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m4a" ContentType="audio/mp4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21"/>
  </p:notesMasterIdLst>
  <p:handoutMasterIdLst>
    <p:handoutMasterId r:id="rId22"/>
  </p:handoutMasterIdLst>
  <p:sldIdLst>
    <p:sldId id="272" r:id="rId3"/>
    <p:sldId id="288" r:id="rId4"/>
    <p:sldId id="285" r:id="rId5"/>
    <p:sldId id="289" r:id="rId6"/>
    <p:sldId id="299" r:id="rId7"/>
    <p:sldId id="303" r:id="rId8"/>
    <p:sldId id="304" r:id="rId9"/>
    <p:sldId id="305" r:id="rId10"/>
    <p:sldId id="306" r:id="rId11"/>
    <p:sldId id="309" r:id="rId12"/>
    <p:sldId id="287" r:id="rId13"/>
    <p:sldId id="310" r:id="rId14"/>
    <p:sldId id="276" r:id="rId15"/>
    <p:sldId id="277" r:id="rId16"/>
    <p:sldId id="278" r:id="rId17"/>
    <p:sldId id="311" r:id="rId18"/>
    <p:sldId id="280" r:id="rId19"/>
    <p:sldId id="281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1096" userDrawn="1">
          <p15:clr>
            <a:srgbClr val="A4A3A4"/>
          </p15:clr>
        </p15:guide>
        <p15:guide id="2" orient="horz" pos="1752" userDrawn="1">
          <p15:clr>
            <a:srgbClr val="A4A3A4"/>
          </p15:clr>
        </p15:guide>
        <p15:guide id="3" pos="7423" userDrawn="1">
          <p15:clr>
            <a:srgbClr val="A4A3A4"/>
          </p15:clr>
        </p15:guide>
        <p15:guide id="4" orient="horz" pos="2273" userDrawn="1">
          <p15:clr>
            <a:srgbClr val="A4A3A4"/>
          </p15:clr>
        </p15:guide>
        <p15:guide id="5" orient="horz" pos="3793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utor" initials="A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ADAD3"/>
    <a:srgbClr val="FFC000"/>
    <a:srgbClr val="846700"/>
    <a:srgbClr val="FFCC99"/>
    <a:srgbClr val="970000"/>
    <a:srgbClr val="764E4E"/>
    <a:srgbClr val="C0C0C0"/>
    <a:srgbClr val="FEFAEE"/>
    <a:srgbClr val="FEFAEC"/>
    <a:srgbClr val="FFFFF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7353" autoAdjust="0"/>
    <p:restoredTop sz="95742" autoAdjust="0"/>
  </p:normalViewPr>
  <p:slideViewPr>
    <p:cSldViewPr snapToGrid="0">
      <p:cViewPr varScale="1">
        <p:scale>
          <a:sx n="70" d="100"/>
          <a:sy n="70" d="100"/>
        </p:scale>
        <p:origin x="-102" y="-96"/>
      </p:cViewPr>
      <p:guideLst>
        <p:guide orient="horz" pos="1752"/>
        <p:guide orient="horz" pos="2273"/>
        <p:guide orient="horz" pos="3793"/>
        <p:guide pos="1096"/>
        <p:guide pos="7423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heme" Target="theme/theme1.xml"/><Relationship Id="rId3" Type="http://schemas.openxmlformats.org/officeDocument/2006/relationships/slide" Target="slides/slide1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commentAuthors" Target="commentAuthor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handoutMaster" Target="handoutMasters/handout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15. 5. 2015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15. 5. 2015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605534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235964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3379273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1229927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444881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1775782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0910099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015730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959094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1_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extovéPole 19"/>
          <p:cNvSpPr txBox="1"/>
          <p:nvPr userDrawn="1"/>
        </p:nvSpPr>
        <p:spPr>
          <a:xfrm>
            <a:off x="2194932" y="6389778"/>
            <a:ext cx="6686446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800" dirty="0" smtClean="0"/>
              <a:t>PROJEKT CZ.1.07/1.3.00/48.0075 JE SPOLUFINANCOVÁN EVROPSKÝM SOCIÁLNÍM FONDEM A STÁTNÍM ROZPOČTEM ČESKÉ REPUBLIKY.</a:t>
            </a:r>
          </a:p>
        </p:txBody>
      </p:sp>
    </p:spTree>
    <p:extLst>
      <p:ext uri="{BB962C8B-B14F-4D97-AF65-F5344CB8AC3E}">
        <p14:creationId xmlns:p14="http://schemas.microsoft.com/office/powerpoint/2010/main" xmlns="" val="31214074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gi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61" r:id="rId8"/>
    <p:sldLayoutId id="2147483656" r:id="rId9"/>
    <p:sldLayoutId id="2147483657" r:id="rId10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media" Target="../media/media3.m4a"/><Relationship Id="rId3" Type="http://schemas.openxmlformats.org/officeDocument/2006/relationships/notesSlide" Target="../notesSlides/notesSlide2.xml"/><Relationship Id="rId7" Type="http://schemas.microsoft.com/office/2007/relationships/media" Target="../media/media2.m4a"/><Relationship Id="rId2" Type="http://schemas.openxmlformats.org/officeDocument/2006/relationships/slideLayout" Target="../slideLayouts/slideLayout8.xml"/><Relationship Id="rId1" Type="http://schemas.openxmlformats.org/officeDocument/2006/relationships/video" Target="NULL" TargetMode="External"/><Relationship Id="rId6" Type="http://schemas.openxmlformats.org/officeDocument/2006/relationships/image" Target="../media/image4.png"/><Relationship Id="rId5" Type="http://schemas.microsoft.com/office/2007/relationships/media" Target="../media/media1.m4a"/><Relationship Id="rId4" Type="http://schemas.openxmlformats.org/officeDocument/2006/relationships/slide" Target="slide4.xml"/><Relationship Id="rId9" Type="http://schemas.microsoft.com/office/2007/relationships/media" Target="../media/media4.m4a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Relationship Id="rId4" Type="http://schemas.openxmlformats.org/officeDocument/2006/relationships/slide" Target="slid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Relationship Id="rId4" Type="http://schemas.openxmlformats.org/officeDocument/2006/relationships/slide" Target="slide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Relationship Id="rId4" Type="http://schemas.openxmlformats.org/officeDocument/2006/relationships/slide" Target="slide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8.xml"/><Relationship Id="rId4" Type="http://schemas.openxmlformats.org/officeDocument/2006/relationships/slide" Target="slide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my.cz/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Den v MŠ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1910514"/>
            <a:ext cx="9601200" cy="1311340"/>
          </a:xfrm>
        </p:spPr>
        <p:txBody>
          <a:bodyPr anchor="ctr">
            <a:normAutofit/>
          </a:bodyPr>
          <a:lstStyle/>
          <a:p>
            <a:pPr marL="0" indent="0" algn="ctr">
              <a:lnSpc>
                <a:spcPct val="170000"/>
              </a:lnSpc>
              <a:spcBef>
                <a:spcPts val="0"/>
              </a:spcBef>
              <a:buNone/>
            </a:pPr>
            <a:r>
              <a:rPr lang="cs-CZ" dirty="0" smtClean="0"/>
              <a:t>ADAPTACE NA ŽIVOT VE ŠKOLE</a:t>
            </a:r>
            <a:endParaRPr lang="en-US" sz="2400" b="0" i="0" baseline="0" dirty="0" smtClean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4294967295"/>
          </p:nvPr>
        </p:nvSpPr>
        <p:spPr>
          <a:xfrm>
            <a:off x="10210800" y="6391656"/>
            <a:ext cx="640080" cy="237744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78475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 advClick="0" advTm="0"/>
    </mc:Choice>
    <mc:Fallback>
      <p:transition advClick="0" advTm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61" name="Skupina 1060"/>
          <p:cNvGrpSpPr>
            <a:grpSpLocks noChangeAspect="1"/>
          </p:cNvGrpSpPr>
          <p:nvPr/>
        </p:nvGrpSpPr>
        <p:grpSpPr>
          <a:xfrm>
            <a:off x="3618866" y="2132640"/>
            <a:ext cx="4953297" cy="3479386"/>
            <a:chOff x="515678" y="2212822"/>
            <a:chExt cx="2955497" cy="1895235"/>
          </a:xfrm>
        </p:grpSpPr>
        <p:sp>
          <p:nvSpPr>
            <p:cNvPr id="1062" name="Obdélník 1061"/>
            <p:cNvSpPr/>
            <p:nvPr/>
          </p:nvSpPr>
          <p:spPr>
            <a:xfrm>
              <a:off x="515678" y="2212822"/>
              <a:ext cx="2955497" cy="1895235"/>
            </a:xfrm>
            <a:prstGeom prst="rect">
              <a:avLst/>
            </a:prstGeom>
            <a:solidFill>
              <a:srgbClr val="FFCC99"/>
            </a:solidFill>
            <a:ln w="28575">
              <a:solidFill>
                <a:srgbClr val="FFCC99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063" name="Skupina 1062"/>
            <p:cNvGrpSpPr/>
            <p:nvPr/>
          </p:nvGrpSpPr>
          <p:grpSpPr>
            <a:xfrm>
              <a:off x="1755471" y="2264241"/>
              <a:ext cx="711983" cy="1748731"/>
              <a:chOff x="4597400" y="617538"/>
              <a:chExt cx="2352676" cy="5778500"/>
            </a:xfrm>
            <a:solidFill>
              <a:srgbClr val="FDFAEE"/>
            </a:solidFill>
          </p:grpSpPr>
          <p:sp>
            <p:nvSpPr>
              <p:cNvPr id="1116" name="Freeform 5"/>
              <p:cNvSpPr>
                <a:spLocks noEditPoints="1"/>
              </p:cNvSpPr>
              <p:nvPr/>
            </p:nvSpPr>
            <p:spPr bwMode="auto">
              <a:xfrm>
                <a:off x="4597400" y="617538"/>
                <a:ext cx="2352676" cy="5778500"/>
              </a:xfrm>
              <a:custGeom>
                <a:avLst/>
                <a:gdLst>
                  <a:gd name="T0" fmla="*/ 637 w 1299"/>
                  <a:gd name="T1" fmla="*/ 2684 h 3194"/>
                  <a:gd name="T2" fmla="*/ 395 w 1299"/>
                  <a:gd name="T3" fmla="*/ 3184 h 3194"/>
                  <a:gd name="T4" fmla="*/ 282 w 1299"/>
                  <a:gd name="T5" fmla="*/ 2483 h 3194"/>
                  <a:gd name="T6" fmla="*/ 283 w 1299"/>
                  <a:gd name="T7" fmla="*/ 1566 h 3194"/>
                  <a:gd name="T8" fmla="*/ 284 w 1299"/>
                  <a:gd name="T9" fmla="*/ 1201 h 3194"/>
                  <a:gd name="T10" fmla="*/ 78 w 1299"/>
                  <a:gd name="T11" fmla="*/ 865 h 3194"/>
                  <a:gd name="T12" fmla="*/ 516 w 1299"/>
                  <a:gd name="T13" fmla="*/ 488 h 3194"/>
                  <a:gd name="T14" fmla="*/ 390 w 1299"/>
                  <a:gd name="T15" fmla="*/ 134 h 3194"/>
                  <a:gd name="T16" fmla="*/ 900 w 1299"/>
                  <a:gd name="T17" fmla="*/ 260 h 3194"/>
                  <a:gd name="T18" fmla="*/ 906 w 1299"/>
                  <a:gd name="T19" fmla="*/ 621 h 3194"/>
                  <a:gd name="T20" fmla="*/ 1225 w 1299"/>
                  <a:gd name="T21" fmla="*/ 911 h 3194"/>
                  <a:gd name="T22" fmla="*/ 1234 w 1299"/>
                  <a:gd name="T23" fmla="*/ 1271 h 3194"/>
                  <a:gd name="T24" fmla="*/ 1002 w 1299"/>
                  <a:gd name="T25" fmla="*/ 1516 h 3194"/>
                  <a:gd name="T26" fmla="*/ 1027 w 1299"/>
                  <a:gd name="T27" fmla="*/ 2329 h 3194"/>
                  <a:gd name="T28" fmla="*/ 1030 w 1299"/>
                  <a:gd name="T29" fmla="*/ 3085 h 3194"/>
                  <a:gd name="T30" fmla="*/ 723 w 1299"/>
                  <a:gd name="T31" fmla="*/ 2843 h 3194"/>
                  <a:gd name="T32" fmla="*/ 665 w 1299"/>
                  <a:gd name="T33" fmla="*/ 1923 h 3194"/>
                  <a:gd name="T34" fmla="*/ 1060 w 1299"/>
                  <a:gd name="T35" fmla="*/ 2706 h 3194"/>
                  <a:gd name="T36" fmla="*/ 969 w 1299"/>
                  <a:gd name="T37" fmla="*/ 1725 h 3194"/>
                  <a:gd name="T38" fmla="*/ 316 w 1299"/>
                  <a:gd name="T39" fmla="*/ 1845 h 3194"/>
                  <a:gd name="T40" fmla="*/ 274 w 1299"/>
                  <a:gd name="T41" fmla="*/ 2944 h 3194"/>
                  <a:gd name="T42" fmla="*/ 617 w 1299"/>
                  <a:gd name="T43" fmla="*/ 2320 h 3194"/>
                  <a:gd name="T44" fmla="*/ 669 w 1299"/>
                  <a:gd name="T45" fmla="*/ 1846 h 3194"/>
                  <a:gd name="T46" fmla="*/ 528 w 1299"/>
                  <a:gd name="T47" fmla="*/ 898 h 3194"/>
                  <a:gd name="T48" fmla="*/ 739 w 1299"/>
                  <a:gd name="T49" fmla="*/ 1144 h 3194"/>
                  <a:gd name="T50" fmla="*/ 964 w 1299"/>
                  <a:gd name="T51" fmla="*/ 1033 h 3194"/>
                  <a:gd name="T52" fmla="*/ 1098 w 1299"/>
                  <a:gd name="T53" fmla="*/ 1136 h 3194"/>
                  <a:gd name="T54" fmla="*/ 736 w 1299"/>
                  <a:gd name="T55" fmla="*/ 1152 h 3194"/>
                  <a:gd name="T56" fmla="*/ 515 w 1299"/>
                  <a:gd name="T57" fmla="*/ 1333 h 3194"/>
                  <a:gd name="T58" fmla="*/ 999 w 1299"/>
                  <a:gd name="T59" fmla="*/ 1502 h 3194"/>
                  <a:gd name="T60" fmla="*/ 1153 w 1299"/>
                  <a:gd name="T61" fmla="*/ 1053 h 3194"/>
                  <a:gd name="T62" fmla="*/ 935 w 1299"/>
                  <a:gd name="T63" fmla="*/ 871 h 3194"/>
                  <a:gd name="T64" fmla="*/ 324 w 1299"/>
                  <a:gd name="T65" fmla="*/ 640 h 3194"/>
                  <a:gd name="T66" fmla="*/ 282 w 1299"/>
                  <a:gd name="T67" fmla="*/ 1185 h 3194"/>
                  <a:gd name="T68" fmla="*/ 266 w 1299"/>
                  <a:gd name="T69" fmla="*/ 975 h 3194"/>
                  <a:gd name="T70" fmla="*/ 508 w 1299"/>
                  <a:gd name="T71" fmla="*/ 1014 h 3194"/>
                  <a:gd name="T72" fmla="*/ 794 w 1299"/>
                  <a:gd name="T73" fmla="*/ 867 h 3194"/>
                  <a:gd name="T74" fmla="*/ 793 w 1299"/>
                  <a:gd name="T75" fmla="*/ 594 h 3194"/>
                  <a:gd name="T76" fmla="*/ 545 w 1299"/>
                  <a:gd name="T77" fmla="*/ 493 h 3194"/>
                  <a:gd name="T78" fmla="*/ 754 w 1299"/>
                  <a:gd name="T79" fmla="*/ 242 h 3194"/>
                  <a:gd name="T80" fmla="*/ 451 w 1299"/>
                  <a:gd name="T81" fmla="*/ 257 h 3194"/>
                  <a:gd name="T82" fmla="*/ 313 w 1299"/>
                  <a:gd name="T83" fmla="*/ 1565 h 3194"/>
                  <a:gd name="T84" fmla="*/ 976 w 1299"/>
                  <a:gd name="T85" fmla="*/ 1571 h 3194"/>
                  <a:gd name="T86" fmla="*/ 497 w 1299"/>
                  <a:gd name="T87" fmla="*/ 1461 h 3194"/>
                  <a:gd name="T88" fmla="*/ 847 w 1299"/>
                  <a:gd name="T89" fmla="*/ 107 h 3194"/>
                  <a:gd name="T90" fmla="*/ 361 w 1299"/>
                  <a:gd name="T91" fmla="*/ 259 h 3194"/>
                  <a:gd name="T92" fmla="*/ 470 w 1299"/>
                  <a:gd name="T93" fmla="*/ 198 h 3194"/>
                  <a:gd name="T94" fmla="*/ 753 w 1299"/>
                  <a:gd name="T95" fmla="*/ 219 h 3194"/>
                  <a:gd name="T96" fmla="*/ 615 w 1299"/>
                  <a:gd name="T97" fmla="*/ 513 h 3194"/>
                  <a:gd name="T98" fmla="*/ 556 w 1299"/>
                  <a:gd name="T99" fmla="*/ 1203 h 3194"/>
                  <a:gd name="T100" fmla="*/ 719 w 1299"/>
                  <a:gd name="T101" fmla="*/ 1177 h 3194"/>
                  <a:gd name="T102" fmla="*/ 518 w 1299"/>
                  <a:gd name="T103" fmla="*/ 1235 h 3194"/>
                  <a:gd name="T104" fmla="*/ 1128 w 1299"/>
                  <a:gd name="T105" fmla="*/ 946 h 3194"/>
                  <a:gd name="T106" fmla="*/ 1147 w 1299"/>
                  <a:gd name="T107" fmla="*/ 1031 h 3194"/>
                  <a:gd name="T108" fmla="*/ 792 w 1299"/>
                  <a:gd name="T109" fmla="*/ 3066 h 3194"/>
                  <a:gd name="T110" fmla="*/ 520 w 1299"/>
                  <a:gd name="T111" fmla="*/ 3077 h 3194"/>
                  <a:gd name="T112" fmla="*/ 529 w 1299"/>
                  <a:gd name="T113" fmla="*/ 3008 h 3194"/>
                  <a:gd name="T114" fmla="*/ 945 w 1299"/>
                  <a:gd name="T115" fmla="*/ 3113 h 3194"/>
                  <a:gd name="T116" fmla="*/ 364 w 1299"/>
                  <a:gd name="T117" fmla="*/ 3127 h 3194"/>
                  <a:gd name="T118" fmla="*/ 803 w 1299"/>
                  <a:gd name="T119" fmla="*/ 440 h 3194"/>
                  <a:gd name="T120" fmla="*/ 333 w 1299"/>
                  <a:gd name="T121" fmla="*/ 980 h 3194"/>
                  <a:gd name="T122" fmla="*/ 650 w 1299"/>
                  <a:gd name="T123" fmla="*/ 1044 h 3194"/>
                  <a:gd name="T124" fmla="*/ 645 w 1299"/>
                  <a:gd name="T125" fmla="*/ 1102 h 319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1299" h="3194">
                    <a:moveTo>
                      <a:pt x="641" y="1677"/>
                    </a:moveTo>
                    <a:cubicBezTo>
                      <a:pt x="640" y="1682"/>
                      <a:pt x="640" y="1686"/>
                      <a:pt x="640" y="1690"/>
                    </a:cubicBezTo>
                    <a:cubicBezTo>
                      <a:pt x="639" y="1705"/>
                      <a:pt x="638" y="1721"/>
                      <a:pt x="637" y="1736"/>
                    </a:cubicBezTo>
                    <a:cubicBezTo>
                      <a:pt x="637" y="1745"/>
                      <a:pt x="638" y="1755"/>
                      <a:pt x="638" y="1764"/>
                    </a:cubicBezTo>
                    <a:cubicBezTo>
                      <a:pt x="638" y="1774"/>
                      <a:pt x="638" y="1784"/>
                      <a:pt x="638" y="1794"/>
                    </a:cubicBezTo>
                    <a:cubicBezTo>
                      <a:pt x="638" y="1805"/>
                      <a:pt x="638" y="1816"/>
                      <a:pt x="638" y="1827"/>
                    </a:cubicBezTo>
                    <a:cubicBezTo>
                      <a:pt x="638" y="1841"/>
                      <a:pt x="638" y="1855"/>
                      <a:pt x="636" y="1868"/>
                    </a:cubicBezTo>
                    <a:cubicBezTo>
                      <a:pt x="634" y="1877"/>
                      <a:pt x="635" y="1887"/>
                      <a:pt x="635" y="1896"/>
                    </a:cubicBezTo>
                    <a:cubicBezTo>
                      <a:pt x="634" y="1908"/>
                      <a:pt x="634" y="1919"/>
                      <a:pt x="633" y="1930"/>
                    </a:cubicBezTo>
                    <a:cubicBezTo>
                      <a:pt x="633" y="1941"/>
                      <a:pt x="632" y="1952"/>
                      <a:pt x="632" y="1963"/>
                    </a:cubicBezTo>
                    <a:cubicBezTo>
                      <a:pt x="631" y="1979"/>
                      <a:pt x="631" y="1994"/>
                      <a:pt x="632" y="2010"/>
                    </a:cubicBezTo>
                    <a:cubicBezTo>
                      <a:pt x="632" y="2022"/>
                      <a:pt x="631" y="2034"/>
                      <a:pt x="631" y="2046"/>
                    </a:cubicBezTo>
                    <a:cubicBezTo>
                      <a:pt x="630" y="2057"/>
                      <a:pt x="631" y="2068"/>
                      <a:pt x="631" y="2078"/>
                    </a:cubicBezTo>
                    <a:cubicBezTo>
                      <a:pt x="631" y="2084"/>
                      <a:pt x="631" y="2090"/>
                      <a:pt x="630" y="2096"/>
                    </a:cubicBezTo>
                    <a:cubicBezTo>
                      <a:pt x="629" y="2112"/>
                      <a:pt x="628" y="2127"/>
                      <a:pt x="628" y="2143"/>
                    </a:cubicBezTo>
                    <a:cubicBezTo>
                      <a:pt x="627" y="2164"/>
                      <a:pt x="628" y="2185"/>
                      <a:pt x="627" y="2206"/>
                    </a:cubicBezTo>
                    <a:cubicBezTo>
                      <a:pt x="627" y="2217"/>
                      <a:pt x="627" y="2229"/>
                      <a:pt x="626" y="2240"/>
                    </a:cubicBezTo>
                    <a:cubicBezTo>
                      <a:pt x="624" y="2254"/>
                      <a:pt x="625" y="2268"/>
                      <a:pt x="626" y="2282"/>
                    </a:cubicBezTo>
                    <a:cubicBezTo>
                      <a:pt x="626" y="2304"/>
                      <a:pt x="627" y="2326"/>
                      <a:pt x="627" y="2348"/>
                    </a:cubicBezTo>
                    <a:cubicBezTo>
                      <a:pt x="628" y="2366"/>
                      <a:pt x="628" y="2384"/>
                      <a:pt x="629" y="2402"/>
                    </a:cubicBezTo>
                    <a:cubicBezTo>
                      <a:pt x="629" y="2409"/>
                      <a:pt x="630" y="2415"/>
                      <a:pt x="631" y="2422"/>
                    </a:cubicBezTo>
                    <a:cubicBezTo>
                      <a:pt x="631" y="2438"/>
                      <a:pt x="632" y="2454"/>
                      <a:pt x="632" y="2470"/>
                    </a:cubicBezTo>
                    <a:cubicBezTo>
                      <a:pt x="632" y="2476"/>
                      <a:pt x="631" y="2482"/>
                      <a:pt x="631" y="2488"/>
                    </a:cubicBezTo>
                    <a:cubicBezTo>
                      <a:pt x="631" y="2499"/>
                      <a:pt x="631" y="2510"/>
                      <a:pt x="632" y="2521"/>
                    </a:cubicBezTo>
                    <a:cubicBezTo>
                      <a:pt x="632" y="2536"/>
                      <a:pt x="633" y="2550"/>
                      <a:pt x="634" y="2564"/>
                    </a:cubicBezTo>
                    <a:cubicBezTo>
                      <a:pt x="635" y="2584"/>
                      <a:pt x="636" y="2604"/>
                      <a:pt x="636" y="2623"/>
                    </a:cubicBezTo>
                    <a:cubicBezTo>
                      <a:pt x="637" y="2644"/>
                      <a:pt x="637" y="2664"/>
                      <a:pt x="637" y="2684"/>
                    </a:cubicBezTo>
                    <a:cubicBezTo>
                      <a:pt x="638" y="2695"/>
                      <a:pt x="639" y="2706"/>
                      <a:pt x="640" y="2717"/>
                    </a:cubicBezTo>
                    <a:cubicBezTo>
                      <a:pt x="641" y="2724"/>
                      <a:pt x="641" y="2731"/>
                      <a:pt x="642" y="2738"/>
                    </a:cubicBezTo>
                    <a:cubicBezTo>
                      <a:pt x="642" y="2746"/>
                      <a:pt x="644" y="2754"/>
                      <a:pt x="644" y="2761"/>
                    </a:cubicBezTo>
                    <a:cubicBezTo>
                      <a:pt x="645" y="2778"/>
                      <a:pt x="649" y="2794"/>
                      <a:pt x="651" y="2810"/>
                    </a:cubicBezTo>
                    <a:cubicBezTo>
                      <a:pt x="654" y="2832"/>
                      <a:pt x="658" y="2853"/>
                      <a:pt x="661" y="2874"/>
                    </a:cubicBezTo>
                    <a:cubicBezTo>
                      <a:pt x="663" y="2886"/>
                      <a:pt x="663" y="2898"/>
                      <a:pt x="664" y="2910"/>
                    </a:cubicBezTo>
                    <a:cubicBezTo>
                      <a:pt x="665" y="2920"/>
                      <a:pt x="666" y="2930"/>
                      <a:pt x="668" y="2940"/>
                    </a:cubicBezTo>
                    <a:cubicBezTo>
                      <a:pt x="668" y="2943"/>
                      <a:pt x="670" y="2946"/>
                      <a:pt x="672" y="2949"/>
                    </a:cubicBezTo>
                    <a:cubicBezTo>
                      <a:pt x="669" y="2954"/>
                      <a:pt x="666" y="2959"/>
                      <a:pt x="659" y="2957"/>
                    </a:cubicBezTo>
                    <a:cubicBezTo>
                      <a:pt x="656" y="2957"/>
                      <a:pt x="653" y="2958"/>
                      <a:pt x="650" y="2959"/>
                    </a:cubicBezTo>
                    <a:cubicBezTo>
                      <a:pt x="643" y="2961"/>
                      <a:pt x="637" y="2963"/>
                      <a:pt x="630" y="2965"/>
                    </a:cubicBezTo>
                    <a:cubicBezTo>
                      <a:pt x="619" y="2967"/>
                      <a:pt x="608" y="2968"/>
                      <a:pt x="597" y="2970"/>
                    </a:cubicBezTo>
                    <a:cubicBezTo>
                      <a:pt x="584" y="2972"/>
                      <a:pt x="571" y="2973"/>
                      <a:pt x="557" y="2975"/>
                    </a:cubicBezTo>
                    <a:cubicBezTo>
                      <a:pt x="552" y="2975"/>
                      <a:pt x="552" y="2976"/>
                      <a:pt x="553" y="2981"/>
                    </a:cubicBezTo>
                    <a:cubicBezTo>
                      <a:pt x="553" y="2983"/>
                      <a:pt x="553" y="2985"/>
                      <a:pt x="552" y="2988"/>
                    </a:cubicBezTo>
                    <a:cubicBezTo>
                      <a:pt x="552" y="3005"/>
                      <a:pt x="551" y="3022"/>
                      <a:pt x="550" y="3040"/>
                    </a:cubicBezTo>
                    <a:cubicBezTo>
                      <a:pt x="549" y="3051"/>
                      <a:pt x="547" y="3062"/>
                      <a:pt x="547" y="3072"/>
                    </a:cubicBezTo>
                    <a:cubicBezTo>
                      <a:pt x="547" y="3089"/>
                      <a:pt x="543" y="3105"/>
                      <a:pt x="546" y="3121"/>
                    </a:cubicBezTo>
                    <a:cubicBezTo>
                      <a:pt x="544" y="3127"/>
                      <a:pt x="546" y="3135"/>
                      <a:pt x="541" y="3142"/>
                    </a:cubicBezTo>
                    <a:cubicBezTo>
                      <a:pt x="538" y="3145"/>
                      <a:pt x="537" y="3149"/>
                      <a:pt x="536" y="3153"/>
                    </a:cubicBezTo>
                    <a:cubicBezTo>
                      <a:pt x="532" y="3163"/>
                      <a:pt x="524" y="3170"/>
                      <a:pt x="516" y="3176"/>
                    </a:cubicBezTo>
                    <a:cubicBezTo>
                      <a:pt x="511" y="3180"/>
                      <a:pt x="505" y="3183"/>
                      <a:pt x="499" y="3186"/>
                    </a:cubicBezTo>
                    <a:cubicBezTo>
                      <a:pt x="495" y="3188"/>
                      <a:pt x="490" y="3189"/>
                      <a:pt x="485" y="3190"/>
                    </a:cubicBezTo>
                    <a:cubicBezTo>
                      <a:pt x="477" y="3191"/>
                      <a:pt x="469" y="3193"/>
                      <a:pt x="461" y="3193"/>
                    </a:cubicBezTo>
                    <a:cubicBezTo>
                      <a:pt x="453" y="3194"/>
                      <a:pt x="444" y="3193"/>
                      <a:pt x="435" y="3193"/>
                    </a:cubicBezTo>
                    <a:cubicBezTo>
                      <a:pt x="426" y="3193"/>
                      <a:pt x="418" y="3191"/>
                      <a:pt x="409" y="3187"/>
                    </a:cubicBezTo>
                    <a:cubicBezTo>
                      <a:pt x="405" y="3185"/>
                      <a:pt x="400" y="3186"/>
                      <a:pt x="395" y="3184"/>
                    </a:cubicBezTo>
                    <a:cubicBezTo>
                      <a:pt x="382" y="3179"/>
                      <a:pt x="370" y="3174"/>
                      <a:pt x="358" y="3167"/>
                    </a:cubicBezTo>
                    <a:cubicBezTo>
                      <a:pt x="345" y="3159"/>
                      <a:pt x="335" y="3148"/>
                      <a:pt x="327" y="3134"/>
                    </a:cubicBezTo>
                    <a:cubicBezTo>
                      <a:pt x="322" y="3125"/>
                      <a:pt x="320" y="3115"/>
                      <a:pt x="320" y="3104"/>
                    </a:cubicBezTo>
                    <a:cubicBezTo>
                      <a:pt x="319" y="3095"/>
                      <a:pt x="319" y="3085"/>
                      <a:pt x="319" y="3076"/>
                    </a:cubicBezTo>
                    <a:cubicBezTo>
                      <a:pt x="320" y="3067"/>
                      <a:pt x="321" y="3059"/>
                      <a:pt x="323" y="3051"/>
                    </a:cubicBezTo>
                    <a:cubicBezTo>
                      <a:pt x="326" y="3040"/>
                      <a:pt x="330" y="3030"/>
                      <a:pt x="333" y="3020"/>
                    </a:cubicBezTo>
                    <a:cubicBezTo>
                      <a:pt x="334" y="3018"/>
                      <a:pt x="333" y="3016"/>
                      <a:pt x="333" y="3014"/>
                    </a:cubicBezTo>
                    <a:cubicBezTo>
                      <a:pt x="333" y="3004"/>
                      <a:pt x="335" y="2995"/>
                      <a:pt x="339" y="2986"/>
                    </a:cubicBezTo>
                    <a:cubicBezTo>
                      <a:pt x="341" y="2982"/>
                      <a:pt x="342" y="2978"/>
                      <a:pt x="342" y="2974"/>
                    </a:cubicBezTo>
                    <a:cubicBezTo>
                      <a:pt x="343" y="2966"/>
                      <a:pt x="342" y="2965"/>
                      <a:pt x="335" y="2963"/>
                    </a:cubicBezTo>
                    <a:cubicBezTo>
                      <a:pt x="323" y="2960"/>
                      <a:pt x="311" y="2957"/>
                      <a:pt x="298" y="2956"/>
                    </a:cubicBezTo>
                    <a:cubicBezTo>
                      <a:pt x="291" y="2956"/>
                      <a:pt x="284" y="2955"/>
                      <a:pt x="277" y="2954"/>
                    </a:cubicBezTo>
                    <a:cubicBezTo>
                      <a:pt x="277" y="2954"/>
                      <a:pt x="276" y="2954"/>
                      <a:pt x="276" y="2954"/>
                    </a:cubicBezTo>
                    <a:cubicBezTo>
                      <a:pt x="272" y="2951"/>
                      <a:pt x="267" y="2951"/>
                      <a:pt x="262" y="2952"/>
                    </a:cubicBezTo>
                    <a:cubicBezTo>
                      <a:pt x="262" y="2950"/>
                      <a:pt x="262" y="2948"/>
                      <a:pt x="262" y="2946"/>
                    </a:cubicBezTo>
                    <a:cubicBezTo>
                      <a:pt x="264" y="2936"/>
                      <a:pt x="266" y="2926"/>
                      <a:pt x="268" y="2916"/>
                    </a:cubicBezTo>
                    <a:cubicBezTo>
                      <a:pt x="269" y="2905"/>
                      <a:pt x="271" y="2895"/>
                      <a:pt x="271" y="2885"/>
                    </a:cubicBezTo>
                    <a:cubicBezTo>
                      <a:pt x="272" y="2864"/>
                      <a:pt x="271" y="2843"/>
                      <a:pt x="272" y="2823"/>
                    </a:cubicBezTo>
                    <a:cubicBezTo>
                      <a:pt x="272" y="2811"/>
                      <a:pt x="273" y="2799"/>
                      <a:pt x="274" y="2787"/>
                    </a:cubicBezTo>
                    <a:cubicBezTo>
                      <a:pt x="274" y="2776"/>
                      <a:pt x="274" y="2766"/>
                      <a:pt x="274" y="2755"/>
                    </a:cubicBezTo>
                    <a:cubicBezTo>
                      <a:pt x="274" y="2746"/>
                      <a:pt x="273" y="2736"/>
                      <a:pt x="274" y="2727"/>
                    </a:cubicBezTo>
                    <a:cubicBezTo>
                      <a:pt x="275" y="2713"/>
                      <a:pt x="276" y="2699"/>
                      <a:pt x="276" y="2685"/>
                    </a:cubicBezTo>
                    <a:cubicBezTo>
                      <a:pt x="277" y="2667"/>
                      <a:pt x="277" y="2649"/>
                      <a:pt x="278" y="2630"/>
                    </a:cubicBezTo>
                    <a:cubicBezTo>
                      <a:pt x="278" y="2621"/>
                      <a:pt x="278" y="2611"/>
                      <a:pt x="278" y="2601"/>
                    </a:cubicBezTo>
                    <a:cubicBezTo>
                      <a:pt x="278" y="2588"/>
                      <a:pt x="279" y="2576"/>
                      <a:pt x="280" y="2563"/>
                    </a:cubicBezTo>
                    <a:cubicBezTo>
                      <a:pt x="280" y="2550"/>
                      <a:pt x="280" y="2537"/>
                      <a:pt x="281" y="2524"/>
                    </a:cubicBezTo>
                    <a:cubicBezTo>
                      <a:pt x="281" y="2510"/>
                      <a:pt x="282" y="2497"/>
                      <a:pt x="282" y="2483"/>
                    </a:cubicBezTo>
                    <a:cubicBezTo>
                      <a:pt x="282" y="2473"/>
                      <a:pt x="282" y="2464"/>
                      <a:pt x="283" y="2454"/>
                    </a:cubicBezTo>
                    <a:cubicBezTo>
                      <a:pt x="283" y="2449"/>
                      <a:pt x="283" y="2444"/>
                      <a:pt x="283" y="2439"/>
                    </a:cubicBezTo>
                    <a:cubicBezTo>
                      <a:pt x="284" y="2425"/>
                      <a:pt x="283" y="2410"/>
                      <a:pt x="284" y="2395"/>
                    </a:cubicBezTo>
                    <a:cubicBezTo>
                      <a:pt x="287" y="2367"/>
                      <a:pt x="285" y="2339"/>
                      <a:pt x="285" y="2310"/>
                    </a:cubicBezTo>
                    <a:cubicBezTo>
                      <a:pt x="285" y="2285"/>
                      <a:pt x="285" y="2259"/>
                      <a:pt x="285" y="2233"/>
                    </a:cubicBezTo>
                    <a:cubicBezTo>
                      <a:pt x="286" y="2221"/>
                      <a:pt x="285" y="2209"/>
                      <a:pt x="285" y="2197"/>
                    </a:cubicBezTo>
                    <a:cubicBezTo>
                      <a:pt x="285" y="2192"/>
                      <a:pt x="286" y="2187"/>
                      <a:pt x="287" y="2182"/>
                    </a:cubicBezTo>
                    <a:cubicBezTo>
                      <a:pt x="288" y="2167"/>
                      <a:pt x="289" y="2153"/>
                      <a:pt x="290" y="2138"/>
                    </a:cubicBezTo>
                    <a:cubicBezTo>
                      <a:pt x="291" y="2128"/>
                      <a:pt x="292" y="2118"/>
                      <a:pt x="293" y="2109"/>
                    </a:cubicBezTo>
                    <a:cubicBezTo>
                      <a:pt x="293" y="2107"/>
                      <a:pt x="293" y="2106"/>
                      <a:pt x="293" y="2104"/>
                    </a:cubicBezTo>
                    <a:cubicBezTo>
                      <a:pt x="291" y="2094"/>
                      <a:pt x="294" y="2083"/>
                      <a:pt x="294" y="2073"/>
                    </a:cubicBezTo>
                    <a:cubicBezTo>
                      <a:pt x="295" y="2068"/>
                      <a:pt x="294" y="2062"/>
                      <a:pt x="294" y="2057"/>
                    </a:cubicBezTo>
                    <a:cubicBezTo>
                      <a:pt x="295" y="2047"/>
                      <a:pt x="296" y="2036"/>
                      <a:pt x="297" y="2026"/>
                    </a:cubicBezTo>
                    <a:cubicBezTo>
                      <a:pt x="297" y="2012"/>
                      <a:pt x="297" y="1998"/>
                      <a:pt x="298" y="1984"/>
                    </a:cubicBezTo>
                    <a:cubicBezTo>
                      <a:pt x="298" y="1975"/>
                      <a:pt x="298" y="1965"/>
                      <a:pt x="300" y="1955"/>
                    </a:cubicBezTo>
                    <a:cubicBezTo>
                      <a:pt x="300" y="1955"/>
                      <a:pt x="300" y="1954"/>
                      <a:pt x="300" y="1953"/>
                    </a:cubicBezTo>
                    <a:cubicBezTo>
                      <a:pt x="302" y="1935"/>
                      <a:pt x="303" y="1916"/>
                      <a:pt x="304" y="1898"/>
                    </a:cubicBezTo>
                    <a:cubicBezTo>
                      <a:pt x="306" y="1878"/>
                      <a:pt x="308" y="1858"/>
                      <a:pt x="310" y="1839"/>
                    </a:cubicBezTo>
                    <a:cubicBezTo>
                      <a:pt x="310" y="1836"/>
                      <a:pt x="309" y="1833"/>
                      <a:pt x="309" y="1830"/>
                    </a:cubicBezTo>
                    <a:cubicBezTo>
                      <a:pt x="309" y="1821"/>
                      <a:pt x="310" y="1812"/>
                      <a:pt x="310" y="1803"/>
                    </a:cubicBezTo>
                    <a:cubicBezTo>
                      <a:pt x="311" y="1795"/>
                      <a:pt x="311" y="1786"/>
                      <a:pt x="311" y="1777"/>
                    </a:cubicBezTo>
                    <a:cubicBezTo>
                      <a:pt x="311" y="1769"/>
                      <a:pt x="311" y="1760"/>
                      <a:pt x="311" y="1752"/>
                    </a:cubicBezTo>
                    <a:cubicBezTo>
                      <a:pt x="312" y="1716"/>
                      <a:pt x="312" y="1681"/>
                      <a:pt x="313" y="1645"/>
                    </a:cubicBezTo>
                    <a:cubicBezTo>
                      <a:pt x="313" y="1629"/>
                      <a:pt x="313" y="1614"/>
                      <a:pt x="313" y="1599"/>
                    </a:cubicBezTo>
                    <a:cubicBezTo>
                      <a:pt x="313" y="1592"/>
                      <a:pt x="313" y="1585"/>
                      <a:pt x="313" y="1577"/>
                    </a:cubicBezTo>
                    <a:cubicBezTo>
                      <a:pt x="305" y="1575"/>
                      <a:pt x="297" y="1573"/>
                      <a:pt x="289" y="1571"/>
                    </a:cubicBezTo>
                    <a:cubicBezTo>
                      <a:pt x="286" y="1570"/>
                      <a:pt x="284" y="1569"/>
                      <a:pt x="283" y="1566"/>
                    </a:cubicBezTo>
                    <a:cubicBezTo>
                      <a:pt x="282" y="1565"/>
                      <a:pt x="282" y="1563"/>
                      <a:pt x="282" y="1563"/>
                    </a:cubicBezTo>
                    <a:cubicBezTo>
                      <a:pt x="287" y="1560"/>
                      <a:pt x="285" y="1555"/>
                      <a:pt x="286" y="1551"/>
                    </a:cubicBezTo>
                    <a:cubicBezTo>
                      <a:pt x="289" y="1535"/>
                      <a:pt x="291" y="1518"/>
                      <a:pt x="292" y="1501"/>
                    </a:cubicBezTo>
                    <a:cubicBezTo>
                      <a:pt x="292" y="1496"/>
                      <a:pt x="294" y="1492"/>
                      <a:pt x="295" y="1487"/>
                    </a:cubicBezTo>
                    <a:cubicBezTo>
                      <a:pt x="296" y="1483"/>
                      <a:pt x="296" y="1479"/>
                      <a:pt x="298" y="1475"/>
                    </a:cubicBezTo>
                    <a:cubicBezTo>
                      <a:pt x="301" y="1470"/>
                      <a:pt x="302" y="1465"/>
                      <a:pt x="300" y="1459"/>
                    </a:cubicBezTo>
                    <a:cubicBezTo>
                      <a:pt x="299" y="1458"/>
                      <a:pt x="300" y="1456"/>
                      <a:pt x="300" y="1455"/>
                    </a:cubicBezTo>
                    <a:cubicBezTo>
                      <a:pt x="301" y="1451"/>
                      <a:pt x="301" y="1447"/>
                      <a:pt x="303" y="1444"/>
                    </a:cubicBezTo>
                    <a:cubicBezTo>
                      <a:pt x="307" y="1437"/>
                      <a:pt x="303" y="1430"/>
                      <a:pt x="305" y="1423"/>
                    </a:cubicBezTo>
                    <a:cubicBezTo>
                      <a:pt x="306" y="1419"/>
                      <a:pt x="307" y="1416"/>
                      <a:pt x="307" y="1413"/>
                    </a:cubicBezTo>
                    <a:cubicBezTo>
                      <a:pt x="308" y="1407"/>
                      <a:pt x="310" y="1401"/>
                      <a:pt x="310" y="1395"/>
                    </a:cubicBezTo>
                    <a:cubicBezTo>
                      <a:pt x="310" y="1388"/>
                      <a:pt x="313" y="1382"/>
                      <a:pt x="309" y="1376"/>
                    </a:cubicBezTo>
                    <a:cubicBezTo>
                      <a:pt x="309" y="1375"/>
                      <a:pt x="309" y="1375"/>
                      <a:pt x="310" y="1374"/>
                    </a:cubicBezTo>
                    <a:cubicBezTo>
                      <a:pt x="311" y="1370"/>
                      <a:pt x="313" y="1365"/>
                      <a:pt x="313" y="1361"/>
                    </a:cubicBezTo>
                    <a:cubicBezTo>
                      <a:pt x="312" y="1357"/>
                      <a:pt x="312" y="1353"/>
                      <a:pt x="314" y="1349"/>
                    </a:cubicBezTo>
                    <a:cubicBezTo>
                      <a:pt x="315" y="1348"/>
                      <a:pt x="315" y="1346"/>
                      <a:pt x="315" y="1344"/>
                    </a:cubicBezTo>
                    <a:cubicBezTo>
                      <a:pt x="314" y="1335"/>
                      <a:pt x="316" y="1326"/>
                      <a:pt x="319" y="1318"/>
                    </a:cubicBezTo>
                    <a:cubicBezTo>
                      <a:pt x="321" y="1314"/>
                      <a:pt x="319" y="1310"/>
                      <a:pt x="319" y="1306"/>
                    </a:cubicBezTo>
                    <a:cubicBezTo>
                      <a:pt x="319" y="1305"/>
                      <a:pt x="318" y="1303"/>
                      <a:pt x="318" y="1302"/>
                    </a:cubicBezTo>
                    <a:cubicBezTo>
                      <a:pt x="322" y="1289"/>
                      <a:pt x="324" y="1275"/>
                      <a:pt x="325" y="1261"/>
                    </a:cubicBezTo>
                    <a:cubicBezTo>
                      <a:pt x="327" y="1251"/>
                      <a:pt x="328" y="1241"/>
                      <a:pt x="327" y="1231"/>
                    </a:cubicBezTo>
                    <a:cubicBezTo>
                      <a:pt x="326" y="1230"/>
                      <a:pt x="327" y="1228"/>
                      <a:pt x="328" y="1227"/>
                    </a:cubicBezTo>
                    <a:cubicBezTo>
                      <a:pt x="328" y="1226"/>
                      <a:pt x="328" y="1225"/>
                      <a:pt x="328" y="1223"/>
                    </a:cubicBezTo>
                    <a:cubicBezTo>
                      <a:pt x="328" y="1219"/>
                      <a:pt x="328" y="1215"/>
                      <a:pt x="327" y="1210"/>
                    </a:cubicBezTo>
                    <a:cubicBezTo>
                      <a:pt x="320" y="1208"/>
                      <a:pt x="312" y="1206"/>
                      <a:pt x="303" y="1205"/>
                    </a:cubicBezTo>
                    <a:cubicBezTo>
                      <a:pt x="299" y="1205"/>
                      <a:pt x="294" y="1203"/>
                      <a:pt x="290" y="1202"/>
                    </a:cubicBezTo>
                    <a:cubicBezTo>
                      <a:pt x="288" y="1202"/>
                      <a:pt x="286" y="1202"/>
                      <a:pt x="284" y="1201"/>
                    </a:cubicBezTo>
                    <a:cubicBezTo>
                      <a:pt x="282" y="1201"/>
                      <a:pt x="279" y="1201"/>
                      <a:pt x="278" y="1201"/>
                    </a:cubicBezTo>
                    <a:cubicBezTo>
                      <a:pt x="274" y="1196"/>
                      <a:pt x="267" y="1197"/>
                      <a:pt x="262" y="1196"/>
                    </a:cubicBezTo>
                    <a:cubicBezTo>
                      <a:pt x="256" y="1194"/>
                      <a:pt x="251" y="1193"/>
                      <a:pt x="245" y="1191"/>
                    </a:cubicBezTo>
                    <a:cubicBezTo>
                      <a:pt x="240" y="1189"/>
                      <a:pt x="235" y="1187"/>
                      <a:pt x="230" y="1186"/>
                    </a:cubicBezTo>
                    <a:cubicBezTo>
                      <a:pt x="226" y="1185"/>
                      <a:pt x="221" y="1184"/>
                      <a:pt x="217" y="1183"/>
                    </a:cubicBezTo>
                    <a:cubicBezTo>
                      <a:pt x="209" y="1181"/>
                      <a:pt x="201" y="1179"/>
                      <a:pt x="194" y="1176"/>
                    </a:cubicBezTo>
                    <a:cubicBezTo>
                      <a:pt x="185" y="1171"/>
                      <a:pt x="176" y="1169"/>
                      <a:pt x="167" y="1165"/>
                    </a:cubicBezTo>
                    <a:cubicBezTo>
                      <a:pt x="160" y="1163"/>
                      <a:pt x="153" y="1159"/>
                      <a:pt x="146" y="1156"/>
                    </a:cubicBezTo>
                    <a:cubicBezTo>
                      <a:pt x="138" y="1152"/>
                      <a:pt x="130" y="1150"/>
                      <a:pt x="122" y="1146"/>
                    </a:cubicBezTo>
                    <a:cubicBezTo>
                      <a:pt x="115" y="1144"/>
                      <a:pt x="109" y="1140"/>
                      <a:pt x="102" y="1138"/>
                    </a:cubicBezTo>
                    <a:cubicBezTo>
                      <a:pt x="94" y="1135"/>
                      <a:pt x="85" y="1132"/>
                      <a:pt x="76" y="1128"/>
                    </a:cubicBezTo>
                    <a:cubicBezTo>
                      <a:pt x="73" y="1127"/>
                      <a:pt x="69" y="1126"/>
                      <a:pt x="66" y="1123"/>
                    </a:cubicBezTo>
                    <a:cubicBezTo>
                      <a:pt x="61" y="1119"/>
                      <a:pt x="55" y="1115"/>
                      <a:pt x="48" y="1112"/>
                    </a:cubicBezTo>
                    <a:cubicBezTo>
                      <a:pt x="45" y="1111"/>
                      <a:pt x="42" y="1110"/>
                      <a:pt x="41" y="1106"/>
                    </a:cubicBezTo>
                    <a:cubicBezTo>
                      <a:pt x="41" y="1105"/>
                      <a:pt x="40" y="1103"/>
                      <a:pt x="39" y="1103"/>
                    </a:cubicBezTo>
                    <a:cubicBezTo>
                      <a:pt x="33" y="1099"/>
                      <a:pt x="28" y="1094"/>
                      <a:pt x="24" y="1089"/>
                    </a:cubicBezTo>
                    <a:cubicBezTo>
                      <a:pt x="19" y="1084"/>
                      <a:pt x="14" y="1078"/>
                      <a:pt x="11" y="1072"/>
                    </a:cubicBezTo>
                    <a:cubicBezTo>
                      <a:pt x="8" y="1065"/>
                      <a:pt x="3" y="1058"/>
                      <a:pt x="2" y="1048"/>
                    </a:cubicBezTo>
                    <a:cubicBezTo>
                      <a:pt x="0" y="1037"/>
                      <a:pt x="0" y="1026"/>
                      <a:pt x="2" y="1015"/>
                    </a:cubicBezTo>
                    <a:cubicBezTo>
                      <a:pt x="3" y="1007"/>
                      <a:pt x="3" y="999"/>
                      <a:pt x="4" y="991"/>
                    </a:cubicBezTo>
                    <a:cubicBezTo>
                      <a:pt x="4" y="989"/>
                      <a:pt x="5" y="986"/>
                      <a:pt x="6" y="984"/>
                    </a:cubicBezTo>
                    <a:cubicBezTo>
                      <a:pt x="10" y="976"/>
                      <a:pt x="14" y="968"/>
                      <a:pt x="18" y="959"/>
                    </a:cubicBezTo>
                    <a:cubicBezTo>
                      <a:pt x="17" y="949"/>
                      <a:pt x="26" y="945"/>
                      <a:pt x="29" y="938"/>
                    </a:cubicBezTo>
                    <a:cubicBezTo>
                      <a:pt x="33" y="930"/>
                      <a:pt x="39" y="924"/>
                      <a:pt x="44" y="918"/>
                    </a:cubicBezTo>
                    <a:cubicBezTo>
                      <a:pt x="47" y="913"/>
                      <a:pt x="49" y="908"/>
                      <a:pt x="52" y="903"/>
                    </a:cubicBezTo>
                    <a:cubicBezTo>
                      <a:pt x="55" y="899"/>
                      <a:pt x="57" y="893"/>
                      <a:pt x="61" y="889"/>
                    </a:cubicBezTo>
                    <a:cubicBezTo>
                      <a:pt x="67" y="882"/>
                      <a:pt x="72" y="874"/>
                      <a:pt x="78" y="865"/>
                    </a:cubicBezTo>
                    <a:cubicBezTo>
                      <a:pt x="84" y="856"/>
                      <a:pt x="92" y="848"/>
                      <a:pt x="98" y="840"/>
                    </a:cubicBezTo>
                    <a:cubicBezTo>
                      <a:pt x="106" y="831"/>
                      <a:pt x="114" y="822"/>
                      <a:pt x="120" y="812"/>
                    </a:cubicBezTo>
                    <a:cubicBezTo>
                      <a:pt x="122" y="809"/>
                      <a:pt x="126" y="806"/>
                      <a:pt x="129" y="803"/>
                    </a:cubicBezTo>
                    <a:cubicBezTo>
                      <a:pt x="137" y="799"/>
                      <a:pt x="141" y="791"/>
                      <a:pt x="148" y="785"/>
                    </a:cubicBezTo>
                    <a:cubicBezTo>
                      <a:pt x="157" y="776"/>
                      <a:pt x="165" y="766"/>
                      <a:pt x="175" y="757"/>
                    </a:cubicBezTo>
                    <a:cubicBezTo>
                      <a:pt x="183" y="749"/>
                      <a:pt x="187" y="739"/>
                      <a:pt x="196" y="732"/>
                    </a:cubicBezTo>
                    <a:cubicBezTo>
                      <a:pt x="202" y="727"/>
                      <a:pt x="206" y="720"/>
                      <a:pt x="212" y="714"/>
                    </a:cubicBezTo>
                    <a:cubicBezTo>
                      <a:pt x="215" y="711"/>
                      <a:pt x="219" y="709"/>
                      <a:pt x="222" y="706"/>
                    </a:cubicBezTo>
                    <a:cubicBezTo>
                      <a:pt x="228" y="699"/>
                      <a:pt x="234" y="692"/>
                      <a:pt x="241" y="685"/>
                    </a:cubicBezTo>
                    <a:cubicBezTo>
                      <a:pt x="245" y="681"/>
                      <a:pt x="249" y="677"/>
                      <a:pt x="254" y="673"/>
                    </a:cubicBezTo>
                    <a:cubicBezTo>
                      <a:pt x="260" y="669"/>
                      <a:pt x="266" y="664"/>
                      <a:pt x="271" y="660"/>
                    </a:cubicBezTo>
                    <a:cubicBezTo>
                      <a:pt x="281" y="653"/>
                      <a:pt x="290" y="646"/>
                      <a:pt x="300" y="639"/>
                    </a:cubicBezTo>
                    <a:cubicBezTo>
                      <a:pt x="306" y="634"/>
                      <a:pt x="314" y="631"/>
                      <a:pt x="321" y="626"/>
                    </a:cubicBezTo>
                    <a:cubicBezTo>
                      <a:pt x="327" y="622"/>
                      <a:pt x="332" y="618"/>
                      <a:pt x="339" y="616"/>
                    </a:cubicBezTo>
                    <a:cubicBezTo>
                      <a:pt x="355" y="611"/>
                      <a:pt x="371" y="603"/>
                      <a:pt x="388" y="601"/>
                    </a:cubicBezTo>
                    <a:cubicBezTo>
                      <a:pt x="401" y="599"/>
                      <a:pt x="413" y="595"/>
                      <a:pt x="425" y="593"/>
                    </a:cubicBezTo>
                    <a:cubicBezTo>
                      <a:pt x="433" y="592"/>
                      <a:pt x="441" y="589"/>
                      <a:pt x="448" y="586"/>
                    </a:cubicBezTo>
                    <a:cubicBezTo>
                      <a:pt x="451" y="585"/>
                      <a:pt x="455" y="585"/>
                      <a:pt x="459" y="585"/>
                    </a:cubicBezTo>
                    <a:cubicBezTo>
                      <a:pt x="462" y="586"/>
                      <a:pt x="467" y="586"/>
                      <a:pt x="465" y="592"/>
                    </a:cubicBezTo>
                    <a:cubicBezTo>
                      <a:pt x="465" y="593"/>
                      <a:pt x="467" y="595"/>
                      <a:pt x="468" y="597"/>
                    </a:cubicBezTo>
                    <a:cubicBezTo>
                      <a:pt x="475" y="593"/>
                      <a:pt x="482" y="590"/>
                      <a:pt x="489" y="586"/>
                    </a:cubicBezTo>
                    <a:cubicBezTo>
                      <a:pt x="493" y="584"/>
                      <a:pt x="497" y="583"/>
                      <a:pt x="501" y="581"/>
                    </a:cubicBezTo>
                    <a:cubicBezTo>
                      <a:pt x="506" y="577"/>
                      <a:pt x="510" y="573"/>
                      <a:pt x="515" y="569"/>
                    </a:cubicBezTo>
                    <a:cubicBezTo>
                      <a:pt x="516" y="568"/>
                      <a:pt x="516" y="567"/>
                      <a:pt x="517" y="566"/>
                    </a:cubicBezTo>
                    <a:cubicBezTo>
                      <a:pt x="521" y="552"/>
                      <a:pt x="525" y="539"/>
                      <a:pt x="526" y="525"/>
                    </a:cubicBezTo>
                    <a:cubicBezTo>
                      <a:pt x="526" y="518"/>
                      <a:pt x="526" y="512"/>
                      <a:pt x="527" y="506"/>
                    </a:cubicBezTo>
                    <a:cubicBezTo>
                      <a:pt x="527" y="497"/>
                      <a:pt x="524" y="492"/>
                      <a:pt x="516" y="488"/>
                    </a:cubicBezTo>
                    <a:cubicBezTo>
                      <a:pt x="507" y="484"/>
                      <a:pt x="499" y="479"/>
                      <a:pt x="491" y="473"/>
                    </a:cubicBezTo>
                    <a:cubicBezTo>
                      <a:pt x="481" y="466"/>
                      <a:pt x="472" y="458"/>
                      <a:pt x="463" y="450"/>
                    </a:cubicBezTo>
                    <a:cubicBezTo>
                      <a:pt x="460" y="448"/>
                      <a:pt x="459" y="445"/>
                      <a:pt x="457" y="443"/>
                    </a:cubicBezTo>
                    <a:cubicBezTo>
                      <a:pt x="452" y="437"/>
                      <a:pt x="447" y="432"/>
                      <a:pt x="443" y="426"/>
                    </a:cubicBezTo>
                    <a:cubicBezTo>
                      <a:pt x="440" y="423"/>
                      <a:pt x="437" y="422"/>
                      <a:pt x="433" y="423"/>
                    </a:cubicBezTo>
                    <a:cubicBezTo>
                      <a:pt x="415" y="427"/>
                      <a:pt x="398" y="421"/>
                      <a:pt x="382" y="412"/>
                    </a:cubicBezTo>
                    <a:cubicBezTo>
                      <a:pt x="381" y="412"/>
                      <a:pt x="380" y="411"/>
                      <a:pt x="380" y="411"/>
                    </a:cubicBezTo>
                    <a:cubicBezTo>
                      <a:pt x="378" y="409"/>
                      <a:pt x="377" y="408"/>
                      <a:pt x="375" y="406"/>
                    </a:cubicBezTo>
                    <a:cubicBezTo>
                      <a:pt x="384" y="398"/>
                      <a:pt x="392" y="389"/>
                      <a:pt x="394" y="376"/>
                    </a:cubicBezTo>
                    <a:cubicBezTo>
                      <a:pt x="392" y="376"/>
                      <a:pt x="390" y="376"/>
                      <a:pt x="388" y="376"/>
                    </a:cubicBezTo>
                    <a:cubicBezTo>
                      <a:pt x="378" y="376"/>
                      <a:pt x="368" y="377"/>
                      <a:pt x="358" y="378"/>
                    </a:cubicBezTo>
                    <a:cubicBezTo>
                      <a:pt x="354" y="378"/>
                      <a:pt x="353" y="374"/>
                      <a:pt x="350" y="371"/>
                    </a:cubicBezTo>
                    <a:cubicBezTo>
                      <a:pt x="359" y="365"/>
                      <a:pt x="361" y="356"/>
                      <a:pt x="362" y="346"/>
                    </a:cubicBezTo>
                    <a:cubicBezTo>
                      <a:pt x="362" y="343"/>
                      <a:pt x="362" y="340"/>
                      <a:pt x="361" y="337"/>
                    </a:cubicBezTo>
                    <a:cubicBezTo>
                      <a:pt x="359" y="325"/>
                      <a:pt x="358" y="312"/>
                      <a:pt x="354" y="301"/>
                    </a:cubicBezTo>
                    <a:cubicBezTo>
                      <a:pt x="352" y="293"/>
                      <a:pt x="351" y="285"/>
                      <a:pt x="350" y="277"/>
                    </a:cubicBezTo>
                    <a:cubicBezTo>
                      <a:pt x="350" y="273"/>
                      <a:pt x="349" y="269"/>
                      <a:pt x="349" y="265"/>
                    </a:cubicBezTo>
                    <a:cubicBezTo>
                      <a:pt x="348" y="257"/>
                      <a:pt x="348" y="249"/>
                      <a:pt x="350" y="240"/>
                    </a:cubicBezTo>
                    <a:cubicBezTo>
                      <a:pt x="351" y="238"/>
                      <a:pt x="350" y="236"/>
                      <a:pt x="351" y="234"/>
                    </a:cubicBezTo>
                    <a:cubicBezTo>
                      <a:pt x="351" y="232"/>
                      <a:pt x="351" y="229"/>
                      <a:pt x="351" y="227"/>
                    </a:cubicBezTo>
                    <a:cubicBezTo>
                      <a:pt x="353" y="220"/>
                      <a:pt x="356" y="212"/>
                      <a:pt x="357" y="205"/>
                    </a:cubicBezTo>
                    <a:cubicBezTo>
                      <a:pt x="357" y="201"/>
                      <a:pt x="358" y="197"/>
                      <a:pt x="360" y="193"/>
                    </a:cubicBezTo>
                    <a:cubicBezTo>
                      <a:pt x="363" y="184"/>
                      <a:pt x="366" y="175"/>
                      <a:pt x="373" y="168"/>
                    </a:cubicBezTo>
                    <a:cubicBezTo>
                      <a:pt x="374" y="168"/>
                      <a:pt x="374" y="166"/>
                      <a:pt x="374" y="165"/>
                    </a:cubicBezTo>
                    <a:cubicBezTo>
                      <a:pt x="375" y="163"/>
                      <a:pt x="375" y="161"/>
                      <a:pt x="376" y="160"/>
                    </a:cubicBezTo>
                    <a:cubicBezTo>
                      <a:pt x="382" y="153"/>
                      <a:pt x="385" y="144"/>
                      <a:pt x="389" y="136"/>
                    </a:cubicBezTo>
                    <a:cubicBezTo>
                      <a:pt x="389" y="136"/>
                      <a:pt x="390" y="135"/>
                      <a:pt x="390" y="134"/>
                    </a:cubicBezTo>
                    <a:cubicBezTo>
                      <a:pt x="393" y="131"/>
                      <a:pt x="396" y="128"/>
                      <a:pt x="398" y="125"/>
                    </a:cubicBezTo>
                    <a:cubicBezTo>
                      <a:pt x="401" y="117"/>
                      <a:pt x="407" y="112"/>
                      <a:pt x="412" y="106"/>
                    </a:cubicBezTo>
                    <a:cubicBezTo>
                      <a:pt x="420" y="97"/>
                      <a:pt x="429" y="88"/>
                      <a:pt x="438" y="80"/>
                    </a:cubicBezTo>
                    <a:cubicBezTo>
                      <a:pt x="444" y="73"/>
                      <a:pt x="452" y="68"/>
                      <a:pt x="458" y="61"/>
                    </a:cubicBezTo>
                    <a:cubicBezTo>
                      <a:pt x="464" y="56"/>
                      <a:pt x="471" y="53"/>
                      <a:pt x="477" y="49"/>
                    </a:cubicBezTo>
                    <a:cubicBezTo>
                      <a:pt x="482" y="47"/>
                      <a:pt x="487" y="44"/>
                      <a:pt x="490" y="39"/>
                    </a:cubicBezTo>
                    <a:cubicBezTo>
                      <a:pt x="498" y="29"/>
                      <a:pt x="509" y="28"/>
                      <a:pt x="520" y="30"/>
                    </a:cubicBezTo>
                    <a:cubicBezTo>
                      <a:pt x="523" y="31"/>
                      <a:pt x="527" y="32"/>
                      <a:pt x="530" y="32"/>
                    </a:cubicBezTo>
                    <a:cubicBezTo>
                      <a:pt x="538" y="32"/>
                      <a:pt x="545" y="30"/>
                      <a:pt x="549" y="23"/>
                    </a:cubicBezTo>
                    <a:cubicBezTo>
                      <a:pt x="555" y="12"/>
                      <a:pt x="565" y="9"/>
                      <a:pt x="576" y="6"/>
                    </a:cubicBezTo>
                    <a:cubicBezTo>
                      <a:pt x="597" y="0"/>
                      <a:pt x="618" y="1"/>
                      <a:pt x="639" y="2"/>
                    </a:cubicBezTo>
                    <a:cubicBezTo>
                      <a:pt x="650" y="3"/>
                      <a:pt x="661" y="5"/>
                      <a:pt x="672" y="7"/>
                    </a:cubicBezTo>
                    <a:cubicBezTo>
                      <a:pt x="673" y="7"/>
                      <a:pt x="674" y="7"/>
                      <a:pt x="675" y="7"/>
                    </a:cubicBezTo>
                    <a:cubicBezTo>
                      <a:pt x="683" y="10"/>
                      <a:pt x="691" y="11"/>
                      <a:pt x="700" y="13"/>
                    </a:cubicBezTo>
                    <a:cubicBezTo>
                      <a:pt x="712" y="15"/>
                      <a:pt x="724" y="17"/>
                      <a:pt x="735" y="21"/>
                    </a:cubicBezTo>
                    <a:cubicBezTo>
                      <a:pt x="749" y="24"/>
                      <a:pt x="763" y="28"/>
                      <a:pt x="776" y="33"/>
                    </a:cubicBezTo>
                    <a:cubicBezTo>
                      <a:pt x="782" y="35"/>
                      <a:pt x="788" y="39"/>
                      <a:pt x="793" y="43"/>
                    </a:cubicBezTo>
                    <a:cubicBezTo>
                      <a:pt x="800" y="47"/>
                      <a:pt x="807" y="51"/>
                      <a:pt x="812" y="56"/>
                    </a:cubicBezTo>
                    <a:cubicBezTo>
                      <a:pt x="823" y="65"/>
                      <a:pt x="834" y="75"/>
                      <a:pt x="843" y="87"/>
                    </a:cubicBezTo>
                    <a:cubicBezTo>
                      <a:pt x="847" y="92"/>
                      <a:pt x="851" y="97"/>
                      <a:pt x="856" y="103"/>
                    </a:cubicBezTo>
                    <a:cubicBezTo>
                      <a:pt x="862" y="110"/>
                      <a:pt x="867" y="117"/>
                      <a:pt x="871" y="125"/>
                    </a:cubicBezTo>
                    <a:cubicBezTo>
                      <a:pt x="872" y="128"/>
                      <a:pt x="874" y="131"/>
                      <a:pt x="875" y="134"/>
                    </a:cubicBezTo>
                    <a:cubicBezTo>
                      <a:pt x="882" y="144"/>
                      <a:pt x="885" y="156"/>
                      <a:pt x="888" y="167"/>
                    </a:cubicBezTo>
                    <a:cubicBezTo>
                      <a:pt x="891" y="177"/>
                      <a:pt x="895" y="188"/>
                      <a:pt x="897" y="198"/>
                    </a:cubicBezTo>
                    <a:cubicBezTo>
                      <a:pt x="898" y="205"/>
                      <a:pt x="898" y="213"/>
                      <a:pt x="899" y="220"/>
                    </a:cubicBezTo>
                    <a:cubicBezTo>
                      <a:pt x="899" y="229"/>
                      <a:pt x="900" y="237"/>
                      <a:pt x="900" y="246"/>
                    </a:cubicBezTo>
                    <a:cubicBezTo>
                      <a:pt x="901" y="251"/>
                      <a:pt x="900" y="255"/>
                      <a:pt x="900" y="260"/>
                    </a:cubicBezTo>
                    <a:cubicBezTo>
                      <a:pt x="900" y="266"/>
                      <a:pt x="900" y="271"/>
                      <a:pt x="899" y="277"/>
                    </a:cubicBezTo>
                    <a:cubicBezTo>
                      <a:pt x="896" y="288"/>
                      <a:pt x="895" y="300"/>
                      <a:pt x="894" y="311"/>
                    </a:cubicBezTo>
                    <a:cubicBezTo>
                      <a:pt x="894" y="322"/>
                      <a:pt x="895" y="333"/>
                      <a:pt x="901" y="342"/>
                    </a:cubicBezTo>
                    <a:cubicBezTo>
                      <a:pt x="902" y="343"/>
                      <a:pt x="902" y="344"/>
                      <a:pt x="903" y="345"/>
                    </a:cubicBezTo>
                    <a:cubicBezTo>
                      <a:pt x="905" y="355"/>
                      <a:pt x="912" y="358"/>
                      <a:pt x="921" y="359"/>
                    </a:cubicBezTo>
                    <a:cubicBezTo>
                      <a:pt x="928" y="360"/>
                      <a:pt x="929" y="360"/>
                      <a:pt x="933" y="363"/>
                    </a:cubicBezTo>
                    <a:cubicBezTo>
                      <a:pt x="925" y="378"/>
                      <a:pt x="910" y="386"/>
                      <a:pt x="894" y="390"/>
                    </a:cubicBezTo>
                    <a:cubicBezTo>
                      <a:pt x="889" y="392"/>
                      <a:pt x="883" y="392"/>
                      <a:pt x="877" y="392"/>
                    </a:cubicBezTo>
                    <a:cubicBezTo>
                      <a:pt x="872" y="392"/>
                      <a:pt x="866" y="391"/>
                      <a:pt x="860" y="391"/>
                    </a:cubicBezTo>
                    <a:cubicBezTo>
                      <a:pt x="859" y="399"/>
                      <a:pt x="864" y="405"/>
                      <a:pt x="869" y="411"/>
                    </a:cubicBezTo>
                    <a:cubicBezTo>
                      <a:pt x="875" y="416"/>
                      <a:pt x="881" y="420"/>
                      <a:pt x="888" y="425"/>
                    </a:cubicBezTo>
                    <a:cubicBezTo>
                      <a:pt x="886" y="431"/>
                      <a:pt x="881" y="435"/>
                      <a:pt x="875" y="437"/>
                    </a:cubicBezTo>
                    <a:cubicBezTo>
                      <a:pt x="869" y="439"/>
                      <a:pt x="863" y="442"/>
                      <a:pt x="855" y="440"/>
                    </a:cubicBezTo>
                    <a:cubicBezTo>
                      <a:pt x="847" y="438"/>
                      <a:pt x="839" y="439"/>
                      <a:pt x="830" y="439"/>
                    </a:cubicBezTo>
                    <a:cubicBezTo>
                      <a:pt x="830" y="443"/>
                      <a:pt x="829" y="448"/>
                      <a:pt x="829" y="452"/>
                    </a:cubicBezTo>
                    <a:cubicBezTo>
                      <a:pt x="828" y="459"/>
                      <a:pt x="824" y="463"/>
                      <a:pt x="817" y="462"/>
                    </a:cubicBezTo>
                    <a:cubicBezTo>
                      <a:pt x="808" y="461"/>
                      <a:pt x="800" y="460"/>
                      <a:pt x="790" y="458"/>
                    </a:cubicBezTo>
                    <a:cubicBezTo>
                      <a:pt x="773" y="477"/>
                      <a:pt x="752" y="492"/>
                      <a:pt x="727" y="500"/>
                    </a:cubicBezTo>
                    <a:cubicBezTo>
                      <a:pt x="725" y="512"/>
                      <a:pt x="727" y="524"/>
                      <a:pt x="729" y="535"/>
                    </a:cubicBezTo>
                    <a:cubicBezTo>
                      <a:pt x="730" y="542"/>
                      <a:pt x="730" y="550"/>
                      <a:pt x="733" y="556"/>
                    </a:cubicBezTo>
                    <a:cubicBezTo>
                      <a:pt x="737" y="563"/>
                      <a:pt x="741" y="567"/>
                      <a:pt x="747" y="571"/>
                    </a:cubicBezTo>
                    <a:cubicBezTo>
                      <a:pt x="756" y="577"/>
                      <a:pt x="766" y="582"/>
                      <a:pt x="777" y="584"/>
                    </a:cubicBezTo>
                    <a:cubicBezTo>
                      <a:pt x="785" y="576"/>
                      <a:pt x="794" y="577"/>
                      <a:pt x="804" y="581"/>
                    </a:cubicBezTo>
                    <a:cubicBezTo>
                      <a:pt x="810" y="584"/>
                      <a:pt x="817" y="585"/>
                      <a:pt x="822" y="588"/>
                    </a:cubicBezTo>
                    <a:cubicBezTo>
                      <a:pt x="833" y="592"/>
                      <a:pt x="844" y="596"/>
                      <a:pt x="856" y="599"/>
                    </a:cubicBezTo>
                    <a:cubicBezTo>
                      <a:pt x="861" y="601"/>
                      <a:pt x="866" y="603"/>
                      <a:pt x="871" y="605"/>
                    </a:cubicBezTo>
                    <a:cubicBezTo>
                      <a:pt x="883" y="610"/>
                      <a:pt x="894" y="616"/>
                      <a:pt x="906" y="621"/>
                    </a:cubicBezTo>
                    <a:cubicBezTo>
                      <a:pt x="910" y="622"/>
                      <a:pt x="913" y="625"/>
                      <a:pt x="917" y="628"/>
                    </a:cubicBezTo>
                    <a:cubicBezTo>
                      <a:pt x="920" y="630"/>
                      <a:pt x="924" y="632"/>
                      <a:pt x="927" y="634"/>
                    </a:cubicBezTo>
                    <a:cubicBezTo>
                      <a:pt x="941" y="640"/>
                      <a:pt x="952" y="650"/>
                      <a:pt x="962" y="661"/>
                    </a:cubicBezTo>
                    <a:cubicBezTo>
                      <a:pt x="965" y="664"/>
                      <a:pt x="969" y="666"/>
                      <a:pt x="972" y="670"/>
                    </a:cubicBezTo>
                    <a:cubicBezTo>
                      <a:pt x="980" y="679"/>
                      <a:pt x="988" y="688"/>
                      <a:pt x="996" y="696"/>
                    </a:cubicBezTo>
                    <a:cubicBezTo>
                      <a:pt x="1002" y="702"/>
                      <a:pt x="1007" y="709"/>
                      <a:pt x="1012" y="715"/>
                    </a:cubicBezTo>
                    <a:cubicBezTo>
                      <a:pt x="1017" y="721"/>
                      <a:pt x="1022" y="728"/>
                      <a:pt x="1027" y="735"/>
                    </a:cubicBezTo>
                    <a:cubicBezTo>
                      <a:pt x="1033" y="745"/>
                      <a:pt x="1040" y="754"/>
                      <a:pt x="1046" y="764"/>
                    </a:cubicBezTo>
                    <a:cubicBezTo>
                      <a:pt x="1049" y="767"/>
                      <a:pt x="1053" y="770"/>
                      <a:pt x="1054" y="774"/>
                    </a:cubicBezTo>
                    <a:cubicBezTo>
                      <a:pt x="1057" y="781"/>
                      <a:pt x="1064" y="785"/>
                      <a:pt x="1067" y="792"/>
                    </a:cubicBezTo>
                    <a:cubicBezTo>
                      <a:pt x="1071" y="799"/>
                      <a:pt x="1079" y="803"/>
                      <a:pt x="1081" y="812"/>
                    </a:cubicBezTo>
                    <a:cubicBezTo>
                      <a:pt x="1082" y="813"/>
                      <a:pt x="1083" y="814"/>
                      <a:pt x="1084" y="815"/>
                    </a:cubicBezTo>
                    <a:cubicBezTo>
                      <a:pt x="1089" y="818"/>
                      <a:pt x="1092" y="822"/>
                      <a:pt x="1096" y="827"/>
                    </a:cubicBezTo>
                    <a:cubicBezTo>
                      <a:pt x="1099" y="832"/>
                      <a:pt x="1103" y="836"/>
                      <a:pt x="1106" y="842"/>
                    </a:cubicBezTo>
                    <a:cubicBezTo>
                      <a:pt x="1107" y="845"/>
                      <a:pt x="1110" y="847"/>
                      <a:pt x="1113" y="849"/>
                    </a:cubicBezTo>
                    <a:cubicBezTo>
                      <a:pt x="1116" y="852"/>
                      <a:pt x="1119" y="849"/>
                      <a:pt x="1122" y="849"/>
                    </a:cubicBezTo>
                    <a:cubicBezTo>
                      <a:pt x="1133" y="846"/>
                      <a:pt x="1144" y="844"/>
                      <a:pt x="1155" y="845"/>
                    </a:cubicBezTo>
                    <a:cubicBezTo>
                      <a:pt x="1164" y="845"/>
                      <a:pt x="1174" y="848"/>
                      <a:pt x="1183" y="847"/>
                    </a:cubicBezTo>
                    <a:cubicBezTo>
                      <a:pt x="1188" y="847"/>
                      <a:pt x="1193" y="844"/>
                      <a:pt x="1198" y="845"/>
                    </a:cubicBezTo>
                    <a:cubicBezTo>
                      <a:pt x="1203" y="847"/>
                      <a:pt x="1208" y="847"/>
                      <a:pt x="1213" y="844"/>
                    </a:cubicBezTo>
                    <a:cubicBezTo>
                      <a:pt x="1216" y="843"/>
                      <a:pt x="1220" y="845"/>
                      <a:pt x="1221" y="849"/>
                    </a:cubicBezTo>
                    <a:cubicBezTo>
                      <a:pt x="1221" y="851"/>
                      <a:pt x="1222" y="853"/>
                      <a:pt x="1222" y="855"/>
                    </a:cubicBezTo>
                    <a:cubicBezTo>
                      <a:pt x="1223" y="861"/>
                      <a:pt x="1224" y="868"/>
                      <a:pt x="1225" y="874"/>
                    </a:cubicBezTo>
                    <a:cubicBezTo>
                      <a:pt x="1226" y="877"/>
                      <a:pt x="1225" y="880"/>
                      <a:pt x="1225" y="883"/>
                    </a:cubicBezTo>
                    <a:cubicBezTo>
                      <a:pt x="1225" y="887"/>
                      <a:pt x="1224" y="891"/>
                      <a:pt x="1224" y="895"/>
                    </a:cubicBezTo>
                    <a:cubicBezTo>
                      <a:pt x="1224" y="898"/>
                      <a:pt x="1224" y="901"/>
                      <a:pt x="1224" y="903"/>
                    </a:cubicBezTo>
                    <a:cubicBezTo>
                      <a:pt x="1224" y="906"/>
                      <a:pt x="1225" y="908"/>
                      <a:pt x="1225" y="911"/>
                    </a:cubicBezTo>
                    <a:cubicBezTo>
                      <a:pt x="1230" y="911"/>
                      <a:pt x="1234" y="912"/>
                      <a:pt x="1238" y="912"/>
                    </a:cubicBezTo>
                    <a:cubicBezTo>
                      <a:pt x="1247" y="912"/>
                      <a:pt x="1256" y="911"/>
                      <a:pt x="1264" y="914"/>
                    </a:cubicBezTo>
                    <a:cubicBezTo>
                      <a:pt x="1267" y="915"/>
                      <a:pt x="1269" y="917"/>
                      <a:pt x="1271" y="918"/>
                    </a:cubicBezTo>
                    <a:cubicBezTo>
                      <a:pt x="1273" y="919"/>
                      <a:pt x="1274" y="921"/>
                      <a:pt x="1275" y="922"/>
                    </a:cubicBezTo>
                    <a:cubicBezTo>
                      <a:pt x="1282" y="927"/>
                      <a:pt x="1284" y="935"/>
                      <a:pt x="1287" y="942"/>
                    </a:cubicBezTo>
                    <a:cubicBezTo>
                      <a:pt x="1288" y="945"/>
                      <a:pt x="1289" y="950"/>
                      <a:pt x="1290" y="954"/>
                    </a:cubicBezTo>
                    <a:cubicBezTo>
                      <a:pt x="1292" y="958"/>
                      <a:pt x="1293" y="963"/>
                      <a:pt x="1294" y="967"/>
                    </a:cubicBezTo>
                    <a:cubicBezTo>
                      <a:pt x="1296" y="974"/>
                      <a:pt x="1298" y="983"/>
                      <a:pt x="1296" y="991"/>
                    </a:cubicBezTo>
                    <a:cubicBezTo>
                      <a:pt x="1296" y="992"/>
                      <a:pt x="1295" y="992"/>
                      <a:pt x="1295" y="993"/>
                    </a:cubicBezTo>
                    <a:cubicBezTo>
                      <a:pt x="1299" y="1006"/>
                      <a:pt x="1295" y="1018"/>
                      <a:pt x="1294" y="1030"/>
                    </a:cubicBezTo>
                    <a:cubicBezTo>
                      <a:pt x="1293" y="1033"/>
                      <a:pt x="1294" y="1036"/>
                      <a:pt x="1293" y="1039"/>
                    </a:cubicBezTo>
                    <a:cubicBezTo>
                      <a:pt x="1292" y="1045"/>
                      <a:pt x="1290" y="1052"/>
                      <a:pt x="1288" y="1058"/>
                    </a:cubicBezTo>
                    <a:cubicBezTo>
                      <a:pt x="1283" y="1071"/>
                      <a:pt x="1279" y="1084"/>
                      <a:pt x="1269" y="1095"/>
                    </a:cubicBezTo>
                    <a:cubicBezTo>
                      <a:pt x="1263" y="1103"/>
                      <a:pt x="1255" y="1110"/>
                      <a:pt x="1247" y="1117"/>
                    </a:cubicBezTo>
                    <a:cubicBezTo>
                      <a:pt x="1243" y="1121"/>
                      <a:pt x="1239" y="1125"/>
                      <a:pt x="1235" y="1130"/>
                    </a:cubicBezTo>
                    <a:cubicBezTo>
                      <a:pt x="1234" y="1131"/>
                      <a:pt x="1233" y="1134"/>
                      <a:pt x="1234" y="1137"/>
                    </a:cubicBezTo>
                    <a:cubicBezTo>
                      <a:pt x="1235" y="1141"/>
                      <a:pt x="1233" y="1146"/>
                      <a:pt x="1233" y="1150"/>
                    </a:cubicBezTo>
                    <a:cubicBezTo>
                      <a:pt x="1233" y="1151"/>
                      <a:pt x="1232" y="1152"/>
                      <a:pt x="1233" y="1152"/>
                    </a:cubicBezTo>
                    <a:cubicBezTo>
                      <a:pt x="1238" y="1154"/>
                      <a:pt x="1235" y="1158"/>
                      <a:pt x="1234" y="1161"/>
                    </a:cubicBezTo>
                    <a:cubicBezTo>
                      <a:pt x="1234" y="1163"/>
                      <a:pt x="1235" y="1173"/>
                      <a:pt x="1235" y="1176"/>
                    </a:cubicBezTo>
                    <a:cubicBezTo>
                      <a:pt x="1236" y="1177"/>
                      <a:pt x="1236" y="1179"/>
                      <a:pt x="1236" y="1181"/>
                    </a:cubicBezTo>
                    <a:cubicBezTo>
                      <a:pt x="1236" y="1185"/>
                      <a:pt x="1236" y="1190"/>
                      <a:pt x="1235" y="1194"/>
                    </a:cubicBezTo>
                    <a:cubicBezTo>
                      <a:pt x="1235" y="1196"/>
                      <a:pt x="1234" y="1197"/>
                      <a:pt x="1233" y="1199"/>
                    </a:cubicBezTo>
                    <a:cubicBezTo>
                      <a:pt x="1235" y="1204"/>
                      <a:pt x="1238" y="1209"/>
                      <a:pt x="1236" y="1215"/>
                    </a:cubicBezTo>
                    <a:cubicBezTo>
                      <a:pt x="1240" y="1227"/>
                      <a:pt x="1235" y="1238"/>
                      <a:pt x="1235" y="1250"/>
                    </a:cubicBezTo>
                    <a:cubicBezTo>
                      <a:pt x="1234" y="1253"/>
                      <a:pt x="1233" y="1257"/>
                      <a:pt x="1235" y="1259"/>
                    </a:cubicBezTo>
                    <a:cubicBezTo>
                      <a:pt x="1238" y="1263"/>
                      <a:pt x="1232" y="1266"/>
                      <a:pt x="1234" y="1271"/>
                    </a:cubicBezTo>
                    <a:cubicBezTo>
                      <a:pt x="1236" y="1274"/>
                      <a:pt x="1235" y="1279"/>
                      <a:pt x="1236" y="1283"/>
                    </a:cubicBezTo>
                    <a:cubicBezTo>
                      <a:pt x="1236" y="1285"/>
                      <a:pt x="1236" y="1287"/>
                      <a:pt x="1234" y="1290"/>
                    </a:cubicBezTo>
                    <a:cubicBezTo>
                      <a:pt x="1232" y="1291"/>
                      <a:pt x="1233" y="1296"/>
                      <a:pt x="1233" y="1298"/>
                    </a:cubicBezTo>
                    <a:cubicBezTo>
                      <a:pt x="1234" y="1303"/>
                      <a:pt x="1238" y="1308"/>
                      <a:pt x="1234" y="1313"/>
                    </a:cubicBezTo>
                    <a:cubicBezTo>
                      <a:pt x="1234" y="1313"/>
                      <a:pt x="1234" y="1314"/>
                      <a:pt x="1234" y="1315"/>
                    </a:cubicBezTo>
                    <a:cubicBezTo>
                      <a:pt x="1234" y="1322"/>
                      <a:pt x="1233" y="1329"/>
                      <a:pt x="1235" y="1335"/>
                    </a:cubicBezTo>
                    <a:cubicBezTo>
                      <a:pt x="1238" y="1343"/>
                      <a:pt x="1237" y="1351"/>
                      <a:pt x="1237" y="1359"/>
                    </a:cubicBezTo>
                    <a:cubicBezTo>
                      <a:pt x="1237" y="1363"/>
                      <a:pt x="1236" y="1367"/>
                      <a:pt x="1236" y="1372"/>
                    </a:cubicBezTo>
                    <a:cubicBezTo>
                      <a:pt x="1237" y="1372"/>
                      <a:pt x="1238" y="1374"/>
                      <a:pt x="1239" y="1374"/>
                    </a:cubicBezTo>
                    <a:cubicBezTo>
                      <a:pt x="1239" y="1375"/>
                      <a:pt x="1239" y="1376"/>
                      <a:pt x="1239" y="1376"/>
                    </a:cubicBezTo>
                    <a:cubicBezTo>
                      <a:pt x="1236" y="1379"/>
                      <a:pt x="1236" y="1382"/>
                      <a:pt x="1237" y="1385"/>
                    </a:cubicBezTo>
                    <a:cubicBezTo>
                      <a:pt x="1238" y="1392"/>
                      <a:pt x="1239" y="1398"/>
                      <a:pt x="1238" y="1404"/>
                    </a:cubicBezTo>
                    <a:cubicBezTo>
                      <a:pt x="1237" y="1405"/>
                      <a:pt x="1238" y="1406"/>
                      <a:pt x="1239" y="1407"/>
                    </a:cubicBezTo>
                    <a:cubicBezTo>
                      <a:pt x="1242" y="1412"/>
                      <a:pt x="1240" y="1416"/>
                      <a:pt x="1238" y="1420"/>
                    </a:cubicBezTo>
                    <a:cubicBezTo>
                      <a:pt x="1243" y="1429"/>
                      <a:pt x="1243" y="1438"/>
                      <a:pt x="1242" y="1448"/>
                    </a:cubicBezTo>
                    <a:cubicBezTo>
                      <a:pt x="1241" y="1451"/>
                      <a:pt x="1241" y="1453"/>
                      <a:pt x="1241" y="1456"/>
                    </a:cubicBezTo>
                    <a:cubicBezTo>
                      <a:pt x="1242" y="1463"/>
                      <a:pt x="1243" y="1470"/>
                      <a:pt x="1243" y="1478"/>
                    </a:cubicBezTo>
                    <a:cubicBezTo>
                      <a:pt x="1243" y="1481"/>
                      <a:pt x="1244" y="1484"/>
                      <a:pt x="1247" y="1486"/>
                    </a:cubicBezTo>
                    <a:cubicBezTo>
                      <a:pt x="1250" y="1490"/>
                      <a:pt x="1252" y="1494"/>
                      <a:pt x="1254" y="1498"/>
                    </a:cubicBezTo>
                    <a:cubicBezTo>
                      <a:pt x="1252" y="1503"/>
                      <a:pt x="1249" y="1503"/>
                      <a:pt x="1246" y="1503"/>
                    </a:cubicBezTo>
                    <a:cubicBezTo>
                      <a:pt x="1231" y="1504"/>
                      <a:pt x="1217" y="1504"/>
                      <a:pt x="1203" y="1506"/>
                    </a:cubicBezTo>
                    <a:cubicBezTo>
                      <a:pt x="1191" y="1508"/>
                      <a:pt x="1179" y="1507"/>
                      <a:pt x="1166" y="1510"/>
                    </a:cubicBezTo>
                    <a:cubicBezTo>
                      <a:pt x="1155" y="1512"/>
                      <a:pt x="1143" y="1511"/>
                      <a:pt x="1131" y="1512"/>
                    </a:cubicBezTo>
                    <a:cubicBezTo>
                      <a:pt x="1121" y="1513"/>
                      <a:pt x="1111" y="1514"/>
                      <a:pt x="1101" y="1514"/>
                    </a:cubicBezTo>
                    <a:cubicBezTo>
                      <a:pt x="1092" y="1514"/>
                      <a:pt x="1082" y="1514"/>
                      <a:pt x="1072" y="1514"/>
                    </a:cubicBezTo>
                    <a:cubicBezTo>
                      <a:pt x="1057" y="1513"/>
                      <a:pt x="1041" y="1513"/>
                      <a:pt x="1026" y="1514"/>
                    </a:cubicBezTo>
                    <a:cubicBezTo>
                      <a:pt x="1018" y="1514"/>
                      <a:pt x="1010" y="1515"/>
                      <a:pt x="1002" y="1516"/>
                    </a:cubicBezTo>
                    <a:cubicBezTo>
                      <a:pt x="1002" y="1517"/>
                      <a:pt x="1002" y="1519"/>
                      <a:pt x="1003" y="1520"/>
                    </a:cubicBezTo>
                    <a:cubicBezTo>
                      <a:pt x="1006" y="1521"/>
                      <a:pt x="1007" y="1523"/>
                      <a:pt x="1006" y="1527"/>
                    </a:cubicBezTo>
                    <a:cubicBezTo>
                      <a:pt x="1005" y="1528"/>
                      <a:pt x="1005" y="1531"/>
                      <a:pt x="1006" y="1533"/>
                    </a:cubicBezTo>
                    <a:cubicBezTo>
                      <a:pt x="1008" y="1539"/>
                      <a:pt x="1010" y="1560"/>
                      <a:pt x="1010" y="1567"/>
                    </a:cubicBezTo>
                    <a:cubicBezTo>
                      <a:pt x="1010" y="1578"/>
                      <a:pt x="1002" y="1582"/>
                      <a:pt x="993" y="1584"/>
                    </a:cubicBezTo>
                    <a:cubicBezTo>
                      <a:pt x="988" y="1584"/>
                      <a:pt x="983" y="1585"/>
                      <a:pt x="978" y="1585"/>
                    </a:cubicBezTo>
                    <a:cubicBezTo>
                      <a:pt x="978" y="1590"/>
                      <a:pt x="978" y="1595"/>
                      <a:pt x="978" y="1600"/>
                    </a:cubicBezTo>
                    <a:cubicBezTo>
                      <a:pt x="977" y="1613"/>
                      <a:pt x="977" y="1625"/>
                      <a:pt x="977" y="1637"/>
                    </a:cubicBezTo>
                    <a:cubicBezTo>
                      <a:pt x="978" y="1643"/>
                      <a:pt x="978" y="1649"/>
                      <a:pt x="978" y="1654"/>
                    </a:cubicBezTo>
                    <a:cubicBezTo>
                      <a:pt x="979" y="1663"/>
                      <a:pt x="979" y="1673"/>
                      <a:pt x="979" y="1682"/>
                    </a:cubicBezTo>
                    <a:cubicBezTo>
                      <a:pt x="979" y="1694"/>
                      <a:pt x="980" y="1706"/>
                      <a:pt x="980" y="1718"/>
                    </a:cubicBezTo>
                    <a:cubicBezTo>
                      <a:pt x="980" y="1730"/>
                      <a:pt x="980" y="1743"/>
                      <a:pt x="980" y="1755"/>
                    </a:cubicBezTo>
                    <a:cubicBezTo>
                      <a:pt x="980" y="1762"/>
                      <a:pt x="981" y="1769"/>
                      <a:pt x="981" y="1775"/>
                    </a:cubicBezTo>
                    <a:cubicBezTo>
                      <a:pt x="982" y="1785"/>
                      <a:pt x="982" y="1794"/>
                      <a:pt x="983" y="1803"/>
                    </a:cubicBezTo>
                    <a:cubicBezTo>
                      <a:pt x="983" y="1807"/>
                      <a:pt x="982" y="1810"/>
                      <a:pt x="983" y="1814"/>
                    </a:cubicBezTo>
                    <a:cubicBezTo>
                      <a:pt x="985" y="1829"/>
                      <a:pt x="984" y="1845"/>
                      <a:pt x="986" y="1861"/>
                    </a:cubicBezTo>
                    <a:cubicBezTo>
                      <a:pt x="988" y="1872"/>
                      <a:pt x="989" y="1883"/>
                      <a:pt x="989" y="1894"/>
                    </a:cubicBezTo>
                    <a:cubicBezTo>
                      <a:pt x="990" y="1911"/>
                      <a:pt x="992" y="1928"/>
                      <a:pt x="993" y="1945"/>
                    </a:cubicBezTo>
                    <a:cubicBezTo>
                      <a:pt x="995" y="1963"/>
                      <a:pt x="997" y="1980"/>
                      <a:pt x="998" y="1998"/>
                    </a:cubicBezTo>
                    <a:cubicBezTo>
                      <a:pt x="1001" y="2024"/>
                      <a:pt x="1003" y="2050"/>
                      <a:pt x="1005" y="2076"/>
                    </a:cubicBezTo>
                    <a:cubicBezTo>
                      <a:pt x="1005" y="2082"/>
                      <a:pt x="1005" y="2088"/>
                      <a:pt x="1005" y="2094"/>
                    </a:cubicBezTo>
                    <a:cubicBezTo>
                      <a:pt x="1006" y="2107"/>
                      <a:pt x="1006" y="2120"/>
                      <a:pt x="1007" y="2132"/>
                    </a:cubicBezTo>
                    <a:cubicBezTo>
                      <a:pt x="1009" y="2151"/>
                      <a:pt x="1008" y="2171"/>
                      <a:pt x="1012" y="2190"/>
                    </a:cubicBezTo>
                    <a:cubicBezTo>
                      <a:pt x="1014" y="2200"/>
                      <a:pt x="1014" y="2211"/>
                      <a:pt x="1015" y="2221"/>
                    </a:cubicBezTo>
                    <a:cubicBezTo>
                      <a:pt x="1016" y="2231"/>
                      <a:pt x="1017" y="2241"/>
                      <a:pt x="1018" y="2251"/>
                    </a:cubicBezTo>
                    <a:cubicBezTo>
                      <a:pt x="1020" y="2266"/>
                      <a:pt x="1021" y="2281"/>
                      <a:pt x="1023" y="2296"/>
                    </a:cubicBezTo>
                    <a:cubicBezTo>
                      <a:pt x="1024" y="2307"/>
                      <a:pt x="1026" y="2318"/>
                      <a:pt x="1027" y="2329"/>
                    </a:cubicBezTo>
                    <a:cubicBezTo>
                      <a:pt x="1028" y="2336"/>
                      <a:pt x="1029" y="2342"/>
                      <a:pt x="1029" y="2349"/>
                    </a:cubicBezTo>
                    <a:cubicBezTo>
                      <a:pt x="1032" y="2367"/>
                      <a:pt x="1034" y="2385"/>
                      <a:pt x="1037" y="2402"/>
                    </a:cubicBezTo>
                    <a:cubicBezTo>
                      <a:pt x="1038" y="2407"/>
                      <a:pt x="1038" y="2412"/>
                      <a:pt x="1038" y="2417"/>
                    </a:cubicBezTo>
                    <a:cubicBezTo>
                      <a:pt x="1039" y="2430"/>
                      <a:pt x="1044" y="2442"/>
                      <a:pt x="1043" y="2455"/>
                    </a:cubicBezTo>
                    <a:cubicBezTo>
                      <a:pt x="1042" y="2459"/>
                      <a:pt x="1044" y="2462"/>
                      <a:pt x="1044" y="2466"/>
                    </a:cubicBezTo>
                    <a:cubicBezTo>
                      <a:pt x="1046" y="2480"/>
                      <a:pt x="1047" y="2494"/>
                      <a:pt x="1049" y="2509"/>
                    </a:cubicBezTo>
                    <a:cubicBezTo>
                      <a:pt x="1050" y="2522"/>
                      <a:pt x="1050" y="2536"/>
                      <a:pt x="1052" y="2549"/>
                    </a:cubicBezTo>
                    <a:cubicBezTo>
                      <a:pt x="1053" y="2563"/>
                      <a:pt x="1056" y="2577"/>
                      <a:pt x="1057" y="2591"/>
                    </a:cubicBezTo>
                    <a:cubicBezTo>
                      <a:pt x="1060" y="2608"/>
                      <a:pt x="1062" y="2624"/>
                      <a:pt x="1064" y="2641"/>
                    </a:cubicBezTo>
                    <a:cubicBezTo>
                      <a:pt x="1066" y="2658"/>
                      <a:pt x="1068" y="2676"/>
                      <a:pt x="1070" y="2693"/>
                    </a:cubicBezTo>
                    <a:cubicBezTo>
                      <a:pt x="1072" y="2706"/>
                      <a:pt x="1073" y="2719"/>
                      <a:pt x="1075" y="2733"/>
                    </a:cubicBezTo>
                    <a:cubicBezTo>
                      <a:pt x="1076" y="2741"/>
                      <a:pt x="1079" y="2750"/>
                      <a:pt x="1080" y="2759"/>
                    </a:cubicBezTo>
                    <a:cubicBezTo>
                      <a:pt x="1081" y="2765"/>
                      <a:pt x="1082" y="2771"/>
                      <a:pt x="1083" y="2777"/>
                    </a:cubicBezTo>
                    <a:cubicBezTo>
                      <a:pt x="1085" y="2791"/>
                      <a:pt x="1087" y="2806"/>
                      <a:pt x="1088" y="2820"/>
                    </a:cubicBezTo>
                    <a:cubicBezTo>
                      <a:pt x="1091" y="2841"/>
                      <a:pt x="1093" y="2861"/>
                      <a:pt x="1096" y="2882"/>
                    </a:cubicBezTo>
                    <a:cubicBezTo>
                      <a:pt x="1099" y="2897"/>
                      <a:pt x="1102" y="2912"/>
                      <a:pt x="1104" y="2927"/>
                    </a:cubicBezTo>
                    <a:cubicBezTo>
                      <a:pt x="1105" y="2931"/>
                      <a:pt x="1108" y="2932"/>
                      <a:pt x="1110" y="2934"/>
                    </a:cubicBezTo>
                    <a:cubicBezTo>
                      <a:pt x="1109" y="2938"/>
                      <a:pt x="1109" y="2943"/>
                      <a:pt x="1107" y="2947"/>
                    </a:cubicBezTo>
                    <a:cubicBezTo>
                      <a:pt x="1106" y="2949"/>
                      <a:pt x="1102" y="2951"/>
                      <a:pt x="1099" y="2953"/>
                    </a:cubicBezTo>
                    <a:cubicBezTo>
                      <a:pt x="1097" y="2951"/>
                      <a:pt x="1096" y="2949"/>
                      <a:pt x="1095" y="2947"/>
                    </a:cubicBezTo>
                    <a:cubicBezTo>
                      <a:pt x="1077" y="2949"/>
                      <a:pt x="1060" y="2954"/>
                      <a:pt x="1042" y="2960"/>
                    </a:cubicBezTo>
                    <a:cubicBezTo>
                      <a:pt x="1041" y="2960"/>
                      <a:pt x="1040" y="2961"/>
                      <a:pt x="1039" y="2963"/>
                    </a:cubicBezTo>
                    <a:cubicBezTo>
                      <a:pt x="1035" y="2974"/>
                      <a:pt x="1031" y="2985"/>
                      <a:pt x="1034" y="2997"/>
                    </a:cubicBezTo>
                    <a:cubicBezTo>
                      <a:pt x="1035" y="3004"/>
                      <a:pt x="1035" y="3011"/>
                      <a:pt x="1036" y="3018"/>
                    </a:cubicBezTo>
                    <a:cubicBezTo>
                      <a:pt x="1037" y="3023"/>
                      <a:pt x="1037" y="3028"/>
                      <a:pt x="1037" y="3034"/>
                    </a:cubicBezTo>
                    <a:cubicBezTo>
                      <a:pt x="1038" y="3047"/>
                      <a:pt x="1040" y="3061"/>
                      <a:pt x="1033" y="3074"/>
                    </a:cubicBezTo>
                    <a:cubicBezTo>
                      <a:pt x="1031" y="3077"/>
                      <a:pt x="1031" y="3081"/>
                      <a:pt x="1030" y="3085"/>
                    </a:cubicBezTo>
                    <a:cubicBezTo>
                      <a:pt x="1030" y="3086"/>
                      <a:pt x="1030" y="3087"/>
                      <a:pt x="1029" y="3087"/>
                    </a:cubicBezTo>
                    <a:cubicBezTo>
                      <a:pt x="1024" y="3093"/>
                      <a:pt x="1022" y="3100"/>
                      <a:pt x="1017" y="3105"/>
                    </a:cubicBezTo>
                    <a:cubicBezTo>
                      <a:pt x="1009" y="3113"/>
                      <a:pt x="1001" y="3120"/>
                      <a:pt x="992" y="3126"/>
                    </a:cubicBezTo>
                    <a:cubicBezTo>
                      <a:pt x="983" y="3132"/>
                      <a:pt x="975" y="3139"/>
                      <a:pt x="964" y="3143"/>
                    </a:cubicBezTo>
                    <a:cubicBezTo>
                      <a:pt x="956" y="3145"/>
                      <a:pt x="949" y="3150"/>
                      <a:pt x="942" y="3154"/>
                    </a:cubicBezTo>
                    <a:cubicBezTo>
                      <a:pt x="925" y="3161"/>
                      <a:pt x="908" y="3168"/>
                      <a:pt x="890" y="3170"/>
                    </a:cubicBezTo>
                    <a:cubicBezTo>
                      <a:pt x="889" y="3170"/>
                      <a:pt x="887" y="3170"/>
                      <a:pt x="886" y="3171"/>
                    </a:cubicBezTo>
                    <a:cubicBezTo>
                      <a:pt x="878" y="3175"/>
                      <a:pt x="869" y="3173"/>
                      <a:pt x="861" y="3174"/>
                    </a:cubicBezTo>
                    <a:cubicBezTo>
                      <a:pt x="860" y="3174"/>
                      <a:pt x="859" y="3174"/>
                      <a:pt x="858" y="3174"/>
                    </a:cubicBezTo>
                    <a:cubicBezTo>
                      <a:pt x="843" y="3177"/>
                      <a:pt x="828" y="3173"/>
                      <a:pt x="814" y="3170"/>
                    </a:cubicBezTo>
                    <a:cubicBezTo>
                      <a:pt x="799" y="3167"/>
                      <a:pt x="789" y="3158"/>
                      <a:pt x="782" y="3144"/>
                    </a:cubicBezTo>
                    <a:cubicBezTo>
                      <a:pt x="776" y="3133"/>
                      <a:pt x="776" y="3120"/>
                      <a:pt x="773" y="3109"/>
                    </a:cubicBezTo>
                    <a:cubicBezTo>
                      <a:pt x="772" y="3102"/>
                      <a:pt x="771" y="3096"/>
                      <a:pt x="771" y="3089"/>
                    </a:cubicBezTo>
                    <a:cubicBezTo>
                      <a:pt x="771" y="3080"/>
                      <a:pt x="771" y="3072"/>
                      <a:pt x="771" y="3064"/>
                    </a:cubicBezTo>
                    <a:cubicBezTo>
                      <a:pt x="771" y="3063"/>
                      <a:pt x="771" y="3061"/>
                      <a:pt x="772" y="3061"/>
                    </a:cubicBezTo>
                    <a:cubicBezTo>
                      <a:pt x="776" y="3055"/>
                      <a:pt x="774" y="3050"/>
                      <a:pt x="774" y="3044"/>
                    </a:cubicBezTo>
                    <a:cubicBezTo>
                      <a:pt x="775" y="3040"/>
                      <a:pt x="776" y="3036"/>
                      <a:pt x="777" y="3032"/>
                    </a:cubicBezTo>
                    <a:cubicBezTo>
                      <a:pt x="778" y="3024"/>
                      <a:pt x="778" y="3016"/>
                      <a:pt x="779" y="3008"/>
                    </a:cubicBezTo>
                    <a:cubicBezTo>
                      <a:pt x="780" y="2998"/>
                      <a:pt x="781" y="2988"/>
                      <a:pt x="782" y="2978"/>
                    </a:cubicBezTo>
                    <a:cubicBezTo>
                      <a:pt x="782" y="2977"/>
                      <a:pt x="783" y="2975"/>
                      <a:pt x="784" y="2974"/>
                    </a:cubicBezTo>
                    <a:cubicBezTo>
                      <a:pt x="786" y="2972"/>
                      <a:pt x="787" y="2970"/>
                      <a:pt x="789" y="2967"/>
                    </a:cubicBezTo>
                    <a:cubicBezTo>
                      <a:pt x="775" y="2964"/>
                      <a:pt x="764" y="2957"/>
                      <a:pt x="751" y="2956"/>
                    </a:cubicBezTo>
                    <a:cubicBezTo>
                      <a:pt x="742" y="2955"/>
                      <a:pt x="734" y="2949"/>
                      <a:pt x="727" y="2944"/>
                    </a:cubicBezTo>
                    <a:cubicBezTo>
                      <a:pt x="725" y="2943"/>
                      <a:pt x="724" y="2938"/>
                      <a:pt x="724" y="2936"/>
                    </a:cubicBezTo>
                    <a:cubicBezTo>
                      <a:pt x="724" y="2931"/>
                      <a:pt x="725" y="2927"/>
                      <a:pt x="725" y="2923"/>
                    </a:cubicBezTo>
                    <a:cubicBezTo>
                      <a:pt x="724" y="2912"/>
                      <a:pt x="724" y="2901"/>
                      <a:pt x="724" y="2890"/>
                    </a:cubicBezTo>
                    <a:cubicBezTo>
                      <a:pt x="724" y="2874"/>
                      <a:pt x="724" y="2859"/>
                      <a:pt x="723" y="2843"/>
                    </a:cubicBezTo>
                    <a:cubicBezTo>
                      <a:pt x="723" y="2831"/>
                      <a:pt x="721" y="2820"/>
                      <a:pt x="721" y="2808"/>
                    </a:cubicBezTo>
                    <a:cubicBezTo>
                      <a:pt x="720" y="2799"/>
                      <a:pt x="720" y="2790"/>
                      <a:pt x="720" y="2781"/>
                    </a:cubicBezTo>
                    <a:cubicBezTo>
                      <a:pt x="719" y="2768"/>
                      <a:pt x="718" y="2754"/>
                      <a:pt x="718" y="2740"/>
                    </a:cubicBezTo>
                    <a:cubicBezTo>
                      <a:pt x="717" y="2732"/>
                      <a:pt x="718" y="2724"/>
                      <a:pt x="718" y="2715"/>
                    </a:cubicBezTo>
                    <a:cubicBezTo>
                      <a:pt x="718" y="2711"/>
                      <a:pt x="718" y="2707"/>
                      <a:pt x="718" y="2703"/>
                    </a:cubicBezTo>
                    <a:cubicBezTo>
                      <a:pt x="717" y="2693"/>
                      <a:pt x="717" y="2682"/>
                      <a:pt x="717" y="2671"/>
                    </a:cubicBezTo>
                    <a:cubicBezTo>
                      <a:pt x="716" y="2657"/>
                      <a:pt x="715" y="2642"/>
                      <a:pt x="714" y="2628"/>
                    </a:cubicBezTo>
                    <a:cubicBezTo>
                      <a:pt x="713" y="2616"/>
                      <a:pt x="712" y="2605"/>
                      <a:pt x="711" y="2593"/>
                    </a:cubicBezTo>
                    <a:cubicBezTo>
                      <a:pt x="710" y="2580"/>
                      <a:pt x="709" y="2566"/>
                      <a:pt x="708" y="2553"/>
                    </a:cubicBezTo>
                    <a:cubicBezTo>
                      <a:pt x="706" y="2535"/>
                      <a:pt x="705" y="2517"/>
                      <a:pt x="703" y="2499"/>
                    </a:cubicBezTo>
                    <a:cubicBezTo>
                      <a:pt x="701" y="2476"/>
                      <a:pt x="699" y="2454"/>
                      <a:pt x="698" y="2432"/>
                    </a:cubicBezTo>
                    <a:cubicBezTo>
                      <a:pt x="697" y="2422"/>
                      <a:pt x="695" y="2412"/>
                      <a:pt x="696" y="2402"/>
                    </a:cubicBezTo>
                    <a:cubicBezTo>
                      <a:pt x="696" y="2392"/>
                      <a:pt x="694" y="2382"/>
                      <a:pt x="695" y="2373"/>
                    </a:cubicBezTo>
                    <a:cubicBezTo>
                      <a:pt x="695" y="2352"/>
                      <a:pt x="692" y="2332"/>
                      <a:pt x="692" y="2312"/>
                    </a:cubicBezTo>
                    <a:cubicBezTo>
                      <a:pt x="692" y="2294"/>
                      <a:pt x="690" y="2276"/>
                      <a:pt x="689" y="2259"/>
                    </a:cubicBezTo>
                    <a:cubicBezTo>
                      <a:pt x="688" y="2253"/>
                      <a:pt x="689" y="2248"/>
                      <a:pt x="688" y="2243"/>
                    </a:cubicBezTo>
                    <a:cubicBezTo>
                      <a:pt x="688" y="2238"/>
                      <a:pt x="689" y="2232"/>
                      <a:pt x="687" y="2227"/>
                    </a:cubicBezTo>
                    <a:cubicBezTo>
                      <a:pt x="684" y="2213"/>
                      <a:pt x="685" y="2199"/>
                      <a:pt x="684" y="2185"/>
                    </a:cubicBezTo>
                    <a:cubicBezTo>
                      <a:pt x="683" y="2165"/>
                      <a:pt x="682" y="2145"/>
                      <a:pt x="680" y="2126"/>
                    </a:cubicBezTo>
                    <a:cubicBezTo>
                      <a:pt x="680" y="2123"/>
                      <a:pt x="681" y="2120"/>
                      <a:pt x="681" y="2117"/>
                    </a:cubicBezTo>
                    <a:cubicBezTo>
                      <a:pt x="681" y="2109"/>
                      <a:pt x="681" y="2102"/>
                      <a:pt x="680" y="2094"/>
                    </a:cubicBezTo>
                    <a:cubicBezTo>
                      <a:pt x="680" y="2088"/>
                      <a:pt x="679" y="2081"/>
                      <a:pt x="678" y="2074"/>
                    </a:cubicBezTo>
                    <a:cubicBezTo>
                      <a:pt x="677" y="2054"/>
                      <a:pt x="676" y="2034"/>
                      <a:pt x="673" y="2014"/>
                    </a:cubicBezTo>
                    <a:cubicBezTo>
                      <a:pt x="671" y="2004"/>
                      <a:pt x="671" y="1993"/>
                      <a:pt x="670" y="1982"/>
                    </a:cubicBezTo>
                    <a:cubicBezTo>
                      <a:pt x="669" y="1971"/>
                      <a:pt x="668" y="1960"/>
                      <a:pt x="667" y="1949"/>
                    </a:cubicBezTo>
                    <a:cubicBezTo>
                      <a:pt x="666" y="1943"/>
                      <a:pt x="666" y="1937"/>
                      <a:pt x="666" y="1930"/>
                    </a:cubicBezTo>
                    <a:cubicBezTo>
                      <a:pt x="665" y="1928"/>
                      <a:pt x="665" y="1926"/>
                      <a:pt x="665" y="1923"/>
                    </a:cubicBezTo>
                    <a:cubicBezTo>
                      <a:pt x="664" y="1912"/>
                      <a:pt x="663" y="1900"/>
                      <a:pt x="662" y="1888"/>
                    </a:cubicBezTo>
                    <a:cubicBezTo>
                      <a:pt x="660" y="1871"/>
                      <a:pt x="659" y="1854"/>
                      <a:pt x="657" y="1837"/>
                    </a:cubicBezTo>
                    <a:cubicBezTo>
                      <a:pt x="657" y="1829"/>
                      <a:pt x="657" y="1822"/>
                      <a:pt x="657" y="1814"/>
                    </a:cubicBezTo>
                    <a:cubicBezTo>
                      <a:pt x="656" y="1801"/>
                      <a:pt x="656" y="1788"/>
                      <a:pt x="655" y="1775"/>
                    </a:cubicBezTo>
                    <a:cubicBezTo>
                      <a:pt x="654" y="1761"/>
                      <a:pt x="653" y="1746"/>
                      <a:pt x="651" y="1732"/>
                    </a:cubicBezTo>
                    <a:cubicBezTo>
                      <a:pt x="649" y="1717"/>
                      <a:pt x="646" y="1702"/>
                      <a:pt x="644" y="1687"/>
                    </a:cubicBezTo>
                    <a:cubicBezTo>
                      <a:pt x="643" y="1684"/>
                      <a:pt x="643" y="1680"/>
                      <a:pt x="643" y="1677"/>
                    </a:cubicBezTo>
                    <a:cubicBezTo>
                      <a:pt x="642" y="1677"/>
                      <a:pt x="641" y="1677"/>
                      <a:pt x="641" y="1677"/>
                    </a:cubicBezTo>
                    <a:close/>
                    <a:moveTo>
                      <a:pt x="736" y="2940"/>
                    </a:moveTo>
                    <a:cubicBezTo>
                      <a:pt x="742" y="2943"/>
                      <a:pt x="748" y="2946"/>
                      <a:pt x="754" y="2948"/>
                    </a:cubicBezTo>
                    <a:cubicBezTo>
                      <a:pt x="763" y="2951"/>
                      <a:pt x="773" y="2953"/>
                      <a:pt x="782" y="2955"/>
                    </a:cubicBezTo>
                    <a:cubicBezTo>
                      <a:pt x="784" y="2955"/>
                      <a:pt x="786" y="2956"/>
                      <a:pt x="787" y="2955"/>
                    </a:cubicBezTo>
                    <a:cubicBezTo>
                      <a:pt x="791" y="2952"/>
                      <a:pt x="795" y="2954"/>
                      <a:pt x="800" y="2956"/>
                    </a:cubicBezTo>
                    <a:cubicBezTo>
                      <a:pt x="803" y="2957"/>
                      <a:pt x="806" y="2959"/>
                      <a:pt x="810" y="2959"/>
                    </a:cubicBezTo>
                    <a:cubicBezTo>
                      <a:pt x="833" y="2961"/>
                      <a:pt x="856" y="2962"/>
                      <a:pt x="879" y="2963"/>
                    </a:cubicBezTo>
                    <a:cubicBezTo>
                      <a:pt x="894" y="2964"/>
                      <a:pt x="909" y="2964"/>
                      <a:pt x="924" y="2964"/>
                    </a:cubicBezTo>
                    <a:cubicBezTo>
                      <a:pt x="937" y="2964"/>
                      <a:pt x="950" y="2965"/>
                      <a:pt x="963" y="2964"/>
                    </a:cubicBezTo>
                    <a:cubicBezTo>
                      <a:pt x="972" y="2964"/>
                      <a:pt x="981" y="2962"/>
                      <a:pt x="990" y="2961"/>
                    </a:cubicBezTo>
                    <a:cubicBezTo>
                      <a:pt x="997" y="2960"/>
                      <a:pt x="1005" y="2959"/>
                      <a:pt x="1012" y="2957"/>
                    </a:cubicBezTo>
                    <a:cubicBezTo>
                      <a:pt x="1022" y="2955"/>
                      <a:pt x="1032" y="2952"/>
                      <a:pt x="1042" y="2949"/>
                    </a:cubicBezTo>
                    <a:cubicBezTo>
                      <a:pt x="1057" y="2944"/>
                      <a:pt x="1071" y="2940"/>
                      <a:pt x="1086" y="2935"/>
                    </a:cubicBezTo>
                    <a:cubicBezTo>
                      <a:pt x="1092" y="2932"/>
                      <a:pt x="1092" y="2931"/>
                      <a:pt x="1091" y="2924"/>
                    </a:cubicBezTo>
                    <a:cubicBezTo>
                      <a:pt x="1089" y="2915"/>
                      <a:pt x="1087" y="2906"/>
                      <a:pt x="1086" y="2897"/>
                    </a:cubicBezTo>
                    <a:cubicBezTo>
                      <a:pt x="1084" y="2881"/>
                      <a:pt x="1083" y="2866"/>
                      <a:pt x="1081" y="2850"/>
                    </a:cubicBezTo>
                    <a:cubicBezTo>
                      <a:pt x="1076" y="2819"/>
                      <a:pt x="1072" y="2788"/>
                      <a:pt x="1067" y="2756"/>
                    </a:cubicBezTo>
                    <a:cubicBezTo>
                      <a:pt x="1066" y="2752"/>
                      <a:pt x="1065" y="2748"/>
                      <a:pt x="1064" y="2744"/>
                    </a:cubicBezTo>
                    <a:cubicBezTo>
                      <a:pt x="1063" y="2731"/>
                      <a:pt x="1061" y="2719"/>
                      <a:pt x="1060" y="2706"/>
                    </a:cubicBezTo>
                    <a:cubicBezTo>
                      <a:pt x="1058" y="2690"/>
                      <a:pt x="1056" y="2674"/>
                      <a:pt x="1054" y="2658"/>
                    </a:cubicBezTo>
                    <a:cubicBezTo>
                      <a:pt x="1053" y="2650"/>
                      <a:pt x="1052" y="2642"/>
                      <a:pt x="1051" y="2634"/>
                    </a:cubicBezTo>
                    <a:cubicBezTo>
                      <a:pt x="1049" y="2619"/>
                      <a:pt x="1048" y="2605"/>
                      <a:pt x="1046" y="2591"/>
                    </a:cubicBezTo>
                    <a:cubicBezTo>
                      <a:pt x="1044" y="2577"/>
                      <a:pt x="1042" y="2562"/>
                      <a:pt x="1040" y="2548"/>
                    </a:cubicBezTo>
                    <a:cubicBezTo>
                      <a:pt x="1040" y="2540"/>
                      <a:pt x="1039" y="2531"/>
                      <a:pt x="1038" y="2523"/>
                    </a:cubicBezTo>
                    <a:cubicBezTo>
                      <a:pt x="1037" y="2508"/>
                      <a:pt x="1035" y="2493"/>
                      <a:pt x="1033" y="2478"/>
                    </a:cubicBezTo>
                    <a:cubicBezTo>
                      <a:pt x="1032" y="2464"/>
                      <a:pt x="1030" y="2450"/>
                      <a:pt x="1029" y="2436"/>
                    </a:cubicBezTo>
                    <a:cubicBezTo>
                      <a:pt x="1028" y="2425"/>
                      <a:pt x="1026" y="2414"/>
                      <a:pt x="1025" y="2403"/>
                    </a:cubicBezTo>
                    <a:cubicBezTo>
                      <a:pt x="1024" y="2397"/>
                      <a:pt x="1024" y="2391"/>
                      <a:pt x="1023" y="2386"/>
                    </a:cubicBezTo>
                    <a:cubicBezTo>
                      <a:pt x="1020" y="2373"/>
                      <a:pt x="1018" y="2361"/>
                      <a:pt x="1018" y="2348"/>
                    </a:cubicBezTo>
                    <a:cubicBezTo>
                      <a:pt x="1017" y="2343"/>
                      <a:pt x="1017" y="2338"/>
                      <a:pt x="1016" y="2334"/>
                    </a:cubicBezTo>
                    <a:cubicBezTo>
                      <a:pt x="1015" y="2321"/>
                      <a:pt x="1013" y="2309"/>
                      <a:pt x="1011" y="2297"/>
                    </a:cubicBezTo>
                    <a:cubicBezTo>
                      <a:pt x="1009" y="2274"/>
                      <a:pt x="1007" y="2251"/>
                      <a:pt x="1004" y="2228"/>
                    </a:cubicBezTo>
                    <a:cubicBezTo>
                      <a:pt x="1003" y="2213"/>
                      <a:pt x="1001" y="2198"/>
                      <a:pt x="999" y="2183"/>
                    </a:cubicBezTo>
                    <a:cubicBezTo>
                      <a:pt x="997" y="2164"/>
                      <a:pt x="996" y="2144"/>
                      <a:pt x="995" y="2125"/>
                    </a:cubicBezTo>
                    <a:cubicBezTo>
                      <a:pt x="993" y="2104"/>
                      <a:pt x="992" y="2083"/>
                      <a:pt x="991" y="2062"/>
                    </a:cubicBezTo>
                    <a:cubicBezTo>
                      <a:pt x="991" y="2050"/>
                      <a:pt x="990" y="2038"/>
                      <a:pt x="989" y="2027"/>
                    </a:cubicBezTo>
                    <a:cubicBezTo>
                      <a:pt x="988" y="2013"/>
                      <a:pt x="986" y="2000"/>
                      <a:pt x="985" y="1987"/>
                    </a:cubicBezTo>
                    <a:cubicBezTo>
                      <a:pt x="984" y="1974"/>
                      <a:pt x="983" y="1961"/>
                      <a:pt x="982" y="1949"/>
                    </a:cubicBezTo>
                    <a:cubicBezTo>
                      <a:pt x="981" y="1939"/>
                      <a:pt x="980" y="1929"/>
                      <a:pt x="978" y="1919"/>
                    </a:cubicBezTo>
                    <a:cubicBezTo>
                      <a:pt x="978" y="1913"/>
                      <a:pt x="976" y="1907"/>
                      <a:pt x="976" y="1901"/>
                    </a:cubicBezTo>
                    <a:cubicBezTo>
                      <a:pt x="975" y="1893"/>
                      <a:pt x="973" y="1885"/>
                      <a:pt x="973" y="1877"/>
                    </a:cubicBezTo>
                    <a:cubicBezTo>
                      <a:pt x="972" y="1864"/>
                      <a:pt x="973" y="1851"/>
                      <a:pt x="970" y="1838"/>
                    </a:cubicBezTo>
                    <a:cubicBezTo>
                      <a:pt x="967" y="1826"/>
                      <a:pt x="968" y="1814"/>
                      <a:pt x="967" y="1801"/>
                    </a:cubicBezTo>
                    <a:cubicBezTo>
                      <a:pt x="967" y="1797"/>
                      <a:pt x="968" y="1793"/>
                      <a:pt x="968" y="1789"/>
                    </a:cubicBezTo>
                    <a:cubicBezTo>
                      <a:pt x="968" y="1771"/>
                      <a:pt x="968" y="1753"/>
                      <a:pt x="968" y="1735"/>
                    </a:cubicBezTo>
                    <a:cubicBezTo>
                      <a:pt x="968" y="1732"/>
                      <a:pt x="969" y="1728"/>
                      <a:pt x="969" y="1725"/>
                    </a:cubicBezTo>
                    <a:cubicBezTo>
                      <a:pt x="969" y="1718"/>
                      <a:pt x="968" y="1712"/>
                      <a:pt x="968" y="1705"/>
                    </a:cubicBezTo>
                    <a:cubicBezTo>
                      <a:pt x="967" y="1687"/>
                      <a:pt x="966" y="1669"/>
                      <a:pt x="965" y="1651"/>
                    </a:cubicBezTo>
                    <a:cubicBezTo>
                      <a:pt x="965" y="1644"/>
                      <a:pt x="965" y="1638"/>
                      <a:pt x="965" y="1632"/>
                    </a:cubicBezTo>
                    <a:cubicBezTo>
                      <a:pt x="967" y="1616"/>
                      <a:pt x="967" y="1601"/>
                      <a:pt x="964" y="1585"/>
                    </a:cubicBezTo>
                    <a:cubicBezTo>
                      <a:pt x="962" y="1585"/>
                      <a:pt x="959" y="1584"/>
                      <a:pt x="956" y="1585"/>
                    </a:cubicBezTo>
                    <a:cubicBezTo>
                      <a:pt x="935" y="1585"/>
                      <a:pt x="913" y="1585"/>
                      <a:pt x="892" y="1585"/>
                    </a:cubicBezTo>
                    <a:cubicBezTo>
                      <a:pt x="887" y="1585"/>
                      <a:pt x="882" y="1585"/>
                      <a:pt x="877" y="1585"/>
                    </a:cubicBezTo>
                    <a:cubicBezTo>
                      <a:pt x="864" y="1585"/>
                      <a:pt x="851" y="1586"/>
                      <a:pt x="839" y="1586"/>
                    </a:cubicBezTo>
                    <a:cubicBezTo>
                      <a:pt x="829" y="1586"/>
                      <a:pt x="819" y="1587"/>
                      <a:pt x="809" y="1587"/>
                    </a:cubicBezTo>
                    <a:cubicBezTo>
                      <a:pt x="795" y="1588"/>
                      <a:pt x="781" y="1589"/>
                      <a:pt x="766" y="1589"/>
                    </a:cubicBezTo>
                    <a:cubicBezTo>
                      <a:pt x="753" y="1590"/>
                      <a:pt x="739" y="1589"/>
                      <a:pt x="726" y="1590"/>
                    </a:cubicBezTo>
                    <a:cubicBezTo>
                      <a:pt x="717" y="1590"/>
                      <a:pt x="709" y="1592"/>
                      <a:pt x="700" y="1592"/>
                    </a:cubicBezTo>
                    <a:cubicBezTo>
                      <a:pt x="677" y="1593"/>
                      <a:pt x="653" y="1595"/>
                      <a:pt x="629" y="1595"/>
                    </a:cubicBezTo>
                    <a:cubicBezTo>
                      <a:pt x="599" y="1596"/>
                      <a:pt x="570" y="1596"/>
                      <a:pt x="541" y="1597"/>
                    </a:cubicBezTo>
                    <a:cubicBezTo>
                      <a:pt x="533" y="1597"/>
                      <a:pt x="525" y="1595"/>
                      <a:pt x="517" y="1596"/>
                    </a:cubicBezTo>
                    <a:cubicBezTo>
                      <a:pt x="508" y="1597"/>
                      <a:pt x="499" y="1597"/>
                      <a:pt x="490" y="1595"/>
                    </a:cubicBezTo>
                    <a:cubicBezTo>
                      <a:pt x="476" y="1593"/>
                      <a:pt x="461" y="1592"/>
                      <a:pt x="446" y="1591"/>
                    </a:cubicBezTo>
                    <a:cubicBezTo>
                      <a:pt x="422" y="1590"/>
                      <a:pt x="397" y="1590"/>
                      <a:pt x="372" y="1587"/>
                    </a:cubicBezTo>
                    <a:cubicBezTo>
                      <a:pt x="358" y="1584"/>
                      <a:pt x="343" y="1582"/>
                      <a:pt x="329" y="1580"/>
                    </a:cubicBezTo>
                    <a:cubicBezTo>
                      <a:pt x="327" y="1580"/>
                      <a:pt x="326" y="1580"/>
                      <a:pt x="324" y="1580"/>
                    </a:cubicBezTo>
                    <a:cubicBezTo>
                      <a:pt x="323" y="1584"/>
                      <a:pt x="322" y="1588"/>
                      <a:pt x="321" y="1592"/>
                    </a:cubicBezTo>
                    <a:cubicBezTo>
                      <a:pt x="321" y="1598"/>
                      <a:pt x="321" y="1604"/>
                      <a:pt x="321" y="1610"/>
                    </a:cubicBezTo>
                    <a:cubicBezTo>
                      <a:pt x="321" y="1632"/>
                      <a:pt x="321" y="1655"/>
                      <a:pt x="321" y="1677"/>
                    </a:cubicBezTo>
                    <a:cubicBezTo>
                      <a:pt x="321" y="1682"/>
                      <a:pt x="321" y="1687"/>
                      <a:pt x="320" y="1692"/>
                    </a:cubicBezTo>
                    <a:cubicBezTo>
                      <a:pt x="320" y="1707"/>
                      <a:pt x="318" y="1721"/>
                      <a:pt x="318" y="1736"/>
                    </a:cubicBezTo>
                    <a:cubicBezTo>
                      <a:pt x="318" y="1750"/>
                      <a:pt x="320" y="1765"/>
                      <a:pt x="319" y="1780"/>
                    </a:cubicBezTo>
                    <a:cubicBezTo>
                      <a:pt x="319" y="1802"/>
                      <a:pt x="317" y="1823"/>
                      <a:pt x="316" y="1845"/>
                    </a:cubicBezTo>
                    <a:cubicBezTo>
                      <a:pt x="315" y="1859"/>
                      <a:pt x="314" y="1873"/>
                      <a:pt x="313" y="1887"/>
                    </a:cubicBezTo>
                    <a:cubicBezTo>
                      <a:pt x="312" y="1907"/>
                      <a:pt x="310" y="1927"/>
                      <a:pt x="308" y="1947"/>
                    </a:cubicBezTo>
                    <a:cubicBezTo>
                      <a:pt x="308" y="1953"/>
                      <a:pt x="307" y="1958"/>
                      <a:pt x="307" y="1964"/>
                    </a:cubicBezTo>
                    <a:cubicBezTo>
                      <a:pt x="307" y="1967"/>
                      <a:pt x="307" y="1971"/>
                      <a:pt x="307" y="1974"/>
                    </a:cubicBezTo>
                    <a:cubicBezTo>
                      <a:pt x="306" y="1979"/>
                      <a:pt x="307" y="1985"/>
                      <a:pt x="306" y="1990"/>
                    </a:cubicBezTo>
                    <a:cubicBezTo>
                      <a:pt x="306" y="2001"/>
                      <a:pt x="305" y="2013"/>
                      <a:pt x="305" y="2024"/>
                    </a:cubicBezTo>
                    <a:cubicBezTo>
                      <a:pt x="304" y="2038"/>
                      <a:pt x="303" y="2053"/>
                      <a:pt x="303" y="2067"/>
                    </a:cubicBezTo>
                    <a:cubicBezTo>
                      <a:pt x="302" y="2075"/>
                      <a:pt x="301" y="2083"/>
                      <a:pt x="301" y="2091"/>
                    </a:cubicBezTo>
                    <a:cubicBezTo>
                      <a:pt x="301" y="2115"/>
                      <a:pt x="298" y="2139"/>
                      <a:pt x="297" y="2162"/>
                    </a:cubicBezTo>
                    <a:cubicBezTo>
                      <a:pt x="296" y="2177"/>
                      <a:pt x="294" y="2192"/>
                      <a:pt x="293" y="2207"/>
                    </a:cubicBezTo>
                    <a:cubicBezTo>
                      <a:pt x="293" y="2230"/>
                      <a:pt x="294" y="2253"/>
                      <a:pt x="294" y="2275"/>
                    </a:cubicBezTo>
                    <a:cubicBezTo>
                      <a:pt x="294" y="2286"/>
                      <a:pt x="294" y="2296"/>
                      <a:pt x="294" y="2307"/>
                    </a:cubicBezTo>
                    <a:cubicBezTo>
                      <a:pt x="294" y="2316"/>
                      <a:pt x="294" y="2325"/>
                      <a:pt x="294" y="2334"/>
                    </a:cubicBezTo>
                    <a:cubicBezTo>
                      <a:pt x="294" y="2351"/>
                      <a:pt x="294" y="2369"/>
                      <a:pt x="294" y="2387"/>
                    </a:cubicBezTo>
                    <a:cubicBezTo>
                      <a:pt x="294" y="2401"/>
                      <a:pt x="292" y="2416"/>
                      <a:pt x="292" y="2430"/>
                    </a:cubicBezTo>
                    <a:cubicBezTo>
                      <a:pt x="291" y="2442"/>
                      <a:pt x="291" y="2453"/>
                      <a:pt x="291" y="2464"/>
                    </a:cubicBezTo>
                    <a:cubicBezTo>
                      <a:pt x="290" y="2482"/>
                      <a:pt x="290" y="2501"/>
                      <a:pt x="289" y="2520"/>
                    </a:cubicBezTo>
                    <a:cubicBezTo>
                      <a:pt x="289" y="2532"/>
                      <a:pt x="288" y="2544"/>
                      <a:pt x="288" y="2556"/>
                    </a:cubicBezTo>
                    <a:cubicBezTo>
                      <a:pt x="288" y="2572"/>
                      <a:pt x="287" y="2589"/>
                      <a:pt x="287" y="2605"/>
                    </a:cubicBezTo>
                    <a:cubicBezTo>
                      <a:pt x="287" y="2623"/>
                      <a:pt x="286" y="2641"/>
                      <a:pt x="286" y="2659"/>
                    </a:cubicBezTo>
                    <a:cubicBezTo>
                      <a:pt x="286" y="2663"/>
                      <a:pt x="286" y="2667"/>
                      <a:pt x="286" y="2671"/>
                    </a:cubicBezTo>
                    <a:cubicBezTo>
                      <a:pt x="286" y="2674"/>
                      <a:pt x="286" y="2677"/>
                      <a:pt x="286" y="2680"/>
                    </a:cubicBezTo>
                    <a:cubicBezTo>
                      <a:pt x="285" y="2699"/>
                      <a:pt x="282" y="2719"/>
                      <a:pt x="282" y="2739"/>
                    </a:cubicBezTo>
                    <a:cubicBezTo>
                      <a:pt x="282" y="2768"/>
                      <a:pt x="282" y="2796"/>
                      <a:pt x="281" y="2825"/>
                    </a:cubicBezTo>
                    <a:cubicBezTo>
                      <a:pt x="280" y="2842"/>
                      <a:pt x="279" y="2858"/>
                      <a:pt x="280" y="2874"/>
                    </a:cubicBezTo>
                    <a:cubicBezTo>
                      <a:pt x="280" y="2891"/>
                      <a:pt x="279" y="2907"/>
                      <a:pt x="274" y="2922"/>
                    </a:cubicBezTo>
                    <a:cubicBezTo>
                      <a:pt x="272" y="2929"/>
                      <a:pt x="271" y="2936"/>
                      <a:pt x="274" y="2944"/>
                    </a:cubicBezTo>
                    <a:cubicBezTo>
                      <a:pt x="281" y="2947"/>
                      <a:pt x="288" y="2947"/>
                      <a:pt x="296" y="2948"/>
                    </a:cubicBezTo>
                    <a:cubicBezTo>
                      <a:pt x="306" y="2949"/>
                      <a:pt x="317" y="2950"/>
                      <a:pt x="327" y="2953"/>
                    </a:cubicBezTo>
                    <a:cubicBezTo>
                      <a:pt x="341" y="2957"/>
                      <a:pt x="355" y="2958"/>
                      <a:pt x="369" y="2960"/>
                    </a:cubicBezTo>
                    <a:cubicBezTo>
                      <a:pt x="379" y="2961"/>
                      <a:pt x="390" y="2961"/>
                      <a:pt x="400" y="2961"/>
                    </a:cubicBezTo>
                    <a:cubicBezTo>
                      <a:pt x="414" y="2961"/>
                      <a:pt x="428" y="2962"/>
                      <a:pt x="442" y="2962"/>
                    </a:cubicBezTo>
                    <a:cubicBezTo>
                      <a:pt x="455" y="2963"/>
                      <a:pt x="469" y="2963"/>
                      <a:pt x="483" y="2964"/>
                    </a:cubicBezTo>
                    <a:cubicBezTo>
                      <a:pt x="494" y="2964"/>
                      <a:pt x="505" y="2966"/>
                      <a:pt x="516" y="2966"/>
                    </a:cubicBezTo>
                    <a:cubicBezTo>
                      <a:pt x="530" y="2966"/>
                      <a:pt x="545" y="2965"/>
                      <a:pt x="560" y="2964"/>
                    </a:cubicBezTo>
                    <a:cubicBezTo>
                      <a:pt x="563" y="2964"/>
                      <a:pt x="566" y="2963"/>
                      <a:pt x="570" y="2963"/>
                    </a:cubicBezTo>
                    <a:cubicBezTo>
                      <a:pt x="580" y="2962"/>
                      <a:pt x="591" y="2960"/>
                      <a:pt x="602" y="2959"/>
                    </a:cubicBezTo>
                    <a:cubicBezTo>
                      <a:pt x="618" y="2957"/>
                      <a:pt x="633" y="2954"/>
                      <a:pt x="648" y="2950"/>
                    </a:cubicBezTo>
                    <a:cubicBezTo>
                      <a:pt x="651" y="2949"/>
                      <a:pt x="654" y="2947"/>
                      <a:pt x="657" y="2945"/>
                    </a:cubicBezTo>
                    <a:cubicBezTo>
                      <a:pt x="657" y="2943"/>
                      <a:pt x="657" y="2942"/>
                      <a:pt x="657" y="2941"/>
                    </a:cubicBezTo>
                    <a:cubicBezTo>
                      <a:pt x="656" y="2929"/>
                      <a:pt x="655" y="2917"/>
                      <a:pt x="653" y="2906"/>
                    </a:cubicBezTo>
                    <a:cubicBezTo>
                      <a:pt x="652" y="2888"/>
                      <a:pt x="651" y="2870"/>
                      <a:pt x="647" y="2852"/>
                    </a:cubicBezTo>
                    <a:cubicBezTo>
                      <a:pt x="645" y="2843"/>
                      <a:pt x="646" y="2833"/>
                      <a:pt x="644" y="2823"/>
                    </a:cubicBezTo>
                    <a:cubicBezTo>
                      <a:pt x="638" y="2796"/>
                      <a:pt x="635" y="2768"/>
                      <a:pt x="632" y="2740"/>
                    </a:cubicBezTo>
                    <a:cubicBezTo>
                      <a:pt x="631" y="2723"/>
                      <a:pt x="630" y="2705"/>
                      <a:pt x="629" y="2688"/>
                    </a:cubicBezTo>
                    <a:cubicBezTo>
                      <a:pt x="628" y="2669"/>
                      <a:pt x="627" y="2650"/>
                      <a:pt x="626" y="2632"/>
                    </a:cubicBezTo>
                    <a:cubicBezTo>
                      <a:pt x="625" y="2612"/>
                      <a:pt x="625" y="2593"/>
                      <a:pt x="624" y="2574"/>
                    </a:cubicBezTo>
                    <a:cubicBezTo>
                      <a:pt x="624" y="2564"/>
                      <a:pt x="624" y="2555"/>
                      <a:pt x="623" y="2545"/>
                    </a:cubicBezTo>
                    <a:cubicBezTo>
                      <a:pt x="623" y="2533"/>
                      <a:pt x="623" y="2521"/>
                      <a:pt x="623" y="2509"/>
                    </a:cubicBezTo>
                    <a:cubicBezTo>
                      <a:pt x="622" y="2494"/>
                      <a:pt x="622" y="2479"/>
                      <a:pt x="622" y="2463"/>
                    </a:cubicBezTo>
                    <a:cubicBezTo>
                      <a:pt x="622" y="2456"/>
                      <a:pt x="622" y="2449"/>
                      <a:pt x="622" y="2442"/>
                    </a:cubicBezTo>
                    <a:cubicBezTo>
                      <a:pt x="621" y="2433"/>
                      <a:pt x="620" y="2425"/>
                      <a:pt x="620" y="2417"/>
                    </a:cubicBezTo>
                    <a:cubicBezTo>
                      <a:pt x="619" y="2402"/>
                      <a:pt x="619" y="2388"/>
                      <a:pt x="618" y="2374"/>
                    </a:cubicBezTo>
                    <a:cubicBezTo>
                      <a:pt x="618" y="2356"/>
                      <a:pt x="617" y="2338"/>
                      <a:pt x="617" y="2320"/>
                    </a:cubicBezTo>
                    <a:cubicBezTo>
                      <a:pt x="616" y="2305"/>
                      <a:pt x="616" y="2291"/>
                      <a:pt x="616" y="2277"/>
                    </a:cubicBezTo>
                    <a:cubicBezTo>
                      <a:pt x="616" y="2263"/>
                      <a:pt x="615" y="2248"/>
                      <a:pt x="616" y="2235"/>
                    </a:cubicBezTo>
                    <a:cubicBezTo>
                      <a:pt x="618" y="2216"/>
                      <a:pt x="617" y="2198"/>
                      <a:pt x="618" y="2180"/>
                    </a:cubicBezTo>
                    <a:cubicBezTo>
                      <a:pt x="618" y="2158"/>
                      <a:pt x="619" y="2136"/>
                      <a:pt x="620" y="2115"/>
                    </a:cubicBezTo>
                    <a:cubicBezTo>
                      <a:pt x="620" y="2103"/>
                      <a:pt x="622" y="2091"/>
                      <a:pt x="622" y="2079"/>
                    </a:cubicBezTo>
                    <a:cubicBezTo>
                      <a:pt x="622" y="2067"/>
                      <a:pt x="621" y="2054"/>
                      <a:pt x="621" y="2042"/>
                    </a:cubicBezTo>
                    <a:cubicBezTo>
                      <a:pt x="621" y="2028"/>
                      <a:pt x="621" y="2014"/>
                      <a:pt x="621" y="2000"/>
                    </a:cubicBezTo>
                    <a:cubicBezTo>
                      <a:pt x="621" y="1997"/>
                      <a:pt x="621" y="1994"/>
                      <a:pt x="621" y="1991"/>
                    </a:cubicBezTo>
                    <a:cubicBezTo>
                      <a:pt x="621" y="1977"/>
                      <a:pt x="622" y="1963"/>
                      <a:pt x="623" y="1949"/>
                    </a:cubicBezTo>
                    <a:cubicBezTo>
                      <a:pt x="623" y="1943"/>
                      <a:pt x="623" y="1938"/>
                      <a:pt x="623" y="1933"/>
                    </a:cubicBezTo>
                    <a:cubicBezTo>
                      <a:pt x="624" y="1919"/>
                      <a:pt x="625" y="1905"/>
                      <a:pt x="626" y="1892"/>
                    </a:cubicBezTo>
                    <a:cubicBezTo>
                      <a:pt x="626" y="1881"/>
                      <a:pt x="627" y="1870"/>
                      <a:pt x="628" y="1860"/>
                    </a:cubicBezTo>
                    <a:cubicBezTo>
                      <a:pt x="629" y="1851"/>
                      <a:pt x="630" y="1842"/>
                      <a:pt x="629" y="1833"/>
                    </a:cubicBezTo>
                    <a:cubicBezTo>
                      <a:pt x="628" y="1803"/>
                      <a:pt x="628" y="1774"/>
                      <a:pt x="628" y="1744"/>
                    </a:cubicBezTo>
                    <a:cubicBezTo>
                      <a:pt x="628" y="1737"/>
                      <a:pt x="628" y="1729"/>
                      <a:pt x="629" y="1722"/>
                    </a:cubicBezTo>
                    <a:cubicBezTo>
                      <a:pt x="629" y="1717"/>
                      <a:pt x="629" y="1713"/>
                      <a:pt x="629" y="1709"/>
                    </a:cubicBezTo>
                    <a:cubicBezTo>
                      <a:pt x="630" y="1696"/>
                      <a:pt x="631" y="1683"/>
                      <a:pt x="632" y="1670"/>
                    </a:cubicBezTo>
                    <a:cubicBezTo>
                      <a:pt x="632" y="1668"/>
                      <a:pt x="632" y="1665"/>
                      <a:pt x="631" y="1664"/>
                    </a:cubicBezTo>
                    <a:cubicBezTo>
                      <a:pt x="629" y="1662"/>
                      <a:pt x="630" y="1659"/>
                      <a:pt x="630" y="1657"/>
                    </a:cubicBezTo>
                    <a:cubicBezTo>
                      <a:pt x="632" y="1653"/>
                      <a:pt x="634" y="1650"/>
                      <a:pt x="636" y="1646"/>
                    </a:cubicBezTo>
                    <a:cubicBezTo>
                      <a:pt x="638" y="1640"/>
                      <a:pt x="638" y="1640"/>
                      <a:pt x="646" y="1640"/>
                    </a:cubicBezTo>
                    <a:cubicBezTo>
                      <a:pt x="648" y="1643"/>
                      <a:pt x="650" y="1647"/>
                      <a:pt x="650" y="1651"/>
                    </a:cubicBezTo>
                    <a:cubicBezTo>
                      <a:pt x="654" y="1672"/>
                      <a:pt x="656" y="1693"/>
                      <a:pt x="659" y="1714"/>
                    </a:cubicBezTo>
                    <a:cubicBezTo>
                      <a:pt x="660" y="1722"/>
                      <a:pt x="661" y="1730"/>
                      <a:pt x="662" y="1738"/>
                    </a:cubicBezTo>
                    <a:cubicBezTo>
                      <a:pt x="663" y="1751"/>
                      <a:pt x="665" y="1764"/>
                      <a:pt x="666" y="1776"/>
                    </a:cubicBezTo>
                    <a:cubicBezTo>
                      <a:pt x="666" y="1781"/>
                      <a:pt x="666" y="1786"/>
                      <a:pt x="666" y="1790"/>
                    </a:cubicBezTo>
                    <a:cubicBezTo>
                      <a:pt x="667" y="1809"/>
                      <a:pt x="669" y="1827"/>
                      <a:pt x="669" y="1846"/>
                    </a:cubicBezTo>
                    <a:cubicBezTo>
                      <a:pt x="669" y="1863"/>
                      <a:pt x="672" y="1881"/>
                      <a:pt x="672" y="1898"/>
                    </a:cubicBezTo>
                    <a:cubicBezTo>
                      <a:pt x="673" y="1902"/>
                      <a:pt x="672" y="1906"/>
                      <a:pt x="673" y="1910"/>
                    </a:cubicBezTo>
                    <a:cubicBezTo>
                      <a:pt x="675" y="1929"/>
                      <a:pt x="678" y="1948"/>
                      <a:pt x="680" y="1967"/>
                    </a:cubicBezTo>
                    <a:cubicBezTo>
                      <a:pt x="682" y="1991"/>
                      <a:pt x="684" y="2015"/>
                      <a:pt x="686" y="2040"/>
                    </a:cubicBezTo>
                    <a:cubicBezTo>
                      <a:pt x="688" y="2063"/>
                      <a:pt x="691" y="2085"/>
                      <a:pt x="691" y="2108"/>
                    </a:cubicBezTo>
                    <a:cubicBezTo>
                      <a:pt x="692" y="2125"/>
                      <a:pt x="692" y="2142"/>
                      <a:pt x="693" y="2159"/>
                    </a:cubicBezTo>
                    <a:cubicBezTo>
                      <a:pt x="695" y="2184"/>
                      <a:pt x="695" y="2208"/>
                      <a:pt x="698" y="2233"/>
                    </a:cubicBezTo>
                    <a:cubicBezTo>
                      <a:pt x="700" y="2247"/>
                      <a:pt x="701" y="2262"/>
                      <a:pt x="702" y="2277"/>
                    </a:cubicBezTo>
                    <a:cubicBezTo>
                      <a:pt x="702" y="2291"/>
                      <a:pt x="702" y="2306"/>
                      <a:pt x="703" y="2321"/>
                    </a:cubicBezTo>
                    <a:cubicBezTo>
                      <a:pt x="703" y="2327"/>
                      <a:pt x="704" y="2333"/>
                      <a:pt x="704" y="2339"/>
                    </a:cubicBezTo>
                    <a:cubicBezTo>
                      <a:pt x="705" y="2352"/>
                      <a:pt x="705" y="2365"/>
                      <a:pt x="705" y="2378"/>
                    </a:cubicBezTo>
                    <a:cubicBezTo>
                      <a:pt x="706" y="2398"/>
                      <a:pt x="708" y="2417"/>
                      <a:pt x="709" y="2437"/>
                    </a:cubicBezTo>
                    <a:cubicBezTo>
                      <a:pt x="710" y="2455"/>
                      <a:pt x="711" y="2474"/>
                      <a:pt x="713" y="2493"/>
                    </a:cubicBezTo>
                    <a:cubicBezTo>
                      <a:pt x="714" y="2505"/>
                      <a:pt x="715" y="2517"/>
                      <a:pt x="716" y="2529"/>
                    </a:cubicBezTo>
                    <a:cubicBezTo>
                      <a:pt x="717" y="2544"/>
                      <a:pt x="719" y="2560"/>
                      <a:pt x="721" y="2576"/>
                    </a:cubicBezTo>
                    <a:cubicBezTo>
                      <a:pt x="724" y="2594"/>
                      <a:pt x="724" y="2613"/>
                      <a:pt x="725" y="2631"/>
                    </a:cubicBezTo>
                    <a:cubicBezTo>
                      <a:pt x="725" y="2634"/>
                      <a:pt x="725" y="2636"/>
                      <a:pt x="725" y="2638"/>
                    </a:cubicBezTo>
                    <a:cubicBezTo>
                      <a:pt x="726" y="2652"/>
                      <a:pt x="727" y="2665"/>
                      <a:pt x="728" y="2678"/>
                    </a:cubicBezTo>
                    <a:cubicBezTo>
                      <a:pt x="728" y="2686"/>
                      <a:pt x="728" y="2693"/>
                      <a:pt x="728" y="2701"/>
                    </a:cubicBezTo>
                    <a:cubicBezTo>
                      <a:pt x="729" y="2712"/>
                      <a:pt x="729" y="2723"/>
                      <a:pt x="730" y="2735"/>
                    </a:cubicBezTo>
                    <a:cubicBezTo>
                      <a:pt x="730" y="2748"/>
                      <a:pt x="730" y="2760"/>
                      <a:pt x="730" y="2773"/>
                    </a:cubicBezTo>
                    <a:cubicBezTo>
                      <a:pt x="731" y="2792"/>
                      <a:pt x="733" y="2812"/>
                      <a:pt x="734" y="2831"/>
                    </a:cubicBezTo>
                    <a:cubicBezTo>
                      <a:pt x="735" y="2847"/>
                      <a:pt x="735" y="2863"/>
                      <a:pt x="735" y="2880"/>
                    </a:cubicBezTo>
                    <a:cubicBezTo>
                      <a:pt x="735" y="2897"/>
                      <a:pt x="735" y="2914"/>
                      <a:pt x="735" y="2931"/>
                    </a:cubicBezTo>
                    <a:cubicBezTo>
                      <a:pt x="735" y="2934"/>
                      <a:pt x="736" y="2937"/>
                      <a:pt x="736" y="2940"/>
                    </a:cubicBezTo>
                    <a:close/>
                    <a:moveTo>
                      <a:pt x="531" y="882"/>
                    </a:moveTo>
                    <a:cubicBezTo>
                      <a:pt x="530" y="888"/>
                      <a:pt x="529" y="893"/>
                      <a:pt x="528" y="898"/>
                    </a:cubicBezTo>
                    <a:cubicBezTo>
                      <a:pt x="528" y="911"/>
                      <a:pt x="527" y="924"/>
                      <a:pt x="527" y="937"/>
                    </a:cubicBezTo>
                    <a:cubicBezTo>
                      <a:pt x="527" y="955"/>
                      <a:pt x="526" y="973"/>
                      <a:pt x="527" y="990"/>
                    </a:cubicBezTo>
                    <a:cubicBezTo>
                      <a:pt x="527" y="1003"/>
                      <a:pt x="526" y="1014"/>
                      <a:pt x="525" y="1026"/>
                    </a:cubicBezTo>
                    <a:cubicBezTo>
                      <a:pt x="524" y="1035"/>
                      <a:pt x="524" y="1044"/>
                      <a:pt x="527" y="1053"/>
                    </a:cubicBezTo>
                    <a:cubicBezTo>
                      <a:pt x="534" y="1055"/>
                      <a:pt x="541" y="1057"/>
                      <a:pt x="548" y="1059"/>
                    </a:cubicBezTo>
                    <a:cubicBezTo>
                      <a:pt x="554" y="1061"/>
                      <a:pt x="561" y="1062"/>
                      <a:pt x="568" y="1063"/>
                    </a:cubicBezTo>
                    <a:cubicBezTo>
                      <a:pt x="572" y="1064"/>
                      <a:pt x="576" y="1067"/>
                      <a:pt x="579" y="1069"/>
                    </a:cubicBezTo>
                    <a:cubicBezTo>
                      <a:pt x="585" y="1072"/>
                      <a:pt x="591" y="1073"/>
                      <a:pt x="596" y="1075"/>
                    </a:cubicBezTo>
                    <a:cubicBezTo>
                      <a:pt x="604" y="1078"/>
                      <a:pt x="612" y="1081"/>
                      <a:pt x="620" y="1084"/>
                    </a:cubicBezTo>
                    <a:cubicBezTo>
                      <a:pt x="623" y="1080"/>
                      <a:pt x="627" y="1077"/>
                      <a:pt x="630" y="1073"/>
                    </a:cubicBezTo>
                    <a:cubicBezTo>
                      <a:pt x="634" y="1068"/>
                      <a:pt x="637" y="1062"/>
                      <a:pt x="641" y="1056"/>
                    </a:cubicBezTo>
                    <a:cubicBezTo>
                      <a:pt x="643" y="1054"/>
                      <a:pt x="644" y="1052"/>
                      <a:pt x="643" y="1049"/>
                    </a:cubicBezTo>
                    <a:cubicBezTo>
                      <a:pt x="641" y="1035"/>
                      <a:pt x="640" y="1021"/>
                      <a:pt x="645" y="1007"/>
                    </a:cubicBezTo>
                    <a:cubicBezTo>
                      <a:pt x="647" y="997"/>
                      <a:pt x="650" y="988"/>
                      <a:pt x="655" y="980"/>
                    </a:cubicBezTo>
                    <a:cubicBezTo>
                      <a:pt x="657" y="978"/>
                      <a:pt x="659" y="976"/>
                      <a:pt x="661" y="975"/>
                    </a:cubicBezTo>
                    <a:cubicBezTo>
                      <a:pt x="669" y="973"/>
                      <a:pt x="677" y="979"/>
                      <a:pt x="677" y="987"/>
                    </a:cubicBezTo>
                    <a:cubicBezTo>
                      <a:pt x="677" y="995"/>
                      <a:pt x="678" y="1004"/>
                      <a:pt x="675" y="1012"/>
                    </a:cubicBezTo>
                    <a:cubicBezTo>
                      <a:pt x="670" y="1026"/>
                      <a:pt x="664" y="1041"/>
                      <a:pt x="653" y="1054"/>
                    </a:cubicBezTo>
                    <a:cubicBezTo>
                      <a:pt x="652" y="1056"/>
                      <a:pt x="651" y="1058"/>
                      <a:pt x="651" y="1060"/>
                    </a:cubicBezTo>
                    <a:cubicBezTo>
                      <a:pt x="650" y="1067"/>
                      <a:pt x="649" y="1074"/>
                      <a:pt x="652" y="1081"/>
                    </a:cubicBezTo>
                    <a:cubicBezTo>
                      <a:pt x="655" y="1088"/>
                      <a:pt x="656" y="1094"/>
                      <a:pt x="657" y="1101"/>
                    </a:cubicBezTo>
                    <a:cubicBezTo>
                      <a:pt x="659" y="1109"/>
                      <a:pt x="663" y="1116"/>
                      <a:pt x="669" y="1120"/>
                    </a:cubicBezTo>
                    <a:cubicBezTo>
                      <a:pt x="677" y="1125"/>
                      <a:pt x="685" y="1130"/>
                      <a:pt x="692" y="1136"/>
                    </a:cubicBezTo>
                    <a:cubicBezTo>
                      <a:pt x="697" y="1139"/>
                      <a:pt x="702" y="1143"/>
                      <a:pt x="707" y="1147"/>
                    </a:cubicBezTo>
                    <a:cubicBezTo>
                      <a:pt x="709" y="1149"/>
                      <a:pt x="712" y="1151"/>
                      <a:pt x="714" y="1154"/>
                    </a:cubicBezTo>
                    <a:cubicBezTo>
                      <a:pt x="717" y="1156"/>
                      <a:pt x="720" y="1157"/>
                      <a:pt x="723" y="1155"/>
                    </a:cubicBezTo>
                    <a:cubicBezTo>
                      <a:pt x="728" y="1151"/>
                      <a:pt x="734" y="1148"/>
                      <a:pt x="739" y="1144"/>
                    </a:cubicBezTo>
                    <a:cubicBezTo>
                      <a:pt x="743" y="1141"/>
                      <a:pt x="747" y="1139"/>
                      <a:pt x="749" y="1135"/>
                    </a:cubicBezTo>
                    <a:cubicBezTo>
                      <a:pt x="758" y="1122"/>
                      <a:pt x="769" y="1111"/>
                      <a:pt x="780" y="1101"/>
                    </a:cubicBezTo>
                    <a:cubicBezTo>
                      <a:pt x="783" y="1098"/>
                      <a:pt x="786" y="1093"/>
                      <a:pt x="787" y="1089"/>
                    </a:cubicBezTo>
                    <a:cubicBezTo>
                      <a:pt x="789" y="1076"/>
                      <a:pt x="790" y="1063"/>
                      <a:pt x="792" y="1050"/>
                    </a:cubicBezTo>
                    <a:cubicBezTo>
                      <a:pt x="793" y="1042"/>
                      <a:pt x="793" y="1035"/>
                      <a:pt x="795" y="1028"/>
                    </a:cubicBezTo>
                    <a:cubicBezTo>
                      <a:pt x="797" y="1020"/>
                      <a:pt x="800" y="1013"/>
                      <a:pt x="801" y="1005"/>
                    </a:cubicBezTo>
                    <a:cubicBezTo>
                      <a:pt x="803" y="994"/>
                      <a:pt x="810" y="988"/>
                      <a:pt x="818" y="982"/>
                    </a:cubicBezTo>
                    <a:cubicBezTo>
                      <a:pt x="825" y="977"/>
                      <a:pt x="833" y="981"/>
                      <a:pt x="835" y="989"/>
                    </a:cubicBezTo>
                    <a:cubicBezTo>
                      <a:pt x="838" y="999"/>
                      <a:pt x="836" y="1008"/>
                      <a:pt x="835" y="1017"/>
                    </a:cubicBezTo>
                    <a:cubicBezTo>
                      <a:pt x="832" y="1028"/>
                      <a:pt x="828" y="1038"/>
                      <a:pt x="824" y="1048"/>
                    </a:cubicBezTo>
                    <a:cubicBezTo>
                      <a:pt x="822" y="1053"/>
                      <a:pt x="820" y="1059"/>
                      <a:pt x="816" y="1064"/>
                    </a:cubicBezTo>
                    <a:cubicBezTo>
                      <a:pt x="810" y="1072"/>
                      <a:pt x="803" y="1079"/>
                      <a:pt x="798" y="1087"/>
                    </a:cubicBezTo>
                    <a:cubicBezTo>
                      <a:pt x="793" y="1095"/>
                      <a:pt x="793" y="1103"/>
                      <a:pt x="796" y="1110"/>
                    </a:cubicBezTo>
                    <a:cubicBezTo>
                      <a:pt x="800" y="1119"/>
                      <a:pt x="805" y="1126"/>
                      <a:pt x="810" y="1134"/>
                    </a:cubicBezTo>
                    <a:cubicBezTo>
                      <a:pt x="813" y="1140"/>
                      <a:pt x="819" y="1142"/>
                      <a:pt x="825" y="1142"/>
                    </a:cubicBezTo>
                    <a:cubicBezTo>
                      <a:pt x="831" y="1141"/>
                      <a:pt x="837" y="1139"/>
                      <a:pt x="842" y="1137"/>
                    </a:cubicBezTo>
                    <a:cubicBezTo>
                      <a:pt x="851" y="1133"/>
                      <a:pt x="859" y="1128"/>
                      <a:pt x="867" y="1123"/>
                    </a:cubicBezTo>
                    <a:cubicBezTo>
                      <a:pt x="873" y="1120"/>
                      <a:pt x="878" y="1117"/>
                      <a:pt x="883" y="1114"/>
                    </a:cubicBezTo>
                    <a:cubicBezTo>
                      <a:pt x="885" y="1112"/>
                      <a:pt x="889" y="1112"/>
                      <a:pt x="891" y="1110"/>
                    </a:cubicBezTo>
                    <a:cubicBezTo>
                      <a:pt x="899" y="1101"/>
                      <a:pt x="907" y="1092"/>
                      <a:pt x="915" y="1084"/>
                    </a:cubicBezTo>
                    <a:cubicBezTo>
                      <a:pt x="919" y="1080"/>
                      <a:pt x="921" y="1075"/>
                      <a:pt x="922" y="1069"/>
                    </a:cubicBezTo>
                    <a:cubicBezTo>
                      <a:pt x="923" y="1062"/>
                      <a:pt x="925" y="1054"/>
                      <a:pt x="927" y="1046"/>
                    </a:cubicBezTo>
                    <a:cubicBezTo>
                      <a:pt x="931" y="1035"/>
                      <a:pt x="936" y="1024"/>
                      <a:pt x="940" y="1012"/>
                    </a:cubicBezTo>
                    <a:cubicBezTo>
                      <a:pt x="943" y="1003"/>
                      <a:pt x="948" y="996"/>
                      <a:pt x="955" y="989"/>
                    </a:cubicBezTo>
                    <a:cubicBezTo>
                      <a:pt x="961" y="984"/>
                      <a:pt x="971" y="986"/>
                      <a:pt x="974" y="993"/>
                    </a:cubicBezTo>
                    <a:cubicBezTo>
                      <a:pt x="975" y="996"/>
                      <a:pt x="975" y="1000"/>
                      <a:pt x="975" y="1004"/>
                    </a:cubicBezTo>
                    <a:cubicBezTo>
                      <a:pt x="975" y="1015"/>
                      <a:pt x="969" y="1024"/>
                      <a:pt x="964" y="1033"/>
                    </a:cubicBezTo>
                    <a:cubicBezTo>
                      <a:pt x="961" y="1040"/>
                      <a:pt x="957" y="1047"/>
                      <a:pt x="952" y="1052"/>
                    </a:cubicBezTo>
                    <a:cubicBezTo>
                      <a:pt x="945" y="1059"/>
                      <a:pt x="940" y="1067"/>
                      <a:pt x="934" y="1075"/>
                    </a:cubicBezTo>
                    <a:cubicBezTo>
                      <a:pt x="929" y="1082"/>
                      <a:pt x="927" y="1090"/>
                      <a:pt x="927" y="1100"/>
                    </a:cubicBezTo>
                    <a:cubicBezTo>
                      <a:pt x="928" y="1114"/>
                      <a:pt x="933" y="1127"/>
                      <a:pt x="942" y="1138"/>
                    </a:cubicBezTo>
                    <a:cubicBezTo>
                      <a:pt x="947" y="1143"/>
                      <a:pt x="953" y="1145"/>
                      <a:pt x="960" y="1145"/>
                    </a:cubicBezTo>
                    <a:cubicBezTo>
                      <a:pt x="968" y="1144"/>
                      <a:pt x="976" y="1142"/>
                      <a:pt x="984" y="1139"/>
                    </a:cubicBezTo>
                    <a:cubicBezTo>
                      <a:pt x="988" y="1138"/>
                      <a:pt x="993" y="1137"/>
                      <a:pt x="996" y="1134"/>
                    </a:cubicBezTo>
                    <a:cubicBezTo>
                      <a:pt x="1005" y="1126"/>
                      <a:pt x="1016" y="1122"/>
                      <a:pt x="1025" y="1113"/>
                    </a:cubicBezTo>
                    <a:cubicBezTo>
                      <a:pt x="1031" y="1107"/>
                      <a:pt x="1035" y="1101"/>
                      <a:pt x="1037" y="1093"/>
                    </a:cubicBezTo>
                    <a:cubicBezTo>
                      <a:pt x="1038" y="1089"/>
                      <a:pt x="1039" y="1085"/>
                      <a:pt x="1040" y="1081"/>
                    </a:cubicBezTo>
                    <a:cubicBezTo>
                      <a:pt x="1040" y="1075"/>
                      <a:pt x="1044" y="1071"/>
                      <a:pt x="1046" y="1066"/>
                    </a:cubicBezTo>
                    <a:cubicBezTo>
                      <a:pt x="1048" y="1058"/>
                      <a:pt x="1050" y="1050"/>
                      <a:pt x="1052" y="1042"/>
                    </a:cubicBezTo>
                    <a:cubicBezTo>
                      <a:pt x="1053" y="1037"/>
                      <a:pt x="1055" y="1032"/>
                      <a:pt x="1056" y="1026"/>
                    </a:cubicBezTo>
                    <a:cubicBezTo>
                      <a:pt x="1059" y="1019"/>
                      <a:pt x="1061" y="1012"/>
                      <a:pt x="1065" y="1006"/>
                    </a:cubicBezTo>
                    <a:cubicBezTo>
                      <a:pt x="1067" y="1002"/>
                      <a:pt x="1070" y="998"/>
                      <a:pt x="1072" y="995"/>
                    </a:cubicBezTo>
                    <a:cubicBezTo>
                      <a:pt x="1076" y="990"/>
                      <a:pt x="1081" y="989"/>
                      <a:pt x="1086" y="992"/>
                    </a:cubicBezTo>
                    <a:cubicBezTo>
                      <a:pt x="1091" y="995"/>
                      <a:pt x="1095" y="999"/>
                      <a:pt x="1096" y="1005"/>
                    </a:cubicBezTo>
                    <a:cubicBezTo>
                      <a:pt x="1096" y="1013"/>
                      <a:pt x="1095" y="1020"/>
                      <a:pt x="1091" y="1027"/>
                    </a:cubicBezTo>
                    <a:cubicBezTo>
                      <a:pt x="1090" y="1030"/>
                      <a:pt x="1089" y="1033"/>
                      <a:pt x="1088" y="1036"/>
                    </a:cubicBezTo>
                    <a:cubicBezTo>
                      <a:pt x="1086" y="1040"/>
                      <a:pt x="1084" y="1045"/>
                      <a:pt x="1082" y="1049"/>
                    </a:cubicBezTo>
                    <a:cubicBezTo>
                      <a:pt x="1078" y="1055"/>
                      <a:pt x="1073" y="1061"/>
                      <a:pt x="1069" y="1067"/>
                    </a:cubicBezTo>
                    <a:cubicBezTo>
                      <a:pt x="1064" y="1075"/>
                      <a:pt x="1058" y="1083"/>
                      <a:pt x="1053" y="1091"/>
                    </a:cubicBezTo>
                    <a:cubicBezTo>
                      <a:pt x="1050" y="1095"/>
                      <a:pt x="1046" y="1098"/>
                      <a:pt x="1046" y="1102"/>
                    </a:cubicBezTo>
                    <a:cubicBezTo>
                      <a:pt x="1044" y="1115"/>
                      <a:pt x="1043" y="1128"/>
                      <a:pt x="1052" y="1139"/>
                    </a:cubicBezTo>
                    <a:cubicBezTo>
                      <a:pt x="1056" y="1140"/>
                      <a:pt x="1059" y="1141"/>
                      <a:pt x="1062" y="1141"/>
                    </a:cubicBezTo>
                    <a:cubicBezTo>
                      <a:pt x="1066" y="1142"/>
                      <a:pt x="1069" y="1144"/>
                      <a:pt x="1073" y="1143"/>
                    </a:cubicBezTo>
                    <a:cubicBezTo>
                      <a:pt x="1081" y="1141"/>
                      <a:pt x="1091" y="1140"/>
                      <a:pt x="1098" y="1136"/>
                    </a:cubicBezTo>
                    <a:cubicBezTo>
                      <a:pt x="1115" y="1127"/>
                      <a:pt x="1132" y="1118"/>
                      <a:pt x="1144" y="1103"/>
                    </a:cubicBezTo>
                    <a:cubicBezTo>
                      <a:pt x="1145" y="1102"/>
                      <a:pt x="1146" y="1101"/>
                      <a:pt x="1147" y="1100"/>
                    </a:cubicBezTo>
                    <a:cubicBezTo>
                      <a:pt x="1151" y="1096"/>
                      <a:pt x="1152" y="1096"/>
                      <a:pt x="1157" y="1101"/>
                    </a:cubicBezTo>
                    <a:cubicBezTo>
                      <a:pt x="1156" y="1102"/>
                      <a:pt x="1156" y="1104"/>
                      <a:pt x="1155" y="1105"/>
                    </a:cubicBezTo>
                    <a:cubicBezTo>
                      <a:pt x="1151" y="1109"/>
                      <a:pt x="1148" y="1112"/>
                      <a:pt x="1144" y="1116"/>
                    </a:cubicBezTo>
                    <a:cubicBezTo>
                      <a:pt x="1135" y="1125"/>
                      <a:pt x="1125" y="1133"/>
                      <a:pt x="1114" y="1138"/>
                    </a:cubicBezTo>
                    <a:cubicBezTo>
                      <a:pt x="1102" y="1144"/>
                      <a:pt x="1089" y="1147"/>
                      <a:pt x="1076" y="1151"/>
                    </a:cubicBezTo>
                    <a:cubicBezTo>
                      <a:pt x="1075" y="1151"/>
                      <a:pt x="1073" y="1151"/>
                      <a:pt x="1072" y="1151"/>
                    </a:cubicBezTo>
                    <a:cubicBezTo>
                      <a:pt x="1068" y="1150"/>
                      <a:pt x="1064" y="1149"/>
                      <a:pt x="1060" y="1148"/>
                    </a:cubicBezTo>
                    <a:cubicBezTo>
                      <a:pt x="1049" y="1147"/>
                      <a:pt x="1040" y="1138"/>
                      <a:pt x="1039" y="1126"/>
                    </a:cubicBezTo>
                    <a:cubicBezTo>
                      <a:pt x="1038" y="1122"/>
                      <a:pt x="1038" y="1118"/>
                      <a:pt x="1037" y="1112"/>
                    </a:cubicBezTo>
                    <a:cubicBezTo>
                      <a:pt x="1033" y="1116"/>
                      <a:pt x="1031" y="1118"/>
                      <a:pt x="1028" y="1121"/>
                    </a:cubicBezTo>
                    <a:cubicBezTo>
                      <a:pt x="1021" y="1126"/>
                      <a:pt x="1015" y="1130"/>
                      <a:pt x="1009" y="1135"/>
                    </a:cubicBezTo>
                    <a:cubicBezTo>
                      <a:pt x="994" y="1147"/>
                      <a:pt x="976" y="1151"/>
                      <a:pt x="958" y="1151"/>
                    </a:cubicBezTo>
                    <a:cubicBezTo>
                      <a:pt x="951" y="1151"/>
                      <a:pt x="945" y="1149"/>
                      <a:pt x="941" y="1145"/>
                    </a:cubicBezTo>
                    <a:cubicBezTo>
                      <a:pt x="928" y="1133"/>
                      <a:pt x="922" y="1117"/>
                      <a:pt x="919" y="1100"/>
                    </a:cubicBezTo>
                    <a:cubicBezTo>
                      <a:pt x="919" y="1098"/>
                      <a:pt x="919" y="1096"/>
                      <a:pt x="919" y="1094"/>
                    </a:cubicBezTo>
                    <a:cubicBezTo>
                      <a:pt x="915" y="1098"/>
                      <a:pt x="910" y="1101"/>
                      <a:pt x="907" y="1105"/>
                    </a:cubicBezTo>
                    <a:cubicBezTo>
                      <a:pt x="902" y="1113"/>
                      <a:pt x="894" y="1117"/>
                      <a:pt x="887" y="1121"/>
                    </a:cubicBezTo>
                    <a:cubicBezTo>
                      <a:pt x="880" y="1126"/>
                      <a:pt x="871" y="1129"/>
                      <a:pt x="864" y="1134"/>
                    </a:cubicBezTo>
                    <a:cubicBezTo>
                      <a:pt x="854" y="1139"/>
                      <a:pt x="844" y="1143"/>
                      <a:pt x="834" y="1147"/>
                    </a:cubicBezTo>
                    <a:cubicBezTo>
                      <a:pt x="826" y="1149"/>
                      <a:pt x="810" y="1146"/>
                      <a:pt x="806" y="1138"/>
                    </a:cubicBezTo>
                    <a:cubicBezTo>
                      <a:pt x="804" y="1134"/>
                      <a:pt x="801" y="1130"/>
                      <a:pt x="799" y="1127"/>
                    </a:cubicBezTo>
                    <a:cubicBezTo>
                      <a:pt x="794" y="1119"/>
                      <a:pt x="790" y="1111"/>
                      <a:pt x="789" y="1101"/>
                    </a:cubicBezTo>
                    <a:cubicBezTo>
                      <a:pt x="786" y="1104"/>
                      <a:pt x="784" y="1105"/>
                      <a:pt x="782" y="1107"/>
                    </a:cubicBezTo>
                    <a:cubicBezTo>
                      <a:pt x="776" y="1114"/>
                      <a:pt x="770" y="1121"/>
                      <a:pt x="764" y="1129"/>
                    </a:cubicBezTo>
                    <a:cubicBezTo>
                      <a:pt x="756" y="1139"/>
                      <a:pt x="747" y="1147"/>
                      <a:pt x="736" y="1152"/>
                    </a:cubicBezTo>
                    <a:cubicBezTo>
                      <a:pt x="731" y="1154"/>
                      <a:pt x="726" y="1156"/>
                      <a:pt x="721" y="1159"/>
                    </a:cubicBezTo>
                    <a:cubicBezTo>
                      <a:pt x="725" y="1163"/>
                      <a:pt x="729" y="1168"/>
                      <a:pt x="735" y="1171"/>
                    </a:cubicBezTo>
                    <a:cubicBezTo>
                      <a:pt x="744" y="1175"/>
                      <a:pt x="751" y="1186"/>
                      <a:pt x="749" y="1194"/>
                    </a:cubicBezTo>
                    <a:cubicBezTo>
                      <a:pt x="748" y="1202"/>
                      <a:pt x="744" y="1209"/>
                      <a:pt x="739" y="1215"/>
                    </a:cubicBezTo>
                    <a:cubicBezTo>
                      <a:pt x="736" y="1219"/>
                      <a:pt x="734" y="1219"/>
                      <a:pt x="730" y="1217"/>
                    </a:cubicBezTo>
                    <a:cubicBezTo>
                      <a:pt x="729" y="1216"/>
                      <a:pt x="727" y="1216"/>
                      <a:pt x="726" y="1216"/>
                    </a:cubicBezTo>
                    <a:cubicBezTo>
                      <a:pt x="721" y="1215"/>
                      <a:pt x="716" y="1215"/>
                      <a:pt x="712" y="1213"/>
                    </a:cubicBezTo>
                    <a:cubicBezTo>
                      <a:pt x="703" y="1209"/>
                      <a:pt x="694" y="1204"/>
                      <a:pt x="686" y="1200"/>
                    </a:cubicBezTo>
                    <a:cubicBezTo>
                      <a:pt x="679" y="1196"/>
                      <a:pt x="672" y="1191"/>
                      <a:pt x="665" y="1188"/>
                    </a:cubicBezTo>
                    <a:cubicBezTo>
                      <a:pt x="660" y="1186"/>
                      <a:pt x="656" y="1184"/>
                      <a:pt x="652" y="1180"/>
                    </a:cubicBezTo>
                    <a:cubicBezTo>
                      <a:pt x="650" y="1179"/>
                      <a:pt x="648" y="1178"/>
                      <a:pt x="645" y="1177"/>
                    </a:cubicBezTo>
                    <a:cubicBezTo>
                      <a:pt x="645" y="1179"/>
                      <a:pt x="645" y="1180"/>
                      <a:pt x="645" y="1182"/>
                    </a:cubicBezTo>
                    <a:cubicBezTo>
                      <a:pt x="645" y="1184"/>
                      <a:pt x="645" y="1186"/>
                      <a:pt x="646" y="1188"/>
                    </a:cubicBezTo>
                    <a:cubicBezTo>
                      <a:pt x="648" y="1199"/>
                      <a:pt x="647" y="1203"/>
                      <a:pt x="640" y="1212"/>
                    </a:cubicBezTo>
                    <a:cubicBezTo>
                      <a:pt x="637" y="1217"/>
                      <a:pt x="633" y="1220"/>
                      <a:pt x="627" y="1222"/>
                    </a:cubicBezTo>
                    <a:cubicBezTo>
                      <a:pt x="625" y="1222"/>
                      <a:pt x="623" y="1223"/>
                      <a:pt x="621" y="1224"/>
                    </a:cubicBezTo>
                    <a:cubicBezTo>
                      <a:pt x="622" y="1230"/>
                      <a:pt x="619" y="1234"/>
                      <a:pt x="616" y="1238"/>
                    </a:cubicBezTo>
                    <a:cubicBezTo>
                      <a:pt x="613" y="1241"/>
                      <a:pt x="610" y="1244"/>
                      <a:pt x="608" y="1248"/>
                    </a:cubicBezTo>
                    <a:cubicBezTo>
                      <a:pt x="605" y="1252"/>
                      <a:pt x="601" y="1254"/>
                      <a:pt x="596" y="1255"/>
                    </a:cubicBezTo>
                    <a:cubicBezTo>
                      <a:pt x="593" y="1256"/>
                      <a:pt x="589" y="1257"/>
                      <a:pt x="588" y="1259"/>
                    </a:cubicBezTo>
                    <a:cubicBezTo>
                      <a:pt x="584" y="1266"/>
                      <a:pt x="576" y="1269"/>
                      <a:pt x="569" y="1274"/>
                    </a:cubicBezTo>
                    <a:cubicBezTo>
                      <a:pt x="563" y="1279"/>
                      <a:pt x="555" y="1281"/>
                      <a:pt x="546" y="1280"/>
                    </a:cubicBezTo>
                    <a:cubicBezTo>
                      <a:pt x="543" y="1280"/>
                      <a:pt x="540" y="1280"/>
                      <a:pt x="537" y="1280"/>
                    </a:cubicBezTo>
                    <a:cubicBezTo>
                      <a:pt x="532" y="1280"/>
                      <a:pt x="527" y="1279"/>
                      <a:pt x="523" y="1276"/>
                    </a:cubicBezTo>
                    <a:cubicBezTo>
                      <a:pt x="522" y="1275"/>
                      <a:pt x="521" y="1275"/>
                      <a:pt x="520" y="1274"/>
                    </a:cubicBezTo>
                    <a:cubicBezTo>
                      <a:pt x="519" y="1284"/>
                      <a:pt x="518" y="1293"/>
                      <a:pt x="517" y="1302"/>
                    </a:cubicBezTo>
                    <a:cubicBezTo>
                      <a:pt x="517" y="1312"/>
                      <a:pt x="516" y="1323"/>
                      <a:pt x="515" y="1333"/>
                    </a:cubicBezTo>
                    <a:cubicBezTo>
                      <a:pt x="515" y="1337"/>
                      <a:pt x="514" y="1341"/>
                      <a:pt x="515" y="1344"/>
                    </a:cubicBezTo>
                    <a:cubicBezTo>
                      <a:pt x="517" y="1351"/>
                      <a:pt x="516" y="1359"/>
                      <a:pt x="515" y="1366"/>
                    </a:cubicBezTo>
                    <a:cubicBezTo>
                      <a:pt x="513" y="1386"/>
                      <a:pt x="513" y="1406"/>
                      <a:pt x="513" y="1426"/>
                    </a:cubicBezTo>
                    <a:cubicBezTo>
                      <a:pt x="513" y="1430"/>
                      <a:pt x="515" y="1435"/>
                      <a:pt x="514" y="1439"/>
                    </a:cubicBezTo>
                    <a:cubicBezTo>
                      <a:pt x="512" y="1447"/>
                      <a:pt x="514" y="1456"/>
                      <a:pt x="515" y="1464"/>
                    </a:cubicBezTo>
                    <a:cubicBezTo>
                      <a:pt x="516" y="1473"/>
                      <a:pt x="514" y="1482"/>
                      <a:pt x="514" y="1490"/>
                    </a:cubicBezTo>
                    <a:cubicBezTo>
                      <a:pt x="515" y="1498"/>
                      <a:pt x="513" y="1506"/>
                      <a:pt x="518" y="1513"/>
                    </a:cubicBezTo>
                    <a:cubicBezTo>
                      <a:pt x="525" y="1514"/>
                      <a:pt x="532" y="1514"/>
                      <a:pt x="539" y="1515"/>
                    </a:cubicBezTo>
                    <a:cubicBezTo>
                      <a:pt x="545" y="1515"/>
                      <a:pt x="551" y="1517"/>
                      <a:pt x="556" y="1517"/>
                    </a:cubicBezTo>
                    <a:cubicBezTo>
                      <a:pt x="569" y="1516"/>
                      <a:pt x="581" y="1518"/>
                      <a:pt x="594" y="1517"/>
                    </a:cubicBezTo>
                    <a:cubicBezTo>
                      <a:pt x="607" y="1516"/>
                      <a:pt x="621" y="1517"/>
                      <a:pt x="634" y="1517"/>
                    </a:cubicBezTo>
                    <a:cubicBezTo>
                      <a:pt x="643" y="1516"/>
                      <a:pt x="652" y="1516"/>
                      <a:pt x="661" y="1516"/>
                    </a:cubicBezTo>
                    <a:cubicBezTo>
                      <a:pt x="667" y="1516"/>
                      <a:pt x="674" y="1512"/>
                      <a:pt x="680" y="1515"/>
                    </a:cubicBezTo>
                    <a:cubicBezTo>
                      <a:pt x="681" y="1515"/>
                      <a:pt x="682" y="1514"/>
                      <a:pt x="682" y="1514"/>
                    </a:cubicBezTo>
                    <a:cubicBezTo>
                      <a:pt x="690" y="1510"/>
                      <a:pt x="699" y="1510"/>
                      <a:pt x="707" y="1509"/>
                    </a:cubicBezTo>
                    <a:cubicBezTo>
                      <a:pt x="720" y="1508"/>
                      <a:pt x="733" y="1509"/>
                      <a:pt x="745" y="1509"/>
                    </a:cubicBezTo>
                    <a:cubicBezTo>
                      <a:pt x="755" y="1509"/>
                      <a:pt x="765" y="1509"/>
                      <a:pt x="774" y="1508"/>
                    </a:cubicBezTo>
                    <a:cubicBezTo>
                      <a:pt x="777" y="1508"/>
                      <a:pt x="780" y="1508"/>
                      <a:pt x="783" y="1509"/>
                    </a:cubicBezTo>
                    <a:cubicBezTo>
                      <a:pt x="788" y="1510"/>
                      <a:pt x="797" y="1509"/>
                      <a:pt x="803" y="1508"/>
                    </a:cubicBezTo>
                    <a:cubicBezTo>
                      <a:pt x="809" y="1507"/>
                      <a:pt x="816" y="1507"/>
                      <a:pt x="823" y="1507"/>
                    </a:cubicBezTo>
                    <a:cubicBezTo>
                      <a:pt x="833" y="1507"/>
                      <a:pt x="843" y="1508"/>
                      <a:pt x="853" y="1507"/>
                    </a:cubicBezTo>
                    <a:cubicBezTo>
                      <a:pt x="862" y="1507"/>
                      <a:pt x="871" y="1506"/>
                      <a:pt x="880" y="1508"/>
                    </a:cubicBezTo>
                    <a:cubicBezTo>
                      <a:pt x="884" y="1508"/>
                      <a:pt x="888" y="1508"/>
                      <a:pt x="892" y="1508"/>
                    </a:cubicBezTo>
                    <a:cubicBezTo>
                      <a:pt x="901" y="1507"/>
                      <a:pt x="910" y="1505"/>
                      <a:pt x="919" y="1505"/>
                    </a:cubicBezTo>
                    <a:cubicBezTo>
                      <a:pt x="930" y="1505"/>
                      <a:pt x="941" y="1501"/>
                      <a:pt x="951" y="1505"/>
                    </a:cubicBezTo>
                    <a:cubicBezTo>
                      <a:pt x="952" y="1505"/>
                      <a:pt x="952" y="1505"/>
                      <a:pt x="953" y="1505"/>
                    </a:cubicBezTo>
                    <a:cubicBezTo>
                      <a:pt x="968" y="1501"/>
                      <a:pt x="983" y="1500"/>
                      <a:pt x="999" y="1502"/>
                    </a:cubicBezTo>
                    <a:cubicBezTo>
                      <a:pt x="1000" y="1502"/>
                      <a:pt x="1002" y="1502"/>
                      <a:pt x="1003" y="1501"/>
                    </a:cubicBezTo>
                    <a:cubicBezTo>
                      <a:pt x="1008" y="1499"/>
                      <a:pt x="1013" y="1500"/>
                      <a:pt x="1018" y="1500"/>
                    </a:cubicBezTo>
                    <a:cubicBezTo>
                      <a:pt x="1026" y="1502"/>
                      <a:pt x="1035" y="1503"/>
                      <a:pt x="1043" y="1500"/>
                    </a:cubicBezTo>
                    <a:cubicBezTo>
                      <a:pt x="1045" y="1500"/>
                      <a:pt x="1047" y="1499"/>
                      <a:pt x="1049" y="1499"/>
                    </a:cubicBezTo>
                    <a:cubicBezTo>
                      <a:pt x="1058" y="1499"/>
                      <a:pt x="1067" y="1499"/>
                      <a:pt x="1076" y="1499"/>
                    </a:cubicBezTo>
                    <a:cubicBezTo>
                      <a:pt x="1083" y="1498"/>
                      <a:pt x="1091" y="1498"/>
                      <a:pt x="1098" y="1498"/>
                    </a:cubicBezTo>
                    <a:cubicBezTo>
                      <a:pt x="1112" y="1498"/>
                      <a:pt x="1127" y="1498"/>
                      <a:pt x="1141" y="1496"/>
                    </a:cubicBezTo>
                    <a:cubicBezTo>
                      <a:pt x="1154" y="1493"/>
                      <a:pt x="1167" y="1493"/>
                      <a:pt x="1181" y="1492"/>
                    </a:cubicBezTo>
                    <a:cubicBezTo>
                      <a:pt x="1185" y="1491"/>
                      <a:pt x="1190" y="1491"/>
                      <a:pt x="1195" y="1491"/>
                    </a:cubicBezTo>
                    <a:cubicBezTo>
                      <a:pt x="1204" y="1490"/>
                      <a:pt x="1213" y="1489"/>
                      <a:pt x="1221" y="1488"/>
                    </a:cubicBezTo>
                    <a:cubicBezTo>
                      <a:pt x="1223" y="1488"/>
                      <a:pt x="1224" y="1487"/>
                      <a:pt x="1226" y="1487"/>
                    </a:cubicBezTo>
                    <a:cubicBezTo>
                      <a:pt x="1227" y="1473"/>
                      <a:pt x="1226" y="1458"/>
                      <a:pt x="1225" y="1444"/>
                    </a:cubicBezTo>
                    <a:cubicBezTo>
                      <a:pt x="1223" y="1425"/>
                      <a:pt x="1221" y="1406"/>
                      <a:pt x="1221" y="1387"/>
                    </a:cubicBezTo>
                    <a:cubicBezTo>
                      <a:pt x="1220" y="1365"/>
                      <a:pt x="1220" y="1343"/>
                      <a:pt x="1220" y="1321"/>
                    </a:cubicBezTo>
                    <a:cubicBezTo>
                      <a:pt x="1220" y="1309"/>
                      <a:pt x="1221" y="1298"/>
                      <a:pt x="1219" y="1286"/>
                    </a:cubicBezTo>
                    <a:cubicBezTo>
                      <a:pt x="1218" y="1277"/>
                      <a:pt x="1219" y="1268"/>
                      <a:pt x="1219" y="1258"/>
                    </a:cubicBezTo>
                    <a:cubicBezTo>
                      <a:pt x="1219" y="1249"/>
                      <a:pt x="1218" y="1239"/>
                      <a:pt x="1218" y="1230"/>
                    </a:cubicBezTo>
                    <a:cubicBezTo>
                      <a:pt x="1218" y="1223"/>
                      <a:pt x="1219" y="1216"/>
                      <a:pt x="1219" y="1209"/>
                    </a:cubicBezTo>
                    <a:cubicBezTo>
                      <a:pt x="1219" y="1205"/>
                      <a:pt x="1219" y="1200"/>
                      <a:pt x="1220" y="1195"/>
                    </a:cubicBezTo>
                    <a:cubicBezTo>
                      <a:pt x="1220" y="1188"/>
                      <a:pt x="1221" y="1181"/>
                      <a:pt x="1221" y="1174"/>
                    </a:cubicBezTo>
                    <a:cubicBezTo>
                      <a:pt x="1221" y="1165"/>
                      <a:pt x="1220" y="1156"/>
                      <a:pt x="1220" y="1146"/>
                    </a:cubicBezTo>
                    <a:cubicBezTo>
                      <a:pt x="1219" y="1141"/>
                      <a:pt x="1220" y="1136"/>
                      <a:pt x="1220" y="1131"/>
                    </a:cubicBezTo>
                    <a:cubicBezTo>
                      <a:pt x="1219" y="1120"/>
                      <a:pt x="1219" y="1109"/>
                      <a:pt x="1219" y="1098"/>
                    </a:cubicBezTo>
                    <a:cubicBezTo>
                      <a:pt x="1219" y="1091"/>
                      <a:pt x="1216" y="1089"/>
                      <a:pt x="1211" y="1088"/>
                    </a:cubicBezTo>
                    <a:cubicBezTo>
                      <a:pt x="1197" y="1084"/>
                      <a:pt x="1184" y="1080"/>
                      <a:pt x="1171" y="1076"/>
                    </a:cubicBezTo>
                    <a:cubicBezTo>
                      <a:pt x="1164" y="1074"/>
                      <a:pt x="1159" y="1071"/>
                      <a:pt x="1155" y="1066"/>
                    </a:cubicBezTo>
                    <a:cubicBezTo>
                      <a:pt x="1152" y="1062"/>
                      <a:pt x="1151" y="1058"/>
                      <a:pt x="1153" y="1053"/>
                    </a:cubicBezTo>
                    <a:cubicBezTo>
                      <a:pt x="1154" y="1050"/>
                      <a:pt x="1155" y="1046"/>
                      <a:pt x="1157" y="1041"/>
                    </a:cubicBezTo>
                    <a:cubicBezTo>
                      <a:pt x="1154" y="1040"/>
                      <a:pt x="1152" y="1039"/>
                      <a:pt x="1150" y="1040"/>
                    </a:cubicBezTo>
                    <a:cubicBezTo>
                      <a:pt x="1143" y="1041"/>
                      <a:pt x="1137" y="1038"/>
                      <a:pt x="1133" y="1034"/>
                    </a:cubicBezTo>
                    <a:cubicBezTo>
                      <a:pt x="1129" y="1030"/>
                      <a:pt x="1126" y="1025"/>
                      <a:pt x="1123" y="1020"/>
                    </a:cubicBezTo>
                    <a:cubicBezTo>
                      <a:pt x="1118" y="1013"/>
                      <a:pt x="1119" y="1009"/>
                      <a:pt x="1124" y="1003"/>
                    </a:cubicBezTo>
                    <a:cubicBezTo>
                      <a:pt x="1125" y="1002"/>
                      <a:pt x="1127" y="1001"/>
                      <a:pt x="1128" y="1001"/>
                    </a:cubicBezTo>
                    <a:cubicBezTo>
                      <a:pt x="1128" y="1000"/>
                      <a:pt x="1128" y="999"/>
                      <a:pt x="1127" y="998"/>
                    </a:cubicBezTo>
                    <a:cubicBezTo>
                      <a:pt x="1125" y="998"/>
                      <a:pt x="1123" y="998"/>
                      <a:pt x="1121" y="997"/>
                    </a:cubicBezTo>
                    <a:cubicBezTo>
                      <a:pt x="1105" y="996"/>
                      <a:pt x="1094" y="987"/>
                      <a:pt x="1088" y="973"/>
                    </a:cubicBezTo>
                    <a:cubicBezTo>
                      <a:pt x="1087" y="969"/>
                      <a:pt x="1087" y="966"/>
                      <a:pt x="1089" y="963"/>
                    </a:cubicBezTo>
                    <a:cubicBezTo>
                      <a:pt x="1094" y="958"/>
                      <a:pt x="1098" y="951"/>
                      <a:pt x="1106" y="950"/>
                    </a:cubicBezTo>
                    <a:cubicBezTo>
                      <a:pt x="1107" y="950"/>
                      <a:pt x="1108" y="949"/>
                      <a:pt x="1109" y="948"/>
                    </a:cubicBezTo>
                    <a:cubicBezTo>
                      <a:pt x="1104" y="938"/>
                      <a:pt x="1105" y="936"/>
                      <a:pt x="1111" y="926"/>
                    </a:cubicBezTo>
                    <a:cubicBezTo>
                      <a:pt x="1116" y="919"/>
                      <a:pt x="1123" y="917"/>
                      <a:pt x="1130" y="916"/>
                    </a:cubicBezTo>
                    <a:cubicBezTo>
                      <a:pt x="1155" y="913"/>
                      <a:pt x="1180" y="911"/>
                      <a:pt x="1205" y="911"/>
                    </a:cubicBezTo>
                    <a:cubicBezTo>
                      <a:pt x="1206" y="911"/>
                      <a:pt x="1207" y="911"/>
                      <a:pt x="1209" y="910"/>
                    </a:cubicBezTo>
                    <a:cubicBezTo>
                      <a:pt x="1206" y="894"/>
                      <a:pt x="1209" y="877"/>
                      <a:pt x="1204" y="860"/>
                    </a:cubicBezTo>
                    <a:cubicBezTo>
                      <a:pt x="1196" y="860"/>
                      <a:pt x="1189" y="860"/>
                      <a:pt x="1182" y="860"/>
                    </a:cubicBezTo>
                    <a:cubicBezTo>
                      <a:pt x="1171" y="860"/>
                      <a:pt x="1160" y="860"/>
                      <a:pt x="1149" y="860"/>
                    </a:cubicBezTo>
                    <a:cubicBezTo>
                      <a:pt x="1148" y="860"/>
                      <a:pt x="1146" y="860"/>
                      <a:pt x="1145" y="860"/>
                    </a:cubicBezTo>
                    <a:cubicBezTo>
                      <a:pt x="1134" y="861"/>
                      <a:pt x="1122" y="862"/>
                      <a:pt x="1111" y="863"/>
                    </a:cubicBezTo>
                    <a:cubicBezTo>
                      <a:pt x="1102" y="864"/>
                      <a:pt x="1093" y="866"/>
                      <a:pt x="1084" y="866"/>
                    </a:cubicBezTo>
                    <a:cubicBezTo>
                      <a:pt x="1076" y="867"/>
                      <a:pt x="1068" y="866"/>
                      <a:pt x="1060" y="867"/>
                    </a:cubicBezTo>
                    <a:cubicBezTo>
                      <a:pt x="1053" y="867"/>
                      <a:pt x="1046" y="869"/>
                      <a:pt x="1039" y="869"/>
                    </a:cubicBezTo>
                    <a:cubicBezTo>
                      <a:pt x="1025" y="870"/>
                      <a:pt x="1012" y="870"/>
                      <a:pt x="998" y="871"/>
                    </a:cubicBezTo>
                    <a:cubicBezTo>
                      <a:pt x="993" y="871"/>
                      <a:pt x="988" y="871"/>
                      <a:pt x="982" y="871"/>
                    </a:cubicBezTo>
                    <a:cubicBezTo>
                      <a:pt x="967" y="871"/>
                      <a:pt x="951" y="871"/>
                      <a:pt x="935" y="871"/>
                    </a:cubicBezTo>
                    <a:cubicBezTo>
                      <a:pt x="926" y="871"/>
                      <a:pt x="917" y="872"/>
                      <a:pt x="907" y="873"/>
                    </a:cubicBezTo>
                    <a:cubicBezTo>
                      <a:pt x="903" y="873"/>
                      <a:pt x="898" y="874"/>
                      <a:pt x="893" y="874"/>
                    </a:cubicBezTo>
                    <a:cubicBezTo>
                      <a:pt x="880" y="873"/>
                      <a:pt x="866" y="872"/>
                      <a:pt x="853" y="874"/>
                    </a:cubicBezTo>
                    <a:cubicBezTo>
                      <a:pt x="849" y="875"/>
                      <a:pt x="844" y="875"/>
                      <a:pt x="840" y="875"/>
                    </a:cubicBezTo>
                    <a:cubicBezTo>
                      <a:pt x="831" y="875"/>
                      <a:pt x="822" y="875"/>
                      <a:pt x="813" y="876"/>
                    </a:cubicBezTo>
                    <a:cubicBezTo>
                      <a:pt x="805" y="877"/>
                      <a:pt x="796" y="878"/>
                      <a:pt x="788" y="879"/>
                    </a:cubicBezTo>
                    <a:cubicBezTo>
                      <a:pt x="778" y="880"/>
                      <a:pt x="769" y="881"/>
                      <a:pt x="759" y="879"/>
                    </a:cubicBezTo>
                    <a:cubicBezTo>
                      <a:pt x="752" y="878"/>
                      <a:pt x="746" y="879"/>
                      <a:pt x="739" y="879"/>
                    </a:cubicBezTo>
                    <a:cubicBezTo>
                      <a:pt x="728" y="878"/>
                      <a:pt x="717" y="878"/>
                      <a:pt x="706" y="878"/>
                    </a:cubicBezTo>
                    <a:cubicBezTo>
                      <a:pt x="702" y="878"/>
                      <a:pt x="698" y="877"/>
                      <a:pt x="694" y="878"/>
                    </a:cubicBezTo>
                    <a:cubicBezTo>
                      <a:pt x="688" y="880"/>
                      <a:pt x="681" y="877"/>
                      <a:pt x="675" y="880"/>
                    </a:cubicBezTo>
                    <a:cubicBezTo>
                      <a:pt x="674" y="881"/>
                      <a:pt x="672" y="880"/>
                      <a:pt x="671" y="880"/>
                    </a:cubicBezTo>
                    <a:cubicBezTo>
                      <a:pt x="669" y="879"/>
                      <a:pt x="667" y="879"/>
                      <a:pt x="665" y="879"/>
                    </a:cubicBezTo>
                    <a:cubicBezTo>
                      <a:pt x="654" y="880"/>
                      <a:pt x="643" y="881"/>
                      <a:pt x="632" y="881"/>
                    </a:cubicBezTo>
                    <a:cubicBezTo>
                      <a:pt x="619" y="882"/>
                      <a:pt x="606" y="882"/>
                      <a:pt x="593" y="883"/>
                    </a:cubicBezTo>
                    <a:cubicBezTo>
                      <a:pt x="582" y="883"/>
                      <a:pt x="572" y="884"/>
                      <a:pt x="561" y="882"/>
                    </a:cubicBezTo>
                    <a:cubicBezTo>
                      <a:pt x="551" y="881"/>
                      <a:pt x="541" y="882"/>
                      <a:pt x="531" y="882"/>
                    </a:cubicBezTo>
                    <a:close/>
                    <a:moveTo>
                      <a:pt x="455" y="601"/>
                    </a:moveTo>
                    <a:cubicBezTo>
                      <a:pt x="455" y="600"/>
                      <a:pt x="455" y="599"/>
                      <a:pt x="454" y="599"/>
                    </a:cubicBezTo>
                    <a:cubicBezTo>
                      <a:pt x="452" y="599"/>
                      <a:pt x="449" y="600"/>
                      <a:pt x="447" y="601"/>
                    </a:cubicBezTo>
                    <a:cubicBezTo>
                      <a:pt x="444" y="602"/>
                      <a:pt x="441" y="604"/>
                      <a:pt x="438" y="605"/>
                    </a:cubicBezTo>
                    <a:cubicBezTo>
                      <a:pt x="430" y="605"/>
                      <a:pt x="421" y="609"/>
                      <a:pt x="412" y="608"/>
                    </a:cubicBezTo>
                    <a:cubicBezTo>
                      <a:pt x="411" y="608"/>
                      <a:pt x="410" y="609"/>
                      <a:pt x="409" y="609"/>
                    </a:cubicBezTo>
                    <a:cubicBezTo>
                      <a:pt x="405" y="610"/>
                      <a:pt x="401" y="612"/>
                      <a:pt x="398" y="612"/>
                    </a:cubicBezTo>
                    <a:cubicBezTo>
                      <a:pt x="379" y="613"/>
                      <a:pt x="363" y="622"/>
                      <a:pt x="345" y="627"/>
                    </a:cubicBezTo>
                    <a:cubicBezTo>
                      <a:pt x="344" y="627"/>
                      <a:pt x="344" y="628"/>
                      <a:pt x="343" y="628"/>
                    </a:cubicBezTo>
                    <a:cubicBezTo>
                      <a:pt x="336" y="632"/>
                      <a:pt x="330" y="636"/>
                      <a:pt x="324" y="640"/>
                    </a:cubicBezTo>
                    <a:cubicBezTo>
                      <a:pt x="317" y="645"/>
                      <a:pt x="310" y="649"/>
                      <a:pt x="303" y="653"/>
                    </a:cubicBezTo>
                    <a:cubicBezTo>
                      <a:pt x="299" y="655"/>
                      <a:pt x="297" y="659"/>
                      <a:pt x="294" y="661"/>
                    </a:cubicBezTo>
                    <a:cubicBezTo>
                      <a:pt x="282" y="670"/>
                      <a:pt x="270" y="679"/>
                      <a:pt x="258" y="688"/>
                    </a:cubicBezTo>
                    <a:cubicBezTo>
                      <a:pt x="254" y="690"/>
                      <a:pt x="250" y="693"/>
                      <a:pt x="247" y="697"/>
                    </a:cubicBezTo>
                    <a:cubicBezTo>
                      <a:pt x="238" y="706"/>
                      <a:pt x="229" y="715"/>
                      <a:pt x="221" y="725"/>
                    </a:cubicBezTo>
                    <a:cubicBezTo>
                      <a:pt x="216" y="732"/>
                      <a:pt x="209" y="736"/>
                      <a:pt x="203" y="743"/>
                    </a:cubicBezTo>
                    <a:cubicBezTo>
                      <a:pt x="189" y="760"/>
                      <a:pt x="174" y="776"/>
                      <a:pt x="159" y="791"/>
                    </a:cubicBezTo>
                    <a:cubicBezTo>
                      <a:pt x="152" y="798"/>
                      <a:pt x="145" y="805"/>
                      <a:pt x="139" y="812"/>
                    </a:cubicBezTo>
                    <a:cubicBezTo>
                      <a:pt x="132" y="820"/>
                      <a:pt x="125" y="828"/>
                      <a:pt x="118" y="836"/>
                    </a:cubicBezTo>
                    <a:cubicBezTo>
                      <a:pt x="109" y="848"/>
                      <a:pt x="99" y="859"/>
                      <a:pt x="90" y="872"/>
                    </a:cubicBezTo>
                    <a:cubicBezTo>
                      <a:pt x="78" y="889"/>
                      <a:pt x="66" y="906"/>
                      <a:pt x="54" y="924"/>
                    </a:cubicBezTo>
                    <a:cubicBezTo>
                      <a:pt x="45" y="938"/>
                      <a:pt x="34" y="951"/>
                      <a:pt x="28" y="968"/>
                    </a:cubicBezTo>
                    <a:cubicBezTo>
                      <a:pt x="23" y="982"/>
                      <a:pt x="16" y="996"/>
                      <a:pt x="15" y="1012"/>
                    </a:cubicBezTo>
                    <a:cubicBezTo>
                      <a:pt x="15" y="1014"/>
                      <a:pt x="14" y="1016"/>
                      <a:pt x="15" y="1018"/>
                    </a:cubicBezTo>
                    <a:cubicBezTo>
                      <a:pt x="18" y="1022"/>
                      <a:pt x="18" y="1026"/>
                      <a:pt x="17" y="1030"/>
                    </a:cubicBezTo>
                    <a:cubicBezTo>
                      <a:pt x="16" y="1044"/>
                      <a:pt x="19" y="1056"/>
                      <a:pt x="27" y="1067"/>
                    </a:cubicBezTo>
                    <a:cubicBezTo>
                      <a:pt x="34" y="1078"/>
                      <a:pt x="44" y="1087"/>
                      <a:pt x="53" y="1096"/>
                    </a:cubicBezTo>
                    <a:cubicBezTo>
                      <a:pt x="56" y="1098"/>
                      <a:pt x="60" y="1100"/>
                      <a:pt x="64" y="1102"/>
                    </a:cubicBezTo>
                    <a:cubicBezTo>
                      <a:pt x="76" y="1108"/>
                      <a:pt x="87" y="1115"/>
                      <a:pt x="99" y="1120"/>
                    </a:cubicBezTo>
                    <a:cubicBezTo>
                      <a:pt x="103" y="1121"/>
                      <a:pt x="107" y="1123"/>
                      <a:pt x="111" y="1124"/>
                    </a:cubicBezTo>
                    <a:cubicBezTo>
                      <a:pt x="122" y="1129"/>
                      <a:pt x="133" y="1133"/>
                      <a:pt x="143" y="1137"/>
                    </a:cubicBezTo>
                    <a:cubicBezTo>
                      <a:pt x="151" y="1140"/>
                      <a:pt x="160" y="1143"/>
                      <a:pt x="167" y="1146"/>
                    </a:cubicBezTo>
                    <a:cubicBezTo>
                      <a:pt x="177" y="1150"/>
                      <a:pt x="185" y="1156"/>
                      <a:pt x="195" y="1158"/>
                    </a:cubicBezTo>
                    <a:cubicBezTo>
                      <a:pt x="201" y="1160"/>
                      <a:pt x="206" y="1163"/>
                      <a:pt x="212" y="1165"/>
                    </a:cubicBezTo>
                    <a:cubicBezTo>
                      <a:pt x="220" y="1167"/>
                      <a:pt x="228" y="1169"/>
                      <a:pt x="235" y="1171"/>
                    </a:cubicBezTo>
                    <a:cubicBezTo>
                      <a:pt x="248" y="1175"/>
                      <a:pt x="261" y="1178"/>
                      <a:pt x="273" y="1183"/>
                    </a:cubicBezTo>
                    <a:cubicBezTo>
                      <a:pt x="276" y="1185"/>
                      <a:pt x="279" y="1185"/>
                      <a:pt x="282" y="1185"/>
                    </a:cubicBezTo>
                    <a:cubicBezTo>
                      <a:pt x="286" y="1186"/>
                      <a:pt x="289" y="1187"/>
                      <a:pt x="293" y="1188"/>
                    </a:cubicBezTo>
                    <a:cubicBezTo>
                      <a:pt x="296" y="1188"/>
                      <a:pt x="298" y="1189"/>
                      <a:pt x="301" y="1189"/>
                    </a:cubicBezTo>
                    <a:cubicBezTo>
                      <a:pt x="309" y="1190"/>
                      <a:pt x="317" y="1191"/>
                      <a:pt x="324" y="1193"/>
                    </a:cubicBezTo>
                    <a:cubicBezTo>
                      <a:pt x="336" y="1195"/>
                      <a:pt x="348" y="1199"/>
                      <a:pt x="360" y="1199"/>
                    </a:cubicBezTo>
                    <a:cubicBezTo>
                      <a:pt x="374" y="1200"/>
                      <a:pt x="388" y="1203"/>
                      <a:pt x="402" y="1205"/>
                    </a:cubicBezTo>
                    <a:cubicBezTo>
                      <a:pt x="404" y="1205"/>
                      <a:pt x="407" y="1205"/>
                      <a:pt x="409" y="1204"/>
                    </a:cubicBezTo>
                    <a:cubicBezTo>
                      <a:pt x="412" y="1203"/>
                      <a:pt x="416" y="1202"/>
                      <a:pt x="419" y="1201"/>
                    </a:cubicBezTo>
                    <a:cubicBezTo>
                      <a:pt x="424" y="1198"/>
                      <a:pt x="430" y="1195"/>
                      <a:pt x="432" y="1189"/>
                    </a:cubicBezTo>
                    <a:cubicBezTo>
                      <a:pt x="423" y="1181"/>
                      <a:pt x="414" y="1172"/>
                      <a:pt x="401" y="1170"/>
                    </a:cubicBezTo>
                    <a:cubicBezTo>
                      <a:pt x="399" y="1175"/>
                      <a:pt x="400" y="1180"/>
                      <a:pt x="401" y="1185"/>
                    </a:cubicBezTo>
                    <a:cubicBezTo>
                      <a:pt x="403" y="1191"/>
                      <a:pt x="409" y="1192"/>
                      <a:pt x="414" y="1194"/>
                    </a:cubicBezTo>
                    <a:cubicBezTo>
                      <a:pt x="413" y="1196"/>
                      <a:pt x="412" y="1198"/>
                      <a:pt x="410" y="1199"/>
                    </a:cubicBezTo>
                    <a:cubicBezTo>
                      <a:pt x="408" y="1200"/>
                      <a:pt x="405" y="1201"/>
                      <a:pt x="402" y="1201"/>
                    </a:cubicBezTo>
                    <a:cubicBezTo>
                      <a:pt x="396" y="1201"/>
                      <a:pt x="391" y="1198"/>
                      <a:pt x="387" y="1194"/>
                    </a:cubicBezTo>
                    <a:cubicBezTo>
                      <a:pt x="384" y="1189"/>
                      <a:pt x="382" y="1184"/>
                      <a:pt x="380" y="1180"/>
                    </a:cubicBezTo>
                    <a:cubicBezTo>
                      <a:pt x="380" y="1179"/>
                      <a:pt x="381" y="1178"/>
                      <a:pt x="381" y="1177"/>
                    </a:cubicBezTo>
                    <a:cubicBezTo>
                      <a:pt x="385" y="1162"/>
                      <a:pt x="390" y="1148"/>
                      <a:pt x="395" y="1134"/>
                    </a:cubicBezTo>
                    <a:cubicBezTo>
                      <a:pt x="399" y="1124"/>
                      <a:pt x="406" y="1117"/>
                      <a:pt x="411" y="1107"/>
                    </a:cubicBezTo>
                    <a:cubicBezTo>
                      <a:pt x="413" y="1102"/>
                      <a:pt x="418" y="1097"/>
                      <a:pt x="421" y="1092"/>
                    </a:cubicBezTo>
                    <a:cubicBezTo>
                      <a:pt x="423" y="1090"/>
                      <a:pt x="426" y="1088"/>
                      <a:pt x="428" y="1085"/>
                    </a:cubicBezTo>
                    <a:cubicBezTo>
                      <a:pt x="431" y="1081"/>
                      <a:pt x="433" y="1076"/>
                      <a:pt x="436" y="1072"/>
                    </a:cubicBezTo>
                    <a:cubicBezTo>
                      <a:pt x="443" y="1062"/>
                      <a:pt x="450" y="1052"/>
                      <a:pt x="457" y="1041"/>
                    </a:cubicBezTo>
                    <a:cubicBezTo>
                      <a:pt x="446" y="1038"/>
                      <a:pt x="437" y="1034"/>
                      <a:pt x="427" y="1031"/>
                    </a:cubicBezTo>
                    <a:cubicBezTo>
                      <a:pt x="406" y="1025"/>
                      <a:pt x="385" y="1019"/>
                      <a:pt x="366" y="1010"/>
                    </a:cubicBezTo>
                    <a:cubicBezTo>
                      <a:pt x="354" y="1004"/>
                      <a:pt x="341" y="1000"/>
                      <a:pt x="328" y="995"/>
                    </a:cubicBezTo>
                    <a:cubicBezTo>
                      <a:pt x="317" y="991"/>
                      <a:pt x="305" y="988"/>
                      <a:pt x="293" y="984"/>
                    </a:cubicBezTo>
                    <a:cubicBezTo>
                      <a:pt x="284" y="981"/>
                      <a:pt x="275" y="978"/>
                      <a:pt x="266" y="975"/>
                    </a:cubicBezTo>
                    <a:cubicBezTo>
                      <a:pt x="259" y="973"/>
                      <a:pt x="251" y="970"/>
                      <a:pt x="243" y="967"/>
                    </a:cubicBezTo>
                    <a:cubicBezTo>
                      <a:pt x="236" y="965"/>
                      <a:pt x="228" y="962"/>
                      <a:pt x="221" y="960"/>
                    </a:cubicBezTo>
                    <a:cubicBezTo>
                      <a:pt x="216" y="958"/>
                      <a:pt x="216" y="951"/>
                      <a:pt x="220" y="949"/>
                    </a:cubicBezTo>
                    <a:cubicBezTo>
                      <a:pt x="222" y="947"/>
                      <a:pt x="224" y="947"/>
                      <a:pt x="225" y="946"/>
                    </a:cubicBezTo>
                    <a:cubicBezTo>
                      <a:pt x="232" y="948"/>
                      <a:pt x="237" y="951"/>
                      <a:pt x="243" y="951"/>
                    </a:cubicBezTo>
                    <a:cubicBezTo>
                      <a:pt x="252" y="952"/>
                      <a:pt x="259" y="955"/>
                      <a:pt x="267" y="958"/>
                    </a:cubicBezTo>
                    <a:cubicBezTo>
                      <a:pt x="272" y="959"/>
                      <a:pt x="277" y="959"/>
                      <a:pt x="281" y="956"/>
                    </a:cubicBezTo>
                    <a:cubicBezTo>
                      <a:pt x="282" y="955"/>
                      <a:pt x="284" y="954"/>
                      <a:pt x="285" y="953"/>
                    </a:cubicBezTo>
                    <a:cubicBezTo>
                      <a:pt x="296" y="947"/>
                      <a:pt x="306" y="940"/>
                      <a:pt x="314" y="931"/>
                    </a:cubicBezTo>
                    <a:cubicBezTo>
                      <a:pt x="319" y="925"/>
                      <a:pt x="325" y="922"/>
                      <a:pt x="332" y="921"/>
                    </a:cubicBezTo>
                    <a:cubicBezTo>
                      <a:pt x="339" y="920"/>
                      <a:pt x="342" y="921"/>
                      <a:pt x="344" y="928"/>
                    </a:cubicBezTo>
                    <a:cubicBezTo>
                      <a:pt x="348" y="939"/>
                      <a:pt x="352" y="951"/>
                      <a:pt x="354" y="963"/>
                    </a:cubicBezTo>
                    <a:cubicBezTo>
                      <a:pt x="356" y="969"/>
                      <a:pt x="358" y="976"/>
                      <a:pt x="355" y="982"/>
                    </a:cubicBezTo>
                    <a:cubicBezTo>
                      <a:pt x="354" y="985"/>
                      <a:pt x="355" y="987"/>
                      <a:pt x="358" y="989"/>
                    </a:cubicBezTo>
                    <a:cubicBezTo>
                      <a:pt x="361" y="990"/>
                      <a:pt x="363" y="992"/>
                      <a:pt x="366" y="993"/>
                    </a:cubicBezTo>
                    <a:cubicBezTo>
                      <a:pt x="373" y="996"/>
                      <a:pt x="380" y="998"/>
                      <a:pt x="387" y="1001"/>
                    </a:cubicBezTo>
                    <a:cubicBezTo>
                      <a:pt x="389" y="1002"/>
                      <a:pt x="392" y="1002"/>
                      <a:pt x="394" y="1004"/>
                    </a:cubicBezTo>
                    <a:cubicBezTo>
                      <a:pt x="397" y="1005"/>
                      <a:pt x="399" y="1007"/>
                      <a:pt x="402" y="1008"/>
                    </a:cubicBezTo>
                    <a:cubicBezTo>
                      <a:pt x="409" y="1010"/>
                      <a:pt x="416" y="1012"/>
                      <a:pt x="422" y="1014"/>
                    </a:cubicBezTo>
                    <a:cubicBezTo>
                      <a:pt x="429" y="1015"/>
                      <a:pt x="435" y="1016"/>
                      <a:pt x="441" y="1018"/>
                    </a:cubicBezTo>
                    <a:cubicBezTo>
                      <a:pt x="451" y="1022"/>
                      <a:pt x="460" y="1025"/>
                      <a:pt x="470" y="1029"/>
                    </a:cubicBezTo>
                    <a:cubicBezTo>
                      <a:pt x="475" y="1030"/>
                      <a:pt x="479" y="1033"/>
                      <a:pt x="481" y="1038"/>
                    </a:cubicBezTo>
                    <a:cubicBezTo>
                      <a:pt x="483" y="1041"/>
                      <a:pt x="486" y="1043"/>
                      <a:pt x="489" y="1043"/>
                    </a:cubicBezTo>
                    <a:cubicBezTo>
                      <a:pt x="494" y="1044"/>
                      <a:pt x="499" y="1045"/>
                      <a:pt x="505" y="1046"/>
                    </a:cubicBezTo>
                    <a:cubicBezTo>
                      <a:pt x="507" y="1039"/>
                      <a:pt x="503" y="1032"/>
                      <a:pt x="508" y="1025"/>
                    </a:cubicBezTo>
                    <a:cubicBezTo>
                      <a:pt x="509" y="1025"/>
                      <a:pt x="508" y="1023"/>
                      <a:pt x="508" y="1022"/>
                    </a:cubicBezTo>
                    <a:cubicBezTo>
                      <a:pt x="508" y="1019"/>
                      <a:pt x="508" y="1017"/>
                      <a:pt x="508" y="1014"/>
                    </a:cubicBezTo>
                    <a:cubicBezTo>
                      <a:pt x="508" y="1008"/>
                      <a:pt x="511" y="1002"/>
                      <a:pt x="510" y="995"/>
                    </a:cubicBezTo>
                    <a:cubicBezTo>
                      <a:pt x="508" y="983"/>
                      <a:pt x="510" y="971"/>
                      <a:pt x="510" y="959"/>
                    </a:cubicBezTo>
                    <a:cubicBezTo>
                      <a:pt x="509" y="950"/>
                      <a:pt x="510" y="941"/>
                      <a:pt x="511" y="932"/>
                    </a:cubicBezTo>
                    <a:cubicBezTo>
                      <a:pt x="511" y="928"/>
                      <a:pt x="513" y="925"/>
                      <a:pt x="512" y="921"/>
                    </a:cubicBezTo>
                    <a:cubicBezTo>
                      <a:pt x="511" y="911"/>
                      <a:pt x="511" y="902"/>
                      <a:pt x="513" y="892"/>
                    </a:cubicBezTo>
                    <a:cubicBezTo>
                      <a:pt x="514" y="891"/>
                      <a:pt x="514" y="890"/>
                      <a:pt x="514" y="890"/>
                    </a:cubicBezTo>
                    <a:cubicBezTo>
                      <a:pt x="511" y="883"/>
                      <a:pt x="515" y="876"/>
                      <a:pt x="511" y="870"/>
                    </a:cubicBezTo>
                    <a:cubicBezTo>
                      <a:pt x="513" y="869"/>
                      <a:pt x="514" y="869"/>
                      <a:pt x="515" y="869"/>
                    </a:cubicBezTo>
                    <a:cubicBezTo>
                      <a:pt x="520" y="867"/>
                      <a:pt x="524" y="867"/>
                      <a:pt x="529" y="871"/>
                    </a:cubicBezTo>
                    <a:cubicBezTo>
                      <a:pt x="532" y="873"/>
                      <a:pt x="538" y="875"/>
                      <a:pt x="540" y="873"/>
                    </a:cubicBezTo>
                    <a:cubicBezTo>
                      <a:pt x="546" y="870"/>
                      <a:pt x="551" y="872"/>
                      <a:pt x="556" y="871"/>
                    </a:cubicBezTo>
                    <a:cubicBezTo>
                      <a:pt x="559" y="870"/>
                      <a:pt x="564" y="870"/>
                      <a:pt x="567" y="871"/>
                    </a:cubicBezTo>
                    <a:cubicBezTo>
                      <a:pt x="572" y="872"/>
                      <a:pt x="577" y="873"/>
                      <a:pt x="582" y="872"/>
                    </a:cubicBezTo>
                    <a:cubicBezTo>
                      <a:pt x="584" y="871"/>
                      <a:pt x="587" y="871"/>
                      <a:pt x="589" y="871"/>
                    </a:cubicBezTo>
                    <a:cubicBezTo>
                      <a:pt x="597" y="871"/>
                      <a:pt x="605" y="871"/>
                      <a:pt x="613" y="871"/>
                    </a:cubicBezTo>
                    <a:cubicBezTo>
                      <a:pt x="625" y="870"/>
                      <a:pt x="637" y="868"/>
                      <a:pt x="648" y="869"/>
                    </a:cubicBezTo>
                    <a:cubicBezTo>
                      <a:pt x="651" y="869"/>
                      <a:pt x="655" y="869"/>
                      <a:pt x="658" y="869"/>
                    </a:cubicBezTo>
                    <a:cubicBezTo>
                      <a:pt x="664" y="869"/>
                      <a:pt x="670" y="867"/>
                      <a:pt x="676" y="868"/>
                    </a:cubicBezTo>
                    <a:cubicBezTo>
                      <a:pt x="680" y="869"/>
                      <a:pt x="684" y="869"/>
                      <a:pt x="687" y="867"/>
                    </a:cubicBezTo>
                    <a:cubicBezTo>
                      <a:pt x="692" y="865"/>
                      <a:pt x="696" y="866"/>
                      <a:pt x="700" y="867"/>
                    </a:cubicBezTo>
                    <a:cubicBezTo>
                      <a:pt x="703" y="868"/>
                      <a:pt x="706" y="869"/>
                      <a:pt x="709" y="866"/>
                    </a:cubicBezTo>
                    <a:cubicBezTo>
                      <a:pt x="709" y="865"/>
                      <a:pt x="711" y="866"/>
                      <a:pt x="712" y="866"/>
                    </a:cubicBezTo>
                    <a:cubicBezTo>
                      <a:pt x="715" y="866"/>
                      <a:pt x="718" y="866"/>
                      <a:pt x="721" y="866"/>
                    </a:cubicBezTo>
                    <a:cubicBezTo>
                      <a:pt x="726" y="866"/>
                      <a:pt x="732" y="866"/>
                      <a:pt x="737" y="867"/>
                    </a:cubicBezTo>
                    <a:cubicBezTo>
                      <a:pt x="741" y="867"/>
                      <a:pt x="744" y="868"/>
                      <a:pt x="747" y="868"/>
                    </a:cubicBezTo>
                    <a:cubicBezTo>
                      <a:pt x="756" y="868"/>
                      <a:pt x="764" y="867"/>
                      <a:pt x="773" y="868"/>
                    </a:cubicBezTo>
                    <a:cubicBezTo>
                      <a:pt x="780" y="869"/>
                      <a:pt x="787" y="868"/>
                      <a:pt x="794" y="867"/>
                    </a:cubicBezTo>
                    <a:cubicBezTo>
                      <a:pt x="804" y="865"/>
                      <a:pt x="815" y="864"/>
                      <a:pt x="826" y="864"/>
                    </a:cubicBezTo>
                    <a:cubicBezTo>
                      <a:pt x="829" y="864"/>
                      <a:pt x="832" y="864"/>
                      <a:pt x="835" y="864"/>
                    </a:cubicBezTo>
                    <a:cubicBezTo>
                      <a:pt x="848" y="863"/>
                      <a:pt x="861" y="862"/>
                      <a:pt x="874" y="862"/>
                    </a:cubicBezTo>
                    <a:cubicBezTo>
                      <a:pt x="882" y="862"/>
                      <a:pt x="890" y="862"/>
                      <a:pt x="898" y="862"/>
                    </a:cubicBezTo>
                    <a:cubicBezTo>
                      <a:pt x="905" y="861"/>
                      <a:pt x="912" y="860"/>
                      <a:pt x="919" y="860"/>
                    </a:cubicBezTo>
                    <a:cubicBezTo>
                      <a:pt x="927" y="860"/>
                      <a:pt x="936" y="861"/>
                      <a:pt x="943" y="859"/>
                    </a:cubicBezTo>
                    <a:cubicBezTo>
                      <a:pt x="955" y="857"/>
                      <a:pt x="968" y="859"/>
                      <a:pt x="979" y="855"/>
                    </a:cubicBezTo>
                    <a:cubicBezTo>
                      <a:pt x="985" y="854"/>
                      <a:pt x="991" y="856"/>
                      <a:pt x="997" y="855"/>
                    </a:cubicBezTo>
                    <a:cubicBezTo>
                      <a:pt x="1002" y="855"/>
                      <a:pt x="1008" y="856"/>
                      <a:pt x="1014" y="856"/>
                    </a:cubicBezTo>
                    <a:cubicBezTo>
                      <a:pt x="1019" y="855"/>
                      <a:pt x="1025" y="853"/>
                      <a:pt x="1030" y="854"/>
                    </a:cubicBezTo>
                    <a:cubicBezTo>
                      <a:pt x="1033" y="854"/>
                      <a:pt x="1037" y="854"/>
                      <a:pt x="1040" y="854"/>
                    </a:cubicBezTo>
                    <a:cubicBezTo>
                      <a:pt x="1052" y="855"/>
                      <a:pt x="1064" y="850"/>
                      <a:pt x="1077" y="852"/>
                    </a:cubicBezTo>
                    <a:cubicBezTo>
                      <a:pt x="1082" y="853"/>
                      <a:pt x="1087" y="851"/>
                      <a:pt x="1094" y="850"/>
                    </a:cubicBezTo>
                    <a:cubicBezTo>
                      <a:pt x="1091" y="847"/>
                      <a:pt x="1090" y="844"/>
                      <a:pt x="1088" y="842"/>
                    </a:cubicBezTo>
                    <a:cubicBezTo>
                      <a:pt x="1079" y="830"/>
                      <a:pt x="1070" y="819"/>
                      <a:pt x="1061" y="808"/>
                    </a:cubicBezTo>
                    <a:cubicBezTo>
                      <a:pt x="1055" y="800"/>
                      <a:pt x="1050" y="793"/>
                      <a:pt x="1044" y="785"/>
                    </a:cubicBezTo>
                    <a:cubicBezTo>
                      <a:pt x="1039" y="778"/>
                      <a:pt x="1033" y="773"/>
                      <a:pt x="1029" y="766"/>
                    </a:cubicBezTo>
                    <a:cubicBezTo>
                      <a:pt x="1023" y="755"/>
                      <a:pt x="1017" y="745"/>
                      <a:pt x="1010" y="736"/>
                    </a:cubicBezTo>
                    <a:cubicBezTo>
                      <a:pt x="1008" y="733"/>
                      <a:pt x="1006" y="731"/>
                      <a:pt x="1004" y="729"/>
                    </a:cubicBezTo>
                    <a:cubicBezTo>
                      <a:pt x="999" y="722"/>
                      <a:pt x="995" y="716"/>
                      <a:pt x="989" y="710"/>
                    </a:cubicBezTo>
                    <a:cubicBezTo>
                      <a:pt x="977" y="696"/>
                      <a:pt x="963" y="683"/>
                      <a:pt x="950" y="670"/>
                    </a:cubicBezTo>
                    <a:cubicBezTo>
                      <a:pt x="943" y="662"/>
                      <a:pt x="935" y="655"/>
                      <a:pt x="925" y="650"/>
                    </a:cubicBezTo>
                    <a:cubicBezTo>
                      <a:pt x="914" y="645"/>
                      <a:pt x="905" y="638"/>
                      <a:pt x="895" y="633"/>
                    </a:cubicBezTo>
                    <a:cubicBezTo>
                      <a:pt x="882" y="626"/>
                      <a:pt x="870" y="619"/>
                      <a:pt x="857" y="612"/>
                    </a:cubicBezTo>
                    <a:cubicBezTo>
                      <a:pt x="853" y="610"/>
                      <a:pt x="847" y="609"/>
                      <a:pt x="842" y="607"/>
                    </a:cubicBezTo>
                    <a:cubicBezTo>
                      <a:pt x="837" y="605"/>
                      <a:pt x="831" y="603"/>
                      <a:pt x="826" y="601"/>
                    </a:cubicBezTo>
                    <a:cubicBezTo>
                      <a:pt x="815" y="596"/>
                      <a:pt x="804" y="595"/>
                      <a:pt x="793" y="594"/>
                    </a:cubicBezTo>
                    <a:cubicBezTo>
                      <a:pt x="791" y="598"/>
                      <a:pt x="789" y="601"/>
                      <a:pt x="788" y="605"/>
                    </a:cubicBezTo>
                    <a:cubicBezTo>
                      <a:pt x="785" y="615"/>
                      <a:pt x="779" y="623"/>
                      <a:pt x="771" y="629"/>
                    </a:cubicBezTo>
                    <a:cubicBezTo>
                      <a:pt x="770" y="630"/>
                      <a:pt x="768" y="631"/>
                      <a:pt x="768" y="631"/>
                    </a:cubicBezTo>
                    <a:cubicBezTo>
                      <a:pt x="769" y="638"/>
                      <a:pt x="763" y="640"/>
                      <a:pt x="759" y="643"/>
                    </a:cubicBezTo>
                    <a:cubicBezTo>
                      <a:pt x="756" y="645"/>
                      <a:pt x="754" y="647"/>
                      <a:pt x="751" y="649"/>
                    </a:cubicBezTo>
                    <a:cubicBezTo>
                      <a:pt x="748" y="652"/>
                      <a:pt x="746" y="655"/>
                      <a:pt x="742" y="657"/>
                    </a:cubicBezTo>
                    <a:cubicBezTo>
                      <a:pt x="732" y="664"/>
                      <a:pt x="722" y="670"/>
                      <a:pt x="711" y="676"/>
                    </a:cubicBezTo>
                    <a:cubicBezTo>
                      <a:pt x="703" y="680"/>
                      <a:pt x="694" y="685"/>
                      <a:pt x="686" y="688"/>
                    </a:cubicBezTo>
                    <a:cubicBezTo>
                      <a:pt x="678" y="690"/>
                      <a:pt x="669" y="691"/>
                      <a:pt x="661" y="693"/>
                    </a:cubicBezTo>
                    <a:cubicBezTo>
                      <a:pt x="657" y="694"/>
                      <a:pt x="653" y="696"/>
                      <a:pt x="649" y="696"/>
                    </a:cubicBezTo>
                    <a:cubicBezTo>
                      <a:pt x="634" y="698"/>
                      <a:pt x="619" y="699"/>
                      <a:pt x="603" y="699"/>
                    </a:cubicBezTo>
                    <a:cubicBezTo>
                      <a:pt x="590" y="699"/>
                      <a:pt x="577" y="694"/>
                      <a:pt x="564" y="690"/>
                    </a:cubicBezTo>
                    <a:cubicBezTo>
                      <a:pt x="554" y="686"/>
                      <a:pt x="544" y="681"/>
                      <a:pt x="533" y="676"/>
                    </a:cubicBezTo>
                    <a:cubicBezTo>
                      <a:pt x="526" y="673"/>
                      <a:pt x="518" y="668"/>
                      <a:pt x="511" y="664"/>
                    </a:cubicBezTo>
                    <a:cubicBezTo>
                      <a:pt x="490" y="654"/>
                      <a:pt x="475" y="637"/>
                      <a:pt x="463" y="617"/>
                    </a:cubicBezTo>
                    <a:cubicBezTo>
                      <a:pt x="462" y="614"/>
                      <a:pt x="461" y="613"/>
                      <a:pt x="458" y="612"/>
                    </a:cubicBezTo>
                    <a:cubicBezTo>
                      <a:pt x="454" y="612"/>
                      <a:pt x="452" y="610"/>
                      <a:pt x="451" y="606"/>
                    </a:cubicBezTo>
                    <a:cubicBezTo>
                      <a:pt x="452" y="604"/>
                      <a:pt x="454" y="602"/>
                      <a:pt x="455" y="601"/>
                    </a:cubicBezTo>
                    <a:close/>
                    <a:moveTo>
                      <a:pt x="459" y="420"/>
                    </a:moveTo>
                    <a:cubicBezTo>
                      <a:pt x="457" y="423"/>
                      <a:pt x="458" y="425"/>
                      <a:pt x="459" y="428"/>
                    </a:cubicBezTo>
                    <a:cubicBezTo>
                      <a:pt x="461" y="434"/>
                      <a:pt x="467" y="436"/>
                      <a:pt x="470" y="440"/>
                    </a:cubicBezTo>
                    <a:cubicBezTo>
                      <a:pt x="473" y="444"/>
                      <a:pt x="478" y="448"/>
                      <a:pt x="482" y="452"/>
                    </a:cubicBezTo>
                    <a:cubicBezTo>
                      <a:pt x="485" y="455"/>
                      <a:pt x="489" y="457"/>
                      <a:pt x="492" y="461"/>
                    </a:cubicBezTo>
                    <a:cubicBezTo>
                      <a:pt x="498" y="466"/>
                      <a:pt x="503" y="472"/>
                      <a:pt x="510" y="475"/>
                    </a:cubicBezTo>
                    <a:cubicBezTo>
                      <a:pt x="517" y="478"/>
                      <a:pt x="523" y="482"/>
                      <a:pt x="529" y="485"/>
                    </a:cubicBezTo>
                    <a:cubicBezTo>
                      <a:pt x="534" y="487"/>
                      <a:pt x="539" y="486"/>
                      <a:pt x="542" y="492"/>
                    </a:cubicBezTo>
                    <a:cubicBezTo>
                      <a:pt x="542" y="493"/>
                      <a:pt x="544" y="493"/>
                      <a:pt x="545" y="493"/>
                    </a:cubicBezTo>
                    <a:cubicBezTo>
                      <a:pt x="550" y="495"/>
                      <a:pt x="555" y="496"/>
                      <a:pt x="560" y="497"/>
                    </a:cubicBezTo>
                    <a:cubicBezTo>
                      <a:pt x="565" y="498"/>
                      <a:pt x="571" y="497"/>
                      <a:pt x="576" y="499"/>
                    </a:cubicBezTo>
                    <a:cubicBezTo>
                      <a:pt x="585" y="501"/>
                      <a:pt x="595" y="503"/>
                      <a:pt x="605" y="505"/>
                    </a:cubicBezTo>
                    <a:cubicBezTo>
                      <a:pt x="633" y="509"/>
                      <a:pt x="659" y="508"/>
                      <a:pt x="686" y="500"/>
                    </a:cubicBezTo>
                    <a:cubicBezTo>
                      <a:pt x="696" y="498"/>
                      <a:pt x="707" y="495"/>
                      <a:pt x="717" y="493"/>
                    </a:cubicBezTo>
                    <a:cubicBezTo>
                      <a:pt x="727" y="491"/>
                      <a:pt x="736" y="486"/>
                      <a:pt x="745" y="480"/>
                    </a:cubicBezTo>
                    <a:cubicBezTo>
                      <a:pt x="748" y="477"/>
                      <a:pt x="752" y="475"/>
                      <a:pt x="756" y="472"/>
                    </a:cubicBezTo>
                    <a:cubicBezTo>
                      <a:pt x="764" y="465"/>
                      <a:pt x="774" y="459"/>
                      <a:pt x="777" y="448"/>
                    </a:cubicBezTo>
                    <a:cubicBezTo>
                      <a:pt x="777" y="446"/>
                      <a:pt x="779" y="445"/>
                      <a:pt x="781" y="444"/>
                    </a:cubicBezTo>
                    <a:cubicBezTo>
                      <a:pt x="790" y="437"/>
                      <a:pt x="795" y="428"/>
                      <a:pt x="801" y="419"/>
                    </a:cubicBezTo>
                    <a:cubicBezTo>
                      <a:pt x="807" y="410"/>
                      <a:pt x="811" y="401"/>
                      <a:pt x="816" y="391"/>
                    </a:cubicBezTo>
                    <a:cubicBezTo>
                      <a:pt x="817" y="389"/>
                      <a:pt x="817" y="386"/>
                      <a:pt x="819" y="384"/>
                    </a:cubicBezTo>
                    <a:cubicBezTo>
                      <a:pt x="823" y="378"/>
                      <a:pt x="825" y="372"/>
                      <a:pt x="826" y="365"/>
                    </a:cubicBezTo>
                    <a:cubicBezTo>
                      <a:pt x="829" y="351"/>
                      <a:pt x="832" y="337"/>
                      <a:pt x="835" y="323"/>
                    </a:cubicBezTo>
                    <a:cubicBezTo>
                      <a:pt x="836" y="318"/>
                      <a:pt x="836" y="313"/>
                      <a:pt x="836" y="308"/>
                    </a:cubicBezTo>
                    <a:cubicBezTo>
                      <a:pt x="828" y="304"/>
                      <a:pt x="826" y="300"/>
                      <a:pt x="831" y="294"/>
                    </a:cubicBezTo>
                    <a:cubicBezTo>
                      <a:pt x="837" y="288"/>
                      <a:pt x="834" y="284"/>
                      <a:pt x="832" y="277"/>
                    </a:cubicBezTo>
                    <a:cubicBezTo>
                      <a:pt x="830" y="280"/>
                      <a:pt x="828" y="282"/>
                      <a:pt x="826" y="284"/>
                    </a:cubicBezTo>
                    <a:cubicBezTo>
                      <a:pt x="824" y="285"/>
                      <a:pt x="823" y="286"/>
                      <a:pt x="821" y="286"/>
                    </a:cubicBezTo>
                    <a:cubicBezTo>
                      <a:pt x="816" y="288"/>
                      <a:pt x="811" y="284"/>
                      <a:pt x="809" y="277"/>
                    </a:cubicBezTo>
                    <a:cubicBezTo>
                      <a:pt x="808" y="274"/>
                      <a:pt x="808" y="270"/>
                      <a:pt x="807" y="267"/>
                    </a:cubicBezTo>
                    <a:cubicBezTo>
                      <a:pt x="805" y="262"/>
                      <a:pt x="804" y="256"/>
                      <a:pt x="803" y="251"/>
                    </a:cubicBezTo>
                    <a:cubicBezTo>
                      <a:pt x="800" y="240"/>
                      <a:pt x="798" y="229"/>
                      <a:pt x="793" y="219"/>
                    </a:cubicBezTo>
                    <a:cubicBezTo>
                      <a:pt x="788" y="209"/>
                      <a:pt x="780" y="200"/>
                      <a:pt x="770" y="192"/>
                    </a:cubicBezTo>
                    <a:cubicBezTo>
                      <a:pt x="770" y="199"/>
                      <a:pt x="772" y="206"/>
                      <a:pt x="771" y="213"/>
                    </a:cubicBezTo>
                    <a:cubicBezTo>
                      <a:pt x="769" y="220"/>
                      <a:pt x="766" y="227"/>
                      <a:pt x="764" y="234"/>
                    </a:cubicBezTo>
                    <a:cubicBezTo>
                      <a:pt x="762" y="239"/>
                      <a:pt x="758" y="243"/>
                      <a:pt x="754" y="242"/>
                    </a:cubicBezTo>
                    <a:cubicBezTo>
                      <a:pt x="749" y="242"/>
                      <a:pt x="747" y="238"/>
                      <a:pt x="745" y="234"/>
                    </a:cubicBezTo>
                    <a:cubicBezTo>
                      <a:pt x="742" y="226"/>
                      <a:pt x="739" y="218"/>
                      <a:pt x="735" y="211"/>
                    </a:cubicBezTo>
                    <a:cubicBezTo>
                      <a:pt x="727" y="196"/>
                      <a:pt x="712" y="187"/>
                      <a:pt x="696" y="179"/>
                    </a:cubicBezTo>
                    <a:cubicBezTo>
                      <a:pt x="694" y="192"/>
                      <a:pt x="693" y="204"/>
                      <a:pt x="689" y="216"/>
                    </a:cubicBezTo>
                    <a:cubicBezTo>
                      <a:pt x="687" y="226"/>
                      <a:pt x="681" y="234"/>
                      <a:pt x="673" y="240"/>
                    </a:cubicBezTo>
                    <a:cubicBezTo>
                      <a:pt x="671" y="242"/>
                      <a:pt x="667" y="243"/>
                      <a:pt x="664" y="243"/>
                    </a:cubicBezTo>
                    <a:cubicBezTo>
                      <a:pt x="661" y="243"/>
                      <a:pt x="657" y="239"/>
                      <a:pt x="657" y="236"/>
                    </a:cubicBezTo>
                    <a:cubicBezTo>
                      <a:pt x="657" y="229"/>
                      <a:pt x="654" y="222"/>
                      <a:pt x="653" y="214"/>
                    </a:cubicBezTo>
                    <a:cubicBezTo>
                      <a:pt x="651" y="203"/>
                      <a:pt x="646" y="193"/>
                      <a:pt x="639" y="183"/>
                    </a:cubicBezTo>
                    <a:cubicBezTo>
                      <a:pt x="635" y="176"/>
                      <a:pt x="628" y="171"/>
                      <a:pt x="620" y="167"/>
                    </a:cubicBezTo>
                    <a:cubicBezTo>
                      <a:pt x="617" y="175"/>
                      <a:pt x="614" y="182"/>
                      <a:pt x="611" y="190"/>
                    </a:cubicBezTo>
                    <a:cubicBezTo>
                      <a:pt x="607" y="203"/>
                      <a:pt x="602" y="214"/>
                      <a:pt x="592" y="224"/>
                    </a:cubicBezTo>
                    <a:cubicBezTo>
                      <a:pt x="591" y="225"/>
                      <a:pt x="590" y="227"/>
                      <a:pt x="589" y="228"/>
                    </a:cubicBezTo>
                    <a:cubicBezTo>
                      <a:pt x="585" y="231"/>
                      <a:pt x="582" y="234"/>
                      <a:pt x="579" y="236"/>
                    </a:cubicBezTo>
                    <a:cubicBezTo>
                      <a:pt x="576" y="238"/>
                      <a:pt x="570" y="236"/>
                      <a:pt x="569" y="233"/>
                    </a:cubicBezTo>
                    <a:cubicBezTo>
                      <a:pt x="567" y="228"/>
                      <a:pt x="566" y="224"/>
                      <a:pt x="565" y="219"/>
                    </a:cubicBezTo>
                    <a:cubicBezTo>
                      <a:pt x="563" y="209"/>
                      <a:pt x="561" y="198"/>
                      <a:pt x="556" y="188"/>
                    </a:cubicBezTo>
                    <a:cubicBezTo>
                      <a:pt x="553" y="184"/>
                      <a:pt x="550" y="180"/>
                      <a:pt x="548" y="175"/>
                    </a:cubicBezTo>
                    <a:cubicBezTo>
                      <a:pt x="543" y="164"/>
                      <a:pt x="532" y="161"/>
                      <a:pt x="523" y="154"/>
                    </a:cubicBezTo>
                    <a:cubicBezTo>
                      <a:pt x="521" y="153"/>
                      <a:pt x="518" y="153"/>
                      <a:pt x="516" y="155"/>
                    </a:cubicBezTo>
                    <a:cubicBezTo>
                      <a:pt x="512" y="161"/>
                      <a:pt x="507" y="167"/>
                      <a:pt x="502" y="173"/>
                    </a:cubicBezTo>
                    <a:cubicBezTo>
                      <a:pt x="500" y="176"/>
                      <a:pt x="499" y="180"/>
                      <a:pt x="497" y="182"/>
                    </a:cubicBezTo>
                    <a:cubicBezTo>
                      <a:pt x="489" y="190"/>
                      <a:pt x="485" y="198"/>
                      <a:pt x="480" y="207"/>
                    </a:cubicBezTo>
                    <a:cubicBezTo>
                      <a:pt x="474" y="216"/>
                      <a:pt x="470" y="226"/>
                      <a:pt x="465" y="235"/>
                    </a:cubicBezTo>
                    <a:cubicBezTo>
                      <a:pt x="465" y="237"/>
                      <a:pt x="465" y="238"/>
                      <a:pt x="465" y="239"/>
                    </a:cubicBezTo>
                    <a:cubicBezTo>
                      <a:pt x="463" y="243"/>
                      <a:pt x="462" y="248"/>
                      <a:pt x="461" y="252"/>
                    </a:cubicBezTo>
                    <a:cubicBezTo>
                      <a:pt x="460" y="257"/>
                      <a:pt x="456" y="259"/>
                      <a:pt x="451" y="257"/>
                    </a:cubicBezTo>
                    <a:cubicBezTo>
                      <a:pt x="448" y="257"/>
                      <a:pt x="446" y="255"/>
                      <a:pt x="443" y="254"/>
                    </a:cubicBezTo>
                    <a:cubicBezTo>
                      <a:pt x="441" y="253"/>
                      <a:pt x="440" y="252"/>
                      <a:pt x="437" y="250"/>
                    </a:cubicBezTo>
                    <a:cubicBezTo>
                      <a:pt x="437" y="258"/>
                      <a:pt x="433" y="264"/>
                      <a:pt x="435" y="271"/>
                    </a:cubicBezTo>
                    <a:cubicBezTo>
                      <a:pt x="435" y="272"/>
                      <a:pt x="434" y="274"/>
                      <a:pt x="434" y="275"/>
                    </a:cubicBezTo>
                    <a:cubicBezTo>
                      <a:pt x="433" y="277"/>
                      <a:pt x="432" y="280"/>
                      <a:pt x="432" y="282"/>
                    </a:cubicBezTo>
                    <a:cubicBezTo>
                      <a:pt x="431" y="288"/>
                      <a:pt x="430" y="294"/>
                      <a:pt x="430" y="301"/>
                    </a:cubicBezTo>
                    <a:cubicBezTo>
                      <a:pt x="428" y="314"/>
                      <a:pt x="427" y="327"/>
                      <a:pt x="433" y="340"/>
                    </a:cubicBezTo>
                    <a:cubicBezTo>
                      <a:pt x="433" y="341"/>
                      <a:pt x="433" y="342"/>
                      <a:pt x="433" y="342"/>
                    </a:cubicBezTo>
                    <a:cubicBezTo>
                      <a:pt x="430" y="345"/>
                      <a:pt x="432" y="349"/>
                      <a:pt x="432" y="352"/>
                    </a:cubicBezTo>
                    <a:cubicBezTo>
                      <a:pt x="433" y="356"/>
                      <a:pt x="434" y="359"/>
                      <a:pt x="435" y="363"/>
                    </a:cubicBezTo>
                    <a:cubicBezTo>
                      <a:pt x="436" y="374"/>
                      <a:pt x="439" y="385"/>
                      <a:pt x="443" y="395"/>
                    </a:cubicBezTo>
                    <a:cubicBezTo>
                      <a:pt x="444" y="396"/>
                      <a:pt x="445" y="398"/>
                      <a:pt x="445" y="399"/>
                    </a:cubicBezTo>
                    <a:cubicBezTo>
                      <a:pt x="446" y="408"/>
                      <a:pt x="450" y="415"/>
                      <a:pt x="459" y="420"/>
                    </a:cubicBezTo>
                    <a:close/>
                    <a:moveTo>
                      <a:pt x="342" y="1212"/>
                    </a:moveTo>
                    <a:cubicBezTo>
                      <a:pt x="342" y="1215"/>
                      <a:pt x="341" y="1217"/>
                      <a:pt x="341" y="1219"/>
                    </a:cubicBezTo>
                    <a:cubicBezTo>
                      <a:pt x="341" y="1229"/>
                      <a:pt x="340" y="1239"/>
                      <a:pt x="340" y="1249"/>
                    </a:cubicBezTo>
                    <a:cubicBezTo>
                      <a:pt x="339" y="1259"/>
                      <a:pt x="337" y="1270"/>
                      <a:pt x="337" y="1281"/>
                    </a:cubicBezTo>
                    <a:cubicBezTo>
                      <a:pt x="336" y="1295"/>
                      <a:pt x="335" y="1309"/>
                      <a:pt x="332" y="1323"/>
                    </a:cubicBezTo>
                    <a:cubicBezTo>
                      <a:pt x="330" y="1337"/>
                      <a:pt x="329" y="1350"/>
                      <a:pt x="327" y="1363"/>
                    </a:cubicBezTo>
                    <a:cubicBezTo>
                      <a:pt x="326" y="1372"/>
                      <a:pt x="327" y="1381"/>
                      <a:pt x="325" y="1389"/>
                    </a:cubicBezTo>
                    <a:cubicBezTo>
                      <a:pt x="322" y="1403"/>
                      <a:pt x="323" y="1416"/>
                      <a:pt x="321" y="1429"/>
                    </a:cubicBezTo>
                    <a:cubicBezTo>
                      <a:pt x="320" y="1440"/>
                      <a:pt x="318" y="1450"/>
                      <a:pt x="316" y="1460"/>
                    </a:cubicBezTo>
                    <a:cubicBezTo>
                      <a:pt x="314" y="1470"/>
                      <a:pt x="314" y="1480"/>
                      <a:pt x="312" y="1489"/>
                    </a:cubicBezTo>
                    <a:cubicBezTo>
                      <a:pt x="311" y="1494"/>
                      <a:pt x="311" y="1498"/>
                      <a:pt x="310" y="1502"/>
                    </a:cubicBezTo>
                    <a:cubicBezTo>
                      <a:pt x="309" y="1510"/>
                      <a:pt x="308" y="1518"/>
                      <a:pt x="307" y="1527"/>
                    </a:cubicBezTo>
                    <a:cubicBezTo>
                      <a:pt x="305" y="1537"/>
                      <a:pt x="305" y="1547"/>
                      <a:pt x="303" y="1557"/>
                    </a:cubicBezTo>
                    <a:cubicBezTo>
                      <a:pt x="302" y="1564"/>
                      <a:pt x="306" y="1567"/>
                      <a:pt x="313" y="1565"/>
                    </a:cubicBezTo>
                    <a:cubicBezTo>
                      <a:pt x="314" y="1565"/>
                      <a:pt x="316" y="1564"/>
                      <a:pt x="318" y="1563"/>
                    </a:cubicBezTo>
                    <a:cubicBezTo>
                      <a:pt x="320" y="1563"/>
                      <a:pt x="324" y="1562"/>
                      <a:pt x="325" y="1566"/>
                    </a:cubicBezTo>
                    <a:cubicBezTo>
                      <a:pt x="326" y="1571"/>
                      <a:pt x="330" y="1572"/>
                      <a:pt x="334" y="1572"/>
                    </a:cubicBezTo>
                    <a:cubicBezTo>
                      <a:pt x="344" y="1574"/>
                      <a:pt x="354" y="1575"/>
                      <a:pt x="365" y="1576"/>
                    </a:cubicBezTo>
                    <a:cubicBezTo>
                      <a:pt x="376" y="1577"/>
                      <a:pt x="387" y="1579"/>
                      <a:pt x="398" y="1579"/>
                    </a:cubicBezTo>
                    <a:cubicBezTo>
                      <a:pt x="401" y="1579"/>
                      <a:pt x="404" y="1579"/>
                      <a:pt x="406" y="1579"/>
                    </a:cubicBezTo>
                    <a:cubicBezTo>
                      <a:pt x="419" y="1581"/>
                      <a:pt x="431" y="1581"/>
                      <a:pt x="443" y="1581"/>
                    </a:cubicBezTo>
                    <a:cubicBezTo>
                      <a:pt x="452" y="1581"/>
                      <a:pt x="461" y="1581"/>
                      <a:pt x="470" y="1582"/>
                    </a:cubicBezTo>
                    <a:cubicBezTo>
                      <a:pt x="489" y="1586"/>
                      <a:pt x="508" y="1584"/>
                      <a:pt x="527" y="1586"/>
                    </a:cubicBezTo>
                    <a:cubicBezTo>
                      <a:pt x="529" y="1586"/>
                      <a:pt x="530" y="1586"/>
                      <a:pt x="532" y="1586"/>
                    </a:cubicBezTo>
                    <a:cubicBezTo>
                      <a:pt x="537" y="1586"/>
                      <a:pt x="542" y="1586"/>
                      <a:pt x="547" y="1586"/>
                    </a:cubicBezTo>
                    <a:cubicBezTo>
                      <a:pt x="553" y="1586"/>
                      <a:pt x="558" y="1586"/>
                      <a:pt x="564" y="1586"/>
                    </a:cubicBezTo>
                    <a:cubicBezTo>
                      <a:pt x="567" y="1586"/>
                      <a:pt x="570" y="1585"/>
                      <a:pt x="572" y="1585"/>
                    </a:cubicBezTo>
                    <a:cubicBezTo>
                      <a:pt x="579" y="1586"/>
                      <a:pt x="586" y="1586"/>
                      <a:pt x="593" y="1586"/>
                    </a:cubicBezTo>
                    <a:cubicBezTo>
                      <a:pt x="598" y="1586"/>
                      <a:pt x="602" y="1586"/>
                      <a:pt x="607" y="1585"/>
                    </a:cubicBezTo>
                    <a:cubicBezTo>
                      <a:pt x="620" y="1584"/>
                      <a:pt x="632" y="1583"/>
                      <a:pt x="645" y="1583"/>
                    </a:cubicBezTo>
                    <a:cubicBezTo>
                      <a:pt x="650" y="1582"/>
                      <a:pt x="655" y="1582"/>
                      <a:pt x="660" y="1582"/>
                    </a:cubicBezTo>
                    <a:cubicBezTo>
                      <a:pt x="662" y="1582"/>
                      <a:pt x="663" y="1583"/>
                      <a:pt x="664" y="1583"/>
                    </a:cubicBezTo>
                    <a:cubicBezTo>
                      <a:pt x="683" y="1583"/>
                      <a:pt x="701" y="1580"/>
                      <a:pt x="719" y="1578"/>
                    </a:cubicBezTo>
                    <a:cubicBezTo>
                      <a:pt x="722" y="1578"/>
                      <a:pt x="726" y="1578"/>
                      <a:pt x="729" y="1578"/>
                    </a:cubicBezTo>
                    <a:cubicBezTo>
                      <a:pt x="737" y="1578"/>
                      <a:pt x="744" y="1578"/>
                      <a:pt x="752" y="1577"/>
                    </a:cubicBezTo>
                    <a:cubicBezTo>
                      <a:pt x="766" y="1577"/>
                      <a:pt x="780" y="1578"/>
                      <a:pt x="794" y="1577"/>
                    </a:cubicBezTo>
                    <a:cubicBezTo>
                      <a:pt x="807" y="1575"/>
                      <a:pt x="821" y="1575"/>
                      <a:pt x="834" y="1574"/>
                    </a:cubicBezTo>
                    <a:cubicBezTo>
                      <a:pt x="851" y="1574"/>
                      <a:pt x="867" y="1575"/>
                      <a:pt x="884" y="1574"/>
                    </a:cubicBezTo>
                    <a:cubicBezTo>
                      <a:pt x="906" y="1574"/>
                      <a:pt x="928" y="1573"/>
                      <a:pt x="949" y="1573"/>
                    </a:cubicBezTo>
                    <a:cubicBezTo>
                      <a:pt x="957" y="1572"/>
                      <a:pt x="964" y="1573"/>
                      <a:pt x="971" y="1570"/>
                    </a:cubicBezTo>
                    <a:cubicBezTo>
                      <a:pt x="972" y="1569"/>
                      <a:pt x="975" y="1570"/>
                      <a:pt x="976" y="1571"/>
                    </a:cubicBezTo>
                    <a:cubicBezTo>
                      <a:pt x="981" y="1573"/>
                      <a:pt x="988" y="1572"/>
                      <a:pt x="992" y="1569"/>
                    </a:cubicBezTo>
                    <a:cubicBezTo>
                      <a:pt x="993" y="1568"/>
                      <a:pt x="994" y="1566"/>
                      <a:pt x="994" y="1565"/>
                    </a:cubicBezTo>
                    <a:cubicBezTo>
                      <a:pt x="994" y="1561"/>
                      <a:pt x="994" y="1557"/>
                      <a:pt x="994" y="1553"/>
                    </a:cubicBezTo>
                    <a:cubicBezTo>
                      <a:pt x="992" y="1544"/>
                      <a:pt x="991" y="1535"/>
                      <a:pt x="989" y="1526"/>
                    </a:cubicBezTo>
                    <a:cubicBezTo>
                      <a:pt x="989" y="1523"/>
                      <a:pt x="989" y="1520"/>
                      <a:pt x="988" y="1516"/>
                    </a:cubicBezTo>
                    <a:cubicBezTo>
                      <a:pt x="982" y="1516"/>
                      <a:pt x="976" y="1516"/>
                      <a:pt x="970" y="1517"/>
                    </a:cubicBezTo>
                    <a:cubicBezTo>
                      <a:pt x="954" y="1519"/>
                      <a:pt x="939" y="1517"/>
                      <a:pt x="924" y="1518"/>
                    </a:cubicBezTo>
                    <a:cubicBezTo>
                      <a:pt x="922" y="1518"/>
                      <a:pt x="919" y="1518"/>
                      <a:pt x="916" y="1519"/>
                    </a:cubicBezTo>
                    <a:cubicBezTo>
                      <a:pt x="910" y="1519"/>
                      <a:pt x="904" y="1521"/>
                      <a:pt x="898" y="1521"/>
                    </a:cubicBezTo>
                    <a:cubicBezTo>
                      <a:pt x="886" y="1521"/>
                      <a:pt x="875" y="1522"/>
                      <a:pt x="863" y="1522"/>
                    </a:cubicBezTo>
                    <a:cubicBezTo>
                      <a:pt x="852" y="1522"/>
                      <a:pt x="840" y="1521"/>
                      <a:pt x="828" y="1521"/>
                    </a:cubicBezTo>
                    <a:cubicBezTo>
                      <a:pt x="800" y="1521"/>
                      <a:pt x="773" y="1522"/>
                      <a:pt x="745" y="1522"/>
                    </a:cubicBezTo>
                    <a:cubicBezTo>
                      <a:pt x="740" y="1522"/>
                      <a:pt x="735" y="1522"/>
                      <a:pt x="731" y="1522"/>
                    </a:cubicBezTo>
                    <a:cubicBezTo>
                      <a:pt x="727" y="1522"/>
                      <a:pt x="724" y="1522"/>
                      <a:pt x="721" y="1522"/>
                    </a:cubicBezTo>
                    <a:cubicBezTo>
                      <a:pt x="719" y="1522"/>
                      <a:pt x="718" y="1522"/>
                      <a:pt x="716" y="1523"/>
                    </a:cubicBezTo>
                    <a:cubicBezTo>
                      <a:pt x="712" y="1523"/>
                      <a:pt x="709" y="1524"/>
                      <a:pt x="705" y="1524"/>
                    </a:cubicBezTo>
                    <a:cubicBezTo>
                      <a:pt x="700" y="1525"/>
                      <a:pt x="695" y="1525"/>
                      <a:pt x="690" y="1525"/>
                    </a:cubicBezTo>
                    <a:cubicBezTo>
                      <a:pt x="669" y="1526"/>
                      <a:pt x="649" y="1527"/>
                      <a:pt x="629" y="1527"/>
                    </a:cubicBezTo>
                    <a:cubicBezTo>
                      <a:pt x="624" y="1528"/>
                      <a:pt x="620" y="1528"/>
                      <a:pt x="615" y="1528"/>
                    </a:cubicBezTo>
                    <a:cubicBezTo>
                      <a:pt x="609" y="1528"/>
                      <a:pt x="603" y="1529"/>
                      <a:pt x="598" y="1528"/>
                    </a:cubicBezTo>
                    <a:cubicBezTo>
                      <a:pt x="592" y="1528"/>
                      <a:pt x="586" y="1527"/>
                      <a:pt x="580" y="1527"/>
                    </a:cubicBezTo>
                    <a:cubicBezTo>
                      <a:pt x="568" y="1526"/>
                      <a:pt x="556" y="1527"/>
                      <a:pt x="544" y="1526"/>
                    </a:cubicBezTo>
                    <a:cubicBezTo>
                      <a:pt x="530" y="1525"/>
                      <a:pt x="517" y="1524"/>
                      <a:pt x="503" y="1523"/>
                    </a:cubicBezTo>
                    <a:cubicBezTo>
                      <a:pt x="496" y="1522"/>
                      <a:pt x="495" y="1521"/>
                      <a:pt x="496" y="1514"/>
                    </a:cubicBezTo>
                    <a:cubicBezTo>
                      <a:pt x="497" y="1503"/>
                      <a:pt x="498" y="1492"/>
                      <a:pt x="496" y="1481"/>
                    </a:cubicBezTo>
                    <a:cubicBezTo>
                      <a:pt x="496" y="1480"/>
                      <a:pt x="496" y="1478"/>
                      <a:pt x="496" y="1476"/>
                    </a:cubicBezTo>
                    <a:cubicBezTo>
                      <a:pt x="497" y="1471"/>
                      <a:pt x="498" y="1466"/>
                      <a:pt x="497" y="1461"/>
                    </a:cubicBezTo>
                    <a:cubicBezTo>
                      <a:pt x="495" y="1456"/>
                      <a:pt x="495" y="1450"/>
                      <a:pt x="495" y="1444"/>
                    </a:cubicBezTo>
                    <a:cubicBezTo>
                      <a:pt x="495" y="1430"/>
                      <a:pt x="497" y="1415"/>
                      <a:pt x="497" y="1400"/>
                    </a:cubicBezTo>
                    <a:cubicBezTo>
                      <a:pt x="497" y="1385"/>
                      <a:pt x="498" y="1369"/>
                      <a:pt x="500" y="1354"/>
                    </a:cubicBezTo>
                    <a:cubicBezTo>
                      <a:pt x="500" y="1351"/>
                      <a:pt x="500" y="1347"/>
                      <a:pt x="500" y="1344"/>
                    </a:cubicBezTo>
                    <a:cubicBezTo>
                      <a:pt x="500" y="1341"/>
                      <a:pt x="499" y="1338"/>
                      <a:pt x="499" y="1335"/>
                    </a:cubicBezTo>
                    <a:cubicBezTo>
                      <a:pt x="499" y="1331"/>
                      <a:pt x="500" y="1326"/>
                      <a:pt x="501" y="1321"/>
                    </a:cubicBezTo>
                    <a:cubicBezTo>
                      <a:pt x="502" y="1309"/>
                      <a:pt x="502" y="1296"/>
                      <a:pt x="503" y="1284"/>
                    </a:cubicBezTo>
                    <a:cubicBezTo>
                      <a:pt x="503" y="1279"/>
                      <a:pt x="505" y="1275"/>
                      <a:pt x="504" y="1271"/>
                    </a:cubicBezTo>
                    <a:cubicBezTo>
                      <a:pt x="501" y="1264"/>
                      <a:pt x="502" y="1257"/>
                      <a:pt x="502" y="1250"/>
                    </a:cubicBezTo>
                    <a:cubicBezTo>
                      <a:pt x="503" y="1241"/>
                      <a:pt x="499" y="1235"/>
                      <a:pt x="492" y="1231"/>
                    </a:cubicBezTo>
                    <a:cubicBezTo>
                      <a:pt x="480" y="1222"/>
                      <a:pt x="467" y="1214"/>
                      <a:pt x="455" y="1205"/>
                    </a:cubicBezTo>
                    <a:cubicBezTo>
                      <a:pt x="449" y="1201"/>
                      <a:pt x="443" y="1198"/>
                      <a:pt x="437" y="1200"/>
                    </a:cubicBezTo>
                    <a:cubicBezTo>
                      <a:pt x="434" y="1203"/>
                      <a:pt x="432" y="1207"/>
                      <a:pt x="429" y="1208"/>
                    </a:cubicBezTo>
                    <a:cubicBezTo>
                      <a:pt x="424" y="1211"/>
                      <a:pt x="417" y="1213"/>
                      <a:pt x="412" y="1216"/>
                    </a:cubicBezTo>
                    <a:cubicBezTo>
                      <a:pt x="409" y="1217"/>
                      <a:pt x="407" y="1218"/>
                      <a:pt x="405" y="1219"/>
                    </a:cubicBezTo>
                    <a:cubicBezTo>
                      <a:pt x="403" y="1220"/>
                      <a:pt x="400" y="1221"/>
                      <a:pt x="397" y="1221"/>
                    </a:cubicBezTo>
                    <a:cubicBezTo>
                      <a:pt x="379" y="1218"/>
                      <a:pt x="361" y="1215"/>
                      <a:pt x="342" y="1212"/>
                    </a:cubicBezTo>
                    <a:close/>
                    <a:moveTo>
                      <a:pt x="879" y="305"/>
                    </a:moveTo>
                    <a:cubicBezTo>
                      <a:pt x="880" y="302"/>
                      <a:pt x="881" y="301"/>
                      <a:pt x="881" y="300"/>
                    </a:cubicBezTo>
                    <a:cubicBezTo>
                      <a:pt x="883" y="292"/>
                      <a:pt x="885" y="285"/>
                      <a:pt x="886" y="277"/>
                    </a:cubicBezTo>
                    <a:cubicBezTo>
                      <a:pt x="887" y="267"/>
                      <a:pt x="889" y="258"/>
                      <a:pt x="889" y="248"/>
                    </a:cubicBezTo>
                    <a:cubicBezTo>
                      <a:pt x="889" y="240"/>
                      <a:pt x="888" y="231"/>
                      <a:pt x="887" y="223"/>
                    </a:cubicBezTo>
                    <a:cubicBezTo>
                      <a:pt x="886" y="217"/>
                      <a:pt x="886" y="212"/>
                      <a:pt x="885" y="206"/>
                    </a:cubicBezTo>
                    <a:cubicBezTo>
                      <a:pt x="883" y="197"/>
                      <a:pt x="881" y="188"/>
                      <a:pt x="879" y="179"/>
                    </a:cubicBezTo>
                    <a:cubicBezTo>
                      <a:pt x="878" y="177"/>
                      <a:pt x="878" y="175"/>
                      <a:pt x="877" y="173"/>
                    </a:cubicBezTo>
                    <a:cubicBezTo>
                      <a:pt x="874" y="163"/>
                      <a:pt x="869" y="154"/>
                      <a:pt x="866" y="144"/>
                    </a:cubicBezTo>
                    <a:cubicBezTo>
                      <a:pt x="862" y="130"/>
                      <a:pt x="854" y="119"/>
                      <a:pt x="847" y="107"/>
                    </a:cubicBezTo>
                    <a:cubicBezTo>
                      <a:pt x="840" y="96"/>
                      <a:pt x="831" y="87"/>
                      <a:pt x="822" y="77"/>
                    </a:cubicBezTo>
                    <a:cubicBezTo>
                      <a:pt x="821" y="75"/>
                      <a:pt x="818" y="73"/>
                      <a:pt x="816" y="71"/>
                    </a:cubicBezTo>
                    <a:cubicBezTo>
                      <a:pt x="809" y="65"/>
                      <a:pt x="803" y="59"/>
                      <a:pt x="796" y="54"/>
                    </a:cubicBezTo>
                    <a:cubicBezTo>
                      <a:pt x="792" y="51"/>
                      <a:pt x="786" y="49"/>
                      <a:pt x="782" y="46"/>
                    </a:cubicBezTo>
                    <a:cubicBezTo>
                      <a:pt x="775" y="41"/>
                      <a:pt x="767" y="38"/>
                      <a:pt x="759" y="36"/>
                    </a:cubicBezTo>
                    <a:cubicBezTo>
                      <a:pt x="739" y="30"/>
                      <a:pt x="719" y="26"/>
                      <a:pt x="699" y="21"/>
                    </a:cubicBezTo>
                    <a:cubicBezTo>
                      <a:pt x="694" y="20"/>
                      <a:pt x="688" y="20"/>
                      <a:pt x="684" y="18"/>
                    </a:cubicBezTo>
                    <a:cubicBezTo>
                      <a:pt x="669" y="15"/>
                      <a:pt x="655" y="10"/>
                      <a:pt x="640" y="11"/>
                    </a:cubicBezTo>
                    <a:cubicBezTo>
                      <a:pt x="631" y="11"/>
                      <a:pt x="623" y="11"/>
                      <a:pt x="614" y="10"/>
                    </a:cubicBezTo>
                    <a:cubicBezTo>
                      <a:pt x="604" y="10"/>
                      <a:pt x="594" y="10"/>
                      <a:pt x="585" y="13"/>
                    </a:cubicBezTo>
                    <a:cubicBezTo>
                      <a:pt x="575" y="17"/>
                      <a:pt x="567" y="23"/>
                      <a:pt x="560" y="30"/>
                    </a:cubicBezTo>
                    <a:cubicBezTo>
                      <a:pt x="559" y="38"/>
                      <a:pt x="552" y="38"/>
                      <a:pt x="546" y="40"/>
                    </a:cubicBezTo>
                    <a:cubicBezTo>
                      <a:pt x="545" y="40"/>
                      <a:pt x="544" y="40"/>
                      <a:pt x="544" y="41"/>
                    </a:cubicBezTo>
                    <a:cubicBezTo>
                      <a:pt x="539" y="45"/>
                      <a:pt x="533" y="43"/>
                      <a:pt x="528" y="42"/>
                    </a:cubicBezTo>
                    <a:cubicBezTo>
                      <a:pt x="526" y="42"/>
                      <a:pt x="524" y="41"/>
                      <a:pt x="522" y="41"/>
                    </a:cubicBezTo>
                    <a:cubicBezTo>
                      <a:pt x="519" y="40"/>
                      <a:pt x="516" y="40"/>
                      <a:pt x="513" y="42"/>
                    </a:cubicBezTo>
                    <a:cubicBezTo>
                      <a:pt x="509" y="44"/>
                      <a:pt x="505" y="46"/>
                      <a:pt x="501" y="48"/>
                    </a:cubicBezTo>
                    <a:cubicBezTo>
                      <a:pt x="495" y="51"/>
                      <a:pt x="489" y="54"/>
                      <a:pt x="484" y="57"/>
                    </a:cubicBezTo>
                    <a:cubicBezTo>
                      <a:pt x="478" y="61"/>
                      <a:pt x="472" y="63"/>
                      <a:pt x="468" y="68"/>
                    </a:cubicBezTo>
                    <a:cubicBezTo>
                      <a:pt x="463" y="72"/>
                      <a:pt x="458" y="77"/>
                      <a:pt x="453" y="81"/>
                    </a:cubicBezTo>
                    <a:cubicBezTo>
                      <a:pt x="451" y="82"/>
                      <a:pt x="449" y="84"/>
                      <a:pt x="448" y="86"/>
                    </a:cubicBezTo>
                    <a:cubicBezTo>
                      <a:pt x="443" y="91"/>
                      <a:pt x="438" y="97"/>
                      <a:pt x="432" y="102"/>
                    </a:cubicBezTo>
                    <a:cubicBezTo>
                      <a:pt x="420" y="114"/>
                      <a:pt x="409" y="127"/>
                      <a:pt x="400" y="141"/>
                    </a:cubicBezTo>
                    <a:cubicBezTo>
                      <a:pt x="392" y="155"/>
                      <a:pt x="385" y="169"/>
                      <a:pt x="378" y="183"/>
                    </a:cubicBezTo>
                    <a:cubicBezTo>
                      <a:pt x="374" y="193"/>
                      <a:pt x="369" y="204"/>
                      <a:pt x="368" y="215"/>
                    </a:cubicBezTo>
                    <a:cubicBezTo>
                      <a:pt x="366" y="223"/>
                      <a:pt x="364" y="232"/>
                      <a:pt x="363" y="240"/>
                    </a:cubicBezTo>
                    <a:cubicBezTo>
                      <a:pt x="362" y="246"/>
                      <a:pt x="362" y="252"/>
                      <a:pt x="361" y="259"/>
                    </a:cubicBezTo>
                    <a:cubicBezTo>
                      <a:pt x="360" y="270"/>
                      <a:pt x="366" y="281"/>
                      <a:pt x="367" y="293"/>
                    </a:cubicBezTo>
                    <a:cubicBezTo>
                      <a:pt x="368" y="300"/>
                      <a:pt x="373" y="306"/>
                      <a:pt x="372" y="314"/>
                    </a:cubicBezTo>
                    <a:cubicBezTo>
                      <a:pt x="371" y="315"/>
                      <a:pt x="372" y="316"/>
                      <a:pt x="372" y="318"/>
                    </a:cubicBezTo>
                    <a:cubicBezTo>
                      <a:pt x="377" y="334"/>
                      <a:pt x="376" y="350"/>
                      <a:pt x="371" y="366"/>
                    </a:cubicBezTo>
                    <a:cubicBezTo>
                      <a:pt x="371" y="367"/>
                      <a:pt x="371" y="368"/>
                      <a:pt x="371" y="370"/>
                    </a:cubicBezTo>
                    <a:cubicBezTo>
                      <a:pt x="373" y="370"/>
                      <a:pt x="375" y="370"/>
                      <a:pt x="377" y="369"/>
                    </a:cubicBezTo>
                    <a:cubicBezTo>
                      <a:pt x="385" y="368"/>
                      <a:pt x="393" y="366"/>
                      <a:pt x="401" y="364"/>
                    </a:cubicBezTo>
                    <a:cubicBezTo>
                      <a:pt x="406" y="362"/>
                      <a:pt x="411" y="360"/>
                      <a:pt x="416" y="366"/>
                    </a:cubicBezTo>
                    <a:cubicBezTo>
                      <a:pt x="413" y="373"/>
                      <a:pt x="411" y="381"/>
                      <a:pt x="407" y="388"/>
                    </a:cubicBezTo>
                    <a:cubicBezTo>
                      <a:pt x="403" y="394"/>
                      <a:pt x="397" y="400"/>
                      <a:pt x="392" y="406"/>
                    </a:cubicBezTo>
                    <a:cubicBezTo>
                      <a:pt x="404" y="415"/>
                      <a:pt x="416" y="416"/>
                      <a:pt x="434" y="411"/>
                    </a:cubicBezTo>
                    <a:cubicBezTo>
                      <a:pt x="427" y="390"/>
                      <a:pt x="420" y="369"/>
                      <a:pt x="419" y="347"/>
                    </a:cubicBezTo>
                    <a:cubicBezTo>
                      <a:pt x="405" y="336"/>
                      <a:pt x="394" y="323"/>
                      <a:pt x="393" y="304"/>
                    </a:cubicBezTo>
                    <a:cubicBezTo>
                      <a:pt x="393" y="303"/>
                      <a:pt x="393" y="302"/>
                      <a:pt x="392" y="301"/>
                    </a:cubicBezTo>
                    <a:cubicBezTo>
                      <a:pt x="389" y="298"/>
                      <a:pt x="391" y="294"/>
                      <a:pt x="392" y="290"/>
                    </a:cubicBezTo>
                    <a:cubicBezTo>
                      <a:pt x="392" y="289"/>
                      <a:pt x="393" y="288"/>
                      <a:pt x="393" y="286"/>
                    </a:cubicBezTo>
                    <a:cubicBezTo>
                      <a:pt x="394" y="277"/>
                      <a:pt x="398" y="270"/>
                      <a:pt x="405" y="264"/>
                    </a:cubicBezTo>
                    <a:cubicBezTo>
                      <a:pt x="408" y="262"/>
                      <a:pt x="410" y="261"/>
                      <a:pt x="414" y="262"/>
                    </a:cubicBezTo>
                    <a:cubicBezTo>
                      <a:pt x="419" y="263"/>
                      <a:pt x="421" y="262"/>
                      <a:pt x="421" y="257"/>
                    </a:cubicBezTo>
                    <a:cubicBezTo>
                      <a:pt x="422" y="251"/>
                      <a:pt x="423" y="244"/>
                      <a:pt x="423" y="237"/>
                    </a:cubicBezTo>
                    <a:cubicBezTo>
                      <a:pt x="423" y="233"/>
                      <a:pt x="424" y="230"/>
                      <a:pt x="426" y="226"/>
                    </a:cubicBezTo>
                    <a:cubicBezTo>
                      <a:pt x="428" y="223"/>
                      <a:pt x="430" y="222"/>
                      <a:pt x="433" y="223"/>
                    </a:cubicBezTo>
                    <a:cubicBezTo>
                      <a:pt x="437" y="223"/>
                      <a:pt x="439" y="226"/>
                      <a:pt x="439" y="229"/>
                    </a:cubicBezTo>
                    <a:cubicBezTo>
                      <a:pt x="438" y="236"/>
                      <a:pt x="444" y="239"/>
                      <a:pt x="448" y="244"/>
                    </a:cubicBezTo>
                    <a:cubicBezTo>
                      <a:pt x="449" y="242"/>
                      <a:pt x="450" y="241"/>
                      <a:pt x="450" y="240"/>
                    </a:cubicBezTo>
                    <a:cubicBezTo>
                      <a:pt x="451" y="238"/>
                      <a:pt x="451" y="237"/>
                      <a:pt x="451" y="236"/>
                    </a:cubicBezTo>
                    <a:cubicBezTo>
                      <a:pt x="453" y="221"/>
                      <a:pt x="461" y="209"/>
                      <a:pt x="470" y="198"/>
                    </a:cubicBezTo>
                    <a:cubicBezTo>
                      <a:pt x="477" y="190"/>
                      <a:pt x="482" y="180"/>
                      <a:pt x="488" y="172"/>
                    </a:cubicBezTo>
                    <a:cubicBezTo>
                      <a:pt x="492" y="167"/>
                      <a:pt x="492" y="161"/>
                      <a:pt x="498" y="157"/>
                    </a:cubicBezTo>
                    <a:cubicBezTo>
                      <a:pt x="501" y="155"/>
                      <a:pt x="504" y="151"/>
                      <a:pt x="507" y="147"/>
                    </a:cubicBezTo>
                    <a:cubicBezTo>
                      <a:pt x="511" y="141"/>
                      <a:pt x="512" y="141"/>
                      <a:pt x="518" y="142"/>
                    </a:cubicBezTo>
                    <a:cubicBezTo>
                      <a:pt x="531" y="144"/>
                      <a:pt x="539" y="152"/>
                      <a:pt x="549" y="158"/>
                    </a:cubicBezTo>
                    <a:cubicBezTo>
                      <a:pt x="550" y="158"/>
                      <a:pt x="551" y="160"/>
                      <a:pt x="552" y="161"/>
                    </a:cubicBezTo>
                    <a:cubicBezTo>
                      <a:pt x="557" y="167"/>
                      <a:pt x="560" y="175"/>
                      <a:pt x="566" y="179"/>
                    </a:cubicBezTo>
                    <a:cubicBezTo>
                      <a:pt x="568" y="180"/>
                      <a:pt x="568" y="183"/>
                      <a:pt x="568" y="184"/>
                    </a:cubicBezTo>
                    <a:cubicBezTo>
                      <a:pt x="570" y="195"/>
                      <a:pt x="576" y="204"/>
                      <a:pt x="581" y="215"/>
                    </a:cubicBezTo>
                    <a:cubicBezTo>
                      <a:pt x="586" y="210"/>
                      <a:pt x="590" y="206"/>
                      <a:pt x="593" y="200"/>
                    </a:cubicBezTo>
                    <a:cubicBezTo>
                      <a:pt x="596" y="194"/>
                      <a:pt x="597" y="186"/>
                      <a:pt x="601" y="180"/>
                    </a:cubicBezTo>
                    <a:cubicBezTo>
                      <a:pt x="606" y="172"/>
                      <a:pt x="605" y="163"/>
                      <a:pt x="606" y="154"/>
                    </a:cubicBezTo>
                    <a:cubicBezTo>
                      <a:pt x="611" y="151"/>
                      <a:pt x="616" y="151"/>
                      <a:pt x="620" y="154"/>
                    </a:cubicBezTo>
                    <a:cubicBezTo>
                      <a:pt x="628" y="160"/>
                      <a:pt x="635" y="166"/>
                      <a:pt x="642" y="172"/>
                    </a:cubicBezTo>
                    <a:cubicBezTo>
                      <a:pt x="653" y="181"/>
                      <a:pt x="660" y="192"/>
                      <a:pt x="664" y="206"/>
                    </a:cubicBezTo>
                    <a:cubicBezTo>
                      <a:pt x="665" y="210"/>
                      <a:pt x="668" y="213"/>
                      <a:pt x="670" y="216"/>
                    </a:cubicBezTo>
                    <a:cubicBezTo>
                      <a:pt x="670" y="216"/>
                      <a:pt x="670" y="217"/>
                      <a:pt x="670" y="217"/>
                    </a:cubicBezTo>
                    <a:cubicBezTo>
                      <a:pt x="670" y="219"/>
                      <a:pt x="669" y="220"/>
                      <a:pt x="669" y="222"/>
                    </a:cubicBezTo>
                    <a:cubicBezTo>
                      <a:pt x="669" y="222"/>
                      <a:pt x="669" y="222"/>
                      <a:pt x="670" y="224"/>
                    </a:cubicBezTo>
                    <a:cubicBezTo>
                      <a:pt x="671" y="222"/>
                      <a:pt x="672" y="222"/>
                      <a:pt x="672" y="221"/>
                    </a:cubicBezTo>
                    <a:cubicBezTo>
                      <a:pt x="677" y="207"/>
                      <a:pt x="679" y="194"/>
                      <a:pt x="678" y="179"/>
                    </a:cubicBezTo>
                    <a:cubicBezTo>
                      <a:pt x="677" y="175"/>
                      <a:pt x="677" y="170"/>
                      <a:pt x="681" y="168"/>
                    </a:cubicBezTo>
                    <a:cubicBezTo>
                      <a:pt x="685" y="165"/>
                      <a:pt x="690" y="166"/>
                      <a:pt x="694" y="169"/>
                    </a:cubicBezTo>
                    <a:cubicBezTo>
                      <a:pt x="696" y="170"/>
                      <a:pt x="697" y="171"/>
                      <a:pt x="698" y="172"/>
                    </a:cubicBezTo>
                    <a:cubicBezTo>
                      <a:pt x="712" y="176"/>
                      <a:pt x="723" y="185"/>
                      <a:pt x="734" y="194"/>
                    </a:cubicBezTo>
                    <a:cubicBezTo>
                      <a:pt x="741" y="199"/>
                      <a:pt x="745" y="207"/>
                      <a:pt x="750" y="215"/>
                    </a:cubicBezTo>
                    <a:cubicBezTo>
                      <a:pt x="750" y="216"/>
                      <a:pt x="752" y="218"/>
                      <a:pt x="753" y="219"/>
                    </a:cubicBezTo>
                    <a:cubicBezTo>
                      <a:pt x="753" y="219"/>
                      <a:pt x="754" y="219"/>
                      <a:pt x="754" y="219"/>
                    </a:cubicBezTo>
                    <a:cubicBezTo>
                      <a:pt x="755" y="210"/>
                      <a:pt x="757" y="201"/>
                      <a:pt x="757" y="192"/>
                    </a:cubicBezTo>
                    <a:cubicBezTo>
                      <a:pt x="757" y="183"/>
                      <a:pt x="755" y="174"/>
                      <a:pt x="751" y="166"/>
                    </a:cubicBezTo>
                    <a:cubicBezTo>
                      <a:pt x="761" y="163"/>
                      <a:pt x="763" y="164"/>
                      <a:pt x="768" y="172"/>
                    </a:cubicBezTo>
                    <a:cubicBezTo>
                      <a:pt x="769" y="174"/>
                      <a:pt x="770" y="176"/>
                      <a:pt x="771" y="178"/>
                    </a:cubicBezTo>
                    <a:cubicBezTo>
                      <a:pt x="776" y="183"/>
                      <a:pt x="781" y="187"/>
                      <a:pt x="785" y="192"/>
                    </a:cubicBezTo>
                    <a:cubicBezTo>
                      <a:pt x="793" y="202"/>
                      <a:pt x="803" y="209"/>
                      <a:pt x="807" y="221"/>
                    </a:cubicBezTo>
                    <a:cubicBezTo>
                      <a:pt x="807" y="221"/>
                      <a:pt x="808" y="222"/>
                      <a:pt x="808" y="223"/>
                    </a:cubicBezTo>
                    <a:cubicBezTo>
                      <a:pt x="809" y="224"/>
                      <a:pt x="810" y="225"/>
                      <a:pt x="810" y="226"/>
                    </a:cubicBezTo>
                    <a:cubicBezTo>
                      <a:pt x="811" y="233"/>
                      <a:pt x="812" y="240"/>
                      <a:pt x="814" y="247"/>
                    </a:cubicBezTo>
                    <a:cubicBezTo>
                      <a:pt x="815" y="253"/>
                      <a:pt x="818" y="259"/>
                      <a:pt x="820" y="267"/>
                    </a:cubicBezTo>
                    <a:cubicBezTo>
                      <a:pt x="824" y="255"/>
                      <a:pt x="828" y="245"/>
                      <a:pt x="831" y="235"/>
                    </a:cubicBezTo>
                    <a:cubicBezTo>
                      <a:pt x="838" y="234"/>
                      <a:pt x="844" y="235"/>
                      <a:pt x="848" y="239"/>
                    </a:cubicBezTo>
                    <a:cubicBezTo>
                      <a:pt x="852" y="245"/>
                      <a:pt x="855" y="252"/>
                      <a:pt x="858" y="258"/>
                    </a:cubicBezTo>
                    <a:cubicBezTo>
                      <a:pt x="858" y="259"/>
                      <a:pt x="859" y="260"/>
                      <a:pt x="859" y="261"/>
                    </a:cubicBezTo>
                    <a:cubicBezTo>
                      <a:pt x="859" y="265"/>
                      <a:pt x="857" y="267"/>
                      <a:pt x="853" y="266"/>
                    </a:cubicBezTo>
                    <a:cubicBezTo>
                      <a:pt x="851" y="265"/>
                      <a:pt x="850" y="263"/>
                      <a:pt x="849" y="262"/>
                    </a:cubicBezTo>
                    <a:cubicBezTo>
                      <a:pt x="846" y="259"/>
                      <a:pt x="844" y="256"/>
                      <a:pt x="842" y="253"/>
                    </a:cubicBezTo>
                    <a:cubicBezTo>
                      <a:pt x="842" y="253"/>
                      <a:pt x="841" y="253"/>
                      <a:pt x="841" y="254"/>
                    </a:cubicBezTo>
                    <a:cubicBezTo>
                      <a:pt x="844" y="261"/>
                      <a:pt x="838" y="269"/>
                      <a:pt x="844" y="277"/>
                    </a:cubicBezTo>
                    <a:cubicBezTo>
                      <a:pt x="854" y="271"/>
                      <a:pt x="863" y="274"/>
                      <a:pt x="872" y="280"/>
                    </a:cubicBezTo>
                    <a:cubicBezTo>
                      <a:pt x="874" y="287"/>
                      <a:pt x="876" y="295"/>
                      <a:pt x="879" y="305"/>
                    </a:cubicBezTo>
                    <a:close/>
                    <a:moveTo>
                      <a:pt x="713" y="503"/>
                    </a:moveTo>
                    <a:cubicBezTo>
                      <a:pt x="711" y="503"/>
                      <a:pt x="709" y="503"/>
                      <a:pt x="708" y="503"/>
                    </a:cubicBezTo>
                    <a:cubicBezTo>
                      <a:pt x="702" y="505"/>
                      <a:pt x="696" y="506"/>
                      <a:pt x="691" y="508"/>
                    </a:cubicBezTo>
                    <a:cubicBezTo>
                      <a:pt x="678" y="513"/>
                      <a:pt x="664" y="513"/>
                      <a:pt x="651" y="515"/>
                    </a:cubicBezTo>
                    <a:cubicBezTo>
                      <a:pt x="639" y="516"/>
                      <a:pt x="627" y="515"/>
                      <a:pt x="615" y="513"/>
                    </a:cubicBezTo>
                    <a:cubicBezTo>
                      <a:pt x="601" y="510"/>
                      <a:pt x="585" y="511"/>
                      <a:pt x="571" y="505"/>
                    </a:cubicBezTo>
                    <a:cubicBezTo>
                      <a:pt x="570" y="504"/>
                      <a:pt x="568" y="504"/>
                      <a:pt x="566" y="504"/>
                    </a:cubicBezTo>
                    <a:cubicBezTo>
                      <a:pt x="559" y="503"/>
                      <a:pt x="552" y="502"/>
                      <a:pt x="545" y="501"/>
                    </a:cubicBezTo>
                    <a:cubicBezTo>
                      <a:pt x="542" y="500"/>
                      <a:pt x="540" y="501"/>
                      <a:pt x="539" y="504"/>
                    </a:cubicBezTo>
                    <a:cubicBezTo>
                      <a:pt x="538" y="511"/>
                      <a:pt x="538" y="518"/>
                      <a:pt x="538" y="525"/>
                    </a:cubicBezTo>
                    <a:cubicBezTo>
                      <a:pt x="538" y="529"/>
                      <a:pt x="539" y="533"/>
                      <a:pt x="539" y="536"/>
                    </a:cubicBezTo>
                    <a:cubicBezTo>
                      <a:pt x="536" y="547"/>
                      <a:pt x="534" y="558"/>
                      <a:pt x="530" y="568"/>
                    </a:cubicBezTo>
                    <a:cubicBezTo>
                      <a:pt x="527" y="578"/>
                      <a:pt x="520" y="585"/>
                      <a:pt x="511" y="590"/>
                    </a:cubicBezTo>
                    <a:cubicBezTo>
                      <a:pt x="501" y="596"/>
                      <a:pt x="490" y="601"/>
                      <a:pt x="479" y="607"/>
                    </a:cubicBezTo>
                    <a:cubicBezTo>
                      <a:pt x="474" y="609"/>
                      <a:pt x="473" y="612"/>
                      <a:pt x="475" y="616"/>
                    </a:cubicBezTo>
                    <a:cubicBezTo>
                      <a:pt x="480" y="624"/>
                      <a:pt x="484" y="633"/>
                      <a:pt x="490" y="639"/>
                    </a:cubicBezTo>
                    <a:cubicBezTo>
                      <a:pt x="499" y="648"/>
                      <a:pt x="510" y="656"/>
                      <a:pt x="522" y="661"/>
                    </a:cubicBezTo>
                    <a:cubicBezTo>
                      <a:pt x="534" y="666"/>
                      <a:pt x="545" y="674"/>
                      <a:pt x="558" y="677"/>
                    </a:cubicBezTo>
                    <a:cubicBezTo>
                      <a:pt x="565" y="679"/>
                      <a:pt x="572" y="683"/>
                      <a:pt x="579" y="685"/>
                    </a:cubicBezTo>
                    <a:cubicBezTo>
                      <a:pt x="592" y="690"/>
                      <a:pt x="606" y="689"/>
                      <a:pt x="619" y="688"/>
                    </a:cubicBezTo>
                    <a:cubicBezTo>
                      <a:pt x="634" y="687"/>
                      <a:pt x="648" y="684"/>
                      <a:pt x="663" y="681"/>
                    </a:cubicBezTo>
                    <a:cubicBezTo>
                      <a:pt x="676" y="678"/>
                      <a:pt x="689" y="674"/>
                      <a:pt x="701" y="667"/>
                    </a:cubicBezTo>
                    <a:cubicBezTo>
                      <a:pt x="705" y="664"/>
                      <a:pt x="710" y="661"/>
                      <a:pt x="714" y="658"/>
                    </a:cubicBezTo>
                    <a:cubicBezTo>
                      <a:pt x="724" y="651"/>
                      <a:pt x="734" y="646"/>
                      <a:pt x="743" y="638"/>
                    </a:cubicBezTo>
                    <a:cubicBezTo>
                      <a:pt x="754" y="630"/>
                      <a:pt x="763" y="619"/>
                      <a:pt x="769" y="606"/>
                    </a:cubicBezTo>
                    <a:cubicBezTo>
                      <a:pt x="770" y="603"/>
                      <a:pt x="771" y="600"/>
                      <a:pt x="772" y="596"/>
                    </a:cubicBezTo>
                    <a:cubicBezTo>
                      <a:pt x="769" y="595"/>
                      <a:pt x="767" y="594"/>
                      <a:pt x="764" y="593"/>
                    </a:cubicBezTo>
                    <a:cubicBezTo>
                      <a:pt x="748" y="585"/>
                      <a:pt x="733" y="576"/>
                      <a:pt x="722" y="562"/>
                    </a:cubicBezTo>
                    <a:cubicBezTo>
                      <a:pt x="719" y="559"/>
                      <a:pt x="718" y="556"/>
                      <a:pt x="718" y="552"/>
                    </a:cubicBezTo>
                    <a:cubicBezTo>
                      <a:pt x="717" y="541"/>
                      <a:pt x="715" y="531"/>
                      <a:pt x="714" y="520"/>
                    </a:cubicBezTo>
                    <a:cubicBezTo>
                      <a:pt x="714" y="515"/>
                      <a:pt x="713" y="510"/>
                      <a:pt x="713" y="503"/>
                    </a:cubicBezTo>
                    <a:close/>
                    <a:moveTo>
                      <a:pt x="556" y="1203"/>
                    </a:moveTo>
                    <a:cubicBezTo>
                      <a:pt x="563" y="1204"/>
                      <a:pt x="570" y="1207"/>
                      <a:pt x="571" y="1214"/>
                    </a:cubicBezTo>
                    <a:cubicBezTo>
                      <a:pt x="572" y="1218"/>
                      <a:pt x="575" y="1221"/>
                      <a:pt x="576" y="1224"/>
                    </a:cubicBezTo>
                    <a:cubicBezTo>
                      <a:pt x="578" y="1228"/>
                      <a:pt x="581" y="1230"/>
                      <a:pt x="583" y="1233"/>
                    </a:cubicBezTo>
                    <a:cubicBezTo>
                      <a:pt x="585" y="1238"/>
                      <a:pt x="587" y="1244"/>
                      <a:pt x="589" y="1250"/>
                    </a:cubicBezTo>
                    <a:cubicBezTo>
                      <a:pt x="592" y="1248"/>
                      <a:pt x="594" y="1247"/>
                      <a:pt x="596" y="1244"/>
                    </a:cubicBezTo>
                    <a:cubicBezTo>
                      <a:pt x="599" y="1241"/>
                      <a:pt x="601" y="1237"/>
                      <a:pt x="605" y="1234"/>
                    </a:cubicBezTo>
                    <a:cubicBezTo>
                      <a:pt x="609" y="1230"/>
                      <a:pt x="610" y="1226"/>
                      <a:pt x="608" y="1221"/>
                    </a:cubicBezTo>
                    <a:cubicBezTo>
                      <a:pt x="603" y="1209"/>
                      <a:pt x="598" y="1197"/>
                      <a:pt x="594" y="1185"/>
                    </a:cubicBezTo>
                    <a:cubicBezTo>
                      <a:pt x="593" y="1183"/>
                      <a:pt x="591" y="1180"/>
                      <a:pt x="590" y="1178"/>
                    </a:cubicBezTo>
                    <a:cubicBezTo>
                      <a:pt x="595" y="1174"/>
                      <a:pt x="601" y="1175"/>
                      <a:pt x="604" y="1180"/>
                    </a:cubicBezTo>
                    <a:cubicBezTo>
                      <a:pt x="608" y="1187"/>
                      <a:pt x="610" y="1193"/>
                      <a:pt x="613" y="1200"/>
                    </a:cubicBezTo>
                    <a:cubicBezTo>
                      <a:pt x="616" y="1205"/>
                      <a:pt x="618" y="1211"/>
                      <a:pt x="623" y="1216"/>
                    </a:cubicBezTo>
                    <a:cubicBezTo>
                      <a:pt x="628" y="1212"/>
                      <a:pt x="633" y="1208"/>
                      <a:pt x="633" y="1202"/>
                    </a:cubicBezTo>
                    <a:cubicBezTo>
                      <a:pt x="634" y="1188"/>
                      <a:pt x="632" y="1175"/>
                      <a:pt x="624" y="1163"/>
                    </a:cubicBezTo>
                    <a:cubicBezTo>
                      <a:pt x="621" y="1158"/>
                      <a:pt x="617" y="1153"/>
                      <a:pt x="614" y="1148"/>
                    </a:cubicBezTo>
                    <a:cubicBezTo>
                      <a:pt x="613" y="1146"/>
                      <a:pt x="612" y="1144"/>
                      <a:pt x="611" y="1142"/>
                    </a:cubicBezTo>
                    <a:cubicBezTo>
                      <a:pt x="610" y="1139"/>
                      <a:pt x="611" y="1137"/>
                      <a:pt x="614" y="1137"/>
                    </a:cubicBezTo>
                    <a:cubicBezTo>
                      <a:pt x="618" y="1136"/>
                      <a:pt x="622" y="1136"/>
                      <a:pt x="624" y="1139"/>
                    </a:cubicBezTo>
                    <a:cubicBezTo>
                      <a:pt x="629" y="1146"/>
                      <a:pt x="633" y="1152"/>
                      <a:pt x="636" y="1158"/>
                    </a:cubicBezTo>
                    <a:cubicBezTo>
                      <a:pt x="638" y="1161"/>
                      <a:pt x="640" y="1162"/>
                      <a:pt x="643" y="1164"/>
                    </a:cubicBezTo>
                    <a:cubicBezTo>
                      <a:pt x="649" y="1167"/>
                      <a:pt x="655" y="1170"/>
                      <a:pt x="660" y="1175"/>
                    </a:cubicBezTo>
                    <a:cubicBezTo>
                      <a:pt x="660" y="1176"/>
                      <a:pt x="662" y="1177"/>
                      <a:pt x="663" y="1177"/>
                    </a:cubicBezTo>
                    <a:cubicBezTo>
                      <a:pt x="673" y="1183"/>
                      <a:pt x="682" y="1188"/>
                      <a:pt x="692" y="1193"/>
                    </a:cubicBezTo>
                    <a:cubicBezTo>
                      <a:pt x="700" y="1197"/>
                      <a:pt x="708" y="1201"/>
                      <a:pt x="716" y="1205"/>
                    </a:cubicBezTo>
                    <a:cubicBezTo>
                      <a:pt x="719" y="1206"/>
                      <a:pt x="722" y="1207"/>
                      <a:pt x="725" y="1207"/>
                    </a:cubicBezTo>
                    <a:cubicBezTo>
                      <a:pt x="732" y="1208"/>
                      <a:pt x="734" y="1205"/>
                      <a:pt x="732" y="1199"/>
                    </a:cubicBezTo>
                    <a:cubicBezTo>
                      <a:pt x="729" y="1190"/>
                      <a:pt x="726" y="1183"/>
                      <a:pt x="719" y="1177"/>
                    </a:cubicBezTo>
                    <a:cubicBezTo>
                      <a:pt x="707" y="1167"/>
                      <a:pt x="698" y="1154"/>
                      <a:pt x="684" y="1147"/>
                    </a:cubicBezTo>
                    <a:cubicBezTo>
                      <a:pt x="680" y="1145"/>
                      <a:pt x="676" y="1140"/>
                      <a:pt x="672" y="1137"/>
                    </a:cubicBezTo>
                    <a:cubicBezTo>
                      <a:pt x="667" y="1134"/>
                      <a:pt x="662" y="1131"/>
                      <a:pt x="657" y="1128"/>
                    </a:cubicBezTo>
                    <a:cubicBezTo>
                      <a:pt x="652" y="1124"/>
                      <a:pt x="647" y="1120"/>
                      <a:pt x="642" y="1117"/>
                    </a:cubicBezTo>
                    <a:cubicBezTo>
                      <a:pt x="635" y="1112"/>
                      <a:pt x="627" y="1108"/>
                      <a:pt x="620" y="1103"/>
                    </a:cubicBezTo>
                    <a:cubicBezTo>
                      <a:pt x="616" y="1101"/>
                      <a:pt x="613" y="1100"/>
                      <a:pt x="611" y="1101"/>
                    </a:cubicBezTo>
                    <a:cubicBezTo>
                      <a:pt x="607" y="1098"/>
                      <a:pt x="604" y="1095"/>
                      <a:pt x="601" y="1093"/>
                    </a:cubicBezTo>
                    <a:cubicBezTo>
                      <a:pt x="591" y="1089"/>
                      <a:pt x="580" y="1085"/>
                      <a:pt x="569" y="1081"/>
                    </a:cubicBezTo>
                    <a:cubicBezTo>
                      <a:pt x="564" y="1078"/>
                      <a:pt x="558" y="1076"/>
                      <a:pt x="552" y="1074"/>
                    </a:cubicBezTo>
                    <a:cubicBezTo>
                      <a:pt x="550" y="1073"/>
                      <a:pt x="548" y="1072"/>
                      <a:pt x="546" y="1072"/>
                    </a:cubicBezTo>
                    <a:cubicBezTo>
                      <a:pt x="539" y="1070"/>
                      <a:pt x="532" y="1069"/>
                      <a:pt x="525" y="1068"/>
                    </a:cubicBezTo>
                    <a:cubicBezTo>
                      <a:pt x="524" y="1068"/>
                      <a:pt x="521" y="1069"/>
                      <a:pt x="521" y="1070"/>
                    </a:cubicBezTo>
                    <a:cubicBezTo>
                      <a:pt x="519" y="1073"/>
                      <a:pt x="516" y="1073"/>
                      <a:pt x="514" y="1072"/>
                    </a:cubicBezTo>
                    <a:cubicBezTo>
                      <a:pt x="512" y="1070"/>
                      <a:pt x="510" y="1067"/>
                      <a:pt x="507" y="1064"/>
                    </a:cubicBezTo>
                    <a:cubicBezTo>
                      <a:pt x="494" y="1056"/>
                      <a:pt x="478" y="1056"/>
                      <a:pt x="462" y="1056"/>
                    </a:cubicBezTo>
                    <a:cubicBezTo>
                      <a:pt x="461" y="1058"/>
                      <a:pt x="460" y="1060"/>
                      <a:pt x="459" y="1061"/>
                    </a:cubicBezTo>
                    <a:cubicBezTo>
                      <a:pt x="458" y="1064"/>
                      <a:pt x="457" y="1066"/>
                      <a:pt x="455" y="1068"/>
                    </a:cubicBezTo>
                    <a:cubicBezTo>
                      <a:pt x="452" y="1071"/>
                      <a:pt x="450" y="1076"/>
                      <a:pt x="447" y="1080"/>
                    </a:cubicBezTo>
                    <a:cubicBezTo>
                      <a:pt x="444" y="1083"/>
                      <a:pt x="443" y="1087"/>
                      <a:pt x="440" y="1090"/>
                    </a:cubicBezTo>
                    <a:cubicBezTo>
                      <a:pt x="437" y="1094"/>
                      <a:pt x="433" y="1098"/>
                      <a:pt x="431" y="1102"/>
                    </a:cubicBezTo>
                    <a:cubicBezTo>
                      <a:pt x="428" y="1112"/>
                      <a:pt x="420" y="1119"/>
                      <a:pt x="416" y="1128"/>
                    </a:cubicBezTo>
                    <a:cubicBezTo>
                      <a:pt x="412" y="1136"/>
                      <a:pt x="408" y="1144"/>
                      <a:pt x="405" y="1152"/>
                    </a:cubicBezTo>
                    <a:cubicBezTo>
                      <a:pt x="404" y="1154"/>
                      <a:pt x="404" y="1156"/>
                      <a:pt x="404" y="1159"/>
                    </a:cubicBezTo>
                    <a:cubicBezTo>
                      <a:pt x="417" y="1160"/>
                      <a:pt x="425" y="1168"/>
                      <a:pt x="434" y="1175"/>
                    </a:cubicBezTo>
                    <a:cubicBezTo>
                      <a:pt x="439" y="1178"/>
                      <a:pt x="443" y="1183"/>
                      <a:pt x="449" y="1187"/>
                    </a:cubicBezTo>
                    <a:cubicBezTo>
                      <a:pt x="459" y="1194"/>
                      <a:pt x="470" y="1202"/>
                      <a:pt x="482" y="1208"/>
                    </a:cubicBezTo>
                    <a:cubicBezTo>
                      <a:pt x="495" y="1216"/>
                      <a:pt x="506" y="1226"/>
                      <a:pt x="518" y="1235"/>
                    </a:cubicBezTo>
                    <a:cubicBezTo>
                      <a:pt x="519" y="1236"/>
                      <a:pt x="520" y="1237"/>
                      <a:pt x="520" y="1238"/>
                    </a:cubicBezTo>
                    <a:cubicBezTo>
                      <a:pt x="522" y="1241"/>
                      <a:pt x="523" y="1244"/>
                      <a:pt x="525" y="1247"/>
                    </a:cubicBezTo>
                    <a:cubicBezTo>
                      <a:pt x="528" y="1251"/>
                      <a:pt x="532" y="1255"/>
                      <a:pt x="536" y="1259"/>
                    </a:cubicBezTo>
                    <a:cubicBezTo>
                      <a:pt x="532" y="1262"/>
                      <a:pt x="529" y="1264"/>
                      <a:pt x="525" y="1266"/>
                    </a:cubicBezTo>
                    <a:cubicBezTo>
                      <a:pt x="539" y="1274"/>
                      <a:pt x="552" y="1278"/>
                      <a:pt x="565" y="1266"/>
                    </a:cubicBezTo>
                    <a:cubicBezTo>
                      <a:pt x="566" y="1265"/>
                      <a:pt x="567" y="1264"/>
                      <a:pt x="568" y="1264"/>
                    </a:cubicBezTo>
                    <a:cubicBezTo>
                      <a:pt x="572" y="1262"/>
                      <a:pt x="574" y="1259"/>
                      <a:pt x="575" y="1255"/>
                    </a:cubicBezTo>
                    <a:cubicBezTo>
                      <a:pt x="576" y="1250"/>
                      <a:pt x="575" y="1245"/>
                      <a:pt x="572" y="1241"/>
                    </a:cubicBezTo>
                    <a:cubicBezTo>
                      <a:pt x="568" y="1231"/>
                      <a:pt x="563" y="1221"/>
                      <a:pt x="556" y="1211"/>
                    </a:cubicBezTo>
                    <a:cubicBezTo>
                      <a:pt x="554" y="1209"/>
                      <a:pt x="552" y="1206"/>
                      <a:pt x="556" y="1203"/>
                    </a:cubicBezTo>
                    <a:close/>
                    <a:moveTo>
                      <a:pt x="1238" y="1110"/>
                    </a:moveTo>
                    <a:cubicBezTo>
                      <a:pt x="1245" y="1104"/>
                      <a:pt x="1252" y="1098"/>
                      <a:pt x="1257" y="1091"/>
                    </a:cubicBezTo>
                    <a:cubicBezTo>
                      <a:pt x="1264" y="1081"/>
                      <a:pt x="1272" y="1071"/>
                      <a:pt x="1274" y="1059"/>
                    </a:cubicBezTo>
                    <a:cubicBezTo>
                      <a:pt x="1275" y="1056"/>
                      <a:pt x="1276" y="1053"/>
                      <a:pt x="1277" y="1051"/>
                    </a:cubicBezTo>
                    <a:cubicBezTo>
                      <a:pt x="1284" y="1033"/>
                      <a:pt x="1284" y="1015"/>
                      <a:pt x="1283" y="996"/>
                    </a:cubicBezTo>
                    <a:cubicBezTo>
                      <a:pt x="1283" y="993"/>
                      <a:pt x="1282" y="990"/>
                      <a:pt x="1282" y="987"/>
                    </a:cubicBezTo>
                    <a:cubicBezTo>
                      <a:pt x="1282" y="978"/>
                      <a:pt x="1283" y="969"/>
                      <a:pt x="1278" y="960"/>
                    </a:cubicBezTo>
                    <a:cubicBezTo>
                      <a:pt x="1277" y="959"/>
                      <a:pt x="1276" y="957"/>
                      <a:pt x="1276" y="955"/>
                    </a:cubicBezTo>
                    <a:cubicBezTo>
                      <a:pt x="1275" y="945"/>
                      <a:pt x="1271" y="936"/>
                      <a:pt x="1265" y="927"/>
                    </a:cubicBezTo>
                    <a:cubicBezTo>
                      <a:pt x="1264" y="926"/>
                      <a:pt x="1263" y="924"/>
                      <a:pt x="1261" y="923"/>
                    </a:cubicBezTo>
                    <a:cubicBezTo>
                      <a:pt x="1249" y="915"/>
                      <a:pt x="1235" y="920"/>
                      <a:pt x="1222" y="919"/>
                    </a:cubicBezTo>
                    <a:cubicBezTo>
                      <a:pt x="1220" y="919"/>
                      <a:pt x="1218" y="920"/>
                      <a:pt x="1215" y="919"/>
                    </a:cubicBezTo>
                    <a:cubicBezTo>
                      <a:pt x="1209" y="919"/>
                      <a:pt x="1203" y="918"/>
                      <a:pt x="1196" y="918"/>
                    </a:cubicBezTo>
                    <a:cubicBezTo>
                      <a:pt x="1183" y="919"/>
                      <a:pt x="1170" y="920"/>
                      <a:pt x="1157" y="921"/>
                    </a:cubicBezTo>
                    <a:cubicBezTo>
                      <a:pt x="1151" y="922"/>
                      <a:pt x="1144" y="923"/>
                      <a:pt x="1137" y="924"/>
                    </a:cubicBezTo>
                    <a:cubicBezTo>
                      <a:pt x="1130" y="925"/>
                      <a:pt x="1123" y="927"/>
                      <a:pt x="1120" y="935"/>
                    </a:cubicBezTo>
                    <a:cubicBezTo>
                      <a:pt x="1117" y="942"/>
                      <a:pt x="1120" y="946"/>
                      <a:pt x="1128" y="946"/>
                    </a:cubicBezTo>
                    <a:cubicBezTo>
                      <a:pt x="1130" y="946"/>
                      <a:pt x="1133" y="946"/>
                      <a:pt x="1135" y="946"/>
                    </a:cubicBezTo>
                    <a:cubicBezTo>
                      <a:pt x="1146" y="945"/>
                      <a:pt x="1156" y="943"/>
                      <a:pt x="1167" y="944"/>
                    </a:cubicBezTo>
                    <a:cubicBezTo>
                      <a:pt x="1181" y="946"/>
                      <a:pt x="1195" y="945"/>
                      <a:pt x="1210" y="945"/>
                    </a:cubicBezTo>
                    <a:cubicBezTo>
                      <a:pt x="1214" y="945"/>
                      <a:pt x="1219" y="945"/>
                      <a:pt x="1223" y="945"/>
                    </a:cubicBezTo>
                    <a:cubicBezTo>
                      <a:pt x="1229" y="945"/>
                      <a:pt x="1236" y="945"/>
                      <a:pt x="1242" y="944"/>
                    </a:cubicBezTo>
                    <a:cubicBezTo>
                      <a:pt x="1245" y="944"/>
                      <a:pt x="1245" y="946"/>
                      <a:pt x="1245" y="949"/>
                    </a:cubicBezTo>
                    <a:cubicBezTo>
                      <a:pt x="1243" y="950"/>
                      <a:pt x="1240" y="951"/>
                      <a:pt x="1237" y="952"/>
                    </a:cubicBezTo>
                    <a:cubicBezTo>
                      <a:pt x="1216" y="952"/>
                      <a:pt x="1195" y="953"/>
                      <a:pt x="1174" y="953"/>
                    </a:cubicBezTo>
                    <a:cubicBezTo>
                      <a:pt x="1163" y="953"/>
                      <a:pt x="1151" y="953"/>
                      <a:pt x="1139" y="953"/>
                    </a:cubicBezTo>
                    <a:cubicBezTo>
                      <a:pt x="1133" y="954"/>
                      <a:pt x="1127" y="954"/>
                      <a:pt x="1125" y="961"/>
                    </a:cubicBezTo>
                    <a:cubicBezTo>
                      <a:pt x="1124" y="962"/>
                      <a:pt x="1123" y="962"/>
                      <a:pt x="1123" y="962"/>
                    </a:cubicBezTo>
                    <a:cubicBezTo>
                      <a:pt x="1115" y="957"/>
                      <a:pt x="1112" y="956"/>
                      <a:pt x="1106" y="960"/>
                    </a:cubicBezTo>
                    <a:cubicBezTo>
                      <a:pt x="1102" y="963"/>
                      <a:pt x="1099" y="973"/>
                      <a:pt x="1102" y="976"/>
                    </a:cubicBezTo>
                    <a:cubicBezTo>
                      <a:pt x="1108" y="980"/>
                      <a:pt x="1112" y="986"/>
                      <a:pt x="1120" y="988"/>
                    </a:cubicBezTo>
                    <a:cubicBezTo>
                      <a:pt x="1128" y="990"/>
                      <a:pt x="1136" y="991"/>
                      <a:pt x="1144" y="990"/>
                    </a:cubicBezTo>
                    <a:cubicBezTo>
                      <a:pt x="1157" y="990"/>
                      <a:pt x="1170" y="986"/>
                      <a:pt x="1183" y="992"/>
                    </a:cubicBezTo>
                    <a:cubicBezTo>
                      <a:pt x="1185" y="992"/>
                      <a:pt x="1187" y="992"/>
                      <a:pt x="1189" y="992"/>
                    </a:cubicBezTo>
                    <a:cubicBezTo>
                      <a:pt x="1194" y="992"/>
                      <a:pt x="1199" y="993"/>
                      <a:pt x="1204" y="994"/>
                    </a:cubicBezTo>
                    <a:cubicBezTo>
                      <a:pt x="1208" y="994"/>
                      <a:pt x="1211" y="995"/>
                      <a:pt x="1215" y="995"/>
                    </a:cubicBezTo>
                    <a:cubicBezTo>
                      <a:pt x="1222" y="995"/>
                      <a:pt x="1229" y="995"/>
                      <a:pt x="1237" y="994"/>
                    </a:cubicBezTo>
                    <a:cubicBezTo>
                      <a:pt x="1244" y="993"/>
                      <a:pt x="1246" y="994"/>
                      <a:pt x="1247" y="1000"/>
                    </a:cubicBezTo>
                    <a:cubicBezTo>
                      <a:pt x="1242" y="1003"/>
                      <a:pt x="1226" y="1005"/>
                      <a:pt x="1219" y="1004"/>
                    </a:cubicBezTo>
                    <a:cubicBezTo>
                      <a:pt x="1209" y="1002"/>
                      <a:pt x="1200" y="1003"/>
                      <a:pt x="1190" y="1004"/>
                    </a:cubicBezTo>
                    <a:cubicBezTo>
                      <a:pt x="1181" y="1004"/>
                      <a:pt x="1172" y="1004"/>
                      <a:pt x="1163" y="1004"/>
                    </a:cubicBezTo>
                    <a:cubicBezTo>
                      <a:pt x="1155" y="1003"/>
                      <a:pt x="1147" y="1004"/>
                      <a:pt x="1140" y="1005"/>
                    </a:cubicBezTo>
                    <a:cubicBezTo>
                      <a:pt x="1137" y="1009"/>
                      <a:pt x="1135" y="1014"/>
                      <a:pt x="1138" y="1018"/>
                    </a:cubicBezTo>
                    <a:cubicBezTo>
                      <a:pt x="1141" y="1023"/>
                      <a:pt x="1144" y="1027"/>
                      <a:pt x="1147" y="1031"/>
                    </a:cubicBezTo>
                    <a:cubicBezTo>
                      <a:pt x="1148" y="1032"/>
                      <a:pt x="1149" y="1033"/>
                      <a:pt x="1151" y="1033"/>
                    </a:cubicBezTo>
                    <a:cubicBezTo>
                      <a:pt x="1157" y="1034"/>
                      <a:pt x="1164" y="1034"/>
                      <a:pt x="1171" y="1034"/>
                    </a:cubicBezTo>
                    <a:cubicBezTo>
                      <a:pt x="1181" y="1035"/>
                      <a:pt x="1190" y="1030"/>
                      <a:pt x="1200" y="1031"/>
                    </a:cubicBezTo>
                    <a:cubicBezTo>
                      <a:pt x="1212" y="1032"/>
                      <a:pt x="1224" y="1032"/>
                      <a:pt x="1236" y="1033"/>
                    </a:cubicBezTo>
                    <a:cubicBezTo>
                      <a:pt x="1239" y="1033"/>
                      <a:pt x="1242" y="1034"/>
                      <a:pt x="1244" y="1035"/>
                    </a:cubicBezTo>
                    <a:cubicBezTo>
                      <a:pt x="1247" y="1037"/>
                      <a:pt x="1248" y="1040"/>
                      <a:pt x="1245" y="1043"/>
                    </a:cubicBezTo>
                    <a:cubicBezTo>
                      <a:pt x="1241" y="1042"/>
                      <a:pt x="1238" y="1041"/>
                      <a:pt x="1234" y="1041"/>
                    </a:cubicBezTo>
                    <a:cubicBezTo>
                      <a:pt x="1225" y="1041"/>
                      <a:pt x="1215" y="1041"/>
                      <a:pt x="1206" y="1041"/>
                    </a:cubicBezTo>
                    <a:cubicBezTo>
                      <a:pt x="1195" y="1041"/>
                      <a:pt x="1184" y="1042"/>
                      <a:pt x="1174" y="1046"/>
                    </a:cubicBezTo>
                    <a:cubicBezTo>
                      <a:pt x="1165" y="1050"/>
                      <a:pt x="1163" y="1059"/>
                      <a:pt x="1170" y="1065"/>
                    </a:cubicBezTo>
                    <a:cubicBezTo>
                      <a:pt x="1176" y="1069"/>
                      <a:pt x="1182" y="1071"/>
                      <a:pt x="1189" y="1073"/>
                    </a:cubicBezTo>
                    <a:cubicBezTo>
                      <a:pt x="1194" y="1074"/>
                      <a:pt x="1199" y="1075"/>
                      <a:pt x="1204" y="1076"/>
                    </a:cubicBezTo>
                    <a:cubicBezTo>
                      <a:pt x="1213" y="1078"/>
                      <a:pt x="1221" y="1081"/>
                      <a:pt x="1229" y="1083"/>
                    </a:cubicBezTo>
                    <a:cubicBezTo>
                      <a:pt x="1231" y="1084"/>
                      <a:pt x="1234" y="1086"/>
                      <a:pt x="1235" y="1088"/>
                    </a:cubicBezTo>
                    <a:cubicBezTo>
                      <a:pt x="1237" y="1092"/>
                      <a:pt x="1237" y="1096"/>
                      <a:pt x="1237" y="1100"/>
                    </a:cubicBezTo>
                    <a:cubicBezTo>
                      <a:pt x="1237" y="1102"/>
                      <a:pt x="1235" y="1104"/>
                      <a:pt x="1234" y="1106"/>
                    </a:cubicBezTo>
                    <a:cubicBezTo>
                      <a:pt x="1235" y="1107"/>
                      <a:pt x="1236" y="1108"/>
                      <a:pt x="1238" y="1110"/>
                    </a:cubicBezTo>
                    <a:close/>
                    <a:moveTo>
                      <a:pt x="992" y="3058"/>
                    </a:moveTo>
                    <a:cubicBezTo>
                      <a:pt x="988" y="3055"/>
                      <a:pt x="984" y="3053"/>
                      <a:pt x="980" y="3050"/>
                    </a:cubicBezTo>
                    <a:cubicBezTo>
                      <a:pt x="973" y="3046"/>
                      <a:pt x="966" y="3042"/>
                      <a:pt x="958" y="3040"/>
                    </a:cubicBezTo>
                    <a:cubicBezTo>
                      <a:pt x="954" y="3039"/>
                      <a:pt x="950" y="3038"/>
                      <a:pt x="946" y="3036"/>
                    </a:cubicBezTo>
                    <a:cubicBezTo>
                      <a:pt x="938" y="3034"/>
                      <a:pt x="930" y="3031"/>
                      <a:pt x="921" y="3029"/>
                    </a:cubicBezTo>
                    <a:cubicBezTo>
                      <a:pt x="902" y="3026"/>
                      <a:pt x="882" y="3027"/>
                      <a:pt x="863" y="3025"/>
                    </a:cubicBezTo>
                    <a:cubicBezTo>
                      <a:pt x="861" y="3025"/>
                      <a:pt x="859" y="3025"/>
                      <a:pt x="857" y="3026"/>
                    </a:cubicBezTo>
                    <a:cubicBezTo>
                      <a:pt x="849" y="3028"/>
                      <a:pt x="840" y="3030"/>
                      <a:pt x="832" y="3032"/>
                    </a:cubicBezTo>
                    <a:cubicBezTo>
                      <a:pt x="819" y="3035"/>
                      <a:pt x="807" y="3040"/>
                      <a:pt x="797" y="3049"/>
                    </a:cubicBezTo>
                    <a:cubicBezTo>
                      <a:pt x="791" y="3054"/>
                      <a:pt x="789" y="3059"/>
                      <a:pt x="792" y="3066"/>
                    </a:cubicBezTo>
                    <a:cubicBezTo>
                      <a:pt x="793" y="3070"/>
                      <a:pt x="793" y="3073"/>
                      <a:pt x="793" y="3076"/>
                    </a:cubicBezTo>
                    <a:cubicBezTo>
                      <a:pt x="793" y="3079"/>
                      <a:pt x="793" y="3082"/>
                      <a:pt x="793" y="3085"/>
                    </a:cubicBezTo>
                    <a:cubicBezTo>
                      <a:pt x="795" y="3093"/>
                      <a:pt x="799" y="3100"/>
                      <a:pt x="803" y="3107"/>
                    </a:cubicBezTo>
                    <a:cubicBezTo>
                      <a:pt x="809" y="3117"/>
                      <a:pt x="818" y="3121"/>
                      <a:pt x="829" y="3121"/>
                    </a:cubicBezTo>
                    <a:cubicBezTo>
                      <a:pt x="832" y="3121"/>
                      <a:pt x="835" y="3121"/>
                      <a:pt x="839" y="3122"/>
                    </a:cubicBezTo>
                    <a:cubicBezTo>
                      <a:pt x="852" y="3124"/>
                      <a:pt x="865" y="3123"/>
                      <a:pt x="877" y="3120"/>
                    </a:cubicBezTo>
                    <a:cubicBezTo>
                      <a:pt x="894" y="3116"/>
                      <a:pt x="911" y="3113"/>
                      <a:pt x="927" y="3107"/>
                    </a:cubicBezTo>
                    <a:cubicBezTo>
                      <a:pt x="938" y="3104"/>
                      <a:pt x="947" y="3098"/>
                      <a:pt x="957" y="3092"/>
                    </a:cubicBezTo>
                    <a:cubicBezTo>
                      <a:pt x="965" y="3088"/>
                      <a:pt x="972" y="3082"/>
                      <a:pt x="979" y="3076"/>
                    </a:cubicBezTo>
                    <a:cubicBezTo>
                      <a:pt x="985" y="3072"/>
                      <a:pt x="990" y="3066"/>
                      <a:pt x="992" y="3058"/>
                    </a:cubicBezTo>
                    <a:close/>
                    <a:moveTo>
                      <a:pt x="520" y="3072"/>
                    </a:moveTo>
                    <a:cubicBezTo>
                      <a:pt x="517" y="3070"/>
                      <a:pt x="514" y="3068"/>
                      <a:pt x="511" y="3066"/>
                    </a:cubicBezTo>
                    <a:cubicBezTo>
                      <a:pt x="503" y="3058"/>
                      <a:pt x="492" y="3055"/>
                      <a:pt x="481" y="3052"/>
                    </a:cubicBezTo>
                    <a:cubicBezTo>
                      <a:pt x="465" y="3049"/>
                      <a:pt x="449" y="3048"/>
                      <a:pt x="432" y="3046"/>
                    </a:cubicBezTo>
                    <a:cubicBezTo>
                      <a:pt x="424" y="3045"/>
                      <a:pt x="416" y="3045"/>
                      <a:pt x="408" y="3045"/>
                    </a:cubicBezTo>
                    <a:cubicBezTo>
                      <a:pt x="398" y="3046"/>
                      <a:pt x="389" y="3046"/>
                      <a:pt x="380" y="3050"/>
                    </a:cubicBezTo>
                    <a:cubicBezTo>
                      <a:pt x="375" y="3052"/>
                      <a:pt x="369" y="3054"/>
                      <a:pt x="364" y="3056"/>
                    </a:cubicBezTo>
                    <a:cubicBezTo>
                      <a:pt x="361" y="3057"/>
                      <a:pt x="357" y="3059"/>
                      <a:pt x="354" y="3060"/>
                    </a:cubicBezTo>
                    <a:cubicBezTo>
                      <a:pt x="350" y="3062"/>
                      <a:pt x="348" y="3065"/>
                      <a:pt x="348" y="3070"/>
                    </a:cubicBezTo>
                    <a:cubicBezTo>
                      <a:pt x="350" y="3082"/>
                      <a:pt x="354" y="3094"/>
                      <a:pt x="361" y="3105"/>
                    </a:cubicBezTo>
                    <a:cubicBezTo>
                      <a:pt x="367" y="3113"/>
                      <a:pt x="374" y="3120"/>
                      <a:pt x="382" y="3126"/>
                    </a:cubicBezTo>
                    <a:cubicBezTo>
                      <a:pt x="391" y="3132"/>
                      <a:pt x="400" y="3138"/>
                      <a:pt x="410" y="3139"/>
                    </a:cubicBezTo>
                    <a:cubicBezTo>
                      <a:pt x="428" y="3141"/>
                      <a:pt x="446" y="3147"/>
                      <a:pt x="464" y="3147"/>
                    </a:cubicBezTo>
                    <a:cubicBezTo>
                      <a:pt x="471" y="3147"/>
                      <a:pt x="477" y="3147"/>
                      <a:pt x="483" y="3144"/>
                    </a:cubicBezTo>
                    <a:cubicBezTo>
                      <a:pt x="489" y="3142"/>
                      <a:pt x="495" y="3140"/>
                      <a:pt x="499" y="3134"/>
                    </a:cubicBezTo>
                    <a:cubicBezTo>
                      <a:pt x="502" y="3129"/>
                      <a:pt x="505" y="3124"/>
                      <a:pt x="507" y="3118"/>
                    </a:cubicBezTo>
                    <a:cubicBezTo>
                      <a:pt x="511" y="3105"/>
                      <a:pt x="515" y="3091"/>
                      <a:pt x="520" y="3077"/>
                    </a:cubicBezTo>
                    <a:cubicBezTo>
                      <a:pt x="520" y="3075"/>
                      <a:pt x="520" y="3073"/>
                      <a:pt x="520" y="3072"/>
                    </a:cubicBezTo>
                    <a:close/>
                    <a:moveTo>
                      <a:pt x="966" y="2974"/>
                    </a:moveTo>
                    <a:cubicBezTo>
                      <a:pt x="959" y="2974"/>
                      <a:pt x="952" y="2974"/>
                      <a:pt x="945" y="2974"/>
                    </a:cubicBezTo>
                    <a:cubicBezTo>
                      <a:pt x="926" y="2973"/>
                      <a:pt x="907" y="2973"/>
                      <a:pt x="888" y="2972"/>
                    </a:cubicBezTo>
                    <a:cubicBezTo>
                      <a:pt x="885" y="2972"/>
                      <a:pt x="881" y="2972"/>
                      <a:pt x="878" y="2972"/>
                    </a:cubicBezTo>
                    <a:cubicBezTo>
                      <a:pt x="870" y="2972"/>
                      <a:pt x="863" y="2972"/>
                      <a:pt x="856" y="2971"/>
                    </a:cubicBezTo>
                    <a:cubicBezTo>
                      <a:pt x="846" y="2970"/>
                      <a:pt x="836" y="2970"/>
                      <a:pt x="827" y="2976"/>
                    </a:cubicBezTo>
                    <a:cubicBezTo>
                      <a:pt x="824" y="2977"/>
                      <a:pt x="821" y="2977"/>
                      <a:pt x="818" y="2979"/>
                    </a:cubicBezTo>
                    <a:cubicBezTo>
                      <a:pt x="813" y="2981"/>
                      <a:pt x="809" y="2984"/>
                      <a:pt x="805" y="2986"/>
                    </a:cubicBezTo>
                    <a:cubicBezTo>
                      <a:pt x="805" y="2986"/>
                      <a:pt x="805" y="2987"/>
                      <a:pt x="805" y="2987"/>
                    </a:cubicBezTo>
                    <a:cubicBezTo>
                      <a:pt x="807" y="2990"/>
                      <a:pt x="804" y="2992"/>
                      <a:pt x="803" y="2994"/>
                    </a:cubicBezTo>
                    <a:cubicBezTo>
                      <a:pt x="802" y="2995"/>
                      <a:pt x="799" y="2996"/>
                      <a:pt x="797" y="2997"/>
                    </a:cubicBezTo>
                    <a:cubicBezTo>
                      <a:pt x="796" y="2999"/>
                      <a:pt x="796" y="3002"/>
                      <a:pt x="796" y="3005"/>
                    </a:cubicBezTo>
                    <a:cubicBezTo>
                      <a:pt x="795" y="3012"/>
                      <a:pt x="794" y="3019"/>
                      <a:pt x="793" y="3026"/>
                    </a:cubicBezTo>
                    <a:cubicBezTo>
                      <a:pt x="792" y="3029"/>
                      <a:pt x="792" y="3031"/>
                      <a:pt x="794" y="3032"/>
                    </a:cubicBezTo>
                    <a:cubicBezTo>
                      <a:pt x="801" y="3029"/>
                      <a:pt x="808" y="3027"/>
                      <a:pt x="814" y="3024"/>
                    </a:cubicBezTo>
                    <a:cubicBezTo>
                      <a:pt x="818" y="3023"/>
                      <a:pt x="822" y="3022"/>
                      <a:pt x="826" y="3021"/>
                    </a:cubicBezTo>
                    <a:cubicBezTo>
                      <a:pt x="836" y="3019"/>
                      <a:pt x="845" y="3016"/>
                      <a:pt x="854" y="3015"/>
                    </a:cubicBezTo>
                    <a:cubicBezTo>
                      <a:pt x="865" y="3015"/>
                      <a:pt x="876" y="3016"/>
                      <a:pt x="887" y="3017"/>
                    </a:cubicBezTo>
                    <a:cubicBezTo>
                      <a:pt x="903" y="3018"/>
                      <a:pt x="918" y="3018"/>
                      <a:pt x="934" y="3021"/>
                    </a:cubicBezTo>
                    <a:cubicBezTo>
                      <a:pt x="940" y="3023"/>
                      <a:pt x="947" y="3023"/>
                      <a:pt x="952" y="3026"/>
                    </a:cubicBezTo>
                    <a:cubicBezTo>
                      <a:pt x="966" y="3032"/>
                      <a:pt x="980" y="3036"/>
                      <a:pt x="992" y="3045"/>
                    </a:cubicBezTo>
                    <a:cubicBezTo>
                      <a:pt x="993" y="3046"/>
                      <a:pt x="995" y="3046"/>
                      <a:pt x="997" y="3047"/>
                    </a:cubicBezTo>
                    <a:cubicBezTo>
                      <a:pt x="1001" y="3036"/>
                      <a:pt x="1003" y="3026"/>
                      <a:pt x="1004" y="3015"/>
                    </a:cubicBezTo>
                    <a:cubicBezTo>
                      <a:pt x="1005" y="3001"/>
                      <a:pt x="999" y="2991"/>
                      <a:pt x="985" y="2985"/>
                    </a:cubicBezTo>
                    <a:cubicBezTo>
                      <a:pt x="979" y="2982"/>
                      <a:pt x="972" y="2977"/>
                      <a:pt x="966" y="2974"/>
                    </a:cubicBezTo>
                    <a:close/>
                    <a:moveTo>
                      <a:pt x="529" y="3008"/>
                    </a:moveTo>
                    <a:cubicBezTo>
                      <a:pt x="525" y="3004"/>
                      <a:pt x="521" y="3000"/>
                      <a:pt x="516" y="2997"/>
                    </a:cubicBezTo>
                    <a:cubicBezTo>
                      <a:pt x="509" y="2991"/>
                      <a:pt x="501" y="2988"/>
                      <a:pt x="492" y="2986"/>
                    </a:cubicBezTo>
                    <a:cubicBezTo>
                      <a:pt x="483" y="2985"/>
                      <a:pt x="474" y="2984"/>
                      <a:pt x="465" y="2983"/>
                    </a:cubicBezTo>
                    <a:cubicBezTo>
                      <a:pt x="457" y="2982"/>
                      <a:pt x="450" y="2980"/>
                      <a:pt x="442" y="2980"/>
                    </a:cubicBezTo>
                    <a:cubicBezTo>
                      <a:pt x="427" y="2979"/>
                      <a:pt x="413" y="2979"/>
                      <a:pt x="398" y="2980"/>
                    </a:cubicBezTo>
                    <a:cubicBezTo>
                      <a:pt x="392" y="2980"/>
                      <a:pt x="386" y="2980"/>
                      <a:pt x="380" y="2982"/>
                    </a:cubicBezTo>
                    <a:cubicBezTo>
                      <a:pt x="373" y="2984"/>
                      <a:pt x="367" y="2988"/>
                      <a:pt x="360" y="2990"/>
                    </a:cubicBezTo>
                    <a:cubicBezTo>
                      <a:pt x="354" y="2992"/>
                      <a:pt x="353" y="2996"/>
                      <a:pt x="352" y="3001"/>
                    </a:cubicBezTo>
                    <a:cubicBezTo>
                      <a:pt x="351" y="3006"/>
                      <a:pt x="350" y="3010"/>
                      <a:pt x="349" y="3015"/>
                    </a:cubicBezTo>
                    <a:cubicBezTo>
                      <a:pt x="348" y="3022"/>
                      <a:pt x="348" y="3028"/>
                      <a:pt x="348" y="3035"/>
                    </a:cubicBezTo>
                    <a:cubicBezTo>
                      <a:pt x="348" y="3039"/>
                      <a:pt x="348" y="3042"/>
                      <a:pt x="348" y="3047"/>
                    </a:cubicBezTo>
                    <a:cubicBezTo>
                      <a:pt x="357" y="3044"/>
                      <a:pt x="365" y="3041"/>
                      <a:pt x="373" y="3038"/>
                    </a:cubicBezTo>
                    <a:cubicBezTo>
                      <a:pt x="381" y="3035"/>
                      <a:pt x="389" y="3034"/>
                      <a:pt x="397" y="3034"/>
                    </a:cubicBezTo>
                    <a:cubicBezTo>
                      <a:pt x="404" y="3034"/>
                      <a:pt x="412" y="3033"/>
                      <a:pt x="419" y="3033"/>
                    </a:cubicBezTo>
                    <a:cubicBezTo>
                      <a:pt x="422" y="3033"/>
                      <a:pt x="426" y="3032"/>
                      <a:pt x="430" y="3033"/>
                    </a:cubicBezTo>
                    <a:cubicBezTo>
                      <a:pt x="443" y="3035"/>
                      <a:pt x="456" y="3037"/>
                      <a:pt x="470" y="3039"/>
                    </a:cubicBezTo>
                    <a:cubicBezTo>
                      <a:pt x="472" y="3039"/>
                      <a:pt x="474" y="3039"/>
                      <a:pt x="476" y="3040"/>
                    </a:cubicBezTo>
                    <a:cubicBezTo>
                      <a:pt x="484" y="3043"/>
                      <a:pt x="493" y="3046"/>
                      <a:pt x="502" y="3049"/>
                    </a:cubicBezTo>
                    <a:cubicBezTo>
                      <a:pt x="506" y="3051"/>
                      <a:pt x="511" y="3053"/>
                      <a:pt x="516" y="3055"/>
                    </a:cubicBezTo>
                    <a:cubicBezTo>
                      <a:pt x="518" y="3056"/>
                      <a:pt x="521" y="3057"/>
                      <a:pt x="524" y="3058"/>
                    </a:cubicBezTo>
                    <a:cubicBezTo>
                      <a:pt x="526" y="3041"/>
                      <a:pt x="527" y="3025"/>
                      <a:pt x="529" y="3008"/>
                    </a:cubicBezTo>
                    <a:close/>
                    <a:moveTo>
                      <a:pt x="1018" y="3044"/>
                    </a:moveTo>
                    <a:cubicBezTo>
                      <a:pt x="1016" y="3049"/>
                      <a:pt x="1015" y="3052"/>
                      <a:pt x="1014" y="3056"/>
                    </a:cubicBezTo>
                    <a:cubicBezTo>
                      <a:pt x="1014" y="3062"/>
                      <a:pt x="1012" y="3066"/>
                      <a:pt x="1008" y="3069"/>
                    </a:cubicBezTo>
                    <a:cubicBezTo>
                      <a:pt x="1003" y="3075"/>
                      <a:pt x="997" y="3080"/>
                      <a:pt x="991" y="3085"/>
                    </a:cubicBezTo>
                    <a:cubicBezTo>
                      <a:pt x="987" y="3089"/>
                      <a:pt x="981" y="3093"/>
                      <a:pt x="976" y="3097"/>
                    </a:cubicBezTo>
                    <a:cubicBezTo>
                      <a:pt x="967" y="3104"/>
                      <a:pt x="957" y="3111"/>
                      <a:pt x="945" y="3113"/>
                    </a:cubicBezTo>
                    <a:cubicBezTo>
                      <a:pt x="941" y="3113"/>
                      <a:pt x="938" y="3114"/>
                      <a:pt x="934" y="3116"/>
                    </a:cubicBezTo>
                    <a:cubicBezTo>
                      <a:pt x="924" y="3118"/>
                      <a:pt x="915" y="3122"/>
                      <a:pt x="905" y="3124"/>
                    </a:cubicBezTo>
                    <a:cubicBezTo>
                      <a:pt x="898" y="3126"/>
                      <a:pt x="890" y="3126"/>
                      <a:pt x="883" y="3129"/>
                    </a:cubicBezTo>
                    <a:cubicBezTo>
                      <a:pt x="873" y="3133"/>
                      <a:pt x="862" y="3132"/>
                      <a:pt x="852" y="3132"/>
                    </a:cubicBezTo>
                    <a:cubicBezTo>
                      <a:pt x="845" y="3132"/>
                      <a:pt x="838" y="3130"/>
                      <a:pt x="831" y="3130"/>
                    </a:cubicBezTo>
                    <a:cubicBezTo>
                      <a:pt x="818" y="3129"/>
                      <a:pt x="806" y="3128"/>
                      <a:pt x="794" y="3121"/>
                    </a:cubicBezTo>
                    <a:cubicBezTo>
                      <a:pt x="795" y="3127"/>
                      <a:pt x="797" y="3131"/>
                      <a:pt x="797" y="3136"/>
                    </a:cubicBezTo>
                    <a:cubicBezTo>
                      <a:pt x="798" y="3145"/>
                      <a:pt x="805" y="3150"/>
                      <a:pt x="811" y="3156"/>
                    </a:cubicBezTo>
                    <a:cubicBezTo>
                      <a:pt x="813" y="3158"/>
                      <a:pt x="816" y="3160"/>
                      <a:pt x="819" y="3161"/>
                    </a:cubicBezTo>
                    <a:cubicBezTo>
                      <a:pt x="828" y="3163"/>
                      <a:pt x="837" y="3164"/>
                      <a:pt x="846" y="3165"/>
                    </a:cubicBezTo>
                    <a:cubicBezTo>
                      <a:pt x="858" y="3167"/>
                      <a:pt x="869" y="3163"/>
                      <a:pt x="881" y="3161"/>
                    </a:cubicBezTo>
                    <a:cubicBezTo>
                      <a:pt x="901" y="3158"/>
                      <a:pt x="921" y="3152"/>
                      <a:pt x="939" y="3141"/>
                    </a:cubicBezTo>
                    <a:cubicBezTo>
                      <a:pt x="943" y="3139"/>
                      <a:pt x="947" y="3137"/>
                      <a:pt x="951" y="3135"/>
                    </a:cubicBezTo>
                    <a:cubicBezTo>
                      <a:pt x="955" y="3133"/>
                      <a:pt x="959" y="3131"/>
                      <a:pt x="962" y="3129"/>
                    </a:cubicBezTo>
                    <a:cubicBezTo>
                      <a:pt x="968" y="3126"/>
                      <a:pt x="973" y="3123"/>
                      <a:pt x="978" y="3119"/>
                    </a:cubicBezTo>
                    <a:cubicBezTo>
                      <a:pt x="986" y="3113"/>
                      <a:pt x="994" y="3107"/>
                      <a:pt x="1000" y="3100"/>
                    </a:cubicBezTo>
                    <a:cubicBezTo>
                      <a:pt x="1009" y="3091"/>
                      <a:pt x="1014" y="3080"/>
                      <a:pt x="1017" y="3068"/>
                    </a:cubicBezTo>
                    <a:cubicBezTo>
                      <a:pt x="1019" y="3061"/>
                      <a:pt x="1021" y="3053"/>
                      <a:pt x="1018" y="3044"/>
                    </a:cubicBezTo>
                    <a:close/>
                    <a:moveTo>
                      <a:pt x="530" y="3112"/>
                    </a:moveTo>
                    <a:cubicBezTo>
                      <a:pt x="529" y="3114"/>
                      <a:pt x="527" y="3114"/>
                      <a:pt x="527" y="3115"/>
                    </a:cubicBezTo>
                    <a:cubicBezTo>
                      <a:pt x="528" y="3121"/>
                      <a:pt x="524" y="3125"/>
                      <a:pt x="522" y="3129"/>
                    </a:cubicBezTo>
                    <a:cubicBezTo>
                      <a:pt x="520" y="3134"/>
                      <a:pt x="517" y="3139"/>
                      <a:pt x="514" y="3142"/>
                    </a:cubicBezTo>
                    <a:cubicBezTo>
                      <a:pt x="507" y="3149"/>
                      <a:pt x="497" y="3153"/>
                      <a:pt x="487" y="3154"/>
                    </a:cubicBezTo>
                    <a:cubicBezTo>
                      <a:pt x="471" y="3156"/>
                      <a:pt x="454" y="3155"/>
                      <a:pt x="438" y="3152"/>
                    </a:cubicBezTo>
                    <a:cubicBezTo>
                      <a:pt x="431" y="3151"/>
                      <a:pt x="424" y="3148"/>
                      <a:pt x="416" y="3148"/>
                    </a:cubicBezTo>
                    <a:cubicBezTo>
                      <a:pt x="406" y="3147"/>
                      <a:pt x="396" y="3146"/>
                      <a:pt x="386" y="3141"/>
                    </a:cubicBezTo>
                    <a:cubicBezTo>
                      <a:pt x="378" y="3137"/>
                      <a:pt x="370" y="3134"/>
                      <a:pt x="364" y="3127"/>
                    </a:cubicBezTo>
                    <a:cubicBezTo>
                      <a:pt x="362" y="3125"/>
                      <a:pt x="360" y="3123"/>
                      <a:pt x="358" y="3121"/>
                    </a:cubicBezTo>
                    <a:cubicBezTo>
                      <a:pt x="350" y="3116"/>
                      <a:pt x="346" y="3107"/>
                      <a:pt x="340" y="3100"/>
                    </a:cubicBezTo>
                    <a:cubicBezTo>
                      <a:pt x="338" y="3098"/>
                      <a:pt x="337" y="3094"/>
                      <a:pt x="336" y="3091"/>
                    </a:cubicBezTo>
                    <a:cubicBezTo>
                      <a:pt x="334" y="3092"/>
                      <a:pt x="334" y="3094"/>
                      <a:pt x="334" y="3095"/>
                    </a:cubicBezTo>
                    <a:cubicBezTo>
                      <a:pt x="334" y="3098"/>
                      <a:pt x="335" y="3100"/>
                      <a:pt x="335" y="3103"/>
                    </a:cubicBezTo>
                    <a:cubicBezTo>
                      <a:pt x="334" y="3118"/>
                      <a:pt x="340" y="3131"/>
                      <a:pt x="346" y="3144"/>
                    </a:cubicBezTo>
                    <a:cubicBezTo>
                      <a:pt x="347" y="3145"/>
                      <a:pt x="347" y="3146"/>
                      <a:pt x="348" y="3146"/>
                    </a:cubicBezTo>
                    <a:cubicBezTo>
                      <a:pt x="353" y="3151"/>
                      <a:pt x="359" y="3156"/>
                      <a:pt x="365" y="3160"/>
                    </a:cubicBezTo>
                    <a:cubicBezTo>
                      <a:pt x="371" y="3164"/>
                      <a:pt x="378" y="3167"/>
                      <a:pt x="385" y="3171"/>
                    </a:cubicBezTo>
                    <a:cubicBezTo>
                      <a:pt x="391" y="3175"/>
                      <a:pt x="399" y="3178"/>
                      <a:pt x="406" y="3179"/>
                    </a:cubicBezTo>
                    <a:cubicBezTo>
                      <a:pt x="420" y="3181"/>
                      <a:pt x="435" y="3184"/>
                      <a:pt x="449" y="3181"/>
                    </a:cubicBezTo>
                    <a:cubicBezTo>
                      <a:pt x="455" y="3180"/>
                      <a:pt x="461" y="3180"/>
                      <a:pt x="467" y="3179"/>
                    </a:cubicBezTo>
                    <a:cubicBezTo>
                      <a:pt x="474" y="3178"/>
                      <a:pt x="482" y="3177"/>
                      <a:pt x="490" y="3173"/>
                    </a:cubicBezTo>
                    <a:cubicBezTo>
                      <a:pt x="500" y="3169"/>
                      <a:pt x="508" y="3162"/>
                      <a:pt x="516" y="3154"/>
                    </a:cubicBezTo>
                    <a:cubicBezTo>
                      <a:pt x="526" y="3143"/>
                      <a:pt x="530" y="3129"/>
                      <a:pt x="530" y="3112"/>
                    </a:cubicBezTo>
                    <a:close/>
                    <a:moveTo>
                      <a:pt x="916" y="367"/>
                    </a:moveTo>
                    <a:cubicBezTo>
                      <a:pt x="911" y="365"/>
                      <a:pt x="907" y="363"/>
                      <a:pt x="903" y="362"/>
                    </a:cubicBezTo>
                    <a:cubicBezTo>
                      <a:pt x="894" y="358"/>
                      <a:pt x="889" y="351"/>
                      <a:pt x="886" y="342"/>
                    </a:cubicBezTo>
                    <a:cubicBezTo>
                      <a:pt x="884" y="334"/>
                      <a:pt x="881" y="326"/>
                      <a:pt x="879" y="318"/>
                    </a:cubicBezTo>
                    <a:cubicBezTo>
                      <a:pt x="877" y="320"/>
                      <a:pt x="876" y="322"/>
                      <a:pt x="875" y="324"/>
                    </a:cubicBezTo>
                    <a:cubicBezTo>
                      <a:pt x="872" y="334"/>
                      <a:pt x="868" y="344"/>
                      <a:pt x="858" y="349"/>
                    </a:cubicBezTo>
                    <a:cubicBezTo>
                      <a:pt x="853" y="351"/>
                      <a:pt x="848" y="353"/>
                      <a:pt x="843" y="355"/>
                    </a:cubicBezTo>
                    <a:cubicBezTo>
                      <a:pt x="842" y="356"/>
                      <a:pt x="842" y="358"/>
                      <a:pt x="842" y="360"/>
                    </a:cubicBezTo>
                    <a:cubicBezTo>
                      <a:pt x="842" y="368"/>
                      <a:pt x="839" y="375"/>
                      <a:pt x="835" y="381"/>
                    </a:cubicBezTo>
                    <a:cubicBezTo>
                      <a:pt x="834" y="383"/>
                      <a:pt x="833" y="385"/>
                      <a:pt x="832" y="387"/>
                    </a:cubicBezTo>
                    <a:cubicBezTo>
                      <a:pt x="829" y="394"/>
                      <a:pt x="826" y="402"/>
                      <a:pt x="823" y="408"/>
                    </a:cubicBezTo>
                    <a:cubicBezTo>
                      <a:pt x="817" y="419"/>
                      <a:pt x="810" y="429"/>
                      <a:pt x="803" y="440"/>
                    </a:cubicBezTo>
                    <a:cubicBezTo>
                      <a:pt x="802" y="441"/>
                      <a:pt x="801" y="443"/>
                      <a:pt x="800" y="445"/>
                    </a:cubicBezTo>
                    <a:cubicBezTo>
                      <a:pt x="802" y="446"/>
                      <a:pt x="803" y="446"/>
                      <a:pt x="804" y="447"/>
                    </a:cubicBezTo>
                    <a:cubicBezTo>
                      <a:pt x="805" y="447"/>
                      <a:pt x="805" y="448"/>
                      <a:pt x="805" y="449"/>
                    </a:cubicBezTo>
                    <a:cubicBezTo>
                      <a:pt x="808" y="454"/>
                      <a:pt x="808" y="454"/>
                      <a:pt x="815" y="452"/>
                    </a:cubicBezTo>
                    <a:cubicBezTo>
                      <a:pt x="815" y="449"/>
                      <a:pt x="816" y="446"/>
                      <a:pt x="815" y="443"/>
                    </a:cubicBezTo>
                    <a:cubicBezTo>
                      <a:pt x="814" y="439"/>
                      <a:pt x="815" y="435"/>
                      <a:pt x="817" y="431"/>
                    </a:cubicBezTo>
                    <a:cubicBezTo>
                      <a:pt x="821" y="431"/>
                      <a:pt x="825" y="430"/>
                      <a:pt x="828" y="431"/>
                    </a:cubicBezTo>
                    <a:cubicBezTo>
                      <a:pt x="839" y="433"/>
                      <a:pt x="850" y="432"/>
                      <a:pt x="860" y="432"/>
                    </a:cubicBezTo>
                    <a:cubicBezTo>
                      <a:pt x="865" y="432"/>
                      <a:pt x="869" y="429"/>
                      <a:pt x="872" y="425"/>
                    </a:cubicBezTo>
                    <a:cubicBezTo>
                      <a:pt x="856" y="417"/>
                      <a:pt x="846" y="404"/>
                      <a:pt x="843" y="386"/>
                    </a:cubicBezTo>
                    <a:cubicBezTo>
                      <a:pt x="849" y="385"/>
                      <a:pt x="855" y="383"/>
                      <a:pt x="860" y="384"/>
                    </a:cubicBezTo>
                    <a:cubicBezTo>
                      <a:pt x="870" y="386"/>
                      <a:pt x="879" y="385"/>
                      <a:pt x="888" y="384"/>
                    </a:cubicBezTo>
                    <a:cubicBezTo>
                      <a:pt x="900" y="383"/>
                      <a:pt x="907" y="376"/>
                      <a:pt x="916" y="367"/>
                    </a:cubicBezTo>
                    <a:close/>
                    <a:moveTo>
                      <a:pt x="798" y="1072"/>
                    </a:moveTo>
                    <a:cubicBezTo>
                      <a:pt x="798" y="1072"/>
                      <a:pt x="799" y="1072"/>
                      <a:pt x="799" y="1072"/>
                    </a:cubicBezTo>
                    <a:cubicBezTo>
                      <a:pt x="801" y="1070"/>
                      <a:pt x="803" y="1069"/>
                      <a:pt x="804" y="1066"/>
                    </a:cubicBezTo>
                    <a:cubicBezTo>
                      <a:pt x="807" y="1062"/>
                      <a:pt x="810" y="1057"/>
                      <a:pt x="812" y="1052"/>
                    </a:cubicBezTo>
                    <a:cubicBezTo>
                      <a:pt x="817" y="1040"/>
                      <a:pt x="822" y="1028"/>
                      <a:pt x="826" y="1015"/>
                    </a:cubicBezTo>
                    <a:cubicBezTo>
                      <a:pt x="828" y="1007"/>
                      <a:pt x="830" y="998"/>
                      <a:pt x="827" y="989"/>
                    </a:cubicBezTo>
                    <a:cubicBezTo>
                      <a:pt x="821" y="991"/>
                      <a:pt x="817" y="994"/>
                      <a:pt x="814" y="999"/>
                    </a:cubicBezTo>
                    <a:cubicBezTo>
                      <a:pt x="810" y="1005"/>
                      <a:pt x="807" y="1012"/>
                      <a:pt x="806" y="1019"/>
                    </a:cubicBezTo>
                    <a:cubicBezTo>
                      <a:pt x="805" y="1027"/>
                      <a:pt x="803" y="1034"/>
                      <a:pt x="802" y="1042"/>
                    </a:cubicBezTo>
                    <a:cubicBezTo>
                      <a:pt x="800" y="1052"/>
                      <a:pt x="799" y="1062"/>
                      <a:pt x="798" y="1072"/>
                    </a:cubicBezTo>
                    <a:close/>
                    <a:moveTo>
                      <a:pt x="291" y="967"/>
                    </a:moveTo>
                    <a:cubicBezTo>
                      <a:pt x="293" y="968"/>
                      <a:pt x="295" y="969"/>
                      <a:pt x="296" y="969"/>
                    </a:cubicBezTo>
                    <a:cubicBezTo>
                      <a:pt x="302" y="969"/>
                      <a:pt x="307" y="970"/>
                      <a:pt x="312" y="973"/>
                    </a:cubicBezTo>
                    <a:cubicBezTo>
                      <a:pt x="319" y="976"/>
                      <a:pt x="326" y="978"/>
                      <a:pt x="333" y="980"/>
                    </a:cubicBezTo>
                    <a:cubicBezTo>
                      <a:pt x="337" y="982"/>
                      <a:pt x="339" y="980"/>
                      <a:pt x="339" y="976"/>
                    </a:cubicBezTo>
                    <a:cubicBezTo>
                      <a:pt x="339" y="970"/>
                      <a:pt x="337" y="963"/>
                      <a:pt x="337" y="957"/>
                    </a:cubicBezTo>
                    <a:cubicBezTo>
                      <a:pt x="336" y="953"/>
                      <a:pt x="335" y="950"/>
                      <a:pt x="335" y="946"/>
                    </a:cubicBezTo>
                    <a:cubicBezTo>
                      <a:pt x="336" y="942"/>
                      <a:pt x="335" y="939"/>
                      <a:pt x="331" y="937"/>
                    </a:cubicBezTo>
                    <a:cubicBezTo>
                      <a:pt x="327" y="939"/>
                      <a:pt x="323" y="941"/>
                      <a:pt x="321" y="945"/>
                    </a:cubicBezTo>
                    <a:cubicBezTo>
                      <a:pt x="320" y="947"/>
                      <a:pt x="317" y="949"/>
                      <a:pt x="315" y="950"/>
                    </a:cubicBezTo>
                    <a:cubicBezTo>
                      <a:pt x="307" y="956"/>
                      <a:pt x="300" y="961"/>
                      <a:pt x="291" y="967"/>
                    </a:cubicBezTo>
                    <a:close/>
                    <a:moveTo>
                      <a:pt x="1086" y="1000"/>
                    </a:moveTo>
                    <a:cubicBezTo>
                      <a:pt x="1079" y="1000"/>
                      <a:pt x="1074" y="1003"/>
                      <a:pt x="1071" y="1010"/>
                    </a:cubicBezTo>
                    <a:cubicBezTo>
                      <a:pt x="1068" y="1020"/>
                      <a:pt x="1064" y="1029"/>
                      <a:pt x="1061" y="1039"/>
                    </a:cubicBezTo>
                    <a:cubicBezTo>
                      <a:pt x="1059" y="1045"/>
                      <a:pt x="1057" y="1050"/>
                      <a:pt x="1056" y="1056"/>
                    </a:cubicBezTo>
                    <a:cubicBezTo>
                      <a:pt x="1054" y="1063"/>
                      <a:pt x="1053" y="1069"/>
                      <a:pt x="1052" y="1076"/>
                    </a:cubicBezTo>
                    <a:cubicBezTo>
                      <a:pt x="1056" y="1072"/>
                      <a:pt x="1060" y="1068"/>
                      <a:pt x="1062" y="1064"/>
                    </a:cubicBezTo>
                    <a:cubicBezTo>
                      <a:pt x="1068" y="1055"/>
                      <a:pt x="1073" y="1046"/>
                      <a:pt x="1078" y="1037"/>
                    </a:cubicBezTo>
                    <a:cubicBezTo>
                      <a:pt x="1081" y="1032"/>
                      <a:pt x="1083" y="1027"/>
                      <a:pt x="1085" y="1022"/>
                    </a:cubicBezTo>
                    <a:cubicBezTo>
                      <a:pt x="1089" y="1015"/>
                      <a:pt x="1090" y="1008"/>
                      <a:pt x="1086" y="1000"/>
                    </a:cubicBezTo>
                    <a:close/>
                    <a:moveTo>
                      <a:pt x="931" y="1062"/>
                    </a:moveTo>
                    <a:cubicBezTo>
                      <a:pt x="931" y="1062"/>
                      <a:pt x="932" y="1063"/>
                      <a:pt x="932" y="1063"/>
                    </a:cubicBezTo>
                    <a:cubicBezTo>
                      <a:pt x="938" y="1054"/>
                      <a:pt x="947" y="1049"/>
                      <a:pt x="952" y="1040"/>
                    </a:cubicBezTo>
                    <a:cubicBezTo>
                      <a:pt x="954" y="1034"/>
                      <a:pt x="956" y="1029"/>
                      <a:pt x="960" y="1024"/>
                    </a:cubicBezTo>
                    <a:cubicBezTo>
                      <a:pt x="965" y="1017"/>
                      <a:pt x="966" y="1009"/>
                      <a:pt x="967" y="1001"/>
                    </a:cubicBezTo>
                    <a:cubicBezTo>
                      <a:pt x="968" y="999"/>
                      <a:pt x="967" y="997"/>
                      <a:pt x="966" y="995"/>
                    </a:cubicBezTo>
                    <a:cubicBezTo>
                      <a:pt x="957" y="996"/>
                      <a:pt x="953" y="1003"/>
                      <a:pt x="949" y="1009"/>
                    </a:cubicBezTo>
                    <a:cubicBezTo>
                      <a:pt x="946" y="1015"/>
                      <a:pt x="944" y="1021"/>
                      <a:pt x="942" y="1028"/>
                    </a:cubicBezTo>
                    <a:cubicBezTo>
                      <a:pt x="939" y="1035"/>
                      <a:pt x="935" y="1043"/>
                      <a:pt x="933" y="1050"/>
                    </a:cubicBezTo>
                    <a:cubicBezTo>
                      <a:pt x="932" y="1054"/>
                      <a:pt x="931" y="1058"/>
                      <a:pt x="931" y="1062"/>
                    </a:cubicBezTo>
                    <a:close/>
                    <a:moveTo>
                      <a:pt x="650" y="1044"/>
                    </a:moveTo>
                    <a:cubicBezTo>
                      <a:pt x="653" y="1039"/>
                      <a:pt x="656" y="1035"/>
                      <a:pt x="659" y="1030"/>
                    </a:cubicBezTo>
                    <a:cubicBezTo>
                      <a:pt x="665" y="1019"/>
                      <a:pt x="668" y="1008"/>
                      <a:pt x="670" y="997"/>
                    </a:cubicBezTo>
                    <a:cubicBezTo>
                      <a:pt x="671" y="992"/>
                      <a:pt x="671" y="986"/>
                      <a:pt x="666" y="982"/>
                    </a:cubicBezTo>
                    <a:cubicBezTo>
                      <a:pt x="658" y="987"/>
                      <a:pt x="656" y="996"/>
                      <a:pt x="653" y="1004"/>
                    </a:cubicBezTo>
                    <a:cubicBezTo>
                      <a:pt x="649" y="1017"/>
                      <a:pt x="645" y="1030"/>
                      <a:pt x="650" y="1044"/>
                    </a:cubicBezTo>
                    <a:close/>
                    <a:moveTo>
                      <a:pt x="845" y="340"/>
                    </a:moveTo>
                    <a:cubicBezTo>
                      <a:pt x="846" y="340"/>
                      <a:pt x="847" y="341"/>
                      <a:pt x="847" y="341"/>
                    </a:cubicBezTo>
                    <a:cubicBezTo>
                      <a:pt x="850" y="339"/>
                      <a:pt x="853" y="338"/>
                      <a:pt x="854" y="336"/>
                    </a:cubicBezTo>
                    <a:cubicBezTo>
                      <a:pt x="858" y="330"/>
                      <a:pt x="861" y="323"/>
                      <a:pt x="863" y="317"/>
                    </a:cubicBezTo>
                    <a:cubicBezTo>
                      <a:pt x="866" y="307"/>
                      <a:pt x="862" y="297"/>
                      <a:pt x="861" y="288"/>
                    </a:cubicBezTo>
                    <a:cubicBezTo>
                      <a:pt x="861" y="286"/>
                      <a:pt x="859" y="285"/>
                      <a:pt x="858" y="282"/>
                    </a:cubicBezTo>
                    <a:cubicBezTo>
                      <a:pt x="855" y="284"/>
                      <a:pt x="853" y="285"/>
                      <a:pt x="852" y="286"/>
                    </a:cubicBezTo>
                    <a:cubicBezTo>
                      <a:pt x="851" y="291"/>
                      <a:pt x="848" y="296"/>
                      <a:pt x="849" y="302"/>
                    </a:cubicBezTo>
                    <a:cubicBezTo>
                      <a:pt x="850" y="309"/>
                      <a:pt x="849" y="317"/>
                      <a:pt x="848" y="325"/>
                    </a:cubicBezTo>
                    <a:cubicBezTo>
                      <a:pt x="848" y="330"/>
                      <a:pt x="846" y="335"/>
                      <a:pt x="845" y="340"/>
                    </a:cubicBezTo>
                    <a:close/>
                    <a:moveTo>
                      <a:pt x="415" y="328"/>
                    </a:moveTo>
                    <a:cubicBezTo>
                      <a:pt x="415" y="320"/>
                      <a:pt x="416" y="312"/>
                      <a:pt x="417" y="303"/>
                    </a:cubicBezTo>
                    <a:cubicBezTo>
                      <a:pt x="417" y="295"/>
                      <a:pt x="418" y="288"/>
                      <a:pt x="419" y="280"/>
                    </a:cubicBezTo>
                    <a:cubicBezTo>
                      <a:pt x="419" y="278"/>
                      <a:pt x="419" y="277"/>
                      <a:pt x="418" y="275"/>
                    </a:cubicBezTo>
                    <a:cubicBezTo>
                      <a:pt x="417" y="272"/>
                      <a:pt x="415" y="272"/>
                      <a:pt x="413" y="274"/>
                    </a:cubicBezTo>
                    <a:cubicBezTo>
                      <a:pt x="408" y="279"/>
                      <a:pt x="405" y="285"/>
                      <a:pt x="404" y="293"/>
                    </a:cubicBezTo>
                    <a:cubicBezTo>
                      <a:pt x="403" y="306"/>
                      <a:pt x="409" y="317"/>
                      <a:pt x="415" y="328"/>
                    </a:cubicBezTo>
                    <a:close/>
                    <a:moveTo>
                      <a:pt x="653" y="1108"/>
                    </a:moveTo>
                    <a:cubicBezTo>
                      <a:pt x="654" y="1108"/>
                      <a:pt x="654" y="1108"/>
                      <a:pt x="654" y="1107"/>
                    </a:cubicBezTo>
                    <a:cubicBezTo>
                      <a:pt x="651" y="1095"/>
                      <a:pt x="647" y="1083"/>
                      <a:pt x="642" y="1070"/>
                    </a:cubicBezTo>
                    <a:cubicBezTo>
                      <a:pt x="637" y="1076"/>
                      <a:pt x="632" y="1082"/>
                      <a:pt x="626" y="1088"/>
                    </a:cubicBezTo>
                    <a:cubicBezTo>
                      <a:pt x="633" y="1093"/>
                      <a:pt x="639" y="1098"/>
                      <a:pt x="645" y="1102"/>
                    </a:cubicBezTo>
                    <a:cubicBezTo>
                      <a:pt x="648" y="1104"/>
                      <a:pt x="650" y="1106"/>
                      <a:pt x="653" y="1108"/>
                    </a:cubicBezTo>
                    <a:close/>
                    <a:moveTo>
                      <a:pt x="505" y="2977"/>
                    </a:moveTo>
                    <a:cubicBezTo>
                      <a:pt x="513" y="2983"/>
                      <a:pt x="522" y="2988"/>
                      <a:pt x="531" y="2994"/>
                    </a:cubicBezTo>
                    <a:cubicBezTo>
                      <a:pt x="531" y="2988"/>
                      <a:pt x="534" y="2983"/>
                      <a:pt x="532" y="2977"/>
                    </a:cubicBezTo>
                    <a:cubicBezTo>
                      <a:pt x="522" y="2977"/>
                      <a:pt x="513" y="2977"/>
                      <a:pt x="505" y="2977"/>
                    </a:cubicBezTo>
                    <a:close/>
                    <a:moveTo>
                      <a:pt x="1003" y="2984"/>
                    </a:moveTo>
                    <a:cubicBezTo>
                      <a:pt x="1002" y="2979"/>
                      <a:pt x="1002" y="2975"/>
                      <a:pt x="1001" y="2972"/>
                    </a:cubicBezTo>
                    <a:cubicBezTo>
                      <a:pt x="1001" y="2971"/>
                      <a:pt x="999" y="2969"/>
                      <a:pt x="998" y="2969"/>
                    </a:cubicBezTo>
                    <a:cubicBezTo>
                      <a:pt x="993" y="2969"/>
                      <a:pt x="989" y="2969"/>
                      <a:pt x="983" y="2972"/>
                    </a:cubicBezTo>
                    <a:cubicBezTo>
                      <a:pt x="990" y="2976"/>
                      <a:pt x="996" y="2979"/>
                      <a:pt x="1003" y="2984"/>
                    </a:cubicBezTo>
                    <a:close/>
                    <a:moveTo>
                      <a:pt x="369" y="2972"/>
                    </a:moveTo>
                    <a:cubicBezTo>
                      <a:pt x="369" y="2972"/>
                      <a:pt x="369" y="2971"/>
                      <a:pt x="369" y="2970"/>
                    </a:cubicBezTo>
                    <a:cubicBezTo>
                      <a:pt x="366" y="2970"/>
                      <a:pt x="363" y="2969"/>
                      <a:pt x="359" y="2969"/>
                    </a:cubicBezTo>
                    <a:cubicBezTo>
                      <a:pt x="359" y="2971"/>
                      <a:pt x="359" y="2973"/>
                      <a:pt x="359" y="2977"/>
                    </a:cubicBezTo>
                    <a:cubicBezTo>
                      <a:pt x="363" y="2975"/>
                      <a:pt x="366" y="2974"/>
                      <a:pt x="369" y="2972"/>
                    </a:cubicBezTo>
                    <a:close/>
                  </a:path>
                </a:pathLst>
              </a:custGeom>
              <a:solidFill>
                <a:schemeClr val="tx1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17" name="Freeform 6"/>
              <p:cNvSpPr>
                <a:spLocks noEditPoints="1"/>
              </p:cNvSpPr>
              <p:nvPr/>
            </p:nvSpPr>
            <p:spPr bwMode="auto">
              <a:xfrm>
                <a:off x="5087938" y="3476626"/>
                <a:ext cx="1487488" cy="2506663"/>
              </a:xfrm>
              <a:custGeom>
                <a:avLst/>
                <a:gdLst>
                  <a:gd name="T0" fmla="*/ 464 w 821"/>
                  <a:gd name="T1" fmla="*/ 1300 h 1386"/>
                  <a:gd name="T2" fmla="*/ 459 w 821"/>
                  <a:gd name="T3" fmla="*/ 1155 h 1386"/>
                  <a:gd name="T4" fmla="*/ 454 w 821"/>
                  <a:gd name="T5" fmla="*/ 1058 h 1386"/>
                  <a:gd name="T6" fmla="*/ 445 w 821"/>
                  <a:gd name="T7" fmla="*/ 949 h 1386"/>
                  <a:gd name="T8" fmla="*/ 434 w 821"/>
                  <a:gd name="T9" fmla="*/ 798 h 1386"/>
                  <a:gd name="T10" fmla="*/ 431 w 821"/>
                  <a:gd name="T11" fmla="*/ 697 h 1386"/>
                  <a:gd name="T12" fmla="*/ 420 w 821"/>
                  <a:gd name="T13" fmla="*/ 528 h 1386"/>
                  <a:gd name="T14" fmla="*/ 402 w 821"/>
                  <a:gd name="T15" fmla="*/ 330 h 1386"/>
                  <a:gd name="T16" fmla="*/ 395 w 821"/>
                  <a:gd name="T17" fmla="*/ 210 h 1386"/>
                  <a:gd name="T18" fmla="*/ 388 w 821"/>
                  <a:gd name="T19" fmla="*/ 134 h 1386"/>
                  <a:gd name="T20" fmla="*/ 365 w 821"/>
                  <a:gd name="T21" fmla="*/ 66 h 1386"/>
                  <a:gd name="T22" fmla="*/ 361 w 821"/>
                  <a:gd name="T23" fmla="*/ 90 h 1386"/>
                  <a:gd name="T24" fmla="*/ 357 w 821"/>
                  <a:gd name="T25" fmla="*/ 164 h 1386"/>
                  <a:gd name="T26" fmla="*/ 355 w 821"/>
                  <a:gd name="T27" fmla="*/ 312 h 1386"/>
                  <a:gd name="T28" fmla="*/ 350 w 821"/>
                  <a:gd name="T29" fmla="*/ 411 h 1386"/>
                  <a:gd name="T30" fmla="*/ 351 w 821"/>
                  <a:gd name="T31" fmla="*/ 499 h 1386"/>
                  <a:gd name="T32" fmla="*/ 345 w 821"/>
                  <a:gd name="T33" fmla="*/ 655 h 1386"/>
                  <a:gd name="T34" fmla="*/ 347 w 821"/>
                  <a:gd name="T35" fmla="*/ 794 h 1386"/>
                  <a:gd name="T36" fmla="*/ 351 w 821"/>
                  <a:gd name="T37" fmla="*/ 883 h 1386"/>
                  <a:gd name="T38" fmla="*/ 353 w 821"/>
                  <a:gd name="T39" fmla="*/ 994 h 1386"/>
                  <a:gd name="T40" fmla="*/ 361 w 821"/>
                  <a:gd name="T41" fmla="*/ 1160 h 1386"/>
                  <a:gd name="T42" fmla="*/ 382 w 821"/>
                  <a:gd name="T43" fmla="*/ 1326 h 1386"/>
                  <a:gd name="T44" fmla="*/ 377 w 821"/>
                  <a:gd name="T45" fmla="*/ 1370 h 1386"/>
                  <a:gd name="T46" fmla="*/ 289 w 821"/>
                  <a:gd name="T47" fmla="*/ 1384 h 1386"/>
                  <a:gd name="T48" fmla="*/ 171 w 821"/>
                  <a:gd name="T49" fmla="*/ 1382 h 1386"/>
                  <a:gd name="T50" fmla="*/ 56 w 821"/>
                  <a:gd name="T51" fmla="*/ 1373 h 1386"/>
                  <a:gd name="T52" fmla="*/ 3 w 821"/>
                  <a:gd name="T53" fmla="*/ 1342 h 1386"/>
                  <a:gd name="T54" fmla="*/ 11 w 821"/>
                  <a:gd name="T55" fmla="*/ 1159 h 1386"/>
                  <a:gd name="T56" fmla="*/ 15 w 821"/>
                  <a:gd name="T57" fmla="*/ 1079 h 1386"/>
                  <a:gd name="T58" fmla="*/ 18 w 821"/>
                  <a:gd name="T59" fmla="*/ 940 h 1386"/>
                  <a:gd name="T60" fmla="*/ 23 w 821"/>
                  <a:gd name="T61" fmla="*/ 807 h 1386"/>
                  <a:gd name="T62" fmla="*/ 23 w 821"/>
                  <a:gd name="T63" fmla="*/ 695 h 1386"/>
                  <a:gd name="T64" fmla="*/ 30 w 821"/>
                  <a:gd name="T65" fmla="*/ 511 h 1386"/>
                  <a:gd name="T66" fmla="*/ 35 w 821"/>
                  <a:gd name="T67" fmla="*/ 410 h 1386"/>
                  <a:gd name="T68" fmla="*/ 37 w 821"/>
                  <a:gd name="T69" fmla="*/ 367 h 1386"/>
                  <a:gd name="T70" fmla="*/ 48 w 821"/>
                  <a:gd name="T71" fmla="*/ 200 h 1386"/>
                  <a:gd name="T72" fmla="*/ 50 w 821"/>
                  <a:gd name="T73" fmla="*/ 97 h 1386"/>
                  <a:gd name="T74" fmla="*/ 53 w 821"/>
                  <a:gd name="T75" fmla="*/ 0 h 1386"/>
                  <a:gd name="T76" fmla="*/ 175 w 821"/>
                  <a:gd name="T77" fmla="*/ 11 h 1386"/>
                  <a:gd name="T78" fmla="*/ 270 w 821"/>
                  <a:gd name="T79" fmla="*/ 17 h 1386"/>
                  <a:gd name="T80" fmla="*/ 455 w 821"/>
                  <a:gd name="T81" fmla="*/ 10 h 1386"/>
                  <a:gd name="T82" fmla="*/ 568 w 821"/>
                  <a:gd name="T83" fmla="*/ 6 h 1386"/>
                  <a:gd name="T84" fmla="*/ 685 w 821"/>
                  <a:gd name="T85" fmla="*/ 5 h 1386"/>
                  <a:gd name="T86" fmla="*/ 694 w 821"/>
                  <a:gd name="T87" fmla="*/ 71 h 1386"/>
                  <a:gd name="T88" fmla="*/ 697 w 821"/>
                  <a:gd name="T89" fmla="*/ 155 h 1386"/>
                  <a:gd name="T90" fmla="*/ 699 w 821"/>
                  <a:gd name="T91" fmla="*/ 258 h 1386"/>
                  <a:gd name="T92" fmla="*/ 707 w 821"/>
                  <a:gd name="T93" fmla="*/ 339 h 1386"/>
                  <a:gd name="T94" fmla="*/ 718 w 821"/>
                  <a:gd name="T95" fmla="*/ 447 h 1386"/>
                  <a:gd name="T96" fmla="*/ 728 w 821"/>
                  <a:gd name="T97" fmla="*/ 603 h 1386"/>
                  <a:gd name="T98" fmla="*/ 745 w 821"/>
                  <a:gd name="T99" fmla="*/ 754 h 1386"/>
                  <a:gd name="T100" fmla="*/ 754 w 821"/>
                  <a:gd name="T101" fmla="*/ 823 h 1386"/>
                  <a:gd name="T102" fmla="*/ 767 w 821"/>
                  <a:gd name="T103" fmla="*/ 943 h 1386"/>
                  <a:gd name="T104" fmla="*/ 780 w 821"/>
                  <a:gd name="T105" fmla="*/ 1054 h 1386"/>
                  <a:gd name="T106" fmla="*/ 793 w 821"/>
                  <a:gd name="T107" fmla="*/ 1164 h 1386"/>
                  <a:gd name="T108" fmla="*/ 815 w 821"/>
                  <a:gd name="T109" fmla="*/ 1317 h 1386"/>
                  <a:gd name="T110" fmla="*/ 771 w 821"/>
                  <a:gd name="T111" fmla="*/ 1369 h 1386"/>
                  <a:gd name="T112" fmla="*/ 692 w 821"/>
                  <a:gd name="T113" fmla="*/ 1384 h 1386"/>
                  <a:gd name="T114" fmla="*/ 539 w 821"/>
                  <a:gd name="T115" fmla="*/ 1379 h 1386"/>
                  <a:gd name="T116" fmla="*/ 511 w 821"/>
                  <a:gd name="T117" fmla="*/ 1375 h 1386"/>
                  <a:gd name="T118" fmla="*/ 393 w 821"/>
                  <a:gd name="T119" fmla="*/ 89 h 1386"/>
                  <a:gd name="T120" fmla="*/ 392 w 821"/>
                  <a:gd name="T121" fmla="*/ 112 h 1386"/>
                  <a:gd name="T122" fmla="*/ 263 w 821"/>
                  <a:gd name="T123" fmla="*/ 1029 h 138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821" h="1386">
                    <a:moveTo>
                      <a:pt x="465" y="1360"/>
                    </a:moveTo>
                    <a:cubicBezTo>
                      <a:pt x="465" y="1357"/>
                      <a:pt x="464" y="1354"/>
                      <a:pt x="464" y="1351"/>
                    </a:cubicBezTo>
                    <a:cubicBezTo>
                      <a:pt x="464" y="1334"/>
                      <a:pt x="464" y="1317"/>
                      <a:pt x="464" y="1300"/>
                    </a:cubicBezTo>
                    <a:cubicBezTo>
                      <a:pt x="464" y="1283"/>
                      <a:pt x="464" y="1267"/>
                      <a:pt x="463" y="1251"/>
                    </a:cubicBezTo>
                    <a:cubicBezTo>
                      <a:pt x="462" y="1232"/>
                      <a:pt x="460" y="1212"/>
                      <a:pt x="459" y="1193"/>
                    </a:cubicBezTo>
                    <a:cubicBezTo>
                      <a:pt x="459" y="1180"/>
                      <a:pt x="459" y="1168"/>
                      <a:pt x="459" y="1155"/>
                    </a:cubicBezTo>
                    <a:cubicBezTo>
                      <a:pt x="458" y="1143"/>
                      <a:pt x="458" y="1132"/>
                      <a:pt x="457" y="1121"/>
                    </a:cubicBezTo>
                    <a:cubicBezTo>
                      <a:pt x="457" y="1113"/>
                      <a:pt x="457" y="1106"/>
                      <a:pt x="457" y="1098"/>
                    </a:cubicBezTo>
                    <a:cubicBezTo>
                      <a:pt x="456" y="1085"/>
                      <a:pt x="455" y="1072"/>
                      <a:pt x="454" y="1058"/>
                    </a:cubicBezTo>
                    <a:cubicBezTo>
                      <a:pt x="454" y="1056"/>
                      <a:pt x="454" y="1054"/>
                      <a:pt x="454" y="1051"/>
                    </a:cubicBezTo>
                    <a:cubicBezTo>
                      <a:pt x="453" y="1033"/>
                      <a:pt x="453" y="1014"/>
                      <a:pt x="450" y="996"/>
                    </a:cubicBezTo>
                    <a:cubicBezTo>
                      <a:pt x="448" y="980"/>
                      <a:pt x="446" y="964"/>
                      <a:pt x="445" y="949"/>
                    </a:cubicBezTo>
                    <a:cubicBezTo>
                      <a:pt x="444" y="937"/>
                      <a:pt x="443" y="925"/>
                      <a:pt x="442" y="913"/>
                    </a:cubicBezTo>
                    <a:cubicBezTo>
                      <a:pt x="440" y="894"/>
                      <a:pt x="439" y="875"/>
                      <a:pt x="438" y="857"/>
                    </a:cubicBezTo>
                    <a:cubicBezTo>
                      <a:pt x="437" y="837"/>
                      <a:pt x="435" y="818"/>
                      <a:pt x="434" y="798"/>
                    </a:cubicBezTo>
                    <a:cubicBezTo>
                      <a:pt x="434" y="785"/>
                      <a:pt x="434" y="772"/>
                      <a:pt x="433" y="759"/>
                    </a:cubicBezTo>
                    <a:cubicBezTo>
                      <a:pt x="433" y="753"/>
                      <a:pt x="432" y="747"/>
                      <a:pt x="432" y="741"/>
                    </a:cubicBezTo>
                    <a:cubicBezTo>
                      <a:pt x="431" y="726"/>
                      <a:pt x="431" y="711"/>
                      <a:pt x="431" y="697"/>
                    </a:cubicBezTo>
                    <a:cubicBezTo>
                      <a:pt x="430" y="682"/>
                      <a:pt x="429" y="667"/>
                      <a:pt x="427" y="653"/>
                    </a:cubicBezTo>
                    <a:cubicBezTo>
                      <a:pt x="424" y="628"/>
                      <a:pt x="424" y="604"/>
                      <a:pt x="422" y="579"/>
                    </a:cubicBezTo>
                    <a:cubicBezTo>
                      <a:pt x="421" y="562"/>
                      <a:pt x="421" y="545"/>
                      <a:pt x="420" y="528"/>
                    </a:cubicBezTo>
                    <a:cubicBezTo>
                      <a:pt x="420" y="505"/>
                      <a:pt x="417" y="483"/>
                      <a:pt x="415" y="460"/>
                    </a:cubicBezTo>
                    <a:cubicBezTo>
                      <a:pt x="413" y="435"/>
                      <a:pt x="411" y="411"/>
                      <a:pt x="409" y="387"/>
                    </a:cubicBezTo>
                    <a:cubicBezTo>
                      <a:pt x="407" y="368"/>
                      <a:pt x="404" y="349"/>
                      <a:pt x="402" y="330"/>
                    </a:cubicBezTo>
                    <a:cubicBezTo>
                      <a:pt x="401" y="326"/>
                      <a:pt x="402" y="322"/>
                      <a:pt x="401" y="318"/>
                    </a:cubicBezTo>
                    <a:cubicBezTo>
                      <a:pt x="401" y="301"/>
                      <a:pt x="398" y="283"/>
                      <a:pt x="398" y="266"/>
                    </a:cubicBezTo>
                    <a:cubicBezTo>
                      <a:pt x="398" y="247"/>
                      <a:pt x="396" y="229"/>
                      <a:pt x="395" y="210"/>
                    </a:cubicBezTo>
                    <a:cubicBezTo>
                      <a:pt x="395" y="206"/>
                      <a:pt x="395" y="201"/>
                      <a:pt x="395" y="196"/>
                    </a:cubicBezTo>
                    <a:cubicBezTo>
                      <a:pt x="394" y="184"/>
                      <a:pt x="392" y="171"/>
                      <a:pt x="391" y="158"/>
                    </a:cubicBezTo>
                    <a:cubicBezTo>
                      <a:pt x="390" y="150"/>
                      <a:pt x="389" y="142"/>
                      <a:pt x="388" y="134"/>
                    </a:cubicBezTo>
                    <a:cubicBezTo>
                      <a:pt x="385" y="113"/>
                      <a:pt x="383" y="92"/>
                      <a:pt x="379" y="71"/>
                    </a:cubicBezTo>
                    <a:cubicBezTo>
                      <a:pt x="379" y="67"/>
                      <a:pt x="377" y="63"/>
                      <a:pt x="375" y="60"/>
                    </a:cubicBezTo>
                    <a:cubicBezTo>
                      <a:pt x="367" y="60"/>
                      <a:pt x="367" y="60"/>
                      <a:pt x="365" y="66"/>
                    </a:cubicBezTo>
                    <a:cubicBezTo>
                      <a:pt x="363" y="70"/>
                      <a:pt x="361" y="73"/>
                      <a:pt x="359" y="77"/>
                    </a:cubicBezTo>
                    <a:cubicBezTo>
                      <a:pt x="359" y="79"/>
                      <a:pt x="358" y="82"/>
                      <a:pt x="360" y="84"/>
                    </a:cubicBezTo>
                    <a:cubicBezTo>
                      <a:pt x="361" y="85"/>
                      <a:pt x="361" y="88"/>
                      <a:pt x="361" y="90"/>
                    </a:cubicBezTo>
                    <a:cubicBezTo>
                      <a:pt x="360" y="103"/>
                      <a:pt x="359" y="116"/>
                      <a:pt x="358" y="129"/>
                    </a:cubicBezTo>
                    <a:cubicBezTo>
                      <a:pt x="358" y="133"/>
                      <a:pt x="358" y="137"/>
                      <a:pt x="358" y="142"/>
                    </a:cubicBezTo>
                    <a:cubicBezTo>
                      <a:pt x="357" y="149"/>
                      <a:pt x="357" y="157"/>
                      <a:pt x="357" y="164"/>
                    </a:cubicBezTo>
                    <a:cubicBezTo>
                      <a:pt x="357" y="194"/>
                      <a:pt x="357" y="223"/>
                      <a:pt x="358" y="253"/>
                    </a:cubicBezTo>
                    <a:cubicBezTo>
                      <a:pt x="359" y="262"/>
                      <a:pt x="358" y="271"/>
                      <a:pt x="357" y="280"/>
                    </a:cubicBezTo>
                    <a:cubicBezTo>
                      <a:pt x="356" y="290"/>
                      <a:pt x="355" y="301"/>
                      <a:pt x="355" y="312"/>
                    </a:cubicBezTo>
                    <a:cubicBezTo>
                      <a:pt x="354" y="325"/>
                      <a:pt x="353" y="339"/>
                      <a:pt x="352" y="353"/>
                    </a:cubicBezTo>
                    <a:cubicBezTo>
                      <a:pt x="352" y="358"/>
                      <a:pt x="352" y="363"/>
                      <a:pt x="352" y="369"/>
                    </a:cubicBezTo>
                    <a:cubicBezTo>
                      <a:pt x="351" y="383"/>
                      <a:pt x="350" y="397"/>
                      <a:pt x="350" y="411"/>
                    </a:cubicBezTo>
                    <a:cubicBezTo>
                      <a:pt x="350" y="414"/>
                      <a:pt x="350" y="417"/>
                      <a:pt x="350" y="420"/>
                    </a:cubicBezTo>
                    <a:cubicBezTo>
                      <a:pt x="350" y="434"/>
                      <a:pt x="350" y="448"/>
                      <a:pt x="350" y="462"/>
                    </a:cubicBezTo>
                    <a:cubicBezTo>
                      <a:pt x="350" y="474"/>
                      <a:pt x="351" y="487"/>
                      <a:pt x="351" y="499"/>
                    </a:cubicBezTo>
                    <a:cubicBezTo>
                      <a:pt x="351" y="511"/>
                      <a:pt x="349" y="523"/>
                      <a:pt x="349" y="535"/>
                    </a:cubicBezTo>
                    <a:cubicBezTo>
                      <a:pt x="348" y="556"/>
                      <a:pt x="347" y="578"/>
                      <a:pt x="347" y="600"/>
                    </a:cubicBezTo>
                    <a:cubicBezTo>
                      <a:pt x="346" y="618"/>
                      <a:pt x="347" y="636"/>
                      <a:pt x="345" y="655"/>
                    </a:cubicBezTo>
                    <a:cubicBezTo>
                      <a:pt x="344" y="668"/>
                      <a:pt x="345" y="683"/>
                      <a:pt x="345" y="697"/>
                    </a:cubicBezTo>
                    <a:cubicBezTo>
                      <a:pt x="345" y="711"/>
                      <a:pt x="345" y="725"/>
                      <a:pt x="346" y="740"/>
                    </a:cubicBezTo>
                    <a:cubicBezTo>
                      <a:pt x="346" y="758"/>
                      <a:pt x="347" y="776"/>
                      <a:pt x="347" y="794"/>
                    </a:cubicBezTo>
                    <a:cubicBezTo>
                      <a:pt x="348" y="808"/>
                      <a:pt x="348" y="822"/>
                      <a:pt x="349" y="837"/>
                    </a:cubicBezTo>
                    <a:cubicBezTo>
                      <a:pt x="349" y="845"/>
                      <a:pt x="350" y="853"/>
                      <a:pt x="351" y="862"/>
                    </a:cubicBezTo>
                    <a:cubicBezTo>
                      <a:pt x="351" y="869"/>
                      <a:pt x="351" y="876"/>
                      <a:pt x="351" y="883"/>
                    </a:cubicBezTo>
                    <a:cubicBezTo>
                      <a:pt x="351" y="899"/>
                      <a:pt x="351" y="914"/>
                      <a:pt x="352" y="929"/>
                    </a:cubicBezTo>
                    <a:cubicBezTo>
                      <a:pt x="352" y="941"/>
                      <a:pt x="352" y="953"/>
                      <a:pt x="352" y="965"/>
                    </a:cubicBezTo>
                    <a:cubicBezTo>
                      <a:pt x="353" y="975"/>
                      <a:pt x="353" y="984"/>
                      <a:pt x="353" y="994"/>
                    </a:cubicBezTo>
                    <a:cubicBezTo>
                      <a:pt x="354" y="1013"/>
                      <a:pt x="354" y="1032"/>
                      <a:pt x="355" y="1052"/>
                    </a:cubicBezTo>
                    <a:cubicBezTo>
                      <a:pt x="356" y="1070"/>
                      <a:pt x="357" y="1089"/>
                      <a:pt x="358" y="1108"/>
                    </a:cubicBezTo>
                    <a:cubicBezTo>
                      <a:pt x="359" y="1125"/>
                      <a:pt x="360" y="1143"/>
                      <a:pt x="361" y="1160"/>
                    </a:cubicBezTo>
                    <a:cubicBezTo>
                      <a:pt x="364" y="1188"/>
                      <a:pt x="367" y="1216"/>
                      <a:pt x="373" y="1243"/>
                    </a:cubicBezTo>
                    <a:cubicBezTo>
                      <a:pt x="375" y="1253"/>
                      <a:pt x="374" y="1263"/>
                      <a:pt x="376" y="1272"/>
                    </a:cubicBezTo>
                    <a:cubicBezTo>
                      <a:pt x="380" y="1290"/>
                      <a:pt x="381" y="1308"/>
                      <a:pt x="382" y="1326"/>
                    </a:cubicBezTo>
                    <a:cubicBezTo>
                      <a:pt x="384" y="1337"/>
                      <a:pt x="385" y="1349"/>
                      <a:pt x="386" y="1361"/>
                    </a:cubicBezTo>
                    <a:cubicBezTo>
                      <a:pt x="386" y="1362"/>
                      <a:pt x="386" y="1363"/>
                      <a:pt x="386" y="1365"/>
                    </a:cubicBezTo>
                    <a:cubicBezTo>
                      <a:pt x="383" y="1367"/>
                      <a:pt x="380" y="1369"/>
                      <a:pt x="377" y="1370"/>
                    </a:cubicBezTo>
                    <a:cubicBezTo>
                      <a:pt x="362" y="1374"/>
                      <a:pt x="347" y="1377"/>
                      <a:pt x="331" y="1379"/>
                    </a:cubicBezTo>
                    <a:cubicBezTo>
                      <a:pt x="320" y="1380"/>
                      <a:pt x="309" y="1382"/>
                      <a:pt x="299" y="1383"/>
                    </a:cubicBezTo>
                    <a:cubicBezTo>
                      <a:pt x="295" y="1383"/>
                      <a:pt x="292" y="1384"/>
                      <a:pt x="289" y="1384"/>
                    </a:cubicBezTo>
                    <a:cubicBezTo>
                      <a:pt x="274" y="1385"/>
                      <a:pt x="259" y="1386"/>
                      <a:pt x="245" y="1386"/>
                    </a:cubicBezTo>
                    <a:cubicBezTo>
                      <a:pt x="234" y="1386"/>
                      <a:pt x="223" y="1384"/>
                      <a:pt x="212" y="1384"/>
                    </a:cubicBezTo>
                    <a:cubicBezTo>
                      <a:pt x="198" y="1383"/>
                      <a:pt x="184" y="1383"/>
                      <a:pt x="171" y="1382"/>
                    </a:cubicBezTo>
                    <a:cubicBezTo>
                      <a:pt x="157" y="1382"/>
                      <a:pt x="143" y="1381"/>
                      <a:pt x="129" y="1381"/>
                    </a:cubicBezTo>
                    <a:cubicBezTo>
                      <a:pt x="119" y="1381"/>
                      <a:pt x="108" y="1381"/>
                      <a:pt x="98" y="1380"/>
                    </a:cubicBezTo>
                    <a:cubicBezTo>
                      <a:pt x="84" y="1378"/>
                      <a:pt x="70" y="1377"/>
                      <a:pt x="56" y="1373"/>
                    </a:cubicBezTo>
                    <a:cubicBezTo>
                      <a:pt x="46" y="1370"/>
                      <a:pt x="35" y="1369"/>
                      <a:pt x="25" y="1368"/>
                    </a:cubicBezTo>
                    <a:cubicBezTo>
                      <a:pt x="17" y="1367"/>
                      <a:pt x="10" y="1367"/>
                      <a:pt x="3" y="1364"/>
                    </a:cubicBezTo>
                    <a:cubicBezTo>
                      <a:pt x="0" y="1356"/>
                      <a:pt x="1" y="1349"/>
                      <a:pt x="3" y="1342"/>
                    </a:cubicBezTo>
                    <a:cubicBezTo>
                      <a:pt x="8" y="1327"/>
                      <a:pt x="9" y="1311"/>
                      <a:pt x="9" y="1294"/>
                    </a:cubicBezTo>
                    <a:cubicBezTo>
                      <a:pt x="8" y="1278"/>
                      <a:pt x="9" y="1262"/>
                      <a:pt x="10" y="1245"/>
                    </a:cubicBezTo>
                    <a:cubicBezTo>
                      <a:pt x="11" y="1216"/>
                      <a:pt x="11" y="1188"/>
                      <a:pt x="11" y="1159"/>
                    </a:cubicBezTo>
                    <a:cubicBezTo>
                      <a:pt x="11" y="1139"/>
                      <a:pt x="14" y="1119"/>
                      <a:pt x="15" y="1100"/>
                    </a:cubicBezTo>
                    <a:cubicBezTo>
                      <a:pt x="15" y="1097"/>
                      <a:pt x="15" y="1094"/>
                      <a:pt x="15" y="1091"/>
                    </a:cubicBezTo>
                    <a:cubicBezTo>
                      <a:pt x="15" y="1087"/>
                      <a:pt x="15" y="1083"/>
                      <a:pt x="15" y="1079"/>
                    </a:cubicBezTo>
                    <a:cubicBezTo>
                      <a:pt x="15" y="1061"/>
                      <a:pt x="16" y="1043"/>
                      <a:pt x="16" y="1025"/>
                    </a:cubicBezTo>
                    <a:cubicBezTo>
                      <a:pt x="16" y="1009"/>
                      <a:pt x="17" y="992"/>
                      <a:pt x="17" y="976"/>
                    </a:cubicBezTo>
                    <a:cubicBezTo>
                      <a:pt x="17" y="964"/>
                      <a:pt x="18" y="952"/>
                      <a:pt x="18" y="940"/>
                    </a:cubicBezTo>
                    <a:cubicBezTo>
                      <a:pt x="19" y="921"/>
                      <a:pt x="19" y="902"/>
                      <a:pt x="20" y="884"/>
                    </a:cubicBezTo>
                    <a:cubicBezTo>
                      <a:pt x="20" y="873"/>
                      <a:pt x="20" y="862"/>
                      <a:pt x="21" y="850"/>
                    </a:cubicBezTo>
                    <a:cubicBezTo>
                      <a:pt x="21" y="836"/>
                      <a:pt x="23" y="821"/>
                      <a:pt x="23" y="807"/>
                    </a:cubicBezTo>
                    <a:cubicBezTo>
                      <a:pt x="23" y="789"/>
                      <a:pt x="23" y="771"/>
                      <a:pt x="23" y="754"/>
                    </a:cubicBezTo>
                    <a:cubicBezTo>
                      <a:pt x="23" y="745"/>
                      <a:pt x="23" y="736"/>
                      <a:pt x="23" y="727"/>
                    </a:cubicBezTo>
                    <a:cubicBezTo>
                      <a:pt x="23" y="716"/>
                      <a:pt x="23" y="706"/>
                      <a:pt x="23" y="695"/>
                    </a:cubicBezTo>
                    <a:cubicBezTo>
                      <a:pt x="23" y="673"/>
                      <a:pt x="22" y="650"/>
                      <a:pt x="22" y="627"/>
                    </a:cubicBezTo>
                    <a:cubicBezTo>
                      <a:pt x="23" y="612"/>
                      <a:pt x="25" y="597"/>
                      <a:pt x="26" y="582"/>
                    </a:cubicBezTo>
                    <a:cubicBezTo>
                      <a:pt x="27" y="559"/>
                      <a:pt x="30" y="535"/>
                      <a:pt x="30" y="511"/>
                    </a:cubicBezTo>
                    <a:cubicBezTo>
                      <a:pt x="30" y="503"/>
                      <a:pt x="31" y="495"/>
                      <a:pt x="32" y="487"/>
                    </a:cubicBezTo>
                    <a:cubicBezTo>
                      <a:pt x="32" y="473"/>
                      <a:pt x="33" y="458"/>
                      <a:pt x="34" y="444"/>
                    </a:cubicBezTo>
                    <a:cubicBezTo>
                      <a:pt x="34" y="433"/>
                      <a:pt x="35" y="421"/>
                      <a:pt x="35" y="410"/>
                    </a:cubicBezTo>
                    <a:cubicBezTo>
                      <a:pt x="36" y="405"/>
                      <a:pt x="35" y="399"/>
                      <a:pt x="36" y="394"/>
                    </a:cubicBezTo>
                    <a:cubicBezTo>
                      <a:pt x="36" y="391"/>
                      <a:pt x="36" y="387"/>
                      <a:pt x="36" y="384"/>
                    </a:cubicBezTo>
                    <a:cubicBezTo>
                      <a:pt x="36" y="378"/>
                      <a:pt x="37" y="373"/>
                      <a:pt x="37" y="367"/>
                    </a:cubicBezTo>
                    <a:cubicBezTo>
                      <a:pt x="39" y="347"/>
                      <a:pt x="41" y="327"/>
                      <a:pt x="42" y="307"/>
                    </a:cubicBezTo>
                    <a:cubicBezTo>
                      <a:pt x="43" y="293"/>
                      <a:pt x="44" y="279"/>
                      <a:pt x="45" y="265"/>
                    </a:cubicBezTo>
                    <a:cubicBezTo>
                      <a:pt x="46" y="243"/>
                      <a:pt x="48" y="222"/>
                      <a:pt x="48" y="200"/>
                    </a:cubicBezTo>
                    <a:cubicBezTo>
                      <a:pt x="49" y="185"/>
                      <a:pt x="47" y="170"/>
                      <a:pt x="47" y="156"/>
                    </a:cubicBezTo>
                    <a:cubicBezTo>
                      <a:pt x="47" y="141"/>
                      <a:pt x="49" y="127"/>
                      <a:pt x="49" y="112"/>
                    </a:cubicBezTo>
                    <a:cubicBezTo>
                      <a:pt x="50" y="107"/>
                      <a:pt x="50" y="102"/>
                      <a:pt x="50" y="97"/>
                    </a:cubicBezTo>
                    <a:cubicBezTo>
                      <a:pt x="50" y="75"/>
                      <a:pt x="50" y="52"/>
                      <a:pt x="50" y="30"/>
                    </a:cubicBezTo>
                    <a:cubicBezTo>
                      <a:pt x="50" y="24"/>
                      <a:pt x="50" y="18"/>
                      <a:pt x="50" y="12"/>
                    </a:cubicBezTo>
                    <a:cubicBezTo>
                      <a:pt x="51" y="8"/>
                      <a:pt x="52" y="4"/>
                      <a:pt x="53" y="0"/>
                    </a:cubicBezTo>
                    <a:cubicBezTo>
                      <a:pt x="55" y="0"/>
                      <a:pt x="56" y="0"/>
                      <a:pt x="58" y="0"/>
                    </a:cubicBezTo>
                    <a:cubicBezTo>
                      <a:pt x="72" y="2"/>
                      <a:pt x="87" y="4"/>
                      <a:pt x="101" y="7"/>
                    </a:cubicBezTo>
                    <a:cubicBezTo>
                      <a:pt x="126" y="10"/>
                      <a:pt x="151" y="10"/>
                      <a:pt x="175" y="11"/>
                    </a:cubicBezTo>
                    <a:cubicBezTo>
                      <a:pt x="190" y="12"/>
                      <a:pt x="205" y="13"/>
                      <a:pt x="219" y="15"/>
                    </a:cubicBezTo>
                    <a:cubicBezTo>
                      <a:pt x="228" y="17"/>
                      <a:pt x="237" y="17"/>
                      <a:pt x="246" y="16"/>
                    </a:cubicBezTo>
                    <a:cubicBezTo>
                      <a:pt x="254" y="15"/>
                      <a:pt x="262" y="17"/>
                      <a:pt x="270" y="17"/>
                    </a:cubicBezTo>
                    <a:cubicBezTo>
                      <a:pt x="299" y="16"/>
                      <a:pt x="328" y="16"/>
                      <a:pt x="358" y="15"/>
                    </a:cubicBezTo>
                    <a:cubicBezTo>
                      <a:pt x="382" y="15"/>
                      <a:pt x="406" y="13"/>
                      <a:pt x="429" y="12"/>
                    </a:cubicBezTo>
                    <a:cubicBezTo>
                      <a:pt x="438" y="12"/>
                      <a:pt x="446" y="10"/>
                      <a:pt x="455" y="10"/>
                    </a:cubicBezTo>
                    <a:cubicBezTo>
                      <a:pt x="468" y="9"/>
                      <a:pt x="482" y="10"/>
                      <a:pt x="495" y="9"/>
                    </a:cubicBezTo>
                    <a:cubicBezTo>
                      <a:pt x="510" y="9"/>
                      <a:pt x="524" y="8"/>
                      <a:pt x="538" y="7"/>
                    </a:cubicBezTo>
                    <a:cubicBezTo>
                      <a:pt x="548" y="7"/>
                      <a:pt x="558" y="6"/>
                      <a:pt x="568" y="6"/>
                    </a:cubicBezTo>
                    <a:cubicBezTo>
                      <a:pt x="580" y="6"/>
                      <a:pt x="593" y="5"/>
                      <a:pt x="606" y="5"/>
                    </a:cubicBezTo>
                    <a:cubicBezTo>
                      <a:pt x="611" y="5"/>
                      <a:pt x="616" y="5"/>
                      <a:pt x="621" y="5"/>
                    </a:cubicBezTo>
                    <a:cubicBezTo>
                      <a:pt x="642" y="5"/>
                      <a:pt x="664" y="5"/>
                      <a:pt x="685" y="5"/>
                    </a:cubicBezTo>
                    <a:cubicBezTo>
                      <a:pt x="688" y="4"/>
                      <a:pt x="691" y="5"/>
                      <a:pt x="693" y="5"/>
                    </a:cubicBezTo>
                    <a:cubicBezTo>
                      <a:pt x="696" y="21"/>
                      <a:pt x="696" y="36"/>
                      <a:pt x="694" y="52"/>
                    </a:cubicBezTo>
                    <a:cubicBezTo>
                      <a:pt x="694" y="58"/>
                      <a:pt x="694" y="64"/>
                      <a:pt x="694" y="71"/>
                    </a:cubicBezTo>
                    <a:cubicBezTo>
                      <a:pt x="695" y="89"/>
                      <a:pt x="696" y="107"/>
                      <a:pt x="697" y="125"/>
                    </a:cubicBezTo>
                    <a:cubicBezTo>
                      <a:pt x="697" y="132"/>
                      <a:pt x="698" y="138"/>
                      <a:pt x="698" y="145"/>
                    </a:cubicBezTo>
                    <a:cubicBezTo>
                      <a:pt x="698" y="148"/>
                      <a:pt x="697" y="152"/>
                      <a:pt x="697" y="155"/>
                    </a:cubicBezTo>
                    <a:cubicBezTo>
                      <a:pt x="697" y="173"/>
                      <a:pt x="697" y="191"/>
                      <a:pt x="697" y="209"/>
                    </a:cubicBezTo>
                    <a:cubicBezTo>
                      <a:pt x="697" y="213"/>
                      <a:pt x="696" y="217"/>
                      <a:pt x="696" y="221"/>
                    </a:cubicBezTo>
                    <a:cubicBezTo>
                      <a:pt x="697" y="234"/>
                      <a:pt x="696" y="246"/>
                      <a:pt x="699" y="258"/>
                    </a:cubicBezTo>
                    <a:cubicBezTo>
                      <a:pt x="702" y="271"/>
                      <a:pt x="701" y="284"/>
                      <a:pt x="702" y="297"/>
                    </a:cubicBezTo>
                    <a:cubicBezTo>
                      <a:pt x="702" y="305"/>
                      <a:pt x="704" y="313"/>
                      <a:pt x="705" y="321"/>
                    </a:cubicBezTo>
                    <a:cubicBezTo>
                      <a:pt x="705" y="327"/>
                      <a:pt x="707" y="333"/>
                      <a:pt x="707" y="339"/>
                    </a:cubicBezTo>
                    <a:cubicBezTo>
                      <a:pt x="709" y="349"/>
                      <a:pt x="710" y="359"/>
                      <a:pt x="711" y="369"/>
                    </a:cubicBezTo>
                    <a:cubicBezTo>
                      <a:pt x="712" y="381"/>
                      <a:pt x="713" y="394"/>
                      <a:pt x="714" y="407"/>
                    </a:cubicBezTo>
                    <a:cubicBezTo>
                      <a:pt x="715" y="420"/>
                      <a:pt x="717" y="433"/>
                      <a:pt x="718" y="447"/>
                    </a:cubicBezTo>
                    <a:cubicBezTo>
                      <a:pt x="719" y="458"/>
                      <a:pt x="720" y="470"/>
                      <a:pt x="720" y="482"/>
                    </a:cubicBezTo>
                    <a:cubicBezTo>
                      <a:pt x="721" y="503"/>
                      <a:pt x="722" y="524"/>
                      <a:pt x="724" y="545"/>
                    </a:cubicBezTo>
                    <a:cubicBezTo>
                      <a:pt x="725" y="564"/>
                      <a:pt x="726" y="584"/>
                      <a:pt x="728" y="603"/>
                    </a:cubicBezTo>
                    <a:cubicBezTo>
                      <a:pt x="730" y="618"/>
                      <a:pt x="732" y="633"/>
                      <a:pt x="733" y="648"/>
                    </a:cubicBezTo>
                    <a:cubicBezTo>
                      <a:pt x="736" y="671"/>
                      <a:pt x="738" y="694"/>
                      <a:pt x="740" y="717"/>
                    </a:cubicBezTo>
                    <a:cubicBezTo>
                      <a:pt x="742" y="729"/>
                      <a:pt x="744" y="741"/>
                      <a:pt x="745" y="754"/>
                    </a:cubicBezTo>
                    <a:cubicBezTo>
                      <a:pt x="746" y="758"/>
                      <a:pt x="746" y="763"/>
                      <a:pt x="747" y="768"/>
                    </a:cubicBezTo>
                    <a:cubicBezTo>
                      <a:pt x="747" y="781"/>
                      <a:pt x="749" y="793"/>
                      <a:pt x="752" y="806"/>
                    </a:cubicBezTo>
                    <a:cubicBezTo>
                      <a:pt x="753" y="811"/>
                      <a:pt x="753" y="817"/>
                      <a:pt x="754" y="823"/>
                    </a:cubicBezTo>
                    <a:cubicBezTo>
                      <a:pt x="755" y="834"/>
                      <a:pt x="757" y="845"/>
                      <a:pt x="758" y="856"/>
                    </a:cubicBezTo>
                    <a:cubicBezTo>
                      <a:pt x="759" y="870"/>
                      <a:pt x="761" y="884"/>
                      <a:pt x="762" y="898"/>
                    </a:cubicBezTo>
                    <a:cubicBezTo>
                      <a:pt x="764" y="913"/>
                      <a:pt x="766" y="928"/>
                      <a:pt x="767" y="943"/>
                    </a:cubicBezTo>
                    <a:cubicBezTo>
                      <a:pt x="768" y="951"/>
                      <a:pt x="769" y="960"/>
                      <a:pt x="769" y="968"/>
                    </a:cubicBezTo>
                    <a:cubicBezTo>
                      <a:pt x="771" y="982"/>
                      <a:pt x="773" y="997"/>
                      <a:pt x="775" y="1011"/>
                    </a:cubicBezTo>
                    <a:cubicBezTo>
                      <a:pt x="777" y="1025"/>
                      <a:pt x="778" y="1039"/>
                      <a:pt x="780" y="1054"/>
                    </a:cubicBezTo>
                    <a:cubicBezTo>
                      <a:pt x="781" y="1062"/>
                      <a:pt x="782" y="1070"/>
                      <a:pt x="783" y="1078"/>
                    </a:cubicBezTo>
                    <a:cubicBezTo>
                      <a:pt x="785" y="1094"/>
                      <a:pt x="787" y="1110"/>
                      <a:pt x="789" y="1126"/>
                    </a:cubicBezTo>
                    <a:cubicBezTo>
                      <a:pt x="790" y="1139"/>
                      <a:pt x="792" y="1151"/>
                      <a:pt x="793" y="1164"/>
                    </a:cubicBezTo>
                    <a:cubicBezTo>
                      <a:pt x="794" y="1168"/>
                      <a:pt x="795" y="1172"/>
                      <a:pt x="796" y="1176"/>
                    </a:cubicBezTo>
                    <a:cubicBezTo>
                      <a:pt x="801" y="1208"/>
                      <a:pt x="805" y="1239"/>
                      <a:pt x="810" y="1270"/>
                    </a:cubicBezTo>
                    <a:cubicBezTo>
                      <a:pt x="812" y="1286"/>
                      <a:pt x="813" y="1301"/>
                      <a:pt x="815" y="1317"/>
                    </a:cubicBezTo>
                    <a:cubicBezTo>
                      <a:pt x="816" y="1326"/>
                      <a:pt x="818" y="1335"/>
                      <a:pt x="820" y="1344"/>
                    </a:cubicBezTo>
                    <a:cubicBezTo>
                      <a:pt x="821" y="1351"/>
                      <a:pt x="821" y="1352"/>
                      <a:pt x="815" y="1355"/>
                    </a:cubicBezTo>
                    <a:cubicBezTo>
                      <a:pt x="800" y="1360"/>
                      <a:pt x="786" y="1364"/>
                      <a:pt x="771" y="1369"/>
                    </a:cubicBezTo>
                    <a:cubicBezTo>
                      <a:pt x="761" y="1372"/>
                      <a:pt x="751" y="1375"/>
                      <a:pt x="741" y="1377"/>
                    </a:cubicBezTo>
                    <a:cubicBezTo>
                      <a:pt x="734" y="1379"/>
                      <a:pt x="726" y="1380"/>
                      <a:pt x="719" y="1381"/>
                    </a:cubicBezTo>
                    <a:cubicBezTo>
                      <a:pt x="710" y="1382"/>
                      <a:pt x="701" y="1384"/>
                      <a:pt x="692" y="1384"/>
                    </a:cubicBezTo>
                    <a:cubicBezTo>
                      <a:pt x="679" y="1385"/>
                      <a:pt x="666" y="1384"/>
                      <a:pt x="653" y="1384"/>
                    </a:cubicBezTo>
                    <a:cubicBezTo>
                      <a:pt x="638" y="1384"/>
                      <a:pt x="623" y="1384"/>
                      <a:pt x="608" y="1383"/>
                    </a:cubicBezTo>
                    <a:cubicBezTo>
                      <a:pt x="585" y="1382"/>
                      <a:pt x="562" y="1381"/>
                      <a:pt x="539" y="1379"/>
                    </a:cubicBezTo>
                    <a:cubicBezTo>
                      <a:pt x="535" y="1379"/>
                      <a:pt x="532" y="1377"/>
                      <a:pt x="529" y="1376"/>
                    </a:cubicBezTo>
                    <a:cubicBezTo>
                      <a:pt x="524" y="1374"/>
                      <a:pt x="520" y="1372"/>
                      <a:pt x="516" y="1375"/>
                    </a:cubicBezTo>
                    <a:cubicBezTo>
                      <a:pt x="515" y="1376"/>
                      <a:pt x="513" y="1375"/>
                      <a:pt x="511" y="1375"/>
                    </a:cubicBezTo>
                    <a:cubicBezTo>
                      <a:pt x="502" y="1373"/>
                      <a:pt x="492" y="1371"/>
                      <a:pt x="483" y="1368"/>
                    </a:cubicBezTo>
                    <a:cubicBezTo>
                      <a:pt x="477" y="1366"/>
                      <a:pt x="471" y="1363"/>
                      <a:pt x="465" y="1360"/>
                    </a:cubicBezTo>
                    <a:close/>
                    <a:moveTo>
                      <a:pt x="393" y="89"/>
                    </a:moveTo>
                    <a:cubicBezTo>
                      <a:pt x="392" y="89"/>
                      <a:pt x="392" y="89"/>
                      <a:pt x="391" y="89"/>
                    </a:cubicBezTo>
                    <a:cubicBezTo>
                      <a:pt x="391" y="93"/>
                      <a:pt x="391" y="97"/>
                      <a:pt x="392" y="101"/>
                    </a:cubicBezTo>
                    <a:cubicBezTo>
                      <a:pt x="393" y="105"/>
                      <a:pt x="389" y="108"/>
                      <a:pt x="392" y="112"/>
                    </a:cubicBezTo>
                    <a:cubicBezTo>
                      <a:pt x="395" y="104"/>
                      <a:pt x="400" y="96"/>
                      <a:pt x="393" y="89"/>
                    </a:cubicBezTo>
                    <a:close/>
                    <a:moveTo>
                      <a:pt x="260" y="1038"/>
                    </a:moveTo>
                    <a:cubicBezTo>
                      <a:pt x="264" y="1033"/>
                      <a:pt x="264" y="1033"/>
                      <a:pt x="263" y="1029"/>
                    </a:cubicBezTo>
                    <a:cubicBezTo>
                      <a:pt x="262" y="1031"/>
                      <a:pt x="262" y="1032"/>
                      <a:pt x="261" y="1034"/>
                    </a:cubicBezTo>
                    <a:cubicBezTo>
                      <a:pt x="261" y="1035"/>
                      <a:pt x="261" y="1035"/>
                      <a:pt x="260" y="1038"/>
                    </a:cubicBezTo>
                    <a:close/>
                  </a:path>
                </a:pathLst>
              </a:custGeom>
              <a:solidFill>
                <a:srgbClr val="0070C0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18" name="Freeform 7"/>
              <p:cNvSpPr>
                <a:spLocks noEditPoints="1"/>
              </p:cNvSpPr>
              <p:nvPr/>
            </p:nvSpPr>
            <p:spPr bwMode="auto">
              <a:xfrm>
                <a:off x="5524500" y="2173288"/>
                <a:ext cx="1295400" cy="1190625"/>
              </a:xfrm>
              <a:custGeom>
                <a:avLst/>
                <a:gdLst>
                  <a:gd name="T0" fmla="*/ 159 w 715"/>
                  <a:gd name="T1" fmla="*/ 20 h 658"/>
                  <a:gd name="T2" fmla="*/ 276 w 715"/>
                  <a:gd name="T3" fmla="*/ 19 h 658"/>
                  <a:gd name="T4" fmla="*/ 423 w 715"/>
                  <a:gd name="T5" fmla="*/ 11 h 658"/>
                  <a:gd name="T6" fmla="*/ 599 w 715"/>
                  <a:gd name="T7" fmla="*/ 3 h 658"/>
                  <a:gd name="T8" fmla="*/ 693 w 715"/>
                  <a:gd name="T9" fmla="*/ 51 h 658"/>
                  <a:gd name="T10" fmla="*/ 576 w 715"/>
                  <a:gd name="T11" fmla="*/ 113 h 658"/>
                  <a:gd name="T12" fmla="*/ 621 w 715"/>
                  <a:gd name="T13" fmla="*/ 174 h 658"/>
                  <a:gd name="T14" fmla="*/ 699 w 715"/>
                  <a:gd name="T15" fmla="*/ 228 h 658"/>
                  <a:gd name="T16" fmla="*/ 707 w 715"/>
                  <a:gd name="T17" fmla="*/ 349 h 658"/>
                  <a:gd name="T18" fmla="*/ 713 w 715"/>
                  <a:gd name="T19" fmla="*/ 584 h 658"/>
                  <a:gd name="T20" fmla="*/ 586 w 715"/>
                  <a:gd name="T21" fmla="*/ 638 h 658"/>
                  <a:gd name="T22" fmla="*/ 487 w 715"/>
                  <a:gd name="T23" fmla="*/ 642 h 658"/>
                  <a:gd name="T24" fmla="*/ 341 w 715"/>
                  <a:gd name="T25" fmla="*/ 647 h 658"/>
                  <a:gd name="T26" fmla="*/ 195 w 715"/>
                  <a:gd name="T27" fmla="*/ 649 h 658"/>
                  <a:gd name="T28" fmla="*/ 44 w 715"/>
                  <a:gd name="T29" fmla="*/ 657 h 658"/>
                  <a:gd name="T30" fmla="*/ 1 w 715"/>
                  <a:gd name="T31" fmla="*/ 566 h 658"/>
                  <a:gd name="T32" fmla="*/ 11 w 715"/>
                  <a:gd name="T33" fmla="*/ 416 h 658"/>
                  <a:gd name="T34" fmla="*/ 96 w 715"/>
                  <a:gd name="T35" fmla="*/ 388 h 658"/>
                  <a:gd name="T36" fmla="*/ 133 w 715"/>
                  <a:gd name="T37" fmla="*/ 322 h 658"/>
                  <a:gd name="T38" fmla="*/ 214 w 715"/>
                  <a:gd name="T39" fmla="*/ 356 h 658"/>
                  <a:gd name="T40" fmla="*/ 224 w 715"/>
                  <a:gd name="T41" fmla="*/ 292 h 658"/>
                  <a:gd name="T42" fmla="*/ 322 w 715"/>
                  <a:gd name="T43" fmla="*/ 287 h 658"/>
                  <a:gd name="T44" fmla="*/ 429 w 715"/>
                  <a:gd name="T45" fmla="*/ 285 h 658"/>
                  <a:gd name="T46" fmla="*/ 548 w 715"/>
                  <a:gd name="T47" fmla="*/ 288 h 658"/>
                  <a:gd name="T48" fmla="*/ 645 w 715"/>
                  <a:gd name="T49" fmla="*/ 241 h 658"/>
                  <a:gd name="T50" fmla="*/ 540 w 715"/>
                  <a:gd name="T51" fmla="*/ 279 h 658"/>
                  <a:gd name="T52" fmla="*/ 579 w 715"/>
                  <a:gd name="T53" fmla="*/ 167 h 658"/>
                  <a:gd name="T54" fmla="*/ 540 w 715"/>
                  <a:gd name="T55" fmla="*/ 182 h 658"/>
                  <a:gd name="T56" fmla="*/ 472 w 715"/>
                  <a:gd name="T57" fmla="*/ 279 h 658"/>
                  <a:gd name="T58" fmla="*/ 452 w 715"/>
                  <a:gd name="T59" fmla="*/ 173 h 658"/>
                  <a:gd name="T60" fmla="*/ 410 w 715"/>
                  <a:gd name="T61" fmla="*/ 209 h 658"/>
                  <a:gd name="T62" fmla="*/ 313 w 715"/>
                  <a:gd name="T63" fmla="*/ 282 h 658"/>
                  <a:gd name="T64" fmla="*/ 323 w 715"/>
                  <a:gd name="T65" fmla="*/ 157 h 658"/>
                  <a:gd name="T66" fmla="*/ 275 w 715"/>
                  <a:gd name="T67" fmla="*/ 229 h 658"/>
                  <a:gd name="T68" fmla="*/ 195 w 715"/>
                  <a:gd name="T69" fmla="*/ 287 h 658"/>
                  <a:gd name="T70" fmla="*/ 141 w 715"/>
                  <a:gd name="T71" fmla="*/ 194 h 658"/>
                  <a:gd name="T72" fmla="*/ 131 w 715"/>
                  <a:gd name="T73" fmla="*/ 189 h 658"/>
                  <a:gd name="T74" fmla="*/ 56 w 715"/>
                  <a:gd name="T75" fmla="*/ 203 h 658"/>
                  <a:gd name="T76" fmla="*/ 16 w 715"/>
                  <a:gd name="T77" fmla="*/ 38 h 658"/>
                  <a:gd name="T78" fmla="*/ 634 w 715"/>
                  <a:gd name="T79" fmla="*/ 525 h 658"/>
                  <a:gd name="T80" fmla="*/ 557 w 715"/>
                  <a:gd name="T81" fmla="*/ 487 h 658"/>
                  <a:gd name="T82" fmla="*/ 600 w 715"/>
                  <a:gd name="T83" fmla="*/ 399 h 658"/>
                  <a:gd name="T84" fmla="*/ 542 w 715"/>
                  <a:gd name="T85" fmla="*/ 491 h 658"/>
                  <a:gd name="T86" fmla="*/ 441 w 715"/>
                  <a:gd name="T87" fmla="*/ 542 h 658"/>
                  <a:gd name="T88" fmla="*/ 443 w 715"/>
                  <a:gd name="T89" fmla="*/ 443 h 658"/>
                  <a:gd name="T90" fmla="*/ 405 w 715"/>
                  <a:gd name="T91" fmla="*/ 453 h 658"/>
                  <a:gd name="T92" fmla="*/ 351 w 715"/>
                  <a:gd name="T93" fmla="*/ 533 h 658"/>
                  <a:gd name="T94" fmla="*/ 284 w 715"/>
                  <a:gd name="T95" fmla="*/ 474 h 658"/>
                  <a:gd name="T96" fmla="*/ 274 w 715"/>
                  <a:gd name="T97" fmla="*/ 434 h 658"/>
                  <a:gd name="T98" fmla="*/ 151 w 715"/>
                  <a:gd name="T99" fmla="*/ 551 h 658"/>
                  <a:gd name="T100" fmla="*/ 169 w 715"/>
                  <a:gd name="T101" fmla="*/ 429 h 658"/>
                  <a:gd name="T102" fmla="*/ 128 w 715"/>
                  <a:gd name="T103" fmla="*/ 487 h 658"/>
                  <a:gd name="T104" fmla="*/ 85 w 715"/>
                  <a:gd name="T105" fmla="*/ 540 h 658"/>
                  <a:gd name="T106" fmla="*/ 171 w 715"/>
                  <a:gd name="T107" fmla="*/ 560 h 658"/>
                  <a:gd name="T108" fmla="*/ 259 w 715"/>
                  <a:gd name="T109" fmla="*/ 516 h 658"/>
                  <a:gd name="T110" fmla="*/ 391 w 715"/>
                  <a:gd name="T111" fmla="*/ 516 h 658"/>
                  <a:gd name="T112" fmla="*/ 484 w 715"/>
                  <a:gd name="T113" fmla="*/ 544 h 658"/>
                  <a:gd name="T114" fmla="*/ 624 w 715"/>
                  <a:gd name="T115" fmla="*/ 542 h 6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</a:cxnLst>
                <a:rect l="0" t="0" r="r" b="b"/>
                <a:pathLst>
                  <a:path w="715" h="658">
                    <a:moveTo>
                      <a:pt x="19" y="22"/>
                    </a:moveTo>
                    <a:cubicBezTo>
                      <a:pt x="29" y="22"/>
                      <a:pt x="39" y="21"/>
                      <a:pt x="49" y="22"/>
                    </a:cubicBezTo>
                    <a:cubicBezTo>
                      <a:pt x="60" y="24"/>
                      <a:pt x="70" y="23"/>
                      <a:pt x="81" y="23"/>
                    </a:cubicBezTo>
                    <a:cubicBezTo>
                      <a:pt x="94" y="22"/>
                      <a:pt x="107" y="22"/>
                      <a:pt x="120" y="21"/>
                    </a:cubicBezTo>
                    <a:cubicBezTo>
                      <a:pt x="131" y="21"/>
                      <a:pt x="142" y="20"/>
                      <a:pt x="153" y="19"/>
                    </a:cubicBezTo>
                    <a:cubicBezTo>
                      <a:pt x="155" y="19"/>
                      <a:pt x="157" y="19"/>
                      <a:pt x="159" y="20"/>
                    </a:cubicBezTo>
                    <a:cubicBezTo>
                      <a:pt x="160" y="20"/>
                      <a:pt x="162" y="21"/>
                      <a:pt x="163" y="20"/>
                    </a:cubicBezTo>
                    <a:cubicBezTo>
                      <a:pt x="169" y="17"/>
                      <a:pt x="176" y="20"/>
                      <a:pt x="182" y="18"/>
                    </a:cubicBezTo>
                    <a:cubicBezTo>
                      <a:pt x="186" y="17"/>
                      <a:pt x="190" y="18"/>
                      <a:pt x="194" y="18"/>
                    </a:cubicBezTo>
                    <a:cubicBezTo>
                      <a:pt x="205" y="18"/>
                      <a:pt x="216" y="18"/>
                      <a:pt x="227" y="19"/>
                    </a:cubicBezTo>
                    <a:cubicBezTo>
                      <a:pt x="234" y="19"/>
                      <a:pt x="240" y="18"/>
                      <a:pt x="247" y="19"/>
                    </a:cubicBezTo>
                    <a:cubicBezTo>
                      <a:pt x="257" y="21"/>
                      <a:pt x="266" y="20"/>
                      <a:pt x="276" y="19"/>
                    </a:cubicBezTo>
                    <a:cubicBezTo>
                      <a:pt x="284" y="18"/>
                      <a:pt x="293" y="17"/>
                      <a:pt x="301" y="16"/>
                    </a:cubicBezTo>
                    <a:cubicBezTo>
                      <a:pt x="310" y="15"/>
                      <a:pt x="319" y="15"/>
                      <a:pt x="328" y="15"/>
                    </a:cubicBezTo>
                    <a:cubicBezTo>
                      <a:pt x="332" y="15"/>
                      <a:pt x="337" y="15"/>
                      <a:pt x="341" y="14"/>
                    </a:cubicBezTo>
                    <a:cubicBezTo>
                      <a:pt x="354" y="12"/>
                      <a:pt x="368" y="13"/>
                      <a:pt x="381" y="14"/>
                    </a:cubicBezTo>
                    <a:cubicBezTo>
                      <a:pt x="386" y="14"/>
                      <a:pt x="391" y="13"/>
                      <a:pt x="395" y="13"/>
                    </a:cubicBezTo>
                    <a:cubicBezTo>
                      <a:pt x="405" y="12"/>
                      <a:pt x="414" y="11"/>
                      <a:pt x="423" y="11"/>
                    </a:cubicBezTo>
                    <a:cubicBezTo>
                      <a:pt x="439" y="11"/>
                      <a:pt x="455" y="11"/>
                      <a:pt x="470" y="11"/>
                    </a:cubicBezTo>
                    <a:cubicBezTo>
                      <a:pt x="476" y="11"/>
                      <a:pt x="481" y="11"/>
                      <a:pt x="486" y="11"/>
                    </a:cubicBezTo>
                    <a:cubicBezTo>
                      <a:pt x="500" y="10"/>
                      <a:pt x="513" y="10"/>
                      <a:pt x="527" y="9"/>
                    </a:cubicBezTo>
                    <a:cubicBezTo>
                      <a:pt x="534" y="9"/>
                      <a:pt x="541" y="7"/>
                      <a:pt x="548" y="7"/>
                    </a:cubicBezTo>
                    <a:cubicBezTo>
                      <a:pt x="556" y="6"/>
                      <a:pt x="564" y="7"/>
                      <a:pt x="572" y="6"/>
                    </a:cubicBezTo>
                    <a:cubicBezTo>
                      <a:pt x="581" y="6"/>
                      <a:pt x="590" y="4"/>
                      <a:pt x="599" y="3"/>
                    </a:cubicBezTo>
                    <a:cubicBezTo>
                      <a:pt x="610" y="2"/>
                      <a:pt x="622" y="1"/>
                      <a:pt x="633" y="0"/>
                    </a:cubicBezTo>
                    <a:cubicBezTo>
                      <a:pt x="634" y="0"/>
                      <a:pt x="636" y="0"/>
                      <a:pt x="637" y="0"/>
                    </a:cubicBezTo>
                    <a:cubicBezTo>
                      <a:pt x="648" y="0"/>
                      <a:pt x="659" y="0"/>
                      <a:pt x="670" y="0"/>
                    </a:cubicBezTo>
                    <a:cubicBezTo>
                      <a:pt x="677" y="0"/>
                      <a:pt x="684" y="0"/>
                      <a:pt x="692" y="0"/>
                    </a:cubicBezTo>
                    <a:cubicBezTo>
                      <a:pt x="697" y="17"/>
                      <a:pt x="694" y="34"/>
                      <a:pt x="697" y="50"/>
                    </a:cubicBezTo>
                    <a:cubicBezTo>
                      <a:pt x="695" y="51"/>
                      <a:pt x="694" y="51"/>
                      <a:pt x="693" y="51"/>
                    </a:cubicBezTo>
                    <a:cubicBezTo>
                      <a:pt x="668" y="51"/>
                      <a:pt x="643" y="53"/>
                      <a:pt x="618" y="56"/>
                    </a:cubicBezTo>
                    <a:cubicBezTo>
                      <a:pt x="611" y="57"/>
                      <a:pt x="604" y="59"/>
                      <a:pt x="599" y="66"/>
                    </a:cubicBezTo>
                    <a:cubicBezTo>
                      <a:pt x="593" y="76"/>
                      <a:pt x="592" y="78"/>
                      <a:pt x="597" y="88"/>
                    </a:cubicBezTo>
                    <a:cubicBezTo>
                      <a:pt x="596" y="89"/>
                      <a:pt x="595" y="90"/>
                      <a:pt x="594" y="90"/>
                    </a:cubicBezTo>
                    <a:cubicBezTo>
                      <a:pt x="586" y="91"/>
                      <a:pt x="582" y="98"/>
                      <a:pt x="577" y="103"/>
                    </a:cubicBezTo>
                    <a:cubicBezTo>
                      <a:pt x="575" y="106"/>
                      <a:pt x="575" y="109"/>
                      <a:pt x="576" y="113"/>
                    </a:cubicBezTo>
                    <a:cubicBezTo>
                      <a:pt x="582" y="127"/>
                      <a:pt x="593" y="136"/>
                      <a:pt x="609" y="137"/>
                    </a:cubicBezTo>
                    <a:cubicBezTo>
                      <a:pt x="611" y="138"/>
                      <a:pt x="613" y="138"/>
                      <a:pt x="615" y="138"/>
                    </a:cubicBezTo>
                    <a:cubicBezTo>
                      <a:pt x="616" y="139"/>
                      <a:pt x="616" y="140"/>
                      <a:pt x="616" y="141"/>
                    </a:cubicBezTo>
                    <a:cubicBezTo>
                      <a:pt x="615" y="141"/>
                      <a:pt x="613" y="142"/>
                      <a:pt x="612" y="143"/>
                    </a:cubicBezTo>
                    <a:cubicBezTo>
                      <a:pt x="607" y="149"/>
                      <a:pt x="606" y="153"/>
                      <a:pt x="611" y="160"/>
                    </a:cubicBezTo>
                    <a:cubicBezTo>
                      <a:pt x="614" y="165"/>
                      <a:pt x="617" y="170"/>
                      <a:pt x="621" y="174"/>
                    </a:cubicBezTo>
                    <a:cubicBezTo>
                      <a:pt x="625" y="178"/>
                      <a:pt x="631" y="181"/>
                      <a:pt x="638" y="180"/>
                    </a:cubicBezTo>
                    <a:cubicBezTo>
                      <a:pt x="640" y="179"/>
                      <a:pt x="642" y="180"/>
                      <a:pt x="645" y="181"/>
                    </a:cubicBezTo>
                    <a:cubicBezTo>
                      <a:pt x="643" y="186"/>
                      <a:pt x="642" y="190"/>
                      <a:pt x="641" y="193"/>
                    </a:cubicBezTo>
                    <a:cubicBezTo>
                      <a:pt x="639" y="198"/>
                      <a:pt x="640" y="202"/>
                      <a:pt x="643" y="206"/>
                    </a:cubicBezTo>
                    <a:cubicBezTo>
                      <a:pt x="647" y="211"/>
                      <a:pt x="652" y="214"/>
                      <a:pt x="659" y="216"/>
                    </a:cubicBezTo>
                    <a:cubicBezTo>
                      <a:pt x="672" y="220"/>
                      <a:pt x="685" y="224"/>
                      <a:pt x="699" y="228"/>
                    </a:cubicBezTo>
                    <a:cubicBezTo>
                      <a:pt x="704" y="229"/>
                      <a:pt x="707" y="231"/>
                      <a:pt x="707" y="238"/>
                    </a:cubicBezTo>
                    <a:cubicBezTo>
                      <a:pt x="707" y="249"/>
                      <a:pt x="707" y="260"/>
                      <a:pt x="708" y="271"/>
                    </a:cubicBezTo>
                    <a:cubicBezTo>
                      <a:pt x="708" y="276"/>
                      <a:pt x="707" y="281"/>
                      <a:pt x="708" y="286"/>
                    </a:cubicBezTo>
                    <a:cubicBezTo>
                      <a:pt x="708" y="296"/>
                      <a:pt x="709" y="305"/>
                      <a:pt x="709" y="314"/>
                    </a:cubicBezTo>
                    <a:cubicBezTo>
                      <a:pt x="709" y="321"/>
                      <a:pt x="708" y="328"/>
                      <a:pt x="708" y="335"/>
                    </a:cubicBezTo>
                    <a:cubicBezTo>
                      <a:pt x="707" y="340"/>
                      <a:pt x="707" y="345"/>
                      <a:pt x="707" y="349"/>
                    </a:cubicBezTo>
                    <a:cubicBezTo>
                      <a:pt x="707" y="356"/>
                      <a:pt x="706" y="363"/>
                      <a:pt x="706" y="370"/>
                    </a:cubicBezTo>
                    <a:cubicBezTo>
                      <a:pt x="706" y="379"/>
                      <a:pt x="707" y="389"/>
                      <a:pt x="707" y="398"/>
                    </a:cubicBezTo>
                    <a:cubicBezTo>
                      <a:pt x="707" y="408"/>
                      <a:pt x="706" y="417"/>
                      <a:pt x="707" y="426"/>
                    </a:cubicBezTo>
                    <a:cubicBezTo>
                      <a:pt x="709" y="438"/>
                      <a:pt x="708" y="449"/>
                      <a:pt x="708" y="461"/>
                    </a:cubicBezTo>
                    <a:cubicBezTo>
                      <a:pt x="708" y="483"/>
                      <a:pt x="708" y="505"/>
                      <a:pt x="709" y="527"/>
                    </a:cubicBezTo>
                    <a:cubicBezTo>
                      <a:pt x="709" y="546"/>
                      <a:pt x="711" y="565"/>
                      <a:pt x="713" y="584"/>
                    </a:cubicBezTo>
                    <a:cubicBezTo>
                      <a:pt x="714" y="598"/>
                      <a:pt x="715" y="613"/>
                      <a:pt x="714" y="627"/>
                    </a:cubicBezTo>
                    <a:cubicBezTo>
                      <a:pt x="712" y="627"/>
                      <a:pt x="711" y="628"/>
                      <a:pt x="709" y="628"/>
                    </a:cubicBezTo>
                    <a:cubicBezTo>
                      <a:pt x="701" y="629"/>
                      <a:pt x="692" y="630"/>
                      <a:pt x="683" y="631"/>
                    </a:cubicBezTo>
                    <a:cubicBezTo>
                      <a:pt x="678" y="631"/>
                      <a:pt x="673" y="631"/>
                      <a:pt x="669" y="632"/>
                    </a:cubicBezTo>
                    <a:cubicBezTo>
                      <a:pt x="655" y="633"/>
                      <a:pt x="642" y="633"/>
                      <a:pt x="629" y="636"/>
                    </a:cubicBezTo>
                    <a:cubicBezTo>
                      <a:pt x="615" y="638"/>
                      <a:pt x="600" y="638"/>
                      <a:pt x="586" y="638"/>
                    </a:cubicBezTo>
                    <a:cubicBezTo>
                      <a:pt x="579" y="638"/>
                      <a:pt x="571" y="638"/>
                      <a:pt x="564" y="639"/>
                    </a:cubicBezTo>
                    <a:cubicBezTo>
                      <a:pt x="555" y="639"/>
                      <a:pt x="546" y="639"/>
                      <a:pt x="537" y="639"/>
                    </a:cubicBezTo>
                    <a:cubicBezTo>
                      <a:pt x="535" y="639"/>
                      <a:pt x="533" y="640"/>
                      <a:pt x="531" y="640"/>
                    </a:cubicBezTo>
                    <a:cubicBezTo>
                      <a:pt x="523" y="643"/>
                      <a:pt x="514" y="642"/>
                      <a:pt x="506" y="640"/>
                    </a:cubicBezTo>
                    <a:cubicBezTo>
                      <a:pt x="501" y="640"/>
                      <a:pt x="496" y="639"/>
                      <a:pt x="491" y="641"/>
                    </a:cubicBezTo>
                    <a:cubicBezTo>
                      <a:pt x="490" y="642"/>
                      <a:pt x="488" y="642"/>
                      <a:pt x="487" y="642"/>
                    </a:cubicBezTo>
                    <a:cubicBezTo>
                      <a:pt x="471" y="640"/>
                      <a:pt x="456" y="641"/>
                      <a:pt x="441" y="645"/>
                    </a:cubicBezTo>
                    <a:cubicBezTo>
                      <a:pt x="440" y="645"/>
                      <a:pt x="440" y="645"/>
                      <a:pt x="439" y="645"/>
                    </a:cubicBezTo>
                    <a:cubicBezTo>
                      <a:pt x="429" y="641"/>
                      <a:pt x="418" y="645"/>
                      <a:pt x="407" y="645"/>
                    </a:cubicBezTo>
                    <a:cubicBezTo>
                      <a:pt x="398" y="645"/>
                      <a:pt x="389" y="647"/>
                      <a:pt x="380" y="648"/>
                    </a:cubicBezTo>
                    <a:cubicBezTo>
                      <a:pt x="376" y="648"/>
                      <a:pt x="372" y="648"/>
                      <a:pt x="368" y="648"/>
                    </a:cubicBezTo>
                    <a:cubicBezTo>
                      <a:pt x="359" y="646"/>
                      <a:pt x="350" y="647"/>
                      <a:pt x="341" y="647"/>
                    </a:cubicBezTo>
                    <a:cubicBezTo>
                      <a:pt x="331" y="648"/>
                      <a:pt x="321" y="647"/>
                      <a:pt x="311" y="647"/>
                    </a:cubicBezTo>
                    <a:cubicBezTo>
                      <a:pt x="304" y="647"/>
                      <a:pt x="297" y="647"/>
                      <a:pt x="291" y="648"/>
                    </a:cubicBezTo>
                    <a:cubicBezTo>
                      <a:pt x="285" y="649"/>
                      <a:pt x="276" y="650"/>
                      <a:pt x="271" y="649"/>
                    </a:cubicBezTo>
                    <a:cubicBezTo>
                      <a:pt x="268" y="648"/>
                      <a:pt x="265" y="648"/>
                      <a:pt x="262" y="648"/>
                    </a:cubicBezTo>
                    <a:cubicBezTo>
                      <a:pt x="253" y="649"/>
                      <a:pt x="243" y="649"/>
                      <a:pt x="233" y="649"/>
                    </a:cubicBezTo>
                    <a:cubicBezTo>
                      <a:pt x="221" y="649"/>
                      <a:pt x="208" y="648"/>
                      <a:pt x="195" y="649"/>
                    </a:cubicBezTo>
                    <a:cubicBezTo>
                      <a:pt x="187" y="650"/>
                      <a:pt x="178" y="650"/>
                      <a:pt x="170" y="654"/>
                    </a:cubicBezTo>
                    <a:cubicBezTo>
                      <a:pt x="170" y="654"/>
                      <a:pt x="169" y="655"/>
                      <a:pt x="168" y="655"/>
                    </a:cubicBezTo>
                    <a:cubicBezTo>
                      <a:pt x="162" y="652"/>
                      <a:pt x="155" y="656"/>
                      <a:pt x="149" y="656"/>
                    </a:cubicBezTo>
                    <a:cubicBezTo>
                      <a:pt x="140" y="656"/>
                      <a:pt x="131" y="656"/>
                      <a:pt x="122" y="657"/>
                    </a:cubicBezTo>
                    <a:cubicBezTo>
                      <a:pt x="109" y="657"/>
                      <a:pt x="95" y="656"/>
                      <a:pt x="82" y="657"/>
                    </a:cubicBezTo>
                    <a:cubicBezTo>
                      <a:pt x="69" y="658"/>
                      <a:pt x="57" y="656"/>
                      <a:pt x="44" y="657"/>
                    </a:cubicBezTo>
                    <a:cubicBezTo>
                      <a:pt x="39" y="657"/>
                      <a:pt x="33" y="655"/>
                      <a:pt x="27" y="655"/>
                    </a:cubicBezTo>
                    <a:cubicBezTo>
                      <a:pt x="20" y="654"/>
                      <a:pt x="13" y="654"/>
                      <a:pt x="6" y="653"/>
                    </a:cubicBezTo>
                    <a:cubicBezTo>
                      <a:pt x="1" y="646"/>
                      <a:pt x="3" y="638"/>
                      <a:pt x="2" y="630"/>
                    </a:cubicBezTo>
                    <a:cubicBezTo>
                      <a:pt x="2" y="622"/>
                      <a:pt x="4" y="613"/>
                      <a:pt x="3" y="604"/>
                    </a:cubicBezTo>
                    <a:cubicBezTo>
                      <a:pt x="2" y="596"/>
                      <a:pt x="0" y="587"/>
                      <a:pt x="2" y="579"/>
                    </a:cubicBezTo>
                    <a:cubicBezTo>
                      <a:pt x="3" y="575"/>
                      <a:pt x="1" y="570"/>
                      <a:pt x="1" y="566"/>
                    </a:cubicBezTo>
                    <a:cubicBezTo>
                      <a:pt x="1" y="546"/>
                      <a:pt x="1" y="526"/>
                      <a:pt x="3" y="506"/>
                    </a:cubicBezTo>
                    <a:cubicBezTo>
                      <a:pt x="4" y="499"/>
                      <a:pt x="5" y="491"/>
                      <a:pt x="3" y="484"/>
                    </a:cubicBezTo>
                    <a:cubicBezTo>
                      <a:pt x="2" y="481"/>
                      <a:pt x="3" y="477"/>
                      <a:pt x="3" y="473"/>
                    </a:cubicBezTo>
                    <a:cubicBezTo>
                      <a:pt x="4" y="463"/>
                      <a:pt x="5" y="452"/>
                      <a:pt x="5" y="442"/>
                    </a:cubicBezTo>
                    <a:cubicBezTo>
                      <a:pt x="6" y="433"/>
                      <a:pt x="7" y="424"/>
                      <a:pt x="8" y="414"/>
                    </a:cubicBezTo>
                    <a:cubicBezTo>
                      <a:pt x="9" y="415"/>
                      <a:pt x="10" y="415"/>
                      <a:pt x="11" y="416"/>
                    </a:cubicBezTo>
                    <a:cubicBezTo>
                      <a:pt x="15" y="419"/>
                      <a:pt x="20" y="420"/>
                      <a:pt x="25" y="420"/>
                    </a:cubicBezTo>
                    <a:cubicBezTo>
                      <a:pt x="28" y="420"/>
                      <a:pt x="31" y="420"/>
                      <a:pt x="34" y="420"/>
                    </a:cubicBezTo>
                    <a:cubicBezTo>
                      <a:pt x="43" y="421"/>
                      <a:pt x="51" y="419"/>
                      <a:pt x="57" y="414"/>
                    </a:cubicBezTo>
                    <a:cubicBezTo>
                      <a:pt x="64" y="409"/>
                      <a:pt x="72" y="406"/>
                      <a:pt x="76" y="399"/>
                    </a:cubicBezTo>
                    <a:cubicBezTo>
                      <a:pt x="77" y="397"/>
                      <a:pt x="81" y="396"/>
                      <a:pt x="84" y="395"/>
                    </a:cubicBezTo>
                    <a:cubicBezTo>
                      <a:pt x="89" y="394"/>
                      <a:pt x="93" y="392"/>
                      <a:pt x="96" y="388"/>
                    </a:cubicBezTo>
                    <a:cubicBezTo>
                      <a:pt x="98" y="384"/>
                      <a:pt x="101" y="381"/>
                      <a:pt x="104" y="378"/>
                    </a:cubicBezTo>
                    <a:cubicBezTo>
                      <a:pt x="107" y="374"/>
                      <a:pt x="110" y="370"/>
                      <a:pt x="109" y="364"/>
                    </a:cubicBezTo>
                    <a:cubicBezTo>
                      <a:pt x="111" y="363"/>
                      <a:pt x="113" y="362"/>
                      <a:pt x="115" y="362"/>
                    </a:cubicBezTo>
                    <a:cubicBezTo>
                      <a:pt x="121" y="360"/>
                      <a:pt x="125" y="357"/>
                      <a:pt x="128" y="352"/>
                    </a:cubicBezTo>
                    <a:cubicBezTo>
                      <a:pt x="135" y="343"/>
                      <a:pt x="136" y="339"/>
                      <a:pt x="134" y="328"/>
                    </a:cubicBezTo>
                    <a:cubicBezTo>
                      <a:pt x="133" y="326"/>
                      <a:pt x="133" y="324"/>
                      <a:pt x="133" y="322"/>
                    </a:cubicBezTo>
                    <a:cubicBezTo>
                      <a:pt x="133" y="320"/>
                      <a:pt x="133" y="319"/>
                      <a:pt x="133" y="317"/>
                    </a:cubicBezTo>
                    <a:cubicBezTo>
                      <a:pt x="136" y="318"/>
                      <a:pt x="138" y="319"/>
                      <a:pt x="140" y="320"/>
                    </a:cubicBezTo>
                    <a:cubicBezTo>
                      <a:pt x="144" y="324"/>
                      <a:pt x="148" y="326"/>
                      <a:pt x="153" y="328"/>
                    </a:cubicBezTo>
                    <a:cubicBezTo>
                      <a:pt x="160" y="331"/>
                      <a:pt x="167" y="336"/>
                      <a:pt x="174" y="340"/>
                    </a:cubicBezTo>
                    <a:cubicBezTo>
                      <a:pt x="182" y="344"/>
                      <a:pt x="191" y="349"/>
                      <a:pt x="200" y="353"/>
                    </a:cubicBezTo>
                    <a:cubicBezTo>
                      <a:pt x="204" y="355"/>
                      <a:pt x="209" y="355"/>
                      <a:pt x="214" y="356"/>
                    </a:cubicBezTo>
                    <a:cubicBezTo>
                      <a:pt x="215" y="356"/>
                      <a:pt x="217" y="356"/>
                      <a:pt x="218" y="357"/>
                    </a:cubicBezTo>
                    <a:cubicBezTo>
                      <a:pt x="222" y="359"/>
                      <a:pt x="224" y="359"/>
                      <a:pt x="227" y="355"/>
                    </a:cubicBezTo>
                    <a:cubicBezTo>
                      <a:pt x="232" y="349"/>
                      <a:pt x="236" y="342"/>
                      <a:pt x="237" y="334"/>
                    </a:cubicBezTo>
                    <a:cubicBezTo>
                      <a:pt x="239" y="326"/>
                      <a:pt x="232" y="315"/>
                      <a:pt x="223" y="311"/>
                    </a:cubicBezTo>
                    <a:cubicBezTo>
                      <a:pt x="217" y="308"/>
                      <a:pt x="213" y="303"/>
                      <a:pt x="209" y="299"/>
                    </a:cubicBezTo>
                    <a:cubicBezTo>
                      <a:pt x="214" y="296"/>
                      <a:pt x="219" y="294"/>
                      <a:pt x="224" y="292"/>
                    </a:cubicBezTo>
                    <a:cubicBezTo>
                      <a:pt x="235" y="287"/>
                      <a:pt x="244" y="279"/>
                      <a:pt x="252" y="269"/>
                    </a:cubicBezTo>
                    <a:cubicBezTo>
                      <a:pt x="258" y="261"/>
                      <a:pt x="264" y="254"/>
                      <a:pt x="270" y="247"/>
                    </a:cubicBezTo>
                    <a:cubicBezTo>
                      <a:pt x="272" y="245"/>
                      <a:pt x="274" y="244"/>
                      <a:pt x="277" y="241"/>
                    </a:cubicBezTo>
                    <a:cubicBezTo>
                      <a:pt x="278" y="251"/>
                      <a:pt x="282" y="259"/>
                      <a:pt x="287" y="267"/>
                    </a:cubicBezTo>
                    <a:cubicBezTo>
                      <a:pt x="289" y="270"/>
                      <a:pt x="292" y="274"/>
                      <a:pt x="294" y="278"/>
                    </a:cubicBezTo>
                    <a:cubicBezTo>
                      <a:pt x="298" y="286"/>
                      <a:pt x="314" y="289"/>
                      <a:pt x="322" y="287"/>
                    </a:cubicBezTo>
                    <a:cubicBezTo>
                      <a:pt x="332" y="283"/>
                      <a:pt x="342" y="279"/>
                      <a:pt x="352" y="274"/>
                    </a:cubicBezTo>
                    <a:cubicBezTo>
                      <a:pt x="359" y="269"/>
                      <a:pt x="368" y="266"/>
                      <a:pt x="375" y="261"/>
                    </a:cubicBezTo>
                    <a:cubicBezTo>
                      <a:pt x="382" y="257"/>
                      <a:pt x="390" y="253"/>
                      <a:pt x="395" y="245"/>
                    </a:cubicBezTo>
                    <a:cubicBezTo>
                      <a:pt x="398" y="241"/>
                      <a:pt x="403" y="238"/>
                      <a:pt x="407" y="234"/>
                    </a:cubicBezTo>
                    <a:cubicBezTo>
                      <a:pt x="407" y="236"/>
                      <a:pt x="407" y="238"/>
                      <a:pt x="407" y="240"/>
                    </a:cubicBezTo>
                    <a:cubicBezTo>
                      <a:pt x="410" y="257"/>
                      <a:pt x="416" y="273"/>
                      <a:pt x="429" y="285"/>
                    </a:cubicBezTo>
                    <a:cubicBezTo>
                      <a:pt x="433" y="289"/>
                      <a:pt x="439" y="291"/>
                      <a:pt x="446" y="291"/>
                    </a:cubicBezTo>
                    <a:cubicBezTo>
                      <a:pt x="464" y="291"/>
                      <a:pt x="482" y="287"/>
                      <a:pt x="497" y="275"/>
                    </a:cubicBezTo>
                    <a:cubicBezTo>
                      <a:pt x="503" y="270"/>
                      <a:pt x="509" y="266"/>
                      <a:pt x="516" y="261"/>
                    </a:cubicBezTo>
                    <a:cubicBezTo>
                      <a:pt x="519" y="258"/>
                      <a:pt x="521" y="256"/>
                      <a:pt x="525" y="252"/>
                    </a:cubicBezTo>
                    <a:cubicBezTo>
                      <a:pt x="526" y="258"/>
                      <a:pt x="526" y="262"/>
                      <a:pt x="527" y="266"/>
                    </a:cubicBezTo>
                    <a:cubicBezTo>
                      <a:pt x="528" y="278"/>
                      <a:pt x="537" y="287"/>
                      <a:pt x="548" y="288"/>
                    </a:cubicBezTo>
                    <a:cubicBezTo>
                      <a:pt x="552" y="289"/>
                      <a:pt x="556" y="290"/>
                      <a:pt x="560" y="291"/>
                    </a:cubicBezTo>
                    <a:cubicBezTo>
                      <a:pt x="561" y="291"/>
                      <a:pt x="563" y="291"/>
                      <a:pt x="564" y="291"/>
                    </a:cubicBezTo>
                    <a:cubicBezTo>
                      <a:pt x="577" y="287"/>
                      <a:pt x="590" y="284"/>
                      <a:pt x="602" y="278"/>
                    </a:cubicBezTo>
                    <a:cubicBezTo>
                      <a:pt x="613" y="273"/>
                      <a:pt x="623" y="265"/>
                      <a:pt x="632" y="256"/>
                    </a:cubicBezTo>
                    <a:cubicBezTo>
                      <a:pt x="636" y="252"/>
                      <a:pt x="639" y="249"/>
                      <a:pt x="643" y="245"/>
                    </a:cubicBezTo>
                    <a:cubicBezTo>
                      <a:pt x="644" y="244"/>
                      <a:pt x="644" y="242"/>
                      <a:pt x="645" y="241"/>
                    </a:cubicBezTo>
                    <a:cubicBezTo>
                      <a:pt x="640" y="236"/>
                      <a:pt x="639" y="236"/>
                      <a:pt x="635" y="240"/>
                    </a:cubicBezTo>
                    <a:cubicBezTo>
                      <a:pt x="634" y="241"/>
                      <a:pt x="633" y="242"/>
                      <a:pt x="632" y="243"/>
                    </a:cubicBezTo>
                    <a:cubicBezTo>
                      <a:pt x="620" y="258"/>
                      <a:pt x="603" y="267"/>
                      <a:pt x="586" y="276"/>
                    </a:cubicBezTo>
                    <a:cubicBezTo>
                      <a:pt x="579" y="280"/>
                      <a:pt x="569" y="281"/>
                      <a:pt x="561" y="283"/>
                    </a:cubicBezTo>
                    <a:cubicBezTo>
                      <a:pt x="557" y="284"/>
                      <a:pt x="554" y="282"/>
                      <a:pt x="550" y="281"/>
                    </a:cubicBezTo>
                    <a:cubicBezTo>
                      <a:pt x="547" y="281"/>
                      <a:pt x="544" y="280"/>
                      <a:pt x="540" y="279"/>
                    </a:cubicBezTo>
                    <a:cubicBezTo>
                      <a:pt x="531" y="268"/>
                      <a:pt x="532" y="255"/>
                      <a:pt x="534" y="242"/>
                    </a:cubicBezTo>
                    <a:cubicBezTo>
                      <a:pt x="534" y="238"/>
                      <a:pt x="538" y="235"/>
                      <a:pt x="541" y="231"/>
                    </a:cubicBezTo>
                    <a:cubicBezTo>
                      <a:pt x="546" y="223"/>
                      <a:pt x="552" y="215"/>
                      <a:pt x="557" y="207"/>
                    </a:cubicBezTo>
                    <a:cubicBezTo>
                      <a:pt x="561" y="201"/>
                      <a:pt x="566" y="195"/>
                      <a:pt x="570" y="189"/>
                    </a:cubicBezTo>
                    <a:cubicBezTo>
                      <a:pt x="572" y="185"/>
                      <a:pt x="574" y="180"/>
                      <a:pt x="576" y="176"/>
                    </a:cubicBezTo>
                    <a:cubicBezTo>
                      <a:pt x="577" y="173"/>
                      <a:pt x="578" y="170"/>
                      <a:pt x="579" y="167"/>
                    </a:cubicBezTo>
                    <a:cubicBezTo>
                      <a:pt x="583" y="160"/>
                      <a:pt x="584" y="153"/>
                      <a:pt x="584" y="145"/>
                    </a:cubicBezTo>
                    <a:cubicBezTo>
                      <a:pt x="583" y="139"/>
                      <a:pt x="579" y="135"/>
                      <a:pt x="574" y="132"/>
                    </a:cubicBezTo>
                    <a:cubicBezTo>
                      <a:pt x="569" y="129"/>
                      <a:pt x="564" y="130"/>
                      <a:pt x="560" y="135"/>
                    </a:cubicBezTo>
                    <a:cubicBezTo>
                      <a:pt x="558" y="138"/>
                      <a:pt x="555" y="142"/>
                      <a:pt x="553" y="146"/>
                    </a:cubicBezTo>
                    <a:cubicBezTo>
                      <a:pt x="549" y="152"/>
                      <a:pt x="547" y="159"/>
                      <a:pt x="544" y="166"/>
                    </a:cubicBezTo>
                    <a:cubicBezTo>
                      <a:pt x="543" y="172"/>
                      <a:pt x="541" y="177"/>
                      <a:pt x="540" y="182"/>
                    </a:cubicBezTo>
                    <a:cubicBezTo>
                      <a:pt x="538" y="190"/>
                      <a:pt x="536" y="198"/>
                      <a:pt x="534" y="206"/>
                    </a:cubicBezTo>
                    <a:cubicBezTo>
                      <a:pt x="532" y="211"/>
                      <a:pt x="528" y="215"/>
                      <a:pt x="528" y="221"/>
                    </a:cubicBezTo>
                    <a:cubicBezTo>
                      <a:pt x="527" y="225"/>
                      <a:pt x="526" y="229"/>
                      <a:pt x="525" y="233"/>
                    </a:cubicBezTo>
                    <a:cubicBezTo>
                      <a:pt x="523" y="241"/>
                      <a:pt x="519" y="247"/>
                      <a:pt x="513" y="253"/>
                    </a:cubicBezTo>
                    <a:cubicBezTo>
                      <a:pt x="504" y="262"/>
                      <a:pt x="493" y="266"/>
                      <a:pt x="484" y="274"/>
                    </a:cubicBezTo>
                    <a:cubicBezTo>
                      <a:pt x="481" y="277"/>
                      <a:pt x="476" y="278"/>
                      <a:pt x="472" y="279"/>
                    </a:cubicBezTo>
                    <a:cubicBezTo>
                      <a:pt x="464" y="282"/>
                      <a:pt x="456" y="284"/>
                      <a:pt x="448" y="285"/>
                    </a:cubicBezTo>
                    <a:cubicBezTo>
                      <a:pt x="441" y="285"/>
                      <a:pt x="435" y="283"/>
                      <a:pt x="430" y="278"/>
                    </a:cubicBezTo>
                    <a:cubicBezTo>
                      <a:pt x="421" y="267"/>
                      <a:pt x="416" y="254"/>
                      <a:pt x="415" y="240"/>
                    </a:cubicBezTo>
                    <a:cubicBezTo>
                      <a:pt x="415" y="230"/>
                      <a:pt x="417" y="222"/>
                      <a:pt x="422" y="215"/>
                    </a:cubicBezTo>
                    <a:cubicBezTo>
                      <a:pt x="428" y="207"/>
                      <a:pt x="433" y="199"/>
                      <a:pt x="440" y="192"/>
                    </a:cubicBezTo>
                    <a:cubicBezTo>
                      <a:pt x="445" y="187"/>
                      <a:pt x="449" y="180"/>
                      <a:pt x="452" y="173"/>
                    </a:cubicBezTo>
                    <a:cubicBezTo>
                      <a:pt x="457" y="164"/>
                      <a:pt x="463" y="155"/>
                      <a:pt x="463" y="144"/>
                    </a:cubicBezTo>
                    <a:cubicBezTo>
                      <a:pt x="463" y="140"/>
                      <a:pt x="463" y="136"/>
                      <a:pt x="462" y="133"/>
                    </a:cubicBezTo>
                    <a:cubicBezTo>
                      <a:pt x="459" y="126"/>
                      <a:pt x="449" y="124"/>
                      <a:pt x="443" y="129"/>
                    </a:cubicBezTo>
                    <a:cubicBezTo>
                      <a:pt x="436" y="136"/>
                      <a:pt x="431" y="143"/>
                      <a:pt x="428" y="152"/>
                    </a:cubicBezTo>
                    <a:cubicBezTo>
                      <a:pt x="424" y="164"/>
                      <a:pt x="419" y="175"/>
                      <a:pt x="415" y="186"/>
                    </a:cubicBezTo>
                    <a:cubicBezTo>
                      <a:pt x="413" y="194"/>
                      <a:pt x="411" y="202"/>
                      <a:pt x="410" y="209"/>
                    </a:cubicBezTo>
                    <a:cubicBezTo>
                      <a:pt x="409" y="215"/>
                      <a:pt x="407" y="220"/>
                      <a:pt x="403" y="224"/>
                    </a:cubicBezTo>
                    <a:cubicBezTo>
                      <a:pt x="395" y="232"/>
                      <a:pt x="387" y="241"/>
                      <a:pt x="379" y="250"/>
                    </a:cubicBezTo>
                    <a:cubicBezTo>
                      <a:pt x="377" y="252"/>
                      <a:pt x="373" y="252"/>
                      <a:pt x="371" y="254"/>
                    </a:cubicBezTo>
                    <a:cubicBezTo>
                      <a:pt x="366" y="257"/>
                      <a:pt x="361" y="260"/>
                      <a:pt x="355" y="263"/>
                    </a:cubicBezTo>
                    <a:cubicBezTo>
                      <a:pt x="347" y="268"/>
                      <a:pt x="339" y="273"/>
                      <a:pt x="330" y="277"/>
                    </a:cubicBezTo>
                    <a:cubicBezTo>
                      <a:pt x="325" y="279"/>
                      <a:pt x="319" y="281"/>
                      <a:pt x="313" y="282"/>
                    </a:cubicBezTo>
                    <a:cubicBezTo>
                      <a:pt x="307" y="282"/>
                      <a:pt x="301" y="280"/>
                      <a:pt x="298" y="274"/>
                    </a:cubicBezTo>
                    <a:cubicBezTo>
                      <a:pt x="293" y="266"/>
                      <a:pt x="288" y="259"/>
                      <a:pt x="284" y="250"/>
                    </a:cubicBezTo>
                    <a:cubicBezTo>
                      <a:pt x="281" y="243"/>
                      <a:pt x="281" y="235"/>
                      <a:pt x="286" y="227"/>
                    </a:cubicBezTo>
                    <a:cubicBezTo>
                      <a:pt x="291" y="219"/>
                      <a:pt x="298" y="212"/>
                      <a:pt x="304" y="204"/>
                    </a:cubicBezTo>
                    <a:cubicBezTo>
                      <a:pt x="308" y="199"/>
                      <a:pt x="310" y="193"/>
                      <a:pt x="312" y="188"/>
                    </a:cubicBezTo>
                    <a:cubicBezTo>
                      <a:pt x="316" y="178"/>
                      <a:pt x="320" y="168"/>
                      <a:pt x="323" y="157"/>
                    </a:cubicBezTo>
                    <a:cubicBezTo>
                      <a:pt x="324" y="148"/>
                      <a:pt x="326" y="139"/>
                      <a:pt x="323" y="129"/>
                    </a:cubicBezTo>
                    <a:cubicBezTo>
                      <a:pt x="321" y="121"/>
                      <a:pt x="313" y="117"/>
                      <a:pt x="306" y="122"/>
                    </a:cubicBezTo>
                    <a:cubicBezTo>
                      <a:pt x="298" y="128"/>
                      <a:pt x="291" y="134"/>
                      <a:pt x="289" y="145"/>
                    </a:cubicBezTo>
                    <a:cubicBezTo>
                      <a:pt x="288" y="153"/>
                      <a:pt x="285" y="160"/>
                      <a:pt x="283" y="168"/>
                    </a:cubicBezTo>
                    <a:cubicBezTo>
                      <a:pt x="281" y="175"/>
                      <a:pt x="281" y="182"/>
                      <a:pt x="280" y="190"/>
                    </a:cubicBezTo>
                    <a:cubicBezTo>
                      <a:pt x="278" y="203"/>
                      <a:pt x="277" y="216"/>
                      <a:pt x="275" y="229"/>
                    </a:cubicBezTo>
                    <a:cubicBezTo>
                      <a:pt x="274" y="233"/>
                      <a:pt x="271" y="238"/>
                      <a:pt x="268" y="241"/>
                    </a:cubicBezTo>
                    <a:cubicBezTo>
                      <a:pt x="257" y="251"/>
                      <a:pt x="246" y="262"/>
                      <a:pt x="237" y="275"/>
                    </a:cubicBezTo>
                    <a:cubicBezTo>
                      <a:pt x="235" y="279"/>
                      <a:pt x="231" y="281"/>
                      <a:pt x="227" y="284"/>
                    </a:cubicBezTo>
                    <a:cubicBezTo>
                      <a:pt x="222" y="288"/>
                      <a:pt x="216" y="291"/>
                      <a:pt x="211" y="295"/>
                    </a:cubicBezTo>
                    <a:cubicBezTo>
                      <a:pt x="208" y="297"/>
                      <a:pt x="205" y="296"/>
                      <a:pt x="202" y="294"/>
                    </a:cubicBezTo>
                    <a:cubicBezTo>
                      <a:pt x="200" y="291"/>
                      <a:pt x="197" y="289"/>
                      <a:pt x="195" y="287"/>
                    </a:cubicBezTo>
                    <a:cubicBezTo>
                      <a:pt x="190" y="283"/>
                      <a:pt x="185" y="279"/>
                      <a:pt x="180" y="276"/>
                    </a:cubicBezTo>
                    <a:cubicBezTo>
                      <a:pt x="173" y="270"/>
                      <a:pt x="165" y="265"/>
                      <a:pt x="157" y="260"/>
                    </a:cubicBezTo>
                    <a:cubicBezTo>
                      <a:pt x="151" y="256"/>
                      <a:pt x="147" y="249"/>
                      <a:pt x="145" y="241"/>
                    </a:cubicBezTo>
                    <a:cubicBezTo>
                      <a:pt x="144" y="234"/>
                      <a:pt x="143" y="228"/>
                      <a:pt x="140" y="221"/>
                    </a:cubicBezTo>
                    <a:cubicBezTo>
                      <a:pt x="137" y="214"/>
                      <a:pt x="138" y="207"/>
                      <a:pt x="139" y="200"/>
                    </a:cubicBezTo>
                    <a:cubicBezTo>
                      <a:pt x="139" y="198"/>
                      <a:pt x="140" y="196"/>
                      <a:pt x="141" y="194"/>
                    </a:cubicBezTo>
                    <a:cubicBezTo>
                      <a:pt x="152" y="181"/>
                      <a:pt x="158" y="166"/>
                      <a:pt x="163" y="152"/>
                    </a:cubicBezTo>
                    <a:cubicBezTo>
                      <a:pt x="166" y="144"/>
                      <a:pt x="165" y="135"/>
                      <a:pt x="165" y="127"/>
                    </a:cubicBezTo>
                    <a:cubicBezTo>
                      <a:pt x="165" y="119"/>
                      <a:pt x="157" y="113"/>
                      <a:pt x="149" y="115"/>
                    </a:cubicBezTo>
                    <a:cubicBezTo>
                      <a:pt x="147" y="116"/>
                      <a:pt x="145" y="118"/>
                      <a:pt x="143" y="120"/>
                    </a:cubicBezTo>
                    <a:cubicBezTo>
                      <a:pt x="138" y="128"/>
                      <a:pt x="135" y="137"/>
                      <a:pt x="133" y="147"/>
                    </a:cubicBezTo>
                    <a:cubicBezTo>
                      <a:pt x="128" y="161"/>
                      <a:pt x="129" y="175"/>
                      <a:pt x="131" y="189"/>
                    </a:cubicBezTo>
                    <a:cubicBezTo>
                      <a:pt x="132" y="192"/>
                      <a:pt x="131" y="194"/>
                      <a:pt x="129" y="196"/>
                    </a:cubicBezTo>
                    <a:cubicBezTo>
                      <a:pt x="125" y="202"/>
                      <a:pt x="122" y="208"/>
                      <a:pt x="118" y="213"/>
                    </a:cubicBezTo>
                    <a:cubicBezTo>
                      <a:pt x="115" y="217"/>
                      <a:pt x="111" y="220"/>
                      <a:pt x="108" y="224"/>
                    </a:cubicBezTo>
                    <a:cubicBezTo>
                      <a:pt x="100" y="221"/>
                      <a:pt x="92" y="218"/>
                      <a:pt x="84" y="215"/>
                    </a:cubicBezTo>
                    <a:cubicBezTo>
                      <a:pt x="79" y="213"/>
                      <a:pt x="73" y="212"/>
                      <a:pt x="67" y="209"/>
                    </a:cubicBezTo>
                    <a:cubicBezTo>
                      <a:pt x="64" y="207"/>
                      <a:pt x="60" y="204"/>
                      <a:pt x="56" y="203"/>
                    </a:cubicBezTo>
                    <a:cubicBezTo>
                      <a:pt x="49" y="202"/>
                      <a:pt x="42" y="201"/>
                      <a:pt x="36" y="199"/>
                    </a:cubicBezTo>
                    <a:cubicBezTo>
                      <a:pt x="29" y="197"/>
                      <a:pt x="22" y="195"/>
                      <a:pt x="15" y="193"/>
                    </a:cubicBezTo>
                    <a:cubicBezTo>
                      <a:pt x="12" y="184"/>
                      <a:pt x="12" y="175"/>
                      <a:pt x="13" y="166"/>
                    </a:cubicBezTo>
                    <a:cubicBezTo>
                      <a:pt x="14" y="154"/>
                      <a:pt x="15" y="143"/>
                      <a:pt x="15" y="130"/>
                    </a:cubicBezTo>
                    <a:cubicBezTo>
                      <a:pt x="14" y="113"/>
                      <a:pt x="15" y="95"/>
                      <a:pt x="15" y="77"/>
                    </a:cubicBezTo>
                    <a:cubicBezTo>
                      <a:pt x="15" y="64"/>
                      <a:pt x="16" y="51"/>
                      <a:pt x="16" y="38"/>
                    </a:cubicBezTo>
                    <a:cubicBezTo>
                      <a:pt x="17" y="33"/>
                      <a:pt x="18" y="28"/>
                      <a:pt x="19" y="22"/>
                    </a:cubicBezTo>
                    <a:close/>
                    <a:moveTo>
                      <a:pt x="663" y="510"/>
                    </a:moveTo>
                    <a:cubicBezTo>
                      <a:pt x="663" y="509"/>
                      <a:pt x="662" y="508"/>
                      <a:pt x="662" y="508"/>
                    </a:cubicBezTo>
                    <a:cubicBezTo>
                      <a:pt x="657" y="502"/>
                      <a:pt x="654" y="502"/>
                      <a:pt x="650" y="508"/>
                    </a:cubicBezTo>
                    <a:cubicBezTo>
                      <a:pt x="646" y="513"/>
                      <a:pt x="642" y="518"/>
                      <a:pt x="637" y="522"/>
                    </a:cubicBezTo>
                    <a:cubicBezTo>
                      <a:pt x="636" y="524"/>
                      <a:pt x="635" y="524"/>
                      <a:pt x="634" y="525"/>
                    </a:cubicBezTo>
                    <a:cubicBezTo>
                      <a:pt x="630" y="528"/>
                      <a:pt x="625" y="531"/>
                      <a:pt x="621" y="533"/>
                    </a:cubicBezTo>
                    <a:cubicBezTo>
                      <a:pt x="618" y="535"/>
                      <a:pt x="615" y="537"/>
                      <a:pt x="612" y="538"/>
                    </a:cubicBezTo>
                    <a:cubicBezTo>
                      <a:pt x="604" y="541"/>
                      <a:pt x="596" y="543"/>
                      <a:pt x="588" y="543"/>
                    </a:cubicBezTo>
                    <a:cubicBezTo>
                      <a:pt x="575" y="542"/>
                      <a:pt x="566" y="536"/>
                      <a:pt x="558" y="527"/>
                    </a:cubicBezTo>
                    <a:cubicBezTo>
                      <a:pt x="554" y="521"/>
                      <a:pt x="553" y="514"/>
                      <a:pt x="551" y="508"/>
                    </a:cubicBezTo>
                    <a:cubicBezTo>
                      <a:pt x="549" y="499"/>
                      <a:pt x="552" y="493"/>
                      <a:pt x="557" y="487"/>
                    </a:cubicBezTo>
                    <a:cubicBezTo>
                      <a:pt x="559" y="485"/>
                      <a:pt x="563" y="483"/>
                      <a:pt x="561" y="478"/>
                    </a:cubicBezTo>
                    <a:cubicBezTo>
                      <a:pt x="561" y="478"/>
                      <a:pt x="562" y="477"/>
                      <a:pt x="562" y="477"/>
                    </a:cubicBezTo>
                    <a:cubicBezTo>
                      <a:pt x="565" y="478"/>
                      <a:pt x="565" y="476"/>
                      <a:pt x="566" y="475"/>
                    </a:cubicBezTo>
                    <a:cubicBezTo>
                      <a:pt x="568" y="471"/>
                      <a:pt x="570" y="467"/>
                      <a:pt x="573" y="464"/>
                    </a:cubicBezTo>
                    <a:cubicBezTo>
                      <a:pt x="581" y="455"/>
                      <a:pt x="587" y="445"/>
                      <a:pt x="591" y="434"/>
                    </a:cubicBezTo>
                    <a:cubicBezTo>
                      <a:pt x="596" y="423"/>
                      <a:pt x="598" y="411"/>
                      <a:pt x="600" y="399"/>
                    </a:cubicBezTo>
                    <a:cubicBezTo>
                      <a:pt x="600" y="394"/>
                      <a:pt x="597" y="387"/>
                      <a:pt x="592" y="385"/>
                    </a:cubicBezTo>
                    <a:cubicBezTo>
                      <a:pt x="587" y="383"/>
                      <a:pt x="582" y="385"/>
                      <a:pt x="578" y="388"/>
                    </a:cubicBezTo>
                    <a:cubicBezTo>
                      <a:pt x="574" y="394"/>
                      <a:pt x="570" y="399"/>
                      <a:pt x="568" y="405"/>
                    </a:cubicBezTo>
                    <a:cubicBezTo>
                      <a:pt x="564" y="412"/>
                      <a:pt x="563" y="420"/>
                      <a:pt x="560" y="427"/>
                    </a:cubicBezTo>
                    <a:cubicBezTo>
                      <a:pt x="553" y="443"/>
                      <a:pt x="547" y="460"/>
                      <a:pt x="546" y="477"/>
                    </a:cubicBezTo>
                    <a:cubicBezTo>
                      <a:pt x="545" y="482"/>
                      <a:pt x="544" y="486"/>
                      <a:pt x="542" y="491"/>
                    </a:cubicBezTo>
                    <a:cubicBezTo>
                      <a:pt x="542" y="492"/>
                      <a:pt x="541" y="494"/>
                      <a:pt x="539" y="496"/>
                    </a:cubicBezTo>
                    <a:cubicBezTo>
                      <a:pt x="535" y="500"/>
                      <a:pt x="530" y="504"/>
                      <a:pt x="525" y="508"/>
                    </a:cubicBezTo>
                    <a:cubicBezTo>
                      <a:pt x="517" y="514"/>
                      <a:pt x="509" y="520"/>
                      <a:pt x="501" y="527"/>
                    </a:cubicBezTo>
                    <a:cubicBezTo>
                      <a:pt x="494" y="533"/>
                      <a:pt x="487" y="539"/>
                      <a:pt x="477" y="540"/>
                    </a:cubicBezTo>
                    <a:cubicBezTo>
                      <a:pt x="476" y="540"/>
                      <a:pt x="475" y="540"/>
                      <a:pt x="474" y="541"/>
                    </a:cubicBezTo>
                    <a:cubicBezTo>
                      <a:pt x="463" y="544"/>
                      <a:pt x="452" y="546"/>
                      <a:pt x="441" y="542"/>
                    </a:cubicBezTo>
                    <a:cubicBezTo>
                      <a:pt x="440" y="542"/>
                      <a:pt x="439" y="541"/>
                      <a:pt x="439" y="541"/>
                    </a:cubicBezTo>
                    <a:cubicBezTo>
                      <a:pt x="428" y="541"/>
                      <a:pt x="420" y="537"/>
                      <a:pt x="416" y="527"/>
                    </a:cubicBezTo>
                    <a:cubicBezTo>
                      <a:pt x="413" y="519"/>
                      <a:pt x="410" y="511"/>
                      <a:pt x="407" y="503"/>
                    </a:cubicBezTo>
                    <a:cubicBezTo>
                      <a:pt x="405" y="500"/>
                      <a:pt x="407" y="497"/>
                      <a:pt x="409" y="494"/>
                    </a:cubicBezTo>
                    <a:cubicBezTo>
                      <a:pt x="415" y="488"/>
                      <a:pt x="421" y="481"/>
                      <a:pt x="426" y="474"/>
                    </a:cubicBezTo>
                    <a:cubicBezTo>
                      <a:pt x="432" y="464"/>
                      <a:pt x="437" y="453"/>
                      <a:pt x="443" y="443"/>
                    </a:cubicBezTo>
                    <a:cubicBezTo>
                      <a:pt x="447" y="437"/>
                      <a:pt x="449" y="430"/>
                      <a:pt x="449" y="423"/>
                    </a:cubicBezTo>
                    <a:cubicBezTo>
                      <a:pt x="450" y="415"/>
                      <a:pt x="445" y="406"/>
                      <a:pt x="437" y="403"/>
                    </a:cubicBezTo>
                    <a:cubicBezTo>
                      <a:pt x="434" y="402"/>
                      <a:pt x="432" y="402"/>
                      <a:pt x="429" y="404"/>
                    </a:cubicBezTo>
                    <a:cubicBezTo>
                      <a:pt x="422" y="411"/>
                      <a:pt x="415" y="417"/>
                      <a:pt x="414" y="428"/>
                    </a:cubicBezTo>
                    <a:cubicBezTo>
                      <a:pt x="414" y="428"/>
                      <a:pt x="413" y="429"/>
                      <a:pt x="413" y="430"/>
                    </a:cubicBezTo>
                    <a:cubicBezTo>
                      <a:pt x="410" y="437"/>
                      <a:pt x="407" y="445"/>
                      <a:pt x="405" y="453"/>
                    </a:cubicBezTo>
                    <a:cubicBezTo>
                      <a:pt x="402" y="465"/>
                      <a:pt x="403" y="478"/>
                      <a:pt x="399" y="490"/>
                    </a:cubicBezTo>
                    <a:cubicBezTo>
                      <a:pt x="398" y="492"/>
                      <a:pt x="397" y="495"/>
                      <a:pt x="396" y="496"/>
                    </a:cubicBezTo>
                    <a:cubicBezTo>
                      <a:pt x="388" y="504"/>
                      <a:pt x="383" y="516"/>
                      <a:pt x="372" y="521"/>
                    </a:cubicBezTo>
                    <a:cubicBezTo>
                      <a:pt x="371" y="521"/>
                      <a:pt x="371" y="522"/>
                      <a:pt x="371" y="522"/>
                    </a:cubicBezTo>
                    <a:cubicBezTo>
                      <a:pt x="367" y="527"/>
                      <a:pt x="363" y="529"/>
                      <a:pt x="357" y="531"/>
                    </a:cubicBezTo>
                    <a:cubicBezTo>
                      <a:pt x="355" y="531"/>
                      <a:pt x="353" y="532"/>
                      <a:pt x="351" y="533"/>
                    </a:cubicBezTo>
                    <a:cubicBezTo>
                      <a:pt x="343" y="542"/>
                      <a:pt x="332" y="547"/>
                      <a:pt x="322" y="553"/>
                    </a:cubicBezTo>
                    <a:cubicBezTo>
                      <a:pt x="313" y="558"/>
                      <a:pt x="303" y="559"/>
                      <a:pt x="292" y="558"/>
                    </a:cubicBezTo>
                    <a:cubicBezTo>
                      <a:pt x="287" y="557"/>
                      <a:pt x="283" y="554"/>
                      <a:pt x="280" y="550"/>
                    </a:cubicBezTo>
                    <a:cubicBezTo>
                      <a:pt x="271" y="538"/>
                      <a:pt x="267" y="525"/>
                      <a:pt x="266" y="511"/>
                    </a:cubicBezTo>
                    <a:cubicBezTo>
                      <a:pt x="266" y="507"/>
                      <a:pt x="265" y="501"/>
                      <a:pt x="268" y="497"/>
                    </a:cubicBezTo>
                    <a:cubicBezTo>
                      <a:pt x="272" y="489"/>
                      <a:pt x="278" y="481"/>
                      <a:pt x="284" y="474"/>
                    </a:cubicBezTo>
                    <a:cubicBezTo>
                      <a:pt x="292" y="464"/>
                      <a:pt x="296" y="453"/>
                      <a:pt x="302" y="442"/>
                    </a:cubicBezTo>
                    <a:cubicBezTo>
                      <a:pt x="304" y="438"/>
                      <a:pt x="305" y="432"/>
                      <a:pt x="307" y="426"/>
                    </a:cubicBezTo>
                    <a:cubicBezTo>
                      <a:pt x="308" y="421"/>
                      <a:pt x="307" y="415"/>
                      <a:pt x="304" y="411"/>
                    </a:cubicBezTo>
                    <a:cubicBezTo>
                      <a:pt x="299" y="404"/>
                      <a:pt x="292" y="403"/>
                      <a:pt x="287" y="410"/>
                    </a:cubicBezTo>
                    <a:cubicBezTo>
                      <a:pt x="282" y="416"/>
                      <a:pt x="278" y="424"/>
                      <a:pt x="274" y="431"/>
                    </a:cubicBezTo>
                    <a:cubicBezTo>
                      <a:pt x="274" y="432"/>
                      <a:pt x="274" y="433"/>
                      <a:pt x="274" y="434"/>
                    </a:cubicBezTo>
                    <a:cubicBezTo>
                      <a:pt x="272" y="440"/>
                      <a:pt x="271" y="447"/>
                      <a:pt x="269" y="453"/>
                    </a:cubicBezTo>
                    <a:cubicBezTo>
                      <a:pt x="267" y="463"/>
                      <a:pt x="262" y="472"/>
                      <a:pt x="261" y="481"/>
                    </a:cubicBezTo>
                    <a:cubicBezTo>
                      <a:pt x="260" y="493"/>
                      <a:pt x="253" y="501"/>
                      <a:pt x="245" y="507"/>
                    </a:cubicBezTo>
                    <a:cubicBezTo>
                      <a:pt x="233" y="516"/>
                      <a:pt x="221" y="525"/>
                      <a:pt x="209" y="533"/>
                    </a:cubicBezTo>
                    <a:cubicBezTo>
                      <a:pt x="196" y="541"/>
                      <a:pt x="184" y="548"/>
                      <a:pt x="170" y="552"/>
                    </a:cubicBezTo>
                    <a:cubicBezTo>
                      <a:pt x="163" y="554"/>
                      <a:pt x="156" y="554"/>
                      <a:pt x="151" y="551"/>
                    </a:cubicBezTo>
                    <a:cubicBezTo>
                      <a:pt x="146" y="548"/>
                      <a:pt x="142" y="544"/>
                      <a:pt x="138" y="540"/>
                    </a:cubicBezTo>
                    <a:cubicBezTo>
                      <a:pt x="137" y="538"/>
                      <a:pt x="136" y="535"/>
                      <a:pt x="135" y="533"/>
                    </a:cubicBezTo>
                    <a:cubicBezTo>
                      <a:pt x="135" y="524"/>
                      <a:pt x="134" y="515"/>
                      <a:pt x="135" y="507"/>
                    </a:cubicBezTo>
                    <a:cubicBezTo>
                      <a:pt x="135" y="498"/>
                      <a:pt x="136" y="489"/>
                      <a:pt x="143" y="483"/>
                    </a:cubicBezTo>
                    <a:cubicBezTo>
                      <a:pt x="152" y="473"/>
                      <a:pt x="159" y="462"/>
                      <a:pt x="164" y="450"/>
                    </a:cubicBezTo>
                    <a:cubicBezTo>
                      <a:pt x="167" y="443"/>
                      <a:pt x="168" y="436"/>
                      <a:pt x="169" y="429"/>
                    </a:cubicBezTo>
                    <a:cubicBezTo>
                      <a:pt x="170" y="424"/>
                      <a:pt x="167" y="420"/>
                      <a:pt x="162" y="418"/>
                    </a:cubicBezTo>
                    <a:cubicBezTo>
                      <a:pt x="158" y="416"/>
                      <a:pt x="154" y="419"/>
                      <a:pt x="150" y="422"/>
                    </a:cubicBezTo>
                    <a:cubicBezTo>
                      <a:pt x="149" y="423"/>
                      <a:pt x="148" y="424"/>
                      <a:pt x="147" y="425"/>
                    </a:cubicBezTo>
                    <a:cubicBezTo>
                      <a:pt x="144" y="433"/>
                      <a:pt x="141" y="441"/>
                      <a:pt x="138" y="449"/>
                    </a:cubicBezTo>
                    <a:cubicBezTo>
                      <a:pt x="136" y="460"/>
                      <a:pt x="134" y="470"/>
                      <a:pt x="131" y="481"/>
                    </a:cubicBezTo>
                    <a:cubicBezTo>
                      <a:pt x="131" y="483"/>
                      <a:pt x="130" y="485"/>
                      <a:pt x="128" y="487"/>
                    </a:cubicBezTo>
                    <a:cubicBezTo>
                      <a:pt x="125" y="491"/>
                      <a:pt x="122" y="495"/>
                      <a:pt x="118" y="499"/>
                    </a:cubicBezTo>
                    <a:cubicBezTo>
                      <a:pt x="108" y="508"/>
                      <a:pt x="98" y="518"/>
                      <a:pt x="88" y="527"/>
                    </a:cubicBezTo>
                    <a:cubicBezTo>
                      <a:pt x="77" y="536"/>
                      <a:pt x="66" y="544"/>
                      <a:pt x="54" y="553"/>
                    </a:cubicBezTo>
                    <a:cubicBezTo>
                      <a:pt x="52" y="555"/>
                      <a:pt x="51" y="557"/>
                      <a:pt x="49" y="559"/>
                    </a:cubicBezTo>
                    <a:cubicBezTo>
                      <a:pt x="52" y="562"/>
                      <a:pt x="54" y="564"/>
                      <a:pt x="57" y="562"/>
                    </a:cubicBezTo>
                    <a:cubicBezTo>
                      <a:pt x="67" y="554"/>
                      <a:pt x="76" y="548"/>
                      <a:pt x="85" y="540"/>
                    </a:cubicBezTo>
                    <a:cubicBezTo>
                      <a:pt x="98" y="528"/>
                      <a:pt x="113" y="518"/>
                      <a:pt x="124" y="504"/>
                    </a:cubicBezTo>
                    <a:cubicBezTo>
                      <a:pt x="125" y="503"/>
                      <a:pt x="126" y="503"/>
                      <a:pt x="127" y="502"/>
                    </a:cubicBezTo>
                    <a:cubicBezTo>
                      <a:pt x="128" y="510"/>
                      <a:pt x="128" y="517"/>
                      <a:pt x="128" y="524"/>
                    </a:cubicBezTo>
                    <a:cubicBezTo>
                      <a:pt x="128" y="535"/>
                      <a:pt x="133" y="544"/>
                      <a:pt x="141" y="551"/>
                    </a:cubicBezTo>
                    <a:cubicBezTo>
                      <a:pt x="144" y="553"/>
                      <a:pt x="147" y="554"/>
                      <a:pt x="149" y="556"/>
                    </a:cubicBezTo>
                    <a:cubicBezTo>
                      <a:pt x="156" y="561"/>
                      <a:pt x="164" y="562"/>
                      <a:pt x="171" y="560"/>
                    </a:cubicBezTo>
                    <a:cubicBezTo>
                      <a:pt x="181" y="557"/>
                      <a:pt x="191" y="554"/>
                      <a:pt x="200" y="547"/>
                    </a:cubicBezTo>
                    <a:cubicBezTo>
                      <a:pt x="203" y="545"/>
                      <a:pt x="207" y="543"/>
                      <a:pt x="211" y="540"/>
                    </a:cubicBezTo>
                    <a:cubicBezTo>
                      <a:pt x="224" y="531"/>
                      <a:pt x="238" y="522"/>
                      <a:pt x="252" y="513"/>
                    </a:cubicBezTo>
                    <a:cubicBezTo>
                      <a:pt x="253" y="512"/>
                      <a:pt x="254" y="510"/>
                      <a:pt x="255" y="509"/>
                    </a:cubicBezTo>
                    <a:cubicBezTo>
                      <a:pt x="256" y="508"/>
                      <a:pt x="257" y="507"/>
                      <a:pt x="259" y="506"/>
                    </a:cubicBezTo>
                    <a:cubicBezTo>
                      <a:pt x="259" y="510"/>
                      <a:pt x="259" y="513"/>
                      <a:pt x="259" y="516"/>
                    </a:cubicBezTo>
                    <a:cubicBezTo>
                      <a:pt x="260" y="530"/>
                      <a:pt x="266" y="541"/>
                      <a:pt x="274" y="552"/>
                    </a:cubicBezTo>
                    <a:cubicBezTo>
                      <a:pt x="279" y="558"/>
                      <a:pt x="286" y="562"/>
                      <a:pt x="293" y="564"/>
                    </a:cubicBezTo>
                    <a:cubicBezTo>
                      <a:pt x="303" y="566"/>
                      <a:pt x="312" y="566"/>
                      <a:pt x="321" y="562"/>
                    </a:cubicBezTo>
                    <a:cubicBezTo>
                      <a:pt x="331" y="558"/>
                      <a:pt x="341" y="554"/>
                      <a:pt x="349" y="546"/>
                    </a:cubicBezTo>
                    <a:cubicBezTo>
                      <a:pt x="355" y="541"/>
                      <a:pt x="361" y="537"/>
                      <a:pt x="368" y="534"/>
                    </a:cubicBezTo>
                    <a:cubicBezTo>
                      <a:pt x="377" y="530"/>
                      <a:pt x="385" y="524"/>
                      <a:pt x="391" y="516"/>
                    </a:cubicBezTo>
                    <a:cubicBezTo>
                      <a:pt x="394" y="513"/>
                      <a:pt x="398" y="510"/>
                      <a:pt x="400" y="506"/>
                    </a:cubicBezTo>
                    <a:cubicBezTo>
                      <a:pt x="405" y="516"/>
                      <a:pt x="410" y="524"/>
                      <a:pt x="415" y="533"/>
                    </a:cubicBezTo>
                    <a:cubicBezTo>
                      <a:pt x="418" y="538"/>
                      <a:pt x="422" y="543"/>
                      <a:pt x="429" y="544"/>
                    </a:cubicBezTo>
                    <a:cubicBezTo>
                      <a:pt x="434" y="545"/>
                      <a:pt x="439" y="546"/>
                      <a:pt x="444" y="548"/>
                    </a:cubicBezTo>
                    <a:cubicBezTo>
                      <a:pt x="453" y="552"/>
                      <a:pt x="462" y="551"/>
                      <a:pt x="471" y="548"/>
                    </a:cubicBezTo>
                    <a:cubicBezTo>
                      <a:pt x="475" y="547"/>
                      <a:pt x="480" y="545"/>
                      <a:pt x="484" y="544"/>
                    </a:cubicBezTo>
                    <a:cubicBezTo>
                      <a:pt x="494" y="541"/>
                      <a:pt x="503" y="537"/>
                      <a:pt x="510" y="530"/>
                    </a:cubicBezTo>
                    <a:cubicBezTo>
                      <a:pt x="519" y="523"/>
                      <a:pt x="527" y="515"/>
                      <a:pt x="537" y="509"/>
                    </a:cubicBezTo>
                    <a:cubicBezTo>
                      <a:pt x="539" y="507"/>
                      <a:pt x="541" y="506"/>
                      <a:pt x="544" y="504"/>
                    </a:cubicBezTo>
                    <a:cubicBezTo>
                      <a:pt x="545" y="507"/>
                      <a:pt x="546" y="509"/>
                      <a:pt x="546" y="512"/>
                    </a:cubicBezTo>
                    <a:cubicBezTo>
                      <a:pt x="548" y="527"/>
                      <a:pt x="558" y="537"/>
                      <a:pt x="571" y="544"/>
                    </a:cubicBezTo>
                    <a:cubicBezTo>
                      <a:pt x="589" y="553"/>
                      <a:pt x="607" y="550"/>
                      <a:pt x="624" y="542"/>
                    </a:cubicBezTo>
                    <a:cubicBezTo>
                      <a:pt x="627" y="541"/>
                      <a:pt x="630" y="539"/>
                      <a:pt x="632" y="537"/>
                    </a:cubicBezTo>
                    <a:cubicBezTo>
                      <a:pt x="635" y="534"/>
                      <a:pt x="638" y="532"/>
                      <a:pt x="640" y="531"/>
                    </a:cubicBezTo>
                    <a:cubicBezTo>
                      <a:pt x="650" y="527"/>
                      <a:pt x="654" y="517"/>
                      <a:pt x="663" y="512"/>
                    </a:cubicBezTo>
                    <a:cubicBezTo>
                      <a:pt x="663" y="512"/>
                      <a:pt x="663" y="511"/>
                      <a:pt x="663" y="510"/>
                    </a:cubicBezTo>
                    <a:close/>
                  </a:path>
                </a:pathLst>
              </a:custGeom>
              <a:solidFill>
                <a:schemeClr val="bg1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19" name="Freeform 8"/>
              <p:cNvSpPr>
                <a:spLocks/>
              </p:cNvSpPr>
              <p:nvPr/>
            </p:nvSpPr>
            <p:spPr bwMode="auto">
              <a:xfrm>
                <a:off x="4622800" y="1692276"/>
                <a:ext cx="1955800" cy="1104900"/>
              </a:xfrm>
              <a:custGeom>
                <a:avLst/>
                <a:gdLst>
                  <a:gd name="T0" fmla="*/ 444 w 1080"/>
                  <a:gd name="T1" fmla="*/ 18 h 611"/>
                  <a:gd name="T2" fmla="*/ 519 w 1080"/>
                  <a:gd name="T3" fmla="*/ 82 h 611"/>
                  <a:gd name="T4" fmla="*/ 635 w 1080"/>
                  <a:gd name="T5" fmla="*/ 102 h 611"/>
                  <a:gd name="T6" fmla="*/ 697 w 1080"/>
                  <a:gd name="T7" fmla="*/ 82 h 611"/>
                  <a:gd name="T8" fmla="*/ 745 w 1080"/>
                  <a:gd name="T9" fmla="*/ 49 h 611"/>
                  <a:gd name="T10" fmla="*/ 774 w 1080"/>
                  <a:gd name="T11" fmla="*/ 11 h 611"/>
                  <a:gd name="T12" fmla="*/ 828 w 1080"/>
                  <a:gd name="T13" fmla="*/ 13 h 611"/>
                  <a:gd name="T14" fmla="*/ 911 w 1080"/>
                  <a:gd name="T15" fmla="*/ 56 h 611"/>
                  <a:gd name="T16" fmla="*/ 990 w 1080"/>
                  <a:gd name="T17" fmla="*/ 135 h 611"/>
                  <a:gd name="T18" fmla="*/ 1030 w 1080"/>
                  <a:gd name="T19" fmla="*/ 191 h 611"/>
                  <a:gd name="T20" fmla="*/ 1080 w 1080"/>
                  <a:gd name="T21" fmla="*/ 256 h 611"/>
                  <a:gd name="T22" fmla="*/ 1016 w 1080"/>
                  <a:gd name="T23" fmla="*/ 260 h 611"/>
                  <a:gd name="T24" fmla="*/ 965 w 1080"/>
                  <a:gd name="T25" fmla="*/ 261 h 611"/>
                  <a:gd name="T26" fmla="*/ 884 w 1080"/>
                  <a:gd name="T27" fmla="*/ 268 h 611"/>
                  <a:gd name="T28" fmla="*/ 812 w 1080"/>
                  <a:gd name="T29" fmla="*/ 270 h 611"/>
                  <a:gd name="T30" fmla="*/ 733 w 1080"/>
                  <a:gd name="T31" fmla="*/ 274 h 611"/>
                  <a:gd name="T32" fmla="*/ 698 w 1080"/>
                  <a:gd name="T33" fmla="*/ 272 h 611"/>
                  <a:gd name="T34" fmla="*/ 673 w 1080"/>
                  <a:gd name="T35" fmla="*/ 273 h 611"/>
                  <a:gd name="T36" fmla="*/ 634 w 1080"/>
                  <a:gd name="T37" fmla="*/ 275 h 611"/>
                  <a:gd name="T38" fmla="*/ 568 w 1080"/>
                  <a:gd name="T39" fmla="*/ 278 h 611"/>
                  <a:gd name="T40" fmla="*/ 526 w 1080"/>
                  <a:gd name="T41" fmla="*/ 279 h 611"/>
                  <a:gd name="T42" fmla="*/ 497 w 1080"/>
                  <a:gd name="T43" fmla="*/ 276 h 611"/>
                  <a:gd name="T44" fmla="*/ 498 w 1080"/>
                  <a:gd name="T45" fmla="*/ 327 h 611"/>
                  <a:gd name="T46" fmla="*/ 496 w 1080"/>
                  <a:gd name="T47" fmla="*/ 401 h 611"/>
                  <a:gd name="T48" fmla="*/ 494 w 1080"/>
                  <a:gd name="T49" fmla="*/ 431 h 611"/>
                  <a:gd name="T50" fmla="*/ 467 w 1080"/>
                  <a:gd name="T51" fmla="*/ 444 h 611"/>
                  <a:gd name="T52" fmla="*/ 408 w 1080"/>
                  <a:gd name="T53" fmla="*/ 420 h 611"/>
                  <a:gd name="T54" fmla="*/ 373 w 1080"/>
                  <a:gd name="T55" fmla="*/ 407 h 611"/>
                  <a:gd name="T56" fmla="*/ 341 w 1080"/>
                  <a:gd name="T57" fmla="*/ 388 h 611"/>
                  <a:gd name="T58" fmla="*/ 318 w 1080"/>
                  <a:gd name="T59" fmla="*/ 327 h 611"/>
                  <a:gd name="T60" fmla="*/ 267 w 1080"/>
                  <a:gd name="T61" fmla="*/ 362 h 611"/>
                  <a:gd name="T62" fmla="*/ 211 w 1080"/>
                  <a:gd name="T63" fmla="*/ 352 h 611"/>
                  <a:gd name="T64" fmla="*/ 229 w 1080"/>
                  <a:gd name="T65" fmla="*/ 373 h 611"/>
                  <a:gd name="T66" fmla="*/ 314 w 1080"/>
                  <a:gd name="T67" fmla="*/ 401 h 611"/>
                  <a:gd name="T68" fmla="*/ 443 w 1080"/>
                  <a:gd name="T69" fmla="*/ 447 h 611"/>
                  <a:gd name="T70" fmla="*/ 407 w 1080"/>
                  <a:gd name="T71" fmla="*/ 498 h 611"/>
                  <a:gd name="T72" fmla="*/ 367 w 1080"/>
                  <a:gd name="T73" fmla="*/ 583 h 611"/>
                  <a:gd name="T74" fmla="*/ 388 w 1080"/>
                  <a:gd name="T75" fmla="*/ 607 h 611"/>
                  <a:gd name="T76" fmla="*/ 387 w 1080"/>
                  <a:gd name="T77" fmla="*/ 591 h 611"/>
                  <a:gd name="T78" fmla="*/ 405 w 1080"/>
                  <a:gd name="T79" fmla="*/ 607 h 611"/>
                  <a:gd name="T80" fmla="*/ 346 w 1080"/>
                  <a:gd name="T81" fmla="*/ 605 h 611"/>
                  <a:gd name="T82" fmla="*/ 279 w 1080"/>
                  <a:gd name="T83" fmla="*/ 594 h 611"/>
                  <a:gd name="T84" fmla="*/ 221 w 1080"/>
                  <a:gd name="T85" fmla="*/ 577 h 611"/>
                  <a:gd name="T86" fmla="*/ 153 w 1080"/>
                  <a:gd name="T87" fmla="*/ 552 h 611"/>
                  <a:gd name="T88" fmla="*/ 85 w 1080"/>
                  <a:gd name="T89" fmla="*/ 526 h 611"/>
                  <a:gd name="T90" fmla="*/ 13 w 1080"/>
                  <a:gd name="T91" fmla="*/ 473 h 611"/>
                  <a:gd name="T92" fmla="*/ 1 w 1080"/>
                  <a:gd name="T93" fmla="*/ 418 h 611"/>
                  <a:gd name="T94" fmla="*/ 76 w 1080"/>
                  <a:gd name="T95" fmla="*/ 278 h 611"/>
                  <a:gd name="T96" fmla="*/ 145 w 1080"/>
                  <a:gd name="T97" fmla="*/ 197 h 611"/>
                  <a:gd name="T98" fmla="*/ 233 w 1080"/>
                  <a:gd name="T99" fmla="*/ 103 h 611"/>
                  <a:gd name="T100" fmla="*/ 289 w 1080"/>
                  <a:gd name="T101" fmla="*/ 59 h 611"/>
                  <a:gd name="T102" fmla="*/ 331 w 1080"/>
                  <a:gd name="T103" fmla="*/ 33 h 611"/>
                  <a:gd name="T104" fmla="*/ 398 w 1080"/>
                  <a:gd name="T105" fmla="*/ 14 h 611"/>
                  <a:gd name="T106" fmla="*/ 440 w 1080"/>
                  <a:gd name="T107" fmla="*/ 5 h 6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1080" h="611">
                    <a:moveTo>
                      <a:pt x="441" y="7"/>
                    </a:moveTo>
                    <a:cubicBezTo>
                      <a:pt x="440" y="8"/>
                      <a:pt x="438" y="10"/>
                      <a:pt x="437" y="12"/>
                    </a:cubicBezTo>
                    <a:cubicBezTo>
                      <a:pt x="438" y="16"/>
                      <a:pt x="440" y="18"/>
                      <a:pt x="444" y="18"/>
                    </a:cubicBezTo>
                    <a:cubicBezTo>
                      <a:pt x="447" y="19"/>
                      <a:pt x="448" y="20"/>
                      <a:pt x="449" y="23"/>
                    </a:cubicBezTo>
                    <a:cubicBezTo>
                      <a:pt x="461" y="43"/>
                      <a:pt x="476" y="60"/>
                      <a:pt x="497" y="70"/>
                    </a:cubicBezTo>
                    <a:cubicBezTo>
                      <a:pt x="504" y="74"/>
                      <a:pt x="512" y="79"/>
                      <a:pt x="519" y="82"/>
                    </a:cubicBezTo>
                    <a:cubicBezTo>
                      <a:pt x="530" y="87"/>
                      <a:pt x="540" y="92"/>
                      <a:pt x="550" y="96"/>
                    </a:cubicBezTo>
                    <a:cubicBezTo>
                      <a:pt x="563" y="100"/>
                      <a:pt x="576" y="105"/>
                      <a:pt x="589" y="105"/>
                    </a:cubicBezTo>
                    <a:cubicBezTo>
                      <a:pt x="605" y="105"/>
                      <a:pt x="620" y="104"/>
                      <a:pt x="635" y="102"/>
                    </a:cubicBezTo>
                    <a:cubicBezTo>
                      <a:pt x="639" y="102"/>
                      <a:pt x="643" y="100"/>
                      <a:pt x="647" y="99"/>
                    </a:cubicBezTo>
                    <a:cubicBezTo>
                      <a:pt x="655" y="97"/>
                      <a:pt x="664" y="96"/>
                      <a:pt x="672" y="94"/>
                    </a:cubicBezTo>
                    <a:cubicBezTo>
                      <a:pt x="680" y="91"/>
                      <a:pt x="689" y="86"/>
                      <a:pt x="697" y="82"/>
                    </a:cubicBezTo>
                    <a:cubicBezTo>
                      <a:pt x="708" y="76"/>
                      <a:pt x="718" y="70"/>
                      <a:pt x="728" y="63"/>
                    </a:cubicBezTo>
                    <a:cubicBezTo>
                      <a:pt x="732" y="61"/>
                      <a:pt x="734" y="58"/>
                      <a:pt x="737" y="55"/>
                    </a:cubicBezTo>
                    <a:cubicBezTo>
                      <a:pt x="740" y="53"/>
                      <a:pt x="742" y="51"/>
                      <a:pt x="745" y="49"/>
                    </a:cubicBezTo>
                    <a:cubicBezTo>
                      <a:pt x="749" y="46"/>
                      <a:pt x="755" y="44"/>
                      <a:pt x="754" y="37"/>
                    </a:cubicBezTo>
                    <a:cubicBezTo>
                      <a:pt x="754" y="37"/>
                      <a:pt x="756" y="36"/>
                      <a:pt x="757" y="35"/>
                    </a:cubicBezTo>
                    <a:cubicBezTo>
                      <a:pt x="765" y="29"/>
                      <a:pt x="771" y="21"/>
                      <a:pt x="774" y="11"/>
                    </a:cubicBezTo>
                    <a:cubicBezTo>
                      <a:pt x="775" y="7"/>
                      <a:pt x="777" y="4"/>
                      <a:pt x="779" y="0"/>
                    </a:cubicBezTo>
                    <a:cubicBezTo>
                      <a:pt x="790" y="1"/>
                      <a:pt x="801" y="2"/>
                      <a:pt x="812" y="7"/>
                    </a:cubicBezTo>
                    <a:cubicBezTo>
                      <a:pt x="817" y="9"/>
                      <a:pt x="823" y="11"/>
                      <a:pt x="828" y="13"/>
                    </a:cubicBezTo>
                    <a:cubicBezTo>
                      <a:pt x="833" y="15"/>
                      <a:pt x="839" y="16"/>
                      <a:pt x="843" y="18"/>
                    </a:cubicBezTo>
                    <a:cubicBezTo>
                      <a:pt x="856" y="25"/>
                      <a:pt x="868" y="32"/>
                      <a:pt x="881" y="39"/>
                    </a:cubicBezTo>
                    <a:cubicBezTo>
                      <a:pt x="891" y="44"/>
                      <a:pt x="900" y="51"/>
                      <a:pt x="911" y="56"/>
                    </a:cubicBezTo>
                    <a:cubicBezTo>
                      <a:pt x="921" y="61"/>
                      <a:pt x="929" y="68"/>
                      <a:pt x="936" y="76"/>
                    </a:cubicBezTo>
                    <a:cubicBezTo>
                      <a:pt x="949" y="89"/>
                      <a:pt x="963" y="102"/>
                      <a:pt x="975" y="116"/>
                    </a:cubicBezTo>
                    <a:cubicBezTo>
                      <a:pt x="981" y="122"/>
                      <a:pt x="985" y="128"/>
                      <a:pt x="990" y="135"/>
                    </a:cubicBezTo>
                    <a:cubicBezTo>
                      <a:pt x="992" y="137"/>
                      <a:pt x="994" y="139"/>
                      <a:pt x="996" y="142"/>
                    </a:cubicBezTo>
                    <a:cubicBezTo>
                      <a:pt x="1003" y="151"/>
                      <a:pt x="1009" y="161"/>
                      <a:pt x="1015" y="172"/>
                    </a:cubicBezTo>
                    <a:cubicBezTo>
                      <a:pt x="1019" y="179"/>
                      <a:pt x="1025" y="184"/>
                      <a:pt x="1030" y="191"/>
                    </a:cubicBezTo>
                    <a:cubicBezTo>
                      <a:pt x="1036" y="199"/>
                      <a:pt x="1041" y="206"/>
                      <a:pt x="1047" y="214"/>
                    </a:cubicBezTo>
                    <a:cubicBezTo>
                      <a:pt x="1056" y="225"/>
                      <a:pt x="1065" y="236"/>
                      <a:pt x="1074" y="248"/>
                    </a:cubicBezTo>
                    <a:cubicBezTo>
                      <a:pt x="1076" y="250"/>
                      <a:pt x="1077" y="253"/>
                      <a:pt x="1080" y="256"/>
                    </a:cubicBezTo>
                    <a:cubicBezTo>
                      <a:pt x="1073" y="257"/>
                      <a:pt x="1068" y="259"/>
                      <a:pt x="1063" y="258"/>
                    </a:cubicBezTo>
                    <a:cubicBezTo>
                      <a:pt x="1050" y="256"/>
                      <a:pt x="1038" y="261"/>
                      <a:pt x="1026" y="260"/>
                    </a:cubicBezTo>
                    <a:cubicBezTo>
                      <a:pt x="1023" y="260"/>
                      <a:pt x="1019" y="260"/>
                      <a:pt x="1016" y="260"/>
                    </a:cubicBezTo>
                    <a:cubicBezTo>
                      <a:pt x="1011" y="259"/>
                      <a:pt x="1005" y="261"/>
                      <a:pt x="1000" y="262"/>
                    </a:cubicBezTo>
                    <a:cubicBezTo>
                      <a:pt x="994" y="262"/>
                      <a:pt x="988" y="261"/>
                      <a:pt x="983" y="261"/>
                    </a:cubicBezTo>
                    <a:cubicBezTo>
                      <a:pt x="977" y="262"/>
                      <a:pt x="971" y="260"/>
                      <a:pt x="965" y="261"/>
                    </a:cubicBezTo>
                    <a:cubicBezTo>
                      <a:pt x="954" y="265"/>
                      <a:pt x="941" y="263"/>
                      <a:pt x="929" y="265"/>
                    </a:cubicBezTo>
                    <a:cubicBezTo>
                      <a:pt x="922" y="267"/>
                      <a:pt x="913" y="266"/>
                      <a:pt x="905" y="266"/>
                    </a:cubicBezTo>
                    <a:cubicBezTo>
                      <a:pt x="898" y="266"/>
                      <a:pt x="891" y="267"/>
                      <a:pt x="884" y="268"/>
                    </a:cubicBezTo>
                    <a:cubicBezTo>
                      <a:pt x="876" y="268"/>
                      <a:pt x="868" y="268"/>
                      <a:pt x="860" y="268"/>
                    </a:cubicBezTo>
                    <a:cubicBezTo>
                      <a:pt x="847" y="268"/>
                      <a:pt x="834" y="269"/>
                      <a:pt x="821" y="270"/>
                    </a:cubicBezTo>
                    <a:cubicBezTo>
                      <a:pt x="818" y="270"/>
                      <a:pt x="815" y="270"/>
                      <a:pt x="812" y="270"/>
                    </a:cubicBezTo>
                    <a:cubicBezTo>
                      <a:pt x="801" y="270"/>
                      <a:pt x="790" y="271"/>
                      <a:pt x="780" y="273"/>
                    </a:cubicBezTo>
                    <a:cubicBezTo>
                      <a:pt x="773" y="274"/>
                      <a:pt x="766" y="275"/>
                      <a:pt x="759" y="274"/>
                    </a:cubicBezTo>
                    <a:cubicBezTo>
                      <a:pt x="750" y="273"/>
                      <a:pt x="742" y="274"/>
                      <a:pt x="733" y="274"/>
                    </a:cubicBezTo>
                    <a:cubicBezTo>
                      <a:pt x="730" y="274"/>
                      <a:pt x="727" y="273"/>
                      <a:pt x="723" y="273"/>
                    </a:cubicBezTo>
                    <a:cubicBezTo>
                      <a:pt x="718" y="272"/>
                      <a:pt x="712" y="272"/>
                      <a:pt x="707" y="272"/>
                    </a:cubicBezTo>
                    <a:cubicBezTo>
                      <a:pt x="704" y="272"/>
                      <a:pt x="701" y="272"/>
                      <a:pt x="698" y="272"/>
                    </a:cubicBezTo>
                    <a:cubicBezTo>
                      <a:pt x="697" y="272"/>
                      <a:pt x="695" y="271"/>
                      <a:pt x="695" y="272"/>
                    </a:cubicBezTo>
                    <a:cubicBezTo>
                      <a:pt x="692" y="275"/>
                      <a:pt x="689" y="274"/>
                      <a:pt x="686" y="273"/>
                    </a:cubicBezTo>
                    <a:cubicBezTo>
                      <a:pt x="682" y="272"/>
                      <a:pt x="678" y="271"/>
                      <a:pt x="673" y="273"/>
                    </a:cubicBezTo>
                    <a:cubicBezTo>
                      <a:pt x="670" y="275"/>
                      <a:pt x="666" y="275"/>
                      <a:pt x="662" y="274"/>
                    </a:cubicBezTo>
                    <a:cubicBezTo>
                      <a:pt x="656" y="273"/>
                      <a:pt x="650" y="275"/>
                      <a:pt x="644" y="275"/>
                    </a:cubicBezTo>
                    <a:cubicBezTo>
                      <a:pt x="641" y="275"/>
                      <a:pt x="637" y="275"/>
                      <a:pt x="634" y="275"/>
                    </a:cubicBezTo>
                    <a:cubicBezTo>
                      <a:pt x="623" y="274"/>
                      <a:pt x="611" y="276"/>
                      <a:pt x="599" y="277"/>
                    </a:cubicBezTo>
                    <a:cubicBezTo>
                      <a:pt x="591" y="277"/>
                      <a:pt x="583" y="277"/>
                      <a:pt x="575" y="277"/>
                    </a:cubicBezTo>
                    <a:cubicBezTo>
                      <a:pt x="573" y="277"/>
                      <a:pt x="570" y="277"/>
                      <a:pt x="568" y="278"/>
                    </a:cubicBezTo>
                    <a:cubicBezTo>
                      <a:pt x="563" y="279"/>
                      <a:pt x="558" y="278"/>
                      <a:pt x="553" y="277"/>
                    </a:cubicBezTo>
                    <a:cubicBezTo>
                      <a:pt x="550" y="276"/>
                      <a:pt x="545" y="276"/>
                      <a:pt x="542" y="277"/>
                    </a:cubicBezTo>
                    <a:cubicBezTo>
                      <a:pt x="537" y="278"/>
                      <a:pt x="532" y="276"/>
                      <a:pt x="526" y="279"/>
                    </a:cubicBezTo>
                    <a:cubicBezTo>
                      <a:pt x="524" y="281"/>
                      <a:pt x="518" y="279"/>
                      <a:pt x="515" y="277"/>
                    </a:cubicBezTo>
                    <a:cubicBezTo>
                      <a:pt x="510" y="273"/>
                      <a:pt x="506" y="273"/>
                      <a:pt x="501" y="275"/>
                    </a:cubicBezTo>
                    <a:cubicBezTo>
                      <a:pt x="500" y="275"/>
                      <a:pt x="499" y="275"/>
                      <a:pt x="497" y="276"/>
                    </a:cubicBezTo>
                    <a:cubicBezTo>
                      <a:pt x="501" y="282"/>
                      <a:pt x="497" y="289"/>
                      <a:pt x="500" y="296"/>
                    </a:cubicBezTo>
                    <a:cubicBezTo>
                      <a:pt x="500" y="296"/>
                      <a:pt x="500" y="297"/>
                      <a:pt x="499" y="298"/>
                    </a:cubicBezTo>
                    <a:cubicBezTo>
                      <a:pt x="497" y="308"/>
                      <a:pt x="497" y="317"/>
                      <a:pt x="498" y="327"/>
                    </a:cubicBezTo>
                    <a:cubicBezTo>
                      <a:pt x="499" y="331"/>
                      <a:pt x="497" y="334"/>
                      <a:pt x="497" y="338"/>
                    </a:cubicBezTo>
                    <a:cubicBezTo>
                      <a:pt x="496" y="347"/>
                      <a:pt x="495" y="356"/>
                      <a:pt x="496" y="365"/>
                    </a:cubicBezTo>
                    <a:cubicBezTo>
                      <a:pt x="496" y="377"/>
                      <a:pt x="494" y="389"/>
                      <a:pt x="496" y="401"/>
                    </a:cubicBezTo>
                    <a:cubicBezTo>
                      <a:pt x="497" y="408"/>
                      <a:pt x="494" y="414"/>
                      <a:pt x="494" y="420"/>
                    </a:cubicBezTo>
                    <a:cubicBezTo>
                      <a:pt x="494" y="423"/>
                      <a:pt x="494" y="425"/>
                      <a:pt x="494" y="428"/>
                    </a:cubicBezTo>
                    <a:cubicBezTo>
                      <a:pt x="494" y="429"/>
                      <a:pt x="495" y="431"/>
                      <a:pt x="494" y="431"/>
                    </a:cubicBezTo>
                    <a:cubicBezTo>
                      <a:pt x="489" y="438"/>
                      <a:pt x="493" y="445"/>
                      <a:pt x="491" y="452"/>
                    </a:cubicBezTo>
                    <a:cubicBezTo>
                      <a:pt x="485" y="451"/>
                      <a:pt x="480" y="450"/>
                      <a:pt x="475" y="449"/>
                    </a:cubicBezTo>
                    <a:cubicBezTo>
                      <a:pt x="472" y="449"/>
                      <a:pt x="469" y="447"/>
                      <a:pt x="467" y="444"/>
                    </a:cubicBezTo>
                    <a:cubicBezTo>
                      <a:pt x="465" y="439"/>
                      <a:pt x="461" y="436"/>
                      <a:pt x="456" y="435"/>
                    </a:cubicBezTo>
                    <a:cubicBezTo>
                      <a:pt x="446" y="431"/>
                      <a:pt x="437" y="428"/>
                      <a:pt x="427" y="424"/>
                    </a:cubicBezTo>
                    <a:cubicBezTo>
                      <a:pt x="421" y="422"/>
                      <a:pt x="415" y="421"/>
                      <a:pt x="408" y="420"/>
                    </a:cubicBezTo>
                    <a:cubicBezTo>
                      <a:pt x="402" y="418"/>
                      <a:pt x="395" y="416"/>
                      <a:pt x="388" y="414"/>
                    </a:cubicBezTo>
                    <a:cubicBezTo>
                      <a:pt x="385" y="413"/>
                      <a:pt x="383" y="411"/>
                      <a:pt x="380" y="410"/>
                    </a:cubicBezTo>
                    <a:cubicBezTo>
                      <a:pt x="378" y="408"/>
                      <a:pt x="375" y="408"/>
                      <a:pt x="373" y="407"/>
                    </a:cubicBezTo>
                    <a:cubicBezTo>
                      <a:pt x="366" y="404"/>
                      <a:pt x="359" y="402"/>
                      <a:pt x="352" y="399"/>
                    </a:cubicBezTo>
                    <a:cubicBezTo>
                      <a:pt x="349" y="398"/>
                      <a:pt x="347" y="396"/>
                      <a:pt x="344" y="395"/>
                    </a:cubicBezTo>
                    <a:cubicBezTo>
                      <a:pt x="341" y="393"/>
                      <a:pt x="340" y="391"/>
                      <a:pt x="341" y="388"/>
                    </a:cubicBezTo>
                    <a:cubicBezTo>
                      <a:pt x="344" y="382"/>
                      <a:pt x="342" y="375"/>
                      <a:pt x="340" y="369"/>
                    </a:cubicBezTo>
                    <a:cubicBezTo>
                      <a:pt x="338" y="357"/>
                      <a:pt x="334" y="345"/>
                      <a:pt x="330" y="334"/>
                    </a:cubicBezTo>
                    <a:cubicBezTo>
                      <a:pt x="328" y="327"/>
                      <a:pt x="325" y="326"/>
                      <a:pt x="318" y="327"/>
                    </a:cubicBezTo>
                    <a:cubicBezTo>
                      <a:pt x="311" y="328"/>
                      <a:pt x="305" y="331"/>
                      <a:pt x="300" y="337"/>
                    </a:cubicBezTo>
                    <a:cubicBezTo>
                      <a:pt x="292" y="346"/>
                      <a:pt x="282" y="353"/>
                      <a:pt x="271" y="359"/>
                    </a:cubicBezTo>
                    <a:cubicBezTo>
                      <a:pt x="270" y="360"/>
                      <a:pt x="268" y="361"/>
                      <a:pt x="267" y="362"/>
                    </a:cubicBezTo>
                    <a:cubicBezTo>
                      <a:pt x="263" y="365"/>
                      <a:pt x="258" y="365"/>
                      <a:pt x="253" y="364"/>
                    </a:cubicBezTo>
                    <a:cubicBezTo>
                      <a:pt x="245" y="361"/>
                      <a:pt x="238" y="358"/>
                      <a:pt x="229" y="357"/>
                    </a:cubicBezTo>
                    <a:cubicBezTo>
                      <a:pt x="223" y="357"/>
                      <a:pt x="218" y="354"/>
                      <a:pt x="211" y="352"/>
                    </a:cubicBezTo>
                    <a:cubicBezTo>
                      <a:pt x="210" y="353"/>
                      <a:pt x="208" y="353"/>
                      <a:pt x="206" y="355"/>
                    </a:cubicBezTo>
                    <a:cubicBezTo>
                      <a:pt x="202" y="357"/>
                      <a:pt x="202" y="364"/>
                      <a:pt x="207" y="366"/>
                    </a:cubicBezTo>
                    <a:cubicBezTo>
                      <a:pt x="214" y="368"/>
                      <a:pt x="222" y="371"/>
                      <a:pt x="229" y="373"/>
                    </a:cubicBezTo>
                    <a:cubicBezTo>
                      <a:pt x="237" y="376"/>
                      <a:pt x="245" y="379"/>
                      <a:pt x="252" y="381"/>
                    </a:cubicBezTo>
                    <a:cubicBezTo>
                      <a:pt x="261" y="384"/>
                      <a:pt x="270" y="387"/>
                      <a:pt x="279" y="390"/>
                    </a:cubicBezTo>
                    <a:cubicBezTo>
                      <a:pt x="291" y="394"/>
                      <a:pt x="303" y="397"/>
                      <a:pt x="314" y="401"/>
                    </a:cubicBezTo>
                    <a:cubicBezTo>
                      <a:pt x="327" y="406"/>
                      <a:pt x="340" y="410"/>
                      <a:pt x="352" y="416"/>
                    </a:cubicBezTo>
                    <a:cubicBezTo>
                      <a:pt x="371" y="425"/>
                      <a:pt x="392" y="431"/>
                      <a:pt x="413" y="437"/>
                    </a:cubicBezTo>
                    <a:cubicBezTo>
                      <a:pt x="423" y="440"/>
                      <a:pt x="432" y="444"/>
                      <a:pt x="443" y="447"/>
                    </a:cubicBezTo>
                    <a:cubicBezTo>
                      <a:pt x="436" y="458"/>
                      <a:pt x="429" y="468"/>
                      <a:pt x="422" y="478"/>
                    </a:cubicBezTo>
                    <a:cubicBezTo>
                      <a:pt x="419" y="482"/>
                      <a:pt x="417" y="487"/>
                      <a:pt x="414" y="491"/>
                    </a:cubicBezTo>
                    <a:cubicBezTo>
                      <a:pt x="412" y="494"/>
                      <a:pt x="409" y="496"/>
                      <a:pt x="407" y="498"/>
                    </a:cubicBezTo>
                    <a:cubicBezTo>
                      <a:pt x="404" y="503"/>
                      <a:pt x="399" y="508"/>
                      <a:pt x="397" y="513"/>
                    </a:cubicBezTo>
                    <a:cubicBezTo>
                      <a:pt x="392" y="523"/>
                      <a:pt x="385" y="530"/>
                      <a:pt x="381" y="540"/>
                    </a:cubicBezTo>
                    <a:cubicBezTo>
                      <a:pt x="376" y="554"/>
                      <a:pt x="371" y="568"/>
                      <a:pt x="367" y="583"/>
                    </a:cubicBezTo>
                    <a:cubicBezTo>
                      <a:pt x="367" y="584"/>
                      <a:pt x="366" y="585"/>
                      <a:pt x="366" y="586"/>
                    </a:cubicBezTo>
                    <a:cubicBezTo>
                      <a:pt x="368" y="590"/>
                      <a:pt x="370" y="595"/>
                      <a:pt x="373" y="600"/>
                    </a:cubicBezTo>
                    <a:cubicBezTo>
                      <a:pt x="377" y="604"/>
                      <a:pt x="382" y="607"/>
                      <a:pt x="388" y="607"/>
                    </a:cubicBezTo>
                    <a:cubicBezTo>
                      <a:pt x="391" y="607"/>
                      <a:pt x="394" y="606"/>
                      <a:pt x="396" y="605"/>
                    </a:cubicBezTo>
                    <a:cubicBezTo>
                      <a:pt x="398" y="604"/>
                      <a:pt x="399" y="602"/>
                      <a:pt x="400" y="600"/>
                    </a:cubicBezTo>
                    <a:cubicBezTo>
                      <a:pt x="395" y="598"/>
                      <a:pt x="389" y="597"/>
                      <a:pt x="387" y="591"/>
                    </a:cubicBezTo>
                    <a:cubicBezTo>
                      <a:pt x="386" y="586"/>
                      <a:pt x="385" y="581"/>
                      <a:pt x="387" y="576"/>
                    </a:cubicBezTo>
                    <a:cubicBezTo>
                      <a:pt x="400" y="578"/>
                      <a:pt x="409" y="587"/>
                      <a:pt x="418" y="595"/>
                    </a:cubicBezTo>
                    <a:cubicBezTo>
                      <a:pt x="416" y="601"/>
                      <a:pt x="410" y="604"/>
                      <a:pt x="405" y="607"/>
                    </a:cubicBezTo>
                    <a:cubicBezTo>
                      <a:pt x="402" y="608"/>
                      <a:pt x="398" y="609"/>
                      <a:pt x="395" y="610"/>
                    </a:cubicBezTo>
                    <a:cubicBezTo>
                      <a:pt x="393" y="611"/>
                      <a:pt x="390" y="611"/>
                      <a:pt x="388" y="611"/>
                    </a:cubicBezTo>
                    <a:cubicBezTo>
                      <a:pt x="374" y="609"/>
                      <a:pt x="360" y="606"/>
                      <a:pt x="346" y="605"/>
                    </a:cubicBezTo>
                    <a:cubicBezTo>
                      <a:pt x="334" y="605"/>
                      <a:pt x="322" y="601"/>
                      <a:pt x="310" y="599"/>
                    </a:cubicBezTo>
                    <a:cubicBezTo>
                      <a:pt x="303" y="597"/>
                      <a:pt x="295" y="596"/>
                      <a:pt x="287" y="595"/>
                    </a:cubicBezTo>
                    <a:cubicBezTo>
                      <a:pt x="284" y="595"/>
                      <a:pt x="282" y="594"/>
                      <a:pt x="279" y="594"/>
                    </a:cubicBezTo>
                    <a:cubicBezTo>
                      <a:pt x="275" y="593"/>
                      <a:pt x="272" y="592"/>
                      <a:pt x="268" y="591"/>
                    </a:cubicBezTo>
                    <a:cubicBezTo>
                      <a:pt x="265" y="591"/>
                      <a:pt x="262" y="591"/>
                      <a:pt x="259" y="589"/>
                    </a:cubicBezTo>
                    <a:cubicBezTo>
                      <a:pt x="247" y="584"/>
                      <a:pt x="234" y="581"/>
                      <a:pt x="221" y="577"/>
                    </a:cubicBezTo>
                    <a:cubicBezTo>
                      <a:pt x="214" y="575"/>
                      <a:pt x="206" y="573"/>
                      <a:pt x="198" y="571"/>
                    </a:cubicBezTo>
                    <a:cubicBezTo>
                      <a:pt x="192" y="569"/>
                      <a:pt x="187" y="566"/>
                      <a:pt x="181" y="564"/>
                    </a:cubicBezTo>
                    <a:cubicBezTo>
                      <a:pt x="171" y="562"/>
                      <a:pt x="163" y="556"/>
                      <a:pt x="153" y="552"/>
                    </a:cubicBezTo>
                    <a:cubicBezTo>
                      <a:pt x="146" y="549"/>
                      <a:pt x="137" y="546"/>
                      <a:pt x="129" y="543"/>
                    </a:cubicBezTo>
                    <a:cubicBezTo>
                      <a:pt x="119" y="539"/>
                      <a:pt x="108" y="535"/>
                      <a:pt x="97" y="530"/>
                    </a:cubicBezTo>
                    <a:cubicBezTo>
                      <a:pt x="93" y="529"/>
                      <a:pt x="89" y="527"/>
                      <a:pt x="85" y="526"/>
                    </a:cubicBezTo>
                    <a:cubicBezTo>
                      <a:pt x="73" y="521"/>
                      <a:pt x="62" y="514"/>
                      <a:pt x="50" y="508"/>
                    </a:cubicBezTo>
                    <a:cubicBezTo>
                      <a:pt x="46" y="506"/>
                      <a:pt x="42" y="504"/>
                      <a:pt x="39" y="502"/>
                    </a:cubicBezTo>
                    <a:cubicBezTo>
                      <a:pt x="30" y="493"/>
                      <a:pt x="20" y="484"/>
                      <a:pt x="13" y="473"/>
                    </a:cubicBezTo>
                    <a:cubicBezTo>
                      <a:pt x="5" y="462"/>
                      <a:pt x="2" y="450"/>
                      <a:pt x="3" y="436"/>
                    </a:cubicBezTo>
                    <a:cubicBezTo>
                      <a:pt x="4" y="432"/>
                      <a:pt x="4" y="428"/>
                      <a:pt x="1" y="424"/>
                    </a:cubicBezTo>
                    <a:cubicBezTo>
                      <a:pt x="0" y="422"/>
                      <a:pt x="1" y="420"/>
                      <a:pt x="1" y="418"/>
                    </a:cubicBezTo>
                    <a:cubicBezTo>
                      <a:pt x="2" y="402"/>
                      <a:pt x="9" y="388"/>
                      <a:pt x="14" y="374"/>
                    </a:cubicBezTo>
                    <a:cubicBezTo>
                      <a:pt x="20" y="357"/>
                      <a:pt x="31" y="344"/>
                      <a:pt x="40" y="330"/>
                    </a:cubicBezTo>
                    <a:cubicBezTo>
                      <a:pt x="52" y="312"/>
                      <a:pt x="64" y="295"/>
                      <a:pt x="76" y="278"/>
                    </a:cubicBezTo>
                    <a:cubicBezTo>
                      <a:pt x="85" y="265"/>
                      <a:pt x="95" y="254"/>
                      <a:pt x="104" y="242"/>
                    </a:cubicBezTo>
                    <a:cubicBezTo>
                      <a:pt x="111" y="234"/>
                      <a:pt x="118" y="226"/>
                      <a:pt x="125" y="218"/>
                    </a:cubicBezTo>
                    <a:cubicBezTo>
                      <a:pt x="131" y="211"/>
                      <a:pt x="138" y="204"/>
                      <a:pt x="145" y="197"/>
                    </a:cubicBezTo>
                    <a:cubicBezTo>
                      <a:pt x="160" y="182"/>
                      <a:pt x="175" y="166"/>
                      <a:pt x="189" y="149"/>
                    </a:cubicBezTo>
                    <a:cubicBezTo>
                      <a:pt x="195" y="142"/>
                      <a:pt x="202" y="138"/>
                      <a:pt x="207" y="131"/>
                    </a:cubicBezTo>
                    <a:cubicBezTo>
                      <a:pt x="215" y="121"/>
                      <a:pt x="224" y="112"/>
                      <a:pt x="233" y="103"/>
                    </a:cubicBezTo>
                    <a:cubicBezTo>
                      <a:pt x="236" y="99"/>
                      <a:pt x="240" y="96"/>
                      <a:pt x="244" y="94"/>
                    </a:cubicBezTo>
                    <a:cubicBezTo>
                      <a:pt x="256" y="85"/>
                      <a:pt x="268" y="76"/>
                      <a:pt x="280" y="67"/>
                    </a:cubicBezTo>
                    <a:cubicBezTo>
                      <a:pt x="283" y="65"/>
                      <a:pt x="285" y="61"/>
                      <a:pt x="289" y="59"/>
                    </a:cubicBezTo>
                    <a:cubicBezTo>
                      <a:pt x="296" y="55"/>
                      <a:pt x="303" y="51"/>
                      <a:pt x="310" y="46"/>
                    </a:cubicBezTo>
                    <a:cubicBezTo>
                      <a:pt x="316" y="42"/>
                      <a:pt x="322" y="38"/>
                      <a:pt x="329" y="34"/>
                    </a:cubicBezTo>
                    <a:cubicBezTo>
                      <a:pt x="330" y="34"/>
                      <a:pt x="330" y="33"/>
                      <a:pt x="331" y="33"/>
                    </a:cubicBezTo>
                    <a:cubicBezTo>
                      <a:pt x="349" y="28"/>
                      <a:pt x="365" y="19"/>
                      <a:pt x="384" y="18"/>
                    </a:cubicBezTo>
                    <a:cubicBezTo>
                      <a:pt x="387" y="18"/>
                      <a:pt x="391" y="16"/>
                      <a:pt x="395" y="15"/>
                    </a:cubicBezTo>
                    <a:cubicBezTo>
                      <a:pt x="396" y="15"/>
                      <a:pt x="397" y="14"/>
                      <a:pt x="398" y="14"/>
                    </a:cubicBezTo>
                    <a:cubicBezTo>
                      <a:pt x="407" y="15"/>
                      <a:pt x="416" y="11"/>
                      <a:pt x="424" y="11"/>
                    </a:cubicBezTo>
                    <a:cubicBezTo>
                      <a:pt x="427" y="10"/>
                      <a:pt x="430" y="8"/>
                      <a:pt x="433" y="7"/>
                    </a:cubicBezTo>
                    <a:cubicBezTo>
                      <a:pt x="435" y="6"/>
                      <a:pt x="438" y="5"/>
                      <a:pt x="440" y="5"/>
                    </a:cubicBezTo>
                    <a:cubicBezTo>
                      <a:pt x="441" y="5"/>
                      <a:pt x="441" y="6"/>
                      <a:pt x="441" y="7"/>
                    </a:cubicBezTo>
                    <a:close/>
                  </a:path>
                </a:pathLst>
              </a:custGeom>
              <a:solidFill>
                <a:srgbClr val="00B050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20" name="Freeform 9"/>
              <p:cNvSpPr>
                <a:spLocks noEditPoints="1"/>
              </p:cNvSpPr>
              <p:nvPr/>
            </p:nvSpPr>
            <p:spPr bwMode="auto">
              <a:xfrm>
                <a:off x="5370513" y="893763"/>
                <a:ext cx="742950" cy="644525"/>
              </a:xfrm>
              <a:custGeom>
                <a:avLst/>
                <a:gdLst>
                  <a:gd name="T0" fmla="*/ 16 w 410"/>
                  <a:gd name="T1" fmla="*/ 242 h 356"/>
                  <a:gd name="T2" fmla="*/ 6 w 410"/>
                  <a:gd name="T3" fmla="*/ 189 h 356"/>
                  <a:gd name="T4" fmla="*/ 5 w 410"/>
                  <a:gd name="T5" fmla="*/ 129 h 356"/>
                  <a:gd name="T6" fmla="*/ 10 w 410"/>
                  <a:gd name="T7" fmla="*/ 97 h 356"/>
                  <a:gd name="T8" fmla="*/ 34 w 410"/>
                  <a:gd name="T9" fmla="*/ 99 h 356"/>
                  <a:gd name="T10" fmla="*/ 53 w 410"/>
                  <a:gd name="T11" fmla="*/ 54 h 356"/>
                  <a:gd name="T12" fmla="*/ 89 w 410"/>
                  <a:gd name="T13" fmla="*/ 2 h 356"/>
                  <a:gd name="T14" fmla="*/ 129 w 410"/>
                  <a:gd name="T15" fmla="*/ 35 h 356"/>
                  <a:gd name="T16" fmla="*/ 152 w 410"/>
                  <a:gd name="T17" fmla="*/ 83 h 356"/>
                  <a:gd name="T18" fmla="*/ 184 w 410"/>
                  <a:gd name="T19" fmla="*/ 37 h 356"/>
                  <a:gd name="T20" fmla="*/ 226 w 410"/>
                  <a:gd name="T21" fmla="*/ 61 h 356"/>
                  <a:gd name="T22" fmla="*/ 246 w 410"/>
                  <a:gd name="T23" fmla="*/ 87 h 356"/>
                  <a:gd name="T24" fmla="*/ 308 w 410"/>
                  <a:gd name="T25" fmla="*/ 58 h 356"/>
                  <a:gd name="T26" fmla="*/ 337 w 410"/>
                  <a:gd name="T27" fmla="*/ 81 h 356"/>
                  <a:gd name="T28" fmla="*/ 366 w 410"/>
                  <a:gd name="T29" fmla="*/ 66 h 356"/>
                  <a:gd name="T30" fmla="*/ 382 w 410"/>
                  <a:gd name="T31" fmla="*/ 124 h 356"/>
                  <a:gd name="T32" fmla="*/ 405 w 410"/>
                  <a:gd name="T33" fmla="*/ 124 h 356"/>
                  <a:gd name="T34" fmla="*/ 408 w 410"/>
                  <a:gd name="T35" fmla="*/ 170 h 356"/>
                  <a:gd name="T36" fmla="*/ 389 w 410"/>
                  <a:gd name="T37" fmla="*/ 238 h 356"/>
                  <a:gd name="T38" fmla="*/ 350 w 410"/>
                  <a:gd name="T39" fmla="*/ 295 h 356"/>
                  <a:gd name="T40" fmla="*/ 290 w 410"/>
                  <a:gd name="T41" fmla="*/ 340 h 356"/>
                  <a:gd name="T42" fmla="*/ 149 w 410"/>
                  <a:gd name="T43" fmla="*/ 346 h 356"/>
                  <a:gd name="T44" fmla="*/ 115 w 410"/>
                  <a:gd name="T45" fmla="*/ 339 h 356"/>
                  <a:gd name="T46" fmla="*/ 65 w 410"/>
                  <a:gd name="T47" fmla="*/ 308 h 356"/>
                  <a:gd name="T48" fmla="*/ 32 w 410"/>
                  <a:gd name="T49" fmla="*/ 275 h 356"/>
                  <a:gd name="T50" fmla="*/ 79 w 410"/>
                  <a:gd name="T51" fmla="*/ 108 h 356"/>
                  <a:gd name="T52" fmla="*/ 120 w 410"/>
                  <a:gd name="T53" fmla="*/ 134 h 356"/>
                  <a:gd name="T54" fmla="*/ 163 w 410"/>
                  <a:gd name="T55" fmla="*/ 105 h 356"/>
                  <a:gd name="T56" fmla="*/ 107 w 410"/>
                  <a:gd name="T57" fmla="*/ 88 h 356"/>
                  <a:gd name="T58" fmla="*/ 70 w 410"/>
                  <a:gd name="T59" fmla="*/ 112 h 356"/>
                  <a:gd name="T60" fmla="*/ 297 w 410"/>
                  <a:gd name="T61" fmla="*/ 97 h 356"/>
                  <a:gd name="T62" fmla="*/ 264 w 410"/>
                  <a:gd name="T63" fmla="*/ 110 h 356"/>
                  <a:gd name="T64" fmla="*/ 298 w 410"/>
                  <a:gd name="T65" fmla="*/ 137 h 356"/>
                  <a:gd name="T66" fmla="*/ 339 w 410"/>
                  <a:gd name="T67" fmla="*/ 125 h 356"/>
                  <a:gd name="T68" fmla="*/ 342 w 410"/>
                  <a:gd name="T69" fmla="*/ 109 h 356"/>
                  <a:gd name="T70" fmla="*/ 168 w 410"/>
                  <a:gd name="T71" fmla="*/ 274 h 356"/>
                  <a:gd name="T72" fmla="*/ 213 w 410"/>
                  <a:gd name="T73" fmla="*/ 283 h 356"/>
                  <a:gd name="T74" fmla="*/ 261 w 410"/>
                  <a:gd name="T75" fmla="*/ 270 h 356"/>
                  <a:gd name="T76" fmla="*/ 211 w 410"/>
                  <a:gd name="T77" fmla="*/ 272 h 356"/>
                  <a:gd name="T78" fmla="*/ 148 w 410"/>
                  <a:gd name="T79" fmla="*/ 261 h 356"/>
                  <a:gd name="T80" fmla="*/ 213 w 410"/>
                  <a:gd name="T81" fmla="*/ 195 h 356"/>
                  <a:gd name="T82" fmla="*/ 221 w 410"/>
                  <a:gd name="T83" fmla="*/ 186 h 3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410" h="356">
                    <a:moveTo>
                      <a:pt x="32" y="267"/>
                    </a:moveTo>
                    <a:cubicBezTo>
                      <a:pt x="23" y="262"/>
                      <a:pt x="19" y="255"/>
                      <a:pt x="18" y="246"/>
                    </a:cubicBezTo>
                    <a:cubicBezTo>
                      <a:pt x="18" y="245"/>
                      <a:pt x="17" y="243"/>
                      <a:pt x="16" y="242"/>
                    </a:cubicBezTo>
                    <a:cubicBezTo>
                      <a:pt x="12" y="232"/>
                      <a:pt x="9" y="221"/>
                      <a:pt x="8" y="210"/>
                    </a:cubicBezTo>
                    <a:cubicBezTo>
                      <a:pt x="7" y="206"/>
                      <a:pt x="6" y="203"/>
                      <a:pt x="5" y="199"/>
                    </a:cubicBezTo>
                    <a:cubicBezTo>
                      <a:pt x="5" y="196"/>
                      <a:pt x="3" y="192"/>
                      <a:pt x="6" y="189"/>
                    </a:cubicBezTo>
                    <a:cubicBezTo>
                      <a:pt x="6" y="189"/>
                      <a:pt x="6" y="188"/>
                      <a:pt x="6" y="187"/>
                    </a:cubicBezTo>
                    <a:cubicBezTo>
                      <a:pt x="0" y="174"/>
                      <a:pt x="1" y="161"/>
                      <a:pt x="3" y="148"/>
                    </a:cubicBezTo>
                    <a:cubicBezTo>
                      <a:pt x="3" y="141"/>
                      <a:pt x="4" y="135"/>
                      <a:pt x="5" y="129"/>
                    </a:cubicBezTo>
                    <a:cubicBezTo>
                      <a:pt x="5" y="127"/>
                      <a:pt x="6" y="124"/>
                      <a:pt x="7" y="122"/>
                    </a:cubicBezTo>
                    <a:cubicBezTo>
                      <a:pt x="7" y="121"/>
                      <a:pt x="8" y="119"/>
                      <a:pt x="8" y="118"/>
                    </a:cubicBezTo>
                    <a:cubicBezTo>
                      <a:pt x="6" y="111"/>
                      <a:pt x="10" y="105"/>
                      <a:pt x="10" y="97"/>
                    </a:cubicBezTo>
                    <a:cubicBezTo>
                      <a:pt x="13" y="99"/>
                      <a:pt x="14" y="100"/>
                      <a:pt x="16" y="101"/>
                    </a:cubicBezTo>
                    <a:cubicBezTo>
                      <a:pt x="19" y="102"/>
                      <a:pt x="21" y="104"/>
                      <a:pt x="24" y="104"/>
                    </a:cubicBezTo>
                    <a:cubicBezTo>
                      <a:pt x="29" y="106"/>
                      <a:pt x="33" y="104"/>
                      <a:pt x="34" y="99"/>
                    </a:cubicBezTo>
                    <a:cubicBezTo>
                      <a:pt x="35" y="95"/>
                      <a:pt x="36" y="90"/>
                      <a:pt x="38" y="86"/>
                    </a:cubicBezTo>
                    <a:cubicBezTo>
                      <a:pt x="38" y="85"/>
                      <a:pt x="38" y="84"/>
                      <a:pt x="38" y="82"/>
                    </a:cubicBezTo>
                    <a:cubicBezTo>
                      <a:pt x="43" y="73"/>
                      <a:pt x="47" y="63"/>
                      <a:pt x="53" y="54"/>
                    </a:cubicBezTo>
                    <a:cubicBezTo>
                      <a:pt x="58" y="45"/>
                      <a:pt x="62" y="37"/>
                      <a:pt x="70" y="29"/>
                    </a:cubicBezTo>
                    <a:cubicBezTo>
                      <a:pt x="72" y="27"/>
                      <a:pt x="73" y="23"/>
                      <a:pt x="75" y="20"/>
                    </a:cubicBezTo>
                    <a:cubicBezTo>
                      <a:pt x="80" y="14"/>
                      <a:pt x="85" y="8"/>
                      <a:pt x="89" y="2"/>
                    </a:cubicBezTo>
                    <a:cubicBezTo>
                      <a:pt x="91" y="0"/>
                      <a:pt x="94" y="0"/>
                      <a:pt x="96" y="1"/>
                    </a:cubicBezTo>
                    <a:cubicBezTo>
                      <a:pt x="105" y="8"/>
                      <a:pt x="116" y="11"/>
                      <a:pt x="121" y="22"/>
                    </a:cubicBezTo>
                    <a:cubicBezTo>
                      <a:pt x="123" y="27"/>
                      <a:pt x="126" y="31"/>
                      <a:pt x="129" y="35"/>
                    </a:cubicBezTo>
                    <a:cubicBezTo>
                      <a:pt x="134" y="45"/>
                      <a:pt x="136" y="56"/>
                      <a:pt x="138" y="66"/>
                    </a:cubicBezTo>
                    <a:cubicBezTo>
                      <a:pt x="139" y="71"/>
                      <a:pt x="140" y="75"/>
                      <a:pt x="142" y="80"/>
                    </a:cubicBezTo>
                    <a:cubicBezTo>
                      <a:pt x="143" y="83"/>
                      <a:pt x="149" y="85"/>
                      <a:pt x="152" y="83"/>
                    </a:cubicBezTo>
                    <a:cubicBezTo>
                      <a:pt x="155" y="81"/>
                      <a:pt x="158" y="78"/>
                      <a:pt x="162" y="75"/>
                    </a:cubicBezTo>
                    <a:cubicBezTo>
                      <a:pt x="163" y="74"/>
                      <a:pt x="164" y="72"/>
                      <a:pt x="165" y="71"/>
                    </a:cubicBezTo>
                    <a:cubicBezTo>
                      <a:pt x="175" y="61"/>
                      <a:pt x="180" y="50"/>
                      <a:pt x="184" y="37"/>
                    </a:cubicBezTo>
                    <a:cubicBezTo>
                      <a:pt x="187" y="29"/>
                      <a:pt x="190" y="22"/>
                      <a:pt x="193" y="14"/>
                    </a:cubicBezTo>
                    <a:cubicBezTo>
                      <a:pt x="201" y="18"/>
                      <a:pt x="208" y="23"/>
                      <a:pt x="212" y="30"/>
                    </a:cubicBezTo>
                    <a:cubicBezTo>
                      <a:pt x="219" y="40"/>
                      <a:pt x="224" y="50"/>
                      <a:pt x="226" y="61"/>
                    </a:cubicBezTo>
                    <a:cubicBezTo>
                      <a:pt x="227" y="69"/>
                      <a:pt x="230" y="76"/>
                      <a:pt x="230" y="83"/>
                    </a:cubicBezTo>
                    <a:cubicBezTo>
                      <a:pt x="230" y="86"/>
                      <a:pt x="234" y="90"/>
                      <a:pt x="237" y="90"/>
                    </a:cubicBezTo>
                    <a:cubicBezTo>
                      <a:pt x="240" y="90"/>
                      <a:pt x="244" y="89"/>
                      <a:pt x="246" y="87"/>
                    </a:cubicBezTo>
                    <a:cubicBezTo>
                      <a:pt x="254" y="81"/>
                      <a:pt x="260" y="73"/>
                      <a:pt x="262" y="63"/>
                    </a:cubicBezTo>
                    <a:cubicBezTo>
                      <a:pt x="266" y="51"/>
                      <a:pt x="267" y="39"/>
                      <a:pt x="269" y="26"/>
                    </a:cubicBezTo>
                    <a:cubicBezTo>
                      <a:pt x="285" y="34"/>
                      <a:pt x="300" y="43"/>
                      <a:pt x="308" y="58"/>
                    </a:cubicBezTo>
                    <a:cubicBezTo>
                      <a:pt x="312" y="65"/>
                      <a:pt x="315" y="73"/>
                      <a:pt x="318" y="81"/>
                    </a:cubicBezTo>
                    <a:cubicBezTo>
                      <a:pt x="320" y="85"/>
                      <a:pt x="322" y="89"/>
                      <a:pt x="327" y="89"/>
                    </a:cubicBezTo>
                    <a:cubicBezTo>
                      <a:pt x="331" y="90"/>
                      <a:pt x="335" y="86"/>
                      <a:pt x="337" y="81"/>
                    </a:cubicBezTo>
                    <a:cubicBezTo>
                      <a:pt x="339" y="74"/>
                      <a:pt x="342" y="67"/>
                      <a:pt x="344" y="60"/>
                    </a:cubicBezTo>
                    <a:cubicBezTo>
                      <a:pt x="345" y="53"/>
                      <a:pt x="343" y="46"/>
                      <a:pt x="343" y="39"/>
                    </a:cubicBezTo>
                    <a:cubicBezTo>
                      <a:pt x="353" y="47"/>
                      <a:pt x="361" y="56"/>
                      <a:pt x="366" y="66"/>
                    </a:cubicBezTo>
                    <a:cubicBezTo>
                      <a:pt x="371" y="76"/>
                      <a:pt x="373" y="87"/>
                      <a:pt x="376" y="98"/>
                    </a:cubicBezTo>
                    <a:cubicBezTo>
                      <a:pt x="377" y="103"/>
                      <a:pt x="378" y="109"/>
                      <a:pt x="380" y="114"/>
                    </a:cubicBezTo>
                    <a:cubicBezTo>
                      <a:pt x="381" y="117"/>
                      <a:pt x="381" y="121"/>
                      <a:pt x="382" y="124"/>
                    </a:cubicBezTo>
                    <a:cubicBezTo>
                      <a:pt x="384" y="131"/>
                      <a:pt x="389" y="135"/>
                      <a:pt x="394" y="133"/>
                    </a:cubicBezTo>
                    <a:cubicBezTo>
                      <a:pt x="396" y="133"/>
                      <a:pt x="397" y="132"/>
                      <a:pt x="399" y="131"/>
                    </a:cubicBezTo>
                    <a:cubicBezTo>
                      <a:pt x="401" y="129"/>
                      <a:pt x="403" y="127"/>
                      <a:pt x="405" y="124"/>
                    </a:cubicBezTo>
                    <a:cubicBezTo>
                      <a:pt x="407" y="131"/>
                      <a:pt x="410" y="135"/>
                      <a:pt x="404" y="141"/>
                    </a:cubicBezTo>
                    <a:cubicBezTo>
                      <a:pt x="399" y="147"/>
                      <a:pt x="401" y="151"/>
                      <a:pt x="409" y="155"/>
                    </a:cubicBezTo>
                    <a:cubicBezTo>
                      <a:pt x="409" y="160"/>
                      <a:pt x="409" y="165"/>
                      <a:pt x="408" y="170"/>
                    </a:cubicBezTo>
                    <a:cubicBezTo>
                      <a:pt x="405" y="184"/>
                      <a:pt x="402" y="198"/>
                      <a:pt x="399" y="212"/>
                    </a:cubicBezTo>
                    <a:cubicBezTo>
                      <a:pt x="398" y="219"/>
                      <a:pt x="396" y="225"/>
                      <a:pt x="392" y="231"/>
                    </a:cubicBezTo>
                    <a:cubicBezTo>
                      <a:pt x="390" y="233"/>
                      <a:pt x="390" y="236"/>
                      <a:pt x="389" y="238"/>
                    </a:cubicBezTo>
                    <a:cubicBezTo>
                      <a:pt x="384" y="248"/>
                      <a:pt x="380" y="257"/>
                      <a:pt x="374" y="266"/>
                    </a:cubicBezTo>
                    <a:cubicBezTo>
                      <a:pt x="368" y="275"/>
                      <a:pt x="363" y="284"/>
                      <a:pt x="354" y="291"/>
                    </a:cubicBezTo>
                    <a:cubicBezTo>
                      <a:pt x="352" y="292"/>
                      <a:pt x="350" y="293"/>
                      <a:pt x="350" y="295"/>
                    </a:cubicBezTo>
                    <a:cubicBezTo>
                      <a:pt x="347" y="306"/>
                      <a:pt x="337" y="312"/>
                      <a:pt x="329" y="319"/>
                    </a:cubicBezTo>
                    <a:cubicBezTo>
                      <a:pt x="325" y="322"/>
                      <a:pt x="321" y="324"/>
                      <a:pt x="318" y="327"/>
                    </a:cubicBezTo>
                    <a:cubicBezTo>
                      <a:pt x="309" y="333"/>
                      <a:pt x="300" y="338"/>
                      <a:pt x="290" y="340"/>
                    </a:cubicBezTo>
                    <a:cubicBezTo>
                      <a:pt x="280" y="342"/>
                      <a:pt x="269" y="345"/>
                      <a:pt x="259" y="347"/>
                    </a:cubicBezTo>
                    <a:cubicBezTo>
                      <a:pt x="232" y="355"/>
                      <a:pt x="206" y="356"/>
                      <a:pt x="178" y="352"/>
                    </a:cubicBezTo>
                    <a:cubicBezTo>
                      <a:pt x="168" y="350"/>
                      <a:pt x="158" y="348"/>
                      <a:pt x="149" y="346"/>
                    </a:cubicBezTo>
                    <a:cubicBezTo>
                      <a:pt x="144" y="344"/>
                      <a:pt x="138" y="345"/>
                      <a:pt x="133" y="344"/>
                    </a:cubicBezTo>
                    <a:cubicBezTo>
                      <a:pt x="128" y="343"/>
                      <a:pt x="123" y="342"/>
                      <a:pt x="118" y="340"/>
                    </a:cubicBezTo>
                    <a:cubicBezTo>
                      <a:pt x="117" y="340"/>
                      <a:pt x="115" y="340"/>
                      <a:pt x="115" y="339"/>
                    </a:cubicBezTo>
                    <a:cubicBezTo>
                      <a:pt x="112" y="333"/>
                      <a:pt x="107" y="334"/>
                      <a:pt x="102" y="332"/>
                    </a:cubicBezTo>
                    <a:cubicBezTo>
                      <a:pt x="96" y="329"/>
                      <a:pt x="90" y="325"/>
                      <a:pt x="83" y="322"/>
                    </a:cubicBezTo>
                    <a:cubicBezTo>
                      <a:pt x="76" y="319"/>
                      <a:pt x="71" y="313"/>
                      <a:pt x="65" y="308"/>
                    </a:cubicBezTo>
                    <a:cubicBezTo>
                      <a:pt x="62" y="304"/>
                      <a:pt x="58" y="302"/>
                      <a:pt x="55" y="299"/>
                    </a:cubicBezTo>
                    <a:cubicBezTo>
                      <a:pt x="51" y="295"/>
                      <a:pt x="46" y="291"/>
                      <a:pt x="43" y="287"/>
                    </a:cubicBezTo>
                    <a:cubicBezTo>
                      <a:pt x="40" y="283"/>
                      <a:pt x="34" y="281"/>
                      <a:pt x="32" y="275"/>
                    </a:cubicBezTo>
                    <a:cubicBezTo>
                      <a:pt x="31" y="272"/>
                      <a:pt x="30" y="270"/>
                      <a:pt x="32" y="267"/>
                    </a:cubicBezTo>
                    <a:close/>
                    <a:moveTo>
                      <a:pt x="70" y="112"/>
                    </a:moveTo>
                    <a:cubicBezTo>
                      <a:pt x="73" y="111"/>
                      <a:pt x="76" y="109"/>
                      <a:pt x="79" y="108"/>
                    </a:cubicBezTo>
                    <a:cubicBezTo>
                      <a:pt x="83" y="106"/>
                      <a:pt x="89" y="108"/>
                      <a:pt x="92" y="112"/>
                    </a:cubicBezTo>
                    <a:cubicBezTo>
                      <a:pt x="96" y="117"/>
                      <a:pt x="99" y="122"/>
                      <a:pt x="103" y="127"/>
                    </a:cubicBezTo>
                    <a:cubicBezTo>
                      <a:pt x="107" y="133"/>
                      <a:pt x="114" y="136"/>
                      <a:pt x="120" y="134"/>
                    </a:cubicBezTo>
                    <a:cubicBezTo>
                      <a:pt x="128" y="131"/>
                      <a:pt x="136" y="127"/>
                      <a:pt x="141" y="119"/>
                    </a:cubicBezTo>
                    <a:cubicBezTo>
                      <a:pt x="144" y="115"/>
                      <a:pt x="147" y="110"/>
                      <a:pt x="150" y="105"/>
                    </a:cubicBezTo>
                    <a:cubicBezTo>
                      <a:pt x="159" y="111"/>
                      <a:pt x="159" y="111"/>
                      <a:pt x="163" y="105"/>
                    </a:cubicBezTo>
                    <a:cubicBezTo>
                      <a:pt x="161" y="103"/>
                      <a:pt x="159" y="101"/>
                      <a:pt x="157" y="99"/>
                    </a:cubicBezTo>
                    <a:cubicBezTo>
                      <a:pt x="149" y="90"/>
                      <a:pt x="140" y="86"/>
                      <a:pt x="128" y="87"/>
                    </a:cubicBezTo>
                    <a:cubicBezTo>
                      <a:pt x="121" y="87"/>
                      <a:pt x="114" y="88"/>
                      <a:pt x="107" y="88"/>
                    </a:cubicBezTo>
                    <a:cubicBezTo>
                      <a:pt x="93" y="88"/>
                      <a:pt x="80" y="93"/>
                      <a:pt x="68" y="99"/>
                    </a:cubicBezTo>
                    <a:cubicBezTo>
                      <a:pt x="62" y="102"/>
                      <a:pt x="61" y="105"/>
                      <a:pt x="66" y="110"/>
                    </a:cubicBezTo>
                    <a:cubicBezTo>
                      <a:pt x="67" y="111"/>
                      <a:pt x="69" y="112"/>
                      <a:pt x="70" y="112"/>
                    </a:cubicBezTo>
                    <a:close/>
                    <a:moveTo>
                      <a:pt x="342" y="109"/>
                    </a:moveTo>
                    <a:cubicBezTo>
                      <a:pt x="336" y="106"/>
                      <a:pt x="332" y="104"/>
                      <a:pt x="327" y="102"/>
                    </a:cubicBezTo>
                    <a:cubicBezTo>
                      <a:pt x="317" y="99"/>
                      <a:pt x="308" y="94"/>
                      <a:pt x="297" y="97"/>
                    </a:cubicBezTo>
                    <a:cubicBezTo>
                      <a:pt x="294" y="97"/>
                      <a:pt x="291" y="98"/>
                      <a:pt x="288" y="99"/>
                    </a:cubicBezTo>
                    <a:cubicBezTo>
                      <a:pt x="282" y="101"/>
                      <a:pt x="275" y="103"/>
                      <a:pt x="269" y="105"/>
                    </a:cubicBezTo>
                    <a:cubicBezTo>
                      <a:pt x="267" y="106"/>
                      <a:pt x="266" y="108"/>
                      <a:pt x="264" y="110"/>
                    </a:cubicBezTo>
                    <a:cubicBezTo>
                      <a:pt x="267" y="113"/>
                      <a:pt x="269" y="116"/>
                      <a:pt x="272" y="118"/>
                    </a:cubicBezTo>
                    <a:cubicBezTo>
                      <a:pt x="278" y="122"/>
                      <a:pt x="282" y="116"/>
                      <a:pt x="286" y="115"/>
                    </a:cubicBezTo>
                    <a:cubicBezTo>
                      <a:pt x="289" y="128"/>
                      <a:pt x="289" y="128"/>
                      <a:pt x="298" y="137"/>
                    </a:cubicBezTo>
                    <a:cubicBezTo>
                      <a:pt x="300" y="140"/>
                      <a:pt x="303" y="141"/>
                      <a:pt x="305" y="143"/>
                    </a:cubicBezTo>
                    <a:cubicBezTo>
                      <a:pt x="313" y="146"/>
                      <a:pt x="320" y="144"/>
                      <a:pt x="326" y="138"/>
                    </a:cubicBezTo>
                    <a:cubicBezTo>
                      <a:pt x="330" y="133"/>
                      <a:pt x="335" y="129"/>
                      <a:pt x="339" y="125"/>
                    </a:cubicBezTo>
                    <a:cubicBezTo>
                      <a:pt x="342" y="126"/>
                      <a:pt x="345" y="126"/>
                      <a:pt x="348" y="127"/>
                    </a:cubicBezTo>
                    <a:cubicBezTo>
                      <a:pt x="348" y="124"/>
                      <a:pt x="349" y="122"/>
                      <a:pt x="348" y="121"/>
                    </a:cubicBezTo>
                    <a:cubicBezTo>
                      <a:pt x="346" y="117"/>
                      <a:pt x="344" y="113"/>
                      <a:pt x="342" y="109"/>
                    </a:cubicBezTo>
                    <a:close/>
                    <a:moveTo>
                      <a:pt x="148" y="261"/>
                    </a:moveTo>
                    <a:cubicBezTo>
                      <a:pt x="151" y="265"/>
                      <a:pt x="152" y="270"/>
                      <a:pt x="158" y="270"/>
                    </a:cubicBezTo>
                    <a:cubicBezTo>
                      <a:pt x="162" y="270"/>
                      <a:pt x="165" y="273"/>
                      <a:pt x="168" y="274"/>
                    </a:cubicBezTo>
                    <a:cubicBezTo>
                      <a:pt x="172" y="276"/>
                      <a:pt x="175" y="277"/>
                      <a:pt x="179" y="278"/>
                    </a:cubicBezTo>
                    <a:cubicBezTo>
                      <a:pt x="186" y="280"/>
                      <a:pt x="193" y="282"/>
                      <a:pt x="200" y="283"/>
                    </a:cubicBezTo>
                    <a:cubicBezTo>
                      <a:pt x="204" y="283"/>
                      <a:pt x="209" y="283"/>
                      <a:pt x="213" y="283"/>
                    </a:cubicBezTo>
                    <a:cubicBezTo>
                      <a:pt x="221" y="281"/>
                      <a:pt x="229" y="280"/>
                      <a:pt x="237" y="278"/>
                    </a:cubicBezTo>
                    <a:cubicBezTo>
                      <a:pt x="244" y="277"/>
                      <a:pt x="250" y="275"/>
                      <a:pt x="257" y="272"/>
                    </a:cubicBezTo>
                    <a:cubicBezTo>
                      <a:pt x="258" y="272"/>
                      <a:pt x="260" y="271"/>
                      <a:pt x="261" y="270"/>
                    </a:cubicBezTo>
                    <a:cubicBezTo>
                      <a:pt x="263" y="268"/>
                      <a:pt x="263" y="265"/>
                      <a:pt x="261" y="264"/>
                    </a:cubicBezTo>
                    <a:cubicBezTo>
                      <a:pt x="257" y="263"/>
                      <a:pt x="253" y="259"/>
                      <a:pt x="248" y="262"/>
                    </a:cubicBezTo>
                    <a:cubicBezTo>
                      <a:pt x="237" y="268"/>
                      <a:pt x="224" y="270"/>
                      <a:pt x="211" y="272"/>
                    </a:cubicBezTo>
                    <a:cubicBezTo>
                      <a:pt x="202" y="274"/>
                      <a:pt x="192" y="272"/>
                      <a:pt x="183" y="269"/>
                    </a:cubicBezTo>
                    <a:cubicBezTo>
                      <a:pt x="174" y="267"/>
                      <a:pt x="165" y="263"/>
                      <a:pt x="156" y="260"/>
                    </a:cubicBezTo>
                    <a:cubicBezTo>
                      <a:pt x="154" y="259"/>
                      <a:pt x="151" y="257"/>
                      <a:pt x="148" y="261"/>
                    </a:cubicBezTo>
                    <a:close/>
                    <a:moveTo>
                      <a:pt x="182" y="173"/>
                    </a:moveTo>
                    <a:cubicBezTo>
                      <a:pt x="183" y="177"/>
                      <a:pt x="184" y="178"/>
                      <a:pt x="184" y="180"/>
                    </a:cubicBezTo>
                    <a:cubicBezTo>
                      <a:pt x="191" y="190"/>
                      <a:pt x="201" y="194"/>
                      <a:pt x="213" y="195"/>
                    </a:cubicBezTo>
                    <a:cubicBezTo>
                      <a:pt x="222" y="196"/>
                      <a:pt x="230" y="195"/>
                      <a:pt x="235" y="185"/>
                    </a:cubicBezTo>
                    <a:cubicBezTo>
                      <a:pt x="235" y="185"/>
                      <a:pt x="235" y="184"/>
                      <a:pt x="235" y="184"/>
                    </a:cubicBezTo>
                    <a:cubicBezTo>
                      <a:pt x="230" y="177"/>
                      <a:pt x="227" y="177"/>
                      <a:pt x="221" y="186"/>
                    </a:cubicBezTo>
                    <a:cubicBezTo>
                      <a:pt x="212" y="184"/>
                      <a:pt x="202" y="185"/>
                      <a:pt x="194" y="178"/>
                    </a:cubicBezTo>
                    <a:cubicBezTo>
                      <a:pt x="192" y="175"/>
                      <a:pt x="187" y="175"/>
                      <a:pt x="182" y="173"/>
                    </a:cubicBezTo>
                    <a:close/>
                  </a:path>
                </a:pathLst>
              </a:custGeom>
              <a:solidFill>
                <a:srgbClr val="FADAD3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21" name="Freeform 10"/>
              <p:cNvSpPr>
                <a:spLocks/>
              </p:cNvSpPr>
              <p:nvPr/>
            </p:nvSpPr>
            <p:spPr bwMode="auto">
              <a:xfrm>
                <a:off x="5145088" y="2784476"/>
                <a:ext cx="1252538" cy="701675"/>
              </a:xfrm>
              <a:custGeom>
                <a:avLst/>
                <a:gdLst>
                  <a:gd name="T0" fmla="*/ 95 w 692"/>
                  <a:gd name="T1" fmla="*/ 23 h 388"/>
                  <a:gd name="T2" fmla="*/ 110 w 692"/>
                  <a:gd name="T3" fmla="*/ 18 h 388"/>
                  <a:gd name="T4" fmla="*/ 135 w 692"/>
                  <a:gd name="T5" fmla="*/ 2 h 388"/>
                  <a:gd name="T6" fmla="*/ 190 w 692"/>
                  <a:gd name="T7" fmla="*/ 33 h 388"/>
                  <a:gd name="T8" fmla="*/ 202 w 692"/>
                  <a:gd name="T9" fmla="*/ 73 h 388"/>
                  <a:gd name="T10" fmla="*/ 199 w 692"/>
                  <a:gd name="T11" fmla="*/ 123 h 388"/>
                  <a:gd name="T12" fmla="*/ 198 w 692"/>
                  <a:gd name="T13" fmla="*/ 146 h 388"/>
                  <a:gd name="T14" fmla="*/ 195 w 692"/>
                  <a:gd name="T15" fmla="*/ 202 h 388"/>
                  <a:gd name="T16" fmla="*/ 195 w 692"/>
                  <a:gd name="T17" fmla="*/ 263 h 388"/>
                  <a:gd name="T18" fmla="*/ 194 w 692"/>
                  <a:gd name="T19" fmla="*/ 283 h 388"/>
                  <a:gd name="T20" fmla="*/ 201 w 692"/>
                  <a:gd name="T21" fmla="*/ 325 h 388"/>
                  <a:gd name="T22" fmla="*/ 278 w 692"/>
                  <a:gd name="T23" fmla="*/ 329 h 388"/>
                  <a:gd name="T24" fmla="*/ 313 w 692"/>
                  <a:gd name="T25" fmla="*/ 330 h 388"/>
                  <a:gd name="T26" fmla="*/ 388 w 692"/>
                  <a:gd name="T27" fmla="*/ 327 h 388"/>
                  <a:gd name="T28" fmla="*/ 414 w 692"/>
                  <a:gd name="T29" fmla="*/ 325 h 388"/>
                  <a:gd name="T30" fmla="*/ 429 w 692"/>
                  <a:gd name="T31" fmla="*/ 324 h 388"/>
                  <a:gd name="T32" fmla="*/ 526 w 692"/>
                  <a:gd name="T33" fmla="*/ 323 h 388"/>
                  <a:gd name="T34" fmla="*/ 596 w 692"/>
                  <a:gd name="T35" fmla="*/ 323 h 388"/>
                  <a:gd name="T36" fmla="*/ 622 w 692"/>
                  <a:gd name="T37" fmla="*/ 320 h 388"/>
                  <a:gd name="T38" fmla="*/ 686 w 692"/>
                  <a:gd name="T39" fmla="*/ 318 h 388"/>
                  <a:gd name="T40" fmla="*/ 692 w 692"/>
                  <a:gd name="T41" fmla="*/ 355 h 388"/>
                  <a:gd name="T42" fmla="*/ 690 w 692"/>
                  <a:gd name="T43" fmla="*/ 371 h 388"/>
                  <a:gd name="T44" fmla="*/ 669 w 692"/>
                  <a:gd name="T45" fmla="*/ 372 h 388"/>
                  <a:gd name="T46" fmla="*/ 582 w 692"/>
                  <a:gd name="T47" fmla="*/ 376 h 388"/>
                  <a:gd name="T48" fmla="*/ 492 w 692"/>
                  <a:gd name="T49" fmla="*/ 379 h 388"/>
                  <a:gd name="T50" fmla="*/ 427 w 692"/>
                  <a:gd name="T51" fmla="*/ 380 h 388"/>
                  <a:gd name="T52" fmla="*/ 362 w 692"/>
                  <a:gd name="T53" fmla="*/ 385 h 388"/>
                  <a:gd name="T54" fmla="*/ 343 w 692"/>
                  <a:gd name="T55" fmla="*/ 385 h 388"/>
                  <a:gd name="T56" fmla="*/ 291 w 692"/>
                  <a:gd name="T57" fmla="*/ 388 h 388"/>
                  <a:gd name="T58" fmla="*/ 262 w 692"/>
                  <a:gd name="T59" fmla="*/ 388 h 388"/>
                  <a:gd name="T60" fmla="*/ 230 w 692"/>
                  <a:gd name="T61" fmla="*/ 388 h 388"/>
                  <a:gd name="T62" fmla="*/ 168 w 692"/>
                  <a:gd name="T63" fmla="*/ 384 h 388"/>
                  <a:gd name="T64" fmla="*/ 104 w 692"/>
                  <a:gd name="T65" fmla="*/ 381 h 388"/>
                  <a:gd name="T66" fmla="*/ 63 w 692"/>
                  <a:gd name="T67" fmla="*/ 378 h 388"/>
                  <a:gd name="T68" fmla="*/ 23 w 692"/>
                  <a:gd name="T69" fmla="*/ 368 h 388"/>
                  <a:gd name="T70" fmla="*/ 11 w 692"/>
                  <a:gd name="T71" fmla="*/ 367 h 388"/>
                  <a:gd name="T72" fmla="*/ 5 w 692"/>
                  <a:gd name="T73" fmla="*/ 329 h 388"/>
                  <a:gd name="T74" fmla="*/ 10 w 692"/>
                  <a:gd name="T75" fmla="*/ 291 h 388"/>
                  <a:gd name="T76" fmla="*/ 19 w 692"/>
                  <a:gd name="T77" fmla="*/ 231 h 388"/>
                  <a:gd name="T78" fmla="*/ 25 w 692"/>
                  <a:gd name="T79" fmla="*/ 165 h 388"/>
                  <a:gd name="T80" fmla="*/ 35 w 692"/>
                  <a:gd name="T81" fmla="*/ 83 h 388"/>
                  <a:gd name="T82" fmla="*/ 39 w 692"/>
                  <a:gd name="T83" fmla="*/ 21 h 38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692" h="388">
                    <a:moveTo>
                      <a:pt x="40" y="14"/>
                    </a:moveTo>
                    <a:cubicBezTo>
                      <a:pt x="59" y="17"/>
                      <a:pt x="77" y="20"/>
                      <a:pt x="95" y="23"/>
                    </a:cubicBezTo>
                    <a:cubicBezTo>
                      <a:pt x="98" y="23"/>
                      <a:pt x="101" y="22"/>
                      <a:pt x="103" y="21"/>
                    </a:cubicBezTo>
                    <a:cubicBezTo>
                      <a:pt x="105" y="20"/>
                      <a:pt x="107" y="19"/>
                      <a:pt x="110" y="18"/>
                    </a:cubicBezTo>
                    <a:cubicBezTo>
                      <a:pt x="115" y="15"/>
                      <a:pt x="122" y="13"/>
                      <a:pt x="127" y="10"/>
                    </a:cubicBezTo>
                    <a:cubicBezTo>
                      <a:pt x="130" y="9"/>
                      <a:pt x="132" y="5"/>
                      <a:pt x="135" y="2"/>
                    </a:cubicBezTo>
                    <a:cubicBezTo>
                      <a:pt x="141" y="0"/>
                      <a:pt x="147" y="3"/>
                      <a:pt x="153" y="7"/>
                    </a:cubicBezTo>
                    <a:cubicBezTo>
                      <a:pt x="165" y="16"/>
                      <a:pt x="178" y="24"/>
                      <a:pt x="190" y="33"/>
                    </a:cubicBezTo>
                    <a:cubicBezTo>
                      <a:pt x="197" y="37"/>
                      <a:pt x="201" y="43"/>
                      <a:pt x="200" y="52"/>
                    </a:cubicBezTo>
                    <a:cubicBezTo>
                      <a:pt x="200" y="59"/>
                      <a:pt x="199" y="66"/>
                      <a:pt x="202" y="73"/>
                    </a:cubicBezTo>
                    <a:cubicBezTo>
                      <a:pt x="203" y="77"/>
                      <a:pt x="201" y="81"/>
                      <a:pt x="201" y="86"/>
                    </a:cubicBezTo>
                    <a:cubicBezTo>
                      <a:pt x="200" y="98"/>
                      <a:pt x="200" y="111"/>
                      <a:pt x="199" y="123"/>
                    </a:cubicBezTo>
                    <a:cubicBezTo>
                      <a:pt x="198" y="128"/>
                      <a:pt x="197" y="133"/>
                      <a:pt x="197" y="137"/>
                    </a:cubicBezTo>
                    <a:cubicBezTo>
                      <a:pt x="197" y="140"/>
                      <a:pt x="198" y="143"/>
                      <a:pt x="198" y="146"/>
                    </a:cubicBezTo>
                    <a:cubicBezTo>
                      <a:pt x="198" y="149"/>
                      <a:pt x="198" y="153"/>
                      <a:pt x="198" y="156"/>
                    </a:cubicBezTo>
                    <a:cubicBezTo>
                      <a:pt x="196" y="171"/>
                      <a:pt x="195" y="187"/>
                      <a:pt x="195" y="202"/>
                    </a:cubicBezTo>
                    <a:cubicBezTo>
                      <a:pt x="195" y="217"/>
                      <a:pt x="193" y="232"/>
                      <a:pt x="193" y="246"/>
                    </a:cubicBezTo>
                    <a:cubicBezTo>
                      <a:pt x="193" y="252"/>
                      <a:pt x="193" y="258"/>
                      <a:pt x="195" y="263"/>
                    </a:cubicBezTo>
                    <a:cubicBezTo>
                      <a:pt x="196" y="268"/>
                      <a:pt x="195" y="273"/>
                      <a:pt x="194" y="278"/>
                    </a:cubicBezTo>
                    <a:cubicBezTo>
                      <a:pt x="194" y="280"/>
                      <a:pt x="194" y="282"/>
                      <a:pt x="194" y="283"/>
                    </a:cubicBezTo>
                    <a:cubicBezTo>
                      <a:pt x="196" y="294"/>
                      <a:pt x="195" y="305"/>
                      <a:pt x="194" y="316"/>
                    </a:cubicBezTo>
                    <a:cubicBezTo>
                      <a:pt x="193" y="323"/>
                      <a:pt x="194" y="324"/>
                      <a:pt x="201" y="325"/>
                    </a:cubicBezTo>
                    <a:cubicBezTo>
                      <a:pt x="215" y="326"/>
                      <a:pt x="228" y="327"/>
                      <a:pt x="242" y="328"/>
                    </a:cubicBezTo>
                    <a:cubicBezTo>
                      <a:pt x="254" y="329"/>
                      <a:pt x="266" y="328"/>
                      <a:pt x="278" y="329"/>
                    </a:cubicBezTo>
                    <a:cubicBezTo>
                      <a:pt x="284" y="329"/>
                      <a:pt x="290" y="330"/>
                      <a:pt x="296" y="330"/>
                    </a:cubicBezTo>
                    <a:cubicBezTo>
                      <a:pt x="301" y="331"/>
                      <a:pt x="307" y="330"/>
                      <a:pt x="313" y="330"/>
                    </a:cubicBezTo>
                    <a:cubicBezTo>
                      <a:pt x="318" y="330"/>
                      <a:pt x="322" y="330"/>
                      <a:pt x="327" y="329"/>
                    </a:cubicBezTo>
                    <a:cubicBezTo>
                      <a:pt x="347" y="329"/>
                      <a:pt x="367" y="328"/>
                      <a:pt x="388" y="327"/>
                    </a:cubicBezTo>
                    <a:cubicBezTo>
                      <a:pt x="393" y="327"/>
                      <a:pt x="398" y="327"/>
                      <a:pt x="403" y="326"/>
                    </a:cubicBezTo>
                    <a:cubicBezTo>
                      <a:pt x="407" y="326"/>
                      <a:pt x="410" y="325"/>
                      <a:pt x="414" y="325"/>
                    </a:cubicBezTo>
                    <a:cubicBezTo>
                      <a:pt x="416" y="324"/>
                      <a:pt x="417" y="324"/>
                      <a:pt x="419" y="324"/>
                    </a:cubicBezTo>
                    <a:cubicBezTo>
                      <a:pt x="422" y="324"/>
                      <a:pt x="425" y="324"/>
                      <a:pt x="429" y="324"/>
                    </a:cubicBezTo>
                    <a:cubicBezTo>
                      <a:pt x="433" y="324"/>
                      <a:pt x="438" y="324"/>
                      <a:pt x="443" y="324"/>
                    </a:cubicBezTo>
                    <a:cubicBezTo>
                      <a:pt x="471" y="324"/>
                      <a:pt x="498" y="323"/>
                      <a:pt x="526" y="323"/>
                    </a:cubicBezTo>
                    <a:cubicBezTo>
                      <a:pt x="538" y="323"/>
                      <a:pt x="550" y="324"/>
                      <a:pt x="561" y="324"/>
                    </a:cubicBezTo>
                    <a:cubicBezTo>
                      <a:pt x="573" y="324"/>
                      <a:pt x="584" y="323"/>
                      <a:pt x="596" y="323"/>
                    </a:cubicBezTo>
                    <a:cubicBezTo>
                      <a:pt x="602" y="323"/>
                      <a:pt x="608" y="321"/>
                      <a:pt x="614" y="321"/>
                    </a:cubicBezTo>
                    <a:cubicBezTo>
                      <a:pt x="617" y="320"/>
                      <a:pt x="620" y="320"/>
                      <a:pt x="622" y="320"/>
                    </a:cubicBezTo>
                    <a:cubicBezTo>
                      <a:pt x="637" y="319"/>
                      <a:pt x="652" y="321"/>
                      <a:pt x="668" y="319"/>
                    </a:cubicBezTo>
                    <a:cubicBezTo>
                      <a:pt x="674" y="318"/>
                      <a:pt x="680" y="318"/>
                      <a:pt x="686" y="318"/>
                    </a:cubicBezTo>
                    <a:cubicBezTo>
                      <a:pt x="687" y="322"/>
                      <a:pt x="687" y="325"/>
                      <a:pt x="687" y="328"/>
                    </a:cubicBezTo>
                    <a:cubicBezTo>
                      <a:pt x="689" y="337"/>
                      <a:pt x="690" y="346"/>
                      <a:pt x="692" y="355"/>
                    </a:cubicBezTo>
                    <a:cubicBezTo>
                      <a:pt x="692" y="359"/>
                      <a:pt x="692" y="363"/>
                      <a:pt x="692" y="367"/>
                    </a:cubicBezTo>
                    <a:cubicBezTo>
                      <a:pt x="692" y="368"/>
                      <a:pt x="691" y="370"/>
                      <a:pt x="690" y="371"/>
                    </a:cubicBezTo>
                    <a:cubicBezTo>
                      <a:pt x="686" y="374"/>
                      <a:pt x="679" y="375"/>
                      <a:pt x="674" y="373"/>
                    </a:cubicBezTo>
                    <a:cubicBezTo>
                      <a:pt x="673" y="372"/>
                      <a:pt x="670" y="371"/>
                      <a:pt x="669" y="372"/>
                    </a:cubicBezTo>
                    <a:cubicBezTo>
                      <a:pt x="662" y="375"/>
                      <a:pt x="655" y="374"/>
                      <a:pt x="647" y="375"/>
                    </a:cubicBezTo>
                    <a:cubicBezTo>
                      <a:pt x="626" y="375"/>
                      <a:pt x="604" y="376"/>
                      <a:pt x="582" y="376"/>
                    </a:cubicBezTo>
                    <a:cubicBezTo>
                      <a:pt x="565" y="377"/>
                      <a:pt x="549" y="376"/>
                      <a:pt x="532" y="376"/>
                    </a:cubicBezTo>
                    <a:cubicBezTo>
                      <a:pt x="519" y="377"/>
                      <a:pt x="505" y="377"/>
                      <a:pt x="492" y="379"/>
                    </a:cubicBezTo>
                    <a:cubicBezTo>
                      <a:pt x="478" y="380"/>
                      <a:pt x="464" y="379"/>
                      <a:pt x="450" y="379"/>
                    </a:cubicBezTo>
                    <a:cubicBezTo>
                      <a:pt x="442" y="380"/>
                      <a:pt x="435" y="380"/>
                      <a:pt x="427" y="380"/>
                    </a:cubicBezTo>
                    <a:cubicBezTo>
                      <a:pt x="424" y="380"/>
                      <a:pt x="420" y="380"/>
                      <a:pt x="417" y="380"/>
                    </a:cubicBezTo>
                    <a:cubicBezTo>
                      <a:pt x="399" y="382"/>
                      <a:pt x="381" y="385"/>
                      <a:pt x="362" y="385"/>
                    </a:cubicBezTo>
                    <a:cubicBezTo>
                      <a:pt x="361" y="385"/>
                      <a:pt x="360" y="384"/>
                      <a:pt x="358" y="384"/>
                    </a:cubicBezTo>
                    <a:cubicBezTo>
                      <a:pt x="353" y="384"/>
                      <a:pt x="348" y="384"/>
                      <a:pt x="343" y="385"/>
                    </a:cubicBezTo>
                    <a:cubicBezTo>
                      <a:pt x="330" y="385"/>
                      <a:pt x="318" y="386"/>
                      <a:pt x="305" y="387"/>
                    </a:cubicBezTo>
                    <a:cubicBezTo>
                      <a:pt x="300" y="388"/>
                      <a:pt x="296" y="388"/>
                      <a:pt x="291" y="388"/>
                    </a:cubicBezTo>
                    <a:cubicBezTo>
                      <a:pt x="284" y="388"/>
                      <a:pt x="277" y="388"/>
                      <a:pt x="270" y="387"/>
                    </a:cubicBezTo>
                    <a:cubicBezTo>
                      <a:pt x="268" y="387"/>
                      <a:pt x="265" y="388"/>
                      <a:pt x="262" y="388"/>
                    </a:cubicBezTo>
                    <a:cubicBezTo>
                      <a:pt x="256" y="388"/>
                      <a:pt x="251" y="388"/>
                      <a:pt x="245" y="388"/>
                    </a:cubicBezTo>
                    <a:cubicBezTo>
                      <a:pt x="240" y="388"/>
                      <a:pt x="235" y="388"/>
                      <a:pt x="230" y="388"/>
                    </a:cubicBezTo>
                    <a:cubicBezTo>
                      <a:pt x="228" y="388"/>
                      <a:pt x="227" y="388"/>
                      <a:pt x="225" y="388"/>
                    </a:cubicBezTo>
                    <a:cubicBezTo>
                      <a:pt x="206" y="386"/>
                      <a:pt x="187" y="388"/>
                      <a:pt x="168" y="384"/>
                    </a:cubicBezTo>
                    <a:cubicBezTo>
                      <a:pt x="159" y="383"/>
                      <a:pt x="150" y="383"/>
                      <a:pt x="141" y="383"/>
                    </a:cubicBezTo>
                    <a:cubicBezTo>
                      <a:pt x="129" y="383"/>
                      <a:pt x="117" y="383"/>
                      <a:pt x="104" y="381"/>
                    </a:cubicBezTo>
                    <a:cubicBezTo>
                      <a:pt x="102" y="381"/>
                      <a:pt x="99" y="381"/>
                      <a:pt x="96" y="381"/>
                    </a:cubicBezTo>
                    <a:cubicBezTo>
                      <a:pt x="85" y="381"/>
                      <a:pt x="74" y="379"/>
                      <a:pt x="63" y="378"/>
                    </a:cubicBezTo>
                    <a:cubicBezTo>
                      <a:pt x="52" y="377"/>
                      <a:pt x="42" y="376"/>
                      <a:pt x="32" y="374"/>
                    </a:cubicBezTo>
                    <a:cubicBezTo>
                      <a:pt x="28" y="374"/>
                      <a:pt x="24" y="373"/>
                      <a:pt x="23" y="368"/>
                    </a:cubicBezTo>
                    <a:cubicBezTo>
                      <a:pt x="22" y="364"/>
                      <a:pt x="18" y="365"/>
                      <a:pt x="16" y="365"/>
                    </a:cubicBezTo>
                    <a:cubicBezTo>
                      <a:pt x="14" y="366"/>
                      <a:pt x="12" y="367"/>
                      <a:pt x="11" y="367"/>
                    </a:cubicBezTo>
                    <a:cubicBezTo>
                      <a:pt x="4" y="369"/>
                      <a:pt x="0" y="366"/>
                      <a:pt x="1" y="359"/>
                    </a:cubicBezTo>
                    <a:cubicBezTo>
                      <a:pt x="3" y="349"/>
                      <a:pt x="3" y="339"/>
                      <a:pt x="5" y="329"/>
                    </a:cubicBezTo>
                    <a:cubicBezTo>
                      <a:pt x="6" y="320"/>
                      <a:pt x="7" y="312"/>
                      <a:pt x="8" y="304"/>
                    </a:cubicBezTo>
                    <a:cubicBezTo>
                      <a:pt x="9" y="300"/>
                      <a:pt x="9" y="296"/>
                      <a:pt x="10" y="291"/>
                    </a:cubicBezTo>
                    <a:cubicBezTo>
                      <a:pt x="12" y="282"/>
                      <a:pt x="12" y="272"/>
                      <a:pt x="14" y="262"/>
                    </a:cubicBezTo>
                    <a:cubicBezTo>
                      <a:pt x="16" y="252"/>
                      <a:pt x="18" y="242"/>
                      <a:pt x="19" y="231"/>
                    </a:cubicBezTo>
                    <a:cubicBezTo>
                      <a:pt x="21" y="218"/>
                      <a:pt x="20" y="205"/>
                      <a:pt x="23" y="191"/>
                    </a:cubicBezTo>
                    <a:cubicBezTo>
                      <a:pt x="25" y="183"/>
                      <a:pt x="24" y="174"/>
                      <a:pt x="25" y="165"/>
                    </a:cubicBezTo>
                    <a:cubicBezTo>
                      <a:pt x="27" y="152"/>
                      <a:pt x="28" y="139"/>
                      <a:pt x="30" y="125"/>
                    </a:cubicBezTo>
                    <a:cubicBezTo>
                      <a:pt x="33" y="111"/>
                      <a:pt x="34" y="97"/>
                      <a:pt x="35" y="83"/>
                    </a:cubicBezTo>
                    <a:cubicBezTo>
                      <a:pt x="35" y="72"/>
                      <a:pt x="37" y="61"/>
                      <a:pt x="38" y="51"/>
                    </a:cubicBezTo>
                    <a:cubicBezTo>
                      <a:pt x="38" y="41"/>
                      <a:pt x="39" y="31"/>
                      <a:pt x="39" y="21"/>
                    </a:cubicBezTo>
                    <a:cubicBezTo>
                      <a:pt x="39" y="19"/>
                      <a:pt x="40" y="17"/>
                      <a:pt x="40" y="14"/>
                    </a:cubicBezTo>
                    <a:close/>
                  </a:path>
                </a:pathLst>
              </a:custGeom>
              <a:solidFill>
                <a:srgbClr val="00B050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22" name="Freeform 11"/>
              <p:cNvSpPr>
                <a:spLocks/>
              </p:cNvSpPr>
              <p:nvPr/>
            </p:nvSpPr>
            <p:spPr bwMode="auto">
              <a:xfrm>
                <a:off x="5249863" y="635001"/>
                <a:ext cx="958850" cy="735013"/>
              </a:xfrm>
              <a:custGeom>
                <a:avLst/>
                <a:gdLst>
                  <a:gd name="T0" fmla="*/ 512 w 529"/>
                  <a:gd name="T1" fmla="*/ 270 h 406"/>
                  <a:gd name="T2" fmla="*/ 481 w 529"/>
                  <a:gd name="T3" fmla="*/ 244 h 406"/>
                  <a:gd name="T4" fmla="*/ 489 w 529"/>
                  <a:gd name="T5" fmla="*/ 252 h 406"/>
                  <a:gd name="T6" fmla="*/ 499 w 529"/>
                  <a:gd name="T7" fmla="*/ 251 h 406"/>
                  <a:gd name="T8" fmla="*/ 488 w 529"/>
                  <a:gd name="T9" fmla="*/ 229 h 406"/>
                  <a:gd name="T10" fmla="*/ 460 w 529"/>
                  <a:gd name="T11" fmla="*/ 257 h 406"/>
                  <a:gd name="T12" fmla="*/ 450 w 529"/>
                  <a:gd name="T13" fmla="*/ 216 h 406"/>
                  <a:gd name="T14" fmla="*/ 447 w 529"/>
                  <a:gd name="T15" fmla="*/ 211 h 406"/>
                  <a:gd name="T16" fmla="*/ 411 w 529"/>
                  <a:gd name="T17" fmla="*/ 168 h 406"/>
                  <a:gd name="T18" fmla="*/ 391 w 529"/>
                  <a:gd name="T19" fmla="*/ 156 h 406"/>
                  <a:gd name="T20" fmla="*/ 394 w 529"/>
                  <a:gd name="T21" fmla="*/ 209 h 406"/>
                  <a:gd name="T22" fmla="*/ 390 w 529"/>
                  <a:gd name="T23" fmla="*/ 205 h 406"/>
                  <a:gd name="T24" fmla="*/ 338 w 529"/>
                  <a:gd name="T25" fmla="*/ 162 h 406"/>
                  <a:gd name="T26" fmla="*/ 321 w 529"/>
                  <a:gd name="T27" fmla="*/ 158 h 406"/>
                  <a:gd name="T28" fmla="*/ 312 w 529"/>
                  <a:gd name="T29" fmla="*/ 211 h 406"/>
                  <a:gd name="T30" fmla="*/ 309 w 529"/>
                  <a:gd name="T31" fmla="*/ 212 h 406"/>
                  <a:gd name="T32" fmla="*/ 310 w 529"/>
                  <a:gd name="T33" fmla="*/ 206 h 406"/>
                  <a:gd name="T34" fmla="*/ 282 w 529"/>
                  <a:gd name="T35" fmla="*/ 162 h 406"/>
                  <a:gd name="T36" fmla="*/ 246 w 529"/>
                  <a:gd name="T37" fmla="*/ 144 h 406"/>
                  <a:gd name="T38" fmla="*/ 233 w 529"/>
                  <a:gd name="T39" fmla="*/ 190 h 406"/>
                  <a:gd name="T40" fmla="*/ 208 w 529"/>
                  <a:gd name="T41" fmla="*/ 174 h 406"/>
                  <a:gd name="T42" fmla="*/ 192 w 529"/>
                  <a:gd name="T43" fmla="*/ 151 h 406"/>
                  <a:gd name="T44" fmla="*/ 158 w 529"/>
                  <a:gd name="T45" fmla="*/ 132 h 406"/>
                  <a:gd name="T46" fmla="*/ 138 w 529"/>
                  <a:gd name="T47" fmla="*/ 147 h 406"/>
                  <a:gd name="T48" fmla="*/ 110 w 529"/>
                  <a:gd name="T49" fmla="*/ 188 h 406"/>
                  <a:gd name="T50" fmla="*/ 90 w 529"/>
                  <a:gd name="T51" fmla="*/ 230 h 406"/>
                  <a:gd name="T52" fmla="*/ 79 w 529"/>
                  <a:gd name="T53" fmla="*/ 219 h 406"/>
                  <a:gd name="T54" fmla="*/ 66 w 529"/>
                  <a:gd name="T55" fmla="*/ 216 h 406"/>
                  <a:gd name="T56" fmla="*/ 61 w 529"/>
                  <a:gd name="T57" fmla="*/ 247 h 406"/>
                  <a:gd name="T58" fmla="*/ 45 w 529"/>
                  <a:gd name="T59" fmla="*/ 254 h 406"/>
                  <a:gd name="T60" fmla="*/ 32 w 529"/>
                  <a:gd name="T61" fmla="*/ 280 h 406"/>
                  <a:gd name="T62" fmla="*/ 33 w 529"/>
                  <a:gd name="T63" fmla="*/ 294 h 406"/>
                  <a:gd name="T64" fmla="*/ 74 w 529"/>
                  <a:gd name="T65" fmla="*/ 401 h 406"/>
                  <a:gd name="T66" fmla="*/ 47 w 529"/>
                  <a:gd name="T67" fmla="*/ 378 h 406"/>
                  <a:gd name="T68" fmla="*/ 41 w 529"/>
                  <a:gd name="T69" fmla="*/ 354 h 406"/>
                  <a:gd name="T70" fmla="*/ 11 w 529"/>
                  <a:gd name="T71" fmla="*/ 360 h 406"/>
                  <a:gd name="T72" fmla="*/ 12 w 529"/>
                  <a:gd name="T73" fmla="*/ 308 h 406"/>
                  <a:gd name="T74" fmla="*/ 7 w 529"/>
                  <a:gd name="T75" fmla="*/ 283 h 406"/>
                  <a:gd name="T76" fmla="*/ 3 w 529"/>
                  <a:gd name="T77" fmla="*/ 230 h 406"/>
                  <a:gd name="T78" fmla="*/ 18 w 529"/>
                  <a:gd name="T79" fmla="*/ 173 h 406"/>
                  <a:gd name="T80" fmla="*/ 72 w 529"/>
                  <a:gd name="T81" fmla="*/ 92 h 406"/>
                  <a:gd name="T82" fmla="*/ 93 w 529"/>
                  <a:gd name="T83" fmla="*/ 71 h 406"/>
                  <a:gd name="T84" fmla="*/ 124 w 529"/>
                  <a:gd name="T85" fmla="*/ 47 h 406"/>
                  <a:gd name="T86" fmla="*/ 153 w 529"/>
                  <a:gd name="T87" fmla="*/ 32 h 406"/>
                  <a:gd name="T88" fmla="*/ 168 w 529"/>
                  <a:gd name="T89" fmla="*/ 32 h 406"/>
                  <a:gd name="T90" fmla="*/ 186 w 529"/>
                  <a:gd name="T91" fmla="*/ 30 h 406"/>
                  <a:gd name="T92" fmla="*/ 225 w 529"/>
                  <a:gd name="T93" fmla="*/ 3 h 406"/>
                  <a:gd name="T94" fmla="*/ 280 w 529"/>
                  <a:gd name="T95" fmla="*/ 1 h 406"/>
                  <a:gd name="T96" fmla="*/ 339 w 529"/>
                  <a:gd name="T97" fmla="*/ 11 h 406"/>
                  <a:gd name="T98" fmla="*/ 422 w 529"/>
                  <a:gd name="T99" fmla="*/ 36 h 406"/>
                  <a:gd name="T100" fmla="*/ 456 w 529"/>
                  <a:gd name="T101" fmla="*/ 61 h 406"/>
                  <a:gd name="T102" fmla="*/ 487 w 529"/>
                  <a:gd name="T103" fmla="*/ 97 h 406"/>
                  <a:gd name="T104" fmla="*/ 517 w 529"/>
                  <a:gd name="T105" fmla="*/ 163 h 406"/>
                  <a:gd name="T106" fmla="*/ 525 w 529"/>
                  <a:gd name="T107" fmla="*/ 196 h 406"/>
                  <a:gd name="T108" fmla="*/ 529 w 529"/>
                  <a:gd name="T109" fmla="*/ 238 h 406"/>
                  <a:gd name="T110" fmla="*/ 521 w 529"/>
                  <a:gd name="T111" fmla="*/ 290 h 4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529" h="406">
                    <a:moveTo>
                      <a:pt x="519" y="295"/>
                    </a:moveTo>
                    <a:cubicBezTo>
                      <a:pt x="516" y="285"/>
                      <a:pt x="514" y="277"/>
                      <a:pt x="512" y="270"/>
                    </a:cubicBezTo>
                    <a:cubicBezTo>
                      <a:pt x="503" y="264"/>
                      <a:pt x="494" y="261"/>
                      <a:pt x="484" y="267"/>
                    </a:cubicBezTo>
                    <a:cubicBezTo>
                      <a:pt x="478" y="259"/>
                      <a:pt x="484" y="251"/>
                      <a:pt x="481" y="244"/>
                    </a:cubicBezTo>
                    <a:cubicBezTo>
                      <a:pt x="481" y="243"/>
                      <a:pt x="482" y="243"/>
                      <a:pt x="482" y="243"/>
                    </a:cubicBezTo>
                    <a:cubicBezTo>
                      <a:pt x="484" y="246"/>
                      <a:pt x="486" y="249"/>
                      <a:pt x="489" y="252"/>
                    </a:cubicBezTo>
                    <a:cubicBezTo>
                      <a:pt x="490" y="253"/>
                      <a:pt x="491" y="255"/>
                      <a:pt x="493" y="256"/>
                    </a:cubicBezTo>
                    <a:cubicBezTo>
                      <a:pt x="497" y="257"/>
                      <a:pt x="499" y="255"/>
                      <a:pt x="499" y="251"/>
                    </a:cubicBezTo>
                    <a:cubicBezTo>
                      <a:pt x="499" y="250"/>
                      <a:pt x="498" y="249"/>
                      <a:pt x="498" y="248"/>
                    </a:cubicBezTo>
                    <a:cubicBezTo>
                      <a:pt x="495" y="242"/>
                      <a:pt x="492" y="235"/>
                      <a:pt x="488" y="229"/>
                    </a:cubicBezTo>
                    <a:cubicBezTo>
                      <a:pt x="484" y="225"/>
                      <a:pt x="478" y="224"/>
                      <a:pt x="471" y="225"/>
                    </a:cubicBezTo>
                    <a:cubicBezTo>
                      <a:pt x="468" y="235"/>
                      <a:pt x="464" y="245"/>
                      <a:pt x="460" y="257"/>
                    </a:cubicBezTo>
                    <a:cubicBezTo>
                      <a:pt x="458" y="249"/>
                      <a:pt x="455" y="243"/>
                      <a:pt x="454" y="237"/>
                    </a:cubicBezTo>
                    <a:cubicBezTo>
                      <a:pt x="452" y="230"/>
                      <a:pt x="451" y="223"/>
                      <a:pt x="450" y="216"/>
                    </a:cubicBezTo>
                    <a:cubicBezTo>
                      <a:pt x="450" y="215"/>
                      <a:pt x="449" y="214"/>
                      <a:pt x="448" y="213"/>
                    </a:cubicBezTo>
                    <a:cubicBezTo>
                      <a:pt x="448" y="212"/>
                      <a:pt x="447" y="211"/>
                      <a:pt x="447" y="211"/>
                    </a:cubicBezTo>
                    <a:cubicBezTo>
                      <a:pt x="443" y="199"/>
                      <a:pt x="433" y="192"/>
                      <a:pt x="425" y="182"/>
                    </a:cubicBezTo>
                    <a:cubicBezTo>
                      <a:pt x="421" y="177"/>
                      <a:pt x="416" y="173"/>
                      <a:pt x="411" y="168"/>
                    </a:cubicBezTo>
                    <a:cubicBezTo>
                      <a:pt x="410" y="166"/>
                      <a:pt x="409" y="164"/>
                      <a:pt x="408" y="162"/>
                    </a:cubicBezTo>
                    <a:cubicBezTo>
                      <a:pt x="403" y="154"/>
                      <a:pt x="401" y="153"/>
                      <a:pt x="391" y="156"/>
                    </a:cubicBezTo>
                    <a:cubicBezTo>
                      <a:pt x="395" y="164"/>
                      <a:pt x="397" y="173"/>
                      <a:pt x="397" y="182"/>
                    </a:cubicBezTo>
                    <a:cubicBezTo>
                      <a:pt x="397" y="191"/>
                      <a:pt x="395" y="200"/>
                      <a:pt x="394" y="209"/>
                    </a:cubicBezTo>
                    <a:cubicBezTo>
                      <a:pt x="394" y="209"/>
                      <a:pt x="393" y="209"/>
                      <a:pt x="393" y="209"/>
                    </a:cubicBezTo>
                    <a:cubicBezTo>
                      <a:pt x="392" y="208"/>
                      <a:pt x="390" y="206"/>
                      <a:pt x="390" y="205"/>
                    </a:cubicBezTo>
                    <a:cubicBezTo>
                      <a:pt x="385" y="197"/>
                      <a:pt x="381" y="189"/>
                      <a:pt x="374" y="184"/>
                    </a:cubicBezTo>
                    <a:cubicBezTo>
                      <a:pt x="363" y="175"/>
                      <a:pt x="352" y="166"/>
                      <a:pt x="338" y="162"/>
                    </a:cubicBezTo>
                    <a:cubicBezTo>
                      <a:pt x="337" y="161"/>
                      <a:pt x="336" y="160"/>
                      <a:pt x="334" y="159"/>
                    </a:cubicBezTo>
                    <a:cubicBezTo>
                      <a:pt x="330" y="156"/>
                      <a:pt x="325" y="155"/>
                      <a:pt x="321" y="158"/>
                    </a:cubicBezTo>
                    <a:cubicBezTo>
                      <a:pt x="317" y="160"/>
                      <a:pt x="317" y="165"/>
                      <a:pt x="318" y="169"/>
                    </a:cubicBezTo>
                    <a:cubicBezTo>
                      <a:pt x="319" y="184"/>
                      <a:pt x="317" y="197"/>
                      <a:pt x="312" y="211"/>
                    </a:cubicBezTo>
                    <a:cubicBezTo>
                      <a:pt x="312" y="212"/>
                      <a:pt x="311" y="212"/>
                      <a:pt x="310" y="214"/>
                    </a:cubicBezTo>
                    <a:cubicBezTo>
                      <a:pt x="309" y="212"/>
                      <a:pt x="309" y="212"/>
                      <a:pt x="309" y="212"/>
                    </a:cubicBezTo>
                    <a:cubicBezTo>
                      <a:pt x="309" y="210"/>
                      <a:pt x="310" y="209"/>
                      <a:pt x="310" y="207"/>
                    </a:cubicBezTo>
                    <a:cubicBezTo>
                      <a:pt x="310" y="207"/>
                      <a:pt x="310" y="206"/>
                      <a:pt x="310" y="206"/>
                    </a:cubicBezTo>
                    <a:cubicBezTo>
                      <a:pt x="308" y="203"/>
                      <a:pt x="305" y="200"/>
                      <a:pt x="304" y="196"/>
                    </a:cubicBezTo>
                    <a:cubicBezTo>
                      <a:pt x="300" y="182"/>
                      <a:pt x="293" y="171"/>
                      <a:pt x="282" y="162"/>
                    </a:cubicBezTo>
                    <a:cubicBezTo>
                      <a:pt x="275" y="156"/>
                      <a:pt x="268" y="150"/>
                      <a:pt x="260" y="144"/>
                    </a:cubicBezTo>
                    <a:cubicBezTo>
                      <a:pt x="256" y="141"/>
                      <a:pt x="251" y="141"/>
                      <a:pt x="246" y="144"/>
                    </a:cubicBezTo>
                    <a:cubicBezTo>
                      <a:pt x="245" y="153"/>
                      <a:pt x="246" y="162"/>
                      <a:pt x="241" y="170"/>
                    </a:cubicBezTo>
                    <a:cubicBezTo>
                      <a:pt x="237" y="176"/>
                      <a:pt x="236" y="184"/>
                      <a:pt x="233" y="190"/>
                    </a:cubicBezTo>
                    <a:cubicBezTo>
                      <a:pt x="230" y="196"/>
                      <a:pt x="226" y="200"/>
                      <a:pt x="221" y="205"/>
                    </a:cubicBezTo>
                    <a:cubicBezTo>
                      <a:pt x="216" y="194"/>
                      <a:pt x="210" y="185"/>
                      <a:pt x="208" y="174"/>
                    </a:cubicBezTo>
                    <a:cubicBezTo>
                      <a:pt x="208" y="173"/>
                      <a:pt x="208" y="170"/>
                      <a:pt x="206" y="169"/>
                    </a:cubicBezTo>
                    <a:cubicBezTo>
                      <a:pt x="200" y="165"/>
                      <a:pt x="197" y="157"/>
                      <a:pt x="192" y="151"/>
                    </a:cubicBezTo>
                    <a:cubicBezTo>
                      <a:pt x="191" y="150"/>
                      <a:pt x="190" y="148"/>
                      <a:pt x="189" y="148"/>
                    </a:cubicBezTo>
                    <a:cubicBezTo>
                      <a:pt x="179" y="142"/>
                      <a:pt x="171" y="134"/>
                      <a:pt x="158" y="132"/>
                    </a:cubicBezTo>
                    <a:cubicBezTo>
                      <a:pt x="152" y="131"/>
                      <a:pt x="151" y="131"/>
                      <a:pt x="147" y="137"/>
                    </a:cubicBezTo>
                    <a:cubicBezTo>
                      <a:pt x="144" y="141"/>
                      <a:pt x="141" y="145"/>
                      <a:pt x="138" y="147"/>
                    </a:cubicBezTo>
                    <a:cubicBezTo>
                      <a:pt x="132" y="151"/>
                      <a:pt x="132" y="157"/>
                      <a:pt x="128" y="162"/>
                    </a:cubicBezTo>
                    <a:cubicBezTo>
                      <a:pt x="122" y="170"/>
                      <a:pt x="117" y="180"/>
                      <a:pt x="110" y="188"/>
                    </a:cubicBezTo>
                    <a:cubicBezTo>
                      <a:pt x="101" y="199"/>
                      <a:pt x="93" y="211"/>
                      <a:pt x="91" y="226"/>
                    </a:cubicBezTo>
                    <a:cubicBezTo>
                      <a:pt x="91" y="227"/>
                      <a:pt x="91" y="228"/>
                      <a:pt x="90" y="230"/>
                    </a:cubicBezTo>
                    <a:cubicBezTo>
                      <a:pt x="90" y="231"/>
                      <a:pt x="89" y="232"/>
                      <a:pt x="88" y="234"/>
                    </a:cubicBezTo>
                    <a:cubicBezTo>
                      <a:pt x="84" y="229"/>
                      <a:pt x="78" y="226"/>
                      <a:pt x="79" y="219"/>
                    </a:cubicBezTo>
                    <a:cubicBezTo>
                      <a:pt x="79" y="216"/>
                      <a:pt x="77" y="213"/>
                      <a:pt x="73" y="213"/>
                    </a:cubicBezTo>
                    <a:cubicBezTo>
                      <a:pt x="70" y="212"/>
                      <a:pt x="68" y="213"/>
                      <a:pt x="66" y="216"/>
                    </a:cubicBezTo>
                    <a:cubicBezTo>
                      <a:pt x="64" y="220"/>
                      <a:pt x="63" y="223"/>
                      <a:pt x="63" y="227"/>
                    </a:cubicBezTo>
                    <a:cubicBezTo>
                      <a:pt x="63" y="234"/>
                      <a:pt x="62" y="241"/>
                      <a:pt x="61" y="247"/>
                    </a:cubicBezTo>
                    <a:cubicBezTo>
                      <a:pt x="61" y="252"/>
                      <a:pt x="59" y="253"/>
                      <a:pt x="54" y="252"/>
                    </a:cubicBezTo>
                    <a:cubicBezTo>
                      <a:pt x="50" y="251"/>
                      <a:pt x="48" y="252"/>
                      <a:pt x="45" y="254"/>
                    </a:cubicBezTo>
                    <a:cubicBezTo>
                      <a:pt x="38" y="260"/>
                      <a:pt x="34" y="267"/>
                      <a:pt x="33" y="276"/>
                    </a:cubicBezTo>
                    <a:cubicBezTo>
                      <a:pt x="33" y="278"/>
                      <a:pt x="32" y="279"/>
                      <a:pt x="32" y="280"/>
                    </a:cubicBezTo>
                    <a:cubicBezTo>
                      <a:pt x="31" y="284"/>
                      <a:pt x="29" y="288"/>
                      <a:pt x="32" y="291"/>
                    </a:cubicBezTo>
                    <a:cubicBezTo>
                      <a:pt x="33" y="292"/>
                      <a:pt x="33" y="293"/>
                      <a:pt x="33" y="294"/>
                    </a:cubicBezTo>
                    <a:cubicBezTo>
                      <a:pt x="34" y="313"/>
                      <a:pt x="45" y="326"/>
                      <a:pt x="59" y="337"/>
                    </a:cubicBezTo>
                    <a:cubicBezTo>
                      <a:pt x="60" y="359"/>
                      <a:pt x="67" y="380"/>
                      <a:pt x="74" y="401"/>
                    </a:cubicBezTo>
                    <a:cubicBezTo>
                      <a:pt x="56" y="406"/>
                      <a:pt x="44" y="405"/>
                      <a:pt x="32" y="396"/>
                    </a:cubicBezTo>
                    <a:cubicBezTo>
                      <a:pt x="37" y="390"/>
                      <a:pt x="43" y="384"/>
                      <a:pt x="47" y="378"/>
                    </a:cubicBezTo>
                    <a:cubicBezTo>
                      <a:pt x="51" y="371"/>
                      <a:pt x="53" y="363"/>
                      <a:pt x="56" y="356"/>
                    </a:cubicBezTo>
                    <a:cubicBezTo>
                      <a:pt x="51" y="350"/>
                      <a:pt x="46" y="352"/>
                      <a:pt x="41" y="354"/>
                    </a:cubicBezTo>
                    <a:cubicBezTo>
                      <a:pt x="33" y="356"/>
                      <a:pt x="25" y="358"/>
                      <a:pt x="17" y="359"/>
                    </a:cubicBezTo>
                    <a:cubicBezTo>
                      <a:pt x="15" y="360"/>
                      <a:pt x="13" y="360"/>
                      <a:pt x="11" y="360"/>
                    </a:cubicBezTo>
                    <a:cubicBezTo>
                      <a:pt x="11" y="358"/>
                      <a:pt x="11" y="357"/>
                      <a:pt x="11" y="356"/>
                    </a:cubicBezTo>
                    <a:cubicBezTo>
                      <a:pt x="16" y="340"/>
                      <a:pt x="17" y="324"/>
                      <a:pt x="12" y="308"/>
                    </a:cubicBezTo>
                    <a:cubicBezTo>
                      <a:pt x="12" y="306"/>
                      <a:pt x="11" y="305"/>
                      <a:pt x="12" y="304"/>
                    </a:cubicBezTo>
                    <a:cubicBezTo>
                      <a:pt x="13" y="296"/>
                      <a:pt x="8" y="290"/>
                      <a:pt x="7" y="283"/>
                    </a:cubicBezTo>
                    <a:cubicBezTo>
                      <a:pt x="6" y="271"/>
                      <a:pt x="0" y="260"/>
                      <a:pt x="1" y="249"/>
                    </a:cubicBezTo>
                    <a:cubicBezTo>
                      <a:pt x="2" y="242"/>
                      <a:pt x="2" y="236"/>
                      <a:pt x="3" y="230"/>
                    </a:cubicBezTo>
                    <a:cubicBezTo>
                      <a:pt x="4" y="222"/>
                      <a:pt x="6" y="213"/>
                      <a:pt x="8" y="205"/>
                    </a:cubicBezTo>
                    <a:cubicBezTo>
                      <a:pt x="9" y="194"/>
                      <a:pt x="14" y="183"/>
                      <a:pt x="18" y="173"/>
                    </a:cubicBezTo>
                    <a:cubicBezTo>
                      <a:pt x="25" y="159"/>
                      <a:pt x="32" y="145"/>
                      <a:pt x="40" y="131"/>
                    </a:cubicBezTo>
                    <a:cubicBezTo>
                      <a:pt x="49" y="117"/>
                      <a:pt x="60" y="104"/>
                      <a:pt x="72" y="92"/>
                    </a:cubicBezTo>
                    <a:cubicBezTo>
                      <a:pt x="78" y="87"/>
                      <a:pt x="83" y="81"/>
                      <a:pt x="88" y="76"/>
                    </a:cubicBezTo>
                    <a:cubicBezTo>
                      <a:pt x="89" y="74"/>
                      <a:pt x="91" y="72"/>
                      <a:pt x="93" y="71"/>
                    </a:cubicBezTo>
                    <a:cubicBezTo>
                      <a:pt x="98" y="67"/>
                      <a:pt x="103" y="62"/>
                      <a:pt x="108" y="58"/>
                    </a:cubicBezTo>
                    <a:cubicBezTo>
                      <a:pt x="112" y="53"/>
                      <a:pt x="118" y="51"/>
                      <a:pt x="124" y="47"/>
                    </a:cubicBezTo>
                    <a:cubicBezTo>
                      <a:pt x="129" y="44"/>
                      <a:pt x="135" y="41"/>
                      <a:pt x="141" y="38"/>
                    </a:cubicBezTo>
                    <a:cubicBezTo>
                      <a:pt x="145" y="36"/>
                      <a:pt x="149" y="34"/>
                      <a:pt x="153" y="32"/>
                    </a:cubicBezTo>
                    <a:cubicBezTo>
                      <a:pt x="156" y="30"/>
                      <a:pt x="159" y="30"/>
                      <a:pt x="162" y="31"/>
                    </a:cubicBezTo>
                    <a:cubicBezTo>
                      <a:pt x="164" y="31"/>
                      <a:pt x="166" y="32"/>
                      <a:pt x="168" y="32"/>
                    </a:cubicBezTo>
                    <a:cubicBezTo>
                      <a:pt x="173" y="33"/>
                      <a:pt x="179" y="35"/>
                      <a:pt x="184" y="31"/>
                    </a:cubicBezTo>
                    <a:cubicBezTo>
                      <a:pt x="184" y="30"/>
                      <a:pt x="185" y="30"/>
                      <a:pt x="186" y="30"/>
                    </a:cubicBezTo>
                    <a:cubicBezTo>
                      <a:pt x="192" y="28"/>
                      <a:pt x="199" y="28"/>
                      <a:pt x="200" y="20"/>
                    </a:cubicBezTo>
                    <a:cubicBezTo>
                      <a:pt x="207" y="13"/>
                      <a:pt x="215" y="7"/>
                      <a:pt x="225" y="3"/>
                    </a:cubicBezTo>
                    <a:cubicBezTo>
                      <a:pt x="234" y="0"/>
                      <a:pt x="244" y="0"/>
                      <a:pt x="254" y="0"/>
                    </a:cubicBezTo>
                    <a:cubicBezTo>
                      <a:pt x="263" y="1"/>
                      <a:pt x="271" y="1"/>
                      <a:pt x="280" y="1"/>
                    </a:cubicBezTo>
                    <a:cubicBezTo>
                      <a:pt x="295" y="0"/>
                      <a:pt x="309" y="5"/>
                      <a:pt x="324" y="8"/>
                    </a:cubicBezTo>
                    <a:cubicBezTo>
                      <a:pt x="328" y="10"/>
                      <a:pt x="334" y="10"/>
                      <a:pt x="339" y="11"/>
                    </a:cubicBezTo>
                    <a:cubicBezTo>
                      <a:pt x="359" y="16"/>
                      <a:pt x="379" y="20"/>
                      <a:pt x="399" y="26"/>
                    </a:cubicBezTo>
                    <a:cubicBezTo>
                      <a:pt x="407" y="28"/>
                      <a:pt x="415" y="31"/>
                      <a:pt x="422" y="36"/>
                    </a:cubicBezTo>
                    <a:cubicBezTo>
                      <a:pt x="426" y="39"/>
                      <a:pt x="432" y="41"/>
                      <a:pt x="436" y="44"/>
                    </a:cubicBezTo>
                    <a:cubicBezTo>
                      <a:pt x="443" y="49"/>
                      <a:pt x="449" y="55"/>
                      <a:pt x="456" y="61"/>
                    </a:cubicBezTo>
                    <a:cubicBezTo>
                      <a:pt x="458" y="63"/>
                      <a:pt x="461" y="65"/>
                      <a:pt x="462" y="67"/>
                    </a:cubicBezTo>
                    <a:cubicBezTo>
                      <a:pt x="471" y="77"/>
                      <a:pt x="480" y="86"/>
                      <a:pt x="487" y="97"/>
                    </a:cubicBezTo>
                    <a:cubicBezTo>
                      <a:pt x="494" y="109"/>
                      <a:pt x="502" y="120"/>
                      <a:pt x="506" y="134"/>
                    </a:cubicBezTo>
                    <a:cubicBezTo>
                      <a:pt x="509" y="144"/>
                      <a:pt x="514" y="153"/>
                      <a:pt x="517" y="163"/>
                    </a:cubicBezTo>
                    <a:cubicBezTo>
                      <a:pt x="518" y="165"/>
                      <a:pt x="518" y="167"/>
                      <a:pt x="519" y="169"/>
                    </a:cubicBezTo>
                    <a:cubicBezTo>
                      <a:pt x="521" y="178"/>
                      <a:pt x="523" y="187"/>
                      <a:pt x="525" y="196"/>
                    </a:cubicBezTo>
                    <a:cubicBezTo>
                      <a:pt x="526" y="202"/>
                      <a:pt x="526" y="207"/>
                      <a:pt x="527" y="213"/>
                    </a:cubicBezTo>
                    <a:cubicBezTo>
                      <a:pt x="528" y="221"/>
                      <a:pt x="529" y="230"/>
                      <a:pt x="529" y="238"/>
                    </a:cubicBezTo>
                    <a:cubicBezTo>
                      <a:pt x="529" y="248"/>
                      <a:pt x="527" y="257"/>
                      <a:pt x="526" y="267"/>
                    </a:cubicBezTo>
                    <a:cubicBezTo>
                      <a:pt x="525" y="275"/>
                      <a:pt x="523" y="282"/>
                      <a:pt x="521" y="290"/>
                    </a:cubicBezTo>
                    <a:cubicBezTo>
                      <a:pt x="521" y="291"/>
                      <a:pt x="520" y="292"/>
                      <a:pt x="519" y="295"/>
                    </a:cubicBezTo>
                    <a:close/>
                  </a:path>
                </a:pathLst>
              </a:custGeom>
              <a:solidFill>
                <a:srgbClr val="B3540F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23" name="Freeform 12"/>
              <p:cNvSpPr>
                <a:spLocks/>
              </p:cNvSpPr>
              <p:nvPr/>
            </p:nvSpPr>
            <p:spPr bwMode="auto">
              <a:xfrm>
                <a:off x="5454650" y="1522413"/>
                <a:ext cx="541338" cy="342900"/>
              </a:xfrm>
              <a:custGeom>
                <a:avLst/>
                <a:gdLst>
                  <a:gd name="T0" fmla="*/ 240 w 299"/>
                  <a:gd name="T1" fmla="*/ 3 h 190"/>
                  <a:gd name="T2" fmla="*/ 241 w 299"/>
                  <a:gd name="T3" fmla="*/ 20 h 190"/>
                  <a:gd name="T4" fmla="*/ 245 w 299"/>
                  <a:gd name="T5" fmla="*/ 52 h 190"/>
                  <a:gd name="T6" fmla="*/ 249 w 299"/>
                  <a:gd name="T7" fmla="*/ 62 h 190"/>
                  <a:gd name="T8" fmla="*/ 291 w 299"/>
                  <a:gd name="T9" fmla="*/ 93 h 190"/>
                  <a:gd name="T10" fmla="*/ 299 w 299"/>
                  <a:gd name="T11" fmla="*/ 96 h 190"/>
                  <a:gd name="T12" fmla="*/ 296 w 299"/>
                  <a:gd name="T13" fmla="*/ 106 h 190"/>
                  <a:gd name="T14" fmla="*/ 270 w 299"/>
                  <a:gd name="T15" fmla="*/ 138 h 190"/>
                  <a:gd name="T16" fmla="*/ 241 w 299"/>
                  <a:gd name="T17" fmla="*/ 158 h 190"/>
                  <a:gd name="T18" fmla="*/ 228 w 299"/>
                  <a:gd name="T19" fmla="*/ 167 h 190"/>
                  <a:gd name="T20" fmla="*/ 190 w 299"/>
                  <a:gd name="T21" fmla="*/ 181 h 190"/>
                  <a:gd name="T22" fmla="*/ 146 w 299"/>
                  <a:gd name="T23" fmla="*/ 188 h 190"/>
                  <a:gd name="T24" fmla="*/ 106 w 299"/>
                  <a:gd name="T25" fmla="*/ 185 h 190"/>
                  <a:gd name="T26" fmla="*/ 85 w 299"/>
                  <a:gd name="T27" fmla="*/ 177 h 190"/>
                  <a:gd name="T28" fmla="*/ 49 w 299"/>
                  <a:gd name="T29" fmla="*/ 161 h 190"/>
                  <a:gd name="T30" fmla="*/ 17 w 299"/>
                  <a:gd name="T31" fmla="*/ 139 h 190"/>
                  <a:gd name="T32" fmla="*/ 2 w 299"/>
                  <a:gd name="T33" fmla="*/ 116 h 190"/>
                  <a:gd name="T34" fmla="*/ 6 w 299"/>
                  <a:gd name="T35" fmla="*/ 107 h 190"/>
                  <a:gd name="T36" fmla="*/ 38 w 299"/>
                  <a:gd name="T37" fmla="*/ 90 h 190"/>
                  <a:gd name="T38" fmla="*/ 57 w 299"/>
                  <a:gd name="T39" fmla="*/ 68 h 190"/>
                  <a:gd name="T40" fmla="*/ 66 w 299"/>
                  <a:gd name="T41" fmla="*/ 36 h 190"/>
                  <a:gd name="T42" fmla="*/ 65 w 299"/>
                  <a:gd name="T43" fmla="*/ 25 h 190"/>
                  <a:gd name="T44" fmla="*/ 66 w 299"/>
                  <a:gd name="T45" fmla="*/ 4 h 190"/>
                  <a:gd name="T46" fmla="*/ 72 w 299"/>
                  <a:gd name="T47" fmla="*/ 1 h 190"/>
                  <a:gd name="T48" fmla="*/ 93 w 299"/>
                  <a:gd name="T49" fmla="*/ 4 h 190"/>
                  <a:gd name="T50" fmla="*/ 98 w 299"/>
                  <a:gd name="T51" fmla="*/ 5 h 190"/>
                  <a:gd name="T52" fmla="*/ 142 w 299"/>
                  <a:gd name="T53" fmla="*/ 13 h 190"/>
                  <a:gd name="T54" fmla="*/ 178 w 299"/>
                  <a:gd name="T55" fmla="*/ 15 h 190"/>
                  <a:gd name="T56" fmla="*/ 218 w 299"/>
                  <a:gd name="T57" fmla="*/ 8 h 190"/>
                  <a:gd name="T58" fmla="*/ 235 w 299"/>
                  <a:gd name="T59" fmla="*/ 3 h 190"/>
                  <a:gd name="T60" fmla="*/ 240 w 299"/>
                  <a:gd name="T61" fmla="*/ 3 h 1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</a:cxnLst>
                <a:rect l="0" t="0" r="r" b="b"/>
                <a:pathLst>
                  <a:path w="299" h="190">
                    <a:moveTo>
                      <a:pt x="240" y="3"/>
                    </a:moveTo>
                    <a:cubicBezTo>
                      <a:pt x="240" y="10"/>
                      <a:pt x="241" y="15"/>
                      <a:pt x="241" y="20"/>
                    </a:cubicBezTo>
                    <a:cubicBezTo>
                      <a:pt x="242" y="31"/>
                      <a:pt x="244" y="41"/>
                      <a:pt x="245" y="52"/>
                    </a:cubicBezTo>
                    <a:cubicBezTo>
                      <a:pt x="245" y="56"/>
                      <a:pt x="246" y="59"/>
                      <a:pt x="249" y="62"/>
                    </a:cubicBezTo>
                    <a:cubicBezTo>
                      <a:pt x="260" y="76"/>
                      <a:pt x="275" y="85"/>
                      <a:pt x="291" y="93"/>
                    </a:cubicBezTo>
                    <a:cubicBezTo>
                      <a:pt x="294" y="94"/>
                      <a:pt x="296" y="95"/>
                      <a:pt x="299" y="96"/>
                    </a:cubicBezTo>
                    <a:cubicBezTo>
                      <a:pt x="298" y="100"/>
                      <a:pt x="297" y="103"/>
                      <a:pt x="296" y="106"/>
                    </a:cubicBezTo>
                    <a:cubicBezTo>
                      <a:pt x="290" y="119"/>
                      <a:pt x="281" y="130"/>
                      <a:pt x="270" y="138"/>
                    </a:cubicBezTo>
                    <a:cubicBezTo>
                      <a:pt x="261" y="146"/>
                      <a:pt x="251" y="151"/>
                      <a:pt x="241" y="158"/>
                    </a:cubicBezTo>
                    <a:cubicBezTo>
                      <a:pt x="237" y="161"/>
                      <a:pt x="232" y="164"/>
                      <a:pt x="228" y="167"/>
                    </a:cubicBezTo>
                    <a:cubicBezTo>
                      <a:pt x="216" y="174"/>
                      <a:pt x="203" y="178"/>
                      <a:pt x="190" y="181"/>
                    </a:cubicBezTo>
                    <a:cubicBezTo>
                      <a:pt x="175" y="184"/>
                      <a:pt x="161" y="187"/>
                      <a:pt x="146" y="188"/>
                    </a:cubicBezTo>
                    <a:cubicBezTo>
                      <a:pt x="133" y="189"/>
                      <a:pt x="119" y="190"/>
                      <a:pt x="106" y="185"/>
                    </a:cubicBezTo>
                    <a:cubicBezTo>
                      <a:pt x="99" y="183"/>
                      <a:pt x="92" y="179"/>
                      <a:pt x="85" y="177"/>
                    </a:cubicBezTo>
                    <a:cubicBezTo>
                      <a:pt x="72" y="174"/>
                      <a:pt x="61" y="166"/>
                      <a:pt x="49" y="161"/>
                    </a:cubicBezTo>
                    <a:cubicBezTo>
                      <a:pt x="37" y="156"/>
                      <a:pt x="26" y="148"/>
                      <a:pt x="17" y="139"/>
                    </a:cubicBezTo>
                    <a:cubicBezTo>
                      <a:pt x="11" y="133"/>
                      <a:pt x="7" y="124"/>
                      <a:pt x="2" y="116"/>
                    </a:cubicBezTo>
                    <a:cubicBezTo>
                      <a:pt x="0" y="112"/>
                      <a:pt x="1" y="109"/>
                      <a:pt x="6" y="107"/>
                    </a:cubicBezTo>
                    <a:cubicBezTo>
                      <a:pt x="17" y="101"/>
                      <a:pt x="28" y="96"/>
                      <a:pt x="38" y="90"/>
                    </a:cubicBezTo>
                    <a:cubicBezTo>
                      <a:pt x="47" y="85"/>
                      <a:pt x="54" y="78"/>
                      <a:pt x="57" y="68"/>
                    </a:cubicBezTo>
                    <a:cubicBezTo>
                      <a:pt x="61" y="58"/>
                      <a:pt x="63" y="47"/>
                      <a:pt x="66" y="36"/>
                    </a:cubicBezTo>
                    <a:cubicBezTo>
                      <a:pt x="66" y="33"/>
                      <a:pt x="65" y="29"/>
                      <a:pt x="65" y="25"/>
                    </a:cubicBezTo>
                    <a:cubicBezTo>
                      <a:pt x="65" y="18"/>
                      <a:pt x="65" y="11"/>
                      <a:pt x="66" y="4"/>
                    </a:cubicBezTo>
                    <a:cubicBezTo>
                      <a:pt x="67" y="1"/>
                      <a:pt x="69" y="0"/>
                      <a:pt x="72" y="1"/>
                    </a:cubicBezTo>
                    <a:cubicBezTo>
                      <a:pt x="79" y="2"/>
                      <a:pt x="86" y="3"/>
                      <a:pt x="93" y="4"/>
                    </a:cubicBezTo>
                    <a:cubicBezTo>
                      <a:pt x="95" y="4"/>
                      <a:pt x="97" y="4"/>
                      <a:pt x="98" y="5"/>
                    </a:cubicBezTo>
                    <a:cubicBezTo>
                      <a:pt x="112" y="11"/>
                      <a:pt x="128" y="10"/>
                      <a:pt x="142" y="13"/>
                    </a:cubicBezTo>
                    <a:cubicBezTo>
                      <a:pt x="154" y="15"/>
                      <a:pt x="166" y="16"/>
                      <a:pt x="178" y="15"/>
                    </a:cubicBezTo>
                    <a:cubicBezTo>
                      <a:pt x="191" y="13"/>
                      <a:pt x="205" y="13"/>
                      <a:pt x="218" y="8"/>
                    </a:cubicBezTo>
                    <a:cubicBezTo>
                      <a:pt x="223" y="6"/>
                      <a:pt x="229" y="5"/>
                      <a:pt x="235" y="3"/>
                    </a:cubicBezTo>
                    <a:cubicBezTo>
                      <a:pt x="236" y="3"/>
                      <a:pt x="238" y="3"/>
                      <a:pt x="240" y="3"/>
                    </a:cubicBezTo>
                    <a:close/>
                  </a:path>
                </a:pathLst>
              </a:custGeom>
              <a:solidFill>
                <a:srgbClr val="FADAD3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24" name="Freeform 13"/>
              <p:cNvSpPr>
                <a:spLocks/>
              </p:cNvSpPr>
              <p:nvPr/>
            </p:nvSpPr>
            <p:spPr bwMode="auto">
              <a:xfrm>
                <a:off x="5329238" y="2527301"/>
                <a:ext cx="598488" cy="401638"/>
              </a:xfrm>
              <a:custGeom>
                <a:avLst/>
                <a:gdLst>
                  <a:gd name="T0" fmla="*/ 152 w 330"/>
                  <a:gd name="T1" fmla="*/ 155 h 222"/>
                  <a:gd name="T2" fmla="*/ 171 w 330"/>
                  <a:gd name="T3" fmla="*/ 199 h 222"/>
                  <a:gd name="T4" fmla="*/ 161 w 330"/>
                  <a:gd name="T5" fmla="*/ 210 h 222"/>
                  <a:gd name="T6" fmla="*/ 132 w 330"/>
                  <a:gd name="T7" fmla="*/ 203 h 222"/>
                  <a:gd name="T8" fmla="*/ 116 w 330"/>
                  <a:gd name="T9" fmla="*/ 182 h 222"/>
                  <a:gd name="T10" fmla="*/ 78 w 330"/>
                  <a:gd name="T11" fmla="*/ 152 h 222"/>
                  <a:gd name="T12" fmla="*/ 30 w 330"/>
                  <a:gd name="T13" fmla="*/ 119 h 222"/>
                  <a:gd name="T14" fmla="*/ 1 w 330"/>
                  <a:gd name="T15" fmla="*/ 96 h 222"/>
                  <a:gd name="T16" fmla="*/ 27 w 330"/>
                  <a:gd name="T17" fmla="*/ 46 h 222"/>
                  <a:gd name="T18" fmla="*/ 43 w 330"/>
                  <a:gd name="T19" fmla="*/ 24 h 222"/>
                  <a:gd name="T20" fmla="*/ 55 w 330"/>
                  <a:gd name="T21" fmla="*/ 5 h 222"/>
                  <a:gd name="T22" fmla="*/ 103 w 330"/>
                  <a:gd name="T23" fmla="*/ 8 h 222"/>
                  <a:gd name="T24" fmla="*/ 117 w 330"/>
                  <a:gd name="T25" fmla="*/ 14 h 222"/>
                  <a:gd name="T26" fmla="*/ 142 w 330"/>
                  <a:gd name="T27" fmla="*/ 16 h 222"/>
                  <a:gd name="T28" fmla="*/ 165 w 330"/>
                  <a:gd name="T29" fmla="*/ 25 h 222"/>
                  <a:gd name="T30" fmla="*/ 207 w 330"/>
                  <a:gd name="T31" fmla="*/ 45 h 222"/>
                  <a:gd name="T32" fmla="*/ 238 w 330"/>
                  <a:gd name="T33" fmla="*/ 61 h 222"/>
                  <a:gd name="T34" fmla="*/ 268 w 330"/>
                  <a:gd name="T35" fmla="*/ 81 h 222"/>
                  <a:gd name="T36" fmla="*/ 315 w 330"/>
                  <a:gd name="T37" fmla="*/ 121 h 222"/>
                  <a:gd name="T38" fmla="*/ 321 w 330"/>
                  <a:gd name="T39" fmla="*/ 151 h 222"/>
                  <a:gd name="T40" fmla="*/ 288 w 330"/>
                  <a:gd name="T41" fmla="*/ 137 h 222"/>
                  <a:gd name="T42" fmla="*/ 256 w 330"/>
                  <a:gd name="T43" fmla="*/ 119 h 222"/>
                  <a:gd name="T44" fmla="*/ 232 w 330"/>
                  <a:gd name="T45" fmla="*/ 102 h 222"/>
                  <a:gd name="T46" fmla="*/ 210 w 330"/>
                  <a:gd name="T47" fmla="*/ 81 h 222"/>
                  <a:gd name="T48" fmla="*/ 210 w 330"/>
                  <a:gd name="T49" fmla="*/ 92 h 222"/>
                  <a:gd name="T50" fmla="*/ 229 w 330"/>
                  <a:gd name="T51" fmla="*/ 146 h 222"/>
                  <a:gd name="T52" fmla="*/ 209 w 330"/>
                  <a:gd name="T53" fmla="*/ 144 h 222"/>
                  <a:gd name="T54" fmla="*/ 186 w 330"/>
                  <a:gd name="T55" fmla="*/ 122 h 222"/>
                  <a:gd name="T56" fmla="*/ 204 w 330"/>
                  <a:gd name="T57" fmla="*/ 165 h 222"/>
                  <a:gd name="T58" fmla="*/ 192 w 330"/>
                  <a:gd name="T59" fmla="*/ 188 h 222"/>
                  <a:gd name="T60" fmla="*/ 179 w 330"/>
                  <a:gd name="T61" fmla="*/ 177 h 222"/>
                  <a:gd name="T62" fmla="*/ 167 w 330"/>
                  <a:gd name="T63" fmla="*/ 158 h 2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330" h="222">
                    <a:moveTo>
                      <a:pt x="152" y="147"/>
                    </a:moveTo>
                    <a:cubicBezTo>
                      <a:pt x="148" y="150"/>
                      <a:pt x="150" y="153"/>
                      <a:pt x="152" y="155"/>
                    </a:cubicBezTo>
                    <a:cubicBezTo>
                      <a:pt x="159" y="165"/>
                      <a:pt x="164" y="175"/>
                      <a:pt x="168" y="185"/>
                    </a:cubicBezTo>
                    <a:cubicBezTo>
                      <a:pt x="171" y="189"/>
                      <a:pt x="172" y="194"/>
                      <a:pt x="171" y="199"/>
                    </a:cubicBezTo>
                    <a:cubicBezTo>
                      <a:pt x="170" y="203"/>
                      <a:pt x="168" y="206"/>
                      <a:pt x="164" y="208"/>
                    </a:cubicBezTo>
                    <a:cubicBezTo>
                      <a:pt x="163" y="208"/>
                      <a:pt x="162" y="209"/>
                      <a:pt x="161" y="210"/>
                    </a:cubicBezTo>
                    <a:cubicBezTo>
                      <a:pt x="148" y="222"/>
                      <a:pt x="135" y="218"/>
                      <a:pt x="121" y="210"/>
                    </a:cubicBezTo>
                    <a:cubicBezTo>
                      <a:pt x="125" y="208"/>
                      <a:pt x="128" y="206"/>
                      <a:pt x="132" y="203"/>
                    </a:cubicBezTo>
                    <a:cubicBezTo>
                      <a:pt x="128" y="199"/>
                      <a:pt x="124" y="195"/>
                      <a:pt x="121" y="191"/>
                    </a:cubicBezTo>
                    <a:cubicBezTo>
                      <a:pt x="119" y="188"/>
                      <a:pt x="118" y="185"/>
                      <a:pt x="116" y="182"/>
                    </a:cubicBezTo>
                    <a:cubicBezTo>
                      <a:pt x="116" y="181"/>
                      <a:pt x="115" y="180"/>
                      <a:pt x="114" y="179"/>
                    </a:cubicBezTo>
                    <a:cubicBezTo>
                      <a:pt x="102" y="170"/>
                      <a:pt x="91" y="160"/>
                      <a:pt x="78" y="152"/>
                    </a:cubicBezTo>
                    <a:cubicBezTo>
                      <a:pt x="66" y="146"/>
                      <a:pt x="55" y="138"/>
                      <a:pt x="45" y="131"/>
                    </a:cubicBezTo>
                    <a:cubicBezTo>
                      <a:pt x="39" y="127"/>
                      <a:pt x="35" y="122"/>
                      <a:pt x="30" y="119"/>
                    </a:cubicBezTo>
                    <a:cubicBezTo>
                      <a:pt x="21" y="112"/>
                      <a:pt x="13" y="104"/>
                      <a:pt x="0" y="103"/>
                    </a:cubicBezTo>
                    <a:cubicBezTo>
                      <a:pt x="0" y="100"/>
                      <a:pt x="0" y="98"/>
                      <a:pt x="1" y="96"/>
                    </a:cubicBezTo>
                    <a:cubicBezTo>
                      <a:pt x="4" y="88"/>
                      <a:pt x="8" y="80"/>
                      <a:pt x="12" y="72"/>
                    </a:cubicBezTo>
                    <a:cubicBezTo>
                      <a:pt x="16" y="63"/>
                      <a:pt x="24" y="56"/>
                      <a:pt x="27" y="46"/>
                    </a:cubicBezTo>
                    <a:cubicBezTo>
                      <a:pt x="29" y="42"/>
                      <a:pt x="33" y="38"/>
                      <a:pt x="36" y="34"/>
                    </a:cubicBezTo>
                    <a:cubicBezTo>
                      <a:pt x="39" y="31"/>
                      <a:pt x="40" y="27"/>
                      <a:pt x="43" y="24"/>
                    </a:cubicBezTo>
                    <a:cubicBezTo>
                      <a:pt x="46" y="20"/>
                      <a:pt x="48" y="15"/>
                      <a:pt x="51" y="12"/>
                    </a:cubicBezTo>
                    <a:cubicBezTo>
                      <a:pt x="53" y="10"/>
                      <a:pt x="54" y="8"/>
                      <a:pt x="55" y="5"/>
                    </a:cubicBezTo>
                    <a:cubicBezTo>
                      <a:pt x="56" y="4"/>
                      <a:pt x="57" y="2"/>
                      <a:pt x="58" y="0"/>
                    </a:cubicBezTo>
                    <a:cubicBezTo>
                      <a:pt x="74" y="0"/>
                      <a:pt x="90" y="0"/>
                      <a:pt x="103" y="8"/>
                    </a:cubicBezTo>
                    <a:cubicBezTo>
                      <a:pt x="106" y="11"/>
                      <a:pt x="108" y="14"/>
                      <a:pt x="110" y="16"/>
                    </a:cubicBezTo>
                    <a:cubicBezTo>
                      <a:pt x="112" y="17"/>
                      <a:pt x="115" y="17"/>
                      <a:pt x="117" y="14"/>
                    </a:cubicBezTo>
                    <a:cubicBezTo>
                      <a:pt x="117" y="13"/>
                      <a:pt x="120" y="12"/>
                      <a:pt x="121" y="12"/>
                    </a:cubicBezTo>
                    <a:cubicBezTo>
                      <a:pt x="128" y="13"/>
                      <a:pt x="135" y="14"/>
                      <a:pt x="142" y="16"/>
                    </a:cubicBezTo>
                    <a:cubicBezTo>
                      <a:pt x="144" y="16"/>
                      <a:pt x="146" y="17"/>
                      <a:pt x="148" y="18"/>
                    </a:cubicBezTo>
                    <a:cubicBezTo>
                      <a:pt x="154" y="20"/>
                      <a:pt x="160" y="22"/>
                      <a:pt x="165" y="25"/>
                    </a:cubicBezTo>
                    <a:cubicBezTo>
                      <a:pt x="176" y="29"/>
                      <a:pt x="187" y="33"/>
                      <a:pt x="197" y="37"/>
                    </a:cubicBezTo>
                    <a:cubicBezTo>
                      <a:pt x="200" y="39"/>
                      <a:pt x="203" y="42"/>
                      <a:pt x="207" y="45"/>
                    </a:cubicBezTo>
                    <a:cubicBezTo>
                      <a:pt x="209" y="44"/>
                      <a:pt x="212" y="45"/>
                      <a:pt x="216" y="47"/>
                    </a:cubicBezTo>
                    <a:cubicBezTo>
                      <a:pt x="223" y="52"/>
                      <a:pt x="231" y="56"/>
                      <a:pt x="238" y="61"/>
                    </a:cubicBezTo>
                    <a:cubicBezTo>
                      <a:pt x="243" y="64"/>
                      <a:pt x="248" y="68"/>
                      <a:pt x="253" y="72"/>
                    </a:cubicBezTo>
                    <a:cubicBezTo>
                      <a:pt x="258" y="75"/>
                      <a:pt x="263" y="78"/>
                      <a:pt x="268" y="81"/>
                    </a:cubicBezTo>
                    <a:cubicBezTo>
                      <a:pt x="272" y="84"/>
                      <a:pt x="276" y="89"/>
                      <a:pt x="280" y="91"/>
                    </a:cubicBezTo>
                    <a:cubicBezTo>
                      <a:pt x="294" y="98"/>
                      <a:pt x="303" y="111"/>
                      <a:pt x="315" y="121"/>
                    </a:cubicBezTo>
                    <a:cubicBezTo>
                      <a:pt x="322" y="127"/>
                      <a:pt x="325" y="134"/>
                      <a:pt x="328" y="143"/>
                    </a:cubicBezTo>
                    <a:cubicBezTo>
                      <a:pt x="330" y="149"/>
                      <a:pt x="328" y="152"/>
                      <a:pt x="321" y="151"/>
                    </a:cubicBezTo>
                    <a:cubicBezTo>
                      <a:pt x="318" y="151"/>
                      <a:pt x="315" y="150"/>
                      <a:pt x="312" y="149"/>
                    </a:cubicBezTo>
                    <a:cubicBezTo>
                      <a:pt x="304" y="145"/>
                      <a:pt x="296" y="141"/>
                      <a:pt x="288" y="137"/>
                    </a:cubicBezTo>
                    <a:cubicBezTo>
                      <a:pt x="278" y="132"/>
                      <a:pt x="269" y="127"/>
                      <a:pt x="259" y="121"/>
                    </a:cubicBezTo>
                    <a:cubicBezTo>
                      <a:pt x="258" y="121"/>
                      <a:pt x="256" y="120"/>
                      <a:pt x="256" y="119"/>
                    </a:cubicBezTo>
                    <a:cubicBezTo>
                      <a:pt x="251" y="114"/>
                      <a:pt x="245" y="111"/>
                      <a:pt x="239" y="108"/>
                    </a:cubicBezTo>
                    <a:cubicBezTo>
                      <a:pt x="236" y="106"/>
                      <a:pt x="234" y="105"/>
                      <a:pt x="232" y="102"/>
                    </a:cubicBezTo>
                    <a:cubicBezTo>
                      <a:pt x="229" y="96"/>
                      <a:pt x="225" y="90"/>
                      <a:pt x="220" y="83"/>
                    </a:cubicBezTo>
                    <a:cubicBezTo>
                      <a:pt x="218" y="80"/>
                      <a:pt x="214" y="80"/>
                      <a:pt x="210" y="81"/>
                    </a:cubicBezTo>
                    <a:cubicBezTo>
                      <a:pt x="207" y="81"/>
                      <a:pt x="206" y="83"/>
                      <a:pt x="207" y="86"/>
                    </a:cubicBezTo>
                    <a:cubicBezTo>
                      <a:pt x="208" y="88"/>
                      <a:pt x="209" y="90"/>
                      <a:pt x="210" y="92"/>
                    </a:cubicBezTo>
                    <a:cubicBezTo>
                      <a:pt x="213" y="97"/>
                      <a:pt x="217" y="102"/>
                      <a:pt x="220" y="107"/>
                    </a:cubicBezTo>
                    <a:cubicBezTo>
                      <a:pt x="228" y="119"/>
                      <a:pt x="230" y="132"/>
                      <a:pt x="229" y="146"/>
                    </a:cubicBezTo>
                    <a:cubicBezTo>
                      <a:pt x="229" y="152"/>
                      <a:pt x="224" y="156"/>
                      <a:pt x="219" y="160"/>
                    </a:cubicBezTo>
                    <a:cubicBezTo>
                      <a:pt x="214" y="155"/>
                      <a:pt x="212" y="149"/>
                      <a:pt x="209" y="144"/>
                    </a:cubicBezTo>
                    <a:cubicBezTo>
                      <a:pt x="206" y="137"/>
                      <a:pt x="204" y="131"/>
                      <a:pt x="200" y="124"/>
                    </a:cubicBezTo>
                    <a:cubicBezTo>
                      <a:pt x="197" y="119"/>
                      <a:pt x="191" y="118"/>
                      <a:pt x="186" y="122"/>
                    </a:cubicBezTo>
                    <a:cubicBezTo>
                      <a:pt x="187" y="124"/>
                      <a:pt x="189" y="127"/>
                      <a:pt x="190" y="129"/>
                    </a:cubicBezTo>
                    <a:cubicBezTo>
                      <a:pt x="194" y="141"/>
                      <a:pt x="199" y="153"/>
                      <a:pt x="204" y="165"/>
                    </a:cubicBezTo>
                    <a:cubicBezTo>
                      <a:pt x="206" y="170"/>
                      <a:pt x="205" y="174"/>
                      <a:pt x="201" y="178"/>
                    </a:cubicBezTo>
                    <a:cubicBezTo>
                      <a:pt x="197" y="181"/>
                      <a:pt x="195" y="185"/>
                      <a:pt x="192" y="188"/>
                    </a:cubicBezTo>
                    <a:cubicBezTo>
                      <a:pt x="190" y="191"/>
                      <a:pt x="188" y="192"/>
                      <a:pt x="185" y="194"/>
                    </a:cubicBezTo>
                    <a:cubicBezTo>
                      <a:pt x="183" y="188"/>
                      <a:pt x="181" y="182"/>
                      <a:pt x="179" y="177"/>
                    </a:cubicBezTo>
                    <a:cubicBezTo>
                      <a:pt x="177" y="174"/>
                      <a:pt x="174" y="172"/>
                      <a:pt x="172" y="168"/>
                    </a:cubicBezTo>
                    <a:cubicBezTo>
                      <a:pt x="171" y="165"/>
                      <a:pt x="168" y="162"/>
                      <a:pt x="167" y="158"/>
                    </a:cubicBezTo>
                    <a:cubicBezTo>
                      <a:pt x="166" y="151"/>
                      <a:pt x="159" y="148"/>
                      <a:pt x="152" y="147"/>
                    </a:cubicBezTo>
                    <a:close/>
                  </a:path>
                </a:pathLst>
              </a:custGeom>
              <a:solidFill>
                <a:srgbClr val="FADAD3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25" name="Freeform 14"/>
              <p:cNvSpPr>
                <a:spLocks/>
              </p:cNvSpPr>
              <p:nvPr/>
            </p:nvSpPr>
            <p:spPr bwMode="auto">
              <a:xfrm>
                <a:off x="6588125" y="2273301"/>
                <a:ext cx="334963" cy="352425"/>
              </a:xfrm>
              <a:custGeom>
                <a:avLst/>
                <a:gdLst>
                  <a:gd name="T0" fmla="*/ 139 w 185"/>
                  <a:gd name="T1" fmla="*/ 195 h 195"/>
                  <a:gd name="T2" fmla="*/ 135 w 185"/>
                  <a:gd name="T3" fmla="*/ 191 h 195"/>
                  <a:gd name="T4" fmla="*/ 138 w 185"/>
                  <a:gd name="T5" fmla="*/ 185 h 195"/>
                  <a:gd name="T6" fmla="*/ 136 w 185"/>
                  <a:gd name="T7" fmla="*/ 173 h 195"/>
                  <a:gd name="T8" fmla="*/ 130 w 185"/>
                  <a:gd name="T9" fmla="*/ 168 h 195"/>
                  <a:gd name="T10" fmla="*/ 105 w 185"/>
                  <a:gd name="T11" fmla="*/ 161 h 195"/>
                  <a:gd name="T12" fmla="*/ 90 w 185"/>
                  <a:gd name="T13" fmla="*/ 158 h 195"/>
                  <a:gd name="T14" fmla="*/ 71 w 185"/>
                  <a:gd name="T15" fmla="*/ 150 h 195"/>
                  <a:gd name="T16" fmla="*/ 75 w 185"/>
                  <a:gd name="T17" fmla="*/ 131 h 195"/>
                  <a:gd name="T18" fmla="*/ 107 w 185"/>
                  <a:gd name="T19" fmla="*/ 126 h 195"/>
                  <a:gd name="T20" fmla="*/ 135 w 185"/>
                  <a:gd name="T21" fmla="*/ 126 h 195"/>
                  <a:gd name="T22" fmla="*/ 146 w 185"/>
                  <a:gd name="T23" fmla="*/ 128 h 195"/>
                  <a:gd name="T24" fmla="*/ 145 w 185"/>
                  <a:gd name="T25" fmla="*/ 120 h 195"/>
                  <a:gd name="T26" fmla="*/ 137 w 185"/>
                  <a:gd name="T27" fmla="*/ 118 h 195"/>
                  <a:gd name="T28" fmla="*/ 101 w 185"/>
                  <a:gd name="T29" fmla="*/ 116 h 195"/>
                  <a:gd name="T30" fmla="*/ 72 w 185"/>
                  <a:gd name="T31" fmla="*/ 119 h 195"/>
                  <a:gd name="T32" fmla="*/ 52 w 185"/>
                  <a:gd name="T33" fmla="*/ 118 h 195"/>
                  <a:gd name="T34" fmla="*/ 48 w 185"/>
                  <a:gd name="T35" fmla="*/ 116 h 195"/>
                  <a:gd name="T36" fmla="*/ 39 w 185"/>
                  <a:gd name="T37" fmla="*/ 103 h 195"/>
                  <a:gd name="T38" fmla="*/ 41 w 185"/>
                  <a:gd name="T39" fmla="*/ 90 h 195"/>
                  <a:gd name="T40" fmla="*/ 64 w 185"/>
                  <a:gd name="T41" fmla="*/ 89 h 195"/>
                  <a:gd name="T42" fmla="*/ 91 w 185"/>
                  <a:gd name="T43" fmla="*/ 89 h 195"/>
                  <a:gd name="T44" fmla="*/ 120 w 185"/>
                  <a:gd name="T45" fmla="*/ 89 h 195"/>
                  <a:gd name="T46" fmla="*/ 148 w 185"/>
                  <a:gd name="T47" fmla="*/ 85 h 195"/>
                  <a:gd name="T48" fmla="*/ 138 w 185"/>
                  <a:gd name="T49" fmla="*/ 79 h 195"/>
                  <a:gd name="T50" fmla="*/ 116 w 185"/>
                  <a:gd name="T51" fmla="*/ 80 h 195"/>
                  <a:gd name="T52" fmla="*/ 105 w 185"/>
                  <a:gd name="T53" fmla="*/ 79 h 195"/>
                  <a:gd name="T54" fmla="*/ 90 w 185"/>
                  <a:gd name="T55" fmla="*/ 77 h 195"/>
                  <a:gd name="T56" fmla="*/ 84 w 185"/>
                  <a:gd name="T57" fmla="*/ 77 h 195"/>
                  <a:gd name="T58" fmla="*/ 45 w 185"/>
                  <a:gd name="T59" fmla="*/ 75 h 195"/>
                  <a:gd name="T60" fmla="*/ 21 w 185"/>
                  <a:gd name="T61" fmla="*/ 73 h 195"/>
                  <a:gd name="T62" fmla="*/ 3 w 185"/>
                  <a:gd name="T63" fmla="*/ 61 h 195"/>
                  <a:gd name="T64" fmla="*/ 7 w 185"/>
                  <a:gd name="T65" fmla="*/ 45 h 195"/>
                  <a:gd name="T66" fmla="*/ 24 w 185"/>
                  <a:gd name="T67" fmla="*/ 47 h 195"/>
                  <a:gd name="T68" fmla="*/ 26 w 185"/>
                  <a:gd name="T69" fmla="*/ 46 h 195"/>
                  <a:gd name="T70" fmla="*/ 40 w 185"/>
                  <a:gd name="T71" fmla="*/ 38 h 195"/>
                  <a:gd name="T72" fmla="*/ 75 w 185"/>
                  <a:gd name="T73" fmla="*/ 38 h 195"/>
                  <a:gd name="T74" fmla="*/ 138 w 185"/>
                  <a:gd name="T75" fmla="*/ 37 h 195"/>
                  <a:gd name="T76" fmla="*/ 146 w 185"/>
                  <a:gd name="T77" fmla="*/ 34 h 195"/>
                  <a:gd name="T78" fmla="*/ 143 w 185"/>
                  <a:gd name="T79" fmla="*/ 29 h 195"/>
                  <a:gd name="T80" fmla="*/ 124 w 185"/>
                  <a:gd name="T81" fmla="*/ 30 h 195"/>
                  <a:gd name="T82" fmla="*/ 111 w 185"/>
                  <a:gd name="T83" fmla="*/ 30 h 195"/>
                  <a:gd name="T84" fmla="*/ 68 w 185"/>
                  <a:gd name="T85" fmla="*/ 29 h 195"/>
                  <a:gd name="T86" fmla="*/ 36 w 185"/>
                  <a:gd name="T87" fmla="*/ 31 h 195"/>
                  <a:gd name="T88" fmla="*/ 29 w 185"/>
                  <a:gd name="T89" fmla="*/ 31 h 195"/>
                  <a:gd name="T90" fmla="*/ 21 w 185"/>
                  <a:gd name="T91" fmla="*/ 20 h 195"/>
                  <a:gd name="T92" fmla="*/ 38 w 185"/>
                  <a:gd name="T93" fmla="*/ 9 h 195"/>
                  <a:gd name="T94" fmla="*/ 58 w 185"/>
                  <a:gd name="T95" fmla="*/ 6 h 195"/>
                  <a:gd name="T96" fmla="*/ 97 w 185"/>
                  <a:gd name="T97" fmla="*/ 3 h 195"/>
                  <a:gd name="T98" fmla="*/ 116 w 185"/>
                  <a:gd name="T99" fmla="*/ 4 h 195"/>
                  <a:gd name="T100" fmla="*/ 123 w 185"/>
                  <a:gd name="T101" fmla="*/ 4 h 195"/>
                  <a:gd name="T102" fmla="*/ 162 w 185"/>
                  <a:gd name="T103" fmla="*/ 8 h 195"/>
                  <a:gd name="T104" fmla="*/ 166 w 185"/>
                  <a:gd name="T105" fmla="*/ 12 h 195"/>
                  <a:gd name="T106" fmla="*/ 177 w 185"/>
                  <a:gd name="T107" fmla="*/ 40 h 195"/>
                  <a:gd name="T108" fmla="*/ 179 w 185"/>
                  <a:gd name="T109" fmla="*/ 45 h 195"/>
                  <a:gd name="T110" fmla="*/ 183 w 185"/>
                  <a:gd name="T111" fmla="*/ 72 h 195"/>
                  <a:gd name="T112" fmla="*/ 184 w 185"/>
                  <a:gd name="T113" fmla="*/ 81 h 195"/>
                  <a:gd name="T114" fmla="*/ 178 w 185"/>
                  <a:gd name="T115" fmla="*/ 136 h 195"/>
                  <a:gd name="T116" fmla="*/ 175 w 185"/>
                  <a:gd name="T117" fmla="*/ 144 h 195"/>
                  <a:gd name="T118" fmla="*/ 158 w 185"/>
                  <a:gd name="T119" fmla="*/ 176 h 195"/>
                  <a:gd name="T120" fmla="*/ 139 w 185"/>
                  <a:gd name="T121" fmla="*/ 195 h 19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85" h="195">
                    <a:moveTo>
                      <a:pt x="139" y="195"/>
                    </a:moveTo>
                    <a:cubicBezTo>
                      <a:pt x="137" y="193"/>
                      <a:pt x="136" y="192"/>
                      <a:pt x="135" y="191"/>
                    </a:cubicBezTo>
                    <a:cubicBezTo>
                      <a:pt x="136" y="189"/>
                      <a:pt x="138" y="187"/>
                      <a:pt x="138" y="185"/>
                    </a:cubicBezTo>
                    <a:cubicBezTo>
                      <a:pt x="138" y="181"/>
                      <a:pt x="138" y="177"/>
                      <a:pt x="136" y="173"/>
                    </a:cubicBezTo>
                    <a:cubicBezTo>
                      <a:pt x="135" y="171"/>
                      <a:pt x="132" y="169"/>
                      <a:pt x="130" y="168"/>
                    </a:cubicBezTo>
                    <a:cubicBezTo>
                      <a:pt x="122" y="166"/>
                      <a:pt x="114" y="163"/>
                      <a:pt x="105" y="161"/>
                    </a:cubicBezTo>
                    <a:cubicBezTo>
                      <a:pt x="100" y="160"/>
                      <a:pt x="95" y="159"/>
                      <a:pt x="90" y="158"/>
                    </a:cubicBezTo>
                    <a:cubicBezTo>
                      <a:pt x="83" y="156"/>
                      <a:pt x="77" y="154"/>
                      <a:pt x="71" y="150"/>
                    </a:cubicBezTo>
                    <a:cubicBezTo>
                      <a:pt x="64" y="144"/>
                      <a:pt x="66" y="135"/>
                      <a:pt x="75" y="131"/>
                    </a:cubicBezTo>
                    <a:cubicBezTo>
                      <a:pt x="85" y="127"/>
                      <a:pt x="96" y="126"/>
                      <a:pt x="107" y="126"/>
                    </a:cubicBezTo>
                    <a:cubicBezTo>
                      <a:pt x="116" y="126"/>
                      <a:pt x="126" y="126"/>
                      <a:pt x="135" y="126"/>
                    </a:cubicBezTo>
                    <a:cubicBezTo>
                      <a:pt x="139" y="126"/>
                      <a:pt x="142" y="127"/>
                      <a:pt x="146" y="128"/>
                    </a:cubicBezTo>
                    <a:cubicBezTo>
                      <a:pt x="149" y="125"/>
                      <a:pt x="148" y="122"/>
                      <a:pt x="145" y="120"/>
                    </a:cubicBezTo>
                    <a:cubicBezTo>
                      <a:pt x="143" y="119"/>
                      <a:pt x="140" y="118"/>
                      <a:pt x="137" y="118"/>
                    </a:cubicBezTo>
                    <a:cubicBezTo>
                      <a:pt x="125" y="117"/>
                      <a:pt x="113" y="117"/>
                      <a:pt x="101" y="116"/>
                    </a:cubicBezTo>
                    <a:cubicBezTo>
                      <a:pt x="91" y="115"/>
                      <a:pt x="82" y="120"/>
                      <a:pt x="72" y="119"/>
                    </a:cubicBezTo>
                    <a:cubicBezTo>
                      <a:pt x="65" y="119"/>
                      <a:pt x="58" y="119"/>
                      <a:pt x="52" y="118"/>
                    </a:cubicBezTo>
                    <a:cubicBezTo>
                      <a:pt x="50" y="118"/>
                      <a:pt x="49" y="117"/>
                      <a:pt x="48" y="116"/>
                    </a:cubicBezTo>
                    <a:cubicBezTo>
                      <a:pt x="45" y="112"/>
                      <a:pt x="42" y="108"/>
                      <a:pt x="39" y="103"/>
                    </a:cubicBezTo>
                    <a:cubicBezTo>
                      <a:pt x="36" y="99"/>
                      <a:pt x="38" y="94"/>
                      <a:pt x="41" y="90"/>
                    </a:cubicBezTo>
                    <a:cubicBezTo>
                      <a:pt x="48" y="89"/>
                      <a:pt x="56" y="88"/>
                      <a:pt x="64" y="89"/>
                    </a:cubicBezTo>
                    <a:cubicBezTo>
                      <a:pt x="73" y="89"/>
                      <a:pt x="82" y="89"/>
                      <a:pt x="91" y="89"/>
                    </a:cubicBezTo>
                    <a:cubicBezTo>
                      <a:pt x="101" y="88"/>
                      <a:pt x="110" y="87"/>
                      <a:pt x="120" y="89"/>
                    </a:cubicBezTo>
                    <a:cubicBezTo>
                      <a:pt x="127" y="90"/>
                      <a:pt x="143" y="88"/>
                      <a:pt x="148" y="85"/>
                    </a:cubicBezTo>
                    <a:cubicBezTo>
                      <a:pt x="147" y="79"/>
                      <a:pt x="145" y="78"/>
                      <a:pt x="138" y="79"/>
                    </a:cubicBezTo>
                    <a:cubicBezTo>
                      <a:pt x="130" y="80"/>
                      <a:pt x="123" y="80"/>
                      <a:pt x="116" y="80"/>
                    </a:cubicBezTo>
                    <a:cubicBezTo>
                      <a:pt x="112" y="80"/>
                      <a:pt x="109" y="79"/>
                      <a:pt x="105" y="79"/>
                    </a:cubicBezTo>
                    <a:cubicBezTo>
                      <a:pt x="100" y="78"/>
                      <a:pt x="95" y="77"/>
                      <a:pt x="90" y="77"/>
                    </a:cubicBezTo>
                    <a:cubicBezTo>
                      <a:pt x="88" y="77"/>
                      <a:pt x="86" y="77"/>
                      <a:pt x="84" y="77"/>
                    </a:cubicBezTo>
                    <a:cubicBezTo>
                      <a:pt x="71" y="71"/>
                      <a:pt x="58" y="75"/>
                      <a:pt x="45" y="75"/>
                    </a:cubicBezTo>
                    <a:cubicBezTo>
                      <a:pt x="37" y="76"/>
                      <a:pt x="29" y="75"/>
                      <a:pt x="21" y="73"/>
                    </a:cubicBezTo>
                    <a:cubicBezTo>
                      <a:pt x="13" y="71"/>
                      <a:pt x="9" y="65"/>
                      <a:pt x="3" y="61"/>
                    </a:cubicBezTo>
                    <a:cubicBezTo>
                      <a:pt x="0" y="58"/>
                      <a:pt x="3" y="48"/>
                      <a:pt x="7" y="45"/>
                    </a:cubicBezTo>
                    <a:cubicBezTo>
                      <a:pt x="13" y="41"/>
                      <a:pt x="16" y="42"/>
                      <a:pt x="24" y="47"/>
                    </a:cubicBezTo>
                    <a:cubicBezTo>
                      <a:pt x="24" y="47"/>
                      <a:pt x="25" y="47"/>
                      <a:pt x="26" y="46"/>
                    </a:cubicBezTo>
                    <a:cubicBezTo>
                      <a:pt x="28" y="39"/>
                      <a:pt x="34" y="39"/>
                      <a:pt x="40" y="38"/>
                    </a:cubicBezTo>
                    <a:cubicBezTo>
                      <a:pt x="52" y="38"/>
                      <a:pt x="64" y="38"/>
                      <a:pt x="75" y="38"/>
                    </a:cubicBezTo>
                    <a:cubicBezTo>
                      <a:pt x="96" y="38"/>
                      <a:pt x="117" y="37"/>
                      <a:pt x="138" y="37"/>
                    </a:cubicBezTo>
                    <a:cubicBezTo>
                      <a:pt x="141" y="36"/>
                      <a:pt x="144" y="35"/>
                      <a:pt x="146" y="34"/>
                    </a:cubicBezTo>
                    <a:cubicBezTo>
                      <a:pt x="146" y="31"/>
                      <a:pt x="146" y="29"/>
                      <a:pt x="143" y="29"/>
                    </a:cubicBezTo>
                    <a:cubicBezTo>
                      <a:pt x="137" y="30"/>
                      <a:pt x="130" y="30"/>
                      <a:pt x="124" y="30"/>
                    </a:cubicBezTo>
                    <a:cubicBezTo>
                      <a:pt x="120" y="30"/>
                      <a:pt x="115" y="30"/>
                      <a:pt x="111" y="30"/>
                    </a:cubicBezTo>
                    <a:cubicBezTo>
                      <a:pt x="96" y="30"/>
                      <a:pt x="82" y="31"/>
                      <a:pt x="68" y="29"/>
                    </a:cubicBezTo>
                    <a:cubicBezTo>
                      <a:pt x="57" y="28"/>
                      <a:pt x="47" y="30"/>
                      <a:pt x="36" y="31"/>
                    </a:cubicBezTo>
                    <a:cubicBezTo>
                      <a:pt x="34" y="31"/>
                      <a:pt x="31" y="31"/>
                      <a:pt x="29" y="31"/>
                    </a:cubicBezTo>
                    <a:cubicBezTo>
                      <a:pt x="21" y="31"/>
                      <a:pt x="18" y="27"/>
                      <a:pt x="21" y="20"/>
                    </a:cubicBezTo>
                    <a:cubicBezTo>
                      <a:pt x="24" y="12"/>
                      <a:pt x="31" y="10"/>
                      <a:pt x="38" y="9"/>
                    </a:cubicBezTo>
                    <a:cubicBezTo>
                      <a:pt x="45" y="8"/>
                      <a:pt x="52" y="7"/>
                      <a:pt x="58" y="6"/>
                    </a:cubicBezTo>
                    <a:cubicBezTo>
                      <a:pt x="71" y="5"/>
                      <a:pt x="84" y="4"/>
                      <a:pt x="97" y="3"/>
                    </a:cubicBezTo>
                    <a:cubicBezTo>
                      <a:pt x="104" y="3"/>
                      <a:pt x="110" y="4"/>
                      <a:pt x="116" y="4"/>
                    </a:cubicBezTo>
                    <a:cubicBezTo>
                      <a:pt x="119" y="5"/>
                      <a:pt x="121" y="4"/>
                      <a:pt x="123" y="4"/>
                    </a:cubicBezTo>
                    <a:cubicBezTo>
                      <a:pt x="136" y="5"/>
                      <a:pt x="150" y="0"/>
                      <a:pt x="162" y="8"/>
                    </a:cubicBezTo>
                    <a:cubicBezTo>
                      <a:pt x="164" y="9"/>
                      <a:pt x="165" y="11"/>
                      <a:pt x="166" y="12"/>
                    </a:cubicBezTo>
                    <a:cubicBezTo>
                      <a:pt x="172" y="21"/>
                      <a:pt x="176" y="30"/>
                      <a:pt x="177" y="40"/>
                    </a:cubicBezTo>
                    <a:cubicBezTo>
                      <a:pt x="177" y="42"/>
                      <a:pt x="178" y="44"/>
                      <a:pt x="179" y="45"/>
                    </a:cubicBezTo>
                    <a:cubicBezTo>
                      <a:pt x="184" y="54"/>
                      <a:pt x="183" y="63"/>
                      <a:pt x="183" y="72"/>
                    </a:cubicBezTo>
                    <a:cubicBezTo>
                      <a:pt x="183" y="75"/>
                      <a:pt x="184" y="78"/>
                      <a:pt x="184" y="81"/>
                    </a:cubicBezTo>
                    <a:cubicBezTo>
                      <a:pt x="185" y="100"/>
                      <a:pt x="185" y="118"/>
                      <a:pt x="178" y="136"/>
                    </a:cubicBezTo>
                    <a:cubicBezTo>
                      <a:pt x="177" y="138"/>
                      <a:pt x="176" y="141"/>
                      <a:pt x="175" y="144"/>
                    </a:cubicBezTo>
                    <a:cubicBezTo>
                      <a:pt x="173" y="156"/>
                      <a:pt x="165" y="166"/>
                      <a:pt x="158" y="176"/>
                    </a:cubicBezTo>
                    <a:cubicBezTo>
                      <a:pt x="153" y="183"/>
                      <a:pt x="146" y="189"/>
                      <a:pt x="139" y="195"/>
                    </a:cubicBezTo>
                    <a:close/>
                  </a:path>
                </a:pathLst>
              </a:custGeom>
              <a:solidFill>
                <a:srgbClr val="FADAD3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26" name="Freeform 15"/>
              <p:cNvSpPr>
                <a:spLocks/>
              </p:cNvSpPr>
              <p:nvPr/>
            </p:nvSpPr>
            <p:spPr bwMode="auto">
              <a:xfrm>
                <a:off x="6026150" y="6089651"/>
                <a:ext cx="368300" cy="179388"/>
              </a:xfrm>
              <a:custGeom>
                <a:avLst/>
                <a:gdLst>
                  <a:gd name="T0" fmla="*/ 203 w 203"/>
                  <a:gd name="T1" fmla="*/ 33 h 99"/>
                  <a:gd name="T2" fmla="*/ 190 w 203"/>
                  <a:gd name="T3" fmla="*/ 51 h 99"/>
                  <a:gd name="T4" fmla="*/ 168 w 203"/>
                  <a:gd name="T5" fmla="*/ 67 h 99"/>
                  <a:gd name="T6" fmla="*/ 138 w 203"/>
                  <a:gd name="T7" fmla="*/ 82 h 99"/>
                  <a:gd name="T8" fmla="*/ 88 w 203"/>
                  <a:gd name="T9" fmla="*/ 95 h 99"/>
                  <a:gd name="T10" fmla="*/ 50 w 203"/>
                  <a:gd name="T11" fmla="*/ 97 h 99"/>
                  <a:gd name="T12" fmla="*/ 40 w 203"/>
                  <a:gd name="T13" fmla="*/ 96 h 99"/>
                  <a:gd name="T14" fmla="*/ 14 w 203"/>
                  <a:gd name="T15" fmla="*/ 82 h 99"/>
                  <a:gd name="T16" fmla="*/ 4 w 203"/>
                  <a:gd name="T17" fmla="*/ 60 h 99"/>
                  <a:gd name="T18" fmla="*/ 4 w 203"/>
                  <a:gd name="T19" fmla="*/ 51 h 99"/>
                  <a:gd name="T20" fmla="*/ 3 w 203"/>
                  <a:gd name="T21" fmla="*/ 41 h 99"/>
                  <a:gd name="T22" fmla="*/ 8 w 203"/>
                  <a:gd name="T23" fmla="*/ 24 h 99"/>
                  <a:gd name="T24" fmla="*/ 43 w 203"/>
                  <a:gd name="T25" fmla="*/ 7 h 99"/>
                  <a:gd name="T26" fmla="*/ 68 w 203"/>
                  <a:gd name="T27" fmla="*/ 1 h 99"/>
                  <a:gd name="T28" fmla="*/ 74 w 203"/>
                  <a:gd name="T29" fmla="*/ 0 h 99"/>
                  <a:gd name="T30" fmla="*/ 132 w 203"/>
                  <a:gd name="T31" fmla="*/ 4 h 99"/>
                  <a:gd name="T32" fmla="*/ 157 w 203"/>
                  <a:gd name="T33" fmla="*/ 11 h 99"/>
                  <a:gd name="T34" fmla="*/ 169 w 203"/>
                  <a:gd name="T35" fmla="*/ 15 h 99"/>
                  <a:gd name="T36" fmla="*/ 191 w 203"/>
                  <a:gd name="T37" fmla="*/ 25 h 99"/>
                  <a:gd name="T38" fmla="*/ 203 w 203"/>
                  <a:gd name="T39" fmla="*/ 33 h 9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203" h="99">
                    <a:moveTo>
                      <a:pt x="203" y="33"/>
                    </a:moveTo>
                    <a:cubicBezTo>
                      <a:pt x="201" y="41"/>
                      <a:pt x="196" y="47"/>
                      <a:pt x="190" y="51"/>
                    </a:cubicBezTo>
                    <a:cubicBezTo>
                      <a:pt x="183" y="57"/>
                      <a:pt x="176" y="63"/>
                      <a:pt x="168" y="67"/>
                    </a:cubicBezTo>
                    <a:cubicBezTo>
                      <a:pt x="158" y="73"/>
                      <a:pt x="149" y="79"/>
                      <a:pt x="138" y="82"/>
                    </a:cubicBezTo>
                    <a:cubicBezTo>
                      <a:pt x="122" y="88"/>
                      <a:pt x="105" y="91"/>
                      <a:pt x="88" y="95"/>
                    </a:cubicBezTo>
                    <a:cubicBezTo>
                      <a:pt x="76" y="98"/>
                      <a:pt x="63" y="99"/>
                      <a:pt x="50" y="97"/>
                    </a:cubicBezTo>
                    <a:cubicBezTo>
                      <a:pt x="46" y="96"/>
                      <a:pt x="43" y="96"/>
                      <a:pt x="40" y="96"/>
                    </a:cubicBezTo>
                    <a:cubicBezTo>
                      <a:pt x="29" y="96"/>
                      <a:pt x="20" y="92"/>
                      <a:pt x="14" y="82"/>
                    </a:cubicBezTo>
                    <a:cubicBezTo>
                      <a:pt x="10" y="75"/>
                      <a:pt x="6" y="68"/>
                      <a:pt x="4" y="60"/>
                    </a:cubicBezTo>
                    <a:cubicBezTo>
                      <a:pt x="4" y="57"/>
                      <a:pt x="4" y="54"/>
                      <a:pt x="4" y="51"/>
                    </a:cubicBezTo>
                    <a:cubicBezTo>
                      <a:pt x="4" y="48"/>
                      <a:pt x="4" y="45"/>
                      <a:pt x="3" y="41"/>
                    </a:cubicBezTo>
                    <a:cubicBezTo>
                      <a:pt x="0" y="34"/>
                      <a:pt x="2" y="29"/>
                      <a:pt x="8" y="24"/>
                    </a:cubicBezTo>
                    <a:cubicBezTo>
                      <a:pt x="18" y="15"/>
                      <a:pt x="30" y="10"/>
                      <a:pt x="43" y="7"/>
                    </a:cubicBezTo>
                    <a:cubicBezTo>
                      <a:pt x="51" y="5"/>
                      <a:pt x="60" y="3"/>
                      <a:pt x="68" y="1"/>
                    </a:cubicBezTo>
                    <a:cubicBezTo>
                      <a:pt x="70" y="0"/>
                      <a:pt x="72" y="0"/>
                      <a:pt x="74" y="0"/>
                    </a:cubicBezTo>
                    <a:cubicBezTo>
                      <a:pt x="93" y="2"/>
                      <a:pt x="113" y="1"/>
                      <a:pt x="132" y="4"/>
                    </a:cubicBezTo>
                    <a:cubicBezTo>
                      <a:pt x="141" y="6"/>
                      <a:pt x="149" y="9"/>
                      <a:pt x="157" y="11"/>
                    </a:cubicBezTo>
                    <a:cubicBezTo>
                      <a:pt x="161" y="13"/>
                      <a:pt x="165" y="14"/>
                      <a:pt x="169" y="15"/>
                    </a:cubicBezTo>
                    <a:cubicBezTo>
                      <a:pt x="177" y="17"/>
                      <a:pt x="184" y="21"/>
                      <a:pt x="191" y="25"/>
                    </a:cubicBezTo>
                    <a:cubicBezTo>
                      <a:pt x="195" y="28"/>
                      <a:pt x="199" y="30"/>
                      <a:pt x="203" y="33"/>
                    </a:cubicBezTo>
                    <a:close/>
                  </a:path>
                </a:pathLst>
              </a:custGeom>
              <a:solidFill>
                <a:srgbClr val="970000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27" name="Freeform 16"/>
              <p:cNvSpPr>
                <a:spLocks/>
              </p:cNvSpPr>
              <p:nvPr/>
            </p:nvSpPr>
            <p:spPr bwMode="auto">
              <a:xfrm>
                <a:off x="5227638" y="6126163"/>
                <a:ext cx="311150" cy="184150"/>
              </a:xfrm>
              <a:custGeom>
                <a:avLst/>
                <a:gdLst>
                  <a:gd name="T0" fmla="*/ 172 w 172"/>
                  <a:gd name="T1" fmla="*/ 27 h 102"/>
                  <a:gd name="T2" fmla="*/ 172 w 172"/>
                  <a:gd name="T3" fmla="*/ 32 h 102"/>
                  <a:gd name="T4" fmla="*/ 159 w 172"/>
                  <a:gd name="T5" fmla="*/ 73 h 102"/>
                  <a:gd name="T6" fmla="*/ 151 w 172"/>
                  <a:gd name="T7" fmla="*/ 89 h 102"/>
                  <a:gd name="T8" fmla="*/ 135 w 172"/>
                  <a:gd name="T9" fmla="*/ 99 h 102"/>
                  <a:gd name="T10" fmla="*/ 116 w 172"/>
                  <a:gd name="T11" fmla="*/ 102 h 102"/>
                  <a:gd name="T12" fmla="*/ 62 w 172"/>
                  <a:gd name="T13" fmla="*/ 94 h 102"/>
                  <a:gd name="T14" fmla="*/ 34 w 172"/>
                  <a:gd name="T15" fmla="*/ 81 h 102"/>
                  <a:gd name="T16" fmla="*/ 13 w 172"/>
                  <a:gd name="T17" fmla="*/ 60 h 102"/>
                  <a:gd name="T18" fmla="*/ 0 w 172"/>
                  <a:gd name="T19" fmla="*/ 25 h 102"/>
                  <a:gd name="T20" fmla="*/ 6 w 172"/>
                  <a:gd name="T21" fmla="*/ 15 h 102"/>
                  <a:gd name="T22" fmla="*/ 16 w 172"/>
                  <a:gd name="T23" fmla="*/ 11 h 102"/>
                  <a:gd name="T24" fmla="*/ 32 w 172"/>
                  <a:gd name="T25" fmla="*/ 5 h 102"/>
                  <a:gd name="T26" fmla="*/ 60 w 172"/>
                  <a:gd name="T27" fmla="*/ 0 h 102"/>
                  <a:gd name="T28" fmla="*/ 84 w 172"/>
                  <a:gd name="T29" fmla="*/ 1 h 102"/>
                  <a:gd name="T30" fmla="*/ 133 w 172"/>
                  <a:gd name="T31" fmla="*/ 7 h 102"/>
                  <a:gd name="T32" fmla="*/ 163 w 172"/>
                  <a:gd name="T33" fmla="*/ 21 h 102"/>
                  <a:gd name="T34" fmla="*/ 172 w 172"/>
                  <a:gd name="T35" fmla="*/ 27 h 10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72" h="102">
                    <a:moveTo>
                      <a:pt x="172" y="27"/>
                    </a:moveTo>
                    <a:cubicBezTo>
                      <a:pt x="172" y="28"/>
                      <a:pt x="172" y="30"/>
                      <a:pt x="172" y="32"/>
                    </a:cubicBezTo>
                    <a:cubicBezTo>
                      <a:pt x="167" y="46"/>
                      <a:pt x="163" y="60"/>
                      <a:pt x="159" y="73"/>
                    </a:cubicBezTo>
                    <a:cubicBezTo>
                      <a:pt x="157" y="79"/>
                      <a:pt x="154" y="84"/>
                      <a:pt x="151" y="89"/>
                    </a:cubicBezTo>
                    <a:cubicBezTo>
                      <a:pt x="147" y="95"/>
                      <a:pt x="141" y="97"/>
                      <a:pt x="135" y="99"/>
                    </a:cubicBezTo>
                    <a:cubicBezTo>
                      <a:pt x="129" y="102"/>
                      <a:pt x="123" y="102"/>
                      <a:pt x="116" y="102"/>
                    </a:cubicBezTo>
                    <a:cubicBezTo>
                      <a:pt x="98" y="102"/>
                      <a:pt x="80" y="96"/>
                      <a:pt x="62" y="94"/>
                    </a:cubicBezTo>
                    <a:cubicBezTo>
                      <a:pt x="52" y="93"/>
                      <a:pt x="43" y="87"/>
                      <a:pt x="34" y="81"/>
                    </a:cubicBezTo>
                    <a:cubicBezTo>
                      <a:pt x="26" y="75"/>
                      <a:pt x="19" y="68"/>
                      <a:pt x="13" y="60"/>
                    </a:cubicBezTo>
                    <a:cubicBezTo>
                      <a:pt x="6" y="49"/>
                      <a:pt x="2" y="37"/>
                      <a:pt x="0" y="25"/>
                    </a:cubicBezTo>
                    <a:cubicBezTo>
                      <a:pt x="0" y="20"/>
                      <a:pt x="2" y="17"/>
                      <a:pt x="6" y="15"/>
                    </a:cubicBezTo>
                    <a:cubicBezTo>
                      <a:pt x="9" y="14"/>
                      <a:pt x="13" y="12"/>
                      <a:pt x="16" y="11"/>
                    </a:cubicBezTo>
                    <a:cubicBezTo>
                      <a:pt x="21" y="9"/>
                      <a:pt x="27" y="7"/>
                      <a:pt x="32" y="5"/>
                    </a:cubicBezTo>
                    <a:cubicBezTo>
                      <a:pt x="41" y="1"/>
                      <a:pt x="50" y="1"/>
                      <a:pt x="60" y="0"/>
                    </a:cubicBezTo>
                    <a:cubicBezTo>
                      <a:pt x="68" y="0"/>
                      <a:pt x="76" y="0"/>
                      <a:pt x="84" y="1"/>
                    </a:cubicBezTo>
                    <a:cubicBezTo>
                      <a:pt x="101" y="3"/>
                      <a:pt x="117" y="4"/>
                      <a:pt x="133" y="7"/>
                    </a:cubicBezTo>
                    <a:cubicBezTo>
                      <a:pt x="144" y="10"/>
                      <a:pt x="155" y="13"/>
                      <a:pt x="163" y="21"/>
                    </a:cubicBezTo>
                    <a:cubicBezTo>
                      <a:pt x="166" y="23"/>
                      <a:pt x="169" y="25"/>
                      <a:pt x="172" y="27"/>
                    </a:cubicBezTo>
                    <a:close/>
                  </a:path>
                </a:pathLst>
              </a:custGeom>
              <a:solidFill>
                <a:srgbClr val="970000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28" name="Freeform 17"/>
              <p:cNvSpPr>
                <a:spLocks/>
              </p:cNvSpPr>
              <p:nvPr/>
            </p:nvSpPr>
            <p:spPr bwMode="auto">
              <a:xfrm>
                <a:off x="6032500" y="5991226"/>
                <a:ext cx="385763" cy="139700"/>
              </a:xfrm>
              <a:custGeom>
                <a:avLst/>
                <a:gdLst>
                  <a:gd name="T0" fmla="*/ 174 w 213"/>
                  <a:gd name="T1" fmla="*/ 4 h 77"/>
                  <a:gd name="T2" fmla="*/ 193 w 213"/>
                  <a:gd name="T3" fmla="*/ 15 h 77"/>
                  <a:gd name="T4" fmla="*/ 212 w 213"/>
                  <a:gd name="T5" fmla="*/ 45 h 77"/>
                  <a:gd name="T6" fmla="*/ 205 w 213"/>
                  <a:gd name="T7" fmla="*/ 77 h 77"/>
                  <a:gd name="T8" fmla="*/ 200 w 213"/>
                  <a:gd name="T9" fmla="*/ 75 h 77"/>
                  <a:gd name="T10" fmla="*/ 160 w 213"/>
                  <a:gd name="T11" fmla="*/ 56 h 77"/>
                  <a:gd name="T12" fmla="*/ 142 w 213"/>
                  <a:gd name="T13" fmla="*/ 51 h 77"/>
                  <a:gd name="T14" fmla="*/ 95 w 213"/>
                  <a:gd name="T15" fmla="*/ 47 h 77"/>
                  <a:gd name="T16" fmla="*/ 62 w 213"/>
                  <a:gd name="T17" fmla="*/ 45 h 77"/>
                  <a:gd name="T18" fmla="*/ 34 w 213"/>
                  <a:gd name="T19" fmla="*/ 51 h 77"/>
                  <a:gd name="T20" fmla="*/ 22 w 213"/>
                  <a:gd name="T21" fmla="*/ 54 h 77"/>
                  <a:gd name="T22" fmla="*/ 2 w 213"/>
                  <a:gd name="T23" fmla="*/ 62 h 77"/>
                  <a:gd name="T24" fmla="*/ 1 w 213"/>
                  <a:gd name="T25" fmla="*/ 56 h 77"/>
                  <a:gd name="T26" fmla="*/ 4 w 213"/>
                  <a:gd name="T27" fmla="*/ 35 h 77"/>
                  <a:gd name="T28" fmla="*/ 5 w 213"/>
                  <a:gd name="T29" fmla="*/ 27 h 77"/>
                  <a:gd name="T30" fmla="*/ 11 w 213"/>
                  <a:gd name="T31" fmla="*/ 24 h 77"/>
                  <a:gd name="T32" fmla="*/ 13 w 213"/>
                  <a:gd name="T33" fmla="*/ 17 h 77"/>
                  <a:gd name="T34" fmla="*/ 13 w 213"/>
                  <a:gd name="T35" fmla="*/ 16 h 77"/>
                  <a:gd name="T36" fmla="*/ 26 w 213"/>
                  <a:gd name="T37" fmla="*/ 9 h 77"/>
                  <a:gd name="T38" fmla="*/ 35 w 213"/>
                  <a:gd name="T39" fmla="*/ 6 h 77"/>
                  <a:gd name="T40" fmla="*/ 64 w 213"/>
                  <a:gd name="T41" fmla="*/ 1 h 77"/>
                  <a:gd name="T42" fmla="*/ 86 w 213"/>
                  <a:gd name="T43" fmla="*/ 2 h 77"/>
                  <a:gd name="T44" fmla="*/ 96 w 213"/>
                  <a:gd name="T45" fmla="*/ 2 h 77"/>
                  <a:gd name="T46" fmla="*/ 153 w 213"/>
                  <a:gd name="T47" fmla="*/ 4 h 77"/>
                  <a:gd name="T48" fmla="*/ 174 w 213"/>
                  <a:gd name="T49" fmla="*/ 4 h 7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13" h="77">
                    <a:moveTo>
                      <a:pt x="174" y="4"/>
                    </a:moveTo>
                    <a:cubicBezTo>
                      <a:pt x="180" y="7"/>
                      <a:pt x="187" y="12"/>
                      <a:pt x="193" y="15"/>
                    </a:cubicBezTo>
                    <a:cubicBezTo>
                      <a:pt x="207" y="21"/>
                      <a:pt x="213" y="31"/>
                      <a:pt x="212" y="45"/>
                    </a:cubicBezTo>
                    <a:cubicBezTo>
                      <a:pt x="211" y="56"/>
                      <a:pt x="209" y="66"/>
                      <a:pt x="205" y="77"/>
                    </a:cubicBezTo>
                    <a:cubicBezTo>
                      <a:pt x="203" y="76"/>
                      <a:pt x="201" y="76"/>
                      <a:pt x="200" y="75"/>
                    </a:cubicBezTo>
                    <a:cubicBezTo>
                      <a:pt x="188" y="66"/>
                      <a:pt x="174" y="62"/>
                      <a:pt x="160" y="56"/>
                    </a:cubicBezTo>
                    <a:cubicBezTo>
                      <a:pt x="155" y="53"/>
                      <a:pt x="148" y="53"/>
                      <a:pt x="142" y="51"/>
                    </a:cubicBezTo>
                    <a:cubicBezTo>
                      <a:pt x="126" y="48"/>
                      <a:pt x="111" y="48"/>
                      <a:pt x="95" y="47"/>
                    </a:cubicBezTo>
                    <a:cubicBezTo>
                      <a:pt x="84" y="46"/>
                      <a:pt x="73" y="45"/>
                      <a:pt x="62" y="45"/>
                    </a:cubicBezTo>
                    <a:cubicBezTo>
                      <a:pt x="53" y="46"/>
                      <a:pt x="44" y="49"/>
                      <a:pt x="34" y="51"/>
                    </a:cubicBezTo>
                    <a:cubicBezTo>
                      <a:pt x="30" y="52"/>
                      <a:pt x="26" y="53"/>
                      <a:pt x="22" y="54"/>
                    </a:cubicBezTo>
                    <a:cubicBezTo>
                      <a:pt x="16" y="57"/>
                      <a:pt x="9" y="59"/>
                      <a:pt x="2" y="62"/>
                    </a:cubicBezTo>
                    <a:cubicBezTo>
                      <a:pt x="0" y="61"/>
                      <a:pt x="0" y="59"/>
                      <a:pt x="1" y="56"/>
                    </a:cubicBezTo>
                    <a:cubicBezTo>
                      <a:pt x="2" y="49"/>
                      <a:pt x="3" y="42"/>
                      <a:pt x="4" y="35"/>
                    </a:cubicBezTo>
                    <a:cubicBezTo>
                      <a:pt x="4" y="32"/>
                      <a:pt x="4" y="29"/>
                      <a:pt x="5" y="27"/>
                    </a:cubicBezTo>
                    <a:cubicBezTo>
                      <a:pt x="7" y="26"/>
                      <a:pt x="10" y="25"/>
                      <a:pt x="11" y="24"/>
                    </a:cubicBezTo>
                    <a:cubicBezTo>
                      <a:pt x="12" y="22"/>
                      <a:pt x="15" y="20"/>
                      <a:pt x="13" y="17"/>
                    </a:cubicBezTo>
                    <a:cubicBezTo>
                      <a:pt x="13" y="17"/>
                      <a:pt x="13" y="16"/>
                      <a:pt x="13" y="16"/>
                    </a:cubicBezTo>
                    <a:cubicBezTo>
                      <a:pt x="17" y="14"/>
                      <a:pt x="21" y="11"/>
                      <a:pt x="26" y="9"/>
                    </a:cubicBezTo>
                    <a:cubicBezTo>
                      <a:pt x="29" y="7"/>
                      <a:pt x="32" y="7"/>
                      <a:pt x="35" y="6"/>
                    </a:cubicBezTo>
                    <a:cubicBezTo>
                      <a:pt x="44" y="0"/>
                      <a:pt x="54" y="0"/>
                      <a:pt x="64" y="1"/>
                    </a:cubicBezTo>
                    <a:cubicBezTo>
                      <a:pt x="71" y="2"/>
                      <a:pt x="78" y="2"/>
                      <a:pt x="86" y="2"/>
                    </a:cubicBezTo>
                    <a:cubicBezTo>
                      <a:pt x="89" y="2"/>
                      <a:pt x="93" y="2"/>
                      <a:pt x="96" y="2"/>
                    </a:cubicBezTo>
                    <a:cubicBezTo>
                      <a:pt x="115" y="3"/>
                      <a:pt x="134" y="3"/>
                      <a:pt x="153" y="4"/>
                    </a:cubicBezTo>
                    <a:cubicBezTo>
                      <a:pt x="160" y="4"/>
                      <a:pt x="167" y="4"/>
                      <a:pt x="174" y="4"/>
                    </a:cubicBezTo>
                    <a:close/>
                  </a:path>
                </a:pathLst>
              </a:custGeom>
              <a:solidFill>
                <a:schemeClr val="tx2">
                  <a:lumMod val="75000"/>
                  <a:lumOff val="25000"/>
                </a:schemeClr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29" name="Freeform 18"/>
              <p:cNvSpPr>
                <a:spLocks/>
              </p:cNvSpPr>
              <p:nvPr/>
            </p:nvSpPr>
            <p:spPr bwMode="auto">
              <a:xfrm>
                <a:off x="5227638" y="6007101"/>
                <a:ext cx="328613" cy="142875"/>
              </a:xfrm>
              <a:custGeom>
                <a:avLst/>
                <a:gdLst>
                  <a:gd name="T0" fmla="*/ 181 w 181"/>
                  <a:gd name="T1" fmla="*/ 29 h 79"/>
                  <a:gd name="T2" fmla="*/ 176 w 181"/>
                  <a:gd name="T3" fmla="*/ 79 h 79"/>
                  <a:gd name="T4" fmla="*/ 168 w 181"/>
                  <a:gd name="T5" fmla="*/ 76 h 79"/>
                  <a:gd name="T6" fmla="*/ 154 w 181"/>
                  <a:gd name="T7" fmla="*/ 70 h 79"/>
                  <a:gd name="T8" fmla="*/ 128 w 181"/>
                  <a:gd name="T9" fmla="*/ 61 h 79"/>
                  <a:gd name="T10" fmla="*/ 122 w 181"/>
                  <a:gd name="T11" fmla="*/ 60 h 79"/>
                  <a:gd name="T12" fmla="*/ 82 w 181"/>
                  <a:gd name="T13" fmla="*/ 54 h 79"/>
                  <a:gd name="T14" fmla="*/ 71 w 181"/>
                  <a:gd name="T15" fmla="*/ 54 h 79"/>
                  <a:gd name="T16" fmla="*/ 49 w 181"/>
                  <a:gd name="T17" fmla="*/ 55 h 79"/>
                  <a:gd name="T18" fmla="*/ 25 w 181"/>
                  <a:gd name="T19" fmla="*/ 59 h 79"/>
                  <a:gd name="T20" fmla="*/ 0 w 181"/>
                  <a:gd name="T21" fmla="*/ 68 h 79"/>
                  <a:gd name="T22" fmla="*/ 0 w 181"/>
                  <a:gd name="T23" fmla="*/ 56 h 79"/>
                  <a:gd name="T24" fmla="*/ 1 w 181"/>
                  <a:gd name="T25" fmla="*/ 36 h 79"/>
                  <a:gd name="T26" fmla="*/ 4 w 181"/>
                  <a:gd name="T27" fmla="*/ 22 h 79"/>
                  <a:gd name="T28" fmla="*/ 12 w 181"/>
                  <a:gd name="T29" fmla="*/ 11 h 79"/>
                  <a:gd name="T30" fmla="*/ 32 w 181"/>
                  <a:gd name="T31" fmla="*/ 3 h 79"/>
                  <a:gd name="T32" fmla="*/ 50 w 181"/>
                  <a:gd name="T33" fmla="*/ 1 h 79"/>
                  <a:gd name="T34" fmla="*/ 94 w 181"/>
                  <a:gd name="T35" fmla="*/ 1 h 79"/>
                  <a:gd name="T36" fmla="*/ 117 w 181"/>
                  <a:gd name="T37" fmla="*/ 4 h 79"/>
                  <a:gd name="T38" fmla="*/ 144 w 181"/>
                  <a:gd name="T39" fmla="*/ 7 h 79"/>
                  <a:gd name="T40" fmla="*/ 168 w 181"/>
                  <a:gd name="T41" fmla="*/ 18 h 79"/>
                  <a:gd name="T42" fmla="*/ 181 w 181"/>
                  <a:gd name="T43" fmla="*/ 29 h 7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81" h="79">
                    <a:moveTo>
                      <a:pt x="181" y="29"/>
                    </a:moveTo>
                    <a:cubicBezTo>
                      <a:pt x="179" y="46"/>
                      <a:pt x="178" y="62"/>
                      <a:pt x="176" y="79"/>
                    </a:cubicBezTo>
                    <a:cubicBezTo>
                      <a:pt x="173" y="78"/>
                      <a:pt x="170" y="77"/>
                      <a:pt x="168" y="76"/>
                    </a:cubicBezTo>
                    <a:cubicBezTo>
                      <a:pt x="163" y="74"/>
                      <a:pt x="158" y="72"/>
                      <a:pt x="154" y="70"/>
                    </a:cubicBezTo>
                    <a:cubicBezTo>
                      <a:pt x="145" y="67"/>
                      <a:pt x="136" y="64"/>
                      <a:pt x="128" y="61"/>
                    </a:cubicBezTo>
                    <a:cubicBezTo>
                      <a:pt x="126" y="60"/>
                      <a:pt x="124" y="60"/>
                      <a:pt x="122" y="60"/>
                    </a:cubicBezTo>
                    <a:cubicBezTo>
                      <a:pt x="108" y="58"/>
                      <a:pt x="95" y="56"/>
                      <a:pt x="82" y="54"/>
                    </a:cubicBezTo>
                    <a:cubicBezTo>
                      <a:pt x="78" y="53"/>
                      <a:pt x="74" y="54"/>
                      <a:pt x="71" y="54"/>
                    </a:cubicBezTo>
                    <a:cubicBezTo>
                      <a:pt x="64" y="54"/>
                      <a:pt x="56" y="55"/>
                      <a:pt x="49" y="55"/>
                    </a:cubicBezTo>
                    <a:cubicBezTo>
                      <a:pt x="41" y="55"/>
                      <a:pt x="33" y="56"/>
                      <a:pt x="25" y="59"/>
                    </a:cubicBezTo>
                    <a:cubicBezTo>
                      <a:pt x="17" y="62"/>
                      <a:pt x="9" y="65"/>
                      <a:pt x="0" y="68"/>
                    </a:cubicBezTo>
                    <a:cubicBezTo>
                      <a:pt x="0" y="63"/>
                      <a:pt x="0" y="60"/>
                      <a:pt x="0" y="56"/>
                    </a:cubicBezTo>
                    <a:cubicBezTo>
                      <a:pt x="0" y="49"/>
                      <a:pt x="0" y="43"/>
                      <a:pt x="1" y="36"/>
                    </a:cubicBezTo>
                    <a:cubicBezTo>
                      <a:pt x="2" y="31"/>
                      <a:pt x="3" y="27"/>
                      <a:pt x="4" y="22"/>
                    </a:cubicBezTo>
                    <a:cubicBezTo>
                      <a:pt x="5" y="17"/>
                      <a:pt x="6" y="13"/>
                      <a:pt x="12" y="11"/>
                    </a:cubicBezTo>
                    <a:cubicBezTo>
                      <a:pt x="19" y="9"/>
                      <a:pt x="25" y="5"/>
                      <a:pt x="32" y="3"/>
                    </a:cubicBezTo>
                    <a:cubicBezTo>
                      <a:pt x="38" y="1"/>
                      <a:pt x="44" y="1"/>
                      <a:pt x="50" y="1"/>
                    </a:cubicBezTo>
                    <a:cubicBezTo>
                      <a:pt x="65" y="0"/>
                      <a:pt x="79" y="0"/>
                      <a:pt x="94" y="1"/>
                    </a:cubicBezTo>
                    <a:cubicBezTo>
                      <a:pt x="102" y="1"/>
                      <a:pt x="109" y="3"/>
                      <a:pt x="117" y="4"/>
                    </a:cubicBezTo>
                    <a:cubicBezTo>
                      <a:pt x="126" y="5"/>
                      <a:pt x="135" y="6"/>
                      <a:pt x="144" y="7"/>
                    </a:cubicBezTo>
                    <a:cubicBezTo>
                      <a:pt x="153" y="9"/>
                      <a:pt x="161" y="12"/>
                      <a:pt x="168" y="18"/>
                    </a:cubicBezTo>
                    <a:cubicBezTo>
                      <a:pt x="173" y="21"/>
                      <a:pt x="177" y="25"/>
                      <a:pt x="181" y="29"/>
                    </a:cubicBezTo>
                    <a:close/>
                  </a:path>
                </a:pathLst>
              </a:custGeom>
              <a:solidFill>
                <a:schemeClr val="tx2">
                  <a:lumMod val="75000"/>
                  <a:lumOff val="25000"/>
                </a:schemeClr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30" name="Freeform 19"/>
              <p:cNvSpPr>
                <a:spLocks/>
              </p:cNvSpPr>
              <p:nvPr/>
            </p:nvSpPr>
            <p:spPr bwMode="auto">
              <a:xfrm>
                <a:off x="6035675" y="6124576"/>
                <a:ext cx="411163" cy="222250"/>
              </a:xfrm>
              <a:custGeom>
                <a:avLst/>
                <a:gdLst>
                  <a:gd name="T0" fmla="*/ 224 w 227"/>
                  <a:gd name="T1" fmla="*/ 0 h 123"/>
                  <a:gd name="T2" fmla="*/ 223 w 227"/>
                  <a:gd name="T3" fmla="*/ 24 h 123"/>
                  <a:gd name="T4" fmla="*/ 206 w 227"/>
                  <a:gd name="T5" fmla="*/ 56 h 123"/>
                  <a:gd name="T6" fmla="*/ 184 w 227"/>
                  <a:gd name="T7" fmla="*/ 75 h 123"/>
                  <a:gd name="T8" fmla="*/ 168 w 227"/>
                  <a:gd name="T9" fmla="*/ 85 h 123"/>
                  <a:gd name="T10" fmla="*/ 157 w 227"/>
                  <a:gd name="T11" fmla="*/ 91 h 123"/>
                  <a:gd name="T12" fmla="*/ 145 w 227"/>
                  <a:gd name="T13" fmla="*/ 97 h 123"/>
                  <a:gd name="T14" fmla="*/ 87 w 227"/>
                  <a:gd name="T15" fmla="*/ 117 h 123"/>
                  <a:gd name="T16" fmla="*/ 52 w 227"/>
                  <a:gd name="T17" fmla="*/ 121 h 123"/>
                  <a:gd name="T18" fmla="*/ 25 w 227"/>
                  <a:gd name="T19" fmla="*/ 117 h 123"/>
                  <a:gd name="T20" fmla="*/ 17 w 227"/>
                  <a:gd name="T21" fmla="*/ 112 h 123"/>
                  <a:gd name="T22" fmla="*/ 3 w 227"/>
                  <a:gd name="T23" fmla="*/ 92 h 123"/>
                  <a:gd name="T24" fmla="*/ 0 w 227"/>
                  <a:gd name="T25" fmla="*/ 77 h 123"/>
                  <a:gd name="T26" fmla="*/ 37 w 227"/>
                  <a:gd name="T27" fmla="*/ 86 h 123"/>
                  <a:gd name="T28" fmla="*/ 58 w 227"/>
                  <a:gd name="T29" fmla="*/ 88 h 123"/>
                  <a:gd name="T30" fmla="*/ 89 w 227"/>
                  <a:gd name="T31" fmla="*/ 85 h 123"/>
                  <a:gd name="T32" fmla="*/ 111 w 227"/>
                  <a:gd name="T33" fmla="*/ 80 h 123"/>
                  <a:gd name="T34" fmla="*/ 140 w 227"/>
                  <a:gd name="T35" fmla="*/ 72 h 123"/>
                  <a:gd name="T36" fmla="*/ 151 w 227"/>
                  <a:gd name="T37" fmla="*/ 69 h 123"/>
                  <a:gd name="T38" fmla="*/ 182 w 227"/>
                  <a:gd name="T39" fmla="*/ 53 h 123"/>
                  <a:gd name="T40" fmla="*/ 197 w 227"/>
                  <a:gd name="T41" fmla="*/ 41 h 123"/>
                  <a:gd name="T42" fmla="*/ 214 w 227"/>
                  <a:gd name="T43" fmla="*/ 25 h 123"/>
                  <a:gd name="T44" fmla="*/ 220 w 227"/>
                  <a:gd name="T45" fmla="*/ 12 h 123"/>
                  <a:gd name="T46" fmla="*/ 224 w 227"/>
                  <a:gd name="T47" fmla="*/ 0 h 1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227" h="123">
                    <a:moveTo>
                      <a:pt x="224" y="0"/>
                    </a:moveTo>
                    <a:cubicBezTo>
                      <a:pt x="227" y="9"/>
                      <a:pt x="225" y="17"/>
                      <a:pt x="223" y="24"/>
                    </a:cubicBezTo>
                    <a:cubicBezTo>
                      <a:pt x="220" y="36"/>
                      <a:pt x="215" y="47"/>
                      <a:pt x="206" y="56"/>
                    </a:cubicBezTo>
                    <a:cubicBezTo>
                      <a:pt x="200" y="63"/>
                      <a:pt x="192" y="69"/>
                      <a:pt x="184" y="75"/>
                    </a:cubicBezTo>
                    <a:cubicBezTo>
                      <a:pt x="179" y="79"/>
                      <a:pt x="174" y="82"/>
                      <a:pt x="168" y="85"/>
                    </a:cubicBezTo>
                    <a:cubicBezTo>
                      <a:pt x="165" y="87"/>
                      <a:pt x="161" y="89"/>
                      <a:pt x="157" y="91"/>
                    </a:cubicBezTo>
                    <a:cubicBezTo>
                      <a:pt x="153" y="93"/>
                      <a:pt x="149" y="95"/>
                      <a:pt x="145" y="97"/>
                    </a:cubicBezTo>
                    <a:cubicBezTo>
                      <a:pt x="127" y="108"/>
                      <a:pt x="107" y="114"/>
                      <a:pt x="87" y="117"/>
                    </a:cubicBezTo>
                    <a:cubicBezTo>
                      <a:pt x="75" y="119"/>
                      <a:pt x="64" y="123"/>
                      <a:pt x="52" y="121"/>
                    </a:cubicBezTo>
                    <a:cubicBezTo>
                      <a:pt x="43" y="120"/>
                      <a:pt x="34" y="119"/>
                      <a:pt x="25" y="117"/>
                    </a:cubicBezTo>
                    <a:cubicBezTo>
                      <a:pt x="22" y="116"/>
                      <a:pt x="19" y="114"/>
                      <a:pt x="17" y="112"/>
                    </a:cubicBezTo>
                    <a:cubicBezTo>
                      <a:pt x="11" y="106"/>
                      <a:pt x="4" y="101"/>
                      <a:pt x="3" y="92"/>
                    </a:cubicBezTo>
                    <a:cubicBezTo>
                      <a:pt x="3" y="87"/>
                      <a:pt x="1" y="83"/>
                      <a:pt x="0" y="77"/>
                    </a:cubicBezTo>
                    <a:cubicBezTo>
                      <a:pt x="12" y="84"/>
                      <a:pt x="24" y="85"/>
                      <a:pt x="37" y="86"/>
                    </a:cubicBezTo>
                    <a:cubicBezTo>
                      <a:pt x="44" y="86"/>
                      <a:pt x="51" y="88"/>
                      <a:pt x="58" y="88"/>
                    </a:cubicBezTo>
                    <a:cubicBezTo>
                      <a:pt x="68" y="88"/>
                      <a:pt x="79" y="89"/>
                      <a:pt x="89" y="85"/>
                    </a:cubicBezTo>
                    <a:cubicBezTo>
                      <a:pt x="96" y="82"/>
                      <a:pt x="104" y="82"/>
                      <a:pt x="111" y="80"/>
                    </a:cubicBezTo>
                    <a:cubicBezTo>
                      <a:pt x="121" y="78"/>
                      <a:pt x="130" y="74"/>
                      <a:pt x="140" y="72"/>
                    </a:cubicBezTo>
                    <a:cubicBezTo>
                      <a:pt x="144" y="70"/>
                      <a:pt x="147" y="69"/>
                      <a:pt x="151" y="69"/>
                    </a:cubicBezTo>
                    <a:cubicBezTo>
                      <a:pt x="163" y="67"/>
                      <a:pt x="173" y="60"/>
                      <a:pt x="182" y="53"/>
                    </a:cubicBezTo>
                    <a:cubicBezTo>
                      <a:pt x="187" y="49"/>
                      <a:pt x="193" y="45"/>
                      <a:pt x="197" y="41"/>
                    </a:cubicBezTo>
                    <a:cubicBezTo>
                      <a:pt x="203" y="36"/>
                      <a:pt x="209" y="31"/>
                      <a:pt x="214" y="25"/>
                    </a:cubicBezTo>
                    <a:cubicBezTo>
                      <a:pt x="218" y="22"/>
                      <a:pt x="220" y="18"/>
                      <a:pt x="220" y="12"/>
                    </a:cubicBezTo>
                    <a:cubicBezTo>
                      <a:pt x="221" y="8"/>
                      <a:pt x="222" y="5"/>
                      <a:pt x="224" y="0"/>
                    </a:cubicBezTo>
                    <a:close/>
                  </a:path>
                </a:pathLst>
              </a:custGeom>
              <a:solidFill>
                <a:schemeClr val="tx2">
                  <a:lumMod val="75000"/>
                  <a:lumOff val="25000"/>
                </a:schemeClr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31" name="Freeform 20"/>
              <p:cNvSpPr>
                <a:spLocks/>
              </p:cNvSpPr>
              <p:nvPr/>
            </p:nvSpPr>
            <p:spPr bwMode="auto">
              <a:xfrm>
                <a:off x="5202238" y="6210301"/>
                <a:ext cx="355600" cy="168275"/>
              </a:xfrm>
              <a:custGeom>
                <a:avLst/>
                <a:gdLst>
                  <a:gd name="T0" fmla="*/ 196 w 196"/>
                  <a:gd name="T1" fmla="*/ 21 h 93"/>
                  <a:gd name="T2" fmla="*/ 182 w 196"/>
                  <a:gd name="T3" fmla="*/ 63 h 93"/>
                  <a:gd name="T4" fmla="*/ 156 w 196"/>
                  <a:gd name="T5" fmla="*/ 82 h 93"/>
                  <a:gd name="T6" fmla="*/ 133 w 196"/>
                  <a:gd name="T7" fmla="*/ 88 h 93"/>
                  <a:gd name="T8" fmla="*/ 115 w 196"/>
                  <a:gd name="T9" fmla="*/ 90 h 93"/>
                  <a:gd name="T10" fmla="*/ 72 w 196"/>
                  <a:gd name="T11" fmla="*/ 88 h 93"/>
                  <a:gd name="T12" fmla="*/ 51 w 196"/>
                  <a:gd name="T13" fmla="*/ 80 h 93"/>
                  <a:gd name="T14" fmla="*/ 31 w 196"/>
                  <a:gd name="T15" fmla="*/ 69 h 93"/>
                  <a:gd name="T16" fmla="*/ 14 w 196"/>
                  <a:gd name="T17" fmla="*/ 55 h 93"/>
                  <a:gd name="T18" fmla="*/ 12 w 196"/>
                  <a:gd name="T19" fmla="*/ 53 h 93"/>
                  <a:gd name="T20" fmla="*/ 1 w 196"/>
                  <a:gd name="T21" fmla="*/ 12 h 93"/>
                  <a:gd name="T22" fmla="*/ 0 w 196"/>
                  <a:gd name="T23" fmla="*/ 4 h 93"/>
                  <a:gd name="T24" fmla="*/ 2 w 196"/>
                  <a:gd name="T25" fmla="*/ 0 h 93"/>
                  <a:gd name="T26" fmla="*/ 6 w 196"/>
                  <a:gd name="T27" fmla="*/ 9 h 93"/>
                  <a:gd name="T28" fmla="*/ 24 w 196"/>
                  <a:gd name="T29" fmla="*/ 30 h 93"/>
                  <a:gd name="T30" fmla="*/ 30 w 196"/>
                  <a:gd name="T31" fmla="*/ 36 h 93"/>
                  <a:gd name="T32" fmla="*/ 52 w 196"/>
                  <a:gd name="T33" fmla="*/ 50 h 93"/>
                  <a:gd name="T34" fmla="*/ 82 w 196"/>
                  <a:gd name="T35" fmla="*/ 57 h 93"/>
                  <a:gd name="T36" fmla="*/ 104 w 196"/>
                  <a:gd name="T37" fmla="*/ 61 h 93"/>
                  <a:gd name="T38" fmla="*/ 153 w 196"/>
                  <a:gd name="T39" fmla="*/ 63 h 93"/>
                  <a:gd name="T40" fmla="*/ 180 w 196"/>
                  <a:gd name="T41" fmla="*/ 51 h 93"/>
                  <a:gd name="T42" fmla="*/ 188 w 196"/>
                  <a:gd name="T43" fmla="*/ 38 h 93"/>
                  <a:gd name="T44" fmla="*/ 193 w 196"/>
                  <a:gd name="T45" fmla="*/ 24 h 93"/>
                  <a:gd name="T46" fmla="*/ 196 w 196"/>
                  <a:gd name="T47" fmla="*/ 21 h 9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196" h="93">
                    <a:moveTo>
                      <a:pt x="196" y="21"/>
                    </a:moveTo>
                    <a:cubicBezTo>
                      <a:pt x="196" y="38"/>
                      <a:pt x="192" y="52"/>
                      <a:pt x="182" y="63"/>
                    </a:cubicBezTo>
                    <a:cubicBezTo>
                      <a:pt x="174" y="71"/>
                      <a:pt x="166" y="78"/>
                      <a:pt x="156" y="82"/>
                    </a:cubicBezTo>
                    <a:cubicBezTo>
                      <a:pt x="148" y="86"/>
                      <a:pt x="140" y="87"/>
                      <a:pt x="133" y="88"/>
                    </a:cubicBezTo>
                    <a:cubicBezTo>
                      <a:pt x="127" y="89"/>
                      <a:pt x="121" y="89"/>
                      <a:pt x="115" y="90"/>
                    </a:cubicBezTo>
                    <a:cubicBezTo>
                      <a:pt x="101" y="93"/>
                      <a:pt x="86" y="90"/>
                      <a:pt x="72" y="88"/>
                    </a:cubicBezTo>
                    <a:cubicBezTo>
                      <a:pt x="65" y="87"/>
                      <a:pt x="57" y="84"/>
                      <a:pt x="51" y="80"/>
                    </a:cubicBezTo>
                    <a:cubicBezTo>
                      <a:pt x="44" y="76"/>
                      <a:pt x="37" y="73"/>
                      <a:pt x="31" y="69"/>
                    </a:cubicBezTo>
                    <a:cubicBezTo>
                      <a:pt x="25" y="65"/>
                      <a:pt x="19" y="60"/>
                      <a:pt x="14" y="55"/>
                    </a:cubicBezTo>
                    <a:cubicBezTo>
                      <a:pt x="13" y="55"/>
                      <a:pt x="13" y="54"/>
                      <a:pt x="12" y="53"/>
                    </a:cubicBezTo>
                    <a:cubicBezTo>
                      <a:pt x="6" y="40"/>
                      <a:pt x="0" y="27"/>
                      <a:pt x="1" y="12"/>
                    </a:cubicBezTo>
                    <a:cubicBezTo>
                      <a:pt x="1" y="9"/>
                      <a:pt x="0" y="7"/>
                      <a:pt x="0" y="4"/>
                    </a:cubicBezTo>
                    <a:cubicBezTo>
                      <a:pt x="0" y="3"/>
                      <a:pt x="0" y="1"/>
                      <a:pt x="2" y="0"/>
                    </a:cubicBezTo>
                    <a:cubicBezTo>
                      <a:pt x="3" y="3"/>
                      <a:pt x="4" y="7"/>
                      <a:pt x="6" y="9"/>
                    </a:cubicBezTo>
                    <a:cubicBezTo>
                      <a:pt x="12" y="16"/>
                      <a:pt x="16" y="25"/>
                      <a:pt x="24" y="30"/>
                    </a:cubicBezTo>
                    <a:cubicBezTo>
                      <a:pt x="26" y="32"/>
                      <a:pt x="28" y="34"/>
                      <a:pt x="30" y="36"/>
                    </a:cubicBezTo>
                    <a:cubicBezTo>
                      <a:pt x="36" y="43"/>
                      <a:pt x="44" y="46"/>
                      <a:pt x="52" y="50"/>
                    </a:cubicBezTo>
                    <a:cubicBezTo>
                      <a:pt x="62" y="55"/>
                      <a:pt x="72" y="56"/>
                      <a:pt x="82" y="57"/>
                    </a:cubicBezTo>
                    <a:cubicBezTo>
                      <a:pt x="90" y="57"/>
                      <a:pt x="97" y="60"/>
                      <a:pt x="104" y="61"/>
                    </a:cubicBezTo>
                    <a:cubicBezTo>
                      <a:pt x="120" y="64"/>
                      <a:pt x="137" y="65"/>
                      <a:pt x="153" y="63"/>
                    </a:cubicBezTo>
                    <a:cubicBezTo>
                      <a:pt x="163" y="62"/>
                      <a:pt x="173" y="58"/>
                      <a:pt x="180" y="51"/>
                    </a:cubicBezTo>
                    <a:cubicBezTo>
                      <a:pt x="183" y="48"/>
                      <a:pt x="186" y="43"/>
                      <a:pt x="188" y="38"/>
                    </a:cubicBezTo>
                    <a:cubicBezTo>
                      <a:pt x="190" y="34"/>
                      <a:pt x="194" y="30"/>
                      <a:pt x="193" y="24"/>
                    </a:cubicBezTo>
                    <a:cubicBezTo>
                      <a:pt x="193" y="23"/>
                      <a:pt x="195" y="23"/>
                      <a:pt x="196" y="21"/>
                    </a:cubicBezTo>
                    <a:close/>
                  </a:path>
                </a:pathLst>
              </a:custGeom>
              <a:solidFill>
                <a:schemeClr val="tx2">
                  <a:lumMod val="75000"/>
                  <a:lumOff val="25000"/>
                </a:schemeClr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32" name="Freeform 21"/>
              <p:cNvSpPr>
                <a:spLocks/>
              </p:cNvSpPr>
              <p:nvPr/>
            </p:nvSpPr>
            <p:spPr bwMode="auto">
              <a:xfrm>
                <a:off x="6046788" y="1192213"/>
                <a:ext cx="209550" cy="246063"/>
              </a:xfrm>
              <a:custGeom>
                <a:avLst/>
                <a:gdLst>
                  <a:gd name="T0" fmla="*/ 116 w 116"/>
                  <a:gd name="T1" fmla="*/ 49 h 136"/>
                  <a:gd name="T2" fmla="*/ 88 w 116"/>
                  <a:gd name="T3" fmla="*/ 66 h 136"/>
                  <a:gd name="T4" fmla="*/ 60 w 116"/>
                  <a:gd name="T5" fmla="*/ 66 h 136"/>
                  <a:gd name="T6" fmla="*/ 43 w 116"/>
                  <a:gd name="T7" fmla="*/ 68 h 136"/>
                  <a:gd name="T8" fmla="*/ 72 w 116"/>
                  <a:gd name="T9" fmla="*/ 107 h 136"/>
                  <a:gd name="T10" fmla="*/ 60 w 116"/>
                  <a:gd name="T11" fmla="*/ 114 h 136"/>
                  <a:gd name="T12" fmla="*/ 28 w 116"/>
                  <a:gd name="T13" fmla="*/ 113 h 136"/>
                  <a:gd name="T14" fmla="*/ 17 w 116"/>
                  <a:gd name="T15" fmla="*/ 113 h 136"/>
                  <a:gd name="T16" fmla="*/ 15 w 116"/>
                  <a:gd name="T17" fmla="*/ 125 h 136"/>
                  <a:gd name="T18" fmla="*/ 15 w 116"/>
                  <a:gd name="T19" fmla="*/ 134 h 136"/>
                  <a:gd name="T20" fmla="*/ 5 w 116"/>
                  <a:gd name="T21" fmla="*/ 131 h 136"/>
                  <a:gd name="T22" fmla="*/ 4 w 116"/>
                  <a:gd name="T23" fmla="*/ 129 h 136"/>
                  <a:gd name="T24" fmla="*/ 0 w 116"/>
                  <a:gd name="T25" fmla="*/ 127 h 136"/>
                  <a:gd name="T26" fmla="*/ 3 w 116"/>
                  <a:gd name="T27" fmla="*/ 122 h 136"/>
                  <a:gd name="T28" fmla="*/ 23 w 116"/>
                  <a:gd name="T29" fmla="*/ 90 h 136"/>
                  <a:gd name="T30" fmla="*/ 32 w 116"/>
                  <a:gd name="T31" fmla="*/ 69 h 136"/>
                  <a:gd name="T32" fmla="*/ 35 w 116"/>
                  <a:gd name="T33" fmla="*/ 63 h 136"/>
                  <a:gd name="T34" fmla="*/ 42 w 116"/>
                  <a:gd name="T35" fmla="*/ 42 h 136"/>
                  <a:gd name="T36" fmla="*/ 43 w 116"/>
                  <a:gd name="T37" fmla="*/ 37 h 136"/>
                  <a:gd name="T38" fmla="*/ 58 w 116"/>
                  <a:gd name="T39" fmla="*/ 31 h 136"/>
                  <a:gd name="T40" fmla="*/ 75 w 116"/>
                  <a:gd name="T41" fmla="*/ 6 h 136"/>
                  <a:gd name="T42" fmla="*/ 79 w 116"/>
                  <a:gd name="T43" fmla="*/ 0 h 136"/>
                  <a:gd name="T44" fmla="*/ 86 w 116"/>
                  <a:gd name="T45" fmla="*/ 24 h 136"/>
                  <a:gd name="T46" fmla="*/ 103 w 116"/>
                  <a:gd name="T47" fmla="*/ 44 h 136"/>
                  <a:gd name="T48" fmla="*/ 116 w 116"/>
                  <a:gd name="T49" fmla="*/ 49 h 1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16" h="136">
                    <a:moveTo>
                      <a:pt x="116" y="49"/>
                    </a:moveTo>
                    <a:cubicBezTo>
                      <a:pt x="107" y="58"/>
                      <a:pt x="100" y="65"/>
                      <a:pt x="88" y="66"/>
                    </a:cubicBezTo>
                    <a:cubicBezTo>
                      <a:pt x="79" y="67"/>
                      <a:pt x="70" y="68"/>
                      <a:pt x="60" y="66"/>
                    </a:cubicBezTo>
                    <a:cubicBezTo>
                      <a:pt x="55" y="65"/>
                      <a:pt x="49" y="67"/>
                      <a:pt x="43" y="68"/>
                    </a:cubicBezTo>
                    <a:cubicBezTo>
                      <a:pt x="46" y="86"/>
                      <a:pt x="56" y="99"/>
                      <a:pt x="72" y="107"/>
                    </a:cubicBezTo>
                    <a:cubicBezTo>
                      <a:pt x="69" y="111"/>
                      <a:pt x="65" y="114"/>
                      <a:pt x="60" y="114"/>
                    </a:cubicBezTo>
                    <a:cubicBezTo>
                      <a:pt x="50" y="114"/>
                      <a:pt x="39" y="115"/>
                      <a:pt x="28" y="113"/>
                    </a:cubicBezTo>
                    <a:cubicBezTo>
                      <a:pt x="25" y="112"/>
                      <a:pt x="21" y="113"/>
                      <a:pt x="17" y="113"/>
                    </a:cubicBezTo>
                    <a:cubicBezTo>
                      <a:pt x="15" y="117"/>
                      <a:pt x="14" y="121"/>
                      <a:pt x="15" y="125"/>
                    </a:cubicBezTo>
                    <a:cubicBezTo>
                      <a:pt x="16" y="128"/>
                      <a:pt x="15" y="131"/>
                      <a:pt x="15" y="134"/>
                    </a:cubicBezTo>
                    <a:cubicBezTo>
                      <a:pt x="8" y="136"/>
                      <a:pt x="8" y="136"/>
                      <a:pt x="5" y="131"/>
                    </a:cubicBezTo>
                    <a:cubicBezTo>
                      <a:pt x="5" y="130"/>
                      <a:pt x="5" y="129"/>
                      <a:pt x="4" y="129"/>
                    </a:cubicBezTo>
                    <a:cubicBezTo>
                      <a:pt x="3" y="128"/>
                      <a:pt x="2" y="128"/>
                      <a:pt x="0" y="127"/>
                    </a:cubicBezTo>
                    <a:cubicBezTo>
                      <a:pt x="1" y="125"/>
                      <a:pt x="2" y="123"/>
                      <a:pt x="3" y="122"/>
                    </a:cubicBezTo>
                    <a:cubicBezTo>
                      <a:pt x="10" y="111"/>
                      <a:pt x="17" y="101"/>
                      <a:pt x="23" y="90"/>
                    </a:cubicBezTo>
                    <a:cubicBezTo>
                      <a:pt x="26" y="84"/>
                      <a:pt x="29" y="76"/>
                      <a:pt x="32" y="69"/>
                    </a:cubicBezTo>
                    <a:cubicBezTo>
                      <a:pt x="33" y="67"/>
                      <a:pt x="34" y="65"/>
                      <a:pt x="35" y="63"/>
                    </a:cubicBezTo>
                    <a:cubicBezTo>
                      <a:pt x="39" y="57"/>
                      <a:pt x="42" y="50"/>
                      <a:pt x="42" y="42"/>
                    </a:cubicBezTo>
                    <a:cubicBezTo>
                      <a:pt x="42" y="40"/>
                      <a:pt x="42" y="38"/>
                      <a:pt x="43" y="37"/>
                    </a:cubicBezTo>
                    <a:cubicBezTo>
                      <a:pt x="48" y="35"/>
                      <a:pt x="53" y="33"/>
                      <a:pt x="58" y="31"/>
                    </a:cubicBezTo>
                    <a:cubicBezTo>
                      <a:pt x="68" y="26"/>
                      <a:pt x="72" y="16"/>
                      <a:pt x="75" y="6"/>
                    </a:cubicBezTo>
                    <a:cubicBezTo>
                      <a:pt x="76" y="4"/>
                      <a:pt x="77" y="2"/>
                      <a:pt x="79" y="0"/>
                    </a:cubicBezTo>
                    <a:cubicBezTo>
                      <a:pt x="81" y="8"/>
                      <a:pt x="84" y="16"/>
                      <a:pt x="86" y="24"/>
                    </a:cubicBezTo>
                    <a:cubicBezTo>
                      <a:pt x="89" y="33"/>
                      <a:pt x="94" y="40"/>
                      <a:pt x="103" y="44"/>
                    </a:cubicBezTo>
                    <a:cubicBezTo>
                      <a:pt x="107" y="45"/>
                      <a:pt x="111" y="47"/>
                      <a:pt x="116" y="49"/>
                    </a:cubicBezTo>
                    <a:close/>
                  </a:path>
                </a:pathLst>
              </a:custGeom>
              <a:solidFill>
                <a:srgbClr val="B3540F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33" name="Freeform 22"/>
              <p:cNvSpPr>
                <a:spLocks/>
              </p:cNvSpPr>
              <p:nvPr/>
            </p:nvSpPr>
            <p:spPr bwMode="auto">
              <a:xfrm>
                <a:off x="6043613" y="2406651"/>
                <a:ext cx="57150" cy="150813"/>
              </a:xfrm>
              <a:custGeom>
                <a:avLst/>
                <a:gdLst>
                  <a:gd name="T0" fmla="*/ 0 w 32"/>
                  <a:gd name="T1" fmla="*/ 83 h 83"/>
                  <a:gd name="T2" fmla="*/ 4 w 32"/>
                  <a:gd name="T3" fmla="*/ 53 h 83"/>
                  <a:gd name="T4" fmla="*/ 8 w 32"/>
                  <a:gd name="T5" fmla="*/ 30 h 83"/>
                  <a:gd name="T6" fmla="*/ 16 w 32"/>
                  <a:gd name="T7" fmla="*/ 10 h 83"/>
                  <a:gd name="T8" fmla="*/ 29 w 32"/>
                  <a:gd name="T9" fmla="*/ 0 h 83"/>
                  <a:gd name="T10" fmla="*/ 28 w 32"/>
                  <a:gd name="T11" fmla="*/ 26 h 83"/>
                  <a:gd name="T12" fmla="*/ 14 w 32"/>
                  <a:gd name="T13" fmla="*/ 63 h 83"/>
                  <a:gd name="T14" fmla="*/ 6 w 32"/>
                  <a:gd name="T15" fmla="*/ 77 h 83"/>
                  <a:gd name="T16" fmla="*/ 1 w 32"/>
                  <a:gd name="T17" fmla="*/ 83 h 83"/>
                  <a:gd name="T18" fmla="*/ 0 w 32"/>
                  <a:gd name="T19" fmla="*/ 83 h 8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32" h="83">
                    <a:moveTo>
                      <a:pt x="0" y="83"/>
                    </a:moveTo>
                    <a:cubicBezTo>
                      <a:pt x="1" y="73"/>
                      <a:pt x="2" y="63"/>
                      <a:pt x="4" y="53"/>
                    </a:cubicBezTo>
                    <a:cubicBezTo>
                      <a:pt x="5" y="45"/>
                      <a:pt x="7" y="38"/>
                      <a:pt x="8" y="30"/>
                    </a:cubicBezTo>
                    <a:cubicBezTo>
                      <a:pt x="9" y="23"/>
                      <a:pt x="12" y="16"/>
                      <a:pt x="16" y="10"/>
                    </a:cubicBezTo>
                    <a:cubicBezTo>
                      <a:pt x="19" y="5"/>
                      <a:pt x="23" y="2"/>
                      <a:pt x="29" y="0"/>
                    </a:cubicBezTo>
                    <a:cubicBezTo>
                      <a:pt x="32" y="9"/>
                      <a:pt x="30" y="18"/>
                      <a:pt x="28" y="26"/>
                    </a:cubicBezTo>
                    <a:cubicBezTo>
                      <a:pt x="24" y="39"/>
                      <a:pt x="19" y="51"/>
                      <a:pt x="14" y="63"/>
                    </a:cubicBezTo>
                    <a:cubicBezTo>
                      <a:pt x="12" y="68"/>
                      <a:pt x="9" y="73"/>
                      <a:pt x="6" y="77"/>
                    </a:cubicBezTo>
                    <a:cubicBezTo>
                      <a:pt x="5" y="80"/>
                      <a:pt x="3" y="81"/>
                      <a:pt x="1" y="83"/>
                    </a:cubicBezTo>
                    <a:cubicBezTo>
                      <a:pt x="1" y="83"/>
                      <a:pt x="0" y="83"/>
                      <a:pt x="0" y="83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34" name="Freeform 24"/>
              <p:cNvSpPr>
                <a:spLocks/>
              </p:cNvSpPr>
              <p:nvPr/>
            </p:nvSpPr>
            <p:spPr bwMode="auto">
              <a:xfrm>
                <a:off x="6503988" y="2427288"/>
                <a:ext cx="68263" cy="136525"/>
              </a:xfrm>
              <a:custGeom>
                <a:avLst/>
                <a:gdLst>
                  <a:gd name="T0" fmla="*/ 34 w 38"/>
                  <a:gd name="T1" fmla="*/ 0 h 76"/>
                  <a:gd name="T2" fmla="*/ 33 w 38"/>
                  <a:gd name="T3" fmla="*/ 22 h 76"/>
                  <a:gd name="T4" fmla="*/ 26 w 38"/>
                  <a:gd name="T5" fmla="*/ 37 h 76"/>
                  <a:gd name="T6" fmla="*/ 10 w 38"/>
                  <a:gd name="T7" fmla="*/ 64 h 76"/>
                  <a:gd name="T8" fmla="*/ 0 w 38"/>
                  <a:gd name="T9" fmla="*/ 76 h 76"/>
                  <a:gd name="T10" fmla="*/ 4 w 38"/>
                  <a:gd name="T11" fmla="*/ 56 h 76"/>
                  <a:gd name="T12" fmla="*/ 9 w 38"/>
                  <a:gd name="T13" fmla="*/ 39 h 76"/>
                  <a:gd name="T14" fmla="*/ 19 w 38"/>
                  <a:gd name="T15" fmla="*/ 10 h 76"/>
                  <a:gd name="T16" fmla="*/ 34 w 38"/>
                  <a:gd name="T17" fmla="*/ 0 h 7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38" h="76">
                    <a:moveTo>
                      <a:pt x="34" y="0"/>
                    </a:moveTo>
                    <a:cubicBezTo>
                      <a:pt x="38" y="8"/>
                      <a:pt x="37" y="15"/>
                      <a:pt x="33" y="22"/>
                    </a:cubicBezTo>
                    <a:cubicBezTo>
                      <a:pt x="31" y="27"/>
                      <a:pt x="29" y="32"/>
                      <a:pt x="26" y="37"/>
                    </a:cubicBezTo>
                    <a:cubicBezTo>
                      <a:pt x="21" y="46"/>
                      <a:pt x="16" y="55"/>
                      <a:pt x="10" y="64"/>
                    </a:cubicBezTo>
                    <a:cubicBezTo>
                      <a:pt x="8" y="68"/>
                      <a:pt x="4" y="72"/>
                      <a:pt x="0" y="76"/>
                    </a:cubicBezTo>
                    <a:cubicBezTo>
                      <a:pt x="1" y="69"/>
                      <a:pt x="2" y="63"/>
                      <a:pt x="4" y="56"/>
                    </a:cubicBezTo>
                    <a:cubicBezTo>
                      <a:pt x="5" y="50"/>
                      <a:pt x="7" y="45"/>
                      <a:pt x="9" y="39"/>
                    </a:cubicBezTo>
                    <a:cubicBezTo>
                      <a:pt x="12" y="29"/>
                      <a:pt x="16" y="20"/>
                      <a:pt x="19" y="10"/>
                    </a:cubicBezTo>
                    <a:cubicBezTo>
                      <a:pt x="22" y="3"/>
                      <a:pt x="27" y="0"/>
                      <a:pt x="34" y="0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35" name="Freeform 25"/>
              <p:cNvSpPr>
                <a:spLocks/>
              </p:cNvSpPr>
              <p:nvPr/>
            </p:nvSpPr>
            <p:spPr bwMode="auto">
              <a:xfrm>
                <a:off x="6283325" y="2417763"/>
                <a:ext cx="68263" cy="122238"/>
              </a:xfrm>
              <a:custGeom>
                <a:avLst/>
                <a:gdLst>
                  <a:gd name="T0" fmla="*/ 0 w 37"/>
                  <a:gd name="T1" fmla="*/ 67 h 68"/>
                  <a:gd name="T2" fmla="*/ 2 w 37"/>
                  <a:gd name="T3" fmla="*/ 55 h 68"/>
                  <a:gd name="T4" fmla="*/ 11 w 37"/>
                  <a:gd name="T5" fmla="*/ 33 h 68"/>
                  <a:gd name="T6" fmla="*/ 18 w 37"/>
                  <a:gd name="T7" fmla="*/ 14 h 68"/>
                  <a:gd name="T8" fmla="*/ 35 w 37"/>
                  <a:gd name="T9" fmla="*/ 0 h 68"/>
                  <a:gd name="T10" fmla="*/ 36 w 37"/>
                  <a:gd name="T11" fmla="*/ 6 h 68"/>
                  <a:gd name="T12" fmla="*/ 29 w 37"/>
                  <a:gd name="T13" fmla="*/ 29 h 68"/>
                  <a:gd name="T14" fmla="*/ 21 w 37"/>
                  <a:gd name="T15" fmla="*/ 45 h 68"/>
                  <a:gd name="T16" fmla="*/ 1 w 37"/>
                  <a:gd name="T17" fmla="*/ 68 h 68"/>
                  <a:gd name="T18" fmla="*/ 0 w 37"/>
                  <a:gd name="T19" fmla="*/ 67 h 6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37" h="68">
                    <a:moveTo>
                      <a:pt x="0" y="67"/>
                    </a:moveTo>
                    <a:cubicBezTo>
                      <a:pt x="0" y="63"/>
                      <a:pt x="1" y="59"/>
                      <a:pt x="2" y="55"/>
                    </a:cubicBezTo>
                    <a:cubicBezTo>
                      <a:pt x="4" y="48"/>
                      <a:pt x="8" y="40"/>
                      <a:pt x="11" y="33"/>
                    </a:cubicBezTo>
                    <a:cubicBezTo>
                      <a:pt x="13" y="26"/>
                      <a:pt x="15" y="20"/>
                      <a:pt x="18" y="14"/>
                    </a:cubicBezTo>
                    <a:cubicBezTo>
                      <a:pt x="22" y="8"/>
                      <a:pt x="26" y="1"/>
                      <a:pt x="35" y="0"/>
                    </a:cubicBezTo>
                    <a:cubicBezTo>
                      <a:pt x="36" y="2"/>
                      <a:pt x="37" y="4"/>
                      <a:pt x="36" y="6"/>
                    </a:cubicBezTo>
                    <a:cubicBezTo>
                      <a:pt x="35" y="14"/>
                      <a:pt x="34" y="22"/>
                      <a:pt x="29" y="29"/>
                    </a:cubicBezTo>
                    <a:cubicBezTo>
                      <a:pt x="25" y="34"/>
                      <a:pt x="23" y="39"/>
                      <a:pt x="21" y="45"/>
                    </a:cubicBezTo>
                    <a:cubicBezTo>
                      <a:pt x="16" y="54"/>
                      <a:pt x="7" y="59"/>
                      <a:pt x="1" y="68"/>
                    </a:cubicBezTo>
                    <a:cubicBezTo>
                      <a:pt x="1" y="68"/>
                      <a:pt x="0" y="67"/>
                      <a:pt x="0" y="67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36" name="Freeform 26"/>
              <p:cNvSpPr>
                <a:spLocks/>
              </p:cNvSpPr>
              <p:nvPr/>
            </p:nvSpPr>
            <p:spPr bwMode="auto">
              <a:xfrm>
                <a:off x="5765800" y="2393951"/>
                <a:ext cx="47625" cy="112713"/>
              </a:xfrm>
              <a:custGeom>
                <a:avLst/>
                <a:gdLst>
                  <a:gd name="T0" fmla="*/ 5 w 26"/>
                  <a:gd name="T1" fmla="*/ 62 h 62"/>
                  <a:gd name="T2" fmla="*/ 8 w 26"/>
                  <a:gd name="T3" fmla="*/ 22 h 62"/>
                  <a:gd name="T4" fmla="*/ 21 w 26"/>
                  <a:gd name="T5" fmla="*/ 0 h 62"/>
                  <a:gd name="T6" fmla="*/ 25 w 26"/>
                  <a:gd name="T7" fmla="*/ 15 h 62"/>
                  <a:gd name="T8" fmla="*/ 14 w 26"/>
                  <a:gd name="T9" fmla="*/ 48 h 62"/>
                  <a:gd name="T10" fmla="*/ 5 w 26"/>
                  <a:gd name="T11" fmla="*/ 62 h 6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6" h="62">
                    <a:moveTo>
                      <a:pt x="5" y="62"/>
                    </a:moveTo>
                    <a:cubicBezTo>
                      <a:pt x="0" y="48"/>
                      <a:pt x="4" y="35"/>
                      <a:pt x="8" y="22"/>
                    </a:cubicBezTo>
                    <a:cubicBezTo>
                      <a:pt x="11" y="14"/>
                      <a:pt x="13" y="5"/>
                      <a:pt x="21" y="0"/>
                    </a:cubicBezTo>
                    <a:cubicBezTo>
                      <a:pt x="26" y="4"/>
                      <a:pt x="26" y="10"/>
                      <a:pt x="25" y="15"/>
                    </a:cubicBezTo>
                    <a:cubicBezTo>
                      <a:pt x="23" y="26"/>
                      <a:pt x="20" y="37"/>
                      <a:pt x="14" y="48"/>
                    </a:cubicBezTo>
                    <a:cubicBezTo>
                      <a:pt x="11" y="53"/>
                      <a:pt x="8" y="57"/>
                      <a:pt x="5" y="62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37" name="Freeform 27"/>
              <p:cNvSpPr>
                <a:spLocks/>
              </p:cNvSpPr>
              <p:nvPr/>
            </p:nvSpPr>
            <p:spPr bwMode="auto">
              <a:xfrm>
                <a:off x="6127750" y="1127126"/>
                <a:ext cx="38100" cy="106363"/>
              </a:xfrm>
              <a:custGeom>
                <a:avLst/>
                <a:gdLst>
                  <a:gd name="T0" fmla="*/ 0 w 21"/>
                  <a:gd name="T1" fmla="*/ 58 h 59"/>
                  <a:gd name="T2" fmla="*/ 3 w 21"/>
                  <a:gd name="T3" fmla="*/ 43 h 59"/>
                  <a:gd name="T4" fmla="*/ 4 w 21"/>
                  <a:gd name="T5" fmla="*/ 20 h 59"/>
                  <a:gd name="T6" fmla="*/ 7 w 21"/>
                  <a:gd name="T7" fmla="*/ 4 h 59"/>
                  <a:gd name="T8" fmla="*/ 13 w 21"/>
                  <a:gd name="T9" fmla="*/ 0 h 59"/>
                  <a:gd name="T10" fmla="*/ 16 w 21"/>
                  <a:gd name="T11" fmla="*/ 6 h 59"/>
                  <a:gd name="T12" fmla="*/ 18 w 21"/>
                  <a:gd name="T13" fmla="*/ 35 h 59"/>
                  <a:gd name="T14" fmla="*/ 9 w 21"/>
                  <a:gd name="T15" fmla="*/ 54 h 59"/>
                  <a:gd name="T16" fmla="*/ 2 w 21"/>
                  <a:gd name="T17" fmla="*/ 59 h 59"/>
                  <a:gd name="T18" fmla="*/ 0 w 21"/>
                  <a:gd name="T19" fmla="*/ 58 h 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1" h="59">
                    <a:moveTo>
                      <a:pt x="0" y="58"/>
                    </a:moveTo>
                    <a:cubicBezTo>
                      <a:pt x="1" y="53"/>
                      <a:pt x="3" y="48"/>
                      <a:pt x="3" y="43"/>
                    </a:cubicBezTo>
                    <a:cubicBezTo>
                      <a:pt x="4" y="35"/>
                      <a:pt x="5" y="27"/>
                      <a:pt x="4" y="20"/>
                    </a:cubicBezTo>
                    <a:cubicBezTo>
                      <a:pt x="3" y="14"/>
                      <a:pt x="6" y="9"/>
                      <a:pt x="7" y="4"/>
                    </a:cubicBezTo>
                    <a:cubicBezTo>
                      <a:pt x="8" y="3"/>
                      <a:pt x="10" y="2"/>
                      <a:pt x="13" y="0"/>
                    </a:cubicBezTo>
                    <a:cubicBezTo>
                      <a:pt x="14" y="3"/>
                      <a:pt x="16" y="4"/>
                      <a:pt x="16" y="6"/>
                    </a:cubicBezTo>
                    <a:cubicBezTo>
                      <a:pt x="17" y="15"/>
                      <a:pt x="21" y="25"/>
                      <a:pt x="18" y="35"/>
                    </a:cubicBezTo>
                    <a:cubicBezTo>
                      <a:pt x="16" y="41"/>
                      <a:pt x="13" y="48"/>
                      <a:pt x="9" y="54"/>
                    </a:cubicBezTo>
                    <a:cubicBezTo>
                      <a:pt x="8" y="56"/>
                      <a:pt x="5" y="57"/>
                      <a:pt x="2" y="59"/>
                    </a:cubicBezTo>
                    <a:cubicBezTo>
                      <a:pt x="2" y="59"/>
                      <a:pt x="1" y="58"/>
                      <a:pt x="0" y="58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38" name="Freeform 28"/>
              <p:cNvSpPr>
                <a:spLocks/>
              </p:cNvSpPr>
              <p:nvPr/>
            </p:nvSpPr>
            <p:spPr bwMode="auto">
              <a:xfrm>
                <a:off x="5327650" y="1109663"/>
                <a:ext cx="28575" cy="101600"/>
              </a:xfrm>
              <a:custGeom>
                <a:avLst/>
                <a:gdLst>
                  <a:gd name="T0" fmla="*/ 12 w 16"/>
                  <a:gd name="T1" fmla="*/ 56 h 56"/>
                  <a:gd name="T2" fmla="*/ 1 w 16"/>
                  <a:gd name="T3" fmla="*/ 21 h 56"/>
                  <a:gd name="T4" fmla="*/ 10 w 16"/>
                  <a:gd name="T5" fmla="*/ 2 h 56"/>
                  <a:gd name="T6" fmla="*/ 15 w 16"/>
                  <a:gd name="T7" fmla="*/ 3 h 56"/>
                  <a:gd name="T8" fmla="*/ 16 w 16"/>
                  <a:gd name="T9" fmla="*/ 8 h 56"/>
                  <a:gd name="T10" fmla="*/ 14 w 16"/>
                  <a:gd name="T11" fmla="*/ 31 h 56"/>
                  <a:gd name="T12" fmla="*/ 12 w 16"/>
                  <a:gd name="T13" fmla="*/ 56 h 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6" h="56">
                    <a:moveTo>
                      <a:pt x="12" y="56"/>
                    </a:moveTo>
                    <a:cubicBezTo>
                      <a:pt x="6" y="45"/>
                      <a:pt x="0" y="34"/>
                      <a:pt x="1" y="21"/>
                    </a:cubicBezTo>
                    <a:cubicBezTo>
                      <a:pt x="2" y="13"/>
                      <a:pt x="5" y="7"/>
                      <a:pt x="10" y="2"/>
                    </a:cubicBezTo>
                    <a:cubicBezTo>
                      <a:pt x="12" y="0"/>
                      <a:pt x="14" y="0"/>
                      <a:pt x="15" y="3"/>
                    </a:cubicBezTo>
                    <a:cubicBezTo>
                      <a:pt x="16" y="5"/>
                      <a:pt x="16" y="6"/>
                      <a:pt x="16" y="8"/>
                    </a:cubicBezTo>
                    <a:cubicBezTo>
                      <a:pt x="15" y="16"/>
                      <a:pt x="14" y="23"/>
                      <a:pt x="14" y="31"/>
                    </a:cubicBezTo>
                    <a:cubicBezTo>
                      <a:pt x="13" y="40"/>
                      <a:pt x="12" y="48"/>
                      <a:pt x="12" y="56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39" name="Freeform 29"/>
              <p:cNvSpPr>
                <a:spLocks/>
              </p:cNvSpPr>
              <p:nvPr/>
            </p:nvSpPr>
            <p:spPr bwMode="auto">
              <a:xfrm>
                <a:off x="5730875" y="2552701"/>
                <a:ext cx="50800" cy="69850"/>
              </a:xfrm>
              <a:custGeom>
                <a:avLst/>
                <a:gdLst>
                  <a:gd name="T0" fmla="*/ 27 w 28"/>
                  <a:gd name="T1" fmla="*/ 38 h 38"/>
                  <a:gd name="T2" fmla="*/ 19 w 28"/>
                  <a:gd name="T3" fmla="*/ 32 h 38"/>
                  <a:gd name="T4" fmla="*/ 0 w 28"/>
                  <a:gd name="T5" fmla="*/ 18 h 38"/>
                  <a:gd name="T6" fmla="*/ 16 w 28"/>
                  <a:gd name="T7" fmla="*/ 0 h 38"/>
                  <a:gd name="T8" fmla="*/ 28 w 28"/>
                  <a:gd name="T9" fmla="*/ 37 h 38"/>
                  <a:gd name="T10" fmla="*/ 27 w 28"/>
                  <a:gd name="T11" fmla="*/ 38 h 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8" h="38">
                    <a:moveTo>
                      <a:pt x="27" y="38"/>
                    </a:moveTo>
                    <a:cubicBezTo>
                      <a:pt x="24" y="36"/>
                      <a:pt x="22" y="34"/>
                      <a:pt x="19" y="32"/>
                    </a:cubicBezTo>
                    <a:cubicBezTo>
                      <a:pt x="13" y="28"/>
                      <a:pt x="7" y="23"/>
                      <a:pt x="0" y="18"/>
                    </a:cubicBezTo>
                    <a:cubicBezTo>
                      <a:pt x="6" y="12"/>
                      <a:pt x="11" y="6"/>
                      <a:pt x="16" y="0"/>
                    </a:cubicBezTo>
                    <a:cubicBezTo>
                      <a:pt x="21" y="13"/>
                      <a:pt x="25" y="25"/>
                      <a:pt x="28" y="37"/>
                    </a:cubicBezTo>
                    <a:cubicBezTo>
                      <a:pt x="28" y="38"/>
                      <a:pt x="28" y="38"/>
                      <a:pt x="27" y="38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40" name="Freeform 30"/>
              <p:cNvSpPr>
                <a:spLocks/>
              </p:cNvSpPr>
              <p:nvPr/>
            </p:nvSpPr>
            <p:spPr bwMode="auto">
              <a:xfrm>
                <a:off x="5511800" y="6003926"/>
                <a:ext cx="52388" cy="30163"/>
              </a:xfrm>
              <a:custGeom>
                <a:avLst/>
                <a:gdLst>
                  <a:gd name="T0" fmla="*/ 0 w 29"/>
                  <a:gd name="T1" fmla="*/ 0 h 17"/>
                  <a:gd name="T2" fmla="*/ 27 w 29"/>
                  <a:gd name="T3" fmla="*/ 0 h 17"/>
                  <a:gd name="T4" fmla="*/ 26 w 29"/>
                  <a:gd name="T5" fmla="*/ 17 h 17"/>
                  <a:gd name="T6" fmla="*/ 0 w 29"/>
                  <a:gd name="T7" fmla="*/ 0 h 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9" h="17">
                    <a:moveTo>
                      <a:pt x="0" y="0"/>
                    </a:moveTo>
                    <a:cubicBezTo>
                      <a:pt x="8" y="0"/>
                      <a:pt x="17" y="0"/>
                      <a:pt x="27" y="0"/>
                    </a:cubicBezTo>
                    <a:cubicBezTo>
                      <a:pt x="29" y="6"/>
                      <a:pt x="26" y="11"/>
                      <a:pt x="26" y="17"/>
                    </a:cubicBezTo>
                    <a:cubicBezTo>
                      <a:pt x="17" y="11"/>
                      <a:pt x="8" y="6"/>
                      <a:pt x="0" y="0"/>
                    </a:cubicBezTo>
                    <a:close/>
                  </a:path>
                </a:pathLst>
              </a:custGeom>
              <a:solidFill>
                <a:srgbClr val="970000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41" name="Freeform 31"/>
              <p:cNvSpPr>
                <a:spLocks/>
              </p:cNvSpPr>
              <p:nvPr/>
            </p:nvSpPr>
            <p:spPr bwMode="auto">
              <a:xfrm>
                <a:off x="6378575" y="5989638"/>
                <a:ext cx="36513" cy="26988"/>
              </a:xfrm>
              <a:custGeom>
                <a:avLst/>
                <a:gdLst>
                  <a:gd name="T0" fmla="*/ 20 w 20"/>
                  <a:gd name="T1" fmla="*/ 15 h 15"/>
                  <a:gd name="T2" fmla="*/ 0 w 20"/>
                  <a:gd name="T3" fmla="*/ 3 h 15"/>
                  <a:gd name="T4" fmla="*/ 15 w 20"/>
                  <a:gd name="T5" fmla="*/ 0 h 15"/>
                  <a:gd name="T6" fmla="*/ 18 w 20"/>
                  <a:gd name="T7" fmla="*/ 3 h 15"/>
                  <a:gd name="T8" fmla="*/ 20 w 20"/>
                  <a:gd name="T9" fmla="*/ 15 h 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0" h="15">
                    <a:moveTo>
                      <a:pt x="20" y="15"/>
                    </a:moveTo>
                    <a:cubicBezTo>
                      <a:pt x="13" y="10"/>
                      <a:pt x="7" y="7"/>
                      <a:pt x="0" y="3"/>
                    </a:cubicBezTo>
                    <a:cubicBezTo>
                      <a:pt x="6" y="0"/>
                      <a:pt x="10" y="0"/>
                      <a:pt x="15" y="0"/>
                    </a:cubicBezTo>
                    <a:cubicBezTo>
                      <a:pt x="16" y="0"/>
                      <a:pt x="18" y="2"/>
                      <a:pt x="18" y="3"/>
                    </a:cubicBezTo>
                    <a:cubicBezTo>
                      <a:pt x="19" y="6"/>
                      <a:pt x="19" y="10"/>
                      <a:pt x="20" y="15"/>
                    </a:cubicBezTo>
                    <a:close/>
                  </a:path>
                </a:pathLst>
              </a:custGeom>
              <a:solidFill>
                <a:srgbClr val="970000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42" name="Freeform 32"/>
              <p:cNvSpPr>
                <a:spLocks/>
              </p:cNvSpPr>
              <p:nvPr/>
            </p:nvSpPr>
            <p:spPr bwMode="auto">
              <a:xfrm>
                <a:off x="5248275" y="5989638"/>
                <a:ext cx="17463" cy="14288"/>
              </a:xfrm>
              <a:custGeom>
                <a:avLst/>
                <a:gdLst>
                  <a:gd name="T0" fmla="*/ 10 w 10"/>
                  <a:gd name="T1" fmla="*/ 3 h 8"/>
                  <a:gd name="T2" fmla="*/ 0 w 10"/>
                  <a:gd name="T3" fmla="*/ 8 h 8"/>
                  <a:gd name="T4" fmla="*/ 0 w 10"/>
                  <a:gd name="T5" fmla="*/ 0 h 8"/>
                  <a:gd name="T6" fmla="*/ 10 w 10"/>
                  <a:gd name="T7" fmla="*/ 1 h 8"/>
                  <a:gd name="T8" fmla="*/ 10 w 10"/>
                  <a:gd name="T9" fmla="*/ 3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0" h="8">
                    <a:moveTo>
                      <a:pt x="10" y="3"/>
                    </a:moveTo>
                    <a:cubicBezTo>
                      <a:pt x="7" y="5"/>
                      <a:pt x="4" y="6"/>
                      <a:pt x="0" y="8"/>
                    </a:cubicBezTo>
                    <a:cubicBezTo>
                      <a:pt x="0" y="4"/>
                      <a:pt x="0" y="2"/>
                      <a:pt x="0" y="0"/>
                    </a:cubicBezTo>
                    <a:cubicBezTo>
                      <a:pt x="4" y="0"/>
                      <a:pt x="7" y="1"/>
                      <a:pt x="10" y="1"/>
                    </a:cubicBezTo>
                    <a:cubicBezTo>
                      <a:pt x="10" y="2"/>
                      <a:pt x="10" y="3"/>
                      <a:pt x="10" y="3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43" name="Freeform 34"/>
              <p:cNvSpPr>
                <a:spLocks noEditPoints="1"/>
              </p:cNvSpPr>
              <p:nvPr/>
            </p:nvSpPr>
            <p:spPr bwMode="auto">
              <a:xfrm>
                <a:off x="5613400" y="2865438"/>
                <a:ext cx="1112838" cy="331788"/>
              </a:xfrm>
              <a:custGeom>
                <a:avLst/>
                <a:gdLst>
                  <a:gd name="T0" fmla="*/ 591 w 614"/>
                  <a:gd name="T1" fmla="*/ 148 h 183"/>
                  <a:gd name="T2" fmla="*/ 522 w 614"/>
                  <a:gd name="T3" fmla="*/ 161 h 183"/>
                  <a:gd name="T4" fmla="*/ 488 w 614"/>
                  <a:gd name="T5" fmla="*/ 126 h 183"/>
                  <a:gd name="T6" fmla="*/ 422 w 614"/>
                  <a:gd name="T7" fmla="*/ 165 h 183"/>
                  <a:gd name="T8" fmla="*/ 366 w 614"/>
                  <a:gd name="T9" fmla="*/ 150 h 183"/>
                  <a:gd name="T10" fmla="*/ 319 w 614"/>
                  <a:gd name="T11" fmla="*/ 151 h 183"/>
                  <a:gd name="T12" fmla="*/ 244 w 614"/>
                  <a:gd name="T13" fmla="*/ 181 h 183"/>
                  <a:gd name="T14" fmla="*/ 210 w 614"/>
                  <a:gd name="T15" fmla="*/ 123 h 183"/>
                  <a:gd name="T16" fmla="*/ 162 w 614"/>
                  <a:gd name="T17" fmla="*/ 157 h 183"/>
                  <a:gd name="T18" fmla="*/ 100 w 614"/>
                  <a:gd name="T19" fmla="*/ 173 h 183"/>
                  <a:gd name="T20" fmla="*/ 78 w 614"/>
                  <a:gd name="T21" fmla="*/ 119 h 183"/>
                  <a:gd name="T22" fmla="*/ 8 w 614"/>
                  <a:gd name="T23" fmla="*/ 179 h 183"/>
                  <a:gd name="T24" fmla="*/ 39 w 614"/>
                  <a:gd name="T25" fmla="*/ 144 h 183"/>
                  <a:gd name="T26" fmla="*/ 82 w 614"/>
                  <a:gd name="T27" fmla="*/ 98 h 183"/>
                  <a:gd name="T28" fmla="*/ 101 w 614"/>
                  <a:gd name="T29" fmla="*/ 39 h 183"/>
                  <a:gd name="T30" fmla="*/ 115 w 614"/>
                  <a:gd name="T31" fmla="*/ 67 h 183"/>
                  <a:gd name="T32" fmla="*/ 86 w 614"/>
                  <a:gd name="T33" fmla="*/ 150 h 183"/>
                  <a:gd name="T34" fmla="*/ 121 w 614"/>
                  <a:gd name="T35" fmla="*/ 169 h 183"/>
                  <a:gd name="T36" fmla="*/ 212 w 614"/>
                  <a:gd name="T37" fmla="*/ 98 h 183"/>
                  <a:gd name="T38" fmla="*/ 225 w 614"/>
                  <a:gd name="T39" fmla="*/ 48 h 183"/>
                  <a:gd name="T40" fmla="*/ 258 w 614"/>
                  <a:gd name="T41" fmla="*/ 43 h 183"/>
                  <a:gd name="T42" fmla="*/ 219 w 614"/>
                  <a:gd name="T43" fmla="*/ 114 h 183"/>
                  <a:gd name="T44" fmla="*/ 243 w 614"/>
                  <a:gd name="T45" fmla="*/ 175 h 183"/>
                  <a:gd name="T46" fmla="*/ 308 w 614"/>
                  <a:gd name="T47" fmla="*/ 148 h 183"/>
                  <a:gd name="T48" fmla="*/ 347 w 614"/>
                  <a:gd name="T49" fmla="*/ 113 h 183"/>
                  <a:gd name="T50" fmla="*/ 364 w 614"/>
                  <a:gd name="T51" fmla="*/ 47 h 183"/>
                  <a:gd name="T52" fmla="*/ 388 w 614"/>
                  <a:gd name="T53" fmla="*/ 20 h 183"/>
                  <a:gd name="T54" fmla="*/ 377 w 614"/>
                  <a:gd name="T55" fmla="*/ 91 h 183"/>
                  <a:gd name="T56" fmla="*/ 367 w 614"/>
                  <a:gd name="T57" fmla="*/ 144 h 183"/>
                  <a:gd name="T58" fmla="*/ 425 w 614"/>
                  <a:gd name="T59" fmla="*/ 158 h 183"/>
                  <a:gd name="T60" fmla="*/ 476 w 614"/>
                  <a:gd name="T61" fmla="*/ 125 h 183"/>
                  <a:gd name="T62" fmla="*/ 497 w 614"/>
                  <a:gd name="T63" fmla="*/ 94 h 183"/>
                  <a:gd name="T64" fmla="*/ 529 w 614"/>
                  <a:gd name="T65" fmla="*/ 5 h 183"/>
                  <a:gd name="T66" fmla="*/ 542 w 614"/>
                  <a:gd name="T67" fmla="*/ 51 h 183"/>
                  <a:gd name="T68" fmla="*/ 513 w 614"/>
                  <a:gd name="T69" fmla="*/ 94 h 183"/>
                  <a:gd name="T70" fmla="*/ 502 w 614"/>
                  <a:gd name="T71" fmla="*/ 125 h 183"/>
                  <a:gd name="T72" fmla="*/ 563 w 614"/>
                  <a:gd name="T73" fmla="*/ 155 h 183"/>
                  <a:gd name="T74" fmla="*/ 588 w 614"/>
                  <a:gd name="T75" fmla="*/ 139 h 183"/>
                  <a:gd name="T76" fmla="*/ 614 w 614"/>
                  <a:gd name="T77" fmla="*/ 127 h 183"/>
                  <a:gd name="T78" fmla="*/ 537 w 614"/>
                  <a:gd name="T79" fmla="*/ 12 h 183"/>
                  <a:gd name="T80" fmla="*/ 503 w 614"/>
                  <a:gd name="T81" fmla="*/ 89 h 183"/>
                  <a:gd name="T82" fmla="*/ 544 w 614"/>
                  <a:gd name="T83" fmla="*/ 11 h 183"/>
                  <a:gd name="T84" fmla="*/ 385 w 614"/>
                  <a:gd name="T85" fmla="*/ 55 h 183"/>
                  <a:gd name="T86" fmla="*/ 390 w 614"/>
                  <a:gd name="T87" fmla="*/ 30 h 183"/>
                  <a:gd name="T88" fmla="*/ 363 w 614"/>
                  <a:gd name="T89" fmla="*/ 73 h 183"/>
                  <a:gd name="T90" fmla="*/ 239 w 614"/>
                  <a:gd name="T91" fmla="*/ 40 h 183"/>
                  <a:gd name="T92" fmla="*/ 224 w 614"/>
                  <a:gd name="T93" fmla="*/ 92 h 183"/>
                  <a:gd name="T94" fmla="*/ 250 w 614"/>
                  <a:gd name="T95" fmla="*/ 42 h 183"/>
                  <a:gd name="T96" fmla="*/ 94 w 614"/>
                  <a:gd name="T97" fmla="*/ 87 h 18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614" h="183">
                    <a:moveTo>
                      <a:pt x="614" y="127"/>
                    </a:moveTo>
                    <a:cubicBezTo>
                      <a:pt x="614" y="128"/>
                      <a:pt x="614" y="129"/>
                      <a:pt x="614" y="129"/>
                    </a:cubicBezTo>
                    <a:cubicBezTo>
                      <a:pt x="605" y="134"/>
                      <a:pt x="601" y="144"/>
                      <a:pt x="591" y="148"/>
                    </a:cubicBezTo>
                    <a:cubicBezTo>
                      <a:pt x="589" y="149"/>
                      <a:pt x="586" y="151"/>
                      <a:pt x="583" y="154"/>
                    </a:cubicBezTo>
                    <a:cubicBezTo>
                      <a:pt x="581" y="156"/>
                      <a:pt x="578" y="158"/>
                      <a:pt x="575" y="159"/>
                    </a:cubicBezTo>
                    <a:cubicBezTo>
                      <a:pt x="558" y="167"/>
                      <a:pt x="540" y="170"/>
                      <a:pt x="522" y="161"/>
                    </a:cubicBezTo>
                    <a:cubicBezTo>
                      <a:pt x="509" y="154"/>
                      <a:pt x="499" y="144"/>
                      <a:pt x="497" y="129"/>
                    </a:cubicBezTo>
                    <a:cubicBezTo>
                      <a:pt x="497" y="126"/>
                      <a:pt x="496" y="124"/>
                      <a:pt x="495" y="121"/>
                    </a:cubicBezTo>
                    <a:cubicBezTo>
                      <a:pt x="492" y="123"/>
                      <a:pt x="490" y="124"/>
                      <a:pt x="488" y="126"/>
                    </a:cubicBezTo>
                    <a:cubicBezTo>
                      <a:pt x="478" y="132"/>
                      <a:pt x="470" y="140"/>
                      <a:pt x="461" y="147"/>
                    </a:cubicBezTo>
                    <a:cubicBezTo>
                      <a:pt x="454" y="154"/>
                      <a:pt x="445" y="158"/>
                      <a:pt x="435" y="161"/>
                    </a:cubicBezTo>
                    <a:cubicBezTo>
                      <a:pt x="431" y="162"/>
                      <a:pt x="426" y="164"/>
                      <a:pt x="422" y="165"/>
                    </a:cubicBezTo>
                    <a:cubicBezTo>
                      <a:pt x="413" y="168"/>
                      <a:pt x="404" y="169"/>
                      <a:pt x="395" y="165"/>
                    </a:cubicBezTo>
                    <a:cubicBezTo>
                      <a:pt x="390" y="163"/>
                      <a:pt x="385" y="162"/>
                      <a:pt x="380" y="161"/>
                    </a:cubicBezTo>
                    <a:cubicBezTo>
                      <a:pt x="373" y="160"/>
                      <a:pt x="369" y="155"/>
                      <a:pt x="366" y="150"/>
                    </a:cubicBezTo>
                    <a:cubicBezTo>
                      <a:pt x="361" y="141"/>
                      <a:pt x="356" y="133"/>
                      <a:pt x="351" y="123"/>
                    </a:cubicBezTo>
                    <a:cubicBezTo>
                      <a:pt x="349" y="127"/>
                      <a:pt x="345" y="130"/>
                      <a:pt x="342" y="133"/>
                    </a:cubicBezTo>
                    <a:cubicBezTo>
                      <a:pt x="336" y="141"/>
                      <a:pt x="328" y="147"/>
                      <a:pt x="319" y="151"/>
                    </a:cubicBezTo>
                    <a:cubicBezTo>
                      <a:pt x="312" y="154"/>
                      <a:pt x="306" y="158"/>
                      <a:pt x="300" y="163"/>
                    </a:cubicBezTo>
                    <a:cubicBezTo>
                      <a:pt x="292" y="171"/>
                      <a:pt x="282" y="175"/>
                      <a:pt x="272" y="179"/>
                    </a:cubicBezTo>
                    <a:cubicBezTo>
                      <a:pt x="263" y="183"/>
                      <a:pt x="254" y="183"/>
                      <a:pt x="244" y="181"/>
                    </a:cubicBezTo>
                    <a:cubicBezTo>
                      <a:pt x="237" y="179"/>
                      <a:pt x="230" y="175"/>
                      <a:pt x="225" y="169"/>
                    </a:cubicBezTo>
                    <a:cubicBezTo>
                      <a:pt x="217" y="158"/>
                      <a:pt x="211" y="147"/>
                      <a:pt x="210" y="133"/>
                    </a:cubicBezTo>
                    <a:cubicBezTo>
                      <a:pt x="210" y="130"/>
                      <a:pt x="210" y="127"/>
                      <a:pt x="210" y="123"/>
                    </a:cubicBezTo>
                    <a:cubicBezTo>
                      <a:pt x="208" y="124"/>
                      <a:pt x="207" y="125"/>
                      <a:pt x="206" y="126"/>
                    </a:cubicBezTo>
                    <a:cubicBezTo>
                      <a:pt x="205" y="127"/>
                      <a:pt x="204" y="129"/>
                      <a:pt x="203" y="130"/>
                    </a:cubicBezTo>
                    <a:cubicBezTo>
                      <a:pt x="189" y="139"/>
                      <a:pt x="175" y="148"/>
                      <a:pt x="162" y="157"/>
                    </a:cubicBezTo>
                    <a:cubicBezTo>
                      <a:pt x="158" y="160"/>
                      <a:pt x="154" y="162"/>
                      <a:pt x="151" y="164"/>
                    </a:cubicBezTo>
                    <a:cubicBezTo>
                      <a:pt x="142" y="171"/>
                      <a:pt x="132" y="174"/>
                      <a:pt x="122" y="177"/>
                    </a:cubicBezTo>
                    <a:cubicBezTo>
                      <a:pt x="115" y="179"/>
                      <a:pt x="107" y="178"/>
                      <a:pt x="100" y="173"/>
                    </a:cubicBezTo>
                    <a:cubicBezTo>
                      <a:pt x="98" y="171"/>
                      <a:pt x="95" y="170"/>
                      <a:pt x="92" y="168"/>
                    </a:cubicBezTo>
                    <a:cubicBezTo>
                      <a:pt x="84" y="161"/>
                      <a:pt x="79" y="152"/>
                      <a:pt x="79" y="141"/>
                    </a:cubicBezTo>
                    <a:cubicBezTo>
                      <a:pt x="79" y="134"/>
                      <a:pt x="79" y="127"/>
                      <a:pt x="78" y="119"/>
                    </a:cubicBezTo>
                    <a:cubicBezTo>
                      <a:pt x="77" y="120"/>
                      <a:pt x="76" y="120"/>
                      <a:pt x="75" y="121"/>
                    </a:cubicBezTo>
                    <a:cubicBezTo>
                      <a:pt x="64" y="135"/>
                      <a:pt x="49" y="145"/>
                      <a:pt x="36" y="157"/>
                    </a:cubicBezTo>
                    <a:cubicBezTo>
                      <a:pt x="27" y="165"/>
                      <a:pt x="18" y="171"/>
                      <a:pt x="8" y="179"/>
                    </a:cubicBezTo>
                    <a:cubicBezTo>
                      <a:pt x="5" y="181"/>
                      <a:pt x="3" y="179"/>
                      <a:pt x="0" y="176"/>
                    </a:cubicBezTo>
                    <a:cubicBezTo>
                      <a:pt x="2" y="174"/>
                      <a:pt x="3" y="172"/>
                      <a:pt x="5" y="170"/>
                    </a:cubicBezTo>
                    <a:cubicBezTo>
                      <a:pt x="17" y="161"/>
                      <a:pt x="28" y="153"/>
                      <a:pt x="39" y="144"/>
                    </a:cubicBezTo>
                    <a:cubicBezTo>
                      <a:pt x="49" y="135"/>
                      <a:pt x="59" y="125"/>
                      <a:pt x="69" y="116"/>
                    </a:cubicBezTo>
                    <a:cubicBezTo>
                      <a:pt x="73" y="112"/>
                      <a:pt x="76" y="108"/>
                      <a:pt x="79" y="104"/>
                    </a:cubicBezTo>
                    <a:cubicBezTo>
                      <a:pt x="81" y="102"/>
                      <a:pt x="82" y="100"/>
                      <a:pt x="82" y="98"/>
                    </a:cubicBezTo>
                    <a:cubicBezTo>
                      <a:pt x="85" y="87"/>
                      <a:pt x="87" y="77"/>
                      <a:pt x="89" y="66"/>
                    </a:cubicBezTo>
                    <a:cubicBezTo>
                      <a:pt x="92" y="58"/>
                      <a:pt x="95" y="50"/>
                      <a:pt x="98" y="42"/>
                    </a:cubicBezTo>
                    <a:cubicBezTo>
                      <a:pt x="99" y="41"/>
                      <a:pt x="100" y="40"/>
                      <a:pt x="101" y="39"/>
                    </a:cubicBezTo>
                    <a:cubicBezTo>
                      <a:pt x="105" y="36"/>
                      <a:pt x="109" y="33"/>
                      <a:pt x="113" y="35"/>
                    </a:cubicBezTo>
                    <a:cubicBezTo>
                      <a:pt x="118" y="37"/>
                      <a:pt x="121" y="41"/>
                      <a:pt x="120" y="46"/>
                    </a:cubicBezTo>
                    <a:cubicBezTo>
                      <a:pt x="119" y="53"/>
                      <a:pt x="118" y="60"/>
                      <a:pt x="115" y="67"/>
                    </a:cubicBezTo>
                    <a:cubicBezTo>
                      <a:pt x="110" y="79"/>
                      <a:pt x="103" y="90"/>
                      <a:pt x="94" y="100"/>
                    </a:cubicBezTo>
                    <a:cubicBezTo>
                      <a:pt x="87" y="106"/>
                      <a:pt x="86" y="115"/>
                      <a:pt x="86" y="124"/>
                    </a:cubicBezTo>
                    <a:cubicBezTo>
                      <a:pt x="85" y="132"/>
                      <a:pt x="86" y="141"/>
                      <a:pt x="86" y="150"/>
                    </a:cubicBezTo>
                    <a:cubicBezTo>
                      <a:pt x="87" y="152"/>
                      <a:pt x="88" y="155"/>
                      <a:pt x="89" y="157"/>
                    </a:cubicBezTo>
                    <a:cubicBezTo>
                      <a:pt x="93" y="161"/>
                      <a:pt x="97" y="165"/>
                      <a:pt x="102" y="168"/>
                    </a:cubicBezTo>
                    <a:cubicBezTo>
                      <a:pt x="107" y="171"/>
                      <a:pt x="114" y="171"/>
                      <a:pt x="121" y="169"/>
                    </a:cubicBezTo>
                    <a:cubicBezTo>
                      <a:pt x="135" y="165"/>
                      <a:pt x="147" y="158"/>
                      <a:pt x="160" y="150"/>
                    </a:cubicBezTo>
                    <a:cubicBezTo>
                      <a:pt x="172" y="142"/>
                      <a:pt x="184" y="133"/>
                      <a:pt x="196" y="124"/>
                    </a:cubicBezTo>
                    <a:cubicBezTo>
                      <a:pt x="204" y="118"/>
                      <a:pt x="211" y="110"/>
                      <a:pt x="212" y="98"/>
                    </a:cubicBezTo>
                    <a:cubicBezTo>
                      <a:pt x="213" y="89"/>
                      <a:pt x="218" y="80"/>
                      <a:pt x="220" y="70"/>
                    </a:cubicBezTo>
                    <a:cubicBezTo>
                      <a:pt x="222" y="64"/>
                      <a:pt x="223" y="57"/>
                      <a:pt x="225" y="51"/>
                    </a:cubicBezTo>
                    <a:cubicBezTo>
                      <a:pt x="225" y="50"/>
                      <a:pt x="225" y="49"/>
                      <a:pt x="225" y="48"/>
                    </a:cubicBezTo>
                    <a:cubicBezTo>
                      <a:pt x="229" y="41"/>
                      <a:pt x="233" y="33"/>
                      <a:pt x="238" y="27"/>
                    </a:cubicBezTo>
                    <a:cubicBezTo>
                      <a:pt x="243" y="20"/>
                      <a:pt x="250" y="21"/>
                      <a:pt x="255" y="28"/>
                    </a:cubicBezTo>
                    <a:cubicBezTo>
                      <a:pt x="258" y="32"/>
                      <a:pt x="259" y="38"/>
                      <a:pt x="258" y="43"/>
                    </a:cubicBezTo>
                    <a:cubicBezTo>
                      <a:pt x="256" y="49"/>
                      <a:pt x="255" y="55"/>
                      <a:pt x="253" y="59"/>
                    </a:cubicBezTo>
                    <a:cubicBezTo>
                      <a:pt x="247" y="70"/>
                      <a:pt x="243" y="81"/>
                      <a:pt x="235" y="91"/>
                    </a:cubicBezTo>
                    <a:cubicBezTo>
                      <a:pt x="229" y="98"/>
                      <a:pt x="223" y="106"/>
                      <a:pt x="219" y="114"/>
                    </a:cubicBezTo>
                    <a:cubicBezTo>
                      <a:pt x="216" y="118"/>
                      <a:pt x="217" y="124"/>
                      <a:pt x="217" y="128"/>
                    </a:cubicBezTo>
                    <a:cubicBezTo>
                      <a:pt x="218" y="142"/>
                      <a:pt x="222" y="155"/>
                      <a:pt x="231" y="167"/>
                    </a:cubicBezTo>
                    <a:cubicBezTo>
                      <a:pt x="234" y="171"/>
                      <a:pt x="238" y="174"/>
                      <a:pt x="243" y="175"/>
                    </a:cubicBezTo>
                    <a:cubicBezTo>
                      <a:pt x="254" y="176"/>
                      <a:pt x="264" y="175"/>
                      <a:pt x="273" y="170"/>
                    </a:cubicBezTo>
                    <a:cubicBezTo>
                      <a:pt x="283" y="164"/>
                      <a:pt x="294" y="159"/>
                      <a:pt x="302" y="150"/>
                    </a:cubicBezTo>
                    <a:cubicBezTo>
                      <a:pt x="304" y="149"/>
                      <a:pt x="306" y="148"/>
                      <a:pt x="308" y="148"/>
                    </a:cubicBezTo>
                    <a:cubicBezTo>
                      <a:pt x="314" y="146"/>
                      <a:pt x="318" y="144"/>
                      <a:pt x="322" y="139"/>
                    </a:cubicBezTo>
                    <a:cubicBezTo>
                      <a:pt x="322" y="139"/>
                      <a:pt x="322" y="138"/>
                      <a:pt x="323" y="138"/>
                    </a:cubicBezTo>
                    <a:cubicBezTo>
                      <a:pt x="334" y="133"/>
                      <a:pt x="339" y="121"/>
                      <a:pt x="347" y="113"/>
                    </a:cubicBezTo>
                    <a:cubicBezTo>
                      <a:pt x="348" y="112"/>
                      <a:pt x="349" y="109"/>
                      <a:pt x="350" y="107"/>
                    </a:cubicBezTo>
                    <a:cubicBezTo>
                      <a:pt x="354" y="95"/>
                      <a:pt x="353" y="82"/>
                      <a:pt x="356" y="70"/>
                    </a:cubicBezTo>
                    <a:cubicBezTo>
                      <a:pt x="358" y="62"/>
                      <a:pt x="361" y="54"/>
                      <a:pt x="364" y="47"/>
                    </a:cubicBezTo>
                    <a:cubicBezTo>
                      <a:pt x="364" y="46"/>
                      <a:pt x="365" y="45"/>
                      <a:pt x="365" y="45"/>
                    </a:cubicBezTo>
                    <a:cubicBezTo>
                      <a:pt x="366" y="34"/>
                      <a:pt x="373" y="28"/>
                      <a:pt x="380" y="21"/>
                    </a:cubicBezTo>
                    <a:cubicBezTo>
                      <a:pt x="383" y="19"/>
                      <a:pt x="385" y="19"/>
                      <a:pt x="388" y="20"/>
                    </a:cubicBezTo>
                    <a:cubicBezTo>
                      <a:pt x="396" y="23"/>
                      <a:pt x="401" y="32"/>
                      <a:pt x="400" y="40"/>
                    </a:cubicBezTo>
                    <a:cubicBezTo>
                      <a:pt x="400" y="47"/>
                      <a:pt x="398" y="54"/>
                      <a:pt x="394" y="60"/>
                    </a:cubicBezTo>
                    <a:cubicBezTo>
                      <a:pt x="388" y="70"/>
                      <a:pt x="383" y="81"/>
                      <a:pt x="377" y="91"/>
                    </a:cubicBezTo>
                    <a:cubicBezTo>
                      <a:pt x="372" y="98"/>
                      <a:pt x="366" y="105"/>
                      <a:pt x="360" y="111"/>
                    </a:cubicBezTo>
                    <a:cubicBezTo>
                      <a:pt x="358" y="114"/>
                      <a:pt x="356" y="117"/>
                      <a:pt x="358" y="120"/>
                    </a:cubicBezTo>
                    <a:cubicBezTo>
                      <a:pt x="361" y="128"/>
                      <a:pt x="364" y="136"/>
                      <a:pt x="367" y="144"/>
                    </a:cubicBezTo>
                    <a:cubicBezTo>
                      <a:pt x="371" y="154"/>
                      <a:pt x="379" y="158"/>
                      <a:pt x="390" y="158"/>
                    </a:cubicBezTo>
                    <a:cubicBezTo>
                      <a:pt x="390" y="158"/>
                      <a:pt x="391" y="159"/>
                      <a:pt x="392" y="159"/>
                    </a:cubicBezTo>
                    <a:cubicBezTo>
                      <a:pt x="403" y="163"/>
                      <a:pt x="414" y="161"/>
                      <a:pt x="425" y="158"/>
                    </a:cubicBezTo>
                    <a:cubicBezTo>
                      <a:pt x="426" y="157"/>
                      <a:pt x="427" y="157"/>
                      <a:pt x="428" y="157"/>
                    </a:cubicBezTo>
                    <a:cubicBezTo>
                      <a:pt x="438" y="156"/>
                      <a:pt x="445" y="150"/>
                      <a:pt x="452" y="144"/>
                    </a:cubicBezTo>
                    <a:cubicBezTo>
                      <a:pt x="460" y="137"/>
                      <a:pt x="468" y="131"/>
                      <a:pt x="476" y="125"/>
                    </a:cubicBezTo>
                    <a:cubicBezTo>
                      <a:pt x="481" y="121"/>
                      <a:pt x="486" y="117"/>
                      <a:pt x="490" y="113"/>
                    </a:cubicBezTo>
                    <a:cubicBezTo>
                      <a:pt x="492" y="111"/>
                      <a:pt x="493" y="109"/>
                      <a:pt x="493" y="108"/>
                    </a:cubicBezTo>
                    <a:cubicBezTo>
                      <a:pt x="495" y="103"/>
                      <a:pt x="496" y="99"/>
                      <a:pt x="497" y="94"/>
                    </a:cubicBezTo>
                    <a:cubicBezTo>
                      <a:pt x="498" y="77"/>
                      <a:pt x="504" y="60"/>
                      <a:pt x="511" y="44"/>
                    </a:cubicBezTo>
                    <a:cubicBezTo>
                      <a:pt x="514" y="37"/>
                      <a:pt x="515" y="29"/>
                      <a:pt x="519" y="22"/>
                    </a:cubicBezTo>
                    <a:cubicBezTo>
                      <a:pt x="521" y="16"/>
                      <a:pt x="525" y="11"/>
                      <a:pt x="529" y="5"/>
                    </a:cubicBezTo>
                    <a:cubicBezTo>
                      <a:pt x="533" y="2"/>
                      <a:pt x="538" y="0"/>
                      <a:pt x="543" y="2"/>
                    </a:cubicBezTo>
                    <a:cubicBezTo>
                      <a:pt x="548" y="4"/>
                      <a:pt x="551" y="11"/>
                      <a:pt x="551" y="16"/>
                    </a:cubicBezTo>
                    <a:cubicBezTo>
                      <a:pt x="549" y="28"/>
                      <a:pt x="547" y="40"/>
                      <a:pt x="542" y="51"/>
                    </a:cubicBezTo>
                    <a:cubicBezTo>
                      <a:pt x="538" y="62"/>
                      <a:pt x="532" y="72"/>
                      <a:pt x="524" y="81"/>
                    </a:cubicBezTo>
                    <a:cubicBezTo>
                      <a:pt x="521" y="84"/>
                      <a:pt x="519" y="88"/>
                      <a:pt x="517" y="92"/>
                    </a:cubicBezTo>
                    <a:cubicBezTo>
                      <a:pt x="516" y="93"/>
                      <a:pt x="516" y="95"/>
                      <a:pt x="513" y="94"/>
                    </a:cubicBezTo>
                    <a:cubicBezTo>
                      <a:pt x="513" y="94"/>
                      <a:pt x="512" y="95"/>
                      <a:pt x="512" y="95"/>
                    </a:cubicBezTo>
                    <a:cubicBezTo>
                      <a:pt x="514" y="100"/>
                      <a:pt x="510" y="102"/>
                      <a:pt x="508" y="104"/>
                    </a:cubicBezTo>
                    <a:cubicBezTo>
                      <a:pt x="503" y="110"/>
                      <a:pt x="500" y="116"/>
                      <a:pt x="502" y="125"/>
                    </a:cubicBezTo>
                    <a:cubicBezTo>
                      <a:pt x="504" y="131"/>
                      <a:pt x="505" y="138"/>
                      <a:pt x="509" y="144"/>
                    </a:cubicBezTo>
                    <a:cubicBezTo>
                      <a:pt x="517" y="153"/>
                      <a:pt x="526" y="159"/>
                      <a:pt x="539" y="160"/>
                    </a:cubicBezTo>
                    <a:cubicBezTo>
                      <a:pt x="547" y="160"/>
                      <a:pt x="555" y="158"/>
                      <a:pt x="563" y="155"/>
                    </a:cubicBezTo>
                    <a:cubicBezTo>
                      <a:pt x="566" y="154"/>
                      <a:pt x="569" y="152"/>
                      <a:pt x="572" y="150"/>
                    </a:cubicBezTo>
                    <a:cubicBezTo>
                      <a:pt x="576" y="148"/>
                      <a:pt x="581" y="145"/>
                      <a:pt x="585" y="142"/>
                    </a:cubicBezTo>
                    <a:cubicBezTo>
                      <a:pt x="586" y="141"/>
                      <a:pt x="587" y="141"/>
                      <a:pt x="588" y="139"/>
                    </a:cubicBezTo>
                    <a:cubicBezTo>
                      <a:pt x="593" y="135"/>
                      <a:pt x="597" y="130"/>
                      <a:pt x="601" y="125"/>
                    </a:cubicBezTo>
                    <a:cubicBezTo>
                      <a:pt x="605" y="119"/>
                      <a:pt x="608" y="119"/>
                      <a:pt x="613" y="125"/>
                    </a:cubicBezTo>
                    <a:cubicBezTo>
                      <a:pt x="613" y="125"/>
                      <a:pt x="614" y="126"/>
                      <a:pt x="614" y="127"/>
                    </a:cubicBezTo>
                    <a:close/>
                    <a:moveTo>
                      <a:pt x="544" y="11"/>
                    </a:moveTo>
                    <a:cubicBezTo>
                      <a:pt x="543" y="11"/>
                      <a:pt x="542" y="10"/>
                      <a:pt x="542" y="10"/>
                    </a:cubicBezTo>
                    <a:cubicBezTo>
                      <a:pt x="540" y="11"/>
                      <a:pt x="538" y="11"/>
                      <a:pt x="537" y="12"/>
                    </a:cubicBezTo>
                    <a:cubicBezTo>
                      <a:pt x="532" y="19"/>
                      <a:pt x="527" y="26"/>
                      <a:pt x="523" y="34"/>
                    </a:cubicBezTo>
                    <a:cubicBezTo>
                      <a:pt x="519" y="41"/>
                      <a:pt x="517" y="50"/>
                      <a:pt x="514" y="58"/>
                    </a:cubicBezTo>
                    <a:cubicBezTo>
                      <a:pt x="510" y="69"/>
                      <a:pt x="507" y="79"/>
                      <a:pt x="503" y="89"/>
                    </a:cubicBezTo>
                    <a:cubicBezTo>
                      <a:pt x="503" y="90"/>
                      <a:pt x="504" y="91"/>
                      <a:pt x="506" y="94"/>
                    </a:cubicBezTo>
                    <a:cubicBezTo>
                      <a:pt x="514" y="77"/>
                      <a:pt x="528" y="67"/>
                      <a:pt x="532" y="50"/>
                    </a:cubicBezTo>
                    <a:cubicBezTo>
                      <a:pt x="541" y="38"/>
                      <a:pt x="541" y="24"/>
                      <a:pt x="544" y="11"/>
                    </a:cubicBezTo>
                    <a:close/>
                    <a:moveTo>
                      <a:pt x="358" y="99"/>
                    </a:moveTo>
                    <a:cubicBezTo>
                      <a:pt x="364" y="94"/>
                      <a:pt x="369" y="91"/>
                      <a:pt x="371" y="85"/>
                    </a:cubicBezTo>
                    <a:cubicBezTo>
                      <a:pt x="375" y="74"/>
                      <a:pt x="383" y="66"/>
                      <a:pt x="385" y="55"/>
                    </a:cubicBezTo>
                    <a:cubicBezTo>
                      <a:pt x="385" y="54"/>
                      <a:pt x="386" y="53"/>
                      <a:pt x="386" y="53"/>
                    </a:cubicBezTo>
                    <a:cubicBezTo>
                      <a:pt x="391" y="50"/>
                      <a:pt x="391" y="45"/>
                      <a:pt x="392" y="40"/>
                    </a:cubicBezTo>
                    <a:cubicBezTo>
                      <a:pt x="392" y="36"/>
                      <a:pt x="394" y="32"/>
                      <a:pt x="390" y="30"/>
                    </a:cubicBezTo>
                    <a:cubicBezTo>
                      <a:pt x="386" y="28"/>
                      <a:pt x="383" y="32"/>
                      <a:pt x="380" y="35"/>
                    </a:cubicBezTo>
                    <a:cubicBezTo>
                      <a:pt x="378" y="38"/>
                      <a:pt x="376" y="42"/>
                      <a:pt x="374" y="46"/>
                    </a:cubicBezTo>
                    <a:cubicBezTo>
                      <a:pt x="369" y="55"/>
                      <a:pt x="365" y="64"/>
                      <a:pt x="363" y="73"/>
                    </a:cubicBezTo>
                    <a:cubicBezTo>
                      <a:pt x="362" y="81"/>
                      <a:pt x="360" y="89"/>
                      <a:pt x="358" y="99"/>
                    </a:cubicBezTo>
                    <a:close/>
                    <a:moveTo>
                      <a:pt x="248" y="31"/>
                    </a:moveTo>
                    <a:cubicBezTo>
                      <a:pt x="244" y="33"/>
                      <a:pt x="241" y="36"/>
                      <a:pt x="239" y="40"/>
                    </a:cubicBezTo>
                    <a:cubicBezTo>
                      <a:pt x="236" y="49"/>
                      <a:pt x="233" y="57"/>
                      <a:pt x="230" y="66"/>
                    </a:cubicBezTo>
                    <a:cubicBezTo>
                      <a:pt x="227" y="74"/>
                      <a:pt x="225" y="82"/>
                      <a:pt x="223" y="91"/>
                    </a:cubicBezTo>
                    <a:cubicBezTo>
                      <a:pt x="223" y="91"/>
                      <a:pt x="224" y="91"/>
                      <a:pt x="224" y="92"/>
                    </a:cubicBezTo>
                    <a:cubicBezTo>
                      <a:pt x="228" y="87"/>
                      <a:pt x="233" y="82"/>
                      <a:pt x="236" y="77"/>
                    </a:cubicBezTo>
                    <a:cubicBezTo>
                      <a:pt x="239" y="71"/>
                      <a:pt x="241" y="65"/>
                      <a:pt x="243" y="59"/>
                    </a:cubicBezTo>
                    <a:cubicBezTo>
                      <a:pt x="245" y="53"/>
                      <a:pt x="248" y="47"/>
                      <a:pt x="250" y="42"/>
                    </a:cubicBezTo>
                    <a:cubicBezTo>
                      <a:pt x="251" y="38"/>
                      <a:pt x="251" y="34"/>
                      <a:pt x="248" y="31"/>
                    </a:cubicBezTo>
                    <a:close/>
                    <a:moveTo>
                      <a:pt x="113" y="41"/>
                    </a:moveTo>
                    <a:cubicBezTo>
                      <a:pt x="104" y="47"/>
                      <a:pt x="93" y="74"/>
                      <a:pt x="94" y="87"/>
                    </a:cubicBezTo>
                    <a:cubicBezTo>
                      <a:pt x="105" y="74"/>
                      <a:pt x="111" y="59"/>
                      <a:pt x="113" y="41"/>
                    </a:cubicBezTo>
                    <a:close/>
                  </a:path>
                </a:pathLst>
              </a:custGeom>
              <a:solidFill>
                <a:schemeClr val="tx1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44" name="Freeform 35"/>
              <p:cNvSpPr>
                <a:spLocks noEditPoints="1"/>
              </p:cNvSpPr>
              <p:nvPr/>
            </p:nvSpPr>
            <p:spPr bwMode="auto">
              <a:xfrm>
                <a:off x="5481638" y="1049338"/>
                <a:ext cx="184150" cy="90488"/>
              </a:xfrm>
              <a:custGeom>
                <a:avLst/>
                <a:gdLst>
                  <a:gd name="T0" fmla="*/ 9 w 102"/>
                  <a:gd name="T1" fmla="*/ 26 h 50"/>
                  <a:gd name="T2" fmla="*/ 5 w 102"/>
                  <a:gd name="T3" fmla="*/ 24 h 50"/>
                  <a:gd name="T4" fmla="*/ 7 w 102"/>
                  <a:gd name="T5" fmla="*/ 13 h 50"/>
                  <a:gd name="T6" fmla="*/ 46 w 102"/>
                  <a:gd name="T7" fmla="*/ 2 h 50"/>
                  <a:gd name="T8" fmla="*/ 67 w 102"/>
                  <a:gd name="T9" fmla="*/ 1 h 50"/>
                  <a:gd name="T10" fmla="*/ 96 w 102"/>
                  <a:gd name="T11" fmla="*/ 13 h 50"/>
                  <a:gd name="T12" fmla="*/ 102 w 102"/>
                  <a:gd name="T13" fmla="*/ 19 h 50"/>
                  <a:gd name="T14" fmla="*/ 89 w 102"/>
                  <a:gd name="T15" fmla="*/ 19 h 50"/>
                  <a:gd name="T16" fmla="*/ 80 w 102"/>
                  <a:gd name="T17" fmla="*/ 33 h 50"/>
                  <a:gd name="T18" fmla="*/ 59 w 102"/>
                  <a:gd name="T19" fmla="*/ 48 h 50"/>
                  <a:gd name="T20" fmla="*/ 42 w 102"/>
                  <a:gd name="T21" fmla="*/ 41 h 50"/>
                  <a:gd name="T22" fmla="*/ 31 w 102"/>
                  <a:gd name="T23" fmla="*/ 26 h 50"/>
                  <a:gd name="T24" fmla="*/ 18 w 102"/>
                  <a:gd name="T25" fmla="*/ 22 h 50"/>
                  <a:gd name="T26" fmla="*/ 9 w 102"/>
                  <a:gd name="T27" fmla="*/ 26 h 50"/>
                  <a:gd name="T28" fmla="*/ 40 w 102"/>
                  <a:gd name="T29" fmla="*/ 21 h 50"/>
                  <a:gd name="T30" fmla="*/ 46 w 102"/>
                  <a:gd name="T31" fmla="*/ 34 h 50"/>
                  <a:gd name="T32" fmla="*/ 56 w 102"/>
                  <a:gd name="T33" fmla="*/ 37 h 50"/>
                  <a:gd name="T34" fmla="*/ 72 w 102"/>
                  <a:gd name="T35" fmla="*/ 14 h 50"/>
                  <a:gd name="T36" fmla="*/ 42 w 102"/>
                  <a:gd name="T37" fmla="*/ 13 h 50"/>
                  <a:gd name="T38" fmla="*/ 44 w 102"/>
                  <a:gd name="T39" fmla="*/ 19 h 50"/>
                  <a:gd name="T40" fmla="*/ 40 w 102"/>
                  <a:gd name="T41" fmla="*/ 21 h 5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02" h="50">
                    <a:moveTo>
                      <a:pt x="9" y="26"/>
                    </a:moveTo>
                    <a:cubicBezTo>
                      <a:pt x="8" y="26"/>
                      <a:pt x="6" y="25"/>
                      <a:pt x="5" y="24"/>
                    </a:cubicBezTo>
                    <a:cubicBezTo>
                      <a:pt x="0" y="19"/>
                      <a:pt x="1" y="16"/>
                      <a:pt x="7" y="13"/>
                    </a:cubicBezTo>
                    <a:cubicBezTo>
                      <a:pt x="19" y="7"/>
                      <a:pt x="32" y="2"/>
                      <a:pt x="46" y="2"/>
                    </a:cubicBezTo>
                    <a:cubicBezTo>
                      <a:pt x="53" y="2"/>
                      <a:pt x="60" y="1"/>
                      <a:pt x="67" y="1"/>
                    </a:cubicBezTo>
                    <a:cubicBezTo>
                      <a:pt x="79" y="0"/>
                      <a:pt x="88" y="4"/>
                      <a:pt x="96" y="13"/>
                    </a:cubicBezTo>
                    <a:cubicBezTo>
                      <a:pt x="98" y="15"/>
                      <a:pt x="100" y="17"/>
                      <a:pt x="102" y="19"/>
                    </a:cubicBezTo>
                    <a:cubicBezTo>
                      <a:pt x="98" y="25"/>
                      <a:pt x="98" y="25"/>
                      <a:pt x="89" y="19"/>
                    </a:cubicBezTo>
                    <a:cubicBezTo>
                      <a:pt x="86" y="24"/>
                      <a:pt x="83" y="29"/>
                      <a:pt x="80" y="33"/>
                    </a:cubicBezTo>
                    <a:cubicBezTo>
                      <a:pt x="75" y="41"/>
                      <a:pt x="67" y="45"/>
                      <a:pt x="59" y="48"/>
                    </a:cubicBezTo>
                    <a:cubicBezTo>
                      <a:pt x="53" y="50"/>
                      <a:pt x="46" y="47"/>
                      <a:pt x="42" y="41"/>
                    </a:cubicBezTo>
                    <a:cubicBezTo>
                      <a:pt x="38" y="36"/>
                      <a:pt x="35" y="31"/>
                      <a:pt x="31" y="26"/>
                    </a:cubicBezTo>
                    <a:cubicBezTo>
                      <a:pt x="28" y="22"/>
                      <a:pt x="22" y="20"/>
                      <a:pt x="18" y="22"/>
                    </a:cubicBezTo>
                    <a:cubicBezTo>
                      <a:pt x="15" y="23"/>
                      <a:pt x="12" y="25"/>
                      <a:pt x="9" y="26"/>
                    </a:cubicBezTo>
                    <a:close/>
                    <a:moveTo>
                      <a:pt x="40" y="21"/>
                    </a:moveTo>
                    <a:cubicBezTo>
                      <a:pt x="42" y="26"/>
                      <a:pt x="44" y="30"/>
                      <a:pt x="46" y="34"/>
                    </a:cubicBezTo>
                    <a:cubicBezTo>
                      <a:pt x="48" y="38"/>
                      <a:pt x="52" y="38"/>
                      <a:pt x="56" y="37"/>
                    </a:cubicBezTo>
                    <a:cubicBezTo>
                      <a:pt x="65" y="34"/>
                      <a:pt x="72" y="24"/>
                      <a:pt x="72" y="14"/>
                    </a:cubicBezTo>
                    <a:cubicBezTo>
                      <a:pt x="62" y="9"/>
                      <a:pt x="53" y="13"/>
                      <a:pt x="42" y="13"/>
                    </a:cubicBezTo>
                    <a:cubicBezTo>
                      <a:pt x="43" y="16"/>
                      <a:pt x="44" y="17"/>
                      <a:pt x="44" y="19"/>
                    </a:cubicBezTo>
                    <a:cubicBezTo>
                      <a:pt x="43" y="19"/>
                      <a:pt x="42" y="20"/>
                      <a:pt x="40" y="21"/>
                    </a:cubicBezTo>
                    <a:close/>
                  </a:path>
                </a:pathLst>
              </a:custGeom>
              <a:solidFill>
                <a:schemeClr val="tx1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45" name="Freeform 36"/>
              <p:cNvSpPr>
                <a:spLocks noEditPoints="1"/>
              </p:cNvSpPr>
              <p:nvPr/>
            </p:nvSpPr>
            <p:spPr bwMode="auto">
              <a:xfrm>
                <a:off x="5849938" y="1063626"/>
                <a:ext cx="153988" cy="95250"/>
              </a:xfrm>
              <a:custGeom>
                <a:avLst/>
                <a:gdLst>
                  <a:gd name="T0" fmla="*/ 78 w 85"/>
                  <a:gd name="T1" fmla="*/ 15 h 52"/>
                  <a:gd name="T2" fmla="*/ 84 w 85"/>
                  <a:gd name="T3" fmla="*/ 27 h 52"/>
                  <a:gd name="T4" fmla="*/ 84 w 85"/>
                  <a:gd name="T5" fmla="*/ 33 h 52"/>
                  <a:gd name="T6" fmla="*/ 75 w 85"/>
                  <a:gd name="T7" fmla="*/ 31 h 52"/>
                  <a:gd name="T8" fmla="*/ 62 w 85"/>
                  <a:gd name="T9" fmla="*/ 44 h 52"/>
                  <a:gd name="T10" fmla="*/ 41 w 85"/>
                  <a:gd name="T11" fmla="*/ 49 h 52"/>
                  <a:gd name="T12" fmla="*/ 34 w 85"/>
                  <a:gd name="T13" fmla="*/ 43 h 52"/>
                  <a:gd name="T14" fmla="*/ 22 w 85"/>
                  <a:gd name="T15" fmla="*/ 21 h 52"/>
                  <a:gd name="T16" fmla="*/ 8 w 85"/>
                  <a:gd name="T17" fmla="*/ 24 h 52"/>
                  <a:gd name="T18" fmla="*/ 0 w 85"/>
                  <a:gd name="T19" fmla="*/ 16 h 52"/>
                  <a:gd name="T20" fmla="*/ 5 w 85"/>
                  <a:gd name="T21" fmla="*/ 11 h 52"/>
                  <a:gd name="T22" fmla="*/ 24 w 85"/>
                  <a:gd name="T23" fmla="*/ 5 h 52"/>
                  <a:gd name="T24" fmla="*/ 33 w 85"/>
                  <a:gd name="T25" fmla="*/ 3 h 52"/>
                  <a:gd name="T26" fmla="*/ 63 w 85"/>
                  <a:gd name="T27" fmla="*/ 8 h 52"/>
                  <a:gd name="T28" fmla="*/ 78 w 85"/>
                  <a:gd name="T29" fmla="*/ 15 h 52"/>
                  <a:gd name="T30" fmla="*/ 33 w 85"/>
                  <a:gd name="T31" fmla="*/ 19 h 52"/>
                  <a:gd name="T32" fmla="*/ 37 w 85"/>
                  <a:gd name="T33" fmla="*/ 32 h 52"/>
                  <a:gd name="T34" fmla="*/ 42 w 85"/>
                  <a:gd name="T35" fmla="*/ 38 h 52"/>
                  <a:gd name="T36" fmla="*/ 54 w 85"/>
                  <a:gd name="T37" fmla="*/ 35 h 52"/>
                  <a:gd name="T38" fmla="*/ 64 w 85"/>
                  <a:gd name="T39" fmla="*/ 23 h 52"/>
                  <a:gd name="T40" fmla="*/ 33 w 85"/>
                  <a:gd name="T41" fmla="*/ 19 h 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85" h="52">
                    <a:moveTo>
                      <a:pt x="78" y="15"/>
                    </a:moveTo>
                    <a:cubicBezTo>
                      <a:pt x="80" y="19"/>
                      <a:pt x="82" y="23"/>
                      <a:pt x="84" y="27"/>
                    </a:cubicBezTo>
                    <a:cubicBezTo>
                      <a:pt x="85" y="28"/>
                      <a:pt x="84" y="30"/>
                      <a:pt x="84" y="33"/>
                    </a:cubicBezTo>
                    <a:cubicBezTo>
                      <a:pt x="81" y="32"/>
                      <a:pt x="78" y="32"/>
                      <a:pt x="75" y="31"/>
                    </a:cubicBezTo>
                    <a:cubicBezTo>
                      <a:pt x="71" y="35"/>
                      <a:pt x="66" y="39"/>
                      <a:pt x="62" y="44"/>
                    </a:cubicBezTo>
                    <a:cubicBezTo>
                      <a:pt x="56" y="50"/>
                      <a:pt x="49" y="52"/>
                      <a:pt x="41" y="49"/>
                    </a:cubicBezTo>
                    <a:cubicBezTo>
                      <a:pt x="39" y="47"/>
                      <a:pt x="36" y="46"/>
                      <a:pt x="34" y="43"/>
                    </a:cubicBezTo>
                    <a:cubicBezTo>
                      <a:pt x="25" y="34"/>
                      <a:pt x="25" y="34"/>
                      <a:pt x="22" y="21"/>
                    </a:cubicBezTo>
                    <a:cubicBezTo>
                      <a:pt x="18" y="22"/>
                      <a:pt x="14" y="28"/>
                      <a:pt x="8" y="24"/>
                    </a:cubicBezTo>
                    <a:cubicBezTo>
                      <a:pt x="5" y="22"/>
                      <a:pt x="3" y="19"/>
                      <a:pt x="0" y="16"/>
                    </a:cubicBezTo>
                    <a:cubicBezTo>
                      <a:pt x="2" y="14"/>
                      <a:pt x="3" y="12"/>
                      <a:pt x="5" y="11"/>
                    </a:cubicBezTo>
                    <a:cubicBezTo>
                      <a:pt x="11" y="9"/>
                      <a:pt x="18" y="7"/>
                      <a:pt x="24" y="5"/>
                    </a:cubicBezTo>
                    <a:cubicBezTo>
                      <a:pt x="27" y="4"/>
                      <a:pt x="30" y="3"/>
                      <a:pt x="33" y="3"/>
                    </a:cubicBezTo>
                    <a:cubicBezTo>
                      <a:pt x="44" y="0"/>
                      <a:pt x="53" y="5"/>
                      <a:pt x="63" y="8"/>
                    </a:cubicBezTo>
                    <a:cubicBezTo>
                      <a:pt x="68" y="10"/>
                      <a:pt x="72" y="12"/>
                      <a:pt x="78" y="15"/>
                    </a:cubicBezTo>
                    <a:close/>
                    <a:moveTo>
                      <a:pt x="33" y="19"/>
                    </a:moveTo>
                    <a:cubicBezTo>
                      <a:pt x="35" y="24"/>
                      <a:pt x="35" y="29"/>
                      <a:pt x="37" y="32"/>
                    </a:cubicBezTo>
                    <a:cubicBezTo>
                      <a:pt x="38" y="34"/>
                      <a:pt x="40" y="37"/>
                      <a:pt x="42" y="38"/>
                    </a:cubicBezTo>
                    <a:cubicBezTo>
                      <a:pt x="46" y="39"/>
                      <a:pt x="51" y="38"/>
                      <a:pt x="54" y="35"/>
                    </a:cubicBezTo>
                    <a:cubicBezTo>
                      <a:pt x="58" y="31"/>
                      <a:pt x="61" y="27"/>
                      <a:pt x="64" y="23"/>
                    </a:cubicBezTo>
                    <a:cubicBezTo>
                      <a:pt x="54" y="16"/>
                      <a:pt x="44" y="17"/>
                      <a:pt x="33" y="19"/>
                    </a:cubicBezTo>
                    <a:close/>
                  </a:path>
                </a:pathLst>
              </a:custGeom>
              <a:solidFill>
                <a:schemeClr val="tx1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46" name="Freeform 37"/>
              <p:cNvSpPr>
                <a:spLocks/>
              </p:cNvSpPr>
              <p:nvPr/>
            </p:nvSpPr>
            <p:spPr bwMode="auto">
              <a:xfrm>
                <a:off x="5638800" y="1358901"/>
                <a:ext cx="207963" cy="47625"/>
              </a:xfrm>
              <a:custGeom>
                <a:avLst/>
                <a:gdLst>
                  <a:gd name="T0" fmla="*/ 0 w 115"/>
                  <a:gd name="T1" fmla="*/ 4 h 26"/>
                  <a:gd name="T2" fmla="*/ 8 w 115"/>
                  <a:gd name="T3" fmla="*/ 3 h 26"/>
                  <a:gd name="T4" fmla="*/ 35 w 115"/>
                  <a:gd name="T5" fmla="*/ 12 h 26"/>
                  <a:gd name="T6" fmla="*/ 63 w 115"/>
                  <a:gd name="T7" fmla="*/ 15 h 26"/>
                  <a:gd name="T8" fmla="*/ 100 w 115"/>
                  <a:gd name="T9" fmla="*/ 5 h 26"/>
                  <a:gd name="T10" fmla="*/ 113 w 115"/>
                  <a:gd name="T11" fmla="*/ 7 h 26"/>
                  <a:gd name="T12" fmla="*/ 113 w 115"/>
                  <a:gd name="T13" fmla="*/ 13 h 26"/>
                  <a:gd name="T14" fmla="*/ 109 w 115"/>
                  <a:gd name="T15" fmla="*/ 15 h 26"/>
                  <a:gd name="T16" fmla="*/ 89 w 115"/>
                  <a:gd name="T17" fmla="*/ 21 h 26"/>
                  <a:gd name="T18" fmla="*/ 65 w 115"/>
                  <a:gd name="T19" fmla="*/ 26 h 26"/>
                  <a:gd name="T20" fmla="*/ 52 w 115"/>
                  <a:gd name="T21" fmla="*/ 26 h 26"/>
                  <a:gd name="T22" fmla="*/ 31 w 115"/>
                  <a:gd name="T23" fmla="*/ 21 h 26"/>
                  <a:gd name="T24" fmla="*/ 20 w 115"/>
                  <a:gd name="T25" fmla="*/ 17 h 26"/>
                  <a:gd name="T26" fmla="*/ 10 w 115"/>
                  <a:gd name="T27" fmla="*/ 13 h 26"/>
                  <a:gd name="T28" fmla="*/ 0 w 115"/>
                  <a:gd name="T29" fmla="*/ 4 h 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15" h="26">
                    <a:moveTo>
                      <a:pt x="0" y="4"/>
                    </a:moveTo>
                    <a:cubicBezTo>
                      <a:pt x="3" y="0"/>
                      <a:pt x="6" y="2"/>
                      <a:pt x="8" y="3"/>
                    </a:cubicBezTo>
                    <a:cubicBezTo>
                      <a:pt x="17" y="6"/>
                      <a:pt x="26" y="10"/>
                      <a:pt x="35" y="12"/>
                    </a:cubicBezTo>
                    <a:cubicBezTo>
                      <a:pt x="44" y="15"/>
                      <a:pt x="54" y="17"/>
                      <a:pt x="63" y="15"/>
                    </a:cubicBezTo>
                    <a:cubicBezTo>
                      <a:pt x="76" y="13"/>
                      <a:pt x="89" y="11"/>
                      <a:pt x="100" y="5"/>
                    </a:cubicBezTo>
                    <a:cubicBezTo>
                      <a:pt x="105" y="2"/>
                      <a:pt x="109" y="6"/>
                      <a:pt x="113" y="7"/>
                    </a:cubicBezTo>
                    <a:cubicBezTo>
                      <a:pt x="115" y="8"/>
                      <a:pt x="115" y="11"/>
                      <a:pt x="113" y="13"/>
                    </a:cubicBezTo>
                    <a:cubicBezTo>
                      <a:pt x="112" y="14"/>
                      <a:pt x="110" y="15"/>
                      <a:pt x="109" y="15"/>
                    </a:cubicBezTo>
                    <a:cubicBezTo>
                      <a:pt x="102" y="18"/>
                      <a:pt x="96" y="20"/>
                      <a:pt x="89" y="21"/>
                    </a:cubicBezTo>
                    <a:cubicBezTo>
                      <a:pt x="81" y="23"/>
                      <a:pt x="73" y="24"/>
                      <a:pt x="65" y="26"/>
                    </a:cubicBezTo>
                    <a:cubicBezTo>
                      <a:pt x="61" y="26"/>
                      <a:pt x="56" y="26"/>
                      <a:pt x="52" y="26"/>
                    </a:cubicBezTo>
                    <a:cubicBezTo>
                      <a:pt x="45" y="25"/>
                      <a:pt x="38" y="23"/>
                      <a:pt x="31" y="21"/>
                    </a:cubicBezTo>
                    <a:cubicBezTo>
                      <a:pt x="27" y="20"/>
                      <a:pt x="24" y="19"/>
                      <a:pt x="20" y="17"/>
                    </a:cubicBezTo>
                    <a:cubicBezTo>
                      <a:pt x="17" y="16"/>
                      <a:pt x="14" y="13"/>
                      <a:pt x="10" y="13"/>
                    </a:cubicBezTo>
                    <a:cubicBezTo>
                      <a:pt x="4" y="13"/>
                      <a:pt x="3" y="8"/>
                      <a:pt x="0" y="4"/>
                    </a:cubicBezTo>
                    <a:close/>
                  </a:path>
                </a:pathLst>
              </a:custGeom>
              <a:solidFill>
                <a:schemeClr val="tx1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47" name="Freeform 38"/>
              <p:cNvSpPr>
                <a:spLocks/>
              </p:cNvSpPr>
              <p:nvPr/>
            </p:nvSpPr>
            <p:spPr bwMode="auto">
              <a:xfrm>
                <a:off x="5700713" y="1206501"/>
                <a:ext cx="95250" cy="42863"/>
              </a:xfrm>
              <a:custGeom>
                <a:avLst/>
                <a:gdLst>
                  <a:gd name="T0" fmla="*/ 0 w 53"/>
                  <a:gd name="T1" fmla="*/ 0 h 23"/>
                  <a:gd name="T2" fmla="*/ 12 w 53"/>
                  <a:gd name="T3" fmla="*/ 5 h 23"/>
                  <a:gd name="T4" fmla="*/ 39 w 53"/>
                  <a:gd name="T5" fmla="*/ 13 h 23"/>
                  <a:gd name="T6" fmla="*/ 53 w 53"/>
                  <a:gd name="T7" fmla="*/ 11 h 23"/>
                  <a:gd name="T8" fmla="*/ 53 w 53"/>
                  <a:gd name="T9" fmla="*/ 12 h 23"/>
                  <a:gd name="T10" fmla="*/ 31 w 53"/>
                  <a:gd name="T11" fmla="*/ 22 h 23"/>
                  <a:gd name="T12" fmla="*/ 2 w 53"/>
                  <a:gd name="T13" fmla="*/ 7 h 23"/>
                  <a:gd name="T14" fmla="*/ 0 w 53"/>
                  <a:gd name="T15" fmla="*/ 0 h 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53" h="23">
                    <a:moveTo>
                      <a:pt x="0" y="0"/>
                    </a:moveTo>
                    <a:cubicBezTo>
                      <a:pt x="5" y="2"/>
                      <a:pt x="10" y="2"/>
                      <a:pt x="12" y="5"/>
                    </a:cubicBezTo>
                    <a:cubicBezTo>
                      <a:pt x="20" y="12"/>
                      <a:pt x="30" y="11"/>
                      <a:pt x="39" y="13"/>
                    </a:cubicBezTo>
                    <a:cubicBezTo>
                      <a:pt x="45" y="4"/>
                      <a:pt x="48" y="4"/>
                      <a:pt x="53" y="11"/>
                    </a:cubicBezTo>
                    <a:cubicBezTo>
                      <a:pt x="53" y="11"/>
                      <a:pt x="53" y="12"/>
                      <a:pt x="53" y="12"/>
                    </a:cubicBezTo>
                    <a:cubicBezTo>
                      <a:pt x="48" y="22"/>
                      <a:pt x="40" y="23"/>
                      <a:pt x="31" y="22"/>
                    </a:cubicBezTo>
                    <a:cubicBezTo>
                      <a:pt x="19" y="21"/>
                      <a:pt x="9" y="17"/>
                      <a:pt x="2" y="7"/>
                    </a:cubicBezTo>
                    <a:cubicBezTo>
                      <a:pt x="2" y="5"/>
                      <a:pt x="1" y="4"/>
                      <a:pt x="0" y="0"/>
                    </a:cubicBezTo>
                    <a:close/>
                  </a:path>
                </a:pathLst>
              </a:custGeom>
              <a:solidFill>
                <a:schemeClr val="tx1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48" name="Freeform 39"/>
              <p:cNvSpPr>
                <a:spLocks/>
              </p:cNvSpPr>
              <p:nvPr/>
            </p:nvSpPr>
            <p:spPr bwMode="auto">
              <a:xfrm>
                <a:off x="6524625" y="2884488"/>
                <a:ext cx="74613" cy="152400"/>
              </a:xfrm>
              <a:custGeom>
                <a:avLst/>
                <a:gdLst>
                  <a:gd name="T0" fmla="*/ 41 w 41"/>
                  <a:gd name="T1" fmla="*/ 1 h 84"/>
                  <a:gd name="T2" fmla="*/ 29 w 41"/>
                  <a:gd name="T3" fmla="*/ 40 h 84"/>
                  <a:gd name="T4" fmla="*/ 3 w 41"/>
                  <a:gd name="T5" fmla="*/ 84 h 84"/>
                  <a:gd name="T6" fmla="*/ 0 w 41"/>
                  <a:gd name="T7" fmla="*/ 79 h 84"/>
                  <a:gd name="T8" fmla="*/ 11 w 41"/>
                  <a:gd name="T9" fmla="*/ 48 h 84"/>
                  <a:gd name="T10" fmla="*/ 20 w 41"/>
                  <a:gd name="T11" fmla="*/ 24 h 84"/>
                  <a:gd name="T12" fmla="*/ 34 w 41"/>
                  <a:gd name="T13" fmla="*/ 2 h 84"/>
                  <a:gd name="T14" fmla="*/ 39 w 41"/>
                  <a:gd name="T15" fmla="*/ 0 h 84"/>
                  <a:gd name="T16" fmla="*/ 41 w 41"/>
                  <a:gd name="T17" fmla="*/ 1 h 8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41" h="84">
                    <a:moveTo>
                      <a:pt x="41" y="1"/>
                    </a:moveTo>
                    <a:cubicBezTo>
                      <a:pt x="38" y="14"/>
                      <a:pt x="38" y="28"/>
                      <a:pt x="29" y="40"/>
                    </a:cubicBezTo>
                    <a:cubicBezTo>
                      <a:pt x="25" y="57"/>
                      <a:pt x="11" y="67"/>
                      <a:pt x="3" y="84"/>
                    </a:cubicBezTo>
                    <a:cubicBezTo>
                      <a:pt x="1" y="81"/>
                      <a:pt x="0" y="80"/>
                      <a:pt x="0" y="79"/>
                    </a:cubicBezTo>
                    <a:cubicBezTo>
                      <a:pt x="4" y="69"/>
                      <a:pt x="7" y="59"/>
                      <a:pt x="11" y="48"/>
                    </a:cubicBezTo>
                    <a:cubicBezTo>
                      <a:pt x="14" y="40"/>
                      <a:pt x="16" y="31"/>
                      <a:pt x="20" y="24"/>
                    </a:cubicBezTo>
                    <a:cubicBezTo>
                      <a:pt x="24" y="16"/>
                      <a:pt x="29" y="9"/>
                      <a:pt x="34" y="2"/>
                    </a:cubicBezTo>
                    <a:cubicBezTo>
                      <a:pt x="35" y="1"/>
                      <a:pt x="37" y="1"/>
                      <a:pt x="39" y="0"/>
                    </a:cubicBezTo>
                    <a:cubicBezTo>
                      <a:pt x="39" y="0"/>
                      <a:pt x="40" y="1"/>
                      <a:pt x="41" y="1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49" name="Freeform 40"/>
              <p:cNvSpPr>
                <a:spLocks/>
              </p:cNvSpPr>
              <p:nvPr/>
            </p:nvSpPr>
            <p:spPr bwMode="auto">
              <a:xfrm>
                <a:off x="6262688" y="2916238"/>
                <a:ext cx="65088" cy="128588"/>
              </a:xfrm>
              <a:custGeom>
                <a:avLst/>
                <a:gdLst>
                  <a:gd name="T0" fmla="*/ 0 w 36"/>
                  <a:gd name="T1" fmla="*/ 71 h 71"/>
                  <a:gd name="T2" fmla="*/ 5 w 36"/>
                  <a:gd name="T3" fmla="*/ 45 h 71"/>
                  <a:gd name="T4" fmla="*/ 16 w 36"/>
                  <a:gd name="T5" fmla="*/ 18 h 71"/>
                  <a:gd name="T6" fmla="*/ 22 w 36"/>
                  <a:gd name="T7" fmla="*/ 7 h 71"/>
                  <a:gd name="T8" fmla="*/ 32 w 36"/>
                  <a:gd name="T9" fmla="*/ 2 h 71"/>
                  <a:gd name="T10" fmla="*/ 34 w 36"/>
                  <a:gd name="T11" fmla="*/ 12 h 71"/>
                  <a:gd name="T12" fmla="*/ 28 w 36"/>
                  <a:gd name="T13" fmla="*/ 25 h 71"/>
                  <a:gd name="T14" fmla="*/ 27 w 36"/>
                  <a:gd name="T15" fmla="*/ 27 h 71"/>
                  <a:gd name="T16" fmla="*/ 13 w 36"/>
                  <a:gd name="T17" fmla="*/ 57 h 71"/>
                  <a:gd name="T18" fmla="*/ 0 w 36"/>
                  <a:gd name="T19" fmla="*/ 71 h 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36" h="71">
                    <a:moveTo>
                      <a:pt x="0" y="71"/>
                    </a:moveTo>
                    <a:cubicBezTo>
                      <a:pt x="2" y="61"/>
                      <a:pt x="4" y="53"/>
                      <a:pt x="5" y="45"/>
                    </a:cubicBezTo>
                    <a:cubicBezTo>
                      <a:pt x="7" y="36"/>
                      <a:pt x="11" y="27"/>
                      <a:pt x="16" y="18"/>
                    </a:cubicBezTo>
                    <a:cubicBezTo>
                      <a:pt x="18" y="14"/>
                      <a:pt x="20" y="10"/>
                      <a:pt x="22" y="7"/>
                    </a:cubicBezTo>
                    <a:cubicBezTo>
                      <a:pt x="25" y="4"/>
                      <a:pt x="28" y="0"/>
                      <a:pt x="32" y="2"/>
                    </a:cubicBezTo>
                    <a:cubicBezTo>
                      <a:pt x="36" y="4"/>
                      <a:pt x="34" y="8"/>
                      <a:pt x="34" y="12"/>
                    </a:cubicBezTo>
                    <a:cubicBezTo>
                      <a:pt x="33" y="17"/>
                      <a:pt x="33" y="22"/>
                      <a:pt x="28" y="25"/>
                    </a:cubicBezTo>
                    <a:cubicBezTo>
                      <a:pt x="28" y="25"/>
                      <a:pt x="27" y="26"/>
                      <a:pt x="27" y="27"/>
                    </a:cubicBezTo>
                    <a:cubicBezTo>
                      <a:pt x="25" y="38"/>
                      <a:pt x="17" y="46"/>
                      <a:pt x="13" y="57"/>
                    </a:cubicBezTo>
                    <a:cubicBezTo>
                      <a:pt x="11" y="63"/>
                      <a:pt x="6" y="66"/>
                      <a:pt x="0" y="71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50" name="Freeform 41"/>
              <p:cNvSpPr>
                <a:spLocks/>
              </p:cNvSpPr>
              <p:nvPr/>
            </p:nvSpPr>
            <p:spPr bwMode="auto">
              <a:xfrm>
                <a:off x="6018213" y="2922588"/>
                <a:ext cx="50800" cy="109538"/>
              </a:xfrm>
              <a:custGeom>
                <a:avLst/>
                <a:gdLst>
                  <a:gd name="T0" fmla="*/ 25 w 28"/>
                  <a:gd name="T1" fmla="*/ 0 h 61"/>
                  <a:gd name="T2" fmla="*/ 27 w 28"/>
                  <a:gd name="T3" fmla="*/ 11 h 61"/>
                  <a:gd name="T4" fmla="*/ 20 w 28"/>
                  <a:gd name="T5" fmla="*/ 28 h 61"/>
                  <a:gd name="T6" fmla="*/ 13 w 28"/>
                  <a:gd name="T7" fmla="*/ 46 h 61"/>
                  <a:gd name="T8" fmla="*/ 1 w 28"/>
                  <a:gd name="T9" fmla="*/ 61 h 61"/>
                  <a:gd name="T10" fmla="*/ 0 w 28"/>
                  <a:gd name="T11" fmla="*/ 60 h 61"/>
                  <a:gd name="T12" fmla="*/ 7 w 28"/>
                  <a:gd name="T13" fmla="*/ 35 h 61"/>
                  <a:gd name="T14" fmla="*/ 16 w 28"/>
                  <a:gd name="T15" fmla="*/ 9 h 61"/>
                  <a:gd name="T16" fmla="*/ 25 w 28"/>
                  <a:gd name="T17" fmla="*/ 0 h 6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28" h="61">
                    <a:moveTo>
                      <a:pt x="25" y="0"/>
                    </a:moveTo>
                    <a:cubicBezTo>
                      <a:pt x="28" y="3"/>
                      <a:pt x="28" y="7"/>
                      <a:pt x="27" y="11"/>
                    </a:cubicBezTo>
                    <a:cubicBezTo>
                      <a:pt x="25" y="16"/>
                      <a:pt x="22" y="22"/>
                      <a:pt x="20" y="28"/>
                    </a:cubicBezTo>
                    <a:cubicBezTo>
                      <a:pt x="18" y="34"/>
                      <a:pt x="16" y="40"/>
                      <a:pt x="13" y="46"/>
                    </a:cubicBezTo>
                    <a:cubicBezTo>
                      <a:pt x="10" y="51"/>
                      <a:pt x="5" y="56"/>
                      <a:pt x="1" y="61"/>
                    </a:cubicBezTo>
                    <a:cubicBezTo>
                      <a:pt x="1" y="60"/>
                      <a:pt x="0" y="60"/>
                      <a:pt x="0" y="60"/>
                    </a:cubicBezTo>
                    <a:cubicBezTo>
                      <a:pt x="2" y="51"/>
                      <a:pt x="4" y="43"/>
                      <a:pt x="7" y="35"/>
                    </a:cubicBezTo>
                    <a:cubicBezTo>
                      <a:pt x="10" y="26"/>
                      <a:pt x="13" y="18"/>
                      <a:pt x="16" y="9"/>
                    </a:cubicBezTo>
                    <a:cubicBezTo>
                      <a:pt x="18" y="5"/>
                      <a:pt x="21" y="2"/>
                      <a:pt x="25" y="0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51" name="Freeform 42"/>
              <p:cNvSpPr>
                <a:spLocks/>
              </p:cNvSpPr>
              <p:nvPr/>
            </p:nvSpPr>
            <p:spPr bwMode="auto">
              <a:xfrm>
                <a:off x="5781675" y="2940051"/>
                <a:ext cx="36513" cy="84138"/>
              </a:xfrm>
              <a:custGeom>
                <a:avLst/>
                <a:gdLst>
                  <a:gd name="T0" fmla="*/ 20 w 20"/>
                  <a:gd name="T1" fmla="*/ 0 h 46"/>
                  <a:gd name="T2" fmla="*/ 1 w 20"/>
                  <a:gd name="T3" fmla="*/ 46 h 46"/>
                  <a:gd name="T4" fmla="*/ 20 w 20"/>
                  <a:gd name="T5" fmla="*/ 0 h 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0" h="46">
                    <a:moveTo>
                      <a:pt x="20" y="0"/>
                    </a:moveTo>
                    <a:cubicBezTo>
                      <a:pt x="18" y="18"/>
                      <a:pt x="12" y="33"/>
                      <a:pt x="1" y="46"/>
                    </a:cubicBezTo>
                    <a:cubicBezTo>
                      <a:pt x="0" y="33"/>
                      <a:pt x="11" y="6"/>
                      <a:pt x="20" y="0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52" name="Freeform 43"/>
              <p:cNvSpPr>
                <a:spLocks/>
              </p:cNvSpPr>
              <p:nvPr/>
            </p:nvSpPr>
            <p:spPr bwMode="auto">
              <a:xfrm>
                <a:off x="5554663" y="1065213"/>
                <a:ext cx="57150" cy="52388"/>
              </a:xfrm>
              <a:custGeom>
                <a:avLst/>
                <a:gdLst>
                  <a:gd name="T0" fmla="*/ 0 w 32"/>
                  <a:gd name="T1" fmla="*/ 12 h 29"/>
                  <a:gd name="T2" fmla="*/ 4 w 32"/>
                  <a:gd name="T3" fmla="*/ 10 h 29"/>
                  <a:gd name="T4" fmla="*/ 2 w 32"/>
                  <a:gd name="T5" fmla="*/ 4 h 29"/>
                  <a:gd name="T6" fmla="*/ 32 w 32"/>
                  <a:gd name="T7" fmla="*/ 5 h 29"/>
                  <a:gd name="T8" fmla="*/ 16 w 32"/>
                  <a:gd name="T9" fmla="*/ 28 h 29"/>
                  <a:gd name="T10" fmla="*/ 6 w 32"/>
                  <a:gd name="T11" fmla="*/ 25 h 29"/>
                  <a:gd name="T12" fmla="*/ 0 w 32"/>
                  <a:gd name="T13" fmla="*/ 12 h 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2" h="29">
                    <a:moveTo>
                      <a:pt x="0" y="12"/>
                    </a:moveTo>
                    <a:cubicBezTo>
                      <a:pt x="2" y="11"/>
                      <a:pt x="3" y="10"/>
                      <a:pt x="4" y="10"/>
                    </a:cubicBezTo>
                    <a:cubicBezTo>
                      <a:pt x="4" y="8"/>
                      <a:pt x="3" y="7"/>
                      <a:pt x="2" y="4"/>
                    </a:cubicBezTo>
                    <a:cubicBezTo>
                      <a:pt x="13" y="4"/>
                      <a:pt x="22" y="0"/>
                      <a:pt x="32" y="5"/>
                    </a:cubicBezTo>
                    <a:cubicBezTo>
                      <a:pt x="32" y="15"/>
                      <a:pt x="25" y="25"/>
                      <a:pt x="16" y="28"/>
                    </a:cubicBezTo>
                    <a:cubicBezTo>
                      <a:pt x="12" y="29"/>
                      <a:pt x="8" y="29"/>
                      <a:pt x="6" y="25"/>
                    </a:cubicBezTo>
                    <a:cubicBezTo>
                      <a:pt x="4" y="21"/>
                      <a:pt x="2" y="17"/>
                      <a:pt x="0" y="12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53" name="Freeform 44"/>
              <p:cNvSpPr>
                <a:spLocks/>
              </p:cNvSpPr>
              <p:nvPr/>
            </p:nvSpPr>
            <p:spPr bwMode="auto">
              <a:xfrm>
                <a:off x="5908675" y="1093788"/>
                <a:ext cx="57150" cy="41275"/>
              </a:xfrm>
              <a:custGeom>
                <a:avLst/>
                <a:gdLst>
                  <a:gd name="T0" fmla="*/ 0 w 31"/>
                  <a:gd name="T1" fmla="*/ 3 h 23"/>
                  <a:gd name="T2" fmla="*/ 31 w 31"/>
                  <a:gd name="T3" fmla="*/ 7 h 23"/>
                  <a:gd name="T4" fmla="*/ 21 w 31"/>
                  <a:gd name="T5" fmla="*/ 19 h 23"/>
                  <a:gd name="T6" fmla="*/ 9 w 31"/>
                  <a:gd name="T7" fmla="*/ 22 h 23"/>
                  <a:gd name="T8" fmla="*/ 4 w 31"/>
                  <a:gd name="T9" fmla="*/ 16 h 23"/>
                  <a:gd name="T10" fmla="*/ 0 w 31"/>
                  <a:gd name="T11" fmla="*/ 3 h 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31" h="23">
                    <a:moveTo>
                      <a:pt x="0" y="3"/>
                    </a:moveTo>
                    <a:cubicBezTo>
                      <a:pt x="11" y="1"/>
                      <a:pt x="21" y="0"/>
                      <a:pt x="31" y="7"/>
                    </a:cubicBezTo>
                    <a:cubicBezTo>
                      <a:pt x="28" y="11"/>
                      <a:pt x="25" y="15"/>
                      <a:pt x="21" y="19"/>
                    </a:cubicBezTo>
                    <a:cubicBezTo>
                      <a:pt x="18" y="22"/>
                      <a:pt x="13" y="23"/>
                      <a:pt x="9" y="22"/>
                    </a:cubicBezTo>
                    <a:cubicBezTo>
                      <a:pt x="7" y="21"/>
                      <a:pt x="5" y="18"/>
                      <a:pt x="4" y="16"/>
                    </a:cubicBezTo>
                    <a:cubicBezTo>
                      <a:pt x="2" y="13"/>
                      <a:pt x="2" y="8"/>
                      <a:pt x="0" y="3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grpSp>
          <p:nvGrpSpPr>
            <p:cNvPr id="1064" name="Skupina 1063"/>
            <p:cNvGrpSpPr/>
            <p:nvPr/>
          </p:nvGrpSpPr>
          <p:grpSpPr>
            <a:xfrm>
              <a:off x="1027845" y="2878140"/>
              <a:ext cx="2001190" cy="1188896"/>
              <a:chOff x="1027847" y="2878141"/>
              <a:chExt cx="2001193" cy="1188896"/>
            </a:xfrm>
            <a:solidFill>
              <a:srgbClr val="FEFAEF"/>
            </a:solidFill>
          </p:grpSpPr>
          <p:grpSp>
            <p:nvGrpSpPr>
              <p:cNvPr id="1065" name="Skupina 1064"/>
              <p:cNvGrpSpPr/>
              <p:nvPr/>
            </p:nvGrpSpPr>
            <p:grpSpPr>
              <a:xfrm>
                <a:off x="1027847" y="2878141"/>
                <a:ext cx="2001193" cy="1188896"/>
                <a:chOff x="538165" y="1036628"/>
                <a:chExt cx="8064511" cy="4791035"/>
              </a:xfrm>
              <a:grpFill/>
            </p:grpSpPr>
            <p:sp>
              <p:nvSpPr>
                <p:cNvPr id="1070" name="Freeform 5"/>
                <p:cNvSpPr>
                  <a:spLocks noEditPoints="1"/>
                </p:cNvSpPr>
                <p:nvPr/>
              </p:nvSpPr>
              <p:spPr bwMode="auto">
                <a:xfrm>
                  <a:off x="538165" y="1036628"/>
                  <a:ext cx="8064511" cy="4791035"/>
                </a:xfrm>
                <a:custGeom>
                  <a:avLst/>
                  <a:gdLst>
                    <a:gd name="T0" fmla="*/ 1430 w 2147"/>
                    <a:gd name="T1" fmla="*/ 1091 h 1275"/>
                    <a:gd name="T2" fmla="*/ 1059 w 2147"/>
                    <a:gd name="T3" fmla="*/ 743 h 1275"/>
                    <a:gd name="T4" fmla="*/ 711 w 2147"/>
                    <a:gd name="T5" fmla="*/ 1130 h 1275"/>
                    <a:gd name="T6" fmla="*/ 456 w 2147"/>
                    <a:gd name="T7" fmla="*/ 1144 h 1275"/>
                    <a:gd name="T8" fmla="*/ 346 w 2147"/>
                    <a:gd name="T9" fmla="*/ 1191 h 1275"/>
                    <a:gd name="T10" fmla="*/ 44 w 2147"/>
                    <a:gd name="T11" fmla="*/ 1272 h 1275"/>
                    <a:gd name="T12" fmla="*/ 98 w 2147"/>
                    <a:gd name="T13" fmla="*/ 565 h 1275"/>
                    <a:gd name="T14" fmla="*/ 298 w 2147"/>
                    <a:gd name="T15" fmla="*/ 75 h 1275"/>
                    <a:gd name="T16" fmla="*/ 328 w 2147"/>
                    <a:gd name="T17" fmla="*/ 398 h 1275"/>
                    <a:gd name="T18" fmla="*/ 774 w 2147"/>
                    <a:gd name="T19" fmla="*/ 589 h 1275"/>
                    <a:gd name="T20" fmla="*/ 1335 w 2147"/>
                    <a:gd name="T21" fmla="*/ 611 h 1275"/>
                    <a:gd name="T22" fmla="*/ 1768 w 2147"/>
                    <a:gd name="T23" fmla="*/ 437 h 1275"/>
                    <a:gd name="T24" fmla="*/ 1640 w 2147"/>
                    <a:gd name="T25" fmla="*/ 119 h 1275"/>
                    <a:gd name="T26" fmla="*/ 1996 w 2147"/>
                    <a:gd name="T27" fmla="*/ 124 h 1275"/>
                    <a:gd name="T28" fmla="*/ 2007 w 2147"/>
                    <a:gd name="T29" fmla="*/ 507 h 1275"/>
                    <a:gd name="T30" fmla="*/ 2129 w 2147"/>
                    <a:gd name="T31" fmla="*/ 949 h 1275"/>
                    <a:gd name="T32" fmla="*/ 1909 w 2147"/>
                    <a:gd name="T33" fmla="*/ 950 h 1275"/>
                    <a:gd name="T34" fmla="*/ 2044 w 2147"/>
                    <a:gd name="T35" fmla="*/ 631 h 1275"/>
                    <a:gd name="T36" fmla="*/ 1861 w 2147"/>
                    <a:gd name="T37" fmla="*/ 414 h 1275"/>
                    <a:gd name="T38" fmla="*/ 1888 w 2147"/>
                    <a:gd name="T39" fmla="*/ 608 h 1275"/>
                    <a:gd name="T40" fmla="*/ 1721 w 2147"/>
                    <a:gd name="T41" fmla="*/ 891 h 1275"/>
                    <a:gd name="T42" fmla="*/ 214 w 2147"/>
                    <a:gd name="T43" fmla="*/ 689 h 1275"/>
                    <a:gd name="T44" fmla="*/ 458 w 2147"/>
                    <a:gd name="T45" fmla="*/ 955 h 1275"/>
                    <a:gd name="T46" fmla="*/ 341 w 2147"/>
                    <a:gd name="T47" fmla="*/ 745 h 1275"/>
                    <a:gd name="T48" fmla="*/ 188 w 2147"/>
                    <a:gd name="T49" fmla="*/ 396 h 1275"/>
                    <a:gd name="T50" fmla="*/ 285 w 2147"/>
                    <a:gd name="T51" fmla="*/ 559 h 1275"/>
                    <a:gd name="T52" fmla="*/ 1349 w 2147"/>
                    <a:gd name="T53" fmla="*/ 687 h 1275"/>
                    <a:gd name="T54" fmla="*/ 698 w 2147"/>
                    <a:gd name="T55" fmla="*/ 693 h 1275"/>
                    <a:gd name="T56" fmla="*/ 1013 w 2147"/>
                    <a:gd name="T57" fmla="*/ 729 h 1275"/>
                    <a:gd name="T58" fmla="*/ 1710 w 2147"/>
                    <a:gd name="T59" fmla="*/ 214 h 1275"/>
                    <a:gd name="T60" fmla="*/ 1743 w 2147"/>
                    <a:gd name="T61" fmla="*/ 61 h 1275"/>
                    <a:gd name="T62" fmla="*/ 364 w 2147"/>
                    <a:gd name="T63" fmla="*/ 75 h 1275"/>
                    <a:gd name="T64" fmla="*/ 301 w 2147"/>
                    <a:gd name="T65" fmla="*/ 276 h 1275"/>
                    <a:gd name="T66" fmla="*/ 493 w 2147"/>
                    <a:gd name="T67" fmla="*/ 214 h 1275"/>
                    <a:gd name="T68" fmla="*/ 1595 w 2147"/>
                    <a:gd name="T69" fmla="*/ 1114 h 1275"/>
                    <a:gd name="T70" fmla="*/ 1570 w 2147"/>
                    <a:gd name="T71" fmla="*/ 900 h 1275"/>
                    <a:gd name="T72" fmla="*/ 1706 w 2147"/>
                    <a:gd name="T73" fmla="*/ 876 h 1275"/>
                    <a:gd name="T74" fmla="*/ 628 w 2147"/>
                    <a:gd name="T75" fmla="*/ 1113 h 1275"/>
                    <a:gd name="T76" fmla="*/ 348 w 2147"/>
                    <a:gd name="T77" fmla="*/ 602 h 1275"/>
                    <a:gd name="T78" fmla="*/ 637 w 2147"/>
                    <a:gd name="T79" fmla="*/ 830 h 1275"/>
                    <a:gd name="T80" fmla="*/ 1704 w 2147"/>
                    <a:gd name="T81" fmla="*/ 339 h 1275"/>
                    <a:gd name="T82" fmla="*/ 1851 w 2147"/>
                    <a:gd name="T83" fmla="*/ 300 h 1275"/>
                    <a:gd name="T84" fmla="*/ 1490 w 2147"/>
                    <a:gd name="T85" fmla="*/ 1159 h 1275"/>
                    <a:gd name="T86" fmla="*/ 1438 w 2147"/>
                    <a:gd name="T87" fmla="*/ 1085 h 1275"/>
                    <a:gd name="T88" fmla="*/ 247 w 2147"/>
                    <a:gd name="T89" fmla="*/ 332 h 1275"/>
                    <a:gd name="T90" fmla="*/ 445 w 2147"/>
                    <a:gd name="T91" fmla="*/ 316 h 1275"/>
                    <a:gd name="T92" fmla="*/ 1495 w 2147"/>
                    <a:gd name="T93" fmla="*/ 630 h 1275"/>
                    <a:gd name="T94" fmla="*/ 1497 w 2147"/>
                    <a:gd name="T95" fmla="*/ 566 h 1275"/>
                    <a:gd name="T96" fmla="*/ 28 w 2147"/>
                    <a:gd name="T97" fmla="*/ 973 h 1275"/>
                    <a:gd name="T98" fmla="*/ 1772 w 2147"/>
                    <a:gd name="T99" fmla="*/ 1032 h 1275"/>
                    <a:gd name="T100" fmla="*/ 64 w 2147"/>
                    <a:gd name="T101" fmla="*/ 966 h 1275"/>
                    <a:gd name="T102" fmla="*/ 368 w 2147"/>
                    <a:gd name="T103" fmla="*/ 1252 h 1275"/>
                    <a:gd name="T104" fmla="*/ 1639 w 2147"/>
                    <a:gd name="T105" fmla="*/ 1157 h 1275"/>
                    <a:gd name="T106" fmla="*/ 612 w 2147"/>
                    <a:gd name="T107" fmla="*/ 1142 h 1275"/>
                    <a:gd name="T108" fmla="*/ 1845 w 2147"/>
                    <a:gd name="T109" fmla="*/ 19 h 1275"/>
                    <a:gd name="T110" fmla="*/ 766 w 2147"/>
                    <a:gd name="T111" fmla="*/ 652 h 1275"/>
                    <a:gd name="T112" fmla="*/ 1476 w 2147"/>
                    <a:gd name="T113" fmla="*/ 683 h 1275"/>
                    <a:gd name="T114" fmla="*/ 1367 w 2147"/>
                    <a:gd name="T115" fmla="*/ 620 h 1275"/>
                    <a:gd name="T116" fmla="*/ 1480 w 2147"/>
                    <a:gd name="T117" fmla="*/ 672 h 1275"/>
                    <a:gd name="T118" fmla="*/ 746 w 2147"/>
                    <a:gd name="T119" fmla="*/ 581 h 1275"/>
                    <a:gd name="T120" fmla="*/ 1374 w 2147"/>
                    <a:gd name="T121" fmla="*/ 555 h 1275"/>
                    <a:gd name="T122" fmla="*/ 1685 w 2147"/>
                    <a:gd name="T123" fmla="*/ 889 h 12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</a:cxnLst>
                  <a:rect l="0" t="0" r="r" b="b"/>
                  <a:pathLst>
                    <a:path w="2147" h="1275">
                      <a:moveTo>
                        <a:pt x="1721" y="1259"/>
                      </a:moveTo>
                      <a:cubicBezTo>
                        <a:pt x="1718" y="1258"/>
                        <a:pt x="1715" y="1257"/>
                        <a:pt x="1712" y="1256"/>
                      </a:cubicBezTo>
                      <a:cubicBezTo>
                        <a:pt x="1708" y="1255"/>
                        <a:pt x="1706" y="1254"/>
                        <a:pt x="1706" y="1250"/>
                      </a:cubicBezTo>
                      <a:cubicBezTo>
                        <a:pt x="1706" y="1245"/>
                        <a:pt x="1706" y="1241"/>
                        <a:pt x="1706" y="1237"/>
                      </a:cubicBezTo>
                      <a:cubicBezTo>
                        <a:pt x="1706" y="1228"/>
                        <a:pt x="1706" y="1220"/>
                        <a:pt x="1705" y="1211"/>
                      </a:cubicBezTo>
                      <a:cubicBezTo>
                        <a:pt x="1704" y="1205"/>
                        <a:pt x="1704" y="1199"/>
                        <a:pt x="1703" y="1193"/>
                      </a:cubicBezTo>
                      <a:cubicBezTo>
                        <a:pt x="1703" y="1193"/>
                        <a:pt x="1703" y="1192"/>
                        <a:pt x="1702" y="1191"/>
                      </a:cubicBezTo>
                      <a:cubicBezTo>
                        <a:pt x="1702" y="1191"/>
                        <a:pt x="1702" y="1191"/>
                        <a:pt x="1701" y="1191"/>
                      </a:cubicBezTo>
                      <a:cubicBezTo>
                        <a:pt x="1701" y="1193"/>
                        <a:pt x="1701" y="1195"/>
                        <a:pt x="1701" y="1197"/>
                      </a:cubicBezTo>
                      <a:cubicBezTo>
                        <a:pt x="1700" y="1204"/>
                        <a:pt x="1699" y="1211"/>
                        <a:pt x="1698" y="1218"/>
                      </a:cubicBezTo>
                      <a:cubicBezTo>
                        <a:pt x="1698" y="1223"/>
                        <a:pt x="1695" y="1224"/>
                        <a:pt x="1691" y="1224"/>
                      </a:cubicBezTo>
                      <a:cubicBezTo>
                        <a:pt x="1690" y="1224"/>
                        <a:pt x="1689" y="1224"/>
                        <a:pt x="1688" y="1224"/>
                      </a:cubicBezTo>
                      <a:cubicBezTo>
                        <a:pt x="1678" y="1222"/>
                        <a:pt x="1668" y="1225"/>
                        <a:pt x="1659" y="1226"/>
                      </a:cubicBezTo>
                      <a:cubicBezTo>
                        <a:pt x="1651" y="1228"/>
                        <a:pt x="1644" y="1231"/>
                        <a:pt x="1635" y="1229"/>
                      </a:cubicBezTo>
                      <a:cubicBezTo>
                        <a:pt x="1632" y="1229"/>
                        <a:pt x="1628" y="1230"/>
                        <a:pt x="1624" y="1230"/>
                      </a:cubicBezTo>
                      <a:cubicBezTo>
                        <a:pt x="1619" y="1230"/>
                        <a:pt x="1614" y="1230"/>
                        <a:pt x="1609" y="1230"/>
                      </a:cubicBezTo>
                      <a:cubicBezTo>
                        <a:pt x="1606" y="1230"/>
                        <a:pt x="1604" y="1230"/>
                        <a:pt x="1601" y="1231"/>
                      </a:cubicBezTo>
                      <a:cubicBezTo>
                        <a:pt x="1595" y="1232"/>
                        <a:pt x="1588" y="1232"/>
                        <a:pt x="1582" y="1233"/>
                      </a:cubicBezTo>
                      <a:cubicBezTo>
                        <a:pt x="1572" y="1233"/>
                        <a:pt x="1561" y="1232"/>
                        <a:pt x="1551" y="1235"/>
                      </a:cubicBezTo>
                      <a:cubicBezTo>
                        <a:pt x="1551" y="1235"/>
                        <a:pt x="1550" y="1235"/>
                        <a:pt x="1550" y="1235"/>
                      </a:cubicBezTo>
                      <a:cubicBezTo>
                        <a:pt x="1539" y="1234"/>
                        <a:pt x="1528" y="1236"/>
                        <a:pt x="1517" y="1235"/>
                      </a:cubicBezTo>
                      <a:cubicBezTo>
                        <a:pt x="1513" y="1235"/>
                        <a:pt x="1510" y="1235"/>
                        <a:pt x="1507" y="1236"/>
                      </a:cubicBezTo>
                      <a:cubicBezTo>
                        <a:pt x="1505" y="1236"/>
                        <a:pt x="1504" y="1235"/>
                        <a:pt x="1503" y="1235"/>
                      </a:cubicBezTo>
                      <a:cubicBezTo>
                        <a:pt x="1502" y="1235"/>
                        <a:pt x="1501" y="1235"/>
                        <a:pt x="1499" y="1235"/>
                      </a:cubicBezTo>
                      <a:cubicBezTo>
                        <a:pt x="1499" y="1240"/>
                        <a:pt x="1499" y="1245"/>
                        <a:pt x="1499" y="1249"/>
                      </a:cubicBezTo>
                      <a:cubicBezTo>
                        <a:pt x="1497" y="1251"/>
                        <a:pt x="1496" y="1253"/>
                        <a:pt x="1493" y="1254"/>
                      </a:cubicBezTo>
                      <a:cubicBezTo>
                        <a:pt x="1492" y="1256"/>
                        <a:pt x="1490" y="1256"/>
                        <a:pt x="1489" y="1257"/>
                      </a:cubicBezTo>
                      <a:cubicBezTo>
                        <a:pt x="1482" y="1257"/>
                        <a:pt x="1475" y="1258"/>
                        <a:pt x="1468" y="1257"/>
                      </a:cubicBezTo>
                      <a:cubicBezTo>
                        <a:pt x="1466" y="1257"/>
                        <a:pt x="1463" y="1258"/>
                        <a:pt x="1461" y="1258"/>
                      </a:cubicBezTo>
                      <a:cubicBezTo>
                        <a:pt x="1456" y="1258"/>
                        <a:pt x="1451" y="1258"/>
                        <a:pt x="1445" y="1258"/>
                      </a:cubicBezTo>
                      <a:cubicBezTo>
                        <a:pt x="1439" y="1258"/>
                        <a:pt x="1436" y="1254"/>
                        <a:pt x="1437" y="1248"/>
                      </a:cubicBezTo>
                      <a:cubicBezTo>
                        <a:pt x="1438" y="1242"/>
                        <a:pt x="1438" y="1237"/>
                        <a:pt x="1438" y="1231"/>
                      </a:cubicBezTo>
                      <a:cubicBezTo>
                        <a:pt x="1437" y="1225"/>
                        <a:pt x="1437" y="1220"/>
                        <a:pt x="1437" y="1215"/>
                      </a:cubicBezTo>
                      <a:cubicBezTo>
                        <a:pt x="1435" y="1204"/>
                        <a:pt x="1436" y="1194"/>
                        <a:pt x="1434" y="1183"/>
                      </a:cubicBezTo>
                      <a:cubicBezTo>
                        <a:pt x="1433" y="1178"/>
                        <a:pt x="1433" y="1173"/>
                        <a:pt x="1433" y="1168"/>
                      </a:cubicBezTo>
                      <a:cubicBezTo>
                        <a:pt x="1433" y="1163"/>
                        <a:pt x="1433" y="1158"/>
                        <a:pt x="1433" y="1152"/>
                      </a:cubicBezTo>
                      <a:cubicBezTo>
                        <a:pt x="1433" y="1146"/>
                        <a:pt x="1432" y="1139"/>
                        <a:pt x="1432" y="1133"/>
                      </a:cubicBezTo>
                      <a:cubicBezTo>
                        <a:pt x="1432" y="1126"/>
                        <a:pt x="1432" y="1120"/>
                        <a:pt x="1431" y="1113"/>
                      </a:cubicBezTo>
                      <a:cubicBezTo>
                        <a:pt x="1431" y="1111"/>
                        <a:pt x="1431" y="1110"/>
                        <a:pt x="1431" y="1108"/>
                      </a:cubicBezTo>
                      <a:cubicBezTo>
                        <a:pt x="1430" y="1102"/>
                        <a:pt x="1431" y="1097"/>
                        <a:pt x="1430" y="1091"/>
                      </a:cubicBezTo>
                      <a:cubicBezTo>
                        <a:pt x="1430" y="1083"/>
                        <a:pt x="1430" y="1076"/>
                        <a:pt x="1430" y="1068"/>
                      </a:cubicBezTo>
                      <a:cubicBezTo>
                        <a:pt x="1430" y="1064"/>
                        <a:pt x="1430" y="1060"/>
                        <a:pt x="1430" y="1055"/>
                      </a:cubicBezTo>
                      <a:cubicBezTo>
                        <a:pt x="1429" y="1049"/>
                        <a:pt x="1428" y="1044"/>
                        <a:pt x="1429" y="1038"/>
                      </a:cubicBezTo>
                      <a:cubicBezTo>
                        <a:pt x="1430" y="1024"/>
                        <a:pt x="1428" y="1010"/>
                        <a:pt x="1429" y="996"/>
                      </a:cubicBezTo>
                      <a:cubicBezTo>
                        <a:pt x="1429" y="990"/>
                        <a:pt x="1427" y="985"/>
                        <a:pt x="1427" y="979"/>
                      </a:cubicBezTo>
                      <a:cubicBezTo>
                        <a:pt x="1426" y="976"/>
                        <a:pt x="1426" y="973"/>
                        <a:pt x="1427" y="970"/>
                      </a:cubicBezTo>
                      <a:cubicBezTo>
                        <a:pt x="1427" y="964"/>
                        <a:pt x="1427" y="959"/>
                        <a:pt x="1426" y="953"/>
                      </a:cubicBezTo>
                      <a:cubicBezTo>
                        <a:pt x="1425" y="950"/>
                        <a:pt x="1426" y="946"/>
                        <a:pt x="1425" y="943"/>
                      </a:cubicBezTo>
                      <a:cubicBezTo>
                        <a:pt x="1425" y="934"/>
                        <a:pt x="1424" y="925"/>
                        <a:pt x="1424" y="916"/>
                      </a:cubicBezTo>
                      <a:cubicBezTo>
                        <a:pt x="1423" y="914"/>
                        <a:pt x="1424" y="911"/>
                        <a:pt x="1424" y="908"/>
                      </a:cubicBezTo>
                      <a:cubicBezTo>
                        <a:pt x="1423" y="905"/>
                        <a:pt x="1423" y="901"/>
                        <a:pt x="1423" y="898"/>
                      </a:cubicBezTo>
                      <a:cubicBezTo>
                        <a:pt x="1423" y="897"/>
                        <a:pt x="1423" y="896"/>
                        <a:pt x="1423" y="895"/>
                      </a:cubicBezTo>
                      <a:cubicBezTo>
                        <a:pt x="1422" y="885"/>
                        <a:pt x="1422" y="875"/>
                        <a:pt x="1422" y="865"/>
                      </a:cubicBezTo>
                      <a:cubicBezTo>
                        <a:pt x="1421" y="861"/>
                        <a:pt x="1421" y="857"/>
                        <a:pt x="1421" y="853"/>
                      </a:cubicBezTo>
                      <a:cubicBezTo>
                        <a:pt x="1420" y="845"/>
                        <a:pt x="1420" y="836"/>
                        <a:pt x="1419" y="828"/>
                      </a:cubicBezTo>
                      <a:cubicBezTo>
                        <a:pt x="1419" y="825"/>
                        <a:pt x="1418" y="821"/>
                        <a:pt x="1418" y="818"/>
                      </a:cubicBezTo>
                      <a:cubicBezTo>
                        <a:pt x="1418" y="812"/>
                        <a:pt x="1418" y="805"/>
                        <a:pt x="1418" y="799"/>
                      </a:cubicBezTo>
                      <a:cubicBezTo>
                        <a:pt x="1418" y="793"/>
                        <a:pt x="1418" y="786"/>
                        <a:pt x="1417" y="780"/>
                      </a:cubicBezTo>
                      <a:cubicBezTo>
                        <a:pt x="1417" y="778"/>
                        <a:pt x="1417" y="776"/>
                        <a:pt x="1417" y="775"/>
                      </a:cubicBezTo>
                      <a:cubicBezTo>
                        <a:pt x="1418" y="772"/>
                        <a:pt x="1418" y="770"/>
                        <a:pt x="1417" y="768"/>
                      </a:cubicBezTo>
                      <a:cubicBezTo>
                        <a:pt x="1415" y="762"/>
                        <a:pt x="1417" y="757"/>
                        <a:pt x="1416" y="752"/>
                      </a:cubicBezTo>
                      <a:cubicBezTo>
                        <a:pt x="1416" y="748"/>
                        <a:pt x="1415" y="744"/>
                        <a:pt x="1413" y="740"/>
                      </a:cubicBezTo>
                      <a:cubicBezTo>
                        <a:pt x="1401" y="740"/>
                        <a:pt x="1388" y="740"/>
                        <a:pt x="1376" y="740"/>
                      </a:cubicBezTo>
                      <a:cubicBezTo>
                        <a:pt x="1368" y="740"/>
                        <a:pt x="1359" y="740"/>
                        <a:pt x="1351" y="741"/>
                      </a:cubicBezTo>
                      <a:cubicBezTo>
                        <a:pt x="1347" y="741"/>
                        <a:pt x="1342" y="742"/>
                        <a:pt x="1337" y="741"/>
                      </a:cubicBezTo>
                      <a:cubicBezTo>
                        <a:pt x="1334" y="741"/>
                        <a:pt x="1330" y="741"/>
                        <a:pt x="1326" y="742"/>
                      </a:cubicBezTo>
                      <a:cubicBezTo>
                        <a:pt x="1323" y="742"/>
                        <a:pt x="1320" y="743"/>
                        <a:pt x="1317" y="743"/>
                      </a:cubicBezTo>
                      <a:cubicBezTo>
                        <a:pt x="1309" y="744"/>
                        <a:pt x="1302" y="743"/>
                        <a:pt x="1294" y="742"/>
                      </a:cubicBezTo>
                      <a:cubicBezTo>
                        <a:pt x="1291" y="742"/>
                        <a:pt x="1288" y="742"/>
                        <a:pt x="1284" y="742"/>
                      </a:cubicBezTo>
                      <a:cubicBezTo>
                        <a:pt x="1272" y="743"/>
                        <a:pt x="1260" y="741"/>
                        <a:pt x="1248" y="740"/>
                      </a:cubicBezTo>
                      <a:cubicBezTo>
                        <a:pt x="1239" y="739"/>
                        <a:pt x="1229" y="738"/>
                        <a:pt x="1220" y="738"/>
                      </a:cubicBezTo>
                      <a:cubicBezTo>
                        <a:pt x="1214" y="738"/>
                        <a:pt x="1208" y="739"/>
                        <a:pt x="1202" y="739"/>
                      </a:cubicBezTo>
                      <a:cubicBezTo>
                        <a:pt x="1187" y="739"/>
                        <a:pt x="1171" y="738"/>
                        <a:pt x="1156" y="738"/>
                      </a:cubicBezTo>
                      <a:cubicBezTo>
                        <a:pt x="1150" y="738"/>
                        <a:pt x="1144" y="738"/>
                        <a:pt x="1138" y="738"/>
                      </a:cubicBezTo>
                      <a:cubicBezTo>
                        <a:pt x="1131" y="738"/>
                        <a:pt x="1124" y="739"/>
                        <a:pt x="1117" y="739"/>
                      </a:cubicBezTo>
                      <a:cubicBezTo>
                        <a:pt x="1114" y="740"/>
                        <a:pt x="1111" y="739"/>
                        <a:pt x="1107" y="739"/>
                      </a:cubicBezTo>
                      <a:cubicBezTo>
                        <a:pt x="1106" y="739"/>
                        <a:pt x="1104" y="739"/>
                        <a:pt x="1103" y="739"/>
                      </a:cubicBezTo>
                      <a:cubicBezTo>
                        <a:pt x="1097" y="740"/>
                        <a:pt x="1091" y="741"/>
                        <a:pt x="1085" y="740"/>
                      </a:cubicBezTo>
                      <a:cubicBezTo>
                        <a:pt x="1082" y="740"/>
                        <a:pt x="1080" y="741"/>
                        <a:pt x="1077" y="741"/>
                      </a:cubicBezTo>
                      <a:cubicBezTo>
                        <a:pt x="1071" y="742"/>
                        <a:pt x="1065" y="742"/>
                        <a:pt x="1059" y="743"/>
                      </a:cubicBezTo>
                      <a:cubicBezTo>
                        <a:pt x="1058" y="743"/>
                        <a:pt x="1057" y="742"/>
                        <a:pt x="1056" y="742"/>
                      </a:cubicBezTo>
                      <a:cubicBezTo>
                        <a:pt x="1055" y="742"/>
                        <a:pt x="1053" y="741"/>
                        <a:pt x="1051" y="742"/>
                      </a:cubicBezTo>
                      <a:cubicBezTo>
                        <a:pt x="1048" y="742"/>
                        <a:pt x="1044" y="741"/>
                        <a:pt x="1041" y="740"/>
                      </a:cubicBezTo>
                      <a:cubicBezTo>
                        <a:pt x="1029" y="738"/>
                        <a:pt x="1016" y="739"/>
                        <a:pt x="1003" y="739"/>
                      </a:cubicBezTo>
                      <a:cubicBezTo>
                        <a:pt x="994" y="739"/>
                        <a:pt x="985" y="739"/>
                        <a:pt x="976" y="739"/>
                      </a:cubicBezTo>
                      <a:cubicBezTo>
                        <a:pt x="974" y="740"/>
                        <a:pt x="972" y="741"/>
                        <a:pt x="969" y="741"/>
                      </a:cubicBezTo>
                      <a:cubicBezTo>
                        <a:pt x="961" y="742"/>
                        <a:pt x="953" y="743"/>
                        <a:pt x="944" y="743"/>
                      </a:cubicBezTo>
                      <a:cubicBezTo>
                        <a:pt x="936" y="743"/>
                        <a:pt x="927" y="744"/>
                        <a:pt x="919" y="743"/>
                      </a:cubicBezTo>
                      <a:cubicBezTo>
                        <a:pt x="913" y="742"/>
                        <a:pt x="908" y="743"/>
                        <a:pt x="903" y="743"/>
                      </a:cubicBezTo>
                      <a:cubicBezTo>
                        <a:pt x="898" y="743"/>
                        <a:pt x="893" y="743"/>
                        <a:pt x="888" y="743"/>
                      </a:cubicBezTo>
                      <a:cubicBezTo>
                        <a:pt x="883" y="743"/>
                        <a:pt x="878" y="744"/>
                        <a:pt x="872" y="744"/>
                      </a:cubicBezTo>
                      <a:cubicBezTo>
                        <a:pt x="865" y="744"/>
                        <a:pt x="857" y="744"/>
                        <a:pt x="850" y="744"/>
                      </a:cubicBezTo>
                      <a:cubicBezTo>
                        <a:pt x="842" y="744"/>
                        <a:pt x="835" y="744"/>
                        <a:pt x="827" y="745"/>
                      </a:cubicBezTo>
                      <a:cubicBezTo>
                        <a:pt x="825" y="745"/>
                        <a:pt x="822" y="746"/>
                        <a:pt x="821" y="746"/>
                      </a:cubicBezTo>
                      <a:cubicBezTo>
                        <a:pt x="818" y="743"/>
                        <a:pt x="816" y="745"/>
                        <a:pt x="813" y="745"/>
                      </a:cubicBezTo>
                      <a:cubicBezTo>
                        <a:pt x="810" y="744"/>
                        <a:pt x="808" y="745"/>
                        <a:pt x="805" y="745"/>
                      </a:cubicBezTo>
                      <a:cubicBezTo>
                        <a:pt x="801" y="745"/>
                        <a:pt x="797" y="746"/>
                        <a:pt x="793" y="744"/>
                      </a:cubicBezTo>
                      <a:cubicBezTo>
                        <a:pt x="791" y="744"/>
                        <a:pt x="788" y="744"/>
                        <a:pt x="786" y="745"/>
                      </a:cubicBezTo>
                      <a:cubicBezTo>
                        <a:pt x="782" y="747"/>
                        <a:pt x="777" y="744"/>
                        <a:pt x="773" y="744"/>
                      </a:cubicBezTo>
                      <a:cubicBezTo>
                        <a:pt x="769" y="745"/>
                        <a:pt x="765" y="747"/>
                        <a:pt x="761" y="746"/>
                      </a:cubicBezTo>
                      <a:cubicBezTo>
                        <a:pt x="750" y="746"/>
                        <a:pt x="739" y="745"/>
                        <a:pt x="728" y="746"/>
                      </a:cubicBezTo>
                      <a:cubicBezTo>
                        <a:pt x="721" y="747"/>
                        <a:pt x="714" y="747"/>
                        <a:pt x="708" y="747"/>
                      </a:cubicBezTo>
                      <a:cubicBezTo>
                        <a:pt x="708" y="748"/>
                        <a:pt x="708" y="749"/>
                        <a:pt x="708" y="749"/>
                      </a:cubicBezTo>
                      <a:cubicBezTo>
                        <a:pt x="712" y="750"/>
                        <a:pt x="712" y="754"/>
                        <a:pt x="712" y="757"/>
                      </a:cubicBezTo>
                      <a:cubicBezTo>
                        <a:pt x="712" y="766"/>
                        <a:pt x="713" y="774"/>
                        <a:pt x="710" y="782"/>
                      </a:cubicBezTo>
                      <a:cubicBezTo>
                        <a:pt x="710" y="782"/>
                        <a:pt x="710" y="783"/>
                        <a:pt x="710" y="783"/>
                      </a:cubicBezTo>
                      <a:cubicBezTo>
                        <a:pt x="713" y="790"/>
                        <a:pt x="711" y="797"/>
                        <a:pt x="711" y="804"/>
                      </a:cubicBezTo>
                      <a:cubicBezTo>
                        <a:pt x="712" y="811"/>
                        <a:pt x="712" y="818"/>
                        <a:pt x="712" y="825"/>
                      </a:cubicBezTo>
                      <a:cubicBezTo>
                        <a:pt x="712" y="835"/>
                        <a:pt x="712" y="846"/>
                        <a:pt x="712" y="857"/>
                      </a:cubicBezTo>
                      <a:cubicBezTo>
                        <a:pt x="712" y="862"/>
                        <a:pt x="711" y="867"/>
                        <a:pt x="711" y="873"/>
                      </a:cubicBezTo>
                      <a:cubicBezTo>
                        <a:pt x="710" y="878"/>
                        <a:pt x="711" y="884"/>
                        <a:pt x="710" y="889"/>
                      </a:cubicBezTo>
                      <a:cubicBezTo>
                        <a:pt x="710" y="899"/>
                        <a:pt x="709" y="909"/>
                        <a:pt x="709" y="918"/>
                      </a:cubicBezTo>
                      <a:cubicBezTo>
                        <a:pt x="708" y="928"/>
                        <a:pt x="709" y="937"/>
                        <a:pt x="709" y="947"/>
                      </a:cubicBezTo>
                      <a:cubicBezTo>
                        <a:pt x="709" y="950"/>
                        <a:pt x="709" y="953"/>
                        <a:pt x="709" y="957"/>
                      </a:cubicBezTo>
                      <a:cubicBezTo>
                        <a:pt x="709" y="963"/>
                        <a:pt x="709" y="970"/>
                        <a:pt x="709" y="977"/>
                      </a:cubicBezTo>
                      <a:cubicBezTo>
                        <a:pt x="709" y="991"/>
                        <a:pt x="709" y="1004"/>
                        <a:pt x="710" y="1018"/>
                      </a:cubicBezTo>
                      <a:cubicBezTo>
                        <a:pt x="710" y="1027"/>
                        <a:pt x="711" y="1035"/>
                        <a:pt x="711" y="1044"/>
                      </a:cubicBezTo>
                      <a:cubicBezTo>
                        <a:pt x="711" y="1055"/>
                        <a:pt x="711" y="1067"/>
                        <a:pt x="711" y="1078"/>
                      </a:cubicBezTo>
                      <a:cubicBezTo>
                        <a:pt x="711" y="1089"/>
                        <a:pt x="712" y="1099"/>
                        <a:pt x="711" y="1109"/>
                      </a:cubicBezTo>
                      <a:cubicBezTo>
                        <a:pt x="711" y="1116"/>
                        <a:pt x="711" y="1123"/>
                        <a:pt x="711" y="1130"/>
                      </a:cubicBezTo>
                      <a:cubicBezTo>
                        <a:pt x="711" y="1133"/>
                        <a:pt x="712" y="1136"/>
                        <a:pt x="711" y="1139"/>
                      </a:cubicBezTo>
                      <a:cubicBezTo>
                        <a:pt x="710" y="1142"/>
                        <a:pt x="711" y="1145"/>
                        <a:pt x="711" y="1148"/>
                      </a:cubicBezTo>
                      <a:cubicBezTo>
                        <a:pt x="711" y="1155"/>
                        <a:pt x="711" y="1162"/>
                        <a:pt x="711" y="1169"/>
                      </a:cubicBezTo>
                      <a:cubicBezTo>
                        <a:pt x="711" y="1172"/>
                        <a:pt x="712" y="1175"/>
                        <a:pt x="715" y="1178"/>
                      </a:cubicBezTo>
                      <a:cubicBezTo>
                        <a:pt x="717" y="1180"/>
                        <a:pt x="720" y="1183"/>
                        <a:pt x="722" y="1185"/>
                      </a:cubicBezTo>
                      <a:cubicBezTo>
                        <a:pt x="724" y="1190"/>
                        <a:pt x="727" y="1195"/>
                        <a:pt x="729" y="1200"/>
                      </a:cubicBezTo>
                      <a:cubicBezTo>
                        <a:pt x="731" y="1204"/>
                        <a:pt x="734" y="1209"/>
                        <a:pt x="733" y="1214"/>
                      </a:cubicBezTo>
                      <a:cubicBezTo>
                        <a:pt x="732" y="1220"/>
                        <a:pt x="735" y="1227"/>
                        <a:pt x="733" y="1233"/>
                      </a:cubicBezTo>
                      <a:cubicBezTo>
                        <a:pt x="733" y="1234"/>
                        <a:pt x="733" y="1235"/>
                        <a:pt x="734" y="1236"/>
                      </a:cubicBezTo>
                      <a:cubicBezTo>
                        <a:pt x="734" y="1240"/>
                        <a:pt x="733" y="1243"/>
                        <a:pt x="728" y="1243"/>
                      </a:cubicBezTo>
                      <a:cubicBezTo>
                        <a:pt x="723" y="1244"/>
                        <a:pt x="717" y="1244"/>
                        <a:pt x="711" y="1245"/>
                      </a:cubicBezTo>
                      <a:cubicBezTo>
                        <a:pt x="711" y="1251"/>
                        <a:pt x="710" y="1258"/>
                        <a:pt x="713" y="1265"/>
                      </a:cubicBezTo>
                      <a:cubicBezTo>
                        <a:pt x="715" y="1270"/>
                        <a:pt x="712" y="1272"/>
                        <a:pt x="707" y="1272"/>
                      </a:cubicBezTo>
                      <a:cubicBezTo>
                        <a:pt x="707" y="1272"/>
                        <a:pt x="707" y="1272"/>
                        <a:pt x="706" y="1272"/>
                      </a:cubicBezTo>
                      <a:cubicBezTo>
                        <a:pt x="699" y="1270"/>
                        <a:pt x="692" y="1271"/>
                        <a:pt x="684" y="1270"/>
                      </a:cubicBezTo>
                      <a:cubicBezTo>
                        <a:pt x="678" y="1269"/>
                        <a:pt x="671" y="1269"/>
                        <a:pt x="665" y="1268"/>
                      </a:cubicBezTo>
                      <a:cubicBezTo>
                        <a:pt x="662" y="1268"/>
                        <a:pt x="659" y="1269"/>
                        <a:pt x="656" y="1269"/>
                      </a:cubicBezTo>
                      <a:cubicBezTo>
                        <a:pt x="652" y="1270"/>
                        <a:pt x="648" y="1271"/>
                        <a:pt x="644" y="1271"/>
                      </a:cubicBezTo>
                      <a:cubicBezTo>
                        <a:pt x="640" y="1271"/>
                        <a:pt x="639" y="1270"/>
                        <a:pt x="637" y="1267"/>
                      </a:cubicBezTo>
                      <a:cubicBezTo>
                        <a:pt x="636" y="1262"/>
                        <a:pt x="637" y="1258"/>
                        <a:pt x="637" y="1254"/>
                      </a:cubicBezTo>
                      <a:cubicBezTo>
                        <a:pt x="637" y="1251"/>
                        <a:pt x="638" y="1248"/>
                        <a:pt x="638" y="1245"/>
                      </a:cubicBezTo>
                      <a:cubicBezTo>
                        <a:pt x="635" y="1245"/>
                        <a:pt x="631" y="1244"/>
                        <a:pt x="628" y="1244"/>
                      </a:cubicBezTo>
                      <a:cubicBezTo>
                        <a:pt x="614" y="1243"/>
                        <a:pt x="600" y="1240"/>
                        <a:pt x="586" y="1242"/>
                      </a:cubicBezTo>
                      <a:cubicBezTo>
                        <a:pt x="583" y="1242"/>
                        <a:pt x="580" y="1242"/>
                        <a:pt x="576" y="1241"/>
                      </a:cubicBezTo>
                      <a:cubicBezTo>
                        <a:pt x="566" y="1239"/>
                        <a:pt x="555" y="1240"/>
                        <a:pt x="544" y="1240"/>
                      </a:cubicBezTo>
                      <a:cubicBezTo>
                        <a:pt x="540" y="1239"/>
                        <a:pt x="536" y="1240"/>
                        <a:pt x="532" y="1241"/>
                      </a:cubicBezTo>
                      <a:cubicBezTo>
                        <a:pt x="520" y="1243"/>
                        <a:pt x="508" y="1243"/>
                        <a:pt x="496" y="1241"/>
                      </a:cubicBezTo>
                      <a:cubicBezTo>
                        <a:pt x="492" y="1240"/>
                        <a:pt x="489" y="1241"/>
                        <a:pt x="485" y="1241"/>
                      </a:cubicBezTo>
                      <a:cubicBezTo>
                        <a:pt x="485" y="1242"/>
                        <a:pt x="484" y="1242"/>
                        <a:pt x="483" y="1243"/>
                      </a:cubicBezTo>
                      <a:cubicBezTo>
                        <a:pt x="482" y="1246"/>
                        <a:pt x="480" y="1246"/>
                        <a:pt x="478" y="1245"/>
                      </a:cubicBezTo>
                      <a:cubicBezTo>
                        <a:pt x="475" y="1245"/>
                        <a:pt x="474" y="1243"/>
                        <a:pt x="474" y="1241"/>
                      </a:cubicBezTo>
                      <a:cubicBezTo>
                        <a:pt x="474" y="1234"/>
                        <a:pt x="474" y="1227"/>
                        <a:pt x="474" y="1221"/>
                      </a:cubicBezTo>
                      <a:cubicBezTo>
                        <a:pt x="474" y="1219"/>
                        <a:pt x="473" y="1217"/>
                        <a:pt x="473" y="1215"/>
                      </a:cubicBezTo>
                      <a:cubicBezTo>
                        <a:pt x="473" y="1206"/>
                        <a:pt x="473" y="1196"/>
                        <a:pt x="474" y="1187"/>
                      </a:cubicBezTo>
                      <a:cubicBezTo>
                        <a:pt x="474" y="1182"/>
                        <a:pt x="475" y="1178"/>
                        <a:pt x="476" y="1173"/>
                      </a:cubicBezTo>
                      <a:cubicBezTo>
                        <a:pt x="476" y="1167"/>
                        <a:pt x="477" y="1160"/>
                        <a:pt x="478" y="1154"/>
                      </a:cubicBezTo>
                      <a:cubicBezTo>
                        <a:pt x="478" y="1151"/>
                        <a:pt x="477" y="1149"/>
                        <a:pt x="477" y="1146"/>
                      </a:cubicBezTo>
                      <a:cubicBezTo>
                        <a:pt x="473" y="1146"/>
                        <a:pt x="470" y="1146"/>
                        <a:pt x="467" y="1145"/>
                      </a:cubicBezTo>
                      <a:cubicBezTo>
                        <a:pt x="463" y="1145"/>
                        <a:pt x="463" y="1145"/>
                        <a:pt x="461" y="1148"/>
                      </a:cubicBezTo>
                      <a:cubicBezTo>
                        <a:pt x="459" y="1147"/>
                        <a:pt x="457" y="1146"/>
                        <a:pt x="456" y="1144"/>
                      </a:cubicBezTo>
                      <a:cubicBezTo>
                        <a:pt x="455" y="1144"/>
                        <a:pt x="455" y="1143"/>
                        <a:pt x="455" y="1142"/>
                      </a:cubicBezTo>
                      <a:cubicBezTo>
                        <a:pt x="456" y="1132"/>
                        <a:pt x="453" y="1123"/>
                        <a:pt x="452" y="1113"/>
                      </a:cubicBezTo>
                      <a:cubicBezTo>
                        <a:pt x="452" y="1104"/>
                        <a:pt x="453" y="1096"/>
                        <a:pt x="452" y="1087"/>
                      </a:cubicBezTo>
                      <a:cubicBezTo>
                        <a:pt x="452" y="1080"/>
                        <a:pt x="452" y="1073"/>
                        <a:pt x="452" y="1066"/>
                      </a:cubicBezTo>
                      <a:cubicBezTo>
                        <a:pt x="451" y="1058"/>
                        <a:pt x="451" y="1050"/>
                        <a:pt x="451" y="1042"/>
                      </a:cubicBezTo>
                      <a:cubicBezTo>
                        <a:pt x="451" y="1032"/>
                        <a:pt x="450" y="1023"/>
                        <a:pt x="450" y="1014"/>
                      </a:cubicBezTo>
                      <a:cubicBezTo>
                        <a:pt x="450" y="1009"/>
                        <a:pt x="450" y="1003"/>
                        <a:pt x="450" y="998"/>
                      </a:cubicBezTo>
                      <a:cubicBezTo>
                        <a:pt x="450" y="984"/>
                        <a:pt x="449" y="970"/>
                        <a:pt x="449" y="956"/>
                      </a:cubicBezTo>
                      <a:cubicBezTo>
                        <a:pt x="449" y="956"/>
                        <a:pt x="448" y="955"/>
                        <a:pt x="449" y="955"/>
                      </a:cubicBezTo>
                      <a:cubicBezTo>
                        <a:pt x="451" y="951"/>
                        <a:pt x="448" y="948"/>
                        <a:pt x="448" y="944"/>
                      </a:cubicBezTo>
                      <a:cubicBezTo>
                        <a:pt x="449" y="940"/>
                        <a:pt x="448" y="936"/>
                        <a:pt x="448" y="933"/>
                      </a:cubicBezTo>
                      <a:cubicBezTo>
                        <a:pt x="448" y="931"/>
                        <a:pt x="448" y="930"/>
                        <a:pt x="448" y="928"/>
                      </a:cubicBezTo>
                      <a:cubicBezTo>
                        <a:pt x="435" y="927"/>
                        <a:pt x="423" y="927"/>
                        <a:pt x="410" y="926"/>
                      </a:cubicBezTo>
                      <a:cubicBezTo>
                        <a:pt x="410" y="928"/>
                        <a:pt x="410" y="929"/>
                        <a:pt x="410" y="930"/>
                      </a:cubicBezTo>
                      <a:cubicBezTo>
                        <a:pt x="410" y="936"/>
                        <a:pt x="411" y="943"/>
                        <a:pt x="411" y="949"/>
                      </a:cubicBezTo>
                      <a:cubicBezTo>
                        <a:pt x="410" y="953"/>
                        <a:pt x="411" y="957"/>
                        <a:pt x="411" y="962"/>
                      </a:cubicBezTo>
                      <a:cubicBezTo>
                        <a:pt x="411" y="965"/>
                        <a:pt x="413" y="967"/>
                        <a:pt x="415" y="969"/>
                      </a:cubicBezTo>
                      <a:cubicBezTo>
                        <a:pt x="413" y="970"/>
                        <a:pt x="411" y="971"/>
                        <a:pt x="412" y="973"/>
                      </a:cubicBezTo>
                      <a:cubicBezTo>
                        <a:pt x="412" y="978"/>
                        <a:pt x="412" y="982"/>
                        <a:pt x="414" y="987"/>
                      </a:cubicBezTo>
                      <a:cubicBezTo>
                        <a:pt x="415" y="988"/>
                        <a:pt x="415" y="990"/>
                        <a:pt x="415" y="992"/>
                      </a:cubicBezTo>
                      <a:cubicBezTo>
                        <a:pt x="416" y="1001"/>
                        <a:pt x="415" y="1010"/>
                        <a:pt x="416" y="1019"/>
                      </a:cubicBezTo>
                      <a:cubicBezTo>
                        <a:pt x="416" y="1030"/>
                        <a:pt x="415" y="1042"/>
                        <a:pt x="416" y="1053"/>
                      </a:cubicBezTo>
                      <a:cubicBezTo>
                        <a:pt x="417" y="1060"/>
                        <a:pt x="416" y="1067"/>
                        <a:pt x="416" y="1073"/>
                      </a:cubicBezTo>
                      <a:cubicBezTo>
                        <a:pt x="416" y="1084"/>
                        <a:pt x="415" y="1094"/>
                        <a:pt x="415" y="1105"/>
                      </a:cubicBezTo>
                      <a:cubicBezTo>
                        <a:pt x="414" y="1116"/>
                        <a:pt x="414" y="1128"/>
                        <a:pt x="413" y="1140"/>
                      </a:cubicBezTo>
                      <a:cubicBezTo>
                        <a:pt x="413" y="1147"/>
                        <a:pt x="413" y="1155"/>
                        <a:pt x="413" y="1162"/>
                      </a:cubicBezTo>
                      <a:cubicBezTo>
                        <a:pt x="413" y="1172"/>
                        <a:pt x="413" y="1182"/>
                        <a:pt x="413" y="1192"/>
                      </a:cubicBezTo>
                      <a:cubicBezTo>
                        <a:pt x="413" y="1207"/>
                        <a:pt x="413" y="1221"/>
                        <a:pt x="412" y="1235"/>
                      </a:cubicBezTo>
                      <a:cubicBezTo>
                        <a:pt x="412" y="1240"/>
                        <a:pt x="411" y="1246"/>
                        <a:pt x="411" y="1251"/>
                      </a:cubicBezTo>
                      <a:cubicBezTo>
                        <a:pt x="413" y="1251"/>
                        <a:pt x="414" y="1251"/>
                        <a:pt x="415" y="1251"/>
                      </a:cubicBezTo>
                      <a:cubicBezTo>
                        <a:pt x="418" y="1252"/>
                        <a:pt x="420" y="1253"/>
                        <a:pt x="420" y="1256"/>
                      </a:cubicBezTo>
                      <a:cubicBezTo>
                        <a:pt x="421" y="1258"/>
                        <a:pt x="420" y="1260"/>
                        <a:pt x="417" y="1259"/>
                      </a:cubicBezTo>
                      <a:cubicBezTo>
                        <a:pt x="408" y="1257"/>
                        <a:pt x="398" y="1260"/>
                        <a:pt x="389" y="1260"/>
                      </a:cubicBezTo>
                      <a:cubicBezTo>
                        <a:pt x="380" y="1259"/>
                        <a:pt x="372" y="1259"/>
                        <a:pt x="363" y="1258"/>
                      </a:cubicBezTo>
                      <a:cubicBezTo>
                        <a:pt x="360" y="1258"/>
                        <a:pt x="356" y="1258"/>
                        <a:pt x="353" y="1259"/>
                      </a:cubicBezTo>
                      <a:cubicBezTo>
                        <a:pt x="351" y="1260"/>
                        <a:pt x="350" y="1260"/>
                        <a:pt x="348" y="1260"/>
                      </a:cubicBezTo>
                      <a:cubicBezTo>
                        <a:pt x="344" y="1261"/>
                        <a:pt x="342" y="1260"/>
                        <a:pt x="342" y="1256"/>
                      </a:cubicBezTo>
                      <a:cubicBezTo>
                        <a:pt x="343" y="1249"/>
                        <a:pt x="343" y="1242"/>
                        <a:pt x="343" y="1235"/>
                      </a:cubicBezTo>
                      <a:cubicBezTo>
                        <a:pt x="344" y="1227"/>
                        <a:pt x="345" y="1219"/>
                        <a:pt x="345" y="1212"/>
                      </a:cubicBezTo>
                      <a:cubicBezTo>
                        <a:pt x="344" y="1205"/>
                        <a:pt x="345" y="1198"/>
                        <a:pt x="346" y="1191"/>
                      </a:cubicBezTo>
                      <a:cubicBezTo>
                        <a:pt x="346" y="1179"/>
                        <a:pt x="346" y="1168"/>
                        <a:pt x="345" y="1156"/>
                      </a:cubicBezTo>
                      <a:cubicBezTo>
                        <a:pt x="344" y="1152"/>
                        <a:pt x="345" y="1147"/>
                        <a:pt x="345" y="1143"/>
                      </a:cubicBezTo>
                      <a:cubicBezTo>
                        <a:pt x="345" y="1129"/>
                        <a:pt x="345" y="1115"/>
                        <a:pt x="344" y="1101"/>
                      </a:cubicBezTo>
                      <a:cubicBezTo>
                        <a:pt x="344" y="1087"/>
                        <a:pt x="343" y="1073"/>
                        <a:pt x="342" y="1059"/>
                      </a:cubicBezTo>
                      <a:cubicBezTo>
                        <a:pt x="342" y="1053"/>
                        <a:pt x="341" y="1048"/>
                        <a:pt x="341" y="1042"/>
                      </a:cubicBezTo>
                      <a:cubicBezTo>
                        <a:pt x="340" y="1033"/>
                        <a:pt x="340" y="1023"/>
                        <a:pt x="339" y="1014"/>
                      </a:cubicBezTo>
                      <a:cubicBezTo>
                        <a:pt x="338" y="1008"/>
                        <a:pt x="337" y="1002"/>
                        <a:pt x="337" y="996"/>
                      </a:cubicBezTo>
                      <a:cubicBezTo>
                        <a:pt x="337" y="992"/>
                        <a:pt x="337" y="989"/>
                        <a:pt x="337" y="985"/>
                      </a:cubicBezTo>
                      <a:cubicBezTo>
                        <a:pt x="337" y="981"/>
                        <a:pt x="337" y="978"/>
                        <a:pt x="337" y="974"/>
                      </a:cubicBezTo>
                      <a:cubicBezTo>
                        <a:pt x="337" y="970"/>
                        <a:pt x="337" y="969"/>
                        <a:pt x="333" y="969"/>
                      </a:cubicBezTo>
                      <a:cubicBezTo>
                        <a:pt x="329" y="969"/>
                        <a:pt x="326" y="970"/>
                        <a:pt x="322" y="970"/>
                      </a:cubicBezTo>
                      <a:cubicBezTo>
                        <a:pt x="313" y="970"/>
                        <a:pt x="305" y="971"/>
                        <a:pt x="296" y="971"/>
                      </a:cubicBezTo>
                      <a:cubicBezTo>
                        <a:pt x="283" y="971"/>
                        <a:pt x="269" y="971"/>
                        <a:pt x="256" y="971"/>
                      </a:cubicBezTo>
                      <a:cubicBezTo>
                        <a:pt x="246" y="971"/>
                        <a:pt x="236" y="972"/>
                        <a:pt x="226" y="972"/>
                      </a:cubicBezTo>
                      <a:cubicBezTo>
                        <a:pt x="218" y="972"/>
                        <a:pt x="209" y="972"/>
                        <a:pt x="200" y="972"/>
                      </a:cubicBezTo>
                      <a:cubicBezTo>
                        <a:pt x="187" y="972"/>
                        <a:pt x="174" y="972"/>
                        <a:pt x="160" y="972"/>
                      </a:cubicBezTo>
                      <a:cubicBezTo>
                        <a:pt x="157" y="972"/>
                        <a:pt x="153" y="973"/>
                        <a:pt x="150" y="973"/>
                      </a:cubicBezTo>
                      <a:cubicBezTo>
                        <a:pt x="137" y="972"/>
                        <a:pt x="125" y="971"/>
                        <a:pt x="113" y="971"/>
                      </a:cubicBezTo>
                      <a:cubicBezTo>
                        <a:pt x="104" y="971"/>
                        <a:pt x="96" y="972"/>
                        <a:pt x="87" y="972"/>
                      </a:cubicBezTo>
                      <a:cubicBezTo>
                        <a:pt x="87" y="974"/>
                        <a:pt x="87" y="976"/>
                        <a:pt x="87" y="978"/>
                      </a:cubicBezTo>
                      <a:cubicBezTo>
                        <a:pt x="87" y="986"/>
                        <a:pt x="86" y="993"/>
                        <a:pt x="86" y="1000"/>
                      </a:cubicBezTo>
                      <a:cubicBezTo>
                        <a:pt x="87" y="1016"/>
                        <a:pt x="87" y="1032"/>
                        <a:pt x="87" y="1047"/>
                      </a:cubicBezTo>
                      <a:cubicBezTo>
                        <a:pt x="87" y="1057"/>
                        <a:pt x="87" y="1067"/>
                        <a:pt x="87" y="1077"/>
                      </a:cubicBezTo>
                      <a:cubicBezTo>
                        <a:pt x="87" y="1081"/>
                        <a:pt x="86" y="1086"/>
                        <a:pt x="86" y="1091"/>
                      </a:cubicBezTo>
                      <a:cubicBezTo>
                        <a:pt x="86" y="1095"/>
                        <a:pt x="86" y="1099"/>
                        <a:pt x="86" y="1103"/>
                      </a:cubicBezTo>
                      <a:cubicBezTo>
                        <a:pt x="86" y="1109"/>
                        <a:pt x="86" y="1114"/>
                        <a:pt x="85" y="1120"/>
                      </a:cubicBezTo>
                      <a:cubicBezTo>
                        <a:pt x="85" y="1121"/>
                        <a:pt x="85" y="1122"/>
                        <a:pt x="85" y="1122"/>
                      </a:cubicBezTo>
                      <a:cubicBezTo>
                        <a:pt x="87" y="1128"/>
                        <a:pt x="86" y="1135"/>
                        <a:pt x="86" y="1141"/>
                      </a:cubicBezTo>
                      <a:cubicBezTo>
                        <a:pt x="87" y="1149"/>
                        <a:pt x="87" y="1157"/>
                        <a:pt x="88" y="1165"/>
                      </a:cubicBezTo>
                      <a:cubicBezTo>
                        <a:pt x="88" y="1175"/>
                        <a:pt x="88" y="1184"/>
                        <a:pt x="88" y="1193"/>
                      </a:cubicBezTo>
                      <a:cubicBezTo>
                        <a:pt x="89" y="1203"/>
                        <a:pt x="88" y="1214"/>
                        <a:pt x="89" y="1225"/>
                      </a:cubicBezTo>
                      <a:cubicBezTo>
                        <a:pt x="89" y="1228"/>
                        <a:pt x="90" y="1232"/>
                        <a:pt x="89" y="1236"/>
                      </a:cubicBezTo>
                      <a:cubicBezTo>
                        <a:pt x="89" y="1243"/>
                        <a:pt x="89" y="1250"/>
                        <a:pt x="89" y="1258"/>
                      </a:cubicBezTo>
                      <a:cubicBezTo>
                        <a:pt x="89" y="1259"/>
                        <a:pt x="89" y="1261"/>
                        <a:pt x="89" y="1262"/>
                      </a:cubicBezTo>
                      <a:cubicBezTo>
                        <a:pt x="89" y="1264"/>
                        <a:pt x="88" y="1265"/>
                        <a:pt x="88" y="1266"/>
                      </a:cubicBezTo>
                      <a:cubicBezTo>
                        <a:pt x="88" y="1268"/>
                        <a:pt x="89" y="1269"/>
                        <a:pt x="90" y="1271"/>
                      </a:cubicBezTo>
                      <a:cubicBezTo>
                        <a:pt x="88" y="1273"/>
                        <a:pt x="86" y="1274"/>
                        <a:pt x="84" y="1273"/>
                      </a:cubicBezTo>
                      <a:cubicBezTo>
                        <a:pt x="83" y="1273"/>
                        <a:pt x="83" y="1273"/>
                        <a:pt x="83" y="1273"/>
                      </a:cubicBezTo>
                      <a:cubicBezTo>
                        <a:pt x="75" y="1275"/>
                        <a:pt x="69" y="1273"/>
                        <a:pt x="61" y="1272"/>
                      </a:cubicBezTo>
                      <a:cubicBezTo>
                        <a:pt x="56" y="1271"/>
                        <a:pt x="50" y="1272"/>
                        <a:pt x="44" y="1272"/>
                      </a:cubicBezTo>
                      <a:cubicBezTo>
                        <a:pt x="34" y="1273"/>
                        <a:pt x="25" y="1275"/>
                        <a:pt x="15" y="1274"/>
                      </a:cubicBezTo>
                      <a:cubicBezTo>
                        <a:pt x="9" y="1274"/>
                        <a:pt x="8" y="1272"/>
                        <a:pt x="8" y="1267"/>
                      </a:cubicBezTo>
                      <a:cubicBezTo>
                        <a:pt x="8" y="1261"/>
                        <a:pt x="9" y="1256"/>
                        <a:pt x="9" y="1251"/>
                      </a:cubicBezTo>
                      <a:cubicBezTo>
                        <a:pt x="9" y="1247"/>
                        <a:pt x="8" y="1243"/>
                        <a:pt x="8" y="1240"/>
                      </a:cubicBezTo>
                      <a:cubicBezTo>
                        <a:pt x="8" y="1228"/>
                        <a:pt x="8" y="1216"/>
                        <a:pt x="7" y="1203"/>
                      </a:cubicBezTo>
                      <a:cubicBezTo>
                        <a:pt x="5" y="1182"/>
                        <a:pt x="5" y="1161"/>
                        <a:pt x="5" y="1140"/>
                      </a:cubicBezTo>
                      <a:cubicBezTo>
                        <a:pt x="5" y="1139"/>
                        <a:pt x="5" y="1138"/>
                        <a:pt x="5" y="1137"/>
                      </a:cubicBezTo>
                      <a:cubicBezTo>
                        <a:pt x="6" y="1128"/>
                        <a:pt x="7" y="1118"/>
                        <a:pt x="6" y="1108"/>
                      </a:cubicBezTo>
                      <a:cubicBezTo>
                        <a:pt x="5" y="1097"/>
                        <a:pt x="5" y="1085"/>
                        <a:pt x="4" y="1074"/>
                      </a:cubicBezTo>
                      <a:cubicBezTo>
                        <a:pt x="3" y="1066"/>
                        <a:pt x="4" y="1058"/>
                        <a:pt x="3" y="1051"/>
                      </a:cubicBezTo>
                      <a:cubicBezTo>
                        <a:pt x="2" y="1049"/>
                        <a:pt x="2" y="1046"/>
                        <a:pt x="3" y="1044"/>
                      </a:cubicBezTo>
                      <a:cubicBezTo>
                        <a:pt x="4" y="1037"/>
                        <a:pt x="3" y="1030"/>
                        <a:pt x="2" y="1024"/>
                      </a:cubicBezTo>
                      <a:cubicBezTo>
                        <a:pt x="1" y="1020"/>
                        <a:pt x="1" y="1015"/>
                        <a:pt x="1" y="1011"/>
                      </a:cubicBezTo>
                      <a:cubicBezTo>
                        <a:pt x="1" y="1005"/>
                        <a:pt x="0" y="999"/>
                        <a:pt x="0" y="993"/>
                      </a:cubicBezTo>
                      <a:cubicBezTo>
                        <a:pt x="0" y="985"/>
                        <a:pt x="1" y="976"/>
                        <a:pt x="1" y="967"/>
                      </a:cubicBezTo>
                      <a:cubicBezTo>
                        <a:pt x="1" y="964"/>
                        <a:pt x="1" y="961"/>
                        <a:pt x="1" y="958"/>
                      </a:cubicBezTo>
                      <a:cubicBezTo>
                        <a:pt x="1" y="951"/>
                        <a:pt x="2" y="945"/>
                        <a:pt x="2" y="938"/>
                      </a:cubicBezTo>
                      <a:cubicBezTo>
                        <a:pt x="3" y="934"/>
                        <a:pt x="2" y="930"/>
                        <a:pt x="2" y="926"/>
                      </a:cubicBezTo>
                      <a:cubicBezTo>
                        <a:pt x="2" y="923"/>
                        <a:pt x="2" y="921"/>
                        <a:pt x="3" y="918"/>
                      </a:cubicBezTo>
                      <a:cubicBezTo>
                        <a:pt x="3" y="918"/>
                        <a:pt x="4" y="917"/>
                        <a:pt x="5" y="917"/>
                      </a:cubicBezTo>
                      <a:cubicBezTo>
                        <a:pt x="11" y="917"/>
                        <a:pt x="17" y="917"/>
                        <a:pt x="23" y="917"/>
                      </a:cubicBezTo>
                      <a:cubicBezTo>
                        <a:pt x="31" y="918"/>
                        <a:pt x="38" y="919"/>
                        <a:pt x="46" y="918"/>
                      </a:cubicBezTo>
                      <a:cubicBezTo>
                        <a:pt x="51" y="917"/>
                        <a:pt x="57" y="916"/>
                        <a:pt x="62" y="916"/>
                      </a:cubicBezTo>
                      <a:cubicBezTo>
                        <a:pt x="71" y="915"/>
                        <a:pt x="80" y="914"/>
                        <a:pt x="88" y="916"/>
                      </a:cubicBezTo>
                      <a:cubicBezTo>
                        <a:pt x="91" y="916"/>
                        <a:pt x="94" y="916"/>
                        <a:pt x="97" y="916"/>
                      </a:cubicBezTo>
                      <a:cubicBezTo>
                        <a:pt x="96" y="914"/>
                        <a:pt x="96" y="913"/>
                        <a:pt x="95" y="912"/>
                      </a:cubicBezTo>
                      <a:cubicBezTo>
                        <a:pt x="87" y="908"/>
                        <a:pt x="82" y="900"/>
                        <a:pt x="76" y="894"/>
                      </a:cubicBezTo>
                      <a:cubicBezTo>
                        <a:pt x="71" y="889"/>
                        <a:pt x="67" y="883"/>
                        <a:pt x="64" y="877"/>
                      </a:cubicBezTo>
                      <a:cubicBezTo>
                        <a:pt x="62" y="873"/>
                        <a:pt x="60" y="868"/>
                        <a:pt x="59" y="864"/>
                      </a:cubicBezTo>
                      <a:cubicBezTo>
                        <a:pt x="57" y="857"/>
                        <a:pt x="55" y="851"/>
                        <a:pt x="54" y="845"/>
                      </a:cubicBezTo>
                      <a:cubicBezTo>
                        <a:pt x="51" y="836"/>
                        <a:pt x="50" y="827"/>
                        <a:pt x="50" y="817"/>
                      </a:cubicBezTo>
                      <a:cubicBezTo>
                        <a:pt x="50" y="808"/>
                        <a:pt x="50" y="800"/>
                        <a:pt x="50" y="791"/>
                      </a:cubicBezTo>
                      <a:cubicBezTo>
                        <a:pt x="50" y="784"/>
                        <a:pt x="49" y="776"/>
                        <a:pt x="50" y="769"/>
                      </a:cubicBezTo>
                      <a:cubicBezTo>
                        <a:pt x="51" y="759"/>
                        <a:pt x="50" y="749"/>
                        <a:pt x="52" y="740"/>
                      </a:cubicBezTo>
                      <a:cubicBezTo>
                        <a:pt x="53" y="729"/>
                        <a:pt x="56" y="720"/>
                        <a:pt x="58" y="710"/>
                      </a:cubicBezTo>
                      <a:cubicBezTo>
                        <a:pt x="60" y="700"/>
                        <a:pt x="62" y="692"/>
                        <a:pt x="64" y="683"/>
                      </a:cubicBezTo>
                      <a:cubicBezTo>
                        <a:pt x="67" y="670"/>
                        <a:pt x="70" y="658"/>
                        <a:pt x="73" y="646"/>
                      </a:cubicBezTo>
                      <a:cubicBezTo>
                        <a:pt x="75" y="638"/>
                        <a:pt x="78" y="630"/>
                        <a:pt x="80" y="621"/>
                      </a:cubicBezTo>
                      <a:cubicBezTo>
                        <a:pt x="84" y="610"/>
                        <a:pt x="87" y="599"/>
                        <a:pt x="91" y="589"/>
                      </a:cubicBezTo>
                      <a:cubicBezTo>
                        <a:pt x="93" y="581"/>
                        <a:pt x="96" y="573"/>
                        <a:pt x="98" y="565"/>
                      </a:cubicBezTo>
                      <a:cubicBezTo>
                        <a:pt x="101" y="558"/>
                        <a:pt x="103" y="551"/>
                        <a:pt x="107" y="545"/>
                      </a:cubicBezTo>
                      <a:cubicBezTo>
                        <a:pt x="107" y="544"/>
                        <a:pt x="107" y="543"/>
                        <a:pt x="107" y="542"/>
                      </a:cubicBezTo>
                      <a:cubicBezTo>
                        <a:pt x="107" y="539"/>
                        <a:pt x="108" y="536"/>
                        <a:pt x="111" y="534"/>
                      </a:cubicBezTo>
                      <a:cubicBezTo>
                        <a:pt x="111" y="533"/>
                        <a:pt x="112" y="532"/>
                        <a:pt x="112" y="531"/>
                      </a:cubicBezTo>
                      <a:cubicBezTo>
                        <a:pt x="115" y="525"/>
                        <a:pt x="117" y="519"/>
                        <a:pt x="120" y="513"/>
                      </a:cubicBezTo>
                      <a:cubicBezTo>
                        <a:pt x="123" y="508"/>
                        <a:pt x="126" y="502"/>
                        <a:pt x="129" y="496"/>
                      </a:cubicBezTo>
                      <a:cubicBezTo>
                        <a:pt x="131" y="491"/>
                        <a:pt x="133" y="486"/>
                        <a:pt x="136" y="481"/>
                      </a:cubicBezTo>
                      <a:cubicBezTo>
                        <a:pt x="137" y="480"/>
                        <a:pt x="137" y="479"/>
                        <a:pt x="138" y="478"/>
                      </a:cubicBezTo>
                      <a:cubicBezTo>
                        <a:pt x="140" y="472"/>
                        <a:pt x="142" y="465"/>
                        <a:pt x="147" y="460"/>
                      </a:cubicBezTo>
                      <a:cubicBezTo>
                        <a:pt x="147" y="460"/>
                        <a:pt x="148" y="459"/>
                        <a:pt x="148" y="458"/>
                      </a:cubicBezTo>
                      <a:cubicBezTo>
                        <a:pt x="152" y="448"/>
                        <a:pt x="159" y="438"/>
                        <a:pt x="163" y="427"/>
                      </a:cubicBezTo>
                      <a:cubicBezTo>
                        <a:pt x="164" y="426"/>
                        <a:pt x="165" y="424"/>
                        <a:pt x="166" y="422"/>
                      </a:cubicBezTo>
                      <a:cubicBezTo>
                        <a:pt x="171" y="414"/>
                        <a:pt x="175" y="406"/>
                        <a:pt x="179" y="398"/>
                      </a:cubicBezTo>
                      <a:cubicBezTo>
                        <a:pt x="181" y="392"/>
                        <a:pt x="185" y="387"/>
                        <a:pt x="188" y="381"/>
                      </a:cubicBezTo>
                      <a:cubicBezTo>
                        <a:pt x="191" y="382"/>
                        <a:pt x="195" y="382"/>
                        <a:pt x="198" y="382"/>
                      </a:cubicBezTo>
                      <a:cubicBezTo>
                        <a:pt x="201" y="383"/>
                        <a:pt x="203" y="383"/>
                        <a:pt x="204" y="381"/>
                      </a:cubicBezTo>
                      <a:cubicBezTo>
                        <a:pt x="205" y="379"/>
                        <a:pt x="207" y="378"/>
                        <a:pt x="208" y="376"/>
                      </a:cubicBezTo>
                      <a:cubicBezTo>
                        <a:pt x="216" y="365"/>
                        <a:pt x="222" y="354"/>
                        <a:pt x="227" y="341"/>
                      </a:cubicBezTo>
                      <a:cubicBezTo>
                        <a:pt x="227" y="340"/>
                        <a:pt x="227" y="340"/>
                        <a:pt x="228" y="338"/>
                      </a:cubicBezTo>
                      <a:cubicBezTo>
                        <a:pt x="222" y="341"/>
                        <a:pt x="219" y="337"/>
                        <a:pt x="215" y="335"/>
                      </a:cubicBezTo>
                      <a:cubicBezTo>
                        <a:pt x="214" y="334"/>
                        <a:pt x="214" y="332"/>
                        <a:pt x="215" y="331"/>
                      </a:cubicBezTo>
                      <a:cubicBezTo>
                        <a:pt x="218" y="327"/>
                        <a:pt x="217" y="323"/>
                        <a:pt x="216" y="318"/>
                      </a:cubicBezTo>
                      <a:cubicBezTo>
                        <a:pt x="215" y="312"/>
                        <a:pt x="213" y="306"/>
                        <a:pt x="211" y="301"/>
                      </a:cubicBezTo>
                      <a:cubicBezTo>
                        <a:pt x="209" y="292"/>
                        <a:pt x="205" y="284"/>
                        <a:pt x="203" y="275"/>
                      </a:cubicBezTo>
                      <a:cubicBezTo>
                        <a:pt x="201" y="270"/>
                        <a:pt x="201" y="263"/>
                        <a:pt x="200" y="257"/>
                      </a:cubicBezTo>
                      <a:cubicBezTo>
                        <a:pt x="199" y="252"/>
                        <a:pt x="198" y="246"/>
                        <a:pt x="197" y="241"/>
                      </a:cubicBezTo>
                      <a:cubicBezTo>
                        <a:pt x="197" y="236"/>
                        <a:pt x="198" y="231"/>
                        <a:pt x="199" y="227"/>
                      </a:cubicBezTo>
                      <a:cubicBezTo>
                        <a:pt x="200" y="223"/>
                        <a:pt x="200" y="219"/>
                        <a:pt x="199" y="215"/>
                      </a:cubicBezTo>
                      <a:cubicBezTo>
                        <a:pt x="199" y="214"/>
                        <a:pt x="199" y="212"/>
                        <a:pt x="199" y="211"/>
                      </a:cubicBezTo>
                      <a:cubicBezTo>
                        <a:pt x="201" y="206"/>
                        <a:pt x="202" y="201"/>
                        <a:pt x="202" y="196"/>
                      </a:cubicBezTo>
                      <a:cubicBezTo>
                        <a:pt x="203" y="189"/>
                        <a:pt x="204" y="183"/>
                        <a:pt x="208" y="177"/>
                      </a:cubicBezTo>
                      <a:cubicBezTo>
                        <a:pt x="211" y="171"/>
                        <a:pt x="215" y="165"/>
                        <a:pt x="216" y="159"/>
                      </a:cubicBezTo>
                      <a:cubicBezTo>
                        <a:pt x="216" y="156"/>
                        <a:pt x="217" y="153"/>
                        <a:pt x="219" y="151"/>
                      </a:cubicBezTo>
                      <a:cubicBezTo>
                        <a:pt x="223" y="146"/>
                        <a:pt x="224" y="139"/>
                        <a:pt x="227" y="133"/>
                      </a:cubicBezTo>
                      <a:cubicBezTo>
                        <a:pt x="231" y="125"/>
                        <a:pt x="237" y="119"/>
                        <a:pt x="242" y="112"/>
                      </a:cubicBezTo>
                      <a:cubicBezTo>
                        <a:pt x="246" y="107"/>
                        <a:pt x="250" y="104"/>
                        <a:pt x="254" y="100"/>
                      </a:cubicBezTo>
                      <a:cubicBezTo>
                        <a:pt x="258" y="97"/>
                        <a:pt x="261" y="94"/>
                        <a:pt x="266" y="92"/>
                      </a:cubicBezTo>
                      <a:cubicBezTo>
                        <a:pt x="266" y="92"/>
                        <a:pt x="266" y="91"/>
                        <a:pt x="266" y="91"/>
                      </a:cubicBezTo>
                      <a:cubicBezTo>
                        <a:pt x="268" y="87"/>
                        <a:pt x="271" y="86"/>
                        <a:pt x="274" y="84"/>
                      </a:cubicBezTo>
                      <a:cubicBezTo>
                        <a:pt x="282" y="79"/>
                        <a:pt x="290" y="78"/>
                        <a:pt x="298" y="75"/>
                      </a:cubicBezTo>
                      <a:cubicBezTo>
                        <a:pt x="304" y="73"/>
                        <a:pt x="311" y="72"/>
                        <a:pt x="318" y="70"/>
                      </a:cubicBezTo>
                      <a:cubicBezTo>
                        <a:pt x="326" y="68"/>
                        <a:pt x="334" y="67"/>
                        <a:pt x="342" y="68"/>
                      </a:cubicBezTo>
                      <a:cubicBezTo>
                        <a:pt x="349" y="68"/>
                        <a:pt x="356" y="69"/>
                        <a:pt x="363" y="69"/>
                      </a:cubicBezTo>
                      <a:cubicBezTo>
                        <a:pt x="365" y="69"/>
                        <a:pt x="366" y="69"/>
                        <a:pt x="368" y="68"/>
                      </a:cubicBezTo>
                      <a:cubicBezTo>
                        <a:pt x="370" y="66"/>
                        <a:pt x="373" y="67"/>
                        <a:pt x="376" y="67"/>
                      </a:cubicBezTo>
                      <a:cubicBezTo>
                        <a:pt x="379" y="67"/>
                        <a:pt x="383" y="67"/>
                        <a:pt x="386" y="68"/>
                      </a:cubicBezTo>
                      <a:cubicBezTo>
                        <a:pt x="391" y="69"/>
                        <a:pt x="396" y="70"/>
                        <a:pt x="401" y="71"/>
                      </a:cubicBezTo>
                      <a:cubicBezTo>
                        <a:pt x="411" y="73"/>
                        <a:pt x="419" y="80"/>
                        <a:pt x="427" y="85"/>
                      </a:cubicBezTo>
                      <a:cubicBezTo>
                        <a:pt x="432" y="89"/>
                        <a:pt x="437" y="92"/>
                        <a:pt x="443" y="96"/>
                      </a:cubicBezTo>
                      <a:cubicBezTo>
                        <a:pt x="453" y="102"/>
                        <a:pt x="463" y="109"/>
                        <a:pt x="471" y="119"/>
                      </a:cubicBezTo>
                      <a:cubicBezTo>
                        <a:pt x="474" y="123"/>
                        <a:pt x="478" y="127"/>
                        <a:pt x="481" y="132"/>
                      </a:cubicBezTo>
                      <a:cubicBezTo>
                        <a:pt x="485" y="138"/>
                        <a:pt x="489" y="145"/>
                        <a:pt x="492" y="152"/>
                      </a:cubicBezTo>
                      <a:cubicBezTo>
                        <a:pt x="494" y="160"/>
                        <a:pt x="497" y="167"/>
                        <a:pt x="500" y="175"/>
                      </a:cubicBezTo>
                      <a:cubicBezTo>
                        <a:pt x="502" y="181"/>
                        <a:pt x="503" y="188"/>
                        <a:pt x="503" y="195"/>
                      </a:cubicBezTo>
                      <a:cubicBezTo>
                        <a:pt x="503" y="198"/>
                        <a:pt x="504" y="202"/>
                        <a:pt x="504" y="206"/>
                      </a:cubicBezTo>
                      <a:cubicBezTo>
                        <a:pt x="503" y="212"/>
                        <a:pt x="502" y="218"/>
                        <a:pt x="499" y="223"/>
                      </a:cubicBezTo>
                      <a:cubicBezTo>
                        <a:pt x="499" y="226"/>
                        <a:pt x="496" y="228"/>
                        <a:pt x="493" y="230"/>
                      </a:cubicBezTo>
                      <a:cubicBezTo>
                        <a:pt x="485" y="227"/>
                        <a:pt x="487" y="219"/>
                        <a:pt x="485" y="213"/>
                      </a:cubicBezTo>
                      <a:cubicBezTo>
                        <a:pt x="483" y="222"/>
                        <a:pt x="481" y="231"/>
                        <a:pt x="479" y="240"/>
                      </a:cubicBezTo>
                      <a:cubicBezTo>
                        <a:pt x="478" y="243"/>
                        <a:pt x="477" y="246"/>
                        <a:pt x="476" y="249"/>
                      </a:cubicBezTo>
                      <a:cubicBezTo>
                        <a:pt x="474" y="258"/>
                        <a:pt x="473" y="267"/>
                        <a:pt x="472" y="276"/>
                      </a:cubicBezTo>
                      <a:cubicBezTo>
                        <a:pt x="472" y="280"/>
                        <a:pt x="471" y="284"/>
                        <a:pt x="472" y="289"/>
                      </a:cubicBezTo>
                      <a:cubicBezTo>
                        <a:pt x="472" y="294"/>
                        <a:pt x="470" y="300"/>
                        <a:pt x="470" y="306"/>
                      </a:cubicBezTo>
                      <a:cubicBezTo>
                        <a:pt x="469" y="307"/>
                        <a:pt x="469" y="309"/>
                        <a:pt x="469" y="310"/>
                      </a:cubicBezTo>
                      <a:cubicBezTo>
                        <a:pt x="469" y="316"/>
                        <a:pt x="464" y="322"/>
                        <a:pt x="459" y="323"/>
                      </a:cubicBezTo>
                      <a:cubicBezTo>
                        <a:pt x="454" y="324"/>
                        <a:pt x="449" y="324"/>
                        <a:pt x="444" y="322"/>
                      </a:cubicBezTo>
                      <a:cubicBezTo>
                        <a:pt x="440" y="321"/>
                        <a:pt x="439" y="322"/>
                        <a:pt x="437" y="325"/>
                      </a:cubicBezTo>
                      <a:cubicBezTo>
                        <a:pt x="434" y="330"/>
                        <a:pt x="431" y="335"/>
                        <a:pt x="429" y="340"/>
                      </a:cubicBezTo>
                      <a:cubicBezTo>
                        <a:pt x="427" y="343"/>
                        <a:pt x="425" y="344"/>
                        <a:pt x="421" y="343"/>
                      </a:cubicBezTo>
                      <a:cubicBezTo>
                        <a:pt x="418" y="342"/>
                        <a:pt x="415" y="341"/>
                        <a:pt x="412" y="340"/>
                      </a:cubicBezTo>
                      <a:cubicBezTo>
                        <a:pt x="412" y="343"/>
                        <a:pt x="412" y="346"/>
                        <a:pt x="412" y="350"/>
                      </a:cubicBezTo>
                      <a:cubicBezTo>
                        <a:pt x="412" y="354"/>
                        <a:pt x="410" y="357"/>
                        <a:pt x="406" y="357"/>
                      </a:cubicBezTo>
                      <a:cubicBezTo>
                        <a:pt x="405" y="357"/>
                        <a:pt x="405" y="357"/>
                        <a:pt x="404" y="357"/>
                      </a:cubicBezTo>
                      <a:cubicBezTo>
                        <a:pt x="399" y="356"/>
                        <a:pt x="397" y="359"/>
                        <a:pt x="395" y="363"/>
                      </a:cubicBezTo>
                      <a:cubicBezTo>
                        <a:pt x="392" y="367"/>
                        <a:pt x="389" y="371"/>
                        <a:pt x="386" y="374"/>
                      </a:cubicBezTo>
                      <a:cubicBezTo>
                        <a:pt x="382" y="377"/>
                        <a:pt x="378" y="379"/>
                        <a:pt x="373" y="381"/>
                      </a:cubicBezTo>
                      <a:cubicBezTo>
                        <a:pt x="365" y="387"/>
                        <a:pt x="357" y="383"/>
                        <a:pt x="348" y="381"/>
                      </a:cubicBezTo>
                      <a:cubicBezTo>
                        <a:pt x="345" y="380"/>
                        <a:pt x="343" y="379"/>
                        <a:pt x="340" y="378"/>
                      </a:cubicBezTo>
                      <a:cubicBezTo>
                        <a:pt x="338" y="378"/>
                        <a:pt x="337" y="378"/>
                        <a:pt x="336" y="380"/>
                      </a:cubicBezTo>
                      <a:cubicBezTo>
                        <a:pt x="334" y="386"/>
                        <a:pt x="330" y="392"/>
                        <a:pt x="328" y="398"/>
                      </a:cubicBezTo>
                      <a:cubicBezTo>
                        <a:pt x="326" y="401"/>
                        <a:pt x="327" y="404"/>
                        <a:pt x="327" y="408"/>
                      </a:cubicBezTo>
                      <a:cubicBezTo>
                        <a:pt x="328" y="414"/>
                        <a:pt x="330" y="420"/>
                        <a:pt x="332" y="426"/>
                      </a:cubicBezTo>
                      <a:cubicBezTo>
                        <a:pt x="333" y="428"/>
                        <a:pt x="333" y="429"/>
                        <a:pt x="335" y="430"/>
                      </a:cubicBezTo>
                      <a:cubicBezTo>
                        <a:pt x="337" y="431"/>
                        <a:pt x="339" y="433"/>
                        <a:pt x="341" y="434"/>
                      </a:cubicBezTo>
                      <a:cubicBezTo>
                        <a:pt x="343" y="435"/>
                        <a:pt x="344" y="437"/>
                        <a:pt x="346" y="437"/>
                      </a:cubicBezTo>
                      <a:cubicBezTo>
                        <a:pt x="353" y="440"/>
                        <a:pt x="358" y="445"/>
                        <a:pt x="363" y="450"/>
                      </a:cubicBezTo>
                      <a:cubicBezTo>
                        <a:pt x="370" y="457"/>
                        <a:pt x="377" y="465"/>
                        <a:pt x="385" y="471"/>
                      </a:cubicBezTo>
                      <a:cubicBezTo>
                        <a:pt x="389" y="473"/>
                        <a:pt x="392" y="477"/>
                        <a:pt x="395" y="480"/>
                      </a:cubicBezTo>
                      <a:cubicBezTo>
                        <a:pt x="402" y="490"/>
                        <a:pt x="411" y="498"/>
                        <a:pt x="420" y="506"/>
                      </a:cubicBezTo>
                      <a:cubicBezTo>
                        <a:pt x="422" y="507"/>
                        <a:pt x="423" y="508"/>
                        <a:pt x="424" y="510"/>
                      </a:cubicBezTo>
                      <a:cubicBezTo>
                        <a:pt x="430" y="518"/>
                        <a:pt x="437" y="523"/>
                        <a:pt x="445" y="528"/>
                      </a:cubicBezTo>
                      <a:cubicBezTo>
                        <a:pt x="445" y="528"/>
                        <a:pt x="445" y="529"/>
                        <a:pt x="446" y="529"/>
                      </a:cubicBezTo>
                      <a:cubicBezTo>
                        <a:pt x="455" y="539"/>
                        <a:pt x="468" y="544"/>
                        <a:pt x="479" y="553"/>
                      </a:cubicBezTo>
                      <a:cubicBezTo>
                        <a:pt x="483" y="556"/>
                        <a:pt x="488" y="557"/>
                        <a:pt x="493" y="560"/>
                      </a:cubicBezTo>
                      <a:cubicBezTo>
                        <a:pt x="497" y="561"/>
                        <a:pt x="501" y="563"/>
                        <a:pt x="506" y="565"/>
                      </a:cubicBezTo>
                      <a:cubicBezTo>
                        <a:pt x="507" y="566"/>
                        <a:pt x="509" y="566"/>
                        <a:pt x="511" y="567"/>
                      </a:cubicBezTo>
                      <a:cubicBezTo>
                        <a:pt x="520" y="569"/>
                        <a:pt x="529" y="572"/>
                        <a:pt x="538" y="575"/>
                      </a:cubicBezTo>
                      <a:cubicBezTo>
                        <a:pt x="541" y="575"/>
                        <a:pt x="543" y="576"/>
                        <a:pt x="546" y="576"/>
                      </a:cubicBezTo>
                      <a:cubicBezTo>
                        <a:pt x="559" y="578"/>
                        <a:pt x="571" y="582"/>
                        <a:pt x="584" y="585"/>
                      </a:cubicBezTo>
                      <a:cubicBezTo>
                        <a:pt x="592" y="587"/>
                        <a:pt x="601" y="589"/>
                        <a:pt x="609" y="590"/>
                      </a:cubicBezTo>
                      <a:cubicBezTo>
                        <a:pt x="616" y="590"/>
                        <a:pt x="622" y="592"/>
                        <a:pt x="629" y="592"/>
                      </a:cubicBezTo>
                      <a:cubicBezTo>
                        <a:pt x="638" y="593"/>
                        <a:pt x="647" y="594"/>
                        <a:pt x="656" y="594"/>
                      </a:cubicBezTo>
                      <a:cubicBezTo>
                        <a:pt x="660" y="594"/>
                        <a:pt x="663" y="596"/>
                        <a:pt x="664" y="601"/>
                      </a:cubicBezTo>
                      <a:cubicBezTo>
                        <a:pt x="665" y="602"/>
                        <a:pt x="665" y="603"/>
                        <a:pt x="665" y="605"/>
                      </a:cubicBezTo>
                      <a:cubicBezTo>
                        <a:pt x="665" y="606"/>
                        <a:pt x="666" y="607"/>
                        <a:pt x="666" y="609"/>
                      </a:cubicBezTo>
                      <a:cubicBezTo>
                        <a:pt x="671" y="608"/>
                        <a:pt x="675" y="606"/>
                        <a:pt x="679" y="605"/>
                      </a:cubicBezTo>
                      <a:cubicBezTo>
                        <a:pt x="693" y="598"/>
                        <a:pt x="706" y="592"/>
                        <a:pt x="720" y="585"/>
                      </a:cubicBezTo>
                      <a:cubicBezTo>
                        <a:pt x="723" y="583"/>
                        <a:pt x="725" y="581"/>
                        <a:pt x="728" y="579"/>
                      </a:cubicBezTo>
                      <a:cubicBezTo>
                        <a:pt x="730" y="578"/>
                        <a:pt x="729" y="576"/>
                        <a:pt x="728" y="574"/>
                      </a:cubicBezTo>
                      <a:cubicBezTo>
                        <a:pt x="725" y="570"/>
                        <a:pt x="723" y="567"/>
                        <a:pt x="720" y="563"/>
                      </a:cubicBezTo>
                      <a:cubicBezTo>
                        <a:pt x="716" y="558"/>
                        <a:pt x="712" y="553"/>
                        <a:pt x="708" y="548"/>
                      </a:cubicBezTo>
                      <a:cubicBezTo>
                        <a:pt x="707" y="546"/>
                        <a:pt x="705" y="545"/>
                        <a:pt x="703" y="543"/>
                      </a:cubicBezTo>
                      <a:cubicBezTo>
                        <a:pt x="700" y="541"/>
                        <a:pt x="700" y="538"/>
                        <a:pt x="703" y="536"/>
                      </a:cubicBezTo>
                      <a:cubicBezTo>
                        <a:pt x="711" y="532"/>
                        <a:pt x="718" y="528"/>
                        <a:pt x="725" y="524"/>
                      </a:cubicBezTo>
                      <a:cubicBezTo>
                        <a:pt x="729" y="522"/>
                        <a:pt x="733" y="524"/>
                        <a:pt x="736" y="527"/>
                      </a:cubicBezTo>
                      <a:cubicBezTo>
                        <a:pt x="742" y="535"/>
                        <a:pt x="746" y="543"/>
                        <a:pt x="750" y="551"/>
                      </a:cubicBezTo>
                      <a:cubicBezTo>
                        <a:pt x="752" y="555"/>
                        <a:pt x="755" y="559"/>
                        <a:pt x="758" y="562"/>
                      </a:cubicBezTo>
                      <a:cubicBezTo>
                        <a:pt x="760" y="566"/>
                        <a:pt x="763" y="570"/>
                        <a:pt x="765" y="574"/>
                      </a:cubicBezTo>
                      <a:cubicBezTo>
                        <a:pt x="767" y="579"/>
                        <a:pt x="770" y="583"/>
                        <a:pt x="773" y="588"/>
                      </a:cubicBezTo>
                      <a:cubicBezTo>
                        <a:pt x="773" y="588"/>
                        <a:pt x="773" y="589"/>
                        <a:pt x="774" y="589"/>
                      </a:cubicBezTo>
                      <a:cubicBezTo>
                        <a:pt x="780" y="590"/>
                        <a:pt x="783" y="594"/>
                        <a:pt x="788" y="598"/>
                      </a:cubicBezTo>
                      <a:cubicBezTo>
                        <a:pt x="792" y="601"/>
                        <a:pt x="795" y="604"/>
                        <a:pt x="799" y="607"/>
                      </a:cubicBezTo>
                      <a:cubicBezTo>
                        <a:pt x="804" y="611"/>
                        <a:pt x="806" y="615"/>
                        <a:pt x="808" y="620"/>
                      </a:cubicBezTo>
                      <a:cubicBezTo>
                        <a:pt x="807" y="622"/>
                        <a:pt x="806" y="624"/>
                        <a:pt x="805" y="627"/>
                      </a:cubicBezTo>
                      <a:cubicBezTo>
                        <a:pt x="805" y="628"/>
                        <a:pt x="805" y="630"/>
                        <a:pt x="804" y="631"/>
                      </a:cubicBezTo>
                      <a:cubicBezTo>
                        <a:pt x="803" y="631"/>
                        <a:pt x="803" y="631"/>
                        <a:pt x="803" y="631"/>
                      </a:cubicBezTo>
                      <a:cubicBezTo>
                        <a:pt x="805" y="636"/>
                        <a:pt x="801" y="642"/>
                        <a:pt x="805" y="647"/>
                      </a:cubicBezTo>
                      <a:cubicBezTo>
                        <a:pt x="806" y="649"/>
                        <a:pt x="807" y="651"/>
                        <a:pt x="807" y="653"/>
                      </a:cubicBezTo>
                      <a:cubicBezTo>
                        <a:pt x="808" y="655"/>
                        <a:pt x="809" y="658"/>
                        <a:pt x="810" y="660"/>
                      </a:cubicBezTo>
                      <a:cubicBezTo>
                        <a:pt x="812" y="663"/>
                        <a:pt x="812" y="665"/>
                        <a:pt x="812" y="668"/>
                      </a:cubicBezTo>
                      <a:cubicBezTo>
                        <a:pt x="812" y="671"/>
                        <a:pt x="812" y="674"/>
                        <a:pt x="812" y="676"/>
                      </a:cubicBezTo>
                      <a:cubicBezTo>
                        <a:pt x="812" y="680"/>
                        <a:pt x="814" y="681"/>
                        <a:pt x="817" y="680"/>
                      </a:cubicBezTo>
                      <a:cubicBezTo>
                        <a:pt x="818" y="680"/>
                        <a:pt x="819" y="680"/>
                        <a:pt x="820" y="680"/>
                      </a:cubicBezTo>
                      <a:cubicBezTo>
                        <a:pt x="829" y="682"/>
                        <a:pt x="837" y="680"/>
                        <a:pt x="845" y="680"/>
                      </a:cubicBezTo>
                      <a:cubicBezTo>
                        <a:pt x="855" y="679"/>
                        <a:pt x="864" y="679"/>
                        <a:pt x="873" y="678"/>
                      </a:cubicBezTo>
                      <a:cubicBezTo>
                        <a:pt x="878" y="678"/>
                        <a:pt x="883" y="677"/>
                        <a:pt x="887" y="677"/>
                      </a:cubicBezTo>
                      <a:cubicBezTo>
                        <a:pt x="891" y="677"/>
                        <a:pt x="895" y="677"/>
                        <a:pt x="899" y="677"/>
                      </a:cubicBezTo>
                      <a:cubicBezTo>
                        <a:pt x="910" y="676"/>
                        <a:pt x="920" y="676"/>
                        <a:pt x="931" y="676"/>
                      </a:cubicBezTo>
                      <a:cubicBezTo>
                        <a:pt x="938" y="675"/>
                        <a:pt x="945" y="675"/>
                        <a:pt x="952" y="675"/>
                      </a:cubicBezTo>
                      <a:cubicBezTo>
                        <a:pt x="954" y="675"/>
                        <a:pt x="957" y="675"/>
                        <a:pt x="959" y="675"/>
                      </a:cubicBezTo>
                      <a:cubicBezTo>
                        <a:pt x="966" y="677"/>
                        <a:pt x="972" y="676"/>
                        <a:pt x="979" y="675"/>
                      </a:cubicBezTo>
                      <a:cubicBezTo>
                        <a:pt x="990" y="674"/>
                        <a:pt x="1001" y="674"/>
                        <a:pt x="1011" y="675"/>
                      </a:cubicBezTo>
                      <a:cubicBezTo>
                        <a:pt x="1016" y="676"/>
                        <a:pt x="1021" y="676"/>
                        <a:pt x="1026" y="676"/>
                      </a:cubicBezTo>
                      <a:cubicBezTo>
                        <a:pt x="1037" y="676"/>
                        <a:pt x="1049" y="676"/>
                        <a:pt x="1060" y="676"/>
                      </a:cubicBezTo>
                      <a:cubicBezTo>
                        <a:pt x="1062" y="676"/>
                        <a:pt x="1064" y="676"/>
                        <a:pt x="1067" y="676"/>
                      </a:cubicBezTo>
                      <a:cubicBezTo>
                        <a:pt x="1072" y="676"/>
                        <a:pt x="1077" y="677"/>
                        <a:pt x="1083" y="677"/>
                      </a:cubicBezTo>
                      <a:cubicBezTo>
                        <a:pt x="1091" y="677"/>
                        <a:pt x="1100" y="677"/>
                        <a:pt x="1108" y="677"/>
                      </a:cubicBezTo>
                      <a:cubicBezTo>
                        <a:pt x="1110" y="677"/>
                        <a:pt x="1111" y="677"/>
                        <a:pt x="1113" y="677"/>
                      </a:cubicBezTo>
                      <a:cubicBezTo>
                        <a:pt x="1131" y="677"/>
                        <a:pt x="1149" y="678"/>
                        <a:pt x="1166" y="678"/>
                      </a:cubicBezTo>
                      <a:cubicBezTo>
                        <a:pt x="1175" y="678"/>
                        <a:pt x="1184" y="677"/>
                        <a:pt x="1193" y="677"/>
                      </a:cubicBezTo>
                      <a:cubicBezTo>
                        <a:pt x="1196" y="677"/>
                        <a:pt x="1199" y="677"/>
                        <a:pt x="1202" y="677"/>
                      </a:cubicBezTo>
                      <a:cubicBezTo>
                        <a:pt x="1213" y="677"/>
                        <a:pt x="1224" y="677"/>
                        <a:pt x="1234" y="677"/>
                      </a:cubicBezTo>
                      <a:cubicBezTo>
                        <a:pt x="1245" y="676"/>
                        <a:pt x="1255" y="675"/>
                        <a:pt x="1266" y="675"/>
                      </a:cubicBezTo>
                      <a:cubicBezTo>
                        <a:pt x="1271" y="675"/>
                        <a:pt x="1277" y="676"/>
                        <a:pt x="1283" y="676"/>
                      </a:cubicBezTo>
                      <a:cubicBezTo>
                        <a:pt x="1293" y="676"/>
                        <a:pt x="1303" y="676"/>
                        <a:pt x="1313" y="676"/>
                      </a:cubicBezTo>
                      <a:cubicBezTo>
                        <a:pt x="1318" y="676"/>
                        <a:pt x="1319" y="674"/>
                        <a:pt x="1319" y="671"/>
                      </a:cubicBezTo>
                      <a:cubicBezTo>
                        <a:pt x="1318" y="661"/>
                        <a:pt x="1323" y="654"/>
                        <a:pt x="1327" y="647"/>
                      </a:cubicBezTo>
                      <a:cubicBezTo>
                        <a:pt x="1331" y="638"/>
                        <a:pt x="1336" y="629"/>
                        <a:pt x="1340" y="621"/>
                      </a:cubicBezTo>
                      <a:cubicBezTo>
                        <a:pt x="1341" y="618"/>
                        <a:pt x="1343" y="616"/>
                        <a:pt x="1345" y="613"/>
                      </a:cubicBezTo>
                      <a:cubicBezTo>
                        <a:pt x="1341" y="612"/>
                        <a:pt x="1338" y="612"/>
                        <a:pt x="1335" y="611"/>
                      </a:cubicBezTo>
                      <a:cubicBezTo>
                        <a:pt x="1331" y="610"/>
                        <a:pt x="1331" y="608"/>
                        <a:pt x="1333" y="604"/>
                      </a:cubicBezTo>
                      <a:cubicBezTo>
                        <a:pt x="1339" y="594"/>
                        <a:pt x="1342" y="583"/>
                        <a:pt x="1347" y="572"/>
                      </a:cubicBezTo>
                      <a:cubicBezTo>
                        <a:pt x="1349" y="568"/>
                        <a:pt x="1350" y="564"/>
                        <a:pt x="1352" y="560"/>
                      </a:cubicBezTo>
                      <a:cubicBezTo>
                        <a:pt x="1354" y="558"/>
                        <a:pt x="1357" y="555"/>
                        <a:pt x="1359" y="554"/>
                      </a:cubicBezTo>
                      <a:cubicBezTo>
                        <a:pt x="1364" y="551"/>
                        <a:pt x="1369" y="548"/>
                        <a:pt x="1374" y="546"/>
                      </a:cubicBezTo>
                      <a:cubicBezTo>
                        <a:pt x="1376" y="545"/>
                        <a:pt x="1379" y="545"/>
                        <a:pt x="1381" y="544"/>
                      </a:cubicBezTo>
                      <a:cubicBezTo>
                        <a:pt x="1382" y="544"/>
                        <a:pt x="1383" y="543"/>
                        <a:pt x="1384" y="542"/>
                      </a:cubicBezTo>
                      <a:cubicBezTo>
                        <a:pt x="1389" y="534"/>
                        <a:pt x="1394" y="526"/>
                        <a:pt x="1399" y="518"/>
                      </a:cubicBezTo>
                      <a:cubicBezTo>
                        <a:pt x="1399" y="517"/>
                        <a:pt x="1399" y="517"/>
                        <a:pt x="1399" y="516"/>
                      </a:cubicBezTo>
                      <a:cubicBezTo>
                        <a:pt x="1407" y="515"/>
                        <a:pt x="1413" y="517"/>
                        <a:pt x="1420" y="519"/>
                      </a:cubicBezTo>
                      <a:cubicBezTo>
                        <a:pt x="1422" y="528"/>
                        <a:pt x="1416" y="534"/>
                        <a:pt x="1414" y="542"/>
                      </a:cubicBezTo>
                      <a:cubicBezTo>
                        <a:pt x="1419" y="543"/>
                        <a:pt x="1424" y="544"/>
                        <a:pt x="1428" y="545"/>
                      </a:cubicBezTo>
                      <a:cubicBezTo>
                        <a:pt x="1430" y="545"/>
                        <a:pt x="1431" y="545"/>
                        <a:pt x="1432" y="546"/>
                      </a:cubicBezTo>
                      <a:cubicBezTo>
                        <a:pt x="1445" y="551"/>
                        <a:pt x="1457" y="556"/>
                        <a:pt x="1470" y="562"/>
                      </a:cubicBezTo>
                      <a:cubicBezTo>
                        <a:pt x="1476" y="565"/>
                        <a:pt x="1482" y="567"/>
                        <a:pt x="1489" y="568"/>
                      </a:cubicBezTo>
                      <a:cubicBezTo>
                        <a:pt x="1489" y="567"/>
                        <a:pt x="1490" y="566"/>
                        <a:pt x="1490" y="565"/>
                      </a:cubicBezTo>
                      <a:cubicBezTo>
                        <a:pt x="1491" y="560"/>
                        <a:pt x="1491" y="560"/>
                        <a:pt x="1497" y="560"/>
                      </a:cubicBezTo>
                      <a:cubicBezTo>
                        <a:pt x="1502" y="561"/>
                        <a:pt x="1507" y="560"/>
                        <a:pt x="1512" y="560"/>
                      </a:cubicBezTo>
                      <a:cubicBezTo>
                        <a:pt x="1516" y="561"/>
                        <a:pt x="1520" y="561"/>
                        <a:pt x="1525" y="561"/>
                      </a:cubicBezTo>
                      <a:cubicBezTo>
                        <a:pt x="1533" y="561"/>
                        <a:pt x="1542" y="561"/>
                        <a:pt x="1551" y="561"/>
                      </a:cubicBezTo>
                      <a:cubicBezTo>
                        <a:pt x="1555" y="561"/>
                        <a:pt x="1558" y="560"/>
                        <a:pt x="1561" y="560"/>
                      </a:cubicBezTo>
                      <a:cubicBezTo>
                        <a:pt x="1566" y="560"/>
                        <a:pt x="1570" y="561"/>
                        <a:pt x="1574" y="559"/>
                      </a:cubicBezTo>
                      <a:cubicBezTo>
                        <a:pt x="1577" y="559"/>
                        <a:pt x="1580" y="559"/>
                        <a:pt x="1583" y="559"/>
                      </a:cubicBezTo>
                      <a:cubicBezTo>
                        <a:pt x="1589" y="559"/>
                        <a:pt x="1595" y="559"/>
                        <a:pt x="1602" y="558"/>
                      </a:cubicBezTo>
                      <a:cubicBezTo>
                        <a:pt x="1604" y="558"/>
                        <a:pt x="1607" y="557"/>
                        <a:pt x="1609" y="557"/>
                      </a:cubicBezTo>
                      <a:cubicBezTo>
                        <a:pt x="1613" y="556"/>
                        <a:pt x="1617" y="555"/>
                        <a:pt x="1621" y="554"/>
                      </a:cubicBezTo>
                      <a:cubicBezTo>
                        <a:pt x="1627" y="553"/>
                        <a:pt x="1633" y="553"/>
                        <a:pt x="1639" y="552"/>
                      </a:cubicBezTo>
                      <a:cubicBezTo>
                        <a:pt x="1643" y="551"/>
                        <a:pt x="1647" y="551"/>
                        <a:pt x="1652" y="550"/>
                      </a:cubicBezTo>
                      <a:cubicBezTo>
                        <a:pt x="1658" y="548"/>
                        <a:pt x="1664" y="547"/>
                        <a:pt x="1670" y="545"/>
                      </a:cubicBezTo>
                      <a:cubicBezTo>
                        <a:pt x="1678" y="542"/>
                        <a:pt x="1685" y="538"/>
                        <a:pt x="1691" y="534"/>
                      </a:cubicBezTo>
                      <a:cubicBezTo>
                        <a:pt x="1693" y="533"/>
                        <a:pt x="1695" y="533"/>
                        <a:pt x="1697" y="532"/>
                      </a:cubicBezTo>
                      <a:cubicBezTo>
                        <a:pt x="1698" y="531"/>
                        <a:pt x="1700" y="531"/>
                        <a:pt x="1700" y="530"/>
                      </a:cubicBezTo>
                      <a:cubicBezTo>
                        <a:pt x="1705" y="524"/>
                        <a:pt x="1713" y="522"/>
                        <a:pt x="1719" y="518"/>
                      </a:cubicBezTo>
                      <a:cubicBezTo>
                        <a:pt x="1725" y="514"/>
                        <a:pt x="1731" y="511"/>
                        <a:pt x="1736" y="506"/>
                      </a:cubicBezTo>
                      <a:cubicBezTo>
                        <a:pt x="1741" y="501"/>
                        <a:pt x="1747" y="497"/>
                        <a:pt x="1753" y="492"/>
                      </a:cubicBezTo>
                      <a:cubicBezTo>
                        <a:pt x="1753" y="492"/>
                        <a:pt x="1754" y="491"/>
                        <a:pt x="1754" y="491"/>
                      </a:cubicBezTo>
                      <a:cubicBezTo>
                        <a:pt x="1758" y="491"/>
                        <a:pt x="1759" y="487"/>
                        <a:pt x="1762" y="485"/>
                      </a:cubicBezTo>
                      <a:cubicBezTo>
                        <a:pt x="1763" y="484"/>
                        <a:pt x="1763" y="482"/>
                        <a:pt x="1763" y="481"/>
                      </a:cubicBezTo>
                      <a:cubicBezTo>
                        <a:pt x="1765" y="468"/>
                        <a:pt x="1767" y="456"/>
                        <a:pt x="1768" y="443"/>
                      </a:cubicBezTo>
                      <a:cubicBezTo>
                        <a:pt x="1769" y="441"/>
                        <a:pt x="1768" y="439"/>
                        <a:pt x="1768" y="437"/>
                      </a:cubicBezTo>
                      <a:cubicBezTo>
                        <a:pt x="1770" y="434"/>
                        <a:pt x="1772" y="431"/>
                        <a:pt x="1776" y="431"/>
                      </a:cubicBezTo>
                      <a:cubicBezTo>
                        <a:pt x="1776" y="431"/>
                        <a:pt x="1778" y="430"/>
                        <a:pt x="1778" y="429"/>
                      </a:cubicBezTo>
                      <a:cubicBezTo>
                        <a:pt x="1780" y="421"/>
                        <a:pt x="1782" y="413"/>
                        <a:pt x="1785" y="405"/>
                      </a:cubicBezTo>
                      <a:cubicBezTo>
                        <a:pt x="1786" y="401"/>
                        <a:pt x="1787" y="397"/>
                        <a:pt x="1787" y="393"/>
                      </a:cubicBezTo>
                      <a:cubicBezTo>
                        <a:pt x="1788" y="389"/>
                        <a:pt x="1787" y="386"/>
                        <a:pt x="1785" y="382"/>
                      </a:cubicBezTo>
                      <a:cubicBezTo>
                        <a:pt x="1781" y="378"/>
                        <a:pt x="1779" y="373"/>
                        <a:pt x="1776" y="368"/>
                      </a:cubicBezTo>
                      <a:cubicBezTo>
                        <a:pt x="1773" y="370"/>
                        <a:pt x="1770" y="371"/>
                        <a:pt x="1767" y="373"/>
                      </a:cubicBezTo>
                      <a:cubicBezTo>
                        <a:pt x="1763" y="376"/>
                        <a:pt x="1760" y="379"/>
                        <a:pt x="1756" y="382"/>
                      </a:cubicBezTo>
                      <a:cubicBezTo>
                        <a:pt x="1753" y="384"/>
                        <a:pt x="1749" y="386"/>
                        <a:pt x="1746" y="387"/>
                      </a:cubicBezTo>
                      <a:cubicBezTo>
                        <a:pt x="1739" y="389"/>
                        <a:pt x="1733" y="390"/>
                        <a:pt x="1727" y="390"/>
                      </a:cubicBezTo>
                      <a:cubicBezTo>
                        <a:pt x="1721" y="390"/>
                        <a:pt x="1716" y="387"/>
                        <a:pt x="1712" y="383"/>
                      </a:cubicBezTo>
                      <a:cubicBezTo>
                        <a:pt x="1708" y="380"/>
                        <a:pt x="1704" y="376"/>
                        <a:pt x="1702" y="370"/>
                      </a:cubicBezTo>
                      <a:cubicBezTo>
                        <a:pt x="1701" y="366"/>
                        <a:pt x="1698" y="363"/>
                        <a:pt x="1694" y="361"/>
                      </a:cubicBezTo>
                      <a:cubicBezTo>
                        <a:pt x="1694" y="361"/>
                        <a:pt x="1693" y="360"/>
                        <a:pt x="1693" y="360"/>
                      </a:cubicBezTo>
                      <a:cubicBezTo>
                        <a:pt x="1688" y="358"/>
                        <a:pt x="1685" y="354"/>
                        <a:pt x="1687" y="349"/>
                      </a:cubicBezTo>
                      <a:cubicBezTo>
                        <a:pt x="1684" y="348"/>
                        <a:pt x="1681" y="347"/>
                        <a:pt x="1678" y="346"/>
                      </a:cubicBezTo>
                      <a:cubicBezTo>
                        <a:pt x="1675" y="345"/>
                        <a:pt x="1674" y="342"/>
                        <a:pt x="1673" y="339"/>
                      </a:cubicBezTo>
                      <a:cubicBezTo>
                        <a:pt x="1672" y="336"/>
                        <a:pt x="1672" y="333"/>
                        <a:pt x="1671" y="330"/>
                      </a:cubicBezTo>
                      <a:cubicBezTo>
                        <a:pt x="1669" y="331"/>
                        <a:pt x="1668" y="331"/>
                        <a:pt x="1667" y="331"/>
                      </a:cubicBezTo>
                      <a:cubicBezTo>
                        <a:pt x="1658" y="332"/>
                        <a:pt x="1651" y="331"/>
                        <a:pt x="1644" y="325"/>
                      </a:cubicBezTo>
                      <a:cubicBezTo>
                        <a:pt x="1640" y="322"/>
                        <a:pt x="1639" y="317"/>
                        <a:pt x="1640" y="312"/>
                      </a:cubicBezTo>
                      <a:cubicBezTo>
                        <a:pt x="1640" y="308"/>
                        <a:pt x="1640" y="304"/>
                        <a:pt x="1641" y="300"/>
                      </a:cubicBezTo>
                      <a:cubicBezTo>
                        <a:pt x="1642" y="292"/>
                        <a:pt x="1640" y="284"/>
                        <a:pt x="1642" y="277"/>
                      </a:cubicBezTo>
                      <a:cubicBezTo>
                        <a:pt x="1643" y="270"/>
                        <a:pt x="1641" y="263"/>
                        <a:pt x="1639" y="256"/>
                      </a:cubicBezTo>
                      <a:cubicBezTo>
                        <a:pt x="1638" y="252"/>
                        <a:pt x="1638" y="248"/>
                        <a:pt x="1638" y="244"/>
                      </a:cubicBezTo>
                      <a:cubicBezTo>
                        <a:pt x="1638" y="241"/>
                        <a:pt x="1638" y="238"/>
                        <a:pt x="1636" y="235"/>
                      </a:cubicBezTo>
                      <a:cubicBezTo>
                        <a:pt x="1634" y="232"/>
                        <a:pt x="1633" y="228"/>
                        <a:pt x="1631" y="224"/>
                      </a:cubicBezTo>
                      <a:cubicBezTo>
                        <a:pt x="1631" y="226"/>
                        <a:pt x="1630" y="226"/>
                        <a:pt x="1630" y="227"/>
                      </a:cubicBezTo>
                      <a:cubicBezTo>
                        <a:pt x="1630" y="234"/>
                        <a:pt x="1630" y="241"/>
                        <a:pt x="1630" y="247"/>
                      </a:cubicBezTo>
                      <a:cubicBezTo>
                        <a:pt x="1629" y="252"/>
                        <a:pt x="1629" y="257"/>
                        <a:pt x="1630" y="262"/>
                      </a:cubicBezTo>
                      <a:cubicBezTo>
                        <a:pt x="1630" y="264"/>
                        <a:pt x="1629" y="265"/>
                        <a:pt x="1629" y="267"/>
                      </a:cubicBezTo>
                      <a:cubicBezTo>
                        <a:pt x="1625" y="268"/>
                        <a:pt x="1622" y="267"/>
                        <a:pt x="1620" y="265"/>
                      </a:cubicBezTo>
                      <a:cubicBezTo>
                        <a:pt x="1616" y="261"/>
                        <a:pt x="1613" y="257"/>
                        <a:pt x="1611" y="252"/>
                      </a:cubicBezTo>
                      <a:cubicBezTo>
                        <a:pt x="1609" y="244"/>
                        <a:pt x="1605" y="237"/>
                        <a:pt x="1603" y="228"/>
                      </a:cubicBezTo>
                      <a:cubicBezTo>
                        <a:pt x="1602" y="222"/>
                        <a:pt x="1602" y="217"/>
                        <a:pt x="1603" y="211"/>
                      </a:cubicBezTo>
                      <a:cubicBezTo>
                        <a:pt x="1603" y="206"/>
                        <a:pt x="1603" y="201"/>
                        <a:pt x="1605" y="197"/>
                      </a:cubicBezTo>
                      <a:cubicBezTo>
                        <a:pt x="1607" y="192"/>
                        <a:pt x="1607" y="188"/>
                        <a:pt x="1609" y="184"/>
                      </a:cubicBezTo>
                      <a:cubicBezTo>
                        <a:pt x="1612" y="174"/>
                        <a:pt x="1614" y="165"/>
                        <a:pt x="1618" y="155"/>
                      </a:cubicBezTo>
                      <a:cubicBezTo>
                        <a:pt x="1621" y="148"/>
                        <a:pt x="1624" y="141"/>
                        <a:pt x="1630" y="134"/>
                      </a:cubicBezTo>
                      <a:cubicBezTo>
                        <a:pt x="1634" y="130"/>
                        <a:pt x="1637" y="124"/>
                        <a:pt x="1640" y="119"/>
                      </a:cubicBezTo>
                      <a:cubicBezTo>
                        <a:pt x="1641" y="118"/>
                        <a:pt x="1642" y="117"/>
                        <a:pt x="1643" y="116"/>
                      </a:cubicBezTo>
                      <a:cubicBezTo>
                        <a:pt x="1647" y="115"/>
                        <a:pt x="1649" y="111"/>
                        <a:pt x="1652" y="108"/>
                      </a:cubicBezTo>
                      <a:cubicBezTo>
                        <a:pt x="1655" y="104"/>
                        <a:pt x="1659" y="99"/>
                        <a:pt x="1663" y="95"/>
                      </a:cubicBezTo>
                      <a:cubicBezTo>
                        <a:pt x="1665" y="93"/>
                        <a:pt x="1667" y="92"/>
                        <a:pt x="1669" y="90"/>
                      </a:cubicBezTo>
                      <a:cubicBezTo>
                        <a:pt x="1675" y="85"/>
                        <a:pt x="1681" y="81"/>
                        <a:pt x="1687" y="76"/>
                      </a:cubicBezTo>
                      <a:cubicBezTo>
                        <a:pt x="1692" y="72"/>
                        <a:pt x="1698" y="69"/>
                        <a:pt x="1705" y="67"/>
                      </a:cubicBezTo>
                      <a:cubicBezTo>
                        <a:pt x="1711" y="65"/>
                        <a:pt x="1717" y="62"/>
                        <a:pt x="1722" y="59"/>
                      </a:cubicBezTo>
                      <a:cubicBezTo>
                        <a:pt x="1728" y="56"/>
                        <a:pt x="1734" y="56"/>
                        <a:pt x="1739" y="55"/>
                      </a:cubicBezTo>
                      <a:cubicBezTo>
                        <a:pt x="1741" y="55"/>
                        <a:pt x="1742" y="55"/>
                        <a:pt x="1743" y="54"/>
                      </a:cubicBezTo>
                      <a:cubicBezTo>
                        <a:pt x="1748" y="53"/>
                        <a:pt x="1752" y="51"/>
                        <a:pt x="1757" y="52"/>
                      </a:cubicBezTo>
                      <a:cubicBezTo>
                        <a:pt x="1762" y="52"/>
                        <a:pt x="1767" y="51"/>
                        <a:pt x="1772" y="51"/>
                      </a:cubicBezTo>
                      <a:cubicBezTo>
                        <a:pt x="1779" y="50"/>
                        <a:pt x="1785" y="50"/>
                        <a:pt x="1790" y="53"/>
                      </a:cubicBezTo>
                      <a:cubicBezTo>
                        <a:pt x="1793" y="54"/>
                        <a:pt x="1797" y="55"/>
                        <a:pt x="1800" y="56"/>
                      </a:cubicBezTo>
                      <a:cubicBezTo>
                        <a:pt x="1803" y="52"/>
                        <a:pt x="1807" y="49"/>
                        <a:pt x="1810" y="45"/>
                      </a:cubicBezTo>
                      <a:cubicBezTo>
                        <a:pt x="1812" y="42"/>
                        <a:pt x="1815" y="39"/>
                        <a:pt x="1819" y="41"/>
                      </a:cubicBezTo>
                      <a:cubicBezTo>
                        <a:pt x="1821" y="37"/>
                        <a:pt x="1823" y="34"/>
                        <a:pt x="1824" y="31"/>
                      </a:cubicBezTo>
                      <a:cubicBezTo>
                        <a:pt x="1828" y="22"/>
                        <a:pt x="1835" y="16"/>
                        <a:pt x="1842" y="10"/>
                      </a:cubicBezTo>
                      <a:cubicBezTo>
                        <a:pt x="1847" y="6"/>
                        <a:pt x="1852" y="3"/>
                        <a:pt x="1859" y="2"/>
                      </a:cubicBezTo>
                      <a:cubicBezTo>
                        <a:pt x="1868" y="0"/>
                        <a:pt x="1878" y="0"/>
                        <a:pt x="1887" y="2"/>
                      </a:cubicBezTo>
                      <a:cubicBezTo>
                        <a:pt x="1892" y="2"/>
                        <a:pt x="1896" y="5"/>
                        <a:pt x="1899" y="8"/>
                      </a:cubicBezTo>
                      <a:cubicBezTo>
                        <a:pt x="1907" y="14"/>
                        <a:pt x="1913" y="21"/>
                        <a:pt x="1918" y="30"/>
                      </a:cubicBezTo>
                      <a:cubicBezTo>
                        <a:pt x="1921" y="36"/>
                        <a:pt x="1925" y="43"/>
                        <a:pt x="1928" y="49"/>
                      </a:cubicBezTo>
                      <a:cubicBezTo>
                        <a:pt x="1931" y="54"/>
                        <a:pt x="1934" y="58"/>
                        <a:pt x="1938" y="63"/>
                      </a:cubicBezTo>
                      <a:cubicBezTo>
                        <a:pt x="1943" y="68"/>
                        <a:pt x="1951" y="71"/>
                        <a:pt x="1958" y="63"/>
                      </a:cubicBezTo>
                      <a:cubicBezTo>
                        <a:pt x="1960" y="61"/>
                        <a:pt x="1962" y="58"/>
                        <a:pt x="1964" y="56"/>
                      </a:cubicBezTo>
                      <a:cubicBezTo>
                        <a:pt x="1965" y="54"/>
                        <a:pt x="1965" y="51"/>
                        <a:pt x="1966" y="49"/>
                      </a:cubicBezTo>
                      <a:cubicBezTo>
                        <a:pt x="1966" y="47"/>
                        <a:pt x="1968" y="45"/>
                        <a:pt x="1970" y="46"/>
                      </a:cubicBezTo>
                      <a:cubicBezTo>
                        <a:pt x="1973" y="47"/>
                        <a:pt x="1976" y="49"/>
                        <a:pt x="1977" y="53"/>
                      </a:cubicBezTo>
                      <a:cubicBezTo>
                        <a:pt x="1978" y="59"/>
                        <a:pt x="1980" y="65"/>
                        <a:pt x="1982" y="72"/>
                      </a:cubicBezTo>
                      <a:cubicBezTo>
                        <a:pt x="1983" y="75"/>
                        <a:pt x="1984" y="79"/>
                        <a:pt x="1983" y="83"/>
                      </a:cubicBezTo>
                      <a:cubicBezTo>
                        <a:pt x="1983" y="83"/>
                        <a:pt x="1983" y="84"/>
                        <a:pt x="1984" y="85"/>
                      </a:cubicBezTo>
                      <a:cubicBezTo>
                        <a:pt x="1984" y="84"/>
                        <a:pt x="1986" y="82"/>
                        <a:pt x="1986" y="81"/>
                      </a:cubicBezTo>
                      <a:cubicBezTo>
                        <a:pt x="1987" y="79"/>
                        <a:pt x="1988" y="77"/>
                        <a:pt x="1989" y="75"/>
                      </a:cubicBezTo>
                      <a:cubicBezTo>
                        <a:pt x="1990" y="72"/>
                        <a:pt x="1992" y="71"/>
                        <a:pt x="1995" y="73"/>
                      </a:cubicBezTo>
                      <a:cubicBezTo>
                        <a:pt x="1996" y="75"/>
                        <a:pt x="1998" y="77"/>
                        <a:pt x="1999" y="79"/>
                      </a:cubicBezTo>
                      <a:cubicBezTo>
                        <a:pt x="2004" y="87"/>
                        <a:pt x="2004" y="96"/>
                        <a:pt x="2002" y="106"/>
                      </a:cubicBezTo>
                      <a:cubicBezTo>
                        <a:pt x="2001" y="112"/>
                        <a:pt x="1997" y="117"/>
                        <a:pt x="1991" y="121"/>
                      </a:cubicBezTo>
                      <a:cubicBezTo>
                        <a:pt x="1989" y="122"/>
                        <a:pt x="1988" y="124"/>
                        <a:pt x="1987" y="126"/>
                      </a:cubicBezTo>
                      <a:cubicBezTo>
                        <a:pt x="1987" y="126"/>
                        <a:pt x="1987" y="126"/>
                        <a:pt x="1987" y="126"/>
                      </a:cubicBezTo>
                      <a:cubicBezTo>
                        <a:pt x="1990" y="125"/>
                        <a:pt x="1993" y="125"/>
                        <a:pt x="1996" y="124"/>
                      </a:cubicBezTo>
                      <a:cubicBezTo>
                        <a:pt x="1999" y="123"/>
                        <a:pt x="2000" y="121"/>
                        <a:pt x="2002" y="118"/>
                      </a:cubicBezTo>
                      <a:cubicBezTo>
                        <a:pt x="2003" y="114"/>
                        <a:pt x="2007" y="113"/>
                        <a:pt x="2010" y="116"/>
                      </a:cubicBezTo>
                      <a:cubicBezTo>
                        <a:pt x="2012" y="118"/>
                        <a:pt x="2012" y="119"/>
                        <a:pt x="2011" y="121"/>
                      </a:cubicBezTo>
                      <a:cubicBezTo>
                        <a:pt x="2011" y="123"/>
                        <a:pt x="2010" y="124"/>
                        <a:pt x="2009" y="126"/>
                      </a:cubicBezTo>
                      <a:cubicBezTo>
                        <a:pt x="2004" y="134"/>
                        <a:pt x="2001" y="142"/>
                        <a:pt x="1995" y="149"/>
                      </a:cubicBezTo>
                      <a:cubicBezTo>
                        <a:pt x="1991" y="155"/>
                        <a:pt x="1988" y="161"/>
                        <a:pt x="1981" y="164"/>
                      </a:cubicBezTo>
                      <a:cubicBezTo>
                        <a:pt x="1978" y="164"/>
                        <a:pt x="1977" y="167"/>
                        <a:pt x="1975" y="168"/>
                      </a:cubicBezTo>
                      <a:cubicBezTo>
                        <a:pt x="1969" y="173"/>
                        <a:pt x="1962" y="176"/>
                        <a:pt x="1954" y="176"/>
                      </a:cubicBezTo>
                      <a:cubicBezTo>
                        <a:pt x="1951" y="177"/>
                        <a:pt x="1949" y="177"/>
                        <a:pt x="1946" y="178"/>
                      </a:cubicBezTo>
                      <a:cubicBezTo>
                        <a:pt x="1945" y="178"/>
                        <a:pt x="1944" y="178"/>
                        <a:pt x="1942" y="178"/>
                      </a:cubicBezTo>
                      <a:cubicBezTo>
                        <a:pt x="1932" y="178"/>
                        <a:pt x="1922" y="176"/>
                        <a:pt x="1913" y="170"/>
                      </a:cubicBezTo>
                      <a:cubicBezTo>
                        <a:pt x="1911" y="169"/>
                        <a:pt x="1910" y="168"/>
                        <a:pt x="1909" y="167"/>
                      </a:cubicBezTo>
                      <a:cubicBezTo>
                        <a:pt x="1908" y="166"/>
                        <a:pt x="1907" y="164"/>
                        <a:pt x="1905" y="163"/>
                      </a:cubicBezTo>
                      <a:cubicBezTo>
                        <a:pt x="1905" y="172"/>
                        <a:pt x="1905" y="179"/>
                        <a:pt x="1905" y="187"/>
                      </a:cubicBezTo>
                      <a:cubicBezTo>
                        <a:pt x="1905" y="198"/>
                        <a:pt x="1904" y="208"/>
                        <a:pt x="1904" y="218"/>
                      </a:cubicBezTo>
                      <a:cubicBezTo>
                        <a:pt x="1903" y="227"/>
                        <a:pt x="1900" y="236"/>
                        <a:pt x="1899" y="245"/>
                      </a:cubicBezTo>
                      <a:cubicBezTo>
                        <a:pt x="1898" y="249"/>
                        <a:pt x="1896" y="252"/>
                        <a:pt x="1895" y="256"/>
                      </a:cubicBezTo>
                      <a:cubicBezTo>
                        <a:pt x="1893" y="262"/>
                        <a:pt x="1891" y="267"/>
                        <a:pt x="1888" y="273"/>
                      </a:cubicBezTo>
                      <a:cubicBezTo>
                        <a:pt x="1888" y="273"/>
                        <a:pt x="1888" y="274"/>
                        <a:pt x="1888" y="274"/>
                      </a:cubicBezTo>
                      <a:cubicBezTo>
                        <a:pt x="1888" y="281"/>
                        <a:pt x="1885" y="286"/>
                        <a:pt x="1883" y="292"/>
                      </a:cubicBezTo>
                      <a:cubicBezTo>
                        <a:pt x="1883" y="294"/>
                        <a:pt x="1882" y="296"/>
                        <a:pt x="1884" y="298"/>
                      </a:cubicBezTo>
                      <a:cubicBezTo>
                        <a:pt x="1885" y="299"/>
                        <a:pt x="1885" y="301"/>
                        <a:pt x="1883" y="302"/>
                      </a:cubicBezTo>
                      <a:cubicBezTo>
                        <a:pt x="1879" y="303"/>
                        <a:pt x="1879" y="307"/>
                        <a:pt x="1879" y="310"/>
                      </a:cubicBezTo>
                      <a:cubicBezTo>
                        <a:pt x="1878" y="319"/>
                        <a:pt x="1878" y="328"/>
                        <a:pt x="1879" y="336"/>
                      </a:cubicBezTo>
                      <a:cubicBezTo>
                        <a:pt x="1881" y="341"/>
                        <a:pt x="1882" y="347"/>
                        <a:pt x="1884" y="352"/>
                      </a:cubicBezTo>
                      <a:cubicBezTo>
                        <a:pt x="1884" y="353"/>
                        <a:pt x="1885" y="354"/>
                        <a:pt x="1886" y="356"/>
                      </a:cubicBezTo>
                      <a:cubicBezTo>
                        <a:pt x="1887" y="354"/>
                        <a:pt x="1888" y="353"/>
                        <a:pt x="1890" y="352"/>
                      </a:cubicBezTo>
                      <a:cubicBezTo>
                        <a:pt x="1891" y="352"/>
                        <a:pt x="1893" y="352"/>
                        <a:pt x="1896" y="353"/>
                      </a:cubicBezTo>
                      <a:cubicBezTo>
                        <a:pt x="1895" y="361"/>
                        <a:pt x="1901" y="364"/>
                        <a:pt x="1906" y="368"/>
                      </a:cubicBezTo>
                      <a:cubicBezTo>
                        <a:pt x="1906" y="369"/>
                        <a:pt x="1907" y="369"/>
                        <a:pt x="1907" y="370"/>
                      </a:cubicBezTo>
                      <a:cubicBezTo>
                        <a:pt x="1914" y="377"/>
                        <a:pt x="1920" y="384"/>
                        <a:pt x="1927" y="391"/>
                      </a:cubicBezTo>
                      <a:cubicBezTo>
                        <a:pt x="1929" y="394"/>
                        <a:pt x="1932" y="397"/>
                        <a:pt x="1935" y="400"/>
                      </a:cubicBezTo>
                      <a:cubicBezTo>
                        <a:pt x="1936" y="401"/>
                        <a:pt x="1936" y="403"/>
                        <a:pt x="1937" y="404"/>
                      </a:cubicBezTo>
                      <a:cubicBezTo>
                        <a:pt x="1942" y="411"/>
                        <a:pt x="1948" y="419"/>
                        <a:pt x="1954" y="427"/>
                      </a:cubicBezTo>
                      <a:cubicBezTo>
                        <a:pt x="1961" y="436"/>
                        <a:pt x="1969" y="446"/>
                        <a:pt x="1976" y="456"/>
                      </a:cubicBezTo>
                      <a:cubicBezTo>
                        <a:pt x="1980" y="462"/>
                        <a:pt x="1983" y="469"/>
                        <a:pt x="1987" y="475"/>
                      </a:cubicBezTo>
                      <a:cubicBezTo>
                        <a:pt x="1987" y="476"/>
                        <a:pt x="1988" y="477"/>
                        <a:pt x="1988" y="478"/>
                      </a:cubicBezTo>
                      <a:cubicBezTo>
                        <a:pt x="1994" y="484"/>
                        <a:pt x="1997" y="491"/>
                        <a:pt x="2000" y="498"/>
                      </a:cubicBezTo>
                      <a:cubicBezTo>
                        <a:pt x="2001" y="499"/>
                        <a:pt x="2002" y="499"/>
                        <a:pt x="2002" y="500"/>
                      </a:cubicBezTo>
                      <a:cubicBezTo>
                        <a:pt x="2004" y="502"/>
                        <a:pt x="2006" y="504"/>
                        <a:pt x="2007" y="507"/>
                      </a:cubicBezTo>
                      <a:cubicBezTo>
                        <a:pt x="2010" y="514"/>
                        <a:pt x="2013" y="522"/>
                        <a:pt x="2017" y="529"/>
                      </a:cubicBezTo>
                      <a:cubicBezTo>
                        <a:pt x="2018" y="532"/>
                        <a:pt x="2019" y="536"/>
                        <a:pt x="2020" y="539"/>
                      </a:cubicBezTo>
                      <a:cubicBezTo>
                        <a:pt x="2021" y="541"/>
                        <a:pt x="2022" y="542"/>
                        <a:pt x="2022" y="543"/>
                      </a:cubicBezTo>
                      <a:cubicBezTo>
                        <a:pt x="2023" y="545"/>
                        <a:pt x="2024" y="547"/>
                        <a:pt x="2024" y="549"/>
                      </a:cubicBezTo>
                      <a:cubicBezTo>
                        <a:pt x="2023" y="553"/>
                        <a:pt x="2025" y="556"/>
                        <a:pt x="2027" y="559"/>
                      </a:cubicBezTo>
                      <a:cubicBezTo>
                        <a:pt x="2028" y="561"/>
                        <a:pt x="2029" y="563"/>
                        <a:pt x="2030" y="566"/>
                      </a:cubicBezTo>
                      <a:cubicBezTo>
                        <a:pt x="2034" y="576"/>
                        <a:pt x="2038" y="587"/>
                        <a:pt x="2041" y="597"/>
                      </a:cubicBezTo>
                      <a:cubicBezTo>
                        <a:pt x="2043" y="603"/>
                        <a:pt x="2044" y="609"/>
                        <a:pt x="2046" y="615"/>
                      </a:cubicBezTo>
                      <a:cubicBezTo>
                        <a:pt x="2048" y="624"/>
                        <a:pt x="2051" y="633"/>
                        <a:pt x="2054" y="642"/>
                      </a:cubicBezTo>
                      <a:cubicBezTo>
                        <a:pt x="2057" y="641"/>
                        <a:pt x="2061" y="639"/>
                        <a:pt x="2065" y="638"/>
                      </a:cubicBezTo>
                      <a:cubicBezTo>
                        <a:pt x="2067" y="637"/>
                        <a:pt x="2069" y="637"/>
                        <a:pt x="2071" y="637"/>
                      </a:cubicBezTo>
                      <a:cubicBezTo>
                        <a:pt x="2071" y="637"/>
                        <a:pt x="2071" y="637"/>
                        <a:pt x="2071" y="637"/>
                      </a:cubicBezTo>
                      <a:cubicBezTo>
                        <a:pt x="2070" y="639"/>
                        <a:pt x="2067" y="639"/>
                        <a:pt x="2065" y="640"/>
                      </a:cubicBezTo>
                      <a:cubicBezTo>
                        <a:pt x="2063" y="641"/>
                        <a:pt x="2060" y="642"/>
                        <a:pt x="2058" y="642"/>
                      </a:cubicBezTo>
                      <a:cubicBezTo>
                        <a:pt x="2054" y="644"/>
                        <a:pt x="2053" y="644"/>
                        <a:pt x="2054" y="649"/>
                      </a:cubicBezTo>
                      <a:cubicBezTo>
                        <a:pt x="2055" y="653"/>
                        <a:pt x="2056" y="657"/>
                        <a:pt x="2058" y="660"/>
                      </a:cubicBezTo>
                      <a:cubicBezTo>
                        <a:pt x="2060" y="665"/>
                        <a:pt x="2061" y="670"/>
                        <a:pt x="2062" y="675"/>
                      </a:cubicBezTo>
                      <a:cubicBezTo>
                        <a:pt x="2063" y="682"/>
                        <a:pt x="2064" y="689"/>
                        <a:pt x="2066" y="695"/>
                      </a:cubicBezTo>
                      <a:cubicBezTo>
                        <a:pt x="2066" y="698"/>
                        <a:pt x="2067" y="700"/>
                        <a:pt x="2067" y="703"/>
                      </a:cubicBezTo>
                      <a:cubicBezTo>
                        <a:pt x="2069" y="715"/>
                        <a:pt x="2071" y="727"/>
                        <a:pt x="2073" y="739"/>
                      </a:cubicBezTo>
                      <a:cubicBezTo>
                        <a:pt x="2074" y="746"/>
                        <a:pt x="2075" y="754"/>
                        <a:pt x="2076" y="761"/>
                      </a:cubicBezTo>
                      <a:cubicBezTo>
                        <a:pt x="2077" y="768"/>
                        <a:pt x="2078" y="776"/>
                        <a:pt x="2079" y="783"/>
                      </a:cubicBezTo>
                      <a:cubicBezTo>
                        <a:pt x="2080" y="785"/>
                        <a:pt x="2080" y="787"/>
                        <a:pt x="2079" y="789"/>
                      </a:cubicBezTo>
                      <a:cubicBezTo>
                        <a:pt x="2078" y="793"/>
                        <a:pt x="2077" y="796"/>
                        <a:pt x="2077" y="800"/>
                      </a:cubicBezTo>
                      <a:cubicBezTo>
                        <a:pt x="2076" y="803"/>
                        <a:pt x="2075" y="806"/>
                        <a:pt x="2074" y="809"/>
                      </a:cubicBezTo>
                      <a:cubicBezTo>
                        <a:pt x="2072" y="818"/>
                        <a:pt x="2071" y="827"/>
                        <a:pt x="2068" y="835"/>
                      </a:cubicBezTo>
                      <a:cubicBezTo>
                        <a:pt x="2065" y="846"/>
                        <a:pt x="2060" y="856"/>
                        <a:pt x="2054" y="864"/>
                      </a:cubicBezTo>
                      <a:cubicBezTo>
                        <a:pt x="2049" y="871"/>
                        <a:pt x="2043" y="876"/>
                        <a:pt x="2037" y="881"/>
                      </a:cubicBezTo>
                      <a:cubicBezTo>
                        <a:pt x="2035" y="882"/>
                        <a:pt x="2033" y="884"/>
                        <a:pt x="2031" y="886"/>
                      </a:cubicBezTo>
                      <a:cubicBezTo>
                        <a:pt x="2030" y="887"/>
                        <a:pt x="2030" y="888"/>
                        <a:pt x="2030" y="889"/>
                      </a:cubicBezTo>
                      <a:cubicBezTo>
                        <a:pt x="2030" y="889"/>
                        <a:pt x="2031" y="890"/>
                        <a:pt x="2032" y="890"/>
                      </a:cubicBezTo>
                      <a:cubicBezTo>
                        <a:pt x="2042" y="890"/>
                        <a:pt x="2052" y="891"/>
                        <a:pt x="2062" y="891"/>
                      </a:cubicBezTo>
                      <a:cubicBezTo>
                        <a:pt x="2070" y="892"/>
                        <a:pt x="2077" y="891"/>
                        <a:pt x="2085" y="891"/>
                      </a:cubicBezTo>
                      <a:cubicBezTo>
                        <a:pt x="2088" y="891"/>
                        <a:pt x="2092" y="891"/>
                        <a:pt x="2096" y="891"/>
                      </a:cubicBezTo>
                      <a:cubicBezTo>
                        <a:pt x="2098" y="891"/>
                        <a:pt x="2100" y="891"/>
                        <a:pt x="2102" y="891"/>
                      </a:cubicBezTo>
                      <a:cubicBezTo>
                        <a:pt x="2106" y="891"/>
                        <a:pt x="2109" y="891"/>
                        <a:pt x="2113" y="891"/>
                      </a:cubicBezTo>
                      <a:cubicBezTo>
                        <a:pt x="2115" y="891"/>
                        <a:pt x="2117" y="891"/>
                        <a:pt x="2119" y="890"/>
                      </a:cubicBezTo>
                      <a:cubicBezTo>
                        <a:pt x="2123" y="889"/>
                        <a:pt x="2125" y="890"/>
                        <a:pt x="2125" y="894"/>
                      </a:cubicBezTo>
                      <a:cubicBezTo>
                        <a:pt x="2126" y="908"/>
                        <a:pt x="2126" y="922"/>
                        <a:pt x="2127" y="936"/>
                      </a:cubicBezTo>
                      <a:cubicBezTo>
                        <a:pt x="2128" y="940"/>
                        <a:pt x="2129" y="945"/>
                        <a:pt x="2129" y="949"/>
                      </a:cubicBezTo>
                      <a:cubicBezTo>
                        <a:pt x="2130" y="950"/>
                        <a:pt x="2131" y="952"/>
                        <a:pt x="2132" y="952"/>
                      </a:cubicBezTo>
                      <a:cubicBezTo>
                        <a:pt x="2133" y="953"/>
                        <a:pt x="2135" y="954"/>
                        <a:pt x="2137" y="955"/>
                      </a:cubicBezTo>
                      <a:cubicBezTo>
                        <a:pt x="2134" y="956"/>
                        <a:pt x="2133" y="957"/>
                        <a:pt x="2130" y="957"/>
                      </a:cubicBezTo>
                      <a:cubicBezTo>
                        <a:pt x="2131" y="967"/>
                        <a:pt x="2132" y="977"/>
                        <a:pt x="2131" y="987"/>
                      </a:cubicBezTo>
                      <a:cubicBezTo>
                        <a:pt x="2130" y="997"/>
                        <a:pt x="2132" y="1007"/>
                        <a:pt x="2131" y="1017"/>
                      </a:cubicBezTo>
                      <a:cubicBezTo>
                        <a:pt x="2131" y="1024"/>
                        <a:pt x="2132" y="1031"/>
                        <a:pt x="2132" y="1038"/>
                      </a:cubicBezTo>
                      <a:cubicBezTo>
                        <a:pt x="2133" y="1043"/>
                        <a:pt x="2134" y="1049"/>
                        <a:pt x="2134" y="1054"/>
                      </a:cubicBezTo>
                      <a:cubicBezTo>
                        <a:pt x="2134" y="1064"/>
                        <a:pt x="2136" y="1074"/>
                        <a:pt x="2137" y="1085"/>
                      </a:cubicBezTo>
                      <a:cubicBezTo>
                        <a:pt x="2138" y="1092"/>
                        <a:pt x="2138" y="1100"/>
                        <a:pt x="2138" y="1107"/>
                      </a:cubicBezTo>
                      <a:cubicBezTo>
                        <a:pt x="2138" y="1116"/>
                        <a:pt x="2138" y="1125"/>
                        <a:pt x="2138" y="1134"/>
                      </a:cubicBezTo>
                      <a:cubicBezTo>
                        <a:pt x="2138" y="1143"/>
                        <a:pt x="2139" y="1151"/>
                        <a:pt x="2139" y="1160"/>
                      </a:cubicBezTo>
                      <a:cubicBezTo>
                        <a:pt x="2139" y="1165"/>
                        <a:pt x="2139" y="1170"/>
                        <a:pt x="2139" y="1174"/>
                      </a:cubicBezTo>
                      <a:cubicBezTo>
                        <a:pt x="2140" y="1184"/>
                        <a:pt x="2140" y="1194"/>
                        <a:pt x="2141" y="1203"/>
                      </a:cubicBezTo>
                      <a:cubicBezTo>
                        <a:pt x="2143" y="1217"/>
                        <a:pt x="2145" y="1230"/>
                        <a:pt x="2146" y="1244"/>
                      </a:cubicBezTo>
                      <a:cubicBezTo>
                        <a:pt x="2147" y="1249"/>
                        <a:pt x="2147" y="1254"/>
                        <a:pt x="2147" y="1259"/>
                      </a:cubicBezTo>
                      <a:cubicBezTo>
                        <a:pt x="2143" y="1262"/>
                        <a:pt x="2139" y="1261"/>
                        <a:pt x="2135" y="1261"/>
                      </a:cubicBezTo>
                      <a:cubicBezTo>
                        <a:pt x="2125" y="1260"/>
                        <a:pt x="2115" y="1260"/>
                        <a:pt x="2105" y="1259"/>
                      </a:cubicBezTo>
                      <a:cubicBezTo>
                        <a:pt x="2097" y="1258"/>
                        <a:pt x="2089" y="1258"/>
                        <a:pt x="2081" y="1257"/>
                      </a:cubicBezTo>
                      <a:cubicBezTo>
                        <a:pt x="2078" y="1257"/>
                        <a:pt x="2074" y="1255"/>
                        <a:pt x="2071" y="1254"/>
                      </a:cubicBezTo>
                      <a:cubicBezTo>
                        <a:pt x="2070" y="1253"/>
                        <a:pt x="2070" y="1252"/>
                        <a:pt x="2070" y="1251"/>
                      </a:cubicBezTo>
                      <a:cubicBezTo>
                        <a:pt x="2071" y="1240"/>
                        <a:pt x="2070" y="1230"/>
                        <a:pt x="2070" y="1219"/>
                      </a:cubicBezTo>
                      <a:cubicBezTo>
                        <a:pt x="2070" y="1217"/>
                        <a:pt x="2070" y="1214"/>
                        <a:pt x="2070" y="1212"/>
                      </a:cubicBezTo>
                      <a:cubicBezTo>
                        <a:pt x="2070" y="1204"/>
                        <a:pt x="2070" y="1196"/>
                        <a:pt x="2069" y="1189"/>
                      </a:cubicBezTo>
                      <a:cubicBezTo>
                        <a:pt x="2069" y="1179"/>
                        <a:pt x="2068" y="1169"/>
                        <a:pt x="2067" y="1159"/>
                      </a:cubicBezTo>
                      <a:cubicBezTo>
                        <a:pt x="2067" y="1152"/>
                        <a:pt x="2067" y="1146"/>
                        <a:pt x="2067" y="1139"/>
                      </a:cubicBezTo>
                      <a:cubicBezTo>
                        <a:pt x="2067" y="1136"/>
                        <a:pt x="2067" y="1133"/>
                        <a:pt x="2066" y="1130"/>
                      </a:cubicBezTo>
                      <a:cubicBezTo>
                        <a:pt x="2066" y="1118"/>
                        <a:pt x="2065" y="1106"/>
                        <a:pt x="2064" y="1094"/>
                      </a:cubicBezTo>
                      <a:cubicBezTo>
                        <a:pt x="2064" y="1087"/>
                        <a:pt x="2063" y="1080"/>
                        <a:pt x="2062" y="1073"/>
                      </a:cubicBezTo>
                      <a:cubicBezTo>
                        <a:pt x="2062" y="1068"/>
                        <a:pt x="2061" y="1063"/>
                        <a:pt x="2060" y="1058"/>
                      </a:cubicBezTo>
                      <a:cubicBezTo>
                        <a:pt x="2060" y="1056"/>
                        <a:pt x="2059" y="1053"/>
                        <a:pt x="2059" y="1051"/>
                      </a:cubicBezTo>
                      <a:cubicBezTo>
                        <a:pt x="2059" y="1045"/>
                        <a:pt x="2059" y="1038"/>
                        <a:pt x="2058" y="1032"/>
                      </a:cubicBezTo>
                      <a:cubicBezTo>
                        <a:pt x="2058" y="1022"/>
                        <a:pt x="2058" y="1012"/>
                        <a:pt x="2058" y="1002"/>
                      </a:cubicBezTo>
                      <a:cubicBezTo>
                        <a:pt x="2058" y="995"/>
                        <a:pt x="2056" y="987"/>
                        <a:pt x="2057" y="980"/>
                      </a:cubicBezTo>
                      <a:cubicBezTo>
                        <a:pt x="2058" y="973"/>
                        <a:pt x="2056" y="967"/>
                        <a:pt x="2056" y="960"/>
                      </a:cubicBezTo>
                      <a:cubicBezTo>
                        <a:pt x="2056" y="955"/>
                        <a:pt x="2054" y="954"/>
                        <a:pt x="2050" y="954"/>
                      </a:cubicBezTo>
                      <a:cubicBezTo>
                        <a:pt x="2039" y="954"/>
                        <a:pt x="2029" y="953"/>
                        <a:pt x="2018" y="953"/>
                      </a:cubicBezTo>
                      <a:cubicBezTo>
                        <a:pt x="2001" y="953"/>
                        <a:pt x="1984" y="954"/>
                        <a:pt x="1967" y="954"/>
                      </a:cubicBezTo>
                      <a:cubicBezTo>
                        <a:pt x="1964" y="954"/>
                        <a:pt x="1962" y="953"/>
                        <a:pt x="1959" y="953"/>
                      </a:cubicBezTo>
                      <a:cubicBezTo>
                        <a:pt x="1946" y="952"/>
                        <a:pt x="1933" y="951"/>
                        <a:pt x="1921" y="950"/>
                      </a:cubicBezTo>
                      <a:cubicBezTo>
                        <a:pt x="1917" y="950"/>
                        <a:pt x="1913" y="950"/>
                        <a:pt x="1909" y="950"/>
                      </a:cubicBezTo>
                      <a:cubicBezTo>
                        <a:pt x="1902" y="960"/>
                        <a:pt x="1896" y="970"/>
                        <a:pt x="1889" y="980"/>
                      </a:cubicBezTo>
                      <a:cubicBezTo>
                        <a:pt x="1885" y="986"/>
                        <a:pt x="1881" y="992"/>
                        <a:pt x="1877" y="998"/>
                      </a:cubicBezTo>
                      <a:cubicBezTo>
                        <a:pt x="1875" y="1002"/>
                        <a:pt x="1873" y="1006"/>
                        <a:pt x="1871" y="1009"/>
                      </a:cubicBezTo>
                      <a:cubicBezTo>
                        <a:pt x="1867" y="1018"/>
                        <a:pt x="1862" y="1025"/>
                        <a:pt x="1859" y="1034"/>
                      </a:cubicBezTo>
                      <a:cubicBezTo>
                        <a:pt x="1857" y="1040"/>
                        <a:pt x="1854" y="1046"/>
                        <a:pt x="1851" y="1051"/>
                      </a:cubicBezTo>
                      <a:cubicBezTo>
                        <a:pt x="1851" y="1052"/>
                        <a:pt x="1849" y="1053"/>
                        <a:pt x="1848" y="1054"/>
                      </a:cubicBezTo>
                      <a:cubicBezTo>
                        <a:pt x="1844" y="1052"/>
                        <a:pt x="1841" y="1051"/>
                        <a:pt x="1838" y="1050"/>
                      </a:cubicBezTo>
                      <a:cubicBezTo>
                        <a:pt x="1834" y="1047"/>
                        <a:pt x="1830" y="1045"/>
                        <a:pt x="1826" y="1042"/>
                      </a:cubicBezTo>
                      <a:cubicBezTo>
                        <a:pt x="1820" y="1037"/>
                        <a:pt x="1815" y="1032"/>
                        <a:pt x="1809" y="1028"/>
                      </a:cubicBezTo>
                      <a:cubicBezTo>
                        <a:pt x="1800" y="1020"/>
                        <a:pt x="1791" y="1010"/>
                        <a:pt x="1781" y="1002"/>
                      </a:cubicBezTo>
                      <a:cubicBezTo>
                        <a:pt x="1781" y="1005"/>
                        <a:pt x="1781" y="1007"/>
                        <a:pt x="1781" y="1009"/>
                      </a:cubicBezTo>
                      <a:cubicBezTo>
                        <a:pt x="1781" y="1015"/>
                        <a:pt x="1781" y="1020"/>
                        <a:pt x="1781" y="1026"/>
                      </a:cubicBezTo>
                      <a:cubicBezTo>
                        <a:pt x="1781" y="1026"/>
                        <a:pt x="1781" y="1027"/>
                        <a:pt x="1781" y="1027"/>
                      </a:cubicBezTo>
                      <a:cubicBezTo>
                        <a:pt x="1782" y="1035"/>
                        <a:pt x="1780" y="1044"/>
                        <a:pt x="1780" y="1052"/>
                      </a:cubicBezTo>
                      <a:cubicBezTo>
                        <a:pt x="1780" y="1057"/>
                        <a:pt x="1780" y="1061"/>
                        <a:pt x="1780" y="1066"/>
                      </a:cubicBezTo>
                      <a:cubicBezTo>
                        <a:pt x="1780" y="1071"/>
                        <a:pt x="1780" y="1076"/>
                        <a:pt x="1780" y="1080"/>
                      </a:cubicBezTo>
                      <a:cubicBezTo>
                        <a:pt x="1780" y="1091"/>
                        <a:pt x="1780" y="1102"/>
                        <a:pt x="1780" y="1112"/>
                      </a:cubicBezTo>
                      <a:cubicBezTo>
                        <a:pt x="1780" y="1119"/>
                        <a:pt x="1780" y="1126"/>
                        <a:pt x="1780" y="1133"/>
                      </a:cubicBezTo>
                      <a:cubicBezTo>
                        <a:pt x="1780" y="1136"/>
                        <a:pt x="1780" y="1140"/>
                        <a:pt x="1780" y="1143"/>
                      </a:cubicBezTo>
                      <a:cubicBezTo>
                        <a:pt x="1780" y="1150"/>
                        <a:pt x="1780" y="1156"/>
                        <a:pt x="1779" y="1162"/>
                      </a:cubicBezTo>
                      <a:cubicBezTo>
                        <a:pt x="1779" y="1167"/>
                        <a:pt x="1779" y="1172"/>
                        <a:pt x="1779" y="1176"/>
                      </a:cubicBezTo>
                      <a:cubicBezTo>
                        <a:pt x="1778" y="1181"/>
                        <a:pt x="1778" y="1185"/>
                        <a:pt x="1778" y="1190"/>
                      </a:cubicBezTo>
                      <a:cubicBezTo>
                        <a:pt x="1778" y="1205"/>
                        <a:pt x="1777" y="1221"/>
                        <a:pt x="1777" y="1237"/>
                      </a:cubicBezTo>
                      <a:cubicBezTo>
                        <a:pt x="1777" y="1240"/>
                        <a:pt x="1778" y="1244"/>
                        <a:pt x="1778" y="1248"/>
                      </a:cubicBezTo>
                      <a:cubicBezTo>
                        <a:pt x="1778" y="1252"/>
                        <a:pt x="1776" y="1254"/>
                        <a:pt x="1772" y="1254"/>
                      </a:cubicBezTo>
                      <a:cubicBezTo>
                        <a:pt x="1768" y="1253"/>
                        <a:pt x="1764" y="1253"/>
                        <a:pt x="1760" y="1252"/>
                      </a:cubicBezTo>
                      <a:cubicBezTo>
                        <a:pt x="1754" y="1251"/>
                        <a:pt x="1749" y="1251"/>
                        <a:pt x="1743" y="1253"/>
                      </a:cubicBezTo>
                      <a:cubicBezTo>
                        <a:pt x="1737" y="1254"/>
                        <a:pt x="1731" y="1255"/>
                        <a:pt x="1724" y="1257"/>
                      </a:cubicBezTo>
                      <a:cubicBezTo>
                        <a:pt x="1723" y="1257"/>
                        <a:pt x="1722" y="1258"/>
                        <a:pt x="1721" y="1258"/>
                      </a:cubicBezTo>
                      <a:cubicBezTo>
                        <a:pt x="1721" y="1258"/>
                        <a:pt x="1721" y="1259"/>
                        <a:pt x="1721" y="1259"/>
                      </a:cubicBezTo>
                      <a:cubicBezTo>
                        <a:pt x="1721" y="1259"/>
                        <a:pt x="1721" y="1259"/>
                        <a:pt x="1721" y="1259"/>
                      </a:cubicBezTo>
                      <a:close/>
                      <a:moveTo>
                        <a:pt x="1686" y="938"/>
                      </a:moveTo>
                      <a:cubicBezTo>
                        <a:pt x="1685" y="935"/>
                        <a:pt x="1686" y="932"/>
                        <a:pt x="1683" y="928"/>
                      </a:cubicBezTo>
                      <a:cubicBezTo>
                        <a:pt x="1683" y="932"/>
                        <a:pt x="1684" y="934"/>
                        <a:pt x="1684" y="936"/>
                      </a:cubicBezTo>
                      <a:cubicBezTo>
                        <a:pt x="1684" y="937"/>
                        <a:pt x="1684" y="939"/>
                        <a:pt x="1686" y="938"/>
                      </a:cubicBezTo>
                      <a:cubicBezTo>
                        <a:pt x="1686" y="941"/>
                        <a:pt x="1685" y="944"/>
                        <a:pt x="1685" y="946"/>
                      </a:cubicBezTo>
                      <a:cubicBezTo>
                        <a:pt x="1687" y="944"/>
                        <a:pt x="1686" y="941"/>
                        <a:pt x="1686" y="938"/>
                      </a:cubicBezTo>
                      <a:close/>
                      <a:moveTo>
                        <a:pt x="2040" y="650"/>
                      </a:moveTo>
                      <a:cubicBezTo>
                        <a:pt x="2042" y="648"/>
                        <a:pt x="2044" y="646"/>
                        <a:pt x="2046" y="645"/>
                      </a:cubicBezTo>
                      <a:cubicBezTo>
                        <a:pt x="2045" y="640"/>
                        <a:pt x="2045" y="636"/>
                        <a:pt x="2044" y="631"/>
                      </a:cubicBezTo>
                      <a:cubicBezTo>
                        <a:pt x="2041" y="621"/>
                        <a:pt x="2038" y="611"/>
                        <a:pt x="2035" y="601"/>
                      </a:cubicBezTo>
                      <a:cubicBezTo>
                        <a:pt x="2034" y="598"/>
                        <a:pt x="2034" y="595"/>
                        <a:pt x="2033" y="593"/>
                      </a:cubicBezTo>
                      <a:cubicBezTo>
                        <a:pt x="2029" y="583"/>
                        <a:pt x="2026" y="572"/>
                        <a:pt x="2021" y="563"/>
                      </a:cubicBezTo>
                      <a:cubicBezTo>
                        <a:pt x="2019" y="560"/>
                        <a:pt x="2018" y="556"/>
                        <a:pt x="2017" y="553"/>
                      </a:cubicBezTo>
                      <a:cubicBezTo>
                        <a:pt x="2016" y="552"/>
                        <a:pt x="2015" y="550"/>
                        <a:pt x="2016" y="549"/>
                      </a:cubicBezTo>
                      <a:cubicBezTo>
                        <a:pt x="2017" y="547"/>
                        <a:pt x="2016" y="546"/>
                        <a:pt x="2015" y="544"/>
                      </a:cubicBezTo>
                      <a:cubicBezTo>
                        <a:pt x="2013" y="539"/>
                        <a:pt x="2011" y="535"/>
                        <a:pt x="2009" y="530"/>
                      </a:cubicBezTo>
                      <a:cubicBezTo>
                        <a:pt x="2005" y="520"/>
                        <a:pt x="2000" y="511"/>
                        <a:pt x="1995" y="502"/>
                      </a:cubicBezTo>
                      <a:cubicBezTo>
                        <a:pt x="1990" y="493"/>
                        <a:pt x="1985" y="484"/>
                        <a:pt x="1980" y="476"/>
                      </a:cubicBezTo>
                      <a:cubicBezTo>
                        <a:pt x="1975" y="468"/>
                        <a:pt x="1971" y="461"/>
                        <a:pt x="1967" y="454"/>
                      </a:cubicBezTo>
                      <a:cubicBezTo>
                        <a:pt x="1961" y="446"/>
                        <a:pt x="1955" y="440"/>
                        <a:pt x="1950" y="433"/>
                      </a:cubicBezTo>
                      <a:cubicBezTo>
                        <a:pt x="1944" y="426"/>
                        <a:pt x="1939" y="419"/>
                        <a:pt x="1934" y="412"/>
                      </a:cubicBezTo>
                      <a:cubicBezTo>
                        <a:pt x="1931" y="408"/>
                        <a:pt x="1929" y="404"/>
                        <a:pt x="1925" y="400"/>
                      </a:cubicBezTo>
                      <a:cubicBezTo>
                        <a:pt x="1923" y="397"/>
                        <a:pt x="1921" y="395"/>
                        <a:pt x="1918" y="392"/>
                      </a:cubicBezTo>
                      <a:cubicBezTo>
                        <a:pt x="1914" y="387"/>
                        <a:pt x="1910" y="382"/>
                        <a:pt x="1905" y="377"/>
                      </a:cubicBezTo>
                      <a:cubicBezTo>
                        <a:pt x="1902" y="373"/>
                        <a:pt x="1898" y="368"/>
                        <a:pt x="1893" y="366"/>
                      </a:cubicBezTo>
                      <a:cubicBezTo>
                        <a:pt x="1891" y="369"/>
                        <a:pt x="1888" y="373"/>
                        <a:pt x="1885" y="376"/>
                      </a:cubicBezTo>
                      <a:cubicBezTo>
                        <a:pt x="1881" y="380"/>
                        <a:pt x="1878" y="385"/>
                        <a:pt x="1873" y="389"/>
                      </a:cubicBezTo>
                      <a:cubicBezTo>
                        <a:pt x="1868" y="392"/>
                        <a:pt x="1864" y="396"/>
                        <a:pt x="1859" y="399"/>
                      </a:cubicBezTo>
                      <a:cubicBezTo>
                        <a:pt x="1851" y="405"/>
                        <a:pt x="1843" y="409"/>
                        <a:pt x="1834" y="413"/>
                      </a:cubicBezTo>
                      <a:cubicBezTo>
                        <a:pt x="1828" y="417"/>
                        <a:pt x="1821" y="420"/>
                        <a:pt x="1815" y="423"/>
                      </a:cubicBezTo>
                      <a:cubicBezTo>
                        <a:pt x="1811" y="425"/>
                        <a:pt x="1807" y="426"/>
                        <a:pt x="1803" y="428"/>
                      </a:cubicBezTo>
                      <a:cubicBezTo>
                        <a:pt x="1802" y="428"/>
                        <a:pt x="1801" y="428"/>
                        <a:pt x="1800" y="429"/>
                      </a:cubicBezTo>
                      <a:cubicBezTo>
                        <a:pt x="1794" y="432"/>
                        <a:pt x="1789" y="435"/>
                        <a:pt x="1783" y="438"/>
                      </a:cubicBezTo>
                      <a:cubicBezTo>
                        <a:pt x="1780" y="439"/>
                        <a:pt x="1779" y="440"/>
                        <a:pt x="1779" y="443"/>
                      </a:cubicBezTo>
                      <a:cubicBezTo>
                        <a:pt x="1776" y="456"/>
                        <a:pt x="1774" y="469"/>
                        <a:pt x="1772" y="483"/>
                      </a:cubicBezTo>
                      <a:cubicBezTo>
                        <a:pt x="1771" y="493"/>
                        <a:pt x="1771" y="504"/>
                        <a:pt x="1770" y="514"/>
                      </a:cubicBezTo>
                      <a:cubicBezTo>
                        <a:pt x="1770" y="528"/>
                        <a:pt x="1768" y="542"/>
                        <a:pt x="1770" y="556"/>
                      </a:cubicBezTo>
                      <a:cubicBezTo>
                        <a:pt x="1771" y="559"/>
                        <a:pt x="1770" y="562"/>
                        <a:pt x="1770" y="565"/>
                      </a:cubicBezTo>
                      <a:cubicBezTo>
                        <a:pt x="1771" y="577"/>
                        <a:pt x="1772" y="589"/>
                        <a:pt x="1774" y="601"/>
                      </a:cubicBezTo>
                      <a:cubicBezTo>
                        <a:pt x="1774" y="602"/>
                        <a:pt x="1775" y="603"/>
                        <a:pt x="1776" y="605"/>
                      </a:cubicBezTo>
                      <a:cubicBezTo>
                        <a:pt x="1777" y="603"/>
                        <a:pt x="1777" y="602"/>
                        <a:pt x="1777" y="601"/>
                      </a:cubicBezTo>
                      <a:cubicBezTo>
                        <a:pt x="1779" y="597"/>
                        <a:pt x="1779" y="592"/>
                        <a:pt x="1781" y="588"/>
                      </a:cubicBezTo>
                      <a:cubicBezTo>
                        <a:pt x="1787" y="574"/>
                        <a:pt x="1790" y="559"/>
                        <a:pt x="1794" y="544"/>
                      </a:cubicBezTo>
                      <a:cubicBezTo>
                        <a:pt x="1796" y="534"/>
                        <a:pt x="1798" y="524"/>
                        <a:pt x="1800" y="514"/>
                      </a:cubicBezTo>
                      <a:cubicBezTo>
                        <a:pt x="1802" y="506"/>
                        <a:pt x="1805" y="497"/>
                        <a:pt x="1807" y="489"/>
                      </a:cubicBezTo>
                      <a:cubicBezTo>
                        <a:pt x="1809" y="483"/>
                        <a:pt x="1812" y="477"/>
                        <a:pt x="1814" y="471"/>
                      </a:cubicBezTo>
                      <a:cubicBezTo>
                        <a:pt x="1817" y="462"/>
                        <a:pt x="1822" y="455"/>
                        <a:pt x="1827" y="448"/>
                      </a:cubicBezTo>
                      <a:cubicBezTo>
                        <a:pt x="1831" y="443"/>
                        <a:pt x="1835" y="438"/>
                        <a:pt x="1840" y="433"/>
                      </a:cubicBezTo>
                      <a:cubicBezTo>
                        <a:pt x="1846" y="426"/>
                        <a:pt x="1853" y="420"/>
                        <a:pt x="1861" y="414"/>
                      </a:cubicBezTo>
                      <a:cubicBezTo>
                        <a:pt x="1862" y="413"/>
                        <a:pt x="1865" y="413"/>
                        <a:pt x="1866" y="413"/>
                      </a:cubicBezTo>
                      <a:cubicBezTo>
                        <a:pt x="1867" y="413"/>
                        <a:pt x="1868" y="415"/>
                        <a:pt x="1869" y="415"/>
                      </a:cubicBezTo>
                      <a:cubicBezTo>
                        <a:pt x="1868" y="416"/>
                        <a:pt x="1868" y="417"/>
                        <a:pt x="1867" y="418"/>
                      </a:cubicBezTo>
                      <a:cubicBezTo>
                        <a:pt x="1861" y="421"/>
                        <a:pt x="1857" y="426"/>
                        <a:pt x="1852" y="430"/>
                      </a:cubicBezTo>
                      <a:cubicBezTo>
                        <a:pt x="1847" y="435"/>
                        <a:pt x="1842" y="441"/>
                        <a:pt x="1838" y="447"/>
                      </a:cubicBezTo>
                      <a:cubicBezTo>
                        <a:pt x="1833" y="453"/>
                        <a:pt x="1828" y="459"/>
                        <a:pt x="1824" y="466"/>
                      </a:cubicBezTo>
                      <a:cubicBezTo>
                        <a:pt x="1820" y="472"/>
                        <a:pt x="1819" y="479"/>
                        <a:pt x="1816" y="486"/>
                      </a:cubicBezTo>
                      <a:cubicBezTo>
                        <a:pt x="1815" y="489"/>
                        <a:pt x="1814" y="492"/>
                        <a:pt x="1813" y="495"/>
                      </a:cubicBezTo>
                      <a:cubicBezTo>
                        <a:pt x="1811" y="502"/>
                        <a:pt x="1810" y="509"/>
                        <a:pt x="1808" y="515"/>
                      </a:cubicBezTo>
                      <a:cubicBezTo>
                        <a:pt x="1805" y="527"/>
                        <a:pt x="1803" y="538"/>
                        <a:pt x="1800" y="550"/>
                      </a:cubicBezTo>
                      <a:cubicBezTo>
                        <a:pt x="1798" y="558"/>
                        <a:pt x="1796" y="566"/>
                        <a:pt x="1794" y="574"/>
                      </a:cubicBezTo>
                      <a:cubicBezTo>
                        <a:pt x="1792" y="581"/>
                        <a:pt x="1789" y="587"/>
                        <a:pt x="1787" y="593"/>
                      </a:cubicBezTo>
                      <a:cubicBezTo>
                        <a:pt x="1785" y="600"/>
                        <a:pt x="1783" y="608"/>
                        <a:pt x="1779" y="615"/>
                      </a:cubicBezTo>
                      <a:cubicBezTo>
                        <a:pt x="1776" y="619"/>
                        <a:pt x="1772" y="621"/>
                        <a:pt x="1767" y="619"/>
                      </a:cubicBezTo>
                      <a:cubicBezTo>
                        <a:pt x="1762" y="617"/>
                        <a:pt x="1758" y="617"/>
                        <a:pt x="1753" y="618"/>
                      </a:cubicBezTo>
                      <a:cubicBezTo>
                        <a:pt x="1750" y="618"/>
                        <a:pt x="1748" y="618"/>
                        <a:pt x="1745" y="618"/>
                      </a:cubicBezTo>
                      <a:cubicBezTo>
                        <a:pt x="1737" y="618"/>
                        <a:pt x="1729" y="617"/>
                        <a:pt x="1721" y="617"/>
                      </a:cubicBezTo>
                      <a:cubicBezTo>
                        <a:pt x="1716" y="617"/>
                        <a:pt x="1711" y="617"/>
                        <a:pt x="1706" y="617"/>
                      </a:cubicBezTo>
                      <a:cubicBezTo>
                        <a:pt x="1701" y="617"/>
                        <a:pt x="1696" y="618"/>
                        <a:pt x="1690" y="618"/>
                      </a:cubicBezTo>
                      <a:cubicBezTo>
                        <a:pt x="1680" y="617"/>
                        <a:pt x="1670" y="619"/>
                        <a:pt x="1660" y="620"/>
                      </a:cubicBezTo>
                      <a:cubicBezTo>
                        <a:pt x="1659" y="621"/>
                        <a:pt x="1658" y="621"/>
                        <a:pt x="1657" y="621"/>
                      </a:cubicBezTo>
                      <a:cubicBezTo>
                        <a:pt x="1654" y="619"/>
                        <a:pt x="1650" y="620"/>
                        <a:pt x="1647" y="621"/>
                      </a:cubicBezTo>
                      <a:cubicBezTo>
                        <a:pt x="1647" y="627"/>
                        <a:pt x="1646" y="633"/>
                        <a:pt x="1649" y="639"/>
                      </a:cubicBezTo>
                      <a:cubicBezTo>
                        <a:pt x="1650" y="640"/>
                        <a:pt x="1650" y="641"/>
                        <a:pt x="1649" y="643"/>
                      </a:cubicBezTo>
                      <a:cubicBezTo>
                        <a:pt x="1647" y="647"/>
                        <a:pt x="1648" y="652"/>
                        <a:pt x="1648" y="657"/>
                      </a:cubicBezTo>
                      <a:cubicBezTo>
                        <a:pt x="1647" y="666"/>
                        <a:pt x="1648" y="675"/>
                        <a:pt x="1647" y="684"/>
                      </a:cubicBezTo>
                      <a:cubicBezTo>
                        <a:pt x="1646" y="694"/>
                        <a:pt x="1645" y="704"/>
                        <a:pt x="1645" y="714"/>
                      </a:cubicBezTo>
                      <a:cubicBezTo>
                        <a:pt x="1656" y="718"/>
                        <a:pt x="1667" y="721"/>
                        <a:pt x="1678" y="723"/>
                      </a:cubicBezTo>
                      <a:cubicBezTo>
                        <a:pt x="1690" y="725"/>
                        <a:pt x="1702" y="726"/>
                        <a:pt x="1714" y="727"/>
                      </a:cubicBezTo>
                      <a:cubicBezTo>
                        <a:pt x="1721" y="727"/>
                        <a:pt x="1728" y="727"/>
                        <a:pt x="1735" y="727"/>
                      </a:cubicBezTo>
                      <a:cubicBezTo>
                        <a:pt x="1741" y="728"/>
                        <a:pt x="1746" y="728"/>
                        <a:pt x="1752" y="728"/>
                      </a:cubicBezTo>
                      <a:cubicBezTo>
                        <a:pt x="1755" y="729"/>
                        <a:pt x="1757" y="730"/>
                        <a:pt x="1760" y="730"/>
                      </a:cubicBezTo>
                      <a:cubicBezTo>
                        <a:pt x="1768" y="731"/>
                        <a:pt x="1777" y="731"/>
                        <a:pt x="1785" y="731"/>
                      </a:cubicBezTo>
                      <a:cubicBezTo>
                        <a:pt x="1796" y="732"/>
                        <a:pt x="1806" y="729"/>
                        <a:pt x="1817" y="727"/>
                      </a:cubicBezTo>
                      <a:cubicBezTo>
                        <a:pt x="1825" y="725"/>
                        <a:pt x="1833" y="722"/>
                        <a:pt x="1841" y="719"/>
                      </a:cubicBezTo>
                      <a:cubicBezTo>
                        <a:pt x="1844" y="718"/>
                        <a:pt x="1845" y="716"/>
                        <a:pt x="1847" y="714"/>
                      </a:cubicBezTo>
                      <a:cubicBezTo>
                        <a:pt x="1851" y="707"/>
                        <a:pt x="1855" y="699"/>
                        <a:pt x="1860" y="692"/>
                      </a:cubicBezTo>
                      <a:cubicBezTo>
                        <a:pt x="1865" y="684"/>
                        <a:pt x="1868" y="675"/>
                        <a:pt x="1871" y="667"/>
                      </a:cubicBezTo>
                      <a:cubicBezTo>
                        <a:pt x="1874" y="660"/>
                        <a:pt x="1876" y="652"/>
                        <a:pt x="1879" y="645"/>
                      </a:cubicBezTo>
                      <a:cubicBezTo>
                        <a:pt x="1883" y="633"/>
                        <a:pt x="1886" y="620"/>
                        <a:pt x="1888" y="608"/>
                      </a:cubicBezTo>
                      <a:cubicBezTo>
                        <a:pt x="1890" y="596"/>
                        <a:pt x="1892" y="585"/>
                        <a:pt x="1894" y="574"/>
                      </a:cubicBezTo>
                      <a:cubicBezTo>
                        <a:pt x="1896" y="565"/>
                        <a:pt x="1898" y="556"/>
                        <a:pt x="1899" y="548"/>
                      </a:cubicBezTo>
                      <a:cubicBezTo>
                        <a:pt x="1900" y="544"/>
                        <a:pt x="1900" y="540"/>
                        <a:pt x="1900" y="535"/>
                      </a:cubicBezTo>
                      <a:cubicBezTo>
                        <a:pt x="1902" y="527"/>
                        <a:pt x="1903" y="518"/>
                        <a:pt x="1905" y="509"/>
                      </a:cubicBezTo>
                      <a:cubicBezTo>
                        <a:pt x="1906" y="506"/>
                        <a:pt x="1906" y="502"/>
                        <a:pt x="1908" y="499"/>
                      </a:cubicBezTo>
                      <a:cubicBezTo>
                        <a:pt x="1913" y="499"/>
                        <a:pt x="1915" y="501"/>
                        <a:pt x="1913" y="506"/>
                      </a:cubicBezTo>
                      <a:cubicBezTo>
                        <a:pt x="1913" y="509"/>
                        <a:pt x="1911" y="512"/>
                        <a:pt x="1911" y="515"/>
                      </a:cubicBezTo>
                      <a:cubicBezTo>
                        <a:pt x="1910" y="521"/>
                        <a:pt x="1909" y="528"/>
                        <a:pt x="1908" y="534"/>
                      </a:cubicBezTo>
                      <a:cubicBezTo>
                        <a:pt x="1907" y="539"/>
                        <a:pt x="1906" y="544"/>
                        <a:pt x="1906" y="549"/>
                      </a:cubicBezTo>
                      <a:cubicBezTo>
                        <a:pt x="1906" y="557"/>
                        <a:pt x="1903" y="564"/>
                        <a:pt x="1902" y="572"/>
                      </a:cubicBezTo>
                      <a:cubicBezTo>
                        <a:pt x="1902" y="576"/>
                        <a:pt x="1900" y="580"/>
                        <a:pt x="1899" y="584"/>
                      </a:cubicBezTo>
                      <a:cubicBezTo>
                        <a:pt x="1898" y="592"/>
                        <a:pt x="1896" y="601"/>
                        <a:pt x="1895" y="609"/>
                      </a:cubicBezTo>
                      <a:cubicBezTo>
                        <a:pt x="1892" y="624"/>
                        <a:pt x="1888" y="639"/>
                        <a:pt x="1884" y="654"/>
                      </a:cubicBezTo>
                      <a:cubicBezTo>
                        <a:pt x="1882" y="663"/>
                        <a:pt x="1877" y="671"/>
                        <a:pt x="1874" y="680"/>
                      </a:cubicBezTo>
                      <a:cubicBezTo>
                        <a:pt x="1872" y="686"/>
                        <a:pt x="1869" y="692"/>
                        <a:pt x="1866" y="697"/>
                      </a:cubicBezTo>
                      <a:cubicBezTo>
                        <a:pt x="1865" y="701"/>
                        <a:pt x="1864" y="704"/>
                        <a:pt x="1862" y="707"/>
                      </a:cubicBezTo>
                      <a:cubicBezTo>
                        <a:pt x="1857" y="713"/>
                        <a:pt x="1853" y="719"/>
                        <a:pt x="1848" y="725"/>
                      </a:cubicBezTo>
                      <a:cubicBezTo>
                        <a:pt x="1846" y="728"/>
                        <a:pt x="1843" y="729"/>
                        <a:pt x="1840" y="729"/>
                      </a:cubicBezTo>
                      <a:cubicBezTo>
                        <a:pt x="1834" y="729"/>
                        <a:pt x="1829" y="732"/>
                        <a:pt x="1824" y="733"/>
                      </a:cubicBezTo>
                      <a:cubicBezTo>
                        <a:pt x="1817" y="734"/>
                        <a:pt x="1810" y="737"/>
                        <a:pt x="1803" y="738"/>
                      </a:cubicBezTo>
                      <a:cubicBezTo>
                        <a:pt x="1795" y="739"/>
                        <a:pt x="1787" y="739"/>
                        <a:pt x="1778" y="739"/>
                      </a:cubicBezTo>
                      <a:cubicBezTo>
                        <a:pt x="1771" y="739"/>
                        <a:pt x="1764" y="739"/>
                        <a:pt x="1757" y="737"/>
                      </a:cubicBezTo>
                      <a:cubicBezTo>
                        <a:pt x="1755" y="736"/>
                        <a:pt x="1753" y="736"/>
                        <a:pt x="1751" y="737"/>
                      </a:cubicBezTo>
                      <a:cubicBezTo>
                        <a:pt x="1746" y="738"/>
                        <a:pt x="1741" y="739"/>
                        <a:pt x="1736" y="739"/>
                      </a:cubicBezTo>
                      <a:cubicBezTo>
                        <a:pt x="1734" y="739"/>
                        <a:pt x="1732" y="739"/>
                        <a:pt x="1730" y="739"/>
                      </a:cubicBezTo>
                      <a:cubicBezTo>
                        <a:pt x="1722" y="740"/>
                        <a:pt x="1714" y="741"/>
                        <a:pt x="1706" y="742"/>
                      </a:cubicBezTo>
                      <a:cubicBezTo>
                        <a:pt x="1703" y="742"/>
                        <a:pt x="1699" y="743"/>
                        <a:pt x="1696" y="743"/>
                      </a:cubicBezTo>
                      <a:cubicBezTo>
                        <a:pt x="1688" y="744"/>
                        <a:pt x="1680" y="744"/>
                        <a:pt x="1672" y="744"/>
                      </a:cubicBezTo>
                      <a:cubicBezTo>
                        <a:pt x="1671" y="744"/>
                        <a:pt x="1670" y="745"/>
                        <a:pt x="1669" y="745"/>
                      </a:cubicBezTo>
                      <a:cubicBezTo>
                        <a:pt x="1671" y="747"/>
                        <a:pt x="1672" y="750"/>
                        <a:pt x="1670" y="752"/>
                      </a:cubicBezTo>
                      <a:cubicBezTo>
                        <a:pt x="1676" y="763"/>
                        <a:pt x="1682" y="774"/>
                        <a:pt x="1685" y="787"/>
                      </a:cubicBezTo>
                      <a:cubicBezTo>
                        <a:pt x="1686" y="790"/>
                        <a:pt x="1687" y="793"/>
                        <a:pt x="1688" y="797"/>
                      </a:cubicBezTo>
                      <a:cubicBezTo>
                        <a:pt x="1690" y="802"/>
                        <a:pt x="1692" y="807"/>
                        <a:pt x="1694" y="812"/>
                      </a:cubicBezTo>
                      <a:cubicBezTo>
                        <a:pt x="1695" y="815"/>
                        <a:pt x="1697" y="818"/>
                        <a:pt x="1698" y="821"/>
                      </a:cubicBezTo>
                      <a:cubicBezTo>
                        <a:pt x="1700" y="828"/>
                        <a:pt x="1702" y="835"/>
                        <a:pt x="1704" y="842"/>
                      </a:cubicBezTo>
                      <a:cubicBezTo>
                        <a:pt x="1707" y="850"/>
                        <a:pt x="1709" y="859"/>
                        <a:pt x="1712" y="867"/>
                      </a:cubicBezTo>
                      <a:cubicBezTo>
                        <a:pt x="1714" y="870"/>
                        <a:pt x="1714" y="875"/>
                        <a:pt x="1717" y="878"/>
                      </a:cubicBezTo>
                      <a:cubicBezTo>
                        <a:pt x="1718" y="878"/>
                        <a:pt x="1719" y="880"/>
                        <a:pt x="1718" y="880"/>
                      </a:cubicBezTo>
                      <a:cubicBezTo>
                        <a:pt x="1716" y="883"/>
                        <a:pt x="1718" y="884"/>
                        <a:pt x="1719" y="886"/>
                      </a:cubicBezTo>
                      <a:cubicBezTo>
                        <a:pt x="1720" y="888"/>
                        <a:pt x="1721" y="889"/>
                        <a:pt x="1721" y="891"/>
                      </a:cubicBezTo>
                      <a:cubicBezTo>
                        <a:pt x="1724" y="897"/>
                        <a:pt x="1726" y="904"/>
                        <a:pt x="1729" y="910"/>
                      </a:cubicBezTo>
                      <a:cubicBezTo>
                        <a:pt x="1733" y="919"/>
                        <a:pt x="1738" y="928"/>
                        <a:pt x="1743" y="936"/>
                      </a:cubicBezTo>
                      <a:cubicBezTo>
                        <a:pt x="1746" y="941"/>
                        <a:pt x="1749" y="944"/>
                        <a:pt x="1751" y="949"/>
                      </a:cubicBezTo>
                      <a:cubicBezTo>
                        <a:pt x="1755" y="957"/>
                        <a:pt x="1760" y="965"/>
                        <a:pt x="1766" y="972"/>
                      </a:cubicBezTo>
                      <a:cubicBezTo>
                        <a:pt x="1775" y="982"/>
                        <a:pt x="1785" y="992"/>
                        <a:pt x="1794" y="1002"/>
                      </a:cubicBezTo>
                      <a:cubicBezTo>
                        <a:pt x="1798" y="1006"/>
                        <a:pt x="1803" y="1009"/>
                        <a:pt x="1807" y="1014"/>
                      </a:cubicBezTo>
                      <a:cubicBezTo>
                        <a:pt x="1812" y="1019"/>
                        <a:pt x="1816" y="1024"/>
                        <a:pt x="1822" y="1028"/>
                      </a:cubicBezTo>
                      <a:cubicBezTo>
                        <a:pt x="1825" y="1030"/>
                        <a:pt x="1826" y="1032"/>
                        <a:pt x="1828" y="1033"/>
                      </a:cubicBezTo>
                      <a:cubicBezTo>
                        <a:pt x="1833" y="1037"/>
                        <a:pt x="1838" y="1041"/>
                        <a:pt x="1845" y="1043"/>
                      </a:cubicBezTo>
                      <a:cubicBezTo>
                        <a:pt x="1847" y="1038"/>
                        <a:pt x="1849" y="1032"/>
                        <a:pt x="1852" y="1027"/>
                      </a:cubicBezTo>
                      <a:cubicBezTo>
                        <a:pt x="1856" y="1018"/>
                        <a:pt x="1861" y="1009"/>
                        <a:pt x="1866" y="1000"/>
                      </a:cubicBezTo>
                      <a:cubicBezTo>
                        <a:pt x="1868" y="996"/>
                        <a:pt x="1871" y="992"/>
                        <a:pt x="1873" y="988"/>
                      </a:cubicBezTo>
                      <a:cubicBezTo>
                        <a:pt x="1877" y="982"/>
                        <a:pt x="1880" y="976"/>
                        <a:pt x="1884" y="970"/>
                      </a:cubicBezTo>
                      <a:cubicBezTo>
                        <a:pt x="1888" y="965"/>
                        <a:pt x="1892" y="960"/>
                        <a:pt x="1895" y="954"/>
                      </a:cubicBezTo>
                      <a:cubicBezTo>
                        <a:pt x="1900" y="945"/>
                        <a:pt x="1907" y="937"/>
                        <a:pt x="1915" y="930"/>
                      </a:cubicBezTo>
                      <a:cubicBezTo>
                        <a:pt x="1921" y="923"/>
                        <a:pt x="1927" y="917"/>
                        <a:pt x="1935" y="912"/>
                      </a:cubicBezTo>
                      <a:cubicBezTo>
                        <a:pt x="1942" y="906"/>
                        <a:pt x="1950" y="900"/>
                        <a:pt x="1959" y="895"/>
                      </a:cubicBezTo>
                      <a:cubicBezTo>
                        <a:pt x="1969" y="889"/>
                        <a:pt x="1981" y="886"/>
                        <a:pt x="1991" y="881"/>
                      </a:cubicBezTo>
                      <a:cubicBezTo>
                        <a:pt x="1992" y="881"/>
                        <a:pt x="1993" y="881"/>
                        <a:pt x="1993" y="881"/>
                      </a:cubicBezTo>
                      <a:cubicBezTo>
                        <a:pt x="1997" y="881"/>
                        <a:pt x="1998" y="884"/>
                        <a:pt x="1999" y="887"/>
                      </a:cubicBezTo>
                      <a:cubicBezTo>
                        <a:pt x="2007" y="888"/>
                        <a:pt x="2015" y="886"/>
                        <a:pt x="2022" y="882"/>
                      </a:cubicBezTo>
                      <a:cubicBezTo>
                        <a:pt x="2029" y="878"/>
                        <a:pt x="2036" y="873"/>
                        <a:pt x="2041" y="867"/>
                      </a:cubicBezTo>
                      <a:cubicBezTo>
                        <a:pt x="2049" y="859"/>
                        <a:pt x="2054" y="850"/>
                        <a:pt x="2059" y="840"/>
                      </a:cubicBezTo>
                      <a:cubicBezTo>
                        <a:pt x="2063" y="831"/>
                        <a:pt x="2065" y="821"/>
                        <a:pt x="2066" y="812"/>
                      </a:cubicBezTo>
                      <a:cubicBezTo>
                        <a:pt x="2066" y="810"/>
                        <a:pt x="2066" y="808"/>
                        <a:pt x="2067" y="806"/>
                      </a:cubicBezTo>
                      <a:cubicBezTo>
                        <a:pt x="2069" y="801"/>
                        <a:pt x="2069" y="795"/>
                        <a:pt x="2069" y="789"/>
                      </a:cubicBezTo>
                      <a:cubicBezTo>
                        <a:pt x="2070" y="775"/>
                        <a:pt x="2069" y="761"/>
                        <a:pt x="2066" y="747"/>
                      </a:cubicBezTo>
                      <a:cubicBezTo>
                        <a:pt x="2066" y="745"/>
                        <a:pt x="2066" y="742"/>
                        <a:pt x="2066" y="740"/>
                      </a:cubicBezTo>
                      <a:cubicBezTo>
                        <a:pt x="2065" y="732"/>
                        <a:pt x="2063" y="723"/>
                        <a:pt x="2062" y="714"/>
                      </a:cubicBezTo>
                      <a:cubicBezTo>
                        <a:pt x="2059" y="701"/>
                        <a:pt x="2057" y="688"/>
                        <a:pt x="2054" y="675"/>
                      </a:cubicBezTo>
                      <a:cubicBezTo>
                        <a:pt x="2052" y="667"/>
                        <a:pt x="2050" y="660"/>
                        <a:pt x="2049" y="652"/>
                      </a:cubicBezTo>
                      <a:cubicBezTo>
                        <a:pt x="2048" y="650"/>
                        <a:pt x="2047" y="649"/>
                        <a:pt x="2047" y="647"/>
                      </a:cubicBezTo>
                      <a:cubicBezTo>
                        <a:pt x="2044" y="648"/>
                        <a:pt x="2042" y="649"/>
                        <a:pt x="2040" y="649"/>
                      </a:cubicBezTo>
                      <a:lnTo>
                        <a:pt x="2040" y="650"/>
                      </a:lnTo>
                      <a:close/>
                      <a:moveTo>
                        <a:pt x="321" y="706"/>
                      </a:moveTo>
                      <a:cubicBezTo>
                        <a:pt x="315" y="704"/>
                        <a:pt x="310" y="702"/>
                        <a:pt x="305" y="701"/>
                      </a:cubicBezTo>
                      <a:cubicBezTo>
                        <a:pt x="301" y="699"/>
                        <a:pt x="296" y="699"/>
                        <a:pt x="292" y="698"/>
                      </a:cubicBezTo>
                      <a:cubicBezTo>
                        <a:pt x="276" y="693"/>
                        <a:pt x="259" y="691"/>
                        <a:pt x="243" y="691"/>
                      </a:cubicBezTo>
                      <a:cubicBezTo>
                        <a:pt x="240" y="691"/>
                        <a:pt x="237" y="691"/>
                        <a:pt x="235" y="691"/>
                      </a:cubicBezTo>
                      <a:cubicBezTo>
                        <a:pt x="228" y="691"/>
                        <a:pt x="221" y="690"/>
                        <a:pt x="214" y="689"/>
                      </a:cubicBezTo>
                      <a:cubicBezTo>
                        <a:pt x="198" y="689"/>
                        <a:pt x="183" y="689"/>
                        <a:pt x="168" y="689"/>
                      </a:cubicBezTo>
                      <a:cubicBezTo>
                        <a:pt x="159" y="690"/>
                        <a:pt x="150" y="691"/>
                        <a:pt x="141" y="692"/>
                      </a:cubicBezTo>
                      <a:cubicBezTo>
                        <a:pt x="131" y="694"/>
                        <a:pt x="120" y="694"/>
                        <a:pt x="110" y="696"/>
                      </a:cubicBezTo>
                      <a:cubicBezTo>
                        <a:pt x="103" y="698"/>
                        <a:pt x="96" y="698"/>
                        <a:pt x="89" y="698"/>
                      </a:cubicBezTo>
                      <a:cubicBezTo>
                        <a:pt x="84" y="699"/>
                        <a:pt x="78" y="699"/>
                        <a:pt x="73" y="699"/>
                      </a:cubicBezTo>
                      <a:cubicBezTo>
                        <a:pt x="70" y="700"/>
                        <a:pt x="69" y="701"/>
                        <a:pt x="69" y="704"/>
                      </a:cubicBezTo>
                      <a:cubicBezTo>
                        <a:pt x="68" y="710"/>
                        <a:pt x="67" y="716"/>
                        <a:pt x="66" y="722"/>
                      </a:cubicBezTo>
                      <a:cubicBezTo>
                        <a:pt x="63" y="731"/>
                        <a:pt x="61" y="741"/>
                        <a:pt x="61" y="751"/>
                      </a:cubicBezTo>
                      <a:cubicBezTo>
                        <a:pt x="60" y="763"/>
                        <a:pt x="59" y="774"/>
                        <a:pt x="58" y="785"/>
                      </a:cubicBezTo>
                      <a:cubicBezTo>
                        <a:pt x="58" y="791"/>
                        <a:pt x="58" y="797"/>
                        <a:pt x="58" y="804"/>
                      </a:cubicBezTo>
                      <a:cubicBezTo>
                        <a:pt x="58" y="815"/>
                        <a:pt x="58" y="826"/>
                        <a:pt x="61" y="838"/>
                      </a:cubicBezTo>
                      <a:cubicBezTo>
                        <a:pt x="64" y="848"/>
                        <a:pt x="66" y="858"/>
                        <a:pt x="70" y="868"/>
                      </a:cubicBezTo>
                      <a:cubicBezTo>
                        <a:pt x="72" y="874"/>
                        <a:pt x="75" y="879"/>
                        <a:pt x="79" y="884"/>
                      </a:cubicBezTo>
                      <a:cubicBezTo>
                        <a:pt x="86" y="892"/>
                        <a:pt x="92" y="900"/>
                        <a:pt x="101" y="907"/>
                      </a:cubicBezTo>
                      <a:cubicBezTo>
                        <a:pt x="104" y="909"/>
                        <a:pt x="107" y="912"/>
                        <a:pt x="112" y="913"/>
                      </a:cubicBezTo>
                      <a:cubicBezTo>
                        <a:pt x="116" y="914"/>
                        <a:pt x="120" y="915"/>
                        <a:pt x="124" y="915"/>
                      </a:cubicBezTo>
                      <a:cubicBezTo>
                        <a:pt x="131" y="914"/>
                        <a:pt x="138" y="915"/>
                        <a:pt x="145" y="915"/>
                      </a:cubicBezTo>
                      <a:cubicBezTo>
                        <a:pt x="155" y="915"/>
                        <a:pt x="165" y="915"/>
                        <a:pt x="174" y="915"/>
                      </a:cubicBezTo>
                      <a:cubicBezTo>
                        <a:pt x="181" y="915"/>
                        <a:pt x="187" y="916"/>
                        <a:pt x="193" y="914"/>
                      </a:cubicBezTo>
                      <a:cubicBezTo>
                        <a:pt x="195" y="914"/>
                        <a:pt x="196" y="914"/>
                        <a:pt x="197" y="914"/>
                      </a:cubicBezTo>
                      <a:cubicBezTo>
                        <a:pt x="206" y="914"/>
                        <a:pt x="214" y="915"/>
                        <a:pt x="223" y="915"/>
                      </a:cubicBezTo>
                      <a:cubicBezTo>
                        <a:pt x="231" y="915"/>
                        <a:pt x="239" y="916"/>
                        <a:pt x="247" y="917"/>
                      </a:cubicBezTo>
                      <a:cubicBezTo>
                        <a:pt x="257" y="918"/>
                        <a:pt x="268" y="917"/>
                        <a:pt x="278" y="917"/>
                      </a:cubicBezTo>
                      <a:cubicBezTo>
                        <a:pt x="283" y="916"/>
                        <a:pt x="288" y="915"/>
                        <a:pt x="293" y="915"/>
                      </a:cubicBezTo>
                      <a:cubicBezTo>
                        <a:pt x="304" y="915"/>
                        <a:pt x="316" y="915"/>
                        <a:pt x="328" y="914"/>
                      </a:cubicBezTo>
                      <a:cubicBezTo>
                        <a:pt x="334" y="914"/>
                        <a:pt x="341" y="915"/>
                        <a:pt x="347" y="914"/>
                      </a:cubicBezTo>
                      <a:cubicBezTo>
                        <a:pt x="356" y="914"/>
                        <a:pt x="365" y="914"/>
                        <a:pt x="373" y="915"/>
                      </a:cubicBezTo>
                      <a:cubicBezTo>
                        <a:pt x="375" y="916"/>
                        <a:pt x="377" y="917"/>
                        <a:pt x="379" y="917"/>
                      </a:cubicBezTo>
                      <a:cubicBezTo>
                        <a:pt x="384" y="917"/>
                        <a:pt x="389" y="917"/>
                        <a:pt x="394" y="917"/>
                      </a:cubicBezTo>
                      <a:cubicBezTo>
                        <a:pt x="396" y="917"/>
                        <a:pt x="397" y="917"/>
                        <a:pt x="398" y="917"/>
                      </a:cubicBezTo>
                      <a:cubicBezTo>
                        <a:pt x="402" y="916"/>
                        <a:pt x="405" y="916"/>
                        <a:pt x="408" y="917"/>
                      </a:cubicBezTo>
                      <a:cubicBezTo>
                        <a:pt x="412" y="919"/>
                        <a:pt x="416" y="919"/>
                        <a:pt x="420" y="918"/>
                      </a:cubicBezTo>
                      <a:cubicBezTo>
                        <a:pt x="421" y="918"/>
                        <a:pt x="422" y="918"/>
                        <a:pt x="423" y="918"/>
                      </a:cubicBezTo>
                      <a:cubicBezTo>
                        <a:pt x="431" y="919"/>
                        <a:pt x="438" y="919"/>
                        <a:pt x="446" y="920"/>
                      </a:cubicBezTo>
                      <a:cubicBezTo>
                        <a:pt x="447" y="917"/>
                        <a:pt x="445" y="913"/>
                        <a:pt x="449" y="910"/>
                      </a:cubicBezTo>
                      <a:cubicBezTo>
                        <a:pt x="455" y="911"/>
                        <a:pt x="455" y="912"/>
                        <a:pt x="456" y="917"/>
                      </a:cubicBezTo>
                      <a:cubicBezTo>
                        <a:pt x="456" y="920"/>
                        <a:pt x="456" y="922"/>
                        <a:pt x="458" y="924"/>
                      </a:cubicBezTo>
                      <a:cubicBezTo>
                        <a:pt x="459" y="924"/>
                        <a:pt x="459" y="926"/>
                        <a:pt x="460" y="927"/>
                      </a:cubicBezTo>
                      <a:cubicBezTo>
                        <a:pt x="458" y="928"/>
                        <a:pt x="457" y="929"/>
                        <a:pt x="457" y="930"/>
                      </a:cubicBezTo>
                      <a:cubicBezTo>
                        <a:pt x="457" y="939"/>
                        <a:pt x="457" y="947"/>
                        <a:pt x="458" y="955"/>
                      </a:cubicBezTo>
                      <a:cubicBezTo>
                        <a:pt x="458" y="961"/>
                        <a:pt x="458" y="967"/>
                        <a:pt x="458" y="974"/>
                      </a:cubicBezTo>
                      <a:cubicBezTo>
                        <a:pt x="459" y="982"/>
                        <a:pt x="460" y="990"/>
                        <a:pt x="460" y="999"/>
                      </a:cubicBezTo>
                      <a:cubicBezTo>
                        <a:pt x="460" y="1007"/>
                        <a:pt x="460" y="1015"/>
                        <a:pt x="460" y="1023"/>
                      </a:cubicBezTo>
                      <a:cubicBezTo>
                        <a:pt x="460" y="1031"/>
                        <a:pt x="460" y="1039"/>
                        <a:pt x="461" y="1047"/>
                      </a:cubicBezTo>
                      <a:cubicBezTo>
                        <a:pt x="461" y="1054"/>
                        <a:pt x="461" y="1061"/>
                        <a:pt x="461" y="1067"/>
                      </a:cubicBezTo>
                      <a:cubicBezTo>
                        <a:pt x="461" y="1071"/>
                        <a:pt x="461" y="1075"/>
                        <a:pt x="461" y="1079"/>
                      </a:cubicBezTo>
                      <a:cubicBezTo>
                        <a:pt x="459" y="1088"/>
                        <a:pt x="460" y="1096"/>
                        <a:pt x="461" y="1105"/>
                      </a:cubicBezTo>
                      <a:cubicBezTo>
                        <a:pt x="461" y="1108"/>
                        <a:pt x="461" y="1112"/>
                        <a:pt x="462" y="1116"/>
                      </a:cubicBezTo>
                      <a:cubicBezTo>
                        <a:pt x="462" y="1124"/>
                        <a:pt x="463" y="1131"/>
                        <a:pt x="463" y="1138"/>
                      </a:cubicBezTo>
                      <a:cubicBezTo>
                        <a:pt x="469" y="1139"/>
                        <a:pt x="475" y="1139"/>
                        <a:pt x="481" y="1140"/>
                      </a:cubicBezTo>
                      <a:cubicBezTo>
                        <a:pt x="486" y="1140"/>
                        <a:pt x="492" y="1140"/>
                        <a:pt x="498" y="1139"/>
                      </a:cubicBezTo>
                      <a:cubicBezTo>
                        <a:pt x="505" y="1139"/>
                        <a:pt x="512" y="1137"/>
                        <a:pt x="518" y="1136"/>
                      </a:cubicBezTo>
                      <a:cubicBezTo>
                        <a:pt x="520" y="1136"/>
                        <a:pt x="522" y="1136"/>
                        <a:pt x="524" y="1135"/>
                      </a:cubicBezTo>
                      <a:cubicBezTo>
                        <a:pt x="534" y="1133"/>
                        <a:pt x="545" y="1131"/>
                        <a:pt x="556" y="1129"/>
                      </a:cubicBezTo>
                      <a:cubicBezTo>
                        <a:pt x="564" y="1127"/>
                        <a:pt x="572" y="1125"/>
                        <a:pt x="580" y="1122"/>
                      </a:cubicBezTo>
                      <a:cubicBezTo>
                        <a:pt x="580" y="1122"/>
                        <a:pt x="580" y="1122"/>
                        <a:pt x="580" y="1122"/>
                      </a:cubicBezTo>
                      <a:cubicBezTo>
                        <a:pt x="588" y="1119"/>
                        <a:pt x="595" y="1117"/>
                        <a:pt x="603" y="1114"/>
                      </a:cubicBezTo>
                      <a:cubicBezTo>
                        <a:pt x="605" y="1113"/>
                        <a:pt x="608" y="1112"/>
                        <a:pt x="610" y="1110"/>
                      </a:cubicBezTo>
                      <a:cubicBezTo>
                        <a:pt x="610" y="1109"/>
                        <a:pt x="610" y="1108"/>
                        <a:pt x="610" y="1107"/>
                      </a:cubicBezTo>
                      <a:cubicBezTo>
                        <a:pt x="608" y="1095"/>
                        <a:pt x="606" y="1083"/>
                        <a:pt x="604" y="1071"/>
                      </a:cubicBezTo>
                      <a:cubicBezTo>
                        <a:pt x="602" y="1063"/>
                        <a:pt x="603" y="1054"/>
                        <a:pt x="599" y="1046"/>
                      </a:cubicBezTo>
                      <a:cubicBezTo>
                        <a:pt x="599" y="1046"/>
                        <a:pt x="599" y="1045"/>
                        <a:pt x="599" y="1045"/>
                      </a:cubicBezTo>
                      <a:cubicBezTo>
                        <a:pt x="599" y="1041"/>
                        <a:pt x="599" y="1037"/>
                        <a:pt x="598" y="1033"/>
                      </a:cubicBezTo>
                      <a:cubicBezTo>
                        <a:pt x="595" y="1013"/>
                        <a:pt x="592" y="993"/>
                        <a:pt x="589" y="973"/>
                      </a:cubicBezTo>
                      <a:cubicBezTo>
                        <a:pt x="588" y="962"/>
                        <a:pt x="585" y="950"/>
                        <a:pt x="583" y="939"/>
                      </a:cubicBezTo>
                      <a:cubicBezTo>
                        <a:pt x="580" y="923"/>
                        <a:pt x="578" y="907"/>
                        <a:pt x="575" y="891"/>
                      </a:cubicBezTo>
                      <a:cubicBezTo>
                        <a:pt x="574" y="884"/>
                        <a:pt x="573" y="877"/>
                        <a:pt x="571" y="870"/>
                      </a:cubicBezTo>
                      <a:cubicBezTo>
                        <a:pt x="569" y="860"/>
                        <a:pt x="566" y="849"/>
                        <a:pt x="564" y="839"/>
                      </a:cubicBezTo>
                      <a:cubicBezTo>
                        <a:pt x="563" y="834"/>
                        <a:pt x="561" y="829"/>
                        <a:pt x="559" y="824"/>
                      </a:cubicBezTo>
                      <a:cubicBezTo>
                        <a:pt x="558" y="819"/>
                        <a:pt x="555" y="815"/>
                        <a:pt x="553" y="810"/>
                      </a:cubicBezTo>
                      <a:cubicBezTo>
                        <a:pt x="550" y="806"/>
                        <a:pt x="548" y="802"/>
                        <a:pt x="545" y="798"/>
                      </a:cubicBezTo>
                      <a:cubicBezTo>
                        <a:pt x="540" y="794"/>
                        <a:pt x="535" y="790"/>
                        <a:pt x="530" y="786"/>
                      </a:cubicBezTo>
                      <a:cubicBezTo>
                        <a:pt x="528" y="784"/>
                        <a:pt x="525" y="782"/>
                        <a:pt x="522" y="781"/>
                      </a:cubicBezTo>
                      <a:cubicBezTo>
                        <a:pt x="519" y="780"/>
                        <a:pt x="516" y="779"/>
                        <a:pt x="513" y="777"/>
                      </a:cubicBezTo>
                      <a:cubicBezTo>
                        <a:pt x="506" y="774"/>
                        <a:pt x="498" y="771"/>
                        <a:pt x="490" y="768"/>
                      </a:cubicBezTo>
                      <a:cubicBezTo>
                        <a:pt x="478" y="764"/>
                        <a:pt x="466" y="761"/>
                        <a:pt x="453" y="759"/>
                      </a:cubicBezTo>
                      <a:cubicBezTo>
                        <a:pt x="447" y="758"/>
                        <a:pt x="441" y="756"/>
                        <a:pt x="434" y="755"/>
                      </a:cubicBezTo>
                      <a:cubicBezTo>
                        <a:pt x="422" y="754"/>
                        <a:pt x="410" y="752"/>
                        <a:pt x="398" y="751"/>
                      </a:cubicBezTo>
                      <a:cubicBezTo>
                        <a:pt x="387" y="749"/>
                        <a:pt x="377" y="748"/>
                        <a:pt x="366" y="747"/>
                      </a:cubicBezTo>
                      <a:cubicBezTo>
                        <a:pt x="358" y="746"/>
                        <a:pt x="350" y="746"/>
                        <a:pt x="341" y="745"/>
                      </a:cubicBezTo>
                      <a:cubicBezTo>
                        <a:pt x="331" y="745"/>
                        <a:pt x="321" y="744"/>
                        <a:pt x="311" y="744"/>
                      </a:cubicBezTo>
                      <a:cubicBezTo>
                        <a:pt x="302" y="743"/>
                        <a:pt x="293" y="744"/>
                        <a:pt x="284" y="742"/>
                      </a:cubicBezTo>
                      <a:cubicBezTo>
                        <a:pt x="275" y="741"/>
                        <a:pt x="267" y="739"/>
                        <a:pt x="258" y="740"/>
                      </a:cubicBezTo>
                      <a:cubicBezTo>
                        <a:pt x="254" y="740"/>
                        <a:pt x="252" y="737"/>
                        <a:pt x="254" y="732"/>
                      </a:cubicBezTo>
                      <a:cubicBezTo>
                        <a:pt x="255" y="733"/>
                        <a:pt x="257" y="734"/>
                        <a:pt x="259" y="733"/>
                      </a:cubicBezTo>
                      <a:cubicBezTo>
                        <a:pt x="265" y="732"/>
                        <a:pt x="271" y="734"/>
                        <a:pt x="277" y="735"/>
                      </a:cubicBezTo>
                      <a:cubicBezTo>
                        <a:pt x="286" y="736"/>
                        <a:pt x="296" y="737"/>
                        <a:pt x="305" y="737"/>
                      </a:cubicBezTo>
                      <a:cubicBezTo>
                        <a:pt x="308" y="737"/>
                        <a:pt x="309" y="736"/>
                        <a:pt x="310" y="734"/>
                      </a:cubicBezTo>
                      <a:cubicBezTo>
                        <a:pt x="315" y="725"/>
                        <a:pt x="319" y="716"/>
                        <a:pt x="321" y="706"/>
                      </a:cubicBezTo>
                      <a:close/>
                      <a:moveTo>
                        <a:pt x="657" y="603"/>
                      </a:moveTo>
                      <a:cubicBezTo>
                        <a:pt x="648" y="602"/>
                        <a:pt x="640" y="601"/>
                        <a:pt x="631" y="600"/>
                      </a:cubicBezTo>
                      <a:cubicBezTo>
                        <a:pt x="621" y="599"/>
                        <a:pt x="611" y="598"/>
                        <a:pt x="600" y="596"/>
                      </a:cubicBezTo>
                      <a:cubicBezTo>
                        <a:pt x="593" y="595"/>
                        <a:pt x="587" y="593"/>
                        <a:pt x="580" y="591"/>
                      </a:cubicBezTo>
                      <a:cubicBezTo>
                        <a:pt x="574" y="590"/>
                        <a:pt x="569" y="588"/>
                        <a:pt x="564" y="587"/>
                      </a:cubicBezTo>
                      <a:cubicBezTo>
                        <a:pt x="551" y="584"/>
                        <a:pt x="538" y="581"/>
                        <a:pt x="526" y="578"/>
                      </a:cubicBezTo>
                      <a:cubicBezTo>
                        <a:pt x="520" y="576"/>
                        <a:pt x="514" y="575"/>
                        <a:pt x="508" y="573"/>
                      </a:cubicBezTo>
                      <a:cubicBezTo>
                        <a:pt x="496" y="568"/>
                        <a:pt x="483" y="563"/>
                        <a:pt x="472" y="555"/>
                      </a:cubicBezTo>
                      <a:cubicBezTo>
                        <a:pt x="464" y="550"/>
                        <a:pt x="455" y="545"/>
                        <a:pt x="447" y="538"/>
                      </a:cubicBezTo>
                      <a:cubicBezTo>
                        <a:pt x="442" y="534"/>
                        <a:pt x="437" y="530"/>
                        <a:pt x="432" y="526"/>
                      </a:cubicBezTo>
                      <a:cubicBezTo>
                        <a:pt x="424" y="518"/>
                        <a:pt x="416" y="510"/>
                        <a:pt x="409" y="503"/>
                      </a:cubicBezTo>
                      <a:cubicBezTo>
                        <a:pt x="405" y="499"/>
                        <a:pt x="400" y="494"/>
                        <a:pt x="396" y="490"/>
                      </a:cubicBezTo>
                      <a:cubicBezTo>
                        <a:pt x="392" y="486"/>
                        <a:pt x="389" y="481"/>
                        <a:pt x="385" y="478"/>
                      </a:cubicBezTo>
                      <a:cubicBezTo>
                        <a:pt x="377" y="470"/>
                        <a:pt x="368" y="462"/>
                        <a:pt x="359" y="454"/>
                      </a:cubicBezTo>
                      <a:cubicBezTo>
                        <a:pt x="356" y="451"/>
                        <a:pt x="353" y="448"/>
                        <a:pt x="349" y="445"/>
                      </a:cubicBezTo>
                      <a:cubicBezTo>
                        <a:pt x="342" y="439"/>
                        <a:pt x="333" y="435"/>
                        <a:pt x="324" y="430"/>
                      </a:cubicBezTo>
                      <a:cubicBezTo>
                        <a:pt x="322" y="430"/>
                        <a:pt x="321" y="428"/>
                        <a:pt x="319" y="427"/>
                      </a:cubicBezTo>
                      <a:cubicBezTo>
                        <a:pt x="314" y="426"/>
                        <a:pt x="308" y="425"/>
                        <a:pt x="303" y="424"/>
                      </a:cubicBezTo>
                      <a:cubicBezTo>
                        <a:pt x="297" y="423"/>
                        <a:pt x="292" y="423"/>
                        <a:pt x="286" y="423"/>
                      </a:cubicBezTo>
                      <a:cubicBezTo>
                        <a:pt x="279" y="423"/>
                        <a:pt x="271" y="422"/>
                        <a:pt x="263" y="422"/>
                      </a:cubicBezTo>
                      <a:cubicBezTo>
                        <a:pt x="257" y="423"/>
                        <a:pt x="252" y="425"/>
                        <a:pt x="246" y="426"/>
                      </a:cubicBezTo>
                      <a:cubicBezTo>
                        <a:pt x="244" y="427"/>
                        <a:pt x="243" y="427"/>
                        <a:pt x="242" y="425"/>
                      </a:cubicBezTo>
                      <a:cubicBezTo>
                        <a:pt x="240" y="424"/>
                        <a:pt x="240" y="422"/>
                        <a:pt x="241" y="421"/>
                      </a:cubicBezTo>
                      <a:cubicBezTo>
                        <a:pt x="242" y="420"/>
                        <a:pt x="242" y="419"/>
                        <a:pt x="243" y="418"/>
                      </a:cubicBezTo>
                      <a:cubicBezTo>
                        <a:pt x="247" y="416"/>
                        <a:pt x="252" y="417"/>
                        <a:pt x="256" y="415"/>
                      </a:cubicBezTo>
                      <a:cubicBezTo>
                        <a:pt x="251" y="413"/>
                        <a:pt x="247" y="411"/>
                        <a:pt x="243" y="410"/>
                      </a:cubicBezTo>
                      <a:cubicBezTo>
                        <a:pt x="238" y="408"/>
                        <a:pt x="234" y="407"/>
                        <a:pt x="231" y="404"/>
                      </a:cubicBezTo>
                      <a:cubicBezTo>
                        <a:pt x="230" y="403"/>
                        <a:pt x="229" y="402"/>
                        <a:pt x="227" y="402"/>
                      </a:cubicBezTo>
                      <a:cubicBezTo>
                        <a:pt x="220" y="399"/>
                        <a:pt x="212" y="396"/>
                        <a:pt x="204" y="392"/>
                      </a:cubicBezTo>
                      <a:cubicBezTo>
                        <a:pt x="201" y="391"/>
                        <a:pt x="198" y="389"/>
                        <a:pt x="194" y="388"/>
                      </a:cubicBezTo>
                      <a:cubicBezTo>
                        <a:pt x="192" y="391"/>
                        <a:pt x="190" y="394"/>
                        <a:pt x="188" y="396"/>
                      </a:cubicBezTo>
                      <a:cubicBezTo>
                        <a:pt x="182" y="408"/>
                        <a:pt x="175" y="421"/>
                        <a:pt x="168" y="433"/>
                      </a:cubicBezTo>
                      <a:cubicBezTo>
                        <a:pt x="164" y="440"/>
                        <a:pt x="161" y="448"/>
                        <a:pt x="157" y="455"/>
                      </a:cubicBezTo>
                      <a:cubicBezTo>
                        <a:pt x="149" y="470"/>
                        <a:pt x="142" y="484"/>
                        <a:pt x="134" y="499"/>
                      </a:cubicBezTo>
                      <a:cubicBezTo>
                        <a:pt x="128" y="513"/>
                        <a:pt x="122" y="527"/>
                        <a:pt x="116" y="540"/>
                      </a:cubicBezTo>
                      <a:cubicBezTo>
                        <a:pt x="110" y="552"/>
                        <a:pt x="107" y="565"/>
                        <a:pt x="103" y="577"/>
                      </a:cubicBezTo>
                      <a:cubicBezTo>
                        <a:pt x="99" y="588"/>
                        <a:pt x="95" y="600"/>
                        <a:pt x="92" y="611"/>
                      </a:cubicBezTo>
                      <a:cubicBezTo>
                        <a:pt x="89" y="618"/>
                        <a:pt x="86" y="626"/>
                        <a:pt x="84" y="634"/>
                      </a:cubicBezTo>
                      <a:cubicBezTo>
                        <a:pt x="81" y="646"/>
                        <a:pt x="78" y="659"/>
                        <a:pt x="75" y="671"/>
                      </a:cubicBezTo>
                      <a:cubicBezTo>
                        <a:pt x="74" y="677"/>
                        <a:pt x="72" y="682"/>
                        <a:pt x="71" y="687"/>
                      </a:cubicBezTo>
                      <a:cubicBezTo>
                        <a:pt x="70" y="689"/>
                        <a:pt x="70" y="691"/>
                        <a:pt x="70" y="693"/>
                      </a:cubicBezTo>
                      <a:cubicBezTo>
                        <a:pt x="75" y="693"/>
                        <a:pt x="80" y="693"/>
                        <a:pt x="85" y="693"/>
                      </a:cubicBezTo>
                      <a:cubicBezTo>
                        <a:pt x="86" y="693"/>
                        <a:pt x="87" y="693"/>
                        <a:pt x="88" y="693"/>
                      </a:cubicBezTo>
                      <a:cubicBezTo>
                        <a:pt x="95" y="692"/>
                        <a:pt x="103" y="691"/>
                        <a:pt x="110" y="689"/>
                      </a:cubicBezTo>
                      <a:cubicBezTo>
                        <a:pt x="111" y="689"/>
                        <a:pt x="111" y="689"/>
                        <a:pt x="112" y="689"/>
                      </a:cubicBezTo>
                      <a:cubicBezTo>
                        <a:pt x="116" y="689"/>
                        <a:pt x="121" y="689"/>
                        <a:pt x="125" y="688"/>
                      </a:cubicBezTo>
                      <a:cubicBezTo>
                        <a:pt x="130" y="687"/>
                        <a:pt x="134" y="686"/>
                        <a:pt x="139" y="686"/>
                      </a:cubicBezTo>
                      <a:cubicBezTo>
                        <a:pt x="146" y="686"/>
                        <a:pt x="153" y="683"/>
                        <a:pt x="160" y="683"/>
                      </a:cubicBezTo>
                      <a:cubicBezTo>
                        <a:pt x="166" y="682"/>
                        <a:pt x="172" y="682"/>
                        <a:pt x="179" y="682"/>
                      </a:cubicBezTo>
                      <a:cubicBezTo>
                        <a:pt x="184" y="682"/>
                        <a:pt x="189" y="682"/>
                        <a:pt x="194" y="682"/>
                      </a:cubicBezTo>
                      <a:cubicBezTo>
                        <a:pt x="196" y="682"/>
                        <a:pt x="199" y="681"/>
                        <a:pt x="202" y="681"/>
                      </a:cubicBezTo>
                      <a:cubicBezTo>
                        <a:pt x="209" y="682"/>
                        <a:pt x="216" y="683"/>
                        <a:pt x="223" y="684"/>
                      </a:cubicBezTo>
                      <a:cubicBezTo>
                        <a:pt x="230" y="684"/>
                        <a:pt x="236" y="683"/>
                        <a:pt x="243" y="684"/>
                      </a:cubicBezTo>
                      <a:cubicBezTo>
                        <a:pt x="249" y="684"/>
                        <a:pt x="256" y="684"/>
                        <a:pt x="262" y="685"/>
                      </a:cubicBezTo>
                      <a:cubicBezTo>
                        <a:pt x="267" y="685"/>
                        <a:pt x="273" y="685"/>
                        <a:pt x="278" y="686"/>
                      </a:cubicBezTo>
                      <a:cubicBezTo>
                        <a:pt x="284" y="688"/>
                        <a:pt x="290" y="689"/>
                        <a:pt x="296" y="691"/>
                      </a:cubicBezTo>
                      <a:cubicBezTo>
                        <a:pt x="300" y="692"/>
                        <a:pt x="303" y="693"/>
                        <a:pt x="306" y="694"/>
                      </a:cubicBezTo>
                      <a:cubicBezTo>
                        <a:pt x="310" y="695"/>
                        <a:pt x="314" y="696"/>
                        <a:pt x="317" y="697"/>
                      </a:cubicBezTo>
                      <a:cubicBezTo>
                        <a:pt x="319" y="697"/>
                        <a:pt x="321" y="697"/>
                        <a:pt x="322" y="697"/>
                      </a:cubicBezTo>
                      <a:cubicBezTo>
                        <a:pt x="327" y="690"/>
                        <a:pt x="328" y="682"/>
                        <a:pt x="330" y="674"/>
                      </a:cubicBezTo>
                      <a:cubicBezTo>
                        <a:pt x="331" y="667"/>
                        <a:pt x="332" y="661"/>
                        <a:pt x="333" y="654"/>
                      </a:cubicBezTo>
                      <a:cubicBezTo>
                        <a:pt x="334" y="646"/>
                        <a:pt x="335" y="637"/>
                        <a:pt x="336" y="629"/>
                      </a:cubicBezTo>
                      <a:cubicBezTo>
                        <a:pt x="336" y="623"/>
                        <a:pt x="338" y="618"/>
                        <a:pt x="338" y="612"/>
                      </a:cubicBezTo>
                      <a:cubicBezTo>
                        <a:pt x="338" y="606"/>
                        <a:pt x="337" y="600"/>
                        <a:pt x="336" y="594"/>
                      </a:cubicBezTo>
                      <a:cubicBezTo>
                        <a:pt x="336" y="594"/>
                        <a:pt x="336" y="594"/>
                        <a:pt x="335" y="593"/>
                      </a:cubicBezTo>
                      <a:cubicBezTo>
                        <a:pt x="331" y="591"/>
                        <a:pt x="326" y="590"/>
                        <a:pt x="322" y="587"/>
                      </a:cubicBezTo>
                      <a:cubicBezTo>
                        <a:pt x="314" y="582"/>
                        <a:pt x="307" y="577"/>
                        <a:pt x="299" y="572"/>
                      </a:cubicBezTo>
                      <a:cubicBezTo>
                        <a:pt x="298" y="571"/>
                        <a:pt x="296" y="570"/>
                        <a:pt x="295" y="570"/>
                      </a:cubicBezTo>
                      <a:cubicBezTo>
                        <a:pt x="289" y="568"/>
                        <a:pt x="283" y="566"/>
                        <a:pt x="276" y="564"/>
                      </a:cubicBezTo>
                      <a:cubicBezTo>
                        <a:pt x="276" y="560"/>
                        <a:pt x="277" y="559"/>
                        <a:pt x="280" y="559"/>
                      </a:cubicBezTo>
                      <a:cubicBezTo>
                        <a:pt x="281" y="558"/>
                        <a:pt x="283" y="559"/>
                        <a:pt x="285" y="559"/>
                      </a:cubicBezTo>
                      <a:cubicBezTo>
                        <a:pt x="290" y="562"/>
                        <a:pt x="295" y="564"/>
                        <a:pt x="300" y="566"/>
                      </a:cubicBezTo>
                      <a:cubicBezTo>
                        <a:pt x="301" y="566"/>
                        <a:pt x="302" y="567"/>
                        <a:pt x="303" y="568"/>
                      </a:cubicBezTo>
                      <a:cubicBezTo>
                        <a:pt x="315" y="575"/>
                        <a:pt x="326" y="582"/>
                        <a:pt x="338" y="588"/>
                      </a:cubicBezTo>
                      <a:cubicBezTo>
                        <a:pt x="343" y="590"/>
                        <a:pt x="348" y="592"/>
                        <a:pt x="351" y="596"/>
                      </a:cubicBezTo>
                      <a:cubicBezTo>
                        <a:pt x="353" y="598"/>
                        <a:pt x="355" y="600"/>
                        <a:pt x="358" y="601"/>
                      </a:cubicBezTo>
                      <a:cubicBezTo>
                        <a:pt x="365" y="606"/>
                        <a:pt x="373" y="610"/>
                        <a:pt x="381" y="615"/>
                      </a:cubicBezTo>
                      <a:cubicBezTo>
                        <a:pt x="386" y="618"/>
                        <a:pt x="390" y="622"/>
                        <a:pt x="395" y="624"/>
                      </a:cubicBezTo>
                      <a:cubicBezTo>
                        <a:pt x="406" y="629"/>
                        <a:pt x="416" y="634"/>
                        <a:pt x="425" y="641"/>
                      </a:cubicBezTo>
                      <a:cubicBezTo>
                        <a:pt x="432" y="647"/>
                        <a:pt x="439" y="651"/>
                        <a:pt x="446" y="655"/>
                      </a:cubicBezTo>
                      <a:cubicBezTo>
                        <a:pt x="450" y="658"/>
                        <a:pt x="454" y="659"/>
                        <a:pt x="457" y="662"/>
                      </a:cubicBezTo>
                      <a:cubicBezTo>
                        <a:pt x="465" y="668"/>
                        <a:pt x="474" y="670"/>
                        <a:pt x="483" y="673"/>
                      </a:cubicBezTo>
                      <a:cubicBezTo>
                        <a:pt x="488" y="674"/>
                        <a:pt x="493" y="675"/>
                        <a:pt x="497" y="677"/>
                      </a:cubicBezTo>
                      <a:cubicBezTo>
                        <a:pt x="503" y="678"/>
                        <a:pt x="508" y="681"/>
                        <a:pt x="514" y="682"/>
                      </a:cubicBezTo>
                      <a:cubicBezTo>
                        <a:pt x="523" y="683"/>
                        <a:pt x="532" y="683"/>
                        <a:pt x="541" y="683"/>
                      </a:cubicBezTo>
                      <a:cubicBezTo>
                        <a:pt x="553" y="684"/>
                        <a:pt x="566" y="684"/>
                        <a:pt x="578" y="685"/>
                      </a:cubicBezTo>
                      <a:cubicBezTo>
                        <a:pt x="583" y="685"/>
                        <a:pt x="588" y="686"/>
                        <a:pt x="592" y="686"/>
                      </a:cubicBezTo>
                      <a:cubicBezTo>
                        <a:pt x="597" y="686"/>
                        <a:pt x="602" y="686"/>
                        <a:pt x="606" y="687"/>
                      </a:cubicBezTo>
                      <a:cubicBezTo>
                        <a:pt x="610" y="687"/>
                        <a:pt x="614" y="688"/>
                        <a:pt x="619" y="688"/>
                      </a:cubicBezTo>
                      <a:cubicBezTo>
                        <a:pt x="627" y="689"/>
                        <a:pt x="635" y="688"/>
                        <a:pt x="644" y="685"/>
                      </a:cubicBezTo>
                      <a:cubicBezTo>
                        <a:pt x="645" y="681"/>
                        <a:pt x="647" y="676"/>
                        <a:pt x="648" y="671"/>
                      </a:cubicBezTo>
                      <a:cubicBezTo>
                        <a:pt x="650" y="667"/>
                        <a:pt x="651" y="664"/>
                        <a:pt x="652" y="660"/>
                      </a:cubicBezTo>
                      <a:cubicBezTo>
                        <a:pt x="655" y="648"/>
                        <a:pt x="657" y="636"/>
                        <a:pt x="657" y="624"/>
                      </a:cubicBezTo>
                      <a:cubicBezTo>
                        <a:pt x="657" y="623"/>
                        <a:pt x="657" y="622"/>
                        <a:pt x="657" y="621"/>
                      </a:cubicBezTo>
                      <a:cubicBezTo>
                        <a:pt x="658" y="615"/>
                        <a:pt x="659" y="609"/>
                        <a:pt x="657" y="603"/>
                      </a:cubicBezTo>
                      <a:close/>
                      <a:moveTo>
                        <a:pt x="1605" y="730"/>
                      </a:moveTo>
                      <a:cubicBezTo>
                        <a:pt x="1604" y="718"/>
                        <a:pt x="1607" y="708"/>
                        <a:pt x="1604" y="697"/>
                      </a:cubicBezTo>
                      <a:cubicBezTo>
                        <a:pt x="1603" y="695"/>
                        <a:pt x="1602" y="694"/>
                        <a:pt x="1600" y="693"/>
                      </a:cubicBezTo>
                      <a:cubicBezTo>
                        <a:pt x="1593" y="693"/>
                        <a:pt x="1587" y="692"/>
                        <a:pt x="1580" y="691"/>
                      </a:cubicBezTo>
                      <a:cubicBezTo>
                        <a:pt x="1577" y="691"/>
                        <a:pt x="1574" y="690"/>
                        <a:pt x="1572" y="690"/>
                      </a:cubicBezTo>
                      <a:cubicBezTo>
                        <a:pt x="1564" y="690"/>
                        <a:pt x="1556" y="691"/>
                        <a:pt x="1548" y="691"/>
                      </a:cubicBezTo>
                      <a:cubicBezTo>
                        <a:pt x="1544" y="690"/>
                        <a:pt x="1540" y="691"/>
                        <a:pt x="1536" y="694"/>
                      </a:cubicBezTo>
                      <a:cubicBezTo>
                        <a:pt x="1533" y="696"/>
                        <a:pt x="1529" y="697"/>
                        <a:pt x="1525" y="697"/>
                      </a:cubicBezTo>
                      <a:cubicBezTo>
                        <a:pt x="1522" y="697"/>
                        <a:pt x="1518" y="697"/>
                        <a:pt x="1515" y="697"/>
                      </a:cubicBezTo>
                      <a:cubicBezTo>
                        <a:pt x="1509" y="696"/>
                        <a:pt x="1502" y="695"/>
                        <a:pt x="1496" y="695"/>
                      </a:cubicBezTo>
                      <a:cubicBezTo>
                        <a:pt x="1492" y="695"/>
                        <a:pt x="1487" y="693"/>
                        <a:pt x="1483" y="693"/>
                      </a:cubicBezTo>
                      <a:cubicBezTo>
                        <a:pt x="1469" y="692"/>
                        <a:pt x="1455" y="692"/>
                        <a:pt x="1441" y="691"/>
                      </a:cubicBezTo>
                      <a:cubicBezTo>
                        <a:pt x="1437" y="691"/>
                        <a:pt x="1433" y="692"/>
                        <a:pt x="1429" y="691"/>
                      </a:cubicBezTo>
                      <a:cubicBezTo>
                        <a:pt x="1423" y="689"/>
                        <a:pt x="1418" y="689"/>
                        <a:pt x="1412" y="689"/>
                      </a:cubicBezTo>
                      <a:cubicBezTo>
                        <a:pt x="1405" y="689"/>
                        <a:pt x="1398" y="689"/>
                        <a:pt x="1391" y="688"/>
                      </a:cubicBezTo>
                      <a:cubicBezTo>
                        <a:pt x="1377" y="686"/>
                        <a:pt x="1363" y="687"/>
                        <a:pt x="1349" y="687"/>
                      </a:cubicBezTo>
                      <a:cubicBezTo>
                        <a:pt x="1345" y="687"/>
                        <a:pt x="1341" y="688"/>
                        <a:pt x="1337" y="688"/>
                      </a:cubicBezTo>
                      <a:cubicBezTo>
                        <a:pt x="1335" y="689"/>
                        <a:pt x="1332" y="689"/>
                        <a:pt x="1330" y="689"/>
                      </a:cubicBezTo>
                      <a:cubicBezTo>
                        <a:pt x="1326" y="689"/>
                        <a:pt x="1322" y="689"/>
                        <a:pt x="1318" y="689"/>
                      </a:cubicBezTo>
                      <a:cubicBezTo>
                        <a:pt x="1315" y="690"/>
                        <a:pt x="1313" y="689"/>
                        <a:pt x="1311" y="689"/>
                      </a:cubicBezTo>
                      <a:cubicBezTo>
                        <a:pt x="1308" y="689"/>
                        <a:pt x="1305" y="689"/>
                        <a:pt x="1303" y="689"/>
                      </a:cubicBezTo>
                      <a:cubicBezTo>
                        <a:pt x="1298" y="689"/>
                        <a:pt x="1293" y="688"/>
                        <a:pt x="1289" y="689"/>
                      </a:cubicBezTo>
                      <a:cubicBezTo>
                        <a:pt x="1282" y="689"/>
                        <a:pt x="1276" y="690"/>
                        <a:pt x="1269" y="691"/>
                      </a:cubicBezTo>
                      <a:cubicBezTo>
                        <a:pt x="1269" y="691"/>
                        <a:pt x="1268" y="690"/>
                        <a:pt x="1267" y="690"/>
                      </a:cubicBezTo>
                      <a:cubicBezTo>
                        <a:pt x="1260" y="690"/>
                        <a:pt x="1254" y="688"/>
                        <a:pt x="1247" y="688"/>
                      </a:cubicBezTo>
                      <a:cubicBezTo>
                        <a:pt x="1242" y="688"/>
                        <a:pt x="1236" y="688"/>
                        <a:pt x="1231" y="688"/>
                      </a:cubicBezTo>
                      <a:cubicBezTo>
                        <a:pt x="1224" y="687"/>
                        <a:pt x="1217" y="686"/>
                        <a:pt x="1210" y="686"/>
                      </a:cubicBezTo>
                      <a:cubicBezTo>
                        <a:pt x="1201" y="686"/>
                        <a:pt x="1192" y="686"/>
                        <a:pt x="1184" y="686"/>
                      </a:cubicBezTo>
                      <a:cubicBezTo>
                        <a:pt x="1179" y="686"/>
                        <a:pt x="1174" y="686"/>
                        <a:pt x="1169" y="686"/>
                      </a:cubicBezTo>
                      <a:cubicBezTo>
                        <a:pt x="1163" y="686"/>
                        <a:pt x="1157" y="686"/>
                        <a:pt x="1152" y="686"/>
                      </a:cubicBezTo>
                      <a:cubicBezTo>
                        <a:pt x="1147" y="686"/>
                        <a:pt x="1143" y="686"/>
                        <a:pt x="1139" y="686"/>
                      </a:cubicBezTo>
                      <a:cubicBezTo>
                        <a:pt x="1132" y="687"/>
                        <a:pt x="1126" y="687"/>
                        <a:pt x="1119" y="687"/>
                      </a:cubicBezTo>
                      <a:cubicBezTo>
                        <a:pt x="1114" y="687"/>
                        <a:pt x="1108" y="686"/>
                        <a:pt x="1103" y="685"/>
                      </a:cubicBezTo>
                      <a:cubicBezTo>
                        <a:pt x="1096" y="685"/>
                        <a:pt x="1089" y="685"/>
                        <a:pt x="1082" y="684"/>
                      </a:cubicBezTo>
                      <a:cubicBezTo>
                        <a:pt x="1077" y="684"/>
                        <a:pt x="1073" y="686"/>
                        <a:pt x="1068" y="685"/>
                      </a:cubicBezTo>
                      <a:cubicBezTo>
                        <a:pt x="1063" y="685"/>
                        <a:pt x="1058" y="686"/>
                        <a:pt x="1053" y="685"/>
                      </a:cubicBezTo>
                      <a:cubicBezTo>
                        <a:pt x="1047" y="685"/>
                        <a:pt x="1040" y="684"/>
                        <a:pt x="1034" y="684"/>
                      </a:cubicBezTo>
                      <a:cubicBezTo>
                        <a:pt x="1023" y="684"/>
                        <a:pt x="1013" y="684"/>
                        <a:pt x="1003" y="684"/>
                      </a:cubicBezTo>
                      <a:cubicBezTo>
                        <a:pt x="999" y="684"/>
                        <a:pt x="995" y="685"/>
                        <a:pt x="991" y="685"/>
                      </a:cubicBezTo>
                      <a:cubicBezTo>
                        <a:pt x="980" y="685"/>
                        <a:pt x="969" y="684"/>
                        <a:pt x="958" y="684"/>
                      </a:cubicBezTo>
                      <a:cubicBezTo>
                        <a:pt x="951" y="684"/>
                        <a:pt x="943" y="683"/>
                        <a:pt x="936" y="684"/>
                      </a:cubicBezTo>
                      <a:cubicBezTo>
                        <a:pt x="926" y="686"/>
                        <a:pt x="916" y="686"/>
                        <a:pt x="906" y="686"/>
                      </a:cubicBezTo>
                      <a:cubicBezTo>
                        <a:pt x="900" y="686"/>
                        <a:pt x="894" y="686"/>
                        <a:pt x="888" y="686"/>
                      </a:cubicBezTo>
                      <a:cubicBezTo>
                        <a:pt x="886" y="686"/>
                        <a:pt x="883" y="687"/>
                        <a:pt x="881" y="687"/>
                      </a:cubicBezTo>
                      <a:cubicBezTo>
                        <a:pt x="874" y="687"/>
                        <a:pt x="867" y="688"/>
                        <a:pt x="861" y="687"/>
                      </a:cubicBezTo>
                      <a:cubicBezTo>
                        <a:pt x="860" y="687"/>
                        <a:pt x="860" y="687"/>
                        <a:pt x="860" y="687"/>
                      </a:cubicBezTo>
                      <a:cubicBezTo>
                        <a:pt x="847" y="688"/>
                        <a:pt x="834" y="688"/>
                        <a:pt x="821" y="689"/>
                      </a:cubicBezTo>
                      <a:cubicBezTo>
                        <a:pt x="814" y="690"/>
                        <a:pt x="807" y="691"/>
                        <a:pt x="801" y="691"/>
                      </a:cubicBezTo>
                      <a:cubicBezTo>
                        <a:pt x="794" y="691"/>
                        <a:pt x="788" y="691"/>
                        <a:pt x="781" y="690"/>
                      </a:cubicBezTo>
                      <a:cubicBezTo>
                        <a:pt x="779" y="690"/>
                        <a:pt x="778" y="691"/>
                        <a:pt x="776" y="691"/>
                      </a:cubicBezTo>
                      <a:cubicBezTo>
                        <a:pt x="773" y="691"/>
                        <a:pt x="771" y="691"/>
                        <a:pt x="769" y="691"/>
                      </a:cubicBezTo>
                      <a:cubicBezTo>
                        <a:pt x="767" y="691"/>
                        <a:pt x="766" y="690"/>
                        <a:pt x="765" y="691"/>
                      </a:cubicBezTo>
                      <a:cubicBezTo>
                        <a:pt x="760" y="691"/>
                        <a:pt x="756" y="691"/>
                        <a:pt x="751" y="691"/>
                      </a:cubicBezTo>
                      <a:cubicBezTo>
                        <a:pt x="742" y="691"/>
                        <a:pt x="733" y="692"/>
                        <a:pt x="724" y="691"/>
                      </a:cubicBezTo>
                      <a:cubicBezTo>
                        <a:pt x="723" y="691"/>
                        <a:pt x="722" y="691"/>
                        <a:pt x="721" y="692"/>
                      </a:cubicBezTo>
                      <a:cubicBezTo>
                        <a:pt x="713" y="694"/>
                        <a:pt x="706" y="693"/>
                        <a:pt x="698" y="693"/>
                      </a:cubicBezTo>
                      <a:cubicBezTo>
                        <a:pt x="690" y="693"/>
                        <a:pt x="682" y="693"/>
                        <a:pt x="675" y="694"/>
                      </a:cubicBezTo>
                      <a:cubicBezTo>
                        <a:pt x="670" y="695"/>
                        <a:pt x="664" y="695"/>
                        <a:pt x="659" y="696"/>
                      </a:cubicBezTo>
                      <a:cubicBezTo>
                        <a:pt x="655" y="696"/>
                        <a:pt x="651" y="696"/>
                        <a:pt x="648" y="698"/>
                      </a:cubicBezTo>
                      <a:cubicBezTo>
                        <a:pt x="644" y="696"/>
                        <a:pt x="641" y="695"/>
                        <a:pt x="638" y="696"/>
                      </a:cubicBezTo>
                      <a:cubicBezTo>
                        <a:pt x="633" y="696"/>
                        <a:pt x="629" y="696"/>
                        <a:pt x="624" y="696"/>
                      </a:cubicBezTo>
                      <a:cubicBezTo>
                        <a:pt x="616" y="695"/>
                        <a:pt x="609" y="694"/>
                        <a:pt x="601" y="694"/>
                      </a:cubicBezTo>
                      <a:cubicBezTo>
                        <a:pt x="592" y="694"/>
                        <a:pt x="582" y="693"/>
                        <a:pt x="573" y="693"/>
                      </a:cubicBezTo>
                      <a:cubicBezTo>
                        <a:pt x="573" y="693"/>
                        <a:pt x="572" y="693"/>
                        <a:pt x="572" y="693"/>
                      </a:cubicBezTo>
                      <a:cubicBezTo>
                        <a:pt x="562" y="693"/>
                        <a:pt x="553" y="693"/>
                        <a:pt x="543" y="692"/>
                      </a:cubicBezTo>
                      <a:cubicBezTo>
                        <a:pt x="539" y="692"/>
                        <a:pt x="534" y="691"/>
                        <a:pt x="530" y="691"/>
                      </a:cubicBezTo>
                      <a:cubicBezTo>
                        <a:pt x="524" y="692"/>
                        <a:pt x="518" y="691"/>
                        <a:pt x="512" y="692"/>
                      </a:cubicBezTo>
                      <a:cubicBezTo>
                        <a:pt x="505" y="692"/>
                        <a:pt x="499" y="692"/>
                        <a:pt x="492" y="692"/>
                      </a:cubicBezTo>
                      <a:cubicBezTo>
                        <a:pt x="491" y="709"/>
                        <a:pt x="492" y="725"/>
                        <a:pt x="495" y="741"/>
                      </a:cubicBezTo>
                      <a:cubicBezTo>
                        <a:pt x="499" y="741"/>
                        <a:pt x="503" y="740"/>
                        <a:pt x="507" y="741"/>
                      </a:cubicBezTo>
                      <a:cubicBezTo>
                        <a:pt x="515" y="743"/>
                        <a:pt x="522" y="741"/>
                        <a:pt x="530" y="741"/>
                      </a:cubicBezTo>
                      <a:cubicBezTo>
                        <a:pt x="535" y="741"/>
                        <a:pt x="540" y="740"/>
                        <a:pt x="544" y="740"/>
                      </a:cubicBezTo>
                      <a:cubicBezTo>
                        <a:pt x="549" y="739"/>
                        <a:pt x="553" y="739"/>
                        <a:pt x="557" y="739"/>
                      </a:cubicBezTo>
                      <a:cubicBezTo>
                        <a:pt x="562" y="738"/>
                        <a:pt x="568" y="738"/>
                        <a:pt x="573" y="738"/>
                      </a:cubicBezTo>
                      <a:cubicBezTo>
                        <a:pt x="579" y="738"/>
                        <a:pt x="586" y="738"/>
                        <a:pt x="593" y="739"/>
                      </a:cubicBezTo>
                      <a:cubicBezTo>
                        <a:pt x="596" y="739"/>
                        <a:pt x="599" y="738"/>
                        <a:pt x="602" y="738"/>
                      </a:cubicBezTo>
                      <a:cubicBezTo>
                        <a:pt x="610" y="738"/>
                        <a:pt x="617" y="737"/>
                        <a:pt x="625" y="737"/>
                      </a:cubicBezTo>
                      <a:cubicBezTo>
                        <a:pt x="625" y="737"/>
                        <a:pt x="626" y="737"/>
                        <a:pt x="627" y="737"/>
                      </a:cubicBezTo>
                      <a:cubicBezTo>
                        <a:pt x="629" y="737"/>
                        <a:pt x="631" y="736"/>
                        <a:pt x="632" y="737"/>
                      </a:cubicBezTo>
                      <a:cubicBezTo>
                        <a:pt x="637" y="738"/>
                        <a:pt x="642" y="737"/>
                        <a:pt x="648" y="737"/>
                      </a:cubicBezTo>
                      <a:cubicBezTo>
                        <a:pt x="649" y="737"/>
                        <a:pt x="650" y="737"/>
                        <a:pt x="651" y="737"/>
                      </a:cubicBezTo>
                      <a:cubicBezTo>
                        <a:pt x="658" y="737"/>
                        <a:pt x="666" y="738"/>
                        <a:pt x="673" y="738"/>
                      </a:cubicBezTo>
                      <a:cubicBezTo>
                        <a:pt x="681" y="738"/>
                        <a:pt x="688" y="738"/>
                        <a:pt x="696" y="738"/>
                      </a:cubicBezTo>
                      <a:cubicBezTo>
                        <a:pt x="704" y="737"/>
                        <a:pt x="712" y="737"/>
                        <a:pt x="720" y="737"/>
                      </a:cubicBezTo>
                      <a:cubicBezTo>
                        <a:pt x="725" y="737"/>
                        <a:pt x="730" y="736"/>
                        <a:pt x="735" y="736"/>
                      </a:cubicBezTo>
                      <a:cubicBezTo>
                        <a:pt x="739" y="736"/>
                        <a:pt x="744" y="736"/>
                        <a:pt x="748" y="736"/>
                      </a:cubicBezTo>
                      <a:cubicBezTo>
                        <a:pt x="765" y="737"/>
                        <a:pt x="782" y="736"/>
                        <a:pt x="798" y="735"/>
                      </a:cubicBezTo>
                      <a:cubicBezTo>
                        <a:pt x="805" y="734"/>
                        <a:pt x="812" y="734"/>
                        <a:pt x="819" y="734"/>
                      </a:cubicBezTo>
                      <a:cubicBezTo>
                        <a:pt x="826" y="734"/>
                        <a:pt x="833" y="733"/>
                        <a:pt x="840" y="733"/>
                      </a:cubicBezTo>
                      <a:cubicBezTo>
                        <a:pt x="847" y="732"/>
                        <a:pt x="853" y="732"/>
                        <a:pt x="860" y="732"/>
                      </a:cubicBezTo>
                      <a:cubicBezTo>
                        <a:pt x="869" y="731"/>
                        <a:pt x="878" y="730"/>
                        <a:pt x="887" y="730"/>
                      </a:cubicBezTo>
                      <a:cubicBezTo>
                        <a:pt x="897" y="729"/>
                        <a:pt x="907" y="729"/>
                        <a:pt x="916" y="729"/>
                      </a:cubicBezTo>
                      <a:cubicBezTo>
                        <a:pt x="927" y="729"/>
                        <a:pt x="937" y="728"/>
                        <a:pt x="947" y="728"/>
                      </a:cubicBezTo>
                      <a:cubicBezTo>
                        <a:pt x="957" y="728"/>
                        <a:pt x="967" y="728"/>
                        <a:pt x="977" y="728"/>
                      </a:cubicBezTo>
                      <a:cubicBezTo>
                        <a:pt x="983" y="729"/>
                        <a:pt x="989" y="729"/>
                        <a:pt x="995" y="729"/>
                      </a:cubicBezTo>
                      <a:cubicBezTo>
                        <a:pt x="1001" y="729"/>
                        <a:pt x="1007" y="729"/>
                        <a:pt x="1013" y="729"/>
                      </a:cubicBezTo>
                      <a:cubicBezTo>
                        <a:pt x="1020" y="729"/>
                        <a:pt x="1028" y="727"/>
                        <a:pt x="1035" y="731"/>
                      </a:cubicBezTo>
                      <a:cubicBezTo>
                        <a:pt x="1035" y="731"/>
                        <a:pt x="1036" y="731"/>
                        <a:pt x="1036" y="731"/>
                      </a:cubicBezTo>
                      <a:cubicBezTo>
                        <a:pt x="1043" y="731"/>
                        <a:pt x="1050" y="731"/>
                        <a:pt x="1057" y="730"/>
                      </a:cubicBezTo>
                      <a:cubicBezTo>
                        <a:pt x="1062" y="730"/>
                        <a:pt x="1066" y="729"/>
                        <a:pt x="1070" y="730"/>
                      </a:cubicBezTo>
                      <a:cubicBezTo>
                        <a:pt x="1077" y="731"/>
                        <a:pt x="1084" y="730"/>
                        <a:pt x="1090" y="730"/>
                      </a:cubicBezTo>
                      <a:cubicBezTo>
                        <a:pt x="1095" y="730"/>
                        <a:pt x="1100" y="729"/>
                        <a:pt x="1105" y="730"/>
                      </a:cubicBezTo>
                      <a:cubicBezTo>
                        <a:pt x="1113" y="730"/>
                        <a:pt x="1122" y="730"/>
                        <a:pt x="1130" y="730"/>
                      </a:cubicBezTo>
                      <a:cubicBezTo>
                        <a:pt x="1130" y="730"/>
                        <a:pt x="1131" y="729"/>
                        <a:pt x="1132" y="729"/>
                      </a:cubicBezTo>
                      <a:cubicBezTo>
                        <a:pt x="1135" y="729"/>
                        <a:pt x="1138" y="729"/>
                        <a:pt x="1141" y="729"/>
                      </a:cubicBezTo>
                      <a:cubicBezTo>
                        <a:pt x="1146" y="729"/>
                        <a:pt x="1151" y="729"/>
                        <a:pt x="1156" y="729"/>
                      </a:cubicBezTo>
                      <a:cubicBezTo>
                        <a:pt x="1161" y="730"/>
                        <a:pt x="1166" y="727"/>
                        <a:pt x="1171" y="728"/>
                      </a:cubicBezTo>
                      <a:cubicBezTo>
                        <a:pt x="1175" y="729"/>
                        <a:pt x="1179" y="728"/>
                        <a:pt x="1184" y="728"/>
                      </a:cubicBezTo>
                      <a:cubicBezTo>
                        <a:pt x="1193" y="728"/>
                        <a:pt x="1202" y="730"/>
                        <a:pt x="1211" y="730"/>
                      </a:cubicBezTo>
                      <a:cubicBezTo>
                        <a:pt x="1219" y="730"/>
                        <a:pt x="1226" y="730"/>
                        <a:pt x="1233" y="729"/>
                      </a:cubicBezTo>
                      <a:cubicBezTo>
                        <a:pt x="1236" y="729"/>
                        <a:pt x="1239" y="729"/>
                        <a:pt x="1242" y="729"/>
                      </a:cubicBezTo>
                      <a:cubicBezTo>
                        <a:pt x="1244" y="729"/>
                        <a:pt x="1246" y="730"/>
                        <a:pt x="1248" y="729"/>
                      </a:cubicBezTo>
                      <a:cubicBezTo>
                        <a:pt x="1259" y="729"/>
                        <a:pt x="1270" y="728"/>
                        <a:pt x="1281" y="730"/>
                      </a:cubicBezTo>
                      <a:cubicBezTo>
                        <a:pt x="1283" y="731"/>
                        <a:pt x="1285" y="731"/>
                        <a:pt x="1287" y="730"/>
                      </a:cubicBezTo>
                      <a:cubicBezTo>
                        <a:pt x="1294" y="730"/>
                        <a:pt x="1301" y="730"/>
                        <a:pt x="1308" y="733"/>
                      </a:cubicBezTo>
                      <a:cubicBezTo>
                        <a:pt x="1309" y="733"/>
                        <a:pt x="1310" y="734"/>
                        <a:pt x="1310" y="734"/>
                      </a:cubicBezTo>
                      <a:cubicBezTo>
                        <a:pt x="1317" y="734"/>
                        <a:pt x="1324" y="734"/>
                        <a:pt x="1331" y="734"/>
                      </a:cubicBezTo>
                      <a:cubicBezTo>
                        <a:pt x="1340" y="734"/>
                        <a:pt x="1349" y="733"/>
                        <a:pt x="1357" y="733"/>
                      </a:cubicBezTo>
                      <a:cubicBezTo>
                        <a:pt x="1364" y="732"/>
                        <a:pt x="1372" y="732"/>
                        <a:pt x="1379" y="732"/>
                      </a:cubicBezTo>
                      <a:cubicBezTo>
                        <a:pt x="1384" y="732"/>
                        <a:pt x="1388" y="731"/>
                        <a:pt x="1393" y="732"/>
                      </a:cubicBezTo>
                      <a:cubicBezTo>
                        <a:pt x="1397" y="733"/>
                        <a:pt x="1401" y="732"/>
                        <a:pt x="1405" y="732"/>
                      </a:cubicBezTo>
                      <a:cubicBezTo>
                        <a:pt x="1413" y="731"/>
                        <a:pt x="1420" y="729"/>
                        <a:pt x="1428" y="730"/>
                      </a:cubicBezTo>
                      <a:cubicBezTo>
                        <a:pt x="1429" y="730"/>
                        <a:pt x="1430" y="730"/>
                        <a:pt x="1431" y="730"/>
                      </a:cubicBezTo>
                      <a:cubicBezTo>
                        <a:pt x="1437" y="730"/>
                        <a:pt x="1443" y="730"/>
                        <a:pt x="1448" y="731"/>
                      </a:cubicBezTo>
                      <a:cubicBezTo>
                        <a:pt x="1455" y="731"/>
                        <a:pt x="1461" y="731"/>
                        <a:pt x="1467" y="731"/>
                      </a:cubicBezTo>
                      <a:cubicBezTo>
                        <a:pt x="1473" y="731"/>
                        <a:pt x="1479" y="730"/>
                        <a:pt x="1485" y="731"/>
                      </a:cubicBezTo>
                      <a:cubicBezTo>
                        <a:pt x="1492" y="732"/>
                        <a:pt x="1499" y="731"/>
                        <a:pt x="1505" y="731"/>
                      </a:cubicBezTo>
                      <a:cubicBezTo>
                        <a:pt x="1506" y="731"/>
                        <a:pt x="1507" y="730"/>
                        <a:pt x="1508" y="731"/>
                      </a:cubicBezTo>
                      <a:cubicBezTo>
                        <a:pt x="1517" y="733"/>
                        <a:pt x="1527" y="731"/>
                        <a:pt x="1537" y="731"/>
                      </a:cubicBezTo>
                      <a:cubicBezTo>
                        <a:pt x="1545" y="732"/>
                        <a:pt x="1553" y="731"/>
                        <a:pt x="1561" y="730"/>
                      </a:cubicBezTo>
                      <a:cubicBezTo>
                        <a:pt x="1568" y="730"/>
                        <a:pt x="1574" y="731"/>
                        <a:pt x="1581" y="729"/>
                      </a:cubicBezTo>
                      <a:cubicBezTo>
                        <a:pt x="1584" y="729"/>
                        <a:pt x="1587" y="729"/>
                        <a:pt x="1591" y="729"/>
                      </a:cubicBezTo>
                      <a:cubicBezTo>
                        <a:pt x="1595" y="729"/>
                        <a:pt x="1600" y="729"/>
                        <a:pt x="1605" y="730"/>
                      </a:cubicBezTo>
                      <a:close/>
                      <a:moveTo>
                        <a:pt x="1691" y="196"/>
                      </a:moveTo>
                      <a:cubicBezTo>
                        <a:pt x="1697" y="194"/>
                        <a:pt x="1700" y="196"/>
                        <a:pt x="1703" y="200"/>
                      </a:cubicBezTo>
                      <a:cubicBezTo>
                        <a:pt x="1705" y="205"/>
                        <a:pt x="1708" y="209"/>
                        <a:pt x="1710" y="214"/>
                      </a:cubicBezTo>
                      <a:cubicBezTo>
                        <a:pt x="1712" y="217"/>
                        <a:pt x="1714" y="220"/>
                        <a:pt x="1718" y="223"/>
                      </a:cubicBezTo>
                      <a:cubicBezTo>
                        <a:pt x="1719" y="219"/>
                        <a:pt x="1720" y="215"/>
                        <a:pt x="1720" y="212"/>
                      </a:cubicBezTo>
                      <a:cubicBezTo>
                        <a:pt x="1722" y="206"/>
                        <a:pt x="1724" y="201"/>
                        <a:pt x="1726" y="196"/>
                      </a:cubicBezTo>
                      <a:cubicBezTo>
                        <a:pt x="1728" y="193"/>
                        <a:pt x="1730" y="192"/>
                        <a:pt x="1732" y="193"/>
                      </a:cubicBezTo>
                      <a:cubicBezTo>
                        <a:pt x="1735" y="195"/>
                        <a:pt x="1739" y="197"/>
                        <a:pt x="1739" y="202"/>
                      </a:cubicBezTo>
                      <a:cubicBezTo>
                        <a:pt x="1740" y="206"/>
                        <a:pt x="1741" y="211"/>
                        <a:pt x="1743" y="215"/>
                      </a:cubicBezTo>
                      <a:cubicBezTo>
                        <a:pt x="1746" y="219"/>
                        <a:pt x="1748" y="224"/>
                        <a:pt x="1751" y="229"/>
                      </a:cubicBezTo>
                      <a:cubicBezTo>
                        <a:pt x="1753" y="228"/>
                        <a:pt x="1754" y="227"/>
                        <a:pt x="1755" y="226"/>
                      </a:cubicBezTo>
                      <a:cubicBezTo>
                        <a:pt x="1756" y="225"/>
                        <a:pt x="1757" y="224"/>
                        <a:pt x="1758" y="224"/>
                      </a:cubicBezTo>
                      <a:cubicBezTo>
                        <a:pt x="1762" y="224"/>
                        <a:pt x="1764" y="222"/>
                        <a:pt x="1767" y="220"/>
                      </a:cubicBezTo>
                      <a:cubicBezTo>
                        <a:pt x="1768" y="219"/>
                        <a:pt x="1769" y="219"/>
                        <a:pt x="1770" y="219"/>
                      </a:cubicBezTo>
                      <a:cubicBezTo>
                        <a:pt x="1779" y="216"/>
                        <a:pt x="1786" y="221"/>
                        <a:pt x="1791" y="226"/>
                      </a:cubicBezTo>
                      <a:cubicBezTo>
                        <a:pt x="1798" y="233"/>
                        <a:pt x="1801" y="241"/>
                        <a:pt x="1804" y="250"/>
                      </a:cubicBezTo>
                      <a:cubicBezTo>
                        <a:pt x="1805" y="254"/>
                        <a:pt x="1806" y="258"/>
                        <a:pt x="1811" y="260"/>
                      </a:cubicBezTo>
                      <a:cubicBezTo>
                        <a:pt x="1817" y="264"/>
                        <a:pt x="1822" y="269"/>
                        <a:pt x="1825" y="275"/>
                      </a:cubicBezTo>
                      <a:cubicBezTo>
                        <a:pt x="1830" y="283"/>
                        <a:pt x="1836" y="288"/>
                        <a:pt x="1845" y="291"/>
                      </a:cubicBezTo>
                      <a:cubicBezTo>
                        <a:pt x="1847" y="291"/>
                        <a:pt x="1850" y="293"/>
                        <a:pt x="1852" y="294"/>
                      </a:cubicBezTo>
                      <a:cubicBezTo>
                        <a:pt x="1857" y="296"/>
                        <a:pt x="1863" y="297"/>
                        <a:pt x="1869" y="297"/>
                      </a:cubicBezTo>
                      <a:cubicBezTo>
                        <a:pt x="1872" y="297"/>
                        <a:pt x="1873" y="295"/>
                        <a:pt x="1874" y="293"/>
                      </a:cubicBezTo>
                      <a:cubicBezTo>
                        <a:pt x="1876" y="284"/>
                        <a:pt x="1878" y="275"/>
                        <a:pt x="1882" y="266"/>
                      </a:cubicBezTo>
                      <a:cubicBezTo>
                        <a:pt x="1885" y="258"/>
                        <a:pt x="1888" y="249"/>
                        <a:pt x="1891" y="240"/>
                      </a:cubicBezTo>
                      <a:cubicBezTo>
                        <a:pt x="1893" y="234"/>
                        <a:pt x="1895" y="227"/>
                        <a:pt x="1896" y="221"/>
                      </a:cubicBezTo>
                      <a:cubicBezTo>
                        <a:pt x="1897" y="209"/>
                        <a:pt x="1899" y="198"/>
                        <a:pt x="1898" y="187"/>
                      </a:cubicBezTo>
                      <a:cubicBezTo>
                        <a:pt x="1898" y="185"/>
                        <a:pt x="1897" y="182"/>
                        <a:pt x="1898" y="180"/>
                      </a:cubicBezTo>
                      <a:cubicBezTo>
                        <a:pt x="1899" y="171"/>
                        <a:pt x="1897" y="162"/>
                        <a:pt x="1895" y="154"/>
                      </a:cubicBezTo>
                      <a:cubicBezTo>
                        <a:pt x="1893" y="147"/>
                        <a:pt x="1889" y="140"/>
                        <a:pt x="1887" y="133"/>
                      </a:cubicBezTo>
                      <a:cubicBezTo>
                        <a:pt x="1886" y="127"/>
                        <a:pt x="1882" y="121"/>
                        <a:pt x="1879" y="116"/>
                      </a:cubicBezTo>
                      <a:cubicBezTo>
                        <a:pt x="1874" y="110"/>
                        <a:pt x="1869" y="104"/>
                        <a:pt x="1863" y="98"/>
                      </a:cubicBezTo>
                      <a:cubicBezTo>
                        <a:pt x="1861" y="96"/>
                        <a:pt x="1858" y="94"/>
                        <a:pt x="1856" y="93"/>
                      </a:cubicBezTo>
                      <a:cubicBezTo>
                        <a:pt x="1847" y="99"/>
                        <a:pt x="1847" y="99"/>
                        <a:pt x="1842" y="92"/>
                      </a:cubicBezTo>
                      <a:cubicBezTo>
                        <a:pt x="1844" y="91"/>
                        <a:pt x="1847" y="89"/>
                        <a:pt x="1849" y="88"/>
                      </a:cubicBezTo>
                      <a:cubicBezTo>
                        <a:pt x="1847" y="86"/>
                        <a:pt x="1846" y="86"/>
                        <a:pt x="1845" y="85"/>
                      </a:cubicBezTo>
                      <a:cubicBezTo>
                        <a:pt x="1840" y="82"/>
                        <a:pt x="1835" y="80"/>
                        <a:pt x="1830" y="77"/>
                      </a:cubicBezTo>
                      <a:cubicBezTo>
                        <a:pt x="1823" y="74"/>
                        <a:pt x="1815" y="71"/>
                        <a:pt x="1808" y="68"/>
                      </a:cubicBezTo>
                      <a:cubicBezTo>
                        <a:pt x="1805" y="66"/>
                        <a:pt x="1802" y="65"/>
                        <a:pt x="1800" y="63"/>
                      </a:cubicBezTo>
                      <a:cubicBezTo>
                        <a:pt x="1798" y="61"/>
                        <a:pt x="1795" y="60"/>
                        <a:pt x="1792" y="59"/>
                      </a:cubicBezTo>
                      <a:cubicBezTo>
                        <a:pt x="1786" y="57"/>
                        <a:pt x="1780" y="57"/>
                        <a:pt x="1773" y="58"/>
                      </a:cubicBezTo>
                      <a:cubicBezTo>
                        <a:pt x="1770" y="58"/>
                        <a:pt x="1767" y="59"/>
                        <a:pt x="1763" y="58"/>
                      </a:cubicBezTo>
                      <a:cubicBezTo>
                        <a:pt x="1758" y="57"/>
                        <a:pt x="1753" y="58"/>
                        <a:pt x="1748" y="60"/>
                      </a:cubicBezTo>
                      <a:cubicBezTo>
                        <a:pt x="1746" y="60"/>
                        <a:pt x="1744" y="60"/>
                        <a:pt x="1743" y="61"/>
                      </a:cubicBezTo>
                      <a:cubicBezTo>
                        <a:pt x="1737" y="62"/>
                        <a:pt x="1731" y="62"/>
                        <a:pt x="1726" y="65"/>
                      </a:cubicBezTo>
                      <a:cubicBezTo>
                        <a:pt x="1723" y="67"/>
                        <a:pt x="1720" y="68"/>
                        <a:pt x="1716" y="70"/>
                      </a:cubicBezTo>
                      <a:cubicBezTo>
                        <a:pt x="1713" y="71"/>
                        <a:pt x="1709" y="73"/>
                        <a:pt x="1706" y="74"/>
                      </a:cubicBezTo>
                      <a:cubicBezTo>
                        <a:pt x="1700" y="76"/>
                        <a:pt x="1696" y="79"/>
                        <a:pt x="1692" y="83"/>
                      </a:cubicBezTo>
                      <a:cubicBezTo>
                        <a:pt x="1683" y="89"/>
                        <a:pt x="1674" y="95"/>
                        <a:pt x="1667" y="103"/>
                      </a:cubicBezTo>
                      <a:cubicBezTo>
                        <a:pt x="1659" y="112"/>
                        <a:pt x="1651" y="120"/>
                        <a:pt x="1643" y="129"/>
                      </a:cubicBezTo>
                      <a:cubicBezTo>
                        <a:pt x="1636" y="137"/>
                        <a:pt x="1631" y="146"/>
                        <a:pt x="1627" y="156"/>
                      </a:cubicBezTo>
                      <a:cubicBezTo>
                        <a:pt x="1626" y="159"/>
                        <a:pt x="1623" y="161"/>
                        <a:pt x="1623" y="164"/>
                      </a:cubicBezTo>
                      <a:cubicBezTo>
                        <a:pt x="1622" y="169"/>
                        <a:pt x="1621" y="174"/>
                        <a:pt x="1619" y="178"/>
                      </a:cubicBezTo>
                      <a:cubicBezTo>
                        <a:pt x="1617" y="184"/>
                        <a:pt x="1616" y="190"/>
                        <a:pt x="1614" y="196"/>
                      </a:cubicBezTo>
                      <a:cubicBezTo>
                        <a:pt x="1613" y="201"/>
                        <a:pt x="1611" y="207"/>
                        <a:pt x="1612" y="213"/>
                      </a:cubicBezTo>
                      <a:cubicBezTo>
                        <a:pt x="1613" y="214"/>
                        <a:pt x="1612" y="214"/>
                        <a:pt x="1612" y="215"/>
                      </a:cubicBezTo>
                      <a:cubicBezTo>
                        <a:pt x="1611" y="227"/>
                        <a:pt x="1614" y="238"/>
                        <a:pt x="1618" y="249"/>
                      </a:cubicBezTo>
                      <a:cubicBezTo>
                        <a:pt x="1618" y="249"/>
                        <a:pt x="1619" y="249"/>
                        <a:pt x="1620" y="250"/>
                      </a:cubicBezTo>
                      <a:cubicBezTo>
                        <a:pt x="1620" y="248"/>
                        <a:pt x="1621" y="247"/>
                        <a:pt x="1621" y="245"/>
                      </a:cubicBezTo>
                      <a:cubicBezTo>
                        <a:pt x="1622" y="236"/>
                        <a:pt x="1623" y="228"/>
                        <a:pt x="1624" y="219"/>
                      </a:cubicBezTo>
                      <a:cubicBezTo>
                        <a:pt x="1625" y="216"/>
                        <a:pt x="1625" y="214"/>
                        <a:pt x="1626" y="212"/>
                      </a:cubicBezTo>
                      <a:cubicBezTo>
                        <a:pt x="1630" y="210"/>
                        <a:pt x="1632" y="212"/>
                        <a:pt x="1634" y="215"/>
                      </a:cubicBezTo>
                      <a:cubicBezTo>
                        <a:pt x="1635" y="217"/>
                        <a:pt x="1636" y="218"/>
                        <a:pt x="1637" y="220"/>
                      </a:cubicBezTo>
                      <a:cubicBezTo>
                        <a:pt x="1639" y="225"/>
                        <a:pt x="1642" y="230"/>
                        <a:pt x="1644" y="235"/>
                      </a:cubicBezTo>
                      <a:cubicBezTo>
                        <a:pt x="1644" y="237"/>
                        <a:pt x="1646" y="238"/>
                        <a:pt x="1648" y="239"/>
                      </a:cubicBezTo>
                      <a:cubicBezTo>
                        <a:pt x="1649" y="229"/>
                        <a:pt x="1649" y="220"/>
                        <a:pt x="1650" y="210"/>
                      </a:cubicBezTo>
                      <a:cubicBezTo>
                        <a:pt x="1650" y="206"/>
                        <a:pt x="1651" y="203"/>
                        <a:pt x="1654" y="201"/>
                      </a:cubicBezTo>
                      <a:cubicBezTo>
                        <a:pt x="1656" y="197"/>
                        <a:pt x="1660" y="197"/>
                        <a:pt x="1662" y="201"/>
                      </a:cubicBezTo>
                      <a:cubicBezTo>
                        <a:pt x="1663" y="202"/>
                        <a:pt x="1664" y="204"/>
                        <a:pt x="1664" y="205"/>
                      </a:cubicBezTo>
                      <a:cubicBezTo>
                        <a:pt x="1665" y="208"/>
                        <a:pt x="1666" y="212"/>
                        <a:pt x="1667" y="214"/>
                      </a:cubicBezTo>
                      <a:cubicBezTo>
                        <a:pt x="1669" y="220"/>
                        <a:pt x="1673" y="224"/>
                        <a:pt x="1679" y="227"/>
                      </a:cubicBezTo>
                      <a:cubicBezTo>
                        <a:pt x="1683" y="216"/>
                        <a:pt x="1687" y="206"/>
                        <a:pt x="1691" y="196"/>
                      </a:cubicBezTo>
                      <a:close/>
                      <a:moveTo>
                        <a:pt x="493" y="214"/>
                      </a:moveTo>
                      <a:cubicBezTo>
                        <a:pt x="493" y="214"/>
                        <a:pt x="494" y="214"/>
                        <a:pt x="494" y="214"/>
                      </a:cubicBezTo>
                      <a:cubicBezTo>
                        <a:pt x="494" y="209"/>
                        <a:pt x="495" y="205"/>
                        <a:pt x="495" y="200"/>
                      </a:cubicBezTo>
                      <a:cubicBezTo>
                        <a:pt x="496" y="193"/>
                        <a:pt x="496" y="187"/>
                        <a:pt x="494" y="180"/>
                      </a:cubicBezTo>
                      <a:cubicBezTo>
                        <a:pt x="491" y="169"/>
                        <a:pt x="486" y="158"/>
                        <a:pt x="482" y="148"/>
                      </a:cubicBezTo>
                      <a:cubicBezTo>
                        <a:pt x="479" y="139"/>
                        <a:pt x="474" y="132"/>
                        <a:pt x="468" y="125"/>
                      </a:cubicBezTo>
                      <a:cubicBezTo>
                        <a:pt x="465" y="121"/>
                        <a:pt x="462" y="118"/>
                        <a:pt x="459" y="115"/>
                      </a:cubicBezTo>
                      <a:cubicBezTo>
                        <a:pt x="453" y="108"/>
                        <a:pt x="446" y="103"/>
                        <a:pt x="438" y="98"/>
                      </a:cubicBezTo>
                      <a:cubicBezTo>
                        <a:pt x="431" y="94"/>
                        <a:pt x="423" y="89"/>
                        <a:pt x="416" y="84"/>
                      </a:cubicBezTo>
                      <a:cubicBezTo>
                        <a:pt x="412" y="81"/>
                        <a:pt x="407" y="78"/>
                        <a:pt x="401" y="76"/>
                      </a:cubicBezTo>
                      <a:cubicBezTo>
                        <a:pt x="397" y="75"/>
                        <a:pt x="392" y="73"/>
                        <a:pt x="387" y="74"/>
                      </a:cubicBezTo>
                      <a:cubicBezTo>
                        <a:pt x="380" y="76"/>
                        <a:pt x="372" y="76"/>
                        <a:pt x="364" y="75"/>
                      </a:cubicBezTo>
                      <a:cubicBezTo>
                        <a:pt x="357" y="73"/>
                        <a:pt x="351" y="72"/>
                        <a:pt x="344" y="73"/>
                      </a:cubicBezTo>
                      <a:cubicBezTo>
                        <a:pt x="339" y="74"/>
                        <a:pt x="334" y="73"/>
                        <a:pt x="329" y="74"/>
                      </a:cubicBezTo>
                      <a:cubicBezTo>
                        <a:pt x="325" y="75"/>
                        <a:pt x="321" y="77"/>
                        <a:pt x="317" y="77"/>
                      </a:cubicBezTo>
                      <a:cubicBezTo>
                        <a:pt x="311" y="77"/>
                        <a:pt x="305" y="79"/>
                        <a:pt x="300" y="80"/>
                      </a:cubicBezTo>
                      <a:cubicBezTo>
                        <a:pt x="292" y="82"/>
                        <a:pt x="286" y="85"/>
                        <a:pt x="279" y="88"/>
                      </a:cubicBezTo>
                      <a:cubicBezTo>
                        <a:pt x="276" y="91"/>
                        <a:pt x="272" y="93"/>
                        <a:pt x="268" y="96"/>
                      </a:cubicBezTo>
                      <a:cubicBezTo>
                        <a:pt x="263" y="100"/>
                        <a:pt x="259" y="103"/>
                        <a:pt x="254" y="107"/>
                      </a:cubicBezTo>
                      <a:cubicBezTo>
                        <a:pt x="250" y="111"/>
                        <a:pt x="247" y="116"/>
                        <a:pt x="243" y="121"/>
                      </a:cubicBezTo>
                      <a:cubicBezTo>
                        <a:pt x="237" y="126"/>
                        <a:pt x="234" y="133"/>
                        <a:pt x="231" y="140"/>
                      </a:cubicBezTo>
                      <a:cubicBezTo>
                        <a:pt x="228" y="146"/>
                        <a:pt x="226" y="153"/>
                        <a:pt x="223" y="159"/>
                      </a:cubicBezTo>
                      <a:cubicBezTo>
                        <a:pt x="221" y="163"/>
                        <a:pt x="219" y="167"/>
                        <a:pt x="217" y="171"/>
                      </a:cubicBezTo>
                      <a:cubicBezTo>
                        <a:pt x="214" y="178"/>
                        <a:pt x="211" y="185"/>
                        <a:pt x="210" y="193"/>
                      </a:cubicBezTo>
                      <a:cubicBezTo>
                        <a:pt x="209" y="201"/>
                        <a:pt x="206" y="209"/>
                        <a:pt x="206" y="217"/>
                      </a:cubicBezTo>
                      <a:cubicBezTo>
                        <a:pt x="205" y="229"/>
                        <a:pt x="205" y="241"/>
                        <a:pt x="206" y="252"/>
                      </a:cubicBezTo>
                      <a:cubicBezTo>
                        <a:pt x="207" y="264"/>
                        <a:pt x="210" y="276"/>
                        <a:pt x="214" y="287"/>
                      </a:cubicBezTo>
                      <a:cubicBezTo>
                        <a:pt x="216" y="293"/>
                        <a:pt x="219" y="299"/>
                        <a:pt x="220" y="304"/>
                      </a:cubicBezTo>
                      <a:cubicBezTo>
                        <a:pt x="222" y="312"/>
                        <a:pt x="223" y="319"/>
                        <a:pt x="224" y="326"/>
                      </a:cubicBezTo>
                      <a:cubicBezTo>
                        <a:pt x="225" y="327"/>
                        <a:pt x="225" y="328"/>
                        <a:pt x="225" y="330"/>
                      </a:cubicBezTo>
                      <a:cubicBezTo>
                        <a:pt x="227" y="328"/>
                        <a:pt x="228" y="327"/>
                        <a:pt x="229" y="325"/>
                      </a:cubicBezTo>
                      <a:cubicBezTo>
                        <a:pt x="230" y="321"/>
                        <a:pt x="234" y="321"/>
                        <a:pt x="237" y="322"/>
                      </a:cubicBezTo>
                      <a:cubicBezTo>
                        <a:pt x="238" y="323"/>
                        <a:pt x="238" y="325"/>
                        <a:pt x="238" y="326"/>
                      </a:cubicBezTo>
                      <a:cubicBezTo>
                        <a:pt x="245" y="320"/>
                        <a:pt x="247" y="312"/>
                        <a:pt x="252" y="306"/>
                      </a:cubicBezTo>
                      <a:cubicBezTo>
                        <a:pt x="258" y="305"/>
                        <a:pt x="260" y="307"/>
                        <a:pt x="260" y="313"/>
                      </a:cubicBezTo>
                      <a:cubicBezTo>
                        <a:pt x="260" y="314"/>
                        <a:pt x="259" y="315"/>
                        <a:pt x="259" y="316"/>
                      </a:cubicBezTo>
                      <a:cubicBezTo>
                        <a:pt x="259" y="319"/>
                        <a:pt x="258" y="322"/>
                        <a:pt x="258" y="325"/>
                      </a:cubicBezTo>
                      <a:cubicBezTo>
                        <a:pt x="263" y="318"/>
                        <a:pt x="266" y="310"/>
                        <a:pt x="268" y="302"/>
                      </a:cubicBezTo>
                      <a:cubicBezTo>
                        <a:pt x="274" y="301"/>
                        <a:pt x="274" y="301"/>
                        <a:pt x="276" y="306"/>
                      </a:cubicBezTo>
                      <a:cubicBezTo>
                        <a:pt x="277" y="311"/>
                        <a:pt x="280" y="316"/>
                        <a:pt x="279" y="322"/>
                      </a:cubicBezTo>
                      <a:cubicBezTo>
                        <a:pt x="279" y="323"/>
                        <a:pt x="280" y="325"/>
                        <a:pt x="281" y="326"/>
                      </a:cubicBezTo>
                      <a:cubicBezTo>
                        <a:pt x="284" y="322"/>
                        <a:pt x="286" y="316"/>
                        <a:pt x="285" y="311"/>
                      </a:cubicBezTo>
                      <a:cubicBezTo>
                        <a:pt x="284" y="306"/>
                        <a:pt x="284" y="301"/>
                        <a:pt x="284" y="295"/>
                      </a:cubicBezTo>
                      <a:cubicBezTo>
                        <a:pt x="284" y="292"/>
                        <a:pt x="284" y="288"/>
                        <a:pt x="285" y="284"/>
                      </a:cubicBezTo>
                      <a:cubicBezTo>
                        <a:pt x="285" y="281"/>
                        <a:pt x="287" y="279"/>
                        <a:pt x="288" y="276"/>
                      </a:cubicBezTo>
                      <a:cubicBezTo>
                        <a:pt x="290" y="273"/>
                        <a:pt x="293" y="274"/>
                        <a:pt x="295" y="276"/>
                      </a:cubicBezTo>
                      <a:cubicBezTo>
                        <a:pt x="296" y="278"/>
                        <a:pt x="296" y="279"/>
                        <a:pt x="297" y="281"/>
                      </a:cubicBezTo>
                      <a:cubicBezTo>
                        <a:pt x="298" y="284"/>
                        <a:pt x="299" y="287"/>
                        <a:pt x="301" y="290"/>
                      </a:cubicBezTo>
                      <a:cubicBezTo>
                        <a:pt x="303" y="293"/>
                        <a:pt x="305" y="296"/>
                        <a:pt x="309" y="295"/>
                      </a:cubicBezTo>
                      <a:cubicBezTo>
                        <a:pt x="308" y="291"/>
                        <a:pt x="306" y="288"/>
                        <a:pt x="305" y="285"/>
                      </a:cubicBezTo>
                      <a:cubicBezTo>
                        <a:pt x="304" y="283"/>
                        <a:pt x="305" y="279"/>
                        <a:pt x="301" y="278"/>
                      </a:cubicBezTo>
                      <a:cubicBezTo>
                        <a:pt x="301" y="278"/>
                        <a:pt x="301" y="276"/>
                        <a:pt x="301" y="276"/>
                      </a:cubicBezTo>
                      <a:cubicBezTo>
                        <a:pt x="301" y="274"/>
                        <a:pt x="301" y="272"/>
                        <a:pt x="301" y="270"/>
                      </a:cubicBezTo>
                      <a:cubicBezTo>
                        <a:pt x="302" y="266"/>
                        <a:pt x="304" y="263"/>
                        <a:pt x="305" y="259"/>
                      </a:cubicBezTo>
                      <a:cubicBezTo>
                        <a:pt x="304" y="258"/>
                        <a:pt x="304" y="257"/>
                        <a:pt x="303" y="255"/>
                      </a:cubicBezTo>
                      <a:cubicBezTo>
                        <a:pt x="301" y="252"/>
                        <a:pt x="300" y="248"/>
                        <a:pt x="302" y="244"/>
                      </a:cubicBezTo>
                      <a:cubicBezTo>
                        <a:pt x="302" y="243"/>
                        <a:pt x="302" y="241"/>
                        <a:pt x="303" y="240"/>
                      </a:cubicBezTo>
                      <a:cubicBezTo>
                        <a:pt x="304" y="237"/>
                        <a:pt x="304" y="234"/>
                        <a:pt x="306" y="232"/>
                      </a:cubicBezTo>
                      <a:cubicBezTo>
                        <a:pt x="307" y="229"/>
                        <a:pt x="310" y="226"/>
                        <a:pt x="312" y="223"/>
                      </a:cubicBezTo>
                      <a:cubicBezTo>
                        <a:pt x="318" y="216"/>
                        <a:pt x="329" y="214"/>
                        <a:pt x="337" y="219"/>
                      </a:cubicBezTo>
                      <a:cubicBezTo>
                        <a:pt x="339" y="220"/>
                        <a:pt x="341" y="221"/>
                        <a:pt x="344" y="222"/>
                      </a:cubicBezTo>
                      <a:cubicBezTo>
                        <a:pt x="352" y="225"/>
                        <a:pt x="357" y="231"/>
                        <a:pt x="359" y="240"/>
                      </a:cubicBezTo>
                      <a:cubicBezTo>
                        <a:pt x="359" y="241"/>
                        <a:pt x="359" y="241"/>
                        <a:pt x="360" y="243"/>
                      </a:cubicBezTo>
                      <a:cubicBezTo>
                        <a:pt x="364" y="238"/>
                        <a:pt x="367" y="234"/>
                        <a:pt x="368" y="228"/>
                      </a:cubicBezTo>
                      <a:cubicBezTo>
                        <a:pt x="368" y="224"/>
                        <a:pt x="369" y="221"/>
                        <a:pt x="370" y="217"/>
                      </a:cubicBezTo>
                      <a:cubicBezTo>
                        <a:pt x="370" y="214"/>
                        <a:pt x="372" y="211"/>
                        <a:pt x="373" y="208"/>
                      </a:cubicBezTo>
                      <a:cubicBezTo>
                        <a:pt x="373" y="206"/>
                        <a:pt x="374" y="205"/>
                        <a:pt x="375" y="203"/>
                      </a:cubicBezTo>
                      <a:cubicBezTo>
                        <a:pt x="376" y="201"/>
                        <a:pt x="380" y="201"/>
                        <a:pt x="382" y="203"/>
                      </a:cubicBezTo>
                      <a:cubicBezTo>
                        <a:pt x="383" y="204"/>
                        <a:pt x="384" y="205"/>
                        <a:pt x="384" y="206"/>
                      </a:cubicBezTo>
                      <a:cubicBezTo>
                        <a:pt x="385" y="210"/>
                        <a:pt x="386" y="215"/>
                        <a:pt x="388" y="219"/>
                      </a:cubicBezTo>
                      <a:cubicBezTo>
                        <a:pt x="389" y="222"/>
                        <a:pt x="390" y="225"/>
                        <a:pt x="391" y="228"/>
                      </a:cubicBezTo>
                      <a:cubicBezTo>
                        <a:pt x="392" y="230"/>
                        <a:pt x="392" y="231"/>
                        <a:pt x="395" y="231"/>
                      </a:cubicBezTo>
                      <a:cubicBezTo>
                        <a:pt x="395" y="225"/>
                        <a:pt x="397" y="216"/>
                        <a:pt x="400" y="210"/>
                      </a:cubicBezTo>
                      <a:cubicBezTo>
                        <a:pt x="402" y="205"/>
                        <a:pt x="405" y="200"/>
                        <a:pt x="410" y="196"/>
                      </a:cubicBezTo>
                      <a:cubicBezTo>
                        <a:pt x="413" y="194"/>
                        <a:pt x="417" y="191"/>
                        <a:pt x="423" y="194"/>
                      </a:cubicBezTo>
                      <a:cubicBezTo>
                        <a:pt x="422" y="198"/>
                        <a:pt x="421" y="202"/>
                        <a:pt x="421" y="206"/>
                      </a:cubicBezTo>
                      <a:cubicBezTo>
                        <a:pt x="422" y="210"/>
                        <a:pt x="423" y="214"/>
                        <a:pt x="424" y="219"/>
                      </a:cubicBezTo>
                      <a:cubicBezTo>
                        <a:pt x="425" y="217"/>
                        <a:pt x="425" y="217"/>
                        <a:pt x="426" y="216"/>
                      </a:cubicBezTo>
                      <a:cubicBezTo>
                        <a:pt x="428" y="212"/>
                        <a:pt x="431" y="208"/>
                        <a:pt x="434" y="204"/>
                      </a:cubicBezTo>
                      <a:cubicBezTo>
                        <a:pt x="438" y="200"/>
                        <a:pt x="443" y="197"/>
                        <a:pt x="448" y="194"/>
                      </a:cubicBezTo>
                      <a:cubicBezTo>
                        <a:pt x="452" y="192"/>
                        <a:pt x="455" y="193"/>
                        <a:pt x="456" y="197"/>
                      </a:cubicBezTo>
                      <a:cubicBezTo>
                        <a:pt x="457" y="202"/>
                        <a:pt x="460" y="207"/>
                        <a:pt x="459" y="213"/>
                      </a:cubicBezTo>
                      <a:cubicBezTo>
                        <a:pt x="459" y="215"/>
                        <a:pt x="459" y="217"/>
                        <a:pt x="459" y="219"/>
                      </a:cubicBezTo>
                      <a:cubicBezTo>
                        <a:pt x="459" y="220"/>
                        <a:pt x="459" y="221"/>
                        <a:pt x="460" y="223"/>
                      </a:cubicBezTo>
                      <a:cubicBezTo>
                        <a:pt x="461" y="222"/>
                        <a:pt x="462" y="222"/>
                        <a:pt x="463" y="221"/>
                      </a:cubicBezTo>
                      <a:cubicBezTo>
                        <a:pt x="466" y="216"/>
                        <a:pt x="466" y="209"/>
                        <a:pt x="469" y="204"/>
                      </a:cubicBezTo>
                      <a:cubicBezTo>
                        <a:pt x="467" y="199"/>
                        <a:pt x="470" y="194"/>
                        <a:pt x="471" y="189"/>
                      </a:cubicBezTo>
                      <a:cubicBezTo>
                        <a:pt x="472" y="187"/>
                        <a:pt x="473" y="186"/>
                        <a:pt x="475" y="186"/>
                      </a:cubicBezTo>
                      <a:cubicBezTo>
                        <a:pt x="477" y="185"/>
                        <a:pt x="479" y="185"/>
                        <a:pt x="480" y="188"/>
                      </a:cubicBezTo>
                      <a:cubicBezTo>
                        <a:pt x="481" y="189"/>
                        <a:pt x="483" y="191"/>
                        <a:pt x="484" y="192"/>
                      </a:cubicBezTo>
                      <a:cubicBezTo>
                        <a:pt x="486" y="193"/>
                        <a:pt x="487" y="194"/>
                        <a:pt x="488" y="197"/>
                      </a:cubicBezTo>
                      <a:cubicBezTo>
                        <a:pt x="489" y="202"/>
                        <a:pt x="491" y="208"/>
                        <a:pt x="493" y="214"/>
                      </a:cubicBezTo>
                      <a:close/>
                      <a:moveTo>
                        <a:pt x="1613" y="697"/>
                      </a:moveTo>
                      <a:cubicBezTo>
                        <a:pt x="1613" y="699"/>
                        <a:pt x="1612" y="701"/>
                        <a:pt x="1612" y="703"/>
                      </a:cubicBezTo>
                      <a:cubicBezTo>
                        <a:pt x="1612" y="709"/>
                        <a:pt x="1612" y="715"/>
                        <a:pt x="1613" y="721"/>
                      </a:cubicBezTo>
                      <a:cubicBezTo>
                        <a:pt x="1613" y="727"/>
                        <a:pt x="1612" y="732"/>
                        <a:pt x="1614" y="738"/>
                      </a:cubicBezTo>
                      <a:cubicBezTo>
                        <a:pt x="1615" y="739"/>
                        <a:pt x="1614" y="741"/>
                        <a:pt x="1613" y="741"/>
                      </a:cubicBezTo>
                      <a:cubicBezTo>
                        <a:pt x="1612" y="742"/>
                        <a:pt x="1611" y="742"/>
                        <a:pt x="1610" y="741"/>
                      </a:cubicBezTo>
                      <a:cubicBezTo>
                        <a:pt x="1602" y="737"/>
                        <a:pt x="1594" y="738"/>
                        <a:pt x="1585" y="738"/>
                      </a:cubicBezTo>
                      <a:cubicBezTo>
                        <a:pt x="1579" y="739"/>
                        <a:pt x="1573" y="738"/>
                        <a:pt x="1567" y="740"/>
                      </a:cubicBezTo>
                      <a:cubicBezTo>
                        <a:pt x="1566" y="740"/>
                        <a:pt x="1566" y="740"/>
                        <a:pt x="1566" y="740"/>
                      </a:cubicBezTo>
                      <a:cubicBezTo>
                        <a:pt x="1561" y="739"/>
                        <a:pt x="1556" y="739"/>
                        <a:pt x="1551" y="739"/>
                      </a:cubicBezTo>
                      <a:cubicBezTo>
                        <a:pt x="1539" y="741"/>
                        <a:pt x="1527" y="738"/>
                        <a:pt x="1514" y="740"/>
                      </a:cubicBezTo>
                      <a:cubicBezTo>
                        <a:pt x="1508" y="741"/>
                        <a:pt x="1501" y="740"/>
                        <a:pt x="1494" y="740"/>
                      </a:cubicBezTo>
                      <a:cubicBezTo>
                        <a:pt x="1490" y="740"/>
                        <a:pt x="1488" y="742"/>
                        <a:pt x="1488" y="746"/>
                      </a:cubicBezTo>
                      <a:cubicBezTo>
                        <a:pt x="1487" y="751"/>
                        <a:pt x="1487" y="757"/>
                        <a:pt x="1487" y="762"/>
                      </a:cubicBezTo>
                      <a:cubicBezTo>
                        <a:pt x="1487" y="765"/>
                        <a:pt x="1486" y="768"/>
                        <a:pt x="1487" y="770"/>
                      </a:cubicBezTo>
                      <a:cubicBezTo>
                        <a:pt x="1489" y="778"/>
                        <a:pt x="1488" y="787"/>
                        <a:pt x="1488" y="795"/>
                      </a:cubicBezTo>
                      <a:cubicBezTo>
                        <a:pt x="1488" y="802"/>
                        <a:pt x="1488" y="810"/>
                        <a:pt x="1488" y="818"/>
                      </a:cubicBezTo>
                      <a:cubicBezTo>
                        <a:pt x="1488" y="826"/>
                        <a:pt x="1491" y="834"/>
                        <a:pt x="1490" y="842"/>
                      </a:cubicBezTo>
                      <a:cubicBezTo>
                        <a:pt x="1489" y="843"/>
                        <a:pt x="1490" y="844"/>
                        <a:pt x="1490" y="846"/>
                      </a:cubicBezTo>
                      <a:cubicBezTo>
                        <a:pt x="1490" y="848"/>
                        <a:pt x="1490" y="850"/>
                        <a:pt x="1490" y="853"/>
                      </a:cubicBezTo>
                      <a:cubicBezTo>
                        <a:pt x="1490" y="856"/>
                        <a:pt x="1490" y="859"/>
                        <a:pt x="1490" y="862"/>
                      </a:cubicBezTo>
                      <a:cubicBezTo>
                        <a:pt x="1490" y="867"/>
                        <a:pt x="1491" y="872"/>
                        <a:pt x="1491" y="877"/>
                      </a:cubicBezTo>
                      <a:cubicBezTo>
                        <a:pt x="1491" y="883"/>
                        <a:pt x="1491" y="890"/>
                        <a:pt x="1491" y="897"/>
                      </a:cubicBezTo>
                      <a:cubicBezTo>
                        <a:pt x="1491" y="898"/>
                        <a:pt x="1492" y="899"/>
                        <a:pt x="1491" y="900"/>
                      </a:cubicBezTo>
                      <a:cubicBezTo>
                        <a:pt x="1490" y="905"/>
                        <a:pt x="1491" y="911"/>
                        <a:pt x="1491" y="916"/>
                      </a:cubicBezTo>
                      <a:cubicBezTo>
                        <a:pt x="1491" y="923"/>
                        <a:pt x="1492" y="930"/>
                        <a:pt x="1492" y="937"/>
                      </a:cubicBezTo>
                      <a:cubicBezTo>
                        <a:pt x="1492" y="943"/>
                        <a:pt x="1492" y="948"/>
                        <a:pt x="1492" y="954"/>
                      </a:cubicBezTo>
                      <a:cubicBezTo>
                        <a:pt x="1492" y="967"/>
                        <a:pt x="1492" y="980"/>
                        <a:pt x="1492" y="993"/>
                      </a:cubicBezTo>
                      <a:cubicBezTo>
                        <a:pt x="1492" y="1002"/>
                        <a:pt x="1492" y="1012"/>
                        <a:pt x="1492" y="1022"/>
                      </a:cubicBezTo>
                      <a:cubicBezTo>
                        <a:pt x="1492" y="1034"/>
                        <a:pt x="1493" y="1046"/>
                        <a:pt x="1494" y="1058"/>
                      </a:cubicBezTo>
                      <a:cubicBezTo>
                        <a:pt x="1494" y="1072"/>
                        <a:pt x="1494" y="1085"/>
                        <a:pt x="1494" y="1099"/>
                      </a:cubicBezTo>
                      <a:cubicBezTo>
                        <a:pt x="1495" y="1105"/>
                        <a:pt x="1494" y="1112"/>
                        <a:pt x="1495" y="1118"/>
                      </a:cubicBezTo>
                      <a:cubicBezTo>
                        <a:pt x="1495" y="1126"/>
                        <a:pt x="1496" y="1134"/>
                        <a:pt x="1497" y="1142"/>
                      </a:cubicBezTo>
                      <a:cubicBezTo>
                        <a:pt x="1497" y="1147"/>
                        <a:pt x="1497" y="1153"/>
                        <a:pt x="1497" y="1159"/>
                      </a:cubicBezTo>
                      <a:cubicBezTo>
                        <a:pt x="1504" y="1157"/>
                        <a:pt x="1511" y="1155"/>
                        <a:pt x="1517" y="1152"/>
                      </a:cubicBezTo>
                      <a:cubicBezTo>
                        <a:pt x="1525" y="1150"/>
                        <a:pt x="1533" y="1147"/>
                        <a:pt x="1541" y="1143"/>
                      </a:cubicBezTo>
                      <a:cubicBezTo>
                        <a:pt x="1552" y="1140"/>
                        <a:pt x="1562" y="1136"/>
                        <a:pt x="1572" y="1131"/>
                      </a:cubicBezTo>
                      <a:cubicBezTo>
                        <a:pt x="1575" y="1130"/>
                        <a:pt x="1579" y="1128"/>
                        <a:pt x="1582" y="1130"/>
                      </a:cubicBezTo>
                      <a:cubicBezTo>
                        <a:pt x="1584" y="1132"/>
                        <a:pt x="1586" y="1131"/>
                        <a:pt x="1587" y="1130"/>
                      </a:cubicBezTo>
                      <a:cubicBezTo>
                        <a:pt x="1592" y="1126"/>
                        <a:pt x="1595" y="1120"/>
                        <a:pt x="1595" y="1114"/>
                      </a:cubicBezTo>
                      <a:cubicBezTo>
                        <a:pt x="1595" y="1101"/>
                        <a:pt x="1595" y="1088"/>
                        <a:pt x="1591" y="1075"/>
                      </a:cubicBezTo>
                      <a:cubicBezTo>
                        <a:pt x="1588" y="1063"/>
                        <a:pt x="1585" y="1052"/>
                        <a:pt x="1584" y="1040"/>
                      </a:cubicBezTo>
                      <a:cubicBezTo>
                        <a:pt x="1583" y="1031"/>
                        <a:pt x="1581" y="1021"/>
                        <a:pt x="1580" y="1012"/>
                      </a:cubicBezTo>
                      <a:cubicBezTo>
                        <a:pt x="1579" y="1005"/>
                        <a:pt x="1578" y="999"/>
                        <a:pt x="1577" y="993"/>
                      </a:cubicBezTo>
                      <a:cubicBezTo>
                        <a:pt x="1576" y="986"/>
                        <a:pt x="1575" y="979"/>
                        <a:pt x="1574" y="972"/>
                      </a:cubicBezTo>
                      <a:cubicBezTo>
                        <a:pt x="1573" y="967"/>
                        <a:pt x="1573" y="962"/>
                        <a:pt x="1572" y="957"/>
                      </a:cubicBezTo>
                      <a:cubicBezTo>
                        <a:pt x="1572" y="953"/>
                        <a:pt x="1571" y="948"/>
                        <a:pt x="1571" y="944"/>
                      </a:cubicBezTo>
                      <a:cubicBezTo>
                        <a:pt x="1570" y="939"/>
                        <a:pt x="1568" y="933"/>
                        <a:pt x="1567" y="928"/>
                      </a:cubicBezTo>
                      <a:cubicBezTo>
                        <a:pt x="1565" y="921"/>
                        <a:pt x="1564" y="914"/>
                        <a:pt x="1563" y="907"/>
                      </a:cubicBezTo>
                      <a:cubicBezTo>
                        <a:pt x="1562" y="902"/>
                        <a:pt x="1561" y="897"/>
                        <a:pt x="1561" y="893"/>
                      </a:cubicBezTo>
                      <a:cubicBezTo>
                        <a:pt x="1560" y="886"/>
                        <a:pt x="1559" y="879"/>
                        <a:pt x="1558" y="873"/>
                      </a:cubicBezTo>
                      <a:cubicBezTo>
                        <a:pt x="1558" y="865"/>
                        <a:pt x="1557" y="858"/>
                        <a:pt x="1557" y="851"/>
                      </a:cubicBezTo>
                      <a:cubicBezTo>
                        <a:pt x="1557" y="845"/>
                        <a:pt x="1557" y="839"/>
                        <a:pt x="1557" y="834"/>
                      </a:cubicBezTo>
                      <a:cubicBezTo>
                        <a:pt x="1557" y="825"/>
                        <a:pt x="1560" y="817"/>
                        <a:pt x="1565" y="810"/>
                      </a:cubicBezTo>
                      <a:cubicBezTo>
                        <a:pt x="1566" y="808"/>
                        <a:pt x="1567" y="806"/>
                        <a:pt x="1568" y="804"/>
                      </a:cubicBezTo>
                      <a:cubicBezTo>
                        <a:pt x="1571" y="799"/>
                        <a:pt x="1573" y="794"/>
                        <a:pt x="1578" y="791"/>
                      </a:cubicBezTo>
                      <a:cubicBezTo>
                        <a:pt x="1579" y="791"/>
                        <a:pt x="1579" y="790"/>
                        <a:pt x="1580" y="789"/>
                      </a:cubicBezTo>
                      <a:cubicBezTo>
                        <a:pt x="1583" y="785"/>
                        <a:pt x="1586" y="782"/>
                        <a:pt x="1589" y="779"/>
                      </a:cubicBezTo>
                      <a:cubicBezTo>
                        <a:pt x="1594" y="775"/>
                        <a:pt x="1599" y="772"/>
                        <a:pt x="1604" y="769"/>
                      </a:cubicBezTo>
                      <a:cubicBezTo>
                        <a:pt x="1613" y="764"/>
                        <a:pt x="1623" y="762"/>
                        <a:pt x="1633" y="761"/>
                      </a:cubicBezTo>
                      <a:cubicBezTo>
                        <a:pt x="1637" y="760"/>
                        <a:pt x="1641" y="759"/>
                        <a:pt x="1645" y="758"/>
                      </a:cubicBezTo>
                      <a:cubicBezTo>
                        <a:pt x="1648" y="757"/>
                        <a:pt x="1651" y="756"/>
                        <a:pt x="1654" y="755"/>
                      </a:cubicBezTo>
                      <a:cubicBezTo>
                        <a:pt x="1655" y="755"/>
                        <a:pt x="1656" y="754"/>
                        <a:pt x="1657" y="754"/>
                      </a:cubicBezTo>
                      <a:cubicBezTo>
                        <a:pt x="1655" y="749"/>
                        <a:pt x="1652" y="744"/>
                        <a:pt x="1655" y="739"/>
                      </a:cubicBezTo>
                      <a:cubicBezTo>
                        <a:pt x="1670" y="735"/>
                        <a:pt x="1687" y="737"/>
                        <a:pt x="1703" y="734"/>
                      </a:cubicBezTo>
                      <a:cubicBezTo>
                        <a:pt x="1697" y="733"/>
                        <a:pt x="1691" y="733"/>
                        <a:pt x="1685" y="731"/>
                      </a:cubicBezTo>
                      <a:cubicBezTo>
                        <a:pt x="1676" y="730"/>
                        <a:pt x="1668" y="727"/>
                        <a:pt x="1660" y="726"/>
                      </a:cubicBezTo>
                      <a:cubicBezTo>
                        <a:pt x="1653" y="725"/>
                        <a:pt x="1647" y="721"/>
                        <a:pt x="1640" y="721"/>
                      </a:cubicBezTo>
                      <a:cubicBezTo>
                        <a:pt x="1636" y="721"/>
                        <a:pt x="1635" y="719"/>
                        <a:pt x="1636" y="715"/>
                      </a:cubicBezTo>
                      <a:cubicBezTo>
                        <a:pt x="1637" y="711"/>
                        <a:pt x="1637" y="706"/>
                        <a:pt x="1637" y="702"/>
                      </a:cubicBezTo>
                      <a:cubicBezTo>
                        <a:pt x="1629" y="700"/>
                        <a:pt x="1621" y="698"/>
                        <a:pt x="1613" y="697"/>
                      </a:cubicBezTo>
                      <a:close/>
                      <a:moveTo>
                        <a:pt x="1657" y="761"/>
                      </a:moveTo>
                      <a:cubicBezTo>
                        <a:pt x="1655" y="761"/>
                        <a:pt x="1652" y="762"/>
                        <a:pt x="1649" y="763"/>
                      </a:cubicBezTo>
                      <a:cubicBezTo>
                        <a:pt x="1644" y="764"/>
                        <a:pt x="1639" y="766"/>
                        <a:pt x="1634" y="766"/>
                      </a:cubicBezTo>
                      <a:cubicBezTo>
                        <a:pt x="1626" y="767"/>
                        <a:pt x="1618" y="769"/>
                        <a:pt x="1611" y="773"/>
                      </a:cubicBezTo>
                      <a:cubicBezTo>
                        <a:pt x="1598" y="780"/>
                        <a:pt x="1587" y="790"/>
                        <a:pt x="1579" y="802"/>
                      </a:cubicBezTo>
                      <a:cubicBezTo>
                        <a:pt x="1573" y="812"/>
                        <a:pt x="1567" y="822"/>
                        <a:pt x="1566" y="834"/>
                      </a:cubicBezTo>
                      <a:cubicBezTo>
                        <a:pt x="1566" y="840"/>
                        <a:pt x="1565" y="846"/>
                        <a:pt x="1565" y="852"/>
                      </a:cubicBezTo>
                      <a:cubicBezTo>
                        <a:pt x="1566" y="858"/>
                        <a:pt x="1566" y="864"/>
                        <a:pt x="1567" y="869"/>
                      </a:cubicBezTo>
                      <a:cubicBezTo>
                        <a:pt x="1568" y="880"/>
                        <a:pt x="1569" y="890"/>
                        <a:pt x="1570" y="900"/>
                      </a:cubicBezTo>
                      <a:cubicBezTo>
                        <a:pt x="1570" y="904"/>
                        <a:pt x="1572" y="908"/>
                        <a:pt x="1572" y="912"/>
                      </a:cubicBezTo>
                      <a:cubicBezTo>
                        <a:pt x="1573" y="919"/>
                        <a:pt x="1573" y="925"/>
                        <a:pt x="1575" y="931"/>
                      </a:cubicBezTo>
                      <a:cubicBezTo>
                        <a:pt x="1577" y="936"/>
                        <a:pt x="1579" y="942"/>
                        <a:pt x="1579" y="948"/>
                      </a:cubicBezTo>
                      <a:cubicBezTo>
                        <a:pt x="1579" y="949"/>
                        <a:pt x="1579" y="950"/>
                        <a:pt x="1579" y="951"/>
                      </a:cubicBezTo>
                      <a:cubicBezTo>
                        <a:pt x="1581" y="963"/>
                        <a:pt x="1583" y="975"/>
                        <a:pt x="1585" y="988"/>
                      </a:cubicBezTo>
                      <a:cubicBezTo>
                        <a:pt x="1586" y="998"/>
                        <a:pt x="1587" y="1008"/>
                        <a:pt x="1589" y="1019"/>
                      </a:cubicBezTo>
                      <a:cubicBezTo>
                        <a:pt x="1590" y="1029"/>
                        <a:pt x="1591" y="1040"/>
                        <a:pt x="1593" y="1050"/>
                      </a:cubicBezTo>
                      <a:cubicBezTo>
                        <a:pt x="1594" y="1055"/>
                        <a:pt x="1594" y="1061"/>
                        <a:pt x="1596" y="1066"/>
                      </a:cubicBezTo>
                      <a:cubicBezTo>
                        <a:pt x="1598" y="1071"/>
                        <a:pt x="1600" y="1076"/>
                        <a:pt x="1601" y="1082"/>
                      </a:cubicBezTo>
                      <a:cubicBezTo>
                        <a:pt x="1603" y="1094"/>
                        <a:pt x="1604" y="1105"/>
                        <a:pt x="1603" y="1117"/>
                      </a:cubicBezTo>
                      <a:cubicBezTo>
                        <a:pt x="1602" y="1124"/>
                        <a:pt x="1600" y="1131"/>
                        <a:pt x="1593" y="1136"/>
                      </a:cubicBezTo>
                      <a:cubicBezTo>
                        <a:pt x="1593" y="1136"/>
                        <a:pt x="1592" y="1137"/>
                        <a:pt x="1591" y="1139"/>
                      </a:cubicBezTo>
                      <a:cubicBezTo>
                        <a:pt x="1597" y="1141"/>
                        <a:pt x="1603" y="1142"/>
                        <a:pt x="1609" y="1144"/>
                      </a:cubicBezTo>
                      <a:cubicBezTo>
                        <a:pt x="1614" y="1145"/>
                        <a:pt x="1619" y="1146"/>
                        <a:pt x="1624" y="1147"/>
                      </a:cubicBezTo>
                      <a:cubicBezTo>
                        <a:pt x="1627" y="1148"/>
                        <a:pt x="1631" y="1149"/>
                        <a:pt x="1634" y="1149"/>
                      </a:cubicBezTo>
                      <a:cubicBezTo>
                        <a:pt x="1641" y="1150"/>
                        <a:pt x="1648" y="1150"/>
                        <a:pt x="1655" y="1150"/>
                      </a:cubicBezTo>
                      <a:cubicBezTo>
                        <a:pt x="1665" y="1149"/>
                        <a:pt x="1674" y="1147"/>
                        <a:pt x="1684" y="1144"/>
                      </a:cubicBezTo>
                      <a:cubicBezTo>
                        <a:pt x="1683" y="1142"/>
                        <a:pt x="1682" y="1140"/>
                        <a:pt x="1681" y="1138"/>
                      </a:cubicBezTo>
                      <a:cubicBezTo>
                        <a:pt x="1680" y="1136"/>
                        <a:pt x="1680" y="1135"/>
                        <a:pt x="1680" y="1133"/>
                      </a:cubicBezTo>
                      <a:cubicBezTo>
                        <a:pt x="1680" y="1127"/>
                        <a:pt x="1680" y="1120"/>
                        <a:pt x="1680" y="1114"/>
                      </a:cubicBezTo>
                      <a:cubicBezTo>
                        <a:pt x="1681" y="1104"/>
                        <a:pt x="1682" y="1094"/>
                        <a:pt x="1683" y="1085"/>
                      </a:cubicBezTo>
                      <a:cubicBezTo>
                        <a:pt x="1683" y="1081"/>
                        <a:pt x="1683" y="1078"/>
                        <a:pt x="1683" y="1075"/>
                      </a:cubicBezTo>
                      <a:cubicBezTo>
                        <a:pt x="1684" y="1063"/>
                        <a:pt x="1684" y="1051"/>
                        <a:pt x="1684" y="1039"/>
                      </a:cubicBezTo>
                      <a:cubicBezTo>
                        <a:pt x="1684" y="1030"/>
                        <a:pt x="1684" y="1020"/>
                        <a:pt x="1683" y="1011"/>
                      </a:cubicBezTo>
                      <a:cubicBezTo>
                        <a:pt x="1683" y="1005"/>
                        <a:pt x="1683" y="1000"/>
                        <a:pt x="1682" y="995"/>
                      </a:cubicBezTo>
                      <a:cubicBezTo>
                        <a:pt x="1682" y="989"/>
                        <a:pt x="1681" y="984"/>
                        <a:pt x="1681" y="979"/>
                      </a:cubicBezTo>
                      <a:cubicBezTo>
                        <a:pt x="1682" y="970"/>
                        <a:pt x="1680" y="962"/>
                        <a:pt x="1679" y="954"/>
                      </a:cubicBezTo>
                      <a:cubicBezTo>
                        <a:pt x="1678" y="948"/>
                        <a:pt x="1677" y="941"/>
                        <a:pt x="1676" y="935"/>
                      </a:cubicBezTo>
                      <a:cubicBezTo>
                        <a:pt x="1676" y="931"/>
                        <a:pt x="1675" y="928"/>
                        <a:pt x="1675" y="925"/>
                      </a:cubicBezTo>
                      <a:cubicBezTo>
                        <a:pt x="1673" y="916"/>
                        <a:pt x="1671" y="907"/>
                        <a:pt x="1669" y="898"/>
                      </a:cubicBezTo>
                      <a:cubicBezTo>
                        <a:pt x="1668" y="894"/>
                        <a:pt x="1667" y="890"/>
                        <a:pt x="1667" y="885"/>
                      </a:cubicBezTo>
                      <a:cubicBezTo>
                        <a:pt x="1668" y="881"/>
                        <a:pt x="1667" y="876"/>
                        <a:pt x="1666" y="872"/>
                      </a:cubicBezTo>
                      <a:cubicBezTo>
                        <a:pt x="1666" y="871"/>
                        <a:pt x="1666" y="869"/>
                        <a:pt x="1666" y="868"/>
                      </a:cubicBezTo>
                      <a:cubicBezTo>
                        <a:pt x="1668" y="868"/>
                        <a:pt x="1670" y="868"/>
                        <a:pt x="1672" y="868"/>
                      </a:cubicBezTo>
                      <a:cubicBezTo>
                        <a:pt x="1673" y="869"/>
                        <a:pt x="1673" y="870"/>
                        <a:pt x="1674" y="871"/>
                      </a:cubicBezTo>
                      <a:cubicBezTo>
                        <a:pt x="1674" y="872"/>
                        <a:pt x="1675" y="873"/>
                        <a:pt x="1676" y="874"/>
                      </a:cubicBezTo>
                      <a:cubicBezTo>
                        <a:pt x="1677" y="875"/>
                        <a:pt x="1677" y="875"/>
                        <a:pt x="1677" y="876"/>
                      </a:cubicBezTo>
                      <a:cubicBezTo>
                        <a:pt x="1679" y="880"/>
                        <a:pt x="1680" y="881"/>
                        <a:pt x="1684" y="880"/>
                      </a:cubicBezTo>
                      <a:cubicBezTo>
                        <a:pt x="1689" y="880"/>
                        <a:pt x="1695" y="879"/>
                        <a:pt x="1701" y="878"/>
                      </a:cubicBezTo>
                      <a:cubicBezTo>
                        <a:pt x="1702" y="877"/>
                        <a:pt x="1704" y="877"/>
                        <a:pt x="1706" y="876"/>
                      </a:cubicBezTo>
                      <a:cubicBezTo>
                        <a:pt x="1705" y="873"/>
                        <a:pt x="1704" y="870"/>
                        <a:pt x="1703" y="867"/>
                      </a:cubicBezTo>
                      <a:cubicBezTo>
                        <a:pt x="1700" y="857"/>
                        <a:pt x="1696" y="846"/>
                        <a:pt x="1693" y="836"/>
                      </a:cubicBezTo>
                      <a:cubicBezTo>
                        <a:pt x="1692" y="834"/>
                        <a:pt x="1692" y="832"/>
                        <a:pt x="1691" y="829"/>
                      </a:cubicBezTo>
                      <a:cubicBezTo>
                        <a:pt x="1689" y="824"/>
                        <a:pt x="1686" y="818"/>
                        <a:pt x="1684" y="812"/>
                      </a:cubicBezTo>
                      <a:cubicBezTo>
                        <a:pt x="1682" y="806"/>
                        <a:pt x="1681" y="800"/>
                        <a:pt x="1678" y="794"/>
                      </a:cubicBezTo>
                      <a:cubicBezTo>
                        <a:pt x="1676" y="788"/>
                        <a:pt x="1674" y="783"/>
                        <a:pt x="1671" y="778"/>
                      </a:cubicBezTo>
                      <a:cubicBezTo>
                        <a:pt x="1669" y="773"/>
                        <a:pt x="1668" y="769"/>
                        <a:pt x="1666" y="765"/>
                      </a:cubicBezTo>
                      <a:cubicBezTo>
                        <a:pt x="1666" y="765"/>
                        <a:pt x="1666" y="765"/>
                        <a:pt x="1665" y="766"/>
                      </a:cubicBezTo>
                      <a:cubicBezTo>
                        <a:pt x="1663" y="764"/>
                        <a:pt x="1661" y="763"/>
                        <a:pt x="1657" y="761"/>
                      </a:cubicBezTo>
                      <a:close/>
                      <a:moveTo>
                        <a:pt x="319" y="737"/>
                      </a:moveTo>
                      <a:cubicBezTo>
                        <a:pt x="321" y="737"/>
                        <a:pt x="323" y="738"/>
                        <a:pt x="325" y="738"/>
                      </a:cubicBezTo>
                      <a:cubicBezTo>
                        <a:pt x="333" y="738"/>
                        <a:pt x="342" y="739"/>
                        <a:pt x="350" y="739"/>
                      </a:cubicBezTo>
                      <a:cubicBezTo>
                        <a:pt x="360" y="740"/>
                        <a:pt x="371" y="740"/>
                        <a:pt x="381" y="742"/>
                      </a:cubicBezTo>
                      <a:cubicBezTo>
                        <a:pt x="389" y="743"/>
                        <a:pt x="397" y="744"/>
                        <a:pt x="405" y="745"/>
                      </a:cubicBezTo>
                      <a:cubicBezTo>
                        <a:pt x="408" y="745"/>
                        <a:pt x="411" y="745"/>
                        <a:pt x="414" y="745"/>
                      </a:cubicBezTo>
                      <a:cubicBezTo>
                        <a:pt x="424" y="748"/>
                        <a:pt x="435" y="747"/>
                        <a:pt x="446" y="751"/>
                      </a:cubicBezTo>
                      <a:cubicBezTo>
                        <a:pt x="450" y="752"/>
                        <a:pt x="455" y="752"/>
                        <a:pt x="459" y="753"/>
                      </a:cubicBezTo>
                      <a:cubicBezTo>
                        <a:pt x="461" y="753"/>
                        <a:pt x="462" y="754"/>
                        <a:pt x="463" y="754"/>
                      </a:cubicBezTo>
                      <a:cubicBezTo>
                        <a:pt x="467" y="755"/>
                        <a:pt x="472" y="756"/>
                        <a:pt x="476" y="756"/>
                      </a:cubicBezTo>
                      <a:cubicBezTo>
                        <a:pt x="478" y="757"/>
                        <a:pt x="480" y="757"/>
                        <a:pt x="482" y="758"/>
                      </a:cubicBezTo>
                      <a:cubicBezTo>
                        <a:pt x="485" y="759"/>
                        <a:pt x="488" y="761"/>
                        <a:pt x="492" y="762"/>
                      </a:cubicBezTo>
                      <a:cubicBezTo>
                        <a:pt x="502" y="765"/>
                        <a:pt x="512" y="770"/>
                        <a:pt x="522" y="774"/>
                      </a:cubicBezTo>
                      <a:cubicBezTo>
                        <a:pt x="529" y="777"/>
                        <a:pt x="536" y="783"/>
                        <a:pt x="544" y="785"/>
                      </a:cubicBezTo>
                      <a:cubicBezTo>
                        <a:pt x="545" y="785"/>
                        <a:pt x="546" y="785"/>
                        <a:pt x="546" y="786"/>
                      </a:cubicBezTo>
                      <a:cubicBezTo>
                        <a:pt x="551" y="793"/>
                        <a:pt x="557" y="799"/>
                        <a:pt x="561" y="807"/>
                      </a:cubicBezTo>
                      <a:cubicBezTo>
                        <a:pt x="564" y="814"/>
                        <a:pt x="569" y="821"/>
                        <a:pt x="571" y="829"/>
                      </a:cubicBezTo>
                      <a:cubicBezTo>
                        <a:pt x="574" y="841"/>
                        <a:pt x="578" y="852"/>
                        <a:pt x="579" y="865"/>
                      </a:cubicBezTo>
                      <a:cubicBezTo>
                        <a:pt x="580" y="873"/>
                        <a:pt x="582" y="882"/>
                        <a:pt x="584" y="891"/>
                      </a:cubicBezTo>
                      <a:cubicBezTo>
                        <a:pt x="586" y="901"/>
                        <a:pt x="587" y="911"/>
                        <a:pt x="589" y="921"/>
                      </a:cubicBezTo>
                      <a:cubicBezTo>
                        <a:pt x="589" y="925"/>
                        <a:pt x="590" y="929"/>
                        <a:pt x="591" y="933"/>
                      </a:cubicBezTo>
                      <a:cubicBezTo>
                        <a:pt x="593" y="942"/>
                        <a:pt x="594" y="951"/>
                        <a:pt x="596" y="960"/>
                      </a:cubicBezTo>
                      <a:cubicBezTo>
                        <a:pt x="597" y="965"/>
                        <a:pt x="597" y="971"/>
                        <a:pt x="598" y="976"/>
                      </a:cubicBezTo>
                      <a:cubicBezTo>
                        <a:pt x="599" y="983"/>
                        <a:pt x="602" y="990"/>
                        <a:pt x="602" y="998"/>
                      </a:cubicBezTo>
                      <a:cubicBezTo>
                        <a:pt x="603" y="1005"/>
                        <a:pt x="605" y="1012"/>
                        <a:pt x="605" y="1020"/>
                      </a:cubicBezTo>
                      <a:cubicBezTo>
                        <a:pt x="606" y="1032"/>
                        <a:pt x="609" y="1045"/>
                        <a:pt x="611" y="1057"/>
                      </a:cubicBezTo>
                      <a:cubicBezTo>
                        <a:pt x="612" y="1065"/>
                        <a:pt x="613" y="1073"/>
                        <a:pt x="615" y="1081"/>
                      </a:cubicBezTo>
                      <a:cubicBezTo>
                        <a:pt x="616" y="1086"/>
                        <a:pt x="616" y="1091"/>
                        <a:pt x="618" y="1095"/>
                      </a:cubicBezTo>
                      <a:cubicBezTo>
                        <a:pt x="618" y="1098"/>
                        <a:pt x="619" y="1101"/>
                        <a:pt x="621" y="1103"/>
                      </a:cubicBezTo>
                      <a:cubicBezTo>
                        <a:pt x="621" y="1104"/>
                        <a:pt x="623" y="1106"/>
                        <a:pt x="624" y="1106"/>
                      </a:cubicBezTo>
                      <a:cubicBezTo>
                        <a:pt x="627" y="1107"/>
                        <a:pt x="628" y="1109"/>
                        <a:pt x="628" y="1113"/>
                      </a:cubicBezTo>
                      <a:cubicBezTo>
                        <a:pt x="621" y="1118"/>
                        <a:pt x="612" y="1120"/>
                        <a:pt x="604" y="1123"/>
                      </a:cubicBezTo>
                      <a:cubicBezTo>
                        <a:pt x="608" y="1130"/>
                        <a:pt x="616" y="1129"/>
                        <a:pt x="621" y="1132"/>
                      </a:cubicBezTo>
                      <a:cubicBezTo>
                        <a:pt x="625" y="1134"/>
                        <a:pt x="630" y="1135"/>
                        <a:pt x="635" y="1135"/>
                      </a:cubicBezTo>
                      <a:cubicBezTo>
                        <a:pt x="636" y="1133"/>
                        <a:pt x="636" y="1131"/>
                        <a:pt x="636" y="1130"/>
                      </a:cubicBezTo>
                      <a:cubicBezTo>
                        <a:pt x="636" y="1120"/>
                        <a:pt x="636" y="1111"/>
                        <a:pt x="635" y="1101"/>
                      </a:cubicBezTo>
                      <a:cubicBezTo>
                        <a:pt x="635" y="1098"/>
                        <a:pt x="635" y="1096"/>
                        <a:pt x="635" y="1093"/>
                      </a:cubicBezTo>
                      <a:cubicBezTo>
                        <a:pt x="635" y="1088"/>
                        <a:pt x="634" y="1083"/>
                        <a:pt x="634" y="1079"/>
                      </a:cubicBezTo>
                      <a:cubicBezTo>
                        <a:pt x="634" y="1068"/>
                        <a:pt x="634" y="1057"/>
                        <a:pt x="634" y="1047"/>
                      </a:cubicBezTo>
                      <a:cubicBezTo>
                        <a:pt x="634" y="1043"/>
                        <a:pt x="633" y="1040"/>
                        <a:pt x="633" y="1036"/>
                      </a:cubicBezTo>
                      <a:cubicBezTo>
                        <a:pt x="632" y="1025"/>
                        <a:pt x="632" y="1013"/>
                        <a:pt x="632" y="1001"/>
                      </a:cubicBezTo>
                      <a:cubicBezTo>
                        <a:pt x="632" y="999"/>
                        <a:pt x="631" y="996"/>
                        <a:pt x="631" y="993"/>
                      </a:cubicBezTo>
                      <a:cubicBezTo>
                        <a:pt x="631" y="979"/>
                        <a:pt x="631" y="964"/>
                        <a:pt x="631" y="950"/>
                      </a:cubicBezTo>
                      <a:cubicBezTo>
                        <a:pt x="631" y="942"/>
                        <a:pt x="631" y="934"/>
                        <a:pt x="631" y="926"/>
                      </a:cubicBezTo>
                      <a:cubicBezTo>
                        <a:pt x="631" y="909"/>
                        <a:pt x="630" y="892"/>
                        <a:pt x="630" y="874"/>
                      </a:cubicBezTo>
                      <a:cubicBezTo>
                        <a:pt x="630" y="867"/>
                        <a:pt x="629" y="860"/>
                        <a:pt x="629" y="853"/>
                      </a:cubicBezTo>
                      <a:cubicBezTo>
                        <a:pt x="629" y="841"/>
                        <a:pt x="629" y="829"/>
                        <a:pt x="629" y="817"/>
                      </a:cubicBezTo>
                      <a:cubicBezTo>
                        <a:pt x="629" y="807"/>
                        <a:pt x="628" y="798"/>
                        <a:pt x="627" y="788"/>
                      </a:cubicBezTo>
                      <a:cubicBezTo>
                        <a:pt x="627" y="785"/>
                        <a:pt x="627" y="782"/>
                        <a:pt x="627" y="778"/>
                      </a:cubicBezTo>
                      <a:cubicBezTo>
                        <a:pt x="626" y="773"/>
                        <a:pt x="626" y="768"/>
                        <a:pt x="626" y="762"/>
                      </a:cubicBezTo>
                      <a:cubicBezTo>
                        <a:pt x="625" y="758"/>
                        <a:pt x="625" y="753"/>
                        <a:pt x="624" y="748"/>
                      </a:cubicBezTo>
                      <a:cubicBezTo>
                        <a:pt x="619" y="748"/>
                        <a:pt x="615" y="748"/>
                        <a:pt x="611" y="748"/>
                      </a:cubicBezTo>
                      <a:cubicBezTo>
                        <a:pt x="605" y="748"/>
                        <a:pt x="598" y="747"/>
                        <a:pt x="591" y="747"/>
                      </a:cubicBezTo>
                      <a:cubicBezTo>
                        <a:pt x="584" y="747"/>
                        <a:pt x="577" y="747"/>
                        <a:pt x="569" y="748"/>
                      </a:cubicBezTo>
                      <a:cubicBezTo>
                        <a:pt x="563" y="748"/>
                        <a:pt x="557" y="748"/>
                        <a:pt x="551" y="748"/>
                      </a:cubicBezTo>
                      <a:cubicBezTo>
                        <a:pt x="539" y="749"/>
                        <a:pt x="527" y="750"/>
                        <a:pt x="516" y="750"/>
                      </a:cubicBezTo>
                      <a:cubicBezTo>
                        <a:pt x="509" y="750"/>
                        <a:pt x="502" y="751"/>
                        <a:pt x="495" y="752"/>
                      </a:cubicBezTo>
                      <a:cubicBezTo>
                        <a:pt x="487" y="753"/>
                        <a:pt x="483" y="748"/>
                        <a:pt x="483" y="741"/>
                      </a:cubicBezTo>
                      <a:cubicBezTo>
                        <a:pt x="484" y="737"/>
                        <a:pt x="484" y="734"/>
                        <a:pt x="484" y="730"/>
                      </a:cubicBezTo>
                      <a:cubicBezTo>
                        <a:pt x="484" y="726"/>
                        <a:pt x="484" y="722"/>
                        <a:pt x="484" y="718"/>
                      </a:cubicBezTo>
                      <a:cubicBezTo>
                        <a:pt x="483" y="710"/>
                        <a:pt x="482" y="702"/>
                        <a:pt x="482" y="694"/>
                      </a:cubicBezTo>
                      <a:cubicBezTo>
                        <a:pt x="482" y="690"/>
                        <a:pt x="480" y="685"/>
                        <a:pt x="482" y="680"/>
                      </a:cubicBezTo>
                      <a:cubicBezTo>
                        <a:pt x="480" y="680"/>
                        <a:pt x="479" y="679"/>
                        <a:pt x="477" y="679"/>
                      </a:cubicBezTo>
                      <a:cubicBezTo>
                        <a:pt x="469" y="678"/>
                        <a:pt x="462" y="674"/>
                        <a:pt x="455" y="670"/>
                      </a:cubicBezTo>
                      <a:cubicBezTo>
                        <a:pt x="451" y="668"/>
                        <a:pt x="447" y="665"/>
                        <a:pt x="443" y="662"/>
                      </a:cubicBezTo>
                      <a:cubicBezTo>
                        <a:pt x="436" y="658"/>
                        <a:pt x="430" y="654"/>
                        <a:pt x="424" y="649"/>
                      </a:cubicBezTo>
                      <a:cubicBezTo>
                        <a:pt x="420" y="647"/>
                        <a:pt x="416" y="644"/>
                        <a:pt x="412" y="641"/>
                      </a:cubicBezTo>
                      <a:cubicBezTo>
                        <a:pt x="412" y="640"/>
                        <a:pt x="410" y="640"/>
                        <a:pt x="409" y="639"/>
                      </a:cubicBezTo>
                      <a:cubicBezTo>
                        <a:pt x="403" y="636"/>
                        <a:pt x="396" y="633"/>
                        <a:pt x="390" y="629"/>
                      </a:cubicBezTo>
                      <a:cubicBezTo>
                        <a:pt x="378" y="622"/>
                        <a:pt x="367" y="614"/>
                        <a:pt x="355" y="607"/>
                      </a:cubicBezTo>
                      <a:cubicBezTo>
                        <a:pt x="353" y="605"/>
                        <a:pt x="350" y="604"/>
                        <a:pt x="348" y="602"/>
                      </a:cubicBezTo>
                      <a:cubicBezTo>
                        <a:pt x="347" y="603"/>
                        <a:pt x="347" y="603"/>
                        <a:pt x="347" y="604"/>
                      </a:cubicBezTo>
                      <a:cubicBezTo>
                        <a:pt x="345" y="613"/>
                        <a:pt x="344" y="622"/>
                        <a:pt x="343" y="630"/>
                      </a:cubicBezTo>
                      <a:cubicBezTo>
                        <a:pt x="342" y="635"/>
                        <a:pt x="341" y="640"/>
                        <a:pt x="340" y="644"/>
                      </a:cubicBezTo>
                      <a:cubicBezTo>
                        <a:pt x="339" y="655"/>
                        <a:pt x="338" y="665"/>
                        <a:pt x="336" y="676"/>
                      </a:cubicBezTo>
                      <a:cubicBezTo>
                        <a:pt x="335" y="683"/>
                        <a:pt x="333" y="691"/>
                        <a:pt x="332" y="698"/>
                      </a:cubicBezTo>
                      <a:cubicBezTo>
                        <a:pt x="331" y="700"/>
                        <a:pt x="331" y="703"/>
                        <a:pt x="330" y="705"/>
                      </a:cubicBezTo>
                      <a:cubicBezTo>
                        <a:pt x="329" y="708"/>
                        <a:pt x="327" y="712"/>
                        <a:pt x="326" y="715"/>
                      </a:cubicBezTo>
                      <a:cubicBezTo>
                        <a:pt x="324" y="722"/>
                        <a:pt x="322" y="729"/>
                        <a:pt x="319" y="737"/>
                      </a:cubicBezTo>
                      <a:close/>
                      <a:moveTo>
                        <a:pt x="702" y="1263"/>
                      </a:moveTo>
                      <a:cubicBezTo>
                        <a:pt x="702" y="1258"/>
                        <a:pt x="703" y="1255"/>
                        <a:pt x="703" y="1251"/>
                      </a:cubicBezTo>
                      <a:cubicBezTo>
                        <a:pt x="702" y="1242"/>
                        <a:pt x="703" y="1233"/>
                        <a:pt x="703" y="1224"/>
                      </a:cubicBezTo>
                      <a:cubicBezTo>
                        <a:pt x="703" y="1213"/>
                        <a:pt x="703" y="1202"/>
                        <a:pt x="703" y="1192"/>
                      </a:cubicBezTo>
                      <a:cubicBezTo>
                        <a:pt x="703" y="1187"/>
                        <a:pt x="703" y="1181"/>
                        <a:pt x="703" y="1176"/>
                      </a:cubicBezTo>
                      <a:cubicBezTo>
                        <a:pt x="703" y="1168"/>
                        <a:pt x="703" y="1160"/>
                        <a:pt x="703" y="1152"/>
                      </a:cubicBezTo>
                      <a:cubicBezTo>
                        <a:pt x="703" y="1146"/>
                        <a:pt x="702" y="1139"/>
                        <a:pt x="702" y="1132"/>
                      </a:cubicBezTo>
                      <a:cubicBezTo>
                        <a:pt x="702" y="1126"/>
                        <a:pt x="703" y="1120"/>
                        <a:pt x="703" y="1114"/>
                      </a:cubicBezTo>
                      <a:cubicBezTo>
                        <a:pt x="703" y="1102"/>
                        <a:pt x="703" y="1091"/>
                        <a:pt x="702" y="1079"/>
                      </a:cubicBezTo>
                      <a:cubicBezTo>
                        <a:pt x="702" y="1075"/>
                        <a:pt x="702" y="1071"/>
                        <a:pt x="702" y="1067"/>
                      </a:cubicBezTo>
                      <a:cubicBezTo>
                        <a:pt x="702" y="1055"/>
                        <a:pt x="702" y="1043"/>
                        <a:pt x="702" y="1031"/>
                      </a:cubicBezTo>
                      <a:cubicBezTo>
                        <a:pt x="702" y="1020"/>
                        <a:pt x="701" y="1008"/>
                        <a:pt x="700" y="997"/>
                      </a:cubicBezTo>
                      <a:cubicBezTo>
                        <a:pt x="700" y="993"/>
                        <a:pt x="700" y="989"/>
                        <a:pt x="700" y="984"/>
                      </a:cubicBezTo>
                      <a:cubicBezTo>
                        <a:pt x="700" y="980"/>
                        <a:pt x="700" y="975"/>
                        <a:pt x="700" y="970"/>
                      </a:cubicBezTo>
                      <a:cubicBezTo>
                        <a:pt x="700" y="960"/>
                        <a:pt x="699" y="950"/>
                        <a:pt x="699" y="940"/>
                      </a:cubicBezTo>
                      <a:cubicBezTo>
                        <a:pt x="699" y="931"/>
                        <a:pt x="700" y="922"/>
                        <a:pt x="700" y="912"/>
                      </a:cubicBezTo>
                      <a:cubicBezTo>
                        <a:pt x="700" y="908"/>
                        <a:pt x="700" y="904"/>
                        <a:pt x="700" y="900"/>
                      </a:cubicBezTo>
                      <a:cubicBezTo>
                        <a:pt x="700" y="897"/>
                        <a:pt x="701" y="894"/>
                        <a:pt x="701" y="890"/>
                      </a:cubicBezTo>
                      <a:cubicBezTo>
                        <a:pt x="701" y="885"/>
                        <a:pt x="701" y="880"/>
                        <a:pt x="701" y="875"/>
                      </a:cubicBezTo>
                      <a:cubicBezTo>
                        <a:pt x="702" y="863"/>
                        <a:pt x="702" y="851"/>
                        <a:pt x="703" y="839"/>
                      </a:cubicBezTo>
                      <a:cubicBezTo>
                        <a:pt x="703" y="835"/>
                        <a:pt x="702" y="831"/>
                        <a:pt x="702" y="826"/>
                      </a:cubicBezTo>
                      <a:cubicBezTo>
                        <a:pt x="702" y="818"/>
                        <a:pt x="702" y="810"/>
                        <a:pt x="702" y="802"/>
                      </a:cubicBezTo>
                      <a:cubicBezTo>
                        <a:pt x="702" y="795"/>
                        <a:pt x="702" y="787"/>
                        <a:pt x="702" y="779"/>
                      </a:cubicBezTo>
                      <a:cubicBezTo>
                        <a:pt x="702" y="771"/>
                        <a:pt x="702" y="763"/>
                        <a:pt x="702" y="755"/>
                      </a:cubicBezTo>
                      <a:cubicBezTo>
                        <a:pt x="702" y="753"/>
                        <a:pt x="702" y="751"/>
                        <a:pt x="704" y="750"/>
                      </a:cubicBezTo>
                      <a:cubicBezTo>
                        <a:pt x="705" y="750"/>
                        <a:pt x="705" y="749"/>
                        <a:pt x="706" y="748"/>
                      </a:cubicBezTo>
                      <a:cubicBezTo>
                        <a:pt x="681" y="746"/>
                        <a:pt x="658" y="746"/>
                        <a:pt x="633" y="748"/>
                      </a:cubicBezTo>
                      <a:cubicBezTo>
                        <a:pt x="633" y="750"/>
                        <a:pt x="633" y="751"/>
                        <a:pt x="633" y="752"/>
                      </a:cubicBezTo>
                      <a:cubicBezTo>
                        <a:pt x="634" y="763"/>
                        <a:pt x="635" y="773"/>
                        <a:pt x="636" y="783"/>
                      </a:cubicBezTo>
                      <a:cubicBezTo>
                        <a:pt x="636" y="788"/>
                        <a:pt x="637" y="793"/>
                        <a:pt x="637" y="798"/>
                      </a:cubicBezTo>
                      <a:cubicBezTo>
                        <a:pt x="638" y="804"/>
                        <a:pt x="638" y="809"/>
                        <a:pt x="638" y="815"/>
                      </a:cubicBezTo>
                      <a:cubicBezTo>
                        <a:pt x="638" y="820"/>
                        <a:pt x="638" y="825"/>
                        <a:pt x="637" y="830"/>
                      </a:cubicBezTo>
                      <a:cubicBezTo>
                        <a:pt x="637" y="836"/>
                        <a:pt x="637" y="842"/>
                        <a:pt x="637" y="849"/>
                      </a:cubicBezTo>
                      <a:cubicBezTo>
                        <a:pt x="637" y="852"/>
                        <a:pt x="637" y="856"/>
                        <a:pt x="637" y="860"/>
                      </a:cubicBezTo>
                      <a:cubicBezTo>
                        <a:pt x="638" y="866"/>
                        <a:pt x="639" y="873"/>
                        <a:pt x="639" y="880"/>
                      </a:cubicBezTo>
                      <a:cubicBezTo>
                        <a:pt x="639" y="886"/>
                        <a:pt x="639" y="892"/>
                        <a:pt x="639" y="898"/>
                      </a:cubicBezTo>
                      <a:cubicBezTo>
                        <a:pt x="640" y="905"/>
                        <a:pt x="639" y="912"/>
                        <a:pt x="639" y="919"/>
                      </a:cubicBezTo>
                      <a:cubicBezTo>
                        <a:pt x="639" y="926"/>
                        <a:pt x="639" y="934"/>
                        <a:pt x="639" y="942"/>
                      </a:cubicBezTo>
                      <a:cubicBezTo>
                        <a:pt x="639" y="949"/>
                        <a:pt x="641" y="956"/>
                        <a:pt x="639" y="962"/>
                      </a:cubicBezTo>
                      <a:cubicBezTo>
                        <a:pt x="639" y="963"/>
                        <a:pt x="639" y="963"/>
                        <a:pt x="639" y="963"/>
                      </a:cubicBezTo>
                      <a:cubicBezTo>
                        <a:pt x="640" y="967"/>
                        <a:pt x="639" y="971"/>
                        <a:pt x="640" y="975"/>
                      </a:cubicBezTo>
                      <a:cubicBezTo>
                        <a:pt x="640" y="983"/>
                        <a:pt x="640" y="991"/>
                        <a:pt x="640" y="998"/>
                      </a:cubicBezTo>
                      <a:cubicBezTo>
                        <a:pt x="640" y="1001"/>
                        <a:pt x="640" y="1004"/>
                        <a:pt x="640" y="1008"/>
                      </a:cubicBezTo>
                      <a:cubicBezTo>
                        <a:pt x="640" y="1011"/>
                        <a:pt x="641" y="1015"/>
                        <a:pt x="641" y="1018"/>
                      </a:cubicBezTo>
                      <a:cubicBezTo>
                        <a:pt x="641" y="1023"/>
                        <a:pt x="641" y="1027"/>
                        <a:pt x="641" y="1031"/>
                      </a:cubicBezTo>
                      <a:cubicBezTo>
                        <a:pt x="642" y="1037"/>
                        <a:pt x="642" y="1044"/>
                        <a:pt x="642" y="1050"/>
                      </a:cubicBezTo>
                      <a:cubicBezTo>
                        <a:pt x="643" y="1060"/>
                        <a:pt x="642" y="1069"/>
                        <a:pt x="642" y="1079"/>
                      </a:cubicBezTo>
                      <a:cubicBezTo>
                        <a:pt x="643" y="1087"/>
                        <a:pt x="643" y="1094"/>
                        <a:pt x="644" y="1101"/>
                      </a:cubicBezTo>
                      <a:cubicBezTo>
                        <a:pt x="644" y="1108"/>
                        <a:pt x="644" y="1114"/>
                        <a:pt x="644" y="1120"/>
                      </a:cubicBezTo>
                      <a:cubicBezTo>
                        <a:pt x="644" y="1124"/>
                        <a:pt x="643" y="1127"/>
                        <a:pt x="644" y="1131"/>
                      </a:cubicBezTo>
                      <a:cubicBezTo>
                        <a:pt x="644" y="1135"/>
                        <a:pt x="644" y="1138"/>
                        <a:pt x="644" y="1142"/>
                      </a:cubicBezTo>
                      <a:cubicBezTo>
                        <a:pt x="645" y="1147"/>
                        <a:pt x="645" y="1152"/>
                        <a:pt x="645" y="1157"/>
                      </a:cubicBezTo>
                      <a:cubicBezTo>
                        <a:pt x="645" y="1162"/>
                        <a:pt x="645" y="1166"/>
                        <a:pt x="645" y="1171"/>
                      </a:cubicBezTo>
                      <a:cubicBezTo>
                        <a:pt x="646" y="1183"/>
                        <a:pt x="647" y="1194"/>
                        <a:pt x="648" y="1206"/>
                      </a:cubicBezTo>
                      <a:cubicBezTo>
                        <a:pt x="648" y="1213"/>
                        <a:pt x="648" y="1221"/>
                        <a:pt x="648" y="1228"/>
                      </a:cubicBezTo>
                      <a:cubicBezTo>
                        <a:pt x="648" y="1238"/>
                        <a:pt x="651" y="1248"/>
                        <a:pt x="647" y="1258"/>
                      </a:cubicBezTo>
                      <a:cubicBezTo>
                        <a:pt x="646" y="1261"/>
                        <a:pt x="647" y="1262"/>
                        <a:pt x="651" y="1262"/>
                      </a:cubicBezTo>
                      <a:cubicBezTo>
                        <a:pt x="653" y="1262"/>
                        <a:pt x="655" y="1262"/>
                        <a:pt x="657" y="1262"/>
                      </a:cubicBezTo>
                      <a:cubicBezTo>
                        <a:pt x="661" y="1261"/>
                        <a:pt x="666" y="1261"/>
                        <a:pt x="671" y="1261"/>
                      </a:cubicBezTo>
                      <a:cubicBezTo>
                        <a:pt x="681" y="1262"/>
                        <a:pt x="691" y="1262"/>
                        <a:pt x="702" y="1263"/>
                      </a:cubicBezTo>
                      <a:close/>
                      <a:moveTo>
                        <a:pt x="1648" y="251"/>
                      </a:moveTo>
                      <a:cubicBezTo>
                        <a:pt x="1648" y="252"/>
                        <a:pt x="1648" y="253"/>
                        <a:pt x="1648" y="254"/>
                      </a:cubicBezTo>
                      <a:cubicBezTo>
                        <a:pt x="1649" y="262"/>
                        <a:pt x="1651" y="269"/>
                        <a:pt x="1650" y="276"/>
                      </a:cubicBezTo>
                      <a:cubicBezTo>
                        <a:pt x="1649" y="277"/>
                        <a:pt x="1650" y="278"/>
                        <a:pt x="1650" y="279"/>
                      </a:cubicBezTo>
                      <a:cubicBezTo>
                        <a:pt x="1650" y="282"/>
                        <a:pt x="1651" y="295"/>
                        <a:pt x="1650" y="298"/>
                      </a:cubicBezTo>
                      <a:cubicBezTo>
                        <a:pt x="1650" y="303"/>
                        <a:pt x="1649" y="309"/>
                        <a:pt x="1648" y="315"/>
                      </a:cubicBezTo>
                      <a:cubicBezTo>
                        <a:pt x="1648" y="321"/>
                        <a:pt x="1650" y="323"/>
                        <a:pt x="1655" y="323"/>
                      </a:cubicBezTo>
                      <a:cubicBezTo>
                        <a:pt x="1660" y="324"/>
                        <a:pt x="1664" y="324"/>
                        <a:pt x="1668" y="324"/>
                      </a:cubicBezTo>
                      <a:cubicBezTo>
                        <a:pt x="1675" y="325"/>
                        <a:pt x="1681" y="328"/>
                        <a:pt x="1681" y="335"/>
                      </a:cubicBezTo>
                      <a:cubicBezTo>
                        <a:pt x="1681" y="337"/>
                        <a:pt x="1682" y="339"/>
                        <a:pt x="1683" y="342"/>
                      </a:cubicBezTo>
                      <a:cubicBezTo>
                        <a:pt x="1686" y="341"/>
                        <a:pt x="1689" y="341"/>
                        <a:pt x="1692" y="340"/>
                      </a:cubicBezTo>
                      <a:cubicBezTo>
                        <a:pt x="1696" y="338"/>
                        <a:pt x="1700" y="339"/>
                        <a:pt x="1704" y="339"/>
                      </a:cubicBezTo>
                      <a:cubicBezTo>
                        <a:pt x="1706" y="340"/>
                        <a:pt x="1708" y="341"/>
                        <a:pt x="1708" y="344"/>
                      </a:cubicBezTo>
                      <a:cubicBezTo>
                        <a:pt x="1706" y="344"/>
                        <a:pt x="1704" y="344"/>
                        <a:pt x="1703" y="344"/>
                      </a:cubicBezTo>
                      <a:cubicBezTo>
                        <a:pt x="1700" y="344"/>
                        <a:pt x="1699" y="345"/>
                        <a:pt x="1698" y="347"/>
                      </a:cubicBezTo>
                      <a:cubicBezTo>
                        <a:pt x="1697" y="348"/>
                        <a:pt x="1697" y="350"/>
                        <a:pt x="1696" y="351"/>
                      </a:cubicBezTo>
                      <a:cubicBezTo>
                        <a:pt x="1695" y="354"/>
                        <a:pt x="1695" y="354"/>
                        <a:pt x="1698" y="356"/>
                      </a:cubicBezTo>
                      <a:cubicBezTo>
                        <a:pt x="1703" y="358"/>
                        <a:pt x="1706" y="362"/>
                        <a:pt x="1709" y="367"/>
                      </a:cubicBezTo>
                      <a:cubicBezTo>
                        <a:pt x="1711" y="370"/>
                        <a:pt x="1711" y="373"/>
                        <a:pt x="1712" y="375"/>
                      </a:cubicBezTo>
                      <a:cubicBezTo>
                        <a:pt x="1717" y="381"/>
                        <a:pt x="1723" y="385"/>
                        <a:pt x="1731" y="383"/>
                      </a:cubicBezTo>
                      <a:cubicBezTo>
                        <a:pt x="1732" y="383"/>
                        <a:pt x="1733" y="383"/>
                        <a:pt x="1734" y="383"/>
                      </a:cubicBezTo>
                      <a:cubicBezTo>
                        <a:pt x="1741" y="383"/>
                        <a:pt x="1747" y="381"/>
                        <a:pt x="1751" y="377"/>
                      </a:cubicBezTo>
                      <a:cubicBezTo>
                        <a:pt x="1758" y="372"/>
                        <a:pt x="1766" y="368"/>
                        <a:pt x="1772" y="361"/>
                      </a:cubicBezTo>
                      <a:cubicBezTo>
                        <a:pt x="1772" y="360"/>
                        <a:pt x="1773" y="360"/>
                        <a:pt x="1773" y="360"/>
                      </a:cubicBezTo>
                      <a:cubicBezTo>
                        <a:pt x="1776" y="358"/>
                        <a:pt x="1778" y="357"/>
                        <a:pt x="1780" y="355"/>
                      </a:cubicBezTo>
                      <a:cubicBezTo>
                        <a:pt x="1781" y="354"/>
                        <a:pt x="1782" y="352"/>
                        <a:pt x="1784" y="351"/>
                      </a:cubicBezTo>
                      <a:cubicBezTo>
                        <a:pt x="1790" y="347"/>
                        <a:pt x="1795" y="340"/>
                        <a:pt x="1800" y="334"/>
                      </a:cubicBezTo>
                      <a:cubicBezTo>
                        <a:pt x="1802" y="331"/>
                        <a:pt x="1804" y="329"/>
                        <a:pt x="1806" y="326"/>
                      </a:cubicBezTo>
                      <a:cubicBezTo>
                        <a:pt x="1807" y="324"/>
                        <a:pt x="1809" y="323"/>
                        <a:pt x="1811" y="324"/>
                      </a:cubicBezTo>
                      <a:cubicBezTo>
                        <a:pt x="1812" y="327"/>
                        <a:pt x="1812" y="329"/>
                        <a:pt x="1810" y="331"/>
                      </a:cubicBezTo>
                      <a:cubicBezTo>
                        <a:pt x="1808" y="335"/>
                        <a:pt x="1806" y="339"/>
                        <a:pt x="1803" y="342"/>
                      </a:cubicBezTo>
                      <a:cubicBezTo>
                        <a:pt x="1797" y="349"/>
                        <a:pt x="1790" y="355"/>
                        <a:pt x="1783" y="362"/>
                      </a:cubicBezTo>
                      <a:cubicBezTo>
                        <a:pt x="1781" y="363"/>
                        <a:pt x="1781" y="365"/>
                        <a:pt x="1782" y="366"/>
                      </a:cubicBezTo>
                      <a:cubicBezTo>
                        <a:pt x="1786" y="371"/>
                        <a:pt x="1790" y="376"/>
                        <a:pt x="1793" y="380"/>
                      </a:cubicBezTo>
                      <a:cubicBezTo>
                        <a:pt x="1795" y="382"/>
                        <a:pt x="1796" y="384"/>
                        <a:pt x="1796" y="386"/>
                      </a:cubicBezTo>
                      <a:cubicBezTo>
                        <a:pt x="1795" y="394"/>
                        <a:pt x="1796" y="402"/>
                        <a:pt x="1793" y="410"/>
                      </a:cubicBezTo>
                      <a:cubicBezTo>
                        <a:pt x="1791" y="415"/>
                        <a:pt x="1790" y="421"/>
                        <a:pt x="1788" y="427"/>
                      </a:cubicBezTo>
                      <a:cubicBezTo>
                        <a:pt x="1792" y="425"/>
                        <a:pt x="1794" y="424"/>
                        <a:pt x="1797" y="423"/>
                      </a:cubicBezTo>
                      <a:cubicBezTo>
                        <a:pt x="1803" y="418"/>
                        <a:pt x="1811" y="414"/>
                        <a:pt x="1819" y="412"/>
                      </a:cubicBezTo>
                      <a:cubicBezTo>
                        <a:pt x="1821" y="412"/>
                        <a:pt x="1823" y="411"/>
                        <a:pt x="1825" y="410"/>
                      </a:cubicBezTo>
                      <a:cubicBezTo>
                        <a:pt x="1829" y="408"/>
                        <a:pt x="1833" y="406"/>
                        <a:pt x="1837" y="404"/>
                      </a:cubicBezTo>
                      <a:cubicBezTo>
                        <a:pt x="1840" y="402"/>
                        <a:pt x="1844" y="400"/>
                        <a:pt x="1847" y="398"/>
                      </a:cubicBezTo>
                      <a:cubicBezTo>
                        <a:pt x="1851" y="395"/>
                        <a:pt x="1855" y="393"/>
                        <a:pt x="1858" y="390"/>
                      </a:cubicBezTo>
                      <a:cubicBezTo>
                        <a:pt x="1861" y="387"/>
                        <a:pt x="1865" y="386"/>
                        <a:pt x="1867" y="383"/>
                      </a:cubicBezTo>
                      <a:cubicBezTo>
                        <a:pt x="1872" y="377"/>
                        <a:pt x="1878" y="372"/>
                        <a:pt x="1883" y="366"/>
                      </a:cubicBezTo>
                      <a:cubicBezTo>
                        <a:pt x="1880" y="363"/>
                        <a:pt x="1879" y="361"/>
                        <a:pt x="1877" y="358"/>
                      </a:cubicBezTo>
                      <a:cubicBezTo>
                        <a:pt x="1875" y="356"/>
                        <a:pt x="1874" y="353"/>
                        <a:pt x="1874" y="351"/>
                      </a:cubicBezTo>
                      <a:cubicBezTo>
                        <a:pt x="1873" y="346"/>
                        <a:pt x="1871" y="341"/>
                        <a:pt x="1871" y="336"/>
                      </a:cubicBezTo>
                      <a:cubicBezTo>
                        <a:pt x="1870" y="331"/>
                        <a:pt x="1868" y="326"/>
                        <a:pt x="1869" y="321"/>
                      </a:cubicBezTo>
                      <a:cubicBezTo>
                        <a:pt x="1870" y="315"/>
                        <a:pt x="1870" y="310"/>
                        <a:pt x="1871" y="304"/>
                      </a:cubicBezTo>
                      <a:cubicBezTo>
                        <a:pt x="1868" y="304"/>
                        <a:pt x="1866" y="303"/>
                        <a:pt x="1863" y="303"/>
                      </a:cubicBezTo>
                      <a:cubicBezTo>
                        <a:pt x="1859" y="303"/>
                        <a:pt x="1855" y="302"/>
                        <a:pt x="1851" y="300"/>
                      </a:cubicBezTo>
                      <a:cubicBezTo>
                        <a:pt x="1849" y="299"/>
                        <a:pt x="1847" y="298"/>
                        <a:pt x="1846" y="297"/>
                      </a:cubicBezTo>
                      <a:cubicBezTo>
                        <a:pt x="1834" y="294"/>
                        <a:pt x="1826" y="288"/>
                        <a:pt x="1819" y="278"/>
                      </a:cubicBezTo>
                      <a:cubicBezTo>
                        <a:pt x="1817" y="275"/>
                        <a:pt x="1815" y="272"/>
                        <a:pt x="1812" y="269"/>
                      </a:cubicBezTo>
                      <a:cubicBezTo>
                        <a:pt x="1812" y="271"/>
                        <a:pt x="1811" y="272"/>
                        <a:pt x="1810" y="273"/>
                      </a:cubicBezTo>
                      <a:cubicBezTo>
                        <a:pt x="1810" y="272"/>
                        <a:pt x="1810" y="272"/>
                        <a:pt x="1809" y="272"/>
                      </a:cubicBezTo>
                      <a:cubicBezTo>
                        <a:pt x="1810" y="271"/>
                        <a:pt x="1810" y="269"/>
                        <a:pt x="1810" y="268"/>
                      </a:cubicBezTo>
                      <a:cubicBezTo>
                        <a:pt x="1809" y="267"/>
                        <a:pt x="1808" y="266"/>
                        <a:pt x="1806" y="265"/>
                      </a:cubicBezTo>
                      <a:cubicBezTo>
                        <a:pt x="1805" y="267"/>
                        <a:pt x="1804" y="269"/>
                        <a:pt x="1803" y="271"/>
                      </a:cubicBezTo>
                      <a:cubicBezTo>
                        <a:pt x="1803" y="273"/>
                        <a:pt x="1801" y="274"/>
                        <a:pt x="1799" y="275"/>
                      </a:cubicBezTo>
                      <a:cubicBezTo>
                        <a:pt x="1797" y="275"/>
                        <a:pt x="1795" y="276"/>
                        <a:pt x="1792" y="277"/>
                      </a:cubicBezTo>
                      <a:cubicBezTo>
                        <a:pt x="1788" y="278"/>
                        <a:pt x="1786" y="277"/>
                        <a:pt x="1784" y="273"/>
                      </a:cubicBezTo>
                      <a:cubicBezTo>
                        <a:pt x="1786" y="272"/>
                        <a:pt x="1788" y="270"/>
                        <a:pt x="1791" y="269"/>
                      </a:cubicBezTo>
                      <a:cubicBezTo>
                        <a:pt x="1795" y="268"/>
                        <a:pt x="1797" y="265"/>
                        <a:pt x="1797" y="261"/>
                      </a:cubicBezTo>
                      <a:cubicBezTo>
                        <a:pt x="1797" y="250"/>
                        <a:pt x="1791" y="241"/>
                        <a:pt x="1787" y="233"/>
                      </a:cubicBezTo>
                      <a:cubicBezTo>
                        <a:pt x="1786" y="231"/>
                        <a:pt x="1784" y="229"/>
                        <a:pt x="1783" y="227"/>
                      </a:cubicBezTo>
                      <a:cubicBezTo>
                        <a:pt x="1782" y="226"/>
                        <a:pt x="1781" y="225"/>
                        <a:pt x="1779" y="224"/>
                      </a:cubicBezTo>
                      <a:cubicBezTo>
                        <a:pt x="1775" y="223"/>
                        <a:pt x="1768" y="228"/>
                        <a:pt x="1767" y="232"/>
                      </a:cubicBezTo>
                      <a:cubicBezTo>
                        <a:pt x="1766" y="238"/>
                        <a:pt x="1766" y="238"/>
                        <a:pt x="1761" y="236"/>
                      </a:cubicBezTo>
                      <a:cubicBezTo>
                        <a:pt x="1760" y="236"/>
                        <a:pt x="1760" y="236"/>
                        <a:pt x="1759" y="236"/>
                      </a:cubicBezTo>
                      <a:cubicBezTo>
                        <a:pt x="1759" y="237"/>
                        <a:pt x="1758" y="238"/>
                        <a:pt x="1758" y="239"/>
                      </a:cubicBezTo>
                      <a:cubicBezTo>
                        <a:pt x="1756" y="243"/>
                        <a:pt x="1753" y="244"/>
                        <a:pt x="1751" y="240"/>
                      </a:cubicBezTo>
                      <a:cubicBezTo>
                        <a:pt x="1747" y="235"/>
                        <a:pt x="1742" y="230"/>
                        <a:pt x="1740" y="224"/>
                      </a:cubicBezTo>
                      <a:cubicBezTo>
                        <a:pt x="1739" y="221"/>
                        <a:pt x="1737" y="217"/>
                        <a:pt x="1736" y="214"/>
                      </a:cubicBezTo>
                      <a:cubicBezTo>
                        <a:pt x="1734" y="211"/>
                        <a:pt x="1733" y="209"/>
                        <a:pt x="1732" y="206"/>
                      </a:cubicBezTo>
                      <a:cubicBezTo>
                        <a:pt x="1730" y="210"/>
                        <a:pt x="1727" y="214"/>
                        <a:pt x="1727" y="218"/>
                      </a:cubicBezTo>
                      <a:cubicBezTo>
                        <a:pt x="1727" y="222"/>
                        <a:pt x="1726" y="226"/>
                        <a:pt x="1726" y="230"/>
                      </a:cubicBezTo>
                      <a:cubicBezTo>
                        <a:pt x="1725" y="234"/>
                        <a:pt x="1723" y="235"/>
                        <a:pt x="1719" y="233"/>
                      </a:cubicBezTo>
                      <a:cubicBezTo>
                        <a:pt x="1718" y="232"/>
                        <a:pt x="1716" y="231"/>
                        <a:pt x="1715" y="230"/>
                      </a:cubicBezTo>
                      <a:cubicBezTo>
                        <a:pt x="1709" y="225"/>
                        <a:pt x="1705" y="218"/>
                        <a:pt x="1701" y="211"/>
                      </a:cubicBezTo>
                      <a:cubicBezTo>
                        <a:pt x="1700" y="209"/>
                        <a:pt x="1699" y="206"/>
                        <a:pt x="1696" y="204"/>
                      </a:cubicBezTo>
                      <a:cubicBezTo>
                        <a:pt x="1692" y="212"/>
                        <a:pt x="1690" y="220"/>
                        <a:pt x="1689" y="228"/>
                      </a:cubicBezTo>
                      <a:cubicBezTo>
                        <a:pt x="1689" y="231"/>
                        <a:pt x="1689" y="234"/>
                        <a:pt x="1688" y="236"/>
                      </a:cubicBezTo>
                      <a:cubicBezTo>
                        <a:pt x="1687" y="239"/>
                        <a:pt x="1685" y="240"/>
                        <a:pt x="1683" y="238"/>
                      </a:cubicBezTo>
                      <a:cubicBezTo>
                        <a:pt x="1677" y="234"/>
                        <a:pt x="1671" y="230"/>
                        <a:pt x="1666" y="225"/>
                      </a:cubicBezTo>
                      <a:cubicBezTo>
                        <a:pt x="1663" y="222"/>
                        <a:pt x="1661" y="218"/>
                        <a:pt x="1657" y="214"/>
                      </a:cubicBezTo>
                      <a:cubicBezTo>
                        <a:pt x="1657" y="217"/>
                        <a:pt x="1657" y="220"/>
                        <a:pt x="1657" y="222"/>
                      </a:cubicBezTo>
                      <a:cubicBezTo>
                        <a:pt x="1656" y="230"/>
                        <a:pt x="1656" y="237"/>
                        <a:pt x="1656" y="245"/>
                      </a:cubicBezTo>
                      <a:cubicBezTo>
                        <a:pt x="1655" y="251"/>
                        <a:pt x="1654" y="252"/>
                        <a:pt x="1648" y="251"/>
                      </a:cubicBezTo>
                      <a:close/>
                      <a:moveTo>
                        <a:pt x="1489" y="1167"/>
                      </a:moveTo>
                      <a:cubicBezTo>
                        <a:pt x="1489" y="1164"/>
                        <a:pt x="1490" y="1162"/>
                        <a:pt x="1490" y="1159"/>
                      </a:cubicBezTo>
                      <a:cubicBezTo>
                        <a:pt x="1490" y="1147"/>
                        <a:pt x="1490" y="1136"/>
                        <a:pt x="1489" y="1124"/>
                      </a:cubicBezTo>
                      <a:cubicBezTo>
                        <a:pt x="1489" y="1121"/>
                        <a:pt x="1489" y="1117"/>
                        <a:pt x="1489" y="1114"/>
                      </a:cubicBezTo>
                      <a:cubicBezTo>
                        <a:pt x="1489" y="1109"/>
                        <a:pt x="1488" y="1104"/>
                        <a:pt x="1488" y="1099"/>
                      </a:cubicBezTo>
                      <a:cubicBezTo>
                        <a:pt x="1488" y="1095"/>
                        <a:pt x="1489" y="1092"/>
                        <a:pt x="1488" y="1088"/>
                      </a:cubicBezTo>
                      <a:cubicBezTo>
                        <a:pt x="1487" y="1080"/>
                        <a:pt x="1488" y="1072"/>
                        <a:pt x="1487" y="1064"/>
                      </a:cubicBezTo>
                      <a:cubicBezTo>
                        <a:pt x="1487" y="1051"/>
                        <a:pt x="1487" y="1038"/>
                        <a:pt x="1487" y="1024"/>
                      </a:cubicBezTo>
                      <a:cubicBezTo>
                        <a:pt x="1486" y="1014"/>
                        <a:pt x="1486" y="1003"/>
                        <a:pt x="1486" y="993"/>
                      </a:cubicBezTo>
                      <a:cubicBezTo>
                        <a:pt x="1485" y="983"/>
                        <a:pt x="1486" y="974"/>
                        <a:pt x="1486" y="964"/>
                      </a:cubicBezTo>
                      <a:cubicBezTo>
                        <a:pt x="1486" y="949"/>
                        <a:pt x="1485" y="935"/>
                        <a:pt x="1484" y="920"/>
                      </a:cubicBezTo>
                      <a:cubicBezTo>
                        <a:pt x="1484" y="904"/>
                        <a:pt x="1484" y="888"/>
                        <a:pt x="1484" y="872"/>
                      </a:cubicBezTo>
                      <a:cubicBezTo>
                        <a:pt x="1484" y="864"/>
                        <a:pt x="1484" y="856"/>
                        <a:pt x="1484" y="848"/>
                      </a:cubicBezTo>
                      <a:cubicBezTo>
                        <a:pt x="1484" y="846"/>
                        <a:pt x="1484" y="845"/>
                        <a:pt x="1484" y="843"/>
                      </a:cubicBezTo>
                      <a:cubicBezTo>
                        <a:pt x="1482" y="837"/>
                        <a:pt x="1482" y="831"/>
                        <a:pt x="1482" y="825"/>
                      </a:cubicBezTo>
                      <a:cubicBezTo>
                        <a:pt x="1482" y="814"/>
                        <a:pt x="1482" y="802"/>
                        <a:pt x="1481" y="790"/>
                      </a:cubicBezTo>
                      <a:cubicBezTo>
                        <a:pt x="1481" y="786"/>
                        <a:pt x="1481" y="782"/>
                        <a:pt x="1481" y="777"/>
                      </a:cubicBezTo>
                      <a:cubicBezTo>
                        <a:pt x="1481" y="773"/>
                        <a:pt x="1481" y="769"/>
                        <a:pt x="1481" y="764"/>
                      </a:cubicBezTo>
                      <a:cubicBezTo>
                        <a:pt x="1481" y="761"/>
                        <a:pt x="1481" y="757"/>
                        <a:pt x="1481" y="753"/>
                      </a:cubicBezTo>
                      <a:cubicBezTo>
                        <a:pt x="1482" y="749"/>
                        <a:pt x="1482" y="744"/>
                        <a:pt x="1482" y="740"/>
                      </a:cubicBezTo>
                      <a:cubicBezTo>
                        <a:pt x="1474" y="740"/>
                        <a:pt x="1466" y="740"/>
                        <a:pt x="1458" y="740"/>
                      </a:cubicBezTo>
                      <a:cubicBezTo>
                        <a:pt x="1447" y="740"/>
                        <a:pt x="1437" y="740"/>
                        <a:pt x="1427" y="740"/>
                      </a:cubicBezTo>
                      <a:cubicBezTo>
                        <a:pt x="1425" y="740"/>
                        <a:pt x="1423" y="740"/>
                        <a:pt x="1422" y="741"/>
                      </a:cubicBezTo>
                      <a:cubicBezTo>
                        <a:pt x="1422" y="747"/>
                        <a:pt x="1422" y="752"/>
                        <a:pt x="1422" y="757"/>
                      </a:cubicBezTo>
                      <a:cubicBezTo>
                        <a:pt x="1423" y="768"/>
                        <a:pt x="1426" y="778"/>
                        <a:pt x="1425" y="788"/>
                      </a:cubicBezTo>
                      <a:cubicBezTo>
                        <a:pt x="1424" y="794"/>
                        <a:pt x="1426" y="800"/>
                        <a:pt x="1425" y="805"/>
                      </a:cubicBezTo>
                      <a:cubicBezTo>
                        <a:pt x="1425" y="814"/>
                        <a:pt x="1425" y="822"/>
                        <a:pt x="1426" y="831"/>
                      </a:cubicBezTo>
                      <a:cubicBezTo>
                        <a:pt x="1427" y="841"/>
                        <a:pt x="1428" y="852"/>
                        <a:pt x="1429" y="862"/>
                      </a:cubicBezTo>
                      <a:cubicBezTo>
                        <a:pt x="1429" y="870"/>
                        <a:pt x="1429" y="879"/>
                        <a:pt x="1429" y="887"/>
                      </a:cubicBezTo>
                      <a:cubicBezTo>
                        <a:pt x="1429" y="888"/>
                        <a:pt x="1430" y="889"/>
                        <a:pt x="1430" y="890"/>
                      </a:cubicBezTo>
                      <a:cubicBezTo>
                        <a:pt x="1430" y="893"/>
                        <a:pt x="1430" y="897"/>
                        <a:pt x="1431" y="900"/>
                      </a:cubicBezTo>
                      <a:cubicBezTo>
                        <a:pt x="1431" y="902"/>
                        <a:pt x="1431" y="904"/>
                        <a:pt x="1431" y="906"/>
                      </a:cubicBezTo>
                      <a:cubicBezTo>
                        <a:pt x="1432" y="909"/>
                        <a:pt x="1432" y="912"/>
                        <a:pt x="1432" y="915"/>
                      </a:cubicBezTo>
                      <a:cubicBezTo>
                        <a:pt x="1432" y="916"/>
                        <a:pt x="1432" y="917"/>
                        <a:pt x="1432" y="918"/>
                      </a:cubicBezTo>
                      <a:cubicBezTo>
                        <a:pt x="1433" y="931"/>
                        <a:pt x="1433" y="943"/>
                        <a:pt x="1434" y="955"/>
                      </a:cubicBezTo>
                      <a:cubicBezTo>
                        <a:pt x="1434" y="961"/>
                        <a:pt x="1434" y="968"/>
                        <a:pt x="1434" y="974"/>
                      </a:cubicBezTo>
                      <a:cubicBezTo>
                        <a:pt x="1435" y="987"/>
                        <a:pt x="1435" y="1000"/>
                        <a:pt x="1436" y="1013"/>
                      </a:cubicBezTo>
                      <a:cubicBezTo>
                        <a:pt x="1436" y="1014"/>
                        <a:pt x="1436" y="1015"/>
                        <a:pt x="1436" y="1015"/>
                      </a:cubicBezTo>
                      <a:cubicBezTo>
                        <a:pt x="1436" y="1021"/>
                        <a:pt x="1435" y="1027"/>
                        <a:pt x="1436" y="1033"/>
                      </a:cubicBezTo>
                      <a:cubicBezTo>
                        <a:pt x="1437" y="1039"/>
                        <a:pt x="1436" y="1045"/>
                        <a:pt x="1437" y="1051"/>
                      </a:cubicBezTo>
                      <a:cubicBezTo>
                        <a:pt x="1437" y="1054"/>
                        <a:pt x="1436" y="1057"/>
                        <a:pt x="1436" y="1059"/>
                      </a:cubicBezTo>
                      <a:cubicBezTo>
                        <a:pt x="1437" y="1068"/>
                        <a:pt x="1438" y="1077"/>
                        <a:pt x="1438" y="1085"/>
                      </a:cubicBezTo>
                      <a:cubicBezTo>
                        <a:pt x="1438" y="1092"/>
                        <a:pt x="1437" y="1099"/>
                        <a:pt x="1438" y="1106"/>
                      </a:cubicBezTo>
                      <a:cubicBezTo>
                        <a:pt x="1439" y="1119"/>
                        <a:pt x="1439" y="1133"/>
                        <a:pt x="1439" y="1146"/>
                      </a:cubicBezTo>
                      <a:cubicBezTo>
                        <a:pt x="1440" y="1155"/>
                        <a:pt x="1440" y="1163"/>
                        <a:pt x="1441" y="1172"/>
                      </a:cubicBezTo>
                      <a:cubicBezTo>
                        <a:pt x="1441" y="1180"/>
                        <a:pt x="1442" y="1189"/>
                        <a:pt x="1442" y="1197"/>
                      </a:cubicBezTo>
                      <a:cubicBezTo>
                        <a:pt x="1443" y="1206"/>
                        <a:pt x="1444" y="1215"/>
                        <a:pt x="1444" y="1224"/>
                      </a:cubicBezTo>
                      <a:cubicBezTo>
                        <a:pt x="1444" y="1228"/>
                        <a:pt x="1444" y="1232"/>
                        <a:pt x="1448" y="1235"/>
                      </a:cubicBezTo>
                      <a:cubicBezTo>
                        <a:pt x="1447" y="1240"/>
                        <a:pt x="1446" y="1245"/>
                        <a:pt x="1445" y="1250"/>
                      </a:cubicBezTo>
                      <a:cubicBezTo>
                        <a:pt x="1461" y="1251"/>
                        <a:pt x="1477" y="1249"/>
                        <a:pt x="1492" y="1249"/>
                      </a:cubicBezTo>
                      <a:cubicBezTo>
                        <a:pt x="1491" y="1243"/>
                        <a:pt x="1494" y="1237"/>
                        <a:pt x="1491" y="1231"/>
                      </a:cubicBezTo>
                      <a:cubicBezTo>
                        <a:pt x="1491" y="1231"/>
                        <a:pt x="1491" y="1230"/>
                        <a:pt x="1491" y="1230"/>
                      </a:cubicBezTo>
                      <a:cubicBezTo>
                        <a:pt x="1492" y="1220"/>
                        <a:pt x="1492" y="1209"/>
                        <a:pt x="1491" y="1198"/>
                      </a:cubicBezTo>
                      <a:cubicBezTo>
                        <a:pt x="1490" y="1194"/>
                        <a:pt x="1491" y="1189"/>
                        <a:pt x="1491" y="1185"/>
                      </a:cubicBezTo>
                      <a:cubicBezTo>
                        <a:pt x="1491" y="1179"/>
                        <a:pt x="1493" y="1172"/>
                        <a:pt x="1489" y="1167"/>
                      </a:cubicBezTo>
                      <a:close/>
                      <a:moveTo>
                        <a:pt x="335" y="226"/>
                      </a:moveTo>
                      <a:cubicBezTo>
                        <a:pt x="335" y="224"/>
                        <a:pt x="335" y="221"/>
                        <a:pt x="331" y="221"/>
                      </a:cubicBezTo>
                      <a:cubicBezTo>
                        <a:pt x="328" y="222"/>
                        <a:pt x="325" y="222"/>
                        <a:pt x="322" y="224"/>
                      </a:cubicBezTo>
                      <a:cubicBezTo>
                        <a:pt x="318" y="227"/>
                        <a:pt x="314" y="231"/>
                        <a:pt x="311" y="235"/>
                      </a:cubicBezTo>
                      <a:cubicBezTo>
                        <a:pt x="307" y="240"/>
                        <a:pt x="307" y="246"/>
                        <a:pt x="306" y="251"/>
                      </a:cubicBezTo>
                      <a:cubicBezTo>
                        <a:pt x="306" y="252"/>
                        <a:pt x="307" y="254"/>
                        <a:pt x="308" y="255"/>
                      </a:cubicBezTo>
                      <a:cubicBezTo>
                        <a:pt x="312" y="258"/>
                        <a:pt x="316" y="262"/>
                        <a:pt x="321" y="261"/>
                      </a:cubicBezTo>
                      <a:cubicBezTo>
                        <a:pt x="323" y="261"/>
                        <a:pt x="326" y="261"/>
                        <a:pt x="328" y="262"/>
                      </a:cubicBezTo>
                      <a:cubicBezTo>
                        <a:pt x="328" y="262"/>
                        <a:pt x="328" y="262"/>
                        <a:pt x="328" y="263"/>
                      </a:cubicBezTo>
                      <a:cubicBezTo>
                        <a:pt x="326" y="264"/>
                        <a:pt x="324" y="266"/>
                        <a:pt x="321" y="266"/>
                      </a:cubicBezTo>
                      <a:cubicBezTo>
                        <a:pt x="318" y="267"/>
                        <a:pt x="315" y="266"/>
                        <a:pt x="313" y="266"/>
                      </a:cubicBezTo>
                      <a:cubicBezTo>
                        <a:pt x="312" y="269"/>
                        <a:pt x="311" y="272"/>
                        <a:pt x="311" y="274"/>
                      </a:cubicBezTo>
                      <a:cubicBezTo>
                        <a:pt x="310" y="280"/>
                        <a:pt x="309" y="286"/>
                        <a:pt x="313" y="290"/>
                      </a:cubicBezTo>
                      <a:cubicBezTo>
                        <a:pt x="314" y="291"/>
                        <a:pt x="315" y="293"/>
                        <a:pt x="315" y="294"/>
                      </a:cubicBezTo>
                      <a:cubicBezTo>
                        <a:pt x="316" y="297"/>
                        <a:pt x="316" y="298"/>
                        <a:pt x="313" y="299"/>
                      </a:cubicBezTo>
                      <a:cubicBezTo>
                        <a:pt x="310" y="301"/>
                        <a:pt x="307" y="301"/>
                        <a:pt x="304" y="299"/>
                      </a:cubicBezTo>
                      <a:cubicBezTo>
                        <a:pt x="299" y="296"/>
                        <a:pt x="296" y="292"/>
                        <a:pt x="294" y="287"/>
                      </a:cubicBezTo>
                      <a:cubicBezTo>
                        <a:pt x="294" y="286"/>
                        <a:pt x="293" y="285"/>
                        <a:pt x="292" y="284"/>
                      </a:cubicBezTo>
                      <a:cubicBezTo>
                        <a:pt x="290" y="293"/>
                        <a:pt x="289" y="300"/>
                        <a:pt x="291" y="308"/>
                      </a:cubicBezTo>
                      <a:cubicBezTo>
                        <a:pt x="293" y="321"/>
                        <a:pt x="289" y="331"/>
                        <a:pt x="281" y="341"/>
                      </a:cubicBezTo>
                      <a:cubicBezTo>
                        <a:pt x="280" y="341"/>
                        <a:pt x="279" y="341"/>
                        <a:pt x="279" y="341"/>
                      </a:cubicBezTo>
                      <a:cubicBezTo>
                        <a:pt x="275" y="338"/>
                        <a:pt x="272" y="334"/>
                        <a:pt x="273" y="328"/>
                      </a:cubicBezTo>
                      <a:cubicBezTo>
                        <a:pt x="274" y="323"/>
                        <a:pt x="274" y="320"/>
                        <a:pt x="271" y="314"/>
                      </a:cubicBezTo>
                      <a:cubicBezTo>
                        <a:pt x="271" y="315"/>
                        <a:pt x="270" y="316"/>
                        <a:pt x="270" y="316"/>
                      </a:cubicBezTo>
                      <a:cubicBezTo>
                        <a:pt x="267" y="326"/>
                        <a:pt x="262" y="334"/>
                        <a:pt x="253" y="340"/>
                      </a:cubicBezTo>
                      <a:cubicBezTo>
                        <a:pt x="251" y="342"/>
                        <a:pt x="250" y="342"/>
                        <a:pt x="248" y="339"/>
                      </a:cubicBezTo>
                      <a:cubicBezTo>
                        <a:pt x="245" y="337"/>
                        <a:pt x="246" y="335"/>
                        <a:pt x="247" y="332"/>
                      </a:cubicBezTo>
                      <a:cubicBezTo>
                        <a:pt x="248" y="330"/>
                        <a:pt x="250" y="328"/>
                        <a:pt x="249" y="324"/>
                      </a:cubicBezTo>
                      <a:cubicBezTo>
                        <a:pt x="246" y="328"/>
                        <a:pt x="243" y="330"/>
                        <a:pt x="240" y="333"/>
                      </a:cubicBezTo>
                      <a:cubicBezTo>
                        <a:pt x="240" y="334"/>
                        <a:pt x="240" y="334"/>
                        <a:pt x="239" y="335"/>
                      </a:cubicBezTo>
                      <a:cubicBezTo>
                        <a:pt x="238" y="338"/>
                        <a:pt x="236" y="342"/>
                        <a:pt x="235" y="346"/>
                      </a:cubicBezTo>
                      <a:cubicBezTo>
                        <a:pt x="233" y="349"/>
                        <a:pt x="231" y="353"/>
                        <a:pt x="230" y="356"/>
                      </a:cubicBezTo>
                      <a:cubicBezTo>
                        <a:pt x="227" y="360"/>
                        <a:pt x="223" y="364"/>
                        <a:pt x="221" y="369"/>
                      </a:cubicBezTo>
                      <a:cubicBezTo>
                        <a:pt x="219" y="375"/>
                        <a:pt x="215" y="379"/>
                        <a:pt x="212" y="384"/>
                      </a:cubicBezTo>
                      <a:cubicBezTo>
                        <a:pt x="211" y="385"/>
                        <a:pt x="211" y="386"/>
                        <a:pt x="209" y="388"/>
                      </a:cubicBezTo>
                      <a:cubicBezTo>
                        <a:pt x="213" y="389"/>
                        <a:pt x="216" y="390"/>
                        <a:pt x="219" y="392"/>
                      </a:cubicBezTo>
                      <a:cubicBezTo>
                        <a:pt x="225" y="395"/>
                        <a:pt x="232" y="395"/>
                        <a:pt x="238" y="401"/>
                      </a:cubicBezTo>
                      <a:cubicBezTo>
                        <a:pt x="238" y="402"/>
                        <a:pt x="240" y="402"/>
                        <a:pt x="241" y="402"/>
                      </a:cubicBezTo>
                      <a:cubicBezTo>
                        <a:pt x="247" y="404"/>
                        <a:pt x="254" y="407"/>
                        <a:pt x="261" y="408"/>
                      </a:cubicBezTo>
                      <a:cubicBezTo>
                        <a:pt x="265" y="409"/>
                        <a:pt x="268" y="410"/>
                        <a:pt x="271" y="413"/>
                      </a:cubicBezTo>
                      <a:cubicBezTo>
                        <a:pt x="274" y="415"/>
                        <a:pt x="277" y="416"/>
                        <a:pt x="280" y="416"/>
                      </a:cubicBezTo>
                      <a:cubicBezTo>
                        <a:pt x="282" y="416"/>
                        <a:pt x="284" y="416"/>
                        <a:pt x="286" y="416"/>
                      </a:cubicBezTo>
                      <a:cubicBezTo>
                        <a:pt x="290" y="416"/>
                        <a:pt x="293" y="416"/>
                        <a:pt x="297" y="416"/>
                      </a:cubicBezTo>
                      <a:cubicBezTo>
                        <a:pt x="303" y="415"/>
                        <a:pt x="308" y="416"/>
                        <a:pt x="314" y="418"/>
                      </a:cubicBezTo>
                      <a:cubicBezTo>
                        <a:pt x="316" y="419"/>
                        <a:pt x="318" y="419"/>
                        <a:pt x="321" y="419"/>
                      </a:cubicBezTo>
                      <a:cubicBezTo>
                        <a:pt x="320" y="415"/>
                        <a:pt x="320" y="412"/>
                        <a:pt x="319" y="409"/>
                      </a:cubicBezTo>
                      <a:cubicBezTo>
                        <a:pt x="318" y="403"/>
                        <a:pt x="318" y="398"/>
                        <a:pt x="321" y="393"/>
                      </a:cubicBezTo>
                      <a:cubicBezTo>
                        <a:pt x="324" y="388"/>
                        <a:pt x="326" y="383"/>
                        <a:pt x="328" y="378"/>
                      </a:cubicBezTo>
                      <a:cubicBezTo>
                        <a:pt x="330" y="372"/>
                        <a:pt x="330" y="369"/>
                        <a:pt x="324" y="366"/>
                      </a:cubicBezTo>
                      <a:cubicBezTo>
                        <a:pt x="318" y="364"/>
                        <a:pt x="317" y="359"/>
                        <a:pt x="312" y="356"/>
                      </a:cubicBezTo>
                      <a:cubicBezTo>
                        <a:pt x="316" y="353"/>
                        <a:pt x="316" y="353"/>
                        <a:pt x="319" y="356"/>
                      </a:cubicBezTo>
                      <a:cubicBezTo>
                        <a:pt x="323" y="361"/>
                        <a:pt x="328" y="365"/>
                        <a:pt x="333" y="368"/>
                      </a:cubicBezTo>
                      <a:cubicBezTo>
                        <a:pt x="336" y="369"/>
                        <a:pt x="338" y="372"/>
                        <a:pt x="341" y="373"/>
                      </a:cubicBezTo>
                      <a:cubicBezTo>
                        <a:pt x="346" y="375"/>
                        <a:pt x="352" y="378"/>
                        <a:pt x="357" y="379"/>
                      </a:cubicBezTo>
                      <a:cubicBezTo>
                        <a:pt x="364" y="380"/>
                        <a:pt x="369" y="379"/>
                        <a:pt x="374" y="375"/>
                      </a:cubicBezTo>
                      <a:cubicBezTo>
                        <a:pt x="380" y="371"/>
                        <a:pt x="386" y="368"/>
                        <a:pt x="389" y="361"/>
                      </a:cubicBezTo>
                      <a:cubicBezTo>
                        <a:pt x="390" y="360"/>
                        <a:pt x="391" y="359"/>
                        <a:pt x="391" y="358"/>
                      </a:cubicBezTo>
                      <a:cubicBezTo>
                        <a:pt x="394" y="354"/>
                        <a:pt x="397" y="351"/>
                        <a:pt x="402" y="352"/>
                      </a:cubicBezTo>
                      <a:cubicBezTo>
                        <a:pt x="405" y="352"/>
                        <a:pt x="406" y="351"/>
                        <a:pt x="406" y="348"/>
                      </a:cubicBezTo>
                      <a:cubicBezTo>
                        <a:pt x="406" y="343"/>
                        <a:pt x="406" y="338"/>
                        <a:pt x="400" y="336"/>
                      </a:cubicBezTo>
                      <a:cubicBezTo>
                        <a:pt x="399" y="336"/>
                        <a:pt x="399" y="336"/>
                        <a:pt x="398" y="336"/>
                      </a:cubicBezTo>
                      <a:cubicBezTo>
                        <a:pt x="398" y="335"/>
                        <a:pt x="397" y="334"/>
                        <a:pt x="397" y="333"/>
                      </a:cubicBezTo>
                      <a:cubicBezTo>
                        <a:pt x="397" y="332"/>
                        <a:pt x="399" y="332"/>
                        <a:pt x="400" y="332"/>
                      </a:cubicBezTo>
                      <a:cubicBezTo>
                        <a:pt x="403" y="331"/>
                        <a:pt x="407" y="332"/>
                        <a:pt x="410" y="334"/>
                      </a:cubicBezTo>
                      <a:cubicBezTo>
                        <a:pt x="414" y="336"/>
                        <a:pt x="418" y="337"/>
                        <a:pt x="422" y="338"/>
                      </a:cubicBezTo>
                      <a:cubicBezTo>
                        <a:pt x="426" y="332"/>
                        <a:pt x="429" y="326"/>
                        <a:pt x="432" y="321"/>
                      </a:cubicBezTo>
                      <a:cubicBezTo>
                        <a:pt x="436" y="315"/>
                        <a:pt x="439" y="314"/>
                        <a:pt x="445" y="316"/>
                      </a:cubicBezTo>
                      <a:cubicBezTo>
                        <a:pt x="446" y="317"/>
                        <a:pt x="447" y="317"/>
                        <a:pt x="448" y="318"/>
                      </a:cubicBezTo>
                      <a:cubicBezTo>
                        <a:pt x="455" y="319"/>
                        <a:pt x="460" y="316"/>
                        <a:pt x="462" y="309"/>
                      </a:cubicBezTo>
                      <a:cubicBezTo>
                        <a:pt x="465" y="302"/>
                        <a:pt x="464" y="295"/>
                        <a:pt x="465" y="288"/>
                      </a:cubicBezTo>
                      <a:cubicBezTo>
                        <a:pt x="466" y="286"/>
                        <a:pt x="466" y="285"/>
                        <a:pt x="466" y="283"/>
                      </a:cubicBezTo>
                      <a:cubicBezTo>
                        <a:pt x="464" y="276"/>
                        <a:pt x="465" y="270"/>
                        <a:pt x="466" y="264"/>
                      </a:cubicBezTo>
                      <a:cubicBezTo>
                        <a:pt x="469" y="252"/>
                        <a:pt x="472" y="240"/>
                        <a:pt x="475" y="229"/>
                      </a:cubicBezTo>
                      <a:cubicBezTo>
                        <a:pt x="478" y="218"/>
                        <a:pt x="477" y="208"/>
                        <a:pt x="479" y="198"/>
                      </a:cubicBezTo>
                      <a:cubicBezTo>
                        <a:pt x="476" y="204"/>
                        <a:pt x="473" y="209"/>
                        <a:pt x="471" y="216"/>
                      </a:cubicBezTo>
                      <a:cubicBezTo>
                        <a:pt x="470" y="222"/>
                        <a:pt x="466" y="227"/>
                        <a:pt x="462" y="231"/>
                      </a:cubicBezTo>
                      <a:cubicBezTo>
                        <a:pt x="461" y="233"/>
                        <a:pt x="459" y="235"/>
                        <a:pt x="457" y="237"/>
                      </a:cubicBezTo>
                      <a:cubicBezTo>
                        <a:pt x="453" y="235"/>
                        <a:pt x="452" y="233"/>
                        <a:pt x="452" y="230"/>
                      </a:cubicBezTo>
                      <a:cubicBezTo>
                        <a:pt x="453" y="227"/>
                        <a:pt x="453" y="225"/>
                        <a:pt x="453" y="222"/>
                      </a:cubicBezTo>
                      <a:cubicBezTo>
                        <a:pt x="453" y="215"/>
                        <a:pt x="455" y="208"/>
                        <a:pt x="451" y="200"/>
                      </a:cubicBezTo>
                      <a:cubicBezTo>
                        <a:pt x="448" y="202"/>
                        <a:pt x="445" y="203"/>
                        <a:pt x="443" y="205"/>
                      </a:cubicBezTo>
                      <a:cubicBezTo>
                        <a:pt x="437" y="210"/>
                        <a:pt x="431" y="215"/>
                        <a:pt x="430" y="223"/>
                      </a:cubicBezTo>
                      <a:cubicBezTo>
                        <a:pt x="430" y="225"/>
                        <a:pt x="430" y="226"/>
                        <a:pt x="430" y="228"/>
                      </a:cubicBezTo>
                      <a:cubicBezTo>
                        <a:pt x="429" y="230"/>
                        <a:pt x="427" y="231"/>
                        <a:pt x="425" y="230"/>
                      </a:cubicBezTo>
                      <a:cubicBezTo>
                        <a:pt x="423" y="228"/>
                        <a:pt x="421" y="226"/>
                        <a:pt x="420" y="223"/>
                      </a:cubicBezTo>
                      <a:cubicBezTo>
                        <a:pt x="418" y="219"/>
                        <a:pt x="417" y="215"/>
                        <a:pt x="416" y="210"/>
                      </a:cubicBezTo>
                      <a:cubicBezTo>
                        <a:pt x="416" y="207"/>
                        <a:pt x="416" y="203"/>
                        <a:pt x="415" y="200"/>
                      </a:cubicBezTo>
                      <a:cubicBezTo>
                        <a:pt x="415" y="200"/>
                        <a:pt x="414" y="200"/>
                        <a:pt x="414" y="200"/>
                      </a:cubicBezTo>
                      <a:cubicBezTo>
                        <a:pt x="408" y="204"/>
                        <a:pt x="406" y="210"/>
                        <a:pt x="403" y="216"/>
                      </a:cubicBezTo>
                      <a:cubicBezTo>
                        <a:pt x="401" y="220"/>
                        <a:pt x="401" y="224"/>
                        <a:pt x="401" y="229"/>
                      </a:cubicBezTo>
                      <a:cubicBezTo>
                        <a:pt x="401" y="231"/>
                        <a:pt x="401" y="234"/>
                        <a:pt x="401" y="237"/>
                      </a:cubicBezTo>
                      <a:cubicBezTo>
                        <a:pt x="401" y="239"/>
                        <a:pt x="399" y="240"/>
                        <a:pt x="397" y="239"/>
                      </a:cubicBezTo>
                      <a:cubicBezTo>
                        <a:pt x="395" y="238"/>
                        <a:pt x="393" y="237"/>
                        <a:pt x="391" y="235"/>
                      </a:cubicBezTo>
                      <a:cubicBezTo>
                        <a:pt x="386" y="230"/>
                        <a:pt x="383" y="223"/>
                        <a:pt x="381" y="216"/>
                      </a:cubicBezTo>
                      <a:cubicBezTo>
                        <a:pt x="381" y="215"/>
                        <a:pt x="380" y="213"/>
                        <a:pt x="379" y="212"/>
                      </a:cubicBezTo>
                      <a:cubicBezTo>
                        <a:pt x="377" y="218"/>
                        <a:pt x="375" y="224"/>
                        <a:pt x="374" y="229"/>
                      </a:cubicBezTo>
                      <a:cubicBezTo>
                        <a:pt x="372" y="238"/>
                        <a:pt x="368" y="245"/>
                        <a:pt x="361" y="250"/>
                      </a:cubicBezTo>
                      <a:cubicBezTo>
                        <a:pt x="357" y="253"/>
                        <a:pt x="353" y="251"/>
                        <a:pt x="352" y="247"/>
                      </a:cubicBezTo>
                      <a:cubicBezTo>
                        <a:pt x="352" y="246"/>
                        <a:pt x="352" y="245"/>
                        <a:pt x="352" y="243"/>
                      </a:cubicBezTo>
                      <a:cubicBezTo>
                        <a:pt x="348" y="236"/>
                        <a:pt x="344" y="229"/>
                        <a:pt x="335" y="226"/>
                      </a:cubicBezTo>
                      <a:close/>
                      <a:moveTo>
                        <a:pt x="1497" y="566"/>
                      </a:moveTo>
                      <a:cubicBezTo>
                        <a:pt x="1497" y="567"/>
                        <a:pt x="1497" y="568"/>
                        <a:pt x="1497" y="570"/>
                      </a:cubicBezTo>
                      <a:cubicBezTo>
                        <a:pt x="1497" y="572"/>
                        <a:pt x="1498" y="574"/>
                        <a:pt x="1497" y="576"/>
                      </a:cubicBezTo>
                      <a:cubicBezTo>
                        <a:pt x="1496" y="584"/>
                        <a:pt x="1495" y="592"/>
                        <a:pt x="1494" y="600"/>
                      </a:cubicBezTo>
                      <a:cubicBezTo>
                        <a:pt x="1493" y="607"/>
                        <a:pt x="1493" y="614"/>
                        <a:pt x="1493" y="621"/>
                      </a:cubicBezTo>
                      <a:cubicBezTo>
                        <a:pt x="1493" y="622"/>
                        <a:pt x="1493" y="623"/>
                        <a:pt x="1494" y="624"/>
                      </a:cubicBezTo>
                      <a:cubicBezTo>
                        <a:pt x="1497" y="627"/>
                        <a:pt x="1497" y="628"/>
                        <a:pt x="1495" y="630"/>
                      </a:cubicBezTo>
                      <a:cubicBezTo>
                        <a:pt x="1494" y="631"/>
                        <a:pt x="1493" y="633"/>
                        <a:pt x="1493" y="634"/>
                      </a:cubicBezTo>
                      <a:cubicBezTo>
                        <a:pt x="1493" y="639"/>
                        <a:pt x="1493" y="644"/>
                        <a:pt x="1493" y="649"/>
                      </a:cubicBezTo>
                      <a:cubicBezTo>
                        <a:pt x="1493" y="651"/>
                        <a:pt x="1494" y="653"/>
                        <a:pt x="1496" y="653"/>
                      </a:cubicBezTo>
                      <a:cubicBezTo>
                        <a:pt x="1504" y="654"/>
                        <a:pt x="1511" y="655"/>
                        <a:pt x="1518" y="652"/>
                      </a:cubicBezTo>
                      <a:cubicBezTo>
                        <a:pt x="1524" y="649"/>
                        <a:pt x="1530" y="647"/>
                        <a:pt x="1536" y="644"/>
                      </a:cubicBezTo>
                      <a:cubicBezTo>
                        <a:pt x="1542" y="642"/>
                        <a:pt x="1549" y="639"/>
                        <a:pt x="1555" y="636"/>
                      </a:cubicBezTo>
                      <a:cubicBezTo>
                        <a:pt x="1563" y="633"/>
                        <a:pt x="1571" y="631"/>
                        <a:pt x="1580" y="632"/>
                      </a:cubicBezTo>
                      <a:cubicBezTo>
                        <a:pt x="1583" y="633"/>
                        <a:pt x="1587" y="633"/>
                        <a:pt x="1591" y="632"/>
                      </a:cubicBezTo>
                      <a:cubicBezTo>
                        <a:pt x="1597" y="631"/>
                        <a:pt x="1602" y="634"/>
                        <a:pt x="1608" y="633"/>
                      </a:cubicBezTo>
                      <a:cubicBezTo>
                        <a:pt x="1615" y="637"/>
                        <a:pt x="1623" y="636"/>
                        <a:pt x="1631" y="637"/>
                      </a:cubicBezTo>
                      <a:cubicBezTo>
                        <a:pt x="1634" y="638"/>
                        <a:pt x="1637" y="637"/>
                        <a:pt x="1640" y="636"/>
                      </a:cubicBezTo>
                      <a:cubicBezTo>
                        <a:pt x="1640" y="631"/>
                        <a:pt x="1640" y="627"/>
                        <a:pt x="1639" y="623"/>
                      </a:cubicBezTo>
                      <a:cubicBezTo>
                        <a:pt x="1639" y="614"/>
                        <a:pt x="1640" y="614"/>
                        <a:pt x="1648" y="614"/>
                      </a:cubicBezTo>
                      <a:cubicBezTo>
                        <a:pt x="1654" y="614"/>
                        <a:pt x="1661" y="613"/>
                        <a:pt x="1668" y="613"/>
                      </a:cubicBezTo>
                      <a:cubicBezTo>
                        <a:pt x="1675" y="613"/>
                        <a:pt x="1681" y="612"/>
                        <a:pt x="1687" y="612"/>
                      </a:cubicBezTo>
                      <a:cubicBezTo>
                        <a:pt x="1693" y="612"/>
                        <a:pt x="1699" y="612"/>
                        <a:pt x="1704" y="611"/>
                      </a:cubicBezTo>
                      <a:cubicBezTo>
                        <a:pt x="1708" y="611"/>
                        <a:pt x="1712" y="611"/>
                        <a:pt x="1715" y="611"/>
                      </a:cubicBezTo>
                      <a:cubicBezTo>
                        <a:pt x="1719" y="611"/>
                        <a:pt x="1724" y="612"/>
                        <a:pt x="1728" y="612"/>
                      </a:cubicBezTo>
                      <a:cubicBezTo>
                        <a:pt x="1740" y="612"/>
                        <a:pt x="1753" y="609"/>
                        <a:pt x="1765" y="612"/>
                      </a:cubicBezTo>
                      <a:cubicBezTo>
                        <a:pt x="1765" y="612"/>
                        <a:pt x="1766" y="611"/>
                        <a:pt x="1767" y="611"/>
                      </a:cubicBezTo>
                      <a:cubicBezTo>
                        <a:pt x="1767" y="609"/>
                        <a:pt x="1767" y="606"/>
                        <a:pt x="1767" y="604"/>
                      </a:cubicBezTo>
                      <a:cubicBezTo>
                        <a:pt x="1766" y="595"/>
                        <a:pt x="1764" y="586"/>
                        <a:pt x="1763" y="576"/>
                      </a:cubicBezTo>
                      <a:cubicBezTo>
                        <a:pt x="1762" y="565"/>
                        <a:pt x="1761" y="553"/>
                        <a:pt x="1761" y="542"/>
                      </a:cubicBezTo>
                      <a:cubicBezTo>
                        <a:pt x="1761" y="541"/>
                        <a:pt x="1761" y="540"/>
                        <a:pt x="1761" y="538"/>
                      </a:cubicBezTo>
                      <a:cubicBezTo>
                        <a:pt x="1761" y="535"/>
                        <a:pt x="1762" y="531"/>
                        <a:pt x="1762" y="527"/>
                      </a:cubicBezTo>
                      <a:cubicBezTo>
                        <a:pt x="1762" y="519"/>
                        <a:pt x="1762" y="511"/>
                        <a:pt x="1762" y="503"/>
                      </a:cubicBezTo>
                      <a:cubicBezTo>
                        <a:pt x="1762" y="500"/>
                        <a:pt x="1762" y="498"/>
                        <a:pt x="1762" y="495"/>
                      </a:cubicBezTo>
                      <a:cubicBezTo>
                        <a:pt x="1762" y="495"/>
                        <a:pt x="1762" y="494"/>
                        <a:pt x="1761" y="494"/>
                      </a:cubicBezTo>
                      <a:cubicBezTo>
                        <a:pt x="1760" y="495"/>
                        <a:pt x="1759" y="496"/>
                        <a:pt x="1758" y="497"/>
                      </a:cubicBezTo>
                      <a:cubicBezTo>
                        <a:pt x="1754" y="500"/>
                        <a:pt x="1750" y="502"/>
                        <a:pt x="1747" y="505"/>
                      </a:cubicBezTo>
                      <a:cubicBezTo>
                        <a:pt x="1740" y="510"/>
                        <a:pt x="1733" y="516"/>
                        <a:pt x="1726" y="521"/>
                      </a:cubicBezTo>
                      <a:cubicBezTo>
                        <a:pt x="1716" y="527"/>
                        <a:pt x="1706" y="533"/>
                        <a:pt x="1697" y="539"/>
                      </a:cubicBezTo>
                      <a:cubicBezTo>
                        <a:pt x="1685" y="547"/>
                        <a:pt x="1671" y="551"/>
                        <a:pt x="1657" y="554"/>
                      </a:cubicBezTo>
                      <a:cubicBezTo>
                        <a:pt x="1650" y="556"/>
                        <a:pt x="1643" y="557"/>
                        <a:pt x="1636" y="558"/>
                      </a:cubicBezTo>
                      <a:cubicBezTo>
                        <a:pt x="1622" y="560"/>
                        <a:pt x="1607" y="562"/>
                        <a:pt x="1593" y="564"/>
                      </a:cubicBezTo>
                      <a:cubicBezTo>
                        <a:pt x="1588" y="565"/>
                        <a:pt x="1582" y="565"/>
                        <a:pt x="1577" y="565"/>
                      </a:cubicBezTo>
                      <a:cubicBezTo>
                        <a:pt x="1572" y="565"/>
                        <a:pt x="1566" y="565"/>
                        <a:pt x="1561" y="565"/>
                      </a:cubicBezTo>
                      <a:cubicBezTo>
                        <a:pt x="1555" y="565"/>
                        <a:pt x="1548" y="566"/>
                        <a:pt x="1542" y="566"/>
                      </a:cubicBezTo>
                      <a:cubicBezTo>
                        <a:pt x="1534" y="566"/>
                        <a:pt x="1526" y="566"/>
                        <a:pt x="1518" y="566"/>
                      </a:cubicBezTo>
                      <a:cubicBezTo>
                        <a:pt x="1511" y="565"/>
                        <a:pt x="1504" y="566"/>
                        <a:pt x="1497" y="566"/>
                      </a:cubicBezTo>
                      <a:close/>
                      <a:moveTo>
                        <a:pt x="9" y="975"/>
                      </a:moveTo>
                      <a:cubicBezTo>
                        <a:pt x="9" y="976"/>
                        <a:pt x="9" y="978"/>
                        <a:pt x="9" y="979"/>
                      </a:cubicBezTo>
                      <a:cubicBezTo>
                        <a:pt x="7" y="988"/>
                        <a:pt x="8" y="997"/>
                        <a:pt x="8" y="1005"/>
                      </a:cubicBezTo>
                      <a:cubicBezTo>
                        <a:pt x="9" y="1014"/>
                        <a:pt x="9" y="1022"/>
                        <a:pt x="10" y="1031"/>
                      </a:cubicBezTo>
                      <a:cubicBezTo>
                        <a:pt x="10" y="1041"/>
                        <a:pt x="10" y="1050"/>
                        <a:pt x="11" y="1060"/>
                      </a:cubicBezTo>
                      <a:cubicBezTo>
                        <a:pt x="11" y="1062"/>
                        <a:pt x="11" y="1063"/>
                        <a:pt x="11" y="1064"/>
                      </a:cubicBezTo>
                      <a:cubicBezTo>
                        <a:pt x="9" y="1070"/>
                        <a:pt x="12" y="1077"/>
                        <a:pt x="10" y="1083"/>
                      </a:cubicBezTo>
                      <a:cubicBezTo>
                        <a:pt x="12" y="1089"/>
                        <a:pt x="11" y="1096"/>
                        <a:pt x="12" y="1102"/>
                      </a:cubicBezTo>
                      <a:cubicBezTo>
                        <a:pt x="13" y="1114"/>
                        <a:pt x="13" y="1126"/>
                        <a:pt x="12" y="1138"/>
                      </a:cubicBezTo>
                      <a:cubicBezTo>
                        <a:pt x="11" y="1141"/>
                        <a:pt x="11" y="1144"/>
                        <a:pt x="12" y="1148"/>
                      </a:cubicBezTo>
                      <a:cubicBezTo>
                        <a:pt x="13" y="1149"/>
                        <a:pt x="13" y="1151"/>
                        <a:pt x="13" y="1152"/>
                      </a:cubicBezTo>
                      <a:cubicBezTo>
                        <a:pt x="12" y="1156"/>
                        <a:pt x="12" y="1159"/>
                        <a:pt x="12" y="1163"/>
                      </a:cubicBezTo>
                      <a:cubicBezTo>
                        <a:pt x="12" y="1170"/>
                        <a:pt x="13" y="1177"/>
                        <a:pt x="13" y="1183"/>
                      </a:cubicBezTo>
                      <a:cubicBezTo>
                        <a:pt x="13" y="1195"/>
                        <a:pt x="14" y="1207"/>
                        <a:pt x="15" y="1219"/>
                      </a:cubicBezTo>
                      <a:cubicBezTo>
                        <a:pt x="15" y="1224"/>
                        <a:pt x="16" y="1229"/>
                        <a:pt x="16" y="1234"/>
                      </a:cubicBezTo>
                      <a:cubicBezTo>
                        <a:pt x="16" y="1236"/>
                        <a:pt x="15" y="1239"/>
                        <a:pt x="15" y="1241"/>
                      </a:cubicBezTo>
                      <a:cubicBezTo>
                        <a:pt x="15" y="1247"/>
                        <a:pt x="16" y="1253"/>
                        <a:pt x="16" y="1258"/>
                      </a:cubicBezTo>
                      <a:cubicBezTo>
                        <a:pt x="16" y="1261"/>
                        <a:pt x="16" y="1264"/>
                        <a:pt x="16" y="1267"/>
                      </a:cubicBezTo>
                      <a:cubicBezTo>
                        <a:pt x="18" y="1267"/>
                        <a:pt x="20" y="1268"/>
                        <a:pt x="21" y="1268"/>
                      </a:cubicBezTo>
                      <a:cubicBezTo>
                        <a:pt x="28" y="1267"/>
                        <a:pt x="35" y="1267"/>
                        <a:pt x="42" y="1266"/>
                      </a:cubicBezTo>
                      <a:cubicBezTo>
                        <a:pt x="50" y="1266"/>
                        <a:pt x="59" y="1265"/>
                        <a:pt x="67" y="1267"/>
                      </a:cubicBezTo>
                      <a:cubicBezTo>
                        <a:pt x="70" y="1268"/>
                        <a:pt x="74" y="1267"/>
                        <a:pt x="78" y="1267"/>
                      </a:cubicBezTo>
                      <a:cubicBezTo>
                        <a:pt x="79" y="1267"/>
                        <a:pt x="79" y="1266"/>
                        <a:pt x="80" y="1265"/>
                      </a:cubicBezTo>
                      <a:cubicBezTo>
                        <a:pt x="80" y="1264"/>
                        <a:pt x="81" y="1262"/>
                        <a:pt x="81" y="1261"/>
                      </a:cubicBezTo>
                      <a:cubicBezTo>
                        <a:pt x="81" y="1253"/>
                        <a:pt x="81" y="1246"/>
                        <a:pt x="81" y="1238"/>
                      </a:cubicBezTo>
                      <a:cubicBezTo>
                        <a:pt x="81" y="1227"/>
                        <a:pt x="81" y="1216"/>
                        <a:pt x="81" y="1205"/>
                      </a:cubicBezTo>
                      <a:cubicBezTo>
                        <a:pt x="81" y="1196"/>
                        <a:pt x="80" y="1186"/>
                        <a:pt x="80" y="1177"/>
                      </a:cubicBezTo>
                      <a:cubicBezTo>
                        <a:pt x="80" y="1170"/>
                        <a:pt x="80" y="1164"/>
                        <a:pt x="80" y="1158"/>
                      </a:cubicBezTo>
                      <a:cubicBezTo>
                        <a:pt x="79" y="1149"/>
                        <a:pt x="78" y="1141"/>
                        <a:pt x="78" y="1133"/>
                      </a:cubicBezTo>
                      <a:cubicBezTo>
                        <a:pt x="78" y="1123"/>
                        <a:pt x="78" y="1114"/>
                        <a:pt x="78" y="1104"/>
                      </a:cubicBezTo>
                      <a:cubicBezTo>
                        <a:pt x="78" y="1100"/>
                        <a:pt x="77" y="1096"/>
                        <a:pt x="77" y="1091"/>
                      </a:cubicBezTo>
                      <a:cubicBezTo>
                        <a:pt x="78" y="1085"/>
                        <a:pt x="79" y="1079"/>
                        <a:pt x="79" y="1072"/>
                      </a:cubicBezTo>
                      <a:cubicBezTo>
                        <a:pt x="78" y="1053"/>
                        <a:pt x="78" y="1034"/>
                        <a:pt x="79" y="1015"/>
                      </a:cubicBezTo>
                      <a:cubicBezTo>
                        <a:pt x="79" y="1013"/>
                        <a:pt x="79" y="1010"/>
                        <a:pt x="79" y="1008"/>
                      </a:cubicBezTo>
                      <a:cubicBezTo>
                        <a:pt x="79" y="1000"/>
                        <a:pt x="78" y="993"/>
                        <a:pt x="78" y="985"/>
                      </a:cubicBezTo>
                      <a:cubicBezTo>
                        <a:pt x="78" y="981"/>
                        <a:pt x="78" y="977"/>
                        <a:pt x="75" y="973"/>
                      </a:cubicBezTo>
                      <a:cubicBezTo>
                        <a:pt x="71" y="973"/>
                        <a:pt x="66" y="973"/>
                        <a:pt x="62" y="973"/>
                      </a:cubicBezTo>
                      <a:cubicBezTo>
                        <a:pt x="58" y="973"/>
                        <a:pt x="54" y="972"/>
                        <a:pt x="50" y="972"/>
                      </a:cubicBezTo>
                      <a:cubicBezTo>
                        <a:pt x="47" y="972"/>
                        <a:pt x="44" y="971"/>
                        <a:pt x="41" y="971"/>
                      </a:cubicBezTo>
                      <a:cubicBezTo>
                        <a:pt x="37" y="971"/>
                        <a:pt x="32" y="972"/>
                        <a:pt x="28" y="973"/>
                      </a:cubicBezTo>
                      <a:cubicBezTo>
                        <a:pt x="21" y="973"/>
                        <a:pt x="15" y="974"/>
                        <a:pt x="9" y="975"/>
                      </a:cubicBezTo>
                      <a:close/>
                      <a:moveTo>
                        <a:pt x="1772" y="990"/>
                      </a:moveTo>
                      <a:cubicBezTo>
                        <a:pt x="1771" y="989"/>
                        <a:pt x="1769" y="987"/>
                        <a:pt x="1767" y="985"/>
                      </a:cubicBezTo>
                      <a:cubicBezTo>
                        <a:pt x="1760" y="976"/>
                        <a:pt x="1753" y="967"/>
                        <a:pt x="1747" y="957"/>
                      </a:cubicBezTo>
                      <a:cubicBezTo>
                        <a:pt x="1745" y="955"/>
                        <a:pt x="1743" y="954"/>
                        <a:pt x="1740" y="954"/>
                      </a:cubicBezTo>
                      <a:cubicBezTo>
                        <a:pt x="1737" y="954"/>
                        <a:pt x="1735" y="954"/>
                        <a:pt x="1732" y="953"/>
                      </a:cubicBezTo>
                      <a:cubicBezTo>
                        <a:pt x="1729" y="953"/>
                        <a:pt x="1726" y="951"/>
                        <a:pt x="1722" y="951"/>
                      </a:cubicBezTo>
                      <a:cubicBezTo>
                        <a:pt x="1716" y="951"/>
                        <a:pt x="1710" y="951"/>
                        <a:pt x="1704" y="951"/>
                      </a:cubicBezTo>
                      <a:cubicBezTo>
                        <a:pt x="1702" y="951"/>
                        <a:pt x="1699" y="952"/>
                        <a:pt x="1697" y="952"/>
                      </a:cubicBezTo>
                      <a:cubicBezTo>
                        <a:pt x="1697" y="955"/>
                        <a:pt x="1697" y="958"/>
                        <a:pt x="1697" y="960"/>
                      </a:cubicBezTo>
                      <a:cubicBezTo>
                        <a:pt x="1697" y="969"/>
                        <a:pt x="1698" y="978"/>
                        <a:pt x="1699" y="987"/>
                      </a:cubicBezTo>
                      <a:cubicBezTo>
                        <a:pt x="1699" y="996"/>
                        <a:pt x="1700" y="1005"/>
                        <a:pt x="1700" y="1014"/>
                      </a:cubicBezTo>
                      <a:cubicBezTo>
                        <a:pt x="1701" y="1023"/>
                        <a:pt x="1702" y="1032"/>
                        <a:pt x="1703" y="1042"/>
                      </a:cubicBezTo>
                      <a:cubicBezTo>
                        <a:pt x="1704" y="1057"/>
                        <a:pt x="1704" y="1073"/>
                        <a:pt x="1704" y="1089"/>
                      </a:cubicBezTo>
                      <a:cubicBezTo>
                        <a:pt x="1704" y="1093"/>
                        <a:pt x="1704" y="1097"/>
                        <a:pt x="1704" y="1100"/>
                      </a:cubicBezTo>
                      <a:cubicBezTo>
                        <a:pt x="1705" y="1108"/>
                        <a:pt x="1706" y="1116"/>
                        <a:pt x="1706" y="1124"/>
                      </a:cubicBezTo>
                      <a:cubicBezTo>
                        <a:pt x="1706" y="1126"/>
                        <a:pt x="1706" y="1128"/>
                        <a:pt x="1706" y="1130"/>
                      </a:cubicBezTo>
                      <a:cubicBezTo>
                        <a:pt x="1708" y="1144"/>
                        <a:pt x="1709" y="1158"/>
                        <a:pt x="1710" y="1172"/>
                      </a:cubicBezTo>
                      <a:cubicBezTo>
                        <a:pt x="1711" y="1181"/>
                        <a:pt x="1711" y="1190"/>
                        <a:pt x="1713" y="1199"/>
                      </a:cubicBezTo>
                      <a:cubicBezTo>
                        <a:pt x="1715" y="1213"/>
                        <a:pt x="1716" y="1228"/>
                        <a:pt x="1716" y="1242"/>
                      </a:cubicBezTo>
                      <a:cubicBezTo>
                        <a:pt x="1715" y="1245"/>
                        <a:pt x="1716" y="1247"/>
                        <a:pt x="1716" y="1250"/>
                      </a:cubicBezTo>
                      <a:cubicBezTo>
                        <a:pt x="1719" y="1249"/>
                        <a:pt x="1721" y="1249"/>
                        <a:pt x="1723" y="1249"/>
                      </a:cubicBezTo>
                      <a:cubicBezTo>
                        <a:pt x="1724" y="1249"/>
                        <a:pt x="1725" y="1248"/>
                        <a:pt x="1726" y="1249"/>
                      </a:cubicBezTo>
                      <a:cubicBezTo>
                        <a:pt x="1731" y="1249"/>
                        <a:pt x="1735" y="1249"/>
                        <a:pt x="1737" y="1243"/>
                      </a:cubicBezTo>
                      <a:cubicBezTo>
                        <a:pt x="1747" y="1245"/>
                        <a:pt x="1757" y="1242"/>
                        <a:pt x="1767" y="1242"/>
                      </a:cubicBezTo>
                      <a:cubicBezTo>
                        <a:pt x="1767" y="1240"/>
                        <a:pt x="1767" y="1238"/>
                        <a:pt x="1767" y="1237"/>
                      </a:cubicBezTo>
                      <a:cubicBezTo>
                        <a:pt x="1767" y="1233"/>
                        <a:pt x="1767" y="1229"/>
                        <a:pt x="1767" y="1224"/>
                      </a:cubicBezTo>
                      <a:cubicBezTo>
                        <a:pt x="1767" y="1221"/>
                        <a:pt x="1768" y="1218"/>
                        <a:pt x="1768" y="1215"/>
                      </a:cubicBezTo>
                      <a:cubicBezTo>
                        <a:pt x="1768" y="1208"/>
                        <a:pt x="1768" y="1200"/>
                        <a:pt x="1768" y="1193"/>
                      </a:cubicBezTo>
                      <a:cubicBezTo>
                        <a:pt x="1768" y="1189"/>
                        <a:pt x="1769" y="1185"/>
                        <a:pt x="1769" y="1181"/>
                      </a:cubicBezTo>
                      <a:cubicBezTo>
                        <a:pt x="1769" y="1171"/>
                        <a:pt x="1768" y="1162"/>
                        <a:pt x="1770" y="1153"/>
                      </a:cubicBezTo>
                      <a:cubicBezTo>
                        <a:pt x="1771" y="1152"/>
                        <a:pt x="1770" y="1151"/>
                        <a:pt x="1770" y="1150"/>
                      </a:cubicBezTo>
                      <a:cubicBezTo>
                        <a:pt x="1771" y="1146"/>
                        <a:pt x="1771" y="1143"/>
                        <a:pt x="1771" y="1139"/>
                      </a:cubicBezTo>
                      <a:cubicBezTo>
                        <a:pt x="1771" y="1138"/>
                        <a:pt x="1772" y="1138"/>
                        <a:pt x="1772" y="1137"/>
                      </a:cubicBezTo>
                      <a:cubicBezTo>
                        <a:pt x="1769" y="1132"/>
                        <a:pt x="1771" y="1126"/>
                        <a:pt x="1770" y="1121"/>
                      </a:cubicBezTo>
                      <a:cubicBezTo>
                        <a:pt x="1770" y="1114"/>
                        <a:pt x="1771" y="1108"/>
                        <a:pt x="1771" y="1102"/>
                      </a:cubicBezTo>
                      <a:cubicBezTo>
                        <a:pt x="1771" y="1092"/>
                        <a:pt x="1770" y="1082"/>
                        <a:pt x="1770" y="1072"/>
                      </a:cubicBezTo>
                      <a:cubicBezTo>
                        <a:pt x="1770" y="1069"/>
                        <a:pt x="1770" y="1065"/>
                        <a:pt x="1770" y="1062"/>
                      </a:cubicBezTo>
                      <a:cubicBezTo>
                        <a:pt x="1770" y="1056"/>
                        <a:pt x="1771" y="1051"/>
                        <a:pt x="1771" y="1046"/>
                      </a:cubicBezTo>
                      <a:cubicBezTo>
                        <a:pt x="1772" y="1041"/>
                        <a:pt x="1772" y="1037"/>
                        <a:pt x="1772" y="1032"/>
                      </a:cubicBezTo>
                      <a:cubicBezTo>
                        <a:pt x="1772" y="1025"/>
                        <a:pt x="1772" y="1019"/>
                        <a:pt x="1772" y="1012"/>
                      </a:cubicBezTo>
                      <a:cubicBezTo>
                        <a:pt x="1773" y="1005"/>
                        <a:pt x="1772" y="998"/>
                        <a:pt x="1772" y="990"/>
                      </a:cubicBezTo>
                      <a:close/>
                      <a:moveTo>
                        <a:pt x="2064" y="955"/>
                      </a:moveTo>
                      <a:cubicBezTo>
                        <a:pt x="2065" y="962"/>
                        <a:pt x="2066" y="969"/>
                        <a:pt x="2066" y="976"/>
                      </a:cubicBezTo>
                      <a:cubicBezTo>
                        <a:pt x="2066" y="985"/>
                        <a:pt x="2066" y="994"/>
                        <a:pt x="2066" y="1003"/>
                      </a:cubicBezTo>
                      <a:cubicBezTo>
                        <a:pt x="2067" y="1010"/>
                        <a:pt x="2067" y="1017"/>
                        <a:pt x="2067" y="1024"/>
                      </a:cubicBezTo>
                      <a:cubicBezTo>
                        <a:pt x="2068" y="1035"/>
                        <a:pt x="2068" y="1046"/>
                        <a:pt x="2070" y="1057"/>
                      </a:cubicBezTo>
                      <a:cubicBezTo>
                        <a:pt x="2071" y="1068"/>
                        <a:pt x="2073" y="1079"/>
                        <a:pt x="2073" y="1090"/>
                      </a:cubicBezTo>
                      <a:cubicBezTo>
                        <a:pt x="2073" y="1091"/>
                        <a:pt x="2074" y="1093"/>
                        <a:pt x="2074" y="1095"/>
                      </a:cubicBezTo>
                      <a:cubicBezTo>
                        <a:pt x="2074" y="1102"/>
                        <a:pt x="2075" y="1109"/>
                        <a:pt x="2076" y="1117"/>
                      </a:cubicBezTo>
                      <a:cubicBezTo>
                        <a:pt x="2076" y="1124"/>
                        <a:pt x="2076" y="1131"/>
                        <a:pt x="2077" y="1138"/>
                      </a:cubicBezTo>
                      <a:cubicBezTo>
                        <a:pt x="2077" y="1146"/>
                        <a:pt x="2077" y="1153"/>
                        <a:pt x="2078" y="1160"/>
                      </a:cubicBezTo>
                      <a:cubicBezTo>
                        <a:pt x="2078" y="1167"/>
                        <a:pt x="2078" y="1173"/>
                        <a:pt x="2078" y="1180"/>
                      </a:cubicBezTo>
                      <a:cubicBezTo>
                        <a:pt x="2078" y="1190"/>
                        <a:pt x="2079" y="1201"/>
                        <a:pt x="2079" y="1212"/>
                      </a:cubicBezTo>
                      <a:cubicBezTo>
                        <a:pt x="2080" y="1223"/>
                        <a:pt x="2081" y="1235"/>
                        <a:pt x="2081" y="1247"/>
                      </a:cubicBezTo>
                      <a:cubicBezTo>
                        <a:pt x="2080" y="1250"/>
                        <a:pt x="2082" y="1251"/>
                        <a:pt x="2084" y="1251"/>
                      </a:cubicBezTo>
                      <a:cubicBezTo>
                        <a:pt x="2089" y="1252"/>
                        <a:pt x="2094" y="1252"/>
                        <a:pt x="2098" y="1252"/>
                      </a:cubicBezTo>
                      <a:cubicBezTo>
                        <a:pt x="2110" y="1253"/>
                        <a:pt x="2121" y="1253"/>
                        <a:pt x="2133" y="1253"/>
                      </a:cubicBezTo>
                      <a:cubicBezTo>
                        <a:pt x="2135" y="1253"/>
                        <a:pt x="2137" y="1252"/>
                        <a:pt x="2137" y="1249"/>
                      </a:cubicBezTo>
                      <a:cubicBezTo>
                        <a:pt x="2137" y="1245"/>
                        <a:pt x="2137" y="1240"/>
                        <a:pt x="2136" y="1235"/>
                      </a:cubicBezTo>
                      <a:cubicBezTo>
                        <a:pt x="2135" y="1228"/>
                        <a:pt x="2134" y="1221"/>
                        <a:pt x="2134" y="1214"/>
                      </a:cubicBezTo>
                      <a:cubicBezTo>
                        <a:pt x="2134" y="1212"/>
                        <a:pt x="2134" y="1210"/>
                        <a:pt x="2134" y="1208"/>
                      </a:cubicBezTo>
                      <a:cubicBezTo>
                        <a:pt x="2133" y="1199"/>
                        <a:pt x="2130" y="1190"/>
                        <a:pt x="2131" y="1181"/>
                      </a:cubicBezTo>
                      <a:cubicBezTo>
                        <a:pt x="2132" y="1179"/>
                        <a:pt x="2131" y="1177"/>
                        <a:pt x="2131" y="1175"/>
                      </a:cubicBezTo>
                      <a:cubicBezTo>
                        <a:pt x="2131" y="1169"/>
                        <a:pt x="2130" y="1163"/>
                        <a:pt x="2130" y="1157"/>
                      </a:cubicBezTo>
                      <a:cubicBezTo>
                        <a:pt x="2130" y="1143"/>
                        <a:pt x="2130" y="1129"/>
                        <a:pt x="2130" y="1116"/>
                      </a:cubicBezTo>
                      <a:cubicBezTo>
                        <a:pt x="2130" y="1114"/>
                        <a:pt x="2129" y="1111"/>
                        <a:pt x="2129" y="1110"/>
                      </a:cubicBezTo>
                      <a:cubicBezTo>
                        <a:pt x="2131" y="1104"/>
                        <a:pt x="2130" y="1098"/>
                        <a:pt x="2129" y="1092"/>
                      </a:cubicBezTo>
                      <a:cubicBezTo>
                        <a:pt x="2128" y="1082"/>
                        <a:pt x="2127" y="1072"/>
                        <a:pt x="2126" y="1062"/>
                      </a:cubicBezTo>
                      <a:cubicBezTo>
                        <a:pt x="2126" y="1055"/>
                        <a:pt x="2126" y="1048"/>
                        <a:pt x="2125" y="1041"/>
                      </a:cubicBezTo>
                      <a:cubicBezTo>
                        <a:pt x="2125" y="1031"/>
                        <a:pt x="2123" y="1021"/>
                        <a:pt x="2123" y="1012"/>
                      </a:cubicBezTo>
                      <a:cubicBezTo>
                        <a:pt x="2123" y="1002"/>
                        <a:pt x="2123" y="991"/>
                        <a:pt x="2123" y="981"/>
                      </a:cubicBezTo>
                      <a:cubicBezTo>
                        <a:pt x="2123" y="977"/>
                        <a:pt x="2123" y="973"/>
                        <a:pt x="2123" y="969"/>
                      </a:cubicBezTo>
                      <a:cubicBezTo>
                        <a:pt x="2123" y="968"/>
                        <a:pt x="2123" y="967"/>
                        <a:pt x="2123" y="965"/>
                      </a:cubicBezTo>
                      <a:cubicBezTo>
                        <a:pt x="2124" y="961"/>
                        <a:pt x="2123" y="957"/>
                        <a:pt x="2121" y="954"/>
                      </a:cubicBezTo>
                      <a:cubicBezTo>
                        <a:pt x="2102" y="954"/>
                        <a:pt x="2083" y="954"/>
                        <a:pt x="2064" y="955"/>
                      </a:cubicBezTo>
                      <a:close/>
                      <a:moveTo>
                        <a:pt x="10" y="967"/>
                      </a:moveTo>
                      <a:cubicBezTo>
                        <a:pt x="17" y="966"/>
                        <a:pt x="24" y="965"/>
                        <a:pt x="32" y="965"/>
                      </a:cubicBezTo>
                      <a:cubicBezTo>
                        <a:pt x="39" y="965"/>
                        <a:pt x="46" y="963"/>
                        <a:pt x="54" y="965"/>
                      </a:cubicBezTo>
                      <a:cubicBezTo>
                        <a:pt x="57" y="965"/>
                        <a:pt x="61" y="966"/>
                        <a:pt x="64" y="966"/>
                      </a:cubicBezTo>
                      <a:cubicBezTo>
                        <a:pt x="66" y="967"/>
                        <a:pt x="68" y="966"/>
                        <a:pt x="70" y="966"/>
                      </a:cubicBezTo>
                      <a:cubicBezTo>
                        <a:pt x="73" y="967"/>
                        <a:pt x="76" y="966"/>
                        <a:pt x="78" y="964"/>
                      </a:cubicBezTo>
                      <a:cubicBezTo>
                        <a:pt x="80" y="964"/>
                        <a:pt x="82" y="964"/>
                        <a:pt x="84" y="964"/>
                      </a:cubicBezTo>
                      <a:cubicBezTo>
                        <a:pt x="85" y="964"/>
                        <a:pt x="86" y="965"/>
                        <a:pt x="87" y="965"/>
                      </a:cubicBezTo>
                      <a:cubicBezTo>
                        <a:pt x="95" y="965"/>
                        <a:pt x="103" y="965"/>
                        <a:pt x="111" y="965"/>
                      </a:cubicBezTo>
                      <a:cubicBezTo>
                        <a:pt x="119" y="965"/>
                        <a:pt x="127" y="965"/>
                        <a:pt x="135" y="965"/>
                      </a:cubicBezTo>
                      <a:cubicBezTo>
                        <a:pt x="143" y="965"/>
                        <a:pt x="150" y="966"/>
                        <a:pt x="158" y="966"/>
                      </a:cubicBezTo>
                      <a:cubicBezTo>
                        <a:pt x="167" y="966"/>
                        <a:pt x="176" y="965"/>
                        <a:pt x="185" y="965"/>
                      </a:cubicBezTo>
                      <a:cubicBezTo>
                        <a:pt x="189" y="965"/>
                        <a:pt x="192" y="965"/>
                        <a:pt x="195" y="965"/>
                      </a:cubicBezTo>
                      <a:cubicBezTo>
                        <a:pt x="202" y="965"/>
                        <a:pt x="208" y="965"/>
                        <a:pt x="214" y="965"/>
                      </a:cubicBezTo>
                      <a:cubicBezTo>
                        <a:pt x="226" y="965"/>
                        <a:pt x="238" y="964"/>
                        <a:pt x="249" y="964"/>
                      </a:cubicBezTo>
                      <a:cubicBezTo>
                        <a:pt x="268" y="964"/>
                        <a:pt x="286" y="963"/>
                        <a:pt x="305" y="962"/>
                      </a:cubicBezTo>
                      <a:cubicBezTo>
                        <a:pt x="305" y="962"/>
                        <a:pt x="306" y="963"/>
                        <a:pt x="306" y="962"/>
                      </a:cubicBezTo>
                      <a:cubicBezTo>
                        <a:pt x="318" y="962"/>
                        <a:pt x="329" y="961"/>
                        <a:pt x="340" y="961"/>
                      </a:cubicBezTo>
                      <a:cubicBezTo>
                        <a:pt x="350" y="961"/>
                        <a:pt x="360" y="960"/>
                        <a:pt x="369" y="962"/>
                      </a:cubicBezTo>
                      <a:cubicBezTo>
                        <a:pt x="372" y="962"/>
                        <a:pt x="375" y="963"/>
                        <a:pt x="378" y="963"/>
                      </a:cubicBezTo>
                      <a:cubicBezTo>
                        <a:pt x="385" y="963"/>
                        <a:pt x="392" y="963"/>
                        <a:pt x="399" y="964"/>
                      </a:cubicBezTo>
                      <a:cubicBezTo>
                        <a:pt x="400" y="964"/>
                        <a:pt x="401" y="963"/>
                        <a:pt x="402" y="963"/>
                      </a:cubicBezTo>
                      <a:cubicBezTo>
                        <a:pt x="402" y="951"/>
                        <a:pt x="402" y="938"/>
                        <a:pt x="402" y="926"/>
                      </a:cubicBezTo>
                      <a:cubicBezTo>
                        <a:pt x="398" y="925"/>
                        <a:pt x="394" y="924"/>
                        <a:pt x="390" y="924"/>
                      </a:cubicBezTo>
                      <a:cubicBezTo>
                        <a:pt x="380" y="923"/>
                        <a:pt x="370" y="922"/>
                        <a:pt x="361" y="922"/>
                      </a:cubicBezTo>
                      <a:cubicBezTo>
                        <a:pt x="359" y="922"/>
                        <a:pt x="356" y="922"/>
                        <a:pt x="354" y="922"/>
                      </a:cubicBezTo>
                      <a:cubicBezTo>
                        <a:pt x="345" y="922"/>
                        <a:pt x="336" y="922"/>
                        <a:pt x="328" y="922"/>
                      </a:cubicBezTo>
                      <a:cubicBezTo>
                        <a:pt x="312" y="923"/>
                        <a:pt x="296" y="923"/>
                        <a:pt x="280" y="923"/>
                      </a:cubicBezTo>
                      <a:cubicBezTo>
                        <a:pt x="265" y="923"/>
                        <a:pt x="251" y="923"/>
                        <a:pt x="236" y="922"/>
                      </a:cubicBezTo>
                      <a:cubicBezTo>
                        <a:pt x="234" y="922"/>
                        <a:pt x="231" y="922"/>
                        <a:pt x="228" y="922"/>
                      </a:cubicBezTo>
                      <a:cubicBezTo>
                        <a:pt x="218" y="920"/>
                        <a:pt x="207" y="920"/>
                        <a:pt x="197" y="921"/>
                      </a:cubicBezTo>
                      <a:cubicBezTo>
                        <a:pt x="188" y="922"/>
                        <a:pt x="179" y="922"/>
                        <a:pt x="170" y="922"/>
                      </a:cubicBezTo>
                      <a:cubicBezTo>
                        <a:pt x="158" y="922"/>
                        <a:pt x="147" y="921"/>
                        <a:pt x="135" y="921"/>
                      </a:cubicBezTo>
                      <a:cubicBezTo>
                        <a:pt x="129" y="921"/>
                        <a:pt x="122" y="922"/>
                        <a:pt x="116" y="922"/>
                      </a:cubicBezTo>
                      <a:cubicBezTo>
                        <a:pt x="105" y="922"/>
                        <a:pt x="95" y="922"/>
                        <a:pt x="85" y="921"/>
                      </a:cubicBezTo>
                      <a:cubicBezTo>
                        <a:pt x="75" y="921"/>
                        <a:pt x="66" y="921"/>
                        <a:pt x="57" y="922"/>
                      </a:cubicBezTo>
                      <a:cubicBezTo>
                        <a:pt x="47" y="924"/>
                        <a:pt x="38" y="924"/>
                        <a:pt x="29" y="923"/>
                      </a:cubicBezTo>
                      <a:cubicBezTo>
                        <a:pt x="25" y="923"/>
                        <a:pt x="21" y="923"/>
                        <a:pt x="17" y="923"/>
                      </a:cubicBezTo>
                      <a:cubicBezTo>
                        <a:pt x="15" y="923"/>
                        <a:pt x="14" y="923"/>
                        <a:pt x="13" y="923"/>
                      </a:cubicBezTo>
                      <a:cubicBezTo>
                        <a:pt x="13" y="924"/>
                        <a:pt x="14" y="925"/>
                        <a:pt x="14" y="926"/>
                      </a:cubicBezTo>
                      <a:cubicBezTo>
                        <a:pt x="13" y="926"/>
                        <a:pt x="11" y="926"/>
                        <a:pt x="10" y="925"/>
                      </a:cubicBezTo>
                      <a:cubicBezTo>
                        <a:pt x="10" y="939"/>
                        <a:pt x="7" y="953"/>
                        <a:pt x="10" y="967"/>
                      </a:cubicBezTo>
                      <a:close/>
                      <a:moveTo>
                        <a:pt x="351" y="1250"/>
                      </a:moveTo>
                      <a:cubicBezTo>
                        <a:pt x="358" y="1251"/>
                        <a:pt x="363" y="1251"/>
                        <a:pt x="368" y="1252"/>
                      </a:cubicBezTo>
                      <a:cubicBezTo>
                        <a:pt x="378" y="1252"/>
                        <a:pt x="388" y="1252"/>
                        <a:pt x="398" y="1252"/>
                      </a:cubicBezTo>
                      <a:cubicBezTo>
                        <a:pt x="401" y="1252"/>
                        <a:pt x="402" y="1251"/>
                        <a:pt x="402" y="1248"/>
                      </a:cubicBezTo>
                      <a:cubicBezTo>
                        <a:pt x="402" y="1245"/>
                        <a:pt x="401" y="1243"/>
                        <a:pt x="401" y="1240"/>
                      </a:cubicBezTo>
                      <a:cubicBezTo>
                        <a:pt x="401" y="1235"/>
                        <a:pt x="402" y="1229"/>
                        <a:pt x="402" y="1223"/>
                      </a:cubicBezTo>
                      <a:cubicBezTo>
                        <a:pt x="405" y="1223"/>
                        <a:pt x="405" y="1220"/>
                        <a:pt x="405" y="1217"/>
                      </a:cubicBezTo>
                      <a:cubicBezTo>
                        <a:pt x="405" y="1209"/>
                        <a:pt x="405" y="1200"/>
                        <a:pt x="405" y="1192"/>
                      </a:cubicBezTo>
                      <a:cubicBezTo>
                        <a:pt x="405" y="1185"/>
                        <a:pt x="406" y="1178"/>
                        <a:pt x="406" y="1171"/>
                      </a:cubicBezTo>
                      <a:cubicBezTo>
                        <a:pt x="407" y="1158"/>
                        <a:pt x="407" y="1145"/>
                        <a:pt x="407" y="1132"/>
                      </a:cubicBezTo>
                      <a:cubicBezTo>
                        <a:pt x="407" y="1120"/>
                        <a:pt x="409" y="1107"/>
                        <a:pt x="409" y="1095"/>
                      </a:cubicBezTo>
                      <a:cubicBezTo>
                        <a:pt x="409" y="1069"/>
                        <a:pt x="410" y="1043"/>
                        <a:pt x="408" y="1017"/>
                      </a:cubicBezTo>
                      <a:cubicBezTo>
                        <a:pt x="408" y="1010"/>
                        <a:pt x="408" y="1004"/>
                        <a:pt x="407" y="997"/>
                      </a:cubicBezTo>
                      <a:cubicBezTo>
                        <a:pt x="407" y="994"/>
                        <a:pt x="407" y="991"/>
                        <a:pt x="406" y="989"/>
                      </a:cubicBezTo>
                      <a:cubicBezTo>
                        <a:pt x="406" y="985"/>
                        <a:pt x="404" y="982"/>
                        <a:pt x="404" y="978"/>
                      </a:cubicBezTo>
                      <a:cubicBezTo>
                        <a:pt x="403" y="976"/>
                        <a:pt x="403" y="974"/>
                        <a:pt x="403" y="972"/>
                      </a:cubicBezTo>
                      <a:cubicBezTo>
                        <a:pt x="401" y="972"/>
                        <a:pt x="399" y="971"/>
                        <a:pt x="397" y="971"/>
                      </a:cubicBezTo>
                      <a:cubicBezTo>
                        <a:pt x="393" y="971"/>
                        <a:pt x="389" y="971"/>
                        <a:pt x="385" y="971"/>
                      </a:cubicBezTo>
                      <a:cubicBezTo>
                        <a:pt x="377" y="970"/>
                        <a:pt x="368" y="969"/>
                        <a:pt x="359" y="969"/>
                      </a:cubicBezTo>
                      <a:cubicBezTo>
                        <a:pt x="357" y="969"/>
                        <a:pt x="356" y="969"/>
                        <a:pt x="354" y="969"/>
                      </a:cubicBezTo>
                      <a:cubicBezTo>
                        <a:pt x="352" y="969"/>
                        <a:pt x="349" y="969"/>
                        <a:pt x="346" y="969"/>
                      </a:cubicBezTo>
                      <a:cubicBezTo>
                        <a:pt x="346" y="972"/>
                        <a:pt x="346" y="974"/>
                        <a:pt x="346" y="977"/>
                      </a:cubicBezTo>
                      <a:cubicBezTo>
                        <a:pt x="345" y="985"/>
                        <a:pt x="345" y="993"/>
                        <a:pt x="346" y="1001"/>
                      </a:cubicBezTo>
                      <a:cubicBezTo>
                        <a:pt x="347" y="1013"/>
                        <a:pt x="347" y="1024"/>
                        <a:pt x="348" y="1036"/>
                      </a:cubicBezTo>
                      <a:cubicBezTo>
                        <a:pt x="348" y="1039"/>
                        <a:pt x="348" y="1042"/>
                        <a:pt x="348" y="1045"/>
                      </a:cubicBezTo>
                      <a:cubicBezTo>
                        <a:pt x="350" y="1050"/>
                        <a:pt x="350" y="1055"/>
                        <a:pt x="350" y="1060"/>
                      </a:cubicBezTo>
                      <a:cubicBezTo>
                        <a:pt x="350" y="1069"/>
                        <a:pt x="351" y="1077"/>
                        <a:pt x="351" y="1085"/>
                      </a:cubicBezTo>
                      <a:cubicBezTo>
                        <a:pt x="350" y="1089"/>
                        <a:pt x="351" y="1093"/>
                        <a:pt x="351" y="1097"/>
                      </a:cubicBezTo>
                      <a:cubicBezTo>
                        <a:pt x="351" y="1098"/>
                        <a:pt x="352" y="1100"/>
                        <a:pt x="352" y="1102"/>
                      </a:cubicBezTo>
                      <a:cubicBezTo>
                        <a:pt x="352" y="1104"/>
                        <a:pt x="352" y="1106"/>
                        <a:pt x="352" y="1108"/>
                      </a:cubicBezTo>
                      <a:cubicBezTo>
                        <a:pt x="351" y="1111"/>
                        <a:pt x="351" y="1114"/>
                        <a:pt x="351" y="1116"/>
                      </a:cubicBezTo>
                      <a:cubicBezTo>
                        <a:pt x="352" y="1118"/>
                        <a:pt x="352" y="1119"/>
                        <a:pt x="352" y="1120"/>
                      </a:cubicBezTo>
                      <a:cubicBezTo>
                        <a:pt x="352" y="1126"/>
                        <a:pt x="352" y="1132"/>
                        <a:pt x="352" y="1138"/>
                      </a:cubicBezTo>
                      <a:cubicBezTo>
                        <a:pt x="352" y="1140"/>
                        <a:pt x="352" y="1142"/>
                        <a:pt x="352" y="1144"/>
                      </a:cubicBezTo>
                      <a:cubicBezTo>
                        <a:pt x="352" y="1149"/>
                        <a:pt x="353" y="1155"/>
                        <a:pt x="353" y="1160"/>
                      </a:cubicBezTo>
                      <a:cubicBezTo>
                        <a:pt x="353" y="1165"/>
                        <a:pt x="352" y="1170"/>
                        <a:pt x="353" y="1175"/>
                      </a:cubicBezTo>
                      <a:cubicBezTo>
                        <a:pt x="355" y="1190"/>
                        <a:pt x="352" y="1205"/>
                        <a:pt x="352" y="1220"/>
                      </a:cubicBezTo>
                      <a:cubicBezTo>
                        <a:pt x="352" y="1221"/>
                        <a:pt x="352" y="1221"/>
                        <a:pt x="352" y="1222"/>
                      </a:cubicBezTo>
                      <a:cubicBezTo>
                        <a:pt x="352" y="1231"/>
                        <a:pt x="351" y="1241"/>
                        <a:pt x="351" y="1250"/>
                      </a:cubicBezTo>
                      <a:close/>
                      <a:moveTo>
                        <a:pt x="1689" y="1151"/>
                      </a:moveTo>
                      <a:cubicBezTo>
                        <a:pt x="1684" y="1153"/>
                        <a:pt x="1680" y="1154"/>
                        <a:pt x="1677" y="1155"/>
                      </a:cubicBezTo>
                      <a:cubicBezTo>
                        <a:pt x="1664" y="1158"/>
                        <a:pt x="1651" y="1159"/>
                        <a:pt x="1639" y="1157"/>
                      </a:cubicBezTo>
                      <a:cubicBezTo>
                        <a:pt x="1628" y="1156"/>
                        <a:pt x="1618" y="1153"/>
                        <a:pt x="1608" y="1151"/>
                      </a:cubicBezTo>
                      <a:cubicBezTo>
                        <a:pt x="1607" y="1151"/>
                        <a:pt x="1606" y="1150"/>
                        <a:pt x="1605" y="1150"/>
                      </a:cubicBezTo>
                      <a:cubicBezTo>
                        <a:pt x="1603" y="1150"/>
                        <a:pt x="1602" y="1149"/>
                        <a:pt x="1600" y="1149"/>
                      </a:cubicBezTo>
                      <a:cubicBezTo>
                        <a:pt x="1593" y="1148"/>
                        <a:pt x="1587" y="1146"/>
                        <a:pt x="1581" y="1143"/>
                      </a:cubicBezTo>
                      <a:cubicBezTo>
                        <a:pt x="1578" y="1140"/>
                        <a:pt x="1574" y="1140"/>
                        <a:pt x="1570" y="1141"/>
                      </a:cubicBezTo>
                      <a:cubicBezTo>
                        <a:pt x="1564" y="1144"/>
                        <a:pt x="1557" y="1146"/>
                        <a:pt x="1550" y="1149"/>
                      </a:cubicBezTo>
                      <a:cubicBezTo>
                        <a:pt x="1546" y="1150"/>
                        <a:pt x="1541" y="1152"/>
                        <a:pt x="1536" y="1153"/>
                      </a:cubicBezTo>
                      <a:cubicBezTo>
                        <a:pt x="1530" y="1156"/>
                        <a:pt x="1524" y="1158"/>
                        <a:pt x="1517" y="1160"/>
                      </a:cubicBezTo>
                      <a:cubicBezTo>
                        <a:pt x="1511" y="1162"/>
                        <a:pt x="1505" y="1164"/>
                        <a:pt x="1500" y="1168"/>
                      </a:cubicBezTo>
                      <a:cubicBezTo>
                        <a:pt x="1498" y="1170"/>
                        <a:pt x="1497" y="1172"/>
                        <a:pt x="1497" y="1174"/>
                      </a:cubicBezTo>
                      <a:cubicBezTo>
                        <a:pt x="1497" y="1178"/>
                        <a:pt x="1498" y="1181"/>
                        <a:pt x="1498" y="1184"/>
                      </a:cubicBezTo>
                      <a:cubicBezTo>
                        <a:pt x="1498" y="1196"/>
                        <a:pt x="1498" y="1207"/>
                        <a:pt x="1498" y="1219"/>
                      </a:cubicBezTo>
                      <a:cubicBezTo>
                        <a:pt x="1498" y="1222"/>
                        <a:pt x="1499" y="1225"/>
                        <a:pt x="1499" y="1228"/>
                      </a:cubicBezTo>
                      <a:cubicBezTo>
                        <a:pt x="1507" y="1228"/>
                        <a:pt x="1515" y="1228"/>
                        <a:pt x="1522" y="1228"/>
                      </a:cubicBezTo>
                      <a:cubicBezTo>
                        <a:pt x="1523" y="1228"/>
                        <a:pt x="1524" y="1228"/>
                        <a:pt x="1524" y="1228"/>
                      </a:cubicBezTo>
                      <a:cubicBezTo>
                        <a:pt x="1529" y="1228"/>
                        <a:pt x="1533" y="1229"/>
                        <a:pt x="1537" y="1228"/>
                      </a:cubicBezTo>
                      <a:cubicBezTo>
                        <a:pt x="1546" y="1228"/>
                        <a:pt x="1555" y="1227"/>
                        <a:pt x="1563" y="1226"/>
                      </a:cubicBezTo>
                      <a:cubicBezTo>
                        <a:pt x="1572" y="1226"/>
                        <a:pt x="1580" y="1226"/>
                        <a:pt x="1588" y="1225"/>
                      </a:cubicBezTo>
                      <a:cubicBezTo>
                        <a:pt x="1599" y="1225"/>
                        <a:pt x="1610" y="1224"/>
                        <a:pt x="1621" y="1224"/>
                      </a:cubicBezTo>
                      <a:cubicBezTo>
                        <a:pt x="1637" y="1224"/>
                        <a:pt x="1653" y="1221"/>
                        <a:pt x="1668" y="1217"/>
                      </a:cubicBezTo>
                      <a:cubicBezTo>
                        <a:pt x="1672" y="1216"/>
                        <a:pt x="1676" y="1216"/>
                        <a:pt x="1680" y="1216"/>
                      </a:cubicBezTo>
                      <a:cubicBezTo>
                        <a:pt x="1683" y="1216"/>
                        <a:pt x="1686" y="1216"/>
                        <a:pt x="1689" y="1216"/>
                      </a:cubicBezTo>
                      <a:cubicBezTo>
                        <a:pt x="1694" y="1194"/>
                        <a:pt x="1692" y="1173"/>
                        <a:pt x="1689" y="1151"/>
                      </a:cubicBezTo>
                      <a:close/>
                      <a:moveTo>
                        <a:pt x="482" y="1232"/>
                      </a:moveTo>
                      <a:cubicBezTo>
                        <a:pt x="488" y="1233"/>
                        <a:pt x="493" y="1233"/>
                        <a:pt x="498" y="1234"/>
                      </a:cubicBezTo>
                      <a:cubicBezTo>
                        <a:pt x="509" y="1236"/>
                        <a:pt x="519" y="1235"/>
                        <a:pt x="529" y="1234"/>
                      </a:cubicBezTo>
                      <a:cubicBezTo>
                        <a:pt x="537" y="1233"/>
                        <a:pt x="544" y="1232"/>
                        <a:pt x="551" y="1232"/>
                      </a:cubicBezTo>
                      <a:cubicBezTo>
                        <a:pt x="559" y="1232"/>
                        <a:pt x="566" y="1233"/>
                        <a:pt x="574" y="1233"/>
                      </a:cubicBezTo>
                      <a:cubicBezTo>
                        <a:pt x="579" y="1233"/>
                        <a:pt x="583" y="1233"/>
                        <a:pt x="588" y="1233"/>
                      </a:cubicBezTo>
                      <a:cubicBezTo>
                        <a:pt x="591" y="1233"/>
                        <a:pt x="594" y="1233"/>
                        <a:pt x="597" y="1233"/>
                      </a:cubicBezTo>
                      <a:cubicBezTo>
                        <a:pt x="603" y="1234"/>
                        <a:pt x="609" y="1234"/>
                        <a:pt x="615" y="1235"/>
                      </a:cubicBezTo>
                      <a:cubicBezTo>
                        <a:pt x="618" y="1235"/>
                        <a:pt x="622" y="1236"/>
                        <a:pt x="626" y="1236"/>
                      </a:cubicBezTo>
                      <a:cubicBezTo>
                        <a:pt x="629" y="1236"/>
                        <a:pt x="633" y="1236"/>
                        <a:pt x="637" y="1236"/>
                      </a:cubicBezTo>
                      <a:cubicBezTo>
                        <a:pt x="639" y="1236"/>
                        <a:pt x="641" y="1235"/>
                        <a:pt x="640" y="1232"/>
                      </a:cubicBezTo>
                      <a:cubicBezTo>
                        <a:pt x="640" y="1224"/>
                        <a:pt x="641" y="1215"/>
                        <a:pt x="640" y="1207"/>
                      </a:cubicBezTo>
                      <a:cubicBezTo>
                        <a:pt x="640" y="1196"/>
                        <a:pt x="639" y="1184"/>
                        <a:pt x="638" y="1173"/>
                      </a:cubicBezTo>
                      <a:cubicBezTo>
                        <a:pt x="638" y="1165"/>
                        <a:pt x="637" y="1156"/>
                        <a:pt x="636" y="1148"/>
                      </a:cubicBezTo>
                      <a:cubicBezTo>
                        <a:pt x="636" y="1144"/>
                        <a:pt x="635" y="1143"/>
                        <a:pt x="632" y="1142"/>
                      </a:cubicBezTo>
                      <a:cubicBezTo>
                        <a:pt x="628" y="1142"/>
                        <a:pt x="625" y="1141"/>
                        <a:pt x="622" y="1140"/>
                      </a:cubicBezTo>
                      <a:cubicBezTo>
                        <a:pt x="618" y="1139"/>
                        <a:pt x="615" y="1140"/>
                        <a:pt x="612" y="1142"/>
                      </a:cubicBezTo>
                      <a:cubicBezTo>
                        <a:pt x="606" y="1147"/>
                        <a:pt x="600" y="1150"/>
                        <a:pt x="593" y="1152"/>
                      </a:cubicBezTo>
                      <a:cubicBezTo>
                        <a:pt x="582" y="1154"/>
                        <a:pt x="571" y="1157"/>
                        <a:pt x="560" y="1158"/>
                      </a:cubicBezTo>
                      <a:cubicBezTo>
                        <a:pt x="545" y="1160"/>
                        <a:pt x="530" y="1160"/>
                        <a:pt x="515" y="1159"/>
                      </a:cubicBezTo>
                      <a:cubicBezTo>
                        <a:pt x="505" y="1158"/>
                        <a:pt x="496" y="1158"/>
                        <a:pt x="487" y="1155"/>
                      </a:cubicBezTo>
                      <a:cubicBezTo>
                        <a:pt x="487" y="1155"/>
                        <a:pt x="487" y="1155"/>
                        <a:pt x="486" y="1155"/>
                      </a:cubicBezTo>
                      <a:cubicBezTo>
                        <a:pt x="483" y="1167"/>
                        <a:pt x="480" y="1223"/>
                        <a:pt x="482" y="1232"/>
                      </a:cubicBezTo>
                      <a:close/>
                      <a:moveTo>
                        <a:pt x="1869" y="73"/>
                      </a:moveTo>
                      <a:cubicBezTo>
                        <a:pt x="1875" y="74"/>
                        <a:pt x="1876" y="74"/>
                        <a:pt x="1882" y="78"/>
                      </a:cubicBezTo>
                      <a:cubicBezTo>
                        <a:pt x="1889" y="84"/>
                        <a:pt x="1895" y="91"/>
                        <a:pt x="1897" y="101"/>
                      </a:cubicBezTo>
                      <a:cubicBezTo>
                        <a:pt x="1898" y="105"/>
                        <a:pt x="1899" y="109"/>
                        <a:pt x="1900" y="114"/>
                      </a:cubicBezTo>
                      <a:cubicBezTo>
                        <a:pt x="1900" y="116"/>
                        <a:pt x="1900" y="118"/>
                        <a:pt x="1900" y="120"/>
                      </a:cubicBezTo>
                      <a:cubicBezTo>
                        <a:pt x="1900" y="123"/>
                        <a:pt x="1899" y="125"/>
                        <a:pt x="1899" y="128"/>
                      </a:cubicBezTo>
                      <a:cubicBezTo>
                        <a:pt x="1900" y="136"/>
                        <a:pt x="1900" y="144"/>
                        <a:pt x="1904" y="151"/>
                      </a:cubicBezTo>
                      <a:cubicBezTo>
                        <a:pt x="1911" y="163"/>
                        <a:pt x="1922" y="170"/>
                        <a:pt x="1936" y="170"/>
                      </a:cubicBezTo>
                      <a:cubicBezTo>
                        <a:pt x="1940" y="170"/>
                        <a:pt x="1944" y="170"/>
                        <a:pt x="1948" y="169"/>
                      </a:cubicBezTo>
                      <a:cubicBezTo>
                        <a:pt x="1951" y="169"/>
                        <a:pt x="1954" y="168"/>
                        <a:pt x="1957" y="167"/>
                      </a:cubicBezTo>
                      <a:cubicBezTo>
                        <a:pt x="1962" y="166"/>
                        <a:pt x="1966" y="163"/>
                        <a:pt x="1971" y="160"/>
                      </a:cubicBezTo>
                      <a:cubicBezTo>
                        <a:pt x="1980" y="153"/>
                        <a:pt x="1988" y="146"/>
                        <a:pt x="1993" y="137"/>
                      </a:cubicBezTo>
                      <a:cubicBezTo>
                        <a:pt x="1994" y="135"/>
                        <a:pt x="1994" y="134"/>
                        <a:pt x="1996" y="131"/>
                      </a:cubicBezTo>
                      <a:cubicBezTo>
                        <a:pt x="1988" y="133"/>
                        <a:pt x="1982" y="135"/>
                        <a:pt x="1976" y="137"/>
                      </a:cubicBezTo>
                      <a:cubicBezTo>
                        <a:pt x="1969" y="139"/>
                        <a:pt x="1967" y="138"/>
                        <a:pt x="1964" y="132"/>
                      </a:cubicBezTo>
                      <a:cubicBezTo>
                        <a:pt x="1965" y="131"/>
                        <a:pt x="1965" y="130"/>
                        <a:pt x="1966" y="130"/>
                      </a:cubicBezTo>
                      <a:cubicBezTo>
                        <a:pt x="1974" y="125"/>
                        <a:pt x="1981" y="119"/>
                        <a:pt x="1988" y="113"/>
                      </a:cubicBezTo>
                      <a:cubicBezTo>
                        <a:pt x="1995" y="106"/>
                        <a:pt x="1997" y="98"/>
                        <a:pt x="1993" y="88"/>
                      </a:cubicBezTo>
                      <a:cubicBezTo>
                        <a:pt x="1991" y="91"/>
                        <a:pt x="1989" y="93"/>
                        <a:pt x="1987" y="95"/>
                      </a:cubicBezTo>
                      <a:cubicBezTo>
                        <a:pt x="1985" y="98"/>
                        <a:pt x="1982" y="101"/>
                        <a:pt x="1978" y="102"/>
                      </a:cubicBezTo>
                      <a:cubicBezTo>
                        <a:pt x="1974" y="104"/>
                        <a:pt x="1969" y="105"/>
                        <a:pt x="1964" y="107"/>
                      </a:cubicBezTo>
                      <a:cubicBezTo>
                        <a:pt x="1959" y="109"/>
                        <a:pt x="1956" y="107"/>
                        <a:pt x="1953" y="102"/>
                      </a:cubicBezTo>
                      <a:cubicBezTo>
                        <a:pt x="1957" y="99"/>
                        <a:pt x="1962" y="95"/>
                        <a:pt x="1966" y="91"/>
                      </a:cubicBezTo>
                      <a:cubicBezTo>
                        <a:pt x="1971" y="86"/>
                        <a:pt x="1975" y="81"/>
                        <a:pt x="1974" y="73"/>
                      </a:cubicBezTo>
                      <a:cubicBezTo>
                        <a:pt x="1974" y="70"/>
                        <a:pt x="1972" y="68"/>
                        <a:pt x="1972" y="64"/>
                      </a:cubicBezTo>
                      <a:cubicBezTo>
                        <a:pt x="1970" y="65"/>
                        <a:pt x="1969" y="65"/>
                        <a:pt x="1969" y="66"/>
                      </a:cubicBezTo>
                      <a:cubicBezTo>
                        <a:pt x="1967" y="68"/>
                        <a:pt x="1964" y="69"/>
                        <a:pt x="1962" y="71"/>
                      </a:cubicBezTo>
                      <a:cubicBezTo>
                        <a:pt x="1960" y="74"/>
                        <a:pt x="1957" y="75"/>
                        <a:pt x="1954" y="75"/>
                      </a:cubicBezTo>
                      <a:cubicBezTo>
                        <a:pt x="1947" y="75"/>
                        <a:pt x="1942" y="73"/>
                        <a:pt x="1937" y="69"/>
                      </a:cubicBezTo>
                      <a:cubicBezTo>
                        <a:pt x="1933" y="65"/>
                        <a:pt x="1929" y="61"/>
                        <a:pt x="1926" y="57"/>
                      </a:cubicBezTo>
                      <a:cubicBezTo>
                        <a:pt x="1921" y="49"/>
                        <a:pt x="1916" y="40"/>
                        <a:pt x="1911" y="32"/>
                      </a:cubicBezTo>
                      <a:cubicBezTo>
                        <a:pt x="1908" y="25"/>
                        <a:pt x="1904" y="20"/>
                        <a:pt x="1899" y="15"/>
                      </a:cubicBezTo>
                      <a:cubicBezTo>
                        <a:pt x="1893" y="10"/>
                        <a:pt x="1887" y="7"/>
                        <a:pt x="1879" y="7"/>
                      </a:cubicBezTo>
                      <a:cubicBezTo>
                        <a:pt x="1866" y="8"/>
                        <a:pt x="1854" y="9"/>
                        <a:pt x="1845" y="19"/>
                      </a:cubicBezTo>
                      <a:cubicBezTo>
                        <a:pt x="1839" y="25"/>
                        <a:pt x="1833" y="31"/>
                        <a:pt x="1830" y="40"/>
                      </a:cubicBezTo>
                      <a:cubicBezTo>
                        <a:pt x="1829" y="43"/>
                        <a:pt x="1829" y="44"/>
                        <a:pt x="1832" y="45"/>
                      </a:cubicBezTo>
                      <a:cubicBezTo>
                        <a:pt x="1836" y="46"/>
                        <a:pt x="1840" y="49"/>
                        <a:pt x="1844" y="51"/>
                      </a:cubicBezTo>
                      <a:cubicBezTo>
                        <a:pt x="1854" y="56"/>
                        <a:pt x="1861" y="65"/>
                        <a:pt x="1869" y="73"/>
                      </a:cubicBezTo>
                      <a:close/>
                      <a:moveTo>
                        <a:pt x="794" y="641"/>
                      </a:moveTo>
                      <a:cubicBezTo>
                        <a:pt x="798" y="635"/>
                        <a:pt x="796" y="627"/>
                        <a:pt x="790" y="624"/>
                      </a:cubicBezTo>
                      <a:cubicBezTo>
                        <a:pt x="787" y="623"/>
                        <a:pt x="785" y="623"/>
                        <a:pt x="783" y="622"/>
                      </a:cubicBezTo>
                      <a:cubicBezTo>
                        <a:pt x="777" y="620"/>
                        <a:pt x="772" y="617"/>
                        <a:pt x="766" y="615"/>
                      </a:cubicBezTo>
                      <a:cubicBezTo>
                        <a:pt x="764" y="615"/>
                        <a:pt x="762" y="616"/>
                        <a:pt x="760" y="616"/>
                      </a:cubicBezTo>
                      <a:cubicBezTo>
                        <a:pt x="760" y="616"/>
                        <a:pt x="760" y="616"/>
                        <a:pt x="759" y="616"/>
                      </a:cubicBezTo>
                      <a:cubicBezTo>
                        <a:pt x="759" y="615"/>
                        <a:pt x="759" y="614"/>
                        <a:pt x="758" y="612"/>
                      </a:cubicBezTo>
                      <a:cubicBezTo>
                        <a:pt x="762" y="610"/>
                        <a:pt x="766" y="610"/>
                        <a:pt x="770" y="612"/>
                      </a:cubicBezTo>
                      <a:cubicBezTo>
                        <a:pt x="772" y="612"/>
                        <a:pt x="775" y="613"/>
                        <a:pt x="777" y="614"/>
                      </a:cubicBezTo>
                      <a:cubicBezTo>
                        <a:pt x="780" y="615"/>
                        <a:pt x="784" y="617"/>
                        <a:pt x="787" y="618"/>
                      </a:cubicBezTo>
                      <a:cubicBezTo>
                        <a:pt x="791" y="620"/>
                        <a:pt x="795" y="622"/>
                        <a:pt x="799" y="623"/>
                      </a:cubicBezTo>
                      <a:cubicBezTo>
                        <a:pt x="801" y="615"/>
                        <a:pt x="799" y="613"/>
                        <a:pt x="794" y="609"/>
                      </a:cubicBezTo>
                      <a:cubicBezTo>
                        <a:pt x="790" y="607"/>
                        <a:pt x="787" y="604"/>
                        <a:pt x="783" y="602"/>
                      </a:cubicBezTo>
                      <a:cubicBezTo>
                        <a:pt x="780" y="599"/>
                        <a:pt x="777" y="597"/>
                        <a:pt x="773" y="599"/>
                      </a:cubicBezTo>
                      <a:cubicBezTo>
                        <a:pt x="772" y="599"/>
                        <a:pt x="772" y="599"/>
                        <a:pt x="771" y="598"/>
                      </a:cubicBezTo>
                      <a:cubicBezTo>
                        <a:pt x="768" y="593"/>
                        <a:pt x="762" y="591"/>
                        <a:pt x="756" y="590"/>
                      </a:cubicBezTo>
                      <a:cubicBezTo>
                        <a:pt x="749" y="589"/>
                        <a:pt x="743" y="586"/>
                        <a:pt x="736" y="588"/>
                      </a:cubicBezTo>
                      <a:cubicBezTo>
                        <a:pt x="731" y="585"/>
                        <a:pt x="727" y="589"/>
                        <a:pt x="722" y="590"/>
                      </a:cubicBezTo>
                      <a:cubicBezTo>
                        <a:pt x="717" y="592"/>
                        <a:pt x="713" y="596"/>
                        <a:pt x="708" y="598"/>
                      </a:cubicBezTo>
                      <a:cubicBezTo>
                        <a:pt x="702" y="601"/>
                        <a:pt x="695" y="604"/>
                        <a:pt x="689" y="606"/>
                      </a:cubicBezTo>
                      <a:cubicBezTo>
                        <a:pt x="683" y="609"/>
                        <a:pt x="676" y="611"/>
                        <a:pt x="670" y="614"/>
                      </a:cubicBezTo>
                      <a:cubicBezTo>
                        <a:pt x="665" y="615"/>
                        <a:pt x="665" y="615"/>
                        <a:pt x="665" y="619"/>
                      </a:cubicBezTo>
                      <a:cubicBezTo>
                        <a:pt x="665" y="626"/>
                        <a:pt x="665" y="634"/>
                        <a:pt x="664" y="641"/>
                      </a:cubicBezTo>
                      <a:cubicBezTo>
                        <a:pt x="662" y="655"/>
                        <a:pt x="659" y="668"/>
                        <a:pt x="655" y="682"/>
                      </a:cubicBezTo>
                      <a:cubicBezTo>
                        <a:pt x="655" y="683"/>
                        <a:pt x="655" y="684"/>
                        <a:pt x="655" y="685"/>
                      </a:cubicBezTo>
                      <a:cubicBezTo>
                        <a:pt x="658" y="685"/>
                        <a:pt x="660" y="685"/>
                        <a:pt x="663" y="685"/>
                      </a:cubicBezTo>
                      <a:cubicBezTo>
                        <a:pt x="673" y="685"/>
                        <a:pt x="683" y="686"/>
                        <a:pt x="693" y="684"/>
                      </a:cubicBezTo>
                      <a:cubicBezTo>
                        <a:pt x="697" y="683"/>
                        <a:pt x="702" y="682"/>
                        <a:pt x="706" y="682"/>
                      </a:cubicBezTo>
                      <a:cubicBezTo>
                        <a:pt x="717" y="682"/>
                        <a:pt x="727" y="680"/>
                        <a:pt x="738" y="677"/>
                      </a:cubicBezTo>
                      <a:cubicBezTo>
                        <a:pt x="744" y="675"/>
                        <a:pt x="750" y="674"/>
                        <a:pt x="756" y="673"/>
                      </a:cubicBezTo>
                      <a:cubicBezTo>
                        <a:pt x="765" y="672"/>
                        <a:pt x="772" y="669"/>
                        <a:pt x="778" y="664"/>
                      </a:cubicBezTo>
                      <a:cubicBezTo>
                        <a:pt x="779" y="663"/>
                        <a:pt x="780" y="661"/>
                        <a:pt x="781" y="660"/>
                      </a:cubicBezTo>
                      <a:cubicBezTo>
                        <a:pt x="777" y="659"/>
                        <a:pt x="773" y="658"/>
                        <a:pt x="769" y="657"/>
                      </a:cubicBezTo>
                      <a:cubicBezTo>
                        <a:pt x="764" y="656"/>
                        <a:pt x="758" y="655"/>
                        <a:pt x="753" y="654"/>
                      </a:cubicBezTo>
                      <a:cubicBezTo>
                        <a:pt x="751" y="654"/>
                        <a:pt x="750" y="653"/>
                        <a:pt x="750" y="650"/>
                      </a:cubicBezTo>
                      <a:cubicBezTo>
                        <a:pt x="755" y="650"/>
                        <a:pt x="761" y="649"/>
                        <a:pt x="766" y="652"/>
                      </a:cubicBezTo>
                      <a:cubicBezTo>
                        <a:pt x="767" y="652"/>
                        <a:pt x="767" y="653"/>
                        <a:pt x="768" y="653"/>
                      </a:cubicBezTo>
                      <a:cubicBezTo>
                        <a:pt x="774" y="654"/>
                        <a:pt x="779" y="655"/>
                        <a:pt x="784" y="655"/>
                      </a:cubicBezTo>
                      <a:cubicBezTo>
                        <a:pt x="787" y="656"/>
                        <a:pt x="791" y="655"/>
                        <a:pt x="791" y="652"/>
                      </a:cubicBezTo>
                      <a:cubicBezTo>
                        <a:pt x="792" y="650"/>
                        <a:pt x="792" y="648"/>
                        <a:pt x="790" y="645"/>
                      </a:cubicBezTo>
                      <a:cubicBezTo>
                        <a:pt x="786" y="641"/>
                        <a:pt x="782" y="639"/>
                        <a:pt x="777" y="637"/>
                      </a:cubicBezTo>
                      <a:cubicBezTo>
                        <a:pt x="773" y="636"/>
                        <a:pt x="768" y="635"/>
                        <a:pt x="764" y="634"/>
                      </a:cubicBezTo>
                      <a:cubicBezTo>
                        <a:pt x="761" y="633"/>
                        <a:pt x="758" y="633"/>
                        <a:pt x="758" y="628"/>
                      </a:cubicBezTo>
                      <a:cubicBezTo>
                        <a:pt x="771" y="629"/>
                        <a:pt x="783" y="633"/>
                        <a:pt x="794" y="641"/>
                      </a:cubicBezTo>
                      <a:close/>
                      <a:moveTo>
                        <a:pt x="1915" y="943"/>
                      </a:moveTo>
                      <a:cubicBezTo>
                        <a:pt x="1915" y="943"/>
                        <a:pt x="1915" y="944"/>
                        <a:pt x="1916" y="944"/>
                      </a:cubicBezTo>
                      <a:cubicBezTo>
                        <a:pt x="1931" y="946"/>
                        <a:pt x="1947" y="947"/>
                        <a:pt x="1962" y="948"/>
                      </a:cubicBezTo>
                      <a:cubicBezTo>
                        <a:pt x="1969" y="948"/>
                        <a:pt x="1976" y="947"/>
                        <a:pt x="1984" y="947"/>
                      </a:cubicBezTo>
                      <a:cubicBezTo>
                        <a:pt x="2003" y="947"/>
                        <a:pt x="2023" y="948"/>
                        <a:pt x="2042" y="948"/>
                      </a:cubicBezTo>
                      <a:cubicBezTo>
                        <a:pt x="2047" y="948"/>
                        <a:pt x="2052" y="948"/>
                        <a:pt x="2057" y="948"/>
                      </a:cubicBezTo>
                      <a:cubicBezTo>
                        <a:pt x="2062" y="948"/>
                        <a:pt x="2066" y="947"/>
                        <a:pt x="2071" y="947"/>
                      </a:cubicBezTo>
                      <a:cubicBezTo>
                        <a:pt x="2075" y="947"/>
                        <a:pt x="2078" y="948"/>
                        <a:pt x="2082" y="948"/>
                      </a:cubicBezTo>
                      <a:cubicBezTo>
                        <a:pt x="2093" y="948"/>
                        <a:pt x="2103" y="947"/>
                        <a:pt x="2114" y="946"/>
                      </a:cubicBezTo>
                      <a:cubicBezTo>
                        <a:pt x="2116" y="946"/>
                        <a:pt x="2118" y="946"/>
                        <a:pt x="2120" y="945"/>
                      </a:cubicBezTo>
                      <a:cubicBezTo>
                        <a:pt x="2120" y="941"/>
                        <a:pt x="2120" y="937"/>
                        <a:pt x="2120" y="933"/>
                      </a:cubicBezTo>
                      <a:cubicBezTo>
                        <a:pt x="2119" y="927"/>
                        <a:pt x="2119" y="920"/>
                        <a:pt x="2118" y="913"/>
                      </a:cubicBezTo>
                      <a:cubicBezTo>
                        <a:pt x="2118" y="911"/>
                        <a:pt x="2118" y="909"/>
                        <a:pt x="2117" y="907"/>
                      </a:cubicBezTo>
                      <a:cubicBezTo>
                        <a:pt x="2114" y="905"/>
                        <a:pt x="2115" y="902"/>
                        <a:pt x="2116" y="899"/>
                      </a:cubicBezTo>
                      <a:cubicBezTo>
                        <a:pt x="2114" y="899"/>
                        <a:pt x="2112" y="899"/>
                        <a:pt x="2110" y="899"/>
                      </a:cubicBezTo>
                      <a:cubicBezTo>
                        <a:pt x="2109" y="899"/>
                        <a:pt x="2107" y="899"/>
                        <a:pt x="2106" y="899"/>
                      </a:cubicBezTo>
                      <a:cubicBezTo>
                        <a:pt x="2103" y="898"/>
                        <a:pt x="2099" y="898"/>
                        <a:pt x="2096" y="898"/>
                      </a:cubicBezTo>
                      <a:cubicBezTo>
                        <a:pt x="2090" y="898"/>
                        <a:pt x="2083" y="898"/>
                        <a:pt x="2077" y="898"/>
                      </a:cubicBezTo>
                      <a:cubicBezTo>
                        <a:pt x="2064" y="899"/>
                        <a:pt x="2052" y="898"/>
                        <a:pt x="2039" y="897"/>
                      </a:cubicBezTo>
                      <a:cubicBezTo>
                        <a:pt x="2025" y="896"/>
                        <a:pt x="2012" y="896"/>
                        <a:pt x="1998" y="897"/>
                      </a:cubicBezTo>
                      <a:cubicBezTo>
                        <a:pt x="1993" y="897"/>
                        <a:pt x="1988" y="898"/>
                        <a:pt x="1984" y="897"/>
                      </a:cubicBezTo>
                      <a:cubicBezTo>
                        <a:pt x="1977" y="896"/>
                        <a:pt x="1971" y="897"/>
                        <a:pt x="1965" y="901"/>
                      </a:cubicBezTo>
                      <a:cubicBezTo>
                        <a:pt x="1962" y="903"/>
                        <a:pt x="1959" y="905"/>
                        <a:pt x="1956" y="907"/>
                      </a:cubicBezTo>
                      <a:cubicBezTo>
                        <a:pt x="1950" y="912"/>
                        <a:pt x="1944" y="915"/>
                        <a:pt x="1939" y="920"/>
                      </a:cubicBezTo>
                      <a:cubicBezTo>
                        <a:pt x="1931" y="927"/>
                        <a:pt x="1923" y="935"/>
                        <a:pt x="1915" y="943"/>
                      </a:cubicBezTo>
                      <a:close/>
                      <a:moveTo>
                        <a:pt x="1339" y="676"/>
                      </a:moveTo>
                      <a:cubicBezTo>
                        <a:pt x="1341" y="676"/>
                        <a:pt x="1342" y="676"/>
                        <a:pt x="1344" y="676"/>
                      </a:cubicBezTo>
                      <a:cubicBezTo>
                        <a:pt x="1355" y="677"/>
                        <a:pt x="1365" y="677"/>
                        <a:pt x="1376" y="678"/>
                      </a:cubicBezTo>
                      <a:cubicBezTo>
                        <a:pt x="1390" y="679"/>
                        <a:pt x="1403" y="680"/>
                        <a:pt x="1417" y="681"/>
                      </a:cubicBezTo>
                      <a:cubicBezTo>
                        <a:pt x="1421" y="681"/>
                        <a:pt x="1425" y="681"/>
                        <a:pt x="1429" y="681"/>
                      </a:cubicBezTo>
                      <a:cubicBezTo>
                        <a:pt x="1436" y="682"/>
                        <a:pt x="1443" y="683"/>
                        <a:pt x="1449" y="683"/>
                      </a:cubicBezTo>
                      <a:cubicBezTo>
                        <a:pt x="1458" y="683"/>
                        <a:pt x="1467" y="683"/>
                        <a:pt x="1476" y="683"/>
                      </a:cubicBezTo>
                      <a:cubicBezTo>
                        <a:pt x="1477" y="683"/>
                        <a:pt x="1477" y="683"/>
                        <a:pt x="1478" y="683"/>
                      </a:cubicBezTo>
                      <a:cubicBezTo>
                        <a:pt x="1477" y="681"/>
                        <a:pt x="1476" y="680"/>
                        <a:pt x="1475" y="679"/>
                      </a:cubicBezTo>
                      <a:cubicBezTo>
                        <a:pt x="1469" y="670"/>
                        <a:pt x="1473" y="661"/>
                        <a:pt x="1482" y="661"/>
                      </a:cubicBezTo>
                      <a:cubicBezTo>
                        <a:pt x="1484" y="661"/>
                        <a:pt x="1487" y="661"/>
                        <a:pt x="1488" y="660"/>
                      </a:cubicBezTo>
                      <a:cubicBezTo>
                        <a:pt x="1487" y="649"/>
                        <a:pt x="1486" y="640"/>
                        <a:pt x="1485" y="630"/>
                      </a:cubicBezTo>
                      <a:cubicBezTo>
                        <a:pt x="1477" y="629"/>
                        <a:pt x="1469" y="628"/>
                        <a:pt x="1461" y="629"/>
                      </a:cubicBezTo>
                      <a:cubicBezTo>
                        <a:pt x="1455" y="629"/>
                        <a:pt x="1448" y="630"/>
                        <a:pt x="1442" y="628"/>
                      </a:cubicBezTo>
                      <a:cubicBezTo>
                        <a:pt x="1436" y="626"/>
                        <a:pt x="1429" y="625"/>
                        <a:pt x="1423" y="624"/>
                      </a:cubicBezTo>
                      <a:cubicBezTo>
                        <a:pt x="1423" y="624"/>
                        <a:pt x="1423" y="624"/>
                        <a:pt x="1422" y="624"/>
                      </a:cubicBezTo>
                      <a:cubicBezTo>
                        <a:pt x="1414" y="624"/>
                        <a:pt x="1405" y="624"/>
                        <a:pt x="1397" y="624"/>
                      </a:cubicBezTo>
                      <a:cubicBezTo>
                        <a:pt x="1395" y="624"/>
                        <a:pt x="1394" y="625"/>
                        <a:pt x="1393" y="625"/>
                      </a:cubicBezTo>
                      <a:cubicBezTo>
                        <a:pt x="1391" y="625"/>
                        <a:pt x="1390" y="625"/>
                        <a:pt x="1389" y="625"/>
                      </a:cubicBezTo>
                      <a:cubicBezTo>
                        <a:pt x="1380" y="625"/>
                        <a:pt x="1372" y="625"/>
                        <a:pt x="1363" y="625"/>
                      </a:cubicBezTo>
                      <a:cubicBezTo>
                        <a:pt x="1355" y="642"/>
                        <a:pt x="1347" y="659"/>
                        <a:pt x="1339" y="676"/>
                      </a:cubicBezTo>
                      <a:close/>
                      <a:moveTo>
                        <a:pt x="1485" y="624"/>
                      </a:moveTo>
                      <a:cubicBezTo>
                        <a:pt x="1486" y="620"/>
                        <a:pt x="1486" y="617"/>
                        <a:pt x="1487" y="613"/>
                      </a:cubicBezTo>
                      <a:cubicBezTo>
                        <a:pt x="1487" y="607"/>
                        <a:pt x="1488" y="600"/>
                        <a:pt x="1488" y="593"/>
                      </a:cubicBezTo>
                      <a:cubicBezTo>
                        <a:pt x="1489" y="589"/>
                        <a:pt x="1490" y="585"/>
                        <a:pt x="1489" y="581"/>
                      </a:cubicBezTo>
                      <a:cubicBezTo>
                        <a:pt x="1489" y="581"/>
                        <a:pt x="1490" y="580"/>
                        <a:pt x="1490" y="579"/>
                      </a:cubicBezTo>
                      <a:cubicBezTo>
                        <a:pt x="1490" y="576"/>
                        <a:pt x="1490" y="575"/>
                        <a:pt x="1487" y="574"/>
                      </a:cubicBezTo>
                      <a:cubicBezTo>
                        <a:pt x="1484" y="573"/>
                        <a:pt x="1481" y="572"/>
                        <a:pt x="1478" y="571"/>
                      </a:cubicBezTo>
                      <a:cubicBezTo>
                        <a:pt x="1471" y="568"/>
                        <a:pt x="1465" y="565"/>
                        <a:pt x="1458" y="563"/>
                      </a:cubicBezTo>
                      <a:cubicBezTo>
                        <a:pt x="1453" y="560"/>
                        <a:pt x="1448" y="559"/>
                        <a:pt x="1443" y="556"/>
                      </a:cubicBezTo>
                      <a:cubicBezTo>
                        <a:pt x="1434" y="552"/>
                        <a:pt x="1425" y="551"/>
                        <a:pt x="1416" y="548"/>
                      </a:cubicBezTo>
                      <a:cubicBezTo>
                        <a:pt x="1415" y="548"/>
                        <a:pt x="1414" y="548"/>
                        <a:pt x="1413" y="548"/>
                      </a:cubicBezTo>
                      <a:cubicBezTo>
                        <a:pt x="1411" y="548"/>
                        <a:pt x="1409" y="548"/>
                        <a:pt x="1409" y="550"/>
                      </a:cubicBezTo>
                      <a:cubicBezTo>
                        <a:pt x="1407" y="554"/>
                        <a:pt x="1405" y="558"/>
                        <a:pt x="1403" y="563"/>
                      </a:cubicBezTo>
                      <a:cubicBezTo>
                        <a:pt x="1402" y="565"/>
                        <a:pt x="1401" y="567"/>
                        <a:pt x="1400" y="569"/>
                      </a:cubicBezTo>
                      <a:cubicBezTo>
                        <a:pt x="1396" y="576"/>
                        <a:pt x="1392" y="583"/>
                        <a:pt x="1388" y="589"/>
                      </a:cubicBezTo>
                      <a:cubicBezTo>
                        <a:pt x="1387" y="590"/>
                        <a:pt x="1387" y="591"/>
                        <a:pt x="1387" y="592"/>
                      </a:cubicBezTo>
                      <a:cubicBezTo>
                        <a:pt x="1389" y="593"/>
                        <a:pt x="1390" y="593"/>
                        <a:pt x="1392" y="593"/>
                      </a:cubicBezTo>
                      <a:cubicBezTo>
                        <a:pt x="1398" y="592"/>
                        <a:pt x="1405" y="591"/>
                        <a:pt x="1410" y="587"/>
                      </a:cubicBezTo>
                      <a:cubicBezTo>
                        <a:pt x="1412" y="585"/>
                        <a:pt x="1413" y="584"/>
                        <a:pt x="1414" y="584"/>
                      </a:cubicBezTo>
                      <a:cubicBezTo>
                        <a:pt x="1418" y="582"/>
                        <a:pt x="1420" y="582"/>
                        <a:pt x="1423" y="586"/>
                      </a:cubicBezTo>
                      <a:cubicBezTo>
                        <a:pt x="1418" y="589"/>
                        <a:pt x="1413" y="593"/>
                        <a:pt x="1408" y="595"/>
                      </a:cubicBezTo>
                      <a:cubicBezTo>
                        <a:pt x="1401" y="597"/>
                        <a:pt x="1395" y="598"/>
                        <a:pt x="1388" y="598"/>
                      </a:cubicBezTo>
                      <a:cubicBezTo>
                        <a:pt x="1382" y="598"/>
                        <a:pt x="1376" y="599"/>
                        <a:pt x="1369" y="600"/>
                      </a:cubicBezTo>
                      <a:cubicBezTo>
                        <a:pt x="1365" y="600"/>
                        <a:pt x="1361" y="602"/>
                        <a:pt x="1358" y="604"/>
                      </a:cubicBezTo>
                      <a:cubicBezTo>
                        <a:pt x="1353" y="608"/>
                        <a:pt x="1353" y="613"/>
                        <a:pt x="1358" y="617"/>
                      </a:cubicBezTo>
                      <a:cubicBezTo>
                        <a:pt x="1360" y="619"/>
                        <a:pt x="1363" y="621"/>
                        <a:pt x="1367" y="620"/>
                      </a:cubicBezTo>
                      <a:cubicBezTo>
                        <a:pt x="1369" y="620"/>
                        <a:pt x="1371" y="621"/>
                        <a:pt x="1373" y="621"/>
                      </a:cubicBezTo>
                      <a:cubicBezTo>
                        <a:pt x="1376" y="621"/>
                        <a:pt x="1379" y="621"/>
                        <a:pt x="1382" y="620"/>
                      </a:cubicBezTo>
                      <a:cubicBezTo>
                        <a:pt x="1388" y="620"/>
                        <a:pt x="1395" y="619"/>
                        <a:pt x="1402" y="619"/>
                      </a:cubicBezTo>
                      <a:cubicBezTo>
                        <a:pt x="1408" y="619"/>
                        <a:pt x="1415" y="619"/>
                        <a:pt x="1422" y="619"/>
                      </a:cubicBezTo>
                      <a:cubicBezTo>
                        <a:pt x="1425" y="619"/>
                        <a:pt x="1429" y="620"/>
                        <a:pt x="1433" y="621"/>
                      </a:cubicBezTo>
                      <a:cubicBezTo>
                        <a:pt x="1438" y="621"/>
                        <a:pt x="1444" y="623"/>
                        <a:pt x="1450" y="623"/>
                      </a:cubicBezTo>
                      <a:cubicBezTo>
                        <a:pt x="1454" y="624"/>
                        <a:pt x="1458" y="623"/>
                        <a:pt x="1462" y="623"/>
                      </a:cubicBezTo>
                      <a:cubicBezTo>
                        <a:pt x="1470" y="623"/>
                        <a:pt x="1477" y="623"/>
                        <a:pt x="1485" y="624"/>
                      </a:cubicBezTo>
                      <a:close/>
                      <a:moveTo>
                        <a:pt x="1486" y="679"/>
                      </a:moveTo>
                      <a:cubicBezTo>
                        <a:pt x="1491" y="677"/>
                        <a:pt x="1495" y="675"/>
                        <a:pt x="1500" y="674"/>
                      </a:cubicBezTo>
                      <a:cubicBezTo>
                        <a:pt x="1506" y="674"/>
                        <a:pt x="1513" y="672"/>
                        <a:pt x="1519" y="669"/>
                      </a:cubicBezTo>
                      <a:cubicBezTo>
                        <a:pt x="1528" y="665"/>
                        <a:pt x="1537" y="660"/>
                        <a:pt x="1546" y="656"/>
                      </a:cubicBezTo>
                      <a:cubicBezTo>
                        <a:pt x="1551" y="658"/>
                        <a:pt x="1551" y="660"/>
                        <a:pt x="1546" y="662"/>
                      </a:cubicBezTo>
                      <a:cubicBezTo>
                        <a:pt x="1541" y="666"/>
                        <a:pt x="1536" y="669"/>
                        <a:pt x="1531" y="671"/>
                      </a:cubicBezTo>
                      <a:cubicBezTo>
                        <a:pt x="1520" y="676"/>
                        <a:pt x="1510" y="681"/>
                        <a:pt x="1498" y="682"/>
                      </a:cubicBezTo>
                      <a:cubicBezTo>
                        <a:pt x="1497" y="682"/>
                        <a:pt x="1496" y="683"/>
                        <a:pt x="1495" y="684"/>
                      </a:cubicBezTo>
                      <a:cubicBezTo>
                        <a:pt x="1498" y="685"/>
                        <a:pt x="1500" y="684"/>
                        <a:pt x="1503" y="684"/>
                      </a:cubicBezTo>
                      <a:cubicBezTo>
                        <a:pt x="1507" y="684"/>
                        <a:pt x="1511" y="685"/>
                        <a:pt x="1515" y="684"/>
                      </a:cubicBezTo>
                      <a:cubicBezTo>
                        <a:pt x="1521" y="684"/>
                        <a:pt x="1527" y="682"/>
                        <a:pt x="1533" y="684"/>
                      </a:cubicBezTo>
                      <a:cubicBezTo>
                        <a:pt x="1534" y="684"/>
                        <a:pt x="1535" y="684"/>
                        <a:pt x="1536" y="683"/>
                      </a:cubicBezTo>
                      <a:cubicBezTo>
                        <a:pt x="1540" y="682"/>
                        <a:pt x="1543" y="681"/>
                        <a:pt x="1547" y="680"/>
                      </a:cubicBezTo>
                      <a:cubicBezTo>
                        <a:pt x="1549" y="679"/>
                        <a:pt x="1550" y="678"/>
                        <a:pt x="1552" y="678"/>
                      </a:cubicBezTo>
                      <a:cubicBezTo>
                        <a:pt x="1561" y="679"/>
                        <a:pt x="1569" y="680"/>
                        <a:pt x="1578" y="682"/>
                      </a:cubicBezTo>
                      <a:cubicBezTo>
                        <a:pt x="1586" y="684"/>
                        <a:pt x="1594" y="684"/>
                        <a:pt x="1602" y="683"/>
                      </a:cubicBezTo>
                      <a:cubicBezTo>
                        <a:pt x="1605" y="683"/>
                        <a:pt x="1608" y="682"/>
                        <a:pt x="1609" y="685"/>
                      </a:cubicBezTo>
                      <a:cubicBezTo>
                        <a:pt x="1611" y="688"/>
                        <a:pt x="1613" y="689"/>
                        <a:pt x="1615" y="689"/>
                      </a:cubicBezTo>
                      <a:cubicBezTo>
                        <a:pt x="1621" y="691"/>
                        <a:pt x="1627" y="692"/>
                        <a:pt x="1633" y="693"/>
                      </a:cubicBezTo>
                      <a:cubicBezTo>
                        <a:pt x="1635" y="693"/>
                        <a:pt x="1636" y="693"/>
                        <a:pt x="1638" y="693"/>
                      </a:cubicBezTo>
                      <a:cubicBezTo>
                        <a:pt x="1640" y="677"/>
                        <a:pt x="1641" y="661"/>
                        <a:pt x="1641" y="645"/>
                      </a:cubicBezTo>
                      <a:cubicBezTo>
                        <a:pt x="1634" y="645"/>
                        <a:pt x="1628" y="645"/>
                        <a:pt x="1622" y="645"/>
                      </a:cubicBezTo>
                      <a:cubicBezTo>
                        <a:pt x="1620" y="645"/>
                        <a:pt x="1618" y="644"/>
                        <a:pt x="1616" y="643"/>
                      </a:cubicBezTo>
                      <a:cubicBezTo>
                        <a:pt x="1609" y="641"/>
                        <a:pt x="1603" y="640"/>
                        <a:pt x="1596" y="640"/>
                      </a:cubicBezTo>
                      <a:cubicBezTo>
                        <a:pt x="1592" y="639"/>
                        <a:pt x="1587" y="639"/>
                        <a:pt x="1583" y="639"/>
                      </a:cubicBezTo>
                      <a:cubicBezTo>
                        <a:pt x="1577" y="639"/>
                        <a:pt x="1570" y="639"/>
                        <a:pt x="1564" y="641"/>
                      </a:cubicBezTo>
                      <a:cubicBezTo>
                        <a:pt x="1557" y="644"/>
                        <a:pt x="1551" y="646"/>
                        <a:pt x="1544" y="649"/>
                      </a:cubicBezTo>
                      <a:cubicBezTo>
                        <a:pt x="1540" y="651"/>
                        <a:pt x="1535" y="653"/>
                        <a:pt x="1531" y="655"/>
                      </a:cubicBezTo>
                      <a:cubicBezTo>
                        <a:pt x="1530" y="655"/>
                        <a:pt x="1528" y="656"/>
                        <a:pt x="1528" y="657"/>
                      </a:cubicBezTo>
                      <a:cubicBezTo>
                        <a:pt x="1527" y="660"/>
                        <a:pt x="1525" y="660"/>
                        <a:pt x="1522" y="660"/>
                      </a:cubicBezTo>
                      <a:cubicBezTo>
                        <a:pt x="1510" y="661"/>
                        <a:pt x="1498" y="665"/>
                        <a:pt x="1486" y="668"/>
                      </a:cubicBezTo>
                      <a:cubicBezTo>
                        <a:pt x="1484" y="669"/>
                        <a:pt x="1481" y="669"/>
                        <a:pt x="1480" y="672"/>
                      </a:cubicBezTo>
                      <a:cubicBezTo>
                        <a:pt x="1480" y="675"/>
                        <a:pt x="1483" y="676"/>
                        <a:pt x="1485" y="678"/>
                      </a:cubicBezTo>
                      <a:cubicBezTo>
                        <a:pt x="1485" y="678"/>
                        <a:pt x="1486" y="678"/>
                        <a:pt x="1486" y="679"/>
                      </a:cubicBezTo>
                      <a:close/>
                      <a:moveTo>
                        <a:pt x="1693" y="896"/>
                      </a:moveTo>
                      <a:cubicBezTo>
                        <a:pt x="1693" y="902"/>
                        <a:pt x="1693" y="909"/>
                        <a:pt x="1693" y="915"/>
                      </a:cubicBezTo>
                      <a:cubicBezTo>
                        <a:pt x="1692" y="924"/>
                        <a:pt x="1695" y="934"/>
                        <a:pt x="1695" y="943"/>
                      </a:cubicBezTo>
                      <a:cubicBezTo>
                        <a:pt x="1695" y="944"/>
                        <a:pt x="1696" y="945"/>
                        <a:pt x="1696" y="945"/>
                      </a:cubicBezTo>
                      <a:cubicBezTo>
                        <a:pt x="1702" y="945"/>
                        <a:pt x="1708" y="946"/>
                        <a:pt x="1713" y="945"/>
                      </a:cubicBezTo>
                      <a:cubicBezTo>
                        <a:pt x="1718" y="944"/>
                        <a:pt x="1723" y="945"/>
                        <a:pt x="1728" y="946"/>
                      </a:cubicBezTo>
                      <a:cubicBezTo>
                        <a:pt x="1732" y="947"/>
                        <a:pt x="1735" y="947"/>
                        <a:pt x="1739" y="946"/>
                      </a:cubicBezTo>
                      <a:cubicBezTo>
                        <a:pt x="1737" y="943"/>
                        <a:pt x="1736" y="940"/>
                        <a:pt x="1734" y="937"/>
                      </a:cubicBezTo>
                      <a:cubicBezTo>
                        <a:pt x="1730" y="931"/>
                        <a:pt x="1727" y="925"/>
                        <a:pt x="1724" y="919"/>
                      </a:cubicBezTo>
                      <a:cubicBezTo>
                        <a:pt x="1720" y="912"/>
                        <a:pt x="1717" y="905"/>
                        <a:pt x="1714" y="898"/>
                      </a:cubicBezTo>
                      <a:cubicBezTo>
                        <a:pt x="1713" y="896"/>
                        <a:pt x="1713" y="895"/>
                        <a:pt x="1711" y="895"/>
                      </a:cubicBezTo>
                      <a:cubicBezTo>
                        <a:pt x="1705" y="896"/>
                        <a:pt x="1699" y="896"/>
                        <a:pt x="1693" y="896"/>
                      </a:cubicBezTo>
                      <a:close/>
                      <a:moveTo>
                        <a:pt x="606" y="1135"/>
                      </a:moveTo>
                      <a:cubicBezTo>
                        <a:pt x="603" y="1133"/>
                        <a:pt x="601" y="1132"/>
                        <a:pt x="599" y="1130"/>
                      </a:cubicBezTo>
                      <a:cubicBezTo>
                        <a:pt x="597" y="1126"/>
                        <a:pt x="594" y="1126"/>
                        <a:pt x="591" y="1127"/>
                      </a:cubicBezTo>
                      <a:cubicBezTo>
                        <a:pt x="586" y="1129"/>
                        <a:pt x="581" y="1131"/>
                        <a:pt x="575" y="1133"/>
                      </a:cubicBezTo>
                      <a:cubicBezTo>
                        <a:pt x="561" y="1136"/>
                        <a:pt x="547" y="1139"/>
                        <a:pt x="533" y="1142"/>
                      </a:cubicBezTo>
                      <a:cubicBezTo>
                        <a:pt x="523" y="1144"/>
                        <a:pt x="513" y="1146"/>
                        <a:pt x="502" y="1146"/>
                      </a:cubicBezTo>
                      <a:cubicBezTo>
                        <a:pt x="498" y="1147"/>
                        <a:pt x="494" y="1147"/>
                        <a:pt x="489" y="1148"/>
                      </a:cubicBezTo>
                      <a:cubicBezTo>
                        <a:pt x="493" y="1149"/>
                        <a:pt x="496" y="1150"/>
                        <a:pt x="499" y="1150"/>
                      </a:cubicBezTo>
                      <a:cubicBezTo>
                        <a:pt x="504" y="1151"/>
                        <a:pt x="509" y="1152"/>
                        <a:pt x="514" y="1152"/>
                      </a:cubicBezTo>
                      <a:cubicBezTo>
                        <a:pt x="522" y="1152"/>
                        <a:pt x="530" y="1153"/>
                        <a:pt x="538" y="1152"/>
                      </a:cubicBezTo>
                      <a:cubicBezTo>
                        <a:pt x="546" y="1152"/>
                        <a:pt x="554" y="1150"/>
                        <a:pt x="563" y="1150"/>
                      </a:cubicBezTo>
                      <a:cubicBezTo>
                        <a:pt x="573" y="1149"/>
                        <a:pt x="584" y="1147"/>
                        <a:pt x="594" y="1143"/>
                      </a:cubicBezTo>
                      <a:cubicBezTo>
                        <a:pt x="598" y="1141"/>
                        <a:pt x="602" y="1138"/>
                        <a:pt x="606" y="1135"/>
                      </a:cubicBezTo>
                      <a:close/>
                      <a:moveTo>
                        <a:pt x="1806" y="62"/>
                      </a:moveTo>
                      <a:cubicBezTo>
                        <a:pt x="1822" y="69"/>
                        <a:pt x="1837" y="76"/>
                        <a:pt x="1853" y="83"/>
                      </a:cubicBezTo>
                      <a:cubicBezTo>
                        <a:pt x="1855" y="80"/>
                        <a:pt x="1858" y="76"/>
                        <a:pt x="1860" y="72"/>
                      </a:cubicBezTo>
                      <a:cubicBezTo>
                        <a:pt x="1858" y="69"/>
                        <a:pt x="1856" y="66"/>
                        <a:pt x="1853" y="63"/>
                      </a:cubicBezTo>
                      <a:cubicBezTo>
                        <a:pt x="1848" y="57"/>
                        <a:pt x="1840" y="54"/>
                        <a:pt x="1833" y="50"/>
                      </a:cubicBezTo>
                      <a:cubicBezTo>
                        <a:pt x="1831" y="48"/>
                        <a:pt x="1827" y="48"/>
                        <a:pt x="1825" y="50"/>
                      </a:cubicBezTo>
                      <a:cubicBezTo>
                        <a:pt x="1824" y="50"/>
                        <a:pt x="1823" y="50"/>
                        <a:pt x="1823" y="49"/>
                      </a:cubicBezTo>
                      <a:cubicBezTo>
                        <a:pt x="1820" y="47"/>
                        <a:pt x="1818" y="47"/>
                        <a:pt x="1815" y="50"/>
                      </a:cubicBezTo>
                      <a:cubicBezTo>
                        <a:pt x="1812" y="53"/>
                        <a:pt x="1810" y="57"/>
                        <a:pt x="1806" y="62"/>
                      </a:cubicBezTo>
                      <a:close/>
                      <a:moveTo>
                        <a:pt x="710" y="538"/>
                      </a:moveTo>
                      <a:cubicBezTo>
                        <a:pt x="714" y="544"/>
                        <a:pt x="717" y="548"/>
                        <a:pt x="721" y="552"/>
                      </a:cubicBezTo>
                      <a:cubicBezTo>
                        <a:pt x="728" y="559"/>
                        <a:pt x="734" y="567"/>
                        <a:pt x="739" y="576"/>
                      </a:cubicBezTo>
                      <a:cubicBezTo>
                        <a:pt x="740" y="578"/>
                        <a:pt x="743" y="580"/>
                        <a:pt x="746" y="581"/>
                      </a:cubicBezTo>
                      <a:cubicBezTo>
                        <a:pt x="750" y="581"/>
                        <a:pt x="755" y="582"/>
                        <a:pt x="759" y="583"/>
                      </a:cubicBezTo>
                      <a:cubicBezTo>
                        <a:pt x="750" y="565"/>
                        <a:pt x="741" y="547"/>
                        <a:pt x="729" y="531"/>
                      </a:cubicBezTo>
                      <a:cubicBezTo>
                        <a:pt x="722" y="533"/>
                        <a:pt x="717" y="536"/>
                        <a:pt x="710" y="538"/>
                      </a:cubicBezTo>
                      <a:close/>
                      <a:moveTo>
                        <a:pt x="1363" y="594"/>
                      </a:moveTo>
                      <a:cubicBezTo>
                        <a:pt x="1368" y="594"/>
                        <a:pt x="1372" y="593"/>
                        <a:pt x="1376" y="593"/>
                      </a:cubicBezTo>
                      <a:cubicBezTo>
                        <a:pt x="1377" y="593"/>
                        <a:pt x="1378" y="592"/>
                        <a:pt x="1378" y="591"/>
                      </a:cubicBezTo>
                      <a:cubicBezTo>
                        <a:pt x="1384" y="581"/>
                        <a:pt x="1389" y="570"/>
                        <a:pt x="1395" y="560"/>
                      </a:cubicBezTo>
                      <a:cubicBezTo>
                        <a:pt x="1399" y="552"/>
                        <a:pt x="1402" y="544"/>
                        <a:pt x="1406" y="536"/>
                      </a:cubicBezTo>
                      <a:cubicBezTo>
                        <a:pt x="1407" y="532"/>
                        <a:pt x="1409" y="529"/>
                        <a:pt x="1409" y="523"/>
                      </a:cubicBezTo>
                      <a:cubicBezTo>
                        <a:pt x="1407" y="525"/>
                        <a:pt x="1407" y="526"/>
                        <a:pt x="1406" y="527"/>
                      </a:cubicBezTo>
                      <a:cubicBezTo>
                        <a:pt x="1403" y="531"/>
                        <a:pt x="1399" y="535"/>
                        <a:pt x="1396" y="540"/>
                      </a:cubicBezTo>
                      <a:cubicBezTo>
                        <a:pt x="1395" y="543"/>
                        <a:pt x="1393" y="546"/>
                        <a:pt x="1391" y="548"/>
                      </a:cubicBezTo>
                      <a:cubicBezTo>
                        <a:pt x="1386" y="554"/>
                        <a:pt x="1383" y="560"/>
                        <a:pt x="1380" y="566"/>
                      </a:cubicBezTo>
                      <a:cubicBezTo>
                        <a:pt x="1379" y="569"/>
                        <a:pt x="1377" y="572"/>
                        <a:pt x="1375" y="574"/>
                      </a:cubicBezTo>
                      <a:cubicBezTo>
                        <a:pt x="1370" y="579"/>
                        <a:pt x="1368" y="587"/>
                        <a:pt x="1363" y="594"/>
                      </a:cubicBezTo>
                      <a:close/>
                      <a:moveTo>
                        <a:pt x="1867" y="80"/>
                      </a:moveTo>
                      <a:cubicBezTo>
                        <a:pt x="1865" y="82"/>
                        <a:pt x="1862" y="85"/>
                        <a:pt x="1860" y="89"/>
                      </a:cubicBezTo>
                      <a:cubicBezTo>
                        <a:pt x="1863" y="91"/>
                        <a:pt x="1866" y="94"/>
                        <a:pt x="1869" y="96"/>
                      </a:cubicBezTo>
                      <a:cubicBezTo>
                        <a:pt x="1871" y="99"/>
                        <a:pt x="1874" y="102"/>
                        <a:pt x="1877" y="105"/>
                      </a:cubicBezTo>
                      <a:cubicBezTo>
                        <a:pt x="1879" y="108"/>
                        <a:pt x="1882" y="111"/>
                        <a:pt x="1884" y="114"/>
                      </a:cubicBezTo>
                      <a:cubicBezTo>
                        <a:pt x="1887" y="117"/>
                        <a:pt x="1887" y="121"/>
                        <a:pt x="1891" y="123"/>
                      </a:cubicBezTo>
                      <a:cubicBezTo>
                        <a:pt x="1891" y="122"/>
                        <a:pt x="1892" y="122"/>
                        <a:pt x="1892" y="122"/>
                      </a:cubicBezTo>
                      <a:cubicBezTo>
                        <a:pt x="1892" y="111"/>
                        <a:pt x="1889" y="100"/>
                        <a:pt x="1886" y="90"/>
                      </a:cubicBezTo>
                      <a:cubicBezTo>
                        <a:pt x="1885" y="89"/>
                        <a:pt x="1884" y="88"/>
                        <a:pt x="1883" y="87"/>
                      </a:cubicBezTo>
                      <a:cubicBezTo>
                        <a:pt x="1878" y="83"/>
                        <a:pt x="1874" y="80"/>
                        <a:pt x="1867" y="80"/>
                      </a:cubicBezTo>
                      <a:close/>
                      <a:moveTo>
                        <a:pt x="711" y="1236"/>
                      </a:moveTo>
                      <a:cubicBezTo>
                        <a:pt x="715" y="1236"/>
                        <a:pt x="717" y="1236"/>
                        <a:pt x="719" y="1236"/>
                      </a:cubicBezTo>
                      <a:cubicBezTo>
                        <a:pt x="724" y="1236"/>
                        <a:pt x="726" y="1234"/>
                        <a:pt x="726" y="1230"/>
                      </a:cubicBezTo>
                      <a:cubicBezTo>
                        <a:pt x="726" y="1224"/>
                        <a:pt x="726" y="1219"/>
                        <a:pt x="725" y="1214"/>
                      </a:cubicBezTo>
                      <a:cubicBezTo>
                        <a:pt x="724" y="1206"/>
                        <a:pt x="722" y="1198"/>
                        <a:pt x="717" y="1191"/>
                      </a:cubicBezTo>
                      <a:cubicBezTo>
                        <a:pt x="716" y="1190"/>
                        <a:pt x="714" y="1189"/>
                        <a:pt x="713" y="1188"/>
                      </a:cubicBezTo>
                      <a:cubicBezTo>
                        <a:pt x="712" y="1188"/>
                        <a:pt x="712" y="1188"/>
                        <a:pt x="711" y="1188"/>
                      </a:cubicBezTo>
                      <a:cubicBezTo>
                        <a:pt x="713" y="1204"/>
                        <a:pt x="710" y="1220"/>
                        <a:pt x="711" y="1236"/>
                      </a:cubicBezTo>
                      <a:close/>
                      <a:moveTo>
                        <a:pt x="1343" y="605"/>
                      </a:moveTo>
                      <a:cubicBezTo>
                        <a:pt x="1344" y="606"/>
                        <a:pt x="1346" y="606"/>
                        <a:pt x="1347" y="604"/>
                      </a:cubicBezTo>
                      <a:cubicBezTo>
                        <a:pt x="1348" y="603"/>
                        <a:pt x="1349" y="601"/>
                        <a:pt x="1350" y="599"/>
                      </a:cubicBezTo>
                      <a:cubicBezTo>
                        <a:pt x="1353" y="595"/>
                        <a:pt x="1354" y="590"/>
                        <a:pt x="1357" y="586"/>
                      </a:cubicBezTo>
                      <a:cubicBezTo>
                        <a:pt x="1361" y="580"/>
                        <a:pt x="1363" y="573"/>
                        <a:pt x="1369" y="568"/>
                      </a:cubicBezTo>
                      <a:cubicBezTo>
                        <a:pt x="1371" y="566"/>
                        <a:pt x="1372" y="563"/>
                        <a:pt x="1373" y="561"/>
                      </a:cubicBezTo>
                      <a:cubicBezTo>
                        <a:pt x="1374" y="559"/>
                        <a:pt x="1374" y="557"/>
                        <a:pt x="1374" y="555"/>
                      </a:cubicBezTo>
                      <a:cubicBezTo>
                        <a:pt x="1370" y="557"/>
                        <a:pt x="1366" y="559"/>
                        <a:pt x="1362" y="560"/>
                      </a:cubicBezTo>
                      <a:cubicBezTo>
                        <a:pt x="1362" y="560"/>
                        <a:pt x="1361" y="560"/>
                        <a:pt x="1361" y="561"/>
                      </a:cubicBezTo>
                      <a:cubicBezTo>
                        <a:pt x="1360" y="565"/>
                        <a:pt x="1356" y="569"/>
                        <a:pt x="1355" y="574"/>
                      </a:cubicBezTo>
                      <a:cubicBezTo>
                        <a:pt x="1355" y="575"/>
                        <a:pt x="1355" y="577"/>
                        <a:pt x="1354" y="578"/>
                      </a:cubicBezTo>
                      <a:cubicBezTo>
                        <a:pt x="1350" y="587"/>
                        <a:pt x="1347" y="596"/>
                        <a:pt x="1343" y="605"/>
                      </a:cubicBezTo>
                      <a:close/>
                      <a:moveTo>
                        <a:pt x="1695" y="1073"/>
                      </a:moveTo>
                      <a:cubicBezTo>
                        <a:pt x="1694" y="1073"/>
                        <a:pt x="1694" y="1073"/>
                        <a:pt x="1693" y="1073"/>
                      </a:cubicBezTo>
                      <a:cubicBezTo>
                        <a:pt x="1693" y="1074"/>
                        <a:pt x="1693" y="1075"/>
                        <a:pt x="1693" y="1077"/>
                      </a:cubicBezTo>
                      <a:cubicBezTo>
                        <a:pt x="1692" y="1083"/>
                        <a:pt x="1691" y="1090"/>
                        <a:pt x="1691" y="1096"/>
                      </a:cubicBezTo>
                      <a:cubicBezTo>
                        <a:pt x="1690" y="1100"/>
                        <a:pt x="1690" y="1105"/>
                        <a:pt x="1690" y="1109"/>
                      </a:cubicBezTo>
                      <a:cubicBezTo>
                        <a:pt x="1689" y="1116"/>
                        <a:pt x="1689" y="1124"/>
                        <a:pt x="1690" y="1131"/>
                      </a:cubicBezTo>
                      <a:cubicBezTo>
                        <a:pt x="1690" y="1133"/>
                        <a:pt x="1690" y="1134"/>
                        <a:pt x="1692" y="1135"/>
                      </a:cubicBezTo>
                      <a:cubicBezTo>
                        <a:pt x="1695" y="1136"/>
                        <a:pt x="1697" y="1138"/>
                        <a:pt x="1696" y="1142"/>
                      </a:cubicBezTo>
                      <a:cubicBezTo>
                        <a:pt x="1696" y="1143"/>
                        <a:pt x="1696" y="1145"/>
                        <a:pt x="1699" y="1145"/>
                      </a:cubicBezTo>
                      <a:cubicBezTo>
                        <a:pt x="1698" y="1133"/>
                        <a:pt x="1697" y="1121"/>
                        <a:pt x="1696" y="1109"/>
                      </a:cubicBezTo>
                      <a:cubicBezTo>
                        <a:pt x="1695" y="1097"/>
                        <a:pt x="1695" y="1085"/>
                        <a:pt x="1695" y="1073"/>
                      </a:cubicBezTo>
                      <a:close/>
                      <a:moveTo>
                        <a:pt x="1328" y="672"/>
                      </a:moveTo>
                      <a:cubicBezTo>
                        <a:pt x="1331" y="671"/>
                        <a:pt x="1333" y="670"/>
                        <a:pt x="1334" y="667"/>
                      </a:cubicBezTo>
                      <a:cubicBezTo>
                        <a:pt x="1336" y="662"/>
                        <a:pt x="1339" y="658"/>
                        <a:pt x="1341" y="653"/>
                      </a:cubicBezTo>
                      <a:cubicBezTo>
                        <a:pt x="1345" y="644"/>
                        <a:pt x="1349" y="634"/>
                        <a:pt x="1353" y="624"/>
                      </a:cubicBezTo>
                      <a:cubicBezTo>
                        <a:pt x="1351" y="621"/>
                        <a:pt x="1349" y="621"/>
                        <a:pt x="1347" y="624"/>
                      </a:cubicBezTo>
                      <a:cubicBezTo>
                        <a:pt x="1346" y="627"/>
                        <a:pt x="1344" y="630"/>
                        <a:pt x="1343" y="632"/>
                      </a:cubicBezTo>
                      <a:cubicBezTo>
                        <a:pt x="1339" y="639"/>
                        <a:pt x="1336" y="647"/>
                        <a:pt x="1332" y="654"/>
                      </a:cubicBezTo>
                      <a:cubicBezTo>
                        <a:pt x="1329" y="660"/>
                        <a:pt x="1327" y="665"/>
                        <a:pt x="1328" y="672"/>
                      </a:cubicBezTo>
                      <a:close/>
                      <a:moveTo>
                        <a:pt x="742" y="681"/>
                      </a:moveTo>
                      <a:cubicBezTo>
                        <a:pt x="742" y="681"/>
                        <a:pt x="742" y="682"/>
                        <a:pt x="742" y="682"/>
                      </a:cubicBezTo>
                      <a:cubicBezTo>
                        <a:pt x="760" y="682"/>
                        <a:pt x="777" y="682"/>
                        <a:pt x="795" y="680"/>
                      </a:cubicBezTo>
                      <a:cubicBezTo>
                        <a:pt x="791" y="679"/>
                        <a:pt x="789" y="676"/>
                        <a:pt x="788" y="673"/>
                      </a:cubicBezTo>
                      <a:cubicBezTo>
                        <a:pt x="785" y="668"/>
                        <a:pt x="783" y="667"/>
                        <a:pt x="778" y="670"/>
                      </a:cubicBezTo>
                      <a:cubicBezTo>
                        <a:pt x="777" y="671"/>
                        <a:pt x="776" y="673"/>
                        <a:pt x="774" y="674"/>
                      </a:cubicBezTo>
                      <a:cubicBezTo>
                        <a:pt x="773" y="674"/>
                        <a:pt x="772" y="675"/>
                        <a:pt x="771" y="675"/>
                      </a:cubicBezTo>
                      <a:cubicBezTo>
                        <a:pt x="764" y="675"/>
                        <a:pt x="758" y="680"/>
                        <a:pt x="751" y="679"/>
                      </a:cubicBezTo>
                      <a:cubicBezTo>
                        <a:pt x="748" y="679"/>
                        <a:pt x="745" y="680"/>
                        <a:pt x="742" y="681"/>
                      </a:cubicBezTo>
                      <a:close/>
                      <a:moveTo>
                        <a:pt x="791" y="662"/>
                      </a:moveTo>
                      <a:cubicBezTo>
                        <a:pt x="792" y="664"/>
                        <a:pt x="793" y="665"/>
                        <a:pt x="794" y="668"/>
                      </a:cubicBezTo>
                      <a:cubicBezTo>
                        <a:pt x="795" y="672"/>
                        <a:pt x="799" y="674"/>
                        <a:pt x="804" y="674"/>
                      </a:cubicBezTo>
                      <a:cubicBezTo>
                        <a:pt x="804" y="672"/>
                        <a:pt x="805" y="670"/>
                        <a:pt x="805" y="669"/>
                      </a:cubicBezTo>
                      <a:cubicBezTo>
                        <a:pt x="804" y="662"/>
                        <a:pt x="800" y="657"/>
                        <a:pt x="798" y="651"/>
                      </a:cubicBezTo>
                      <a:cubicBezTo>
                        <a:pt x="796" y="655"/>
                        <a:pt x="794" y="658"/>
                        <a:pt x="791" y="662"/>
                      </a:cubicBezTo>
                      <a:close/>
                      <a:moveTo>
                        <a:pt x="1685" y="889"/>
                      </a:moveTo>
                      <a:cubicBezTo>
                        <a:pt x="1683" y="888"/>
                        <a:pt x="1681" y="888"/>
                        <a:pt x="1679" y="888"/>
                      </a:cubicBezTo>
                      <a:cubicBezTo>
                        <a:pt x="1678" y="888"/>
                        <a:pt x="1677" y="889"/>
                        <a:pt x="1676" y="890"/>
                      </a:cubicBezTo>
                      <a:cubicBezTo>
                        <a:pt x="1676" y="891"/>
                        <a:pt x="1676" y="893"/>
                        <a:pt x="1676" y="894"/>
                      </a:cubicBezTo>
                      <a:cubicBezTo>
                        <a:pt x="1676" y="899"/>
                        <a:pt x="1679" y="904"/>
                        <a:pt x="1680" y="909"/>
                      </a:cubicBezTo>
                      <a:cubicBezTo>
                        <a:pt x="1681" y="912"/>
                        <a:pt x="1682" y="915"/>
                        <a:pt x="1683" y="917"/>
                      </a:cubicBezTo>
                      <a:cubicBezTo>
                        <a:pt x="1686" y="909"/>
                        <a:pt x="1685" y="901"/>
                        <a:pt x="1682" y="893"/>
                      </a:cubicBezTo>
                      <a:cubicBezTo>
                        <a:pt x="1683" y="891"/>
                        <a:pt x="1684" y="890"/>
                        <a:pt x="1685" y="889"/>
                      </a:cubicBezTo>
                      <a:close/>
                      <a:moveTo>
                        <a:pt x="1711" y="888"/>
                      </a:moveTo>
                      <a:cubicBezTo>
                        <a:pt x="1709" y="886"/>
                        <a:pt x="1708" y="884"/>
                        <a:pt x="1707" y="884"/>
                      </a:cubicBezTo>
                      <a:cubicBezTo>
                        <a:pt x="1703" y="885"/>
                        <a:pt x="1698" y="886"/>
                        <a:pt x="1693" y="889"/>
                      </a:cubicBezTo>
                      <a:cubicBezTo>
                        <a:pt x="1699" y="890"/>
                        <a:pt x="1704" y="889"/>
                        <a:pt x="1711" y="888"/>
                      </a:cubicBezTo>
                      <a:close/>
                      <a:moveTo>
                        <a:pt x="1698" y="1150"/>
                      </a:moveTo>
                      <a:cubicBezTo>
                        <a:pt x="1698" y="1154"/>
                        <a:pt x="1697" y="1157"/>
                        <a:pt x="1700" y="1160"/>
                      </a:cubicBezTo>
                      <a:cubicBezTo>
                        <a:pt x="1699" y="1157"/>
                        <a:pt x="1699" y="1154"/>
                        <a:pt x="1698" y="1150"/>
                      </a:cubicBezTo>
                      <a:close/>
                      <a:moveTo>
                        <a:pt x="1693" y="1059"/>
                      </a:moveTo>
                      <a:cubicBezTo>
                        <a:pt x="1695" y="1056"/>
                        <a:pt x="1695" y="1056"/>
                        <a:pt x="1692" y="1054"/>
                      </a:cubicBezTo>
                      <a:cubicBezTo>
                        <a:pt x="1693" y="1056"/>
                        <a:pt x="1693" y="1058"/>
                        <a:pt x="1693" y="1059"/>
                      </a:cubicBezTo>
                      <a:close/>
                    </a:path>
                  </a:pathLst>
                </a:custGeom>
                <a:solidFill>
                  <a:schemeClr val="tx1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71" name="Freeform 7"/>
                <p:cNvSpPr>
                  <a:spLocks/>
                </p:cNvSpPr>
                <p:nvPr/>
              </p:nvSpPr>
              <p:spPr bwMode="auto">
                <a:xfrm>
                  <a:off x="7002473" y="5767338"/>
                  <a:ext cx="11113" cy="15875"/>
                </a:xfrm>
                <a:custGeom>
                  <a:avLst/>
                  <a:gdLst>
                    <a:gd name="T0" fmla="*/ 0 w 3"/>
                    <a:gd name="T1" fmla="*/ 0 h 4"/>
                    <a:gd name="T2" fmla="*/ 3 w 3"/>
                    <a:gd name="T3" fmla="*/ 4 h 4"/>
                    <a:gd name="T4" fmla="*/ 0 w 3"/>
                    <a:gd name="T5" fmla="*/ 0 h 4"/>
                    <a:gd name="T6" fmla="*/ 0 w 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" h="4">
                      <a:moveTo>
                        <a:pt x="0" y="0"/>
                      </a:moveTo>
                      <a:cubicBezTo>
                        <a:pt x="1" y="2"/>
                        <a:pt x="2" y="3"/>
                        <a:pt x="3" y="4"/>
                      </a:cubicBezTo>
                      <a:cubicBezTo>
                        <a:pt x="0" y="3"/>
                        <a:pt x="0" y="3"/>
                        <a:pt x="0" y="0"/>
                      </a:cubicBezTo>
                      <a:cubicBezTo>
                        <a:pt x="0" y="0"/>
                        <a:pt x="0" y="0"/>
                        <a:pt x="0" y="0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72" name="Freeform 10"/>
                <p:cNvSpPr>
                  <a:spLocks noEditPoints="1"/>
                </p:cNvSpPr>
                <p:nvPr/>
              </p:nvSpPr>
              <p:spPr bwMode="auto">
                <a:xfrm>
                  <a:off x="6716723" y="2412979"/>
                  <a:ext cx="1595440" cy="2543154"/>
                </a:xfrm>
                <a:custGeom>
                  <a:avLst/>
                  <a:gdLst>
                    <a:gd name="T0" fmla="*/ 404 w 425"/>
                    <a:gd name="T1" fmla="*/ 286 h 677"/>
                    <a:gd name="T2" fmla="*/ 421 w 425"/>
                    <a:gd name="T3" fmla="*/ 374 h 677"/>
                    <a:gd name="T4" fmla="*/ 422 w 425"/>
                    <a:gd name="T5" fmla="*/ 440 h 677"/>
                    <a:gd name="T6" fmla="*/ 396 w 425"/>
                    <a:gd name="T7" fmla="*/ 501 h 677"/>
                    <a:gd name="T8" fmla="*/ 348 w 425"/>
                    <a:gd name="T9" fmla="*/ 515 h 677"/>
                    <a:gd name="T10" fmla="*/ 290 w 425"/>
                    <a:gd name="T11" fmla="*/ 546 h 677"/>
                    <a:gd name="T12" fmla="*/ 239 w 425"/>
                    <a:gd name="T13" fmla="*/ 604 h 677"/>
                    <a:gd name="T14" fmla="*/ 207 w 425"/>
                    <a:gd name="T15" fmla="*/ 661 h 677"/>
                    <a:gd name="T16" fmla="*/ 177 w 425"/>
                    <a:gd name="T17" fmla="*/ 662 h 677"/>
                    <a:gd name="T18" fmla="*/ 121 w 425"/>
                    <a:gd name="T19" fmla="*/ 606 h 677"/>
                    <a:gd name="T20" fmla="*/ 84 w 425"/>
                    <a:gd name="T21" fmla="*/ 544 h 677"/>
                    <a:gd name="T22" fmla="*/ 73 w 425"/>
                    <a:gd name="T23" fmla="*/ 514 h 677"/>
                    <a:gd name="T24" fmla="*/ 59 w 425"/>
                    <a:gd name="T25" fmla="*/ 476 h 677"/>
                    <a:gd name="T26" fmla="*/ 43 w 425"/>
                    <a:gd name="T27" fmla="*/ 431 h 677"/>
                    <a:gd name="T28" fmla="*/ 24 w 425"/>
                    <a:gd name="T29" fmla="*/ 379 h 677"/>
                    <a:gd name="T30" fmla="*/ 61 w 425"/>
                    <a:gd name="T31" fmla="*/ 376 h 677"/>
                    <a:gd name="T32" fmla="*/ 106 w 425"/>
                    <a:gd name="T33" fmla="*/ 371 h 677"/>
                    <a:gd name="T34" fmla="*/ 158 w 425"/>
                    <a:gd name="T35" fmla="*/ 372 h 677"/>
                    <a:gd name="T36" fmla="*/ 203 w 425"/>
                    <a:gd name="T37" fmla="*/ 359 h 677"/>
                    <a:gd name="T38" fmla="*/ 229 w 425"/>
                    <a:gd name="T39" fmla="*/ 314 h 677"/>
                    <a:gd name="T40" fmla="*/ 254 w 425"/>
                    <a:gd name="T41" fmla="*/ 218 h 677"/>
                    <a:gd name="T42" fmla="*/ 263 w 425"/>
                    <a:gd name="T43" fmla="*/ 168 h 677"/>
                    <a:gd name="T44" fmla="*/ 263 w 425"/>
                    <a:gd name="T45" fmla="*/ 133 h 677"/>
                    <a:gd name="T46" fmla="*/ 254 w 425"/>
                    <a:gd name="T47" fmla="*/ 182 h 677"/>
                    <a:gd name="T48" fmla="*/ 234 w 425"/>
                    <a:gd name="T49" fmla="*/ 279 h 677"/>
                    <a:gd name="T50" fmla="*/ 202 w 425"/>
                    <a:gd name="T51" fmla="*/ 348 h 677"/>
                    <a:gd name="T52" fmla="*/ 140 w 425"/>
                    <a:gd name="T53" fmla="*/ 365 h 677"/>
                    <a:gd name="T54" fmla="*/ 90 w 425"/>
                    <a:gd name="T55" fmla="*/ 361 h 677"/>
                    <a:gd name="T56" fmla="*/ 0 w 425"/>
                    <a:gd name="T57" fmla="*/ 348 h 677"/>
                    <a:gd name="T58" fmla="*/ 4 w 425"/>
                    <a:gd name="T59" fmla="*/ 277 h 677"/>
                    <a:gd name="T60" fmla="*/ 12 w 425"/>
                    <a:gd name="T61" fmla="*/ 255 h 677"/>
                    <a:gd name="T62" fmla="*/ 61 w 425"/>
                    <a:gd name="T63" fmla="*/ 251 h 677"/>
                    <a:gd name="T64" fmla="*/ 108 w 425"/>
                    <a:gd name="T65" fmla="*/ 252 h 677"/>
                    <a:gd name="T66" fmla="*/ 142 w 425"/>
                    <a:gd name="T67" fmla="*/ 227 h 677"/>
                    <a:gd name="T68" fmla="*/ 163 w 425"/>
                    <a:gd name="T69" fmla="*/ 149 h 677"/>
                    <a:gd name="T70" fmla="*/ 179 w 425"/>
                    <a:gd name="T71" fmla="*/ 100 h 677"/>
                    <a:gd name="T72" fmla="*/ 222 w 425"/>
                    <a:gd name="T73" fmla="*/ 52 h 677"/>
                    <a:gd name="T74" fmla="*/ 216 w 425"/>
                    <a:gd name="T75" fmla="*/ 48 h 677"/>
                    <a:gd name="T76" fmla="*/ 169 w 425"/>
                    <a:gd name="T77" fmla="*/ 105 h 677"/>
                    <a:gd name="T78" fmla="*/ 149 w 425"/>
                    <a:gd name="T79" fmla="*/ 178 h 677"/>
                    <a:gd name="T80" fmla="*/ 131 w 425"/>
                    <a:gd name="T81" fmla="*/ 239 h 677"/>
                    <a:gd name="T82" fmla="*/ 125 w 425"/>
                    <a:gd name="T83" fmla="*/ 190 h 677"/>
                    <a:gd name="T84" fmla="*/ 134 w 425"/>
                    <a:gd name="T85" fmla="*/ 77 h 677"/>
                    <a:gd name="T86" fmla="*/ 158 w 425"/>
                    <a:gd name="T87" fmla="*/ 62 h 677"/>
                    <a:gd name="T88" fmla="*/ 214 w 425"/>
                    <a:gd name="T89" fmla="*/ 33 h 677"/>
                    <a:gd name="T90" fmla="*/ 248 w 425"/>
                    <a:gd name="T91" fmla="*/ 0 h 677"/>
                    <a:gd name="T92" fmla="*/ 280 w 425"/>
                    <a:gd name="T93" fmla="*/ 34 h 677"/>
                    <a:gd name="T94" fmla="*/ 322 w 425"/>
                    <a:gd name="T95" fmla="*/ 88 h 677"/>
                    <a:gd name="T96" fmla="*/ 364 w 425"/>
                    <a:gd name="T97" fmla="*/ 164 h 677"/>
                    <a:gd name="T98" fmla="*/ 372 w 425"/>
                    <a:gd name="T99" fmla="*/ 187 h 677"/>
                    <a:gd name="T100" fmla="*/ 390 w 425"/>
                    <a:gd name="T101" fmla="*/ 235 h 677"/>
                    <a:gd name="T102" fmla="*/ 395 w 425"/>
                    <a:gd name="T103" fmla="*/ 284 h 677"/>
                    <a:gd name="T104" fmla="*/ 316 w 425"/>
                    <a:gd name="T105" fmla="*/ 356 h 677"/>
                    <a:gd name="T106" fmla="*/ 358 w 425"/>
                    <a:gd name="T107" fmla="*/ 512 h 677"/>
                    <a:gd name="T108" fmla="*/ 358 w 425"/>
                    <a:gd name="T109" fmla="*/ 512 h 677"/>
                    <a:gd name="T110" fmla="*/ 317 w 425"/>
                    <a:gd name="T111" fmla="*/ 376 h 677"/>
                    <a:gd name="T112" fmla="*/ 317 w 425"/>
                    <a:gd name="T113" fmla="*/ 350 h 677"/>
                    <a:gd name="T114" fmla="*/ 318 w 425"/>
                    <a:gd name="T115" fmla="*/ 350 h 67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425" h="677">
                      <a:moveTo>
                        <a:pt x="395" y="283"/>
                      </a:moveTo>
                      <a:cubicBezTo>
                        <a:pt x="397" y="283"/>
                        <a:pt x="399" y="282"/>
                        <a:pt x="402" y="281"/>
                      </a:cubicBezTo>
                      <a:cubicBezTo>
                        <a:pt x="402" y="283"/>
                        <a:pt x="403" y="284"/>
                        <a:pt x="404" y="286"/>
                      </a:cubicBezTo>
                      <a:cubicBezTo>
                        <a:pt x="405" y="294"/>
                        <a:pt x="407" y="301"/>
                        <a:pt x="409" y="309"/>
                      </a:cubicBezTo>
                      <a:cubicBezTo>
                        <a:pt x="412" y="322"/>
                        <a:pt x="414" y="335"/>
                        <a:pt x="417" y="348"/>
                      </a:cubicBezTo>
                      <a:cubicBezTo>
                        <a:pt x="418" y="357"/>
                        <a:pt x="420" y="366"/>
                        <a:pt x="421" y="374"/>
                      </a:cubicBezTo>
                      <a:cubicBezTo>
                        <a:pt x="421" y="376"/>
                        <a:pt x="421" y="379"/>
                        <a:pt x="421" y="381"/>
                      </a:cubicBezTo>
                      <a:cubicBezTo>
                        <a:pt x="424" y="395"/>
                        <a:pt x="425" y="409"/>
                        <a:pt x="424" y="423"/>
                      </a:cubicBezTo>
                      <a:cubicBezTo>
                        <a:pt x="424" y="429"/>
                        <a:pt x="424" y="435"/>
                        <a:pt x="422" y="440"/>
                      </a:cubicBezTo>
                      <a:cubicBezTo>
                        <a:pt x="421" y="442"/>
                        <a:pt x="421" y="444"/>
                        <a:pt x="421" y="446"/>
                      </a:cubicBezTo>
                      <a:cubicBezTo>
                        <a:pt x="420" y="455"/>
                        <a:pt x="418" y="465"/>
                        <a:pt x="414" y="474"/>
                      </a:cubicBezTo>
                      <a:cubicBezTo>
                        <a:pt x="409" y="484"/>
                        <a:pt x="404" y="493"/>
                        <a:pt x="396" y="501"/>
                      </a:cubicBezTo>
                      <a:cubicBezTo>
                        <a:pt x="391" y="507"/>
                        <a:pt x="384" y="512"/>
                        <a:pt x="377" y="516"/>
                      </a:cubicBezTo>
                      <a:cubicBezTo>
                        <a:pt x="370" y="520"/>
                        <a:pt x="362" y="522"/>
                        <a:pt x="354" y="521"/>
                      </a:cubicBezTo>
                      <a:cubicBezTo>
                        <a:pt x="353" y="518"/>
                        <a:pt x="352" y="515"/>
                        <a:pt x="348" y="515"/>
                      </a:cubicBezTo>
                      <a:cubicBezTo>
                        <a:pt x="348" y="515"/>
                        <a:pt x="347" y="515"/>
                        <a:pt x="346" y="515"/>
                      </a:cubicBezTo>
                      <a:cubicBezTo>
                        <a:pt x="336" y="520"/>
                        <a:pt x="324" y="523"/>
                        <a:pt x="314" y="529"/>
                      </a:cubicBezTo>
                      <a:cubicBezTo>
                        <a:pt x="305" y="534"/>
                        <a:pt x="297" y="540"/>
                        <a:pt x="290" y="546"/>
                      </a:cubicBezTo>
                      <a:cubicBezTo>
                        <a:pt x="282" y="551"/>
                        <a:pt x="276" y="557"/>
                        <a:pt x="270" y="564"/>
                      </a:cubicBezTo>
                      <a:cubicBezTo>
                        <a:pt x="262" y="571"/>
                        <a:pt x="255" y="579"/>
                        <a:pt x="250" y="588"/>
                      </a:cubicBezTo>
                      <a:cubicBezTo>
                        <a:pt x="247" y="594"/>
                        <a:pt x="243" y="599"/>
                        <a:pt x="239" y="604"/>
                      </a:cubicBezTo>
                      <a:cubicBezTo>
                        <a:pt x="235" y="610"/>
                        <a:pt x="232" y="616"/>
                        <a:pt x="228" y="622"/>
                      </a:cubicBezTo>
                      <a:cubicBezTo>
                        <a:pt x="226" y="626"/>
                        <a:pt x="223" y="630"/>
                        <a:pt x="221" y="634"/>
                      </a:cubicBezTo>
                      <a:cubicBezTo>
                        <a:pt x="216" y="643"/>
                        <a:pt x="211" y="652"/>
                        <a:pt x="207" y="661"/>
                      </a:cubicBezTo>
                      <a:cubicBezTo>
                        <a:pt x="204" y="666"/>
                        <a:pt x="202" y="672"/>
                        <a:pt x="200" y="677"/>
                      </a:cubicBezTo>
                      <a:cubicBezTo>
                        <a:pt x="193" y="675"/>
                        <a:pt x="188" y="671"/>
                        <a:pt x="183" y="667"/>
                      </a:cubicBezTo>
                      <a:cubicBezTo>
                        <a:pt x="181" y="666"/>
                        <a:pt x="180" y="664"/>
                        <a:pt x="177" y="662"/>
                      </a:cubicBezTo>
                      <a:cubicBezTo>
                        <a:pt x="171" y="658"/>
                        <a:pt x="167" y="653"/>
                        <a:pt x="162" y="648"/>
                      </a:cubicBezTo>
                      <a:cubicBezTo>
                        <a:pt x="158" y="643"/>
                        <a:pt x="153" y="640"/>
                        <a:pt x="149" y="636"/>
                      </a:cubicBezTo>
                      <a:cubicBezTo>
                        <a:pt x="140" y="626"/>
                        <a:pt x="130" y="616"/>
                        <a:pt x="121" y="606"/>
                      </a:cubicBezTo>
                      <a:cubicBezTo>
                        <a:pt x="115" y="599"/>
                        <a:pt x="110" y="591"/>
                        <a:pt x="106" y="583"/>
                      </a:cubicBezTo>
                      <a:cubicBezTo>
                        <a:pt x="104" y="578"/>
                        <a:pt x="101" y="575"/>
                        <a:pt x="98" y="570"/>
                      </a:cubicBezTo>
                      <a:cubicBezTo>
                        <a:pt x="93" y="562"/>
                        <a:pt x="88" y="553"/>
                        <a:pt x="84" y="544"/>
                      </a:cubicBezTo>
                      <a:cubicBezTo>
                        <a:pt x="81" y="538"/>
                        <a:pt x="79" y="531"/>
                        <a:pt x="76" y="525"/>
                      </a:cubicBezTo>
                      <a:cubicBezTo>
                        <a:pt x="76" y="523"/>
                        <a:pt x="75" y="522"/>
                        <a:pt x="74" y="520"/>
                      </a:cubicBezTo>
                      <a:cubicBezTo>
                        <a:pt x="73" y="518"/>
                        <a:pt x="71" y="517"/>
                        <a:pt x="73" y="514"/>
                      </a:cubicBezTo>
                      <a:cubicBezTo>
                        <a:pt x="74" y="514"/>
                        <a:pt x="73" y="512"/>
                        <a:pt x="72" y="512"/>
                      </a:cubicBezTo>
                      <a:cubicBezTo>
                        <a:pt x="69" y="509"/>
                        <a:pt x="69" y="504"/>
                        <a:pt x="67" y="501"/>
                      </a:cubicBezTo>
                      <a:cubicBezTo>
                        <a:pt x="64" y="493"/>
                        <a:pt x="62" y="484"/>
                        <a:pt x="59" y="476"/>
                      </a:cubicBezTo>
                      <a:cubicBezTo>
                        <a:pt x="57" y="469"/>
                        <a:pt x="55" y="462"/>
                        <a:pt x="53" y="455"/>
                      </a:cubicBezTo>
                      <a:cubicBezTo>
                        <a:pt x="52" y="452"/>
                        <a:pt x="50" y="449"/>
                        <a:pt x="49" y="446"/>
                      </a:cubicBezTo>
                      <a:cubicBezTo>
                        <a:pt x="47" y="441"/>
                        <a:pt x="45" y="436"/>
                        <a:pt x="43" y="431"/>
                      </a:cubicBezTo>
                      <a:cubicBezTo>
                        <a:pt x="42" y="427"/>
                        <a:pt x="41" y="424"/>
                        <a:pt x="40" y="421"/>
                      </a:cubicBezTo>
                      <a:cubicBezTo>
                        <a:pt x="37" y="408"/>
                        <a:pt x="31" y="397"/>
                        <a:pt x="25" y="386"/>
                      </a:cubicBezTo>
                      <a:cubicBezTo>
                        <a:pt x="27" y="384"/>
                        <a:pt x="26" y="381"/>
                        <a:pt x="24" y="379"/>
                      </a:cubicBezTo>
                      <a:cubicBezTo>
                        <a:pt x="25" y="379"/>
                        <a:pt x="26" y="378"/>
                        <a:pt x="27" y="378"/>
                      </a:cubicBezTo>
                      <a:cubicBezTo>
                        <a:pt x="35" y="378"/>
                        <a:pt x="43" y="378"/>
                        <a:pt x="51" y="377"/>
                      </a:cubicBezTo>
                      <a:cubicBezTo>
                        <a:pt x="54" y="377"/>
                        <a:pt x="58" y="376"/>
                        <a:pt x="61" y="376"/>
                      </a:cubicBezTo>
                      <a:cubicBezTo>
                        <a:pt x="69" y="375"/>
                        <a:pt x="77" y="374"/>
                        <a:pt x="85" y="373"/>
                      </a:cubicBezTo>
                      <a:cubicBezTo>
                        <a:pt x="87" y="373"/>
                        <a:pt x="89" y="373"/>
                        <a:pt x="91" y="373"/>
                      </a:cubicBezTo>
                      <a:cubicBezTo>
                        <a:pt x="96" y="373"/>
                        <a:pt x="101" y="372"/>
                        <a:pt x="106" y="371"/>
                      </a:cubicBezTo>
                      <a:cubicBezTo>
                        <a:pt x="108" y="370"/>
                        <a:pt x="110" y="370"/>
                        <a:pt x="112" y="371"/>
                      </a:cubicBezTo>
                      <a:cubicBezTo>
                        <a:pt x="119" y="373"/>
                        <a:pt x="126" y="373"/>
                        <a:pt x="133" y="373"/>
                      </a:cubicBezTo>
                      <a:cubicBezTo>
                        <a:pt x="142" y="373"/>
                        <a:pt x="150" y="373"/>
                        <a:pt x="158" y="372"/>
                      </a:cubicBezTo>
                      <a:cubicBezTo>
                        <a:pt x="165" y="371"/>
                        <a:pt x="172" y="368"/>
                        <a:pt x="179" y="367"/>
                      </a:cubicBezTo>
                      <a:cubicBezTo>
                        <a:pt x="184" y="366"/>
                        <a:pt x="189" y="363"/>
                        <a:pt x="195" y="363"/>
                      </a:cubicBezTo>
                      <a:cubicBezTo>
                        <a:pt x="198" y="363"/>
                        <a:pt x="201" y="362"/>
                        <a:pt x="203" y="359"/>
                      </a:cubicBezTo>
                      <a:cubicBezTo>
                        <a:pt x="208" y="353"/>
                        <a:pt x="212" y="347"/>
                        <a:pt x="217" y="341"/>
                      </a:cubicBezTo>
                      <a:cubicBezTo>
                        <a:pt x="219" y="338"/>
                        <a:pt x="220" y="335"/>
                        <a:pt x="221" y="331"/>
                      </a:cubicBezTo>
                      <a:cubicBezTo>
                        <a:pt x="224" y="326"/>
                        <a:pt x="227" y="320"/>
                        <a:pt x="229" y="314"/>
                      </a:cubicBezTo>
                      <a:cubicBezTo>
                        <a:pt x="232" y="305"/>
                        <a:pt x="237" y="297"/>
                        <a:pt x="239" y="288"/>
                      </a:cubicBezTo>
                      <a:cubicBezTo>
                        <a:pt x="243" y="273"/>
                        <a:pt x="247" y="258"/>
                        <a:pt x="250" y="243"/>
                      </a:cubicBezTo>
                      <a:cubicBezTo>
                        <a:pt x="251" y="235"/>
                        <a:pt x="253" y="226"/>
                        <a:pt x="254" y="218"/>
                      </a:cubicBezTo>
                      <a:cubicBezTo>
                        <a:pt x="255" y="214"/>
                        <a:pt x="257" y="210"/>
                        <a:pt x="257" y="206"/>
                      </a:cubicBezTo>
                      <a:cubicBezTo>
                        <a:pt x="258" y="198"/>
                        <a:pt x="261" y="191"/>
                        <a:pt x="261" y="183"/>
                      </a:cubicBezTo>
                      <a:cubicBezTo>
                        <a:pt x="261" y="178"/>
                        <a:pt x="262" y="173"/>
                        <a:pt x="263" y="168"/>
                      </a:cubicBezTo>
                      <a:cubicBezTo>
                        <a:pt x="264" y="162"/>
                        <a:pt x="265" y="155"/>
                        <a:pt x="266" y="149"/>
                      </a:cubicBezTo>
                      <a:cubicBezTo>
                        <a:pt x="266" y="146"/>
                        <a:pt x="268" y="143"/>
                        <a:pt x="268" y="140"/>
                      </a:cubicBezTo>
                      <a:cubicBezTo>
                        <a:pt x="270" y="135"/>
                        <a:pt x="268" y="133"/>
                        <a:pt x="263" y="133"/>
                      </a:cubicBezTo>
                      <a:cubicBezTo>
                        <a:pt x="261" y="136"/>
                        <a:pt x="261" y="140"/>
                        <a:pt x="260" y="143"/>
                      </a:cubicBezTo>
                      <a:cubicBezTo>
                        <a:pt x="258" y="152"/>
                        <a:pt x="257" y="161"/>
                        <a:pt x="255" y="169"/>
                      </a:cubicBezTo>
                      <a:cubicBezTo>
                        <a:pt x="255" y="174"/>
                        <a:pt x="255" y="178"/>
                        <a:pt x="254" y="182"/>
                      </a:cubicBezTo>
                      <a:cubicBezTo>
                        <a:pt x="253" y="190"/>
                        <a:pt x="251" y="199"/>
                        <a:pt x="249" y="208"/>
                      </a:cubicBezTo>
                      <a:cubicBezTo>
                        <a:pt x="247" y="219"/>
                        <a:pt x="245" y="230"/>
                        <a:pt x="243" y="242"/>
                      </a:cubicBezTo>
                      <a:cubicBezTo>
                        <a:pt x="241" y="254"/>
                        <a:pt x="238" y="267"/>
                        <a:pt x="234" y="279"/>
                      </a:cubicBezTo>
                      <a:cubicBezTo>
                        <a:pt x="231" y="286"/>
                        <a:pt x="229" y="294"/>
                        <a:pt x="226" y="301"/>
                      </a:cubicBezTo>
                      <a:cubicBezTo>
                        <a:pt x="223" y="309"/>
                        <a:pt x="220" y="318"/>
                        <a:pt x="215" y="326"/>
                      </a:cubicBezTo>
                      <a:cubicBezTo>
                        <a:pt x="210" y="333"/>
                        <a:pt x="206" y="341"/>
                        <a:pt x="202" y="348"/>
                      </a:cubicBezTo>
                      <a:cubicBezTo>
                        <a:pt x="200" y="350"/>
                        <a:pt x="199" y="352"/>
                        <a:pt x="196" y="353"/>
                      </a:cubicBezTo>
                      <a:cubicBezTo>
                        <a:pt x="188" y="356"/>
                        <a:pt x="180" y="359"/>
                        <a:pt x="172" y="361"/>
                      </a:cubicBezTo>
                      <a:cubicBezTo>
                        <a:pt x="161" y="363"/>
                        <a:pt x="151" y="366"/>
                        <a:pt x="140" y="365"/>
                      </a:cubicBezTo>
                      <a:cubicBezTo>
                        <a:pt x="132" y="365"/>
                        <a:pt x="123" y="365"/>
                        <a:pt x="115" y="364"/>
                      </a:cubicBezTo>
                      <a:cubicBezTo>
                        <a:pt x="112" y="364"/>
                        <a:pt x="110" y="363"/>
                        <a:pt x="107" y="362"/>
                      </a:cubicBezTo>
                      <a:cubicBezTo>
                        <a:pt x="101" y="362"/>
                        <a:pt x="96" y="362"/>
                        <a:pt x="90" y="361"/>
                      </a:cubicBezTo>
                      <a:cubicBezTo>
                        <a:pt x="83" y="361"/>
                        <a:pt x="76" y="361"/>
                        <a:pt x="69" y="361"/>
                      </a:cubicBezTo>
                      <a:cubicBezTo>
                        <a:pt x="57" y="360"/>
                        <a:pt x="45" y="359"/>
                        <a:pt x="33" y="357"/>
                      </a:cubicBezTo>
                      <a:cubicBezTo>
                        <a:pt x="22" y="355"/>
                        <a:pt x="11" y="352"/>
                        <a:pt x="0" y="348"/>
                      </a:cubicBezTo>
                      <a:cubicBezTo>
                        <a:pt x="0" y="338"/>
                        <a:pt x="1" y="328"/>
                        <a:pt x="2" y="318"/>
                      </a:cubicBezTo>
                      <a:cubicBezTo>
                        <a:pt x="3" y="309"/>
                        <a:pt x="2" y="300"/>
                        <a:pt x="3" y="291"/>
                      </a:cubicBezTo>
                      <a:cubicBezTo>
                        <a:pt x="3" y="286"/>
                        <a:pt x="2" y="281"/>
                        <a:pt x="4" y="277"/>
                      </a:cubicBezTo>
                      <a:cubicBezTo>
                        <a:pt x="5" y="275"/>
                        <a:pt x="5" y="274"/>
                        <a:pt x="4" y="273"/>
                      </a:cubicBezTo>
                      <a:cubicBezTo>
                        <a:pt x="1" y="267"/>
                        <a:pt x="2" y="261"/>
                        <a:pt x="2" y="255"/>
                      </a:cubicBezTo>
                      <a:cubicBezTo>
                        <a:pt x="5" y="254"/>
                        <a:pt x="9" y="253"/>
                        <a:pt x="12" y="255"/>
                      </a:cubicBezTo>
                      <a:cubicBezTo>
                        <a:pt x="13" y="255"/>
                        <a:pt x="14" y="255"/>
                        <a:pt x="15" y="254"/>
                      </a:cubicBezTo>
                      <a:cubicBezTo>
                        <a:pt x="25" y="253"/>
                        <a:pt x="35" y="251"/>
                        <a:pt x="45" y="252"/>
                      </a:cubicBezTo>
                      <a:cubicBezTo>
                        <a:pt x="51" y="252"/>
                        <a:pt x="56" y="251"/>
                        <a:pt x="61" y="251"/>
                      </a:cubicBezTo>
                      <a:cubicBezTo>
                        <a:pt x="66" y="251"/>
                        <a:pt x="71" y="251"/>
                        <a:pt x="76" y="251"/>
                      </a:cubicBezTo>
                      <a:cubicBezTo>
                        <a:pt x="84" y="251"/>
                        <a:pt x="92" y="252"/>
                        <a:pt x="100" y="252"/>
                      </a:cubicBezTo>
                      <a:cubicBezTo>
                        <a:pt x="103" y="252"/>
                        <a:pt x="105" y="252"/>
                        <a:pt x="108" y="252"/>
                      </a:cubicBezTo>
                      <a:cubicBezTo>
                        <a:pt x="113" y="251"/>
                        <a:pt x="117" y="251"/>
                        <a:pt x="122" y="253"/>
                      </a:cubicBezTo>
                      <a:cubicBezTo>
                        <a:pt x="127" y="255"/>
                        <a:pt x="131" y="253"/>
                        <a:pt x="134" y="249"/>
                      </a:cubicBezTo>
                      <a:cubicBezTo>
                        <a:pt x="138" y="242"/>
                        <a:pt x="140" y="234"/>
                        <a:pt x="142" y="227"/>
                      </a:cubicBezTo>
                      <a:cubicBezTo>
                        <a:pt x="144" y="221"/>
                        <a:pt x="147" y="215"/>
                        <a:pt x="149" y="208"/>
                      </a:cubicBezTo>
                      <a:cubicBezTo>
                        <a:pt x="151" y="200"/>
                        <a:pt x="153" y="192"/>
                        <a:pt x="155" y="184"/>
                      </a:cubicBezTo>
                      <a:cubicBezTo>
                        <a:pt x="158" y="172"/>
                        <a:pt x="160" y="161"/>
                        <a:pt x="163" y="149"/>
                      </a:cubicBezTo>
                      <a:cubicBezTo>
                        <a:pt x="165" y="143"/>
                        <a:pt x="166" y="136"/>
                        <a:pt x="168" y="129"/>
                      </a:cubicBezTo>
                      <a:cubicBezTo>
                        <a:pt x="169" y="126"/>
                        <a:pt x="170" y="123"/>
                        <a:pt x="171" y="120"/>
                      </a:cubicBezTo>
                      <a:cubicBezTo>
                        <a:pt x="174" y="113"/>
                        <a:pt x="175" y="106"/>
                        <a:pt x="179" y="100"/>
                      </a:cubicBezTo>
                      <a:cubicBezTo>
                        <a:pt x="183" y="93"/>
                        <a:pt x="188" y="87"/>
                        <a:pt x="193" y="81"/>
                      </a:cubicBezTo>
                      <a:cubicBezTo>
                        <a:pt x="197" y="75"/>
                        <a:pt x="202" y="69"/>
                        <a:pt x="207" y="64"/>
                      </a:cubicBezTo>
                      <a:cubicBezTo>
                        <a:pt x="212" y="60"/>
                        <a:pt x="216" y="55"/>
                        <a:pt x="222" y="52"/>
                      </a:cubicBezTo>
                      <a:cubicBezTo>
                        <a:pt x="223" y="51"/>
                        <a:pt x="223" y="50"/>
                        <a:pt x="224" y="49"/>
                      </a:cubicBezTo>
                      <a:cubicBezTo>
                        <a:pt x="223" y="49"/>
                        <a:pt x="222" y="47"/>
                        <a:pt x="221" y="47"/>
                      </a:cubicBezTo>
                      <a:cubicBezTo>
                        <a:pt x="220" y="47"/>
                        <a:pt x="217" y="47"/>
                        <a:pt x="216" y="48"/>
                      </a:cubicBezTo>
                      <a:cubicBezTo>
                        <a:pt x="208" y="54"/>
                        <a:pt x="201" y="60"/>
                        <a:pt x="195" y="67"/>
                      </a:cubicBezTo>
                      <a:cubicBezTo>
                        <a:pt x="190" y="72"/>
                        <a:pt x="186" y="77"/>
                        <a:pt x="182" y="82"/>
                      </a:cubicBezTo>
                      <a:cubicBezTo>
                        <a:pt x="177" y="89"/>
                        <a:pt x="172" y="96"/>
                        <a:pt x="169" y="105"/>
                      </a:cubicBezTo>
                      <a:cubicBezTo>
                        <a:pt x="167" y="111"/>
                        <a:pt x="164" y="117"/>
                        <a:pt x="162" y="123"/>
                      </a:cubicBezTo>
                      <a:cubicBezTo>
                        <a:pt x="160" y="131"/>
                        <a:pt x="157" y="140"/>
                        <a:pt x="155" y="148"/>
                      </a:cubicBezTo>
                      <a:cubicBezTo>
                        <a:pt x="153" y="158"/>
                        <a:pt x="151" y="168"/>
                        <a:pt x="149" y="178"/>
                      </a:cubicBezTo>
                      <a:cubicBezTo>
                        <a:pt x="145" y="193"/>
                        <a:pt x="142" y="208"/>
                        <a:pt x="136" y="222"/>
                      </a:cubicBezTo>
                      <a:cubicBezTo>
                        <a:pt x="134" y="226"/>
                        <a:pt x="134" y="231"/>
                        <a:pt x="132" y="235"/>
                      </a:cubicBezTo>
                      <a:cubicBezTo>
                        <a:pt x="132" y="236"/>
                        <a:pt x="132" y="237"/>
                        <a:pt x="131" y="239"/>
                      </a:cubicBezTo>
                      <a:cubicBezTo>
                        <a:pt x="130" y="237"/>
                        <a:pt x="129" y="236"/>
                        <a:pt x="129" y="235"/>
                      </a:cubicBezTo>
                      <a:cubicBezTo>
                        <a:pt x="127" y="223"/>
                        <a:pt x="126" y="211"/>
                        <a:pt x="125" y="199"/>
                      </a:cubicBezTo>
                      <a:cubicBezTo>
                        <a:pt x="125" y="196"/>
                        <a:pt x="126" y="193"/>
                        <a:pt x="125" y="190"/>
                      </a:cubicBezTo>
                      <a:cubicBezTo>
                        <a:pt x="123" y="176"/>
                        <a:pt x="125" y="162"/>
                        <a:pt x="125" y="148"/>
                      </a:cubicBezTo>
                      <a:cubicBezTo>
                        <a:pt x="126" y="138"/>
                        <a:pt x="126" y="127"/>
                        <a:pt x="127" y="117"/>
                      </a:cubicBezTo>
                      <a:cubicBezTo>
                        <a:pt x="129" y="103"/>
                        <a:pt x="131" y="90"/>
                        <a:pt x="134" y="77"/>
                      </a:cubicBezTo>
                      <a:cubicBezTo>
                        <a:pt x="134" y="74"/>
                        <a:pt x="135" y="73"/>
                        <a:pt x="138" y="72"/>
                      </a:cubicBezTo>
                      <a:cubicBezTo>
                        <a:pt x="144" y="69"/>
                        <a:pt x="149" y="66"/>
                        <a:pt x="155" y="63"/>
                      </a:cubicBezTo>
                      <a:cubicBezTo>
                        <a:pt x="156" y="62"/>
                        <a:pt x="157" y="62"/>
                        <a:pt x="158" y="62"/>
                      </a:cubicBezTo>
                      <a:cubicBezTo>
                        <a:pt x="162" y="60"/>
                        <a:pt x="166" y="59"/>
                        <a:pt x="170" y="57"/>
                      </a:cubicBezTo>
                      <a:cubicBezTo>
                        <a:pt x="176" y="54"/>
                        <a:pt x="183" y="51"/>
                        <a:pt x="189" y="47"/>
                      </a:cubicBezTo>
                      <a:cubicBezTo>
                        <a:pt x="198" y="43"/>
                        <a:pt x="206" y="39"/>
                        <a:pt x="214" y="33"/>
                      </a:cubicBezTo>
                      <a:cubicBezTo>
                        <a:pt x="219" y="30"/>
                        <a:pt x="223" y="26"/>
                        <a:pt x="228" y="23"/>
                      </a:cubicBezTo>
                      <a:cubicBezTo>
                        <a:pt x="233" y="19"/>
                        <a:pt x="236" y="14"/>
                        <a:pt x="240" y="10"/>
                      </a:cubicBezTo>
                      <a:cubicBezTo>
                        <a:pt x="243" y="7"/>
                        <a:pt x="246" y="3"/>
                        <a:pt x="248" y="0"/>
                      </a:cubicBezTo>
                      <a:cubicBezTo>
                        <a:pt x="253" y="2"/>
                        <a:pt x="257" y="7"/>
                        <a:pt x="260" y="11"/>
                      </a:cubicBezTo>
                      <a:cubicBezTo>
                        <a:pt x="265" y="16"/>
                        <a:pt x="269" y="21"/>
                        <a:pt x="273" y="26"/>
                      </a:cubicBezTo>
                      <a:cubicBezTo>
                        <a:pt x="276" y="29"/>
                        <a:pt x="278" y="31"/>
                        <a:pt x="280" y="34"/>
                      </a:cubicBezTo>
                      <a:cubicBezTo>
                        <a:pt x="284" y="38"/>
                        <a:pt x="286" y="42"/>
                        <a:pt x="289" y="46"/>
                      </a:cubicBezTo>
                      <a:cubicBezTo>
                        <a:pt x="294" y="53"/>
                        <a:pt x="299" y="60"/>
                        <a:pt x="305" y="67"/>
                      </a:cubicBezTo>
                      <a:cubicBezTo>
                        <a:pt x="310" y="74"/>
                        <a:pt x="316" y="80"/>
                        <a:pt x="322" y="88"/>
                      </a:cubicBezTo>
                      <a:cubicBezTo>
                        <a:pt x="326" y="95"/>
                        <a:pt x="330" y="102"/>
                        <a:pt x="335" y="110"/>
                      </a:cubicBezTo>
                      <a:cubicBezTo>
                        <a:pt x="340" y="118"/>
                        <a:pt x="345" y="127"/>
                        <a:pt x="350" y="136"/>
                      </a:cubicBezTo>
                      <a:cubicBezTo>
                        <a:pt x="355" y="145"/>
                        <a:pt x="360" y="154"/>
                        <a:pt x="364" y="164"/>
                      </a:cubicBezTo>
                      <a:cubicBezTo>
                        <a:pt x="366" y="169"/>
                        <a:pt x="368" y="173"/>
                        <a:pt x="370" y="178"/>
                      </a:cubicBezTo>
                      <a:cubicBezTo>
                        <a:pt x="371" y="180"/>
                        <a:pt x="372" y="181"/>
                        <a:pt x="371" y="183"/>
                      </a:cubicBezTo>
                      <a:cubicBezTo>
                        <a:pt x="370" y="184"/>
                        <a:pt x="371" y="186"/>
                        <a:pt x="372" y="187"/>
                      </a:cubicBezTo>
                      <a:cubicBezTo>
                        <a:pt x="373" y="190"/>
                        <a:pt x="374" y="194"/>
                        <a:pt x="376" y="197"/>
                      </a:cubicBezTo>
                      <a:cubicBezTo>
                        <a:pt x="381" y="206"/>
                        <a:pt x="384" y="217"/>
                        <a:pt x="388" y="227"/>
                      </a:cubicBezTo>
                      <a:cubicBezTo>
                        <a:pt x="389" y="229"/>
                        <a:pt x="389" y="232"/>
                        <a:pt x="390" y="235"/>
                      </a:cubicBezTo>
                      <a:cubicBezTo>
                        <a:pt x="393" y="245"/>
                        <a:pt x="396" y="255"/>
                        <a:pt x="399" y="265"/>
                      </a:cubicBezTo>
                      <a:cubicBezTo>
                        <a:pt x="400" y="270"/>
                        <a:pt x="400" y="274"/>
                        <a:pt x="401" y="279"/>
                      </a:cubicBezTo>
                      <a:cubicBezTo>
                        <a:pt x="399" y="280"/>
                        <a:pt x="397" y="282"/>
                        <a:pt x="395" y="284"/>
                      </a:cubicBezTo>
                      <a:cubicBezTo>
                        <a:pt x="392" y="282"/>
                        <a:pt x="390" y="285"/>
                        <a:pt x="388" y="287"/>
                      </a:cubicBezTo>
                      <a:cubicBezTo>
                        <a:pt x="390" y="286"/>
                        <a:pt x="392" y="284"/>
                        <a:pt x="395" y="283"/>
                      </a:cubicBezTo>
                      <a:close/>
                      <a:moveTo>
                        <a:pt x="316" y="356"/>
                      </a:moveTo>
                      <a:cubicBezTo>
                        <a:pt x="314" y="362"/>
                        <a:pt x="315" y="368"/>
                        <a:pt x="317" y="373"/>
                      </a:cubicBezTo>
                      <a:cubicBezTo>
                        <a:pt x="317" y="368"/>
                        <a:pt x="316" y="362"/>
                        <a:pt x="316" y="356"/>
                      </a:cubicBezTo>
                      <a:close/>
                      <a:moveTo>
                        <a:pt x="358" y="512"/>
                      </a:moveTo>
                      <a:cubicBezTo>
                        <a:pt x="360" y="512"/>
                        <a:pt x="362" y="514"/>
                        <a:pt x="364" y="511"/>
                      </a:cubicBezTo>
                      <a:cubicBezTo>
                        <a:pt x="364" y="510"/>
                        <a:pt x="364" y="509"/>
                        <a:pt x="363" y="508"/>
                      </a:cubicBezTo>
                      <a:cubicBezTo>
                        <a:pt x="361" y="508"/>
                        <a:pt x="359" y="509"/>
                        <a:pt x="358" y="512"/>
                      </a:cubicBezTo>
                      <a:close/>
                      <a:moveTo>
                        <a:pt x="320" y="384"/>
                      </a:moveTo>
                      <a:cubicBezTo>
                        <a:pt x="320" y="381"/>
                        <a:pt x="320" y="378"/>
                        <a:pt x="318" y="376"/>
                      </a:cubicBezTo>
                      <a:cubicBezTo>
                        <a:pt x="317" y="376"/>
                        <a:pt x="317" y="376"/>
                        <a:pt x="317" y="376"/>
                      </a:cubicBezTo>
                      <a:cubicBezTo>
                        <a:pt x="318" y="379"/>
                        <a:pt x="319" y="381"/>
                        <a:pt x="320" y="384"/>
                      </a:cubicBezTo>
                      <a:close/>
                      <a:moveTo>
                        <a:pt x="318" y="350"/>
                      </a:moveTo>
                      <a:cubicBezTo>
                        <a:pt x="318" y="350"/>
                        <a:pt x="318" y="350"/>
                        <a:pt x="317" y="350"/>
                      </a:cubicBezTo>
                      <a:cubicBezTo>
                        <a:pt x="317" y="351"/>
                        <a:pt x="317" y="352"/>
                        <a:pt x="316" y="353"/>
                      </a:cubicBezTo>
                      <a:cubicBezTo>
                        <a:pt x="316" y="353"/>
                        <a:pt x="316" y="353"/>
                        <a:pt x="317" y="353"/>
                      </a:cubicBezTo>
                      <a:cubicBezTo>
                        <a:pt x="317" y="352"/>
                        <a:pt x="318" y="351"/>
                        <a:pt x="318" y="350"/>
                      </a:cubicBezTo>
                      <a:close/>
                    </a:path>
                  </a:pathLst>
                </a:custGeom>
                <a:solidFill>
                  <a:srgbClr val="FF9999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73" name="Freeform 11"/>
                <p:cNvSpPr>
                  <a:spLocks/>
                </p:cNvSpPr>
                <p:nvPr/>
              </p:nvSpPr>
              <p:spPr bwMode="auto">
                <a:xfrm>
                  <a:off x="755653" y="3625820"/>
                  <a:ext cx="2073278" cy="1695436"/>
                </a:xfrm>
                <a:custGeom>
                  <a:avLst/>
                  <a:gdLst>
                    <a:gd name="T0" fmla="*/ 252 w 552"/>
                    <a:gd name="T1" fmla="*/ 45 h 451"/>
                    <a:gd name="T2" fmla="*/ 219 w 552"/>
                    <a:gd name="T3" fmla="*/ 46 h 451"/>
                    <a:gd name="T4" fmla="*/ 196 w 552"/>
                    <a:gd name="T5" fmla="*/ 43 h 451"/>
                    <a:gd name="T6" fmla="*/ 226 w 552"/>
                    <a:gd name="T7" fmla="*/ 53 h 451"/>
                    <a:gd name="T8" fmla="*/ 283 w 552"/>
                    <a:gd name="T9" fmla="*/ 56 h 451"/>
                    <a:gd name="T10" fmla="*/ 340 w 552"/>
                    <a:gd name="T11" fmla="*/ 62 h 451"/>
                    <a:gd name="T12" fmla="*/ 395 w 552"/>
                    <a:gd name="T13" fmla="*/ 70 h 451"/>
                    <a:gd name="T14" fmla="*/ 455 w 552"/>
                    <a:gd name="T15" fmla="*/ 88 h 451"/>
                    <a:gd name="T16" fmla="*/ 472 w 552"/>
                    <a:gd name="T17" fmla="*/ 97 h 451"/>
                    <a:gd name="T18" fmla="*/ 495 w 552"/>
                    <a:gd name="T19" fmla="*/ 121 h 451"/>
                    <a:gd name="T20" fmla="*/ 506 w 552"/>
                    <a:gd name="T21" fmla="*/ 150 h 451"/>
                    <a:gd name="T22" fmla="*/ 517 w 552"/>
                    <a:gd name="T23" fmla="*/ 202 h 451"/>
                    <a:gd name="T24" fmla="*/ 531 w 552"/>
                    <a:gd name="T25" fmla="*/ 284 h 451"/>
                    <a:gd name="T26" fmla="*/ 541 w 552"/>
                    <a:gd name="T27" fmla="*/ 356 h 451"/>
                    <a:gd name="T28" fmla="*/ 546 w 552"/>
                    <a:gd name="T29" fmla="*/ 382 h 451"/>
                    <a:gd name="T30" fmla="*/ 552 w 552"/>
                    <a:gd name="T31" fmla="*/ 421 h 451"/>
                    <a:gd name="T32" fmla="*/ 522 w 552"/>
                    <a:gd name="T33" fmla="*/ 433 h 451"/>
                    <a:gd name="T34" fmla="*/ 498 w 552"/>
                    <a:gd name="T35" fmla="*/ 440 h 451"/>
                    <a:gd name="T36" fmla="*/ 460 w 552"/>
                    <a:gd name="T37" fmla="*/ 447 h 451"/>
                    <a:gd name="T38" fmla="*/ 423 w 552"/>
                    <a:gd name="T39" fmla="*/ 451 h 451"/>
                    <a:gd name="T40" fmla="*/ 404 w 552"/>
                    <a:gd name="T41" fmla="*/ 427 h 451"/>
                    <a:gd name="T42" fmla="*/ 403 w 552"/>
                    <a:gd name="T43" fmla="*/ 390 h 451"/>
                    <a:gd name="T44" fmla="*/ 403 w 552"/>
                    <a:gd name="T45" fmla="*/ 358 h 451"/>
                    <a:gd name="T46" fmla="*/ 402 w 552"/>
                    <a:gd name="T47" fmla="*/ 310 h 451"/>
                    <a:gd name="T48" fmla="*/ 400 w 552"/>
                    <a:gd name="T49" fmla="*/ 266 h 451"/>
                    <a:gd name="T50" fmla="*/ 402 w 552"/>
                    <a:gd name="T51" fmla="*/ 238 h 451"/>
                    <a:gd name="T52" fmla="*/ 398 w 552"/>
                    <a:gd name="T53" fmla="*/ 228 h 451"/>
                    <a:gd name="T54" fmla="*/ 388 w 552"/>
                    <a:gd name="T55" fmla="*/ 231 h 451"/>
                    <a:gd name="T56" fmla="*/ 362 w 552"/>
                    <a:gd name="T57" fmla="*/ 229 h 451"/>
                    <a:gd name="T58" fmla="*/ 340 w 552"/>
                    <a:gd name="T59" fmla="*/ 228 h 451"/>
                    <a:gd name="T60" fmla="*/ 321 w 552"/>
                    <a:gd name="T61" fmla="*/ 228 h 451"/>
                    <a:gd name="T62" fmla="*/ 289 w 552"/>
                    <a:gd name="T63" fmla="*/ 225 h 451"/>
                    <a:gd name="T64" fmla="*/ 235 w 552"/>
                    <a:gd name="T65" fmla="*/ 226 h 451"/>
                    <a:gd name="T66" fmla="*/ 189 w 552"/>
                    <a:gd name="T67" fmla="*/ 228 h 451"/>
                    <a:gd name="T68" fmla="*/ 139 w 552"/>
                    <a:gd name="T69" fmla="*/ 225 h 451"/>
                    <a:gd name="T70" fmla="*/ 116 w 552"/>
                    <a:gd name="T71" fmla="*/ 226 h 451"/>
                    <a:gd name="T72" fmla="*/ 66 w 552"/>
                    <a:gd name="T73" fmla="*/ 226 h 451"/>
                    <a:gd name="T74" fmla="*/ 43 w 552"/>
                    <a:gd name="T75" fmla="*/ 218 h 451"/>
                    <a:gd name="T76" fmla="*/ 12 w 552"/>
                    <a:gd name="T77" fmla="*/ 179 h 451"/>
                    <a:gd name="T78" fmla="*/ 0 w 552"/>
                    <a:gd name="T79" fmla="*/ 115 h 451"/>
                    <a:gd name="T80" fmla="*/ 3 w 552"/>
                    <a:gd name="T81" fmla="*/ 62 h 451"/>
                    <a:gd name="T82" fmla="*/ 11 w 552"/>
                    <a:gd name="T83" fmla="*/ 15 h 451"/>
                    <a:gd name="T84" fmla="*/ 31 w 552"/>
                    <a:gd name="T85" fmla="*/ 9 h 451"/>
                    <a:gd name="T86" fmla="*/ 83 w 552"/>
                    <a:gd name="T87" fmla="*/ 3 h 451"/>
                    <a:gd name="T88" fmla="*/ 156 w 552"/>
                    <a:gd name="T89" fmla="*/ 0 h 451"/>
                    <a:gd name="T90" fmla="*/ 185 w 552"/>
                    <a:gd name="T91" fmla="*/ 2 h 451"/>
                    <a:gd name="T92" fmla="*/ 247 w 552"/>
                    <a:gd name="T93" fmla="*/ 12 h 45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</a:cxnLst>
                  <a:rect l="0" t="0" r="r" b="b"/>
                  <a:pathLst>
                    <a:path w="552" h="451">
                      <a:moveTo>
                        <a:pt x="263" y="17"/>
                      </a:moveTo>
                      <a:cubicBezTo>
                        <a:pt x="261" y="27"/>
                        <a:pt x="257" y="36"/>
                        <a:pt x="252" y="45"/>
                      </a:cubicBezTo>
                      <a:cubicBezTo>
                        <a:pt x="251" y="47"/>
                        <a:pt x="250" y="48"/>
                        <a:pt x="247" y="48"/>
                      </a:cubicBezTo>
                      <a:cubicBezTo>
                        <a:pt x="238" y="48"/>
                        <a:pt x="228" y="47"/>
                        <a:pt x="219" y="46"/>
                      </a:cubicBezTo>
                      <a:cubicBezTo>
                        <a:pt x="213" y="45"/>
                        <a:pt x="207" y="43"/>
                        <a:pt x="201" y="44"/>
                      </a:cubicBezTo>
                      <a:cubicBezTo>
                        <a:pt x="199" y="45"/>
                        <a:pt x="197" y="44"/>
                        <a:pt x="196" y="43"/>
                      </a:cubicBezTo>
                      <a:cubicBezTo>
                        <a:pt x="194" y="48"/>
                        <a:pt x="196" y="51"/>
                        <a:pt x="200" y="51"/>
                      </a:cubicBezTo>
                      <a:cubicBezTo>
                        <a:pt x="209" y="50"/>
                        <a:pt x="217" y="52"/>
                        <a:pt x="226" y="53"/>
                      </a:cubicBezTo>
                      <a:cubicBezTo>
                        <a:pt x="235" y="55"/>
                        <a:pt x="244" y="54"/>
                        <a:pt x="253" y="55"/>
                      </a:cubicBezTo>
                      <a:cubicBezTo>
                        <a:pt x="263" y="55"/>
                        <a:pt x="273" y="56"/>
                        <a:pt x="283" y="56"/>
                      </a:cubicBezTo>
                      <a:cubicBezTo>
                        <a:pt x="292" y="57"/>
                        <a:pt x="300" y="57"/>
                        <a:pt x="308" y="58"/>
                      </a:cubicBezTo>
                      <a:cubicBezTo>
                        <a:pt x="319" y="59"/>
                        <a:pt x="329" y="60"/>
                        <a:pt x="340" y="62"/>
                      </a:cubicBezTo>
                      <a:cubicBezTo>
                        <a:pt x="352" y="63"/>
                        <a:pt x="364" y="65"/>
                        <a:pt x="376" y="66"/>
                      </a:cubicBezTo>
                      <a:cubicBezTo>
                        <a:pt x="383" y="67"/>
                        <a:pt x="389" y="69"/>
                        <a:pt x="395" y="70"/>
                      </a:cubicBezTo>
                      <a:cubicBezTo>
                        <a:pt x="408" y="72"/>
                        <a:pt x="420" y="75"/>
                        <a:pt x="432" y="79"/>
                      </a:cubicBezTo>
                      <a:cubicBezTo>
                        <a:pt x="440" y="82"/>
                        <a:pt x="448" y="85"/>
                        <a:pt x="455" y="88"/>
                      </a:cubicBezTo>
                      <a:cubicBezTo>
                        <a:pt x="458" y="90"/>
                        <a:pt x="461" y="91"/>
                        <a:pt x="464" y="92"/>
                      </a:cubicBezTo>
                      <a:cubicBezTo>
                        <a:pt x="467" y="93"/>
                        <a:pt x="470" y="95"/>
                        <a:pt x="472" y="97"/>
                      </a:cubicBezTo>
                      <a:cubicBezTo>
                        <a:pt x="477" y="101"/>
                        <a:pt x="482" y="105"/>
                        <a:pt x="487" y="109"/>
                      </a:cubicBezTo>
                      <a:cubicBezTo>
                        <a:pt x="490" y="113"/>
                        <a:pt x="492" y="117"/>
                        <a:pt x="495" y="121"/>
                      </a:cubicBezTo>
                      <a:cubicBezTo>
                        <a:pt x="497" y="126"/>
                        <a:pt x="500" y="130"/>
                        <a:pt x="501" y="135"/>
                      </a:cubicBezTo>
                      <a:cubicBezTo>
                        <a:pt x="503" y="140"/>
                        <a:pt x="505" y="145"/>
                        <a:pt x="506" y="150"/>
                      </a:cubicBezTo>
                      <a:cubicBezTo>
                        <a:pt x="508" y="160"/>
                        <a:pt x="511" y="171"/>
                        <a:pt x="513" y="181"/>
                      </a:cubicBezTo>
                      <a:cubicBezTo>
                        <a:pt x="515" y="188"/>
                        <a:pt x="516" y="195"/>
                        <a:pt x="517" y="202"/>
                      </a:cubicBezTo>
                      <a:cubicBezTo>
                        <a:pt x="520" y="218"/>
                        <a:pt x="522" y="234"/>
                        <a:pt x="525" y="250"/>
                      </a:cubicBezTo>
                      <a:cubicBezTo>
                        <a:pt x="527" y="261"/>
                        <a:pt x="530" y="273"/>
                        <a:pt x="531" y="284"/>
                      </a:cubicBezTo>
                      <a:cubicBezTo>
                        <a:pt x="534" y="304"/>
                        <a:pt x="537" y="324"/>
                        <a:pt x="540" y="344"/>
                      </a:cubicBezTo>
                      <a:cubicBezTo>
                        <a:pt x="541" y="348"/>
                        <a:pt x="541" y="352"/>
                        <a:pt x="541" y="356"/>
                      </a:cubicBezTo>
                      <a:cubicBezTo>
                        <a:pt x="541" y="356"/>
                        <a:pt x="541" y="357"/>
                        <a:pt x="541" y="357"/>
                      </a:cubicBezTo>
                      <a:cubicBezTo>
                        <a:pt x="545" y="365"/>
                        <a:pt x="544" y="374"/>
                        <a:pt x="546" y="382"/>
                      </a:cubicBezTo>
                      <a:cubicBezTo>
                        <a:pt x="548" y="394"/>
                        <a:pt x="550" y="406"/>
                        <a:pt x="552" y="418"/>
                      </a:cubicBezTo>
                      <a:cubicBezTo>
                        <a:pt x="552" y="419"/>
                        <a:pt x="552" y="420"/>
                        <a:pt x="552" y="421"/>
                      </a:cubicBezTo>
                      <a:cubicBezTo>
                        <a:pt x="550" y="423"/>
                        <a:pt x="547" y="424"/>
                        <a:pt x="545" y="425"/>
                      </a:cubicBezTo>
                      <a:cubicBezTo>
                        <a:pt x="537" y="428"/>
                        <a:pt x="530" y="430"/>
                        <a:pt x="522" y="433"/>
                      </a:cubicBezTo>
                      <a:cubicBezTo>
                        <a:pt x="522" y="433"/>
                        <a:pt x="522" y="433"/>
                        <a:pt x="522" y="433"/>
                      </a:cubicBezTo>
                      <a:cubicBezTo>
                        <a:pt x="514" y="436"/>
                        <a:pt x="506" y="438"/>
                        <a:pt x="498" y="440"/>
                      </a:cubicBezTo>
                      <a:cubicBezTo>
                        <a:pt x="487" y="442"/>
                        <a:pt x="476" y="444"/>
                        <a:pt x="466" y="446"/>
                      </a:cubicBezTo>
                      <a:cubicBezTo>
                        <a:pt x="464" y="447"/>
                        <a:pt x="462" y="447"/>
                        <a:pt x="460" y="447"/>
                      </a:cubicBezTo>
                      <a:cubicBezTo>
                        <a:pt x="454" y="448"/>
                        <a:pt x="447" y="450"/>
                        <a:pt x="440" y="450"/>
                      </a:cubicBezTo>
                      <a:cubicBezTo>
                        <a:pt x="434" y="451"/>
                        <a:pt x="428" y="451"/>
                        <a:pt x="423" y="451"/>
                      </a:cubicBezTo>
                      <a:cubicBezTo>
                        <a:pt x="417" y="450"/>
                        <a:pt x="411" y="450"/>
                        <a:pt x="405" y="449"/>
                      </a:cubicBezTo>
                      <a:cubicBezTo>
                        <a:pt x="405" y="442"/>
                        <a:pt x="404" y="435"/>
                        <a:pt x="404" y="427"/>
                      </a:cubicBezTo>
                      <a:cubicBezTo>
                        <a:pt x="403" y="423"/>
                        <a:pt x="403" y="419"/>
                        <a:pt x="403" y="416"/>
                      </a:cubicBezTo>
                      <a:cubicBezTo>
                        <a:pt x="402" y="407"/>
                        <a:pt x="401" y="399"/>
                        <a:pt x="403" y="390"/>
                      </a:cubicBezTo>
                      <a:cubicBezTo>
                        <a:pt x="403" y="386"/>
                        <a:pt x="403" y="382"/>
                        <a:pt x="403" y="378"/>
                      </a:cubicBezTo>
                      <a:cubicBezTo>
                        <a:pt x="403" y="372"/>
                        <a:pt x="403" y="365"/>
                        <a:pt x="403" y="358"/>
                      </a:cubicBezTo>
                      <a:cubicBezTo>
                        <a:pt x="402" y="350"/>
                        <a:pt x="402" y="342"/>
                        <a:pt x="402" y="334"/>
                      </a:cubicBezTo>
                      <a:cubicBezTo>
                        <a:pt x="402" y="326"/>
                        <a:pt x="402" y="318"/>
                        <a:pt x="402" y="310"/>
                      </a:cubicBezTo>
                      <a:cubicBezTo>
                        <a:pt x="402" y="301"/>
                        <a:pt x="401" y="293"/>
                        <a:pt x="400" y="285"/>
                      </a:cubicBezTo>
                      <a:cubicBezTo>
                        <a:pt x="400" y="278"/>
                        <a:pt x="400" y="272"/>
                        <a:pt x="400" y="266"/>
                      </a:cubicBezTo>
                      <a:cubicBezTo>
                        <a:pt x="399" y="258"/>
                        <a:pt x="399" y="250"/>
                        <a:pt x="399" y="241"/>
                      </a:cubicBezTo>
                      <a:cubicBezTo>
                        <a:pt x="399" y="240"/>
                        <a:pt x="400" y="239"/>
                        <a:pt x="402" y="238"/>
                      </a:cubicBezTo>
                      <a:cubicBezTo>
                        <a:pt x="401" y="237"/>
                        <a:pt x="401" y="235"/>
                        <a:pt x="400" y="235"/>
                      </a:cubicBezTo>
                      <a:cubicBezTo>
                        <a:pt x="398" y="233"/>
                        <a:pt x="398" y="231"/>
                        <a:pt x="398" y="228"/>
                      </a:cubicBezTo>
                      <a:cubicBezTo>
                        <a:pt x="397" y="223"/>
                        <a:pt x="397" y="222"/>
                        <a:pt x="391" y="221"/>
                      </a:cubicBezTo>
                      <a:cubicBezTo>
                        <a:pt x="387" y="224"/>
                        <a:pt x="389" y="228"/>
                        <a:pt x="388" y="231"/>
                      </a:cubicBezTo>
                      <a:cubicBezTo>
                        <a:pt x="380" y="230"/>
                        <a:pt x="373" y="230"/>
                        <a:pt x="365" y="229"/>
                      </a:cubicBezTo>
                      <a:cubicBezTo>
                        <a:pt x="364" y="229"/>
                        <a:pt x="363" y="229"/>
                        <a:pt x="362" y="229"/>
                      </a:cubicBezTo>
                      <a:cubicBezTo>
                        <a:pt x="358" y="230"/>
                        <a:pt x="354" y="230"/>
                        <a:pt x="350" y="228"/>
                      </a:cubicBezTo>
                      <a:cubicBezTo>
                        <a:pt x="347" y="227"/>
                        <a:pt x="344" y="227"/>
                        <a:pt x="340" y="228"/>
                      </a:cubicBezTo>
                      <a:cubicBezTo>
                        <a:pt x="339" y="228"/>
                        <a:pt x="338" y="228"/>
                        <a:pt x="336" y="228"/>
                      </a:cubicBezTo>
                      <a:cubicBezTo>
                        <a:pt x="331" y="228"/>
                        <a:pt x="326" y="228"/>
                        <a:pt x="321" y="228"/>
                      </a:cubicBezTo>
                      <a:cubicBezTo>
                        <a:pt x="319" y="228"/>
                        <a:pt x="317" y="227"/>
                        <a:pt x="315" y="226"/>
                      </a:cubicBezTo>
                      <a:cubicBezTo>
                        <a:pt x="307" y="225"/>
                        <a:pt x="298" y="225"/>
                        <a:pt x="289" y="225"/>
                      </a:cubicBezTo>
                      <a:cubicBezTo>
                        <a:pt x="283" y="226"/>
                        <a:pt x="276" y="225"/>
                        <a:pt x="270" y="225"/>
                      </a:cubicBezTo>
                      <a:cubicBezTo>
                        <a:pt x="258" y="226"/>
                        <a:pt x="246" y="226"/>
                        <a:pt x="235" y="226"/>
                      </a:cubicBezTo>
                      <a:cubicBezTo>
                        <a:pt x="230" y="226"/>
                        <a:pt x="225" y="227"/>
                        <a:pt x="220" y="228"/>
                      </a:cubicBezTo>
                      <a:cubicBezTo>
                        <a:pt x="210" y="228"/>
                        <a:pt x="199" y="229"/>
                        <a:pt x="189" y="228"/>
                      </a:cubicBezTo>
                      <a:cubicBezTo>
                        <a:pt x="181" y="227"/>
                        <a:pt x="173" y="226"/>
                        <a:pt x="165" y="226"/>
                      </a:cubicBezTo>
                      <a:cubicBezTo>
                        <a:pt x="156" y="226"/>
                        <a:pt x="148" y="225"/>
                        <a:pt x="139" y="225"/>
                      </a:cubicBezTo>
                      <a:cubicBezTo>
                        <a:pt x="138" y="225"/>
                        <a:pt x="137" y="225"/>
                        <a:pt x="135" y="225"/>
                      </a:cubicBezTo>
                      <a:cubicBezTo>
                        <a:pt x="129" y="227"/>
                        <a:pt x="123" y="226"/>
                        <a:pt x="116" y="226"/>
                      </a:cubicBezTo>
                      <a:cubicBezTo>
                        <a:pt x="107" y="226"/>
                        <a:pt x="97" y="226"/>
                        <a:pt x="87" y="226"/>
                      </a:cubicBezTo>
                      <a:cubicBezTo>
                        <a:pt x="80" y="226"/>
                        <a:pt x="73" y="225"/>
                        <a:pt x="66" y="226"/>
                      </a:cubicBezTo>
                      <a:cubicBezTo>
                        <a:pt x="62" y="226"/>
                        <a:pt x="58" y="225"/>
                        <a:pt x="54" y="224"/>
                      </a:cubicBezTo>
                      <a:cubicBezTo>
                        <a:pt x="49" y="223"/>
                        <a:pt x="46" y="220"/>
                        <a:pt x="43" y="218"/>
                      </a:cubicBezTo>
                      <a:cubicBezTo>
                        <a:pt x="34" y="211"/>
                        <a:pt x="28" y="203"/>
                        <a:pt x="21" y="195"/>
                      </a:cubicBezTo>
                      <a:cubicBezTo>
                        <a:pt x="17" y="190"/>
                        <a:pt x="14" y="185"/>
                        <a:pt x="12" y="179"/>
                      </a:cubicBezTo>
                      <a:cubicBezTo>
                        <a:pt x="8" y="169"/>
                        <a:pt x="6" y="159"/>
                        <a:pt x="3" y="149"/>
                      </a:cubicBezTo>
                      <a:cubicBezTo>
                        <a:pt x="0" y="137"/>
                        <a:pt x="0" y="126"/>
                        <a:pt x="0" y="115"/>
                      </a:cubicBezTo>
                      <a:cubicBezTo>
                        <a:pt x="0" y="108"/>
                        <a:pt x="0" y="102"/>
                        <a:pt x="0" y="96"/>
                      </a:cubicBezTo>
                      <a:cubicBezTo>
                        <a:pt x="1" y="85"/>
                        <a:pt x="2" y="74"/>
                        <a:pt x="3" y="62"/>
                      </a:cubicBezTo>
                      <a:cubicBezTo>
                        <a:pt x="3" y="52"/>
                        <a:pt x="5" y="42"/>
                        <a:pt x="8" y="33"/>
                      </a:cubicBezTo>
                      <a:cubicBezTo>
                        <a:pt x="9" y="27"/>
                        <a:pt x="10" y="21"/>
                        <a:pt x="11" y="15"/>
                      </a:cubicBezTo>
                      <a:cubicBezTo>
                        <a:pt x="11" y="12"/>
                        <a:pt x="12" y="11"/>
                        <a:pt x="15" y="10"/>
                      </a:cubicBezTo>
                      <a:cubicBezTo>
                        <a:pt x="20" y="10"/>
                        <a:pt x="26" y="10"/>
                        <a:pt x="31" y="9"/>
                      </a:cubicBezTo>
                      <a:cubicBezTo>
                        <a:pt x="38" y="9"/>
                        <a:pt x="45" y="9"/>
                        <a:pt x="52" y="7"/>
                      </a:cubicBezTo>
                      <a:cubicBezTo>
                        <a:pt x="62" y="5"/>
                        <a:pt x="73" y="5"/>
                        <a:pt x="83" y="3"/>
                      </a:cubicBezTo>
                      <a:cubicBezTo>
                        <a:pt x="92" y="2"/>
                        <a:pt x="101" y="1"/>
                        <a:pt x="110" y="0"/>
                      </a:cubicBezTo>
                      <a:cubicBezTo>
                        <a:pt x="125" y="0"/>
                        <a:pt x="140" y="0"/>
                        <a:pt x="156" y="0"/>
                      </a:cubicBezTo>
                      <a:cubicBezTo>
                        <a:pt x="163" y="1"/>
                        <a:pt x="170" y="2"/>
                        <a:pt x="177" y="2"/>
                      </a:cubicBezTo>
                      <a:cubicBezTo>
                        <a:pt x="179" y="2"/>
                        <a:pt x="182" y="2"/>
                        <a:pt x="185" y="2"/>
                      </a:cubicBezTo>
                      <a:cubicBezTo>
                        <a:pt x="201" y="2"/>
                        <a:pt x="218" y="4"/>
                        <a:pt x="234" y="9"/>
                      </a:cubicBezTo>
                      <a:cubicBezTo>
                        <a:pt x="238" y="10"/>
                        <a:pt x="243" y="10"/>
                        <a:pt x="247" y="12"/>
                      </a:cubicBezTo>
                      <a:cubicBezTo>
                        <a:pt x="252" y="13"/>
                        <a:pt x="257" y="15"/>
                        <a:pt x="263" y="17"/>
                      </a:cubicBezTo>
                      <a:close/>
                    </a:path>
                  </a:pathLst>
                </a:custGeom>
                <a:solidFill>
                  <a:srgbClr val="002060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74" name="Freeform 12"/>
                <p:cNvSpPr>
                  <a:spLocks/>
                </p:cNvSpPr>
                <p:nvPr/>
              </p:nvSpPr>
              <p:spPr bwMode="auto">
                <a:xfrm>
                  <a:off x="801690" y="2495529"/>
                  <a:ext cx="2211391" cy="1160453"/>
                </a:xfrm>
                <a:custGeom>
                  <a:avLst/>
                  <a:gdLst>
                    <a:gd name="T0" fmla="*/ 587 w 589"/>
                    <a:gd name="T1" fmla="*/ 233 h 309"/>
                    <a:gd name="T2" fmla="*/ 582 w 589"/>
                    <a:gd name="T3" fmla="*/ 272 h 309"/>
                    <a:gd name="T4" fmla="*/ 574 w 589"/>
                    <a:gd name="T5" fmla="*/ 297 h 309"/>
                    <a:gd name="T6" fmla="*/ 536 w 589"/>
                    <a:gd name="T7" fmla="*/ 299 h 309"/>
                    <a:gd name="T8" fmla="*/ 508 w 589"/>
                    <a:gd name="T9" fmla="*/ 297 h 309"/>
                    <a:gd name="T10" fmla="*/ 444 w 589"/>
                    <a:gd name="T11" fmla="*/ 294 h 309"/>
                    <a:gd name="T12" fmla="*/ 413 w 589"/>
                    <a:gd name="T13" fmla="*/ 285 h 309"/>
                    <a:gd name="T14" fmla="*/ 376 w 589"/>
                    <a:gd name="T15" fmla="*/ 267 h 309"/>
                    <a:gd name="T16" fmla="*/ 325 w 589"/>
                    <a:gd name="T17" fmla="*/ 236 h 309"/>
                    <a:gd name="T18" fmla="*/ 288 w 589"/>
                    <a:gd name="T19" fmla="*/ 213 h 309"/>
                    <a:gd name="T20" fmla="*/ 268 w 589"/>
                    <a:gd name="T21" fmla="*/ 200 h 309"/>
                    <a:gd name="T22" fmla="*/ 230 w 589"/>
                    <a:gd name="T23" fmla="*/ 178 h 309"/>
                    <a:gd name="T24" fmla="*/ 210 w 589"/>
                    <a:gd name="T25" fmla="*/ 171 h 309"/>
                    <a:gd name="T26" fmla="*/ 225 w 589"/>
                    <a:gd name="T27" fmla="*/ 182 h 309"/>
                    <a:gd name="T28" fmla="*/ 252 w 589"/>
                    <a:gd name="T29" fmla="*/ 199 h 309"/>
                    <a:gd name="T30" fmla="*/ 266 w 589"/>
                    <a:gd name="T31" fmla="*/ 206 h 309"/>
                    <a:gd name="T32" fmla="*/ 266 w 589"/>
                    <a:gd name="T33" fmla="*/ 241 h 309"/>
                    <a:gd name="T34" fmla="*/ 260 w 589"/>
                    <a:gd name="T35" fmla="*/ 286 h 309"/>
                    <a:gd name="T36" fmla="*/ 247 w 589"/>
                    <a:gd name="T37" fmla="*/ 309 h 309"/>
                    <a:gd name="T38" fmla="*/ 226 w 589"/>
                    <a:gd name="T39" fmla="*/ 303 h 309"/>
                    <a:gd name="T40" fmla="*/ 192 w 589"/>
                    <a:gd name="T41" fmla="*/ 297 h 309"/>
                    <a:gd name="T42" fmla="*/ 153 w 589"/>
                    <a:gd name="T43" fmla="*/ 296 h 309"/>
                    <a:gd name="T44" fmla="*/ 124 w 589"/>
                    <a:gd name="T45" fmla="*/ 294 h 309"/>
                    <a:gd name="T46" fmla="*/ 90 w 589"/>
                    <a:gd name="T47" fmla="*/ 295 h 309"/>
                    <a:gd name="T48" fmla="*/ 55 w 589"/>
                    <a:gd name="T49" fmla="*/ 300 h 309"/>
                    <a:gd name="T50" fmla="*/ 40 w 589"/>
                    <a:gd name="T51" fmla="*/ 301 h 309"/>
                    <a:gd name="T52" fmla="*/ 15 w 589"/>
                    <a:gd name="T53" fmla="*/ 305 h 309"/>
                    <a:gd name="T54" fmla="*/ 1 w 589"/>
                    <a:gd name="T55" fmla="*/ 299 h 309"/>
                    <a:gd name="T56" fmla="*/ 14 w 589"/>
                    <a:gd name="T57" fmla="*/ 246 h 309"/>
                    <a:gd name="T58" fmla="*/ 33 w 589"/>
                    <a:gd name="T59" fmla="*/ 189 h 309"/>
                    <a:gd name="T60" fmla="*/ 64 w 589"/>
                    <a:gd name="T61" fmla="*/ 111 h 309"/>
                    <a:gd name="T62" fmla="*/ 98 w 589"/>
                    <a:gd name="T63" fmla="*/ 45 h 309"/>
                    <a:gd name="T64" fmla="*/ 124 w 589"/>
                    <a:gd name="T65" fmla="*/ 0 h 309"/>
                    <a:gd name="T66" fmla="*/ 157 w 589"/>
                    <a:gd name="T67" fmla="*/ 14 h 309"/>
                    <a:gd name="T68" fmla="*/ 173 w 589"/>
                    <a:gd name="T69" fmla="*/ 22 h 309"/>
                    <a:gd name="T70" fmla="*/ 173 w 589"/>
                    <a:gd name="T71" fmla="*/ 30 h 309"/>
                    <a:gd name="T72" fmla="*/ 172 w 589"/>
                    <a:gd name="T73" fmla="*/ 37 h 309"/>
                    <a:gd name="T74" fmla="*/ 193 w 589"/>
                    <a:gd name="T75" fmla="*/ 34 h 309"/>
                    <a:gd name="T76" fmla="*/ 233 w 589"/>
                    <a:gd name="T77" fmla="*/ 36 h 309"/>
                    <a:gd name="T78" fmla="*/ 254 w 589"/>
                    <a:gd name="T79" fmla="*/ 42 h 309"/>
                    <a:gd name="T80" fmla="*/ 289 w 589"/>
                    <a:gd name="T81" fmla="*/ 66 h 309"/>
                    <a:gd name="T82" fmla="*/ 326 w 589"/>
                    <a:gd name="T83" fmla="*/ 102 h 309"/>
                    <a:gd name="T84" fmla="*/ 362 w 589"/>
                    <a:gd name="T85" fmla="*/ 138 h 309"/>
                    <a:gd name="T86" fmla="*/ 402 w 589"/>
                    <a:gd name="T87" fmla="*/ 167 h 309"/>
                    <a:gd name="T88" fmla="*/ 456 w 589"/>
                    <a:gd name="T89" fmla="*/ 190 h 309"/>
                    <a:gd name="T90" fmla="*/ 510 w 589"/>
                    <a:gd name="T91" fmla="*/ 203 h 309"/>
                    <a:gd name="T92" fmla="*/ 561 w 589"/>
                    <a:gd name="T93" fmla="*/ 212 h 30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</a:cxnLst>
                  <a:rect l="0" t="0" r="r" b="b"/>
                  <a:pathLst>
                    <a:path w="589" h="309">
                      <a:moveTo>
                        <a:pt x="587" y="215"/>
                      </a:moveTo>
                      <a:cubicBezTo>
                        <a:pt x="589" y="221"/>
                        <a:pt x="588" y="227"/>
                        <a:pt x="587" y="233"/>
                      </a:cubicBezTo>
                      <a:cubicBezTo>
                        <a:pt x="587" y="234"/>
                        <a:pt x="587" y="235"/>
                        <a:pt x="587" y="236"/>
                      </a:cubicBezTo>
                      <a:cubicBezTo>
                        <a:pt x="587" y="248"/>
                        <a:pt x="585" y="260"/>
                        <a:pt x="582" y="272"/>
                      </a:cubicBezTo>
                      <a:cubicBezTo>
                        <a:pt x="581" y="276"/>
                        <a:pt x="580" y="279"/>
                        <a:pt x="578" y="283"/>
                      </a:cubicBezTo>
                      <a:cubicBezTo>
                        <a:pt x="577" y="288"/>
                        <a:pt x="575" y="293"/>
                        <a:pt x="574" y="297"/>
                      </a:cubicBezTo>
                      <a:cubicBezTo>
                        <a:pt x="565" y="300"/>
                        <a:pt x="557" y="301"/>
                        <a:pt x="549" y="300"/>
                      </a:cubicBezTo>
                      <a:cubicBezTo>
                        <a:pt x="544" y="300"/>
                        <a:pt x="540" y="299"/>
                        <a:pt x="536" y="299"/>
                      </a:cubicBezTo>
                      <a:cubicBezTo>
                        <a:pt x="532" y="298"/>
                        <a:pt x="527" y="298"/>
                        <a:pt x="522" y="298"/>
                      </a:cubicBezTo>
                      <a:cubicBezTo>
                        <a:pt x="518" y="298"/>
                        <a:pt x="513" y="297"/>
                        <a:pt x="508" y="297"/>
                      </a:cubicBezTo>
                      <a:cubicBezTo>
                        <a:pt x="496" y="296"/>
                        <a:pt x="483" y="296"/>
                        <a:pt x="471" y="295"/>
                      </a:cubicBezTo>
                      <a:cubicBezTo>
                        <a:pt x="462" y="295"/>
                        <a:pt x="453" y="295"/>
                        <a:pt x="444" y="294"/>
                      </a:cubicBezTo>
                      <a:cubicBezTo>
                        <a:pt x="438" y="293"/>
                        <a:pt x="433" y="290"/>
                        <a:pt x="427" y="289"/>
                      </a:cubicBezTo>
                      <a:cubicBezTo>
                        <a:pt x="423" y="287"/>
                        <a:pt x="418" y="286"/>
                        <a:pt x="413" y="285"/>
                      </a:cubicBezTo>
                      <a:cubicBezTo>
                        <a:pt x="404" y="282"/>
                        <a:pt x="395" y="280"/>
                        <a:pt x="387" y="274"/>
                      </a:cubicBezTo>
                      <a:cubicBezTo>
                        <a:pt x="384" y="271"/>
                        <a:pt x="380" y="270"/>
                        <a:pt x="376" y="267"/>
                      </a:cubicBezTo>
                      <a:cubicBezTo>
                        <a:pt x="369" y="263"/>
                        <a:pt x="362" y="259"/>
                        <a:pt x="355" y="253"/>
                      </a:cubicBezTo>
                      <a:cubicBezTo>
                        <a:pt x="346" y="246"/>
                        <a:pt x="336" y="241"/>
                        <a:pt x="325" y="236"/>
                      </a:cubicBezTo>
                      <a:cubicBezTo>
                        <a:pt x="320" y="234"/>
                        <a:pt x="316" y="230"/>
                        <a:pt x="311" y="227"/>
                      </a:cubicBezTo>
                      <a:cubicBezTo>
                        <a:pt x="303" y="222"/>
                        <a:pt x="295" y="218"/>
                        <a:pt x="288" y="213"/>
                      </a:cubicBezTo>
                      <a:cubicBezTo>
                        <a:pt x="285" y="212"/>
                        <a:pt x="283" y="210"/>
                        <a:pt x="281" y="208"/>
                      </a:cubicBezTo>
                      <a:cubicBezTo>
                        <a:pt x="278" y="204"/>
                        <a:pt x="273" y="202"/>
                        <a:pt x="268" y="200"/>
                      </a:cubicBezTo>
                      <a:cubicBezTo>
                        <a:pt x="256" y="194"/>
                        <a:pt x="245" y="187"/>
                        <a:pt x="233" y="180"/>
                      </a:cubicBezTo>
                      <a:cubicBezTo>
                        <a:pt x="232" y="179"/>
                        <a:pt x="231" y="178"/>
                        <a:pt x="230" y="178"/>
                      </a:cubicBezTo>
                      <a:cubicBezTo>
                        <a:pt x="225" y="176"/>
                        <a:pt x="220" y="174"/>
                        <a:pt x="215" y="171"/>
                      </a:cubicBezTo>
                      <a:cubicBezTo>
                        <a:pt x="213" y="171"/>
                        <a:pt x="211" y="170"/>
                        <a:pt x="210" y="171"/>
                      </a:cubicBezTo>
                      <a:cubicBezTo>
                        <a:pt x="207" y="171"/>
                        <a:pt x="206" y="172"/>
                        <a:pt x="206" y="176"/>
                      </a:cubicBezTo>
                      <a:cubicBezTo>
                        <a:pt x="213" y="178"/>
                        <a:pt x="219" y="180"/>
                        <a:pt x="225" y="182"/>
                      </a:cubicBezTo>
                      <a:cubicBezTo>
                        <a:pt x="226" y="182"/>
                        <a:pt x="228" y="183"/>
                        <a:pt x="229" y="184"/>
                      </a:cubicBezTo>
                      <a:cubicBezTo>
                        <a:pt x="237" y="189"/>
                        <a:pt x="244" y="194"/>
                        <a:pt x="252" y="199"/>
                      </a:cubicBezTo>
                      <a:cubicBezTo>
                        <a:pt x="256" y="202"/>
                        <a:pt x="261" y="203"/>
                        <a:pt x="265" y="205"/>
                      </a:cubicBezTo>
                      <a:cubicBezTo>
                        <a:pt x="266" y="206"/>
                        <a:pt x="266" y="206"/>
                        <a:pt x="266" y="206"/>
                      </a:cubicBezTo>
                      <a:cubicBezTo>
                        <a:pt x="267" y="212"/>
                        <a:pt x="268" y="218"/>
                        <a:pt x="268" y="224"/>
                      </a:cubicBezTo>
                      <a:cubicBezTo>
                        <a:pt x="268" y="230"/>
                        <a:pt x="266" y="235"/>
                        <a:pt x="266" y="241"/>
                      </a:cubicBezTo>
                      <a:cubicBezTo>
                        <a:pt x="265" y="249"/>
                        <a:pt x="264" y="258"/>
                        <a:pt x="263" y="266"/>
                      </a:cubicBezTo>
                      <a:cubicBezTo>
                        <a:pt x="262" y="273"/>
                        <a:pt x="261" y="279"/>
                        <a:pt x="260" y="286"/>
                      </a:cubicBezTo>
                      <a:cubicBezTo>
                        <a:pt x="258" y="294"/>
                        <a:pt x="257" y="302"/>
                        <a:pt x="252" y="309"/>
                      </a:cubicBezTo>
                      <a:cubicBezTo>
                        <a:pt x="251" y="309"/>
                        <a:pt x="249" y="309"/>
                        <a:pt x="247" y="309"/>
                      </a:cubicBezTo>
                      <a:cubicBezTo>
                        <a:pt x="244" y="308"/>
                        <a:pt x="240" y="307"/>
                        <a:pt x="236" y="306"/>
                      </a:cubicBezTo>
                      <a:cubicBezTo>
                        <a:pt x="233" y="305"/>
                        <a:pt x="230" y="304"/>
                        <a:pt x="226" y="303"/>
                      </a:cubicBezTo>
                      <a:cubicBezTo>
                        <a:pt x="220" y="301"/>
                        <a:pt x="214" y="300"/>
                        <a:pt x="208" y="298"/>
                      </a:cubicBezTo>
                      <a:cubicBezTo>
                        <a:pt x="203" y="297"/>
                        <a:pt x="197" y="297"/>
                        <a:pt x="192" y="297"/>
                      </a:cubicBezTo>
                      <a:cubicBezTo>
                        <a:pt x="186" y="296"/>
                        <a:pt x="179" y="296"/>
                        <a:pt x="173" y="296"/>
                      </a:cubicBezTo>
                      <a:cubicBezTo>
                        <a:pt x="166" y="295"/>
                        <a:pt x="160" y="296"/>
                        <a:pt x="153" y="296"/>
                      </a:cubicBezTo>
                      <a:cubicBezTo>
                        <a:pt x="146" y="295"/>
                        <a:pt x="139" y="294"/>
                        <a:pt x="132" y="293"/>
                      </a:cubicBezTo>
                      <a:cubicBezTo>
                        <a:pt x="129" y="293"/>
                        <a:pt x="126" y="294"/>
                        <a:pt x="124" y="294"/>
                      </a:cubicBezTo>
                      <a:cubicBezTo>
                        <a:pt x="119" y="294"/>
                        <a:pt x="114" y="294"/>
                        <a:pt x="109" y="294"/>
                      </a:cubicBezTo>
                      <a:cubicBezTo>
                        <a:pt x="102" y="294"/>
                        <a:pt x="96" y="294"/>
                        <a:pt x="90" y="295"/>
                      </a:cubicBezTo>
                      <a:cubicBezTo>
                        <a:pt x="83" y="295"/>
                        <a:pt x="76" y="298"/>
                        <a:pt x="69" y="298"/>
                      </a:cubicBezTo>
                      <a:cubicBezTo>
                        <a:pt x="64" y="298"/>
                        <a:pt x="60" y="299"/>
                        <a:pt x="55" y="300"/>
                      </a:cubicBezTo>
                      <a:cubicBezTo>
                        <a:pt x="51" y="301"/>
                        <a:pt x="46" y="301"/>
                        <a:pt x="42" y="301"/>
                      </a:cubicBezTo>
                      <a:cubicBezTo>
                        <a:pt x="41" y="301"/>
                        <a:pt x="41" y="301"/>
                        <a:pt x="40" y="301"/>
                      </a:cubicBezTo>
                      <a:cubicBezTo>
                        <a:pt x="33" y="303"/>
                        <a:pt x="25" y="304"/>
                        <a:pt x="18" y="305"/>
                      </a:cubicBezTo>
                      <a:cubicBezTo>
                        <a:pt x="17" y="305"/>
                        <a:pt x="16" y="305"/>
                        <a:pt x="15" y="305"/>
                      </a:cubicBezTo>
                      <a:cubicBezTo>
                        <a:pt x="10" y="305"/>
                        <a:pt x="5" y="305"/>
                        <a:pt x="0" y="305"/>
                      </a:cubicBezTo>
                      <a:cubicBezTo>
                        <a:pt x="0" y="303"/>
                        <a:pt x="0" y="301"/>
                        <a:pt x="1" y="299"/>
                      </a:cubicBezTo>
                      <a:cubicBezTo>
                        <a:pt x="2" y="294"/>
                        <a:pt x="4" y="289"/>
                        <a:pt x="5" y="283"/>
                      </a:cubicBezTo>
                      <a:cubicBezTo>
                        <a:pt x="8" y="271"/>
                        <a:pt x="11" y="258"/>
                        <a:pt x="14" y="246"/>
                      </a:cubicBezTo>
                      <a:cubicBezTo>
                        <a:pt x="16" y="238"/>
                        <a:pt x="19" y="230"/>
                        <a:pt x="22" y="223"/>
                      </a:cubicBezTo>
                      <a:cubicBezTo>
                        <a:pt x="25" y="212"/>
                        <a:pt x="29" y="200"/>
                        <a:pt x="33" y="189"/>
                      </a:cubicBezTo>
                      <a:cubicBezTo>
                        <a:pt x="37" y="177"/>
                        <a:pt x="40" y="164"/>
                        <a:pt x="46" y="152"/>
                      </a:cubicBezTo>
                      <a:cubicBezTo>
                        <a:pt x="52" y="139"/>
                        <a:pt x="58" y="125"/>
                        <a:pt x="64" y="111"/>
                      </a:cubicBezTo>
                      <a:cubicBezTo>
                        <a:pt x="72" y="96"/>
                        <a:pt x="79" y="82"/>
                        <a:pt x="87" y="67"/>
                      </a:cubicBezTo>
                      <a:cubicBezTo>
                        <a:pt x="91" y="60"/>
                        <a:pt x="94" y="52"/>
                        <a:pt x="98" y="45"/>
                      </a:cubicBezTo>
                      <a:cubicBezTo>
                        <a:pt x="105" y="33"/>
                        <a:pt x="112" y="20"/>
                        <a:pt x="118" y="8"/>
                      </a:cubicBezTo>
                      <a:cubicBezTo>
                        <a:pt x="120" y="6"/>
                        <a:pt x="122" y="3"/>
                        <a:pt x="124" y="0"/>
                      </a:cubicBezTo>
                      <a:cubicBezTo>
                        <a:pt x="128" y="1"/>
                        <a:pt x="131" y="3"/>
                        <a:pt x="134" y="4"/>
                      </a:cubicBezTo>
                      <a:cubicBezTo>
                        <a:pt x="142" y="8"/>
                        <a:pt x="150" y="11"/>
                        <a:pt x="157" y="14"/>
                      </a:cubicBezTo>
                      <a:cubicBezTo>
                        <a:pt x="159" y="14"/>
                        <a:pt x="160" y="15"/>
                        <a:pt x="161" y="16"/>
                      </a:cubicBezTo>
                      <a:cubicBezTo>
                        <a:pt x="164" y="19"/>
                        <a:pt x="168" y="20"/>
                        <a:pt x="173" y="22"/>
                      </a:cubicBezTo>
                      <a:cubicBezTo>
                        <a:pt x="177" y="23"/>
                        <a:pt x="181" y="25"/>
                        <a:pt x="186" y="27"/>
                      </a:cubicBezTo>
                      <a:cubicBezTo>
                        <a:pt x="182" y="29"/>
                        <a:pt x="177" y="28"/>
                        <a:pt x="173" y="30"/>
                      </a:cubicBezTo>
                      <a:cubicBezTo>
                        <a:pt x="172" y="31"/>
                        <a:pt x="172" y="32"/>
                        <a:pt x="171" y="33"/>
                      </a:cubicBezTo>
                      <a:cubicBezTo>
                        <a:pt x="170" y="34"/>
                        <a:pt x="170" y="36"/>
                        <a:pt x="172" y="37"/>
                      </a:cubicBezTo>
                      <a:cubicBezTo>
                        <a:pt x="173" y="39"/>
                        <a:pt x="174" y="39"/>
                        <a:pt x="176" y="38"/>
                      </a:cubicBezTo>
                      <a:cubicBezTo>
                        <a:pt x="182" y="37"/>
                        <a:pt x="187" y="35"/>
                        <a:pt x="193" y="34"/>
                      </a:cubicBezTo>
                      <a:cubicBezTo>
                        <a:pt x="201" y="34"/>
                        <a:pt x="209" y="35"/>
                        <a:pt x="216" y="35"/>
                      </a:cubicBezTo>
                      <a:cubicBezTo>
                        <a:pt x="222" y="35"/>
                        <a:pt x="227" y="35"/>
                        <a:pt x="233" y="36"/>
                      </a:cubicBezTo>
                      <a:cubicBezTo>
                        <a:pt x="238" y="37"/>
                        <a:pt x="244" y="38"/>
                        <a:pt x="249" y="39"/>
                      </a:cubicBezTo>
                      <a:cubicBezTo>
                        <a:pt x="251" y="40"/>
                        <a:pt x="252" y="42"/>
                        <a:pt x="254" y="42"/>
                      </a:cubicBezTo>
                      <a:cubicBezTo>
                        <a:pt x="263" y="47"/>
                        <a:pt x="272" y="51"/>
                        <a:pt x="279" y="57"/>
                      </a:cubicBezTo>
                      <a:cubicBezTo>
                        <a:pt x="283" y="60"/>
                        <a:pt x="286" y="63"/>
                        <a:pt x="289" y="66"/>
                      </a:cubicBezTo>
                      <a:cubicBezTo>
                        <a:pt x="298" y="74"/>
                        <a:pt x="307" y="82"/>
                        <a:pt x="315" y="90"/>
                      </a:cubicBezTo>
                      <a:cubicBezTo>
                        <a:pt x="319" y="93"/>
                        <a:pt x="322" y="98"/>
                        <a:pt x="326" y="102"/>
                      </a:cubicBezTo>
                      <a:cubicBezTo>
                        <a:pt x="330" y="106"/>
                        <a:pt x="335" y="111"/>
                        <a:pt x="339" y="115"/>
                      </a:cubicBezTo>
                      <a:cubicBezTo>
                        <a:pt x="346" y="122"/>
                        <a:pt x="354" y="130"/>
                        <a:pt x="362" y="138"/>
                      </a:cubicBezTo>
                      <a:cubicBezTo>
                        <a:pt x="367" y="142"/>
                        <a:pt x="372" y="146"/>
                        <a:pt x="377" y="150"/>
                      </a:cubicBezTo>
                      <a:cubicBezTo>
                        <a:pt x="385" y="157"/>
                        <a:pt x="394" y="162"/>
                        <a:pt x="402" y="167"/>
                      </a:cubicBezTo>
                      <a:cubicBezTo>
                        <a:pt x="413" y="175"/>
                        <a:pt x="426" y="180"/>
                        <a:pt x="438" y="185"/>
                      </a:cubicBezTo>
                      <a:cubicBezTo>
                        <a:pt x="444" y="187"/>
                        <a:pt x="450" y="188"/>
                        <a:pt x="456" y="190"/>
                      </a:cubicBezTo>
                      <a:cubicBezTo>
                        <a:pt x="468" y="193"/>
                        <a:pt x="481" y="196"/>
                        <a:pt x="494" y="199"/>
                      </a:cubicBezTo>
                      <a:cubicBezTo>
                        <a:pt x="499" y="200"/>
                        <a:pt x="504" y="202"/>
                        <a:pt x="510" y="203"/>
                      </a:cubicBezTo>
                      <a:cubicBezTo>
                        <a:pt x="517" y="205"/>
                        <a:pt x="523" y="207"/>
                        <a:pt x="530" y="208"/>
                      </a:cubicBezTo>
                      <a:cubicBezTo>
                        <a:pt x="541" y="210"/>
                        <a:pt x="551" y="211"/>
                        <a:pt x="561" y="212"/>
                      </a:cubicBezTo>
                      <a:cubicBezTo>
                        <a:pt x="570" y="213"/>
                        <a:pt x="578" y="214"/>
                        <a:pt x="587" y="215"/>
                      </a:cubicBezTo>
                      <a:close/>
                    </a:path>
                  </a:pathLst>
                </a:custGeom>
                <a:solidFill>
                  <a:srgbClr val="00B0F0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75" name="Freeform 13"/>
                <p:cNvSpPr>
                  <a:spLocks/>
                </p:cNvSpPr>
                <p:nvPr/>
              </p:nvSpPr>
              <p:spPr bwMode="auto">
                <a:xfrm>
                  <a:off x="2382842" y="3603594"/>
                  <a:ext cx="4191006" cy="225423"/>
                </a:xfrm>
                <a:custGeom>
                  <a:avLst/>
                  <a:gdLst>
                    <a:gd name="T0" fmla="*/ 1090 w 1116"/>
                    <a:gd name="T1" fmla="*/ 46 h 60"/>
                    <a:gd name="T2" fmla="*/ 1017 w 1116"/>
                    <a:gd name="T3" fmla="*/ 48 h 60"/>
                    <a:gd name="T4" fmla="*/ 976 w 1116"/>
                    <a:gd name="T5" fmla="*/ 48 h 60"/>
                    <a:gd name="T6" fmla="*/ 937 w 1116"/>
                    <a:gd name="T7" fmla="*/ 47 h 60"/>
                    <a:gd name="T8" fmla="*/ 888 w 1116"/>
                    <a:gd name="T9" fmla="*/ 49 h 60"/>
                    <a:gd name="T10" fmla="*/ 819 w 1116"/>
                    <a:gd name="T11" fmla="*/ 51 h 60"/>
                    <a:gd name="T12" fmla="*/ 790 w 1116"/>
                    <a:gd name="T13" fmla="*/ 47 h 60"/>
                    <a:gd name="T14" fmla="*/ 742 w 1116"/>
                    <a:gd name="T15" fmla="*/ 46 h 60"/>
                    <a:gd name="T16" fmla="*/ 680 w 1116"/>
                    <a:gd name="T17" fmla="*/ 45 h 60"/>
                    <a:gd name="T18" fmla="*/ 641 w 1116"/>
                    <a:gd name="T19" fmla="*/ 46 h 60"/>
                    <a:gd name="T20" fmla="*/ 599 w 1116"/>
                    <a:gd name="T21" fmla="*/ 47 h 60"/>
                    <a:gd name="T22" fmla="*/ 545 w 1116"/>
                    <a:gd name="T23" fmla="*/ 48 h 60"/>
                    <a:gd name="T24" fmla="*/ 504 w 1116"/>
                    <a:gd name="T25" fmla="*/ 46 h 60"/>
                    <a:gd name="T26" fmla="*/ 425 w 1116"/>
                    <a:gd name="T27" fmla="*/ 46 h 60"/>
                    <a:gd name="T28" fmla="*/ 349 w 1116"/>
                    <a:gd name="T29" fmla="*/ 50 h 60"/>
                    <a:gd name="T30" fmla="*/ 257 w 1116"/>
                    <a:gd name="T31" fmla="*/ 53 h 60"/>
                    <a:gd name="T32" fmla="*/ 205 w 1116"/>
                    <a:gd name="T33" fmla="*/ 55 h 60"/>
                    <a:gd name="T34" fmla="*/ 157 w 1116"/>
                    <a:gd name="T35" fmla="*/ 54 h 60"/>
                    <a:gd name="T36" fmla="*/ 134 w 1116"/>
                    <a:gd name="T37" fmla="*/ 54 h 60"/>
                    <a:gd name="T38" fmla="*/ 82 w 1116"/>
                    <a:gd name="T39" fmla="*/ 55 h 60"/>
                    <a:gd name="T40" fmla="*/ 39 w 1116"/>
                    <a:gd name="T41" fmla="*/ 58 h 60"/>
                    <a:gd name="T42" fmla="*/ 1 w 1116"/>
                    <a:gd name="T43" fmla="*/ 9 h 60"/>
                    <a:gd name="T44" fmla="*/ 52 w 1116"/>
                    <a:gd name="T45" fmla="*/ 9 h 60"/>
                    <a:gd name="T46" fmla="*/ 110 w 1116"/>
                    <a:gd name="T47" fmla="*/ 11 h 60"/>
                    <a:gd name="T48" fmla="*/ 157 w 1116"/>
                    <a:gd name="T49" fmla="*/ 15 h 60"/>
                    <a:gd name="T50" fmla="*/ 207 w 1116"/>
                    <a:gd name="T51" fmla="*/ 10 h 60"/>
                    <a:gd name="T52" fmla="*/ 260 w 1116"/>
                    <a:gd name="T53" fmla="*/ 8 h 60"/>
                    <a:gd name="T54" fmla="*/ 285 w 1116"/>
                    <a:gd name="T55" fmla="*/ 8 h 60"/>
                    <a:gd name="T56" fmla="*/ 330 w 1116"/>
                    <a:gd name="T57" fmla="*/ 6 h 60"/>
                    <a:gd name="T58" fmla="*/ 390 w 1116"/>
                    <a:gd name="T59" fmla="*/ 4 h 60"/>
                    <a:gd name="T60" fmla="*/ 445 w 1116"/>
                    <a:gd name="T61" fmla="*/ 1 h 60"/>
                    <a:gd name="T62" fmla="*/ 512 w 1116"/>
                    <a:gd name="T63" fmla="*/ 1 h 60"/>
                    <a:gd name="T64" fmla="*/ 577 w 1116"/>
                    <a:gd name="T65" fmla="*/ 2 h 60"/>
                    <a:gd name="T66" fmla="*/ 628 w 1116"/>
                    <a:gd name="T67" fmla="*/ 4 h 60"/>
                    <a:gd name="T68" fmla="*/ 678 w 1116"/>
                    <a:gd name="T69" fmla="*/ 3 h 60"/>
                    <a:gd name="T70" fmla="*/ 740 w 1116"/>
                    <a:gd name="T71" fmla="*/ 5 h 60"/>
                    <a:gd name="T72" fmla="*/ 778 w 1116"/>
                    <a:gd name="T73" fmla="*/ 8 h 60"/>
                    <a:gd name="T74" fmla="*/ 820 w 1116"/>
                    <a:gd name="T75" fmla="*/ 6 h 60"/>
                    <a:gd name="T76" fmla="*/ 846 w 1116"/>
                    <a:gd name="T77" fmla="*/ 5 h 60"/>
                    <a:gd name="T78" fmla="*/ 921 w 1116"/>
                    <a:gd name="T79" fmla="*/ 6 h 60"/>
                    <a:gd name="T80" fmla="*/ 992 w 1116"/>
                    <a:gd name="T81" fmla="*/ 10 h 60"/>
                    <a:gd name="T82" fmla="*/ 1034 w 1116"/>
                    <a:gd name="T83" fmla="*/ 14 h 60"/>
                    <a:gd name="T84" fmla="*/ 1081 w 1116"/>
                    <a:gd name="T85" fmla="*/ 7 h 60"/>
                    <a:gd name="T86" fmla="*/ 1113 w 1116"/>
                    <a:gd name="T87" fmla="*/ 14 h 6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</a:cxnLst>
                  <a:rect l="0" t="0" r="r" b="b"/>
                  <a:pathLst>
                    <a:path w="1116" h="60">
                      <a:moveTo>
                        <a:pt x="1114" y="47"/>
                      </a:moveTo>
                      <a:cubicBezTo>
                        <a:pt x="1109" y="46"/>
                        <a:pt x="1104" y="46"/>
                        <a:pt x="1100" y="46"/>
                      </a:cubicBezTo>
                      <a:cubicBezTo>
                        <a:pt x="1096" y="46"/>
                        <a:pt x="1093" y="46"/>
                        <a:pt x="1090" y="46"/>
                      </a:cubicBezTo>
                      <a:cubicBezTo>
                        <a:pt x="1083" y="48"/>
                        <a:pt x="1077" y="47"/>
                        <a:pt x="1070" y="47"/>
                      </a:cubicBezTo>
                      <a:cubicBezTo>
                        <a:pt x="1062" y="48"/>
                        <a:pt x="1054" y="49"/>
                        <a:pt x="1046" y="48"/>
                      </a:cubicBezTo>
                      <a:cubicBezTo>
                        <a:pt x="1036" y="48"/>
                        <a:pt x="1026" y="50"/>
                        <a:pt x="1017" y="48"/>
                      </a:cubicBezTo>
                      <a:cubicBezTo>
                        <a:pt x="1016" y="47"/>
                        <a:pt x="1015" y="48"/>
                        <a:pt x="1014" y="48"/>
                      </a:cubicBezTo>
                      <a:cubicBezTo>
                        <a:pt x="1008" y="48"/>
                        <a:pt x="1001" y="49"/>
                        <a:pt x="994" y="48"/>
                      </a:cubicBezTo>
                      <a:cubicBezTo>
                        <a:pt x="988" y="47"/>
                        <a:pt x="982" y="48"/>
                        <a:pt x="976" y="48"/>
                      </a:cubicBezTo>
                      <a:cubicBezTo>
                        <a:pt x="970" y="48"/>
                        <a:pt x="964" y="48"/>
                        <a:pt x="957" y="48"/>
                      </a:cubicBezTo>
                      <a:cubicBezTo>
                        <a:pt x="952" y="47"/>
                        <a:pt x="946" y="47"/>
                        <a:pt x="940" y="47"/>
                      </a:cubicBezTo>
                      <a:cubicBezTo>
                        <a:pt x="939" y="47"/>
                        <a:pt x="938" y="47"/>
                        <a:pt x="937" y="47"/>
                      </a:cubicBezTo>
                      <a:cubicBezTo>
                        <a:pt x="929" y="46"/>
                        <a:pt x="922" y="48"/>
                        <a:pt x="914" y="49"/>
                      </a:cubicBezTo>
                      <a:cubicBezTo>
                        <a:pt x="910" y="49"/>
                        <a:pt x="906" y="50"/>
                        <a:pt x="902" y="49"/>
                      </a:cubicBezTo>
                      <a:cubicBezTo>
                        <a:pt x="897" y="48"/>
                        <a:pt x="893" y="49"/>
                        <a:pt x="888" y="49"/>
                      </a:cubicBezTo>
                      <a:cubicBezTo>
                        <a:pt x="881" y="49"/>
                        <a:pt x="873" y="49"/>
                        <a:pt x="866" y="50"/>
                      </a:cubicBezTo>
                      <a:cubicBezTo>
                        <a:pt x="858" y="50"/>
                        <a:pt x="849" y="51"/>
                        <a:pt x="840" y="51"/>
                      </a:cubicBezTo>
                      <a:cubicBezTo>
                        <a:pt x="833" y="51"/>
                        <a:pt x="826" y="51"/>
                        <a:pt x="819" y="51"/>
                      </a:cubicBezTo>
                      <a:cubicBezTo>
                        <a:pt x="819" y="51"/>
                        <a:pt x="818" y="50"/>
                        <a:pt x="817" y="50"/>
                      </a:cubicBezTo>
                      <a:cubicBezTo>
                        <a:pt x="810" y="47"/>
                        <a:pt x="803" y="47"/>
                        <a:pt x="796" y="47"/>
                      </a:cubicBezTo>
                      <a:cubicBezTo>
                        <a:pt x="794" y="48"/>
                        <a:pt x="792" y="48"/>
                        <a:pt x="790" y="47"/>
                      </a:cubicBezTo>
                      <a:cubicBezTo>
                        <a:pt x="779" y="45"/>
                        <a:pt x="768" y="46"/>
                        <a:pt x="757" y="46"/>
                      </a:cubicBezTo>
                      <a:cubicBezTo>
                        <a:pt x="755" y="47"/>
                        <a:pt x="753" y="46"/>
                        <a:pt x="751" y="46"/>
                      </a:cubicBezTo>
                      <a:cubicBezTo>
                        <a:pt x="748" y="46"/>
                        <a:pt x="745" y="46"/>
                        <a:pt x="742" y="46"/>
                      </a:cubicBezTo>
                      <a:cubicBezTo>
                        <a:pt x="735" y="47"/>
                        <a:pt x="728" y="47"/>
                        <a:pt x="720" y="47"/>
                      </a:cubicBezTo>
                      <a:cubicBezTo>
                        <a:pt x="711" y="47"/>
                        <a:pt x="702" y="45"/>
                        <a:pt x="693" y="45"/>
                      </a:cubicBezTo>
                      <a:cubicBezTo>
                        <a:pt x="688" y="45"/>
                        <a:pt x="684" y="46"/>
                        <a:pt x="680" y="45"/>
                      </a:cubicBezTo>
                      <a:cubicBezTo>
                        <a:pt x="675" y="44"/>
                        <a:pt x="670" y="47"/>
                        <a:pt x="665" y="46"/>
                      </a:cubicBezTo>
                      <a:cubicBezTo>
                        <a:pt x="660" y="46"/>
                        <a:pt x="655" y="46"/>
                        <a:pt x="650" y="46"/>
                      </a:cubicBezTo>
                      <a:cubicBezTo>
                        <a:pt x="647" y="46"/>
                        <a:pt x="644" y="46"/>
                        <a:pt x="641" y="46"/>
                      </a:cubicBezTo>
                      <a:cubicBezTo>
                        <a:pt x="640" y="46"/>
                        <a:pt x="639" y="47"/>
                        <a:pt x="639" y="47"/>
                      </a:cubicBezTo>
                      <a:cubicBezTo>
                        <a:pt x="631" y="47"/>
                        <a:pt x="622" y="47"/>
                        <a:pt x="614" y="47"/>
                      </a:cubicBezTo>
                      <a:cubicBezTo>
                        <a:pt x="609" y="46"/>
                        <a:pt x="604" y="47"/>
                        <a:pt x="599" y="47"/>
                      </a:cubicBezTo>
                      <a:cubicBezTo>
                        <a:pt x="593" y="47"/>
                        <a:pt x="586" y="48"/>
                        <a:pt x="579" y="47"/>
                      </a:cubicBezTo>
                      <a:cubicBezTo>
                        <a:pt x="575" y="46"/>
                        <a:pt x="571" y="47"/>
                        <a:pt x="566" y="47"/>
                      </a:cubicBezTo>
                      <a:cubicBezTo>
                        <a:pt x="559" y="48"/>
                        <a:pt x="552" y="48"/>
                        <a:pt x="545" y="48"/>
                      </a:cubicBezTo>
                      <a:cubicBezTo>
                        <a:pt x="545" y="48"/>
                        <a:pt x="544" y="48"/>
                        <a:pt x="544" y="48"/>
                      </a:cubicBezTo>
                      <a:cubicBezTo>
                        <a:pt x="537" y="44"/>
                        <a:pt x="529" y="46"/>
                        <a:pt x="522" y="46"/>
                      </a:cubicBezTo>
                      <a:cubicBezTo>
                        <a:pt x="516" y="46"/>
                        <a:pt x="510" y="46"/>
                        <a:pt x="504" y="46"/>
                      </a:cubicBezTo>
                      <a:cubicBezTo>
                        <a:pt x="498" y="46"/>
                        <a:pt x="492" y="46"/>
                        <a:pt x="486" y="45"/>
                      </a:cubicBezTo>
                      <a:cubicBezTo>
                        <a:pt x="476" y="45"/>
                        <a:pt x="466" y="45"/>
                        <a:pt x="456" y="45"/>
                      </a:cubicBezTo>
                      <a:cubicBezTo>
                        <a:pt x="446" y="45"/>
                        <a:pt x="436" y="46"/>
                        <a:pt x="425" y="46"/>
                      </a:cubicBezTo>
                      <a:cubicBezTo>
                        <a:pt x="416" y="46"/>
                        <a:pt x="406" y="46"/>
                        <a:pt x="396" y="47"/>
                      </a:cubicBezTo>
                      <a:cubicBezTo>
                        <a:pt x="387" y="47"/>
                        <a:pt x="378" y="48"/>
                        <a:pt x="369" y="49"/>
                      </a:cubicBezTo>
                      <a:cubicBezTo>
                        <a:pt x="362" y="49"/>
                        <a:pt x="356" y="49"/>
                        <a:pt x="349" y="50"/>
                      </a:cubicBezTo>
                      <a:cubicBezTo>
                        <a:pt x="342" y="50"/>
                        <a:pt x="335" y="51"/>
                        <a:pt x="328" y="51"/>
                      </a:cubicBezTo>
                      <a:cubicBezTo>
                        <a:pt x="321" y="51"/>
                        <a:pt x="314" y="51"/>
                        <a:pt x="307" y="52"/>
                      </a:cubicBezTo>
                      <a:cubicBezTo>
                        <a:pt x="291" y="53"/>
                        <a:pt x="274" y="54"/>
                        <a:pt x="257" y="53"/>
                      </a:cubicBezTo>
                      <a:cubicBezTo>
                        <a:pt x="253" y="53"/>
                        <a:pt x="248" y="53"/>
                        <a:pt x="244" y="53"/>
                      </a:cubicBezTo>
                      <a:cubicBezTo>
                        <a:pt x="239" y="53"/>
                        <a:pt x="234" y="54"/>
                        <a:pt x="229" y="54"/>
                      </a:cubicBezTo>
                      <a:cubicBezTo>
                        <a:pt x="221" y="54"/>
                        <a:pt x="213" y="54"/>
                        <a:pt x="205" y="55"/>
                      </a:cubicBezTo>
                      <a:cubicBezTo>
                        <a:pt x="197" y="55"/>
                        <a:pt x="190" y="55"/>
                        <a:pt x="182" y="55"/>
                      </a:cubicBezTo>
                      <a:cubicBezTo>
                        <a:pt x="175" y="55"/>
                        <a:pt x="167" y="54"/>
                        <a:pt x="160" y="54"/>
                      </a:cubicBezTo>
                      <a:cubicBezTo>
                        <a:pt x="159" y="54"/>
                        <a:pt x="158" y="54"/>
                        <a:pt x="157" y="54"/>
                      </a:cubicBezTo>
                      <a:cubicBezTo>
                        <a:pt x="151" y="54"/>
                        <a:pt x="146" y="55"/>
                        <a:pt x="141" y="54"/>
                      </a:cubicBezTo>
                      <a:cubicBezTo>
                        <a:pt x="140" y="53"/>
                        <a:pt x="138" y="54"/>
                        <a:pt x="136" y="54"/>
                      </a:cubicBezTo>
                      <a:cubicBezTo>
                        <a:pt x="135" y="54"/>
                        <a:pt x="134" y="54"/>
                        <a:pt x="134" y="54"/>
                      </a:cubicBezTo>
                      <a:cubicBezTo>
                        <a:pt x="126" y="54"/>
                        <a:pt x="119" y="55"/>
                        <a:pt x="111" y="55"/>
                      </a:cubicBezTo>
                      <a:cubicBezTo>
                        <a:pt x="108" y="55"/>
                        <a:pt x="105" y="56"/>
                        <a:pt x="102" y="56"/>
                      </a:cubicBezTo>
                      <a:cubicBezTo>
                        <a:pt x="95" y="55"/>
                        <a:pt x="88" y="55"/>
                        <a:pt x="82" y="55"/>
                      </a:cubicBezTo>
                      <a:cubicBezTo>
                        <a:pt x="77" y="55"/>
                        <a:pt x="71" y="55"/>
                        <a:pt x="66" y="56"/>
                      </a:cubicBezTo>
                      <a:cubicBezTo>
                        <a:pt x="62" y="56"/>
                        <a:pt x="58" y="56"/>
                        <a:pt x="53" y="57"/>
                      </a:cubicBezTo>
                      <a:cubicBezTo>
                        <a:pt x="49" y="57"/>
                        <a:pt x="44" y="58"/>
                        <a:pt x="39" y="58"/>
                      </a:cubicBezTo>
                      <a:cubicBezTo>
                        <a:pt x="31" y="58"/>
                        <a:pt x="24" y="60"/>
                        <a:pt x="16" y="58"/>
                      </a:cubicBezTo>
                      <a:cubicBezTo>
                        <a:pt x="12" y="57"/>
                        <a:pt x="8" y="58"/>
                        <a:pt x="4" y="58"/>
                      </a:cubicBezTo>
                      <a:cubicBezTo>
                        <a:pt x="1" y="42"/>
                        <a:pt x="0" y="26"/>
                        <a:pt x="1" y="9"/>
                      </a:cubicBezTo>
                      <a:cubicBezTo>
                        <a:pt x="8" y="9"/>
                        <a:pt x="14" y="9"/>
                        <a:pt x="21" y="9"/>
                      </a:cubicBezTo>
                      <a:cubicBezTo>
                        <a:pt x="27" y="8"/>
                        <a:pt x="33" y="9"/>
                        <a:pt x="39" y="8"/>
                      </a:cubicBezTo>
                      <a:cubicBezTo>
                        <a:pt x="43" y="8"/>
                        <a:pt x="48" y="9"/>
                        <a:pt x="52" y="9"/>
                      </a:cubicBezTo>
                      <a:cubicBezTo>
                        <a:pt x="62" y="10"/>
                        <a:pt x="71" y="10"/>
                        <a:pt x="81" y="10"/>
                      </a:cubicBezTo>
                      <a:cubicBezTo>
                        <a:pt x="81" y="10"/>
                        <a:pt x="82" y="10"/>
                        <a:pt x="82" y="10"/>
                      </a:cubicBezTo>
                      <a:cubicBezTo>
                        <a:pt x="91" y="10"/>
                        <a:pt x="101" y="11"/>
                        <a:pt x="110" y="11"/>
                      </a:cubicBezTo>
                      <a:cubicBezTo>
                        <a:pt x="118" y="11"/>
                        <a:pt x="125" y="12"/>
                        <a:pt x="133" y="13"/>
                      </a:cubicBezTo>
                      <a:cubicBezTo>
                        <a:pt x="138" y="13"/>
                        <a:pt x="142" y="13"/>
                        <a:pt x="147" y="13"/>
                      </a:cubicBezTo>
                      <a:cubicBezTo>
                        <a:pt x="150" y="12"/>
                        <a:pt x="153" y="13"/>
                        <a:pt x="157" y="15"/>
                      </a:cubicBezTo>
                      <a:cubicBezTo>
                        <a:pt x="160" y="13"/>
                        <a:pt x="164" y="13"/>
                        <a:pt x="168" y="13"/>
                      </a:cubicBezTo>
                      <a:cubicBezTo>
                        <a:pt x="173" y="12"/>
                        <a:pt x="179" y="12"/>
                        <a:pt x="184" y="11"/>
                      </a:cubicBezTo>
                      <a:cubicBezTo>
                        <a:pt x="191" y="10"/>
                        <a:pt x="199" y="10"/>
                        <a:pt x="207" y="10"/>
                      </a:cubicBezTo>
                      <a:cubicBezTo>
                        <a:pt x="215" y="10"/>
                        <a:pt x="222" y="11"/>
                        <a:pt x="230" y="9"/>
                      </a:cubicBezTo>
                      <a:cubicBezTo>
                        <a:pt x="231" y="8"/>
                        <a:pt x="232" y="8"/>
                        <a:pt x="233" y="8"/>
                      </a:cubicBezTo>
                      <a:cubicBezTo>
                        <a:pt x="242" y="9"/>
                        <a:pt x="251" y="8"/>
                        <a:pt x="260" y="8"/>
                      </a:cubicBezTo>
                      <a:cubicBezTo>
                        <a:pt x="265" y="8"/>
                        <a:pt x="269" y="8"/>
                        <a:pt x="274" y="8"/>
                      </a:cubicBezTo>
                      <a:cubicBezTo>
                        <a:pt x="275" y="7"/>
                        <a:pt x="276" y="8"/>
                        <a:pt x="278" y="8"/>
                      </a:cubicBezTo>
                      <a:cubicBezTo>
                        <a:pt x="280" y="8"/>
                        <a:pt x="282" y="8"/>
                        <a:pt x="285" y="8"/>
                      </a:cubicBezTo>
                      <a:cubicBezTo>
                        <a:pt x="287" y="8"/>
                        <a:pt x="288" y="7"/>
                        <a:pt x="290" y="7"/>
                      </a:cubicBezTo>
                      <a:cubicBezTo>
                        <a:pt x="297" y="8"/>
                        <a:pt x="303" y="8"/>
                        <a:pt x="310" y="8"/>
                      </a:cubicBezTo>
                      <a:cubicBezTo>
                        <a:pt x="316" y="8"/>
                        <a:pt x="323" y="7"/>
                        <a:pt x="330" y="6"/>
                      </a:cubicBezTo>
                      <a:cubicBezTo>
                        <a:pt x="343" y="5"/>
                        <a:pt x="356" y="5"/>
                        <a:pt x="369" y="4"/>
                      </a:cubicBezTo>
                      <a:cubicBezTo>
                        <a:pt x="369" y="4"/>
                        <a:pt x="369" y="4"/>
                        <a:pt x="370" y="4"/>
                      </a:cubicBezTo>
                      <a:cubicBezTo>
                        <a:pt x="376" y="5"/>
                        <a:pt x="383" y="4"/>
                        <a:pt x="390" y="4"/>
                      </a:cubicBezTo>
                      <a:cubicBezTo>
                        <a:pt x="392" y="4"/>
                        <a:pt x="395" y="3"/>
                        <a:pt x="397" y="3"/>
                      </a:cubicBezTo>
                      <a:cubicBezTo>
                        <a:pt x="403" y="3"/>
                        <a:pt x="409" y="3"/>
                        <a:pt x="415" y="3"/>
                      </a:cubicBezTo>
                      <a:cubicBezTo>
                        <a:pt x="425" y="3"/>
                        <a:pt x="435" y="3"/>
                        <a:pt x="445" y="1"/>
                      </a:cubicBezTo>
                      <a:cubicBezTo>
                        <a:pt x="452" y="0"/>
                        <a:pt x="460" y="1"/>
                        <a:pt x="467" y="1"/>
                      </a:cubicBezTo>
                      <a:cubicBezTo>
                        <a:pt x="478" y="1"/>
                        <a:pt x="489" y="2"/>
                        <a:pt x="500" y="2"/>
                      </a:cubicBezTo>
                      <a:cubicBezTo>
                        <a:pt x="504" y="2"/>
                        <a:pt x="508" y="1"/>
                        <a:pt x="512" y="1"/>
                      </a:cubicBezTo>
                      <a:cubicBezTo>
                        <a:pt x="522" y="1"/>
                        <a:pt x="532" y="1"/>
                        <a:pt x="543" y="1"/>
                      </a:cubicBezTo>
                      <a:cubicBezTo>
                        <a:pt x="549" y="1"/>
                        <a:pt x="556" y="2"/>
                        <a:pt x="562" y="2"/>
                      </a:cubicBezTo>
                      <a:cubicBezTo>
                        <a:pt x="567" y="3"/>
                        <a:pt x="572" y="2"/>
                        <a:pt x="577" y="2"/>
                      </a:cubicBezTo>
                      <a:cubicBezTo>
                        <a:pt x="582" y="3"/>
                        <a:pt x="586" y="1"/>
                        <a:pt x="591" y="1"/>
                      </a:cubicBezTo>
                      <a:cubicBezTo>
                        <a:pt x="598" y="2"/>
                        <a:pt x="605" y="2"/>
                        <a:pt x="612" y="2"/>
                      </a:cubicBezTo>
                      <a:cubicBezTo>
                        <a:pt x="617" y="3"/>
                        <a:pt x="623" y="4"/>
                        <a:pt x="628" y="4"/>
                      </a:cubicBezTo>
                      <a:cubicBezTo>
                        <a:pt x="635" y="4"/>
                        <a:pt x="641" y="4"/>
                        <a:pt x="648" y="3"/>
                      </a:cubicBezTo>
                      <a:cubicBezTo>
                        <a:pt x="652" y="3"/>
                        <a:pt x="656" y="3"/>
                        <a:pt x="661" y="3"/>
                      </a:cubicBezTo>
                      <a:cubicBezTo>
                        <a:pt x="666" y="3"/>
                        <a:pt x="672" y="3"/>
                        <a:pt x="678" y="3"/>
                      </a:cubicBezTo>
                      <a:cubicBezTo>
                        <a:pt x="683" y="3"/>
                        <a:pt x="688" y="3"/>
                        <a:pt x="693" y="3"/>
                      </a:cubicBezTo>
                      <a:cubicBezTo>
                        <a:pt x="701" y="3"/>
                        <a:pt x="710" y="3"/>
                        <a:pt x="719" y="3"/>
                      </a:cubicBezTo>
                      <a:cubicBezTo>
                        <a:pt x="726" y="3"/>
                        <a:pt x="733" y="4"/>
                        <a:pt x="740" y="5"/>
                      </a:cubicBezTo>
                      <a:cubicBezTo>
                        <a:pt x="745" y="5"/>
                        <a:pt x="751" y="5"/>
                        <a:pt x="756" y="5"/>
                      </a:cubicBezTo>
                      <a:cubicBezTo>
                        <a:pt x="763" y="5"/>
                        <a:pt x="769" y="7"/>
                        <a:pt x="776" y="7"/>
                      </a:cubicBezTo>
                      <a:cubicBezTo>
                        <a:pt x="777" y="7"/>
                        <a:pt x="778" y="8"/>
                        <a:pt x="778" y="8"/>
                      </a:cubicBezTo>
                      <a:cubicBezTo>
                        <a:pt x="785" y="7"/>
                        <a:pt x="791" y="6"/>
                        <a:pt x="798" y="6"/>
                      </a:cubicBezTo>
                      <a:cubicBezTo>
                        <a:pt x="802" y="5"/>
                        <a:pt x="807" y="6"/>
                        <a:pt x="812" y="6"/>
                      </a:cubicBezTo>
                      <a:cubicBezTo>
                        <a:pt x="814" y="6"/>
                        <a:pt x="817" y="6"/>
                        <a:pt x="820" y="6"/>
                      </a:cubicBezTo>
                      <a:cubicBezTo>
                        <a:pt x="822" y="6"/>
                        <a:pt x="824" y="7"/>
                        <a:pt x="827" y="6"/>
                      </a:cubicBezTo>
                      <a:cubicBezTo>
                        <a:pt x="831" y="6"/>
                        <a:pt x="835" y="6"/>
                        <a:pt x="839" y="6"/>
                      </a:cubicBezTo>
                      <a:cubicBezTo>
                        <a:pt x="841" y="6"/>
                        <a:pt x="844" y="6"/>
                        <a:pt x="846" y="5"/>
                      </a:cubicBezTo>
                      <a:cubicBezTo>
                        <a:pt x="850" y="5"/>
                        <a:pt x="854" y="4"/>
                        <a:pt x="858" y="4"/>
                      </a:cubicBezTo>
                      <a:cubicBezTo>
                        <a:pt x="872" y="4"/>
                        <a:pt x="886" y="3"/>
                        <a:pt x="900" y="5"/>
                      </a:cubicBezTo>
                      <a:cubicBezTo>
                        <a:pt x="907" y="6"/>
                        <a:pt x="914" y="6"/>
                        <a:pt x="921" y="6"/>
                      </a:cubicBezTo>
                      <a:cubicBezTo>
                        <a:pt x="927" y="6"/>
                        <a:pt x="932" y="6"/>
                        <a:pt x="938" y="8"/>
                      </a:cubicBezTo>
                      <a:cubicBezTo>
                        <a:pt x="942" y="9"/>
                        <a:pt x="946" y="8"/>
                        <a:pt x="950" y="8"/>
                      </a:cubicBezTo>
                      <a:cubicBezTo>
                        <a:pt x="964" y="9"/>
                        <a:pt x="978" y="9"/>
                        <a:pt x="992" y="10"/>
                      </a:cubicBezTo>
                      <a:cubicBezTo>
                        <a:pt x="996" y="10"/>
                        <a:pt x="1001" y="12"/>
                        <a:pt x="1005" y="12"/>
                      </a:cubicBezTo>
                      <a:cubicBezTo>
                        <a:pt x="1011" y="12"/>
                        <a:pt x="1018" y="13"/>
                        <a:pt x="1024" y="14"/>
                      </a:cubicBezTo>
                      <a:cubicBezTo>
                        <a:pt x="1027" y="14"/>
                        <a:pt x="1031" y="14"/>
                        <a:pt x="1034" y="14"/>
                      </a:cubicBezTo>
                      <a:cubicBezTo>
                        <a:pt x="1038" y="14"/>
                        <a:pt x="1042" y="13"/>
                        <a:pt x="1045" y="11"/>
                      </a:cubicBezTo>
                      <a:cubicBezTo>
                        <a:pt x="1049" y="8"/>
                        <a:pt x="1053" y="7"/>
                        <a:pt x="1057" y="8"/>
                      </a:cubicBezTo>
                      <a:cubicBezTo>
                        <a:pt x="1065" y="8"/>
                        <a:pt x="1073" y="7"/>
                        <a:pt x="1081" y="7"/>
                      </a:cubicBezTo>
                      <a:cubicBezTo>
                        <a:pt x="1083" y="7"/>
                        <a:pt x="1086" y="8"/>
                        <a:pt x="1089" y="8"/>
                      </a:cubicBezTo>
                      <a:cubicBezTo>
                        <a:pt x="1096" y="9"/>
                        <a:pt x="1102" y="10"/>
                        <a:pt x="1109" y="10"/>
                      </a:cubicBezTo>
                      <a:cubicBezTo>
                        <a:pt x="1111" y="11"/>
                        <a:pt x="1112" y="12"/>
                        <a:pt x="1113" y="14"/>
                      </a:cubicBezTo>
                      <a:cubicBezTo>
                        <a:pt x="1116" y="25"/>
                        <a:pt x="1113" y="35"/>
                        <a:pt x="1114" y="4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76" name="Freeform 14"/>
                <p:cNvSpPr>
                  <a:spLocks/>
                </p:cNvSpPr>
                <p:nvPr/>
              </p:nvSpPr>
              <p:spPr bwMode="auto">
                <a:xfrm>
                  <a:off x="6588136" y="1250939"/>
                  <a:ext cx="1082676" cy="901692"/>
                </a:xfrm>
                <a:custGeom>
                  <a:avLst/>
                  <a:gdLst>
                    <a:gd name="T0" fmla="*/ 68 w 288"/>
                    <a:gd name="T1" fmla="*/ 170 h 240"/>
                    <a:gd name="T2" fmla="*/ 53 w 288"/>
                    <a:gd name="T3" fmla="*/ 148 h 240"/>
                    <a:gd name="T4" fmla="*/ 43 w 288"/>
                    <a:gd name="T5" fmla="*/ 144 h 240"/>
                    <a:gd name="T6" fmla="*/ 37 w 288"/>
                    <a:gd name="T7" fmla="*/ 182 h 240"/>
                    <a:gd name="T8" fmla="*/ 26 w 288"/>
                    <a:gd name="T9" fmla="*/ 163 h 240"/>
                    <a:gd name="T10" fmla="*/ 15 w 288"/>
                    <a:gd name="T11" fmla="*/ 155 h 240"/>
                    <a:gd name="T12" fmla="*/ 10 w 288"/>
                    <a:gd name="T13" fmla="*/ 188 h 240"/>
                    <a:gd name="T14" fmla="*/ 7 w 288"/>
                    <a:gd name="T15" fmla="*/ 192 h 240"/>
                    <a:gd name="T16" fmla="*/ 1 w 288"/>
                    <a:gd name="T17" fmla="*/ 156 h 240"/>
                    <a:gd name="T18" fmla="*/ 8 w 288"/>
                    <a:gd name="T19" fmla="*/ 121 h 240"/>
                    <a:gd name="T20" fmla="*/ 16 w 288"/>
                    <a:gd name="T21" fmla="*/ 99 h 240"/>
                    <a:gd name="T22" fmla="*/ 56 w 288"/>
                    <a:gd name="T23" fmla="*/ 46 h 240"/>
                    <a:gd name="T24" fmla="*/ 95 w 288"/>
                    <a:gd name="T25" fmla="*/ 17 h 240"/>
                    <a:gd name="T26" fmla="*/ 115 w 288"/>
                    <a:gd name="T27" fmla="*/ 8 h 240"/>
                    <a:gd name="T28" fmla="*/ 137 w 288"/>
                    <a:gd name="T29" fmla="*/ 3 h 240"/>
                    <a:gd name="T30" fmla="*/ 162 w 288"/>
                    <a:gd name="T31" fmla="*/ 1 h 240"/>
                    <a:gd name="T32" fmla="*/ 189 w 288"/>
                    <a:gd name="T33" fmla="*/ 6 h 240"/>
                    <a:gd name="T34" fmla="*/ 219 w 288"/>
                    <a:gd name="T35" fmla="*/ 20 h 240"/>
                    <a:gd name="T36" fmla="*/ 238 w 288"/>
                    <a:gd name="T37" fmla="*/ 31 h 240"/>
                    <a:gd name="T38" fmla="*/ 245 w 288"/>
                    <a:gd name="T39" fmla="*/ 36 h 240"/>
                    <a:gd name="T40" fmla="*/ 268 w 288"/>
                    <a:gd name="T41" fmla="*/ 59 h 240"/>
                    <a:gd name="T42" fmla="*/ 284 w 288"/>
                    <a:gd name="T43" fmla="*/ 97 h 240"/>
                    <a:gd name="T44" fmla="*/ 287 w 288"/>
                    <a:gd name="T45" fmla="*/ 130 h 240"/>
                    <a:gd name="T46" fmla="*/ 280 w 288"/>
                    <a:gd name="T47" fmla="*/ 183 h 240"/>
                    <a:gd name="T48" fmla="*/ 263 w 288"/>
                    <a:gd name="T49" fmla="*/ 236 h 240"/>
                    <a:gd name="T50" fmla="*/ 241 w 288"/>
                    <a:gd name="T51" fmla="*/ 237 h 240"/>
                    <a:gd name="T52" fmla="*/ 214 w 288"/>
                    <a:gd name="T53" fmla="*/ 218 h 240"/>
                    <a:gd name="T54" fmla="*/ 193 w 288"/>
                    <a:gd name="T55" fmla="*/ 193 h 240"/>
                    <a:gd name="T56" fmla="*/ 159 w 288"/>
                    <a:gd name="T57" fmla="*/ 162 h 240"/>
                    <a:gd name="T58" fmla="*/ 147 w 288"/>
                    <a:gd name="T59" fmla="*/ 167 h 240"/>
                    <a:gd name="T60" fmla="*/ 140 w 288"/>
                    <a:gd name="T61" fmla="*/ 172 h 240"/>
                    <a:gd name="T62" fmla="*/ 128 w 288"/>
                    <a:gd name="T63" fmla="*/ 145 h 240"/>
                    <a:gd name="T64" fmla="*/ 115 w 288"/>
                    <a:gd name="T65" fmla="*/ 139 h 240"/>
                    <a:gd name="T66" fmla="*/ 107 w 288"/>
                    <a:gd name="T67" fmla="*/ 166 h 240"/>
                    <a:gd name="T68" fmla="*/ 92 w 288"/>
                    <a:gd name="T69" fmla="*/ 143 h 2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</a:cxnLst>
                  <a:rect l="0" t="0" r="r" b="b"/>
                  <a:pathLst>
                    <a:path w="288" h="240">
                      <a:moveTo>
                        <a:pt x="80" y="139"/>
                      </a:moveTo>
                      <a:cubicBezTo>
                        <a:pt x="76" y="149"/>
                        <a:pt x="72" y="159"/>
                        <a:pt x="68" y="170"/>
                      </a:cubicBezTo>
                      <a:cubicBezTo>
                        <a:pt x="62" y="167"/>
                        <a:pt x="58" y="163"/>
                        <a:pt x="56" y="157"/>
                      </a:cubicBezTo>
                      <a:cubicBezTo>
                        <a:pt x="55" y="155"/>
                        <a:pt x="54" y="151"/>
                        <a:pt x="53" y="148"/>
                      </a:cubicBezTo>
                      <a:cubicBezTo>
                        <a:pt x="53" y="147"/>
                        <a:pt x="52" y="145"/>
                        <a:pt x="51" y="144"/>
                      </a:cubicBezTo>
                      <a:cubicBezTo>
                        <a:pt x="49" y="140"/>
                        <a:pt x="45" y="140"/>
                        <a:pt x="43" y="144"/>
                      </a:cubicBezTo>
                      <a:cubicBezTo>
                        <a:pt x="40" y="146"/>
                        <a:pt x="39" y="149"/>
                        <a:pt x="39" y="153"/>
                      </a:cubicBezTo>
                      <a:cubicBezTo>
                        <a:pt x="38" y="163"/>
                        <a:pt x="38" y="172"/>
                        <a:pt x="37" y="182"/>
                      </a:cubicBezTo>
                      <a:cubicBezTo>
                        <a:pt x="35" y="181"/>
                        <a:pt x="33" y="180"/>
                        <a:pt x="33" y="178"/>
                      </a:cubicBezTo>
                      <a:cubicBezTo>
                        <a:pt x="31" y="173"/>
                        <a:pt x="28" y="168"/>
                        <a:pt x="26" y="163"/>
                      </a:cubicBezTo>
                      <a:cubicBezTo>
                        <a:pt x="25" y="161"/>
                        <a:pt x="24" y="160"/>
                        <a:pt x="23" y="158"/>
                      </a:cubicBezTo>
                      <a:cubicBezTo>
                        <a:pt x="21" y="155"/>
                        <a:pt x="19" y="153"/>
                        <a:pt x="15" y="155"/>
                      </a:cubicBezTo>
                      <a:cubicBezTo>
                        <a:pt x="14" y="157"/>
                        <a:pt x="14" y="159"/>
                        <a:pt x="13" y="162"/>
                      </a:cubicBezTo>
                      <a:cubicBezTo>
                        <a:pt x="12" y="171"/>
                        <a:pt x="11" y="179"/>
                        <a:pt x="10" y="188"/>
                      </a:cubicBezTo>
                      <a:cubicBezTo>
                        <a:pt x="10" y="190"/>
                        <a:pt x="9" y="191"/>
                        <a:pt x="9" y="193"/>
                      </a:cubicBezTo>
                      <a:cubicBezTo>
                        <a:pt x="8" y="192"/>
                        <a:pt x="7" y="192"/>
                        <a:pt x="7" y="192"/>
                      </a:cubicBezTo>
                      <a:cubicBezTo>
                        <a:pt x="3" y="181"/>
                        <a:pt x="0" y="170"/>
                        <a:pt x="1" y="158"/>
                      </a:cubicBezTo>
                      <a:cubicBezTo>
                        <a:pt x="1" y="157"/>
                        <a:pt x="2" y="157"/>
                        <a:pt x="1" y="156"/>
                      </a:cubicBezTo>
                      <a:cubicBezTo>
                        <a:pt x="0" y="150"/>
                        <a:pt x="2" y="144"/>
                        <a:pt x="3" y="139"/>
                      </a:cubicBezTo>
                      <a:cubicBezTo>
                        <a:pt x="5" y="133"/>
                        <a:pt x="6" y="127"/>
                        <a:pt x="8" y="121"/>
                      </a:cubicBezTo>
                      <a:cubicBezTo>
                        <a:pt x="10" y="117"/>
                        <a:pt x="11" y="112"/>
                        <a:pt x="12" y="107"/>
                      </a:cubicBezTo>
                      <a:cubicBezTo>
                        <a:pt x="12" y="104"/>
                        <a:pt x="15" y="102"/>
                        <a:pt x="16" y="99"/>
                      </a:cubicBezTo>
                      <a:cubicBezTo>
                        <a:pt x="20" y="89"/>
                        <a:pt x="25" y="80"/>
                        <a:pt x="32" y="72"/>
                      </a:cubicBezTo>
                      <a:cubicBezTo>
                        <a:pt x="40" y="63"/>
                        <a:pt x="48" y="55"/>
                        <a:pt x="56" y="46"/>
                      </a:cubicBezTo>
                      <a:cubicBezTo>
                        <a:pt x="63" y="38"/>
                        <a:pt x="72" y="32"/>
                        <a:pt x="81" y="26"/>
                      </a:cubicBezTo>
                      <a:cubicBezTo>
                        <a:pt x="85" y="22"/>
                        <a:pt x="89" y="19"/>
                        <a:pt x="95" y="17"/>
                      </a:cubicBezTo>
                      <a:cubicBezTo>
                        <a:pt x="98" y="16"/>
                        <a:pt x="102" y="14"/>
                        <a:pt x="105" y="13"/>
                      </a:cubicBezTo>
                      <a:cubicBezTo>
                        <a:pt x="109" y="11"/>
                        <a:pt x="112" y="10"/>
                        <a:pt x="115" y="8"/>
                      </a:cubicBezTo>
                      <a:cubicBezTo>
                        <a:pt x="120" y="5"/>
                        <a:pt x="126" y="5"/>
                        <a:pt x="132" y="4"/>
                      </a:cubicBezTo>
                      <a:cubicBezTo>
                        <a:pt x="133" y="3"/>
                        <a:pt x="135" y="3"/>
                        <a:pt x="137" y="3"/>
                      </a:cubicBezTo>
                      <a:cubicBezTo>
                        <a:pt x="142" y="1"/>
                        <a:pt x="147" y="0"/>
                        <a:pt x="152" y="1"/>
                      </a:cubicBezTo>
                      <a:cubicBezTo>
                        <a:pt x="156" y="2"/>
                        <a:pt x="159" y="1"/>
                        <a:pt x="162" y="1"/>
                      </a:cubicBezTo>
                      <a:cubicBezTo>
                        <a:pt x="169" y="0"/>
                        <a:pt x="175" y="0"/>
                        <a:pt x="181" y="2"/>
                      </a:cubicBezTo>
                      <a:cubicBezTo>
                        <a:pt x="184" y="3"/>
                        <a:pt x="187" y="4"/>
                        <a:pt x="189" y="6"/>
                      </a:cubicBezTo>
                      <a:cubicBezTo>
                        <a:pt x="191" y="8"/>
                        <a:pt x="194" y="9"/>
                        <a:pt x="197" y="11"/>
                      </a:cubicBezTo>
                      <a:cubicBezTo>
                        <a:pt x="204" y="14"/>
                        <a:pt x="212" y="17"/>
                        <a:pt x="219" y="20"/>
                      </a:cubicBezTo>
                      <a:cubicBezTo>
                        <a:pt x="224" y="23"/>
                        <a:pt x="229" y="25"/>
                        <a:pt x="234" y="28"/>
                      </a:cubicBezTo>
                      <a:cubicBezTo>
                        <a:pt x="235" y="29"/>
                        <a:pt x="236" y="29"/>
                        <a:pt x="238" y="31"/>
                      </a:cubicBezTo>
                      <a:cubicBezTo>
                        <a:pt x="236" y="32"/>
                        <a:pt x="233" y="34"/>
                        <a:pt x="231" y="35"/>
                      </a:cubicBezTo>
                      <a:cubicBezTo>
                        <a:pt x="236" y="42"/>
                        <a:pt x="236" y="42"/>
                        <a:pt x="245" y="36"/>
                      </a:cubicBezTo>
                      <a:cubicBezTo>
                        <a:pt x="247" y="37"/>
                        <a:pt x="250" y="39"/>
                        <a:pt x="252" y="41"/>
                      </a:cubicBezTo>
                      <a:cubicBezTo>
                        <a:pt x="258" y="47"/>
                        <a:pt x="263" y="53"/>
                        <a:pt x="268" y="59"/>
                      </a:cubicBezTo>
                      <a:cubicBezTo>
                        <a:pt x="271" y="64"/>
                        <a:pt x="275" y="70"/>
                        <a:pt x="276" y="76"/>
                      </a:cubicBezTo>
                      <a:cubicBezTo>
                        <a:pt x="278" y="83"/>
                        <a:pt x="282" y="90"/>
                        <a:pt x="284" y="97"/>
                      </a:cubicBezTo>
                      <a:cubicBezTo>
                        <a:pt x="286" y="105"/>
                        <a:pt x="288" y="114"/>
                        <a:pt x="287" y="123"/>
                      </a:cubicBezTo>
                      <a:cubicBezTo>
                        <a:pt x="286" y="125"/>
                        <a:pt x="287" y="128"/>
                        <a:pt x="287" y="130"/>
                      </a:cubicBezTo>
                      <a:cubicBezTo>
                        <a:pt x="288" y="141"/>
                        <a:pt x="286" y="152"/>
                        <a:pt x="285" y="164"/>
                      </a:cubicBezTo>
                      <a:cubicBezTo>
                        <a:pt x="284" y="170"/>
                        <a:pt x="282" y="177"/>
                        <a:pt x="280" y="183"/>
                      </a:cubicBezTo>
                      <a:cubicBezTo>
                        <a:pt x="277" y="192"/>
                        <a:pt x="274" y="201"/>
                        <a:pt x="271" y="209"/>
                      </a:cubicBezTo>
                      <a:cubicBezTo>
                        <a:pt x="267" y="218"/>
                        <a:pt x="265" y="227"/>
                        <a:pt x="263" y="236"/>
                      </a:cubicBezTo>
                      <a:cubicBezTo>
                        <a:pt x="262" y="238"/>
                        <a:pt x="261" y="240"/>
                        <a:pt x="258" y="240"/>
                      </a:cubicBezTo>
                      <a:cubicBezTo>
                        <a:pt x="252" y="240"/>
                        <a:pt x="246" y="239"/>
                        <a:pt x="241" y="237"/>
                      </a:cubicBezTo>
                      <a:cubicBezTo>
                        <a:pt x="239" y="236"/>
                        <a:pt x="236" y="234"/>
                        <a:pt x="234" y="234"/>
                      </a:cubicBezTo>
                      <a:cubicBezTo>
                        <a:pt x="225" y="231"/>
                        <a:pt x="219" y="226"/>
                        <a:pt x="214" y="218"/>
                      </a:cubicBezTo>
                      <a:cubicBezTo>
                        <a:pt x="211" y="212"/>
                        <a:pt x="206" y="207"/>
                        <a:pt x="200" y="203"/>
                      </a:cubicBezTo>
                      <a:cubicBezTo>
                        <a:pt x="195" y="201"/>
                        <a:pt x="194" y="197"/>
                        <a:pt x="193" y="193"/>
                      </a:cubicBezTo>
                      <a:cubicBezTo>
                        <a:pt x="190" y="184"/>
                        <a:pt x="187" y="176"/>
                        <a:pt x="180" y="169"/>
                      </a:cubicBezTo>
                      <a:cubicBezTo>
                        <a:pt x="175" y="164"/>
                        <a:pt x="168" y="159"/>
                        <a:pt x="159" y="162"/>
                      </a:cubicBezTo>
                      <a:cubicBezTo>
                        <a:pt x="158" y="162"/>
                        <a:pt x="157" y="162"/>
                        <a:pt x="156" y="163"/>
                      </a:cubicBezTo>
                      <a:cubicBezTo>
                        <a:pt x="153" y="165"/>
                        <a:pt x="151" y="167"/>
                        <a:pt x="147" y="167"/>
                      </a:cubicBezTo>
                      <a:cubicBezTo>
                        <a:pt x="146" y="167"/>
                        <a:pt x="145" y="168"/>
                        <a:pt x="144" y="169"/>
                      </a:cubicBezTo>
                      <a:cubicBezTo>
                        <a:pt x="143" y="170"/>
                        <a:pt x="142" y="171"/>
                        <a:pt x="140" y="172"/>
                      </a:cubicBezTo>
                      <a:cubicBezTo>
                        <a:pt x="137" y="167"/>
                        <a:pt x="135" y="162"/>
                        <a:pt x="132" y="158"/>
                      </a:cubicBezTo>
                      <a:cubicBezTo>
                        <a:pt x="130" y="154"/>
                        <a:pt x="129" y="149"/>
                        <a:pt x="128" y="145"/>
                      </a:cubicBezTo>
                      <a:cubicBezTo>
                        <a:pt x="128" y="140"/>
                        <a:pt x="124" y="138"/>
                        <a:pt x="121" y="136"/>
                      </a:cubicBezTo>
                      <a:cubicBezTo>
                        <a:pt x="119" y="135"/>
                        <a:pt x="117" y="136"/>
                        <a:pt x="115" y="139"/>
                      </a:cubicBezTo>
                      <a:cubicBezTo>
                        <a:pt x="113" y="144"/>
                        <a:pt x="111" y="149"/>
                        <a:pt x="109" y="155"/>
                      </a:cubicBezTo>
                      <a:cubicBezTo>
                        <a:pt x="109" y="158"/>
                        <a:pt x="108" y="162"/>
                        <a:pt x="107" y="166"/>
                      </a:cubicBezTo>
                      <a:cubicBezTo>
                        <a:pt x="103" y="163"/>
                        <a:pt x="101" y="160"/>
                        <a:pt x="99" y="157"/>
                      </a:cubicBezTo>
                      <a:cubicBezTo>
                        <a:pt x="97" y="152"/>
                        <a:pt x="94" y="148"/>
                        <a:pt x="92" y="143"/>
                      </a:cubicBezTo>
                      <a:cubicBezTo>
                        <a:pt x="89" y="139"/>
                        <a:pt x="86" y="137"/>
                        <a:pt x="80" y="139"/>
                      </a:cubicBezTo>
                      <a:close/>
                    </a:path>
                  </a:pathLst>
                </a:custGeom>
                <a:solidFill>
                  <a:srgbClr val="FFC000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77" name="Freeform 15"/>
                <p:cNvSpPr>
                  <a:spLocks/>
                </p:cNvSpPr>
                <p:nvPr/>
              </p:nvSpPr>
              <p:spPr bwMode="auto">
                <a:xfrm>
                  <a:off x="1308103" y="1308089"/>
                  <a:ext cx="1092201" cy="969955"/>
                </a:xfrm>
                <a:custGeom>
                  <a:avLst/>
                  <a:gdLst>
                    <a:gd name="T0" fmla="*/ 283 w 291"/>
                    <a:gd name="T1" fmla="*/ 125 h 258"/>
                    <a:gd name="T2" fmla="*/ 275 w 291"/>
                    <a:gd name="T3" fmla="*/ 116 h 258"/>
                    <a:gd name="T4" fmla="*/ 266 w 291"/>
                    <a:gd name="T5" fmla="*/ 117 h 258"/>
                    <a:gd name="T6" fmla="*/ 258 w 291"/>
                    <a:gd name="T7" fmla="*/ 149 h 258"/>
                    <a:gd name="T8" fmla="*/ 254 w 291"/>
                    <a:gd name="T9" fmla="*/ 147 h 258"/>
                    <a:gd name="T10" fmla="*/ 251 w 291"/>
                    <a:gd name="T11" fmla="*/ 125 h 258"/>
                    <a:gd name="T12" fmla="*/ 229 w 291"/>
                    <a:gd name="T13" fmla="*/ 132 h 258"/>
                    <a:gd name="T14" fmla="*/ 219 w 291"/>
                    <a:gd name="T15" fmla="*/ 147 h 258"/>
                    <a:gd name="T16" fmla="*/ 218 w 291"/>
                    <a:gd name="T17" fmla="*/ 122 h 258"/>
                    <a:gd name="T18" fmla="*/ 195 w 291"/>
                    <a:gd name="T19" fmla="*/ 138 h 258"/>
                    <a:gd name="T20" fmla="*/ 186 w 291"/>
                    <a:gd name="T21" fmla="*/ 156 h 258"/>
                    <a:gd name="T22" fmla="*/ 179 w 291"/>
                    <a:gd name="T23" fmla="*/ 134 h 258"/>
                    <a:gd name="T24" fmla="*/ 170 w 291"/>
                    <a:gd name="T25" fmla="*/ 131 h 258"/>
                    <a:gd name="T26" fmla="*/ 165 w 291"/>
                    <a:gd name="T27" fmla="*/ 145 h 258"/>
                    <a:gd name="T28" fmla="*/ 155 w 291"/>
                    <a:gd name="T29" fmla="*/ 171 h 258"/>
                    <a:gd name="T30" fmla="*/ 139 w 291"/>
                    <a:gd name="T31" fmla="*/ 150 h 258"/>
                    <a:gd name="T32" fmla="*/ 107 w 291"/>
                    <a:gd name="T33" fmla="*/ 151 h 258"/>
                    <a:gd name="T34" fmla="*/ 98 w 291"/>
                    <a:gd name="T35" fmla="*/ 168 h 258"/>
                    <a:gd name="T36" fmla="*/ 98 w 291"/>
                    <a:gd name="T37" fmla="*/ 183 h 258"/>
                    <a:gd name="T38" fmla="*/ 96 w 291"/>
                    <a:gd name="T39" fmla="*/ 198 h 258"/>
                    <a:gd name="T40" fmla="*/ 96 w 291"/>
                    <a:gd name="T41" fmla="*/ 206 h 258"/>
                    <a:gd name="T42" fmla="*/ 104 w 291"/>
                    <a:gd name="T43" fmla="*/ 223 h 258"/>
                    <a:gd name="T44" fmla="*/ 92 w 291"/>
                    <a:gd name="T45" fmla="*/ 209 h 258"/>
                    <a:gd name="T46" fmla="*/ 83 w 291"/>
                    <a:gd name="T47" fmla="*/ 204 h 258"/>
                    <a:gd name="T48" fmla="*/ 79 w 291"/>
                    <a:gd name="T49" fmla="*/ 223 h 258"/>
                    <a:gd name="T50" fmla="*/ 76 w 291"/>
                    <a:gd name="T51" fmla="*/ 254 h 258"/>
                    <a:gd name="T52" fmla="*/ 71 w 291"/>
                    <a:gd name="T53" fmla="*/ 234 h 258"/>
                    <a:gd name="T54" fmla="*/ 53 w 291"/>
                    <a:gd name="T55" fmla="*/ 253 h 258"/>
                    <a:gd name="T56" fmla="*/ 55 w 291"/>
                    <a:gd name="T57" fmla="*/ 241 h 258"/>
                    <a:gd name="T58" fmla="*/ 33 w 291"/>
                    <a:gd name="T59" fmla="*/ 254 h 258"/>
                    <a:gd name="T60" fmla="*/ 24 w 291"/>
                    <a:gd name="T61" fmla="*/ 253 h 258"/>
                    <a:gd name="T62" fmla="*/ 19 w 291"/>
                    <a:gd name="T63" fmla="*/ 254 h 258"/>
                    <a:gd name="T64" fmla="*/ 9 w 291"/>
                    <a:gd name="T65" fmla="*/ 215 h 258"/>
                    <a:gd name="T66" fmla="*/ 1 w 291"/>
                    <a:gd name="T67" fmla="*/ 145 h 258"/>
                    <a:gd name="T68" fmla="*/ 12 w 291"/>
                    <a:gd name="T69" fmla="*/ 99 h 258"/>
                    <a:gd name="T70" fmla="*/ 26 w 291"/>
                    <a:gd name="T71" fmla="*/ 68 h 258"/>
                    <a:gd name="T72" fmla="*/ 49 w 291"/>
                    <a:gd name="T73" fmla="*/ 35 h 258"/>
                    <a:gd name="T74" fmla="*/ 74 w 291"/>
                    <a:gd name="T75" fmla="*/ 16 h 258"/>
                    <a:gd name="T76" fmla="*/ 112 w 291"/>
                    <a:gd name="T77" fmla="*/ 5 h 258"/>
                    <a:gd name="T78" fmla="*/ 139 w 291"/>
                    <a:gd name="T79" fmla="*/ 1 h 258"/>
                    <a:gd name="T80" fmla="*/ 182 w 291"/>
                    <a:gd name="T81" fmla="*/ 2 h 258"/>
                    <a:gd name="T82" fmla="*/ 211 w 291"/>
                    <a:gd name="T83" fmla="*/ 12 h 258"/>
                    <a:gd name="T84" fmla="*/ 254 w 291"/>
                    <a:gd name="T85" fmla="*/ 43 h 258"/>
                    <a:gd name="T86" fmla="*/ 277 w 291"/>
                    <a:gd name="T87" fmla="*/ 76 h 258"/>
                    <a:gd name="T88" fmla="*/ 290 w 291"/>
                    <a:gd name="T89" fmla="*/ 128 h 258"/>
                    <a:gd name="T90" fmla="*/ 288 w 291"/>
                    <a:gd name="T91" fmla="*/ 142 h 25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291" h="258">
                      <a:moveTo>
                        <a:pt x="288" y="142"/>
                      </a:moveTo>
                      <a:cubicBezTo>
                        <a:pt x="286" y="136"/>
                        <a:pt x="284" y="130"/>
                        <a:pt x="283" y="125"/>
                      </a:cubicBezTo>
                      <a:cubicBezTo>
                        <a:pt x="282" y="122"/>
                        <a:pt x="281" y="121"/>
                        <a:pt x="279" y="120"/>
                      </a:cubicBezTo>
                      <a:cubicBezTo>
                        <a:pt x="278" y="119"/>
                        <a:pt x="276" y="117"/>
                        <a:pt x="275" y="116"/>
                      </a:cubicBezTo>
                      <a:cubicBezTo>
                        <a:pt x="274" y="113"/>
                        <a:pt x="272" y="113"/>
                        <a:pt x="270" y="114"/>
                      </a:cubicBezTo>
                      <a:cubicBezTo>
                        <a:pt x="268" y="114"/>
                        <a:pt x="267" y="115"/>
                        <a:pt x="266" y="117"/>
                      </a:cubicBezTo>
                      <a:cubicBezTo>
                        <a:pt x="265" y="122"/>
                        <a:pt x="262" y="127"/>
                        <a:pt x="264" y="132"/>
                      </a:cubicBezTo>
                      <a:cubicBezTo>
                        <a:pt x="261" y="137"/>
                        <a:pt x="261" y="144"/>
                        <a:pt x="258" y="149"/>
                      </a:cubicBezTo>
                      <a:cubicBezTo>
                        <a:pt x="257" y="150"/>
                        <a:pt x="256" y="150"/>
                        <a:pt x="255" y="151"/>
                      </a:cubicBezTo>
                      <a:cubicBezTo>
                        <a:pt x="254" y="149"/>
                        <a:pt x="254" y="148"/>
                        <a:pt x="254" y="147"/>
                      </a:cubicBezTo>
                      <a:cubicBezTo>
                        <a:pt x="254" y="145"/>
                        <a:pt x="254" y="143"/>
                        <a:pt x="254" y="141"/>
                      </a:cubicBezTo>
                      <a:cubicBezTo>
                        <a:pt x="255" y="135"/>
                        <a:pt x="252" y="130"/>
                        <a:pt x="251" y="125"/>
                      </a:cubicBezTo>
                      <a:cubicBezTo>
                        <a:pt x="250" y="121"/>
                        <a:pt x="247" y="120"/>
                        <a:pt x="243" y="122"/>
                      </a:cubicBezTo>
                      <a:cubicBezTo>
                        <a:pt x="238" y="125"/>
                        <a:pt x="233" y="128"/>
                        <a:pt x="229" y="132"/>
                      </a:cubicBezTo>
                      <a:cubicBezTo>
                        <a:pt x="226" y="136"/>
                        <a:pt x="223" y="140"/>
                        <a:pt x="221" y="144"/>
                      </a:cubicBezTo>
                      <a:cubicBezTo>
                        <a:pt x="220" y="145"/>
                        <a:pt x="220" y="145"/>
                        <a:pt x="219" y="147"/>
                      </a:cubicBezTo>
                      <a:cubicBezTo>
                        <a:pt x="218" y="142"/>
                        <a:pt x="217" y="138"/>
                        <a:pt x="216" y="134"/>
                      </a:cubicBezTo>
                      <a:cubicBezTo>
                        <a:pt x="216" y="130"/>
                        <a:pt x="217" y="126"/>
                        <a:pt x="218" y="122"/>
                      </a:cubicBezTo>
                      <a:cubicBezTo>
                        <a:pt x="212" y="119"/>
                        <a:pt x="208" y="122"/>
                        <a:pt x="205" y="124"/>
                      </a:cubicBezTo>
                      <a:cubicBezTo>
                        <a:pt x="200" y="128"/>
                        <a:pt x="197" y="133"/>
                        <a:pt x="195" y="138"/>
                      </a:cubicBezTo>
                      <a:cubicBezTo>
                        <a:pt x="192" y="144"/>
                        <a:pt x="190" y="153"/>
                        <a:pt x="190" y="159"/>
                      </a:cubicBezTo>
                      <a:cubicBezTo>
                        <a:pt x="187" y="159"/>
                        <a:pt x="187" y="158"/>
                        <a:pt x="186" y="156"/>
                      </a:cubicBezTo>
                      <a:cubicBezTo>
                        <a:pt x="185" y="153"/>
                        <a:pt x="184" y="150"/>
                        <a:pt x="183" y="147"/>
                      </a:cubicBezTo>
                      <a:cubicBezTo>
                        <a:pt x="181" y="143"/>
                        <a:pt x="180" y="138"/>
                        <a:pt x="179" y="134"/>
                      </a:cubicBezTo>
                      <a:cubicBezTo>
                        <a:pt x="179" y="133"/>
                        <a:pt x="178" y="132"/>
                        <a:pt x="177" y="131"/>
                      </a:cubicBezTo>
                      <a:cubicBezTo>
                        <a:pt x="175" y="129"/>
                        <a:pt x="171" y="129"/>
                        <a:pt x="170" y="131"/>
                      </a:cubicBezTo>
                      <a:cubicBezTo>
                        <a:pt x="169" y="133"/>
                        <a:pt x="168" y="134"/>
                        <a:pt x="168" y="136"/>
                      </a:cubicBezTo>
                      <a:cubicBezTo>
                        <a:pt x="167" y="139"/>
                        <a:pt x="165" y="142"/>
                        <a:pt x="165" y="145"/>
                      </a:cubicBezTo>
                      <a:cubicBezTo>
                        <a:pt x="164" y="149"/>
                        <a:pt x="163" y="152"/>
                        <a:pt x="163" y="156"/>
                      </a:cubicBezTo>
                      <a:cubicBezTo>
                        <a:pt x="162" y="162"/>
                        <a:pt x="159" y="166"/>
                        <a:pt x="155" y="171"/>
                      </a:cubicBezTo>
                      <a:cubicBezTo>
                        <a:pt x="154" y="169"/>
                        <a:pt x="154" y="169"/>
                        <a:pt x="154" y="168"/>
                      </a:cubicBezTo>
                      <a:cubicBezTo>
                        <a:pt x="152" y="159"/>
                        <a:pt x="147" y="153"/>
                        <a:pt x="139" y="150"/>
                      </a:cubicBezTo>
                      <a:cubicBezTo>
                        <a:pt x="136" y="149"/>
                        <a:pt x="134" y="148"/>
                        <a:pt x="132" y="147"/>
                      </a:cubicBezTo>
                      <a:cubicBezTo>
                        <a:pt x="124" y="142"/>
                        <a:pt x="113" y="144"/>
                        <a:pt x="107" y="151"/>
                      </a:cubicBezTo>
                      <a:cubicBezTo>
                        <a:pt x="105" y="154"/>
                        <a:pt x="102" y="157"/>
                        <a:pt x="101" y="160"/>
                      </a:cubicBezTo>
                      <a:cubicBezTo>
                        <a:pt x="99" y="162"/>
                        <a:pt x="99" y="165"/>
                        <a:pt x="98" y="168"/>
                      </a:cubicBezTo>
                      <a:cubicBezTo>
                        <a:pt x="97" y="169"/>
                        <a:pt x="97" y="171"/>
                        <a:pt x="97" y="172"/>
                      </a:cubicBezTo>
                      <a:cubicBezTo>
                        <a:pt x="95" y="176"/>
                        <a:pt x="96" y="180"/>
                        <a:pt x="98" y="183"/>
                      </a:cubicBezTo>
                      <a:cubicBezTo>
                        <a:pt x="99" y="185"/>
                        <a:pt x="99" y="186"/>
                        <a:pt x="100" y="187"/>
                      </a:cubicBezTo>
                      <a:cubicBezTo>
                        <a:pt x="99" y="191"/>
                        <a:pt x="97" y="194"/>
                        <a:pt x="96" y="198"/>
                      </a:cubicBezTo>
                      <a:cubicBezTo>
                        <a:pt x="96" y="200"/>
                        <a:pt x="96" y="202"/>
                        <a:pt x="96" y="204"/>
                      </a:cubicBezTo>
                      <a:cubicBezTo>
                        <a:pt x="96" y="204"/>
                        <a:pt x="96" y="206"/>
                        <a:pt x="96" y="206"/>
                      </a:cubicBezTo>
                      <a:cubicBezTo>
                        <a:pt x="100" y="207"/>
                        <a:pt x="99" y="211"/>
                        <a:pt x="100" y="213"/>
                      </a:cubicBezTo>
                      <a:cubicBezTo>
                        <a:pt x="101" y="216"/>
                        <a:pt x="103" y="219"/>
                        <a:pt x="104" y="223"/>
                      </a:cubicBezTo>
                      <a:cubicBezTo>
                        <a:pt x="100" y="224"/>
                        <a:pt x="98" y="221"/>
                        <a:pt x="96" y="218"/>
                      </a:cubicBezTo>
                      <a:cubicBezTo>
                        <a:pt x="94" y="215"/>
                        <a:pt x="93" y="212"/>
                        <a:pt x="92" y="209"/>
                      </a:cubicBezTo>
                      <a:cubicBezTo>
                        <a:pt x="91" y="207"/>
                        <a:pt x="91" y="206"/>
                        <a:pt x="90" y="204"/>
                      </a:cubicBezTo>
                      <a:cubicBezTo>
                        <a:pt x="88" y="202"/>
                        <a:pt x="85" y="201"/>
                        <a:pt x="83" y="204"/>
                      </a:cubicBezTo>
                      <a:cubicBezTo>
                        <a:pt x="82" y="207"/>
                        <a:pt x="80" y="209"/>
                        <a:pt x="80" y="212"/>
                      </a:cubicBezTo>
                      <a:cubicBezTo>
                        <a:pt x="79" y="216"/>
                        <a:pt x="79" y="220"/>
                        <a:pt x="79" y="223"/>
                      </a:cubicBezTo>
                      <a:cubicBezTo>
                        <a:pt x="79" y="229"/>
                        <a:pt x="79" y="234"/>
                        <a:pt x="80" y="239"/>
                      </a:cubicBezTo>
                      <a:cubicBezTo>
                        <a:pt x="81" y="244"/>
                        <a:pt x="79" y="250"/>
                        <a:pt x="76" y="254"/>
                      </a:cubicBezTo>
                      <a:cubicBezTo>
                        <a:pt x="75" y="253"/>
                        <a:pt x="74" y="251"/>
                        <a:pt x="74" y="250"/>
                      </a:cubicBezTo>
                      <a:cubicBezTo>
                        <a:pt x="75" y="244"/>
                        <a:pt x="72" y="239"/>
                        <a:pt x="71" y="234"/>
                      </a:cubicBezTo>
                      <a:cubicBezTo>
                        <a:pt x="69" y="229"/>
                        <a:pt x="69" y="229"/>
                        <a:pt x="63" y="230"/>
                      </a:cubicBezTo>
                      <a:cubicBezTo>
                        <a:pt x="61" y="238"/>
                        <a:pt x="58" y="246"/>
                        <a:pt x="53" y="253"/>
                      </a:cubicBezTo>
                      <a:cubicBezTo>
                        <a:pt x="53" y="250"/>
                        <a:pt x="54" y="247"/>
                        <a:pt x="54" y="244"/>
                      </a:cubicBezTo>
                      <a:cubicBezTo>
                        <a:pt x="54" y="243"/>
                        <a:pt x="55" y="242"/>
                        <a:pt x="55" y="241"/>
                      </a:cubicBezTo>
                      <a:cubicBezTo>
                        <a:pt x="55" y="235"/>
                        <a:pt x="53" y="233"/>
                        <a:pt x="47" y="234"/>
                      </a:cubicBezTo>
                      <a:cubicBezTo>
                        <a:pt x="42" y="240"/>
                        <a:pt x="40" y="248"/>
                        <a:pt x="33" y="254"/>
                      </a:cubicBezTo>
                      <a:cubicBezTo>
                        <a:pt x="33" y="253"/>
                        <a:pt x="33" y="251"/>
                        <a:pt x="32" y="250"/>
                      </a:cubicBezTo>
                      <a:cubicBezTo>
                        <a:pt x="29" y="249"/>
                        <a:pt x="25" y="249"/>
                        <a:pt x="24" y="253"/>
                      </a:cubicBezTo>
                      <a:cubicBezTo>
                        <a:pt x="23" y="255"/>
                        <a:pt x="22" y="256"/>
                        <a:pt x="20" y="258"/>
                      </a:cubicBezTo>
                      <a:cubicBezTo>
                        <a:pt x="20" y="256"/>
                        <a:pt x="20" y="255"/>
                        <a:pt x="19" y="254"/>
                      </a:cubicBezTo>
                      <a:cubicBezTo>
                        <a:pt x="18" y="247"/>
                        <a:pt x="17" y="240"/>
                        <a:pt x="15" y="232"/>
                      </a:cubicBezTo>
                      <a:cubicBezTo>
                        <a:pt x="14" y="227"/>
                        <a:pt x="11" y="221"/>
                        <a:pt x="9" y="215"/>
                      </a:cubicBezTo>
                      <a:cubicBezTo>
                        <a:pt x="5" y="204"/>
                        <a:pt x="2" y="192"/>
                        <a:pt x="1" y="180"/>
                      </a:cubicBezTo>
                      <a:cubicBezTo>
                        <a:pt x="0" y="169"/>
                        <a:pt x="0" y="157"/>
                        <a:pt x="1" y="145"/>
                      </a:cubicBezTo>
                      <a:cubicBezTo>
                        <a:pt x="1" y="137"/>
                        <a:pt x="4" y="129"/>
                        <a:pt x="5" y="121"/>
                      </a:cubicBezTo>
                      <a:cubicBezTo>
                        <a:pt x="6" y="113"/>
                        <a:pt x="9" y="106"/>
                        <a:pt x="12" y="99"/>
                      </a:cubicBezTo>
                      <a:cubicBezTo>
                        <a:pt x="14" y="95"/>
                        <a:pt x="16" y="91"/>
                        <a:pt x="18" y="87"/>
                      </a:cubicBezTo>
                      <a:cubicBezTo>
                        <a:pt x="21" y="81"/>
                        <a:pt x="23" y="74"/>
                        <a:pt x="26" y="68"/>
                      </a:cubicBezTo>
                      <a:cubicBezTo>
                        <a:pt x="29" y="61"/>
                        <a:pt x="32" y="54"/>
                        <a:pt x="38" y="49"/>
                      </a:cubicBezTo>
                      <a:cubicBezTo>
                        <a:pt x="42" y="44"/>
                        <a:pt x="45" y="39"/>
                        <a:pt x="49" y="35"/>
                      </a:cubicBezTo>
                      <a:cubicBezTo>
                        <a:pt x="54" y="31"/>
                        <a:pt x="58" y="28"/>
                        <a:pt x="63" y="24"/>
                      </a:cubicBezTo>
                      <a:cubicBezTo>
                        <a:pt x="67" y="21"/>
                        <a:pt x="71" y="19"/>
                        <a:pt x="74" y="16"/>
                      </a:cubicBezTo>
                      <a:cubicBezTo>
                        <a:pt x="81" y="13"/>
                        <a:pt x="87" y="10"/>
                        <a:pt x="95" y="8"/>
                      </a:cubicBezTo>
                      <a:cubicBezTo>
                        <a:pt x="100" y="7"/>
                        <a:pt x="106" y="5"/>
                        <a:pt x="112" y="5"/>
                      </a:cubicBezTo>
                      <a:cubicBezTo>
                        <a:pt x="116" y="5"/>
                        <a:pt x="120" y="3"/>
                        <a:pt x="124" y="2"/>
                      </a:cubicBezTo>
                      <a:cubicBezTo>
                        <a:pt x="129" y="1"/>
                        <a:pt x="134" y="2"/>
                        <a:pt x="139" y="1"/>
                      </a:cubicBezTo>
                      <a:cubicBezTo>
                        <a:pt x="146" y="0"/>
                        <a:pt x="152" y="1"/>
                        <a:pt x="159" y="3"/>
                      </a:cubicBezTo>
                      <a:cubicBezTo>
                        <a:pt x="167" y="4"/>
                        <a:pt x="175" y="4"/>
                        <a:pt x="182" y="2"/>
                      </a:cubicBezTo>
                      <a:cubicBezTo>
                        <a:pt x="187" y="1"/>
                        <a:pt x="192" y="3"/>
                        <a:pt x="196" y="4"/>
                      </a:cubicBezTo>
                      <a:cubicBezTo>
                        <a:pt x="202" y="6"/>
                        <a:pt x="207" y="9"/>
                        <a:pt x="211" y="12"/>
                      </a:cubicBezTo>
                      <a:cubicBezTo>
                        <a:pt x="218" y="17"/>
                        <a:pt x="226" y="22"/>
                        <a:pt x="233" y="26"/>
                      </a:cubicBezTo>
                      <a:cubicBezTo>
                        <a:pt x="241" y="31"/>
                        <a:pt x="248" y="36"/>
                        <a:pt x="254" y="43"/>
                      </a:cubicBezTo>
                      <a:cubicBezTo>
                        <a:pt x="257" y="46"/>
                        <a:pt x="260" y="49"/>
                        <a:pt x="263" y="53"/>
                      </a:cubicBezTo>
                      <a:cubicBezTo>
                        <a:pt x="269" y="60"/>
                        <a:pt x="274" y="67"/>
                        <a:pt x="277" y="76"/>
                      </a:cubicBezTo>
                      <a:cubicBezTo>
                        <a:pt x="281" y="86"/>
                        <a:pt x="286" y="97"/>
                        <a:pt x="289" y="108"/>
                      </a:cubicBezTo>
                      <a:cubicBezTo>
                        <a:pt x="291" y="115"/>
                        <a:pt x="291" y="121"/>
                        <a:pt x="290" y="128"/>
                      </a:cubicBezTo>
                      <a:cubicBezTo>
                        <a:pt x="290" y="133"/>
                        <a:pt x="289" y="137"/>
                        <a:pt x="289" y="142"/>
                      </a:cubicBezTo>
                      <a:cubicBezTo>
                        <a:pt x="289" y="142"/>
                        <a:pt x="288" y="142"/>
                        <a:pt x="288" y="142"/>
                      </a:cubicBezTo>
                      <a:close/>
                    </a:path>
                  </a:pathLst>
                </a:custGeom>
                <a:solidFill>
                  <a:srgbClr val="764E4E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78" name="Freeform 16"/>
                <p:cNvSpPr>
                  <a:spLocks/>
                </p:cNvSpPr>
                <p:nvPr/>
              </p:nvSpPr>
              <p:spPr bwMode="auto">
                <a:xfrm>
                  <a:off x="6416685" y="3897279"/>
                  <a:ext cx="528639" cy="1460488"/>
                </a:xfrm>
                <a:custGeom>
                  <a:avLst/>
                  <a:gdLst>
                    <a:gd name="T0" fmla="*/ 92 w 141"/>
                    <a:gd name="T1" fmla="*/ 0 h 389"/>
                    <a:gd name="T2" fmla="*/ 100 w 141"/>
                    <a:gd name="T3" fmla="*/ 5 h 389"/>
                    <a:gd name="T4" fmla="*/ 101 w 141"/>
                    <a:gd name="T5" fmla="*/ 4 h 389"/>
                    <a:gd name="T6" fmla="*/ 106 w 141"/>
                    <a:gd name="T7" fmla="*/ 17 h 389"/>
                    <a:gd name="T8" fmla="*/ 113 w 141"/>
                    <a:gd name="T9" fmla="*/ 33 h 389"/>
                    <a:gd name="T10" fmla="*/ 119 w 141"/>
                    <a:gd name="T11" fmla="*/ 51 h 389"/>
                    <a:gd name="T12" fmla="*/ 126 w 141"/>
                    <a:gd name="T13" fmla="*/ 68 h 389"/>
                    <a:gd name="T14" fmla="*/ 128 w 141"/>
                    <a:gd name="T15" fmla="*/ 75 h 389"/>
                    <a:gd name="T16" fmla="*/ 138 w 141"/>
                    <a:gd name="T17" fmla="*/ 106 h 389"/>
                    <a:gd name="T18" fmla="*/ 141 w 141"/>
                    <a:gd name="T19" fmla="*/ 115 h 389"/>
                    <a:gd name="T20" fmla="*/ 136 w 141"/>
                    <a:gd name="T21" fmla="*/ 117 h 389"/>
                    <a:gd name="T22" fmla="*/ 119 w 141"/>
                    <a:gd name="T23" fmla="*/ 119 h 389"/>
                    <a:gd name="T24" fmla="*/ 112 w 141"/>
                    <a:gd name="T25" fmla="*/ 115 h 389"/>
                    <a:gd name="T26" fmla="*/ 111 w 141"/>
                    <a:gd name="T27" fmla="*/ 113 h 389"/>
                    <a:gd name="T28" fmla="*/ 109 w 141"/>
                    <a:gd name="T29" fmla="*/ 110 h 389"/>
                    <a:gd name="T30" fmla="*/ 107 w 141"/>
                    <a:gd name="T31" fmla="*/ 107 h 389"/>
                    <a:gd name="T32" fmla="*/ 101 w 141"/>
                    <a:gd name="T33" fmla="*/ 107 h 389"/>
                    <a:gd name="T34" fmla="*/ 101 w 141"/>
                    <a:gd name="T35" fmla="*/ 111 h 389"/>
                    <a:gd name="T36" fmla="*/ 102 w 141"/>
                    <a:gd name="T37" fmla="*/ 124 h 389"/>
                    <a:gd name="T38" fmla="*/ 104 w 141"/>
                    <a:gd name="T39" fmla="*/ 137 h 389"/>
                    <a:gd name="T40" fmla="*/ 110 w 141"/>
                    <a:gd name="T41" fmla="*/ 164 h 389"/>
                    <a:gd name="T42" fmla="*/ 111 w 141"/>
                    <a:gd name="T43" fmla="*/ 174 h 389"/>
                    <a:gd name="T44" fmla="*/ 114 w 141"/>
                    <a:gd name="T45" fmla="*/ 193 h 389"/>
                    <a:gd name="T46" fmla="*/ 116 w 141"/>
                    <a:gd name="T47" fmla="*/ 218 h 389"/>
                    <a:gd name="T48" fmla="*/ 117 w 141"/>
                    <a:gd name="T49" fmla="*/ 234 h 389"/>
                    <a:gd name="T50" fmla="*/ 118 w 141"/>
                    <a:gd name="T51" fmla="*/ 250 h 389"/>
                    <a:gd name="T52" fmla="*/ 119 w 141"/>
                    <a:gd name="T53" fmla="*/ 278 h 389"/>
                    <a:gd name="T54" fmla="*/ 118 w 141"/>
                    <a:gd name="T55" fmla="*/ 314 h 389"/>
                    <a:gd name="T56" fmla="*/ 118 w 141"/>
                    <a:gd name="T57" fmla="*/ 324 h 389"/>
                    <a:gd name="T58" fmla="*/ 115 w 141"/>
                    <a:gd name="T59" fmla="*/ 353 h 389"/>
                    <a:gd name="T60" fmla="*/ 115 w 141"/>
                    <a:gd name="T61" fmla="*/ 372 h 389"/>
                    <a:gd name="T62" fmla="*/ 116 w 141"/>
                    <a:gd name="T63" fmla="*/ 377 h 389"/>
                    <a:gd name="T64" fmla="*/ 119 w 141"/>
                    <a:gd name="T65" fmla="*/ 383 h 389"/>
                    <a:gd name="T66" fmla="*/ 90 w 141"/>
                    <a:gd name="T67" fmla="*/ 389 h 389"/>
                    <a:gd name="T68" fmla="*/ 69 w 141"/>
                    <a:gd name="T69" fmla="*/ 388 h 389"/>
                    <a:gd name="T70" fmla="*/ 59 w 141"/>
                    <a:gd name="T71" fmla="*/ 386 h 389"/>
                    <a:gd name="T72" fmla="*/ 44 w 141"/>
                    <a:gd name="T73" fmla="*/ 383 h 389"/>
                    <a:gd name="T74" fmla="*/ 26 w 141"/>
                    <a:gd name="T75" fmla="*/ 378 h 389"/>
                    <a:gd name="T76" fmla="*/ 28 w 141"/>
                    <a:gd name="T77" fmla="*/ 375 h 389"/>
                    <a:gd name="T78" fmla="*/ 38 w 141"/>
                    <a:gd name="T79" fmla="*/ 356 h 389"/>
                    <a:gd name="T80" fmla="*/ 36 w 141"/>
                    <a:gd name="T81" fmla="*/ 321 h 389"/>
                    <a:gd name="T82" fmla="*/ 31 w 141"/>
                    <a:gd name="T83" fmla="*/ 305 h 389"/>
                    <a:gd name="T84" fmla="*/ 28 w 141"/>
                    <a:gd name="T85" fmla="*/ 289 h 389"/>
                    <a:gd name="T86" fmla="*/ 24 w 141"/>
                    <a:gd name="T87" fmla="*/ 258 h 389"/>
                    <a:gd name="T88" fmla="*/ 20 w 141"/>
                    <a:gd name="T89" fmla="*/ 227 h 389"/>
                    <a:gd name="T90" fmla="*/ 14 w 141"/>
                    <a:gd name="T91" fmla="*/ 190 h 389"/>
                    <a:gd name="T92" fmla="*/ 14 w 141"/>
                    <a:gd name="T93" fmla="*/ 187 h 389"/>
                    <a:gd name="T94" fmla="*/ 10 w 141"/>
                    <a:gd name="T95" fmla="*/ 170 h 389"/>
                    <a:gd name="T96" fmla="*/ 7 w 141"/>
                    <a:gd name="T97" fmla="*/ 151 h 389"/>
                    <a:gd name="T98" fmla="*/ 5 w 141"/>
                    <a:gd name="T99" fmla="*/ 139 h 389"/>
                    <a:gd name="T100" fmla="*/ 2 w 141"/>
                    <a:gd name="T101" fmla="*/ 108 h 389"/>
                    <a:gd name="T102" fmla="*/ 0 w 141"/>
                    <a:gd name="T103" fmla="*/ 91 h 389"/>
                    <a:gd name="T104" fmla="*/ 1 w 141"/>
                    <a:gd name="T105" fmla="*/ 73 h 389"/>
                    <a:gd name="T106" fmla="*/ 14 w 141"/>
                    <a:gd name="T107" fmla="*/ 41 h 389"/>
                    <a:gd name="T108" fmla="*/ 46 w 141"/>
                    <a:gd name="T109" fmla="*/ 12 h 389"/>
                    <a:gd name="T110" fmla="*/ 69 w 141"/>
                    <a:gd name="T111" fmla="*/ 5 h 389"/>
                    <a:gd name="T112" fmla="*/ 84 w 141"/>
                    <a:gd name="T113" fmla="*/ 2 h 389"/>
                    <a:gd name="T114" fmla="*/ 92 w 141"/>
                    <a:gd name="T115" fmla="*/ 0 h 38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141" h="389">
                      <a:moveTo>
                        <a:pt x="92" y="0"/>
                      </a:moveTo>
                      <a:cubicBezTo>
                        <a:pt x="96" y="2"/>
                        <a:pt x="98" y="3"/>
                        <a:pt x="100" y="5"/>
                      </a:cubicBezTo>
                      <a:cubicBezTo>
                        <a:pt x="101" y="4"/>
                        <a:pt x="101" y="4"/>
                        <a:pt x="101" y="4"/>
                      </a:cubicBezTo>
                      <a:cubicBezTo>
                        <a:pt x="103" y="8"/>
                        <a:pt x="104" y="12"/>
                        <a:pt x="106" y="17"/>
                      </a:cubicBezTo>
                      <a:cubicBezTo>
                        <a:pt x="109" y="22"/>
                        <a:pt x="111" y="27"/>
                        <a:pt x="113" y="33"/>
                      </a:cubicBezTo>
                      <a:cubicBezTo>
                        <a:pt x="116" y="39"/>
                        <a:pt x="117" y="45"/>
                        <a:pt x="119" y="51"/>
                      </a:cubicBezTo>
                      <a:cubicBezTo>
                        <a:pt x="121" y="57"/>
                        <a:pt x="124" y="63"/>
                        <a:pt x="126" y="68"/>
                      </a:cubicBezTo>
                      <a:cubicBezTo>
                        <a:pt x="127" y="71"/>
                        <a:pt x="127" y="73"/>
                        <a:pt x="128" y="75"/>
                      </a:cubicBezTo>
                      <a:cubicBezTo>
                        <a:pt x="131" y="85"/>
                        <a:pt x="135" y="96"/>
                        <a:pt x="138" y="106"/>
                      </a:cubicBezTo>
                      <a:cubicBezTo>
                        <a:pt x="139" y="109"/>
                        <a:pt x="140" y="112"/>
                        <a:pt x="141" y="115"/>
                      </a:cubicBezTo>
                      <a:cubicBezTo>
                        <a:pt x="139" y="116"/>
                        <a:pt x="137" y="116"/>
                        <a:pt x="136" y="117"/>
                      </a:cubicBezTo>
                      <a:cubicBezTo>
                        <a:pt x="130" y="118"/>
                        <a:pt x="124" y="119"/>
                        <a:pt x="119" y="119"/>
                      </a:cubicBezTo>
                      <a:cubicBezTo>
                        <a:pt x="115" y="120"/>
                        <a:pt x="114" y="119"/>
                        <a:pt x="112" y="115"/>
                      </a:cubicBezTo>
                      <a:cubicBezTo>
                        <a:pt x="112" y="114"/>
                        <a:pt x="112" y="114"/>
                        <a:pt x="111" y="113"/>
                      </a:cubicBezTo>
                      <a:cubicBezTo>
                        <a:pt x="110" y="112"/>
                        <a:pt x="109" y="111"/>
                        <a:pt x="109" y="110"/>
                      </a:cubicBezTo>
                      <a:cubicBezTo>
                        <a:pt x="108" y="109"/>
                        <a:pt x="108" y="108"/>
                        <a:pt x="107" y="107"/>
                      </a:cubicBezTo>
                      <a:cubicBezTo>
                        <a:pt x="105" y="107"/>
                        <a:pt x="103" y="107"/>
                        <a:pt x="101" y="107"/>
                      </a:cubicBezTo>
                      <a:cubicBezTo>
                        <a:pt x="101" y="108"/>
                        <a:pt x="101" y="110"/>
                        <a:pt x="101" y="111"/>
                      </a:cubicBezTo>
                      <a:cubicBezTo>
                        <a:pt x="102" y="115"/>
                        <a:pt x="103" y="120"/>
                        <a:pt x="102" y="124"/>
                      </a:cubicBezTo>
                      <a:cubicBezTo>
                        <a:pt x="102" y="129"/>
                        <a:pt x="103" y="133"/>
                        <a:pt x="104" y="137"/>
                      </a:cubicBezTo>
                      <a:cubicBezTo>
                        <a:pt x="106" y="146"/>
                        <a:pt x="108" y="155"/>
                        <a:pt x="110" y="164"/>
                      </a:cubicBezTo>
                      <a:cubicBezTo>
                        <a:pt x="110" y="167"/>
                        <a:pt x="111" y="170"/>
                        <a:pt x="111" y="174"/>
                      </a:cubicBezTo>
                      <a:cubicBezTo>
                        <a:pt x="112" y="180"/>
                        <a:pt x="113" y="187"/>
                        <a:pt x="114" y="193"/>
                      </a:cubicBezTo>
                      <a:cubicBezTo>
                        <a:pt x="115" y="201"/>
                        <a:pt x="117" y="209"/>
                        <a:pt x="116" y="218"/>
                      </a:cubicBezTo>
                      <a:cubicBezTo>
                        <a:pt x="116" y="223"/>
                        <a:pt x="117" y="228"/>
                        <a:pt x="117" y="234"/>
                      </a:cubicBezTo>
                      <a:cubicBezTo>
                        <a:pt x="118" y="239"/>
                        <a:pt x="118" y="244"/>
                        <a:pt x="118" y="250"/>
                      </a:cubicBezTo>
                      <a:cubicBezTo>
                        <a:pt x="119" y="259"/>
                        <a:pt x="119" y="269"/>
                        <a:pt x="119" y="278"/>
                      </a:cubicBezTo>
                      <a:cubicBezTo>
                        <a:pt x="119" y="290"/>
                        <a:pt x="119" y="302"/>
                        <a:pt x="118" y="314"/>
                      </a:cubicBezTo>
                      <a:cubicBezTo>
                        <a:pt x="118" y="317"/>
                        <a:pt x="118" y="320"/>
                        <a:pt x="118" y="324"/>
                      </a:cubicBezTo>
                      <a:cubicBezTo>
                        <a:pt x="117" y="333"/>
                        <a:pt x="116" y="343"/>
                        <a:pt x="115" y="353"/>
                      </a:cubicBezTo>
                      <a:cubicBezTo>
                        <a:pt x="115" y="359"/>
                        <a:pt x="115" y="366"/>
                        <a:pt x="115" y="372"/>
                      </a:cubicBezTo>
                      <a:cubicBezTo>
                        <a:pt x="115" y="374"/>
                        <a:pt x="115" y="375"/>
                        <a:pt x="116" y="377"/>
                      </a:cubicBezTo>
                      <a:cubicBezTo>
                        <a:pt x="117" y="379"/>
                        <a:pt x="118" y="381"/>
                        <a:pt x="119" y="383"/>
                      </a:cubicBezTo>
                      <a:cubicBezTo>
                        <a:pt x="109" y="386"/>
                        <a:pt x="100" y="388"/>
                        <a:pt x="90" y="389"/>
                      </a:cubicBezTo>
                      <a:cubicBezTo>
                        <a:pt x="83" y="389"/>
                        <a:pt x="76" y="389"/>
                        <a:pt x="69" y="388"/>
                      </a:cubicBezTo>
                      <a:cubicBezTo>
                        <a:pt x="66" y="388"/>
                        <a:pt x="62" y="387"/>
                        <a:pt x="59" y="386"/>
                      </a:cubicBezTo>
                      <a:cubicBezTo>
                        <a:pt x="54" y="385"/>
                        <a:pt x="49" y="384"/>
                        <a:pt x="44" y="383"/>
                      </a:cubicBezTo>
                      <a:cubicBezTo>
                        <a:pt x="38" y="381"/>
                        <a:pt x="32" y="380"/>
                        <a:pt x="26" y="378"/>
                      </a:cubicBezTo>
                      <a:cubicBezTo>
                        <a:pt x="27" y="376"/>
                        <a:pt x="28" y="375"/>
                        <a:pt x="28" y="375"/>
                      </a:cubicBezTo>
                      <a:cubicBezTo>
                        <a:pt x="35" y="370"/>
                        <a:pt x="37" y="363"/>
                        <a:pt x="38" y="356"/>
                      </a:cubicBezTo>
                      <a:cubicBezTo>
                        <a:pt x="39" y="344"/>
                        <a:pt x="38" y="333"/>
                        <a:pt x="36" y="321"/>
                      </a:cubicBezTo>
                      <a:cubicBezTo>
                        <a:pt x="35" y="315"/>
                        <a:pt x="33" y="310"/>
                        <a:pt x="31" y="305"/>
                      </a:cubicBezTo>
                      <a:cubicBezTo>
                        <a:pt x="29" y="300"/>
                        <a:pt x="29" y="294"/>
                        <a:pt x="28" y="289"/>
                      </a:cubicBezTo>
                      <a:cubicBezTo>
                        <a:pt x="26" y="279"/>
                        <a:pt x="25" y="268"/>
                        <a:pt x="24" y="258"/>
                      </a:cubicBezTo>
                      <a:cubicBezTo>
                        <a:pt x="22" y="247"/>
                        <a:pt x="21" y="237"/>
                        <a:pt x="20" y="227"/>
                      </a:cubicBezTo>
                      <a:cubicBezTo>
                        <a:pt x="18" y="214"/>
                        <a:pt x="16" y="202"/>
                        <a:pt x="14" y="190"/>
                      </a:cubicBezTo>
                      <a:cubicBezTo>
                        <a:pt x="14" y="189"/>
                        <a:pt x="14" y="188"/>
                        <a:pt x="14" y="187"/>
                      </a:cubicBezTo>
                      <a:cubicBezTo>
                        <a:pt x="14" y="181"/>
                        <a:pt x="12" y="175"/>
                        <a:pt x="10" y="170"/>
                      </a:cubicBezTo>
                      <a:cubicBezTo>
                        <a:pt x="8" y="164"/>
                        <a:pt x="8" y="158"/>
                        <a:pt x="7" y="151"/>
                      </a:cubicBezTo>
                      <a:cubicBezTo>
                        <a:pt x="7" y="147"/>
                        <a:pt x="5" y="143"/>
                        <a:pt x="5" y="139"/>
                      </a:cubicBezTo>
                      <a:cubicBezTo>
                        <a:pt x="4" y="129"/>
                        <a:pt x="3" y="119"/>
                        <a:pt x="2" y="108"/>
                      </a:cubicBezTo>
                      <a:cubicBezTo>
                        <a:pt x="1" y="103"/>
                        <a:pt x="1" y="97"/>
                        <a:pt x="0" y="91"/>
                      </a:cubicBezTo>
                      <a:cubicBezTo>
                        <a:pt x="0" y="85"/>
                        <a:pt x="1" y="79"/>
                        <a:pt x="1" y="73"/>
                      </a:cubicBezTo>
                      <a:cubicBezTo>
                        <a:pt x="2" y="61"/>
                        <a:pt x="8" y="51"/>
                        <a:pt x="14" y="41"/>
                      </a:cubicBezTo>
                      <a:cubicBezTo>
                        <a:pt x="22" y="29"/>
                        <a:pt x="33" y="19"/>
                        <a:pt x="46" y="12"/>
                      </a:cubicBezTo>
                      <a:cubicBezTo>
                        <a:pt x="53" y="8"/>
                        <a:pt x="61" y="6"/>
                        <a:pt x="69" y="5"/>
                      </a:cubicBezTo>
                      <a:cubicBezTo>
                        <a:pt x="74" y="5"/>
                        <a:pt x="79" y="3"/>
                        <a:pt x="84" y="2"/>
                      </a:cubicBezTo>
                      <a:cubicBezTo>
                        <a:pt x="87" y="1"/>
                        <a:pt x="90" y="0"/>
                        <a:pt x="92" y="0"/>
                      </a:cubicBezTo>
                      <a:close/>
                    </a:path>
                  </a:pathLst>
                </a:custGeom>
                <a:solidFill>
                  <a:srgbClr val="EDFDD1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79" name="Freeform 17"/>
                <p:cNvSpPr>
                  <a:spLocks/>
                </p:cNvSpPr>
                <p:nvPr/>
              </p:nvSpPr>
              <p:spPr bwMode="auto">
                <a:xfrm>
                  <a:off x="2916242" y="3840129"/>
                  <a:ext cx="273050" cy="1943084"/>
                </a:xfrm>
                <a:custGeom>
                  <a:avLst/>
                  <a:gdLst>
                    <a:gd name="T0" fmla="*/ 69 w 73"/>
                    <a:gd name="T1" fmla="*/ 517 h 517"/>
                    <a:gd name="T2" fmla="*/ 38 w 73"/>
                    <a:gd name="T3" fmla="*/ 515 h 517"/>
                    <a:gd name="T4" fmla="*/ 24 w 73"/>
                    <a:gd name="T5" fmla="*/ 516 h 517"/>
                    <a:gd name="T6" fmla="*/ 18 w 73"/>
                    <a:gd name="T7" fmla="*/ 516 h 517"/>
                    <a:gd name="T8" fmla="*/ 14 w 73"/>
                    <a:gd name="T9" fmla="*/ 512 h 517"/>
                    <a:gd name="T10" fmla="*/ 15 w 73"/>
                    <a:gd name="T11" fmla="*/ 482 h 517"/>
                    <a:gd name="T12" fmla="*/ 15 w 73"/>
                    <a:gd name="T13" fmla="*/ 460 h 517"/>
                    <a:gd name="T14" fmla="*/ 12 w 73"/>
                    <a:gd name="T15" fmla="*/ 425 h 517"/>
                    <a:gd name="T16" fmla="*/ 12 w 73"/>
                    <a:gd name="T17" fmla="*/ 411 h 517"/>
                    <a:gd name="T18" fmla="*/ 11 w 73"/>
                    <a:gd name="T19" fmla="*/ 396 h 517"/>
                    <a:gd name="T20" fmla="*/ 11 w 73"/>
                    <a:gd name="T21" fmla="*/ 385 h 517"/>
                    <a:gd name="T22" fmla="*/ 11 w 73"/>
                    <a:gd name="T23" fmla="*/ 374 h 517"/>
                    <a:gd name="T24" fmla="*/ 11 w 73"/>
                    <a:gd name="T25" fmla="*/ 355 h 517"/>
                    <a:gd name="T26" fmla="*/ 9 w 73"/>
                    <a:gd name="T27" fmla="*/ 333 h 517"/>
                    <a:gd name="T28" fmla="*/ 9 w 73"/>
                    <a:gd name="T29" fmla="*/ 304 h 517"/>
                    <a:gd name="T30" fmla="*/ 8 w 73"/>
                    <a:gd name="T31" fmla="*/ 285 h 517"/>
                    <a:gd name="T32" fmla="*/ 8 w 73"/>
                    <a:gd name="T33" fmla="*/ 272 h 517"/>
                    <a:gd name="T34" fmla="*/ 7 w 73"/>
                    <a:gd name="T35" fmla="*/ 262 h 517"/>
                    <a:gd name="T36" fmla="*/ 7 w 73"/>
                    <a:gd name="T37" fmla="*/ 252 h 517"/>
                    <a:gd name="T38" fmla="*/ 7 w 73"/>
                    <a:gd name="T39" fmla="*/ 229 h 517"/>
                    <a:gd name="T40" fmla="*/ 6 w 73"/>
                    <a:gd name="T41" fmla="*/ 217 h 517"/>
                    <a:gd name="T42" fmla="*/ 6 w 73"/>
                    <a:gd name="T43" fmla="*/ 216 h 517"/>
                    <a:gd name="T44" fmla="*/ 6 w 73"/>
                    <a:gd name="T45" fmla="*/ 196 h 517"/>
                    <a:gd name="T46" fmla="*/ 6 w 73"/>
                    <a:gd name="T47" fmla="*/ 173 h 517"/>
                    <a:gd name="T48" fmla="*/ 6 w 73"/>
                    <a:gd name="T49" fmla="*/ 152 h 517"/>
                    <a:gd name="T50" fmla="*/ 6 w 73"/>
                    <a:gd name="T51" fmla="*/ 134 h 517"/>
                    <a:gd name="T52" fmla="*/ 4 w 73"/>
                    <a:gd name="T53" fmla="*/ 114 h 517"/>
                    <a:gd name="T54" fmla="*/ 4 w 73"/>
                    <a:gd name="T55" fmla="*/ 103 h 517"/>
                    <a:gd name="T56" fmla="*/ 4 w 73"/>
                    <a:gd name="T57" fmla="*/ 84 h 517"/>
                    <a:gd name="T58" fmla="*/ 5 w 73"/>
                    <a:gd name="T59" fmla="*/ 69 h 517"/>
                    <a:gd name="T60" fmla="*/ 4 w 73"/>
                    <a:gd name="T61" fmla="*/ 52 h 517"/>
                    <a:gd name="T62" fmla="*/ 3 w 73"/>
                    <a:gd name="T63" fmla="*/ 37 h 517"/>
                    <a:gd name="T64" fmla="*/ 0 w 73"/>
                    <a:gd name="T65" fmla="*/ 6 h 517"/>
                    <a:gd name="T66" fmla="*/ 0 w 73"/>
                    <a:gd name="T67" fmla="*/ 2 h 517"/>
                    <a:gd name="T68" fmla="*/ 73 w 73"/>
                    <a:gd name="T69" fmla="*/ 2 h 517"/>
                    <a:gd name="T70" fmla="*/ 71 w 73"/>
                    <a:gd name="T71" fmla="*/ 4 h 517"/>
                    <a:gd name="T72" fmla="*/ 69 w 73"/>
                    <a:gd name="T73" fmla="*/ 9 h 517"/>
                    <a:gd name="T74" fmla="*/ 69 w 73"/>
                    <a:gd name="T75" fmla="*/ 33 h 517"/>
                    <a:gd name="T76" fmla="*/ 69 w 73"/>
                    <a:gd name="T77" fmla="*/ 56 h 517"/>
                    <a:gd name="T78" fmla="*/ 69 w 73"/>
                    <a:gd name="T79" fmla="*/ 80 h 517"/>
                    <a:gd name="T80" fmla="*/ 70 w 73"/>
                    <a:gd name="T81" fmla="*/ 93 h 517"/>
                    <a:gd name="T82" fmla="*/ 68 w 73"/>
                    <a:gd name="T83" fmla="*/ 129 h 517"/>
                    <a:gd name="T84" fmla="*/ 68 w 73"/>
                    <a:gd name="T85" fmla="*/ 144 h 517"/>
                    <a:gd name="T86" fmla="*/ 67 w 73"/>
                    <a:gd name="T87" fmla="*/ 154 h 517"/>
                    <a:gd name="T88" fmla="*/ 67 w 73"/>
                    <a:gd name="T89" fmla="*/ 166 h 517"/>
                    <a:gd name="T90" fmla="*/ 66 w 73"/>
                    <a:gd name="T91" fmla="*/ 194 h 517"/>
                    <a:gd name="T92" fmla="*/ 67 w 73"/>
                    <a:gd name="T93" fmla="*/ 224 h 517"/>
                    <a:gd name="T94" fmla="*/ 67 w 73"/>
                    <a:gd name="T95" fmla="*/ 238 h 517"/>
                    <a:gd name="T96" fmla="*/ 67 w 73"/>
                    <a:gd name="T97" fmla="*/ 251 h 517"/>
                    <a:gd name="T98" fmla="*/ 69 w 73"/>
                    <a:gd name="T99" fmla="*/ 285 h 517"/>
                    <a:gd name="T100" fmla="*/ 69 w 73"/>
                    <a:gd name="T101" fmla="*/ 321 h 517"/>
                    <a:gd name="T102" fmla="*/ 69 w 73"/>
                    <a:gd name="T103" fmla="*/ 333 h 517"/>
                    <a:gd name="T104" fmla="*/ 70 w 73"/>
                    <a:gd name="T105" fmla="*/ 368 h 517"/>
                    <a:gd name="T106" fmla="*/ 69 w 73"/>
                    <a:gd name="T107" fmla="*/ 386 h 517"/>
                    <a:gd name="T108" fmla="*/ 70 w 73"/>
                    <a:gd name="T109" fmla="*/ 406 h 517"/>
                    <a:gd name="T110" fmla="*/ 70 w 73"/>
                    <a:gd name="T111" fmla="*/ 430 h 517"/>
                    <a:gd name="T112" fmla="*/ 70 w 73"/>
                    <a:gd name="T113" fmla="*/ 446 h 517"/>
                    <a:gd name="T114" fmla="*/ 70 w 73"/>
                    <a:gd name="T115" fmla="*/ 478 h 517"/>
                    <a:gd name="T116" fmla="*/ 70 w 73"/>
                    <a:gd name="T117" fmla="*/ 505 h 517"/>
                    <a:gd name="T118" fmla="*/ 69 w 73"/>
                    <a:gd name="T119" fmla="*/ 517 h 5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</a:cxnLst>
                  <a:rect l="0" t="0" r="r" b="b"/>
                  <a:pathLst>
                    <a:path w="73" h="517">
                      <a:moveTo>
                        <a:pt x="69" y="517"/>
                      </a:moveTo>
                      <a:cubicBezTo>
                        <a:pt x="58" y="516"/>
                        <a:pt x="48" y="516"/>
                        <a:pt x="38" y="515"/>
                      </a:cubicBezTo>
                      <a:cubicBezTo>
                        <a:pt x="33" y="515"/>
                        <a:pt x="28" y="515"/>
                        <a:pt x="24" y="516"/>
                      </a:cubicBezTo>
                      <a:cubicBezTo>
                        <a:pt x="22" y="516"/>
                        <a:pt x="20" y="516"/>
                        <a:pt x="18" y="516"/>
                      </a:cubicBezTo>
                      <a:cubicBezTo>
                        <a:pt x="14" y="516"/>
                        <a:pt x="13" y="515"/>
                        <a:pt x="14" y="512"/>
                      </a:cubicBezTo>
                      <a:cubicBezTo>
                        <a:pt x="18" y="502"/>
                        <a:pt x="15" y="492"/>
                        <a:pt x="15" y="482"/>
                      </a:cubicBezTo>
                      <a:cubicBezTo>
                        <a:pt x="15" y="475"/>
                        <a:pt x="15" y="467"/>
                        <a:pt x="15" y="460"/>
                      </a:cubicBezTo>
                      <a:cubicBezTo>
                        <a:pt x="14" y="448"/>
                        <a:pt x="13" y="437"/>
                        <a:pt x="12" y="425"/>
                      </a:cubicBezTo>
                      <a:cubicBezTo>
                        <a:pt x="12" y="420"/>
                        <a:pt x="12" y="416"/>
                        <a:pt x="12" y="411"/>
                      </a:cubicBezTo>
                      <a:cubicBezTo>
                        <a:pt x="12" y="406"/>
                        <a:pt x="12" y="401"/>
                        <a:pt x="11" y="396"/>
                      </a:cubicBezTo>
                      <a:cubicBezTo>
                        <a:pt x="11" y="392"/>
                        <a:pt x="11" y="389"/>
                        <a:pt x="11" y="385"/>
                      </a:cubicBezTo>
                      <a:cubicBezTo>
                        <a:pt x="10" y="381"/>
                        <a:pt x="11" y="378"/>
                        <a:pt x="11" y="374"/>
                      </a:cubicBezTo>
                      <a:cubicBezTo>
                        <a:pt x="11" y="368"/>
                        <a:pt x="11" y="362"/>
                        <a:pt x="11" y="355"/>
                      </a:cubicBezTo>
                      <a:cubicBezTo>
                        <a:pt x="10" y="348"/>
                        <a:pt x="10" y="341"/>
                        <a:pt x="9" y="333"/>
                      </a:cubicBezTo>
                      <a:cubicBezTo>
                        <a:pt x="9" y="323"/>
                        <a:pt x="10" y="314"/>
                        <a:pt x="9" y="304"/>
                      </a:cubicBezTo>
                      <a:cubicBezTo>
                        <a:pt x="9" y="298"/>
                        <a:pt x="9" y="291"/>
                        <a:pt x="8" y="285"/>
                      </a:cubicBezTo>
                      <a:cubicBezTo>
                        <a:pt x="8" y="281"/>
                        <a:pt x="8" y="277"/>
                        <a:pt x="8" y="272"/>
                      </a:cubicBezTo>
                      <a:cubicBezTo>
                        <a:pt x="8" y="269"/>
                        <a:pt x="7" y="265"/>
                        <a:pt x="7" y="262"/>
                      </a:cubicBezTo>
                      <a:cubicBezTo>
                        <a:pt x="7" y="258"/>
                        <a:pt x="7" y="255"/>
                        <a:pt x="7" y="252"/>
                      </a:cubicBezTo>
                      <a:cubicBezTo>
                        <a:pt x="7" y="245"/>
                        <a:pt x="7" y="237"/>
                        <a:pt x="7" y="229"/>
                      </a:cubicBezTo>
                      <a:cubicBezTo>
                        <a:pt x="6" y="225"/>
                        <a:pt x="7" y="221"/>
                        <a:pt x="6" y="217"/>
                      </a:cubicBezTo>
                      <a:cubicBezTo>
                        <a:pt x="6" y="217"/>
                        <a:pt x="6" y="217"/>
                        <a:pt x="6" y="216"/>
                      </a:cubicBezTo>
                      <a:cubicBezTo>
                        <a:pt x="8" y="210"/>
                        <a:pt x="6" y="203"/>
                        <a:pt x="6" y="196"/>
                      </a:cubicBezTo>
                      <a:cubicBezTo>
                        <a:pt x="6" y="188"/>
                        <a:pt x="6" y="180"/>
                        <a:pt x="6" y="173"/>
                      </a:cubicBezTo>
                      <a:cubicBezTo>
                        <a:pt x="6" y="166"/>
                        <a:pt x="7" y="159"/>
                        <a:pt x="6" y="152"/>
                      </a:cubicBezTo>
                      <a:cubicBezTo>
                        <a:pt x="6" y="146"/>
                        <a:pt x="6" y="140"/>
                        <a:pt x="6" y="134"/>
                      </a:cubicBezTo>
                      <a:cubicBezTo>
                        <a:pt x="6" y="127"/>
                        <a:pt x="5" y="120"/>
                        <a:pt x="4" y="114"/>
                      </a:cubicBezTo>
                      <a:cubicBezTo>
                        <a:pt x="4" y="110"/>
                        <a:pt x="4" y="106"/>
                        <a:pt x="4" y="103"/>
                      </a:cubicBezTo>
                      <a:cubicBezTo>
                        <a:pt x="4" y="96"/>
                        <a:pt x="4" y="90"/>
                        <a:pt x="4" y="84"/>
                      </a:cubicBezTo>
                      <a:cubicBezTo>
                        <a:pt x="5" y="79"/>
                        <a:pt x="5" y="74"/>
                        <a:pt x="5" y="69"/>
                      </a:cubicBezTo>
                      <a:cubicBezTo>
                        <a:pt x="5" y="63"/>
                        <a:pt x="5" y="58"/>
                        <a:pt x="4" y="52"/>
                      </a:cubicBezTo>
                      <a:cubicBezTo>
                        <a:pt x="4" y="47"/>
                        <a:pt x="3" y="42"/>
                        <a:pt x="3" y="37"/>
                      </a:cubicBezTo>
                      <a:cubicBezTo>
                        <a:pt x="2" y="27"/>
                        <a:pt x="1" y="17"/>
                        <a:pt x="0" y="6"/>
                      </a:cubicBezTo>
                      <a:cubicBezTo>
                        <a:pt x="0" y="5"/>
                        <a:pt x="0" y="4"/>
                        <a:pt x="0" y="2"/>
                      </a:cubicBezTo>
                      <a:cubicBezTo>
                        <a:pt x="25" y="0"/>
                        <a:pt x="48" y="0"/>
                        <a:pt x="73" y="2"/>
                      </a:cubicBezTo>
                      <a:cubicBezTo>
                        <a:pt x="72" y="3"/>
                        <a:pt x="72" y="4"/>
                        <a:pt x="71" y="4"/>
                      </a:cubicBezTo>
                      <a:cubicBezTo>
                        <a:pt x="69" y="5"/>
                        <a:pt x="69" y="7"/>
                        <a:pt x="69" y="9"/>
                      </a:cubicBezTo>
                      <a:cubicBezTo>
                        <a:pt x="69" y="17"/>
                        <a:pt x="69" y="25"/>
                        <a:pt x="69" y="33"/>
                      </a:cubicBezTo>
                      <a:cubicBezTo>
                        <a:pt x="69" y="41"/>
                        <a:pt x="69" y="49"/>
                        <a:pt x="69" y="56"/>
                      </a:cubicBezTo>
                      <a:cubicBezTo>
                        <a:pt x="69" y="64"/>
                        <a:pt x="69" y="72"/>
                        <a:pt x="69" y="80"/>
                      </a:cubicBezTo>
                      <a:cubicBezTo>
                        <a:pt x="69" y="85"/>
                        <a:pt x="70" y="89"/>
                        <a:pt x="70" y="93"/>
                      </a:cubicBezTo>
                      <a:cubicBezTo>
                        <a:pt x="69" y="105"/>
                        <a:pt x="69" y="117"/>
                        <a:pt x="68" y="129"/>
                      </a:cubicBezTo>
                      <a:cubicBezTo>
                        <a:pt x="68" y="134"/>
                        <a:pt x="68" y="139"/>
                        <a:pt x="68" y="144"/>
                      </a:cubicBezTo>
                      <a:cubicBezTo>
                        <a:pt x="68" y="148"/>
                        <a:pt x="67" y="151"/>
                        <a:pt x="67" y="154"/>
                      </a:cubicBezTo>
                      <a:cubicBezTo>
                        <a:pt x="67" y="158"/>
                        <a:pt x="67" y="162"/>
                        <a:pt x="67" y="166"/>
                      </a:cubicBezTo>
                      <a:cubicBezTo>
                        <a:pt x="67" y="176"/>
                        <a:pt x="66" y="185"/>
                        <a:pt x="66" y="194"/>
                      </a:cubicBezTo>
                      <a:cubicBezTo>
                        <a:pt x="66" y="204"/>
                        <a:pt x="67" y="214"/>
                        <a:pt x="67" y="224"/>
                      </a:cubicBezTo>
                      <a:cubicBezTo>
                        <a:pt x="67" y="229"/>
                        <a:pt x="67" y="234"/>
                        <a:pt x="67" y="238"/>
                      </a:cubicBezTo>
                      <a:cubicBezTo>
                        <a:pt x="67" y="243"/>
                        <a:pt x="67" y="247"/>
                        <a:pt x="67" y="251"/>
                      </a:cubicBezTo>
                      <a:cubicBezTo>
                        <a:pt x="68" y="262"/>
                        <a:pt x="69" y="274"/>
                        <a:pt x="69" y="285"/>
                      </a:cubicBezTo>
                      <a:cubicBezTo>
                        <a:pt x="69" y="297"/>
                        <a:pt x="69" y="309"/>
                        <a:pt x="69" y="321"/>
                      </a:cubicBezTo>
                      <a:cubicBezTo>
                        <a:pt x="69" y="325"/>
                        <a:pt x="69" y="329"/>
                        <a:pt x="69" y="333"/>
                      </a:cubicBezTo>
                      <a:cubicBezTo>
                        <a:pt x="70" y="345"/>
                        <a:pt x="70" y="356"/>
                        <a:pt x="70" y="368"/>
                      </a:cubicBezTo>
                      <a:cubicBezTo>
                        <a:pt x="70" y="374"/>
                        <a:pt x="69" y="380"/>
                        <a:pt x="69" y="386"/>
                      </a:cubicBezTo>
                      <a:cubicBezTo>
                        <a:pt x="69" y="393"/>
                        <a:pt x="70" y="400"/>
                        <a:pt x="70" y="406"/>
                      </a:cubicBezTo>
                      <a:cubicBezTo>
                        <a:pt x="70" y="414"/>
                        <a:pt x="70" y="422"/>
                        <a:pt x="70" y="430"/>
                      </a:cubicBezTo>
                      <a:cubicBezTo>
                        <a:pt x="70" y="435"/>
                        <a:pt x="70" y="441"/>
                        <a:pt x="70" y="446"/>
                      </a:cubicBezTo>
                      <a:cubicBezTo>
                        <a:pt x="70" y="456"/>
                        <a:pt x="70" y="467"/>
                        <a:pt x="70" y="478"/>
                      </a:cubicBezTo>
                      <a:cubicBezTo>
                        <a:pt x="70" y="487"/>
                        <a:pt x="69" y="496"/>
                        <a:pt x="70" y="505"/>
                      </a:cubicBezTo>
                      <a:cubicBezTo>
                        <a:pt x="70" y="509"/>
                        <a:pt x="69" y="512"/>
                        <a:pt x="69" y="51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80" name="Freeform 18"/>
                <p:cNvSpPr>
                  <a:spLocks noEditPoints="1"/>
                </p:cNvSpPr>
                <p:nvPr/>
              </p:nvSpPr>
              <p:spPr bwMode="auto">
                <a:xfrm>
                  <a:off x="6727836" y="1803385"/>
                  <a:ext cx="882651" cy="838193"/>
                </a:xfrm>
                <a:custGeom>
                  <a:avLst/>
                  <a:gdLst>
                    <a:gd name="T0" fmla="*/ 8 w 235"/>
                    <a:gd name="T1" fmla="*/ 41 h 223"/>
                    <a:gd name="T2" fmla="*/ 9 w 235"/>
                    <a:gd name="T3" fmla="*/ 10 h 223"/>
                    <a:gd name="T4" fmla="*/ 35 w 235"/>
                    <a:gd name="T5" fmla="*/ 34 h 223"/>
                    <a:gd name="T6" fmla="*/ 41 w 235"/>
                    <a:gd name="T7" fmla="*/ 24 h 223"/>
                    <a:gd name="T8" fmla="*/ 53 w 235"/>
                    <a:gd name="T9" fmla="*/ 7 h 223"/>
                    <a:gd name="T10" fmla="*/ 71 w 235"/>
                    <a:gd name="T11" fmla="*/ 29 h 223"/>
                    <a:gd name="T12" fmla="*/ 79 w 235"/>
                    <a:gd name="T13" fmla="*/ 14 h 223"/>
                    <a:gd name="T14" fmla="*/ 88 w 235"/>
                    <a:gd name="T15" fmla="*/ 10 h 223"/>
                    <a:gd name="T16" fmla="*/ 103 w 235"/>
                    <a:gd name="T17" fmla="*/ 36 h 223"/>
                    <a:gd name="T18" fmla="*/ 111 w 235"/>
                    <a:gd name="T19" fmla="*/ 32 h 223"/>
                    <a:gd name="T20" fmla="*/ 119 w 235"/>
                    <a:gd name="T21" fmla="*/ 28 h 223"/>
                    <a:gd name="T22" fmla="*/ 135 w 235"/>
                    <a:gd name="T23" fmla="*/ 23 h 223"/>
                    <a:gd name="T24" fmla="*/ 149 w 235"/>
                    <a:gd name="T25" fmla="*/ 57 h 223"/>
                    <a:gd name="T26" fmla="*/ 136 w 235"/>
                    <a:gd name="T27" fmla="*/ 69 h 223"/>
                    <a:gd name="T28" fmla="*/ 151 w 235"/>
                    <a:gd name="T29" fmla="*/ 71 h 223"/>
                    <a:gd name="T30" fmla="*/ 158 w 235"/>
                    <a:gd name="T31" fmla="*/ 61 h 223"/>
                    <a:gd name="T32" fmla="*/ 161 w 235"/>
                    <a:gd name="T33" fmla="*/ 68 h 223"/>
                    <a:gd name="T34" fmla="*/ 164 w 235"/>
                    <a:gd name="T35" fmla="*/ 65 h 223"/>
                    <a:gd name="T36" fmla="*/ 198 w 235"/>
                    <a:gd name="T37" fmla="*/ 93 h 223"/>
                    <a:gd name="T38" fmla="*/ 215 w 235"/>
                    <a:gd name="T39" fmla="*/ 99 h 223"/>
                    <a:gd name="T40" fmla="*/ 221 w 235"/>
                    <a:gd name="T41" fmla="*/ 117 h 223"/>
                    <a:gd name="T42" fmla="*/ 226 w 235"/>
                    <a:gd name="T43" fmla="*/ 147 h 223"/>
                    <a:gd name="T44" fmla="*/ 235 w 235"/>
                    <a:gd name="T45" fmla="*/ 162 h 223"/>
                    <a:gd name="T46" fmla="*/ 210 w 235"/>
                    <a:gd name="T47" fmla="*/ 186 h 223"/>
                    <a:gd name="T48" fmla="*/ 189 w 235"/>
                    <a:gd name="T49" fmla="*/ 200 h 223"/>
                    <a:gd name="T50" fmla="*/ 171 w 235"/>
                    <a:gd name="T51" fmla="*/ 208 h 223"/>
                    <a:gd name="T52" fmla="*/ 140 w 235"/>
                    <a:gd name="T53" fmla="*/ 223 h 223"/>
                    <a:gd name="T54" fmla="*/ 148 w 235"/>
                    <a:gd name="T55" fmla="*/ 182 h 223"/>
                    <a:gd name="T56" fmla="*/ 134 w 235"/>
                    <a:gd name="T57" fmla="*/ 162 h 223"/>
                    <a:gd name="T58" fmla="*/ 155 w 235"/>
                    <a:gd name="T59" fmla="*/ 138 h 223"/>
                    <a:gd name="T60" fmla="*/ 163 w 235"/>
                    <a:gd name="T61" fmla="*/ 120 h 223"/>
                    <a:gd name="T62" fmla="*/ 152 w 235"/>
                    <a:gd name="T63" fmla="*/ 130 h 223"/>
                    <a:gd name="T64" fmla="*/ 132 w 235"/>
                    <a:gd name="T65" fmla="*/ 151 h 223"/>
                    <a:gd name="T66" fmla="*/ 124 w 235"/>
                    <a:gd name="T67" fmla="*/ 157 h 223"/>
                    <a:gd name="T68" fmla="*/ 86 w 235"/>
                    <a:gd name="T69" fmla="*/ 179 h 223"/>
                    <a:gd name="T70" fmla="*/ 64 w 235"/>
                    <a:gd name="T71" fmla="*/ 171 h 223"/>
                    <a:gd name="T72" fmla="*/ 50 w 235"/>
                    <a:gd name="T73" fmla="*/ 152 h 223"/>
                    <a:gd name="T74" fmla="*/ 50 w 235"/>
                    <a:gd name="T75" fmla="*/ 143 h 223"/>
                    <a:gd name="T76" fmla="*/ 60 w 235"/>
                    <a:gd name="T77" fmla="*/ 140 h 223"/>
                    <a:gd name="T78" fmla="*/ 44 w 235"/>
                    <a:gd name="T79" fmla="*/ 136 h 223"/>
                    <a:gd name="T80" fmla="*/ 33 w 235"/>
                    <a:gd name="T81" fmla="*/ 131 h 223"/>
                    <a:gd name="T82" fmla="*/ 7 w 235"/>
                    <a:gd name="T83" fmla="*/ 119 h 223"/>
                    <a:gd name="T84" fmla="*/ 2 w 235"/>
                    <a:gd name="T85" fmla="*/ 94 h 223"/>
                    <a:gd name="T86" fmla="*/ 2 w 235"/>
                    <a:gd name="T87" fmla="*/ 72 h 223"/>
                    <a:gd name="T88" fmla="*/ 0 w 235"/>
                    <a:gd name="T89" fmla="*/ 47 h 223"/>
                    <a:gd name="T90" fmla="*/ 55 w 235"/>
                    <a:gd name="T91" fmla="*/ 44 h 223"/>
                    <a:gd name="T92" fmla="*/ 23 w 235"/>
                    <a:gd name="T93" fmla="*/ 46 h 223"/>
                    <a:gd name="T94" fmla="*/ 17 w 235"/>
                    <a:gd name="T95" fmla="*/ 49 h 223"/>
                    <a:gd name="T96" fmla="*/ 19 w 235"/>
                    <a:gd name="T97" fmla="*/ 56 h 223"/>
                    <a:gd name="T98" fmla="*/ 36 w 235"/>
                    <a:gd name="T99" fmla="*/ 72 h 223"/>
                    <a:gd name="T100" fmla="*/ 60 w 235"/>
                    <a:gd name="T101" fmla="*/ 45 h 22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</a:cxnLst>
                  <a:rect l="0" t="0" r="r" b="b"/>
                  <a:pathLst>
                    <a:path w="235" h="223">
                      <a:moveTo>
                        <a:pt x="0" y="47"/>
                      </a:moveTo>
                      <a:cubicBezTo>
                        <a:pt x="6" y="48"/>
                        <a:pt x="7" y="47"/>
                        <a:pt x="8" y="41"/>
                      </a:cubicBezTo>
                      <a:cubicBezTo>
                        <a:pt x="8" y="33"/>
                        <a:pt x="8" y="26"/>
                        <a:pt x="9" y="18"/>
                      </a:cubicBezTo>
                      <a:cubicBezTo>
                        <a:pt x="9" y="16"/>
                        <a:pt x="9" y="13"/>
                        <a:pt x="9" y="10"/>
                      </a:cubicBezTo>
                      <a:cubicBezTo>
                        <a:pt x="13" y="14"/>
                        <a:pt x="15" y="18"/>
                        <a:pt x="18" y="21"/>
                      </a:cubicBezTo>
                      <a:cubicBezTo>
                        <a:pt x="23" y="26"/>
                        <a:pt x="29" y="30"/>
                        <a:pt x="35" y="34"/>
                      </a:cubicBezTo>
                      <a:cubicBezTo>
                        <a:pt x="37" y="36"/>
                        <a:pt x="39" y="35"/>
                        <a:pt x="40" y="32"/>
                      </a:cubicBezTo>
                      <a:cubicBezTo>
                        <a:pt x="41" y="30"/>
                        <a:pt x="41" y="27"/>
                        <a:pt x="41" y="24"/>
                      </a:cubicBezTo>
                      <a:cubicBezTo>
                        <a:pt x="42" y="16"/>
                        <a:pt x="44" y="8"/>
                        <a:pt x="48" y="0"/>
                      </a:cubicBezTo>
                      <a:cubicBezTo>
                        <a:pt x="51" y="2"/>
                        <a:pt x="52" y="5"/>
                        <a:pt x="53" y="7"/>
                      </a:cubicBezTo>
                      <a:cubicBezTo>
                        <a:pt x="57" y="14"/>
                        <a:pt x="61" y="21"/>
                        <a:pt x="67" y="26"/>
                      </a:cubicBezTo>
                      <a:cubicBezTo>
                        <a:pt x="68" y="27"/>
                        <a:pt x="70" y="28"/>
                        <a:pt x="71" y="29"/>
                      </a:cubicBezTo>
                      <a:cubicBezTo>
                        <a:pt x="75" y="31"/>
                        <a:pt x="77" y="30"/>
                        <a:pt x="78" y="26"/>
                      </a:cubicBezTo>
                      <a:cubicBezTo>
                        <a:pt x="78" y="22"/>
                        <a:pt x="79" y="18"/>
                        <a:pt x="79" y="14"/>
                      </a:cubicBezTo>
                      <a:cubicBezTo>
                        <a:pt x="79" y="10"/>
                        <a:pt x="82" y="6"/>
                        <a:pt x="84" y="2"/>
                      </a:cubicBezTo>
                      <a:cubicBezTo>
                        <a:pt x="85" y="5"/>
                        <a:pt x="86" y="7"/>
                        <a:pt x="88" y="10"/>
                      </a:cubicBezTo>
                      <a:cubicBezTo>
                        <a:pt x="89" y="13"/>
                        <a:pt x="91" y="17"/>
                        <a:pt x="92" y="20"/>
                      </a:cubicBezTo>
                      <a:cubicBezTo>
                        <a:pt x="94" y="26"/>
                        <a:pt x="99" y="31"/>
                        <a:pt x="103" y="36"/>
                      </a:cubicBezTo>
                      <a:cubicBezTo>
                        <a:pt x="105" y="40"/>
                        <a:pt x="108" y="39"/>
                        <a:pt x="110" y="35"/>
                      </a:cubicBezTo>
                      <a:cubicBezTo>
                        <a:pt x="110" y="34"/>
                        <a:pt x="111" y="33"/>
                        <a:pt x="111" y="32"/>
                      </a:cubicBezTo>
                      <a:cubicBezTo>
                        <a:pt x="112" y="32"/>
                        <a:pt x="112" y="32"/>
                        <a:pt x="113" y="32"/>
                      </a:cubicBezTo>
                      <a:cubicBezTo>
                        <a:pt x="118" y="34"/>
                        <a:pt x="118" y="34"/>
                        <a:pt x="119" y="28"/>
                      </a:cubicBezTo>
                      <a:cubicBezTo>
                        <a:pt x="120" y="24"/>
                        <a:pt x="127" y="19"/>
                        <a:pt x="131" y="20"/>
                      </a:cubicBezTo>
                      <a:cubicBezTo>
                        <a:pt x="133" y="21"/>
                        <a:pt x="134" y="22"/>
                        <a:pt x="135" y="23"/>
                      </a:cubicBezTo>
                      <a:cubicBezTo>
                        <a:pt x="136" y="25"/>
                        <a:pt x="138" y="27"/>
                        <a:pt x="139" y="29"/>
                      </a:cubicBezTo>
                      <a:cubicBezTo>
                        <a:pt x="143" y="37"/>
                        <a:pt x="149" y="46"/>
                        <a:pt x="149" y="57"/>
                      </a:cubicBezTo>
                      <a:cubicBezTo>
                        <a:pt x="149" y="61"/>
                        <a:pt x="147" y="64"/>
                        <a:pt x="143" y="65"/>
                      </a:cubicBezTo>
                      <a:cubicBezTo>
                        <a:pt x="140" y="66"/>
                        <a:pt x="138" y="68"/>
                        <a:pt x="136" y="69"/>
                      </a:cubicBezTo>
                      <a:cubicBezTo>
                        <a:pt x="138" y="73"/>
                        <a:pt x="140" y="74"/>
                        <a:pt x="144" y="73"/>
                      </a:cubicBezTo>
                      <a:cubicBezTo>
                        <a:pt x="147" y="72"/>
                        <a:pt x="149" y="71"/>
                        <a:pt x="151" y="71"/>
                      </a:cubicBezTo>
                      <a:cubicBezTo>
                        <a:pt x="153" y="70"/>
                        <a:pt x="155" y="69"/>
                        <a:pt x="155" y="67"/>
                      </a:cubicBezTo>
                      <a:cubicBezTo>
                        <a:pt x="156" y="65"/>
                        <a:pt x="157" y="63"/>
                        <a:pt x="158" y="61"/>
                      </a:cubicBezTo>
                      <a:cubicBezTo>
                        <a:pt x="160" y="62"/>
                        <a:pt x="161" y="63"/>
                        <a:pt x="162" y="64"/>
                      </a:cubicBezTo>
                      <a:cubicBezTo>
                        <a:pt x="162" y="65"/>
                        <a:pt x="162" y="67"/>
                        <a:pt x="161" y="68"/>
                      </a:cubicBezTo>
                      <a:cubicBezTo>
                        <a:pt x="162" y="68"/>
                        <a:pt x="162" y="68"/>
                        <a:pt x="162" y="69"/>
                      </a:cubicBezTo>
                      <a:cubicBezTo>
                        <a:pt x="163" y="68"/>
                        <a:pt x="164" y="67"/>
                        <a:pt x="164" y="65"/>
                      </a:cubicBezTo>
                      <a:cubicBezTo>
                        <a:pt x="167" y="68"/>
                        <a:pt x="169" y="71"/>
                        <a:pt x="171" y="74"/>
                      </a:cubicBezTo>
                      <a:cubicBezTo>
                        <a:pt x="178" y="84"/>
                        <a:pt x="186" y="90"/>
                        <a:pt x="198" y="93"/>
                      </a:cubicBezTo>
                      <a:cubicBezTo>
                        <a:pt x="199" y="94"/>
                        <a:pt x="201" y="95"/>
                        <a:pt x="203" y="96"/>
                      </a:cubicBezTo>
                      <a:cubicBezTo>
                        <a:pt x="207" y="98"/>
                        <a:pt x="211" y="99"/>
                        <a:pt x="215" y="99"/>
                      </a:cubicBezTo>
                      <a:cubicBezTo>
                        <a:pt x="218" y="99"/>
                        <a:pt x="220" y="100"/>
                        <a:pt x="223" y="100"/>
                      </a:cubicBezTo>
                      <a:cubicBezTo>
                        <a:pt x="222" y="106"/>
                        <a:pt x="222" y="111"/>
                        <a:pt x="221" y="117"/>
                      </a:cubicBezTo>
                      <a:cubicBezTo>
                        <a:pt x="220" y="122"/>
                        <a:pt x="222" y="127"/>
                        <a:pt x="223" y="132"/>
                      </a:cubicBezTo>
                      <a:cubicBezTo>
                        <a:pt x="223" y="137"/>
                        <a:pt x="225" y="142"/>
                        <a:pt x="226" y="147"/>
                      </a:cubicBezTo>
                      <a:cubicBezTo>
                        <a:pt x="226" y="149"/>
                        <a:pt x="227" y="152"/>
                        <a:pt x="229" y="154"/>
                      </a:cubicBezTo>
                      <a:cubicBezTo>
                        <a:pt x="231" y="157"/>
                        <a:pt x="232" y="159"/>
                        <a:pt x="235" y="162"/>
                      </a:cubicBezTo>
                      <a:cubicBezTo>
                        <a:pt x="230" y="168"/>
                        <a:pt x="224" y="173"/>
                        <a:pt x="219" y="179"/>
                      </a:cubicBezTo>
                      <a:cubicBezTo>
                        <a:pt x="217" y="182"/>
                        <a:pt x="213" y="183"/>
                        <a:pt x="210" y="186"/>
                      </a:cubicBezTo>
                      <a:cubicBezTo>
                        <a:pt x="207" y="189"/>
                        <a:pt x="203" y="191"/>
                        <a:pt x="199" y="194"/>
                      </a:cubicBezTo>
                      <a:cubicBezTo>
                        <a:pt x="196" y="196"/>
                        <a:pt x="192" y="198"/>
                        <a:pt x="189" y="200"/>
                      </a:cubicBezTo>
                      <a:cubicBezTo>
                        <a:pt x="185" y="202"/>
                        <a:pt x="181" y="204"/>
                        <a:pt x="177" y="206"/>
                      </a:cubicBezTo>
                      <a:cubicBezTo>
                        <a:pt x="175" y="207"/>
                        <a:pt x="173" y="208"/>
                        <a:pt x="171" y="208"/>
                      </a:cubicBezTo>
                      <a:cubicBezTo>
                        <a:pt x="163" y="210"/>
                        <a:pt x="155" y="214"/>
                        <a:pt x="149" y="219"/>
                      </a:cubicBezTo>
                      <a:cubicBezTo>
                        <a:pt x="146" y="220"/>
                        <a:pt x="144" y="221"/>
                        <a:pt x="140" y="223"/>
                      </a:cubicBezTo>
                      <a:cubicBezTo>
                        <a:pt x="142" y="217"/>
                        <a:pt x="143" y="211"/>
                        <a:pt x="145" y="206"/>
                      </a:cubicBezTo>
                      <a:cubicBezTo>
                        <a:pt x="148" y="198"/>
                        <a:pt x="147" y="190"/>
                        <a:pt x="148" y="182"/>
                      </a:cubicBezTo>
                      <a:cubicBezTo>
                        <a:pt x="148" y="180"/>
                        <a:pt x="147" y="178"/>
                        <a:pt x="145" y="176"/>
                      </a:cubicBezTo>
                      <a:cubicBezTo>
                        <a:pt x="142" y="172"/>
                        <a:pt x="138" y="167"/>
                        <a:pt x="134" y="162"/>
                      </a:cubicBezTo>
                      <a:cubicBezTo>
                        <a:pt x="133" y="161"/>
                        <a:pt x="133" y="159"/>
                        <a:pt x="135" y="158"/>
                      </a:cubicBezTo>
                      <a:cubicBezTo>
                        <a:pt x="142" y="151"/>
                        <a:pt x="149" y="145"/>
                        <a:pt x="155" y="138"/>
                      </a:cubicBezTo>
                      <a:cubicBezTo>
                        <a:pt x="158" y="135"/>
                        <a:pt x="160" y="131"/>
                        <a:pt x="162" y="127"/>
                      </a:cubicBezTo>
                      <a:cubicBezTo>
                        <a:pt x="164" y="125"/>
                        <a:pt x="164" y="123"/>
                        <a:pt x="163" y="120"/>
                      </a:cubicBezTo>
                      <a:cubicBezTo>
                        <a:pt x="161" y="119"/>
                        <a:pt x="159" y="120"/>
                        <a:pt x="158" y="122"/>
                      </a:cubicBezTo>
                      <a:cubicBezTo>
                        <a:pt x="156" y="125"/>
                        <a:pt x="154" y="127"/>
                        <a:pt x="152" y="130"/>
                      </a:cubicBezTo>
                      <a:cubicBezTo>
                        <a:pt x="147" y="136"/>
                        <a:pt x="142" y="143"/>
                        <a:pt x="136" y="147"/>
                      </a:cubicBezTo>
                      <a:cubicBezTo>
                        <a:pt x="134" y="148"/>
                        <a:pt x="133" y="150"/>
                        <a:pt x="132" y="151"/>
                      </a:cubicBezTo>
                      <a:cubicBezTo>
                        <a:pt x="130" y="153"/>
                        <a:pt x="128" y="154"/>
                        <a:pt x="125" y="156"/>
                      </a:cubicBezTo>
                      <a:cubicBezTo>
                        <a:pt x="125" y="156"/>
                        <a:pt x="124" y="156"/>
                        <a:pt x="124" y="157"/>
                      </a:cubicBezTo>
                      <a:cubicBezTo>
                        <a:pt x="118" y="164"/>
                        <a:pt x="110" y="168"/>
                        <a:pt x="103" y="173"/>
                      </a:cubicBezTo>
                      <a:cubicBezTo>
                        <a:pt x="99" y="177"/>
                        <a:pt x="93" y="179"/>
                        <a:pt x="86" y="179"/>
                      </a:cubicBezTo>
                      <a:cubicBezTo>
                        <a:pt x="85" y="179"/>
                        <a:pt x="84" y="179"/>
                        <a:pt x="83" y="179"/>
                      </a:cubicBezTo>
                      <a:cubicBezTo>
                        <a:pt x="75" y="181"/>
                        <a:pt x="69" y="177"/>
                        <a:pt x="64" y="171"/>
                      </a:cubicBezTo>
                      <a:cubicBezTo>
                        <a:pt x="63" y="169"/>
                        <a:pt x="63" y="166"/>
                        <a:pt x="61" y="163"/>
                      </a:cubicBezTo>
                      <a:cubicBezTo>
                        <a:pt x="58" y="158"/>
                        <a:pt x="55" y="154"/>
                        <a:pt x="50" y="152"/>
                      </a:cubicBezTo>
                      <a:cubicBezTo>
                        <a:pt x="47" y="150"/>
                        <a:pt x="47" y="150"/>
                        <a:pt x="48" y="147"/>
                      </a:cubicBezTo>
                      <a:cubicBezTo>
                        <a:pt x="49" y="146"/>
                        <a:pt x="49" y="144"/>
                        <a:pt x="50" y="143"/>
                      </a:cubicBezTo>
                      <a:cubicBezTo>
                        <a:pt x="51" y="141"/>
                        <a:pt x="52" y="140"/>
                        <a:pt x="55" y="140"/>
                      </a:cubicBezTo>
                      <a:cubicBezTo>
                        <a:pt x="56" y="140"/>
                        <a:pt x="58" y="140"/>
                        <a:pt x="60" y="140"/>
                      </a:cubicBezTo>
                      <a:cubicBezTo>
                        <a:pt x="60" y="137"/>
                        <a:pt x="58" y="136"/>
                        <a:pt x="56" y="135"/>
                      </a:cubicBezTo>
                      <a:cubicBezTo>
                        <a:pt x="52" y="135"/>
                        <a:pt x="48" y="134"/>
                        <a:pt x="44" y="136"/>
                      </a:cubicBezTo>
                      <a:cubicBezTo>
                        <a:pt x="41" y="137"/>
                        <a:pt x="38" y="137"/>
                        <a:pt x="35" y="138"/>
                      </a:cubicBezTo>
                      <a:cubicBezTo>
                        <a:pt x="34" y="135"/>
                        <a:pt x="33" y="133"/>
                        <a:pt x="33" y="131"/>
                      </a:cubicBezTo>
                      <a:cubicBezTo>
                        <a:pt x="33" y="124"/>
                        <a:pt x="27" y="121"/>
                        <a:pt x="20" y="120"/>
                      </a:cubicBezTo>
                      <a:cubicBezTo>
                        <a:pt x="16" y="120"/>
                        <a:pt x="12" y="120"/>
                        <a:pt x="7" y="119"/>
                      </a:cubicBezTo>
                      <a:cubicBezTo>
                        <a:pt x="2" y="119"/>
                        <a:pt x="0" y="117"/>
                        <a:pt x="0" y="111"/>
                      </a:cubicBezTo>
                      <a:cubicBezTo>
                        <a:pt x="1" y="105"/>
                        <a:pt x="2" y="99"/>
                        <a:pt x="2" y="94"/>
                      </a:cubicBezTo>
                      <a:cubicBezTo>
                        <a:pt x="3" y="91"/>
                        <a:pt x="2" y="78"/>
                        <a:pt x="2" y="75"/>
                      </a:cubicBezTo>
                      <a:cubicBezTo>
                        <a:pt x="2" y="74"/>
                        <a:pt x="1" y="73"/>
                        <a:pt x="2" y="72"/>
                      </a:cubicBezTo>
                      <a:cubicBezTo>
                        <a:pt x="3" y="65"/>
                        <a:pt x="1" y="58"/>
                        <a:pt x="0" y="50"/>
                      </a:cubicBezTo>
                      <a:cubicBezTo>
                        <a:pt x="0" y="49"/>
                        <a:pt x="0" y="48"/>
                        <a:pt x="0" y="47"/>
                      </a:cubicBezTo>
                      <a:close/>
                      <a:moveTo>
                        <a:pt x="60" y="45"/>
                      </a:moveTo>
                      <a:cubicBezTo>
                        <a:pt x="58" y="45"/>
                        <a:pt x="57" y="44"/>
                        <a:pt x="55" y="44"/>
                      </a:cubicBezTo>
                      <a:cubicBezTo>
                        <a:pt x="48" y="42"/>
                        <a:pt x="41" y="43"/>
                        <a:pt x="34" y="46"/>
                      </a:cubicBezTo>
                      <a:cubicBezTo>
                        <a:pt x="31" y="47"/>
                        <a:pt x="27" y="49"/>
                        <a:pt x="23" y="46"/>
                      </a:cubicBezTo>
                      <a:cubicBezTo>
                        <a:pt x="22" y="45"/>
                        <a:pt x="20" y="46"/>
                        <a:pt x="18" y="46"/>
                      </a:cubicBezTo>
                      <a:cubicBezTo>
                        <a:pt x="18" y="48"/>
                        <a:pt x="18" y="49"/>
                        <a:pt x="17" y="49"/>
                      </a:cubicBezTo>
                      <a:cubicBezTo>
                        <a:pt x="14" y="50"/>
                        <a:pt x="12" y="51"/>
                        <a:pt x="9" y="52"/>
                      </a:cubicBezTo>
                      <a:cubicBezTo>
                        <a:pt x="11" y="57"/>
                        <a:pt x="15" y="57"/>
                        <a:pt x="19" y="56"/>
                      </a:cubicBezTo>
                      <a:cubicBezTo>
                        <a:pt x="23" y="62"/>
                        <a:pt x="26" y="67"/>
                        <a:pt x="27" y="74"/>
                      </a:cubicBezTo>
                      <a:cubicBezTo>
                        <a:pt x="30" y="75"/>
                        <a:pt x="33" y="74"/>
                        <a:pt x="36" y="72"/>
                      </a:cubicBezTo>
                      <a:cubicBezTo>
                        <a:pt x="41" y="68"/>
                        <a:pt x="46" y="64"/>
                        <a:pt x="51" y="59"/>
                      </a:cubicBezTo>
                      <a:cubicBezTo>
                        <a:pt x="55" y="55"/>
                        <a:pt x="60" y="52"/>
                        <a:pt x="60" y="45"/>
                      </a:cubicBezTo>
                      <a:close/>
                    </a:path>
                  </a:pathLst>
                </a:custGeom>
                <a:solidFill>
                  <a:srgbClr val="FADAD3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81" name="Freeform 19"/>
                <p:cNvSpPr>
                  <a:spLocks/>
                </p:cNvSpPr>
                <p:nvPr/>
              </p:nvSpPr>
              <p:spPr bwMode="auto">
                <a:xfrm>
                  <a:off x="5878522" y="3817905"/>
                  <a:ext cx="271464" cy="1920859"/>
                </a:xfrm>
                <a:custGeom>
                  <a:avLst/>
                  <a:gdLst>
                    <a:gd name="T0" fmla="*/ 67 w 72"/>
                    <a:gd name="T1" fmla="*/ 427 h 511"/>
                    <a:gd name="T2" fmla="*/ 69 w 72"/>
                    <a:gd name="T3" fmla="*/ 445 h 511"/>
                    <a:gd name="T4" fmla="*/ 69 w 72"/>
                    <a:gd name="T5" fmla="*/ 458 h 511"/>
                    <a:gd name="T6" fmla="*/ 69 w 72"/>
                    <a:gd name="T7" fmla="*/ 490 h 511"/>
                    <a:gd name="T8" fmla="*/ 69 w 72"/>
                    <a:gd name="T9" fmla="*/ 491 h 511"/>
                    <a:gd name="T10" fmla="*/ 70 w 72"/>
                    <a:gd name="T11" fmla="*/ 509 h 511"/>
                    <a:gd name="T12" fmla="*/ 23 w 72"/>
                    <a:gd name="T13" fmla="*/ 510 h 511"/>
                    <a:gd name="T14" fmla="*/ 26 w 72"/>
                    <a:gd name="T15" fmla="*/ 495 h 511"/>
                    <a:gd name="T16" fmla="*/ 22 w 72"/>
                    <a:gd name="T17" fmla="*/ 484 h 511"/>
                    <a:gd name="T18" fmla="*/ 20 w 72"/>
                    <a:gd name="T19" fmla="*/ 457 h 511"/>
                    <a:gd name="T20" fmla="*/ 19 w 72"/>
                    <a:gd name="T21" fmla="*/ 432 h 511"/>
                    <a:gd name="T22" fmla="*/ 17 w 72"/>
                    <a:gd name="T23" fmla="*/ 406 h 511"/>
                    <a:gd name="T24" fmla="*/ 16 w 72"/>
                    <a:gd name="T25" fmla="*/ 366 h 511"/>
                    <a:gd name="T26" fmla="*/ 16 w 72"/>
                    <a:gd name="T27" fmla="*/ 345 h 511"/>
                    <a:gd name="T28" fmla="*/ 14 w 72"/>
                    <a:gd name="T29" fmla="*/ 319 h 511"/>
                    <a:gd name="T30" fmla="*/ 15 w 72"/>
                    <a:gd name="T31" fmla="*/ 311 h 511"/>
                    <a:gd name="T32" fmla="*/ 14 w 72"/>
                    <a:gd name="T33" fmla="*/ 293 h 511"/>
                    <a:gd name="T34" fmla="*/ 14 w 72"/>
                    <a:gd name="T35" fmla="*/ 275 h 511"/>
                    <a:gd name="T36" fmla="*/ 14 w 72"/>
                    <a:gd name="T37" fmla="*/ 273 h 511"/>
                    <a:gd name="T38" fmla="*/ 12 w 72"/>
                    <a:gd name="T39" fmla="*/ 234 h 511"/>
                    <a:gd name="T40" fmla="*/ 12 w 72"/>
                    <a:gd name="T41" fmla="*/ 215 h 511"/>
                    <a:gd name="T42" fmla="*/ 10 w 72"/>
                    <a:gd name="T43" fmla="*/ 178 h 511"/>
                    <a:gd name="T44" fmla="*/ 10 w 72"/>
                    <a:gd name="T45" fmla="*/ 175 h 511"/>
                    <a:gd name="T46" fmla="*/ 9 w 72"/>
                    <a:gd name="T47" fmla="*/ 166 h 511"/>
                    <a:gd name="T48" fmla="*/ 9 w 72"/>
                    <a:gd name="T49" fmla="*/ 160 h 511"/>
                    <a:gd name="T50" fmla="*/ 8 w 72"/>
                    <a:gd name="T51" fmla="*/ 150 h 511"/>
                    <a:gd name="T52" fmla="*/ 7 w 72"/>
                    <a:gd name="T53" fmla="*/ 147 h 511"/>
                    <a:gd name="T54" fmla="*/ 7 w 72"/>
                    <a:gd name="T55" fmla="*/ 122 h 511"/>
                    <a:gd name="T56" fmla="*/ 4 w 72"/>
                    <a:gd name="T57" fmla="*/ 91 h 511"/>
                    <a:gd name="T58" fmla="*/ 3 w 72"/>
                    <a:gd name="T59" fmla="*/ 65 h 511"/>
                    <a:gd name="T60" fmla="*/ 3 w 72"/>
                    <a:gd name="T61" fmla="*/ 48 h 511"/>
                    <a:gd name="T62" fmla="*/ 0 w 72"/>
                    <a:gd name="T63" fmla="*/ 17 h 511"/>
                    <a:gd name="T64" fmla="*/ 0 w 72"/>
                    <a:gd name="T65" fmla="*/ 1 h 511"/>
                    <a:gd name="T66" fmla="*/ 5 w 72"/>
                    <a:gd name="T67" fmla="*/ 0 h 511"/>
                    <a:gd name="T68" fmla="*/ 36 w 72"/>
                    <a:gd name="T69" fmla="*/ 0 h 511"/>
                    <a:gd name="T70" fmla="*/ 60 w 72"/>
                    <a:gd name="T71" fmla="*/ 0 h 511"/>
                    <a:gd name="T72" fmla="*/ 59 w 72"/>
                    <a:gd name="T73" fmla="*/ 13 h 511"/>
                    <a:gd name="T74" fmla="*/ 59 w 72"/>
                    <a:gd name="T75" fmla="*/ 24 h 511"/>
                    <a:gd name="T76" fmla="*/ 59 w 72"/>
                    <a:gd name="T77" fmla="*/ 37 h 511"/>
                    <a:gd name="T78" fmla="*/ 59 w 72"/>
                    <a:gd name="T79" fmla="*/ 50 h 511"/>
                    <a:gd name="T80" fmla="*/ 60 w 72"/>
                    <a:gd name="T81" fmla="*/ 85 h 511"/>
                    <a:gd name="T82" fmla="*/ 62 w 72"/>
                    <a:gd name="T83" fmla="*/ 103 h 511"/>
                    <a:gd name="T84" fmla="*/ 62 w 72"/>
                    <a:gd name="T85" fmla="*/ 108 h 511"/>
                    <a:gd name="T86" fmla="*/ 62 w 72"/>
                    <a:gd name="T87" fmla="*/ 132 h 511"/>
                    <a:gd name="T88" fmla="*/ 62 w 72"/>
                    <a:gd name="T89" fmla="*/ 180 h 511"/>
                    <a:gd name="T90" fmla="*/ 64 w 72"/>
                    <a:gd name="T91" fmla="*/ 224 h 511"/>
                    <a:gd name="T92" fmla="*/ 64 w 72"/>
                    <a:gd name="T93" fmla="*/ 253 h 511"/>
                    <a:gd name="T94" fmla="*/ 65 w 72"/>
                    <a:gd name="T95" fmla="*/ 284 h 511"/>
                    <a:gd name="T96" fmla="*/ 65 w 72"/>
                    <a:gd name="T97" fmla="*/ 324 h 511"/>
                    <a:gd name="T98" fmla="*/ 66 w 72"/>
                    <a:gd name="T99" fmla="*/ 348 h 511"/>
                    <a:gd name="T100" fmla="*/ 66 w 72"/>
                    <a:gd name="T101" fmla="*/ 359 h 511"/>
                    <a:gd name="T102" fmla="*/ 67 w 72"/>
                    <a:gd name="T103" fmla="*/ 374 h 511"/>
                    <a:gd name="T104" fmla="*/ 67 w 72"/>
                    <a:gd name="T105" fmla="*/ 384 h 511"/>
                    <a:gd name="T106" fmla="*/ 68 w 72"/>
                    <a:gd name="T107" fmla="*/ 419 h 511"/>
                    <a:gd name="T108" fmla="*/ 67 w 72"/>
                    <a:gd name="T109" fmla="*/ 427 h 51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72" h="511">
                      <a:moveTo>
                        <a:pt x="67" y="427"/>
                      </a:moveTo>
                      <a:cubicBezTo>
                        <a:pt x="71" y="432"/>
                        <a:pt x="69" y="439"/>
                        <a:pt x="69" y="445"/>
                      </a:cubicBezTo>
                      <a:cubicBezTo>
                        <a:pt x="69" y="449"/>
                        <a:pt x="68" y="454"/>
                        <a:pt x="69" y="458"/>
                      </a:cubicBezTo>
                      <a:cubicBezTo>
                        <a:pt x="70" y="469"/>
                        <a:pt x="70" y="480"/>
                        <a:pt x="69" y="490"/>
                      </a:cubicBezTo>
                      <a:cubicBezTo>
                        <a:pt x="69" y="490"/>
                        <a:pt x="69" y="491"/>
                        <a:pt x="69" y="491"/>
                      </a:cubicBezTo>
                      <a:cubicBezTo>
                        <a:pt x="72" y="497"/>
                        <a:pt x="69" y="503"/>
                        <a:pt x="70" y="509"/>
                      </a:cubicBezTo>
                      <a:cubicBezTo>
                        <a:pt x="55" y="509"/>
                        <a:pt x="39" y="511"/>
                        <a:pt x="23" y="510"/>
                      </a:cubicBezTo>
                      <a:cubicBezTo>
                        <a:pt x="24" y="505"/>
                        <a:pt x="25" y="500"/>
                        <a:pt x="26" y="495"/>
                      </a:cubicBezTo>
                      <a:cubicBezTo>
                        <a:pt x="22" y="492"/>
                        <a:pt x="22" y="488"/>
                        <a:pt x="22" y="484"/>
                      </a:cubicBezTo>
                      <a:cubicBezTo>
                        <a:pt x="22" y="475"/>
                        <a:pt x="21" y="466"/>
                        <a:pt x="20" y="457"/>
                      </a:cubicBezTo>
                      <a:cubicBezTo>
                        <a:pt x="20" y="449"/>
                        <a:pt x="19" y="440"/>
                        <a:pt x="19" y="432"/>
                      </a:cubicBezTo>
                      <a:cubicBezTo>
                        <a:pt x="18" y="423"/>
                        <a:pt x="18" y="415"/>
                        <a:pt x="17" y="406"/>
                      </a:cubicBezTo>
                      <a:cubicBezTo>
                        <a:pt x="17" y="393"/>
                        <a:pt x="17" y="379"/>
                        <a:pt x="16" y="366"/>
                      </a:cubicBezTo>
                      <a:cubicBezTo>
                        <a:pt x="15" y="359"/>
                        <a:pt x="16" y="352"/>
                        <a:pt x="16" y="345"/>
                      </a:cubicBezTo>
                      <a:cubicBezTo>
                        <a:pt x="16" y="337"/>
                        <a:pt x="15" y="328"/>
                        <a:pt x="14" y="319"/>
                      </a:cubicBezTo>
                      <a:cubicBezTo>
                        <a:pt x="14" y="317"/>
                        <a:pt x="15" y="314"/>
                        <a:pt x="15" y="311"/>
                      </a:cubicBezTo>
                      <a:cubicBezTo>
                        <a:pt x="14" y="305"/>
                        <a:pt x="15" y="299"/>
                        <a:pt x="14" y="293"/>
                      </a:cubicBezTo>
                      <a:cubicBezTo>
                        <a:pt x="13" y="287"/>
                        <a:pt x="14" y="281"/>
                        <a:pt x="14" y="275"/>
                      </a:cubicBezTo>
                      <a:cubicBezTo>
                        <a:pt x="14" y="275"/>
                        <a:pt x="14" y="274"/>
                        <a:pt x="14" y="273"/>
                      </a:cubicBezTo>
                      <a:cubicBezTo>
                        <a:pt x="13" y="260"/>
                        <a:pt x="13" y="247"/>
                        <a:pt x="12" y="234"/>
                      </a:cubicBezTo>
                      <a:cubicBezTo>
                        <a:pt x="12" y="228"/>
                        <a:pt x="12" y="221"/>
                        <a:pt x="12" y="215"/>
                      </a:cubicBezTo>
                      <a:cubicBezTo>
                        <a:pt x="11" y="203"/>
                        <a:pt x="11" y="191"/>
                        <a:pt x="10" y="178"/>
                      </a:cubicBezTo>
                      <a:cubicBezTo>
                        <a:pt x="10" y="177"/>
                        <a:pt x="10" y="176"/>
                        <a:pt x="10" y="175"/>
                      </a:cubicBezTo>
                      <a:cubicBezTo>
                        <a:pt x="10" y="172"/>
                        <a:pt x="10" y="169"/>
                        <a:pt x="9" y="166"/>
                      </a:cubicBezTo>
                      <a:cubicBezTo>
                        <a:pt x="9" y="164"/>
                        <a:pt x="9" y="162"/>
                        <a:pt x="9" y="160"/>
                      </a:cubicBezTo>
                      <a:cubicBezTo>
                        <a:pt x="8" y="157"/>
                        <a:pt x="8" y="153"/>
                        <a:pt x="8" y="150"/>
                      </a:cubicBezTo>
                      <a:cubicBezTo>
                        <a:pt x="8" y="149"/>
                        <a:pt x="7" y="148"/>
                        <a:pt x="7" y="147"/>
                      </a:cubicBezTo>
                      <a:cubicBezTo>
                        <a:pt x="7" y="139"/>
                        <a:pt x="7" y="130"/>
                        <a:pt x="7" y="122"/>
                      </a:cubicBezTo>
                      <a:cubicBezTo>
                        <a:pt x="6" y="112"/>
                        <a:pt x="5" y="101"/>
                        <a:pt x="4" y="91"/>
                      </a:cubicBezTo>
                      <a:cubicBezTo>
                        <a:pt x="3" y="82"/>
                        <a:pt x="3" y="74"/>
                        <a:pt x="3" y="65"/>
                      </a:cubicBezTo>
                      <a:cubicBezTo>
                        <a:pt x="4" y="60"/>
                        <a:pt x="2" y="54"/>
                        <a:pt x="3" y="48"/>
                      </a:cubicBezTo>
                      <a:cubicBezTo>
                        <a:pt x="4" y="38"/>
                        <a:pt x="1" y="28"/>
                        <a:pt x="0" y="17"/>
                      </a:cubicBezTo>
                      <a:cubicBezTo>
                        <a:pt x="0" y="12"/>
                        <a:pt x="0" y="7"/>
                        <a:pt x="0" y="1"/>
                      </a:cubicBezTo>
                      <a:cubicBezTo>
                        <a:pt x="1" y="0"/>
                        <a:pt x="3" y="0"/>
                        <a:pt x="5" y="0"/>
                      </a:cubicBezTo>
                      <a:cubicBezTo>
                        <a:pt x="15" y="0"/>
                        <a:pt x="25" y="0"/>
                        <a:pt x="36" y="0"/>
                      </a:cubicBezTo>
                      <a:cubicBezTo>
                        <a:pt x="44" y="0"/>
                        <a:pt x="52" y="0"/>
                        <a:pt x="60" y="0"/>
                      </a:cubicBezTo>
                      <a:cubicBezTo>
                        <a:pt x="60" y="4"/>
                        <a:pt x="60" y="9"/>
                        <a:pt x="59" y="13"/>
                      </a:cubicBezTo>
                      <a:cubicBezTo>
                        <a:pt x="59" y="17"/>
                        <a:pt x="59" y="21"/>
                        <a:pt x="59" y="24"/>
                      </a:cubicBezTo>
                      <a:cubicBezTo>
                        <a:pt x="59" y="29"/>
                        <a:pt x="59" y="33"/>
                        <a:pt x="59" y="37"/>
                      </a:cubicBezTo>
                      <a:cubicBezTo>
                        <a:pt x="59" y="42"/>
                        <a:pt x="59" y="46"/>
                        <a:pt x="59" y="50"/>
                      </a:cubicBezTo>
                      <a:cubicBezTo>
                        <a:pt x="60" y="62"/>
                        <a:pt x="60" y="74"/>
                        <a:pt x="60" y="85"/>
                      </a:cubicBezTo>
                      <a:cubicBezTo>
                        <a:pt x="60" y="91"/>
                        <a:pt x="60" y="97"/>
                        <a:pt x="62" y="103"/>
                      </a:cubicBezTo>
                      <a:cubicBezTo>
                        <a:pt x="62" y="105"/>
                        <a:pt x="62" y="106"/>
                        <a:pt x="62" y="108"/>
                      </a:cubicBezTo>
                      <a:cubicBezTo>
                        <a:pt x="62" y="116"/>
                        <a:pt x="62" y="124"/>
                        <a:pt x="62" y="132"/>
                      </a:cubicBezTo>
                      <a:cubicBezTo>
                        <a:pt x="62" y="148"/>
                        <a:pt x="62" y="164"/>
                        <a:pt x="62" y="180"/>
                      </a:cubicBezTo>
                      <a:cubicBezTo>
                        <a:pt x="63" y="195"/>
                        <a:pt x="64" y="209"/>
                        <a:pt x="64" y="224"/>
                      </a:cubicBezTo>
                      <a:cubicBezTo>
                        <a:pt x="64" y="234"/>
                        <a:pt x="63" y="243"/>
                        <a:pt x="64" y="253"/>
                      </a:cubicBezTo>
                      <a:cubicBezTo>
                        <a:pt x="64" y="263"/>
                        <a:pt x="64" y="274"/>
                        <a:pt x="65" y="284"/>
                      </a:cubicBezTo>
                      <a:cubicBezTo>
                        <a:pt x="65" y="298"/>
                        <a:pt x="65" y="311"/>
                        <a:pt x="65" y="324"/>
                      </a:cubicBezTo>
                      <a:cubicBezTo>
                        <a:pt x="66" y="332"/>
                        <a:pt x="65" y="340"/>
                        <a:pt x="66" y="348"/>
                      </a:cubicBezTo>
                      <a:cubicBezTo>
                        <a:pt x="67" y="352"/>
                        <a:pt x="66" y="355"/>
                        <a:pt x="66" y="359"/>
                      </a:cubicBezTo>
                      <a:cubicBezTo>
                        <a:pt x="66" y="364"/>
                        <a:pt x="67" y="369"/>
                        <a:pt x="67" y="374"/>
                      </a:cubicBezTo>
                      <a:cubicBezTo>
                        <a:pt x="67" y="377"/>
                        <a:pt x="67" y="381"/>
                        <a:pt x="67" y="384"/>
                      </a:cubicBezTo>
                      <a:cubicBezTo>
                        <a:pt x="68" y="396"/>
                        <a:pt x="68" y="407"/>
                        <a:pt x="68" y="419"/>
                      </a:cubicBezTo>
                      <a:cubicBezTo>
                        <a:pt x="68" y="422"/>
                        <a:pt x="67" y="424"/>
                        <a:pt x="67" y="42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82" name="Freeform 20"/>
                <p:cNvSpPr>
                  <a:spLocks noEditPoints="1"/>
                </p:cNvSpPr>
                <p:nvPr/>
              </p:nvSpPr>
              <p:spPr bwMode="auto">
                <a:xfrm>
                  <a:off x="1322391" y="1781160"/>
                  <a:ext cx="1014415" cy="830256"/>
                </a:xfrm>
                <a:custGeom>
                  <a:avLst/>
                  <a:gdLst>
                    <a:gd name="T0" fmla="*/ 143 w 270"/>
                    <a:gd name="T1" fmla="*/ 45 h 221"/>
                    <a:gd name="T2" fmla="*/ 152 w 270"/>
                    <a:gd name="T3" fmla="*/ 52 h 221"/>
                    <a:gd name="T4" fmla="*/ 170 w 270"/>
                    <a:gd name="T5" fmla="*/ 14 h 221"/>
                    <a:gd name="T6" fmla="*/ 182 w 270"/>
                    <a:gd name="T7" fmla="*/ 37 h 221"/>
                    <a:gd name="T8" fmla="*/ 192 w 270"/>
                    <a:gd name="T9" fmla="*/ 39 h 221"/>
                    <a:gd name="T10" fmla="*/ 194 w 270"/>
                    <a:gd name="T11" fmla="*/ 18 h 221"/>
                    <a:gd name="T12" fmla="*/ 206 w 270"/>
                    <a:gd name="T13" fmla="*/ 2 h 221"/>
                    <a:gd name="T14" fmla="*/ 211 w 270"/>
                    <a:gd name="T15" fmla="*/ 25 h 221"/>
                    <a:gd name="T16" fmla="*/ 221 w 270"/>
                    <a:gd name="T17" fmla="*/ 30 h 221"/>
                    <a:gd name="T18" fmla="*/ 234 w 270"/>
                    <a:gd name="T19" fmla="*/ 7 h 221"/>
                    <a:gd name="T20" fmla="*/ 244 w 270"/>
                    <a:gd name="T21" fmla="*/ 24 h 221"/>
                    <a:gd name="T22" fmla="*/ 248 w 270"/>
                    <a:gd name="T23" fmla="*/ 39 h 221"/>
                    <a:gd name="T24" fmla="*/ 262 w 270"/>
                    <a:gd name="T25" fmla="*/ 18 h 221"/>
                    <a:gd name="T26" fmla="*/ 266 w 270"/>
                    <a:gd name="T27" fmla="*/ 31 h 221"/>
                    <a:gd name="T28" fmla="*/ 257 w 270"/>
                    <a:gd name="T29" fmla="*/ 85 h 221"/>
                    <a:gd name="T30" fmla="*/ 253 w 270"/>
                    <a:gd name="T31" fmla="*/ 111 h 221"/>
                    <a:gd name="T32" fmla="*/ 236 w 270"/>
                    <a:gd name="T33" fmla="*/ 118 h 221"/>
                    <a:gd name="T34" fmla="*/ 213 w 270"/>
                    <a:gd name="T35" fmla="*/ 140 h 221"/>
                    <a:gd name="T36" fmla="*/ 191 w 270"/>
                    <a:gd name="T37" fmla="*/ 134 h 221"/>
                    <a:gd name="T38" fmla="*/ 189 w 270"/>
                    <a:gd name="T39" fmla="*/ 138 h 221"/>
                    <a:gd name="T40" fmla="*/ 197 w 270"/>
                    <a:gd name="T41" fmla="*/ 150 h 221"/>
                    <a:gd name="T42" fmla="*/ 182 w 270"/>
                    <a:gd name="T43" fmla="*/ 160 h 221"/>
                    <a:gd name="T44" fmla="*/ 165 w 270"/>
                    <a:gd name="T45" fmla="*/ 177 h 221"/>
                    <a:gd name="T46" fmla="*/ 132 w 270"/>
                    <a:gd name="T47" fmla="*/ 175 h 221"/>
                    <a:gd name="T48" fmla="*/ 110 w 270"/>
                    <a:gd name="T49" fmla="*/ 158 h 221"/>
                    <a:gd name="T50" fmla="*/ 115 w 270"/>
                    <a:gd name="T51" fmla="*/ 168 h 221"/>
                    <a:gd name="T52" fmla="*/ 112 w 270"/>
                    <a:gd name="T53" fmla="*/ 195 h 221"/>
                    <a:gd name="T54" fmla="*/ 112 w 270"/>
                    <a:gd name="T55" fmla="*/ 221 h 221"/>
                    <a:gd name="T56" fmla="*/ 88 w 270"/>
                    <a:gd name="T57" fmla="*/ 218 h 221"/>
                    <a:gd name="T58" fmla="*/ 71 w 270"/>
                    <a:gd name="T59" fmla="*/ 218 h 221"/>
                    <a:gd name="T60" fmla="*/ 52 w 270"/>
                    <a:gd name="T61" fmla="*/ 210 h 221"/>
                    <a:gd name="T62" fmla="*/ 29 w 270"/>
                    <a:gd name="T63" fmla="*/ 203 h 221"/>
                    <a:gd name="T64" fmla="*/ 0 w 270"/>
                    <a:gd name="T65" fmla="*/ 190 h 221"/>
                    <a:gd name="T66" fmla="*/ 12 w 270"/>
                    <a:gd name="T67" fmla="*/ 171 h 221"/>
                    <a:gd name="T68" fmla="*/ 26 w 270"/>
                    <a:gd name="T69" fmla="*/ 148 h 221"/>
                    <a:gd name="T70" fmla="*/ 31 w 270"/>
                    <a:gd name="T71" fmla="*/ 135 h 221"/>
                    <a:gd name="T72" fmla="*/ 38 w 270"/>
                    <a:gd name="T73" fmla="*/ 134 h 221"/>
                    <a:gd name="T74" fmla="*/ 44 w 270"/>
                    <a:gd name="T75" fmla="*/ 142 h 221"/>
                    <a:gd name="T76" fmla="*/ 62 w 270"/>
                    <a:gd name="T77" fmla="*/ 116 h 221"/>
                    <a:gd name="T78" fmla="*/ 70 w 270"/>
                    <a:gd name="T79" fmla="*/ 143 h 221"/>
                    <a:gd name="T80" fmla="*/ 82 w 270"/>
                    <a:gd name="T81" fmla="*/ 110 h 221"/>
                    <a:gd name="T82" fmla="*/ 85 w 270"/>
                    <a:gd name="T83" fmla="*/ 89 h 221"/>
                    <a:gd name="T84" fmla="*/ 104 w 270"/>
                    <a:gd name="T85" fmla="*/ 101 h 221"/>
                    <a:gd name="T86" fmla="*/ 104 w 270"/>
                    <a:gd name="T87" fmla="*/ 92 h 221"/>
                    <a:gd name="T88" fmla="*/ 104 w 270"/>
                    <a:gd name="T89" fmla="*/ 68 h 221"/>
                    <a:gd name="T90" fmla="*/ 119 w 270"/>
                    <a:gd name="T91" fmla="*/ 65 h 221"/>
                    <a:gd name="T92" fmla="*/ 112 w 270"/>
                    <a:gd name="T93" fmla="*/ 63 h 221"/>
                    <a:gd name="T94" fmla="*/ 97 w 270"/>
                    <a:gd name="T95" fmla="*/ 53 h 221"/>
                    <a:gd name="T96" fmla="*/ 113 w 270"/>
                    <a:gd name="T97" fmla="*/ 26 h 221"/>
                    <a:gd name="T98" fmla="*/ 126 w 270"/>
                    <a:gd name="T99" fmla="*/ 28 h 221"/>
                    <a:gd name="T100" fmla="*/ 215 w 270"/>
                    <a:gd name="T101" fmla="*/ 46 h 221"/>
                    <a:gd name="T102" fmla="*/ 197 w 270"/>
                    <a:gd name="T103" fmla="*/ 48 h 221"/>
                    <a:gd name="T104" fmla="*/ 205 w 270"/>
                    <a:gd name="T105" fmla="*/ 63 h 221"/>
                    <a:gd name="T106" fmla="*/ 219 w 270"/>
                    <a:gd name="T107" fmla="*/ 79 h 221"/>
                    <a:gd name="T108" fmla="*/ 233 w 270"/>
                    <a:gd name="T109" fmla="*/ 69 h 221"/>
                    <a:gd name="T110" fmla="*/ 246 w 270"/>
                    <a:gd name="T111" fmla="*/ 69 h 221"/>
                    <a:gd name="T112" fmla="*/ 236 w 270"/>
                    <a:gd name="T113" fmla="*/ 56 h 221"/>
                    <a:gd name="T114" fmla="*/ 237 w 270"/>
                    <a:gd name="T115" fmla="*/ 48 h 22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270" h="221">
                      <a:moveTo>
                        <a:pt x="126" y="28"/>
                      </a:moveTo>
                      <a:cubicBezTo>
                        <a:pt x="135" y="31"/>
                        <a:pt x="139" y="38"/>
                        <a:pt x="143" y="45"/>
                      </a:cubicBezTo>
                      <a:cubicBezTo>
                        <a:pt x="143" y="47"/>
                        <a:pt x="143" y="48"/>
                        <a:pt x="143" y="49"/>
                      </a:cubicBezTo>
                      <a:cubicBezTo>
                        <a:pt x="144" y="53"/>
                        <a:pt x="148" y="55"/>
                        <a:pt x="152" y="52"/>
                      </a:cubicBezTo>
                      <a:cubicBezTo>
                        <a:pt x="159" y="47"/>
                        <a:pt x="163" y="40"/>
                        <a:pt x="165" y="31"/>
                      </a:cubicBezTo>
                      <a:cubicBezTo>
                        <a:pt x="166" y="26"/>
                        <a:pt x="168" y="20"/>
                        <a:pt x="170" y="14"/>
                      </a:cubicBezTo>
                      <a:cubicBezTo>
                        <a:pt x="171" y="15"/>
                        <a:pt x="172" y="17"/>
                        <a:pt x="172" y="18"/>
                      </a:cubicBezTo>
                      <a:cubicBezTo>
                        <a:pt x="174" y="25"/>
                        <a:pt x="177" y="32"/>
                        <a:pt x="182" y="37"/>
                      </a:cubicBezTo>
                      <a:cubicBezTo>
                        <a:pt x="184" y="39"/>
                        <a:pt x="186" y="40"/>
                        <a:pt x="188" y="41"/>
                      </a:cubicBezTo>
                      <a:cubicBezTo>
                        <a:pt x="190" y="42"/>
                        <a:pt x="192" y="41"/>
                        <a:pt x="192" y="39"/>
                      </a:cubicBezTo>
                      <a:cubicBezTo>
                        <a:pt x="192" y="36"/>
                        <a:pt x="192" y="33"/>
                        <a:pt x="192" y="31"/>
                      </a:cubicBezTo>
                      <a:cubicBezTo>
                        <a:pt x="192" y="26"/>
                        <a:pt x="192" y="22"/>
                        <a:pt x="194" y="18"/>
                      </a:cubicBezTo>
                      <a:cubicBezTo>
                        <a:pt x="197" y="12"/>
                        <a:pt x="199" y="6"/>
                        <a:pt x="205" y="2"/>
                      </a:cubicBezTo>
                      <a:cubicBezTo>
                        <a:pt x="205" y="2"/>
                        <a:pt x="206" y="2"/>
                        <a:pt x="206" y="2"/>
                      </a:cubicBezTo>
                      <a:cubicBezTo>
                        <a:pt x="207" y="5"/>
                        <a:pt x="207" y="9"/>
                        <a:pt x="207" y="12"/>
                      </a:cubicBezTo>
                      <a:cubicBezTo>
                        <a:pt x="208" y="17"/>
                        <a:pt x="209" y="21"/>
                        <a:pt x="211" y="25"/>
                      </a:cubicBezTo>
                      <a:cubicBezTo>
                        <a:pt x="212" y="28"/>
                        <a:pt x="214" y="30"/>
                        <a:pt x="216" y="32"/>
                      </a:cubicBezTo>
                      <a:cubicBezTo>
                        <a:pt x="218" y="33"/>
                        <a:pt x="220" y="32"/>
                        <a:pt x="221" y="30"/>
                      </a:cubicBezTo>
                      <a:cubicBezTo>
                        <a:pt x="221" y="28"/>
                        <a:pt x="221" y="27"/>
                        <a:pt x="221" y="25"/>
                      </a:cubicBezTo>
                      <a:cubicBezTo>
                        <a:pt x="222" y="17"/>
                        <a:pt x="228" y="12"/>
                        <a:pt x="234" y="7"/>
                      </a:cubicBezTo>
                      <a:cubicBezTo>
                        <a:pt x="236" y="5"/>
                        <a:pt x="239" y="4"/>
                        <a:pt x="242" y="2"/>
                      </a:cubicBezTo>
                      <a:cubicBezTo>
                        <a:pt x="246" y="10"/>
                        <a:pt x="244" y="17"/>
                        <a:pt x="244" y="24"/>
                      </a:cubicBezTo>
                      <a:cubicBezTo>
                        <a:pt x="244" y="27"/>
                        <a:pt x="244" y="29"/>
                        <a:pt x="243" y="32"/>
                      </a:cubicBezTo>
                      <a:cubicBezTo>
                        <a:pt x="243" y="35"/>
                        <a:pt x="244" y="37"/>
                        <a:pt x="248" y="39"/>
                      </a:cubicBezTo>
                      <a:cubicBezTo>
                        <a:pt x="250" y="37"/>
                        <a:pt x="252" y="35"/>
                        <a:pt x="253" y="33"/>
                      </a:cubicBezTo>
                      <a:cubicBezTo>
                        <a:pt x="257" y="29"/>
                        <a:pt x="261" y="24"/>
                        <a:pt x="262" y="18"/>
                      </a:cubicBezTo>
                      <a:cubicBezTo>
                        <a:pt x="264" y="11"/>
                        <a:pt x="267" y="6"/>
                        <a:pt x="270" y="0"/>
                      </a:cubicBezTo>
                      <a:cubicBezTo>
                        <a:pt x="268" y="10"/>
                        <a:pt x="269" y="20"/>
                        <a:pt x="266" y="31"/>
                      </a:cubicBezTo>
                      <a:cubicBezTo>
                        <a:pt x="263" y="42"/>
                        <a:pt x="260" y="54"/>
                        <a:pt x="257" y="66"/>
                      </a:cubicBezTo>
                      <a:cubicBezTo>
                        <a:pt x="256" y="72"/>
                        <a:pt x="255" y="78"/>
                        <a:pt x="257" y="85"/>
                      </a:cubicBezTo>
                      <a:cubicBezTo>
                        <a:pt x="257" y="87"/>
                        <a:pt x="257" y="88"/>
                        <a:pt x="256" y="90"/>
                      </a:cubicBezTo>
                      <a:cubicBezTo>
                        <a:pt x="255" y="97"/>
                        <a:pt x="256" y="104"/>
                        <a:pt x="253" y="111"/>
                      </a:cubicBezTo>
                      <a:cubicBezTo>
                        <a:pt x="251" y="118"/>
                        <a:pt x="246" y="121"/>
                        <a:pt x="239" y="120"/>
                      </a:cubicBezTo>
                      <a:cubicBezTo>
                        <a:pt x="238" y="119"/>
                        <a:pt x="237" y="119"/>
                        <a:pt x="236" y="118"/>
                      </a:cubicBezTo>
                      <a:cubicBezTo>
                        <a:pt x="230" y="116"/>
                        <a:pt x="227" y="117"/>
                        <a:pt x="223" y="123"/>
                      </a:cubicBezTo>
                      <a:cubicBezTo>
                        <a:pt x="220" y="128"/>
                        <a:pt x="217" y="134"/>
                        <a:pt x="213" y="140"/>
                      </a:cubicBezTo>
                      <a:cubicBezTo>
                        <a:pt x="209" y="139"/>
                        <a:pt x="205" y="138"/>
                        <a:pt x="201" y="136"/>
                      </a:cubicBezTo>
                      <a:cubicBezTo>
                        <a:pt x="198" y="134"/>
                        <a:pt x="194" y="133"/>
                        <a:pt x="191" y="134"/>
                      </a:cubicBezTo>
                      <a:cubicBezTo>
                        <a:pt x="190" y="134"/>
                        <a:pt x="188" y="134"/>
                        <a:pt x="188" y="135"/>
                      </a:cubicBezTo>
                      <a:cubicBezTo>
                        <a:pt x="188" y="136"/>
                        <a:pt x="189" y="137"/>
                        <a:pt x="189" y="138"/>
                      </a:cubicBezTo>
                      <a:cubicBezTo>
                        <a:pt x="190" y="138"/>
                        <a:pt x="190" y="138"/>
                        <a:pt x="191" y="138"/>
                      </a:cubicBezTo>
                      <a:cubicBezTo>
                        <a:pt x="197" y="140"/>
                        <a:pt x="197" y="145"/>
                        <a:pt x="197" y="150"/>
                      </a:cubicBezTo>
                      <a:cubicBezTo>
                        <a:pt x="197" y="153"/>
                        <a:pt x="196" y="154"/>
                        <a:pt x="193" y="154"/>
                      </a:cubicBezTo>
                      <a:cubicBezTo>
                        <a:pt x="188" y="153"/>
                        <a:pt x="185" y="156"/>
                        <a:pt x="182" y="160"/>
                      </a:cubicBezTo>
                      <a:cubicBezTo>
                        <a:pt x="182" y="161"/>
                        <a:pt x="181" y="162"/>
                        <a:pt x="180" y="163"/>
                      </a:cubicBezTo>
                      <a:cubicBezTo>
                        <a:pt x="177" y="170"/>
                        <a:pt x="171" y="173"/>
                        <a:pt x="165" y="177"/>
                      </a:cubicBezTo>
                      <a:cubicBezTo>
                        <a:pt x="160" y="181"/>
                        <a:pt x="155" y="182"/>
                        <a:pt x="148" y="181"/>
                      </a:cubicBezTo>
                      <a:cubicBezTo>
                        <a:pt x="143" y="180"/>
                        <a:pt x="137" y="177"/>
                        <a:pt x="132" y="175"/>
                      </a:cubicBezTo>
                      <a:cubicBezTo>
                        <a:pt x="129" y="174"/>
                        <a:pt x="127" y="171"/>
                        <a:pt x="124" y="170"/>
                      </a:cubicBezTo>
                      <a:cubicBezTo>
                        <a:pt x="119" y="167"/>
                        <a:pt x="114" y="163"/>
                        <a:pt x="110" y="158"/>
                      </a:cubicBezTo>
                      <a:cubicBezTo>
                        <a:pt x="107" y="155"/>
                        <a:pt x="107" y="155"/>
                        <a:pt x="103" y="158"/>
                      </a:cubicBezTo>
                      <a:cubicBezTo>
                        <a:pt x="108" y="161"/>
                        <a:pt x="109" y="166"/>
                        <a:pt x="115" y="168"/>
                      </a:cubicBezTo>
                      <a:cubicBezTo>
                        <a:pt x="121" y="171"/>
                        <a:pt x="121" y="174"/>
                        <a:pt x="119" y="180"/>
                      </a:cubicBezTo>
                      <a:cubicBezTo>
                        <a:pt x="117" y="185"/>
                        <a:pt x="115" y="190"/>
                        <a:pt x="112" y="195"/>
                      </a:cubicBezTo>
                      <a:cubicBezTo>
                        <a:pt x="109" y="200"/>
                        <a:pt x="109" y="205"/>
                        <a:pt x="110" y="211"/>
                      </a:cubicBezTo>
                      <a:cubicBezTo>
                        <a:pt x="111" y="214"/>
                        <a:pt x="111" y="217"/>
                        <a:pt x="112" y="221"/>
                      </a:cubicBezTo>
                      <a:cubicBezTo>
                        <a:pt x="109" y="221"/>
                        <a:pt x="107" y="221"/>
                        <a:pt x="105" y="220"/>
                      </a:cubicBezTo>
                      <a:cubicBezTo>
                        <a:pt x="99" y="218"/>
                        <a:pt x="94" y="217"/>
                        <a:pt x="88" y="218"/>
                      </a:cubicBezTo>
                      <a:cubicBezTo>
                        <a:pt x="84" y="218"/>
                        <a:pt x="81" y="218"/>
                        <a:pt x="77" y="218"/>
                      </a:cubicBezTo>
                      <a:cubicBezTo>
                        <a:pt x="75" y="218"/>
                        <a:pt x="73" y="218"/>
                        <a:pt x="71" y="218"/>
                      </a:cubicBezTo>
                      <a:cubicBezTo>
                        <a:pt x="68" y="218"/>
                        <a:pt x="65" y="217"/>
                        <a:pt x="62" y="215"/>
                      </a:cubicBezTo>
                      <a:cubicBezTo>
                        <a:pt x="59" y="212"/>
                        <a:pt x="56" y="211"/>
                        <a:pt x="52" y="210"/>
                      </a:cubicBezTo>
                      <a:cubicBezTo>
                        <a:pt x="45" y="209"/>
                        <a:pt x="38" y="206"/>
                        <a:pt x="32" y="204"/>
                      </a:cubicBezTo>
                      <a:cubicBezTo>
                        <a:pt x="31" y="204"/>
                        <a:pt x="29" y="204"/>
                        <a:pt x="29" y="203"/>
                      </a:cubicBezTo>
                      <a:cubicBezTo>
                        <a:pt x="23" y="197"/>
                        <a:pt x="16" y="197"/>
                        <a:pt x="10" y="194"/>
                      </a:cubicBezTo>
                      <a:cubicBezTo>
                        <a:pt x="7" y="192"/>
                        <a:pt x="4" y="191"/>
                        <a:pt x="0" y="190"/>
                      </a:cubicBezTo>
                      <a:cubicBezTo>
                        <a:pt x="2" y="188"/>
                        <a:pt x="2" y="187"/>
                        <a:pt x="3" y="186"/>
                      </a:cubicBezTo>
                      <a:cubicBezTo>
                        <a:pt x="6" y="181"/>
                        <a:pt x="10" y="177"/>
                        <a:pt x="12" y="171"/>
                      </a:cubicBezTo>
                      <a:cubicBezTo>
                        <a:pt x="14" y="166"/>
                        <a:pt x="18" y="162"/>
                        <a:pt x="21" y="158"/>
                      </a:cubicBezTo>
                      <a:cubicBezTo>
                        <a:pt x="22" y="155"/>
                        <a:pt x="24" y="151"/>
                        <a:pt x="26" y="148"/>
                      </a:cubicBezTo>
                      <a:cubicBezTo>
                        <a:pt x="27" y="144"/>
                        <a:pt x="29" y="140"/>
                        <a:pt x="30" y="137"/>
                      </a:cubicBezTo>
                      <a:cubicBezTo>
                        <a:pt x="31" y="136"/>
                        <a:pt x="31" y="136"/>
                        <a:pt x="31" y="135"/>
                      </a:cubicBezTo>
                      <a:cubicBezTo>
                        <a:pt x="34" y="132"/>
                        <a:pt x="37" y="130"/>
                        <a:pt x="40" y="126"/>
                      </a:cubicBezTo>
                      <a:cubicBezTo>
                        <a:pt x="41" y="130"/>
                        <a:pt x="39" y="132"/>
                        <a:pt x="38" y="134"/>
                      </a:cubicBezTo>
                      <a:cubicBezTo>
                        <a:pt x="37" y="137"/>
                        <a:pt x="36" y="139"/>
                        <a:pt x="39" y="141"/>
                      </a:cubicBezTo>
                      <a:cubicBezTo>
                        <a:pt x="41" y="144"/>
                        <a:pt x="42" y="144"/>
                        <a:pt x="44" y="142"/>
                      </a:cubicBezTo>
                      <a:cubicBezTo>
                        <a:pt x="53" y="136"/>
                        <a:pt x="58" y="128"/>
                        <a:pt x="61" y="118"/>
                      </a:cubicBezTo>
                      <a:cubicBezTo>
                        <a:pt x="61" y="118"/>
                        <a:pt x="62" y="117"/>
                        <a:pt x="62" y="116"/>
                      </a:cubicBezTo>
                      <a:cubicBezTo>
                        <a:pt x="65" y="122"/>
                        <a:pt x="65" y="125"/>
                        <a:pt x="64" y="130"/>
                      </a:cubicBezTo>
                      <a:cubicBezTo>
                        <a:pt x="63" y="136"/>
                        <a:pt x="66" y="140"/>
                        <a:pt x="70" y="143"/>
                      </a:cubicBezTo>
                      <a:cubicBezTo>
                        <a:pt x="70" y="143"/>
                        <a:pt x="71" y="143"/>
                        <a:pt x="72" y="143"/>
                      </a:cubicBezTo>
                      <a:cubicBezTo>
                        <a:pt x="80" y="133"/>
                        <a:pt x="84" y="123"/>
                        <a:pt x="82" y="110"/>
                      </a:cubicBezTo>
                      <a:cubicBezTo>
                        <a:pt x="80" y="102"/>
                        <a:pt x="81" y="95"/>
                        <a:pt x="83" y="86"/>
                      </a:cubicBezTo>
                      <a:cubicBezTo>
                        <a:pt x="84" y="87"/>
                        <a:pt x="85" y="88"/>
                        <a:pt x="85" y="89"/>
                      </a:cubicBezTo>
                      <a:cubicBezTo>
                        <a:pt x="87" y="94"/>
                        <a:pt x="90" y="98"/>
                        <a:pt x="95" y="101"/>
                      </a:cubicBezTo>
                      <a:cubicBezTo>
                        <a:pt x="98" y="103"/>
                        <a:pt x="101" y="103"/>
                        <a:pt x="104" y="101"/>
                      </a:cubicBezTo>
                      <a:cubicBezTo>
                        <a:pt x="107" y="100"/>
                        <a:pt x="107" y="99"/>
                        <a:pt x="106" y="96"/>
                      </a:cubicBezTo>
                      <a:cubicBezTo>
                        <a:pt x="106" y="95"/>
                        <a:pt x="105" y="93"/>
                        <a:pt x="104" y="92"/>
                      </a:cubicBezTo>
                      <a:cubicBezTo>
                        <a:pt x="100" y="88"/>
                        <a:pt x="101" y="82"/>
                        <a:pt x="102" y="76"/>
                      </a:cubicBezTo>
                      <a:cubicBezTo>
                        <a:pt x="102" y="74"/>
                        <a:pt x="103" y="71"/>
                        <a:pt x="104" y="68"/>
                      </a:cubicBezTo>
                      <a:cubicBezTo>
                        <a:pt x="106" y="68"/>
                        <a:pt x="109" y="69"/>
                        <a:pt x="112" y="68"/>
                      </a:cubicBezTo>
                      <a:cubicBezTo>
                        <a:pt x="115" y="68"/>
                        <a:pt x="117" y="66"/>
                        <a:pt x="119" y="65"/>
                      </a:cubicBezTo>
                      <a:cubicBezTo>
                        <a:pt x="119" y="64"/>
                        <a:pt x="119" y="64"/>
                        <a:pt x="119" y="64"/>
                      </a:cubicBezTo>
                      <a:cubicBezTo>
                        <a:pt x="117" y="63"/>
                        <a:pt x="114" y="63"/>
                        <a:pt x="112" y="63"/>
                      </a:cubicBezTo>
                      <a:cubicBezTo>
                        <a:pt x="107" y="64"/>
                        <a:pt x="103" y="60"/>
                        <a:pt x="99" y="57"/>
                      </a:cubicBezTo>
                      <a:cubicBezTo>
                        <a:pt x="98" y="56"/>
                        <a:pt x="97" y="54"/>
                        <a:pt x="97" y="53"/>
                      </a:cubicBezTo>
                      <a:cubicBezTo>
                        <a:pt x="98" y="48"/>
                        <a:pt x="98" y="42"/>
                        <a:pt x="102" y="37"/>
                      </a:cubicBezTo>
                      <a:cubicBezTo>
                        <a:pt x="105" y="33"/>
                        <a:pt x="109" y="29"/>
                        <a:pt x="113" y="26"/>
                      </a:cubicBezTo>
                      <a:cubicBezTo>
                        <a:pt x="116" y="24"/>
                        <a:pt x="119" y="24"/>
                        <a:pt x="122" y="23"/>
                      </a:cubicBezTo>
                      <a:cubicBezTo>
                        <a:pt x="126" y="23"/>
                        <a:pt x="126" y="26"/>
                        <a:pt x="126" y="28"/>
                      </a:cubicBezTo>
                      <a:close/>
                      <a:moveTo>
                        <a:pt x="231" y="54"/>
                      </a:moveTo>
                      <a:cubicBezTo>
                        <a:pt x="226" y="51"/>
                        <a:pt x="220" y="48"/>
                        <a:pt x="215" y="46"/>
                      </a:cubicBezTo>
                      <a:cubicBezTo>
                        <a:pt x="209" y="45"/>
                        <a:pt x="202" y="45"/>
                        <a:pt x="196" y="46"/>
                      </a:cubicBezTo>
                      <a:cubicBezTo>
                        <a:pt x="196" y="47"/>
                        <a:pt x="196" y="48"/>
                        <a:pt x="197" y="48"/>
                      </a:cubicBezTo>
                      <a:cubicBezTo>
                        <a:pt x="199" y="51"/>
                        <a:pt x="200" y="54"/>
                        <a:pt x="202" y="57"/>
                      </a:cubicBezTo>
                      <a:cubicBezTo>
                        <a:pt x="203" y="59"/>
                        <a:pt x="204" y="61"/>
                        <a:pt x="205" y="63"/>
                      </a:cubicBezTo>
                      <a:cubicBezTo>
                        <a:pt x="207" y="69"/>
                        <a:pt x="213" y="73"/>
                        <a:pt x="217" y="78"/>
                      </a:cubicBezTo>
                      <a:cubicBezTo>
                        <a:pt x="217" y="79"/>
                        <a:pt x="218" y="79"/>
                        <a:pt x="219" y="79"/>
                      </a:cubicBezTo>
                      <a:cubicBezTo>
                        <a:pt x="223" y="80"/>
                        <a:pt x="225" y="79"/>
                        <a:pt x="228" y="75"/>
                      </a:cubicBezTo>
                      <a:cubicBezTo>
                        <a:pt x="229" y="73"/>
                        <a:pt x="231" y="70"/>
                        <a:pt x="233" y="69"/>
                      </a:cubicBezTo>
                      <a:cubicBezTo>
                        <a:pt x="234" y="70"/>
                        <a:pt x="234" y="70"/>
                        <a:pt x="235" y="70"/>
                      </a:cubicBezTo>
                      <a:cubicBezTo>
                        <a:pt x="241" y="75"/>
                        <a:pt x="241" y="75"/>
                        <a:pt x="246" y="69"/>
                      </a:cubicBezTo>
                      <a:cubicBezTo>
                        <a:pt x="245" y="67"/>
                        <a:pt x="245" y="64"/>
                        <a:pt x="243" y="63"/>
                      </a:cubicBezTo>
                      <a:cubicBezTo>
                        <a:pt x="241" y="60"/>
                        <a:pt x="239" y="58"/>
                        <a:pt x="236" y="56"/>
                      </a:cubicBezTo>
                      <a:cubicBezTo>
                        <a:pt x="235" y="55"/>
                        <a:pt x="235" y="53"/>
                        <a:pt x="236" y="52"/>
                      </a:cubicBezTo>
                      <a:cubicBezTo>
                        <a:pt x="239" y="50"/>
                        <a:pt x="238" y="49"/>
                        <a:pt x="237" y="48"/>
                      </a:cubicBezTo>
                      <a:cubicBezTo>
                        <a:pt x="235" y="50"/>
                        <a:pt x="233" y="52"/>
                        <a:pt x="231" y="54"/>
                      </a:cubicBezTo>
                      <a:close/>
                    </a:path>
                  </a:pathLst>
                </a:custGeom>
                <a:solidFill>
                  <a:srgbClr val="FADAD3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83" name="Freeform 21"/>
                <p:cNvSpPr>
                  <a:spLocks/>
                </p:cNvSpPr>
                <p:nvPr/>
              </p:nvSpPr>
              <p:spPr bwMode="auto">
                <a:xfrm>
                  <a:off x="6145223" y="2893988"/>
                  <a:ext cx="1028701" cy="604833"/>
                </a:xfrm>
                <a:custGeom>
                  <a:avLst/>
                  <a:gdLst>
                    <a:gd name="T0" fmla="*/ 4 w 274"/>
                    <a:gd name="T1" fmla="*/ 72 h 161"/>
                    <a:gd name="T2" fmla="*/ 25 w 274"/>
                    <a:gd name="T3" fmla="*/ 72 h 161"/>
                    <a:gd name="T4" fmla="*/ 49 w 274"/>
                    <a:gd name="T5" fmla="*/ 72 h 161"/>
                    <a:gd name="T6" fmla="*/ 68 w 274"/>
                    <a:gd name="T7" fmla="*/ 71 h 161"/>
                    <a:gd name="T8" fmla="*/ 84 w 274"/>
                    <a:gd name="T9" fmla="*/ 71 h 161"/>
                    <a:gd name="T10" fmla="*/ 100 w 274"/>
                    <a:gd name="T11" fmla="*/ 70 h 161"/>
                    <a:gd name="T12" fmla="*/ 143 w 274"/>
                    <a:gd name="T13" fmla="*/ 64 h 161"/>
                    <a:gd name="T14" fmla="*/ 164 w 274"/>
                    <a:gd name="T15" fmla="*/ 60 h 161"/>
                    <a:gd name="T16" fmla="*/ 204 w 274"/>
                    <a:gd name="T17" fmla="*/ 45 h 161"/>
                    <a:gd name="T18" fmla="*/ 233 w 274"/>
                    <a:gd name="T19" fmla="*/ 27 h 161"/>
                    <a:gd name="T20" fmla="*/ 254 w 274"/>
                    <a:gd name="T21" fmla="*/ 11 h 161"/>
                    <a:gd name="T22" fmla="*/ 265 w 274"/>
                    <a:gd name="T23" fmla="*/ 3 h 161"/>
                    <a:gd name="T24" fmla="*/ 268 w 274"/>
                    <a:gd name="T25" fmla="*/ 0 h 161"/>
                    <a:gd name="T26" fmla="*/ 269 w 274"/>
                    <a:gd name="T27" fmla="*/ 1 h 161"/>
                    <a:gd name="T28" fmla="*/ 269 w 274"/>
                    <a:gd name="T29" fmla="*/ 9 h 161"/>
                    <a:gd name="T30" fmla="*/ 269 w 274"/>
                    <a:gd name="T31" fmla="*/ 33 h 161"/>
                    <a:gd name="T32" fmla="*/ 268 w 274"/>
                    <a:gd name="T33" fmla="*/ 44 h 161"/>
                    <a:gd name="T34" fmla="*/ 268 w 274"/>
                    <a:gd name="T35" fmla="*/ 48 h 161"/>
                    <a:gd name="T36" fmla="*/ 270 w 274"/>
                    <a:gd name="T37" fmla="*/ 82 h 161"/>
                    <a:gd name="T38" fmla="*/ 274 w 274"/>
                    <a:gd name="T39" fmla="*/ 110 h 161"/>
                    <a:gd name="T40" fmla="*/ 274 w 274"/>
                    <a:gd name="T41" fmla="*/ 117 h 161"/>
                    <a:gd name="T42" fmla="*/ 272 w 274"/>
                    <a:gd name="T43" fmla="*/ 118 h 161"/>
                    <a:gd name="T44" fmla="*/ 235 w 274"/>
                    <a:gd name="T45" fmla="*/ 118 h 161"/>
                    <a:gd name="T46" fmla="*/ 222 w 274"/>
                    <a:gd name="T47" fmla="*/ 117 h 161"/>
                    <a:gd name="T48" fmla="*/ 211 w 274"/>
                    <a:gd name="T49" fmla="*/ 117 h 161"/>
                    <a:gd name="T50" fmla="*/ 194 w 274"/>
                    <a:gd name="T51" fmla="*/ 118 h 161"/>
                    <a:gd name="T52" fmla="*/ 175 w 274"/>
                    <a:gd name="T53" fmla="*/ 119 h 161"/>
                    <a:gd name="T54" fmla="*/ 155 w 274"/>
                    <a:gd name="T55" fmla="*/ 120 h 161"/>
                    <a:gd name="T56" fmla="*/ 146 w 274"/>
                    <a:gd name="T57" fmla="*/ 129 h 161"/>
                    <a:gd name="T58" fmla="*/ 147 w 274"/>
                    <a:gd name="T59" fmla="*/ 142 h 161"/>
                    <a:gd name="T60" fmla="*/ 138 w 274"/>
                    <a:gd name="T61" fmla="*/ 143 h 161"/>
                    <a:gd name="T62" fmla="*/ 115 w 274"/>
                    <a:gd name="T63" fmla="*/ 139 h 161"/>
                    <a:gd name="T64" fmla="*/ 98 w 274"/>
                    <a:gd name="T65" fmla="*/ 138 h 161"/>
                    <a:gd name="T66" fmla="*/ 87 w 274"/>
                    <a:gd name="T67" fmla="*/ 138 h 161"/>
                    <a:gd name="T68" fmla="*/ 62 w 274"/>
                    <a:gd name="T69" fmla="*/ 142 h 161"/>
                    <a:gd name="T70" fmla="*/ 43 w 274"/>
                    <a:gd name="T71" fmla="*/ 150 h 161"/>
                    <a:gd name="T72" fmla="*/ 25 w 274"/>
                    <a:gd name="T73" fmla="*/ 158 h 161"/>
                    <a:gd name="T74" fmla="*/ 3 w 274"/>
                    <a:gd name="T75" fmla="*/ 159 h 161"/>
                    <a:gd name="T76" fmla="*/ 0 w 274"/>
                    <a:gd name="T77" fmla="*/ 155 h 161"/>
                    <a:gd name="T78" fmla="*/ 0 w 274"/>
                    <a:gd name="T79" fmla="*/ 140 h 161"/>
                    <a:gd name="T80" fmla="*/ 2 w 274"/>
                    <a:gd name="T81" fmla="*/ 136 h 161"/>
                    <a:gd name="T82" fmla="*/ 1 w 274"/>
                    <a:gd name="T83" fmla="*/ 130 h 161"/>
                    <a:gd name="T84" fmla="*/ 0 w 274"/>
                    <a:gd name="T85" fmla="*/ 127 h 161"/>
                    <a:gd name="T86" fmla="*/ 1 w 274"/>
                    <a:gd name="T87" fmla="*/ 106 h 161"/>
                    <a:gd name="T88" fmla="*/ 4 w 274"/>
                    <a:gd name="T89" fmla="*/ 82 h 161"/>
                    <a:gd name="T90" fmla="*/ 4 w 274"/>
                    <a:gd name="T91" fmla="*/ 76 h 161"/>
                    <a:gd name="T92" fmla="*/ 4 w 274"/>
                    <a:gd name="T93" fmla="*/ 72 h 16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</a:cxnLst>
                  <a:rect l="0" t="0" r="r" b="b"/>
                  <a:pathLst>
                    <a:path w="274" h="161">
                      <a:moveTo>
                        <a:pt x="4" y="72"/>
                      </a:moveTo>
                      <a:cubicBezTo>
                        <a:pt x="11" y="72"/>
                        <a:pt x="18" y="71"/>
                        <a:pt x="25" y="72"/>
                      </a:cubicBezTo>
                      <a:cubicBezTo>
                        <a:pt x="33" y="72"/>
                        <a:pt x="41" y="72"/>
                        <a:pt x="49" y="72"/>
                      </a:cubicBezTo>
                      <a:cubicBezTo>
                        <a:pt x="55" y="72"/>
                        <a:pt x="62" y="71"/>
                        <a:pt x="68" y="71"/>
                      </a:cubicBezTo>
                      <a:cubicBezTo>
                        <a:pt x="73" y="71"/>
                        <a:pt x="79" y="71"/>
                        <a:pt x="84" y="71"/>
                      </a:cubicBezTo>
                      <a:cubicBezTo>
                        <a:pt x="89" y="71"/>
                        <a:pt x="95" y="71"/>
                        <a:pt x="100" y="70"/>
                      </a:cubicBezTo>
                      <a:cubicBezTo>
                        <a:pt x="114" y="68"/>
                        <a:pt x="129" y="66"/>
                        <a:pt x="143" y="64"/>
                      </a:cubicBezTo>
                      <a:cubicBezTo>
                        <a:pt x="150" y="63"/>
                        <a:pt x="157" y="62"/>
                        <a:pt x="164" y="60"/>
                      </a:cubicBezTo>
                      <a:cubicBezTo>
                        <a:pt x="178" y="57"/>
                        <a:pt x="192" y="53"/>
                        <a:pt x="204" y="45"/>
                      </a:cubicBezTo>
                      <a:cubicBezTo>
                        <a:pt x="213" y="39"/>
                        <a:pt x="223" y="33"/>
                        <a:pt x="233" y="27"/>
                      </a:cubicBezTo>
                      <a:cubicBezTo>
                        <a:pt x="240" y="22"/>
                        <a:pt x="247" y="16"/>
                        <a:pt x="254" y="11"/>
                      </a:cubicBezTo>
                      <a:cubicBezTo>
                        <a:pt x="257" y="8"/>
                        <a:pt x="261" y="6"/>
                        <a:pt x="265" y="3"/>
                      </a:cubicBezTo>
                      <a:cubicBezTo>
                        <a:pt x="266" y="2"/>
                        <a:pt x="267" y="1"/>
                        <a:pt x="268" y="0"/>
                      </a:cubicBezTo>
                      <a:cubicBezTo>
                        <a:pt x="269" y="0"/>
                        <a:pt x="269" y="1"/>
                        <a:pt x="269" y="1"/>
                      </a:cubicBezTo>
                      <a:cubicBezTo>
                        <a:pt x="269" y="4"/>
                        <a:pt x="269" y="6"/>
                        <a:pt x="269" y="9"/>
                      </a:cubicBezTo>
                      <a:cubicBezTo>
                        <a:pt x="269" y="17"/>
                        <a:pt x="269" y="25"/>
                        <a:pt x="269" y="33"/>
                      </a:cubicBezTo>
                      <a:cubicBezTo>
                        <a:pt x="269" y="37"/>
                        <a:pt x="268" y="41"/>
                        <a:pt x="268" y="44"/>
                      </a:cubicBezTo>
                      <a:cubicBezTo>
                        <a:pt x="268" y="46"/>
                        <a:pt x="268" y="47"/>
                        <a:pt x="268" y="48"/>
                      </a:cubicBezTo>
                      <a:cubicBezTo>
                        <a:pt x="268" y="59"/>
                        <a:pt x="269" y="71"/>
                        <a:pt x="270" y="82"/>
                      </a:cubicBezTo>
                      <a:cubicBezTo>
                        <a:pt x="271" y="92"/>
                        <a:pt x="273" y="101"/>
                        <a:pt x="274" y="110"/>
                      </a:cubicBezTo>
                      <a:cubicBezTo>
                        <a:pt x="274" y="112"/>
                        <a:pt x="274" y="115"/>
                        <a:pt x="274" y="117"/>
                      </a:cubicBezTo>
                      <a:cubicBezTo>
                        <a:pt x="273" y="117"/>
                        <a:pt x="272" y="118"/>
                        <a:pt x="272" y="118"/>
                      </a:cubicBezTo>
                      <a:cubicBezTo>
                        <a:pt x="260" y="115"/>
                        <a:pt x="247" y="118"/>
                        <a:pt x="235" y="118"/>
                      </a:cubicBezTo>
                      <a:cubicBezTo>
                        <a:pt x="231" y="118"/>
                        <a:pt x="226" y="117"/>
                        <a:pt x="222" y="117"/>
                      </a:cubicBezTo>
                      <a:cubicBezTo>
                        <a:pt x="219" y="117"/>
                        <a:pt x="215" y="117"/>
                        <a:pt x="211" y="117"/>
                      </a:cubicBezTo>
                      <a:cubicBezTo>
                        <a:pt x="206" y="118"/>
                        <a:pt x="200" y="118"/>
                        <a:pt x="194" y="118"/>
                      </a:cubicBezTo>
                      <a:cubicBezTo>
                        <a:pt x="188" y="118"/>
                        <a:pt x="182" y="119"/>
                        <a:pt x="175" y="119"/>
                      </a:cubicBezTo>
                      <a:cubicBezTo>
                        <a:pt x="168" y="119"/>
                        <a:pt x="161" y="120"/>
                        <a:pt x="155" y="120"/>
                      </a:cubicBezTo>
                      <a:cubicBezTo>
                        <a:pt x="147" y="120"/>
                        <a:pt x="146" y="120"/>
                        <a:pt x="146" y="129"/>
                      </a:cubicBezTo>
                      <a:cubicBezTo>
                        <a:pt x="147" y="133"/>
                        <a:pt x="147" y="137"/>
                        <a:pt x="147" y="142"/>
                      </a:cubicBezTo>
                      <a:cubicBezTo>
                        <a:pt x="144" y="143"/>
                        <a:pt x="141" y="144"/>
                        <a:pt x="138" y="143"/>
                      </a:cubicBezTo>
                      <a:cubicBezTo>
                        <a:pt x="130" y="142"/>
                        <a:pt x="122" y="143"/>
                        <a:pt x="115" y="139"/>
                      </a:cubicBezTo>
                      <a:cubicBezTo>
                        <a:pt x="109" y="140"/>
                        <a:pt x="104" y="137"/>
                        <a:pt x="98" y="138"/>
                      </a:cubicBezTo>
                      <a:cubicBezTo>
                        <a:pt x="94" y="139"/>
                        <a:pt x="90" y="139"/>
                        <a:pt x="87" y="138"/>
                      </a:cubicBezTo>
                      <a:cubicBezTo>
                        <a:pt x="78" y="137"/>
                        <a:pt x="70" y="139"/>
                        <a:pt x="62" y="142"/>
                      </a:cubicBezTo>
                      <a:cubicBezTo>
                        <a:pt x="56" y="145"/>
                        <a:pt x="49" y="148"/>
                        <a:pt x="43" y="150"/>
                      </a:cubicBezTo>
                      <a:cubicBezTo>
                        <a:pt x="37" y="153"/>
                        <a:pt x="31" y="155"/>
                        <a:pt x="25" y="158"/>
                      </a:cubicBezTo>
                      <a:cubicBezTo>
                        <a:pt x="18" y="161"/>
                        <a:pt x="11" y="160"/>
                        <a:pt x="3" y="159"/>
                      </a:cubicBezTo>
                      <a:cubicBezTo>
                        <a:pt x="1" y="159"/>
                        <a:pt x="0" y="157"/>
                        <a:pt x="0" y="155"/>
                      </a:cubicBezTo>
                      <a:cubicBezTo>
                        <a:pt x="0" y="150"/>
                        <a:pt x="0" y="145"/>
                        <a:pt x="0" y="140"/>
                      </a:cubicBezTo>
                      <a:cubicBezTo>
                        <a:pt x="0" y="139"/>
                        <a:pt x="1" y="137"/>
                        <a:pt x="2" y="136"/>
                      </a:cubicBezTo>
                      <a:cubicBezTo>
                        <a:pt x="4" y="134"/>
                        <a:pt x="4" y="133"/>
                        <a:pt x="1" y="130"/>
                      </a:cubicBezTo>
                      <a:cubicBezTo>
                        <a:pt x="0" y="129"/>
                        <a:pt x="0" y="128"/>
                        <a:pt x="0" y="127"/>
                      </a:cubicBezTo>
                      <a:cubicBezTo>
                        <a:pt x="0" y="120"/>
                        <a:pt x="0" y="113"/>
                        <a:pt x="1" y="106"/>
                      </a:cubicBezTo>
                      <a:cubicBezTo>
                        <a:pt x="2" y="98"/>
                        <a:pt x="3" y="90"/>
                        <a:pt x="4" y="82"/>
                      </a:cubicBezTo>
                      <a:cubicBezTo>
                        <a:pt x="5" y="80"/>
                        <a:pt x="4" y="78"/>
                        <a:pt x="4" y="76"/>
                      </a:cubicBezTo>
                      <a:cubicBezTo>
                        <a:pt x="4" y="74"/>
                        <a:pt x="4" y="73"/>
                        <a:pt x="4" y="72"/>
                      </a:cubicBezTo>
                      <a:close/>
                    </a:path>
                  </a:pathLst>
                </a:custGeom>
                <a:solidFill>
                  <a:srgbClr val="FF9999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84" name="Freeform 22"/>
                <p:cNvSpPr>
                  <a:spLocks/>
                </p:cNvSpPr>
                <p:nvPr/>
              </p:nvSpPr>
              <p:spPr bwMode="auto">
                <a:xfrm>
                  <a:off x="563565" y="4686261"/>
                  <a:ext cx="279400" cy="1116003"/>
                </a:xfrm>
                <a:custGeom>
                  <a:avLst/>
                  <a:gdLst>
                    <a:gd name="T0" fmla="*/ 2 w 74"/>
                    <a:gd name="T1" fmla="*/ 4 h 297"/>
                    <a:gd name="T2" fmla="*/ 21 w 74"/>
                    <a:gd name="T3" fmla="*/ 2 h 297"/>
                    <a:gd name="T4" fmla="*/ 34 w 74"/>
                    <a:gd name="T5" fmla="*/ 0 h 297"/>
                    <a:gd name="T6" fmla="*/ 43 w 74"/>
                    <a:gd name="T7" fmla="*/ 1 h 297"/>
                    <a:gd name="T8" fmla="*/ 55 w 74"/>
                    <a:gd name="T9" fmla="*/ 2 h 297"/>
                    <a:gd name="T10" fmla="*/ 68 w 74"/>
                    <a:gd name="T11" fmla="*/ 2 h 297"/>
                    <a:gd name="T12" fmla="*/ 71 w 74"/>
                    <a:gd name="T13" fmla="*/ 14 h 297"/>
                    <a:gd name="T14" fmla="*/ 72 w 74"/>
                    <a:gd name="T15" fmla="*/ 37 h 297"/>
                    <a:gd name="T16" fmla="*/ 72 w 74"/>
                    <a:gd name="T17" fmla="*/ 44 h 297"/>
                    <a:gd name="T18" fmla="*/ 72 w 74"/>
                    <a:gd name="T19" fmla="*/ 101 h 297"/>
                    <a:gd name="T20" fmla="*/ 70 w 74"/>
                    <a:gd name="T21" fmla="*/ 120 h 297"/>
                    <a:gd name="T22" fmla="*/ 71 w 74"/>
                    <a:gd name="T23" fmla="*/ 133 h 297"/>
                    <a:gd name="T24" fmla="*/ 71 w 74"/>
                    <a:gd name="T25" fmla="*/ 162 h 297"/>
                    <a:gd name="T26" fmla="*/ 73 w 74"/>
                    <a:gd name="T27" fmla="*/ 187 h 297"/>
                    <a:gd name="T28" fmla="*/ 73 w 74"/>
                    <a:gd name="T29" fmla="*/ 206 h 297"/>
                    <a:gd name="T30" fmla="*/ 74 w 74"/>
                    <a:gd name="T31" fmla="*/ 234 h 297"/>
                    <a:gd name="T32" fmla="*/ 74 w 74"/>
                    <a:gd name="T33" fmla="*/ 267 h 297"/>
                    <a:gd name="T34" fmla="*/ 74 w 74"/>
                    <a:gd name="T35" fmla="*/ 290 h 297"/>
                    <a:gd name="T36" fmla="*/ 73 w 74"/>
                    <a:gd name="T37" fmla="*/ 294 h 297"/>
                    <a:gd name="T38" fmla="*/ 71 w 74"/>
                    <a:gd name="T39" fmla="*/ 296 h 297"/>
                    <a:gd name="T40" fmla="*/ 60 w 74"/>
                    <a:gd name="T41" fmla="*/ 296 h 297"/>
                    <a:gd name="T42" fmla="*/ 35 w 74"/>
                    <a:gd name="T43" fmla="*/ 295 h 297"/>
                    <a:gd name="T44" fmla="*/ 14 w 74"/>
                    <a:gd name="T45" fmla="*/ 297 h 297"/>
                    <a:gd name="T46" fmla="*/ 9 w 74"/>
                    <a:gd name="T47" fmla="*/ 296 h 297"/>
                    <a:gd name="T48" fmla="*/ 9 w 74"/>
                    <a:gd name="T49" fmla="*/ 287 h 297"/>
                    <a:gd name="T50" fmla="*/ 8 w 74"/>
                    <a:gd name="T51" fmla="*/ 270 h 297"/>
                    <a:gd name="T52" fmla="*/ 9 w 74"/>
                    <a:gd name="T53" fmla="*/ 263 h 297"/>
                    <a:gd name="T54" fmla="*/ 8 w 74"/>
                    <a:gd name="T55" fmla="*/ 248 h 297"/>
                    <a:gd name="T56" fmla="*/ 6 w 74"/>
                    <a:gd name="T57" fmla="*/ 212 h 297"/>
                    <a:gd name="T58" fmla="*/ 5 w 74"/>
                    <a:gd name="T59" fmla="*/ 192 h 297"/>
                    <a:gd name="T60" fmla="*/ 6 w 74"/>
                    <a:gd name="T61" fmla="*/ 181 h 297"/>
                    <a:gd name="T62" fmla="*/ 5 w 74"/>
                    <a:gd name="T63" fmla="*/ 177 h 297"/>
                    <a:gd name="T64" fmla="*/ 5 w 74"/>
                    <a:gd name="T65" fmla="*/ 167 h 297"/>
                    <a:gd name="T66" fmla="*/ 5 w 74"/>
                    <a:gd name="T67" fmla="*/ 131 h 297"/>
                    <a:gd name="T68" fmla="*/ 3 w 74"/>
                    <a:gd name="T69" fmla="*/ 112 h 297"/>
                    <a:gd name="T70" fmla="*/ 4 w 74"/>
                    <a:gd name="T71" fmla="*/ 93 h 297"/>
                    <a:gd name="T72" fmla="*/ 4 w 74"/>
                    <a:gd name="T73" fmla="*/ 89 h 297"/>
                    <a:gd name="T74" fmla="*/ 3 w 74"/>
                    <a:gd name="T75" fmla="*/ 60 h 297"/>
                    <a:gd name="T76" fmla="*/ 1 w 74"/>
                    <a:gd name="T77" fmla="*/ 34 h 297"/>
                    <a:gd name="T78" fmla="*/ 2 w 74"/>
                    <a:gd name="T79" fmla="*/ 8 h 297"/>
                    <a:gd name="T80" fmla="*/ 2 w 74"/>
                    <a:gd name="T81" fmla="*/ 4 h 29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</a:cxnLst>
                  <a:rect l="0" t="0" r="r" b="b"/>
                  <a:pathLst>
                    <a:path w="74" h="297">
                      <a:moveTo>
                        <a:pt x="2" y="4"/>
                      </a:moveTo>
                      <a:cubicBezTo>
                        <a:pt x="8" y="3"/>
                        <a:pt x="14" y="2"/>
                        <a:pt x="21" y="2"/>
                      </a:cubicBezTo>
                      <a:cubicBezTo>
                        <a:pt x="25" y="1"/>
                        <a:pt x="30" y="0"/>
                        <a:pt x="34" y="0"/>
                      </a:cubicBezTo>
                      <a:cubicBezTo>
                        <a:pt x="37" y="0"/>
                        <a:pt x="40" y="1"/>
                        <a:pt x="43" y="1"/>
                      </a:cubicBezTo>
                      <a:cubicBezTo>
                        <a:pt x="47" y="1"/>
                        <a:pt x="51" y="2"/>
                        <a:pt x="55" y="2"/>
                      </a:cubicBezTo>
                      <a:cubicBezTo>
                        <a:pt x="59" y="2"/>
                        <a:pt x="64" y="2"/>
                        <a:pt x="68" y="2"/>
                      </a:cubicBezTo>
                      <a:cubicBezTo>
                        <a:pt x="71" y="6"/>
                        <a:pt x="71" y="10"/>
                        <a:pt x="71" y="14"/>
                      </a:cubicBezTo>
                      <a:cubicBezTo>
                        <a:pt x="71" y="22"/>
                        <a:pt x="72" y="29"/>
                        <a:pt x="72" y="37"/>
                      </a:cubicBezTo>
                      <a:cubicBezTo>
                        <a:pt x="72" y="39"/>
                        <a:pt x="72" y="42"/>
                        <a:pt x="72" y="44"/>
                      </a:cubicBezTo>
                      <a:cubicBezTo>
                        <a:pt x="71" y="63"/>
                        <a:pt x="71" y="82"/>
                        <a:pt x="72" y="101"/>
                      </a:cubicBezTo>
                      <a:cubicBezTo>
                        <a:pt x="72" y="108"/>
                        <a:pt x="71" y="114"/>
                        <a:pt x="70" y="120"/>
                      </a:cubicBezTo>
                      <a:cubicBezTo>
                        <a:pt x="70" y="125"/>
                        <a:pt x="71" y="129"/>
                        <a:pt x="71" y="133"/>
                      </a:cubicBezTo>
                      <a:cubicBezTo>
                        <a:pt x="71" y="143"/>
                        <a:pt x="71" y="152"/>
                        <a:pt x="71" y="162"/>
                      </a:cubicBezTo>
                      <a:cubicBezTo>
                        <a:pt x="71" y="170"/>
                        <a:pt x="72" y="178"/>
                        <a:pt x="73" y="187"/>
                      </a:cubicBezTo>
                      <a:cubicBezTo>
                        <a:pt x="73" y="193"/>
                        <a:pt x="73" y="199"/>
                        <a:pt x="73" y="206"/>
                      </a:cubicBezTo>
                      <a:cubicBezTo>
                        <a:pt x="73" y="215"/>
                        <a:pt x="74" y="225"/>
                        <a:pt x="74" y="234"/>
                      </a:cubicBezTo>
                      <a:cubicBezTo>
                        <a:pt x="74" y="245"/>
                        <a:pt x="74" y="256"/>
                        <a:pt x="74" y="267"/>
                      </a:cubicBezTo>
                      <a:cubicBezTo>
                        <a:pt x="74" y="275"/>
                        <a:pt x="74" y="282"/>
                        <a:pt x="74" y="290"/>
                      </a:cubicBezTo>
                      <a:cubicBezTo>
                        <a:pt x="74" y="291"/>
                        <a:pt x="73" y="293"/>
                        <a:pt x="73" y="294"/>
                      </a:cubicBezTo>
                      <a:cubicBezTo>
                        <a:pt x="72" y="295"/>
                        <a:pt x="72" y="296"/>
                        <a:pt x="71" y="296"/>
                      </a:cubicBezTo>
                      <a:cubicBezTo>
                        <a:pt x="67" y="296"/>
                        <a:pt x="63" y="297"/>
                        <a:pt x="60" y="296"/>
                      </a:cubicBezTo>
                      <a:cubicBezTo>
                        <a:pt x="52" y="294"/>
                        <a:pt x="43" y="295"/>
                        <a:pt x="35" y="295"/>
                      </a:cubicBezTo>
                      <a:cubicBezTo>
                        <a:pt x="28" y="296"/>
                        <a:pt x="21" y="296"/>
                        <a:pt x="14" y="297"/>
                      </a:cubicBezTo>
                      <a:cubicBezTo>
                        <a:pt x="13" y="297"/>
                        <a:pt x="11" y="296"/>
                        <a:pt x="9" y="296"/>
                      </a:cubicBezTo>
                      <a:cubicBezTo>
                        <a:pt x="9" y="293"/>
                        <a:pt x="9" y="290"/>
                        <a:pt x="9" y="287"/>
                      </a:cubicBezTo>
                      <a:cubicBezTo>
                        <a:pt x="9" y="282"/>
                        <a:pt x="8" y="276"/>
                        <a:pt x="8" y="270"/>
                      </a:cubicBezTo>
                      <a:cubicBezTo>
                        <a:pt x="8" y="268"/>
                        <a:pt x="9" y="265"/>
                        <a:pt x="9" y="263"/>
                      </a:cubicBezTo>
                      <a:cubicBezTo>
                        <a:pt x="9" y="258"/>
                        <a:pt x="8" y="253"/>
                        <a:pt x="8" y="248"/>
                      </a:cubicBezTo>
                      <a:cubicBezTo>
                        <a:pt x="7" y="236"/>
                        <a:pt x="6" y="224"/>
                        <a:pt x="6" y="212"/>
                      </a:cubicBezTo>
                      <a:cubicBezTo>
                        <a:pt x="6" y="206"/>
                        <a:pt x="5" y="199"/>
                        <a:pt x="5" y="192"/>
                      </a:cubicBezTo>
                      <a:cubicBezTo>
                        <a:pt x="5" y="188"/>
                        <a:pt x="5" y="185"/>
                        <a:pt x="6" y="181"/>
                      </a:cubicBezTo>
                      <a:cubicBezTo>
                        <a:pt x="6" y="180"/>
                        <a:pt x="6" y="178"/>
                        <a:pt x="5" y="177"/>
                      </a:cubicBezTo>
                      <a:cubicBezTo>
                        <a:pt x="4" y="173"/>
                        <a:pt x="4" y="170"/>
                        <a:pt x="5" y="167"/>
                      </a:cubicBezTo>
                      <a:cubicBezTo>
                        <a:pt x="6" y="155"/>
                        <a:pt x="6" y="143"/>
                        <a:pt x="5" y="131"/>
                      </a:cubicBezTo>
                      <a:cubicBezTo>
                        <a:pt x="4" y="125"/>
                        <a:pt x="5" y="118"/>
                        <a:pt x="3" y="112"/>
                      </a:cubicBezTo>
                      <a:cubicBezTo>
                        <a:pt x="5" y="106"/>
                        <a:pt x="2" y="99"/>
                        <a:pt x="4" y="93"/>
                      </a:cubicBezTo>
                      <a:cubicBezTo>
                        <a:pt x="4" y="92"/>
                        <a:pt x="4" y="91"/>
                        <a:pt x="4" y="89"/>
                      </a:cubicBezTo>
                      <a:cubicBezTo>
                        <a:pt x="3" y="79"/>
                        <a:pt x="3" y="70"/>
                        <a:pt x="3" y="60"/>
                      </a:cubicBezTo>
                      <a:cubicBezTo>
                        <a:pt x="2" y="51"/>
                        <a:pt x="2" y="43"/>
                        <a:pt x="1" y="34"/>
                      </a:cubicBezTo>
                      <a:cubicBezTo>
                        <a:pt x="1" y="26"/>
                        <a:pt x="0" y="17"/>
                        <a:pt x="2" y="8"/>
                      </a:cubicBezTo>
                      <a:cubicBezTo>
                        <a:pt x="2" y="7"/>
                        <a:pt x="2" y="5"/>
                        <a:pt x="2" y="4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85" name="Freeform 23"/>
                <p:cNvSpPr>
                  <a:spLocks/>
                </p:cNvSpPr>
                <p:nvPr/>
              </p:nvSpPr>
              <p:spPr bwMode="auto">
                <a:xfrm>
                  <a:off x="6911986" y="4610061"/>
                  <a:ext cx="285751" cy="1123941"/>
                </a:xfrm>
                <a:custGeom>
                  <a:avLst/>
                  <a:gdLst>
                    <a:gd name="T0" fmla="*/ 75 w 76"/>
                    <a:gd name="T1" fmla="*/ 39 h 299"/>
                    <a:gd name="T2" fmla="*/ 75 w 76"/>
                    <a:gd name="T3" fmla="*/ 61 h 299"/>
                    <a:gd name="T4" fmla="*/ 75 w 76"/>
                    <a:gd name="T5" fmla="*/ 81 h 299"/>
                    <a:gd name="T6" fmla="*/ 74 w 76"/>
                    <a:gd name="T7" fmla="*/ 95 h 299"/>
                    <a:gd name="T8" fmla="*/ 73 w 76"/>
                    <a:gd name="T9" fmla="*/ 111 h 299"/>
                    <a:gd name="T10" fmla="*/ 73 w 76"/>
                    <a:gd name="T11" fmla="*/ 121 h 299"/>
                    <a:gd name="T12" fmla="*/ 74 w 76"/>
                    <a:gd name="T13" fmla="*/ 151 h 299"/>
                    <a:gd name="T14" fmla="*/ 73 w 76"/>
                    <a:gd name="T15" fmla="*/ 170 h 299"/>
                    <a:gd name="T16" fmla="*/ 75 w 76"/>
                    <a:gd name="T17" fmla="*/ 186 h 299"/>
                    <a:gd name="T18" fmla="*/ 74 w 76"/>
                    <a:gd name="T19" fmla="*/ 188 h 299"/>
                    <a:gd name="T20" fmla="*/ 73 w 76"/>
                    <a:gd name="T21" fmla="*/ 199 h 299"/>
                    <a:gd name="T22" fmla="*/ 73 w 76"/>
                    <a:gd name="T23" fmla="*/ 202 h 299"/>
                    <a:gd name="T24" fmla="*/ 72 w 76"/>
                    <a:gd name="T25" fmla="*/ 230 h 299"/>
                    <a:gd name="T26" fmla="*/ 71 w 76"/>
                    <a:gd name="T27" fmla="*/ 242 h 299"/>
                    <a:gd name="T28" fmla="*/ 71 w 76"/>
                    <a:gd name="T29" fmla="*/ 264 h 299"/>
                    <a:gd name="T30" fmla="*/ 70 w 76"/>
                    <a:gd name="T31" fmla="*/ 273 h 299"/>
                    <a:gd name="T32" fmla="*/ 70 w 76"/>
                    <a:gd name="T33" fmla="*/ 286 h 299"/>
                    <a:gd name="T34" fmla="*/ 70 w 76"/>
                    <a:gd name="T35" fmla="*/ 291 h 299"/>
                    <a:gd name="T36" fmla="*/ 40 w 76"/>
                    <a:gd name="T37" fmla="*/ 292 h 299"/>
                    <a:gd name="T38" fmla="*/ 29 w 76"/>
                    <a:gd name="T39" fmla="*/ 298 h 299"/>
                    <a:gd name="T40" fmla="*/ 26 w 76"/>
                    <a:gd name="T41" fmla="*/ 298 h 299"/>
                    <a:gd name="T42" fmla="*/ 19 w 76"/>
                    <a:gd name="T43" fmla="*/ 299 h 299"/>
                    <a:gd name="T44" fmla="*/ 19 w 76"/>
                    <a:gd name="T45" fmla="*/ 291 h 299"/>
                    <a:gd name="T46" fmla="*/ 16 w 76"/>
                    <a:gd name="T47" fmla="*/ 248 h 299"/>
                    <a:gd name="T48" fmla="*/ 13 w 76"/>
                    <a:gd name="T49" fmla="*/ 221 h 299"/>
                    <a:gd name="T50" fmla="*/ 9 w 76"/>
                    <a:gd name="T51" fmla="*/ 179 h 299"/>
                    <a:gd name="T52" fmla="*/ 9 w 76"/>
                    <a:gd name="T53" fmla="*/ 173 h 299"/>
                    <a:gd name="T54" fmla="*/ 7 w 76"/>
                    <a:gd name="T55" fmla="*/ 149 h 299"/>
                    <a:gd name="T56" fmla="*/ 7 w 76"/>
                    <a:gd name="T57" fmla="*/ 138 h 299"/>
                    <a:gd name="T58" fmla="*/ 6 w 76"/>
                    <a:gd name="T59" fmla="*/ 91 h 299"/>
                    <a:gd name="T60" fmla="*/ 3 w 76"/>
                    <a:gd name="T61" fmla="*/ 63 h 299"/>
                    <a:gd name="T62" fmla="*/ 2 w 76"/>
                    <a:gd name="T63" fmla="*/ 36 h 299"/>
                    <a:gd name="T64" fmla="*/ 0 w 76"/>
                    <a:gd name="T65" fmla="*/ 9 h 299"/>
                    <a:gd name="T66" fmla="*/ 0 w 76"/>
                    <a:gd name="T67" fmla="*/ 1 h 299"/>
                    <a:gd name="T68" fmla="*/ 7 w 76"/>
                    <a:gd name="T69" fmla="*/ 0 h 299"/>
                    <a:gd name="T70" fmla="*/ 25 w 76"/>
                    <a:gd name="T71" fmla="*/ 0 h 299"/>
                    <a:gd name="T72" fmla="*/ 35 w 76"/>
                    <a:gd name="T73" fmla="*/ 2 h 299"/>
                    <a:gd name="T74" fmla="*/ 43 w 76"/>
                    <a:gd name="T75" fmla="*/ 3 h 299"/>
                    <a:gd name="T76" fmla="*/ 50 w 76"/>
                    <a:gd name="T77" fmla="*/ 6 h 299"/>
                    <a:gd name="T78" fmla="*/ 70 w 76"/>
                    <a:gd name="T79" fmla="*/ 34 h 299"/>
                    <a:gd name="T80" fmla="*/ 75 w 76"/>
                    <a:gd name="T81" fmla="*/ 39 h 29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</a:cxnLst>
                  <a:rect l="0" t="0" r="r" b="b"/>
                  <a:pathLst>
                    <a:path w="76" h="299">
                      <a:moveTo>
                        <a:pt x="75" y="39"/>
                      </a:moveTo>
                      <a:cubicBezTo>
                        <a:pt x="75" y="47"/>
                        <a:pt x="76" y="54"/>
                        <a:pt x="75" y="61"/>
                      </a:cubicBezTo>
                      <a:cubicBezTo>
                        <a:pt x="75" y="68"/>
                        <a:pt x="75" y="74"/>
                        <a:pt x="75" y="81"/>
                      </a:cubicBezTo>
                      <a:cubicBezTo>
                        <a:pt x="75" y="86"/>
                        <a:pt x="75" y="90"/>
                        <a:pt x="74" y="95"/>
                      </a:cubicBezTo>
                      <a:cubicBezTo>
                        <a:pt x="74" y="100"/>
                        <a:pt x="73" y="105"/>
                        <a:pt x="73" y="111"/>
                      </a:cubicBezTo>
                      <a:cubicBezTo>
                        <a:pt x="73" y="114"/>
                        <a:pt x="73" y="118"/>
                        <a:pt x="73" y="121"/>
                      </a:cubicBezTo>
                      <a:cubicBezTo>
                        <a:pt x="73" y="131"/>
                        <a:pt x="74" y="141"/>
                        <a:pt x="74" y="151"/>
                      </a:cubicBezTo>
                      <a:cubicBezTo>
                        <a:pt x="74" y="157"/>
                        <a:pt x="73" y="163"/>
                        <a:pt x="73" y="170"/>
                      </a:cubicBezTo>
                      <a:cubicBezTo>
                        <a:pt x="74" y="175"/>
                        <a:pt x="72" y="181"/>
                        <a:pt x="75" y="186"/>
                      </a:cubicBezTo>
                      <a:cubicBezTo>
                        <a:pt x="75" y="187"/>
                        <a:pt x="74" y="187"/>
                        <a:pt x="74" y="188"/>
                      </a:cubicBezTo>
                      <a:cubicBezTo>
                        <a:pt x="74" y="192"/>
                        <a:pt x="74" y="195"/>
                        <a:pt x="73" y="199"/>
                      </a:cubicBezTo>
                      <a:cubicBezTo>
                        <a:pt x="73" y="200"/>
                        <a:pt x="74" y="201"/>
                        <a:pt x="73" y="202"/>
                      </a:cubicBezTo>
                      <a:cubicBezTo>
                        <a:pt x="71" y="211"/>
                        <a:pt x="72" y="220"/>
                        <a:pt x="72" y="230"/>
                      </a:cubicBezTo>
                      <a:cubicBezTo>
                        <a:pt x="72" y="234"/>
                        <a:pt x="71" y="238"/>
                        <a:pt x="71" y="242"/>
                      </a:cubicBezTo>
                      <a:cubicBezTo>
                        <a:pt x="71" y="249"/>
                        <a:pt x="71" y="257"/>
                        <a:pt x="71" y="264"/>
                      </a:cubicBezTo>
                      <a:cubicBezTo>
                        <a:pt x="71" y="267"/>
                        <a:pt x="70" y="270"/>
                        <a:pt x="70" y="273"/>
                      </a:cubicBezTo>
                      <a:cubicBezTo>
                        <a:pt x="70" y="278"/>
                        <a:pt x="70" y="282"/>
                        <a:pt x="70" y="286"/>
                      </a:cubicBezTo>
                      <a:cubicBezTo>
                        <a:pt x="70" y="287"/>
                        <a:pt x="70" y="289"/>
                        <a:pt x="70" y="291"/>
                      </a:cubicBezTo>
                      <a:cubicBezTo>
                        <a:pt x="60" y="291"/>
                        <a:pt x="50" y="294"/>
                        <a:pt x="40" y="292"/>
                      </a:cubicBezTo>
                      <a:cubicBezTo>
                        <a:pt x="38" y="298"/>
                        <a:pt x="34" y="298"/>
                        <a:pt x="29" y="298"/>
                      </a:cubicBezTo>
                      <a:cubicBezTo>
                        <a:pt x="28" y="297"/>
                        <a:pt x="27" y="298"/>
                        <a:pt x="26" y="298"/>
                      </a:cubicBezTo>
                      <a:cubicBezTo>
                        <a:pt x="24" y="298"/>
                        <a:pt x="22" y="298"/>
                        <a:pt x="19" y="299"/>
                      </a:cubicBezTo>
                      <a:cubicBezTo>
                        <a:pt x="19" y="296"/>
                        <a:pt x="18" y="294"/>
                        <a:pt x="19" y="291"/>
                      </a:cubicBezTo>
                      <a:cubicBezTo>
                        <a:pt x="19" y="277"/>
                        <a:pt x="18" y="262"/>
                        <a:pt x="16" y="248"/>
                      </a:cubicBezTo>
                      <a:cubicBezTo>
                        <a:pt x="14" y="239"/>
                        <a:pt x="14" y="230"/>
                        <a:pt x="13" y="221"/>
                      </a:cubicBezTo>
                      <a:cubicBezTo>
                        <a:pt x="12" y="207"/>
                        <a:pt x="11" y="193"/>
                        <a:pt x="9" y="179"/>
                      </a:cubicBezTo>
                      <a:cubicBezTo>
                        <a:pt x="9" y="177"/>
                        <a:pt x="9" y="175"/>
                        <a:pt x="9" y="173"/>
                      </a:cubicBezTo>
                      <a:cubicBezTo>
                        <a:pt x="9" y="165"/>
                        <a:pt x="8" y="157"/>
                        <a:pt x="7" y="149"/>
                      </a:cubicBezTo>
                      <a:cubicBezTo>
                        <a:pt x="7" y="146"/>
                        <a:pt x="7" y="142"/>
                        <a:pt x="7" y="138"/>
                      </a:cubicBezTo>
                      <a:cubicBezTo>
                        <a:pt x="7" y="122"/>
                        <a:pt x="7" y="106"/>
                        <a:pt x="6" y="91"/>
                      </a:cubicBezTo>
                      <a:cubicBezTo>
                        <a:pt x="5" y="81"/>
                        <a:pt x="4" y="72"/>
                        <a:pt x="3" y="63"/>
                      </a:cubicBezTo>
                      <a:cubicBezTo>
                        <a:pt x="3" y="54"/>
                        <a:pt x="2" y="45"/>
                        <a:pt x="2" y="36"/>
                      </a:cubicBezTo>
                      <a:cubicBezTo>
                        <a:pt x="1" y="27"/>
                        <a:pt x="0" y="18"/>
                        <a:pt x="0" y="9"/>
                      </a:cubicBezTo>
                      <a:cubicBezTo>
                        <a:pt x="0" y="7"/>
                        <a:pt x="0" y="4"/>
                        <a:pt x="0" y="1"/>
                      </a:cubicBezTo>
                      <a:cubicBezTo>
                        <a:pt x="2" y="1"/>
                        <a:pt x="5" y="0"/>
                        <a:pt x="7" y="0"/>
                      </a:cubicBezTo>
                      <a:cubicBezTo>
                        <a:pt x="13" y="0"/>
                        <a:pt x="19" y="0"/>
                        <a:pt x="25" y="0"/>
                      </a:cubicBezTo>
                      <a:cubicBezTo>
                        <a:pt x="29" y="0"/>
                        <a:pt x="32" y="2"/>
                        <a:pt x="35" y="2"/>
                      </a:cubicBezTo>
                      <a:cubicBezTo>
                        <a:pt x="38" y="3"/>
                        <a:pt x="40" y="3"/>
                        <a:pt x="43" y="3"/>
                      </a:cubicBezTo>
                      <a:cubicBezTo>
                        <a:pt x="46" y="3"/>
                        <a:pt x="48" y="4"/>
                        <a:pt x="50" y="6"/>
                      </a:cubicBezTo>
                      <a:cubicBezTo>
                        <a:pt x="56" y="16"/>
                        <a:pt x="63" y="25"/>
                        <a:pt x="70" y="34"/>
                      </a:cubicBezTo>
                      <a:cubicBezTo>
                        <a:pt x="72" y="36"/>
                        <a:pt x="74" y="38"/>
                        <a:pt x="75" y="3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86" name="Freeform 24"/>
                <p:cNvSpPr>
                  <a:spLocks/>
                </p:cNvSpPr>
                <p:nvPr/>
              </p:nvSpPr>
              <p:spPr bwMode="auto">
                <a:xfrm>
                  <a:off x="8289938" y="4622761"/>
                  <a:ext cx="274639" cy="1122353"/>
                </a:xfrm>
                <a:custGeom>
                  <a:avLst/>
                  <a:gdLst>
                    <a:gd name="T0" fmla="*/ 0 w 73"/>
                    <a:gd name="T1" fmla="*/ 1 h 299"/>
                    <a:gd name="T2" fmla="*/ 57 w 73"/>
                    <a:gd name="T3" fmla="*/ 0 h 299"/>
                    <a:gd name="T4" fmla="*/ 59 w 73"/>
                    <a:gd name="T5" fmla="*/ 11 h 299"/>
                    <a:gd name="T6" fmla="*/ 59 w 73"/>
                    <a:gd name="T7" fmla="*/ 15 h 299"/>
                    <a:gd name="T8" fmla="*/ 59 w 73"/>
                    <a:gd name="T9" fmla="*/ 27 h 299"/>
                    <a:gd name="T10" fmla="*/ 59 w 73"/>
                    <a:gd name="T11" fmla="*/ 58 h 299"/>
                    <a:gd name="T12" fmla="*/ 61 w 73"/>
                    <a:gd name="T13" fmla="*/ 87 h 299"/>
                    <a:gd name="T14" fmla="*/ 62 w 73"/>
                    <a:gd name="T15" fmla="*/ 108 h 299"/>
                    <a:gd name="T16" fmla="*/ 65 w 73"/>
                    <a:gd name="T17" fmla="*/ 138 h 299"/>
                    <a:gd name="T18" fmla="*/ 65 w 73"/>
                    <a:gd name="T19" fmla="*/ 156 h 299"/>
                    <a:gd name="T20" fmla="*/ 66 w 73"/>
                    <a:gd name="T21" fmla="*/ 162 h 299"/>
                    <a:gd name="T22" fmla="*/ 66 w 73"/>
                    <a:gd name="T23" fmla="*/ 203 h 299"/>
                    <a:gd name="T24" fmla="*/ 67 w 73"/>
                    <a:gd name="T25" fmla="*/ 221 h 299"/>
                    <a:gd name="T26" fmla="*/ 67 w 73"/>
                    <a:gd name="T27" fmla="*/ 227 h 299"/>
                    <a:gd name="T28" fmla="*/ 70 w 73"/>
                    <a:gd name="T29" fmla="*/ 254 h 299"/>
                    <a:gd name="T30" fmla="*/ 70 w 73"/>
                    <a:gd name="T31" fmla="*/ 260 h 299"/>
                    <a:gd name="T32" fmla="*/ 72 w 73"/>
                    <a:gd name="T33" fmla="*/ 281 h 299"/>
                    <a:gd name="T34" fmla="*/ 73 w 73"/>
                    <a:gd name="T35" fmla="*/ 295 h 299"/>
                    <a:gd name="T36" fmla="*/ 69 w 73"/>
                    <a:gd name="T37" fmla="*/ 299 h 299"/>
                    <a:gd name="T38" fmla="*/ 34 w 73"/>
                    <a:gd name="T39" fmla="*/ 298 h 299"/>
                    <a:gd name="T40" fmla="*/ 20 w 73"/>
                    <a:gd name="T41" fmla="*/ 297 h 299"/>
                    <a:gd name="T42" fmla="*/ 17 w 73"/>
                    <a:gd name="T43" fmla="*/ 293 h 299"/>
                    <a:gd name="T44" fmla="*/ 15 w 73"/>
                    <a:gd name="T45" fmla="*/ 258 h 299"/>
                    <a:gd name="T46" fmla="*/ 14 w 73"/>
                    <a:gd name="T47" fmla="*/ 226 h 299"/>
                    <a:gd name="T48" fmla="*/ 14 w 73"/>
                    <a:gd name="T49" fmla="*/ 206 h 299"/>
                    <a:gd name="T50" fmla="*/ 13 w 73"/>
                    <a:gd name="T51" fmla="*/ 184 h 299"/>
                    <a:gd name="T52" fmla="*/ 12 w 73"/>
                    <a:gd name="T53" fmla="*/ 163 h 299"/>
                    <a:gd name="T54" fmla="*/ 10 w 73"/>
                    <a:gd name="T55" fmla="*/ 141 h 299"/>
                    <a:gd name="T56" fmla="*/ 9 w 73"/>
                    <a:gd name="T57" fmla="*/ 136 h 299"/>
                    <a:gd name="T58" fmla="*/ 6 w 73"/>
                    <a:gd name="T59" fmla="*/ 103 h 299"/>
                    <a:gd name="T60" fmla="*/ 3 w 73"/>
                    <a:gd name="T61" fmla="*/ 70 h 299"/>
                    <a:gd name="T62" fmla="*/ 2 w 73"/>
                    <a:gd name="T63" fmla="*/ 49 h 299"/>
                    <a:gd name="T64" fmla="*/ 2 w 73"/>
                    <a:gd name="T65" fmla="*/ 22 h 299"/>
                    <a:gd name="T66" fmla="*/ 0 w 73"/>
                    <a:gd name="T67" fmla="*/ 1 h 29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</a:cxnLst>
                  <a:rect l="0" t="0" r="r" b="b"/>
                  <a:pathLst>
                    <a:path w="73" h="299">
                      <a:moveTo>
                        <a:pt x="0" y="1"/>
                      </a:moveTo>
                      <a:cubicBezTo>
                        <a:pt x="19" y="0"/>
                        <a:pt x="38" y="0"/>
                        <a:pt x="57" y="0"/>
                      </a:cubicBezTo>
                      <a:cubicBezTo>
                        <a:pt x="59" y="3"/>
                        <a:pt x="60" y="7"/>
                        <a:pt x="59" y="11"/>
                      </a:cubicBezTo>
                      <a:cubicBezTo>
                        <a:pt x="59" y="13"/>
                        <a:pt x="59" y="14"/>
                        <a:pt x="59" y="15"/>
                      </a:cubicBezTo>
                      <a:cubicBezTo>
                        <a:pt x="59" y="19"/>
                        <a:pt x="59" y="23"/>
                        <a:pt x="59" y="27"/>
                      </a:cubicBezTo>
                      <a:cubicBezTo>
                        <a:pt x="59" y="37"/>
                        <a:pt x="59" y="48"/>
                        <a:pt x="59" y="58"/>
                      </a:cubicBezTo>
                      <a:cubicBezTo>
                        <a:pt x="59" y="67"/>
                        <a:pt x="61" y="77"/>
                        <a:pt x="61" y="87"/>
                      </a:cubicBezTo>
                      <a:cubicBezTo>
                        <a:pt x="62" y="94"/>
                        <a:pt x="62" y="101"/>
                        <a:pt x="62" y="108"/>
                      </a:cubicBezTo>
                      <a:cubicBezTo>
                        <a:pt x="63" y="118"/>
                        <a:pt x="64" y="128"/>
                        <a:pt x="65" y="138"/>
                      </a:cubicBezTo>
                      <a:cubicBezTo>
                        <a:pt x="66" y="144"/>
                        <a:pt x="67" y="150"/>
                        <a:pt x="65" y="156"/>
                      </a:cubicBezTo>
                      <a:cubicBezTo>
                        <a:pt x="65" y="157"/>
                        <a:pt x="66" y="160"/>
                        <a:pt x="66" y="162"/>
                      </a:cubicBezTo>
                      <a:cubicBezTo>
                        <a:pt x="66" y="175"/>
                        <a:pt x="66" y="189"/>
                        <a:pt x="66" y="203"/>
                      </a:cubicBezTo>
                      <a:cubicBezTo>
                        <a:pt x="66" y="209"/>
                        <a:pt x="67" y="215"/>
                        <a:pt x="67" y="221"/>
                      </a:cubicBezTo>
                      <a:cubicBezTo>
                        <a:pt x="67" y="223"/>
                        <a:pt x="68" y="225"/>
                        <a:pt x="67" y="227"/>
                      </a:cubicBezTo>
                      <a:cubicBezTo>
                        <a:pt x="66" y="236"/>
                        <a:pt x="69" y="245"/>
                        <a:pt x="70" y="254"/>
                      </a:cubicBezTo>
                      <a:cubicBezTo>
                        <a:pt x="70" y="256"/>
                        <a:pt x="70" y="258"/>
                        <a:pt x="70" y="260"/>
                      </a:cubicBezTo>
                      <a:cubicBezTo>
                        <a:pt x="70" y="267"/>
                        <a:pt x="71" y="274"/>
                        <a:pt x="72" y="281"/>
                      </a:cubicBezTo>
                      <a:cubicBezTo>
                        <a:pt x="73" y="286"/>
                        <a:pt x="73" y="291"/>
                        <a:pt x="73" y="295"/>
                      </a:cubicBezTo>
                      <a:cubicBezTo>
                        <a:pt x="73" y="298"/>
                        <a:pt x="71" y="299"/>
                        <a:pt x="69" y="299"/>
                      </a:cubicBezTo>
                      <a:cubicBezTo>
                        <a:pt x="57" y="299"/>
                        <a:pt x="46" y="299"/>
                        <a:pt x="34" y="298"/>
                      </a:cubicBezTo>
                      <a:cubicBezTo>
                        <a:pt x="30" y="298"/>
                        <a:pt x="25" y="298"/>
                        <a:pt x="20" y="297"/>
                      </a:cubicBezTo>
                      <a:cubicBezTo>
                        <a:pt x="18" y="297"/>
                        <a:pt x="16" y="296"/>
                        <a:pt x="17" y="293"/>
                      </a:cubicBezTo>
                      <a:cubicBezTo>
                        <a:pt x="17" y="281"/>
                        <a:pt x="16" y="269"/>
                        <a:pt x="15" y="258"/>
                      </a:cubicBezTo>
                      <a:cubicBezTo>
                        <a:pt x="15" y="247"/>
                        <a:pt x="14" y="236"/>
                        <a:pt x="14" y="226"/>
                      </a:cubicBezTo>
                      <a:cubicBezTo>
                        <a:pt x="14" y="219"/>
                        <a:pt x="14" y="213"/>
                        <a:pt x="14" y="206"/>
                      </a:cubicBezTo>
                      <a:cubicBezTo>
                        <a:pt x="13" y="199"/>
                        <a:pt x="13" y="192"/>
                        <a:pt x="13" y="184"/>
                      </a:cubicBezTo>
                      <a:cubicBezTo>
                        <a:pt x="12" y="177"/>
                        <a:pt x="12" y="170"/>
                        <a:pt x="12" y="163"/>
                      </a:cubicBezTo>
                      <a:cubicBezTo>
                        <a:pt x="11" y="155"/>
                        <a:pt x="10" y="148"/>
                        <a:pt x="10" y="141"/>
                      </a:cubicBezTo>
                      <a:cubicBezTo>
                        <a:pt x="10" y="139"/>
                        <a:pt x="9" y="137"/>
                        <a:pt x="9" y="136"/>
                      </a:cubicBezTo>
                      <a:cubicBezTo>
                        <a:pt x="9" y="125"/>
                        <a:pt x="7" y="114"/>
                        <a:pt x="6" y="103"/>
                      </a:cubicBezTo>
                      <a:cubicBezTo>
                        <a:pt x="4" y="92"/>
                        <a:pt x="4" y="81"/>
                        <a:pt x="3" y="70"/>
                      </a:cubicBezTo>
                      <a:cubicBezTo>
                        <a:pt x="3" y="63"/>
                        <a:pt x="3" y="56"/>
                        <a:pt x="2" y="49"/>
                      </a:cubicBezTo>
                      <a:cubicBezTo>
                        <a:pt x="2" y="40"/>
                        <a:pt x="2" y="31"/>
                        <a:pt x="2" y="22"/>
                      </a:cubicBezTo>
                      <a:cubicBezTo>
                        <a:pt x="2" y="15"/>
                        <a:pt x="1" y="8"/>
                        <a:pt x="0" y="1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87" name="Freeform 25"/>
                <p:cNvSpPr>
                  <a:spLocks/>
                </p:cNvSpPr>
                <p:nvPr/>
              </p:nvSpPr>
              <p:spPr bwMode="auto">
                <a:xfrm>
                  <a:off x="563565" y="4494174"/>
                  <a:ext cx="1484315" cy="176212"/>
                </a:xfrm>
                <a:custGeom>
                  <a:avLst/>
                  <a:gdLst>
                    <a:gd name="T0" fmla="*/ 3 w 395"/>
                    <a:gd name="T1" fmla="*/ 47 h 47"/>
                    <a:gd name="T2" fmla="*/ 3 w 395"/>
                    <a:gd name="T3" fmla="*/ 5 h 47"/>
                    <a:gd name="T4" fmla="*/ 7 w 395"/>
                    <a:gd name="T5" fmla="*/ 6 h 47"/>
                    <a:gd name="T6" fmla="*/ 6 w 395"/>
                    <a:gd name="T7" fmla="*/ 3 h 47"/>
                    <a:gd name="T8" fmla="*/ 10 w 395"/>
                    <a:gd name="T9" fmla="*/ 3 h 47"/>
                    <a:gd name="T10" fmla="*/ 22 w 395"/>
                    <a:gd name="T11" fmla="*/ 3 h 47"/>
                    <a:gd name="T12" fmla="*/ 50 w 395"/>
                    <a:gd name="T13" fmla="*/ 2 h 47"/>
                    <a:gd name="T14" fmla="*/ 78 w 395"/>
                    <a:gd name="T15" fmla="*/ 1 h 47"/>
                    <a:gd name="T16" fmla="*/ 109 w 395"/>
                    <a:gd name="T17" fmla="*/ 2 h 47"/>
                    <a:gd name="T18" fmla="*/ 128 w 395"/>
                    <a:gd name="T19" fmla="*/ 1 h 47"/>
                    <a:gd name="T20" fmla="*/ 163 w 395"/>
                    <a:gd name="T21" fmla="*/ 2 h 47"/>
                    <a:gd name="T22" fmla="*/ 190 w 395"/>
                    <a:gd name="T23" fmla="*/ 1 h 47"/>
                    <a:gd name="T24" fmla="*/ 221 w 395"/>
                    <a:gd name="T25" fmla="*/ 2 h 47"/>
                    <a:gd name="T26" fmla="*/ 229 w 395"/>
                    <a:gd name="T27" fmla="*/ 2 h 47"/>
                    <a:gd name="T28" fmla="*/ 273 w 395"/>
                    <a:gd name="T29" fmla="*/ 3 h 47"/>
                    <a:gd name="T30" fmla="*/ 321 w 395"/>
                    <a:gd name="T31" fmla="*/ 2 h 47"/>
                    <a:gd name="T32" fmla="*/ 347 w 395"/>
                    <a:gd name="T33" fmla="*/ 2 h 47"/>
                    <a:gd name="T34" fmla="*/ 354 w 395"/>
                    <a:gd name="T35" fmla="*/ 2 h 47"/>
                    <a:gd name="T36" fmla="*/ 383 w 395"/>
                    <a:gd name="T37" fmla="*/ 4 h 47"/>
                    <a:gd name="T38" fmla="*/ 395 w 395"/>
                    <a:gd name="T39" fmla="*/ 6 h 47"/>
                    <a:gd name="T40" fmla="*/ 395 w 395"/>
                    <a:gd name="T41" fmla="*/ 43 h 47"/>
                    <a:gd name="T42" fmla="*/ 392 w 395"/>
                    <a:gd name="T43" fmla="*/ 44 h 47"/>
                    <a:gd name="T44" fmla="*/ 371 w 395"/>
                    <a:gd name="T45" fmla="*/ 43 h 47"/>
                    <a:gd name="T46" fmla="*/ 362 w 395"/>
                    <a:gd name="T47" fmla="*/ 42 h 47"/>
                    <a:gd name="T48" fmla="*/ 333 w 395"/>
                    <a:gd name="T49" fmla="*/ 41 h 47"/>
                    <a:gd name="T50" fmla="*/ 299 w 395"/>
                    <a:gd name="T51" fmla="*/ 42 h 47"/>
                    <a:gd name="T52" fmla="*/ 298 w 395"/>
                    <a:gd name="T53" fmla="*/ 42 h 47"/>
                    <a:gd name="T54" fmla="*/ 242 w 395"/>
                    <a:gd name="T55" fmla="*/ 44 h 47"/>
                    <a:gd name="T56" fmla="*/ 207 w 395"/>
                    <a:gd name="T57" fmla="*/ 45 h 47"/>
                    <a:gd name="T58" fmla="*/ 188 w 395"/>
                    <a:gd name="T59" fmla="*/ 45 h 47"/>
                    <a:gd name="T60" fmla="*/ 178 w 395"/>
                    <a:gd name="T61" fmla="*/ 45 h 47"/>
                    <a:gd name="T62" fmla="*/ 151 w 395"/>
                    <a:gd name="T63" fmla="*/ 46 h 47"/>
                    <a:gd name="T64" fmla="*/ 128 w 395"/>
                    <a:gd name="T65" fmla="*/ 45 h 47"/>
                    <a:gd name="T66" fmla="*/ 104 w 395"/>
                    <a:gd name="T67" fmla="*/ 45 h 47"/>
                    <a:gd name="T68" fmla="*/ 80 w 395"/>
                    <a:gd name="T69" fmla="*/ 45 h 47"/>
                    <a:gd name="T70" fmla="*/ 77 w 395"/>
                    <a:gd name="T71" fmla="*/ 44 h 47"/>
                    <a:gd name="T72" fmla="*/ 71 w 395"/>
                    <a:gd name="T73" fmla="*/ 44 h 47"/>
                    <a:gd name="T74" fmla="*/ 63 w 395"/>
                    <a:gd name="T75" fmla="*/ 46 h 47"/>
                    <a:gd name="T76" fmla="*/ 57 w 395"/>
                    <a:gd name="T77" fmla="*/ 46 h 47"/>
                    <a:gd name="T78" fmla="*/ 47 w 395"/>
                    <a:gd name="T79" fmla="*/ 45 h 47"/>
                    <a:gd name="T80" fmla="*/ 25 w 395"/>
                    <a:gd name="T81" fmla="*/ 45 h 47"/>
                    <a:gd name="T82" fmla="*/ 3 w 395"/>
                    <a:gd name="T83" fmla="*/ 47 h 4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</a:cxnLst>
                  <a:rect l="0" t="0" r="r" b="b"/>
                  <a:pathLst>
                    <a:path w="395" h="47">
                      <a:moveTo>
                        <a:pt x="3" y="47"/>
                      </a:moveTo>
                      <a:cubicBezTo>
                        <a:pt x="0" y="33"/>
                        <a:pt x="3" y="19"/>
                        <a:pt x="3" y="5"/>
                      </a:cubicBezTo>
                      <a:cubicBezTo>
                        <a:pt x="4" y="6"/>
                        <a:pt x="6" y="6"/>
                        <a:pt x="7" y="6"/>
                      </a:cubicBezTo>
                      <a:cubicBezTo>
                        <a:pt x="7" y="5"/>
                        <a:pt x="6" y="4"/>
                        <a:pt x="6" y="3"/>
                      </a:cubicBezTo>
                      <a:cubicBezTo>
                        <a:pt x="7" y="3"/>
                        <a:pt x="8" y="3"/>
                        <a:pt x="10" y="3"/>
                      </a:cubicBezTo>
                      <a:cubicBezTo>
                        <a:pt x="14" y="3"/>
                        <a:pt x="18" y="3"/>
                        <a:pt x="22" y="3"/>
                      </a:cubicBezTo>
                      <a:cubicBezTo>
                        <a:pt x="31" y="4"/>
                        <a:pt x="40" y="4"/>
                        <a:pt x="50" y="2"/>
                      </a:cubicBezTo>
                      <a:cubicBezTo>
                        <a:pt x="59" y="1"/>
                        <a:pt x="68" y="1"/>
                        <a:pt x="78" y="1"/>
                      </a:cubicBezTo>
                      <a:cubicBezTo>
                        <a:pt x="88" y="2"/>
                        <a:pt x="98" y="2"/>
                        <a:pt x="109" y="2"/>
                      </a:cubicBezTo>
                      <a:cubicBezTo>
                        <a:pt x="115" y="2"/>
                        <a:pt x="122" y="1"/>
                        <a:pt x="128" y="1"/>
                      </a:cubicBezTo>
                      <a:cubicBezTo>
                        <a:pt x="140" y="1"/>
                        <a:pt x="151" y="2"/>
                        <a:pt x="163" y="2"/>
                      </a:cubicBezTo>
                      <a:cubicBezTo>
                        <a:pt x="172" y="2"/>
                        <a:pt x="181" y="2"/>
                        <a:pt x="190" y="1"/>
                      </a:cubicBezTo>
                      <a:cubicBezTo>
                        <a:pt x="200" y="0"/>
                        <a:pt x="211" y="0"/>
                        <a:pt x="221" y="2"/>
                      </a:cubicBezTo>
                      <a:cubicBezTo>
                        <a:pt x="224" y="2"/>
                        <a:pt x="227" y="2"/>
                        <a:pt x="229" y="2"/>
                      </a:cubicBezTo>
                      <a:cubicBezTo>
                        <a:pt x="244" y="3"/>
                        <a:pt x="258" y="3"/>
                        <a:pt x="273" y="3"/>
                      </a:cubicBezTo>
                      <a:cubicBezTo>
                        <a:pt x="289" y="3"/>
                        <a:pt x="305" y="3"/>
                        <a:pt x="321" y="2"/>
                      </a:cubicBezTo>
                      <a:cubicBezTo>
                        <a:pt x="329" y="2"/>
                        <a:pt x="338" y="2"/>
                        <a:pt x="347" y="2"/>
                      </a:cubicBezTo>
                      <a:cubicBezTo>
                        <a:pt x="349" y="2"/>
                        <a:pt x="352" y="2"/>
                        <a:pt x="354" y="2"/>
                      </a:cubicBezTo>
                      <a:cubicBezTo>
                        <a:pt x="363" y="2"/>
                        <a:pt x="373" y="3"/>
                        <a:pt x="383" y="4"/>
                      </a:cubicBezTo>
                      <a:cubicBezTo>
                        <a:pt x="387" y="4"/>
                        <a:pt x="391" y="5"/>
                        <a:pt x="395" y="6"/>
                      </a:cubicBezTo>
                      <a:cubicBezTo>
                        <a:pt x="395" y="18"/>
                        <a:pt x="395" y="31"/>
                        <a:pt x="395" y="43"/>
                      </a:cubicBezTo>
                      <a:cubicBezTo>
                        <a:pt x="394" y="43"/>
                        <a:pt x="393" y="44"/>
                        <a:pt x="392" y="44"/>
                      </a:cubicBezTo>
                      <a:cubicBezTo>
                        <a:pt x="385" y="43"/>
                        <a:pt x="378" y="43"/>
                        <a:pt x="371" y="43"/>
                      </a:cubicBezTo>
                      <a:cubicBezTo>
                        <a:pt x="368" y="43"/>
                        <a:pt x="365" y="42"/>
                        <a:pt x="362" y="42"/>
                      </a:cubicBezTo>
                      <a:cubicBezTo>
                        <a:pt x="353" y="40"/>
                        <a:pt x="343" y="41"/>
                        <a:pt x="333" y="41"/>
                      </a:cubicBezTo>
                      <a:cubicBezTo>
                        <a:pt x="322" y="41"/>
                        <a:pt x="311" y="42"/>
                        <a:pt x="299" y="42"/>
                      </a:cubicBezTo>
                      <a:cubicBezTo>
                        <a:pt x="299" y="43"/>
                        <a:pt x="298" y="42"/>
                        <a:pt x="298" y="42"/>
                      </a:cubicBezTo>
                      <a:cubicBezTo>
                        <a:pt x="279" y="43"/>
                        <a:pt x="261" y="44"/>
                        <a:pt x="242" y="44"/>
                      </a:cubicBezTo>
                      <a:cubicBezTo>
                        <a:pt x="231" y="44"/>
                        <a:pt x="219" y="45"/>
                        <a:pt x="207" y="45"/>
                      </a:cubicBezTo>
                      <a:cubicBezTo>
                        <a:pt x="201" y="45"/>
                        <a:pt x="195" y="45"/>
                        <a:pt x="188" y="45"/>
                      </a:cubicBezTo>
                      <a:cubicBezTo>
                        <a:pt x="185" y="45"/>
                        <a:pt x="182" y="45"/>
                        <a:pt x="178" y="45"/>
                      </a:cubicBezTo>
                      <a:cubicBezTo>
                        <a:pt x="169" y="45"/>
                        <a:pt x="160" y="46"/>
                        <a:pt x="151" y="46"/>
                      </a:cubicBezTo>
                      <a:cubicBezTo>
                        <a:pt x="143" y="46"/>
                        <a:pt x="136" y="45"/>
                        <a:pt x="128" y="45"/>
                      </a:cubicBezTo>
                      <a:cubicBezTo>
                        <a:pt x="120" y="45"/>
                        <a:pt x="112" y="45"/>
                        <a:pt x="104" y="45"/>
                      </a:cubicBezTo>
                      <a:cubicBezTo>
                        <a:pt x="96" y="45"/>
                        <a:pt x="88" y="45"/>
                        <a:pt x="80" y="45"/>
                      </a:cubicBezTo>
                      <a:cubicBezTo>
                        <a:pt x="79" y="45"/>
                        <a:pt x="78" y="44"/>
                        <a:pt x="77" y="44"/>
                      </a:cubicBezTo>
                      <a:cubicBezTo>
                        <a:pt x="75" y="44"/>
                        <a:pt x="73" y="44"/>
                        <a:pt x="71" y="44"/>
                      </a:cubicBezTo>
                      <a:cubicBezTo>
                        <a:pt x="69" y="46"/>
                        <a:pt x="66" y="47"/>
                        <a:pt x="63" y="46"/>
                      </a:cubicBezTo>
                      <a:cubicBezTo>
                        <a:pt x="61" y="46"/>
                        <a:pt x="59" y="47"/>
                        <a:pt x="57" y="46"/>
                      </a:cubicBezTo>
                      <a:cubicBezTo>
                        <a:pt x="54" y="46"/>
                        <a:pt x="50" y="45"/>
                        <a:pt x="47" y="45"/>
                      </a:cubicBezTo>
                      <a:cubicBezTo>
                        <a:pt x="39" y="43"/>
                        <a:pt x="32" y="45"/>
                        <a:pt x="25" y="45"/>
                      </a:cubicBezTo>
                      <a:cubicBezTo>
                        <a:pt x="17" y="45"/>
                        <a:pt x="10" y="46"/>
                        <a:pt x="3" y="4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88" name="Freeform 26"/>
                <p:cNvSpPr>
                  <a:spLocks/>
                </p:cNvSpPr>
                <p:nvPr/>
              </p:nvSpPr>
              <p:spPr bwMode="auto">
                <a:xfrm>
                  <a:off x="1833565" y="4678323"/>
                  <a:ext cx="244475" cy="1063616"/>
                </a:xfrm>
                <a:custGeom>
                  <a:avLst/>
                  <a:gdLst>
                    <a:gd name="T0" fmla="*/ 6 w 65"/>
                    <a:gd name="T1" fmla="*/ 281 h 283"/>
                    <a:gd name="T2" fmla="*/ 7 w 65"/>
                    <a:gd name="T3" fmla="*/ 253 h 283"/>
                    <a:gd name="T4" fmla="*/ 7 w 65"/>
                    <a:gd name="T5" fmla="*/ 251 h 283"/>
                    <a:gd name="T6" fmla="*/ 8 w 65"/>
                    <a:gd name="T7" fmla="*/ 206 h 283"/>
                    <a:gd name="T8" fmla="*/ 8 w 65"/>
                    <a:gd name="T9" fmla="*/ 191 h 283"/>
                    <a:gd name="T10" fmla="*/ 7 w 65"/>
                    <a:gd name="T11" fmla="*/ 175 h 283"/>
                    <a:gd name="T12" fmla="*/ 7 w 65"/>
                    <a:gd name="T13" fmla="*/ 169 h 283"/>
                    <a:gd name="T14" fmla="*/ 7 w 65"/>
                    <a:gd name="T15" fmla="*/ 151 h 283"/>
                    <a:gd name="T16" fmla="*/ 6 w 65"/>
                    <a:gd name="T17" fmla="*/ 147 h 283"/>
                    <a:gd name="T18" fmla="*/ 7 w 65"/>
                    <a:gd name="T19" fmla="*/ 139 h 283"/>
                    <a:gd name="T20" fmla="*/ 7 w 65"/>
                    <a:gd name="T21" fmla="*/ 133 h 283"/>
                    <a:gd name="T22" fmla="*/ 6 w 65"/>
                    <a:gd name="T23" fmla="*/ 128 h 283"/>
                    <a:gd name="T24" fmla="*/ 6 w 65"/>
                    <a:gd name="T25" fmla="*/ 116 h 283"/>
                    <a:gd name="T26" fmla="*/ 5 w 65"/>
                    <a:gd name="T27" fmla="*/ 91 h 283"/>
                    <a:gd name="T28" fmla="*/ 3 w 65"/>
                    <a:gd name="T29" fmla="*/ 76 h 283"/>
                    <a:gd name="T30" fmla="*/ 3 w 65"/>
                    <a:gd name="T31" fmla="*/ 67 h 283"/>
                    <a:gd name="T32" fmla="*/ 1 w 65"/>
                    <a:gd name="T33" fmla="*/ 32 h 283"/>
                    <a:gd name="T34" fmla="*/ 1 w 65"/>
                    <a:gd name="T35" fmla="*/ 8 h 283"/>
                    <a:gd name="T36" fmla="*/ 1 w 65"/>
                    <a:gd name="T37" fmla="*/ 0 h 283"/>
                    <a:gd name="T38" fmla="*/ 9 w 65"/>
                    <a:gd name="T39" fmla="*/ 0 h 283"/>
                    <a:gd name="T40" fmla="*/ 14 w 65"/>
                    <a:gd name="T41" fmla="*/ 0 h 283"/>
                    <a:gd name="T42" fmla="*/ 40 w 65"/>
                    <a:gd name="T43" fmla="*/ 2 h 283"/>
                    <a:gd name="T44" fmla="*/ 52 w 65"/>
                    <a:gd name="T45" fmla="*/ 2 h 283"/>
                    <a:gd name="T46" fmla="*/ 58 w 65"/>
                    <a:gd name="T47" fmla="*/ 3 h 283"/>
                    <a:gd name="T48" fmla="*/ 59 w 65"/>
                    <a:gd name="T49" fmla="*/ 9 h 283"/>
                    <a:gd name="T50" fmla="*/ 61 w 65"/>
                    <a:gd name="T51" fmla="*/ 20 h 283"/>
                    <a:gd name="T52" fmla="*/ 62 w 65"/>
                    <a:gd name="T53" fmla="*/ 28 h 283"/>
                    <a:gd name="T54" fmla="*/ 63 w 65"/>
                    <a:gd name="T55" fmla="*/ 48 h 283"/>
                    <a:gd name="T56" fmla="*/ 64 w 65"/>
                    <a:gd name="T57" fmla="*/ 126 h 283"/>
                    <a:gd name="T58" fmla="*/ 62 w 65"/>
                    <a:gd name="T59" fmla="*/ 163 h 283"/>
                    <a:gd name="T60" fmla="*/ 61 w 65"/>
                    <a:gd name="T61" fmla="*/ 202 h 283"/>
                    <a:gd name="T62" fmla="*/ 60 w 65"/>
                    <a:gd name="T63" fmla="*/ 223 h 283"/>
                    <a:gd name="T64" fmla="*/ 60 w 65"/>
                    <a:gd name="T65" fmla="*/ 248 h 283"/>
                    <a:gd name="T66" fmla="*/ 57 w 65"/>
                    <a:gd name="T67" fmla="*/ 254 h 283"/>
                    <a:gd name="T68" fmla="*/ 56 w 65"/>
                    <a:gd name="T69" fmla="*/ 271 h 283"/>
                    <a:gd name="T70" fmla="*/ 57 w 65"/>
                    <a:gd name="T71" fmla="*/ 279 h 283"/>
                    <a:gd name="T72" fmla="*/ 53 w 65"/>
                    <a:gd name="T73" fmla="*/ 283 h 283"/>
                    <a:gd name="T74" fmla="*/ 23 w 65"/>
                    <a:gd name="T75" fmla="*/ 283 h 283"/>
                    <a:gd name="T76" fmla="*/ 6 w 65"/>
                    <a:gd name="T77" fmla="*/ 281 h 28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</a:cxnLst>
                  <a:rect l="0" t="0" r="r" b="b"/>
                  <a:pathLst>
                    <a:path w="65" h="283">
                      <a:moveTo>
                        <a:pt x="6" y="281"/>
                      </a:moveTo>
                      <a:cubicBezTo>
                        <a:pt x="6" y="272"/>
                        <a:pt x="7" y="262"/>
                        <a:pt x="7" y="253"/>
                      </a:cubicBezTo>
                      <a:cubicBezTo>
                        <a:pt x="7" y="252"/>
                        <a:pt x="7" y="252"/>
                        <a:pt x="7" y="251"/>
                      </a:cubicBezTo>
                      <a:cubicBezTo>
                        <a:pt x="7" y="236"/>
                        <a:pt x="10" y="221"/>
                        <a:pt x="8" y="206"/>
                      </a:cubicBezTo>
                      <a:cubicBezTo>
                        <a:pt x="7" y="201"/>
                        <a:pt x="8" y="196"/>
                        <a:pt x="8" y="191"/>
                      </a:cubicBezTo>
                      <a:cubicBezTo>
                        <a:pt x="8" y="186"/>
                        <a:pt x="7" y="180"/>
                        <a:pt x="7" y="175"/>
                      </a:cubicBezTo>
                      <a:cubicBezTo>
                        <a:pt x="7" y="173"/>
                        <a:pt x="7" y="171"/>
                        <a:pt x="7" y="169"/>
                      </a:cubicBezTo>
                      <a:cubicBezTo>
                        <a:pt x="7" y="163"/>
                        <a:pt x="7" y="157"/>
                        <a:pt x="7" y="151"/>
                      </a:cubicBezTo>
                      <a:cubicBezTo>
                        <a:pt x="7" y="150"/>
                        <a:pt x="7" y="149"/>
                        <a:pt x="6" y="147"/>
                      </a:cubicBezTo>
                      <a:cubicBezTo>
                        <a:pt x="6" y="145"/>
                        <a:pt x="6" y="142"/>
                        <a:pt x="7" y="139"/>
                      </a:cubicBezTo>
                      <a:cubicBezTo>
                        <a:pt x="7" y="137"/>
                        <a:pt x="7" y="135"/>
                        <a:pt x="7" y="133"/>
                      </a:cubicBezTo>
                      <a:cubicBezTo>
                        <a:pt x="7" y="131"/>
                        <a:pt x="6" y="129"/>
                        <a:pt x="6" y="128"/>
                      </a:cubicBezTo>
                      <a:cubicBezTo>
                        <a:pt x="6" y="124"/>
                        <a:pt x="5" y="120"/>
                        <a:pt x="6" y="116"/>
                      </a:cubicBezTo>
                      <a:cubicBezTo>
                        <a:pt x="6" y="108"/>
                        <a:pt x="5" y="100"/>
                        <a:pt x="5" y="91"/>
                      </a:cubicBezTo>
                      <a:cubicBezTo>
                        <a:pt x="5" y="86"/>
                        <a:pt x="5" y="81"/>
                        <a:pt x="3" y="76"/>
                      </a:cubicBezTo>
                      <a:cubicBezTo>
                        <a:pt x="3" y="73"/>
                        <a:pt x="3" y="70"/>
                        <a:pt x="3" y="67"/>
                      </a:cubicBezTo>
                      <a:cubicBezTo>
                        <a:pt x="2" y="55"/>
                        <a:pt x="2" y="44"/>
                        <a:pt x="1" y="32"/>
                      </a:cubicBezTo>
                      <a:cubicBezTo>
                        <a:pt x="0" y="24"/>
                        <a:pt x="0" y="16"/>
                        <a:pt x="1" y="8"/>
                      </a:cubicBezTo>
                      <a:cubicBezTo>
                        <a:pt x="1" y="5"/>
                        <a:pt x="1" y="3"/>
                        <a:pt x="1" y="0"/>
                      </a:cubicBezTo>
                      <a:cubicBezTo>
                        <a:pt x="4" y="0"/>
                        <a:pt x="7" y="0"/>
                        <a:pt x="9" y="0"/>
                      </a:cubicBezTo>
                      <a:cubicBezTo>
                        <a:pt x="11" y="0"/>
                        <a:pt x="12" y="0"/>
                        <a:pt x="14" y="0"/>
                      </a:cubicBezTo>
                      <a:cubicBezTo>
                        <a:pt x="23" y="0"/>
                        <a:pt x="32" y="1"/>
                        <a:pt x="40" y="2"/>
                      </a:cubicBezTo>
                      <a:cubicBezTo>
                        <a:pt x="44" y="2"/>
                        <a:pt x="48" y="2"/>
                        <a:pt x="52" y="2"/>
                      </a:cubicBezTo>
                      <a:cubicBezTo>
                        <a:pt x="54" y="2"/>
                        <a:pt x="56" y="3"/>
                        <a:pt x="58" y="3"/>
                      </a:cubicBezTo>
                      <a:cubicBezTo>
                        <a:pt x="58" y="5"/>
                        <a:pt x="58" y="7"/>
                        <a:pt x="59" y="9"/>
                      </a:cubicBezTo>
                      <a:cubicBezTo>
                        <a:pt x="59" y="13"/>
                        <a:pt x="61" y="16"/>
                        <a:pt x="61" y="20"/>
                      </a:cubicBezTo>
                      <a:cubicBezTo>
                        <a:pt x="62" y="22"/>
                        <a:pt x="62" y="25"/>
                        <a:pt x="62" y="28"/>
                      </a:cubicBezTo>
                      <a:cubicBezTo>
                        <a:pt x="63" y="35"/>
                        <a:pt x="63" y="41"/>
                        <a:pt x="63" y="48"/>
                      </a:cubicBezTo>
                      <a:cubicBezTo>
                        <a:pt x="65" y="74"/>
                        <a:pt x="64" y="100"/>
                        <a:pt x="64" y="126"/>
                      </a:cubicBezTo>
                      <a:cubicBezTo>
                        <a:pt x="64" y="138"/>
                        <a:pt x="62" y="151"/>
                        <a:pt x="62" y="163"/>
                      </a:cubicBezTo>
                      <a:cubicBezTo>
                        <a:pt x="62" y="176"/>
                        <a:pt x="62" y="189"/>
                        <a:pt x="61" y="202"/>
                      </a:cubicBezTo>
                      <a:cubicBezTo>
                        <a:pt x="61" y="209"/>
                        <a:pt x="60" y="216"/>
                        <a:pt x="60" y="223"/>
                      </a:cubicBezTo>
                      <a:cubicBezTo>
                        <a:pt x="60" y="231"/>
                        <a:pt x="60" y="240"/>
                        <a:pt x="60" y="248"/>
                      </a:cubicBezTo>
                      <a:cubicBezTo>
                        <a:pt x="60" y="251"/>
                        <a:pt x="60" y="254"/>
                        <a:pt x="57" y="254"/>
                      </a:cubicBezTo>
                      <a:cubicBezTo>
                        <a:pt x="57" y="260"/>
                        <a:pt x="56" y="266"/>
                        <a:pt x="56" y="271"/>
                      </a:cubicBezTo>
                      <a:cubicBezTo>
                        <a:pt x="56" y="274"/>
                        <a:pt x="57" y="276"/>
                        <a:pt x="57" y="279"/>
                      </a:cubicBezTo>
                      <a:cubicBezTo>
                        <a:pt x="57" y="282"/>
                        <a:pt x="56" y="283"/>
                        <a:pt x="53" y="283"/>
                      </a:cubicBezTo>
                      <a:cubicBezTo>
                        <a:pt x="43" y="283"/>
                        <a:pt x="33" y="283"/>
                        <a:pt x="23" y="283"/>
                      </a:cubicBezTo>
                      <a:cubicBezTo>
                        <a:pt x="18" y="282"/>
                        <a:pt x="13" y="282"/>
                        <a:pt x="6" y="281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89" name="Freeform 27"/>
                <p:cNvSpPr>
                  <a:spLocks/>
                </p:cNvSpPr>
                <p:nvPr/>
              </p:nvSpPr>
              <p:spPr bwMode="auto">
                <a:xfrm>
                  <a:off x="6161096" y="5321255"/>
                  <a:ext cx="739776" cy="333372"/>
                </a:xfrm>
                <a:custGeom>
                  <a:avLst/>
                  <a:gdLst>
                    <a:gd name="T0" fmla="*/ 192 w 197"/>
                    <a:gd name="T1" fmla="*/ 11 h 89"/>
                    <a:gd name="T2" fmla="*/ 192 w 197"/>
                    <a:gd name="T3" fmla="*/ 76 h 89"/>
                    <a:gd name="T4" fmla="*/ 183 w 197"/>
                    <a:gd name="T5" fmla="*/ 76 h 89"/>
                    <a:gd name="T6" fmla="*/ 171 w 197"/>
                    <a:gd name="T7" fmla="*/ 77 h 89"/>
                    <a:gd name="T8" fmla="*/ 124 w 197"/>
                    <a:gd name="T9" fmla="*/ 84 h 89"/>
                    <a:gd name="T10" fmla="*/ 91 w 197"/>
                    <a:gd name="T11" fmla="*/ 85 h 89"/>
                    <a:gd name="T12" fmla="*/ 66 w 197"/>
                    <a:gd name="T13" fmla="*/ 86 h 89"/>
                    <a:gd name="T14" fmla="*/ 40 w 197"/>
                    <a:gd name="T15" fmla="*/ 88 h 89"/>
                    <a:gd name="T16" fmla="*/ 27 w 197"/>
                    <a:gd name="T17" fmla="*/ 88 h 89"/>
                    <a:gd name="T18" fmla="*/ 25 w 197"/>
                    <a:gd name="T19" fmla="*/ 88 h 89"/>
                    <a:gd name="T20" fmla="*/ 2 w 197"/>
                    <a:gd name="T21" fmla="*/ 88 h 89"/>
                    <a:gd name="T22" fmla="*/ 1 w 197"/>
                    <a:gd name="T23" fmla="*/ 79 h 89"/>
                    <a:gd name="T24" fmla="*/ 1 w 197"/>
                    <a:gd name="T25" fmla="*/ 44 h 89"/>
                    <a:gd name="T26" fmla="*/ 0 w 197"/>
                    <a:gd name="T27" fmla="*/ 34 h 89"/>
                    <a:gd name="T28" fmla="*/ 3 w 197"/>
                    <a:gd name="T29" fmla="*/ 28 h 89"/>
                    <a:gd name="T30" fmla="*/ 20 w 197"/>
                    <a:gd name="T31" fmla="*/ 20 h 89"/>
                    <a:gd name="T32" fmla="*/ 39 w 197"/>
                    <a:gd name="T33" fmla="*/ 13 h 89"/>
                    <a:gd name="T34" fmla="*/ 53 w 197"/>
                    <a:gd name="T35" fmla="*/ 9 h 89"/>
                    <a:gd name="T36" fmla="*/ 73 w 197"/>
                    <a:gd name="T37" fmla="*/ 1 h 89"/>
                    <a:gd name="T38" fmla="*/ 84 w 197"/>
                    <a:gd name="T39" fmla="*/ 3 h 89"/>
                    <a:gd name="T40" fmla="*/ 103 w 197"/>
                    <a:gd name="T41" fmla="*/ 9 h 89"/>
                    <a:gd name="T42" fmla="*/ 108 w 197"/>
                    <a:gd name="T43" fmla="*/ 10 h 89"/>
                    <a:gd name="T44" fmla="*/ 111 w 197"/>
                    <a:gd name="T45" fmla="*/ 11 h 89"/>
                    <a:gd name="T46" fmla="*/ 142 w 197"/>
                    <a:gd name="T47" fmla="*/ 17 h 89"/>
                    <a:gd name="T48" fmla="*/ 180 w 197"/>
                    <a:gd name="T49" fmla="*/ 15 h 89"/>
                    <a:gd name="T50" fmla="*/ 192 w 197"/>
                    <a:gd name="T51" fmla="*/ 11 h 8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97" h="89">
                      <a:moveTo>
                        <a:pt x="192" y="11"/>
                      </a:moveTo>
                      <a:cubicBezTo>
                        <a:pt x="195" y="33"/>
                        <a:pt x="197" y="54"/>
                        <a:pt x="192" y="76"/>
                      </a:cubicBezTo>
                      <a:cubicBezTo>
                        <a:pt x="189" y="76"/>
                        <a:pt x="186" y="76"/>
                        <a:pt x="183" y="76"/>
                      </a:cubicBezTo>
                      <a:cubicBezTo>
                        <a:pt x="179" y="76"/>
                        <a:pt x="175" y="76"/>
                        <a:pt x="171" y="77"/>
                      </a:cubicBezTo>
                      <a:cubicBezTo>
                        <a:pt x="156" y="81"/>
                        <a:pt x="140" y="84"/>
                        <a:pt x="124" y="84"/>
                      </a:cubicBezTo>
                      <a:cubicBezTo>
                        <a:pt x="113" y="84"/>
                        <a:pt x="102" y="85"/>
                        <a:pt x="91" y="85"/>
                      </a:cubicBezTo>
                      <a:cubicBezTo>
                        <a:pt x="83" y="86"/>
                        <a:pt x="75" y="86"/>
                        <a:pt x="66" y="86"/>
                      </a:cubicBezTo>
                      <a:cubicBezTo>
                        <a:pt x="58" y="87"/>
                        <a:pt x="49" y="88"/>
                        <a:pt x="40" y="88"/>
                      </a:cubicBezTo>
                      <a:cubicBezTo>
                        <a:pt x="36" y="89"/>
                        <a:pt x="32" y="88"/>
                        <a:pt x="27" y="88"/>
                      </a:cubicBezTo>
                      <a:cubicBezTo>
                        <a:pt x="27" y="88"/>
                        <a:pt x="26" y="88"/>
                        <a:pt x="25" y="88"/>
                      </a:cubicBezTo>
                      <a:cubicBezTo>
                        <a:pt x="18" y="88"/>
                        <a:pt x="10" y="88"/>
                        <a:pt x="2" y="88"/>
                      </a:cubicBezTo>
                      <a:cubicBezTo>
                        <a:pt x="2" y="85"/>
                        <a:pt x="1" y="82"/>
                        <a:pt x="1" y="79"/>
                      </a:cubicBezTo>
                      <a:cubicBezTo>
                        <a:pt x="1" y="67"/>
                        <a:pt x="1" y="56"/>
                        <a:pt x="1" y="44"/>
                      </a:cubicBezTo>
                      <a:cubicBezTo>
                        <a:pt x="1" y="41"/>
                        <a:pt x="0" y="38"/>
                        <a:pt x="0" y="34"/>
                      </a:cubicBezTo>
                      <a:cubicBezTo>
                        <a:pt x="0" y="32"/>
                        <a:pt x="1" y="30"/>
                        <a:pt x="3" y="28"/>
                      </a:cubicBezTo>
                      <a:cubicBezTo>
                        <a:pt x="8" y="24"/>
                        <a:pt x="14" y="22"/>
                        <a:pt x="20" y="20"/>
                      </a:cubicBezTo>
                      <a:cubicBezTo>
                        <a:pt x="27" y="18"/>
                        <a:pt x="33" y="16"/>
                        <a:pt x="39" y="13"/>
                      </a:cubicBezTo>
                      <a:cubicBezTo>
                        <a:pt x="44" y="12"/>
                        <a:pt x="49" y="10"/>
                        <a:pt x="53" y="9"/>
                      </a:cubicBezTo>
                      <a:cubicBezTo>
                        <a:pt x="60" y="6"/>
                        <a:pt x="67" y="4"/>
                        <a:pt x="73" y="1"/>
                      </a:cubicBezTo>
                      <a:cubicBezTo>
                        <a:pt x="77" y="0"/>
                        <a:pt x="81" y="0"/>
                        <a:pt x="84" y="3"/>
                      </a:cubicBezTo>
                      <a:cubicBezTo>
                        <a:pt x="90" y="6"/>
                        <a:pt x="96" y="8"/>
                        <a:pt x="103" y="9"/>
                      </a:cubicBezTo>
                      <a:cubicBezTo>
                        <a:pt x="105" y="9"/>
                        <a:pt x="106" y="10"/>
                        <a:pt x="108" y="10"/>
                      </a:cubicBezTo>
                      <a:cubicBezTo>
                        <a:pt x="109" y="10"/>
                        <a:pt x="110" y="11"/>
                        <a:pt x="111" y="11"/>
                      </a:cubicBezTo>
                      <a:cubicBezTo>
                        <a:pt x="121" y="13"/>
                        <a:pt x="131" y="16"/>
                        <a:pt x="142" y="17"/>
                      </a:cubicBezTo>
                      <a:cubicBezTo>
                        <a:pt x="154" y="19"/>
                        <a:pt x="167" y="18"/>
                        <a:pt x="180" y="15"/>
                      </a:cubicBezTo>
                      <a:cubicBezTo>
                        <a:pt x="183" y="14"/>
                        <a:pt x="187" y="13"/>
                        <a:pt x="192" y="11"/>
                      </a:cubicBezTo>
                      <a:close/>
                    </a:path>
                  </a:pathLst>
                </a:custGeom>
                <a:solidFill>
                  <a:srgbClr val="92D050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90" name="Freeform 28"/>
                <p:cNvSpPr>
                  <a:spLocks/>
                </p:cNvSpPr>
                <p:nvPr/>
              </p:nvSpPr>
              <p:spPr bwMode="auto">
                <a:xfrm>
                  <a:off x="2341566" y="5316492"/>
                  <a:ext cx="603251" cy="365122"/>
                </a:xfrm>
                <a:custGeom>
                  <a:avLst/>
                  <a:gdLst>
                    <a:gd name="T0" fmla="*/ 2 w 161"/>
                    <a:gd name="T1" fmla="*/ 93 h 97"/>
                    <a:gd name="T2" fmla="*/ 6 w 161"/>
                    <a:gd name="T3" fmla="*/ 16 h 97"/>
                    <a:gd name="T4" fmla="*/ 7 w 161"/>
                    <a:gd name="T5" fmla="*/ 16 h 97"/>
                    <a:gd name="T6" fmla="*/ 35 w 161"/>
                    <a:gd name="T7" fmla="*/ 20 h 97"/>
                    <a:gd name="T8" fmla="*/ 80 w 161"/>
                    <a:gd name="T9" fmla="*/ 19 h 97"/>
                    <a:gd name="T10" fmla="*/ 113 w 161"/>
                    <a:gd name="T11" fmla="*/ 13 h 97"/>
                    <a:gd name="T12" fmla="*/ 132 w 161"/>
                    <a:gd name="T13" fmla="*/ 3 h 97"/>
                    <a:gd name="T14" fmla="*/ 142 w 161"/>
                    <a:gd name="T15" fmla="*/ 1 h 97"/>
                    <a:gd name="T16" fmla="*/ 152 w 161"/>
                    <a:gd name="T17" fmla="*/ 3 h 97"/>
                    <a:gd name="T18" fmla="*/ 156 w 161"/>
                    <a:gd name="T19" fmla="*/ 9 h 97"/>
                    <a:gd name="T20" fmla="*/ 158 w 161"/>
                    <a:gd name="T21" fmla="*/ 34 h 97"/>
                    <a:gd name="T22" fmla="*/ 160 w 161"/>
                    <a:gd name="T23" fmla="*/ 68 h 97"/>
                    <a:gd name="T24" fmla="*/ 160 w 161"/>
                    <a:gd name="T25" fmla="*/ 93 h 97"/>
                    <a:gd name="T26" fmla="*/ 157 w 161"/>
                    <a:gd name="T27" fmla="*/ 97 h 97"/>
                    <a:gd name="T28" fmla="*/ 146 w 161"/>
                    <a:gd name="T29" fmla="*/ 97 h 97"/>
                    <a:gd name="T30" fmla="*/ 135 w 161"/>
                    <a:gd name="T31" fmla="*/ 96 h 97"/>
                    <a:gd name="T32" fmla="*/ 117 w 161"/>
                    <a:gd name="T33" fmla="*/ 94 h 97"/>
                    <a:gd name="T34" fmla="*/ 108 w 161"/>
                    <a:gd name="T35" fmla="*/ 94 h 97"/>
                    <a:gd name="T36" fmla="*/ 94 w 161"/>
                    <a:gd name="T37" fmla="*/ 94 h 97"/>
                    <a:gd name="T38" fmla="*/ 71 w 161"/>
                    <a:gd name="T39" fmla="*/ 93 h 97"/>
                    <a:gd name="T40" fmla="*/ 49 w 161"/>
                    <a:gd name="T41" fmla="*/ 95 h 97"/>
                    <a:gd name="T42" fmla="*/ 18 w 161"/>
                    <a:gd name="T43" fmla="*/ 95 h 97"/>
                    <a:gd name="T44" fmla="*/ 2 w 161"/>
                    <a:gd name="T45" fmla="*/ 93 h 9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61" h="97">
                      <a:moveTo>
                        <a:pt x="2" y="93"/>
                      </a:moveTo>
                      <a:cubicBezTo>
                        <a:pt x="0" y="84"/>
                        <a:pt x="3" y="28"/>
                        <a:pt x="6" y="16"/>
                      </a:cubicBezTo>
                      <a:cubicBezTo>
                        <a:pt x="7" y="16"/>
                        <a:pt x="7" y="16"/>
                        <a:pt x="7" y="16"/>
                      </a:cubicBezTo>
                      <a:cubicBezTo>
                        <a:pt x="16" y="19"/>
                        <a:pt x="25" y="19"/>
                        <a:pt x="35" y="20"/>
                      </a:cubicBezTo>
                      <a:cubicBezTo>
                        <a:pt x="50" y="21"/>
                        <a:pt x="65" y="21"/>
                        <a:pt x="80" y="19"/>
                      </a:cubicBezTo>
                      <a:cubicBezTo>
                        <a:pt x="91" y="18"/>
                        <a:pt x="102" y="15"/>
                        <a:pt x="113" y="13"/>
                      </a:cubicBezTo>
                      <a:cubicBezTo>
                        <a:pt x="120" y="11"/>
                        <a:pt x="126" y="8"/>
                        <a:pt x="132" y="3"/>
                      </a:cubicBezTo>
                      <a:cubicBezTo>
                        <a:pt x="135" y="1"/>
                        <a:pt x="138" y="0"/>
                        <a:pt x="142" y="1"/>
                      </a:cubicBezTo>
                      <a:cubicBezTo>
                        <a:pt x="145" y="2"/>
                        <a:pt x="148" y="3"/>
                        <a:pt x="152" y="3"/>
                      </a:cubicBezTo>
                      <a:cubicBezTo>
                        <a:pt x="155" y="4"/>
                        <a:pt x="156" y="5"/>
                        <a:pt x="156" y="9"/>
                      </a:cubicBezTo>
                      <a:cubicBezTo>
                        <a:pt x="157" y="17"/>
                        <a:pt x="158" y="26"/>
                        <a:pt x="158" y="34"/>
                      </a:cubicBezTo>
                      <a:cubicBezTo>
                        <a:pt x="159" y="45"/>
                        <a:pt x="160" y="57"/>
                        <a:pt x="160" y="68"/>
                      </a:cubicBezTo>
                      <a:cubicBezTo>
                        <a:pt x="161" y="76"/>
                        <a:pt x="160" y="85"/>
                        <a:pt x="160" y="93"/>
                      </a:cubicBezTo>
                      <a:cubicBezTo>
                        <a:pt x="161" y="96"/>
                        <a:pt x="159" y="97"/>
                        <a:pt x="157" y="97"/>
                      </a:cubicBezTo>
                      <a:cubicBezTo>
                        <a:pt x="153" y="97"/>
                        <a:pt x="149" y="97"/>
                        <a:pt x="146" y="97"/>
                      </a:cubicBezTo>
                      <a:cubicBezTo>
                        <a:pt x="142" y="97"/>
                        <a:pt x="138" y="96"/>
                        <a:pt x="135" y="96"/>
                      </a:cubicBezTo>
                      <a:cubicBezTo>
                        <a:pt x="129" y="95"/>
                        <a:pt x="123" y="95"/>
                        <a:pt x="117" y="94"/>
                      </a:cubicBezTo>
                      <a:cubicBezTo>
                        <a:pt x="114" y="94"/>
                        <a:pt x="111" y="94"/>
                        <a:pt x="108" y="94"/>
                      </a:cubicBezTo>
                      <a:cubicBezTo>
                        <a:pt x="103" y="94"/>
                        <a:pt x="99" y="94"/>
                        <a:pt x="94" y="94"/>
                      </a:cubicBezTo>
                      <a:cubicBezTo>
                        <a:pt x="86" y="94"/>
                        <a:pt x="79" y="93"/>
                        <a:pt x="71" y="93"/>
                      </a:cubicBezTo>
                      <a:cubicBezTo>
                        <a:pt x="64" y="93"/>
                        <a:pt x="57" y="94"/>
                        <a:pt x="49" y="95"/>
                      </a:cubicBezTo>
                      <a:cubicBezTo>
                        <a:pt x="39" y="96"/>
                        <a:pt x="29" y="97"/>
                        <a:pt x="18" y="95"/>
                      </a:cubicBezTo>
                      <a:cubicBezTo>
                        <a:pt x="13" y="94"/>
                        <a:pt x="8" y="94"/>
                        <a:pt x="2" y="93"/>
                      </a:cubicBezTo>
                      <a:close/>
                    </a:path>
                  </a:pathLst>
                </a:custGeom>
                <a:solidFill>
                  <a:schemeClr val="accent1">
                    <a:lumMod val="50000"/>
                  </a:schemeClr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91" name="Freeform 29"/>
                <p:cNvSpPr>
                  <a:spLocks/>
                </p:cNvSpPr>
                <p:nvPr/>
              </p:nvSpPr>
              <p:spPr bwMode="auto">
                <a:xfrm>
                  <a:off x="7407286" y="1063616"/>
                  <a:ext cx="631826" cy="612770"/>
                </a:xfrm>
                <a:custGeom>
                  <a:avLst/>
                  <a:gdLst>
                    <a:gd name="T0" fmla="*/ 40 w 168"/>
                    <a:gd name="T1" fmla="*/ 66 h 163"/>
                    <a:gd name="T2" fmla="*/ 15 w 168"/>
                    <a:gd name="T3" fmla="*/ 44 h 163"/>
                    <a:gd name="T4" fmla="*/ 3 w 168"/>
                    <a:gd name="T5" fmla="*/ 38 h 163"/>
                    <a:gd name="T6" fmla="*/ 1 w 168"/>
                    <a:gd name="T7" fmla="*/ 33 h 163"/>
                    <a:gd name="T8" fmla="*/ 16 w 168"/>
                    <a:gd name="T9" fmla="*/ 12 h 163"/>
                    <a:gd name="T10" fmla="*/ 50 w 168"/>
                    <a:gd name="T11" fmla="*/ 0 h 163"/>
                    <a:gd name="T12" fmla="*/ 70 w 168"/>
                    <a:gd name="T13" fmla="*/ 8 h 163"/>
                    <a:gd name="T14" fmla="*/ 82 w 168"/>
                    <a:gd name="T15" fmla="*/ 25 h 163"/>
                    <a:gd name="T16" fmla="*/ 97 w 168"/>
                    <a:gd name="T17" fmla="*/ 50 h 163"/>
                    <a:gd name="T18" fmla="*/ 108 w 168"/>
                    <a:gd name="T19" fmla="*/ 62 h 163"/>
                    <a:gd name="T20" fmla="*/ 125 w 168"/>
                    <a:gd name="T21" fmla="*/ 68 h 163"/>
                    <a:gd name="T22" fmla="*/ 133 w 168"/>
                    <a:gd name="T23" fmla="*/ 64 h 163"/>
                    <a:gd name="T24" fmla="*/ 140 w 168"/>
                    <a:gd name="T25" fmla="*/ 59 h 163"/>
                    <a:gd name="T26" fmla="*/ 143 w 168"/>
                    <a:gd name="T27" fmla="*/ 57 h 163"/>
                    <a:gd name="T28" fmla="*/ 145 w 168"/>
                    <a:gd name="T29" fmla="*/ 66 h 163"/>
                    <a:gd name="T30" fmla="*/ 137 w 168"/>
                    <a:gd name="T31" fmla="*/ 84 h 163"/>
                    <a:gd name="T32" fmla="*/ 124 w 168"/>
                    <a:gd name="T33" fmla="*/ 95 h 163"/>
                    <a:gd name="T34" fmla="*/ 135 w 168"/>
                    <a:gd name="T35" fmla="*/ 100 h 163"/>
                    <a:gd name="T36" fmla="*/ 149 w 168"/>
                    <a:gd name="T37" fmla="*/ 95 h 163"/>
                    <a:gd name="T38" fmla="*/ 158 w 168"/>
                    <a:gd name="T39" fmla="*/ 88 h 163"/>
                    <a:gd name="T40" fmla="*/ 164 w 168"/>
                    <a:gd name="T41" fmla="*/ 81 h 163"/>
                    <a:gd name="T42" fmla="*/ 159 w 168"/>
                    <a:gd name="T43" fmla="*/ 106 h 163"/>
                    <a:gd name="T44" fmla="*/ 137 w 168"/>
                    <a:gd name="T45" fmla="*/ 123 h 163"/>
                    <a:gd name="T46" fmla="*/ 135 w 168"/>
                    <a:gd name="T47" fmla="*/ 125 h 163"/>
                    <a:gd name="T48" fmla="*/ 147 w 168"/>
                    <a:gd name="T49" fmla="*/ 130 h 163"/>
                    <a:gd name="T50" fmla="*/ 167 w 168"/>
                    <a:gd name="T51" fmla="*/ 124 h 163"/>
                    <a:gd name="T52" fmla="*/ 164 w 168"/>
                    <a:gd name="T53" fmla="*/ 130 h 163"/>
                    <a:gd name="T54" fmla="*/ 142 w 168"/>
                    <a:gd name="T55" fmla="*/ 153 h 163"/>
                    <a:gd name="T56" fmla="*/ 128 w 168"/>
                    <a:gd name="T57" fmla="*/ 160 h 163"/>
                    <a:gd name="T58" fmla="*/ 119 w 168"/>
                    <a:gd name="T59" fmla="*/ 162 h 163"/>
                    <a:gd name="T60" fmla="*/ 107 w 168"/>
                    <a:gd name="T61" fmla="*/ 163 h 163"/>
                    <a:gd name="T62" fmla="*/ 75 w 168"/>
                    <a:gd name="T63" fmla="*/ 144 h 163"/>
                    <a:gd name="T64" fmla="*/ 70 w 168"/>
                    <a:gd name="T65" fmla="*/ 121 h 163"/>
                    <a:gd name="T66" fmla="*/ 71 w 168"/>
                    <a:gd name="T67" fmla="*/ 113 h 163"/>
                    <a:gd name="T68" fmla="*/ 71 w 168"/>
                    <a:gd name="T69" fmla="*/ 107 h 163"/>
                    <a:gd name="T70" fmla="*/ 68 w 168"/>
                    <a:gd name="T71" fmla="*/ 94 h 163"/>
                    <a:gd name="T72" fmla="*/ 53 w 168"/>
                    <a:gd name="T73" fmla="*/ 71 h 163"/>
                    <a:gd name="T74" fmla="*/ 40 w 168"/>
                    <a:gd name="T75" fmla="*/ 66 h 16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</a:cxnLst>
                  <a:rect l="0" t="0" r="r" b="b"/>
                  <a:pathLst>
                    <a:path w="168" h="163">
                      <a:moveTo>
                        <a:pt x="40" y="66"/>
                      </a:moveTo>
                      <a:cubicBezTo>
                        <a:pt x="32" y="58"/>
                        <a:pt x="25" y="49"/>
                        <a:pt x="15" y="44"/>
                      </a:cubicBezTo>
                      <a:cubicBezTo>
                        <a:pt x="11" y="42"/>
                        <a:pt x="7" y="39"/>
                        <a:pt x="3" y="38"/>
                      </a:cubicBezTo>
                      <a:cubicBezTo>
                        <a:pt x="0" y="37"/>
                        <a:pt x="0" y="36"/>
                        <a:pt x="1" y="33"/>
                      </a:cubicBezTo>
                      <a:cubicBezTo>
                        <a:pt x="4" y="24"/>
                        <a:pt x="10" y="18"/>
                        <a:pt x="16" y="12"/>
                      </a:cubicBezTo>
                      <a:cubicBezTo>
                        <a:pt x="25" y="2"/>
                        <a:pt x="37" y="1"/>
                        <a:pt x="50" y="0"/>
                      </a:cubicBezTo>
                      <a:cubicBezTo>
                        <a:pt x="58" y="0"/>
                        <a:pt x="64" y="3"/>
                        <a:pt x="70" y="8"/>
                      </a:cubicBezTo>
                      <a:cubicBezTo>
                        <a:pt x="75" y="13"/>
                        <a:pt x="79" y="18"/>
                        <a:pt x="82" y="25"/>
                      </a:cubicBezTo>
                      <a:cubicBezTo>
                        <a:pt x="87" y="33"/>
                        <a:pt x="92" y="42"/>
                        <a:pt x="97" y="50"/>
                      </a:cubicBezTo>
                      <a:cubicBezTo>
                        <a:pt x="100" y="54"/>
                        <a:pt x="104" y="58"/>
                        <a:pt x="108" y="62"/>
                      </a:cubicBezTo>
                      <a:cubicBezTo>
                        <a:pt x="113" y="66"/>
                        <a:pt x="118" y="68"/>
                        <a:pt x="125" y="68"/>
                      </a:cubicBezTo>
                      <a:cubicBezTo>
                        <a:pt x="128" y="68"/>
                        <a:pt x="131" y="67"/>
                        <a:pt x="133" y="64"/>
                      </a:cubicBezTo>
                      <a:cubicBezTo>
                        <a:pt x="135" y="62"/>
                        <a:pt x="138" y="61"/>
                        <a:pt x="140" y="59"/>
                      </a:cubicBezTo>
                      <a:cubicBezTo>
                        <a:pt x="140" y="58"/>
                        <a:pt x="141" y="58"/>
                        <a:pt x="143" y="57"/>
                      </a:cubicBezTo>
                      <a:cubicBezTo>
                        <a:pt x="143" y="61"/>
                        <a:pt x="145" y="63"/>
                        <a:pt x="145" y="66"/>
                      </a:cubicBezTo>
                      <a:cubicBezTo>
                        <a:pt x="146" y="74"/>
                        <a:pt x="142" y="79"/>
                        <a:pt x="137" y="84"/>
                      </a:cubicBezTo>
                      <a:cubicBezTo>
                        <a:pt x="133" y="88"/>
                        <a:pt x="128" y="92"/>
                        <a:pt x="124" y="95"/>
                      </a:cubicBezTo>
                      <a:cubicBezTo>
                        <a:pt x="127" y="100"/>
                        <a:pt x="130" y="102"/>
                        <a:pt x="135" y="100"/>
                      </a:cubicBezTo>
                      <a:cubicBezTo>
                        <a:pt x="140" y="98"/>
                        <a:pt x="145" y="97"/>
                        <a:pt x="149" y="95"/>
                      </a:cubicBezTo>
                      <a:cubicBezTo>
                        <a:pt x="153" y="94"/>
                        <a:pt x="156" y="91"/>
                        <a:pt x="158" y="88"/>
                      </a:cubicBezTo>
                      <a:cubicBezTo>
                        <a:pt x="160" y="86"/>
                        <a:pt x="162" y="84"/>
                        <a:pt x="164" y="81"/>
                      </a:cubicBezTo>
                      <a:cubicBezTo>
                        <a:pt x="168" y="91"/>
                        <a:pt x="166" y="99"/>
                        <a:pt x="159" y="106"/>
                      </a:cubicBezTo>
                      <a:cubicBezTo>
                        <a:pt x="152" y="112"/>
                        <a:pt x="145" y="118"/>
                        <a:pt x="137" y="123"/>
                      </a:cubicBezTo>
                      <a:cubicBezTo>
                        <a:pt x="136" y="123"/>
                        <a:pt x="136" y="124"/>
                        <a:pt x="135" y="125"/>
                      </a:cubicBezTo>
                      <a:cubicBezTo>
                        <a:pt x="138" y="131"/>
                        <a:pt x="140" y="132"/>
                        <a:pt x="147" y="130"/>
                      </a:cubicBezTo>
                      <a:cubicBezTo>
                        <a:pt x="153" y="128"/>
                        <a:pt x="159" y="126"/>
                        <a:pt x="167" y="124"/>
                      </a:cubicBezTo>
                      <a:cubicBezTo>
                        <a:pt x="165" y="127"/>
                        <a:pt x="165" y="128"/>
                        <a:pt x="164" y="130"/>
                      </a:cubicBezTo>
                      <a:cubicBezTo>
                        <a:pt x="159" y="139"/>
                        <a:pt x="151" y="146"/>
                        <a:pt x="142" y="153"/>
                      </a:cubicBezTo>
                      <a:cubicBezTo>
                        <a:pt x="137" y="156"/>
                        <a:pt x="133" y="159"/>
                        <a:pt x="128" y="160"/>
                      </a:cubicBezTo>
                      <a:cubicBezTo>
                        <a:pt x="125" y="161"/>
                        <a:pt x="122" y="162"/>
                        <a:pt x="119" y="162"/>
                      </a:cubicBezTo>
                      <a:cubicBezTo>
                        <a:pt x="115" y="163"/>
                        <a:pt x="111" y="163"/>
                        <a:pt x="107" y="163"/>
                      </a:cubicBezTo>
                      <a:cubicBezTo>
                        <a:pt x="93" y="163"/>
                        <a:pt x="82" y="156"/>
                        <a:pt x="75" y="144"/>
                      </a:cubicBezTo>
                      <a:cubicBezTo>
                        <a:pt x="71" y="137"/>
                        <a:pt x="71" y="129"/>
                        <a:pt x="70" y="121"/>
                      </a:cubicBezTo>
                      <a:cubicBezTo>
                        <a:pt x="70" y="118"/>
                        <a:pt x="71" y="116"/>
                        <a:pt x="71" y="113"/>
                      </a:cubicBezTo>
                      <a:cubicBezTo>
                        <a:pt x="71" y="111"/>
                        <a:pt x="71" y="109"/>
                        <a:pt x="71" y="107"/>
                      </a:cubicBezTo>
                      <a:cubicBezTo>
                        <a:pt x="70" y="102"/>
                        <a:pt x="69" y="98"/>
                        <a:pt x="68" y="94"/>
                      </a:cubicBezTo>
                      <a:cubicBezTo>
                        <a:pt x="66" y="84"/>
                        <a:pt x="60" y="77"/>
                        <a:pt x="53" y="71"/>
                      </a:cubicBezTo>
                      <a:cubicBezTo>
                        <a:pt x="47" y="67"/>
                        <a:pt x="46" y="67"/>
                        <a:pt x="40" y="66"/>
                      </a:cubicBezTo>
                      <a:close/>
                    </a:path>
                  </a:pathLst>
                </a:custGeom>
                <a:solidFill>
                  <a:srgbClr val="FFC000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92" name="Freeform 30"/>
                <p:cNvSpPr>
                  <a:spLocks/>
                </p:cNvSpPr>
                <p:nvPr/>
              </p:nvSpPr>
              <p:spPr bwMode="auto">
                <a:xfrm>
                  <a:off x="2998792" y="3235298"/>
                  <a:ext cx="547689" cy="379410"/>
                </a:xfrm>
                <a:custGeom>
                  <a:avLst/>
                  <a:gdLst>
                    <a:gd name="T0" fmla="*/ 139 w 146"/>
                    <a:gd name="T1" fmla="*/ 56 h 101"/>
                    <a:gd name="T2" fmla="*/ 103 w 146"/>
                    <a:gd name="T3" fmla="*/ 43 h 101"/>
                    <a:gd name="T4" fmla="*/ 109 w 146"/>
                    <a:gd name="T5" fmla="*/ 49 h 101"/>
                    <a:gd name="T6" fmla="*/ 122 w 146"/>
                    <a:gd name="T7" fmla="*/ 52 h 101"/>
                    <a:gd name="T8" fmla="*/ 135 w 146"/>
                    <a:gd name="T9" fmla="*/ 60 h 101"/>
                    <a:gd name="T10" fmla="*/ 136 w 146"/>
                    <a:gd name="T11" fmla="*/ 67 h 101"/>
                    <a:gd name="T12" fmla="*/ 129 w 146"/>
                    <a:gd name="T13" fmla="*/ 70 h 101"/>
                    <a:gd name="T14" fmla="*/ 113 w 146"/>
                    <a:gd name="T15" fmla="*/ 68 h 101"/>
                    <a:gd name="T16" fmla="*/ 111 w 146"/>
                    <a:gd name="T17" fmla="*/ 67 h 101"/>
                    <a:gd name="T18" fmla="*/ 95 w 146"/>
                    <a:gd name="T19" fmla="*/ 65 h 101"/>
                    <a:gd name="T20" fmla="*/ 98 w 146"/>
                    <a:gd name="T21" fmla="*/ 69 h 101"/>
                    <a:gd name="T22" fmla="*/ 114 w 146"/>
                    <a:gd name="T23" fmla="*/ 72 h 101"/>
                    <a:gd name="T24" fmla="*/ 126 w 146"/>
                    <a:gd name="T25" fmla="*/ 75 h 101"/>
                    <a:gd name="T26" fmla="*/ 123 w 146"/>
                    <a:gd name="T27" fmla="*/ 79 h 101"/>
                    <a:gd name="T28" fmla="*/ 101 w 146"/>
                    <a:gd name="T29" fmla="*/ 88 h 101"/>
                    <a:gd name="T30" fmla="*/ 83 w 146"/>
                    <a:gd name="T31" fmla="*/ 92 h 101"/>
                    <a:gd name="T32" fmla="*/ 51 w 146"/>
                    <a:gd name="T33" fmla="*/ 97 h 101"/>
                    <a:gd name="T34" fmla="*/ 38 w 146"/>
                    <a:gd name="T35" fmla="*/ 99 h 101"/>
                    <a:gd name="T36" fmla="*/ 8 w 146"/>
                    <a:gd name="T37" fmla="*/ 100 h 101"/>
                    <a:gd name="T38" fmla="*/ 0 w 146"/>
                    <a:gd name="T39" fmla="*/ 100 h 101"/>
                    <a:gd name="T40" fmla="*/ 0 w 146"/>
                    <a:gd name="T41" fmla="*/ 97 h 101"/>
                    <a:gd name="T42" fmla="*/ 9 w 146"/>
                    <a:gd name="T43" fmla="*/ 56 h 101"/>
                    <a:gd name="T44" fmla="*/ 10 w 146"/>
                    <a:gd name="T45" fmla="*/ 34 h 101"/>
                    <a:gd name="T46" fmla="*/ 15 w 146"/>
                    <a:gd name="T47" fmla="*/ 29 h 101"/>
                    <a:gd name="T48" fmla="*/ 34 w 146"/>
                    <a:gd name="T49" fmla="*/ 21 h 101"/>
                    <a:gd name="T50" fmla="*/ 53 w 146"/>
                    <a:gd name="T51" fmla="*/ 13 h 101"/>
                    <a:gd name="T52" fmla="*/ 67 w 146"/>
                    <a:gd name="T53" fmla="*/ 5 h 101"/>
                    <a:gd name="T54" fmla="*/ 81 w 146"/>
                    <a:gd name="T55" fmla="*/ 3 h 101"/>
                    <a:gd name="T56" fmla="*/ 101 w 146"/>
                    <a:gd name="T57" fmla="*/ 5 h 101"/>
                    <a:gd name="T58" fmla="*/ 116 w 146"/>
                    <a:gd name="T59" fmla="*/ 13 h 101"/>
                    <a:gd name="T60" fmla="*/ 118 w 146"/>
                    <a:gd name="T61" fmla="*/ 14 h 101"/>
                    <a:gd name="T62" fmla="*/ 128 w 146"/>
                    <a:gd name="T63" fmla="*/ 17 h 101"/>
                    <a:gd name="T64" fmla="*/ 139 w 146"/>
                    <a:gd name="T65" fmla="*/ 24 h 101"/>
                    <a:gd name="T66" fmla="*/ 144 w 146"/>
                    <a:gd name="T67" fmla="*/ 38 h 101"/>
                    <a:gd name="T68" fmla="*/ 132 w 146"/>
                    <a:gd name="T69" fmla="*/ 33 h 101"/>
                    <a:gd name="T70" fmla="*/ 122 w 146"/>
                    <a:gd name="T71" fmla="*/ 29 h 101"/>
                    <a:gd name="T72" fmla="*/ 115 w 146"/>
                    <a:gd name="T73" fmla="*/ 27 h 101"/>
                    <a:gd name="T74" fmla="*/ 103 w 146"/>
                    <a:gd name="T75" fmla="*/ 27 h 101"/>
                    <a:gd name="T76" fmla="*/ 104 w 146"/>
                    <a:gd name="T77" fmla="*/ 31 h 101"/>
                    <a:gd name="T78" fmla="*/ 105 w 146"/>
                    <a:gd name="T79" fmla="*/ 31 h 101"/>
                    <a:gd name="T80" fmla="*/ 111 w 146"/>
                    <a:gd name="T81" fmla="*/ 30 h 101"/>
                    <a:gd name="T82" fmla="*/ 128 w 146"/>
                    <a:gd name="T83" fmla="*/ 37 h 101"/>
                    <a:gd name="T84" fmla="*/ 135 w 146"/>
                    <a:gd name="T85" fmla="*/ 39 h 101"/>
                    <a:gd name="T86" fmla="*/ 139 w 146"/>
                    <a:gd name="T87" fmla="*/ 56 h 10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</a:cxnLst>
                  <a:rect l="0" t="0" r="r" b="b"/>
                  <a:pathLst>
                    <a:path w="146" h="101">
                      <a:moveTo>
                        <a:pt x="139" y="56"/>
                      </a:moveTo>
                      <a:cubicBezTo>
                        <a:pt x="128" y="48"/>
                        <a:pt x="116" y="44"/>
                        <a:pt x="103" y="43"/>
                      </a:cubicBezTo>
                      <a:cubicBezTo>
                        <a:pt x="103" y="48"/>
                        <a:pt x="106" y="48"/>
                        <a:pt x="109" y="49"/>
                      </a:cubicBezTo>
                      <a:cubicBezTo>
                        <a:pt x="113" y="50"/>
                        <a:pt x="118" y="51"/>
                        <a:pt x="122" y="52"/>
                      </a:cubicBezTo>
                      <a:cubicBezTo>
                        <a:pt x="127" y="54"/>
                        <a:pt x="131" y="56"/>
                        <a:pt x="135" y="60"/>
                      </a:cubicBezTo>
                      <a:cubicBezTo>
                        <a:pt x="137" y="63"/>
                        <a:pt x="137" y="65"/>
                        <a:pt x="136" y="67"/>
                      </a:cubicBezTo>
                      <a:cubicBezTo>
                        <a:pt x="136" y="70"/>
                        <a:pt x="132" y="71"/>
                        <a:pt x="129" y="70"/>
                      </a:cubicBezTo>
                      <a:cubicBezTo>
                        <a:pt x="124" y="70"/>
                        <a:pt x="119" y="69"/>
                        <a:pt x="113" y="68"/>
                      </a:cubicBezTo>
                      <a:cubicBezTo>
                        <a:pt x="112" y="68"/>
                        <a:pt x="112" y="67"/>
                        <a:pt x="111" y="67"/>
                      </a:cubicBezTo>
                      <a:cubicBezTo>
                        <a:pt x="106" y="64"/>
                        <a:pt x="100" y="65"/>
                        <a:pt x="95" y="65"/>
                      </a:cubicBezTo>
                      <a:cubicBezTo>
                        <a:pt x="95" y="68"/>
                        <a:pt x="96" y="69"/>
                        <a:pt x="98" y="69"/>
                      </a:cubicBezTo>
                      <a:cubicBezTo>
                        <a:pt x="103" y="70"/>
                        <a:pt x="109" y="71"/>
                        <a:pt x="114" y="72"/>
                      </a:cubicBezTo>
                      <a:cubicBezTo>
                        <a:pt x="118" y="73"/>
                        <a:pt x="122" y="74"/>
                        <a:pt x="126" y="75"/>
                      </a:cubicBezTo>
                      <a:cubicBezTo>
                        <a:pt x="125" y="76"/>
                        <a:pt x="124" y="78"/>
                        <a:pt x="123" y="79"/>
                      </a:cubicBezTo>
                      <a:cubicBezTo>
                        <a:pt x="117" y="84"/>
                        <a:pt x="110" y="87"/>
                        <a:pt x="101" y="88"/>
                      </a:cubicBezTo>
                      <a:cubicBezTo>
                        <a:pt x="95" y="89"/>
                        <a:pt x="89" y="90"/>
                        <a:pt x="83" y="92"/>
                      </a:cubicBezTo>
                      <a:cubicBezTo>
                        <a:pt x="72" y="95"/>
                        <a:pt x="62" y="97"/>
                        <a:pt x="51" y="97"/>
                      </a:cubicBezTo>
                      <a:cubicBezTo>
                        <a:pt x="47" y="97"/>
                        <a:pt x="42" y="98"/>
                        <a:pt x="38" y="99"/>
                      </a:cubicBezTo>
                      <a:cubicBezTo>
                        <a:pt x="28" y="101"/>
                        <a:pt x="18" y="100"/>
                        <a:pt x="8" y="100"/>
                      </a:cubicBezTo>
                      <a:cubicBezTo>
                        <a:pt x="5" y="100"/>
                        <a:pt x="3" y="100"/>
                        <a:pt x="0" y="100"/>
                      </a:cubicBezTo>
                      <a:cubicBezTo>
                        <a:pt x="0" y="99"/>
                        <a:pt x="0" y="98"/>
                        <a:pt x="0" y="97"/>
                      </a:cubicBezTo>
                      <a:cubicBezTo>
                        <a:pt x="4" y="83"/>
                        <a:pt x="7" y="70"/>
                        <a:pt x="9" y="56"/>
                      </a:cubicBezTo>
                      <a:cubicBezTo>
                        <a:pt x="10" y="49"/>
                        <a:pt x="10" y="41"/>
                        <a:pt x="10" y="34"/>
                      </a:cubicBezTo>
                      <a:cubicBezTo>
                        <a:pt x="10" y="30"/>
                        <a:pt x="10" y="30"/>
                        <a:pt x="15" y="29"/>
                      </a:cubicBezTo>
                      <a:cubicBezTo>
                        <a:pt x="21" y="26"/>
                        <a:pt x="28" y="24"/>
                        <a:pt x="34" y="21"/>
                      </a:cubicBezTo>
                      <a:cubicBezTo>
                        <a:pt x="40" y="19"/>
                        <a:pt x="47" y="16"/>
                        <a:pt x="53" y="13"/>
                      </a:cubicBezTo>
                      <a:cubicBezTo>
                        <a:pt x="58" y="11"/>
                        <a:pt x="62" y="7"/>
                        <a:pt x="67" y="5"/>
                      </a:cubicBezTo>
                      <a:cubicBezTo>
                        <a:pt x="72" y="4"/>
                        <a:pt x="76" y="0"/>
                        <a:pt x="81" y="3"/>
                      </a:cubicBezTo>
                      <a:cubicBezTo>
                        <a:pt x="88" y="1"/>
                        <a:pt x="94" y="4"/>
                        <a:pt x="101" y="5"/>
                      </a:cubicBezTo>
                      <a:cubicBezTo>
                        <a:pt x="107" y="6"/>
                        <a:pt x="113" y="8"/>
                        <a:pt x="116" y="13"/>
                      </a:cubicBezTo>
                      <a:cubicBezTo>
                        <a:pt x="117" y="14"/>
                        <a:pt x="117" y="14"/>
                        <a:pt x="118" y="14"/>
                      </a:cubicBezTo>
                      <a:cubicBezTo>
                        <a:pt x="122" y="12"/>
                        <a:pt x="125" y="14"/>
                        <a:pt x="128" y="17"/>
                      </a:cubicBezTo>
                      <a:cubicBezTo>
                        <a:pt x="132" y="19"/>
                        <a:pt x="135" y="22"/>
                        <a:pt x="139" y="24"/>
                      </a:cubicBezTo>
                      <a:cubicBezTo>
                        <a:pt x="144" y="28"/>
                        <a:pt x="146" y="30"/>
                        <a:pt x="144" y="38"/>
                      </a:cubicBezTo>
                      <a:cubicBezTo>
                        <a:pt x="140" y="37"/>
                        <a:pt x="136" y="35"/>
                        <a:pt x="132" y="33"/>
                      </a:cubicBezTo>
                      <a:cubicBezTo>
                        <a:pt x="129" y="32"/>
                        <a:pt x="125" y="30"/>
                        <a:pt x="122" y="29"/>
                      </a:cubicBezTo>
                      <a:cubicBezTo>
                        <a:pt x="120" y="28"/>
                        <a:pt x="117" y="27"/>
                        <a:pt x="115" y="27"/>
                      </a:cubicBezTo>
                      <a:cubicBezTo>
                        <a:pt x="111" y="25"/>
                        <a:pt x="107" y="25"/>
                        <a:pt x="103" y="27"/>
                      </a:cubicBezTo>
                      <a:cubicBezTo>
                        <a:pt x="104" y="29"/>
                        <a:pt x="104" y="30"/>
                        <a:pt x="104" y="31"/>
                      </a:cubicBezTo>
                      <a:cubicBezTo>
                        <a:pt x="105" y="31"/>
                        <a:pt x="105" y="31"/>
                        <a:pt x="105" y="31"/>
                      </a:cubicBezTo>
                      <a:cubicBezTo>
                        <a:pt x="107" y="31"/>
                        <a:pt x="109" y="30"/>
                        <a:pt x="111" y="30"/>
                      </a:cubicBezTo>
                      <a:cubicBezTo>
                        <a:pt x="117" y="32"/>
                        <a:pt x="122" y="35"/>
                        <a:pt x="128" y="37"/>
                      </a:cubicBezTo>
                      <a:cubicBezTo>
                        <a:pt x="130" y="38"/>
                        <a:pt x="132" y="38"/>
                        <a:pt x="135" y="39"/>
                      </a:cubicBezTo>
                      <a:cubicBezTo>
                        <a:pt x="141" y="42"/>
                        <a:pt x="143" y="50"/>
                        <a:pt x="139" y="56"/>
                      </a:cubicBezTo>
                      <a:close/>
                    </a:path>
                  </a:pathLst>
                </a:custGeom>
                <a:solidFill>
                  <a:srgbClr val="FADAD3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93" name="Freeform 31"/>
                <p:cNvSpPr>
                  <a:spLocks/>
                </p:cNvSpPr>
                <p:nvPr/>
              </p:nvSpPr>
              <p:spPr bwMode="auto">
                <a:xfrm>
                  <a:off x="7731136" y="4403689"/>
                  <a:ext cx="769939" cy="195262"/>
                </a:xfrm>
                <a:custGeom>
                  <a:avLst/>
                  <a:gdLst>
                    <a:gd name="T0" fmla="*/ 0 w 205"/>
                    <a:gd name="T1" fmla="*/ 47 h 52"/>
                    <a:gd name="T2" fmla="*/ 24 w 205"/>
                    <a:gd name="T3" fmla="*/ 24 h 52"/>
                    <a:gd name="T4" fmla="*/ 41 w 205"/>
                    <a:gd name="T5" fmla="*/ 11 h 52"/>
                    <a:gd name="T6" fmla="*/ 50 w 205"/>
                    <a:gd name="T7" fmla="*/ 5 h 52"/>
                    <a:gd name="T8" fmla="*/ 69 w 205"/>
                    <a:gd name="T9" fmla="*/ 1 h 52"/>
                    <a:gd name="T10" fmla="*/ 83 w 205"/>
                    <a:gd name="T11" fmla="*/ 1 h 52"/>
                    <a:gd name="T12" fmla="*/ 124 w 205"/>
                    <a:gd name="T13" fmla="*/ 1 h 52"/>
                    <a:gd name="T14" fmla="*/ 162 w 205"/>
                    <a:gd name="T15" fmla="*/ 2 h 52"/>
                    <a:gd name="T16" fmla="*/ 181 w 205"/>
                    <a:gd name="T17" fmla="*/ 2 h 52"/>
                    <a:gd name="T18" fmla="*/ 191 w 205"/>
                    <a:gd name="T19" fmla="*/ 3 h 52"/>
                    <a:gd name="T20" fmla="*/ 195 w 205"/>
                    <a:gd name="T21" fmla="*/ 3 h 52"/>
                    <a:gd name="T22" fmla="*/ 201 w 205"/>
                    <a:gd name="T23" fmla="*/ 3 h 52"/>
                    <a:gd name="T24" fmla="*/ 202 w 205"/>
                    <a:gd name="T25" fmla="*/ 11 h 52"/>
                    <a:gd name="T26" fmla="*/ 203 w 205"/>
                    <a:gd name="T27" fmla="*/ 17 h 52"/>
                    <a:gd name="T28" fmla="*/ 205 w 205"/>
                    <a:gd name="T29" fmla="*/ 37 h 52"/>
                    <a:gd name="T30" fmla="*/ 205 w 205"/>
                    <a:gd name="T31" fmla="*/ 49 h 52"/>
                    <a:gd name="T32" fmla="*/ 199 w 205"/>
                    <a:gd name="T33" fmla="*/ 50 h 52"/>
                    <a:gd name="T34" fmla="*/ 167 w 205"/>
                    <a:gd name="T35" fmla="*/ 52 h 52"/>
                    <a:gd name="T36" fmla="*/ 156 w 205"/>
                    <a:gd name="T37" fmla="*/ 51 h 52"/>
                    <a:gd name="T38" fmla="*/ 142 w 205"/>
                    <a:gd name="T39" fmla="*/ 52 h 52"/>
                    <a:gd name="T40" fmla="*/ 127 w 205"/>
                    <a:gd name="T41" fmla="*/ 52 h 52"/>
                    <a:gd name="T42" fmla="*/ 69 w 205"/>
                    <a:gd name="T43" fmla="*/ 51 h 52"/>
                    <a:gd name="T44" fmla="*/ 47 w 205"/>
                    <a:gd name="T45" fmla="*/ 52 h 52"/>
                    <a:gd name="T46" fmla="*/ 1 w 205"/>
                    <a:gd name="T47" fmla="*/ 48 h 52"/>
                    <a:gd name="T48" fmla="*/ 0 w 205"/>
                    <a:gd name="T49" fmla="*/ 47 h 5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205" h="52">
                      <a:moveTo>
                        <a:pt x="0" y="47"/>
                      </a:moveTo>
                      <a:cubicBezTo>
                        <a:pt x="8" y="39"/>
                        <a:pt x="16" y="31"/>
                        <a:pt x="24" y="24"/>
                      </a:cubicBezTo>
                      <a:cubicBezTo>
                        <a:pt x="29" y="19"/>
                        <a:pt x="35" y="16"/>
                        <a:pt x="41" y="11"/>
                      </a:cubicBezTo>
                      <a:cubicBezTo>
                        <a:pt x="44" y="9"/>
                        <a:pt x="47" y="7"/>
                        <a:pt x="50" y="5"/>
                      </a:cubicBezTo>
                      <a:cubicBezTo>
                        <a:pt x="56" y="1"/>
                        <a:pt x="62" y="0"/>
                        <a:pt x="69" y="1"/>
                      </a:cubicBezTo>
                      <a:cubicBezTo>
                        <a:pt x="73" y="2"/>
                        <a:pt x="78" y="1"/>
                        <a:pt x="83" y="1"/>
                      </a:cubicBezTo>
                      <a:cubicBezTo>
                        <a:pt x="97" y="0"/>
                        <a:pt x="110" y="0"/>
                        <a:pt x="124" y="1"/>
                      </a:cubicBezTo>
                      <a:cubicBezTo>
                        <a:pt x="137" y="2"/>
                        <a:pt x="149" y="3"/>
                        <a:pt x="162" y="2"/>
                      </a:cubicBezTo>
                      <a:cubicBezTo>
                        <a:pt x="168" y="2"/>
                        <a:pt x="175" y="2"/>
                        <a:pt x="181" y="2"/>
                      </a:cubicBezTo>
                      <a:cubicBezTo>
                        <a:pt x="184" y="2"/>
                        <a:pt x="188" y="2"/>
                        <a:pt x="191" y="3"/>
                      </a:cubicBezTo>
                      <a:cubicBezTo>
                        <a:pt x="192" y="3"/>
                        <a:pt x="194" y="3"/>
                        <a:pt x="195" y="3"/>
                      </a:cubicBezTo>
                      <a:cubicBezTo>
                        <a:pt x="197" y="3"/>
                        <a:pt x="199" y="3"/>
                        <a:pt x="201" y="3"/>
                      </a:cubicBezTo>
                      <a:cubicBezTo>
                        <a:pt x="200" y="6"/>
                        <a:pt x="199" y="9"/>
                        <a:pt x="202" y="11"/>
                      </a:cubicBezTo>
                      <a:cubicBezTo>
                        <a:pt x="203" y="13"/>
                        <a:pt x="203" y="15"/>
                        <a:pt x="203" y="17"/>
                      </a:cubicBezTo>
                      <a:cubicBezTo>
                        <a:pt x="204" y="24"/>
                        <a:pt x="204" y="31"/>
                        <a:pt x="205" y="37"/>
                      </a:cubicBezTo>
                      <a:cubicBezTo>
                        <a:pt x="205" y="41"/>
                        <a:pt x="205" y="45"/>
                        <a:pt x="205" y="49"/>
                      </a:cubicBezTo>
                      <a:cubicBezTo>
                        <a:pt x="203" y="50"/>
                        <a:pt x="201" y="50"/>
                        <a:pt x="199" y="50"/>
                      </a:cubicBezTo>
                      <a:cubicBezTo>
                        <a:pt x="188" y="51"/>
                        <a:pt x="178" y="52"/>
                        <a:pt x="167" y="52"/>
                      </a:cubicBezTo>
                      <a:cubicBezTo>
                        <a:pt x="163" y="52"/>
                        <a:pt x="160" y="51"/>
                        <a:pt x="156" y="51"/>
                      </a:cubicBezTo>
                      <a:cubicBezTo>
                        <a:pt x="151" y="51"/>
                        <a:pt x="147" y="52"/>
                        <a:pt x="142" y="52"/>
                      </a:cubicBezTo>
                      <a:cubicBezTo>
                        <a:pt x="137" y="52"/>
                        <a:pt x="132" y="52"/>
                        <a:pt x="127" y="52"/>
                      </a:cubicBezTo>
                      <a:cubicBezTo>
                        <a:pt x="108" y="52"/>
                        <a:pt x="88" y="51"/>
                        <a:pt x="69" y="51"/>
                      </a:cubicBezTo>
                      <a:cubicBezTo>
                        <a:pt x="61" y="51"/>
                        <a:pt x="54" y="52"/>
                        <a:pt x="47" y="52"/>
                      </a:cubicBezTo>
                      <a:cubicBezTo>
                        <a:pt x="32" y="51"/>
                        <a:pt x="16" y="50"/>
                        <a:pt x="1" y="48"/>
                      </a:cubicBezTo>
                      <a:cubicBezTo>
                        <a:pt x="0" y="48"/>
                        <a:pt x="0" y="47"/>
                        <a:pt x="0" y="4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94" name="Freeform 32"/>
                <p:cNvSpPr>
                  <a:spLocks/>
                </p:cNvSpPr>
                <p:nvPr/>
              </p:nvSpPr>
              <p:spPr bwMode="auto">
                <a:xfrm>
                  <a:off x="5619759" y="3097187"/>
                  <a:ext cx="514351" cy="284161"/>
                </a:xfrm>
                <a:custGeom>
                  <a:avLst/>
                  <a:gdLst>
                    <a:gd name="T0" fmla="*/ 132 w 137"/>
                    <a:gd name="T1" fmla="*/ 76 h 76"/>
                    <a:gd name="T2" fmla="*/ 109 w 137"/>
                    <a:gd name="T3" fmla="*/ 75 h 76"/>
                    <a:gd name="T4" fmla="*/ 97 w 137"/>
                    <a:gd name="T5" fmla="*/ 75 h 76"/>
                    <a:gd name="T6" fmla="*/ 80 w 137"/>
                    <a:gd name="T7" fmla="*/ 73 h 76"/>
                    <a:gd name="T8" fmla="*/ 69 w 137"/>
                    <a:gd name="T9" fmla="*/ 71 h 76"/>
                    <a:gd name="T10" fmla="*/ 49 w 137"/>
                    <a:gd name="T11" fmla="*/ 71 h 76"/>
                    <a:gd name="T12" fmla="*/ 29 w 137"/>
                    <a:gd name="T13" fmla="*/ 72 h 76"/>
                    <a:gd name="T14" fmla="*/ 20 w 137"/>
                    <a:gd name="T15" fmla="*/ 73 h 76"/>
                    <a:gd name="T16" fmla="*/ 14 w 137"/>
                    <a:gd name="T17" fmla="*/ 72 h 76"/>
                    <a:gd name="T18" fmla="*/ 5 w 137"/>
                    <a:gd name="T19" fmla="*/ 69 h 76"/>
                    <a:gd name="T20" fmla="*/ 5 w 137"/>
                    <a:gd name="T21" fmla="*/ 56 h 76"/>
                    <a:gd name="T22" fmla="*/ 16 w 137"/>
                    <a:gd name="T23" fmla="*/ 52 h 76"/>
                    <a:gd name="T24" fmla="*/ 35 w 137"/>
                    <a:gd name="T25" fmla="*/ 50 h 76"/>
                    <a:gd name="T26" fmla="*/ 55 w 137"/>
                    <a:gd name="T27" fmla="*/ 47 h 76"/>
                    <a:gd name="T28" fmla="*/ 70 w 137"/>
                    <a:gd name="T29" fmla="*/ 38 h 76"/>
                    <a:gd name="T30" fmla="*/ 61 w 137"/>
                    <a:gd name="T31" fmla="*/ 36 h 76"/>
                    <a:gd name="T32" fmla="*/ 57 w 137"/>
                    <a:gd name="T33" fmla="*/ 39 h 76"/>
                    <a:gd name="T34" fmla="*/ 39 w 137"/>
                    <a:gd name="T35" fmla="*/ 45 h 76"/>
                    <a:gd name="T36" fmla="*/ 34 w 137"/>
                    <a:gd name="T37" fmla="*/ 44 h 76"/>
                    <a:gd name="T38" fmla="*/ 35 w 137"/>
                    <a:gd name="T39" fmla="*/ 41 h 76"/>
                    <a:gd name="T40" fmla="*/ 47 w 137"/>
                    <a:gd name="T41" fmla="*/ 21 h 76"/>
                    <a:gd name="T42" fmla="*/ 50 w 137"/>
                    <a:gd name="T43" fmla="*/ 15 h 76"/>
                    <a:gd name="T44" fmla="*/ 56 w 137"/>
                    <a:gd name="T45" fmla="*/ 2 h 76"/>
                    <a:gd name="T46" fmla="*/ 60 w 137"/>
                    <a:gd name="T47" fmla="*/ 0 h 76"/>
                    <a:gd name="T48" fmla="*/ 63 w 137"/>
                    <a:gd name="T49" fmla="*/ 0 h 76"/>
                    <a:gd name="T50" fmla="*/ 90 w 137"/>
                    <a:gd name="T51" fmla="*/ 8 h 76"/>
                    <a:gd name="T52" fmla="*/ 105 w 137"/>
                    <a:gd name="T53" fmla="*/ 15 h 76"/>
                    <a:gd name="T54" fmla="*/ 125 w 137"/>
                    <a:gd name="T55" fmla="*/ 23 h 76"/>
                    <a:gd name="T56" fmla="*/ 134 w 137"/>
                    <a:gd name="T57" fmla="*/ 26 h 76"/>
                    <a:gd name="T58" fmla="*/ 137 w 137"/>
                    <a:gd name="T59" fmla="*/ 31 h 76"/>
                    <a:gd name="T60" fmla="*/ 136 w 137"/>
                    <a:gd name="T61" fmla="*/ 33 h 76"/>
                    <a:gd name="T62" fmla="*/ 135 w 137"/>
                    <a:gd name="T63" fmla="*/ 45 h 76"/>
                    <a:gd name="T64" fmla="*/ 134 w 137"/>
                    <a:gd name="T65" fmla="*/ 65 h 76"/>
                    <a:gd name="T66" fmla="*/ 132 w 137"/>
                    <a:gd name="T67" fmla="*/ 76 h 7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</a:cxnLst>
                  <a:rect l="0" t="0" r="r" b="b"/>
                  <a:pathLst>
                    <a:path w="137" h="76">
                      <a:moveTo>
                        <a:pt x="132" y="76"/>
                      </a:moveTo>
                      <a:cubicBezTo>
                        <a:pt x="124" y="75"/>
                        <a:pt x="117" y="75"/>
                        <a:pt x="109" y="75"/>
                      </a:cubicBezTo>
                      <a:cubicBezTo>
                        <a:pt x="105" y="75"/>
                        <a:pt x="101" y="76"/>
                        <a:pt x="97" y="75"/>
                      </a:cubicBezTo>
                      <a:cubicBezTo>
                        <a:pt x="91" y="75"/>
                        <a:pt x="85" y="73"/>
                        <a:pt x="80" y="73"/>
                      </a:cubicBezTo>
                      <a:cubicBezTo>
                        <a:pt x="76" y="72"/>
                        <a:pt x="72" y="71"/>
                        <a:pt x="69" y="71"/>
                      </a:cubicBezTo>
                      <a:cubicBezTo>
                        <a:pt x="62" y="71"/>
                        <a:pt x="55" y="71"/>
                        <a:pt x="49" y="71"/>
                      </a:cubicBezTo>
                      <a:cubicBezTo>
                        <a:pt x="42" y="71"/>
                        <a:pt x="35" y="72"/>
                        <a:pt x="29" y="72"/>
                      </a:cubicBezTo>
                      <a:cubicBezTo>
                        <a:pt x="26" y="73"/>
                        <a:pt x="23" y="73"/>
                        <a:pt x="20" y="73"/>
                      </a:cubicBezTo>
                      <a:cubicBezTo>
                        <a:pt x="18" y="73"/>
                        <a:pt x="16" y="72"/>
                        <a:pt x="14" y="72"/>
                      </a:cubicBezTo>
                      <a:cubicBezTo>
                        <a:pt x="10" y="73"/>
                        <a:pt x="7" y="71"/>
                        <a:pt x="5" y="69"/>
                      </a:cubicBezTo>
                      <a:cubicBezTo>
                        <a:pt x="0" y="65"/>
                        <a:pt x="0" y="60"/>
                        <a:pt x="5" y="56"/>
                      </a:cubicBezTo>
                      <a:cubicBezTo>
                        <a:pt x="8" y="54"/>
                        <a:pt x="12" y="52"/>
                        <a:pt x="16" y="52"/>
                      </a:cubicBezTo>
                      <a:cubicBezTo>
                        <a:pt x="23" y="51"/>
                        <a:pt x="29" y="50"/>
                        <a:pt x="35" y="50"/>
                      </a:cubicBezTo>
                      <a:cubicBezTo>
                        <a:pt x="42" y="50"/>
                        <a:pt x="48" y="49"/>
                        <a:pt x="55" y="47"/>
                      </a:cubicBezTo>
                      <a:cubicBezTo>
                        <a:pt x="60" y="45"/>
                        <a:pt x="65" y="41"/>
                        <a:pt x="70" y="38"/>
                      </a:cubicBezTo>
                      <a:cubicBezTo>
                        <a:pt x="67" y="34"/>
                        <a:pt x="65" y="34"/>
                        <a:pt x="61" y="36"/>
                      </a:cubicBezTo>
                      <a:cubicBezTo>
                        <a:pt x="60" y="36"/>
                        <a:pt x="59" y="37"/>
                        <a:pt x="57" y="39"/>
                      </a:cubicBezTo>
                      <a:cubicBezTo>
                        <a:pt x="52" y="43"/>
                        <a:pt x="45" y="44"/>
                        <a:pt x="39" y="45"/>
                      </a:cubicBezTo>
                      <a:cubicBezTo>
                        <a:pt x="37" y="45"/>
                        <a:pt x="36" y="45"/>
                        <a:pt x="34" y="44"/>
                      </a:cubicBezTo>
                      <a:cubicBezTo>
                        <a:pt x="34" y="43"/>
                        <a:pt x="34" y="42"/>
                        <a:pt x="35" y="41"/>
                      </a:cubicBezTo>
                      <a:cubicBezTo>
                        <a:pt x="39" y="35"/>
                        <a:pt x="43" y="28"/>
                        <a:pt x="47" y="21"/>
                      </a:cubicBezTo>
                      <a:cubicBezTo>
                        <a:pt x="48" y="19"/>
                        <a:pt x="49" y="17"/>
                        <a:pt x="50" y="15"/>
                      </a:cubicBezTo>
                      <a:cubicBezTo>
                        <a:pt x="52" y="10"/>
                        <a:pt x="54" y="6"/>
                        <a:pt x="56" y="2"/>
                      </a:cubicBezTo>
                      <a:cubicBezTo>
                        <a:pt x="56" y="0"/>
                        <a:pt x="58" y="0"/>
                        <a:pt x="60" y="0"/>
                      </a:cubicBezTo>
                      <a:cubicBezTo>
                        <a:pt x="61" y="0"/>
                        <a:pt x="62" y="0"/>
                        <a:pt x="63" y="0"/>
                      </a:cubicBezTo>
                      <a:cubicBezTo>
                        <a:pt x="72" y="3"/>
                        <a:pt x="81" y="4"/>
                        <a:pt x="90" y="8"/>
                      </a:cubicBezTo>
                      <a:cubicBezTo>
                        <a:pt x="95" y="11"/>
                        <a:pt x="100" y="12"/>
                        <a:pt x="105" y="15"/>
                      </a:cubicBezTo>
                      <a:cubicBezTo>
                        <a:pt x="112" y="17"/>
                        <a:pt x="118" y="20"/>
                        <a:pt x="125" y="23"/>
                      </a:cubicBezTo>
                      <a:cubicBezTo>
                        <a:pt x="128" y="24"/>
                        <a:pt x="131" y="25"/>
                        <a:pt x="134" y="26"/>
                      </a:cubicBezTo>
                      <a:cubicBezTo>
                        <a:pt x="137" y="27"/>
                        <a:pt x="137" y="28"/>
                        <a:pt x="137" y="31"/>
                      </a:cubicBezTo>
                      <a:cubicBezTo>
                        <a:pt x="137" y="32"/>
                        <a:pt x="136" y="33"/>
                        <a:pt x="136" y="33"/>
                      </a:cubicBezTo>
                      <a:cubicBezTo>
                        <a:pt x="137" y="37"/>
                        <a:pt x="136" y="41"/>
                        <a:pt x="135" y="45"/>
                      </a:cubicBezTo>
                      <a:cubicBezTo>
                        <a:pt x="135" y="52"/>
                        <a:pt x="134" y="59"/>
                        <a:pt x="134" y="65"/>
                      </a:cubicBezTo>
                      <a:cubicBezTo>
                        <a:pt x="133" y="69"/>
                        <a:pt x="133" y="72"/>
                        <a:pt x="132" y="76"/>
                      </a:cubicBezTo>
                      <a:close/>
                    </a:path>
                  </a:pathLst>
                </a:custGeom>
                <a:solidFill>
                  <a:srgbClr val="FADAD3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95" name="Freeform 33"/>
                <p:cNvSpPr>
                  <a:spLocks/>
                </p:cNvSpPr>
                <p:nvPr/>
              </p:nvSpPr>
              <p:spPr bwMode="auto">
                <a:xfrm>
                  <a:off x="6096009" y="3438497"/>
                  <a:ext cx="604839" cy="203198"/>
                </a:xfrm>
                <a:custGeom>
                  <a:avLst/>
                  <a:gdLst>
                    <a:gd name="T0" fmla="*/ 6 w 161"/>
                    <a:gd name="T1" fmla="*/ 40 h 54"/>
                    <a:gd name="T2" fmla="*/ 5 w 161"/>
                    <a:gd name="T3" fmla="*/ 39 h 54"/>
                    <a:gd name="T4" fmla="*/ 0 w 161"/>
                    <a:gd name="T5" fmla="*/ 33 h 54"/>
                    <a:gd name="T6" fmla="*/ 6 w 161"/>
                    <a:gd name="T7" fmla="*/ 29 h 54"/>
                    <a:gd name="T8" fmla="*/ 42 w 161"/>
                    <a:gd name="T9" fmla="*/ 21 h 54"/>
                    <a:gd name="T10" fmla="*/ 48 w 161"/>
                    <a:gd name="T11" fmla="*/ 18 h 54"/>
                    <a:gd name="T12" fmla="*/ 51 w 161"/>
                    <a:gd name="T13" fmla="*/ 16 h 54"/>
                    <a:gd name="T14" fmla="*/ 64 w 161"/>
                    <a:gd name="T15" fmla="*/ 10 h 54"/>
                    <a:gd name="T16" fmla="*/ 84 w 161"/>
                    <a:gd name="T17" fmla="*/ 2 h 54"/>
                    <a:gd name="T18" fmla="*/ 103 w 161"/>
                    <a:gd name="T19" fmla="*/ 0 h 54"/>
                    <a:gd name="T20" fmla="*/ 116 w 161"/>
                    <a:gd name="T21" fmla="*/ 1 h 54"/>
                    <a:gd name="T22" fmla="*/ 136 w 161"/>
                    <a:gd name="T23" fmla="*/ 4 h 54"/>
                    <a:gd name="T24" fmla="*/ 142 w 161"/>
                    <a:gd name="T25" fmla="*/ 6 h 54"/>
                    <a:gd name="T26" fmla="*/ 161 w 161"/>
                    <a:gd name="T27" fmla="*/ 6 h 54"/>
                    <a:gd name="T28" fmla="*/ 158 w 161"/>
                    <a:gd name="T29" fmla="*/ 54 h 54"/>
                    <a:gd name="T30" fmla="*/ 153 w 161"/>
                    <a:gd name="T31" fmla="*/ 54 h 54"/>
                    <a:gd name="T32" fmla="*/ 135 w 161"/>
                    <a:gd name="T33" fmla="*/ 50 h 54"/>
                    <a:gd name="T34" fmla="*/ 129 w 161"/>
                    <a:gd name="T35" fmla="*/ 46 h 54"/>
                    <a:gd name="T36" fmla="*/ 122 w 161"/>
                    <a:gd name="T37" fmla="*/ 44 h 54"/>
                    <a:gd name="T38" fmla="*/ 98 w 161"/>
                    <a:gd name="T39" fmla="*/ 43 h 54"/>
                    <a:gd name="T40" fmla="*/ 72 w 161"/>
                    <a:gd name="T41" fmla="*/ 39 h 54"/>
                    <a:gd name="T42" fmla="*/ 67 w 161"/>
                    <a:gd name="T43" fmla="*/ 41 h 54"/>
                    <a:gd name="T44" fmla="*/ 56 w 161"/>
                    <a:gd name="T45" fmla="*/ 44 h 54"/>
                    <a:gd name="T46" fmla="*/ 53 w 161"/>
                    <a:gd name="T47" fmla="*/ 45 h 54"/>
                    <a:gd name="T48" fmla="*/ 35 w 161"/>
                    <a:gd name="T49" fmla="*/ 45 h 54"/>
                    <a:gd name="T50" fmla="*/ 23 w 161"/>
                    <a:gd name="T51" fmla="*/ 45 h 54"/>
                    <a:gd name="T52" fmla="*/ 15 w 161"/>
                    <a:gd name="T53" fmla="*/ 45 h 54"/>
                    <a:gd name="T54" fmla="*/ 18 w 161"/>
                    <a:gd name="T55" fmla="*/ 43 h 54"/>
                    <a:gd name="T56" fmla="*/ 51 w 161"/>
                    <a:gd name="T57" fmla="*/ 32 h 54"/>
                    <a:gd name="T58" fmla="*/ 66 w 161"/>
                    <a:gd name="T59" fmla="*/ 23 h 54"/>
                    <a:gd name="T60" fmla="*/ 66 w 161"/>
                    <a:gd name="T61" fmla="*/ 17 h 54"/>
                    <a:gd name="T62" fmla="*/ 39 w 161"/>
                    <a:gd name="T63" fmla="*/ 30 h 54"/>
                    <a:gd name="T64" fmla="*/ 20 w 161"/>
                    <a:gd name="T65" fmla="*/ 35 h 54"/>
                    <a:gd name="T66" fmla="*/ 6 w 161"/>
                    <a:gd name="T67" fmla="*/ 40 h 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</a:cxnLst>
                  <a:rect l="0" t="0" r="r" b="b"/>
                  <a:pathLst>
                    <a:path w="161" h="54">
                      <a:moveTo>
                        <a:pt x="6" y="40"/>
                      </a:moveTo>
                      <a:cubicBezTo>
                        <a:pt x="6" y="39"/>
                        <a:pt x="5" y="39"/>
                        <a:pt x="5" y="39"/>
                      </a:cubicBezTo>
                      <a:cubicBezTo>
                        <a:pt x="3" y="37"/>
                        <a:pt x="0" y="36"/>
                        <a:pt x="0" y="33"/>
                      </a:cubicBezTo>
                      <a:cubicBezTo>
                        <a:pt x="1" y="30"/>
                        <a:pt x="4" y="30"/>
                        <a:pt x="6" y="29"/>
                      </a:cubicBezTo>
                      <a:cubicBezTo>
                        <a:pt x="18" y="26"/>
                        <a:pt x="30" y="22"/>
                        <a:pt x="42" y="21"/>
                      </a:cubicBezTo>
                      <a:cubicBezTo>
                        <a:pt x="45" y="21"/>
                        <a:pt x="47" y="21"/>
                        <a:pt x="48" y="18"/>
                      </a:cubicBezTo>
                      <a:cubicBezTo>
                        <a:pt x="48" y="17"/>
                        <a:pt x="50" y="16"/>
                        <a:pt x="51" y="16"/>
                      </a:cubicBezTo>
                      <a:cubicBezTo>
                        <a:pt x="55" y="14"/>
                        <a:pt x="60" y="12"/>
                        <a:pt x="64" y="10"/>
                      </a:cubicBezTo>
                      <a:cubicBezTo>
                        <a:pt x="71" y="7"/>
                        <a:pt x="77" y="5"/>
                        <a:pt x="84" y="2"/>
                      </a:cubicBezTo>
                      <a:cubicBezTo>
                        <a:pt x="90" y="0"/>
                        <a:pt x="97" y="0"/>
                        <a:pt x="103" y="0"/>
                      </a:cubicBezTo>
                      <a:cubicBezTo>
                        <a:pt x="107" y="0"/>
                        <a:pt x="112" y="0"/>
                        <a:pt x="116" y="1"/>
                      </a:cubicBezTo>
                      <a:cubicBezTo>
                        <a:pt x="123" y="1"/>
                        <a:pt x="129" y="2"/>
                        <a:pt x="136" y="4"/>
                      </a:cubicBezTo>
                      <a:cubicBezTo>
                        <a:pt x="138" y="5"/>
                        <a:pt x="140" y="6"/>
                        <a:pt x="142" y="6"/>
                      </a:cubicBezTo>
                      <a:cubicBezTo>
                        <a:pt x="148" y="6"/>
                        <a:pt x="154" y="6"/>
                        <a:pt x="161" y="6"/>
                      </a:cubicBezTo>
                      <a:cubicBezTo>
                        <a:pt x="161" y="22"/>
                        <a:pt x="160" y="38"/>
                        <a:pt x="158" y="54"/>
                      </a:cubicBezTo>
                      <a:cubicBezTo>
                        <a:pt x="156" y="54"/>
                        <a:pt x="155" y="54"/>
                        <a:pt x="153" y="54"/>
                      </a:cubicBezTo>
                      <a:cubicBezTo>
                        <a:pt x="147" y="53"/>
                        <a:pt x="141" y="52"/>
                        <a:pt x="135" y="50"/>
                      </a:cubicBezTo>
                      <a:cubicBezTo>
                        <a:pt x="133" y="50"/>
                        <a:pt x="131" y="49"/>
                        <a:pt x="129" y="46"/>
                      </a:cubicBezTo>
                      <a:cubicBezTo>
                        <a:pt x="128" y="43"/>
                        <a:pt x="125" y="44"/>
                        <a:pt x="122" y="44"/>
                      </a:cubicBezTo>
                      <a:cubicBezTo>
                        <a:pt x="114" y="45"/>
                        <a:pt x="106" y="45"/>
                        <a:pt x="98" y="43"/>
                      </a:cubicBezTo>
                      <a:cubicBezTo>
                        <a:pt x="89" y="41"/>
                        <a:pt x="81" y="40"/>
                        <a:pt x="72" y="39"/>
                      </a:cubicBezTo>
                      <a:cubicBezTo>
                        <a:pt x="70" y="39"/>
                        <a:pt x="69" y="40"/>
                        <a:pt x="67" y="41"/>
                      </a:cubicBezTo>
                      <a:cubicBezTo>
                        <a:pt x="63" y="42"/>
                        <a:pt x="60" y="43"/>
                        <a:pt x="56" y="44"/>
                      </a:cubicBezTo>
                      <a:cubicBezTo>
                        <a:pt x="55" y="45"/>
                        <a:pt x="54" y="45"/>
                        <a:pt x="53" y="45"/>
                      </a:cubicBezTo>
                      <a:cubicBezTo>
                        <a:pt x="47" y="43"/>
                        <a:pt x="41" y="45"/>
                        <a:pt x="35" y="45"/>
                      </a:cubicBezTo>
                      <a:cubicBezTo>
                        <a:pt x="31" y="46"/>
                        <a:pt x="27" y="45"/>
                        <a:pt x="23" y="45"/>
                      </a:cubicBezTo>
                      <a:cubicBezTo>
                        <a:pt x="20" y="45"/>
                        <a:pt x="18" y="46"/>
                        <a:pt x="15" y="45"/>
                      </a:cubicBezTo>
                      <a:cubicBezTo>
                        <a:pt x="16" y="44"/>
                        <a:pt x="17" y="43"/>
                        <a:pt x="18" y="43"/>
                      </a:cubicBezTo>
                      <a:cubicBezTo>
                        <a:pt x="30" y="42"/>
                        <a:pt x="40" y="37"/>
                        <a:pt x="51" y="32"/>
                      </a:cubicBezTo>
                      <a:cubicBezTo>
                        <a:pt x="56" y="30"/>
                        <a:pt x="61" y="27"/>
                        <a:pt x="66" y="23"/>
                      </a:cubicBezTo>
                      <a:cubicBezTo>
                        <a:pt x="71" y="21"/>
                        <a:pt x="71" y="19"/>
                        <a:pt x="66" y="17"/>
                      </a:cubicBezTo>
                      <a:cubicBezTo>
                        <a:pt x="57" y="21"/>
                        <a:pt x="48" y="26"/>
                        <a:pt x="39" y="30"/>
                      </a:cubicBezTo>
                      <a:cubicBezTo>
                        <a:pt x="33" y="33"/>
                        <a:pt x="26" y="35"/>
                        <a:pt x="20" y="35"/>
                      </a:cubicBezTo>
                      <a:cubicBezTo>
                        <a:pt x="15" y="36"/>
                        <a:pt x="11" y="38"/>
                        <a:pt x="6" y="40"/>
                      </a:cubicBezTo>
                      <a:close/>
                    </a:path>
                  </a:pathLst>
                </a:custGeom>
                <a:solidFill>
                  <a:srgbClr val="FADAD3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96" name="Freeform 34"/>
                <p:cNvSpPr>
                  <a:spLocks/>
                </p:cNvSpPr>
                <p:nvPr/>
              </p:nvSpPr>
              <p:spPr bwMode="auto">
                <a:xfrm>
                  <a:off x="6892935" y="4400514"/>
                  <a:ext cx="176213" cy="195262"/>
                </a:xfrm>
                <a:custGeom>
                  <a:avLst/>
                  <a:gdLst>
                    <a:gd name="T0" fmla="*/ 1 w 47"/>
                    <a:gd name="T1" fmla="*/ 1 h 52"/>
                    <a:gd name="T2" fmla="*/ 19 w 47"/>
                    <a:gd name="T3" fmla="*/ 0 h 52"/>
                    <a:gd name="T4" fmla="*/ 22 w 47"/>
                    <a:gd name="T5" fmla="*/ 3 h 52"/>
                    <a:gd name="T6" fmla="*/ 32 w 47"/>
                    <a:gd name="T7" fmla="*/ 24 h 52"/>
                    <a:gd name="T8" fmla="*/ 42 w 47"/>
                    <a:gd name="T9" fmla="*/ 42 h 52"/>
                    <a:gd name="T10" fmla="*/ 47 w 47"/>
                    <a:gd name="T11" fmla="*/ 51 h 52"/>
                    <a:gd name="T12" fmla="*/ 36 w 47"/>
                    <a:gd name="T13" fmla="*/ 51 h 52"/>
                    <a:gd name="T14" fmla="*/ 21 w 47"/>
                    <a:gd name="T15" fmla="*/ 50 h 52"/>
                    <a:gd name="T16" fmla="*/ 4 w 47"/>
                    <a:gd name="T17" fmla="*/ 50 h 52"/>
                    <a:gd name="T18" fmla="*/ 3 w 47"/>
                    <a:gd name="T19" fmla="*/ 48 h 52"/>
                    <a:gd name="T20" fmla="*/ 1 w 47"/>
                    <a:gd name="T21" fmla="*/ 20 h 52"/>
                    <a:gd name="T22" fmla="*/ 1 w 47"/>
                    <a:gd name="T23" fmla="*/ 1 h 5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</a:cxnLst>
                  <a:rect l="0" t="0" r="r" b="b"/>
                  <a:pathLst>
                    <a:path w="47" h="52">
                      <a:moveTo>
                        <a:pt x="1" y="1"/>
                      </a:moveTo>
                      <a:cubicBezTo>
                        <a:pt x="7" y="1"/>
                        <a:pt x="13" y="1"/>
                        <a:pt x="19" y="0"/>
                      </a:cubicBezTo>
                      <a:cubicBezTo>
                        <a:pt x="21" y="0"/>
                        <a:pt x="21" y="1"/>
                        <a:pt x="22" y="3"/>
                      </a:cubicBezTo>
                      <a:cubicBezTo>
                        <a:pt x="25" y="10"/>
                        <a:pt x="28" y="17"/>
                        <a:pt x="32" y="24"/>
                      </a:cubicBezTo>
                      <a:cubicBezTo>
                        <a:pt x="35" y="30"/>
                        <a:pt x="38" y="36"/>
                        <a:pt x="42" y="42"/>
                      </a:cubicBezTo>
                      <a:cubicBezTo>
                        <a:pt x="44" y="45"/>
                        <a:pt x="45" y="48"/>
                        <a:pt x="47" y="51"/>
                      </a:cubicBezTo>
                      <a:cubicBezTo>
                        <a:pt x="43" y="52"/>
                        <a:pt x="40" y="52"/>
                        <a:pt x="36" y="51"/>
                      </a:cubicBezTo>
                      <a:cubicBezTo>
                        <a:pt x="31" y="50"/>
                        <a:pt x="26" y="49"/>
                        <a:pt x="21" y="50"/>
                      </a:cubicBezTo>
                      <a:cubicBezTo>
                        <a:pt x="16" y="51"/>
                        <a:pt x="10" y="50"/>
                        <a:pt x="4" y="50"/>
                      </a:cubicBezTo>
                      <a:cubicBezTo>
                        <a:pt x="4" y="50"/>
                        <a:pt x="3" y="49"/>
                        <a:pt x="3" y="48"/>
                      </a:cubicBezTo>
                      <a:cubicBezTo>
                        <a:pt x="3" y="39"/>
                        <a:pt x="0" y="29"/>
                        <a:pt x="1" y="20"/>
                      </a:cubicBezTo>
                      <a:cubicBezTo>
                        <a:pt x="1" y="14"/>
                        <a:pt x="1" y="7"/>
                        <a:pt x="1" y="1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97" name="Freeform 35"/>
                <p:cNvSpPr>
                  <a:spLocks/>
                </p:cNvSpPr>
                <p:nvPr/>
              </p:nvSpPr>
              <p:spPr bwMode="auto">
                <a:xfrm>
                  <a:off x="2374904" y="5268869"/>
                  <a:ext cx="439738" cy="101599"/>
                </a:xfrm>
                <a:custGeom>
                  <a:avLst/>
                  <a:gdLst>
                    <a:gd name="T0" fmla="*/ 117 w 117"/>
                    <a:gd name="T1" fmla="*/ 9 h 27"/>
                    <a:gd name="T2" fmla="*/ 105 w 117"/>
                    <a:gd name="T3" fmla="*/ 17 h 27"/>
                    <a:gd name="T4" fmla="*/ 74 w 117"/>
                    <a:gd name="T5" fmla="*/ 24 h 27"/>
                    <a:gd name="T6" fmla="*/ 49 w 117"/>
                    <a:gd name="T7" fmla="*/ 26 h 27"/>
                    <a:gd name="T8" fmla="*/ 25 w 117"/>
                    <a:gd name="T9" fmla="*/ 26 h 27"/>
                    <a:gd name="T10" fmla="*/ 10 w 117"/>
                    <a:gd name="T11" fmla="*/ 24 h 27"/>
                    <a:gd name="T12" fmla="*/ 0 w 117"/>
                    <a:gd name="T13" fmla="*/ 22 h 27"/>
                    <a:gd name="T14" fmla="*/ 13 w 117"/>
                    <a:gd name="T15" fmla="*/ 20 h 27"/>
                    <a:gd name="T16" fmla="*/ 44 w 117"/>
                    <a:gd name="T17" fmla="*/ 16 h 27"/>
                    <a:gd name="T18" fmla="*/ 86 w 117"/>
                    <a:gd name="T19" fmla="*/ 7 h 27"/>
                    <a:gd name="T20" fmla="*/ 102 w 117"/>
                    <a:gd name="T21" fmla="*/ 1 h 27"/>
                    <a:gd name="T22" fmla="*/ 110 w 117"/>
                    <a:gd name="T23" fmla="*/ 4 h 27"/>
                    <a:gd name="T24" fmla="*/ 117 w 117"/>
                    <a:gd name="T25" fmla="*/ 9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</a:cxnLst>
                  <a:rect l="0" t="0" r="r" b="b"/>
                  <a:pathLst>
                    <a:path w="117" h="27">
                      <a:moveTo>
                        <a:pt x="117" y="9"/>
                      </a:moveTo>
                      <a:cubicBezTo>
                        <a:pt x="113" y="12"/>
                        <a:pt x="109" y="15"/>
                        <a:pt x="105" y="17"/>
                      </a:cubicBezTo>
                      <a:cubicBezTo>
                        <a:pt x="95" y="21"/>
                        <a:pt x="84" y="23"/>
                        <a:pt x="74" y="24"/>
                      </a:cubicBezTo>
                      <a:cubicBezTo>
                        <a:pt x="65" y="24"/>
                        <a:pt x="57" y="26"/>
                        <a:pt x="49" y="26"/>
                      </a:cubicBezTo>
                      <a:cubicBezTo>
                        <a:pt x="41" y="27"/>
                        <a:pt x="33" y="26"/>
                        <a:pt x="25" y="26"/>
                      </a:cubicBezTo>
                      <a:cubicBezTo>
                        <a:pt x="20" y="26"/>
                        <a:pt x="15" y="25"/>
                        <a:pt x="10" y="24"/>
                      </a:cubicBezTo>
                      <a:cubicBezTo>
                        <a:pt x="7" y="24"/>
                        <a:pt x="4" y="23"/>
                        <a:pt x="0" y="22"/>
                      </a:cubicBezTo>
                      <a:cubicBezTo>
                        <a:pt x="5" y="21"/>
                        <a:pt x="9" y="21"/>
                        <a:pt x="13" y="20"/>
                      </a:cubicBezTo>
                      <a:cubicBezTo>
                        <a:pt x="24" y="20"/>
                        <a:pt x="34" y="18"/>
                        <a:pt x="44" y="16"/>
                      </a:cubicBezTo>
                      <a:cubicBezTo>
                        <a:pt x="58" y="13"/>
                        <a:pt x="72" y="10"/>
                        <a:pt x="86" y="7"/>
                      </a:cubicBezTo>
                      <a:cubicBezTo>
                        <a:pt x="92" y="5"/>
                        <a:pt x="97" y="3"/>
                        <a:pt x="102" y="1"/>
                      </a:cubicBezTo>
                      <a:cubicBezTo>
                        <a:pt x="105" y="0"/>
                        <a:pt x="108" y="0"/>
                        <a:pt x="110" y="4"/>
                      </a:cubicBezTo>
                      <a:cubicBezTo>
                        <a:pt x="112" y="6"/>
                        <a:pt x="114" y="7"/>
                        <a:pt x="117" y="9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98" name="Freeform 36"/>
                <p:cNvSpPr>
                  <a:spLocks/>
                </p:cNvSpPr>
                <p:nvPr/>
              </p:nvSpPr>
              <p:spPr bwMode="auto">
                <a:xfrm>
                  <a:off x="7321561" y="1214427"/>
                  <a:ext cx="203200" cy="134937"/>
                </a:xfrm>
                <a:custGeom>
                  <a:avLst/>
                  <a:gdLst>
                    <a:gd name="T0" fmla="*/ 0 w 54"/>
                    <a:gd name="T1" fmla="*/ 15 h 36"/>
                    <a:gd name="T2" fmla="*/ 9 w 54"/>
                    <a:gd name="T3" fmla="*/ 3 h 36"/>
                    <a:gd name="T4" fmla="*/ 17 w 54"/>
                    <a:gd name="T5" fmla="*/ 2 h 36"/>
                    <a:gd name="T6" fmla="*/ 19 w 54"/>
                    <a:gd name="T7" fmla="*/ 3 h 36"/>
                    <a:gd name="T8" fmla="*/ 27 w 54"/>
                    <a:gd name="T9" fmla="*/ 3 h 36"/>
                    <a:gd name="T10" fmla="*/ 47 w 54"/>
                    <a:gd name="T11" fmla="*/ 16 h 36"/>
                    <a:gd name="T12" fmla="*/ 54 w 54"/>
                    <a:gd name="T13" fmla="*/ 25 h 36"/>
                    <a:gd name="T14" fmla="*/ 47 w 54"/>
                    <a:gd name="T15" fmla="*/ 36 h 36"/>
                    <a:gd name="T16" fmla="*/ 0 w 54"/>
                    <a:gd name="T17" fmla="*/ 15 h 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</a:cxnLst>
                  <a:rect l="0" t="0" r="r" b="b"/>
                  <a:pathLst>
                    <a:path w="54" h="36">
                      <a:moveTo>
                        <a:pt x="0" y="15"/>
                      </a:moveTo>
                      <a:cubicBezTo>
                        <a:pt x="4" y="10"/>
                        <a:pt x="6" y="6"/>
                        <a:pt x="9" y="3"/>
                      </a:cubicBezTo>
                      <a:cubicBezTo>
                        <a:pt x="12" y="0"/>
                        <a:pt x="14" y="0"/>
                        <a:pt x="17" y="2"/>
                      </a:cubicBezTo>
                      <a:cubicBezTo>
                        <a:pt x="17" y="3"/>
                        <a:pt x="18" y="3"/>
                        <a:pt x="19" y="3"/>
                      </a:cubicBezTo>
                      <a:cubicBezTo>
                        <a:pt x="21" y="1"/>
                        <a:pt x="25" y="1"/>
                        <a:pt x="27" y="3"/>
                      </a:cubicBezTo>
                      <a:cubicBezTo>
                        <a:pt x="34" y="7"/>
                        <a:pt x="42" y="10"/>
                        <a:pt x="47" y="16"/>
                      </a:cubicBezTo>
                      <a:cubicBezTo>
                        <a:pt x="50" y="19"/>
                        <a:pt x="52" y="22"/>
                        <a:pt x="54" y="25"/>
                      </a:cubicBezTo>
                      <a:cubicBezTo>
                        <a:pt x="52" y="29"/>
                        <a:pt x="49" y="33"/>
                        <a:pt x="47" y="36"/>
                      </a:cubicBezTo>
                      <a:cubicBezTo>
                        <a:pt x="31" y="29"/>
                        <a:pt x="16" y="22"/>
                        <a:pt x="0" y="15"/>
                      </a:cubicBezTo>
                      <a:close/>
                    </a:path>
                  </a:pathLst>
                </a:custGeom>
                <a:solidFill>
                  <a:srgbClr val="970000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99" name="Freeform 37"/>
                <p:cNvSpPr>
                  <a:spLocks/>
                </p:cNvSpPr>
                <p:nvPr/>
              </p:nvSpPr>
              <p:spPr bwMode="auto">
                <a:xfrm>
                  <a:off x="3205167" y="3032101"/>
                  <a:ext cx="184150" cy="195262"/>
                </a:xfrm>
                <a:custGeom>
                  <a:avLst/>
                  <a:gdLst>
                    <a:gd name="T0" fmla="*/ 0 w 49"/>
                    <a:gd name="T1" fmla="*/ 7 h 52"/>
                    <a:gd name="T2" fmla="*/ 19 w 49"/>
                    <a:gd name="T3" fmla="*/ 0 h 52"/>
                    <a:gd name="T4" fmla="*/ 49 w 49"/>
                    <a:gd name="T5" fmla="*/ 52 h 52"/>
                    <a:gd name="T6" fmla="*/ 36 w 49"/>
                    <a:gd name="T7" fmla="*/ 50 h 52"/>
                    <a:gd name="T8" fmla="*/ 29 w 49"/>
                    <a:gd name="T9" fmla="*/ 45 h 52"/>
                    <a:gd name="T10" fmla="*/ 11 w 49"/>
                    <a:gd name="T11" fmla="*/ 21 h 52"/>
                    <a:gd name="T12" fmla="*/ 0 w 49"/>
                    <a:gd name="T13" fmla="*/ 7 h 5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49" h="52">
                      <a:moveTo>
                        <a:pt x="0" y="7"/>
                      </a:moveTo>
                      <a:cubicBezTo>
                        <a:pt x="7" y="5"/>
                        <a:pt x="12" y="2"/>
                        <a:pt x="19" y="0"/>
                      </a:cubicBezTo>
                      <a:cubicBezTo>
                        <a:pt x="31" y="16"/>
                        <a:pt x="40" y="34"/>
                        <a:pt x="49" y="52"/>
                      </a:cubicBezTo>
                      <a:cubicBezTo>
                        <a:pt x="45" y="51"/>
                        <a:pt x="40" y="50"/>
                        <a:pt x="36" y="50"/>
                      </a:cubicBezTo>
                      <a:cubicBezTo>
                        <a:pt x="33" y="49"/>
                        <a:pt x="30" y="47"/>
                        <a:pt x="29" y="45"/>
                      </a:cubicBezTo>
                      <a:cubicBezTo>
                        <a:pt x="24" y="36"/>
                        <a:pt x="18" y="28"/>
                        <a:pt x="11" y="21"/>
                      </a:cubicBezTo>
                      <a:cubicBezTo>
                        <a:pt x="7" y="17"/>
                        <a:pt x="4" y="13"/>
                        <a:pt x="0" y="7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100" name="Freeform 38"/>
                <p:cNvSpPr>
                  <a:spLocks/>
                </p:cNvSpPr>
                <p:nvPr/>
              </p:nvSpPr>
              <p:spPr bwMode="auto">
                <a:xfrm>
                  <a:off x="5657858" y="3001938"/>
                  <a:ext cx="171451" cy="266698"/>
                </a:xfrm>
                <a:custGeom>
                  <a:avLst/>
                  <a:gdLst>
                    <a:gd name="T0" fmla="*/ 0 w 46"/>
                    <a:gd name="T1" fmla="*/ 71 h 71"/>
                    <a:gd name="T2" fmla="*/ 12 w 46"/>
                    <a:gd name="T3" fmla="*/ 51 h 71"/>
                    <a:gd name="T4" fmla="*/ 17 w 46"/>
                    <a:gd name="T5" fmla="*/ 43 h 71"/>
                    <a:gd name="T6" fmla="*/ 28 w 46"/>
                    <a:gd name="T7" fmla="*/ 25 h 71"/>
                    <a:gd name="T8" fmla="*/ 33 w 46"/>
                    <a:gd name="T9" fmla="*/ 17 h 71"/>
                    <a:gd name="T10" fmla="*/ 43 w 46"/>
                    <a:gd name="T11" fmla="*/ 4 h 71"/>
                    <a:gd name="T12" fmla="*/ 46 w 46"/>
                    <a:gd name="T13" fmla="*/ 0 h 71"/>
                    <a:gd name="T14" fmla="*/ 43 w 46"/>
                    <a:gd name="T15" fmla="*/ 13 h 71"/>
                    <a:gd name="T16" fmla="*/ 32 w 46"/>
                    <a:gd name="T17" fmla="*/ 37 h 71"/>
                    <a:gd name="T18" fmla="*/ 15 w 46"/>
                    <a:gd name="T19" fmla="*/ 68 h 71"/>
                    <a:gd name="T20" fmla="*/ 13 w 46"/>
                    <a:gd name="T21" fmla="*/ 70 h 71"/>
                    <a:gd name="T22" fmla="*/ 0 w 46"/>
                    <a:gd name="T23" fmla="*/ 71 h 7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</a:cxnLst>
                  <a:rect l="0" t="0" r="r" b="b"/>
                  <a:pathLst>
                    <a:path w="46" h="71">
                      <a:moveTo>
                        <a:pt x="0" y="71"/>
                      </a:moveTo>
                      <a:cubicBezTo>
                        <a:pt x="5" y="64"/>
                        <a:pt x="7" y="56"/>
                        <a:pt x="12" y="51"/>
                      </a:cubicBezTo>
                      <a:cubicBezTo>
                        <a:pt x="14" y="49"/>
                        <a:pt x="16" y="46"/>
                        <a:pt x="17" y="43"/>
                      </a:cubicBezTo>
                      <a:cubicBezTo>
                        <a:pt x="20" y="37"/>
                        <a:pt x="23" y="31"/>
                        <a:pt x="28" y="25"/>
                      </a:cubicBezTo>
                      <a:cubicBezTo>
                        <a:pt x="30" y="23"/>
                        <a:pt x="32" y="20"/>
                        <a:pt x="33" y="17"/>
                      </a:cubicBezTo>
                      <a:cubicBezTo>
                        <a:pt x="36" y="12"/>
                        <a:pt x="40" y="8"/>
                        <a:pt x="43" y="4"/>
                      </a:cubicBezTo>
                      <a:cubicBezTo>
                        <a:pt x="44" y="3"/>
                        <a:pt x="44" y="2"/>
                        <a:pt x="46" y="0"/>
                      </a:cubicBezTo>
                      <a:cubicBezTo>
                        <a:pt x="46" y="6"/>
                        <a:pt x="44" y="9"/>
                        <a:pt x="43" y="13"/>
                      </a:cubicBezTo>
                      <a:cubicBezTo>
                        <a:pt x="39" y="21"/>
                        <a:pt x="36" y="29"/>
                        <a:pt x="32" y="37"/>
                      </a:cubicBezTo>
                      <a:cubicBezTo>
                        <a:pt x="26" y="47"/>
                        <a:pt x="21" y="58"/>
                        <a:pt x="15" y="68"/>
                      </a:cubicBezTo>
                      <a:cubicBezTo>
                        <a:pt x="15" y="69"/>
                        <a:pt x="14" y="70"/>
                        <a:pt x="13" y="70"/>
                      </a:cubicBezTo>
                      <a:cubicBezTo>
                        <a:pt x="9" y="70"/>
                        <a:pt x="5" y="71"/>
                        <a:pt x="0" y="71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101" name="Freeform 39"/>
                <p:cNvSpPr>
                  <a:spLocks/>
                </p:cNvSpPr>
                <p:nvPr/>
              </p:nvSpPr>
              <p:spPr bwMode="auto">
                <a:xfrm>
                  <a:off x="3205167" y="5500642"/>
                  <a:ext cx="60325" cy="180973"/>
                </a:xfrm>
                <a:custGeom>
                  <a:avLst/>
                  <a:gdLst>
                    <a:gd name="T0" fmla="*/ 1 w 16"/>
                    <a:gd name="T1" fmla="*/ 48 h 48"/>
                    <a:gd name="T2" fmla="*/ 1 w 16"/>
                    <a:gd name="T3" fmla="*/ 0 h 48"/>
                    <a:gd name="T4" fmla="*/ 3 w 16"/>
                    <a:gd name="T5" fmla="*/ 0 h 48"/>
                    <a:gd name="T6" fmla="*/ 7 w 16"/>
                    <a:gd name="T7" fmla="*/ 3 h 48"/>
                    <a:gd name="T8" fmla="*/ 15 w 16"/>
                    <a:gd name="T9" fmla="*/ 26 h 48"/>
                    <a:gd name="T10" fmla="*/ 16 w 16"/>
                    <a:gd name="T11" fmla="*/ 42 h 48"/>
                    <a:gd name="T12" fmla="*/ 9 w 16"/>
                    <a:gd name="T13" fmla="*/ 48 h 48"/>
                    <a:gd name="T14" fmla="*/ 1 w 16"/>
                    <a:gd name="T15" fmla="*/ 48 h 4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6" h="48">
                      <a:moveTo>
                        <a:pt x="1" y="48"/>
                      </a:moveTo>
                      <a:cubicBezTo>
                        <a:pt x="0" y="32"/>
                        <a:pt x="3" y="16"/>
                        <a:pt x="1" y="0"/>
                      </a:cubicBezTo>
                      <a:cubicBezTo>
                        <a:pt x="2" y="0"/>
                        <a:pt x="2" y="0"/>
                        <a:pt x="3" y="0"/>
                      </a:cubicBezTo>
                      <a:cubicBezTo>
                        <a:pt x="4" y="1"/>
                        <a:pt x="6" y="2"/>
                        <a:pt x="7" y="3"/>
                      </a:cubicBezTo>
                      <a:cubicBezTo>
                        <a:pt x="12" y="10"/>
                        <a:pt x="14" y="18"/>
                        <a:pt x="15" y="26"/>
                      </a:cubicBezTo>
                      <a:cubicBezTo>
                        <a:pt x="16" y="31"/>
                        <a:pt x="16" y="36"/>
                        <a:pt x="16" y="42"/>
                      </a:cubicBezTo>
                      <a:cubicBezTo>
                        <a:pt x="16" y="46"/>
                        <a:pt x="14" y="48"/>
                        <a:pt x="9" y="48"/>
                      </a:cubicBezTo>
                      <a:cubicBezTo>
                        <a:pt x="7" y="48"/>
                        <a:pt x="5" y="48"/>
                        <a:pt x="1" y="48"/>
                      </a:cubicBezTo>
                      <a:close/>
                    </a:path>
                  </a:pathLst>
                </a:custGeom>
                <a:solidFill>
                  <a:srgbClr val="846700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102" name="Freeform 40"/>
                <p:cNvSpPr>
                  <a:spLocks/>
                </p:cNvSpPr>
                <p:nvPr/>
              </p:nvSpPr>
              <p:spPr bwMode="auto">
                <a:xfrm>
                  <a:off x="5581658" y="3122587"/>
                  <a:ext cx="117475" cy="192086"/>
                </a:xfrm>
                <a:custGeom>
                  <a:avLst/>
                  <a:gdLst>
                    <a:gd name="T0" fmla="*/ 0 w 31"/>
                    <a:gd name="T1" fmla="*/ 50 h 51"/>
                    <a:gd name="T2" fmla="*/ 11 w 31"/>
                    <a:gd name="T3" fmla="*/ 23 h 51"/>
                    <a:gd name="T4" fmla="*/ 12 w 31"/>
                    <a:gd name="T5" fmla="*/ 19 h 51"/>
                    <a:gd name="T6" fmla="*/ 18 w 31"/>
                    <a:gd name="T7" fmla="*/ 6 h 51"/>
                    <a:gd name="T8" fmla="*/ 19 w 31"/>
                    <a:gd name="T9" fmla="*/ 5 h 51"/>
                    <a:gd name="T10" fmla="*/ 31 w 31"/>
                    <a:gd name="T11" fmla="*/ 0 h 51"/>
                    <a:gd name="T12" fmla="*/ 30 w 31"/>
                    <a:gd name="T13" fmla="*/ 6 h 51"/>
                    <a:gd name="T14" fmla="*/ 26 w 31"/>
                    <a:gd name="T15" fmla="*/ 13 h 51"/>
                    <a:gd name="T16" fmla="*/ 14 w 31"/>
                    <a:gd name="T17" fmla="*/ 31 h 51"/>
                    <a:gd name="T18" fmla="*/ 7 w 31"/>
                    <a:gd name="T19" fmla="*/ 44 h 51"/>
                    <a:gd name="T20" fmla="*/ 4 w 31"/>
                    <a:gd name="T21" fmla="*/ 49 h 51"/>
                    <a:gd name="T22" fmla="*/ 0 w 31"/>
                    <a:gd name="T23" fmla="*/ 50 h 5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</a:cxnLst>
                  <a:rect l="0" t="0" r="r" b="b"/>
                  <a:pathLst>
                    <a:path w="31" h="51">
                      <a:moveTo>
                        <a:pt x="0" y="50"/>
                      </a:moveTo>
                      <a:cubicBezTo>
                        <a:pt x="4" y="41"/>
                        <a:pt x="7" y="32"/>
                        <a:pt x="11" y="23"/>
                      </a:cubicBezTo>
                      <a:cubicBezTo>
                        <a:pt x="12" y="22"/>
                        <a:pt x="12" y="20"/>
                        <a:pt x="12" y="19"/>
                      </a:cubicBezTo>
                      <a:cubicBezTo>
                        <a:pt x="13" y="14"/>
                        <a:pt x="17" y="10"/>
                        <a:pt x="18" y="6"/>
                      </a:cubicBezTo>
                      <a:cubicBezTo>
                        <a:pt x="18" y="5"/>
                        <a:pt x="19" y="5"/>
                        <a:pt x="19" y="5"/>
                      </a:cubicBezTo>
                      <a:cubicBezTo>
                        <a:pt x="23" y="4"/>
                        <a:pt x="27" y="2"/>
                        <a:pt x="31" y="0"/>
                      </a:cubicBezTo>
                      <a:cubicBezTo>
                        <a:pt x="31" y="2"/>
                        <a:pt x="31" y="4"/>
                        <a:pt x="30" y="6"/>
                      </a:cubicBezTo>
                      <a:cubicBezTo>
                        <a:pt x="29" y="8"/>
                        <a:pt x="28" y="11"/>
                        <a:pt x="26" y="13"/>
                      </a:cubicBezTo>
                      <a:cubicBezTo>
                        <a:pt x="20" y="18"/>
                        <a:pt x="18" y="25"/>
                        <a:pt x="14" y="31"/>
                      </a:cubicBezTo>
                      <a:cubicBezTo>
                        <a:pt x="11" y="35"/>
                        <a:pt x="10" y="40"/>
                        <a:pt x="7" y="44"/>
                      </a:cubicBezTo>
                      <a:cubicBezTo>
                        <a:pt x="6" y="46"/>
                        <a:pt x="5" y="48"/>
                        <a:pt x="4" y="49"/>
                      </a:cubicBezTo>
                      <a:cubicBezTo>
                        <a:pt x="3" y="51"/>
                        <a:pt x="1" y="51"/>
                        <a:pt x="0" y="50"/>
                      </a:cubicBezTo>
                      <a:close/>
                    </a:path>
                  </a:pathLst>
                </a:custGeom>
                <a:solidFill>
                  <a:srgbClr val="FADAD3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103" name="Freeform 41"/>
                <p:cNvSpPr>
                  <a:spLocks/>
                </p:cNvSpPr>
                <p:nvPr/>
              </p:nvSpPr>
              <p:spPr bwMode="auto">
                <a:xfrm>
                  <a:off x="5521333" y="3370235"/>
                  <a:ext cx="98426" cy="192086"/>
                </a:xfrm>
                <a:custGeom>
                  <a:avLst/>
                  <a:gdLst>
                    <a:gd name="T0" fmla="*/ 1 w 26"/>
                    <a:gd name="T1" fmla="*/ 51 h 51"/>
                    <a:gd name="T2" fmla="*/ 5 w 26"/>
                    <a:gd name="T3" fmla="*/ 33 h 51"/>
                    <a:gd name="T4" fmla="*/ 16 w 26"/>
                    <a:gd name="T5" fmla="*/ 11 h 51"/>
                    <a:gd name="T6" fmla="*/ 20 w 26"/>
                    <a:gd name="T7" fmla="*/ 3 h 51"/>
                    <a:gd name="T8" fmla="*/ 26 w 26"/>
                    <a:gd name="T9" fmla="*/ 3 h 51"/>
                    <a:gd name="T10" fmla="*/ 14 w 26"/>
                    <a:gd name="T11" fmla="*/ 32 h 51"/>
                    <a:gd name="T12" fmla="*/ 7 w 26"/>
                    <a:gd name="T13" fmla="*/ 46 h 51"/>
                    <a:gd name="T14" fmla="*/ 1 w 26"/>
                    <a:gd name="T15" fmla="*/ 51 h 5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26" h="51">
                      <a:moveTo>
                        <a:pt x="1" y="51"/>
                      </a:moveTo>
                      <a:cubicBezTo>
                        <a:pt x="0" y="44"/>
                        <a:pt x="2" y="39"/>
                        <a:pt x="5" y="33"/>
                      </a:cubicBezTo>
                      <a:cubicBezTo>
                        <a:pt x="9" y="26"/>
                        <a:pt x="12" y="18"/>
                        <a:pt x="16" y="11"/>
                      </a:cubicBezTo>
                      <a:cubicBezTo>
                        <a:pt x="17" y="9"/>
                        <a:pt x="19" y="6"/>
                        <a:pt x="20" y="3"/>
                      </a:cubicBezTo>
                      <a:cubicBezTo>
                        <a:pt x="22" y="0"/>
                        <a:pt x="24" y="0"/>
                        <a:pt x="26" y="3"/>
                      </a:cubicBezTo>
                      <a:cubicBezTo>
                        <a:pt x="22" y="13"/>
                        <a:pt x="18" y="23"/>
                        <a:pt x="14" y="32"/>
                      </a:cubicBezTo>
                      <a:cubicBezTo>
                        <a:pt x="12" y="37"/>
                        <a:pt x="9" y="41"/>
                        <a:pt x="7" y="46"/>
                      </a:cubicBezTo>
                      <a:cubicBezTo>
                        <a:pt x="6" y="49"/>
                        <a:pt x="4" y="50"/>
                        <a:pt x="1" y="51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104" name="Freeform 42"/>
                <p:cNvSpPr>
                  <a:spLocks/>
                </p:cNvSpPr>
                <p:nvPr/>
              </p:nvSpPr>
              <p:spPr bwMode="auto">
                <a:xfrm>
                  <a:off x="3508380" y="3482947"/>
                  <a:ext cx="52388" cy="87313"/>
                </a:xfrm>
                <a:custGeom>
                  <a:avLst/>
                  <a:gdLst>
                    <a:gd name="T0" fmla="*/ 0 w 14"/>
                    <a:gd name="T1" fmla="*/ 11 h 23"/>
                    <a:gd name="T2" fmla="*/ 7 w 14"/>
                    <a:gd name="T3" fmla="*/ 0 h 23"/>
                    <a:gd name="T4" fmla="*/ 14 w 14"/>
                    <a:gd name="T5" fmla="*/ 18 h 23"/>
                    <a:gd name="T6" fmla="*/ 13 w 14"/>
                    <a:gd name="T7" fmla="*/ 23 h 23"/>
                    <a:gd name="T8" fmla="*/ 3 w 14"/>
                    <a:gd name="T9" fmla="*/ 17 h 23"/>
                    <a:gd name="T10" fmla="*/ 0 w 14"/>
                    <a:gd name="T11" fmla="*/ 11 h 2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14" h="23">
                      <a:moveTo>
                        <a:pt x="0" y="11"/>
                      </a:moveTo>
                      <a:cubicBezTo>
                        <a:pt x="3" y="7"/>
                        <a:pt x="5" y="4"/>
                        <a:pt x="7" y="0"/>
                      </a:cubicBezTo>
                      <a:cubicBezTo>
                        <a:pt x="9" y="6"/>
                        <a:pt x="13" y="11"/>
                        <a:pt x="14" y="18"/>
                      </a:cubicBezTo>
                      <a:cubicBezTo>
                        <a:pt x="14" y="19"/>
                        <a:pt x="13" y="21"/>
                        <a:pt x="13" y="23"/>
                      </a:cubicBezTo>
                      <a:cubicBezTo>
                        <a:pt x="8" y="23"/>
                        <a:pt x="4" y="21"/>
                        <a:pt x="3" y="17"/>
                      </a:cubicBezTo>
                      <a:cubicBezTo>
                        <a:pt x="2" y="14"/>
                        <a:pt x="1" y="13"/>
                        <a:pt x="0" y="11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105" name="Freeform 43"/>
                <p:cNvSpPr>
                  <a:spLocks/>
                </p:cNvSpPr>
                <p:nvPr/>
              </p:nvSpPr>
              <p:spPr bwMode="auto">
                <a:xfrm>
                  <a:off x="6896110" y="4359240"/>
                  <a:ext cx="68264" cy="22225"/>
                </a:xfrm>
                <a:custGeom>
                  <a:avLst/>
                  <a:gdLst>
                    <a:gd name="T0" fmla="*/ 18 w 18"/>
                    <a:gd name="T1" fmla="*/ 4 h 6"/>
                    <a:gd name="T2" fmla="*/ 0 w 18"/>
                    <a:gd name="T3" fmla="*/ 5 h 6"/>
                    <a:gd name="T4" fmla="*/ 14 w 18"/>
                    <a:gd name="T5" fmla="*/ 0 h 6"/>
                    <a:gd name="T6" fmla="*/ 18 w 18"/>
                    <a:gd name="T7" fmla="*/ 4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8" h="6">
                      <a:moveTo>
                        <a:pt x="18" y="4"/>
                      </a:moveTo>
                      <a:cubicBezTo>
                        <a:pt x="11" y="5"/>
                        <a:pt x="6" y="6"/>
                        <a:pt x="0" y="5"/>
                      </a:cubicBezTo>
                      <a:cubicBezTo>
                        <a:pt x="5" y="2"/>
                        <a:pt x="10" y="1"/>
                        <a:pt x="14" y="0"/>
                      </a:cubicBezTo>
                      <a:cubicBezTo>
                        <a:pt x="15" y="0"/>
                        <a:pt x="16" y="2"/>
                        <a:pt x="18" y="4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106" name="Freeform 44"/>
                <p:cNvSpPr>
                  <a:spLocks/>
                </p:cNvSpPr>
                <p:nvPr/>
              </p:nvSpPr>
              <p:spPr bwMode="auto">
                <a:xfrm>
                  <a:off x="6911985" y="5357768"/>
                  <a:ext cx="11113" cy="38099"/>
                </a:xfrm>
                <a:custGeom>
                  <a:avLst/>
                  <a:gdLst>
                    <a:gd name="T0" fmla="*/ 1 w 3"/>
                    <a:gd name="T1" fmla="*/ 0 h 10"/>
                    <a:gd name="T2" fmla="*/ 3 w 3"/>
                    <a:gd name="T3" fmla="*/ 10 h 10"/>
                    <a:gd name="T4" fmla="*/ 1 w 3"/>
                    <a:gd name="T5" fmla="*/ 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3" h="10">
                      <a:moveTo>
                        <a:pt x="1" y="0"/>
                      </a:moveTo>
                      <a:cubicBezTo>
                        <a:pt x="2" y="4"/>
                        <a:pt x="2" y="7"/>
                        <a:pt x="3" y="10"/>
                      </a:cubicBezTo>
                      <a:cubicBezTo>
                        <a:pt x="0" y="7"/>
                        <a:pt x="1" y="4"/>
                        <a:pt x="1" y="0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107" name="Freeform 45"/>
                <p:cNvSpPr>
                  <a:spLocks/>
                </p:cNvSpPr>
                <p:nvPr/>
              </p:nvSpPr>
              <p:spPr bwMode="auto">
                <a:xfrm>
                  <a:off x="6859597" y="4524338"/>
                  <a:ext cx="11113" cy="41275"/>
                </a:xfrm>
                <a:custGeom>
                  <a:avLst/>
                  <a:gdLst>
                    <a:gd name="T0" fmla="*/ 3 w 3"/>
                    <a:gd name="T1" fmla="*/ 10 h 11"/>
                    <a:gd name="T2" fmla="*/ 1 w 3"/>
                    <a:gd name="T3" fmla="*/ 8 h 11"/>
                    <a:gd name="T4" fmla="*/ 0 w 3"/>
                    <a:gd name="T5" fmla="*/ 0 h 11"/>
                    <a:gd name="T6" fmla="*/ 3 w 3"/>
                    <a:gd name="T7" fmla="*/ 10 h 1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" h="11">
                      <a:moveTo>
                        <a:pt x="3" y="10"/>
                      </a:moveTo>
                      <a:cubicBezTo>
                        <a:pt x="1" y="11"/>
                        <a:pt x="1" y="9"/>
                        <a:pt x="1" y="8"/>
                      </a:cubicBezTo>
                      <a:cubicBezTo>
                        <a:pt x="1" y="6"/>
                        <a:pt x="0" y="4"/>
                        <a:pt x="0" y="0"/>
                      </a:cubicBezTo>
                      <a:cubicBezTo>
                        <a:pt x="3" y="4"/>
                        <a:pt x="2" y="7"/>
                        <a:pt x="3" y="10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108" name="Freeform 46"/>
                <p:cNvSpPr>
                  <a:spLocks/>
                </p:cNvSpPr>
                <p:nvPr/>
              </p:nvSpPr>
              <p:spPr bwMode="auto">
                <a:xfrm>
                  <a:off x="6892935" y="4997410"/>
                  <a:ext cx="11113" cy="19050"/>
                </a:xfrm>
                <a:custGeom>
                  <a:avLst/>
                  <a:gdLst>
                    <a:gd name="T0" fmla="*/ 1 w 3"/>
                    <a:gd name="T1" fmla="*/ 5 h 5"/>
                    <a:gd name="T2" fmla="*/ 0 w 3"/>
                    <a:gd name="T3" fmla="*/ 0 h 5"/>
                    <a:gd name="T4" fmla="*/ 1 w 3"/>
                    <a:gd name="T5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3" h="5">
                      <a:moveTo>
                        <a:pt x="1" y="5"/>
                      </a:moveTo>
                      <a:cubicBezTo>
                        <a:pt x="1" y="4"/>
                        <a:pt x="1" y="2"/>
                        <a:pt x="0" y="0"/>
                      </a:cubicBezTo>
                      <a:cubicBezTo>
                        <a:pt x="3" y="2"/>
                        <a:pt x="3" y="2"/>
                        <a:pt x="1" y="5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109" name="Freeform 47"/>
                <p:cNvSpPr>
                  <a:spLocks/>
                </p:cNvSpPr>
                <p:nvPr/>
              </p:nvSpPr>
              <p:spPr bwMode="auto">
                <a:xfrm>
                  <a:off x="6865947" y="4562438"/>
                  <a:ext cx="7938" cy="30163"/>
                </a:xfrm>
                <a:custGeom>
                  <a:avLst/>
                  <a:gdLst>
                    <a:gd name="T0" fmla="*/ 1 w 2"/>
                    <a:gd name="T1" fmla="*/ 0 h 8"/>
                    <a:gd name="T2" fmla="*/ 0 w 2"/>
                    <a:gd name="T3" fmla="*/ 8 h 8"/>
                    <a:gd name="T4" fmla="*/ 1 w 2"/>
                    <a:gd name="T5" fmla="*/ 0 h 8"/>
                    <a:gd name="T6" fmla="*/ 1 w 2"/>
                    <a:gd name="T7" fmla="*/ 0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" h="8">
                      <a:moveTo>
                        <a:pt x="1" y="0"/>
                      </a:moveTo>
                      <a:cubicBezTo>
                        <a:pt x="1" y="3"/>
                        <a:pt x="2" y="6"/>
                        <a:pt x="0" y="8"/>
                      </a:cubicBezTo>
                      <a:cubicBezTo>
                        <a:pt x="0" y="6"/>
                        <a:pt x="1" y="3"/>
                        <a:pt x="1" y="0"/>
                      </a:cubicBezTo>
                      <a:cubicBezTo>
                        <a:pt x="1" y="0"/>
                        <a:pt x="1" y="0"/>
                        <a:pt x="1" y="0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110" name="Freeform 49"/>
                <p:cNvSpPr>
                  <a:spLocks/>
                </p:cNvSpPr>
                <p:nvPr/>
              </p:nvSpPr>
              <p:spPr bwMode="auto">
                <a:xfrm>
                  <a:off x="8061336" y="4321140"/>
                  <a:ext cx="22225" cy="22225"/>
                </a:xfrm>
                <a:custGeom>
                  <a:avLst/>
                  <a:gdLst>
                    <a:gd name="T0" fmla="*/ 0 w 6"/>
                    <a:gd name="T1" fmla="*/ 4 h 6"/>
                    <a:gd name="T2" fmla="*/ 5 w 6"/>
                    <a:gd name="T3" fmla="*/ 0 h 6"/>
                    <a:gd name="T4" fmla="*/ 6 w 6"/>
                    <a:gd name="T5" fmla="*/ 3 h 6"/>
                    <a:gd name="T6" fmla="*/ 0 w 6"/>
                    <a:gd name="T7" fmla="*/ 4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6">
                      <a:moveTo>
                        <a:pt x="0" y="4"/>
                      </a:moveTo>
                      <a:cubicBezTo>
                        <a:pt x="1" y="1"/>
                        <a:pt x="3" y="0"/>
                        <a:pt x="5" y="0"/>
                      </a:cubicBezTo>
                      <a:cubicBezTo>
                        <a:pt x="6" y="1"/>
                        <a:pt x="6" y="2"/>
                        <a:pt x="6" y="3"/>
                      </a:cubicBezTo>
                      <a:cubicBezTo>
                        <a:pt x="4" y="6"/>
                        <a:pt x="2" y="4"/>
                        <a:pt x="0" y="4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111" name="Freeform 51"/>
                <p:cNvSpPr>
                  <a:spLocks/>
                </p:cNvSpPr>
                <p:nvPr/>
              </p:nvSpPr>
              <p:spPr bwMode="auto">
                <a:xfrm>
                  <a:off x="8174049" y="3471834"/>
                  <a:ext cx="25400" cy="19050"/>
                </a:xfrm>
                <a:custGeom>
                  <a:avLst/>
                  <a:gdLst>
                    <a:gd name="T0" fmla="*/ 7 w 7"/>
                    <a:gd name="T1" fmla="*/ 1 h 5"/>
                    <a:gd name="T2" fmla="*/ 0 w 7"/>
                    <a:gd name="T3" fmla="*/ 5 h 5"/>
                    <a:gd name="T4" fmla="*/ 7 w 7"/>
                    <a:gd name="T5" fmla="*/ 2 h 5"/>
                    <a:gd name="T6" fmla="*/ 7 w 7"/>
                    <a:gd name="T7" fmla="*/ 1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" h="5">
                      <a:moveTo>
                        <a:pt x="7" y="1"/>
                      </a:moveTo>
                      <a:cubicBezTo>
                        <a:pt x="4" y="2"/>
                        <a:pt x="2" y="4"/>
                        <a:pt x="0" y="5"/>
                      </a:cubicBezTo>
                      <a:cubicBezTo>
                        <a:pt x="2" y="3"/>
                        <a:pt x="4" y="0"/>
                        <a:pt x="7" y="2"/>
                      </a:cubicBezTo>
                      <a:cubicBezTo>
                        <a:pt x="7" y="2"/>
                        <a:pt x="7" y="1"/>
                        <a:pt x="7" y="1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112" name="Freeform 53"/>
                <p:cNvSpPr>
                  <a:spLocks noEditPoints="1"/>
                </p:cNvSpPr>
                <p:nvPr/>
              </p:nvSpPr>
              <p:spPr bwMode="auto">
                <a:xfrm>
                  <a:off x="6761172" y="1962135"/>
                  <a:ext cx="192088" cy="123824"/>
                </a:xfrm>
                <a:custGeom>
                  <a:avLst/>
                  <a:gdLst>
                    <a:gd name="T0" fmla="*/ 51 w 51"/>
                    <a:gd name="T1" fmla="*/ 3 h 33"/>
                    <a:gd name="T2" fmla="*/ 42 w 51"/>
                    <a:gd name="T3" fmla="*/ 17 h 33"/>
                    <a:gd name="T4" fmla="*/ 27 w 51"/>
                    <a:gd name="T5" fmla="*/ 30 h 33"/>
                    <a:gd name="T6" fmla="*/ 18 w 51"/>
                    <a:gd name="T7" fmla="*/ 32 h 33"/>
                    <a:gd name="T8" fmla="*/ 10 w 51"/>
                    <a:gd name="T9" fmla="*/ 14 h 33"/>
                    <a:gd name="T10" fmla="*/ 0 w 51"/>
                    <a:gd name="T11" fmla="*/ 10 h 33"/>
                    <a:gd name="T12" fmla="*/ 8 w 51"/>
                    <a:gd name="T13" fmla="*/ 7 h 33"/>
                    <a:gd name="T14" fmla="*/ 9 w 51"/>
                    <a:gd name="T15" fmla="*/ 4 h 33"/>
                    <a:gd name="T16" fmla="*/ 14 w 51"/>
                    <a:gd name="T17" fmla="*/ 4 h 33"/>
                    <a:gd name="T18" fmla="*/ 25 w 51"/>
                    <a:gd name="T19" fmla="*/ 4 h 33"/>
                    <a:gd name="T20" fmla="*/ 46 w 51"/>
                    <a:gd name="T21" fmla="*/ 2 h 33"/>
                    <a:gd name="T22" fmla="*/ 51 w 51"/>
                    <a:gd name="T23" fmla="*/ 3 h 33"/>
                    <a:gd name="T24" fmla="*/ 39 w 51"/>
                    <a:gd name="T25" fmla="*/ 8 h 33"/>
                    <a:gd name="T26" fmla="*/ 38 w 51"/>
                    <a:gd name="T27" fmla="*/ 7 h 33"/>
                    <a:gd name="T28" fmla="*/ 19 w 51"/>
                    <a:gd name="T29" fmla="*/ 13 h 33"/>
                    <a:gd name="T30" fmla="*/ 23 w 51"/>
                    <a:gd name="T31" fmla="*/ 22 h 33"/>
                    <a:gd name="T32" fmla="*/ 39 w 51"/>
                    <a:gd name="T33" fmla="*/ 8 h 3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</a:cxnLst>
                  <a:rect l="0" t="0" r="r" b="b"/>
                  <a:pathLst>
                    <a:path w="51" h="33">
                      <a:moveTo>
                        <a:pt x="51" y="3"/>
                      </a:moveTo>
                      <a:cubicBezTo>
                        <a:pt x="51" y="10"/>
                        <a:pt x="46" y="13"/>
                        <a:pt x="42" y="17"/>
                      </a:cubicBezTo>
                      <a:cubicBezTo>
                        <a:pt x="37" y="22"/>
                        <a:pt x="32" y="26"/>
                        <a:pt x="27" y="30"/>
                      </a:cubicBezTo>
                      <a:cubicBezTo>
                        <a:pt x="24" y="32"/>
                        <a:pt x="21" y="33"/>
                        <a:pt x="18" y="32"/>
                      </a:cubicBezTo>
                      <a:cubicBezTo>
                        <a:pt x="17" y="25"/>
                        <a:pt x="14" y="20"/>
                        <a:pt x="10" y="14"/>
                      </a:cubicBezTo>
                      <a:cubicBezTo>
                        <a:pt x="6" y="15"/>
                        <a:pt x="2" y="15"/>
                        <a:pt x="0" y="10"/>
                      </a:cubicBezTo>
                      <a:cubicBezTo>
                        <a:pt x="3" y="9"/>
                        <a:pt x="5" y="8"/>
                        <a:pt x="8" y="7"/>
                      </a:cubicBezTo>
                      <a:cubicBezTo>
                        <a:pt x="9" y="7"/>
                        <a:pt x="9" y="6"/>
                        <a:pt x="9" y="4"/>
                      </a:cubicBezTo>
                      <a:cubicBezTo>
                        <a:pt x="11" y="4"/>
                        <a:pt x="13" y="3"/>
                        <a:pt x="14" y="4"/>
                      </a:cubicBezTo>
                      <a:cubicBezTo>
                        <a:pt x="18" y="7"/>
                        <a:pt x="22" y="5"/>
                        <a:pt x="25" y="4"/>
                      </a:cubicBezTo>
                      <a:cubicBezTo>
                        <a:pt x="32" y="1"/>
                        <a:pt x="39" y="0"/>
                        <a:pt x="46" y="2"/>
                      </a:cubicBezTo>
                      <a:cubicBezTo>
                        <a:pt x="48" y="2"/>
                        <a:pt x="49" y="3"/>
                        <a:pt x="51" y="3"/>
                      </a:cubicBezTo>
                      <a:close/>
                      <a:moveTo>
                        <a:pt x="39" y="8"/>
                      </a:moveTo>
                      <a:cubicBezTo>
                        <a:pt x="39" y="8"/>
                        <a:pt x="38" y="7"/>
                        <a:pt x="38" y="7"/>
                      </a:cubicBezTo>
                      <a:cubicBezTo>
                        <a:pt x="32" y="9"/>
                        <a:pt x="26" y="11"/>
                        <a:pt x="19" y="13"/>
                      </a:cubicBezTo>
                      <a:cubicBezTo>
                        <a:pt x="20" y="17"/>
                        <a:pt x="22" y="19"/>
                        <a:pt x="23" y="22"/>
                      </a:cubicBezTo>
                      <a:cubicBezTo>
                        <a:pt x="30" y="19"/>
                        <a:pt x="35" y="14"/>
                        <a:pt x="39" y="8"/>
                      </a:cubicBezTo>
                      <a:close/>
                    </a:path>
                  </a:pathLst>
                </a:custGeom>
                <a:solidFill>
                  <a:schemeClr val="tx1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113" name="Freeform 54"/>
                <p:cNvSpPr>
                  <a:spLocks noEditPoints="1"/>
                </p:cNvSpPr>
                <p:nvPr/>
              </p:nvSpPr>
              <p:spPr bwMode="auto">
                <a:xfrm>
                  <a:off x="2058991" y="1951028"/>
                  <a:ext cx="187325" cy="130175"/>
                </a:xfrm>
                <a:custGeom>
                  <a:avLst/>
                  <a:gdLst>
                    <a:gd name="T0" fmla="*/ 35 w 50"/>
                    <a:gd name="T1" fmla="*/ 9 h 35"/>
                    <a:gd name="T2" fmla="*/ 41 w 50"/>
                    <a:gd name="T3" fmla="*/ 3 h 35"/>
                    <a:gd name="T4" fmla="*/ 40 w 50"/>
                    <a:gd name="T5" fmla="*/ 7 h 35"/>
                    <a:gd name="T6" fmla="*/ 40 w 50"/>
                    <a:gd name="T7" fmla="*/ 11 h 35"/>
                    <a:gd name="T8" fmla="*/ 47 w 50"/>
                    <a:gd name="T9" fmla="*/ 18 h 35"/>
                    <a:gd name="T10" fmla="*/ 50 w 50"/>
                    <a:gd name="T11" fmla="*/ 24 h 35"/>
                    <a:gd name="T12" fmla="*/ 39 w 50"/>
                    <a:gd name="T13" fmla="*/ 25 h 35"/>
                    <a:gd name="T14" fmla="*/ 37 w 50"/>
                    <a:gd name="T15" fmla="*/ 24 h 35"/>
                    <a:gd name="T16" fmla="*/ 32 w 50"/>
                    <a:gd name="T17" fmla="*/ 30 h 35"/>
                    <a:gd name="T18" fmla="*/ 23 w 50"/>
                    <a:gd name="T19" fmla="*/ 34 h 35"/>
                    <a:gd name="T20" fmla="*/ 21 w 50"/>
                    <a:gd name="T21" fmla="*/ 33 h 35"/>
                    <a:gd name="T22" fmla="*/ 9 w 50"/>
                    <a:gd name="T23" fmla="*/ 18 h 35"/>
                    <a:gd name="T24" fmla="*/ 6 w 50"/>
                    <a:gd name="T25" fmla="*/ 12 h 35"/>
                    <a:gd name="T26" fmla="*/ 1 w 50"/>
                    <a:gd name="T27" fmla="*/ 3 h 35"/>
                    <a:gd name="T28" fmla="*/ 0 w 50"/>
                    <a:gd name="T29" fmla="*/ 1 h 35"/>
                    <a:gd name="T30" fmla="*/ 19 w 50"/>
                    <a:gd name="T31" fmla="*/ 1 h 35"/>
                    <a:gd name="T32" fmla="*/ 35 w 50"/>
                    <a:gd name="T33" fmla="*/ 9 h 35"/>
                    <a:gd name="T34" fmla="*/ 25 w 50"/>
                    <a:gd name="T35" fmla="*/ 21 h 35"/>
                    <a:gd name="T36" fmla="*/ 25 w 50"/>
                    <a:gd name="T37" fmla="*/ 13 h 35"/>
                    <a:gd name="T38" fmla="*/ 15 w 50"/>
                    <a:gd name="T39" fmla="*/ 10 h 35"/>
                    <a:gd name="T40" fmla="*/ 27 w 50"/>
                    <a:gd name="T41" fmla="*/ 25 h 35"/>
                    <a:gd name="T42" fmla="*/ 28 w 50"/>
                    <a:gd name="T43" fmla="*/ 17 h 35"/>
                    <a:gd name="T44" fmla="*/ 25 w 50"/>
                    <a:gd name="T45" fmla="*/ 21 h 3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50" h="35">
                      <a:moveTo>
                        <a:pt x="35" y="9"/>
                      </a:moveTo>
                      <a:cubicBezTo>
                        <a:pt x="37" y="7"/>
                        <a:pt x="39" y="5"/>
                        <a:pt x="41" y="3"/>
                      </a:cubicBezTo>
                      <a:cubicBezTo>
                        <a:pt x="42" y="4"/>
                        <a:pt x="43" y="5"/>
                        <a:pt x="40" y="7"/>
                      </a:cubicBezTo>
                      <a:cubicBezTo>
                        <a:pt x="39" y="8"/>
                        <a:pt x="39" y="10"/>
                        <a:pt x="40" y="11"/>
                      </a:cubicBezTo>
                      <a:cubicBezTo>
                        <a:pt x="43" y="13"/>
                        <a:pt x="45" y="15"/>
                        <a:pt x="47" y="18"/>
                      </a:cubicBezTo>
                      <a:cubicBezTo>
                        <a:pt x="49" y="19"/>
                        <a:pt x="49" y="22"/>
                        <a:pt x="50" y="24"/>
                      </a:cubicBezTo>
                      <a:cubicBezTo>
                        <a:pt x="45" y="30"/>
                        <a:pt x="45" y="30"/>
                        <a:pt x="39" y="25"/>
                      </a:cubicBezTo>
                      <a:cubicBezTo>
                        <a:pt x="38" y="25"/>
                        <a:pt x="38" y="25"/>
                        <a:pt x="37" y="24"/>
                      </a:cubicBezTo>
                      <a:cubicBezTo>
                        <a:pt x="35" y="25"/>
                        <a:pt x="33" y="28"/>
                        <a:pt x="32" y="30"/>
                      </a:cubicBezTo>
                      <a:cubicBezTo>
                        <a:pt x="29" y="34"/>
                        <a:pt x="27" y="35"/>
                        <a:pt x="23" y="34"/>
                      </a:cubicBezTo>
                      <a:cubicBezTo>
                        <a:pt x="22" y="34"/>
                        <a:pt x="21" y="34"/>
                        <a:pt x="21" y="33"/>
                      </a:cubicBezTo>
                      <a:cubicBezTo>
                        <a:pt x="17" y="28"/>
                        <a:pt x="11" y="24"/>
                        <a:pt x="9" y="18"/>
                      </a:cubicBezTo>
                      <a:cubicBezTo>
                        <a:pt x="8" y="16"/>
                        <a:pt x="7" y="14"/>
                        <a:pt x="6" y="12"/>
                      </a:cubicBezTo>
                      <a:cubicBezTo>
                        <a:pt x="4" y="9"/>
                        <a:pt x="3" y="6"/>
                        <a:pt x="1" y="3"/>
                      </a:cubicBezTo>
                      <a:cubicBezTo>
                        <a:pt x="0" y="3"/>
                        <a:pt x="0" y="2"/>
                        <a:pt x="0" y="1"/>
                      </a:cubicBezTo>
                      <a:cubicBezTo>
                        <a:pt x="6" y="0"/>
                        <a:pt x="13" y="0"/>
                        <a:pt x="19" y="1"/>
                      </a:cubicBezTo>
                      <a:cubicBezTo>
                        <a:pt x="24" y="3"/>
                        <a:pt x="30" y="6"/>
                        <a:pt x="35" y="9"/>
                      </a:cubicBezTo>
                      <a:close/>
                      <a:moveTo>
                        <a:pt x="25" y="21"/>
                      </a:moveTo>
                      <a:cubicBezTo>
                        <a:pt x="25" y="18"/>
                        <a:pt x="25" y="16"/>
                        <a:pt x="25" y="13"/>
                      </a:cubicBezTo>
                      <a:cubicBezTo>
                        <a:pt x="22" y="11"/>
                        <a:pt x="19" y="9"/>
                        <a:pt x="15" y="10"/>
                      </a:cubicBezTo>
                      <a:cubicBezTo>
                        <a:pt x="16" y="18"/>
                        <a:pt x="21" y="22"/>
                        <a:pt x="27" y="25"/>
                      </a:cubicBezTo>
                      <a:cubicBezTo>
                        <a:pt x="27" y="22"/>
                        <a:pt x="32" y="20"/>
                        <a:pt x="28" y="17"/>
                      </a:cubicBezTo>
                      <a:cubicBezTo>
                        <a:pt x="27" y="18"/>
                        <a:pt x="26" y="20"/>
                        <a:pt x="25" y="21"/>
                      </a:cubicBezTo>
                      <a:close/>
                    </a:path>
                  </a:pathLst>
                </a:custGeom>
                <a:solidFill>
                  <a:schemeClr val="tx1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114" name="Freeform 55"/>
                <p:cNvSpPr>
                  <a:spLocks/>
                </p:cNvSpPr>
                <p:nvPr/>
              </p:nvSpPr>
              <p:spPr bwMode="auto">
                <a:xfrm>
                  <a:off x="6832609" y="1987555"/>
                  <a:ext cx="76200" cy="57150"/>
                </a:xfrm>
                <a:custGeom>
                  <a:avLst/>
                  <a:gdLst>
                    <a:gd name="T0" fmla="*/ 20 w 20"/>
                    <a:gd name="T1" fmla="*/ 1 h 15"/>
                    <a:gd name="T2" fmla="*/ 4 w 20"/>
                    <a:gd name="T3" fmla="*/ 15 h 15"/>
                    <a:gd name="T4" fmla="*/ 0 w 20"/>
                    <a:gd name="T5" fmla="*/ 6 h 15"/>
                    <a:gd name="T6" fmla="*/ 19 w 20"/>
                    <a:gd name="T7" fmla="*/ 0 h 15"/>
                    <a:gd name="T8" fmla="*/ 20 w 20"/>
                    <a:gd name="T9" fmla="*/ 1 h 1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0" h="15">
                      <a:moveTo>
                        <a:pt x="20" y="1"/>
                      </a:moveTo>
                      <a:cubicBezTo>
                        <a:pt x="16" y="7"/>
                        <a:pt x="11" y="12"/>
                        <a:pt x="4" y="15"/>
                      </a:cubicBezTo>
                      <a:cubicBezTo>
                        <a:pt x="3" y="12"/>
                        <a:pt x="1" y="10"/>
                        <a:pt x="0" y="6"/>
                      </a:cubicBezTo>
                      <a:cubicBezTo>
                        <a:pt x="7" y="4"/>
                        <a:pt x="13" y="2"/>
                        <a:pt x="19" y="0"/>
                      </a:cubicBezTo>
                      <a:cubicBezTo>
                        <a:pt x="19" y="0"/>
                        <a:pt x="20" y="1"/>
                        <a:pt x="20" y="1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115" name="Freeform 56"/>
                <p:cNvSpPr>
                  <a:spLocks/>
                </p:cNvSpPr>
                <p:nvPr/>
              </p:nvSpPr>
              <p:spPr bwMode="auto">
                <a:xfrm>
                  <a:off x="2116138" y="1984376"/>
                  <a:ext cx="63500" cy="60325"/>
                </a:xfrm>
                <a:custGeom>
                  <a:avLst/>
                  <a:gdLst>
                    <a:gd name="T0" fmla="*/ 10 w 17"/>
                    <a:gd name="T1" fmla="*/ 12 h 16"/>
                    <a:gd name="T2" fmla="*/ 13 w 17"/>
                    <a:gd name="T3" fmla="*/ 8 h 16"/>
                    <a:gd name="T4" fmla="*/ 12 w 17"/>
                    <a:gd name="T5" fmla="*/ 16 h 16"/>
                    <a:gd name="T6" fmla="*/ 0 w 17"/>
                    <a:gd name="T7" fmla="*/ 1 h 16"/>
                    <a:gd name="T8" fmla="*/ 10 w 17"/>
                    <a:gd name="T9" fmla="*/ 4 h 16"/>
                    <a:gd name="T10" fmla="*/ 10 w 17"/>
                    <a:gd name="T11" fmla="*/ 12 h 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17" h="16">
                      <a:moveTo>
                        <a:pt x="10" y="12"/>
                      </a:moveTo>
                      <a:cubicBezTo>
                        <a:pt x="11" y="11"/>
                        <a:pt x="12" y="9"/>
                        <a:pt x="13" y="8"/>
                      </a:cubicBezTo>
                      <a:cubicBezTo>
                        <a:pt x="17" y="11"/>
                        <a:pt x="12" y="13"/>
                        <a:pt x="12" y="16"/>
                      </a:cubicBezTo>
                      <a:cubicBezTo>
                        <a:pt x="6" y="13"/>
                        <a:pt x="1" y="9"/>
                        <a:pt x="0" y="1"/>
                      </a:cubicBezTo>
                      <a:cubicBezTo>
                        <a:pt x="4" y="0"/>
                        <a:pt x="7" y="2"/>
                        <a:pt x="10" y="4"/>
                      </a:cubicBezTo>
                      <a:cubicBezTo>
                        <a:pt x="10" y="7"/>
                        <a:pt x="10" y="9"/>
                        <a:pt x="10" y="12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</p:grpSp>
          <p:sp>
            <p:nvSpPr>
              <p:cNvPr id="1066" name="Ovál 1065"/>
              <p:cNvSpPr/>
              <p:nvPr/>
            </p:nvSpPr>
            <p:spPr>
              <a:xfrm>
                <a:off x="2025468" y="3669360"/>
                <a:ext cx="45719" cy="45719"/>
              </a:xfrm>
              <a:prstGeom prst="ellipse">
                <a:avLst/>
              </a:prstGeom>
              <a:solidFill>
                <a:srgbClr val="0070C0"/>
              </a:solidFill>
              <a:ln w="127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67" name="Ovál 1066"/>
              <p:cNvSpPr/>
              <p:nvPr/>
            </p:nvSpPr>
            <p:spPr>
              <a:xfrm>
                <a:off x="2835584" y="3540027"/>
                <a:ext cx="53604" cy="60316"/>
              </a:xfrm>
              <a:prstGeom prst="ellipse">
                <a:avLst/>
              </a:prstGeom>
              <a:solidFill>
                <a:srgbClr val="FF9999"/>
              </a:solidFill>
              <a:ln w="127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68" name="Obdélník 1067"/>
              <p:cNvSpPr/>
              <p:nvPr/>
            </p:nvSpPr>
            <p:spPr>
              <a:xfrm rot="4648889">
                <a:off x="2943431" y="3461576"/>
                <a:ext cx="22999" cy="25178"/>
              </a:xfrm>
              <a:prstGeom prst="rect">
                <a:avLst/>
              </a:prstGeom>
              <a:solidFill>
                <a:srgbClr val="FFCC99"/>
              </a:solidFill>
              <a:ln w="127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69" name="Obdélník 1068"/>
              <p:cNvSpPr/>
              <p:nvPr/>
            </p:nvSpPr>
            <p:spPr>
              <a:xfrm rot="4593078">
                <a:off x="2913506" y="3477351"/>
                <a:ext cx="24986" cy="17213"/>
              </a:xfrm>
              <a:prstGeom prst="rect">
                <a:avLst/>
              </a:prstGeom>
              <a:solidFill>
                <a:srgbClr val="FF9999"/>
              </a:solidFill>
              <a:ln w="127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</p:grpSp>
      </p:grpSp>
      <p:grpSp>
        <p:nvGrpSpPr>
          <p:cNvPr id="281" name="Group 4"/>
          <p:cNvGrpSpPr>
            <a:grpSpLocks noChangeAspect="1"/>
          </p:cNvGrpSpPr>
          <p:nvPr/>
        </p:nvGrpSpPr>
        <p:grpSpPr bwMode="auto">
          <a:xfrm>
            <a:off x="6247045" y="415291"/>
            <a:ext cx="2669064" cy="1482505"/>
            <a:chOff x="-2" y="582"/>
            <a:chExt cx="5781" cy="3211"/>
          </a:xfrm>
        </p:grpSpPr>
        <p:sp>
          <p:nvSpPr>
            <p:cNvPr id="282" name="AutoShape 3"/>
            <p:cNvSpPr>
              <a:spLocks noChangeAspect="1" noChangeArrowheads="1" noTextEdit="1"/>
            </p:cNvSpPr>
            <p:nvPr/>
          </p:nvSpPr>
          <p:spPr bwMode="auto">
            <a:xfrm>
              <a:off x="0" y="584"/>
              <a:ext cx="5779" cy="320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3" name="Freeform 5"/>
            <p:cNvSpPr>
              <a:spLocks noEditPoints="1"/>
            </p:cNvSpPr>
            <p:nvPr/>
          </p:nvSpPr>
          <p:spPr bwMode="auto">
            <a:xfrm>
              <a:off x="-2" y="3220"/>
              <a:ext cx="5766" cy="573"/>
            </a:xfrm>
            <a:custGeom>
              <a:avLst/>
              <a:gdLst>
                <a:gd name="T0" fmla="*/ 3000 w 3007"/>
                <a:gd name="T1" fmla="*/ 298 h 298"/>
                <a:gd name="T2" fmla="*/ 0 w 3007"/>
                <a:gd name="T3" fmla="*/ 298 h 298"/>
                <a:gd name="T4" fmla="*/ 9 w 3007"/>
                <a:gd name="T5" fmla="*/ 4 h 298"/>
                <a:gd name="T6" fmla="*/ 100 w 3007"/>
                <a:gd name="T7" fmla="*/ 28 h 298"/>
                <a:gd name="T8" fmla="*/ 213 w 3007"/>
                <a:gd name="T9" fmla="*/ 67 h 298"/>
                <a:gd name="T10" fmla="*/ 342 w 3007"/>
                <a:gd name="T11" fmla="*/ 116 h 298"/>
                <a:gd name="T12" fmla="*/ 336 w 3007"/>
                <a:gd name="T13" fmla="*/ 119 h 298"/>
                <a:gd name="T14" fmla="*/ 411 w 3007"/>
                <a:gd name="T15" fmla="*/ 141 h 298"/>
                <a:gd name="T16" fmla="*/ 528 w 3007"/>
                <a:gd name="T17" fmla="*/ 161 h 298"/>
                <a:gd name="T18" fmla="*/ 583 w 3007"/>
                <a:gd name="T19" fmla="*/ 163 h 298"/>
                <a:gd name="T20" fmla="*/ 739 w 3007"/>
                <a:gd name="T21" fmla="*/ 164 h 298"/>
                <a:gd name="T22" fmla="*/ 812 w 3007"/>
                <a:gd name="T23" fmla="*/ 159 h 298"/>
                <a:gd name="T24" fmla="*/ 877 w 3007"/>
                <a:gd name="T25" fmla="*/ 155 h 298"/>
                <a:gd name="T26" fmla="*/ 909 w 3007"/>
                <a:gd name="T27" fmla="*/ 153 h 298"/>
                <a:gd name="T28" fmla="*/ 1014 w 3007"/>
                <a:gd name="T29" fmla="*/ 150 h 298"/>
                <a:gd name="T30" fmla="*/ 1134 w 3007"/>
                <a:gd name="T31" fmla="*/ 153 h 298"/>
                <a:gd name="T32" fmla="*/ 1237 w 3007"/>
                <a:gd name="T33" fmla="*/ 157 h 298"/>
                <a:gd name="T34" fmla="*/ 1353 w 3007"/>
                <a:gd name="T35" fmla="*/ 164 h 298"/>
                <a:gd name="T36" fmla="*/ 1456 w 3007"/>
                <a:gd name="T37" fmla="*/ 165 h 298"/>
                <a:gd name="T38" fmla="*/ 1588 w 3007"/>
                <a:gd name="T39" fmla="*/ 157 h 298"/>
                <a:gd name="T40" fmla="*/ 1626 w 3007"/>
                <a:gd name="T41" fmla="*/ 160 h 298"/>
                <a:gd name="T42" fmla="*/ 1748 w 3007"/>
                <a:gd name="T43" fmla="*/ 152 h 298"/>
                <a:gd name="T44" fmla="*/ 1853 w 3007"/>
                <a:gd name="T45" fmla="*/ 152 h 298"/>
                <a:gd name="T46" fmla="*/ 1942 w 3007"/>
                <a:gd name="T47" fmla="*/ 159 h 298"/>
                <a:gd name="T48" fmla="*/ 2046 w 3007"/>
                <a:gd name="T49" fmla="*/ 170 h 298"/>
                <a:gd name="T50" fmla="*/ 2126 w 3007"/>
                <a:gd name="T51" fmla="*/ 186 h 298"/>
                <a:gd name="T52" fmla="*/ 2152 w 3007"/>
                <a:gd name="T53" fmla="*/ 191 h 298"/>
                <a:gd name="T54" fmla="*/ 2261 w 3007"/>
                <a:gd name="T55" fmla="*/ 207 h 298"/>
                <a:gd name="T56" fmla="*/ 2369 w 3007"/>
                <a:gd name="T57" fmla="*/ 197 h 298"/>
                <a:gd name="T58" fmla="*/ 2490 w 3007"/>
                <a:gd name="T59" fmla="*/ 175 h 298"/>
                <a:gd name="T60" fmla="*/ 2566 w 3007"/>
                <a:gd name="T61" fmla="*/ 161 h 298"/>
                <a:gd name="T62" fmla="*/ 2696 w 3007"/>
                <a:gd name="T63" fmla="*/ 136 h 298"/>
                <a:gd name="T64" fmla="*/ 2847 w 3007"/>
                <a:gd name="T65" fmla="*/ 132 h 298"/>
                <a:gd name="T66" fmla="*/ 2985 w 3007"/>
                <a:gd name="T67" fmla="*/ 154 h 298"/>
                <a:gd name="T68" fmla="*/ 2999 w 3007"/>
                <a:gd name="T69" fmla="*/ 152 h 298"/>
                <a:gd name="T70" fmla="*/ 3000 w 3007"/>
                <a:gd name="T71" fmla="*/ 211 h 298"/>
                <a:gd name="T72" fmla="*/ 3000 w 3007"/>
                <a:gd name="T73" fmla="*/ 8 h 298"/>
                <a:gd name="T74" fmla="*/ 3000 w 3007"/>
                <a:gd name="T75" fmla="*/ 232 h 298"/>
                <a:gd name="T76" fmla="*/ 3000 w 3007"/>
                <a:gd name="T77" fmla="*/ 236 h 298"/>
                <a:gd name="T78" fmla="*/ 306 w 3007"/>
                <a:gd name="T79" fmla="*/ 109 h 298"/>
                <a:gd name="T80" fmla="*/ 301 w 3007"/>
                <a:gd name="T81" fmla="*/ 107 h 298"/>
                <a:gd name="T82" fmla="*/ 298 w 3007"/>
                <a:gd name="T83" fmla="*/ 107 h 298"/>
                <a:gd name="T84" fmla="*/ 299 w 3007"/>
                <a:gd name="T85" fmla="*/ 108 h 298"/>
                <a:gd name="T86" fmla="*/ 282 w 3007"/>
                <a:gd name="T87" fmla="*/ 102 h 298"/>
                <a:gd name="T88" fmla="*/ 281 w 3007"/>
                <a:gd name="T89" fmla="*/ 103 h 298"/>
                <a:gd name="T90" fmla="*/ 256 w 3007"/>
                <a:gd name="T91" fmla="*/ 94 h 298"/>
                <a:gd name="T92" fmla="*/ 218 w 3007"/>
                <a:gd name="T93" fmla="*/ 83 h 298"/>
                <a:gd name="T94" fmla="*/ 217 w 3007"/>
                <a:gd name="T95" fmla="*/ 80 h 298"/>
                <a:gd name="T96" fmla="*/ 16 w 3007"/>
                <a:gd name="T97" fmla="*/ 83 h 298"/>
                <a:gd name="T98" fmla="*/ 15 w 3007"/>
                <a:gd name="T99" fmla="*/ 84 h 2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3007" h="298">
                  <a:moveTo>
                    <a:pt x="3007" y="8"/>
                  </a:moveTo>
                  <a:cubicBezTo>
                    <a:pt x="3007" y="105"/>
                    <a:pt x="3007" y="201"/>
                    <a:pt x="3007" y="298"/>
                  </a:cubicBezTo>
                  <a:cubicBezTo>
                    <a:pt x="3005" y="298"/>
                    <a:pt x="3002" y="298"/>
                    <a:pt x="3000" y="298"/>
                  </a:cubicBezTo>
                  <a:cubicBezTo>
                    <a:pt x="3000" y="297"/>
                    <a:pt x="3000" y="297"/>
                    <a:pt x="2999" y="296"/>
                  </a:cubicBezTo>
                  <a:cubicBezTo>
                    <a:pt x="2999" y="297"/>
                    <a:pt x="2999" y="297"/>
                    <a:pt x="2998" y="298"/>
                  </a:cubicBezTo>
                  <a:cubicBezTo>
                    <a:pt x="1999" y="298"/>
                    <a:pt x="1000" y="298"/>
                    <a:pt x="0" y="298"/>
                  </a:cubicBezTo>
                  <a:cubicBezTo>
                    <a:pt x="0" y="199"/>
                    <a:pt x="0" y="99"/>
                    <a:pt x="0" y="0"/>
                  </a:cubicBezTo>
                  <a:cubicBezTo>
                    <a:pt x="5" y="0"/>
                    <a:pt x="5" y="0"/>
                    <a:pt x="5" y="0"/>
                  </a:cubicBezTo>
                  <a:cubicBezTo>
                    <a:pt x="5" y="2"/>
                    <a:pt x="6" y="3"/>
                    <a:pt x="9" y="4"/>
                  </a:cubicBezTo>
                  <a:cubicBezTo>
                    <a:pt x="16" y="5"/>
                    <a:pt x="23" y="7"/>
                    <a:pt x="30" y="9"/>
                  </a:cubicBezTo>
                  <a:cubicBezTo>
                    <a:pt x="42" y="12"/>
                    <a:pt x="55" y="16"/>
                    <a:pt x="68" y="20"/>
                  </a:cubicBezTo>
                  <a:cubicBezTo>
                    <a:pt x="78" y="23"/>
                    <a:pt x="89" y="26"/>
                    <a:pt x="100" y="28"/>
                  </a:cubicBezTo>
                  <a:cubicBezTo>
                    <a:pt x="110" y="31"/>
                    <a:pt x="121" y="34"/>
                    <a:pt x="131" y="37"/>
                  </a:cubicBezTo>
                  <a:cubicBezTo>
                    <a:pt x="144" y="41"/>
                    <a:pt x="157" y="46"/>
                    <a:pt x="170" y="50"/>
                  </a:cubicBezTo>
                  <a:cubicBezTo>
                    <a:pt x="185" y="56"/>
                    <a:pt x="199" y="61"/>
                    <a:pt x="213" y="67"/>
                  </a:cubicBezTo>
                  <a:cubicBezTo>
                    <a:pt x="226" y="73"/>
                    <a:pt x="239" y="77"/>
                    <a:pt x="252" y="82"/>
                  </a:cubicBezTo>
                  <a:cubicBezTo>
                    <a:pt x="261" y="85"/>
                    <a:pt x="270" y="88"/>
                    <a:pt x="279" y="92"/>
                  </a:cubicBezTo>
                  <a:cubicBezTo>
                    <a:pt x="300" y="100"/>
                    <a:pt x="321" y="109"/>
                    <a:pt x="342" y="116"/>
                  </a:cubicBezTo>
                  <a:cubicBezTo>
                    <a:pt x="344" y="117"/>
                    <a:pt x="346" y="118"/>
                    <a:pt x="347" y="118"/>
                  </a:cubicBezTo>
                  <a:cubicBezTo>
                    <a:pt x="340" y="119"/>
                    <a:pt x="334" y="116"/>
                    <a:pt x="327" y="116"/>
                  </a:cubicBezTo>
                  <a:cubicBezTo>
                    <a:pt x="330" y="117"/>
                    <a:pt x="333" y="118"/>
                    <a:pt x="336" y="119"/>
                  </a:cubicBezTo>
                  <a:cubicBezTo>
                    <a:pt x="343" y="122"/>
                    <a:pt x="350" y="125"/>
                    <a:pt x="357" y="127"/>
                  </a:cubicBezTo>
                  <a:cubicBezTo>
                    <a:pt x="365" y="129"/>
                    <a:pt x="372" y="132"/>
                    <a:pt x="381" y="134"/>
                  </a:cubicBezTo>
                  <a:cubicBezTo>
                    <a:pt x="391" y="136"/>
                    <a:pt x="401" y="138"/>
                    <a:pt x="411" y="141"/>
                  </a:cubicBezTo>
                  <a:cubicBezTo>
                    <a:pt x="428" y="145"/>
                    <a:pt x="445" y="147"/>
                    <a:pt x="461" y="150"/>
                  </a:cubicBezTo>
                  <a:cubicBezTo>
                    <a:pt x="468" y="151"/>
                    <a:pt x="474" y="152"/>
                    <a:pt x="481" y="153"/>
                  </a:cubicBezTo>
                  <a:cubicBezTo>
                    <a:pt x="496" y="156"/>
                    <a:pt x="512" y="158"/>
                    <a:pt x="528" y="161"/>
                  </a:cubicBezTo>
                  <a:cubicBezTo>
                    <a:pt x="533" y="162"/>
                    <a:pt x="538" y="162"/>
                    <a:pt x="543" y="161"/>
                  </a:cubicBezTo>
                  <a:cubicBezTo>
                    <a:pt x="550" y="161"/>
                    <a:pt x="556" y="161"/>
                    <a:pt x="563" y="161"/>
                  </a:cubicBezTo>
                  <a:cubicBezTo>
                    <a:pt x="570" y="161"/>
                    <a:pt x="577" y="162"/>
                    <a:pt x="583" y="163"/>
                  </a:cubicBezTo>
                  <a:cubicBezTo>
                    <a:pt x="598" y="163"/>
                    <a:pt x="613" y="164"/>
                    <a:pt x="627" y="164"/>
                  </a:cubicBezTo>
                  <a:cubicBezTo>
                    <a:pt x="646" y="165"/>
                    <a:pt x="665" y="164"/>
                    <a:pt x="684" y="165"/>
                  </a:cubicBezTo>
                  <a:cubicBezTo>
                    <a:pt x="702" y="165"/>
                    <a:pt x="721" y="166"/>
                    <a:pt x="739" y="164"/>
                  </a:cubicBezTo>
                  <a:cubicBezTo>
                    <a:pt x="753" y="163"/>
                    <a:pt x="766" y="162"/>
                    <a:pt x="780" y="162"/>
                  </a:cubicBezTo>
                  <a:cubicBezTo>
                    <a:pt x="781" y="162"/>
                    <a:pt x="782" y="162"/>
                    <a:pt x="784" y="161"/>
                  </a:cubicBezTo>
                  <a:cubicBezTo>
                    <a:pt x="793" y="161"/>
                    <a:pt x="803" y="160"/>
                    <a:pt x="812" y="159"/>
                  </a:cubicBezTo>
                  <a:cubicBezTo>
                    <a:pt x="820" y="159"/>
                    <a:pt x="829" y="158"/>
                    <a:pt x="838" y="158"/>
                  </a:cubicBezTo>
                  <a:cubicBezTo>
                    <a:pt x="844" y="156"/>
                    <a:pt x="850" y="156"/>
                    <a:pt x="857" y="156"/>
                  </a:cubicBezTo>
                  <a:cubicBezTo>
                    <a:pt x="863" y="156"/>
                    <a:pt x="870" y="155"/>
                    <a:pt x="877" y="155"/>
                  </a:cubicBezTo>
                  <a:cubicBezTo>
                    <a:pt x="883" y="155"/>
                    <a:pt x="889" y="154"/>
                    <a:pt x="896" y="156"/>
                  </a:cubicBezTo>
                  <a:cubicBezTo>
                    <a:pt x="897" y="157"/>
                    <a:pt x="898" y="157"/>
                    <a:pt x="899" y="156"/>
                  </a:cubicBezTo>
                  <a:cubicBezTo>
                    <a:pt x="902" y="153"/>
                    <a:pt x="906" y="154"/>
                    <a:pt x="909" y="153"/>
                  </a:cubicBezTo>
                  <a:cubicBezTo>
                    <a:pt x="912" y="153"/>
                    <a:pt x="914" y="152"/>
                    <a:pt x="917" y="152"/>
                  </a:cubicBezTo>
                  <a:cubicBezTo>
                    <a:pt x="934" y="153"/>
                    <a:pt x="950" y="152"/>
                    <a:pt x="967" y="152"/>
                  </a:cubicBezTo>
                  <a:cubicBezTo>
                    <a:pt x="983" y="152"/>
                    <a:pt x="999" y="151"/>
                    <a:pt x="1014" y="150"/>
                  </a:cubicBezTo>
                  <a:cubicBezTo>
                    <a:pt x="1022" y="150"/>
                    <a:pt x="1029" y="151"/>
                    <a:pt x="1037" y="151"/>
                  </a:cubicBezTo>
                  <a:cubicBezTo>
                    <a:pt x="1055" y="151"/>
                    <a:pt x="1072" y="150"/>
                    <a:pt x="1090" y="151"/>
                  </a:cubicBezTo>
                  <a:cubicBezTo>
                    <a:pt x="1105" y="152"/>
                    <a:pt x="1120" y="151"/>
                    <a:pt x="1134" y="153"/>
                  </a:cubicBezTo>
                  <a:cubicBezTo>
                    <a:pt x="1145" y="154"/>
                    <a:pt x="1156" y="153"/>
                    <a:pt x="1167" y="155"/>
                  </a:cubicBezTo>
                  <a:cubicBezTo>
                    <a:pt x="1168" y="155"/>
                    <a:pt x="1169" y="155"/>
                    <a:pt x="1171" y="155"/>
                  </a:cubicBezTo>
                  <a:cubicBezTo>
                    <a:pt x="1193" y="155"/>
                    <a:pt x="1215" y="155"/>
                    <a:pt x="1237" y="157"/>
                  </a:cubicBezTo>
                  <a:cubicBezTo>
                    <a:pt x="1256" y="159"/>
                    <a:pt x="1275" y="160"/>
                    <a:pt x="1294" y="162"/>
                  </a:cubicBezTo>
                  <a:cubicBezTo>
                    <a:pt x="1303" y="162"/>
                    <a:pt x="1313" y="162"/>
                    <a:pt x="1322" y="163"/>
                  </a:cubicBezTo>
                  <a:cubicBezTo>
                    <a:pt x="1333" y="163"/>
                    <a:pt x="1343" y="163"/>
                    <a:pt x="1353" y="164"/>
                  </a:cubicBezTo>
                  <a:cubicBezTo>
                    <a:pt x="1363" y="164"/>
                    <a:pt x="1374" y="165"/>
                    <a:pt x="1384" y="165"/>
                  </a:cubicBezTo>
                  <a:cubicBezTo>
                    <a:pt x="1395" y="165"/>
                    <a:pt x="1406" y="165"/>
                    <a:pt x="1416" y="165"/>
                  </a:cubicBezTo>
                  <a:cubicBezTo>
                    <a:pt x="1430" y="165"/>
                    <a:pt x="1443" y="165"/>
                    <a:pt x="1456" y="165"/>
                  </a:cubicBezTo>
                  <a:cubicBezTo>
                    <a:pt x="1474" y="164"/>
                    <a:pt x="1492" y="163"/>
                    <a:pt x="1510" y="162"/>
                  </a:cubicBezTo>
                  <a:cubicBezTo>
                    <a:pt x="1517" y="162"/>
                    <a:pt x="1525" y="161"/>
                    <a:pt x="1532" y="161"/>
                  </a:cubicBezTo>
                  <a:cubicBezTo>
                    <a:pt x="1551" y="160"/>
                    <a:pt x="1570" y="159"/>
                    <a:pt x="1588" y="157"/>
                  </a:cubicBezTo>
                  <a:cubicBezTo>
                    <a:pt x="1597" y="157"/>
                    <a:pt x="1605" y="156"/>
                    <a:pt x="1613" y="155"/>
                  </a:cubicBezTo>
                  <a:cubicBezTo>
                    <a:pt x="1618" y="155"/>
                    <a:pt x="1622" y="156"/>
                    <a:pt x="1624" y="160"/>
                  </a:cubicBezTo>
                  <a:cubicBezTo>
                    <a:pt x="1624" y="160"/>
                    <a:pt x="1625" y="160"/>
                    <a:pt x="1626" y="160"/>
                  </a:cubicBezTo>
                  <a:cubicBezTo>
                    <a:pt x="1627" y="159"/>
                    <a:pt x="1629" y="157"/>
                    <a:pt x="1630" y="156"/>
                  </a:cubicBezTo>
                  <a:cubicBezTo>
                    <a:pt x="1649" y="154"/>
                    <a:pt x="1666" y="153"/>
                    <a:pt x="1684" y="152"/>
                  </a:cubicBezTo>
                  <a:cubicBezTo>
                    <a:pt x="1706" y="151"/>
                    <a:pt x="1727" y="151"/>
                    <a:pt x="1748" y="152"/>
                  </a:cubicBezTo>
                  <a:cubicBezTo>
                    <a:pt x="1762" y="152"/>
                    <a:pt x="1775" y="152"/>
                    <a:pt x="1789" y="152"/>
                  </a:cubicBezTo>
                  <a:cubicBezTo>
                    <a:pt x="1805" y="152"/>
                    <a:pt x="1820" y="152"/>
                    <a:pt x="1835" y="152"/>
                  </a:cubicBezTo>
                  <a:cubicBezTo>
                    <a:pt x="1841" y="152"/>
                    <a:pt x="1847" y="152"/>
                    <a:pt x="1853" y="152"/>
                  </a:cubicBezTo>
                  <a:cubicBezTo>
                    <a:pt x="1867" y="154"/>
                    <a:pt x="1881" y="153"/>
                    <a:pt x="1895" y="155"/>
                  </a:cubicBezTo>
                  <a:cubicBezTo>
                    <a:pt x="1906" y="156"/>
                    <a:pt x="1916" y="156"/>
                    <a:pt x="1927" y="157"/>
                  </a:cubicBezTo>
                  <a:cubicBezTo>
                    <a:pt x="1932" y="157"/>
                    <a:pt x="1937" y="158"/>
                    <a:pt x="1942" y="159"/>
                  </a:cubicBezTo>
                  <a:cubicBezTo>
                    <a:pt x="1949" y="159"/>
                    <a:pt x="1956" y="159"/>
                    <a:pt x="1963" y="160"/>
                  </a:cubicBezTo>
                  <a:cubicBezTo>
                    <a:pt x="1978" y="161"/>
                    <a:pt x="1993" y="163"/>
                    <a:pt x="2009" y="164"/>
                  </a:cubicBezTo>
                  <a:cubicBezTo>
                    <a:pt x="2021" y="166"/>
                    <a:pt x="2034" y="168"/>
                    <a:pt x="2046" y="170"/>
                  </a:cubicBezTo>
                  <a:cubicBezTo>
                    <a:pt x="2060" y="172"/>
                    <a:pt x="2073" y="175"/>
                    <a:pt x="2086" y="178"/>
                  </a:cubicBezTo>
                  <a:cubicBezTo>
                    <a:pt x="2094" y="179"/>
                    <a:pt x="2102" y="181"/>
                    <a:pt x="2109" y="182"/>
                  </a:cubicBezTo>
                  <a:cubicBezTo>
                    <a:pt x="2115" y="183"/>
                    <a:pt x="2120" y="184"/>
                    <a:pt x="2126" y="186"/>
                  </a:cubicBezTo>
                  <a:cubicBezTo>
                    <a:pt x="2131" y="188"/>
                    <a:pt x="2137" y="187"/>
                    <a:pt x="2142" y="190"/>
                  </a:cubicBezTo>
                  <a:cubicBezTo>
                    <a:pt x="2143" y="191"/>
                    <a:pt x="2144" y="190"/>
                    <a:pt x="2144" y="191"/>
                  </a:cubicBezTo>
                  <a:cubicBezTo>
                    <a:pt x="2147" y="191"/>
                    <a:pt x="2150" y="191"/>
                    <a:pt x="2152" y="191"/>
                  </a:cubicBezTo>
                  <a:cubicBezTo>
                    <a:pt x="2156" y="192"/>
                    <a:pt x="2160" y="193"/>
                    <a:pt x="2164" y="194"/>
                  </a:cubicBezTo>
                  <a:cubicBezTo>
                    <a:pt x="2182" y="197"/>
                    <a:pt x="2200" y="200"/>
                    <a:pt x="2218" y="202"/>
                  </a:cubicBezTo>
                  <a:cubicBezTo>
                    <a:pt x="2232" y="204"/>
                    <a:pt x="2247" y="206"/>
                    <a:pt x="2261" y="207"/>
                  </a:cubicBezTo>
                  <a:cubicBezTo>
                    <a:pt x="2270" y="208"/>
                    <a:pt x="2278" y="207"/>
                    <a:pt x="2286" y="207"/>
                  </a:cubicBezTo>
                  <a:cubicBezTo>
                    <a:pt x="2304" y="206"/>
                    <a:pt x="2322" y="207"/>
                    <a:pt x="2340" y="202"/>
                  </a:cubicBezTo>
                  <a:cubicBezTo>
                    <a:pt x="2350" y="200"/>
                    <a:pt x="2359" y="199"/>
                    <a:pt x="2369" y="197"/>
                  </a:cubicBezTo>
                  <a:cubicBezTo>
                    <a:pt x="2375" y="196"/>
                    <a:pt x="2380" y="194"/>
                    <a:pt x="2386" y="193"/>
                  </a:cubicBezTo>
                  <a:cubicBezTo>
                    <a:pt x="2406" y="191"/>
                    <a:pt x="2426" y="187"/>
                    <a:pt x="2445" y="183"/>
                  </a:cubicBezTo>
                  <a:cubicBezTo>
                    <a:pt x="2460" y="180"/>
                    <a:pt x="2475" y="177"/>
                    <a:pt x="2490" y="175"/>
                  </a:cubicBezTo>
                  <a:cubicBezTo>
                    <a:pt x="2497" y="173"/>
                    <a:pt x="2504" y="172"/>
                    <a:pt x="2512" y="171"/>
                  </a:cubicBezTo>
                  <a:cubicBezTo>
                    <a:pt x="2524" y="168"/>
                    <a:pt x="2536" y="166"/>
                    <a:pt x="2549" y="163"/>
                  </a:cubicBezTo>
                  <a:cubicBezTo>
                    <a:pt x="2554" y="162"/>
                    <a:pt x="2560" y="162"/>
                    <a:pt x="2566" y="161"/>
                  </a:cubicBezTo>
                  <a:cubicBezTo>
                    <a:pt x="2581" y="157"/>
                    <a:pt x="2596" y="154"/>
                    <a:pt x="2612" y="150"/>
                  </a:cubicBezTo>
                  <a:cubicBezTo>
                    <a:pt x="2624" y="148"/>
                    <a:pt x="2636" y="146"/>
                    <a:pt x="2648" y="144"/>
                  </a:cubicBezTo>
                  <a:cubicBezTo>
                    <a:pt x="2664" y="141"/>
                    <a:pt x="2680" y="139"/>
                    <a:pt x="2696" y="136"/>
                  </a:cubicBezTo>
                  <a:cubicBezTo>
                    <a:pt x="2723" y="131"/>
                    <a:pt x="2750" y="130"/>
                    <a:pt x="2778" y="131"/>
                  </a:cubicBezTo>
                  <a:cubicBezTo>
                    <a:pt x="2793" y="131"/>
                    <a:pt x="2807" y="131"/>
                    <a:pt x="2822" y="131"/>
                  </a:cubicBezTo>
                  <a:cubicBezTo>
                    <a:pt x="2830" y="131"/>
                    <a:pt x="2838" y="131"/>
                    <a:pt x="2847" y="132"/>
                  </a:cubicBezTo>
                  <a:cubicBezTo>
                    <a:pt x="2867" y="133"/>
                    <a:pt x="2888" y="136"/>
                    <a:pt x="2909" y="138"/>
                  </a:cubicBezTo>
                  <a:cubicBezTo>
                    <a:pt x="2923" y="140"/>
                    <a:pt x="2937" y="142"/>
                    <a:pt x="2951" y="145"/>
                  </a:cubicBezTo>
                  <a:cubicBezTo>
                    <a:pt x="2963" y="147"/>
                    <a:pt x="2974" y="151"/>
                    <a:pt x="2985" y="154"/>
                  </a:cubicBezTo>
                  <a:cubicBezTo>
                    <a:pt x="2987" y="154"/>
                    <a:pt x="2989" y="155"/>
                    <a:pt x="2991" y="155"/>
                  </a:cubicBezTo>
                  <a:cubicBezTo>
                    <a:pt x="2993" y="155"/>
                    <a:pt x="2994" y="154"/>
                    <a:pt x="2994" y="152"/>
                  </a:cubicBezTo>
                  <a:cubicBezTo>
                    <a:pt x="2999" y="152"/>
                    <a:pt x="2999" y="152"/>
                    <a:pt x="2999" y="152"/>
                  </a:cubicBezTo>
                  <a:cubicBezTo>
                    <a:pt x="2999" y="171"/>
                    <a:pt x="2999" y="190"/>
                    <a:pt x="2999" y="209"/>
                  </a:cubicBezTo>
                  <a:cubicBezTo>
                    <a:pt x="2999" y="211"/>
                    <a:pt x="2999" y="213"/>
                    <a:pt x="2999" y="215"/>
                  </a:cubicBezTo>
                  <a:cubicBezTo>
                    <a:pt x="3000" y="214"/>
                    <a:pt x="3000" y="212"/>
                    <a:pt x="3000" y="211"/>
                  </a:cubicBezTo>
                  <a:cubicBezTo>
                    <a:pt x="3000" y="188"/>
                    <a:pt x="3000" y="165"/>
                    <a:pt x="3000" y="142"/>
                  </a:cubicBezTo>
                  <a:cubicBezTo>
                    <a:pt x="3000" y="126"/>
                    <a:pt x="3000" y="110"/>
                    <a:pt x="3000" y="94"/>
                  </a:cubicBezTo>
                  <a:cubicBezTo>
                    <a:pt x="3000" y="65"/>
                    <a:pt x="3000" y="37"/>
                    <a:pt x="3000" y="8"/>
                  </a:cubicBezTo>
                  <a:lnTo>
                    <a:pt x="3007" y="8"/>
                  </a:lnTo>
                  <a:close/>
                  <a:moveTo>
                    <a:pt x="3000" y="236"/>
                  </a:moveTo>
                  <a:cubicBezTo>
                    <a:pt x="3000" y="235"/>
                    <a:pt x="3000" y="233"/>
                    <a:pt x="3000" y="232"/>
                  </a:cubicBezTo>
                  <a:cubicBezTo>
                    <a:pt x="2999" y="232"/>
                    <a:pt x="2999" y="232"/>
                    <a:pt x="2999" y="232"/>
                  </a:cubicBezTo>
                  <a:cubicBezTo>
                    <a:pt x="2999" y="234"/>
                    <a:pt x="2999" y="235"/>
                    <a:pt x="2999" y="236"/>
                  </a:cubicBezTo>
                  <a:cubicBezTo>
                    <a:pt x="2999" y="236"/>
                    <a:pt x="3000" y="236"/>
                    <a:pt x="3000" y="236"/>
                  </a:cubicBezTo>
                  <a:close/>
                  <a:moveTo>
                    <a:pt x="306" y="109"/>
                  </a:moveTo>
                  <a:cubicBezTo>
                    <a:pt x="310" y="111"/>
                    <a:pt x="310" y="111"/>
                    <a:pt x="313" y="111"/>
                  </a:cubicBezTo>
                  <a:cubicBezTo>
                    <a:pt x="310" y="109"/>
                    <a:pt x="310" y="109"/>
                    <a:pt x="306" y="109"/>
                  </a:cubicBezTo>
                  <a:close/>
                  <a:moveTo>
                    <a:pt x="301" y="109"/>
                  </a:moveTo>
                  <a:cubicBezTo>
                    <a:pt x="301" y="109"/>
                    <a:pt x="301" y="108"/>
                    <a:pt x="301" y="108"/>
                  </a:cubicBezTo>
                  <a:cubicBezTo>
                    <a:pt x="301" y="108"/>
                    <a:pt x="301" y="107"/>
                    <a:pt x="301" y="107"/>
                  </a:cubicBezTo>
                  <a:cubicBezTo>
                    <a:pt x="300" y="107"/>
                    <a:pt x="299" y="107"/>
                    <a:pt x="299" y="108"/>
                  </a:cubicBezTo>
                  <a:cubicBezTo>
                    <a:pt x="299" y="108"/>
                    <a:pt x="299" y="108"/>
                    <a:pt x="299" y="108"/>
                  </a:cubicBezTo>
                  <a:cubicBezTo>
                    <a:pt x="298" y="107"/>
                    <a:pt x="298" y="107"/>
                    <a:pt x="298" y="107"/>
                  </a:cubicBezTo>
                  <a:cubicBezTo>
                    <a:pt x="298" y="107"/>
                    <a:pt x="298" y="108"/>
                    <a:pt x="298" y="108"/>
                  </a:cubicBezTo>
                  <a:cubicBezTo>
                    <a:pt x="298" y="108"/>
                    <a:pt x="299" y="108"/>
                    <a:pt x="299" y="108"/>
                  </a:cubicBezTo>
                  <a:cubicBezTo>
                    <a:pt x="299" y="108"/>
                    <a:pt x="299" y="108"/>
                    <a:pt x="299" y="108"/>
                  </a:cubicBezTo>
                  <a:cubicBezTo>
                    <a:pt x="300" y="108"/>
                    <a:pt x="300" y="108"/>
                    <a:pt x="301" y="109"/>
                  </a:cubicBezTo>
                  <a:close/>
                  <a:moveTo>
                    <a:pt x="281" y="103"/>
                  </a:moveTo>
                  <a:cubicBezTo>
                    <a:pt x="281" y="103"/>
                    <a:pt x="282" y="102"/>
                    <a:pt x="282" y="102"/>
                  </a:cubicBezTo>
                  <a:cubicBezTo>
                    <a:pt x="281" y="102"/>
                    <a:pt x="280" y="101"/>
                    <a:pt x="279" y="100"/>
                  </a:cubicBezTo>
                  <a:cubicBezTo>
                    <a:pt x="279" y="101"/>
                    <a:pt x="279" y="101"/>
                    <a:pt x="279" y="101"/>
                  </a:cubicBezTo>
                  <a:cubicBezTo>
                    <a:pt x="279" y="102"/>
                    <a:pt x="280" y="102"/>
                    <a:pt x="281" y="103"/>
                  </a:cubicBezTo>
                  <a:close/>
                  <a:moveTo>
                    <a:pt x="255" y="95"/>
                  </a:moveTo>
                  <a:cubicBezTo>
                    <a:pt x="256" y="94"/>
                    <a:pt x="256" y="94"/>
                    <a:pt x="256" y="94"/>
                  </a:cubicBezTo>
                  <a:cubicBezTo>
                    <a:pt x="256" y="94"/>
                    <a:pt x="256" y="94"/>
                    <a:pt x="256" y="94"/>
                  </a:cubicBezTo>
                  <a:cubicBezTo>
                    <a:pt x="255" y="94"/>
                    <a:pt x="255" y="94"/>
                    <a:pt x="255" y="94"/>
                  </a:cubicBezTo>
                  <a:cubicBezTo>
                    <a:pt x="255" y="94"/>
                    <a:pt x="255" y="94"/>
                    <a:pt x="255" y="95"/>
                  </a:cubicBezTo>
                  <a:close/>
                  <a:moveTo>
                    <a:pt x="218" y="83"/>
                  </a:moveTo>
                  <a:cubicBezTo>
                    <a:pt x="219" y="84"/>
                    <a:pt x="221" y="84"/>
                    <a:pt x="224" y="82"/>
                  </a:cubicBezTo>
                  <a:cubicBezTo>
                    <a:pt x="222" y="81"/>
                    <a:pt x="221" y="80"/>
                    <a:pt x="219" y="79"/>
                  </a:cubicBezTo>
                  <a:cubicBezTo>
                    <a:pt x="219" y="79"/>
                    <a:pt x="217" y="80"/>
                    <a:pt x="217" y="80"/>
                  </a:cubicBezTo>
                  <a:cubicBezTo>
                    <a:pt x="217" y="81"/>
                    <a:pt x="217" y="82"/>
                    <a:pt x="218" y="83"/>
                  </a:cubicBezTo>
                  <a:close/>
                  <a:moveTo>
                    <a:pt x="15" y="84"/>
                  </a:moveTo>
                  <a:cubicBezTo>
                    <a:pt x="15" y="84"/>
                    <a:pt x="16" y="83"/>
                    <a:pt x="16" y="83"/>
                  </a:cubicBezTo>
                  <a:cubicBezTo>
                    <a:pt x="15" y="82"/>
                    <a:pt x="14" y="82"/>
                    <a:pt x="14" y="82"/>
                  </a:cubicBezTo>
                  <a:cubicBezTo>
                    <a:pt x="14" y="82"/>
                    <a:pt x="13" y="82"/>
                    <a:pt x="13" y="83"/>
                  </a:cubicBezTo>
                  <a:cubicBezTo>
                    <a:pt x="14" y="83"/>
                    <a:pt x="14" y="84"/>
                    <a:pt x="15" y="84"/>
                  </a:cubicBezTo>
                  <a:close/>
                </a:path>
              </a:pathLst>
            </a:custGeom>
            <a:solidFill>
              <a:srgbClr val="92D05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4" name="Freeform 6"/>
            <p:cNvSpPr>
              <a:spLocks noEditPoints="1"/>
            </p:cNvSpPr>
            <p:nvPr/>
          </p:nvSpPr>
          <p:spPr bwMode="auto">
            <a:xfrm>
              <a:off x="-2" y="582"/>
              <a:ext cx="5781" cy="3017"/>
            </a:xfrm>
            <a:custGeom>
              <a:avLst/>
              <a:gdLst>
                <a:gd name="T0" fmla="*/ 2998 w 3007"/>
                <a:gd name="T1" fmla="*/ 606 h 1568"/>
                <a:gd name="T2" fmla="*/ 2997 w 3007"/>
                <a:gd name="T3" fmla="*/ 1008 h 1568"/>
                <a:gd name="T4" fmla="*/ 2961 w 3007"/>
                <a:gd name="T5" fmla="*/ 1510 h 1568"/>
                <a:gd name="T6" fmla="*/ 2553 w 3007"/>
                <a:gd name="T7" fmla="*/ 1527 h 1568"/>
                <a:gd name="T8" fmla="*/ 2190 w 3007"/>
                <a:gd name="T9" fmla="*/ 1559 h 1568"/>
                <a:gd name="T10" fmla="*/ 2173 w 3007"/>
                <a:gd name="T11" fmla="*/ 1401 h 1568"/>
                <a:gd name="T12" fmla="*/ 2272 w 3007"/>
                <a:gd name="T13" fmla="*/ 1230 h 1568"/>
                <a:gd name="T14" fmla="*/ 2292 w 3007"/>
                <a:gd name="T15" fmla="*/ 1046 h 1568"/>
                <a:gd name="T16" fmla="*/ 2146 w 3007"/>
                <a:gd name="T17" fmla="*/ 890 h 1568"/>
                <a:gd name="T18" fmla="*/ 2002 w 3007"/>
                <a:gd name="T19" fmla="*/ 851 h 1568"/>
                <a:gd name="T20" fmla="*/ 1829 w 3007"/>
                <a:gd name="T21" fmla="*/ 1002 h 1568"/>
                <a:gd name="T22" fmla="*/ 1878 w 3007"/>
                <a:gd name="T23" fmla="*/ 1256 h 1568"/>
                <a:gd name="T24" fmla="*/ 2024 w 3007"/>
                <a:gd name="T25" fmla="*/ 1388 h 1568"/>
                <a:gd name="T26" fmla="*/ 1787 w 3007"/>
                <a:gd name="T27" fmla="*/ 1516 h 1568"/>
                <a:gd name="T28" fmla="*/ 1631 w 3007"/>
                <a:gd name="T29" fmla="*/ 1350 h 1568"/>
                <a:gd name="T30" fmla="*/ 1711 w 3007"/>
                <a:gd name="T31" fmla="*/ 1207 h 1568"/>
                <a:gd name="T32" fmla="*/ 1438 w 3007"/>
                <a:gd name="T33" fmla="*/ 1045 h 1568"/>
                <a:gd name="T34" fmla="*/ 1244 w 3007"/>
                <a:gd name="T35" fmla="*/ 1029 h 1568"/>
                <a:gd name="T36" fmla="*/ 1085 w 3007"/>
                <a:gd name="T37" fmla="*/ 1196 h 1568"/>
                <a:gd name="T38" fmla="*/ 1122 w 3007"/>
                <a:gd name="T39" fmla="*/ 1264 h 1568"/>
                <a:gd name="T40" fmla="*/ 904 w 3007"/>
                <a:gd name="T41" fmla="*/ 1512 h 1568"/>
                <a:gd name="T42" fmla="*/ 835 w 3007"/>
                <a:gd name="T43" fmla="*/ 1347 h 1568"/>
                <a:gd name="T44" fmla="*/ 688 w 3007"/>
                <a:gd name="T45" fmla="*/ 1217 h 1568"/>
                <a:gd name="T46" fmla="*/ 514 w 3007"/>
                <a:gd name="T47" fmla="*/ 1326 h 1568"/>
                <a:gd name="T48" fmla="*/ 502 w 3007"/>
                <a:gd name="T49" fmla="*/ 1491 h 1568"/>
                <a:gd name="T50" fmla="*/ 318 w 3007"/>
                <a:gd name="T51" fmla="*/ 1473 h 1568"/>
                <a:gd name="T52" fmla="*/ 0 w 3007"/>
                <a:gd name="T53" fmla="*/ 1371 h 1568"/>
                <a:gd name="T54" fmla="*/ 2997 w 3007"/>
                <a:gd name="T55" fmla="*/ 330 h 1568"/>
                <a:gd name="T56" fmla="*/ 2996 w 3007"/>
                <a:gd name="T57" fmla="*/ 208 h 1568"/>
                <a:gd name="T58" fmla="*/ 2974 w 3007"/>
                <a:gd name="T59" fmla="*/ 1373 h 1568"/>
                <a:gd name="T60" fmla="*/ 2139 w 3007"/>
                <a:gd name="T61" fmla="*/ 443 h 1568"/>
                <a:gd name="T62" fmla="*/ 1793 w 3007"/>
                <a:gd name="T63" fmla="*/ 448 h 1568"/>
                <a:gd name="T64" fmla="*/ 1808 w 3007"/>
                <a:gd name="T65" fmla="*/ 314 h 1568"/>
                <a:gd name="T66" fmla="*/ 1659 w 3007"/>
                <a:gd name="T67" fmla="*/ 336 h 1568"/>
                <a:gd name="T68" fmla="*/ 1596 w 3007"/>
                <a:gd name="T69" fmla="*/ 215 h 1568"/>
                <a:gd name="T70" fmla="*/ 1506 w 3007"/>
                <a:gd name="T71" fmla="*/ 232 h 1568"/>
                <a:gd name="T72" fmla="*/ 1380 w 3007"/>
                <a:gd name="T73" fmla="*/ 232 h 1568"/>
                <a:gd name="T74" fmla="*/ 1290 w 3007"/>
                <a:gd name="T75" fmla="*/ 285 h 1568"/>
                <a:gd name="T76" fmla="*/ 1212 w 3007"/>
                <a:gd name="T77" fmla="*/ 353 h 1568"/>
                <a:gd name="T78" fmla="*/ 1194 w 3007"/>
                <a:gd name="T79" fmla="*/ 455 h 1568"/>
                <a:gd name="T80" fmla="*/ 972 w 3007"/>
                <a:gd name="T81" fmla="*/ 529 h 1568"/>
                <a:gd name="T82" fmla="*/ 1205 w 3007"/>
                <a:gd name="T83" fmla="*/ 591 h 1568"/>
                <a:gd name="T84" fmla="*/ 961 w 3007"/>
                <a:gd name="T85" fmla="*/ 725 h 1568"/>
                <a:gd name="T86" fmla="*/ 1168 w 3007"/>
                <a:gd name="T87" fmla="*/ 796 h 1568"/>
                <a:gd name="T88" fmla="*/ 1259 w 3007"/>
                <a:gd name="T89" fmla="*/ 891 h 1568"/>
                <a:gd name="T90" fmla="*/ 1396 w 3007"/>
                <a:gd name="T91" fmla="*/ 798 h 1568"/>
                <a:gd name="T92" fmla="*/ 1449 w 3007"/>
                <a:gd name="T93" fmla="*/ 1030 h 1568"/>
                <a:gd name="T94" fmla="*/ 1560 w 3007"/>
                <a:gd name="T95" fmla="*/ 860 h 1568"/>
                <a:gd name="T96" fmla="*/ 1624 w 3007"/>
                <a:gd name="T97" fmla="*/ 783 h 1568"/>
                <a:gd name="T98" fmla="*/ 1808 w 3007"/>
                <a:gd name="T99" fmla="*/ 890 h 1568"/>
                <a:gd name="T100" fmla="*/ 1748 w 3007"/>
                <a:gd name="T101" fmla="*/ 688 h 1568"/>
                <a:gd name="T102" fmla="*/ 1770 w 3007"/>
                <a:gd name="T103" fmla="*/ 586 h 1568"/>
                <a:gd name="T104" fmla="*/ 594 w 3007"/>
                <a:gd name="T105" fmla="*/ 633 h 1568"/>
                <a:gd name="T106" fmla="*/ 403 w 3007"/>
                <a:gd name="T107" fmla="*/ 548 h 1568"/>
                <a:gd name="T108" fmla="*/ 218 w 3007"/>
                <a:gd name="T109" fmla="*/ 615 h 1568"/>
                <a:gd name="T110" fmla="*/ 122 w 3007"/>
                <a:gd name="T111" fmla="*/ 735 h 1568"/>
                <a:gd name="T112" fmla="*/ 319 w 3007"/>
                <a:gd name="T113" fmla="*/ 778 h 1568"/>
                <a:gd name="T114" fmla="*/ 431 w 3007"/>
                <a:gd name="T115" fmla="*/ 780 h 1568"/>
                <a:gd name="T116" fmla="*/ 568 w 3007"/>
                <a:gd name="T117" fmla="*/ 709 h 15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3007" h="1568">
                  <a:moveTo>
                    <a:pt x="3007" y="0"/>
                  </a:moveTo>
                  <a:cubicBezTo>
                    <a:pt x="3007" y="460"/>
                    <a:pt x="3007" y="919"/>
                    <a:pt x="3007" y="1379"/>
                  </a:cubicBezTo>
                  <a:cubicBezTo>
                    <a:pt x="3000" y="1379"/>
                    <a:pt x="3000" y="1379"/>
                    <a:pt x="3000" y="1379"/>
                  </a:cubicBezTo>
                  <a:cubicBezTo>
                    <a:pt x="3000" y="1372"/>
                    <a:pt x="3000" y="1365"/>
                    <a:pt x="3000" y="1358"/>
                  </a:cubicBezTo>
                  <a:cubicBezTo>
                    <a:pt x="3000" y="1284"/>
                    <a:pt x="3000" y="1209"/>
                    <a:pt x="2999" y="1134"/>
                  </a:cubicBezTo>
                  <a:cubicBezTo>
                    <a:pt x="2999" y="1102"/>
                    <a:pt x="3000" y="1070"/>
                    <a:pt x="3000" y="1037"/>
                  </a:cubicBezTo>
                  <a:cubicBezTo>
                    <a:pt x="3000" y="1031"/>
                    <a:pt x="2999" y="1024"/>
                    <a:pt x="2999" y="1018"/>
                  </a:cubicBezTo>
                  <a:cubicBezTo>
                    <a:pt x="2999" y="996"/>
                    <a:pt x="2999" y="975"/>
                    <a:pt x="2999" y="953"/>
                  </a:cubicBezTo>
                  <a:cubicBezTo>
                    <a:pt x="2999" y="944"/>
                    <a:pt x="2998" y="935"/>
                    <a:pt x="2998" y="925"/>
                  </a:cubicBezTo>
                  <a:cubicBezTo>
                    <a:pt x="2998" y="902"/>
                    <a:pt x="2999" y="879"/>
                    <a:pt x="2999" y="857"/>
                  </a:cubicBezTo>
                  <a:cubicBezTo>
                    <a:pt x="2999" y="843"/>
                    <a:pt x="2998" y="829"/>
                    <a:pt x="2998" y="815"/>
                  </a:cubicBezTo>
                  <a:cubicBezTo>
                    <a:pt x="2998" y="780"/>
                    <a:pt x="2998" y="744"/>
                    <a:pt x="2998" y="709"/>
                  </a:cubicBezTo>
                  <a:cubicBezTo>
                    <a:pt x="2998" y="675"/>
                    <a:pt x="2998" y="640"/>
                    <a:pt x="2998" y="606"/>
                  </a:cubicBezTo>
                  <a:cubicBezTo>
                    <a:pt x="2998" y="561"/>
                    <a:pt x="2998" y="517"/>
                    <a:pt x="2998" y="472"/>
                  </a:cubicBezTo>
                  <a:cubicBezTo>
                    <a:pt x="2998" y="432"/>
                    <a:pt x="2998" y="391"/>
                    <a:pt x="2998" y="351"/>
                  </a:cubicBezTo>
                  <a:cubicBezTo>
                    <a:pt x="2998" y="347"/>
                    <a:pt x="2998" y="342"/>
                    <a:pt x="2998" y="338"/>
                  </a:cubicBezTo>
                  <a:cubicBezTo>
                    <a:pt x="2997" y="338"/>
                    <a:pt x="2997" y="338"/>
                    <a:pt x="2996" y="338"/>
                  </a:cubicBezTo>
                  <a:cubicBezTo>
                    <a:pt x="2996" y="346"/>
                    <a:pt x="2997" y="354"/>
                    <a:pt x="2997" y="363"/>
                  </a:cubicBezTo>
                  <a:cubicBezTo>
                    <a:pt x="2996" y="383"/>
                    <a:pt x="2996" y="404"/>
                    <a:pt x="2996" y="424"/>
                  </a:cubicBezTo>
                  <a:cubicBezTo>
                    <a:pt x="2996" y="441"/>
                    <a:pt x="2997" y="458"/>
                    <a:pt x="2997" y="475"/>
                  </a:cubicBezTo>
                  <a:cubicBezTo>
                    <a:pt x="2997" y="497"/>
                    <a:pt x="2997" y="519"/>
                    <a:pt x="2997" y="541"/>
                  </a:cubicBezTo>
                  <a:cubicBezTo>
                    <a:pt x="2997" y="567"/>
                    <a:pt x="2996" y="592"/>
                    <a:pt x="2996" y="618"/>
                  </a:cubicBezTo>
                  <a:cubicBezTo>
                    <a:pt x="2996" y="657"/>
                    <a:pt x="2997" y="696"/>
                    <a:pt x="2997" y="735"/>
                  </a:cubicBezTo>
                  <a:cubicBezTo>
                    <a:pt x="2997" y="796"/>
                    <a:pt x="2997" y="858"/>
                    <a:pt x="2997" y="919"/>
                  </a:cubicBezTo>
                  <a:cubicBezTo>
                    <a:pt x="2997" y="934"/>
                    <a:pt x="2997" y="949"/>
                    <a:pt x="2997" y="964"/>
                  </a:cubicBezTo>
                  <a:cubicBezTo>
                    <a:pt x="2997" y="979"/>
                    <a:pt x="2998" y="993"/>
                    <a:pt x="2997" y="1008"/>
                  </a:cubicBezTo>
                  <a:cubicBezTo>
                    <a:pt x="2997" y="1013"/>
                    <a:pt x="2997" y="1017"/>
                    <a:pt x="2997" y="1022"/>
                  </a:cubicBezTo>
                  <a:cubicBezTo>
                    <a:pt x="2997" y="1030"/>
                    <a:pt x="2997" y="1038"/>
                    <a:pt x="2997" y="1047"/>
                  </a:cubicBezTo>
                  <a:cubicBezTo>
                    <a:pt x="2997" y="1060"/>
                    <a:pt x="2997" y="1073"/>
                    <a:pt x="2998" y="1086"/>
                  </a:cubicBezTo>
                  <a:cubicBezTo>
                    <a:pt x="2998" y="1103"/>
                    <a:pt x="2998" y="1120"/>
                    <a:pt x="2998" y="1137"/>
                  </a:cubicBezTo>
                  <a:cubicBezTo>
                    <a:pt x="2998" y="1152"/>
                    <a:pt x="2998" y="1166"/>
                    <a:pt x="2998" y="1181"/>
                  </a:cubicBezTo>
                  <a:cubicBezTo>
                    <a:pt x="2998" y="1207"/>
                    <a:pt x="2998" y="1234"/>
                    <a:pt x="2998" y="1260"/>
                  </a:cubicBezTo>
                  <a:cubicBezTo>
                    <a:pt x="2998" y="1307"/>
                    <a:pt x="2998" y="1354"/>
                    <a:pt x="2998" y="1401"/>
                  </a:cubicBezTo>
                  <a:cubicBezTo>
                    <a:pt x="2998" y="1426"/>
                    <a:pt x="2999" y="1452"/>
                    <a:pt x="2999" y="1477"/>
                  </a:cubicBezTo>
                  <a:cubicBezTo>
                    <a:pt x="2999" y="1492"/>
                    <a:pt x="2999" y="1508"/>
                    <a:pt x="2999" y="1523"/>
                  </a:cubicBezTo>
                  <a:cubicBezTo>
                    <a:pt x="2994" y="1523"/>
                    <a:pt x="2994" y="1523"/>
                    <a:pt x="2994" y="1523"/>
                  </a:cubicBezTo>
                  <a:cubicBezTo>
                    <a:pt x="2994" y="1522"/>
                    <a:pt x="2994" y="1522"/>
                    <a:pt x="2994" y="1521"/>
                  </a:cubicBezTo>
                  <a:cubicBezTo>
                    <a:pt x="2993" y="1520"/>
                    <a:pt x="2992" y="1519"/>
                    <a:pt x="2992" y="1518"/>
                  </a:cubicBezTo>
                  <a:cubicBezTo>
                    <a:pt x="2981" y="1515"/>
                    <a:pt x="2971" y="1512"/>
                    <a:pt x="2961" y="1510"/>
                  </a:cubicBezTo>
                  <a:cubicBezTo>
                    <a:pt x="2957" y="1509"/>
                    <a:pt x="2953" y="1508"/>
                    <a:pt x="2948" y="1507"/>
                  </a:cubicBezTo>
                  <a:cubicBezTo>
                    <a:pt x="2938" y="1505"/>
                    <a:pt x="2928" y="1504"/>
                    <a:pt x="2918" y="1502"/>
                  </a:cubicBezTo>
                  <a:cubicBezTo>
                    <a:pt x="2913" y="1501"/>
                    <a:pt x="2908" y="1501"/>
                    <a:pt x="2903" y="1500"/>
                  </a:cubicBezTo>
                  <a:cubicBezTo>
                    <a:pt x="2894" y="1499"/>
                    <a:pt x="2885" y="1498"/>
                    <a:pt x="2876" y="1498"/>
                  </a:cubicBezTo>
                  <a:cubicBezTo>
                    <a:pt x="2867" y="1497"/>
                    <a:pt x="2857" y="1496"/>
                    <a:pt x="2847" y="1496"/>
                  </a:cubicBezTo>
                  <a:cubicBezTo>
                    <a:pt x="2836" y="1496"/>
                    <a:pt x="2825" y="1496"/>
                    <a:pt x="2814" y="1496"/>
                  </a:cubicBezTo>
                  <a:cubicBezTo>
                    <a:pt x="2805" y="1496"/>
                    <a:pt x="2796" y="1495"/>
                    <a:pt x="2786" y="1495"/>
                  </a:cubicBezTo>
                  <a:cubicBezTo>
                    <a:pt x="2778" y="1495"/>
                    <a:pt x="2769" y="1494"/>
                    <a:pt x="2760" y="1494"/>
                  </a:cubicBezTo>
                  <a:cubicBezTo>
                    <a:pt x="2755" y="1494"/>
                    <a:pt x="2749" y="1495"/>
                    <a:pt x="2744" y="1495"/>
                  </a:cubicBezTo>
                  <a:cubicBezTo>
                    <a:pt x="2734" y="1495"/>
                    <a:pt x="2724" y="1496"/>
                    <a:pt x="2714" y="1498"/>
                  </a:cubicBezTo>
                  <a:cubicBezTo>
                    <a:pt x="2696" y="1500"/>
                    <a:pt x="2678" y="1503"/>
                    <a:pt x="2660" y="1506"/>
                  </a:cubicBezTo>
                  <a:cubicBezTo>
                    <a:pt x="2642" y="1509"/>
                    <a:pt x="2623" y="1513"/>
                    <a:pt x="2605" y="1517"/>
                  </a:cubicBezTo>
                  <a:cubicBezTo>
                    <a:pt x="2588" y="1520"/>
                    <a:pt x="2571" y="1524"/>
                    <a:pt x="2553" y="1527"/>
                  </a:cubicBezTo>
                  <a:cubicBezTo>
                    <a:pt x="2544" y="1529"/>
                    <a:pt x="2535" y="1529"/>
                    <a:pt x="2527" y="1533"/>
                  </a:cubicBezTo>
                  <a:cubicBezTo>
                    <a:pt x="2526" y="1533"/>
                    <a:pt x="2525" y="1533"/>
                    <a:pt x="2524" y="1533"/>
                  </a:cubicBezTo>
                  <a:cubicBezTo>
                    <a:pt x="2521" y="1534"/>
                    <a:pt x="2518" y="1534"/>
                    <a:pt x="2515" y="1535"/>
                  </a:cubicBezTo>
                  <a:cubicBezTo>
                    <a:pt x="2507" y="1536"/>
                    <a:pt x="2498" y="1537"/>
                    <a:pt x="2490" y="1539"/>
                  </a:cubicBezTo>
                  <a:cubicBezTo>
                    <a:pt x="2482" y="1540"/>
                    <a:pt x="2474" y="1541"/>
                    <a:pt x="2467" y="1543"/>
                  </a:cubicBezTo>
                  <a:cubicBezTo>
                    <a:pt x="2446" y="1548"/>
                    <a:pt x="2425" y="1551"/>
                    <a:pt x="2404" y="1554"/>
                  </a:cubicBezTo>
                  <a:cubicBezTo>
                    <a:pt x="2395" y="1556"/>
                    <a:pt x="2387" y="1558"/>
                    <a:pt x="2378" y="1559"/>
                  </a:cubicBezTo>
                  <a:cubicBezTo>
                    <a:pt x="2376" y="1560"/>
                    <a:pt x="2373" y="1561"/>
                    <a:pt x="2371" y="1561"/>
                  </a:cubicBezTo>
                  <a:cubicBezTo>
                    <a:pt x="2351" y="1564"/>
                    <a:pt x="2331" y="1566"/>
                    <a:pt x="2311" y="1567"/>
                  </a:cubicBezTo>
                  <a:cubicBezTo>
                    <a:pt x="2288" y="1568"/>
                    <a:pt x="2265" y="1568"/>
                    <a:pt x="2242" y="1565"/>
                  </a:cubicBezTo>
                  <a:cubicBezTo>
                    <a:pt x="2238" y="1565"/>
                    <a:pt x="2234" y="1565"/>
                    <a:pt x="2230" y="1564"/>
                  </a:cubicBezTo>
                  <a:cubicBezTo>
                    <a:pt x="2225" y="1564"/>
                    <a:pt x="2220" y="1563"/>
                    <a:pt x="2216" y="1563"/>
                  </a:cubicBezTo>
                  <a:cubicBezTo>
                    <a:pt x="2207" y="1562"/>
                    <a:pt x="2199" y="1560"/>
                    <a:pt x="2190" y="1559"/>
                  </a:cubicBezTo>
                  <a:cubicBezTo>
                    <a:pt x="2180" y="1558"/>
                    <a:pt x="2169" y="1557"/>
                    <a:pt x="2159" y="1555"/>
                  </a:cubicBezTo>
                  <a:cubicBezTo>
                    <a:pt x="2155" y="1554"/>
                    <a:pt x="2151" y="1554"/>
                    <a:pt x="2149" y="1552"/>
                  </a:cubicBezTo>
                  <a:cubicBezTo>
                    <a:pt x="2148" y="1551"/>
                    <a:pt x="2148" y="1550"/>
                    <a:pt x="2148" y="1550"/>
                  </a:cubicBezTo>
                  <a:cubicBezTo>
                    <a:pt x="2148" y="1532"/>
                    <a:pt x="2146" y="1514"/>
                    <a:pt x="2147" y="1496"/>
                  </a:cubicBezTo>
                  <a:cubicBezTo>
                    <a:pt x="2147" y="1495"/>
                    <a:pt x="2147" y="1494"/>
                    <a:pt x="2147" y="1493"/>
                  </a:cubicBezTo>
                  <a:cubicBezTo>
                    <a:pt x="2147" y="1477"/>
                    <a:pt x="2146" y="1461"/>
                    <a:pt x="2145" y="1444"/>
                  </a:cubicBezTo>
                  <a:cubicBezTo>
                    <a:pt x="2145" y="1443"/>
                    <a:pt x="2145" y="1442"/>
                    <a:pt x="2145" y="1441"/>
                  </a:cubicBezTo>
                  <a:cubicBezTo>
                    <a:pt x="2141" y="1425"/>
                    <a:pt x="2141" y="1408"/>
                    <a:pt x="2139" y="1392"/>
                  </a:cubicBezTo>
                  <a:cubicBezTo>
                    <a:pt x="2139" y="1389"/>
                    <a:pt x="2139" y="1387"/>
                    <a:pt x="2139" y="1385"/>
                  </a:cubicBezTo>
                  <a:cubicBezTo>
                    <a:pt x="2139" y="1383"/>
                    <a:pt x="2140" y="1382"/>
                    <a:pt x="2140" y="1381"/>
                  </a:cubicBezTo>
                  <a:cubicBezTo>
                    <a:pt x="2141" y="1381"/>
                    <a:pt x="2141" y="1381"/>
                    <a:pt x="2141" y="1381"/>
                  </a:cubicBezTo>
                  <a:cubicBezTo>
                    <a:pt x="2142" y="1382"/>
                    <a:pt x="2143" y="1382"/>
                    <a:pt x="2143" y="1383"/>
                  </a:cubicBezTo>
                  <a:cubicBezTo>
                    <a:pt x="2151" y="1393"/>
                    <a:pt x="2161" y="1399"/>
                    <a:pt x="2173" y="1401"/>
                  </a:cubicBezTo>
                  <a:cubicBezTo>
                    <a:pt x="2183" y="1403"/>
                    <a:pt x="2193" y="1403"/>
                    <a:pt x="2202" y="1402"/>
                  </a:cubicBezTo>
                  <a:cubicBezTo>
                    <a:pt x="2209" y="1402"/>
                    <a:pt x="2216" y="1400"/>
                    <a:pt x="2222" y="1397"/>
                  </a:cubicBezTo>
                  <a:cubicBezTo>
                    <a:pt x="2230" y="1394"/>
                    <a:pt x="2238" y="1390"/>
                    <a:pt x="2242" y="1382"/>
                  </a:cubicBezTo>
                  <a:cubicBezTo>
                    <a:pt x="2245" y="1378"/>
                    <a:pt x="2246" y="1373"/>
                    <a:pt x="2249" y="1369"/>
                  </a:cubicBezTo>
                  <a:cubicBezTo>
                    <a:pt x="2251" y="1363"/>
                    <a:pt x="2253" y="1357"/>
                    <a:pt x="2253" y="1351"/>
                  </a:cubicBezTo>
                  <a:cubicBezTo>
                    <a:pt x="2254" y="1343"/>
                    <a:pt x="2253" y="1336"/>
                    <a:pt x="2251" y="1329"/>
                  </a:cubicBezTo>
                  <a:cubicBezTo>
                    <a:pt x="2248" y="1314"/>
                    <a:pt x="2243" y="1300"/>
                    <a:pt x="2234" y="1288"/>
                  </a:cubicBezTo>
                  <a:cubicBezTo>
                    <a:pt x="2233" y="1287"/>
                    <a:pt x="2233" y="1286"/>
                    <a:pt x="2232" y="1285"/>
                  </a:cubicBezTo>
                  <a:cubicBezTo>
                    <a:pt x="2236" y="1284"/>
                    <a:pt x="2240" y="1282"/>
                    <a:pt x="2244" y="1281"/>
                  </a:cubicBezTo>
                  <a:cubicBezTo>
                    <a:pt x="2250" y="1280"/>
                    <a:pt x="2255" y="1276"/>
                    <a:pt x="2260" y="1271"/>
                  </a:cubicBezTo>
                  <a:cubicBezTo>
                    <a:pt x="2261" y="1269"/>
                    <a:pt x="2263" y="1267"/>
                    <a:pt x="2265" y="1266"/>
                  </a:cubicBezTo>
                  <a:cubicBezTo>
                    <a:pt x="2267" y="1264"/>
                    <a:pt x="2268" y="1261"/>
                    <a:pt x="2269" y="1258"/>
                  </a:cubicBezTo>
                  <a:cubicBezTo>
                    <a:pt x="2271" y="1249"/>
                    <a:pt x="2272" y="1240"/>
                    <a:pt x="2272" y="1230"/>
                  </a:cubicBezTo>
                  <a:cubicBezTo>
                    <a:pt x="2271" y="1220"/>
                    <a:pt x="2267" y="1211"/>
                    <a:pt x="2259" y="1204"/>
                  </a:cubicBezTo>
                  <a:cubicBezTo>
                    <a:pt x="2253" y="1200"/>
                    <a:pt x="2248" y="1196"/>
                    <a:pt x="2242" y="1191"/>
                  </a:cubicBezTo>
                  <a:cubicBezTo>
                    <a:pt x="2241" y="1190"/>
                    <a:pt x="2239" y="1189"/>
                    <a:pt x="2238" y="1187"/>
                  </a:cubicBezTo>
                  <a:cubicBezTo>
                    <a:pt x="2247" y="1186"/>
                    <a:pt x="2256" y="1185"/>
                    <a:pt x="2264" y="1185"/>
                  </a:cubicBezTo>
                  <a:cubicBezTo>
                    <a:pt x="2275" y="1184"/>
                    <a:pt x="2284" y="1179"/>
                    <a:pt x="2291" y="1172"/>
                  </a:cubicBezTo>
                  <a:cubicBezTo>
                    <a:pt x="2293" y="1170"/>
                    <a:pt x="2295" y="1168"/>
                    <a:pt x="2297" y="1166"/>
                  </a:cubicBezTo>
                  <a:cubicBezTo>
                    <a:pt x="2302" y="1159"/>
                    <a:pt x="2309" y="1153"/>
                    <a:pt x="2312" y="1144"/>
                  </a:cubicBezTo>
                  <a:cubicBezTo>
                    <a:pt x="2314" y="1139"/>
                    <a:pt x="2316" y="1134"/>
                    <a:pt x="2318" y="1130"/>
                  </a:cubicBezTo>
                  <a:cubicBezTo>
                    <a:pt x="2319" y="1127"/>
                    <a:pt x="2319" y="1125"/>
                    <a:pt x="2319" y="1122"/>
                  </a:cubicBezTo>
                  <a:cubicBezTo>
                    <a:pt x="2320" y="1116"/>
                    <a:pt x="2320" y="1110"/>
                    <a:pt x="2320" y="1104"/>
                  </a:cubicBezTo>
                  <a:cubicBezTo>
                    <a:pt x="2320" y="1099"/>
                    <a:pt x="2320" y="1093"/>
                    <a:pt x="2318" y="1088"/>
                  </a:cubicBezTo>
                  <a:cubicBezTo>
                    <a:pt x="2317" y="1081"/>
                    <a:pt x="2315" y="1075"/>
                    <a:pt x="2311" y="1069"/>
                  </a:cubicBezTo>
                  <a:cubicBezTo>
                    <a:pt x="2305" y="1061"/>
                    <a:pt x="2299" y="1053"/>
                    <a:pt x="2292" y="1046"/>
                  </a:cubicBezTo>
                  <a:cubicBezTo>
                    <a:pt x="2286" y="1039"/>
                    <a:pt x="2279" y="1033"/>
                    <a:pt x="2270" y="1030"/>
                  </a:cubicBezTo>
                  <a:cubicBezTo>
                    <a:pt x="2255" y="1025"/>
                    <a:pt x="2239" y="1021"/>
                    <a:pt x="2222" y="1021"/>
                  </a:cubicBezTo>
                  <a:cubicBezTo>
                    <a:pt x="2221" y="1021"/>
                    <a:pt x="2220" y="1021"/>
                    <a:pt x="2218" y="1021"/>
                  </a:cubicBezTo>
                  <a:cubicBezTo>
                    <a:pt x="2219" y="1020"/>
                    <a:pt x="2218" y="1019"/>
                    <a:pt x="2219" y="1019"/>
                  </a:cubicBezTo>
                  <a:cubicBezTo>
                    <a:pt x="2226" y="1009"/>
                    <a:pt x="2228" y="999"/>
                    <a:pt x="2228" y="987"/>
                  </a:cubicBezTo>
                  <a:cubicBezTo>
                    <a:pt x="2228" y="981"/>
                    <a:pt x="2225" y="976"/>
                    <a:pt x="2221" y="971"/>
                  </a:cubicBezTo>
                  <a:cubicBezTo>
                    <a:pt x="2216" y="965"/>
                    <a:pt x="2208" y="961"/>
                    <a:pt x="2200" y="958"/>
                  </a:cubicBezTo>
                  <a:cubicBezTo>
                    <a:pt x="2191" y="956"/>
                    <a:pt x="2182" y="956"/>
                    <a:pt x="2173" y="960"/>
                  </a:cubicBezTo>
                  <a:cubicBezTo>
                    <a:pt x="2169" y="962"/>
                    <a:pt x="2166" y="963"/>
                    <a:pt x="2163" y="965"/>
                  </a:cubicBezTo>
                  <a:cubicBezTo>
                    <a:pt x="2162" y="966"/>
                    <a:pt x="2160" y="966"/>
                    <a:pt x="2158" y="967"/>
                  </a:cubicBezTo>
                  <a:cubicBezTo>
                    <a:pt x="2159" y="964"/>
                    <a:pt x="2159" y="962"/>
                    <a:pt x="2159" y="960"/>
                  </a:cubicBezTo>
                  <a:cubicBezTo>
                    <a:pt x="2162" y="948"/>
                    <a:pt x="2164" y="935"/>
                    <a:pt x="2162" y="922"/>
                  </a:cubicBezTo>
                  <a:cubicBezTo>
                    <a:pt x="2160" y="910"/>
                    <a:pt x="2156" y="898"/>
                    <a:pt x="2146" y="890"/>
                  </a:cubicBezTo>
                  <a:cubicBezTo>
                    <a:pt x="2145" y="888"/>
                    <a:pt x="2143" y="887"/>
                    <a:pt x="2142" y="885"/>
                  </a:cubicBezTo>
                  <a:cubicBezTo>
                    <a:pt x="2140" y="883"/>
                    <a:pt x="2137" y="881"/>
                    <a:pt x="2134" y="879"/>
                  </a:cubicBezTo>
                  <a:cubicBezTo>
                    <a:pt x="2127" y="875"/>
                    <a:pt x="2120" y="872"/>
                    <a:pt x="2113" y="871"/>
                  </a:cubicBezTo>
                  <a:cubicBezTo>
                    <a:pt x="2106" y="869"/>
                    <a:pt x="2100" y="869"/>
                    <a:pt x="2094" y="871"/>
                  </a:cubicBezTo>
                  <a:cubicBezTo>
                    <a:pt x="2088" y="872"/>
                    <a:pt x="2083" y="874"/>
                    <a:pt x="2079" y="878"/>
                  </a:cubicBezTo>
                  <a:cubicBezTo>
                    <a:pt x="2076" y="880"/>
                    <a:pt x="2073" y="882"/>
                    <a:pt x="2070" y="884"/>
                  </a:cubicBezTo>
                  <a:cubicBezTo>
                    <a:pt x="2062" y="890"/>
                    <a:pt x="2054" y="897"/>
                    <a:pt x="2050" y="906"/>
                  </a:cubicBezTo>
                  <a:cubicBezTo>
                    <a:pt x="2049" y="908"/>
                    <a:pt x="2047" y="910"/>
                    <a:pt x="2046" y="912"/>
                  </a:cubicBezTo>
                  <a:cubicBezTo>
                    <a:pt x="2045" y="911"/>
                    <a:pt x="2045" y="911"/>
                    <a:pt x="2045" y="911"/>
                  </a:cubicBezTo>
                  <a:cubicBezTo>
                    <a:pt x="2044" y="910"/>
                    <a:pt x="2044" y="908"/>
                    <a:pt x="2044" y="907"/>
                  </a:cubicBezTo>
                  <a:cubicBezTo>
                    <a:pt x="2042" y="897"/>
                    <a:pt x="2039" y="887"/>
                    <a:pt x="2035" y="878"/>
                  </a:cubicBezTo>
                  <a:cubicBezTo>
                    <a:pt x="2030" y="867"/>
                    <a:pt x="2022" y="859"/>
                    <a:pt x="2011" y="855"/>
                  </a:cubicBezTo>
                  <a:cubicBezTo>
                    <a:pt x="2008" y="853"/>
                    <a:pt x="2005" y="852"/>
                    <a:pt x="2002" y="851"/>
                  </a:cubicBezTo>
                  <a:cubicBezTo>
                    <a:pt x="1994" y="848"/>
                    <a:pt x="1986" y="847"/>
                    <a:pt x="1978" y="849"/>
                  </a:cubicBezTo>
                  <a:cubicBezTo>
                    <a:pt x="1966" y="851"/>
                    <a:pt x="1955" y="855"/>
                    <a:pt x="1945" y="861"/>
                  </a:cubicBezTo>
                  <a:cubicBezTo>
                    <a:pt x="1936" y="865"/>
                    <a:pt x="1925" y="875"/>
                    <a:pt x="1919" y="884"/>
                  </a:cubicBezTo>
                  <a:cubicBezTo>
                    <a:pt x="1916" y="891"/>
                    <a:pt x="1912" y="897"/>
                    <a:pt x="1909" y="904"/>
                  </a:cubicBezTo>
                  <a:cubicBezTo>
                    <a:pt x="1905" y="913"/>
                    <a:pt x="1902" y="922"/>
                    <a:pt x="1901" y="932"/>
                  </a:cubicBezTo>
                  <a:cubicBezTo>
                    <a:pt x="1900" y="943"/>
                    <a:pt x="1902" y="953"/>
                    <a:pt x="1903" y="964"/>
                  </a:cubicBezTo>
                  <a:cubicBezTo>
                    <a:pt x="1905" y="972"/>
                    <a:pt x="1907" y="980"/>
                    <a:pt x="1909" y="987"/>
                  </a:cubicBezTo>
                  <a:cubicBezTo>
                    <a:pt x="1910" y="989"/>
                    <a:pt x="1910" y="990"/>
                    <a:pt x="1910" y="992"/>
                  </a:cubicBezTo>
                  <a:cubicBezTo>
                    <a:pt x="1907" y="990"/>
                    <a:pt x="1904" y="989"/>
                    <a:pt x="1902" y="987"/>
                  </a:cubicBezTo>
                  <a:cubicBezTo>
                    <a:pt x="1895" y="983"/>
                    <a:pt x="1887" y="981"/>
                    <a:pt x="1879" y="980"/>
                  </a:cubicBezTo>
                  <a:cubicBezTo>
                    <a:pt x="1867" y="979"/>
                    <a:pt x="1855" y="982"/>
                    <a:pt x="1844" y="987"/>
                  </a:cubicBezTo>
                  <a:cubicBezTo>
                    <a:pt x="1839" y="990"/>
                    <a:pt x="1832" y="993"/>
                    <a:pt x="1830" y="1000"/>
                  </a:cubicBezTo>
                  <a:cubicBezTo>
                    <a:pt x="1830" y="1001"/>
                    <a:pt x="1829" y="1001"/>
                    <a:pt x="1829" y="1002"/>
                  </a:cubicBezTo>
                  <a:cubicBezTo>
                    <a:pt x="1824" y="1007"/>
                    <a:pt x="1820" y="1014"/>
                    <a:pt x="1817" y="1020"/>
                  </a:cubicBezTo>
                  <a:cubicBezTo>
                    <a:pt x="1815" y="1024"/>
                    <a:pt x="1814" y="1029"/>
                    <a:pt x="1814" y="1033"/>
                  </a:cubicBezTo>
                  <a:cubicBezTo>
                    <a:pt x="1814" y="1043"/>
                    <a:pt x="1815" y="1053"/>
                    <a:pt x="1817" y="1063"/>
                  </a:cubicBezTo>
                  <a:cubicBezTo>
                    <a:pt x="1820" y="1072"/>
                    <a:pt x="1823" y="1080"/>
                    <a:pt x="1828" y="1088"/>
                  </a:cubicBezTo>
                  <a:cubicBezTo>
                    <a:pt x="1831" y="1095"/>
                    <a:pt x="1837" y="1100"/>
                    <a:pt x="1842" y="1106"/>
                  </a:cubicBezTo>
                  <a:cubicBezTo>
                    <a:pt x="1847" y="1111"/>
                    <a:pt x="1853" y="1115"/>
                    <a:pt x="1859" y="1117"/>
                  </a:cubicBezTo>
                  <a:cubicBezTo>
                    <a:pt x="1864" y="1119"/>
                    <a:pt x="1866" y="1122"/>
                    <a:pt x="1870" y="1127"/>
                  </a:cubicBezTo>
                  <a:cubicBezTo>
                    <a:pt x="1868" y="1128"/>
                    <a:pt x="1865" y="1129"/>
                    <a:pt x="1863" y="1130"/>
                  </a:cubicBezTo>
                  <a:cubicBezTo>
                    <a:pt x="1860" y="1132"/>
                    <a:pt x="1856" y="1134"/>
                    <a:pt x="1853" y="1136"/>
                  </a:cubicBezTo>
                  <a:cubicBezTo>
                    <a:pt x="1842" y="1146"/>
                    <a:pt x="1836" y="1159"/>
                    <a:pt x="1833" y="1172"/>
                  </a:cubicBezTo>
                  <a:cubicBezTo>
                    <a:pt x="1830" y="1183"/>
                    <a:pt x="1830" y="1195"/>
                    <a:pt x="1833" y="1206"/>
                  </a:cubicBezTo>
                  <a:cubicBezTo>
                    <a:pt x="1837" y="1220"/>
                    <a:pt x="1843" y="1232"/>
                    <a:pt x="1854" y="1241"/>
                  </a:cubicBezTo>
                  <a:cubicBezTo>
                    <a:pt x="1862" y="1247"/>
                    <a:pt x="1869" y="1253"/>
                    <a:pt x="1878" y="1256"/>
                  </a:cubicBezTo>
                  <a:cubicBezTo>
                    <a:pt x="1886" y="1259"/>
                    <a:pt x="1894" y="1261"/>
                    <a:pt x="1902" y="1262"/>
                  </a:cubicBezTo>
                  <a:cubicBezTo>
                    <a:pt x="1910" y="1262"/>
                    <a:pt x="1918" y="1263"/>
                    <a:pt x="1925" y="1264"/>
                  </a:cubicBezTo>
                  <a:cubicBezTo>
                    <a:pt x="1927" y="1264"/>
                    <a:pt x="1929" y="1265"/>
                    <a:pt x="1932" y="1266"/>
                  </a:cubicBezTo>
                  <a:cubicBezTo>
                    <a:pt x="1930" y="1269"/>
                    <a:pt x="1928" y="1271"/>
                    <a:pt x="1926" y="1273"/>
                  </a:cubicBezTo>
                  <a:cubicBezTo>
                    <a:pt x="1922" y="1279"/>
                    <a:pt x="1920" y="1286"/>
                    <a:pt x="1917" y="1292"/>
                  </a:cubicBezTo>
                  <a:cubicBezTo>
                    <a:pt x="1914" y="1306"/>
                    <a:pt x="1916" y="1320"/>
                    <a:pt x="1926" y="1331"/>
                  </a:cubicBezTo>
                  <a:cubicBezTo>
                    <a:pt x="1933" y="1339"/>
                    <a:pt x="1941" y="1346"/>
                    <a:pt x="1951" y="1350"/>
                  </a:cubicBezTo>
                  <a:cubicBezTo>
                    <a:pt x="1953" y="1351"/>
                    <a:pt x="1954" y="1352"/>
                    <a:pt x="1956" y="1353"/>
                  </a:cubicBezTo>
                  <a:cubicBezTo>
                    <a:pt x="1957" y="1353"/>
                    <a:pt x="1958" y="1354"/>
                    <a:pt x="1959" y="1354"/>
                  </a:cubicBezTo>
                  <a:cubicBezTo>
                    <a:pt x="1970" y="1357"/>
                    <a:pt x="1981" y="1358"/>
                    <a:pt x="1992" y="1356"/>
                  </a:cubicBezTo>
                  <a:cubicBezTo>
                    <a:pt x="1994" y="1355"/>
                    <a:pt x="1997" y="1355"/>
                    <a:pt x="1999" y="1355"/>
                  </a:cubicBezTo>
                  <a:cubicBezTo>
                    <a:pt x="2007" y="1355"/>
                    <a:pt x="2016" y="1355"/>
                    <a:pt x="2024" y="1353"/>
                  </a:cubicBezTo>
                  <a:cubicBezTo>
                    <a:pt x="2025" y="1365"/>
                    <a:pt x="2025" y="1376"/>
                    <a:pt x="2024" y="1388"/>
                  </a:cubicBezTo>
                  <a:cubicBezTo>
                    <a:pt x="2023" y="1396"/>
                    <a:pt x="2023" y="1404"/>
                    <a:pt x="2024" y="1412"/>
                  </a:cubicBezTo>
                  <a:cubicBezTo>
                    <a:pt x="2024" y="1416"/>
                    <a:pt x="2025" y="1421"/>
                    <a:pt x="2025" y="1425"/>
                  </a:cubicBezTo>
                  <a:cubicBezTo>
                    <a:pt x="2025" y="1445"/>
                    <a:pt x="2025" y="1466"/>
                    <a:pt x="2025" y="1486"/>
                  </a:cubicBezTo>
                  <a:cubicBezTo>
                    <a:pt x="2025" y="1497"/>
                    <a:pt x="2025" y="1507"/>
                    <a:pt x="2024" y="1518"/>
                  </a:cubicBezTo>
                  <a:cubicBezTo>
                    <a:pt x="2024" y="1522"/>
                    <a:pt x="2025" y="1526"/>
                    <a:pt x="2022" y="1529"/>
                  </a:cubicBezTo>
                  <a:cubicBezTo>
                    <a:pt x="2019" y="1529"/>
                    <a:pt x="2015" y="1530"/>
                    <a:pt x="2012" y="1529"/>
                  </a:cubicBezTo>
                  <a:cubicBezTo>
                    <a:pt x="2006" y="1529"/>
                    <a:pt x="2001" y="1528"/>
                    <a:pt x="1995" y="1527"/>
                  </a:cubicBezTo>
                  <a:cubicBezTo>
                    <a:pt x="1983" y="1526"/>
                    <a:pt x="1971" y="1525"/>
                    <a:pt x="1958" y="1524"/>
                  </a:cubicBezTo>
                  <a:cubicBezTo>
                    <a:pt x="1951" y="1523"/>
                    <a:pt x="1945" y="1523"/>
                    <a:pt x="1938" y="1522"/>
                  </a:cubicBezTo>
                  <a:cubicBezTo>
                    <a:pt x="1923" y="1521"/>
                    <a:pt x="1909" y="1519"/>
                    <a:pt x="1894" y="1519"/>
                  </a:cubicBezTo>
                  <a:cubicBezTo>
                    <a:pt x="1893" y="1519"/>
                    <a:pt x="1891" y="1519"/>
                    <a:pt x="1890" y="1519"/>
                  </a:cubicBezTo>
                  <a:cubicBezTo>
                    <a:pt x="1876" y="1518"/>
                    <a:pt x="1863" y="1517"/>
                    <a:pt x="1849" y="1517"/>
                  </a:cubicBezTo>
                  <a:cubicBezTo>
                    <a:pt x="1828" y="1516"/>
                    <a:pt x="1808" y="1516"/>
                    <a:pt x="1787" y="1516"/>
                  </a:cubicBezTo>
                  <a:cubicBezTo>
                    <a:pt x="1779" y="1516"/>
                    <a:pt x="1771" y="1516"/>
                    <a:pt x="1762" y="1516"/>
                  </a:cubicBezTo>
                  <a:cubicBezTo>
                    <a:pt x="1745" y="1516"/>
                    <a:pt x="1728" y="1515"/>
                    <a:pt x="1711" y="1516"/>
                  </a:cubicBezTo>
                  <a:cubicBezTo>
                    <a:pt x="1693" y="1516"/>
                    <a:pt x="1675" y="1517"/>
                    <a:pt x="1657" y="1518"/>
                  </a:cubicBezTo>
                  <a:cubicBezTo>
                    <a:pt x="1649" y="1518"/>
                    <a:pt x="1642" y="1519"/>
                    <a:pt x="1635" y="1519"/>
                  </a:cubicBezTo>
                  <a:cubicBezTo>
                    <a:pt x="1633" y="1519"/>
                    <a:pt x="1631" y="1518"/>
                    <a:pt x="1629" y="1518"/>
                  </a:cubicBezTo>
                  <a:cubicBezTo>
                    <a:pt x="1629" y="1515"/>
                    <a:pt x="1629" y="1512"/>
                    <a:pt x="1629" y="1509"/>
                  </a:cubicBezTo>
                  <a:cubicBezTo>
                    <a:pt x="1630" y="1498"/>
                    <a:pt x="1630" y="1487"/>
                    <a:pt x="1630" y="1475"/>
                  </a:cubicBezTo>
                  <a:cubicBezTo>
                    <a:pt x="1630" y="1467"/>
                    <a:pt x="1630" y="1459"/>
                    <a:pt x="1630" y="1452"/>
                  </a:cubicBezTo>
                  <a:cubicBezTo>
                    <a:pt x="1631" y="1439"/>
                    <a:pt x="1632" y="1426"/>
                    <a:pt x="1630" y="1413"/>
                  </a:cubicBezTo>
                  <a:cubicBezTo>
                    <a:pt x="1630" y="1410"/>
                    <a:pt x="1630" y="1407"/>
                    <a:pt x="1630" y="1404"/>
                  </a:cubicBezTo>
                  <a:cubicBezTo>
                    <a:pt x="1631" y="1398"/>
                    <a:pt x="1631" y="1392"/>
                    <a:pt x="1630" y="1386"/>
                  </a:cubicBezTo>
                  <a:cubicBezTo>
                    <a:pt x="1630" y="1383"/>
                    <a:pt x="1630" y="1381"/>
                    <a:pt x="1630" y="1379"/>
                  </a:cubicBezTo>
                  <a:cubicBezTo>
                    <a:pt x="1631" y="1369"/>
                    <a:pt x="1631" y="1359"/>
                    <a:pt x="1631" y="1350"/>
                  </a:cubicBezTo>
                  <a:cubicBezTo>
                    <a:pt x="1631" y="1320"/>
                    <a:pt x="1632" y="1291"/>
                    <a:pt x="1631" y="1261"/>
                  </a:cubicBezTo>
                  <a:cubicBezTo>
                    <a:pt x="1631" y="1255"/>
                    <a:pt x="1632" y="1248"/>
                    <a:pt x="1632" y="1242"/>
                  </a:cubicBezTo>
                  <a:cubicBezTo>
                    <a:pt x="1632" y="1236"/>
                    <a:pt x="1633" y="1231"/>
                    <a:pt x="1633" y="1225"/>
                  </a:cubicBezTo>
                  <a:cubicBezTo>
                    <a:pt x="1633" y="1217"/>
                    <a:pt x="1633" y="1209"/>
                    <a:pt x="1633" y="1201"/>
                  </a:cubicBezTo>
                  <a:cubicBezTo>
                    <a:pt x="1633" y="1200"/>
                    <a:pt x="1633" y="1198"/>
                    <a:pt x="1633" y="1197"/>
                  </a:cubicBezTo>
                  <a:cubicBezTo>
                    <a:pt x="1630" y="1189"/>
                    <a:pt x="1632" y="1180"/>
                    <a:pt x="1631" y="1171"/>
                  </a:cubicBezTo>
                  <a:cubicBezTo>
                    <a:pt x="1631" y="1171"/>
                    <a:pt x="1632" y="1170"/>
                    <a:pt x="1632" y="1169"/>
                  </a:cubicBezTo>
                  <a:cubicBezTo>
                    <a:pt x="1635" y="1169"/>
                    <a:pt x="1637" y="1171"/>
                    <a:pt x="1639" y="1172"/>
                  </a:cubicBezTo>
                  <a:cubicBezTo>
                    <a:pt x="1647" y="1178"/>
                    <a:pt x="1655" y="1183"/>
                    <a:pt x="1663" y="1187"/>
                  </a:cubicBezTo>
                  <a:cubicBezTo>
                    <a:pt x="1668" y="1190"/>
                    <a:pt x="1673" y="1191"/>
                    <a:pt x="1677" y="1194"/>
                  </a:cubicBezTo>
                  <a:cubicBezTo>
                    <a:pt x="1684" y="1198"/>
                    <a:pt x="1692" y="1201"/>
                    <a:pt x="1698" y="1206"/>
                  </a:cubicBezTo>
                  <a:cubicBezTo>
                    <a:pt x="1700" y="1208"/>
                    <a:pt x="1704" y="1209"/>
                    <a:pt x="1707" y="1210"/>
                  </a:cubicBezTo>
                  <a:cubicBezTo>
                    <a:pt x="1708" y="1211"/>
                    <a:pt x="1710" y="1209"/>
                    <a:pt x="1711" y="1207"/>
                  </a:cubicBezTo>
                  <a:cubicBezTo>
                    <a:pt x="1712" y="1205"/>
                    <a:pt x="1711" y="1204"/>
                    <a:pt x="1709" y="1203"/>
                  </a:cubicBezTo>
                  <a:cubicBezTo>
                    <a:pt x="1703" y="1199"/>
                    <a:pt x="1697" y="1196"/>
                    <a:pt x="1692" y="1192"/>
                  </a:cubicBezTo>
                  <a:cubicBezTo>
                    <a:pt x="1691" y="1191"/>
                    <a:pt x="1689" y="1190"/>
                    <a:pt x="1688" y="1190"/>
                  </a:cubicBezTo>
                  <a:cubicBezTo>
                    <a:pt x="1674" y="1183"/>
                    <a:pt x="1661" y="1176"/>
                    <a:pt x="1648" y="1167"/>
                  </a:cubicBezTo>
                  <a:cubicBezTo>
                    <a:pt x="1644" y="1165"/>
                    <a:pt x="1640" y="1162"/>
                    <a:pt x="1635" y="1159"/>
                  </a:cubicBezTo>
                  <a:cubicBezTo>
                    <a:pt x="1632" y="1157"/>
                    <a:pt x="1628" y="1155"/>
                    <a:pt x="1624" y="1154"/>
                  </a:cubicBezTo>
                  <a:cubicBezTo>
                    <a:pt x="1619" y="1151"/>
                    <a:pt x="1614" y="1149"/>
                    <a:pt x="1610" y="1146"/>
                  </a:cubicBezTo>
                  <a:cubicBezTo>
                    <a:pt x="1596" y="1138"/>
                    <a:pt x="1583" y="1131"/>
                    <a:pt x="1570" y="1123"/>
                  </a:cubicBezTo>
                  <a:cubicBezTo>
                    <a:pt x="1559" y="1117"/>
                    <a:pt x="1549" y="1111"/>
                    <a:pt x="1539" y="1105"/>
                  </a:cubicBezTo>
                  <a:cubicBezTo>
                    <a:pt x="1522" y="1095"/>
                    <a:pt x="1506" y="1085"/>
                    <a:pt x="1490" y="1075"/>
                  </a:cubicBezTo>
                  <a:cubicBezTo>
                    <a:pt x="1480" y="1069"/>
                    <a:pt x="1470" y="1063"/>
                    <a:pt x="1460" y="1057"/>
                  </a:cubicBezTo>
                  <a:cubicBezTo>
                    <a:pt x="1455" y="1054"/>
                    <a:pt x="1450" y="1050"/>
                    <a:pt x="1444" y="1049"/>
                  </a:cubicBezTo>
                  <a:cubicBezTo>
                    <a:pt x="1442" y="1048"/>
                    <a:pt x="1440" y="1047"/>
                    <a:pt x="1438" y="1045"/>
                  </a:cubicBezTo>
                  <a:cubicBezTo>
                    <a:pt x="1432" y="1042"/>
                    <a:pt x="1427" y="1039"/>
                    <a:pt x="1422" y="1036"/>
                  </a:cubicBezTo>
                  <a:cubicBezTo>
                    <a:pt x="1416" y="1032"/>
                    <a:pt x="1410" y="1028"/>
                    <a:pt x="1404" y="1025"/>
                  </a:cubicBezTo>
                  <a:cubicBezTo>
                    <a:pt x="1401" y="1026"/>
                    <a:pt x="1399" y="1028"/>
                    <a:pt x="1396" y="1029"/>
                  </a:cubicBezTo>
                  <a:cubicBezTo>
                    <a:pt x="1388" y="1034"/>
                    <a:pt x="1380" y="1039"/>
                    <a:pt x="1372" y="1043"/>
                  </a:cubicBezTo>
                  <a:cubicBezTo>
                    <a:pt x="1358" y="1051"/>
                    <a:pt x="1345" y="1058"/>
                    <a:pt x="1331" y="1064"/>
                  </a:cubicBezTo>
                  <a:cubicBezTo>
                    <a:pt x="1311" y="1073"/>
                    <a:pt x="1292" y="1084"/>
                    <a:pt x="1273" y="1094"/>
                  </a:cubicBezTo>
                  <a:cubicBezTo>
                    <a:pt x="1270" y="1095"/>
                    <a:pt x="1268" y="1097"/>
                    <a:pt x="1264" y="1096"/>
                  </a:cubicBezTo>
                  <a:cubicBezTo>
                    <a:pt x="1264" y="1095"/>
                    <a:pt x="1264" y="1093"/>
                    <a:pt x="1264" y="1092"/>
                  </a:cubicBezTo>
                  <a:cubicBezTo>
                    <a:pt x="1263" y="1083"/>
                    <a:pt x="1263" y="1074"/>
                    <a:pt x="1262" y="1066"/>
                  </a:cubicBezTo>
                  <a:cubicBezTo>
                    <a:pt x="1262" y="1061"/>
                    <a:pt x="1263" y="1057"/>
                    <a:pt x="1263" y="1053"/>
                  </a:cubicBezTo>
                  <a:cubicBezTo>
                    <a:pt x="1263" y="1048"/>
                    <a:pt x="1264" y="1043"/>
                    <a:pt x="1263" y="1038"/>
                  </a:cubicBezTo>
                  <a:cubicBezTo>
                    <a:pt x="1263" y="1032"/>
                    <a:pt x="1260" y="1029"/>
                    <a:pt x="1253" y="1029"/>
                  </a:cubicBezTo>
                  <a:cubicBezTo>
                    <a:pt x="1250" y="1029"/>
                    <a:pt x="1247" y="1029"/>
                    <a:pt x="1244" y="1029"/>
                  </a:cubicBezTo>
                  <a:cubicBezTo>
                    <a:pt x="1234" y="1028"/>
                    <a:pt x="1223" y="1028"/>
                    <a:pt x="1213" y="1028"/>
                  </a:cubicBezTo>
                  <a:cubicBezTo>
                    <a:pt x="1208" y="1028"/>
                    <a:pt x="1203" y="1028"/>
                    <a:pt x="1198" y="1028"/>
                  </a:cubicBezTo>
                  <a:cubicBezTo>
                    <a:pt x="1189" y="1029"/>
                    <a:pt x="1179" y="1028"/>
                    <a:pt x="1170" y="1028"/>
                  </a:cubicBezTo>
                  <a:cubicBezTo>
                    <a:pt x="1169" y="1028"/>
                    <a:pt x="1167" y="1029"/>
                    <a:pt x="1165" y="1030"/>
                  </a:cubicBezTo>
                  <a:cubicBezTo>
                    <a:pt x="1167" y="1038"/>
                    <a:pt x="1166" y="1047"/>
                    <a:pt x="1165" y="1055"/>
                  </a:cubicBezTo>
                  <a:cubicBezTo>
                    <a:pt x="1165" y="1065"/>
                    <a:pt x="1163" y="1075"/>
                    <a:pt x="1165" y="1086"/>
                  </a:cubicBezTo>
                  <a:cubicBezTo>
                    <a:pt x="1166" y="1094"/>
                    <a:pt x="1166" y="1102"/>
                    <a:pt x="1167" y="1110"/>
                  </a:cubicBezTo>
                  <a:cubicBezTo>
                    <a:pt x="1167" y="1120"/>
                    <a:pt x="1167" y="1131"/>
                    <a:pt x="1167" y="1142"/>
                  </a:cubicBezTo>
                  <a:cubicBezTo>
                    <a:pt x="1167" y="1145"/>
                    <a:pt x="1167" y="1148"/>
                    <a:pt x="1166" y="1152"/>
                  </a:cubicBezTo>
                  <a:cubicBezTo>
                    <a:pt x="1158" y="1156"/>
                    <a:pt x="1149" y="1160"/>
                    <a:pt x="1141" y="1165"/>
                  </a:cubicBezTo>
                  <a:cubicBezTo>
                    <a:pt x="1135" y="1168"/>
                    <a:pt x="1128" y="1171"/>
                    <a:pt x="1122" y="1176"/>
                  </a:cubicBezTo>
                  <a:cubicBezTo>
                    <a:pt x="1113" y="1182"/>
                    <a:pt x="1104" y="1187"/>
                    <a:pt x="1094" y="1192"/>
                  </a:cubicBezTo>
                  <a:cubicBezTo>
                    <a:pt x="1091" y="1194"/>
                    <a:pt x="1087" y="1194"/>
                    <a:pt x="1085" y="1196"/>
                  </a:cubicBezTo>
                  <a:cubicBezTo>
                    <a:pt x="1081" y="1199"/>
                    <a:pt x="1078" y="1201"/>
                    <a:pt x="1073" y="1202"/>
                  </a:cubicBezTo>
                  <a:cubicBezTo>
                    <a:pt x="1071" y="1202"/>
                    <a:pt x="1069" y="1204"/>
                    <a:pt x="1067" y="1206"/>
                  </a:cubicBezTo>
                  <a:cubicBezTo>
                    <a:pt x="1064" y="1207"/>
                    <a:pt x="1061" y="1210"/>
                    <a:pt x="1059" y="1212"/>
                  </a:cubicBezTo>
                  <a:cubicBezTo>
                    <a:pt x="1058" y="1212"/>
                    <a:pt x="1058" y="1213"/>
                    <a:pt x="1058" y="1214"/>
                  </a:cubicBezTo>
                  <a:cubicBezTo>
                    <a:pt x="1059" y="1215"/>
                    <a:pt x="1060" y="1217"/>
                    <a:pt x="1061" y="1219"/>
                  </a:cubicBezTo>
                  <a:cubicBezTo>
                    <a:pt x="1067" y="1216"/>
                    <a:pt x="1073" y="1214"/>
                    <a:pt x="1078" y="1211"/>
                  </a:cubicBezTo>
                  <a:cubicBezTo>
                    <a:pt x="1088" y="1205"/>
                    <a:pt x="1097" y="1199"/>
                    <a:pt x="1107" y="1194"/>
                  </a:cubicBezTo>
                  <a:cubicBezTo>
                    <a:pt x="1110" y="1192"/>
                    <a:pt x="1113" y="1190"/>
                    <a:pt x="1116" y="1188"/>
                  </a:cubicBezTo>
                  <a:cubicBezTo>
                    <a:pt x="1117" y="1188"/>
                    <a:pt x="1118" y="1187"/>
                    <a:pt x="1120" y="1187"/>
                  </a:cubicBezTo>
                  <a:cubicBezTo>
                    <a:pt x="1120" y="1189"/>
                    <a:pt x="1120" y="1190"/>
                    <a:pt x="1120" y="1192"/>
                  </a:cubicBezTo>
                  <a:cubicBezTo>
                    <a:pt x="1120" y="1196"/>
                    <a:pt x="1119" y="1201"/>
                    <a:pt x="1120" y="1205"/>
                  </a:cubicBezTo>
                  <a:cubicBezTo>
                    <a:pt x="1121" y="1212"/>
                    <a:pt x="1121" y="1219"/>
                    <a:pt x="1121" y="1226"/>
                  </a:cubicBezTo>
                  <a:cubicBezTo>
                    <a:pt x="1122" y="1239"/>
                    <a:pt x="1122" y="1251"/>
                    <a:pt x="1122" y="1264"/>
                  </a:cubicBezTo>
                  <a:cubicBezTo>
                    <a:pt x="1122" y="1279"/>
                    <a:pt x="1123" y="1294"/>
                    <a:pt x="1124" y="1309"/>
                  </a:cubicBezTo>
                  <a:cubicBezTo>
                    <a:pt x="1124" y="1320"/>
                    <a:pt x="1123" y="1331"/>
                    <a:pt x="1124" y="1341"/>
                  </a:cubicBezTo>
                  <a:cubicBezTo>
                    <a:pt x="1124" y="1351"/>
                    <a:pt x="1124" y="1360"/>
                    <a:pt x="1124" y="1370"/>
                  </a:cubicBezTo>
                  <a:cubicBezTo>
                    <a:pt x="1124" y="1372"/>
                    <a:pt x="1124" y="1374"/>
                    <a:pt x="1124" y="1376"/>
                  </a:cubicBezTo>
                  <a:cubicBezTo>
                    <a:pt x="1125" y="1395"/>
                    <a:pt x="1124" y="1414"/>
                    <a:pt x="1124" y="1433"/>
                  </a:cubicBezTo>
                  <a:cubicBezTo>
                    <a:pt x="1124" y="1448"/>
                    <a:pt x="1123" y="1463"/>
                    <a:pt x="1124" y="1478"/>
                  </a:cubicBezTo>
                  <a:cubicBezTo>
                    <a:pt x="1124" y="1491"/>
                    <a:pt x="1124" y="1503"/>
                    <a:pt x="1123" y="1515"/>
                  </a:cubicBezTo>
                  <a:cubicBezTo>
                    <a:pt x="1122" y="1515"/>
                    <a:pt x="1122" y="1515"/>
                    <a:pt x="1122" y="1515"/>
                  </a:cubicBezTo>
                  <a:cubicBezTo>
                    <a:pt x="1051" y="1515"/>
                    <a:pt x="979" y="1514"/>
                    <a:pt x="908" y="1515"/>
                  </a:cubicBezTo>
                  <a:cubicBezTo>
                    <a:pt x="907" y="1515"/>
                    <a:pt x="907" y="1515"/>
                    <a:pt x="906" y="1515"/>
                  </a:cubicBezTo>
                  <a:cubicBezTo>
                    <a:pt x="906" y="1515"/>
                    <a:pt x="906" y="1515"/>
                    <a:pt x="905" y="1515"/>
                  </a:cubicBezTo>
                  <a:cubicBezTo>
                    <a:pt x="905" y="1514"/>
                    <a:pt x="905" y="1514"/>
                    <a:pt x="905" y="1514"/>
                  </a:cubicBezTo>
                  <a:cubicBezTo>
                    <a:pt x="904" y="1513"/>
                    <a:pt x="904" y="1512"/>
                    <a:pt x="904" y="1512"/>
                  </a:cubicBezTo>
                  <a:cubicBezTo>
                    <a:pt x="905" y="1496"/>
                    <a:pt x="898" y="1485"/>
                    <a:pt x="886" y="1476"/>
                  </a:cubicBezTo>
                  <a:cubicBezTo>
                    <a:pt x="883" y="1473"/>
                    <a:pt x="880" y="1471"/>
                    <a:pt x="878" y="1469"/>
                  </a:cubicBezTo>
                  <a:cubicBezTo>
                    <a:pt x="882" y="1466"/>
                    <a:pt x="887" y="1463"/>
                    <a:pt x="891" y="1460"/>
                  </a:cubicBezTo>
                  <a:cubicBezTo>
                    <a:pt x="895" y="1458"/>
                    <a:pt x="899" y="1454"/>
                    <a:pt x="902" y="1451"/>
                  </a:cubicBezTo>
                  <a:cubicBezTo>
                    <a:pt x="905" y="1446"/>
                    <a:pt x="908" y="1442"/>
                    <a:pt x="910" y="1438"/>
                  </a:cubicBezTo>
                  <a:cubicBezTo>
                    <a:pt x="915" y="1428"/>
                    <a:pt x="917" y="1418"/>
                    <a:pt x="914" y="1408"/>
                  </a:cubicBezTo>
                  <a:cubicBezTo>
                    <a:pt x="912" y="1398"/>
                    <a:pt x="909" y="1388"/>
                    <a:pt x="902" y="1380"/>
                  </a:cubicBezTo>
                  <a:cubicBezTo>
                    <a:pt x="901" y="1378"/>
                    <a:pt x="900" y="1375"/>
                    <a:pt x="898" y="1373"/>
                  </a:cubicBezTo>
                  <a:cubicBezTo>
                    <a:pt x="896" y="1368"/>
                    <a:pt x="893" y="1364"/>
                    <a:pt x="889" y="1361"/>
                  </a:cubicBezTo>
                  <a:cubicBezTo>
                    <a:pt x="885" y="1359"/>
                    <a:pt x="882" y="1356"/>
                    <a:pt x="879" y="1353"/>
                  </a:cubicBezTo>
                  <a:cubicBezTo>
                    <a:pt x="876" y="1351"/>
                    <a:pt x="873" y="1350"/>
                    <a:pt x="869" y="1349"/>
                  </a:cubicBezTo>
                  <a:cubicBezTo>
                    <a:pt x="860" y="1347"/>
                    <a:pt x="850" y="1347"/>
                    <a:pt x="840" y="1348"/>
                  </a:cubicBezTo>
                  <a:cubicBezTo>
                    <a:pt x="839" y="1348"/>
                    <a:pt x="837" y="1349"/>
                    <a:pt x="835" y="1347"/>
                  </a:cubicBezTo>
                  <a:cubicBezTo>
                    <a:pt x="837" y="1342"/>
                    <a:pt x="839" y="1338"/>
                    <a:pt x="840" y="1334"/>
                  </a:cubicBezTo>
                  <a:cubicBezTo>
                    <a:pt x="844" y="1326"/>
                    <a:pt x="846" y="1317"/>
                    <a:pt x="845" y="1308"/>
                  </a:cubicBezTo>
                  <a:cubicBezTo>
                    <a:pt x="845" y="1299"/>
                    <a:pt x="843" y="1290"/>
                    <a:pt x="836" y="1283"/>
                  </a:cubicBezTo>
                  <a:cubicBezTo>
                    <a:pt x="834" y="1281"/>
                    <a:pt x="832" y="1279"/>
                    <a:pt x="830" y="1277"/>
                  </a:cubicBezTo>
                  <a:cubicBezTo>
                    <a:pt x="826" y="1273"/>
                    <a:pt x="823" y="1269"/>
                    <a:pt x="818" y="1265"/>
                  </a:cubicBezTo>
                  <a:cubicBezTo>
                    <a:pt x="814" y="1261"/>
                    <a:pt x="808" y="1260"/>
                    <a:pt x="803" y="1260"/>
                  </a:cubicBezTo>
                  <a:cubicBezTo>
                    <a:pt x="790" y="1260"/>
                    <a:pt x="779" y="1263"/>
                    <a:pt x="768" y="1268"/>
                  </a:cubicBezTo>
                  <a:cubicBezTo>
                    <a:pt x="756" y="1274"/>
                    <a:pt x="747" y="1282"/>
                    <a:pt x="738" y="1291"/>
                  </a:cubicBezTo>
                  <a:cubicBezTo>
                    <a:pt x="737" y="1292"/>
                    <a:pt x="736" y="1293"/>
                    <a:pt x="734" y="1292"/>
                  </a:cubicBezTo>
                  <a:cubicBezTo>
                    <a:pt x="733" y="1290"/>
                    <a:pt x="733" y="1288"/>
                    <a:pt x="733" y="1286"/>
                  </a:cubicBezTo>
                  <a:cubicBezTo>
                    <a:pt x="732" y="1276"/>
                    <a:pt x="730" y="1266"/>
                    <a:pt x="726" y="1257"/>
                  </a:cubicBezTo>
                  <a:cubicBezTo>
                    <a:pt x="721" y="1244"/>
                    <a:pt x="712" y="1233"/>
                    <a:pt x="701" y="1224"/>
                  </a:cubicBezTo>
                  <a:cubicBezTo>
                    <a:pt x="697" y="1221"/>
                    <a:pt x="693" y="1218"/>
                    <a:pt x="688" y="1217"/>
                  </a:cubicBezTo>
                  <a:cubicBezTo>
                    <a:pt x="683" y="1216"/>
                    <a:pt x="678" y="1215"/>
                    <a:pt x="672" y="1214"/>
                  </a:cubicBezTo>
                  <a:cubicBezTo>
                    <a:pt x="665" y="1213"/>
                    <a:pt x="658" y="1213"/>
                    <a:pt x="651" y="1216"/>
                  </a:cubicBezTo>
                  <a:cubicBezTo>
                    <a:pt x="641" y="1219"/>
                    <a:pt x="633" y="1225"/>
                    <a:pt x="627" y="1232"/>
                  </a:cubicBezTo>
                  <a:cubicBezTo>
                    <a:pt x="618" y="1241"/>
                    <a:pt x="611" y="1252"/>
                    <a:pt x="608" y="1265"/>
                  </a:cubicBezTo>
                  <a:cubicBezTo>
                    <a:pt x="607" y="1270"/>
                    <a:pt x="607" y="1275"/>
                    <a:pt x="606" y="1280"/>
                  </a:cubicBezTo>
                  <a:cubicBezTo>
                    <a:pt x="603" y="1291"/>
                    <a:pt x="603" y="1303"/>
                    <a:pt x="608" y="1314"/>
                  </a:cubicBezTo>
                  <a:cubicBezTo>
                    <a:pt x="608" y="1314"/>
                    <a:pt x="608" y="1315"/>
                    <a:pt x="608" y="1316"/>
                  </a:cubicBezTo>
                  <a:cubicBezTo>
                    <a:pt x="605" y="1315"/>
                    <a:pt x="603" y="1314"/>
                    <a:pt x="601" y="1313"/>
                  </a:cubicBezTo>
                  <a:cubicBezTo>
                    <a:pt x="598" y="1312"/>
                    <a:pt x="596" y="1310"/>
                    <a:pt x="593" y="1309"/>
                  </a:cubicBezTo>
                  <a:cubicBezTo>
                    <a:pt x="585" y="1306"/>
                    <a:pt x="576" y="1306"/>
                    <a:pt x="568" y="1305"/>
                  </a:cubicBezTo>
                  <a:cubicBezTo>
                    <a:pt x="559" y="1304"/>
                    <a:pt x="550" y="1305"/>
                    <a:pt x="541" y="1308"/>
                  </a:cubicBezTo>
                  <a:cubicBezTo>
                    <a:pt x="540" y="1309"/>
                    <a:pt x="538" y="1309"/>
                    <a:pt x="537" y="1309"/>
                  </a:cubicBezTo>
                  <a:cubicBezTo>
                    <a:pt x="527" y="1311"/>
                    <a:pt x="520" y="1319"/>
                    <a:pt x="514" y="1326"/>
                  </a:cubicBezTo>
                  <a:cubicBezTo>
                    <a:pt x="512" y="1329"/>
                    <a:pt x="510" y="1333"/>
                    <a:pt x="508" y="1337"/>
                  </a:cubicBezTo>
                  <a:cubicBezTo>
                    <a:pt x="502" y="1346"/>
                    <a:pt x="499" y="1357"/>
                    <a:pt x="498" y="1368"/>
                  </a:cubicBezTo>
                  <a:cubicBezTo>
                    <a:pt x="498" y="1375"/>
                    <a:pt x="499" y="1382"/>
                    <a:pt x="501" y="1389"/>
                  </a:cubicBezTo>
                  <a:cubicBezTo>
                    <a:pt x="503" y="1396"/>
                    <a:pt x="506" y="1403"/>
                    <a:pt x="509" y="1410"/>
                  </a:cubicBezTo>
                  <a:cubicBezTo>
                    <a:pt x="510" y="1412"/>
                    <a:pt x="512" y="1414"/>
                    <a:pt x="513" y="1417"/>
                  </a:cubicBezTo>
                  <a:cubicBezTo>
                    <a:pt x="515" y="1419"/>
                    <a:pt x="517" y="1421"/>
                    <a:pt x="519" y="1424"/>
                  </a:cubicBezTo>
                  <a:cubicBezTo>
                    <a:pt x="523" y="1430"/>
                    <a:pt x="528" y="1436"/>
                    <a:pt x="534" y="1440"/>
                  </a:cubicBezTo>
                  <a:cubicBezTo>
                    <a:pt x="536" y="1441"/>
                    <a:pt x="538" y="1442"/>
                    <a:pt x="537" y="1445"/>
                  </a:cubicBezTo>
                  <a:cubicBezTo>
                    <a:pt x="535" y="1445"/>
                    <a:pt x="533" y="1445"/>
                    <a:pt x="531" y="1446"/>
                  </a:cubicBezTo>
                  <a:cubicBezTo>
                    <a:pt x="529" y="1446"/>
                    <a:pt x="526" y="1447"/>
                    <a:pt x="524" y="1448"/>
                  </a:cubicBezTo>
                  <a:cubicBezTo>
                    <a:pt x="515" y="1454"/>
                    <a:pt x="507" y="1461"/>
                    <a:pt x="503" y="1472"/>
                  </a:cubicBezTo>
                  <a:cubicBezTo>
                    <a:pt x="502" y="1472"/>
                    <a:pt x="502" y="1472"/>
                    <a:pt x="502" y="1472"/>
                  </a:cubicBezTo>
                  <a:cubicBezTo>
                    <a:pt x="501" y="1478"/>
                    <a:pt x="499" y="1485"/>
                    <a:pt x="502" y="1491"/>
                  </a:cubicBezTo>
                  <a:cubicBezTo>
                    <a:pt x="505" y="1495"/>
                    <a:pt x="507" y="1500"/>
                    <a:pt x="510" y="1504"/>
                  </a:cubicBezTo>
                  <a:cubicBezTo>
                    <a:pt x="513" y="1510"/>
                    <a:pt x="517" y="1514"/>
                    <a:pt x="523" y="1518"/>
                  </a:cubicBezTo>
                  <a:cubicBezTo>
                    <a:pt x="524" y="1518"/>
                    <a:pt x="525" y="1519"/>
                    <a:pt x="526" y="1520"/>
                  </a:cubicBezTo>
                  <a:cubicBezTo>
                    <a:pt x="527" y="1521"/>
                    <a:pt x="527" y="1522"/>
                    <a:pt x="528" y="1524"/>
                  </a:cubicBezTo>
                  <a:cubicBezTo>
                    <a:pt x="513" y="1522"/>
                    <a:pt x="499" y="1520"/>
                    <a:pt x="486" y="1518"/>
                  </a:cubicBezTo>
                  <a:cubicBezTo>
                    <a:pt x="470" y="1516"/>
                    <a:pt x="455" y="1511"/>
                    <a:pt x="439" y="1510"/>
                  </a:cubicBezTo>
                  <a:cubicBezTo>
                    <a:pt x="439" y="1510"/>
                    <a:pt x="438" y="1510"/>
                    <a:pt x="438" y="1509"/>
                  </a:cubicBezTo>
                  <a:cubicBezTo>
                    <a:pt x="426" y="1506"/>
                    <a:pt x="414" y="1503"/>
                    <a:pt x="402" y="1501"/>
                  </a:cubicBezTo>
                  <a:cubicBezTo>
                    <a:pt x="397" y="1500"/>
                    <a:pt x="393" y="1499"/>
                    <a:pt x="388" y="1498"/>
                  </a:cubicBezTo>
                  <a:cubicBezTo>
                    <a:pt x="384" y="1497"/>
                    <a:pt x="380" y="1495"/>
                    <a:pt x="377" y="1494"/>
                  </a:cubicBezTo>
                  <a:cubicBezTo>
                    <a:pt x="374" y="1493"/>
                    <a:pt x="371" y="1492"/>
                    <a:pt x="368" y="1491"/>
                  </a:cubicBezTo>
                  <a:cubicBezTo>
                    <a:pt x="353" y="1484"/>
                    <a:pt x="338" y="1479"/>
                    <a:pt x="323" y="1474"/>
                  </a:cubicBezTo>
                  <a:cubicBezTo>
                    <a:pt x="321" y="1474"/>
                    <a:pt x="320" y="1473"/>
                    <a:pt x="318" y="1473"/>
                  </a:cubicBezTo>
                  <a:cubicBezTo>
                    <a:pt x="308" y="1468"/>
                    <a:pt x="298" y="1464"/>
                    <a:pt x="288" y="1460"/>
                  </a:cubicBezTo>
                  <a:cubicBezTo>
                    <a:pt x="277" y="1456"/>
                    <a:pt x="267" y="1451"/>
                    <a:pt x="256" y="1447"/>
                  </a:cubicBezTo>
                  <a:cubicBezTo>
                    <a:pt x="242" y="1443"/>
                    <a:pt x="228" y="1438"/>
                    <a:pt x="214" y="1432"/>
                  </a:cubicBezTo>
                  <a:cubicBezTo>
                    <a:pt x="207" y="1429"/>
                    <a:pt x="201" y="1426"/>
                    <a:pt x="195" y="1424"/>
                  </a:cubicBezTo>
                  <a:cubicBezTo>
                    <a:pt x="189" y="1421"/>
                    <a:pt x="184" y="1420"/>
                    <a:pt x="178" y="1418"/>
                  </a:cubicBezTo>
                  <a:cubicBezTo>
                    <a:pt x="163" y="1412"/>
                    <a:pt x="148" y="1406"/>
                    <a:pt x="133" y="1401"/>
                  </a:cubicBezTo>
                  <a:cubicBezTo>
                    <a:pt x="124" y="1398"/>
                    <a:pt x="114" y="1395"/>
                    <a:pt x="105" y="1393"/>
                  </a:cubicBezTo>
                  <a:cubicBezTo>
                    <a:pt x="90" y="1389"/>
                    <a:pt x="75" y="1385"/>
                    <a:pt x="60" y="1381"/>
                  </a:cubicBezTo>
                  <a:cubicBezTo>
                    <a:pt x="48" y="1378"/>
                    <a:pt x="35" y="1374"/>
                    <a:pt x="22" y="1370"/>
                  </a:cubicBezTo>
                  <a:cubicBezTo>
                    <a:pt x="18" y="1369"/>
                    <a:pt x="14" y="1369"/>
                    <a:pt x="10" y="1368"/>
                  </a:cubicBezTo>
                  <a:cubicBezTo>
                    <a:pt x="7" y="1368"/>
                    <a:pt x="5" y="1369"/>
                    <a:pt x="5" y="1370"/>
                  </a:cubicBezTo>
                  <a:cubicBezTo>
                    <a:pt x="5" y="1371"/>
                    <a:pt x="5" y="1371"/>
                    <a:pt x="5" y="1371"/>
                  </a:cubicBezTo>
                  <a:cubicBezTo>
                    <a:pt x="0" y="1371"/>
                    <a:pt x="0" y="1371"/>
                    <a:pt x="0" y="1371"/>
                  </a:cubicBezTo>
                  <a:cubicBezTo>
                    <a:pt x="0" y="914"/>
                    <a:pt x="0" y="457"/>
                    <a:pt x="0" y="0"/>
                  </a:cubicBezTo>
                  <a:cubicBezTo>
                    <a:pt x="998" y="0"/>
                    <a:pt x="1997" y="0"/>
                    <a:pt x="2995" y="0"/>
                  </a:cubicBezTo>
                  <a:cubicBezTo>
                    <a:pt x="2995" y="6"/>
                    <a:pt x="2995" y="12"/>
                    <a:pt x="2995" y="19"/>
                  </a:cubicBezTo>
                  <a:cubicBezTo>
                    <a:pt x="2995" y="43"/>
                    <a:pt x="2995" y="67"/>
                    <a:pt x="2995" y="91"/>
                  </a:cubicBezTo>
                  <a:cubicBezTo>
                    <a:pt x="2995" y="118"/>
                    <a:pt x="2995" y="145"/>
                    <a:pt x="2995" y="172"/>
                  </a:cubicBezTo>
                  <a:cubicBezTo>
                    <a:pt x="2995" y="181"/>
                    <a:pt x="2995" y="190"/>
                    <a:pt x="2996" y="198"/>
                  </a:cubicBezTo>
                  <a:cubicBezTo>
                    <a:pt x="2996" y="181"/>
                    <a:pt x="2996" y="164"/>
                    <a:pt x="2996" y="146"/>
                  </a:cubicBezTo>
                  <a:cubicBezTo>
                    <a:pt x="2996" y="117"/>
                    <a:pt x="2996" y="87"/>
                    <a:pt x="2996" y="57"/>
                  </a:cubicBezTo>
                  <a:cubicBezTo>
                    <a:pt x="2996" y="38"/>
                    <a:pt x="2996" y="19"/>
                    <a:pt x="2997" y="0"/>
                  </a:cubicBezTo>
                  <a:cubicBezTo>
                    <a:pt x="3000" y="0"/>
                    <a:pt x="3003" y="0"/>
                    <a:pt x="3007" y="0"/>
                  </a:cubicBezTo>
                  <a:close/>
                  <a:moveTo>
                    <a:pt x="2997" y="331"/>
                  </a:moveTo>
                  <a:cubicBezTo>
                    <a:pt x="2997" y="330"/>
                    <a:pt x="2997" y="330"/>
                    <a:pt x="2997" y="330"/>
                  </a:cubicBezTo>
                  <a:cubicBezTo>
                    <a:pt x="2997" y="330"/>
                    <a:pt x="2997" y="330"/>
                    <a:pt x="2997" y="330"/>
                  </a:cubicBezTo>
                  <a:lnTo>
                    <a:pt x="2997" y="331"/>
                  </a:lnTo>
                  <a:close/>
                  <a:moveTo>
                    <a:pt x="2997" y="305"/>
                  </a:moveTo>
                  <a:cubicBezTo>
                    <a:pt x="2997" y="303"/>
                    <a:pt x="2996" y="302"/>
                    <a:pt x="2996" y="300"/>
                  </a:cubicBezTo>
                  <a:cubicBezTo>
                    <a:pt x="2996" y="300"/>
                    <a:pt x="2996" y="300"/>
                    <a:pt x="2996" y="300"/>
                  </a:cubicBezTo>
                  <a:cubicBezTo>
                    <a:pt x="2996" y="302"/>
                    <a:pt x="2996" y="303"/>
                    <a:pt x="2996" y="305"/>
                  </a:cubicBezTo>
                  <a:cubicBezTo>
                    <a:pt x="2996" y="305"/>
                    <a:pt x="2996" y="305"/>
                    <a:pt x="2997" y="305"/>
                  </a:cubicBezTo>
                  <a:close/>
                  <a:moveTo>
                    <a:pt x="2996" y="267"/>
                  </a:moveTo>
                  <a:cubicBezTo>
                    <a:pt x="2996" y="263"/>
                    <a:pt x="2996" y="259"/>
                    <a:pt x="2996" y="255"/>
                  </a:cubicBezTo>
                  <a:cubicBezTo>
                    <a:pt x="2996" y="254"/>
                    <a:pt x="2996" y="254"/>
                    <a:pt x="2996" y="254"/>
                  </a:cubicBezTo>
                  <a:cubicBezTo>
                    <a:pt x="2996" y="259"/>
                    <a:pt x="2996" y="263"/>
                    <a:pt x="2996" y="267"/>
                  </a:cubicBezTo>
                  <a:cubicBezTo>
                    <a:pt x="2996" y="267"/>
                    <a:pt x="2996" y="267"/>
                    <a:pt x="2996" y="267"/>
                  </a:cubicBezTo>
                  <a:close/>
                  <a:moveTo>
                    <a:pt x="2996" y="244"/>
                  </a:moveTo>
                  <a:cubicBezTo>
                    <a:pt x="2996" y="232"/>
                    <a:pt x="2996" y="220"/>
                    <a:pt x="2996" y="208"/>
                  </a:cubicBezTo>
                  <a:cubicBezTo>
                    <a:pt x="2996" y="208"/>
                    <a:pt x="2996" y="208"/>
                    <a:pt x="2996" y="208"/>
                  </a:cubicBezTo>
                  <a:cubicBezTo>
                    <a:pt x="2996" y="220"/>
                    <a:pt x="2996" y="232"/>
                    <a:pt x="2996" y="244"/>
                  </a:cubicBezTo>
                  <a:cubicBezTo>
                    <a:pt x="2996" y="244"/>
                    <a:pt x="2996" y="244"/>
                    <a:pt x="2996" y="244"/>
                  </a:cubicBezTo>
                  <a:close/>
                  <a:moveTo>
                    <a:pt x="2996" y="290"/>
                  </a:moveTo>
                  <a:cubicBezTo>
                    <a:pt x="2996" y="290"/>
                    <a:pt x="2996" y="289"/>
                    <a:pt x="2996" y="289"/>
                  </a:cubicBezTo>
                  <a:cubicBezTo>
                    <a:pt x="2996" y="289"/>
                    <a:pt x="2996" y="289"/>
                    <a:pt x="2996" y="289"/>
                  </a:cubicBezTo>
                  <a:cubicBezTo>
                    <a:pt x="2996" y="289"/>
                    <a:pt x="2996" y="290"/>
                    <a:pt x="2996" y="290"/>
                  </a:cubicBezTo>
                  <a:cubicBezTo>
                    <a:pt x="2996" y="290"/>
                    <a:pt x="2996" y="290"/>
                    <a:pt x="2996" y="290"/>
                  </a:cubicBezTo>
                  <a:close/>
                  <a:moveTo>
                    <a:pt x="2974" y="1373"/>
                  </a:moveTo>
                  <a:cubicBezTo>
                    <a:pt x="2974" y="1373"/>
                    <a:pt x="2973" y="1373"/>
                    <a:pt x="2973" y="1372"/>
                  </a:cubicBezTo>
                  <a:cubicBezTo>
                    <a:pt x="2972" y="1373"/>
                    <a:pt x="2972" y="1374"/>
                    <a:pt x="2972" y="1374"/>
                  </a:cubicBezTo>
                  <a:cubicBezTo>
                    <a:pt x="2972" y="1375"/>
                    <a:pt x="2973" y="1375"/>
                    <a:pt x="2973" y="1375"/>
                  </a:cubicBezTo>
                  <a:cubicBezTo>
                    <a:pt x="2974" y="1374"/>
                    <a:pt x="2974" y="1374"/>
                    <a:pt x="2974" y="1373"/>
                  </a:cubicBezTo>
                  <a:close/>
                  <a:moveTo>
                    <a:pt x="2383" y="183"/>
                  </a:moveTo>
                  <a:cubicBezTo>
                    <a:pt x="2382" y="183"/>
                    <a:pt x="2382" y="182"/>
                    <a:pt x="2382" y="182"/>
                  </a:cubicBezTo>
                  <a:cubicBezTo>
                    <a:pt x="2382" y="182"/>
                    <a:pt x="2381" y="183"/>
                    <a:pt x="2381" y="183"/>
                  </a:cubicBezTo>
                  <a:cubicBezTo>
                    <a:pt x="2381" y="183"/>
                    <a:pt x="2381" y="183"/>
                    <a:pt x="2381" y="183"/>
                  </a:cubicBezTo>
                  <a:cubicBezTo>
                    <a:pt x="2382" y="183"/>
                    <a:pt x="2382" y="183"/>
                    <a:pt x="2383" y="183"/>
                  </a:cubicBezTo>
                  <a:close/>
                  <a:moveTo>
                    <a:pt x="2254" y="483"/>
                  </a:moveTo>
                  <a:cubicBezTo>
                    <a:pt x="2254" y="483"/>
                    <a:pt x="2254" y="483"/>
                    <a:pt x="2254" y="483"/>
                  </a:cubicBezTo>
                  <a:cubicBezTo>
                    <a:pt x="2254" y="483"/>
                    <a:pt x="2254" y="483"/>
                    <a:pt x="2253" y="483"/>
                  </a:cubicBezTo>
                  <a:cubicBezTo>
                    <a:pt x="2253" y="483"/>
                    <a:pt x="2254" y="483"/>
                    <a:pt x="2254" y="483"/>
                  </a:cubicBezTo>
                  <a:close/>
                  <a:moveTo>
                    <a:pt x="2139" y="442"/>
                  </a:moveTo>
                  <a:cubicBezTo>
                    <a:pt x="2139" y="442"/>
                    <a:pt x="2139" y="442"/>
                    <a:pt x="2138" y="441"/>
                  </a:cubicBezTo>
                  <a:cubicBezTo>
                    <a:pt x="2138" y="441"/>
                    <a:pt x="2138" y="442"/>
                    <a:pt x="2138" y="442"/>
                  </a:cubicBezTo>
                  <a:cubicBezTo>
                    <a:pt x="2138" y="442"/>
                    <a:pt x="2138" y="442"/>
                    <a:pt x="2139" y="443"/>
                  </a:cubicBezTo>
                  <a:cubicBezTo>
                    <a:pt x="2139" y="443"/>
                    <a:pt x="2139" y="442"/>
                    <a:pt x="2139" y="442"/>
                  </a:cubicBezTo>
                  <a:close/>
                  <a:moveTo>
                    <a:pt x="1922" y="551"/>
                  </a:moveTo>
                  <a:cubicBezTo>
                    <a:pt x="1921" y="549"/>
                    <a:pt x="1920" y="547"/>
                    <a:pt x="1919" y="545"/>
                  </a:cubicBezTo>
                  <a:cubicBezTo>
                    <a:pt x="1917" y="544"/>
                    <a:pt x="1914" y="544"/>
                    <a:pt x="1912" y="543"/>
                  </a:cubicBezTo>
                  <a:cubicBezTo>
                    <a:pt x="1899" y="538"/>
                    <a:pt x="1885" y="534"/>
                    <a:pt x="1872" y="529"/>
                  </a:cubicBezTo>
                  <a:cubicBezTo>
                    <a:pt x="1857" y="524"/>
                    <a:pt x="1842" y="520"/>
                    <a:pt x="1828" y="514"/>
                  </a:cubicBezTo>
                  <a:cubicBezTo>
                    <a:pt x="1808" y="507"/>
                    <a:pt x="1787" y="501"/>
                    <a:pt x="1767" y="495"/>
                  </a:cubicBezTo>
                  <a:cubicBezTo>
                    <a:pt x="1760" y="492"/>
                    <a:pt x="1752" y="491"/>
                    <a:pt x="1745" y="489"/>
                  </a:cubicBezTo>
                  <a:cubicBezTo>
                    <a:pt x="1741" y="488"/>
                    <a:pt x="1738" y="487"/>
                    <a:pt x="1735" y="484"/>
                  </a:cubicBezTo>
                  <a:cubicBezTo>
                    <a:pt x="1736" y="483"/>
                    <a:pt x="1737" y="482"/>
                    <a:pt x="1739" y="481"/>
                  </a:cubicBezTo>
                  <a:cubicBezTo>
                    <a:pt x="1746" y="477"/>
                    <a:pt x="1753" y="473"/>
                    <a:pt x="1760" y="469"/>
                  </a:cubicBezTo>
                  <a:cubicBezTo>
                    <a:pt x="1761" y="468"/>
                    <a:pt x="1763" y="467"/>
                    <a:pt x="1765" y="466"/>
                  </a:cubicBezTo>
                  <a:cubicBezTo>
                    <a:pt x="1773" y="459"/>
                    <a:pt x="1783" y="453"/>
                    <a:pt x="1793" y="448"/>
                  </a:cubicBezTo>
                  <a:cubicBezTo>
                    <a:pt x="1794" y="447"/>
                    <a:pt x="1795" y="446"/>
                    <a:pt x="1796" y="445"/>
                  </a:cubicBezTo>
                  <a:cubicBezTo>
                    <a:pt x="1798" y="442"/>
                    <a:pt x="1800" y="441"/>
                    <a:pt x="1803" y="439"/>
                  </a:cubicBezTo>
                  <a:cubicBezTo>
                    <a:pt x="1805" y="437"/>
                    <a:pt x="1805" y="436"/>
                    <a:pt x="1803" y="434"/>
                  </a:cubicBezTo>
                  <a:cubicBezTo>
                    <a:pt x="1798" y="434"/>
                    <a:pt x="1793" y="435"/>
                    <a:pt x="1789" y="431"/>
                  </a:cubicBezTo>
                  <a:cubicBezTo>
                    <a:pt x="1788" y="431"/>
                    <a:pt x="1787" y="431"/>
                    <a:pt x="1785" y="430"/>
                  </a:cubicBezTo>
                  <a:cubicBezTo>
                    <a:pt x="1783" y="430"/>
                    <a:pt x="1781" y="430"/>
                    <a:pt x="1778" y="430"/>
                  </a:cubicBezTo>
                  <a:cubicBezTo>
                    <a:pt x="1767" y="428"/>
                    <a:pt x="1755" y="427"/>
                    <a:pt x="1744" y="428"/>
                  </a:cubicBezTo>
                  <a:cubicBezTo>
                    <a:pt x="1734" y="428"/>
                    <a:pt x="1725" y="427"/>
                    <a:pt x="1716" y="426"/>
                  </a:cubicBezTo>
                  <a:cubicBezTo>
                    <a:pt x="1715" y="426"/>
                    <a:pt x="1713" y="426"/>
                    <a:pt x="1712" y="424"/>
                  </a:cubicBezTo>
                  <a:cubicBezTo>
                    <a:pt x="1714" y="422"/>
                    <a:pt x="1716" y="420"/>
                    <a:pt x="1718" y="417"/>
                  </a:cubicBezTo>
                  <a:cubicBezTo>
                    <a:pt x="1728" y="407"/>
                    <a:pt x="1737" y="398"/>
                    <a:pt x="1746" y="387"/>
                  </a:cubicBezTo>
                  <a:cubicBezTo>
                    <a:pt x="1759" y="373"/>
                    <a:pt x="1770" y="357"/>
                    <a:pt x="1783" y="343"/>
                  </a:cubicBezTo>
                  <a:cubicBezTo>
                    <a:pt x="1791" y="333"/>
                    <a:pt x="1800" y="324"/>
                    <a:pt x="1808" y="314"/>
                  </a:cubicBezTo>
                  <a:cubicBezTo>
                    <a:pt x="1818" y="302"/>
                    <a:pt x="1827" y="291"/>
                    <a:pt x="1838" y="280"/>
                  </a:cubicBezTo>
                  <a:cubicBezTo>
                    <a:pt x="1842" y="276"/>
                    <a:pt x="1846" y="272"/>
                    <a:pt x="1850" y="267"/>
                  </a:cubicBezTo>
                  <a:cubicBezTo>
                    <a:pt x="1852" y="265"/>
                    <a:pt x="1852" y="262"/>
                    <a:pt x="1851" y="260"/>
                  </a:cubicBezTo>
                  <a:cubicBezTo>
                    <a:pt x="1849" y="258"/>
                    <a:pt x="1847" y="259"/>
                    <a:pt x="1846" y="260"/>
                  </a:cubicBezTo>
                  <a:cubicBezTo>
                    <a:pt x="1844" y="260"/>
                    <a:pt x="1842" y="261"/>
                    <a:pt x="1840" y="261"/>
                  </a:cubicBezTo>
                  <a:cubicBezTo>
                    <a:pt x="1830" y="265"/>
                    <a:pt x="1820" y="268"/>
                    <a:pt x="1810" y="272"/>
                  </a:cubicBezTo>
                  <a:cubicBezTo>
                    <a:pt x="1797" y="277"/>
                    <a:pt x="1784" y="282"/>
                    <a:pt x="1772" y="288"/>
                  </a:cubicBezTo>
                  <a:cubicBezTo>
                    <a:pt x="1761" y="293"/>
                    <a:pt x="1751" y="297"/>
                    <a:pt x="1739" y="301"/>
                  </a:cubicBezTo>
                  <a:cubicBezTo>
                    <a:pt x="1734" y="303"/>
                    <a:pt x="1729" y="306"/>
                    <a:pt x="1724" y="308"/>
                  </a:cubicBezTo>
                  <a:cubicBezTo>
                    <a:pt x="1723" y="308"/>
                    <a:pt x="1722" y="309"/>
                    <a:pt x="1720" y="310"/>
                  </a:cubicBezTo>
                  <a:cubicBezTo>
                    <a:pt x="1709" y="315"/>
                    <a:pt x="1699" y="321"/>
                    <a:pt x="1688" y="326"/>
                  </a:cubicBezTo>
                  <a:cubicBezTo>
                    <a:pt x="1680" y="330"/>
                    <a:pt x="1671" y="333"/>
                    <a:pt x="1663" y="336"/>
                  </a:cubicBezTo>
                  <a:cubicBezTo>
                    <a:pt x="1662" y="337"/>
                    <a:pt x="1660" y="338"/>
                    <a:pt x="1659" y="336"/>
                  </a:cubicBezTo>
                  <a:cubicBezTo>
                    <a:pt x="1659" y="336"/>
                    <a:pt x="1659" y="334"/>
                    <a:pt x="1659" y="333"/>
                  </a:cubicBezTo>
                  <a:cubicBezTo>
                    <a:pt x="1663" y="324"/>
                    <a:pt x="1666" y="314"/>
                    <a:pt x="1670" y="304"/>
                  </a:cubicBezTo>
                  <a:cubicBezTo>
                    <a:pt x="1673" y="298"/>
                    <a:pt x="1675" y="291"/>
                    <a:pt x="1678" y="284"/>
                  </a:cubicBezTo>
                  <a:cubicBezTo>
                    <a:pt x="1682" y="277"/>
                    <a:pt x="1682" y="270"/>
                    <a:pt x="1686" y="263"/>
                  </a:cubicBezTo>
                  <a:cubicBezTo>
                    <a:pt x="1687" y="262"/>
                    <a:pt x="1687" y="261"/>
                    <a:pt x="1687" y="260"/>
                  </a:cubicBezTo>
                  <a:cubicBezTo>
                    <a:pt x="1687" y="257"/>
                    <a:pt x="1685" y="256"/>
                    <a:pt x="1683" y="256"/>
                  </a:cubicBezTo>
                  <a:cubicBezTo>
                    <a:pt x="1681" y="258"/>
                    <a:pt x="1679" y="259"/>
                    <a:pt x="1677" y="260"/>
                  </a:cubicBezTo>
                  <a:cubicBezTo>
                    <a:pt x="1674" y="262"/>
                    <a:pt x="1672" y="263"/>
                    <a:pt x="1669" y="264"/>
                  </a:cubicBezTo>
                  <a:cubicBezTo>
                    <a:pt x="1661" y="268"/>
                    <a:pt x="1652" y="271"/>
                    <a:pt x="1644" y="275"/>
                  </a:cubicBezTo>
                  <a:cubicBezTo>
                    <a:pt x="1629" y="282"/>
                    <a:pt x="1615" y="289"/>
                    <a:pt x="1601" y="296"/>
                  </a:cubicBezTo>
                  <a:cubicBezTo>
                    <a:pt x="1596" y="298"/>
                    <a:pt x="1591" y="300"/>
                    <a:pt x="1586" y="301"/>
                  </a:cubicBezTo>
                  <a:cubicBezTo>
                    <a:pt x="1587" y="287"/>
                    <a:pt x="1588" y="274"/>
                    <a:pt x="1590" y="260"/>
                  </a:cubicBezTo>
                  <a:cubicBezTo>
                    <a:pt x="1592" y="245"/>
                    <a:pt x="1594" y="230"/>
                    <a:pt x="1596" y="215"/>
                  </a:cubicBezTo>
                  <a:cubicBezTo>
                    <a:pt x="1598" y="203"/>
                    <a:pt x="1601" y="191"/>
                    <a:pt x="1603" y="179"/>
                  </a:cubicBezTo>
                  <a:cubicBezTo>
                    <a:pt x="1604" y="168"/>
                    <a:pt x="1606" y="157"/>
                    <a:pt x="1608" y="146"/>
                  </a:cubicBezTo>
                  <a:cubicBezTo>
                    <a:pt x="1608" y="141"/>
                    <a:pt x="1609" y="137"/>
                    <a:pt x="1610" y="132"/>
                  </a:cubicBezTo>
                  <a:cubicBezTo>
                    <a:pt x="1611" y="120"/>
                    <a:pt x="1612" y="107"/>
                    <a:pt x="1614" y="95"/>
                  </a:cubicBezTo>
                  <a:cubicBezTo>
                    <a:pt x="1615" y="92"/>
                    <a:pt x="1616" y="88"/>
                    <a:pt x="1616" y="84"/>
                  </a:cubicBezTo>
                  <a:cubicBezTo>
                    <a:pt x="1616" y="82"/>
                    <a:pt x="1613" y="80"/>
                    <a:pt x="1611" y="81"/>
                  </a:cubicBezTo>
                  <a:cubicBezTo>
                    <a:pt x="1608" y="82"/>
                    <a:pt x="1607" y="83"/>
                    <a:pt x="1605" y="86"/>
                  </a:cubicBezTo>
                  <a:cubicBezTo>
                    <a:pt x="1602" y="91"/>
                    <a:pt x="1599" y="96"/>
                    <a:pt x="1595" y="101"/>
                  </a:cubicBezTo>
                  <a:cubicBezTo>
                    <a:pt x="1589" y="110"/>
                    <a:pt x="1582" y="119"/>
                    <a:pt x="1576" y="128"/>
                  </a:cubicBezTo>
                  <a:cubicBezTo>
                    <a:pt x="1568" y="139"/>
                    <a:pt x="1561" y="151"/>
                    <a:pt x="1553" y="162"/>
                  </a:cubicBezTo>
                  <a:cubicBezTo>
                    <a:pt x="1547" y="171"/>
                    <a:pt x="1542" y="180"/>
                    <a:pt x="1535" y="188"/>
                  </a:cubicBezTo>
                  <a:cubicBezTo>
                    <a:pt x="1529" y="197"/>
                    <a:pt x="1523" y="205"/>
                    <a:pt x="1518" y="215"/>
                  </a:cubicBezTo>
                  <a:cubicBezTo>
                    <a:pt x="1514" y="221"/>
                    <a:pt x="1510" y="226"/>
                    <a:pt x="1506" y="232"/>
                  </a:cubicBezTo>
                  <a:cubicBezTo>
                    <a:pt x="1497" y="244"/>
                    <a:pt x="1489" y="256"/>
                    <a:pt x="1480" y="267"/>
                  </a:cubicBezTo>
                  <a:cubicBezTo>
                    <a:pt x="1480" y="268"/>
                    <a:pt x="1479" y="269"/>
                    <a:pt x="1477" y="271"/>
                  </a:cubicBezTo>
                  <a:cubicBezTo>
                    <a:pt x="1475" y="265"/>
                    <a:pt x="1472" y="260"/>
                    <a:pt x="1470" y="255"/>
                  </a:cubicBezTo>
                  <a:cubicBezTo>
                    <a:pt x="1466" y="247"/>
                    <a:pt x="1461" y="239"/>
                    <a:pt x="1459" y="230"/>
                  </a:cubicBezTo>
                  <a:cubicBezTo>
                    <a:pt x="1458" y="228"/>
                    <a:pt x="1457" y="224"/>
                    <a:pt x="1455" y="222"/>
                  </a:cubicBezTo>
                  <a:cubicBezTo>
                    <a:pt x="1453" y="218"/>
                    <a:pt x="1452" y="215"/>
                    <a:pt x="1453" y="211"/>
                  </a:cubicBezTo>
                  <a:cubicBezTo>
                    <a:pt x="1449" y="207"/>
                    <a:pt x="1446" y="209"/>
                    <a:pt x="1444" y="211"/>
                  </a:cubicBezTo>
                  <a:cubicBezTo>
                    <a:pt x="1443" y="215"/>
                    <a:pt x="1442" y="218"/>
                    <a:pt x="1441" y="222"/>
                  </a:cubicBezTo>
                  <a:cubicBezTo>
                    <a:pt x="1435" y="236"/>
                    <a:pt x="1429" y="251"/>
                    <a:pt x="1423" y="265"/>
                  </a:cubicBezTo>
                  <a:cubicBezTo>
                    <a:pt x="1423" y="266"/>
                    <a:pt x="1422" y="267"/>
                    <a:pt x="1421" y="269"/>
                  </a:cubicBezTo>
                  <a:cubicBezTo>
                    <a:pt x="1414" y="264"/>
                    <a:pt x="1408" y="259"/>
                    <a:pt x="1402" y="254"/>
                  </a:cubicBezTo>
                  <a:cubicBezTo>
                    <a:pt x="1400" y="252"/>
                    <a:pt x="1397" y="250"/>
                    <a:pt x="1395" y="248"/>
                  </a:cubicBezTo>
                  <a:cubicBezTo>
                    <a:pt x="1390" y="243"/>
                    <a:pt x="1385" y="238"/>
                    <a:pt x="1380" y="232"/>
                  </a:cubicBezTo>
                  <a:cubicBezTo>
                    <a:pt x="1376" y="229"/>
                    <a:pt x="1373" y="226"/>
                    <a:pt x="1369" y="222"/>
                  </a:cubicBezTo>
                  <a:cubicBezTo>
                    <a:pt x="1361" y="215"/>
                    <a:pt x="1353" y="208"/>
                    <a:pt x="1345" y="200"/>
                  </a:cubicBezTo>
                  <a:cubicBezTo>
                    <a:pt x="1340" y="195"/>
                    <a:pt x="1334" y="189"/>
                    <a:pt x="1329" y="184"/>
                  </a:cubicBezTo>
                  <a:cubicBezTo>
                    <a:pt x="1325" y="186"/>
                    <a:pt x="1324" y="186"/>
                    <a:pt x="1325" y="191"/>
                  </a:cubicBezTo>
                  <a:cubicBezTo>
                    <a:pt x="1325" y="198"/>
                    <a:pt x="1325" y="205"/>
                    <a:pt x="1325" y="213"/>
                  </a:cubicBezTo>
                  <a:cubicBezTo>
                    <a:pt x="1325" y="223"/>
                    <a:pt x="1325" y="233"/>
                    <a:pt x="1328" y="243"/>
                  </a:cubicBezTo>
                  <a:cubicBezTo>
                    <a:pt x="1329" y="246"/>
                    <a:pt x="1329" y="250"/>
                    <a:pt x="1329" y="254"/>
                  </a:cubicBezTo>
                  <a:cubicBezTo>
                    <a:pt x="1330" y="262"/>
                    <a:pt x="1331" y="270"/>
                    <a:pt x="1333" y="277"/>
                  </a:cubicBezTo>
                  <a:cubicBezTo>
                    <a:pt x="1334" y="285"/>
                    <a:pt x="1334" y="293"/>
                    <a:pt x="1334" y="300"/>
                  </a:cubicBezTo>
                  <a:cubicBezTo>
                    <a:pt x="1334" y="301"/>
                    <a:pt x="1334" y="302"/>
                    <a:pt x="1333" y="303"/>
                  </a:cubicBezTo>
                  <a:cubicBezTo>
                    <a:pt x="1329" y="301"/>
                    <a:pt x="1325" y="300"/>
                    <a:pt x="1321" y="299"/>
                  </a:cubicBezTo>
                  <a:cubicBezTo>
                    <a:pt x="1319" y="299"/>
                    <a:pt x="1317" y="298"/>
                    <a:pt x="1315" y="297"/>
                  </a:cubicBezTo>
                  <a:cubicBezTo>
                    <a:pt x="1307" y="293"/>
                    <a:pt x="1298" y="290"/>
                    <a:pt x="1290" y="285"/>
                  </a:cubicBezTo>
                  <a:cubicBezTo>
                    <a:pt x="1283" y="281"/>
                    <a:pt x="1274" y="278"/>
                    <a:pt x="1266" y="274"/>
                  </a:cubicBezTo>
                  <a:cubicBezTo>
                    <a:pt x="1260" y="271"/>
                    <a:pt x="1252" y="268"/>
                    <a:pt x="1245" y="265"/>
                  </a:cubicBezTo>
                  <a:cubicBezTo>
                    <a:pt x="1239" y="262"/>
                    <a:pt x="1232" y="258"/>
                    <a:pt x="1225" y="255"/>
                  </a:cubicBezTo>
                  <a:cubicBezTo>
                    <a:pt x="1214" y="250"/>
                    <a:pt x="1203" y="245"/>
                    <a:pt x="1191" y="240"/>
                  </a:cubicBezTo>
                  <a:cubicBezTo>
                    <a:pt x="1182" y="236"/>
                    <a:pt x="1173" y="232"/>
                    <a:pt x="1163" y="228"/>
                  </a:cubicBezTo>
                  <a:cubicBezTo>
                    <a:pt x="1152" y="222"/>
                    <a:pt x="1140" y="217"/>
                    <a:pt x="1128" y="212"/>
                  </a:cubicBezTo>
                  <a:cubicBezTo>
                    <a:pt x="1126" y="211"/>
                    <a:pt x="1125" y="211"/>
                    <a:pt x="1123" y="210"/>
                  </a:cubicBezTo>
                  <a:cubicBezTo>
                    <a:pt x="1119" y="214"/>
                    <a:pt x="1119" y="214"/>
                    <a:pt x="1121" y="216"/>
                  </a:cubicBezTo>
                  <a:cubicBezTo>
                    <a:pt x="1124" y="221"/>
                    <a:pt x="1127" y="226"/>
                    <a:pt x="1130" y="231"/>
                  </a:cubicBezTo>
                  <a:cubicBezTo>
                    <a:pt x="1139" y="245"/>
                    <a:pt x="1148" y="259"/>
                    <a:pt x="1157" y="273"/>
                  </a:cubicBezTo>
                  <a:cubicBezTo>
                    <a:pt x="1163" y="281"/>
                    <a:pt x="1169" y="289"/>
                    <a:pt x="1175" y="298"/>
                  </a:cubicBezTo>
                  <a:cubicBezTo>
                    <a:pt x="1184" y="310"/>
                    <a:pt x="1193" y="322"/>
                    <a:pt x="1201" y="335"/>
                  </a:cubicBezTo>
                  <a:cubicBezTo>
                    <a:pt x="1205" y="341"/>
                    <a:pt x="1209" y="347"/>
                    <a:pt x="1212" y="353"/>
                  </a:cubicBezTo>
                  <a:cubicBezTo>
                    <a:pt x="1213" y="354"/>
                    <a:pt x="1214" y="355"/>
                    <a:pt x="1214" y="357"/>
                  </a:cubicBezTo>
                  <a:cubicBezTo>
                    <a:pt x="1216" y="358"/>
                    <a:pt x="1217" y="360"/>
                    <a:pt x="1218" y="362"/>
                  </a:cubicBezTo>
                  <a:cubicBezTo>
                    <a:pt x="1224" y="374"/>
                    <a:pt x="1231" y="384"/>
                    <a:pt x="1238" y="394"/>
                  </a:cubicBezTo>
                  <a:cubicBezTo>
                    <a:pt x="1240" y="396"/>
                    <a:pt x="1243" y="399"/>
                    <a:pt x="1243" y="403"/>
                  </a:cubicBezTo>
                  <a:cubicBezTo>
                    <a:pt x="1237" y="402"/>
                    <a:pt x="1232" y="401"/>
                    <a:pt x="1227" y="400"/>
                  </a:cubicBezTo>
                  <a:cubicBezTo>
                    <a:pt x="1211" y="398"/>
                    <a:pt x="1196" y="395"/>
                    <a:pt x="1180" y="393"/>
                  </a:cubicBezTo>
                  <a:cubicBezTo>
                    <a:pt x="1168" y="391"/>
                    <a:pt x="1156" y="388"/>
                    <a:pt x="1144" y="386"/>
                  </a:cubicBezTo>
                  <a:cubicBezTo>
                    <a:pt x="1138" y="385"/>
                    <a:pt x="1132" y="383"/>
                    <a:pt x="1126" y="383"/>
                  </a:cubicBezTo>
                  <a:cubicBezTo>
                    <a:pt x="1123" y="388"/>
                    <a:pt x="1123" y="390"/>
                    <a:pt x="1127" y="392"/>
                  </a:cubicBezTo>
                  <a:cubicBezTo>
                    <a:pt x="1131" y="394"/>
                    <a:pt x="1134" y="397"/>
                    <a:pt x="1136" y="400"/>
                  </a:cubicBezTo>
                  <a:cubicBezTo>
                    <a:pt x="1137" y="401"/>
                    <a:pt x="1138" y="402"/>
                    <a:pt x="1139" y="403"/>
                  </a:cubicBezTo>
                  <a:cubicBezTo>
                    <a:pt x="1150" y="412"/>
                    <a:pt x="1159" y="423"/>
                    <a:pt x="1169" y="431"/>
                  </a:cubicBezTo>
                  <a:cubicBezTo>
                    <a:pt x="1178" y="439"/>
                    <a:pt x="1186" y="447"/>
                    <a:pt x="1194" y="455"/>
                  </a:cubicBezTo>
                  <a:cubicBezTo>
                    <a:pt x="1200" y="461"/>
                    <a:pt x="1206" y="467"/>
                    <a:pt x="1212" y="473"/>
                  </a:cubicBezTo>
                  <a:cubicBezTo>
                    <a:pt x="1215" y="476"/>
                    <a:pt x="1217" y="479"/>
                    <a:pt x="1219" y="483"/>
                  </a:cubicBezTo>
                  <a:cubicBezTo>
                    <a:pt x="1215" y="484"/>
                    <a:pt x="1211" y="485"/>
                    <a:pt x="1207" y="485"/>
                  </a:cubicBezTo>
                  <a:cubicBezTo>
                    <a:pt x="1196" y="487"/>
                    <a:pt x="1185" y="489"/>
                    <a:pt x="1175" y="491"/>
                  </a:cubicBezTo>
                  <a:cubicBezTo>
                    <a:pt x="1168" y="492"/>
                    <a:pt x="1162" y="493"/>
                    <a:pt x="1156" y="494"/>
                  </a:cubicBezTo>
                  <a:cubicBezTo>
                    <a:pt x="1148" y="495"/>
                    <a:pt x="1140" y="496"/>
                    <a:pt x="1132" y="499"/>
                  </a:cubicBezTo>
                  <a:cubicBezTo>
                    <a:pt x="1131" y="500"/>
                    <a:pt x="1130" y="500"/>
                    <a:pt x="1129" y="500"/>
                  </a:cubicBezTo>
                  <a:cubicBezTo>
                    <a:pt x="1122" y="501"/>
                    <a:pt x="1114" y="502"/>
                    <a:pt x="1107" y="503"/>
                  </a:cubicBezTo>
                  <a:cubicBezTo>
                    <a:pt x="1100" y="504"/>
                    <a:pt x="1092" y="505"/>
                    <a:pt x="1085" y="506"/>
                  </a:cubicBezTo>
                  <a:cubicBezTo>
                    <a:pt x="1075" y="507"/>
                    <a:pt x="1066" y="508"/>
                    <a:pt x="1057" y="511"/>
                  </a:cubicBezTo>
                  <a:cubicBezTo>
                    <a:pt x="1042" y="517"/>
                    <a:pt x="1027" y="518"/>
                    <a:pt x="1012" y="521"/>
                  </a:cubicBezTo>
                  <a:cubicBezTo>
                    <a:pt x="1001" y="523"/>
                    <a:pt x="991" y="526"/>
                    <a:pt x="981" y="527"/>
                  </a:cubicBezTo>
                  <a:cubicBezTo>
                    <a:pt x="978" y="527"/>
                    <a:pt x="975" y="528"/>
                    <a:pt x="972" y="529"/>
                  </a:cubicBezTo>
                  <a:cubicBezTo>
                    <a:pt x="969" y="530"/>
                    <a:pt x="966" y="531"/>
                    <a:pt x="963" y="532"/>
                  </a:cubicBezTo>
                  <a:cubicBezTo>
                    <a:pt x="960" y="533"/>
                    <a:pt x="960" y="534"/>
                    <a:pt x="961" y="537"/>
                  </a:cubicBezTo>
                  <a:cubicBezTo>
                    <a:pt x="961" y="540"/>
                    <a:pt x="963" y="543"/>
                    <a:pt x="966" y="544"/>
                  </a:cubicBezTo>
                  <a:cubicBezTo>
                    <a:pt x="971" y="545"/>
                    <a:pt x="975" y="546"/>
                    <a:pt x="980" y="547"/>
                  </a:cubicBezTo>
                  <a:cubicBezTo>
                    <a:pt x="990" y="550"/>
                    <a:pt x="1001" y="552"/>
                    <a:pt x="1012" y="554"/>
                  </a:cubicBezTo>
                  <a:cubicBezTo>
                    <a:pt x="1015" y="555"/>
                    <a:pt x="1018" y="556"/>
                    <a:pt x="1022" y="556"/>
                  </a:cubicBezTo>
                  <a:cubicBezTo>
                    <a:pt x="1037" y="559"/>
                    <a:pt x="1052" y="562"/>
                    <a:pt x="1067" y="565"/>
                  </a:cubicBezTo>
                  <a:cubicBezTo>
                    <a:pt x="1083" y="568"/>
                    <a:pt x="1099" y="570"/>
                    <a:pt x="1115" y="574"/>
                  </a:cubicBezTo>
                  <a:cubicBezTo>
                    <a:pt x="1122" y="576"/>
                    <a:pt x="1130" y="577"/>
                    <a:pt x="1137" y="578"/>
                  </a:cubicBezTo>
                  <a:cubicBezTo>
                    <a:pt x="1140" y="579"/>
                    <a:pt x="1142" y="579"/>
                    <a:pt x="1145" y="579"/>
                  </a:cubicBezTo>
                  <a:cubicBezTo>
                    <a:pt x="1152" y="580"/>
                    <a:pt x="1160" y="581"/>
                    <a:pt x="1167" y="582"/>
                  </a:cubicBezTo>
                  <a:cubicBezTo>
                    <a:pt x="1175" y="584"/>
                    <a:pt x="1183" y="585"/>
                    <a:pt x="1190" y="587"/>
                  </a:cubicBezTo>
                  <a:cubicBezTo>
                    <a:pt x="1195" y="589"/>
                    <a:pt x="1200" y="589"/>
                    <a:pt x="1205" y="591"/>
                  </a:cubicBezTo>
                  <a:cubicBezTo>
                    <a:pt x="1203" y="593"/>
                    <a:pt x="1202" y="594"/>
                    <a:pt x="1200" y="595"/>
                  </a:cubicBezTo>
                  <a:cubicBezTo>
                    <a:pt x="1195" y="598"/>
                    <a:pt x="1189" y="601"/>
                    <a:pt x="1183" y="604"/>
                  </a:cubicBezTo>
                  <a:cubicBezTo>
                    <a:pt x="1168" y="611"/>
                    <a:pt x="1154" y="619"/>
                    <a:pt x="1139" y="626"/>
                  </a:cubicBezTo>
                  <a:cubicBezTo>
                    <a:pt x="1132" y="630"/>
                    <a:pt x="1125" y="634"/>
                    <a:pt x="1117" y="638"/>
                  </a:cubicBezTo>
                  <a:cubicBezTo>
                    <a:pt x="1105" y="643"/>
                    <a:pt x="1093" y="649"/>
                    <a:pt x="1081" y="655"/>
                  </a:cubicBezTo>
                  <a:cubicBezTo>
                    <a:pt x="1070" y="661"/>
                    <a:pt x="1058" y="668"/>
                    <a:pt x="1046" y="673"/>
                  </a:cubicBezTo>
                  <a:cubicBezTo>
                    <a:pt x="1041" y="676"/>
                    <a:pt x="1035" y="679"/>
                    <a:pt x="1029" y="682"/>
                  </a:cubicBezTo>
                  <a:cubicBezTo>
                    <a:pt x="1021" y="686"/>
                    <a:pt x="1012" y="690"/>
                    <a:pt x="1004" y="695"/>
                  </a:cubicBezTo>
                  <a:cubicBezTo>
                    <a:pt x="992" y="702"/>
                    <a:pt x="979" y="708"/>
                    <a:pt x="966" y="713"/>
                  </a:cubicBezTo>
                  <a:cubicBezTo>
                    <a:pt x="963" y="715"/>
                    <a:pt x="960" y="716"/>
                    <a:pt x="957" y="718"/>
                  </a:cubicBezTo>
                  <a:cubicBezTo>
                    <a:pt x="955" y="719"/>
                    <a:pt x="954" y="721"/>
                    <a:pt x="954" y="723"/>
                  </a:cubicBezTo>
                  <a:cubicBezTo>
                    <a:pt x="955" y="725"/>
                    <a:pt x="957" y="725"/>
                    <a:pt x="958" y="726"/>
                  </a:cubicBezTo>
                  <a:cubicBezTo>
                    <a:pt x="959" y="726"/>
                    <a:pt x="960" y="726"/>
                    <a:pt x="961" y="725"/>
                  </a:cubicBezTo>
                  <a:cubicBezTo>
                    <a:pt x="969" y="725"/>
                    <a:pt x="978" y="723"/>
                    <a:pt x="986" y="723"/>
                  </a:cubicBezTo>
                  <a:cubicBezTo>
                    <a:pt x="1002" y="722"/>
                    <a:pt x="1017" y="721"/>
                    <a:pt x="1032" y="720"/>
                  </a:cubicBezTo>
                  <a:cubicBezTo>
                    <a:pt x="1049" y="718"/>
                    <a:pt x="1065" y="716"/>
                    <a:pt x="1081" y="714"/>
                  </a:cubicBezTo>
                  <a:cubicBezTo>
                    <a:pt x="1089" y="712"/>
                    <a:pt x="1098" y="711"/>
                    <a:pt x="1106" y="711"/>
                  </a:cubicBezTo>
                  <a:cubicBezTo>
                    <a:pt x="1115" y="710"/>
                    <a:pt x="1124" y="709"/>
                    <a:pt x="1133" y="707"/>
                  </a:cubicBezTo>
                  <a:cubicBezTo>
                    <a:pt x="1146" y="706"/>
                    <a:pt x="1159" y="704"/>
                    <a:pt x="1172" y="703"/>
                  </a:cubicBezTo>
                  <a:cubicBezTo>
                    <a:pt x="1189" y="701"/>
                    <a:pt x="1205" y="700"/>
                    <a:pt x="1221" y="699"/>
                  </a:cubicBezTo>
                  <a:cubicBezTo>
                    <a:pt x="1229" y="698"/>
                    <a:pt x="1236" y="698"/>
                    <a:pt x="1244" y="697"/>
                  </a:cubicBezTo>
                  <a:cubicBezTo>
                    <a:pt x="1248" y="697"/>
                    <a:pt x="1252" y="697"/>
                    <a:pt x="1257" y="697"/>
                  </a:cubicBezTo>
                  <a:cubicBezTo>
                    <a:pt x="1256" y="699"/>
                    <a:pt x="1255" y="700"/>
                    <a:pt x="1255" y="701"/>
                  </a:cubicBezTo>
                  <a:cubicBezTo>
                    <a:pt x="1245" y="711"/>
                    <a:pt x="1236" y="721"/>
                    <a:pt x="1227" y="731"/>
                  </a:cubicBezTo>
                  <a:cubicBezTo>
                    <a:pt x="1215" y="743"/>
                    <a:pt x="1204" y="755"/>
                    <a:pt x="1193" y="768"/>
                  </a:cubicBezTo>
                  <a:cubicBezTo>
                    <a:pt x="1185" y="777"/>
                    <a:pt x="1177" y="787"/>
                    <a:pt x="1168" y="796"/>
                  </a:cubicBezTo>
                  <a:cubicBezTo>
                    <a:pt x="1167" y="797"/>
                    <a:pt x="1166" y="798"/>
                    <a:pt x="1167" y="800"/>
                  </a:cubicBezTo>
                  <a:cubicBezTo>
                    <a:pt x="1167" y="802"/>
                    <a:pt x="1168" y="803"/>
                    <a:pt x="1170" y="803"/>
                  </a:cubicBezTo>
                  <a:cubicBezTo>
                    <a:pt x="1174" y="804"/>
                    <a:pt x="1177" y="803"/>
                    <a:pt x="1179" y="802"/>
                  </a:cubicBezTo>
                  <a:cubicBezTo>
                    <a:pt x="1188" y="798"/>
                    <a:pt x="1197" y="794"/>
                    <a:pt x="1206" y="791"/>
                  </a:cubicBezTo>
                  <a:cubicBezTo>
                    <a:pt x="1218" y="787"/>
                    <a:pt x="1229" y="783"/>
                    <a:pt x="1241" y="778"/>
                  </a:cubicBezTo>
                  <a:cubicBezTo>
                    <a:pt x="1248" y="775"/>
                    <a:pt x="1255" y="772"/>
                    <a:pt x="1262" y="769"/>
                  </a:cubicBezTo>
                  <a:cubicBezTo>
                    <a:pt x="1269" y="766"/>
                    <a:pt x="1277" y="763"/>
                    <a:pt x="1284" y="760"/>
                  </a:cubicBezTo>
                  <a:cubicBezTo>
                    <a:pt x="1293" y="757"/>
                    <a:pt x="1303" y="753"/>
                    <a:pt x="1312" y="750"/>
                  </a:cubicBezTo>
                  <a:cubicBezTo>
                    <a:pt x="1313" y="750"/>
                    <a:pt x="1314" y="751"/>
                    <a:pt x="1315" y="751"/>
                  </a:cubicBezTo>
                  <a:cubicBezTo>
                    <a:pt x="1314" y="754"/>
                    <a:pt x="1313" y="758"/>
                    <a:pt x="1312" y="761"/>
                  </a:cubicBezTo>
                  <a:cubicBezTo>
                    <a:pt x="1304" y="781"/>
                    <a:pt x="1297" y="801"/>
                    <a:pt x="1288" y="820"/>
                  </a:cubicBezTo>
                  <a:cubicBezTo>
                    <a:pt x="1281" y="839"/>
                    <a:pt x="1274" y="858"/>
                    <a:pt x="1265" y="876"/>
                  </a:cubicBezTo>
                  <a:cubicBezTo>
                    <a:pt x="1262" y="881"/>
                    <a:pt x="1261" y="886"/>
                    <a:pt x="1259" y="891"/>
                  </a:cubicBezTo>
                  <a:cubicBezTo>
                    <a:pt x="1254" y="904"/>
                    <a:pt x="1249" y="917"/>
                    <a:pt x="1244" y="930"/>
                  </a:cubicBezTo>
                  <a:cubicBezTo>
                    <a:pt x="1243" y="932"/>
                    <a:pt x="1244" y="935"/>
                    <a:pt x="1246" y="936"/>
                  </a:cubicBezTo>
                  <a:cubicBezTo>
                    <a:pt x="1248" y="937"/>
                    <a:pt x="1250" y="937"/>
                    <a:pt x="1252" y="935"/>
                  </a:cubicBezTo>
                  <a:cubicBezTo>
                    <a:pt x="1258" y="928"/>
                    <a:pt x="1265" y="922"/>
                    <a:pt x="1271" y="916"/>
                  </a:cubicBezTo>
                  <a:cubicBezTo>
                    <a:pt x="1275" y="911"/>
                    <a:pt x="1279" y="906"/>
                    <a:pt x="1283" y="902"/>
                  </a:cubicBezTo>
                  <a:cubicBezTo>
                    <a:pt x="1288" y="898"/>
                    <a:pt x="1292" y="893"/>
                    <a:pt x="1296" y="888"/>
                  </a:cubicBezTo>
                  <a:cubicBezTo>
                    <a:pt x="1300" y="884"/>
                    <a:pt x="1303" y="881"/>
                    <a:pt x="1307" y="877"/>
                  </a:cubicBezTo>
                  <a:cubicBezTo>
                    <a:pt x="1309" y="875"/>
                    <a:pt x="1311" y="874"/>
                    <a:pt x="1312" y="872"/>
                  </a:cubicBezTo>
                  <a:cubicBezTo>
                    <a:pt x="1321" y="862"/>
                    <a:pt x="1330" y="852"/>
                    <a:pt x="1339" y="843"/>
                  </a:cubicBezTo>
                  <a:cubicBezTo>
                    <a:pt x="1347" y="835"/>
                    <a:pt x="1354" y="828"/>
                    <a:pt x="1362" y="820"/>
                  </a:cubicBezTo>
                  <a:cubicBezTo>
                    <a:pt x="1370" y="811"/>
                    <a:pt x="1377" y="803"/>
                    <a:pt x="1385" y="795"/>
                  </a:cubicBezTo>
                  <a:cubicBezTo>
                    <a:pt x="1388" y="792"/>
                    <a:pt x="1388" y="792"/>
                    <a:pt x="1394" y="791"/>
                  </a:cubicBezTo>
                  <a:cubicBezTo>
                    <a:pt x="1394" y="793"/>
                    <a:pt x="1395" y="796"/>
                    <a:pt x="1396" y="798"/>
                  </a:cubicBezTo>
                  <a:cubicBezTo>
                    <a:pt x="1397" y="801"/>
                    <a:pt x="1397" y="804"/>
                    <a:pt x="1398" y="806"/>
                  </a:cubicBezTo>
                  <a:cubicBezTo>
                    <a:pt x="1400" y="814"/>
                    <a:pt x="1402" y="822"/>
                    <a:pt x="1404" y="829"/>
                  </a:cubicBezTo>
                  <a:cubicBezTo>
                    <a:pt x="1405" y="834"/>
                    <a:pt x="1406" y="839"/>
                    <a:pt x="1407" y="844"/>
                  </a:cubicBezTo>
                  <a:cubicBezTo>
                    <a:pt x="1408" y="850"/>
                    <a:pt x="1409" y="855"/>
                    <a:pt x="1409" y="861"/>
                  </a:cubicBezTo>
                  <a:cubicBezTo>
                    <a:pt x="1410" y="863"/>
                    <a:pt x="1410" y="865"/>
                    <a:pt x="1410" y="867"/>
                  </a:cubicBezTo>
                  <a:cubicBezTo>
                    <a:pt x="1410" y="871"/>
                    <a:pt x="1411" y="875"/>
                    <a:pt x="1413" y="879"/>
                  </a:cubicBezTo>
                  <a:cubicBezTo>
                    <a:pt x="1415" y="883"/>
                    <a:pt x="1415" y="888"/>
                    <a:pt x="1416" y="893"/>
                  </a:cubicBezTo>
                  <a:cubicBezTo>
                    <a:pt x="1417" y="899"/>
                    <a:pt x="1418" y="905"/>
                    <a:pt x="1418" y="911"/>
                  </a:cubicBezTo>
                  <a:cubicBezTo>
                    <a:pt x="1419" y="920"/>
                    <a:pt x="1421" y="928"/>
                    <a:pt x="1422" y="936"/>
                  </a:cubicBezTo>
                  <a:cubicBezTo>
                    <a:pt x="1422" y="942"/>
                    <a:pt x="1425" y="948"/>
                    <a:pt x="1425" y="954"/>
                  </a:cubicBezTo>
                  <a:cubicBezTo>
                    <a:pt x="1428" y="969"/>
                    <a:pt x="1431" y="984"/>
                    <a:pt x="1435" y="999"/>
                  </a:cubicBezTo>
                  <a:cubicBezTo>
                    <a:pt x="1437" y="1006"/>
                    <a:pt x="1438" y="1012"/>
                    <a:pt x="1439" y="1019"/>
                  </a:cubicBezTo>
                  <a:cubicBezTo>
                    <a:pt x="1440" y="1025"/>
                    <a:pt x="1443" y="1028"/>
                    <a:pt x="1449" y="1030"/>
                  </a:cubicBezTo>
                  <a:cubicBezTo>
                    <a:pt x="1452" y="1027"/>
                    <a:pt x="1454" y="1023"/>
                    <a:pt x="1456" y="1019"/>
                  </a:cubicBezTo>
                  <a:cubicBezTo>
                    <a:pt x="1464" y="998"/>
                    <a:pt x="1472" y="978"/>
                    <a:pt x="1479" y="957"/>
                  </a:cubicBezTo>
                  <a:cubicBezTo>
                    <a:pt x="1484" y="940"/>
                    <a:pt x="1490" y="923"/>
                    <a:pt x="1495" y="906"/>
                  </a:cubicBezTo>
                  <a:cubicBezTo>
                    <a:pt x="1497" y="899"/>
                    <a:pt x="1500" y="893"/>
                    <a:pt x="1502" y="886"/>
                  </a:cubicBezTo>
                  <a:cubicBezTo>
                    <a:pt x="1505" y="876"/>
                    <a:pt x="1508" y="865"/>
                    <a:pt x="1511" y="855"/>
                  </a:cubicBezTo>
                  <a:cubicBezTo>
                    <a:pt x="1512" y="851"/>
                    <a:pt x="1514" y="848"/>
                    <a:pt x="1514" y="844"/>
                  </a:cubicBezTo>
                  <a:cubicBezTo>
                    <a:pt x="1517" y="832"/>
                    <a:pt x="1522" y="820"/>
                    <a:pt x="1525" y="807"/>
                  </a:cubicBezTo>
                  <a:cubicBezTo>
                    <a:pt x="1525" y="807"/>
                    <a:pt x="1526" y="806"/>
                    <a:pt x="1526" y="805"/>
                  </a:cubicBezTo>
                  <a:cubicBezTo>
                    <a:pt x="1531" y="807"/>
                    <a:pt x="1532" y="810"/>
                    <a:pt x="1534" y="813"/>
                  </a:cubicBezTo>
                  <a:cubicBezTo>
                    <a:pt x="1536" y="818"/>
                    <a:pt x="1538" y="823"/>
                    <a:pt x="1543" y="827"/>
                  </a:cubicBezTo>
                  <a:cubicBezTo>
                    <a:pt x="1544" y="827"/>
                    <a:pt x="1545" y="829"/>
                    <a:pt x="1545" y="830"/>
                  </a:cubicBezTo>
                  <a:cubicBezTo>
                    <a:pt x="1547" y="834"/>
                    <a:pt x="1547" y="839"/>
                    <a:pt x="1550" y="842"/>
                  </a:cubicBezTo>
                  <a:cubicBezTo>
                    <a:pt x="1554" y="848"/>
                    <a:pt x="1557" y="854"/>
                    <a:pt x="1560" y="860"/>
                  </a:cubicBezTo>
                  <a:cubicBezTo>
                    <a:pt x="1563" y="863"/>
                    <a:pt x="1565" y="867"/>
                    <a:pt x="1566" y="871"/>
                  </a:cubicBezTo>
                  <a:cubicBezTo>
                    <a:pt x="1567" y="872"/>
                    <a:pt x="1567" y="874"/>
                    <a:pt x="1568" y="875"/>
                  </a:cubicBezTo>
                  <a:cubicBezTo>
                    <a:pt x="1574" y="881"/>
                    <a:pt x="1576" y="888"/>
                    <a:pt x="1580" y="894"/>
                  </a:cubicBezTo>
                  <a:cubicBezTo>
                    <a:pt x="1582" y="897"/>
                    <a:pt x="1584" y="899"/>
                    <a:pt x="1587" y="900"/>
                  </a:cubicBezTo>
                  <a:cubicBezTo>
                    <a:pt x="1590" y="901"/>
                    <a:pt x="1593" y="899"/>
                    <a:pt x="1592" y="896"/>
                  </a:cubicBezTo>
                  <a:cubicBezTo>
                    <a:pt x="1592" y="892"/>
                    <a:pt x="1593" y="889"/>
                    <a:pt x="1593" y="885"/>
                  </a:cubicBezTo>
                  <a:cubicBezTo>
                    <a:pt x="1593" y="879"/>
                    <a:pt x="1596" y="873"/>
                    <a:pt x="1595" y="866"/>
                  </a:cubicBezTo>
                  <a:cubicBezTo>
                    <a:pt x="1595" y="864"/>
                    <a:pt x="1596" y="863"/>
                    <a:pt x="1596" y="861"/>
                  </a:cubicBezTo>
                  <a:cubicBezTo>
                    <a:pt x="1598" y="851"/>
                    <a:pt x="1601" y="842"/>
                    <a:pt x="1603" y="833"/>
                  </a:cubicBezTo>
                  <a:cubicBezTo>
                    <a:pt x="1603" y="830"/>
                    <a:pt x="1603" y="827"/>
                    <a:pt x="1604" y="824"/>
                  </a:cubicBezTo>
                  <a:cubicBezTo>
                    <a:pt x="1606" y="814"/>
                    <a:pt x="1610" y="793"/>
                    <a:pt x="1611" y="782"/>
                  </a:cubicBezTo>
                  <a:cubicBezTo>
                    <a:pt x="1612" y="779"/>
                    <a:pt x="1612" y="776"/>
                    <a:pt x="1614" y="773"/>
                  </a:cubicBezTo>
                  <a:cubicBezTo>
                    <a:pt x="1618" y="776"/>
                    <a:pt x="1621" y="780"/>
                    <a:pt x="1624" y="783"/>
                  </a:cubicBezTo>
                  <a:cubicBezTo>
                    <a:pt x="1631" y="790"/>
                    <a:pt x="1639" y="798"/>
                    <a:pt x="1646" y="805"/>
                  </a:cubicBezTo>
                  <a:cubicBezTo>
                    <a:pt x="1654" y="813"/>
                    <a:pt x="1662" y="820"/>
                    <a:pt x="1670" y="828"/>
                  </a:cubicBezTo>
                  <a:cubicBezTo>
                    <a:pt x="1679" y="836"/>
                    <a:pt x="1687" y="844"/>
                    <a:pt x="1696" y="853"/>
                  </a:cubicBezTo>
                  <a:cubicBezTo>
                    <a:pt x="1711" y="867"/>
                    <a:pt x="1726" y="881"/>
                    <a:pt x="1741" y="895"/>
                  </a:cubicBezTo>
                  <a:cubicBezTo>
                    <a:pt x="1752" y="906"/>
                    <a:pt x="1762" y="916"/>
                    <a:pt x="1774" y="926"/>
                  </a:cubicBezTo>
                  <a:cubicBezTo>
                    <a:pt x="1779" y="932"/>
                    <a:pt x="1786" y="936"/>
                    <a:pt x="1792" y="942"/>
                  </a:cubicBezTo>
                  <a:cubicBezTo>
                    <a:pt x="1803" y="952"/>
                    <a:pt x="1815" y="962"/>
                    <a:pt x="1827" y="971"/>
                  </a:cubicBezTo>
                  <a:cubicBezTo>
                    <a:pt x="1832" y="974"/>
                    <a:pt x="1833" y="974"/>
                    <a:pt x="1838" y="970"/>
                  </a:cubicBezTo>
                  <a:cubicBezTo>
                    <a:pt x="1838" y="970"/>
                    <a:pt x="1838" y="969"/>
                    <a:pt x="1839" y="968"/>
                  </a:cubicBezTo>
                  <a:cubicBezTo>
                    <a:pt x="1838" y="964"/>
                    <a:pt x="1836" y="959"/>
                    <a:pt x="1834" y="955"/>
                  </a:cubicBezTo>
                  <a:cubicBezTo>
                    <a:pt x="1833" y="951"/>
                    <a:pt x="1831" y="947"/>
                    <a:pt x="1830" y="943"/>
                  </a:cubicBezTo>
                  <a:cubicBezTo>
                    <a:pt x="1825" y="929"/>
                    <a:pt x="1821" y="915"/>
                    <a:pt x="1814" y="902"/>
                  </a:cubicBezTo>
                  <a:cubicBezTo>
                    <a:pt x="1812" y="898"/>
                    <a:pt x="1810" y="894"/>
                    <a:pt x="1808" y="890"/>
                  </a:cubicBezTo>
                  <a:cubicBezTo>
                    <a:pt x="1805" y="883"/>
                    <a:pt x="1802" y="875"/>
                    <a:pt x="1798" y="868"/>
                  </a:cubicBezTo>
                  <a:cubicBezTo>
                    <a:pt x="1795" y="861"/>
                    <a:pt x="1792" y="854"/>
                    <a:pt x="1788" y="847"/>
                  </a:cubicBezTo>
                  <a:cubicBezTo>
                    <a:pt x="1781" y="834"/>
                    <a:pt x="1776" y="821"/>
                    <a:pt x="1768" y="808"/>
                  </a:cubicBezTo>
                  <a:cubicBezTo>
                    <a:pt x="1764" y="800"/>
                    <a:pt x="1761" y="792"/>
                    <a:pt x="1757" y="783"/>
                  </a:cubicBezTo>
                  <a:cubicBezTo>
                    <a:pt x="1752" y="774"/>
                    <a:pt x="1747" y="766"/>
                    <a:pt x="1743" y="757"/>
                  </a:cubicBezTo>
                  <a:cubicBezTo>
                    <a:pt x="1738" y="745"/>
                    <a:pt x="1732" y="733"/>
                    <a:pt x="1726" y="721"/>
                  </a:cubicBezTo>
                  <a:cubicBezTo>
                    <a:pt x="1725" y="719"/>
                    <a:pt x="1724" y="716"/>
                    <a:pt x="1722" y="714"/>
                  </a:cubicBezTo>
                  <a:cubicBezTo>
                    <a:pt x="1716" y="704"/>
                    <a:pt x="1711" y="693"/>
                    <a:pt x="1705" y="683"/>
                  </a:cubicBezTo>
                  <a:cubicBezTo>
                    <a:pt x="1705" y="682"/>
                    <a:pt x="1704" y="680"/>
                    <a:pt x="1704" y="678"/>
                  </a:cubicBezTo>
                  <a:cubicBezTo>
                    <a:pt x="1706" y="678"/>
                    <a:pt x="1707" y="678"/>
                    <a:pt x="1709" y="678"/>
                  </a:cubicBezTo>
                  <a:cubicBezTo>
                    <a:pt x="1711" y="679"/>
                    <a:pt x="1713" y="679"/>
                    <a:pt x="1715" y="680"/>
                  </a:cubicBezTo>
                  <a:cubicBezTo>
                    <a:pt x="1719" y="681"/>
                    <a:pt x="1724" y="681"/>
                    <a:pt x="1728" y="683"/>
                  </a:cubicBezTo>
                  <a:cubicBezTo>
                    <a:pt x="1734" y="684"/>
                    <a:pt x="1741" y="686"/>
                    <a:pt x="1748" y="688"/>
                  </a:cubicBezTo>
                  <a:cubicBezTo>
                    <a:pt x="1764" y="692"/>
                    <a:pt x="1780" y="696"/>
                    <a:pt x="1796" y="700"/>
                  </a:cubicBezTo>
                  <a:cubicBezTo>
                    <a:pt x="1803" y="701"/>
                    <a:pt x="1810" y="703"/>
                    <a:pt x="1817" y="705"/>
                  </a:cubicBezTo>
                  <a:cubicBezTo>
                    <a:pt x="1824" y="707"/>
                    <a:pt x="1832" y="708"/>
                    <a:pt x="1840" y="708"/>
                  </a:cubicBezTo>
                  <a:cubicBezTo>
                    <a:pt x="1843" y="708"/>
                    <a:pt x="1845" y="707"/>
                    <a:pt x="1844" y="704"/>
                  </a:cubicBezTo>
                  <a:cubicBezTo>
                    <a:pt x="1844" y="703"/>
                    <a:pt x="1844" y="702"/>
                    <a:pt x="1843" y="700"/>
                  </a:cubicBezTo>
                  <a:cubicBezTo>
                    <a:pt x="1839" y="696"/>
                    <a:pt x="1836" y="692"/>
                    <a:pt x="1832" y="688"/>
                  </a:cubicBezTo>
                  <a:cubicBezTo>
                    <a:pt x="1828" y="684"/>
                    <a:pt x="1825" y="680"/>
                    <a:pt x="1821" y="676"/>
                  </a:cubicBezTo>
                  <a:cubicBezTo>
                    <a:pt x="1813" y="668"/>
                    <a:pt x="1805" y="660"/>
                    <a:pt x="1796" y="652"/>
                  </a:cubicBezTo>
                  <a:cubicBezTo>
                    <a:pt x="1788" y="644"/>
                    <a:pt x="1780" y="637"/>
                    <a:pt x="1771" y="629"/>
                  </a:cubicBezTo>
                  <a:cubicBezTo>
                    <a:pt x="1762" y="621"/>
                    <a:pt x="1753" y="612"/>
                    <a:pt x="1743" y="605"/>
                  </a:cubicBezTo>
                  <a:cubicBezTo>
                    <a:pt x="1740" y="602"/>
                    <a:pt x="1737" y="598"/>
                    <a:pt x="1733" y="595"/>
                  </a:cubicBezTo>
                  <a:cubicBezTo>
                    <a:pt x="1735" y="591"/>
                    <a:pt x="1738" y="591"/>
                    <a:pt x="1741" y="591"/>
                  </a:cubicBezTo>
                  <a:cubicBezTo>
                    <a:pt x="1751" y="589"/>
                    <a:pt x="1760" y="587"/>
                    <a:pt x="1770" y="586"/>
                  </a:cubicBezTo>
                  <a:cubicBezTo>
                    <a:pt x="1778" y="584"/>
                    <a:pt x="1785" y="583"/>
                    <a:pt x="1793" y="581"/>
                  </a:cubicBezTo>
                  <a:cubicBezTo>
                    <a:pt x="1795" y="581"/>
                    <a:pt x="1798" y="582"/>
                    <a:pt x="1799" y="581"/>
                  </a:cubicBezTo>
                  <a:cubicBezTo>
                    <a:pt x="1805" y="578"/>
                    <a:pt x="1811" y="578"/>
                    <a:pt x="1817" y="576"/>
                  </a:cubicBezTo>
                  <a:cubicBezTo>
                    <a:pt x="1824" y="575"/>
                    <a:pt x="1831" y="573"/>
                    <a:pt x="1837" y="573"/>
                  </a:cubicBezTo>
                  <a:cubicBezTo>
                    <a:pt x="1846" y="573"/>
                    <a:pt x="1854" y="571"/>
                    <a:pt x="1862" y="569"/>
                  </a:cubicBezTo>
                  <a:cubicBezTo>
                    <a:pt x="1877" y="566"/>
                    <a:pt x="1893" y="562"/>
                    <a:pt x="1908" y="558"/>
                  </a:cubicBezTo>
                  <a:cubicBezTo>
                    <a:pt x="1910" y="558"/>
                    <a:pt x="1912" y="558"/>
                    <a:pt x="1914" y="557"/>
                  </a:cubicBezTo>
                  <a:cubicBezTo>
                    <a:pt x="1918" y="557"/>
                    <a:pt x="1920" y="555"/>
                    <a:pt x="1922" y="551"/>
                  </a:cubicBezTo>
                  <a:close/>
                  <a:moveTo>
                    <a:pt x="606" y="684"/>
                  </a:moveTo>
                  <a:cubicBezTo>
                    <a:pt x="608" y="676"/>
                    <a:pt x="607" y="667"/>
                    <a:pt x="599" y="663"/>
                  </a:cubicBezTo>
                  <a:cubicBezTo>
                    <a:pt x="598" y="662"/>
                    <a:pt x="597" y="661"/>
                    <a:pt x="596" y="660"/>
                  </a:cubicBezTo>
                  <a:cubicBezTo>
                    <a:pt x="596" y="659"/>
                    <a:pt x="596" y="658"/>
                    <a:pt x="596" y="657"/>
                  </a:cubicBezTo>
                  <a:cubicBezTo>
                    <a:pt x="599" y="649"/>
                    <a:pt x="597" y="641"/>
                    <a:pt x="594" y="633"/>
                  </a:cubicBezTo>
                  <a:cubicBezTo>
                    <a:pt x="589" y="622"/>
                    <a:pt x="578" y="616"/>
                    <a:pt x="566" y="617"/>
                  </a:cubicBezTo>
                  <a:cubicBezTo>
                    <a:pt x="557" y="618"/>
                    <a:pt x="549" y="620"/>
                    <a:pt x="541" y="623"/>
                  </a:cubicBezTo>
                  <a:cubicBezTo>
                    <a:pt x="539" y="623"/>
                    <a:pt x="537" y="624"/>
                    <a:pt x="535" y="623"/>
                  </a:cubicBezTo>
                  <a:cubicBezTo>
                    <a:pt x="535" y="622"/>
                    <a:pt x="535" y="622"/>
                    <a:pt x="535" y="621"/>
                  </a:cubicBezTo>
                  <a:cubicBezTo>
                    <a:pt x="537" y="614"/>
                    <a:pt x="538" y="608"/>
                    <a:pt x="537" y="601"/>
                  </a:cubicBezTo>
                  <a:cubicBezTo>
                    <a:pt x="537" y="598"/>
                    <a:pt x="536" y="595"/>
                    <a:pt x="535" y="592"/>
                  </a:cubicBezTo>
                  <a:cubicBezTo>
                    <a:pt x="528" y="583"/>
                    <a:pt x="521" y="575"/>
                    <a:pt x="510" y="572"/>
                  </a:cubicBezTo>
                  <a:cubicBezTo>
                    <a:pt x="496" y="568"/>
                    <a:pt x="482" y="568"/>
                    <a:pt x="468" y="575"/>
                  </a:cubicBezTo>
                  <a:cubicBezTo>
                    <a:pt x="465" y="577"/>
                    <a:pt x="461" y="578"/>
                    <a:pt x="457" y="580"/>
                  </a:cubicBezTo>
                  <a:cubicBezTo>
                    <a:pt x="457" y="579"/>
                    <a:pt x="456" y="578"/>
                    <a:pt x="456" y="577"/>
                  </a:cubicBezTo>
                  <a:cubicBezTo>
                    <a:pt x="455" y="566"/>
                    <a:pt x="449" y="558"/>
                    <a:pt x="442" y="551"/>
                  </a:cubicBezTo>
                  <a:cubicBezTo>
                    <a:pt x="437" y="547"/>
                    <a:pt x="432" y="545"/>
                    <a:pt x="425" y="544"/>
                  </a:cubicBezTo>
                  <a:cubicBezTo>
                    <a:pt x="418" y="543"/>
                    <a:pt x="410" y="545"/>
                    <a:pt x="403" y="548"/>
                  </a:cubicBezTo>
                  <a:cubicBezTo>
                    <a:pt x="402" y="548"/>
                    <a:pt x="401" y="548"/>
                    <a:pt x="400" y="549"/>
                  </a:cubicBezTo>
                  <a:cubicBezTo>
                    <a:pt x="388" y="558"/>
                    <a:pt x="377" y="567"/>
                    <a:pt x="370" y="581"/>
                  </a:cubicBezTo>
                  <a:cubicBezTo>
                    <a:pt x="369" y="582"/>
                    <a:pt x="368" y="584"/>
                    <a:pt x="366" y="586"/>
                  </a:cubicBezTo>
                  <a:cubicBezTo>
                    <a:pt x="361" y="576"/>
                    <a:pt x="353" y="572"/>
                    <a:pt x="343" y="569"/>
                  </a:cubicBezTo>
                  <a:cubicBezTo>
                    <a:pt x="335" y="566"/>
                    <a:pt x="327" y="565"/>
                    <a:pt x="319" y="568"/>
                  </a:cubicBezTo>
                  <a:cubicBezTo>
                    <a:pt x="309" y="572"/>
                    <a:pt x="300" y="578"/>
                    <a:pt x="299" y="590"/>
                  </a:cubicBezTo>
                  <a:cubicBezTo>
                    <a:pt x="299" y="591"/>
                    <a:pt x="298" y="593"/>
                    <a:pt x="298" y="594"/>
                  </a:cubicBezTo>
                  <a:cubicBezTo>
                    <a:pt x="297" y="595"/>
                    <a:pt x="296" y="596"/>
                    <a:pt x="295" y="598"/>
                  </a:cubicBezTo>
                  <a:cubicBezTo>
                    <a:pt x="291" y="595"/>
                    <a:pt x="287" y="592"/>
                    <a:pt x="283" y="590"/>
                  </a:cubicBezTo>
                  <a:cubicBezTo>
                    <a:pt x="279" y="587"/>
                    <a:pt x="275" y="586"/>
                    <a:pt x="270" y="585"/>
                  </a:cubicBezTo>
                  <a:cubicBezTo>
                    <a:pt x="254" y="580"/>
                    <a:pt x="241" y="584"/>
                    <a:pt x="229" y="596"/>
                  </a:cubicBezTo>
                  <a:cubicBezTo>
                    <a:pt x="226" y="599"/>
                    <a:pt x="224" y="604"/>
                    <a:pt x="221" y="608"/>
                  </a:cubicBezTo>
                  <a:cubicBezTo>
                    <a:pt x="220" y="610"/>
                    <a:pt x="219" y="613"/>
                    <a:pt x="218" y="615"/>
                  </a:cubicBezTo>
                  <a:cubicBezTo>
                    <a:pt x="215" y="614"/>
                    <a:pt x="213" y="613"/>
                    <a:pt x="212" y="611"/>
                  </a:cubicBezTo>
                  <a:cubicBezTo>
                    <a:pt x="207" y="607"/>
                    <a:pt x="201" y="605"/>
                    <a:pt x="196" y="603"/>
                  </a:cubicBezTo>
                  <a:cubicBezTo>
                    <a:pt x="186" y="601"/>
                    <a:pt x="177" y="603"/>
                    <a:pt x="170" y="610"/>
                  </a:cubicBezTo>
                  <a:cubicBezTo>
                    <a:pt x="166" y="614"/>
                    <a:pt x="163" y="619"/>
                    <a:pt x="161" y="624"/>
                  </a:cubicBezTo>
                  <a:cubicBezTo>
                    <a:pt x="158" y="630"/>
                    <a:pt x="156" y="636"/>
                    <a:pt x="158" y="643"/>
                  </a:cubicBezTo>
                  <a:cubicBezTo>
                    <a:pt x="158" y="644"/>
                    <a:pt x="157" y="645"/>
                    <a:pt x="157" y="647"/>
                  </a:cubicBezTo>
                  <a:cubicBezTo>
                    <a:pt x="150" y="645"/>
                    <a:pt x="144" y="644"/>
                    <a:pt x="137" y="643"/>
                  </a:cubicBezTo>
                  <a:cubicBezTo>
                    <a:pt x="131" y="642"/>
                    <a:pt x="126" y="643"/>
                    <a:pt x="120" y="645"/>
                  </a:cubicBezTo>
                  <a:cubicBezTo>
                    <a:pt x="103" y="651"/>
                    <a:pt x="93" y="664"/>
                    <a:pt x="88" y="681"/>
                  </a:cubicBezTo>
                  <a:cubicBezTo>
                    <a:pt x="86" y="690"/>
                    <a:pt x="86" y="699"/>
                    <a:pt x="88" y="709"/>
                  </a:cubicBezTo>
                  <a:cubicBezTo>
                    <a:pt x="88" y="711"/>
                    <a:pt x="89" y="713"/>
                    <a:pt x="90" y="714"/>
                  </a:cubicBezTo>
                  <a:cubicBezTo>
                    <a:pt x="95" y="722"/>
                    <a:pt x="101" y="729"/>
                    <a:pt x="111" y="731"/>
                  </a:cubicBezTo>
                  <a:cubicBezTo>
                    <a:pt x="115" y="732"/>
                    <a:pt x="118" y="734"/>
                    <a:pt x="122" y="735"/>
                  </a:cubicBezTo>
                  <a:cubicBezTo>
                    <a:pt x="122" y="736"/>
                    <a:pt x="122" y="737"/>
                    <a:pt x="122" y="738"/>
                  </a:cubicBezTo>
                  <a:cubicBezTo>
                    <a:pt x="124" y="750"/>
                    <a:pt x="132" y="759"/>
                    <a:pt x="145" y="761"/>
                  </a:cubicBezTo>
                  <a:cubicBezTo>
                    <a:pt x="147" y="761"/>
                    <a:pt x="150" y="762"/>
                    <a:pt x="152" y="762"/>
                  </a:cubicBezTo>
                  <a:cubicBezTo>
                    <a:pt x="155" y="763"/>
                    <a:pt x="157" y="763"/>
                    <a:pt x="160" y="763"/>
                  </a:cubicBezTo>
                  <a:cubicBezTo>
                    <a:pt x="166" y="762"/>
                    <a:pt x="171" y="761"/>
                    <a:pt x="177" y="760"/>
                  </a:cubicBezTo>
                  <a:cubicBezTo>
                    <a:pt x="187" y="760"/>
                    <a:pt x="197" y="757"/>
                    <a:pt x="205" y="751"/>
                  </a:cubicBezTo>
                  <a:cubicBezTo>
                    <a:pt x="207" y="750"/>
                    <a:pt x="208" y="749"/>
                    <a:pt x="210" y="748"/>
                  </a:cubicBezTo>
                  <a:cubicBezTo>
                    <a:pt x="211" y="751"/>
                    <a:pt x="212" y="754"/>
                    <a:pt x="214" y="757"/>
                  </a:cubicBezTo>
                  <a:cubicBezTo>
                    <a:pt x="222" y="773"/>
                    <a:pt x="236" y="781"/>
                    <a:pt x="253" y="784"/>
                  </a:cubicBezTo>
                  <a:cubicBezTo>
                    <a:pt x="264" y="787"/>
                    <a:pt x="274" y="783"/>
                    <a:pt x="283" y="777"/>
                  </a:cubicBezTo>
                  <a:cubicBezTo>
                    <a:pt x="289" y="772"/>
                    <a:pt x="295" y="768"/>
                    <a:pt x="301" y="763"/>
                  </a:cubicBezTo>
                  <a:cubicBezTo>
                    <a:pt x="302" y="762"/>
                    <a:pt x="303" y="761"/>
                    <a:pt x="305" y="760"/>
                  </a:cubicBezTo>
                  <a:cubicBezTo>
                    <a:pt x="309" y="766"/>
                    <a:pt x="314" y="772"/>
                    <a:pt x="319" y="778"/>
                  </a:cubicBezTo>
                  <a:cubicBezTo>
                    <a:pt x="321" y="781"/>
                    <a:pt x="325" y="784"/>
                    <a:pt x="329" y="785"/>
                  </a:cubicBezTo>
                  <a:cubicBezTo>
                    <a:pt x="332" y="787"/>
                    <a:pt x="336" y="788"/>
                    <a:pt x="339" y="790"/>
                  </a:cubicBezTo>
                  <a:cubicBezTo>
                    <a:pt x="344" y="793"/>
                    <a:pt x="348" y="793"/>
                    <a:pt x="354" y="793"/>
                  </a:cubicBezTo>
                  <a:cubicBezTo>
                    <a:pt x="360" y="792"/>
                    <a:pt x="366" y="789"/>
                    <a:pt x="371" y="787"/>
                  </a:cubicBezTo>
                  <a:cubicBezTo>
                    <a:pt x="381" y="784"/>
                    <a:pt x="388" y="777"/>
                    <a:pt x="393" y="768"/>
                  </a:cubicBezTo>
                  <a:cubicBezTo>
                    <a:pt x="395" y="765"/>
                    <a:pt x="397" y="762"/>
                    <a:pt x="400" y="759"/>
                  </a:cubicBezTo>
                  <a:cubicBezTo>
                    <a:pt x="402" y="761"/>
                    <a:pt x="403" y="763"/>
                    <a:pt x="405" y="764"/>
                  </a:cubicBezTo>
                  <a:cubicBezTo>
                    <a:pt x="407" y="767"/>
                    <a:pt x="410" y="769"/>
                    <a:pt x="412" y="771"/>
                  </a:cubicBezTo>
                  <a:cubicBezTo>
                    <a:pt x="417" y="773"/>
                    <a:pt x="421" y="775"/>
                    <a:pt x="425" y="778"/>
                  </a:cubicBezTo>
                  <a:cubicBezTo>
                    <a:pt x="427" y="779"/>
                    <a:pt x="429" y="779"/>
                    <a:pt x="431" y="780"/>
                  </a:cubicBezTo>
                  <a:cubicBezTo>
                    <a:pt x="432" y="780"/>
                    <a:pt x="432" y="780"/>
                    <a:pt x="432" y="780"/>
                  </a:cubicBezTo>
                  <a:cubicBezTo>
                    <a:pt x="431" y="780"/>
                    <a:pt x="431" y="780"/>
                    <a:pt x="431" y="780"/>
                  </a:cubicBezTo>
                  <a:cubicBezTo>
                    <a:pt x="432" y="780"/>
                    <a:pt x="431" y="780"/>
                    <a:pt x="431" y="780"/>
                  </a:cubicBezTo>
                  <a:cubicBezTo>
                    <a:pt x="433" y="780"/>
                    <a:pt x="435" y="781"/>
                    <a:pt x="436" y="781"/>
                  </a:cubicBezTo>
                  <a:cubicBezTo>
                    <a:pt x="441" y="781"/>
                    <a:pt x="446" y="781"/>
                    <a:pt x="450" y="780"/>
                  </a:cubicBezTo>
                  <a:cubicBezTo>
                    <a:pt x="455" y="779"/>
                    <a:pt x="459" y="777"/>
                    <a:pt x="464" y="776"/>
                  </a:cubicBezTo>
                  <a:cubicBezTo>
                    <a:pt x="477" y="773"/>
                    <a:pt x="485" y="764"/>
                    <a:pt x="492" y="752"/>
                  </a:cubicBezTo>
                  <a:cubicBezTo>
                    <a:pt x="494" y="747"/>
                    <a:pt x="496" y="742"/>
                    <a:pt x="498" y="737"/>
                  </a:cubicBezTo>
                  <a:cubicBezTo>
                    <a:pt x="499" y="735"/>
                    <a:pt x="499" y="732"/>
                    <a:pt x="503" y="732"/>
                  </a:cubicBezTo>
                  <a:cubicBezTo>
                    <a:pt x="505" y="733"/>
                    <a:pt x="507" y="735"/>
                    <a:pt x="509" y="736"/>
                  </a:cubicBezTo>
                  <a:cubicBezTo>
                    <a:pt x="511" y="737"/>
                    <a:pt x="514" y="738"/>
                    <a:pt x="516" y="738"/>
                  </a:cubicBezTo>
                  <a:cubicBezTo>
                    <a:pt x="529" y="742"/>
                    <a:pt x="539" y="740"/>
                    <a:pt x="548" y="730"/>
                  </a:cubicBezTo>
                  <a:cubicBezTo>
                    <a:pt x="550" y="728"/>
                    <a:pt x="551" y="726"/>
                    <a:pt x="553" y="725"/>
                  </a:cubicBezTo>
                  <a:cubicBezTo>
                    <a:pt x="556" y="721"/>
                    <a:pt x="558" y="717"/>
                    <a:pt x="558" y="713"/>
                  </a:cubicBezTo>
                  <a:cubicBezTo>
                    <a:pt x="559" y="711"/>
                    <a:pt x="559" y="709"/>
                    <a:pt x="560" y="707"/>
                  </a:cubicBezTo>
                  <a:cubicBezTo>
                    <a:pt x="563" y="708"/>
                    <a:pt x="566" y="708"/>
                    <a:pt x="568" y="709"/>
                  </a:cubicBezTo>
                  <a:cubicBezTo>
                    <a:pt x="573" y="710"/>
                    <a:pt x="579" y="710"/>
                    <a:pt x="584" y="708"/>
                  </a:cubicBezTo>
                  <a:cubicBezTo>
                    <a:pt x="595" y="703"/>
                    <a:pt x="602" y="695"/>
                    <a:pt x="606" y="684"/>
                  </a:cubicBezTo>
                  <a:close/>
                </a:path>
              </a:pathLst>
            </a:custGeom>
            <a:solidFill>
              <a:srgbClr val="CCEC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6" name="Freeform 8"/>
            <p:cNvSpPr>
              <a:spLocks/>
            </p:cNvSpPr>
            <p:nvPr/>
          </p:nvSpPr>
          <p:spPr bwMode="auto">
            <a:xfrm>
              <a:off x="5762" y="3789"/>
              <a:ext cx="3" cy="4"/>
            </a:xfrm>
            <a:custGeom>
              <a:avLst/>
              <a:gdLst>
                <a:gd name="T0" fmla="*/ 1 w 2"/>
                <a:gd name="T1" fmla="*/ 0 h 2"/>
                <a:gd name="T2" fmla="*/ 2 w 2"/>
                <a:gd name="T3" fmla="*/ 2 h 2"/>
                <a:gd name="T4" fmla="*/ 0 w 2"/>
                <a:gd name="T5" fmla="*/ 2 h 2"/>
                <a:gd name="T6" fmla="*/ 1 w 2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" h="2">
                  <a:moveTo>
                    <a:pt x="1" y="0"/>
                  </a:moveTo>
                  <a:cubicBezTo>
                    <a:pt x="2" y="1"/>
                    <a:pt x="2" y="1"/>
                    <a:pt x="2" y="2"/>
                  </a:cubicBezTo>
                  <a:cubicBezTo>
                    <a:pt x="1" y="2"/>
                    <a:pt x="1" y="2"/>
                    <a:pt x="0" y="2"/>
                  </a:cubicBezTo>
                  <a:cubicBezTo>
                    <a:pt x="1" y="1"/>
                    <a:pt x="1" y="1"/>
                    <a:pt x="1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7" name="Freeform 9"/>
            <p:cNvSpPr>
              <a:spLocks/>
            </p:cNvSpPr>
            <p:nvPr/>
          </p:nvSpPr>
          <p:spPr bwMode="auto">
            <a:xfrm>
              <a:off x="5764" y="3666"/>
              <a:ext cx="1" cy="8"/>
            </a:xfrm>
            <a:custGeom>
              <a:avLst/>
              <a:gdLst>
                <a:gd name="T0" fmla="*/ 1 w 1"/>
                <a:gd name="T1" fmla="*/ 0 h 4"/>
                <a:gd name="T2" fmla="*/ 1 w 1"/>
                <a:gd name="T3" fmla="*/ 4 h 4"/>
                <a:gd name="T4" fmla="*/ 0 w 1"/>
                <a:gd name="T5" fmla="*/ 4 h 4"/>
                <a:gd name="T6" fmla="*/ 0 w 1"/>
                <a:gd name="T7" fmla="*/ 0 h 4"/>
                <a:gd name="T8" fmla="*/ 1 w 1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" h="4">
                  <a:moveTo>
                    <a:pt x="1" y="0"/>
                  </a:moveTo>
                  <a:cubicBezTo>
                    <a:pt x="1" y="1"/>
                    <a:pt x="1" y="3"/>
                    <a:pt x="1" y="4"/>
                  </a:cubicBezTo>
                  <a:cubicBezTo>
                    <a:pt x="1" y="4"/>
                    <a:pt x="0" y="4"/>
                    <a:pt x="0" y="4"/>
                  </a:cubicBezTo>
                  <a:cubicBezTo>
                    <a:pt x="0" y="3"/>
                    <a:pt x="0" y="2"/>
                    <a:pt x="0" y="0"/>
                  </a:cubicBezTo>
                  <a:cubicBezTo>
                    <a:pt x="0" y="0"/>
                    <a:pt x="0" y="0"/>
                    <a:pt x="1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8" name="Freeform 10"/>
            <p:cNvSpPr>
              <a:spLocks/>
            </p:cNvSpPr>
            <p:nvPr/>
          </p:nvSpPr>
          <p:spPr bwMode="auto">
            <a:xfrm>
              <a:off x="5760" y="1217"/>
              <a:ext cx="0" cy="2"/>
            </a:xfrm>
            <a:custGeom>
              <a:avLst/>
              <a:gdLst>
                <a:gd name="T0" fmla="*/ 0 h 2"/>
                <a:gd name="T1" fmla="*/ 2 h 2"/>
                <a:gd name="T2" fmla="*/ 0 h 2"/>
                <a:gd name="T3" fmla="*/ 0 h 2"/>
              </a:gdLst>
              <a:ahLst/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  <a:cxn ang="0">
                  <a:pos x="0" y="T3"/>
                </a:cxn>
              </a:cxnLst>
              <a:rect l="0" t="0" r="r" b="b"/>
              <a:pathLst>
                <a:path h="2">
                  <a:moveTo>
                    <a:pt x="0" y="0"/>
                  </a:move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9" name="Freeform 11"/>
            <p:cNvSpPr>
              <a:spLocks/>
            </p:cNvSpPr>
            <p:nvPr/>
          </p:nvSpPr>
          <p:spPr bwMode="auto">
            <a:xfrm>
              <a:off x="5758" y="1159"/>
              <a:ext cx="2" cy="10"/>
            </a:xfrm>
            <a:custGeom>
              <a:avLst/>
              <a:gdLst>
                <a:gd name="T0" fmla="*/ 0 w 1"/>
                <a:gd name="T1" fmla="*/ 0 h 5"/>
                <a:gd name="T2" fmla="*/ 1 w 1"/>
                <a:gd name="T3" fmla="*/ 5 h 5"/>
                <a:gd name="T4" fmla="*/ 0 w 1"/>
                <a:gd name="T5" fmla="*/ 5 h 5"/>
                <a:gd name="T6" fmla="*/ 0 w 1"/>
                <a:gd name="T7" fmla="*/ 0 h 5"/>
                <a:gd name="T8" fmla="*/ 0 w 1"/>
                <a:gd name="T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" h="5">
                  <a:moveTo>
                    <a:pt x="0" y="0"/>
                  </a:moveTo>
                  <a:cubicBezTo>
                    <a:pt x="0" y="2"/>
                    <a:pt x="1" y="3"/>
                    <a:pt x="1" y="5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0" y="3"/>
                    <a:pt x="0" y="2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1" name="Freeform 13"/>
            <p:cNvSpPr>
              <a:spLocks/>
            </p:cNvSpPr>
            <p:nvPr/>
          </p:nvSpPr>
          <p:spPr bwMode="auto">
            <a:xfrm>
              <a:off x="5758" y="1071"/>
              <a:ext cx="0" cy="25"/>
            </a:xfrm>
            <a:custGeom>
              <a:avLst/>
              <a:gdLst>
                <a:gd name="T0" fmla="*/ 1 h 13"/>
                <a:gd name="T1" fmla="*/ 13 h 13"/>
                <a:gd name="T2" fmla="*/ 13 h 13"/>
                <a:gd name="T3" fmla="*/ 0 h 13"/>
                <a:gd name="T4" fmla="*/ 1 h 13"/>
              </a:gdLst>
              <a:ahLst/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  <a:cxn ang="0">
                  <a:pos x="0" y="T3"/>
                </a:cxn>
                <a:cxn ang="0">
                  <a:pos x="0" y="T4"/>
                </a:cxn>
              </a:cxnLst>
              <a:rect l="0" t="0" r="r" b="b"/>
              <a:pathLst>
                <a:path h="13">
                  <a:moveTo>
                    <a:pt x="0" y="1"/>
                  </a:moveTo>
                  <a:cubicBezTo>
                    <a:pt x="0" y="5"/>
                    <a:pt x="0" y="9"/>
                    <a:pt x="0" y="13"/>
                  </a:cubicBezTo>
                  <a:cubicBezTo>
                    <a:pt x="0" y="13"/>
                    <a:pt x="0" y="13"/>
                    <a:pt x="0" y="13"/>
                  </a:cubicBezTo>
                  <a:cubicBezTo>
                    <a:pt x="0" y="9"/>
                    <a:pt x="0" y="5"/>
                    <a:pt x="0" y="0"/>
                  </a:cubicBezTo>
                  <a:cubicBezTo>
                    <a:pt x="0" y="0"/>
                    <a:pt x="0" y="0"/>
                    <a:pt x="0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2" name="Freeform 14"/>
            <p:cNvSpPr>
              <a:spLocks/>
            </p:cNvSpPr>
            <p:nvPr/>
          </p:nvSpPr>
          <p:spPr bwMode="auto">
            <a:xfrm>
              <a:off x="5758" y="982"/>
              <a:ext cx="0" cy="70"/>
            </a:xfrm>
            <a:custGeom>
              <a:avLst/>
              <a:gdLst>
                <a:gd name="T0" fmla="*/ 0 h 36"/>
                <a:gd name="T1" fmla="*/ 36 h 36"/>
                <a:gd name="T2" fmla="*/ 36 h 36"/>
                <a:gd name="T3" fmla="*/ 0 h 36"/>
                <a:gd name="T4" fmla="*/ 0 h 36"/>
              </a:gdLst>
              <a:ahLst/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  <a:cxn ang="0">
                  <a:pos x="0" y="T3"/>
                </a:cxn>
                <a:cxn ang="0">
                  <a:pos x="0" y="T4"/>
                </a:cxn>
              </a:cxnLst>
              <a:rect l="0" t="0" r="r" b="b"/>
              <a:pathLst>
                <a:path h="36">
                  <a:moveTo>
                    <a:pt x="0" y="0"/>
                  </a:moveTo>
                  <a:cubicBezTo>
                    <a:pt x="0" y="12"/>
                    <a:pt x="0" y="24"/>
                    <a:pt x="0" y="36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0" y="24"/>
                    <a:pt x="0" y="12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3" name="Freeform 15"/>
            <p:cNvSpPr>
              <a:spLocks/>
            </p:cNvSpPr>
            <p:nvPr/>
          </p:nvSpPr>
          <p:spPr bwMode="auto">
            <a:xfrm>
              <a:off x="5758" y="1138"/>
              <a:ext cx="0" cy="2"/>
            </a:xfrm>
            <a:custGeom>
              <a:avLst/>
              <a:gdLst>
                <a:gd name="T0" fmla="*/ 0 h 1"/>
                <a:gd name="T1" fmla="*/ 1 h 1"/>
                <a:gd name="T2" fmla="*/ 1 h 1"/>
                <a:gd name="T3" fmla="*/ 0 h 1"/>
                <a:gd name="T4" fmla="*/ 0 h 1"/>
              </a:gdLst>
              <a:ahLst/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  <a:cxn ang="0">
                  <a:pos x="0" y="T3"/>
                </a:cxn>
                <a:cxn ang="0">
                  <a:pos x="0" y="T4"/>
                </a:cxn>
              </a:cxnLst>
              <a:rect l="0" t="0" r="r" b="b"/>
              <a:pathLst>
                <a:path h="1">
                  <a:moveTo>
                    <a:pt x="0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4" name="Freeform 16"/>
            <p:cNvSpPr>
              <a:spLocks noEditPoints="1"/>
            </p:cNvSpPr>
            <p:nvPr/>
          </p:nvSpPr>
          <p:spPr bwMode="auto">
            <a:xfrm>
              <a:off x="8" y="2212"/>
              <a:ext cx="5746" cy="1408"/>
            </a:xfrm>
            <a:custGeom>
              <a:avLst/>
              <a:gdLst>
                <a:gd name="T0" fmla="*/ 2643 w 2989"/>
                <a:gd name="T1" fmla="*/ 668 h 732"/>
                <a:gd name="T2" fmla="*/ 2256 w 2989"/>
                <a:gd name="T3" fmla="*/ 731 h 732"/>
                <a:gd name="T4" fmla="*/ 1958 w 2989"/>
                <a:gd name="T5" fmla="*/ 684 h 732"/>
                <a:gd name="T6" fmla="*/ 1619 w 2989"/>
                <a:gd name="T7" fmla="*/ 684 h 732"/>
                <a:gd name="T8" fmla="*/ 1232 w 2989"/>
                <a:gd name="T9" fmla="*/ 681 h 732"/>
                <a:gd name="T10" fmla="*/ 891 w 2989"/>
                <a:gd name="T11" fmla="*/ 680 h 732"/>
                <a:gd name="T12" fmla="*/ 558 w 2989"/>
                <a:gd name="T13" fmla="*/ 685 h 732"/>
                <a:gd name="T14" fmla="*/ 337 w 2989"/>
                <a:gd name="T15" fmla="*/ 640 h 732"/>
                <a:gd name="T16" fmla="*/ 0 w 2989"/>
                <a:gd name="T17" fmla="*/ 523 h 732"/>
                <a:gd name="T18" fmla="*/ 313 w 2989"/>
                <a:gd name="T19" fmla="*/ 626 h 732"/>
                <a:gd name="T20" fmla="*/ 518 w 2989"/>
                <a:gd name="T21" fmla="*/ 671 h 732"/>
                <a:gd name="T22" fmla="*/ 504 w 2989"/>
                <a:gd name="T23" fmla="*/ 563 h 732"/>
                <a:gd name="T24" fmla="*/ 603 w 2989"/>
                <a:gd name="T25" fmla="*/ 467 h 732"/>
                <a:gd name="T26" fmla="*/ 733 w 2989"/>
                <a:gd name="T27" fmla="*/ 444 h 732"/>
                <a:gd name="T28" fmla="*/ 874 w 2989"/>
                <a:gd name="T29" fmla="*/ 506 h 732"/>
                <a:gd name="T30" fmla="*/ 900 w 2989"/>
                <a:gd name="T31" fmla="*/ 667 h 732"/>
                <a:gd name="T32" fmla="*/ 1119 w 2989"/>
                <a:gd name="T33" fmla="*/ 462 h 732"/>
                <a:gd name="T34" fmla="*/ 1054 w 2989"/>
                <a:gd name="T35" fmla="*/ 365 h 732"/>
                <a:gd name="T36" fmla="*/ 1160 w 2989"/>
                <a:gd name="T37" fmla="*/ 208 h 732"/>
                <a:gd name="T38" fmla="*/ 1259 w 2989"/>
                <a:gd name="T39" fmla="*/ 249 h 732"/>
                <a:gd name="T40" fmla="*/ 1534 w 2989"/>
                <a:gd name="T41" fmla="*/ 258 h 732"/>
                <a:gd name="T42" fmla="*/ 1693 w 2989"/>
                <a:gd name="T43" fmla="*/ 359 h 732"/>
                <a:gd name="T44" fmla="*/ 1626 w 2989"/>
                <a:gd name="T45" fmla="*/ 503 h 732"/>
                <a:gd name="T46" fmla="*/ 1706 w 2989"/>
                <a:gd name="T47" fmla="*/ 669 h 732"/>
                <a:gd name="T48" fmla="*/ 2019 w 2989"/>
                <a:gd name="T49" fmla="*/ 671 h 732"/>
                <a:gd name="T50" fmla="*/ 1921 w 2989"/>
                <a:gd name="T51" fmla="*/ 484 h 732"/>
                <a:gd name="T52" fmla="*/ 1858 w 2989"/>
                <a:gd name="T53" fmla="*/ 283 h 732"/>
                <a:gd name="T54" fmla="*/ 1874 w 2989"/>
                <a:gd name="T55" fmla="*/ 133 h 732"/>
                <a:gd name="T56" fmla="*/ 2006 w 2989"/>
                <a:gd name="T57" fmla="*/ 8 h 732"/>
                <a:gd name="T58" fmla="*/ 2137 w 2989"/>
                <a:gd name="T59" fmla="*/ 38 h 732"/>
                <a:gd name="T60" fmla="*/ 2213 w 2989"/>
                <a:gd name="T61" fmla="*/ 174 h 732"/>
                <a:gd name="T62" fmla="*/ 2286 w 2989"/>
                <a:gd name="T63" fmla="*/ 325 h 732"/>
                <a:gd name="T64" fmla="*/ 2229 w 2989"/>
                <a:gd name="T65" fmla="*/ 441 h 732"/>
                <a:gd name="T66" fmla="*/ 2134 w 2989"/>
                <a:gd name="T67" fmla="*/ 538 h 732"/>
                <a:gd name="T68" fmla="*/ 2225 w 2989"/>
                <a:gd name="T69" fmla="*/ 717 h 732"/>
                <a:gd name="T70" fmla="*/ 2548 w 2989"/>
                <a:gd name="T71" fmla="*/ 680 h 732"/>
                <a:gd name="T72" fmla="*/ 2913 w 2989"/>
                <a:gd name="T73" fmla="*/ 655 h 732"/>
                <a:gd name="T74" fmla="*/ 2188 w 2989"/>
                <a:gd name="T75" fmla="*/ 180 h 732"/>
                <a:gd name="T76" fmla="*/ 2149 w 2989"/>
                <a:gd name="T77" fmla="*/ 95 h 732"/>
                <a:gd name="T78" fmla="*/ 2031 w 2989"/>
                <a:gd name="T79" fmla="*/ 61 h 732"/>
                <a:gd name="T80" fmla="*/ 1914 w 2989"/>
                <a:gd name="T81" fmla="*/ 146 h 732"/>
                <a:gd name="T82" fmla="*/ 1819 w 2989"/>
                <a:gd name="T83" fmla="*/ 207 h 732"/>
                <a:gd name="T84" fmla="*/ 1834 w 2989"/>
                <a:gd name="T85" fmla="*/ 351 h 732"/>
                <a:gd name="T86" fmla="*/ 1929 w 2989"/>
                <a:gd name="T87" fmla="*/ 483 h 732"/>
                <a:gd name="T88" fmla="*/ 2027 w 2989"/>
                <a:gd name="T89" fmla="*/ 625 h 732"/>
                <a:gd name="T90" fmla="*/ 2135 w 2989"/>
                <a:gd name="T91" fmla="*/ 621 h 732"/>
                <a:gd name="T92" fmla="*/ 2231 w 2989"/>
                <a:gd name="T93" fmla="*/ 534 h 732"/>
                <a:gd name="T94" fmla="*/ 2260 w 2989"/>
                <a:gd name="T95" fmla="*/ 403 h 732"/>
                <a:gd name="T96" fmla="*/ 2308 w 2989"/>
                <a:gd name="T97" fmla="*/ 271 h 732"/>
                <a:gd name="T98" fmla="*/ 2275 w 2989"/>
                <a:gd name="T99" fmla="*/ 328 h 732"/>
                <a:gd name="T100" fmla="*/ 1498 w 2989"/>
                <a:gd name="T101" fmla="*/ 247 h 732"/>
                <a:gd name="T102" fmla="*/ 1242 w 2989"/>
                <a:gd name="T103" fmla="*/ 269 h 732"/>
                <a:gd name="T104" fmla="*/ 1126 w 2989"/>
                <a:gd name="T105" fmla="*/ 439 h 732"/>
                <a:gd name="T106" fmla="*/ 1180 w 2989"/>
                <a:gd name="T107" fmla="*/ 672 h 732"/>
                <a:gd name="T108" fmla="*/ 1616 w 2989"/>
                <a:gd name="T109" fmla="*/ 671 h 732"/>
                <a:gd name="T110" fmla="*/ 1250 w 2989"/>
                <a:gd name="T111" fmla="*/ 224 h 732"/>
                <a:gd name="T112" fmla="*/ 1250 w 2989"/>
                <a:gd name="T113" fmla="*/ 256 h 732"/>
                <a:gd name="T114" fmla="*/ 803 w 2989"/>
                <a:gd name="T115" fmla="*/ 515 h 732"/>
                <a:gd name="T116" fmla="*/ 721 w 2989"/>
                <a:gd name="T117" fmla="*/ 466 h 732"/>
                <a:gd name="T118" fmla="*/ 620 w 2989"/>
                <a:gd name="T119" fmla="*/ 480 h 732"/>
                <a:gd name="T120" fmla="*/ 513 w 2989"/>
                <a:gd name="T121" fmla="*/ 560 h 732"/>
                <a:gd name="T122" fmla="*/ 533 w 2989"/>
                <a:gd name="T123" fmla="*/ 672 h 732"/>
                <a:gd name="T124" fmla="*/ 891 w 2989"/>
                <a:gd name="T125" fmla="*/ 664 h 7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2989" h="732">
                  <a:moveTo>
                    <a:pt x="2989" y="674"/>
                  </a:moveTo>
                  <a:cubicBezTo>
                    <a:pt x="2989" y="675"/>
                    <a:pt x="2989" y="675"/>
                    <a:pt x="2989" y="676"/>
                  </a:cubicBezTo>
                  <a:cubicBezTo>
                    <a:pt x="2989" y="678"/>
                    <a:pt x="2988" y="679"/>
                    <a:pt x="2986" y="679"/>
                  </a:cubicBezTo>
                  <a:cubicBezTo>
                    <a:pt x="2984" y="679"/>
                    <a:pt x="2982" y="678"/>
                    <a:pt x="2980" y="678"/>
                  </a:cubicBezTo>
                  <a:cubicBezTo>
                    <a:pt x="2969" y="675"/>
                    <a:pt x="2958" y="671"/>
                    <a:pt x="2946" y="669"/>
                  </a:cubicBezTo>
                  <a:cubicBezTo>
                    <a:pt x="2932" y="666"/>
                    <a:pt x="2918" y="664"/>
                    <a:pt x="2904" y="662"/>
                  </a:cubicBezTo>
                  <a:cubicBezTo>
                    <a:pt x="2883" y="660"/>
                    <a:pt x="2862" y="657"/>
                    <a:pt x="2842" y="656"/>
                  </a:cubicBezTo>
                  <a:cubicBezTo>
                    <a:pt x="2833" y="655"/>
                    <a:pt x="2825" y="655"/>
                    <a:pt x="2817" y="655"/>
                  </a:cubicBezTo>
                  <a:cubicBezTo>
                    <a:pt x="2802" y="655"/>
                    <a:pt x="2788" y="655"/>
                    <a:pt x="2773" y="655"/>
                  </a:cubicBezTo>
                  <a:cubicBezTo>
                    <a:pt x="2745" y="654"/>
                    <a:pt x="2718" y="655"/>
                    <a:pt x="2691" y="660"/>
                  </a:cubicBezTo>
                  <a:cubicBezTo>
                    <a:pt x="2675" y="663"/>
                    <a:pt x="2659" y="665"/>
                    <a:pt x="2643" y="668"/>
                  </a:cubicBezTo>
                  <a:cubicBezTo>
                    <a:pt x="2631" y="670"/>
                    <a:pt x="2619" y="672"/>
                    <a:pt x="2607" y="674"/>
                  </a:cubicBezTo>
                  <a:cubicBezTo>
                    <a:pt x="2591" y="678"/>
                    <a:pt x="2576" y="681"/>
                    <a:pt x="2561" y="685"/>
                  </a:cubicBezTo>
                  <a:cubicBezTo>
                    <a:pt x="2555" y="686"/>
                    <a:pt x="2549" y="686"/>
                    <a:pt x="2544" y="687"/>
                  </a:cubicBezTo>
                  <a:cubicBezTo>
                    <a:pt x="2531" y="690"/>
                    <a:pt x="2519" y="692"/>
                    <a:pt x="2507" y="695"/>
                  </a:cubicBezTo>
                  <a:cubicBezTo>
                    <a:pt x="2499" y="696"/>
                    <a:pt x="2492" y="697"/>
                    <a:pt x="2485" y="699"/>
                  </a:cubicBezTo>
                  <a:cubicBezTo>
                    <a:pt x="2470" y="701"/>
                    <a:pt x="2455" y="704"/>
                    <a:pt x="2440" y="707"/>
                  </a:cubicBezTo>
                  <a:cubicBezTo>
                    <a:pt x="2421" y="711"/>
                    <a:pt x="2401" y="715"/>
                    <a:pt x="2381" y="717"/>
                  </a:cubicBezTo>
                  <a:cubicBezTo>
                    <a:pt x="2375" y="718"/>
                    <a:pt x="2370" y="720"/>
                    <a:pt x="2364" y="721"/>
                  </a:cubicBezTo>
                  <a:cubicBezTo>
                    <a:pt x="2354" y="723"/>
                    <a:pt x="2345" y="724"/>
                    <a:pt x="2335" y="726"/>
                  </a:cubicBezTo>
                  <a:cubicBezTo>
                    <a:pt x="2317" y="731"/>
                    <a:pt x="2299" y="730"/>
                    <a:pt x="2281" y="731"/>
                  </a:cubicBezTo>
                  <a:cubicBezTo>
                    <a:pt x="2273" y="731"/>
                    <a:pt x="2265" y="732"/>
                    <a:pt x="2256" y="731"/>
                  </a:cubicBezTo>
                  <a:cubicBezTo>
                    <a:pt x="2242" y="730"/>
                    <a:pt x="2227" y="728"/>
                    <a:pt x="2213" y="726"/>
                  </a:cubicBezTo>
                  <a:cubicBezTo>
                    <a:pt x="2195" y="724"/>
                    <a:pt x="2177" y="721"/>
                    <a:pt x="2159" y="718"/>
                  </a:cubicBezTo>
                  <a:cubicBezTo>
                    <a:pt x="2155" y="717"/>
                    <a:pt x="2151" y="716"/>
                    <a:pt x="2147" y="715"/>
                  </a:cubicBezTo>
                  <a:cubicBezTo>
                    <a:pt x="2145" y="715"/>
                    <a:pt x="2142" y="715"/>
                    <a:pt x="2139" y="715"/>
                  </a:cubicBezTo>
                  <a:cubicBezTo>
                    <a:pt x="2139" y="714"/>
                    <a:pt x="2138" y="715"/>
                    <a:pt x="2137" y="714"/>
                  </a:cubicBezTo>
                  <a:cubicBezTo>
                    <a:pt x="2132" y="711"/>
                    <a:pt x="2126" y="712"/>
                    <a:pt x="2121" y="710"/>
                  </a:cubicBezTo>
                  <a:cubicBezTo>
                    <a:pt x="2115" y="708"/>
                    <a:pt x="2110" y="707"/>
                    <a:pt x="2104" y="706"/>
                  </a:cubicBezTo>
                  <a:cubicBezTo>
                    <a:pt x="2097" y="705"/>
                    <a:pt x="2089" y="703"/>
                    <a:pt x="2081" y="702"/>
                  </a:cubicBezTo>
                  <a:cubicBezTo>
                    <a:pt x="2068" y="699"/>
                    <a:pt x="2055" y="696"/>
                    <a:pt x="2041" y="694"/>
                  </a:cubicBezTo>
                  <a:cubicBezTo>
                    <a:pt x="2029" y="692"/>
                    <a:pt x="2016" y="690"/>
                    <a:pt x="2004" y="688"/>
                  </a:cubicBezTo>
                  <a:cubicBezTo>
                    <a:pt x="1988" y="687"/>
                    <a:pt x="1973" y="685"/>
                    <a:pt x="1958" y="684"/>
                  </a:cubicBezTo>
                  <a:cubicBezTo>
                    <a:pt x="1951" y="683"/>
                    <a:pt x="1944" y="683"/>
                    <a:pt x="1937" y="683"/>
                  </a:cubicBezTo>
                  <a:cubicBezTo>
                    <a:pt x="1932" y="682"/>
                    <a:pt x="1927" y="681"/>
                    <a:pt x="1922" y="681"/>
                  </a:cubicBezTo>
                  <a:cubicBezTo>
                    <a:pt x="1911" y="680"/>
                    <a:pt x="1901" y="680"/>
                    <a:pt x="1890" y="679"/>
                  </a:cubicBezTo>
                  <a:cubicBezTo>
                    <a:pt x="1876" y="677"/>
                    <a:pt x="1862" y="678"/>
                    <a:pt x="1848" y="676"/>
                  </a:cubicBezTo>
                  <a:cubicBezTo>
                    <a:pt x="1842" y="676"/>
                    <a:pt x="1836" y="676"/>
                    <a:pt x="1830" y="676"/>
                  </a:cubicBezTo>
                  <a:cubicBezTo>
                    <a:pt x="1815" y="676"/>
                    <a:pt x="1800" y="676"/>
                    <a:pt x="1784" y="676"/>
                  </a:cubicBezTo>
                  <a:cubicBezTo>
                    <a:pt x="1770" y="676"/>
                    <a:pt x="1757" y="676"/>
                    <a:pt x="1743" y="676"/>
                  </a:cubicBezTo>
                  <a:cubicBezTo>
                    <a:pt x="1722" y="675"/>
                    <a:pt x="1701" y="675"/>
                    <a:pt x="1679" y="676"/>
                  </a:cubicBezTo>
                  <a:cubicBezTo>
                    <a:pt x="1661" y="677"/>
                    <a:pt x="1644" y="678"/>
                    <a:pt x="1625" y="680"/>
                  </a:cubicBezTo>
                  <a:cubicBezTo>
                    <a:pt x="1624" y="681"/>
                    <a:pt x="1622" y="683"/>
                    <a:pt x="1621" y="684"/>
                  </a:cubicBezTo>
                  <a:cubicBezTo>
                    <a:pt x="1620" y="684"/>
                    <a:pt x="1619" y="684"/>
                    <a:pt x="1619" y="684"/>
                  </a:cubicBezTo>
                  <a:cubicBezTo>
                    <a:pt x="1617" y="680"/>
                    <a:pt x="1613" y="679"/>
                    <a:pt x="1608" y="679"/>
                  </a:cubicBezTo>
                  <a:cubicBezTo>
                    <a:pt x="1600" y="680"/>
                    <a:pt x="1592" y="681"/>
                    <a:pt x="1583" y="681"/>
                  </a:cubicBezTo>
                  <a:cubicBezTo>
                    <a:pt x="1565" y="683"/>
                    <a:pt x="1546" y="684"/>
                    <a:pt x="1527" y="685"/>
                  </a:cubicBezTo>
                  <a:cubicBezTo>
                    <a:pt x="1520" y="685"/>
                    <a:pt x="1512" y="686"/>
                    <a:pt x="1505" y="686"/>
                  </a:cubicBezTo>
                  <a:cubicBezTo>
                    <a:pt x="1487" y="687"/>
                    <a:pt x="1469" y="688"/>
                    <a:pt x="1451" y="689"/>
                  </a:cubicBezTo>
                  <a:cubicBezTo>
                    <a:pt x="1438" y="689"/>
                    <a:pt x="1425" y="689"/>
                    <a:pt x="1411" y="689"/>
                  </a:cubicBezTo>
                  <a:cubicBezTo>
                    <a:pt x="1401" y="689"/>
                    <a:pt x="1390" y="689"/>
                    <a:pt x="1379" y="689"/>
                  </a:cubicBezTo>
                  <a:cubicBezTo>
                    <a:pt x="1369" y="689"/>
                    <a:pt x="1358" y="688"/>
                    <a:pt x="1348" y="688"/>
                  </a:cubicBezTo>
                  <a:cubicBezTo>
                    <a:pt x="1338" y="687"/>
                    <a:pt x="1328" y="687"/>
                    <a:pt x="1317" y="687"/>
                  </a:cubicBezTo>
                  <a:cubicBezTo>
                    <a:pt x="1308" y="686"/>
                    <a:pt x="1298" y="686"/>
                    <a:pt x="1289" y="686"/>
                  </a:cubicBezTo>
                  <a:cubicBezTo>
                    <a:pt x="1270" y="684"/>
                    <a:pt x="1251" y="683"/>
                    <a:pt x="1232" y="681"/>
                  </a:cubicBezTo>
                  <a:cubicBezTo>
                    <a:pt x="1210" y="679"/>
                    <a:pt x="1188" y="679"/>
                    <a:pt x="1166" y="679"/>
                  </a:cubicBezTo>
                  <a:cubicBezTo>
                    <a:pt x="1164" y="679"/>
                    <a:pt x="1163" y="679"/>
                    <a:pt x="1162" y="679"/>
                  </a:cubicBezTo>
                  <a:cubicBezTo>
                    <a:pt x="1151" y="677"/>
                    <a:pt x="1140" y="678"/>
                    <a:pt x="1129" y="677"/>
                  </a:cubicBezTo>
                  <a:cubicBezTo>
                    <a:pt x="1115" y="675"/>
                    <a:pt x="1100" y="676"/>
                    <a:pt x="1085" y="675"/>
                  </a:cubicBezTo>
                  <a:cubicBezTo>
                    <a:pt x="1067" y="674"/>
                    <a:pt x="1050" y="675"/>
                    <a:pt x="1032" y="675"/>
                  </a:cubicBezTo>
                  <a:cubicBezTo>
                    <a:pt x="1024" y="675"/>
                    <a:pt x="1017" y="674"/>
                    <a:pt x="1009" y="674"/>
                  </a:cubicBezTo>
                  <a:cubicBezTo>
                    <a:pt x="994" y="675"/>
                    <a:pt x="978" y="676"/>
                    <a:pt x="962" y="676"/>
                  </a:cubicBezTo>
                  <a:cubicBezTo>
                    <a:pt x="945" y="676"/>
                    <a:pt x="929" y="677"/>
                    <a:pt x="912" y="676"/>
                  </a:cubicBezTo>
                  <a:cubicBezTo>
                    <a:pt x="909" y="676"/>
                    <a:pt x="907" y="677"/>
                    <a:pt x="904" y="677"/>
                  </a:cubicBezTo>
                  <a:cubicBezTo>
                    <a:pt x="901" y="678"/>
                    <a:pt x="897" y="677"/>
                    <a:pt x="894" y="680"/>
                  </a:cubicBezTo>
                  <a:cubicBezTo>
                    <a:pt x="893" y="681"/>
                    <a:pt x="892" y="681"/>
                    <a:pt x="891" y="680"/>
                  </a:cubicBezTo>
                  <a:cubicBezTo>
                    <a:pt x="884" y="678"/>
                    <a:pt x="878" y="679"/>
                    <a:pt x="872" y="679"/>
                  </a:cubicBezTo>
                  <a:cubicBezTo>
                    <a:pt x="865" y="679"/>
                    <a:pt x="858" y="680"/>
                    <a:pt x="852" y="680"/>
                  </a:cubicBezTo>
                  <a:cubicBezTo>
                    <a:pt x="845" y="680"/>
                    <a:pt x="839" y="680"/>
                    <a:pt x="833" y="682"/>
                  </a:cubicBezTo>
                  <a:cubicBezTo>
                    <a:pt x="824" y="682"/>
                    <a:pt x="815" y="683"/>
                    <a:pt x="807" y="683"/>
                  </a:cubicBezTo>
                  <a:cubicBezTo>
                    <a:pt x="798" y="684"/>
                    <a:pt x="788" y="685"/>
                    <a:pt x="779" y="685"/>
                  </a:cubicBezTo>
                  <a:cubicBezTo>
                    <a:pt x="777" y="686"/>
                    <a:pt x="776" y="686"/>
                    <a:pt x="775" y="686"/>
                  </a:cubicBezTo>
                  <a:cubicBezTo>
                    <a:pt x="761" y="686"/>
                    <a:pt x="748" y="687"/>
                    <a:pt x="734" y="688"/>
                  </a:cubicBezTo>
                  <a:cubicBezTo>
                    <a:pt x="716" y="690"/>
                    <a:pt x="697" y="689"/>
                    <a:pt x="679" y="689"/>
                  </a:cubicBezTo>
                  <a:cubicBezTo>
                    <a:pt x="660" y="688"/>
                    <a:pt x="641" y="689"/>
                    <a:pt x="622" y="688"/>
                  </a:cubicBezTo>
                  <a:cubicBezTo>
                    <a:pt x="608" y="688"/>
                    <a:pt x="593" y="687"/>
                    <a:pt x="578" y="687"/>
                  </a:cubicBezTo>
                  <a:cubicBezTo>
                    <a:pt x="572" y="686"/>
                    <a:pt x="565" y="685"/>
                    <a:pt x="558" y="685"/>
                  </a:cubicBezTo>
                  <a:cubicBezTo>
                    <a:pt x="551" y="685"/>
                    <a:pt x="545" y="685"/>
                    <a:pt x="538" y="685"/>
                  </a:cubicBezTo>
                  <a:cubicBezTo>
                    <a:pt x="533" y="686"/>
                    <a:pt x="528" y="686"/>
                    <a:pt x="523" y="685"/>
                  </a:cubicBezTo>
                  <a:cubicBezTo>
                    <a:pt x="507" y="682"/>
                    <a:pt x="491" y="680"/>
                    <a:pt x="476" y="677"/>
                  </a:cubicBezTo>
                  <a:cubicBezTo>
                    <a:pt x="469" y="676"/>
                    <a:pt x="463" y="675"/>
                    <a:pt x="456" y="674"/>
                  </a:cubicBezTo>
                  <a:cubicBezTo>
                    <a:pt x="440" y="671"/>
                    <a:pt x="423" y="669"/>
                    <a:pt x="406" y="665"/>
                  </a:cubicBezTo>
                  <a:cubicBezTo>
                    <a:pt x="396" y="662"/>
                    <a:pt x="386" y="660"/>
                    <a:pt x="376" y="658"/>
                  </a:cubicBezTo>
                  <a:cubicBezTo>
                    <a:pt x="367" y="656"/>
                    <a:pt x="360" y="653"/>
                    <a:pt x="352" y="651"/>
                  </a:cubicBezTo>
                  <a:cubicBezTo>
                    <a:pt x="345" y="649"/>
                    <a:pt x="338" y="646"/>
                    <a:pt x="331" y="643"/>
                  </a:cubicBezTo>
                  <a:cubicBezTo>
                    <a:pt x="328" y="642"/>
                    <a:pt x="325" y="641"/>
                    <a:pt x="322" y="640"/>
                  </a:cubicBezTo>
                  <a:cubicBezTo>
                    <a:pt x="329" y="640"/>
                    <a:pt x="335" y="643"/>
                    <a:pt x="342" y="642"/>
                  </a:cubicBezTo>
                  <a:cubicBezTo>
                    <a:pt x="341" y="642"/>
                    <a:pt x="339" y="641"/>
                    <a:pt x="337" y="640"/>
                  </a:cubicBezTo>
                  <a:cubicBezTo>
                    <a:pt x="316" y="633"/>
                    <a:pt x="295" y="624"/>
                    <a:pt x="274" y="616"/>
                  </a:cubicBezTo>
                  <a:cubicBezTo>
                    <a:pt x="265" y="612"/>
                    <a:pt x="256" y="609"/>
                    <a:pt x="247" y="606"/>
                  </a:cubicBezTo>
                  <a:cubicBezTo>
                    <a:pt x="234" y="601"/>
                    <a:pt x="221" y="597"/>
                    <a:pt x="208" y="591"/>
                  </a:cubicBezTo>
                  <a:cubicBezTo>
                    <a:pt x="194" y="585"/>
                    <a:pt x="180" y="580"/>
                    <a:pt x="165" y="574"/>
                  </a:cubicBezTo>
                  <a:cubicBezTo>
                    <a:pt x="152" y="570"/>
                    <a:pt x="139" y="565"/>
                    <a:pt x="126" y="561"/>
                  </a:cubicBezTo>
                  <a:cubicBezTo>
                    <a:pt x="116" y="558"/>
                    <a:pt x="105" y="555"/>
                    <a:pt x="95" y="552"/>
                  </a:cubicBezTo>
                  <a:cubicBezTo>
                    <a:pt x="84" y="550"/>
                    <a:pt x="73" y="547"/>
                    <a:pt x="63" y="544"/>
                  </a:cubicBezTo>
                  <a:cubicBezTo>
                    <a:pt x="50" y="540"/>
                    <a:pt x="37" y="536"/>
                    <a:pt x="25" y="533"/>
                  </a:cubicBezTo>
                  <a:cubicBezTo>
                    <a:pt x="18" y="531"/>
                    <a:pt x="11" y="529"/>
                    <a:pt x="4" y="528"/>
                  </a:cubicBezTo>
                  <a:cubicBezTo>
                    <a:pt x="1" y="527"/>
                    <a:pt x="0" y="526"/>
                    <a:pt x="0" y="524"/>
                  </a:cubicBezTo>
                  <a:cubicBezTo>
                    <a:pt x="0" y="524"/>
                    <a:pt x="0" y="524"/>
                    <a:pt x="0" y="523"/>
                  </a:cubicBezTo>
                  <a:cubicBezTo>
                    <a:pt x="0" y="522"/>
                    <a:pt x="2" y="521"/>
                    <a:pt x="5" y="521"/>
                  </a:cubicBezTo>
                  <a:cubicBezTo>
                    <a:pt x="9" y="522"/>
                    <a:pt x="13" y="522"/>
                    <a:pt x="17" y="523"/>
                  </a:cubicBezTo>
                  <a:cubicBezTo>
                    <a:pt x="30" y="527"/>
                    <a:pt x="43" y="531"/>
                    <a:pt x="55" y="534"/>
                  </a:cubicBezTo>
                  <a:cubicBezTo>
                    <a:pt x="70" y="538"/>
                    <a:pt x="85" y="542"/>
                    <a:pt x="100" y="546"/>
                  </a:cubicBezTo>
                  <a:cubicBezTo>
                    <a:pt x="109" y="548"/>
                    <a:pt x="119" y="551"/>
                    <a:pt x="128" y="554"/>
                  </a:cubicBezTo>
                  <a:cubicBezTo>
                    <a:pt x="143" y="559"/>
                    <a:pt x="158" y="565"/>
                    <a:pt x="173" y="571"/>
                  </a:cubicBezTo>
                  <a:cubicBezTo>
                    <a:pt x="179" y="573"/>
                    <a:pt x="184" y="574"/>
                    <a:pt x="190" y="577"/>
                  </a:cubicBezTo>
                  <a:cubicBezTo>
                    <a:pt x="196" y="579"/>
                    <a:pt x="202" y="582"/>
                    <a:pt x="209" y="585"/>
                  </a:cubicBezTo>
                  <a:cubicBezTo>
                    <a:pt x="223" y="591"/>
                    <a:pt x="237" y="596"/>
                    <a:pt x="251" y="600"/>
                  </a:cubicBezTo>
                  <a:cubicBezTo>
                    <a:pt x="262" y="604"/>
                    <a:pt x="272" y="609"/>
                    <a:pt x="283" y="613"/>
                  </a:cubicBezTo>
                  <a:cubicBezTo>
                    <a:pt x="293" y="617"/>
                    <a:pt x="303" y="621"/>
                    <a:pt x="313" y="626"/>
                  </a:cubicBezTo>
                  <a:cubicBezTo>
                    <a:pt x="315" y="626"/>
                    <a:pt x="316" y="627"/>
                    <a:pt x="318" y="627"/>
                  </a:cubicBezTo>
                  <a:cubicBezTo>
                    <a:pt x="333" y="632"/>
                    <a:pt x="348" y="637"/>
                    <a:pt x="363" y="644"/>
                  </a:cubicBezTo>
                  <a:cubicBezTo>
                    <a:pt x="366" y="645"/>
                    <a:pt x="369" y="646"/>
                    <a:pt x="372" y="647"/>
                  </a:cubicBezTo>
                  <a:cubicBezTo>
                    <a:pt x="375" y="648"/>
                    <a:pt x="379" y="650"/>
                    <a:pt x="383" y="651"/>
                  </a:cubicBezTo>
                  <a:cubicBezTo>
                    <a:pt x="388" y="652"/>
                    <a:pt x="392" y="653"/>
                    <a:pt x="397" y="654"/>
                  </a:cubicBezTo>
                  <a:cubicBezTo>
                    <a:pt x="409" y="656"/>
                    <a:pt x="421" y="659"/>
                    <a:pt x="433" y="662"/>
                  </a:cubicBezTo>
                  <a:cubicBezTo>
                    <a:pt x="433" y="663"/>
                    <a:pt x="434" y="663"/>
                    <a:pt x="434" y="663"/>
                  </a:cubicBezTo>
                  <a:cubicBezTo>
                    <a:pt x="450" y="664"/>
                    <a:pt x="465" y="669"/>
                    <a:pt x="481" y="671"/>
                  </a:cubicBezTo>
                  <a:cubicBezTo>
                    <a:pt x="494" y="673"/>
                    <a:pt x="508" y="675"/>
                    <a:pt x="523" y="677"/>
                  </a:cubicBezTo>
                  <a:cubicBezTo>
                    <a:pt x="522" y="675"/>
                    <a:pt x="522" y="674"/>
                    <a:pt x="521" y="673"/>
                  </a:cubicBezTo>
                  <a:cubicBezTo>
                    <a:pt x="520" y="672"/>
                    <a:pt x="519" y="671"/>
                    <a:pt x="518" y="671"/>
                  </a:cubicBezTo>
                  <a:cubicBezTo>
                    <a:pt x="512" y="667"/>
                    <a:pt x="508" y="663"/>
                    <a:pt x="505" y="657"/>
                  </a:cubicBezTo>
                  <a:cubicBezTo>
                    <a:pt x="502" y="653"/>
                    <a:pt x="500" y="648"/>
                    <a:pt x="497" y="644"/>
                  </a:cubicBezTo>
                  <a:cubicBezTo>
                    <a:pt x="494" y="638"/>
                    <a:pt x="496" y="631"/>
                    <a:pt x="497" y="625"/>
                  </a:cubicBezTo>
                  <a:cubicBezTo>
                    <a:pt x="497" y="625"/>
                    <a:pt x="497" y="625"/>
                    <a:pt x="498" y="625"/>
                  </a:cubicBezTo>
                  <a:cubicBezTo>
                    <a:pt x="502" y="614"/>
                    <a:pt x="510" y="607"/>
                    <a:pt x="519" y="601"/>
                  </a:cubicBezTo>
                  <a:cubicBezTo>
                    <a:pt x="521" y="600"/>
                    <a:pt x="524" y="599"/>
                    <a:pt x="526" y="599"/>
                  </a:cubicBezTo>
                  <a:cubicBezTo>
                    <a:pt x="528" y="598"/>
                    <a:pt x="530" y="598"/>
                    <a:pt x="532" y="598"/>
                  </a:cubicBezTo>
                  <a:cubicBezTo>
                    <a:pt x="533" y="595"/>
                    <a:pt x="531" y="594"/>
                    <a:pt x="529" y="593"/>
                  </a:cubicBezTo>
                  <a:cubicBezTo>
                    <a:pt x="523" y="589"/>
                    <a:pt x="518" y="583"/>
                    <a:pt x="514" y="577"/>
                  </a:cubicBezTo>
                  <a:cubicBezTo>
                    <a:pt x="512" y="574"/>
                    <a:pt x="510" y="572"/>
                    <a:pt x="508" y="570"/>
                  </a:cubicBezTo>
                  <a:cubicBezTo>
                    <a:pt x="507" y="567"/>
                    <a:pt x="505" y="565"/>
                    <a:pt x="504" y="563"/>
                  </a:cubicBezTo>
                  <a:cubicBezTo>
                    <a:pt x="501" y="556"/>
                    <a:pt x="498" y="549"/>
                    <a:pt x="496" y="542"/>
                  </a:cubicBezTo>
                  <a:cubicBezTo>
                    <a:pt x="494" y="535"/>
                    <a:pt x="493" y="528"/>
                    <a:pt x="493" y="521"/>
                  </a:cubicBezTo>
                  <a:cubicBezTo>
                    <a:pt x="494" y="510"/>
                    <a:pt x="497" y="499"/>
                    <a:pt x="503" y="490"/>
                  </a:cubicBezTo>
                  <a:cubicBezTo>
                    <a:pt x="505" y="486"/>
                    <a:pt x="507" y="482"/>
                    <a:pt x="509" y="479"/>
                  </a:cubicBezTo>
                  <a:cubicBezTo>
                    <a:pt x="515" y="472"/>
                    <a:pt x="522" y="464"/>
                    <a:pt x="532" y="462"/>
                  </a:cubicBezTo>
                  <a:cubicBezTo>
                    <a:pt x="533" y="462"/>
                    <a:pt x="535" y="462"/>
                    <a:pt x="536" y="461"/>
                  </a:cubicBezTo>
                  <a:cubicBezTo>
                    <a:pt x="545" y="458"/>
                    <a:pt x="554" y="457"/>
                    <a:pt x="563" y="458"/>
                  </a:cubicBezTo>
                  <a:cubicBezTo>
                    <a:pt x="571" y="459"/>
                    <a:pt x="580" y="459"/>
                    <a:pt x="588" y="462"/>
                  </a:cubicBezTo>
                  <a:cubicBezTo>
                    <a:pt x="591" y="463"/>
                    <a:pt x="593" y="465"/>
                    <a:pt x="596" y="466"/>
                  </a:cubicBezTo>
                  <a:cubicBezTo>
                    <a:pt x="598" y="467"/>
                    <a:pt x="600" y="468"/>
                    <a:pt x="603" y="469"/>
                  </a:cubicBezTo>
                  <a:cubicBezTo>
                    <a:pt x="603" y="468"/>
                    <a:pt x="603" y="467"/>
                    <a:pt x="603" y="467"/>
                  </a:cubicBezTo>
                  <a:cubicBezTo>
                    <a:pt x="598" y="456"/>
                    <a:pt x="598" y="444"/>
                    <a:pt x="601" y="433"/>
                  </a:cubicBezTo>
                  <a:cubicBezTo>
                    <a:pt x="602" y="428"/>
                    <a:pt x="602" y="423"/>
                    <a:pt x="603" y="418"/>
                  </a:cubicBezTo>
                  <a:cubicBezTo>
                    <a:pt x="606" y="405"/>
                    <a:pt x="613" y="394"/>
                    <a:pt x="622" y="385"/>
                  </a:cubicBezTo>
                  <a:cubicBezTo>
                    <a:pt x="628" y="378"/>
                    <a:pt x="636" y="372"/>
                    <a:pt x="646" y="369"/>
                  </a:cubicBezTo>
                  <a:cubicBezTo>
                    <a:pt x="653" y="366"/>
                    <a:pt x="660" y="366"/>
                    <a:pt x="667" y="367"/>
                  </a:cubicBezTo>
                  <a:cubicBezTo>
                    <a:pt x="673" y="368"/>
                    <a:pt x="678" y="369"/>
                    <a:pt x="683" y="370"/>
                  </a:cubicBezTo>
                  <a:cubicBezTo>
                    <a:pt x="688" y="371"/>
                    <a:pt x="692" y="374"/>
                    <a:pt x="696" y="377"/>
                  </a:cubicBezTo>
                  <a:cubicBezTo>
                    <a:pt x="707" y="386"/>
                    <a:pt x="716" y="397"/>
                    <a:pt x="721" y="410"/>
                  </a:cubicBezTo>
                  <a:cubicBezTo>
                    <a:pt x="725" y="419"/>
                    <a:pt x="727" y="429"/>
                    <a:pt x="728" y="439"/>
                  </a:cubicBezTo>
                  <a:cubicBezTo>
                    <a:pt x="728" y="441"/>
                    <a:pt x="728" y="443"/>
                    <a:pt x="729" y="445"/>
                  </a:cubicBezTo>
                  <a:cubicBezTo>
                    <a:pt x="731" y="446"/>
                    <a:pt x="732" y="445"/>
                    <a:pt x="733" y="444"/>
                  </a:cubicBezTo>
                  <a:cubicBezTo>
                    <a:pt x="742" y="435"/>
                    <a:pt x="751" y="427"/>
                    <a:pt x="763" y="421"/>
                  </a:cubicBezTo>
                  <a:cubicBezTo>
                    <a:pt x="774" y="416"/>
                    <a:pt x="785" y="413"/>
                    <a:pt x="798" y="413"/>
                  </a:cubicBezTo>
                  <a:cubicBezTo>
                    <a:pt x="803" y="413"/>
                    <a:pt x="809" y="414"/>
                    <a:pt x="813" y="418"/>
                  </a:cubicBezTo>
                  <a:cubicBezTo>
                    <a:pt x="818" y="422"/>
                    <a:pt x="821" y="426"/>
                    <a:pt x="825" y="430"/>
                  </a:cubicBezTo>
                  <a:cubicBezTo>
                    <a:pt x="827" y="432"/>
                    <a:pt x="829" y="434"/>
                    <a:pt x="831" y="436"/>
                  </a:cubicBezTo>
                  <a:cubicBezTo>
                    <a:pt x="838" y="443"/>
                    <a:pt x="840" y="452"/>
                    <a:pt x="840" y="461"/>
                  </a:cubicBezTo>
                  <a:cubicBezTo>
                    <a:pt x="841" y="470"/>
                    <a:pt x="839" y="479"/>
                    <a:pt x="835" y="487"/>
                  </a:cubicBezTo>
                  <a:cubicBezTo>
                    <a:pt x="834" y="491"/>
                    <a:pt x="832" y="495"/>
                    <a:pt x="830" y="500"/>
                  </a:cubicBezTo>
                  <a:cubicBezTo>
                    <a:pt x="832" y="502"/>
                    <a:pt x="834" y="501"/>
                    <a:pt x="835" y="501"/>
                  </a:cubicBezTo>
                  <a:cubicBezTo>
                    <a:pt x="845" y="500"/>
                    <a:pt x="855" y="500"/>
                    <a:pt x="864" y="502"/>
                  </a:cubicBezTo>
                  <a:cubicBezTo>
                    <a:pt x="868" y="503"/>
                    <a:pt x="871" y="504"/>
                    <a:pt x="874" y="506"/>
                  </a:cubicBezTo>
                  <a:cubicBezTo>
                    <a:pt x="877" y="509"/>
                    <a:pt x="880" y="512"/>
                    <a:pt x="884" y="514"/>
                  </a:cubicBezTo>
                  <a:cubicBezTo>
                    <a:pt x="888" y="517"/>
                    <a:pt x="891" y="521"/>
                    <a:pt x="893" y="526"/>
                  </a:cubicBezTo>
                  <a:cubicBezTo>
                    <a:pt x="895" y="528"/>
                    <a:pt x="896" y="531"/>
                    <a:pt x="897" y="533"/>
                  </a:cubicBezTo>
                  <a:cubicBezTo>
                    <a:pt x="904" y="541"/>
                    <a:pt x="907" y="551"/>
                    <a:pt x="909" y="561"/>
                  </a:cubicBezTo>
                  <a:cubicBezTo>
                    <a:pt x="912" y="571"/>
                    <a:pt x="910" y="581"/>
                    <a:pt x="905" y="591"/>
                  </a:cubicBezTo>
                  <a:cubicBezTo>
                    <a:pt x="903" y="595"/>
                    <a:pt x="900" y="599"/>
                    <a:pt x="897" y="604"/>
                  </a:cubicBezTo>
                  <a:cubicBezTo>
                    <a:pt x="894" y="607"/>
                    <a:pt x="890" y="611"/>
                    <a:pt x="886" y="613"/>
                  </a:cubicBezTo>
                  <a:cubicBezTo>
                    <a:pt x="882" y="616"/>
                    <a:pt x="877" y="619"/>
                    <a:pt x="873" y="622"/>
                  </a:cubicBezTo>
                  <a:cubicBezTo>
                    <a:pt x="875" y="624"/>
                    <a:pt x="878" y="626"/>
                    <a:pt x="881" y="629"/>
                  </a:cubicBezTo>
                  <a:cubicBezTo>
                    <a:pt x="893" y="638"/>
                    <a:pt x="900" y="649"/>
                    <a:pt x="899" y="665"/>
                  </a:cubicBezTo>
                  <a:cubicBezTo>
                    <a:pt x="899" y="665"/>
                    <a:pt x="899" y="666"/>
                    <a:pt x="900" y="667"/>
                  </a:cubicBezTo>
                  <a:cubicBezTo>
                    <a:pt x="900" y="667"/>
                    <a:pt x="900" y="667"/>
                    <a:pt x="900" y="668"/>
                  </a:cubicBezTo>
                  <a:cubicBezTo>
                    <a:pt x="901" y="668"/>
                    <a:pt x="901" y="668"/>
                    <a:pt x="901" y="668"/>
                  </a:cubicBezTo>
                  <a:cubicBezTo>
                    <a:pt x="902" y="668"/>
                    <a:pt x="902" y="668"/>
                    <a:pt x="903" y="668"/>
                  </a:cubicBezTo>
                  <a:cubicBezTo>
                    <a:pt x="974" y="667"/>
                    <a:pt x="1046" y="668"/>
                    <a:pt x="1117" y="668"/>
                  </a:cubicBezTo>
                  <a:cubicBezTo>
                    <a:pt x="1117" y="668"/>
                    <a:pt x="1117" y="668"/>
                    <a:pt x="1118" y="668"/>
                  </a:cubicBezTo>
                  <a:cubicBezTo>
                    <a:pt x="1119" y="656"/>
                    <a:pt x="1119" y="644"/>
                    <a:pt x="1119" y="631"/>
                  </a:cubicBezTo>
                  <a:cubicBezTo>
                    <a:pt x="1118" y="616"/>
                    <a:pt x="1119" y="601"/>
                    <a:pt x="1119" y="586"/>
                  </a:cubicBezTo>
                  <a:cubicBezTo>
                    <a:pt x="1119" y="567"/>
                    <a:pt x="1120" y="548"/>
                    <a:pt x="1119" y="529"/>
                  </a:cubicBezTo>
                  <a:cubicBezTo>
                    <a:pt x="1119" y="527"/>
                    <a:pt x="1119" y="525"/>
                    <a:pt x="1119" y="523"/>
                  </a:cubicBezTo>
                  <a:cubicBezTo>
                    <a:pt x="1119" y="513"/>
                    <a:pt x="1119" y="504"/>
                    <a:pt x="1119" y="494"/>
                  </a:cubicBezTo>
                  <a:cubicBezTo>
                    <a:pt x="1118" y="484"/>
                    <a:pt x="1119" y="473"/>
                    <a:pt x="1119" y="462"/>
                  </a:cubicBezTo>
                  <a:cubicBezTo>
                    <a:pt x="1118" y="447"/>
                    <a:pt x="1117" y="432"/>
                    <a:pt x="1117" y="417"/>
                  </a:cubicBezTo>
                  <a:cubicBezTo>
                    <a:pt x="1117" y="404"/>
                    <a:pt x="1117" y="392"/>
                    <a:pt x="1116" y="379"/>
                  </a:cubicBezTo>
                  <a:cubicBezTo>
                    <a:pt x="1116" y="372"/>
                    <a:pt x="1116" y="365"/>
                    <a:pt x="1115" y="358"/>
                  </a:cubicBezTo>
                  <a:cubicBezTo>
                    <a:pt x="1114" y="354"/>
                    <a:pt x="1115" y="349"/>
                    <a:pt x="1115" y="345"/>
                  </a:cubicBezTo>
                  <a:cubicBezTo>
                    <a:pt x="1115" y="343"/>
                    <a:pt x="1115" y="342"/>
                    <a:pt x="1115" y="340"/>
                  </a:cubicBezTo>
                  <a:cubicBezTo>
                    <a:pt x="1113" y="340"/>
                    <a:pt x="1112" y="341"/>
                    <a:pt x="1111" y="341"/>
                  </a:cubicBezTo>
                  <a:cubicBezTo>
                    <a:pt x="1108" y="343"/>
                    <a:pt x="1105" y="345"/>
                    <a:pt x="1102" y="347"/>
                  </a:cubicBezTo>
                  <a:cubicBezTo>
                    <a:pt x="1092" y="352"/>
                    <a:pt x="1083" y="358"/>
                    <a:pt x="1073" y="364"/>
                  </a:cubicBezTo>
                  <a:cubicBezTo>
                    <a:pt x="1068" y="367"/>
                    <a:pt x="1062" y="369"/>
                    <a:pt x="1056" y="372"/>
                  </a:cubicBezTo>
                  <a:cubicBezTo>
                    <a:pt x="1055" y="370"/>
                    <a:pt x="1054" y="368"/>
                    <a:pt x="1053" y="367"/>
                  </a:cubicBezTo>
                  <a:cubicBezTo>
                    <a:pt x="1053" y="366"/>
                    <a:pt x="1053" y="365"/>
                    <a:pt x="1054" y="365"/>
                  </a:cubicBezTo>
                  <a:cubicBezTo>
                    <a:pt x="1056" y="363"/>
                    <a:pt x="1059" y="360"/>
                    <a:pt x="1062" y="359"/>
                  </a:cubicBezTo>
                  <a:cubicBezTo>
                    <a:pt x="1064" y="357"/>
                    <a:pt x="1066" y="355"/>
                    <a:pt x="1068" y="355"/>
                  </a:cubicBezTo>
                  <a:cubicBezTo>
                    <a:pt x="1073" y="354"/>
                    <a:pt x="1076" y="352"/>
                    <a:pt x="1080" y="349"/>
                  </a:cubicBezTo>
                  <a:cubicBezTo>
                    <a:pt x="1082" y="347"/>
                    <a:pt x="1086" y="347"/>
                    <a:pt x="1089" y="345"/>
                  </a:cubicBezTo>
                  <a:cubicBezTo>
                    <a:pt x="1099" y="340"/>
                    <a:pt x="1108" y="335"/>
                    <a:pt x="1117" y="329"/>
                  </a:cubicBezTo>
                  <a:cubicBezTo>
                    <a:pt x="1123" y="324"/>
                    <a:pt x="1130" y="321"/>
                    <a:pt x="1136" y="318"/>
                  </a:cubicBezTo>
                  <a:cubicBezTo>
                    <a:pt x="1144" y="313"/>
                    <a:pt x="1153" y="309"/>
                    <a:pt x="1161" y="305"/>
                  </a:cubicBezTo>
                  <a:cubicBezTo>
                    <a:pt x="1162" y="301"/>
                    <a:pt x="1162" y="298"/>
                    <a:pt x="1162" y="295"/>
                  </a:cubicBezTo>
                  <a:cubicBezTo>
                    <a:pt x="1162" y="284"/>
                    <a:pt x="1162" y="273"/>
                    <a:pt x="1162" y="263"/>
                  </a:cubicBezTo>
                  <a:cubicBezTo>
                    <a:pt x="1161" y="255"/>
                    <a:pt x="1161" y="247"/>
                    <a:pt x="1160" y="239"/>
                  </a:cubicBezTo>
                  <a:cubicBezTo>
                    <a:pt x="1158" y="228"/>
                    <a:pt x="1160" y="218"/>
                    <a:pt x="1160" y="208"/>
                  </a:cubicBezTo>
                  <a:cubicBezTo>
                    <a:pt x="1161" y="200"/>
                    <a:pt x="1162" y="191"/>
                    <a:pt x="1160" y="183"/>
                  </a:cubicBezTo>
                  <a:cubicBezTo>
                    <a:pt x="1162" y="182"/>
                    <a:pt x="1164" y="181"/>
                    <a:pt x="1165" y="181"/>
                  </a:cubicBezTo>
                  <a:cubicBezTo>
                    <a:pt x="1174" y="181"/>
                    <a:pt x="1184" y="182"/>
                    <a:pt x="1193" y="181"/>
                  </a:cubicBezTo>
                  <a:cubicBezTo>
                    <a:pt x="1198" y="181"/>
                    <a:pt x="1203" y="181"/>
                    <a:pt x="1208" y="181"/>
                  </a:cubicBezTo>
                  <a:cubicBezTo>
                    <a:pt x="1218" y="181"/>
                    <a:pt x="1229" y="181"/>
                    <a:pt x="1239" y="182"/>
                  </a:cubicBezTo>
                  <a:cubicBezTo>
                    <a:pt x="1242" y="182"/>
                    <a:pt x="1245" y="182"/>
                    <a:pt x="1248" y="182"/>
                  </a:cubicBezTo>
                  <a:cubicBezTo>
                    <a:pt x="1255" y="182"/>
                    <a:pt x="1258" y="185"/>
                    <a:pt x="1258" y="191"/>
                  </a:cubicBezTo>
                  <a:cubicBezTo>
                    <a:pt x="1259" y="196"/>
                    <a:pt x="1258" y="201"/>
                    <a:pt x="1258" y="206"/>
                  </a:cubicBezTo>
                  <a:cubicBezTo>
                    <a:pt x="1258" y="210"/>
                    <a:pt x="1257" y="214"/>
                    <a:pt x="1257" y="219"/>
                  </a:cubicBezTo>
                  <a:cubicBezTo>
                    <a:pt x="1258" y="227"/>
                    <a:pt x="1258" y="236"/>
                    <a:pt x="1259" y="245"/>
                  </a:cubicBezTo>
                  <a:cubicBezTo>
                    <a:pt x="1259" y="246"/>
                    <a:pt x="1259" y="248"/>
                    <a:pt x="1259" y="249"/>
                  </a:cubicBezTo>
                  <a:cubicBezTo>
                    <a:pt x="1263" y="250"/>
                    <a:pt x="1265" y="248"/>
                    <a:pt x="1268" y="247"/>
                  </a:cubicBezTo>
                  <a:cubicBezTo>
                    <a:pt x="1287" y="237"/>
                    <a:pt x="1306" y="226"/>
                    <a:pt x="1326" y="217"/>
                  </a:cubicBezTo>
                  <a:cubicBezTo>
                    <a:pt x="1340" y="211"/>
                    <a:pt x="1353" y="204"/>
                    <a:pt x="1367" y="196"/>
                  </a:cubicBezTo>
                  <a:cubicBezTo>
                    <a:pt x="1375" y="192"/>
                    <a:pt x="1383" y="187"/>
                    <a:pt x="1391" y="182"/>
                  </a:cubicBezTo>
                  <a:cubicBezTo>
                    <a:pt x="1394" y="181"/>
                    <a:pt x="1396" y="179"/>
                    <a:pt x="1399" y="178"/>
                  </a:cubicBezTo>
                  <a:cubicBezTo>
                    <a:pt x="1405" y="181"/>
                    <a:pt x="1411" y="185"/>
                    <a:pt x="1417" y="189"/>
                  </a:cubicBezTo>
                  <a:cubicBezTo>
                    <a:pt x="1422" y="192"/>
                    <a:pt x="1427" y="195"/>
                    <a:pt x="1433" y="198"/>
                  </a:cubicBezTo>
                  <a:cubicBezTo>
                    <a:pt x="1435" y="200"/>
                    <a:pt x="1437" y="201"/>
                    <a:pt x="1439" y="202"/>
                  </a:cubicBezTo>
                  <a:cubicBezTo>
                    <a:pt x="1445" y="203"/>
                    <a:pt x="1450" y="207"/>
                    <a:pt x="1455" y="210"/>
                  </a:cubicBezTo>
                  <a:cubicBezTo>
                    <a:pt x="1465" y="216"/>
                    <a:pt x="1475" y="222"/>
                    <a:pt x="1485" y="228"/>
                  </a:cubicBezTo>
                  <a:cubicBezTo>
                    <a:pt x="1501" y="238"/>
                    <a:pt x="1517" y="248"/>
                    <a:pt x="1534" y="258"/>
                  </a:cubicBezTo>
                  <a:cubicBezTo>
                    <a:pt x="1544" y="264"/>
                    <a:pt x="1554" y="270"/>
                    <a:pt x="1565" y="276"/>
                  </a:cubicBezTo>
                  <a:cubicBezTo>
                    <a:pt x="1578" y="284"/>
                    <a:pt x="1591" y="291"/>
                    <a:pt x="1605" y="299"/>
                  </a:cubicBezTo>
                  <a:cubicBezTo>
                    <a:pt x="1609" y="302"/>
                    <a:pt x="1614" y="304"/>
                    <a:pt x="1619" y="307"/>
                  </a:cubicBezTo>
                  <a:cubicBezTo>
                    <a:pt x="1623" y="308"/>
                    <a:pt x="1627" y="310"/>
                    <a:pt x="1630" y="312"/>
                  </a:cubicBezTo>
                  <a:cubicBezTo>
                    <a:pt x="1635" y="315"/>
                    <a:pt x="1639" y="318"/>
                    <a:pt x="1643" y="320"/>
                  </a:cubicBezTo>
                  <a:cubicBezTo>
                    <a:pt x="1656" y="329"/>
                    <a:pt x="1669" y="336"/>
                    <a:pt x="1683" y="343"/>
                  </a:cubicBezTo>
                  <a:cubicBezTo>
                    <a:pt x="1684" y="343"/>
                    <a:pt x="1686" y="344"/>
                    <a:pt x="1687" y="345"/>
                  </a:cubicBezTo>
                  <a:cubicBezTo>
                    <a:pt x="1692" y="349"/>
                    <a:pt x="1698" y="352"/>
                    <a:pt x="1704" y="356"/>
                  </a:cubicBezTo>
                  <a:cubicBezTo>
                    <a:pt x="1706" y="357"/>
                    <a:pt x="1707" y="358"/>
                    <a:pt x="1706" y="360"/>
                  </a:cubicBezTo>
                  <a:cubicBezTo>
                    <a:pt x="1705" y="362"/>
                    <a:pt x="1703" y="364"/>
                    <a:pt x="1702" y="363"/>
                  </a:cubicBezTo>
                  <a:cubicBezTo>
                    <a:pt x="1699" y="362"/>
                    <a:pt x="1695" y="361"/>
                    <a:pt x="1693" y="359"/>
                  </a:cubicBezTo>
                  <a:cubicBezTo>
                    <a:pt x="1687" y="354"/>
                    <a:pt x="1679" y="351"/>
                    <a:pt x="1672" y="347"/>
                  </a:cubicBezTo>
                  <a:cubicBezTo>
                    <a:pt x="1668" y="344"/>
                    <a:pt x="1663" y="343"/>
                    <a:pt x="1658" y="340"/>
                  </a:cubicBezTo>
                  <a:cubicBezTo>
                    <a:pt x="1650" y="336"/>
                    <a:pt x="1642" y="331"/>
                    <a:pt x="1634" y="325"/>
                  </a:cubicBezTo>
                  <a:cubicBezTo>
                    <a:pt x="1632" y="324"/>
                    <a:pt x="1630" y="322"/>
                    <a:pt x="1627" y="322"/>
                  </a:cubicBezTo>
                  <a:cubicBezTo>
                    <a:pt x="1627" y="323"/>
                    <a:pt x="1626" y="324"/>
                    <a:pt x="1626" y="324"/>
                  </a:cubicBezTo>
                  <a:cubicBezTo>
                    <a:pt x="1627" y="333"/>
                    <a:pt x="1625" y="342"/>
                    <a:pt x="1628" y="350"/>
                  </a:cubicBezTo>
                  <a:cubicBezTo>
                    <a:pt x="1628" y="351"/>
                    <a:pt x="1628" y="353"/>
                    <a:pt x="1628" y="354"/>
                  </a:cubicBezTo>
                  <a:cubicBezTo>
                    <a:pt x="1628" y="362"/>
                    <a:pt x="1628" y="370"/>
                    <a:pt x="1628" y="378"/>
                  </a:cubicBezTo>
                  <a:cubicBezTo>
                    <a:pt x="1628" y="384"/>
                    <a:pt x="1627" y="389"/>
                    <a:pt x="1627" y="395"/>
                  </a:cubicBezTo>
                  <a:cubicBezTo>
                    <a:pt x="1627" y="401"/>
                    <a:pt x="1626" y="408"/>
                    <a:pt x="1626" y="414"/>
                  </a:cubicBezTo>
                  <a:cubicBezTo>
                    <a:pt x="1627" y="444"/>
                    <a:pt x="1626" y="473"/>
                    <a:pt x="1626" y="503"/>
                  </a:cubicBezTo>
                  <a:cubicBezTo>
                    <a:pt x="1626" y="512"/>
                    <a:pt x="1626" y="522"/>
                    <a:pt x="1625" y="532"/>
                  </a:cubicBezTo>
                  <a:cubicBezTo>
                    <a:pt x="1625" y="534"/>
                    <a:pt x="1625" y="536"/>
                    <a:pt x="1625" y="539"/>
                  </a:cubicBezTo>
                  <a:cubicBezTo>
                    <a:pt x="1626" y="545"/>
                    <a:pt x="1626" y="551"/>
                    <a:pt x="1625" y="557"/>
                  </a:cubicBezTo>
                  <a:cubicBezTo>
                    <a:pt x="1625" y="560"/>
                    <a:pt x="1625" y="563"/>
                    <a:pt x="1625" y="566"/>
                  </a:cubicBezTo>
                  <a:cubicBezTo>
                    <a:pt x="1627" y="579"/>
                    <a:pt x="1626" y="592"/>
                    <a:pt x="1625" y="605"/>
                  </a:cubicBezTo>
                  <a:cubicBezTo>
                    <a:pt x="1625" y="612"/>
                    <a:pt x="1625" y="620"/>
                    <a:pt x="1625" y="628"/>
                  </a:cubicBezTo>
                  <a:cubicBezTo>
                    <a:pt x="1625" y="640"/>
                    <a:pt x="1625" y="651"/>
                    <a:pt x="1624" y="662"/>
                  </a:cubicBezTo>
                  <a:cubicBezTo>
                    <a:pt x="1624" y="665"/>
                    <a:pt x="1624" y="668"/>
                    <a:pt x="1624" y="671"/>
                  </a:cubicBezTo>
                  <a:cubicBezTo>
                    <a:pt x="1626" y="671"/>
                    <a:pt x="1628" y="672"/>
                    <a:pt x="1630" y="672"/>
                  </a:cubicBezTo>
                  <a:cubicBezTo>
                    <a:pt x="1637" y="672"/>
                    <a:pt x="1644" y="671"/>
                    <a:pt x="1652" y="671"/>
                  </a:cubicBezTo>
                  <a:cubicBezTo>
                    <a:pt x="1670" y="670"/>
                    <a:pt x="1688" y="669"/>
                    <a:pt x="1706" y="669"/>
                  </a:cubicBezTo>
                  <a:cubicBezTo>
                    <a:pt x="1723" y="668"/>
                    <a:pt x="1740" y="669"/>
                    <a:pt x="1757" y="669"/>
                  </a:cubicBezTo>
                  <a:cubicBezTo>
                    <a:pt x="1766" y="669"/>
                    <a:pt x="1774" y="669"/>
                    <a:pt x="1782" y="669"/>
                  </a:cubicBezTo>
                  <a:cubicBezTo>
                    <a:pt x="1803" y="669"/>
                    <a:pt x="1823" y="669"/>
                    <a:pt x="1844" y="670"/>
                  </a:cubicBezTo>
                  <a:cubicBezTo>
                    <a:pt x="1858" y="670"/>
                    <a:pt x="1871" y="671"/>
                    <a:pt x="1885" y="672"/>
                  </a:cubicBezTo>
                  <a:cubicBezTo>
                    <a:pt x="1886" y="672"/>
                    <a:pt x="1888" y="672"/>
                    <a:pt x="1889" y="672"/>
                  </a:cubicBezTo>
                  <a:cubicBezTo>
                    <a:pt x="1904" y="672"/>
                    <a:pt x="1918" y="674"/>
                    <a:pt x="1933" y="675"/>
                  </a:cubicBezTo>
                  <a:cubicBezTo>
                    <a:pt x="1940" y="676"/>
                    <a:pt x="1946" y="676"/>
                    <a:pt x="1953" y="677"/>
                  </a:cubicBezTo>
                  <a:cubicBezTo>
                    <a:pt x="1966" y="678"/>
                    <a:pt x="1978" y="679"/>
                    <a:pt x="1990" y="680"/>
                  </a:cubicBezTo>
                  <a:cubicBezTo>
                    <a:pt x="1996" y="681"/>
                    <a:pt x="2001" y="682"/>
                    <a:pt x="2007" y="682"/>
                  </a:cubicBezTo>
                  <a:cubicBezTo>
                    <a:pt x="2010" y="683"/>
                    <a:pt x="2014" y="682"/>
                    <a:pt x="2017" y="682"/>
                  </a:cubicBezTo>
                  <a:cubicBezTo>
                    <a:pt x="2020" y="679"/>
                    <a:pt x="2019" y="675"/>
                    <a:pt x="2019" y="671"/>
                  </a:cubicBezTo>
                  <a:cubicBezTo>
                    <a:pt x="2020" y="660"/>
                    <a:pt x="2020" y="650"/>
                    <a:pt x="2020" y="639"/>
                  </a:cubicBezTo>
                  <a:cubicBezTo>
                    <a:pt x="2020" y="619"/>
                    <a:pt x="2020" y="598"/>
                    <a:pt x="2020" y="578"/>
                  </a:cubicBezTo>
                  <a:cubicBezTo>
                    <a:pt x="2020" y="574"/>
                    <a:pt x="2019" y="569"/>
                    <a:pt x="2019" y="565"/>
                  </a:cubicBezTo>
                  <a:cubicBezTo>
                    <a:pt x="2018" y="557"/>
                    <a:pt x="2018" y="549"/>
                    <a:pt x="2019" y="541"/>
                  </a:cubicBezTo>
                  <a:cubicBezTo>
                    <a:pt x="2020" y="529"/>
                    <a:pt x="2020" y="518"/>
                    <a:pt x="2019" y="506"/>
                  </a:cubicBezTo>
                  <a:cubicBezTo>
                    <a:pt x="2011" y="508"/>
                    <a:pt x="2002" y="508"/>
                    <a:pt x="1994" y="508"/>
                  </a:cubicBezTo>
                  <a:cubicBezTo>
                    <a:pt x="1992" y="508"/>
                    <a:pt x="1989" y="508"/>
                    <a:pt x="1987" y="509"/>
                  </a:cubicBezTo>
                  <a:cubicBezTo>
                    <a:pt x="1976" y="511"/>
                    <a:pt x="1965" y="510"/>
                    <a:pt x="1954" y="507"/>
                  </a:cubicBezTo>
                  <a:cubicBezTo>
                    <a:pt x="1953" y="507"/>
                    <a:pt x="1952" y="506"/>
                    <a:pt x="1951" y="506"/>
                  </a:cubicBezTo>
                  <a:cubicBezTo>
                    <a:pt x="1949" y="505"/>
                    <a:pt x="1948" y="504"/>
                    <a:pt x="1946" y="503"/>
                  </a:cubicBezTo>
                  <a:cubicBezTo>
                    <a:pt x="1936" y="499"/>
                    <a:pt x="1928" y="492"/>
                    <a:pt x="1921" y="484"/>
                  </a:cubicBezTo>
                  <a:cubicBezTo>
                    <a:pt x="1911" y="473"/>
                    <a:pt x="1909" y="459"/>
                    <a:pt x="1912" y="445"/>
                  </a:cubicBezTo>
                  <a:cubicBezTo>
                    <a:pt x="1915" y="439"/>
                    <a:pt x="1917" y="432"/>
                    <a:pt x="1921" y="426"/>
                  </a:cubicBezTo>
                  <a:cubicBezTo>
                    <a:pt x="1923" y="424"/>
                    <a:pt x="1925" y="422"/>
                    <a:pt x="1927" y="419"/>
                  </a:cubicBezTo>
                  <a:cubicBezTo>
                    <a:pt x="1924" y="418"/>
                    <a:pt x="1922" y="417"/>
                    <a:pt x="1920" y="417"/>
                  </a:cubicBezTo>
                  <a:cubicBezTo>
                    <a:pt x="1913" y="416"/>
                    <a:pt x="1905" y="415"/>
                    <a:pt x="1897" y="415"/>
                  </a:cubicBezTo>
                  <a:cubicBezTo>
                    <a:pt x="1889" y="414"/>
                    <a:pt x="1881" y="412"/>
                    <a:pt x="1873" y="409"/>
                  </a:cubicBezTo>
                  <a:cubicBezTo>
                    <a:pt x="1864" y="406"/>
                    <a:pt x="1857" y="400"/>
                    <a:pt x="1849" y="394"/>
                  </a:cubicBezTo>
                  <a:cubicBezTo>
                    <a:pt x="1838" y="385"/>
                    <a:pt x="1832" y="373"/>
                    <a:pt x="1828" y="359"/>
                  </a:cubicBezTo>
                  <a:cubicBezTo>
                    <a:pt x="1825" y="348"/>
                    <a:pt x="1825" y="336"/>
                    <a:pt x="1828" y="325"/>
                  </a:cubicBezTo>
                  <a:cubicBezTo>
                    <a:pt x="1831" y="312"/>
                    <a:pt x="1837" y="299"/>
                    <a:pt x="1848" y="289"/>
                  </a:cubicBezTo>
                  <a:cubicBezTo>
                    <a:pt x="1851" y="287"/>
                    <a:pt x="1855" y="285"/>
                    <a:pt x="1858" y="283"/>
                  </a:cubicBezTo>
                  <a:cubicBezTo>
                    <a:pt x="1860" y="282"/>
                    <a:pt x="1863" y="281"/>
                    <a:pt x="1865" y="280"/>
                  </a:cubicBezTo>
                  <a:cubicBezTo>
                    <a:pt x="1861" y="275"/>
                    <a:pt x="1859" y="272"/>
                    <a:pt x="1854" y="270"/>
                  </a:cubicBezTo>
                  <a:cubicBezTo>
                    <a:pt x="1848" y="268"/>
                    <a:pt x="1842" y="264"/>
                    <a:pt x="1837" y="259"/>
                  </a:cubicBezTo>
                  <a:cubicBezTo>
                    <a:pt x="1832" y="253"/>
                    <a:pt x="1826" y="248"/>
                    <a:pt x="1823" y="241"/>
                  </a:cubicBezTo>
                  <a:cubicBezTo>
                    <a:pt x="1818" y="233"/>
                    <a:pt x="1815" y="225"/>
                    <a:pt x="1812" y="216"/>
                  </a:cubicBezTo>
                  <a:cubicBezTo>
                    <a:pt x="1810" y="206"/>
                    <a:pt x="1809" y="196"/>
                    <a:pt x="1809" y="186"/>
                  </a:cubicBezTo>
                  <a:cubicBezTo>
                    <a:pt x="1809" y="182"/>
                    <a:pt x="1810" y="177"/>
                    <a:pt x="1812" y="173"/>
                  </a:cubicBezTo>
                  <a:cubicBezTo>
                    <a:pt x="1815" y="167"/>
                    <a:pt x="1819" y="160"/>
                    <a:pt x="1824" y="155"/>
                  </a:cubicBezTo>
                  <a:cubicBezTo>
                    <a:pt x="1824" y="154"/>
                    <a:pt x="1825" y="154"/>
                    <a:pt x="1825" y="153"/>
                  </a:cubicBezTo>
                  <a:cubicBezTo>
                    <a:pt x="1827" y="146"/>
                    <a:pt x="1834" y="143"/>
                    <a:pt x="1839" y="140"/>
                  </a:cubicBezTo>
                  <a:cubicBezTo>
                    <a:pt x="1850" y="135"/>
                    <a:pt x="1862" y="132"/>
                    <a:pt x="1874" y="133"/>
                  </a:cubicBezTo>
                  <a:cubicBezTo>
                    <a:pt x="1882" y="134"/>
                    <a:pt x="1890" y="136"/>
                    <a:pt x="1897" y="140"/>
                  </a:cubicBezTo>
                  <a:cubicBezTo>
                    <a:pt x="1899" y="142"/>
                    <a:pt x="1902" y="143"/>
                    <a:pt x="1905" y="145"/>
                  </a:cubicBezTo>
                  <a:cubicBezTo>
                    <a:pt x="1905" y="143"/>
                    <a:pt x="1905" y="142"/>
                    <a:pt x="1904" y="140"/>
                  </a:cubicBezTo>
                  <a:cubicBezTo>
                    <a:pt x="1902" y="133"/>
                    <a:pt x="1900" y="125"/>
                    <a:pt x="1898" y="117"/>
                  </a:cubicBezTo>
                  <a:cubicBezTo>
                    <a:pt x="1897" y="106"/>
                    <a:pt x="1895" y="96"/>
                    <a:pt x="1896" y="85"/>
                  </a:cubicBezTo>
                  <a:cubicBezTo>
                    <a:pt x="1897" y="75"/>
                    <a:pt x="1900" y="66"/>
                    <a:pt x="1904" y="57"/>
                  </a:cubicBezTo>
                  <a:cubicBezTo>
                    <a:pt x="1907" y="50"/>
                    <a:pt x="1911" y="44"/>
                    <a:pt x="1914" y="37"/>
                  </a:cubicBezTo>
                  <a:cubicBezTo>
                    <a:pt x="1920" y="28"/>
                    <a:pt x="1931" y="18"/>
                    <a:pt x="1940" y="14"/>
                  </a:cubicBezTo>
                  <a:cubicBezTo>
                    <a:pt x="1950" y="8"/>
                    <a:pt x="1961" y="4"/>
                    <a:pt x="1973" y="2"/>
                  </a:cubicBezTo>
                  <a:cubicBezTo>
                    <a:pt x="1981" y="0"/>
                    <a:pt x="1989" y="1"/>
                    <a:pt x="1997" y="4"/>
                  </a:cubicBezTo>
                  <a:cubicBezTo>
                    <a:pt x="2000" y="5"/>
                    <a:pt x="2003" y="6"/>
                    <a:pt x="2006" y="8"/>
                  </a:cubicBezTo>
                  <a:cubicBezTo>
                    <a:pt x="2017" y="12"/>
                    <a:pt x="2025" y="20"/>
                    <a:pt x="2030" y="31"/>
                  </a:cubicBezTo>
                  <a:cubicBezTo>
                    <a:pt x="2034" y="40"/>
                    <a:pt x="2037" y="50"/>
                    <a:pt x="2039" y="60"/>
                  </a:cubicBezTo>
                  <a:cubicBezTo>
                    <a:pt x="2039" y="61"/>
                    <a:pt x="2039" y="63"/>
                    <a:pt x="2040" y="64"/>
                  </a:cubicBezTo>
                  <a:cubicBezTo>
                    <a:pt x="2040" y="64"/>
                    <a:pt x="2040" y="64"/>
                    <a:pt x="2041" y="65"/>
                  </a:cubicBezTo>
                  <a:cubicBezTo>
                    <a:pt x="2042" y="63"/>
                    <a:pt x="2044" y="61"/>
                    <a:pt x="2045" y="59"/>
                  </a:cubicBezTo>
                  <a:cubicBezTo>
                    <a:pt x="2049" y="50"/>
                    <a:pt x="2057" y="43"/>
                    <a:pt x="2065" y="37"/>
                  </a:cubicBezTo>
                  <a:cubicBezTo>
                    <a:pt x="2068" y="35"/>
                    <a:pt x="2071" y="33"/>
                    <a:pt x="2074" y="31"/>
                  </a:cubicBezTo>
                  <a:cubicBezTo>
                    <a:pt x="2078" y="27"/>
                    <a:pt x="2083" y="25"/>
                    <a:pt x="2089" y="24"/>
                  </a:cubicBezTo>
                  <a:cubicBezTo>
                    <a:pt x="2095" y="22"/>
                    <a:pt x="2101" y="22"/>
                    <a:pt x="2108" y="24"/>
                  </a:cubicBezTo>
                  <a:cubicBezTo>
                    <a:pt x="2115" y="25"/>
                    <a:pt x="2122" y="28"/>
                    <a:pt x="2129" y="32"/>
                  </a:cubicBezTo>
                  <a:cubicBezTo>
                    <a:pt x="2132" y="34"/>
                    <a:pt x="2135" y="36"/>
                    <a:pt x="2137" y="38"/>
                  </a:cubicBezTo>
                  <a:cubicBezTo>
                    <a:pt x="2138" y="40"/>
                    <a:pt x="2140" y="41"/>
                    <a:pt x="2141" y="43"/>
                  </a:cubicBezTo>
                  <a:cubicBezTo>
                    <a:pt x="2151" y="51"/>
                    <a:pt x="2155" y="63"/>
                    <a:pt x="2157" y="75"/>
                  </a:cubicBezTo>
                  <a:cubicBezTo>
                    <a:pt x="2159" y="88"/>
                    <a:pt x="2157" y="101"/>
                    <a:pt x="2154" y="113"/>
                  </a:cubicBezTo>
                  <a:cubicBezTo>
                    <a:pt x="2154" y="115"/>
                    <a:pt x="2154" y="117"/>
                    <a:pt x="2153" y="120"/>
                  </a:cubicBezTo>
                  <a:cubicBezTo>
                    <a:pt x="2155" y="119"/>
                    <a:pt x="2157" y="119"/>
                    <a:pt x="2158" y="118"/>
                  </a:cubicBezTo>
                  <a:cubicBezTo>
                    <a:pt x="2161" y="116"/>
                    <a:pt x="2164" y="115"/>
                    <a:pt x="2168" y="113"/>
                  </a:cubicBezTo>
                  <a:cubicBezTo>
                    <a:pt x="2177" y="109"/>
                    <a:pt x="2186" y="109"/>
                    <a:pt x="2195" y="111"/>
                  </a:cubicBezTo>
                  <a:cubicBezTo>
                    <a:pt x="2203" y="114"/>
                    <a:pt x="2211" y="118"/>
                    <a:pt x="2216" y="124"/>
                  </a:cubicBezTo>
                  <a:cubicBezTo>
                    <a:pt x="2220" y="129"/>
                    <a:pt x="2223" y="134"/>
                    <a:pt x="2223" y="140"/>
                  </a:cubicBezTo>
                  <a:cubicBezTo>
                    <a:pt x="2223" y="152"/>
                    <a:pt x="2221" y="162"/>
                    <a:pt x="2214" y="172"/>
                  </a:cubicBezTo>
                  <a:cubicBezTo>
                    <a:pt x="2213" y="172"/>
                    <a:pt x="2214" y="173"/>
                    <a:pt x="2213" y="174"/>
                  </a:cubicBezTo>
                  <a:cubicBezTo>
                    <a:pt x="2215" y="174"/>
                    <a:pt x="2216" y="174"/>
                    <a:pt x="2217" y="174"/>
                  </a:cubicBezTo>
                  <a:cubicBezTo>
                    <a:pt x="2234" y="174"/>
                    <a:pt x="2250" y="178"/>
                    <a:pt x="2265" y="183"/>
                  </a:cubicBezTo>
                  <a:cubicBezTo>
                    <a:pt x="2274" y="186"/>
                    <a:pt x="2281" y="192"/>
                    <a:pt x="2287" y="199"/>
                  </a:cubicBezTo>
                  <a:cubicBezTo>
                    <a:pt x="2294" y="206"/>
                    <a:pt x="2300" y="214"/>
                    <a:pt x="2306" y="222"/>
                  </a:cubicBezTo>
                  <a:cubicBezTo>
                    <a:pt x="2310" y="228"/>
                    <a:pt x="2312" y="234"/>
                    <a:pt x="2313" y="241"/>
                  </a:cubicBezTo>
                  <a:cubicBezTo>
                    <a:pt x="2315" y="246"/>
                    <a:pt x="2315" y="252"/>
                    <a:pt x="2315" y="257"/>
                  </a:cubicBezTo>
                  <a:cubicBezTo>
                    <a:pt x="2315" y="263"/>
                    <a:pt x="2315" y="269"/>
                    <a:pt x="2314" y="275"/>
                  </a:cubicBezTo>
                  <a:cubicBezTo>
                    <a:pt x="2314" y="278"/>
                    <a:pt x="2314" y="280"/>
                    <a:pt x="2313" y="283"/>
                  </a:cubicBezTo>
                  <a:cubicBezTo>
                    <a:pt x="2311" y="287"/>
                    <a:pt x="2309" y="292"/>
                    <a:pt x="2307" y="297"/>
                  </a:cubicBezTo>
                  <a:cubicBezTo>
                    <a:pt x="2304" y="306"/>
                    <a:pt x="2297" y="312"/>
                    <a:pt x="2292" y="319"/>
                  </a:cubicBezTo>
                  <a:cubicBezTo>
                    <a:pt x="2290" y="321"/>
                    <a:pt x="2288" y="323"/>
                    <a:pt x="2286" y="325"/>
                  </a:cubicBezTo>
                  <a:cubicBezTo>
                    <a:pt x="2279" y="332"/>
                    <a:pt x="2270" y="337"/>
                    <a:pt x="2259" y="338"/>
                  </a:cubicBezTo>
                  <a:cubicBezTo>
                    <a:pt x="2251" y="338"/>
                    <a:pt x="2242" y="339"/>
                    <a:pt x="2233" y="340"/>
                  </a:cubicBezTo>
                  <a:cubicBezTo>
                    <a:pt x="2234" y="342"/>
                    <a:pt x="2236" y="343"/>
                    <a:pt x="2237" y="344"/>
                  </a:cubicBezTo>
                  <a:cubicBezTo>
                    <a:pt x="2243" y="349"/>
                    <a:pt x="2248" y="353"/>
                    <a:pt x="2254" y="357"/>
                  </a:cubicBezTo>
                  <a:cubicBezTo>
                    <a:pt x="2262" y="364"/>
                    <a:pt x="2266" y="373"/>
                    <a:pt x="2267" y="383"/>
                  </a:cubicBezTo>
                  <a:cubicBezTo>
                    <a:pt x="2267" y="393"/>
                    <a:pt x="2266" y="402"/>
                    <a:pt x="2264" y="411"/>
                  </a:cubicBezTo>
                  <a:cubicBezTo>
                    <a:pt x="2263" y="414"/>
                    <a:pt x="2262" y="417"/>
                    <a:pt x="2260" y="419"/>
                  </a:cubicBezTo>
                  <a:cubicBezTo>
                    <a:pt x="2258" y="420"/>
                    <a:pt x="2256" y="422"/>
                    <a:pt x="2255" y="424"/>
                  </a:cubicBezTo>
                  <a:cubicBezTo>
                    <a:pt x="2250" y="429"/>
                    <a:pt x="2245" y="433"/>
                    <a:pt x="2239" y="434"/>
                  </a:cubicBezTo>
                  <a:cubicBezTo>
                    <a:pt x="2235" y="435"/>
                    <a:pt x="2231" y="437"/>
                    <a:pt x="2227" y="438"/>
                  </a:cubicBezTo>
                  <a:cubicBezTo>
                    <a:pt x="2228" y="439"/>
                    <a:pt x="2228" y="440"/>
                    <a:pt x="2229" y="441"/>
                  </a:cubicBezTo>
                  <a:cubicBezTo>
                    <a:pt x="2238" y="453"/>
                    <a:pt x="2243" y="467"/>
                    <a:pt x="2246" y="482"/>
                  </a:cubicBezTo>
                  <a:cubicBezTo>
                    <a:pt x="2248" y="489"/>
                    <a:pt x="2249" y="496"/>
                    <a:pt x="2248" y="504"/>
                  </a:cubicBezTo>
                  <a:cubicBezTo>
                    <a:pt x="2248" y="510"/>
                    <a:pt x="2246" y="516"/>
                    <a:pt x="2244" y="522"/>
                  </a:cubicBezTo>
                  <a:cubicBezTo>
                    <a:pt x="2241" y="526"/>
                    <a:pt x="2240" y="531"/>
                    <a:pt x="2237" y="535"/>
                  </a:cubicBezTo>
                  <a:cubicBezTo>
                    <a:pt x="2233" y="543"/>
                    <a:pt x="2225" y="547"/>
                    <a:pt x="2217" y="550"/>
                  </a:cubicBezTo>
                  <a:cubicBezTo>
                    <a:pt x="2211" y="553"/>
                    <a:pt x="2204" y="555"/>
                    <a:pt x="2197" y="555"/>
                  </a:cubicBezTo>
                  <a:cubicBezTo>
                    <a:pt x="2188" y="556"/>
                    <a:pt x="2178" y="556"/>
                    <a:pt x="2168" y="554"/>
                  </a:cubicBezTo>
                  <a:cubicBezTo>
                    <a:pt x="2156" y="552"/>
                    <a:pt x="2146" y="546"/>
                    <a:pt x="2138" y="536"/>
                  </a:cubicBezTo>
                  <a:cubicBezTo>
                    <a:pt x="2138" y="535"/>
                    <a:pt x="2137" y="535"/>
                    <a:pt x="2136" y="534"/>
                  </a:cubicBezTo>
                  <a:cubicBezTo>
                    <a:pt x="2136" y="534"/>
                    <a:pt x="2136" y="534"/>
                    <a:pt x="2135" y="534"/>
                  </a:cubicBezTo>
                  <a:cubicBezTo>
                    <a:pt x="2135" y="535"/>
                    <a:pt x="2134" y="536"/>
                    <a:pt x="2134" y="538"/>
                  </a:cubicBezTo>
                  <a:cubicBezTo>
                    <a:pt x="2134" y="540"/>
                    <a:pt x="2134" y="542"/>
                    <a:pt x="2134" y="545"/>
                  </a:cubicBezTo>
                  <a:cubicBezTo>
                    <a:pt x="2136" y="561"/>
                    <a:pt x="2136" y="578"/>
                    <a:pt x="2140" y="594"/>
                  </a:cubicBezTo>
                  <a:cubicBezTo>
                    <a:pt x="2140" y="595"/>
                    <a:pt x="2140" y="596"/>
                    <a:pt x="2140" y="597"/>
                  </a:cubicBezTo>
                  <a:cubicBezTo>
                    <a:pt x="2141" y="614"/>
                    <a:pt x="2142" y="630"/>
                    <a:pt x="2142" y="646"/>
                  </a:cubicBezTo>
                  <a:cubicBezTo>
                    <a:pt x="2142" y="647"/>
                    <a:pt x="2142" y="648"/>
                    <a:pt x="2142" y="649"/>
                  </a:cubicBezTo>
                  <a:cubicBezTo>
                    <a:pt x="2141" y="667"/>
                    <a:pt x="2143" y="685"/>
                    <a:pt x="2143" y="703"/>
                  </a:cubicBezTo>
                  <a:cubicBezTo>
                    <a:pt x="2143" y="703"/>
                    <a:pt x="2143" y="704"/>
                    <a:pt x="2144" y="705"/>
                  </a:cubicBezTo>
                  <a:cubicBezTo>
                    <a:pt x="2146" y="707"/>
                    <a:pt x="2150" y="707"/>
                    <a:pt x="2154" y="708"/>
                  </a:cubicBezTo>
                  <a:cubicBezTo>
                    <a:pt x="2164" y="710"/>
                    <a:pt x="2175" y="711"/>
                    <a:pt x="2185" y="712"/>
                  </a:cubicBezTo>
                  <a:cubicBezTo>
                    <a:pt x="2194" y="713"/>
                    <a:pt x="2202" y="715"/>
                    <a:pt x="2211" y="716"/>
                  </a:cubicBezTo>
                  <a:cubicBezTo>
                    <a:pt x="2215" y="716"/>
                    <a:pt x="2220" y="717"/>
                    <a:pt x="2225" y="717"/>
                  </a:cubicBezTo>
                  <a:cubicBezTo>
                    <a:pt x="2229" y="718"/>
                    <a:pt x="2233" y="718"/>
                    <a:pt x="2237" y="718"/>
                  </a:cubicBezTo>
                  <a:cubicBezTo>
                    <a:pt x="2260" y="721"/>
                    <a:pt x="2283" y="721"/>
                    <a:pt x="2306" y="720"/>
                  </a:cubicBezTo>
                  <a:cubicBezTo>
                    <a:pt x="2326" y="719"/>
                    <a:pt x="2346" y="717"/>
                    <a:pt x="2366" y="714"/>
                  </a:cubicBezTo>
                  <a:cubicBezTo>
                    <a:pt x="2368" y="714"/>
                    <a:pt x="2371" y="713"/>
                    <a:pt x="2373" y="712"/>
                  </a:cubicBezTo>
                  <a:cubicBezTo>
                    <a:pt x="2382" y="711"/>
                    <a:pt x="2390" y="709"/>
                    <a:pt x="2399" y="707"/>
                  </a:cubicBezTo>
                  <a:cubicBezTo>
                    <a:pt x="2420" y="704"/>
                    <a:pt x="2441" y="701"/>
                    <a:pt x="2462" y="696"/>
                  </a:cubicBezTo>
                  <a:cubicBezTo>
                    <a:pt x="2469" y="694"/>
                    <a:pt x="2477" y="693"/>
                    <a:pt x="2485" y="692"/>
                  </a:cubicBezTo>
                  <a:cubicBezTo>
                    <a:pt x="2493" y="690"/>
                    <a:pt x="2502" y="689"/>
                    <a:pt x="2510" y="688"/>
                  </a:cubicBezTo>
                  <a:cubicBezTo>
                    <a:pt x="2513" y="687"/>
                    <a:pt x="2516" y="687"/>
                    <a:pt x="2519" y="686"/>
                  </a:cubicBezTo>
                  <a:cubicBezTo>
                    <a:pt x="2520" y="686"/>
                    <a:pt x="2521" y="686"/>
                    <a:pt x="2522" y="686"/>
                  </a:cubicBezTo>
                  <a:cubicBezTo>
                    <a:pt x="2530" y="682"/>
                    <a:pt x="2539" y="682"/>
                    <a:pt x="2548" y="680"/>
                  </a:cubicBezTo>
                  <a:cubicBezTo>
                    <a:pt x="2566" y="677"/>
                    <a:pt x="2583" y="673"/>
                    <a:pt x="2600" y="670"/>
                  </a:cubicBezTo>
                  <a:cubicBezTo>
                    <a:pt x="2618" y="666"/>
                    <a:pt x="2637" y="662"/>
                    <a:pt x="2655" y="659"/>
                  </a:cubicBezTo>
                  <a:cubicBezTo>
                    <a:pt x="2673" y="656"/>
                    <a:pt x="2691" y="653"/>
                    <a:pt x="2709" y="651"/>
                  </a:cubicBezTo>
                  <a:cubicBezTo>
                    <a:pt x="2719" y="649"/>
                    <a:pt x="2729" y="648"/>
                    <a:pt x="2739" y="648"/>
                  </a:cubicBezTo>
                  <a:cubicBezTo>
                    <a:pt x="2744" y="648"/>
                    <a:pt x="2750" y="647"/>
                    <a:pt x="2755" y="647"/>
                  </a:cubicBezTo>
                  <a:cubicBezTo>
                    <a:pt x="2764" y="647"/>
                    <a:pt x="2773" y="648"/>
                    <a:pt x="2781" y="648"/>
                  </a:cubicBezTo>
                  <a:cubicBezTo>
                    <a:pt x="2791" y="648"/>
                    <a:pt x="2800" y="649"/>
                    <a:pt x="2809" y="649"/>
                  </a:cubicBezTo>
                  <a:cubicBezTo>
                    <a:pt x="2820" y="649"/>
                    <a:pt x="2831" y="649"/>
                    <a:pt x="2842" y="649"/>
                  </a:cubicBezTo>
                  <a:cubicBezTo>
                    <a:pt x="2852" y="649"/>
                    <a:pt x="2862" y="650"/>
                    <a:pt x="2871" y="651"/>
                  </a:cubicBezTo>
                  <a:cubicBezTo>
                    <a:pt x="2880" y="651"/>
                    <a:pt x="2889" y="652"/>
                    <a:pt x="2898" y="653"/>
                  </a:cubicBezTo>
                  <a:cubicBezTo>
                    <a:pt x="2903" y="654"/>
                    <a:pt x="2908" y="654"/>
                    <a:pt x="2913" y="655"/>
                  </a:cubicBezTo>
                  <a:cubicBezTo>
                    <a:pt x="2923" y="657"/>
                    <a:pt x="2933" y="658"/>
                    <a:pt x="2943" y="660"/>
                  </a:cubicBezTo>
                  <a:cubicBezTo>
                    <a:pt x="2948" y="661"/>
                    <a:pt x="2952" y="662"/>
                    <a:pt x="2956" y="663"/>
                  </a:cubicBezTo>
                  <a:cubicBezTo>
                    <a:pt x="2966" y="665"/>
                    <a:pt x="2976" y="668"/>
                    <a:pt x="2987" y="671"/>
                  </a:cubicBezTo>
                  <a:cubicBezTo>
                    <a:pt x="2987" y="672"/>
                    <a:pt x="2988" y="673"/>
                    <a:pt x="2989" y="674"/>
                  </a:cubicBezTo>
                  <a:close/>
                  <a:moveTo>
                    <a:pt x="2308" y="254"/>
                  </a:moveTo>
                  <a:cubicBezTo>
                    <a:pt x="2309" y="243"/>
                    <a:pt x="2305" y="234"/>
                    <a:pt x="2300" y="226"/>
                  </a:cubicBezTo>
                  <a:cubicBezTo>
                    <a:pt x="2293" y="215"/>
                    <a:pt x="2285" y="206"/>
                    <a:pt x="2276" y="198"/>
                  </a:cubicBezTo>
                  <a:cubicBezTo>
                    <a:pt x="2271" y="194"/>
                    <a:pt x="2267" y="191"/>
                    <a:pt x="2262" y="190"/>
                  </a:cubicBezTo>
                  <a:cubicBezTo>
                    <a:pt x="2251" y="186"/>
                    <a:pt x="2240" y="183"/>
                    <a:pt x="2229" y="182"/>
                  </a:cubicBezTo>
                  <a:cubicBezTo>
                    <a:pt x="2218" y="180"/>
                    <a:pt x="2206" y="180"/>
                    <a:pt x="2195" y="184"/>
                  </a:cubicBezTo>
                  <a:cubicBezTo>
                    <a:pt x="2191" y="185"/>
                    <a:pt x="2191" y="185"/>
                    <a:pt x="2188" y="180"/>
                  </a:cubicBezTo>
                  <a:cubicBezTo>
                    <a:pt x="2190" y="177"/>
                    <a:pt x="2192" y="176"/>
                    <a:pt x="2195" y="174"/>
                  </a:cubicBezTo>
                  <a:cubicBezTo>
                    <a:pt x="2203" y="171"/>
                    <a:pt x="2208" y="165"/>
                    <a:pt x="2212" y="158"/>
                  </a:cubicBezTo>
                  <a:cubicBezTo>
                    <a:pt x="2218" y="148"/>
                    <a:pt x="2217" y="137"/>
                    <a:pt x="2208" y="129"/>
                  </a:cubicBezTo>
                  <a:cubicBezTo>
                    <a:pt x="2206" y="127"/>
                    <a:pt x="2204" y="125"/>
                    <a:pt x="2202" y="123"/>
                  </a:cubicBezTo>
                  <a:cubicBezTo>
                    <a:pt x="2198" y="119"/>
                    <a:pt x="2193" y="117"/>
                    <a:pt x="2188" y="118"/>
                  </a:cubicBezTo>
                  <a:cubicBezTo>
                    <a:pt x="2178" y="120"/>
                    <a:pt x="2168" y="123"/>
                    <a:pt x="2159" y="126"/>
                  </a:cubicBezTo>
                  <a:cubicBezTo>
                    <a:pt x="2155" y="127"/>
                    <a:pt x="2151" y="129"/>
                    <a:pt x="2149" y="133"/>
                  </a:cubicBezTo>
                  <a:cubicBezTo>
                    <a:pt x="2148" y="135"/>
                    <a:pt x="2147" y="136"/>
                    <a:pt x="2145" y="139"/>
                  </a:cubicBezTo>
                  <a:cubicBezTo>
                    <a:pt x="2142" y="138"/>
                    <a:pt x="2140" y="138"/>
                    <a:pt x="2136" y="137"/>
                  </a:cubicBezTo>
                  <a:cubicBezTo>
                    <a:pt x="2137" y="135"/>
                    <a:pt x="2136" y="133"/>
                    <a:pt x="2137" y="131"/>
                  </a:cubicBezTo>
                  <a:cubicBezTo>
                    <a:pt x="2142" y="119"/>
                    <a:pt x="2145" y="107"/>
                    <a:pt x="2149" y="95"/>
                  </a:cubicBezTo>
                  <a:cubicBezTo>
                    <a:pt x="2151" y="87"/>
                    <a:pt x="2151" y="79"/>
                    <a:pt x="2149" y="72"/>
                  </a:cubicBezTo>
                  <a:cubicBezTo>
                    <a:pt x="2147" y="66"/>
                    <a:pt x="2145" y="60"/>
                    <a:pt x="2142" y="54"/>
                  </a:cubicBezTo>
                  <a:cubicBezTo>
                    <a:pt x="2140" y="50"/>
                    <a:pt x="2137" y="46"/>
                    <a:pt x="2134" y="43"/>
                  </a:cubicBezTo>
                  <a:cubicBezTo>
                    <a:pt x="2129" y="39"/>
                    <a:pt x="2124" y="37"/>
                    <a:pt x="2118" y="34"/>
                  </a:cubicBezTo>
                  <a:cubicBezTo>
                    <a:pt x="2101" y="27"/>
                    <a:pt x="2085" y="30"/>
                    <a:pt x="2071" y="41"/>
                  </a:cubicBezTo>
                  <a:cubicBezTo>
                    <a:pt x="2060" y="49"/>
                    <a:pt x="2052" y="60"/>
                    <a:pt x="2046" y="72"/>
                  </a:cubicBezTo>
                  <a:cubicBezTo>
                    <a:pt x="2043" y="76"/>
                    <a:pt x="2042" y="80"/>
                    <a:pt x="2042" y="85"/>
                  </a:cubicBezTo>
                  <a:cubicBezTo>
                    <a:pt x="2042" y="87"/>
                    <a:pt x="2041" y="88"/>
                    <a:pt x="2041" y="91"/>
                  </a:cubicBezTo>
                  <a:cubicBezTo>
                    <a:pt x="2039" y="90"/>
                    <a:pt x="2038" y="90"/>
                    <a:pt x="2037" y="89"/>
                  </a:cubicBezTo>
                  <a:cubicBezTo>
                    <a:pt x="2036" y="86"/>
                    <a:pt x="2035" y="84"/>
                    <a:pt x="2034" y="81"/>
                  </a:cubicBezTo>
                  <a:cubicBezTo>
                    <a:pt x="2033" y="74"/>
                    <a:pt x="2032" y="67"/>
                    <a:pt x="2031" y="61"/>
                  </a:cubicBezTo>
                  <a:cubicBezTo>
                    <a:pt x="2030" y="48"/>
                    <a:pt x="2026" y="36"/>
                    <a:pt x="2019" y="24"/>
                  </a:cubicBezTo>
                  <a:cubicBezTo>
                    <a:pt x="2016" y="19"/>
                    <a:pt x="2011" y="15"/>
                    <a:pt x="2005" y="12"/>
                  </a:cubicBezTo>
                  <a:cubicBezTo>
                    <a:pt x="1999" y="8"/>
                    <a:pt x="1991" y="7"/>
                    <a:pt x="1984" y="7"/>
                  </a:cubicBezTo>
                  <a:cubicBezTo>
                    <a:pt x="1979" y="6"/>
                    <a:pt x="1973" y="7"/>
                    <a:pt x="1968" y="8"/>
                  </a:cubicBezTo>
                  <a:cubicBezTo>
                    <a:pt x="1960" y="11"/>
                    <a:pt x="1952" y="14"/>
                    <a:pt x="1945" y="18"/>
                  </a:cubicBezTo>
                  <a:cubicBezTo>
                    <a:pt x="1935" y="23"/>
                    <a:pt x="1928" y="31"/>
                    <a:pt x="1922" y="39"/>
                  </a:cubicBezTo>
                  <a:cubicBezTo>
                    <a:pt x="1916" y="45"/>
                    <a:pt x="1912" y="53"/>
                    <a:pt x="1909" y="61"/>
                  </a:cubicBezTo>
                  <a:cubicBezTo>
                    <a:pt x="1905" y="70"/>
                    <a:pt x="1902" y="79"/>
                    <a:pt x="1903" y="89"/>
                  </a:cubicBezTo>
                  <a:cubicBezTo>
                    <a:pt x="1903" y="98"/>
                    <a:pt x="1904" y="106"/>
                    <a:pt x="1905" y="115"/>
                  </a:cubicBezTo>
                  <a:cubicBezTo>
                    <a:pt x="1905" y="116"/>
                    <a:pt x="1905" y="116"/>
                    <a:pt x="1905" y="117"/>
                  </a:cubicBezTo>
                  <a:cubicBezTo>
                    <a:pt x="1908" y="127"/>
                    <a:pt x="1911" y="136"/>
                    <a:pt x="1914" y="146"/>
                  </a:cubicBezTo>
                  <a:cubicBezTo>
                    <a:pt x="1916" y="153"/>
                    <a:pt x="1919" y="158"/>
                    <a:pt x="1925" y="163"/>
                  </a:cubicBezTo>
                  <a:cubicBezTo>
                    <a:pt x="1925" y="164"/>
                    <a:pt x="1926" y="165"/>
                    <a:pt x="1927" y="166"/>
                  </a:cubicBezTo>
                  <a:cubicBezTo>
                    <a:pt x="1922" y="172"/>
                    <a:pt x="1921" y="172"/>
                    <a:pt x="1917" y="166"/>
                  </a:cubicBezTo>
                  <a:cubicBezTo>
                    <a:pt x="1916" y="165"/>
                    <a:pt x="1914" y="163"/>
                    <a:pt x="1913" y="162"/>
                  </a:cubicBezTo>
                  <a:cubicBezTo>
                    <a:pt x="1904" y="153"/>
                    <a:pt x="1893" y="146"/>
                    <a:pt x="1882" y="141"/>
                  </a:cubicBezTo>
                  <a:cubicBezTo>
                    <a:pt x="1872" y="136"/>
                    <a:pt x="1863" y="136"/>
                    <a:pt x="1853" y="140"/>
                  </a:cubicBezTo>
                  <a:cubicBezTo>
                    <a:pt x="1844" y="144"/>
                    <a:pt x="1836" y="150"/>
                    <a:pt x="1831" y="159"/>
                  </a:cubicBezTo>
                  <a:cubicBezTo>
                    <a:pt x="1830" y="160"/>
                    <a:pt x="1829" y="162"/>
                    <a:pt x="1828" y="163"/>
                  </a:cubicBezTo>
                  <a:cubicBezTo>
                    <a:pt x="1823" y="166"/>
                    <a:pt x="1821" y="172"/>
                    <a:pt x="1819" y="177"/>
                  </a:cubicBezTo>
                  <a:cubicBezTo>
                    <a:pt x="1818" y="178"/>
                    <a:pt x="1818" y="180"/>
                    <a:pt x="1817" y="182"/>
                  </a:cubicBezTo>
                  <a:cubicBezTo>
                    <a:pt x="1817" y="190"/>
                    <a:pt x="1818" y="199"/>
                    <a:pt x="1819" y="207"/>
                  </a:cubicBezTo>
                  <a:cubicBezTo>
                    <a:pt x="1820" y="216"/>
                    <a:pt x="1822" y="224"/>
                    <a:pt x="1826" y="232"/>
                  </a:cubicBezTo>
                  <a:cubicBezTo>
                    <a:pt x="1833" y="243"/>
                    <a:pt x="1841" y="253"/>
                    <a:pt x="1852" y="261"/>
                  </a:cubicBezTo>
                  <a:cubicBezTo>
                    <a:pt x="1857" y="263"/>
                    <a:pt x="1861" y="267"/>
                    <a:pt x="1866" y="270"/>
                  </a:cubicBezTo>
                  <a:cubicBezTo>
                    <a:pt x="1871" y="275"/>
                    <a:pt x="1878" y="277"/>
                    <a:pt x="1885" y="280"/>
                  </a:cubicBezTo>
                  <a:cubicBezTo>
                    <a:pt x="1887" y="279"/>
                    <a:pt x="1887" y="277"/>
                    <a:pt x="1889" y="277"/>
                  </a:cubicBezTo>
                  <a:cubicBezTo>
                    <a:pt x="1890" y="279"/>
                    <a:pt x="1891" y="280"/>
                    <a:pt x="1891" y="282"/>
                  </a:cubicBezTo>
                  <a:cubicBezTo>
                    <a:pt x="1891" y="285"/>
                    <a:pt x="1890" y="287"/>
                    <a:pt x="1887" y="287"/>
                  </a:cubicBezTo>
                  <a:cubicBezTo>
                    <a:pt x="1885" y="288"/>
                    <a:pt x="1882" y="288"/>
                    <a:pt x="1880" y="288"/>
                  </a:cubicBezTo>
                  <a:cubicBezTo>
                    <a:pt x="1870" y="287"/>
                    <a:pt x="1860" y="289"/>
                    <a:pt x="1852" y="294"/>
                  </a:cubicBezTo>
                  <a:cubicBezTo>
                    <a:pt x="1844" y="300"/>
                    <a:pt x="1838" y="307"/>
                    <a:pt x="1836" y="317"/>
                  </a:cubicBezTo>
                  <a:cubicBezTo>
                    <a:pt x="1833" y="328"/>
                    <a:pt x="1833" y="339"/>
                    <a:pt x="1834" y="351"/>
                  </a:cubicBezTo>
                  <a:cubicBezTo>
                    <a:pt x="1835" y="356"/>
                    <a:pt x="1836" y="362"/>
                    <a:pt x="1838" y="367"/>
                  </a:cubicBezTo>
                  <a:cubicBezTo>
                    <a:pt x="1847" y="386"/>
                    <a:pt x="1861" y="398"/>
                    <a:pt x="1881" y="404"/>
                  </a:cubicBezTo>
                  <a:cubicBezTo>
                    <a:pt x="1892" y="408"/>
                    <a:pt x="1903" y="410"/>
                    <a:pt x="1914" y="410"/>
                  </a:cubicBezTo>
                  <a:cubicBezTo>
                    <a:pt x="1917" y="410"/>
                    <a:pt x="1920" y="411"/>
                    <a:pt x="1923" y="411"/>
                  </a:cubicBezTo>
                  <a:cubicBezTo>
                    <a:pt x="1928" y="412"/>
                    <a:pt x="1934" y="412"/>
                    <a:pt x="1939" y="409"/>
                  </a:cubicBezTo>
                  <a:cubicBezTo>
                    <a:pt x="1939" y="408"/>
                    <a:pt x="1940" y="409"/>
                    <a:pt x="1941" y="409"/>
                  </a:cubicBezTo>
                  <a:cubicBezTo>
                    <a:pt x="1944" y="410"/>
                    <a:pt x="1945" y="412"/>
                    <a:pt x="1943" y="416"/>
                  </a:cubicBezTo>
                  <a:cubicBezTo>
                    <a:pt x="1934" y="420"/>
                    <a:pt x="1928" y="429"/>
                    <a:pt x="1924" y="438"/>
                  </a:cubicBezTo>
                  <a:cubicBezTo>
                    <a:pt x="1921" y="446"/>
                    <a:pt x="1918" y="453"/>
                    <a:pt x="1920" y="462"/>
                  </a:cubicBezTo>
                  <a:cubicBezTo>
                    <a:pt x="1921" y="464"/>
                    <a:pt x="1922" y="467"/>
                    <a:pt x="1922" y="470"/>
                  </a:cubicBezTo>
                  <a:cubicBezTo>
                    <a:pt x="1923" y="475"/>
                    <a:pt x="1926" y="479"/>
                    <a:pt x="1929" y="483"/>
                  </a:cubicBezTo>
                  <a:cubicBezTo>
                    <a:pt x="1937" y="492"/>
                    <a:pt x="1946" y="498"/>
                    <a:pt x="1958" y="501"/>
                  </a:cubicBezTo>
                  <a:cubicBezTo>
                    <a:pt x="1966" y="504"/>
                    <a:pt x="1974" y="505"/>
                    <a:pt x="1983" y="503"/>
                  </a:cubicBezTo>
                  <a:cubicBezTo>
                    <a:pt x="1984" y="502"/>
                    <a:pt x="1986" y="502"/>
                    <a:pt x="1988" y="502"/>
                  </a:cubicBezTo>
                  <a:cubicBezTo>
                    <a:pt x="1994" y="502"/>
                    <a:pt x="2000" y="501"/>
                    <a:pt x="2007" y="501"/>
                  </a:cubicBezTo>
                  <a:cubicBezTo>
                    <a:pt x="2011" y="501"/>
                    <a:pt x="2014" y="499"/>
                    <a:pt x="2017" y="497"/>
                  </a:cubicBezTo>
                  <a:cubicBezTo>
                    <a:pt x="2018" y="496"/>
                    <a:pt x="2019" y="495"/>
                    <a:pt x="2020" y="494"/>
                  </a:cubicBezTo>
                  <a:cubicBezTo>
                    <a:pt x="2023" y="492"/>
                    <a:pt x="2026" y="494"/>
                    <a:pt x="2026" y="497"/>
                  </a:cubicBezTo>
                  <a:cubicBezTo>
                    <a:pt x="2026" y="507"/>
                    <a:pt x="2026" y="517"/>
                    <a:pt x="2026" y="527"/>
                  </a:cubicBezTo>
                  <a:cubicBezTo>
                    <a:pt x="2025" y="542"/>
                    <a:pt x="2024" y="556"/>
                    <a:pt x="2025" y="571"/>
                  </a:cubicBezTo>
                  <a:cubicBezTo>
                    <a:pt x="2026" y="576"/>
                    <a:pt x="2026" y="582"/>
                    <a:pt x="2026" y="587"/>
                  </a:cubicBezTo>
                  <a:cubicBezTo>
                    <a:pt x="2026" y="600"/>
                    <a:pt x="2027" y="612"/>
                    <a:pt x="2027" y="625"/>
                  </a:cubicBezTo>
                  <a:cubicBezTo>
                    <a:pt x="2027" y="631"/>
                    <a:pt x="2027" y="637"/>
                    <a:pt x="2027" y="644"/>
                  </a:cubicBezTo>
                  <a:cubicBezTo>
                    <a:pt x="2027" y="648"/>
                    <a:pt x="2027" y="653"/>
                    <a:pt x="2026" y="658"/>
                  </a:cubicBezTo>
                  <a:cubicBezTo>
                    <a:pt x="2026" y="666"/>
                    <a:pt x="2027" y="674"/>
                    <a:pt x="2025" y="682"/>
                  </a:cubicBezTo>
                  <a:cubicBezTo>
                    <a:pt x="2025" y="683"/>
                    <a:pt x="2026" y="684"/>
                    <a:pt x="2026" y="685"/>
                  </a:cubicBezTo>
                  <a:cubicBezTo>
                    <a:pt x="2030" y="685"/>
                    <a:pt x="2035" y="686"/>
                    <a:pt x="2039" y="687"/>
                  </a:cubicBezTo>
                  <a:cubicBezTo>
                    <a:pt x="2051" y="689"/>
                    <a:pt x="2063" y="691"/>
                    <a:pt x="2076" y="694"/>
                  </a:cubicBezTo>
                  <a:cubicBezTo>
                    <a:pt x="2086" y="696"/>
                    <a:pt x="2097" y="698"/>
                    <a:pt x="2108" y="700"/>
                  </a:cubicBezTo>
                  <a:cubicBezTo>
                    <a:pt x="2114" y="701"/>
                    <a:pt x="2120" y="702"/>
                    <a:pt x="2125" y="703"/>
                  </a:cubicBezTo>
                  <a:cubicBezTo>
                    <a:pt x="2129" y="704"/>
                    <a:pt x="2132" y="704"/>
                    <a:pt x="2136" y="704"/>
                  </a:cubicBezTo>
                  <a:cubicBezTo>
                    <a:pt x="2136" y="702"/>
                    <a:pt x="2136" y="701"/>
                    <a:pt x="2136" y="700"/>
                  </a:cubicBezTo>
                  <a:cubicBezTo>
                    <a:pt x="2136" y="673"/>
                    <a:pt x="2137" y="647"/>
                    <a:pt x="2135" y="621"/>
                  </a:cubicBezTo>
                  <a:cubicBezTo>
                    <a:pt x="2134" y="610"/>
                    <a:pt x="2133" y="599"/>
                    <a:pt x="2132" y="588"/>
                  </a:cubicBezTo>
                  <a:cubicBezTo>
                    <a:pt x="2131" y="581"/>
                    <a:pt x="2130" y="574"/>
                    <a:pt x="2129" y="567"/>
                  </a:cubicBezTo>
                  <a:cubicBezTo>
                    <a:pt x="2129" y="558"/>
                    <a:pt x="2128" y="548"/>
                    <a:pt x="2128" y="539"/>
                  </a:cubicBezTo>
                  <a:cubicBezTo>
                    <a:pt x="2128" y="531"/>
                    <a:pt x="2128" y="524"/>
                    <a:pt x="2124" y="516"/>
                  </a:cubicBezTo>
                  <a:cubicBezTo>
                    <a:pt x="2121" y="512"/>
                    <a:pt x="2123" y="510"/>
                    <a:pt x="2129" y="508"/>
                  </a:cubicBezTo>
                  <a:cubicBezTo>
                    <a:pt x="2130" y="511"/>
                    <a:pt x="2131" y="514"/>
                    <a:pt x="2133" y="516"/>
                  </a:cubicBezTo>
                  <a:cubicBezTo>
                    <a:pt x="2133" y="517"/>
                    <a:pt x="2133" y="519"/>
                    <a:pt x="2134" y="520"/>
                  </a:cubicBezTo>
                  <a:cubicBezTo>
                    <a:pt x="2138" y="525"/>
                    <a:pt x="2142" y="531"/>
                    <a:pt x="2148" y="535"/>
                  </a:cubicBezTo>
                  <a:cubicBezTo>
                    <a:pt x="2154" y="540"/>
                    <a:pt x="2162" y="542"/>
                    <a:pt x="2169" y="545"/>
                  </a:cubicBezTo>
                  <a:cubicBezTo>
                    <a:pt x="2182" y="551"/>
                    <a:pt x="2195" y="551"/>
                    <a:pt x="2208" y="548"/>
                  </a:cubicBezTo>
                  <a:cubicBezTo>
                    <a:pt x="2217" y="546"/>
                    <a:pt x="2225" y="542"/>
                    <a:pt x="2231" y="534"/>
                  </a:cubicBezTo>
                  <a:cubicBezTo>
                    <a:pt x="2235" y="529"/>
                    <a:pt x="2236" y="524"/>
                    <a:pt x="2238" y="519"/>
                  </a:cubicBezTo>
                  <a:cubicBezTo>
                    <a:pt x="2243" y="509"/>
                    <a:pt x="2242" y="498"/>
                    <a:pt x="2240" y="486"/>
                  </a:cubicBezTo>
                  <a:cubicBezTo>
                    <a:pt x="2238" y="476"/>
                    <a:pt x="2235" y="466"/>
                    <a:pt x="2230" y="457"/>
                  </a:cubicBezTo>
                  <a:cubicBezTo>
                    <a:pt x="2225" y="448"/>
                    <a:pt x="2219" y="439"/>
                    <a:pt x="2209" y="435"/>
                  </a:cubicBezTo>
                  <a:cubicBezTo>
                    <a:pt x="2207" y="434"/>
                    <a:pt x="2204" y="432"/>
                    <a:pt x="2202" y="431"/>
                  </a:cubicBezTo>
                  <a:cubicBezTo>
                    <a:pt x="2201" y="430"/>
                    <a:pt x="2201" y="427"/>
                    <a:pt x="2202" y="425"/>
                  </a:cubicBezTo>
                  <a:cubicBezTo>
                    <a:pt x="2204" y="423"/>
                    <a:pt x="2207" y="423"/>
                    <a:pt x="2209" y="424"/>
                  </a:cubicBezTo>
                  <a:cubicBezTo>
                    <a:pt x="2211" y="425"/>
                    <a:pt x="2213" y="426"/>
                    <a:pt x="2214" y="427"/>
                  </a:cubicBezTo>
                  <a:cubicBezTo>
                    <a:pt x="2217" y="430"/>
                    <a:pt x="2220" y="430"/>
                    <a:pt x="2224" y="430"/>
                  </a:cubicBezTo>
                  <a:cubicBezTo>
                    <a:pt x="2233" y="430"/>
                    <a:pt x="2241" y="426"/>
                    <a:pt x="2248" y="421"/>
                  </a:cubicBezTo>
                  <a:cubicBezTo>
                    <a:pt x="2256" y="417"/>
                    <a:pt x="2260" y="411"/>
                    <a:pt x="2260" y="403"/>
                  </a:cubicBezTo>
                  <a:cubicBezTo>
                    <a:pt x="2260" y="397"/>
                    <a:pt x="2260" y="392"/>
                    <a:pt x="2260" y="387"/>
                  </a:cubicBezTo>
                  <a:cubicBezTo>
                    <a:pt x="2261" y="380"/>
                    <a:pt x="2258" y="374"/>
                    <a:pt x="2254" y="369"/>
                  </a:cubicBezTo>
                  <a:cubicBezTo>
                    <a:pt x="2243" y="356"/>
                    <a:pt x="2230" y="346"/>
                    <a:pt x="2213" y="340"/>
                  </a:cubicBezTo>
                  <a:cubicBezTo>
                    <a:pt x="2210" y="338"/>
                    <a:pt x="2207" y="338"/>
                    <a:pt x="2203" y="337"/>
                  </a:cubicBezTo>
                  <a:cubicBezTo>
                    <a:pt x="2202" y="337"/>
                    <a:pt x="2199" y="336"/>
                    <a:pt x="2199" y="333"/>
                  </a:cubicBezTo>
                  <a:cubicBezTo>
                    <a:pt x="2200" y="330"/>
                    <a:pt x="2202" y="328"/>
                    <a:pt x="2206" y="329"/>
                  </a:cubicBezTo>
                  <a:cubicBezTo>
                    <a:pt x="2216" y="333"/>
                    <a:pt x="2227" y="333"/>
                    <a:pt x="2238" y="333"/>
                  </a:cubicBezTo>
                  <a:cubicBezTo>
                    <a:pt x="2256" y="332"/>
                    <a:pt x="2272" y="327"/>
                    <a:pt x="2285" y="315"/>
                  </a:cubicBezTo>
                  <a:cubicBezTo>
                    <a:pt x="2289" y="313"/>
                    <a:pt x="2292" y="309"/>
                    <a:pt x="2294" y="305"/>
                  </a:cubicBezTo>
                  <a:cubicBezTo>
                    <a:pt x="2296" y="303"/>
                    <a:pt x="2298" y="299"/>
                    <a:pt x="2300" y="297"/>
                  </a:cubicBezTo>
                  <a:cubicBezTo>
                    <a:pt x="2305" y="289"/>
                    <a:pt x="2308" y="280"/>
                    <a:pt x="2308" y="271"/>
                  </a:cubicBezTo>
                  <a:cubicBezTo>
                    <a:pt x="2308" y="265"/>
                    <a:pt x="2308" y="259"/>
                    <a:pt x="2308" y="254"/>
                  </a:cubicBezTo>
                  <a:close/>
                  <a:moveTo>
                    <a:pt x="2275" y="328"/>
                  </a:moveTo>
                  <a:cubicBezTo>
                    <a:pt x="2276" y="328"/>
                    <a:pt x="2276" y="328"/>
                    <a:pt x="2277" y="328"/>
                  </a:cubicBezTo>
                  <a:cubicBezTo>
                    <a:pt x="2277" y="328"/>
                    <a:pt x="2276" y="328"/>
                    <a:pt x="2276" y="328"/>
                  </a:cubicBezTo>
                  <a:cubicBezTo>
                    <a:pt x="2276" y="328"/>
                    <a:pt x="2276" y="328"/>
                    <a:pt x="2275" y="328"/>
                  </a:cubicBezTo>
                  <a:cubicBezTo>
                    <a:pt x="2275" y="328"/>
                    <a:pt x="2275" y="328"/>
                    <a:pt x="2275" y="328"/>
                  </a:cubicBezTo>
                  <a:cubicBezTo>
                    <a:pt x="2275" y="328"/>
                    <a:pt x="2275" y="328"/>
                    <a:pt x="2275" y="328"/>
                  </a:cubicBezTo>
                  <a:cubicBezTo>
                    <a:pt x="2275" y="328"/>
                    <a:pt x="2274" y="328"/>
                    <a:pt x="2274" y="328"/>
                  </a:cubicBezTo>
                  <a:cubicBezTo>
                    <a:pt x="2274" y="328"/>
                    <a:pt x="2274" y="328"/>
                    <a:pt x="2274" y="328"/>
                  </a:cubicBezTo>
                  <a:cubicBezTo>
                    <a:pt x="2274" y="329"/>
                    <a:pt x="2275" y="329"/>
                    <a:pt x="2275" y="329"/>
                  </a:cubicBezTo>
                  <a:cubicBezTo>
                    <a:pt x="2275" y="329"/>
                    <a:pt x="2275" y="329"/>
                    <a:pt x="2275" y="328"/>
                  </a:cubicBezTo>
                  <a:cubicBezTo>
                    <a:pt x="2275" y="328"/>
                    <a:pt x="2275" y="328"/>
                    <a:pt x="2275" y="328"/>
                  </a:cubicBezTo>
                  <a:cubicBezTo>
                    <a:pt x="2275" y="328"/>
                    <a:pt x="2275" y="328"/>
                    <a:pt x="2275" y="328"/>
                  </a:cubicBezTo>
                  <a:close/>
                  <a:moveTo>
                    <a:pt x="1619" y="397"/>
                  </a:moveTo>
                  <a:cubicBezTo>
                    <a:pt x="1619" y="390"/>
                    <a:pt x="1620" y="383"/>
                    <a:pt x="1619" y="376"/>
                  </a:cubicBezTo>
                  <a:cubicBezTo>
                    <a:pt x="1619" y="362"/>
                    <a:pt x="1619" y="349"/>
                    <a:pt x="1618" y="335"/>
                  </a:cubicBezTo>
                  <a:cubicBezTo>
                    <a:pt x="1618" y="331"/>
                    <a:pt x="1618" y="328"/>
                    <a:pt x="1619" y="324"/>
                  </a:cubicBezTo>
                  <a:cubicBezTo>
                    <a:pt x="1619" y="319"/>
                    <a:pt x="1617" y="315"/>
                    <a:pt x="1612" y="313"/>
                  </a:cubicBezTo>
                  <a:cubicBezTo>
                    <a:pt x="1606" y="310"/>
                    <a:pt x="1600" y="306"/>
                    <a:pt x="1593" y="303"/>
                  </a:cubicBezTo>
                  <a:cubicBezTo>
                    <a:pt x="1575" y="292"/>
                    <a:pt x="1557" y="281"/>
                    <a:pt x="1537" y="271"/>
                  </a:cubicBezTo>
                  <a:cubicBezTo>
                    <a:pt x="1536" y="271"/>
                    <a:pt x="1535" y="271"/>
                    <a:pt x="1534" y="270"/>
                  </a:cubicBezTo>
                  <a:cubicBezTo>
                    <a:pt x="1523" y="261"/>
                    <a:pt x="1510" y="254"/>
                    <a:pt x="1498" y="247"/>
                  </a:cubicBezTo>
                  <a:cubicBezTo>
                    <a:pt x="1495" y="245"/>
                    <a:pt x="1492" y="243"/>
                    <a:pt x="1489" y="241"/>
                  </a:cubicBezTo>
                  <a:cubicBezTo>
                    <a:pt x="1478" y="235"/>
                    <a:pt x="1467" y="229"/>
                    <a:pt x="1457" y="223"/>
                  </a:cubicBezTo>
                  <a:cubicBezTo>
                    <a:pt x="1448" y="218"/>
                    <a:pt x="1440" y="213"/>
                    <a:pt x="1432" y="207"/>
                  </a:cubicBezTo>
                  <a:cubicBezTo>
                    <a:pt x="1422" y="200"/>
                    <a:pt x="1410" y="194"/>
                    <a:pt x="1400" y="188"/>
                  </a:cubicBezTo>
                  <a:cubicBezTo>
                    <a:pt x="1398" y="189"/>
                    <a:pt x="1396" y="189"/>
                    <a:pt x="1395" y="190"/>
                  </a:cubicBezTo>
                  <a:cubicBezTo>
                    <a:pt x="1387" y="194"/>
                    <a:pt x="1380" y="198"/>
                    <a:pt x="1372" y="202"/>
                  </a:cubicBezTo>
                  <a:cubicBezTo>
                    <a:pt x="1361" y="209"/>
                    <a:pt x="1350" y="215"/>
                    <a:pt x="1338" y="220"/>
                  </a:cubicBezTo>
                  <a:cubicBezTo>
                    <a:pt x="1323" y="228"/>
                    <a:pt x="1307" y="234"/>
                    <a:pt x="1292" y="243"/>
                  </a:cubicBezTo>
                  <a:cubicBezTo>
                    <a:pt x="1281" y="250"/>
                    <a:pt x="1268" y="254"/>
                    <a:pt x="1258" y="262"/>
                  </a:cubicBezTo>
                  <a:cubicBezTo>
                    <a:pt x="1258" y="263"/>
                    <a:pt x="1256" y="263"/>
                    <a:pt x="1255" y="263"/>
                  </a:cubicBezTo>
                  <a:cubicBezTo>
                    <a:pt x="1250" y="264"/>
                    <a:pt x="1246" y="267"/>
                    <a:pt x="1242" y="269"/>
                  </a:cubicBezTo>
                  <a:cubicBezTo>
                    <a:pt x="1226" y="278"/>
                    <a:pt x="1211" y="286"/>
                    <a:pt x="1195" y="295"/>
                  </a:cubicBezTo>
                  <a:cubicBezTo>
                    <a:pt x="1189" y="298"/>
                    <a:pt x="1182" y="302"/>
                    <a:pt x="1176" y="306"/>
                  </a:cubicBezTo>
                  <a:cubicBezTo>
                    <a:pt x="1173" y="307"/>
                    <a:pt x="1170" y="310"/>
                    <a:pt x="1169" y="314"/>
                  </a:cubicBezTo>
                  <a:cubicBezTo>
                    <a:pt x="1169" y="316"/>
                    <a:pt x="1169" y="318"/>
                    <a:pt x="1167" y="318"/>
                  </a:cubicBezTo>
                  <a:cubicBezTo>
                    <a:pt x="1166" y="318"/>
                    <a:pt x="1165" y="316"/>
                    <a:pt x="1164" y="315"/>
                  </a:cubicBezTo>
                  <a:cubicBezTo>
                    <a:pt x="1163" y="315"/>
                    <a:pt x="1162" y="314"/>
                    <a:pt x="1161" y="313"/>
                  </a:cubicBezTo>
                  <a:cubicBezTo>
                    <a:pt x="1149" y="321"/>
                    <a:pt x="1136" y="326"/>
                    <a:pt x="1124" y="333"/>
                  </a:cubicBezTo>
                  <a:cubicBezTo>
                    <a:pt x="1124" y="336"/>
                    <a:pt x="1124" y="338"/>
                    <a:pt x="1124" y="340"/>
                  </a:cubicBezTo>
                  <a:cubicBezTo>
                    <a:pt x="1122" y="352"/>
                    <a:pt x="1123" y="364"/>
                    <a:pt x="1124" y="376"/>
                  </a:cubicBezTo>
                  <a:cubicBezTo>
                    <a:pt x="1125" y="383"/>
                    <a:pt x="1125" y="390"/>
                    <a:pt x="1125" y="397"/>
                  </a:cubicBezTo>
                  <a:cubicBezTo>
                    <a:pt x="1125" y="411"/>
                    <a:pt x="1125" y="425"/>
                    <a:pt x="1126" y="439"/>
                  </a:cubicBezTo>
                  <a:cubicBezTo>
                    <a:pt x="1127" y="451"/>
                    <a:pt x="1127" y="464"/>
                    <a:pt x="1127" y="476"/>
                  </a:cubicBezTo>
                  <a:cubicBezTo>
                    <a:pt x="1127" y="485"/>
                    <a:pt x="1127" y="494"/>
                    <a:pt x="1127" y="502"/>
                  </a:cubicBezTo>
                  <a:cubicBezTo>
                    <a:pt x="1127" y="518"/>
                    <a:pt x="1127" y="534"/>
                    <a:pt x="1127" y="550"/>
                  </a:cubicBezTo>
                  <a:cubicBezTo>
                    <a:pt x="1127" y="555"/>
                    <a:pt x="1127" y="560"/>
                    <a:pt x="1127" y="566"/>
                  </a:cubicBezTo>
                  <a:cubicBezTo>
                    <a:pt x="1126" y="577"/>
                    <a:pt x="1126" y="588"/>
                    <a:pt x="1126" y="599"/>
                  </a:cubicBezTo>
                  <a:cubicBezTo>
                    <a:pt x="1126" y="606"/>
                    <a:pt x="1126" y="613"/>
                    <a:pt x="1126" y="620"/>
                  </a:cubicBezTo>
                  <a:cubicBezTo>
                    <a:pt x="1126" y="628"/>
                    <a:pt x="1127" y="636"/>
                    <a:pt x="1127" y="644"/>
                  </a:cubicBezTo>
                  <a:cubicBezTo>
                    <a:pt x="1126" y="652"/>
                    <a:pt x="1130" y="660"/>
                    <a:pt x="1128" y="668"/>
                  </a:cubicBezTo>
                  <a:cubicBezTo>
                    <a:pt x="1128" y="668"/>
                    <a:pt x="1129" y="669"/>
                    <a:pt x="1130" y="670"/>
                  </a:cubicBezTo>
                  <a:cubicBezTo>
                    <a:pt x="1134" y="670"/>
                    <a:pt x="1138" y="670"/>
                    <a:pt x="1143" y="670"/>
                  </a:cubicBezTo>
                  <a:cubicBezTo>
                    <a:pt x="1155" y="671"/>
                    <a:pt x="1168" y="672"/>
                    <a:pt x="1180" y="672"/>
                  </a:cubicBezTo>
                  <a:cubicBezTo>
                    <a:pt x="1193" y="672"/>
                    <a:pt x="1205" y="672"/>
                    <a:pt x="1217" y="674"/>
                  </a:cubicBezTo>
                  <a:cubicBezTo>
                    <a:pt x="1219" y="674"/>
                    <a:pt x="1221" y="674"/>
                    <a:pt x="1222" y="674"/>
                  </a:cubicBezTo>
                  <a:cubicBezTo>
                    <a:pt x="1236" y="675"/>
                    <a:pt x="1250" y="675"/>
                    <a:pt x="1263" y="676"/>
                  </a:cubicBezTo>
                  <a:cubicBezTo>
                    <a:pt x="1291" y="679"/>
                    <a:pt x="1319" y="680"/>
                    <a:pt x="1347" y="681"/>
                  </a:cubicBezTo>
                  <a:cubicBezTo>
                    <a:pt x="1356" y="681"/>
                    <a:pt x="1364" y="681"/>
                    <a:pt x="1372" y="681"/>
                  </a:cubicBezTo>
                  <a:cubicBezTo>
                    <a:pt x="1381" y="681"/>
                    <a:pt x="1390" y="682"/>
                    <a:pt x="1400" y="682"/>
                  </a:cubicBezTo>
                  <a:cubicBezTo>
                    <a:pt x="1413" y="682"/>
                    <a:pt x="1426" y="682"/>
                    <a:pt x="1439" y="682"/>
                  </a:cubicBezTo>
                  <a:cubicBezTo>
                    <a:pt x="1450" y="682"/>
                    <a:pt x="1460" y="681"/>
                    <a:pt x="1471" y="681"/>
                  </a:cubicBezTo>
                  <a:cubicBezTo>
                    <a:pt x="1490" y="680"/>
                    <a:pt x="1510" y="679"/>
                    <a:pt x="1530" y="678"/>
                  </a:cubicBezTo>
                  <a:cubicBezTo>
                    <a:pt x="1558" y="676"/>
                    <a:pt x="1586" y="674"/>
                    <a:pt x="1614" y="672"/>
                  </a:cubicBezTo>
                  <a:cubicBezTo>
                    <a:pt x="1614" y="672"/>
                    <a:pt x="1615" y="671"/>
                    <a:pt x="1616" y="671"/>
                  </a:cubicBezTo>
                  <a:cubicBezTo>
                    <a:pt x="1617" y="669"/>
                    <a:pt x="1617" y="666"/>
                    <a:pt x="1617" y="664"/>
                  </a:cubicBezTo>
                  <a:cubicBezTo>
                    <a:pt x="1618" y="653"/>
                    <a:pt x="1618" y="642"/>
                    <a:pt x="1618" y="631"/>
                  </a:cubicBezTo>
                  <a:cubicBezTo>
                    <a:pt x="1618" y="609"/>
                    <a:pt x="1618" y="587"/>
                    <a:pt x="1618" y="565"/>
                  </a:cubicBezTo>
                  <a:cubicBezTo>
                    <a:pt x="1618" y="541"/>
                    <a:pt x="1618" y="517"/>
                    <a:pt x="1619" y="493"/>
                  </a:cubicBezTo>
                  <a:cubicBezTo>
                    <a:pt x="1619" y="485"/>
                    <a:pt x="1619" y="478"/>
                    <a:pt x="1619" y="471"/>
                  </a:cubicBezTo>
                  <a:cubicBezTo>
                    <a:pt x="1618" y="463"/>
                    <a:pt x="1618" y="455"/>
                    <a:pt x="1619" y="447"/>
                  </a:cubicBezTo>
                  <a:cubicBezTo>
                    <a:pt x="1619" y="436"/>
                    <a:pt x="1617" y="426"/>
                    <a:pt x="1619" y="415"/>
                  </a:cubicBezTo>
                  <a:cubicBezTo>
                    <a:pt x="1619" y="415"/>
                    <a:pt x="1619" y="415"/>
                    <a:pt x="1619" y="414"/>
                  </a:cubicBezTo>
                  <a:cubicBezTo>
                    <a:pt x="1618" y="408"/>
                    <a:pt x="1619" y="402"/>
                    <a:pt x="1619" y="397"/>
                  </a:cubicBezTo>
                  <a:close/>
                  <a:moveTo>
                    <a:pt x="1250" y="256"/>
                  </a:moveTo>
                  <a:cubicBezTo>
                    <a:pt x="1251" y="245"/>
                    <a:pt x="1251" y="234"/>
                    <a:pt x="1250" y="224"/>
                  </a:cubicBezTo>
                  <a:cubicBezTo>
                    <a:pt x="1249" y="213"/>
                    <a:pt x="1251" y="202"/>
                    <a:pt x="1250" y="192"/>
                  </a:cubicBezTo>
                  <a:cubicBezTo>
                    <a:pt x="1242" y="191"/>
                    <a:pt x="1236" y="191"/>
                    <a:pt x="1229" y="190"/>
                  </a:cubicBezTo>
                  <a:cubicBezTo>
                    <a:pt x="1226" y="190"/>
                    <a:pt x="1223" y="190"/>
                    <a:pt x="1220" y="190"/>
                  </a:cubicBezTo>
                  <a:cubicBezTo>
                    <a:pt x="1215" y="191"/>
                    <a:pt x="1210" y="191"/>
                    <a:pt x="1204" y="191"/>
                  </a:cubicBezTo>
                  <a:cubicBezTo>
                    <a:pt x="1199" y="191"/>
                    <a:pt x="1193" y="191"/>
                    <a:pt x="1188" y="191"/>
                  </a:cubicBezTo>
                  <a:cubicBezTo>
                    <a:pt x="1182" y="190"/>
                    <a:pt x="1176" y="190"/>
                    <a:pt x="1169" y="193"/>
                  </a:cubicBezTo>
                  <a:cubicBezTo>
                    <a:pt x="1169" y="205"/>
                    <a:pt x="1169" y="216"/>
                    <a:pt x="1168" y="228"/>
                  </a:cubicBezTo>
                  <a:cubicBezTo>
                    <a:pt x="1168" y="242"/>
                    <a:pt x="1169" y="255"/>
                    <a:pt x="1170" y="268"/>
                  </a:cubicBezTo>
                  <a:cubicBezTo>
                    <a:pt x="1170" y="276"/>
                    <a:pt x="1170" y="283"/>
                    <a:pt x="1170" y="291"/>
                  </a:cubicBezTo>
                  <a:cubicBezTo>
                    <a:pt x="1170" y="293"/>
                    <a:pt x="1170" y="296"/>
                    <a:pt x="1172" y="299"/>
                  </a:cubicBezTo>
                  <a:cubicBezTo>
                    <a:pt x="1198" y="284"/>
                    <a:pt x="1224" y="270"/>
                    <a:pt x="1250" y="256"/>
                  </a:cubicBezTo>
                  <a:close/>
                  <a:moveTo>
                    <a:pt x="899" y="586"/>
                  </a:moveTo>
                  <a:cubicBezTo>
                    <a:pt x="903" y="581"/>
                    <a:pt x="903" y="575"/>
                    <a:pt x="902" y="569"/>
                  </a:cubicBezTo>
                  <a:cubicBezTo>
                    <a:pt x="902" y="563"/>
                    <a:pt x="901" y="556"/>
                    <a:pt x="897" y="550"/>
                  </a:cubicBezTo>
                  <a:cubicBezTo>
                    <a:pt x="896" y="548"/>
                    <a:pt x="895" y="546"/>
                    <a:pt x="894" y="544"/>
                  </a:cubicBezTo>
                  <a:cubicBezTo>
                    <a:pt x="893" y="542"/>
                    <a:pt x="892" y="540"/>
                    <a:pt x="891" y="538"/>
                  </a:cubicBezTo>
                  <a:cubicBezTo>
                    <a:pt x="889" y="535"/>
                    <a:pt x="887" y="533"/>
                    <a:pt x="886" y="531"/>
                  </a:cubicBezTo>
                  <a:cubicBezTo>
                    <a:pt x="880" y="523"/>
                    <a:pt x="873" y="516"/>
                    <a:pt x="863" y="513"/>
                  </a:cubicBezTo>
                  <a:cubicBezTo>
                    <a:pt x="851" y="508"/>
                    <a:pt x="838" y="507"/>
                    <a:pt x="826" y="511"/>
                  </a:cubicBezTo>
                  <a:cubicBezTo>
                    <a:pt x="820" y="513"/>
                    <a:pt x="815" y="516"/>
                    <a:pt x="810" y="518"/>
                  </a:cubicBezTo>
                  <a:cubicBezTo>
                    <a:pt x="808" y="522"/>
                    <a:pt x="805" y="521"/>
                    <a:pt x="802" y="521"/>
                  </a:cubicBezTo>
                  <a:cubicBezTo>
                    <a:pt x="802" y="519"/>
                    <a:pt x="802" y="517"/>
                    <a:pt x="803" y="515"/>
                  </a:cubicBezTo>
                  <a:cubicBezTo>
                    <a:pt x="810" y="510"/>
                    <a:pt x="816" y="503"/>
                    <a:pt x="822" y="497"/>
                  </a:cubicBezTo>
                  <a:cubicBezTo>
                    <a:pt x="824" y="494"/>
                    <a:pt x="826" y="492"/>
                    <a:pt x="827" y="489"/>
                  </a:cubicBezTo>
                  <a:cubicBezTo>
                    <a:pt x="831" y="479"/>
                    <a:pt x="832" y="468"/>
                    <a:pt x="830" y="458"/>
                  </a:cubicBezTo>
                  <a:cubicBezTo>
                    <a:pt x="826" y="444"/>
                    <a:pt x="817" y="434"/>
                    <a:pt x="807" y="424"/>
                  </a:cubicBezTo>
                  <a:cubicBezTo>
                    <a:pt x="805" y="423"/>
                    <a:pt x="804" y="422"/>
                    <a:pt x="802" y="422"/>
                  </a:cubicBezTo>
                  <a:cubicBezTo>
                    <a:pt x="796" y="420"/>
                    <a:pt x="789" y="420"/>
                    <a:pt x="783" y="421"/>
                  </a:cubicBezTo>
                  <a:cubicBezTo>
                    <a:pt x="775" y="424"/>
                    <a:pt x="768" y="427"/>
                    <a:pt x="761" y="431"/>
                  </a:cubicBezTo>
                  <a:cubicBezTo>
                    <a:pt x="747" y="438"/>
                    <a:pt x="736" y="449"/>
                    <a:pt x="728" y="463"/>
                  </a:cubicBezTo>
                  <a:cubicBezTo>
                    <a:pt x="727" y="465"/>
                    <a:pt x="726" y="466"/>
                    <a:pt x="725" y="467"/>
                  </a:cubicBezTo>
                  <a:cubicBezTo>
                    <a:pt x="724" y="468"/>
                    <a:pt x="723" y="468"/>
                    <a:pt x="722" y="468"/>
                  </a:cubicBezTo>
                  <a:cubicBezTo>
                    <a:pt x="721" y="467"/>
                    <a:pt x="721" y="467"/>
                    <a:pt x="721" y="466"/>
                  </a:cubicBezTo>
                  <a:cubicBezTo>
                    <a:pt x="722" y="449"/>
                    <a:pt x="721" y="432"/>
                    <a:pt x="714" y="416"/>
                  </a:cubicBezTo>
                  <a:cubicBezTo>
                    <a:pt x="709" y="405"/>
                    <a:pt x="703" y="395"/>
                    <a:pt x="695" y="387"/>
                  </a:cubicBezTo>
                  <a:cubicBezTo>
                    <a:pt x="689" y="382"/>
                    <a:pt x="684" y="378"/>
                    <a:pt x="676" y="377"/>
                  </a:cubicBezTo>
                  <a:cubicBezTo>
                    <a:pt x="671" y="376"/>
                    <a:pt x="665" y="375"/>
                    <a:pt x="659" y="374"/>
                  </a:cubicBezTo>
                  <a:cubicBezTo>
                    <a:pt x="650" y="372"/>
                    <a:pt x="643" y="375"/>
                    <a:pt x="635" y="381"/>
                  </a:cubicBezTo>
                  <a:cubicBezTo>
                    <a:pt x="629" y="385"/>
                    <a:pt x="623" y="391"/>
                    <a:pt x="619" y="398"/>
                  </a:cubicBezTo>
                  <a:cubicBezTo>
                    <a:pt x="617" y="400"/>
                    <a:pt x="616" y="403"/>
                    <a:pt x="615" y="406"/>
                  </a:cubicBezTo>
                  <a:cubicBezTo>
                    <a:pt x="613" y="413"/>
                    <a:pt x="612" y="419"/>
                    <a:pt x="610" y="425"/>
                  </a:cubicBezTo>
                  <a:cubicBezTo>
                    <a:pt x="607" y="434"/>
                    <a:pt x="607" y="443"/>
                    <a:pt x="608" y="451"/>
                  </a:cubicBezTo>
                  <a:cubicBezTo>
                    <a:pt x="609" y="457"/>
                    <a:pt x="610" y="461"/>
                    <a:pt x="612" y="466"/>
                  </a:cubicBezTo>
                  <a:cubicBezTo>
                    <a:pt x="615" y="470"/>
                    <a:pt x="617" y="475"/>
                    <a:pt x="620" y="480"/>
                  </a:cubicBezTo>
                  <a:cubicBezTo>
                    <a:pt x="621" y="482"/>
                    <a:pt x="620" y="484"/>
                    <a:pt x="618" y="486"/>
                  </a:cubicBezTo>
                  <a:cubicBezTo>
                    <a:pt x="616" y="487"/>
                    <a:pt x="614" y="487"/>
                    <a:pt x="612" y="486"/>
                  </a:cubicBezTo>
                  <a:cubicBezTo>
                    <a:pt x="611" y="485"/>
                    <a:pt x="610" y="485"/>
                    <a:pt x="610" y="484"/>
                  </a:cubicBezTo>
                  <a:cubicBezTo>
                    <a:pt x="607" y="481"/>
                    <a:pt x="604" y="479"/>
                    <a:pt x="600" y="478"/>
                  </a:cubicBezTo>
                  <a:cubicBezTo>
                    <a:pt x="598" y="477"/>
                    <a:pt x="596" y="476"/>
                    <a:pt x="594" y="475"/>
                  </a:cubicBezTo>
                  <a:cubicBezTo>
                    <a:pt x="584" y="467"/>
                    <a:pt x="571" y="466"/>
                    <a:pt x="558" y="466"/>
                  </a:cubicBezTo>
                  <a:cubicBezTo>
                    <a:pt x="547" y="465"/>
                    <a:pt x="535" y="469"/>
                    <a:pt x="524" y="474"/>
                  </a:cubicBezTo>
                  <a:cubicBezTo>
                    <a:pt x="519" y="476"/>
                    <a:pt x="515" y="480"/>
                    <a:pt x="512" y="485"/>
                  </a:cubicBezTo>
                  <a:cubicBezTo>
                    <a:pt x="507" y="493"/>
                    <a:pt x="503" y="501"/>
                    <a:pt x="502" y="511"/>
                  </a:cubicBezTo>
                  <a:cubicBezTo>
                    <a:pt x="500" y="528"/>
                    <a:pt x="502" y="544"/>
                    <a:pt x="512" y="558"/>
                  </a:cubicBezTo>
                  <a:cubicBezTo>
                    <a:pt x="513" y="559"/>
                    <a:pt x="513" y="560"/>
                    <a:pt x="513" y="560"/>
                  </a:cubicBezTo>
                  <a:cubicBezTo>
                    <a:pt x="520" y="574"/>
                    <a:pt x="529" y="585"/>
                    <a:pt x="542" y="592"/>
                  </a:cubicBezTo>
                  <a:cubicBezTo>
                    <a:pt x="546" y="595"/>
                    <a:pt x="550" y="598"/>
                    <a:pt x="555" y="601"/>
                  </a:cubicBezTo>
                  <a:cubicBezTo>
                    <a:pt x="557" y="603"/>
                    <a:pt x="557" y="605"/>
                    <a:pt x="556" y="606"/>
                  </a:cubicBezTo>
                  <a:cubicBezTo>
                    <a:pt x="555" y="608"/>
                    <a:pt x="553" y="609"/>
                    <a:pt x="551" y="609"/>
                  </a:cubicBezTo>
                  <a:cubicBezTo>
                    <a:pt x="550" y="609"/>
                    <a:pt x="549" y="608"/>
                    <a:pt x="547" y="608"/>
                  </a:cubicBezTo>
                  <a:cubicBezTo>
                    <a:pt x="545" y="607"/>
                    <a:pt x="542" y="606"/>
                    <a:pt x="540" y="606"/>
                  </a:cubicBezTo>
                  <a:cubicBezTo>
                    <a:pt x="526" y="604"/>
                    <a:pt x="518" y="606"/>
                    <a:pt x="508" y="619"/>
                  </a:cubicBezTo>
                  <a:cubicBezTo>
                    <a:pt x="507" y="621"/>
                    <a:pt x="506" y="623"/>
                    <a:pt x="504" y="624"/>
                  </a:cubicBezTo>
                  <a:cubicBezTo>
                    <a:pt x="501" y="629"/>
                    <a:pt x="501" y="633"/>
                    <a:pt x="503" y="638"/>
                  </a:cubicBezTo>
                  <a:cubicBezTo>
                    <a:pt x="506" y="647"/>
                    <a:pt x="511" y="656"/>
                    <a:pt x="519" y="663"/>
                  </a:cubicBezTo>
                  <a:cubicBezTo>
                    <a:pt x="523" y="666"/>
                    <a:pt x="528" y="669"/>
                    <a:pt x="533" y="672"/>
                  </a:cubicBezTo>
                  <a:cubicBezTo>
                    <a:pt x="537" y="676"/>
                    <a:pt x="543" y="677"/>
                    <a:pt x="548" y="678"/>
                  </a:cubicBezTo>
                  <a:cubicBezTo>
                    <a:pt x="555" y="678"/>
                    <a:pt x="561" y="678"/>
                    <a:pt x="568" y="679"/>
                  </a:cubicBezTo>
                  <a:cubicBezTo>
                    <a:pt x="595" y="681"/>
                    <a:pt x="623" y="681"/>
                    <a:pt x="650" y="681"/>
                  </a:cubicBezTo>
                  <a:cubicBezTo>
                    <a:pt x="663" y="682"/>
                    <a:pt x="675" y="681"/>
                    <a:pt x="688" y="681"/>
                  </a:cubicBezTo>
                  <a:cubicBezTo>
                    <a:pt x="696" y="682"/>
                    <a:pt x="704" y="683"/>
                    <a:pt x="712" y="682"/>
                  </a:cubicBezTo>
                  <a:cubicBezTo>
                    <a:pt x="726" y="682"/>
                    <a:pt x="740" y="681"/>
                    <a:pt x="754" y="680"/>
                  </a:cubicBezTo>
                  <a:cubicBezTo>
                    <a:pt x="772" y="679"/>
                    <a:pt x="791" y="677"/>
                    <a:pt x="810" y="675"/>
                  </a:cubicBezTo>
                  <a:cubicBezTo>
                    <a:pt x="816" y="674"/>
                    <a:pt x="822" y="674"/>
                    <a:pt x="829" y="673"/>
                  </a:cubicBezTo>
                  <a:cubicBezTo>
                    <a:pt x="847" y="672"/>
                    <a:pt x="866" y="669"/>
                    <a:pt x="884" y="669"/>
                  </a:cubicBezTo>
                  <a:cubicBezTo>
                    <a:pt x="885" y="669"/>
                    <a:pt x="887" y="669"/>
                    <a:pt x="888" y="669"/>
                  </a:cubicBezTo>
                  <a:cubicBezTo>
                    <a:pt x="890" y="668"/>
                    <a:pt x="892" y="666"/>
                    <a:pt x="891" y="664"/>
                  </a:cubicBezTo>
                  <a:cubicBezTo>
                    <a:pt x="890" y="657"/>
                    <a:pt x="889" y="651"/>
                    <a:pt x="885" y="646"/>
                  </a:cubicBezTo>
                  <a:cubicBezTo>
                    <a:pt x="882" y="642"/>
                    <a:pt x="879" y="639"/>
                    <a:pt x="875" y="635"/>
                  </a:cubicBezTo>
                  <a:cubicBezTo>
                    <a:pt x="868" y="629"/>
                    <a:pt x="860" y="627"/>
                    <a:pt x="851" y="627"/>
                  </a:cubicBezTo>
                  <a:cubicBezTo>
                    <a:pt x="847" y="628"/>
                    <a:pt x="843" y="628"/>
                    <a:pt x="839" y="628"/>
                  </a:cubicBezTo>
                  <a:cubicBezTo>
                    <a:pt x="838" y="625"/>
                    <a:pt x="837" y="623"/>
                    <a:pt x="837" y="620"/>
                  </a:cubicBezTo>
                  <a:cubicBezTo>
                    <a:pt x="840" y="618"/>
                    <a:pt x="843" y="619"/>
                    <a:pt x="846" y="619"/>
                  </a:cubicBezTo>
                  <a:cubicBezTo>
                    <a:pt x="850" y="619"/>
                    <a:pt x="854" y="620"/>
                    <a:pt x="857" y="619"/>
                  </a:cubicBezTo>
                  <a:cubicBezTo>
                    <a:pt x="876" y="616"/>
                    <a:pt x="891" y="607"/>
                    <a:pt x="898" y="588"/>
                  </a:cubicBezTo>
                  <a:cubicBezTo>
                    <a:pt x="899" y="587"/>
                    <a:pt x="899" y="587"/>
                    <a:pt x="899" y="586"/>
                  </a:cubicBezTo>
                  <a:close/>
                </a:path>
              </a:pathLst>
            </a:custGeom>
            <a:solidFill>
              <a:srgbClr val="000000"/>
            </a:solidFill>
            <a:ln w="9525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5" name="Freeform 17"/>
            <p:cNvSpPr>
              <a:spLocks/>
            </p:cNvSpPr>
            <p:nvPr/>
          </p:nvSpPr>
          <p:spPr bwMode="auto">
            <a:xfrm>
              <a:off x="5712" y="3222"/>
              <a:ext cx="4" cy="5"/>
            </a:xfrm>
            <a:custGeom>
              <a:avLst/>
              <a:gdLst>
                <a:gd name="T0" fmla="*/ 1 w 2"/>
                <a:gd name="T1" fmla="*/ 0 h 3"/>
                <a:gd name="T2" fmla="*/ 2 w 2"/>
                <a:gd name="T3" fmla="*/ 1 h 3"/>
                <a:gd name="T4" fmla="*/ 1 w 2"/>
                <a:gd name="T5" fmla="*/ 3 h 3"/>
                <a:gd name="T6" fmla="*/ 0 w 2"/>
                <a:gd name="T7" fmla="*/ 2 h 3"/>
                <a:gd name="T8" fmla="*/ 1 w 2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" h="3">
                  <a:moveTo>
                    <a:pt x="1" y="0"/>
                  </a:moveTo>
                  <a:cubicBezTo>
                    <a:pt x="1" y="1"/>
                    <a:pt x="2" y="1"/>
                    <a:pt x="2" y="1"/>
                  </a:cubicBezTo>
                  <a:cubicBezTo>
                    <a:pt x="2" y="2"/>
                    <a:pt x="2" y="2"/>
                    <a:pt x="1" y="3"/>
                  </a:cubicBezTo>
                  <a:cubicBezTo>
                    <a:pt x="1" y="3"/>
                    <a:pt x="0" y="3"/>
                    <a:pt x="0" y="2"/>
                  </a:cubicBezTo>
                  <a:cubicBezTo>
                    <a:pt x="0" y="2"/>
                    <a:pt x="0" y="1"/>
                    <a:pt x="1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6" name="Freeform 18"/>
            <p:cNvSpPr>
              <a:spLocks/>
            </p:cNvSpPr>
            <p:nvPr/>
          </p:nvSpPr>
          <p:spPr bwMode="auto">
            <a:xfrm>
              <a:off x="4575" y="932"/>
              <a:ext cx="4" cy="2"/>
            </a:xfrm>
            <a:custGeom>
              <a:avLst/>
              <a:gdLst>
                <a:gd name="T0" fmla="*/ 1 w 2"/>
                <a:gd name="T1" fmla="*/ 0 h 1"/>
                <a:gd name="T2" fmla="*/ 2 w 2"/>
                <a:gd name="T3" fmla="*/ 1 h 1"/>
                <a:gd name="T4" fmla="*/ 0 w 2"/>
                <a:gd name="T5" fmla="*/ 1 h 1"/>
                <a:gd name="T6" fmla="*/ 0 w 2"/>
                <a:gd name="T7" fmla="*/ 1 h 1"/>
                <a:gd name="T8" fmla="*/ 1 w 2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" h="1">
                  <a:moveTo>
                    <a:pt x="1" y="0"/>
                  </a:moveTo>
                  <a:cubicBezTo>
                    <a:pt x="1" y="0"/>
                    <a:pt x="1" y="1"/>
                    <a:pt x="2" y="1"/>
                  </a:cubicBezTo>
                  <a:cubicBezTo>
                    <a:pt x="1" y="1"/>
                    <a:pt x="1" y="1"/>
                    <a:pt x="0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1" y="0"/>
                    <a:pt x="1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7" name="Freeform 19"/>
            <p:cNvSpPr>
              <a:spLocks/>
            </p:cNvSpPr>
            <p:nvPr/>
          </p:nvSpPr>
          <p:spPr bwMode="auto">
            <a:xfrm>
              <a:off x="3501" y="2223"/>
              <a:ext cx="946" cy="1343"/>
            </a:xfrm>
            <a:custGeom>
              <a:avLst/>
              <a:gdLst>
                <a:gd name="T0" fmla="*/ 491 w 492"/>
                <a:gd name="T1" fmla="*/ 265 h 698"/>
                <a:gd name="T2" fmla="*/ 468 w 492"/>
                <a:gd name="T3" fmla="*/ 309 h 698"/>
                <a:gd name="T4" fmla="*/ 382 w 492"/>
                <a:gd name="T5" fmla="*/ 327 h 698"/>
                <a:gd name="T6" fmla="*/ 437 w 492"/>
                <a:gd name="T7" fmla="*/ 363 h 698"/>
                <a:gd name="T8" fmla="*/ 431 w 492"/>
                <a:gd name="T9" fmla="*/ 415 h 698"/>
                <a:gd name="T10" fmla="*/ 392 w 492"/>
                <a:gd name="T11" fmla="*/ 418 h 698"/>
                <a:gd name="T12" fmla="*/ 392 w 492"/>
                <a:gd name="T13" fmla="*/ 429 h 698"/>
                <a:gd name="T14" fmla="*/ 421 w 492"/>
                <a:gd name="T15" fmla="*/ 513 h 698"/>
                <a:gd name="T16" fmla="*/ 352 w 492"/>
                <a:gd name="T17" fmla="*/ 539 h 698"/>
                <a:gd name="T18" fmla="*/ 316 w 492"/>
                <a:gd name="T19" fmla="*/ 510 h 698"/>
                <a:gd name="T20" fmla="*/ 311 w 492"/>
                <a:gd name="T21" fmla="*/ 533 h 698"/>
                <a:gd name="T22" fmla="*/ 318 w 492"/>
                <a:gd name="T23" fmla="*/ 615 h 698"/>
                <a:gd name="T24" fmla="*/ 308 w 492"/>
                <a:gd name="T25" fmla="*/ 697 h 698"/>
                <a:gd name="T26" fmla="*/ 222 w 492"/>
                <a:gd name="T27" fmla="*/ 681 h 698"/>
                <a:gd name="T28" fmla="*/ 209 w 492"/>
                <a:gd name="T29" fmla="*/ 652 h 698"/>
                <a:gd name="T30" fmla="*/ 209 w 492"/>
                <a:gd name="T31" fmla="*/ 581 h 698"/>
                <a:gd name="T32" fmla="*/ 209 w 492"/>
                <a:gd name="T33" fmla="*/ 491 h 698"/>
                <a:gd name="T34" fmla="*/ 190 w 492"/>
                <a:gd name="T35" fmla="*/ 495 h 698"/>
                <a:gd name="T36" fmla="*/ 141 w 492"/>
                <a:gd name="T37" fmla="*/ 495 h 698"/>
                <a:gd name="T38" fmla="*/ 103 w 492"/>
                <a:gd name="T39" fmla="*/ 456 h 698"/>
                <a:gd name="T40" fmla="*/ 124 w 492"/>
                <a:gd name="T41" fmla="*/ 403 h 698"/>
                <a:gd name="T42" fmla="*/ 97 w 492"/>
                <a:gd name="T43" fmla="*/ 404 h 698"/>
                <a:gd name="T44" fmla="*/ 17 w 492"/>
                <a:gd name="T45" fmla="*/ 345 h 698"/>
                <a:gd name="T46" fmla="*/ 63 w 492"/>
                <a:gd name="T47" fmla="*/ 282 h 698"/>
                <a:gd name="T48" fmla="*/ 72 w 492"/>
                <a:gd name="T49" fmla="*/ 271 h 698"/>
                <a:gd name="T50" fmla="*/ 35 w 492"/>
                <a:gd name="T51" fmla="*/ 255 h 698"/>
                <a:gd name="T52" fmla="*/ 0 w 492"/>
                <a:gd name="T53" fmla="*/ 176 h 698"/>
                <a:gd name="T54" fmla="*/ 14 w 492"/>
                <a:gd name="T55" fmla="*/ 153 h 698"/>
                <a:gd name="T56" fmla="*/ 96 w 492"/>
                <a:gd name="T57" fmla="*/ 156 h 698"/>
                <a:gd name="T58" fmla="*/ 108 w 492"/>
                <a:gd name="T59" fmla="*/ 157 h 698"/>
                <a:gd name="T60" fmla="*/ 88 w 492"/>
                <a:gd name="T61" fmla="*/ 109 h 698"/>
                <a:gd name="T62" fmla="*/ 105 w 492"/>
                <a:gd name="T63" fmla="*/ 33 h 698"/>
                <a:gd name="T64" fmla="*/ 167 w 492"/>
                <a:gd name="T65" fmla="*/ 1 h 698"/>
                <a:gd name="T66" fmla="*/ 214 w 492"/>
                <a:gd name="T67" fmla="*/ 55 h 698"/>
                <a:gd name="T68" fmla="*/ 224 w 492"/>
                <a:gd name="T69" fmla="*/ 85 h 698"/>
                <a:gd name="T70" fmla="*/ 254 w 492"/>
                <a:gd name="T71" fmla="*/ 35 h 698"/>
                <a:gd name="T72" fmla="*/ 325 w 492"/>
                <a:gd name="T73" fmla="*/ 48 h 698"/>
                <a:gd name="T74" fmla="*/ 320 w 492"/>
                <a:gd name="T75" fmla="*/ 125 h 698"/>
                <a:gd name="T76" fmla="*/ 332 w 492"/>
                <a:gd name="T77" fmla="*/ 127 h 698"/>
                <a:gd name="T78" fmla="*/ 385 w 492"/>
                <a:gd name="T79" fmla="*/ 117 h 698"/>
                <a:gd name="T80" fmla="*/ 378 w 492"/>
                <a:gd name="T81" fmla="*/ 168 h 698"/>
                <a:gd name="T82" fmla="*/ 412 w 492"/>
                <a:gd name="T83" fmla="*/ 176 h 698"/>
                <a:gd name="T84" fmla="*/ 483 w 492"/>
                <a:gd name="T85" fmla="*/ 220 h 6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492" h="698">
                  <a:moveTo>
                    <a:pt x="483" y="220"/>
                  </a:moveTo>
                  <a:cubicBezTo>
                    <a:pt x="488" y="228"/>
                    <a:pt x="492" y="237"/>
                    <a:pt x="491" y="248"/>
                  </a:cubicBezTo>
                  <a:cubicBezTo>
                    <a:pt x="491" y="253"/>
                    <a:pt x="491" y="259"/>
                    <a:pt x="491" y="265"/>
                  </a:cubicBezTo>
                  <a:cubicBezTo>
                    <a:pt x="491" y="274"/>
                    <a:pt x="488" y="283"/>
                    <a:pt x="483" y="291"/>
                  </a:cubicBezTo>
                  <a:cubicBezTo>
                    <a:pt x="481" y="293"/>
                    <a:pt x="479" y="297"/>
                    <a:pt x="477" y="299"/>
                  </a:cubicBezTo>
                  <a:cubicBezTo>
                    <a:pt x="475" y="303"/>
                    <a:pt x="472" y="307"/>
                    <a:pt x="468" y="309"/>
                  </a:cubicBezTo>
                  <a:cubicBezTo>
                    <a:pt x="455" y="321"/>
                    <a:pt x="439" y="326"/>
                    <a:pt x="421" y="327"/>
                  </a:cubicBezTo>
                  <a:cubicBezTo>
                    <a:pt x="410" y="327"/>
                    <a:pt x="399" y="327"/>
                    <a:pt x="389" y="323"/>
                  </a:cubicBezTo>
                  <a:cubicBezTo>
                    <a:pt x="385" y="322"/>
                    <a:pt x="383" y="324"/>
                    <a:pt x="382" y="327"/>
                  </a:cubicBezTo>
                  <a:cubicBezTo>
                    <a:pt x="382" y="330"/>
                    <a:pt x="385" y="331"/>
                    <a:pt x="386" y="331"/>
                  </a:cubicBezTo>
                  <a:cubicBezTo>
                    <a:pt x="390" y="332"/>
                    <a:pt x="393" y="332"/>
                    <a:pt x="396" y="334"/>
                  </a:cubicBezTo>
                  <a:cubicBezTo>
                    <a:pt x="413" y="340"/>
                    <a:pt x="426" y="350"/>
                    <a:pt x="437" y="363"/>
                  </a:cubicBezTo>
                  <a:cubicBezTo>
                    <a:pt x="441" y="368"/>
                    <a:pt x="444" y="374"/>
                    <a:pt x="443" y="381"/>
                  </a:cubicBezTo>
                  <a:cubicBezTo>
                    <a:pt x="443" y="386"/>
                    <a:pt x="443" y="391"/>
                    <a:pt x="443" y="397"/>
                  </a:cubicBezTo>
                  <a:cubicBezTo>
                    <a:pt x="443" y="405"/>
                    <a:pt x="439" y="411"/>
                    <a:pt x="431" y="415"/>
                  </a:cubicBezTo>
                  <a:cubicBezTo>
                    <a:pt x="424" y="420"/>
                    <a:pt x="416" y="424"/>
                    <a:pt x="407" y="424"/>
                  </a:cubicBezTo>
                  <a:cubicBezTo>
                    <a:pt x="403" y="424"/>
                    <a:pt x="400" y="424"/>
                    <a:pt x="397" y="421"/>
                  </a:cubicBezTo>
                  <a:cubicBezTo>
                    <a:pt x="396" y="420"/>
                    <a:pt x="394" y="419"/>
                    <a:pt x="392" y="418"/>
                  </a:cubicBezTo>
                  <a:cubicBezTo>
                    <a:pt x="390" y="417"/>
                    <a:pt x="387" y="417"/>
                    <a:pt x="385" y="419"/>
                  </a:cubicBezTo>
                  <a:cubicBezTo>
                    <a:pt x="384" y="421"/>
                    <a:pt x="384" y="424"/>
                    <a:pt x="385" y="425"/>
                  </a:cubicBezTo>
                  <a:cubicBezTo>
                    <a:pt x="387" y="426"/>
                    <a:pt x="390" y="428"/>
                    <a:pt x="392" y="429"/>
                  </a:cubicBezTo>
                  <a:cubicBezTo>
                    <a:pt x="402" y="433"/>
                    <a:pt x="408" y="442"/>
                    <a:pt x="413" y="451"/>
                  </a:cubicBezTo>
                  <a:cubicBezTo>
                    <a:pt x="418" y="460"/>
                    <a:pt x="421" y="470"/>
                    <a:pt x="423" y="480"/>
                  </a:cubicBezTo>
                  <a:cubicBezTo>
                    <a:pt x="425" y="492"/>
                    <a:pt x="426" y="503"/>
                    <a:pt x="421" y="513"/>
                  </a:cubicBezTo>
                  <a:cubicBezTo>
                    <a:pt x="419" y="518"/>
                    <a:pt x="418" y="523"/>
                    <a:pt x="414" y="528"/>
                  </a:cubicBezTo>
                  <a:cubicBezTo>
                    <a:pt x="408" y="536"/>
                    <a:pt x="400" y="540"/>
                    <a:pt x="391" y="542"/>
                  </a:cubicBezTo>
                  <a:cubicBezTo>
                    <a:pt x="378" y="545"/>
                    <a:pt x="365" y="545"/>
                    <a:pt x="352" y="539"/>
                  </a:cubicBezTo>
                  <a:cubicBezTo>
                    <a:pt x="345" y="536"/>
                    <a:pt x="337" y="534"/>
                    <a:pt x="331" y="529"/>
                  </a:cubicBezTo>
                  <a:cubicBezTo>
                    <a:pt x="325" y="525"/>
                    <a:pt x="321" y="519"/>
                    <a:pt x="317" y="514"/>
                  </a:cubicBezTo>
                  <a:cubicBezTo>
                    <a:pt x="316" y="513"/>
                    <a:pt x="316" y="511"/>
                    <a:pt x="316" y="510"/>
                  </a:cubicBezTo>
                  <a:cubicBezTo>
                    <a:pt x="314" y="508"/>
                    <a:pt x="313" y="505"/>
                    <a:pt x="312" y="502"/>
                  </a:cubicBezTo>
                  <a:cubicBezTo>
                    <a:pt x="306" y="504"/>
                    <a:pt x="304" y="506"/>
                    <a:pt x="307" y="510"/>
                  </a:cubicBezTo>
                  <a:cubicBezTo>
                    <a:pt x="311" y="518"/>
                    <a:pt x="311" y="525"/>
                    <a:pt x="311" y="533"/>
                  </a:cubicBezTo>
                  <a:cubicBezTo>
                    <a:pt x="311" y="542"/>
                    <a:pt x="312" y="552"/>
                    <a:pt x="312" y="561"/>
                  </a:cubicBezTo>
                  <a:cubicBezTo>
                    <a:pt x="313" y="568"/>
                    <a:pt x="314" y="575"/>
                    <a:pt x="315" y="582"/>
                  </a:cubicBezTo>
                  <a:cubicBezTo>
                    <a:pt x="316" y="593"/>
                    <a:pt x="317" y="604"/>
                    <a:pt x="318" y="615"/>
                  </a:cubicBezTo>
                  <a:cubicBezTo>
                    <a:pt x="320" y="641"/>
                    <a:pt x="319" y="667"/>
                    <a:pt x="319" y="694"/>
                  </a:cubicBezTo>
                  <a:cubicBezTo>
                    <a:pt x="319" y="695"/>
                    <a:pt x="319" y="696"/>
                    <a:pt x="319" y="698"/>
                  </a:cubicBezTo>
                  <a:cubicBezTo>
                    <a:pt x="315" y="698"/>
                    <a:pt x="312" y="698"/>
                    <a:pt x="308" y="697"/>
                  </a:cubicBezTo>
                  <a:cubicBezTo>
                    <a:pt x="303" y="696"/>
                    <a:pt x="297" y="695"/>
                    <a:pt x="291" y="694"/>
                  </a:cubicBezTo>
                  <a:cubicBezTo>
                    <a:pt x="280" y="692"/>
                    <a:pt x="269" y="690"/>
                    <a:pt x="259" y="688"/>
                  </a:cubicBezTo>
                  <a:cubicBezTo>
                    <a:pt x="246" y="685"/>
                    <a:pt x="234" y="683"/>
                    <a:pt x="222" y="681"/>
                  </a:cubicBezTo>
                  <a:cubicBezTo>
                    <a:pt x="218" y="680"/>
                    <a:pt x="213" y="679"/>
                    <a:pt x="209" y="679"/>
                  </a:cubicBezTo>
                  <a:cubicBezTo>
                    <a:pt x="209" y="678"/>
                    <a:pt x="208" y="677"/>
                    <a:pt x="208" y="676"/>
                  </a:cubicBezTo>
                  <a:cubicBezTo>
                    <a:pt x="210" y="668"/>
                    <a:pt x="209" y="660"/>
                    <a:pt x="209" y="652"/>
                  </a:cubicBezTo>
                  <a:cubicBezTo>
                    <a:pt x="210" y="647"/>
                    <a:pt x="210" y="642"/>
                    <a:pt x="210" y="638"/>
                  </a:cubicBezTo>
                  <a:cubicBezTo>
                    <a:pt x="210" y="631"/>
                    <a:pt x="210" y="625"/>
                    <a:pt x="210" y="619"/>
                  </a:cubicBezTo>
                  <a:cubicBezTo>
                    <a:pt x="210" y="606"/>
                    <a:pt x="209" y="594"/>
                    <a:pt x="209" y="581"/>
                  </a:cubicBezTo>
                  <a:cubicBezTo>
                    <a:pt x="209" y="576"/>
                    <a:pt x="209" y="570"/>
                    <a:pt x="208" y="565"/>
                  </a:cubicBezTo>
                  <a:cubicBezTo>
                    <a:pt x="207" y="550"/>
                    <a:pt x="208" y="536"/>
                    <a:pt x="209" y="521"/>
                  </a:cubicBezTo>
                  <a:cubicBezTo>
                    <a:pt x="209" y="511"/>
                    <a:pt x="209" y="501"/>
                    <a:pt x="209" y="491"/>
                  </a:cubicBezTo>
                  <a:cubicBezTo>
                    <a:pt x="209" y="488"/>
                    <a:pt x="206" y="486"/>
                    <a:pt x="203" y="488"/>
                  </a:cubicBezTo>
                  <a:cubicBezTo>
                    <a:pt x="202" y="489"/>
                    <a:pt x="201" y="490"/>
                    <a:pt x="200" y="491"/>
                  </a:cubicBezTo>
                  <a:cubicBezTo>
                    <a:pt x="197" y="493"/>
                    <a:pt x="194" y="495"/>
                    <a:pt x="190" y="495"/>
                  </a:cubicBezTo>
                  <a:cubicBezTo>
                    <a:pt x="183" y="495"/>
                    <a:pt x="177" y="496"/>
                    <a:pt x="171" y="496"/>
                  </a:cubicBezTo>
                  <a:cubicBezTo>
                    <a:pt x="169" y="496"/>
                    <a:pt x="167" y="496"/>
                    <a:pt x="166" y="497"/>
                  </a:cubicBezTo>
                  <a:cubicBezTo>
                    <a:pt x="157" y="499"/>
                    <a:pt x="149" y="498"/>
                    <a:pt x="141" y="495"/>
                  </a:cubicBezTo>
                  <a:cubicBezTo>
                    <a:pt x="129" y="492"/>
                    <a:pt x="120" y="486"/>
                    <a:pt x="112" y="477"/>
                  </a:cubicBezTo>
                  <a:cubicBezTo>
                    <a:pt x="109" y="473"/>
                    <a:pt x="106" y="469"/>
                    <a:pt x="105" y="464"/>
                  </a:cubicBezTo>
                  <a:cubicBezTo>
                    <a:pt x="105" y="461"/>
                    <a:pt x="104" y="458"/>
                    <a:pt x="103" y="456"/>
                  </a:cubicBezTo>
                  <a:cubicBezTo>
                    <a:pt x="101" y="447"/>
                    <a:pt x="104" y="440"/>
                    <a:pt x="107" y="432"/>
                  </a:cubicBezTo>
                  <a:cubicBezTo>
                    <a:pt x="111" y="423"/>
                    <a:pt x="117" y="414"/>
                    <a:pt x="126" y="410"/>
                  </a:cubicBezTo>
                  <a:cubicBezTo>
                    <a:pt x="128" y="406"/>
                    <a:pt x="127" y="404"/>
                    <a:pt x="124" y="403"/>
                  </a:cubicBezTo>
                  <a:cubicBezTo>
                    <a:pt x="123" y="403"/>
                    <a:pt x="122" y="402"/>
                    <a:pt x="122" y="403"/>
                  </a:cubicBezTo>
                  <a:cubicBezTo>
                    <a:pt x="117" y="406"/>
                    <a:pt x="111" y="406"/>
                    <a:pt x="106" y="405"/>
                  </a:cubicBezTo>
                  <a:cubicBezTo>
                    <a:pt x="103" y="405"/>
                    <a:pt x="100" y="404"/>
                    <a:pt x="97" y="404"/>
                  </a:cubicBezTo>
                  <a:cubicBezTo>
                    <a:pt x="86" y="404"/>
                    <a:pt x="75" y="402"/>
                    <a:pt x="64" y="398"/>
                  </a:cubicBezTo>
                  <a:cubicBezTo>
                    <a:pt x="44" y="392"/>
                    <a:pt x="30" y="380"/>
                    <a:pt x="21" y="361"/>
                  </a:cubicBezTo>
                  <a:cubicBezTo>
                    <a:pt x="19" y="356"/>
                    <a:pt x="18" y="350"/>
                    <a:pt x="17" y="345"/>
                  </a:cubicBezTo>
                  <a:cubicBezTo>
                    <a:pt x="16" y="333"/>
                    <a:pt x="16" y="322"/>
                    <a:pt x="19" y="311"/>
                  </a:cubicBezTo>
                  <a:cubicBezTo>
                    <a:pt x="21" y="301"/>
                    <a:pt x="27" y="294"/>
                    <a:pt x="35" y="288"/>
                  </a:cubicBezTo>
                  <a:cubicBezTo>
                    <a:pt x="43" y="283"/>
                    <a:pt x="53" y="281"/>
                    <a:pt x="63" y="282"/>
                  </a:cubicBezTo>
                  <a:cubicBezTo>
                    <a:pt x="65" y="282"/>
                    <a:pt x="68" y="282"/>
                    <a:pt x="70" y="281"/>
                  </a:cubicBezTo>
                  <a:cubicBezTo>
                    <a:pt x="73" y="281"/>
                    <a:pt x="74" y="279"/>
                    <a:pt x="74" y="276"/>
                  </a:cubicBezTo>
                  <a:cubicBezTo>
                    <a:pt x="74" y="274"/>
                    <a:pt x="73" y="273"/>
                    <a:pt x="72" y="271"/>
                  </a:cubicBezTo>
                  <a:cubicBezTo>
                    <a:pt x="70" y="271"/>
                    <a:pt x="70" y="273"/>
                    <a:pt x="68" y="274"/>
                  </a:cubicBezTo>
                  <a:cubicBezTo>
                    <a:pt x="61" y="271"/>
                    <a:pt x="54" y="269"/>
                    <a:pt x="49" y="264"/>
                  </a:cubicBezTo>
                  <a:cubicBezTo>
                    <a:pt x="44" y="261"/>
                    <a:pt x="40" y="257"/>
                    <a:pt x="35" y="255"/>
                  </a:cubicBezTo>
                  <a:cubicBezTo>
                    <a:pt x="24" y="247"/>
                    <a:pt x="16" y="237"/>
                    <a:pt x="9" y="226"/>
                  </a:cubicBezTo>
                  <a:cubicBezTo>
                    <a:pt x="5" y="218"/>
                    <a:pt x="3" y="210"/>
                    <a:pt x="2" y="201"/>
                  </a:cubicBezTo>
                  <a:cubicBezTo>
                    <a:pt x="1" y="193"/>
                    <a:pt x="0" y="184"/>
                    <a:pt x="0" y="176"/>
                  </a:cubicBezTo>
                  <a:cubicBezTo>
                    <a:pt x="1" y="174"/>
                    <a:pt x="1" y="172"/>
                    <a:pt x="2" y="171"/>
                  </a:cubicBezTo>
                  <a:cubicBezTo>
                    <a:pt x="4" y="166"/>
                    <a:pt x="6" y="160"/>
                    <a:pt x="11" y="157"/>
                  </a:cubicBezTo>
                  <a:cubicBezTo>
                    <a:pt x="12" y="156"/>
                    <a:pt x="13" y="154"/>
                    <a:pt x="14" y="153"/>
                  </a:cubicBezTo>
                  <a:cubicBezTo>
                    <a:pt x="19" y="144"/>
                    <a:pt x="27" y="138"/>
                    <a:pt x="36" y="134"/>
                  </a:cubicBezTo>
                  <a:cubicBezTo>
                    <a:pt x="46" y="130"/>
                    <a:pt x="55" y="130"/>
                    <a:pt x="65" y="135"/>
                  </a:cubicBezTo>
                  <a:cubicBezTo>
                    <a:pt x="76" y="140"/>
                    <a:pt x="87" y="147"/>
                    <a:pt x="96" y="156"/>
                  </a:cubicBezTo>
                  <a:cubicBezTo>
                    <a:pt x="97" y="157"/>
                    <a:pt x="99" y="159"/>
                    <a:pt x="100" y="160"/>
                  </a:cubicBezTo>
                  <a:cubicBezTo>
                    <a:pt x="104" y="166"/>
                    <a:pt x="105" y="166"/>
                    <a:pt x="110" y="160"/>
                  </a:cubicBezTo>
                  <a:cubicBezTo>
                    <a:pt x="109" y="159"/>
                    <a:pt x="108" y="158"/>
                    <a:pt x="108" y="157"/>
                  </a:cubicBezTo>
                  <a:cubicBezTo>
                    <a:pt x="102" y="152"/>
                    <a:pt x="99" y="147"/>
                    <a:pt x="97" y="140"/>
                  </a:cubicBezTo>
                  <a:cubicBezTo>
                    <a:pt x="94" y="130"/>
                    <a:pt x="91" y="121"/>
                    <a:pt x="88" y="111"/>
                  </a:cubicBezTo>
                  <a:cubicBezTo>
                    <a:pt x="88" y="110"/>
                    <a:pt x="88" y="110"/>
                    <a:pt x="88" y="109"/>
                  </a:cubicBezTo>
                  <a:cubicBezTo>
                    <a:pt x="87" y="100"/>
                    <a:pt x="86" y="92"/>
                    <a:pt x="86" y="83"/>
                  </a:cubicBezTo>
                  <a:cubicBezTo>
                    <a:pt x="85" y="73"/>
                    <a:pt x="88" y="64"/>
                    <a:pt x="92" y="55"/>
                  </a:cubicBezTo>
                  <a:cubicBezTo>
                    <a:pt x="95" y="47"/>
                    <a:pt x="99" y="39"/>
                    <a:pt x="105" y="33"/>
                  </a:cubicBezTo>
                  <a:cubicBezTo>
                    <a:pt x="111" y="25"/>
                    <a:pt x="118" y="17"/>
                    <a:pt x="128" y="12"/>
                  </a:cubicBezTo>
                  <a:cubicBezTo>
                    <a:pt x="135" y="8"/>
                    <a:pt x="143" y="5"/>
                    <a:pt x="151" y="2"/>
                  </a:cubicBezTo>
                  <a:cubicBezTo>
                    <a:pt x="156" y="1"/>
                    <a:pt x="162" y="0"/>
                    <a:pt x="167" y="1"/>
                  </a:cubicBezTo>
                  <a:cubicBezTo>
                    <a:pt x="174" y="1"/>
                    <a:pt x="182" y="2"/>
                    <a:pt x="188" y="6"/>
                  </a:cubicBezTo>
                  <a:cubicBezTo>
                    <a:pt x="194" y="9"/>
                    <a:pt x="199" y="13"/>
                    <a:pt x="202" y="18"/>
                  </a:cubicBezTo>
                  <a:cubicBezTo>
                    <a:pt x="209" y="30"/>
                    <a:pt x="213" y="42"/>
                    <a:pt x="214" y="55"/>
                  </a:cubicBezTo>
                  <a:cubicBezTo>
                    <a:pt x="215" y="61"/>
                    <a:pt x="216" y="68"/>
                    <a:pt x="217" y="75"/>
                  </a:cubicBezTo>
                  <a:cubicBezTo>
                    <a:pt x="218" y="78"/>
                    <a:pt x="219" y="80"/>
                    <a:pt x="220" y="83"/>
                  </a:cubicBezTo>
                  <a:cubicBezTo>
                    <a:pt x="221" y="84"/>
                    <a:pt x="222" y="84"/>
                    <a:pt x="224" y="85"/>
                  </a:cubicBezTo>
                  <a:cubicBezTo>
                    <a:pt x="224" y="82"/>
                    <a:pt x="225" y="81"/>
                    <a:pt x="225" y="79"/>
                  </a:cubicBezTo>
                  <a:cubicBezTo>
                    <a:pt x="225" y="74"/>
                    <a:pt x="226" y="70"/>
                    <a:pt x="229" y="66"/>
                  </a:cubicBezTo>
                  <a:cubicBezTo>
                    <a:pt x="235" y="54"/>
                    <a:pt x="243" y="43"/>
                    <a:pt x="254" y="35"/>
                  </a:cubicBezTo>
                  <a:cubicBezTo>
                    <a:pt x="268" y="24"/>
                    <a:pt x="284" y="21"/>
                    <a:pt x="301" y="28"/>
                  </a:cubicBezTo>
                  <a:cubicBezTo>
                    <a:pt x="307" y="31"/>
                    <a:pt x="312" y="33"/>
                    <a:pt x="317" y="37"/>
                  </a:cubicBezTo>
                  <a:cubicBezTo>
                    <a:pt x="320" y="40"/>
                    <a:pt x="323" y="44"/>
                    <a:pt x="325" y="48"/>
                  </a:cubicBezTo>
                  <a:cubicBezTo>
                    <a:pt x="328" y="54"/>
                    <a:pt x="330" y="60"/>
                    <a:pt x="332" y="66"/>
                  </a:cubicBezTo>
                  <a:cubicBezTo>
                    <a:pt x="334" y="73"/>
                    <a:pt x="334" y="81"/>
                    <a:pt x="332" y="89"/>
                  </a:cubicBezTo>
                  <a:cubicBezTo>
                    <a:pt x="328" y="101"/>
                    <a:pt x="325" y="113"/>
                    <a:pt x="320" y="125"/>
                  </a:cubicBezTo>
                  <a:cubicBezTo>
                    <a:pt x="319" y="127"/>
                    <a:pt x="320" y="129"/>
                    <a:pt x="319" y="131"/>
                  </a:cubicBezTo>
                  <a:cubicBezTo>
                    <a:pt x="323" y="132"/>
                    <a:pt x="325" y="132"/>
                    <a:pt x="328" y="133"/>
                  </a:cubicBezTo>
                  <a:cubicBezTo>
                    <a:pt x="330" y="130"/>
                    <a:pt x="331" y="129"/>
                    <a:pt x="332" y="127"/>
                  </a:cubicBezTo>
                  <a:cubicBezTo>
                    <a:pt x="334" y="123"/>
                    <a:pt x="338" y="121"/>
                    <a:pt x="342" y="120"/>
                  </a:cubicBezTo>
                  <a:cubicBezTo>
                    <a:pt x="351" y="117"/>
                    <a:pt x="361" y="114"/>
                    <a:pt x="371" y="112"/>
                  </a:cubicBezTo>
                  <a:cubicBezTo>
                    <a:pt x="376" y="111"/>
                    <a:pt x="381" y="113"/>
                    <a:pt x="385" y="117"/>
                  </a:cubicBezTo>
                  <a:cubicBezTo>
                    <a:pt x="387" y="119"/>
                    <a:pt x="389" y="121"/>
                    <a:pt x="391" y="123"/>
                  </a:cubicBezTo>
                  <a:cubicBezTo>
                    <a:pt x="400" y="131"/>
                    <a:pt x="401" y="142"/>
                    <a:pt x="395" y="152"/>
                  </a:cubicBezTo>
                  <a:cubicBezTo>
                    <a:pt x="391" y="159"/>
                    <a:pt x="386" y="165"/>
                    <a:pt x="378" y="168"/>
                  </a:cubicBezTo>
                  <a:cubicBezTo>
                    <a:pt x="375" y="170"/>
                    <a:pt x="373" y="171"/>
                    <a:pt x="371" y="174"/>
                  </a:cubicBezTo>
                  <a:cubicBezTo>
                    <a:pt x="374" y="179"/>
                    <a:pt x="374" y="179"/>
                    <a:pt x="378" y="178"/>
                  </a:cubicBezTo>
                  <a:cubicBezTo>
                    <a:pt x="389" y="174"/>
                    <a:pt x="401" y="174"/>
                    <a:pt x="412" y="176"/>
                  </a:cubicBezTo>
                  <a:cubicBezTo>
                    <a:pt x="423" y="177"/>
                    <a:pt x="434" y="180"/>
                    <a:pt x="445" y="184"/>
                  </a:cubicBezTo>
                  <a:cubicBezTo>
                    <a:pt x="450" y="185"/>
                    <a:pt x="454" y="188"/>
                    <a:pt x="459" y="192"/>
                  </a:cubicBezTo>
                  <a:cubicBezTo>
                    <a:pt x="468" y="200"/>
                    <a:pt x="476" y="209"/>
                    <a:pt x="483" y="220"/>
                  </a:cubicBezTo>
                  <a:close/>
                </a:path>
              </a:pathLst>
            </a:custGeom>
            <a:solidFill>
              <a:srgbClr val="00B050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8" name="Freeform 20"/>
            <p:cNvSpPr>
              <a:spLocks/>
            </p:cNvSpPr>
            <p:nvPr/>
          </p:nvSpPr>
          <p:spPr bwMode="auto">
            <a:xfrm>
              <a:off x="4381" y="2843"/>
              <a:ext cx="4" cy="0"/>
            </a:xfrm>
            <a:custGeom>
              <a:avLst/>
              <a:gdLst>
                <a:gd name="T0" fmla="*/ 2 w 2"/>
                <a:gd name="T1" fmla="*/ 0 w 2"/>
                <a:gd name="T2" fmla="*/ 1 w 2"/>
                <a:gd name="T3" fmla="*/ 2 w 2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">
                  <a:moveTo>
                    <a:pt x="2" y="0"/>
                  </a:moveTo>
                  <a:cubicBezTo>
                    <a:pt x="1" y="0"/>
                    <a:pt x="1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2" y="0"/>
                    <a:pt x="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9" name="Freeform 21"/>
            <p:cNvSpPr>
              <a:spLocks/>
            </p:cNvSpPr>
            <p:nvPr/>
          </p:nvSpPr>
          <p:spPr bwMode="auto">
            <a:xfrm>
              <a:off x="4381" y="2843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0" name="Freeform 22"/>
            <p:cNvSpPr>
              <a:spLocks/>
            </p:cNvSpPr>
            <p:nvPr/>
          </p:nvSpPr>
          <p:spPr bwMode="auto">
            <a:xfrm>
              <a:off x="4381" y="2843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1" name="Freeform 23"/>
            <p:cNvSpPr>
              <a:spLocks/>
            </p:cNvSpPr>
            <p:nvPr/>
          </p:nvSpPr>
          <p:spPr bwMode="auto">
            <a:xfrm>
              <a:off x="4379" y="2843"/>
              <a:ext cx="2" cy="2"/>
            </a:xfrm>
            <a:custGeom>
              <a:avLst/>
              <a:gdLst>
                <a:gd name="T0" fmla="*/ 1 w 1"/>
                <a:gd name="T1" fmla="*/ 0 h 1"/>
                <a:gd name="T2" fmla="*/ 1 w 1"/>
                <a:gd name="T3" fmla="*/ 1 h 1"/>
                <a:gd name="T4" fmla="*/ 0 w 1"/>
                <a:gd name="T5" fmla="*/ 0 h 1"/>
                <a:gd name="T6" fmla="*/ 0 w 1"/>
                <a:gd name="T7" fmla="*/ 0 h 1"/>
                <a:gd name="T8" fmla="*/ 1 w 1"/>
                <a:gd name="T9" fmla="*/ 0 h 1"/>
                <a:gd name="T10" fmla="*/ 1 w 1"/>
                <a:gd name="T11" fmla="*/ 0 h 1"/>
                <a:gd name="T12" fmla="*/ 1 w 1"/>
                <a:gd name="T13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" h="1">
                  <a:moveTo>
                    <a:pt x="1" y="0"/>
                  </a:move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0" y="1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2" name="Freeform 24"/>
            <p:cNvSpPr>
              <a:spLocks/>
            </p:cNvSpPr>
            <p:nvPr/>
          </p:nvSpPr>
          <p:spPr bwMode="auto">
            <a:xfrm>
              <a:off x="4379" y="2843"/>
              <a:ext cx="2" cy="0"/>
            </a:xfrm>
            <a:custGeom>
              <a:avLst/>
              <a:gdLst>
                <a:gd name="T0" fmla="*/ 1 w 1"/>
                <a:gd name="T1" fmla="*/ 1 w 1"/>
                <a:gd name="T2" fmla="*/ 0 w 1"/>
                <a:gd name="T3" fmla="*/ 1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0" y="0"/>
                    <a:pt x="0" y="0"/>
                  </a:cubicBezTo>
                  <a:cubicBezTo>
                    <a:pt x="0" y="0"/>
                    <a:pt x="1" y="0"/>
                    <a:pt x="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3" name="Freeform 25"/>
            <p:cNvSpPr>
              <a:spLocks/>
            </p:cNvSpPr>
            <p:nvPr/>
          </p:nvSpPr>
          <p:spPr bwMode="auto">
            <a:xfrm>
              <a:off x="4329" y="1511"/>
              <a:ext cx="2" cy="0"/>
            </a:xfrm>
            <a:custGeom>
              <a:avLst/>
              <a:gdLst>
                <a:gd name="T0" fmla="*/ 1 w 1"/>
                <a:gd name="T1" fmla="*/ 1 w 1"/>
                <a:gd name="T2" fmla="*/ 0 w 1"/>
                <a:gd name="T3" fmla="*/ 1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4" name="Freeform 26"/>
            <p:cNvSpPr>
              <a:spLocks/>
            </p:cNvSpPr>
            <p:nvPr/>
          </p:nvSpPr>
          <p:spPr bwMode="auto">
            <a:xfrm>
              <a:off x="4108" y="1431"/>
              <a:ext cx="2" cy="3"/>
            </a:xfrm>
            <a:custGeom>
              <a:avLst/>
              <a:gdLst>
                <a:gd name="T0" fmla="*/ 0 w 1"/>
                <a:gd name="T1" fmla="*/ 0 h 2"/>
                <a:gd name="T2" fmla="*/ 1 w 1"/>
                <a:gd name="T3" fmla="*/ 1 h 2"/>
                <a:gd name="T4" fmla="*/ 1 w 1"/>
                <a:gd name="T5" fmla="*/ 2 h 2"/>
                <a:gd name="T6" fmla="*/ 0 w 1"/>
                <a:gd name="T7" fmla="*/ 1 h 2"/>
                <a:gd name="T8" fmla="*/ 0 w 1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" h="2">
                  <a:moveTo>
                    <a:pt x="0" y="0"/>
                  </a:move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2"/>
                    <a:pt x="1" y="2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5" name="Freeform 27"/>
            <p:cNvSpPr>
              <a:spLocks noEditPoints="1"/>
            </p:cNvSpPr>
            <p:nvPr/>
          </p:nvSpPr>
          <p:spPr bwMode="auto">
            <a:xfrm>
              <a:off x="1832" y="736"/>
              <a:ext cx="1861" cy="1828"/>
            </a:xfrm>
            <a:custGeom>
              <a:avLst/>
              <a:gdLst>
                <a:gd name="T0" fmla="*/ 787 w 968"/>
                <a:gd name="T1" fmla="*/ 511 h 950"/>
                <a:gd name="T2" fmla="*/ 842 w 968"/>
                <a:gd name="T3" fmla="*/ 620 h 950"/>
                <a:gd name="T4" fmla="*/ 814 w 968"/>
                <a:gd name="T5" fmla="*/ 728 h 950"/>
                <a:gd name="T6" fmla="*/ 820 w 968"/>
                <a:gd name="T7" fmla="*/ 846 h 950"/>
                <a:gd name="T8" fmla="*/ 641 w 968"/>
                <a:gd name="T9" fmla="*/ 786 h 950"/>
                <a:gd name="T10" fmla="*/ 580 w 968"/>
                <a:gd name="T11" fmla="*/ 733 h 950"/>
                <a:gd name="T12" fmla="*/ 481 w 968"/>
                <a:gd name="T13" fmla="*/ 919 h 950"/>
                <a:gd name="T14" fmla="*/ 442 w 968"/>
                <a:gd name="T15" fmla="*/ 718 h 950"/>
                <a:gd name="T16" fmla="*/ 292 w 968"/>
                <a:gd name="T17" fmla="*/ 856 h 950"/>
                <a:gd name="T18" fmla="*/ 252 w 968"/>
                <a:gd name="T19" fmla="*/ 711 h 950"/>
                <a:gd name="T20" fmla="*/ 218 w 968"/>
                <a:gd name="T21" fmla="*/ 623 h 950"/>
                <a:gd name="T22" fmla="*/ 50 w 968"/>
                <a:gd name="T23" fmla="*/ 615 h 950"/>
                <a:gd name="T24" fmla="*/ 191 w 968"/>
                <a:gd name="T25" fmla="*/ 499 h 950"/>
                <a:gd name="T26" fmla="*/ 27 w 968"/>
                <a:gd name="T27" fmla="*/ 447 h 950"/>
                <a:gd name="T28" fmla="*/ 258 w 968"/>
                <a:gd name="T29" fmla="*/ 393 h 950"/>
                <a:gd name="T30" fmla="*/ 284 w 968"/>
                <a:gd name="T31" fmla="*/ 314 h 950"/>
                <a:gd name="T32" fmla="*/ 209 w 968"/>
                <a:gd name="T33" fmla="*/ 148 h 950"/>
                <a:gd name="T34" fmla="*/ 375 w 968"/>
                <a:gd name="T35" fmla="*/ 174 h 950"/>
                <a:gd name="T36" fmla="*/ 469 w 968"/>
                <a:gd name="T37" fmla="*/ 185 h 950"/>
                <a:gd name="T38" fmla="*/ 581 w 968"/>
                <a:gd name="T39" fmla="*/ 108 h 950"/>
                <a:gd name="T40" fmla="*/ 642 w 968"/>
                <a:gd name="T41" fmla="*/ 135 h 950"/>
                <a:gd name="T42" fmla="*/ 716 w 968"/>
                <a:gd name="T43" fmla="*/ 224 h 950"/>
                <a:gd name="T44" fmla="*/ 892 w 968"/>
                <a:gd name="T45" fmla="*/ 180 h 950"/>
                <a:gd name="T46" fmla="*/ 824 w 968"/>
                <a:gd name="T47" fmla="*/ 350 h 950"/>
                <a:gd name="T48" fmla="*/ 791 w 968"/>
                <a:gd name="T49" fmla="*/ 409 h 950"/>
                <a:gd name="T50" fmla="*/ 798 w 968"/>
                <a:gd name="T51" fmla="*/ 418 h 950"/>
                <a:gd name="T52" fmla="*/ 828 w 968"/>
                <a:gd name="T53" fmla="*/ 494 h 950"/>
                <a:gd name="T54" fmla="*/ 770 w 968"/>
                <a:gd name="T55" fmla="*/ 237 h 950"/>
                <a:gd name="T56" fmla="*/ 807 w 968"/>
                <a:gd name="T57" fmla="*/ 279 h 950"/>
                <a:gd name="T58" fmla="*/ 768 w 968"/>
                <a:gd name="T59" fmla="*/ 517 h 950"/>
                <a:gd name="T60" fmla="*/ 876 w 968"/>
                <a:gd name="T61" fmla="*/ 618 h 950"/>
                <a:gd name="T62" fmla="*/ 773 w 968"/>
                <a:gd name="T63" fmla="*/ 659 h 950"/>
                <a:gd name="T64" fmla="*/ 670 w 968"/>
                <a:gd name="T65" fmla="*/ 675 h 950"/>
                <a:gd name="T66" fmla="*/ 834 w 968"/>
                <a:gd name="T67" fmla="*/ 360 h 950"/>
                <a:gd name="T68" fmla="*/ 766 w 968"/>
                <a:gd name="T69" fmla="*/ 398 h 950"/>
                <a:gd name="T70" fmla="*/ 724 w 968"/>
                <a:gd name="T71" fmla="*/ 310 h 950"/>
                <a:gd name="T72" fmla="*/ 389 w 968"/>
                <a:gd name="T73" fmla="*/ 235 h 950"/>
                <a:gd name="T74" fmla="*/ 276 w 968"/>
                <a:gd name="T75" fmla="*/ 507 h 950"/>
                <a:gd name="T76" fmla="*/ 466 w 968"/>
                <a:gd name="T77" fmla="*/ 704 h 950"/>
                <a:gd name="T78" fmla="*/ 751 w 968"/>
                <a:gd name="T79" fmla="*/ 535 h 950"/>
                <a:gd name="T80" fmla="*/ 652 w 968"/>
                <a:gd name="T81" fmla="*/ 22 h 950"/>
                <a:gd name="T82" fmla="*/ 625 w 968"/>
                <a:gd name="T83" fmla="*/ 217 h 950"/>
                <a:gd name="T84" fmla="*/ 600 w 968"/>
                <a:gd name="T85" fmla="*/ 706 h 950"/>
                <a:gd name="T86" fmla="*/ 601 w 968"/>
                <a:gd name="T87" fmla="*/ 765 h 950"/>
                <a:gd name="T88" fmla="*/ 446 w 968"/>
                <a:gd name="T89" fmla="*/ 705 h 950"/>
                <a:gd name="T90" fmla="*/ 495 w 968"/>
                <a:gd name="T91" fmla="*/ 935 h 950"/>
                <a:gd name="T92" fmla="*/ 495 w 968"/>
                <a:gd name="T93" fmla="*/ 149 h 950"/>
                <a:gd name="T94" fmla="*/ 379 w 968"/>
                <a:gd name="T95" fmla="*/ 160 h 950"/>
                <a:gd name="T96" fmla="*/ 380 w 968"/>
                <a:gd name="T97" fmla="*/ 674 h 950"/>
                <a:gd name="T98" fmla="*/ 303 w 968"/>
                <a:gd name="T99" fmla="*/ 839 h 950"/>
                <a:gd name="T100" fmla="*/ 318 w 968"/>
                <a:gd name="T101" fmla="*/ 205 h 950"/>
                <a:gd name="T102" fmla="*/ 292 w 968"/>
                <a:gd name="T103" fmla="*/ 309 h 950"/>
                <a:gd name="T104" fmla="*/ 340 w 968"/>
                <a:gd name="T105" fmla="*/ 639 h 950"/>
                <a:gd name="T106" fmla="*/ 352 w 968"/>
                <a:gd name="T107" fmla="*/ 665 h 950"/>
                <a:gd name="T108" fmla="*/ 171 w 968"/>
                <a:gd name="T109" fmla="*/ 562 h 950"/>
                <a:gd name="T110" fmla="*/ 205 w 968"/>
                <a:gd name="T111" fmla="*/ 617 h 950"/>
                <a:gd name="T112" fmla="*/ 188 w 968"/>
                <a:gd name="T113" fmla="*/ 314 h 950"/>
                <a:gd name="T114" fmla="*/ 269 w 968"/>
                <a:gd name="T115" fmla="*/ 411 h 950"/>
                <a:gd name="T116" fmla="*/ 33 w 968"/>
                <a:gd name="T117" fmla="*/ 461 h 950"/>
                <a:gd name="T118" fmla="*/ 266 w 968"/>
                <a:gd name="T119" fmla="*/ 442 h 9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8" h="950">
                  <a:moveTo>
                    <a:pt x="965" y="465"/>
                  </a:moveTo>
                  <a:cubicBezTo>
                    <a:pt x="966" y="467"/>
                    <a:pt x="967" y="469"/>
                    <a:pt x="968" y="471"/>
                  </a:cubicBezTo>
                  <a:cubicBezTo>
                    <a:pt x="966" y="475"/>
                    <a:pt x="964" y="477"/>
                    <a:pt x="960" y="477"/>
                  </a:cubicBezTo>
                  <a:cubicBezTo>
                    <a:pt x="958" y="478"/>
                    <a:pt x="956" y="478"/>
                    <a:pt x="954" y="478"/>
                  </a:cubicBezTo>
                  <a:cubicBezTo>
                    <a:pt x="939" y="482"/>
                    <a:pt x="923" y="486"/>
                    <a:pt x="908" y="489"/>
                  </a:cubicBezTo>
                  <a:cubicBezTo>
                    <a:pt x="900" y="491"/>
                    <a:pt x="892" y="493"/>
                    <a:pt x="883" y="493"/>
                  </a:cubicBezTo>
                  <a:cubicBezTo>
                    <a:pt x="877" y="493"/>
                    <a:pt x="870" y="495"/>
                    <a:pt x="863" y="496"/>
                  </a:cubicBezTo>
                  <a:cubicBezTo>
                    <a:pt x="857" y="498"/>
                    <a:pt x="851" y="498"/>
                    <a:pt x="845" y="501"/>
                  </a:cubicBezTo>
                  <a:cubicBezTo>
                    <a:pt x="844" y="502"/>
                    <a:pt x="841" y="501"/>
                    <a:pt x="839" y="501"/>
                  </a:cubicBezTo>
                  <a:cubicBezTo>
                    <a:pt x="831" y="503"/>
                    <a:pt x="824" y="504"/>
                    <a:pt x="816" y="506"/>
                  </a:cubicBezTo>
                  <a:cubicBezTo>
                    <a:pt x="806" y="507"/>
                    <a:pt x="797" y="509"/>
                    <a:pt x="787" y="511"/>
                  </a:cubicBezTo>
                  <a:cubicBezTo>
                    <a:pt x="784" y="511"/>
                    <a:pt x="781" y="511"/>
                    <a:pt x="779" y="515"/>
                  </a:cubicBezTo>
                  <a:cubicBezTo>
                    <a:pt x="783" y="518"/>
                    <a:pt x="786" y="522"/>
                    <a:pt x="789" y="525"/>
                  </a:cubicBezTo>
                  <a:cubicBezTo>
                    <a:pt x="799" y="532"/>
                    <a:pt x="808" y="541"/>
                    <a:pt x="817" y="549"/>
                  </a:cubicBezTo>
                  <a:cubicBezTo>
                    <a:pt x="826" y="557"/>
                    <a:pt x="834" y="564"/>
                    <a:pt x="842" y="572"/>
                  </a:cubicBezTo>
                  <a:cubicBezTo>
                    <a:pt x="851" y="580"/>
                    <a:pt x="859" y="588"/>
                    <a:pt x="867" y="596"/>
                  </a:cubicBezTo>
                  <a:cubicBezTo>
                    <a:pt x="871" y="600"/>
                    <a:pt x="874" y="604"/>
                    <a:pt x="878" y="608"/>
                  </a:cubicBezTo>
                  <a:cubicBezTo>
                    <a:pt x="882" y="612"/>
                    <a:pt x="885" y="616"/>
                    <a:pt x="889" y="620"/>
                  </a:cubicBezTo>
                  <a:cubicBezTo>
                    <a:pt x="890" y="622"/>
                    <a:pt x="890" y="623"/>
                    <a:pt x="890" y="624"/>
                  </a:cubicBezTo>
                  <a:cubicBezTo>
                    <a:pt x="891" y="627"/>
                    <a:pt x="889" y="628"/>
                    <a:pt x="886" y="628"/>
                  </a:cubicBezTo>
                  <a:cubicBezTo>
                    <a:pt x="878" y="628"/>
                    <a:pt x="870" y="627"/>
                    <a:pt x="863" y="625"/>
                  </a:cubicBezTo>
                  <a:cubicBezTo>
                    <a:pt x="856" y="623"/>
                    <a:pt x="849" y="621"/>
                    <a:pt x="842" y="620"/>
                  </a:cubicBezTo>
                  <a:cubicBezTo>
                    <a:pt x="826" y="616"/>
                    <a:pt x="810" y="612"/>
                    <a:pt x="794" y="608"/>
                  </a:cubicBezTo>
                  <a:cubicBezTo>
                    <a:pt x="787" y="606"/>
                    <a:pt x="780" y="604"/>
                    <a:pt x="774" y="603"/>
                  </a:cubicBezTo>
                  <a:cubicBezTo>
                    <a:pt x="770" y="601"/>
                    <a:pt x="765" y="601"/>
                    <a:pt x="761" y="600"/>
                  </a:cubicBezTo>
                  <a:cubicBezTo>
                    <a:pt x="759" y="599"/>
                    <a:pt x="757" y="599"/>
                    <a:pt x="755" y="598"/>
                  </a:cubicBezTo>
                  <a:cubicBezTo>
                    <a:pt x="753" y="598"/>
                    <a:pt x="752" y="598"/>
                    <a:pt x="750" y="598"/>
                  </a:cubicBezTo>
                  <a:cubicBezTo>
                    <a:pt x="750" y="600"/>
                    <a:pt x="751" y="602"/>
                    <a:pt x="751" y="603"/>
                  </a:cubicBezTo>
                  <a:cubicBezTo>
                    <a:pt x="757" y="613"/>
                    <a:pt x="762" y="624"/>
                    <a:pt x="768" y="634"/>
                  </a:cubicBezTo>
                  <a:cubicBezTo>
                    <a:pt x="770" y="636"/>
                    <a:pt x="771" y="639"/>
                    <a:pt x="772" y="641"/>
                  </a:cubicBezTo>
                  <a:cubicBezTo>
                    <a:pt x="778" y="653"/>
                    <a:pt x="784" y="665"/>
                    <a:pt x="789" y="677"/>
                  </a:cubicBezTo>
                  <a:cubicBezTo>
                    <a:pt x="793" y="686"/>
                    <a:pt x="798" y="694"/>
                    <a:pt x="803" y="703"/>
                  </a:cubicBezTo>
                  <a:cubicBezTo>
                    <a:pt x="807" y="712"/>
                    <a:pt x="810" y="720"/>
                    <a:pt x="814" y="728"/>
                  </a:cubicBezTo>
                  <a:cubicBezTo>
                    <a:pt x="822" y="741"/>
                    <a:pt x="827" y="754"/>
                    <a:pt x="834" y="767"/>
                  </a:cubicBezTo>
                  <a:cubicBezTo>
                    <a:pt x="838" y="774"/>
                    <a:pt x="841" y="781"/>
                    <a:pt x="844" y="788"/>
                  </a:cubicBezTo>
                  <a:cubicBezTo>
                    <a:pt x="848" y="795"/>
                    <a:pt x="851" y="803"/>
                    <a:pt x="854" y="810"/>
                  </a:cubicBezTo>
                  <a:cubicBezTo>
                    <a:pt x="856" y="814"/>
                    <a:pt x="858" y="818"/>
                    <a:pt x="860" y="822"/>
                  </a:cubicBezTo>
                  <a:cubicBezTo>
                    <a:pt x="867" y="835"/>
                    <a:pt x="871" y="849"/>
                    <a:pt x="876" y="863"/>
                  </a:cubicBezTo>
                  <a:cubicBezTo>
                    <a:pt x="877" y="867"/>
                    <a:pt x="879" y="871"/>
                    <a:pt x="880" y="875"/>
                  </a:cubicBezTo>
                  <a:cubicBezTo>
                    <a:pt x="882" y="879"/>
                    <a:pt x="884" y="884"/>
                    <a:pt x="885" y="888"/>
                  </a:cubicBezTo>
                  <a:cubicBezTo>
                    <a:pt x="884" y="889"/>
                    <a:pt x="884" y="890"/>
                    <a:pt x="884" y="890"/>
                  </a:cubicBezTo>
                  <a:cubicBezTo>
                    <a:pt x="879" y="894"/>
                    <a:pt x="878" y="894"/>
                    <a:pt x="873" y="891"/>
                  </a:cubicBezTo>
                  <a:cubicBezTo>
                    <a:pt x="861" y="882"/>
                    <a:pt x="849" y="872"/>
                    <a:pt x="838" y="862"/>
                  </a:cubicBezTo>
                  <a:cubicBezTo>
                    <a:pt x="832" y="856"/>
                    <a:pt x="825" y="852"/>
                    <a:pt x="820" y="846"/>
                  </a:cubicBezTo>
                  <a:cubicBezTo>
                    <a:pt x="808" y="836"/>
                    <a:pt x="798" y="826"/>
                    <a:pt x="787" y="815"/>
                  </a:cubicBezTo>
                  <a:cubicBezTo>
                    <a:pt x="772" y="801"/>
                    <a:pt x="757" y="787"/>
                    <a:pt x="742" y="773"/>
                  </a:cubicBezTo>
                  <a:cubicBezTo>
                    <a:pt x="733" y="764"/>
                    <a:pt x="725" y="756"/>
                    <a:pt x="716" y="748"/>
                  </a:cubicBezTo>
                  <a:cubicBezTo>
                    <a:pt x="708" y="740"/>
                    <a:pt x="700" y="733"/>
                    <a:pt x="692" y="725"/>
                  </a:cubicBezTo>
                  <a:cubicBezTo>
                    <a:pt x="685" y="718"/>
                    <a:pt x="677" y="710"/>
                    <a:pt x="670" y="703"/>
                  </a:cubicBezTo>
                  <a:cubicBezTo>
                    <a:pt x="667" y="700"/>
                    <a:pt x="664" y="696"/>
                    <a:pt x="660" y="693"/>
                  </a:cubicBezTo>
                  <a:cubicBezTo>
                    <a:pt x="658" y="696"/>
                    <a:pt x="658" y="699"/>
                    <a:pt x="657" y="702"/>
                  </a:cubicBezTo>
                  <a:cubicBezTo>
                    <a:pt x="656" y="713"/>
                    <a:pt x="652" y="734"/>
                    <a:pt x="650" y="744"/>
                  </a:cubicBezTo>
                  <a:cubicBezTo>
                    <a:pt x="649" y="747"/>
                    <a:pt x="649" y="750"/>
                    <a:pt x="649" y="753"/>
                  </a:cubicBezTo>
                  <a:cubicBezTo>
                    <a:pt x="647" y="762"/>
                    <a:pt x="644" y="771"/>
                    <a:pt x="642" y="781"/>
                  </a:cubicBezTo>
                  <a:cubicBezTo>
                    <a:pt x="642" y="783"/>
                    <a:pt x="641" y="784"/>
                    <a:pt x="641" y="786"/>
                  </a:cubicBezTo>
                  <a:cubicBezTo>
                    <a:pt x="642" y="793"/>
                    <a:pt x="639" y="799"/>
                    <a:pt x="639" y="805"/>
                  </a:cubicBezTo>
                  <a:cubicBezTo>
                    <a:pt x="639" y="809"/>
                    <a:pt x="638" y="812"/>
                    <a:pt x="638" y="816"/>
                  </a:cubicBezTo>
                  <a:cubicBezTo>
                    <a:pt x="639" y="819"/>
                    <a:pt x="636" y="821"/>
                    <a:pt x="633" y="820"/>
                  </a:cubicBezTo>
                  <a:cubicBezTo>
                    <a:pt x="630" y="819"/>
                    <a:pt x="628" y="817"/>
                    <a:pt x="626" y="814"/>
                  </a:cubicBezTo>
                  <a:cubicBezTo>
                    <a:pt x="622" y="808"/>
                    <a:pt x="620" y="801"/>
                    <a:pt x="614" y="795"/>
                  </a:cubicBezTo>
                  <a:cubicBezTo>
                    <a:pt x="613" y="794"/>
                    <a:pt x="613" y="792"/>
                    <a:pt x="612" y="791"/>
                  </a:cubicBezTo>
                  <a:cubicBezTo>
                    <a:pt x="611" y="787"/>
                    <a:pt x="609" y="783"/>
                    <a:pt x="606" y="780"/>
                  </a:cubicBezTo>
                  <a:cubicBezTo>
                    <a:pt x="603" y="774"/>
                    <a:pt x="600" y="768"/>
                    <a:pt x="596" y="762"/>
                  </a:cubicBezTo>
                  <a:cubicBezTo>
                    <a:pt x="593" y="759"/>
                    <a:pt x="593" y="754"/>
                    <a:pt x="591" y="750"/>
                  </a:cubicBezTo>
                  <a:cubicBezTo>
                    <a:pt x="591" y="749"/>
                    <a:pt x="590" y="747"/>
                    <a:pt x="589" y="747"/>
                  </a:cubicBezTo>
                  <a:cubicBezTo>
                    <a:pt x="584" y="743"/>
                    <a:pt x="582" y="738"/>
                    <a:pt x="580" y="733"/>
                  </a:cubicBezTo>
                  <a:cubicBezTo>
                    <a:pt x="578" y="730"/>
                    <a:pt x="577" y="727"/>
                    <a:pt x="572" y="725"/>
                  </a:cubicBezTo>
                  <a:cubicBezTo>
                    <a:pt x="572" y="726"/>
                    <a:pt x="571" y="727"/>
                    <a:pt x="571" y="727"/>
                  </a:cubicBezTo>
                  <a:cubicBezTo>
                    <a:pt x="568" y="740"/>
                    <a:pt x="563" y="752"/>
                    <a:pt x="560" y="764"/>
                  </a:cubicBezTo>
                  <a:cubicBezTo>
                    <a:pt x="560" y="768"/>
                    <a:pt x="558" y="771"/>
                    <a:pt x="557" y="775"/>
                  </a:cubicBezTo>
                  <a:cubicBezTo>
                    <a:pt x="554" y="785"/>
                    <a:pt x="551" y="796"/>
                    <a:pt x="548" y="806"/>
                  </a:cubicBezTo>
                  <a:cubicBezTo>
                    <a:pt x="546" y="813"/>
                    <a:pt x="543" y="819"/>
                    <a:pt x="541" y="826"/>
                  </a:cubicBezTo>
                  <a:cubicBezTo>
                    <a:pt x="536" y="843"/>
                    <a:pt x="530" y="860"/>
                    <a:pt x="525" y="877"/>
                  </a:cubicBezTo>
                  <a:cubicBezTo>
                    <a:pt x="518" y="898"/>
                    <a:pt x="510" y="918"/>
                    <a:pt x="502" y="939"/>
                  </a:cubicBezTo>
                  <a:cubicBezTo>
                    <a:pt x="500" y="943"/>
                    <a:pt x="498" y="947"/>
                    <a:pt x="495" y="950"/>
                  </a:cubicBezTo>
                  <a:cubicBezTo>
                    <a:pt x="489" y="948"/>
                    <a:pt x="486" y="945"/>
                    <a:pt x="485" y="939"/>
                  </a:cubicBezTo>
                  <a:cubicBezTo>
                    <a:pt x="484" y="932"/>
                    <a:pt x="483" y="926"/>
                    <a:pt x="481" y="919"/>
                  </a:cubicBezTo>
                  <a:cubicBezTo>
                    <a:pt x="477" y="904"/>
                    <a:pt x="474" y="889"/>
                    <a:pt x="471" y="874"/>
                  </a:cubicBezTo>
                  <a:cubicBezTo>
                    <a:pt x="471" y="868"/>
                    <a:pt x="468" y="862"/>
                    <a:pt x="468" y="856"/>
                  </a:cubicBezTo>
                  <a:cubicBezTo>
                    <a:pt x="467" y="848"/>
                    <a:pt x="465" y="840"/>
                    <a:pt x="464" y="831"/>
                  </a:cubicBezTo>
                  <a:cubicBezTo>
                    <a:pt x="464" y="825"/>
                    <a:pt x="463" y="819"/>
                    <a:pt x="462" y="813"/>
                  </a:cubicBezTo>
                  <a:cubicBezTo>
                    <a:pt x="461" y="808"/>
                    <a:pt x="461" y="803"/>
                    <a:pt x="459" y="799"/>
                  </a:cubicBezTo>
                  <a:cubicBezTo>
                    <a:pt x="457" y="795"/>
                    <a:pt x="456" y="791"/>
                    <a:pt x="456" y="787"/>
                  </a:cubicBezTo>
                  <a:cubicBezTo>
                    <a:pt x="456" y="785"/>
                    <a:pt x="456" y="783"/>
                    <a:pt x="455" y="781"/>
                  </a:cubicBezTo>
                  <a:cubicBezTo>
                    <a:pt x="455" y="775"/>
                    <a:pt x="454" y="770"/>
                    <a:pt x="453" y="764"/>
                  </a:cubicBezTo>
                  <a:cubicBezTo>
                    <a:pt x="452" y="759"/>
                    <a:pt x="451" y="754"/>
                    <a:pt x="450" y="749"/>
                  </a:cubicBezTo>
                  <a:cubicBezTo>
                    <a:pt x="448" y="742"/>
                    <a:pt x="446" y="734"/>
                    <a:pt x="444" y="726"/>
                  </a:cubicBezTo>
                  <a:cubicBezTo>
                    <a:pt x="443" y="724"/>
                    <a:pt x="443" y="721"/>
                    <a:pt x="442" y="718"/>
                  </a:cubicBezTo>
                  <a:cubicBezTo>
                    <a:pt x="441" y="716"/>
                    <a:pt x="440" y="713"/>
                    <a:pt x="440" y="711"/>
                  </a:cubicBezTo>
                  <a:cubicBezTo>
                    <a:pt x="434" y="712"/>
                    <a:pt x="434" y="712"/>
                    <a:pt x="431" y="715"/>
                  </a:cubicBezTo>
                  <a:cubicBezTo>
                    <a:pt x="423" y="723"/>
                    <a:pt x="416" y="731"/>
                    <a:pt x="408" y="740"/>
                  </a:cubicBezTo>
                  <a:cubicBezTo>
                    <a:pt x="400" y="748"/>
                    <a:pt x="393" y="755"/>
                    <a:pt x="385" y="763"/>
                  </a:cubicBezTo>
                  <a:cubicBezTo>
                    <a:pt x="376" y="772"/>
                    <a:pt x="367" y="782"/>
                    <a:pt x="358" y="792"/>
                  </a:cubicBezTo>
                  <a:cubicBezTo>
                    <a:pt x="357" y="794"/>
                    <a:pt x="355" y="795"/>
                    <a:pt x="353" y="797"/>
                  </a:cubicBezTo>
                  <a:cubicBezTo>
                    <a:pt x="349" y="801"/>
                    <a:pt x="346" y="804"/>
                    <a:pt x="342" y="808"/>
                  </a:cubicBezTo>
                  <a:cubicBezTo>
                    <a:pt x="338" y="813"/>
                    <a:pt x="334" y="818"/>
                    <a:pt x="329" y="822"/>
                  </a:cubicBezTo>
                  <a:cubicBezTo>
                    <a:pt x="325" y="826"/>
                    <a:pt x="321" y="831"/>
                    <a:pt x="317" y="836"/>
                  </a:cubicBezTo>
                  <a:cubicBezTo>
                    <a:pt x="311" y="842"/>
                    <a:pt x="304" y="848"/>
                    <a:pt x="298" y="855"/>
                  </a:cubicBezTo>
                  <a:cubicBezTo>
                    <a:pt x="296" y="857"/>
                    <a:pt x="294" y="857"/>
                    <a:pt x="292" y="856"/>
                  </a:cubicBezTo>
                  <a:cubicBezTo>
                    <a:pt x="290" y="855"/>
                    <a:pt x="289" y="852"/>
                    <a:pt x="290" y="850"/>
                  </a:cubicBezTo>
                  <a:cubicBezTo>
                    <a:pt x="295" y="837"/>
                    <a:pt x="300" y="824"/>
                    <a:pt x="305" y="811"/>
                  </a:cubicBezTo>
                  <a:cubicBezTo>
                    <a:pt x="307" y="806"/>
                    <a:pt x="308" y="801"/>
                    <a:pt x="311" y="796"/>
                  </a:cubicBezTo>
                  <a:cubicBezTo>
                    <a:pt x="320" y="778"/>
                    <a:pt x="327" y="759"/>
                    <a:pt x="334" y="740"/>
                  </a:cubicBezTo>
                  <a:cubicBezTo>
                    <a:pt x="343" y="721"/>
                    <a:pt x="350" y="701"/>
                    <a:pt x="358" y="681"/>
                  </a:cubicBezTo>
                  <a:cubicBezTo>
                    <a:pt x="359" y="678"/>
                    <a:pt x="360" y="674"/>
                    <a:pt x="361" y="671"/>
                  </a:cubicBezTo>
                  <a:cubicBezTo>
                    <a:pt x="360" y="671"/>
                    <a:pt x="359" y="670"/>
                    <a:pt x="358" y="670"/>
                  </a:cubicBezTo>
                  <a:cubicBezTo>
                    <a:pt x="349" y="673"/>
                    <a:pt x="339" y="677"/>
                    <a:pt x="330" y="680"/>
                  </a:cubicBezTo>
                  <a:cubicBezTo>
                    <a:pt x="323" y="683"/>
                    <a:pt x="315" y="686"/>
                    <a:pt x="308" y="689"/>
                  </a:cubicBezTo>
                  <a:cubicBezTo>
                    <a:pt x="301" y="692"/>
                    <a:pt x="294" y="695"/>
                    <a:pt x="287" y="698"/>
                  </a:cubicBezTo>
                  <a:cubicBezTo>
                    <a:pt x="275" y="703"/>
                    <a:pt x="264" y="707"/>
                    <a:pt x="252" y="711"/>
                  </a:cubicBezTo>
                  <a:cubicBezTo>
                    <a:pt x="243" y="714"/>
                    <a:pt x="234" y="718"/>
                    <a:pt x="225" y="722"/>
                  </a:cubicBezTo>
                  <a:cubicBezTo>
                    <a:pt x="223" y="723"/>
                    <a:pt x="220" y="724"/>
                    <a:pt x="216" y="723"/>
                  </a:cubicBezTo>
                  <a:cubicBezTo>
                    <a:pt x="214" y="723"/>
                    <a:pt x="213" y="722"/>
                    <a:pt x="213" y="720"/>
                  </a:cubicBezTo>
                  <a:cubicBezTo>
                    <a:pt x="212" y="718"/>
                    <a:pt x="213" y="717"/>
                    <a:pt x="214" y="716"/>
                  </a:cubicBezTo>
                  <a:cubicBezTo>
                    <a:pt x="223" y="707"/>
                    <a:pt x="231" y="697"/>
                    <a:pt x="239" y="688"/>
                  </a:cubicBezTo>
                  <a:cubicBezTo>
                    <a:pt x="250" y="675"/>
                    <a:pt x="261" y="663"/>
                    <a:pt x="273" y="651"/>
                  </a:cubicBezTo>
                  <a:cubicBezTo>
                    <a:pt x="282" y="641"/>
                    <a:pt x="291" y="631"/>
                    <a:pt x="301" y="621"/>
                  </a:cubicBezTo>
                  <a:cubicBezTo>
                    <a:pt x="301" y="620"/>
                    <a:pt x="302" y="619"/>
                    <a:pt x="303" y="617"/>
                  </a:cubicBezTo>
                  <a:cubicBezTo>
                    <a:pt x="298" y="617"/>
                    <a:pt x="294" y="617"/>
                    <a:pt x="290" y="617"/>
                  </a:cubicBezTo>
                  <a:cubicBezTo>
                    <a:pt x="282" y="618"/>
                    <a:pt x="275" y="618"/>
                    <a:pt x="267" y="619"/>
                  </a:cubicBezTo>
                  <a:cubicBezTo>
                    <a:pt x="251" y="620"/>
                    <a:pt x="235" y="621"/>
                    <a:pt x="218" y="623"/>
                  </a:cubicBezTo>
                  <a:cubicBezTo>
                    <a:pt x="205" y="624"/>
                    <a:pt x="192" y="626"/>
                    <a:pt x="179" y="627"/>
                  </a:cubicBezTo>
                  <a:cubicBezTo>
                    <a:pt x="170" y="629"/>
                    <a:pt x="161" y="630"/>
                    <a:pt x="152" y="631"/>
                  </a:cubicBezTo>
                  <a:cubicBezTo>
                    <a:pt x="144" y="631"/>
                    <a:pt x="135" y="632"/>
                    <a:pt x="127" y="634"/>
                  </a:cubicBezTo>
                  <a:cubicBezTo>
                    <a:pt x="111" y="636"/>
                    <a:pt x="95" y="638"/>
                    <a:pt x="78" y="640"/>
                  </a:cubicBezTo>
                  <a:cubicBezTo>
                    <a:pt x="63" y="641"/>
                    <a:pt x="48" y="642"/>
                    <a:pt x="32" y="643"/>
                  </a:cubicBezTo>
                  <a:cubicBezTo>
                    <a:pt x="24" y="643"/>
                    <a:pt x="15" y="645"/>
                    <a:pt x="7" y="645"/>
                  </a:cubicBezTo>
                  <a:cubicBezTo>
                    <a:pt x="6" y="646"/>
                    <a:pt x="5" y="646"/>
                    <a:pt x="4" y="646"/>
                  </a:cubicBezTo>
                  <a:cubicBezTo>
                    <a:pt x="3" y="645"/>
                    <a:pt x="1" y="645"/>
                    <a:pt x="0" y="643"/>
                  </a:cubicBezTo>
                  <a:cubicBezTo>
                    <a:pt x="0" y="641"/>
                    <a:pt x="1" y="639"/>
                    <a:pt x="3" y="638"/>
                  </a:cubicBezTo>
                  <a:cubicBezTo>
                    <a:pt x="6" y="636"/>
                    <a:pt x="9" y="635"/>
                    <a:pt x="12" y="633"/>
                  </a:cubicBezTo>
                  <a:cubicBezTo>
                    <a:pt x="25" y="628"/>
                    <a:pt x="38" y="622"/>
                    <a:pt x="50" y="615"/>
                  </a:cubicBezTo>
                  <a:cubicBezTo>
                    <a:pt x="58" y="610"/>
                    <a:pt x="67" y="606"/>
                    <a:pt x="75" y="602"/>
                  </a:cubicBezTo>
                  <a:cubicBezTo>
                    <a:pt x="81" y="599"/>
                    <a:pt x="87" y="596"/>
                    <a:pt x="92" y="593"/>
                  </a:cubicBezTo>
                  <a:cubicBezTo>
                    <a:pt x="104" y="588"/>
                    <a:pt x="116" y="581"/>
                    <a:pt x="127" y="575"/>
                  </a:cubicBezTo>
                  <a:cubicBezTo>
                    <a:pt x="139" y="569"/>
                    <a:pt x="151" y="563"/>
                    <a:pt x="163" y="558"/>
                  </a:cubicBezTo>
                  <a:cubicBezTo>
                    <a:pt x="171" y="554"/>
                    <a:pt x="178" y="550"/>
                    <a:pt x="185" y="546"/>
                  </a:cubicBezTo>
                  <a:cubicBezTo>
                    <a:pt x="200" y="539"/>
                    <a:pt x="214" y="531"/>
                    <a:pt x="229" y="524"/>
                  </a:cubicBezTo>
                  <a:cubicBezTo>
                    <a:pt x="235" y="521"/>
                    <a:pt x="241" y="518"/>
                    <a:pt x="246" y="515"/>
                  </a:cubicBezTo>
                  <a:cubicBezTo>
                    <a:pt x="248" y="514"/>
                    <a:pt x="249" y="513"/>
                    <a:pt x="251" y="511"/>
                  </a:cubicBezTo>
                  <a:cubicBezTo>
                    <a:pt x="246" y="509"/>
                    <a:pt x="241" y="509"/>
                    <a:pt x="236" y="507"/>
                  </a:cubicBezTo>
                  <a:cubicBezTo>
                    <a:pt x="229" y="505"/>
                    <a:pt x="221" y="504"/>
                    <a:pt x="213" y="502"/>
                  </a:cubicBezTo>
                  <a:cubicBezTo>
                    <a:pt x="206" y="501"/>
                    <a:pt x="198" y="500"/>
                    <a:pt x="191" y="499"/>
                  </a:cubicBezTo>
                  <a:cubicBezTo>
                    <a:pt x="188" y="499"/>
                    <a:pt x="186" y="499"/>
                    <a:pt x="183" y="498"/>
                  </a:cubicBezTo>
                  <a:cubicBezTo>
                    <a:pt x="176" y="497"/>
                    <a:pt x="168" y="496"/>
                    <a:pt x="161" y="494"/>
                  </a:cubicBezTo>
                  <a:cubicBezTo>
                    <a:pt x="145" y="490"/>
                    <a:pt x="129" y="488"/>
                    <a:pt x="113" y="485"/>
                  </a:cubicBezTo>
                  <a:cubicBezTo>
                    <a:pt x="98" y="482"/>
                    <a:pt x="83" y="479"/>
                    <a:pt x="68" y="476"/>
                  </a:cubicBezTo>
                  <a:cubicBezTo>
                    <a:pt x="64" y="476"/>
                    <a:pt x="61" y="475"/>
                    <a:pt x="58" y="474"/>
                  </a:cubicBezTo>
                  <a:cubicBezTo>
                    <a:pt x="47" y="472"/>
                    <a:pt x="36" y="470"/>
                    <a:pt x="26" y="467"/>
                  </a:cubicBezTo>
                  <a:cubicBezTo>
                    <a:pt x="21" y="466"/>
                    <a:pt x="17" y="465"/>
                    <a:pt x="12" y="464"/>
                  </a:cubicBezTo>
                  <a:cubicBezTo>
                    <a:pt x="9" y="463"/>
                    <a:pt x="7" y="460"/>
                    <a:pt x="7" y="457"/>
                  </a:cubicBezTo>
                  <a:cubicBezTo>
                    <a:pt x="6" y="454"/>
                    <a:pt x="6" y="453"/>
                    <a:pt x="9" y="452"/>
                  </a:cubicBezTo>
                  <a:cubicBezTo>
                    <a:pt x="12" y="451"/>
                    <a:pt x="15" y="450"/>
                    <a:pt x="18" y="449"/>
                  </a:cubicBezTo>
                  <a:cubicBezTo>
                    <a:pt x="21" y="448"/>
                    <a:pt x="24" y="447"/>
                    <a:pt x="27" y="447"/>
                  </a:cubicBezTo>
                  <a:cubicBezTo>
                    <a:pt x="37" y="446"/>
                    <a:pt x="47" y="443"/>
                    <a:pt x="58" y="441"/>
                  </a:cubicBezTo>
                  <a:cubicBezTo>
                    <a:pt x="73" y="438"/>
                    <a:pt x="88" y="437"/>
                    <a:pt x="103" y="431"/>
                  </a:cubicBezTo>
                  <a:cubicBezTo>
                    <a:pt x="112" y="428"/>
                    <a:pt x="121" y="427"/>
                    <a:pt x="131" y="426"/>
                  </a:cubicBezTo>
                  <a:cubicBezTo>
                    <a:pt x="138" y="425"/>
                    <a:pt x="146" y="424"/>
                    <a:pt x="153" y="423"/>
                  </a:cubicBezTo>
                  <a:cubicBezTo>
                    <a:pt x="160" y="422"/>
                    <a:pt x="168" y="421"/>
                    <a:pt x="175" y="420"/>
                  </a:cubicBezTo>
                  <a:cubicBezTo>
                    <a:pt x="176" y="420"/>
                    <a:pt x="177" y="420"/>
                    <a:pt x="178" y="419"/>
                  </a:cubicBezTo>
                  <a:cubicBezTo>
                    <a:pt x="186" y="416"/>
                    <a:pt x="194" y="415"/>
                    <a:pt x="202" y="414"/>
                  </a:cubicBezTo>
                  <a:cubicBezTo>
                    <a:pt x="208" y="413"/>
                    <a:pt x="214" y="412"/>
                    <a:pt x="221" y="411"/>
                  </a:cubicBezTo>
                  <a:cubicBezTo>
                    <a:pt x="231" y="409"/>
                    <a:pt x="242" y="407"/>
                    <a:pt x="253" y="405"/>
                  </a:cubicBezTo>
                  <a:cubicBezTo>
                    <a:pt x="257" y="405"/>
                    <a:pt x="261" y="404"/>
                    <a:pt x="265" y="403"/>
                  </a:cubicBezTo>
                  <a:cubicBezTo>
                    <a:pt x="263" y="399"/>
                    <a:pt x="261" y="396"/>
                    <a:pt x="258" y="393"/>
                  </a:cubicBezTo>
                  <a:cubicBezTo>
                    <a:pt x="252" y="387"/>
                    <a:pt x="246" y="381"/>
                    <a:pt x="240" y="375"/>
                  </a:cubicBezTo>
                  <a:cubicBezTo>
                    <a:pt x="232" y="367"/>
                    <a:pt x="224" y="359"/>
                    <a:pt x="215" y="351"/>
                  </a:cubicBezTo>
                  <a:cubicBezTo>
                    <a:pt x="205" y="343"/>
                    <a:pt x="196" y="332"/>
                    <a:pt x="185" y="323"/>
                  </a:cubicBezTo>
                  <a:cubicBezTo>
                    <a:pt x="184" y="322"/>
                    <a:pt x="183" y="321"/>
                    <a:pt x="182" y="320"/>
                  </a:cubicBezTo>
                  <a:cubicBezTo>
                    <a:pt x="180" y="317"/>
                    <a:pt x="177" y="314"/>
                    <a:pt x="173" y="312"/>
                  </a:cubicBezTo>
                  <a:cubicBezTo>
                    <a:pt x="169" y="310"/>
                    <a:pt x="169" y="308"/>
                    <a:pt x="172" y="303"/>
                  </a:cubicBezTo>
                  <a:cubicBezTo>
                    <a:pt x="178" y="303"/>
                    <a:pt x="184" y="305"/>
                    <a:pt x="190" y="306"/>
                  </a:cubicBezTo>
                  <a:cubicBezTo>
                    <a:pt x="202" y="308"/>
                    <a:pt x="214" y="311"/>
                    <a:pt x="226" y="313"/>
                  </a:cubicBezTo>
                  <a:cubicBezTo>
                    <a:pt x="242" y="315"/>
                    <a:pt x="257" y="318"/>
                    <a:pt x="273" y="320"/>
                  </a:cubicBezTo>
                  <a:cubicBezTo>
                    <a:pt x="278" y="321"/>
                    <a:pt x="283" y="322"/>
                    <a:pt x="289" y="323"/>
                  </a:cubicBezTo>
                  <a:cubicBezTo>
                    <a:pt x="289" y="319"/>
                    <a:pt x="286" y="316"/>
                    <a:pt x="284" y="314"/>
                  </a:cubicBezTo>
                  <a:cubicBezTo>
                    <a:pt x="277" y="304"/>
                    <a:pt x="270" y="294"/>
                    <a:pt x="264" y="282"/>
                  </a:cubicBezTo>
                  <a:cubicBezTo>
                    <a:pt x="263" y="280"/>
                    <a:pt x="262" y="278"/>
                    <a:pt x="260" y="277"/>
                  </a:cubicBezTo>
                  <a:cubicBezTo>
                    <a:pt x="260" y="275"/>
                    <a:pt x="259" y="274"/>
                    <a:pt x="258" y="273"/>
                  </a:cubicBezTo>
                  <a:cubicBezTo>
                    <a:pt x="255" y="267"/>
                    <a:pt x="251" y="261"/>
                    <a:pt x="247" y="255"/>
                  </a:cubicBezTo>
                  <a:cubicBezTo>
                    <a:pt x="239" y="242"/>
                    <a:pt x="230" y="230"/>
                    <a:pt x="221" y="218"/>
                  </a:cubicBezTo>
                  <a:cubicBezTo>
                    <a:pt x="215" y="209"/>
                    <a:pt x="209" y="201"/>
                    <a:pt x="203" y="193"/>
                  </a:cubicBezTo>
                  <a:cubicBezTo>
                    <a:pt x="194" y="179"/>
                    <a:pt x="185" y="165"/>
                    <a:pt x="176" y="151"/>
                  </a:cubicBezTo>
                  <a:cubicBezTo>
                    <a:pt x="173" y="146"/>
                    <a:pt x="170" y="141"/>
                    <a:pt x="167" y="136"/>
                  </a:cubicBezTo>
                  <a:cubicBezTo>
                    <a:pt x="165" y="134"/>
                    <a:pt x="165" y="134"/>
                    <a:pt x="169" y="130"/>
                  </a:cubicBezTo>
                  <a:cubicBezTo>
                    <a:pt x="171" y="131"/>
                    <a:pt x="172" y="131"/>
                    <a:pt x="174" y="132"/>
                  </a:cubicBezTo>
                  <a:cubicBezTo>
                    <a:pt x="186" y="137"/>
                    <a:pt x="198" y="142"/>
                    <a:pt x="209" y="148"/>
                  </a:cubicBezTo>
                  <a:cubicBezTo>
                    <a:pt x="219" y="152"/>
                    <a:pt x="228" y="156"/>
                    <a:pt x="237" y="160"/>
                  </a:cubicBezTo>
                  <a:cubicBezTo>
                    <a:pt x="249" y="165"/>
                    <a:pt x="260" y="170"/>
                    <a:pt x="271" y="175"/>
                  </a:cubicBezTo>
                  <a:cubicBezTo>
                    <a:pt x="278" y="178"/>
                    <a:pt x="285" y="182"/>
                    <a:pt x="291" y="185"/>
                  </a:cubicBezTo>
                  <a:cubicBezTo>
                    <a:pt x="298" y="188"/>
                    <a:pt x="306" y="191"/>
                    <a:pt x="312" y="194"/>
                  </a:cubicBezTo>
                  <a:cubicBezTo>
                    <a:pt x="320" y="198"/>
                    <a:pt x="329" y="201"/>
                    <a:pt x="336" y="205"/>
                  </a:cubicBezTo>
                  <a:cubicBezTo>
                    <a:pt x="344" y="210"/>
                    <a:pt x="353" y="213"/>
                    <a:pt x="361" y="217"/>
                  </a:cubicBezTo>
                  <a:cubicBezTo>
                    <a:pt x="363" y="218"/>
                    <a:pt x="365" y="219"/>
                    <a:pt x="367" y="219"/>
                  </a:cubicBezTo>
                  <a:cubicBezTo>
                    <a:pt x="371" y="220"/>
                    <a:pt x="375" y="221"/>
                    <a:pt x="379" y="223"/>
                  </a:cubicBezTo>
                  <a:cubicBezTo>
                    <a:pt x="380" y="222"/>
                    <a:pt x="380" y="221"/>
                    <a:pt x="380" y="220"/>
                  </a:cubicBezTo>
                  <a:cubicBezTo>
                    <a:pt x="380" y="213"/>
                    <a:pt x="380" y="205"/>
                    <a:pt x="379" y="197"/>
                  </a:cubicBezTo>
                  <a:cubicBezTo>
                    <a:pt x="377" y="190"/>
                    <a:pt x="376" y="182"/>
                    <a:pt x="375" y="174"/>
                  </a:cubicBezTo>
                  <a:cubicBezTo>
                    <a:pt x="375" y="170"/>
                    <a:pt x="375" y="166"/>
                    <a:pt x="374" y="163"/>
                  </a:cubicBezTo>
                  <a:cubicBezTo>
                    <a:pt x="371" y="153"/>
                    <a:pt x="371" y="143"/>
                    <a:pt x="371" y="133"/>
                  </a:cubicBezTo>
                  <a:cubicBezTo>
                    <a:pt x="371" y="125"/>
                    <a:pt x="371" y="118"/>
                    <a:pt x="371" y="111"/>
                  </a:cubicBezTo>
                  <a:cubicBezTo>
                    <a:pt x="370" y="106"/>
                    <a:pt x="371" y="106"/>
                    <a:pt x="375" y="104"/>
                  </a:cubicBezTo>
                  <a:cubicBezTo>
                    <a:pt x="380" y="109"/>
                    <a:pt x="386" y="115"/>
                    <a:pt x="391" y="120"/>
                  </a:cubicBezTo>
                  <a:cubicBezTo>
                    <a:pt x="399" y="128"/>
                    <a:pt x="407" y="135"/>
                    <a:pt x="415" y="142"/>
                  </a:cubicBezTo>
                  <a:cubicBezTo>
                    <a:pt x="419" y="146"/>
                    <a:pt x="422" y="149"/>
                    <a:pt x="426" y="152"/>
                  </a:cubicBezTo>
                  <a:cubicBezTo>
                    <a:pt x="431" y="158"/>
                    <a:pt x="436" y="163"/>
                    <a:pt x="441" y="168"/>
                  </a:cubicBezTo>
                  <a:cubicBezTo>
                    <a:pt x="443" y="170"/>
                    <a:pt x="446" y="172"/>
                    <a:pt x="448" y="174"/>
                  </a:cubicBezTo>
                  <a:cubicBezTo>
                    <a:pt x="454" y="179"/>
                    <a:pt x="460" y="184"/>
                    <a:pt x="467" y="189"/>
                  </a:cubicBezTo>
                  <a:cubicBezTo>
                    <a:pt x="468" y="187"/>
                    <a:pt x="469" y="186"/>
                    <a:pt x="469" y="185"/>
                  </a:cubicBezTo>
                  <a:cubicBezTo>
                    <a:pt x="475" y="171"/>
                    <a:pt x="481" y="156"/>
                    <a:pt x="487" y="142"/>
                  </a:cubicBezTo>
                  <a:cubicBezTo>
                    <a:pt x="488" y="138"/>
                    <a:pt x="489" y="135"/>
                    <a:pt x="490" y="131"/>
                  </a:cubicBezTo>
                  <a:cubicBezTo>
                    <a:pt x="492" y="129"/>
                    <a:pt x="495" y="127"/>
                    <a:pt x="499" y="131"/>
                  </a:cubicBezTo>
                  <a:cubicBezTo>
                    <a:pt x="498" y="135"/>
                    <a:pt x="499" y="138"/>
                    <a:pt x="501" y="142"/>
                  </a:cubicBezTo>
                  <a:cubicBezTo>
                    <a:pt x="503" y="144"/>
                    <a:pt x="504" y="148"/>
                    <a:pt x="505" y="150"/>
                  </a:cubicBezTo>
                  <a:cubicBezTo>
                    <a:pt x="507" y="159"/>
                    <a:pt x="512" y="167"/>
                    <a:pt x="516" y="175"/>
                  </a:cubicBezTo>
                  <a:cubicBezTo>
                    <a:pt x="518" y="180"/>
                    <a:pt x="521" y="185"/>
                    <a:pt x="523" y="191"/>
                  </a:cubicBezTo>
                  <a:cubicBezTo>
                    <a:pt x="525" y="189"/>
                    <a:pt x="526" y="188"/>
                    <a:pt x="526" y="187"/>
                  </a:cubicBezTo>
                  <a:cubicBezTo>
                    <a:pt x="535" y="176"/>
                    <a:pt x="543" y="164"/>
                    <a:pt x="552" y="152"/>
                  </a:cubicBezTo>
                  <a:cubicBezTo>
                    <a:pt x="556" y="146"/>
                    <a:pt x="560" y="141"/>
                    <a:pt x="564" y="135"/>
                  </a:cubicBezTo>
                  <a:cubicBezTo>
                    <a:pt x="569" y="125"/>
                    <a:pt x="575" y="117"/>
                    <a:pt x="581" y="108"/>
                  </a:cubicBezTo>
                  <a:cubicBezTo>
                    <a:pt x="588" y="100"/>
                    <a:pt x="593" y="91"/>
                    <a:pt x="599" y="82"/>
                  </a:cubicBezTo>
                  <a:cubicBezTo>
                    <a:pt x="607" y="71"/>
                    <a:pt x="614" y="59"/>
                    <a:pt x="622" y="48"/>
                  </a:cubicBezTo>
                  <a:cubicBezTo>
                    <a:pt x="628" y="39"/>
                    <a:pt x="635" y="30"/>
                    <a:pt x="641" y="21"/>
                  </a:cubicBezTo>
                  <a:cubicBezTo>
                    <a:pt x="645" y="16"/>
                    <a:pt x="648" y="11"/>
                    <a:pt x="651" y="6"/>
                  </a:cubicBezTo>
                  <a:cubicBezTo>
                    <a:pt x="653" y="3"/>
                    <a:pt x="654" y="2"/>
                    <a:pt x="657" y="1"/>
                  </a:cubicBezTo>
                  <a:cubicBezTo>
                    <a:pt x="659" y="0"/>
                    <a:pt x="662" y="2"/>
                    <a:pt x="662" y="4"/>
                  </a:cubicBezTo>
                  <a:cubicBezTo>
                    <a:pt x="662" y="8"/>
                    <a:pt x="661" y="12"/>
                    <a:pt x="660" y="15"/>
                  </a:cubicBezTo>
                  <a:cubicBezTo>
                    <a:pt x="658" y="27"/>
                    <a:pt x="657" y="40"/>
                    <a:pt x="656" y="52"/>
                  </a:cubicBezTo>
                  <a:cubicBezTo>
                    <a:pt x="655" y="57"/>
                    <a:pt x="654" y="61"/>
                    <a:pt x="654" y="66"/>
                  </a:cubicBezTo>
                  <a:cubicBezTo>
                    <a:pt x="652" y="77"/>
                    <a:pt x="650" y="88"/>
                    <a:pt x="649" y="99"/>
                  </a:cubicBezTo>
                  <a:cubicBezTo>
                    <a:pt x="647" y="111"/>
                    <a:pt x="644" y="123"/>
                    <a:pt x="642" y="135"/>
                  </a:cubicBezTo>
                  <a:cubicBezTo>
                    <a:pt x="640" y="150"/>
                    <a:pt x="638" y="165"/>
                    <a:pt x="636" y="180"/>
                  </a:cubicBezTo>
                  <a:cubicBezTo>
                    <a:pt x="634" y="194"/>
                    <a:pt x="633" y="207"/>
                    <a:pt x="632" y="221"/>
                  </a:cubicBezTo>
                  <a:cubicBezTo>
                    <a:pt x="637" y="220"/>
                    <a:pt x="642" y="218"/>
                    <a:pt x="647" y="216"/>
                  </a:cubicBezTo>
                  <a:cubicBezTo>
                    <a:pt x="661" y="209"/>
                    <a:pt x="675" y="202"/>
                    <a:pt x="690" y="195"/>
                  </a:cubicBezTo>
                  <a:cubicBezTo>
                    <a:pt x="698" y="191"/>
                    <a:pt x="707" y="188"/>
                    <a:pt x="715" y="184"/>
                  </a:cubicBezTo>
                  <a:cubicBezTo>
                    <a:pt x="718" y="183"/>
                    <a:pt x="720" y="182"/>
                    <a:pt x="723" y="180"/>
                  </a:cubicBezTo>
                  <a:cubicBezTo>
                    <a:pt x="725" y="179"/>
                    <a:pt x="727" y="178"/>
                    <a:pt x="729" y="176"/>
                  </a:cubicBezTo>
                  <a:cubicBezTo>
                    <a:pt x="731" y="176"/>
                    <a:pt x="733" y="177"/>
                    <a:pt x="733" y="180"/>
                  </a:cubicBezTo>
                  <a:cubicBezTo>
                    <a:pt x="733" y="181"/>
                    <a:pt x="733" y="182"/>
                    <a:pt x="732" y="183"/>
                  </a:cubicBezTo>
                  <a:cubicBezTo>
                    <a:pt x="728" y="190"/>
                    <a:pt x="728" y="197"/>
                    <a:pt x="724" y="204"/>
                  </a:cubicBezTo>
                  <a:cubicBezTo>
                    <a:pt x="721" y="211"/>
                    <a:pt x="719" y="218"/>
                    <a:pt x="716" y="224"/>
                  </a:cubicBezTo>
                  <a:cubicBezTo>
                    <a:pt x="712" y="234"/>
                    <a:pt x="709" y="244"/>
                    <a:pt x="705" y="253"/>
                  </a:cubicBezTo>
                  <a:cubicBezTo>
                    <a:pt x="705" y="254"/>
                    <a:pt x="705" y="256"/>
                    <a:pt x="705" y="256"/>
                  </a:cubicBezTo>
                  <a:cubicBezTo>
                    <a:pt x="706" y="258"/>
                    <a:pt x="708" y="257"/>
                    <a:pt x="709" y="256"/>
                  </a:cubicBezTo>
                  <a:cubicBezTo>
                    <a:pt x="717" y="253"/>
                    <a:pt x="726" y="250"/>
                    <a:pt x="734" y="246"/>
                  </a:cubicBezTo>
                  <a:cubicBezTo>
                    <a:pt x="745" y="241"/>
                    <a:pt x="755" y="235"/>
                    <a:pt x="766" y="230"/>
                  </a:cubicBezTo>
                  <a:cubicBezTo>
                    <a:pt x="768" y="229"/>
                    <a:pt x="769" y="228"/>
                    <a:pt x="770" y="228"/>
                  </a:cubicBezTo>
                  <a:cubicBezTo>
                    <a:pt x="775" y="226"/>
                    <a:pt x="780" y="223"/>
                    <a:pt x="785" y="221"/>
                  </a:cubicBezTo>
                  <a:cubicBezTo>
                    <a:pt x="797" y="217"/>
                    <a:pt x="807" y="213"/>
                    <a:pt x="818" y="208"/>
                  </a:cubicBezTo>
                  <a:cubicBezTo>
                    <a:pt x="830" y="202"/>
                    <a:pt x="843" y="197"/>
                    <a:pt x="856" y="192"/>
                  </a:cubicBezTo>
                  <a:cubicBezTo>
                    <a:pt x="866" y="188"/>
                    <a:pt x="876" y="185"/>
                    <a:pt x="886" y="181"/>
                  </a:cubicBezTo>
                  <a:cubicBezTo>
                    <a:pt x="888" y="181"/>
                    <a:pt x="890" y="180"/>
                    <a:pt x="892" y="180"/>
                  </a:cubicBezTo>
                  <a:cubicBezTo>
                    <a:pt x="893" y="179"/>
                    <a:pt x="895" y="178"/>
                    <a:pt x="897" y="180"/>
                  </a:cubicBezTo>
                  <a:cubicBezTo>
                    <a:pt x="898" y="182"/>
                    <a:pt x="898" y="185"/>
                    <a:pt x="896" y="187"/>
                  </a:cubicBezTo>
                  <a:cubicBezTo>
                    <a:pt x="892" y="192"/>
                    <a:pt x="888" y="196"/>
                    <a:pt x="884" y="200"/>
                  </a:cubicBezTo>
                  <a:cubicBezTo>
                    <a:pt x="873" y="211"/>
                    <a:pt x="864" y="222"/>
                    <a:pt x="854" y="234"/>
                  </a:cubicBezTo>
                  <a:cubicBezTo>
                    <a:pt x="846" y="244"/>
                    <a:pt x="837" y="253"/>
                    <a:pt x="829" y="263"/>
                  </a:cubicBezTo>
                  <a:cubicBezTo>
                    <a:pt x="816" y="277"/>
                    <a:pt x="805" y="293"/>
                    <a:pt x="792" y="307"/>
                  </a:cubicBezTo>
                  <a:cubicBezTo>
                    <a:pt x="783" y="318"/>
                    <a:pt x="774" y="327"/>
                    <a:pt x="764" y="337"/>
                  </a:cubicBezTo>
                  <a:cubicBezTo>
                    <a:pt x="762" y="340"/>
                    <a:pt x="760" y="342"/>
                    <a:pt x="758" y="344"/>
                  </a:cubicBezTo>
                  <a:cubicBezTo>
                    <a:pt x="759" y="346"/>
                    <a:pt x="761" y="346"/>
                    <a:pt x="762" y="346"/>
                  </a:cubicBezTo>
                  <a:cubicBezTo>
                    <a:pt x="771" y="347"/>
                    <a:pt x="780" y="348"/>
                    <a:pt x="790" y="348"/>
                  </a:cubicBezTo>
                  <a:cubicBezTo>
                    <a:pt x="801" y="347"/>
                    <a:pt x="813" y="348"/>
                    <a:pt x="824" y="350"/>
                  </a:cubicBezTo>
                  <a:cubicBezTo>
                    <a:pt x="827" y="350"/>
                    <a:pt x="829" y="350"/>
                    <a:pt x="831" y="350"/>
                  </a:cubicBezTo>
                  <a:cubicBezTo>
                    <a:pt x="833" y="351"/>
                    <a:pt x="834" y="351"/>
                    <a:pt x="835" y="351"/>
                  </a:cubicBezTo>
                  <a:cubicBezTo>
                    <a:pt x="839" y="355"/>
                    <a:pt x="844" y="354"/>
                    <a:pt x="849" y="354"/>
                  </a:cubicBezTo>
                  <a:cubicBezTo>
                    <a:pt x="851" y="356"/>
                    <a:pt x="851" y="357"/>
                    <a:pt x="849" y="359"/>
                  </a:cubicBezTo>
                  <a:cubicBezTo>
                    <a:pt x="846" y="361"/>
                    <a:pt x="844" y="362"/>
                    <a:pt x="842" y="365"/>
                  </a:cubicBezTo>
                  <a:cubicBezTo>
                    <a:pt x="841" y="366"/>
                    <a:pt x="840" y="367"/>
                    <a:pt x="839" y="368"/>
                  </a:cubicBezTo>
                  <a:cubicBezTo>
                    <a:pt x="829" y="373"/>
                    <a:pt x="819" y="379"/>
                    <a:pt x="811" y="386"/>
                  </a:cubicBezTo>
                  <a:cubicBezTo>
                    <a:pt x="809" y="387"/>
                    <a:pt x="807" y="388"/>
                    <a:pt x="806" y="389"/>
                  </a:cubicBezTo>
                  <a:cubicBezTo>
                    <a:pt x="799" y="393"/>
                    <a:pt x="792" y="397"/>
                    <a:pt x="785" y="401"/>
                  </a:cubicBezTo>
                  <a:cubicBezTo>
                    <a:pt x="783" y="402"/>
                    <a:pt x="782" y="403"/>
                    <a:pt x="781" y="404"/>
                  </a:cubicBezTo>
                  <a:cubicBezTo>
                    <a:pt x="784" y="407"/>
                    <a:pt x="787" y="408"/>
                    <a:pt x="791" y="409"/>
                  </a:cubicBezTo>
                  <a:cubicBezTo>
                    <a:pt x="798" y="411"/>
                    <a:pt x="806" y="412"/>
                    <a:pt x="813" y="415"/>
                  </a:cubicBezTo>
                  <a:cubicBezTo>
                    <a:pt x="833" y="421"/>
                    <a:pt x="854" y="427"/>
                    <a:pt x="874" y="434"/>
                  </a:cubicBezTo>
                  <a:cubicBezTo>
                    <a:pt x="888" y="440"/>
                    <a:pt x="903" y="444"/>
                    <a:pt x="918" y="449"/>
                  </a:cubicBezTo>
                  <a:cubicBezTo>
                    <a:pt x="931" y="454"/>
                    <a:pt x="945" y="458"/>
                    <a:pt x="958" y="463"/>
                  </a:cubicBezTo>
                  <a:cubicBezTo>
                    <a:pt x="960" y="464"/>
                    <a:pt x="963" y="464"/>
                    <a:pt x="965" y="465"/>
                  </a:cubicBezTo>
                  <a:close/>
                  <a:moveTo>
                    <a:pt x="950" y="470"/>
                  </a:moveTo>
                  <a:cubicBezTo>
                    <a:pt x="945" y="467"/>
                    <a:pt x="940" y="466"/>
                    <a:pt x="936" y="464"/>
                  </a:cubicBezTo>
                  <a:cubicBezTo>
                    <a:pt x="930" y="462"/>
                    <a:pt x="925" y="460"/>
                    <a:pt x="919" y="458"/>
                  </a:cubicBezTo>
                  <a:cubicBezTo>
                    <a:pt x="905" y="453"/>
                    <a:pt x="892" y="448"/>
                    <a:pt x="878" y="444"/>
                  </a:cubicBezTo>
                  <a:cubicBezTo>
                    <a:pt x="866" y="440"/>
                    <a:pt x="853" y="436"/>
                    <a:pt x="841" y="432"/>
                  </a:cubicBezTo>
                  <a:cubicBezTo>
                    <a:pt x="827" y="427"/>
                    <a:pt x="812" y="423"/>
                    <a:pt x="798" y="418"/>
                  </a:cubicBezTo>
                  <a:cubicBezTo>
                    <a:pt x="791" y="416"/>
                    <a:pt x="784" y="415"/>
                    <a:pt x="777" y="412"/>
                  </a:cubicBezTo>
                  <a:cubicBezTo>
                    <a:pt x="774" y="411"/>
                    <a:pt x="771" y="411"/>
                    <a:pt x="768" y="414"/>
                  </a:cubicBezTo>
                  <a:cubicBezTo>
                    <a:pt x="768" y="416"/>
                    <a:pt x="768" y="419"/>
                    <a:pt x="768" y="421"/>
                  </a:cubicBezTo>
                  <a:cubicBezTo>
                    <a:pt x="768" y="432"/>
                    <a:pt x="769" y="443"/>
                    <a:pt x="768" y="454"/>
                  </a:cubicBezTo>
                  <a:cubicBezTo>
                    <a:pt x="768" y="465"/>
                    <a:pt x="767" y="475"/>
                    <a:pt x="766" y="486"/>
                  </a:cubicBezTo>
                  <a:cubicBezTo>
                    <a:pt x="766" y="491"/>
                    <a:pt x="766" y="496"/>
                    <a:pt x="766" y="501"/>
                  </a:cubicBezTo>
                  <a:cubicBezTo>
                    <a:pt x="766" y="503"/>
                    <a:pt x="767" y="505"/>
                    <a:pt x="770" y="505"/>
                  </a:cubicBezTo>
                  <a:cubicBezTo>
                    <a:pt x="770" y="505"/>
                    <a:pt x="771" y="505"/>
                    <a:pt x="771" y="505"/>
                  </a:cubicBezTo>
                  <a:cubicBezTo>
                    <a:pt x="783" y="502"/>
                    <a:pt x="796" y="502"/>
                    <a:pt x="807" y="497"/>
                  </a:cubicBezTo>
                  <a:cubicBezTo>
                    <a:pt x="808" y="497"/>
                    <a:pt x="810" y="497"/>
                    <a:pt x="811" y="497"/>
                  </a:cubicBezTo>
                  <a:cubicBezTo>
                    <a:pt x="817" y="497"/>
                    <a:pt x="822" y="495"/>
                    <a:pt x="828" y="494"/>
                  </a:cubicBezTo>
                  <a:cubicBezTo>
                    <a:pt x="835" y="492"/>
                    <a:pt x="841" y="491"/>
                    <a:pt x="848" y="490"/>
                  </a:cubicBezTo>
                  <a:cubicBezTo>
                    <a:pt x="856" y="488"/>
                    <a:pt x="865" y="487"/>
                    <a:pt x="873" y="486"/>
                  </a:cubicBezTo>
                  <a:cubicBezTo>
                    <a:pt x="886" y="483"/>
                    <a:pt x="900" y="479"/>
                    <a:pt x="913" y="478"/>
                  </a:cubicBezTo>
                  <a:cubicBezTo>
                    <a:pt x="917" y="477"/>
                    <a:pt x="920" y="477"/>
                    <a:pt x="924" y="476"/>
                  </a:cubicBezTo>
                  <a:cubicBezTo>
                    <a:pt x="932" y="474"/>
                    <a:pt x="940" y="472"/>
                    <a:pt x="950" y="470"/>
                  </a:cubicBezTo>
                  <a:close/>
                  <a:moveTo>
                    <a:pt x="881" y="193"/>
                  </a:moveTo>
                  <a:cubicBezTo>
                    <a:pt x="881" y="193"/>
                    <a:pt x="881" y="192"/>
                    <a:pt x="881" y="192"/>
                  </a:cubicBezTo>
                  <a:cubicBezTo>
                    <a:pt x="880" y="191"/>
                    <a:pt x="879" y="191"/>
                    <a:pt x="879" y="191"/>
                  </a:cubicBezTo>
                  <a:cubicBezTo>
                    <a:pt x="870" y="194"/>
                    <a:pt x="861" y="196"/>
                    <a:pt x="853" y="200"/>
                  </a:cubicBezTo>
                  <a:cubicBezTo>
                    <a:pt x="841" y="204"/>
                    <a:pt x="830" y="209"/>
                    <a:pt x="819" y="214"/>
                  </a:cubicBezTo>
                  <a:cubicBezTo>
                    <a:pt x="803" y="222"/>
                    <a:pt x="786" y="229"/>
                    <a:pt x="770" y="237"/>
                  </a:cubicBezTo>
                  <a:cubicBezTo>
                    <a:pt x="761" y="240"/>
                    <a:pt x="753" y="244"/>
                    <a:pt x="744" y="248"/>
                  </a:cubicBezTo>
                  <a:cubicBezTo>
                    <a:pt x="733" y="253"/>
                    <a:pt x="721" y="259"/>
                    <a:pt x="710" y="265"/>
                  </a:cubicBezTo>
                  <a:cubicBezTo>
                    <a:pt x="706" y="266"/>
                    <a:pt x="703" y="268"/>
                    <a:pt x="700" y="270"/>
                  </a:cubicBezTo>
                  <a:cubicBezTo>
                    <a:pt x="701" y="273"/>
                    <a:pt x="703" y="275"/>
                    <a:pt x="705" y="277"/>
                  </a:cubicBezTo>
                  <a:cubicBezTo>
                    <a:pt x="712" y="284"/>
                    <a:pt x="719" y="290"/>
                    <a:pt x="724" y="298"/>
                  </a:cubicBezTo>
                  <a:cubicBezTo>
                    <a:pt x="731" y="308"/>
                    <a:pt x="738" y="318"/>
                    <a:pt x="744" y="330"/>
                  </a:cubicBezTo>
                  <a:cubicBezTo>
                    <a:pt x="746" y="334"/>
                    <a:pt x="748" y="338"/>
                    <a:pt x="751" y="342"/>
                  </a:cubicBezTo>
                  <a:cubicBezTo>
                    <a:pt x="752" y="342"/>
                    <a:pt x="753" y="342"/>
                    <a:pt x="753" y="341"/>
                  </a:cubicBezTo>
                  <a:cubicBezTo>
                    <a:pt x="762" y="332"/>
                    <a:pt x="771" y="323"/>
                    <a:pt x="779" y="313"/>
                  </a:cubicBezTo>
                  <a:cubicBezTo>
                    <a:pt x="788" y="303"/>
                    <a:pt x="798" y="293"/>
                    <a:pt x="805" y="281"/>
                  </a:cubicBezTo>
                  <a:cubicBezTo>
                    <a:pt x="806" y="280"/>
                    <a:pt x="806" y="280"/>
                    <a:pt x="807" y="279"/>
                  </a:cubicBezTo>
                  <a:cubicBezTo>
                    <a:pt x="813" y="272"/>
                    <a:pt x="818" y="266"/>
                    <a:pt x="824" y="259"/>
                  </a:cubicBezTo>
                  <a:cubicBezTo>
                    <a:pt x="831" y="251"/>
                    <a:pt x="839" y="243"/>
                    <a:pt x="845" y="234"/>
                  </a:cubicBezTo>
                  <a:cubicBezTo>
                    <a:pt x="849" y="229"/>
                    <a:pt x="853" y="224"/>
                    <a:pt x="857" y="219"/>
                  </a:cubicBezTo>
                  <a:cubicBezTo>
                    <a:pt x="866" y="211"/>
                    <a:pt x="873" y="202"/>
                    <a:pt x="881" y="193"/>
                  </a:cubicBezTo>
                  <a:close/>
                  <a:moveTo>
                    <a:pt x="876" y="618"/>
                  </a:moveTo>
                  <a:cubicBezTo>
                    <a:pt x="876" y="617"/>
                    <a:pt x="876" y="617"/>
                    <a:pt x="876" y="616"/>
                  </a:cubicBezTo>
                  <a:cubicBezTo>
                    <a:pt x="870" y="609"/>
                    <a:pt x="864" y="602"/>
                    <a:pt x="857" y="596"/>
                  </a:cubicBezTo>
                  <a:cubicBezTo>
                    <a:pt x="849" y="588"/>
                    <a:pt x="840" y="580"/>
                    <a:pt x="832" y="572"/>
                  </a:cubicBezTo>
                  <a:cubicBezTo>
                    <a:pt x="824" y="565"/>
                    <a:pt x="816" y="557"/>
                    <a:pt x="807" y="550"/>
                  </a:cubicBezTo>
                  <a:cubicBezTo>
                    <a:pt x="801" y="544"/>
                    <a:pt x="794" y="538"/>
                    <a:pt x="787" y="533"/>
                  </a:cubicBezTo>
                  <a:cubicBezTo>
                    <a:pt x="781" y="528"/>
                    <a:pt x="774" y="523"/>
                    <a:pt x="768" y="517"/>
                  </a:cubicBezTo>
                  <a:cubicBezTo>
                    <a:pt x="767" y="516"/>
                    <a:pt x="766" y="516"/>
                    <a:pt x="764" y="515"/>
                  </a:cubicBezTo>
                  <a:cubicBezTo>
                    <a:pt x="761" y="520"/>
                    <a:pt x="760" y="525"/>
                    <a:pt x="759" y="530"/>
                  </a:cubicBezTo>
                  <a:cubicBezTo>
                    <a:pt x="756" y="539"/>
                    <a:pt x="754" y="548"/>
                    <a:pt x="751" y="556"/>
                  </a:cubicBezTo>
                  <a:cubicBezTo>
                    <a:pt x="749" y="565"/>
                    <a:pt x="746" y="573"/>
                    <a:pt x="743" y="582"/>
                  </a:cubicBezTo>
                  <a:cubicBezTo>
                    <a:pt x="745" y="583"/>
                    <a:pt x="746" y="585"/>
                    <a:pt x="748" y="585"/>
                  </a:cubicBezTo>
                  <a:cubicBezTo>
                    <a:pt x="759" y="589"/>
                    <a:pt x="769" y="593"/>
                    <a:pt x="780" y="596"/>
                  </a:cubicBezTo>
                  <a:cubicBezTo>
                    <a:pt x="790" y="600"/>
                    <a:pt x="800" y="602"/>
                    <a:pt x="811" y="604"/>
                  </a:cubicBezTo>
                  <a:cubicBezTo>
                    <a:pt x="823" y="605"/>
                    <a:pt x="833" y="611"/>
                    <a:pt x="845" y="612"/>
                  </a:cubicBezTo>
                  <a:cubicBezTo>
                    <a:pt x="850" y="613"/>
                    <a:pt x="854" y="615"/>
                    <a:pt x="859" y="616"/>
                  </a:cubicBezTo>
                  <a:cubicBezTo>
                    <a:pt x="864" y="617"/>
                    <a:pt x="869" y="618"/>
                    <a:pt x="873" y="619"/>
                  </a:cubicBezTo>
                  <a:cubicBezTo>
                    <a:pt x="874" y="619"/>
                    <a:pt x="875" y="619"/>
                    <a:pt x="876" y="618"/>
                  </a:cubicBezTo>
                  <a:close/>
                  <a:moveTo>
                    <a:pt x="868" y="877"/>
                  </a:moveTo>
                  <a:cubicBezTo>
                    <a:pt x="869" y="879"/>
                    <a:pt x="871" y="881"/>
                    <a:pt x="874" y="880"/>
                  </a:cubicBezTo>
                  <a:cubicBezTo>
                    <a:pt x="871" y="867"/>
                    <a:pt x="866" y="855"/>
                    <a:pt x="861" y="843"/>
                  </a:cubicBezTo>
                  <a:cubicBezTo>
                    <a:pt x="857" y="835"/>
                    <a:pt x="853" y="827"/>
                    <a:pt x="850" y="818"/>
                  </a:cubicBezTo>
                  <a:cubicBezTo>
                    <a:pt x="845" y="806"/>
                    <a:pt x="839" y="795"/>
                    <a:pt x="833" y="784"/>
                  </a:cubicBezTo>
                  <a:cubicBezTo>
                    <a:pt x="832" y="782"/>
                    <a:pt x="830" y="780"/>
                    <a:pt x="830" y="778"/>
                  </a:cubicBezTo>
                  <a:cubicBezTo>
                    <a:pt x="827" y="768"/>
                    <a:pt x="821" y="759"/>
                    <a:pt x="817" y="750"/>
                  </a:cubicBezTo>
                  <a:cubicBezTo>
                    <a:pt x="815" y="748"/>
                    <a:pt x="814" y="746"/>
                    <a:pt x="813" y="744"/>
                  </a:cubicBezTo>
                  <a:cubicBezTo>
                    <a:pt x="808" y="734"/>
                    <a:pt x="804" y="724"/>
                    <a:pt x="799" y="714"/>
                  </a:cubicBezTo>
                  <a:cubicBezTo>
                    <a:pt x="794" y="704"/>
                    <a:pt x="788" y="694"/>
                    <a:pt x="784" y="683"/>
                  </a:cubicBezTo>
                  <a:cubicBezTo>
                    <a:pt x="780" y="675"/>
                    <a:pt x="774" y="668"/>
                    <a:pt x="773" y="659"/>
                  </a:cubicBezTo>
                  <a:cubicBezTo>
                    <a:pt x="772" y="657"/>
                    <a:pt x="771" y="656"/>
                    <a:pt x="770" y="654"/>
                  </a:cubicBezTo>
                  <a:cubicBezTo>
                    <a:pt x="768" y="651"/>
                    <a:pt x="767" y="648"/>
                    <a:pt x="765" y="645"/>
                  </a:cubicBezTo>
                  <a:cubicBezTo>
                    <a:pt x="762" y="640"/>
                    <a:pt x="760" y="635"/>
                    <a:pt x="758" y="630"/>
                  </a:cubicBezTo>
                  <a:cubicBezTo>
                    <a:pt x="752" y="620"/>
                    <a:pt x="746" y="611"/>
                    <a:pt x="742" y="600"/>
                  </a:cubicBezTo>
                  <a:cubicBezTo>
                    <a:pt x="741" y="598"/>
                    <a:pt x="739" y="596"/>
                    <a:pt x="737" y="595"/>
                  </a:cubicBezTo>
                  <a:cubicBezTo>
                    <a:pt x="736" y="596"/>
                    <a:pt x="736" y="596"/>
                    <a:pt x="735" y="597"/>
                  </a:cubicBezTo>
                  <a:cubicBezTo>
                    <a:pt x="732" y="603"/>
                    <a:pt x="729" y="610"/>
                    <a:pt x="725" y="616"/>
                  </a:cubicBezTo>
                  <a:cubicBezTo>
                    <a:pt x="720" y="626"/>
                    <a:pt x="715" y="636"/>
                    <a:pt x="709" y="644"/>
                  </a:cubicBezTo>
                  <a:cubicBezTo>
                    <a:pt x="707" y="646"/>
                    <a:pt x="706" y="648"/>
                    <a:pt x="704" y="649"/>
                  </a:cubicBezTo>
                  <a:cubicBezTo>
                    <a:pt x="698" y="652"/>
                    <a:pt x="693" y="656"/>
                    <a:pt x="688" y="661"/>
                  </a:cubicBezTo>
                  <a:cubicBezTo>
                    <a:pt x="682" y="666"/>
                    <a:pt x="677" y="671"/>
                    <a:pt x="670" y="675"/>
                  </a:cubicBezTo>
                  <a:cubicBezTo>
                    <a:pt x="667" y="677"/>
                    <a:pt x="664" y="680"/>
                    <a:pt x="663" y="682"/>
                  </a:cubicBezTo>
                  <a:cubicBezTo>
                    <a:pt x="671" y="695"/>
                    <a:pt x="682" y="705"/>
                    <a:pt x="692" y="715"/>
                  </a:cubicBezTo>
                  <a:cubicBezTo>
                    <a:pt x="702" y="725"/>
                    <a:pt x="712" y="735"/>
                    <a:pt x="723" y="744"/>
                  </a:cubicBezTo>
                  <a:cubicBezTo>
                    <a:pt x="723" y="744"/>
                    <a:pt x="723" y="744"/>
                    <a:pt x="724" y="745"/>
                  </a:cubicBezTo>
                  <a:cubicBezTo>
                    <a:pt x="736" y="756"/>
                    <a:pt x="747" y="768"/>
                    <a:pt x="759" y="779"/>
                  </a:cubicBezTo>
                  <a:cubicBezTo>
                    <a:pt x="776" y="795"/>
                    <a:pt x="793" y="811"/>
                    <a:pt x="810" y="827"/>
                  </a:cubicBezTo>
                  <a:cubicBezTo>
                    <a:pt x="822" y="839"/>
                    <a:pt x="835" y="851"/>
                    <a:pt x="848" y="861"/>
                  </a:cubicBezTo>
                  <a:cubicBezTo>
                    <a:pt x="849" y="862"/>
                    <a:pt x="851" y="862"/>
                    <a:pt x="852" y="863"/>
                  </a:cubicBezTo>
                  <a:cubicBezTo>
                    <a:pt x="856" y="870"/>
                    <a:pt x="862" y="873"/>
                    <a:pt x="868" y="877"/>
                  </a:cubicBezTo>
                  <a:close/>
                  <a:moveTo>
                    <a:pt x="832" y="364"/>
                  </a:moveTo>
                  <a:cubicBezTo>
                    <a:pt x="833" y="363"/>
                    <a:pt x="833" y="362"/>
                    <a:pt x="834" y="360"/>
                  </a:cubicBezTo>
                  <a:cubicBezTo>
                    <a:pt x="825" y="358"/>
                    <a:pt x="816" y="356"/>
                    <a:pt x="806" y="356"/>
                  </a:cubicBezTo>
                  <a:cubicBezTo>
                    <a:pt x="803" y="356"/>
                    <a:pt x="799" y="355"/>
                    <a:pt x="795" y="355"/>
                  </a:cubicBezTo>
                  <a:cubicBezTo>
                    <a:pt x="784" y="354"/>
                    <a:pt x="772" y="352"/>
                    <a:pt x="760" y="351"/>
                  </a:cubicBezTo>
                  <a:cubicBezTo>
                    <a:pt x="758" y="351"/>
                    <a:pt x="757" y="351"/>
                    <a:pt x="755" y="351"/>
                  </a:cubicBezTo>
                  <a:cubicBezTo>
                    <a:pt x="752" y="358"/>
                    <a:pt x="753" y="364"/>
                    <a:pt x="756" y="370"/>
                  </a:cubicBezTo>
                  <a:cubicBezTo>
                    <a:pt x="757" y="371"/>
                    <a:pt x="757" y="372"/>
                    <a:pt x="757" y="373"/>
                  </a:cubicBezTo>
                  <a:cubicBezTo>
                    <a:pt x="758" y="374"/>
                    <a:pt x="758" y="374"/>
                    <a:pt x="759" y="374"/>
                  </a:cubicBezTo>
                  <a:cubicBezTo>
                    <a:pt x="759" y="374"/>
                    <a:pt x="759" y="375"/>
                    <a:pt x="759" y="376"/>
                  </a:cubicBezTo>
                  <a:cubicBezTo>
                    <a:pt x="759" y="376"/>
                    <a:pt x="759" y="376"/>
                    <a:pt x="759" y="375"/>
                  </a:cubicBezTo>
                  <a:cubicBezTo>
                    <a:pt x="760" y="375"/>
                    <a:pt x="759" y="375"/>
                    <a:pt x="759" y="374"/>
                  </a:cubicBezTo>
                  <a:cubicBezTo>
                    <a:pt x="764" y="381"/>
                    <a:pt x="764" y="390"/>
                    <a:pt x="766" y="398"/>
                  </a:cubicBezTo>
                  <a:cubicBezTo>
                    <a:pt x="768" y="400"/>
                    <a:pt x="771" y="401"/>
                    <a:pt x="774" y="399"/>
                  </a:cubicBezTo>
                  <a:cubicBezTo>
                    <a:pt x="777" y="398"/>
                    <a:pt x="781" y="397"/>
                    <a:pt x="784" y="395"/>
                  </a:cubicBezTo>
                  <a:cubicBezTo>
                    <a:pt x="798" y="386"/>
                    <a:pt x="813" y="378"/>
                    <a:pt x="826" y="368"/>
                  </a:cubicBezTo>
                  <a:cubicBezTo>
                    <a:pt x="828" y="366"/>
                    <a:pt x="830" y="365"/>
                    <a:pt x="832" y="364"/>
                  </a:cubicBezTo>
                  <a:close/>
                  <a:moveTo>
                    <a:pt x="760" y="496"/>
                  </a:moveTo>
                  <a:cubicBezTo>
                    <a:pt x="761" y="479"/>
                    <a:pt x="762" y="462"/>
                    <a:pt x="761" y="444"/>
                  </a:cubicBezTo>
                  <a:cubicBezTo>
                    <a:pt x="761" y="441"/>
                    <a:pt x="760" y="437"/>
                    <a:pt x="760" y="433"/>
                  </a:cubicBezTo>
                  <a:cubicBezTo>
                    <a:pt x="760" y="422"/>
                    <a:pt x="759" y="411"/>
                    <a:pt x="756" y="399"/>
                  </a:cubicBezTo>
                  <a:cubicBezTo>
                    <a:pt x="753" y="383"/>
                    <a:pt x="750" y="367"/>
                    <a:pt x="743" y="353"/>
                  </a:cubicBezTo>
                  <a:cubicBezTo>
                    <a:pt x="739" y="346"/>
                    <a:pt x="737" y="338"/>
                    <a:pt x="734" y="331"/>
                  </a:cubicBezTo>
                  <a:cubicBezTo>
                    <a:pt x="731" y="324"/>
                    <a:pt x="728" y="317"/>
                    <a:pt x="724" y="310"/>
                  </a:cubicBezTo>
                  <a:cubicBezTo>
                    <a:pt x="715" y="296"/>
                    <a:pt x="703" y="283"/>
                    <a:pt x="690" y="272"/>
                  </a:cubicBezTo>
                  <a:cubicBezTo>
                    <a:pt x="671" y="257"/>
                    <a:pt x="651" y="245"/>
                    <a:pt x="631" y="232"/>
                  </a:cubicBezTo>
                  <a:cubicBezTo>
                    <a:pt x="621" y="225"/>
                    <a:pt x="610" y="220"/>
                    <a:pt x="599" y="217"/>
                  </a:cubicBezTo>
                  <a:cubicBezTo>
                    <a:pt x="598" y="216"/>
                    <a:pt x="597" y="216"/>
                    <a:pt x="596" y="216"/>
                  </a:cubicBezTo>
                  <a:cubicBezTo>
                    <a:pt x="586" y="212"/>
                    <a:pt x="576" y="209"/>
                    <a:pt x="566" y="206"/>
                  </a:cubicBezTo>
                  <a:cubicBezTo>
                    <a:pt x="550" y="202"/>
                    <a:pt x="533" y="202"/>
                    <a:pt x="517" y="202"/>
                  </a:cubicBezTo>
                  <a:cubicBezTo>
                    <a:pt x="501" y="202"/>
                    <a:pt x="485" y="204"/>
                    <a:pt x="469" y="205"/>
                  </a:cubicBezTo>
                  <a:cubicBezTo>
                    <a:pt x="460" y="205"/>
                    <a:pt x="452" y="206"/>
                    <a:pt x="443" y="210"/>
                  </a:cubicBezTo>
                  <a:cubicBezTo>
                    <a:pt x="430" y="215"/>
                    <a:pt x="416" y="221"/>
                    <a:pt x="403" y="227"/>
                  </a:cubicBezTo>
                  <a:cubicBezTo>
                    <a:pt x="399" y="229"/>
                    <a:pt x="394" y="229"/>
                    <a:pt x="392" y="234"/>
                  </a:cubicBezTo>
                  <a:cubicBezTo>
                    <a:pt x="391" y="234"/>
                    <a:pt x="390" y="235"/>
                    <a:pt x="389" y="235"/>
                  </a:cubicBezTo>
                  <a:cubicBezTo>
                    <a:pt x="385" y="235"/>
                    <a:pt x="382" y="238"/>
                    <a:pt x="379" y="240"/>
                  </a:cubicBezTo>
                  <a:cubicBezTo>
                    <a:pt x="371" y="245"/>
                    <a:pt x="364" y="251"/>
                    <a:pt x="357" y="256"/>
                  </a:cubicBezTo>
                  <a:cubicBezTo>
                    <a:pt x="354" y="258"/>
                    <a:pt x="352" y="260"/>
                    <a:pt x="350" y="262"/>
                  </a:cubicBezTo>
                  <a:cubicBezTo>
                    <a:pt x="341" y="273"/>
                    <a:pt x="332" y="284"/>
                    <a:pt x="323" y="295"/>
                  </a:cubicBezTo>
                  <a:cubicBezTo>
                    <a:pt x="317" y="304"/>
                    <a:pt x="310" y="313"/>
                    <a:pt x="307" y="324"/>
                  </a:cubicBezTo>
                  <a:cubicBezTo>
                    <a:pt x="303" y="334"/>
                    <a:pt x="300" y="344"/>
                    <a:pt x="296" y="354"/>
                  </a:cubicBezTo>
                  <a:cubicBezTo>
                    <a:pt x="295" y="356"/>
                    <a:pt x="295" y="358"/>
                    <a:pt x="294" y="360"/>
                  </a:cubicBezTo>
                  <a:cubicBezTo>
                    <a:pt x="289" y="372"/>
                    <a:pt x="285" y="383"/>
                    <a:pt x="282" y="395"/>
                  </a:cubicBezTo>
                  <a:cubicBezTo>
                    <a:pt x="280" y="403"/>
                    <a:pt x="278" y="412"/>
                    <a:pt x="276" y="420"/>
                  </a:cubicBezTo>
                  <a:cubicBezTo>
                    <a:pt x="272" y="434"/>
                    <a:pt x="272" y="449"/>
                    <a:pt x="272" y="463"/>
                  </a:cubicBezTo>
                  <a:cubicBezTo>
                    <a:pt x="272" y="478"/>
                    <a:pt x="273" y="493"/>
                    <a:pt x="276" y="507"/>
                  </a:cubicBezTo>
                  <a:cubicBezTo>
                    <a:pt x="278" y="516"/>
                    <a:pt x="280" y="524"/>
                    <a:pt x="283" y="533"/>
                  </a:cubicBezTo>
                  <a:cubicBezTo>
                    <a:pt x="287" y="542"/>
                    <a:pt x="290" y="552"/>
                    <a:pt x="294" y="562"/>
                  </a:cubicBezTo>
                  <a:cubicBezTo>
                    <a:pt x="298" y="573"/>
                    <a:pt x="304" y="584"/>
                    <a:pt x="310" y="594"/>
                  </a:cubicBezTo>
                  <a:cubicBezTo>
                    <a:pt x="312" y="597"/>
                    <a:pt x="314" y="600"/>
                    <a:pt x="316" y="603"/>
                  </a:cubicBezTo>
                  <a:cubicBezTo>
                    <a:pt x="325" y="613"/>
                    <a:pt x="333" y="624"/>
                    <a:pt x="342" y="634"/>
                  </a:cubicBezTo>
                  <a:cubicBezTo>
                    <a:pt x="346" y="639"/>
                    <a:pt x="351" y="644"/>
                    <a:pt x="356" y="648"/>
                  </a:cubicBezTo>
                  <a:cubicBezTo>
                    <a:pt x="360" y="653"/>
                    <a:pt x="364" y="657"/>
                    <a:pt x="369" y="660"/>
                  </a:cubicBezTo>
                  <a:cubicBezTo>
                    <a:pt x="382" y="670"/>
                    <a:pt x="395" y="679"/>
                    <a:pt x="411" y="685"/>
                  </a:cubicBezTo>
                  <a:cubicBezTo>
                    <a:pt x="419" y="687"/>
                    <a:pt x="427" y="692"/>
                    <a:pt x="435" y="695"/>
                  </a:cubicBezTo>
                  <a:cubicBezTo>
                    <a:pt x="441" y="692"/>
                    <a:pt x="441" y="692"/>
                    <a:pt x="445" y="698"/>
                  </a:cubicBezTo>
                  <a:cubicBezTo>
                    <a:pt x="452" y="700"/>
                    <a:pt x="459" y="702"/>
                    <a:pt x="466" y="704"/>
                  </a:cubicBezTo>
                  <a:cubicBezTo>
                    <a:pt x="483" y="708"/>
                    <a:pt x="500" y="711"/>
                    <a:pt x="517" y="710"/>
                  </a:cubicBezTo>
                  <a:cubicBezTo>
                    <a:pt x="524" y="709"/>
                    <a:pt x="531" y="709"/>
                    <a:pt x="537" y="708"/>
                  </a:cubicBezTo>
                  <a:cubicBezTo>
                    <a:pt x="545" y="708"/>
                    <a:pt x="553" y="707"/>
                    <a:pt x="561" y="706"/>
                  </a:cubicBezTo>
                  <a:cubicBezTo>
                    <a:pt x="568" y="706"/>
                    <a:pt x="575" y="705"/>
                    <a:pt x="582" y="703"/>
                  </a:cubicBezTo>
                  <a:cubicBezTo>
                    <a:pt x="601" y="699"/>
                    <a:pt x="620" y="694"/>
                    <a:pt x="639" y="685"/>
                  </a:cubicBezTo>
                  <a:cubicBezTo>
                    <a:pt x="651" y="679"/>
                    <a:pt x="663" y="672"/>
                    <a:pt x="673" y="663"/>
                  </a:cubicBezTo>
                  <a:cubicBezTo>
                    <a:pt x="680" y="658"/>
                    <a:pt x="686" y="652"/>
                    <a:pt x="694" y="648"/>
                  </a:cubicBezTo>
                  <a:cubicBezTo>
                    <a:pt x="702" y="642"/>
                    <a:pt x="709" y="635"/>
                    <a:pt x="713" y="625"/>
                  </a:cubicBezTo>
                  <a:cubicBezTo>
                    <a:pt x="718" y="615"/>
                    <a:pt x="723" y="605"/>
                    <a:pt x="729" y="595"/>
                  </a:cubicBezTo>
                  <a:cubicBezTo>
                    <a:pt x="735" y="583"/>
                    <a:pt x="740" y="570"/>
                    <a:pt x="745" y="557"/>
                  </a:cubicBezTo>
                  <a:cubicBezTo>
                    <a:pt x="747" y="550"/>
                    <a:pt x="749" y="542"/>
                    <a:pt x="751" y="535"/>
                  </a:cubicBezTo>
                  <a:cubicBezTo>
                    <a:pt x="754" y="522"/>
                    <a:pt x="759" y="509"/>
                    <a:pt x="760" y="496"/>
                  </a:cubicBezTo>
                  <a:close/>
                  <a:moveTo>
                    <a:pt x="709" y="227"/>
                  </a:moveTo>
                  <a:cubicBezTo>
                    <a:pt x="717" y="207"/>
                    <a:pt x="722" y="196"/>
                    <a:pt x="722" y="188"/>
                  </a:cubicBezTo>
                  <a:cubicBezTo>
                    <a:pt x="720" y="189"/>
                    <a:pt x="718" y="190"/>
                    <a:pt x="716" y="191"/>
                  </a:cubicBezTo>
                  <a:cubicBezTo>
                    <a:pt x="699" y="198"/>
                    <a:pt x="682" y="206"/>
                    <a:pt x="666" y="214"/>
                  </a:cubicBezTo>
                  <a:cubicBezTo>
                    <a:pt x="658" y="217"/>
                    <a:pt x="651" y="221"/>
                    <a:pt x="644" y="224"/>
                  </a:cubicBezTo>
                  <a:cubicBezTo>
                    <a:pt x="642" y="225"/>
                    <a:pt x="639" y="226"/>
                    <a:pt x="638" y="229"/>
                  </a:cubicBezTo>
                  <a:cubicBezTo>
                    <a:pt x="647" y="235"/>
                    <a:pt x="656" y="240"/>
                    <a:pt x="664" y="246"/>
                  </a:cubicBezTo>
                  <a:cubicBezTo>
                    <a:pt x="674" y="252"/>
                    <a:pt x="683" y="258"/>
                    <a:pt x="693" y="265"/>
                  </a:cubicBezTo>
                  <a:cubicBezTo>
                    <a:pt x="699" y="251"/>
                    <a:pt x="704" y="239"/>
                    <a:pt x="709" y="227"/>
                  </a:cubicBezTo>
                  <a:close/>
                  <a:moveTo>
                    <a:pt x="652" y="22"/>
                  </a:moveTo>
                  <a:cubicBezTo>
                    <a:pt x="652" y="21"/>
                    <a:pt x="653" y="20"/>
                    <a:pt x="653" y="18"/>
                  </a:cubicBezTo>
                  <a:cubicBezTo>
                    <a:pt x="648" y="21"/>
                    <a:pt x="646" y="25"/>
                    <a:pt x="644" y="28"/>
                  </a:cubicBezTo>
                  <a:cubicBezTo>
                    <a:pt x="626" y="54"/>
                    <a:pt x="610" y="81"/>
                    <a:pt x="592" y="106"/>
                  </a:cubicBezTo>
                  <a:cubicBezTo>
                    <a:pt x="584" y="117"/>
                    <a:pt x="577" y="129"/>
                    <a:pt x="569" y="140"/>
                  </a:cubicBezTo>
                  <a:cubicBezTo>
                    <a:pt x="559" y="154"/>
                    <a:pt x="549" y="167"/>
                    <a:pt x="539" y="181"/>
                  </a:cubicBezTo>
                  <a:cubicBezTo>
                    <a:pt x="536" y="185"/>
                    <a:pt x="533" y="190"/>
                    <a:pt x="532" y="196"/>
                  </a:cubicBezTo>
                  <a:cubicBezTo>
                    <a:pt x="537" y="196"/>
                    <a:pt x="542" y="196"/>
                    <a:pt x="546" y="197"/>
                  </a:cubicBezTo>
                  <a:cubicBezTo>
                    <a:pt x="563" y="199"/>
                    <a:pt x="579" y="202"/>
                    <a:pt x="594" y="209"/>
                  </a:cubicBezTo>
                  <a:cubicBezTo>
                    <a:pt x="602" y="212"/>
                    <a:pt x="610" y="213"/>
                    <a:pt x="617" y="217"/>
                  </a:cubicBezTo>
                  <a:cubicBezTo>
                    <a:pt x="619" y="219"/>
                    <a:pt x="621" y="219"/>
                    <a:pt x="624" y="220"/>
                  </a:cubicBezTo>
                  <a:cubicBezTo>
                    <a:pt x="625" y="219"/>
                    <a:pt x="625" y="218"/>
                    <a:pt x="625" y="217"/>
                  </a:cubicBezTo>
                  <a:cubicBezTo>
                    <a:pt x="626" y="209"/>
                    <a:pt x="627" y="201"/>
                    <a:pt x="628" y="194"/>
                  </a:cubicBezTo>
                  <a:cubicBezTo>
                    <a:pt x="628" y="191"/>
                    <a:pt x="628" y="188"/>
                    <a:pt x="628" y="186"/>
                  </a:cubicBezTo>
                  <a:cubicBezTo>
                    <a:pt x="631" y="170"/>
                    <a:pt x="634" y="154"/>
                    <a:pt x="635" y="138"/>
                  </a:cubicBezTo>
                  <a:cubicBezTo>
                    <a:pt x="636" y="127"/>
                    <a:pt x="638" y="117"/>
                    <a:pt x="640" y="107"/>
                  </a:cubicBezTo>
                  <a:cubicBezTo>
                    <a:pt x="644" y="90"/>
                    <a:pt x="646" y="72"/>
                    <a:pt x="648" y="54"/>
                  </a:cubicBezTo>
                  <a:cubicBezTo>
                    <a:pt x="650" y="43"/>
                    <a:pt x="651" y="32"/>
                    <a:pt x="652" y="22"/>
                  </a:cubicBezTo>
                  <a:close/>
                  <a:moveTo>
                    <a:pt x="651" y="688"/>
                  </a:moveTo>
                  <a:cubicBezTo>
                    <a:pt x="648" y="690"/>
                    <a:pt x="645" y="691"/>
                    <a:pt x="642" y="693"/>
                  </a:cubicBezTo>
                  <a:cubicBezTo>
                    <a:pt x="641" y="694"/>
                    <a:pt x="639" y="695"/>
                    <a:pt x="638" y="696"/>
                  </a:cubicBezTo>
                  <a:cubicBezTo>
                    <a:pt x="627" y="698"/>
                    <a:pt x="616" y="704"/>
                    <a:pt x="604" y="705"/>
                  </a:cubicBezTo>
                  <a:cubicBezTo>
                    <a:pt x="603" y="705"/>
                    <a:pt x="601" y="705"/>
                    <a:pt x="600" y="706"/>
                  </a:cubicBezTo>
                  <a:cubicBezTo>
                    <a:pt x="596" y="707"/>
                    <a:pt x="593" y="707"/>
                    <a:pt x="589" y="708"/>
                  </a:cubicBezTo>
                  <a:cubicBezTo>
                    <a:pt x="586" y="709"/>
                    <a:pt x="583" y="709"/>
                    <a:pt x="580" y="710"/>
                  </a:cubicBezTo>
                  <a:cubicBezTo>
                    <a:pt x="580" y="712"/>
                    <a:pt x="580" y="713"/>
                    <a:pt x="581" y="714"/>
                  </a:cubicBezTo>
                  <a:cubicBezTo>
                    <a:pt x="586" y="723"/>
                    <a:pt x="592" y="732"/>
                    <a:pt x="597" y="742"/>
                  </a:cubicBezTo>
                  <a:cubicBezTo>
                    <a:pt x="603" y="752"/>
                    <a:pt x="609" y="762"/>
                    <a:pt x="614" y="772"/>
                  </a:cubicBezTo>
                  <a:cubicBezTo>
                    <a:pt x="617" y="776"/>
                    <a:pt x="618" y="780"/>
                    <a:pt x="620" y="783"/>
                  </a:cubicBezTo>
                  <a:cubicBezTo>
                    <a:pt x="622" y="786"/>
                    <a:pt x="623" y="789"/>
                    <a:pt x="624" y="792"/>
                  </a:cubicBezTo>
                  <a:cubicBezTo>
                    <a:pt x="626" y="795"/>
                    <a:pt x="627" y="797"/>
                    <a:pt x="630" y="799"/>
                  </a:cubicBezTo>
                  <a:cubicBezTo>
                    <a:pt x="635" y="781"/>
                    <a:pt x="638" y="763"/>
                    <a:pt x="642" y="744"/>
                  </a:cubicBezTo>
                  <a:cubicBezTo>
                    <a:pt x="646" y="726"/>
                    <a:pt x="650" y="708"/>
                    <a:pt x="651" y="688"/>
                  </a:cubicBezTo>
                  <a:close/>
                  <a:moveTo>
                    <a:pt x="601" y="765"/>
                  </a:moveTo>
                  <a:cubicBezTo>
                    <a:pt x="601" y="765"/>
                    <a:pt x="601" y="765"/>
                    <a:pt x="601" y="765"/>
                  </a:cubicBezTo>
                  <a:cubicBezTo>
                    <a:pt x="601" y="765"/>
                    <a:pt x="601" y="765"/>
                    <a:pt x="601" y="765"/>
                  </a:cubicBezTo>
                  <a:close/>
                  <a:moveTo>
                    <a:pt x="565" y="720"/>
                  </a:moveTo>
                  <a:cubicBezTo>
                    <a:pt x="565" y="718"/>
                    <a:pt x="566" y="716"/>
                    <a:pt x="564" y="713"/>
                  </a:cubicBezTo>
                  <a:cubicBezTo>
                    <a:pt x="558" y="713"/>
                    <a:pt x="552" y="713"/>
                    <a:pt x="546" y="714"/>
                  </a:cubicBezTo>
                  <a:cubicBezTo>
                    <a:pt x="538" y="715"/>
                    <a:pt x="530" y="715"/>
                    <a:pt x="522" y="714"/>
                  </a:cubicBezTo>
                  <a:cubicBezTo>
                    <a:pt x="520" y="713"/>
                    <a:pt x="517" y="713"/>
                    <a:pt x="515" y="714"/>
                  </a:cubicBezTo>
                  <a:cubicBezTo>
                    <a:pt x="506" y="716"/>
                    <a:pt x="496" y="715"/>
                    <a:pt x="487" y="713"/>
                  </a:cubicBezTo>
                  <a:cubicBezTo>
                    <a:pt x="478" y="711"/>
                    <a:pt x="469" y="710"/>
                    <a:pt x="460" y="707"/>
                  </a:cubicBezTo>
                  <a:cubicBezTo>
                    <a:pt x="457" y="706"/>
                    <a:pt x="454" y="705"/>
                    <a:pt x="450" y="705"/>
                  </a:cubicBezTo>
                  <a:cubicBezTo>
                    <a:pt x="449" y="705"/>
                    <a:pt x="448" y="705"/>
                    <a:pt x="446" y="705"/>
                  </a:cubicBezTo>
                  <a:cubicBezTo>
                    <a:pt x="448" y="714"/>
                    <a:pt x="450" y="723"/>
                    <a:pt x="453" y="732"/>
                  </a:cubicBezTo>
                  <a:cubicBezTo>
                    <a:pt x="458" y="748"/>
                    <a:pt x="462" y="764"/>
                    <a:pt x="465" y="780"/>
                  </a:cubicBezTo>
                  <a:cubicBezTo>
                    <a:pt x="468" y="798"/>
                    <a:pt x="471" y="815"/>
                    <a:pt x="473" y="833"/>
                  </a:cubicBezTo>
                  <a:cubicBezTo>
                    <a:pt x="475" y="840"/>
                    <a:pt x="476" y="846"/>
                    <a:pt x="477" y="852"/>
                  </a:cubicBezTo>
                  <a:cubicBezTo>
                    <a:pt x="478" y="857"/>
                    <a:pt x="479" y="861"/>
                    <a:pt x="479" y="866"/>
                  </a:cubicBezTo>
                  <a:cubicBezTo>
                    <a:pt x="479" y="871"/>
                    <a:pt x="481" y="875"/>
                    <a:pt x="483" y="880"/>
                  </a:cubicBezTo>
                  <a:cubicBezTo>
                    <a:pt x="483" y="881"/>
                    <a:pt x="483" y="882"/>
                    <a:pt x="483" y="883"/>
                  </a:cubicBezTo>
                  <a:cubicBezTo>
                    <a:pt x="485" y="893"/>
                    <a:pt x="487" y="902"/>
                    <a:pt x="489" y="912"/>
                  </a:cubicBezTo>
                  <a:cubicBezTo>
                    <a:pt x="489" y="914"/>
                    <a:pt x="490" y="917"/>
                    <a:pt x="490" y="920"/>
                  </a:cubicBezTo>
                  <a:cubicBezTo>
                    <a:pt x="490" y="926"/>
                    <a:pt x="491" y="931"/>
                    <a:pt x="493" y="938"/>
                  </a:cubicBezTo>
                  <a:cubicBezTo>
                    <a:pt x="495" y="936"/>
                    <a:pt x="495" y="935"/>
                    <a:pt x="495" y="935"/>
                  </a:cubicBezTo>
                  <a:cubicBezTo>
                    <a:pt x="501" y="918"/>
                    <a:pt x="508" y="902"/>
                    <a:pt x="513" y="886"/>
                  </a:cubicBezTo>
                  <a:cubicBezTo>
                    <a:pt x="517" y="872"/>
                    <a:pt x="523" y="859"/>
                    <a:pt x="526" y="845"/>
                  </a:cubicBezTo>
                  <a:cubicBezTo>
                    <a:pt x="530" y="833"/>
                    <a:pt x="535" y="821"/>
                    <a:pt x="537" y="808"/>
                  </a:cubicBezTo>
                  <a:cubicBezTo>
                    <a:pt x="539" y="800"/>
                    <a:pt x="541" y="793"/>
                    <a:pt x="544" y="785"/>
                  </a:cubicBezTo>
                  <a:cubicBezTo>
                    <a:pt x="546" y="780"/>
                    <a:pt x="546" y="774"/>
                    <a:pt x="549" y="768"/>
                  </a:cubicBezTo>
                  <a:cubicBezTo>
                    <a:pt x="550" y="768"/>
                    <a:pt x="550" y="767"/>
                    <a:pt x="550" y="767"/>
                  </a:cubicBezTo>
                  <a:cubicBezTo>
                    <a:pt x="550" y="761"/>
                    <a:pt x="553" y="755"/>
                    <a:pt x="556" y="750"/>
                  </a:cubicBezTo>
                  <a:cubicBezTo>
                    <a:pt x="556" y="749"/>
                    <a:pt x="557" y="748"/>
                    <a:pt x="557" y="747"/>
                  </a:cubicBezTo>
                  <a:cubicBezTo>
                    <a:pt x="559" y="738"/>
                    <a:pt x="562" y="729"/>
                    <a:pt x="565" y="720"/>
                  </a:cubicBezTo>
                  <a:close/>
                  <a:moveTo>
                    <a:pt x="515" y="195"/>
                  </a:moveTo>
                  <a:cubicBezTo>
                    <a:pt x="508" y="179"/>
                    <a:pt x="501" y="164"/>
                    <a:pt x="495" y="149"/>
                  </a:cubicBezTo>
                  <a:cubicBezTo>
                    <a:pt x="495" y="148"/>
                    <a:pt x="494" y="148"/>
                    <a:pt x="493" y="147"/>
                  </a:cubicBezTo>
                  <a:cubicBezTo>
                    <a:pt x="492" y="150"/>
                    <a:pt x="490" y="152"/>
                    <a:pt x="489" y="155"/>
                  </a:cubicBezTo>
                  <a:cubicBezTo>
                    <a:pt x="488" y="158"/>
                    <a:pt x="486" y="162"/>
                    <a:pt x="485" y="166"/>
                  </a:cubicBezTo>
                  <a:cubicBezTo>
                    <a:pt x="481" y="173"/>
                    <a:pt x="478" y="180"/>
                    <a:pt x="475" y="187"/>
                  </a:cubicBezTo>
                  <a:cubicBezTo>
                    <a:pt x="474" y="189"/>
                    <a:pt x="472" y="192"/>
                    <a:pt x="474" y="195"/>
                  </a:cubicBezTo>
                  <a:cubicBezTo>
                    <a:pt x="481" y="197"/>
                    <a:pt x="505" y="196"/>
                    <a:pt x="515" y="195"/>
                  </a:cubicBezTo>
                  <a:close/>
                  <a:moveTo>
                    <a:pt x="450" y="201"/>
                  </a:moveTo>
                  <a:cubicBezTo>
                    <a:pt x="453" y="201"/>
                    <a:pt x="456" y="200"/>
                    <a:pt x="458" y="198"/>
                  </a:cubicBezTo>
                  <a:cubicBezTo>
                    <a:pt x="435" y="170"/>
                    <a:pt x="408" y="147"/>
                    <a:pt x="382" y="121"/>
                  </a:cubicBezTo>
                  <a:cubicBezTo>
                    <a:pt x="381" y="120"/>
                    <a:pt x="380" y="120"/>
                    <a:pt x="378" y="118"/>
                  </a:cubicBezTo>
                  <a:cubicBezTo>
                    <a:pt x="376" y="133"/>
                    <a:pt x="377" y="146"/>
                    <a:pt x="379" y="160"/>
                  </a:cubicBezTo>
                  <a:cubicBezTo>
                    <a:pt x="382" y="174"/>
                    <a:pt x="384" y="189"/>
                    <a:pt x="386" y="204"/>
                  </a:cubicBezTo>
                  <a:cubicBezTo>
                    <a:pt x="387" y="211"/>
                    <a:pt x="387" y="218"/>
                    <a:pt x="388" y="225"/>
                  </a:cubicBezTo>
                  <a:cubicBezTo>
                    <a:pt x="390" y="225"/>
                    <a:pt x="392" y="225"/>
                    <a:pt x="394" y="224"/>
                  </a:cubicBezTo>
                  <a:cubicBezTo>
                    <a:pt x="397" y="223"/>
                    <a:pt x="400" y="221"/>
                    <a:pt x="403" y="219"/>
                  </a:cubicBezTo>
                  <a:cubicBezTo>
                    <a:pt x="406" y="218"/>
                    <a:pt x="408" y="216"/>
                    <a:pt x="410" y="215"/>
                  </a:cubicBezTo>
                  <a:cubicBezTo>
                    <a:pt x="415" y="213"/>
                    <a:pt x="420" y="212"/>
                    <a:pt x="424" y="210"/>
                  </a:cubicBezTo>
                  <a:cubicBezTo>
                    <a:pt x="433" y="206"/>
                    <a:pt x="441" y="203"/>
                    <a:pt x="450" y="201"/>
                  </a:cubicBezTo>
                  <a:close/>
                  <a:moveTo>
                    <a:pt x="432" y="705"/>
                  </a:moveTo>
                  <a:cubicBezTo>
                    <a:pt x="433" y="704"/>
                    <a:pt x="434" y="703"/>
                    <a:pt x="435" y="701"/>
                  </a:cubicBezTo>
                  <a:cubicBezTo>
                    <a:pt x="423" y="696"/>
                    <a:pt x="412" y="691"/>
                    <a:pt x="401" y="686"/>
                  </a:cubicBezTo>
                  <a:cubicBezTo>
                    <a:pt x="393" y="683"/>
                    <a:pt x="386" y="679"/>
                    <a:pt x="380" y="674"/>
                  </a:cubicBezTo>
                  <a:cubicBezTo>
                    <a:pt x="378" y="672"/>
                    <a:pt x="376" y="670"/>
                    <a:pt x="373" y="670"/>
                  </a:cubicBezTo>
                  <a:cubicBezTo>
                    <a:pt x="372" y="671"/>
                    <a:pt x="371" y="672"/>
                    <a:pt x="370" y="673"/>
                  </a:cubicBezTo>
                  <a:cubicBezTo>
                    <a:pt x="367" y="679"/>
                    <a:pt x="364" y="685"/>
                    <a:pt x="362" y="691"/>
                  </a:cubicBezTo>
                  <a:cubicBezTo>
                    <a:pt x="358" y="703"/>
                    <a:pt x="352" y="714"/>
                    <a:pt x="348" y="726"/>
                  </a:cubicBezTo>
                  <a:cubicBezTo>
                    <a:pt x="344" y="738"/>
                    <a:pt x="338" y="750"/>
                    <a:pt x="334" y="762"/>
                  </a:cubicBezTo>
                  <a:cubicBezTo>
                    <a:pt x="334" y="763"/>
                    <a:pt x="333" y="764"/>
                    <a:pt x="333" y="764"/>
                  </a:cubicBezTo>
                  <a:cubicBezTo>
                    <a:pt x="329" y="772"/>
                    <a:pt x="325" y="779"/>
                    <a:pt x="323" y="788"/>
                  </a:cubicBezTo>
                  <a:cubicBezTo>
                    <a:pt x="319" y="798"/>
                    <a:pt x="316" y="808"/>
                    <a:pt x="311" y="817"/>
                  </a:cubicBezTo>
                  <a:cubicBezTo>
                    <a:pt x="309" y="820"/>
                    <a:pt x="308" y="824"/>
                    <a:pt x="306" y="827"/>
                  </a:cubicBezTo>
                  <a:cubicBezTo>
                    <a:pt x="305" y="831"/>
                    <a:pt x="303" y="834"/>
                    <a:pt x="302" y="838"/>
                  </a:cubicBezTo>
                  <a:cubicBezTo>
                    <a:pt x="302" y="838"/>
                    <a:pt x="302" y="839"/>
                    <a:pt x="303" y="839"/>
                  </a:cubicBezTo>
                  <a:cubicBezTo>
                    <a:pt x="304" y="838"/>
                    <a:pt x="305" y="837"/>
                    <a:pt x="306" y="836"/>
                  </a:cubicBezTo>
                  <a:cubicBezTo>
                    <a:pt x="312" y="830"/>
                    <a:pt x="318" y="824"/>
                    <a:pt x="324" y="818"/>
                  </a:cubicBezTo>
                  <a:cubicBezTo>
                    <a:pt x="331" y="810"/>
                    <a:pt x="339" y="802"/>
                    <a:pt x="346" y="794"/>
                  </a:cubicBezTo>
                  <a:cubicBezTo>
                    <a:pt x="354" y="786"/>
                    <a:pt x="362" y="777"/>
                    <a:pt x="370" y="769"/>
                  </a:cubicBezTo>
                  <a:cubicBezTo>
                    <a:pt x="373" y="766"/>
                    <a:pt x="376" y="762"/>
                    <a:pt x="379" y="759"/>
                  </a:cubicBezTo>
                  <a:cubicBezTo>
                    <a:pt x="383" y="754"/>
                    <a:pt x="388" y="750"/>
                    <a:pt x="393" y="745"/>
                  </a:cubicBezTo>
                  <a:cubicBezTo>
                    <a:pt x="397" y="740"/>
                    <a:pt x="402" y="736"/>
                    <a:pt x="406" y="731"/>
                  </a:cubicBezTo>
                  <a:cubicBezTo>
                    <a:pt x="414" y="722"/>
                    <a:pt x="422" y="712"/>
                    <a:pt x="432" y="705"/>
                  </a:cubicBezTo>
                  <a:close/>
                  <a:moveTo>
                    <a:pt x="375" y="232"/>
                  </a:moveTo>
                  <a:cubicBezTo>
                    <a:pt x="369" y="229"/>
                    <a:pt x="364" y="226"/>
                    <a:pt x="359" y="224"/>
                  </a:cubicBezTo>
                  <a:cubicBezTo>
                    <a:pt x="345" y="217"/>
                    <a:pt x="331" y="211"/>
                    <a:pt x="318" y="205"/>
                  </a:cubicBezTo>
                  <a:cubicBezTo>
                    <a:pt x="307" y="200"/>
                    <a:pt x="296" y="195"/>
                    <a:pt x="285" y="190"/>
                  </a:cubicBezTo>
                  <a:cubicBezTo>
                    <a:pt x="266" y="181"/>
                    <a:pt x="247" y="172"/>
                    <a:pt x="228" y="164"/>
                  </a:cubicBezTo>
                  <a:cubicBezTo>
                    <a:pt x="213" y="157"/>
                    <a:pt x="199" y="151"/>
                    <a:pt x="184" y="144"/>
                  </a:cubicBezTo>
                  <a:cubicBezTo>
                    <a:pt x="183" y="144"/>
                    <a:pt x="182" y="143"/>
                    <a:pt x="179" y="143"/>
                  </a:cubicBezTo>
                  <a:cubicBezTo>
                    <a:pt x="181" y="147"/>
                    <a:pt x="183" y="151"/>
                    <a:pt x="185" y="154"/>
                  </a:cubicBezTo>
                  <a:cubicBezTo>
                    <a:pt x="195" y="169"/>
                    <a:pt x="204" y="184"/>
                    <a:pt x="215" y="198"/>
                  </a:cubicBezTo>
                  <a:cubicBezTo>
                    <a:pt x="223" y="208"/>
                    <a:pt x="230" y="218"/>
                    <a:pt x="237" y="228"/>
                  </a:cubicBezTo>
                  <a:cubicBezTo>
                    <a:pt x="243" y="237"/>
                    <a:pt x="250" y="247"/>
                    <a:pt x="256" y="256"/>
                  </a:cubicBezTo>
                  <a:cubicBezTo>
                    <a:pt x="259" y="261"/>
                    <a:pt x="262" y="267"/>
                    <a:pt x="266" y="272"/>
                  </a:cubicBezTo>
                  <a:cubicBezTo>
                    <a:pt x="269" y="277"/>
                    <a:pt x="272" y="283"/>
                    <a:pt x="277" y="287"/>
                  </a:cubicBezTo>
                  <a:cubicBezTo>
                    <a:pt x="281" y="295"/>
                    <a:pt x="288" y="301"/>
                    <a:pt x="292" y="309"/>
                  </a:cubicBezTo>
                  <a:cubicBezTo>
                    <a:pt x="294" y="312"/>
                    <a:pt x="297" y="315"/>
                    <a:pt x="299" y="319"/>
                  </a:cubicBezTo>
                  <a:cubicBezTo>
                    <a:pt x="300" y="319"/>
                    <a:pt x="301" y="319"/>
                    <a:pt x="302" y="320"/>
                  </a:cubicBezTo>
                  <a:cubicBezTo>
                    <a:pt x="303" y="319"/>
                    <a:pt x="303" y="319"/>
                    <a:pt x="304" y="318"/>
                  </a:cubicBezTo>
                  <a:cubicBezTo>
                    <a:pt x="309" y="304"/>
                    <a:pt x="319" y="293"/>
                    <a:pt x="326" y="281"/>
                  </a:cubicBezTo>
                  <a:cubicBezTo>
                    <a:pt x="327" y="280"/>
                    <a:pt x="328" y="279"/>
                    <a:pt x="328" y="278"/>
                  </a:cubicBezTo>
                  <a:cubicBezTo>
                    <a:pt x="332" y="273"/>
                    <a:pt x="336" y="268"/>
                    <a:pt x="340" y="263"/>
                  </a:cubicBezTo>
                  <a:cubicBezTo>
                    <a:pt x="342" y="260"/>
                    <a:pt x="345" y="257"/>
                    <a:pt x="348" y="255"/>
                  </a:cubicBezTo>
                  <a:cubicBezTo>
                    <a:pt x="356" y="248"/>
                    <a:pt x="365" y="240"/>
                    <a:pt x="375" y="232"/>
                  </a:cubicBezTo>
                  <a:close/>
                  <a:moveTo>
                    <a:pt x="356" y="664"/>
                  </a:moveTo>
                  <a:cubicBezTo>
                    <a:pt x="358" y="663"/>
                    <a:pt x="360" y="664"/>
                    <a:pt x="361" y="661"/>
                  </a:cubicBezTo>
                  <a:cubicBezTo>
                    <a:pt x="354" y="654"/>
                    <a:pt x="346" y="647"/>
                    <a:pt x="340" y="639"/>
                  </a:cubicBezTo>
                  <a:cubicBezTo>
                    <a:pt x="332" y="631"/>
                    <a:pt x="326" y="623"/>
                    <a:pt x="318" y="615"/>
                  </a:cubicBezTo>
                  <a:cubicBezTo>
                    <a:pt x="310" y="620"/>
                    <a:pt x="305" y="626"/>
                    <a:pt x="299" y="632"/>
                  </a:cubicBezTo>
                  <a:cubicBezTo>
                    <a:pt x="295" y="637"/>
                    <a:pt x="290" y="642"/>
                    <a:pt x="286" y="647"/>
                  </a:cubicBezTo>
                  <a:cubicBezTo>
                    <a:pt x="277" y="656"/>
                    <a:pt x="269" y="665"/>
                    <a:pt x="261" y="674"/>
                  </a:cubicBezTo>
                  <a:cubicBezTo>
                    <a:pt x="258" y="677"/>
                    <a:pt x="254" y="681"/>
                    <a:pt x="251" y="684"/>
                  </a:cubicBezTo>
                  <a:cubicBezTo>
                    <a:pt x="248" y="690"/>
                    <a:pt x="243" y="695"/>
                    <a:pt x="239" y="699"/>
                  </a:cubicBezTo>
                  <a:cubicBezTo>
                    <a:pt x="237" y="701"/>
                    <a:pt x="236" y="702"/>
                    <a:pt x="235" y="704"/>
                  </a:cubicBezTo>
                  <a:cubicBezTo>
                    <a:pt x="234" y="705"/>
                    <a:pt x="233" y="706"/>
                    <a:pt x="235" y="707"/>
                  </a:cubicBezTo>
                  <a:cubicBezTo>
                    <a:pt x="255" y="701"/>
                    <a:pt x="275" y="692"/>
                    <a:pt x="295" y="685"/>
                  </a:cubicBezTo>
                  <a:cubicBezTo>
                    <a:pt x="305" y="681"/>
                    <a:pt x="314" y="677"/>
                    <a:pt x="324" y="673"/>
                  </a:cubicBezTo>
                  <a:cubicBezTo>
                    <a:pt x="333" y="670"/>
                    <a:pt x="343" y="668"/>
                    <a:pt x="352" y="665"/>
                  </a:cubicBezTo>
                  <a:cubicBezTo>
                    <a:pt x="354" y="665"/>
                    <a:pt x="355" y="664"/>
                    <a:pt x="356" y="664"/>
                  </a:cubicBezTo>
                  <a:close/>
                  <a:moveTo>
                    <a:pt x="310" y="604"/>
                  </a:moveTo>
                  <a:cubicBezTo>
                    <a:pt x="309" y="603"/>
                    <a:pt x="308" y="601"/>
                    <a:pt x="307" y="600"/>
                  </a:cubicBezTo>
                  <a:cubicBezTo>
                    <a:pt x="301" y="589"/>
                    <a:pt x="294" y="578"/>
                    <a:pt x="290" y="566"/>
                  </a:cubicBezTo>
                  <a:cubicBezTo>
                    <a:pt x="287" y="559"/>
                    <a:pt x="285" y="551"/>
                    <a:pt x="282" y="544"/>
                  </a:cubicBezTo>
                  <a:cubicBezTo>
                    <a:pt x="278" y="535"/>
                    <a:pt x="275" y="526"/>
                    <a:pt x="271" y="516"/>
                  </a:cubicBezTo>
                  <a:cubicBezTo>
                    <a:pt x="270" y="516"/>
                    <a:pt x="268" y="517"/>
                    <a:pt x="267" y="516"/>
                  </a:cubicBezTo>
                  <a:cubicBezTo>
                    <a:pt x="263" y="515"/>
                    <a:pt x="259" y="517"/>
                    <a:pt x="256" y="518"/>
                  </a:cubicBezTo>
                  <a:cubicBezTo>
                    <a:pt x="247" y="523"/>
                    <a:pt x="238" y="527"/>
                    <a:pt x="229" y="532"/>
                  </a:cubicBezTo>
                  <a:cubicBezTo>
                    <a:pt x="215" y="539"/>
                    <a:pt x="202" y="546"/>
                    <a:pt x="189" y="553"/>
                  </a:cubicBezTo>
                  <a:cubicBezTo>
                    <a:pt x="183" y="556"/>
                    <a:pt x="177" y="559"/>
                    <a:pt x="171" y="562"/>
                  </a:cubicBezTo>
                  <a:cubicBezTo>
                    <a:pt x="157" y="570"/>
                    <a:pt x="142" y="577"/>
                    <a:pt x="128" y="584"/>
                  </a:cubicBezTo>
                  <a:cubicBezTo>
                    <a:pt x="123" y="587"/>
                    <a:pt x="117" y="589"/>
                    <a:pt x="112" y="591"/>
                  </a:cubicBezTo>
                  <a:cubicBezTo>
                    <a:pt x="98" y="598"/>
                    <a:pt x="84" y="606"/>
                    <a:pt x="69" y="613"/>
                  </a:cubicBezTo>
                  <a:cubicBezTo>
                    <a:pt x="57" y="619"/>
                    <a:pt x="44" y="626"/>
                    <a:pt x="31" y="633"/>
                  </a:cubicBezTo>
                  <a:cubicBezTo>
                    <a:pt x="30" y="634"/>
                    <a:pt x="28" y="634"/>
                    <a:pt x="29" y="637"/>
                  </a:cubicBezTo>
                  <a:cubicBezTo>
                    <a:pt x="32" y="636"/>
                    <a:pt x="34" y="636"/>
                    <a:pt x="37" y="636"/>
                  </a:cubicBezTo>
                  <a:cubicBezTo>
                    <a:pt x="46" y="635"/>
                    <a:pt x="55" y="635"/>
                    <a:pt x="65" y="634"/>
                  </a:cubicBezTo>
                  <a:cubicBezTo>
                    <a:pt x="75" y="633"/>
                    <a:pt x="84" y="632"/>
                    <a:pt x="94" y="631"/>
                  </a:cubicBezTo>
                  <a:cubicBezTo>
                    <a:pt x="112" y="629"/>
                    <a:pt x="131" y="626"/>
                    <a:pt x="149" y="624"/>
                  </a:cubicBezTo>
                  <a:cubicBezTo>
                    <a:pt x="155" y="623"/>
                    <a:pt x="161" y="623"/>
                    <a:pt x="167" y="621"/>
                  </a:cubicBezTo>
                  <a:cubicBezTo>
                    <a:pt x="180" y="619"/>
                    <a:pt x="192" y="619"/>
                    <a:pt x="205" y="617"/>
                  </a:cubicBezTo>
                  <a:cubicBezTo>
                    <a:pt x="219" y="615"/>
                    <a:pt x="234" y="614"/>
                    <a:pt x="248" y="612"/>
                  </a:cubicBezTo>
                  <a:cubicBezTo>
                    <a:pt x="257" y="612"/>
                    <a:pt x="265" y="611"/>
                    <a:pt x="274" y="611"/>
                  </a:cubicBezTo>
                  <a:cubicBezTo>
                    <a:pt x="284" y="611"/>
                    <a:pt x="295" y="609"/>
                    <a:pt x="305" y="608"/>
                  </a:cubicBezTo>
                  <a:cubicBezTo>
                    <a:pt x="307" y="607"/>
                    <a:pt x="309" y="607"/>
                    <a:pt x="310" y="604"/>
                  </a:cubicBezTo>
                  <a:close/>
                  <a:moveTo>
                    <a:pt x="295" y="336"/>
                  </a:moveTo>
                  <a:cubicBezTo>
                    <a:pt x="296" y="335"/>
                    <a:pt x="296" y="334"/>
                    <a:pt x="296" y="332"/>
                  </a:cubicBezTo>
                  <a:cubicBezTo>
                    <a:pt x="293" y="331"/>
                    <a:pt x="290" y="330"/>
                    <a:pt x="288" y="330"/>
                  </a:cubicBezTo>
                  <a:cubicBezTo>
                    <a:pt x="278" y="328"/>
                    <a:pt x="268" y="327"/>
                    <a:pt x="259" y="326"/>
                  </a:cubicBezTo>
                  <a:cubicBezTo>
                    <a:pt x="253" y="325"/>
                    <a:pt x="248" y="324"/>
                    <a:pt x="242" y="323"/>
                  </a:cubicBezTo>
                  <a:cubicBezTo>
                    <a:pt x="227" y="321"/>
                    <a:pt x="212" y="319"/>
                    <a:pt x="197" y="315"/>
                  </a:cubicBezTo>
                  <a:cubicBezTo>
                    <a:pt x="194" y="315"/>
                    <a:pt x="191" y="314"/>
                    <a:pt x="188" y="314"/>
                  </a:cubicBezTo>
                  <a:cubicBezTo>
                    <a:pt x="188" y="314"/>
                    <a:pt x="187" y="315"/>
                    <a:pt x="187" y="315"/>
                  </a:cubicBezTo>
                  <a:cubicBezTo>
                    <a:pt x="194" y="322"/>
                    <a:pt x="200" y="328"/>
                    <a:pt x="206" y="335"/>
                  </a:cubicBezTo>
                  <a:cubicBezTo>
                    <a:pt x="220" y="348"/>
                    <a:pt x="234" y="360"/>
                    <a:pt x="247" y="373"/>
                  </a:cubicBezTo>
                  <a:cubicBezTo>
                    <a:pt x="255" y="380"/>
                    <a:pt x="262" y="388"/>
                    <a:pt x="269" y="395"/>
                  </a:cubicBezTo>
                  <a:cubicBezTo>
                    <a:pt x="270" y="397"/>
                    <a:pt x="272" y="398"/>
                    <a:pt x="274" y="398"/>
                  </a:cubicBezTo>
                  <a:cubicBezTo>
                    <a:pt x="274" y="397"/>
                    <a:pt x="275" y="396"/>
                    <a:pt x="275" y="395"/>
                  </a:cubicBezTo>
                  <a:cubicBezTo>
                    <a:pt x="278" y="384"/>
                    <a:pt x="280" y="372"/>
                    <a:pt x="285" y="362"/>
                  </a:cubicBezTo>
                  <a:cubicBezTo>
                    <a:pt x="287" y="357"/>
                    <a:pt x="289" y="352"/>
                    <a:pt x="291" y="347"/>
                  </a:cubicBezTo>
                  <a:cubicBezTo>
                    <a:pt x="292" y="343"/>
                    <a:pt x="294" y="340"/>
                    <a:pt x="295" y="336"/>
                  </a:cubicBezTo>
                  <a:close/>
                  <a:moveTo>
                    <a:pt x="270" y="418"/>
                  </a:moveTo>
                  <a:cubicBezTo>
                    <a:pt x="270" y="416"/>
                    <a:pt x="272" y="413"/>
                    <a:pt x="269" y="411"/>
                  </a:cubicBezTo>
                  <a:cubicBezTo>
                    <a:pt x="258" y="411"/>
                    <a:pt x="246" y="413"/>
                    <a:pt x="235" y="415"/>
                  </a:cubicBezTo>
                  <a:cubicBezTo>
                    <a:pt x="230" y="416"/>
                    <a:pt x="224" y="416"/>
                    <a:pt x="219" y="418"/>
                  </a:cubicBezTo>
                  <a:cubicBezTo>
                    <a:pt x="214" y="419"/>
                    <a:pt x="209" y="421"/>
                    <a:pt x="204" y="422"/>
                  </a:cubicBezTo>
                  <a:cubicBezTo>
                    <a:pt x="191" y="424"/>
                    <a:pt x="178" y="427"/>
                    <a:pt x="165" y="430"/>
                  </a:cubicBezTo>
                  <a:cubicBezTo>
                    <a:pt x="156" y="432"/>
                    <a:pt x="146" y="434"/>
                    <a:pt x="136" y="435"/>
                  </a:cubicBezTo>
                  <a:cubicBezTo>
                    <a:pt x="130" y="435"/>
                    <a:pt x="125" y="436"/>
                    <a:pt x="119" y="437"/>
                  </a:cubicBezTo>
                  <a:cubicBezTo>
                    <a:pt x="115" y="438"/>
                    <a:pt x="111" y="439"/>
                    <a:pt x="107" y="439"/>
                  </a:cubicBezTo>
                  <a:cubicBezTo>
                    <a:pt x="100" y="441"/>
                    <a:pt x="93" y="441"/>
                    <a:pt x="86" y="443"/>
                  </a:cubicBezTo>
                  <a:cubicBezTo>
                    <a:pt x="78" y="446"/>
                    <a:pt x="70" y="447"/>
                    <a:pt x="62" y="448"/>
                  </a:cubicBezTo>
                  <a:cubicBezTo>
                    <a:pt x="49" y="451"/>
                    <a:pt x="37" y="452"/>
                    <a:pt x="23" y="456"/>
                  </a:cubicBezTo>
                  <a:cubicBezTo>
                    <a:pt x="27" y="459"/>
                    <a:pt x="30" y="460"/>
                    <a:pt x="33" y="461"/>
                  </a:cubicBezTo>
                  <a:cubicBezTo>
                    <a:pt x="52" y="466"/>
                    <a:pt x="71" y="469"/>
                    <a:pt x="90" y="473"/>
                  </a:cubicBezTo>
                  <a:cubicBezTo>
                    <a:pt x="99" y="474"/>
                    <a:pt x="108" y="476"/>
                    <a:pt x="117" y="478"/>
                  </a:cubicBezTo>
                  <a:cubicBezTo>
                    <a:pt x="128" y="480"/>
                    <a:pt x="139" y="482"/>
                    <a:pt x="150" y="484"/>
                  </a:cubicBezTo>
                  <a:cubicBezTo>
                    <a:pt x="161" y="486"/>
                    <a:pt x="172" y="487"/>
                    <a:pt x="182" y="489"/>
                  </a:cubicBezTo>
                  <a:cubicBezTo>
                    <a:pt x="196" y="491"/>
                    <a:pt x="210" y="495"/>
                    <a:pt x="223" y="498"/>
                  </a:cubicBezTo>
                  <a:cubicBezTo>
                    <a:pt x="233" y="500"/>
                    <a:pt x="243" y="502"/>
                    <a:pt x="253" y="504"/>
                  </a:cubicBezTo>
                  <a:cubicBezTo>
                    <a:pt x="255" y="504"/>
                    <a:pt x="258" y="505"/>
                    <a:pt x="261" y="505"/>
                  </a:cubicBezTo>
                  <a:cubicBezTo>
                    <a:pt x="264" y="505"/>
                    <a:pt x="266" y="503"/>
                    <a:pt x="269" y="502"/>
                  </a:cubicBezTo>
                  <a:cubicBezTo>
                    <a:pt x="269" y="499"/>
                    <a:pt x="269" y="497"/>
                    <a:pt x="268" y="494"/>
                  </a:cubicBezTo>
                  <a:cubicBezTo>
                    <a:pt x="267" y="483"/>
                    <a:pt x="266" y="473"/>
                    <a:pt x="266" y="462"/>
                  </a:cubicBezTo>
                  <a:cubicBezTo>
                    <a:pt x="266" y="455"/>
                    <a:pt x="265" y="449"/>
                    <a:pt x="266" y="442"/>
                  </a:cubicBezTo>
                  <a:cubicBezTo>
                    <a:pt x="267" y="434"/>
                    <a:pt x="269" y="426"/>
                    <a:pt x="270" y="418"/>
                  </a:cubicBezTo>
                  <a:close/>
                </a:path>
              </a:pathLst>
            </a:custGeom>
            <a:solidFill>
              <a:srgbClr val="000000"/>
            </a:solidFill>
            <a:ln w="9525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6" name="Freeform 28"/>
            <p:cNvSpPr>
              <a:spLocks/>
            </p:cNvSpPr>
            <p:nvPr/>
          </p:nvSpPr>
          <p:spPr bwMode="auto">
            <a:xfrm>
              <a:off x="3305" y="1527"/>
              <a:ext cx="353" cy="181"/>
            </a:xfrm>
            <a:custGeom>
              <a:avLst/>
              <a:gdLst>
                <a:gd name="T0" fmla="*/ 170 w 184"/>
                <a:gd name="T1" fmla="*/ 53 h 94"/>
                <a:gd name="T2" fmla="*/ 184 w 184"/>
                <a:gd name="T3" fmla="*/ 59 h 94"/>
                <a:gd name="T4" fmla="*/ 158 w 184"/>
                <a:gd name="T5" fmla="*/ 65 h 94"/>
                <a:gd name="T6" fmla="*/ 147 w 184"/>
                <a:gd name="T7" fmla="*/ 67 h 94"/>
                <a:gd name="T8" fmla="*/ 107 w 184"/>
                <a:gd name="T9" fmla="*/ 75 h 94"/>
                <a:gd name="T10" fmla="*/ 82 w 184"/>
                <a:gd name="T11" fmla="*/ 79 h 94"/>
                <a:gd name="T12" fmla="*/ 62 w 184"/>
                <a:gd name="T13" fmla="*/ 83 h 94"/>
                <a:gd name="T14" fmla="*/ 45 w 184"/>
                <a:gd name="T15" fmla="*/ 86 h 94"/>
                <a:gd name="T16" fmla="*/ 41 w 184"/>
                <a:gd name="T17" fmla="*/ 86 h 94"/>
                <a:gd name="T18" fmla="*/ 5 w 184"/>
                <a:gd name="T19" fmla="*/ 94 h 94"/>
                <a:gd name="T20" fmla="*/ 4 w 184"/>
                <a:gd name="T21" fmla="*/ 94 h 94"/>
                <a:gd name="T22" fmla="*/ 0 w 184"/>
                <a:gd name="T23" fmla="*/ 90 h 94"/>
                <a:gd name="T24" fmla="*/ 0 w 184"/>
                <a:gd name="T25" fmla="*/ 75 h 94"/>
                <a:gd name="T26" fmla="*/ 2 w 184"/>
                <a:gd name="T27" fmla="*/ 43 h 94"/>
                <a:gd name="T28" fmla="*/ 2 w 184"/>
                <a:gd name="T29" fmla="*/ 10 h 94"/>
                <a:gd name="T30" fmla="*/ 2 w 184"/>
                <a:gd name="T31" fmla="*/ 3 h 94"/>
                <a:gd name="T32" fmla="*/ 11 w 184"/>
                <a:gd name="T33" fmla="*/ 1 h 94"/>
                <a:gd name="T34" fmla="*/ 32 w 184"/>
                <a:gd name="T35" fmla="*/ 7 h 94"/>
                <a:gd name="T36" fmla="*/ 75 w 184"/>
                <a:gd name="T37" fmla="*/ 21 h 94"/>
                <a:gd name="T38" fmla="*/ 112 w 184"/>
                <a:gd name="T39" fmla="*/ 33 h 94"/>
                <a:gd name="T40" fmla="*/ 153 w 184"/>
                <a:gd name="T41" fmla="*/ 47 h 94"/>
                <a:gd name="T42" fmla="*/ 170 w 184"/>
                <a:gd name="T43" fmla="*/ 53 h 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84" h="94">
                  <a:moveTo>
                    <a:pt x="170" y="53"/>
                  </a:moveTo>
                  <a:cubicBezTo>
                    <a:pt x="174" y="55"/>
                    <a:pt x="179" y="56"/>
                    <a:pt x="184" y="59"/>
                  </a:cubicBezTo>
                  <a:cubicBezTo>
                    <a:pt x="174" y="61"/>
                    <a:pt x="166" y="63"/>
                    <a:pt x="158" y="65"/>
                  </a:cubicBezTo>
                  <a:cubicBezTo>
                    <a:pt x="154" y="66"/>
                    <a:pt x="151" y="66"/>
                    <a:pt x="147" y="67"/>
                  </a:cubicBezTo>
                  <a:cubicBezTo>
                    <a:pt x="134" y="68"/>
                    <a:pt x="120" y="72"/>
                    <a:pt x="107" y="75"/>
                  </a:cubicBezTo>
                  <a:cubicBezTo>
                    <a:pt x="99" y="76"/>
                    <a:pt x="90" y="77"/>
                    <a:pt x="82" y="79"/>
                  </a:cubicBezTo>
                  <a:cubicBezTo>
                    <a:pt x="75" y="80"/>
                    <a:pt x="69" y="81"/>
                    <a:pt x="62" y="83"/>
                  </a:cubicBezTo>
                  <a:cubicBezTo>
                    <a:pt x="56" y="84"/>
                    <a:pt x="51" y="86"/>
                    <a:pt x="45" y="86"/>
                  </a:cubicBezTo>
                  <a:cubicBezTo>
                    <a:pt x="44" y="86"/>
                    <a:pt x="42" y="86"/>
                    <a:pt x="41" y="86"/>
                  </a:cubicBezTo>
                  <a:cubicBezTo>
                    <a:pt x="30" y="91"/>
                    <a:pt x="17" y="91"/>
                    <a:pt x="5" y="94"/>
                  </a:cubicBezTo>
                  <a:cubicBezTo>
                    <a:pt x="5" y="94"/>
                    <a:pt x="4" y="94"/>
                    <a:pt x="4" y="94"/>
                  </a:cubicBezTo>
                  <a:cubicBezTo>
                    <a:pt x="1" y="94"/>
                    <a:pt x="0" y="92"/>
                    <a:pt x="0" y="90"/>
                  </a:cubicBezTo>
                  <a:cubicBezTo>
                    <a:pt x="0" y="85"/>
                    <a:pt x="0" y="80"/>
                    <a:pt x="0" y="75"/>
                  </a:cubicBezTo>
                  <a:cubicBezTo>
                    <a:pt x="1" y="64"/>
                    <a:pt x="2" y="54"/>
                    <a:pt x="2" y="43"/>
                  </a:cubicBezTo>
                  <a:cubicBezTo>
                    <a:pt x="3" y="32"/>
                    <a:pt x="2" y="21"/>
                    <a:pt x="2" y="10"/>
                  </a:cubicBezTo>
                  <a:cubicBezTo>
                    <a:pt x="2" y="8"/>
                    <a:pt x="2" y="5"/>
                    <a:pt x="2" y="3"/>
                  </a:cubicBezTo>
                  <a:cubicBezTo>
                    <a:pt x="5" y="0"/>
                    <a:pt x="8" y="0"/>
                    <a:pt x="11" y="1"/>
                  </a:cubicBezTo>
                  <a:cubicBezTo>
                    <a:pt x="18" y="4"/>
                    <a:pt x="25" y="5"/>
                    <a:pt x="32" y="7"/>
                  </a:cubicBezTo>
                  <a:cubicBezTo>
                    <a:pt x="46" y="12"/>
                    <a:pt x="61" y="16"/>
                    <a:pt x="75" y="21"/>
                  </a:cubicBezTo>
                  <a:cubicBezTo>
                    <a:pt x="87" y="25"/>
                    <a:pt x="100" y="29"/>
                    <a:pt x="112" y="33"/>
                  </a:cubicBezTo>
                  <a:cubicBezTo>
                    <a:pt x="126" y="37"/>
                    <a:pt x="139" y="42"/>
                    <a:pt x="153" y="47"/>
                  </a:cubicBezTo>
                  <a:cubicBezTo>
                    <a:pt x="159" y="49"/>
                    <a:pt x="164" y="51"/>
                    <a:pt x="170" y="53"/>
                  </a:cubicBezTo>
                  <a:close/>
                </a:path>
              </a:pathLst>
            </a:cu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7" name="Freeform 29"/>
            <p:cNvSpPr>
              <a:spLocks/>
            </p:cNvSpPr>
            <p:nvPr/>
          </p:nvSpPr>
          <p:spPr bwMode="auto">
            <a:xfrm>
              <a:off x="3178" y="1103"/>
              <a:ext cx="348" cy="291"/>
            </a:xfrm>
            <a:custGeom>
              <a:avLst/>
              <a:gdLst>
                <a:gd name="T0" fmla="*/ 181 w 181"/>
                <a:gd name="T1" fmla="*/ 1 h 151"/>
                <a:gd name="T2" fmla="*/ 181 w 181"/>
                <a:gd name="T3" fmla="*/ 2 h 151"/>
                <a:gd name="T4" fmla="*/ 157 w 181"/>
                <a:gd name="T5" fmla="*/ 28 h 151"/>
                <a:gd name="T6" fmla="*/ 145 w 181"/>
                <a:gd name="T7" fmla="*/ 43 h 151"/>
                <a:gd name="T8" fmla="*/ 124 w 181"/>
                <a:gd name="T9" fmla="*/ 68 h 151"/>
                <a:gd name="T10" fmla="*/ 107 w 181"/>
                <a:gd name="T11" fmla="*/ 88 h 151"/>
                <a:gd name="T12" fmla="*/ 105 w 181"/>
                <a:gd name="T13" fmla="*/ 90 h 151"/>
                <a:gd name="T14" fmla="*/ 79 w 181"/>
                <a:gd name="T15" fmla="*/ 122 h 151"/>
                <a:gd name="T16" fmla="*/ 53 w 181"/>
                <a:gd name="T17" fmla="*/ 150 h 151"/>
                <a:gd name="T18" fmla="*/ 51 w 181"/>
                <a:gd name="T19" fmla="*/ 151 h 151"/>
                <a:gd name="T20" fmla="*/ 44 w 181"/>
                <a:gd name="T21" fmla="*/ 139 h 151"/>
                <a:gd name="T22" fmla="*/ 24 w 181"/>
                <a:gd name="T23" fmla="*/ 107 h 151"/>
                <a:gd name="T24" fmla="*/ 5 w 181"/>
                <a:gd name="T25" fmla="*/ 86 h 151"/>
                <a:gd name="T26" fmla="*/ 0 w 181"/>
                <a:gd name="T27" fmla="*/ 79 h 151"/>
                <a:gd name="T28" fmla="*/ 10 w 181"/>
                <a:gd name="T29" fmla="*/ 74 h 151"/>
                <a:gd name="T30" fmla="*/ 44 w 181"/>
                <a:gd name="T31" fmla="*/ 57 h 151"/>
                <a:gd name="T32" fmla="*/ 70 w 181"/>
                <a:gd name="T33" fmla="*/ 46 h 151"/>
                <a:gd name="T34" fmla="*/ 119 w 181"/>
                <a:gd name="T35" fmla="*/ 23 h 151"/>
                <a:gd name="T36" fmla="*/ 153 w 181"/>
                <a:gd name="T37" fmla="*/ 9 h 151"/>
                <a:gd name="T38" fmla="*/ 179 w 181"/>
                <a:gd name="T39" fmla="*/ 0 h 151"/>
                <a:gd name="T40" fmla="*/ 181 w 181"/>
                <a:gd name="T41" fmla="*/ 1 h 1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181" h="151">
                  <a:moveTo>
                    <a:pt x="181" y="1"/>
                  </a:moveTo>
                  <a:cubicBezTo>
                    <a:pt x="181" y="1"/>
                    <a:pt x="181" y="2"/>
                    <a:pt x="181" y="2"/>
                  </a:cubicBezTo>
                  <a:cubicBezTo>
                    <a:pt x="173" y="11"/>
                    <a:pt x="166" y="20"/>
                    <a:pt x="157" y="28"/>
                  </a:cubicBezTo>
                  <a:cubicBezTo>
                    <a:pt x="153" y="33"/>
                    <a:pt x="149" y="38"/>
                    <a:pt x="145" y="43"/>
                  </a:cubicBezTo>
                  <a:cubicBezTo>
                    <a:pt x="139" y="52"/>
                    <a:pt x="131" y="60"/>
                    <a:pt x="124" y="68"/>
                  </a:cubicBezTo>
                  <a:cubicBezTo>
                    <a:pt x="118" y="75"/>
                    <a:pt x="113" y="81"/>
                    <a:pt x="107" y="88"/>
                  </a:cubicBezTo>
                  <a:cubicBezTo>
                    <a:pt x="106" y="89"/>
                    <a:pt x="106" y="89"/>
                    <a:pt x="105" y="90"/>
                  </a:cubicBezTo>
                  <a:cubicBezTo>
                    <a:pt x="98" y="102"/>
                    <a:pt x="88" y="112"/>
                    <a:pt x="79" y="122"/>
                  </a:cubicBezTo>
                  <a:cubicBezTo>
                    <a:pt x="71" y="132"/>
                    <a:pt x="62" y="141"/>
                    <a:pt x="53" y="150"/>
                  </a:cubicBezTo>
                  <a:cubicBezTo>
                    <a:pt x="53" y="151"/>
                    <a:pt x="52" y="151"/>
                    <a:pt x="51" y="151"/>
                  </a:cubicBezTo>
                  <a:cubicBezTo>
                    <a:pt x="48" y="147"/>
                    <a:pt x="46" y="143"/>
                    <a:pt x="44" y="139"/>
                  </a:cubicBezTo>
                  <a:cubicBezTo>
                    <a:pt x="38" y="127"/>
                    <a:pt x="31" y="117"/>
                    <a:pt x="24" y="107"/>
                  </a:cubicBezTo>
                  <a:cubicBezTo>
                    <a:pt x="19" y="99"/>
                    <a:pt x="12" y="93"/>
                    <a:pt x="5" y="86"/>
                  </a:cubicBezTo>
                  <a:cubicBezTo>
                    <a:pt x="3" y="84"/>
                    <a:pt x="1" y="82"/>
                    <a:pt x="0" y="79"/>
                  </a:cubicBezTo>
                  <a:cubicBezTo>
                    <a:pt x="3" y="77"/>
                    <a:pt x="6" y="75"/>
                    <a:pt x="10" y="74"/>
                  </a:cubicBezTo>
                  <a:cubicBezTo>
                    <a:pt x="21" y="68"/>
                    <a:pt x="33" y="62"/>
                    <a:pt x="44" y="57"/>
                  </a:cubicBezTo>
                  <a:cubicBezTo>
                    <a:pt x="53" y="53"/>
                    <a:pt x="61" y="49"/>
                    <a:pt x="70" y="46"/>
                  </a:cubicBezTo>
                  <a:cubicBezTo>
                    <a:pt x="86" y="38"/>
                    <a:pt x="103" y="31"/>
                    <a:pt x="119" y="23"/>
                  </a:cubicBezTo>
                  <a:cubicBezTo>
                    <a:pt x="130" y="18"/>
                    <a:pt x="141" y="13"/>
                    <a:pt x="153" y="9"/>
                  </a:cubicBezTo>
                  <a:cubicBezTo>
                    <a:pt x="161" y="5"/>
                    <a:pt x="170" y="3"/>
                    <a:pt x="179" y="0"/>
                  </a:cubicBezTo>
                  <a:cubicBezTo>
                    <a:pt x="179" y="0"/>
                    <a:pt x="180" y="0"/>
                    <a:pt x="181" y="1"/>
                  </a:cubicBezTo>
                  <a:close/>
                </a:path>
              </a:pathLst>
            </a:cu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8" name="Freeform 30"/>
            <p:cNvSpPr>
              <a:spLocks/>
            </p:cNvSpPr>
            <p:nvPr/>
          </p:nvSpPr>
          <p:spPr bwMode="auto">
            <a:xfrm>
              <a:off x="3261" y="1727"/>
              <a:ext cx="255" cy="200"/>
            </a:xfrm>
            <a:custGeom>
              <a:avLst/>
              <a:gdLst>
                <a:gd name="T0" fmla="*/ 133 w 133"/>
                <a:gd name="T1" fmla="*/ 101 h 104"/>
                <a:gd name="T2" fmla="*/ 133 w 133"/>
                <a:gd name="T3" fmla="*/ 103 h 104"/>
                <a:gd name="T4" fmla="*/ 130 w 133"/>
                <a:gd name="T5" fmla="*/ 104 h 104"/>
                <a:gd name="T6" fmla="*/ 116 w 133"/>
                <a:gd name="T7" fmla="*/ 101 h 104"/>
                <a:gd name="T8" fmla="*/ 102 w 133"/>
                <a:gd name="T9" fmla="*/ 97 h 104"/>
                <a:gd name="T10" fmla="*/ 68 w 133"/>
                <a:gd name="T11" fmla="*/ 89 h 104"/>
                <a:gd name="T12" fmla="*/ 37 w 133"/>
                <a:gd name="T13" fmla="*/ 81 h 104"/>
                <a:gd name="T14" fmla="*/ 5 w 133"/>
                <a:gd name="T15" fmla="*/ 70 h 104"/>
                <a:gd name="T16" fmla="*/ 0 w 133"/>
                <a:gd name="T17" fmla="*/ 67 h 104"/>
                <a:gd name="T18" fmla="*/ 8 w 133"/>
                <a:gd name="T19" fmla="*/ 41 h 104"/>
                <a:gd name="T20" fmla="*/ 16 w 133"/>
                <a:gd name="T21" fmla="*/ 15 h 104"/>
                <a:gd name="T22" fmla="*/ 21 w 133"/>
                <a:gd name="T23" fmla="*/ 0 h 104"/>
                <a:gd name="T24" fmla="*/ 25 w 133"/>
                <a:gd name="T25" fmla="*/ 2 h 104"/>
                <a:gd name="T26" fmla="*/ 44 w 133"/>
                <a:gd name="T27" fmla="*/ 18 h 104"/>
                <a:gd name="T28" fmla="*/ 64 w 133"/>
                <a:gd name="T29" fmla="*/ 35 h 104"/>
                <a:gd name="T30" fmla="*/ 89 w 133"/>
                <a:gd name="T31" fmla="*/ 57 h 104"/>
                <a:gd name="T32" fmla="*/ 114 w 133"/>
                <a:gd name="T33" fmla="*/ 81 h 104"/>
                <a:gd name="T34" fmla="*/ 133 w 133"/>
                <a:gd name="T35" fmla="*/ 101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33" h="104">
                  <a:moveTo>
                    <a:pt x="133" y="101"/>
                  </a:moveTo>
                  <a:cubicBezTo>
                    <a:pt x="133" y="102"/>
                    <a:pt x="133" y="102"/>
                    <a:pt x="133" y="103"/>
                  </a:cubicBezTo>
                  <a:cubicBezTo>
                    <a:pt x="132" y="104"/>
                    <a:pt x="131" y="104"/>
                    <a:pt x="130" y="104"/>
                  </a:cubicBezTo>
                  <a:cubicBezTo>
                    <a:pt x="126" y="103"/>
                    <a:pt x="121" y="102"/>
                    <a:pt x="116" y="101"/>
                  </a:cubicBezTo>
                  <a:cubicBezTo>
                    <a:pt x="111" y="100"/>
                    <a:pt x="107" y="98"/>
                    <a:pt x="102" y="97"/>
                  </a:cubicBezTo>
                  <a:cubicBezTo>
                    <a:pt x="90" y="96"/>
                    <a:pt x="80" y="90"/>
                    <a:pt x="68" y="89"/>
                  </a:cubicBezTo>
                  <a:cubicBezTo>
                    <a:pt x="57" y="87"/>
                    <a:pt x="47" y="85"/>
                    <a:pt x="37" y="81"/>
                  </a:cubicBezTo>
                  <a:cubicBezTo>
                    <a:pt x="26" y="78"/>
                    <a:pt x="16" y="74"/>
                    <a:pt x="5" y="70"/>
                  </a:cubicBezTo>
                  <a:cubicBezTo>
                    <a:pt x="3" y="70"/>
                    <a:pt x="2" y="68"/>
                    <a:pt x="0" y="67"/>
                  </a:cubicBezTo>
                  <a:cubicBezTo>
                    <a:pt x="3" y="58"/>
                    <a:pt x="6" y="50"/>
                    <a:pt x="8" y="41"/>
                  </a:cubicBezTo>
                  <a:cubicBezTo>
                    <a:pt x="11" y="33"/>
                    <a:pt x="13" y="24"/>
                    <a:pt x="16" y="15"/>
                  </a:cubicBezTo>
                  <a:cubicBezTo>
                    <a:pt x="17" y="10"/>
                    <a:pt x="18" y="5"/>
                    <a:pt x="21" y="0"/>
                  </a:cubicBezTo>
                  <a:cubicBezTo>
                    <a:pt x="23" y="1"/>
                    <a:pt x="24" y="1"/>
                    <a:pt x="25" y="2"/>
                  </a:cubicBezTo>
                  <a:cubicBezTo>
                    <a:pt x="31" y="8"/>
                    <a:pt x="38" y="13"/>
                    <a:pt x="44" y="18"/>
                  </a:cubicBezTo>
                  <a:cubicBezTo>
                    <a:pt x="51" y="23"/>
                    <a:pt x="58" y="29"/>
                    <a:pt x="64" y="35"/>
                  </a:cubicBezTo>
                  <a:cubicBezTo>
                    <a:pt x="73" y="42"/>
                    <a:pt x="81" y="50"/>
                    <a:pt x="89" y="57"/>
                  </a:cubicBezTo>
                  <a:cubicBezTo>
                    <a:pt x="97" y="65"/>
                    <a:pt x="106" y="73"/>
                    <a:pt x="114" y="81"/>
                  </a:cubicBezTo>
                  <a:cubicBezTo>
                    <a:pt x="121" y="87"/>
                    <a:pt x="127" y="94"/>
                    <a:pt x="133" y="101"/>
                  </a:cubicBezTo>
                  <a:close/>
                </a:path>
              </a:pathLst>
            </a:cu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9" name="Freeform 31"/>
            <p:cNvSpPr>
              <a:spLocks/>
            </p:cNvSpPr>
            <p:nvPr/>
          </p:nvSpPr>
          <p:spPr bwMode="auto">
            <a:xfrm>
              <a:off x="3107" y="1881"/>
              <a:ext cx="405" cy="550"/>
            </a:xfrm>
            <a:custGeom>
              <a:avLst/>
              <a:gdLst>
                <a:gd name="T0" fmla="*/ 211 w 211"/>
                <a:gd name="T1" fmla="*/ 285 h 286"/>
                <a:gd name="T2" fmla="*/ 205 w 211"/>
                <a:gd name="T3" fmla="*/ 282 h 286"/>
                <a:gd name="T4" fmla="*/ 189 w 211"/>
                <a:gd name="T5" fmla="*/ 268 h 286"/>
                <a:gd name="T6" fmla="*/ 185 w 211"/>
                <a:gd name="T7" fmla="*/ 266 h 286"/>
                <a:gd name="T8" fmla="*/ 147 w 211"/>
                <a:gd name="T9" fmla="*/ 232 h 286"/>
                <a:gd name="T10" fmla="*/ 96 w 211"/>
                <a:gd name="T11" fmla="*/ 184 h 286"/>
                <a:gd name="T12" fmla="*/ 61 w 211"/>
                <a:gd name="T13" fmla="*/ 150 h 286"/>
                <a:gd name="T14" fmla="*/ 60 w 211"/>
                <a:gd name="T15" fmla="*/ 149 h 286"/>
                <a:gd name="T16" fmla="*/ 29 w 211"/>
                <a:gd name="T17" fmla="*/ 120 h 286"/>
                <a:gd name="T18" fmla="*/ 0 w 211"/>
                <a:gd name="T19" fmla="*/ 87 h 286"/>
                <a:gd name="T20" fmla="*/ 7 w 211"/>
                <a:gd name="T21" fmla="*/ 80 h 286"/>
                <a:gd name="T22" fmla="*/ 25 w 211"/>
                <a:gd name="T23" fmla="*/ 66 h 286"/>
                <a:gd name="T24" fmla="*/ 41 w 211"/>
                <a:gd name="T25" fmla="*/ 54 h 286"/>
                <a:gd name="T26" fmla="*/ 46 w 211"/>
                <a:gd name="T27" fmla="*/ 49 h 286"/>
                <a:gd name="T28" fmla="*/ 62 w 211"/>
                <a:gd name="T29" fmla="*/ 21 h 286"/>
                <a:gd name="T30" fmla="*/ 72 w 211"/>
                <a:gd name="T31" fmla="*/ 2 h 286"/>
                <a:gd name="T32" fmla="*/ 74 w 211"/>
                <a:gd name="T33" fmla="*/ 0 h 286"/>
                <a:gd name="T34" fmla="*/ 79 w 211"/>
                <a:gd name="T35" fmla="*/ 5 h 286"/>
                <a:gd name="T36" fmla="*/ 95 w 211"/>
                <a:gd name="T37" fmla="*/ 35 h 286"/>
                <a:gd name="T38" fmla="*/ 102 w 211"/>
                <a:gd name="T39" fmla="*/ 50 h 286"/>
                <a:gd name="T40" fmla="*/ 107 w 211"/>
                <a:gd name="T41" fmla="*/ 59 h 286"/>
                <a:gd name="T42" fmla="*/ 110 w 211"/>
                <a:gd name="T43" fmla="*/ 64 h 286"/>
                <a:gd name="T44" fmla="*/ 121 w 211"/>
                <a:gd name="T45" fmla="*/ 88 h 286"/>
                <a:gd name="T46" fmla="*/ 136 w 211"/>
                <a:gd name="T47" fmla="*/ 119 h 286"/>
                <a:gd name="T48" fmla="*/ 150 w 211"/>
                <a:gd name="T49" fmla="*/ 149 h 286"/>
                <a:gd name="T50" fmla="*/ 154 w 211"/>
                <a:gd name="T51" fmla="*/ 155 h 286"/>
                <a:gd name="T52" fmla="*/ 167 w 211"/>
                <a:gd name="T53" fmla="*/ 183 h 286"/>
                <a:gd name="T54" fmla="*/ 170 w 211"/>
                <a:gd name="T55" fmla="*/ 189 h 286"/>
                <a:gd name="T56" fmla="*/ 187 w 211"/>
                <a:gd name="T57" fmla="*/ 223 h 286"/>
                <a:gd name="T58" fmla="*/ 198 w 211"/>
                <a:gd name="T59" fmla="*/ 248 h 286"/>
                <a:gd name="T60" fmla="*/ 211 w 211"/>
                <a:gd name="T61" fmla="*/ 285 h 2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211" h="286">
                  <a:moveTo>
                    <a:pt x="211" y="285"/>
                  </a:moveTo>
                  <a:cubicBezTo>
                    <a:pt x="208" y="286"/>
                    <a:pt x="206" y="284"/>
                    <a:pt x="205" y="282"/>
                  </a:cubicBezTo>
                  <a:cubicBezTo>
                    <a:pt x="199" y="278"/>
                    <a:pt x="193" y="275"/>
                    <a:pt x="189" y="268"/>
                  </a:cubicBezTo>
                  <a:cubicBezTo>
                    <a:pt x="188" y="267"/>
                    <a:pt x="186" y="267"/>
                    <a:pt x="185" y="266"/>
                  </a:cubicBezTo>
                  <a:cubicBezTo>
                    <a:pt x="172" y="256"/>
                    <a:pt x="159" y="244"/>
                    <a:pt x="147" y="232"/>
                  </a:cubicBezTo>
                  <a:cubicBezTo>
                    <a:pt x="130" y="216"/>
                    <a:pt x="113" y="200"/>
                    <a:pt x="96" y="184"/>
                  </a:cubicBezTo>
                  <a:cubicBezTo>
                    <a:pt x="84" y="173"/>
                    <a:pt x="73" y="161"/>
                    <a:pt x="61" y="150"/>
                  </a:cubicBezTo>
                  <a:cubicBezTo>
                    <a:pt x="60" y="149"/>
                    <a:pt x="60" y="149"/>
                    <a:pt x="60" y="149"/>
                  </a:cubicBezTo>
                  <a:cubicBezTo>
                    <a:pt x="49" y="140"/>
                    <a:pt x="39" y="130"/>
                    <a:pt x="29" y="120"/>
                  </a:cubicBezTo>
                  <a:cubicBezTo>
                    <a:pt x="19" y="110"/>
                    <a:pt x="8" y="100"/>
                    <a:pt x="0" y="87"/>
                  </a:cubicBezTo>
                  <a:cubicBezTo>
                    <a:pt x="1" y="85"/>
                    <a:pt x="4" y="82"/>
                    <a:pt x="7" y="80"/>
                  </a:cubicBezTo>
                  <a:cubicBezTo>
                    <a:pt x="14" y="76"/>
                    <a:pt x="19" y="71"/>
                    <a:pt x="25" y="66"/>
                  </a:cubicBezTo>
                  <a:cubicBezTo>
                    <a:pt x="30" y="61"/>
                    <a:pt x="35" y="57"/>
                    <a:pt x="41" y="54"/>
                  </a:cubicBezTo>
                  <a:cubicBezTo>
                    <a:pt x="43" y="53"/>
                    <a:pt x="44" y="51"/>
                    <a:pt x="46" y="49"/>
                  </a:cubicBezTo>
                  <a:cubicBezTo>
                    <a:pt x="52" y="41"/>
                    <a:pt x="57" y="31"/>
                    <a:pt x="62" y="21"/>
                  </a:cubicBezTo>
                  <a:cubicBezTo>
                    <a:pt x="66" y="15"/>
                    <a:pt x="69" y="8"/>
                    <a:pt x="72" y="2"/>
                  </a:cubicBezTo>
                  <a:cubicBezTo>
                    <a:pt x="73" y="1"/>
                    <a:pt x="73" y="1"/>
                    <a:pt x="74" y="0"/>
                  </a:cubicBezTo>
                  <a:cubicBezTo>
                    <a:pt x="76" y="1"/>
                    <a:pt x="78" y="3"/>
                    <a:pt x="79" y="5"/>
                  </a:cubicBezTo>
                  <a:cubicBezTo>
                    <a:pt x="83" y="16"/>
                    <a:pt x="89" y="25"/>
                    <a:pt x="95" y="35"/>
                  </a:cubicBezTo>
                  <a:cubicBezTo>
                    <a:pt x="97" y="40"/>
                    <a:pt x="99" y="45"/>
                    <a:pt x="102" y="50"/>
                  </a:cubicBezTo>
                  <a:cubicBezTo>
                    <a:pt x="104" y="53"/>
                    <a:pt x="105" y="56"/>
                    <a:pt x="107" y="59"/>
                  </a:cubicBezTo>
                  <a:cubicBezTo>
                    <a:pt x="108" y="61"/>
                    <a:pt x="109" y="62"/>
                    <a:pt x="110" y="64"/>
                  </a:cubicBezTo>
                  <a:cubicBezTo>
                    <a:pt x="111" y="73"/>
                    <a:pt x="117" y="80"/>
                    <a:pt x="121" y="88"/>
                  </a:cubicBezTo>
                  <a:cubicBezTo>
                    <a:pt x="125" y="99"/>
                    <a:pt x="131" y="109"/>
                    <a:pt x="136" y="119"/>
                  </a:cubicBezTo>
                  <a:cubicBezTo>
                    <a:pt x="141" y="129"/>
                    <a:pt x="145" y="139"/>
                    <a:pt x="150" y="149"/>
                  </a:cubicBezTo>
                  <a:cubicBezTo>
                    <a:pt x="151" y="151"/>
                    <a:pt x="152" y="153"/>
                    <a:pt x="154" y="155"/>
                  </a:cubicBezTo>
                  <a:cubicBezTo>
                    <a:pt x="158" y="164"/>
                    <a:pt x="164" y="173"/>
                    <a:pt x="167" y="183"/>
                  </a:cubicBezTo>
                  <a:cubicBezTo>
                    <a:pt x="167" y="185"/>
                    <a:pt x="169" y="187"/>
                    <a:pt x="170" y="189"/>
                  </a:cubicBezTo>
                  <a:cubicBezTo>
                    <a:pt x="176" y="200"/>
                    <a:pt x="182" y="211"/>
                    <a:pt x="187" y="223"/>
                  </a:cubicBezTo>
                  <a:cubicBezTo>
                    <a:pt x="190" y="232"/>
                    <a:pt x="194" y="240"/>
                    <a:pt x="198" y="248"/>
                  </a:cubicBezTo>
                  <a:cubicBezTo>
                    <a:pt x="203" y="260"/>
                    <a:pt x="208" y="272"/>
                    <a:pt x="211" y="285"/>
                  </a:cubicBezTo>
                  <a:close/>
                </a:path>
              </a:pathLst>
            </a:cu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0" name="Freeform 32"/>
            <p:cNvSpPr>
              <a:spLocks/>
            </p:cNvSpPr>
            <p:nvPr/>
          </p:nvSpPr>
          <p:spPr bwMode="auto">
            <a:xfrm>
              <a:off x="3278" y="1411"/>
              <a:ext cx="157" cy="97"/>
            </a:xfrm>
            <a:custGeom>
              <a:avLst/>
              <a:gdLst>
                <a:gd name="T0" fmla="*/ 82 w 82"/>
                <a:gd name="T1" fmla="*/ 9 h 50"/>
                <a:gd name="T2" fmla="*/ 80 w 82"/>
                <a:gd name="T3" fmla="*/ 13 h 50"/>
                <a:gd name="T4" fmla="*/ 74 w 82"/>
                <a:gd name="T5" fmla="*/ 17 h 50"/>
                <a:gd name="T6" fmla="*/ 32 w 82"/>
                <a:gd name="T7" fmla="*/ 44 h 50"/>
                <a:gd name="T8" fmla="*/ 22 w 82"/>
                <a:gd name="T9" fmla="*/ 48 h 50"/>
                <a:gd name="T10" fmla="*/ 14 w 82"/>
                <a:gd name="T11" fmla="*/ 47 h 50"/>
                <a:gd name="T12" fmla="*/ 7 w 82"/>
                <a:gd name="T13" fmla="*/ 23 h 50"/>
                <a:gd name="T14" fmla="*/ 7 w 82"/>
                <a:gd name="T15" fmla="*/ 23 h 50"/>
                <a:gd name="T16" fmla="*/ 5 w 82"/>
                <a:gd name="T17" fmla="*/ 22 h 50"/>
                <a:gd name="T18" fmla="*/ 4 w 82"/>
                <a:gd name="T19" fmla="*/ 19 h 50"/>
                <a:gd name="T20" fmla="*/ 3 w 82"/>
                <a:gd name="T21" fmla="*/ 0 h 50"/>
                <a:gd name="T22" fmla="*/ 8 w 82"/>
                <a:gd name="T23" fmla="*/ 0 h 50"/>
                <a:gd name="T24" fmla="*/ 43 w 82"/>
                <a:gd name="T25" fmla="*/ 4 h 50"/>
                <a:gd name="T26" fmla="*/ 54 w 82"/>
                <a:gd name="T27" fmla="*/ 5 h 50"/>
                <a:gd name="T28" fmla="*/ 82 w 82"/>
                <a:gd name="T29" fmla="*/ 9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82" h="50">
                  <a:moveTo>
                    <a:pt x="82" y="9"/>
                  </a:moveTo>
                  <a:cubicBezTo>
                    <a:pt x="81" y="11"/>
                    <a:pt x="81" y="12"/>
                    <a:pt x="80" y="13"/>
                  </a:cubicBezTo>
                  <a:cubicBezTo>
                    <a:pt x="78" y="14"/>
                    <a:pt x="76" y="15"/>
                    <a:pt x="74" y="17"/>
                  </a:cubicBezTo>
                  <a:cubicBezTo>
                    <a:pt x="61" y="27"/>
                    <a:pt x="46" y="35"/>
                    <a:pt x="32" y="44"/>
                  </a:cubicBezTo>
                  <a:cubicBezTo>
                    <a:pt x="29" y="46"/>
                    <a:pt x="25" y="47"/>
                    <a:pt x="22" y="48"/>
                  </a:cubicBezTo>
                  <a:cubicBezTo>
                    <a:pt x="19" y="50"/>
                    <a:pt x="16" y="49"/>
                    <a:pt x="14" y="47"/>
                  </a:cubicBezTo>
                  <a:cubicBezTo>
                    <a:pt x="12" y="39"/>
                    <a:pt x="12" y="30"/>
                    <a:pt x="7" y="23"/>
                  </a:cubicBezTo>
                  <a:cubicBezTo>
                    <a:pt x="7" y="23"/>
                    <a:pt x="7" y="23"/>
                    <a:pt x="7" y="23"/>
                  </a:cubicBezTo>
                  <a:cubicBezTo>
                    <a:pt x="6" y="23"/>
                    <a:pt x="6" y="23"/>
                    <a:pt x="5" y="22"/>
                  </a:cubicBezTo>
                  <a:cubicBezTo>
                    <a:pt x="5" y="21"/>
                    <a:pt x="5" y="20"/>
                    <a:pt x="4" y="19"/>
                  </a:cubicBezTo>
                  <a:cubicBezTo>
                    <a:pt x="1" y="13"/>
                    <a:pt x="0" y="7"/>
                    <a:pt x="3" y="0"/>
                  </a:cubicBezTo>
                  <a:cubicBezTo>
                    <a:pt x="5" y="0"/>
                    <a:pt x="6" y="0"/>
                    <a:pt x="8" y="0"/>
                  </a:cubicBezTo>
                  <a:cubicBezTo>
                    <a:pt x="20" y="1"/>
                    <a:pt x="32" y="3"/>
                    <a:pt x="43" y="4"/>
                  </a:cubicBezTo>
                  <a:cubicBezTo>
                    <a:pt x="47" y="4"/>
                    <a:pt x="51" y="5"/>
                    <a:pt x="54" y="5"/>
                  </a:cubicBezTo>
                  <a:cubicBezTo>
                    <a:pt x="64" y="5"/>
                    <a:pt x="73" y="7"/>
                    <a:pt x="82" y="9"/>
                  </a:cubicBezTo>
                  <a:close/>
                </a:path>
              </a:pathLst>
            </a:cu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1" name="Freeform 33"/>
            <p:cNvSpPr>
              <a:spLocks noEditPoints="1"/>
            </p:cNvSpPr>
            <p:nvPr/>
          </p:nvSpPr>
          <p:spPr bwMode="auto">
            <a:xfrm>
              <a:off x="2355" y="1125"/>
              <a:ext cx="942" cy="979"/>
            </a:xfrm>
            <a:custGeom>
              <a:avLst/>
              <a:gdLst>
                <a:gd name="T0" fmla="*/ 488 w 490"/>
                <a:gd name="T1" fmla="*/ 294 h 509"/>
                <a:gd name="T2" fmla="*/ 473 w 490"/>
                <a:gd name="T3" fmla="*/ 355 h 509"/>
                <a:gd name="T4" fmla="*/ 441 w 490"/>
                <a:gd name="T5" fmla="*/ 423 h 509"/>
                <a:gd name="T6" fmla="*/ 401 w 490"/>
                <a:gd name="T7" fmla="*/ 461 h 509"/>
                <a:gd name="T8" fmla="*/ 310 w 490"/>
                <a:gd name="T9" fmla="*/ 501 h 509"/>
                <a:gd name="T10" fmla="*/ 265 w 490"/>
                <a:gd name="T11" fmla="*/ 506 h 509"/>
                <a:gd name="T12" fmla="*/ 194 w 490"/>
                <a:gd name="T13" fmla="*/ 502 h 509"/>
                <a:gd name="T14" fmla="*/ 163 w 490"/>
                <a:gd name="T15" fmla="*/ 493 h 509"/>
                <a:gd name="T16" fmla="*/ 97 w 490"/>
                <a:gd name="T17" fmla="*/ 458 h 509"/>
                <a:gd name="T18" fmla="*/ 70 w 490"/>
                <a:gd name="T19" fmla="*/ 432 h 509"/>
                <a:gd name="T20" fmla="*/ 38 w 490"/>
                <a:gd name="T21" fmla="*/ 392 h 509"/>
                <a:gd name="T22" fmla="*/ 11 w 490"/>
                <a:gd name="T23" fmla="*/ 331 h 509"/>
                <a:gd name="T24" fmla="*/ 0 w 490"/>
                <a:gd name="T25" fmla="*/ 261 h 509"/>
                <a:gd name="T26" fmla="*/ 10 w 490"/>
                <a:gd name="T27" fmla="*/ 193 h 509"/>
                <a:gd name="T28" fmla="*/ 24 w 490"/>
                <a:gd name="T29" fmla="*/ 152 h 509"/>
                <a:gd name="T30" fmla="*/ 51 w 490"/>
                <a:gd name="T31" fmla="*/ 93 h 509"/>
                <a:gd name="T32" fmla="*/ 85 w 490"/>
                <a:gd name="T33" fmla="*/ 54 h 509"/>
                <a:gd name="T34" fmla="*/ 117 w 490"/>
                <a:gd name="T35" fmla="*/ 33 h 509"/>
                <a:gd name="T36" fmla="*/ 131 w 490"/>
                <a:gd name="T37" fmla="*/ 25 h 509"/>
                <a:gd name="T38" fmla="*/ 197 w 490"/>
                <a:gd name="T39" fmla="*/ 3 h 509"/>
                <a:gd name="T40" fmla="*/ 294 w 490"/>
                <a:gd name="T41" fmla="*/ 4 h 509"/>
                <a:gd name="T42" fmla="*/ 327 w 490"/>
                <a:gd name="T43" fmla="*/ 15 h 509"/>
                <a:gd name="T44" fmla="*/ 418 w 490"/>
                <a:gd name="T45" fmla="*/ 70 h 509"/>
                <a:gd name="T46" fmla="*/ 462 w 490"/>
                <a:gd name="T47" fmla="*/ 129 h 509"/>
                <a:gd name="T48" fmla="*/ 484 w 490"/>
                <a:gd name="T49" fmla="*/ 197 h 509"/>
                <a:gd name="T50" fmla="*/ 489 w 490"/>
                <a:gd name="T51" fmla="*/ 242 h 509"/>
                <a:gd name="T52" fmla="*/ 393 w 490"/>
                <a:gd name="T53" fmla="*/ 216 h 509"/>
                <a:gd name="T54" fmla="*/ 379 w 490"/>
                <a:gd name="T55" fmla="*/ 205 h 509"/>
                <a:gd name="T56" fmla="*/ 359 w 490"/>
                <a:gd name="T57" fmla="*/ 219 h 509"/>
                <a:gd name="T58" fmla="*/ 379 w 490"/>
                <a:gd name="T59" fmla="*/ 236 h 509"/>
                <a:gd name="T60" fmla="*/ 364 w 490"/>
                <a:gd name="T61" fmla="*/ 354 h 509"/>
                <a:gd name="T62" fmla="*/ 360 w 490"/>
                <a:gd name="T63" fmla="*/ 350 h 509"/>
                <a:gd name="T64" fmla="*/ 338 w 490"/>
                <a:gd name="T65" fmla="*/ 367 h 509"/>
                <a:gd name="T66" fmla="*/ 302 w 490"/>
                <a:gd name="T67" fmla="*/ 384 h 509"/>
                <a:gd name="T68" fmla="*/ 254 w 490"/>
                <a:gd name="T69" fmla="*/ 392 h 509"/>
                <a:gd name="T70" fmla="*/ 209 w 490"/>
                <a:gd name="T71" fmla="*/ 382 h 509"/>
                <a:gd name="T72" fmla="*/ 169 w 490"/>
                <a:gd name="T73" fmla="*/ 357 h 509"/>
                <a:gd name="T74" fmla="*/ 192 w 490"/>
                <a:gd name="T75" fmla="*/ 381 h 509"/>
                <a:gd name="T76" fmla="*/ 217 w 490"/>
                <a:gd name="T77" fmla="*/ 393 h 509"/>
                <a:gd name="T78" fmla="*/ 272 w 490"/>
                <a:gd name="T79" fmla="*/ 399 h 509"/>
                <a:gd name="T80" fmla="*/ 330 w 490"/>
                <a:gd name="T81" fmla="*/ 381 h 509"/>
                <a:gd name="T82" fmla="*/ 364 w 490"/>
                <a:gd name="T83" fmla="*/ 354 h 509"/>
                <a:gd name="T84" fmla="*/ 270 w 490"/>
                <a:gd name="T85" fmla="*/ 285 h 509"/>
                <a:gd name="T86" fmla="*/ 247 w 490"/>
                <a:gd name="T87" fmla="*/ 284 h 509"/>
                <a:gd name="T88" fmla="*/ 238 w 490"/>
                <a:gd name="T89" fmla="*/ 281 h 509"/>
                <a:gd name="T90" fmla="*/ 273 w 490"/>
                <a:gd name="T91" fmla="*/ 292 h 509"/>
                <a:gd name="T92" fmla="*/ 169 w 490"/>
                <a:gd name="T93" fmla="*/ 215 h 509"/>
                <a:gd name="T94" fmla="*/ 138 w 490"/>
                <a:gd name="T95" fmla="*/ 212 h 509"/>
                <a:gd name="T96" fmla="*/ 140 w 490"/>
                <a:gd name="T97" fmla="*/ 229 h 509"/>
                <a:gd name="T98" fmla="*/ 146 w 490"/>
                <a:gd name="T99" fmla="*/ 232 h 509"/>
                <a:gd name="T100" fmla="*/ 151 w 490"/>
                <a:gd name="T101" fmla="*/ 233 h 509"/>
                <a:gd name="T102" fmla="*/ 164 w 490"/>
                <a:gd name="T103" fmla="*/ 229 h 509"/>
                <a:gd name="T104" fmla="*/ 169 w 490"/>
                <a:gd name="T105" fmla="*/ 215 h 5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490" h="509">
                  <a:moveTo>
                    <a:pt x="489" y="242"/>
                  </a:moveTo>
                  <a:cubicBezTo>
                    <a:pt x="490" y="260"/>
                    <a:pt x="489" y="277"/>
                    <a:pt x="488" y="294"/>
                  </a:cubicBezTo>
                  <a:cubicBezTo>
                    <a:pt x="487" y="307"/>
                    <a:pt x="482" y="320"/>
                    <a:pt x="479" y="333"/>
                  </a:cubicBezTo>
                  <a:cubicBezTo>
                    <a:pt x="477" y="340"/>
                    <a:pt x="475" y="348"/>
                    <a:pt x="473" y="355"/>
                  </a:cubicBezTo>
                  <a:cubicBezTo>
                    <a:pt x="468" y="368"/>
                    <a:pt x="463" y="381"/>
                    <a:pt x="457" y="393"/>
                  </a:cubicBezTo>
                  <a:cubicBezTo>
                    <a:pt x="451" y="403"/>
                    <a:pt x="446" y="413"/>
                    <a:pt x="441" y="423"/>
                  </a:cubicBezTo>
                  <a:cubicBezTo>
                    <a:pt x="437" y="433"/>
                    <a:pt x="430" y="440"/>
                    <a:pt x="422" y="446"/>
                  </a:cubicBezTo>
                  <a:cubicBezTo>
                    <a:pt x="414" y="450"/>
                    <a:pt x="408" y="456"/>
                    <a:pt x="401" y="461"/>
                  </a:cubicBezTo>
                  <a:cubicBezTo>
                    <a:pt x="391" y="470"/>
                    <a:pt x="379" y="477"/>
                    <a:pt x="367" y="483"/>
                  </a:cubicBezTo>
                  <a:cubicBezTo>
                    <a:pt x="348" y="492"/>
                    <a:pt x="329" y="497"/>
                    <a:pt x="310" y="501"/>
                  </a:cubicBezTo>
                  <a:cubicBezTo>
                    <a:pt x="303" y="503"/>
                    <a:pt x="296" y="504"/>
                    <a:pt x="289" y="504"/>
                  </a:cubicBezTo>
                  <a:cubicBezTo>
                    <a:pt x="281" y="505"/>
                    <a:pt x="273" y="506"/>
                    <a:pt x="265" y="506"/>
                  </a:cubicBezTo>
                  <a:cubicBezTo>
                    <a:pt x="259" y="507"/>
                    <a:pt x="252" y="507"/>
                    <a:pt x="245" y="508"/>
                  </a:cubicBezTo>
                  <a:cubicBezTo>
                    <a:pt x="228" y="509"/>
                    <a:pt x="211" y="506"/>
                    <a:pt x="194" y="502"/>
                  </a:cubicBezTo>
                  <a:cubicBezTo>
                    <a:pt x="187" y="500"/>
                    <a:pt x="180" y="498"/>
                    <a:pt x="173" y="496"/>
                  </a:cubicBezTo>
                  <a:cubicBezTo>
                    <a:pt x="169" y="490"/>
                    <a:pt x="169" y="490"/>
                    <a:pt x="163" y="493"/>
                  </a:cubicBezTo>
                  <a:cubicBezTo>
                    <a:pt x="155" y="490"/>
                    <a:pt x="147" y="485"/>
                    <a:pt x="139" y="483"/>
                  </a:cubicBezTo>
                  <a:cubicBezTo>
                    <a:pt x="123" y="477"/>
                    <a:pt x="110" y="468"/>
                    <a:pt x="97" y="458"/>
                  </a:cubicBezTo>
                  <a:cubicBezTo>
                    <a:pt x="92" y="455"/>
                    <a:pt x="88" y="451"/>
                    <a:pt x="84" y="446"/>
                  </a:cubicBezTo>
                  <a:cubicBezTo>
                    <a:pt x="79" y="442"/>
                    <a:pt x="74" y="437"/>
                    <a:pt x="70" y="432"/>
                  </a:cubicBezTo>
                  <a:cubicBezTo>
                    <a:pt x="61" y="422"/>
                    <a:pt x="53" y="411"/>
                    <a:pt x="44" y="401"/>
                  </a:cubicBezTo>
                  <a:cubicBezTo>
                    <a:pt x="42" y="398"/>
                    <a:pt x="40" y="395"/>
                    <a:pt x="38" y="392"/>
                  </a:cubicBezTo>
                  <a:cubicBezTo>
                    <a:pt x="32" y="382"/>
                    <a:pt x="26" y="371"/>
                    <a:pt x="22" y="360"/>
                  </a:cubicBezTo>
                  <a:cubicBezTo>
                    <a:pt x="18" y="350"/>
                    <a:pt x="15" y="340"/>
                    <a:pt x="11" y="331"/>
                  </a:cubicBezTo>
                  <a:cubicBezTo>
                    <a:pt x="8" y="322"/>
                    <a:pt x="6" y="314"/>
                    <a:pt x="4" y="305"/>
                  </a:cubicBezTo>
                  <a:cubicBezTo>
                    <a:pt x="1" y="291"/>
                    <a:pt x="0" y="276"/>
                    <a:pt x="0" y="261"/>
                  </a:cubicBezTo>
                  <a:cubicBezTo>
                    <a:pt x="0" y="247"/>
                    <a:pt x="0" y="232"/>
                    <a:pt x="4" y="218"/>
                  </a:cubicBezTo>
                  <a:cubicBezTo>
                    <a:pt x="6" y="210"/>
                    <a:pt x="8" y="201"/>
                    <a:pt x="10" y="193"/>
                  </a:cubicBezTo>
                  <a:cubicBezTo>
                    <a:pt x="13" y="181"/>
                    <a:pt x="17" y="170"/>
                    <a:pt x="22" y="158"/>
                  </a:cubicBezTo>
                  <a:cubicBezTo>
                    <a:pt x="23" y="156"/>
                    <a:pt x="23" y="154"/>
                    <a:pt x="24" y="152"/>
                  </a:cubicBezTo>
                  <a:cubicBezTo>
                    <a:pt x="28" y="142"/>
                    <a:pt x="31" y="132"/>
                    <a:pt x="35" y="122"/>
                  </a:cubicBezTo>
                  <a:cubicBezTo>
                    <a:pt x="38" y="111"/>
                    <a:pt x="45" y="102"/>
                    <a:pt x="51" y="93"/>
                  </a:cubicBezTo>
                  <a:cubicBezTo>
                    <a:pt x="60" y="82"/>
                    <a:pt x="69" y="71"/>
                    <a:pt x="78" y="60"/>
                  </a:cubicBezTo>
                  <a:cubicBezTo>
                    <a:pt x="80" y="58"/>
                    <a:pt x="82" y="56"/>
                    <a:pt x="85" y="54"/>
                  </a:cubicBezTo>
                  <a:cubicBezTo>
                    <a:pt x="92" y="49"/>
                    <a:pt x="99" y="43"/>
                    <a:pt x="107" y="38"/>
                  </a:cubicBezTo>
                  <a:cubicBezTo>
                    <a:pt x="110" y="36"/>
                    <a:pt x="113" y="33"/>
                    <a:pt x="117" y="33"/>
                  </a:cubicBezTo>
                  <a:cubicBezTo>
                    <a:pt x="118" y="33"/>
                    <a:pt x="119" y="32"/>
                    <a:pt x="120" y="32"/>
                  </a:cubicBezTo>
                  <a:cubicBezTo>
                    <a:pt x="122" y="27"/>
                    <a:pt x="127" y="27"/>
                    <a:pt x="131" y="25"/>
                  </a:cubicBezTo>
                  <a:cubicBezTo>
                    <a:pt x="144" y="19"/>
                    <a:pt x="158" y="13"/>
                    <a:pt x="171" y="8"/>
                  </a:cubicBezTo>
                  <a:cubicBezTo>
                    <a:pt x="180" y="4"/>
                    <a:pt x="188" y="3"/>
                    <a:pt x="197" y="3"/>
                  </a:cubicBezTo>
                  <a:cubicBezTo>
                    <a:pt x="213" y="2"/>
                    <a:pt x="229" y="0"/>
                    <a:pt x="245" y="0"/>
                  </a:cubicBezTo>
                  <a:cubicBezTo>
                    <a:pt x="261" y="0"/>
                    <a:pt x="278" y="0"/>
                    <a:pt x="294" y="4"/>
                  </a:cubicBezTo>
                  <a:cubicBezTo>
                    <a:pt x="304" y="7"/>
                    <a:pt x="314" y="10"/>
                    <a:pt x="324" y="14"/>
                  </a:cubicBezTo>
                  <a:cubicBezTo>
                    <a:pt x="325" y="14"/>
                    <a:pt x="326" y="14"/>
                    <a:pt x="327" y="15"/>
                  </a:cubicBezTo>
                  <a:cubicBezTo>
                    <a:pt x="338" y="18"/>
                    <a:pt x="349" y="23"/>
                    <a:pt x="359" y="30"/>
                  </a:cubicBezTo>
                  <a:cubicBezTo>
                    <a:pt x="379" y="43"/>
                    <a:pt x="399" y="55"/>
                    <a:pt x="418" y="70"/>
                  </a:cubicBezTo>
                  <a:cubicBezTo>
                    <a:pt x="431" y="81"/>
                    <a:pt x="443" y="94"/>
                    <a:pt x="452" y="108"/>
                  </a:cubicBezTo>
                  <a:cubicBezTo>
                    <a:pt x="456" y="115"/>
                    <a:pt x="459" y="122"/>
                    <a:pt x="462" y="129"/>
                  </a:cubicBezTo>
                  <a:cubicBezTo>
                    <a:pt x="465" y="136"/>
                    <a:pt x="467" y="144"/>
                    <a:pt x="471" y="151"/>
                  </a:cubicBezTo>
                  <a:cubicBezTo>
                    <a:pt x="478" y="165"/>
                    <a:pt x="481" y="181"/>
                    <a:pt x="484" y="197"/>
                  </a:cubicBezTo>
                  <a:cubicBezTo>
                    <a:pt x="487" y="209"/>
                    <a:pt x="488" y="220"/>
                    <a:pt x="488" y="231"/>
                  </a:cubicBezTo>
                  <a:cubicBezTo>
                    <a:pt x="488" y="235"/>
                    <a:pt x="489" y="239"/>
                    <a:pt x="489" y="242"/>
                  </a:cubicBezTo>
                  <a:close/>
                  <a:moveTo>
                    <a:pt x="382" y="235"/>
                  </a:moveTo>
                  <a:cubicBezTo>
                    <a:pt x="390" y="233"/>
                    <a:pt x="392" y="224"/>
                    <a:pt x="393" y="216"/>
                  </a:cubicBezTo>
                  <a:cubicBezTo>
                    <a:pt x="393" y="212"/>
                    <a:pt x="392" y="210"/>
                    <a:pt x="388" y="208"/>
                  </a:cubicBezTo>
                  <a:cubicBezTo>
                    <a:pt x="385" y="207"/>
                    <a:pt x="382" y="206"/>
                    <a:pt x="379" y="205"/>
                  </a:cubicBezTo>
                  <a:cubicBezTo>
                    <a:pt x="371" y="203"/>
                    <a:pt x="362" y="208"/>
                    <a:pt x="360" y="216"/>
                  </a:cubicBezTo>
                  <a:cubicBezTo>
                    <a:pt x="359" y="217"/>
                    <a:pt x="359" y="218"/>
                    <a:pt x="359" y="219"/>
                  </a:cubicBezTo>
                  <a:cubicBezTo>
                    <a:pt x="360" y="224"/>
                    <a:pt x="361" y="228"/>
                    <a:pt x="365" y="231"/>
                  </a:cubicBezTo>
                  <a:cubicBezTo>
                    <a:pt x="369" y="235"/>
                    <a:pt x="374" y="236"/>
                    <a:pt x="379" y="236"/>
                  </a:cubicBezTo>
                  <a:cubicBezTo>
                    <a:pt x="380" y="236"/>
                    <a:pt x="381" y="236"/>
                    <a:pt x="382" y="235"/>
                  </a:cubicBezTo>
                  <a:close/>
                  <a:moveTo>
                    <a:pt x="364" y="354"/>
                  </a:moveTo>
                  <a:cubicBezTo>
                    <a:pt x="364" y="353"/>
                    <a:pt x="363" y="351"/>
                    <a:pt x="363" y="351"/>
                  </a:cubicBezTo>
                  <a:cubicBezTo>
                    <a:pt x="362" y="350"/>
                    <a:pt x="361" y="350"/>
                    <a:pt x="360" y="350"/>
                  </a:cubicBezTo>
                  <a:cubicBezTo>
                    <a:pt x="359" y="350"/>
                    <a:pt x="358" y="351"/>
                    <a:pt x="357" y="352"/>
                  </a:cubicBezTo>
                  <a:cubicBezTo>
                    <a:pt x="351" y="357"/>
                    <a:pt x="345" y="362"/>
                    <a:pt x="338" y="367"/>
                  </a:cubicBezTo>
                  <a:cubicBezTo>
                    <a:pt x="335" y="370"/>
                    <a:pt x="331" y="373"/>
                    <a:pt x="327" y="375"/>
                  </a:cubicBezTo>
                  <a:cubicBezTo>
                    <a:pt x="319" y="378"/>
                    <a:pt x="311" y="382"/>
                    <a:pt x="302" y="384"/>
                  </a:cubicBezTo>
                  <a:cubicBezTo>
                    <a:pt x="290" y="389"/>
                    <a:pt x="277" y="390"/>
                    <a:pt x="264" y="392"/>
                  </a:cubicBezTo>
                  <a:cubicBezTo>
                    <a:pt x="260" y="392"/>
                    <a:pt x="257" y="393"/>
                    <a:pt x="254" y="392"/>
                  </a:cubicBezTo>
                  <a:cubicBezTo>
                    <a:pt x="247" y="391"/>
                    <a:pt x="240" y="390"/>
                    <a:pt x="233" y="389"/>
                  </a:cubicBezTo>
                  <a:cubicBezTo>
                    <a:pt x="225" y="388"/>
                    <a:pt x="217" y="386"/>
                    <a:pt x="209" y="382"/>
                  </a:cubicBezTo>
                  <a:cubicBezTo>
                    <a:pt x="196" y="376"/>
                    <a:pt x="185" y="370"/>
                    <a:pt x="175" y="361"/>
                  </a:cubicBezTo>
                  <a:cubicBezTo>
                    <a:pt x="173" y="360"/>
                    <a:pt x="171" y="359"/>
                    <a:pt x="169" y="357"/>
                  </a:cubicBezTo>
                  <a:cubicBezTo>
                    <a:pt x="169" y="364"/>
                    <a:pt x="169" y="364"/>
                    <a:pt x="171" y="366"/>
                  </a:cubicBezTo>
                  <a:cubicBezTo>
                    <a:pt x="178" y="371"/>
                    <a:pt x="185" y="377"/>
                    <a:pt x="192" y="381"/>
                  </a:cubicBezTo>
                  <a:cubicBezTo>
                    <a:pt x="198" y="385"/>
                    <a:pt x="205" y="388"/>
                    <a:pt x="211" y="391"/>
                  </a:cubicBezTo>
                  <a:cubicBezTo>
                    <a:pt x="213" y="392"/>
                    <a:pt x="215" y="392"/>
                    <a:pt x="217" y="393"/>
                  </a:cubicBezTo>
                  <a:cubicBezTo>
                    <a:pt x="224" y="394"/>
                    <a:pt x="232" y="396"/>
                    <a:pt x="239" y="398"/>
                  </a:cubicBezTo>
                  <a:cubicBezTo>
                    <a:pt x="250" y="400"/>
                    <a:pt x="261" y="401"/>
                    <a:pt x="272" y="399"/>
                  </a:cubicBezTo>
                  <a:cubicBezTo>
                    <a:pt x="285" y="396"/>
                    <a:pt x="298" y="393"/>
                    <a:pt x="310" y="390"/>
                  </a:cubicBezTo>
                  <a:cubicBezTo>
                    <a:pt x="317" y="388"/>
                    <a:pt x="324" y="385"/>
                    <a:pt x="330" y="381"/>
                  </a:cubicBezTo>
                  <a:cubicBezTo>
                    <a:pt x="341" y="375"/>
                    <a:pt x="350" y="367"/>
                    <a:pt x="359" y="359"/>
                  </a:cubicBezTo>
                  <a:cubicBezTo>
                    <a:pt x="361" y="358"/>
                    <a:pt x="362" y="356"/>
                    <a:pt x="364" y="354"/>
                  </a:cubicBezTo>
                  <a:close/>
                  <a:moveTo>
                    <a:pt x="279" y="284"/>
                  </a:moveTo>
                  <a:cubicBezTo>
                    <a:pt x="275" y="282"/>
                    <a:pt x="272" y="283"/>
                    <a:pt x="270" y="285"/>
                  </a:cubicBezTo>
                  <a:cubicBezTo>
                    <a:pt x="268" y="286"/>
                    <a:pt x="266" y="288"/>
                    <a:pt x="263" y="289"/>
                  </a:cubicBezTo>
                  <a:cubicBezTo>
                    <a:pt x="257" y="291"/>
                    <a:pt x="251" y="289"/>
                    <a:pt x="247" y="284"/>
                  </a:cubicBezTo>
                  <a:cubicBezTo>
                    <a:pt x="246" y="283"/>
                    <a:pt x="245" y="282"/>
                    <a:pt x="244" y="281"/>
                  </a:cubicBezTo>
                  <a:cubicBezTo>
                    <a:pt x="242" y="279"/>
                    <a:pt x="240" y="279"/>
                    <a:pt x="238" y="281"/>
                  </a:cubicBezTo>
                  <a:cubicBezTo>
                    <a:pt x="242" y="291"/>
                    <a:pt x="249" y="296"/>
                    <a:pt x="260" y="296"/>
                  </a:cubicBezTo>
                  <a:cubicBezTo>
                    <a:pt x="264" y="296"/>
                    <a:pt x="269" y="295"/>
                    <a:pt x="273" y="292"/>
                  </a:cubicBezTo>
                  <a:cubicBezTo>
                    <a:pt x="275" y="290"/>
                    <a:pt x="278" y="288"/>
                    <a:pt x="279" y="284"/>
                  </a:cubicBezTo>
                  <a:close/>
                  <a:moveTo>
                    <a:pt x="169" y="215"/>
                  </a:moveTo>
                  <a:cubicBezTo>
                    <a:pt x="169" y="213"/>
                    <a:pt x="168" y="211"/>
                    <a:pt x="167" y="210"/>
                  </a:cubicBezTo>
                  <a:cubicBezTo>
                    <a:pt x="158" y="199"/>
                    <a:pt x="143" y="203"/>
                    <a:pt x="138" y="212"/>
                  </a:cubicBezTo>
                  <a:cubicBezTo>
                    <a:pt x="135" y="217"/>
                    <a:pt x="135" y="224"/>
                    <a:pt x="139" y="228"/>
                  </a:cubicBezTo>
                  <a:cubicBezTo>
                    <a:pt x="139" y="229"/>
                    <a:pt x="140" y="229"/>
                    <a:pt x="140" y="229"/>
                  </a:cubicBezTo>
                  <a:cubicBezTo>
                    <a:pt x="141" y="230"/>
                    <a:pt x="142" y="231"/>
                    <a:pt x="143" y="231"/>
                  </a:cubicBezTo>
                  <a:cubicBezTo>
                    <a:pt x="144" y="232"/>
                    <a:pt x="145" y="232"/>
                    <a:pt x="146" y="232"/>
                  </a:cubicBezTo>
                  <a:cubicBezTo>
                    <a:pt x="146" y="233"/>
                    <a:pt x="147" y="233"/>
                    <a:pt x="147" y="233"/>
                  </a:cubicBezTo>
                  <a:cubicBezTo>
                    <a:pt x="149" y="233"/>
                    <a:pt x="150" y="233"/>
                    <a:pt x="151" y="233"/>
                  </a:cubicBezTo>
                  <a:cubicBezTo>
                    <a:pt x="154" y="233"/>
                    <a:pt x="156" y="233"/>
                    <a:pt x="158" y="232"/>
                  </a:cubicBezTo>
                  <a:cubicBezTo>
                    <a:pt x="160" y="231"/>
                    <a:pt x="162" y="230"/>
                    <a:pt x="164" y="229"/>
                  </a:cubicBezTo>
                  <a:cubicBezTo>
                    <a:pt x="164" y="228"/>
                    <a:pt x="164" y="228"/>
                    <a:pt x="164" y="228"/>
                  </a:cubicBezTo>
                  <a:cubicBezTo>
                    <a:pt x="167" y="225"/>
                    <a:pt x="169" y="221"/>
                    <a:pt x="169" y="215"/>
                  </a:cubicBezTo>
                  <a:close/>
                </a:path>
              </a:pathLst>
            </a:custGeom>
            <a:solidFill>
              <a:srgbClr val="FFFF00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2" name="Freeform 34"/>
            <p:cNvSpPr>
              <a:spLocks/>
            </p:cNvSpPr>
            <p:nvPr/>
          </p:nvSpPr>
          <p:spPr bwMode="auto">
            <a:xfrm>
              <a:off x="3291" y="1456"/>
              <a:ext cx="2" cy="3"/>
            </a:xfrm>
            <a:custGeom>
              <a:avLst/>
              <a:gdLst>
                <a:gd name="T0" fmla="*/ 0 w 1"/>
                <a:gd name="T1" fmla="*/ 0 h 2"/>
                <a:gd name="T2" fmla="*/ 0 w 1"/>
                <a:gd name="T3" fmla="*/ 1 h 2"/>
                <a:gd name="T4" fmla="*/ 0 w 1"/>
                <a:gd name="T5" fmla="*/ 2 h 2"/>
                <a:gd name="T6" fmla="*/ 0 w 1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" h="2">
                  <a:moveTo>
                    <a:pt x="0" y="0"/>
                  </a:moveTo>
                  <a:cubicBezTo>
                    <a:pt x="0" y="1"/>
                    <a:pt x="1" y="1"/>
                    <a:pt x="0" y="1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1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3" name="Freeform 35"/>
            <p:cNvSpPr>
              <a:spLocks/>
            </p:cNvSpPr>
            <p:nvPr/>
          </p:nvSpPr>
          <p:spPr bwMode="auto">
            <a:xfrm>
              <a:off x="3059" y="1098"/>
              <a:ext cx="161" cy="148"/>
            </a:xfrm>
            <a:custGeom>
              <a:avLst/>
              <a:gdLst>
                <a:gd name="T0" fmla="*/ 84 w 84"/>
                <a:gd name="T1" fmla="*/ 0 h 77"/>
                <a:gd name="T2" fmla="*/ 71 w 84"/>
                <a:gd name="T3" fmla="*/ 39 h 77"/>
                <a:gd name="T4" fmla="*/ 55 w 84"/>
                <a:gd name="T5" fmla="*/ 77 h 77"/>
                <a:gd name="T6" fmla="*/ 26 w 84"/>
                <a:gd name="T7" fmla="*/ 58 h 77"/>
                <a:gd name="T8" fmla="*/ 0 w 84"/>
                <a:gd name="T9" fmla="*/ 41 h 77"/>
                <a:gd name="T10" fmla="*/ 6 w 84"/>
                <a:gd name="T11" fmla="*/ 36 h 77"/>
                <a:gd name="T12" fmla="*/ 28 w 84"/>
                <a:gd name="T13" fmla="*/ 26 h 77"/>
                <a:gd name="T14" fmla="*/ 78 w 84"/>
                <a:gd name="T15" fmla="*/ 3 h 77"/>
                <a:gd name="T16" fmla="*/ 84 w 84"/>
                <a:gd name="T17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" h="77">
                  <a:moveTo>
                    <a:pt x="84" y="0"/>
                  </a:moveTo>
                  <a:cubicBezTo>
                    <a:pt x="84" y="8"/>
                    <a:pt x="79" y="19"/>
                    <a:pt x="71" y="39"/>
                  </a:cubicBezTo>
                  <a:cubicBezTo>
                    <a:pt x="66" y="51"/>
                    <a:pt x="61" y="63"/>
                    <a:pt x="55" y="77"/>
                  </a:cubicBezTo>
                  <a:cubicBezTo>
                    <a:pt x="45" y="70"/>
                    <a:pt x="36" y="64"/>
                    <a:pt x="26" y="58"/>
                  </a:cubicBezTo>
                  <a:cubicBezTo>
                    <a:pt x="18" y="52"/>
                    <a:pt x="9" y="47"/>
                    <a:pt x="0" y="41"/>
                  </a:cubicBezTo>
                  <a:cubicBezTo>
                    <a:pt x="1" y="38"/>
                    <a:pt x="4" y="37"/>
                    <a:pt x="6" y="36"/>
                  </a:cubicBezTo>
                  <a:cubicBezTo>
                    <a:pt x="13" y="33"/>
                    <a:pt x="20" y="29"/>
                    <a:pt x="28" y="26"/>
                  </a:cubicBezTo>
                  <a:cubicBezTo>
                    <a:pt x="44" y="18"/>
                    <a:pt x="61" y="10"/>
                    <a:pt x="78" y="3"/>
                  </a:cubicBezTo>
                  <a:cubicBezTo>
                    <a:pt x="80" y="2"/>
                    <a:pt x="82" y="1"/>
                    <a:pt x="84" y="0"/>
                  </a:cubicBezTo>
                  <a:close/>
                </a:path>
              </a:pathLst>
            </a:cu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4" name="Freeform 36"/>
            <p:cNvSpPr>
              <a:spLocks noEditPoints="1"/>
            </p:cNvSpPr>
            <p:nvPr/>
          </p:nvSpPr>
          <p:spPr bwMode="auto">
            <a:xfrm>
              <a:off x="2165" y="2573"/>
              <a:ext cx="957" cy="951"/>
            </a:xfrm>
            <a:custGeom>
              <a:avLst/>
              <a:gdLst>
                <a:gd name="T0" fmla="*/ 497 w 498"/>
                <a:gd name="T1" fmla="*/ 209 h 494"/>
                <a:gd name="T2" fmla="*/ 497 w 498"/>
                <a:gd name="T3" fmla="*/ 227 h 494"/>
                <a:gd name="T4" fmla="*/ 497 w 498"/>
                <a:gd name="T5" fmla="*/ 283 h 494"/>
                <a:gd name="T6" fmla="*/ 496 w 498"/>
                <a:gd name="T7" fmla="*/ 377 h 494"/>
                <a:gd name="T8" fmla="*/ 495 w 498"/>
                <a:gd name="T9" fmla="*/ 476 h 494"/>
                <a:gd name="T10" fmla="*/ 492 w 498"/>
                <a:gd name="T11" fmla="*/ 484 h 494"/>
                <a:gd name="T12" fmla="*/ 349 w 498"/>
                <a:gd name="T13" fmla="*/ 493 h 494"/>
                <a:gd name="T14" fmla="*/ 278 w 498"/>
                <a:gd name="T15" fmla="*/ 494 h 494"/>
                <a:gd name="T16" fmla="*/ 225 w 498"/>
                <a:gd name="T17" fmla="*/ 493 h 494"/>
                <a:gd name="T18" fmla="*/ 100 w 498"/>
                <a:gd name="T19" fmla="*/ 486 h 494"/>
                <a:gd name="T20" fmla="*/ 58 w 498"/>
                <a:gd name="T21" fmla="*/ 484 h 494"/>
                <a:gd name="T22" fmla="*/ 8 w 498"/>
                <a:gd name="T23" fmla="*/ 482 h 494"/>
                <a:gd name="T24" fmla="*/ 5 w 498"/>
                <a:gd name="T25" fmla="*/ 456 h 494"/>
                <a:gd name="T26" fmla="*/ 4 w 498"/>
                <a:gd name="T27" fmla="*/ 411 h 494"/>
                <a:gd name="T28" fmla="*/ 5 w 498"/>
                <a:gd name="T29" fmla="*/ 362 h 494"/>
                <a:gd name="T30" fmla="*/ 5 w 498"/>
                <a:gd name="T31" fmla="*/ 288 h 494"/>
                <a:gd name="T32" fmla="*/ 3 w 498"/>
                <a:gd name="T33" fmla="*/ 209 h 494"/>
                <a:gd name="T34" fmla="*/ 2 w 498"/>
                <a:gd name="T35" fmla="*/ 152 h 494"/>
                <a:gd name="T36" fmla="*/ 39 w 498"/>
                <a:gd name="T37" fmla="*/ 125 h 494"/>
                <a:gd name="T38" fmla="*/ 45 w 498"/>
                <a:gd name="T39" fmla="*/ 130 h 494"/>
                <a:gd name="T40" fmla="*/ 54 w 498"/>
                <a:gd name="T41" fmla="*/ 118 h 494"/>
                <a:gd name="T42" fmla="*/ 120 w 498"/>
                <a:gd name="T43" fmla="*/ 81 h 494"/>
                <a:gd name="T44" fmla="*/ 136 w 498"/>
                <a:gd name="T45" fmla="*/ 74 h 494"/>
                <a:gd name="T46" fmla="*/ 216 w 498"/>
                <a:gd name="T47" fmla="*/ 32 h 494"/>
                <a:gd name="T48" fmla="*/ 273 w 498"/>
                <a:gd name="T49" fmla="*/ 2 h 494"/>
                <a:gd name="T50" fmla="*/ 310 w 498"/>
                <a:gd name="T51" fmla="*/ 19 h 494"/>
                <a:gd name="T52" fmla="*/ 367 w 498"/>
                <a:gd name="T53" fmla="*/ 53 h 494"/>
                <a:gd name="T54" fmla="*/ 412 w 498"/>
                <a:gd name="T55" fmla="*/ 82 h 494"/>
                <a:gd name="T56" fmla="*/ 471 w 498"/>
                <a:gd name="T57" fmla="*/ 115 h 494"/>
                <a:gd name="T58" fmla="*/ 497 w 498"/>
                <a:gd name="T59" fmla="*/ 136 h 494"/>
                <a:gd name="T60" fmla="*/ 497 w 498"/>
                <a:gd name="T61" fmla="*/ 188 h 494"/>
                <a:gd name="T62" fmla="*/ 358 w 498"/>
                <a:gd name="T63" fmla="*/ 338 h 494"/>
                <a:gd name="T64" fmla="*/ 356 w 498"/>
                <a:gd name="T65" fmla="*/ 312 h 494"/>
                <a:gd name="T66" fmla="*/ 357 w 498"/>
                <a:gd name="T67" fmla="*/ 228 h 494"/>
                <a:gd name="T68" fmla="*/ 351 w 498"/>
                <a:gd name="T69" fmla="*/ 198 h 494"/>
                <a:gd name="T70" fmla="*/ 296 w 498"/>
                <a:gd name="T71" fmla="*/ 195 h 494"/>
                <a:gd name="T72" fmla="*/ 224 w 498"/>
                <a:gd name="T73" fmla="*/ 195 h 494"/>
                <a:gd name="T74" fmla="*/ 176 w 498"/>
                <a:gd name="T75" fmla="*/ 194 h 494"/>
                <a:gd name="T76" fmla="*/ 169 w 498"/>
                <a:gd name="T77" fmla="*/ 206 h 494"/>
                <a:gd name="T78" fmla="*/ 171 w 498"/>
                <a:gd name="T79" fmla="*/ 236 h 494"/>
                <a:gd name="T80" fmla="*/ 173 w 498"/>
                <a:gd name="T81" fmla="*/ 299 h 494"/>
                <a:gd name="T82" fmla="*/ 171 w 498"/>
                <a:gd name="T83" fmla="*/ 351 h 494"/>
                <a:gd name="T84" fmla="*/ 183 w 498"/>
                <a:gd name="T85" fmla="*/ 359 h 494"/>
                <a:gd name="T86" fmla="*/ 214 w 498"/>
                <a:gd name="T87" fmla="*/ 361 h 494"/>
                <a:gd name="T88" fmla="*/ 295 w 498"/>
                <a:gd name="T89" fmla="*/ 366 h 494"/>
                <a:gd name="T90" fmla="*/ 354 w 498"/>
                <a:gd name="T91" fmla="*/ 364 h 4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98" h="494">
                  <a:moveTo>
                    <a:pt x="497" y="188"/>
                  </a:moveTo>
                  <a:cubicBezTo>
                    <a:pt x="498" y="195"/>
                    <a:pt x="497" y="202"/>
                    <a:pt x="497" y="209"/>
                  </a:cubicBezTo>
                  <a:cubicBezTo>
                    <a:pt x="497" y="214"/>
                    <a:pt x="496" y="220"/>
                    <a:pt x="497" y="226"/>
                  </a:cubicBezTo>
                  <a:cubicBezTo>
                    <a:pt x="497" y="227"/>
                    <a:pt x="497" y="227"/>
                    <a:pt x="497" y="227"/>
                  </a:cubicBezTo>
                  <a:cubicBezTo>
                    <a:pt x="495" y="238"/>
                    <a:pt x="497" y="248"/>
                    <a:pt x="497" y="259"/>
                  </a:cubicBezTo>
                  <a:cubicBezTo>
                    <a:pt x="496" y="267"/>
                    <a:pt x="496" y="275"/>
                    <a:pt x="497" y="283"/>
                  </a:cubicBezTo>
                  <a:cubicBezTo>
                    <a:pt x="497" y="290"/>
                    <a:pt x="497" y="297"/>
                    <a:pt x="497" y="305"/>
                  </a:cubicBezTo>
                  <a:cubicBezTo>
                    <a:pt x="496" y="329"/>
                    <a:pt x="496" y="353"/>
                    <a:pt x="496" y="377"/>
                  </a:cubicBezTo>
                  <a:cubicBezTo>
                    <a:pt x="496" y="399"/>
                    <a:pt x="496" y="421"/>
                    <a:pt x="496" y="443"/>
                  </a:cubicBezTo>
                  <a:cubicBezTo>
                    <a:pt x="496" y="454"/>
                    <a:pt x="496" y="465"/>
                    <a:pt x="495" y="476"/>
                  </a:cubicBezTo>
                  <a:cubicBezTo>
                    <a:pt x="495" y="478"/>
                    <a:pt x="495" y="481"/>
                    <a:pt x="494" y="483"/>
                  </a:cubicBezTo>
                  <a:cubicBezTo>
                    <a:pt x="493" y="483"/>
                    <a:pt x="492" y="484"/>
                    <a:pt x="492" y="484"/>
                  </a:cubicBezTo>
                  <a:cubicBezTo>
                    <a:pt x="464" y="486"/>
                    <a:pt x="436" y="488"/>
                    <a:pt x="408" y="490"/>
                  </a:cubicBezTo>
                  <a:cubicBezTo>
                    <a:pt x="388" y="491"/>
                    <a:pt x="368" y="492"/>
                    <a:pt x="349" y="493"/>
                  </a:cubicBezTo>
                  <a:cubicBezTo>
                    <a:pt x="338" y="493"/>
                    <a:pt x="328" y="494"/>
                    <a:pt x="317" y="494"/>
                  </a:cubicBezTo>
                  <a:cubicBezTo>
                    <a:pt x="304" y="494"/>
                    <a:pt x="291" y="494"/>
                    <a:pt x="278" y="494"/>
                  </a:cubicBezTo>
                  <a:cubicBezTo>
                    <a:pt x="268" y="494"/>
                    <a:pt x="259" y="493"/>
                    <a:pt x="250" y="493"/>
                  </a:cubicBezTo>
                  <a:cubicBezTo>
                    <a:pt x="242" y="493"/>
                    <a:pt x="234" y="493"/>
                    <a:pt x="225" y="493"/>
                  </a:cubicBezTo>
                  <a:cubicBezTo>
                    <a:pt x="197" y="492"/>
                    <a:pt x="169" y="491"/>
                    <a:pt x="141" y="488"/>
                  </a:cubicBezTo>
                  <a:cubicBezTo>
                    <a:pt x="128" y="487"/>
                    <a:pt x="114" y="487"/>
                    <a:pt x="100" y="486"/>
                  </a:cubicBezTo>
                  <a:cubicBezTo>
                    <a:pt x="99" y="486"/>
                    <a:pt x="97" y="486"/>
                    <a:pt x="95" y="486"/>
                  </a:cubicBezTo>
                  <a:cubicBezTo>
                    <a:pt x="83" y="484"/>
                    <a:pt x="71" y="484"/>
                    <a:pt x="58" y="484"/>
                  </a:cubicBezTo>
                  <a:cubicBezTo>
                    <a:pt x="46" y="484"/>
                    <a:pt x="33" y="483"/>
                    <a:pt x="21" y="482"/>
                  </a:cubicBezTo>
                  <a:cubicBezTo>
                    <a:pt x="16" y="482"/>
                    <a:pt x="12" y="482"/>
                    <a:pt x="8" y="482"/>
                  </a:cubicBezTo>
                  <a:cubicBezTo>
                    <a:pt x="7" y="481"/>
                    <a:pt x="6" y="480"/>
                    <a:pt x="6" y="480"/>
                  </a:cubicBezTo>
                  <a:cubicBezTo>
                    <a:pt x="8" y="472"/>
                    <a:pt x="4" y="464"/>
                    <a:pt x="5" y="456"/>
                  </a:cubicBezTo>
                  <a:cubicBezTo>
                    <a:pt x="5" y="448"/>
                    <a:pt x="4" y="440"/>
                    <a:pt x="4" y="432"/>
                  </a:cubicBezTo>
                  <a:cubicBezTo>
                    <a:pt x="4" y="425"/>
                    <a:pt x="4" y="418"/>
                    <a:pt x="4" y="411"/>
                  </a:cubicBezTo>
                  <a:cubicBezTo>
                    <a:pt x="4" y="400"/>
                    <a:pt x="4" y="389"/>
                    <a:pt x="5" y="378"/>
                  </a:cubicBezTo>
                  <a:cubicBezTo>
                    <a:pt x="5" y="372"/>
                    <a:pt x="5" y="367"/>
                    <a:pt x="5" y="362"/>
                  </a:cubicBezTo>
                  <a:cubicBezTo>
                    <a:pt x="5" y="346"/>
                    <a:pt x="5" y="330"/>
                    <a:pt x="5" y="314"/>
                  </a:cubicBezTo>
                  <a:cubicBezTo>
                    <a:pt x="5" y="306"/>
                    <a:pt x="5" y="297"/>
                    <a:pt x="5" y="288"/>
                  </a:cubicBezTo>
                  <a:cubicBezTo>
                    <a:pt x="5" y="276"/>
                    <a:pt x="5" y="263"/>
                    <a:pt x="4" y="251"/>
                  </a:cubicBezTo>
                  <a:cubicBezTo>
                    <a:pt x="3" y="237"/>
                    <a:pt x="3" y="223"/>
                    <a:pt x="3" y="209"/>
                  </a:cubicBezTo>
                  <a:cubicBezTo>
                    <a:pt x="3" y="202"/>
                    <a:pt x="3" y="195"/>
                    <a:pt x="2" y="188"/>
                  </a:cubicBezTo>
                  <a:cubicBezTo>
                    <a:pt x="1" y="176"/>
                    <a:pt x="0" y="164"/>
                    <a:pt x="2" y="152"/>
                  </a:cubicBezTo>
                  <a:cubicBezTo>
                    <a:pt x="2" y="150"/>
                    <a:pt x="2" y="148"/>
                    <a:pt x="2" y="145"/>
                  </a:cubicBezTo>
                  <a:cubicBezTo>
                    <a:pt x="14" y="138"/>
                    <a:pt x="27" y="133"/>
                    <a:pt x="39" y="125"/>
                  </a:cubicBezTo>
                  <a:cubicBezTo>
                    <a:pt x="40" y="126"/>
                    <a:pt x="41" y="127"/>
                    <a:pt x="42" y="127"/>
                  </a:cubicBezTo>
                  <a:cubicBezTo>
                    <a:pt x="43" y="128"/>
                    <a:pt x="44" y="130"/>
                    <a:pt x="45" y="130"/>
                  </a:cubicBezTo>
                  <a:cubicBezTo>
                    <a:pt x="47" y="130"/>
                    <a:pt x="47" y="128"/>
                    <a:pt x="47" y="126"/>
                  </a:cubicBezTo>
                  <a:cubicBezTo>
                    <a:pt x="48" y="122"/>
                    <a:pt x="51" y="119"/>
                    <a:pt x="54" y="118"/>
                  </a:cubicBezTo>
                  <a:cubicBezTo>
                    <a:pt x="60" y="114"/>
                    <a:pt x="67" y="110"/>
                    <a:pt x="73" y="107"/>
                  </a:cubicBezTo>
                  <a:cubicBezTo>
                    <a:pt x="89" y="98"/>
                    <a:pt x="104" y="90"/>
                    <a:pt x="120" y="81"/>
                  </a:cubicBezTo>
                  <a:cubicBezTo>
                    <a:pt x="124" y="79"/>
                    <a:pt x="128" y="76"/>
                    <a:pt x="133" y="75"/>
                  </a:cubicBezTo>
                  <a:cubicBezTo>
                    <a:pt x="134" y="75"/>
                    <a:pt x="136" y="75"/>
                    <a:pt x="136" y="74"/>
                  </a:cubicBezTo>
                  <a:cubicBezTo>
                    <a:pt x="146" y="66"/>
                    <a:pt x="159" y="62"/>
                    <a:pt x="170" y="55"/>
                  </a:cubicBezTo>
                  <a:cubicBezTo>
                    <a:pt x="185" y="46"/>
                    <a:pt x="201" y="40"/>
                    <a:pt x="216" y="32"/>
                  </a:cubicBezTo>
                  <a:cubicBezTo>
                    <a:pt x="228" y="27"/>
                    <a:pt x="239" y="21"/>
                    <a:pt x="250" y="14"/>
                  </a:cubicBezTo>
                  <a:cubicBezTo>
                    <a:pt x="258" y="10"/>
                    <a:pt x="265" y="6"/>
                    <a:pt x="273" y="2"/>
                  </a:cubicBezTo>
                  <a:cubicBezTo>
                    <a:pt x="274" y="1"/>
                    <a:pt x="276" y="1"/>
                    <a:pt x="278" y="0"/>
                  </a:cubicBezTo>
                  <a:cubicBezTo>
                    <a:pt x="288" y="6"/>
                    <a:pt x="300" y="12"/>
                    <a:pt x="310" y="19"/>
                  </a:cubicBezTo>
                  <a:cubicBezTo>
                    <a:pt x="318" y="25"/>
                    <a:pt x="326" y="30"/>
                    <a:pt x="335" y="35"/>
                  </a:cubicBezTo>
                  <a:cubicBezTo>
                    <a:pt x="345" y="41"/>
                    <a:pt x="356" y="47"/>
                    <a:pt x="367" y="53"/>
                  </a:cubicBezTo>
                  <a:cubicBezTo>
                    <a:pt x="370" y="55"/>
                    <a:pt x="373" y="57"/>
                    <a:pt x="376" y="59"/>
                  </a:cubicBezTo>
                  <a:cubicBezTo>
                    <a:pt x="388" y="66"/>
                    <a:pt x="401" y="73"/>
                    <a:pt x="412" y="82"/>
                  </a:cubicBezTo>
                  <a:cubicBezTo>
                    <a:pt x="413" y="83"/>
                    <a:pt x="414" y="83"/>
                    <a:pt x="415" y="83"/>
                  </a:cubicBezTo>
                  <a:cubicBezTo>
                    <a:pt x="435" y="93"/>
                    <a:pt x="453" y="104"/>
                    <a:pt x="471" y="115"/>
                  </a:cubicBezTo>
                  <a:cubicBezTo>
                    <a:pt x="478" y="118"/>
                    <a:pt x="484" y="122"/>
                    <a:pt x="490" y="125"/>
                  </a:cubicBezTo>
                  <a:cubicBezTo>
                    <a:pt x="495" y="127"/>
                    <a:pt x="497" y="131"/>
                    <a:pt x="497" y="136"/>
                  </a:cubicBezTo>
                  <a:cubicBezTo>
                    <a:pt x="496" y="140"/>
                    <a:pt x="496" y="143"/>
                    <a:pt x="496" y="147"/>
                  </a:cubicBezTo>
                  <a:cubicBezTo>
                    <a:pt x="497" y="161"/>
                    <a:pt x="497" y="174"/>
                    <a:pt x="497" y="188"/>
                  </a:cubicBezTo>
                  <a:close/>
                  <a:moveTo>
                    <a:pt x="359" y="358"/>
                  </a:moveTo>
                  <a:cubicBezTo>
                    <a:pt x="359" y="351"/>
                    <a:pt x="356" y="344"/>
                    <a:pt x="358" y="338"/>
                  </a:cubicBezTo>
                  <a:cubicBezTo>
                    <a:pt x="358" y="337"/>
                    <a:pt x="358" y="336"/>
                    <a:pt x="358" y="335"/>
                  </a:cubicBezTo>
                  <a:cubicBezTo>
                    <a:pt x="355" y="327"/>
                    <a:pt x="355" y="319"/>
                    <a:pt x="356" y="312"/>
                  </a:cubicBezTo>
                  <a:cubicBezTo>
                    <a:pt x="357" y="295"/>
                    <a:pt x="356" y="278"/>
                    <a:pt x="357" y="261"/>
                  </a:cubicBezTo>
                  <a:cubicBezTo>
                    <a:pt x="357" y="250"/>
                    <a:pt x="357" y="239"/>
                    <a:pt x="357" y="228"/>
                  </a:cubicBezTo>
                  <a:cubicBezTo>
                    <a:pt x="358" y="218"/>
                    <a:pt x="357" y="208"/>
                    <a:pt x="355" y="198"/>
                  </a:cubicBezTo>
                  <a:cubicBezTo>
                    <a:pt x="353" y="198"/>
                    <a:pt x="352" y="197"/>
                    <a:pt x="351" y="198"/>
                  </a:cubicBezTo>
                  <a:cubicBezTo>
                    <a:pt x="338" y="198"/>
                    <a:pt x="325" y="197"/>
                    <a:pt x="313" y="196"/>
                  </a:cubicBezTo>
                  <a:cubicBezTo>
                    <a:pt x="307" y="195"/>
                    <a:pt x="301" y="194"/>
                    <a:pt x="296" y="195"/>
                  </a:cubicBezTo>
                  <a:cubicBezTo>
                    <a:pt x="289" y="195"/>
                    <a:pt x="283" y="195"/>
                    <a:pt x="277" y="195"/>
                  </a:cubicBezTo>
                  <a:cubicBezTo>
                    <a:pt x="259" y="194"/>
                    <a:pt x="242" y="195"/>
                    <a:pt x="224" y="195"/>
                  </a:cubicBezTo>
                  <a:cubicBezTo>
                    <a:pt x="221" y="195"/>
                    <a:pt x="218" y="194"/>
                    <a:pt x="214" y="194"/>
                  </a:cubicBezTo>
                  <a:cubicBezTo>
                    <a:pt x="201" y="194"/>
                    <a:pt x="189" y="194"/>
                    <a:pt x="176" y="194"/>
                  </a:cubicBezTo>
                  <a:cubicBezTo>
                    <a:pt x="172" y="194"/>
                    <a:pt x="170" y="195"/>
                    <a:pt x="169" y="200"/>
                  </a:cubicBezTo>
                  <a:cubicBezTo>
                    <a:pt x="169" y="202"/>
                    <a:pt x="169" y="204"/>
                    <a:pt x="169" y="206"/>
                  </a:cubicBezTo>
                  <a:cubicBezTo>
                    <a:pt x="170" y="210"/>
                    <a:pt x="170" y="214"/>
                    <a:pt x="170" y="218"/>
                  </a:cubicBezTo>
                  <a:cubicBezTo>
                    <a:pt x="170" y="224"/>
                    <a:pt x="170" y="230"/>
                    <a:pt x="171" y="236"/>
                  </a:cubicBezTo>
                  <a:cubicBezTo>
                    <a:pt x="171" y="248"/>
                    <a:pt x="173" y="260"/>
                    <a:pt x="172" y="272"/>
                  </a:cubicBezTo>
                  <a:cubicBezTo>
                    <a:pt x="172" y="281"/>
                    <a:pt x="172" y="290"/>
                    <a:pt x="173" y="299"/>
                  </a:cubicBezTo>
                  <a:cubicBezTo>
                    <a:pt x="173" y="305"/>
                    <a:pt x="173" y="311"/>
                    <a:pt x="172" y="317"/>
                  </a:cubicBezTo>
                  <a:cubicBezTo>
                    <a:pt x="172" y="328"/>
                    <a:pt x="172" y="339"/>
                    <a:pt x="171" y="351"/>
                  </a:cubicBezTo>
                  <a:cubicBezTo>
                    <a:pt x="171" y="353"/>
                    <a:pt x="171" y="356"/>
                    <a:pt x="174" y="359"/>
                  </a:cubicBezTo>
                  <a:cubicBezTo>
                    <a:pt x="177" y="359"/>
                    <a:pt x="180" y="359"/>
                    <a:pt x="183" y="359"/>
                  </a:cubicBezTo>
                  <a:cubicBezTo>
                    <a:pt x="190" y="359"/>
                    <a:pt x="196" y="359"/>
                    <a:pt x="203" y="359"/>
                  </a:cubicBezTo>
                  <a:cubicBezTo>
                    <a:pt x="206" y="360"/>
                    <a:pt x="210" y="360"/>
                    <a:pt x="214" y="361"/>
                  </a:cubicBezTo>
                  <a:cubicBezTo>
                    <a:pt x="226" y="361"/>
                    <a:pt x="238" y="362"/>
                    <a:pt x="251" y="363"/>
                  </a:cubicBezTo>
                  <a:cubicBezTo>
                    <a:pt x="265" y="363"/>
                    <a:pt x="280" y="365"/>
                    <a:pt x="295" y="366"/>
                  </a:cubicBezTo>
                  <a:cubicBezTo>
                    <a:pt x="306" y="367"/>
                    <a:pt x="318" y="367"/>
                    <a:pt x="329" y="366"/>
                  </a:cubicBezTo>
                  <a:cubicBezTo>
                    <a:pt x="337" y="366"/>
                    <a:pt x="346" y="365"/>
                    <a:pt x="354" y="364"/>
                  </a:cubicBezTo>
                  <a:cubicBezTo>
                    <a:pt x="358" y="364"/>
                    <a:pt x="359" y="362"/>
                    <a:pt x="359" y="358"/>
                  </a:cubicBezTo>
                  <a:close/>
                </a:path>
              </a:pathLst>
            </a:custGeom>
            <a:solidFill>
              <a:srgbClr val="FFFFFF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5" name="Freeform 37"/>
            <p:cNvSpPr>
              <a:spLocks noEditPoints="1"/>
            </p:cNvSpPr>
            <p:nvPr/>
          </p:nvSpPr>
          <p:spPr bwMode="auto">
            <a:xfrm>
              <a:off x="3045" y="1515"/>
              <a:ext cx="66" cy="64"/>
            </a:xfrm>
            <a:custGeom>
              <a:avLst/>
              <a:gdLst>
                <a:gd name="T0" fmla="*/ 34 w 34"/>
                <a:gd name="T1" fmla="*/ 13 h 33"/>
                <a:gd name="T2" fmla="*/ 23 w 34"/>
                <a:gd name="T3" fmla="*/ 32 h 33"/>
                <a:gd name="T4" fmla="*/ 20 w 34"/>
                <a:gd name="T5" fmla="*/ 33 h 33"/>
                <a:gd name="T6" fmla="*/ 6 w 34"/>
                <a:gd name="T7" fmla="*/ 28 h 33"/>
                <a:gd name="T8" fmla="*/ 0 w 34"/>
                <a:gd name="T9" fmla="*/ 16 h 33"/>
                <a:gd name="T10" fmla="*/ 1 w 34"/>
                <a:gd name="T11" fmla="*/ 13 h 33"/>
                <a:gd name="T12" fmla="*/ 20 w 34"/>
                <a:gd name="T13" fmla="*/ 2 h 33"/>
                <a:gd name="T14" fmla="*/ 29 w 34"/>
                <a:gd name="T15" fmla="*/ 5 h 33"/>
                <a:gd name="T16" fmla="*/ 34 w 34"/>
                <a:gd name="T17" fmla="*/ 13 h 33"/>
                <a:gd name="T18" fmla="*/ 24 w 34"/>
                <a:gd name="T19" fmla="*/ 20 h 33"/>
                <a:gd name="T20" fmla="*/ 23 w 34"/>
                <a:gd name="T21" fmla="*/ 12 h 33"/>
                <a:gd name="T22" fmla="*/ 21 w 34"/>
                <a:gd name="T23" fmla="*/ 10 h 33"/>
                <a:gd name="T24" fmla="*/ 17 w 34"/>
                <a:gd name="T25" fmla="*/ 7 h 33"/>
                <a:gd name="T26" fmla="*/ 14 w 34"/>
                <a:gd name="T27" fmla="*/ 9 h 33"/>
                <a:gd name="T28" fmla="*/ 11 w 34"/>
                <a:gd name="T29" fmla="*/ 24 h 33"/>
                <a:gd name="T30" fmla="*/ 16 w 34"/>
                <a:gd name="T31" fmla="*/ 26 h 33"/>
                <a:gd name="T32" fmla="*/ 24 w 34"/>
                <a:gd name="T33" fmla="*/ 2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" h="33">
                  <a:moveTo>
                    <a:pt x="34" y="13"/>
                  </a:moveTo>
                  <a:cubicBezTo>
                    <a:pt x="33" y="21"/>
                    <a:pt x="31" y="30"/>
                    <a:pt x="23" y="32"/>
                  </a:cubicBezTo>
                  <a:cubicBezTo>
                    <a:pt x="22" y="33"/>
                    <a:pt x="21" y="33"/>
                    <a:pt x="20" y="33"/>
                  </a:cubicBezTo>
                  <a:cubicBezTo>
                    <a:pt x="15" y="33"/>
                    <a:pt x="10" y="32"/>
                    <a:pt x="6" y="28"/>
                  </a:cubicBezTo>
                  <a:cubicBezTo>
                    <a:pt x="2" y="25"/>
                    <a:pt x="1" y="21"/>
                    <a:pt x="0" y="16"/>
                  </a:cubicBezTo>
                  <a:cubicBezTo>
                    <a:pt x="0" y="15"/>
                    <a:pt x="0" y="14"/>
                    <a:pt x="1" y="13"/>
                  </a:cubicBezTo>
                  <a:cubicBezTo>
                    <a:pt x="3" y="5"/>
                    <a:pt x="12" y="0"/>
                    <a:pt x="20" y="2"/>
                  </a:cubicBezTo>
                  <a:cubicBezTo>
                    <a:pt x="23" y="3"/>
                    <a:pt x="26" y="4"/>
                    <a:pt x="29" y="5"/>
                  </a:cubicBezTo>
                  <a:cubicBezTo>
                    <a:pt x="33" y="7"/>
                    <a:pt x="34" y="9"/>
                    <a:pt x="34" y="13"/>
                  </a:cubicBezTo>
                  <a:close/>
                  <a:moveTo>
                    <a:pt x="24" y="20"/>
                  </a:moveTo>
                  <a:cubicBezTo>
                    <a:pt x="26" y="17"/>
                    <a:pt x="25" y="14"/>
                    <a:pt x="23" y="12"/>
                  </a:cubicBezTo>
                  <a:cubicBezTo>
                    <a:pt x="22" y="11"/>
                    <a:pt x="22" y="10"/>
                    <a:pt x="21" y="10"/>
                  </a:cubicBezTo>
                  <a:cubicBezTo>
                    <a:pt x="20" y="9"/>
                    <a:pt x="19" y="8"/>
                    <a:pt x="17" y="7"/>
                  </a:cubicBezTo>
                  <a:cubicBezTo>
                    <a:pt x="16" y="8"/>
                    <a:pt x="15" y="8"/>
                    <a:pt x="14" y="9"/>
                  </a:cubicBezTo>
                  <a:cubicBezTo>
                    <a:pt x="8" y="12"/>
                    <a:pt x="7" y="18"/>
                    <a:pt x="11" y="24"/>
                  </a:cubicBezTo>
                  <a:cubicBezTo>
                    <a:pt x="12" y="26"/>
                    <a:pt x="14" y="26"/>
                    <a:pt x="16" y="26"/>
                  </a:cubicBezTo>
                  <a:cubicBezTo>
                    <a:pt x="20" y="26"/>
                    <a:pt x="22" y="23"/>
                    <a:pt x="24" y="20"/>
                  </a:cubicBezTo>
                  <a:close/>
                </a:path>
              </a:pathLst>
            </a:custGeom>
            <a:solidFill>
              <a:srgbClr val="000000"/>
            </a:solidFill>
            <a:ln w="9525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6" name="Freeform 38"/>
            <p:cNvSpPr>
              <a:spLocks/>
            </p:cNvSpPr>
            <p:nvPr/>
          </p:nvSpPr>
          <p:spPr bwMode="auto">
            <a:xfrm>
              <a:off x="3059" y="1529"/>
              <a:ext cx="36" cy="36"/>
            </a:xfrm>
            <a:custGeom>
              <a:avLst/>
              <a:gdLst>
                <a:gd name="T0" fmla="*/ 16 w 19"/>
                <a:gd name="T1" fmla="*/ 5 h 19"/>
                <a:gd name="T2" fmla="*/ 17 w 19"/>
                <a:gd name="T3" fmla="*/ 13 h 19"/>
                <a:gd name="T4" fmla="*/ 9 w 19"/>
                <a:gd name="T5" fmla="*/ 19 h 19"/>
                <a:gd name="T6" fmla="*/ 4 w 19"/>
                <a:gd name="T7" fmla="*/ 17 h 19"/>
                <a:gd name="T8" fmla="*/ 7 w 19"/>
                <a:gd name="T9" fmla="*/ 2 h 19"/>
                <a:gd name="T10" fmla="*/ 10 w 19"/>
                <a:gd name="T11" fmla="*/ 0 h 19"/>
                <a:gd name="T12" fmla="*/ 14 w 19"/>
                <a:gd name="T13" fmla="*/ 3 h 19"/>
                <a:gd name="T14" fmla="*/ 16 w 19"/>
                <a:gd name="T15" fmla="*/ 5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9" h="19">
                  <a:moveTo>
                    <a:pt x="16" y="5"/>
                  </a:moveTo>
                  <a:cubicBezTo>
                    <a:pt x="18" y="7"/>
                    <a:pt x="19" y="10"/>
                    <a:pt x="17" y="13"/>
                  </a:cubicBezTo>
                  <a:cubicBezTo>
                    <a:pt x="15" y="16"/>
                    <a:pt x="13" y="19"/>
                    <a:pt x="9" y="19"/>
                  </a:cubicBezTo>
                  <a:cubicBezTo>
                    <a:pt x="7" y="19"/>
                    <a:pt x="5" y="19"/>
                    <a:pt x="4" y="17"/>
                  </a:cubicBezTo>
                  <a:cubicBezTo>
                    <a:pt x="0" y="11"/>
                    <a:pt x="1" y="5"/>
                    <a:pt x="7" y="2"/>
                  </a:cubicBezTo>
                  <a:cubicBezTo>
                    <a:pt x="8" y="1"/>
                    <a:pt x="9" y="1"/>
                    <a:pt x="10" y="0"/>
                  </a:cubicBezTo>
                  <a:cubicBezTo>
                    <a:pt x="12" y="1"/>
                    <a:pt x="13" y="2"/>
                    <a:pt x="14" y="3"/>
                  </a:cubicBezTo>
                  <a:cubicBezTo>
                    <a:pt x="15" y="3"/>
                    <a:pt x="15" y="4"/>
                    <a:pt x="16" y="5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7" name="Freeform 39"/>
            <p:cNvSpPr>
              <a:spLocks/>
            </p:cNvSpPr>
            <p:nvPr/>
          </p:nvSpPr>
          <p:spPr bwMode="auto">
            <a:xfrm>
              <a:off x="2855" y="771"/>
              <a:ext cx="233" cy="388"/>
            </a:xfrm>
            <a:custGeom>
              <a:avLst/>
              <a:gdLst>
                <a:gd name="T0" fmla="*/ 121 w 121"/>
                <a:gd name="T1" fmla="*/ 0 h 202"/>
                <a:gd name="T2" fmla="*/ 120 w 121"/>
                <a:gd name="T3" fmla="*/ 4 h 202"/>
                <a:gd name="T4" fmla="*/ 116 w 121"/>
                <a:gd name="T5" fmla="*/ 36 h 202"/>
                <a:gd name="T6" fmla="*/ 108 w 121"/>
                <a:gd name="T7" fmla="*/ 89 h 202"/>
                <a:gd name="T8" fmla="*/ 103 w 121"/>
                <a:gd name="T9" fmla="*/ 120 h 202"/>
                <a:gd name="T10" fmla="*/ 96 w 121"/>
                <a:gd name="T11" fmla="*/ 168 h 202"/>
                <a:gd name="T12" fmla="*/ 96 w 121"/>
                <a:gd name="T13" fmla="*/ 176 h 202"/>
                <a:gd name="T14" fmla="*/ 93 w 121"/>
                <a:gd name="T15" fmla="*/ 199 h 202"/>
                <a:gd name="T16" fmla="*/ 92 w 121"/>
                <a:gd name="T17" fmla="*/ 202 h 202"/>
                <a:gd name="T18" fmla="*/ 85 w 121"/>
                <a:gd name="T19" fmla="*/ 199 h 202"/>
                <a:gd name="T20" fmla="*/ 62 w 121"/>
                <a:gd name="T21" fmla="*/ 191 h 202"/>
                <a:gd name="T22" fmla="*/ 14 w 121"/>
                <a:gd name="T23" fmla="*/ 179 h 202"/>
                <a:gd name="T24" fmla="*/ 0 w 121"/>
                <a:gd name="T25" fmla="*/ 178 h 202"/>
                <a:gd name="T26" fmla="*/ 7 w 121"/>
                <a:gd name="T27" fmla="*/ 163 h 202"/>
                <a:gd name="T28" fmla="*/ 37 w 121"/>
                <a:gd name="T29" fmla="*/ 122 h 202"/>
                <a:gd name="T30" fmla="*/ 60 w 121"/>
                <a:gd name="T31" fmla="*/ 88 h 202"/>
                <a:gd name="T32" fmla="*/ 112 w 121"/>
                <a:gd name="T33" fmla="*/ 10 h 202"/>
                <a:gd name="T34" fmla="*/ 121 w 121"/>
                <a:gd name="T35" fmla="*/ 0 h 2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21" h="202">
                  <a:moveTo>
                    <a:pt x="121" y="0"/>
                  </a:moveTo>
                  <a:cubicBezTo>
                    <a:pt x="121" y="2"/>
                    <a:pt x="120" y="3"/>
                    <a:pt x="120" y="4"/>
                  </a:cubicBezTo>
                  <a:cubicBezTo>
                    <a:pt x="119" y="14"/>
                    <a:pt x="118" y="25"/>
                    <a:pt x="116" y="36"/>
                  </a:cubicBezTo>
                  <a:cubicBezTo>
                    <a:pt x="114" y="54"/>
                    <a:pt x="112" y="72"/>
                    <a:pt x="108" y="89"/>
                  </a:cubicBezTo>
                  <a:cubicBezTo>
                    <a:pt x="106" y="99"/>
                    <a:pt x="104" y="109"/>
                    <a:pt x="103" y="120"/>
                  </a:cubicBezTo>
                  <a:cubicBezTo>
                    <a:pt x="102" y="136"/>
                    <a:pt x="99" y="152"/>
                    <a:pt x="96" y="168"/>
                  </a:cubicBezTo>
                  <a:cubicBezTo>
                    <a:pt x="96" y="170"/>
                    <a:pt x="96" y="173"/>
                    <a:pt x="96" y="176"/>
                  </a:cubicBezTo>
                  <a:cubicBezTo>
                    <a:pt x="95" y="183"/>
                    <a:pt x="94" y="191"/>
                    <a:pt x="93" y="199"/>
                  </a:cubicBezTo>
                  <a:cubicBezTo>
                    <a:pt x="93" y="200"/>
                    <a:pt x="93" y="201"/>
                    <a:pt x="92" y="202"/>
                  </a:cubicBezTo>
                  <a:cubicBezTo>
                    <a:pt x="89" y="201"/>
                    <a:pt x="87" y="201"/>
                    <a:pt x="85" y="199"/>
                  </a:cubicBezTo>
                  <a:cubicBezTo>
                    <a:pt x="78" y="195"/>
                    <a:pt x="70" y="194"/>
                    <a:pt x="62" y="191"/>
                  </a:cubicBezTo>
                  <a:cubicBezTo>
                    <a:pt x="47" y="184"/>
                    <a:pt x="31" y="181"/>
                    <a:pt x="14" y="179"/>
                  </a:cubicBezTo>
                  <a:cubicBezTo>
                    <a:pt x="10" y="178"/>
                    <a:pt x="5" y="178"/>
                    <a:pt x="0" y="178"/>
                  </a:cubicBezTo>
                  <a:cubicBezTo>
                    <a:pt x="1" y="172"/>
                    <a:pt x="4" y="167"/>
                    <a:pt x="7" y="163"/>
                  </a:cubicBezTo>
                  <a:cubicBezTo>
                    <a:pt x="17" y="149"/>
                    <a:pt x="27" y="136"/>
                    <a:pt x="37" y="122"/>
                  </a:cubicBezTo>
                  <a:cubicBezTo>
                    <a:pt x="45" y="111"/>
                    <a:pt x="52" y="99"/>
                    <a:pt x="60" y="88"/>
                  </a:cubicBezTo>
                  <a:cubicBezTo>
                    <a:pt x="78" y="63"/>
                    <a:pt x="94" y="36"/>
                    <a:pt x="112" y="10"/>
                  </a:cubicBezTo>
                  <a:cubicBezTo>
                    <a:pt x="114" y="7"/>
                    <a:pt x="116" y="3"/>
                    <a:pt x="121" y="0"/>
                  </a:cubicBezTo>
                  <a:close/>
                </a:path>
              </a:pathLst>
            </a:cu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8" name="Freeform 40"/>
            <p:cNvSpPr>
              <a:spLocks/>
            </p:cNvSpPr>
            <p:nvPr/>
          </p:nvSpPr>
          <p:spPr bwMode="auto">
            <a:xfrm>
              <a:off x="2947" y="2060"/>
              <a:ext cx="137" cy="213"/>
            </a:xfrm>
            <a:custGeom>
              <a:avLst/>
              <a:gdLst>
                <a:gd name="T0" fmla="*/ 62 w 71"/>
                <a:gd name="T1" fmla="*/ 5 h 111"/>
                <a:gd name="T2" fmla="*/ 71 w 71"/>
                <a:gd name="T3" fmla="*/ 0 h 111"/>
                <a:gd name="T4" fmla="*/ 62 w 71"/>
                <a:gd name="T5" fmla="*/ 56 h 111"/>
                <a:gd name="T6" fmla="*/ 50 w 71"/>
                <a:gd name="T7" fmla="*/ 111 h 111"/>
                <a:gd name="T8" fmla="*/ 44 w 71"/>
                <a:gd name="T9" fmla="*/ 104 h 111"/>
                <a:gd name="T10" fmla="*/ 40 w 71"/>
                <a:gd name="T11" fmla="*/ 95 h 111"/>
                <a:gd name="T12" fmla="*/ 34 w 71"/>
                <a:gd name="T13" fmla="*/ 84 h 111"/>
                <a:gd name="T14" fmla="*/ 17 w 71"/>
                <a:gd name="T15" fmla="*/ 54 h 111"/>
                <a:gd name="T16" fmla="*/ 1 w 71"/>
                <a:gd name="T17" fmla="*/ 26 h 111"/>
                <a:gd name="T18" fmla="*/ 0 w 71"/>
                <a:gd name="T19" fmla="*/ 22 h 111"/>
                <a:gd name="T20" fmla="*/ 9 w 71"/>
                <a:gd name="T21" fmla="*/ 20 h 111"/>
                <a:gd name="T22" fmla="*/ 20 w 71"/>
                <a:gd name="T23" fmla="*/ 18 h 111"/>
                <a:gd name="T24" fmla="*/ 24 w 71"/>
                <a:gd name="T25" fmla="*/ 17 h 111"/>
                <a:gd name="T26" fmla="*/ 58 w 71"/>
                <a:gd name="T27" fmla="*/ 8 h 111"/>
                <a:gd name="T28" fmla="*/ 62 w 71"/>
                <a:gd name="T29" fmla="*/ 5 h 1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71" h="111">
                  <a:moveTo>
                    <a:pt x="62" y="5"/>
                  </a:moveTo>
                  <a:cubicBezTo>
                    <a:pt x="65" y="3"/>
                    <a:pt x="68" y="2"/>
                    <a:pt x="71" y="0"/>
                  </a:cubicBezTo>
                  <a:cubicBezTo>
                    <a:pt x="70" y="20"/>
                    <a:pt x="66" y="38"/>
                    <a:pt x="62" y="56"/>
                  </a:cubicBezTo>
                  <a:cubicBezTo>
                    <a:pt x="58" y="75"/>
                    <a:pt x="55" y="93"/>
                    <a:pt x="50" y="111"/>
                  </a:cubicBezTo>
                  <a:cubicBezTo>
                    <a:pt x="47" y="109"/>
                    <a:pt x="46" y="107"/>
                    <a:pt x="44" y="104"/>
                  </a:cubicBezTo>
                  <a:cubicBezTo>
                    <a:pt x="43" y="101"/>
                    <a:pt x="42" y="98"/>
                    <a:pt x="40" y="95"/>
                  </a:cubicBezTo>
                  <a:cubicBezTo>
                    <a:pt x="38" y="92"/>
                    <a:pt x="37" y="88"/>
                    <a:pt x="34" y="84"/>
                  </a:cubicBezTo>
                  <a:cubicBezTo>
                    <a:pt x="29" y="74"/>
                    <a:pt x="23" y="64"/>
                    <a:pt x="17" y="54"/>
                  </a:cubicBezTo>
                  <a:cubicBezTo>
                    <a:pt x="12" y="44"/>
                    <a:pt x="6" y="35"/>
                    <a:pt x="1" y="26"/>
                  </a:cubicBezTo>
                  <a:cubicBezTo>
                    <a:pt x="0" y="25"/>
                    <a:pt x="0" y="24"/>
                    <a:pt x="0" y="22"/>
                  </a:cubicBezTo>
                  <a:cubicBezTo>
                    <a:pt x="3" y="21"/>
                    <a:pt x="6" y="21"/>
                    <a:pt x="9" y="20"/>
                  </a:cubicBezTo>
                  <a:cubicBezTo>
                    <a:pt x="13" y="19"/>
                    <a:pt x="16" y="19"/>
                    <a:pt x="20" y="18"/>
                  </a:cubicBezTo>
                  <a:cubicBezTo>
                    <a:pt x="21" y="17"/>
                    <a:pt x="23" y="17"/>
                    <a:pt x="24" y="17"/>
                  </a:cubicBezTo>
                  <a:cubicBezTo>
                    <a:pt x="36" y="16"/>
                    <a:pt x="47" y="10"/>
                    <a:pt x="58" y="8"/>
                  </a:cubicBezTo>
                  <a:cubicBezTo>
                    <a:pt x="59" y="7"/>
                    <a:pt x="61" y="6"/>
                    <a:pt x="62" y="5"/>
                  </a:cubicBezTo>
                  <a:close/>
                </a:path>
              </a:pathLst>
            </a:cu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9" name="Freeform 41"/>
            <p:cNvSpPr>
              <a:spLocks/>
            </p:cNvSpPr>
            <p:nvPr/>
          </p:nvSpPr>
          <p:spPr bwMode="auto">
            <a:xfrm>
              <a:off x="2680" y="1798"/>
              <a:ext cx="375" cy="98"/>
            </a:xfrm>
            <a:custGeom>
              <a:avLst/>
              <a:gdLst>
                <a:gd name="T0" fmla="*/ 194 w 195"/>
                <a:gd name="T1" fmla="*/ 1 h 51"/>
                <a:gd name="T2" fmla="*/ 195 w 195"/>
                <a:gd name="T3" fmla="*/ 4 h 51"/>
                <a:gd name="T4" fmla="*/ 190 w 195"/>
                <a:gd name="T5" fmla="*/ 9 h 51"/>
                <a:gd name="T6" fmla="*/ 161 w 195"/>
                <a:gd name="T7" fmla="*/ 31 h 51"/>
                <a:gd name="T8" fmla="*/ 141 w 195"/>
                <a:gd name="T9" fmla="*/ 40 h 51"/>
                <a:gd name="T10" fmla="*/ 103 w 195"/>
                <a:gd name="T11" fmla="*/ 49 h 51"/>
                <a:gd name="T12" fmla="*/ 70 w 195"/>
                <a:gd name="T13" fmla="*/ 48 h 51"/>
                <a:gd name="T14" fmla="*/ 48 w 195"/>
                <a:gd name="T15" fmla="*/ 43 h 51"/>
                <a:gd name="T16" fmla="*/ 42 w 195"/>
                <a:gd name="T17" fmla="*/ 41 h 51"/>
                <a:gd name="T18" fmla="*/ 23 w 195"/>
                <a:gd name="T19" fmla="*/ 31 h 51"/>
                <a:gd name="T20" fmla="*/ 2 w 195"/>
                <a:gd name="T21" fmla="*/ 16 h 51"/>
                <a:gd name="T22" fmla="*/ 0 w 195"/>
                <a:gd name="T23" fmla="*/ 7 h 51"/>
                <a:gd name="T24" fmla="*/ 6 w 195"/>
                <a:gd name="T25" fmla="*/ 11 h 51"/>
                <a:gd name="T26" fmla="*/ 40 w 195"/>
                <a:gd name="T27" fmla="*/ 32 h 51"/>
                <a:gd name="T28" fmla="*/ 64 w 195"/>
                <a:gd name="T29" fmla="*/ 39 h 51"/>
                <a:gd name="T30" fmla="*/ 85 w 195"/>
                <a:gd name="T31" fmla="*/ 42 h 51"/>
                <a:gd name="T32" fmla="*/ 95 w 195"/>
                <a:gd name="T33" fmla="*/ 42 h 51"/>
                <a:gd name="T34" fmla="*/ 133 w 195"/>
                <a:gd name="T35" fmla="*/ 34 h 51"/>
                <a:gd name="T36" fmla="*/ 158 w 195"/>
                <a:gd name="T37" fmla="*/ 25 h 51"/>
                <a:gd name="T38" fmla="*/ 169 w 195"/>
                <a:gd name="T39" fmla="*/ 17 h 51"/>
                <a:gd name="T40" fmla="*/ 188 w 195"/>
                <a:gd name="T41" fmla="*/ 2 h 51"/>
                <a:gd name="T42" fmla="*/ 191 w 195"/>
                <a:gd name="T43" fmla="*/ 0 h 51"/>
                <a:gd name="T44" fmla="*/ 194 w 195"/>
                <a:gd name="T45" fmla="*/ 1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95" h="51">
                  <a:moveTo>
                    <a:pt x="194" y="1"/>
                  </a:moveTo>
                  <a:cubicBezTo>
                    <a:pt x="194" y="1"/>
                    <a:pt x="195" y="3"/>
                    <a:pt x="195" y="4"/>
                  </a:cubicBezTo>
                  <a:cubicBezTo>
                    <a:pt x="193" y="6"/>
                    <a:pt x="192" y="8"/>
                    <a:pt x="190" y="9"/>
                  </a:cubicBezTo>
                  <a:cubicBezTo>
                    <a:pt x="181" y="17"/>
                    <a:pt x="172" y="25"/>
                    <a:pt x="161" y="31"/>
                  </a:cubicBezTo>
                  <a:cubicBezTo>
                    <a:pt x="155" y="35"/>
                    <a:pt x="148" y="38"/>
                    <a:pt x="141" y="40"/>
                  </a:cubicBezTo>
                  <a:cubicBezTo>
                    <a:pt x="129" y="43"/>
                    <a:pt x="116" y="46"/>
                    <a:pt x="103" y="49"/>
                  </a:cubicBezTo>
                  <a:cubicBezTo>
                    <a:pt x="92" y="51"/>
                    <a:pt x="81" y="50"/>
                    <a:pt x="70" y="48"/>
                  </a:cubicBezTo>
                  <a:cubicBezTo>
                    <a:pt x="63" y="46"/>
                    <a:pt x="55" y="44"/>
                    <a:pt x="48" y="43"/>
                  </a:cubicBezTo>
                  <a:cubicBezTo>
                    <a:pt x="46" y="42"/>
                    <a:pt x="44" y="42"/>
                    <a:pt x="42" y="41"/>
                  </a:cubicBezTo>
                  <a:cubicBezTo>
                    <a:pt x="36" y="38"/>
                    <a:pt x="29" y="35"/>
                    <a:pt x="23" y="31"/>
                  </a:cubicBezTo>
                  <a:cubicBezTo>
                    <a:pt x="16" y="27"/>
                    <a:pt x="9" y="21"/>
                    <a:pt x="2" y="16"/>
                  </a:cubicBezTo>
                  <a:cubicBezTo>
                    <a:pt x="0" y="14"/>
                    <a:pt x="0" y="14"/>
                    <a:pt x="0" y="7"/>
                  </a:cubicBezTo>
                  <a:cubicBezTo>
                    <a:pt x="2" y="9"/>
                    <a:pt x="4" y="10"/>
                    <a:pt x="6" y="11"/>
                  </a:cubicBezTo>
                  <a:cubicBezTo>
                    <a:pt x="16" y="20"/>
                    <a:pt x="27" y="26"/>
                    <a:pt x="40" y="32"/>
                  </a:cubicBezTo>
                  <a:cubicBezTo>
                    <a:pt x="48" y="36"/>
                    <a:pt x="56" y="38"/>
                    <a:pt x="64" y="39"/>
                  </a:cubicBezTo>
                  <a:cubicBezTo>
                    <a:pt x="71" y="40"/>
                    <a:pt x="78" y="41"/>
                    <a:pt x="85" y="42"/>
                  </a:cubicBezTo>
                  <a:cubicBezTo>
                    <a:pt x="88" y="43"/>
                    <a:pt x="91" y="42"/>
                    <a:pt x="95" y="42"/>
                  </a:cubicBezTo>
                  <a:cubicBezTo>
                    <a:pt x="108" y="40"/>
                    <a:pt x="121" y="39"/>
                    <a:pt x="133" y="34"/>
                  </a:cubicBezTo>
                  <a:cubicBezTo>
                    <a:pt x="142" y="32"/>
                    <a:pt x="150" y="28"/>
                    <a:pt x="158" y="25"/>
                  </a:cubicBezTo>
                  <a:cubicBezTo>
                    <a:pt x="162" y="23"/>
                    <a:pt x="166" y="20"/>
                    <a:pt x="169" y="17"/>
                  </a:cubicBezTo>
                  <a:cubicBezTo>
                    <a:pt x="176" y="12"/>
                    <a:pt x="182" y="7"/>
                    <a:pt x="188" y="2"/>
                  </a:cubicBezTo>
                  <a:cubicBezTo>
                    <a:pt x="189" y="1"/>
                    <a:pt x="190" y="0"/>
                    <a:pt x="191" y="0"/>
                  </a:cubicBezTo>
                  <a:cubicBezTo>
                    <a:pt x="192" y="0"/>
                    <a:pt x="193" y="0"/>
                    <a:pt x="194" y="1"/>
                  </a:cubicBezTo>
                  <a:close/>
                </a:path>
              </a:pathLst>
            </a:custGeom>
            <a:solidFill>
              <a:srgbClr val="000000"/>
            </a:solidFill>
            <a:ln w="9525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0" name="Rectangle 42"/>
            <p:cNvSpPr>
              <a:spLocks noChangeArrowheads="1"/>
            </p:cNvSpPr>
            <p:nvPr/>
          </p:nvSpPr>
          <p:spPr bwMode="auto">
            <a:xfrm>
              <a:off x="2988" y="2208"/>
              <a:ext cx="1" cy="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1" name="Freeform 43"/>
            <p:cNvSpPr>
              <a:spLocks/>
            </p:cNvSpPr>
            <p:nvPr/>
          </p:nvSpPr>
          <p:spPr bwMode="auto">
            <a:xfrm>
              <a:off x="2690" y="2092"/>
              <a:ext cx="230" cy="449"/>
            </a:xfrm>
            <a:custGeom>
              <a:avLst/>
              <a:gdLst>
                <a:gd name="T0" fmla="*/ 118 w 120"/>
                <a:gd name="T1" fmla="*/ 8 h 233"/>
                <a:gd name="T2" fmla="*/ 119 w 120"/>
                <a:gd name="T3" fmla="*/ 15 h 233"/>
                <a:gd name="T4" fmla="*/ 111 w 120"/>
                <a:gd name="T5" fmla="*/ 42 h 233"/>
                <a:gd name="T6" fmla="*/ 110 w 120"/>
                <a:gd name="T7" fmla="*/ 45 h 233"/>
                <a:gd name="T8" fmla="*/ 104 w 120"/>
                <a:gd name="T9" fmla="*/ 62 h 233"/>
                <a:gd name="T10" fmla="*/ 103 w 120"/>
                <a:gd name="T11" fmla="*/ 63 h 233"/>
                <a:gd name="T12" fmla="*/ 98 w 120"/>
                <a:gd name="T13" fmla="*/ 80 h 233"/>
                <a:gd name="T14" fmla="*/ 91 w 120"/>
                <a:gd name="T15" fmla="*/ 103 h 233"/>
                <a:gd name="T16" fmla="*/ 80 w 120"/>
                <a:gd name="T17" fmla="*/ 140 h 233"/>
                <a:gd name="T18" fmla="*/ 67 w 120"/>
                <a:gd name="T19" fmla="*/ 181 h 233"/>
                <a:gd name="T20" fmla="*/ 49 w 120"/>
                <a:gd name="T21" fmla="*/ 230 h 233"/>
                <a:gd name="T22" fmla="*/ 47 w 120"/>
                <a:gd name="T23" fmla="*/ 233 h 233"/>
                <a:gd name="T24" fmla="*/ 44 w 120"/>
                <a:gd name="T25" fmla="*/ 215 h 233"/>
                <a:gd name="T26" fmla="*/ 43 w 120"/>
                <a:gd name="T27" fmla="*/ 207 h 233"/>
                <a:gd name="T28" fmla="*/ 37 w 120"/>
                <a:gd name="T29" fmla="*/ 178 h 233"/>
                <a:gd name="T30" fmla="*/ 37 w 120"/>
                <a:gd name="T31" fmla="*/ 175 h 233"/>
                <a:gd name="T32" fmla="*/ 33 w 120"/>
                <a:gd name="T33" fmla="*/ 161 h 233"/>
                <a:gd name="T34" fmla="*/ 31 w 120"/>
                <a:gd name="T35" fmla="*/ 147 h 233"/>
                <a:gd name="T36" fmla="*/ 27 w 120"/>
                <a:gd name="T37" fmla="*/ 128 h 233"/>
                <a:gd name="T38" fmla="*/ 19 w 120"/>
                <a:gd name="T39" fmla="*/ 75 h 233"/>
                <a:gd name="T40" fmla="*/ 7 w 120"/>
                <a:gd name="T41" fmla="*/ 27 h 233"/>
                <a:gd name="T42" fmla="*/ 0 w 120"/>
                <a:gd name="T43" fmla="*/ 0 h 233"/>
                <a:gd name="T44" fmla="*/ 4 w 120"/>
                <a:gd name="T45" fmla="*/ 0 h 233"/>
                <a:gd name="T46" fmla="*/ 14 w 120"/>
                <a:gd name="T47" fmla="*/ 2 h 233"/>
                <a:gd name="T48" fmla="*/ 41 w 120"/>
                <a:gd name="T49" fmla="*/ 8 h 233"/>
                <a:gd name="T50" fmla="*/ 69 w 120"/>
                <a:gd name="T51" fmla="*/ 9 h 233"/>
                <a:gd name="T52" fmla="*/ 76 w 120"/>
                <a:gd name="T53" fmla="*/ 9 h 233"/>
                <a:gd name="T54" fmla="*/ 100 w 120"/>
                <a:gd name="T55" fmla="*/ 9 h 233"/>
                <a:gd name="T56" fmla="*/ 118 w 120"/>
                <a:gd name="T57" fmla="*/ 8 h 2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20" h="233">
                  <a:moveTo>
                    <a:pt x="118" y="8"/>
                  </a:moveTo>
                  <a:cubicBezTo>
                    <a:pt x="120" y="11"/>
                    <a:pt x="119" y="13"/>
                    <a:pt x="119" y="15"/>
                  </a:cubicBezTo>
                  <a:cubicBezTo>
                    <a:pt x="116" y="24"/>
                    <a:pt x="113" y="33"/>
                    <a:pt x="111" y="42"/>
                  </a:cubicBezTo>
                  <a:cubicBezTo>
                    <a:pt x="111" y="43"/>
                    <a:pt x="110" y="44"/>
                    <a:pt x="110" y="45"/>
                  </a:cubicBezTo>
                  <a:cubicBezTo>
                    <a:pt x="107" y="50"/>
                    <a:pt x="104" y="56"/>
                    <a:pt x="104" y="62"/>
                  </a:cubicBezTo>
                  <a:cubicBezTo>
                    <a:pt x="104" y="62"/>
                    <a:pt x="104" y="63"/>
                    <a:pt x="103" y="63"/>
                  </a:cubicBezTo>
                  <a:cubicBezTo>
                    <a:pt x="100" y="69"/>
                    <a:pt x="100" y="75"/>
                    <a:pt x="98" y="80"/>
                  </a:cubicBezTo>
                  <a:cubicBezTo>
                    <a:pt x="95" y="88"/>
                    <a:pt x="93" y="95"/>
                    <a:pt x="91" y="103"/>
                  </a:cubicBezTo>
                  <a:cubicBezTo>
                    <a:pt x="89" y="116"/>
                    <a:pt x="84" y="128"/>
                    <a:pt x="80" y="140"/>
                  </a:cubicBezTo>
                  <a:cubicBezTo>
                    <a:pt x="77" y="154"/>
                    <a:pt x="71" y="167"/>
                    <a:pt x="67" y="181"/>
                  </a:cubicBezTo>
                  <a:cubicBezTo>
                    <a:pt x="62" y="197"/>
                    <a:pt x="55" y="213"/>
                    <a:pt x="49" y="230"/>
                  </a:cubicBezTo>
                  <a:cubicBezTo>
                    <a:pt x="49" y="230"/>
                    <a:pt x="49" y="231"/>
                    <a:pt x="47" y="233"/>
                  </a:cubicBezTo>
                  <a:cubicBezTo>
                    <a:pt x="45" y="226"/>
                    <a:pt x="44" y="221"/>
                    <a:pt x="44" y="215"/>
                  </a:cubicBezTo>
                  <a:cubicBezTo>
                    <a:pt x="44" y="212"/>
                    <a:pt x="43" y="209"/>
                    <a:pt x="43" y="207"/>
                  </a:cubicBezTo>
                  <a:cubicBezTo>
                    <a:pt x="41" y="197"/>
                    <a:pt x="39" y="188"/>
                    <a:pt x="37" y="178"/>
                  </a:cubicBezTo>
                  <a:cubicBezTo>
                    <a:pt x="37" y="177"/>
                    <a:pt x="37" y="176"/>
                    <a:pt x="37" y="175"/>
                  </a:cubicBezTo>
                  <a:cubicBezTo>
                    <a:pt x="35" y="170"/>
                    <a:pt x="33" y="166"/>
                    <a:pt x="33" y="161"/>
                  </a:cubicBezTo>
                  <a:cubicBezTo>
                    <a:pt x="33" y="156"/>
                    <a:pt x="32" y="152"/>
                    <a:pt x="31" y="147"/>
                  </a:cubicBezTo>
                  <a:cubicBezTo>
                    <a:pt x="30" y="141"/>
                    <a:pt x="29" y="135"/>
                    <a:pt x="27" y="128"/>
                  </a:cubicBezTo>
                  <a:cubicBezTo>
                    <a:pt x="25" y="110"/>
                    <a:pt x="22" y="93"/>
                    <a:pt x="19" y="75"/>
                  </a:cubicBezTo>
                  <a:cubicBezTo>
                    <a:pt x="16" y="59"/>
                    <a:pt x="12" y="43"/>
                    <a:pt x="7" y="27"/>
                  </a:cubicBezTo>
                  <a:cubicBezTo>
                    <a:pt x="4" y="18"/>
                    <a:pt x="2" y="9"/>
                    <a:pt x="0" y="0"/>
                  </a:cubicBezTo>
                  <a:cubicBezTo>
                    <a:pt x="2" y="0"/>
                    <a:pt x="3" y="0"/>
                    <a:pt x="4" y="0"/>
                  </a:cubicBezTo>
                  <a:cubicBezTo>
                    <a:pt x="8" y="0"/>
                    <a:pt x="11" y="1"/>
                    <a:pt x="14" y="2"/>
                  </a:cubicBezTo>
                  <a:cubicBezTo>
                    <a:pt x="23" y="5"/>
                    <a:pt x="32" y="6"/>
                    <a:pt x="41" y="8"/>
                  </a:cubicBezTo>
                  <a:cubicBezTo>
                    <a:pt x="50" y="10"/>
                    <a:pt x="60" y="11"/>
                    <a:pt x="69" y="9"/>
                  </a:cubicBezTo>
                  <a:cubicBezTo>
                    <a:pt x="71" y="8"/>
                    <a:pt x="74" y="8"/>
                    <a:pt x="76" y="9"/>
                  </a:cubicBezTo>
                  <a:cubicBezTo>
                    <a:pt x="84" y="10"/>
                    <a:pt x="92" y="10"/>
                    <a:pt x="100" y="9"/>
                  </a:cubicBezTo>
                  <a:cubicBezTo>
                    <a:pt x="106" y="8"/>
                    <a:pt x="112" y="8"/>
                    <a:pt x="118" y="8"/>
                  </a:cubicBezTo>
                  <a:close/>
                </a:path>
              </a:pathLst>
            </a:cu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2" name="Freeform 44"/>
            <p:cNvSpPr>
              <a:spLocks/>
            </p:cNvSpPr>
            <p:nvPr/>
          </p:nvSpPr>
          <p:spPr bwMode="auto">
            <a:xfrm>
              <a:off x="2813" y="1661"/>
              <a:ext cx="78" cy="33"/>
            </a:xfrm>
            <a:custGeom>
              <a:avLst/>
              <a:gdLst>
                <a:gd name="T0" fmla="*/ 32 w 41"/>
                <a:gd name="T1" fmla="*/ 6 h 17"/>
                <a:gd name="T2" fmla="*/ 41 w 41"/>
                <a:gd name="T3" fmla="*/ 5 h 17"/>
                <a:gd name="T4" fmla="*/ 35 w 41"/>
                <a:gd name="T5" fmla="*/ 13 h 17"/>
                <a:gd name="T6" fmla="*/ 22 w 41"/>
                <a:gd name="T7" fmla="*/ 17 h 17"/>
                <a:gd name="T8" fmla="*/ 0 w 41"/>
                <a:gd name="T9" fmla="*/ 2 h 17"/>
                <a:gd name="T10" fmla="*/ 6 w 41"/>
                <a:gd name="T11" fmla="*/ 2 h 17"/>
                <a:gd name="T12" fmla="*/ 9 w 41"/>
                <a:gd name="T13" fmla="*/ 5 h 17"/>
                <a:gd name="T14" fmla="*/ 25 w 41"/>
                <a:gd name="T15" fmla="*/ 10 h 17"/>
                <a:gd name="T16" fmla="*/ 32 w 41"/>
                <a:gd name="T17" fmla="*/ 6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1" h="17">
                  <a:moveTo>
                    <a:pt x="32" y="6"/>
                  </a:moveTo>
                  <a:cubicBezTo>
                    <a:pt x="34" y="4"/>
                    <a:pt x="37" y="3"/>
                    <a:pt x="41" y="5"/>
                  </a:cubicBezTo>
                  <a:cubicBezTo>
                    <a:pt x="40" y="9"/>
                    <a:pt x="37" y="11"/>
                    <a:pt x="35" y="13"/>
                  </a:cubicBezTo>
                  <a:cubicBezTo>
                    <a:pt x="31" y="16"/>
                    <a:pt x="26" y="17"/>
                    <a:pt x="22" y="17"/>
                  </a:cubicBezTo>
                  <a:cubicBezTo>
                    <a:pt x="11" y="17"/>
                    <a:pt x="4" y="12"/>
                    <a:pt x="0" y="2"/>
                  </a:cubicBezTo>
                  <a:cubicBezTo>
                    <a:pt x="2" y="0"/>
                    <a:pt x="4" y="0"/>
                    <a:pt x="6" y="2"/>
                  </a:cubicBezTo>
                  <a:cubicBezTo>
                    <a:pt x="7" y="3"/>
                    <a:pt x="8" y="4"/>
                    <a:pt x="9" y="5"/>
                  </a:cubicBezTo>
                  <a:cubicBezTo>
                    <a:pt x="13" y="10"/>
                    <a:pt x="19" y="12"/>
                    <a:pt x="25" y="10"/>
                  </a:cubicBezTo>
                  <a:cubicBezTo>
                    <a:pt x="28" y="9"/>
                    <a:pt x="30" y="7"/>
                    <a:pt x="32" y="6"/>
                  </a:cubicBezTo>
                  <a:close/>
                </a:path>
              </a:pathLst>
            </a:custGeom>
            <a:solidFill>
              <a:srgbClr val="000000"/>
            </a:solidFill>
            <a:ln w="9525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3" name="Freeform 45"/>
            <p:cNvSpPr>
              <a:spLocks noEditPoints="1"/>
            </p:cNvSpPr>
            <p:nvPr/>
          </p:nvSpPr>
          <p:spPr bwMode="auto">
            <a:xfrm>
              <a:off x="2490" y="2947"/>
              <a:ext cx="365" cy="332"/>
            </a:xfrm>
            <a:custGeom>
              <a:avLst/>
              <a:gdLst>
                <a:gd name="T0" fmla="*/ 190 w 190"/>
                <a:gd name="T1" fmla="*/ 164 h 173"/>
                <a:gd name="T2" fmla="*/ 160 w 190"/>
                <a:gd name="T3" fmla="*/ 172 h 173"/>
                <a:gd name="T4" fmla="*/ 82 w 190"/>
                <a:gd name="T5" fmla="*/ 169 h 173"/>
                <a:gd name="T6" fmla="*/ 34 w 190"/>
                <a:gd name="T7" fmla="*/ 165 h 173"/>
                <a:gd name="T8" fmla="*/ 5 w 190"/>
                <a:gd name="T9" fmla="*/ 165 h 173"/>
                <a:gd name="T10" fmla="*/ 3 w 190"/>
                <a:gd name="T11" fmla="*/ 123 h 173"/>
                <a:gd name="T12" fmla="*/ 3 w 190"/>
                <a:gd name="T13" fmla="*/ 78 h 173"/>
                <a:gd name="T14" fmla="*/ 1 w 190"/>
                <a:gd name="T15" fmla="*/ 24 h 173"/>
                <a:gd name="T16" fmla="*/ 0 w 190"/>
                <a:gd name="T17" fmla="*/ 6 h 173"/>
                <a:gd name="T18" fmla="*/ 45 w 190"/>
                <a:gd name="T19" fmla="*/ 0 h 173"/>
                <a:gd name="T20" fmla="*/ 108 w 190"/>
                <a:gd name="T21" fmla="*/ 1 h 173"/>
                <a:gd name="T22" fmla="*/ 144 w 190"/>
                <a:gd name="T23" fmla="*/ 2 h 173"/>
                <a:gd name="T24" fmla="*/ 186 w 190"/>
                <a:gd name="T25" fmla="*/ 4 h 173"/>
                <a:gd name="T26" fmla="*/ 188 w 190"/>
                <a:gd name="T27" fmla="*/ 67 h 173"/>
                <a:gd name="T28" fmla="*/ 189 w 190"/>
                <a:gd name="T29" fmla="*/ 141 h 173"/>
                <a:gd name="T30" fmla="*/ 178 w 190"/>
                <a:gd name="T31" fmla="*/ 86 h 173"/>
                <a:gd name="T32" fmla="*/ 172 w 190"/>
                <a:gd name="T33" fmla="*/ 13 h 173"/>
                <a:gd name="T34" fmla="*/ 113 w 190"/>
                <a:gd name="T35" fmla="*/ 10 h 173"/>
                <a:gd name="T36" fmla="*/ 101 w 190"/>
                <a:gd name="T37" fmla="*/ 48 h 173"/>
                <a:gd name="T38" fmla="*/ 109 w 190"/>
                <a:gd name="T39" fmla="*/ 85 h 173"/>
                <a:gd name="T40" fmla="*/ 178 w 190"/>
                <a:gd name="T41" fmla="*/ 86 h 173"/>
                <a:gd name="T42" fmla="*/ 178 w 190"/>
                <a:gd name="T43" fmla="*/ 139 h 173"/>
                <a:gd name="T44" fmla="*/ 177 w 190"/>
                <a:gd name="T45" fmla="*/ 96 h 173"/>
                <a:gd name="T46" fmla="*/ 119 w 190"/>
                <a:gd name="T47" fmla="*/ 93 h 173"/>
                <a:gd name="T48" fmla="*/ 101 w 190"/>
                <a:gd name="T49" fmla="*/ 94 h 173"/>
                <a:gd name="T50" fmla="*/ 100 w 190"/>
                <a:gd name="T51" fmla="*/ 125 h 173"/>
                <a:gd name="T52" fmla="*/ 99 w 190"/>
                <a:gd name="T53" fmla="*/ 158 h 173"/>
                <a:gd name="T54" fmla="*/ 124 w 190"/>
                <a:gd name="T55" fmla="*/ 160 h 173"/>
                <a:gd name="T56" fmla="*/ 141 w 190"/>
                <a:gd name="T57" fmla="*/ 162 h 173"/>
                <a:gd name="T58" fmla="*/ 179 w 190"/>
                <a:gd name="T59" fmla="*/ 161 h 173"/>
                <a:gd name="T60" fmla="*/ 94 w 190"/>
                <a:gd name="T61" fmla="*/ 11 h 173"/>
                <a:gd name="T62" fmla="*/ 67 w 190"/>
                <a:gd name="T63" fmla="*/ 10 h 173"/>
                <a:gd name="T64" fmla="*/ 33 w 190"/>
                <a:gd name="T65" fmla="*/ 9 h 173"/>
                <a:gd name="T66" fmla="*/ 10 w 190"/>
                <a:gd name="T67" fmla="*/ 11 h 173"/>
                <a:gd name="T68" fmla="*/ 10 w 190"/>
                <a:gd name="T69" fmla="*/ 42 h 173"/>
                <a:gd name="T70" fmla="*/ 11 w 190"/>
                <a:gd name="T71" fmla="*/ 73 h 173"/>
                <a:gd name="T72" fmla="*/ 39 w 190"/>
                <a:gd name="T73" fmla="*/ 84 h 173"/>
                <a:gd name="T74" fmla="*/ 91 w 190"/>
                <a:gd name="T75" fmla="*/ 84 h 173"/>
                <a:gd name="T76" fmla="*/ 93 w 190"/>
                <a:gd name="T77" fmla="*/ 51 h 173"/>
                <a:gd name="T78" fmla="*/ 92 w 190"/>
                <a:gd name="T79" fmla="*/ 98 h 173"/>
                <a:gd name="T80" fmla="*/ 13 w 190"/>
                <a:gd name="T81" fmla="*/ 93 h 173"/>
                <a:gd name="T82" fmla="*/ 11 w 190"/>
                <a:gd name="T83" fmla="*/ 117 h 173"/>
                <a:gd name="T84" fmla="*/ 12 w 190"/>
                <a:gd name="T85" fmla="*/ 156 h 173"/>
                <a:gd name="T86" fmla="*/ 90 w 190"/>
                <a:gd name="T87" fmla="*/ 139 h 1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90" h="173">
                  <a:moveTo>
                    <a:pt x="189" y="144"/>
                  </a:moveTo>
                  <a:cubicBezTo>
                    <a:pt x="187" y="150"/>
                    <a:pt x="190" y="157"/>
                    <a:pt x="190" y="164"/>
                  </a:cubicBezTo>
                  <a:cubicBezTo>
                    <a:pt x="190" y="168"/>
                    <a:pt x="189" y="170"/>
                    <a:pt x="185" y="170"/>
                  </a:cubicBezTo>
                  <a:cubicBezTo>
                    <a:pt x="177" y="171"/>
                    <a:pt x="168" y="172"/>
                    <a:pt x="160" y="172"/>
                  </a:cubicBezTo>
                  <a:cubicBezTo>
                    <a:pt x="149" y="173"/>
                    <a:pt x="137" y="173"/>
                    <a:pt x="126" y="172"/>
                  </a:cubicBezTo>
                  <a:cubicBezTo>
                    <a:pt x="111" y="171"/>
                    <a:pt x="96" y="169"/>
                    <a:pt x="82" y="169"/>
                  </a:cubicBezTo>
                  <a:cubicBezTo>
                    <a:pt x="69" y="168"/>
                    <a:pt x="57" y="167"/>
                    <a:pt x="45" y="167"/>
                  </a:cubicBezTo>
                  <a:cubicBezTo>
                    <a:pt x="41" y="166"/>
                    <a:pt x="37" y="166"/>
                    <a:pt x="34" y="165"/>
                  </a:cubicBezTo>
                  <a:cubicBezTo>
                    <a:pt x="27" y="165"/>
                    <a:pt x="21" y="165"/>
                    <a:pt x="14" y="165"/>
                  </a:cubicBezTo>
                  <a:cubicBezTo>
                    <a:pt x="11" y="165"/>
                    <a:pt x="8" y="165"/>
                    <a:pt x="5" y="165"/>
                  </a:cubicBezTo>
                  <a:cubicBezTo>
                    <a:pt x="2" y="162"/>
                    <a:pt x="2" y="159"/>
                    <a:pt x="2" y="157"/>
                  </a:cubicBezTo>
                  <a:cubicBezTo>
                    <a:pt x="3" y="145"/>
                    <a:pt x="3" y="134"/>
                    <a:pt x="3" y="123"/>
                  </a:cubicBezTo>
                  <a:cubicBezTo>
                    <a:pt x="4" y="117"/>
                    <a:pt x="4" y="111"/>
                    <a:pt x="4" y="105"/>
                  </a:cubicBezTo>
                  <a:cubicBezTo>
                    <a:pt x="3" y="96"/>
                    <a:pt x="3" y="87"/>
                    <a:pt x="3" y="78"/>
                  </a:cubicBezTo>
                  <a:cubicBezTo>
                    <a:pt x="4" y="66"/>
                    <a:pt x="2" y="54"/>
                    <a:pt x="2" y="42"/>
                  </a:cubicBezTo>
                  <a:cubicBezTo>
                    <a:pt x="1" y="36"/>
                    <a:pt x="1" y="30"/>
                    <a:pt x="1" y="24"/>
                  </a:cubicBezTo>
                  <a:cubicBezTo>
                    <a:pt x="1" y="20"/>
                    <a:pt x="1" y="16"/>
                    <a:pt x="0" y="12"/>
                  </a:cubicBezTo>
                  <a:cubicBezTo>
                    <a:pt x="0" y="10"/>
                    <a:pt x="0" y="8"/>
                    <a:pt x="0" y="6"/>
                  </a:cubicBezTo>
                  <a:cubicBezTo>
                    <a:pt x="1" y="1"/>
                    <a:pt x="3" y="0"/>
                    <a:pt x="7" y="0"/>
                  </a:cubicBezTo>
                  <a:cubicBezTo>
                    <a:pt x="20" y="0"/>
                    <a:pt x="32" y="0"/>
                    <a:pt x="45" y="0"/>
                  </a:cubicBezTo>
                  <a:cubicBezTo>
                    <a:pt x="49" y="0"/>
                    <a:pt x="52" y="1"/>
                    <a:pt x="55" y="1"/>
                  </a:cubicBezTo>
                  <a:cubicBezTo>
                    <a:pt x="73" y="1"/>
                    <a:pt x="90" y="0"/>
                    <a:pt x="108" y="1"/>
                  </a:cubicBezTo>
                  <a:cubicBezTo>
                    <a:pt x="114" y="1"/>
                    <a:pt x="120" y="1"/>
                    <a:pt x="127" y="1"/>
                  </a:cubicBezTo>
                  <a:cubicBezTo>
                    <a:pt x="132" y="0"/>
                    <a:pt x="138" y="1"/>
                    <a:pt x="144" y="2"/>
                  </a:cubicBezTo>
                  <a:cubicBezTo>
                    <a:pt x="156" y="3"/>
                    <a:pt x="169" y="4"/>
                    <a:pt x="182" y="4"/>
                  </a:cubicBezTo>
                  <a:cubicBezTo>
                    <a:pt x="183" y="3"/>
                    <a:pt x="184" y="4"/>
                    <a:pt x="186" y="4"/>
                  </a:cubicBezTo>
                  <a:cubicBezTo>
                    <a:pt x="188" y="14"/>
                    <a:pt x="189" y="24"/>
                    <a:pt x="188" y="34"/>
                  </a:cubicBezTo>
                  <a:cubicBezTo>
                    <a:pt x="188" y="45"/>
                    <a:pt x="188" y="56"/>
                    <a:pt x="188" y="67"/>
                  </a:cubicBezTo>
                  <a:cubicBezTo>
                    <a:pt x="187" y="84"/>
                    <a:pt x="188" y="101"/>
                    <a:pt x="187" y="118"/>
                  </a:cubicBezTo>
                  <a:cubicBezTo>
                    <a:pt x="186" y="125"/>
                    <a:pt x="186" y="133"/>
                    <a:pt x="189" y="141"/>
                  </a:cubicBezTo>
                  <a:cubicBezTo>
                    <a:pt x="189" y="142"/>
                    <a:pt x="189" y="143"/>
                    <a:pt x="189" y="144"/>
                  </a:cubicBezTo>
                  <a:close/>
                  <a:moveTo>
                    <a:pt x="178" y="86"/>
                  </a:moveTo>
                  <a:cubicBezTo>
                    <a:pt x="180" y="62"/>
                    <a:pt x="180" y="38"/>
                    <a:pt x="179" y="14"/>
                  </a:cubicBezTo>
                  <a:cubicBezTo>
                    <a:pt x="177" y="14"/>
                    <a:pt x="174" y="13"/>
                    <a:pt x="172" y="13"/>
                  </a:cubicBezTo>
                  <a:cubicBezTo>
                    <a:pt x="165" y="12"/>
                    <a:pt x="157" y="13"/>
                    <a:pt x="150" y="12"/>
                  </a:cubicBezTo>
                  <a:cubicBezTo>
                    <a:pt x="138" y="10"/>
                    <a:pt x="125" y="10"/>
                    <a:pt x="113" y="10"/>
                  </a:cubicBezTo>
                  <a:cubicBezTo>
                    <a:pt x="109" y="10"/>
                    <a:pt x="106" y="9"/>
                    <a:pt x="103" y="12"/>
                  </a:cubicBezTo>
                  <a:cubicBezTo>
                    <a:pt x="102" y="24"/>
                    <a:pt x="102" y="36"/>
                    <a:pt x="101" y="48"/>
                  </a:cubicBezTo>
                  <a:cubicBezTo>
                    <a:pt x="101" y="59"/>
                    <a:pt x="101" y="71"/>
                    <a:pt x="100" y="84"/>
                  </a:cubicBezTo>
                  <a:cubicBezTo>
                    <a:pt x="104" y="84"/>
                    <a:pt x="107" y="85"/>
                    <a:pt x="109" y="85"/>
                  </a:cubicBezTo>
                  <a:cubicBezTo>
                    <a:pt x="129" y="85"/>
                    <a:pt x="149" y="86"/>
                    <a:pt x="168" y="87"/>
                  </a:cubicBezTo>
                  <a:cubicBezTo>
                    <a:pt x="172" y="87"/>
                    <a:pt x="175" y="87"/>
                    <a:pt x="178" y="86"/>
                  </a:cubicBezTo>
                  <a:close/>
                  <a:moveTo>
                    <a:pt x="179" y="161"/>
                  </a:moveTo>
                  <a:cubicBezTo>
                    <a:pt x="179" y="154"/>
                    <a:pt x="179" y="146"/>
                    <a:pt x="178" y="139"/>
                  </a:cubicBezTo>
                  <a:cubicBezTo>
                    <a:pt x="177" y="132"/>
                    <a:pt x="178" y="125"/>
                    <a:pt x="178" y="118"/>
                  </a:cubicBezTo>
                  <a:cubicBezTo>
                    <a:pt x="178" y="110"/>
                    <a:pt x="178" y="103"/>
                    <a:pt x="177" y="96"/>
                  </a:cubicBezTo>
                  <a:cubicBezTo>
                    <a:pt x="176" y="96"/>
                    <a:pt x="176" y="95"/>
                    <a:pt x="175" y="95"/>
                  </a:cubicBezTo>
                  <a:cubicBezTo>
                    <a:pt x="156" y="94"/>
                    <a:pt x="138" y="94"/>
                    <a:pt x="119" y="93"/>
                  </a:cubicBezTo>
                  <a:cubicBezTo>
                    <a:pt x="114" y="93"/>
                    <a:pt x="108" y="93"/>
                    <a:pt x="103" y="93"/>
                  </a:cubicBezTo>
                  <a:cubicBezTo>
                    <a:pt x="102" y="93"/>
                    <a:pt x="102" y="94"/>
                    <a:pt x="101" y="94"/>
                  </a:cubicBezTo>
                  <a:cubicBezTo>
                    <a:pt x="100" y="99"/>
                    <a:pt x="100" y="105"/>
                    <a:pt x="100" y="110"/>
                  </a:cubicBezTo>
                  <a:cubicBezTo>
                    <a:pt x="100" y="115"/>
                    <a:pt x="100" y="120"/>
                    <a:pt x="100" y="125"/>
                  </a:cubicBezTo>
                  <a:cubicBezTo>
                    <a:pt x="99" y="131"/>
                    <a:pt x="99" y="136"/>
                    <a:pt x="99" y="141"/>
                  </a:cubicBezTo>
                  <a:cubicBezTo>
                    <a:pt x="99" y="147"/>
                    <a:pt x="99" y="152"/>
                    <a:pt x="99" y="158"/>
                  </a:cubicBezTo>
                  <a:cubicBezTo>
                    <a:pt x="102" y="158"/>
                    <a:pt x="104" y="159"/>
                    <a:pt x="106" y="159"/>
                  </a:cubicBezTo>
                  <a:cubicBezTo>
                    <a:pt x="112" y="159"/>
                    <a:pt x="118" y="159"/>
                    <a:pt x="124" y="160"/>
                  </a:cubicBezTo>
                  <a:cubicBezTo>
                    <a:pt x="129" y="161"/>
                    <a:pt x="133" y="162"/>
                    <a:pt x="137" y="161"/>
                  </a:cubicBezTo>
                  <a:cubicBezTo>
                    <a:pt x="138" y="161"/>
                    <a:pt x="140" y="161"/>
                    <a:pt x="141" y="162"/>
                  </a:cubicBezTo>
                  <a:cubicBezTo>
                    <a:pt x="151" y="163"/>
                    <a:pt x="161" y="163"/>
                    <a:pt x="170" y="163"/>
                  </a:cubicBezTo>
                  <a:cubicBezTo>
                    <a:pt x="173" y="163"/>
                    <a:pt x="176" y="163"/>
                    <a:pt x="179" y="161"/>
                  </a:cubicBezTo>
                  <a:close/>
                  <a:moveTo>
                    <a:pt x="94" y="26"/>
                  </a:moveTo>
                  <a:cubicBezTo>
                    <a:pt x="94" y="21"/>
                    <a:pt x="95" y="16"/>
                    <a:pt x="94" y="11"/>
                  </a:cubicBezTo>
                  <a:cubicBezTo>
                    <a:pt x="90" y="9"/>
                    <a:pt x="87" y="9"/>
                    <a:pt x="83" y="9"/>
                  </a:cubicBezTo>
                  <a:cubicBezTo>
                    <a:pt x="78" y="9"/>
                    <a:pt x="72" y="10"/>
                    <a:pt x="67" y="10"/>
                  </a:cubicBezTo>
                  <a:cubicBezTo>
                    <a:pt x="60" y="10"/>
                    <a:pt x="53" y="10"/>
                    <a:pt x="45" y="9"/>
                  </a:cubicBezTo>
                  <a:cubicBezTo>
                    <a:pt x="41" y="9"/>
                    <a:pt x="37" y="9"/>
                    <a:pt x="33" y="9"/>
                  </a:cubicBezTo>
                  <a:cubicBezTo>
                    <a:pt x="27" y="9"/>
                    <a:pt x="21" y="9"/>
                    <a:pt x="15" y="9"/>
                  </a:cubicBezTo>
                  <a:cubicBezTo>
                    <a:pt x="13" y="9"/>
                    <a:pt x="11" y="10"/>
                    <a:pt x="10" y="11"/>
                  </a:cubicBezTo>
                  <a:cubicBezTo>
                    <a:pt x="9" y="14"/>
                    <a:pt x="9" y="17"/>
                    <a:pt x="9" y="20"/>
                  </a:cubicBezTo>
                  <a:cubicBezTo>
                    <a:pt x="9" y="27"/>
                    <a:pt x="9" y="34"/>
                    <a:pt x="10" y="42"/>
                  </a:cubicBezTo>
                  <a:cubicBezTo>
                    <a:pt x="10" y="47"/>
                    <a:pt x="11" y="52"/>
                    <a:pt x="11" y="57"/>
                  </a:cubicBezTo>
                  <a:cubicBezTo>
                    <a:pt x="11" y="62"/>
                    <a:pt x="11" y="68"/>
                    <a:pt x="11" y="73"/>
                  </a:cubicBezTo>
                  <a:cubicBezTo>
                    <a:pt x="12" y="76"/>
                    <a:pt x="11" y="80"/>
                    <a:pt x="14" y="84"/>
                  </a:cubicBezTo>
                  <a:cubicBezTo>
                    <a:pt x="22" y="84"/>
                    <a:pt x="31" y="84"/>
                    <a:pt x="39" y="84"/>
                  </a:cubicBezTo>
                  <a:cubicBezTo>
                    <a:pt x="48" y="84"/>
                    <a:pt x="57" y="85"/>
                    <a:pt x="66" y="84"/>
                  </a:cubicBezTo>
                  <a:cubicBezTo>
                    <a:pt x="74" y="84"/>
                    <a:pt x="83" y="85"/>
                    <a:pt x="91" y="84"/>
                  </a:cubicBezTo>
                  <a:cubicBezTo>
                    <a:pt x="92" y="79"/>
                    <a:pt x="92" y="75"/>
                    <a:pt x="92" y="71"/>
                  </a:cubicBezTo>
                  <a:cubicBezTo>
                    <a:pt x="92" y="65"/>
                    <a:pt x="93" y="58"/>
                    <a:pt x="93" y="51"/>
                  </a:cubicBezTo>
                  <a:cubicBezTo>
                    <a:pt x="92" y="43"/>
                    <a:pt x="93" y="34"/>
                    <a:pt x="94" y="26"/>
                  </a:cubicBezTo>
                  <a:close/>
                  <a:moveTo>
                    <a:pt x="92" y="98"/>
                  </a:moveTo>
                  <a:cubicBezTo>
                    <a:pt x="92" y="96"/>
                    <a:pt x="91" y="95"/>
                    <a:pt x="91" y="93"/>
                  </a:cubicBezTo>
                  <a:cubicBezTo>
                    <a:pt x="65" y="93"/>
                    <a:pt x="39" y="93"/>
                    <a:pt x="13" y="93"/>
                  </a:cubicBezTo>
                  <a:cubicBezTo>
                    <a:pt x="12" y="94"/>
                    <a:pt x="12" y="95"/>
                    <a:pt x="12" y="96"/>
                  </a:cubicBezTo>
                  <a:cubicBezTo>
                    <a:pt x="12" y="103"/>
                    <a:pt x="12" y="110"/>
                    <a:pt x="11" y="117"/>
                  </a:cubicBezTo>
                  <a:cubicBezTo>
                    <a:pt x="11" y="128"/>
                    <a:pt x="10" y="139"/>
                    <a:pt x="11" y="151"/>
                  </a:cubicBezTo>
                  <a:cubicBezTo>
                    <a:pt x="11" y="152"/>
                    <a:pt x="11" y="154"/>
                    <a:pt x="12" y="156"/>
                  </a:cubicBezTo>
                  <a:cubicBezTo>
                    <a:pt x="38" y="157"/>
                    <a:pt x="63" y="159"/>
                    <a:pt x="90" y="159"/>
                  </a:cubicBezTo>
                  <a:cubicBezTo>
                    <a:pt x="90" y="152"/>
                    <a:pt x="90" y="145"/>
                    <a:pt x="90" y="139"/>
                  </a:cubicBezTo>
                  <a:cubicBezTo>
                    <a:pt x="91" y="125"/>
                    <a:pt x="91" y="112"/>
                    <a:pt x="92" y="98"/>
                  </a:cubicBezTo>
                  <a:close/>
                </a:path>
              </a:pathLst>
            </a:custGeom>
            <a:solidFill>
              <a:srgbClr val="000000"/>
            </a:solidFill>
            <a:ln w="9525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4" name="Freeform 46"/>
            <p:cNvSpPr>
              <a:spLocks/>
            </p:cNvSpPr>
            <p:nvPr/>
          </p:nvSpPr>
          <p:spPr bwMode="auto">
            <a:xfrm>
              <a:off x="2682" y="2964"/>
              <a:ext cx="154" cy="150"/>
            </a:xfrm>
            <a:custGeom>
              <a:avLst/>
              <a:gdLst>
                <a:gd name="T0" fmla="*/ 79 w 80"/>
                <a:gd name="T1" fmla="*/ 5 h 78"/>
                <a:gd name="T2" fmla="*/ 78 w 80"/>
                <a:gd name="T3" fmla="*/ 77 h 78"/>
                <a:gd name="T4" fmla="*/ 68 w 80"/>
                <a:gd name="T5" fmla="*/ 78 h 78"/>
                <a:gd name="T6" fmla="*/ 9 w 80"/>
                <a:gd name="T7" fmla="*/ 76 h 78"/>
                <a:gd name="T8" fmla="*/ 0 w 80"/>
                <a:gd name="T9" fmla="*/ 75 h 78"/>
                <a:gd name="T10" fmla="*/ 1 w 80"/>
                <a:gd name="T11" fmla="*/ 39 h 78"/>
                <a:gd name="T12" fmla="*/ 3 w 80"/>
                <a:gd name="T13" fmla="*/ 3 h 78"/>
                <a:gd name="T14" fmla="*/ 13 w 80"/>
                <a:gd name="T15" fmla="*/ 1 h 78"/>
                <a:gd name="T16" fmla="*/ 50 w 80"/>
                <a:gd name="T17" fmla="*/ 3 h 78"/>
                <a:gd name="T18" fmla="*/ 72 w 80"/>
                <a:gd name="T19" fmla="*/ 4 h 78"/>
                <a:gd name="T20" fmla="*/ 79 w 80"/>
                <a:gd name="T21" fmla="*/ 5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80" h="78">
                  <a:moveTo>
                    <a:pt x="79" y="5"/>
                  </a:moveTo>
                  <a:cubicBezTo>
                    <a:pt x="80" y="29"/>
                    <a:pt x="80" y="53"/>
                    <a:pt x="78" y="77"/>
                  </a:cubicBezTo>
                  <a:cubicBezTo>
                    <a:pt x="75" y="78"/>
                    <a:pt x="72" y="78"/>
                    <a:pt x="68" y="78"/>
                  </a:cubicBezTo>
                  <a:cubicBezTo>
                    <a:pt x="49" y="77"/>
                    <a:pt x="29" y="76"/>
                    <a:pt x="9" y="76"/>
                  </a:cubicBezTo>
                  <a:cubicBezTo>
                    <a:pt x="7" y="76"/>
                    <a:pt x="4" y="75"/>
                    <a:pt x="0" y="75"/>
                  </a:cubicBezTo>
                  <a:cubicBezTo>
                    <a:pt x="1" y="62"/>
                    <a:pt x="1" y="50"/>
                    <a:pt x="1" y="39"/>
                  </a:cubicBezTo>
                  <a:cubicBezTo>
                    <a:pt x="2" y="27"/>
                    <a:pt x="2" y="15"/>
                    <a:pt x="3" y="3"/>
                  </a:cubicBezTo>
                  <a:cubicBezTo>
                    <a:pt x="6" y="0"/>
                    <a:pt x="9" y="1"/>
                    <a:pt x="13" y="1"/>
                  </a:cubicBezTo>
                  <a:cubicBezTo>
                    <a:pt x="25" y="1"/>
                    <a:pt x="38" y="1"/>
                    <a:pt x="50" y="3"/>
                  </a:cubicBezTo>
                  <a:cubicBezTo>
                    <a:pt x="57" y="4"/>
                    <a:pt x="65" y="3"/>
                    <a:pt x="72" y="4"/>
                  </a:cubicBezTo>
                  <a:cubicBezTo>
                    <a:pt x="74" y="4"/>
                    <a:pt x="77" y="5"/>
                    <a:pt x="79" y="5"/>
                  </a:cubicBezTo>
                  <a:close/>
                </a:path>
              </a:pathLst>
            </a:custGeom>
            <a:solidFill>
              <a:srgbClr val="66CCFF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5" name="Freeform 47"/>
            <p:cNvSpPr>
              <a:spLocks/>
            </p:cNvSpPr>
            <p:nvPr/>
          </p:nvSpPr>
          <p:spPr bwMode="auto">
            <a:xfrm>
              <a:off x="2680" y="3125"/>
              <a:ext cx="154" cy="135"/>
            </a:xfrm>
            <a:custGeom>
              <a:avLst/>
              <a:gdLst>
                <a:gd name="T0" fmla="*/ 79 w 80"/>
                <a:gd name="T1" fmla="*/ 46 h 70"/>
                <a:gd name="T2" fmla="*/ 80 w 80"/>
                <a:gd name="T3" fmla="*/ 68 h 70"/>
                <a:gd name="T4" fmla="*/ 71 w 80"/>
                <a:gd name="T5" fmla="*/ 70 h 70"/>
                <a:gd name="T6" fmla="*/ 42 w 80"/>
                <a:gd name="T7" fmla="*/ 69 h 70"/>
                <a:gd name="T8" fmla="*/ 38 w 80"/>
                <a:gd name="T9" fmla="*/ 68 h 70"/>
                <a:gd name="T10" fmla="*/ 25 w 80"/>
                <a:gd name="T11" fmla="*/ 67 h 70"/>
                <a:gd name="T12" fmla="*/ 7 w 80"/>
                <a:gd name="T13" fmla="*/ 66 h 70"/>
                <a:gd name="T14" fmla="*/ 0 w 80"/>
                <a:gd name="T15" fmla="*/ 65 h 70"/>
                <a:gd name="T16" fmla="*/ 0 w 80"/>
                <a:gd name="T17" fmla="*/ 48 h 70"/>
                <a:gd name="T18" fmla="*/ 1 w 80"/>
                <a:gd name="T19" fmla="*/ 32 h 70"/>
                <a:gd name="T20" fmla="*/ 1 w 80"/>
                <a:gd name="T21" fmla="*/ 17 h 70"/>
                <a:gd name="T22" fmla="*/ 2 w 80"/>
                <a:gd name="T23" fmla="*/ 1 h 70"/>
                <a:gd name="T24" fmla="*/ 4 w 80"/>
                <a:gd name="T25" fmla="*/ 0 h 70"/>
                <a:gd name="T26" fmla="*/ 20 w 80"/>
                <a:gd name="T27" fmla="*/ 0 h 70"/>
                <a:gd name="T28" fmla="*/ 76 w 80"/>
                <a:gd name="T29" fmla="*/ 2 h 70"/>
                <a:gd name="T30" fmla="*/ 78 w 80"/>
                <a:gd name="T31" fmla="*/ 3 h 70"/>
                <a:gd name="T32" fmla="*/ 79 w 80"/>
                <a:gd name="T33" fmla="*/ 25 h 70"/>
                <a:gd name="T34" fmla="*/ 79 w 80"/>
                <a:gd name="T35" fmla="*/ 46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80" h="70">
                  <a:moveTo>
                    <a:pt x="79" y="46"/>
                  </a:moveTo>
                  <a:cubicBezTo>
                    <a:pt x="80" y="53"/>
                    <a:pt x="80" y="61"/>
                    <a:pt x="80" y="68"/>
                  </a:cubicBezTo>
                  <a:cubicBezTo>
                    <a:pt x="77" y="70"/>
                    <a:pt x="74" y="70"/>
                    <a:pt x="71" y="70"/>
                  </a:cubicBezTo>
                  <a:cubicBezTo>
                    <a:pt x="62" y="70"/>
                    <a:pt x="52" y="70"/>
                    <a:pt x="42" y="69"/>
                  </a:cubicBezTo>
                  <a:cubicBezTo>
                    <a:pt x="41" y="68"/>
                    <a:pt x="39" y="68"/>
                    <a:pt x="38" y="68"/>
                  </a:cubicBezTo>
                  <a:cubicBezTo>
                    <a:pt x="34" y="69"/>
                    <a:pt x="30" y="68"/>
                    <a:pt x="25" y="67"/>
                  </a:cubicBezTo>
                  <a:cubicBezTo>
                    <a:pt x="19" y="66"/>
                    <a:pt x="13" y="66"/>
                    <a:pt x="7" y="66"/>
                  </a:cubicBezTo>
                  <a:cubicBezTo>
                    <a:pt x="5" y="66"/>
                    <a:pt x="3" y="65"/>
                    <a:pt x="0" y="65"/>
                  </a:cubicBezTo>
                  <a:cubicBezTo>
                    <a:pt x="0" y="59"/>
                    <a:pt x="0" y="54"/>
                    <a:pt x="0" y="48"/>
                  </a:cubicBezTo>
                  <a:cubicBezTo>
                    <a:pt x="0" y="43"/>
                    <a:pt x="0" y="38"/>
                    <a:pt x="1" y="32"/>
                  </a:cubicBezTo>
                  <a:cubicBezTo>
                    <a:pt x="1" y="27"/>
                    <a:pt x="1" y="22"/>
                    <a:pt x="1" y="17"/>
                  </a:cubicBezTo>
                  <a:cubicBezTo>
                    <a:pt x="1" y="12"/>
                    <a:pt x="1" y="6"/>
                    <a:pt x="2" y="1"/>
                  </a:cubicBezTo>
                  <a:cubicBezTo>
                    <a:pt x="3" y="1"/>
                    <a:pt x="3" y="0"/>
                    <a:pt x="4" y="0"/>
                  </a:cubicBezTo>
                  <a:cubicBezTo>
                    <a:pt x="9" y="0"/>
                    <a:pt x="15" y="0"/>
                    <a:pt x="20" y="0"/>
                  </a:cubicBezTo>
                  <a:cubicBezTo>
                    <a:pt x="39" y="1"/>
                    <a:pt x="57" y="1"/>
                    <a:pt x="76" y="2"/>
                  </a:cubicBezTo>
                  <a:cubicBezTo>
                    <a:pt x="77" y="2"/>
                    <a:pt x="77" y="3"/>
                    <a:pt x="78" y="3"/>
                  </a:cubicBezTo>
                  <a:cubicBezTo>
                    <a:pt x="79" y="10"/>
                    <a:pt x="79" y="17"/>
                    <a:pt x="79" y="25"/>
                  </a:cubicBezTo>
                  <a:cubicBezTo>
                    <a:pt x="79" y="32"/>
                    <a:pt x="78" y="39"/>
                    <a:pt x="79" y="46"/>
                  </a:cubicBezTo>
                  <a:close/>
                </a:path>
              </a:pathLst>
            </a:custGeom>
            <a:solidFill>
              <a:srgbClr val="66CCFF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6" name="Freeform 48"/>
            <p:cNvSpPr>
              <a:spLocks/>
            </p:cNvSpPr>
            <p:nvPr/>
          </p:nvSpPr>
          <p:spPr bwMode="auto">
            <a:xfrm>
              <a:off x="2740" y="1019"/>
              <a:ext cx="82" cy="96"/>
            </a:xfrm>
            <a:custGeom>
              <a:avLst/>
              <a:gdLst>
                <a:gd name="T0" fmla="*/ 23 w 43"/>
                <a:gd name="T1" fmla="*/ 2 h 50"/>
                <a:gd name="T2" fmla="*/ 43 w 43"/>
                <a:gd name="T3" fmla="*/ 48 h 50"/>
                <a:gd name="T4" fmla="*/ 2 w 43"/>
                <a:gd name="T5" fmla="*/ 48 h 50"/>
                <a:gd name="T6" fmla="*/ 3 w 43"/>
                <a:gd name="T7" fmla="*/ 40 h 50"/>
                <a:gd name="T8" fmla="*/ 13 w 43"/>
                <a:gd name="T9" fmla="*/ 19 h 50"/>
                <a:gd name="T10" fmla="*/ 17 w 43"/>
                <a:gd name="T11" fmla="*/ 8 h 50"/>
                <a:gd name="T12" fmla="*/ 21 w 43"/>
                <a:gd name="T13" fmla="*/ 0 h 50"/>
                <a:gd name="T14" fmla="*/ 23 w 43"/>
                <a:gd name="T15" fmla="*/ 2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3" h="50">
                  <a:moveTo>
                    <a:pt x="23" y="2"/>
                  </a:moveTo>
                  <a:cubicBezTo>
                    <a:pt x="29" y="17"/>
                    <a:pt x="36" y="32"/>
                    <a:pt x="43" y="48"/>
                  </a:cubicBezTo>
                  <a:cubicBezTo>
                    <a:pt x="33" y="49"/>
                    <a:pt x="9" y="50"/>
                    <a:pt x="2" y="48"/>
                  </a:cubicBezTo>
                  <a:cubicBezTo>
                    <a:pt x="0" y="45"/>
                    <a:pt x="2" y="42"/>
                    <a:pt x="3" y="40"/>
                  </a:cubicBezTo>
                  <a:cubicBezTo>
                    <a:pt x="6" y="33"/>
                    <a:pt x="9" y="26"/>
                    <a:pt x="13" y="19"/>
                  </a:cubicBezTo>
                  <a:cubicBezTo>
                    <a:pt x="14" y="15"/>
                    <a:pt x="16" y="11"/>
                    <a:pt x="17" y="8"/>
                  </a:cubicBezTo>
                  <a:cubicBezTo>
                    <a:pt x="18" y="5"/>
                    <a:pt x="20" y="3"/>
                    <a:pt x="21" y="0"/>
                  </a:cubicBezTo>
                  <a:cubicBezTo>
                    <a:pt x="22" y="1"/>
                    <a:pt x="23" y="1"/>
                    <a:pt x="23" y="2"/>
                  </a:cubicBezTo>
                  <a:close/>
                </a:path>
              </a:pathLst>
            </a:cu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7" name="Freeform 49"/>
            <p:cNvSpPr>
              <a:spLocks/>
            </p:cNvSpPr>
            <p:nvPr/>
          </p:nvSpPr>
          <p:spPr bwMode="auto">
            <a:xfrm>
              <a:off x="2555" y="963"/>
              <a:ext cx="158" cy="206"/>
            </a:xfrm>
            <a:custGeom>
              <a:avLst/>
              <a:gdLst>
                <a:gd name="T0" fmla="*/ 82 w 82"/>
                <a:gd name="T1" fmla="*/ 80 h 107"/>
                <a:gd name="T2" fmla="*/ 74 w 82"/>
                <a:gd name="T3" fmla="*/ 83 h 107"/>
                <a:gd name="T4" fmla="*/ 48 w 82"/>
                <a:gd name="T5" fmla="*/ 92 h 107"/>
                <a:gd name="T6" fmla="*/ 34 w 82"/>
                <a:gd name="T7" fmla="*/ 97 h 107"/>
                <a:gd name="T8" fmla="*/ 27 w 82"/>
                <a:gd name="T9" fmla="*/ 101 h 107"/>
                <a:gd name="T10" fmla="*/ 18 w 82"/>
                <a:gd name="T11" fmla="*/ 106 h 107"/>
                <a:gd name="T12" fmla="*/ 12 w 82"/>
                <a:gd name="T13" fmla="*/ 107 h 107"/>
                <a:gd name="T14" fmla="*/ 10 w 82"/>
                <a:gd name="T15" fmla="*/ 86 h 107"/>
                <a:gd name="T16" fmla="*/ 3 w 82"/>
                <a:gd name="T17" fmla="*/ 42 h 107"/>
                <a:gd name="T18" fmla="*/ 2 w 82"/>
                <a:gd name="T19" fmla="*/ 0 h 107"/>
                <a:gd name="T20" fmla="*/ 6 w 82"/>
                <a:gd name="T21" fmla="*/ 3 h 107"/>
                <a:gd name="T22" fmla="*/ 82 w 82"/>
                <a:gd name="T23" fmla="*/ 80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2" h="107">
                  <a:moveTo>
                    <a:pt x="82" y="80"/>
                  </a:moveTo>
                  <a:cubicBezTo>
                    <a:pt x="80" y="82"/>
                    <a:pt x="77" y="83"/>
                    <a:pt x="74" y="83"/>
                  </a:cubicBezTo>
                  <a:cubicBezTo>
                    <a:pt x="65" y="85"/>
                    <a:pt x="57" y="88"/>
                    <a:pt x="48" y="92"/>
                  </a:cubicBezTo>
                  <a:cubicBezTo>
                    <a:pt x="44" y="94"/>
                    <a:pt x="39" y="95"/>
                    <a:pt x="34" y="97"/>
                  </a:cubicBezTo>
                  <a:cubicBezTo>
                    <a:pt x="32" y="98"/>
                    <a:pt x="30" y="100"/>
                    <a:pt x="27" y="101"/>
                  </a:cubicBezTo>
                  <a:cubicBezTo>
                    <a:pt x="24" y="103"/>
                    <a:pt x="21" y="105"/>
                    <a:pt x="18" y="106"/>
                  </a:cubicBezTo>
                  <a:cubicBezTo>
                    <a:pt x="16" y="107"/>
                    <a:pt x="14" y="107"/>
                    <a:pt x="12" y="107"/>
                  </a:cubicBezTo>
                  <a:cubicBezTo>
                    <a:pt x="11" y="100"/>
                    <a:pt x="11" y="93"/>
                    <a:pt x="10" y="86"/>
                  </a:cubicBezTo>
                  <a:cubicBezTo>
                    <a:pt x="8" y="71"/>
                    <a:pt x="6" y="56"/>
                    <a:pt x="3" y="42"/>
                  </a:cubicBezTo>
                  <a:cubicBezTo>
                    <a:pt x="1" y="28"/>
                    <a:pt x="0" y="15"/>
                    <a:pt x="2" y="0"/>
                  </a:cubicBezTo>
                  <a:cubicBezTo>
                    <a:pt x="4" y="2"/>
                    <a:pt x="5" y="2"/>
                    <a:pt x="6" y="3"/>
                  </a:cubicBezTo>
                  <a:cubicBezTo>
                    <a:pt x="32" y="29"/>
                    <a:pt x="59" y="52"/>
                    <a:pt x="82" y="80"/>
                  </a:cubicBezTo>
                  <a:close/>
                </a:path>
              </a:pathLst>
            </a:cu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8" name="Freeform 50"/>
            <p:cNvSpPr>
              <a:spLocks noEditPoints="1"/>
            </p:cNvSpPr>
            <p:nvPr/>
          </p:nvSpPr>
          <p:spPr bwMode="auto">
            <a:xfrm>
              <a:off x="2615" y="1508"/>
              <a:ext cx="65" cy="65"/>
            </a:xfrm>
            <a:custGeom>
              <a:avLst/>
              <a:gdLst>
                <a:gd name="T0" fmla="*/ 32 w 34"/>
                <a:gd name="T1" fmla="*/ 11 h 34"/>
                <a:gd name="T2" fmla="*/ 34 w 34"/>
                <a:gd name="T3" fmla="*/ 16 h 34"/>
                <a:gd name="T4" fmla="*/ 29 w 34"/>
                <a:gd name="T5" fmla="*/ 29 h 34"/>
                <a:gd name="T6" fmla="*/ 29 w 34"/>
                <a:gd name="T7" fmla="*/ 30 h 34"/>
                <a:gd name="T8" fmla="*/ 23 w 34"/>
                <a:gd name="T9" fmla="*/ 33 h 34"/>
                <a:gd name="T10" fmla="*/ 16 w 34"/>
                <a:gd name="T11" fmla="*/ 34 h 34"/>
                <a:gd name="T12" fmla="*/ 12 w 34"/>
                <a:gd name="T13" fmla="*/ 34 h 34"/>
                <a:gd name="T14" fmla="*/ 11 w 34"/>
                <a:gd name="T15" fmla="*/ 33 h 34"/>
                <a:gd name="T16" fmla="*/ 8 w 34"/>
                <a:gd name="T17" fmla="*/ 32 h 34"/>
                <a:gd name="T18" fmla="*/ 5 w 34"/>
                <a:gd name="T19" fmla="*/ 30 h 34"/>
                <a:gd name="T20" fmla="*/ 4 w 34"/>
                <a:gd name="T21" fmla="*/ 29 h 34"/>
                <a:gd name="T22" fmla="*/ 3 w 34"/>
                <a:gd name="T23" fmla="*/ 13 h 34"/>
                <a:gd name="T24" fmla="*/ 32 w 34"/>
                <a:gd name="T25" fmla="*/ 11 h 34"/>
                <a:gd name="T26" fmla="*/ 24 w 34"/>
                <a:gd name="T27" fmla="*/ 22 h 34"/>
                <a:gd name="T28" fmla="*/ 26 w 34"/>
                <a:gd name="T29" fmla="*/ 15 h 34"/>
                <a:gd name="T30" fmla="*/ 17 w 34"/>
                <a:gd name="T31" fmla="*/ 10 h 34"/>
                <a:gd name="T32" fmla="*/ 11 w 34"/>
                <a:gd name="T33" fmla="*/ 14 h 34"/>
                <a:gd name="T34" fmla="*/ 10 w 34"/>
                <a:gd name="T35" fmla="*/ 25 h 34"/>
                <a:gd name="T36" fmla="*/ 22 w 34"/>
                <a:gd name="T37" fmla="*/ 26 h 34"/>
                <a:gd name="T38" fmla="*/ 24 w 34"/>
                <a:gd name="T39" fmla="*/ 22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34" h="34">
                  <a:moveTo>
                    <a:pt x="32" y="11"/>
                  </a:moveTo>
                  <a:cubicBezTo>
                    <a:pt x="33" y="12"/>
                    <a:pt x="34" y="14"/>
                    <a:pt x="34" y="16"/>
                  </a:cubicBezTo>
                  <a:cubicBezTo>
                    <a:pt x="34" y="22"/>
                    <a:pt x="32" y="26"/>
                    <a:pt x="29" y="29"/>
                  </a:cubicBezTo>
                  <a:cubicBezTo>
                    <a:pt x="29" y="29"/>
                    <a:pt x="29" y="29"/>
                    <a:pt x="29" y="30"/>
                  </a:cubicBezTo>
                  <a:cubicBezTo>
                    <a:pt x="27" y="31"/>
                    <a:pt x="25" y="32"/>
                    <a:pt x="23" y="33"/>
                  </a:cubicBezTo>
                  <a:cubicBezTo>
                    <a:pt x="21" y="34"/>
                    <a:pt x="19" y="34"/>
                    <a:pt x="16" y="34"/>
                  </a:cubicBezTo>
                  <a:cubicBezTo>
                    <a:pt x="15" y="34"/>
                    <a:pt x="14" y="34"/>
                    <a:pt x="12" y="34"/>
                  </a:cubicBezTo>
                  <a:cubicBezTo>
                    <a:pt x="12" y="34"/>
                    <a:pt x="11" y="34"/>
                    <a:pt x="11" y="33"/>
                  </a:cubicBezTo>
                  <a:cubicBezTo>
                    <a:pt x="10" y="33"/>
                    <a:pt x="9" y="33"/>
                    <a:pt x="8" y="32"/>
                  </a:cubicBezTo>
                  <a:cubicBezTo>
                    <a:pt x="7" y="32"/>
                    <a:pt x="6" y="31"/>
                    <a:pt x="5" y="30"/>
                  </a:cubicBezTo>
                  <a:cubicBezTo>
                    <a:pt x="5" y="30"/>
                    <a:pt x="4" y="30"/>
                    <a:pt x="4" y="29"/>
                  </a:cubicBezTo>
                  <a:cubicBezTo>
                    <a:pt x="0" y="25"/>
                    <a:pt x="0" y="18"/>
                    <a:pt x="3" y="13"/>
                  </a:cubicBezTo>
                  <a:cubicBezTo>
                    <a:pt x="8" y="4"/>
                    <a:pt x="23" y="0"/>
                    <a:pt x="32" y="11"/>
                  </a:cubicBezTo>
                  <a:close/>
                  <a:moveTo>
                    <a:pt x="24" y="22"/>
                  </a:moveTo>
                  <a:cubicBezTo>
                    <a:pt x="25" y="20"/>
                    <a:pt x="25" y="17"/>
                    <a:pt x="26" y="15"/>
                  </a:cubicBezTo>
                  <a:cubicBezTo>
                    <a:pt x="24" y="12"/>
                    <a:pt x="20" y="12"/>
                    <a:pt x="17" y="10"/>
                  </a:cubicBezTo>
                  <a:cubicBezTo>
                    <a:pt x="14" y="12"/>
                    <a:pt x="12" y="13"/>
                    <a:pt x="11" y="14"/>
                  </a:cubicBezTo>
                  <a:cubicBezTo>
                    <a:pt x="8" y="17"/>
                    <a:pt x="7" y="23"/>
                    <a:pt x="10" y="25"/>
                  </a:cubicBezTo>
                  <a:cubicBezTo>
                    <a:pt x="12" y="29"/>
                    <a:pt x="18" y="29"/>
                    <a:pt x="22" y="26"/>
                  </a:cubicBezTo>
                  <a:cubicBezTo>
                    <a:pt x="23" y="25"/>
                    <a:pt x="24" y="23"/>
                    <a:pt x="24" y="22"/>
                  </a:cubicBezTo>
                  <a:close/>
                </a:path>
              </a:pathLst>
            </a:custGeom>
            <a:solidFill>
              <a:srgbClr val="000000"/>
            </a:solidFill>
            <a:ln w="9525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9" name="Freeform 51"/>
            <p:cNvSpPr>
              <a:spLocks/>
            </p:cNvSpPr>
            <p:nvPr/>
          </p:nvSpPr>
          <p:spPr bwMode="auto">
            <a:xfrm>
              <a:off x="2670" y="1563"/>
              <a:ext cx="0" cy="2"/>
            </a:xfrm>
            <a:custGeom>
              <a:avLst/>
              <a:gdLst>
                <a:gd name="T0" fmla="*/ 1 h 1"/>
                <a:gd name="T1" fmla="*/ 0 h 1"/>
                <a:gd name="T2" fmla="*/ 1 h 1"/>
              </a:gdLst>
              <a:ahLst/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</a:cxnLst>
              <a:rect l="0" t="0" r="r" b="b"/>
              <a:pathLst>
                <a:path h="1">
                  <a:moveTo>
                    <a:pt x="0" y="1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0" name="Freeform 52"/>
            <p:cNvSpPr>
              <a:spLocks/>
            </p:cNvSpPr>
            <p:nvPr/>
          </p:nvSpPr>
          <p:spPr bwMode="auto">
            <a:xfrm>
              <a:off x="2507" y="2964"/>
              <a:ext cx="165" cy="146"/>
            </a:xfrm>
            <a:custGeom>
              <a:avLst/>
              <a:gdLst>
                <a:gd name="T0" fmla="*/ 85 w 86"/>
                <a:gd name="T1" fmla="*/ 2 h 76"/>
                <a:gd name="T2" fmla="*/ 85 w 86"/>
                <a:gd name="T3" fmla="*/ 17 h 76"/>
                <a:gd name="T4" fmla="*/ 84 w 86"/>
                <a:gd name="T5" fmla="*/ 42 h 76"/>
                <a:gd name="T6" fmla="*/ 83 w 86"/>
                <a:gd name="T7" fmla="*/ 62 h 76"/>
                <a:gd name="T8" fmla="*/ 82 w 86"/>
                <a:gd name="T9" fmla="*/ 75 h 76"/>
                <a:gd name="T10" fmla="*/ 57 w 86"/>
                <a:gd name="T11" fmla="*/ 75 h 76"/>
                <a:gd name="T12" fmla="*/ 30 w 86"/>
                <a:gd name="T13" fmla="*/ 75 h 76"/>
                <a:gd name="T14" fmla="*/ 5 w 86"/>
                <a:gd name="T15" fmla="*/ 75 h 76"/>
                <a:gd name="T16" fmla="*/ 2 w 86"/>
                <a:gd name="T17" fmla="*/ 64 h 76"/>
                <a:gd name="T18" fmla="*/ 2 w 86"/>
                <a:gd name="T19" fmla="*/ 48 h 76"/>
                <a:gd name="T20" fmla="*/ 1 w 86"/>
                <a:gd name="T21" fmla="*/ 33 h 76"/>
                <a:gd name="T22" fmla="*/ 0 w 86"/>
                <a:gd name="T23" fmla="*/ 11 h 76"/>
                <a:gd name="T24" fmla="*/ 1 w 86"/>
                <a:gd name="T25" fmla="*/ 2 h 76"/>
                <a:gd name="T26" fmla="*/ 6 w 86"/>
                <a:gd name="T27" fmla="*/ 0 h 76"/>
                <a:gd name="T28" fmla="*/ 24 w 86"/>
                <a:gd name="T29" fmla="*/ 0 h 76"/>
                <a:gd name="T30" fmla="*/ 36 w 86"/>
                <a:gd name="T31" fmla="*/ 0 h 76"/>
                <a:gd name="T32" fmla="*/ 58 w 86"/>
                <a:gd name="T33" fmla="*/ 1 h 76"/>
                <a:gd name="T34" fmla="*/ 74 w 86"/>
                <a:gd name="T35" fmla="*/ 0 h 76"/>
                <a:gd name="T36" fmla="*/ 85 w 86"/>
                <a:gd name="T37" fmla="*/ 2 h 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86" h="76">
                  <a:moveTo>
                    <a:pt x="85" y="2"/>
                  </a:moveTo>
                  <a:cubicBezTo>
                    <a:pt x="86" y="7"/>
                    <a:pt x="85" y="12"/>
                    <a:pt x="85" y="17"/>
                  </a:cubicBezTo>
                  <a:cubicBezTo>
                    <a:pt x="84" y="25"/>
                    <a:pt x="83" y="34"/>
                    <a:pt x="84" y="42"/>
                  </a:cubicBezTo>
                  <a:cubicBezTo>
                    <a:pt x="84" y="49"/>
                    <a:pt x="83" y="56"/>
                    <a:pt x="83" y="62"/>
                  </a:cubicBezTo>
                  <a:cubicBezTo>
                    <a:pt x="83" y="66"/>
                    <a:pt x="83" y="70"/>
                    <a:pt x="82" y="75"/>
                  </a:cubicBezTo>
                  <a:cubicBezTo>
                    <a:pt x="74" y="76"/>
                    <a:pt x="65" y="75"/>
                    <a:pt x="57" y="75"/>
                  </a:cubicBezTo>
                  <a:cubicBezTo>
                    <a:pt x="48" y="76"/>
                    <a:pt x="39" y="75"/>
                    <a:pt x="30" y="75"/>
                  </a:cubicBezTo>
                  <a:cubicBezTo>
                    <a:pt x="22" y="75"/>
                    <a:pt x="13" y="75"/>
                    <a:pt x="5" y="75"/>
                  </a:cubicBezTo>
                  <a:cubicBezTo>
                    <a:pt x="2" y="71"/>
                    <a:pt x="3" y="67"/>
                    <a:pt x="2" y="64"/>
                  </a:cubicBezTo>
                  <a:cubicBezTo>
                    <a:pt x="2" y="59"/>
                    <a:pt x="2" y="53"/>
                    <a:pt x="2" y="48"/>
                  </a:cubicBezTo>
                  <a:cubicBezTo>
                    <a:pt x="2" y="43"/>
                    <a:pt x="1" y="38"/>
                    <a:pt x="1" y="33"/>
                  </a:cubicBezTo>
                  <a:cubicBezTo>
                    <a:pt x="0" y="25"/>
                    <a:pt x="0" y="18"/>
                    <a:pt x="0" y="11"/>
                  </a:cubicBezTo>
                  <a:cubicBezTo>
                    <a:pt x="0" y="8"/>
                    <a:pt x="0" y="5"/>
                    <a:pt x="1" y="2"/>
                  </a:cubicBezTo>
                  <a:cubicBezTo>
                    <a:pt x="2" y="1"/>
                    <a:pt x="4" y="0"/>
                    <a:pt x="6" y="0"/>
                  </a:cubicBezTo>
                  <a:cubicBezTo>
                    <a:pt x="12" y="0"/>
                    <a:pt x="18" y="0"/>
                    <a:pt x="24" y="0"/>
                  </a:cubicBezTo>
                  <a:cubicBezTo>
                    <a:pt x="28" y="0"/>
                    <a:pt x="32" y="0"/>
                    <a:pt x="36" y="0"/>
                  </a:cubicBezTo>
                  <a:cubicBezTo>
                    <a:pt x="44" y="1"/>
                    <a:pt x="51" y="1"/>
                    <a:pt x="58" y="1"/>
                  </a:cubicBezTo>
                  <a:cubicBezTo>
                    <a:pt x="63" y="1"/>
                    <a:pt x="69" y="0"/>
                    <a:pt x="74" y="0"/>
                  </a:cubicBezTo>
                  <a:cubicBezTo>
                    <a:pt x="78" y="0"/>
                    <a:pt x="81" y="0"/>
                    <a:pt x="85" y="2"/>
                  </a:cubicBezTo>
                  <a:close/>
                </a:path>
              </a:pathLst>
            </a:custGeom>
            <a:solidFill>
              <a:srgbClr val="66CCFF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1" name="Freeform 53"/>
            <p:cNvSpPr>
              <a:spLocks/>
            </p:cNvSpPr>
            <p:nvPr/>
          </p:nvSpPr>
          <p:spPr bwMode="auto">
            <a:xfrm>
              <a:off x="2509" y="3125"/>
              <a:ext cx="157" cy="127"/>
            </a:xfrm>
            <a:custGeom>
              <a:avLst/>
              <a:gdLst>
                <a:gd name="T0" fmla="*/ 81 w 82"/>
                <a:gd name="T1" fmla="*/ 0 h 66"/>
                <a:gd name="T2" fmla="*/ 82 w 82"/>
                <a:gd name="T3" fmla="*/ 5 h 66"/>
                <a:gd name="T4" fmla="*/ 80 w 82"/>
                <a:gd name="T5" fmla="*/ 46 h 66"/>
                <a:gd name="T6" fmla="*/ 80 w 82"/>
                <a:gd name="T7" fmla="*/ 66 h 66"/>
                <a:gd name="T8" fmla="*/ 2 w 82"/>
                <a:gd name="T9" fmla="*/ 63 h 66"/>
                <a:gd name="T10" fmla="*/ 1 w 82"/>
                <a:gd name="T11" fmla="*/ 58 h 66"/>
                <a:gd name="T12" fmla="*/ 1 w 82"/>
                <a:gd name="T13" fmla="*/ 24 h 66"/>
                <a:gd name="T14" fmla="*/ 2 w 82"/>
                <a:gd name="T15" fmla="*/ 3 h 66"/>
                <a:gd name="T16" fmla="*/ 3 w 82"/>
                <a:gd name="T17" fmla="*/ 0 h 66"/>
                <a:gd name="T18" fmla="*/ 81 w 82"/>
                <a:gd name="T19" fmla="*/ 0 h 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2" h="66">
                  <a:moveTo>
                    <a:pt x="81" y="0"/>
                  </a:moveTo>
                  <a:cubicBezTo>
                    <a:pt x="81" y="2"/>
                    <a:pt x="82" y="3"/>
                    <a:pt x="82" y="5"/>
                  </a:cubicBezTo>
                  <a:cubicBezTo>
                    <a:pt x="81" y="19"/>
                    <a:pt x="81" y="32"/>
                    <a:pt x="80" y="46"/>
                  </a:cubicBezTo>
                  <a:cubicBezTo>
                    <a:pt x="80" y="52"/>
                    <a:pt x="80" y="59"/>
                    <a:pt x="80" y="66"/>
                  </a:cubicBezTo>
                  <a:cubicBezTo>
                    <a:pt x="53" y="66"/>
                    <a:pt x="28" y="64"/>
                    <a:pt x="2" y="63"/>
                  </a:cubicBezTo>
                  <a:cubicBezTo>
                    <a:pt x="1" y="61"/>
                    <a:pt x="1" y="59"/>
                    <a:pt x="1" y="58"/>
                  </a:cubicBezTo>
                  <a:cubicBezTo>
                    <a:pt x="0" y="46"/>
                    <a:pt x="1" y="35"/>
                    <a:pt x="1" y="24"/>
                  </a:cubicBezTo>
                  <a:cubicBezTo>
                    <a:pt x="2" y="17"/>
                    <a:pt x="2" y="10"/>
                    <a:pt x="2" y="3"/>
                  </a:cubicBezTo>
                  <a:cubicBezTo>
                    <a:pt x="2" y="2"/>
                    <a:pt x="2" y="1"/>
                    <a:pt x="3" y="0"/>
                  </a:cubicBezTo>
                  <a:cubicBezTo>
                    <a:pt x="29" y="0"/>
                    <a:pt x="55" y="0"/>
                    <a:pt x="81" y="0"/>
                  </a:cubicBezTo>
                  <a:close/>
                </a:path>
              </a:pathLst>
            </a:custGeom>
            <a:solidFill>
              <a:srgbClr val="66CCFF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2" name="Freeform 54"/>
            <p:cNvSpPr>
              <a:spLocks/>
            </p:cNvSpPr>
            <p:nvPr/>
          </p:nvSpPr>
          <p:spPr bwMode="auto">
            <a:xfrm>
              <a:off x="2413" y="2025"/>
              <a:ext cx="255" cy="325"/>
            </a:xfrm>
            <a:custGeom>
              <a:avLst/>
              <a:gdLst>
                <a:gd name="T0" fmla="*/ 133 w 133"/>
                <a:gd name="T1" fmla="*/ 31 h 169"/>
                <a:gd name="T2" fmla="*/ 130 w 133"/>
                <a:gd name="T3" fmla="*/ 35 h 169"/>
                <a:gd name="T4" fmla="*/ 104 w 133"/>
                <a:gd name="T5" fmla="*/ 61 h 169"/>
                <a:gd name="T6" fmla="*/ 91 w 133"/>
                <a:gd name="T7" fmla="*/ 75 h 169"/>
                <a:gd name="T8" fmla="*/ 77 w 133"/>
                <a:gd name="T9" fmla="*/ 89 h 169"/>
                <a:gd name="T10" fmla="*/ 68 w 133"/>
                <a:gd name="T11" fmla="*/ 99 h 169"/>
                <a:gd name="T12" fmla="*/ 44 w 133"/>
                <a:gd name="T13" fmla="*/ 124 h 169"/>
                <a:gd name="T14" fmla="*/ 22 w 133"/>
                <a:gd name="T15" fmla="*/ 148 h 169"/>
                <a:gd name="T16" fmla="*/ 4 w 133"/>
                <a:gd name="T17" fmla="*/ 166 h 169"/>
                <a:gd name="T18" fmla="*/ 1 w 133"/>
                <a:gd name="T19" fmla="*/ 169 h 169"/>
                <a:gd name="T20" fmla="*/ 0 w 133"/>
                <a:gd name="T21" fmla="*/ 168 h 169"/>
                <a:gd name="T22" fmla="*/ 4 w 133"/>
                <a:gd name="T23" fmla="*/ 157 h 169"/>
                <a:gd name="T24" fmla="*/ 9 w 133"/>
                <a:gd name="T25" fmla="*/ 147 h 169"/>
                <a:gd name="T26" fmla="*/ 21 w 133"/>
                <a:gd name="T27" fmla="*/ 118 h 169"/>
                <a:gd name="T28" fmla="*/ 31 w 133"/>
                <a:gd name="T29" fmla="*/ 94 h 169"/>
                <a:gd name="T30" fmla="*/ 32 w 133"/>
                <a:gd name="T31" fmla="*/ 92 h 169"/>
                <a:gd name="T32" fmla="*/ 46 w 133"/>
                <a:gd name="T33" fmla="*/ 56 h 169"/>
                <a:gd name="T34" fmla="*/ 60 w 133"/>
                <a:gd name="T35" fmla="*/ 21 h 169"/>
                <a:gd name="T36" fmla="*/ 68 w 133"/>
                <a:gd name="T37" fmla="*/ 3 h 169"/>
                <a:gd name="T38" fmla="*/ 71 w 133"/>
                <a:gd name="T39" fmla="*/ 0 h 169"/>
                <a:gd name="T40" fmla="*/ 78 w 133"/>
                <a:gd name="T41" fmla="*/ 4 h 169"/>
                <a:gd name="T42" fmla="*/ 99 w 133"/>
                <a:gd name="T43" fmla="*/ 16 h 169"/>
                <a:gd name="T44" fmla="*/ 133 w 133"/>
                <a:gd name="T45" fmla="*/ 31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33" h="169">
                  <a:moveTo>
                    <a:pt x="133" y="31"/>
                  </a:moveTo>
                  <a:cubicBezTo>
                    <a:pt x="132" y="33"/>
                    <a:pt x="131" y="34"/>
                    <a:pt x="130" y="35"/>
                  </a:cubicBezTo>
                  <a:cubicBezTo>
                    <a:pt x="120" y="42"/>
                    <a:pt x="112" y="52"/>
                    <a:pt x="104" y="61"/>
                  </a:cubicBezTo>
                  <a:cubicBezTo>
                    <a:pt x="100" y="66"/>
                    <a:pt x="95" y="70"/>
                    <a:pt x="91" y="75"/>
                  </a:cubicBezTo>
                  <a:cubicBezTo>
                    <a:pt x="86" y="80"/>
                    <a:pt x="81" y="84"/>
                    <a:pt x="77" y="89"/>
                  </a:cubicBezTo>
                  <a:cubicBezTo>
                    <a:pt x="74" y="92"/>
                    <a:pt x="71" y="96"/>
                    <a:pt x="68" y="99"/>
                  </a:cubicBezTo>
                  <a:cubicBezTo>
                    <a:pt x="60" y="107"/>
                    <a:pt x="52" y="116"/>
                    <a:pt x="44" y="124"/>
                  </a:cubicBezTo>
                  <a:cubicBezTo>
                    <a:pt x="37" y="132"/>
                    <a:pt x="29" y="140"/>
                    <a:pt x="22" y="148"/>
                  </a:cubicBezTo>
                  <a:cubicBezTo>
                    <a:pt x="16" y="154"/>
                    <a:pt x="10" y="160"/>
                    <a:pt x="4" y="166"/>
                  </a:cubicBezTo>
                  <a:cubicBezTo>
                    <a:pt x="3" y="167"/>
                    <a:pt x="2" y="168"/>
                    <a:pt x="1" y="169"/>
                  </a:cubicBezTo>
                  <a:cubicBezTo>
                    <a:pt x="0" y="169"/>
                    <a:pt x="0" y="168"/>
                    <a:pt x="0" y="168"/>
                  </a:cubicBezTo>
                  <a:cubicBezTo>
                    <a:pt x="1" y="164"/>
                    <a:pt x="3" y="161"/>
                    <a:pt x="4" y="157"/>
                  </a:cubicBezTo>
                  <a:cubicBezTo>
                    <a:pt x="6" y="154"/>
                    <a:pt x="7" y="150"/>
                    <a:pt x="9" y="147"/>
                  </a:cubicBezTo>
                  <a:cubicBezTo>
                    <a:pt x="14" y="138"/>
                    <a:pt x="17" y="128"/>
                    <a:pt x="21" y="118"/>
                  </a:cubicBezTo>
                  <a:cubicBezTo>
                    <a:pt x="23" y="109"/>
                    <a:pt x="27" y="102"/>
                    <a:pt x="31" y="94"/>
                  </a:cubicBezTo>
                  <a:cubicBezTo>
                    <a:pt x="31" y="94"/>
                    <a:pt x="32" y="93"/>
                    <a:pt x="32" y="92"/>
                  </a:cubicBezTo>
                  <a:cubicBezTo>
                    <a:pt x="36" y="80"/>
                    <a:pt x="42" y="68"/>
                    <a:pt x="46" y="56"/>
                  </a:cubicBezTo>
                  <a:cubicBezTo>
                    <a:pt x="50" y="44"/>
                    <a:pt x="56" y="33"/>
                    <a:pt x="60" y="21"/>
                  </a:cubicBezTo>
                  <a:cubicBezTo>
                    <a:pt x="62" y="15"/>
                    <a:pt x="65" y="9"/>
                    <a:pt x="68" y="3"/>
                  </a:cubicBezTo>
                  <a:cubicBezTo>
                    <a:pt x="69" y="2"/>
                    <a:pt x="70" y="1"/>
                    <a:pt x="71" y="0"/>
                  </a:cubicBezTo>
                  <a:cubicBezTo>
                    <a:pt x="74" y="0"/>
                    <a:pt x="76" y="2"/>
                    <a:pt x="78" y="4"/>
                  </a:cubicBezTo>
                  <a:cubicBezTo>
                    <a:pt x="84" y="9"/>
                    <a:pt x="91" y="13"/>
                    <a:pt x="99" y="16"/>
                  </a:cubicBezTo>
                  <a:cubicBezTo>
                    <a:pt x="110" y="21"/>
                    <a:pt x="121" y="26"/>
                    <a:pt x="133" y="31"/>
                  </a:cubicBezTo>
                  <a:close/>
                </a:path>
              </a:pathLst>
            </a:cu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3" name="Freeform 55"/>
            <p:cNvSpPr>
              <a:spLocks/>
            </p:cNvSpPr>
            <p:nvPr/>
          </p:nvSpPr>
          <p:spPr bwMode="auto">
            <a:xfrm>
              <a:off x="2628" y="1527"/>
              <a:ext cx="37" cy="36"/>
            </a:xfrm>
            <a:custGeom>
              <a:avLst/>
              <a:gdLst>
                <a:gd name="T0" fmla="*/ 19 w 19"/>
                <a:gd name="T1" fmla="*/ 5 h 19"/>
                <a:gd name="T2" fmla="*/ 17 w 19"/>
                <a:gd name="T3" fmla="*/ 12 h 19"/>
                <a:gd name="T4" fmla="*/ 15 w 19"/>
                <a:gd name="T5" fmla="*/ 16 h 19"/>
                <a:gd name="T6" fmla="*/ 3 w 19"/>
                <a:gd name="T7" fmla="*/ 15 h 19"/>
                <a:gd name="T8" fmla="*/ 4 w 19"/>
                <a:gd name="T9" fmla="*/ 4 h 19"/>
                <a:gd name="T10" fmla="*/ 10 w 19"/>
                <a:gd name="T11" fmla="*/ 0 h 19"/>
                <a:gd name="T12" fmla="*/ 19 w 19"/>
                <a:gd name="T13" fmla="*/ 5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9" h="19">
                  <a:moveTo>
                    <a:pt x="19" y="5"/>
                  </a:moveTo>
                  <a:cubicBezTo>
                    <a:pt x="18" y="7"/>
                    <a:pt x="18" y="10"/>
                    <a:pt x="17" y="12"/>
                  </a:cubicBezTo>
                  <a:cubicBezTo>
                    <a:pt x="17" y="13"/>
                    <a:pt x="16" y="15"/>
                    <a:pt x="15" y="16"/>
                  </a:cubicBezTo>
                  <a:cubicBezTo>
                    <a:pt x="11" y="19"/>
                    <a:pt x="5" y="19"/>
                    <a:pt x="3" y="15"/>
                  </a:cubicBezTo>
                  <a:cubicBezTo>
                    <a:pt x="0" y="13"/>
                    <a:pt x="1" y="7"/>
                    <a:pt x="4" y="4"/>
                  </a:cubicBezTo>
                  <a:cubicBezTo>
                    <a:pt x="5" y="3"/>
                    <a:pt x="7" y="2"/>
                    <a:pt x="10" y="0"/>
                  </a:cubicBezTo>
                  <a:cubicBezTo>
                    <a:pt x="13" y="2"/>
                    <a:pt x="17" y="2"/>
                    <a:pt x="19" y="5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4" name="Freeform 56"/>
            <p:cNvSpPr>
              <a:spLocks/>
            </p:cNvSpPr>
            <p:nvPr/>
          </p:nvSpPr>
          <p:spPr bwMode="auto">
            <a:xfrm>
              <a:off x="2176" y="1011"/>
              <a:ext cx="377" cy="341"/>
            </a:xfrm>
            <a:custGeom>
              <a:avLst/>
              <a:gdLst>
                <a:gd name="T0" fmla="*/ 180 w 196"/>
                <a:gd name="T1" fmla="*/ 81 h 177"/>
                <a:gd name="T2" fmla="*/ 196 w 196"/>
                <a:gd name="T3" fmla="*/ 89 h 177"/>
                <a:gd name="T4" fmla="*/ 169 w 196"/>
                <a:gd name="T5" fmla="*/ 112 h 177"/>
                <a:gd name="T6" fmla="*/ 161 w 196"/>
                <a:gd name="T7" fmla="*/ 120 h 177"/>
                <a:gd name="T8" fmla="*/ 149 w 196"/>
                <a:gd name="T9" fmla="*/ 135 h 177"/>
                <a:gd name="T10" fmla="*/ 147 w 196"/>
                <a:gd name="T11" fmla="*/ 138 h 177"/>
                <a:gd name="T12" fmla="*/ 125 w 196"/>
                <a:gd name="T13" fmla="*/ 175 h 177"/>
                <a:gd name="T14" fmla="*/ 123 w 196"/>
                <a:gd name="T15" fmla="*/ 177 h 177"/>
                <a:gd name="T16" fmla="*/ 120 w 196"/>
                <a:gd name="T17" fmla="*/ 176 h 177"/>
                <a:gd name="T18" fmla="*/ 113 w 196"/>
                <a:gd name="T19" fmla="*/ 166 h 177"/>
                <a:gd name="T20" fmla="*/ 98 w 196"/>
                <a:gd name="T21" fmla="*/ 144 h 177"/>
                <a:gd name="T22" fmla="*/ 87 w 196"/>
                <a:gd name="T23" fmla="*/ 129 h 177"/>
                <a:gd name="T24" fmla="*/ 77 w 196"/>
                <a:gd name="T25" fmla="*/ 113 h 177"/>
                <a:gd name="T26" fmla="*/ 58 w 196"/>
                <a:gd name="T27" fmla="*/ 85 h 177"/>
                <a:gd name="T28" fmla="*/ 36 w 196"/>
                <a:gd name="T29" fmla="*/ 55 h 177"/>
                <a:gd name="T30" fmla="*/ 6 w 196"/>
                <a:gd name="T31" fmla="*/ 11 h 177"/>
                <a:gd name="T32" fmla="*/ 0 w 196"/>
                <a:gd name="T33" fmla="*/ 0 h 177"/>
                <a:gd name="T34" fmla="*/ 5 w 196"/>
                <a:gd name="T35" fmla="*/ 1 h 177"/>
                <a:gd name="T36" fmla="*/ 49 w 196"/>
                <a:gd name="T37" fmla="*/ 21 h 177"/>
                <a:gd name="T38" fmla="*/ 106 w 196"/>
                <a:gd name="T39" fmla="*/ 47 h 177"/>
                <a:gd name="T40" fmla="*/ 139 w 196"/>
                <a:gd name="T41" fmla="*/ 62 h 177"/>
                <a:gd name="T42" fmla="*/ 180 w 196"/>
                <a:gd name="T43" fmla="*/ 81 h 1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96" h="177">
                  <a:moveTo>
                    <a:pt x="180" y="81"/>
                  </a:moveTo>
                  <a:cubicBezTo>
                    <a:pt x="185" y="83"/>
                    <a:pt x="190" y="86"/>
                    <a:pt x="196" y="89"/>
                  </a:cubicBezTo>
                  <a:cubicBezTo>
                    <a:pt x="186" y="97"/>
                    <a:pt x="177" y="105"/>
                    <a:pt x="169" y="112"/>
                  </a:cubicBezTo>
                  <a:cubicBezTo>
                    <a:pt x="166" y="114"/>
                    <a:pt x="163" y="117"/>
                    <a:pt x="161" y="120"/>
                  </a:cubicBezTo>
                  <a:cubicBezTo>
                    <a:pt x="157" y="125"/>
                    <a:pt x="153" y="130"/>
                    <a:pt x="149" y="135"/>
                  </a:cubicBezTo>
                  <a:cubicBezTo>
                    <a:pt x="149" y="136"/>
                    <a:pt x="148" y="137"/>
                    <a:pt x="147" y="138"/>
                  </a:cubicBezTo>
                  <a:cubicBezTo>
                    <a:pt x="140" y="150"/>
                    <a:pt x="130" y="161"/>
                    <a:pt x="125" y="175"/>
                  </a:cubicBezTo>
                  <a:cubicBezTo>
                    <a:pt x="124" y="176"/>
                    <a:pt x="124" y="176"/>
                    <a:pt x="123" y="177"/>
                  </a:cubicBezTo>
                  <a:cubicBezTo>
                    <a:pt x="122" y="176"/>
                    <a:pt x="121" y="176"/>
                    <a:pt x="120" y="176"/>
                  </a:cubicBezTo>
                  <a:cubicBezTo>
                    <a:pt x="118" y="172"/>
                    <a:pt x="115" y="169"/>
                    <a:pt x="113" y="166"/>
                  </a:cubicBezTo>
                  <a:cubicBezTo>
                    <a:pt x="109" y="158"/>
                    <a:pt x="102" y="152"/>
                    <a:pt x="98" y="144"/>
                  </a:cubicBezTo>
                  <a:cubicBezTo>
                    <a:pt x="93" y="140"/>
                    <a:pt x="90" y="134"/>
                    <a:pt x="87" y="129"/>
                  </a:cubicBezTo>
                  <a:cubicBezTo>
                    <a:pt x="83" y="124"/>
                    <a:pt x="80" y="118"/>
                    <a:pt x="77" y="113"/>
                  </a:cubicBezTo>
                  <a:cubicBezTo>
                    <a:pt x="71" y="104"/>
                    <a:pt x="64" y="94"/>
                    <a:pt x="58" y="85"/>
                  </a:cubicBezTo>
                  <a:cubicBezTo>
                    <a:pt x="51" y="75"/>
                    <a:pt x="44" y="65"/>
                    <a:pt x="36" y="55"/>
                  </a:cubicBezTo>
                  <a:cubicBezTo>
                    <a:pt x="25" y="41"/>
                    <a:pt x="16" y="26"/>
                    <a:pt x="6" y="11"/>
                  </a:cubicBezTo>
                  <a:cubicBezTo>
                    <a:pt x="4" y="8"/>
                    <a:pt x="2" y="4"/>
                    <a:pt x="0" y="0"/>
                  </a:cubicBezTo>
                  <a:cubicBezTo>
                    <a:pt x="3" y="0"/>
                    <a:pt x="4" y="1"/>
                    <a:pt x="5" y="1"/>
                  </a:cubicBezTo>
                  <a:cubicBezTo>
                    <a:pt x="20" y="8"/>
                    <a:pt x="34" y="14"/>
                    <a:pt x="49" y="21"/>
                  </a:cubicBezTo>
                  <a:cubicBezTo>
                    <a:pt x="68" y="29"/>
                    <a:pt x="87" y="38"/>
                    <a:pt x="106" y="47"/>
                  </a:cubicBezTo>
                  <a:cubicBezTo>
                    <a:pt x="117" y="52"/>
                    <a:pt x="128" y="57"/>
                    <a:pt x="139" y="62"/>
                  </a:cubicBezTo>
                  <a:cubicBezTo>
                    <a:pt x="152" y="68"/>
                    <a:pt x="166" y="74"/>
                    <a:pt x="180" y="81"/>
                  </a:cubicBezTo>
                  <a:close/>
                </a:path>
              </a:pathLst>
            </a:custGeom>
            <a:solidFill>
              <a:srgbClr val="FFFF00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5" name="Freeform 57"/>
            <p:cNvSpPr>
              <a:spLocks/>
            </p:cNvSpPr>
            <p:nvPr/>
          </p:nvSpPr>
          <p:spPr bwMode="auto">
            <a:xfrm>
              <a:off x="2280" y="1919"/>
              <a:ext cx="246" cy="177"/>
            </a:xfrm>
            <a:custGeom>
              <a:avLst/>
              <a:gdLst>
                <a:gd name="T0" fmla="*/ 128 w 128"/>
                <a:gd name="T1" fmla="*/ 46 h 92"/>
                <a:gd name="T2" fmla="*/ 123 w 128"/>
                <a:gd name="T3" fmla="*/ 49 h 92"/>
                <a:gd name="T4" fmla="*/ 119 w 128"/>
                <a:gd name="T5" fmla="*/ 50 h 92"/>
                <a:gd name="T6" fmla="*/ 91 w 128"/>
                <a:gd name="T7" fmla="*/ 58 h 92"/>
                <a:gd name="T8" fmla="*/ 62 w 128"/>
                <a:gd name="T9" fmla="*/ 70 h 92"/>
                <a:gd name="T10" fmla="*/ 2 w 128"/>
                <a:gd name="T11" fmla="*/ 92 h 92"/>
                <a:gd name="T12" fmla="*/ 2 w 128"/>
                <a:gd name="T13" fmla="*/ 89 h 92"/>
                <a:gd name="T14" fmla="*/ 6 w 128"/>
                <a:gd name="T15" fmla="*/ 84 h 92"/>
                <a:gd name="T16" fmla="*/ 18 w 128"/>
                <a:gd name="T17" fmla="*/ 69 h 92"/>
                <a:gd name="T18" fmla="*/ 28 w 128"/>
                <a:gd name="T19" fmla="*/ 59 h 92"/>
                <a:gd name="T20" fmla="*/ 53 w 128"/>
                <a:gd name="T21" fmla="*/ 32 h 92"/>
                <a:gd name="T22" fmla="*/ 66 w 128"/>
                <a:gd name="T23" fmla="*/ 17 h 92"/>
                <a:gd name="T24" fmla="*/ 85 w 128"/>
                <a:gd name="T25" fmla="*/ 0 h 92"/>
                <a:gd name="T26" fmla="*/ 107 w 128"/>
                <a:gd name="T27" fmla="*/ 24 h 92"/>
                <a:gd name="T28" fmla="*/ 128 w 128"/>
                <a:gd name="T29" fmla="*/ 46 h 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28" h="92">
                  <a:moveTo>
                    <a:pt x="128" y="46"/>
                  </a:moveTo>
                  <a:cubicBezTo>
                    <a:pt x="127" y="49"/>
                    <a:pt x="125" y="48"/>
                    <a:pt x="123" y="49"/>
                  </a:cubicBezTo>
                  <a:cubicBezTo>
                    <a:pt x="122" y="49"/>
                    <a:pt x="121" y="50"/>
                    <a:pt x="119" y="50"/>
                  </a:cubicBezTo>
                  <a:cubicBezTo>
                    <a:pt x="110" y="53"/>
                    <a:pt x="100" y="55"/>
                    <a:pt x="91" y="58"/>
                  </a:cubicBezTo>
                  <a:cubicBezTo>
                    <a:pt x="81" y="62"/>
                    <a:pt x="72" y="66"/>
                    <a:pt x="62" y="70"/>
                  </a:cubicBezTo>
                  <a:cubicBezTo>
                    <a:pt x="42" y="77"/>
                    <a:pt x="22" y="86"/>
                    <a:pt x="2" y="92"/>
                  </a:cubicBezTo>
                  <a:cubicBezTo>
                    <a:pt x="0" y="91"/>
                    <a:pt x="1" y="90"/>
                    <a:pt x="2" y="89"/>
                  </a:cubicBezTo>
                  <a:cubicBezTo>
                    <a:pt x="3" y="87"/>
                    <a:pt x="4" y="86"/>
                    <a:pt x="6" y="84"/>
                  </a:cubicBezTo>
                  <a:cubicBezTo>
                    <a:pt x="10" y="80"/>
                    <a:pt x="15" y="75"/>
                    <a:pt x="18" y="69"/>
                  </a:cubicBezTo>
                  <a:cubicBezTo>
                    <a:pt x="21" y="66"/>
                    <a:pt x="25" y="62"/>
                    <a:pt x="28" y="59"/>
                  </a:cubicBezTo>
                  <a:cubicBezTo>
                    <a:pt x="36" y="50"/>
                    <a:pt x="44" y="41"/>
                    <a:pt x="53" y="32"/>
                  </a:cubicBezTo>
                  <a:cubicBezTo>
                    <a:pt x="57" y="27"/>
                    <a:pt x="62" y="22"/>
                    <a:pt x="66" y="17"/>
                  </a:cubicBezTo>
                  <a:cubicBezTo>
                    <a:pt x="72" y="11"/>
                    <a:pt x="77" y="5"/>
                    <a:pt x="85" y="0"/>
                  </a:cubicBezTo>
                  <a:cubicBezTo>
                    <a:pt x="93" y="8"/>
                    <a:pt x="99" y="16"/>
                    <a:pt x="107" y="24"/>
                  </a:cubicBezTo>
                  <a:cubicBezTo>
                    <a:pt x="113" y="32"/>
                    <a:pt x="121" y="39"/>
                    <a:pt x="128" y="46"/>
                  </a:cubicBezTo>
                  <a:close/>
                </a:path>
              </a:pathLst>
            </a:cu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6" name="Freeform 58"/>
            <p:cNvSpPr>
              <a:spLocks/>
            </p:cNvSpPr>
            <p:nvPr/>
          </p:nvSpPr>
          <p:spPr bwMode="auto">
            <a:xfrm>
              <a:off x="1886" y="1727"/>
              <a:ext cx="542" cy="235"/>
            </a:xfrm>
            <a:custGeom>
              <a:avLst/>
              <a:gdLst>
                <a:gd name="T0" fmla="*/ 279 w 282"/>
                <a:gd name="T1" fmla="*/ 85 h 122"/>
                <a:gd name="T2" fmla="*/ 282 w 282"/>
                <a:gd name="T3" fmla="*/ 89 h 122"/>
                <a:gd name="T4" fmla="*/ 277 w 282"/>
                <a:gd name="T5" fmla="*/ 93 h 122"/>
                <a:gd name="T6" fmla="*/ 246 w 282"/>
                <a:gd name="T7" fmla="*/ 96 h 122"/>
                <a:gd name="T8" fmla="*/ 220 w 282"/>
                <a:gd name="T9" fmla="*/ 97 h 122"/>
                <a:gd name="T10" fmla="*/ 177 w 282"/>
                <a:gd name="T11" fmla="*/ 102 h 122"/>
                <a:gd name="T12" fmla="*/ 139 w 282"/>
                <a:gd name="T13" fmla="*/ 106 h 122"/>
                <a:gd name="T14" fmla="*/ 121 w 282"/>
                <a:gd name="T15" fmla="*/ 109 h 122"/>
                <a:gd name="T16" fmla="*/ 66 w 282"/>
                <a:gd name="T17" fmla="*/ 116 h 122"/>
                <a:gd name="T18" fmla="*/ 37 w 282"/>
                <a:gd name="T19" fmla="*/ 119 h 122"/>
                <a:gd name="T20" fmla="*/ 9 w 282"/>
                <a:gd name="T21" fmla="*/ 121 h 122"/>
                <a:gd name="T22" fmla="*/ 1 w 282"/>
                <a:gd name="T23" fmla="*/ 122 h 122"/>
                <a:gd name="T24" fmla="*/ 3 w 282"/>
                <a:gd name="T25" fmla="*/ 118 h 122"/>
                <a:gd name="T26" fmla="*/ 41 w 282"/>
                <a:gd name="T27" fmla="*/ 98 h 122"/>
                <a:gd name="T28" fmla="*/ 84 w 282"/>
                <a:gd name="T29" fmla="*/ 76 h 122"/>
                <a:gd name="T30" fmla="*/ 100 w 282"/>
                <a:gd name="T31" fmla="*/ 69 h 122"/>
                <a:gd name="T32" fmla="*/ 143 w 282"/>
                <a:gd name="T33" fmla="*/ 47 h 122"/>
                <a:gd name="T34" fmla="*/ 161 w 282"/>
                <a:gd name="T35" fmla="*/ 38 h 122"/>
                <a:gd name="T36" fmla="*/ 201 w 282"/>
                <a:gd name="T37" fmla="*/ 17 h 122"/>
                <a:gd name="T38" fmla="*/ 228 w 282"/>
                <a:gd name="T39" fmla="*/ 3 h 122"/>
                <a:gd name="T40" fmla="*/ 239 w 282"/>
                <a:gd name="T41" fmla="*/ 1 h 122"/>
                <a:gd name="T42" fmla="*/ 243 w 282"/>
                <a:gd name="T43" fmla="*/ 1 h 122"/>
                <a:gd name="T44" fmla="*/ 254 w 282"/>
                <a:gd name="T45" fmla="*/ 29 h 122"/>
                <a:gd name="T46" fmla="*/ 262 w 282"/>
                <a:gd name="T47" fmla="*/ 51 h 122"/>
                <a:gd name="T48" fmla="*/ 279 w 282"/>
                <a:gd name="T49" fmla="*/ 85 h 1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82" h="122">
                  <a:moveTo>
                    <a:pt x="279" y="85"/>
                  </a:moveTo>
                  <a:cubicBezTo>
                    <a:pt x="280" y="86"/>
                    <a:pt x="281" y="88"/>
                    <a:pt x="282" y="89"/>
                  </a:cubicBezTo>
                  <a:cubicBezTo>
                    <a:pt x="281" y="92"/>
                    <a:pt x="279" y="92"/>
                    <a:pt x="277" y="93"/>
                  </a:cubicBezTo>
                  <a:cubicBezTo>
                    <a:pt x="267" y="94"/>
                    <a:pt x="256" y="96"/>
                    <a:pt x="246" y="96"/>
                  </a:cubicBezTo>
                  <a:cubicBezTo>
                    <a:pt x="237" y="96"/>
                    <a:pt x="229" y="97"/>
                    <a:pt x="220" y="97"/>
                  </a:cubicBezTo>
                  <a:cubicBezTo>
                    <a:pt x="206" y="99"/>
                    <a:pt x="191" y="100"/>
                    <a:pt x="177" y="102"/>
                  </a:cubicBezTo>
                  <a:cubicBezTo>
                    <a:pt x="164" y="104"/>
                    <a:pt x="152" y="104"/>
                    <a:pt x="139" y="106"/>
                  </a:cubicBezTo>
                  <a:cubicBezTo>
                    <a:pt x="133" y="108"/>
                    <a:pt x="127" y="108"/>
                    <a:pt x="121" y="109"/>
                  </a:cubicBezTo>
                  <a:cubicBezTo>
                    <a:pt x="103" y="111"/>
                    <a:pt x="84" y="114"/>
                    <a:pt x="66" y="116"/>
                  </a:cubicBezTo>
                  <a:cubicBezTo>
                    <a:pt x="56" y="117"/>
                    <a:pt x="47" y="118"/>
                    <a:pt x="37" y="119"/>
                  </a:cubicBezTo>
                  <a:cubicBezTo>
                    <a:pt x="27" y="120"/>
                    <a:pt x="18" y="120"/>
                    <a:pt x="9" y="121"/>
                  </a:cubicBezTo>
                  <a:cubicBezTo>
                    <a:pt x="6" y="121"/>
                    <a:pt x="4" y="121"/>
                    <a:pt x="1" y="122"/>
                  </a:cubicBezTo>
                  <a:cubicBezTo>
                    <a:pt x="0" y="119"/>
                    <a:pt x="2" y="119"/>
                    <a:pt x="3" y="118"/>
                  </a:cubicBezTo>
                  <a:cubicBezTo>
                    <a:pt x="16" y="111"/>
                    <a:pt x="29" y="104"/>
                    <a:pt x="41" y="98"/>
                  </a:cubicBezTo>
                  <a:cubicBezTo>
                    <a:pt x="56" y="91"/>
                    <a:pt x="70" y="83"/>
                    <a:pt x="84" y="76"/>
                  </a:cubicBezTo>
                  <a:cubicBezTo>
                    <a:pt x="89" y="74"/>
                    <a:pt x="95" y="72"/>
                    <a:pt x="100" y="69"/>
                  </a:cubicBezTo>
                  <a:cubicBezTo>
                    <a:pt x="114" y="62"/>
                    <a:pt x="129" y="55"/>
                    <a:pt x="143" y="47"/>
                  </a:cubicBezTo>
                  <a:cubicBezTo>
                    <a:pt x="149" y="44"/>
                    <a:pt x="155" y="41"/>
                    <a:pt x="161" y="38"/>
                  </a:cubicBezTo>
                  <a:cubicBezTo>
                    <a:pt x="174" y="31"/>
                    <a:pt x="187" y="24"/>
                    <a:pt x="201" y="17"/>
                  </a:cubicBezTo>
                  <a:cubicBezTo>
                    <a:pt x="210" y="12"/>
                    <a:pt x="219" y="8"/>
                    <a:pt x="228" y="3"/>
                  </a:cubicBezTo>
                  <a:cubicBezTo>
                    <a:pt x="231" y="2"/>
                    <a:pt x="235" y="0"/>
                    <a:pt x="239" y="1"/>
                  </a:cubicBezTo>
                  <a:cubicBezTo>
                    <a:pt x="240" y="2"/>
                    <a:pt x="242" y="1"/>
                    <a:pt x="243" y="1"/>
                  </a:cubicBezTo>
                  <a:cubicBezTo>
                    <a:pt x="247" y="11"/>
                    <a:pt x="250" y="20"/>
                    <a:pt x="254" y="29"/>
                  </a:cubicBezTo>
                  <a:cubicBezTo>
                    <a:pt x="257" y="36"/>
                    <a:pt x="259" y="44"/>
                    <a:pt x="262" y="51"/>
                  </a:cubicBezTo>
                  <a:cubicBezTo>
                    <a:pt x="266" y="63"/>
                    <a:pt x="273" y="74"/>
                    <a:pt x="279" y="85"/>
                  </a:cubicBezTo>
                  <a:close/>
                </a:path>
              </a:pathLst>
            </a:cu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7" name="Freeform 59"/>
            <p:cNvSpPr>
              <a:spLocks/>
            </p:cNvSpPr>
            <p:nvPr/>
          </p:nvSpPr>
          <p:spPr bwMode="auto">
            <a:xfrm>
              <a:off x="2253" y="2577"/>
              <a:ext cx="160" cy="210"/>
            </a:xfrm>
            <a:custGeom>
              <a:avLst/>
              <a:gdLst>
                <a:gd name="T0" fmla="*/ 82 w 83"/>
                <a:gd name="T1" fmla="*/ 34 h 109"/>
                <a:gd name="T2" fmla="*/ 82 w 83"/>
                <a:gd name="T3" fmla="*/ 66 h 109"/>
                <a:gd name="T4" fmla="*/ 4 w 83"/>
                <a:gd name="T5" fmla="*/ 109 h 109"/>
                <a:gd name="T6" fmla="*/ 2 w 83"/>
                <a:gd name="T7" fmla="*/ 101 h 109"/>
                <a:gd name="T8" fmla="*/ 2 w 83"/>
                <a:gd name="T9" fmla="*/ 78 h 109"/>
                <a:gd name="T10" fmla="*/ 0 w 83"/>
                <a:gd name="T11" fmla="*/ 38 h 109"/>
                <a:gd name="T12" fmla="*/ 1 w 83"/>
                <a:gd name="T13" fmla="*/ 3 h 109"/>
                <a:gd name="T14" fmla="*/ 20 w 83"/>
                <a:gd name="T15" fmla="*/ 1 h 109"/>
                <a:gd name="T16" fmla="*/ 36 w 83"/>
                <a:gd name="T17" fmla="*/ 1 h 109"/>
                <a:gd name="T18" fmla="*/ 52 w 83"/>
                <a:gd name="T19" fmla="*/ 0 h 109"/>
                <a:gd name="T20" fmla="*/ 61 w 83"/>
                <a:gd name="T21" fmla="*/ 0 h 109"/>
                <a:gd name="T22" fmla="*/ 82 w 83"/>
                <a:gd name="T23" fmla="*/ 2 h 109"/>
                <a:gd name="T24" fmla="*/ 82 w 83"/>
                <a:gd name="T25" fmla="*/ 34 h 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3" h="109">
                  <a:moveTo>
                    <a:pt x="82" y="34"/>
                  </a:moveTo>
                  <a:cubicBezTo>
                    <a:pt x="83" y="44"/>
                    <a:pt x="83" y="55"/>
                    <a:pt x="82" y="66"/>
                  </a:cubicBezTo>
                  <a:cubicBezTo>
                    <a:pt x="56" y="80"/>
                    <a:pt x="30" y="94"/>
                    <a:pt x="4" y="109"/>
                  </a:cubicBezTo>
                  <a:cubicBezTo>
                    <a:pt x="2" y="106"/>
                    <a:pt x="2" y="103"/>
                    <a:pt x="2" y="101"/>
                  </a:cubicBezTo>
                  <a:cubicBezTo>
                    <a:pt x="2" y="93"/>
                    <a:pt x="2" y="86"/>
                    <a:pt x="2" y="78"/>
                  </a:cubicBezTo>
                  <a:cubicBezTo>
                    <a:pt x="1" y="65"/>
                    <a:pt x="0" y="52"/>
                    <a:pt x="0" y="38"/>
                  </a:cubicBezTo>
                  <a:cubicBezTo>
                    <a:pt x="1" y="26"/>
                    <a:pt x="1" y="15"/>
                    <a:pt x="1" y="3"/>
                  </a:cubicBezTo>
                  <a:cubicBezTo>
                    <a:pt x="8" y="0"/>
                    <a:pt x="14" y="0"/>
                    <a:pt x="20" y="1"/>
                  </a:cubicBezTo>
                  <a:cubicBezTo>
                    <a:pt x="25" y="1"/>
                    <a:pt x="31" y="1"/>
                    <a:pt x="36" y="1"/>
                  </a:cubicBezTo>
                  <a:cubicBezTo>
                    <a:pt x="42" y="1"/>
                    <a:pt x="47" y="1"/>
                    <a:pt x="52" y="0"/>
                  </a:cubicBezTo>
                  <a:cubicBezTo>
                    <a:pt x="55" y="0"/>
                    <a:pt x="58" y="0"/>
                    <a:pt x="61" y="0"/>
                  </a:cubicBezTo>
                  <a:cubicBezTo>
                    <a:pt x="68" y="1"/>
                    <a:pt x="74" y="1"/>
                    <a:pt x="82" y="2"/>
                  </a:cubicBezTo>
                  <a:cubicBezTo>
                    <a:pt x="83" y="12"/>
                    <a:pt x="81" y="23"/>
                    <a:pt x="82" y="34"/>
                  </a:cubicBezTo>
                  <a:close/>
                </a:path>
              </a:pathLst>
            </a:custGeom>
            <a:solidFill>
              <a:srgbClr val="B23214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8" name="Freeform 60"/>
            <p:cNvSpPr>
              <a:spLocks/>
            </p:cNvSpPr>
            <p:nvPr/>
          </p:nvSpPr>
          <p:spPr bwMode="auto">
            <a:xfrm>
              <a:off x="2192" y="1340"/>
              <a:ext cx="209" cy="162"/>
            </a:xfrm>
            <a:custGeom>
              <a:avLst/>
              <a:gdLst>
                <a:gd name="T0" fmla="*/ 109 w 109"/>
                <a:gd name="T1" fmla="*/ 18 h 84"/>
                <a:gd name="T2" fmla="*/ 108 w 109"/>
                <a:gd name="T3" fmla="*/ 22 h 84"/>
                <a:gd name="T4" fmla="*/ 104 w 109"/>
                <a:gd name="T5" fmla="*/ 33 h 84"/>
                <a:gd name="T6" fmla="*/ 98 w 109"/>
                <a:gd name="T7" fmla="*/ 48 h 84"/>
                <a:gd name="T8" fmla="*/ 88 w 109"/>
                <a:gd name="T9" fmla="*/ 81 h 84"/>
                <a:gd name="T10" fmla="*/ 87 w 109"/>
                <a:gd name="T11" fmla="*/ 84 h 84"/>
                <a:gd name="T12" fmla="*/ 82 w 109"/>
                <a:gd name="T13" fmla="*/ 81 h 84"/>
                <a:gd name="T14" fmla="*/ 60 w 109"/>
                <a:gd name="T15" fmla="*/ 59 h 84"/>
                <a:gd name="T16" fmla="*/ 19 w 109"/>
                <a:gd name="T17" fmla="*/ 21 h 84"/>
                <a:gd name="T18" fmla="*/ 0 w 109"/>
                <a:gd name="T19" fmla="*/ 1 h 84"/>
                <a:gd name="T20" fmla="*/ 1 w 109"/>
                <a:gd name="T21" fmla="*/ 0 h 84"/>
                <a:gd name="T22" fmla="*/ 10 w 109"/>
                <a:gd name="T23" fmla="*/ 1 h 84"/>
                <a:gd name="T24" fmla="*/ 55 w 109"/>
                <a:gd name="T25" fmla="*/ 9 h 84"/>
                <a:gd name="T26" fmla="*/ 72 w 109"/>
                <a:gd name="T27" fmla="*/ 12 h 84"/>
                <a:gd name="T28" fmla="*/ 101 w 109"/>
                <a:gd name="T29" fmla="*/ 16 h 84"/>
                <a:gd name="T30" fmla="*/ 109 w 109"/>
                <a:gd name="T31" fmla="*/ 18 h 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09" h="84">
                  <a:moveTo>
                    <a:pt x="109" y="18"/>
                  </a:moveTo>
                  <a:cubicBezTo>
                    <a:pt x="109" y="20"/>
                    <a:pt x="109" y="21"/>
                    <a:pt x="108" y="22"/>
                  </a:cubicBezTo>
                  <a:cubicBezTo>
                    <a:pt x="107" y="26"/>
                    <a:pt x="105" y="29"/>
                    <a:pt x="104" y="33"/>
                  </a:cubicBezTo>
                  <a:cubicBezTo>
                    <a:pt x="102" y="38"/>
                    <a:pt x="100" y="43"/>
                    <a:pt x="98" y="48"/>
                  </a:cubicBezTo>
                  <a:cubicBezTo>
                    <a:pt x="93" y="58"/>
                    <a:pt x="91" y="70"/>
                    <a:pt x="88" y="81"/>
                  </a:cubicBezTo>
                  <a:cubicBezTo>
                    <a:pt x="88" y="82"/>
                    <a:pt x="87" y="83"/>
                    <a:pt x="87" y="84"/>
                  </a:cubicBezTo>
                  <a:cubicBezTo>
                    <a:pt x="85" y="84"/>
                    <a:pt x="83" y="83"/>
                    <a:pt x="82" y="81"/>
                  </a:cubicBezTo>
                  <a:cubicBezTo>
                    <a:pt x="75" y="74"/>
                    <a:pt x="68" y="66"/>
                    <a:pt x="60" y="59"/>
                  </a:cubicBezTo>
                  <a:cubicBezTo>
                    <a:pt x="47" y="46"/>
                    <a:pt x="33" y="34"/>
                    <a:pt x="19" y="21"/>
                  </a:cubicBezTo>
                  <a:cubicBezTo>
                    <a:pt x="13" y="14"/>
                    <a:pt x="7" y="8"/>
                    <a:pt x="0" y="1"/>
                  </a:cubicBezTo>
                  <a:cubicBezTo>
                    <a:pt x="0" y="1"/>
                    <a:pt x="1" y="0"/>
                    <a:pt x="1" y="0"/>
                  </a:cubicBezTo>
                  <a:cubicBezTo>
                    <a:pt x="4" y="0"/>
                    <a:pt x="7" y="1"/>
                    <a:pt x="10" y="1"/>
                  </a:cubicBezTo>
                  <a:cubicBezTo>
                    <a:pt x="25" y="5"/>
                    <a:pt x="40" y="7"/>
                    <a:pt x="55" y="9"/>
                  </a:cubicBezTo>
                  <a:cubicBezTo>
                    <a:pt x="61" y="10"/>
                    <a:pt x="66" y="11"/>
                    <a:pt x="72" y="12"/>
                  </a:cubicBezTo>
                  <a:cubicBezTo>
                    <a:pt x="81" y="13"/>
                    <a:pt x="91" y="14"/>
                    <a:pt x="101" y="16"/>
                  </a:cubicBezTo>
                  <a:cubicBezTo>
                    <a:pt x="103" y="16"/>
                    <a:pt x="106" y="17"/>
                    <a:pt x="109" y="18"/>
                  </a:cubicBezTo>
                  <a:close/>
                </a:path>
              </a:pathLst>
            </a:custGeom>
            <a:solidFill>
              <a:srgbClr val="FFFF00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9" name="Freeform 61"/>
            <p:cNvSpPr>
              <a:spLocks/>
            </p:cNvSpPr>
            <p:nvPr/>
          </p:nvSpPr>
          <p:spPr bwMode="auto">
            <a:xfrm>
              <a:off x="1876" y="1527"/>
              <a:ext cx="479" cy="181"/>
            </a:xfrm>
            <a:custGeom>
              <a:avLst/>
              <a:gdLst>
                <a:gd name="T0" fmla="*/ 246 w 249"/>
                <a:gd name="T1" fmla="*/ 0 h 94"/>
                <a:gd name="T2" fmla="*/ 247 w 249"/>
                <a:gd name="T3" fmla="*/ 7 h 94"/>
                <a:gd name="T4" fmla="*/ 243 w 249"/>
                <a:gd name="T5" fmla="*/ 31 h 94"/>
                <a:gd name="T6" fmla="*/ 243 w 249"/>
                <a:gd name="T7" fmla="*/ 51 h 94"/>
                <a:gd name="T8" fmla="*/ 245 w 249"/>
                <a:gd name="T9" fmla="*/ 83 h 94"/>
                <a:gd name="T10" fmla="*/ 246 w 249"/>
                <a:gd name="T11" fmla="*/ 91 h 94"/>
                <a:gd name="T12" fmla="*/ 238 w 249"/>
                <a:gd name="T13" fmla="*/ 94 h 94"/>
                <a:gd name="T14" fmla="*/ 230 w 249"/>
                <a:gd name="T15" fmla="*/ 93 h 94"/>
                <a:gd name="T16" fmla="*/ 200 w 249"/>
                <a:gd name="T17" fmla="*/ 87 h 94"/>
                <a:gd name="T18" fmla="*/ 159 w 249"/>
                <a:gd name="T19" fmla="*/ 78 h 94"/>
                <a:gd name="T20" fmla="*/ 127 w 249"/>
                <a:gd name="T21" fmla="*/ 73 h 94"/>
                <a:gd name="T22" fmla="*/ 94 w 249"/>
                <a:gd name="T23" fmla="*/ 67 h 94"/>
                <a:gd name="T24" fmla="*/ 67 w 249"/>
                <a:gd name="T25" fmla="*/ 62 h 94"/>
                <a:gd name="T26" fmla="*/ 10 w 249"/>
                <a:gd name="T27" fmla="*/ 50 h 94"/>
                <a:gd name="T28" fmla="*/ 0 w 249"/>
                <a:gd name="T29" fmla="*/ 45 h 94"/>
                <a:gd name="T30" fmla="*/ 39 w 249"/>
                <a:gd name="T31" fmla="*/ 37 h 94"/>
                <a:gd name="T32" fmla="*/ 63 w 249"/>
                <a:gd name="T33" fmla="*/ 32 h 94"/>
                <a:gd name="T34" fmla="*/ 84 w 249"/>
                <a:gd name="T35" fmla="*/ 28 h 94"/>
                <a:gd name="T36" fmla="*/ 96 w 249"/>
                <a:gd name="T37" fmla="*/ 26 h 94"/>
                <a:gd name="T38" fmla="*/ 113 w 249"/>
                <a:gd name="T39" fmla="*/ 24 h 94"/>
                <a:gd name="T40" fmla="*/ 142 w 249"/>
                <a:gd name="T41" fmla="*/ 19 h 94"/>
                <a:gd name="T42" fmla="*/ 181 w 249"/>
                <a:gd name="T43" fmla="*/ 11 h 94"/>
                <a:gd name="T44" fmla="*/ 196 w 249"/>
                <a:gd name="T45" fmla="*/ 7 h 94"/>
                <a:gd name="T46" fmla="*/ 212 w 249"/>
                <a:gd name="T47" fmla="*/ 4 h 94"/>
                <a:gd name="T48" fmla="*/ 246 w 249"/>
                <a:gd name="T49" fmla="*/ 0 h 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49" h="94">
                  <a:moveTo>
                    <a:pt x="246" y="0"/>
                  </a:moveTo>
                  <a:cubicBezTo>
                    <a:pt x="249" y="2"/>
                    <a:pt x="247" y="5"/>
                    <a:pt x="247" y="7"/>
                  </a:cubicBezTo>
                  <a:cubicBezTo>
                    <a:pt x="246" y="15"/>
                    <a:pt x="244" y="23"/>
                    <a:pt x="243" y="31"/>
                  </a:cubicBezTo>
                  <a:cubicBezTo>
                    <a:pt x="242" y="38"/>
                    <a:pt x="243" y="44"/>
                    <a:pt x="243" y="51"/>
                  </a:cubicBezTo>
                  <a:cubicBezTo>
                    <a:pt x="243" y="62"/>
                    <a:pt x="244" y="72"/>
                    <a:pt x="245" y="83"/>
                  </a:cubicBezTo>
                  <a:cubicBezTo>
                    <a:pt x="246" y="86"/>
                    <a:pt x="246" y="88"/>
                    <a:pt x="246" y="91"/>
                  </a:cubicBezTo>
                  <a:cubicBezTo>
                    <a:pt x="243" y="92"/>
                    <a:pt x="241" y="94"/>
                    <a:pt x="238" y="94"/>
                  </a:cubicBezTo>
                  <a:cubicBezTo>
                    <a:pt x="235" y="94"/>
                    <a:pt x="232" y="93"/>
                    <a:pt x="230" y="93"/>
                  </a:cubicBezTo>
                  <a:cubicBezTo>
                    <a:pt x="220" y="91"/>
                    <a:pt x="210" y="89"/>
                    <a:pt x="200" y="87"/>
                  </a:cubicBezTo>
                  <a:cubicBezTo>
                    <a:pt x="187" y="84"/>
                    <a:pt x="173" y="80"/>
                    <a:pt x="159" y="78"/>
                  </a:cubicBezTo>
                  <a:cubicBezTo>
                    <a:pt x="149" y="76"/>
                    <a:pt x="138" y="75"/>
                    <a:pt x="127" y="73"/>
                  </a:cubicBezTo>
                  <a:cubicBezTo>
                    <a:pt x="116" y="71"/>
                    <a:pt x="105" y="69"/>
                    <a:pt x="94" y="67"/>
                  </a:cubicBezTo>
                  <a:cubicBezTo>
                    <a:pt x="85" y="65"/>
                    <a:pt x="76" y="63"/>
                    <a:pt x="67" y="62"/>
                  </a:cubicBezTo>
                  <a:cubicBezTo>
                    <a:pt x="48" y="58"/>
                    <a:pt x="29" y="55"/>
                    <a:pt x="10" y="50"/>
                  </a:cubicBezTo>
                  <a:cubicBezTo>
                    <a:pt x="7" y="49"/>
                    <a:pt x="4" y="48"/>
                    <a:pt x="0" y="45"/>
                  </a:cubicBezTo>
                  <a:cubicBezTo>
                    <a:pt x="14" y="41"/>
                    <a:pt x="26" y="40"/>
                    <a:pt x="39" y="37"/>
                  </a:cubicBezTo>
                  <a:cubicBezTo>
                    <a:pt x="47" y="36"/>
                    <a:pt x="55" y="35"/>
                    <a:pt x="63" y="32"/>
                  </a:cubicBezTo>
                  <a:cubicBezTo>
                    <a:pt x="70" y="30"/>
                    <a:pt x="77" y="30"/>
                    <a:pt x="84" y="28"/>
                  </a:cubicBezTo>
                  <a:cubicBezTo>
                    <a:pt x="88" y="28"/>
                    <a:pt x="92" y="27"/>
                    <a:pt x="96" y="26"/>
                  </a:cubicBezTo>
                  <a:cubicBezTo>
                    <a:pt x="102" y="25"/>
                    <a:pt x="107" y="24"/>
                    <a:pt x="113" y="24"/>
                  </a:cubicBezTo>
                  <a:cubicBezTo>
                    <a:pt x="123" y="23"/>
                    <a:pt x="133" y="21"/>
                    <a:pt x="142" y="19"/>
                  </a:cubicBezTo>
                  <a:cubicBezTo>
                    <a:pt x="155" y="16"/>
                    <a:pt x="168" y="13"/>
                    <a:pt x="181" y="11"/>
                  </a:cubicBezTo>
                  <a:cubicBezTo>
                    <a:pt x="186" y="10"/>
                    <a:pt x="191" y="8"/>
                    <a:pt x="196" y="7"/>
                  </a:cubicBezTo>
                  <a:cubicBezTo>
                    <a:pt x="201" y="5"/>
                    <a:pt x="207" y="5"/>
                    <a:pt x="212" y="4"/>
                  </a:cubicBezTo>
                  <a:cubicBezTo>
                    <a:pt x="223" y="2"/>
                    <a:pt x="235" y="0"/>
                    <a:pt x="246" y="0"/>
                  </a:cubicBezTo>
                  <a:close/>
                </a:path>
              </a:pathLst>
            </a:cu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0" name="Freeform 62"/>
            <p:cNvSpPr>
              <a:spLocks/>
            </p:cNvSpPr>
            <p:nvPr/>
          </p:nvSpPr>
          <p:spPr bwMode="auto">
            <a:xfrm>
              <a:off x="969" y="2927"/>
              <a:ext cx="775" cy="599"/>
            </a:xfrm>
            <a:custGeom>
              <a:avLst/>
              <a:gdLst>
                <a:gd name="T0" fmla="*/ 399 w 403"/>
                <a:gd name="T1" fmla="*/ 214 h 311"/>
                <a:gd name="T2" fmla="*/ 357 w 403"/>
                <a:gd name="T3" fmla="*/ 247 h 311"/>
                <a:gd name="T4" fmla="*/ 337 w 403"/>
                <a:gd name="T5" fmla="*/ 248 h 311"/>
                <a:gd name="T6" fmla="*/ 351 w 403"/>
                <a:gd name="T7" fmla="*/ 255 h 311"/>
                <a:gd name="T8" fmla="*/ 385 w 403"/>
                <a:gd name="T9" fmla="*/ 274 h 311"/>
                <a:gd name="T10" fmla="*/ 388 w 403"/>
                <a:gd name="T11" fmla="*/ 297 h 311"/>
                <a:gd name="T12" fmla="*/ 329 w 403"/>
                <a:gd name="T13" fmla="*/ 301 h 311"/>
                <a:gd name="T14" fmla="*/ 254 w 403"/>
                <a:gd name="T15" fmla="*/ 308 h 311"/>
                <a:gd name="T16" fmla="*/ 188 w 403"/>
                <a:gd name="T17" fmla="*/ 309 h 311"/>
                <a:gd name="T18" fmla="*/ 68 w 403"/>
                <a:gd name="T19" fmla="*/ 307 h 311"/>
                <a:gd name="T20" fmla="*/ 33 w 403"/>
                <a:gd name="T21" fmla="*/ 300 h 311"/>
                <a:gd name="T22" fmla="*/ 3 w 403"/>
                <a:gd name="T23" fmla="*/ 266 h 311"/>
                <a:gd name="T24" fmla="*/ 8 w 403"/>
                <a:gd name="T25" fmla="*/ 247 h 311"/>
                <a:gd name="T26" fmla="*/ 47 w 403"/>
                <a:gd name="T27" fmla="*/ 236 h 311"/>
                <a:gd name="T28" fmla="*/ 56 w 403"/>
                <a:gd name="T29" fmla="*/ 234 h 311"/>
                <a:gd name="T30" fmla="*/ 42 w 403"/>
                <a:gd name="T31" fmla="*/ 220 h 311"/>
                <a:gd name="T32" fmla="*/ 12 w 403"/>
                <a:gd name="T33" fmla="*/ 186 h 311"/>
                <a:gd name="T34" fmla="*/ 12 w 403"/>
                <a:gd name="T35" fmla="*/ 113 h 311"/>
                <a:gd name="T36" fmla="*/ 58 w 403"/>
                <a:gd name="T37" fmla="*/ 94 h 311"/>
                <a:gd name="T38" fmla="*/ 100 w 403"/>
                <a:gd name="T39" fmla="*/ 106 h 311"/>
                <a:gd name="T40" fmla="*/ 112 w 403"/>
                <a:gd name="T41" fmla="*/ 114 h 311"/>
                <a:gd name="T42" fmla="*/ 120 w 403"/>
                <a:gd name="T43" fmla="*/ 108 h 311"/>
                <a:gd name="T44" fmla="*/ 108 w 403"/>
                <a:gd name="T45" fmla="*/ 79 h 311"/>
                <a:gd name="T46" fmla="*/ 115 w 403"/>
                <a:gd name="T47" fmla="*/ 34 h 311"/>
                <a:gd name="T48" fmla="*/ 135 w 403"/>
                <a:gd name="T49" fmla="*/ 9 h 311"/>
                <a:gd name="T50" fmla="*/ 176 w 403"/>
                <a:gd name="T51" fmla="*/ 5 h 311"/>
                <a:gd name="T52" fmla="*/ 214 w 403"/>
                <a:gd name="T53" fmla="*/ 44 h 311"/>
                <a:gd name="T54" fmla="*/ 222 w 403"/>
                <a:gd name="T55" fmla="*/ 96 h 311"/>
                <a:gd name="T56" fmla="*/ 228 w 403"/>
                <a:gd name="T57" fmla="*/ 91 h 311"/>
                <a:gd name="T58" fmla="*/ 283 w 403"/>
                <a:gd name="T59" fmla="*/ 49 h 311"/>
                <a:gd name="T60" fmla="*/ 307 w 403"/>
                <a:gd name="T61" fmla="*/ 52 h 311"/>
                <a:gd name="T62" fmla="*/ 327 w 403"/>
                <a:gd name="T63" fmla="*/ 117 h 311"/>
                <a:gd name="T64" fmla="*/ 303 w 403"/>
                <a:gd name="T65" fmla="*/ 143 h 311"/>
                <a:gd name="T66" fmla="*/ 310 w 403"/>
                <a:gd name="T67" fmla="*/ 146 h 311"/>
                <a:gd name="T68" fmla="*/ 363 w 403"/>
                <a:gd name="T69" fmla="*/ 141 h 311"/>
                <a:gd name="T70" fmla="*/ 391 w 403"/>
                <a:gd name="T71" fmla="*/ 166 h 311"/>
                <a:gd name="T72" fmla="*/ 397 w 403"/>
                <a:gd name="T73" fmla="*/ 178 h 3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403" h="311">
                  <a:moveTo>
                    <a:pt x="402" y="197"/>
                  </a:moveTo>
                  <a:cubicBezTo>
                    <a:pt x="403" y="203"/>
                    <a:pt x="403" y="209"/>
                    <a:pt x="399" y="214"/>
                  </a:cubicBezTo>
                  <a:cubicBezTo>
                    <a:pt x="399" y="215"/>
                    <a:pt x="399" y="215"/>
                    <a:pt x="398" y="216"/>
                  </a:cubicBezTo>
                  <a:cubicBezTo>
                    <a:pt x="391" y="235"/>
                    <a:pt x="376" y="244"/>
                    <a:pt x="357" y="247"/>
                  </a:cubicBezTo>
                  <a:cubicBezTo>
                    <a:pt x="354" y="248"/>
                    <a:pt x="350" y="247"/>
                    <a:pt x="346" y="247"/>
                  </a:cubicBezTo>
                  <a:cubicBezTo>
                    <a:pt x="343" y="247"/>
                    <a:pt x="340" y="246"/>
                    <a:pt x="337" y="248"/>
                  </a:cubicBezTo>
                  <a:cubicBezTo>
                    <a:pt x="337" y="251"/>
                    <a:pt x="338" y="253"/>
                    <a:pt x="339" y="256"/>
                  </a:cubicBezTo>
                  <a:cubicBezTo>
                    <a:pt x="343" y="256"/>
                    <a:pt x="347" y="256"/>
                    <a:pt x="351" y="255"/>
                  </a:cubicBezTo>
                  <a:cubicBezTo>
                    <a:pt x="360" y="255"/>
                    <a:pt x="368" y="257"/>
                    <a:pt x="375" y="263"/>
                  </a:cubicBezTo>
                  <a:cubicBezTo>
                    <a:pt x="379" y="267"/>
                    <a:pt x="382" y="270"/>
                    <a:pt x="385" y="274"/>
                  </a:cubicBezTo>
                  <a:cubicBezTo>
                    <a:pt x="389" y="279"/>
                    <a:pt x="390" y="285"/>
                    <a:pt x="391" y="292"/>
                  </a:cubicBezTo>
                  <a:cubicBezTo>
                    <a:pt x="392" y="294"/>
                    <a:pt x="390" y="296"/>
                    <a:pt x="388" y="297"/>
                  </a:cubicBezTo>
                  <a:cubicBezTo>
                    <a:pt x="387" y="297"/>
                    <a:pt x="385" y="297"/>
                    <a:pt x="384" y="297"/>
                  </a:cubicBezTo>
                  <a:cubicBezTo>
                    <a:pt x="366" y="297"/>
                    <a:pt x="347" y="300"/>
                    <a:pt x="329" y="301"/>
                  </a:cubicBezTo>
                  <a:cubicBezTo>
                    <a:pt x="322" y="302"/>
                    <a:pt x="316" y="302"/>
                    <a:pt x="310" y="303"/>
                  </a:cubicBezTo>
                  <a:cubicBezTo>
                    <a:pt x="291" y="305"/>
                    <a:pt x="272" y="307"/>
                    <a:pt x="254" y="308"/>
                  </a:cubicBezTo>
                  <a:cubicBezTo>
                    <a:pt x="240" y="309"/>
                    <a:pt x="226" y="310"/>
                    <a:pt x="212" y="310"/>
                  </a:cubicBezTo>
                  <a:cubicBezTo>
                    <a:pt x="204" y="311"/>
                    <a:pt x="196" y="310"/>
                    <a:pt x="188" y="309"/>
                  </a:cubicBezTo>
                  <a:cubicBezTo>
                    <a:pt x="175" y="309"/>
                    <a:pt x="163" y="310"/>
                    <a:pt x="150" y="309"/>
                  </a:cubicBezTo>
                  <a:cubicBezTo>
                    <a:pt x="123" y="309"/>
                    <a:pt x="95" y="309"/>
                    <a:pt x="68" y="307"/>
                  </a:cubicBezTo>
                  <a:cubicBezTo>
                    <a:pt x="61" y="306"/>
                    <a:pt x="55" y="306"/>
                    <a:pt x="48" y="306"/>
                  </a:cubicBezTo>
                  <a:cubicBezTo>
                    <a:pt x="43" y="305"/>
                    <a:pt x="37" y="304"/>
                    <a:pt x="33" y="300"/>
                  </a:cubicBezTo>
                  <a:cubicBezTo>
                    <a:pt x="28" y="297"/>
                    <a:pt x="23" y="294"/>
                    <a:pt x="19" y="291"/>
                  </a:cubicBezTo>
                  <a:cubicBezTo>
                    <a:pt x="11" y="284"/>
                    <a:pt x="6" y="275"/>
                    <a:pt x="3" y="266"/>
                  </a:cubicBezTo>
                  <a:cubicBezTo>
                    <a:pt x="1" y="261"/>
                    <a:pt x="1" y="257"/>
                    <a:pt x="4" y="252"/>
                  </a:cubicBezTo>
                  <a:cubicBezTo>
                    <a:pt x="6" y="251"/>
                    <a:pt x="7" y="249"/>
                    <a:pt x="8" y="247"/>
                  </a:cubicBezTo>
                  <a:cubicBezTo>
                    <a:pt x="18" y="234"/>
                    <a:pt x="26" y="232"/>
                    <a:pt x="40" y="234"/>
                  </a:cubicBezTo>
                  <a:cubicBezTo>
                    <a:pt x="42" y="234"/>
                    <a:pt x="45" y="235"/>
                    <a:pt x="47" y="236"/>
                  </a:cubicBezTo>
                  <a:cubicBezTo>
                    <a:pt x="49" y="236"/>
                    <a:pt x="50" y="237"/>
                    <a:pt x="51" y="237"/>
                  </a:cubicBezTo>
                  <a:cubicBezTo>
                    <a:pt x="53" y="237"/>
                    <a:pt x="55" y="236"/>
                    <a:pt x="56" y="234"/>
                  </a:cubicBezTo>
                  <a:cubicBezTo>
                    <a:pt x="57" y="233"/>
                    <a:pt x="57" y="231"/>
                    <a:pt x="55" y="229"/>
                  </a:cubicBezTo>
                  <a:cubicBezTo>
                    <a:pt x="50" y="226"/>
                    <a:pt x="46" y="223"/>
                    <a:pt x="42" y="220"/>
                  </a:cubicBezTo>
                  <a:cubicBezTo>
                    <a:pt x="29" y="213"/>
                    <a:pt x="20" y="202"/>
                    <a:pt x="13" y="188"/>
                  </a:cubicBezTo>
                  <a:cubicBezTo>
                    <a:pt x="13" y="188"/>
                    <a:pt x="13" y="187"/>
                    <a:pt x="12" y="186"/>
                  </a:cubicBezTo>
                  <a:cubicBezTo>
                    <a:pt x="2" y="172"/>
                    <a:pt x="0" y="156"/>
                    <a:pt x="2" y="139"/>
                  </a:cubicBezTo>
                  <a:cubicBezTo>
                    <a:pt x="3" y="129"/>
                    <a:pt x="7" y="121"/>
                    <a:pt x="12" y="113"/>
                  </a:cubicBezTo>
                  <a:cubicBezTo>
                    <a:pt x="15" y="108"/>
                    <a:pt x="19" y="104"/>
                    <a:pt x="24" y="102"/>
                  </a:cubicBezTo>
                  <a:cubicBezTo>
                    <a:pt x="35" y="97"/>
                    <a:pt x="47" y="93"/>
                    <a:pt x="58" y="94"/>
                  </a:cubicBezTo>
                  <a:cubicBezTo>
                    <a:pt x="71" y="94"/>
                    <a:pt x="84" y="95"/>
                    <a:pt x="94" y="103"/>
                  </a:cubicBezTo>
                  <a:cubicBezTo>
                    <a:pt x="96" y="104"/>
                    <a:pt x="98" y="105"/>
                    <a:pt x="100" y="106"/>
                  </a:cubicBezTo>
                  <a:cubicBezTo>
                    <a:pt x="104" y="107"/>
                    <a:pt x="107" y="109"/>
                    <a:pt x="110" y="112"/>
                  </a:cubicBezTo>
                  <a:cubicBezTo>
                    <a:pt x="110" y="113"/>
                    <a:pt x="111" y="113"/>
                    <a:pt x="112" y="114"/>
                  </a:cubicBezTo>
                  <a:cubicBezTo>
                    <a:pt x="114" y="115"/>
                    <a:pt x="116" y="115"/>
                    <a:pt x="118" y="114"/>
                  </a:cubicBezTo>
                  <a:cubicBezTo>
                    <a:pt x="120" y="112"/>
                    <a:pt x="121" y="110"/>
                    <a:pt x="120" y="108"/>
                  </a:cubicBezTo>
                  <a:cubicBezTo>
                    <a:pt x="117" y="103"/>
                    <a:pt x="115" y="98"/>
                    <a:pt x="112" y="94"/>
                  </a:cubicBezTo>
                  <a:cubicBezTo>
                    <a:pt x="110" y="89"/>
                    <a:pt x="109" y="85"/>
                    <a:pt x="108" y="79"/>
                  </a:cubicBezTo>
                  <a:cubicBezTo>
                    <a:pt x="107" y="71"/>
                    <a:pt x="107" y="62"/>
                    <a:pt x="110" y="53"/>
                  </a:cubicBezTo>
                  <a:cubicBezTo>
                    <a:pt x="112" y="47"/>
                    <a:pt x="113" y="41"/>
                    <a:pt x="115" y="34"/>
                  </a:cubicBezTo>
                  <a:cubicBezTo>
                    <a:pt x="116" y="31"/>
                    <a:pt x="117" y="28"/>
                    <a:pt x="119" y="26"/>
                  </a:cubicBezTo>
                  <a:cubicBezTo>
                    <a:pt x="123" y="19"/>
                    <a:pt x="129" y="13"/>
                    <a:pt x="135" y="9"/>
                  </a:cubicBezTo>
                  <a:cubicBezTo>
                    <a:pt x="143" y="3"/>
                    <a:pt x="150" y="0"/>
                    <a:pt x="159" y="2"/>
                  </a:cubicBezTo>
                  <a:cubicBezTo>
                    <a:pt x="165" y="3"/>
                    <a:pt x="171" y="4"/>
                    <a:pt x="176" y="5"/>
                  </a:cubicBezTo>
                  <a:cubicBezTo>
                    <a:pt x="184" y="6"/>
                    <a:pt x="189" y="10"/>
                    <a:pt x="195" y="15"/>
                  </a:cubicBezTo>
                  <a:cubicBezTo>
                    <a:pt x="203" y="23"/>
                    <a:pt x="209" y="33"/>
                    <a:pt x="214" y="44"/>
                  </a:cubicBezTo>
                  <a:cubicBezTo>
                    <a:pt x="221" y="60"/>
                    <a:pt x="222" y="77"/>
                    <a:pt x="221" y="94"/>
                  </a:cubicBezTo>
                  <a:cubicBezTo>
                    <a:pt x="221" y="95"/>
                    <a:pt x="221" y="95"/>
                    <a:pt x="222" y="96"/>
                  </a:cubicBezTo>
                  <a:cubicBezTo>
                    <a:pt x="223" y="96"/>
                    <a:pt x="224" y="96"/>
                    <a:pt x="225" y="95"/>
                  </a:cubicBezTo>
                  <a:cubicBezTo>
                    <a:pt x="226" y="94"/>
                    <a:pt x="227" y="93"/>
                    <a:pt x="228" y="91"/>
                  </a:cubicBezTo>
                  <a:cubicBezTo>
                    <a:pt x="236" y="77"/>
                    <a:pt x="247" y="66"/>
                    <a:pt x="261" y="59"/>
                  </a:cubicBezTo>
                  <a:cubicBezTo>
                    <a:pt x="268" y="55"/>
                    <a:pt x="275" y="52"/>
                    <a:pt x="283" y="49"/>
                  </a:cubicBezTo>
                  <a:cubicBezTo>
                    <a:pt x="289" y="48"/>
                    <a:pt x="296" y="48"/>
                    <a:pt x="302" y="50"/>
                  </a:cubicBezTo>
                  <a:cubicBezTo>
                    <a:pt x="304" y="50"/>
                    <a:pt x="305" y="51"/>
                    <a:pt x="307" y="52"/>
                  </a:cubicBezTo>
                  <a:cubicBezTo>
                    <a:pt x="317" y="62"/>
                    <a:pt x="326" y="72"/>
                    <a:pt x="330" y="86"/>
                  </a:cubicBezTo>
                  <a:cubicBezTo>
                    <a:pt x="332" y="96"/>
                    <a:pt x="331" y="107"/>
                    <a:pt x="327" y="117"/>
                  </a:cubicBezTo>
                  <a:cubicBezTo>
                    <a:pt x="326" y="120"/>
                    <a:pt x="324" y="122"/>
                    <a:pt x="322" y="125"/>
                  </a:cubicBezTo>
                  <a:cubicBezTo>
                    <a:pt x="316" y="131"/>
                    <a:pt x="310" y="138"/>
                    <a:pt x="303" y="143"/>
                  </a:cubicBezTo>
                  <a:cubicBezTo>
                    <a:pt x="302" y="145"/>
                    <a:pt x="302" y="147"/>
                    <a:pt x="302" y="149"/>
                  </a:cubicBezTo>
                  <a:cubicBezTo>
                    <a:pt x="305" y="149"/>
                    <a:pt x="308" y="150"/>
                    <a:pt x="310" y="146"/>
                  </a:cubicBezTo>
                  <a:cubicBezTo>
                    <a:pt x="315" y="144"/>
                    <a:pt x="320" y="141"/>
                    <a:pt x="326" y="139"/>
                  </a:cubicBezTo>
                  <a:cubicBezTo>
                    <a:pt x="338" y="135"/>
                    <a:pt x="351" y="136"/>
                    <a:pt x="363" y="141"/>
                  </a:cubicBezTo>
                  <a:cubicBezTo>
                    <a:pt x="373" y="144"/>
                    <a:pt x="380" y="151"/>
                    <a:pt x="386" y="159"/>
                  </a:cubicBezTo>
                  <a:cubicBezTo>
                    <a:pt x="387" y="161"/>
                    <a:pt x="389" y="163"/>
                    <a:pt x="391" y="166"/>
                  </a:cubicBezTo>
                  <a:cubicBezTo>
                    <a:pt x="392" y="168"/>
                    <a:pt x="393" y="170"/>
                    <a:pt x="394" y="172"/>
                  </a:cubicBezTo>
                  <a:cubicBezTo>
                    <a:pt x="395" y="174"/>
                    <a:pt x="396" y="176"/>
                    <a:pt x="397" y="178"/>
                  </a:cubicBezTo>
                  <a:cubicBezTo>
                    <a:pt x="401" y="184"/>
                    <a:pt x="402" y="191"/>
                    <a:pt x="402" y="197"/>
                  </a:cubicBezTo>
                  <a:close/>
                </a:path>
              </a:pathLst>
            </a:custGeom>
            <a:solidFill>
              <a:srgbClr val="00B050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1" name="Freeform 63"/>
            <p:cNvSpPr>
              <a:spLocks noEditPoints="1"/>
            </p:cNvSpPr>
            <p:nvPr/>
          </p:nvSpPr>
          <p:spPr bwMode="auto">
            <a:xfrm>
              <a:off x="163" y="1627"/>
              <a:ext cx="1004" cy="481"/>
            </a:xfrm>
            <a:custGeom>
              <a:avLst/>
              <a:gdLst>
                <a:gd name="T0" fmla="*/ 345 w 522"/>
                <a:gd name="T1" fmla="*/ 237 h 250"/>
                <a:gd name="T2" fmla="*/ 326 w 522"/>
                <a:gd name="T3" fmla="*/ 228 h 250"/>
                <a:gd name="T4" fmla="*/ 285 w 522"/>
                <a:gd name="T5" fmla="*/ 244 h 250"/>
                <a:gd name="T6" fmla="*/ 233 w 522"/>
                <a:gd name="T7" fmla="*/ 235 h 250"/>
                <a:gd name="T8" fmla="*/ 167 w 522"/>
                <a:gd name="T9" fmla="*/ 241 h 250"/>
                <a:gd name="T10" fmla="*/ 91 w 522"/>
                <a:gd name="T11" fmla="*/ 217 h 250"/>
                <a:gd name="T12" fmla="*/ 36 w 522"/>
                <a:gd name="T13" fmla="*/ 195 h 250"/>
                <a:gd name="T14" fmla="*/ 2 w 522"/>
                <a:gd name="T15" fmla="*/ 166 h 250"/>
                <a:gd name="T16" fmla="*/ 71 w 522"/>
                <a:gd name="T17" fmla="*/ 104 h 250"/>
                <a:gd name="T18" fmla="*/ 110 w 522"/>
                <a:gd name="T19" fmla="*/ 60 h 250"/>
                <a:gd name="T20" fmla="*/ 143 w 522"/>
                <a:gd name="T21" fmla="*/ 53 h 250"/>
                <a:gd name="T22" fmla="*/ 212 w 522"/>
                <a:gd name="T23" fmla="*/ 51 h 250"/>
                <a:gd name="T24" fmla="*/ 280 w 522"/>
                <a:gd name="T25" fmla="*/ 43 h 250"/>
                <a:gd name="T26" fmla="*/ 339 w 522"/>
                <a:gd name="T27" fmla="*/ 1 h 250"/>
                <a:gd name="T28" fmla="*/ 382 w 522"/>
                <a:gd name="T29" fmla="*/ 32 h 250"/>
                <a:gd name="T30" fmla="*/ 449 w 522"/>
                <a:gd name="T31" fmla="*/ 78 h 250"/>
                <a:gd name="T32" fmla="*/ 508 w 522"/>
                <a:gd name="T33" fmla="*/ 90 h 250"/>
                <a:gd name="T34" fmla="*/ 520 w 522"/>
                <a:gd name="T35" fmla="*/ 141 h 250"/>
                <a:gd name="T36" fmla="*/ 472 w 522"/>
                <a:gd name="T37" fmla="*/ 170 h 250"/>
                <a:gd name="T38" fmla="*/ 423 w 522"/>
                <a:gd name="T39" fmla="*/ 193 h 250"/>
                <a:gd name="T40" fmla="*/ 378 w 522"/>
                <a:gd name="T41" fmla="*/ 233 h 250"/>
                <a:gd name="T42" fmla="*/ 345 w 522"/>
                <a:gd name="T43" fmla="*/ 237 h 250"/>
                <a:gd name="T44" fmla="*/ 346 w 522"/>
                <a:gd name="T45" fmla="*/ 234 h 250"/>
                <a:gd name="T46" fmla="*/ 514 w 522"/>
                <a:gd name="T47" fmla="*/ 134 h 250"/>
                <a:gd name="T48" fmla="*/ 504 w 522"/>
                <a:gd name="T49" fmla="*/ 101 h 250"/>
                <a:gd name="T50" fmla="*/ 446 w 522"/>
                <a:gd name="T51" fmla="*/ 90 h 250"/>
                <a:gd name="T52" fmla="*/ 440 w 522"/>
                <a:gd name="T53" fmla="*/ 75 h 250"/>
                <a:gd name="T54" fmla="*/ 408 w 522"/>
                <a:gd name="T55" fmla="*/ 34 h 250"/>
                <a:gd name="T56" fmla="*/ 367 w 522"/>
                <a:gd name="T57" fmla="*/ 47 h 250"/>
                <a:gd name="T58" fmla="*/ 336 w 522"/>
                <a:gd name="T59" fmla="*/ 9 h 250"/>
                <a:gd name="T60" fmla="*/ 286 w 522"/>
                <a:gd name="T61" fmla="*/ 58 h 250"/>
                <a:gd name="T62" fmla="*/ 267 w 522"/>
                <a:gd name="T63" fmla="*/ 35 h 250"/>
                <a:gd name="T64" fmla="*/ 215 w 522"/>
                <a:gd name="T65" fmla="*/ 69 h 250"/>
                <a:gd name="T66" fmla="*/ 142 w 522"/>
                <a:gd name="T67" fmla="*/ 70 h 250"/>
                <a:gd name="T68" fmla="*/ 127 w 522"/>
                <a:gd name="T69" fmla="*/ 81 h 250"/>
                <a:gd name="T70" fmla="*/ 85 w 522"/>
                <a:gd name="T71" fmla="*/ 112 h 250"/>
                <a:gd name="T72" fmla="*/ 71 w 522"/>
                <a:gd name="T73" fmla="*/ 112 h 250"/>
                <a:gd name="T74" fmla="*/ 18 w 522"/>
                <a:gd name="T75" fmla="*/ 176 h 250"/>
                <a:gd name="T76" fmla="*/ 43 w 522"/>
                <a:gd name="T77" fmla="*/ 191 h 250"/>
                <a:gd name="T78" fmla="*/ 68 w 522"/>
                <a:gd name="T79" fmla="*/ 213 h 250"/>
                <a:gd name="T80" fmla="*/ 125 w 522"/>
                <a:gd name="T81" fmla="*/ 188 h 250"/>
                <a:gd name="T82" fmla="*/ 162 w 522"/>
                <a:gd name="T83" fmla="*/ 234 h 250"/>
                <a:gd name="T84" fmla="*/ 224 w 522"/>
                <a:gd name="T85" fmla="*/ 205 h 250"/>
                <a:gd name="T86" fmla="*/ 294 w 522"/>
                <a:gd name="T87" fmla="*/ 229 h 250"/>
                <a:gd name="T88" fmla="*/ 331 w 522"/>
                <a:gd name="T89" fmla="*/ 225 h 250"/>
                <a:gd name="T90" fmla="*/ 403 w 522"/>
                <a:gd name="T91" fmla="*/ 195 h 250"/>
                <a:gd name="T92" fmla="*/ 438 w 522"/>
                <a:gd name="T93" fmla="*/ 189 h 250"/>
                <a:gd name="T94" fmla="*/ 463 w 522"/>
                <a:gd name="T95" fmla="*/ 157 h 250"/>
                <a:gd name="T96" fmla="*/ 500 w 522"/>
                <a:gd name="T97" fmla="*/ 156 h 2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522" h="250">
                  <a:moveTo>
                    <a:pt x="345" y="236"/>
                  </a:moveTo>
                  <a:cubicBezTo>
                    <a:pt x="345" y="236"/>
                    <a:pt x="345" y="236"/>
                    <a:pt x="345" y="236"/>
                  </a:cubicBezTo>
                  <a:cubicBezTo>
                    <a:pt x="345" y="236"/>
                    <a:pt x="345" y="236"/>
                    <a:pt x="345" y="237"/>
                  </a:cubicBezTo>
                  <a:cubicBezTo>
                    <a:pt x="345" y="237"/>
                    <a:pt x="345" y="237"/>
                    <a:pt x="345" y="237"/>
                  </a:cubicBezTo>
                  <a:cubicBezTo>
                    <a:pt x="345" y="237"/>
                    <a:pt x="345" y="237"/>
                    <a:pt x="345" y="237"/>
                  </a:cubicBezTo>
                  <a:cubicBezTo>
                    <a:pt x="345" y="237"/>
                    <a:pt x="345" y="237"/>
                    <a:pt x="345" y="237"/>
                  </a:cubicBezTo>
                  <a:cubicBezTo>
                    <a:pt x="343" y="236"/>
                    <a:pt x="341" y="236"/>
                    <a:pt x="339" y="235"/>
                  </a:cubicBezTo>
                  <a:cubicBezTo>
                    <a:pt x="335" y="232"/>
                    <a:pt x="331" y="230"/>
                    <a:pt x="326" y="228"/>
                  </a:cubicBezTo>
                  <a:cubicBezTo>
                    <a:pt x="324" y="226"/>
                    <a:pt x="321" y="224"/>
                    <a:pt x="319" y="221"/>
                  </a:cubicBezTo>
                  <a:cubicBezTo>
                    <a:pt x="317" y="220"/>
                    <a:pt x="316" y="218"/>
                    <a:pt x="314" y="216"/>
                  </a:cubicBezTo>
                  <a:cubicBezTo>
                    <a:pt x="311" y="219"/>
                    <a:pt x="309" y="222"/>
                    <a:pt x="307" y="225"/>
                  </a:cubicBezTo>
                  <a:cubicBezTo>
                    <a:pt x="302" y="234"/>
                    <a:pt x="295" y="241"/>
                    <a:pt x="285" y="244"/>
                  </a:cubicBezTo>
                  <a:cubicBezTo>
                    <a:pt x="280" y="246"/>
                    <a:pt x="274" y="249"/>
                    <a:pt x="268" y="250"/>
                  </a:cubicBezTo>
                  <a:cubicBezTo>
                    <a:pt x="262" y="250"/>
                    <a:pt x="258" y="250"/>
                    <a:pt x="253" y="247"/>
                  </a:cubicBezTo>
                  <a:cubicBezTo>
                    <a:pt x="250" y="245"/>
                    <a:pt x="246" y="244"/>
                    <a:pt x="243" y="242"/>
                  </a:cubicBezTo>
                  <a:cubicBezTo>
                    <a:pt x="239" y="241"/>
                    <a:pt x="235" y="238"/>
                    <a:pt x="233" y="235"/>
                  </a:cubicBezTo>
                  <a:cubicBezTo>
                    <a:pt x="228" y="229"/>
                    <a:pt x="223" y="223"/>
                    <a:pt x="219" y="217"/>
                  </a:cubicBezTo>
                  <a:cubicBezTo>
                    <a:pt x="217" y="218"/>
                    <a:pt x="216" y="219"/>
                    <a:pt x="215" y="220"/>
                  </a:cubicBezTo>
                  <a:cubicBezTo>
                    <a:pt x="209" y="225"/>
                    <a:pt x="203" y="229"/>
                    <a:pt x="197" y="234"/>
                  </a:cubicBezTo>
                  <a:cubicBezTo>
                    <a:pt x="188" y="240"/>
                    <a:pt x="178" y="244"/>
                    <a:pt x="167" y="241"/>
                  </a:cubicBezTo>
                  <a:cubicBezTo>
                    <a:pt x="150" y="238"/>
                    <a:pt x="136" y="230"/>
                    <a:pt x="128" y="214"/>
                  </a:cubicBezTo>
                  <a:cubicBezTo>
                    <a:pt x="126" y="211"/>
                    <a:pt x="125" y="208"/>
                    <a:pt x="124" y="205"/>
                  </a:cubicBezTo>
                  <a:cubicBezTo>
                    <a:pt x="122" y="206"/>
                    <a:pt x="121" y="207"/>
                    <a:pt x="119" y="208"/>
                  </a:cubicBezTo>
                  <a:cubicBezTo>
                    <a:pt x="111" y="214"/>
                    <a:pt x="101" y="217"/>
                    <a:pt x="91" y="217"/>
                  </a:cubicBezTo>
                  <a:cubicBezTo>
                    <a:pt x="85" y="218"/>
                    <a:pt x="80" y="219"/>
                    <a:pt x="74" y="220"/>
                  </a:cubicBezTo>
                  <a:cubicBezTo>
                    <a:pt x="71" y="220"/>
                    <a:pt x="69" y="220"/>
                    <a:pt x="66" y="219"/>
                  </a:cubicBezTo>
                  <a:cubicBezTo>
                    <a:pt x="64" y="219"/>
                    <a:pt x="61" y="218"/>
                    <a:pt x="59" y="218"/>
                  </a:cubicBezTo>
                  <a:cubicBezTo>
                    <a:pt x="46" y="216"/>
                    <a:pt x="38" y="207"/>
                    <a:pt x="36" y="195"/>
                  </a:cubicBezTo>
                  <a:cubicBezTo>
                    <a:pt x="36" y="194"/>
                    <a:pt x="36" y="193"/>
                    <a:pt x="36" y="192"/>
                  </a:cubicBezTo>
                  <a:cubicBezTo>
                    <a:pt x="32" y="191"/>
                    <a:pt x="29" y="189"/>
                    <a:pt x="25" y="188"/>
                  </a:cubicBezTo>
                  <a:cubicBezTo>
                    <a:pt x="15" y="186"/>
                    <a:pt x="9" y="179"/>
                    <a:pt x="4" y="171"/>
                  </a:cubicBezTo>
                  <a:cubicBezTo>
                    <a:pt x="3" y="170"/>
                    <a:pt x="2" y="168"/>
                    <a:pt x="2" y="166"/>
                  </a:cubicBezTo>
                  <a:cubicBezTo>
                    <a:pt x="0" y="156"/>
                    <a:pt x="0" y="147"/>
                    <a:pt x="2" y="138"/>
                  </a:cubicBezTo>
                  <a:cubicBezTo>
                    <a:pt x="7" y="121"/>
                    <a:pt x="17" y="108"/>
                    <a:pt x="34" y="102"/>
                  </a:cubicBezTo>
                  <a:cubicBezTo>
                    <a:pt x="40" y="100"/>
                    <a:pt x="45" y="99"/>
                    <a:pt x="51" y="100"/>
                  </a:cubicBezTo>
                  <a:cubicBezTo>
                    <a:pt x="58" y="101"/>
                    <a:pt x="64" y="102"/>
                    <a:pt x="71" y="104"/>
                  </a:cubicBezTo>
                  <a:cubicBezTo>
                    <a:pt x="71" y="102"/>
                    <a:pt x="72" y="101"/>
                    <a:pt x="72" y="100"/>
                  </a:cubicBezTo>
                  <a:cubicBezTo>
                    <a:pt x="70" y="93"/>
                    <a:pt x="72" y="87"/>
                    <a:pt x="75" y="81"/>
                  </a:cubicBezTo>
                  <a:cubicBezTo>
                    <a:pt x="77" y="76"/>
                    <a:pt x="80" y="71"/>
                    <a:pt x="84" y="67"/>
                  </a:cubicBezTo>
                  <a:cubicBezTo>
                    <a:pt x="91" y="60"/>
                    <a:pt x="100" y="58"/>
                    <a:pt x="110" y="60"/>
                  </a:cubicBezTo>
                  <a:cubicBezTo>
                    <a:pt x="115" y="62"/>
                    <a:pt x="121" y="64"/>
                    <a:pt x="126" y="68"/>
                  </a:cubicBezTo>
                  <a:cubicBezTo>
                    <a:pt x="127" y="70"/>
                    <a:pt x="129" y="71"/>
                    <a:pt x="132" y="72"/>
                  </a:cubicBezTo>
                  <a:cubicBezTo>
                    <a:pt x="133" y="70"/>
                    <a:pt x="134" y="67"/>
                    <a:pt x="135" y="65"/>
                  </a:cubicBezTo>
                  <a:cubicBezTo>
                    <a:pt x="138" y="61"/>
                    <a:pt x="140" y="56"/>
                    <a:pt x="143" y="53"/>
                  </a:cubicBezTo>
                  <a:cubicBezTo>
                    <a:pt x="155" y="41"/>
                    <a:pt x="168" y="37"/>
                    <a:pt x="184" y="42"/>
                  </a:cubicBezTo>
                  <a:cubicBezTo>
                    <a:pt x="189" y="43"/>
                    <a:pt x="193" y="44"/>
                    <a:pt x="197" y="47"/>
                  </a:cubicBezTo>
                  <a:cubicBezTo>
                    <a:pt x="201" y="49"/>
                    <a:pt x="205" y="52"/>
                    <a:pt x="209" y="55"/>
                  </a:cubicBezTo>
                  <a:cubicBezTo>
                    <a:pt x="210" y="53"/>
                    <a:pt x="211" y="52"/>
                    <a:pt x="212" y="51"/>
                  </a:cubicBezTo>
                  <a:cubicBezTo>
                    <a:pt x="212" y="50"/>
                    <a:pt x="213" y="48"/>
                    <a:pt x="213" y="47"/>
                  </a:cubicBezTo>
                  <a:cubicBezTo>
                    <a:pt x="214" y="35"/>
                    <a:pt x="223" y="29"/>
                    <a:pt x="233" y="25"/>
                  </a:cubicBezTo>
                  <a:cubicBezTo>
                    <a:pt x="241" y="22"/>
                    <a:pt x="249" y="23"/>
                    <a:pt x="257" y="26"/>
                  </a:cubicBezTo>
                  <a:cubicBezTo>
                    <a:pt x="267" y="29"/>
                    <a:pt x="275" y="33"/>
                    <a:pt x="280" y="43"/>
                  </a:cubicBezTo>
                  <a:cubicBezTo>
                    <a:pt x="282" y="41"/>
                    <a:pt x="283" y="39"/>
                    <a:pt x="284" y="38"/>
                  </a:cubicBezTo>
                  <a:cubicBezTo>
                    <a:pt x="291" y="24"/>
                    <a:pt x="302" y="15"/>
                    <a:pt x="314" y="6"/>
                  </a:cubicBezTo>
                  <a:cubicBezTo>
                    <a:pt x="315" y="5"/>
                    <a:pt x="316" y="5"/>
                    <a:pt x="317" y="5"/>
                  </a:cubicBezTo>
                  <a:cubicBezTo>
                    <a:pt x="324" y="2"/>
                    <a:pt x="332" y="0"/>
                    <a:pt x="339" y="1"/>
                  </a:cubicBezTo>
                  <a:cubicBezTo>
                    <a:pt x="346" y="2"/>
                    <a:pt x="351" y="4"/>
                    <a:pt x="356" y="8"/>
                  </a:cubicBezTo>
                  <a:cubicBezTo>
                    <a:pt x="363" y="15"/>
                    <a:pt x="369" y="23"/>
                    <a:pt x="370" y="34"/>
                  </a:cubicBezTo>
                  <a:cubicBezTo>
                    <a:pt x="370" y="35"/>
                    <a:pt x="371" y="36"/>
                    <a:pt x="371" y="37"/>
                  </a:cubicBezTo>
                  <a:cubicBezTo>
                    <a:pt x="375" y="35"/>
                    <a:pt x="379" y="34"/>
                    <a:pt x="382" y="32"/>
                  </a:cubicBezTo>
                  <a:cubicBezTo>
                    <a:pt x="396" y="25"/>
                    <a:pt x="410" y="25"/>
                    <a:pt x="424" y="29"/>
                  </a:cubicBezTo>
                  <a:cubicBezTo>
                    <a:pt x="435" y="32"/>
                    <a:pt x="442" y="40"/>
                    <a:pt x="449" y="49"/>
                  </a:cubicBezTo>
                  <a:cubicBezTo>
                    <a:pt x="450" y="52"/>
                    <a:pt x="451" y="55"/>
                    <a:pt x="451" y="58"/>
                  </a:cubicBezTo>
                  <a:cubicBezTo>
                    <a:pt x="452" y="65"/>
                    <a:pt x="451" y="71"/>
                    <a:pt x="449" y="78"/>
                  </a:cubicBezTo>
                  <a:cubicBezTo>
                    <a:pt x="449" y="79"/>
                    <a:pt x="449" y="79"/>
                    <a:pt x="449" y="80"/>
                  </a:cubicBezTo>
                  <a:cubicBezTo>
                    <a:pt x="451" y="81"/>
                    <a:pt x="453" y="80"/>
                    <a:pt x="455" y="80"/>
                  </a:cubicBezTo>
                  <a:cubicBezTo>
                    <a:pt x="463" y="77"/>
                    <a:pt x="471" y="75"/>
                    <a:pt x="480" y="74"/>
                  </a:cubicBezTo>
                  <a:cubicBezTo>
                    <a:pt x="492" y="73"/>
                    <a:pt x="503" y="79"/>
                    <a:pt x="508" y="90"/>
                  </a:cubicBezTo>
                  <a:cubicBezTo>
                    <a:pt x="511" y="98"/>
                    <a:pt x="513" y="106"/>
                    <a:pt x="510" y="114"/>
                  </a:cubicBezTo>
                  <a:cubicBezTo>
                    <a:pt x="510" y="115"/>
                    <a:pt x="510" y="116"/>
                    <a:pt x="510" y="117"/>
                  </a:cubicBezTo>
                  <a:cubicBezTo>
                    <a:pt x="511" y="118"/>
                    <a:pt x="512" y="119"/>
                    <a:pt x="513" y="120"/>
                  </a:cubicBezTo>
                  <a:cubicBezTo>
                    <a:pt x="521" y="124"/>
                    <a:pt x="522" y="133"/>
                    <a:pt x="520" y="141"/>
                  </a:cubicBezTo>
                  <a:cubicBezTo>
                    <a:pt x="516" y="152"/>
                    <a:pt x="509" y="160"/>
                    <a:pt x="498" y="165"/>
                  </a:cubicBezTo>
                  <a:cubicBezTo>
                    <a:pt x="493" y="167"/>
                    <a:pt x="487" y="167"/>
                    <a:pt x="482" y="166"/>
                  </a:cubicBezTo>
                  <a:cubicBezTo>
                    <a:pt x="480" y="165"/>
                    <a:pt x="477" y="165"/>
                    <a:pt x="474" y="164"/>
                  </a:cubicBezTo>
                  <a:cubicBezTo>
                    <a:pt x="473" y="166"/>
                    <a:pt x="473" y="168"/>
                    <a:pt x="472" y="170"/>
                  </a:cubicBezTo>
                  <a:cubicBezTo>
                    <a:pt x="472" y="174"/>
                    <a:pt x="470" y="178"/>
                    <a:pt x="467" y="182"/>
                  </a:cubicBezTo>
                  <a:cubicBezTo>
                    <a:pt x="465" y="183"/>
                    <a:pt x="464" y="185"/>
                    <a:pt x="462" y="187"/>
                  </a:cubicBezTo>
                  <a:cubicBezTo>
                    <a:pt x="453" y="197"/>
                    <a:pt x="443" y="199"/>
                    <a:pt x="430" y="195"/>
                  </a:cubicBezTo>
                  <a:cubicBezTo>
                    <a:pt x="428" y="195"/>
                    <a:pt x="425" y="194"/>
                    <a:pt x="423" y="193"/>
                  </a:cubicBezTo>
                  <a:cubicBezTo>
                    <a:pt x="421" y="192"/>
                    <a:pt x="419" y="190"/>
                    <a:pt x="417" y="189"/>
                  </a:cubicBezTo>
                  <a:cubicBezTo>
                    <a:pt x="413" y="189"/>
                    <a:pt x="413" y="192"/>
                    <a:pt x="412" y="194"/>
                  </a:cubicBezTo>
                  <a:cubicBezTo>
                    <a:pt x="410" y="199"/>
                    <a:pt x="408" y="204"/>
                    <a:pt x="406" y="209"/>
                  </a:cubicBezTo>
                  <a:cubicBezTo>
                    <a:pt x="399" y="221"/>
                    <a:pt x="391" y="230"/>
                    <a:pt x="378" y="233"/>
                  </a:cubicBezTo>
                  <a:cubicBezTo>
                    <a:pt x="373" y="234"/>
                    <a:pt x="369" y="236"/>
                    <a:pt x="364" y="237"/>
                  </a:cubicBezTo>
                  <a:cubicBezTo>
                    <a:pt x="360" y="238"/>
                    <a:pt x="355" y="238"/>
                    <a:pt x="350" y="238"/>
                  </a:cubicBezTo>
                  <a:cubicBezTo>
                    <a:pt x="349" y="238"/>
                    <a:pt x="347" y="237"/>
                    <a:pt x="345" y="237"/>
                  </a:cubicBezTo>
                  <a:cubicBezTo>
                    <a:pt x="345" y="237"/>
                    <a:pt x="345" y="237"/>
                    <a:pt x="345" y="237"/>
                  </a:cubicBezTo>
                  <a:cubicBezTo>
                    <a:pt x="345" y="236"/>
                    <a:pt x="345" y="236"/>
                    <a:pt x="345" y="236"/>
                  </a:cubicBezTo>
                  <a:close/>
                  <a:moveTo>
                    <a:pt x="345" y="236"/>
                  </a:moveTo>
                  <a:cubicBezTo>
                    <a:pt x="346" y="236"/>
                    <a:pt x="346" y="235"/>
                    <a:pt x="346" y="235"/>
                  </a:cubicBezTo>
                  <a:cubicBezTo>
                    <a:pt x="346" y="235"/>
                    <a:pt x="346" y="234"/>
                    <a:pt x="346" y="234"/>
                  </a:cubicBezTo>
                  <a:cubicBezTo>
                    <a:pt x="346" y="235"/>
                    <a:pt x="345" y="235"/>
                    <a:pt x="345" y="236"/>
                  </a:cubicBezTo>
                  <a:cubicBezTo>
                    <a:pt x="345" y="236"/>
                    <a:pt x="345" y="236"/>
                    <a:pt x="345" y="236"/>
                  </a:cubicBezTo>
                  <a:close/>
                  <a:moveTo>
                    <a:pt x="515" y="141"/>
                  </a:moveTo>
                  <a:cubicBezTo>
                    <a:pt x="515" y="138"/>
                    <a:pt x="516" y="136"/>
                    <a:pt x="514" y="134"/>
                  </a:cubicBezTo>
                  <a:cubicBezTo>
                    <a:pt x="511" y="130"/>
                    <a:pt x="508" y="126"/>
                    <a:pt x="502" y="126"/>
                  </a:cubicBezTo>
                  <a:cubicBezTo>
                    <a:pt x="499" y="126"/>
                    <a:pt x="498" y="125"/>
                    <a:pt x="497" y="123"/>
                  </a:cubicBezTo>
                  <a:cubicBezTo>
                    <a:pt x="496" y="122"/>
                    <a:pt x="496" y="120"/>
                    <a:pt x="495" y="119"/>
                  </a:cubicBezTo>
                  <a:cubicBezTo>
                    <a:pt x="500" y="114"/>
                    <a:pt x="503" y="108"/>
                    <a:pt x="504" y="101"/>
                  </a:cubicBezTo>
                  <a:cubicBezTo>
                    <a:pt x="505" y="95"/>
                    <a:pt x="503" y="91"/>
                    <a:pt x="499" y="87"/>
                  </a:cubicBezTo>
                  <a:cubicBezTo>
                    <a:pt x="495" y="83"/>
                    <a:pt x="490" y="81"/>
                    <a:pt x="484" y="81"/>
                  </a:cubicBezTo>
                  <a:cubicBezTo>
                    <a:pt x="480" y="82"/>
                    <a:pt x="476" y="82"/>
                    <a:pt x="472" y="83"/>
                  </a:cubicBezTo>
                  <a:cubicBezTo>
                    <a:pt x="463" y="85"/>
                    <a:pt x="455" y="88"/>
                    <a:pt x="446" y="90"/>
                  </a:cubicBezTo>
                  <a:cubicBezTo>
                    <a:pt x="442" y="91"/>
                    <a:pt x="438" y="92"/>
                    <a:pt x="435" y="95"/>
                  </a:cubicBezTo>
                  <a:cubicBezTo>
                    <a:pt x="434" y="95"/>
                    <a:pt x="434" y="95"/>
                    <a:pt x="433" y="95"/>
                  </a:cubicBezTo>
                  <a:cubicBezTo>
                    <a:pt x="431" y="94"/>
                    <a:pt x="430" y="92"/>
                    <a:pt x="428" y="90"/>
                  </a:cubicBezTo>
                  <a:cubicBezTo>
                    <a:pt x="434" y="85"/>
                    <a:pt x="439" y="81"/>
                    <a:pt x="440" y="75"/>
                  </a:cubicBezTo>
                  <a:cubicBezTo>
                    <a:pt x="440" y="74"/>
                    <a:pt x="441" y="74"/>
                    <a:pt x="441" y="73"/>
                  </a:cubicBezTo>
                  <a:cubicBezTo>
                    <a:pt x="446" y="67"/>
                    <a:pt x="445" y="61"/>
                    <a:pt x="442" y="55"/>
                  </a:cubicBezTo>
                  <a:cubicBezTo>
                    <a:pt x="436" y="44"/>
                    <a:pt x="427" y="38"/>
                    <a:pt x="416" y="35"/>
                  </a:cubicBezTo>
                  <a:cubicBezTo>
                    <a:pt x="413" y="35"/>
                    <a:pt x="410" y="34"/>
                    <a:pt x="408" y="34"/>
                  </a:cubicBezTo>
                  <a:cubicBezTo>
                    <a:pt x="401" y="35"/>
                    <a:pt x="393" y="37"/>
                    <a:pt x="387" y="39"/>
                  </a:cubicBezTo>
                  <a:cubicBezTo>
                    <a:pt x="382" y="40"/>
                    <a:pt x="377" y="42"/>
                    <a:pt x="374" y="46"/>
                  </a:cubicBezTo>
                  <a:cubicBezTo>
                    <a:pt x="374" y="47"/>
                    <a:pt x="373" y="47"/>
                    <a:pt x="372" y="48"/>
                  </a:cubicBezTo>
                  <a:cubicBezTo>
                    <a:pt x="370" y="49"/>
                    <a:pt x="368" y="49"/>
                    <a:pt x="367" y="47"/>
                  </a:cubicBezTo>
                  <a:cubicBezTo>
                    <a:pt x="365" y="44"/>
                    <a:pt x="362" y="41"/>
                    <a:pt x="363" y="36"/>
                  </a:cubicBezTo>
                  <a:cubicBezTo>
                    <a:pt x="365" y="27"/>
                    <a:pt x="361" y="20"/>
                    <a:pt x="355" y="14"/>
                  </a:cubicBezTo>
                  <a:cubicBezTo>
                    <a:pt x="350" y="10"/>
                    <a:pt x="346" y="7"/>
                    <a:pt x="340" y="8"/>
                  </a:cubicBezTo>
                  <a:cubicBezTo>
                    <a:pt x="339" y="9"/>
                    <a:pt x="338" y="9"/>
                    <a:pt x="336" y="9"/>
                  </a:cubicBezTo>
                  <a:cubicBezTo>
                    <a:pt x="330" y="8"/>
                    <a:pt x="325" y="10"/>
                    <a:pt x="319" y="12"/>
                  </a:cubicBezTo>
                  <a:cubicBezTo>
                    <a:pt x="315" y="14"/>
                    <a:pt x="312" y="18"/>
                    <a:pt x="308" y="20"/>
                  </a:cubicBezTo>
                  <a:cubicBezTo>
                    <a:pt x="301" y="27"/>
                    <a:pt x="294" y="34"/>
                    <a:pt x="290" y="43"/>
                  </a:cubicBezTo>
                  <a:cubicBezTo>
                    <a:pt x="287" y="48"/>
                    <a:pt x="285" y="53"/>
                    <a:pt x="286" y="58"/>
                  </a:cubicBezTo>
                  <a:cubicBezTo>
                    <a:pt x="286" y="58"/>
                    <a:pt x="285" y="59"/>
                    <a:pt x="284" y="59"/>
                  </a:cubicBezTo>
                  <a:cubicBezTo>
                    <a:pt x="282" y="59"/>
                    <a:pt x="281" y="58"/>
                    <a:pt x="281" y="57"/>
                  </a:cubicBezTo>
                  <a:cubicBezTo>
                    <a:pt x="280" y="54"/>
                    <a:pt x="279" y="52"/>
                    <a:pt x="278" y="49"/>
                  </a:cubicBezTo>
                  <a:cubicBezTo>
                    <a:pt x="276" y="43"/>
                    <a:pt x="272" y="38"/>
                    <a:pt x="267" y="35"/>
                  </a:cubicBezTo>
                  <a:cubicBezTo>
                    <a:pt x="256" y="28"/>
                    <a:pt x="244" y="29"/>
                    <a:pt x="233" y="34"/>
                  </a:cubicBezTo>
                  <a:cubicBezTo>
                    <a:pt x="228" y="35"/>
                    <a:pt x="223" y="39"/>
                    <a:pt x="222" y="44"/>
                  </a:cubicBezTo>
                  <a:cubicBezTo>
                    <a:pt x="219" y="50"/>
                    <a:pt x="215" y="57"/>
                    <a:pt x="217" y="65"/>
                  </a:cubicBezTo>
                  <a:cubicBezTo>
                    <a:pt x="217" y="66"/>
                    <a:pt x="218" y="68"/>
                    <a:pt x="215" y="69"/>
                  </a:cubicBezTo>
                  <a:cubicBezTo>
                    <a:pt x="211" y="67"/>
                    <a:pt x="208" y="64"/>
                    <a:pt x="206" y="60"/>
                  </a:cubicBezTo>
                  <a:cubicBezTo>
                    <a:pt x="202" y="55"/>
                    <a:pt x="197" y="52"/>
                    <a:pt x="191" y="50"/>
                  </a:cubicBezTo>
                  <a:cubicBezTo>
                    <a:pt x="185" y="49"/>
                    <a:pt x="179" y="48"/>
                    <a:pt x="173" y="47"/>
                  </a:cubicBezTo>
                  <a:cubicBezTo>
                    <a:pt x="159" y="47"/>
                    <a:pt x="147" y="56"/>
                    <a:pt x="142" y="70"/>
                  </a:cubicBezTo>
                  <a:cubicBezTo>
                    <a:pt x="141" y="72"/>
                    <a:pt x="140" y="73"/>
                    <a:pt x="139" y="75"/>
                  </a:cubicBezTo>
                  <a:cubicBezTo>
                    <a:pt x="138" y="77"/>
                    <a:pt x="137" y="79"/>
                    <a:pt x="138" y="82"/>
                  </a:cubicBezTo>
                  <a:cubicBezTo>
                    <a:pt x="138" y="85"/>
                    <a:pt x="137" y="87"/>
                    <a:pt x="133" y="89"/>
                  </a:cubicBezTo>
                  <a:cubicBezTo>
                    <a:pt x="131" y="86"/>
                    <a:pt x="129" y="83"/>
                    <a:pt x="127" y="81"/>
                  </a:cubicBezTo>
                  <a:cubicBezTo>
                    <a:pt x="121" y="72"/>
                    <a:pt x="112" y="67"/>
                    <a:pt x="102" y="67"/>
                  </a:cubicBezTo>
                  <a:cubicBezTo>
                    <a:pt x="91" y="66"/>
                    <a:pt x="85" y="70"/>
                    <a:pt x="81" y="79"/>
                  </a:cubicBezTo>
                  <a:cubicBezTo>
                    <a:pt x="80" y="81"/>
                    <a:pt x="79" y="84"/>
                    <a:pt x="78" y="86"/>
                  </a:cubicBezTo>
                  <a:cubicBezTo>
                    <a:pt x="76" y="96"/>
                    <a:pt x="77" y="105"/>
                    <a:pt x="85" y="112"/>
                  </a:cubicBezTo>
                  <a:cubicBezTo>
                    <a:pt x="87" y="113"/>
                    <a:pt x="89" y="114"/>
                    <a:pt x="91" y="116"/>
                  </a:cubicBezTo>
                  <a:cubicBezTo>
                    <a:pt x="89" y="119"/>
                    <a:pt x="88" y="121"/>
                    <a:pt x="86" y="123"/>
                  </a:cubicBezTo>
                  <a:cubicBezTo>
                    <a:pt x="84" y="121"/>
                    <a:pt x="82" y="121"/>
                    <a:pt x="80" y="119"/>
                  </a:cubicBezTo>
                  <a:cubicBezTo>
                    <a:pt x="78" y="116"/>
                    <a:pt x="74" y="114"/>
                    <a:pt x="71" y="112"/>
                  </a:cubicBezTo>
                  <a:cubicBezTo>
                    <a:pt x="63" y="109"/>
                    <a:pt x="55" y="108"/>
                    <a:pt x="47" y="107"/>
                  </a:cubicBezTo>
                  <a:cubicBezTo>
                    <a:pt x="33" y="107"/>
                    <a:pt x="21" y="112"/>
                    <a:pt x="13" y="125"/>
                  </a:cubicBezTo>
                  <a:cubicBezTo>
                    <a:pt x="9" y="131"/>
                    <a:pt x="7" y="137"/>
                    <a:pt x="6" y="144"/>
                  </a:cubicBezTo>
                  <a:cubicBezTo>
                    <a:pt x="5" y="157"/>
                    <a:pt x="7" y="168"/>
                    <a:pt x="18" y="176"/>
                  </a:cubicBezTo>
                  <a:cubicBezTo>
                    <a:pt x="24" y="182"/>
                    <a:pt x="31" y="185"/>
                    <a:pt x="40" y="181"/>
                  </a:cubicBezTo>
                  <a:cubicBezTo>
                    <a:pt x="41" y="183"/>
                    <a:pt x="43" y="184"/>
                    <a:pt x="44" y="185"/>
                  </a:cubicBezTo>
                  <a:cubicBezTo>
                    <a:pt x="44" y="185"/>
                    <a:pt x="44" y="186"/>
                    <a:pt x="44" y="187"/>
                  </a:cubicBezTo>
                  <a:cubicBezTo>
                    <a:pt x="44" y="188"/>
                    <a:pt x="43" y="190"/>
                    <a:pt x="43" y="191"/>
                  </a:cubicBezTo>
                  <a:cubicBezTo>
                    <a:pt x="43" y="193"/>
                    <a:pt x="43" y="194"/>
                    <a:pt x="43" y="195"/>
                  </a:cubicBezTo>
                  <a:cubicBezTo>
                    <a:pt x="44" y="201"/>
                    <a:pt x="46" y="206"/>
                    <a:pt x="52" y="208"/>
                  </a:cubicBezTo>
                  <a:cubicBezTo>
                    <a:pt x="54" y="209"/>
                    <a:pt x="56" y="211"/>
                    <a:pt x="58" y="211"/>
                  </a:cubicBezTo>
                  <a:cubicBezTo>
                    <a:pt x="62" y="212"/>
                    <a:pt x="65" y="213"/>
                    <a:pt x="68" y="213"/>
                  </a:cubicBezTo>
                  <a:cubicBezTo>
                    <a:pt x="75" y="213"/>
                    <a:pt x="82" y="211"/>
                    <a:pt x="89" y="211"/>
                  </a:cubicBezTo>
                  <a:cubicBezTo>
                    <a:pt x="97" y="210"/>
                    <a:pt x="105" y="206"/>
                    <a:pt x="112" y="203"/>
                  </a:cubicBezTo>
                  <a:cubicBezTo>
                    <a:pt x="115" y="202"/>
                    <a:pt x="118" y="198"/>
                    <a:pt x="120" y="196"/>
                  </a:cubicBezTo>
                  <a:cubicBezTo>
                    <a:pt x="122" y="193"/>
                    <a:pt x="123" y="191"/>
                    <a:pt x="125" y="188"/>
                  </a:cubicBezTo>
                  <a:cubicBezTo>
                    <a:pt x="128" y="189"/>
                    <a:pt x="130" y="189"/>
                    <a:pt x="132" y="190"/>
                  </a:cubicBezTo>
                  <a:cubicBezTo>
                    <a:pt x="134" y="192"/>
                    <a:pt x="133" y="195"/>
                    <a:pt x="133" y="197"/>
                  </a:cubicBezTo>
                  <a:cubicBezTo>
                    <a:pt x="131" y="205"/>
                    <a:pt x="132" y="213"/>
                    <a:pt x="137" y="219"/>
                  </a:cubicBezTo>
                  <a:cubicBezTo>
                    <a:pt x="144" y="227"/>
                    <a:pt x="151" y="234"/>
                    <a:pt x="162" y="234"/>
                  </a:cubicBezTo>
                  <a:cubicBezTo>
                    <a:pt x="163" y="233"/>
                    <a:pt x="165" y="234"/>
                    <a:pt x="166" y="234"/>
                  </a:cubicBezTo>
                  <a:cubicBezTo>
                    <a:pt x="175" y="235"/>
                    <a:pt x="183" y="233"/>
                    <a:pt x="191" y="228"/>
                  </a:cubicBezTo>
                  <a:cubicBezTo>
                    <a:pt x="200" y="220"/>
                    <a:pt x="210" y="214"/>
                    <a:pt x="216" y="204"/>
                  </a:cubicBezTo>
                  <a:cubicBezTo>
                    <a:pt x="219" y="204"/>
                    <a:pt x="221" y="205"/>
                    <a:pt x="224" y="205"/>
                  </a:cubicBezTo>
                  <a:cubicBezTo>
                    <a:pt x="225" y="209"/>
                    <a:pt x="226" y="212"/>
                    <a:pt x="227" y="215"/>
                  </a:cubicBezTo>
                  <a:cubicBezTo>
                    <a:pt x="229" y="220"/>
                    <a:pt x="230" y="225"/>
                    <a:pt x="234" y="229"/>
                  </a:cubicBezTo>
                  <a:cubicBezTo>
                    <a:pt x="244" y="240"/>
                    <a:pt x="263" y="246"/>
                    <a:pt x="278" y="240"/>
                  </a:cubicBezTo>
                  <a:cubicBezTo>
                    <a:pt x="285" y="237"/>
                    <a:pt x="291" y="234"/>
                    <a:pt x="294" y="229"/>
                  </a:cubicBezTo>
                  <a:cubicBezTo>
                    <a:pt x="300" y="220"/>
                    <a:pt x="307" y="213"/>
                    <a:pt x="310" y="203"/>
                  </a:cubicBezTo>
                  <a:cubicBezTo>
                    <a:pt x="311" y="200"/>
                    <a:pt x="313" y="199"/>
                    <a:pt x="317" y="199"/>
                  </a:cubicBezTo>
                  <a:cubicBezTo>
                    <a:pt x="318" y="201"/>
                    <a:pt x="319" y="204"/>
                    <a:pt x="319" y="206"/>
                  </a:cubicBezTo>
                  <a:cubicBezTo>
                    <a:pt x="321" y="214"/>
                    <a:pt x="325" y="220"/>
                    <a:pt x="331" y="225"/>
                  </a:cubicBezTo>
                  <a:cubicBezTo>
                    <a:pt x="333" y="226"/>
                    <a:pt x="335" y="228"/>
                    <a:pt x="337" y="228"/>
                  </a:cubicBezTo>
                  <a:cubicBezTo>
                    <a:pt x="346" y="229"/>
                    <a:pt x="355" y="231"/>
                    <a:pt x="364" y="231"/>
                  </a:cubicBezTo>
                  <a:cubicBezTo>
                    <a:pt x="375" y="231"/>
                    <a:pt x="384" y="226"/>
                    <a:pt x="391" y="216"/>
                  </a:cubicBezTo>
                  <a:cubicBezTo>
                    <a:pt x="396" y="209"/>
                    <a:pt x="400" y="202"/>
                    <a:pt x="403" y="195"/>
                  </a:cubicBezTo>
                  <a:cubicBezTo>
                    <a:pt x="406" y="190"/>
                    <a:pt x="409" y="186"/>
                    <a:pt x="409" y="180"/>
                  </a:cubicBezTo>
                  <a:cubicBezTo>
                    <a:pt x="409" y="179"/>
                    <a:pt x="412" y="178"/>
                    <a:pt x="413" y="176"/>
                  </a:cubicBezTo>
                  <a:cubicBezTo>
                    <a:pt x="416" y="178"/>
                    <a:pt x="418" y="179"/>
                    <a:pt x="420" y="181"/>
                  </a:cubicBezTo>
                  <a:cubicBezTo>
                    <a:pt x="425" y="186"/>
                    <a:pt x="431" y="188"/>
                    <a:pt x="438" y="189"/>
                  </a:cubicBezTo>
                  <a:cubicBezTo>
                    <a:pt x="444" y="190"/>
                    <a:pt x="449" y="190"/>
                    <a:pt x="453" y="186"/>
                  </a:cubicBezTo>
                  <a:cubicBezTo>
                    <a:pt x="455" y="185"/>
                    <a:pt x="456" y="184"/>
                    <a:pt x="457" y="183"/>
                  </a:cubicBezTo>
                  <a:cubicBezTo>
                    <a:pt x="462" y="180"/>
                    <a:pt x="465" y="176"/>
                    <a:pt x="466" y="170"/>
                  </a:cubicBezTo>
                  <a:cubicBezTo>
                    <a:pt x="468" y="165"/>
                    <a:pt x="466" y="161"/>
                    <a:pt x="463" y="157"/>
                  </a:cubicBezTo>
                  <a:cubicBezTo>
                    <a:pt x="461" y="154"/>
                    <a:pt x="462" y="151"/>
                    <a:pt x="464" y="148"/>
                  </a:cubicBezTo>
                  <a:cubicBezTo>
                    <a:pt x="466" y="149"/>
                    <a:pt x="466" y="149"/>
                    <a:pt x="467" y="150"/>
                  </a:cubicBezTo>
                  <a:cubicBezTo>
                    <a:pt x="473" y="155"/>
                    <a:pt x="481" y="157"/>
                    <a:pt x="489" y="159"/>
                  </a:cubicBezTo>
                  <a:cubicBezTo>
                    <a:pt x="493" y="159"/>
                    <a:pt x="497" y="158"/>
                    <a:pt x="500" y="156"/>
                  </a:cubicBezTo>
                  <a:cubicBezTo>
                    <a:pt x="503" y="154"/>
                    <a:pt x="506" y="152"/>
                    <a:pt x="508" y="150"/>
                  </a:cubicBezTo>
                  <a:cubicBezTo>
                    <a:pt x="511" y="147"/>
                    <a:pt x="514" y="144"/>
                    <a:pt x="515" y="14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2" name="Freeform 64"/>
            <p:cNvSpPr>
              <a:spLocks/>
            </p:cNvSpPr>
            <p:nvPr/>
          </p:nvSpPr>
          <p:spPr bwMode="auto">
            <a:xfrm>
              <a:off x="173" y="1640"/>
              <a:ext cx="982" cy="460"/>
            </a:xfrm>
            <a:custGeom>
              <a:avLst/>
              <a:gdLst>
                <a:gd name="T0" fmla="*/ 510 w 511"/>
                <a:gd name="T1" fmla="*/ 134 h 239"/>
                <a:gd name="T2" fmla="*/ 495 w 511"/>
                <a:gd name="T3" fmla="*/ 149 h 239"/>
                <a:gd name="T4" fmla="*/ 462 w 511"/>
                <a:gd name="T5" fmla="*/ 143 h 239"/>
                <a:gd name="T6" fmla="*/ 458 w 511"/>
                <a:gd name="T7" fmla="*/ 150 h 239"/>
                <a:gd name="T8" fmla="*/ 452 w 511"/>
                <a:gd name="T9" fmla="*/ 176 h 239"/>
                <a:gd name="T10" fmla="*/ 433 w 511"/>
                <a:gd name="T11" fmla="*/ 182 h 239"/>
                <a:gd name="T12" fmla="*/ 408 w 511"/>
                <a:gd name="T13" fmla="*/ 169 h 239"/>
                <a:gd name="T14" fmla="*/ 398 w 511"/>
                <a:gd name="T15" fmla="*/ 188 h 239"/>
                <a:gd name="T16" fmla="*/ 359 w 511"/>
                <a:gd name="T17" fmla="*/ 224 h 239"/>
                <a:gd name="T18" fmla="*/ 326 w 511"/>
                <a:gd name="T19" fmla="*/ 218 h 239"/>
                <a:gd name="T20" fmla="*/ 312 w 511"/>
                <a:gd name="T21" fmla="*/ 192 h 239"/>
                <a:gd name="T22" fmla="*/ 289 w 511"/>
                <a:gd name="T23" fmla="*/ 222 h 239"/>
                <a:gd name="T24" fmla="*/ 229 w 511"/>
                <a:gd name="T25" fmla="*/ 222 h 239"/>
                <a:gd name="T26" fmla="*/ 219 w 511"/>
                <a:gd name="T27" fmla="*/ 198 h 239"/>
                <a:gd name="T28" fmla="*/ 186 w 511"/>
                <a:gd name="T29" fmla="*/ 221 h 239"/>
                <a:gd name="T30" fmla="*/ 157 w 511"/>
                <a:gd name="T31" fmla="*/ 227 h 239"/>
                <a:gd name="T32" fmla="*/ 128 w 511"/>
                <a:gd name="T33" fmla="*/ 190 h 239"/>
                <a:gd name="T34" fmla="*/ 120 w 511"/>
                <a:gd name="T35" fmla="*/ 181 h 239"/>
                <a:gd name="T36" fmla="*/ 107 w 511"/>
                <a:gd name="T37" fmla="*/ 196 h 239"/>
                <a:gd name="T38" fmla="*/ 63 w 511"/>
                <a:gd name="T39" fmla="*/ 206 h 239"/>
                <a:gd name="T40" fmla="*/ 47 w 511"/>
                <a:gd name="T41" fmla="*/ 201 h 239"/>
                <a:gd name="T42" fmla="*/ 38 w 511"/>
                <a:gd name="T43" fmla="*/ 184 h 239"/>
                <a:gd name="T44" fmla="*/ 39 w 511"/>
                <a:gd name="T45" fmla="*/ 178 h 239"/>
                <a:gd name="T46" fmla="*/ 13 w 511"/>
                <a:gd name="T47" fmla="*/ 169 h 239"/>
                <a:gd name="T48" fmla="*/ 8 w 511"/>
                <a:gd name="T49" fmla="*/ 118 h 239"/>
                <a:gd name="T50" fmla="*/ 66 w 511"/>
                <a:gd name="T51" fmla="*/ 105 h 239"/>
                <a:gd name="T52" fmla="*/ 81 w 511"/>
                <a:gd name="T53" fmla="*/ 116 h 239"/>
                <a:gd name="T54" fmla="*/ 80 w 511"/>
                <a:gd name="T55" fmla="*/ 105 h 239"/>
                <a:gd name="T56" fmla="*/ 76 w 511"/>
                <a:gd name="T57" fmla="*/ 72 h 239"/>
                <a:gd name="T58" fmla="*/ 122 w 511"/>
                <a:gd name="T59" fmla="*/ 74 h 239"/>
                <a:gd name="T60" fmla="*/ 133 w 511"/>
                <a:gd name="T61" fmla="*/ 75 h 239"/>
                <a:gd name="T62" fmla="*/ 137 w 511"/>
                <a:gd name="T63" fmla="*/ 63 h 239"/>
                <a:gd name="T64" fmla="*/ 186 w 511"/>
                <a:gd name="T65" fmla="*/ 43 h 239"/>
                <a:gd name="T66" fmla="*/ 210 w 511"/>
                <a:gd name="T67" fmla="*/ 62 h 239"/>
                <a:gd name="T68" fmla="*/ 217 w 511"/>
                <a:gd name="T69" fmla="*/ 37 h 239"/>
                <a:gd name="T70" fmla="*/ 262 w 511"/>
                <a:gd name="T71" fmla="*/ 28 h 239"/>
                <a:gd name="T72" fmla="*/ 276 w 511"/>
                <a:gd name="T73" fmla="*/ 50 h 239"/>
                <a:gd name="T74" fmla="*/ 281 w 511"/>
                <a:gd name="T75" fmla="*/ 51 h 239"/>
                <a:gd name="T76" fmla="*/ 303 w 511"/>
                <a:gd name="T77" fmla="*/ 13 h 239"/>
                <a:gd name="T78" fmla="*/ 331 w 511"/>
                <a:gd name="T79" fmla="*/ 2 h 239"/>
                <a:gd name="T80" fmla="*/ 350 w 511"/>
                <a:gd name="T81" fmla="*/ 7 h 239"/>
                <a:gd name="T82" fmla="*/ 362 w 511"/>
                <a:gd name="T83" fmla="*/ 40 h 239"/>
                <a:gd name="T84" fmla="*/ 369 w 511"/>
                <a:gd name="T85" fmla="*/ 39 h 239"/>
                <a:gd name="T86" fmla="*/ 403 w 511"/>
                <a:gd name="T87" fmla="*/ 27 h 239"/>
                <a:gd name="T88" fmla="*/ 437 w 511"/>
                <a:gd name="T89" fmla="*/ 48 h 239"/>
                <a:gd name="T90" fmla="*/ 435 w 511"/>
                <a:gd name="T91" fmla="*/ 68 h 239"/>
                <a:gd name="T92" fmla="*/ 428 w 511"/>
                <a:gd name="T93" fmla="*/ 88 h 239"/>
                <a:gd name="T94" fmla="*/ 441 w 511"/>
                <a:gd name="T95" fmla="*/ 83 h 239"/>
                <a:gd name="T96" fmla="*/ 479 w 511"/>
                <a:gd name="T97" fmla="*/ 74 h 239"/>
                <a:gd name="T98" fmla="*/ 499 w 511"/>
                <a:gd name="T99" fmla="*/ 94 h 239"/>
                <a:gd name="T100" fmla="*/ 492 w 511"/>
                <a:gd name="T101" fmla="*/ 116 h 239"/>
                <a:gd name="T102" fmla="*/ 509 w 511"/>
                <a:gd name="T103" fmla="*/ 127 h 2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511" h="239">
                  <a:moveTo>
                    <a:pt x="509" y="127"/>
                  </a:moveTo>
                  <a:cubicBezTo>
                    <a:pt x="511" y="129"/>
                    <a:pt x="510" y="131"/>
                    <a:pt x="510" y="134"/>
                  </a:cubicBezTo>
                  <a:cubicBezTo>
                    <a:pt x="509" y="137"/>
                    <a:pt x="506" y="140"/>
                    <a:pt x="503" y="143"/>
                  </a:cubicBezTo>
                  <a:cubicBezTo>
                    <a:pt x="501" y="145"/>
                    <a:pt x="498" y="147"/>
                    <a:pt x="495" y="149"/>
                  </a:cubicBezTo>
                  <a:cubicBezTo>
                    <a:pt x="492" y="151"/>
                    <a:pt x="488" y="152"/>
                    <a:pt x="484" y="152"/>
                  </a:cubicBezTo>
                  <a:cubicBezTo>
                    <a:pt x="476" y="150"/>
                    <a:pt x="468" y="148"/>
                    <a:pt x="462" y="143"/>
                  </a:cubicBezTo>
                  <a:cubicBezTo>
                    <a:pt x="461" y="142"/>
                    <a:pt x="461" y="142"/>
                    <a:pt x="459" y="141"/>
                  </a:cubicBezTo>
                  <a:cubicBezTo>
                    <a:pt x="457" y="144"/>
                    <a:pt x="456" y="147"/>
                    <a:pt x="458" y="150"/>
                  </a:cubicBezTo>
                  <a:cubicBezTo>
                    <a:pt x="461" y="154"/>
                    <a:pt x="463" y="158"/>
                    <a:pt x="461" y="163"/>
                  </a:cubicBezTo>
                  <a:cubicBezTo>
                    <a:pt x="460" y="169"/>
                    <a:pt x="457" y="173"/>
                    <a:pt x="452" y="176"/>
                  </a:cubicBezTo>
                  <a:cubicBezTo>
                    <a:pt x="451" y="177"/>
                    <a:pt x="450" y="178"/>
                    <a:pt x="448" y="179"/>
                  </a:cubicBezTo>
                  <a:cubicBezTo>
                    <a:pt x="444" y="183"/>
                    <a:pt x="439" y="183"/>
                    <a:pt x="433" y="182"/>
                  </a:cubicBezTo>
                  <a:cubicBezTo>
                    <a:pt x="426" y="181"/>
                    <a:pt x="420" y="179"/>
                    <a:pt x="415" y="174"/>
                  </a:cubicBezTo>
                  <a:cubicBezTo>
                    <a:pt x="413" y="172"/>
                    <a:pt x="411" y="171"/>
                    <a:pt x="408" y="169"/>
                  </a:cubicBezTo>
                  <a:cubicBezTo>
                    <a:pt x="407" y="171"/>
                    <a:pt x="404" y="172"/>
                    <a:pt x="404" y="173"/>
                  </a:cubicBezTo>
                  <a:cubicBezTo>
                    <a:pt x="404" y="179"/>
                    <a:pt x="401" y="183"/>
                    <a:pt x="398" y="188"/>
                  </a:cubicBezTo>
                  <a:cubicBezTo>
                    <a:pt x="395" y="195"/>
                    <a:pt x="391" y="202"/>
                    <a:pt x="386" y="209"/>
                  </a:cubicBezTo>
                  <a:cubicBezTo>
                    <a:pt x="379" y="219"/>
                    <a:pt x="370" y="224"/>
                    <a:pt x="359" y="224"/>
                  </a:cubicBezTo>
                  <a:cubicBezTo>
                    <a:pt x="350" y="224"/>
                    <a:pt x="341" y="222"/>
                    <a:pt x="332" y="221"/>
                  </a:cubicBezTo>
                  <a:cubicBezTo>
                    <a:pt x="330" y="221"/>
                    <a:pt x="328" y="219"/>
                    <a:pt x="326" y="218"/>
                  </a:cubicBezTo>
                  <a:cubicBezTo>
                    <a:pt x="320" y="213"/>
                    <a:pt x="316" y="207"/>
                    <a:pt x="314" y="199"/>
                  </a:cubicBezTo>
                  <a:cubicBezTo>
                    <a:pt x="314" y="197"/>
                    <a:pt x="313" y="194"/>
                    <a:pt x="312" y="192"/>
                  </a:cubicBezTo>
                  <a:cubicBezTo>
                    <a:pt x="308" y="192"/>
                    <a:pt x="306" y="193"/>
                    <a:pt x="305" y="196"/>
                  </a:cubicBezTo>
                  <a:cubicBezTo>
                    <a:pt x="302" y="206"/>
                    <a:pt x="295" y="213"/>
                    <a:pt x="289" y="222"/>
                  </a:cubicBezTo>
                  <a:cubicBezTo>
                    <a:pt x="286" y="227"/>
                    <a:pt x="280" y="230"/>
                    <a:pt x="273" y="233"/>
                  </a:cubicBezTo>
                  <a:cubicBezTo>
                    <a:pt x="258" y="239"/>
                    <a:pt x="239" y="233"/>
                    <a:pt x="229" y="222"/>
                  </a:cubicBezTo>
                  <a:cubicBezTo>
                    <a:pt x="225" y="218"/>
                    <a:pt x="224" y="213"/>
                    <a:pt x="222" y="208"/>
                  </a:cubicBezTo>
                  <a:cubicBezTo>
                    <a:pt x="221" y="205"/>
                    <a:pt x="220" y="202"/>
                    <a:pt x="219" y="198"/>
                  </a:cubicBezTo>
                  <a:cubicBezTo>
                    <a:pt x="216" y="198"/>
                    <a:pt x="214" y="197"/>
                    <a:pt x="211" y="197"/>
                  </a:cubicBezTo>
                  <a:cubicBezTo>
                    <a:pt x="205" y="207"/>
                    <a:pt x="195" y="213"/>
                    <a:pt x="186" y="221"/>
                  </a:cubicBezTo>
                  <a:cubicBezTo>
                    <a:pt x="178" y="226"/>
                    <a:pt x="170" y="228"/>
                    <a:pt x="161" y="227"/>
                  </a:cubicBezTo>
                  <a:cubicBezTo>
                    <a:pt x="160" y="227"/>
                    <a:pt x="158" y="226"/>
                    <a:pt x="157" y="227"/>
                  </a:cubicBezTo>
                  <a:cubicBezTo>
                    <a:pt x="146" y="227"/>
                    <a:pt x="139" y="220"/>
                    <a:pt x="132" y="212"/>
                  </a:cubicBezTo>
                  <a:cubicBezTo>
                    <a:pt x="127" y="206"/>
                    <a:pt x="126" y="198"/>
                    <a:pt x="128" y="190"/>
                  </a:cubicBezTo>
                  <a:cubicBezTo>
                    <a:pt x="128" y="188"/>
                    <a:pt x="129" y="185"/>
                    <a:pt x="127" y="183"/>
                  </a:cubicBezTo>
                  <a:cubicBezTo>
                    <a:pt x="125" y="182"/>
                    <a:pt x="123" y="182"/>
                    <a:pt x="120" y="181"/>
                  </a:cubicBezTo>
                  <a:cubicBezTo>
                    <a:pt x="118" y="184"/>
                    <a:pt x="117" y="186"/>
                    <a:pt x="115" y="189"/>
                  </a:cubicBezTo>
                  <a:cubicBezTo>
                    <a:pt x="113" y="191"/>
                    <a:pt x="110" y="195"/>
                    <a:pt x="107" y="196"/>
                  </a:cubicBezTo>
                  <a:cubicBezTo>
                    <a:pt x="100" y="199"/>
                    <a:pt x="92" y="203"/>
                    <a:pt x="84" y="204"/>
                  </a:cubicBezTo>
                  <a:cubicBezTo>
                    <a:pt x="77" y="204"/>
                    <a:pt x="70" y="206"/>
                    <a:pt x="63" y="206"/>
                  </a:cubicBezTo>
                  <a:cubicBezTo>
                    <a:pt x="60" y="206"/>
                    <a:pt x="57" y="205"/>
                    <a:pt x="53" y="204"/>
                  </a:cubicBezTo>
                  <a:cubicBezTo>
                    <a:pt x="51" y="204"/>
                    <a:pt x="49" y="202"/>
                    <a:pt x="47" y="201"/>
                  </a:cubicBezTo>
                  <a:cubicBezTo>
                    <a:pt x="41" y="199"/>
                    <a:pt x="39" y="194"/>
                    <a:pt x="38" y="188"/>
                  </a:cubicBezTo>
                  <a:cubicBezTo>
                    <a:pt x="38" y="187"/>
                    <a:pt x="38" y="186"/>
                    <a:pt x="38" y="184"/>
                  </a:cubicBezTo>
                  <a:cubicBezTo>
                    <a:pt x="38" y="183"/>
                    <a:pt x="39" y="181"/>
                    <a:pt x="39" y="180"/>
                  </a:cubicBezTo>
                  <a:cubicBezTo>
                    <a:pt x="39" y="179"/>
                    <a:pt x="39" y="178"/>
                    <a:pt x="39" y="178"/>
                  </a:cubicBezTo>
                  <a:cubicBezTo>
                    <a:pt x="38" y="177"/>
                    <a:pt x="36" y="176"/>
                    <a:pt x="35" y="174"/>
                  </a:cubicBezTo>
                  <a:cubicBezTo>
                    <a:pt x="26" y="178"/>
                    <a:pt x="19" y="175"/>
                    <a:pt x="13" y="169"/>
                  </a:cubicBezTo>
                  <a:cubicBezTo>
                    <a:pt x="2" y="161"/>
                    <a:pt x="0" y="150"/>
                    <a:pt x="1" y="137"/>
                  </a:cubicBezTo>
                  <a:cubicBezTo>
                    <a:pt x="2" y="130"/>
                    <a:pt x="4" y="124"/>
                    <a:pt x="8" y="118"/>
                  </a:cubicBezTo>
                  <a:cubicBezTo>
                    <a:pt x="16" y="105"/>
                    <a:pt x="28" y="100"/>
                    <a:pt x="42" y="100"/>
                  </a:cubicBezTo>
                  <a:cubicBezTo>
                    <a:pt x="50" y="101"/>
                    <a:pt x="58" y="102"/>
                    <a:pt x="66" y="105"/>
                  </a:cubicBezTo>
                  <a:cubicBezTo>
                    <a:pt x="69" y="107"/>
                    <a:pt x="73" y="109"/>
                    <a:pt x="75" y="112"/>
                  </a:cubicBezTo>
                  <a:cubicBezTo>
                    <a:pt x="77" y="114"/>
                    <a:pt x="79" y="114"/>
                    <a:pt x="81" y="116"/>
                  </a:cubicBezTo>
                  <a:cubicBezTo>
                    <a:pt x="83" y="114"/>
                    <a:pt x="84" y="112"/>
                    <a:pt x="86" y="109"/>
                  </a:cubicBezTo>
                  <a:cubicBezTo>
                    <a:pt x="84" y="107"/>
                    <a:pt x="82" y="106"/>
                    <a:pt x="80" y="105"/>
                  </a:cubicBezTo>
                  <a:cubicBezTo>
                    <a:pt x="72" y="98"/>
                    <a:pt x="71" y="89"/>
                    <a:pt x="73" y="79"/>
                  </a:cubicBezTo>
                  <a:cubicBezTo>
                    <a:pt x="74" y="77"/>
                    <a:pt x="75" y="74"/>
                    <a:pt x="76" y="72"/>
                  </a:cubicBezTo>
                  <a:cubicBezTo>
                    <a:pt x="80" y="63"/>
                    <a:pt x="86" y="59"/>
                    <a:pt x="97" y="60"/>
                  </a:cubicBezTo>
                  <a:cubicBezTo>
                    <a:pt x="107" y="60"/>
                    <a:pt x="116" y="65"/>
                    <a:pt x="122" y="74"/>
                  </a:cubicBezTo>
                  <a:cubicBezTo>
                    <a:pt x="124" y="76"/>
                    <a:pt x="126" y="79"/>
                    <a:pt x="128" y="82"/>
                  </a:cubicBezTo>
                  <a:cubicBezTo>
                    <a:pt x="132" y="80"/>
                    <a:pt x="133" y="78"/>
                    <a:pt x="133" y="75"/>
                  </a:cubicBezTo>
                  <a:cubicBezTo>
                    <a:pt x="132" y="72"/>
                    <a:pt x="133" y="70"/>
                    <a:pt x="134" y="68"/>
                  </a:cubicBezTo>
                  <a:cubicBezTo>
                    <a:pt x="135" y="66"/>
                    <a:pt x="136" y="65"/>
                    <a:pt x="137" y="63"/>
                  </a:cubicBezTo>
                  <a:cubicBezTo>
                    <a:pt x="142" y="49"/>
                    <a:pt x="154" y="40"/>
                    <a:pt x="168" y="40"/>
                  </a:cubicBezTo>
                  <a:cubicBezTo>
                    <a:pt x="174" y="41"/>
                    <a:pt x="180" y="42"/>
                    <a:pt x="186" y="43"/>
                  </a:cubicBezTo>
                  <a:cubicBezTo>
                    <a:pt x="192" y="45"/>
                    <a:pt x="197" y="48"/>
                    <a:pt x="201" y="53"/>
                  </a:cubicBezTo>
                  <a:cubicBezTo>
                    <a:pt x="203" y="57"/>
                    <a:pt x="206" y="60"/>
                    <a:pt x="210" y="62"/>
                  </a:cubicBezTo>
                  <a:cubicBezTo>
                    <a:pt x="213" y="61"/>
                    <a:pt x="212" y="59"/>
                    <a:pt x="212" y="58"/>
                  </a:cubicBezTo>
                  <a:cubicBezTo>
                    <a:pt x="210" y="50"/>
                    <a:pt x="214" y="43"/>
                    <a:pt x="217" y="37"/>
                  </a:cubicBezTo>
                  <a:cubicBezTo>
                    <a:pt x="218" y="32"/>
                    <a:pt x="223" y="28"/>
                    <a:pt x="228" y="27"/>
                  </a:cubicBezTo>
                  <a:cubicBezTo>
                    <a:pt x="239" y="22"/>
                    <a:pt x="251" y="21"/>
                    <a:pt x="262" y="28"/>
                  </a:cubicBezTo>
                  <a:cubicBezTo>
                    <a:pt x="267" y="31"/>
                    <a:pt x="271" y="36"/>
                    <a:pt x="273" y="42"/>
                  </a:cubicBezTo>
                  <a:cubicBezTo>
                    <a:pt x="274" y="45"/>
                    <a:pt x="275" y="47"/>
                    <a:pt x="276" y="50"/>
                  </a:cubicBezTo>
                  <a:cubicBezTo>
                    <a:pt x="276" y="51"/>
                    <a:pt x="277" y="52"/>
                    <a:pt x="279" y="52"/>
                  </a:cubicBezTo>
                  <a:cubicBezTo>
                    <a:pt x="280" y="52"/>
                    <a:pt x="281" y="51"/>
                    <a:pt x="281" y="51"/>
                  </a:cubicBezTo>
                  <a:cubicBezTo>
                    <a:pt x="280" y="46"/>
                    <a:pt x="282" y="41"/>
                    <a:pt x="285" y="36"/>
                  </a:cubicBezTo>
                  <a:cubicBezTo>
                    <a:pt x="289" y="27"/>
                    <a:pt x="296" y="20"/>
                    <a:pt x="303" y="13"/>
                  </a:cubicBezTo>
                  <a:cubicBezTo>
                    <a:pt x="307" y="11"/>
                    <a:pt x="310" y="7"/>
                    <a:pt x="314" y="5"/>
                  </a:cubicBezTo>
                  <a:cubicBezTo>
                    <a:pt x="320" y="3"/>
                    <a:pt x="325" y="1"/>
                    <a:pt x="331" y="2"/>
                  </a:cubicBezTo>
                  <a:cubicBezTo>
                    <a:pt x="333" y="2"/>
                    <a:pt x="334" y="2"/>
                    <a:pt x="335" y="1"/>
                  </a:cubicBezTo>
                  <a:cubicBezTo>
                    <a:pt x="341" y="0"/>
                    <a:pt x="345" y="3"/>
                    <a:pt x="350" y="7"/>
                  </a:cubicBezTo>
                  <a:cubicBezTo>
                    <a:pt x="356" y="13"/>
                    <a:pt x="360" y="20"/>
                    <a:pt x="358" y="29"/>
                  </a:cubicBezTo>
                  <a:cubicBezTo>
                    <a:pt x="357" y="34"/>
                    <a:pt x="360" y="37"/>
                    <a:pt x="362" y="40"/>
                  </a:cubicBezTo>
                  <a:cubicBezTo>
                    <a:pt x="363" y="42"/>
                    <a:pt x="365" y="42"/>
                    <a:pt x="367" y="41"/>
                  </a:cubicBezTo>
                  <a:cubicBezTo>
                    <a:pt x="368" y="40"/>
                    <a:pt x="369" y="40"/>
                    <a:pt x="369" y="39"/>
                  </a:cubicBezTo>
                  <a:cubicBezTo>
                    <a:pt x="372" y="35"/>
                    <a:pt x="377" y="33"/>
                    <a:pt x="382" y="32"/>
                  </a:cubicBezTo>
                  <a:cubicBezTo>
                    <a:pt x="388" y="30"/>
                    <a:pt x="396" y="28"/>
                    <a:pt x="403" y="27"/>
                  </a:cubicBezTo>
                  <a:cubicBezTo>
                    <a:pt x="405" y="27"/>
                    <a:pt x="408" y="28"/>
                    <a:pt x="411" y="28"/>
                  </a:cubicBezTo>
                  <a:cubicBezTo>
                    <a:pt x="422" y="31"/>
                    <a:pt x="431" y="37"/>
                    <a:pt x="437" y="48"/>
                  </a:cubicBezTo>
                  <a:cubicBezTo>
                    <a:pt x="440" y="54"/>
                    <a:pt x="441" y="60"/>
                    <a:pt x="436" y="66"/>
                  </a:cubicBezTo>
                  <a:cubicBezTo>
                    <a:pt x="436" y="67"/>
                    <a:pt x="435" y="67"/>
                    <a:pt x="435" y="68"/>
                  </a:cubicBezTo>
                  <a:cubicBezTo>
                    <a:pt x="434" y="74"/>
                    <a:pt x="429" y="78"/>
                    <a:pt x="423" y="83"/>
                  </a:cubicBezTo>
                  <a:cubicBezTo>
                    <a:pt x="425" y="85"/>
                    <a:pt x="426" y="87"/>
                    <a:pt x="428" y="88"/>
                  </a:cubicBezTo>
                  <a:cubicBezTo>
                    <a:pt x="429" y="88"/>
                    <a:pt x="429" y="88"/>
                    <a:pt x="430" y="88"/>
                  </a:cubicBezTo>
                  <a:cubicBezTo>
                    <a:pt x="433" y="85"/>
                    <a:pt x="437" y="84"/>
                    <a:pt x="441" y="83"/>
                  </a:cubicBezTo>
                  <a:cubicBezTo>
                    <a:pt x="450" y="81"/>
                    <a:pt x="458" y="78"/>
                    <a:pt x="467" y="76"/>
                  </a:cubicBezTo>
                  <a:cubicBezTo>
                    <a:pt x="471" y="75"/>
                    <a:pt x="475" y="75"/>
                    <a:pt x="479" y="74"/>
                  </a:cubicBezTo>
                  <a:cubicBezTo>
                    <a:pt x="485" y="74"/>
                    <a:pt x="490" y="76"/>
                    <a:pt x="494" y="80"/>
                  </a:cubicBezTo>
                  <a:cubicBezTo>
                    <a:pt x="498" y="84"/>
                    <a:pt x="500" y="88"/>
                    <a:pt x="499" y="94"/>
                  </a:cubicBezTo>
                  <a:cubicBezTo>
                    <a:pt x="498" y="101"/>
                    <a:pt x="495" y="107"/>
                    <a:pt x="490" y="112"/>
                  </a:cubicBezTo>
                  <a:cubicBezTo>
                    <a:pt x="491" y="113"/>
                    <a:pt x="491" y="115"/>
                    <a:pt x="492" y="116"/>
                  </a:cubicBezTo>
                  <a:cubicBezTo>
                    <a:pt x="493" y="118"/>
                    <a:pt x="494" y="119"/>
                    <a:pt x="497" y="119"/>
                  </a:cubicBezTo>
                  <a:cubicBezTo>
                    <a:pt x="503" y="119"/>
                    <a:pt x="506" y="123"/>
                    <a:pt x="509" y="127"/>
                  </a:cubicBezTo>
                  <a:close/>
                </a:path>
              </a:pathLst>
            </a:custGeom>
            <a:solidFill>
              <a:srgbClr val="FFFFFF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3" name="Freeform 65"/>
            <p:cNvSpPr>
              <a:spLocks/>
            </p:cNvSpPr>
            <p:nvPr/>
          </p:nvSpPr>
          <p:spPr bwMode="auto">
            <a:xfrm>
              <a:off x="827" y="2077"/>
              <a:ext cx="2" cy="4"/>
            </a:xfrm>
            <a:custGeom>
              <a:avLst/>
              <a:gdLst>
                <a:gd name="T0" fmla="*/ 1 w 1"/>
                <a:gd name="T1" fmla="*/ 0 h 2"/>
                <a:gd name="T2" fmla="*/ 1 w 1"/>
                <a:gd name="T3" fmla="*/ 1 h 2"/>
                <a:gd name="T4" fmla="*/ 0 w 1"/>
                <a:gd name="T5" fmla="*/ 2 h 2"/>
                <a:gd name="T6" fmla="*/ 0 w 1"/>
                <a:gd name="T7" fmla="*/ 2 h 2"/>
                <a:gd name="T8" fmla="*/ 1 w 1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" h="2">
                  <a:moveTo>
                    <a:pt x="1" y="0"/>
                  </a:moveTo>
                  <a:cubicBezTo>
                    <a:pt x="1" y="0"/>
                    <a:pt x="1" y="1"/>
                    <a:pt x="1" y="1"/>
                  </a:cubicBezTo>
                  <a:cubicBezTo>
                    <a:pt x="1" y="1"/>
                    <a:pt x="1" y="2"/>
                    <a:pt x="0" y="2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1"/>
                    <a:pt x="1" y="1"/>
                    <a:pt x="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4" name="Freeform 66"/>
            <p:cNvSpPr>
              <a:spLocks/>
            </p:cNvSpPr>
            <p:nvPr/>
          </p:nvSpPr>
          <p:spPr bwMode="auto">
            <a:xfrm>
              <a:off x="827" y="2083"/>
              <a:ext cx="2" cy="0"/>
            </a:xfrm>
            <a:custGeom>
              <a:avLst/>
              <a:gdLst>
                <a:gd name="T0" fmla="*/ 0 w 1"/>
                <a:gd name="T1" fmla="*/ 1 w 1"/>
                <a:gd name="T2" fmla="*/ 0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5" name="Freeform 67"/>
            <p:cNvSpPr>
              <a:spLocks/>
            </p:cNvSpPr>
            <p:nvPr/>
          </p:nvSpPr>
          <p:spPr bwMode="auto">
            <a:xfrm>
              <a:off x="827" y="2083"/>
              <a:ext cx="2" cy="0"/>
            </a:xfrm>
            <a:custGeom>
              <a:avLst/>
              <a:gdLst>
                <a:gd name="T0" fmla="*/ 0 w 1"/>
                <a:gd name="T1" fmla="*/ 0 w 1"/>
                <a:gd name="T2" fmla="*/ 0 w 1"/>
                <a:gd name="T3" fmla="*/ 0 w 1"/>
                <a:gd name="T4" fmla="*/ 0 w 1"/>
                <a:gd name="T5" fmla="*/ 0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  <a:cxn ang="0">
                  <a:pos x="T5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cubicBezTo>
                    <a:pt x="0" y="0"/>
                    <a:pt x="1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6" name="Freeform 68"/>
            <p:cNvSpPr>
              <a:spLocks/>
            </p:cNvSpPr>
            <p:nvPr/>
          </p:nvSpPr>
          <p:spPr bwMode="auto">
            <a:xfrm>
              <a:off x="827" y="2081"/>
              <a:ext cx="0" cy="2"/>
            </a:xfrm>
            <a:custGeom>
              <a:avLst/>
              <a:gdLst>
                <a:gd name="T0" fmla="*/ 0 h 1"/>
                <a:gd name="T1" fmla="*/ 1 h 1"/>
                <a:gd name="T2" fmla="*/ 1 h 1"/>
                <a:gd name="T3" fmla="*/ 0 h 1"/>
                <a:gd name="T4" fmla="*/ 0 h 1"/>
                <a:gd name="T5" fmla="*/ 0 h 1"/>
              </a:gdLst>
              <a:ahLst/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  <a:cxn ang="0">
                  <a:pos x="0" y="T3"/>
                </a:cxn>
                <a:cxn ang="0">
                  <a:pos x="0" y="T4"/>
                </a:cxn>
                <a:cxn ang="0">
                  <a:pos x="0" y="T5"/>
                </a:cxn>
              </a:cxnLst>
              <a:rect l="0" t="0" r="r" b="b"/>
              <a:pathLst>
                <a:path h="1">
                  <a:moveTo>
                    <a:pt x="0" y="0"/>
                  </a:moveTo>
                  <a:cubicBezTo>
                    <a:pt x="0" y="0"/>
                    <a:pt x="0" y="0"/>
                    <a:pt x="0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7" name="Freeform 69"/>
            <p:cNvSpPr>
              <a:spLocks/>
            </p:cNvSpPr>
            <p:nvPr/>
          </p:nvSpPr>
          <p:spPr bwMode="auto">
            <a:xfrm>
              <a:off x="827" y="2083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8" name="Rectangle 70"/>
            <p:cNvSpPr>
              <a:spLocks noChangeArrowheads="1"/>
            </p:cNvSpPr>
            <p:nvPr/>
          </p:nvSpPr>
          <p:spPr bwMode="auto">
            <a:xfrm>
              <a:off x="827" y="2081"/>
              <a:ext cx="1" cy="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9" name="Freeform 71"/>
            <p:cNvSpPr>
              <a:spLocks/>
            </p:cNvSpPr>
            <p:nvPr/>
          </p:nvSpPr>
          <p:spPr bwMode="auto">
            <a:xfrm>
              <a:off x="827" y="2081"/>
              <a:ext cx="0" cy="2"/>
            </a:xfrm>
            <a:custGeom>
              <a:avLst/>
              <a:gdLst>
                <a:gd name="T0" fmla="*/ 0 h 1"/>
                <a:gd name="T1" fmla="*/ 1 h 1"/>
                <a:gd name="T2" fmla="*/ 0 h 1"/>
              </a:gdLst>
              <a:ahLst/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</a:cxnLst>
              <a:rect l="0" t="0" r="r" b="b"/>
              <a:pathLst>
                <a:path h="1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0" name="Freeform 72"/>
            <p:cNvSpPr>
              <a:spLocks/>
            </p:cNvSpPr>
            <p:nvPr/>
          </p:nvSpPr>
          <p:spPr bwMode="auto">
            <a:xfrm>
              <a:off x="586" y="3429"/>
              <a:ext cx="14" cy="4"/>
            </a:xfrm>
            <a:custGeom>
              <a:avLst/>
              <a:gdLst>
                <a:gd name="T0" fmla="*/ 7 w 7"/>
                <a:gd name="T1" fmla="*/ 2 h 2"/>
                <a:gd name="T2" fmla="*/ 0 w 7"/>
                <a:gd name="T3" fmla="*/ 0 h 2"/>
                <a:gd name="T4" fmla="*/ 7 w 7"/>
                <a:gd name="T5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7" h="2">
                  <a:moveTo>
                    <a:pt x="7" y="2"/>
                  </a:moveTo>
                  <a:cubicBezTo>
                    <a:pt x="4" y="2"/>
                    <a:pt x="4" y="2"/>
                    <a:pt x="0" y="0"/>
                  </a:cubicBezTo>
                  <a:cubicBezTo>
                    <a:pt x="4" y="0"/>
                    <a:pt x="4" y="0"/>
                    <a:pt x="7" y="2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1" name="Freeform 73"/>
            <p:cNvSpPr>
              <a:spLocks/>
            </p:cNvSpPr>
            <p:nvPr/>
          </p:nvSpPr>
          <p:spPr bwMode="auto">
            <a:xfrm>
              <a:off x="573" y="3426"/>
              <a:ext cx="4" cy="3"/>
            </a:xfrm>
            <a:custGeom>
              <a:avLst/>
              <a:gdLst>
                <a:gd name="T0" fmla="*/ 2 w 2"/>
                <a:gd name="T1" fmla="*/ 1 h 2"/>
                <a:gd name="T2" fmla="*/ 2 w 2"/>
                <a:gd name="T3" fmla="*/ 2 h 2"/>
                <a:gd name="T4" fmla="*/ 0 w 2"/>
                <a:gd name="T5" fmla="*/ 1 h 2"/>
                <a:gd name="T6" fmla="*/ 0 w 2"/>
                <a:gd name="T7" fmla="*/ 1 h 2"/>
                <a:gd name="T8" fmla="*/ 2 w 2"/>
                <a:gd name="T9" fmla="*/ 0 h 2"/>
                <a:gd name="T10" fmla="*/ 2 w 2"/>
                <a:gd name="T11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" h="2">
                  <a:moveTo>
                    <a:pt x="2" y="1"/>
                  </a:moveTo>
                  <a:cubicBezTo>
                    <a:pt x="2" y="1"/>
                    <a:pt x="2" y="2"/>
                    <a:pt x="2" y="2"/>
                  </a:cubicBezTo>
                  <a:cubicBezTo>
                    <a:pt x="1" y="1"/>
                    <a:pt x="1" y="1"/>
                    <a:pt x="0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2" y="0"/>
                    <a:pt x="2" y="1"/>
                    <a:pt x="2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2" name="Freeform 74"/>
            <p:cNvSpPr>
              <a:spLocks/>
            </p:cNvSpPr>
            <p:nvPr/>
          </p:nvSpPr>
          <p:spPr bwMode="auto">
            <a:xfrm>
              <a:off x="573" y="3428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3" name="Freeform 75"/>
            <p:cNvSpPr>
              <a:spLocks/>
            </p:cNvSpPr>
            <p:nvPr/>
          </p:nvSpPr>
          <p:spPr bwMode="auto">
            <a:xfrm>
              <a:off x="571" y="3428"/>
              <a:ext cx="2" cy="0"/>
            </a:xfrm>
            <a:custGeom>
              <a:avLst/>
              <a:gdLst>
                <a:gd name="T0" fmla="*/ 1 w 1"/>
                <a:gd name="T1" fmla="*/ 0 w 1"/>
                <a:gd name="T2" fmla="*/ 0 w 1"/>
                <a:gd name="T3" fmla="*/ 0 w 1"/>
                <a:gd name="T4" fmla="*/ 1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1">
                  <a:moveTo>
                    <a:pt x="1" y="0"/>
                  </a:moveTo>
                  <a:cubicBezTo>
                    <a:pt x="1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4" name="Freeform 76"/>
            <p:cNvSpPr>
              <a:spLocks/>
            </p:cNvSpPr>
            <p:nvPr/>
          </p:nvSpPr>
          <p:spPr bwMode="auto">
            <a:xfrm>
              <a:off x="571" y="3426"/>
              <a:ext cx="0" cy="2"/>
            </a:xfrm>
            <a:custGeom>
              <a:avLst/>
              <a:gdLst>
                <a:gd name="T0" fmla="*/ 0 h 1"/>
                <a:gd name="T1" fmla="*/ 1 h 1"/>
                <a:gd name="T2" fmla="*/ 1 h 1"/>
                <a:gd name="T3" fmla="*/ 1 h 1"/>
                <a:gd name="T4" fmla="*/ 0 h 1"/>
              </a:gdLst>
              <a:ahLst/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  <a:cxn ang="0">
                  <a:pos x="0" y="T3"/>
                </a:cxn>
                <a:cxn ang="0">
                  <a:pos x="0" y="T4"/>
                </a:cxn>
              </a:cxnLst>
              <a:rect l="0" t="0" r="r" b="b"/>
              <a:pathLst>
                <a:path h="1">
                  <a:moveTo>
                    <a:pt x="0" y="0"/>
                  </a:moveTo>
                  <a:cubicBezTo>
                    <a:pt x="0" y="0"/>
                    <a:pt x="0" y="0"/>
                    <a:pt x="0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5" name="Freeform 77"/>
            <p:cNvSpPr>
              <a:spLocks/>
            </p:cNvSpPr>
            <p:nvPr/>
          </p:nvSpPr>
          <p:spPr bwMode="auto">
            <a:xfrm>
              <a:off x="534" y="3412"/>
              <a:ext cx="6" cy="6"/>
            </a:xfrm>
            <a:custGeom>
              <a:avLst/>
              <a:gdLst>
                <a:gd name="T0" fmla="*/ 3 w 3"/>
                <a:gd name="T1" fmla="*/ 2 h 3"/>
                <a:gd name="T2" fmla="*/ 2 w 3"/>
                <a:gd name="T3" fmla="*/ 3 h 3"/>
                <a:gd name="T4" fmla="*/ 0 w 3"/>
                <a:gd name="T5" fmla="*/ 1 h 3"/>
                <a:gd name="T6" fmla="*/ 0 w 3"/>
                <a:gd name="T7" fmla="*/ 0 h 3"/>
                <a:gd name="T8" fmla="*/ 3 w 3"/>
                <a:gd name="T9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3">
                  <a:moveTo>
                    <a:pt x="3" y="2"/>
                  </a:moveTo>
                  <a:cubicBezTo>
                    <a:pt x="3" y="2"/>
                    <a:pt x="2" y="3"/>
                    <a:pt x="2" y="3"/>
                  </a:cubicBezTo>
                  <a:cubicBezTo>
                    <a:pt x="1" y="2"/>
                    <a:pt x="0" y="2"/>
                    <a:pt x="0" y="1"/>
                  </a:cubicBezTo>
                  <a:cubicBezTo>
                    <a:pt x="0" y="1"/>
                    <a:pt x="0" y="1"/>
                    <a:pt x="0" y="0"/>
                  </a:cubicBezTo>
                  <a:cubicBezTo>
                    <a:pt x="1" y="1"/>
                    <a:pt x="2" y="2"/>
                    <a:pt x="3" y="2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6" name="Freeform 78"/>
            <p:cNvSpPr>
              <a:spLocks/>
            </p:cNvSpPr>
            <p:nvPr/>
          </p:nvSpPr>
          <p:spPr bwMode="auto">
            <a:xfrm>
              <a:off x="488" y="3401"/>
              <a:ext cx="2" cy="2"/>
            </a:xfrm>
            <a:custGeom>
              <a:avLst/>
              <a:gdLst>
                <a:gd name="T0" fmla="*/ 1 w 1"/>
                <a:gd name="T1" fmla="*/ 0 h 1"/>
                <a:gd name="T2" fmla="*/ 0 w 1"/>
                <a:gd name="T3" fmla="*/ 1 h 1"/>
                <a:gd name="T4" fmla="*/ 0 w 1"/>
                <a:gd name="T5" fmla="*/ 0 h 1"/>
                <a:gd name="T6" fmla="*/ 1 w 1"/>
                <a:gd name="T7" fmla="*/ 0 h 1"/>
                <a:gd name="T8" fmla="*/ 1 w 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" h="1">
                  <a:moveTo>
                    <a:pt x="1" y="0"/>
                  </a:moveTo>
                  <a:cubicBezTo>
                    <a:pt x="1" y="0"/>
                    <a:pt x="1" y="0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7" name="Freeform 79"/>
            <p:cNvSpPr>
              <a:spLocks/>
            </p:cNvSpPr>
            <p:nvPr/>
          </p:nvSpPr>
          <p:spPr bwMode="auto">
            <a:xfrm>
              <a:off x="415" y="3372"/>
              <a:ext cx="14" cy="9"/>
            </a:xfrm>
            <a:custGeom>
              <a:avLst/>
              <a:gdLst>
                <a:gd name="T0" fmla="*/ 7 w 7"/>
                <a:gd name="T1" fmla="*/ 3 h 5"/>
                <a:gd name="T2" fmla="*/ 1 w 7"/>
                <a:gd name="T3" fmla="*/ 4 h 5"/>
                <a:gd name="T4" fmla="*/ 0 w 7"/>
                <a:gd name="T5" fmla="*/ 1 h 5"/>
                <a:gd name="T6" fmla="*/ 2 w 7"/>
                <a:gd name="T7" fmla="*/ 0 h 5"/>
                <a:gd name="T8" fmla="*/ 7 w 7"/>
                <a:gd name="T9" fmla="*/ 3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" h="5">
                  <a:moveTo>
                    <a:pt x="7" y="3"/>
                  </a:moveTo>
                  <a:cubicBezTo>
                    <a:pt x="4" y="5"/>
                    <a:pt x="2" y="5"/>
                    <a:pt x="1" y="4"/>
                  </a:cubicBezTo>
                  <a:cubicBezTo>
                    <a:pt x="0" y="3"/>
                    <a:pt x="0" y="2"/>
                    <a:pt x="0" y="1"/>
                  </a:cubicBezTo>
                  <a:cubicBezTo>
                    <a:pt x="0" y="1"/>
                    <a:pt x="2" y="0"/>
                    <a:pt x="2" y="0"/>
                  </a:cubicBezTo>
                  <a:cubicBezTo>
                    <a:pt x="4" y="1"/>
                    <a:pt x="5" y="2"/>
                    <a:pt x="7" y="3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8" name="Freeform 80"/>
            <p:cNvSpPr>
              <a:spLocks/>
            </p:cNvSpPr>
            <p:nvPr/>
          </p:nvSpPr>
          <p:spPr bwMode="auto">
            <a:xfrm>
              <a:off x="23" y="3377"/>
              <a:ext cx="6" cy="4"/>
            </a:xfrm>
            <a:custGeom>
              <a:avLst/>
              <a:gdLst>
                <a:gd name="T0" fmla="*/ 3 w 3"/>
                <a:gd name="T1" fmla="*/ 1 h 2"/>
                <a:gd name="T2" fmla="*/ 2 w 3"/>
                <a:gd name="T3" fmla="*/ 2 h 2"/>
                <a:gd name="T4" fmla="*/ 0 w 3"/>
                <a:gd name="T5" fmla="*/ 1 h 2"/>
                <a:gd name="T6" fmla="*/ 1 w 3"/>
                <a:gd name="T7" fmla="*/ 0 h 2"/>
                <a:gd name="T8" fmla="*/ 3 w 3"/>
                <a:gd name="T9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2">
                  <a:moveTo>
                    <a:pt x="3" y="1"/>
                  </a:moveTo>
                  <a:cubicBezTo>
                    <a:pt x="3" y="1"/>
                    <a:pt x="2" y="2"/>
                    <a:pt x="2" y="2"/>
                  </a:cubicBezTo>
                  <a:cubicBezTo>
                    <a:pt x="1" y="2"/>
                    <a:pt x="1" y="1"/>
                    <a:pt x="0" y="1"/>
                  </a:cubicBezTo>
                  <a:cubicBezTo>
                    <a:pt x="0" y="0"/>
                    <a:pt x="1" y="0"/>
                    <a:pt x="1" y="0"/>
                  </a:cubicBezTo>
                  <a:cubicBezTo>
                    <a:pt x="1" y="0"/>
                    <a:pt x="2" y="0"/>
                    <a:pt x="3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622" name="Skupina 621"/>
          <p:cNvGrpSpPr/>
          <p:nvPr/>
        </p:nvGrpSpPr>
        <p:grpSpPr>
          <a:xfrm>
            <a:off x="3294624" y="413971"/>
            <a:ext cx="2664802" cy="1485435"/>
            <a:chOff x="3009045" y="865675"/>
            <a:chExt cx="2664802" cy="1485435"/>
          </a:xfrm>
        </p:grpSpPr>
        <p:sp>
          <p:nvSpPr>
            <p:cNvPr id="619" name="Obdélník 618"/>
            <p:cNvSpPr/>
            <p:nvPr/>
          </p:nvSpPr>
          <p:spPr>
            <a:xfrm>
              <a:off x="3009045" y="865675"/>
              <a:ext cx="2664802" cy="389212"/>
            </a:xfrm>
            <a:prstGeom prst="rect">
              <a:avLst/>
            </a:prstGeom>
            <a:solidFill>
              <a:srgbClr val="66CC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416" name="Group 4"/>
            <p:cNvGrpSpPr>
              <a:grpSpLocks noChangeAspect="1"/>
            </p:cNvGrpSpPr>
            <p:nvPr/>
          </p:nvGrpSpPr>
          <p:grpSpPr bwMode="auto">
            <a:xfrm>
              <a:off x="3009045" y="1083155"/>
              <a:ext cx="2664802" cy="1267955"/>
              <a:chOff x="742" y="2434"/>
              <a:chExt cx="1654" cy="787"/>
            </a:xfrm>
          </p:grpSpPr>
          <p:sp>
            <p:nvSpPr>
              <p:cNvPr id="417" name="AutoShape 3"/>
              <p:cNvSpPr>
                <a:spLocks noChangeAspect="1" noChangeArrowheads="1" noTextEdit="1"/>
              </p:cNvSpPr>
              <p:nvPr/>
            </p:nvSpPr>
            <p:spPr bwMode="auto">
              <a:xfrm>
                <a:off x="742" y="2435"/>
                <a:ext cx="1635" cy="78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18" name="Freeform 5"/>
              <p:cNvSpPr>
                <a:spLocks/>
              </p:cNvSpPr>
              <p:nvPr/>
            </p:nvSpPr>
            <p:spPr bwMode="auto">
              <a:xfrm>
                <a:off x="2394" y="3013"/>
                <a:ext cx="2" cy="208"/>
              </a:xfrm>
              <a:custGeom>
                <a:avLst/>
                <a:gdLst>
                  <a:gd name="T0" fmla="*/ 2 w 3"/>
                  <a:gd name="T1" fmla="*/ 6 h 294"/>
                  <a:gd name="T2" fmla="*/ 3 w 3"/>
                  <a:gd name="T3" fmla="*/ 0 h 294"/>
                  <a:gd name="T4" fmla="*/ 3 w 3"/>
                  <a:gd name="T5" fmla="*/ 294 h 294"/>
                  <a:gd name="T6" fmla="*/ 0 w 3"/>
                  <a:gd name="T7" fmla="*/ 294 h 294"/>
                  <a:gd name="T8" fmla="*/ 1 w 3"/>
                  <a:gd name="T9" fmla="*/ 206 h 294"/>
                  <a:gd name="T10" fmla="*/ 1 w 3"/>
                  <a:gd name="T11" fmla="*/ 131 h 294"/>
                  <a:gd name="T12" fmla="*/ 2 w 3"/>
                  <a:gd name="T13" fmla="*/ 78 h 294"/>
                  <a:gd name="T14" fmla="*/ 2 w 3"/>
                  <a:gd name="T15" fmla="*/ 49 h 294"/>
                  <a:gd name="T16" fmla="*/ 2 w 3"/>
                  <a:gd name="T17" fmla="*/ 6 h 29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3" h="294">
                    <a:moveTo>
                      <a:pt x="2" y="6"/>
                    </a:moveTo>
                    <a:cubicBezTo>
                      <a:pt x="2" y="4"/>
                      <a:pt x="1" y="2"/>
                      <a:pt x="3" y="0"/>
                    </a:cubicBezTo>
                    <a:cubicBezTo>
                      <a:pt x="3" y="98"/>
                      <a:pt x="3" y="196"/>
                      <a:pt x="3" y="294"/>
                    </a:cubicBezTo>
                    <a:cubicBezTo>
                      <a:pt x="2" y="294"/>
                      <a:pt x="1" y="294"/>
                      <a:pt x="0" y="294"/>
                    </a:cubicBezTo>
                    <a:cubicBezTo>
                      <a:pt x="0" y="264"/>
                      <a:pt x="0" y="235"/>
                      <a:pt x="1" y="206"/>
                    </a:cubicBezTo>
                    <a:cubicBezTo>
                      <a:pt x="1" y="181"/>
                      <a:pt x="0" y="156"/>
                      <a:pt x="1" y="131"/>
                    </a:cubicBezTo>
                    <a:cubicBezTo>
                      <a:pt x="1" y="113"/>
                      <a:pt x="1" y="95"/>
                      <a:pt x="2" y="78"/>
                    </a:cubicBezTo>
                    <a:cubicBezTo>
                      <a:pt x="2" y="68"/>
                      <a:pt x="2" y="59"/>
                      <a:pt x="2" y="49"/>
                    </a:cubicBezTo>
                    <a:cubicBezTo>
                      <a:pt x="2" y="35"/>
                      <a:pt x="2" y="21"/>
                      <a:pt x="2" y="6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19" name="Freeform 6"/>
              <p:cNvSpPr>
                <a:spLocks/>
              </p:cNvSpPr>
              <p:nvPr/>
            </p:nvSpPr>
            <p:spPr bwMode="auto">
              <a:xfrm>
                <a:off x="2396" y="2720"/>
                <a:ext cx="0" cy="16"/>
              </a:xfrm>
              <a:custGeom>
                <a:avLst/>
                <a:gdLst>
                  <a:gd name="T0" fmla="*/ 1 w 1"/>
                  <a:gd name="T1" fmla="*/ 0 h 23"/>
                  <a:gd name="T2" fmla="*/ 1 w 1"/>
                  <a:gd name="T3" fmla="*/ 23 h 23"/>
                  <a:gd name="T4" fmla="*/ 0 w 1"/>
                  <a:gd name="T5" fmla="*/ 21 h 23"/>
                  <a:gd name="T6" fmla="*/ 0 w 1"/>
                  <a:gd name="T7" fmla="*/ 4 h 23"/>
                  <a:gd name="T8" fmla="*/ 1 w 1"/>
                  <a:gd name="T9" fmla="*/ 0 h 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" h="23">
                    <a:moveTo>
                      <a:pt x="1" y="0"/>
                    </a:moveTo>
                    <a:cubicBezTo>
                      <a:pt x="1" y="8"/>
                      <a:pt x="1" y="15"/>
                      <a:pt x="1" y="23"/>
                    </a:cubicBezTo>
                    <a:cubicBezTo>
                      <a:pt x="1" y="22"/>
                      <a:pt x="0" y="22"/>
                      <a:pt x="0" y="21"/>
                    </a:cubicBezTo>
                    <a:cubicBezTo>
                      <a:pt x="0" y="15"/>
                      <a:pt x="0" y="10"/>
                      <a:pt x="0" y="4"/>
                    </a:cubicBezTo>
                    <a:cubicBezTo>
                      <a:pt x="0" y="2"/>
                      <a:pt x="1" y="1"/>
                      <a:pt x="1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20" name="Freeform 7"/>
              <p:cNvSpPr>
                <a:spLocks/>
              </p:cNvSpPr>
              <p:nvPr/>
            </p:nvSpPr>
            <p:spPr bwMode="auto">
              <a:xfrm>
                <a:off x="2396" y="2699"/>
                <a:ext cx="0" cy="19"/>
              </a:xfrm>
              <a:custGeom>
                <a:avLst/>
                <a:gdLst>
                  <a:gd name="T0" fmla="*/ 1 w 1"/>
                  <a:gd name="T1" fmla="*/ 0 h 27"/>
                  <a:gd name="T2" fmla="*/ 1 w 1"/>
                  <a:gd name="T3" fmla="*/ 27 h 27"/>
                  <a:gd name="T4" fmla="*/ 0 w 1"/>
                  <a:gd name="T5" fmla="*/ 25 h 27"/>
                  <a:gd name="T6" fmla="*/ 0 w 1"/>
                  <a:gd name="T7" fmla="*/ 3 h 27"/>
                  <a:gd name="T8" fmla="*/ 1 w 1"/>
                  <a:gd name="T9" fmla="*/ 0 h 2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" h="27">
                    <a:moveTo>
                      <a:pt x="1" y="0"/>
                    </a:moveTo>
                    <a:cubicBezTo>
                      <a:pt x="1" y="9"/>
                      <a:pt x="1" y="18"/>
                      <a:pt x="1" y="27"/>
                    </a:cubicBezTo>
                    <a:cubicBezTo>
                      <a:pt x="1" y="26"/>
                      <a:pt x="0" y="25"/>
                      <a:pt x="0" y="25"/>
                    </a:cubicBezTo>
                    <a:cubicBezTo>
                      <a:pt x="0" y="17"/>
                      <a:pt x="0" y="10"/>
                      <a:pt x="0" y="3"/>
                    </a:cubicBezTo>
                    <a:cubicBezTo>
                      <a:pt x="0" y="2"/>
                      <a:pt x="1" y="1"/>
                      <a:pt x="1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21" name="Freeform 8"/>
              <p:cNvSpPr>
                <a:spLocks/>
              </p:cNvSpPr>
              <p:nvPr/>
            </p:nvSpPr>
            <p:spPr bwMode="auto">
              <a:xfrm>
                <a:off x="2396" y="2692"/>
                <a:ext cx="0" cy="5"/>
              </a:xfrm>
              <a:custGeom>
                <a:avLst/>
                <a:gdLst>
                  <a:gd name="T0" fmla="*/ 1 w 1"/>
                  <a:gd name="T1" fmla="*/ 0 h 7"/>
                  <a:gd name="T2" fmla="*/ 1 w 1"/>
                  <a:gd name="T3" fmla="*/ 7 h 7"/>
                  <a:gd name="T4" fmla="*/ 1 w 1"/>
                  <a:gd name="T5" fmla="*/ 0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" h="7">
                    <a:moveTo>
                      <a:pt x="1" y="0"/>
                    </a:moveTo>
                    <a:cubicBezTo>
                      <a:pt x="1" y="3"/>
                      <a:pt x="1" y="5"/>
                      <a:pt x="1" y="7"/>
                    </a:cubicBezTo>
                    <a:cubicBezTo>
                      <a:pt x="0" y="5"/>
                      <a:pt x="0" y="3"/>
                      <a:pt x="1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22" name="Freeform 9"/>
              <p:cNvSpPr>
                <a:spLocks/>
              </p:cNvSpPr>
              <p:nvPr/>
            </p:nvSpPr>
            <p:spPr bwMode="auto">
              <a:xfrm>
                <a:off x="2394" y="2738"/>
                <a:ext cx="2" cy="483"/>
              </a:xfrm>
              <a:custGeom>
                <a:avLst/>
                <a:gdLst>
                  <a:gd name="T0" fmla="*/ 1 w 4"/>
                  <a:gd name="T1" fmla="*/ 322 h 684"/>
                  <a:gd name="T2" fmla="*/ 2 w 4"/>
                  <a:gd name="T3" fmla="*/ 281 h 684"/>
                  <a:gd name="T4" fmla="*/ 2 w 4"/>
                  <a:gd name="T5" fmla="*/ 209 h 684"/>
                  <a:gd name="T6" fmla="*/ 2 w 4"/>
                  <a:gd name="T7" fmla="*/ 163 h 684"/>
                  <a:gd name="T8" fmla="*/ 2 w 4"/>
                  <a:gd name="T9" fmla="*/ 129 h 684"/>
                  <a:gd name="T10" fmla="*/ 2 w 4"/>
                  <a:gd name="T11" fmla="*/ 128 h 684"/>
                  <a:gd name="T12" fmla="*/ 3 w 4"/>
                  <a:gd name="T13" fmla="*/ 91 h 684"/>
                  <a:gd name="T14" fmla="*/ 3 w 4"/>
                  <a:gd name="T15" fmla="*/ 12 h 684"/>
                  <a:gd name="T16" fmla="*/ 3 w 4"/>
                  <a:gd name="T17" fmla="*/ 3 h 684"/>
                  <a:gd name="T18" fmla="*/ 4 w 4"/>
                  <a:gd name="T19" fmla="*/ 0 h 684"/>
                  <a:gd name="T20" fmla="*/ 4 w 4"/>
                  <a:gd name="T21" fmla="*/ 390 h 684"/>
                  <a:gd name="T22" fmla="*/ 3 w 4"/>
                  <a:gd name="T23" fmla="*/ 396 h 684"/>
                  <a:gd name="T24" fmla="*/ 3 w 4"/>
                  <a:gd name="T25" fmla="*/ 439 h 684"/>
                  <a:gd name="T26" fmla="*/ 3 w 4"/>
                  <a:gd name="T27" fmla="*/ 468 h 684"/>
                  <a:gd name="T28" fmla="*/ 2 w 4"/>
                  <a:gd name="T29" fmla="*/ 521 h 684"/>
                  <a:gd name="T30" fmla="*/ 2 w 4"/>
                  <a:gd name="T31" fmla="*/ 596 h 684"/>
                  <a:gd name="T32" fmla="*/ 1 w 4"/>
                  <a:gd name="T33" fmla="*/ 684 h 684"/>
                  <a:gd name="T34" fmla="*/ 0 w 4"/>
                  <a:gd name="T35" fmla="*/ 684 h 684"/>
                  <a:gd name="T36" fmla="*/ 0 w 4"/>
                  <a:gd name="T37" fmla="*/ 651 h 684"/>
                  <a:gd name="T38" fmla="*/ 0 w 4"/>
                  <a:gd name="T39" fmla="*/ 596 h 684"/>
                  <a:gd name="T40" fmla="*/ 0 w 4"/>
                  <a:gd name="T41" fmla="*/ 547 h 684"/>
                  <a:gd name="T42" fmla="*/ 0 w 4"/>
                  <a:gd name="T43" fmla="*/ 524 h 684"/>
                  <a:gd name="T44" fmla="*/ 0 w 4"/>
                  <a:gd name="T45" fmla="*/ 466 h 684"/>
                  <a:gd name="T46" fmla="*/ 1 w 4"/>
                  <a:gd name="T47" fmla="*/ 434 h 684"/>
                  <a:gd name="T48" fmla="*/ 1 w 4"/>
                  <a:gd name="T49" fmla="*/ 408 h 684"/>
                  <a:gd name="T50" fmla="*/ 1 w 4"/>
                  <a:gd name="T51" fmla="*/ 366 h 684"/>
                  <a:gd name="T52" fmla="*/ 1 w 4"/>
                  <a:gd name="T53" fmla="*/ 322 h 68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4" h="684">
                    <a:moveTo>
                      <a:pt x="1" y="322"/>
                    </a:moveTo>
                    <a:cubicBezTo>
                      <a:pt x="1" y="309"/>
                      <a:pt x="2" y="295"/>
                      <a:pt x="2" y="281"/>
                    </a:cubicBezTo>
                    <a:cubicBezTo>
                      <a:pt x="2" y="257"/>
                      <a:pt x="1" y="233"/>
                      <a:pt x="2" y="209"/>
                    </a:cubicBezTo>
                    <a:cubicBezTo>
                      <a:pt x="2" y="194"/>
                      <a:pt x="2" y="179"/>
                      <a:pt x="2" y="163"/>
                    </a:cubicBezTo>
                    <a:cubicBezTo>
                      <a:pt x="2" y="152"/>
                      <a:pt x="2" y="140"/>
                      <a:pt x="2" y="129"/>
                    </a:cubicBezTo>
                    <a:cubicBezTo>
                      <a:pt x="2" y="128"/>
                      <a:pt x="2" y="128"/>
                      <a:pt x="2" y="128"/>
                    </a:cubicBezTo>
                    <a:cubicBezTo>
                      <a:pt x="2" y="115"/>
                      <a:pt x="3" y="103"/>
                      <a:pt x="3" y="91"/>
                    </a:cubicBezTo>
                    <a:cubicBezTo>
                      <a:pt x="3" y="65"/>
                      <a:pt x="3" y="38"/>
                      <a:pt x="3" y="12"/>
                    </a:cubicBezTo>
                    <a:cubicBezTo>
                      <a:pt x="3" y="9"/>
                      <a:pt x="3" y="6"/>
                      <a:pt x="3" y="3"/>
                    </a:cubicBezTo>
                    <a:cubicBezTo>
                      <a:pt x="3" y="2"/>
                      <a:pt x="4" y="1"/>
                      <a:pt x="4" y="0"/>
                    </a:cubicBezTo>
                    <a:cubicBezTo>
                      <a:pt x="4" y="130"/>
                      <a:pt x="4" y="260"/>
                      <a:pt x="4" y="390"/>
                    </a:cubicBezTo>
                    <a:cubicBezTo>
                      <a:pt x="2" y="392"/>
                      <a:pt x="3" y="394"/>
                      <a:pt x="3" y="396"/>
                    </a:cubicBezTo>
                    <a:cubicBezTo>
                      <a:pt x="3" y="411"/>
                      <a:pt x="3" y="425"/>
                      <a:pt x="3" y="439"/>
                    </a:cubicBezTo>
                    <a:cubicBezTo>
                      <a:pt x="3" y="449"/>
                      <a:pt x="3" y="458"/>
                      <a:pt x="3" y="468"/>
                    </a:cubicBezTo>
                    <a:cubicBezTo>
                      <a:pt x="2" y="485"/>
                      <a:pt x="2" y="503"/>
                      <a:pt x="2" y="521"/>
                    </a:cubicBezTo>
                    <a:cubicBezTo>
                      <a:pt x="1" y="546"/>
                      <a:pt x="2" y="571"/>
                      <a:pt x="2" y="596"/>
                    </a:cubicBezTo>
                    <a:cubicBezTo>
                      <a:pt x="1" y="625"/>
                      <a:pt x="1" y="654"/>
                      <a:pt x="1" y="684"/>
                    </a:cubicBezTo>
                    <a:cubicBezTo>
                      <a:pt x="1" y="684"/>
                      <a:pt x="0" y="684"/>
                      <a:pt x="0" y="684"/>
                    </a:cubicBezTo>
                    <a:cubicBezTo>
                      <a:pt x="0" y="673"/>
                      <a:pt x="0" y="662"/>
                      <a:pt x="0" y="651"/>
                    </a:cubicBezTo>
                    <a:cubicBezTo>
                      <a:pt x="0" y="633"/>
                      <a:pt x="0" y="614"/>
                      <a:pt x="0" y="596"/>
                    </a:cubicBezTo>
                    <a:cubicBezTo>
                      <a:pt x="0" y="580"/>
                      <a:pt x="0" y="563"/>
                      <a:pt x="0" y="547"/>
                    </a:cubicBezTo>
                    <a:cubicBezTo>
                      <a:pt x="0" y="539"/>
                      <a:pt x="0" y="532"/>
                      <a:pt x="0" y="524"/>
                    </a:cubicBezTo>
                    <a:cubicBezTo>
                      <a:pt x="0" y="505"/>
                      <a:pt x="0" y="485"/>
                      <a:pt x="0" y="466"/>
                    </a:cubicBezTo>
                    <a:cubicBezTo>
                      <a:pt x="1" y="455"/>
                      <a:pt x="1" y="445"/>
                      <a:pt x="1" y="434"/>
                    </a:cubicBezTo>
                    <a:cubicBezTo>
                      <a:pt x="1" y="425"/>
                      <a:pt x="1" y="417"/>
                      <a:pt x="1" y="408"/>
                    </a:cubicBezTo>
                    <a:cubicBezTo>
                      <a:pt x="1" y="394"/>
                      <a:pt x="1" y="380"/>
                      <a:pt x="1" y="366"/>
                    </a:cubicBezTo>
                    <a:cubicBezTo>
                      <a:pt x="1" y="352"/>
                      <a:pt x="1" y="337"/>
                      <a:pt x="1" y="322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23" name="Freeform 10"/>
              <p:cNvSpPr>
                <a:spLocks/>
              </p:cNvSpPr>
              <p:nvPr/>
            </p:nvSpPr>
            <p:spPr bwMode="auto">
              <a:xfrm>
                <a:off x="2377" y="3025"/>
                <a:ext cx="1" cy="1"/>
              </a:xfrm>
              <a:custGeom>
                <a:avLst/>
                <a:gdLst>
                  <a:gd name="T0" fmla="*/ 2 w 2"/>
                  <a:gd name="T1" fmla="*/ 0 h 2"/>
                  <a:gd name="T2" fmla="*/ 2 w 2"/>
                  <a:gd name="T3" fmla="*/ 1 h 2"/>
                  <a:gd name="T4" fmla="*/ 1 w 2"/>
                  <a:gd name="T5" fmla="*/ 2 h 2"/>
                  <a:gd name="T6" fmla="*/ 1 w 2"/>
                  <a:gd name="T7" fmla="*/ 1 h 2"/>
                  <a:gd name="T8" fmla="*/ 2 w 2"/>
                  <a:gd name="T9" fmla="*/ 0 h 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" h="2">
                    <a:moveTo>
                      <a:pt x="2" y="0"/>
                    </a:moveTo>
                    <a:cubicBezTo>
                      <a:pt x="2" y="0"/>
                      <a:pt x="2" y="1"/>
                      <a:pt x="2" y="1"/>
                    </a:cubicBezTo>
                    <a:cubicBezTo>
                      <a:pt x="2" y="1"/>
                      <a:pt x="1" y="1"/>
                      <a:pt x="1" y="2"/>
                    </a:cubicBezTo>
                    <a:cubicBezTo>
                      <a:pt x="1" y="1"/>
                      <a:pt x="0" y="1"/>
                      <a:pt x="1" y="1"/>
                    </a:cubicBezTo>
                    <a:cubicBezTo>
                      <a:pt x="1" y="0"/>
                      <a:pt x="1" y="0"/>
                      <a:pt x="2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24" name="Freeform 11"/>
              <p:cNvSpPr>
                <a:spLocks/>
              </p:cNvSpPr>
              <p:nvPr/>
            </p:nvSpPr>
            <p:spPr bwMode="auto">
              <a:xfrm>
                <a:off x="2309" y="3105"/>
                <a:ext cx="20" cy="4"/>
              </a:xfrm>
              <a:custGeom>
                <a:avLst/>
                <a:gdLst>
                  <a:gd name="T0" fmla="*/ 29 w 29"/>
                  <a:gd name="T1" fmla="*/ 5 h 5"/>
                  <a:gd name="T2" fmla="*/ 0 w 29"/>
                  <a:gd name="T3" fmla="*/ 1 h 5"/>
                  <a:gd name="T4" fmla="*/ 29 w 29"/>
                  <a:gd name="T5" fmla="*/ 4 h 5"/>
                  <a:gd name="T6" fmla="*/ 29 w 29"/>
                  <a:gd name="T7" fmla="*/ 5 h 5"/>
                  <a:gd name="T8" fmla="*/ 29 w 29"/>
                  <a:gd name="T9" fmla="*/ 5 h 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9" h="5">
                    <a:moveTo>
                      <a:pt x="29" y="5"/>
                    </a:moveTo>
                    <a:cubicBezTo>
                      <a:pt x="19" y="4"/>
                      <a:pt x="9" y="3"/>
                      <a:pt x="0" y="1"/>
                    </a:cubicBezTo>
                    <a:cubicBezTo>
                      <a:pt x="10" y="0"/>
                      <a:pt x="20" y="2"/>
                      <a:pt x="29" y="4"/>
                    </a:cubicBezTo>
                    <a:cubicBezTo>
                      <a:pt x="29" y="4"/>
                      <a:pt x="29" y="5"/>
                      <a:pt x="29" y="5"/>
                    </a:cubicBezTo>
                    <a:cubicBezTo>
                      <a:pt x="29" y="5"/>
                      <a:pt x="29" y="5"/>
                      <a:pt x="29" y="5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25" name="Freeform 12"/>
              <p:cNvSpPr>
                <a:spLocks/>
              </p:cNvSpPr>
              <p:nvPr/>
            </p:nvSpPr>
            <p:spPr bwMode="auto">
              <a:xfrm>
                <a:off x="2295" y="3105"/>
                <a:ext cx="8" cy="0"/>
              </a:xfrm>
              <a:custGeom>
                <a:avLst/>
                <a:gdLst>
                  <a:gd name="T0" fmla="*/ 11 w 12"/>
                  <a:gd name="T1" fmla="*/ 12 w 12"/>
                  <a:gd name="T2" fmla="*/ 0 w 12"/>
                  <a:gd name="T3" fmla="*/ 0 w 12"/>
                  <a:gd name="T4" fmla="*/ 11 w 12"/>
                </a:gdLst>
                <a:ahLst/>
                <a:cxnLst>
                  <a:cxn ang="0">
                    <a:pos x="T0" y="0"/>
                  </a:cxn>
                  <a:cxn ang="0">
                    <a:pos x="T1" y="0"/>
                  </a:cxn>
                  <a:cxn ang="0">
                    <a:pos x="T2" y="0"/>
                  </a:cxn>
                  <a:cxn ang="0">
                    <a:pos x="T3" y="0"/>
                  </a:cxn>
                  <a:cxn ang="0">
                    <a:pos x="T4" y="0"/>
                  </a:cxn>
                </a:cxnLst>
                <a:rect l="0" t="0" r="r" b="b"/>
                <a:pathLst>
                  <a:path w="12">
                    <a:moveTo>
                      <a:pt x="11" y="0"/>
                    </a:moveTo>
                    <a:cubicBezTo>
                      <a:pt x="11" y="0"/>
                      <a:pt x="12" y="0"/>
                      <a:pt x="12" y="0"/>
                    </a:cubicBezTo>
                    <a:cubicBezTo>
                      <a:pt x="8" y="0"/>
                      <a:pt x="4" y="0"/>
                      <a:pt x="0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3" y="0"/>
                      <a:pt x="7" y="0"/>
                      <a:pt x="11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26" name="Freeform 13"/>
              <p:cNvSpPr>
                <a:spLocks/>
              </p:cNvSpPr>
              <p:nvPr/>
            </p:nvSpPr>
            <p:spPr bwMode="auto">
              <a:xfrm>
                <a:off x="2285" y="3105"/>
                <a:ext cx="1" cy="0"/>
              </a:xfrm>
              <a:custGeom>
                <a:avLst/>
                <a:gdLst>
                  <a:gd name="T0" fmla="*/ 0 w 1"/>
                  <a:gd name="T1" fmla="*/ 1 w 1"/>
                  <a:gd name="T2" fmla="*/ 1 w 1"/>
                  <a:gd name="T3" fmla="*/ 0 w 1"/>
                  <a:gd name="T4" fmla="*/ 0 w 1"/>
                </a:gdLst>
                <a:ahLst/>
                <a:cxnLst>
                  <a:cxn ang="0">
                    <a:pos x="T0" y="0"/>
                  </a:cxn>
                  <a:cxn ang="0">
                    <a:pos x="T1" y="0"/>
                  </a:cxn>
                  <a:cxn ang="0">
                    <a:pos x="T2" y="0"/>
                  </a:cxn>
                  <a:cxn ang="0">
                    <a:pos x="T3" y="0"/>
                  </a:cxn>
                  <a:cxn ang="0">
                    <a:pos x="T4" y="0"/>
                  </a:cxn>
                </a:cxnLst>
                <a:rect l="0" t="0" r="r" b="b"/>
                <a:pathLst>
                  <a:path w="1">
                    <a:moveTo>
                      <a:pt x="0" y="0"/>
                    </a:moveTo>
                    <a:cubicBezTo>
                      <a:pt x="0" y="0"/>
                      <a:pt x="0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0" y="0"/>
                      <a:pt x="0" y="0"/>
                    </a:cubicBezTo>
                    <a:cubicBezTo>
                      <a:pt x="0" y="0"/>
                      <a:pt x="0" y="0"/>
                      <a:pt x="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27" name="Rectangle 14"/>
              <p:cNvSpPr>
                <a:spLocks noChangeArrowheads="1"/>
              </p:cNvSpPr>
              <p:nvPr/>
            </p:nvSpPr>
            <p:spPr bwMode="auto">
              <a:xfrm>
                <a:off x="2282" y="3105"/>
                <a:ext cx="1" cy="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28" name="Oval 15"/>
              <p:cNvSpPr>
                <a:spLocks noChangeArrowheads="1"/>
              </p:cNvSpPr>
              <p:nvPr/>
            </p:nvSpPr>
            <p:spPr bwMode="auto">
              <a:xfrm>
                <a:off x="2277" y="3105"/>
                <a:ext cx="1" cy="1"/>
              </a:xfrm>
              <a:prstGeom prst="ellipse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29" name="Freeform 16"/>
              <p:cNvSpPr>
                <a:spLocks/>
              </p:cNvSpPr>
              <p:nvPr/>
            </p:nvSpPr>
            <p:spPr bwMode="auto">
              <a:xfrm>
                <a:off x="2025" y="2667"/>
                <a:ext cx="1" cy="1"/>
              </a:xfrm>
              <a:custGeom>
                <a:avLst/>
                <a:gdLst>
                  <a:gd name="T0" fmla="*/ 1 w 2"/>
                  <a:gd name="T1" fmla="*/ 0 h 2"/>
                  <a:gd name="T2" fmla="*/ 2 w 2"/>
                  <a:gd name="T3" fmla="*/ 1 h 2"/>
                  <a:gd name="T4" fmla="*/ 1 w 2"/>
                  <a:gd name="T5" fmla="*/ 2 h 2"/>
                  <a:gd name="T6" fmla="*/ 0 w 2"/>
                  <a:gd name="T7" fmla="*/ 1 h 2"/>
                  <a:gd name="T8" fmla="*/ 1 w 2"/>
                  <a:gd name="T9" fmla="*/ 0 h 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" h="2">
                    <a:moveTo>
                      <a:pt x="1" y="0"/>
                    </a:moveTo>
                    <a:cubicBezTo>
                      <a:pt x="1" y="1"/>
                      <a:pt x="2" y="1"/>
                      <a:pt x="2" y="1"/>
                    </a:cubicBezTo>
                    <a:cubicBezTo>
                      <a:pt x="2" y="2"/>
                      <a:pt x="1" y="2"/>
                      <a:pt x="1" y="2"/>
                    </a:cubicBezTo>
                    <a:cubicBezTo>
                      <a:pt x="1" y="2"/>
                      <a:pt x="1" y="1"/>
                      <a:pt x="0" y="1"/>
                    </a:cubicBezTo>
                    <a:cubicBezTo>
                      <a:pt x="0" y="1"/>
                      <a:pt x="1" y="0"/>
                      <a:pt x="1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30" name="Freeform 17"/>
              <p:cNvSpPr>
                <a:spLocks/>
              </p:cNvSpPr>
              <p:nvPr/>
            </p:nvSpPr>
            <p:spPr bwMode="auto">
              <a:xfrm>
                <a:off x="1983" y="2570"/>
                <a:ext cx="252" cy="116"/>
              </a:xfrm>
              <a:custGeom>
                <a:avLst/>
                <a:gdLst>
                  <a:gd name="T0" fmla="*/ 69 w 363"/>
                  <a:gd name="T1" fmla="*/ 49 h 165"/>
                  <a:gd name="T2" fmla="*/ 63 w 363"/>
                  <a:gd name="T3" fmla="*/ 35 h 165"/>
                  <a:gd name="T4" fmla="*/ 95 w 363"/>
                  <a:gd name="T5" fmla="*/ 6 h 165"/>
                  <a:gd name="T6" fmla="*/ 123 w 363"/>
                  <a:gd name="T7" fmla="*/ 21 h 165"/>
                  <a:gd name="T8" fmla="*/ 125 w 363"/>
                  <a:gd name="T9" fmla="*/ 28 h 165"/>
                  <a:gd name="T10" fmla="*/ 129 w 363"/>
                  <a:gd name="T11" fmla="*/ 19 h 165"/>
                  <a:gd name="T12" fmla="*/ 147 w 363"/>
                  <a:gd name="T13" fmla="*/ 0 h 165"/>
                  <a:gd name="T14" fmla="*/ 164 w 363"/>
                  <a:gd name="T15" fmla="*/ 15 h 165"/>
                  <a:gd name="T16" fmla="*/ 166 w 363"/>
                  <a:gd name="T17" fmla="*/ 26 h 165"/>
                  <a:gd name="T18" fmla="*/ 177 w 363"/>
                  <a:gd name="T19" fmla="*/ 16 h 165"/>
                  <a:gd name="T20" fmla="*/ 197 w 363"/>
                  <a:gd name="T21" fmla="*/ 28 h 165"/>
                  <a:gd name="T22" fmla="*/ 206 w 363"/>
                  <a:gd name="T23" fmla="*/ 33 h 165"/>
                  <a:gd name="T24" fmla="*/ 223 w 363"/>
                  <a:gd name="T25" fmla="*/ 14 h 165"/>
                  <a:gd name="T26" fmla="*/ 240 w 363"/>
                  <a:gd name="T27" fmla="*/ 13 h 165"/>
                  <a:gd name="T28" fmla="*/ 253 w 363"/>
                  <a:gd name="T29" fmla="*/ 35 h 165"/>
                  <a:gd name="T30" fmla="*/ 254 w 363"/>
                  <a:gd name="T31" fmla="*/ 43 h 165"/>
                  <a:gd name="T32" fmla="*/ 258 w 363"/>
                  <a:gd name="T33" fmla="*/ 39 h 165"/>
                  <a:gd name="T34" fmla="*/ 277 w 363"/>
                  <a:gd name="T35" fmla="*/ 23 h 165"/>
                  <a:gd name="T36" fmla="*/ 310 w 363"/>
                  <a:gd name="T37" fmla="*/ 23 h 165"/>
                  <a:gd name="T38" fmla="*/ 312 w 363"/>
                  <a:gd name="T39" fmla="*/ 40 h 165"/>
                  <a:gd name="T40" fmla="*/ 324 w 363"/>
                  <a:gd name="T41" fmla="*/ 42 h 165"/>
                  <a:gd name="T42" fmla="*/ 346 w 363"/>
                  <a:gd name="T43" fmla="*/ 41 h 165"/>
                  <a:gd name="T44" fmla="*/ 357 w 363"/>
                  <a:gd name="T45" fmla="*/ 73 h 165"/>
                  <a:gd name="T46" fmla="*/ 345 w 363"/>
                  <a:gd name="T47" fmla="*/ 83 h 165"/>
                  <a:gd name="T48" fmla="*/ 333 w 363"/>
                  <a:gd name="T49" fmla="*/ 87 h 165"/>
                  <a:gd name="T50" fmla="*/ 338 w 363"/>
                  <a:gd name="T51" fmla="*/ 93 h 165"/>
                  <a:gd name="T52" fmla="*/ 355 w 363"/>
                  <a:gd name="T53" fmla="*/ 102 h 165"/>
                  <a:gd name="T54" fmla="*/ 344 w 363"/>
                  <a:gd name="T55" fmla="*/ 132 h 165"/>
                  <a:gd name="T56" fmla="*/ 305 w 363"/>
                  <a:gd name="T57" fmla="*/ 129 h 165"/>
                  <a:gd name="T58" fmla="*/ 293 w 363"/>
                  <a:gd name="T59" fmla="*/ 118 h 165"/>
                  <a:gd name="T60" fmla="*/ 292 w 363"/>
                  <a:gd name="T61" fmla="*/ 122 h 165"/>
                  <a:gd name="T62" fmla="*/ 265 w 363"/>
                  <a:gd name="T63" fmla="*/ 162 h 165"/>
                  <a:gd name="T64" fmla="*/ 230 w 363"/>
                  <a:gd name="T65" fmla="*/ 160 h 165"/>
                  <a:gd name="T66" fmla="*/ 208 w 363"/>
                  <a:gd name="T67" fmla="*/ 136 h 165"/>
                  <a:gd name="T68" fmla="*/ 200 w 363"/>
                  <a:gd name="T69" fmla="*/ 126 h 165"/>
                  <a:gd name="T70" fmla="*/ 197 w 363"/>
                  <a:gd name="T71" fmla="*/ 141 h 165"/>
                  <a:gd name="T72" fmla="*/ 182 w 363"/>
                  <a:gd name="T73" fmla="*/ 157 h 165"/>
                  <a:gd name="T74" fmla="*/ 164 w 363"/>
                  <a:gd name="T75" fmla="*/ 163 h 165"/>
                  <a:gd name="T76" fmla="*/ 132 w 363"/>
                  <a:gd name="T77" fmla="*/ 152 h 165"/>
                  <a:gd name="T78" fmla="*/ 123 w 363"/>
                  <a:gd name="T79" fmla="*/ 132 h 165"/>
                  <a:gd name="T80" fmla="*/ 119 w 363"/>
                  <a:gd name="T81" fmla="*/ 131 h 165"/>
                  <a:gd name="T82" fmla="*/ 83 w 363"/>
                  <a:gd name="T83" fmla="*/ 151 h 165"/>
                  <a:gd name="T84" fmla="*/ 70 w 363"/>
                  <a:gd name="T85" fmla="*/ 142 h 165"/>
                  <a:gd name="T86" fmla="*/ 69 w 363"/>
                  <a:gd name="T87" fmla="*/ 114 h 165"/>
                  <a:gd name="T88" fmla="*/ 65 w 363"/>
                  <a:gd name="T89" fmla="*/ 110 h 165"/>
                  <a:gd name="T90" fmla="*/ 29 w 363"/>
                  <a:gd name="T91" fmla="*/ 133 h 165"/>
                  <a:gd name="T92" fmla="*/ 3 w 363"/>
                  <a:gd name="T93" fmla="*/ 125 h 165"/>
                  <a:gd name="T94" fmla="*/ 0 w 363"/>
                  <a:gd name="T95" fmla="*/ 115 h 165"/>
                  <a:gd name="T96" fmla="*/ 19 w 363"/>
                  <a:gd name="T97" fmla="*/ 89 h 165"/>
                  <a:gd name="T98" fmla="*/ 23 w 363"/>
                  <a:gd name="T99" fmla="*/ 85 h 165"/>
                  <a:gd name="T100" fmla="*/ 3 w 363"/>
                  <a:gd name="T101" fmla="*/ 72 h 165"/>
                  <a:gd name="T102" fmla="*/ 26 w 363"/>
                  <a:gd name="T103" fmla="*/ 44 h 165"/>
                  <a:gd name="T104" fmla="*/ 70 w 363"/>
                  <a:gd name="T105" fmla="*/ 54 h 1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363" h="165">
                    <a:moveTo>
                      <a:pt x="70" y="54"/>
                    </a:moveTo>
                    <a:cubicBezTo>
                      <a:pt x="71" y="51"/>
                      <a:pt x="70" y="50"/>
                      <a:pt x="69" y="49"/>
                    </a:cubicBezTo>
                    <a:cubicBezTo>
                      <a:pt x="67" y="47"/>
                      <a:pt x="65" y="45"/>
                      <a:pt x="64" y="43"/>
                    </a:cubicBezTo>
                    <a:cubicBezTo>
                      <a:pt x="62" y="40"/>
                      <a:pt x="62" y="38"/>
                      <a:pt x="63" y="35"/>
                    </a:cubicBezTo>
                    <a:cubicBezTo>
                      <a:pt x="66" y="24"/>
                      <a:pt x="73" y="16"/>
                      <a:pt x="83" y="9"/>
                    </a:cubicBezTo>
                    <a:cubicBezTo>
                      <a:pt x="87" y="7"/>
                      <a:pt x="91" y="6"/>
                      <a:pt x="95" y="6"/>
                    </a:cubicBezTo>
                    <a:cubicBezTo>
                      <a:pt x="101" y="7"/>
                      <a:pt x="106" y="7"/>
                      <a:pt x="111" y="9"/>
                    </a:cubicBezTo>
                    <a:cubicBezTo>
                      <a:pt x="116" y="12"/>
                      <a:pt x="119" y="16"/>
                      <a:pt x="123" y="21"/>
                    </a:cubicBezTo>
                    <a:cubicBezTo>
                      <a:pt x="123" y="21"/>
                      <a:pt x="123" y="22"/>
                      <a:pt x="123" y="23"/>
                    </a:cubicBezTo>
                    <a:cubicBezTo>
                      <a:pt x="124" y="25"/>
                      <a:pt x="124" y="26"/>
                      <a:pt x="125" y="28"/>
                    </a:cubicBezTo>
                    <a:cubicBezTo>
                      <a:pt x="127" y="27"/>
                      <a:pt x="129" y="26"/>
                      <a:pt x="130" y="24"/>
                    </a:cubicBezTo>
                    <a:cubicBezTo>
                      <a:pt x="130" y="22"/>
                      <a:pt x="130" y="21"/>
                      <a:pt x="129" y="19"/>
                    </a:cubicBezTo>
                    <a:cubicBezTo>
                      <a:pt x="131" y="15"/>
                      <a:pt x="132" y="12"/>
                      <a:pt x="134" y="8"/>
                    </a:cubicBezTo>
                    <a:cubicBezTo>
                      <a:pt x="137" y="2"/>
                      <a:pt x="140" y="0"/>
                      <a:pt x="147" y="0"/>
                    </a:cubicBezTo>
                    <a:cubicBezTo>
                      <a:pt x="148" y="0"/>
                      <a:pt x="148" y="0"/>
                      <a:pt x="149" y="0"/>
                    </a:cubicBezTo>
                    <a:cubicBezTo>
                      <a:pt x="158" y="1"/>
                      <a:pt x="164" y="6"/>
                      <a:pt x="164" y="15"/>
                    </a:cubicBezTo>
                    <a:cubicBezTo>
                      <a:pt x="164" y="17"/>
                      <a:pt x="164" y="18"/>
                      <a:pt x="164" y="19"/>
                    </a:cubicBezTo>
                    <a:cubicBezTo>
                      <a:pt x="165" y="21"/>
                      <a:pt x="166" y="23"/>
                      <a:pt x="166" y="26"/>
                    </a:cubicBezTo>
                    <a:cubicBezTo>
                      <a:pt x="169" y="24"/>
                      <a:pt x="170" y="22"/>
                      <a:pt x="171" y="20"/>
                    </a:cubicBezTo>
                    <a:cubicBezTo>
                      <a:pt x="172" y="17"/>
                      <a:pt x="174" y="16"/>
                      <a:pt x="177" y="16"/>
                    </a:cubicBezTo>
                    <a:cubicBezTo>
                      <a:pt x="182" y="15"/>
                      <a:pt x="186" y="17"/>
                      <a:pt x="191" y="19"/>
                    </a:cubicBezTo>
                    <a:cubicBezTo>
                      <a:pt x="194" y="21"/>
                      <a:pt x="196" y="24"/>
                      <a:pt x="197" y="28"/>
                    </a:cubicBezTo>
                    <a:cubicBezTo>
                      <a:pt x="197" y="31"/>
                      <a:pt x="198" y="33"/>
                      <a:pt x="202" y="35"/>
                    </a:cubicBezTo>
                    <a:cubicBezTo>
                      <a:pt x="203" y="35"/>
                      <a:pt x="204" y="34"/>
                      <a:pt x="206" y="33"/>
                    </a:cubicBezTo>
                    <a:cubicBezTo>
                      <a:pt x="206" y="28"/>
                      <a:pt x="209" y="24"/>
                      <a:pt x="214" y="21"/>
                    </a:cubicBezTo>
                    <a:cubicBezTo>
                      <a:pt x="217" y="19"/>
                      <a:pt x="220" y="17"/>
                      <a:pt x="223" y="14"/>
                    </a:cubicBezTo>
                    <a:cubicBezTo>
                      <a:pt x="227" y="12"/>
                      <a:pt x="231" y="11"/>
                      <a:pt x="235" y="12"/>
                    </a:cubicBezTo>
                    <a:cubicBezTo>
                      <a:pt x="237" y="12"/>
                      <a:pt x="239" y="12"/>
                      <a:pt x="240" y="13"/>
                    </a:cubicBezTo>
                    <a:cubicBezTo>
                      <a:pt x="243" y="13"/>
                      <a:pt x="246" y="15"/>
                      <a:pt x="248" y="17"/>
                    </a:cubicBezTo>
                    <a:cubicBezTo>
                      <a:pt x="254" y="21"/>
                      <a:pt x="254" y="28"/>
                      <a:pt x="253" y="35"/>
                    </a:cubicBezTo>
                    <a:cubicBezTo>
                      <a:pt x="253" y="36"/>
                      <a:pt x="252" y="38"/>
                      <a:pt x="252" y="40"/>
                    </a:cubicBezTo>
                    <a:cubicBezTo>
                      <a:pt x="252" y="41"/>
                      <a:pt x="253" y="42"/>
                      <a:pt x="254" y="43"/>
                    </a:cubicBezTo>
                    <a:cubicBezTo>
                      <a:pt x="255" y="44"/>
                      <a:pt x="257" y="44"/>
                      <a:pt x="257" y="43"/>
                    </a:cubicBezTo>
                    <a:cubicBezTo>
                      <a:pt x="258" y="42"/>
                      <a:pt x="258" y="40"/>
                      <a:pt x="258" y="39"/>
                    </a:cubicBezTo>
                    <a:cubicBezTo>
                      <a:pt x="260" y="36"/>
                      <a:pt x="263" y="32"/>
                      <a:pt x="266" y="30"/>
                    </a:cubicBezTo>
                    <a:cubicBezTo>
                      <a:pt x="270" y="27"/>
                      <a:pt x="274" y="25"/>
                      <a:pt x="277" y="23"/>
                    </a:cubicBezTo>
                    <a:cubicBezTo>
                      <a:pt x="283" y="18"/>
                      <a:pt x="290" y="16"/>
                      <a:pt x="297" y="17"/>
                    </a:cubicBezTo>
                    <a:cubicBezTo>
                      <a:pt x="302" y="17"/>
                      <a:pt x="306" y="19"/>
                      <a:pt x="310" y="23"/>
                    </a:cubicBezTo>
                    <a:cubicBezTo>
                      <a:pt x="313" y="26"/>
                      <a:pt x="315" y="30"/>
                      <a:pt x="314" y="35"/>
                    </a:cubicBezTo>
                    <a:cubicBezTo>
                      <a:pt x="313" y="37"/>
                      <a:pt x="313" y="38"/>
                      <a:pt x="312" y="40"/>
                    </a:cubicBezTo>
                    <a:cubicBezTo>
                      <a:pt x="311" y="43"/>
                      <a:pt x="312" y="46"/>
                      <a:pt x="314" y="48"/>
                    </a:cubicBezTo>
                    <a:cubicBezTo>
                      <a:pt x="318" y="46"/>
                      <a:pt x="321" y="44"/>
                      <a:pt x="324" y="42"/>
                    </a:cubicBezTo>
                    <a:cubicBezTo>
                      <a:pt x="330" y="40"/>
                      <a:pt x="335" y="40"/>
                      <a:pt x="341" y="40"/>
                    </a:cubicBezTo>
                    <a:cubicBezTo>
                      <a:pt x="343" y="40"/>
                      <a:pt x="344" y="41"/>
                      <a:pt x="346" y="41"/>
                    </a:cubicBezTo>
                    <a:cubicBezTo>
                      <a:pt x="356" y="43"/>
                      <a:pt x="363" y="53"/>
                      <a:pt x="360" y="63"/>
                    </a:cubicBezTo>
                    <a:cubicBezTo>
                      <a:pt x="360" y="66"/>
                      <a:pt x="358" y="70"/>
                      <a:pt x="357" y="73"/>
                    </a:cubicBezTo>
                    <a:cubicBezTo>
                      <a:pt x="355" y="76"/>
                      <a:pt x="353" y="79"/>
                      <a:pt x="349" y="81"/>
                    </a:cubicBezTo>
                    <a:cubicBezTo>
                      <a:pt x="348" y="81"/>
                      <a:pt x="347" y="82"/>
                      <a:pt x="345" y="83"/>
                    </a:cubicBezTo>
                    <a:cubicBezTo>
                      <a:pt x="343" y="85"/>
                      <a:pt x="340" y="86"/>
                      <a:pt x="337" y="86"/>
                    </a:cubicBezTo>
                    <a:cubicBezTo>
                      <a:pt x="336" y="86"/>
                      <a:pt x="335" y="87"/>
                      <a:pt x="333" y="87"/>
                    </a:cubicBezTo>
                    <a:cubicBezTo>
                      <a:pt x="334" y="89"/>
                      <a:pt x="335" y="91"/>
                      <a:pt x="335" y="93"/>
                    </a:cubicBezTo>
                    <a:cubicBezTo>
                      <a:pt x="337" y="93"/>
                      <a:pt x="338" y="93"/>
                      <a:pt x="338" y="93"/>
                    </a:cubicBezTo>
                    <a:cubicBezTo>
                      <a:pt x="343" y="92"/>
                      <a:pt x="347" y="94"/>
                      <a:pt x="351" y="96"/>
                    </a:cubicBezTo>
                    <a:cubicBezTo>
                      <a:pt x="353" y="98"/>
                      <a:pt x="354" y="100"/>
                      <a:pt x="355" y="102"/>
                    </a:cubicBezTo>
                    <a:cubicBezTo>
                      <a:pt x="357" y="109"/>
                      <a:pt x="356" y="115"/>
                      <a:pt x="352" y="121"/>
                    </a:cubicBezTo>
                    <a:cubicBezTo>
                      <a:pt x="350" y="125"/>
                      <a:pt x="347" y="128"/>
                      <a:pt x="344" y="132"/>
                    </a:cubicBezTo>
                    <a:cubicBezTo>
                      <a:pt x="340" y="136"/>
                      <a:pt x="334" y="138"/>
                      <a:pt x="328" y="137"/>
                    </a:cubicBezTo>
                    <a:cubicBezTo>
                      <a:pt x="320" y="136"/>
                      <a:pt x="312" y="133"/>
                      <a:pt x="305" y="129"/>
                    </a:cubicBezTo>
                    <a:cubicBezTo>
                      <a:pt x="302" y="127"/>
                      <a:pt x="299" y="125"/>
                      <a:pt x="297" y="122"/>
                    </a:cubicBezTo>
                    <a:cubicBezTo>
                      <a:pt x="296" y="120"/>
                      <a:pt x="294" y="119"/>
                      <a:pt x="293" y="118"/>
                    </a:cubicBezTo>
                    <a:cubicBezTo>
                      <a:pt x="292" y="118"/>
                      <a:pt x="292" y="119"/>
                      <a:pt x="291" y="119"/>
                    </a:cubicBezTo>
                    <a:cubicBezTo>
                      <a:pt x="291" y="120"/>
                      <a:pt x="291" y="121"/>
                      <a:pt x="292" y="122"/>
                    </a:cubicBezTo>
                    <a:cubicBezTo>
                      <a:pt x="295" y="129"/>
                      <a:pt x="293" y="136"/>
                      <a:pt x="290" y="142"/>
                    </a:cubicBezTo>
                    <a:cubicBezTo>
                      <a:pt x="285" y="153"/>
                      <a:pt x="276" y="160"/>
                      <a:pt x="265" y="162"/>
                    </a:cubicBezTo>
                    <a:cubicBezTo>
                      <a:pt x="258" y="164"/>
                      <a:pt x="251" y="165"/>
                      <a:pt x="243" y="163"/>
                    </a:cubicBezTo>
                    <a:cubicBezTo>
                      <a:pt x="239" y="162"/>
                      <a:pt x="234" y="162"/>
                      <a:pt x="230" y="160"/>
                    </a:cubicBezTo>
                    <a:cubicBezTo>
                      <a:pt x="224" y="157"/>
                      <a:pt x="220" y="153"/>
                      <a:pt x="215" y="149"/>
                    </a:cubicBezTo>
                    <a:cubicBezTo>
                      <a:pt x="211" y="146"/>
                      <a:pt x="210" y="141"/>
                      <a:pt x="208" y="136"/>
                    </a:cubicBezTo>
                    <a:cubicBezTo>
                      <a:pt x="207" y="134"/>
                      <a:pt x="207" y="131"/>
                      <a:pt x="206" y="129"/>
                    </a:cubicBezTo>
                    <a:cubicBezTo>
                      <a:pt x="205" y="127"/>
                      <a:pt x="203" y="126"/>
                      <a:pt x="200" y="126"/>
                    </a:cubicBezTo>
                    <a:cubicBezTo>
                      <a:pt x="200" y="129"/>
                      <a:pt x="200" y="131"/>
                      <a:pt x="199" y="134"/>
                    </a:cubicBezTo>
                    <a:cubicBezTo>
                      <a:pt x="199" y="137"/>
                      <a:pt x="199" y="139"/>
                      <a:pt x="197" y="141"/>
                    </a:cubicBezTo>
                    <a:cubicBezTo>
                      <a:pt x="194" y="145"/>
                      <a:pt x="191" y="149"/>
                      <a:pt x="188" y="153"/>
                    </a:cubicBezTo>
                    <a:cubicBezTo>
                      <a:pt x="186" y="155"/>
                      <a:pt x="184" y="156"/>
                      <a:pt x="182" y="157"/>
                    </a:cubicBezTo>
                    <a:cubicBezTo>
                      <a:pt x="179" y="159"/>
                      <a:pt x="176" y="160"/>
                      <a:pt x="173" y="162"/>
                    </a:cubicBezTo>
                    <a:cubicBezTo>
                      <a:pt x="170" y="163"/>
                      <a:pt x="167" y="163"/>
                      <a:pt x="164" y="163"/>
                    </a:cubicBezTo>
                    <a:cubicBezTo>
                      <a:pt x="163" y="163"/>
                      <a:pt x="161" y="163"/>
                      <a:pt x="160" y="163"/>
                    </a:cubicBezTo>
                    <a:cubicBezTo>
                      <a:pt x="149" y="163"/>
                      <a:pt x="140" y="158"/>
                      <a:pt x="132" y="152"/>
                    </a:cubicBezTo>
                    <a:cubicBezTo>
                      <a:pt x="129" y="150"/>
                      <a:pt x="128" y="146"/>
                      <a:pt x="126" y="143"/>
                    </a:cubicBezTo>
                    <a:cubicBezTo>
                      <a:pt x="125" y="140"/>
                      <a:pt x="123" y="136"/>
                      <a:pt x="123" y="132"/>
                    </a:cubicBezTo>
                    <a:cubicBezTo>
                      <a:pt x="123" y="131"/>
                      <a:pt x="122" y="129"/>
                      <a:pt x="120" y="129"/>
                    </a:cubicBezTo>
                    <a:cubicBezTo>
                      <a:pt x="120" y="130"/>
                      <a:pt x="119" y="130"/>
                      <a:pt x="119" y="131"/>
                    </a:cubicBezTo>
                    <a:cubicBezTo>
                      <a:pt x="116" y="139"/>
                      <a:pt x="110" y="145"/>
                      <a:pt x="104" y="150"/>
                    </a:cubicBezTo>
                    <a:cubicBezTo>
                      <a:pt x="97" y="154"/>
                      <a:pt x="90" y="154"/>
                      <a:pt x="83" y="151"/>
                    </a:cubicBezTo>
                    <a:cubicBezTo>
                      <a:pt x="80" y="150"/>
                      <a:pt x="77" y="148"/>
                      <a:pt x="75" y="147"/>
                    </a:cubicBezTo>
                    <a:cubicBezTo>
                      <a:pt x="73" y="145"/>
                      <a:pt x="71" y="144"/>
                      <a:pt x="70" y="142"/>
                    </a:cubicBezTo>
                    <a:cubicBezTo>
                      <a:pt x="65" y="135"/>
                      <a:pt x="63" y="129"/>
                      <a:pt x="66" y="121"/>
                    </a:cubicBezTo>
                    <a:cubicBezTo>
                      <a:pt x="67" y="119"/>
                      <a:pt x="68" y="117"/>
                      <a:pt x="69" y="114"/>
                    </a:cubicBezTo>
                    <a:cubicBezTo>
                      <a:pt x="69" y="114"/>
                      <a:pt x="69" y="112"/>
                      <a:pt x="68" y="111"/>
                    </a:cubicBezTo>
                    <a:cubicBezTo>
                      <a:pt x="68" y="110"/>
                      <a:pt x="66" y="109"/>
                      <a:pt x="65" y="110"/>
                    </a:cubicBezTo>
                    <a:cubicBezTo>
                      <a:pt x="63" y="112"/>
                      <a:pt x="61" y="113"/>
                      <a:pt x="59" y="115"/>
                    </a:cubicBezTo>
                    <a:cubicBezTo>
                      <a:pt x="52" y="126"/>
                      <a:pt x="42" y="132"/>
                      <a:pt x="29" y="133"/>
                    </a:cubicBezTo>
                    <a:cubicBezTo>
                      <a:pt x="24" y="133"/>
                      <a:pt x="19" y="134"/>
                      <a:pt x="14" y="133"/>
                    </a:cubicBezTo>
                    <a:cubicBezTo>
                      <a:pt x="9" y="132"/>
                      <a:pt x="5" y="130"/>
                      <a:pt x="3" y="125"/>
                    </a:cubicBezTo>
                    <a:cubicBezTo>
                      <a:pt x="2" y="123"/>
                      <a:pt x="1" y="122"/>
                      <a:pt x="1" y="120"/>
                    </a:cubicBezTo>
                    <a:cubicBezTo>
                      <a:pt x="0" y="119"/>
                      <a:pt x="0" y="117"/>
                      <a:pt x="0" y="115"/>
                    </a:cubicBezTo>
                    <a:cubicBezTo>
                      <a:pt x="1" y="110"/>
                      <a:pt x="2" y="104"/>
                      <a:pt x="5" y="99"/>
                    </a:cubicBezTo>
                    <a:cubicBezTo>
                      <a:pt x="8" y="93"/>
                      <a:pt x="13" y="90"/>
                      <a:pt x="19" y="89"/>
                    </a:cubicBezTo>
                    <a:cubicBezTo>
                      <a:pt x="22" y="89"/>
                      <a:pt x="24" y="89"/>
                      <a:pt x="27" y="88"/>
                    </a:cubicBezTo>
                    <a:cubicBezTo>
                      <a:pt x="27" y="85"/>
                      <a:pt x="25" y="85"/>
                      <a:pt x="23" y="85"/>
                    </a:cubicBezTo>
                    <a:cubicBezTo>
                      <a:pt x="21" y="84"/>
                      <a:pt x="18" y="84"/>
                      <a:pt x="15" y="85"/>
                    </a:cubicBezTo>
                    <a:cubicBezTo>
                      <a:pt x="8" y="85"/>
                      <a:pt x="3" y="80"/>
                      <a:pt x="3" y="72"/>
                    </a:cubicBezTo>
                    <a:cubicBezTo>
                      <a:pt x="4" y="63"/>
                      <a:pt x="9" y="57"/>
                      <a:pt x="15" y="51"/>
                    </a:cubicBezTo>
                    <a:cubicBezTo>
                      <a:pt x="19" y="49"/>
                      <a:pt x="23" y="46"/>
                      <a:pt x="26" y="44"/>
                    </a:cubicBezTo>
                    <a:cubicBezTo>
                      <a:pt x="35" y="40"/>
                      <a:pt x="43" y="40"/>
                      <a:pt x="52" y="44"/>
                    </a:cubicBezTo>
                    <a:cubicBezTo>
                      <a:pt x="58" y="47"/>
                      <a:pt x="64" y="50"/>
                      <a:pt x="70" y="54"/>
                    </a:cubicBezTo>
                    <a:close/>
                  </a:path>
                </a:pathLst>
              </a:custGeom>
              <a:solidFill>
                <a:srgbClr val="FFFFFF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31" name="Freeform 18"/>
              <p:cNvSpPr>
                <a:spLocks noEditPoints="1"/>
              </p:cNvSpPr>
              <p:nvPr/>
            </p:nvSpPr>
            <p:spPr bwMode="auto">
              <a:xfrm>
                <a:off x="1979" y="2565"/>
                <a:ext cx="259" cy="125"/>
              </a:xfrm>
              <a:custGeom>
                <a:avLst/>
                <a:gdLst>
                  <a:gd name="T0" fmla="*/ 58 w 373"/>
                  <a:gd name="T1" fmla="*/ 136 h 177"/>
                  <a:gd name="T2" fmla="*/ 0 w 373"/>
                  <a:gd name="T3" fmla="*/ 126 h 177"/>
                  <a:gd name="T4" fmla="*/ 11 w 373"/>
                  <a:gd name="T5" fmla="*/ 91 h 177"/>
                  <a:gd name="T6" fmla="*/ 26 w 373"/>
                  <a:gd name="T7" fmla="*/ 49 h 177"/>
                  <a:gd name="T8" fmla="*/ 65 w 373"/>
                  <a:gd name="T9" fmla="*/ 47 h 177"/>
                  <a:gd name="T10" fmla="*/ 78 w 373"/>
                  <a:gd name="T11" fmla="*/ 18 h 177"/>
                  <a:gd name="T12" fmla="*/ 123 w 373"/>
                  <a:gd name="T13" fmla="*/ 16 h 177"/>
                  <a:gd name="T14" fmla="*/ 148 w 373"/>
                  <a:gd name="T15" fmla="*/ 1 h 177"/>
                  <a:gd name="T16" fmla="*/ 176 w 373"/>
                  <a:gd name="T17" fmla="*/ 19 h 177"/>
                  <a:gd name="T18" fmla="*/ 211 w 373"/>
                  <a:gd name="T19" fmla="*/ 28 h 177"/>
                  <a:gd name="T20" fmla="*/ 245 w 373"/>
                  <a:gd name="T21" fmla="*/ 14 h 177"/>
                  <a:gd name="T22" fmla="*/ 271 w 373"/>
                  <a:gd name="T23" fmla="*/ 31 h 177"/>
                  <a:gd name="T24" fmla="*/ 306 w 373"/>
                  <a:gd name="T25" fmla="*/ 17 h 177"/>
                  <a:gd name="T26" fmla="*/ 325 w 373"/>
                  <a:gd name="T27" fmla="*/ 37 h 177"/>
                  <a:gd name="T28" fmla="*/ 362 w 373"/>
                  <a:gd name="T29" fmla="*/ 49 h 177"/>
                  <a:gd name="T30" fmla="*/ 355 w 373"/>
                  <a:gd name="T31" fmla="*/ 95 h 177"/>
                  <a:gd name="T32" fmla="*/ 368 w 373"/>
                  <a:gd name="T33" fmla="*/ 118 h 177"/>
                  <a:gd name="T34" fmla="*/ 342 w 373"/>
                  <a:gd name="T35" fmla="*/ 150 h 177"/>
                  <a:gd name="T36" fmla="*/ 319 w 373"/>
                  <a:gd name="T37" fmla="*/ 146 h 177"/>
                  <a:gd name="T38" fmla="*/ 303 w 373"/>
                  <a:gd name="T39" fmla="*/ 144 h 177"/>
                  <a:gd name="T40" fmla="*/ 253 w 373"/>
                  <a:gd name="T41" fmla="*/ 176 h 177"/>
                  <a:gd name="T42" fmla="*/ 219 w 373"/>
                  <a:gd name="T43" fmla="*/ 161 h 177"/>
                  <a:gd name="T44" fmla="*/ 212 w 373"/>
                  <a:gd name="T45" fmla="*/ 149 h 177"/>
                  <a:gd name="T46" fmla="*/ 176 w 373"/>
                  <a:gd name="T47" fmla="*/ 175 h 177"/>
                  <a:gd name="T48" fmla="*/ 129 w 373"/>
                  <a:gd name="T49" fmla="*/ 153 h 177"/>
                  <a:gd name="T50" fmla="*/ 107 w 373"/>
                  <a:gd name="T51" fmla="*/ 165 h 177"/>
                  <a:gd name="T52" fmla="*/ 81 w 373"/>
                  <a:gd name="T53" fmla="*/ 160 h 177"/>
                  <a:gd name="T54" fmla="*/ 65 w 373"/>
                  <a:gd name="T55" fmla="*/ 122 h 177"/>
                  <a:gd name="T56" fmla="*/ 75 w 373"/>
                  <a:gd name="T57" fmla="*/ 121 h 177"/>
                  <a:gd name="T58" fmla="*/ 81 w 373"/>
                  <a:gd name="T59" fmla="*/ 154 h 177"/>
                  <a:gd name="T60" fmla="*/ 125 w 373"/>
                  <a:gd name="T61" fmla="*/ 138 h 177"/>
                  <a:gd name="T62" fmla="*/ 132 w 373"/>
                  <a:gd name="T63" fmla="*/ 150 h 177"/>
                  <a:gd name="T64" fmla="*/ 170 w 373"/>
                  <a:gd name="T65" fmla="*/ 170 h 177"/>
                  <a:gd name="T66" fmla="*/ 194 w 373"/>
                  <a:gd name="T67" fmla="*/ 160 h 177"/>
                  <a:gd name="T68" fmla="*/ 206 w 373"/>
                  <a:gd name="T69" fmla="*/ 133 h 177"/>
                  <a:gd name="T70" fmla="*/ 221 w 373"/>
                  <a:gd name="T71" fmla="*/ 156 h 177"/>
                  <a:gd name="T72" fmla="*/ 271 w 373"/>
                  <a:gd name="T73" fmla="*/ 169 h 177"/>
                  <a:gd name="T74" fmla="*/ 297 w 373"/>
                  <a:gd name="T75" fmla="*/ 126 h 177"/>
                  <a:gd name="T76" fmla="*/ 311 w 373"/>
                  <a:gd name="T77" fmla="*/ 136 h 177"/>
                  <a:gd name="T78" fmla="*/ 358 w 373"/>
                  <a:gd name="T79" fmla="*/ 128 h 177"/>
                  <a:gd name="T80" fmla="*/ 344 w 373"/>
                  <a:gd name="T81" fmla="*/ 100 h 177"/>
                  <a:gd name="T82" fmla="*/ 343 w 373"/>
                  <a:gd name="T83" fmla="*/ 93 h 177"/>
                  <a:gd name="T84" fmla="*/ 363 w 373"/>
                  <a:gd name="T85" fmla="*/ 80 h 177"/>
                  <a:gd name="T86" fmla="*/ 347 w 373"/>
                  <a:gd name="T87" fmla="*/ 47 h 177"/>
                  <a:gd name="T88" fmla="*/ 318 w 373"/>
                  <a:gd name="T89" fmla="*/ 47 h 177"/>
                  <a:gd name="T90" fmla="*/ 303 w 373"/>
                  <a:gd name="T91" fmla="*/ 24 h 177"/>
                  <a:gd name="T92" fmla="*/ 264 w 373"/>
                  <a:gd name="T93" fmla="*/ 46 h 177"/>
                  <a:gd name="T94" fmla="*/ 258 w 373"/>
                  <a:gd name="T95" fmla="*/ 47 h 177"/>
                  <a:gd name="T96" fmla="*/ 246 w 373"/>
                  <a:gd name="T97" fmla="*/ 20 h 177"/>
                  <a:gd name="T98" fmla="*/ 220 w 373"/>
                  <a:gd name="T99" fmla="*/ 28 h 177"/>
                  <a:gd name="T100" fmla="*/ 203 w 373"/>
                  <a:gd name="T101" fmla="*/ 35 h 177"/>
                  <a:gd name="T102" fmla="*/ 177 w 373"/>
                  <a:gd name="T103" fmla="*/ 27 h 177"/>
                  <a:gd name="T104" fmla="*/ 170 w 373"/>
                  <a:gd name="T105" fmla="*/ 22 h 177"/>
                  <a:gd name="T106" fmla="*/ 140 w 373"/>
                  <a:gd name="T107" fmla="*/ 15 h 177"/>
                  <a:gd name="T108" fmla="*/ 131 w 373"/>
                  <a:gd name="T109" fmla="*/ 35 h 177"/>
                  <a:gd name="T110" fmla="*/ 117 w 373"/>
                  <a:gd name="T111" fmla="*/ 16 h 177"/>
                  <a:gd name="T112" fmla="*/ 69 w 373"/>
                  <a:gd name="T113" fmla="*/ 42 h 177"/>
                  <a:gd name="T114" fmla="*/ 76 w 373"/>
                  <a:gd name="T115" fmla="*/ 61 h 177"/>
                  <a:gd name="T116" fmla="*/ 21 w 373"/>
                  <a:gd name="T117" fmla="*/ 58 h 177"/>
                  <a:gd name="T118" fmla="*/ 29 w 373"/>
                  <a:gd name="T119" fmla="*/ 92 h 177"/>
                  <a:gd name="T120" fmla="*/ 11 w 373"/>
                  <a:gd name="T121" fmla="*/ 106 h 177"/>
                  <a:gd name="T122" fmla="*/ 9 w 373"/>
                  <a:gd name="T123" fmla="*/ 132 h 177"/>
                  <a:gd name="T124" fmla="*/ 65 w 373"/>
                  <a:gd name="T125" fmla="*/ 122 h 17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373" h="177">
                    <a:moveTo>
                      <a:pt x="66" y="142"/>
                    </a:moveTo>
                    <a:cubicBezTo>
                      <a:pt x="66" y="139"/>
                      <a:pt x="65" y="136"/>
                      <a:pt x="65" y="133"/>
                    </a:cubicBezTo>
                    <a:cubicBezTo>
                      <a:pt x="63" y="134"/>
                      <a:pt x="60" y="135"/>
                      <a:pt x="58" y="136"/>
                    </a:cubicBezTo>
                    <a:cubicBezTo>
                      <a:pt x="51" y="143"/>
                      <a:pt x="42" y="145"/>
                      <a:pt x="33" y="145"/>
                    </a:cubicBezTo>
                    <a:cubicBezTo>
                      <a:pt x="23" y="145"/>
                      <a:pt x="13" y="143"/>
                      <a:pt x="5" y="135"/>
                    </a:cubicBezTo>
                    <a:cubicBezTo>
                      <a:pt x="2" y="132"/>
                      <a:pt x="0" y="129"/>
                      <a:pt x="0" y="126"/>
                    </a:cubicBezTo>
                    <a:cubicBezTo>
                      <a:pt x="1" y="118"/>
                      <a:pt x="2" y="109"/>
                      <a:pt x="6" y="102"/>
                    </a:cubicBezTo>
                    <a:cubicBezTo>
                      <a:pt x="8" y="99"/>
                      <a:pt x="11" y="97"/>
                      <a:pt x="14" y="94"/>
                    </a:cubicBezTo>
                    <a:cubicBezTo>
                      <a:pt x="13" y="93"/>
                      <a:pt x="12" y="92"/>
                      <a:pt x="11" y="91"/>
                    </a:cubicBezTo>
                    <a:cubicBezTo>
                      <a:pt x="3" y="85"/>
                      <a:pt x="3" y="75"/>
                      <a:pt x="7" y="67"/>
                    </a:cubicBezTo>
                    <a:cubicBezTo>
                      <a:pt x="11" y="59"/>
                      <a:pt x="16" y="53"/>
                      <a:pt x="24" y="50"/>
                    </a:cubicBezTo>
                    <a:cubicBezTo>
                      <a:pt x="25" y="49"/>
                      <a:pt x="26" y="49"/>
                      <a:pt x="26" y="49"/>
                    </a:cubicBezTo>
                    <a:cubicBezTo>
                      <a:pt x="35" y="43"/>
                      <a:pt x="45" y="43"/>
                      <a:pt x="54" y="45"/>
                    </a:cubicBezTo>
                    <a:cubicBezTo>
                      <a:pt x="58" y="46"/>
                      <a:pt x="61" y="48"/>
                      <a:pt x="65" y="49"/>
                    </a:cubicBezTo>
                    <a:cubicBezTo>
                      <a:pt x="65" y="48"/>
                      <a:pt x="65" y="47"/>
                      <a:pt x="65" y="47"/>
                    </a:cubicBezTo>
                    <a:cubicBezTo>
                      <a:pt x="63" y="42"/>
                      <a:pt x="65" y="38"/>
                      <a:pt x="66" y="34"/>
                    </a:cubicBezTo>
                    <a:cubicBezTo>
                      <a:pt x="67" y="31"/>
                      <a:pt x="69" y="29"/>
                      <a:pt x="70" y="27"/>
                    </a:cubicBezTo>
                    <a:cubicBezTo>
                      <a:pt x="72" y="24"/>
                      <a:pt x="75" y="20"/>
                      <a:pt x="78" y="18"/>
                    </a:cubicBezTo>
                    <a:cubicBezTo>
                      <a:pt x="79" y="17"/>
                      <a:pt x="80" y="16"/>
                      <a:pt x="81" y="15"/>
                    </a:cubicBezTo>
                    <a:cubicBezTo>
                      <a:pt x="91" y="6"/>
                      <a:pt x="103" y="6"/>
                      <a:pt x="116" y="10"/>
                    </a:cubicBezTo>
                    <a:cubicBezTo>
                      <a:pt x="119" y="11"/>
                      <a:pt x="121" y="13"/>
                      <a:pt x="123" y="16"/>
                    </a:cubicBezTo>
                    <a:cubicBezTo>
                      <a:pt x="125" y="18"/>
                      <a:pt x="127" y="20"/>
                      <a:pt x="130" y="21"/>
                    </a:cubicBezTo>
                    <a:cubicBezTo>
                      <a:pt x="132" y="18"/>
                      <a:pt x="134" y="15"/>
                      <a:pt x="135" y="12"/>
                    </a:cubicBezTo>
                    <a:cubicBezTo>
                      <a:pt x="138" y="6"/>
                      <a:pt x="143" y="3"/>
                      <a:pt x="148" y="1"/>
                    </a:cubicBezTo>
                    <a:cubicBezTo>
                      <a:pt x="151" y="0"/>
                      <a:pt x="153" y="1"/>
                      <a:pt x="155" y="2"/>
                    </a:cubicBezTo>
                    <a:cubicBezTo>
                      <a:pt x="161" y="3"/>
                      <a:pt x="166" y="7"/>
                      <a:pt x="171" y="11"/>
                    </a:cubicBezTo>
                    <a:cubicBezTo>
                      <a:pt x="173" y="13"/>
                      <a:pt x="174" y="16"/>
                      <a:pt x="176" y="19"/>
                    </a:cubicBezTo>
                    <a:cubicBezTo>
                      <a:pt x="182" y="18"/>
                      <a:pt x="188" y="17"/>
                      <a:pt x="194" y="20"/>
                    </a:cubicBezTo>
                    <a:cubicBezTo>
                      <a:pt x="199" y="22"/>
                      <a:pt x="205" y="24"/>
                      <a:pt x="208" y="30"/>
                    </a:cubicBezTo>
                    <a:cubicBezTo>
                      <a:pt x="209" y="29"/>
                      <a:pt x="210" y="29"/>
                      <a:pt x="211" y="28"/>
                    </a:cubicBezTo>
                    <a:cubicBezTo>
                      <a:pt x="215" y="23"/>
                      <a:pt x="221" y="19"/>
                      <a:pt x="227" y="16"/>
                    </a:cubicBezTo>
                    <a:cubicBezTo>
                      <a:pt x="231" y="14"/>
                      <a:pt x="236" y="13"/>
                      <a:pt x="241" y="14"/>
                    </a:cubicBezTo>
                    <a:cubicBezTo>
                      <a:pt x="242" y="14"/>
                      <a:pt x="243" y="14"/>
                      <a:pt x="245" y="14"/>
                    </a:cubicBezTo>
                    <a:cubicBezTo>
                      <a:pt x="250" y="15"/>
                      <a:pt x="254" y="17"/>
                      <a:pt x="258" y="22"/>
                    </a:cubicBezTo>
                    <a:cubicBezTo>
                      <a:pt x="261" y="26"/>
                      <a:pt x="264" y="29"/>
                      <a:pt x="265" y="35"/>
                    </a:cubicBezTo>
                    <a:cubicBezTo>
                      <a:pt x="267" y="34"/>
                      <a:pt x="269" y="33"/>
                      <a:pt x="271" y="31"/>
                    </a:cubicBezTo>
                    <a:cubicBezTo>
                      <a:pt x="276" y="26"/>
                      <a:pt x="283" y="23"/>
                      <a:pt x="290" y="20"/>
                    </a:cubicBezTo>
                    <a:cubicBezTo>
                      <a:pt x="292" y="19"/>
                      <a:pt x="294" y="19"/>
                      <a:pt x="295" y="18"/>
                    </a:cubicBezTo>
                    <a:cubicBezTo>
                      <a:pt x="299" y="15"/>
                      <a:pt x="302" y="16"/>
                      <a:pt x="306" y="17"/>
                    </a:cubicBezTo>
                    <a:cubicBezTo>
                      <a:pt x="309" y="17"/>
                      <a:pt x="312" y="19"/>
                      <a:pt x="315" y="21"/>
                    </a:cubicBezTo>
                    <a:cubicBezTo>
                      <a:pt x="318" y="23"/>
                      <a:pt x="320" y="25"/>
                      <a:pt x="323" y="28"/>
                    </a:cubicBezTo>
                    <a:cubicBezTo>
                      <a:pt x="325" y="30"/>
                      <a:pt x="325" y="34"/>
                      <a:pt x="325" y="37"/>
                    </a:cubicBezTo>
                    <a:cubicBezTo>
                      <a:pt x="325" y="39"/>
                      <a:pt x="325" y="42"/>
                      <a:pt x="325" y="45"/>
                    </a:cubicBezTo>
                    <a:cubicBezTo>
                      <a:pt x="329" y="44"/>
                      <a:pt x="333" y="43"/>
                      <a:pt x="337" y="42"/>
                    </a:cubicBezTo>
                    <a:cubicBezTo>
                      <a:pt x="346" y="41"/>
                      <a:pt x="355" y="42"/>
                      <a:pt x="362" y="49"/>
                    </a:cubicBezTo>
                    <a:cubicBezTo>
                      <a:pt x="369" y="55"/>
                      <a:pt x="372" y="63"/>
                      <a:pt x="373" y="72"/>
                    </a:cubicBezTo>
                    <a:cubicBezTo>
                      <a:pt x="373" y="73"/>
                      <a:pt x="372" y="74"/>
                      <a:pt x="372" y="75"/>
                    </a:cubicBezTo>
                    <a:cubicBezTo>
                      <a:pt x="369" y="84"/>
                      <a:pt x="364" y="91"/>
                      <a:pt x="355" y="95"/>
                    </a:cubicBezTo>
                    <a:cubicBezTo>
                      <a:pt x="356" y="96"/>
                      <a:pt x="357" y="97"/>
                      <a:pt x="358" y="98"/>
                    </a:cubicBezTo>
                    <a:cubicBezTo>
                      <a:pt x="362" y="102"/>
                      <a:pt x="366" y="107"/>
                      <a:pt x="368" y="113"/>
                    </a:cubicBezTo>
                    <a:cubicBezTo>
                      <a:pt x="368" y="114"/>
                      <a:pt x="369" y="116"/>
                      <a:pt x="368" y="118"/>
                    </a:cubicBezTo>
                    <a:cubicBezTo>
                      <a:pt x="367" y="126"/>
                      <a:pt x="364" y="133"/>
                      <a:pt x="358" y="139"/>
                    </a:cubicBezTo>
                    <a:cubicBezTo>
                      <a:pt x="357" y="140"/>
                      <a:pt x="356" y="141"/>
                      <a:pt x="355" y="142"/>
                    </a:cubicBezTo>
                    <a:cubicBezTo>
                      <a:pt x="349" y="148"/>
                      <a:pt x="349" y="148"/>
                      <a:pt x="342" y="150"/>
                    </a:cubicBezTo>
                    <a:cubicBezTo>
                      <a:pt x="341" y="150"/>
                      <a:pt x="341" y="150"/>
                      <a:pt x="341" y="150"/>
                    </a:cubicBezTo>
                    <a:cubicBezTo>
                      <a:pt x="334" y="149"/>
                      <a:pt x="327" y="151"/>
                      <a:pt x="321" y="147"/>
                    </a:cubicBezTo>
                    <a:cubicBezTo>
                      <a:pt x="320" y="146"/>
                      <a:pt x="320" y="146"/>
                      <a:pt x="319" y="146"/>
                    </a:cubicBezTo>
                    <a:cubicBezTo>
                      <a:pt x="315" y="145"/>
                      <a:pt x="312" y="143"/>
                      <a:pt x="308" y="141"/>
                    </a:cubicBezTo>
                    <a:cubicBezTo>
                      <a:pt x="307" y="140"/>
                      <a:pt x="306" y="140"/>
                      <a:pt x="305" y="139"/>
                    </a:cubicBezTo>
                    <a:cubicBezTo>
                      <a:pt x="304" y="141"/>
                      <a:pt x="304" y="142"/>
                      <a:pt x="303" y="144"/>
                    </a:cubicBezTo>
                    <a:cubicBezTo>
                      <a:pt x="300" y="159"/>
                      <a:pt x="291" y="168"/>
                      <a:pt x="277" y="173"/>
                    </a:cubicBezTo>
                    <a:cubicBezTo>
                      <a:pt x="271" y="174"/>
                      <a:pt x="266" y="177"/>
                      <a:pt x="260" y="176"/>
                    </a:cubicBezTo>
                    <a:cubicBezTo>
                      <a:pt x="257" y="176"/>
                      <a:pt x="255" y="176"/>
                      <a:pt x="253" y="176"/>
                    </a:cubicBezTo>
                    <a:cubicBezTo>
                      <a:pt x="251" y="175"/>
                      <a:pt x="248" y="174"/>
                      <a:pt x="246" y="174"/>
                    </a:cubicBezTo>
                    <a:cubicBezTo>
                      <a:pt x="237" y="172"/>
                      <a:pt x="228" y="169"/>
                      <a:pt x="221" y="163"/>
                    </a:cubicBezTo>
                    <a:cubicBezTo>
                      <a:pt x="220" y="162"/>
                      <a:pt x="219" y="162"/>
                      <a:pt x="219" y="161"/>
                    </a:cubicBezTo>
                    <a:cubicBezTo>
                      <a:pt x="218" y="157"/>
                      <a:pt x="215" y="155"/>
                      <a:pt x="213" y="152"/>
                    </a:cubicBezTo>
                    <a:cubicBezTo>
                      <a:pt x="213" y="151"/>
                      <a:pt x="212" y="151"/>
                      <a:pt x="212" y="151"/>
                    </a:cubicBezTo>
                    <a:cubicBezTo>
                      <a:pt x="212" y="150"/>
                      <a:pt x="212" y="149"/>
                      <a:pt x="212" y="149"/>
                    </a:cubicBezTo>
                    <a:cubicBezTo>
                      <a:pt x="210" y="148"/>
                      <a:pt x="209" y="149"/>
                      <a:pt x="208" y="150"/>
                    </a:cubicBezTo>
                    <a:cubicBezTo>
                      <a:pt x="205" y="154"/>
                      <a:pt x="203" y="157"/>
                      <a:pt x="200" y="160"/>
                    </a:cubicBezTo>
                    <a:cubicBezTo>
                      <a:pt x="194" y="169"/>
                      <a:pt x="185" y="173"/>
                      <a:pt x="176" y="175"/>
                    </a:cubicBezTo>
                    <a:cubicBezTo>
                      <a:pt x="169" y="177"/>
                      <a:pt x="162" y="175"/>
                      <a:pt x="156" y="173"/>
                    </a:cubicBezTo>
                    <a:cubicBezTo>
                      <a:pt x="147" y="170"/>
                      <a:pt x="139" y="165"/>
                      <a:pt x="133" y="159"/>
                    </a:cubicBezTo>
                    <a:cubicBezTo>
                      <a:pt x="131" y="157"/>
                      <a:pt x="130" y="155"/>
                      <a:pt x="129" y="153"/>
                    </a:cubicBezTo>
                    <a:cubicBezTo>
                      <a:pt x="128" y="151"/>
                      <a:pt x="127" y="150"/>
                      <a:pt x="126" y="149"/>
                    </a:cubicBezTo>
                    <a:cubicBezTo>
                      <a:pt x="123" y="152"/>
                      <a:pt x="120" y="155"/>
                      <a:pt x="117" y="158"/>
                    </a:cubicBezTo>
                    <a:cubicBezTo>
                      <a:pt x="114" y="161"/>
                      <a:pt x="110" y="162"/>
                      <a:pt x="107" y="165"/>
                    </a:cubicBezTo>
                    <a:cubicBezTo>
                      <a:pt x="106" y="166"/>
                      <a:pt x="104" y="165"/>
                      <a:pt x="103" y="165"/>
                    </a:cubicBezTo>
                    <a:cubicBezTo>
                      <a:pt x="101" y="165"/>
                      <a:pt x="98" y="165"/>
                      <a:pt x="96" y="165"/>
                    </a:cubicBezTo>
                    <a:cubicBezTo>
                      <a:pt x="90" y="166"/>
                      <a:pt x="85" y="163"/>
                      <a:pt x="81" y="160"/>
                    </a:cubicBezTo>
                    <a:cubicBezTo>
                      <a:pt x="78" y="159"/>
                      <a:pt x="76" y="157"/>
                      <a:pt x="74" y="155"/>
                    </a:cubicBezTo>
                    <a:cubicBezTo>
                      <a:pt x="73" y="150"/>
                      <a:pt x="71" y="145"/>
                      <a:pt x="66" y="142"/>
                    </a:cubicBezTo>
                    <a:close/>
                    <a:moveTo>
                      <a:pt x="65" y="122"/>
                    </a:moveTo>
                    <a:cubicBezTo>
                      <a:pt x="67" y="120"/>
                      <a:pt x="69" y="119"/>
                      <a:pt x="71" y="117"/>
                    </a:cubicBezTo>
                    <a:cubicBezTo>
                      <a:pt x="72" y="116"/>
                      <a:pt x="74" y="117"/>
                      <a:pt x="74" y="118"/>
                    </a:cubicBezTo>
                    <a:cubicBezTo>
                      <a:pt x="75" y="119"/>
                      <a:pt x="75" y="121"/>
                      <a:pt x="75" y="121"/>
                    </a:cubicBezTo>
                    <a:cubicBezTo>
                      <a:pt x="74" y="124"/>
                      <a:pt x="73" y="126"/>
                      <a:pt x="72" y="128"/>
                    </a:cubicBezTo>
                    <a:cubicBezTo>
                      <a:pt x="69" y="136"/>
                      <a:pt x="71" y="142"/>
                      <a:pt x="76" y="149"/>
                    </a:cubicBezTo>
                    <a:cubicBezTo>
                      <a:pt x="77" y="151"/>
                      <a:pt x="79" y="152"/>
                      <a:pt x="81" y="154"/>
                    </a:cubicBezTo>
                    <a:cubicBezTo>
                      <a:pt x="83" y="155"/>
                      <a:pt x="86" y="157"/>
                      <a:pt x="89" y="158"/>
                    </a:cubicBezTo>
                    <a:cubicBezTo>
                      <a:pt x="96" y="161"/>
                      <a:pt x="103" y="161"/>
                      <a:pt x="110" y="157"/>
                    </a:cubicBezTo>
                    <a:cubicBezTo>
                      <a:pt x="116" y="152"/>
                      <a:pt x="122" y="146"/>
                      <a:pt x="125" y="138"/>
                    </a:cubicBezTo>
                    <a:cubicBezTo>
                      <a:pt x="125" y="137"/>
                      <a:pt x="126" y="137"/>
                      <a:pt x="126" y="136"/>
                    </a:cubicBezTo>
                    <a:cubicBezTo>
                      <a:pt x="128" y="136"/>
                      <a:pt x="129" y="138"/>
                      <a:pt x="129" y="139"/>
                    </a:cubicBezTo>
                    <a:cubicBezTo>
                      <a:pt x="129" y="143"/>
                      <a:pt x="131" y="147"/>
                      <a:pt x="132" y="150"/>
                    </a:cubicBezTo>
                    <a:cubicBezTo>
                      <a:pt x="134" y="153"/>
                      <a:pt x="135" y="157"/>
                      <a:pt x="138" y="159"/>
                    </a:cubicBezTo>
                    <a:cubicBezTo>
                      <a:pt x="146" y="165"/>
                      <a:pt x="155" y="170"/>
                      <a:pt x="166" y="170"/>
                    </a:cubicBezTo>
                    <a:cubicBezTo>
                      <a:pt x="167" y="170"/>
                      <a:pt x="169" y="170"/>
                      <a:pt x="170" y="170"/>
                    </a:cubicBezTo>
                    <a:cubicBezTo>
                      <a:pt x="173" y="170"/>
                      <a:pt x="176" y="170"/>
                      <a:pt x="179" y="169"/>
                    </a:cubicBezTo>
                    <a:cubicBezTo>
                      <a:pt x="182" y="167"/>
                      <a:pt x="185" y="166"/>
                      <a:pt x="188" y="164"/>
                    </a:cubicBezTo>
                    <a:cubicBezTo>
                      <a:pt x="190" y="163"/>
                      <a:pt x="192" y="162"/>
                      <a:pt x="194" y="160"/>
                    </a:cubicBezTo>
                    <a:cubicBezTo>
                      <a:pt x="197" y="156"/>
                      <a:pt x="200" y="152"/>
                      <a:pt x="203" y="148"/>
                    </a:cubicBezTo>
                    <a:cubicBezTo>
                      <a:pt x="205" y="146"/>
                      <a:pt x="205" y="144"/>
                      <a:pt x="205" y="141"/>
                    </a:cubicBezTo>
                    <a:cubicBezTo>
                      <a:pt x="206" y="138"/>
                      <a:pt x="206" y="136"/>
                      <a:pt x="206" y="133"/>
                    </a:cubicBezTo>
                    <a:cubicBezTo>
                      <a:pt x="209" y="133"/>
                      <a:pt x="211" y="134"/>
                      <a:pt x="212" y="136"/>
                    </a:cubicBezTo>
                    <a:cubicBezTo>
                      <a:pt x="213" y="138"/>
                      <a:pt x="213" y="141"/>
                      <a:pt x="214" y="143"/>
                    </a:cubicBezTo>
                    <a:cubicBezTo>
                      <a:pt x="216" y="148"/>
                      <a:pt x="217" y="153"/>
                      <a:pt x="221" y="156"/>
                    </a:cubicBezTo>
                    <a:cubicBezTo>
                      <a:pt x="226" y="160"/>
                      <a:pt x="230" y="164"/>
                      <a:pt x="236" y="167"/>
                    </a:cubicBezTo>
                    <a:cubicBezTo>
                      <a:pt x="240" y="169"/>
                      <a:pt x="245" y="169"/>
                      <a:pt x="249" y="170"/>
                    </a:cubicBezTo>
                    <a:cubicBezTo>
                      <a:pt x="257" y="172"/>
                      <a:pt x="264" y="171"/>
                      <a:pt x="271" y="169"/>
                    </a:cubicBezTo>
                    <a:cubicBezTo>
                      <a:pt x="282" y="167"/>
                      <a:pt x="291" y="160"/>
                      <a:pt x="296" y="149"/>
                    </a:cubicBezTo>
                    <a:cubicBezTo>
                      <a:pt x="299" y="143"/>
                      <a:pt x="301" y="136"/>
                      <a:pt x="298" y="129"/>
                    </a:cubicBezTo>
                    <a:cubicBezTo>
                      <a:pt x="297" y="128"/>
                      <a:pt x="297" y="127"/>
                      <a:pt x="297" y="126"/>
                    </a:cubicBezTo>
                    <a:cubicBezTo>
                      <a:pt x="298" y="126"/>
                      <a:pt x="298" y="125"/>
                      <a:pt x="299" y="125"/>
                    </a:cubicBezTo>
                    <a:cubicBezTo>
                      <a:pt x="300" y="126"/>
                      <a:pt x="302" y="127"/>
                      <a:pt x="303" y="129"/>
                    </a:cubicBezTo>
                    <a:cubicBezTo>
                      <a:pt x="305" y="132"/>
                      <a:pt x="308" y="134"/>
                      <a:pt x="311" y="136"/>
                    </a:cubicBezTo>
                    <a:cubicBezTo>
                      <a:pt x="318" y="140"/>
                      <a:pt x="326" y="143"/>
                      <a:pt x="334" y="144"/>
                    </a:cubicBezTo>
                    <a:cubicBezTo>
                      <a:pt x="340" y="145"/>
                      <a:pt x="346" y="143"/>
                      <a:pt x="350" y="139"/>
                    </a:cubicBezTo>
                    <a:cubicBezTo>
                      <a:pt x="353" y="135"/>
                      <a:pt x="356" y="132"/>
                      <a:pt x="358" y="128"/>
                    </a:cubicBezTo>
                    <a:cubicBezTo>
                      <a:pt x="362" y="122"/>
                      <a:pt x="363" y="116"/>
                      <a:pt x="361" y="109"/>
                    </a:cubicBezTo>
                    <a:cubicBezTo>
                      <a:pt x="360" y="107"/>
                      <a:pt x="359" y="105"/>
                      <a:pt x="357" y="103"/>
                    </a:cubicBezTo>
                    <a:cubicBezTo>
                      <a:pt x="353" y="101"/>
                      <a:pt x="349" y="99"/>
                      <a:pt x="344" y="100"/>
                    </a:cubicBezTo>
                    <a:cubicBezTo>
                      <a:pt x="344" y="100"/>
                      <a:pt x="343" y="100"/>
                      <a:pt x="341" y="100"/>
                    </a:cubicBezTo>
                    <a:cubicBezTo>
                      <a:pt x="341" y="98"/>
                      <a:pt x="340" y="96"/>
                      <a:pt x="339" y="94"/>
                    </a:cubicBezTo>
                    <a:cubicBezTo>
                      <a:pt x="341" y="94"/>
                      <a:pt x="342" y="93"/>
                      <a:pt x="343" y="93"/>
                    </a:cubicBezTo>
                    <a:cubicBezTo>
                      <a:pt x="346" y="93"/>
                      <a:pt x="349" y="92"/>
                      <a:pt x="351" y="90"/>
                    </a:cubicBezTo>
                    <a:cubicBezTo>
                      <a:pt x="353" y="89"/>
                      <a:pt x="354" y="88"/>
                      <a:pt x="355" y="88"/>
                    </a:cubicBezTo>
                    <a:cubicBezTo>
                      <a:pt x="359" y="86"/>
                      <a:pt x="361" y="83"/>
                      <a:pt x="363" y="80"/>
                    </a:cubicBezTo>
                    <a:cubicBezTo>
                      <a:pt x="364" y="77"/>
                      <a:pt x="366" y="73"/>
                      <a:pt x="366" y="70"/>
                    </a:cubicBezTo>
                    <a:cubicBezTo>
                      <a:pt x="369" y="60"/>
                      <a:pt x="362" y="50"/>
                      <a:pt x="352" y="48"/>
                    </a:cubicBezTo>
                    <a:cubicBezTo>
                      <a:pt x="350" y="48"/>
                      <a:pt x="349" y="47"/>
                      <a:pt x="347" y="47"/>
                    </a:cubicBezTo>
                    <a:cubicBezTo>
                      <a:pt x="341" y="47"/>
                      <a:pt x="336" y="47"/>
                      <a:pt x="330" y="49"/>
                    </a:cubicBezTo>
                    <a:cubicBezTo>
                      <a:pt x="327" y="51"/>
                      <a:pt x="324" y="53"/>
                      <a:pt x="320" y="55"/>
                    </a:cubicBezTo>
                    <a:cubicBezTo>
                      <a:pt x="318" y="53"/>
                      <a:pt x="317" y="50"/>
                      <a:pt x="318" y="47"/>
                    </a:cubicBezTo>
                    <a:cubicBezTo>
                      <a:pt x="319" y="45"/>
                      <a:pt x="319" y="44"/>
                      <a:pt x="320" y="42"/>
                    </a:cubicBezTo>
                    <a:cubicBezTo>
                      <a:pt x="321" y="37"/>
                      <a:pt x="319" y="33"/>
                      <a:pt x="316" y="30"/>
                    </a:cubicBezTo>
                    <a:cubicBezTo>
                      <a:pt x="312" y="26"/>
                      <a:pt x="308" y="24"/>
                      <a:pt x="303" y="24"/>
                    </a:cubicBezTo>
                    <a:cubicBezTo>
                      <a:pt x="296" y="23"/>
                      <a:pt x="289" y="25"/>
                      <a:pt x="283" y="30"/>
                    </a:cubicBezTo>
                    <a:cubicBezTo>
                      <a:pt x="280" y="32"/>
                      <a:pt x="276" y="34"/>
                      <a:pt x="272" y="37"/>
                    </a:cubicBezTo>
                    <a:cubicBezTo>
                      <a:pt x="269" y="39"/>
                      <a:pt x="266" y="43"/>
                      <a:pt x="264" y="46"/>
                    </a:cubicBezTo>
                    <a:cubicBezTo>
                      <a:pt x="264" y="47"/>
                      <a:pt x="264" y="49"/>
                      <a:pt x="263" y="50"/>
                    </a:cubicBezTo>
                    <a:cubicBezTo>
                      <a:pt x="263" y="51"/>
                      <a:pt x="261" y="51"/>
                      <a:pt x="260" y="50"/>
                    </a:cubicBezTo>
                    <a:cubicBezTo>
                      <a:pt x="259" y="49"/>
                      <a:pt x="258" y="48"/>
                      <a:pt x="258" y="47"/>
                    </a:cubicBezTo>
                    <a:cubicBezTo>
                      <a:pt x="258" y="45"/>
                      <a:pt x="259" y="43"/>
                      <a:pt x="259" y="42"/>
                    </a:cubicBezTo>
                    <a:cubicBezTo>
                      <a:pt x="260" y="35"/>
                      <a:pt x="260" y="28"/>
                      <a:pt x="254" y="24"/>
                    </a:cubicBezTo>
                    <a:cubicBezTo>
                      <a:pt x="252" y="22"/>
                      <a:pt x="249" y="20"/>
                      <a:pt x="246" y="20"/>
                    </a:cubicBezTo>
                    <a:cubicBezTo>
                      <a:pt x="245" y="19"/>
                      <a:pt x="243" y="19"/>
                      <a:pt x="241" y="19"/>
                    </a:cubicBezTo>
                    <a:cubicBezTo>
                      <a:pt x="237" y="18"/>
                      <a:pt x="233" y="19"/>
                      <a:pt x="229" y="21"/>
                    </a:cubicBezTo>
                    <a:cubicBezTo>
                      <a:pt x="226" y="24"/>
                      <a:pt x="223" y="26"/>
                      <a:pt x="220" y="28"/>
                    </a:cubicBezTo>
                    <a:cubicBezTo>
                      <a:pt x="215" y="31"/>
                      <a:pt x="212" y="35"/>
                      <a:pt x="212" y="40"/>
                    </a:cubicBezTo>
                    <a:cubicBezTo>
                      <a:pt x="210" y="41"/>
                      <a:pt x="209" y="42"/>
                      <a:pt x="208" y="42"/>
                    </a:cubicBezTo>
                    <a:cubicBezTo>
                      <a:pt x="204" y="40"/>
                      <a:pt x="203" y="38"/>
                      <a:pt x="203" y="35"/>
                    </a:cubicBezTo>
                    <a:cubicBezTo>
                      <a:pt x="202" y="31"/>
                      <a:pt x="200" y="28"/>
                      <a:pt x="197" y="26"/>
                    </a:cubicBezTo>
                    <a:cubicBezTo>
                      <a:pt x="192" y="24"/>
                      <a:pt x="188" y="22"/>
                      <a:pt x="183" y="23"/>
                    </a:cubicBezTo>
                    <a:cubicBezTo>
                      <a:pt x="180" y="23"/>
                      <a:pt x="178" y="24"/>
                      <a:pt x="177" y="27"/>
                    </a:cubicBezTo>
                    <a:cubicBezTo>
                      <a:pt x="176" y="29"/>
                      <a:pt x="175" y="31"/>
                      <a:pt x="172" y="33"/>
                    </a:cubicBezTo>
                    <a:cubicBezTo>
                      <a:pt x="172" y="30"/>
                      <a:pt x="171" y="28"/>
                      <a:pt x="170" y="26"/>
                    </a:cubicBezTo>
                    <a:cubicBezTo>
                      <a:pt x="170" y="25"/>
                      <a:pt x="170" y="24"/>
                      <a:pt x="170" y="22"/>
                    </a:cubicBezTo>
                    <a:cubicBezTo>
                      <a:pt x="170" y="13"/>
                      <a:pt x="164" y="8"/>
                      <a:pt x="155" y="7"/>
                    </a:cubicBezTo>
                    <a:cubicBezTo>
                      <a:pt x="154" y="7"/>
                      <a:pt x="154" y="7"/>
                      <a:pt x="153" y="7"/>
                    </a:cubicBezTo>
                    <a:cubicBezTo>
                      <a:pt x="146" y="7"/>
                      <a:pt x="143" y="9"/>
                      <a:pt x="140" y="15"/>
                    </a:cubicBezTo>
                    <a:cubicBezTo>
                      <a:pt x="138" y="19"/>
                      <a:pt x="137" y="22"/>
                      <a:pt x="135" y="26"/>
                    </a:cubicBezTo>
                    <a:cubicBezTo>
                      <a:pt x="136" y="28"/>
                      <a:pt x="136" y="29"/>
                      <a:pt x="136" y="31"/>
                    </a:cubicBezTo>
                    <a:cubicBezTo>
                      <a:pt x="135" y="33"/>
                      <a:pt x="133" y="34"/>
                      <a:pt x="131" y="35"/>
                    </a:cubicBezTo>
                    <a:cubicBezTo>
                      <a:pt x="130" y="33"/>
                      <a:pt x="130" y="32"/>
                      <a:pt x="129" y="30"/>
                    </a:cubicBezTo>
                    <a:cubicBezTo>
                      <a:pt x="129" y="29"/>
                      <a:pt x="129" y="28"/>
                      <a:pt x="129" y="28"/>
                    </a:cubicBezTo>
                    <a:cubicBezTo>
                      <a:pt x="125" y="23"/>
                      <a:pt x="122" y="19"/>
                      <a:pt x="117" y="16"/>
                    </a:cubicBezTo>
                    <a:cubicBezTo>
                      <a:pt x="112" y="14"/>
                      <a:pt x="107" y="14"/>
                      <a:pt x="101" y="13"/>
                    </a:cubicBezTo>
                    <a:cubicBezTo>
                      <a:pt x="97" y="13"/>
                      <a:pt x="93" y="14"/>
                      <a:pt x="89" y="16"/>
                    </a:cubicBezTo>
                    <a:cubicBezTo>
                      <a:pt x="79" y="23"/>
                      <a:pt x="72" y="31"/>
                      <a:pt x="69" y="42"/>
                    </a:cubicBezTo>
                    <a:cubicBezTo>
                      <a:pt x="68" y="45"/>
                      <a:pt x="68" y="47"/>
                      <a:pt x="70" y="50"/>
                    </a:cubicBezTo>
                    <a:cubicBezTo>
                      <a:pt x="71" y="52"/>
                      <a:pt x="73" y="54"/>
                      <a:pt x="75" y="56"/>
                    </a:cubicBezTo>
                    <a:cubicBezTo>
                      <a:pt x="76" y="57"/>
                      <a:pt x="77" y="58"/>
                      <a:pt x="76" y="61"/>
                    </a:cubicBezTo>
                    <a:cubicBezTo>
                      <a:pt x="70" y="57"/>
                      <a:pt x="64" y="54"/>
                      <a:pt x="58" y="51"/>
                    </a:cubicBezTo>
                    <a:cubicBezTo>
                      <a:pt x="49" y="47"/>
                      <a:pt x="41" y="47"/>
                      <a:pt x="32" y="51"/>
                    </a:cubicBezTo>
                    <a:cubicBezTo>
                      <a:pt x="29" y="53"/>
                      <a:pt x="25" y="56"/>
                      <a:pt x="21" y="58"/>
                    </a:cubicBezTo>
                    <a:cubicBezTo>
                      <a:pt x="15" y="64"/>
                      <a:pt x="10" y="70"/>
                      <a:pt x="9" y="79"/>
                    </a:cubicBezTo>
                    <a:cubicBezTo>
                      <a:pt x="9" y="87"/>
                      <a:pt x="14" y="92"/>
                      <a:pt x="21" y="92"/>
                    </a:cubicBezTo>
                    <a:cubicBezTo>
                      <a:pt x="24" y="91"/>
                      <a:pt x="27" y="91"/>
                      <a:pt x="29" y="92"/>
                    </a:cubicBezTo>
                    <a:cubicBezTo>
                      <a:pt x="31" y="92"/>
                      <a:pt x="33" y="92"/>
                      <a:pt x="33" y="95"/>
                    </a:cubicBezTo>
                    <a:cubicBezTo>
                      <a:pt x="30" y="96"/>
                      <a:pt x="28" y="96"/>
                      <a:pt x="25" y="96"/>
                    </a:cubicBezTo>
                    <a:cubicBezTo>
                      <a:pt x="19" y="97"/>
                      <a:pt x="14" y="100"/>
                      <a:pt x="11" y="106"/>
                    </a:cubicBezTo>
                    <a:cubicBezTo>
                      <a:pt x="8" y="111"/>
                      <a:pt x="7" y="117"/>
                      <a:pt x="6" y="122"/>
                    </a:cubicBezTo>
                    <a:cubicBezTo>
                      <a:pt x="6" y="124"/>
                      <a:pt x="6" y="126"/>
                      <a:pt x="7" y="127"/>
                    </a:cubicBezTo>
                    <a:cubicBezTo>
                      <a:pt x="7" y="129"/>
                      <a:pt x="8" y="130"/>
                      <a:pt x="9" y="132"/>
                    </a:cubicBezTo>
                    <a:cubicBezTo>
                      <a:pt x="11" y="137"/>
                      <a:pt x="15" y="139"/>
                      <a:pt x="20" y="140"/>
                    </a:cubicBezTo>
                    <a:cubicBezTo>
                      <a:pt x="25" y="141"/>
                      <a:pt x="30" y="140"/>
                      <a:pt x="35" y="140"/>
                    </a:cubicBezTo>
                    <a:cubicBezTo>
                      <a:pt x="48" y="139"/>
                      <a:pt x="58" y="133"/>
                      <a:pt x="65" y="122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32" name="Freeform 19"/>
              <p:cNvSpPr>
                <a:spLocks/>
              </p:cNvSpPr>
              <p:nvPr/>
            </p:nvSpPr>
            <p:spPr bwMode="auto">
              <a:xfrm>
                <a:off x="1982" y="2445"/>
                <a:ext cx="0" cy="1"/>
              </a:xfrm>
              <a:custGeom>
                <a:avLst/>
                <a:gdLst>
                  <a:gd name="T0" fmla="*/ 1 w 1"/>
                  <a:gd name="T1" fmla="*/ 0 h 1"/>
                  <a:gd name="T2" fmla="*/ 1 w 1"/>
                  <a:gd name="T3" fmla="*/ 1 h 1"/>
                  <a:gd name="T4" fmla="*/ 1 w 1"/>
                  <a:gd name="T5" fmla="*/ 1 h 1"/>
                  <a:gd name="T6" fmla="*/ 1 w 1"/>
                  <a:gd name="T7" fmla="*/ 0 h 1"/>
                  <a:gd name="T8" fmla="*/ 1 w 1"/>
                  <a:gd name="T9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" h="1">
                    <a:moveTo>
                      <a:pt x="1" y="0"/>
                    </a:moveTo>
                    <a:cubicBezTo>
                      <a:pt x="1" y="0"/>
                      <a:pt x="1" y="1"/>
                      <a:pt x="1" y="1"/>
                    </a:cubicBezTo>
                    <a:cubicBezTo>
                      <a:pt x="1" y="1"/>
                      <a:pt x="1" y="1"/>
                      <a:pt x="1" y="1"/>
                    </a:cubicBezTo>
                    <a:cubicBezTo>
                      <a:pt x="0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33" name="Freeform 20"/>
              <p:cNvSpPr>
                <a:spLocks/>
              </p:cNvSpPr>
              <p:nvPr/>
            </p:nvSpPr>
            <p:spPr bwMode="auto">
              <a:xfrm>
                <a:off x="1922" y="2755"/>
                <a:ext cx="1" cy="1"/>
              </a:xfrm>
              <a:custGeom>
                <a:avLst/>
                <a:gdLst>
                  <a:gd name="T0" fmla="*/ 0 w 2"/>
                  <a:gd name="T1" fmla="*/ 1 h 1"/>
                  <a:gd name="T2" fmla="*/ 1 w 2"/>
                  <a:gd name="T3" fmla="*/ 0 h 1"/>
                  <a:gd name="T4" fmla="*/ 2 w 2"/>
                  <a:gd name="T5" fmla="*/ 1 h 1"/>
                  <a:gd name="T6" fmla="*/ 0 w 2"/>
                  <a:gd name="T7" fmla="*/ 1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" h="1">
                    <a:moveTo>
                      <a:pt x="0" y="1"/>
                    </a:moveTo>
                    <a:cubicBezTo>
                      <a:pt x="0" y="1"/>
                      <a:pt x="1" y="1"/>
                      <a:pt x="1" y="0"/>
                    </a:cubicBezTo>
                    <a:cubicBezTo>
                      <a:pt x="1" y="1"/>
                      <a:pt x="2" y="1"/>
                      <a:pt x="2" y="1"/>
                    </a:cubicBezTo>
                    <a:cubicBezTo>
                      <a:pt x="1" y="1"/>
                      <a:pt x="0" y="1"/>
                      <a:pt x="0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34" name="Freeform 21"/>
              <p:cNvSpPr>
                <a:spLocks/>
              </p:cNvSpPr>
              <p:nvPr/>
            </p:nvSpPr>
            <p:spPr bwMode="auto">
              <a:xfrm>
                <a:off x="1920" y="2753"/>
                <a:ext cx="2" cy="3"/>
              </a:xfrm>
              <a:custGeom>
                <a:avLst/>
                <a:gdLst>
                  <a:gd name="T0" fmla="*/ 0 w 2"/>
                  <a:gd name="T1" fmla="*/ 0 h 4"/>
                  <a:gd name="T2" fmla="*/ 2 w 2"/>
                  <a:gd name="T3" fmla="*/ 4 h 4"/>
                  <a:gd name="T4" fmla="*/ 1 w 2"/>
                  <a:gd name="T5" fmla="*/ 2 h 4"/>
                  <a:gd name="T6" fmla="*/ 0 w 2"/>
                  <a:gd name="T7" fmla="*/ 0 h 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" h="4">
                    <a:moveTo>
                      <a:pt x="0" y="0"/>
                    </a:moveTo>
                    <a:cubicBezTo>
                      <a:pt x="2" y="1"/>
                      <a:pt x="2" y="1"/>
                      <a:pt x="2" y="4"/>
                    </a:cubicBezTo>
                    <a:cubicBezTo>
                      <a:pt x="1" y="3"/>
                      <a:pt x="1" y="3"/>
                      <a:pt x="1" y="2"/>
                    </a:cubicBezTo>
                    <a:cubicBezTo>
                      <a:pt x="0" y="2"/>
                      <a:pt x="0" y="1"/>
                      <a:pt x="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35" name="Freeform 22"/>
              <p:cNvSpPr>
                <a:spLocks/>
              </p:cNvSpPr>
              <p:nvPr/>
            </p:nvSpPr>
            <p:spPr bwMode="auto">
              <a:xfrm>
                <a:off x="1920" y="2753"/>
                <a:ext cx="0" cy="0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>
                    <a:moveTo>
                      <a:pt x="0" y="0"/>
                    </a:moveTo>
                    <a:cubicBezTo>
                      <a:pt x="0" y="0"/>
                      <a:pt x="0" y="0"/>
                      <a:pt x="0" y="0"/>
                    </a:cubicBezTo>
                    <a:cubicBezTo>
                      <a:pt x="0" y="0"/>
                      <a:pt x="0" y="0"/>
                      <a:pt x="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36" name="Freeform 23"/>
              <p:cNvSpPr>
                <a:spLocks/>
              </p:cNvSpPr>
              <p:nvPr/>
            </p:nvSpPr>
            <p:spPr bwMode="auto">
              <a:xfrm>
                <a:off x="1920" y="2753"/>
                <a:ext cx="0" cy="0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>
                    <a:moveTo>
                      <a:pt x="0" y="0"/>
                    </a:moveTo>
                    <a:cubicBezTo>
                      <a:pt x="0" y="0"/>
                      <a:pt x="0" y="0"/>
                      <a:pt x="0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0"/>
                      <a:pt x="0" y="0"/>
                      <a:pt x="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37" name="Freeform 24"/>
              <p:cNvSpPr>
                <a:spLocks/>
              </p:cNvSpPr>
              <p:nvPr/>
            </p:nvSpPr>
            <p:spPr bwMode="auto">
              <a:xfrm>
                <a:off x="1918" y="2752"/>
                <a:ext cx="2" cy="2"/>
              </a:xfrm>
              <a:custGeom>
                <a:avLst/>
                <a:gdLst>
                  <a:gd name="T0" fmla="*/ 3 w 3"/>
                  <a:gd name="T1" fmla="*/ 2 h 3"/>
                  <a:gd name="T2" fmla="*/ 0 w 3"/>
                  <a:gd name="T3" fmla="*/ 0 h 3"/>
                  <a:gd name="T4" fmla="*/ 3 w 3"/>
                  <a:gd name="T5" fmla="*/ 2 h 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3" h="3">
                    <a:moveTo>
                      <a:pt x="3" y="2"/>
                    </a:moveTo>
                    <a:cubicBezTo>
                      <a:pt x="1" y="3"/>
                      <a:pt x="1" y="2"/>
                      <a:pt x="0" y="0"/>
                    </a:cubicBezTo>
                    <a:cubicBezTo>
                      <a:pt x="1" y="1"/>
                      <a:pt x="2" y="2"/>
                      <a:pt x="3" y="2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38" name="Freeform 25"/>
              <p:cNvSpPr>
                <a:spLocks/>
              </p:cNvSpPr>
              <p:nvPr/>
            </p:nvSpPr>
            <p:spPr bwMode="auto">
              <a:xfrm>
                <a:off x="1918" y="2504"/>
                <a:ext cx="1" cy="1"/>
              </a:xfrm>
              <a:custGeom>
                <a:avLst/>
                <a:gdLst>
                  <a:gd name="T0" fmla="*/ 0 w 1"/>
                  <a:gd name="T1" fmla="*/ 0 h 1"/>
                  <a:gd name="T2" fmla="*/ 1 w 1"/>
                  <a:gd name="T3" fmla="*/ 1 h 1"/>
                  <a:gd name="T4" fmla="*/ 1 w 1"/>
                  <a:gd name="T5" fmla="*/ 1 h 1"/>
                  <a:gd name="T6" fmla="*/ 0 w 1"/>
                  <a:gd name="T7" fmla="*/ 1 h 1"/>
                  <a:gd name="T8" fmla="*/ 0 w 1"/>
                  <a:gd name="T9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" h="1">
                    <a:moveTo>
                      <a:pt x="0" y="0"/>
                    </a:moveTo>
                    <a:cubicBezTo>
                      <a:pt x="1" y="0"/>
                      <a:pt x="1" y="0"/>
                      <a:pt x="1" y="1"/>
                    </a:cubicBezTo>
                    <a:cubicBezTo>
                      <a:pt x="1" y="1"/>
                      <a:pt x="1" y="1"/>
                      <a:pt x="1" y="1"/>
                    </a:cubicBezTo>
                    <a:cubicBezTo>
                      <a:pt x="1" y="1"/>
                      <a:pt x="0" y="1"/>
                      <a:pt x="0" y="1"/>
                    </a:cubicBezTo>
                    <a:cubicBezTo>
                      <a:pt x="0" y="1"/>
                      <a:pt x="0" y="1"/>
                      <a:pt x="0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39" name="Freeform 26"/>
              <p:cNvSpPr>
                <a:spLocks/>
              </p:cNvSpPr>
              <p:nvPr/>
            </p:nvSpPr>
            <p:spPr bwMode="auto">
              <a:xfrm>
                <a:off x="1862" y="2771"/>
                <a:ext cx="2" cy="3"/>
              </a:xfrm>
              <a:custGeom>
                <a:avLst/>
                <a:gdLst>
                  <a:gd name="T0" fmla="*/ 3 w 3"/>
                  <a:gd name="T1" fmla="*/ 3 h 3"/>
                  <a:gd name="T2" fmla="*/ 0 w 3"/>
                  <a:gd name="T3" fmla="*/ 1 h 3"/>
                  <a:gd name="T4" fmla="*/ 3 w 3"/>
                  <a:gd name="T5" fmla="*/ 3 h 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3" h="3">
                    <a:moveTo>
                      <a:pt x="3" y="3"/>
                    </a:moveTo>
                    <a:cubicBezTo>
                      <a:pt x="2" y="2"/>
                      <a:pt x="1" y="2"/>
                      <a:pt x="0" y="1"/>
                    </a:cubicBezTo>
                    <a:cubicBezTo>
                      <a:pt x="2" y="0"/>
                      <a:pt x="3" y="0"/>
                      <a:pt x="3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40" name="Freeform 27"/>
              <p:cNvSpPr>
                <a:spLocks/>
              </p:cNvSpPr>
              <p:nvPr/>
            </p:nvSpPr>
            <p:spPr bwMode="auto">
              <a:xfrm>
                <a:off x="1862" y="2772"/>
                <a:ext cx="0" cy="0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>
                    <a:moveTo>
                      <a:pt x="0" y="0"/>
                    </a:moveTo>
                    <a:cubicBezTo>
                      <a:pt x="0" y="0"/>
                      <a:pt x="0" y="0"/>
                      <a:pt x="0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0"/>
                      <a:pt x="0" y="0"/>
                      <a:pt x="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41" name="Freeform 28"/>
              <p:cNvSpPr>
                <a:spLocks/>
              </p:cNvSpPr>
              <p:nvPr/>
            </p:nvSpPr>
            <p:spPr bwMode="auto">
              <a:xfrm>
                <a:off x="1861" y="2770"/>
                <a:ext cx="1" cy="1"/>
              </a:xfrm>
              <a:custGeom>
                <a:avLst/>
                <a:gdLst>
                  <a:gd name="T0" fmla="*/ 0 w 1"/>
                  <a:gd name="T1" fmla="*/ 0 h 2"/>
                  <a:gd name="T2" fmla="*/ 1 w 1"/>
                  <a:gd name="T3" fmla="*/ 2 h 2"/>
                  <a:gd name="T4" fmla="*/ 0 w 1"/>
                  <a:gd name="T5" fmla="*/ 0 h 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" h="2">
                    <a:moveTo>
                      <a:pt x="0" y="0"/>
                    </a:moveTo>
                    <a:cubicBezTo>
                      <a:pt x="0" y="1"/>
                      <a:pt x="0" y="1"/>
                      <a:pt x="1" y="2"/>
                    </a:cubicBezTo>
                    <a:cubicBezTo>
                      <a:pt x="0" y="1"/>
                      <a:pt x="0" y="1"/>
                      <a:pt x="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42" name="Freeform 29"/>
              <p:cNvSpPr>
                <a:spLocks/>
              </p:cNvSpPr>
              <p:nvPr/>
            </p:nvSpPr>
            <p:spPr bwMode="auto">
              <a:xfrm>
                <a:off x="1861" y="2769"/>
                <a:ext cx="2" cy="3"/>
              </a:xfrm>
              <a:custGeom>
                <a:avLst/>
                <a:gdLst>
                  <a:gd name="T0" fmla="*/ 2 w 3"/>
                  <a:gd name="T1" fmla="*/ 4 h 4"/>
                  <a:gd name="T2" fmla="*/ 2 w 3"/>
                  <a:gd name="T3" fmla="*/ 3 h 4"/>
                  <a:gd name="T4" fmla="*/ 1 w 3"/>
                  <a:gd name="T5" fmla="*/ 1 h 4"/>
                  <a:gd name="T6" fmla="*/ 0 w 3"/>
                  <a:gd name="T7" fmla="*/ 0 h 4"/>
                  <a:gd name="T8" fmla="*/ 2 w 3"/>
                  <a:gd name="T9" fmla="*/ 4 h 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" h="4">
                    <a:moveTo>
                      <a:pt x="2" y="4"/>
                    </a:moveTo>
                    <a:cubicBezTo>
                      <a:pt x="2" y="4"/>
                      <a:pt x="2" y="3"/>
                      <a:pt x="2" y="3"/>
                    </a:cubicBezTo>
                    <a:cubicBezTo>
                      <a:pt x="1" y="2"/>
                      <a:pt x="1" y="2"/>
                      <a:pt x="1" y="1"/>
                    </a:cubicBezTo>
                    <a:cubicBezTo>
                      <a:pt x="1" y="1"/>
                      <a:pt x="1" y="0"/>
                      <a:pt x="0" y="0"/>
                    </a:cubicBezTo>
                    <a:cubicBezTo>
                      <a:pt x="3" y="1"/>
                      <a:pt x="3" y="1"/>
                      <a:pt x="2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43" name="Freeform 30"/>
              <p:cNvSpPr>
                <a:spLocks/>
              </p:cNvSpPr>
              <p:nvPr/>
            </p:nvSpPr>
            <p:spPr bwMode="auto">
              <a:xfrm>
                <a:off x="1750" y="2752"/>
                <a:ext cx="266" cy="379"/>
              </a:xfrm>
              <a:custGeom>
                <a:avLst/>
                <a:gdLst>
                  <a:gd name="T0" fmla="*/ 15 w 382"/>
                  <a:gd name="T1" fmla="*/ 179 h 538"/>
                  <a:gd name="T2" fmla="*/ 5 w 382"/>
                  <a:gd name="T3" fmla="*/ 145 h 538"/>
                  <a:gd name="T4" fmla="*/ 10 w 382"/>
                  <a:gd name="T5" fmla="*/ 117 h 538"/>
                  <a:gd name="T6" fmla="*/ 46 w 382"/>
                  <a:gd name="T7" fmla="*/ 91 h 538"/>
                  <a:gd name="T8" fmla="*/ 83 w 382"/>
                  <a:gd name="T9" fmla="*/ 96 h 538"/>
                  <a:gd name="T10" fmla="*/ 77 w 382"/>
                  <a:gd name="T11" fmla="*/ 50 h 538"/>
                  <a:gd name="T12" fmla="*/ 112 w 382"/>
                  <a:gd name="T13" fmla="*/ 8 h 538"/>
                  <a:gd name="T14" fmla="*/ 147 w 382"/>
                  <a:gd name="T15" fmla="*/ 18 h 538"/>
                  <a:gd name="T16" fmla="*/ 176 w 382"/>
                  <a:gd name="T17" fmla="*/ 53 h 538"/>
                  <a:gd name="T18" fmla="*/ 203 w 382"/>
                  <a:gd name="T19" fmla="*/ 11 h 538"/>
                  <a:gd name="T20" fmla="*/ 244 w 382"/>
                  <a:gd name="T21" fmla="*/ 7 h 538"/>
                  <a:gd name="T22" fmla="*/ 252 w 382"/>
                  <a:gd name="T23" fmla="*/ 84 h 538"/>
                  <a:gd name="T24" fmla="*/ 256 w 382"/>
                  <a:gd name="T25" fmla="*/ 92 h 538"/>
                  <a:gd name="T26" fmla="*/ 285 w 382"/>
                  <a:gd name="T27" fmla="*/ 69 h 538"/>
                  <a:gd name="T28" fmla="*/ 308 w 382"/>
                  <a:gd name="T29" fmla="*/ 110 h 538"/>
                  <a:gd name="T30" fmla="*/ 308 w 382"/>
                  <a:gd name="T31" fmla="*/ 124 h 538"/>
                  <a:gd name="T32" fmla="*/ 330 w 382"/>
                  <a:gd name="T33" fmla="*/ 114 h 538"/>
                  <a:gd name="T34" fmla="*/ 380 w 382"/>
                  <a:gd name="T35" fmla="*/ 155 h 538"/>
                  <a:gd name="T36" fmla="*/ 381 w 382"/>
                  <a:gd name="T37" fmla="*/ 179 h 538"/>
                  <a:gd name="T38" fmla="*/ 362 w 382"/>
                  <a:gd name="T39" fmla="*/ 229 h 538"/>
                  <a:gd name="T40" fmla="*/ 311 w 382"/>
                  <a:gd name="T41" fmla="*/ 246 h 538"/>
                  <a:gd name="T42" fmla="*/ 305 w 382"/>
                  <a:gd name="T43" fmla="*/ 251 h 538"/>
                  <a:gd name="T44" fmla="*/ 327 w 382"/>
                  <a:gd name="T45" fmla="*/ 269 h 538"/>
                  <a:gd name="T46" fmla="*/ 305 w 382"/>
                  <a:gd name="T47" fmla="*/ 313 h 538"/>
                  <a:gd name="T48" fmla="*/ 304 w 382"/>
                  <a:gd name="T49" fmla="*/ 316 h 538"/>
                  <a:gd name="T50" fmla="*/ 321 w 382"/>
                  <a:gd name="T51" fmla="*/ 355 h 538"/>
                  <a:gd name="T52" fmla="*/ 307 w 382"/>
                  <a:gd name="T53" fmla="*/ 396 h 538"/>
                  <a:gd name="T54" fmla="*/ 264 w 382"/>
                  <a:gd name="T55" fmla="*/ 401 h 538"/>
                  <a:gd name="T56" fmla="*/ 241 w 382"/>
                  <a:gd name="T57" fmla="*/ 372 h 538"/>
                  <a:gd name="T58" fmla="*/ 236 w 382"/>
                  <a:gd name="T59" fmla="*/ 401 h 538"/>
                  <a:gd name="T60" fmla="*/ 229 w 382"/>
                  <a:gd name="T61" fmla="*/ 511 h 538"/>
                  <a:gd name="T62" fmla="*/ 222 w 382"/>
                  <a:gd name="T63" fmla="*/ 537 h 538"/>
                  <a:gd name="T64" fmla="*/ 149 w 382"/>
                  <a:gd name="T65" fmla="*/ 532 h 538"/>
                  <a:gd name="T66" fmla="*/ 151 w 382"/>
                  <a:gd name="T67" fmla="*/ 506 h 538"/>
                  <a:gd name="T68" fmla="*/ 152 w 382"/>
                  <a:gd name="T69" fmla="*/ 464 h 538"/>
                  <a:gd name="T70" fmla="*/ 155 w 382"/>
                  <a:gd name="T71" fmla="*/ 378 h 538"/>
                  <a:gd name="T72" fmla="*/ 152 w 382"/>
                  <a:gd name="T73" fmla="*/ 360 h 538"/>
                  <a:gd name="T74" fmla="*/ 129 w 382"/>
                  <a:gd name="T75" fmla="*/ 376 h 538"/>
                  <a:gd name="T76" fmla="*/ 95 w 382"/>
                  <a:gd name="T77" fmla="*/ 371 h 538"/>
                  <a:gd name="T78" fmla="*/ 97 w 382"/>
                  <a:gd name="T79" fmla="*/ 307 h 538"/>
                  <a:gd name="T80" fmla="*/ 78 w 382"/>
                  <a:gd name="T81" fmla="*/ 309 h 538"/>
                  <a:gd name="T82" fmla="*/ 32 w 382"/>
                  <a:gd name="T83" fmla="*/ 302 h 538"/>
                  <a:gd name="T84" fmla="*/ 8 w 382"/>
                  <a:gd name="T85" fmla="*/ 273 h 538"/>
                  <a:gd name="T86" fmla="*/ 2 w 382"/>
                  <a:gd name="T87" fmla="*/ 239 h 538"/>
                  <a:gd name="T88" fmla="*/ 28 w 382"/>
                  <a:gd name="T89" fmla="*/ 207 h 538"/>
                  <a:gd name="T90" fmla="*/ 43 w 382"/>
                  <a:gd name="T91" fmla="*/ 203 h 5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382" h="538">
                    <a:moveTo>
                      <a:pt x="40" y="198"/>
                    </a:moveTo>
                    <a:cubicBezTo>
                      <a:pt x="33" y="199"/>
                      <a:pt x="28" y="193"/>
                      <a:pt x="23" y="188"/>
                    </a:cubicBezTo>
                    <a:cubicBezTo>
                      <a:pt x="20" y="186"/>
                      <a:pt x="18" y="182"/>
                      <a:pt x="15" y="179"/>
                    </a:cubicBezTo>
                    <a:cubicBezTo>
                      <a:pt x="14" y="177"/>
                      <a:pt x="13" y="175"/>
                      <a:pt x="12" y="173"/>
                    </a:cubicBezTo>
                    <a:cubicBezTo>
                      <a:pt x="9" y="168"/>
                      <a:pt x="7" y="163"/>
                      <a:pt x="6" y="157"/>
                    </a:cubicBezTo>
                    <a:cubicBezTo>
                      <a:pt x="6" y="153"/>
                      <a:pt x="5" y="149"/>
                      <a:pt x="5" y="145"/>
                    </a:cubicBezTo>
                    <a:cubicBezTo>
                      <a:pt x="5" y="141"/>
                      <a:pt x="4" y="137"/>
                      <a:pt x="6" y="133"/>
                    </a:cubicBezTo>
                    <a:cubicBezTo>
                      <a:pt x="7" y="132"/>
                      <a:pt x="7" y="132"/>
                      <a:pt x="7" y="131"/>
                    </a:cubicBezTo>
                    <a:cubicBezTo>
                      <a:pt x="7" y="126"/>
                      <a:pt x="9" y="122"/>
                      <a:pt x="10" y="117"/>
                    </a:cubicBezTo>
                    <a:cubicBezTo>
                      <a:pt x="13" y="111"/>
                      <a:pt x="18" y="106"/>
                      <a:pt x="22" y="100"/>
                    </a:cubicBezTo>
                    <a:cubicBezTo>
                      <a:pt x="22" y="100"/>
                      <a:pt x="23" y="100"/>
                      <a:pt x="23" y="100"/>
                    </a:cubicBezTo>
                    <a:cubicBezTo>
                      <a:pt x="30" y="95"/>
                      <a:pt x="37" y="90"/>
                      <a:pt x="46" y="91"/>
                    </a:cubicBezTo>
                    <a:cubicBezTo>
                      <a:pt x="52" y="91"/>
                      <a:pt x="58" y="92"/>
                      <a:pt x="65" y="94"/>
                    </a:cubicBezTo>
                    <a:cubicBezTo>
                      <a:pt x="68" y="94"/>
                      <a:pt x="70" y="96"/>
                      <a:pt x="73" y="97"/>
                    </a:cubicBezTo>
                    <a:cubicBezTo>
                      <a:pt x="77" y="99"/>
                      <a:pt x="78" y="99"/>
                      <a:pt x="83" y="96"/>
                    </a:cubicBezTo>
                    <a:cubicBezTo>
                      <a:pt x="80" y="91"/>
                      <a:pt x="78" y="84"/>
                      <a:pt x="77" y="78"/>
                    </a:cubicBezTo>
                    <a:cubicBezTo>
                      <a:pt x="77" y="77"/>
                      <a:pt x="76" y="75"/>
                      <a:pt x="76" y="74"/>
                    </a:cubicBezTo>
                    <a:cubicBezTo>
                      <a:pt x="76" y="66"/>
                      <a:pt x="76" y="58"/>
                      <a:pt x="77" y="50"/>
                    </a:cubicBezTo>
                    <a:cubicBezTo>
                      <a:pt x="79" y="41"/>
                      <a:pt x="81" y="33"/>
                      <a:pt x="86" y="26"/>
                    </a:cubicBezTo>
                    <a:cubicBezTo>
                      <a:pt x="90" y="20"/>
                      <a:pt x="95" y="16"/>
                      <a:pt x="100" y="14"/>
                    </a:cubicBezTo>
                    <a:cubicBezTo>
                      <a:pt x="104" y="12"/>
                      <a:pt x="108" y="10"/>
                      <a:pt x="112" y="8"/>
                    </a:cubicBezTo>
                    <a:cubicBezTo>
                      <a:pt x="115" y="7"/>
                      <a:pt x="119" y="6"/>
                      <a:pt x="122" y="7"/>
                    </a:cubicBezTo>
                    <a:cubicBezTo>
                      <a:pt x="130" y="8"/>
                      <a:pt x="137" y="10"/>
                      <a:pt x="143" y="15"/>
                    </a:cubicBezTo>
                    <a:cubicBezTo>
                      <a:pt x="145" y="16"/>
                      <a:pt x="146" y="17"/>
                      <a:pt x="147" y="18"/>
                    </a:cubicBezTo>
                    <a:cubicBezTo>
                      <a:pt x="153" y="25"/>
                      <a:pt x="159" y="31"/>
                      <a:pt x="164" y="39"/>
                    </a:cubicBezTo>
                    <a:cubicBezTo>
                      <a:pt x="165" y="41"/>
                      <a:pt x="166" y="43"/>
                      <a:pt x="167" y="45"/>
                    </a:cubicBezTo>
                    <a:cubicBezTo>
                      <a:pt x="168" y="50"/>
                      <a:pt x="171" y="52"/>
                      <a:pt x="176" y="53"/>
                    </a:cubicBezTo>
                    <a:cubicBezTo>
                      <a:pt x="177" y="52"/>
                      <a:pt x="178" y="51"/>
                      <a:pt x="178" y="51"/>
                    </a:cubicBezTo>
                    <a:cubicBezTo>
                      <a:pt x="178" y="44"/>
                      <a:pt x="182" y="39"/>
                      <a:pt x="185" y="34"/>
                    </a:cubicBezTo>
                    <a:cubicBezTo>
                      <a:pt x="190" y="26"/>
                      <a:pt x="196" y="18"/>
                      <a:pt x="203" y="11"/>
                    </a:cubicBezTo>
                    <a:cubicBezTo>
                      <a:pt x="209" y="7"/>
                      <a:pt x="215" y="3"/>
                      <a:pt x="222" y="2"/>
                    </a:cubicBezTo>
                    <a:cubicBezTo>
                      <a:pt x="228" y="0"/>
                      <a:pt x="234" y="1"/>
                      <a:pt x="239" y="5"/>
                    </a:cubicBezTo>
                    <a:cubicBezTo>
                      <a:pt x="241" y="6"/>
                      <a:pt x="242" y="6"/>
                      <a:pt x="244" y="7"/>
                    </a:cubicBezTo>
                    <a:cubicBezTo>
                      <a:pt x="254" y="14"/>
                      <a:pt x="259" y="22"/>
                      <a:pt x="261" y="34"/>
                    </a:cubicBezTo>
                    <a:cubicBezTo>
                      <a:pt x="263" y="46"/>
                      <a:pt x="261" y="58"/>
                      <a:pt x="258" y="69"/>
                    </a:cubicBezTo>
                    <a:cubicBezTo>
                      <a:pt x="257" y="74"/>
                      <a:pt x="254" y="79"/>
                      <a:pt x="252" y="84"/>
                    </a:cubicBezTo>
                    <a:cubicBezTo>
                      <a:pt x="251" y="87"/>
                      <a:pt x="251" y="89"/>
                      <a:pt x="253" y="92"/>
                    </a:cubicBezTo>
                    <a:cubicBezTo>
                      <a:pt x="253" y="92"/>
                      <a:pt x="254" y="93"/>
                      <a:pt x="255" y="93"/>
                    </a:cubicBezTo>
                    <a:cubicBezTo>
                      <a:pt x="255" y="93"/>
                      <a:pt x="255" y="92"/>
                      <a:pt x="256" y="92"/>
                    </a:cubicBezTo>
                    <a:cubicBezTo>
                      <a:pt x="258" y="86"/>
                      <a:pt x="262" y="82"/>
                      <a:pt x="267" y="78"/>
                    </a:cubicBezTo>
                    <a:cubicBezTo>
                      <a:pt x="269" y="77"/>
                      <a:pt x="272" y="75"/>
                      <a:pt x="274" y="73"/>
                    </a:cubicBezTo>
                    <a:cubicBezTo>
                      <a:pt x="277" y="71"/>
                      <a:pt x="281" y="70"/>
                      <a:pt x="285" y="69"/>
                    </a:cubicBezTo>
                    <a:cubicBezTo>
                      <a:pt x="298" y="67"/>
                      <a:pt x="310" y="76"/>
                      <a:pt x="311" y="88"/>
                    </a:cubicBezTo>
                    <a:cubicBezTo>
                      <a:pt x="312" y="89"/>
                      <a:pt x="312" y="89"/>
                      <a:pt x="312" y="90"/>
                    </a:cubicBezTo>
                    <a:cubicBezTo>
                      <a:pt x="314" y="98"/>
                      <a:pt x="312" y="104"/>
                      <a:pt x="308" y="110"/>
                    </a:cubicBezTo>
                    <a:cubicBezTo>
                      <a:pt x="304" y="115"/>
                      <a:pt x="300" y="121"/>
                      <a:pt x="297" y="127"/>
                    </a:cubicBezTo>
                    <a:cubicBezTo>
                      <a:pt x="299" y="128"/>
                      <a:pt x="300" y="129"/>
                      <a:pt x="301" y="130"/>
                    </a:cubicBezTo>
                    <a:cubicBezTo>
                      <a:pt x="304" y="129"/>
                      <a:pt x="306" y="127"/>
                      <a:pt x="308" y="124"/>
                    </a:cubicBezTo>
                    <a:cubicBezTo>
                      <a:pt x="309" y="123"/>
                      <a:pt x="310" y="122"/>
                      <a:pt x="312" y="121"/>
                    </a:cubicBezTo>
                    <a:cubicBezTo>
                      <a:pt x="314" y="119"/>
                      <a:pt x="318" y="120"/>
                      <a:pt x="321" y="117"/>
                    </a:cubicBezTo>
                    <a:cubicBezTo>
                      <a:pt x="324" y="116"/>
                      <a:pt x="327" y="115"/>
                      <a:pt x="330" y="114"/>
                    </a:cubicBezTo>
                    <a:cubicBezTo>
                      <a:pt x="335" y="113"/>
                      <a:pt x="340" y="114"/>
                      <a:pt x="344" y="116"/>
                    </a:cubicBezTo>
                    <a:cubicBezTo>
                      <a:pt x="352" y="118"/>
                      <a:pt x="360" y="123"/>
                      <a:pt x="366" y="130"/>
                    </a:cubicBezTo>
                    <a:cubicBezTo>
                      <a:pt x="372" y="137"/>
                      <a:pt x="377" y="145"/>
                      <a:pt x="380" y="155"/>
                    </a:cubicBezTo>
                    <a:cubicBezTo>
                      <a:pt x="380" y="156"/>
                      <a:pt x="381" y="158"/>
                      <a:pt x="381" y="159"/>
                    </a:cubicBezTo>
                    <a:cubicBezTo>
                      <a:pt x="381" y="164"/>
                      <a:pt x="382" y="169"/>
                      <a:pt x="382" y="173"/>
                    </a:cubicBezTo>
                    <a:cubicBezTo>
                      <a:pt x="382" y="175"/>
                      <a:pt x="382" y="177"/>
                      <a:pt x="381" y="179"/>
                    </a:cubicBezTo>
                    <a:cubicBezTo>
                      <a:pt x="379" y="190"/>
                      <a:pt x="377" y="201"/>
                      <a:pt x="373" y="211"/>
                    </a:cubicBezTo>
                    <a:cubicBezTo>
                      <a:pt x="371" y="215"/>
                      <a:pt x="369" y="219"/>
                      <a:pt x="367" y="223"/>
                    </a:cubicBezTo>
                    <a:cubicBezTo>
                      <a:pt x="365" y="225"/>
                      <a:pt x="363" y="227"/>
                      <a:pt x="362" y="229"/>
                    </a:cubicBezTo>
                    <a:cubicBezTo>
                      <a:pt x="356" y="236"/>
                      <a:pt x="350" y="241"/>
                      <a:pt x="342" y="243"/>
                    </a:cubicBezTo>
                    <a:cubicBezTo>
                      <a:pt x="338" y="244"/>
                      <a:pt x="335" y="245"/>
                      <a:pt x="332" y="246"/>
                    </a:cubicBezTo>
                    <a:cubicBezTo>
                      <a:pt x="325" y="248"/>
                      <a:pt x="318" y="246"/>
                      <a:pt x="311" y="246"/>
                    </a:cubicBezTo>
                    <a:cubicBezTo>
                      <a:pt x="309" y="246"/>
                      <a:pt x="307" y="246"/>
                      <a:pt x="305" y="246"/>
                    </a:cubicBezTo>
                    <a:cubicBezTo>
                      <a:pt x="304" y="246"/>
                      <a:pt x="303" y="247"/>
                      <a:pt x="302" y="248"/>
                    </a:cubicBezTo>
                    <a:cubicBezTo>
                      <a:pt x="302" y="249"/>
                      <a:pt x="303" y="251"/>
                      <a:pt x="305" y="251"/>
                    </a:cubicBezTo>
                    <a:cubicBezTo>
                      <a:pt x="306" y="252"/>
                      <a:pt x="307" y="252"/>
                      <a:pt x="308" y="252"/>
                    </a:cubicBezTo>
                    <a:cubicBezTo>
                      <a:pt x="313" y="254"/>
                      <a:pt x="318" y="256"/>
                      <a:pt x="321" y="260"/>
                    </a:cubicBezTo>
                    <a:cubicBezTo>
                      <a:pt x="324" y="262"/>
                      <a:pt x="326" y="265"/>
                      <a:pt x="327" y="269"/>
                    </a:cubicBezTo>
                    <a:cubicBezTo>
                      <a:pt x="328" y="274"/>
                      <a:pt x="330" y="279"/>
                      <a:pt x="331" y="284"/>
                    </a:cubicBezTo>
                    <a:cubicBezTo>
                      <a:pt x="333" y="293"/>
                      <a:pt x="330" y="301"/>
                      <a:pt x="325" y="308"/>
                    </a:cubicBezTo>
                    <a:cubicBezTo>
                      <a:pt x="320" y="314"/>
                      <a:pt x="312" y="315"/>
                      <a:pt x="305" y="313"/>
                    </a:cubicBezTo>
                    <a:cubicBezTo>
                      <a:pt x="304" y="312"/>
                      <a:pt x="302" y="312"/>
                      <a:pt x="301" y="311"/>
                    </a:cubicBezTo>
                    <a:cubicBezTo>
                      <a:pt x="300" y="311"/>
                      <a:pt x="299" y="311"/>
                      <a:pt x="299" y="313"/>
                    </a:cubicBezTo>
                    <a:cubicBezTo>
                      <a:pt x="300" y="315"/>
                      <a:pt x="302" y="316"/>
                      <a:pt x="304" y="316"/>
                    </a:cubicBezTo>
                    <a:cubicBezTo>
                      <a:pt x="308" y="317"/>
                      <a:pt x="311" y="320"/>
                      <a:pt x="313" y="324"/>
                    </a:cubicBezTo>
                    <a:cubicBezTo>
                      <a:pt x="316" y="329"/>
                      <a:pt x="319" y="334"/>
                      <a:pt x="319" y="340"/>
                    </a:cubicBezTo>
                    <a:cubicBezTo>
                      <a:pt x="320" y="345"/>
                      <a:pt x="320" y="350"/>
                      <a:pt x="321" y="355"/>
                    </a:cubicBezTo>
                    <a:cubicBezTo>
                      <a:pt x="321" y="356"/>
                      <a:pt x="321" y="358"/>
                      <a:pt x="321" y="359"/>
                    </a:cubicBezTo>
                    <a:cubicBezTo>
                      <a:pt x="323" y="365"/>
                      <a:pt x="321" y="371"/>
                      <a:pt x="320" y="377"/>
                    </a:cubicBezTo>
                    <a:cubicBezTo>
                      <a:pt x="318" y="385"/>
                      <a:pt x="313" y="391"/>
                      <a:pt x="307" y="396"/>
                    </a:cubicBezTo>
                    <a:cubicBezTo>
                      <a:pt x="307" y="397"/>
                      <a:pt x="305" y="398"/>
                      <a:pt x="304" y="398"/>
                    </a:cubicBezTo>
                    <a:cubicBezTo>
                      <a:pt x="297" y="400"/>
                      <a:pt x="289" y="402"/>
                      <a:pt x="281" y="402"/>
                    </a:cubicBezTo>
                    <a:cubicBezTo>
                      <a:pt x="276" y="402"/>
                      <a:pt x="270" y="402"/>
                      <a:pt x="264" y="401"/>
                    </a:cubicBezTo>
                    <a:cubicBezTo>
                      <a:pt x="255" y="398"/>
                      <a:pt x="248" y="392"/>
                      <a:pt x="243" y="385"/>
                    </a:cubicBezTo>
                    <a:cubicBezTo>
                      <a:pt x="241" y="382"/>
                      <a:pt x="240" y="379"/>
                      <a:pt x="241" y="375"/>
                    </a:cubicBezTo>
                    <a:cubicBezTo>
                      <a:pt x="241" y="374"/>
                      <a:pt x="241" y="373"/>
                      <a:pt x="241" y="372"/>
                    </a:cubicBezTo>
                    <a:cubicBezTo>
                      <a:pt x="240" y="371"/>
                      <a:pt x="240" y="370"/>
                      <a:pt x="239" y="370"/>
                    </a:cubicBezTo>
                    <a:cubicBezTo>
                      <a:pt x="237" y="369"/>
                      <a:pt x="234" y="369"/>
                      <a:pt x="233" y="372"/>
                    </a:cubicBezTo>
                    <a:cubicBezTo>
                      <a:pt x="237" y="381"/>
                      <a:pt x="237" y="391"/>
                      <a:pt x="236" y="401"/>
                    </a:cubicBezTo>
                    <a:cubicBezTo>
                      <a:pt x="236" y="413"/>
                      <a:pt x="235" y="425"/>
                      <a:pt x="234" y="436"/>
                    </a:cubicBezTo>
                    <a:cubicBezTo>
                      <a:pt x="234" y="449"/>
                      <a:pt x="233" y="462"/>
                      <a:pt x="232" y="476"/>
                    </a:cubicBezTo>
                    <a:cubicBezTo>
                      <a:pt x="232" y="487"/>
                      <a:pt x="231" y="499"/>
                      <a:pt x="229" y="511"/>
                    </a:cubicBezTo>
                    <a:cubicBezTo>
                      <a:pt x="229" y="516"/>
                      <a:pt x="229" y="521"/>
                      <a:pt x="228" y="526"/>
                    </a:cubicBezTo>
                    <a:cubicBezTo>
                      <a:pt x="228" y="529"/>
                      <a:pt x="227" y="533"/>
                      <a:pt x="227" y="537"/>
                    </a:cubicBezTo>
                    <a:cubicBezTo>
                      <a:pt x="225" y="537"/>
                      <a:pt x="224" y="538"/>
                      <a:pt x="222" y="537"/>
                    </a:cubicBezTo>
                    <a:cubicBezTo>
                      <a:pt x="214" y="537"/>
                      <a:pt x="206" y="536"/>
                      <a:pt x="198" y="536"/>
                    </a:cubicBezTo>
                    <a:cubicBezTo>
                      <a:pt x="187" y="535"/>
                      <a:pt x="175" y="535"/>
                      <a:pt x="163" y="534"/>
                    </a:cubicBezTo>
                    <a:cubicBezTo>
                      <a:pt x="158" y="534"/>
                      <a:pt x="154" y="533"/>
                      <a:pt x="149" y="532"/>
                    </a:cubicBezTo>
                    <a:cubicBezTo>
                      <a:pt x="148" y="530"/>
                      <a:pt x="150" y="529"/>
                      <a:pt x="152" y="528"/>
                    </a:cubicBezTo>
                    <a:cubicBezTo>
                      <a:pt x="152" y="524"/>
                      <a:pt x="152" y="520"/>
                      <a:pt x="151" y="516"/>
                    </a:cubicBezTo>
                    <a:cubicBezTo>
                      <a:pt x="151" y="513"/>
                      <a:pt x="151" y="510"/>
                      <a:pt x="151" y="506"/>
                    </a:cubicBezTo>
                    <a:cubicBezTo>
                      <a:pt x="151" y="500"/>
                      <a:pt x="151" y="494"/>
                      <a:pt x="151" y="488"/>
                    </a:cubicBezTo>
                    <a:cubicBezTo>
                      <a:pt x="151" y="488"/>
                      <a:pt x="150" y="487"/>
                      <a:pt x="150" y="487"/>
                    </a:cubicBezTo>
                    <a:cubicBezTo>
                      <a:pt x="153" y="479"/>
                      <a:pt x="150" y="472"/>
                      <a:pt x="152" y="464"/>
                    </a:cubicBezTo>
                    <a:cubicBezTo>
                      <a:pt x="153" y="460"/>
                      <a:pt x="153" y="455"/>
                      <a:pt x="153" y="451"/>
                    </a:cubicBezTo>
                    <a:cubicBezTo>
                      <a:pt x="153" y="435"/>
                      <a:pt x="153" y="420"/>
                      <a:pt x="154" y="404"/>
                    </a:cubicBezTo>
                    <a:cubicBezTo>
                      <a:pt x="154" y="395"/>
                      <a:pt x="154" y="387"/>
                      <a:pt x="155" y="378"/>
                    </a:cubicBezTo>
                    <a:cubicBezTo>
                      <a:pt x="155" y="374"/>
                      <a:pt x="155" y="371"/>
                      <a:pt x="155" y="367"/>
                    </a:cubicBezTo>
                    <a:cubicBezTo>
                      <a:pt x="155" y="366"/>
                      <a:pt x="155" y="365"/>
                      <a:pt x="155" y="364"/>
                    </a:cubicBezTo>
                    <a:cubicBezTo>
                      <a:pt x="154" y="362"/>
                      <a:pt x="154" y="360"/>
                      <a:pt x="152" y="360"/>
                    </a:cubicBezTo>
                    <a:cubicBezTo>
                      <a:pt x="149" y="360"/>
                      <a:pt x="149" y="361"/>
                      <a:pt x="148" y="363"/>
                    </a:cubicBezTo>
                    <a:cubicBezTo>
                      <a:pt x="146" y="368"/>
                      <a:pt x="142" y="371"/>
                      <a:pt x="138" y="373"/>
                    </a:cubicBezTo>
                    <a:cubicBezTo>
                      <a:pt x="135" y="374"/>
                      <a:pt x="132" y="375"/>
                      <a:pt x="129" y="376"/>
                    </a:cubicBezTo>
                    <a:cubicBezTo>
                      <a:pt x="125" y="377"/>
                      <a:pt x="121" y="378"/>
                      <a:pt x="118" y="377"/>
                    </a:cubicBezTo>
                    <a:cubicBezTo>
                      <a:pt x="112" y="376"/>
                      <a:pt x="107" y="375"/>
                      <a:pt x="102" y="374"/>
                    </a:cubicBezTo>
                    <a:cubicBezTo>
                      <a:pt x="100" y="373"/>
                      <a:pt x="98" y="372"/>
                      <a:pt x="95" y="371"/>
                    </a:cubicBezTo>
                    <a:cubicBezTo>
                      <a:pt x="93" y="370"/>
                      <a:pt x="92" y="368"/>
                      <a:pt x="91" y="366"/>
                    </a:cubicBezTo>
                    <a:cubicBezTo>
                      <a:pt x="87" y="357"/>
                      <a:pt x="85" y="347"/>
                      <a:pt x="85" y="338"/>
                    </a:cubicBezTo>
                    <a:cubicBezTo>
                      <a:pt x="86" y="326"/>
                      <a:pt x="89" y="317"/>
                      <a:pt x="97" y="307"/>
                    </a:cubicBezTo>
                    <a:cubicBezTo>
                      <a:pt x="96" y="304"/>
                      <a:pt x="96" y="304"/>
                      <a:pt x="94" y="303"/>
                    </a:cubicBezTo>
                    <a:cubicBezTo>
                      <a:pt x="94" y="303"/>
                      <a:pt x="93" y="303"/>
                      <a:pt x="93" y="303"/>
                    </a:cubicBezTo>
                    <a:cubicBezTo>
                      <a:pt x="89" y="308"/>
                      <a:pt x="83" y="309"/>
                      <a:pt x="78" y="309"/>
                    </a:cubicBezTo>
                    <a:cubicBezTo>
                      <a:pt x="75" y="309"/>
                      <a:pt x="72" y="309"/>
                      <a:pt x="70" y="310"/>
                    </a:cubicBezTo>
                    <a:cubicBezTo>
                      <a:pt x="60" y="311"/>
                      <a:pt x="50" y="309"/>
                      <a:pt x="40" y="305"/>
                    </a:cubicBezTo>
                    <a:cubicBezTo>
                      <a:pt x="38" y="304"/>
                      <a:pt x="35" y="303"/>
                      <a:pt x="32" y="302"/>
                    </a:cubicBezTo>
                    <a:cubicBezTo>
                      <a:pt x="29" y="300"/>
                      <a:pt x="25" y="298"/>
                      <a:pt x="23" y="295"/>
                    </a:cubicBezTo>
                    <a:cubicBezTo>
                      <a:pt x="21" y="293"/>
                      <a:pt x="19" y="291"/>
                      <a:pt x="17" y="289"/>
                    </a:cubicBezTo>
                    <a:cubicBezTo>
                      <a:pt x="13" y="285"/>
                      <a:pt x="10" y="279"/>
                      <a:pt x="8" y="273"/>
                    </a:cubicBezTo>
                    <a:cubicBezTo>
                      <a:pt x="7" y="271"/>
                      <a:pt x="7" y="268"/>
                      <a:pt x="5" y="266"/>
                    </a:cubicBezTo>
                    <a:cubicBezTo>
                      <a:pt x="3" y="260"/>
                      <a:pt x="2" y="253"/>
                      <a:pt x="1" y="247"/>
                    </a:cubicBezTo>
                    <a:cubicBezTo>
                      <a:pt x="0" y="244"/>
                      <a:pt x="1" y="242"/>
                      <a:pt x="2" y="239"/>
                    </a:cubicBezTo>
                    <a:cubicBezTo>
                      <a:pt x="3" y="235"/>
                      <a:pt x="4" y="232"/>
                      <a:pt x="6" y="228"/>
                    </a:cubicBezTo>
                    <a:cubicBezTo>
                      <a:pt x="8" y="220"/>
                      <a:pt x="15" y="215"/>
                      <a:pt x="21" y="211"/>
                    </a:cubicBezTo>
                    <a:cubicBezTo>
                      <a:pt x="23" y="209"/>
                      <a:pt x="26" y="208"/>
                      <a:pt x="28" y="207"/>
                    </a:cubicBezTo>
                    <a:cubicBezTo>
                      <a:pt x="30" y="205"/>
                      <a:pt x="33" y="205"/>
                      <a:pt x="36" y="205"/>
                    </a:cubicBezTo>
                    <a:cubicBezTo>
                      <a:pt x="38" y="205"/>
                      <a:pt x="40" y="205"/>
                      <a:pt x="42" y="204"/>
                    </a:cubicBezTo>
                    <a:cubicBezTo>
                      <a:pt x="43" y="203"/>
                      <a:pt x="43" y="203"/>
                      <a:pt x="43" y="203"/>
                    </a:cubicBezTo>
                    <a:cubicBezTo>
                      <a:pt x="42" y="202"/>
                      <a:pt x="41" y="200"/>
                      <a:pt x="40" y="198"/>
                    </a:cubicBezTo>
                    <a:close/>
                  </a:path>
                </a:pathLst>
              </a:custGeom>
              <a:solidFill>
                <a:srgbClr val="00B05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44" name="Freeform 31"/>
              <p:cNvSpPr>
                <a:spLocks/>
              </p:cNvSpPr>
              <p:nvPr/>
            </p:nvSpPr>
            <p:spPr bwMode="auto">
              <a:xfrm>
                <a:off x="1506" y="2996"/>
                <a:ext cx="43" cy="36"/>
              </a:xfrm>
              <a:custGeom>
                <a:avLst/>
                <a:gdLst>
                  <a:gd name="T0" fmla="*/ 12 w 62"/>
                  <a:gd name="T1" fmla="*/ 52 h 52"/>
                  <a:gd name="T2" fmla="*/ 2 w 62"/>
                  <a:gd name="T3" fmla="*/ 51 h 52"/>
                  <a:gd name="T4" fmla="*/ 1 w 62"/>
                  <a:gd name="T5" fmla="*/ 47 h 52"/>
                  <a:gd name="T6" fmla="*/ 2 w 62"/>
                  <a:gd name="T7" fmla="*/ 30 h 52"/>
                  <a:gd name="T8" fmla="*/ 2 w 62"/>
                  <a:gd name="T9" fmla="*/ 14 h 52"/>
                  <a:gd name="T10" fmla="*/ 2 w 62"/>
                  <a:gd name="T11" fmla="*/ 10 h 52"/>
                  <a:gd name="T12" fmla="*/ 3 w 62"/>
                  <a:gd name="T13" fmla="*/ 1 h 52"/>
                  <a:gd name="T14" fmla="*/ 12 w 62"/>
                  <a:gd name="T15" fmla="*/ 1 h 52"/>
                  <a:gd name="T16" fmla="*/ 43 w 62"/>
                  <a:gd name="T17" fmla="*/ 3 h 52"/>
                  <a:gd name="T18" fmla="*/ 60 w 62"/>
                  <a:gd name="T19" fmla="*/ 5 h 52"/>
                  <a:gd name="T20" fmla="*/ 61 w 62"/>
                  <a:gd name="T21" fmla="*/ 20 h 52"/>
                  <a:gd name="T22" fmla="*/ 61 w 62"/>
                  <a:gd name="T23" fmla="*/ 35 h 52"/>
                  <a:gd name="T24" fmla="*/ 61 w 62"/>
                  <a:gd name="T25" fmla="*/ 51 h 52"/>
                  <a:gd name="T26" fmla="*/ 57 w 62"/>
                  <a:gd name="T27" fmla="*/ 51 h 52"/>
                  <a:gd name="T28" fmla="*/ 41 w 62"/>
                  <a:gd name="T29" fmla="*/ 51 h 52"/>
                  <a:gd name="T30" fmla="*/ 12 w 62"/>
                  <a:gd name="T31" fmla="*/ 52 h 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62" h="52">
                    <a:moveTo>
                      <a:pt x="12" y="52"/>
                    </a:moveTo>
                    <a:cubicBezTo>
                      <a:pt x="9" y="52"/>
                      <a:pt x="6" y="52"/>
                      <a:pt x="2" y="51"/>
                    </a:cubicBezTo>
                    <a:cubicBezTo>
                      <a:pt x="2" y="50"/>
                      <a:pt x="1" y="48"/>
                      <a:pt x="1" y="47"/>
                    </a:cubicBezTo>
                    <a:cubicBezTo>
                      <a:pt x="1" y="41"/>
                      <a:pt x="2" y="35"/>
                      <a:pt x="2" y="30"/>
                    </a:cubicBezTo>
                    <a:cubicBezTo>
                      <a:pt x="1" y="24"/>
                      <a:pt x="2" y="19"/>
                      <a:pt x="2" y="14"/>
                    </a:cubicBezTo>
                    <a:cubicBezTo>
                      <a:pt x="3" y="12"/>
                      <a:pt x="3" y="11"/>
                      <a:pt x="2" y="10"/>
                    </a:cubicBezTo>
                    <a:cubicBezTo>
                      <a:pt x="0" y="7"/>
                      <a:pt x="1" y="4"/>
                      <a:pt x="3" y="1"/>
                    </a:cubicBezTo>
                    <a:cubicBezTo>
                      <a:pt x="6" y="0"/>
                      <a:pt x="9" y="1"/>
                      <a:pt x="12" y="1"/>
                    </a:cubicBezTo>
                    <a:cubicBezTo>
                      <a:pt x="22" y="1"/>
                      <a:pt x="32" y="2"/>
                      <a:pt x="43" y="3"/>
                    </a:cubicBezTo>
                    <a:cubicBezTo>
                      <a:pt x="48" y="3"/>
                      <a:pt x="54" y="3"/>
                      <a:pt x="60" y="5"/>
                    </a:cubicBezTo>
                    <a:cubicBezTo>
                      <a:pt x="62" y="10"/>
                      <a:pt x="60" y="15"/>
                      <a:pt x="61" y="20"/>
                    </a:cubicBezTo>
                    <a:cubicBezTo>
                      <a:pt x="61" y="25"/>
                      <a:pt x="61" y="30"/>
                      <a:pt x="61" y="35"/>
                    </a:cubicBezTo>
                    <a:cubicBezTo>
                      <a:pt x="61" y="40"/>
                      <a:pt x="61" y="45"/>
                      <a:pt x="61" y="51"/>
                    </a:cubicBezTo>
                    <a:cubicBezTo>
                      <a:pt x="59" y="51"/>
                      <a:pt x="58" y="51"/>
                      <a:pt x="57" y="51"/>
                    </a:cubicBezTo>
                    <a:cubicBezTo>
                      <a:pt x="52" y="51"/>
                      <a:pt x="47" y="51"/>
                      <a:pt x="41" y="51"/>
                    </a:cubicBezTo>
                    <a:cubicBezTo>
                      <a:pt x="32" y="51"/>
                      <a:pt x="22" y="51"/>
                      <a:pt x="12" y="52"/>
                    </a:cubicBezTo>
                    <a:close/>
                  </a:path>
                </a:pathLst>
              </a:custGeom>
              <a:solidFill>
                <a:srgbClr val="66CC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45" name="Freeform 32"/>
              <p:cNvSpPr>
                <a:spLocks/>
              </p:cNvSpPr>
              <p:nvPr/>
            </p:nvSpPr>
            <p:spPr bwMode="auto">
              <a:xfrm>
                <a:off x="1506" y="2956"/>
                <a:ext cx="42" cy="38"/>
              </a:xfrm>
              <a:custGeom>
                <a:avLst/>
                <a:gdLst>
                  <a:gd name="T0" fmla="*/ 2 w 60"/>
                  <a:gd name="T1" fmla="*/ 32 h 55"/>
                  <a:gd name="T2" fmla="*/ 3 w 60"/>
                  <a:gd name="T3" fmla="*/ 0 h 55"/>
                  <a:gd name="T4" fmla="*/ 14 w 60"/>
                  <a:gd name="T5" fmla="*/ 1 h 55"/>
                  <a:gd name="T6" fmla="*/ 56 w 60"/>
                  <a:gd name="T7" fmla="*/ 6 h 55"/>
                  <a:gd name="T8" fmla="*/ 60 w 60"/>
                  <a:gd name="T9" fmla="*/ 10 h 55"/>
                  <a:gd name="T10" fmla="*/ 60 w 60"/>
                  <a:gd name="T11" fmla="*/ 54 h 55"/>
                  <a:gd name="T12" fmla="*/ 59 w 60"/>
                  <a:gd name="T13" fmla="*/ 54 h 55"/>
                  <a:gd name="T14" fmla="*/ 58 w 60"/>
                  <a:gd name="T15" fmla="*/ 55 h 55"/>
                  <a:gd name="T16" fmla="*/ 37 w 60"/>
                  <a:gd name="T17" fmla="*/ 54 h 55"/>
                  <a:gd name="T18" fmla="*/ 30 w 60"/>
                  <a:gd name="T19" fmla="*/ 54 h 55"/>
                  <a:gd name="T20" fmla="*/ 6 w 60"/>
                  <a:gd name="T21" fmla="*/ 52 h 55"/>
                  <a:gd name="T22" fmla="*/ 3 w 60"/>
                  <a:gd name="T23" fmla="*/ 52 h 55"/>
                  <a:gd name="T24" fmla="*/ 1 w 60"/>
                  <a:gd name="T25" fmla="*/ 49 h 55"/>
                  <a:gd name="T26" fmla="*/ 2 w 60"/>
                  <a:gd name="T27" fmla="*/ 32 h 5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60" h="55">
                    <a:moveTo>
                      <a:pt x="2" y="32"/>
                    </a:moveTo>
                    <a:cubicBezTo>
                      <a:pt x="2" y="22"/>
                      <a:pt x="2" y="11"/>
                      <a:pt x="3" y="0"/>
                    </a:cubicBezTo>
                    <a:cubicBezTo>
                      <a:pt x="7" y="0"/>
                      <a:pt x="11" y="0"/>
                      <a:pt x="14" y="1"/>
                    </a:cubicBezTo>
                    <a:cubicBezTo>
                      <a:pt x="28" y="2"/>
                      <a:pt x="42" y="4"/>
                      <a:pt x="56" y="6"/>
                    </a:cubicBezTo>
                    <a:cubicBezTo>
                      <a:pt x="59" y="6"/>
                      <a:pt x="60" y="7"/>
                      <a:pt x="60" y="10"/>
                    </a:cubicBezTo>
                    <a:cubicBezTo>
                      <a:pt x="60" y="25"/>
                      <a:pt x="60" y="39"/>
                      <a:pt x="60" y="54"/>
                    </a:cubicBezTo>
                    <a:cubicBezTo>
                      <a:pt x="60" y="54"/>
                      <a:pt x="60" y="54"/>
                      <a:pt x="59" y="54"/>
                    </a:cubicBezTo>
                    <a:cubicBezTo>
                      <a:pt x="59" y="55"/>
                      <a:pt x="58" y="55"/>
                      <a:pt x="58" y="55"/>
                    </a:cubicBezTo>
                    <a:cubicBezTo>
                      <a:pt x="51" y="55"/>
                      <a:pt x="44" y="54"/>
                      <a:pt x="37" y="54"/>
                    </a:cubicBezTo>
                    <a:cubicBezTo>
                      <a:pt x="35" y="54"/>
                      <a:pt x="32" y="54"/>
                      <a:pt x="30" y="54"/>
                    </a:cubicBezTo>
                    <a:cubicBezTo>
                      <a:pt x="22" y="53"/>
                      <a:pt x="14" y="53"/>
                      <a:pt x="6" y="52"/>
                    </a:cubicBezTo>
                    <a:cubicBezTo>
                      <a:pt x="5" y="52"/>
                      <a:pt x="4" y="52"/>
                      <a:pt x="3" y="52"/>
                    </a:cubicBezTo>
                    <a:cubicBezTo>
                      <a:pt x="1" y="52"/>
                      <a:pt x="0" y="50"/>
                      <a:pt x="1" y="49"/>
                    </a:cubicBezTo>
                    <a:cubicBezTo>
                      <a:pt x="2" y="43"/>
                      <a:pt x="1" y="38"/>
                      <a:pt x="2" y="32"/>
                    </a:cubicBezTo>
                    <a:close/>
                  </a:path>
                </a:pathLst>
              </a:custGeom>
              <a:solidFill>
                <a:srgbClr val="66CC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46" name="Freeform 33"/>
              <p:cNvSpPr>
                <a:spLocks noEditPoints="1"/>
              </p:cNvSpPr>
              <p:nvPr/>
            </p:nvSpPr>
            <p:spPr bwMode="auto">
              <a:xfrm>
                <a:off x="1359" y="2836"/>
                <a:ext cx="277" cy="275"/>
              </a:xfrm>
              <a:custGeom>
                <a:avLst/>
                <a:gdLst>
                  <a:gd name="T0" fmla="*/ 215 w 398"/>
                  <a:gd name="T1" fmla="*/ 1 h 389"/>
                  <a:gd name="T2" fmla="*/ 233 w 398"/>
                  <a:gd name="T3" fmla="*/ 9 h 389"/>
                  <a:gd name="T4" fmla="*/ 252 w 398"/>
                  <a:gd name="T5" fmla="*/ 21 h 389"/>
                  <a:gd name="T6" fmla="*/ 271 w 398"/>
                  <a:gd name="T7" fmla="*/ 32 h 389"/>
                  <a:gd name="T8" fmla="*/ 327 w 398"/>
                  <a:gd name="T9" fmla="*/ 65 h 389"/>
                  <a:gd name="T10" fmla="*/ 359 w 398"/>
                  <a:gd name="T11" fmla="*/ 85 h 389"/>
                  <a:gd name="T12" fmla="*/ 392 w 398"/>
                  <a:gd name="T13" fmla="*/ 106 h 389"/>
                  <a:gd name="T14" fmla="*/ 397 w 398"/>
                  <a:gd name="T15" fmla="*/ 133 h 389"/>
                  <a:gd name="T16" fmla="*/ 396 w 398"/>
                  <a:gd name="T17" fmla="*/ 186 h 389"/>
                  <a:gd name="T18" fmla="*/ 394 w 398"/>
                  <a:gd name="T19" fmla="*/ 259 h 389"/>
                  <a:gd name="T20" fmla="*/ 394 w 398"/>
                  <a:gd name="T21" fmla="*/ 290 h 389"/>
                  <a:gd name="T22" fmla="*/ 393 w 398"/>
                  <a:gd name="T23" fmla="*/ 383 h 389"/>
                  <a:gd name="T24" fmla="*/ 388 w 398"/>
                  <a:gd name="T25" fmla="*/ 387 h 389"/>
                  <a:gd name="T26" fmla="*/ 336 w 398"/>
                  <a:gd name="T27" fmla="*/ 388 h 389"/>
                  <a:gd name="T28" fmla="*/ 280 w 398"/>
                  <a:gd name="T29" fmla="*/ 389 h 389"/>
                  <a:gd name="T30" fmla="*/ 185 w 398"/>
                  <a:gd name="T31" fmla="*/ 388 h 389"/>
                  <a:gd name="T32" fmla="*/ 121 w 398"/>
                  <a:gd name="T33" fmla="*/ 385 h 389"/>
                  <a:gd name="T34" fmla="*/ 61 w 398"/>
                  <a:gd name="T35" fmla="*/ 379 h 389"/>
                  <a:gd name="T36" fmla="*/ 5 w 398"/>
                  <a:gd name="T37" fmla="*/ 372 h 389"/>
                  <a:gd name="T38" fmla="*/ 0 w 398"/>
                  <a:gd name="T39" fmla="*/ 360 h 389"/>
                  <a:gd name="T40" fmla="*/ 1 w 398"/>
                  <a:gd name="T41" fmla="*/ 308 h 389"/>
                  <a:gd name="T42" fmla="*/ 1 w 398"/>
                  <a:gd name="T43" fmla="*/ 250 h 389"/>
                  <a:gd name="T44" fmla="*/ 2 w 398"/>
                  <a:gd name="T45" fmla="*/ 202 h 389"/>
                  <a:gd name="T46" fmla="*/ 0 w 398"/>
                  <a:gd name="T47" fmla="*/ 168 h 389"/>
                  <a:gd name="T48" fmla="*/ 1 w 398"/>
                  <a:gd name="T49" fmla="*/ 131 h 389"/>
                  <a:gd name="T50" fmla="*/ 1 w 398"/>
                  <a:gd name="T51" fmla="*/ 114 h 389"/>
                  <a:gd name="T52" fmla="*/ 29 w 398"/>
                  <a:gd name="T53" fmla="*/ 98 h 389"/>
                  <a:gd name="T54" fmla="*/ 88 w 398"/>
                  <a:gd name="T55" fmla="*/ 67 h 389"/>
                  <a:gd name="T56" fmla="*/ 125 w 398"/>
                  <a:gd name="T57" fmla="*/ 47 h 389"/>
                  <a:gd name="T58" fmla="*/ 169 w 398"/>
                  <a:gd name="T59" fmla="*/ 24 h 389"/>
                  <a:gd name="T60" fmla="*/ 210 w 398"/>
                  <a:gd name="T61" fmla="*/ 4 h 389"/>
                  <a:gd name="T62" fmla="*/ 142 w 398"/>
                  <a:gd name="T63" fmla="*/ 185 h 389"/>
                  <a:gd name="T64" fmla="*/ 143 w 398"/>
                  <a:gd name="T65" fmla="*/ 199 h 389"/>
                  <a:gd name="T66" fmla="*/ 142 w 398"/>
                  <a:gd name="T67" fmla="*/ 245 h 389"/>
                  <a:gd name="T68" fmla="*/ 142 w 398"/>
                  <a:gd name="T69" fmla="*/ 273 h 389"/>
                  <a:gd name="T70" fmla="*/ 159 w 398"/>
                  <a:gd name="T71" fmla="*/ 286 h 389"/>
                  <a:gd name="T72" fmla="*/ 210 w 398"/>
                  <a:gd name="T73" fmla="*/ 288 h 389"/>
                  <a:gd name="T74" fmla="*/ 231 w 398"/>
                  <a:gd name="T75" fmla="*/ 286 h 389"/>
                  <a:gd name="T76" fmla="*/ 255 w 398"/>
                  <a:gd name="T77" fmla="*/ 286 h 389"/>
                  <a:gd name="T78" fmla="*/ 282 w 398"/>
                  <a:gd name="T79" fmla="*/ 287 h 389"/>
                  <a:gd name="T80" fmla="*/ 278 w 398"/>
                  <a:gd name="T81" fmla="*/ 275 h 389"/>
                  <a:gd name="T82" fmla="*/ 277 w 398"/>
                  <a:gd name="T83" fmla="*/ 215 h 389"/>
                  <a:gd name="T84" fmla="*/ 272 w 398"/>
                  <a:gd name="T85" fmla="*/ 167 h 389"/>
                  <a:gd name="T86" fmla="*/ 229 w 398"/>
                  <a:gd name="T87" fmla="*/ 163 h 389"/>
                  <a:gd name="T88" fmla="*/ 184 w 398"/>
                  <a:gd name="T89" fmla="*/ 160 h 389"/>
                  <a:gd name="T90" fmla="*/ 142 w 398"/>
                  <a:gd name="T91" fmla="*/ 164 h 389"/>
                  <a:gd name="T92" fmla="*/ 142 w 398"/>
                  <a:gd name="T93" fmla="*/ 175 h 3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398" h="389">
                    <a:moveTo>
                      <a:pt x="210" y="4"/>
                    </a:moveTo>
                    <a:cubicBezTo>
                      <a:pt x="211" y="3"/>
                      <a:pt x="213" y="2"/>
                      <a:pt x="215" y="1"/>
                    </a:cubicBezTo>
                    <a:cubicBezTo>
                      <a:pt x="216" y="0"/>
                      <a:pt x="218" y="0"/>
                      <a:pt x="220" y="2"/>
                    </a:cubicBezTo>
                    <a:cubicBezTo>
                      <a:pt x="224" y="5"/>
                      <a:pt x="229" y="6"/>
                      <a:pt x="233" y="9"/>
                    </a:cubicBezTo>
                    <a:cubicBezTo>
                      <a:pt x="234" y="9"/>
                      <a:pt x="235" y="10"/>
                      <a:pt x="236" y="10"/>
                    </a:cubicBezTo>
                    <a:cubicBezTo>
                      <a:pt x="241" y="15"/>
                      <a:pt x="247" y="17"/>
                      <a:pt x="252" y="21"/>
                    </a:cubicBezTo>
                    <a:cubicBezTo>
                      <a:pt x="256" y="23"/>
                      <a:pt x="259" y="25"/>
                      <a:pt x="264" y="26"/>
                    </a:cubicBezTo>
                    <a:cubicBezTo>
                      <a:pt x="264" y="29"/>
                      <a:pt x="268" y="31"/>
                      <a:pt x="271" y="32"/>
                    </a:cubicBezTo>
                    <a:cubicBezTo>
                      <a:pt x="281" y="39"/>
                      <a:pt x="292" y="45"/>
                      <a:pt x="303" y="51"/>
                    </a:cubicBezTo>
                    <a:cubicBezTo>
                      <a:pt x="311" y="56"/>
                      <a:pt x="319" y="61"/>
                      <a:pt x="327" y="65"/>
                    </a:cubicBezTo>
                    <a:cubicBezTo>
                      <a:pt x="332" y="69"/>
                      <a:pt x="338" y="72"/>
                      <a:pt x="343" y="75"/>
                    </a:cubicBezTo>
                    <a:cubicBezTo>
                      <a:pt x="349" y="79"/>
                      <a:pt x="354" y="82"/>
                      <a:pt x="359" y="85"/>
                    </a:cubicBezTo>
                    <a:cubicBezTo>
                      <a:pt x="365" y="89"/>
                      <a:pt x="370" y="92"/>
                      <a:pt x="375" y="96"/>
                    </a:cubicBezTo>
                    <a:cubicBezTo>
                      <a:pt x="381" y="99"/>
                      <a:pt x="386" y="103"/>
                      <a:pt x="392" y="106"/>
                    </a:cubicBezTo>
                    <a:cubicBezTo>
                      <a:pt x="395" y="108"/>
                      <a:pt x="396" y="110"/>
                      <a:pt x="396" y="113"/>
                    </a:cubicBezTo>
                    <a:cubicBezTo>
                      <a:pt x="398" y="120"/>
                      <a:pt x="397" y="127"/>
                      <a:pt x="397" y="133"/>
                    </a:cubicBezTo>
                    <a:cubicBezTo>
                      <a:pt x="397" y="140"/>
                      <a:pt x="397" y="147"/>
                      <a:pt x="397" y="153"/>
                    </a:cubicBezTo>
                    <a:cubicBezTo>
                      <a:pt x="397" y="164"/>
                      <a:pt x="396" y="175"/>
                      <a:pt x="396" y="186"/>
                    </a:cubicBezTo>
                    <a:cubicBezTo>
                      <a:pt x="396" y="195"/>
                      <a:pt x="396" y="205"/>
                      <a:pt x="396" y="215"/>
                    </a:cubicBezTo>
                    <a:cubicBezTo>
                      <a:pt x="395" y="230"/>
                      <a:pt x="394" y="244"/>
                      <a:pt x="394" y="259"/>
                    </a:cubicBezTo>
                    <a:cubicBezTo>
                      <a:pt x="393" y="264"/>
                      <a:pt x="393" y="269"/>
                      <a:pt x="394" y="274"/>
                    </a:cubicBezTo>
                    <a:cubicBezTo>
                      <a:pt x="394" y="279"/>
                      <a:pt x="394" y="284"/>
                      <a:pt x="394" y="290"/>
                    </a:cubicBezTo>
                    <a:cubicBezTo>
                      <a:pt x="394" y="307"/>
                      <a:pt x="394" y="324"/>
                      <a:pt x="394" y="341"/>
                    </a:cubicBezTo>
                    <a:cubicBezTo>
                      <a:pt x="394" y="355"/>
                      <a:pt x="394" y="369"/>
                      <a:pt x="393" y="383"/>
                    </a:cubicBezTo>
                    <a:cubicBezTo>
                      <a:pt x="393" y="384"/>
                      <a:pt x="393" y="385"/>
                      <a:pt x="393" y="386"/>
                    </a:cubicBezTo>
                    <a:cubicBezTo>
                      <a:pt x="391" y="387"/>
                      <a:pt x="390" y="387"/>
                      <a:pt x="388" y="387"/>
                    </a:cubicBezTo>
                    <a:cubicBezTo>
                      <a:pt x="383" y="387"/>
                      <a:pt x="378" y="387"/>
                      <a:pt x="373" y="387"/>
                    </a:cubicBezTo>
                    <a:cubicBezTo>
                      <a:pt x="360" y="388"/>
                      <a:pt x="348" y="388"/>
                      <a:pt x="336" y="388"/>
                    </a:cubicBezTo>
                    <a:cubicBezTo>
                      <a:pt x="328" y="388"/>
                      <a:pt x="320" y="388"/>
                      <a:pt x="312" y="388"/>
                    </a:cubicBezTo>
                    <a:cubicBezTo>
                      <a:pt x="301" y="389"/>
                      <a:pt x="290" y="389"/>
                      <a:pt x="280" y="389"/>
                    </a:cubicBezTo>
                    <a:cubicBezTo>
                      <a:pt x="268" y="389"/>
                      <a:pt x="256" y="389"/>
                      <a:pt x="244" y="389"/>
                    </a:cubicBezTo>
                    <a:cubicBezTo>
                      <a:pt x="224" y="389"/>
                      <a:pt x="204" y="388"/>
                      <a:pt x="185" y="388"/>
                    </a:cubicBezTo>
                    <a:cubicBezTo>
                      <a:pt x="170" y="388"/>
                      <a:pt x="156" y="387"/>
                      <a:pt x="141" y="387"/>
                    </a:cubicBezTo>
                    <a:cubicBezTo>
                      <a:pt x="135" y="387"/>
                      <a:pt x="128" y="386"/>
                      <a:pt x="121" y="385"/>
                    </a:cubicBezTo>
                    <a:cubicBezTo>
                      <a:pt x="110" y="384"/>
                      <a:pt x="98" y="383"/>
                      <a:pt x="86" y="381"/>
                    </a:cubicBezTo>
                    <a:cubicBezTo>
                      <a:pt x="78" y="380"/>
                      <a:pt x="70" y="379"/>
                      <a:pt x="61" y="379"/>
                    </a:cubicBezTo>
                    <a:cubicBezTo>
                      <a:pt x="50" y="377"/>
                      <a:pt x="39" y="376"/>
                      <a:pt x="28" y="375"/>
                    </a:cubicBezTo>
                    <a:cubicBezTo>
                      <a:pt x="20" y="374"/>
                      <a:pt x="13" y="373"/>
                      <a:pt x="5" y="372"/>
                    </a:cubicBezTo>
                    <a:cubicBezTo>
                      <a:pt x="4" y="372"/>
                      <a:pt x="3" y="371"/>
                      <a:pt x="2" y="371"/>
                    </a:cubicBezTo>
                    <a:cubicBezTo>
                      <a:pt x="1" y="368"/>
                      <a:pt x="0" y="364"/>
                      <a:pt x="0" y="360"/>
                    </a:cubicBezTo>
                    <a:cubicBezTo>
                      <a:pt x="0" y="350"/>
                      <a:pt x="1" y="339"/>
                      <a:pt x="1" y="329"/>
                    </a:cubicBezTo>
                    <a:cubicBezTo>
                      <a:pt x="2" y="322"/>
                      <a:pt x="1" y="315"/>
                      <a:pt x="1" y="308"/>
                    </a:cubicBezTo>
                    <a:cubicBezTo>
                      <a:pt x="1" y="300"/>
                      <a:pt x="1" y="292"/>
                      <a:pt x="1" y="285"/>
                    </a:cubicBezTo>
                    <a:cubicBezTo>
                      <a:pt x="1" y="273"/>
                      <a:pt x="1" y="261"/>
                      <a:pt x="1" y="250"/>
                    </a:cubicBezTo>
                    <a:cubicBezTo>
                      <a:pt x="2" y="239"/>
                      <a:pt x="2" y="227"/>
                      <a:pt x="2" y="216"/>
                    </a:cubicBezTo>
                    <a:cubicBezTo>
                      <a:pt x="2" y="211"/>
                      <a:pt x="3" y="207"/>
                      <a:pt x="2" y="202"/>
                    </a:cubicBezTo>
                    <a:cubicBezTo>
                      <a:pt x="1" y="191"/>
                      <a:pt x="1" y="181"/>
                      <a:pt x="0" y="171"/>
                    </a:cubicBezTo>
                    <a:cubicBezTo>
                      <a:pt x="0" y="170"/>
                      <a:pt x="0" y="169"/>
                      <a:pt x="0" y="168"/>
                    </a:cubicBezTo>
                    <a:cubicBezTo>
                      <a:pt x="2" y="157"/>
                      <a:pt x="1" y="145"/>
                      <a:pt x="1" y="134"/>
                    </a:cubicBezTo>
                    <a:cubicBezTo>
                      <a:pt x="1" y="133"/>
                      <a:pt x="1" y="132"/>
                      <a:pt x="1" y="131"/>
                    </a:cubicBezTo>
                    <a:cubicBezTo>
                      <a:pt x="1" y="127"/>
                      <a:pt x="2" y="124"/>
                      <a:pt x="1" y="121"/>
                    </a:cubicBezTo>
                    <a:cubicBezTo>
                      <a:pt x="1" y="118"/>
                      <a:pt x="1" y="116"/>
                      <a:pt x="1" y="114"/>
                    </a:cubicBezTo>
                    <a:cubicBezTo>
                      <a:pt x="2" y="113"/>
                      <a:pt x="3" y="112"/>
                      <a:pt x="5" y="111"/>
                    </a:cubicBezTo>
                    <a:cubicBezTo>
                      <a:pt x="13" y="107"/>
                      <a:pt x="21" y="102"/>
                      <a:pt x="29" y="98"/>
                    </a:cubicBezTo>
                    <a:cubicBezTo>
                      <a:pt x="40" y="93"/>
                      <a:pt x="51" y="87"/>
                      <a:pt x="61" y="81"/>
                    </a:cubicBezTo>
                    <a:cubicBezTo>
                      <a:pt x="70" y="76"/>
                      <a:pt x="79" y="71"/>
                      <a:pt x="88" y="67"/>
                    </a:cubicBezTo>
                    <a:cubicBezTo>
                      <a:pt x="94" y="64"/>
                      <a:pt x="99" y="61"/>
                      <a:pt x="105" y="58"/>
                    </a:cubicBezTo>
                    <a:cubicBezTo>
                      <a:pt x="111" y="55"/>
                      <a:pt x="118" y="51"/>
                      <a:pt x="125" y="47"/>
                    </a:cubicBezTo>
                    <a:cubicBezTo>
                      <a:pt x="131" y="44"/>
                      <a:pt x="138" y="41"/>
                      <a:pt x="145" y="37"/>
                    </a:cubicBezTo>
                    <a:cubicBezTo>
                      <a:pt x="153" y="33"/>
                      <a:pt x="161" y="29"/>
                      <a:pt x="169" y="24"/>
                    </a:cubicBezTo>
                    <a:cubicBezTo>
                      <a:pt x="179" y="18"/>
                      <a:pt x="190" y="14"/>
                      <a:pt x="200" y="9"/>
                    </a:cubicBezTo>
                    <a:cubicBezTo>
                      <a:pt x="203" y="7"/>
                      <a:pt x="207" y="5"/>
                      <a:pt x="210" y="4"/>
                    </a:cubicBezTo>
                    <a:close/>
                    <a:moveTo>
                      <a:pt x="142" y="175"/>
                    </a:moveTo>
                    <a:cubicBezTo>
                      <a:pt x="141" y="179"/>
                      <a:pt x="142" y="182"/>
                      <a:pt x="142" y="185"/>
                    </a:cubicBezTo>
                    <a:cubicBezTo>
                      <a:pt x="142" y="187"/>
                      <a:pt x="142" y="188"/>
                      <a:pt x="142" y="190"/>
                    </a:cubicBezTo>
                    <a:cubicBezTo>
                      <a:pt x="142" y="193"/>
                      <a:pt x="142" y="196"/>
                      <a:pt x="143" y="199"/>
                    </a:cubicBezTo>
                    <a:cubicBezTo>
                      <a:pt x="143" y="205"/>
                      <a:pt x="143" y="211"/>
                      <a:pt x="143" y="217"/>
                    </a:cubicBezTo>
                    <a:cubicBezTo>
                      <a:pt x="142" y="227"/>
                      <a:pt x="141" y="236"/>
                      <a:pt x="142" y="245"/>
                    </a:cubicBezTo>
                    <a:cubicBezTo>
                      <a:pt x="143" y="248"/>
                      <a:pt x="143" y="252"/>
                      <a:pt x="142" y="255"/>
                    </a:cubicBezTo>
                    <a:cubicBezTo>
                      <a:pt x="142" y="261"/>
                      <a:pt x="142" y="267"/>
                      <a:pt x="142" y="273"/>
                    </a:cubicBezTo>
                    <a:cubicBezTo>
                      <a:pt x="141" y="277"/>
                      <a:pt x="143" y="281"/>
                      <a:pt x="145" y="285"/>
                    </a:cubicBezTo>
                    <a:cubicBezTo>
                      <a:pt x="150" y="285"/>
                      <a:pt x="154" y="286"/>
                      <a:pt x="159" y="286"/>
                    </a:cubicBezTo>
                    <a:cubicBezTo>
                      <a:pt x="172" y="285"/>
                      <a:pt x="185" y="286"/>
                      <a:pt x="198" y="287"/>
                    </a:cubicBezTo>
                    <a:cubicBezTo>
                      <a:pt x="202" y="287"/>
                      <a:pt x="206" y="287"/>
                      <a:pt x="210" y="288"/>
                    </a:cubicBezTo>
                    <a:cubicBezTo>
                      <a:pt x="210" y="289"/>
                      <a:pt x="211" y="289"/>
                      <a:pt x="212" y="289"/>
                    </a:cubicBezTo>
                    <a:cubicBezTo>
                      <a:pt x="218" y="286"/>
                      <a:pt x="224" y="287"/>
                      <a:pt x="231" y="286"/>
                    </a:cubicBezTo>
                    <a:cubicBezTo>
                      <a:pt x="234" y="286"/>
                      <a:pt x="237" y="286"/>
                      <a:pt x="240" y="286"/>
                    </a:cubicBezTo>
                    <a:cubicBezTo>
                      <a:pt x="245" y="285"/>
                      <a:pt x="250" y="285"/>
                      <a:pt x="255" y="286"/>
                    </a:cubicBezTo>
                    <a:cubicBezTo>
                      <a:pt x="262" y="286"/>
                      <a:pt x="268" y="287"/>
                      <a:pt x="275" y="288"/>
                    </a:cubicBezTo>
                    <a:cubicBezTo>
                      <a:pt x="277" y="288"/>
                      <a:pt x="279" y="288"/>
                      <a:pt x="282" y="287"/>
                    </a:cubicBezTo>
                    <a:cubicBezTo>
                      <a:pt x="281" y="286"/>
                      <a:pt x="282" y="285"/>
                      <a:pt x="281" y="284"/>
                    </a:cubicBezTo>
                    <a:cubicBezTo>
                      <a:pt x="278" y="282"/>
                      <a:pt x="278" y="278"/>
                      <a:pt x="278" y="275"/>
                    </a:cubicBezTo>
                    <a:cubicBezTo>
                      <a:pt x="278" y="269"/>
                      <a:pt x="278" y="262"/>
                      <a:pt x="278" y="256"/>
                    </a:cubicBezTo>
                    <a:cubicBezTo>
                      <a:pt x="277" y="242"/>
                      <a:pt x="277" y="228"/>
                      <a:pt x="277" y="215"/>
                    </a:cubicBezTo>
                    <a:cubicBezTo>
                      <a:pt x="277" y="201"/>
                      <a:pt x="277" y="187"/>
                      <a:pt x="277" y="174"/>
                    </a:cubicBezTo>
                    <a:cubicBezTo>
                      <a:pt x="275" y="172"/>
                      <a:pt x="274" y="170"/>
                      <a:pt x="272" y="167"/>
                    </a:cubicBezTo>
                    <a:cubicBezTo>
                      <a:pt x="268" y="167"/>
                      <a:pt x="264" y="167"/>
                      <a:pt x="259" y="166"/>
                    </a:cubicBezTo>
                    <a:cubicBezTo>
                      <a:pt x="249" y="165"/>
                      <a:pt x="239" y="164"/>
                      <a:pt x="229" y="163"/>
                    </a:cubicBezTo>
                    <a:cubicBezTo>
                      <a:pt x="226" y="163"/>
                      <a:pt x="223" y="162"/>
                      <a:pt x="220" y="162"/>
                    </a:cubicBezTo>
                    <a:cubicBezTo>
                      <a:pt x="208" y="162"/>
                      <a:pt x="196" y="161"/>
                      <a:pt x="184" y="160"/>
                    </a:cubicBezTo>
                    <a:cubicBezTo>
                      <a:pt x="172" y="160"/>
                      <a:pt x="161" y="161"/>
                      <a:pt x="150" y="161"/>
                    </a:cubicBezTo>
                    <a:cubicBezTo>
                      <a:pt x="147" y="161"/>
                      <a:pt x="145" y="162"/>
                      <a:pt x="142" y="164"/>
                    </a:cubicBezTo>
                    <a:cubicBezTo>
                      <a:pt x="142" y="165"/>
                      <a:pt x="142" y="167"/>
                      <a:pt x="142" y="169"/>
                    </a:cubicBezTo>
                    <a:cubicBezTo>
                      <a:pt x="142" y="171"/>
                      <a:pt x="142" y="173"/>
                      <a:pt x="142" y="175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47" name="Freeform 34"/>
              <p:cNvSpPr>
                <a:spLocks/>
              </p:cNvSpPr>
              <p:nvPr/>
            </p:nvSpPr>
            <p:spPr bwMode="auto">
              <a:xfrm>
                <a:off x="1408" y="2685"/>
                <a:ext cx="123" cy="49"/>
              </a:xfrm>
              <a:custGeom>
                <a:avLst/>
                <a:gdLst>
                  <a:gd name="T0" fmla="*/ 19 w 176"/>
                  <a:gd name="T1" fmla="*/ 4 h 70"/>
                  <a:gd name="T2" fmla="*/ 44 w 176"/>
                  <a:gd name="T3" fmla="*/ 13 h 70"/>
                  <a:gd name="T4" fmla="*/ 58 w 176"/>
                  <a:gd name="T5" fmla="*/ 18 h 70"/>
                  <a:gd name="T6" fmla="*/ 107 w 176"/>
                  <a:gd name="T7" fmla="*/ 37 h 70"/>
                  <a:gd name="T8" fmla="*/ 111 w 176"/>
                  <a:gd name="T9" fmla="*/ 39 h 70"/>
                  <a:gd name="T10" fmla="*/ 123 w 176"/>
                  <a:gd name="T11" fmla="*/ 44 h 70"/>
                  <a:gd name="T12" fmla="*/ 140 w 176"/>
                  <a:gd name="T13" fmla="*/ 50 h 70"/>
                  <a:gd name="T14" fmla="*/ 171 w 176"/>
                  <a:gd name="T15" fmla="*/ 61 h 70"/>
                  <a:gd name="T16" fmla="*/ 174 w 176"/>
                  <a:gd name="T17" fmla="*/ 63 h 70"/>
                  <a:gd name="T18" fmla="*/ 176 w 176"/>
                  <a:gd name="T19" fmla="*/ 64 h 70"/>
                  <a:gd name="T20" fmla="*/ 176 w 176"/>
                  <a:gd name="T21" fmla="*/ 65 h 70"/>
                  <a:gd name="T22" fmla="*/ 167 w 176"/>
                  <a:gd name="T23" fmla="*/ 65 h 70"/>
                  <a:gd name="T24" fmla="*/ 143 w 176"/>
                  <a:gd name="T25" fmla="*/ 65 h 70"/>
                  <a:gd name="T26" fmla="*/ 111 w 176"/>
                  <a:gd name="T27" fmla="*/ 66 h 70"/>
                  <a:gd name="T28" fmla="*/ 70 w 176"/>
                  <a:gd name="T29" fmla="*/ 68 h 70"/>
                  <a:gd name="T30" fmla="*/ 47 w 176"/>
                  <a:gd name="T31" fmla="*/ 69 h 70"/>
                  <a:gd name="T32" fmla="*/ 25 w 176"/>
                  <a:gd name="T33" fmla="*/ 70 h 70"/>
                  <a:gd name="T34" fmla="*/ 6 w 176"/>
                  <a:gd name="T35" fmla="*/ 70 h 70"/>
                  <a:gd name="T36" fmla="*/ 0 w 176"/>
                  <a:gd name="T37" fmla="*/ 68 h 70"/>
                  <a:gd name="T38" fmla="*/ 4 w 176"/>
                  <a:gd name="T39" fmla="*/ 46 h 70"/>
                  <a:gd name="T40" fmla="*/ 6 w 176"/>
                  <a:gd name="T41" fmla="*/ 30 h 70"/>
                  <a:gd name="T42" fmla="*/ 5 w 176"/>
                  <a:gd name="T43" fmla="*/ 7 h 70"/>
                  <a:gd name="T44" fmla="*/ 5 w 176"/>
                  <a:gd name="T45" fmla="*/ 4 h 70"/>
                  <a:gd name="T46" fmla="*/ 9 w 176"/>
                  <a:gd name="T47" fmla="*/ 1 h 70"/>
                  <a:gd name="T48" fmla="*/ 19 w 176"/>
                  <a:gd name="T49" fmla="*/ 4 h 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76" h="70">
                    <a:moveTo>
                      <a:pt x="19" y="4"/>
                    </a:moveTo>
                    <a:cubicBezTo>
                      <a:pt x="28" y="7"/>
                      <a:pt x="36" y="10"/>
                      <a:pt x="44" y="13"/>
                    </a:cubicBezTo>
                    <a:cubicBezTo>
                      <a:pt x="48" y="15"/>
                      <a:pt x="53" y="16"/>
                      <a:pt x="58" y="18"/>
                    </a:cubicBezTo>
                    <a:cubicBezTo>
                      <a:pt x="74" y="24"/>
                      <a:pt x="91" y="31"/>
                      <a:pt x="107" y="37"/>
                    </a:cubicBezTo>
                    <a:cubicBezTo>
                      <a:pt x="108" y="38"/>
                      <a:pt x="109" y="38"/>
                      <a:pt x="111" y="39"/>
                    </a:cubicBezTo>
                    <a:cubicBezTo>
                      <a:pt x="115" y="41"/>
                      <a:pt x="119" y="42"/>
                      <a:pt x="123" y="44"/>
                    </a:cubicBezTo>
                    <a:cubicBezTo>
                      <a:pt x="129" y="45"/>
                      <a:pt x="134" y="48"/>
                      <a:pt x="140" y="50"/>
                    </a:cubicBezTo>
                    <a:cubicBezTo>
                      <a:pt x="150" y="54"/>
                      <a:pt x="160" y="58"/>
                      <a:pt x="171" y="61"/>
                    </a:cubicBezTo>
                    <a:cubicBezTo>
                      <a:pt x="172" y="62"/>
                      <a:pt x="173" y="62"/>
                      <a:pt x="174" y="63"/>
                    </a:cubicBezTo>
                    <a:cubicBezTo>
                      <a:pt x="175" y="63"/>
                      <a:pt x="175" y="64"/>
                      <a:pt x="176" y="64"/>
                    </a:cubicBezTo>
                    <a:cubicBezTo>
                      <a:pt x="176" y="64"/>
                      <a:pt x="176" y="65"/>
                      <a:pt x="176" y="65"/>
                    </a:cubicBezTo>
                    <a:cubicBezTo>
                      <a:pt x="173" y="65"/>
                      <a:pt x="170" y="65"/>
                      <a:pt x="167" y="65"/>
                    </a:cubicBezTo>
                    <a:cubicBezTo>
                      <a:pt x="159" y="64"/>
                      <a:pt x="151" y="65"/>
                      <a:pt x="143" y="65"/>
                    </a:cubicBezTo>
                    <a:cubicBezTo>
                      <a:pt x="132" y="66"/>
                      <a:pt x="122" y="66"/>
                      <a:pt x="111" y="66"/>
                    </a:cubicBezTo>
                    <a:cubicBezTo>
                      <a:pt x="98" y="66"/>
                      <a:pt x="84" y="67"/>
                      <a:pt x="70" y="68"/>
                    </a:cubicBezTo>
                    <a:cubicBezTo>
                      <a:pt x="62" y="69"/>
                      <a:pt x="55" y="69"/>
                      <a:pt x="47" y="69"/>
                    </a:cubicBezTo>
                    <a:cubicBezTo>
                      <a:pt x="40" y="69"/>
                      <a:pt x="32" y="69"/>
                      <a:pt x="25" y="70"/>
                    </a:cubicBezTo>
                    <a:cubicBezTo>
                      <a:pt x="18" y="70"/>
                      <a:pt x="12" y="70"/>
                      <a:pt x="6" y="70"/>
                    </a:cubicBezTo>
                    <a:cubicBezTo>
                      <a:pt x="4" y="70"/>
                      <a:pt x="2" y="70"/>
                      <a:pt x="0" y="68"/>
                    </a:cubicBezTo>
                    <a:cubicBezTo>
                      <a:pt x="2" y="61"/>
                      <a:pt x="3" y="54"/>
                      <a:pt x="4" y="46"/>
                    </a:cubicBezTo>
                    <a:cubicBezTo>
                      <a:pt x="5" y="41"/>
                      <a:pt x="5" y="35"/>
                      <a:pt x="6" y="30"/>
                    </a:cubicBezTo>
                    <a:cubicBezTo>
                      <a:pt x="6" y="22"/>
                      <a:pt x="5" y="14"/>
                      <a:pt x="5" y="7"/>
                    </a:cubicBezTo>
                    <a:cubicBezTo>
                      <a:pt x="5" y="6"/>
                      <a:pt x="5" y="5"/>
                      <a:pt x="5" y="4"/>
                    </a:cubicBezTo>
                    <a:cubicBezTo>
                      <a:pt x="5" y="2"/>
                      <a:pt x="7" y="0"/>
                      <a:pt x="9" y="1"/>
                    </a:cubicBezTo>
                    <a:cubicBezTo>
                      <a:pt x="12" y="2"/>
                      <a:pt x="16" y="3"/>
                      <a:pt x="19" y="4"/>
                    </a:cubicBezTo>
                    <a:close/>
                  </a:path>
                </a:pathLst>
              </a:custGeom>
              <a:solidFill>
                <a:srgbClr val="FFC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48" name="Freeform 35"/>
              <p:cNvSpPr>
                <a:spLocks/>
              </p:cNvSpPr>
              <p:nvPr/>
            </p:nvSpPr>
            <p:spPr bwMode="auto">
              <a:xfrm>
                <a:off x="1461" y="2953"/>
                <a:ext cx="44" cy="39"/>
              </a:xfrm>
              <a:custGeom>
                <a:avLst/>
                <a:gdLst>
                  <a:gd name="T0" fmla="*/ 56 w 63"/>
                  <a:gd name="T1" fmla="*/ 55 h 55"/>
                  <a:gd name="T2" fmla="*/ 23 w 63"/>
                  <a:gd name="T3" fmla="*/ 54 h 55"/>
                  <a:gd name="T4" fmla="*/ 5 w 63"/>
                  <a:gd name="T5" fmla="*/ 53 h 55"/>
                  <a:gd name="T6" fmla="*/ 2 w 63"/>
                  <a:gd name="T7" fmla="*/ 52 h 55"/>
                  <a:gd name="T8" fmla="*/ 0 w 63"/>
                  <a:gd name="T9" fmla="*/ 5 h 55"/>
                  <a:gd name="T10" fmla="*/ 62 w 63"/>
                  <a:gd name="T11" fmla="*/ 2 h 55"/>
                  <a:gd name="T12" fmla="*/ 60 w 63"/>
                  <a:gd name="T13" fmla="*/ 55 h 55"/>
                  <a:gd name="T14" fmla="*/ 56 w 63"/>
                  <a:gd name="T15" fmla="*/ 55 h 5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63" h="55">
                    <a:moveTo>
                      <a:pt x="56" y="55"/>
                    </a:moveTo>
                    <a:cubicBezTo>
                      <a:pt x="45" y="54"/>
                      <a:pt x="34" y="54"/>
                      <a:pt x="23" y="54"/>
                    </a:cubicBezTo>
                    <a:cubicBezTo>
                      <a:pt x="17" y="54"/>
                      <a:pt x="11" y="53"/>
                      <a:pt x="5" y="53"/>
                    </a:cubicBezTo>
                    <a:cubicBezTo>
                      <a:pt x="4" y="53"/>
                      <a:pt x="3" y="52"/>
                      <a:pt x="2" y="52"/>
                    </a:cubicBezTo>
                    <a:cubicBezTo>
                      <a:pt x="1" y="36"/>
                      <a:pt x="1" y="20"/>
                      <a:pt x="0" y="5"/>
                    </a:cubicBezTo>
                    <a:cubicBezTo>
                      <a:pt x="10" y="1"/>
                      <a:pt x="48" y="0"/>
                      <a:pt x="62" y="2"/>
                    </a:cubicBezTo>
                    <a:cubicBezTo>
                      <a:pt x="63" y="11"/>
                      <a:pt x="61" y="47"/>
                      <a:pt x="60" y="55"/>
                    </a:cubicBezTo>
                    <a:cubicBezTo>
                      <a:pt x="59" y="55"/>
                      <a:pt x="57" y="55"/>
                      <a:pt x="56" y="55"/>
                    </a:cubicBezTo>
                    <a:close/>
                  </a:path>
                </a:pathLst>
              </a:custGeom>
              <a:solidFill>
                <a:srgbClr val="66CC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49" name="Freeform 36"/>
              <p:cNvSpPr>
                <a:spLocks/>
              </p:cNvSpPr>
              <p:nvPr/>
            </p:nvSpPr>
            <p:spPr bwMode="auto">
              <a:xfrm>
                <a:off x="742" y="3021"/>
                <a:ext cx="1652" cy="200"/>
              </a:xfrm>
              <a:custGeom>
                <a:avLst/>
                <a:gdLst>
                  <a:gd name="T0" fmla="*/ 892 w 2377"/>
                  <a:gd name="T1" fmla="*/ 116 h 283"/>
                  <a:gd name="T2" fmla="*/ 940 w 2377"/>
                  <a:gd name="T3" fmla="*/ 120 h 283"/>
                  <a:gd name="T4" fmla="*/ 1010 w 2377"/>
                  <a:gd name="T5" fmla="*/ 127 h 283"/>
                  <a:gd name="T6" fmla="*/ 1039 w 2377"/>
                  <a:gd name="T7" fmla="*/ 130 h 283"/>
                  <a:gd name="T8" fmla="*/ 1075 w 2377"/>
                  <a:gd name="T9" fmla="*/ 130 h 283"/>
                  <a:gd name="T10" fmla="*/ 1101 w 2377"/>
                  <a:gd name="T11" fmla="*/ 131 h 283"/>
                  <a:gd name="T12" fmla="*/ 1105 w 2377"/>
                  <a:gd name="T13" fmla="*/ 131 h 283"/>
                  <a:gd name="T14" fmla="*/ 1112 w 2377"/>
                  <a:gd name="T15" fmla="*/ 133 h 283"/>
                  <a:gd name="T16" fmla="*/ 1134 w 2377"/>
                  <a:gd name="T17" fmla="*/ 133 h 283"/>
                  <a:gd name="T18" fmla="*/ 1143 w 2377"/>
                  <a:gd name="T19" fmla="*/ 133 h 283"/>
                  <a:gd name="T20" fmla="*/ 1162 w 2377"/>
                  <a:gd name="T21" fmla="*/ 131 h 283"/>
                  <a:gd name="T22" fmla="*/ 1176 w 2377"/>
                  <a:gd name="T23" fmla="*/ 131 h 283"/>
                  <a:gd name="T24" fmla="*/ 1190 w 2377"/>
                  <a:gd name="T25" fmla="*/ 133 h 283"/>
                  <a:gd name="T26" fmla="*/ 1200 w 2377"/>
                  <a:gd name="T27" fmla="*/ 133 h 283"/>
                  <a:gd name="T28" fmla="*/ 1208 w 2377"/>
                  <a:gd name="T29" fmla="*/ 132 h 283"/>
                  <a:gd name="T30" fmla="*/ 1223 w 2377"/>
                  <a:gd name="T31" fmla="*/ 131 h 283"/>
                  <a:gd name="T32" fmla="*/ 1243 w 2377"/>
                  <a:gd name="T33" fmla="*/ 130 h 283"/>
                  <a:gd name="T34" fmla="*/ 1270 w 2377"/>
                  <a:gd name="T35" fmla="*/ 131 h 283"/>
                  <a:gd name="T36" fmla="*/ 1293 w 2377"/>
                  <a:gd name="T37" fmla="*/ 131 h 283"/>
                  <a:gd name="T38" fmla="*/ 1321 w 2377"/>
                  <a:gd name="T39" fmla="*/ 131 h 283"/>
                  <a:gd name="T40" fmla="*/ 1350 w 2377"/>
                  <a:gd name="T41" fmla="*/ 132 h 283"/>
                  <a:gd name="T42" fmla="*/ 1389 w 2377"/>
                  <a:gd name="T43" fmla="*/ 134 h 283"/>
                  <a:gd name="T44" fmla="*/ 1431 w 2377"/>
                  <a:gd name="T45" fmla="*/ 138 h 283"/>
                  <a:gd name="T46" fmla="*/ 1474 w 2377"/>
                  <a:gd name="T47" fmla="*/ 142 h 283"/>
                  <a:gd name="T48" fmla="*/ 1553 w 2377"/>
                  <a:gd name="T49" fmla="*/ 151 h 283"/>
                  <a:gd name="T50" fmla="*/ 1638 w 2377"/>
                  <a:gd name="T51" fmla="*/ 157 h 283"/>
                  <a:gd name="T52" fmla="*/ 1674 w 2377"/>
                  <a:gd name="T53" fmla="*/ 159 h 283"/>
                  <a:gd name="T54" fmla="*/ 1686 w 2377"/>
                  <a:gd name="T55" fmla="*/ 160 h 283"/>
                  <a:gd name="T56" fmla="*/ 1739 w 2377"/>
                  <a:gd name="T57" fmla="*/ 161 h 283"/>
                  <a:gd name="T58" fmla="*/ 1784 w 2377"/>
                  <a:gd name="T59" fmla="*/ 160 h 283"/>
                  <a:gd name="T60" fmla="*/ 1903 w 2377"/>
                  <a:gd name="T61" fmla="*/ 153 h 283"/>
                  <a:gd name="T62" fmla="*/ 1976 w 2377"/>
                  <a:gd name="T63" fmla="*/ 144 h 283"/>
                  <a:gd name="T64" fmla="*/ 2038 w 2377"/>
                  <a:gd name="T65" fmla="*/ 134 h 283"/>
                  <a:gd name="T66" fmla="*/ 2143 w 2377"/>
                  <a:gd name="T67" fmla="*/ 124 h 283"/>
                  <a:gd name="T68" fmla="*/ 2205 w 2377"/>
                  <a:gd name="T69" fmla="*/ 122 h 283"/>
                  <a:gd name="T70" fmla="*/ 2296 w 2377"/>
                  <a:gd name="T71" fmla="*/ 128 h 283"/>
                  <a:gd name="T72" fmla="*/ 2352 w 2377"/>
                  <a:gd name="T73" fmla="*/ 141 h 283"/>
                  <a:gd name="T74" fmla="*/ 2375 w 2377"/>
                  <a:gd name="T75" fmla="*/ 146 h 283"/>
                  <a:gd name="T76" fmla="*/ 2377 w 2377"/>
                  <a:gd name="T77" fmla="*/ 195 h 283"/>
                  <a:gd name="T78" fmla="*/ 2377 w 2377"/>
                  <a:gd name="T79" fmla="*/ 283 h 283"/>
                  <a:gd name="T80" fmla="*/ 0 w 2377"/>
                  <a:gd name="T81" fmla="*/ 0 h 283"/>
                  <a:gd name="T82" fmla="*/ 68 w 2377"/>
                  <a:gd name="T83" fmla="*/ 21 h 283"/>
                  <a:gd name="T84" fmla="*/ 117 w 2377"/>
                  <a:gd name="T85" fmla="*/ 40 h 283"/>
                  <a:gd name="T86" fmla="*/ 147 w 2377"/>
                  <a:gd name="T87" fmla="*/ 55 h 283"/>
                  <a:gd name="T88" fmla="*/ 198 w 2377"/>
                  <a:gd name="T89" fmla="*/ 73 h 283"/>
                  <a:gd name="T90" fmla="*/ 246 w 2377"/>
                  <a:gd name="T91" fmla="*/ 89 h 283"/>
                  <a:gd name="T92" fmla="*/ 308 w 2377"/>
                  <a:gd name="T93" fmla="*/ 105 h 283"/>
                  <a:gd name="T94" fmla="*/ 360 w 2377"/>
                  <a:gd name="T95" fmla="*/ 115 h 283"/>
                  <a:gd name="T96" fmla="*/ 426 w 2377"/>
                  <a:gd name="T97" fmla="*/ 120 h 283"/>
                  <a:gd name="T98" fmla="*/ 486 w 2377"/>
                  <a:gd name="T99" fmla="*/ 124 h 283"/>
                  <a:gd name="T100" fmla="*/ 593 w 2377"/>
                  <a:gd name="T101" fmla="*/ 127 h 283"/>
                  <a:gd name="T102" fmla="*/ 661 w 2377"/>
                  <a:gd name="T103" fmla="*/ 126 h 283"/>
                  <a:gd name="T104" fmla="*/ 758 w 2377"/>
                  <a:gd name="T105" fmla="*/ 121 h 283"/>
                  <a:gd name="T106" fmla="*/ 798 w 2377"/>
                  <a:gd name="T107" fmla="*/ 118 h 283"/>
                  <a:gd name="T108" fmla="*/ 834 w 2377"/>
                  <a:gd name="T109" fmla="*/ 114 h 28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2377" h="283">
                    <a:moveTo>
                      <a:pt x="845" y="114"/>
                    </a:moveTo>
                    <a:cubicBezTo>
                      <a:pt x="861" y="113"/>
                      <a:pt x="876" y="115"/>
                      <a:pt x="892" y="116"/>
                    </a:cubicBezTo>
                    <a:cubicBezTo>
                      <a:pt x="901" y="116"/>
                      <a:pt x="910" y="117"/>
                      <a:pt x="919" y="118"/>
                    </a:cubicBezTo>
                    <a:cubicBezTo>
                      <a:pt x="926" y="119"/>
                      <a:pt x="933" y="119"/>
                      <a:pt x="940" y="120"/>
                    </a:cubicBezTo>
                    <a:cubicBezTo>
                      <a:pt x="950" y="121"/>
                      <a:pt x="961" y="122"/>
                      <a:pt x="972" y="123"/>
                    </a:cubicBezTo>
                    <a:cubicBezTo>
                      <a:pt x="985" y="124"/>
                      <a:pt x="997" y="127"/>
                      <a:pt x="1010" y="127"/>
                    </a:cubicBezTo>
                    <a:cubicBezTo>
                      <a:pt x="1010" y="127"/>
                      <a:pt x="1011" y="127"/>
                      <a:pt x="1011" y="127"/>
                    </a:cubicBezTo>
                    <a:cubicBezTo>
                      <a:pt x="1020" y="129"/>
                      <a:pt x="1030" y="129"/>
                      <a:pt x="1039" y="130"/>
                    </a:cubicBezTo>
                    <a:cubicBezTo>
                      <a:pt x="1045" y="130"/>
                      <a:pt x="1051" y="131"/>
                      <a:pt x="1057" y="130"/>
                    </a:cubicBezTo>
                    <a:cubicBezTo>
                      <a:pt x="1063" y="129"/>
                      <a:pt x="1069" y="130"/>
                      <a:pt x="1075" y="130"/>
                    </a:cubicBezTo>
                    <a:cubicBezTo>
                      <a:pt x="1078" y="130"/>
                      <a:pt x="1080" y="131"/>
                      <a:pt x="1082" y="131"/>
                    </a:cubicBezTo>
                    <a:cubicBezTo>
                      <a:pt x="1088" y="130"/>
                      <a:pt x="1094" y="133"/>
                      <a:pt x="1101" y="131"/>
                    </a:cubicBezTo>
                    <a:cubicBezTo>
                      <a:pt x="1102" y="132"/>
                      <a:pt x="1103" y="133"/>
                      <a:pt x="1104" y="131"/>
                    </a:cubicBezTo>
                    <a:cubicBezTo>
                      <a:pt x="1104" y="131"/>
                      <a:pt x="1105" y="131"/>
                      <a:pt x="1105" y="131"/>
                    </a:cubicBezTo>
                    <a:cubicBezTo>
                      <a:pt x="1106" y="131"/>
                      <a:pt x="1107" y="132"/>
                      <a:pt x="1108" y="132"/>
                    </a:cubicBezTo>
                    <a:cubicBezTo>
                      <a:pt x="1110" y="132"/>
                      <a:pt x="1111" y="132"/>
                      <a:pt x="1112" y="133"/>
                    </a:cubicBezTo>
                    <a:cubicBezTo>
                      <a:pt x="1117" y="134"/>
                      <a:pt x="1121" y="134"/>
                      <a:pt x="1126" y="132"/>
                    </a:cubicBezTo>
                    <a:cubicBezTo>
                      <a:pt x="1128" y="134"/>
                      <a:pt x="1130" y="136"/>
                      <a:pt x="1134" y="133"/>
                    </a:cubicBezTo>
                    <a:cubicBezTo>
                      <a:pt x="1135" y="132"/>
                      <a:pt x="1138" y="131"/>
                      <a:pt x="1139" y="134"/>
                    </a:cubicBezTo>
                    <a:cubicBezTo>
                      <a:pt x="1140" y="134"/>
                      <a:pt x="1142" y="134"/>
                      <a:pt x="1143" y="133"/>
                    </a:cubicBezTo>
                    <a:cubicBezTo>
                      <a:pt x="1144" y="133"/>
                      <a:pt x="1144" y="132"/>
                      <a:pt x="1145" y="132"/>
                    </a:cubicBezTo>
                    <a:cubicBezTo>
                      <a:pt x="1151" y="132"/>
                      <a:pt x="1157" y="131"/>
                      <a:pt x="1162" y="131"/>
                    </a:cubicBezTo>
                    <a:cubicBezTo>
                      <a:pt x="1166" y="132"/>
                      <a:pt x="1170" y="133"/>
                      <a:pt x="1174" y="131"/>
                    </a:cubicBezTo>
                    <a:cubicBezTo>
                      <a:pt x="1174" y="131"/>
                      <a:pt x="1175" y="131"/>
                      <a:pt x="1176" y="131"/>
                    </a:cubicBezTo>
                    <a:cubicBezTo>
                      <a:pt x="1179" y="131"/>
                      <a:pt x="1181" y="132"/>
                      <a:pt x="1183" y="132"/>
                    </a:cubicBezTo>
                    <a:cubicBezTo>
                      <a:pt x="1185" y="133"/>
                      <a:pt x="1188" y="131"/>
                      <a:pt x="1190" y="133"/>
                    </a:cubicBezTo>
                    <a:cubicBezTo>
                      <a:pt x="1190" y="133"/>
                      <a:pt x="1191" y="133"/>
                      <a:pt x="1192" y="132"/>
                    </a:cubicBezTo>
                    <a:cubicBezTo>
                      <a:pt x="1195" y="131"/>
                      <a:pt x="1198" y="131"/>
                      <a:pt x="1200" y="133"/>
                    </a:cubicBezTo>
                    <a:cubicBezTo>
                      <a:pt x="1201" y="132"/>
                      <a:pt x="1201" y="131"/>
                      <a:pt x="1201" y="131"/>
                    </a:cubicBezTo>
                    <a:cubicBezTo>
                      <a:pt x="1203" y="131"/>
                      <a:pt x="1206" y="129"/>
                      <a:pt x="1208" y="132"/>
                    </a:cubicBezTo>
                    <a:cubicBezTo>
                      <a:pt x="1209" y="133"/>
                      <a:pt x="1211" y="133"/>
                      <a:pt x="1213" y="132"/>
                    </a:cubicBezTo>
                    <a:cubicBezTo>
                      <a:pt x="1216" y="130"/>
                      <a:pt x="1220" y="130"/>
                      <a:pt x="1223" y="131"/>
                    </a:cubicBezTo>
                    <a:cubicBezTo>
                      <a:pt x="1226" y="131"/>
                      <a:pt x="1229" y="130"/>
                      <a:pt x="1231" y="130"/>
                    </a:cubicBezTo>
                    <a:cubicBezTo>
                      <a:pt x="1235" y="130"/>
                      <a:pt x="1239" y="130"/>
                      <a:pt x="1243" y="130"/>
                    </a:cubicBezTo>
                    <a:cubicBezTo>
                      <a:pt x="1255" y="129"/>
                      <a:pt x="1257" y="129"/>
                      <a:pt x="1268" y="131"/>
                    </a:cubicBezTo>
                    <a:cubicBezTo>
                      <a:pt x="1269" y="131"/>
                      <a:pt x="1270" y="132"/>
                      <a:pt x="1270" y="131"/>
                    </a:cubicBezTo>
                    <a:cubicBezTo>
                      <a:pt x="1274" y="130"/>
                      <a:pt x="1278" y="131"/>
                      <a:pt x="1282" y="131"/>
                    </a:cubicBezTo>
                    <a:cubicBezTo>
                      <a:pt x="1286" y="131"/>
                      <a:pt x="1289" y="130"/>
                      <a:pt x="1293" y="131"/>
                    </a:cubicBezTo>
                    <a:cubicBezTo>
                      <a:pt x="1296" y="131"/>
                      <a:pt x="1299" y="131"/>
                      <a:pt x="1302" y="131"/>
                    </a:cubicBezTo>
                    <a:cubicBezTo>
                      <a:pt x="1309" y="131"/>
                      <a:pt x="1315" y="131"/>
                      <a:pt x="1321" y="131"/>
                    </a:cubicBezTo>
                    <a:cubicBezTo>
                      <a:pt x="1329" y="132"/>
                      <a:pt x="1337" y="133"/>
                      <a:pt x="1345" y="132"/>
                    </a:cubicBezTo>
                    <a:cubicBezTo>
                      <a:pt x="1346" y="132"/>
                      <a:pt x="1348" y="132"/>
                      <a:pt x="1350" y="132"/>
                    </a:cubicBezTo>
                    <a:cubicBezTo>
                      <a:pt x="1357" y="132"/>
                      <a:pt x="1364" y="133"/>
                      <a:pt x="1371" y="133"/>
                    </a:cubicBezTo>
                    <a:cubicBezTo>
                      <a:pt x="1377" y="134"/>
                      <a:pt x="1383" y="134"/>
                      <a:pt x="1389" y="134"/>
                    </a:cubicBezTo>
                    <a:cubicBezTo>
                      <a:pt x="1394" y="135"/>
                      <a:pt x="1398" y="135"/>
                      <a:pt x="1402" y="136"/>
                    </a:cubicBezTo>
                    <a:cubicBezTo>
                      <a:pt x="1412" y="136"/>
                      <a:pt x="1421" y="138"/>
                      <a:pt x="1431" y="138"/>
                    </a:cubicBezTo>
                    <a:cubicBezTo>
                      <a:pt x="1435" y="138"/>
                      <a:pt x="1439" y="139"/>
                      <a:pt x="1443" y="139"/>
                    </a:cubicBezTo>
                    <a:cubicBezTo>
                      <a:pt x="1453" y="140"/>
                      <a:pt x="1463" y="141"/>
                      <a:pt x="1474" y="142"/>
                    </a:cubicBezTo>
                    <a:cubicBezTo>
                      <a:pt x="1487" y="144"/>
                      <a:pt x="1501" y="145"/>
                      <a:pt x="1514" y="147"/>
                    </a:cubicBezTo>
                    <a:cubicBezTo>
                      <a:pt x="1527" y="148"/>
                      <a:pt x="1540" y="150"/>
                      <a:pt x="1553" y="151"/>
                    </a:cubicBezTo>
                    <a:cubicBezTo>
                      <a:pt x="1569" y="152"/>
                      <a:pt x="1586" y="155"/>
                      <a:pt x="1603" y="155"/>
                    </a:cubicBezTo>
                    <a:cubicBezTo>
                      <a:pt x="1615" y="156"/>
                      <a:pt x="1627" y="157"/>
                      <a:pt x="1638" y="157"/>
                    </a:cubicBezTo>
                    <a:cubicBezTo>
                      <a:pt x="1649" y="158"/>
                      <a:pt x="1660" y="159"/>
                      <a:pt x="1671" y="159"/>
                    </a:cubicBezTo>
                    <a:cubicBezTo>
                      <a:pt x="1672" y="159"/>
                      <a:pt x="1673" y="159"/>
                      <a:pt x="1674" y="159"/>
                    </a:cubicBezTo>
                    <a:cubicBezTo>
                      <a:pt x="1676" y="160"/>
                      <a:pt x="1678" y="161"/>
                      <a:pt x="1680" y="161"/>
                    </a:cubicBezTo>
                    <a:cubicBezTo>
                      <a:pt x="1682" y="161"/>
                      <a:pt x="1684" y="160"/>
                      <a:pt x="1686" y="160"/>
                    </a:cubicBezTo>
                    <a:cubicBezTo>
                      <a:pt x="1692" y="160"/>
                      <a:pt x="1699" y="160"/>
                      <a:pt x="1705" y="161"/>
                    </a:cubicBezTo>
                    <a:cubicBezTo>
                      <a:pt x="1717" y="161"/>
                      <a:pt x="1728" y="161"/>
                      <a:pt x="1739" y="161"/>
                    </a:cubicBezTo>
                    <a:cubicBezTo>
                      <a:pt x="1748" y="161"/>
                      <a:pt x="1757" y="161"/>
                      <a:pt x="1766" y="160"/>
                    </a:cubicBezTo>
                    <a:cubicBezTo>
                      <a:pt x="1772" y="160"/>
                      <a:pt x="1778" y="160"/>
                      <a:pt x="1784" y="160"/>
                    </a:cubicBezTo>
                    <a:cubicBezTo>
                      <a:pt x="1805" y="159"/>
                      <a:pt x="1826" y="158"/>
                      <a:pt x="1847" y="158"/>
                    </a:cubicBezTo>
                    <a:cubicBezTo>
                      <a:pt x="1866" y="157"/>
                      <a:pt x="1884" y="155"/>
                      <a:pt x="1903" y="153"/>
                    </a:cubicBezTo>
                    <a:cubicBezTo>
                      <a:pt x="1920" y="151"/>
                      <a:pt x="1936" y="149"/>
                      <a:pt x="1953" y="147"/>
                    </a:cubicBezTo>
                    <a:cubicBezTo>
                      <a:pt x="1961" y="146"/>
                      <a:pt x="1968" y="145"/>
                      <a:pt x="1976" y="144"/>
                    </a:cubicBezTo>
                    <a:cubicBezTo>
                      <a:pt x="1981" y="143"/>
                      <a:pt x="1986" y="142"/>
                      <a:pt x="1992" y="142"/>
                    </a:cubicBezTo>
                    <a:cubicBezTo>
                      <a:pt x="2007" y="141"/>
                      <a:pt x="2022" y="137"/>
                      <a:pt x="2038" y="134"/>
                    </a:cubicBezTo>
                    <a:cubicBezTo>
                      <a:pt x="2051" y="131"/>
                      <a:pt x="2064" y="130"/>
                      <a:pt x="2077" y="128"/>
                    </a:cubicBezTo>
                    <a:cubicBezTo>
                      <a:pt x="2099" y="126"/>
                      <a:pt x="2121" y="124"/>
                      <a:pt x="2143" y="124"/>
                    </a:cubicBezTo>
                    <a:cubicBezTo>
                      <a:pt x="2155" y="123"/>
                      <a:pt x="2166" y="123"/>
                      <a:pt x="2178" y="123"/>
                    </a:cubicBezTo>
                    <a:cubicBezTo>
                      <a:pt x="2187" y="123"/>
                      <a:pt x="2196" y="123"/>
                      <a:pt x="2205" y="122"/>
                    </a:cubicBezTo>
                    <a:cubicBezTo>
                      <a:pt x="2214" y="122"/>
                      <a:pt x="2223" y="122"/>
                      <a:pt x="2232" y="122"/>
                    </a:cubicBezTo>
                    <a:cubicBezTo>
                      <a:pt x="2253" y="123"/>
                      <a:pt x="2275" y="125"/>
                      <a:pt x="2296" y="128"/>
                    </a:cubicBezTo>
                    <a:cubicBezTo>
                      <a:pt x="2310" y="131"/>
                      <a:pt x="2324" y="134"/>
                      <a:pt x="2338" y="137"/>
                    </a:cubicBezTo>
                    <a:cubicBezTo>
                      <a:pt x="2343" y="138"/>
                      <a:pt x="2347" y="139"/>
                      <a:pt x="2352" y="141"/>
                    </a:cubicBezTo>
                    <a:cubicBezTo>
                      <a:pt x="2359" y="143"/>
                      <a:pt x="2365" y="145"/>
                      <a:pt x="2372" y="148"/>
                    </a:cubicBezTo>
                    <a:cubicBezTo>
                      <a:pt x="2373" y="149"/>
                      <a:pt x="2374" y="149"/>
                      <a:pt x="2375" y="146"/>
                    </a:cubicBezTo>
                    <a:cubicBezTo>
                      <a:pt x="2377" y="146"/>
                      <a:pt x="2377" y="146"/>
                      <a:pt x="2377" y="146"/>
                    </a:cubicBezTo>
                    <a:cubicBezTo>
                      <a:pt x="2377" y="162"/>
                      <a:pt x="2377" y="179"/>
                      <a:pt x="2377" y="195"/>
                    </a:cubicBezTo>
                    <a:cubicBezTo>
                      <a:pt x="2377" y="213"/>
                      <a:pt x="2377" y="232"/>
                      <a:pt x="2377" y="250"/>
                    </a:cubicBezTo>
                    <a:cubicBezTo>
                      <a:pt x="2377" y="261"/>
                      <a:pt x="2377" y="272"/>
                      <a:pt x="2377" y="283"/>
                    </a:cubicBezTo>
                    <a:cubicBezTo>
                      <a:pt x="1585" y="283"/>
                      <a:pt x="792" y="283"/>
                      <a:pt x="0" y="283"/>
                    </a:cubicBezTo>
                    <a:cubicBezTo>
                      <a:pt x="0" y="188"/>
                      <a:pt x="0" y="94"/>
                      <a:pt x="0" y="0"/>
                    </a:cubicBezTo>
                    <a:cubicBezTo>
                      <a:pt x="10" y="2"/>
                      <a:pt x="21" y="4"/>
                      <a:pt x="31" y="8"/>
                    </a:cubicBezTo>
                    <a:cubicBezTo>
                      <a:pt x="43" y="13"/>
                      <a:pt x="56" y="16"/>
                      <a:pt x="68" y="21"/>
                    </a:cubicBezTo>
                    <a:cubicBezTo>
                      <a:pt x="73" y="24"/>
                      <a:pt x="79" y="25"/>
                      <a:pt x="84" y="27"/>
                    </a:cubicBezTo>
                    <a:cubicBezTo>
                      <a:pt x="95" y="31"/>
                      <a:pt x="106" y="35"/>
                      <a:pt x="117" y="40"/>
                    </a:cubicBezTo>
                    <a:cubicBezTo>
                      <a:pt x="120" y="41"/>
                      <a:pt x="123" y="43"/>
                      <a:pt x="125" y="45"/>
                    </a:cubicBezTo>
                    <a:cubicBezTo>
                      <a:pt x="132" y="49"/>
                      <a:pt x="140" y="52"/>
                      <a:pt x="147" y="55"/>
                    </a:cubicBezTo>
                    <a:cubicBezTo>
                      <a:pt x="157" y="60"/>
                      <a:pt x="167" y="63"/>
                      <a:pt x="177" y="66"/>
                    </a:cubicBezTo>
                    <a:cubicBezTo>
                      <a:pt x="184" y="69"/>
                      <a:pt x="191" y="71"/>
                      <a:pt x="198" y="73"/>
                    </a:cubicBezTo>
                    <a:cubicBezTo>
                      <a:pt x="202" y="75"/>
                      <a:pt x="207" y="77"/>
                      <a:pt x="212" y="78"/>
                    </a:cubicBezTo>
                    <a:cubicBezTo>
                      <a:pt x="223" y="82"/>
                      <a:pt x="235" y="85"/>
                      <a:pt x="246" y="89"/>
                    </a:cubicBezTo>
                    <a:cubicBezTo>
                      <a:pt x="252" y="90"/>
                      <a:pt x="259" y="92"/>
                      <a:pt x="265" y="94"/>
                    </a:cubicBezTo>
                    <a:cubicBezTo>
                      <a:pt x="279" y="99"/>
                      <a:pt x="293" y="103"/>
                      <a:pt x="308" y="105"/>
                    </a:cubicBezTo>
                    <a:cubicBezTo>
                      <a:pt x="314" y="106"/>
                      <a:pt x="321" y="108"/>
                      <a:pt x="327" y="109"/>
                    </a:cubicBezTo>
                    <a:cubicBezTo>
                      <a:pt x="338" y="111"/>
                      <a:pt x="349" y="113"/>
                      <a:pt x="360" y="115"/>
                    </a:cubicBezTo>
                    <a:cubicBezTo>
                      <a:pt x="372" y="116"/>
                      <a:pt x="384" y="118"/>
                      <a:pt x="395" y="118"/>
                    </a:cubicBezTo>
                    <a:cubicBezTo>
                      <a:pt x="406" y="119"/>
                      <a:pt x="416" y="119"/>
                      <a:pt x="426" y="120"/>
                    </a:cubicBezTo>
                    <a:cubicBezTo>
                      <a:pt x="440" y="121"/>
                      <a:pt x="453" y="123"/>
                      <a:pt x="466" y="123"/>
                    </a:cubicBezTo>
                    <a:cubicBezTo>
                      <a:pt x="473" y="124"/>
                      <a:pt x="480" y="124"/>
                      <a:pt x="486" y="124"/>
                    </a:cubicBezTo>
                    <a:cubicBezTo>
                      <a:pt x="498" y="124"/>
                      <a:pt x="510" y="125"/>
                      <a:pt x="521" y="126"/>
                    </a:cubicBezTo>
                    <a:cubicBezTo>
                      <a:pt x="545" y="126"/>
                      <a:pt x="569" y="127"/>
                      <a:pt x="593" y="127"/>
                    </a:cubicBezTo>
                    <a:cubicBezTo>
                      <a:pt x="602" y="127"/>
                      <a:pt x="611" y="127"/>
                      <a:pt x="621" y="127"/>
                    </a:cubicBezTo>
                    <a:cubicBezTo>
                      <a:pt x="634" y="127"/>
                      <a:pt x="648" y="127"/>
                      <a:pt x="661" y="126"/>
                    </a:cubicBezTo>
                    <a:cubicBezTo>
                      <a:pt x="678" y="125"/>
                      <a:pt x="696" y="124"/>
                      <a:pt x="713" y="123"/>
                    </a:cubicBezTo>
                    <a:cubicBezTo>
                      <a:pt x="728" y="122"/>
                      <a:pt x="743" y="121"/>
                      <a:pt x="758" y="121"/>
                    </a:cubicBezTo>
                    <a:cubicBezTo>
                      <a:pt x="759" y="121"/>
                      <a:pt x="760" y="121"/>
                      <a:pt x="761" y="121"/>
                    </a:cubicBezTo>
                    <a:cubicBezTo>
                      <a:pt x="774" y="120"/>
                      <a:pt x="786" y="119"/>
                      <a:pt x="798" y="118"/>
                    </a:cubicBezTo>
                    <a:cubicBezTo>
                      <a:pt x="809" y="116"/>
                      <a:pt x="819" y="118"/>
                      <a:pt x="830" y="115"/>
                    </a:cubicBezTo>
                    <a:cubicBezTo>
                      <a:pt x="831" y="114"/>
                      <a:pt x="833" y="115"/>
                      <a:pt x="834" y="114"/>
                    </a:cubicBezTo>
                    <a:cubicBezTo>
                      <a:pt x="838" y="114"/>
                      <a:pt x="842" y="114"/>
                      <a:pt x="845" y="114"/>
                    </a:cubicBezTo>
                    <a:close/>
                  </a:path>
                </a:pathLst>
              </a:custGeom>
              <a:solidFill>
                <a:srgbClr val="92D05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50" name="Freeform 37"/>
              <p:cNvSpPr>
                <a:spLocks/>
              </p:cNvSpPr>
              <p:nvPr/>
            </p:nvSpPr>
            <p:spPr bwMode="auto">
              <a:xfrm>
                <a:off x="1461" y="2994"/>
                <a:ext cx="43" cy="40"/>
              </a:xfrm>
              <a:custGeom>
                <a:avLst/>
                <a:gdLst>
                  <a:gd name="T0" fmla="*/ 1 w 61"/>
                  <a:gd name="T1" fmla="*/ 0 h 56"/>
                  <a:gd name="T2" fmla="*/ 9 w 61"/>
                  <a:gd name="T3" fmla="*/ 0 h 56"/>
                  <a:gd name="T4" fmla="*/ 59 w 61"/>
                  <a:gd name="T5" fmla="*/ 3 h 56"/>
                  <a:gd name="T6" fmla="*/ 58 w 61"/>
                  <a:gd name="T7" fmla="*/ 54 h 56"/>
                  <a:gd name="T8" fmla="*/ 2 w 61"/>
                  <a:gd name="T9" fmla="*/ 55 h 56"/>
                  <a:gd name="T10" fmla="*/ 1 w 61"/>
                  <a:gd name="T11" fmla="*/ 47 h 56"/>
                  <a:gd name="T12" fmla="*/ 1 w 61"/>
                  <a:gd name="T13" fmla="*/ 27 h 56"/>
                  <a:gd name="T14" fmla="*/ 0 w 61"/>
                  <a:gd name="T15" fmla="*/ 13 h 56"/>
                  <a:gd name="T16" fmla="*/ 1 w 61"/>
                  <a:gd name="T17" fmla="*/ 0 h 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61" h="56">
                    <a:moveTo>
                      <a:pt x="1" y="0"/>
                    </a:moveTo>
                    <a:cubicBezTo>
                      <a:pt x="4" y="0"/>
                      <a:pt x="7" y="0"/>
                      <a:pt x="9" y="0"/>
                    </a:cubicBezTo>
                    <a:cubicBezTo>
                      <a:pt x="26" y="2"/>
                      <a:pt x="42" y="1"/>
                      <a:pt x="59" y="3"/>
                    </a:cubicBezTo>
                    <a:cubicBezTo>
                      <a:pt x="61" y="19"/>
                      <a:pt x="60" y="45"/>
                      <a:pt x="58" y="54"/>
                    </a:cubicBezTo>
                    <a:cubicBezTo>
                      <a:pt x="39" y="56"/>
                      <a:pt x="20" y="56"/>
                      <a:pt x="2" y="55"/>
                    </a:cubicBezTo>
                    <a:cubicBezTo>
                      <a:pt x="0" y="53"/>
                      <a:pt x="1" y="50"/>
                      <a:pt x="1" y="47"/>
                    </a:cubicBezTo>
                    <a:cubicBezTo>
                      <a:pt x="1" y="41"/>
                      <a:pt x="1" y="34"/>
                      <a:pt x="1" y="27"/>
                    </a:cubicBezTo>
                    <a:cubicBezTo>
                      <a:pt x="1" y="22"/>
                      <a:pt x="1" y="18"/>
                      <a:pt x="0" y="13"/>
                    </a:cubicBezTo>
                    <a:cubicBezTo>
                      <a:pt x="0" y="9"/>
                      <a:pt x="0" y="5"/>
                      <a:pt x="1" y="0"/>
                    </a:cubicBezTo>
                    <a:close/>
                  </a:path>
                </a:pathLst>
              </a:custGeom>
              <a:solidFill>
                <a:srgbClr val="66CC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51" name="Freeform 38"/>
              <p:cNvSpPr>
                <a:spLocks noEditPoints="1"/>
              </p:cNvSpPr>
              <p:nvPr/>
            </p:nvSpPr>
            <p:spPr bwMode="auto">
              <a:xfrm>
                <a:off x="1457" y="2949"/>
                <a:ext cx="98" cy="91"/>
              </a:xfrm>
              <a:custGeom>
                <a:avLst/>
                <a:gdLst>
                  <a:gd name="T0" fmla="*/ 72 w 141"/>
                  <a:gd name="T1" fmla="*/ 58 h 129"/>
                  <a:gd name="T2" fmla="*/ 77 w 141"/>
                  <a:gd name="T3" fmla="*/ 61 h 129"/>
                  <a:gd name="T4" fmla="*/ 108 w 141"/>
                  <a:gd name="T5" fmla="*/ 63 h 129"/>
                  <a:gd name="T6" fmla="*/ 130 w 141"/>
                  <a:gd name="T7" fmla="*/ 63 h 129"/>
                  <a:gd name="T8" fmla="*/ 131 w 141"/>
                  <a:gd name="T9" fmla="*/ 19 h 129"/>
                  <a:gd name="T10" fmla="*/ 85 w 141"/>
                  <a:gd name="T11" fmla="*/ 10 h 129"/>
                  <a:gd name="T12" fmla="*/ 73 w 141"/>
                  <a:gd name="T13" fmla="*/ 41 h 129"/>
                  <a:gd name="T14" fmla="*/ 72 w 141"/>
                  <a:gd name="T15" fmla="*/ 96 h 129"/>
                  <a:gd name="T16" fmla="*/ 72 w 141"/>
                  <a:gd name="T17" fmla="*/ 117 h 129"/>
                  <a:gd name="T18" fmla="*/ 111 w 141"/>
                  <a:gd name="T19" fmla="*/ 117 h 129"/>
                  <a:gd name="T20" fmla="*/ 131 w 141"/>
                  <a:gd name="T21" fmla="*/ 117 h 129"/>
                  <a:gd name="T22" fmla="*/ 131 w 141"/>
                  <a:gd name="T23" fmla="*/ 86 h 129"/>
                  <a:gd name="T24" fmla="*/ 113 w 141"/>
                  <a:gd name="T25" fmla="*/ 69 h 129"/>
                  <a:gd name="T26" fmla="*/ 73 w 141"/>
                  <a:gd name="T27" fmla="*/ 67 h 129"/>
                  <a:gd name="T28" fmla="*/ 72 w 141"/>
                  <a:gd name="T29" fmla="*/ 80 h 129"/>
                  <a:gd name="T30" fmla="*/ 7 w 141"/>
                  <a:gd name="T31" fmla="*/ 91 h 129"/>
                  <a:gd name="T32" fmla="*/ 8 w 141"/>
                  <a:gd name="T33" fmla="*/ 119 h 129"/>
                  <a:gd name="T34" fmla="*/ 65 w 141"/>
                  <a:gd name="T35" fmla="*/ 67 h 129"/>
                  <a:gd name="T36" fmla="*/ 7 w 141"/>
                  <a:gd name="T37" fmla="*/ 64 h 129"/>
                  <a:gd name="T38" fmla="*/ 6 w 141"/>
                  <a:gd name="T39" fmla="*/ 11 h 129"/>
                  <a:gd name="T40" fmla="*/ 11 w 141"/>
                  <a:gd name="T41" fmla="*/ 59 h 129"/>
                  <a:gd name="T42" fmla="*/ 62 w 141"/>
                  <a:gd name="T43" fmla="*/ 61 h 129"/>
                  <a:gd name="T44" fmla="*/ 68 w 141"/>
                  <a:gd name="T45" fmla="*/ 8 h 129"/>
                  <a:gd name="T46" fmla="*/ 4 w 141"/>
                  <a:gd name="T47" fmla="*/ 125 h 129"/>
                  <a:gd name="T48" fmla="*/ 1 w 141"/>
                  <a:gd name="T49" fmla="*/ 95 h 129"/>
                  <a:gd name="T50" fmla="*/ 2 w 141"/>
                  <a:gd name="T51" fmla="*/ 57 h 129"/>
                  <a:gd name="T52" fmla="*/ 1 w 141"/>
                  <a:gd name="T53" fmla="*/ 30 h 129"/>
                  <a:gd name="T54" fmla="*/ 1 w 141"/>
                  <a:gd name="T55" fmla="*/ 15 h 129"/>
                  <a:gd name="T56" fmla="*/ 1 w 141"/>
                  <a:gd name="T57" fmla="*/ 4 h 129"/>
                  <a:gd name="T58" fmla="*/ 43 w 141"/>
                  <a:gd name="T59" fmla="*/ 0 h 129"/>
                  <a:gd name="T60" fmla="*/ 88 w 141"/>
                  <a:gd name="T61" fmla="*/ 3 h 129"/>
                  <a:gd name="T62" fmla="*/ 131 w 141"/>
                  <a:gd name="T63" fmla="*/ 7 h 129"/>
                  <a:gd name="T64" fmla="*/ 136 w 141"/>
                  <a:gd name="T65" fmla="*/ 55 h 129"/>
                  <a:gd name="T66" fmla="*/ 137 w 141"/>
                  <a:gd name="T67" fmla="*/ 115 h 129"/>
                  <a:gd name="T68" fmla="*/ 141 w 141"/>
                  <a:gd name="T69" fmla="*/ 127 h 129"/>
                  <a:gd name="T70" fmla="*/ 114 w 141"/>
                  <a:gd name="T71" fmla="*/ 126 h 129"/>
                  <a:gd name="T72" fmla="*/ 90 w 141"/>
                  <a:gd name="T73" fmla="*/ 126 h 129"/>
                  <a:gd name="T74" fmla="*/ 69 w 141"/>
                  <a:gd name="T75" fmla="*/ 128 h 129"/>
                  <a:gd name="T76" fmla="*/ 18 w 141"/>
                  <a:gd name="T77" fmla="*/ 126 h 1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141" h="129">
                    <a:moveTo>
                      <a:pt x="73" y="41"/>
                    </a:moveTo>
                    <a:cubicBezTo>
                      <a:pt x="72" y="47"/>
                      <a:pt x="73" y="52"/>
                      <a:pt x="72" y="58"/>
                    </a:cubicBezTo>
                    <a:cubicBezTo>
                      <a:pt x="71" y="59"/>
                      <a:pt x="72" y="61"/>
                      <a:pt x="74" y="61"/>
                    </a:cubicBezTo>
                    <a:cubicBezTo>
                      <a:pt x="75" y="61"/>
                      <a:pt x="76" y="61"/>
                      <a:pt x="77" y="61"/>
                    </a:cubicBezTo>
                    <a:cubicBezTo>
                      <a:pt x="85" y="62"/>
                      <a:pt x="93" y="62"/>
                      <a:pt x="101" y="63"/>
                    </a:cubicBezTo>
                    <a:cubicBezTo>
                      <a:pt x="103" y="63"/>
                      <a:pt x="106" y="63"/>
                      <a:pt x="108" y="63"/>
                    </a:cubicBezTo>
                    <a:cubicBezTo>
                      <a:pt x="115" y="63"/>
                      <a:pt x="122" y="64"/>
                      <a:pt x="129" y="64"/>
                    </a:cubicBezTo>
                    <a:cubicBezTo>
                      <a:pt x="129" y="64"/>
                      <a:pt x="130" y="64"/>
                      <a:pt x="130" y="63"/>
                    </a:cubicBezTo>
                    <a:cubicBezTo>
                      <a:pt x="131" y="63"/>
                      <a:pt x="131" y="63"/>
                      <a:pt x="131" y="63"/>
                    </a:cubicBezTo>
                    <a:cubicBezTo>
                      <a:pt x="131" y="48"/>
                      <a:pt x="131" y="34"/>
                      <a:pt x="131" y="19"/>
                    </a:cubicBezTo>
                    <a:cubicBezTo>
                      <a:pt x="131" y="16"/>
                      <a:pt x="130" y="15"/>
                      <a:pt x="127" y="15"/>
                    </a:cubicBezTo>
                    <a:cubicBezTo>
                      <a:pt x="113" y="13"/>
                      <a:pt x="99" y="11"/>
                      <a:pt x="85" y="10"/>
                    </a:cubicBezTo>
                    <a:cubicBezTo>
                      <a:pt x="82" y="9"/>
                      <a:pt x="78" y="9"/>
                      <a:pt x="74" y="9"/>
                    </a:cubicBezTo>
                    <a:cubicBezTo>
                      <a:pt x="73" y="20"/>
                      <a:pt x="73" y="31"/>
                      <a:pt x="73" y="41"/>
                    </a:cubicBezTo>
                    <a:close/>
                    <a:moveTo>
                      <a:pt x="72" y="80"/>
                    </a:moveTo>
                    <a:cubicBezTo>
                      <a:pt x="72" y="85"/>
                      <a:pt x="71" y="90"/>
                      <a:pt x="72" y="96"/>
                    </a:cubicBezTo>
                    <a:cubicBezTo>
                      <a:pt x="72" y="101"/>
                      <a:pt x="71" y="107"/>
                      <a:pt x="71" y="113"/>
                    </a:cubicBezTo>
                    <a:cubicBezTo>
                      <a:pt x="71" y="114"/>
                      <a:pt x="72" y="116"/>
                      <a:pt x="72" y="117"/>
                    </a:cubicBezTo>
                    <a:cubicBezTo>
                      <a:pt x="76" y="118"/>
                      <a:pt x="79" y="118"/>
                      <a:pt x="82" y="118"/>
                    </a:cubicBezTo>
                    <a:cubicBezTo>
                      <a:pt x="92" y="117"/>
                      <a:pt x="102" y="117"/>
                      <a:pt x="111" y="117"/>
                    </a:cubicBezTo>
                    <a:cubicBezTo>
                      <a:pt x="117" y="117"/>
                      <a:pt x="122" y="117"/>
                      <a:pt x="127" y="117"/>
                    </a:cubicBezTo>
                    <a:cubicBezTo>
                      <a:pt x="128" y="117"/>
                      <a:pt x="129" y="117"/>
                      <a:pt x="131" y="117"/>
                    </a:cubicBezTo>
                    <a:cubicBezTo>
                      <a:pt x="131" y="111"/>
                      <a:pt x="131" y="106"/>
                      <a:pt x="131" y="101"/>
                    </a:cubicBezTo>
                    <a:cubicBezTo>
                      <a:pt x="131" y="96"/>
                      <a:pt x="131" y="91"/>
                      <a:pt x="131" y="86"/>
                    </a:cubicBezTo>
                    <a:cubicBezTo>
                      <a:pt x="130" y="81"/>
                      <a:pt x="132" y="76"/>
                      <a:pt x="130" y="71"/>
                    </a:cubicBezTo>
                    <a:cubicBezTo>
                      <a:pt x="124" y="69"/>
                      <a:pt x="118" y="69"/>
                      <a:pt x="113" y="69"/>
                    </a:cubicBezTo>
                    <a:cubicBezTo>
                      <a:pt x="102" y="68"/>
                      <a:pt x="92" y="67"/>
                      <a:pt x="82" y="67"/>
                    </a:cubicBezTo>
                    <a:cubicBezTo>
                      <a:pt x="79" y="67"/>
                      <a:pt x="76" y="66"/>
                      <a:pt x="73" y="67"/>
                    </a:cubicBezTo>
                    <a:cubicBezTo>
                      <a:pt x="71" y="70"/>
                      <a:pt x="70" y="73"/>
                      <a:pt x="72" y="76"/>
                    </a:cubicBezTo>
                    <a:cubicBezTo>
                      <a:pt x="73" y="77"/>
                      <a:pt x="73" y="78"/>
                      <a:pt x="72" y="80"/>
                    </a:cubicBezTo>
                    <a:close/>
                    <a:moveTo>
                      <a:pt x="6" y="77"/>
                    </a:moveTo>
                    <a:cubicBezTo>
                      <a:pt x="7" y="82"/>
                      <a:pt x="7" y="86"/>
                      <a:pt x="7" y="91"/>
                    </a:cubicBezTo>
                    <a:cubicBezTo>
                      <a:pt x="7" y="98"/>
                      <a:pt x="7" y="105"/>
                      <a:pt x="7" y="111"/>
                    </a:cubicBezTo>
                    <a:cubicBezTo>
                      <a:pt x="7" y="114"/>
                      <a:pt x="6" y="117"/>
                      <a:pt x="8" y="119"/>
                    </a:cubicBezTo>
                    <a:cubicBezTo>
                      <a:pt x="26" y="120"/>
                      <a:pt x="45" y="120"/>
                      <a:pt x="64" y="118"/>
                    </a:cubicBezTo>
                    <a:cubicBezTo>
                      <a:pt x="66" y="109"/>
                      <a:pt x="67" y="83"/>
                      <a:pt x="65" y="67"/>
                    </a:cubicBezTo>
                    <a:cubicBezTo>
                      <a:pt x="48" y="65"/>
                      <a:pt x="32" y="66"/>
                      <a:pt x="15" y="64"/>
                    </a:cubicBezTo>
                    <a:cubicBezTo>
                      <a:pt x="13" y="64"/>
                      <a:pt x="10" y="64"/>
                      <a:pt x="7" y="64"/>
                    </a:cubicBezTo>
                    <a:cubicBezTo>
                      <a:pt x="6" y="69"/>
                      <a:pt x="6" y="73"/>
                      <a:pt x="6" y="77"/>
                    </a:cubicBezTo>
                    <a:close/>
                    <a:moveTo>
                      <a:pt x="6" y="11"/>
                    </a:moveTo>
                    <a:cubicBezTo>
                      <a:pt x="7" y="26"/>
                      <a:pt x="7" y="42"/>
                      <a:pt x="8" y="58"/>
                    </a:cubicBezTo>
                    <a:cubicBezTo>
                      <a:pt x="9" y="58"/>
                      <a:pt x="10" y="59"/>
                      <a:pt x="11" y="59"/>
                    </a:cubicBezTo>
                    <a:cubicBezTo>
                      <a:pt x="17" y="59"/>
                      <a:pt x="23" y="60"/>
                      <a:pt x="29" y="60"/>
                    </a:cubicBezTo>
                    <a:cubicBezTo>
                      <a:pt x="40" y="60"/>
                      <a:pt x="51" y="60"/>
                      <a:pt x="62" y="61"/>
                    </a:cubicBezTo>
                    <a:cubicBezTo>
                      <a:pt x="63" y="61"/>
                      <a:pt x="65" y="61"/>
                      <a:pt x="66" y="61"/>
                    </a:cubicBezTo>
                    <a:cubicBezTo>
                      <a:pt x="67" y="53"/>
                      <a:pt x="69" y="17"/>
                      <a:pt x="68" y="8"/>
                    </a:cubicBezTo>
                    <a:cubicBezTo>
                      <a:pt x="54" y="6"/>
                      <a:pt x="16" y="7"/>
                      <a:pt x="6" y="11"/>
                    </a:cubicBezTo>
                    <a:close/>
                    <a:moveTo>
                      <a:pt x="4" y="125"/>
                    </a:moveTo>
                    <a:cubicBezTo>
                      <a:pt x="2" y="121"/>
                      <a:pt x="0" y="117"/>
                      <a:pt x="1" y="113"/>
                    </a:cubicBezTo>
                    <a:cubicBezTo>
                      <a:pt x="1" y="107"/>
                      <a:pt x="1" y="101"/>
                      <a:pt x="1" y="95"/>
                    </a:cubicBezTo>
                    <a:cubicBezTo>
                      <a:pt x="2" y="92"/>
                      <a:pt x="2" y="88"/>
                      <a:pt x="1" y="85"/>
                    </a:cubicBezTo>
                    <a:cubicBezTo>
                      <a:pt x="0" y="76"/>
                      <a:pt x="1" y="67"/>
                      <a:pt x="2" y="57"/>
                    </a:cubicBezTo>
                    <a:cubicBezTo>
                      <a:pt x="2" y="51"/>
                      <a:pt x="2" y="45"/>
                      <a:pt x="2" y="39"/>
                    </a:cubicBezTo>
                    <a:cubicBezTo>
                      <a:pt x="1" y="36"/>
                      <a:pt x="1" y="33"/>
                      <a:pt x="1" y="30"/>
                    </a:cubicBezTo>
                    <a:cubicBezTo>
                      <a:pt x="1" y="28"/>
                      <a:pt x="1" y="27"/>
                      <a:pt x="1" y="25"/>
                    </a:cubicBezTo>
                    <a:cubicBezTo>
                      <a:pt x="1" y="22"/>
                      <a:pt x="0" y="19"/>
                      <a:pt x="1" y="15"/>
                    </a:cubicBezTo>
                    <a:cubicBezTo>
                      <a:pt x="1" y="13"/>
                      <a:pt x="1" y="11"/>
                      <a:pt x="1" y="9"/>
                    </a:cubicBezTo>
                    <a:cubicBezTo>
                      <a:pt x="1" y="7"/>
                      <a:pt x="1" y="5"/>
                      <a:pt x="1" y="4"/>
                    </a:cubicBezTo>
                    <a:cubicBezTo>
                      <a:pt x="4" y="2"/>
                      <a:pt x="6" y="1"/>
                      <a:pt x="9" y="1"/>
                    </a:cubicBezTo>
                    <a:cubicBezTo>
                      <a:pt x="20" y="1"/>
                      <a:pt x="31" y="0"/>
                      <a:pt x="43" y="0"/>
                    </a:cubicBezTo>
                    <a:cubicBezTo>
                      <a:pt x="55" y="1"/>
                      <a:pt x="67" y="2"/>
                      <a:pt x="79" y="2"/>
                    </a:cubicBezTo>
                    <a:cubicBezTo>
                      <a:pt x="82" y="2"/>
                      <a:pt x="85" y="3"/>
                      <a:pt x="88" y="3"/>
                    </a:cubicBezTo>
                    <a:cubicBezTo>
                      <a:pt x="98" y="4"/>
                      <a:pt x="108" y="5"/>
                      <a:pt x="118" y="6"/>
                    </a:cubicBezTo>
                    <a:cubicBezTo>
                      <a:pt x="123" y="7"/>
                      <a:pt x="127" y="7"/>
                      <a:pt x="131" y="7"/>
                    </a:cubicBezTo>
                    <a:cubicBezTo>
                      <a:pt x="133" y="10"/>
                      <a:pt x="134" y="12"/>
                      <a:pt x="136" y="14"/>
                    </a:cubicBezTo>
                    <a:cubicBezTo>
                      <a:pt x="136" y="27"/>
                      <a:pt x="136" y="41"/>
                      <a:pt x="136" y="55"/>
                    </a:cubicBezTo>
                    <a:cubicBezTo>
                      <a:pt x="136" y="68"/>
                      <a:pt x="136" y="82"/>
                      <a:pt x="137" y="96"/>
                    </a:cubicBezTo>
                    <a:cubicBezTo>
                      <a:pt x="137" y="102"/>
                      <a:pt x="137" y="109"/>
                      <a:pt x="137" y="115"/>
                    </a:cubicBezTo>
                    <a:cubicBezTo>
                      <a:pt x="137" y="118"/>
                      <a:pt x="137" y="122"/>
                      <a:pt x="140" y="124"/>
                    </a:cubicBezTo>
                    <a:cubicBezTo>
                      <a:pt x="141" y="125"/>
                      <a:pt x="140" y="126"/>
                      <a:pt x="141" y="127"/>
                    </a:cubicBezTo>
                    <a:cubicBezTo>
                      <a:pt x="138" y="128"/>
                      <a:pt x="136" y="128"/>
                      <a:pt x="134" y="128"/>
                    </a:cubicBezTo>
                    <a:cubicBezTo>
                      <a:pt x="127" y="127"/>
                      <a:pt x="121" y="126"/>
                      <a:pt x="114" y="126"/>
                    </a:cubicBezTo>
                    <a:cubicBezTo>
                      <a:pt x="109" y="125"/>
                      <a:pt x="104" y="125"/>
                      <a:pt x="99" y="126"/>
                    </a:cubicBezTo>
                    <a:cubicBezTo>
                      <a:pt x="96" y="126"/>
                      <a:pt x="93" y="126"/>
                      <a:pt x="90" y="126"/>
                    </a:cubicBezTo>
                    <a:cubicBezTo>
                      <a:pt x="83" y="127"/>
                      <a:pt x="77" y="126"/>
                      <a:pt x="71" y="129"/>
                    </a:cubicBezTo>
                    <a:cubicBezTo>
                      <a:pt x="70" y="129"/>
                      <a:pt x="69" y="129"/>
                      <a:pt x="69" y="128"/>
                    </a:cubicBezTo>
                    <a:cubicBezTo>
                      <a:pt x="65" y="127"/>
                      <a:pt x="61" y="127"/>
                      <a:pt x="57" y="127"/>
                    </a:cubicBezTo>
                    <a:cubicBezTo>
                      <a:pt x="44" y="126"/>
                      <a:pt x="31" y="125"/>
                      <a:pt x="18" y="126"/>
                    </a:cubicBezTo>
                    <a:cubicBezTo>
                      <a:pt x="13" y="126"/>
                      <a:pt x="9" y="125"/>
                      <a:pt x="4" y="125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52" name="Freeform 39"/>
              <p:cNvSpPr>
                <a:spLocks/>
              </p:cNvSpPr>
              <p:nvPr/>
            </p:nvSpPr>
            <p:spPr bwMode="auto">
              <a:xfrm>
                <a:off x="1389" y="2622"/>
                <a:ext cx="105" cy="58"/>
              </a:xfrm>
              <a:custGeom>
                <a:avLst/>
                <a:gdLst>
                  <a:gd name="T0" fmla="*/ 128 w 151"/>
                  <a:gd name="T1" fmla="*/ 2 h 82"/>
                  <a:gd name="T2" fmla="*/ 136 w 151"/>
                  <a:gd name="T3" fmla="*/ 1 h 82"/>
                  <a:gd name="T4" fmla="*/ 150 w 151"/>
                  <a:gd name="T5" fmla="*/ 0 h 82"/>
                  <a:gd name="T6" fmla="*/ 148 w 151"/>
                  <a:gd name="T7" fmla="*/ 2 h 82"/>
                  <a:gd name="T8" fmla="*/ 126 w 151"/>
                  <a:gd name="T9" fmla="*/ 18 h 82"/>
                  <a:gd name="T10" fmla="*/ 111 w 151"/>
                  <a:gd name="T11" fmla="*/ 28 h 82"/>
                  <a:gd name="T12" fmla="*/ 83 w 151"/>
                  <a:gd name="T13" fmla="*/ 48 h 82"/>
                  <a:gd name="T14" fmla="*/ 67 w 151"/>
                  <a:gd name="T15" fmla="*/ 59 h 82"/>
                  <a:gd name="T16" fmla="*/ 50 w 151"/>
                  <a:gd name="T17" fmla="*/ 70 h 82"/>
                  <a:gd name="T18" fmla="*/ 40 w 151"/>
                  <a:gd name="T19" fmla="*/ 79 h 82"/>
                  <a:gd name="T20" fmla="*/ 32 w 151"/>
                  <a:gd name="T21" fmla="*/ 80 h 82"/>
                  <a:gd name="T22" fmla="*/ 29 w 151"/>
                  <a:gd name="T23" fmla="*/ 69 h 82"/>
                  <a:gd name="T24" fmla="*/ 23 w 151"/>
                  <a:gd name="T25" fmla="*/ 53 h 82"/>
                  <a:gd name="T26" fmla="*/ 21 w 151"/>
                  <a:gd name="T27" fmla="*/ 49 h 82"/>
                  <a:gd name="T28" fmla="*/ 16 w 151"/>
                  <a:gd name="T29" fmla="*/ 40 h 82"/>
                  <a:gd name="T30" fmla="*/ 2 w 151"/>
                  <a:gd name="T31" fmla="*/ 19 h 82"/>
                  <a:gd name="T32" fmla="*/ 0 w 151"/>
                  <a:gd name="T33" fmla="*/ 17 h 82"/>
                  <a:gd name="T34" fmla="*/ 4 w 151"/>
                  <a:gd name="T35" fmla="*/ 15 h 82"/>
                  <a:gd name="T36" fmla="*/ 43 w 151"/>
                  <a:gd name="T37" fmla="*/ 11 h 82"/>
                  <a:gd name="T38" fmla="*/ 73 w 151"/>
                  <a:gd name="T39" fmla="*/ 7 h 82"/>
                  <a:gd name="T40" fmla="*/ 102 w 151"/>
                  <a:gd name="T41" fmla="*/ 3 h 82"/>
                  <a:gd name="T42" fmla="*/ 128 w 151"/>
                  <a:gd name="T43" fmla="*/ 2 h 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51" h="82">
                    <a:moveTo>
                      <a:pt x="128" y="2"/>
                    </a:moveTo>
                    <a:cubicBezTo>
                      <a:pt x="131" y="2"/>
                      <a:pt x="133" y="2"/>
                      <a:pt x="136" y="1"/>
                    </a:cubicBezTo>
                    <a:cubicBezTo>
                      <a:pt x="141" y="1"/>
                      <a:pt x="145" y="0"/>
                      <a:pt x="150" y="0"/>
                    </a:cubicBezTo>
                    <a:cubicBezTo>
                      <a:pt x="151" y="2"/>
                      <a:pt x="149" y="2"/>
                      <a:pt x="148" y="2"/>
                    </a:cubicBezTo>
                    <a:cubicBezTo>
                      <a:pt x="141" y="8"/>
                      <a:pt x="133" y="13"/>
                      <a:pt x="126" y="18"/>
                    </a:cubicBezTo>
                    <a:cubicBezTo>
                      <a:pt x="121" y="21"/>
                      <a:pt x="116" y="24"/>
                      <a:pt x="111" y="28"/>
                    </a:cubicBezTo>
                    <a:cubicBezTo>
                      <a:pt x="102" y="34"/>
                      <a:pt x="92" y="42"/>
                      <a:pt x="83" y="48"/>
                    </a:cubicBezTo>
                    <a:cubicBezTo>
                      <a:pt x="78" y="52"/>
                      <a:pt x="72" y="55"/>
                      <a:pt x="67" y="59"/>
                    </a:cubicBezTo>
                    <a:cubicBezTo>
                      <a:pt x="61" y="63"/>
                      <a:pt x="55" y="66"/>
                      <a:pt x="50" y="70"/>
                    </a:cubicBezTo>
                    <a:cubicBezTo>
                      <a:pt x="46" y="73"/>
                      <a:pt x="43" y="76"/>
                      <a:pt x="40" y="79"/>
                    </a:cubicBezTo>
                    <a:cubicBezTo>
                      <a:pt x="37" y="82"/>
                      <a:pt x="37" y="82"/>
                      <a:pt x="32" y="80"/>
                    </a:cubicBezTo>
                    <a:cubicBezTo>
                      <a:pt x="31" y="77"/>
                      <a:pt x="30" y="73"/>
                      <a:pt x="29" y="69"/>
                    </a:cubicBezTo>
                    <a:cubicBezTo>
                      <a:pt x="28" y="63"/>
                      <a:pt x="26" y="58"/>
                      <a:pt x="23" y="53"/>
                    </a:cubicBezTo>
                    <a:cubicBezTo>
                      <a:pt x="22" y="52"/>
                      <a:pt x="21" y="51"/>
                      <a:pt x="21" y="49"/>
                    </a:cubicBezTo>
                    <a:cubicBezTo>
                      <a:pt x="20" y="46"/>
                      <a:pt x="17" y="43"/>
                      <a:pt x="16" y="40"/>
                    </a:cubicBezTo>
                    <a:cubicBezTo>
                      <a:pt x="12" y="33"/>
                      <a:pt x="6" y="26"/>
                      <a:pt x="2" y="19"/>
                    </a:cubicBezTo>
                    <a:cubicBezTo>
                      <a:pt x="1" y="19"/>
                      <a:pt x="1" y="18"/>
                      <a:pt x="0" y="17"/>
                    </a:cubicBezTo>
                    <a:cubicBezTo>
                      <a:pt x="1" y="16"/>
                      <a:pt x="2" y="16"/>
                      <a:pt x="4" y="15"/>
                    </a:cubicBezTo>
                    <a:cubicBezTo>
                      <a:pt x="17" y="14"/>
                      <a:pt x="30" y="12"/>
                      <a:pt x="43" y="11"/>
                    </a:cubicBezTo>
                    <a:cubicBezTo>
                      <a:pt x="53" y="10"/>
                      <a:pt x="63" y="9"/>
                      <a:pt x="73" y="7"/>
                    </a:cubicBezTo>
                    <a:cubicBezTo>
                      <a:pt x="83" y="5"/>
                      <a:pt x="92" y="5"/>
                      <a:pt x="102" y="3"/>
                    </a:cubicBezTo>
                    <a:cubicBezTo>
                      <a:pt x="111" y="3"/>
                      <a:pt x="119" y="3"/>
                      <a:pt x="128" y="2"/>
                    </a:cubicBezTo>
                    <a:close/>
                  </a:path>
                </a:pathLst>
              </a:custGeom>
              <a:solidFill>
                <a:srgbClr val="FFC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53" name="Freeform 40"/>
              <p:cNvSpPr>
                <a:spLocks/>
              </p:cNvSpPr>
              <p:nvPr/>
            </p:nvSpPr>
            <p:spPr bwMode="auto">
              <a:xfrm>
                <a:off x="1394" y="2741"/>
                <a:ext cx="87" cy="68"/>
              </a:xfrm>
              <a:custGeom>
                <a:avLst/>
                <a:gdLst>
                  <a:gd name="T0" fmla="*/ 40 w 126"/>
                  <a:gd name="T1" fmla="*/ 17 h 96"/>
                  <a:gd name="T2" fmla="*/ 78 w 126"/>
                  <a:gd name="T3" fmla="*/ 50 h 96"/>
                  <a:gd name="T4" fmla="*/ 98 w 126"/>
                  <a:gd name="T5" fmla="*/ 68 h 96"/>
                  <a:gd name="T6" fmla="*/ 125 w 126"/>
                  <a:gd name="T7" fmla="*/ 94 h 96"/>
                  <a:gd name="T8" fmla="*/ 126 w 126"/>
                  <a:gd name="T9" fmla="*/ 96 h 96"/>
                  <a:gd name="T10" fmla="*/ 94 w 126"/>
                  <a:gd name="T11" fmla="*/ 86 h 96"/>
                  <a:gd name="T12" fmla="*/ 63 w 126"/>
                  <a:gd name="T13" fmla="*/ 75 h 96"/>
                  <a:gd name="T14" fmla="*/ 31 w 126"/>
                  <a:gd name="T15" fmla="*/ 65 h 96"/>
                  <a:gd name="T16" fmla="*/ 0 w 126"/>
                  <a:gd name="T17" fmla="*/ 53 h 96"/>
                  <a:gd name="T18" fmla="*/ 19 w 126"/>
                  <a:gd name="T19" fmla="*/ 0 h 96"/>
                  <a:gd name="T20" fmla="*/ 22 w 126"/>
                  <a:gd name="T21" fmla="*/ 2 h 96"/>
                  <a:gd name="T22" fmla="*/ 40 w 126"/>
                  <a:gd name="T23" fmla="*/ 17 h 9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126" h="96">
                    <a:moveTo>
                      <a:pt x="40" y="17"/>
                    </a:moveTo>
                    <a:cubicBezTo>
                      <a:pt x="53" y="28"/>
                      <a:pt x="65" y="40"/>
                      <a:pt x="78" y="50"/>
                    </a:cubicBezTo>
                    <a:cubicBezTo>
                      <a:pt x="85" y="55"/>
                      <a:pt x="91" y="62"/>
                      <a:pt x="98" y="68"/>
                    </a:cubicBezTo>
                    <a:cubicBezTo>
                      <a:pt x="107" y="77"/>
                      <a:pt x="116" y="85"/>
                      <a:pt x="125" y="94"/>
                    </a:cubicBezTo>
                    <a:cubicBezTo>
                      <a:pt x="125" y="95"/>
                      <a:pt x="125" y="95"/>
                      <a:pt x="126" y="96"/>
                    </a:cubicBezTo>
                    <a:cubicBezTo>
                      <a:pt x="114" y="94"/>
                      <a:pt x="104" y="89"/>
                      <a:pt x="94" y="86"/>
                    </a:cubicBezTo>
                    <a:cubicBezTo>
                      <a:pt x="83" y="83"/>
                      <a:pt x="73" y="79"/>
                      <a:pt x="63" y="75"/>
                    </a:cubicBezTo>
                    <a:cubicBezTo>
                      <a:pt x="52" y="72"/>
                      <a:pt x="42" y="68"/>
                      <a:pt x="31" y="65"/>
                    </a:cubicBezTo>
                    <a:cubicBezTo>
                      <a:pt x="21" y="61"/>
                      <a:pt x="10" y="57"/>
                      <a:pt x="0" y="53"/>
                    </a:cubicBezTo>
                    <a:cubicBezTo>
                      <a:pt x="7" y="36"/>
                      <a:pt x="14" y="19"/>
                      <a:pt x="19" y="0"/>
                    </a:cubicBezTo>
                    <a:cubicBezTo>
                      <a:pt x="20" y="1"/>
                      <a:pt x="21" y="1"/>
                      <a:pt x="22" y="2"/>
                    </a:cubicBezTo>
                    <a:cubicBezTo>
                      <a:pt x="28" y="7"/>
                      <a:pt x="34" y="12"/>
                      <a:pt x="40" y="17"/>
                    </a:cubicBezTo>
                    <a:close/>
                  </a:path>
                </a:pathLst>
              </a:custGeom>
              <a:solidFill>
                <a:srgbClr val="FFC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54" name="Freeform 41"/>
              <p:cNvSpPr>
                <a:spLocks/>
              </p:cNvSpPr>
              <p:nvPr/>
            </p:nvSpPr>
            <p:spPr bwMode="auto">
              <a:xfrm>
                <a:off x="1390" y="2830"/>
                <a:ext cx="45" cy="64"/>
              </a:xfrm>
              <a:custGeom>
                <a:avLst/>
                <a:gdLst>
                  <a:gd name="T0" fmla="*/ 31 w 64"/>
                  <a:gd name="T1" fmla="*/ 3 h 91"/>
                  <a:gd name="T2" fmla="*/ 52 w 64"/>
                  <a:gd name="T3" fmla="*/ 2 h 91"/>
                  <a:gd name="T4" fmla="*/ 62 w 64"/>
                  <a:gd name="T5" fmla="*/ 3 h 91"/>
                  <a:gd name="T6" fmla="*/ 63 w 64"/>
                  <a:gd name="T7" fmla="*/ 23 h 91"/>
                  <a:gd name="T8" fmla="*/ 63 w 64"/>
                  <a:gd name="T9" fmla="*/ 27 h 91"/>
                  <a:gd name="T10" fmla="*/ 63 w 64"/>
                  <a:gd name="T11" fmla="*/ 49 h 91"/>
                  <a:gd name="T12" fmla="*/ 54 w 64"/>
                  <a:gd name="T13" fmla="*/ 63 h 91"/>
                  <a:gd name="T14" fmla="*/ 22 w 64"/>
                  <a:gd name="T15" fmla="*/ 80 h 91"/>
                  <a:gd name="T16" fmla="*/ 6 w 64"/>
                  <a:gd name="T17" fmla="*/ 89 h 91"/>
                  <a:gd name="T18" fmla="*/ 1 w 64"/>
                  <a:gd name="T19" fmla="*/ 91 h 91"/>
                  <a:gd name="T20" fmla="*/ 1 w 64"/>
                  <a:gd name="T21" fmla="*/ 82 h 91"/>
                  <a:gd name="T22" fmla="*/ 1 w 64"/>
                  <a:gd name="T23" fmla="*/ 58 h 91"/>
                  <a:gd name="T24" fmla="*/ 2 w 64"/>
                  <a:gd name="T25" fmla="*/ 25 h 91"/>
                  <a:gd name="T26" fmla="*/ 3 w 64"/>
                  <a:gd name="T27" fmla="*/ 11 h 91"/>
                  <a:gd name="T28" fmla="*/ 4 w 64"/>
                  <a:gd name="T29" fmla="*/ 4 h 91"/>
                  <a:gd name="T30" fmla="*/ 11 w 64"/>
                  <a:gd name="T31" fmla="*/ 3 h 91"/>
                  <a:gd name="T32" fmla="*/ 29 w 64"/>
                  <a:gd name="T33" fmla="*/ 3 h 91"/>
                  <a:gd name="T34" fmla="*/ 31 w 64"/>
                  <a:gd name="T35" fmla="*/ 3 h 9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64" h="91">
                    <a:moveTo>
                      <a:pt x="31" y="3"/>
                    </a:moveTo>
                    <a:cubicBezTo>
                      <a:pt x="38" y="0"/>
                      <a:pt x="45" y="2"/>
                      <a:pt x="52" y="2"/>
                    </a:cubicBezTo>
                    <a:cubicBezTo>
                      <a:pt x="55" y="2"/>
                      <a:pt x="58" y="2"/>
                      <a:pt x="62" y="3"/>
                    </a:cubicBezTo>
                    <a:cubicBezTo>
                      <a:pt x="62" y="10"/>
                      <a:pt x="64" y="16"/>
                      <a:pt x="63" y="23"/>
                    </a:cubicBezTo>
                    <a:cubicBezTo>
                      <a:pt x="63" y="24"/>
                      <a:pt x="63" y="25"/>
                      <a:pt x="63" y="27"/>
                    </a:cubicBezTo>
                    <a:cubicBezTo>
                      <a:pt x="63" y="34"/>
                      <a:pt x="64" y="42"/>
                      <a:pt x="63" y="49"/>
                    </a:cubicBezTo>
                    <a:cubicBezTo>
                      <a:pt x="63" y="61"/>
                      <a:pt x="64" y="58"/>
                      <a:pt x="54" y="63"/>
                    </a:cubicBezTo>
                    <a:cubicBezTo>
                      <a:pt x="44" y="69"/>
                      <a:pt x="33" y="75"/>
                      <a:pt x="22" y="80"/>
                    </a:cubicBezTo>
                    <a:cubicBezTo>
                      <a:pt x="16" y="83"/>
                      <a:pt x="11" y="86"/>
                      <a:pt x="6" y="89"/>
                    </a:cubicBezTo>
                    <a:cubicBezTo>
                      <a:pt x="5" y="89"/>
                      <a:pt x="3" y="90"/>
                      <a:pt x="1" y="91"/>
                    </a:cubicBezTo>
                    <a:cubicBezTo>
                      <a:pt x="1" y="87"/>
                      <a:pt x="1" y="84"/>
                      <a:pt x="1" y="82"/>
                    </a:cubicBezTo>
                    <a:cubicBezTo>
                      <a:pt x="0" y="74"/>
                      <a:pt x="1" y="66"/>
                      <a:pt x="1" y="58"/>
                    </a:cubicBezTo>
                    <a:cubicBezTo>
                      <a:pt x="1" y="47"/>
                      <a:pt x="2" y="36"/>
                      <a:pt x="2" y="25"/>
                    </a:cubicBezTo>
                    <a:cubicBezTo>
                      <a:pt x="3" y="21"/>
                      <a:pt x="3" y="16"/>
                      <a:pt x="3" y="11"/>
                    </a:cubicBezTo>
                    <a:cubicBezTo>
                      <a:pt x="3" y="9"/>
                      <a:pt x="2" y="6"/>
                      <a:pt x="4" y="4"/>
                    </a:cubicBezTo>
                    <a:cubicBezTo>
                      <a:pt x="6" y="3"/>
                      <a:pt x="9" y="3"/>
                      <a:pt x="11" y="3"/>
                    </a:cubicBezTo>
                    <a:cubicBezTo>
                      <a:pt x="17" y="3"/>
                      <a:pt x="23" y="2"/>
                      <a:pt x="29" y="3"/>
                    </a:cubicBezTo>
                    <a:cubicBezTo>
                      <a:pt x="30" y="3"/>
                      <a:pt x="30" y="3"/>
                      <a:pt x="31" y="3"/>
                    </a:cubicBezTo>
                    <a:close/>
                  </a:path>
                </a:pathLst>
              </a:custGeom>
              <a:solidFill>
                <a:srgbClr val="B23214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55" name="Freeform 42"/>
              <p:cNvSpPr>
                <a:spLocks/>
              </p:cNvSpPr>
              <p:nvPr/>
            </p:nvSpPr>
            <p:spPr bwMode="auto">
              <a:xfrm>
                <a:off x="1356" y="2785"/>
                <a:ext cx="52" cy="55"/>
              </a:xfrm>
              <a:custGeom>
                <a:avLst/>
                <a:gdLst>
                  <a:gd name="T0" fmla="*/ 0 w 75"/>
                  <a:gd name="T1" fmla="*/ 54 h 78"/>
                  <a:gd name="T2" fmla="*/ 3 w 75"/>
                  <a:gd name="T3" fmla="*/ 50 h 78"/>
                  <a:gd name="T4" fmla="*/ 16 w 75"/>
                  <a:gd name="T5" fmla="*/ 38 h 78"/>
                  <a:gd name="T6" fmla="*/ 20 w 75"/>
                  <a:gd name="T7" fmla="*/ 35 h 78"/>
                  <a:gd name="T8" fmla="*/ 25 w 75"/>
                  <a:gd name="T9" fmla="*/ 31 h 78"/>
                  <a:gd name="T10" fmla="*/ 33 w 75"/>
                  <a:gd name="T11" fmla="*/ 20 h 78"/>
                  <a:gd name="T12" fmla="*/ 38 w 75"/>
                  <a:gd name="T13" fmla="*/ 14 h 78"/>
                  <a:gd name="T14" fmla="*/ 48 w 75"/>
                  <a:gd name="T15" fmla="*/ 1 h 78"/>
                  <a:gd name="T16" fmla="*/ 49 w 75"/>
                  <a:gd name="T17" fmla="*/ 0 h 78"/>
                  <a:gd name="T18" fmla="*/ 52 w 75"/>
                  <a:gd name="T19" fmla="*/ 5 h 78"/>
                  <a:gd name="T20" fmla="*/ 62 w 75"/>
                  <a:gd name="T21" fmla="*/ 29 h 78"/>
                  <a:gd name="T22" fmla="*/ 74 w 75"/>
                  <a:gd name="T23" fmla="*/ 56 h 78"/>
                  <a:gd name="T24" fmla="*/ 75 w 75"/>
                  <a:gd name="T25" fmla="*/ 61 h 78"/>
                  <a:gd name="T26" fmla="*/ 71 w 75"/>
                  <a:gd name="T27" fmla="*/ 62 h 78"/>
                  <a:gd name="T28" fmla="*/ 54 w 75"/>
                  <a:gd name="T29" fmla="*/ 62 h 78"/>
                  <a:gd name="T30" fmla="*/ 47 w 75"/>
                  <a:gd name="T31" fmla="*/ 63 h 78"/>
                  <a:gd name="T32" fmla="*/ 47 w 75"/>
                  <a:gd name="T33" fmla="*/ 78 h 78"/>
                  <a:gd name="T34" fmla="*/ 43 w 75"/>
                  <a:gd name="T35" fmla="*/ 77 h 78"/>
                  <a:gd name="T36" fmla="*/ 28 w 75"/>
                  <a:gd name="T37" fmla="*/ 68 h 78"/>
                  <a:gd name="T38" fmla="*/ 6 w 75"/>
                  <a:gd name="T39" fmla="*/ 57 h 78"/>
                  <a:gd name="T40" fmla="*/ 0 w 75"/>
                  <a:gd name="T41" fmla="*/ 54 h 7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75" h="78">
                    <a:moveTo>
                      <a:pt x="0" y="54"/>
                    </a:moveTo>
                    <a:cubicBezTo>
                      <a:pt x="2" y="52"/>
                      <a:pt x="2" y="51"/>
                      <a:pt x="3" y="50"/>
                    </a:cubicBezTo>
                    <a:cubicBezTo>
                      <a:pt x="8" y="46"/>
                      <a:pt x="12" y="42"/>
                      <a:pt x="16" y="38"/>
                    </a:cubicBezTo>
                    <a:cubicBezTo>
                      <a:pt x="18" y="37"/>
                      <a:pt x="19" y="36"/>
                      <a:pt x="20" y="35"/>
                    </a:cubicBezTo>
                    <a:cubicBezTo>
                      <a:pt x="22" y="34"/>
                      <a:pt x="23" y="32"/>
                      <a:pt x="25" y="31"/>
                    </a:cubicBezTo>
                    <a:cubicBezTo>
                      <a:pt x="28" y="27"/>
                      <a:pt x="30" y="23"/>
                      <a:pt x="33" y="20"/>
                    </a:cubicBezTo>
                    <a:cubicBezTo>
                      <a:pt x="35" y="18"/>
                      <a:pt x="37" y="16"/>
                      <a:pt x="38" y="14"/>
                    </a:cubicBezTo>
                    <a:cubicBezTo>
                      <a:pt x="41" y="9"/>
                      <a:pt x="45" y="6"/>
                      <a:pt x="48" y="1"/>
                    </a:cubicBezTo>
                    <a:cubicBezTo>
                      <a:pt x="48" y="0"/>
                      <a:pt x="49" y="0"/>
                      <a:pt x="49" y="0"/>
                    </a:cubicBezTo>
                    <a:cubicBezTo>
                      <a:pt x="51" y="1"/>
                      <a:pt x="52" y="3"/>
                      <a:pt x="52" y="5"/>
                    </a:cubicBezTo>
                    <a:cubicBezTo>
                      <a:pt x="56" y="13"/>
                      <a:pt x="59" y="21"/>
                      <a:pt x="62" y="29"/>
                    </a:cubicBezTo>
                    <a:cubicBezTo>
                      <a:pt x="66" y="38"/>
                      <a:pt x="70" y="47"/>
                      <a:pt x="74" y="56"/>
                    </a:cubicBezTo>
                    <a:cubicBezTo>
                      <a:pt x="74" y="58"/>
                      <a:pt x="74" y="59"/>
                      <a:pt x="75" y="61"/>
                    </a:cubicBezTo>
                    <a:cubicBezTo>
                      <a:pt x="73" y="61"/>
                      <a:pt x="72" y="62"/>
                      <a:pt x="71" y="62"/>
                    </a:cubicBezTo>
                    <a:cubicBezTo>
                      <a:pt x="65" y="62"/>
                      <a:pt x="59" y="62"/>
                      <a:pt x="54" y="62"/>
                    </a:cubicBezTo>
                    <a:cubicBezTo>
                      <a:pt x="52" y="62"/>
                      <a:pt x="50" y="62"/>
                      <a:pt x="47" y="63"/>
                    </a:cubicBezTo>
                    <a:cubicBezTo>
                      <a:pt x="47" y="68"/>
                      <a:pt x="47" y="73"/>
                      <a:pt x="47" y="78"/>
                    </a:cubicBezTo>
                    <a:cubicBezTo>
                      <a:pt x="45" y="77"/>
                      <a:pt x="44" y="77"/>
                      <a:pt x="43" y="77"/>
                    </a:cubicBezTo>
                    <a:cubicBezTo>
                      <a:pt x="38" y="74"/>
                      <a:pt x="33" y="71"/>
                      <a:pt x="28" y="68"/>
                    </a:cubicBezTo>
                    <a:cubicBezTo>
                      <a:pt x="21" y="65"/>
                      <a:pt x="14" y="60"/>
                      <a:pt x="6" y="57"/>
                    </a:cubicBezTo>
                    <a:cubicBezTo>
                      <a:pt x="4" y="56"/>
                      <a:pt x="3" y="55"/>
                      <a:pt x="0" y="54"/>
                    </a:cubicBezTo>
                    <a:close/>
                  </a:path>
                </a:pathLst>
              </a:custGeom>
              <a:solidFill>
                <a:srgbClr val="FFC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56" name="Freeform 43"/>
              <p:cNvSpPr>
                <a:spLocks/>
              </p:cNvSpPr>
              <p:nvPr/>
            </p:nvSpPr>
            <p:spPr bwMode="auto">
              <a:xfrm>
                <a:off x="1349" y="2566"/>
                <a:ext cx="68" cy="62"/>
              </a:xfrm>
              <a:custGeom>
                <a:avLst/>
                <a:gdLst>
                  <a:gd name="T0" fmla="*/ 0 w 98"/>
                  <a:gd name="T1" fmla="*/ 48 h 88"/>
                  <a:gd name="T2" fmla="*/ 30 w 98"/>
                  <a:gd name="T3" fmla="*/ 33 h 88"/>
                  <a:gd name="T4" fmla="*/ 66 w 98"/>
                  <a:gd name="T5" fmla="*/ 15 h 88"/>
                  <a:gd name="T6" fmla="*/ 78 w 98"/>
                  <a:gd name="T7" fmla="*/ 8 h 88"/>
                  <a:gd name="T8" fmla="*/ 96 w 98"/>
                  <a:gd name="T9" fmla="*/ 0 h 88"/>
                  <a:gd name="T10" fmla="*/ 98 w 98"/>
                  <a:gd name="T11" fmla="*/ 0 h 88"/>
                  <a:gd name="T12" fmla="*/ 81 w 98"/>
                  <a:gd name="T13" fmla="*/ 29 h 88"/>
                  <a:gd name="T14" fmla="*/ 66 w 98"/>
                  <a:gd name="T15" fmla="*/ 59 h 88"/>
                  <a:gd name="T16" fmla="*/ 50 w 98"/>
                  <a:gd name="T17" fmla="*/ 88 h 88"/>
                  <a:gd name="T18" fmla="*/ 47 w 98"/>
                  <a:gd name="T19" fmla="*/ 86 h 88"/>
                  <a:gd name="T20" fmla="*/ 6 w 98"/>
                  <a:gd name="T21" fmla="*/ 52 h 88"/>
                  <a:gd name="T22" fmla="*/ 0 w 98"/>
                  <a:gd name="T23" fmla="*/ 48 h 8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98" h="88">
                    <a:moveTo>
                      <a:pt x="0" y="48"/>
                    </a:moveTo>
                    <a:cubicBezTo>
                      <a:pt x="11" y="43"/>
                      <a:pt x="20" y="37"/>
                      <a:pt x="30" y="33"/>
                    </a:cubicBezTo>
                    <a:cubicBezTo>
                      <a:pt x="42" y="27"/>
                      <a:pt x="54" y="21"/>
                      <a:pt x="66" y="15"/>
                    </a:cubicBezTo>
                    <a:cubicBezTo>
                      <a:pt x="70" y="13"/>
                      <a:pt x="74" y="11"/>
                      <a:pt x="78" y="8"/>
                    </a:cubicBezTo>
                    <a:cubicBezTo>
                      <a:pt x="84" y="5"/>
                      <a:pt x="90" y="3"/>
                      <a:pt x="96" y="0"/>
                    </a:cubicBezTo>
                    <a:cubicBezTo>
                      <a:pt x="96" y="0"/>
                      <a:pt x="97" y="0"/>
                      <a:pt x="98" y="0"/>
                    </a:cubicBezTo>
                    <a:cubicBezTo>
                      <a:pt x="92" y="10"/>
                      <a:pt x="87" y="19"/>
                      <a:pt x="81" y="29"/>
                    </a:cubicBezTo>
                    <a:cubicBezTo>
                      <a:pt x="76" y="39"/>
                      <a:pt x="71" y="49"/>
                      <a:pt x="66" y="59"/>
                    </a:cubicBezTo>
                    <a:cubicBezTo>
                      <a:pt x="60" y="69"/>
                      <a:pt x="56" y="79"/>
                      <a:pt x="50" y="88"/>
                    </a:cubicBezTo>
                    <a:cubicBezTo>
                      <a:pt x="49" y="87"/>
                      <a:pt x="47" y="87"/>
                      <a:pt x="47" y="86"/>
                    </a:cubicBezTo>
                    <a:cubicBezTo>
                      <a:pt x="34" y="73"/>
                      <a:pt x="20" y="62"/>
                      <a:pt x="6" y="52"/>
                    </a:cubicBezTo>
                    <a:cubicBezTo>
                      <a:pt x="4" y="51"/>
                      <a:pt x="2" y="50"/>
                      <a:pt x="0" y="48"/>
                    </a:cubicBezTo>
                    <a:close/>
                  </a:path>
                </a:pathLst>
              </a:custGeom>
              <a:solidFill>
                <a:srgbClr val="FFC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57" name="Freeform 44"/>
              <p:cNvSpPr>
                <a:spLocks/>
              </p:cNvSpPr>
              <p:nvPr/>
            </p:nvSpPr>
            <p:spPr bwMode="auto">
              <a:xfrm>
                <a:off x="1357" y="2678"/>
                <a:ext cx="8" cy="7"/>
              </a:xfrm>
              <a:custGeom>
                <a:avLst/>
                <a:gdLst>
                  <a:gd name="T0" fmla="*/ 0 w 12"/>
                  <a:gd name="T1" fmla="*/ 7 h 11"/>
                  <a:gd name="T2" fmla="*/ 3 w 12"/>
                  <a:gd name="T3" fmla="*/ 1 h 11"/>
                  <a:gd name="T4" fmla="*/ 7 w 12"/>
                  <a:gd name="T5" fmla="*/ 0 h 11"/>
                  <a:gd name="T6" fmla="*/ 12 w 12"/>
                  <a:gd name="T7" fmla="*/ 5 h 11"/>
                  <a:gd name="T8" fmla="*/ 4 w 12"/>
                  <a:gd name="T9" fmla="*/ 11 h 11"/>
                  <a:gd name="T10" fmla="*/ 0 w 12"/>
                  <a:gd name="T11" fmla="*/ 7 h 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2" h="11">
                    <a:moveTo>
                      <a:pt x="0" y="7"/>
                    </a:moveTo>
                    <a:cubicBezTo>
                      <a:pt x="0" y="5"/>
                      <a:pt x="2" y="3"/>
                      <a:pt x="3" y="1"/>
                    </a:cubicBezTo>
                    <a:cubicBezTo>
                      <a:pt x="4" y="0"/>
                      <a:pt x="5" y="0"/>
                      <a:pt x="7" y="0"/>
                    </a:cubicBezTo>
                    <a:cubicBezTo>
                      <a:pt x="9" y="1"/>
                      <a:pt x="11" y="2"/>
                      <a:pt x="12" y="5"/>
                    </a:cubicBezTo>
                    <a:cubicBezTo>
                      <a:pt x="10" y="8"/>
                      <a:pt x="8" y="10"/>
                      <a:pt x="4" y="11"/>
                    </a:cubicBezTo>
                    <a:cubicBezTo>
                      <a:pt x="2" y="11"/>
                      <a:pt x="0" y="9"/>
                      <a:pt x="0" y="7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58" name="Freeform 45"/>
              <p:cNvSpPr>
                <a:spLocks noEditPoints="1"/>
              </p:cNvSpPr>
              <p:nvPr/>
            </p:nvSpPr>
            <p:spPr bwMode="auto">
              <a:xfrm>
                <a:off x="1353" y="2673"/>
                <a:ext cx="16" cy="16"/>
              </a:xfrm>
              <a:custGeom>
                <a:avLst/>
                <a:gdLst>
                  <a:gd name="T0" fmla="*/ 9 w 24"/>
                  <a:gd name="T1" fmla="*/ 7 h 22"/>
                  <a:gd name="T2" fmla="*/ 6 w 24"/>
                  <a:gd name="T3" fmla="*/ 13 h 22"/>
                  <a:gd name="T4" fmla="*/ 10 w 24"/>
                  <a:gd name="T5" fmla="*/ 17 h 22"/>
                  <a:gd name="T6" fmla="*/ 18 w 24"/>
                  <a:gd name="T7" fmla="*/ 11 h 22"/>
                  <a:gd name="T8" fmla="*/ 13 w 24"/>
                  <a:gd name="T9" fmla="*/ 6 h 22"/>
                  <a:gd name="T10" fmla="*/ 9 w 24"/>
                  <a:gd name="T11" fmla="*/ 7 h 22"/>
                  <a:gd name="T12" fmla="*/ 4 w 24"/>
                  <a:gd name="T13" fmla="*/ 19 h 22"/>
                  <a:gd name="T14" fmla="*/ 1 w 24"/>
                  <a:gd name="T15" fmla="*/ 6 h 22"/>
                  <a:gd name="T16" fmla="*/ 4 w 24"/>
                  <a:gd name="T17" fmla="*/ 1 h 22"/>
                  <a:gd name="T18" fmla="*/ 17 w 24"/>
                  <a:gd name="T19" fmla="*/ 3 h 22"/>
                  <a:gd name="T20" fmla="*/ 20 w 24"/>
                  <a:gd name="T21" fmla="*/ 16 h 22"/>
                  <a:gd name="T22" fmla="*/ 14 w 24"/>
                  <a:gd name="T23" fmla="*/ 20 h 22"/>
                  <a:gd name="T24" fmla="*/ 4 w 24"/>
                  <a:gd name="T25" fmla="*/ 19 h 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24" h="22">
                    <a:moveTo>
                      <a:pt x="9" y="7"/>
                    </a:moveTo>
                    <a:cubicBezTo>
                      <a:pt x="8" y="9"/>
                      <a:pt x="6" y="11"/>
                      <a:pt x="6" y="13"/>
                    </a:cubicBezTo>
                    <a:cubicBezTo>
                      <a:pt x="6" y="15"/>
                      <a:pt x="8" y="17"/>
                      <a:pt x="10" y="17"/>
                    </a:cubicBezTo>
                    <a:cubicBezTo>
                      <a:pt x="14" y="16"/>
                      <a:pt x="16" y="14"/>
                      <a:pt x="18" y="11"/>
                    </a:cubicBezTo>
                    <a:cubicBezTo>
                      <a:pt x="17" y="8"/>
                      <a:pt x="15" y="7"/>
                      <a:pt x="13" y="6"/>
                    </a:cubicBezTo>
                    <a:cubicBezTo>
                      <a:pt x="11" y="6"/>
                      <a:pt x="10" y="6"/>
                      <a:pt x="9" y="7"/>
                    </a:cubicBezTo>
                    <a:close/>
                    <a:moveTo>
                      <a:pt x="4" y="19"/>
                    </a:moveTo>
                    <a:cubicBezTo>
                      <a:pt x="0" y="15"/>
                      <a:pt x="0" y="11"/>
                      <a:pt x="1" y="6"/>
                    </a:cubicBezTo>
                    <a:cubicBezTo>
                      <a:pt x="2" y="4"/>
                      <a:pt x="3" y="3"/>
                      <a:pt x="4" y="1"/>
                    </a:cubicBezTo>
                    <a:cubicBezTo>
                      <a:pt x="9" y="0"/>
                      <a:pt x="13" y="1"/>
                      <a:pt x="17" y="3"/>
                    </a:cubicBezTo>
                    <a:cubicBezTo>
                      <a:pt x="22" y="5"/>
                      <a:pt x="24" y="12"/>
                      <a:pt x="20" y="16"/>
                    </a:cubicBezTo>
                    <a:cubicBezTo>
                      <a:pt x="18" y="18"/>
                      <a:pt x="16" y="20"/>
                      <a:pt x="14" y="20"/>
                    </a:cubicBezTo>
                    <a:cubicBezTo>
                      <a:pt x="11" y="21"/>
                      <a:pt x="7" y="22"/>
                      <a:pt x="4" y="19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59" name="Freeform 46"/>
              <p:cNvSpPr>
                <a:spLocks/>
              </p:cNvSpPr>
              <p:nvPr/>
            </p:nvSpPr>
            <p:spPr bwMode="auto">
              <a:xfrm>
                <a:off x="1326" y="2826"/>
                <a:ext cx="28" cy="43"/>
              </a:xfrm>
              <a:custGeom>
                <a:avLst/>
                <a:gdLst>
                  <a:gd name="T0" fmla="*/ 7 w 40"/>
                  <a:gd name="T1" fmla="*/ 28 h 61"/>
                  <a:gd name="T2" fmla="*/ 3 w 40"/>
                  <a:gd name="T3" fmla="*/ 24 h 61"/>
                  <a:gd name="T4" fmla="*/ 1 w 40"/>
                  <a:gd name="T5" fmla="*/ 18 h 61"/>
                  <a:gd name="T6" fmla="*/ 19 w 40"/>
                  <a:gd name="T7" fmla="*/ 10 h 61"/>
                  <a:gd name="T8" fmla="*/ 37 w 40"/>
                  <a:gd name="T9" fmla="*/ 0 h 61"/>
                  <a:gd name="T10" fmla="*/ 38 w 40"/>
                  <a:gd name="T11" fmla="*/ 15 h 61"/>
                  <a:gd name="T12" fmla="*/ 39 w 40"/>
                  <a:gd name="T13" fmla="*/ 30 h 61"/>
                  <a:gd name="T14" fmla="*/ 40 w 40"/>
                  <a:gd name="T15" fmla="*/ 45 h 61"/>
                  <a:gd name="T16" fmla="*/ 40 w 40"/>
                  <a:gd name="T17" fmla="*/ 60 h 61"/>
                  <a:gd name="T18" fmla="*/ 37 w 40"/>
                  <a:gd name="T19" fmla="*/ 59 h 61"/>
                  <a:gd name="T20" fmla="*/ 22 w 40"/>
                  <a:gd name="T21" fmla="*/ 43 h 61"/>
                  <a:gd name="T22" fmla="*/ 7 w 40"/>
                  <a:gd name="T23" fmla="*/ 28 h 6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40" h="61">
                    <a:moveTo>
                      <a:pt x="7" y="28"/>
                    </a:moveTo>
                    <a:cubicBezTo>
                      <a:pt x="6" y="27"/>
                      <a:pt x="4" y="25"/>
                      <a:pt x="3" y="24"/>
                    </a:cubicBezTo>
                    <a:cubicBezTo>
                      <a:pt x="1" y="22"/>
                      <a:pt x="0" y="20"/>
                      <a:pt x="1" y="18"/>
                    </a:cubicBezTo>
                    <a:cubicBezTo>
                      <a:pt x="7" y="15"/>
                      <a:pt x="13" y="13"/>
                      <a:pt x="19" y="10"/>
                    </a:cubicBezTo>
                    <a:cubicBezTo>
                      <a:pt x="25" y="7"/>
                      <a:pt x="30" y="2"/>
                      <a:pt x="37" y="0"/>
                    </a:cubicBezTo>
                    <a:cubicBezTo>
                      <a:pt x="39" y="5"/>
                      <a:pt x="38" y="10"/>
                      <a:pt x="38" y="15"/>
                    </a:cubicBezTo>
                    <a:cubicBezTo>
                      <a:pt x="39" y="20"/>
                      <a:pt x="39" y="25"/>
                      <a:pt x="39" y="30"/>
                    </a:cubicBezTo>
                    <a:cubicBezTo>
                      <a:pt x="39" y="35"/>
                      <a:pt x="40" y="40"/>
                      <a:pt x="40" y="45"/>
                    </a:cubicBezTo>
                    <a:cubicBezTo>
                      <a:pt x="40" y="50"/>
                      <a:pt x="40" y="55"/>
                      <a:pt x="40" y="60"/>
                    </a:cubicBezTo>
                    <a:cubicBezTo>
                      <a:pt x="38" y="61"/>
                      <a:pt x="38" y="60"/>
                      <a:pt x="37" y="59"/>
                    </a:cubicBezTo>
                    <a:cubicBezTo>
                      <a:pt x="32" y="54"/>
                      <a:pt x="27" y="48"/>
                      <a:pt x="22" y="43"/>
                    </a:cubicBezTo>
                    <a:cubicBezTo>
                      <a:pt x="17" y="38"/>
                      <a:pt x="13" y="33"/>
                      <a:pt x="7" y="28"/>
                    </a:cubicBezTo>
                    <a:close/>
                  </a:path>
                </a:pathLst>
              </a:custGeom>
              <a:solidFill>
                <a:srgbClr val="FFC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60" name="Freeform 47"/>
              <p:cNvSpPr>
                <a:spLocks/>
              </p:cNvSpPr>
              <p:nvPr/>
            </p:nvSpPr>
            <p:spPr bwMode="auto">
              <a:xfrm>
                <a:off x="1310" y="2551"/>
                <a:ext cx="41" cy="45"/>
              </a:xfrm>
              <a:custGeom>
                <a:avLst/>
                <a:gdLst>
                  <a:gd name="T0" fmla="*/ 48 w 58"/>
                  <a:gd name="T1" fmla="*/ 62 h 63"/>
                  <a:gd name="T2" fmla="*/ 45 w 58"/>
                  <a:gd name="T3" fmla="*/ 62 h 63"/>
                  <a:gd name="T4" fmla="*/ 42 w 58"/>
                  <a:gd name="T5" fmla="*/ 61 h 63"/>
                  <a:gd name="T6" fmla="*/ 20 w 58"/>
                  <a:gd name="T7" fmla="*/ 52 h 63"/>
                  <a:gd name="T8" fmla="*/ 10 w 58"/>
                  <a:gd name="T9" fmla="*/ 50 h 63"/>
                  <a:gd name="T10" fmla="*/ 0 w 58"/>
                  <a:gd name="T11" fmla="*/ 47 h 63"/>
                  <a:gd name="T12" fmla="*/ 4 w 58"/>
                  <a:gd name="T13" fmla="*/ 42 h 63"/>
                  <a:gd name="T14" fmla="*/ 23 w 58"/>
                  <a:gd name="T15" fmla="*/ 28 h 63"/>
                  <a:gd name="T16" fmla="*/ 42 w 58"/>
                  <a:gd name="T17" fmla="*/ 12 h 63"/>
                  <a:gd name="T18" fmla="*/ 56 w 58"/>
                  <a:gd name="T19" fmla="*/ 0 h 63"/>
                  <a:gd name="T20" fmla="*/ 58 w 58"/>
                  <a:gd name="T21" fmla="*/ 2 h 63"/>
                  <a:gd name="T22" fmla="*/ 58 w 58"/>
                  <a:gd name="T23" fmla="*/ 4 h 63"/>
                  <a:gd name="T24" fmla="*/ 54 w 58"/>
                  <a:gd name="T25" fmla="*/ 26 h 63"/>
                  <a:gd name="T26" fmla="*/ 52 w 58"/>
                  <a:gd name="T27" fmla="*/ 39 h 63"/>
                  <a:gd name="T28" fmla="*/ 49 w 58"/>
                  <a:gd name="T29" fmla="*/ 61 h 63"/>
                  <a:gd name="T30" fmla="*/ 48 w 58"/>
                  <a:gd name="T31" fmla="*/ 62 h 6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58" h="63">
                    <a:moveTo>
                      <a:pt x="48" y="62"/>
                    </a:moveTo>
                    <a:cubicBezTo>
                      <a:pt x="47" y="63"/>
                      <a:pt x="46" y="62"/>
                      <a:pt x="45" y="62"/>
                    </a:cubicBezTo>
                    <a:cubicBezTo>
                      <a:pt x="44" y="62"/>
                      <a:pt x="43" y="61"/>
                      <a:pt x="42" y="61"/>
                    </a:cubicBezTo>
                    <a:cubicBezTo>
                      <a:pt x="35" y="58"/>
                      <a:pt x="28" y="55"/>
                      <a:pt x="20" y="52"/>
                    </a:cubicBezTo>
                    <a:cubicBezTo>
                      <a:pt x="17" y="51"/>
                      <a:pt x="14" y="50"/>
                      <a:pt x="10" y="50"/>
                    </a:cubicBezTo>
                    <a:cubicBezTo>
                      <a:pt x="7" y="49"/>
                      <a:pt x="3" y="49"/>
                      <a:pt x="0" y="47"/>
                    </a:cubicBezTo>
                    <a:cubicBezTo>
                      <a:pt x="2" y="45"/>
                      <a:pt x="3" y="44"/>
                      <a:pt x="4" y="42"/>
                    </a:cubicBezTo>
                    <a:cubicBezTo>
                      <a:pt x="10" y="37"/>
                      <a:pt x="16" y="32"/>
                      <a:pt x="23" y="28"/>
                    </a:cubicBezTo>
                    <a:cubicBezTo>
                      <a:pt x="30" y="24"/>
                      <a:pt x="36" y="18"/>
                      <a:pt x="42" y="12"/>
                    </a:cubicBezTo>
                    <a:cubicBezTo>
                      <a:pt x="47" y="7"/>
                      <a:pt x="52" y="3"/>
                      <a:pt x="56" y="0"/>
                    </a:cubicBezTo>
                    <a:cubicBezTo>
                      <a:pt x="58" y="0"/>
                      <a:pt x="58" y="1"/>
                      <a:pt x="58" y="2"/>
                    </a:cubicBezTo>
                    <a:cubicBezTo>
                      <a:pt x="58" y="3"/>
                      <a:pt x="58" y="4"/>
                      <a:pt x="58" y="4"/>
                    </a:cubicBezTo>
                    <a:cubicBezTo>
                      <a:pt x="56" y="12"/>
                      <a:pt x="55" y="19"/>
                      <a:pt x="54" y="26"/>
                    </a:cubicBezTo>
                    <a:cubicBezTo>
                      <a:pt x="53" y="30"/>
                      <a:pt x="53" y="35"/>
                      <a:pt x="52" y="39"/>
                    </a:cubicBezTo>
                    <a:cubicBezTo>
                      <a:pt x="51" y="47"/>
                      <a:pt x="50" y="54"/>
                      <a:pt x="49" y="61"/>
                    </a:cubicBezTo>
                    <a:cubicBezTo>
                      <a:pt x="49" y="62"/>
                      <a:pt x="48" y="62"/>
                      <a:pt x="48" y="62"/>
                    </a:cubicBezTo>
                    <a:close/>
                  </a:path>
                </a:pathLst>
              </a:custGeom>
              <a:solidFill>
                <a:srgbClr val="FFC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61" name="Freeform 48"/>
              <p:cNvSpPr>
                <a:spLocks/>
              </p:cNvSpPr>
              <p:nvPr/>
            </p:nvSpPr>
            <p:spPr bwMode="auto">
              <a:xfrm>
                <a:off x="1263" y="2841"/>
                <a:ext cx="59" cy="91"/>
              </a:xfrm>
              <a:custGeom>
                <a:avLst/>
                <a:gdLst>
                  <a:gd name="T0" fmla="*/ 9 w 85"/>
                  <a:gd name="T1" fmla="*/ 9 h 129"/>
                  <a:gd name="T2" fmla="*/ 42 w 85"/>
                  <a:gd name="T3" fmla="*/ 8 h 129"/>
                  <a:gd name="T4" fmla="*/ 51 w 85"/>
                  <a:gd name="T5" fmla="*/ 6 h 129"/>
                  <a:gd name="T6" fmla="*/ 77 w 85"/>
                  <a:gd name="T7" fmla="*/ 1 h 129"/>
                  <a:gd name="T8" fmla="*/ 82 w 85"/>
                  <a:gd name="T9" fmla="*/ 0 h 129"/>
                  <a:gd name="T10" fmla="*/ 85 w 85"/>
                  <a:gd name="T11" fmla="*/ 9 h 129"/>
                  <a:gd name="T12" fmla="*/ 73 w 85"/>
                  <a:gd name="T13" fmla="*/ 57 h 129"/>
                  <a:gd name="T14" fmla="*/ 69 w 85"/>
                  <a:gd name="T15" fmla="*/ 69 h 129"/>
                  <a:gd name="T16" fmla="*/ 62 w 85"/>
                  <a:gd name="T17" fmla="*/ 91 h 129"/>
                  <a:gd name="T18" fmla="*/ 58 w 85"/>
                  <a:gd name="T19" fmla="*/ 104 h 129"/>
                  <a:gd name="T20" fmla="*/ 56 w 85"/>
                  <a:gd name="T21" fmla="*/ 109 h 129"/>
                  <a:gd name="T22" fmla="*/ 50 w 85"/>
                  <a:gd name="T23" fmla="*/ 128 h 129"/>
                  <a:gd name="T24" fmla="*/ 49 w 85"/>
                  <a:gd name="T25" fmla="*/ 129 h 129"/>
                  <a:gd name="T26" fmla="*/ 47 w 85"/>
                  <a:gd name="T27" fmla="*/ 127 h 129"/>
                  <a:gd name="T28" fmla="*/ 44 w 85"/>
                  <a:gd name="T29" fmla="*/ 119 h 129"/>
                  <a:gd name="T30" fmla="*/ 26 w 85"/>
                  <a:gd name="T31" fmla="*/ 77 h 129"/>
                  <a:gd name="T32" fmla="*/ 12 w 85"/>
                  <a:gd name="T33" fmla="*/ 41 h 129"/>
                  <a:gd name="T34" fmla="*/ 1 w 85"/>
                  <a:gd name="T35" fmla="*/ 14 h 129"/>
                  <a:gd name="T36" fmla="*/ 0 w 85"/>
                  <a:gd name="T37" fmla="*/ 9 h 129"/>
                  <a:gd name="T38" fmla="*/ 9 w 85"/>
                  <a:gd name="T39" fmla="*/ 9 h 1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85" h="129">
                    <a:moveTo>
                      <a:pt x="9" y="9"/>
                    </a:moveTo>
                    <a:cubicBezTo>
                      <a:pt x="20" y="10"/>
                      <a:pt x="31" y="10"/>
                      <a:pt x="42" y="8"/>
                    </a:cubicBezTo>
                    <a:cubicBezTo>
                      <a:pt x="45" y="7"/>
                      <a:pt x="48" y="7"/>
                      <a:pt x="51" y="6"/>
                    </a:cubicBezTo>
                    <a:cubicBezTo>
                      <a:pt x="60" y="6"/>
                      <a:pt x="69" y="2"/>
                      <a:pt x="77" y="1"/>
                    </a:cubicBezTo>
                    <a:cubicBezTo>
                      <a:pt x="79" y="0"/>
                      <a:pt x="81" y="0"/>
                      <a:pt x="82" y="0"/>
                    </a:cubicBezTo>
                    <a:cubicBezTo>
                      <a:pt x="85" y="3"/>
                      <a:pt x="85" y="6"/>
                      <a:pt x="85" y="9"/>
                    </a:cubicBezTo>
                    <a:cubicBezTo>
                      <a:pt x="80" y="25"/>
                      <a:pt x="77" y="41"/>
                      <a:pt x="73" y="57"/>
                    </a:cubicBezTo>
                    <a:cubicBezTo>
                      <a:pt x="72" y="61"/>
                      <a:pt x="70" y="65"/>
                      <a:pt x="69" y="69"/>
                    </a:cubicBezTo>
                    <a:cubicBezTo>
                      <a:pt x="66" y="76"/>
                      <a:pt x="64" y="84"/>
                      <a:pt x="62" y="91"/>
                    </a:cubicBezTo>
                    <a:cubicBezTo>
                      <a:pt x="60" y="95"/>
                      <a:pt x="59" y="100"/>
                      <a:pt x="58" y="104"/>
                    </a:cubicBezTo>
                    <a:cubicBezTo>
                      <a:pt x="57" y="105"/>
                      <a:pt x="57" y="107"/>
                      <a:pt x="56" y="109"/>
                    </a:cubicBezTo>
                    <a:cubicBezTo>
                      <a:pt x="54" y="115"/>
                      <a:pt x="52" y="122"/>
                      <a:pt x="50" y="128"/>
                    </a:cubicBezTo>
                    <a:cubicBezTo>
                      <a:pt x="50" y="129"/>
                      <a:pt x="49" y="129"/>
                      <a:pt x="49" y="129"/>
                    </a:cubicBezTo>
                    <a:cubicBezTo>
                      <a:pt x="48" y="128"/>
                      <a:pt x="47" y="128"/>
                      <a:pt x="47" y="127"/>
                    </a:cubicBezTo>
                    <a:cubicBezTo>
                      <a:pt x="46" y="124"/>
                      <a:pt x="45" y="122"/>
                      <a:pt x="44" y="119"/>
                    </a:cubicBezTo>
                    <a:cubicBezTo>
                      <a:pt x="37" y="105"/>
                      <a:pt x="32" y="91"/>
                      <a:pt x="26" y="77"/>
                    </a:cubicBezTo>
                    <a:cubicBezTo>
                      <a:pt x="22" y="65"/>
                      <a:pt x="17" y="53"/>
                      <a:pt x="12" y="41"/>
                    </a:cubicBezTo>
                    <a:cubicBezTo>
                      <a:pt x="8" y="32"/>
                      <a:pt x="5" y="23"/>
                      <a:pt x="1" y="14"/>
                    </a:cubicBezTo>
                    <a:cubicBezTo>
                      <a:pt x="1" y="13"/>
                      <a:pt x="0" y="11"/>
                      <a:pt x="0" y="9"/>
                    </a:cubicBezTo>
                    <a:cubicBezTo>
                      <a:pt x="3" y="8"/>
                      <a:pt x="6" y="8"/>
                      <a:pt x="9" y="9"/>
                    </a:cubicBezTo>
                    <a:close/>
                  </a:path>
                </a:pathLst>
              </a:custGeom>
              <a:solidFill>
                <a:srgbClr val="FFC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62" name="Freeform 49"/>
              <p:cNvSpPr>
                <a:spLocks/>
              </p:cNvSpPr>
              <p:nvPr/>
            </p:nvSpPr>
            <p:spPr bwMode="auto">
              <a:xfrm>
                <a:off x="1272" y="2532"/>
                <a:ext cx="31" cy="52"/>
              </a:xfrm>
              <a:custGeom>
                <a:avLst/>
                <a:gdLst>
                  <a:gd name="T0" fmla="*/ 9 w 45"/>
                  <a:gd name="T1" fmla="*/ 71 h 74"/>
                  <a:gd name="T2" fmla="*/ 4 w 45"/>
                  <a:gd name="T3" fmla="*/ 71 h 74"/>
                  <a:gd name="T4" fmla="*/ 1 w 45"/>
                  <a:gd name="T5" fmla="*/ 64 h 74"/>
                  <a:gd name="T6" fmla="*/ 2 w 45"/>
                  <a:gd name="T7" fmla="*/ 59 h 74"/>
                  <a:gd name="T8" fmla="*/ 5 w 45"/>
                  <a:gd name="T9" fmla="*/ 53 h 74"/>
                  <a:gd name="T10" fmla="*/ 22 w 45"/>
                  <a:gd name="T11" fmla="*/ 24 h 74"/>
                  <a:gd name="T12" fmla="*/ 31 w 45"/>
                  <a:gd name="T13" fmla="*/ 5 h 74"/>
                  <a:gd name="T14" fmla="*/ 35 w 45"/>
                  <a:gd name="T15" fmla="*/ 0 h 74"/>
                  <a:gd name="T16" fmla="*/ 40 w 45"/>
                  <a:gd name="T17" fmla="*/ 36 h 74"/>
                  <a:gd name="T18" fmla="*/ 45 w 45"/>
                  <a:gd name="T19" fmla="*/ 73 h 74"/>
                  <a:gd name="T20" fmla="*/ 41 w 45"/>
                  <a:gd name="T21" fmla="*/ 73 h 74"/>
                  <a:gd name="T22" fmla="*/ 18 w 45"/>
                  <a:gd name="T23" fmla="*/ 71 h 74"/>
                  <a:gd name="T24" fmla="*/ 9 w 45"/>
                  <a:gd name="T25" fmla="*/ 71 h 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45" h="74">
                    <a:moveTo>
                      <a:pt x="9" y="71"/>
                    </a:moveTo>
                    <a:cubicBezTo>
                      <a:pt x="7" y="71"/>
                      <a:pt x="6" y="71"/>
                      <a:pt x="4" y="71"/>
                    </a:cubicBezTo>
                    <a:cubicBezTo>
                      <a:pt x="3" y="69"/>
                      <a:pt x="3" y="66"/>
                      <a:pt x="1" y="64"/>
                    </a:cubicBezTo>
                    <a:cubicBezTo>
                      <a:pt x="0" y="63"/>
                      <a:pt x="1" y="61"/>
                      <a:pt x="2" y="59"/>
                    </a:cubicBezTo>
                    <a:cubicBezTo>
                      <a:pt x="3" y="57"/>
                      <a:pt x="4" y="55"/>
                      <a:pt x="5" y="53"/>
                    </a:cubicBezTo>
                    <a:cubicBezTo>
                      <a:pt x="11" y="44"/>
                      <a:pt x="17" y="34"/>
                      <a:pt x="22" y="24"/>
                    </a:cubicBezTo>
                    <a:cubicBezTo>
                      <a:pt x="26" y="18"/>
                      <a:pt x="28" y="12"/>
                      <a:pt x="31" y="5"/>
                    </a:cubicBezTo>
                    <a:cubicBezTo>
                      <a:pt x="32" y="3"/>
                      <a:pt x="33" y="2"/>
                      <a:pt x="35" y="0"/>
                    </a:cubicBezTo>
                    <a:cubicBezTo>
                      <a:pt x="37" y="12"/>
                      <a:pt x="38" y="24"/>
                      <a:pt x="40" y="36"/>
                    </a:cubicBezTo>
                    <a:cubicBezTo>
                      <a:pt x="41" y="49"/>
                      <a:pt x="43" y="61"/>
                      <a:pt x="45" y="73"/>
                    </a:cubicBezTo>
                    <a:cubicBezTo>
                      <a:pt x="44" y="73"/>
                      <a:pt x="42" y="74"/>
                      <a:pt x="41" y="73"/>
                    </a:cubicBezTo>
                    <a:cubicBezTo>
                      <a:pt x="34" y="72"/>
                      <a:pt x="26" y="71"/>
                      <a:pt x="18" y="71"/>
                    </a:cubicBezTo>
                    <a:cubicBezTo>
                      <a:pt x="15" y="70"/>
                      <a:pt x="12" y="71"/>
                      <a:pt x="9" y="71"/>
                    </a:cubicBezTo>
                    <a:close/>
                  </a:path>
                </a:pathLst>
              </a:custGeom>
              <a:solidFill>
                <a:srgbClr val="FFC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63" name="Freeform 50"/>
              <p:cNvSpPr>
                <a:spLocks/>
              </p:cNvSpPr>
              <p:nvPr/>
            </p:nvSpPr>
            <p:spPr bwMode="auto">
              <a:xfrm>
                <a:off x="1273" y="2706"/>
                <a:ext cx="22" cy="10"/>
              </a:xfrm>
              <a:custGeom>
                <a:avLst/>
                <a:gdLst>
                  <a:gd name="T0" fmla="*/ 4 w 32"/>
                  <a:gd name="T1" fmla="*/ 2 h 14"/>
                  <a:gd name="T2" fmla="*/ 7 w 32"/>
                  <a:gd name="T3" fmla="*/ 6 h 14"/>
                  <a:gd name="T4" fmla="*/ 26 w 32"/>
                  <a:gd name="T5" fmla="*/ 7 h 14"/>
                  <a:gd name="T6" fmla="*/ 31 w 32"/>
                  <a:gd name="T7" fmla="*/ 4 h 14"/>
                  <a:gd name="T8" fmla="*/ 29 w 32"/>
                  <a:gd name="T9" fmla="*/ 10 h 14"/>
                  <a:gd name="T10" fmla="*/ 14 w 32"/>
                  <a:gd name="T11" fmla="*/ 14 h 14"/>
                  <a:gd name="T12" fmla="*/ 13 w 32"/>
                  <a:gd name="T13" fmla="*/ 14 h 14"/>
                  <a:gd name="T14" fmla="*/ 4 w 32"/>
                  <a:gd name="T15" fmla="*/ 8 h 14"/>
                  <a:gd name="T16" fmla="*/ 0 w 32"/>
                  <a:gd name="T17" fmla="*/ 1 h 14"/>
                  <a:gd name="T18" fmla="*/ 4 w 32"/>
                  <a:gd name="T19" fmla="*/ 2 h 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32" h="14">
                    <a:moveTo>
                      <a:pt x="4" y="2"/>
                    </a:moveTo>
                    <a:cubicBezTo>
                      <a:pt x="5" y="4"/>
                      <a:pt x="6" y="5"/>
                      <a:pt x="7" y="6"/>
                    </a:cubicBezTo>
                    <a:cubicBezTo>
                      <a:pt x="13" y="12"/>
                      <a:pt x="20" y="10"/>
                      <a:pt x="26" y="7"/>
                    </a:cubicBezTo>
                    <a:cubicBezTo>
                      <a:pt x="27" y="6"/>
                      <a:pt x="29" y="4"/>
                      <a:pt x="31" y="4"/>
                    </a:cubicBezTo>
                    <a:cubicBezTo>
                      <a:pt x="32" y="9"/>
                      <a:pt x="32" y="9"/>
                      <a:pt x="29" y="10"/>
                    </a:cubicBezTo>
                    <a:cubicBezTo>
                      <a:pt x="24" y="13"/>
                      <a:pt x="19" y="13"/>
                      <a:pt x="14" y="14"/>
                    </a:cubicBezTo>
                    <a:cubicBezTo>
                      <a:pt x="14" y="14"/>
                      <a:pt x="14" y="14"/>
                      <a:pt x="13" y="14"/>
                    </a:cubicBezTo>
                    <a:cubicBezTo>
                      <a:pt x="10" y="13"/>
                      <a:pt x="7" y="10"/>
                      <a:pt x="4" y="8"/>
                    </a:cubicBezTo>
                    <a:cubicBezTo>
                      <a:pt x="2" y="7"/>
                      <a:pt x="0" y="4"/>
                      <a:pt x="0" y="1"/>
                    </a:cubicBezTo>
                    <a:cubicBezTo>
                      <a:pt x="2" y="0"/>
                      <a:pt x="4" y="1"/>
                      <a:pt x="4" y="2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64" name="Freeform 51"/>
              <p:cNvSpPr>
                <a:spLocks/>
              </p:cNvSpPr>
              <p:nvPr/>
            </p:nvSpPr>
            <p:spPr bwMode="auto">
              <a:xfrm>
                <a:off x="1233" y="2741"/>
                <a:ext cx="102" cy="25"/>
              </a:xfrm>
              <a:custGeom>
                <a:avLst/>
                <a:gdLst>
                  <a:gd name="T0" fmla="*/ 85 w 148"/>
                  <a:gd name="T1" fmla="*/ 34 h 35"/>
                  <a:gd name="T2" fmla="*/ 58 w 148"/>
                  <a:gd name="T3" fmla="*/ 31 h 35"/>
                  <a:gd name="T4" fmla="*/ 39 w 148"/>
                  <a:gd name="T5" fmla="*/ 25 h 35"/>
                  <a:gd name="T6" fmla="*/ 32 w 148"/>
                  <a:gd name="T7" fmla="*/ 22 h 35"/>
                  <a:gd name="T8" fmla="*/ 13 w 148"/>
                  <a:gd name="T9" fmla="*/ 13 h 35"/>
                  <a:gd name="T10" fmla="*/ 9 w 148"/>
                  <a:gd name="T11" fmla="*/ 11 h 35"/>
                  <a:gd name="T12" fmla="*/ 2 w 148"/>
                  <a:gd name="T13" fmla="*/ 5 h 35"/>
                  <a:gd name="T14" fmla="*/ 2 w 148"/>
                  <a:gd name="T15" fmla="*/ 0 h 35"/>
                  <a:gd name="T16" fmla="*/ 4 w 148"/>
                  <a:gd name="T17" fmla="*/ 1 h 35"/>
                  <a:gd name="T18" fmla="*/ 32 w 148"/>
                  <a:gd name="T19" fmla="*/ 17 h 35"/>
                  <a:gd name="T20" fmla="*/ 45 w 148"/>
                  <a:gd name="T21" fmla="*/ 22 h 35"/>
                  <a:gd name="T22" fmla="*/ 71 w 148"/>
                  <a:gd name="T23" fmla="*/ 28 h 35"/>
                  <a:gd name="T24" fmla="*/ 100 w 148"/>
                  <a:gd name="T25" fmla="*/ 28 h 35"/>
                  <a:gd name="T26" fmla="*/ 112 w 148"/>
                  <a:gd name="T27" fmla="*/ 27 h 35"/>
                  <a:gd name="T28" fmla="*/ 143 w 148"/>
                  <a:gd name="T29" fmla="*/ 16 h 35"/>
                  <a:gd name="T30" fmla="*/ 146 w 148"/>
                  <a:gd name="T31" fmla="*/ 15 h 35"/>
                  <a:gd name="T32" fmla="*/ 148 w 148"/>
                  <a:gd name="T33" fmla="*/ 16 h 35"/>
                  <a:gd name="T34" fmla="*/ 143 w 148"/>
                  <a:gd name="T35" fmla="*/ 22 h 35"/>
                  <a:gd name="T36" fmla="*/ 121 w 148"/>
                  <a:gd name="T37" fmla="*/ 30 h 35"/>
                  <a:gd name="T38" fmla="*/ 98 w 148"/>
                  <a:gd name="T39" fmla="*/ 34 h 35"/>
                  <a:gd name="T40" fmla="*/ 85 w 148"/>
                  <a:gd name="T41" fmla="*/ 34 h 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48" h="35">
                    <a:moveTo>
                      <a:pt x="85" y="34"/>
                    </a:moveTo>
                    <a:cubicBezTo>
                      <a:pt x="76" y="34"/>
                      <a:pt x="67" y="34"/>
                      <a:pt x="58" y="31"/>
                    </a:cubicBezTo>
                    <a:cubicBezTo>
                      <a:pt x="52" y="29"/>
                      <a:pt x="45" y="27"/>
                      <a:pt x="39" y="25"/>
                    </a:cubicBezTo>
                    <a:cubicBezTo>
                      <a:pt x="37" y="24"/>
                      <a:pt x="34" y="23"/>
                      <a:pt x="32" y="22"/>
                    </a:cubicBezTo>
                    <a:cubicBezTo>
                      <a:pt x="25" y="19"/>
                      <a:pt x="19" y="16"/>
                      <a:pt x="13" y="13"/>
                    </a:cubicBezTo>
                    <a:cubicBezTo>
                      <a:pt x="11" y="12"/>
                      <a:pt x="10" y="12"/>
                      <a:pt x="9" y="11"/>
                    </a:cubicBezTo>
                    <a:cubicBezTo>
                      <a:pt x="7" y="9"/>
                      <a:pt x="5" y="7"/>
                      <a:pt x="2" y="5"/>
                    </a:cubicBezTo>
                    <a:cubicBezTo>
                      <a:pt x="0" y="4"/>
                      <a:pt x="1" y="2"/>
                      <a:pt x="2" y="0"/>
                    </a:cubicBezTo>
                    <a:cubicBezTo>
                      <a:pt x="3" y="0"/>
                      <a:pt x="3" y="0"/>
                      <a:pt x="4" y="1"/>
                    </a:cubicBezTo>
                    <a:cubicBezTo>
                      <a:pt x="13" y="7"/>
                      <a:pt x="22" y="12"/>
                      <a:pt x="32" y="17"/>
                    </a:cubicBezTo>
                    <a:cubicBezTo>
                      <a:pt x="36" y="19"/>
                      <a:pt x="40" y="20"/>
                      <a:pt x="45" y="22"/>
                    </a:cubicBezTo>
                    <a:cubicBezTo>
                      <a:pt x="53" y="24"/>
                      <a:pt x="62" y="27"/>
                      <a:pt x="71" y="28"/>
                    </a:cubicBezTo>
                    <a:cubicBezTo>
                      <a:pt x="80" y="29"/>
                      <a:pt x="90" y="30"/>
                      <a:pt x="100" y="28"/>
                    </a:cubicBezTo>
                    <a:cubicBezTo>
                      <a:pt x="104" y="27"/>
                      <a:pt x="108" y="27"/>
                      <a:pt x="112" y="27"/>
                    </a:cubicBezTo>
                    <a:cubicBezTo>
                      <a:pt x="123" y="25"/>
                      <a:pt x="133" y="22"/>
                      <a:pt x="143" y="16"/>
                    </a:cubicBezTo>
                    <a:cubicBezTo>
                      <a:pt x="144" y="16"/>
                      <a:pt x="145" y="15"/>
                      <a:pt x="146" y="15"/>
                    </a:cubicBezTo>
                    <a:cubicBezTo>
                      <a:pt x="146" y="15"/>
                      <a:pt x="147" y="15"/>
                      <a:pt x="148" y="16"/>
                    </a:cubicBezTo>
                    <a:cubicBezTo>
                      <a:pt x="147" y="19"/>
                      <a:pt x="145" y="20"/>
                      <a:pt x="143" y="22"/>
                    </a:cubicBezTo>
                    <a:cubicBezTo>
                      <a:pt x="136" y="26"/>
                      <a:pt x="129" y="29"/>
                      <a:pt x="121" y="30"/>
                    </a:cubicBezTo>
                    <a:cubicBezTo>
                      <a:pt x="113" y="31"/>
                      <a:pt x="106" y="33"/>
                      <a:pt x="98" y="34"/>
                    </a:cubicBezTo>
                    <a:cubicBezTo>
                      <a:pt x="94" y="34"/>
                      <a:pt x="90" y="35"/>
                      <a:pt x="85" y="34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65" name="Freeform 52"/>
              <p:cNvSpPr>
                <a:spLocks/>
              </p:cNvSpPr>
              <p:nvPr/>
            </p:nvSpPr>
            <p:spPr bwMode="auto">
              <a:xfrm>
                <a:off x="1232" y="2503"/>
                <a:ext cx="37" cy="84"/>
              </a:xfrm>
              <a:custGeom>
                <a:avLst/>
                <a:gdLst>
                  <a:gd name="T0" fmla="*/ 0 w 53"/>
                  <a:gd name="T1" fmla="*/ 29 h 118"/>
                  <a:gd name="T2" fmla="*/ 1 w 53"/>
                  <a:gd name="T3" fmla="*/ 0 h 118"/>
                  <a:gd name="T4" fmla="*/ 6 w 53"/>
                  <a:gd name="T5" fmla="*/ 12 h 118"/>
                  <a:gd name="T6" fmla="*/ 9 w 53"/>
                  <a:gd name="T7" fmla="*/ 19 h 118"/>
                  <a:gd name="T8" fmla="*/ 22 w 53"/>
                  <a:gd name="T9" fmla="*/ 42 h 118"/>
                  <a:gd name="T10" fmla="*/ 27 w 53"/>
                  <a:gd name="T11" fmla="*/ 55 h 118"/>
                  <a:gd name="T12" fmla="*/ 32 w 53"/>
                  <a:gd name="T13" fmla="*/ 64 h 118"/>
                  <a:gd name="T14" fmla="*/ 32 w 53"/>
                  <a:gd name="T15" fmla="*/ 65 h 118"/>
                  <a:gd name="T16" fmla="*/ 47 w 53"/>
                  <a:gd name="T17" fmla="*/ 94 h 118"/>
                  <a:gd name="T18" fmla="*/ 49 w 53"/>
                  <a:gd name="T19" fmla="*/ 105 h 118"/>
                  <a:gd name="T20" fmla="*/ 51 w 53"/>
                  <a:gd name="T21" fmla="*/ 108 h 118"/>
                  <a:gd name="T22" fmla="*/ 53 w 53"/>
                  <a:gd name="T23" fmla="*/ 110 h 118"/>
                  <a:gd name="T24" fmla="*/ 51 w 53"/>
                  <a:gd name="T25" fmla="*/ 112 h 118"/>
                  <a:gd name="T26" fmla="*/ 47 w 53"/>
                  <a:gd name="T27" fmla="*/ 112 h 118"/>
                  <a:gd name="T28" fmla="*/ 23 w 53"/>
                  <a:gd name="T29" fmla="*/ 115 h 118"/>
                  <a:gd name="T30" fmla="*/ 7 w 53"/>
                  <a:gd name="T31" fmla="*/ 118 h 118"/>
                  <a:gd name="T32" fmla="*/ 2 w 53"/>
                  <a:gd name="T33" fmla="*/ 113 h 118"/>
                  <a:gd name="T34" fmla="*/ 2 w 53"/>
                  <a:gd name="T35" fmla="*/ 105 h 118"/>
                  <a:gd name="T36" fmla="*/ 0 w 53"/>
                  <a:gd name="T37" fmla="*/ 62 h 118"/>
                  <a:gd name="T38" fmla="*/ 0 w 53"/>
                  <a:gd name="T39" fmla="*/ 29 h 1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53" h="118">
                    <a:moveTo>
                      <a:pt x="0" y="29"/>
                    </a:moveTo>
                    <a:cubicBezTo>
                      <a:pt x="0" y="20"/>
                      <a:pt x="1" y="11"/>
                      <a:pt x="1" y="0"/>
                    </a:cubicBezTo>
                    <a:cubicBezTo>
                      <a:pt x="4" y="5"/>
                      <a:pt x="5" y="8"/>
                      <a:pt x="6" y="12"/>
                    </a:cubicBezTo>
                    <a:cubicBezTo>
                      <a:pt x="7" y="14"/>
                      <a:pt x="8" y="16"/>
                      <a:pt x="9" y="19"/>
                    </a:cubicBezTo>
                    <a:cubicBezTo>
                      <a:pt x="14" y="26"/>
                      <a:pt x="17" y="34"/>
                      <a:pt x="22" y="42"/>
                    </a:cubicBezTo>
                    <a:cubicBezTo>
                      <a:pt x="24" y="46"/>
                      <a:pt x="25" y="51"/>
                      <a:pt x="27" y="55"/>
                    </a:cubicBezTo>
                    <a:cubicBezTo>
                      <a:pt x="29" y="58"/>
                      <a:pt x="29" y="61"/>
                      <a:pt x="32" y="64"/>
                    </a:cubicBezTo>
                    <a:cubicBezTo>
                      <a:pt x="32" y="64"/>
                      <a:pt x="32" y="64"/>
                      <a:pt x="32" y="65"/>
                    </a:cubicBezTo>
                    <a:cubicBezTo>
                      <a:pt x="36" y="75"/>
                      <a:pt x="42" y="84"/>
                      <a:pt x="47" y="94"/>
                    </a:cubicBezTo>
                    <a:cubicBezTo>
                      <a:pt x="48" y="98"/>
                      <a:pt x="50" y="101"/>
                      <a:pt x="49" y="105"/>
                    </a:cubicBezTo>
                    <a:cubicBezTo>
                      <a:pt x="49" y="107"/>
                      <a:pt x="50" y="108"/>
                      <a:pt x="51" y="108"/>
                    </a:cubicBezTo>
                    <a:cubicBezTo>
                      <a:pt x="52" y="108"/>
                      <a:pt x="53" y="109"/>
                      <a:pt x="53" y="110"/>
                    </a:cubicBezTo>
                    <a:cubicBezTo>
                      <a:pt x="53" y="111"/>
                      <a:pt x="52" y="111"/>
                      <a:pt x="51" y="112"/>
                    </a:cubicBezTo>
                    <a:cubicBezTo>
                      <a:pt x="50" y="112"/>
                      <a:pt x="48" y="112"/>
                      <a:pt x="47" y="112"/>
                    </a:cubicBezTo>
                    <a:cubicBezTo>
                      <a:pt x="39" y="113"/>
                      <a:pt x="31" y="114"/>
                      <a:pt x="23" y="115"/>
                    </a:cubicBezTo>
                    <a:cubicBezTo>
                      <a:pt x="18" y="116"/>
                      <a:pt x="12" y="117"/>
                      <a:pt x="7" y="118"/>
                    </a:cubicBezTo>
                    <a:cubicBezTo>
                      <a:pt x="5" y="118"/>
                      <a:pt x="3" y="116"/>
                      <a:pt x="2" y="113"/>
                    </a:cubicBezTo>
                    <a:cubicBezTo>
                      <a:pt x="2" y="111"/>
                      <a:pt x="2" y="108"/>
                      <a:pt x="2" y="105"/>
                    </a:cubicBezTo>
                    <a:cubicBezTo>
                      <a:pt x="1" y="91"/>
                      <a:pt x="0" y="76"/>
                      <a:pt x="0" y="62"/>
                    </a:cubicBezTo>
                    <a:cubicBezTo>
                      <a:pt x="0" y="51"/>
                      <a:pt x="0" y="40"/>
                      <a:pt x="0" y="29"/>
                    </a:cubicBezTo>
                    <a:close/>
                  </a:path>
                </a:pathLst>
              </a:custGeom>
              <a:solidFill>
                <a:srgbClr val="FFC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66" name="Freeform 53"/>
              <p:cNvSpPr>
                <a:spLocks/>
              </p:cNvSpPr>
              <p:nvPr/>
            </p:nvSpPr>
            <p:spPr bwMode="auto">
              <a:xfrm>
                <a:off x="1227" y="2827"/>
                <a:ext cx="1" cy="1"/>
              </a:xfrm>
              <a:custGeom>
                <a:avLst/>
                <a:gdLst>
                  <a:gd name="T0" fmla="*/ 1 w 2"/>
                  <a:gd name="T1" fmla="*/ 0 h 1"/>
                  <a:gd name="T2" fmla="*/ 2 w 2"/>
                  <a:gd name="T3" fmla="*/ 1 h 1"/>
                  <a:gd name="T4" fmla="*/ 1 w 2"/>
                  <a:gd name="T5" fmla="*/ 1 h 1"/>
                  <a:gd name="T6" fmla="*/ 0 w 2"/>
                  <a:gd name="T7" fmla="*/ 1 h 1"/>
                  <a:gd name="T8" fmla="*/ 1 w 2"/>
                  <a:gd name="T9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" h="1">
                    <a:moveTo>
                      <a:pt x="1" y="0"/>
                    </a:moveTo>
                    <a:cubicBezTo>
                      <a:pt x="1" y="1"/>
                      <a:pt x="1" y="1"/>
                      <a:pt x="2" y="1"/>
                    </a:cubicBezTo>
                    <a:cubicBezTo>
                      <a:pt x="1" y="1"/>
                      <a:pt x="1" y="1"/>
                      <a:pt x="1" y="1"/>
                    </a:cubicBezTo>
                    <a:cubicBezTo>
                      <a:pt x="1" y="1"/>
                      <a:pt x="0" y="1"/>
                      <a:pt x="0" y="1"/>
                    </a:cubicBezTo>
                    <a:cubicBezTo>
                      <a:pt x="0" y="1"/>
                      <a:pt x="0" y="0"/>
                      <a:pt x="1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67" name="Rectangle 54"/>
              <p:cNvSpPr>
                <a:spLocks noChangeArrowheads="1"/>
              </p:cNvSpPr>
              <p:nvPr/>
            </p:nvSpPr>
            <p:spPr bwMode="auto">
              <a:xfrm>
                <a:off x="1220" y="2824"/>
                <a:ext cx="1" cy="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68" name="Oval 55"/>
              <p:cNvSpPr>
                <a:spLocks noChangeArrowheads="1"/>
              </p:cNvSpPr>
              <p:nvPr/>
            </p:nvSpPr>
            <p:spPr bwMode="auto">
              <a:xfrm>
                <a:off x="1217" y="2823"/>
                <a:ext cx="1" cy="1"/>
              </a:xfrm>
              <a:prstGeom prst="ellipse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69" name="Freeform 56"/>
              <p:cNvSpPr>
                <a:spLocks/>
              </p:cNvSpPr>
              <p:nvPr/>
            </p:nvSpPr>
            <p:spPr bwMode="auto">
              <a:xfrm>
                <a:off x="1214" y="2661"/>
                <a:ext cx="9" cy="8"/>
              </a:xfrm>
              <a:custGeom>
                <a:avLst/>
                <a:gdLst>
                  <a:gd name="T0" fmla="*/ 4 w 13"/>
                  <a:gd name="T1" fmla="*/ 11 h 11"/>
                  <a:gd name="T2" fmla="*/ 2 w 13"/>
                  <a:gd name="T3" fmla="*/ 5 h 11"/>
                  <a:gd name="T4" fmla="*/ 6 w 13"/>
                  <a:gd name="T5" fmla="*/ 1 h 11"/>
                  <a:gd name="T6" fmla="*/ 13 w 13"/>
                  <a:gd name="T7" fmla="*/ 2 h 11"/>
                  <a:gd name="T8" fmla="*/ 11 w 13"/>
                  <a:gd name="T9" fmla="*/ 8 h 11"/>
                  <a:gd name="T10" fmla="*/ 4 w 13"/>
                  <a:gd name="T11" fmla="*/ 11 h 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3" h="11">
                    <a:moveTo>
                      <a:pt x="4" y="11"/>
                    </a:moveTo>
                    <a:cubicBezTo>
                      <a:pt x="1" y="10"/>
                      <a:pt x="0" y="7"/>
                      <a:pt x="2" y="5"/>
                    </a:cubicBezTo>
                    <a:cubicBezTo>
                      <a:pt x="3" y="3"/>
                      <a:pt x="5" y="2"/>
                      <a:pt x="6" y="1"/>
                    </a:cubicBezTo>
                    <a:cubicBezTo>
                      <a:pt x="8" y="1"/>
                      <a:pt x="11" y="0"/>
                      <a:pt x="13" y="2"/>
                    </a:cubicBezTo>
                    <a:cubicBezTo>
                      <a:pt x="12" y="4"/>
                      <a:pt x="12" y="6"/>
                      <a:pt x="11" y="8"/>
                    </a:cubicBezTo>
                    <a:cubicBezTo>
                      <a:pt x="9" y="10"/>
                      <a:pt x="7" y="11"/>
                      <a:pt x="4" y="1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70" name="Freeform 57"/>
              <p:cNvSpPr>
                <a:spLocks noEditPoints="1"/>
              </p:cNvSpPr>
              <p:nvPr/>
            </p:nvSpPr>
            <p:spPr bwMode="auto">
              <a:xfrm>
                <a:off x="1148" y="2585"/>
                <a:ext cx="260" cy="258"/>
              </a:xfrm>
              <a:custGeom>
                <a:avLst/>
                <a:gdLst>
                  <a:gd name="T0" fmla="*/ 315 w 375"/>
                  <a:gd name="T1" fmla="*/ 141 h 365"/>
                  <a:gd name="T2" fmla="*/ 296 w 375"/>
                  <a:gd name="T3" fmla="*/ 131 h 365"/>
                  <a:gd name="T4" fmla="*/ 115 w 375"/>
                  <a:gd name="T5" fmla="*/ 344 h 365"/>
                  <a:gd name="T6" fmla="*/ 114 w 375"/>
                  <a:gd name="T7" fmla="*/ 344 h 365"/>
                  <a:gd name="T8" fmla="*/ 113 w 375"/>
                  <a:gd name="T9" fmla="*/ 112 h 365"/>
                  <a:gd name="T10" fmla="*/ 97 w 375"/>
                  <a:gd name="T11" fmla="*/ 104 h 365"/>
                  <a:gd name="T12" fmla="*/ 104 w 375"/>
                  <a:gd name="T13" fmla="*/ 338 h 365"/>
                  <a:gd name="T14" fmla="*/ 100 w 375"/>
                  <a:gd name="T15" fmla="*/ 337 h 365"/>
                  <a:gd name="T16" fmla="*/ 99 w 375"/>
                  <a:gd name="T17" fmla="*/ 337 h 365"/>
                  <a:gd name="T18" fmla="*/ 186 w 375"/>
                  <a:gd name="T19" fmla="*/ 1 h 365"/>
                  <a:gd name="T20" fmla="*/ 239 w 375"/>
                  <a:gd name="T21" fmla="*/ 5 h 365"/>
                  <a:gd name="T22" fmla="*/ 283 w 375"/>
                  <a:gd name="T23" fmla="*/ 24 h 365"/>
                  <a:gd name="T24" fmla="*/ 334 w 375"/>
                  <a:gd name="T25" fmla="*/ 60 h 365"/>
                  <a:gd name="T26" fmla="*/ 362 w 375"/>
                  <a:gd name="T27" fmla="*/ 99 h 365"/>
                  <a:gd name="T28" fmla="*/ 375 w 375"/>
                  <a:gd name="T29" fmla="*/ 145 h 365"/>
                  <a:gd name="T30" fmla="*/ 372 w 375"/>
                  <a:gd name="T31" fmla="*/ 187 h 365"/>
                  <a:gd name="T32" fmla="*/ 360 w 375"/>
                  <a:gd name="T33" fmla="*/ 244 h 365"/>
                  <a:gd name="T34" fmla="*/ 340 w 375"/>
                  <a:gd name="T35" fmla="*/ 286 h 365"/>
                  <a:gd name="T36" fmla="*/ 287 w 375"/>
                  <a:gd name="T37" fmla="*/ 339 h 365"/>
                  <a:gd name="T38" fmla="*/ 207 w 375"/>
                  <a:gd name="T39" fmla="*/ 365 h 365"/>
                  <a:gd name="T40" fmla="*/ 159 w 375"/>
                  <a:gd name="T41" fmla="*/ 361 h 365"/>
                  <a:gd name="T42" fmla="*/ 148 w 375"/>
                  <a:gd name="T43" fmla="*/ 362 h 365"/>
                  <a:gd name="T44" fmla="*/ 92 w 375"/>
                  <a:gd name="T45" fmla="*/ 335 h 365"/>
                  <a:gd name="T46" fmla="*/ 79 w 375"/>
                  <a:gd name="T47" fmla="*/ 326 h 365"/>
                  <a:gd name="T48" fmla="*/ 61 w 375"/>
                  <a:gd name="T49" fmla="*/ 312 h 365"/>
                  <a:gd name="T50" fmla="*/ 23 w 375"/>
                  <a:gd name="T51" fmla="*/ 262 h 365"/>
                  <a:gd name="T52" fmla="*/ 7 w 375"/>
                  <a:gd name="T53" fmla="*/ 221 h 365"/>
                  <a:gd name="T54" fmla="*/ 7 w 375"/>
                  <a:gd name="T55" fmla="*/ 147 h 365"/>
                  <a:gd name="T56" fmla="*/ 44 w 375"/>
                  <a:gd name="T57" fmla="*/ 55 h 365"/>
                  <a:gd name="T58" fmla="*/ 64 w 375"/>
                  <a:gd name="T59" fmla="*/ 38 h 365"/>
                  <a:gd name="T60" fmla="*/ 99 w 375"/>
                  <a:gd name="T61" fmla="*/ 17 h 365"/>
                  <a:gd name="T62" fmla="*/ 130 w 375"/>
                  <a:gd name="T63" fmla="*/ 6 h 365"/>
                  <a:gd name="T64" fmla="*/ 180 w 375"/>
                  <a:gd name="T65" fmla="*/ 252 h 365"/>
                  <a:gd name="T66" fmla="*/ 243 w 375"/>
                  <a:gd name="T67" fmla="*/ 251 h 365"/>
                  <a:gd name="T68" fmla="*/ 268 w 375"/>
                  <a:gd name="T69" fmla="*/ 236 h 365"/>
                  <a:gd name="T70" fmla="*/ 222 w 375"/>
                  <a:gd name="T71" fmla="*/ 249 h 365"/>
                  <a:gd name="T72" fmla="*/ 154 w 375"/>
                  <a:gd name="T73" fmla="*/ 238 h 365"/>
                  <a:gd name="T74" fmla="*/ 124 w 375"/>
                  <a:gd name="T75" fmla="*/ 226 h 365"/>
                  <a:gd name="T76" fmla="*/ 154 w 375"/>
                  <a:gd name="T77" fmla="*/ 243 h 365"/>
                  <a:gd name="T78" fmla="*/ 180 w 375"/>
                  <a:gd name="T79" fmla="*/ 172 h 365"/>
                  <a:gd name="T80" fmla="*/ 194 w 375"/>
                  <a:gd name="T81" fmla="*/ 185 h 365"/>
                  <a:gd name="T82" fmla="*/ 206 w 375"/>
                  <a:gd name="T83" fmla="*/ 178 h 365"/>
                  <a:gd name="T84" fmla="*/ 180 w 375"/>
                  <a:gd name="T85" fmla="*/ 172 h 3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75" h="365">
                    <a:moveTo>
                      <a:pt x="299" y="144"/>
                    </a:moveTo>
                    <a:cubicBezTo>
                      <a:pt x="302" y="147"/>
                      <a:pt x="306" y="146"/>
                      <a:pt x="309" y="145"/>
                    </a:cubicBezTo>
                    <a:cubicBezTo>
                      <a:pt x="311" y="145"/>
                      <a:pt x="313" y="143"/>
                      <a:pt x="315" y="141"/>
                    </a:cubicBezTo>
                    <a:cubicBezTo>
                      <a:pt x="319" y="137"/>
                      <a:pt x="317" y="130"/>
                      <a:pt x="312" y="128"/>
                    </a:cubicBezTo>
                    <a:cubicBezTo>
                      <a:pt x="308" y="126"/>
                      <a:pt x="304" y="125"/>
                      <a:pt x="299" y="126"/>
                    </a:cubicBezTo>
                    <a:cubicBezTo>
                      <a:pt x="298" y="128"/>
                      <a:pt x="297" y="129"/>
                      <a:pt x="296" y="131"/>
                    </a:cubicBezTo>
                    <a:cubicBezTo>
                      <a:pt x="295" y="136"/>
                      <a:pt x="295" y="140"/>
                      <a:pt x="299" y="144"/>
                    </a:cubicBezTo>
                    <a:close/>
                    <a:moveTo>
                      <a:pt x="114" y="344"/>
                    </a:moveTo>
                    <a:cubicBezTo>
                      <a:pt x="114" y="344"/>
                      <a:pt x="115" y="344"/>
                      <a:pt x="115" y="344"/>
                    </a:cubicBezTo>
                    <a:cubicBezTo>
                      <a:pt x="115" y="344"/>
                      <a:pt x="115" y="344"/>
                      <a:pt x="116" y="344"/>
                    </a:cubicBezTo>
                    <a:cubicBezTo>
                      <a:pt x="115" y="344"/>
                      <a:pt x="115" y="344"/>
                      <a:pt x="115" y="343"/>
                    </a:cubicBezTo>
                    <a:cubicBezTo>
                      <a:pt x="114" y="343"/>
                      <a:pt x="114" y="344"/>
                      <a:pt x="114" y="344"/>
                    </a:cubicBezTo>
                    <a:close/>
                    <a:moveTo>
                      <a:pt x="94" y="121"/>
                    </a:moveTo>
                    <a:cubicBezTo>
                      <a:pt x="96" y="123"/>
                      <a:pt x="101" y="125"/>
                      <a:pt x="103" y="124"/>
                    </a:cubicBezTo>
                    <a:cubicBezTo>
                      <a:pt x="108" y="121"/>
                      <a:pt x="112" y="118"/>
                      <a:pt x="113" y="112"/>
                    </a:cubicBezTo>
                    <a:cubicBezTo>
                      <a:pt x="114" y="108"/>
                      <a:pt x="112" y="105"/>
                      <a:pt x="108" y="104"/>
                    </a:cubicBezTo>
                    <a:cubicBezTo>
                      <a:pt x="106" y="103"/>
                      <a:pt x="104" y="103"/>
                      <a:pt x="102" y="103"/>
                    </a:cubicBezTo>
                    <a:cubicBezTo>
                      <a:pt x="101" y="103"/>
                      <a:pt x="99" y="103"/>
                      <a:pt x="97" y="104"/>
                    </a:cubicBezTo>
                    <a:cubicBezTo>
                      <a:pt x="94" y="105"/>
                      <a:pt x="92" y="107"/>
                      <a:pt x="92" y="110"/>
                    </a:cubicBezTo>
                    <a:cubicBezTo>
                      <a:pt x="91" y="114"/>
                      <a:pt x="92" y="118"/>
                      <a:pt x="94" y="121"/>
                    </a:cubicBezTo>
                    <a:close/>
                    <a:moveTo>
                      <a:pt x="104" y="338"/>
                    </a:moveTo>
                    <a:cubicBezTo>
                      <a:pt x="104" y="339"/>
                      <a:pt x="104" y="339"/>
                      <a:pt x="104" y="339"/>
                    </a:cubicBezTo>
                    <a:cubicBezTo>
                      <a:pt x="104" y="338"/>
                      <a:pt x="104" y="338"/>
                      <a:pt x="104" y="338"/>
                    </a:cubicBezTo>
                    <a:close/>
                    <a:moveTo>
                      <a:pt x="100" y="337"/>
                    </a:moveTo>
                    <a:cubicBezTo>
                      <a:pt x="100" y="337"/>
                      <a:pt x="100" y="337"/>
                      <a:pt x="100" y="337"/>
                    </a:cubicBezTo>
                    <a:cubicBezTo>
                      <a:pt x="100" y="337"/>
                      <a:pt x="100" y="337"/>
                      <a:pt x="100" y="337"/>
                    </a:cubicBezTo>
                    <a:cubicBezTo>
                      <a:pt x="100" y="337"/>
                      <a:pt x="99" y="337"/>
                      <a:pt x="99" y="337"/>
                    </a:cubicBezTo>
                    <a:cubicBezTo>
                      <a:pt x="99" y="337"/>
                      <a:pt x="100" y="337"/>
                      <a:pt x="100" y="337"/>
                    </a:cubicBezTo>
                    <a:close/>
                    <a:moveTo>
                      <a:pt x="174" y="0"/>
                    </a:moveTo>
                    <a:cubicBezTo>
                      <a:pt x="178" y="0"/>
                      <a:pt x="182" y="1"/>
                      <a:pt x="186" y="1"/>
                    </a:cubicBezTo>
                    <a:cubicBezTo>
                      <a:pt x="191" y="0"/>
                      <a:pt x="195" y="1"/>
                      <a:pt x="199" y="0"/>
                    </a:cubicBezTo>
                    <a:cubicBezTo>
                      <a:pt x="207" y="0"/>
                      <a:pt x="214" y="1"/>
                      <a:pt x="222" y="2"/>
                    </a:cubicBezTo>
                    <a:cubicBezTo>
                      <a:pt x="227" y="3"/>
                      <a:pt x="233" y="4"/>
                      <a:pt x="239" y="5"/>
                    </a:cubicBezTo>
                    <a:cubicBezTo>
                      <a:pt x="245" y="6"/>
                      <a:pt x="251" y="7"/>
                      <a:pt x="257" y="10"/>
                    </a:cubicBezTo>
                    <a:cubicBezTo>
                      <a:pt x="264" y="13"/>
                      <a:pt x="271" y="15"/>
                      <a:pt x="278" y="18"/>
                    </a:cubicBezTo>
                    <a:cubicBezTo>
                      <a:pt x="281" y="20"/>
                      <a:pt x="281" y="20"/>
                      <a:pt x="283" y="24"/>
                    </a:cubicBezTo>
                    <a:cubicBezTo>
                      <a:pt x="290" y="23"/>
                      <a:pt x="295" y="27"/>
                      <a:pt x="300" y="31"/>
                    </a:cubicBezTo>
                    <a:cubicBezTo>
                      <a:pt x="309" y="38"/>
                      <a:pt x="317" y="45"/>
                      <a:pt x="326" y="53"/>
                    </a:cubicBezTo>
                    <a:cubicBezTo>
                      <a:pt x="329" y="55"/>
                      <a:pt x="331" y="58"/>
                      <a:pt x="334" y="60"/>
                    </a:cubicBezTo>
                    <a:cubicBezTo>
                      <a:pt x="337" y="64"/>
                      <a:pt x="341" y="68"/>
                      <a:pt x="344" y="72"/>
                    </a:cubicBezTo>
                    <a:cubicBezTo>
                      <a:pt x="349" y="77"/>
                      <a:pt x="353" y="83"/>
                      <a:pt x="356" y="89"/>
                    </a:cubicBezTo>
                    <a:cubicBezTo>
                      <a:pt x="358" y="93"/>
                      <a:pt x="360" y="96"/>
                      <a:pt x="362" y="99"/>
                    </a:cubicBezTo>
                    <a:cubicBezTo>
                      <a:pt x="367" y="106"/>
                      <a:pt x="370" y="115"/>
                      <a:pt x="373" y="123"/>
                    </a:cubicBezTo>
                    <a:cubicBezTo>
                      <a:pt x="373" y="124"/>
                      <a:pt x="373" y="125"/>
                      <a:pt x="373" y="126"/>
                    </a:cubicBezTo>
                    <a:cubicBezTo>
                      <a:pt x="375" y="133"/>
                      <a:pt x="373" y="139"/>
                      <a:pt x="375" y="145"/>
                    </a:cubicBezTo>
                    <a:cubicBezTo>
                      <a:pt x="375" y="151"/>
                      <a:pt x="374" y="158"/>
                      <a:pt x="374" y="164"/>
                    </a:cubicBezTo>
                    <a:cubicBezTo>
                      <a:pt x="374" y="170"/>
                      <a:pt x="374" y="175"/>
                      <a:pt x="372" y="181"/>
                    </a:cubicBezTo>
                    <a:cubicBezTo>
                      <a:pt x="372" y="183"/>
                      <a:pt x="372" y="185"/>
                      <a:pt x="372" y="187"/>
                    </a:cubicBezTo>
                    <a:cubicBezTo>
                      <a:pt x="371" y="196"/>
                      <a:pt x="371" y="205"/>
                      <a:pt x="368" y="214"/>
                    </a:cubicBezTo>
                    <a:cubicBezTo>
                      <a:pt x="368" y="214"/>
                      <a:pt x="368" y="215"/>
                      <a:pt x="368" y="216"/>
                    </a:cubicBezTo>
                    <a:cubicBezTo>
                      <a:pt x="367" y="226"/>
                      <a:pt x="364" y="235"/>
                      <a:pt x="360" y="244"/>
                    </a:cubicBezTo>
                    <a:cubicBezTo>
                      <a:pt x="357" y="251"/>
                      <a:pt x="355" y="259"/>
                      <a:pt x="352" y="266"/>
                    </a:cubicBezTo>
                    <a:cubicBezTo>
                      <a:pt x="351" y="268"/>
                      <a:pt x="351" y="270"/>
                      <a:pt x="350" y="271"/>
                    </a:cubicBezTo>
                    <a:cubicBezTo>
                      <a:pt x="346" y="276"/>
                      <a:pt x="344" y="281"/>
                      <a:pt x="340" y="286"/>
                    </a:cubicBezTo>
                    <a:cubicBezTo>
                      <a:pt x="336" y="291"/>
                      <a:pt x="332" y="296"/>
                      <a:pt x="328" y="302"/>
                    </a:cubicBezTo>
                    <a:cubicBezTo>
                      <a:pt x="325" y="307"/>
                      <a:pt x="320" y="312"/>
                      <a:pt x="315" y="317"/>
                    </a:cubicBezTo>
                    <a:cubicBezTo>
                      <a:pt x="307" y="325"/>
                      <a:pt x="296" y="332"/>
                      <a:pt x="287" y="339"/>
                    </a:cubicBezTo>
                    <a:cubicBezTo>
                      <a:pt x="282" y="343"/>
                      <a:pt x="277" y="345"/>
                      <a:pt x="271" y="348"/>
                    </a:cubicBezTo>
                    <a:cubicBezTo>
                      <a:pt x="257" y="356"/>
                      <a:pt x="242" y="360"/>
                      <a:pt x="226" y="363"/>
                    </a:cubicBezTo>
                    <a:cubicBezTo>
                      <a:pt x="220" y="364"/>
                      <a:pt x="213" y="365"/>
                      <a:pt x="207" y="365"/>
                    </a:cubicBezTo>
                    <a:cubicBezTo>
                      <a:pt x="201" y="364"/>
                      <a:pt x="195" y="365"/>
                      <a:pt x="189" y="365"/>
                    </a:cubicBezTo>
                    <a:cubicBezTo>
                      <a:pt x="184" y="365"/>
                      <a:pt x="179" y="365"/>
                      <a:pt x="174" y="364"/>
                    </a:cubicBezTo>
                    <a:cubicBezTo>
                      <a:pt x="170" y="364"/>
                      <a:pt x="165" y="363"/>
                      <a:pt x="159" y="361"/>
                    </a:cubicBezTo>
                    <a:cubicBezTo>
                      <a:pt x="159" y="362"/>
                      <a:pt x="158" y="363"/>
                      <a:pt x="158" y="364"/>
                    </a:cubicBezTo>
                    <a:cubicBezTo>
                      <a:pt x="157" y="364"/>
                      <a:pt x="157" y="364"/>
                      <a:pt x="156" y="364"/>
                    </a:cubicBezTo>
                    <a:cubicBezTo>
                      <a:pt x="154" y="363"/>
                      <a:pt x="151" y="363"/>
                      <a:pt x="148" y="362"/>
                    </a:cubicBezTo>
                    <a:cubicBezTo>
                      <a:pt x="142" y="360"/>
                      <a:pt x="136" y="357"/>
                      <a:pt x="130" y="355"/>
                    </a:cubicBezTo>
                    <a:cubicBezTo>
                      <a:pt x="121" y="352"/>
                      <a:pt x="113" y="348"/>
                      <a:pt x="105" y="343"/>
                    </a:cubicBezTo>
                    <a:cubicBezTo>
                      <a:pt x="101" y="340"/>
                      <a:pt x="97" y="338"/>
                      <a:pt x="92" y="335"/>
                    </a:cubicBezTo>
                    <a:cubicBezTo>
                      <a:pt x="91" y="334"/>
                      <a:pt x="90" y="332"/>
                      <a:pt x="89" y="331"/>
                    </a:cubicBezTo>
                    <a:cubicBezTo>
                      <a:pt x="87" y="330"/>
                      <a:pt x="85" y="329"/>
                      <a:pt x="84" y="328"/>
                    </a:cubicBezTo>
                    <a:cubicBezTo>
                      <a:pt x="82" y="327"/>
                      <a:pt x="80" y="327"/>
                      <a:pt x="79" y="326"/>
                    </a:cubicBezTo>
                    <a:cubicBezTo>
                      <a:pt x="76" y="323"/>
                      <a:pt x="73" y="321"/>
                      <a:pt x="69" y="319"/>
                    </a:cubicBezTo>
                    <a:cubicBezTo>
                      <a:pt x="69" y="319"/>
                      <a:pt x="68" y="318"/>
                      <a:pt x="68" y="318"/>
                    </a:cubicBezTo>
                    <a:cubicBezTo>
                      <a:pt x="67" y="314"/>
                      <a:pt x="64" y="313"/>
                      <a:pt x="61" y="312"/>
                    </a:cubicBezTo>
                    <a:cubicBezTo>
                      <a:pt x="55" y="308"/>
                      <a:pt x="51" y="303"/>
                      <a:pt x="47" y="299"/>
                    </a:cubicBezTo>
                    <a:cubicBezTo>
                      <a:pt x="40" y="292"/>
                      <a:pt x="34" y="285"/>
                      <a:pt x="30" y="276"/>
                    </a:cubicBezTo>
                    <a:cubicBezTo>
                      <a:pt x="27" y="272"/>
                      <a:pt x="25" y="267"/>
                      <a:pt x="23" y="262"/>
                    </a:cubicBezTo>
                    <a:cubicBezTo>
                      <a:pt x="22" y="261"/>
                      <a:pt x="22" y="260"/>
                      <a:pt x="21" y="260"/>
                    </a:cubicBezTo>
                    <a:cubicBezTo>
                      <a:pt x="18" y="257"/>
                      <a:pt x="17" y="252"/>
                      <a:pt x="15" y="248"/>
                    </a:cubicBezTo>
                    <a:cubicBezTo>
                      <a:pt x="12" y="240"/>
                      <a:pt x="9" y="231"/>
                      <a:pt x="7" y="221"/>
                    </a:cubicBezTo>
                    <a:cubicBezTo>
                      <a:pt x="5" y="214"/>
                      <a:pt x="4" y="206"/>
                      <a:pt x="3" y="199"/>
                    </a:cubicBezTo>
                    <a:cubicBezTo>
                      <a:pt x="2" y="191"/>
                      <a:pt x="0" y="183"/>
                      <a:pt x="1" y="175"/>
                    </a:cubicBezTo>
                    <a:cubicBezTo>
                      <a:pt x="2" y="165"/>
                      <a:pt x="3" y="156"/>
                      <a:pt x="7" y="147"/>
                    </a:cubicBezTo>
                    <a:cubicBezTo>
                      <a:pt x="7" y="146"/>
                      <a:pt x="7" y="145"/>
                      <a:pt x="8" y="144"/>
                    </a:cubicBezTo>
                    <a:cubicBezTo>
                      <a:pt x="11" y="131"/>
                      <a:pt x="14" y="117"/>
                      <a:pt x="19" y="104"/>
                    </a:cubicBezTo>
                    <a:cubicBezTo>
                      <a:pt x="25" y="87"/>
                      <a:pt x="32" y="70"/>
                      <a:pt x="44" y="55"/>
                    </a:cubicBezTo>
                    <a:cubicBezTo>
                      <a:pt x="45" y="53"/>
                      <a:pt x="47" y="51"/>
                      <a:pt x="51" y="51"/>
                    </a:cubicBezTo>
                    <a:cubicBezTo>
                      <a:pt x="52" y="51"/>
                      <a:pt x="53" y="50"/>
                      <a:pt x="53" y="48"/>
                    </a:cubicBezTo>
                    <a:cubicBezTo>
                      <a:pt x="55" y="43"/>
                      <a:pt x="58" y="40"/>
                      <a:pt x="64" y="38"/>
                    </a:cubicBezTo>
                    <a:cubicBezTo>
                      <a:pt x="65" y="38"/>
                      <a:pt x="66" y="37"/>
                      <a:pt x="67" y="36"/>
                    </a:cubicBezTo>
                    <a:cubicBezTo>
                      <a:pt x="69" y="32"/>
                      <a:pt x="73" y="31"/>
                      <a:pt x="76" y="28"/>
                    </a:cubicBezTo>
                    <a:cubicBezTo>
                      <a:pt x="83" y="22"/>
                      <a:pt x="91" y="20"/>
                      <a:pt x="99" y="17"/>
                    </a:cubicBezTo>
                    <a:cubicBezTo>
                      <a:pt x="105" y="15"/>
                      <a:pt x="110" y="13"/>
                      <a:pt x="115" y="10"/>
                    </a:cubicBezTo>
                    <a:cubicBezTo>
                      <a:pt x="118" y="9"/>
                      <a:pt x="121" y="8"/>
                      <a:pt x="125" y="8"/>
                    </a:cubicBezTo>
                    <a:cubicBezTo>
                      <a:pt x="126" y="8"/>
                      <a:pt x="128" y="6"/>
                      <a:pt x="130" y="6"/>
                    </a:cubicBezTo>
                    <a:cubicBezTo>
                      <a:pt x="137" y="6"/>
                      <a:pt x="144" y="4"/>
                      <a:pt x="151" y="2"/>
                    </a:cubicBezTo>
                    <a:cubicBezTo>
                      <a:pt x="158" y="1"/>
                      <a:pt x="166" y="0"/>
                      <a:pt x="174" y="0"/>
                    </a:cubicBezTo>
                    <a:close/>
                    <a:moveTo>
                      <a:pt x="180" y="252"/>
                    </a:moveTo>
                    <a:cubicBezTo>
                      <a:pt x="189" y="255"/>
                      <a:pt x="198" y="255"/>
                      <a:pt x="207" y="255"/>
                    </a:cubicBezTo>
                    <a:cubicBezTo>
                      <a:pt x="212" y="256"/>
                      <a:pt x="216" y="255"/>
                      <a:pt x="220" y="255"/>
                    </a:cubicBezTo>
                    <a:cubicBezTo>
                      <a:pt x="228" y="254"/>
                      <a:pt x="235" y="252"/>
                      <a:pt x="243" y="251"/>
                    </a:cubicBezTo>
                    <a:cubicBezTo>
                      <a:pt x="251" y="250"/>
                      <a:pt x="258" y="247"/>
                      <a:pt x="265" y="243"/>
                    </a:cubicBezTo>
                    <a:cubicBezTo>
                      <a:pt x="267" y="241"/>
                      <a:pt x="269" y="240"/>
                      <a:pt x="270" y="237"/>
                    </a:cubicBezTo>
                    <a:cubicBezTo>
                      <a:pt x="269" y="236"/>
                      <a:pt x="268" y="236"/>
                      <a:pt x="268" y="236"/>
                    </a:cubicBezTo>
                    <a:cubicBezTo>
                      <a:pt x="267" y="236"/>
                      <a:pt x="266" y="237"/>
                      <a:pt x="265" y="237"/>
                    </a:cubicBezTo>
                    <a:cubicBezTo>
                      <a:pt x="255" y="243"/>
                      <a:pt x="245" y="246"/>
                      <a:pt x="234" y="248"/>
                    </a:cubicBezTo>
                    <a:cubicBezTo>
                      <a:pt x="230" y="248"/>
                      <a:pt x="226" y="248"/>
                      <a:pt x="222" y="249"/>
                    </a:cubicBezTo>
                    <a:cubicBezTo>
                      <a:pt x="212" y="251"/>
                      <a:pt x="202" y="250"/>
                      <a:pt x="193" y="249"/>
                    </a:cubicBezTo>
                    <a:cubicBezTo>
                      <a:pt x="184" y="248"/>
                      <a:pt x="175" y="245"/>
                      <a:pt x="167" y="243"/>
                    </a:cubicBezTo>
                    <a:cubicBezTo>
                      <a:pt x="162" y="241"/>
                      <a:pt x="158" y="240"/>
                      <a:pt x="154" y="238"/>
                    </a:cubicBezTo>
                    <a:cubicBezTo>
                      <a:pt x="144" y="233"/>
                      <a:pt x="135" y="228"/>
                      <a:pt x="126" y="222"/>
                    </a:cubicBezTo>
                    <a:cubicBezTo>
                      <a:pt x="125" y="221"/>
                      <a:pt x="125" y="221"/>
                      <a:pt x="124" y="221"/>
                    </a:cubicBezTo>
                    <a:cubicBezTo>
                      <a:pt x="123" y="223"/>
                      <a:pt x="122" y="225"/>
                      <a:pt x="124" y="226"/>
                    </a:cubicBezTo>
                    <a:cubicBezTo>
                      <a:pt x="127" y="228"/>
                      <a:pt x="129" y="230"/>
                      <a:pt x="131" y="232"/>
                    </a:cubicBezTo>
                    <a:cubicBezTo>
                      <a:pt x="132" y="233"/>
                      <a:pt x="133" y="233"/>
                      <a:pt x="135" y="234"/>
                    </a:cubicBezTo>
                    <a:cubicBezTo>
                      <a:pt x="141" y="237"/>
                      <a:pt x="147" y="240"/>
                      <a:pt x="154" y="243"/>
                    </a:cubicBezTo>
                    <a:cubicBezTo>
                      <a:pt x="156" y="244"/>
                      <a:pt x="159" y="245"/>
                      <a:pt x="161" y="246"/>
                    </a:cubicBezTo>
                    <a:cubicBezTo>
                      <a:pt x="167" y="248"/>
                      <a:pt x="174" y="250"/>
                      <a:pt x="180" y="252"/>
                    </a:cubicBezTo>
                    <a:close/>
                    <a:moveTo>
                      <a:pt x="180" y="172"/>
                    </a:moveTo>
                    <a:cubicBezTo>
                      <a:pt x="180" y="175"/>
                      <a:pt x="182" y="178"/>
                      <a:pt x="184" y="179"/>
                    </a:cubicBezTo>
                    <a:cubicBezTo>
                      <a:pt x="187" y="181"/>
                      <a:pt x="190" y="184"/>
                      <a:pt x="193" y="185"/>
                    </a:cubicBezTo>
                    <a:cubicBezTo>
                      <a:pt x="194" y="185"/>
                      <a:pt x="194" y="185"/>
                      <a:pt x="194" y="185"/>
                    </a:cubicBezTo>
                    <a:cubicBezTo>
                      <a:pt x="199" y="184"/>
                      <a:pt x="204" y="184"/>
                      <a:pt x="209" y="181"/>
                    </a:cubicBezTo>
                    <a:cubicBezTo>
                      <a:pt x="212" y="180"/>
                      <a:pt x="212" y="180"/>
                      <a:pt x="211" y="175"/>
                    </a:cubicBezTo>
                    <a:cubicBezTo>
                      <a:pt x="209" y="175"/>
                      <a:pt x="207" y="177"/>
                      <a:pt x="206" y="178"/>
                    </a:cubicBezTo>
                    <a:cubicBezTo>
                      <a:pt x="200" y="181"/>
                      <a:pt x="193" y="183"/>
                      <a:pt x="187" y="177"/>
                    </a:cubicBezTo>
                    <a:cubicBezTo>
                      <a:pt x="186" y="176"/>
                      <a:pt x="185" y="175"/>
                      <a:pt x="184" y="173"/>
                    </a:cubicBezTo>
                    <a:cubicBezTo>
                      <a:pt x="184" y="172"/>
                      <a:pt x="182" y="171"/>
                      <a:pt x="180" y="172"/>
                    </a:cubicBezTo>
                    <a:close/>
                  </a:path>
                </a:pathLst>
              </a:custGeom>
              <a:solidFill>
                <a:srgbClr val="FFC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71" name="Freeform 58"/>
              <p:cNvSpPr>
                <a:spLocks noEditPoints="1"/>
              </p:cNvSpPr>
              <p:nvPr/>
            </p:nvSpPr>
            <p:spPr bwMode="auto">
              <a:xfrm>
                <a:off x="1211" y="2658"/>
                <a:ext cx="16" cy="15"/>
              </a:xfrm>
              <a:custGeom>
                <a:avLst/>
                <a:gdLst>
                  <a:gd name="T0" fmla="*/ 6 w 23"/>
                  <a:gd name="T1" fmla="*/ 10 h 22"/>
                  <a:gd name="T2" fmla="*/ 8 w 23"/>
                  <a:gd name="T3" fmla="*/ 16 h 22"/>
                  <a:gd name="T4" fmla="*/ 15 w 23"/>
                  <a:gd name="T5" fmla="*/ 13 h 22"/>
                  <a:gd name="T6" fmla="*/ 17 w 23"/>
                  <a:gd name="T7" fmla="*/ 7 h 22"/>
                  <a:gd name="T8" fmla="*/ 10 w 23"/>
                  <a:gd name="T9" fmla="*/ 6 h 22"/>
                  <a:gd name="T10" fmla="*/ 6 w 23"/>
                  <a:gd name="T11" fmla="*/ 10 h 22"/>
                  <a:gd name="T12" fmla="*/ 3 w 23"/>
                  <a:gd name="T13" fmla="*/ 18 h 22"/>
                  <a:gd name="T14" fmla="*/ 1 w 23"/>
                  <a:gd name="T15" fmla="*/ 7 h 22"/>
                  <a:gd name="T16" fmla="*/ 6 w 23"/>
                  <a:gd name="T17" fmla="*/ 1 h 22"/>
                  <a:gd name="T18" fmla="*/ 11 w 23"/>
                  <a:gd name="T19" fmla="*/ 0 h 22"/>
                  <a:gd name="T20" fmla="*/ 17 w 23"/>
                  <a:gd name="T21" fmla="*/ 1 h 22"/>
                  <a:gd name="T22" fmla="*/ 22 w 23"/>
                  <a:gd name="T23" fmla="*/ 9 h 22"/>
                  <a:gd name="T24" fmla="*/ 12 w 23"/>
                  <a:gd name="T25" fmla="*/ 21 h 22"/>
                  <a:gd name="T26" fmla="*/ 3 w 23"/>
                  <a:gd name="T27" fmla="*/ 18 h 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23" h="22">
                    <a:moveTo>
                      <a:pt x="6" y="10"/>
                    </a:moveTo>
                    <a:cubicBezTo>
                      <a:pt x="4" y="12"/>
                      <a:pt x="5" y="15"/>
                      <a:pt x="8" y="16"/>
                    </a:cubicBezTo>
                    <a:cubicBezTo>
                      <a:pt x="11" y="16"/>
                      <a:pt x="13" y="15"/>
                      <a:pt x="15" y="13"/>
                    </a:cubicBezTo>
                    <a:cubicBezTo>
                      <a:pt x="16" y="11"/>
                      <a:pt x="16" y="9"/>
                      <a:pt x="17" y="7"/>
                    </a:cubicBezTo>
                    <a:cubicBezTo>
                      <a:pt x="15" y="5"/>
                      <a:pt x="12" y="6"/>
                      <a:pt x="10" y="6"/>
                    </a:cubicBezTo>
                    <a:cubicBezTo>
                      <a:pt x="9" y="7"/>
                      <a:pt x="7" y="8"/>
                      <a:pt x="6" y="10"/>
                    </a:cubicBezTo>
                    <a:close/>
                    <a:moveTo>
                      <a:pt x="3" y="18"/>
                    </a:moveTo>
                    <a:cubicBezTo>
                      <a:pt x="1" y="15"/>
                      <a:pt x="0" y="11"/>
                      <a:pt x="1" y="7"/>
                    </a:cubicBezTo>
                    <a:cubicBezTo>
                      <a:pt x="1" y="4"/>
                      <a:pt x="3" y="2"/>
                      <a:pt x="6" y="1"/>
                    </a:cubicBezTo>
                    <a:cubicBezTo>
                      <a:pt x="8" y="0"/>
                      <a:pt x="10" y="0"/>
                      <a:pt x="11" y="0"/>
                    </a:cubicBezTo>
                    <a:cubicBezTo>
                      <a:pt x="13" y="0"/>
                      <a:pt x="15" y="0"/>
                      <a:pt x="17" y="1"/>
                    </a:cubicBezTo>
                    <a:cubicBezTo>
                      <a:pt x="21" y="2"/>
                      <a:pt x="23" y="5"/>
                      <a:pt x="22" y="9"/>
                    </a:cubicBezTo>
                    <a:cubicBezTo>
                      <a:pt x="21" y="15"/>
                      <a:pt x="17" y="18"/>
                      <a:pt x="12" y="21"/>
                    </a:cubicBezTo>
                    <a:cubicBezTo>
                      <a:pt x="10" y="22"/>
                      <a:pt x="5" y="20"/>
                      <a:pt x="3" y="18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72" name="Freeform 59"/>
              <p:cNvSpPr>
                <a:spLocks/>
              </p:cNvSpPr>
              <p:nvPr/>
            </p:nvSpPr>
            <p:spPr bwMode="auto">
              <a:xfrm>
                <a:off x="1185" y="2814"/>
                <a:ext cx="72" cy="90"/>
              </a:xfrm>
              <a:custGeom>
                <a:avLst/>
                <a:gdLst>
                  <a:gd name="T0" fmla="*/ 38 w 104"/>
                  <a:gd name="T1" fmla="*/ 16 h 128"/>
                  <a:gd name="T2" fmla="*/ 58 w 104"/>
                  <a:gd name="T3" fmla="*/ 28 h 128"/>
                  <a:gd name="T4" fmla="*/ 80 w 104"/>
                  <a:gd name="T5" fmla="*/ 37 h 128"/>
                  <a:gd name="T6" fmla="*/ 104 w 104"/>
                  <a:gd name="T7" fmla="*/ 46 h 128"/>
                  <a:gd name="T8" fmla="*/ 98 w 104"/>
                  <a:gd name="T9" fmla="*/ 51 h 128"/>
                  <a:gd name="T10" fmla="*/ 59 w 104"/>
                  <a:gd name="T11" fmla="*/ 82 h 128"/>
                  <a:gd name="T12" fmla="*/ 25 w 104"/>
                  <a:gd name="T13" fmla="*/ 109 h 128"/>
                  <a:gd name="T14" fmla="*/ 4 w 104"/>
                  <a:gd name="T15" fmla="*/ 126 h 128"/>
                  <a:gd name="T16" fmla="*/ 1 w 104"/>
                  <a:gd name="T17" fmla="*/ 128 h 128"/>
                  <a:gd name="T18" fmla="*/ 0 w 104"/>
                  <a:gd name="T19" fmla="*/ 122 h 128"/>
                  <a:gd name="T20" fmla="*/ 1 w 104"/>
                  <a:gd name="T21" fmla="*/ 107 h 128"/>
                  <a:gd name="T22" fmla="*/ 8 w 104"/>
                  <a:gd name="T23" fmla="*/ 49 h 128"/>
                  <a:gd name="T24" fmla="*/ 10 w 104"/>
                  <a:gd name="T25" fmla="*/ 30 h 128"/>
                  <a:gd name="T26" fmla="*/ 12 w 104"/>
                  <a:gd name="T27" fmla="*/ 8 h 128"/>
                  <a:gd name="T28" fmla="*/ 13 w 104"/>
                  <a:gd name="T29" fmla="*/ 0 h 128"/>
                  <a:gd name="T30" fmla="*/ 17 w 104"/>
                  <a:gd name="T31" fmla="*/ 2 h 128"/>
                  <a:gd name="T32" fmla="*/ 24 w 104"/>
                  <a:gd name="T33" fmla="*/ 7 h 128"/>
                  <a:gd name="T34" fmla="*/ 38 w 104"/>
                  <a:gd name="T35" fmla="*/ 16 h 12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4" h="128">
                    <a:moveTo>
                      <a:pt x="38" y="16"/>
                    </a:moveTo>
                    <a:cubicBezTo>
                      <a:pt x="45" y="20"/>
                      <a:pt x="52" y="24"/>
                      <a:pt x="58" y="28"/>
                    </a:cubicBezTo>
                    <a:cubicBezTo>
                      <a:pt x="65" y="32"/>
                      <a:pt x="72" y="34"/>
                      <a:pt x="80" y="37"/>
                    </a:cubicBezTo>
                    <a:cubicBezTo>
                      <a:pt x="88" y="39"/>
                      <a:pt x="95" y="42"/>
                      <a:pt x="104" y="46"/>
                    </a:cubicBezTo>
                    <a:cubicBezTo>
                      <a:pt x="102" y="48"/>
                      <a:pt x="100" y="50"/>
                      <a:pt x="98" y="51"/>
                    </a:cubicBezTo>
                    <a:cubicBezTo>
                      <a:pt x="85" y="61"/>
                      <a:pt x="72" y="72"/>
                      <a:pt x="59" y="82"/>
                    </a:cubicBezTo>
                    <a:cubicBezTo>
                      <a:pt x="48" y="91"/>
                      <a:pt x="37" y="100"/>
                      <a:pt x="25" y="109"/>
                    </a:cubicBezTo>
                    <a:cubicBezTo>
                      <a:pt x="18" y="114"/>
                      <a:pt x="11" y="120"/>
                      <a:pt x="4" y="126"/>
                    </a:cubicBezTo>
                    <a:cubicBezTo>
                      <a:pt x="3" y="127"/>
                      <a:pt x="2" y="127"/>
                      <a:pt x="1" y="128"/>
                    </a:cubicBezTo>
                    <a:cubicBezTo>
                      <a:pt x="0" y="126"/>
                      <a:pt x="0" y="124"/>
                      <a:pt x="0" y="122"/>
                    </a:cubicBezTo>
                    <a:cubicBezTo>
                      <a:pt x="0" y="117"/>
                      <a:pt x="1" y="112"/>
                      <a:pt x="1" y="107"/>
                    </a:cubicBezTo>
                    <a:cubicBezTo>
                      <a:pt x="3" y="88"/>
                      <a:pt x="6" y="69"/>
                      <a:pt x="8" y="49"/>
                    </a:cubicBezTo>
                    <a:cubicBezTo>
                      <a:pt x="9" y="43"/>
                      <a:pt x="10" y="37"/>
                      <a:pt x="10" y="30"/>
                    </a:cubicBezTo>
                    <a:cubicBezTo>
                      <a:pt x="11" y="23"/>
                      <a:pt x="11" y="16"/>
                      <a:pt x="12" y="8"/>
                    </a:cubicBezTo>
                    <a:cubicBezTo>
                      <a:pt x="12" y="6"/>
                      <a:pt x="13" y="3"/>
                      <a:pt x="13" y="0"/>
                    </a:cubicBezTo>
                    <a:cubicBezTo>
                      <a:pt x="15" y="0"/>
                      <a:pt x="16" y="1"/>
                      <a:pt x="17" y="2"/>
                    </a:cubicBezTo>
                    <a:cubicBezTo>
                      <a:pt x="20" y="3"/>
                      <a:pt x="22" y="5"/>
                      <a:pt x="24" y="7"/>
                    </a:cubicBezTo>
                    <a:cubicBezTo>
                      <a:pt x="29" y="11"/>
                      <a:pt x="34" y="13"/>
                      <a:pt x="38" y="16"/>
                    </a:cubicBezTo>
                    <a:close/>
                  </a:path>
                </a:pathLst>
              </a:custGeom>
              <a:solidFill>
                <a:srgbClr val="FFC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73" name="Freeform 60"/>
              <p:cNvSpPr>
                <a:spLocks/>
              </p:cNvSpPr>
              <p:nvPr/>
            </p:nvSpPr>
            <p:spPr bwMode="auto">
              <a:xfrm>
                <a:off x="1185" y="2554"/>
                <a:ext cx="45" cy="52"/>
              </a:xfrm>
              <a:custGeom>
                <a:avLst/>
                <a:gdLst>
                  <a:gd name="T0" fmla="*/ 43 w 65"/>
                  <a:gd name="T1" fmla="*/ 30 h 73"/>
                  <a:gd name="T2" fmla="*/ 61 w 65"/>
                  <a:gd name="T3" fmla="*/ 44 h 73"/>
                  <a:gd name="T4" fmla="*/ 65 w 65"/>
                  <a:gd name="T5" fmla="*/ 48 h 73"/>
                  <a:gd name="T6" fmla="*/ 32 w 65"/>
                  <a:gd name="T7" fmla="*/ 62 h 73"/>
                  <a:gd name="T8" fmla="*/ 19 w 65"/>
                  <a:gd name="T9" fmla="*/ 69 h 73"/>
                  <a:gd name="T10" fmla="*/ 13 w 65"/>
                  <a:gd name="T11" fmla="*/ 73 h 73"/>
                  <a:gd name="T12" fmla="*/ 0 w 65"/>
                  <a:gd name="T13" fmla="*/ 0 h 73"/>
                  <a:gd name="T14" fmla="*/ 3 w 65"/>
                  <a:gd name="T15" fmla="*/ 1 h 73"/>
                  <a:gd name="T16" fmla="*/ 11 w 65"/>
                  <a:gd name="T17" fmla="*/ 7 h 73"/>
                  <a:gd name="T18" fmla="*/ 43 w 65"/>
                  <a:gd name="T19" fmla="*/ 30 h 7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65" h="73">
                    <a:moveTo>
                      <a:pt x="43" y="30"/>
                    </a:moveTo>
                    <a:cubicBezTo>
                      <a:pt x="49" y="35"/>
                      <a:pt x="55" y="39"/>
                      <a:pt x="61" y="44"/>
                    </a:cubicBezTo>
                    <a:cubicBezTo>
                      <a:pt x="62" y="45"/>
                      <a:pt x="63" y="46"/>
                      <a:pt x="65" y="48"/>
                    </a:cubicBezTo>
                    <a:cubicBezTo>
                      <a:pt x="53" y="53"/>
                      <a:pt x="43" y="57"/>
                      <a:pt x="32" y="62"/>
                    </a:cubicBezTo>
                    <a:cubicBezTo>
                      <a:pt x="28" y="64"/>
                      <a:pt x="23" y="67"/>
                      <a:pt x="19" y="69"/>
                    </a:cubicBezTo>
                    <a:cubicBezTo>
                      <a:pt x="17" y="70"/>
                      <a:pt x="15" y="71"/>
                      <a:pt x="13" y="73"/>
                    </a:cubicBezTo>
                    <a:cubicBezTo>
                      <a:pt x="8" y="48"/>
                      <a:pt x="5" y="25"/>
                      <a:pt x="0" y="0"/>
                    </a:cubicBezTo>
                    <a:cubicBezTo>
                      <a:pt x="1" y="1"/>
                      <a:pt x="2" y="1"/>
                      <a:pt x="3" y="1"/>
                    </a:cubicBezTo>
                    <a:cubicBezTo>
                      <a:pt x="5" y="3"/>
                      <a:pt x="8" y="5"/>
                      <a:pt x="11" y="7"/>
                    </a:cubicBezTo>
                    <a:cubicBezTo>
                      <a:pt x="22" y="15"/>
                      <a:pt x="33" y="22"/>
                      <a:pt x="43" y="30"/>
                    </a:cubicBezTo>
                    <a:close/>
                  </a:path>
                </a:pathLst>
              </a:custGeom>
              <a:solidFill>
                <a:srgbClr val="FFC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74" name="Freeform 61"/>
              <p:cNvSpPr>
                <a:spLocks/>
              </p:cNvSpPr>
              <p:nvPr/>
            </p:nvSpPr>
            <p:spPr bwMode="auto">
              <a:xfrm>
                <a:off x="1136" y="2774"/>
                <a:ext cx="52" cy="42"/>
              </a:xfrm>
              <a:custGeom>
                <a:avLst/>
                <a:gdLst>
                  <a:gd name="T0" fmla="*/ 0 w 75"/>
                  <a:gd name="T1" fmla="*/ 59 h 59"/>
                  <a:gd name="T2" fmla="*/ 2 w 75"/>
                  <a:gd name="T3" fmla="*/ 54 h 59"/>
                  <a:gd name="T4" fmla="*/ 15 w 75"/>
                  <a:gd name="T5" fmla="*/ 32 h 59"/>
                  <a:gd name="T6" fmla="*/ 28 w 75"/>
                  <a:gd name="T7" fmla="*/ 12 h 59"/>
                  <a:gd name="T8" fmla="*/ 34 w 75"/>
                  <a:gd name="T9" fmla="*/ 2 h 59"/>
                  <a:gd name="T10" fmla="*/ 37 w 75"/>
                  <a:gd name="T11" fmla="*/ 0 h 59"/>
                  <a:gd name="T12" fmla="*/ 38 w 75"/>
                  <a:gd name="T13" fmla="*/ 2 h 59"/>
                  <a:gd name="T14" fmla="*/ 50 w 75"/>
                  <a:gd name="T15" fmla="*/ 21 h 59"/>
                  <a:gd name="T16" fmla="*/ 53 w 75"/>
                  <a:gd name="T17" fmla="*/ 24 h 59"/>
                  <a:gd name="T18" fmla="*/ 59 w 75"/>
                  <a:gd name="T19" fmla="*/ 32 h 59"/>
                  <a:gd name="T20" fmla="*/ 63 w 75"/>
                  <a:gd name="T21" fmla="*/ 37 h 59"/>
                  <a:gd name="T22" fmla="*/ 72 w 75"/>
                  <a:gd name="T23" fmla="*/ 45 h 59"/>
                  <a:gd name="T24" fmla="*/ 75 w 75"/>
                  <a:gd name="T25" fmla="*/ 48 h 59"/>
                  <a:gd name="T26" fmla="*/ 73 w 75"/>
                  <a:gd name="T27" fmla="*/ 49 h 59"/>
                  <a:gd name="T28" fmla="*/ 44 w 75"/>
                  <a:gd name="T29" fmla="*/ 53 h 59"/>
                  <a:gd name="T30" fmla="*/ 26 w 75"/>
                  <a:gd name="T31" fmla="*/ 56 h 59"/>
                  <a:gd name="T32" fmla="*/ 5 w 75"/>
                  <a:gd name="T33" fmla="*/ 59 h 59"/>
                  <a:gd name="T34" fmla="*/ 0 w 75"/>
                  <a:gd name="T35" fmla="*/ 59 h 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75" h="59">
                    <a:moveTo>
                      <a:pt x="0" y="59"/>
                    </a:moveTo>
                    <a:cubicBezTo>
                      <a:pt x="0" y="57"/>
                      <a:pt x="1" y="55"/>
                      <a:pt x="2" y="54"/>
                    </a:cubicBezTo>
                    <a:cubicBezTo>
                      <a:pt x="6" y="47"/>
                      <a:pt x="10" y="39"/>
                      <a:pt x="15" y="32"/>
                    </a:cubicBezTo>
                    <a:cubicBezTo>
                      <a:pt x="20" y="26"/>
                      <a:pt x="24" y="19"/>
                      <a:pt x="28" y="12"/>
                    </a:cubicBezTo>
                    <a:cubicBezTo>
                      <a:pt x="30" y="9"/>
                      <a:pt x="32" y="5"/>
                      <a:pt x="34" y="2"/>
                    </a:cubicBezTo>
                    <a:cubicBezTo>
                      <a:pt x="35" y="1"/>
                      <a:pt x="36" y="1"/>
                      <a:pt x="37" y="0"/>
                    </a:cubicBezTo>
                    <a:cubicBezTo>
                      <a:pt x="37" y="1"/>
                      <a:pt x="38" y="1"/>
                      <a:pt x="38" y="2"/>
                    </a:cubicBezTo>
                    <a:cubicBezTo>
                      <a:pt x="42" y="8"/>
                      <a:pt x="46" y="15"/>
                      <a:pt x="50" y="21"/>
                    </a:cubicBezTo>
                    <a:cubicBezTo>
                      <a:pt x="51" y="23"/>
                      <a:pt x="52" y="24"/>
                      <a:pt x="53" y="24"/>
                    </a:cubicBezTo>
                    <a:cubicBezTo>
                      <a:pt x="56" y="26"/>
                      <a:pt x="58" y="29"/>
                      <a:pt x="59" y="32"/>
                    </a:cubicBezTo>
                    <a:cubicBezTo>
                      <a:pt x="60" y="34"/>
                      <a:pt x="61" y="36"/>
                      <a:pt x="63" y="37"/>
                    </a:cubicBezTo>
                    <a:cubicBezTo>
                      <a:pt x="66" y="40"/>
                      <a:pt x="69" y="42"/>
                      <a:pt x="72" y="45"/>
                    </a:cubicBezTo>
                    <a:cubicBezTo>
                      <a:pt x="73" y="46"/>
                      <a:pt x="74" y="47"/>
                      <a:pt x="75" y="48"/>
                    </a:cubicBezTo>
                    <a:cubicBezTo>
                      <a:pt x="75" y="49"/>
                      <a:pt x="74" y="49"/>
                      <a:pt x="73" y="49"/>
                    </a:cubicBezTo>
                    <a:cubicBezTo>
                      <a:pt x="64" y="50"/>
                      <a:pt x="54" y="51"/>
                      <a:pt x="44" y="53"/>
                    </a:cubicBezTo>
                    <a:cubicBezTo>
                      <a:pt x="38" y="55"/>
                      <a:pt x="32" y="55"/>
                      <a:pt x="26" y="56"/>
                    </a:cubicBezTo>
                    <a:cubicBezTo>
                      <a:pt x="19" y="57"/>
                      <a:pt x="12" y="58"/>
                      <a:pt x="5" y="59"/>
                    </a:cubicBezTo>
                    <a:cubicBezTo>
                      <a:pt x="3" y="59"/>
                      <a:pt x="2" y="59"/>
                      <a:pt x="0" y="59"/>
                    </a:cubicBezTo>
                    <a:close/>
                  </a:path>
                </a:pathLst>
              </a:custGeom>
              <a:solidFill>
                <a:srgbClr val="FFC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75" name="Freeform 62"/>
              <p:cNvSpPr>
                <a:spLocks/>
              </p:cNvSpPr>
              <p:nvPr/>
            </p:nvSpPr>
            <p:spPr bwMode="auto">
              <a:xfrm>
                <a:off x="1071" y="2719"/>
                <a:ext cx="87" cy="49"/>
              </a:xfrm>
              <a:custGeom>
                <a:avLst/>
                <a:gdLst>
                  <a:gd name="T0" fmla="*/ 2 w 125"/>
                  <a:gd name="T1" fmla="*/ 46 h 69"/>
                  <a:gd name="T2" fmla="*/ 45 w 125"/>
                  <a:gd name="T3" fmla="*/ 26 h 69"/>
                  <a:gd name="T4" fmla="*/ 71 w 125"/>
                  <a:gd name="T5" fmla="*/ 15 h 69"/>
                  <a:gd name="T6" fmla="*/ 97 w 125"/>
                  <a:gd name="T7" fmla="*/ 3 h 69"/>
                  <a:gd name="T8" fmla="*/ 105 w 125"/>
                  <a:gd name="T9" fmla="*/ 0 h 69"/>
                  <a:gd name="T10" fmla="*/ 107 w 125"/>
                  <a:gd name="T11" fmla="*/ 4 h 69"/>
                  <a:gd name="T12" fmla="*/ 108 w 125"/>
                  <a:gd name="T13" fmla="*/ 9 h 69"/>
                  <a:gd name="T14" fmla="*/ 114 w 125"/>
                  <a:gd name="T15" fmla="*/ 42 h 69"/>
                  <a:gd name="T16" fmla="*/ 122 w 125"/>
                  <a:gd name="T17" fmla="*/ 63 h 69"/>
                  <a:gd name="T18" fmla="*/ 124 w 125"/>
                  <a:gd name="T19" fmla="*/ 68 h 69"/>
                  <a:gd name="T20" fmla="*/ 104 w 125"/>
                  <a:gd name="T21" fmla="*/ 66 h 69"/>
                  <a:gd name="T22" fmla="*/ 83 w 125"/>
                  <a:gd name="T23" fmla="*/ 63 h 69"/>
                  <a:gd name="T24" fmla="*/ 62 w 125"/>
                  <a:gd name="T25" fmla="*/ 59 h 69"/>
                  <a:gd name="T26" fmla="*/ 41 w 125"/>
                  <a:gd name="T27" fmla="*/ 56 h 69"/>
                  <a:gd name="T28" fmla="*/ 21 w 125"/>
                  <a:gd name="T29" fmla="*/ 53 h 69"/>
                  <a:gd name="T30" fmla="*/ 0 w 125"/>
                  <a:gd name="T31" fmla="*/ 49 h 69"/>
                  <a:gd name="T32" fmla="*/ 2 w 125"/>
                  <a:gd name="T33" fmla="*/ 46 h 6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25" h="69">
                    <a:moveTo>
                      <a:pt x="2" y="46"/>
                    </a:moveTo>
                    <a:cubicBezTo>
                      <a:pt x="16" y="39"/>
                      <a:pt x="30" y="33"/>
                      <a:pt x="45" y="26"/>
                    </a:cubicBezTo>
                    <a:cubicBezTo>
                      <a:pt x="53" y="23"/>
                      <a:pt x="62" y="19"/>
                      <a:pt x="71" y="15"/>
                    </a:cubicBezTo>
                    <a:cubicBezTo>
                      <a:pt x="80" y="11"/>
                      <a:pt x="88" y="7"/>
                      <a:pt x="97" y="3"/>
                    </a:cubicBezTo>
                    <a:cubicBezTo>
                      <a:pt x="100" y="2"/>
                      <a:pt x="103" y="1"/>
                      <a:pt x="105" y="0"/>
                    </a:cubicBezTo>
                    <a:cubicBezTo>
                      <a:pt x="107" y="1"/>
                      <a:pt x="107" y="3"/>
                      <a:pt x="107" y="4"/>
                    </a:cubicBezTo>
                    <a:cubicBezTo>
                      <a:pt x="107" y="6"/>
                      <a:pt x="108" y="8"/>
                      <a:pt x="108" y="9"/>
                    </a:cubicBezTo>
                    <a:cubicBezTo>
                      <a:pt x="109" y="20"/>
                      <a:pt x="111" y="31"/>
                      <a:pt x="114" y="42"/>
                    </a:cubicBezTo>
                    <a:cubicBezTo>
                      <a:pt x="116" y="49"/>
                      <a:pt x="118" y="56"/>
                      <a:pt x="122" y="63"/>
                    </a:cubicBezTo>
                    <a:cubicBezTo>
                      <a:pt x="123" y="64"/>
                      <a:pt x="125" y="66"/>
                      <a:pt x="124" y="68"/>
                    </a:cubicBezTo>
                    <a:cubicBezTo>
                      <a:pt x="117" y="69"/>
                      <a:pt x="111" y="66"/>
                      <a:pt x="104" y="66"/>
                    </a:cubicBezTo>
                    <a:cubicBezTo>
                      <a:pt x="97" y="66"/>
                      <a:pt x="90" y="64"/>
                      <a:pt x="83" y="63"/>
                    </a:cubicBezTo>
                    <a:cubicBezTo>
                      <a:pt x="76" y="62"/>
                      <a:pt x="69" y="60"/>
                      <a:pt x="62" y="59"/>
                    </a:cubicBezTo>
                    <a:cubicBezTo>
                      <a:pt x="55" y="58"/>
                      <a:pt x="48" y="57"/>
                      <a:pt x="41" y="56"/>
                    </a:cubicBezTo>
                    <a:cubicBezTo>
                      <a:pt x="35" y="55"/>
                      <a:pt x="28" y="54"/>
                      <a:pt x="21" y="53"/>
                    </a:cubicBezTo>
                    <a:cubicBezTo>
                      <a:pt x="14" y="52"/>
                      <a:pt x="7" y="50"/>
                      <a:pt x="0" y="49"/>
                    </a:cubicBezTo>
                    <a:cubicBezTo>
                      <a:pt x="0" y="48"/>
                      <a:pt x="1" y="47"/>
                      <a:pt x="2" y="46"/>
                    </a:cubicBezTo>
                    <a:close/>
                  </a:path>
                </a:pathLst>
              </a:custGeom>
              <a:solidFill>
                <a:srgbClr val="FFC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76" name="Freeform 63"/>
              <p:cNvSpPr>
                <a:spLocks/>
              </p:cNvSpPr>
              <p:nvPr/>
            </p:nvSpPr>
            <p:spPr bwMode="auto">
              <a:xfrm>
                <a:off x="1099" y="2662"/>
                <a:ext cx="57" cy="50"/>
              </a:xfrm>
              <a:custGeom>
                <a:avLst/>
                <a:gdLst>
                  <a:gd name="T0" fmla="*/ 0 w 82"/>
                  <a:gd name="T1" fmla="*/ 26 h 71"/>
                  <a:gd name="T2" fmla="*/ 41 w 82"/>
                  <a:gd name="T3" fmla="*/ 13 h 71"/>
                  <a:gd name="T4" fmla="*/ 82 w 82"/>
                  <a:gd name="T5" fmla="*/ 0 h 71"/>
                  <a:gd name="T6" fmla="*/ 81 w 82"/>
                  <a:gd name="T7" fmla="*/ 2 h 71"/>
                  <a:gd name="T8" fmla="*/ 80 w 82"/>
                  <a:gd name="T9" fmla="*/ 6 h 71"/>
                  <a:gd name="T10" fmla="*/ 71 w 82"/>
                  <a:gd name="T11" fmla="*/ 38 h 71"/>
                  <a:gd name="T12" fmla="*/ 67 w 82"/>
                  <a:gd name="T13" fmla="*/ 60 h 71"/>
                  <a:gd name="T14" fmla="*/ 66 w 82"/>
                  <a:gd name="T15" fmla="*/ 71 h 71"/>
                  <a:gd name="T16" fmla="*/ 63 w 82"/>
                  <a:gd name="T17" fmla="*/ 70 h 71"/>
                  <a:gd name="T18" fmla="*/ 9 w 82"/>
                  <a:gd name="T19" fmla="*/ 35 h 71"/>
                  <a:gd name="T20" fmla="*/ 0 w 82"/>
                  <a:gd name="T21" fmla="*/ 26 h 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82" h="71">
                    <a:moveTo>
                      <a:pt x="0" y="26"/>
                    </a:moveTo>
                    <a:cubicBezTo>
                      <a:pt x="14" y="22"/>
                      <a:pt x="27" y="18"/>
                      <a:pt x="41" y="13"/>
                    </a:cubicBezTo>
                    <a:cubicBezTo>
                      <a:pt x="54" y="9"/>
                      <a:pt x="68" y="4"/>
                      <a:pt x="82" y="0"/>
                    </a:cubicBezTo>
                    <a:cubicBezTo>
                      <a:pt x="81" y="1"/>
                      <a:pt x="82" y="2"/>
                      <a:pt x="81" y="2"/>
                    </a:cubicBezTo>
                    <a:cubicBezTo>
                      <a:pt x="81" y="4"/>
                      <a:pt x="80" y="4"/>
                      <a:pt x="80" y="6"/>
                    </a:cubicBezTo>
                    <a:cubicBezTo>
                      <a:pt x="78" y="16"/>
                      <a:pt x="73" y="27"/>
                      <a:pt x="71" y="38"/>
                    </a:cubicBezTo>
                    <a:cubicBezTo>
                      <a:pt x="70" y="45"/>
                      <a:pt x="68" y="53"/>
                      <a:pt x="67" y="60"/>
                    </a:cubicBezTo>
                    <a:cubicBezTo>
                      <a:pt x="67" y="64"/>
                      <a:pt x="67" y="67"/>
                      <a:pt x="66" y="71"/>
                    </a:cubicBezTo>
                    <a:cubicBezTo>
                      <a:pt x="65" y="71"/>
                      <a:pt x="64" y="71"/>
                      <a:pt x="63" y="70"/>
                    </a:cubicBezTo>
                    <a:cubicBezTo>
                      <a:pt x="45" y="59"/>
                      <a:pt x="27" y="47"/>
                      <a:pt x="9" y="35"/>
                    </a:cubicBezTo>
                    <a:cubicBezTo>
                      <a:pt x="6" y="32"/>
                      <a:pt x="3" y="30"/>
                      <a:pt x="0" y="26"/>
                    </a:cubicBezTo>
                    <a:close/>
                  </a:path>
                </a:pathLst>
              </a:custGeom>
              <a:solidFill>
                <a:srgbClr val="FFC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77" name="Freeform 64"/>
              <p:cNvSpPr>
                <a:spLocks/>
              </p:cNvSpPr>
              <p:nvPr/>
            </p:nvSpPr>
            <p:spPr bwMode="auto">
              <a:xfrm>
                <a:off x="1095" y="2585"/>
                <a:ext cx="91" cy="72"/>
              </a:xfrm>
              <a:custGeom>
                <a:avLst/>
                <a:gdLst>
                  <a:gd name="T0" fmla="*/ 11 w 131"/>
                  <a:gd name="T1" fmla="*/ 12 h 101"/>
                  <a:gd name="T2" fmla="*/ 1 w 131"/>
                  <a:gd name="T3" fmla="*/ 1 h 101"/>
                  <a:gd name="T4" fmla="*/ 0 w 131"/>
                  <a:gd name="T5" fmla="*/ 0 h 101"/>
                  <a:gd name="T6" fmla="*/ 27 w 131"/>
                  <a:gd name="T7" fmla="*/ 6 h 101"/>
                  <a:gd name="T8" fmla="*/ 53 w 131"/>
                  <a:gd name="T9" fmla="*/ 15 h 101"/>
                  <a:gd name="T10" fmla="*/ 54 w 131"/>
                  <a:gd name="T11" fmla="*/ 13 h 101"/>
                  <a:gd name="T12" fmla="*/ 60 w 131"/>
                  <a:gd name="T13" fmla="*/ 16 h 101"/>
                  <a:gd name="T14" fmla="*/ 82 w 131"/>
                  <a:gd name="T15" fmla="*/ 22 h 101"/>
                  <a:gd name="T16" fmla="*/ 108 w 131"/>
                  <a:gd name="T17" fmla="*/ 30 h 101"/>
                  <a:gd name="T18" fmla="*/ 119 w 131"/>
                  <a:gd name="T19" fmla="*/ 33 h 101"/>
                  <a:gd name="T20" fmla="*/ 130 w 131"/>
                  <a:gd name="T21" fmla="*/ 36 h 101"/>
                  <a:gd name="T22" fmla="*/ 131 w 131"/>
                  <a:gd name="T23" fmla="*/ 37 h 101"/>
                  <a:gd name="T24" fmla="*/ 123 w 131"/>
                  <a:gd name="T25" fmla="*/ 45 h 101"/>
                  <a:gd name="T26" fmla="*/ 120 w 131"/>
                  <a:gd name="T27" fmla="*/ 47 h 101"/>
                  <a:gd name="T28" fmla="*/ 114 w 131"/>
                  <a:gd name="T29" fmla="*/ 46 h 101"/>
                  <a:gd name="T30" fmla="*/ 119 w 131"/>
                  <a:gd name="T31" fmla="*/ 49 h 101"/>
                  <a:gd name="T32" fmla="*/ 91 w 131"/>
                  <a:gd name="T33" fmla="*/ 100 h 101"/>
                  <a:gd name="T34" fmla="*/ 88 w 131"/>
                  <a:gd name="T35" fmla="*/ 99 h 101"/>
                  <a:gd name="T36" fmla="*/ 76 w 131"/>
                  <a:gd name="T37" fmla="*/ 86 h 101"/>
                  <a:gd name="T38" fmla="*/ 59 w 131"/>
                  <a:gd name="T39" fmla="*/ 66 h 101"/>
                  <a:gd name="T40" fmla="*/ 40 w 131"/>
                  <a:gd name="T41" fmla="*/ 45 h 101"/>
                  <a:gd name="T42" fmla="*/ 11 w 131"/>
                  <a:gd name="T43" fmla="*/ 12 h 10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31" h="101">
                    <a:moveTo>
                      <a:pt x="11" y="12"/>
                    </a:moveTo>
                    <a:cubicBezTo>
                      <a:pt x="7" y="8"/>
                      <a:pt x="4" y="5"/>
                      <a:pt x="1" y="1"/>
                    </a:cubicBezTo>
                    <a:cubicBezTo>
                      <a:pt x="0" y="1"/>
                      <a:pt x="0" y="0"/>
                      <a:pt x="0" y="0"/>
                    </a:cubicBezTo>
                    <a:cubicBezTo>
                      <a:pt x="4" y="0"/>
                      <a:pt x="17" y="2"/>
                      <a:pt x="27" y="6"/>
                    </a:cubicBezTo>
                    <a:cubicBezTo>
                      <a:pt x="36" y="9"/>
                      <a:pt x="45" y="10"/>
                      <a:pt x="53" y="15"/>
                    </a:cubicBezTo>
                    <a:cubicBezTo>
                      <a:pt x="54" y="14"/>
                      <a:pt x="54" y="13"/>
                      <a:pt x="54" y="13"/>
                    </a:cubicBezTo>
                    <a:cubicBezTo>
                      <a:pt x="58" y="16"/>
                      <a:pt x="58" y="16"/>
                      <a:pt x="60" y="16"/>
                    </a:cubicBezTo>
                    <a:cubicBezTo>
                      <a:pt x="68" y="17"/>
                      <a:pt x="75" y="19"/>
                      <a:pt x="82" y="22"/>
                    </a:cubicBezTo>
                    <a:cubicBezTo>
                      <a:pt x="91" y="24"/>
                      <a:pt x="99" y="27"/>
                      <a:pt x="108" y="30"/>
                    </a:cubicBezTo>
                    <a:cubicBezTo>
                      <a:pt x="111" y="31"/>
                      <a:pt x="116" y="32"/>
                      <a:pt x="119" y="33"/>
                    </a:cubicBezTo>
                    <a:cubicBezTo>
                      <a:pt x="123" y="34"/>
                      <a:pt x="126" y="35"/>
                      <a:pt x="130" y="36"/>
                    </a:cubicBezTo>
                    <a:cubicBezTo>
                      <a:pt x="130" y="36"/>
                      <a:pt x="131" y="37"/>
                      <a:pt x="131" y="37"/>
                    </a:cubicBezTo>
                    <a:cubicBezTo>
                      <a:pt x="128" y="40"/>
                      <a:pt x="126" y="43"/>
                      <a:pt x="123" y="45"/>
                    </a:cubicBezTo>
                    <a:cubicBezTo>
                      <a:pt x="122" y="46"/>
                      <a:pt x="121" y="47"/>
                      <a:pt x="120" y="47"/>
                    </a:cubicBezTo>
                    <a:cubicBezTo>
                      <a:pt x="118" y="47"/>
                      <a:pt x="116" y="46"/>
                      <a:pt x="114" y="46"/>
                    </a:cubicBezTo>
                    <a:cubicBezTo>
                      <a:pt x="116" y="47"/>
                      <a:pt x="117" y="48"/>
                      <a:pt x="119" y="49"/>
                    </a:cubicBezTo>
                    <a:cubicBezTo>
                      <a:pt x="107" y="65"/>
                      <a:pt x="98" y="82"/>
                      <a:pt x="91" y="100"/>
                    </a:cubicBezTo>
                    <a:cubicBezTo>
                      <a:pt x="89" y="101"/>
                      <a:pt x="88" y="100"/>
                      <a:pt x="88" y="99"/>
                    </a:cubicBezTo>
                    <a:cubicBezTo>
                      <a:pt x="84" y="95"/>
                      <a:pt x="80" y="90"/>
                      <a:pt x="76" y="86"/>
                    </a:cubicBezTo>
                    <a:cubicBezTo>
                      <a:pt x="71" y="79"/>
                      <a:pt x="65" y="73"/>
                      <a:pt x="59" y="66"/>
                    </a:cubicBezTo>
                    <a:cubicBezTo>
                      <a:pt x="53" y="59"/>
                      <a:pt x="46" y="52"/>
                      <a:pt x="40" y="45"/>
                    </a:cubicBezTo>
                    <a:cubicBezTo>
                      <a:pt x="30" y="34"/>
                      <a:pt x="20" y="23"/>
                      <a:pt x="11" y="12"/>
                    </a:cubicBezTo>
                    <a:close/>
                  </a:path>
                </a:pathLst>
              </a:custGeom>
              <a:solidFill>
                <a:srgbClr val="FFC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78" name="Freeform 65"/>
              <p:cNvSpPr>
                <a:spLocks/>
              </p:cNvSpPr>
              <p:nvPr/>
            </p:nvSpPr>
            <p:spPr bwMode="auto">
              <a:xfrm>
                <a:off x="1026" y="2937"/>
                <a:ext cx="223" cy="170"/>
              </a:xfrm>
              <a:custGeom>
                <a:avLst/>
                <a:gdLst>
                  <a:gd name="T0" fmla="*/ 284 w 321"/>
                  <a:gd name="T1" fmla="*/ 204 h 241"/>
                  <a:gd name="T2" fmla="*/ 301 w 321"/>
                  <a:gd name="T3" fmla="*/ 229 h 241"/>
                  <a:gd name="T4" fmla="*/ 296 w 321"/>
                  <a:gd name="T5" fmla="*/ 237 h 241"/>
                  <a:gd name="T6" fmla="*/ 232 w 321"/>
                  <a:gd name="T7" fmla="*/ 240 h 241"/>
                  <a:gd name="T8" fmla="*/ 181 w 321"/>
                  <a:gd name="T9" fmla="*/ 241 h 241"/>
                  <a:gd name="T10" fmla="*/ 87 w 321"/>
                  <a:gd name="T11" fmla="*/ 239 h 241"/>
                  <a:gd name="T12" fmla="*/ 59 w 321"/>
                  <a:gd name="T13" fmla="*/ 238 h 241"/>
                  <a:gd name="T14" fmla="*/ 29 w 321"/>
                  <a:gd name="T15" fmla="*/ 236 h 241"/>
                  <a:gd name="T16" fmla="*/ 17 w 321"/>
                  <a:gd name="T17" fmla="*/ 226 h 241"/>
                  <a:gd name="T18" fmla="*/ 1 w 321"/>
                  <a:gd name="T19" fmla="*/ 198 h 241"/>
                  <a:gd name="T20" fmla="*/ 15 w 321"/>
                  <a:gd name="T21" fmla="*/ 179 h 241"/>
                  <a:gd name="T22" fmla="*/ 33 w 321"/>
                  <a:gd name="T23" fmla="*/ 179 h 241"/>
                  <a:gd name="T24" fmla="*/ 37 w 321"/>
                  <a:gd name="T25" fmla="*/ 175 h 241"/>
                  <a:gd name="T26" fmla="*/ 23 w 321"/>
                  <a:gd name="T27" fmla="*/ 159 h 241"/>
                  <a:gd name="T28" fmla="*/ 10 w 321"/>
                  <a:gd name="T29" fmla="*/ 138 h 241"/>
                  <a:gd name="T30" fmla="*/ 12 w 321"/>
                  <a:gd name="T31" fmla="*/ 87 h 241"/>
                  <a:gd name="T32" fmla="*/ 44 w 321"/>
                  <a:gd name="T33" fmla="*/ 63 h 241"/>
                  <a:gd name="T34" fmla="*/ 80 w 321"/>
                  <a:gd name="T35" fmla="*/ 74 h 241"/>
                  <a:gd name="T36" fmla="*/ 93 w 321"/>
                  <a:gd name="T37" fmla="*/ 90 h 241"/>
                  <a:gd name="T38" fmla="*/ 93 w 321"/>
                  <a:gd name="T39" fmla="*/ 66 h 241"/>
                  <a:gd name="T40" fmla="*/ 95 w 321"/>
                  <a:gd name="T41" fmla="*/ 36 h 241"/>
                  <a:gd name="T42" fmla="*/ 145 w 321"/>
                  <a:gd name="T43" fmla="*/ 6 h 241"/>
                  <a:gd name="T44" fmla="*/ 165 w 321"/>
                  <a:gd name="T45" fmla="*/ 20 h 241"/>
                  <a:gd name="T46" fmla="*/ 171 w 321"/>
                  <a:gd name="T47" fmla="*/ 49 h 241"/>
                  <a:gd name="T48" fmla="*/ 168 w 321"/>
                  <a:gd name="T49" fmla="*/ 75 h 241"/>
                  <a:gd name="T50" fmla="*/ 177 w 321"/>
                  <a:gd name="T51" fmla="*/ 64 h 241"/>
                  <a:gd name="T52" fmla="*/ 200 w 321"/>
                  <a:gd name="T53" fmla="*/ 36 h 241"/>
                  <a:gd name="T54" fmla="*/ 232 w 321"/>
                  <a:gd name="T55" fmla="*/ 32 h 241"/>
                  <a:gd name="T56" fmla="*/ 253 w 321"/>
                  <a:gd name="T57" fmla="*/ 47 h 241"/>
                  <a:gd name="T58" fmla="*/ 245 w 321"/>
                  <a:gd name="T59" fmla="*/ 100 h 241"/>
                  <a:gd name="T60" fmla="*/ 238 w 321"/>
                  <a:gd name="T61" fmla="*/ 107 h 241"/>
                  <a:gd name="T62" fmla="*/ 246 w 321"/>
                  <a:gd name="T63" fmla="*/ 110 h 241"/>
                  <a:gd name="T64" fmla="*/ 277 w 321"/>
                  <a:gd name="T65" fmla="*/ 99 h 241"/>
                  <a:gd name="T66" fmla="*/ 301 w 321"/>
                  <a:gd name="T67" fmla="*/ 107 h 241"/>
                  <a:gd name="T68" fmla="*/ 320 w 321"/>
                  <a:gd name="T69" fmla="*/ 138 h 241"/>
                  <a:gd name="T70" fmla="*/ 307 w 321"/>
                  <a:gd name="T71" fmla="*/ 174 h 241"/>
                  <a:gd name="T72" fmla="*/ 266 w 321"/>
                  <a:gd name="T73" fmla="*/ 195 h 241"/>
                  <a:gd name="T74" fmla="*/ 262 w 321"/>
                  <a:gd name="T75" fmla="*/ 199 h 2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21" h="241">
                    <a:moveTo>
                      <a:pt x="266" y="200"/>
                    </a:moveTo>
                    <a:cubicBezTo>
                      <a:pt x="272" y="199"/>
                      <a:pt x="278" y="202"/>
                      <a:pt x="284" y="204"/>
                    </a:cubicBezTo>
                    <a:cubicBezTo>
                      <a:pt x="288" y="205"/>
                      <a:pt x="292" y="208"/>
                      <a:pt x="294" y="213"/>
                    </a:cubicBezTo>
                    <a:cubicBezTo>
                      <a:pt x="297" y="218"/>
                      <a:pt x="299" y="223"/>
                      <a:pt x="301" y="229"/>
                    </a:cubicBezTo>
                    <a:cubicBezTo>
                      <a:pt x="301" y="230"/>
                      <a:pt x="301" y="231"/>
                      <a:pt x="301" y="232"/>
                    </a:cubicBezTo>
                    <a:cubicBezTo>
                      <a:pt x="301" y="236"/>
                      <a:pt x="300" y="237"/>
                      <a:pt x="296" y="237"/>
                    </a:cubicBezTo>
                    <a:cubicBezTo>
                      <a:pt x="285" y="237"/>
                      <a:pt x="273" y="239"/>
                      <a:pt x="261" y="239"/>
                    </a:cubicBezTo>
                    <a:cubicBezTo>
                      <a:pt x="251" y="240"/>
                      <a:pt x="242" y="240"/>
                      <a:pt x="232" y="240"/>
                    </a:cubicBezTo>
                    <a:cubicBezTo>
                      <a:pt x="222" y="240"/>
                      <a:pt x="212" y="241"/>
                      <a:pt x="202" y="241"/>
                    </a:cubicBezTo>
                    <a:cubicBezTo>
                      <a:pt x="195" y="241"/>
                      <a:pt x="188" y="241"/>
                      <a:pt x="181" y="241"/>
                    </a:cubicBezTo>
                    <a:cubicBezTo>
                      <a:pt x="165" y="241"/>
                      <a:pt x="149" y="241"/>
                      <a:pt x="134" y="241"/>
                    </a:cubicBezTo>
                    <a:cubicBezTo>
                      <a:pt x="118" y="241"/>
                      <a:pt x="103" y="240"/>
                      <a:pt x="87" y="239"/>
                    </a:cubicBezTo>
                    <a:cubicBezTo>
                      <a:pt x="85" y="239"/>
                      <a:pt x="82" y="239"/>
                      <a:pt x="79" y="239"/>
                    </a:cubicBezTo>
                    <a:cubicBezTo>
                      <a:pt x="72" y="239"/>
                      <a:pt x="66" y="238"/>
                      <a:pt x="59" y="238"/>
                    </a:cubicBezTo>
                    <a:cubicBezTo>
                      <a:pt x="54" y="237"/>
                      <a:pt x="49" y="237"/>
                      <a:pt x="44" y="237"/>
                    </a:cubicBezTo>
                    <a:cubicBezTo>
                      <a:pt x="39" y="237"/>
                      <a:pt x="34" y="236"/>
                      <a:pt x="29" y="236"/>
                    </a:cubicBezTo>
                    <a:cubicBezTo>
                      <a:pt x="27" y="235"/>
                      <a:pt x="26" y="234"/>
                      <a:pt x="24" y="233"/>
                    </a:cubicBezTo>
                    <a:cubicBezTo>
                      <a:pt x="22" y="230"/>
                      <a:pt x="19" y="228"/>
                      <a:pt x="17" y="226"/>
                    </a:cubicBezTo>
                    <a:cubicBezTo>
                      <a:pt x="14" y="223"/>
                      <a:pt x="10" y="220"/>
                      <a:pt x="8" y="217"/>
                    </a:cubicBezTo>
                    <a:cubicBezTo>
                      <a:pt x="3" y="212"/>
                      <a:pt x="0" y="205"/>
                      <a:pt x="1" y="198"/>
                    </a:cubicBezTo>
                    <a:cubicBezTo>
                      <a:pt x="2" y="193"/>
                      <a:pt x="4" y="188"/>
                      <a:pt x="7" y="184"/>
                    </a:cubicBezTo>
                    <a:cubicBezTo>
                      <a:pt x="9" y="181"/>
                      <a:pt x="12" y="179"/>
                      <a:pt x="15" y="179"/>
                    </a:cubicBezTo>
                    <a:cubicBezTo>
                      <a:pt x="18" y="178"/>
                      <a:pt x="20" y="178"/>
                      <a:pt x="23" y="178"/>
                    </a:cubicBezTo>
                    <a:cubicBezTo>
                      <a:pt x="26" y="178"/>
                      <a:pt x="30" y="179"/>
                      <a:pt x="33" y="179"/>
                    </a:cubicBezTo>
                    <a:cubicBezTo>
                      <a:pt x="35" y="179"/>
                      <a:pt x="37" y="179"/>
                      <a:pt x="39" y="177"/>
                    </a:cubicBezTo>
                    <a:cubicBezTo>
                      <a:pt x="38" y="176"/>
                      <a:pt x="38" y="175"/>
                      <a:pt x="37" y="175"/>
                    </a:cubicBezTo>
                    <a:cubicBezTo>
                      <a:pt x="35" y="174"/>
                      <a:pt x="34" y="173"/>
                      <a:pt x="33" y="171"/>
                    </a:cubicBezTo>
                    <a:cubicBezTo>
                      <a:pt x="30" y="167"/>
                      <a:pt x="27" y="163"/>
                      <a:pt x="23" y="159"/>
                    </a:cubicBezTo>
                    <a:cubicBezTo>
                      <a:pt x="22" y="158"/>
                      <a:pt x="21" y="157"/>
                      <a:pt x="20" y="156"/>
                    </a:cubicBezTo>
                    <a:cubicBezTo>
                      <a:pt x="17" y="150"/>
                      <a:pt x="13" y="144"/>
                      <a:pt x="10" y="138"/>
                    </a:cubicBezTo>
                    <a:cubicBezTo>
                      <a:pt x="2" y="123"/>
                      <a:pt x="2" y="108"/>
                      <a:pt x="9" y="92"/>
                    </a:cubicBezTo>
                    <a:cubicBezTo>
                      <a:pt x="10" y="90"/>
                      <a:pt x="11" y="89"/>
                      <a:pt x="12" y="87"/>
                    </a:cubicBezTo>
                    <a:cubicBezTo>
                      <a:pt x="16" y="77"/>
                      <a:pt x="23" y="70"/>
                      <a:pt x="33" y="66"/>
                    </a:cubicBezTo>
                    <a:cubicBezTo>
                      <a:pt x="37" y="65"/>
                      <a:pt x="40" y="64"/>
                      <a:pt x="44" y="63"/>
                    </a:cubicBezTo>
                    <a:cubicBezTo>
                      <a:pt x="54" y="60"/>
                      <a:pt x="63" y="63"/>
                      <a:pt x="72" y="69"/>
                    </a:cubicBezTo>
                    <a:cubicBezTo>
                      <a:pt x="75" y="70"/>
                      <a:pt x="77" y="72"/>
                      <a:pt x="80" y="74"/>
                    </a:cubicBezTo>
                    <a:cubicBezTo>
                      <a:pt x="85" y="78"/>
                      <a:pt x="88" y="82"/>
                      <a:pt x="89" y="89"/>
                    </a:cubicBezTo>
                    <a:cubicBezTo>
                      <a:pt x="90" y="89"/>
                      <a:pt x="92" y="90"/>
                      <a:pt x="93" y="90"/>
                    </a:cubicBezTo>
                    <a:cubicBezTo>
                      <a:pt x="94" y="89"/>
                      <a:pt x="95" y="87"/>
                      <a:pt x="95" y="85"/>
                    </a:cubicBezTo>
                    <a:cubicBezTo>
                      <a:pt x="92" y="79"/>
                      <a:pt x="93" y="72"/>
                      <a:pt x="93" y="66"/>
                    </a:cubicBezTo>
                    <a:cubicBezTo>
                      <a:pt x="92" y="59"/>
                      <a:pt x="93" y="53"/>
                      <a:pt x="93" y="46"/>
                    </a:cubicBezTo>
                    <a:cubicBezTo>
                      <a:pt x="93" y="43"/>
                      <a:pt x="94" y="39"/>
                      <a:pt x="95" y="36"/>
                    </a:cubicBezTo>
                    <a:cubicBezTo>
                      <a:pt x="97" y="32"/>
                      <a:pt x="98" y="28"/>
                      <a:pt x="100" y="25"/>
                    </a:cubicBezTo>
                    <a:cubicBezTo>
                      <a:pt x="107" y="10"/>
                      <a:pt x="126" y="0"/>
                      <a:pt x="145" y="6"/>
                    </a:cubicBezTo>
                    <a:cubicBezTo>
                      <a:pt x="152" y="8"/>
                      <a:pt x="158" y="11"/>
                      <a:pt x="162" y="18"/>
                    </a:cubicBezTo>
                    <a:cubicBezTo>
                      <a:pt x="163" y="18"/>
                      <a:pt x="164" y="19"/>
                      <a:pt x="165" y="20"/>
                    </a:cubicBezTo>
                    <a:cubicBezTo>
                      <a:pt x="169" y="25"/>
                      <a:pt x="170" y="30"/>
                      <a:pt x="171" y="36"/>
                    </a:cubicBezTo>
                    <a:cubicBezTo>
                      <a:pt x="171" y="41"/>
                      <a:pt x="171" y="45"/>
                      <a:pt x="171" y="49"/>
                    </a:cubicBezTo>
                    <a:cubicBezTo>
                      <a:pt x="170" y="55"/>
                      <a:pt x="170" y="60"/>
                      <a:pt x="167" y="65"/>
                    </a:cubicBezTo>
                    <a:cubicBezTo>
                      <a:pt x="166" y="68"/>
                      <a:pt x="166" y="72"/>
                      <a:pt x="168" y="75"/>
                    </a:cubicBezTo>
                    <a:cubicBezTo>
                      <a:pt x="171" y="74"/>
                      <a:pt x="173" y="72"/>
                      <a:pt x="174" y="70"/>
                    </a:cubicBezTo>
                    <a:cubicBezTo>
                      <a:pt x="175" y="68"/>
                      <a:pt x="176" y="66"/>
                      <a:pt x="177" y="64"/>
                    </a:cubicBezTo>
                    <a:cubicBezTo>
                      <a:pt x="181" y="55"/>
                      <a:pt x="186" y="47"/>
                      <a:pt x="194" y="41"/>
                    </a:cubicBezTo>
                    <a:cubicBezTo>
                      <a:pt x="196" y="39"/>
                      <a:pt x="198" y="38"/>
                      <a:pt x="200" y="36"/>
                    </a:cubicBezTo>
                    <a:cubicBezTo>
                      <a:pt x="206" y="32"/>
                      <a:pt x="212" y="30"/>
                      <a:pt x="219" y="30"/>
                    </a:cubicBezTo>
                    <a:cubicBezTo>
                      <a:pt x="223" y="31"/>
                      <a:pt x="228" y="31"/>
                      <a:pt x="232" y="32"/>
                    </a:cubicBezTo>
                    <a:cubicBezTo>
                      <a:pt x="239" y="34"/>
                      <a:pt x="245" y="38"/>
                      <a:pt x="250" y="43"/>
                    </a:cubicBezTo>
                    <a:cubicBezTo>
                      <a:pt x="251" y="44"/>
                      <a:pt x="252" y="46"/>
                      <a:pt x="253" y="47"/>
                    </a:cubicBezTo>
                    <a:cubicBezTo>
                      <a:pt x="256" y="55"/>
                      <a:pt x="257" y="63"/>
                      <a:pt x="256" y="71"/>
                    </a:cubicBezTo>
                    <a:cubicBezTo>
                      <a:pt x="255" y="82"/>
                      <a:pt x="250" y="91"/>
                      <a:pt x="245" y="100"/>
                    </a:cubicBezTo>
                    <a:cubicBezTo>
                      <a:pt x="245" y="101"/>
                      <a:pt x="243" y="102"/>
                      <a:pt x="243" y="103"/>
                    </a:cubicBezTo>
                    <a:cubicBezTo>
                      <a:pt x="241" y="104"/>
                      <a:pt x="240" y="106"/>
                      <a:pt x="238" y="107"/>
                    </a:cubicBezTo>
                    <a:cubicBezTo>
                      <a:pt x="240" y="109"/>
                      <a:pt x="241" y="110"/>
                      <a:pt x="242" y="112"/>
                    </a:cubicBezTo>
                    <a:cubicBezTo>
                      <a:pt x="243" y="112"/>
                      <a:pt x="244" y="111"/>
                      <a:pt x="246" y="110"/>
                    </a:cubicBezTo>
                    <a:cubicBezTo>
                      <a:pt x="249" y="108"/>
                      <a:pt x="251" y="106"/>
                      <a:pt x="255" y="104"/>
                    </a:cubicBezTo>
                    <a:cubicBezTo>
                      <a:pt x="262" y="101"/>
                      <a:pt x="269" y="99"/>
                      <a:pt x="277" y="99"/>
                    </a:cubicBezTo>
                    <a:cubicBezTo>
                      <a:pt x="278" y="100"/>
                      <a:pt x="279" y="100"/>
                      <a:pt x="280" y="100"/>
                    </a:cubicBezTo>
                    <a:cubicBezTo>
                      <a:pt x="288" y="99"/>
                      <a:pt x="295" y="102"/>
                      <a:pt x="301" y="107"/>
                    </a:cubicBezTo>
                    <a:cubicBezTo>
                      <a:pt x="307" y="111"/>
                      <a:pt x="313" y="117"/>
                      <a:pt x="316" y="124"/>
                    </a:cubicBezTo>
                    <a:cubicBezTo>
                      <a:pt x="318" y="129"/>
                      <a:pt x="319" y="133"/>
                      <a:pt x="320" y="138"/>
                    </a:cubicBezTo>
                    <a:cubicBezTo>
                      <a:pt x="321" y="148"/>
                      <a:pt x="319" y="156"/>
                      <a:pt x="314" y="164"/>
                    </a:cubicBezTo>
                    <a:cubicBezTo>
                      <a:pt x="312" y="167"/>
                      <a:pt x="309" y="171"/>
                      <a:pt x="307" y="174"/>
                    </a:cubicBezTo>
                    <a:cubicBezTo>
                      <a:pt x="302" y="182"/>
                      <a:pt x="295" y="186"/>
                      <a:pt x="287" y="190"/>
                    </a:cubicBezTo>
                    <a:cubicBezTo>
                      <a:pt x="280" y="192"/>
                      <a:pt x="273" y="194"/>
                      <a:pt x="266" y="195"/>
                    </a:cubicBezTo>
                    <a:cubicBezTo>
                      <a:pt x="264" y="195"/>
                      <a:pt x="262" y="196"/>
                      <a:pt x="259" y="196"/>
                    </a:cubicBezTo>
                    <a:cubicBezTo>
                      <a:pt x="260" y="198"/>
                      <a:pt x="261" y="199"/>
                      <a:pt x="262" y="199"/>
                    </a:cubicBezTo>
                    <a:cubicBezTo>
                      <a:pt x="263" y="199"/>
                      <a:pt x="265" y="200"/>
                      <a:pt x="266" y="200"/>
                    </a:cubicBezTo>
                    <a:close/>
                  </a:path>
                </a:pathLst>
              </a:custGeom>
              <a:solidFill>
                <a:srgbClr val="00B05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79" name="Freeform 66"/>
              <p:cNvSpPr>
                <a:spLocks noEditPoints="1"/>
              </p:cNvSpPr>
              <p:nvPr/>
            </p:nvSpPr>
            <p:spPr bwMode="auto">
              <a:xfrm>
                <a:off x="742" y="2434"/>
                <a:ext cx="1654" cy="698"/>
              </a:xfrm>
              <a:custGeom>
                <a:avLst/>
                <a:gdLst>
                  <a:gd name="T0" fmla="*/ 1883 w 2381"/>
                  <a:gd name="T1" fmla="*/ 350 h 989"/>
                  <a:gd name="T2" fmla="*/ 1992 w 2381"/>
                  <a:gd name="T3" fmla="*/ 334 h 989"/>
                  <a:gd name="T4" fmla="*/ 2085 w 2381"/>
                  <a:gd name="T5" fmla="*/ 324 h 989"/>
                  <a:gd name="T6" fmla="*/ 2138 w 2381"/>
                  <a:gd name="T7" fmla="*/ 283 h 989"/>
                  <a:gd name="T8" fmla="*/ 2086 w 2381"/>
                  <a:gd name="T9" fmla="*/ 202 h 989"/>
                  <a:gd name="T10" fmla="*/ 1988 w 2381"/>
                  <a:gd name="T11" fmla="*/ 215 h 989"/>
                  <a:gd name="T12" fmla="*/ 1861 w 2381"/>
                  <a:gd name="T13" fmla="*/ 200 h 989"/>
                  <a:gd name="T14" fmla="*/ 1791 w 2381"/>
                  <a:gd name="T15" fmla="*/ 276 h 989"/>
                  <a:gd name="T16" fmla="*/ 1848 w 2381"/>
                  <a:gd name="T17" fmla="*/ 331 h 989"/>
                  <a:gd name="T18" fmla="*/ 777 w 2381"/>
                  <a:gd name="T19" fmla="*/ 669 h 989"/>
                  <a:gd name="T20" fmla="*/ 841 w 2381"/>
                  <a:gd name="T21" fmla="*/ 584 h 989"/>
                  <a:gd name="T22" fmla="*/ 887 w 2381"/>
                  <a:gd name="T23" fmla="*/ 558 h 989"/>
                  <a:gd name="T24" fmla="*/ 868 w 2381"/>
                  <a:gd name="T25" fmla="*/ 689 h 989"/>
                  <a:gd name="T26" fmla="*/ 883 w 2381"/>
                  <a:gd name="T27" fmla="*/ 723 h 989"/>
                  <a:gd name="T28" fmla="*/ 875 w 2381"/>
                  <a:gd name="T29" fmla="*/ 940 h 989"/>
                  <a:gd name="T30" fmla="*/ 692 w 2381"/>
                  <a:gd name="T31" fmla="*/ 912 h 989"/>
                  <a:gd name="T32" fmla="*/ 675 w 2381"/>
                  <a:gd name="T33" fmla="*/ 810 h 989"/>
                  <a:gd name="T34" fmla="*/ 584 w 2381"/>
                  <a:gd name="T35" fmla="*/ 760 h 989"/>
                  <a:gd name="T36" fmla="*/ 495 w 2381"/>
                  <a:gd name="T37" fmla="*/ 762 h 989"/>
                  <a:gd name="T38" fmla="*/ 408 w 2381"/>
                  <a:gd name="T39" fmla="*/ 832 h 989"/>
                  <a:gd name="T40" fmla="*/ 427 w 2381"/>
                  <a:gd name="T41" fmla="*/ 947 h 989"/>
                  <a:gd name="T42" fmla="*/ 271 w 2381"/>
                  <a:gd name="T43" fmla="*/ 922 h 989"/>
                  <a:gd name="T44" fmla="*/ 121 w 2381"/>
                  <a:gd name="T45" fmla="*/ 869 h 989"/>
                  <a:gd name="T46" fmla="*/ 2381 w 2381"/>
                  <a:gd name="T47" fmla="*/ 0 h 989"/>
                  <a:gd name="T48" fmla="*/ 2381 w 2381"/>
                  <a:gd name="T49" fmla="*/ 428 h 989"/>
                  <a:gd name="T50" fmla="*/ 2378 w 2381"/>
                  <a:gd name="T51" fmla="*/ 753 h 989"/>
                  <a:gd name="T52" fmla="*/ 2317 w 2381"/>
                  <a:gd name="T53" fmla="*/ 958 h 989"/>
                  <a:gd name="T54" fmla="*/ 2019 w 2381"/>
                  <a:gd name="T55" fmla="*/ 965 h 989"/>
                  <a:gd name="T56" fmla="*/ 1720 w 2381"/>
                  <a:gd name="T57" fmla="*/ 989 h 989"/>
                  <a:gd name="T58" fmla="*/ 1697 w 2381"/>
                  <a:gd name="T59" fmla="*/ 844 h 989"/>
                  <a:gd name="T60" fmla="*/ 1788 w 2381"/>
                  <a:gd name="T61" fmla="*/ 735 h 989"/>
                  <a:gd name="T62" fmla="*/ 1837 w 2381"/>
                  <a:gd name="T63" fmla="*/ 613 h 989"/>
                  <a:gd name="T64" fmla="*/ 1737 w 2381"/>
                  <a:gd name="T65" fmla="*/ 514 h 989"/>
                  <a:gd name="T66" fmla="*/ 1668 w 2381"/>
                  <a:gd name="T67" fmla="*/ 448 h 989"/>
                  <a:gd name="T68" fmla="*/ 1597 w 2381"/>
                  <a:gd name="T69" fmla="*/ 459 h 989"/>
                  <a:gd name="T70" fmla="*/ 1525 w 2381"/>
                  <a:gd name="T71" fmla="*/ 541 h 989"/>
                  <a:gd name="T72" fmla="*/ 1480 w 2381"/>
                  <a:gd name="T73" fmla="*/ 651 h 989"/>
                  <a:gd name="T74" fmla="*/ 1525 w 2381"/>
                  <a:gd name="T75" fmla="*/ 763 h 989"/>
                  <a:gd name="T76" fmla="*/ 1601 w 2381"/>
                  <a:gd name="T77" fmla="*/ 822 h 989"/>
                  <a:gd name="T78" fmla="*/ 1590 w 2381"/>
                  <a:gd name="T79" fmla="*/ 982 h 989"/>
                  <a:gd name="T80" fmla="*/ 1287 w 2381"/>
                  <a:gd name="T81" fmla="*/ 952 h 989"/>
                  <a:gd name="T82" fmla="*/ 1291 w 2381"/>
                  <a:gd name="T83" fmla="*/ 686 h 989"/>
                  <a:gd name="T84" fmla="*/ 1161 w 2381"/>
                  <a:gd name="T85" fmla="*/ 595 h 989"/>
                  <a:gd name="T86" fmla="*/ 1002 w 2381"/>
                  <a:gd name="T87" fmla="*/ 598 h 989"/>
                  <a:gd name="T88" fmla="*/ 997 w 2381"/>
                  <a:gd name="T89" fmla="*/ 515 h 989"/>
                  <a:gd name="T90" fmla="*/ 966 w 2381"/>
                  <a:gd name="T91" fmla="*/ 434 h 989"/>
                  <a:gd name="T92" fmla="*/ 1104 w 2381"/>
                  <a:gd name="T93" fmla="*/ 426 h 989"/>
                  <a:gd name="T94" fmla="*/ 1036 w 2381"/>
                  <a:gd name="T95" fmla="*/ 373 h 989"/>
                  <a:gd name="T96" fmla="*/ 1093 w 2381"/>
                  <a:gd name="T97" fmla="*/ 265 h 989"/>
                  <a:gd name="T98" fmla="*/ 943 w 2381"/>
                  <a:gd name="T99" fmla="*/ 251 h 989"/>
                  <a:gd name="T100" fmla="*/ 893 w 2381"/>
                  <a:gd name="T101" fmla="*/ 218 h 989"/>
                  <a:gd name="T102" fmla="*/ 871 w 2381"/>
                  <a:gd name="T103" fmla="*/ 161 h 989"/>
                  <a:gd name="T104" fmla="*/ 781 w 2381"/>
                  <a:gd name="T105" fmla="*/ 155 h 989"/>
                  <a:gd name="T106" fmla="*/ 707 w 2381"/>
                  <a:gd name="T107" fmla="*/ 88 h 989"/>
                  <a:gd name="T108" fmla="*/ 637 w 2381"/>
                  <a:gd name="T109" fmla="*/ 164 h 989"/>
                  <a:gd name="T110" fmla="*/ 605 w 2381"/>
                  <a:gd name="T111" fmla="*/ 234 h 989"/>
                  <a:gd name="T112" fmla="*/ 565 w 2381"/>
                  <a:gd name="T113" fmla="*/ 287 h 989"/>
                  <a:gd name="T114" fmla="*/ 505 w 2381"/>
                  <a:gd name="T115" fmla="*/ 350 h 989"/>
                  <a:gd name="T116" fmla="*/ 507 w 2381"/>
                  <a:gd name="T117" fmla="*/ 429 h 989"/>
                  <a:gd name="T118" fmla="*/ 577 w 2381"/>
                  <a:gd name="T119" fmla="*/ 475 h 989"/>
                  <a:gd name="T120" fmla="*/ 601 w 2381"/>
                  <a:gd name="T121" fmla="*/ 542 h 989"/>
                  <a:gd name="T122" fmla="*/ 632 w 2381"/>
                  <a:gd name="T123" fmla="*/ 673 h 989"/>
                  <a:gd name="T124" fmla="*/ 747 w 2381"/>
                  <a:gd name="T125" fmla="*/ 595 h 9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2381" h="989">
                    <a:moveTo>
                      <a:pt x="1785" y="16"/>
                    </a:moveTo>
                    <a:cubicBezTo>
                      <a:pt x="1785" y="16"/>
                      <a:pt x="1785" y="15"/>
                      <a:pt x="1785" y="15"/>
                    </a:cubicBezTo>
                    <a:cubicBezTo>
                      <a:pt x="1785" y="15"/>
                      <a:pt x="1785" y="15"/>
                      <a:pt x="1785" y="15"/>
                    </a:cubicBezTo>
                    <a:cubicBezTo>
                      <a:pt x="1785" y="15"/>
                      <a:pt x="1784" y="15"/>
                      <a:pt x="1785" y="16"/>
                    </a:cubicBezTo>
                    <a:cubicBezTo>
                      <a:pt x="1785" y="16"/>
                      <a:pt x="1785" y="16"/>
                      <a:pt x="1785" y="16"/>
                    </a:cubicBezTo>
                    <a:close/>
                    <a:moveTo>
                      <a:pt x="1846" y="327"/>
                    </a:moveTo>
                    <a:cubicBezTo>
                      <a:pt x="1851" y="330"/>
                      <a:pt x="1853" y="335"/>
                      <a:pt x="1854" y="340"/>
                    </a:cubicBezTo>
                    <a:cubicBezTo>
                      <a:pt x="1856" y="342"/>
                      <a:pt x="1858" y="344"/>
                      <a:pt x="1861" y="345"/>
                    </a:cubicBezTo>
                    <a:cubicBezTo>
                      <a:pt x="1865" y="348"/>
                      <a:pt x="1870" y="351"/>
                      <a:pt x="1876" y="350"/>
                    </a:cubicBezTo>
                    <a:cubicBezTo>
                      <a:pt x="1878" y="350"/>
                      <a:pt x="1881" y="350"/>
                      <a:pt x="1883" y="350"/>
                    </a:cubicBezTo>
                    <a:cubicBezTo>
                      <a:pt x="1884" y="350"/>
                      <a:pt x="1886" y="351"/>
                      <a:pt x="1887" y="350"/>
                    </a:cubicBezTo>
                    <a:cubicBezTo>
                      <a:pt x="1890" y="347"/>
                      <a:pt x="1894" y="346"/>
                      <a:pt x="1897" y="343"/>
                    </a:cubicBezTo>
                    <a:cubicBezTo>
                      <a:pt x="1900" y="340"/>
                      <a:pt x="1903" y="337"/>
                      <a:pt x="1906" y="334"/>
                    </a:cubicBezTo>
                    <a:cubicBezTo>
                      <a:pt x="1907" y="335"/>
                      <a:pt x="1908" y="336"/>
                      <a:pt x="1909" y="338"/>
                    </a:cubicBezTo>
                    <a:cubicBezTo>
                      <a:pt x="1910" y="340"/>
                      <a:pt x="1911" y="342"/>
                      <a:pt x="1913" y="344"/>
                    </a:cubicBezTo>
                    <a:cubicBezTo>
                      <a:pt x="1919" y="350"/>
                      <a:pt x="1927" y="355"/>
                      <a:pt x="1936" y="358"/>
                    </a:cubicBezTo>
                    <a:cubicBezTo>
                      <a:pt x="1942" y="360"/>
                      <a:pt x="1949" y="362"/>
                      <a:pt x="1956" y="360"/>
                    </a:cubicBezTo>
                    <a:cubicBezTo>
                      <a:pt x="1965" y="358"/>
                      <a:pt x="1974" y="354"/>
                      <a:pt x="1980" y="345"/>
                    </a:cubicBezTo>
                    <a:cubicBezTo>
                      <a:pt x="1983" y="342"/>
                      <a:pt x="1985" y="339"/>
                      <a:pt x="1988" y="335"/>
                    </a:cubicBezTo>
                    <a:cubicBezTo>
                      <a:pt x="1989" y="334"/>
                      <a:pt x="1990" y="333"/>
                      <a:pt x="1992" y="334"/>
                    </a:cubicBezTo>
                    <a:cubicBezTo>
                      <a:pt x="1992" y="334"/>
                      <a:pt x="1992" y="335"/>
                      <a:pt x="1992" y="336"/>
                    </a:cubicBezTo>
                    <a:cubicBezTo>
                      <a:pt x="1992" y="336"/>
                      <a:pt x="1993" y="336"/>
                      <a:pt x="1993" y="337"/>
                    </a:cubicBezTo>
                    <a:cubicBezTo>
                      <a:pt x="1995" y="340"/>
                      <a:pt x="1998" y="342"/>
                      <a:pt x="1999" y="346"/>
                    </a:cubicBezTo>
                    <a:cubicBezTo>
                      <a:pt x="1999" y="347"/>
                      <a:pt x="2000" y="347"/>
                      <a:pt x="2001" y="348"/>
                    </a:cubicBezTo>
                    <a:cubicBezTo>
                      <a:pt x="2008" y="354"/>
                      <a:pt x="2017" y="357"/>
                      <a:pt x="2026" y="359"/>
                    </a:cubicBezTo>
                    <a:cubicBezTo>
                      <a:pt x="2028" y="359"/>
                      <a:pt x="2031" y="360"/>
                      <a:pt x="2033" y="361"/>
                    </a:cubicBezTo>
                    <a:cubicBezTo>
                      <a:pt x="2035" y="361"/>
                      <a:pt x="2037" y="361"/>
                      <a:pt x="2040" y="361"/>
                    </a:cubicBezTo>
                    <a:cubicBezTo>
                      <a:pt x="2046" y="362"/>
                      <a:pt x="2051" y="359"/>
                      <a:pt x="2057" y="358"/>
                    </a:cubicBezTo>
                    <a:cubicBezTo>
                      <a:pt x="2071" y="353"/>
                      <a:pt x="2080" y="344"/>
                      <a:pt x="2083" y="329"/>
                    </a:cubicBezTo>
                    <a:cubicBezTo>
                      <a:pt x="2084" y="327"/>
                      <a:pt x="2084" y="326"/>
                      <a:pt x="2085" y="324"/>
                    </a:cubicBezTo>
                    <a:cubicBezTo>
                      <a:pt x="2086" y="325"/>
                      <a:pt x="2087" y="325"/>
                      <a:pt x="2088" y="326"/>
                    </a:cubicBezTo>
                    <a:cubicBezTo>
                      <a:pt x="2092" y="328"/>
                      <a:pt x="2095" y="330"/>
                      <a:pt x="2099" y="331"/>
                    </a:cubicBezTo>
                    <a:cubicBezTo>
                      <a:pt x="2100" y="331"/>
                      <a:pt x="2100" y="331"/>
                      <a:pt x="2101" y="332"/>
                    </a:cubicBezTo>
                    <a:cubicBezTo>
                      <a:pt x="2107" y="336"/>
                      <a:pt x="2114" y="334"/>
                      <a:pt x="2121" y="335"/>
                    </a:cubicBezTo>
                    <a:cubicBezTo>
                      <a:pt x="2121" y="335"/>
                      <a:pt x="2121" y="335"/>
                      <a:pt x="2122" y="335"/>
                    </a:cubicBezTo>
                    <a:cubicBezTo>
                      <a:pt x="2129" y="333"/>
                      <a:pt x="2129" y="333"/>
                      <a:pt x="2135" y="327"/>
                    </a:cubicBezTo>
                    <a:cubicBezTo>
                      <a:pt x="2136" y="326"/>
                      <a:pt x="2137" y="325"/>
                      <a:pt x="2138" y="324"/>
                    </a:cubicBezTo>
                    <a:cubicBezTo>
                      <a:pt x="2144" y="318"/>
                      <a:pt x="2147" y="311"/>
                      <a:pt x="2148" y="303"/>
                    </a:cubicBezTo>
                    <a:cubicBezTo>
                      <a:pt x="2149" y="301"/>
                      <a:pt x="2148" y="299"/>
                      <a:pt x="2148" y="298"/>
                    </a:cubicBezTo>
                    <a:cubicBezTo>
                      <a:pt x="2146" y="292"/>
                      <a:pt x="2142" y="287"/>
                      <a:pt x="2138" y="283"/>
                    </a:cubicBezTo>
                    <a:cubicBezTo>
                      <a:pt x="2137" y="282"/>
                      <a:pt x="2136" y="281"/>
                      <a:pt x="2135" y="280"/>
                    </a:cubicBezTo>
                    <a:cubicBezTo>
                      <a:pt x="2144" y="276"/>
                      <a:pt x="2149" y="269"/>
                      <a:pt x="2152" y="260"/>
                    </a:cubicBezTo>
                    <a:cubicBezTo>
                      <a:pt x="2152" y="259"/>
                      <a:pt x="2153" y="258"/>
                      <a:pt x="2153" y="257"/>
                    </a:cubicBezTo>
                    <a:cubicBezTo>
                      <a:pt x="2152" y="248"/>
                      <a:pt x="2149" y="240"/>
                      <a:pt x="2142" y="234"/>
                    </a:cubicBezTo>
                    <a:cubicBezTo>
                      <a:pt x="2135" y="227"/>
                      <a:pt x="2126" y="226"/>
                      <a:pt x="2117" y="227"/>
                    </a:cubicBezTo>
                    <a:cubicBezTo>
                      <a:pt x="2113" y="228"/>
                      <a:pt x="2109" y="229"/>
                      <a:pt x="2105" y="230"/>
                    </a:cubicBezTo>
                    <a:cubicBezTo>
                      <a:pt x="2105" y="227"/>
                      <a:pt x="2105" y="224"/>
                      <a:pt x="2105" y="222"/>
                    </a:cubicBezTo>
                    <a:cubicBezTo>
                      <a:pt x="2105" y="219"/>
                      <a:pt x="2105" y="215"/>
                      <a:pt x="2103" y="213"/>
                    </a:cubicBezTo>
                    <a:cubicBezTo>
                      <a:pt x="2100" y="210"/>
                      <a:pt x="2098" y="208"/>
                      <a:pt x="2095" y="206"/>
                    </a:cubicBezTo>
                    <a:cubicBezTo>
                      <a:pt x="2092" y="204"/>
                      <a:pt x="2089" y="202"/>
                      <a:pt x="2086" y="202"/>
                    </a:cubicBezTo>
                    <a:cubicBezTo>
                      <a:pt x="2082" y="201"/>
                      <a:pt x="2079" y="200"/>
                      <a:pt x="2075" y="203"/>
                    </a:cubicBezTo>
                    <a:cubicBezTo>
                      <a:pt x="2074" y="204"/>
                      <a:pt x="2072" y="204"/>
                      <a:pt x="2070" y="205"/>
                    </a:cubicBezTo>
                    <a:cubicBezTo>
                      <a:pt x="2063" y="208"/>
                      <a:pt x="2056" y="211"/>
                      <a:pt x="2051" y="216"/>
                    </a:cubicBezTo>
                    <a:cubicBezTo>
                      <a:pt x="2049" y="218"/>
                      <a:pt x="2047" y="219"/>
                      <a:pt x="2045" y="220"/>
                    </a:cubicBezTo>
                    <a:cubicBezTo>
                      <a:pt x="2044" y="214"/>
                      <a:pt x="2041" y="211"/>
                      <a:pt x="2038" y="207"/>
                    </a:cubicBezTo>
                    <a:cubicBezTo>
                      <a:pt x="2034" y="202"/>
                      <a:pt x="2030" y="200"/>
                      <a:pt x="2025" y="199"/>
                    </a:cubicBezTo>
                    <a:cubicBezTo>
                      <a:pt x="2023" y="199"/>
                      <a:pt x="2022" y="199"/>
                      <a:pt x="2021" y="199"/>
                    </a:cubicBezTo>
                    <a:cubicBezTo>
                      <a:pt x="2016" y="198"/>
                      <a:pt x="2011" y="199"/>
                      <a:pt x="2007" y="201"/>
                    </a:cubicBezTo>
                    <a:cubicBezTo>
                      <a:pt x="2001" y="204"/>
                      <a:pt x="1995" y="208"/>
                      <a:pt x="1991" y="213"/>
                    </a:cubicBezTo>
                    <a:cubicBezTo>
                      <a:pt x="1990" y="214"/>
                      <a:pt x="1989" y="214"/>
                      <a:pt x="1988" y="215"/>
                    </a:cubicBezTo>
                    <a:cubicBezTo>
                      <a:pt x="1985" y="209"/>
                      <a:pt x="1979" y="207"/>
                      <a:pt x="1974" y="205"/>
                    </a:cubicBezTo>
                    <a:cubicBezTo>
                      <a:pt x="1968" y="202"/>
                      <a:pt x="1962" y="203"/>
                      <a:pt x="1956" y="204"/>
                    </a:cubicBezTo>
                    <a:cubicBezTo>
                      <a:pt x="1954" y="201"/>
                      <a:pt x="1953" y="198"/>
                      <a:pt x="1951" y="196"/>
                    </a:cubicBezTo>
                    <a:cubicBezTo>
                      <a:pt x="1946" y="192"/>
                      <a:pt x="1941" y="188"/>
                      <a:pt x="1935" y="187"/>
                    </a:cubicBezTo>
                    <a:cubicBezTo>
                      <a:pt x="1933" y="186"/>
                      <a:pt x="1931" y="185"/>
                      <a:pt x="1928" y="186"/>
                    </a:cubicBezTo>
                    <a:cubicBezTo>
                      <a:pt x="1923" y="188"/>
                      <a:pt x="1918" y="191"/>
                      <a:pt x="1915" y="197"/>
                    </a:cubicBezTo>
                    <a:cubicBezTo>
                      <a:pt x="1914" y="200"/>
                      <a:pt x="1912" y="203"/>
                      <a:pt x="1910" y="206"/>
                    </a:cubicBezTo>
                    <a:cubicBezTo>
                      <a:pt x="1907" y="205"/>
                      <a:pt x="1905" y="203"/>
                      <a:pt x="1903" y="201"/>
                    </a:cubicBezTo>
                    <a:cubicBezTo>
                      <a:pt x="1901" y="198"/>
                      <a:pt x="1899" y="196"/>
                      <a:pt x="1896" y="195"/>
                    </a:cubicBezTo>
                    <a:cubicBezTo>
                      <a:pt x="1883" y="191"/>
                      <a:pt x="1871" y="191"/>
                      <a:pt x="1861" y="200"/>
                    </a:cubicBezTo>
                    <a:cubicBezTo>
                      <a:pt x="1860" y="201"/>
                      <a:pt x="1859" y="202"/>
                      <a:pt x="1858" y="203"/>
                    </a:cubicBezTo>
                    <a:cubicBezTo>
                      <a:pt x="1855" y="205"/>
                      <a:pt x="1852" y="209"/>
                      <a:pt x="1850" y="212"/>
                    </a:cubicBezTo>
                    <a:cubicBezTo>
                      <a:pt x="1849" y="214"/>
                      <a:pt x="1847" y="216"/>
                      <a:pt x="1846" y="219"/>
                    </a:cubicBezTo>
                    <a:cubicBezTo>
                      <a:pt x="1845" y="223"/>
                      <a:pt x="1843" y="227"/>
                      <a:pt x="1845" y="232"/>
                    </a:cubicBezTo>
                    <a:cubicBezTo>
                      <a:pt x="1845" y="232"/>
                      <a:pt x="1845" y="233"/>
                      <a:pt x="1845" y="234"/>
                    </a:cubicBezTo>
                    <a:cubicBezTo>
                      <a:pt x="1841" y="233"/>
                      <a:pt x="1838" y="231"/>
                      <a:pt x="1834" y="230"/>
                    </a:cubicBezTo>
                    <a:cubicBezTo>
                      <a:pt x="1825" y="228"/>
                      <a:pt x="1815" y="228"/>
                      <a:pt x="1806" y="234"/>
                    </a:cubicBezTo>
                    <a:cubicBezTo>
                      <a:pt x="1806" y="234"/>
                      <a:pt x="1805" y="234"/>
                      <a:pt x="1804" y="235"/>
                    </a:cubicBezTo>
                    <a:cubicBezTo>
                      <a:pt x="1796" y="238"/>
                      <a:pt x="1791" y="244"/>
                      <a:pt x="1787" y="252"/>
                    </a:cubicBezTo>
                    <a:cubicBezTo>
                      <a:pt x="1783" y="260"/>
                      <a:pt x="1783" y="270"/>
                      <a:pt x="1791" y="276"/>
                    </a:cubicBezTo>
                    <a:cubicBezTo>
                      <a:pt x="1792" y="277"/>
                      <a:pt x="1793" y="278"/>
                      <a:pt x="1794" y="279"/>
                    </a:cubicBezTo>
                    <a:cubicBezTo>
                      <a:pt x="1791" y="282"/>
                      <a:pt x="1788" y="284"/>
                      <a:pt x="1786" y="287"/>
                    </a:cubicBezTo>
                    <a:cubicBezTo>
                      <a:pt x="1782" y="294"/>
                      <a:pt x="1781" y="303"/>
                      <a:pt x="1780" y="311"/>
                    </a:cubicBezTo>
                    <a:cubicBezTo>
                      <a:pt x="1780" y="314"/>
                      <a:pt x="1782" y="317"/>
                      <a:pt x="1785" y="320"/>
                    </a:cubicBezTo>
                    <a:cubicBezTo>
                      <a:pt x="1793" y="328"/>
                      <a:pt x="1803" y="330"/>
                      <a:pt x="1813" y="330"/>
                    </a:cubicBezTo>
                    <a:cubicBezTo>
                      <a:pt x="1822" y="330"/>
                      <a:pt x="1831" y="328"/>
                      <a:pt x="1838" y="321"/>
                    </a:cubicBezTo>
                    <a:cubicBezTo>
                      <a:pt x="1840" y="320"/>
                      <a:pt x="1843" y="319"/>
                      <a:pt x="1845" y="318"/>
                    </a:cubicBezTo>
                    <a:cubicBezTo>
                      <a:pt x="1845" y="321"/>
                      <a:pt x="1846" y="324"/>
                      <a:pt x="1846" y="327"/>
                    </a:cubicBezTo>
                    <a:close/>
                    <a:moveTo>
                      <a:pt x="1847" y="332"/>
                    </a:moveTo>
                    <a:cubicBezTo>
                      <a:pt x="1847" y="332"/>
                      <a:pt x="1848" y="332"/>
                      <a:pt x="1848" y="331"/>
                    </a:cubicBezTo>
                    <a:cubicBezTo>
                      <a:pt x="1848" y="331"/>
                      <a:pt x="1847" y="331"/>
                      <a:pt x="1847" y="330"/>
                    </a:cubicBezTo>
                    <a:cubicBezTo>
                      <a:pt x="1847" y="330"/>
                      <a:pt x="1846" y="331"/>
                      <a:pt x="1846" y="331"/>
                    </a:cubicBezTo>
                    <a:cubicBezTo>
                      <a:pt x="1847" y="331"/>
                      <a:pt x="1847" y="332"/>
                      <a:pt x="1847" y="332"/>
                    </a:cubicBezTo>
                    <a:close/>
                    <a:moveTo>
                      <a:pt x="1693" y="100"/>
                    </a:moveTo>
                    <a:cubicBezTo>
                      <a:pt x="1693" y="100"/>
                      <a:pt x="1694" y="100"/>
                      <a:pt x="1694" y="100"/>
                    </a:cubicBezTo>
                    <a:cubicBezTo>
                      <a:pt x="1694" y="100"/>
                      <a:pt x="1694" y="100"/>
                      <a:pt x="1694" y="100"/>
                    </a:cubicBezTo>
                    <a:cubicBezTo>
                      <a:pt x="1694" y="99"/>
                      <a:pt x="1694" y="99"/>
                      <a:pt x="1693" y="99"/>
                    </a:cubicBezTo>
                    <a:cubicBezTo>
                      <a:pt x="1693" y="100"/>
                      <a:pt x="1693" y="100"/>
                      <a:pt x="1693" y="100"/>
                    </a:cubicBezTo>
                    <a:close/>
                    <a:moveTo>
                      <a:pt x="767" y="644"/>
                    </a:moveTo>
                    <a:cubicBezTo>
                      <a:pt x="770" y="652"/>
                      <a:pt x="773" y="661"/>
                      <a:pt x="777" y="669"/>
                    </a:cubicBezTo>
                    <a:cubicBezTo>
                      <a:pt x="779" y="675"/>
                      <a:pt x="782" y="682"/>
                      <a:pt x="785" y="687"/>
                    </a:cubicBezTo>
                    <a:cubicBezTo>
                      <a:pt x="788" y="694"/>
                      <a:pt x="791" y="700"/>
                      <a:pt x="793" y="707"/>
                    </a:cubicBezTo>
                    <a:cubicBezTo>
                      <a:pt x="793" y="709"/>
                      <a:pt x="794" y="710"/>
                      <a:pt x="794" y="711"/>
                    </a:cubicBezTo>
                    <a:cubicBezTo>
                      <a:pt x="796" y="714"/>
                      <a:pt x="798" y="714"/>
                      <a:pt x="800" y="712"/>
                    </a:cubicBezTo>
                    <a:cubicBezTo>
                      <a:pt x="803" y="710"/>
                      <a:pt x="804" y="707"/>
                      <a:pt x="805" y="704"/>
                    </a:cubicBezTo>
                    <a:cubicBezTo>
                      <a:pt x="810" y="689"/>
                      <a:pt x="814" y="675"/>
                      <a:pt x="819" y="660"/>
                    </a:cubicBezTo>
                    <a:cubicBezTo>
                      <a:pt x="821" y="652"/>
                      <a:pt x="824" y="645"/>
                      <a:pt x="826" y="638"/>
                    </a:cubicBezTo>
                    <a:cubicBezTo>
                      <a:pt x="830" y="622"/>
                      <a:pt x="834" y="606"/>
                      <a:pt x="838" y="590"/>
                    </a:cubicBezTo>
                    <a:cubicBezTo>
                      <a:pt x="838" y="588"/>
                      <a:pt x="838" y="587"/>
                      <a:pt x="839" y="586"/>
                    </a:cubicBezTo>
                    <a:cubicBezTo>
                      <a:pt x="839" y="585"/>
                      <a:pt x="839" y="584"/>
                      <a:pt x="841" y="584"/>
                    </a:cubicBezTo>
                    <a:cubicBezTo>
                      <a:pt x="842" y="585"/>
                      <a:pt x="844" y="586"/>
                      <a:pt x="846" y="588"/>
                    </a:cubicBezTo>
                    <a:cubicBezTo>
                      <a:pt x="852" y="594"/>
                      <a:pt x="858" y="601"/>
                      <a:pt x="865" y="607"/>
                    </a:cubicBezTo>
                    <a:cubicBezTo>
                      <a:pt x="868" y="611"/>
                      <a:pt x="872" y="615"/>
                      <a:pt x="876" y="619"/>
                    </a:cubicBezTo>
                    <a:cubicBezTo>
                      <a:pt x="877" y="620"/>
                      <a:pt x="878" y="621"/>
                      <a:pt x="879" y="622"/>
                    </a:cubicBezTo>
                    <a:cubicBezTo>
                      <a:pt x="882" y="625"/>
                      <a:pt x="885" y="624"/>
                      <a:pt x="886" y="621"/>
                    </a:cubicBezTo>
                    <a:cubicBezTo>
                      <a:pt x="886" y="620"/>
                      <a:pt x="886" y="619"/>
                      <a:pt x="886" y="617"/>
                    </a:cubicBezTo>
                    <a:cubicBezTo>
                      <a:pt x="886" y="613"/>
                      <a:pt x="885" y="608"/>
                      <a:pt x="886" y="603"/>
                    </a:cubicBezTo>
                    <a:cubicBezTo>
                      <a:pt x="886" y="593"/>
                      <a:pt x="885" y="583"/>
                      <a:pt x="884" y="573"/>
                    </a:cubicBezTo>
                    <a:cubicBezTo>
                      <a:pt x="884" y="568"/>
                      <a:pt x="883" y="563"/>
                      <a:pt x="884" y="558"/>
                    </a:cubicBezTo>
                    <a:cubicBezTo>
                      <a:pt x="885" y="558"/>
                      <a:pt x="886" y="558"/>
                      <a:pt x="887" y="558"/>
                    </a:cubicBezTo>
                    <a:cubicBezTo>
                      <a:pt x="897" y="564"/>
                      <a:pt x="907" y="568"/>
                      <a:pt x="917" y="574"/>
                    </a:cubicBezTo>
                    <a:cubicBezTo>
                      <a:pt x="920" y="576"/>
                      <a:pt x="924" y="578"/>
                      <a:pt x="927" y="580"/>
                    </a:cubicBezTo>
                    <a:cubicBezTo>
                      <a:pt x="928" y="580"/>
                      <a:pt x="928" y="580"/>
                      <a:pt x="929" y="581"/>
                    </a:cubicBezTo>
                    <a:cubicBezTo>
                      <a:pt x="929" y="587"/>
                      <a:pt x="929" y="593"/>
                      <a:pt x="929" y="599"/>
                    </a:cubicBezTo>
                    <a:cubicBezTo>
                      <a:pt x="928" y="614"/>
                      <a:pt x="928" y="629"/>
                      <a:pt x="927" y="645"/>
                    </a:cubicBezTo>
                    <a:cubicBezTo>
                      <a:pt x="927" y="647"/>
                      <a:pt x="927" y="650"/>
                      <a:pt x="928" y="653"/>
                    </a:cubicBezTo>
                    <a:cubicBezTo>
                      <a:pt x="928" y="655"/>
                      <a:pt x="927" y="657"/>
                      <a:pt x="925" y="658"/>
                    </a:cubicBezTo>
                    <a:cubicBezTo>
                      <a:pt x="916" y="662"/>
                      <a:pt x="907" y="667"/>
                      <a:pt x="898" y="672"/>
                    </a:cubicBezTo>
                    <a:cubicBezTo>
                      <a:pt x="895" y="674"/>
                      <a:pt x="891" y="676"/>
                      <a:pt x="887" y="678"/>
                    </a:cubicBezTo>
                    <a:cubicBezTo>
                      <a:pt x="881" y="682"/>
                      <a:pt x="875" y="686"/>
                      <a:pt x="868" y="689"/>
                    </a:cubicBezTo>
                    <a:cubicBezTo>
                      <a:pt x="859" y="694"/>
                      <a:pt x="849" y="698"/>
                      <a:pt x="840" y="703"/>
                    </a:cubicBezTo>
                    <a:cubicBezTo>
                      <a:pt x="836" y="704"/>
                      <a:pt x="833" y="706"/>
                      <a:pt x="830" y="707"/>
                    </a:cubicBezTo>
                    <a:cubicBezTo>
                      <a:pt x="829" y="708"/>
                      <a:pt x="827" y="709"/>
                      <a:pt x="827" y="712"/>
                    </a:cubicBezTo>
                    <a:cubicBezTo>
                      <a:pt x="828" y="713"/>
                      <a:pt x="829" y="714"/>
                      <a:pt x="831" y="715"/>
                    </a:cubicBezTo>
                    <a:cubicBezTo>
                      <a:pt x="832" y="714"/>
                      <a:pt x="834" y="713"/>
                      <a:pt x="835" y="712"/>
                    </a:cubicBezTo>
                    <a:cubicBezTo>
                      <a:pt x="836" y="711"/>
                      <a:pt x="837" y="710"/>
                      <a:pt x="839" y="709"/>
                    </a:cubicBezTo>
                    <a:cubicBezTo>
                      <a:pt x="853" y="702"/>
                      <a:pt x="867" y="695"/>
                      <a:pt x="881" y="689"/>
                    </a:cubicBezTo>
                    <a:cubicBezTo>
                      <a:pt x="881" y="688"/>
                      <a:pt x="882" y="688"/>
                      <a:pt x="882" y="688"/>
                    </a:cubicBezTo>
                    <a:cubicBezTo>
                      <a:pt x="884" y="692"/>
                      <a:pt x="884" y="696"/>
                      <a:pt x="884" y="700"/>
                    </a:cubicBezTo>
                    <a:cubicBezTo>
                      <a:pt x="883" y="708"/>
                      <a:pt x="884" y="715"/>
                      <a:pt x="883" y="723"/>
                    </a:cubicBezTo>
                    <a:cubicBezTo>
                      <a:pt x="883" y="726"/>
                      <a:pt x="883" y="729"/>
                      <a:pt x="883" y="733"/>
                    </a:cubicBezTo>
                    <a:cubicBezTo>
                      <a:pt x="884" y="738"/>
                      <a:pt x="883" y="744"/>
                      <a:pt x="884" y="750"/>
                    </a:cubicBezTo>
                    <a:cubicBezTo>
                      <a:pt x="884" y="755"/>
                      <a:pt x="884" y="761"/>
                      <a:pt x="884" y="767"/>
                    </a:cubicBezTo>
                    <a:cubicBezTo>
                      <a:pt x="884" y="783"/>
                      <a:pt x="885" y="800"/>
                      <a:pt x="884" y="817"/>
                    </a:cubicBezTo>
                    <a:cubicBezTo>
                      <a:pt x="884" y="831"/>
                      <a:pt x="884" y="845"/>
                      <a:pt x="884" y="859"/>
                    </a:cubicBezTo>
                    <a:cubicBezTo>
                      <a:pt x="884" y="871"/>
                      <a:pt x="884" y="884"/>
                      <a:pt x="884" y="896"/>
                    </a:cubicBezTo>
                    <a:cubicBezTo>
                      <a:pt x="884" y="900"/>
                      <a:pt x="884" y="903"/>
                      <a:pt x="884" y="906"/>
                    </a:cubicBezTo>
                    <a:cubicBezTo>
                      <a:pt x="883" y="912"/>
                      <a:pt x="883" y="919"/>
                      <a:pt x="882" y="925"/>
                    </a:cubicBezTo>
                    <a:cubicBezTo>
                      <a:pt x="882" y="930"/>
                      <a:pt x="882" y="935"/>
                      <a:pt x="881" y="940"/>
                    </a:cubicBezTo>
                    <a:cubicBezTo>
                      <a:pt x="879" y="940"/>
                      <a:pt x="876" y="939"/>
                      <a:pt x="875" y="940"/>
                    </a:cubicBezTo>
                    <a:cubicBezTo>
                      <a:pt x="865" y="942"/>
                      <a:pt x="855" y="941"/>
                      <a:pt x="845" y="942"/>
                    </a:cubicBezTo>
                    <a:cubicBezTo>
                      <a:pt x="834" y="942"/>
                      <a:pt x="823" y="942"/>
                      <a:pt x="812" y="944"/>
                    </a:cubicBezTo>
                    <a:cubicBezTo>
                      <a:pt x="809" y="944"/>
                      <a:pt x="806" y="945"/>
                      <a:pt x="803" y="945"/>
                    </a:cubicBezTo>
                    <a:cubicBezTo>
                      <a:pt x="785" y="946"/>
                      <a:pt x="768" y="947"/>
                      <a:pt x="751" y="948"/>
                    </a:cubicBezTo>
                    <a:cubicBezTo>
                      <a:pt x="745" y="948"/>
                      <a:pt x="739" y="948"/>
                      <a:pt x="733" y="949"/>
                    </a:cubicBezTo>
                    <a:cubicBezTo>
                      <a:pt x="729" y="949"/>
                      <a:pt x="725" y="950"/>
                      <a:pt x="721" y="950"/>
                    </a:cubicBezTo>
                    <a:cubicBezTo>
                      <a:pt x="719" y="950"/>
                      <a:pt x="717" y="950"/>
                      <a:pt x="716" y="950"/>
                    </a:cubicBezTo>
                    <a:cubicBezTo>
                      <a:pt x="715" y="946"/>
                      <a:pt x="716" y="943"/>
                      <a:pt x="715" y="940"/>
                    </a:cubicBezTo>
                    <a:cubicBezTo>
                      <a:pt x="712" y="929"/>
                      <a:pt x="707" y="921"/>
                      <a:pt x="697" y="915"/>
                    </a:cubicBezTo>
                    <a:cubicBezTo>
                      <a:pt x="696" y="914"/>
                      <a:pt x="694" y="913"/>
                      <a:pt x="692" y="912"/>
                    </a:cubicBezTo>
                    <a:cubicBezTo>
                      <a:pt x="692" y="911"/>
                      <a:pt x="691" y="910"/>
                      <a:pt x="690" y="910"/>
                    </a:cubicBezTo>
                    <a:cubicBezTo>
                      <a:pt x="692" y="909"/>
                      <a:pt x="693" y="908"/>
                      <a:pt x="695" y="908"/>
                    </a:cubicBezTo>
                    <a:cubicBezTo>
                      <a:pt x="701" y="905"/>
                      <a:pt x="708" y="902"/>
                      <a:pt x="714" y="897"/>
                    </a:cubicBezTo>
                    <a:cubicBezTo>
                      <a:pt x="722" y="889"/>
                      <a:pt x="729" y="880"/>
                      <a:pt x="733" y="868"/>
                    </a:cubicBezTo>
                    <a:cubicBezTo>
                      <a:pt x="734" y="866"/>
                      <a:pt x="734" y="863"/>
                      <a:pt x="734" y="861"/>
                    </a:cubicBezTo>
                    <a:cubicBezTo>
                      <a:pt x="735" y="850"/>
                      <a:pt x="732" y="839"/>
                      <a:pt x="725" y="830"/>
                    </a:cubicBezTo>
                    <a:cubicBezTo>
                      <a:pt x="719" y="821"/>
                      <a:pt x="712" y="814"/>
                      <a:pt x="701" y="811"/>
                    </a:cubicBezTo>
                    <a:cubicBezTo>
                      <a:pt x="699" y="811"/>
                      <a:pt x="698" y="811"/>
                      <a:pt x="697" y="810"/>
                    </a:cubicBezTo>
                    <a:cubicBezTo>
                      <a:pt x="694" y="809"/>
                      <a:pt x="691" y="808"/>
                      <a:pt x="687" y="809"/>
                    </a:cubicBezTo>
                    <a:cubicBezTo>
                      <a:pt x="683" y="809"/>
                      <a:pt x="679" y="809"/>
                      <a:pt x="675" y="810"/>
                    </a:cubicBezTo>
                    <a:cubicBezTo>
                      <a:pt x="671" y="810"/>
                      <a:pt x="666" y="811"/>
                      <a:pt x="661" y="811"/>
                    </a:cubicBezTo>
                    <a:cubicBezTo>
                      <a:pt x="665" y="806"/>
                      <a:pt x="666" y="800"/>
                      <a:pt x="668" y="794"/>
                    </a:cubicBezTo>
                    <a:cubicBezTo>
                      <a:pt x="670" y="785"/>
                      <a:pt x="669" y="776"/>
                      <a:pt x="669" y="767"/>
                    </a:cubicBezTo>
                    <a:cubicBezTo>
                      <a:pt x="669" y="762"/>
                      <a:pt x="667" y="758"/>
                      <a:pt x="663" y="755"/>
                    </a:cubicBezTo>
                    <a:cubicBezTo>
                      <a:pt x="655" y="748"/>
                      <a:pt x="646" y="743"/>
                      <a:pt x="636" y="741"/>
                    </a:cubicBezTo>
                    <a:cubicBezTo>
                      <a:pt x="627" y="739"/>
                      <a:pt x="619" y="739"/>
                      <a:pt x="611" y="742"/>
                    </a:cubicBezTo>
                    <a:cubicBezTo>
                      <a:pt x="609" y="742"/>
                      <a:pt x="608" y="743"/>
                      <a:pt x="606" y="744"/>
                    </a:cubicBezTo>
                    <a:cubicBezTo>
                      <a:pt x="601" y="747"/>
                      <a:pt x="596" y="750"/>
                      <a:pt x="593" y="755"/>
                    </a:cubicBezTo>
                    <a:cubicBezTo>
                      <a:pt x="590" y="758"/>
                      <a:pt x="588" y="760"/>
                      <a:pt x="585" y="764"/>
                    </a:cubicBezTo>
                    <a:cubicBezTo>
                      <a:pt x="584" y="762"/>
                      <a:pt x="584" y="761"/>
                      <a:pt x="584" y="760"/>
                    </a:cubicBezTo>
                    <a:cubicBezTo>
                      <a:pt x="584" y="755"/>
                      <a:pt x="584" y="750"/>
                      <a:pt x="583" y="745"/>
                    </a:cubicBezTo>
                    <a:cubicBezTo>
                      <a:pt x="583" y="742"/>
                      <a:pt x="583" y="739"/>
                      <a:pt x="581" y="736"/>
                    </a:cubicBezTo>
                    <a:cubicBezTo>
                      <a:pt x="578" y="732"/>
                      <a:pt x="575" y="728"/>
                      <a:pt x="572" y="725"/>
                    </a:cubicBezTo>
                    <a:cubicBezTo>
                      <a:pt x="568" y="721"/>
                      <a:pt x="565" y="718"/>
                      <a:pt x="560" y="717"/>
                    </a:cubicBezTo>
                    <a:cubicBezTo>
                      <a:pt x="556" y="716"/>
                      <a:pt x="552" y="714"/>
                      <a:pt x="548" y="713"/>
                    </a:cubicBezTo>
                    <a:cubicBezTo>
                      <a:pt x="542" y="711"/>
                      <a:pt x="535" y="712"/>
                      <a:pt x="529" y="715"/>
                    </a:cubicBezTo>
                    <a:cubicBezTo>
                      <a:pt x="522" y="719"/>
                      <a:pt x="515" y="723"/>
                      <a:pt x="509" y="729"/>
                    </a:cubicBezTo>
                    <a:cubicBezTo>
                      <a:pt x="507" y="732"/>
                      <a:pt x="504" y="733"/>
                      <a:pt x="502" y="736"/>
                    </a:cubicBezTo>
                    <a:cubicBezTo>
                      <a:pt x="498" y="742"/>
                      <a:pt x="495" y="748"/>
                      <a:pt x="496" y="756"/>
                    </a:cubicBezTo>
                    <a:cubicBezTo>
                      <a:pt x="496" y="758"/>
                      <a:pt x="495" y="760"/>
                      <a:pt x="495" y="762"/>
                    </a:cubicBezTo>
                    <a:cubicBezTo>
                      <a:pt x="495" y="768"/>
                      <a:pt x="495" y="775"/>
                      <a:pt x="495" y="781"/>
                    </a:cubicBezTo>
                    <a:cubicBezTo>
                      <a:pt x="495" y="782"/>
                      <a:pt x="495" y="783"/>
                      <a:pt x="494" y="784"/>
                    </a:cubicBezTo>
                    <a:cubicBezTo>
                      <a:pt x="493" y="784"/>
                      <a:pt x="492" y="784"/>
                      <a:pt x="492" y="783"/>
                    </a:cubicBezTo>
                    <a:cubicBezTo>
                      <a:pt x="486" y="779"/>
                      <a:pt x="479" y="776"/>
                      <a:pt x="473" y="773"/>
                    </a:cubicBezTo>
                    <a:cubicBezTo>
                      <a:pt x="466" y="770"/>
                      <a:pt x="458" y="771"/>
                      <a:pt x="450" y="772"/>
                    </a:cubicBezTo>
                    <a:cubicBezTo>
                      <a:pt x="437" y="774"/>
                      <a:pt x="427" y="780"/>
                      <a:pt x="419" y="791"/>
                    </a:cubicBezTo>
                    <a:cubicBezTo>
                      <a:pt x="418" y="793"/>
                      <a:pt x="417" y="795"/>
                      <a:pt x="415" y="797"/>
                    </a:cubicBezTo>
                    <a:cubicBezTo>
                      <a:pt x="412" y="799"/>
                      <a:pt x="411" y="803"/>
                      <a:pt x="410" y="806"/>
                    </a:cubicBezTo>
                    <a:cubicBezTo>
                      <a:pt x="409" y="810"/>
                      <a:pt x="409" y="814"/>
                      <a:pt x="408" y="818"/>
                    </a:cubicBezTo>
                    <a:cubicBezTo>
                      <a:pt x="407" y="823"/>
                      <a:pt x="408" y="827"/>
                      <a:pt x="408" y="832"/>
                    </a:cubicBezTo>
                    <a:cubicBezTo>
                      <a:pt x="407" y="838"/>
                      <a:pt x="409" y="843"/>
                      <a:pt x="411" y="848"/>
                    </a:cubicBezTo>
                    <a:cubicBezTo>
                      <a:pt x="416" y="859"/>
                      <a:pt x="422" y="869"/>
                      <a:pt x="430" y="877"/>
                    </a:cubicBezTo>
                    <a:cubicBezTo>
                      <a:pt x="432" y="879"/>
                      <a:pt x="434" y="881"/>
                      <a:pt x="436" y="883"/>
                    </a:cubicBezTo>
                    <a:cubicBezTo>
                      <a:pt x="437" y="884"/>
                      <a:pt x="437" y="886"/>
                      <a:pt x="438" y="888"/>
                    </a:cubicBezTo>
                    <a:cubicBezTo>
                      <a:pt x="434" y="887"/>
                      <a:pt x="431" y="887"/>
                      <a:pt x="428" y="887"/>
                    </a:cubicBezTo>
                    <a:cubicBezTo>
                      <a:pt x="422" y="887"/>
                      <a:pt x="416" y="889"/>
                      <a:pt x="412" y="894"/>
                    </a:cubicBezTo>
                    <a:cubicBezTo>
                      <a:pt x="405" y="901"/>
                      <a:pt x="403" y="915"/>
                      <a:pt x="407" y="924"/>
                    </a:cubicBezTo>
                    <a:cubicBezTo>
                      <a:pt x="407" y="925"/>
                      <a:pt x="407" y="925"/>
                      <a:pt x="408" y="925"/>
                    </a:cubicBezTo>
                    <a:cubicBezTo>
                      <a:pt x="412" y="931"/>
                      <a:pt x="416" y="937"/>
                      <a:pt x="422" y="942"/>
                    </a:cubicBezTo>
                    <a:cubicBezTo>
                      <a:pt x="424" y="943"/>
                      <a:pt x="426" y="944"/>
                      <a:pt x="427" y="947"/>
                    </a:cubicBezTo>
                    <a:cubicBezTo>
                      <a:pt x="426" y="947"/>
                      <a:pt x="425" y="947"/>
                      <a:pt x="423" y="947"/>
                    </a:cubicBezTo>
                    <a:cubicBezTo>
                      <a:pt x="407" y="947"/>
                      <a:pt x="390" y="945"/>
                      <a:pt x="373" y="944"/>
                    </a:cubicBezTo>
                    <a:cubicBezTo>
                      <a:pt x="366" y="943"/>
                      <a:pt x="360" y="943"/>
                      <a:pt x="354" y="940"/>
                    </a:cubicBezTo>
                    <a:cubicBezTo>
                      <a:pt x="352" y="939"/>
                      <a:pt x="350" y="939"/>
                      <a:pt x="348" y="939"/>
                    </a:cubicBezTo>
                    <a:cubicBezTo>
                      <a:pt x="340" y="938"/>
                      <a:pt x="331" y="936"/>
                      <a:pt x="323" y="935"/>
                    </a:cubicBezTo>
                    <a:cubicBezTo>
                      <a:pt x="317" y="934"/>
                      <a:pt x="311" y="932"/>
                      <a:pt x="306" y="931"/>
                    </a:cubicBezTo>
                    <a:cubicBezTo>
                      <a:pt x="302" y="930"/>
                      <a:pt x="299" y="929"/>
                      <a:pt x="296" y="929"/>
                    </a:cubicBezTo>
                    <a:cubicBezTo>
                      <a:pt x="291" y="927"/>
                      <a:pt x="286" y="926"/>
                      <a:pt x="281" y="925"/>
                    </a:cubicBezTo>
                    <a:cubicBezTo>
                      <a:pt x="280" y="925"/>
                      <a:pt x="280" y="925"/>
                      <a:pt x="280" y="925"/>
                    </a:cubicBezTo>
                    <a:cubicBezTo>
                      <a:pt x="278" y="922"/>
                      <a:pt x="274" y="923"/>
                      <a:pt x="271" y="922"/>
                    </a:cubicBezTo>
                    <a:cubicBezTo>
                      <a:pt x="265" y="920"/>
                      <a:pt x="259" y="919"/>
                      <a:pt x="252" y="918"/>
                    </a:cubicBezTo>
                    <a:cubicBezTo>
                      <a:pt x="247" y="916"/>
                      <a:pt x="242" y="915"/>
                      <a:pt x="236" y="913"/>
                    </a:cubicBezTo>
                    <a:cubicBezTo>
                      <a:pt x="233" y="912"/>
                      <a:pt x="229" y="911"/>
                      <a:pt x="226" y="910"/>
                    </a:cubicBezTo>
                    <a:cubicBezTo>
                      <a:pt x="221" y="908"/>
                      <a:pt x="217" y="907"/>
                      <a:pt x="212" y="906"/>
                    </a:cubicBezTo>
                    <a:cubicBezTo>
                      <a:pt x="209" y="905"/>
                      <a:pt x="206" y="903"/>
                      <a:pt x="203" y="902"/>
                    </a:cubicBezTo>
                    <a:cubicBezTo>
                      <a:pt x="200" y="902"/>
                      <a:pt x="198" y="901"/>
                      <a:pt x="195" y="900"/>
                    </a:cubicBezTo>
                    <a:cubicBezTo>
                      <a:pt x="194" y="899"/>
                      <a:pt x="192" y="899"/>
                      <a:pt x="191" y="899"/>
                    </a:cubicBezTo>
                    <a:cubicBezTo>
                      <a:pt x="182" y="895"/>
                      <a:pt x="172" y="892"/>
                      <a:pt x="163" y="888"/>
                    </a:cubicBezTo>
                    <a:cubicBezTo>
                      <a:pt x="157" y="885"/>
                      <a:pt x="150" y="882"/>
                      <a:pt x="144" y="880"/>
                    </a:cubicBezTo>
                    <a:cubicBezTo>
                      <a:pt x="136" y="877"/>
                      <a:pt x="128" y="873"/>
                      <a:pt x="121" y="869"/>
                    </a:cubicBezTo>
                    <a:cubicBezTo>
                      <a:pt x="120" y="868"/>
                      <a:pt x="119" y="868"/>
                      <a:pt x="118" y="867"/>
                    </a:cubicBezTo>
                    <a:cubicBezTo>
                      <a:pt x="108" y="863"/>
                      <a:pt x="97" y="859"/>
                      <a:pt x="87" y="855"/>
                    </a:cubicBezTo>
                    <a:cubicBezTo>
                      <a:pt x="80" y="852"/>
                      <a:pt x="72" y="849"/>
                      <a:pt x="65" y="846"/>
                    </a:cubicBezTo>
                    <a:cubicBezTo>
                      <a:pt x="62" y="845"/>
                      <a:pt x="59" y="845"/>
                      <a:pt x="56" y="844"/>
                    </a:cubicBezTo>
                    <a:cubicBezTo>
                      <a:pt x="55" y="843"/>
                      <a:pt x="53" y="843"/>
                      <a:pt x="52" y="842"/>
                    </a:cubicBezTo>
                    <a:cubicBezTo>
                      <a:pt x="49" y="841"/>
                      <a:pt x="46" y="840"/>
                      <a:pt x="43" y="839"/>
                    </a:cubicBezTo>
                    <a:cubicBezTo>
                      <a:pt x="35" y="836"/>
                      <a:pt x="27" y="833"/>
                      <a:pt x="19" y="830"/>
                    </a:cubicBezTo>
                    <a:cubicBezTo>
                      <a:pt x="13" y="828"/>
                      <a:pt x="6" y="828"/>
                      <a:pt x="0" y="828"/>
                    </a:cubicBezTo>
                    <a:cubicBezTo>
                      <a:pt x="0" y="552"/>
                      <a:pt x="0" y="276"/>
                      <a:pt x="0" y="0"/>
                    </a:cubicBezTo>
                    <a:cubicBezTo>
                      <a:pt x="794" y="0"/>
                      <a:pt x="1587" y="0"/>
                      <a:pt x="2381" y="0"/>
                    </a:cubicBezTo>
                    <a:cubicBezTo>
                      <a:pt x="2381" y="122"/>
                      <a:pt x="2381" y="243"/>
                      <a:pt x="2381" y="365"/>
                    </a:cubicBezTo>
                    <a:cubicBezTo>
                      <a:pt x="2380" y="368"/>
                      <a:pt x="2380" y="370"/>
                      <a:pt x="2381" y="372"/>
                    </a:cubicBezTo>
                    <a:cubicBezTo>
                      <a:pt x="2381" y="373"/>
                      <a:pt x="2381" y="374"/>
                      <a:pt x="2381" y="375"/>
                    </a:cubicBezTo>
                    <a:cubicBezTo>
                      <a:pt x="2381" y="376"/>
                      <a:pt x="2380" y="377"/>
                      <a:pt x="2380" y="378"/>
                    </a:cubicBezTo>
                    <a:cubicBezTo>
                      <a:pt x="2380" y="385"/>
                      <a:pt x="2380" y="392"/>
                      <a:pt x="2380" y="400"/>
                    </a:cubicBezTo>
                    <a:cubicBezTo>
                      <a:pt x="2380" y="400"/>
                      <a:pt x="2381" y="401"/>
                      <a:pt x="2381" y="402"/>
                    </a:cubicBezTo>
                    <a:cubicBezTo>
                      <a:pt x="2381" y="403"/>
                      <a:pt x="2381" y="404"/>
                      <a:pt x="2381" y="405"/>
                    </a:cubicBezTo>
                    <a:cubicBezTo>
                      <a:pt x="2381" y="406"/>
                      <a:pt x="2380" y="407"/>
                      <a:pt x="2380" y="409"/>
                    </a:cubicBezTo>
                    <a:cubicBezTo>
                      <a:pt x="2380" y="415"/>
                      <a:pt x="2380" y="420"/>
                      <a:pt x="2380" y="426"/>
                    </a:cubicBezTo>
                    <a:cubicBezTo>
                      <a:pt x="2380" y="427"/>
                      <a:pt x="2381" y="427"/>
                      <a:pt x="2381" y="428"/>
                    </a:cubicBezTo>
                    <a:cubicBezTo>
                      <a:pt x="2381" y="429"/>
                      <a:pt x="2381" y="430"/>
                      <a:pt x="2381" y="431"/>
                    </a:cubicBezTo>
                    <a:cubicBezTo>
                      <a:pt x="2381" y="432"/>
                      <a:pt x="2380" y="433"/>
                      <a:pt x="2380" y="434"/>
                    </a:cubicBezTo>
                    <a:cubicBezTo>
                      <a:pt x="2380" y="437"/>
                      <a:pt x="2380" y="440"/>
                      <a:pt x="2380" y="443"/>
                    </a:cubicBezTo>
                    <a:cubicBezTo>
                      <a:pt x="2380" y="469"/>
                      <a:pt x="2380" y="496"/>
                      <a:pt x="2380" y="522"/>
                    </a:cubicBezTo>
                    <a:cubicBezTo>
                      <a:pt x="2380" y="534"/>
                      <a:pt x="2379" y="546"/>
                      <a:pt x="2379" y="559"/>
                    </a:cubicBezTo>
                    <a:cubicBezTo>
                      <a:pt x="2379" y="559"/>
                      <a:pt x="2379" y="559"/>
                      <a:pt x="2379" y="560"/>
                    </a:cubicBezTo>
                    <a:cubicBezTo>
                      <a:pt x="2379" y="571"/>
                      <a:pt x="2379" y="583"/>
                      <a:pt x="2379" y="594"/>
                    </a:cubicBezTo>
                    <a:cubicBezTo>
                      <a:pt x="2379" y="610"/>
                      <a:pt x="2379" y="625"/>
                      <a:pt x="2379" y="640"/>
                    </a:cubicBezTo>
                    <a:cubicBezTo>
                      <a:pt x="2378" y="664"/>
                      <a:pt x="2379" y="688"/>
                      <a:pt x="2379" y="712"/>
                    </a:cubicBezTo>
                    <a:cubicBezTo>
                      <a:pt x="2379" y="726"/>
                      <a:pt x="2378" y="740"/>
                      <a:pt x="2378" y="753"/>
                    </a:cubicBezTo>
                    <a:cubicBezTo>
                      <a:pt x="2378" y="768"/>
                      <a:pt x="2378" y="783"/>
                      <a:pt x="2378" y="797"/>
                    </a:cubicBezTo>
                    <a:cubicBezTo>
                      <a:pt x="2378" y="811"/>
                      <a:pt x="2378" y="825"/>
                      <a:pt x="2378" y="839"/>
                    </a:cubicBezTo>
                    <a:cubicBezTo>
                      <a:pt x="2378" y="848"/>
                      <a:pt x="2378" y="856"/>
                      <a:pt x="2378" y="865"/>
                    </a:cubicBezTo>
                    <a:cubicBezTo>
                      <a:pt x="2378" y="876"/>
                      <a:pt x="2378" y="886"/>
                      <a:pt x="2377" y="897"/>
                    </a:cubicBezTo>
                    <a:cubicBezTo>
                      <a:pt x="2377" y="916"/>
                      <a:pt x="2377" y="936"/>
                      <a:pt x="2377" y="955"/>
                    </a:cubicBezTo>
                    <a:cubicBezTo>
                      <a:pt x="2377" y="963"/>
                      <a:pt x="2377" y="970"/>
                      <a:pt x="2377" y="978"/>
                    </a:cubicBezTo>
                    <a:cubicBezTo>
                      <a:pt x="2375" y="978"/>
                      <a:pt x="2375" y="978"/>
                      <a:pt x="2375" y="978"/>
                    </a:cubicBezTo>
                    <a:cubicBezTo>
                      <a:pt x="2372" y="977"/>
                      <a:pt x="2370" y="975"/>
                      <a:pt x="2368" y="974"/>
                    </a:cubicBezTo>
                    <a:cubicBezTo>
                      <a:pt x="2359" y="971"/>
                      <a:pt x="2350" y="968"/>
                      <a:pt x="2342" y="965"/>
                    </a:cubicBezTo>
                    <a:cubicBezTo>
                      <a:pt x="2334" y="962"/>
                      <a:pt x="2325" y="960"/>
                      <a:pt x="2317" y="958"/>
                    </a:cubicBezTo>
                    <a:cubicBezTo>
                      <a:pt x="2307" y="956"/>
                      <a:pt x="2297" y="954"/>
                      <a:pt x="2286" y="952"/>
                    </a:cubicBezTo>
                    <a:cubicBezTo>
                      <a:pt x="2276" y="950"/>
                      <a:pt x="2266" y="948"/>
                      <a:pt x="2255" y="948"/>
                    </a:cubicBezTo>
                    <a:cubicBezTo>
                      <a:pt x="2236" y="947"/>
                      <a:pt x="2217" y="948"/>
                      <a:pt x="2198" y="948"/>
                    </a:cubicBezTo>
                    <a:cubicBezTo>
                      <a:pt x="2191" y="948"/>
                      <a:pt x="2185" y="948"/>
                      <a:pt x="2179" y="949"/>
                    </a:cubicBezTo>
                    <a:cubicBezTo>
                      <a:pt x="2169" y="949"/>
                      <a:pt x="2159" y="948"/>
                      <a:pt x="2150" y="950"/>
                    </a:cubicBezTo>
                    <a:cubicBezTo>
                      <a:pt x="2143" y="951"/>
                      <a:pt x="2136" y="951"/>
                      <a:pt x="2129" y="951"/>
                    </a:cubicBezTo>
                    <a:cubicBezTo>
                      <a:pt x="2117" y="952"/>
                      <a:pt x="2104" y="953"/>
                      <a:pt x="2091" y="954"/>
                    </a:cubicBezTo>
                    <a:cubicBezTo>
                      <a:pt x="2082" y="955"/>
                      <a:pt x="2073" y="957"/>
                      <a:pt x="2063" y="958"/>
                    </a:cubicBezTo>
                    <a:cubicBezTo>
                      <a:pt x="2054" y="960"/>
                      <a:pt x="2045" y="961"/>
                      <a:pt x="2036" y="962"/>
                    </a:cubicBezTo>
                    <a:cubicBezTo>
                      <a:pt x="2031" y="963"/>
                      <a:pt x="2025" y="964"/>
                      <a:pt x="2019" y="965"/>
                    </a:cubicBezTo>
                    <a:cubicBezTo>
                      <a:pt x="2013" y="966"/>
                      <a:pt x="2007" y="967"/>
                      <a:pt x="2002" y="968"/>
                    </a:cubicBezTo>
                    <a:cubicBezTo>
                      <a:pt x="1990" y="970"/>
                      <a:pt x="1978" y="972"/>
                      <a:pt x="1966" y="973"/>
                    </a:cubicBezTo>
                    <a:cubicBezTo>
                      <a:pt x="1964" y="974"/>
                      <a:pt x="1962" y="974"/>
                      <a:pt x="1960" y="974"/>
                    </a:cubicBezTo>
                    <a:cubicBezTo>
                      <a:pt x="1948" y="976"/>
                      <a:pt x="1935" y="977"/>
                      <a:pt x="1923" y="978"/>
                    </a:cubicBezTo>
                    <a:cubicBezTo>
                      <a:pt x="1903" y="980"/>
                      <a:pt x="1883" y="981"/>
                      <a:pt x="1864" y="983"/>
                    </a:cubicBezTo>
                    <a:cubicBezTo>
                      <a:pt x="1851" y="984"/>
                      <a:pt x="1838" y="985"/>
                      <a:pt x="1826" y="986"/>
                    </a:cubicBezTo>
                    <a:cubicBezTo>
                      <a:pt x="1824" y="986"/>
                      <a:pt x="1823" y="986"/>
                      <a:pt x="1822" y="986"/>
                    </a:cubicBezTo>
                    <a:cubicBezTo>
                      <a:pt x="1808" y="987"/>
                      <a:pt x="1794" y="988"/>
                      <a:pt x="1780" y="988"/>
                    </a:cubicBezTo>
                    <a:cubicBezTo>
                      <a:pt x="1768" y="989"/>
                      <a:pt x="1756" y="989"/>
                      <a:pt x="1745" y="989"/>
                    </a:cubicBezTo>
                    <a:cubicBezTo>
                      <a:pt x="1737" y="989"/>
                      <a:pt x="1728" y="989"/>
                      <a:pt x="1720" y="989"/>
                    </a:cubicBezTo>
                    <a:cubicBezTo>
                      <a:pt x="1710" y="989"/>
                      <a:pt x="1701" y="989"/>
                      <a:pt x="1691" y="988"/>
                    </a:cubicBezTo>
                    <a:cubicBezTo>
                      <a:pt x="1690" y="988"/>
                      <a:pt x="1688" y="988"/>
                      <a:pt x="1686" y="988"/>
                    </a:cubicBezTo>
                    <a:cubicBezTo>
                      <a:pt x="1686" y="986"/>
                      <a:pt x="1686" y="985"/>
                      <a:pt x="1686" y="984"/>
                    </a:cubicBezTo>
                    <a:cubicBezTo>
                      <a:pt x="1686" y="974"/>
                      <a:pt x="1686" y="965"/>
                      <a:pt x="1687" y="956"/>
                    </a:cubicBezTo>
                    <a:cubicBezTo>
                      <a:pt x="1687" y="946"/>
                      <a:pt x="1688" y="937"/>
                      <a:pt x="1688" y="927"/>
                    </a:cubicBezTo>
                    <a:cubicBezTo>
                      <a:pt x="1689" y="911"/>
                      <a:pt x="1691" y="895"/>
                      <a:pt x="1691" y="879"/>
                    </a:cubicBezTo>
                    <a:cubicBezTo>
                      <a:pt x="1691" y="878"/>
                      <a:pt x="1691" y="877"/>
                      <a:pt x="1691" y="876"/>
                    </a:cubicBezTo>
                    <a:cubicBezTo>
                      <a:pt x="1691" y="871"/>
                      <a:pt x="1692" y="866"/>
                      <a:pt x="1692" y="861"/>
                    </a:cubicBezTo>
                    <a:cubicBezTo>
                      <a:pt x="1692" y="854"/>
                      <a:pt x="1693" y="848"/>
                      <a:pt x="1693" y="841"/>
                    </a:cubicBezTo>
                    <a:cubicBezTo>
                      <a:pt x="1695" y="841"/>
                      <a:pt x="1696" y="843"/>
                      <a:pt x="1697" y="844"/>
                    </a:cubicBezTo>
                    <a:cubicBezTo>
                      <a:pt x="1702" y="849"/>
                      <a:pt x="1708" y="852"/>
                      <a:pt x="1714" y="854"/>
                    </a:cubicBezTo>
                    <a:cubicBezTo>
                      <a:pt x="1716" y="854"/>
                      <a:pt x="1717" y="855"/>
                      <a:pt x="1718" y="855"/>
                    </a:cubicBezTo>
                    <a:cubicBezTo>
                      <a:pt x="1729" y="858"/>
                      <a:pt x="1740" y="859"/>
                      <a:pt x="1750" y="856"/>
                    </a:cubicBezTo>
                    <a:cubicBezTo>
                      <a:pt x="1762" y="852"/>
                      <a:pt x="1771" y="844"/>
                      <a:pt x="1775" y="832"/>
                    </a:cubicBezTo>
                    <a:cubicBezTo>
                      <a:pt x="1777" y="826"/>
                      <a:pt x="1778" y="819"/>
                      <a:pt x="1778" y="812"/>
                    </a:cubicBezTo>
                    <a:cubicBezTo>
                      <a:pt x="1778" y="798"/>
                      <a:pt x="1776" y="785"/>
                      <a:pt x="1768" y="773"/>
                    </a:cubicBezTo>
                    <a:cubicBezTo>
                      <a:pt x="1767" y="772"/>
                      <a:pt x="1766" y="770"/>
                      <a:pt x="1766" y="768"/>
                    </a:cubicBezTo>
                    <a:cubicBezTo>
                      <a:pt x="1772" y="767"/>
                      <a:pt x="1777" y="764"/>
                      <a:pt x="1781" y="760"/>
                    </a:cubicBezTo>
                    <a:cubicBezTo>
                      <a:pt x="1784" y="758"/>
                      <a:pt x="1786" y="755"/>
                      <a:pt x="1787" y="752"/>
                    </a:cubicBezTo>
                    <a:cubicBezTo>
                      <a:pt x="1789" y="746"/>
                      <a:pt x="1788" y="741"/>
                      <a:pt x="1788" y="735"/>
                    </a:cubicBezTo>
                    <a:cubicBezTo>
                      <a:pt x="1787" y="724"/>
                      <a:pt x="1782" y="714"/>
                      <a:pt x="1774" y="706"/>
                    </a:cubicBezTo>
                    <a:cubicBezTo>
                      <a:pt x="1773" y="705"/>
                      <a:pt x="1772" y="704"/>
                      <a:pt x="1771" y="703"/>
                    </a:cubicBezTo>
                    <a:cubicBezTo>
                      <a:pt x="1772" y="702"/>
                      <a:pt x="1772" y="702"/>
                      <a:pt x="1773" y="702"/>
                    </a:cubicBezTo>
                    <a:cubicBezTo>
                      <a:pt x="1777" y="702"/>
                      <a:pt x="1780" y="702"/>
                      <a:pt x="1784" y="701"/>
                    </a:cubicBezTo>
                    <a:cubicBezTo>
                      <a:pt x="1789" y="701"/>
                      <a:pt x="1795" y="701"/>
                      <a:pt x="1800" y="696"/>
                    </a:cubicBezTo>
                    <a:cubicBezTo>
                      <a:pt x="1800" y="696"/>
                      <a:pt x="1801" y="696"/>
                      <a:pt x="1802" y="695"/>
                    </a:cubicBezTo>
                    <a:cubicBezTo>
                      <a:pt x="1807" y="693"/>
                      <a:pt x="1811" y="690"/>
                      <a:pt x="1815" y="686"/>
                    </a:cubicBezTo>
                    <a:cubicBezTo>
                      <a:pt x="1822" y="677"/>
                      <a:pt x="1828" y="668"/>
                      <a:pt x="1833" y="658"/>
                    </a:cubicBezTo>
                    <a:cubicBezTo>
                      <a:pt x="1836" y="649"/>
                      <a:pt x="1839" y="640"/>
                      <a:pt x="1838" y="630"/>
                    </a:cubicBezTo>
                    <a:cubicBezTo>
                      <a:pt x="1838" y="624"/>
                      <a:pt x="1837" y="618"/>
                      <a:pt x="1837" y="613"/>
                    </a:cubicBezTo>
                    <a:cubicBezTo>
                      <a:pt x="1837" y="608"/>
                      <a:pt x="1836" y="604"/>
                      <a:pt x="1834" y="600"/>
                    </a:cubicBezTo>
                    <a:cubicBezTo>
                      <a:pt x="1832" y="595"/>
                      <a:pt x="1830" y="590"/>
                      <a:pt x="1827" y="586"/>
                    </a:cubicBezTo>
                    <a:cubicBezTo>
                      <a:pt x="1823" y="581"/>
                      <a:pt x="1819" y="575"/>
                      <a:pt x="1815" y="571"/>
                    </a:cubicBezTo>
                    <a:cubicBezTo>
                      <a:pt x="1805" y="563"/>
                      <a:pt x="1794" y="559"/>
                      <a:pt x="1781" y="561"/>
                    </a:cubicBezTo>
                    <a:cubicBezTo>
                      <a:pt x="1778" y="562"/>
                      <a:pt x="1776" y="562"/>
                      <a:pt x="1774" y="563"/>
                    </a:cubicBezTo>
                    <a:cubicBezTo>
                      <a:pt x="1772" y="563"/>
                      <a:pt x="1769" y="563"/>
                      <a:pt x="1767" y="563"/>
                    </a:cubicBezTo>
                    <a:cubicBezTo>
                      <a:pt x="1767" y="561"/>
                      <a:pt x="1766" y="560"/>
                      <a:pt x="1767" y="558"/>
                    </a:cubicBezTo>
                    <a:cubicBezTo>
                      <a:pt x="1768" y="556"/>
                      <a:pt x="1768" y="553"/>
                      <a:pt x="1768" y="550"/>
                    </a:cubicBezTo>
                    <a:cubicBezTo>
                      <a:pt x="1770" y="535"/>
                      <a:pt x="1762" y="523"/>
                      <a:pt x="1750" y="516"/>
                    </a:cubicBezTo>
                    <a:cubicBezTo>
                      <a:pt x="1746" y="514"/>
                      <a:pt x="1742" y="513"/>
                      <a:pt x="1737" y="514"/>
                    </a:cubicBezTo>
                    <a:cubicBezTo>
                      <a:pt x="1731" y="514"/>
                      <a:pt x="1725" y="515"/>
                      <a:pt x="1720" y="518"/>
                    </a:cubicBezTo>
                    <a:cubicBezTo>
                      <a:pt x="1719" y="519"/>
                      <a:pt x="1717" y="520"/>
                      <a:pt x="1715" y="521"/>
                    </a:cubicBezTo>
                    <a:cubicBezTo>
                      <a:pt x="1715" y="519"/>
                      <a:pt x="1715" y="518"/>
                      <a:pt x="1715" y="517"/>
                    </a:cubicBezTo>
                    <a:cubicBezTo>
                      <a:pt x="1716" y="512"/>
                      <a:pt x="1717" y="506"/>
                      <a:pt x="1718" y="501"/>
                    </a:cubicBezTo>
                    <a:cubicBezTo>
                      <a:pt x="1718" y="491"/>
                      <a:pt x="1718" y="481"/>
                      <a:pt x="1714" y="472"/>
                    </a:cubicBezTo>
                    <a:cubicBezTo>
                      <a:pt x="1712" y="467"/>
                      <a:pt x="1710" y="462"/>
                      <a:pt x="1706" y="458"/>
                    </a:cubicBezTo>
                    <a:cubicBezTo>
                      <a:pt x="1704" y="456"/>
                      <a:pt x="1701" y="454"/>
                      <a:pt x="1699" y="452"/>
                    </a:cubicBezTo>
                    <a:cubicBezTo>
                      <a:pt x="1696" y="449"/>
                      <a:pt x="1693" y="447"/>
                      <a:pt x="1689" y="447"/>
                    </a:cubicBezTo>
                    <a:cubicBezTo>
                      <a:pt x="1687" y="447"/>
                      <a:pt x="1686" y="447"/>
                      <a:pt x="1684" y="447"/>
                    </a:cubicBezTo>
                    <a:cubicBezTo>
                      <a:pt x="1679" y="446"/>
                      <a:pt x="1673" y="448"/>
                      <a:pt x="1668" y="448"/>
                    </a:cubicBezTo>
                    <a:cubicBezTo>
                      <a:pt x="1667" y="448"/>
                      <a:pt x="1666" y="449"/>
                      <a:pt x="1665" y="450"/>
                    </a:cubicBezTo>
                    <a:cubicBezTo>
                      <a:pt x="1660" y="452"/>
                      <a:pt x="1655" y="455"/>
                      <a:pt x="1651" y="458"/>
                    </a:cubicBezTo>
                    <a:cubicBezTo>
                      <a:pt x="1649" y="460"/>
                      <a:pt x="1647" y="462"/>
                      <a:pt x="1645" y="464"/>
                    </a:cubicBezTo>
                    <a:cubicBezTo>
                      <a:pt x="1642" y="466"/>
                      <a:pt x="1640" y="469"/>
                      <a:pt x="1638" y="472"/>
                    </a:cubicBezTo>
                    <a:cubicBezTo>
                      <a:pt x="1636" y="474"/>
                      <a:pt x="1635" y="476"/>
                      <a:pt x="1634" y="478"/>
                    </a:cubicBezTo>
                    <a:cubicBezTo>
                      <a:pt x="1631" y="482"/>
                      <a:pt x="1629" y="486"/>
                      <a:pt x="1625" y="490"/>
                    </a:cubicBezTo>
                    <a:cubicBezTo>
                      <a:pt x="1625" y="489"/>
                      <a:pt x="1624" y="489"/>
                      <a:pt x="1624" y="489"/>
                    </a:cubicBezTo>
                    <a:cubicBezTo>
                      <a:pt x="1623" y="487"/>
                      <a:pt x="1622" y="486"/>
                      <a:pt x="1622" y="484"/>
                    </a:cubicBezTo>
                    <a:cubicBezTo>
                      <a:pt x="1617" y="476"/>
                      <a:pt x="1610" y="469"/>
                      <a:pt x="1603" y="463"/>
                    </a:cubicBezTo>
                    <a:cubicBezTo>
                      <a:pt x="1601" y="461"/>
                      <a:pt x="1599" y="460"/>
                      <a:pt x="1597" y="459"/>
                    </a:cubicBezTo>
                    <a:cubicBezTo>
                      <a:pt x="1591" y="457"/>
                      <a:pt x="1585" y="455"/>
                      <a:pt x="1579" y="454"/>
                    </a:cubicBezTo>
                    <a:cubicBezTo>
                      <a:pt x="1572" y="453"/>
                      <a:pt x="1565" y="453"/>
                      <a:pt x="1558" y="456"/>
                    </a:cubicBezTo>
                    <a:cubicBezTo>
                      <a:pt x="1554" y="458"/>
                      <a:pt x="1549" y="459"/>
                      <a:pt x="1545" y="463"/>
                    </a:cubicBezTo>
                    <a:cubicBezTo>
                      <a:pt x="1541" y="466"/>
                      <a:pt x="1538" y="469"/>
                      <a:pt x="1534" y="473"/>
                    </a:cubicBezTo>
                    <a:cubicBezTo>
                      <a:pt x="1532" y="475"/>
                      <a:pt x="1530" y="478"/>
                      <a:pt x="1528" y="481"/>
                    </a:cubicBezTo>
                    <a:cubicBezTo>
                      <a:pt x="1526" y="486"/>
                      <a:pt x="1524" y="492"/>
                      <a:pt x="1523" y="498"/>
                    </a:cubicBezTo>
                    <a:cubicBezTo>
                      <a:pt x="1523" y="502"/>
                      <a:pt x="1523" y="506"/>
                      <a:pt x="1521" y="510"/>
                    </a:cubicBezTo>
                    <a:cubicBezTo>
                      <a:pt x="1521" y="511"/>
                      <a:pt x="1521" y="512"/>
                      <a:pt x="1521" y="513"/>
                    </a:cubicBezTo>
                    <a:cubicBezTo>
                      <a:pt x="1522" y="521"/>
                      <a:pt x="1522" y="528"/>
                      <a:pt x="1524" y="536"/>
                    </a:cubicBezTo>
                    <a:cubicBezTo>
                      <a:pt x="1525" y="537"/>
                      <a:pt x="1524" y="539"/>
                      <a:pt x="1525" y="541"/>
                    </a:cubicBezTo>
                    <a:cubicBezTo>
                      <a:pt x="1517" y="540"/>
                      <a:pt x="1510" y="539"/>
                      <a:pt x="1503" y="537"/>
                    </a:cubicBezTo>
                    <a:cubicBezTo>
                      <a:pt x="1498" y="537"/>
                      <a:pt x="1494" y="537"/>
                      <a:pt x="1490" y="539"/>
                    </a:cubicBezTo>
                    <a:cubicBezTo>
                      <a:pt x="1487" y="540"/>
                      <a:pt x="1485" y="540"/>
                      <a:pt x="1483" y="541"/>
                    </a:cubicBezTo>
                    <a:cubicBezTo>
                      <a:pt x="1468" y="547"/>
                      <a:pt x="1456" y="561"/>
                      <a:pt x="1453" y="576"/>
                    </a:cubicBezTo>
                    <a:cubicBezTo>
                      <a:pt x="1453" y="578"/>
                      <a:pt x="1453" y="580"/>
                      <a:pt x="1452" y="582"/>
                    </a:cubicBezTo>
                    <a:cubicBezTo>
                      <a:pt x="1450" y="589"/>
                      <a:pt x="1449" y="597"/>
                      <a:pt x="1451" y="605"/>
                    </a:cubicBezTo>
                    <a:cubicBezTo>
                      <a:pt x="1452" y="611"/>
                      <a:pt x="1454" y="616"/>
                      <a:pt x="1455" y="622"/>
                    </a:cubicBezTo>
                    <a:cubicBezTo>
                      <a:pt x="1456" y="623"/>
                      <a:pt x="1456" y="624"/>
                      <a:pt x="1457" y="625"/>
                    </a:cubicBezTo>
                    <a:cubicBezTo>
                      <a:pt x="1463" y="633"/>
                      <a:pt x="1469" y="642"/>
                      <a:pt x="1478" y="649"/>
                    </a:cubicBezTo>
                    <a:cubicBezTo>
                      <a:pt x="1478" y="649"/>
                      <a:pt x="1479" y="650"/>
                      <a:pt x="1480" y="651"/>
                    </a:cubicBezTo>
                    <a:cubicBezTo>
                      <a:pt x="1478" y="653"/>
                      <a:pt x="1476" y="654"/>
                      <a:pt x="1473" y="655"/>
                    </a:cubicBezTo>
                    <a:cubicBezTo>
                      <a:pt x="1472" y="656"/>
                      <a:pt x="1470" y="657"/>
                      <a:pt x="1469" y="658"/>
                    </a:cubicBezTo>
                    <a:cubicBezTo>
                      <a:pt x="1463" y="662"/>
                      <a:pt x="1459" y="667"/>
                      <a:pt x="1454" y="673"/>
                    </a:cubicBezTo>
                    <a:cubicBezTo>
                      <a:pt x="1451" y="678"/>
                      <a:pt x="1449" y="683"/>
                      <a:pt x="1448" y="689"/>
                    </a:cubicBezTo>
                    <a:cubicBezTo>
                      <a:pt x="1448" y="693"/>
                      <a:pt x="1448" y="698"/>
                      <a:pt x="1448" y="702"/>
                    </a:cubicBezTo>
                    <a:cubicBezTo>
                      <a:pt x="1448" y="704"/>
                      <a:pt x="1448" y="706"/>
                      <a:pt x="1449" y="707"/>
                    </a:cubicBezTo>
                    <a:cubicBezTo>
                      <a:pt x="1451" y="713"/>
                      <a:pt x="1453" y="720"/>
                      <a:pt x="1456" y="726"/>
                    </a:cubicBezTo>
                    <a:cubicBezTo>
                      <a:pt x="1461" y="738"/>
                      <a:pt x="1469" y="747"/>
                      <a:pt x="1479" y="755"/>
                    </a:cubicBezTo>
                    <a:cubicBezTo>
                      <a:pt x="1491" y="763"/>
                      <a:pt x="1503" y="768"/>
                      <a:pt x="1518" y="764"/>
                    </a:cubicBezTo>
                    <a:cubicBezTo>
                      <a:pt x="1520" y="763"/>
                      <a:pt x="1523" y="763"/>
                      <a:pt x="1525" y="763"/>
                    </a:cubicBezTo>
                    <a:cubicBezTo>
                      <a:pt x="1528" y="763"/>
                      <a:pt x="1531" y="763"/>
                      <a:pt x="1534" y="763"/>
                    </a:cubicBezTo>
                    <a:cubicBezTo>
                      <a:pt x="1535" y="763"/>
                      <a:pt x="1536" y="763"/>
                      <a:pt x="1538" y="764"/>
                    </a:cubicBezTo>
                    <a:cubicBezTo>
                      <a:pt x="1537" y="765"/>
                      <a:pt x="1537" y="766"/>
                      <a:pt x="1536" y="767"/>
                    </a:cubicBezTo>
                    <a:cubicBezTo>
                      <a:pt x="1532" y="774"/>
                      <a:pt x="1532" y="782"/>
                      <a:pt x="1532" y="789"/>
                    </a:cubicBezTo>
                    <a:cubicBezTo>
                      <a:pt x="1532" y="798"/>
                      <a:pt x="1533" y="807"/>
                      <a:pt x="1537" y="815"/>
                    </a:cubicBezTo>
                    <a:cubicBezTo>
                      <a:pt x="1539" y="821"/>
                      <a:pt x="1543" y="825"/>
                      <a:pt x="1549" y="826"/>
                    </a:cubicBezTo>
                    <a:cubicBezTo>
                      <a:pt x="1556" y="829"/>
                      <a:pt x="1563" y="830"/>
                      <a:pt x="1570" y="831"/>
                    </a:cubicBezTo>
                    <a:cubicBezTo>
                      <a:pt x="1572" y="831"/>
                      <a:pt x="1573" y="831"/>
                      <a:pt x="1575" y="831"/>
                    </a:cubicBezTo>
                    <a:cubicBezTo>
                      <a:pt x="1583" y="830"/>
                      <a:pt x="1590" y="827"/>
                      <a:pt x="1597" y="823"/>
                    </a:cubicBezTo>
                    <a:cubicBezTo>
                      <a:pt x="1598" y="822"/>
                      <a:pt x="1599" y="821"/>
                      <a:pt x="1601" y="822"/>
                    </a:cubicBezTo>
                    <a:cubicBezTo>
                      <a:pt x="1602" y="824"/>
                      <a:pt x="1602" y="826"/>
                      <a:pt x="1601" y="829"/>
                    </a:cubicBezTo>
                    <a:cubicBezTo>
                      <a:pt x="1601" y="831"/>
                      <a:pt x="1601" y="833"/>
                      <a:pt x="1601" y="835"/>
                    </a:cubicBezTo>
                    <a:cubicBezTo>
                      <a:pt x="1601" y="837"/>
                      <a:pt x="1601" y="840"/>
                      <a:pt x="1601" y="843"/>
                    </a:cubicBezTo>
                    <a:cubicBezTo>
                      <a:pt x="1600" y="855"/>
                      <a:pt x="1599" y="867"/>
                      <a:pt x="1599" y="879"/>
                    </a:cubicBezTo>
                    <a:cubicBezTo>
                      <a:pt x="1599" y="881"/>
                      <a:pt x="1598" y="884"/>
                      <a:pt x="1598" y="886"/>
                    </a:cubicBezTo>
                    <a:cubicBezTo>
                      <a:pt x="1598" y="892"/>
                      <a:pt x="1598" y="898"/>
                      <a:pt x="1598" y="904"/>
                    </a:cubicBezTo>
                    <a:cubicBezTo>
                      <a:pt x="1597" y="922"/>
                      <a:pt x="1596" y="939"/>
                      <a:pt x="1595" y="956"/>
                    </a:cubicBezTo>
                    <a:cubicBezTo>
                      <a:pt x="1595" y="963"/>
                      <a:pt x="1595" y="969"/>
                      <a:pt x="1594" y="975"/>
                    </a:cubicBezTo>
                    <a:cubicBezTo>
                      <a:pt x="1594" y="977"/>
                      <a:pt x="1594" y="980"/>
                      <a:pt x="1592" y="982"/>
                    </a:cubicBezTo>
                    <a:cubicBezTo>
                      <a:pt x="1591" y="982"/>
                      <a:pt x="1591" y="982"/>
                      <a:pt x="1590" y="982"/>
                    </a:cubicBezTo>
                    <a:cubicBezTo>
                      <a:pt x="1584" y="981"/>
                      <a:pt x="1579" y="981"/>
                      <a:pt x="1574" y="981"/>
                    </a:cubicBezTo>
                    <a:cubicBezTo>
                      <a:pt x="1551" y="978"/>
                      <a:pt x="1528" y="976"/>
                      <a:pt x="1505" y="974"/>
                    </a:cubicBezTo>
                    <a:cubicBezTo>
                      <a:pt x="1490" y="972"/>
                      <a:pt x="1476" y="970"/>
                      <a:pt x="1461" y="969"/>
                    </a:cubicBezTo>
                    <a:cubicBezTo>
                      <a:pt x="1455" y="968"/>
                      <a:pt x="1448" y="967"/>
                      <a:pt x="1441" y="967"/>
                    </a:cubicBezTo>
                    <a:cubicBezTo>
                      <a:pt x="1431" y="966"/>
                      <a:pt x="1422" y="965"/>
                      <a:pt x="1412" y="964"/>
                    </a:cubicBezTo>
                    <a:cubicBezTo>
                      <a:pt x="1405" y="963"/>
                      <a:pt x="1397" y="962"/>
                      <a:pt x="1390" y="962"/>
                    </a:cubicBezTo>
                    <a:cubicBezTo>
                      <a:pt x="1371" y="961"/>
                      <a:pt x="1353" y="960"/>
                      <a:pt x="1335" y="959"/>
                    </a:cubicBezTo>
                    <a:cubicBezTo>
                      <a:pt x="1321" y="958"/>
                      <a:pt x="1307" y="958"/>
                      <a:pt x="1293" y="958"/>
                    </a:cubicBezTo>
                    <a:cubicBezTo>
                      <a:pt x="1291" y="958"/>
                      <a:pt x="1290" y="958"/>
                      <a:pt x="1289" y="958"/>
                    </a:cubicBezTo>
                    <a:cubicBezTo>
                      <a:pt x="1288" y="956"/>
                      <a:pt x="1287" y="954"/>
                      <a:pt x="1287" y="952"/>
                    </a:cubicBezTo>
                    <a:cubicBezTo>
                      <a:pt x="1288" y="949"/>
                      <a:pt x="1288" y="947"/>
                      <a:pt x="1288" y="944"/>
                    </a:cubicBezTo>
                    <a:cubicBezTo>
                      <a:pt x="1288" y="929"/>
                      <a:pt x="1288" y="915"/>
                      <a:pt x="1288" y="900"/>
                    </a:cubicBezTo>
                    <a:cubicBezTo>
                      <a:pt x="1288" y="897"/>
                      <a:pt x="1288" y="893"/>
                      <a:pt x="1288" y="889"/>
                    </a:cubicBezTo>
                    <a:cubicBezTo>
                      <a:pt x="1288" y="875"/>
                      <a:pt x="1288" y="861"/>
                      <a:pt x="1288" y="847"/>
                    </a:cubicBezTo>
                    <a:cubicBezTo>
                      <a:pt x="1288" y="844"/>
                      <a:pt x="1288" y="841"/>
                      <a:pt x="1288" y="838"/>
                    </a:cubicBezTo>
                    <a:cubicBezTo>
                      <a:pt x="1288" y="829"/>
                      <a:pt x="1288" y="820"/>
                      <a:pt x="1288" y="812"/>
                    </a:cubicBezTo>
                    <a:cubicBezTo>
                      <a:pt x="1288" y="801"/>
                      <a:pt x="1289" y="791"/>
                      <a:pt x="1289" y="781"/>
                    </a:cubicBezTo>
                    <a:cubicBezTo>
                      <a:pt x="1289" y="767"/>
                      <a:pt x="1289" y="753"/>
                      <a:pt x="1289" y="740"/>
                    </a:cubicBezTo>
                    <a:cubicBezTo>
                      <a:pt x="1290" y="733"/>
                      <a:pt x="1290" y="726"/>
                      <a:pt x="1290" y="719"/>
                    </a:cubicBezTo>
                    <a:cubicBezTo>
                      <a:pt x="1290" y="708"/>
                      <a:pt x="1291" y="697"/>
                      <a:pt x="1291" y="686"/>
                    </a:cubicBezTo>
                    <a:cubicBezTo>
                      <a:pt x="1291" y="685"/>
                      <a:pt x="1291" y="684"/>
                      <a:pt x="1293" y="684"/>
                    </a:cubicBezTo>
                    <a:cubicBezTo>
                      <a:pt x="1308" y="693"/>
                      <a:pt x="1322" y="702"/>
                      <a:pt x="1337" y="711"/>
                    </a:cubicBezTo>
                    <a:cubicBezTo>
                      <a:pt x="1339" y="709"/>
                      <a:pt x="1340" y="707"/>
                      <a:pt x="1339" y="705"/>
                    </a:cubicBezTo>
                    <a:cubicBezTo>
                      <a:pt x="1338" y="704"/>
                      <a:pt x="1336" y="703"/>
                      <a:pt x="1335" y="702"/>
                    </a:cubicBezTo>
                    <a:cubicBezTo>
                      <a:pt x="1324" y="696"/>
                      <a:pt x="1313" y="689"/>
                      <a:pt x="1302" y="682"/>
                    </a:cubicBezTo>
                    <a:cubicBezTo>
                      <a:pt x="1292" y="676"/>
                      <a:pt x="1282" y="669"/>
                      <a:pt x="1272" y="663"/>
                    </a:cubicBezTo>
                    <a:cubicBezTo>
                      <a:pt x="1264" y="657"/>
                      <a:pt x="1255" y="651"/>
                      <a:pt x="1246" y="646"/>
                    </a:cubicBezTo>
                    <a:cubicBezTo>
                      <a:pt x="1235" y="640"/>
                      <a:pt x="1224" y="633"/>
                      <a:pt x="1213" y="627"/>
                    </a:cubicBezTo>
                    <a:cubicBezTo>
                      <a:pt x="1201" y="620"/>
                      <a:pt x="1189" y="612"/>
                      <a:pt x="1177" y="605"/>
                    </a:cubicBezTo>
                    <a:cubicBezTo>
                      <a:pt x="1172" y="601"/>
                      <a:pt x="1166" y="598"/>
                      <a:pt x="1161" y="595"/>
                    </a:cubicBezTo>
                    <a:cubicBezTo>
                      <a:pt x="1156" y="592"/>
                      <a:pt x="1151" y="589"/>
                      <a:pt x="1146" y="586"/>
                    </a:cubicBezTo>
                    <a:cubicBezTo>
                      <a:pt x="1135" y="579"/>
                      <a:pt x="1124" y="573"/>
                      <a:pt x="1113" y="567"/>
                    </a:cubicBezTo>
                    <a:cubicBezTo>
                      <a:pt x="1105" y="563"/>
                      <a:pt x="1105" y="562"/>
                      <a:pt x="1098" y="567"/>
                    </a:cubicBezTo>
                    <a:cubicBezTo>
                      <a:pt x="1091" y="571"/>
                      <a:pt x="1084" y="576"/>
                      <a:pt x="1076" y="578"/>
                    </a:cubicBezTo>
                    <a:cubicBezTo>
                      <a:pt x="1075" y="579"/>
                      <a:pt x="1075" y="579"/>
                      <a:pt x="1074" y="579"/>
                    </a:cubicBezTo>
                    <a:cubicBezTo>
                      <a:pt x="1063" y="585"/>
                      <a:pt x="1051" y="591"/>
                      <a:pt x="1040" y="596"/>
                    </a:cubicBezTo>
                    <a:cubicBezTo>
                      <a:pt x="1035" y="599"/>
                      <a:pt x="1030" y="601"/>
                      <a:pt x="1025" y="604"/>
                    </a:cubicBezTo>
                    <a:cubicBezTo>
                      <a:pt x="1018" y="607"/>
                      <a:pt x="1012" y="611"/>
                      <a:pt x="1005" y="615"/>
                    </a:cubicBezTo>
                    <a:cubicBezTo>
                      <a:pt x="1004" y="615"/>
                      <a:pt x="1003" y="615"/>
                      <a:pt x="1002" y="616"/>
                    </a:cubicBezTo>
                    <a:cubicBezTo>
                      <a:pt x="1002" y="609"/>
                      <a:pt x="1002" y="604"/>
                      <a:pt x="1002" y="598"/>
                    </a:cubicBezTo>
                    <a:cubicBezTo>
                      <a:pt x="1002" y="592"/>
                      <a:pt x="1001" y="586"/>
                      <a:pt x="1001" y="580"/>
                    </a:cubicBezTo>
                    <a:cubicBezTo>
                      <a:pt x="1001" y="574"/>
                      <a:pt x="1001" y="569"/>
                      <a:pt x="1001" y="563"/>
                    </a:cubicBezTo>
                    <a:cubicBezTo>
                      <a:pt x="996" y="559"/>
                      <a:pt x="990" y="557"/>
                      <a:pt x="984" y="557"/>
                    </a:cubicBezTo>
                    <a:cubicBezTo>
                      <a:pt x="977" y="558"/>
                      <a:pt x="971" y="558"/>
                      <a:pt x="964" y="558"/>
                    </a:cubicBezTo>
                    <a:cubicBezTo>
                      <a:pt x="964" y="556"/>
                      <a:pt x="963" y="554"/>
                      <a:pt x="962" y="553"/>
                    </a:cubicBezTo>
                    <a:cubicBezTo>
                      <a:pt x="959" y="542"/>
                      <a:pt x="954" y="532"/>
                      <a:pt x="950" y="522"/>
                    </a:cubicBezTo>
                    <a:cubicBezTo>
                      <a:pt x="946" y="514"/>
                      <a:pt x="943" y="507"/>
                      <a:pt x="939" y="500"/>
                    </a:cubicBezTo>
                    <a:cubicBezTo>
                      <a:pt x="939" y="499"/>
                      <a:pt x="938" y="498"/>
                      <a:pt x="940" y="496"/>
                    </a:cubicBezTo>
                    <a:cubicBezTo>
                      <a:pt x="945" y="498"/>
                      <a:pt x="950" y="499"/>
                      <a:pt x="955" y="501"/>
                    </a:cubicBezTo>
                    <a:cubicBezTo>
                      <a:pt x="969" y="505"/>
                      <a:pt x="983" y="510"/>
                      <a:pt x="997" y="515"/>
                    </a:cubicBezTo>
                    <a:cubicBezTo>
                      <a:pt x="1008" y="519"/>
                      <a:pt x="1020" y="523"/>
                      <a:pt x="1032" y="527"/>
                    </a:cubicBezTo>
                    <a:cubicBezTo>
                      <a:pt x="1040" y="530"/>
                      <a:pt x="1048" y="533"/>
                      <a:pt x="1056" y="535"/>
                    </a:cubicBezTo>
                    <a:cubicBezTo>
                      <a:pt x="1062" y="537"/>
                      <a:pt x="1068" y="539"/>
                      <a:pt x="1074" y="541"/>
                    </a:cubicBezTo>
                    <a:cubicBezTo>
                      <a:pt x="1075" y="541"/>
                      <a:pt x="1076" y="542"/>
                      <a:pt x="1077" y="542"/>
                    </a:cubicBezTo>
                    <a:cubicBezTo>
                      <a:pt x="1079" y="538"/>
                      <a:pt x="1079" y="538"/>
                      <a:pt x="1077" y="536"/>
                    </a:cubicBezTo>
                    <a:cubicBezTo>
                      <a:pt x="1066" y="525"/>
                      <a:pt x="1055" y="514"/>
                      <a:pt x="1044" y="503"/>
                    </a:cubicBezTo>
                    <a:cubicBezTo>
                      <a:pt x="1041" y="500"/>
                      <a:pt x="1039" y="498"/>
                      <a:pt x="1036" y="495"/>
                    </a:cubicBezTo>
                    <a:cubicBezTo>
                      <a:pt x="1027" y="487"/>
                      <a:pt x="1019" y="480"/>
                      <a:pt x="1010" y="472"/>
                    </a:cubicBezTo>
                    <a:cubicBezTo>
                      <a:pt x="1005" y="467"/>
                      <a:pt x="1000" y="463"/>
                      <a:pt x="995" y="459"/>
                    </a:cubicBezTo>
                    <a:cubicBezTo>
                      <a:pt x="986" y="450"/>
                      <a:pt x="976" y="442"/>
                      <a:pt x="966" y="434"/>
                    </a:cubicBezTo>
                    <a:cubicBezTo>
                      <a:pt x="965" y="433"/>
                      <a:pt x="965" y="432"/>
                      <a:pt x="964" y="431"/>
                    </a:cubicBezTo>
                    <a:cubicBezTo>
                      <a:pt x="968" y="430"/>
                      <a:pt x="971" y="430"/>
                      <a:pt x="974" y="430"/>
                    </a:cubicBezTo>
                    <a:cubicBezTo>
                      <a:pt x="978" y="430"/>
                      <a:pt x="981" y="430"/>
                      <a:pt x="984" y="430"/>
                    </a:cubicBezTo>
                    <a:cubicBezTo>
                      <a:pt x="991" y="430"/>
                      <a:pt x="998" y="430"/>
                      <a:pt x="1005" y="430"/>
                    </a:cubicBezTo>
                    <a:cubicBezTo>
                      <a:pt x="1011" y="429"/>
                      <a:pt x="1016" y="429"/>
                      <a:pt x="1022" y="429"/>
                    </a:cubicBezTo>
                    <a:cubicBezTo>
                      <a:pt x="1026" y="429"/>
                      <a:pt x="1031" y="429"/>
                      <a:pt x="1035" y="429"/>
                    </a:cubicBezTo>
                    <a:cubicBezTo>
                      <a:pt x="1043" y="428"/>
                      <a:pt x="1051" y="427"/>
                      <a:pt x="1058" y="428"/>
                    </a:cubicBezTo>
                    <a:cubicBezTo>
                      <a:pt x="1060" y="428"/>
                      <a:pt x="1062" y="427"/>
                      <a:pt x="1064" y="427"/>
                    </a:cubicBezTo>
                    <a:cubicBezTo>
                      <a:pt x="1070" y="427"/>
                      <a:pt x="1075" y="427"/>
                      <a:pt x="1080" y="427"/>
                    </a:cubicBezTo>
                    <a:cubicBezTo>
                      <a:pt x="1088" y="426"/>
                      <a:pt x="1096" y="426"/>
                      <a:pt x="1104" y="426"/>
                    </a:cubicBezTo>
                    <a:cubicBezTo>
                      <a:pt x="1113" y="426"/>
                      <a:pt x="1122" y="425"/>
                      <a:pt x="1131" y="425"/>
                    </a:cubicBezTo>
                    <a:cubicBezTo>
                      <a:pt x="1136" y="426"/>
                      <a:pt x="1140" y="426"/>
                      <a:pt x="1145" y="426"/>
                    </a:cubicBezTo>
                    <a:cubicBezTo>
                      <a:pt x="1149" y="425"/>
                      <a:pt x="1149" y="425"/>
                      <a:pt x="1149" y="420"/>
                    </a:cubicBezTo>
                    <a:cubicBezTo>
                      <a:pt x="1149" y="420"/>
                      <a:pt x="1148" y="419"/>
                      <a:pt x="1148" y="419"/>
                    </a:cubicBezTo>
                    <a:cubicBezTo>
                      <a:pt x="1141" y="415"/>
                      <a:pt x="1133" y="412"/>
                      <a:pt x="1126" y="410"/>
                    </a:cubicBezTo>
                    <a:cubicBezTo>
                      <a:pt x="1124" y="410"/>
                      <a:pt x="1123" y="410"/>
                      <a:pt x="1121" y="409"/>
                    </a:cubicBezTo>
                    <a:cubicBezTo>
                      <a:pt x="1113" y="405"/>
                      <a:pt x="1104" y="402"/>
                      <a:pt x="1095" y="398"/>
                    </a:cubicBezTo>
                    <a:cubicBezTo>
                      <a:pt x="1086" y="394"/>
                      <a:pt x="1078" y="390"/>
                      <a:pt x="1069" y="387"/>
                    </a:cubicBezTo>
                    <a:cubicBezTo>
                      <a:pt x="1068" y="387"/>
                      <a:pt x="1066" y="387"/>
                      <a:pt x="1065" y="386"/>
                    </a:cubicBezTo>
                    <a:cubicBezTo>
                      <a:pt x="1056" y="381"/>
                      <a:pt x="1046" y="377"/>
                      <a:pt x="1036" y="373"/>
                    </a:cubicBezTo>
                    <a:cubicBezTo>
                      <a:pt x="1022" y="368"/>
                      <a:pt x="1008" y="363"/>
                      <a:pt x="994" y="358"/>
                    </a:cubicBezTo>
                    <a:cubicBezTo>
                      <a:pt x="988" y="356"/>
                      <a:pt x="982" y="354"/>
                      <a:pt x="976" y="352"/>
                    </a:cubicBezTo>
                    <a:cubicBezTo>
                      <a:pt x="976" y="352"/>
                      <a:pt x="975" y="352"/>
                      <a:pt x="975" y="351"/>
                    </a:cubicBezTo>
                    <a:cubicBezTo>
                      <a:pt x="975" y="351"/>
                      <a:pt x="975" y="350"/>
                      <a:pt x="976" y="350"/>
                    </a:cubicBezTo>
                    <a:cubicBezTo>
                      <a:pt x="977" y="349"/>
                      <a:pt x="978" y="348"/>
                      <a:pt x="979" y="347"/>
                    </a:cubicBezTo>
                    <a:cubicBezTo>
                      <a:pt x="993" y="338"/>
                      <a:pt x="1006" y="328"/>
                      <a:pt x="1019" y="318"/>
                    </a:cubicBezTo>
                    <a:cubicBezTo>
                      <a:pt x="1032" y="307"/>
                      <a:pt x="1045" y="298"/>
                      <a:pt x="1059" y="289"/>
                    </a:cubicBezTo>
                    <a:cubicBezTo>
                      <a:pt x="1065" y="285"/>
                      <a:pt x="1071" y="281"/>
                      <a:pt x="1077" y="277"/>
                    </a:cubicBezTo>
                    <a:cubicBezTo>
                      <a:pt x="1080" y="274"/>
                      <a:pt x="1083" y="271"/>
                      <a:pt x="1087" y="269"/>
                    </a:cubicBezTo>
                    <a:cubicBezTo>
                      <a:pt x="1089" y="268"/>
                      <a:pt x="1091" y="266"/>
                      <a:pt x="1093" y="265"/>
                    </a:cubicBezTo>
                    <a:cubicBezTo>
                      <a:pt x="1093" y="264"/>
                      <a:pt x="1093" y="263"/>
                      <a:pt x="1093" y="262"/>
                    </a:cubicBezTo>
                    <a:cubicBezTo>
                      <a:pt x="1093" y="260"/>
                      <a:pt x="1092" y="260"/>
                      <a:pt x="1091" y="260"/>
                    </a:cubicBezTo>
                    <a:cubicBezTo>
                      <a:pt x="1084" y="260"/>
                      <a:pt x="1078" y="261"/>
                      <a:pt x="1072" y="262"/>
                    </a:cubicBezTo>
                    <a:cubicBezTo>
                      <a:pt x="1058" y="263"/>
                      <a:pt x="1043" y="263"/>
                      <a:pt x="1029" y="265"/>
                    </a:cubicBezTo>
                    <a:cubicBezTo>
                      <a:pt x="1019" y="266"/>
                      <a:pt x="1010" y="267"/>
                      <a:pt x="1000" y="268"/>
                    </a:cubicBezTo>
                    <a:cubicBezTo>
                      <a:pt x="992" y="269"/>
                      <a:pt x="983" y="270"/>
                      <a:pt x="974" y="271"/>
                    </a:cubicBezTo>
                    <a:cubicBezTo>
                      <a:pt x="966" y="272"/>
                      <a:pt x="958" y="273"/>
                      <a:pt x="950" y="274"/>
                    </a:cubicBezTo>
                    <a:cubicBezTo>
                      <a:pt x="944" y="275"/>
                      <a:pt x="938" y="275"/>
                      <a:pt x="933" y="274"/>
                    </a:cubicBezTo>
                    <a:cubicBezTo>
                      <a:pt x="933" y="270"/>
                      <a:pt x="935" y="267"/>
                      <a:pt x="936" y="264"/>
                    </a:cubicBezTo>
                    <a:cubicBezTo>
                      <a:pt x="938" y="260"/>
                      <a:pt x="941" y="256"/>
                      <a:pt x="943" y="251"/>
                    </a:cubicBezTo>
                    <a:cubicBezTo>
                      <a:pt x="944" y="248"/>
                      <a:pt x="946" y="244"/>
                      <a:pt x="948" y="240"/>
                    </a:cubicBezTo>
                    <a:cubicBezTo>
                      <a:pt x="955" y="227"/>
                      <a:pt x="963" y="213"/>
                      <a:pt x="970" y="199"/>
                    </a:cubicBezTo>
                    <a:cubicBezTo>
                      <a:pt x="973" y="194"/>
                      <a:pt x="976" y="188"/>
                      <a:pt x="980" y="183"/>
                    </a:cubicBezTo>
                    <a:cubicBezTo>
                      <a:pt x="981" y="181"/>
                      <a:pt x="981" y="180"/>
                      <a:pt x="980" y="179"/>
                    </a:cubicBezTo>
                    <a:cubicBezTo>
                      <a:pt x="979" y="177"/>
                      <a:pt x="977" y="177"/>
                      <a:pt x="976" y="178"/>
                    </a:cubicBezTo>
                    <a:cubicBezTo>
                      <a:pt x="972" y="179"/>
                      <a:pt x="968" y="181"/>
                      <a:pt x="964" y="183"/>
                    </a:cubicBezTo>
                    <a:cubicBezTo>
                      <a:pt x="951" y="188"/>
                      <a:pt x="939" y="195"/>
                      <a:pt x="927" y="200"/>
                    </a:cubicBezTo>
                    <a:cubicBezTo>
                      <a:pt x="926" y="201"/>
                      <a:pt x="925" y="201"/>
                      <a:pt x="924" y="202"/>
                    </a:cubicBezTo>
                    <a:cubicBezTo>
                      <a:pt x="918" y="205"/>
                      <a:pt x="912" y="209"/>
                      <a:pt x="905" y="212"/>
                    </a:cubicBezTo>
                    <a:cubicBezTo>
                      <a:pt x="901" y="213"/>
                      <a:pt x="897" y="215"/>
                      <a:pt x="893" y="218"/>
                    </a:cubicBezTo>
                    <a:cubicBezTo>
                      <a:pt x="888" y="220"/>
                      <a:pt x="882" y="223"/>
                      <a:pt x="877" y="225"/>
                    </a:cubicBezTo>
                    <a:cubicBezTo>
                      <a:pt x="876" y="226"/>
                      <a:pt x="875" y="226"/>
                      <a:pt x="873" y="227"/>
                    </a:cubicBezTo>
                    <a:cubicBezTo>
                      <a:pt x="873" y="224"/>
                      <a:pt x="873" y="222"/>
                      <a:pt x="874" y="219"/>
                    </a:cubicBezTo>
                    <a:cubicBezTo>
                      <a:pt x="875" y="214"/>
                      <a:pt x="876" y="208"/>
                      <a:pt x="876" y="202"/>
                    </a:cubicBezTo>
                    <a:cubicBezTo>
                      <a:pt x="877" y="197"/>
                      <a:pt x="878" y="192"/>
                      <a:pt x="878" y="187"/>
                    </a:cubicBezTo>
                    <a:cubicBezTo>
                      <a:pt x="879" y="182"/>
                      <a:pt x="879" y="177"/>
                      <a:pt x="880" y="172"/>
                    </a:cubicBezTo>
                    <a:cubicBezTo>
                      <a:pt x="880" y="168"/>
                      <a:pt x="881" y="164"/>
                      <a:pt x="882" y="160"/>
                    </a:cubicBezTo>
                    <a:cubicBezTo>
                      <a:pt x="882" y="159"/>
                      <a:pt x="882" y="158"/>
                      <a:pt x="881" y="157"/>
                    </a:cubicBezTo>
                    <a:cubicBezTo>
                      <a:pt x="880" y="156"/>
                      <a:pt x="879" y="156"/>
                      <a:pt x="877" y="157"/>
                    </a:cubicBezTo>
                    <a:cubicBezTo>
                      <a:pt x="875" y="158"/>
                      <a:pt x="873" y="160"/>
                      <a:pt x="871" y="161"/>
                    </a:cubicBezTo>
                    <a:cubicBezTo>
                      <a:pt x="864" y="167"/>
                      <a:pt x="857" y="174"/>
                      <a:pt x="849" y="180"/>
                    </a:cubicBezTo>
                    <a:cubicBezTo>
                      <a:pt x="840" y="187"/>
                      <a:pt x="831" y="195"/>
                      <a:pt x="821" y="202"/>
                    </a:cubicBezTo>
                    <a:cubicBezTo>
                      <a:pt x="819" y="204"/>
                      <a:pt x="818" y="206"/>
                      <a:pt x="814" y="206"/>
                    </a:cubicBezTo>
                    <a:cubicBezTo>
                      <a:pt x="813" y="203"/>
                      <a:pt x="812" y="199"/>
                      <a:pt x="811" y="195"/>
                    </a:cubicBezTo>
                    <a:cubicBezTo>
                      <a:pt x="811" y="188"/>
                      <a:pt x="810" y="181"/>
                      <a:pt x="809" y="173"/>
                    </a:cubicBezTo>
                    <a:cubicBezTo>
                      <a:pt x="807" y="164"/>
                      <a:pt x="805" y="155"/>
                      <a:pt x="804" y="145"/>
                    </a:cubicBezTo>
                    <a:cubicBezTo>
                      <a:pt x="804" y="140"/>
                      <a:pt x="803" y="135"/>
                      <a:pt x="802" y="129"/>
                    </a:cubicBezTo>
                    <a:cubicBezTo>
                      <a:pt x="800" y="129"/>
                      <a:pt x="798" y="128"/>
                      <a:pt x="796" y="128"/>
                    </a:cubicBezTo>
                    <a:cubicBezTo>
                      <a:pt x="795" y="129"/>
                      <a:pt x="795" y="130"/>
                      <a:pt x="794" y="131"/>
                    </a:cubicBezTo>
                    <a:cubicBezTo>
                      <a:pt x="790" y="139"/>
                      <a:pt x="786" y="147"/>
                      <a:pt x="781" y="155"/>
                    </a:cubicBezTo>
                    <a:cubicBezTo>
                      <a:pt x="779" y="159"/>
                      <a:pt x="776" y="163"/>
                      <a:pt x="774" y="167"/>
                    </a:cubicBezTo>
                    <a:cubicBezTo>
                      <a:pt x="770" y="174"/>
                      <a:pt x="766" y="181"/>
                      <a:pt x="762" y="188"/>
                    </a:cubicBezTo>
                    <a:cubicBezTo>
                      <a:pt x="762" y="189"/>
                      <a:pt x="761" y="190"/>
                      <a:pt x="759" y="191"/>
                    </a:cubicBezTo>
                    <a:cubicBezTo>
                      <a:pt x="758" y="189"/>
                      <a:pt x="757" y="187"/>
                      <a:pt x="756" y="185"/>
                    </a:cubicBezTo>
                    <a:cubicBezTo>
                      <a:pt x="755" y="182"/>
                      <a:pt x="753" y="178"/>
                      <a:pt x="752" y="175"/>
                    </a:cubicBezTo>
                    <a:cubicBezTo>
                      <a:pt x="749" y="170"/>
                      <a:pt x="746" y="165"/>
                      <a:pt x="743" y="160"/>
                    </a:cubicBezTo>
                    <a:cubicBezTo>
                      <a:pt x="739" y="153"/>
                      <a:pt x="736" y="146"/>
                      <a:pt x="733" y="140"/>
                    </a:cubicBezTo>
                    <a:cubicBezTo>
                      <a:pt x="729" y="133"/>
                      <a:pt x="726" y="127"/>
                      <a:pt x="723" y="121"/>
                    </a:cubicBezTo>
                    <a:cubicBezTo>
                      <a:pt x="718" y="113"/>
                      <a:pt x="714" y="104"/>
                      <a:pt x="711" y="95"/>
                    </a:cubicBezTo>
                    <a:cubicBezTo>
                      <a:pt x="710" y="93"/>
                      <a:pt x="708" y="91"/>
                      <a:pt x="707" y="88"/>
                    </a:cubicBezTo>
                    <a:cubicBezTo>
                      <a:pt x="705" y="88"/>
                      <a:pt x="704" y="88"/>
                      <a:pt x="703" y="88"/>
                    </a:cubicBezTo>
                    <a:cubicBezTo>
                      <a:pt x="699" y="89"/>
                      <a:pt x="699" y="92"/>
                      <a:pt x="699" y="96"/>
                    </a:cubicBezTo>
                    <a:cubicBezTo>
                      <a:pt x="701" y="104"/>
                      <a:pt x="700" y="113"/>
                      <a:pt x="700" y="121"/>
                    </a:cubicBezTo>
                    <a:cubicBezTo>
                      <a:pt x="701" y="130"/>
                      <a:pt x="700" y="138"/>
                      <a:pt x="700" y="146"/>
                    </a:cubicBezTo>
                    <a:cubicBezTo>
                      <a:pt x="699" y="154"/>
                      <a:pt x="700" y="162"/>
                      <a:pt x="700" y="169"/>
                    </a:cubicBezTo>
                    <a:cubicBezTo>
                      <a:pt x="701" y="182"/>
                      <a:pt x="702" y="194"/>
                      <a:pt x="701" y="206"/>
                    </a:cubicBezTo>
                    <a:cubicBezTo>
                      <a:pt x="701" y="207"/>
                      <a:pt x="701" y="208"/>
                      <a:pt x="701" y="209"/>
                    </a:cubicBezTo>
                    <a:cubicBezTo>
                      <a:pt x="696" y="206"/>
                      <a:pt x="692" y="203"/>
                      <a:pt x="688" y="200"/>
                    </a:cubicBezTo>
                    <a:cubicBezTo>
                      <a:pt x="682" y="195"/>
                      <a:pt x="676" y="191"/>
                      <a:pt x="670" y="186"/>
                    </a:cubicBezTo>
                    <a:cubicBezTo>
                      <a:pt x="659" y="178"/>
                      <a:pt x="648" y="171"/>
                      <a:pt x="637" y="164"/>
                    </a:cubicBezTo>
                    <a:cubicBezTo>
                      <a:pt x="634" y="162"/>
                      <a:pt x="632" y="163"/>
                      <a:pt x="631" y="165"/>
                    </a:cubicBezTo>
                    <a:cubicBezTo>
                      <a:pt x="631" y="167"/>
                      <a:pt x="631" y="168"/>
                      <a:pt x="631" y="169"/>
                    </a:cubicBezTo>
                    <a:cubicBezTo>
                      <a:pt x="631" y="173"/>
                      <a:pt x="632" y="176"/>
                      <a:pt x="632" y="179"/>
                    </a:cubicBezTo>
                    <a:cubicBezTo>
                      <a:pt x="633" y="184"/>
                      <a:pt x="635" y="188"/>
                      <a:pt x="636" y="192"/>
                    </a:cubicBezTo>
                    <a:cubicBezTo>
                      <a:pt x="634" y="198"/>
                      <a:pt x="638" y="203"/>
                      <a:pt x="636" y="209"/>
                    </a:cubicBezTo>
                    <a:cubicBezTo>
                      <a:pt x="638" y="213"/>
                      <a:pt x="638" y="217"/>
                      <a:pt x="639" y="221"/>
                    </a:cubicBezTo>
                    <a:cubicBezTo>
                      <a:pt x="642" y="228"/>
                      <a:pt x="642" y="236"/>
                      <a:pt x="644" y="244"/>
                    </a:cubicBezTo>
                    <a:cubicBezTo>
                      <a:pt x="642" y="245"/>
                      <a:pt x="640" y="245"/>
                      <a:pt x="639" y="244"/>
                    </a:cubicBezTo>
                    <a:cubicBezTo>
                      <a:pt x="629" y="241"/>
                      <a:pt x="619" y="237"/>
                      <a:pt x="609" y="235"/>
                    </a:cubicBezTo>
                    <a:cubicBezTo>
                      <a:pt x="608" y="235"/>
                      <a:pt x="607" y="235"/>
                      <a:pt x="605" y="234"/>
                    </a:cubicBezTo>
                    <a:cubicBezTo>
                      <a:pt x="600" y="232"/>
                      <a:pt x="594" y="231"/>
                      <a:pt x="589" y="229"/>
                    </a:cubicBezTo>
                    <a:cubicBezTo>
                      <a:pt x="576" y="225"/>
                      <a:pt x="564" y="222"/>
                      <a:pt x="552" y="218"/>
                    </a:cubicBezTo>
                    <a:cubicBezTo>
                      <a:pt x="544" y="216"/>
                      <a:pt x="537" y="214"/>
                      <a:pt x="530" y="213"/>
                    </a:cubicBezTo>
                    <a:cubicBezTo>
                      <a:pt x="524" y="212"/>
                      <a:pt x="519" y="210"/>
                      <a:pt x="514" y="208"/>
                    </a:cubicBezTo>
                    <a:cubicBezTo>
                      <a:pt x="511" y="207"/>
                      <a:pt x="508" y="206"/>
                      <a:pt x="504" y="205"/>
                    </a:cubicBezTo>
                    <a:cubicBezTo>
                      <a:pt x="503" y="204"/>
                      <a:pt x="501" y="205"/>
                      <a:pt x="499" y="206"/>
                    </a:cubicBezTo>
                    <a:cubicBezTo>
                      <a:pt x="498" y="206"/>
                      <a:pt x="497" y="208"/>
                      <a:pt x="496" y="209"/>
                    </a:cubicBezTo>
                    <a:cubicBezTo>
                      <a:pt x="502" y="215"/>
                      <a:pt x="507" y="221"/>
                      <a:pt x="512" y="227"/>
                    </a:cubicBezTo>
                    <a:cubicBezTo>
                      <a:pt x="518" y="234"/>
                      <a:pt x="524" y="242"/>
                      <a:pt x="530" y="249"/>
                    </a:cubicBezTo>
                    <a:cubicBezTo>
                      <a:pt x="541" y="262"/>
                      <a:pt x="553" y="275"/>
                      <a:pt x="565" y="287"/>
                    </a:cubicBezTo>
                    <a:cubicBezTo>
                      <a:pt x="569" y="292"/>
                      <a:pt x="573" y="297"/>
                      <a:pt x="578" y="302"/>
                    </a:cubicBezTo>
                    <a:cubicBezTo>
                      <a:pt x="582" y="306"/>
                      <a:pt x="585" y="311"/>
                      <a:pt x="589" y="315"/>
                    </a:cubicBezTo>
                    <a:cubicBezTo>
                      <a:pt x="590" y="316"/>
                      <a:pt x="590" y="317"/>
                      <a:pt x="591" y="318"/>
                    </a:cubicBezTo>
                    <a:cubicBezTo>
                      <a:pt x="587" y="320"/>
                      <a:pt x="584" y="321"/>
                      <a:pt x="581" y="322"/>
                    </a:cubicBezTo>
                    <a:cubicBezTo>
                      <a:pt x="578" y="323"/>
                      <a:pt x="574" y="323"/>
                      <a:pt x="570" y="324"/>
                    </a:cubicBezTo>
                    <a:cubicBezTo>
                      <a:pt x="565" y="326"/>
                      <a:pt x="560" y="328"/>
                      <a:pt x="554" y="328"/>
                    </a:cubicBezTo>
                    <a:cubicBezTo>
                      <a:pt x="549" y="329"/>
                      <a:pt x="544" y="332"/>
                      <a:pt x="538" y="333"/>
                    </a:cubicBezTo>
                    <a:cubicBezTo>
                      <a:pt x="530" y="336"/>
                      <a:pt x="521" y="338"/>
                      <a:pt x="514" y="344"/>
                    </a:cubicBezTo>
                    <a:cubicBezTo>
                      <a:pt x="512" y="345"/>
                      <a:pt x="510" y="345"/>
                      <a:pt x="508" y="345"/>
                    </a:cubicBezTo>
                    <a:cubicBezTo>
                      <a:pt x="505" y="345"/>
                      <a:pt x="504" y="348"/>
                      <a:pt x="505" y="350"/>
                    </a:cubicBezTo>
                    <a:cubicBezTo>
                      <a:pt x="506" y="351"/>
                      <a:pt x="506" y="352"/>
                      <a:pt x="507" y="352"/>
                    </a:cubicBezTo>
                    <a:cubicBezTo>
                      <a:pt x="515" y="358"/>
                      <a:pt x="523" y="365"/>
                      <a:pt x="532" y="371"/>
                    </a:cubicBezTo>
                    <a:cubicBezTo>
                      <a:pt x="534" y="372"/>
                      <a:pt x="536" y="373"/>
                      <a:pt x="537" y="374"/>
                    </a:cubicBezTo>
                    <a:cubicBezTo>
                      <a:pt x="544" y="378"/>
                      <a:pt x="550" y="382"/>
                      <a:pt x="556" y="386"/>
                    </a:cubicBezTo>
                    <a:cubicBezTo>
                      <a:pt x="563" y="390"/>
                      <a:pt x="569" y="394"/>
                      <a:pt x="575" y="399"/>
                    </a:cubicBezTo>
                    <a:cubicBezTo>
                      <a:pt x="570" y="401"/>
                      <a:pt x="566" y="404"/>
                      <a:pt x="561" y="406"/>
                    </a:cubicBezTo>
                    <a:cubicBezTo>
                      <a:pt x="554" y="409"/>
                      <a:pt x="546" y="412"/>
                      <a:pt x="539" y="415"/>
                    </a:cubicBezTo>
                    <a:cubicBezTo>
                      <a:pt x="538" y="416"/>
                      <a:pt x="536" y="417"/>
                      <a:pt x="535" y="417"/>
                    </a:cubicBezTo>
                    <a:cubicBezTo>
                      <a:pt x="530" y="419"/>
                      <a:pt x="524" y="421"/>
                      <a:pt x="519" y="423"/>
                    </a:cubicBezTo>
                    <a:cubicBezTo>
                      <a:pt x="515" y="425"/>
                      <a:pt x="511" y="427"/>
                      <a:pt x="507" y="429"/>
                    </a:cubicBezTo>
                    <a:cubicBezTo>
                      <a:pt x="500" y="433"/>
                      <a:pt x="492" y="436"/>
                      <a:pt x="485" y="440"/>
                    </a:cubicBezTo>
                    <a:cubicBezTo>
                      <a:pt x="480" y="442"/>
                      <a:pt x="474" y="445"/>
                      <a:pt x="469" y="448"/>
                    </a:cubicBezTo>
                    <a:cubicBezTo>
                      <a:pt x="468" y="448"/>
                      <a:pt x="467" y="449"/>
                      <a:pt x="466" y="450"/>
                    </a:cubicBezTo>
                    <a:cubicBezTo>
                      <a:pt x="466" y="451"/>
                      <a:pt x="466" y="453"/>
                      <a:pt x="466" y="455"/>
                    </a:cubicBezTo>
                    <a:cubicBezTo>
                      <a:pt x="466" y="457"/>
                      <a:pt x="467" y="459"/>
                      <a:pt x="470" y="459"/>
                    </a:cubicBezTo>
                    <a:cubicBezTo>
                      <a:pt x="472" y="459"/>
                      <a:pt x="475" y="459"/>
                      <a:pt x="477" y="459"/>
                    </a:cubicBezTo>
                    <a:cubicBezTo>
                      <a:pt x="479" y="459"/>
                      <a:pt x="482" y="459"/>
                      <a:pt x="484" y="460"/>
                    </a:cubicBezTo>
                    <a:cubicBezTo>
                      <a:pt x="494" y="462"/>
                      <a:pt x="503" y="464"/>
                      <a:pt x="513" y="465"/>
                    </a:cubicBezTo>
                    <a:cubicBezTo>
                      <a:pt x="526" y="467"/>
                      <a:pt x="539" y="470"/>
                      <a:pt x="553" y="471"/>
                    </a:cubicBezTo>
                    <a:cubicBezTo>
                      <a:pt x="561" y="472"/>
                      <a:pt x="569" y="474"/>
                      <a:pt x="577" y="475"/>
                    </a:cubicBezTo>
                    <a:cubicBezTo>
                      <a:pt x="582" y="476"/>
                      <a:pt x="588" y="476"/>
                      <a:pt x="594" y="477"/>
                    </a:cubicBezTo>
                    <a:cubicBezTo>
                      <a:pt x="595" y="478"/>
                      <a:pt x="596" y="477"/>
                      <a:pt x="597" y="479"/>
                    </a:cubicBezTo>
                    <a:cubicBezTo>
                      <a:pt x="597" y="479"/>
                      <a:pt x="597" y="480"/>
                      <a:pt x="597" y="480"/>
                    </a:cubicBezTo>
                    <a:cubicBezTo>
                      <a:pt x="591" y="487"/>
                      <a:pt x="588" y="496"/>
                      <a:pt x="581" y="503"/>
                    </a:cubicBezTo>
                    <a:cubicBezTo>
                      <a:pt x="581" y="503"/>
                      <a:pt x="581" y="504"/>
                      <a:pt x="580" y="505"/>
                    </a:cubicBezTo>
                    <a:cubicBezTo>
                      <a:pt x="577" y="510"/>
                      <a:pt x="574" y="516"/>
                      <a:pt x="571" y="522"/>
                    </a:cubicBezTo>
                    <a:cubicBezTo>
                      <a:pt x="568" y="528"/>
                      <a:pt x="564" y="534"/>
                      <a:pt x="560" y="540"/>
                    </a:cubicBezTo>
                    <a:cubicBezTo>
                      <a:pt x="558" y="543"/>
                      <a:pt x="560" y="546"/>
                      <a:pt x="563" y="546"/>
                    </a:cubicBezTo>
                    <a:cubicBezTo>
                      <a:pt x="566" y="547"/>
                      <a:pt x="568" y="546"/>
                      <a:pt x="571" y="546"/>
                    </a:cubicBezTo>
                    <a:cubicBezTo>
                      <a:pt x="581" y="545"/>
                      <a:pt x="591" y="543"/>
                      <a:pt x="601" y="542"/>
                    </a:cubicBezTo>
                    <a:cubicBezTo>
                      <a:pt x="615" y="540"/>
                      <a:pt x="630" y="538"/>
                      <a:pt x="644" y="537"/>
                    </a:cubicBezTo>
                    <a:cubicBezTo>
                      <a:pt x="644" y="540"/>
                      <a:pt x="644" y="542"/>
                      <a:pt x="643" y="545"/>
                    </a:cubicBezTo>
                    <a:cubicBezTo>
                      <a:pt x="642" y="552"/>
                      <a:pt x="642" y="560"/>
                      <a:pt x="640" y="567"/>
                    </a:cubicBezTo>
                    <a:cubicBezTo>
                      <a:pt x="640" y="568"/>
                      <a:pt x="640" y="570"/>
                      <a:pt x="640" y="572"/>
                    </a:cubicBezTo>
                    <a:cubicBezTo>
                      <a:pt x="640" y="574"/>
                      <a:pt x="640" y="577"/>
                      <a:pt x="640" y="580"/>
                    </a:cubicBezTo>
                    <a:cubicBezTo>
                      <a:pt x="639" y="588"/>
                      <a:pt x="637" y="597"/>
                      <a:pt x="636" y="606"/>
                    </a:cubicBezTo>
                    <a:cubicBezTo>
                      <a:pt x="635" y="609"/>
                      <a:pt x="635" y="613"/>
                      <a:pt x="634" y="617"/>
                    </a:cubicBezTo>
                    <a:cubicBezTo>
                      <a:pt x="632" y="626"/>
                      <a:pt x="631" y="635"/>
                      <a:pt x="631" y="644"/>
                    </a:cubicBezTo>
                    <a:cubicBezTo>
                      <a:pt x="630" y="653"/>
                      <a:pt x="631" y="662"/>
                      <a:pt x="631" y="672"/>
                    </a:cubicBezTo>
                    <a:cubicBezTo>
                      <a:pt x="631" y="672"/>
                      <a:pt x="631" y="672"/>
                      <a:pt x="632" y="673"/>
                    </a:cubicBezTo>
                    <a:cubicBezTo>
                      <a:pt x="632" y="674"/>
                      <a:pt x="633" y="674"/>
                      <a:pt x="634" y="675"/>
                    </a:cubicBezTo>
                    <a:cubicBezTo>
                      <a:pt x="636" y="674"/>
                      <a:pt x="638" y="674"/>
                      <a:pt x="639" y="673"/>
                    </a:cubicBezTo>
                    <a:cubicBezTo>
                      <a:pt x="645" y="669"/>
                      <a:pt x="651" y="664"/>
                      <a:pt x="657" y="659"/>
                    </a:cubicBezTo>
                    <a:cubicBezTo>
                      <a:pt x="664" y="654"/>
                      <a:pt x="669" y="648"/>
                      <a:pt x="676" y="643"/>
                    </a:cubicBezTo>
                    <a:cubicBezTo>
                      <a:pt x="682" y="640"/>
                      <a:pt x="688" y="635"/>
                      <a:pt x="693" y="630"/>
                    </a:cubicBezTo>
                    <a:cubicBezTo>
                      <a:pt x="699" y="625"/>
                      <a:pt x="705" y="621"/>
                      <a:pt x="710" y="616"/>
                    </a:cubicBezTo>
                    <a:cubicBezTo>
                      <a:pt x="716" y="611"/>
                      <a:pt x="721" y="606"/>
                      <a:pt x="726" y="602"/>
                    </a:cubicBezTo>
                    <a:cubicBezTo>
                      <a:pt x="731" y="598"/>
                      <a:pt x="737" y="594"/>
                      <a:pt x="742" y="590"/>
                    </a:cubicBezTo>
                    <a:cubicBezTo>
                      <a:pt x="743" y="590"/>
                      <a:pt x="743" y="590"/>
                      <a:pt x="744" y="589"/>
                    </a:cubicBezTo>
                    <a:cubicBezTo>
                      <a:pt x="745" y="591"/>
                      <a:pt x="746" y="593"/>
                      <a:pt x="747" y="595"/>
                    </a:cubicBezTo>
                    <a:cubicBezTo>
                      <a:pt x="750" y="601"/>
                      <a:pt x="753" y="608"/>
                      <a:pt x="756" y="614"/>
                    </a:cubicBezTo>
                    <a:cubicBezTo>
                      <a:pt x="760" y="624"/>
                      <a:pt x="763" y="634"/>
                      <a:pt x="767" y="644"/>
                    </a:cubicBezTo>
                    <a:close/>
                    <a:moveTo>
                      <a:pt x="2355" y="838"/>
                    </a:moveTo>
                    <a:cubicBezTo>
                      <a:pt x="2355" y="838"/>
                      <a:pt x="2355" y="837"/>
                      <a:pt x="2355" y="837"/>
                    </a:cubicBezTo>
                    <a:cubicBezTo>
                      <a:pt x="2354" y="837"/>
                      <a:pt x="2354" y="837"/>
                      <a:pt x="2354" y="838"/>
                    </a:cubicBezTo>
                    <a:cubicBezTo>
                      <a:pt x="2353" y="838"/>
                      <a:pt x="2354" y="838"/>
                      <a:pt x="2354" y="839"/>
                    </a:cubicBezTo>
                    <a:cubicBezTo>
                      <a:pt x="2354" y="838"/>
                      <a:pt x="2355" y="838"/>
                      <a:pt x="2355" y="838"/>
                    </a:cubicBezTo>
                    <a:close/>
                  </a:path>
                </a:pathLst>
              </a:custGeom>
              <a:solidFill>
                <a:srgbClr val="66CC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80" name="Freeform 67"/>
              <p:cNvSpPr>
                <a:spLocks noEditPoints="1"/>
              </p:cNvSpPr>
              <p:nvPr/>
            </p:nvSpPr>
            <p:spPr bwMode="auto">
              <a:xfrm>
                <a:off x="742" y="2496"/>
                <a:ext cx="1650" cy="639"/>
              </a:xfrm>
              <a:custGeom>
                <a:avLst/>
                <a:gdLst>
                  <a:gd name="T0" fmla="*/ 886 w 2375"/>
                  <a:gd name="T1" fmla="*/ 459 h 905"/>
                  <a:gd name="T2" fmla="*/ 2210 w 2375"/>
                  <a:gd name="T3" fmla="*/ 863 h 905"/>
                  <a:gd name="T4" fmla="*/ 1067 w 2375"/>
                  <a:gd name="T5" fmla="*/ 179 h 905"/>
                  <a:gd name="T6" fmla="*/ 888 w 2375"/>
                  <a:gd name="T7" fmla="*/ 842 h 905"/>
                  <a:gd name="T8" fmla="*/ 1284 w 2375"/>
                  <a:gd name="T9" fmla="*/ 697 h 905"/>
                  <a:gd name="T10" fmla="*/ 1033 w 2375"/>
                  <a:gd name="T11" fmla="*/ 519 h 905"/>
                  <a:gd name="T12" fmla="*/ 963 w 2375"/>
                  <a:gd name="T13" fmla="*/ 313 h 905"/>
                  <a:gd name="T14" fmla="*/ 996 w 2375"/>
                  <a:gd name="T15" fmla="*/ 522 h 905"/>
                  <a:gd name="T16" fmla="*/ 1698 w 2375"/>
                  <a:gd name="T17" fmla="*/ 368 h 905"/>
                  <a:gd name="T18" fmla="*/ 1457 w 2375"/>
                  <a:gd name="T19" fmla="*/ 590 h 905"/>
                  <a:gd name="T20" fmla="*/ 1599 w 2375"/>
                  <a:gd name="T21" fmla="*/ 725 h 905"/>
                  <a:gd name="T22" fmla="*/ 1685 w 2375"/>
                  <a:gd name="T23" fmla="*/ 798 h 905"/>
                  <a:gd name="T24" fmla="*/ 1782 w 2375"/>
                  <a:gd name="T25" fmla="*/ 646 h 905"/>
                  <a:gd name="T26" fmla="*/ 1763 w 2375"/>
                  <a:gd name="T27" fmla="*/ 483 h 905"/>
                  <a:gd name="T28" fmla="*/ 1629 w 2375"/>
                  <a:gd name="T29" fmla="*/ 413 h 905"/>
                  <a:gd name="T30" fmla="*/ 1457 w 2375"/>
                  <a:gd name="T31" fmla="*/ 495 h 905"/>
                  <a:gd name="T32" fmla="*/ 605 w 2375"/>
                  <a:gd name="T33" fmla="*/ 396 h 905"/>
                  <a:gd name="T34" fmla="*/ 519 w 2375"/>
                  <a:gd name="T35" fmla="*/ 138 h 905"/>
                  <a:gd name="T36" fmla="*/ 495 w 2375"/>
                  <a:gd name="T37" fmla="*/ 369 h 905"/>
                  <a:gd name="T38" fmla="*/ 756 w 2375"/>
                  <a:gd name="T39" fmla="*/ 122 h 905"/>
                  <a:gd name="T40" fmla="*/ 645 w 2375"/>
                  <a:gd name="T41" fmla="*/ 499 h 905"/>
                  <a:gd name="T42" fmla="*/ 710 w 2375"/>
                  <a:gd name="T43" fmla="*/ 732 h 905"/>
                  <a:gd name="T44" fmla="*/ 580 w 2375"/>
                  <a:gd name="T45" fmla="*/ 661 h 905"/>
                  <a:gd name="T46" fmla="*/ 446 w 2375"/>
                  <a:gd name="T47" fmla="*/ 800 h 905"/>
                  <a:gd name="T48" fmla="*/ 710 w 2375"/>
                  <a:gd name="T49" fmla="*/ 857 h 905"/>
                  <a:gd name="T50" fmla="*/ 970 w 2375"/>
                  <a:gd name="T51" fmla="*/ 98 h 905"/>
                  <a:gd name="T52" fmla="*/ 838 w 2375"/>
                  <a:gd name="T53" fmla="*/ 130 h 905"/>
                  <a:gd name="T54" fmla="*/ 800 w 2375"/>
                  <a:gd name="T55" fmla="*/ 616 h 905"/>
                  <a:gd name="T56" fmla="*/ 637 w 2375"/>
                  <a:gd name="T57" fmla="*/ 174 h 905"/>
                  <a:gd name="T58" fmla="*/ 689 w 2375"/>
                  <a:gd name="T59" fmla="*/ 469 h 905"/>
                  <a:gd name="T60" fmla="*/ 956 w 2375"/>
                  <a:gd name="T61" fmla="*/ 307 h 905"/>
                  <a:gd name="T62" fmla="*/ 794 w 2375"/>
                  <a:gd name="T63" fmla="*/ 43 h 905"/>
                  <a:gd name="T64" fmla="*/ 924 w 2375"/>
                  <a:gd name="T65" fmla="*/ 114 h 905"/>
                  <a:gd name="T66" fmla="*/ 1059 w 2375"/>
                  <a:gd name="T67" fmla="*/ 201 h 905"/>
                  <a:gd name="T68" fmla="*/ 1035 w 2375"/>
                  <a:gd name="T69" fmla="*/ 341 h 905"/>
                  <a:gd name="T70" fmla="*/ 962 w 2375"/>
                  <a:gd name="T71" fmla="*/ 465 h 905"/>
                  <a:gd name="T72" fmla="*/ 1335 w 2375"/>
                  <a:gd name="T73" fmla="*/ 614 h 905"/>
                  <a:gd name="T74" fmla="*/ 1461 w 2375"/>
                  <a:gd name="T75" fmla="*/ 881 h 905"/>
                  <a:gd name="T76" fmla="*/ 1538 w 2375"/>
                  <a:gd name="T77" fmla="*/ 676 h 905"/>
                  <a:gd name="T78" fmla="*/ 1503 w 2375"/>
                  <a:gd name="T79" fmla="*/ 449 h 905"/>
                  <a:gd name="T80" fmla="*/ 1668 w 2375"/>
                  <a:gd name="T81" fmla="*/ 360 h 905"/>
                  <a:gd name="T82" fmla="*/ 1838 w 2375"/>
                  <a:gd name="T83" fmla="*/ 542 h 905"/>
                  <a:gd name="T84" fmla="*/ 1692 w 2375"/>
                  <a:gd name="T85" fmla="*/ 773 h 905"/>
                  <a:gd name="T86" fmla="*/ 2091 w 2375"/>
                  <a:gd name="T87" fmla="*/ 866 h 905"/>
                  <a:gd name="T88" fmla="*/ 1992 w 2375"/>
                  <a:gd name="T89" fmla="*/ 886 h 905"/>
                  <a:gd name="T90" fmla="*/ 1389 w 2375"/>
                  <a:gd name="T91" fmla="*/ 878 h 905"/>
                  <a:gd name="T92" fmla="*/ 1174 w 2375"/>
                  <a:gd name="T93" fmla="*/ 875 h 905"/>
                  <a:gd name="T94" fmla="*/ 892 w 2375"/>
                  <a:gd name="T95" fmla="*/ 860 h 905"/>
                  <a:gd name="T96" fmla="*/ 212 w 2375"/>
                  <a:gd name="T97" fmla="*/ 822 h 905"/>
                  <a:gd name="T98" fmla="*/ 191 w 2375"/>
                  <a:gd name="T99" fmla="*/ 811 h 905"/>
                  <a:gd name="T100" fmla="*/ 412 w 2375"/>
                  <a:gd name="T101" fmla="*/ 806 h 905"/>
                  <a:gd name="T102" fmla="*/ 548 w 2375"/>
                  <a:gd name="T103" fmla="*/ 625 h 905"/>
                  <a:gd name="T104" fmla="*/ 733 w 2375"/>
                  <a:gd name="T105" fmla="*/ 780 h 905"/>
                  <a:gd name="T106" fmla="*/ 884 w 2375"/>
                  <a:gd name="T107" fmla="*/ 679 h 905"/>
                  <a:gd name="T108" fmla="*/ 927 w 2375"/>
                  <a:gd name="T109" fmla="*/ 492 h 905"/>
                  <a:gd name="T110" fmla="*/ 785 w 2375"/>
                  <a:gd name="T111" fmla="*/ 599 h 905"/>
                  <a:gd name="T112" fmla="*/ 640 w 2375"/>
                  <a:gd name="T113" fmla="*/ 479 h 905"/>
                  <a:gd name="T114" fmla="*/ 469 w 2375"/>
                  <a:gd name="T115" fmla="*/ 360 h 905"/>
                  <a:gd name="T116" fmla="*/ 578 w 2375"/>
                  <a:gd name="T117" fmla="*/ 214 h 905"/>
                  <a:gd name="T118" fmla="*/ 637 w 2375"/>
                  <a:gd name="T119" fmla="*/ 76 h 905"/>
                  <a:gd name="T120" fmla="*/ 765 w 2375"/>
                  <a:gd name="T121" fmla="*/ 109 h 9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2375" h="905">
                    <a:moveTo>
                      <a:pt x="886" y="459"/>
                    </a:moveTo>
                    <a:cubicBezTo>
                      <a:pt x="885" y="460"/>
                      <a:pt x="885" y="461"/>
                      <a:pt x="883" y="463"/>
                    </a:cubicBezTo>
                    <a:cubicBezTo>
                      <a:pt x="886" y="464"/>
                      <a:pt x="887" y="465"/>
                      <a:pt x="889" y="466"/>
                    </a:cubicBezTo>
                    <a:cubicBezTo>
                      <a:pt x="897" y="469"/>
                      <a:pt x="904" y="474"/>
                      <a:pt x="911" y="477"/>
                    </a:cubicBezTo>
                    <a:cubicBezTo>
                      <a:pt x="916" y="480"/>
                      <a:pt x="921" y="483"/>
                      <a:pt x="926" y="486"/>
                    </a:cubicBezTo>
                    <a:cubicBezTo>
                      <a:pt x="927" y="486"/>
                      <a:pt x="928" y="486"/>
                      <a:pt x="930" y="487"/>
                    </a:cubicBezTo>
                    <a:cubicBezTo>
                      <a:pt x="930" y="482"/>
                      <a:pt x="930" y="477"/>
                      <a:pt x="930" y="472"/>
                    </a:cubicBezTo>
                    <a:cubicBezTo>
                      <a:pt x="933" y="471"/>
                      <a:pt x="935" y="471"/>
                      <a:pt x="937" y="471"/>
                    </a:cubicBezTo>
                    <a:cubicBezTo>
                      <a:pt x="942" y="471"/>
                      <a:pt x="948" y="471"/>
                      <a:pt x="954" y="471"/>
                    </a:cubicBezTo>
                    <a:cubicBezTo>
                      <a:pt x="955" y="471"/>
                      <a:pt x="956" y="470"/>
                      <a:pt x="958" y="470"/>
                    </a:cubicBezTo>
                    <a:cubicBezTo>
                      <a:pt x="957" y="468"/>
                      <a:pt x="957" y="467"/>
                      <a:pt x="957" y="465"/>
                    </a:cubicBezTo>
                    <a:cubicBezTo>
                      <a:pt x="953" y="456"/>
                      <a:pt x="949" y="447"/>
                      <a:pt x="945" y="438"/>
                    </a:cubicBezTo>
                    <a:cubicBezTo>
                      <a:pt x="942" y="430"/>
                      <a:pt x="939" y="422"/>
                      <a:pt x="935" y="414"/>
                    </a:cubicBezTo>
                    <a:cubicBezTo>
                      <a:pt x="935" y="412"/>
                      <a:pt x="934" y="410"/>
                      <a:pt x="932" y="409"/>
                    </a:cubicBezTo>
                    <a:cubicBezTo>
                      <a:pt x="932" y="409"/>
                      <a:pt x="931" y="409"/>
                      <a:pt x="931" y="410"/>
                    </a:cubicBezTo>
                    <a:cubicBezTo>
                      <a:pt x="928" y="415"/>
                      <a:pt x="924" y="418"/>
                      <a:pt x="921" y="423"/>
                    </a:cubicBezTo>
                    <a:cubicBezTo>
                      <a:pt x="920" y="425"/>
                      <a:pt x="918" y="427"/>
                      <a:pt x="916" y="429"/>
                    </a:cubicBezTo>
                    <a:cubicBezTo>
                      <a:pt x="913" y="432"/>
                      <a:pt x="911" y="436"/>
                      <a:pt x="908" y="440"/>
                    </a:cubicBezTo>
                    <a:cubicBezTo>
                      <a:pt x="906" y="441"/>
                      <a:pt x="905" y="443"/>
                      <a:pt x="903" y="444"/>
                    </a:cubicBezTo>
                    <a:cubicBezTo>
                      <a:pt x="902" y="445"/>
                      <a:pt x="901" y="446"/>
                      <a:pt x="899" y="447"/>
                    </a:cubicBezTo>
                    <a:cubicBezTo>
                      <a:pt x="895" y="451"/>
                      <a:pt x="891" y="455"/>
                      <a:pt x="886" y="459"/>
                    </a:cubicBezTo>
                    <a:close/>
                    <a:moveTo>
                      <a:pt x="2247" y="863"/>
                    </a:moveTo>
                    <a:cubicBezTo>
                      <a:pt x="2247" y="863"/>
                      <a:pt x="2246" y="863"/>
                      <a:pt x="2246" y="863"/>
                    </a:cubicBezTo>
                    <a:cubicBezTo>
                      <a:pt x="2242" y="863"/>
                      <a:pt x="2238" y="863"/>
                      <a:pt x="2235" y="863"/>
                    </a:cubicBezTo>
                    <a:cubicBezTo>
                      <a:pt x="2235" y="863"/>
                      <a:pt x="2235" y="863"/>
                      <a:pt x="2235" y="863"/>
                    </a:cubicBezTo>
                    <a:cubicBezTo>
                      <a:pt x="2239" y="863"/>
                      <a:pt x="2243" y="863"/>
                      <a:pt x="2247" y="863"/>
                    </a:cubicBezTo>
                    <a:close/>
                    <a:moveTo>
                      <a:pt x="2284" y="867"/>
                    </a:moveTo>
                    <a:cubicBezTo>
                      <a:pt x="2275" y="865"/>
                      <a:pt x="2265" y="863"/>
                      <a:pt x="2255" y="864"/>
                    </a:cubicBezTo>
                    <a:cubicBezTo>
                      <a:pt x="2264" y="866"/>
                      <a:pt x="2274" y="867"/>
                      <a:pt x="2284" y="868"/>
                    </a:cubicBezTo>
                    <a:cubicBezTo>
                      <a:pt x="2284" y="868"/>
                      <a:pt x="2284" y="868"/>
                      <a:pt x="2284" y="868"/>
                    </a:cubicBezTo>
                    <a:cubicBezTo>
                      <a:pt x="2284" y="868"/>
                      <a:pt x="2284" y="867"/>
                      <a:pt x="2284" y="867"/>
                    </a:cubicBezTo>
                    <a:close/>
                    <a:moveTo>
                      <a:pt x="2217" y="863"/>
                    </a:moveTo>
                    <a:cubicBezTo>
                      <a:pt x="2217" y="863"/>
                      <a:pt x="2217" y="863"/>
                      <a:pt x="2217" y="863"/>
                    </a:cubicBezTo>
                    <a:cubicBezTo>
                      <a:pt x="2217" y="863"/>
                      <a:pt x="2217" y="863"/>
                      <a:pt x="2217" y="863"/>
                    </a:cubicBezTo>
                    <a:close/>
                    <a:moveTo>
                      <a:pt x="2222" y="863"/>
                    </a:moveTo>
                    <a:cubicBezTo>
                      <a:pt x="2221" y="863"/>
                      <a:pt x="2221" y="863"/>
                      <a:pt x="2221" y="863"/>
                    </a:cubicBezTo>
                    <a:cubicBezTo>
                      <a:pt x="2221" y="863"/>
                      <a:pt x="2221" y="863"/>
                      <a:pt x="2221" y="863"/>
                    </a:cubicBezTo>
                    <a:cubicBezTo>
                      <a:pt x="2221" y="863"/>
                      <a:pt x="2222" y="863"/>
                      <a:pt x="2222" y="863"/>
                    </a:cubicBezTo>
                    <a:cubicBezTo>
                      <a:pt x="2222" y="863"/>
                      <a:pt x="2222" y="863"/>
                      <a:pt x="2222" y="863"/>
                    </a:cubicBezTo>
                    <a:close/>
                    <a:moveTo>
                      <a:pt x="2210" y="863"/>
                    </a:moveTo>
                    <a:cubicBezTo>
                      <a:pt x="2210" y="863"/>
                      <a:pt x="2210" y="863"/>
                      <a:pt x="2210" y="863"/>
                    </a:cubicBezTo>
                    <a:cubicBezTo>
                      <a:pt x="2210" y="863"/>
                      <a:pt x="2210" y="863"/>
                      <a:pt x="2210" y="863"/>
                    </a:cubicBezTo>
                    <a:cubicBezTo>
                      <a:pt x="2210" y="863"/>
                      <a:pt x="2210" y="863"/>
                      <a:pt x="2210" y="863"/>
                    </a:cubicBezTo>
                    <a:cubicBezTo>
                      <a:pt x="2210" y="863"/>
                      <a:pt x="2210" y="863"/>
                      <a:pt x="2210" y="863"/>
                    </a:cubicBezTo>
                    <a:close/>
                    <a:moveTo>
                      <a:pt x="1004" y="185"/>
                    </a:moveTo>
                    <a:cubicBezTo>
                      <a:pt x="994" y="187"/>
                      <a:pt x="984" y="188"/>
                      <a:pt x="974" y="189"/>
                    </a:cubicBezTo>
                    <a:cubicBezTo>
                      <a:pt x="961" y="190"/>
                      <a:pt x="948" y="192"/>
                      <a:pt x="935" y="193"/>
                    </a:cubicBezTo>
                    <a:cubicBezTo>
                      <a:pt x="933" y="194"/>
                      <a:pt x="932" y="194"/>
                      <a:pt x="931" y="195"/>
                    </a:cubicBezTo>
                    <a:cubicBezTo>
                      <a:pt x="932" y="196"/>
                      <a:pt x="932" y="197"/>
                      <a:pt x="933" y="197"/>
                    </a:cubicBezTo>
                    <a:cubicBezTo>
                      <a:pt x="937" y="204"/>
                      <a:pt x="943" y="211"/>
                      <a:pt x="947" y="218"/>
                    </a:cubicBezTo>
                    <a:cubicBezTo>
                      <a:pt x="948" y="221"/>
                      <a:pt x="951" y="224"/>
                      <a:pt x="952" y="227"/>
                    </a:cubicBezTo>
                    <a:cubicBezTo>
                      <a:pt x="952" y="229"/>
                      <a:pt x="953" y="230"/>
                      <a:pt x="954" y="231"/>
                    </a:cubicBezTo>
                    <a:cubicBezTo>
                      <a:pt x="957" y="236"/>
                      <a:pt x="959" y="241"/>
                      <a:pt x="960" y="247"/>
                    </a:cubicBezTo>
                    <a:cubicBezTo>
                      <a:pt x="961" y="251"/>
                      <a:pt x="962" y="255"/>
                      <a:pt x="963" y="258"/>
                    </a:cubicBezTo>
                    <a:cubicBezTo>
                      <a:pt x="968" y="260"/>
                      <a:pt x="968" y="260"/>
                      <a:pt x="971" y="257"/>
                    </a:cubicBezTo>
                    <a:cubicBezTo>
                      <a:pt x="974" y="254"/>
                      <a:pt x="977" y="251"/>
                      <a:pt x="981" y="248"/>
                    </a:cubicBezTo>
                    <a:cubicBezTo>
                      <a:pt x="986" y="244"/>
                      <a:pt x="992" y="241"/>
                      <a:pt x="998" y="237"/>
                    </a:cubicBezTo>
                    <a:cubicBezTo>
                      <a:pt x="1003" y="233"/>
                      <a:pt x="1009" y="230"/>
                      <a:pt x="1014" y="226"/>
                    </a:cubicBezTo>
                    <a:cubicBezTo>
                      <a:pt x="1023" y="220"/>
                      <a:pt x="1033" y="212"/>
                      <a:pt x="1042" y="206"/>
                    </a:cubicBezTo>
                    <a:cubicBezTo>
                      <a:pt x="1047" y="202"/>
                      <a:pt x="1052" y="199"/>
                      <a:pt x="1057" y="196"/>
                    </a:cubicBezTo>
                    <a:cubicBezTo>
                      <a:pt x="1064" y="191"/>
                      <a:pt x="1072" y="186"/>
                      <a:pt x="1079" y="180"/>
                    </a:cubicBezTo>
                    <a:cubicBezTo>
                      <a:pt x="1080" y="180"/>
                      <a:pt x="1082" y="180"/>
                      <a:pt x="1081" y="178"/>
                    </a:cubicBezTo>
                    <a:cubicBezTo>
                      <a:pt x="1076" y="178"/>
                      <a:pt x="1072" y="179"/>
                      <a:pt x="1067" y="179"/>
                    </a:cubicBezTo>
                    <a:cubicBezTo>
                      <a:pt x="1064" y="180"/>
                      <a:pt x="1062" y="180"/>
                      <a:pt x="1059" y="180"/>
                    </a:cubicBezTo>
                    <a:cubicBezTo>
                      <a:pt x="1050" y="181"/>
                      <a:pt x="1042" y="181"/>
                      <a:pt x="1033" y="181"/>
                    </a:cubicBezTo>
                    <a:cubicBezTo>
                      <a:pt x="1023" y="183"/>
                      <a:pt x="1014" y="183"/>
                      <a:pt x="1004" y="185"/>
                    </a:cubicBezTo>
                    <a:close/>
                    <a:moveTo>
                      <a:pt x="993" y="540"/>
                    </a:moveTo>
                    <a:cubicBezTo>
                      <a:pt x="987" y="543"/>
                      <a:pt x="982" y="546"/>
                      <a:pt x="976" y="549"/>
                    </a:cubicBezTo>
                    <a:cubicBezTo>
                      <a:pt x="967" y="553"/>
                      <a:pt x="958" y="558"/>
                      <a:pt x="949" y="563"/>
                    </a:cubicBezTo>
                    <a:cubicBezTo>
                      <a:pt x="939" y="569"/>
                      <a:pt x="928" y="575"/>
                      <a:pt x="917" y="580"/>
                    </a:cubicBezTo>
                    <a:cubicBezTo>
                      <a:pt x="909" y="584"/>
                      <a:pt x="901" y="589"/>
                      <a:pt x="893" y="593"/>
                    </a:cubicBezTo>
                    <a:cubicBezTo>
                      <a:pt x="891" y="594"/>
                      <a:pt x="890" y="595"/>
                      <a:pt x="889" y="596"/>
                    </a:cubicBezTo>
                    <a:cubicBezTo>
                      <a:pt x="889" y="598"/>
                      <a:pt x="889" y="600"/>
                      <a:pt x="889" y="603"/>
                    </a:cubicBezTo>
                    <a:cubicBezTo>
                      <a:pt x="890" y="606"/>
                      <a:pt x="889" y="609"/>
                      <a:pt x="889" y="613"/>
                    </a:cubicBezTo>
                    <a:cubicBezTo>
                      <a:pt x="889" y="614"/>
                      <a:pt x="889" y="615"/>
                      <a:pt x="889" y="616"/>
                    </a:cubicBezTo>
                    <a:cubicBezTo>
                      <a:pt x="889" y="627"/>
                      <a:pt x="890" y="639"/>
                      <a:pt x="888" y="650"/>
                    </a:cubicBezTo>
                    <a:cubicBezTo>
                      <a:pt x="888" y="651"/>
                      <a:pt x="888" y="652"/>
                      <a:pt x="888" y="653"/>
                    </a:cubicBezTo>
                    <a:cubicBezTo>
                      <a:pt x="889" y="663"/>
                      <a:pt x="889" y="673"/>
                      <a:pt x="890" y="684"/>
                    </a:cubicBezTo>
                    <a:cubicBezTo>
                      <a:pt x="891" y="689"/>
                      <a:pt x="890" y="693"/>
                      <a:pt x="890" y="698"/>
                    </a:cubicBezTo>
                    <a:cubicBezTo>
                      <a:pt x="890" y="709"/>
                      <a:pt x="890" y="721"/>
                      <a:pt x="889" y="732"/>
                    </a:cubicBezTo>
                    <a:cubicBezTo>
                      <a:pt x="889" y="743"/>
                      <a:pt x="889" y="755"/>
                      <a:pt x="889" y="767"/>
                    </a:cubicBezTo>
                    <a:cubicBezTo>
                      <a:pt x="889" y="774"/>
                      <a:pt x="889" y="782"/>
                      <a:pt x="889" y="790"/>
                    </a:cubicBezTo>
                    <a:cubicBezTo>
                      <a:pt x="889" y="797"/>
                      <a:pt x="890" y="804"/>
                      <a:pt x="889" y="811"/>
                    </a:cubicBezTo>
                    <a:cubicBezTo>
                      <a:pt x="889" y="821"/>
                      <a:pt x="888" y="832"/>
                      <a:pt x="888" y="842"/>
                    </a:cubicBezTo>
                    <a:cubicBezTo>
                      <a:pt x="888" y="846"/>
                      <a:pt x="889" y="850"/>
                      <a:pt x="890" y="853"/>
                    </a:cubicBezTo>
                    <a:cubicBezTo>
                      <a:pt x="891" y="853"/>
                      <a:pt x="892" y="854"/>
                      <a:pt x="893" y="854"/>
                    </a:cubicBezTo>
                    <a:cubicBezTo>
                      <a:pt x="901" y="855"/>
                      <a:pt x="908" y="856"/>
                      <a:pt x="916" y="857"/>
                    </a:cubicBezTo>
                    <a:cubicBezTo>
                      <a:pt x="927" y="858"/>
                      <a:pt x="938" y="859"/>
                      <a:pt x="949" y="861"/>
                    </a:cubicBezTo>
                    <a:cubicBezTo>
                      <a:pt x="958" y="861"/>
                      <a:pt x="966" y="862"/>
                      <a:pt x="974" y="863"/>
                    </a:cubicBezTo>
                    <a:cubicBezTo>
                      <a:pt x="986" y="865"/>
                      <a:pt x="998" y="866"/>
                      <a:pt x="1009" y="867"/>
                    </a:cubicBezTo>
                    <a:cubicBezTo>
                      <a:pt x="1016" y="868"/>
                      <a:pt x="1023" y="869"/>
                      <a:pt x="1029" y="869"/>
                    </a:cubicBezTo>
                    <a:cubicBezTo>
                      <a:pt x="1044" y="869"/>
                      <a:pt x="1058" y="870"/>
                      <a:pt x="1073" y="870"/>
                    </a:cubicBezTo>
                    <a:cubicBezTo>
                      <a:pt x="1092" y="870"/>
                      <a:pt x="1112" y="871"/>
                      <a:pt x="1132" y="871"/>
                    </a:cubicBezTo>
                    <a:cubicBezTo>
                      <a:pt x="1144" y="871"/>
                      <a:pt x="1156" y="871"/>
                      <a:pt x="1168" y="871"/>
                    </a:cubicBezTo>
                    <a:cubicBezTo>
                      <a:pt x="1178" y="871"/>
                      <a:pt x="1189" y="871"/>
                      <a:pt x="1200" y="870"/>
                    </a:cubicBezTo>
                    <a:cubicBezTo>
                      <a:pt x="1208" y="870"/>
                      <a:pt x="1216" y="870"/>
                      <a:pt x="1224" y="870"/>
                    </a:cubicBezTo>
                    <a:cubicBezTo>
                      <a:pt x="1236" y="870"/>
                      <a:pt x="1248" y="870"/>
                      <a:pt x="1261" y="869"/>
                    </a:cubicBezTo>
                    <a:cubicBezTo>
                      <a:pt x="1266" y="869"/>
                      <a:pt x="1271" y="869"/>
                      <a:pt x="1276" y="869"/>
                    </a:cubicBezTo>
                    <a:cubicBezTo>
                      <a:pt x="1278" y="869"/>
                      <a:pt x="1279" y="869"/>
                      <a:pt x="1281" y="868"/>
                    </a:cubicBezTo>
                    <a:cubicBezTo>
                      <a:pt x="1281" y="867"/>
                      <a:pt x="1281" y="866"/>
                      <a:pt x="1281" y="865"/>
                    </a:cubicBezTo>
                    <a:cubicBezTo>
                      <a:pt x="1282" y="851"/>
                      <a:pt x="1282" y="837"/>
                      <a:pt x="1282" y="823"/>
                    </a:cubicBezTo>
                    <a:cubicBezTo>
                      <a:pt x="1282" y="806"/>
                      <a:pt x="1282" y="789"/>
                      <a:pt x="1282" y="772"/>
                    </a:cubicBezTo>
                    <a:cubicBezTo>
                      <a:pt x="1282" y="766"/>
                      <a:pt x="1282" y="761"/>
                      <a:pt x="1282" y="756"/>
                    </a:cubicBezTo>
                    <a:cubicBezTo>
                      <a:pt x="1281" y="751"/>
                      <a:pt x="1281" y="746"/>
                      <a:pt x="1282" y="741"/>
                    </a:cubicBezTo>
                    <a:cubicBezTo>
                      <a:pt x="1282" y="726"/>
                      <a:pt x="1283" y="712"/>
                      <a:pt x="1284" y="697"/>
                    </a:cubicBezTo>
                    <a:cubicBezTo>
                      <a:pt x="1284" y="687"/>
                      <a:pt x="1284" y="677"/>
                      <a:pt x="1284" y="668"/>
                    </a:cubicBezTo>
                    <a:cubicBezTo>
                      <a:pt x="1284" y="657"/>
                      <a:pt x="1285" y="646"/>
                      <a:pt x="1285" y="635"/>
                    </a:cubicBezTo>
                    <a:cubicBezTo>
                      <a:pt x="1285" y="629"/>
                      <a:pt x="1285" y="622"/>
                      <a:pt x="1285" y="615"/>
                    </a:cubicBezTo>
                    <a:cubicBezTo>
                      <a:pt x="1285" y="609"/>
                      <a:pt x="1286" y="602"/>
                      <a:pt x="1284" y="595"/>
                    </a:cubicBezTo>
                    <a:cubicBezTo>
                      <a:pt x="1284" y="592"/>
                      <a:pt x="1283" y="590"/>
                      <a:pt x="1280" y="588"/>
                    </a:cubicBezTo>
                    <a:cubicBezTo>
                      <a:pt x="1274" y="585"/>
                      <a:pt x="1269" y="581"/>
                      <a:pt x="1263" y="578"/>
                    </a:cubicBezTo>
                    <a:cubicBezTo>
                      <a:pt x="1258" y="574"/>
                      <a:pt x="1253" y="571"/>
                      <a:pt x="1247" y="567"/>
                    </a:cubicBezTo>
                    <a:cubicBezTo>
                      <a:pt x="1242" y="564"/>
                      <a:pt x="1237" y="561"/>
                      <a:pt x="1231" y="557"/>
                    </a:cubicBezTo>
                    <a:cubicBezTo>
                      <a:pt x="1226" y="554"/>
                      <a:pt x="1220" y="551"/>
                      <a:pt x="1215" y="547"/>
                    </a:cubicBezTo>
                    <a:cubicBezTo>
                      <a:pt x="1207" y="543"/>
                      <a:pt x="1199" y="538"/>
                      <a:pt x="1191" y="533"/>
                    </a:cubicBezTo>
                    <a:cubicBezTo>
                      <a:pt x="1180" y="527"/>
                      <a:pt x="1169" y="521"/>
                      <a:pt x="1159" y="514"/>
                    </a:cubicBezTo>
                    <a:cubicBezTo>
                      <a:pt x="1156" y="513"/>
                      <a:pt x="1152" y="511"/>
                      <a:pt x="1152" y="508"/>
                    </a:cubicBezTo>
                    <a:cubicBezTo>
                      <a:pt x="1147" y="507"/>
                      <a:pt x="1144" y="505"/>
                      <a:pt x="1140" y="503"/>
                    </a:cubicBezTo>
                    <a:cubicBezTo>
                      <a:pt x="1135" y="499"/>
                      <a:pt x="1129" y="497"/>
                      <a:pt x="1124" y="492"/>
                    </a:cubicBezTo>
                    <a:cubicBezTo>
                      <a:pt x="1123" y="492"/>
                      <a:pt x="1122" y="491"/>
                      <a:pt x="1121" y="491"/>
                    </a:cubicBezTo>
                    <a:cubicBezTo>
                      <a:pt x="1117" y="488"/>
                      <a:pt x="1112" y="487"/>
                      <a:pt x="1108" y="484"/>
                    </a:cubicBezTo>
                    <a:cubicBezTo>
                      <a:pt x="1106" y="482"/>
                      <a:pt x="1104" y="482"/>
                      <a:pt x="1103" y="483"/>
                    </a:cubicBezTo>
                    <a:cubicBezTo>
                      <a:pt x="1101" y="484"/>
                      <a:pt x="1099" y="485"/>
                      <a:pt x="1098" y="486"/>
                    </a:cubicBezTo>
                    <a:cubicBezTo>
                      <a:pt x="1095" y="487"/>
                      <a:pt x="1091" y="489"/>
                      <a:pt x="1088" y="491"/>
                    </a:cubicBezTo>
                    <a:cubicBezTo>
                      <a:pt x="1078" y="496"/>
                      <a:pt x="1067" y="500"/>
                      <a:pt x="1057" y="506"/>
                    </a:cubicBezTo>
                    <a:cubicBezTo>
                      <a:pt x="1049" y="511"/>
                      <a:pt x="1041" y="515"/>
                      <a:pt x="1033" y="519"/>
                    </a:cubicBezTo>
                    <a:cubicBezTo>
                      <a:pt x="1026" y="523"/>
                      <a:pt x="1019" y="526"/>
                      <a:pt x="1013" y="529"/>
                    </a:cubicBezTo>
                    <a:cubicBezTo>
                      <a:pt x="1006" y="533"/>
                      <a:pt x="999" y="537"/>
                      <a:pt x="993" y="540"/>
                    </a:cubicBezTo>
                    <a:close/>
                    <a:moveTo>
                      <a:pt x="1016" y="397"/>
                    </a:moveTo>
                    <a:cubicBezTo>
                      <a:pt x="1003" y="387"/>
                      <a:pt x="991" y="375"/>
                      <a:pt x="978" y="364"/>
                    </a:cubicBezTo>
                    <a:cubicBezTo>
                      <a:pt x="972" y="359"/>
                      <a:pt x="966" y="354"/>
                      <a:pt x="960" y="349"/>
                    </a:cubicBezTo>
                    <a:cubicBezTo>
                      <a:pt x="959" y="348"/>
                      <a:pt x="958" y="348"/>
                      <a:pt x="957" y="347"/>
                    </a:cubicBezTo>
                    <a:cubicBezTo>
                      <a:pt x="952" y="366"/>
                      <a:pt x="945" y="383"/>
                      <a:pt x="938" y="400"/>
                    </a:cubicBezTo>
                    <a:cubicBezTo>
                      <a:pt x="948" y="404"/>
                      <a:pt x="959" y="408"/>
                      <a:pt x="969" y="412"/>
                    </a:cubicBezTo>
                    <a:cubicBezTo>
                      <a:pt x="980" y="415"/>
                      <a:pt x="990" y="419"/>
                      <a:pt x="1001" y="422"/>
                    </a:cubicBezTo>
                    <a:cubicBezTo>
                      <a:pt x="1011" y="426"/>
                      <a:pt x="1021" y="430"/>
                      <a:pt x="1032" y="433"/>
                    </a:cubicBezTo>
                    <a:cubicBezTo>
                      <a:pt x="1042" y="436"/>
                      <a:pt x="1052" y="441"/>
                      <a:pt x="1064" y="443"/>
                    </a:cubicBezTo>
                    <a:cubicBezTo>
                      <a:pt x="1063" y="442"/>
                      <a:pt x="1063" y="442"/>
                      <a:pt x="1063" y="441"/>
                    </a:cubicBezTo>
                    <a:cubicBezTo>
                      <a:pt x="1054" y="432"/>
                      <a:pt x="1045" y="424"/>
                      <a:pt x="1036" y="415"/>
                    </a:cubicBezTo>
                    <a:cubicBezTo>
                      <a:pt x="1029" y="409"/>
                      <a:pt x="1023" y="402"/>
                      <a:pt x="1016" y="397"/>
                    </a:cubicBezTo>
                    <a:close/>
                    <a:moveTo>
                      <a:pt x="1003" y="280"/>
                    </a:moveTo>
                    <a:cubicBezTo>
                      <a:pt x="995" y="277"/>
                      <a:pt x="987" y="274"/>
                      <a:pt x="978" y="271"/>
                    </a:cubicBezTo>
                    <a:cubicBezTo>
                      <a:pt x="975" y="270"/>
                      <a:pt x="971" y="269"/>
                      <a:pt x="968" y="268"/>
                    </a:cubicBezTo>
                    <a:cubicBezTo>
                      <a:pt x="966" y="267"/>
                      <a:pt x="964" y="269"/>
                      <a:pt x="964" y="271"/>
                    </a:cubicBezTo>
                    <a:cubicBezTo>
                      <a:pt x="964" y="272"/>
                      <a:pt x="964" y="273"/>
                      <a:pt x="964" y="274"/>
                    </a:cubicBezTo>
                    <a:cubicBezTo>
                      <a:pt x="964" y="281"/>
                      <a:pt x="965" y="289"/>
                      <a:pt x="965" y="297"/>
                    </a:cubicBezTo>
                    <a:cubicBezTo>
                      <a:pt x="964" y="302"/>
                      <a:pt x="964" y="308"/>
                      <a:pt x="963" y="313"/>
                    </a:cubicBezTo>
                    <a:cubicBezTo>
                      <a:pt x="962" y="321"/>
                      <a:pt x="961" y="328"/>
                      <a:pt x="959" y="335"/>
                    </a:cubicBezTo>
                    <a:cubicBezTo>
                      <a:pt x="961" y="337"/>
                      <a:pt x="963" y="337"/>
                      <a:pt x="965" y="337"/>
                    </a:cubicBezTo>
                    <a:cubicBezTo>
                      <a:pt x="971" y="337"/>
                      <a:pt x="977" y="337"/>
                      <a:pt x="984" y="337"/>
                    </a:cubicBezTo>
                    <a:cubicBezTo>
                      <a:pt x="991" y="336"/>
                      <a:pt x="999" y="336"/>
                      <a:pt x="1006" y="336"/>
                    </a:cubicBezTo>
                    <a:cubicBezTo>
                      <a:pt x="1014" y="336"/>
                      <a:pt x="1021" y="336"/>
                      <a:pt x="1029" y="335"/>
                    </a:cubicBezTo>
                    <a:cubicBezTo>
                      <a:pt x="1043" y="334"/>
                      <a:pt x="1057" y="333"/>
                      <a:pt x="1070" y="333"/>
                    </a:cubicBezTo>
                    <a:cubicBezTo>
                      <a:pt x="1081" y="333"/>
                      <a:pt x="1091" y="333"/>
                      <a:pt x="1102" y="332"/>
                    </a:cubicBezTo>
                    <a:cubicBezTo>
                      <a:pt x="1110" y="332"/>
                      <a:pt x="1118" y="331"/>
                      <a:pt x="1126" y="332"/>
                    </a:cubicBezTo>
                    <a:cubicBezTo>
                      <a:pt x="1129" y="332"/>
                      <a:pt x="1132" y="332"/>
                      <a:pt x="1135" y="332"/>
                    </a:cubicBezTo>
                    <a:cubicBezTo>
                      <a:pt x="1135" y="332"/>
                      <a:pt x="1135" y="331"/>
                      <a:pt x="1135" y="331"/>
                    </a:cubicBezTo>
                    <a:cubicBezTo>
                      <a:pt x="1134" y="331"/>
                      <a:pt x="1134" y="330"/>
                      <a:pt x="1133" y="330"/>
                    </a:cubicBezTo>
                    <a:cubicBezTo>
                      <a:pt x="1132" y="329"/>
                      <a:pt x="1131" y="329"/>
                      <a:pt x="1130" y="328"/>
                    </a:cubicBezTo>
                    <a:cubicBezTo>
                      <a:pt x="1119" y="325"/>
                      <a:pt x="1109" y="321"/>
                      <a:pt x="1099" y="317"/>
                    </a:cubicBezTo>
                    <a:cubicBezTo>
                      <a:pt x="1093" y="315"/>
                      <a:pt x="1088" y="312"/>
                      <a:pt x="1082" y="311"/>
                    </a:cubicBezTo>
                    <a:cubicBezTo>
                      <a:pt x="1078" y="309"/>
                      <a:pt x="1074" y="308"/>
                      <a:pt x="1070" y="306"/>
                    </a:cubicBezTo>
                    <a:cubicBezTo>
                      <a:pt x="1068" y="305"/>
                      <a:pt x="1067" y="305"/>
                      <a:pt x="1066" y="304"/>
                    </a:cubicBezTo>
                    <a:cubicBezTo>
                      <a:pt x="1050" y="298"/>
                      <a:pt x="1033" y="291"/>
                      <a:pt x="1017" y="285"/>
                    </a:cubicBezTo>
                    <a:cubicBezTo>
                      <a:pt x="1012" y="283"/>
                      <a:pt x="1007" y="282"/>
                      <a:pt x="1003" y="280"/>
                    </a:cubicBezTo>
                    <a:close/>
                    <a:moveTo>
                      <a:pt x="955" y="553"/>
                    </a:moveTo>
                    <a:cubicBezTo>
                      <a:pt x="966" y="548"/>
                      <a:pt x="977" y="542"/>
                      <a:pt x="987" y="536"/>
                    </a:cubicBezTo>
                    <a:cubicBezTo>
                      <a:pt x="997" y="531"/>
                      <a:pt x="996" y="534"/>
                      <a:pt x="996" y="522"/>
                    </a:cubicBezTo>
                    <a:cubicBezTo>
                      <a:pt x="997" y="515"/>
                      <a:pt x="996" y="507"/>
                      <a:pt x="996" y="500"/>
                    </a:cubicBezTo>
                    <a:cubicBezTo>
                      <a:pt x="996" y="498"/>
                      <a:pt x="996" y="497"/>
                      <a:pt x="996" y="496"/>
                    </a:cubicBezTo>
                    <a:cubicBezTo>
                      <a:pt x="997" y="489"/>
                      <a:pt x="995" y="483"/>
                      <a:pt x="995" y="476"/>
                    </a:cubicBezTo>
                    <a:cubicBezTo>
                      <a:pt x="991" y="475"/>
                      <a:pt x="988" y="475"/>
                      <a:pt x="985" y="475"/>
                    </a:cubicBezTo>
                    <a:cubicBezTo>
                      <a:pt x="978" y="475"/>
                      <a:pt x="971" y="473"/>
                      <a:pt x="964" y="476"/>
                    </a:cubicBezTo>
                    <a:cubicBezTo>
                      <a:pt x="963" y="476"/>
                      <a:pt x="963" y="476"/>
                      <a:pt x="962" y="476"/>
                    </a:cubicBezTo>
                    <a:cubicBezTo>
                      <a:pt x="956" y="475"/>
                      <a:pt x="950" y="476"/>
                      <a:pt x="944" y="476"/>
                    </a:cubicBezTo>
                    <a:cubicBezTo>
                      <a:pt x="942" y="476"/>
                      <a:pt x="939" y="476"/>
                      <a:pt x="937" y="477"/>
                    </a:cubicBezTo>
                    <a:cubicBezTo>
                      <a:pt x="935" y="479"/>
                      <a:pt x="936" y="482"/>
                      <a:pt x="936" y="484"/>
                    </a:cubicBezTo>
                    <a:cubicBezTo>
                      <a:pt x="936" y="489"/>
                      <a:pt x="936" y="494"/>
                      <a:pt x="935" y="498"/>
                    </a:cubicBezTo>
                    <a:cubicBezTo>
                      <a:pt x="935" y="509"/>
                      <a:pt x="934" y="520"/>
                      <a:pt x="934" y="531"/>
                    </a:cubicBezTo>
                    <a:cubicBezTo>
                      <a:pt x="934" y="539"/>
                      <a:pt x="933" y="547"/>
                      <a:pt x="934" y="555"/>
                    </a:cubicBezTo>
                    <a:cubicBezTo>
                      <a:pt x="934" y="557"/>
                      <a:pt x="934" y="560"/>
                      <a:pt x="934" y="564"/>
                    </a:cubicBezTo>
                    <a:cubicBezTo>
                      <a:pt x="936" y="563"/>
                      <a:pt x="938" y="562"/>
                      <a:pt x="939" y="562"/>
                    </a:cubicBezTo>
                    <a:cubicBezTo>
                      <a:pt x="944" y="559"/>
                      <a:pt x="949" y="556"/>
                      <a:pt x="955" y="553"/>
                    </a:cubicBezTo>
                    <a:close/>
                    <a:moveTo>
                      <a:pt x="1693" y="362"/>
                    </a:moveTo>
                    <a:cubicBezTo>
                      <a:pt x="1694" y="364"/>
                      <a:pt x="1694" y="365"/>
                      <a:pt x="1696" y="364"/>
                    </a:cubicBezTo>
                    <a:cubicBezTo>
                      <a:pt x="1696" y="364"/>
                      <a:pt x="1696" y="364"/>
                      <a:pt x="1696" y="364"/>
                    </a:cubicBezTo>
                    <a:cubicBezTo>
                      <a:pt x="1696" y="364"/>
                      <a:pt x="1696" y="364"/>
                      <a:pt x="1696" y="364"/>
                    </a:cubicBezTo>
                    <a:cubicBezTo>
                      <a:pt x="1696" y="365"/>
                      <a:pt x="1696" y="366"/>
                      <a:pt x="1697" y="366"/>
                    </a:cubicBezTo>
                    <a:cubicBezTo>
                      <a:pt x="1697" y="367"/>
                      <a:pt x="1697" y="367"/>
                      <a:pt x="1698" y="368"/>
                    </a:cubicBezTo>
                    <a:cubicBezTo>
                      <a:pt x="1698" y="368"/>
                      <a:pt x="1699" y="368"/>
                      <a:pt x="1700" y="368"/>
                    </a:cubicBezTo>
                    <a:cubicBezTo>
                      <a:pt x="1700" y="368"/>
                      <a:pt x="1699" y="368"/>
                      <a:pt x="1699" y="367"/>
                    </a:cubicBezTo>
                    <a:cubicBezTo>
                      <a:pt x="1699" y="368"/>
                      <a:pt x="1698" y="368"/>
                      <a:pt x="1698" y="368"/>
                    </a:cubicBezTo>
                    <a:cubicBezTo>
                      <a:pt x="1698" y="365"/>
                      <a:pt x="1698" y="365"/>
                      <a:pt x="1696" y="364"/>
                    </a:cubicBezTo>
                    <a:cubicBezTo>
                      <a:pt x="1696" y="364"/>
                      <a:pt x="1696" y="364"/>
                      <a:pt x="1696" y="364"/>
                    </a:cubicBezTo>
                    <a:cubicBezTo>
                      <a:pt x="1696" y="364"/>
                      <a:pt x="1696" y="364"/>
                      <a:pt x="1696" y="364"/>
                    </a:cubicBezTo>
                    <a:cubicBezTo>
                      <a:pt x="1695" y="364"/>
                      <a:pt x="1694" y="363"/>
                      <a:pt x="1693" y="362"/>
                    </a:cubicBezTo>
                    <a:close/>
                    <a:moveTo>
                      <a:pt x="1612" y="390"/>
                    </a:moveTo>
                    <a:cubicBezTo>
                      <a:pt x="1612" y="390"/>
                      <a:pt x="1612" y="391"/>
                      <a:pt x="1612" y="391"/>
                    </a:cubicBezTo>
                    <a:cubicBezTo>
                      <a:pt x="1612" y="391"/>
                      <a:pt x="1612" y="391"/>
                      <a:pt x="1612" y="391"/>
                    </a:cubicBezTo>
                    <a:cubicBezTo>
                      <a:pt x="1612" y="391"/>
                      <a:pt x="1612" y="391"/>
                      <a:pt x="1612" y="391"/>
                    </a:cubicBezTo>
                    <a:cubicBezTo>
                      <a:pt x="1613" y="392"/>
                      <a:pt x="1614" y="392"/>
                      <a:pt x="1615" y="393"/>
                    </a:cubicBezTo>
                    <a:cubicBezTo>
                      <a:pt x="1615" y="390"/>
                      <a:pt x="1614" y="390"/>
                      <a:pt x="1612" y="391"/>
                    </a:cubicBezTo>
                    <a:cubicBezTo>
                      <a:pt x="1612" y="391"/>
                      <a:pt x="1612" y="391"/>
                      <a:pt x="1612" y="391"/>
                    </a:cubicBezTo>
                    <a:cubicBezTo>
                      <a:pt x="1613" y="388"/>
                      <a:pt x="1613" y="388"/>
                      <a:pt x="1610" y="387"/>
                    </a:cubicBezTo>
                    <a:cubicBezTo>
                      <a:pt x="1611" y="387"/>
                      <a:pt x="1611" y="388"/>
                      <a:pt x="1611" y="388"/>
                    </a:cubicBezTo>
                    <a:cubicBezTo>
                      <a:pt x="1611" y="389"/>
                      <a:pt x="1611" y="389"/>
                      <a:pt x="1612" y="390"/>
                    </a:cubicBezTo>
                    <a:close/>
                    <a:moveTo>
                      <a:pt x="1487" y="567"/>
                    </a:moveTo>
                    <a:cubicBezTo>
                      <a:pt x="1484" y="567"/>
                      <a:pt x="1481" y="567"/>
                      <a:pt x="1479" y="569"/>
                    </a:cubicBezTo>
                    <a:cubicBezTo>
                      <a:pt x="1477" y="570"/>
                      <a:pt x="1474" y="571"/>
                      <a:pt x="1472" y="573"/>
                    </a:cubicBezTo>
                    <a:cubicBezTo>
                      <a:pt x="1466" y="577"/>
                      <a:pt x="1459" y="582"/>
                      <a:pt x="1457" y="590"/>
                    </a:cubicBezTo>
                    <a:cubicBezTo>
                      <a:pt x="1455" y="594"/>
                      <a:pt x="1454" y="597"/>
                      <a:pt x="1453" y="601"/>
                    </a:cubicBezTo>
                    <a:cubicBezTo>
                      <a:pt x="1452" y="604"/>
                      <a:pt x="1451" y="606"/>
                      <a:pt x="1452" y="609"/>
                    </a:cubicBezTo>
                    <a:cubicBezTo>
                      <a:pt x="1453" y="615"/>
                      <a:pt x="1454" y="622"/>
                      <a:pt x="1456" y="628"/>
                    </a:cubicBezTo>
                    <a:cubicBezTo>
                      <a:pt x="1458" y="630"/>
                      <a:pt x="1458" y="633"/>
                      <a:pt x="1459" y="635"/>
                    </a:cubicBezTo>
                    <a:cubicBezTo>
                      <a:pt x="1461" y="641"/>
                      <a:pt x="1464" y="647"/>
                      <a:pt x="1468" y="651"/>
                    </a:cubicBezTo>
                    <a:cubicBezTo>
                      <a:pt x="1470" y="653"/>
                      <a:pt x="1472" y="655"/>
                      <a:pt x="1474" y="657"/>
                    </a:cubicBezTo>
                    <a:cubicBezTo>
                      <a:pt x="1476" y="660"/>
                      <a:pt x="1480" y="662"/>
                      <a:pt x="1483" y="664"/>
                    </a:cubicBezTo>
                    <a:cubicBezTo>
                      <a:pt x="1486" y="665"/>
                      <a:pt x="1489" y="666"/>
                      <a:pt x="1491" y="667"/>
                    </a:cubicBezTo>
                    <a:cubicBezTo>
                      <a:pt x="1501" y="671"/>
                      <a:pt x="1511" y="673"/>
                      <a:pt x="1521" y="672"/>
                    </a:cubicBezTo>
                    <a:cubicBezTo>
                      <a:pt x="1523" y="671"/>
                      <a:pt x="1526" y="671"/>
                      <a:pt x="1529" y="671"/>
                    </a:cubicBezTo>
                    <a:cubicBezTo>
                      <a:pt x="1534" y="671"/>
                      <a:pt x="1540" y="670"/>
                      <a:pt x="1544" y="665"/>
                    </a:cubicBezTo>
                    <a:cubicBezTo>
                      <a:pt x="1544" y="665"/>
                      <a:pt x="1545" y="665"/>
                      <a:pt x="1545" y="665"/>
                    </a:cubicBezTo>
                    <a:cubicBezTo>
                      <a:pt x="1547" y="666"/>
                      <a:pt x="1547" y="666"/>
                      <a:pt x="1548" y="669"/>
                    </a:cubicBezTo>
                    <a:cubicBezTo>
                      <a:pt x="1540" y="679"/>
                      <a:pt x="1537" y="688"/>
                      <a:pt x="1536" y="700"/>
                    </a:cubicBezTo>
                    <a:cubicBezTo>
                      <a:pt x="1536" y="709"/>
                      <a:pt x="1538" y="719"/>
                      <a:pt x="1542" y="728"/>
                    </a:cubicBezTo>
                    <a:cubicBezTo>
                      <a:pt x="1543" y="730"/>
                      <a:pt x="1544" y="732"/>
                      <a:pt x="1546" y="733"/>
                    </a:cubicBezTo>
                    <a:cubicBezTo>
                      <a:pt x="1549" y="734"/>
                      <a:pt x="1551" y="735"/>
                      <a:pt x="1553" y="736"/>
                    </a:cubicBezTo>
                    <a:cubicBezTo>
                      <a:pt x="1558" y="737"/>
                      <a:pt x="1563" y="738"/>
                      <a:pt x="1569" y="739"/>
                    </a:cubicBezTo>
                    <a:cubicBezTo>
                      <a:pt x="1572" y="740"/>
                      <a:pt x="1576" y="739"/>
                      <a:pt x="1580" y="738"/>
                    </a:cubicBezTo>
                    <a:cubicBezTo>
                      <a:pt x="1583" y="737"/>
                      <a:pt x="1586" y="736"/>
                      <a:pt x="1589" y="735"/>
                    </a:cubicBezTo>
                    <a:cubicBezTo>
                      <a:pt x="1593" y="733"/>
                      <a:pt x="1597" y="730"/>
                      <a:pt x="1599" y="725"/>
                    </a:cubicBezTo>
                    <a:cubicBezTo>
                      <a:pt x="1600" y="723"/>
                      <a:pt x="1600" y="722"/>
                      <a:pt x="1603" y="722"/>
                    </a:cubicBezTo>
                    <a:cubicBezTo>
                      <a:pt x="1605" y="722"/>
                      <a:pt x="1605" y="724"/>
                      <a:pt x="1606" y="726"/>
                    </a:cubicBezTo>
                    <a:cubicBezTo>
                      <a:pt x="1606" y="727"/>
                      <a:pt x="1606" y="728"/>
                      <a:pt x="1606" y="729"/>
                    </a:cubicBezTo>
                    <a:cubicBezTo>
                      <a:pt x="1606" y="733"/>
                      <a:pt x="1606" y="736"/>
                      <a:pt x="1606" y="740"/>
                    </a:cubicBezTo>
                    <a:cubicBezTo>
                      <a:pt x="1605" y="749"/>
                      <a:pt x="1605" y="757"/>
                      <a:pt x="1605" y="766"/>
                    </a:cubicBezTo>
                    <a:cubicBezTo>
                      <a:pt x="1604" y="782"/>
                      <a:pt x="1604" y="797"/>
                      <a:pt x="1604" y="813"/>
                    </a:cubicBezTo>
                    <a:cubicBezTo>
                      <a:pt x="1604" y="817"/>
                      <a:pt x="1604" y="822"/>
                      <a:pt x="1603" y="826"/>
                    </a:cubicBezTo>
                    <a:cubicBezTo>
                      <a:pt x="1601" y="834"/>
                      <a:pt x="1604" y="841"/>
                      <a:pt x="1601" y="849"/>
                    </a:cubicBezTo>
                    <a:cubicBezTo>
                      <a:pt x="1601" y="849"/>
                      <a:pt x="1602" y="850"/>
                      <a:pt x="1602" y="850"/>
                    </a:cubicBezTo>
                    <a:cubicBezTo>
                      <a:pt x="1602" y="856"/>
                      <a:pt x="1602" y="862"/>
                      <a:pt x="1602" y="868"/>
                    </a:cubicBezTo>
                    <a:cubicBezTo>
                      <a:pt x="1602" y="872"/>
                      <a:pt x="1602" y="875"/>
                      <a:pt x="1602" y="878"/>
                    </a:cubicBezTo>
                    <a:cubicBezTo>
                      <a:pt x="1603" y="882"/>
                      <a:pt x="1603" y="886"/>
                      <a:pt x="1603" y="890"/>
                    </a:cubicBezTo>
                    <a:cubicBezTo>
                      <a:pt x="1601" y="891"/>
                      <a:pt x="1599" y="892"/>
                      <a:pt x="1600" y="894"/>
                    </a:cubicBezTo>
                    <a:cubicBezTo>
                      <a:pt x="1605" y="895"/>
                      <a:pt x="1609" y="896"/>
                      <a:pt x="1614" y="896"/>
                    </a:cubicBezTo>
                    <a:cubicBezTo>
                      <a:pt x="1626" y="897"/>
                      <a:pt x="1638" y="897"/>
                      <a:pt x="1649" y="898"/>
                    </a:cubicBezTo>
                    <a:cubicBezTo>
                      <a:pt x="1657" y="898"/>
                      <a:pt x="1665" y="899"/>
                      <a:pt x="1673" y="899"/>
                    </a:cubicBezTo>
                    <a:cubicBezTo>
                      <a:pt x="1675" y="900"/>
                      <a:pt x="1676" y="899"/>
                      <a:pt x="1678" y="899"/>
                    </a:cubicBezTo>
                    <a:cubicBezTo>
                      <a:pt x="1678" y="895"/>
                      <a:pt x="1679" y="891"/>
                      <a:pt x="1679" y="888"/>
                    </a:cubicBezTo>
                    <a:cubicBezTo>
                      <a:pt x="1680" y="883"/>
                      <a:pt x="1680" y="878"/>
                      <a:pt x="1680" y="873"/>
                    </a:cubicBezTo>
                    <a:cubicBezTo>
                      <a:pt x="1682" y="861"/>
                      <a:pt x="1683" y="849"/>
                      <a:pt x="1683" y="838"/>
                    </a:cubicBezTo>
                    <a:cubicBezTo>
                      <a:pt x="1684" y="824"/>
                      <a:pt x="1685" y="811"/>
                      <a:pt x="1685" y="798"/>
                    </a:cubicBezTo>
                    <a:cubicBezTo>
                      <a:pt x="1686" y="787"/>
                      <a:pt x="1687" y="775"/>
                      <a:pt x="1687" y="763"/>
                    </a:cubicBezTo>
                    <a:cubicBezTo>
                      <a:pt x="1688" y="753"/>
                      <a:pt x="1688" y="743"/>
                      <a:pt x="1684" y="734"/>
                    </a:cubicBezTo>
                    <a:cubicBezTo>
                      <a:pt x="1685" y="731"/>
                      <a:pt x="1688" y="731"/>
                      <a:pt x="1690" y="732"/>
                    </a:cubicBezTo>
                    <a:cubicBezTo>
                      <a:pt x="1691" y="732"/>
                      <a:pt x="1691" y="733"/>
                      <a:pt x="1692" y="734"/>
                    </a:cubicBezTo>
                    <a:cubicBezTo>
                      <a:pt x="1692" y="735"/>
                      <a:pt x="1692" y="736"/>
                      <a:pt x="1692" y="737"/>
                    </a:cubicBezTo>
                    <a:cubicBezTo>
                      <a:pt x="1691" y="741"/>
                      <a:pt x="1692" y="744"/>
                      <a:pt x="1694" y="747"/>
                    </a:cubicBezTo>
                    <a:cubicBezTo>
                      <a:pt x="1699" y="754"/>
                      <a:pt x="1706" y="760"/>
                      <a:pt x="1715" y="763"/>
                    </a:cubicBezTo>
                    <a:cubicBezTo>
                      <a:pt x="1721" y="764"/>
                      <a:pt x="1727" y="764"/>
                      <a:pt x="1732" y="764"/>
                    </a:cubicBezTo>
                    <a:cubicBezTo>
                      <a:pt x="1740" y="764"/>
                      <a:pt x="1748" y="762"/>
                      <a:pt x="1755" y="760"/>
                    </a:cubicBezTo>
                    <a:cubicBezTo>
                      <a:pt x="1756" y="760"/>
                      <a:pt x="1758" y="759"/>
                      <a:pt x="1758" y="758"/>
                    </a:cubicBezTo>
                    <a:cubicBezTo>
                      <a:pt x="1764" y="753"/>
                      <a:pt x="1769" y="747"/>
                      <a:pt x="1771" y="739"/>
                    </a:cubicBezTo>
                    <a:cubicBezTo>
                      <a:pt x="1772" y="733"/>
                      <a:pt x="1774" y="727"/>
                      <a:pt x="1772" y="721"/>
                    </a:cubicBezTo>
                    <a:cubicBezTo>
                      <a:pt x="1772" y="720"/>
                      <a:pt x="1772" y="718"/>
                      <a:pt x="1772" y="717"/>
                    </a:cubicBezTo>
                    <a:cubicBezTo>
                      <a:pt x="1771" y="712"/>
                      <a:pt x="1771" y="707"/>
                      <a:pt x="1770" y="702"/>
                    </a:cubicBezTo>
                    <a:cubicBezTo>
                      <a:pt x="1770" y="696"/>
                      <a:pt x="1767" y="691"/>
                      <a:pt x="1764" y="686"/>
                    </a:cubicBezTo>
                    <a:cubicBezTo>
                      <a:pt x="1762" y="682"/>
                      <a:pt x="1759" y="679"/>
                      <a:pt x="1755" y="678"/>
                    </a:cubicBezTo>
                    <a:cubicBezTo>
                      <a:pt x="1753" y="678"/>
                      <a:pt x="1751" y="677"/>
                      <a:pt x="1750" y="675"/>
                    </a:cubicBezTo>
                    <a:cubicBezTo>
                      <a:pt x="1750" y="673"/>
                      <a:pt x="1751" y="673"/>
                      <a:pt x="1752" y="673"/>
                    </a:cubicBezTo>
                    <a:cubicBezTo>
                      <a:pt x="1753" y="674"/>
                      <a:pt x="1755" y="674"/>
                      <a:pt x="1756" y="675"/>
                    </a:cubicBezTo>
                    <a:cubicBezTo>
                      <a:pt x="1763" y="677"/>
                      <a:pt x="1771" y="676"/>
                      <a:pt x="1776" y="670"/>
                    </a:cubicBezTo>
                    <a:cubicBezTo>
                      <a:pt x="1781" y="663"/>
                      <a:pt x="1784" y="655"/>
                      <a:pt x="1782" y="646"/>
                    </a:cubicBezTo>
                    <a:cubicBezTo>
                      <a:pt x="1781" y="641"/>
                      <a:pt x="1779" y="636"/>
                      <a:pt x="1778" y="631"/>
                    </a:cubicBezTo>
                    <a:cubicBezTo>
                      <a:pt x="1777" y="627"/>
                      <a:pt x="1775" y="624"/>
                      <a:pt x="1772" y="622"/>
                    </a:cubicBezTo>
                    <a:cubicBezTo>
                      <a:pt x="1769" y="618"/>
                      <a:pt x="1764" y="616"/>
                      <a:pt x="1759" y="614"/>
                    </a:cubicBezTo>
                    <a:cubicBezTo>
                      <a:pt x="1758" y="614"/>
                      <a:pt x="1757" y="614"/>
                      <a:pt x="1756" y="613"/>
                    </a:cubicBezTo>
                    <a:cubicBezTo>
                      <a:pt x="1754" y="613"/>
                      <a:pt x="1753" y="611"/>
                      <a:pt x="1753" y="610"/>
                    </a:cubicBezTo>
                    <a:cubicBezTo>
                      <a:pt x="1754" y="609"/>
                      <a:pt x="1755" y="608"/>
                      <a:pt x="1756" y="608"/>
                    </a:cubicBezTo>
                    <a:cubicBezTo>
                      <a:pt x="1758" y="608"/>
                      <a:pt x="1760" y="608"/>
                      <a:pt x="1762" y="608"/>
                    </a:cubicBezTo>
                    <a:cubicBezTo>
                      <a:pt x="1769" y="608"/>
                      <a:pt x="1776" y="610"/>
                      <a:pt x="1783" y="608"/>
                    </a:cubicBezTo>
                    <a:cubicBezTo>
                      <a:pt x="1786" y="607"/>
                      <a:pt x="1789" y="606"/>
                      <a:pt x="1793" y="605"/>
                    </a:cubicBezTo>
                    <a:cubicBezTo>
                      <a:pt x="1801" y="603"/>
                      <a:pt x="1807" y="598"/>
                      <a:pt x="1813" y="591"/>
                    </a:cubicBezTo>
                    <a:cubicBezTo>
                      <a:pt x="1814" y="589"/>
                      <a:pt x="1816" y="587"/>
                      <a:pt x="1818" y="585"/>
                    </a:cubicBezTo>
                    <a:cubicBezTo>
                      <a:pt x="1820" y="581"/>
                      <a:pt x="1822" y="577"/>
                      <a:pt x="1824" y="573"/>
                    </a:cubicBezTo>
                    <a:cubicBezTo>
                      <a:pt x="1828" y="563"/>
                      <a:pt x="1830" y="552"/>
                      <a:pt x="1832" y="541"/>
                    </a:cubicBezTo>
                    <a:cubicBezTo>
                      <a:pt x="1833" y="539"/>
                      <a:pt x="1833" y="537"/>
                      <a:pt x="1833" y="535"/>
                    </a:cubicBezTo>
                    <a:cubicBezTo>
                      <a:pt x="1833" y="531"/>
                      <a:pt x="1832" y="526"/>
                      <a:pt x="1832" y="521"/>
                    </a:cubicBezTo>
                    <a:cubicBezTo>
                      <a:pt x="1832" y="520"/>
                      <a:pt x="1831" y="518"/>
                      <a:pt x="1831" y="517"/>
                    </a:cubicBezTo>
                    <a:cubicBezTo>
                      <a:pt x="1828" y="507"/>
                      <a:pt x="1823" y="499"/>
                      <a:pt x="1817" y="492"/>
                    </a:cubicBezTo>
                    <a:cubicBezTo>
                      <a:pt x="1811" y="485"/>
                      <a:pt x="1803" y="480"/>
                      <a:pt x="1795" y="478"/>
                    </a:cubicBezTo>
                    <a:cubicBezTo>
                      <a:pt x="1791" y="476"/>
                      <a:pt x="1786" y="475"/>
                      <a:pt x="1781" y="476"/>
                    </a:cubicBezTo>
                    <a:cubicBezTo>
                      <a:pt x="1778" y="477"/>
                      <a:pt x="1775" y="478"/>
                      <a:pt x="1772" y="479"/>
                    </a:cubicBezTo>
                    <a:cubicBezTo>
                      <a:pt x="1769" y="482"/>
                      <a:pt x="1765" y="481"/>
                      <a:pt x="1763" y="483"/>
                    </a:cubicBezTo>
                    <a:cubicBezTo>
                      <a:pt x="1761" y="484"/>
                      <a:pt x="1760" y="485"/>
                      <a:pt x="1759" y="486"/>
                    </a:cubicBezTo>
                    <a:cubicBezTo>
                      <a:pt x="1757" y="489"/>
                      <a:pt x="1755" y="491"/>
                      <a:pt x="1752" y="492"/>
                    </a:cubicBezTo>
                    <a:cubicBezTo>
                      <a:pt x="1751" y="491"/>
                      <a:pt x="1750" y="490"/>
                      <a:pt x="1748" y="489"/>
                    </a:cubicBezTo>
                    <a:cubicBezTo>
                      <a:pt x="1751" y="483"/>
                      <a:pt x="1755" y="477"/>
                      <a:pt x="1759" y="472"/>
                    </a:cubicBezTo>
                    <a:cubicBezTo>
                      <a:pt x="1763" y="466"/>
                      <a:pt x="1765" y="460"/>
                      <a:pt x="1763" y="452"/>
                    </a:cubicBezTo>
                    <a:cubicBezTo>
                      <a:pt x="1763" y="451"/>
                      <a:pt x="1763" y="451"/>
                      <a:pt x="1762" y="450"/>
                    </a:cubicBezTo>
                    <a:cubicBezTo>
                      <a:pt x="1761" y="438"/>
                      <a:pt x="1749" y="429"/>
                      <a:pt x="1736" y="431"/>
                    </a:cubicBezTo>
                    <a:cubicBezTo>
                      <a:pt x="1732" y="432"/>
                      <a:pt x="1728" y="433"/>
                      <a:pt x="1725" y="435"/>
                    </a:cubicBezTo>
                    <a:cubicBezTo>
                      <a:pt x="1723" y="437"/>
                      <a:pt x="1720" y="439"/>
                      <a:pt x="1718" y="440"/>
                    </a:cubicBezTo>
                    <a:cubicBezTo>
                      <a:pt x="1713" y="444"/>
                      <a:pt x="1709" y="448"/>
                      <a:pt x="1707" y="454"/>
                    </a:cubicBezTo>
                    <a:cubicBezTo>
                      <a:pt x="1706" y="454"/>
                      <a:pt x="1706" y="455"/>
                      <a:pt x="1706" y="455"/>
                    </a:cubicBezTo>
                    <a:cubicBezTo>
                      <a:pt x="1705" y="455"/>
                      <a:pt x="1704" y="454"/>
                      <a:pt x="1704" y="454"/>
                    </a:cubicBezTo>
                    <a:cubicBezTo>
                      <a:pt x="1702" y="451"/>
                      <a:pt x="1702" y="449"/>
                      <a:pt x="1703" y="446"/>
                    </a:cubicBezTo>
                    <a:cubicBezTo>
                      <a:pt x="1705" y="441"/>
                      <a:pt x="1708" y="436"/>
                      <a:pt x="1709" y="431"/>
                    </a:cubicBezTo>
                    <a:cubicBezTo>
                      <a:pt x="1712" y="420"/>
                      <a:pt x="1714" y="408"/>
                      <a:pt x="1712" y="396"/>
                    </a:cubicBezTo>
                    <a:cubicBezTo>
                      <a:pt x="1710" y="384"/>
                      <a:pt x="1705" y="376"/>
                      <a:pt x="1695" y="369"/>
                    </a:cubicBezTo>
                    <a:cubicBezTo>
                      <a:pt x="1693" y="368"/>
                      <a:pt x="1692" y="368"/>
                      <a:pt x="1690" y="367"/>
                    </a:cubicBezTo>
                    <a:cubicBezTo>
                      <a:pt x="1685" y="363"/>
                      <a:pt x="1679" y="362"/>
                      <a:pt x="1673" y="364"/>
                    </a:cubicBezTo>
                    <a:cubicBezTo>
                      <a:pt x="1666" y="365"/>
                      <a:pt x="1660" y="369"/>
                      <a:pt x="1654" y="373"/>
                    </a:cubicBezTo>
                    <a:cubicBezTo>
                      <a:pt x="1647" y="380"/>
                      <a:pt x="1641" y="388"/>
                      <a:pt x="1636" y="396"/>
                    </a:cubicBezTo>
                    <a:cubicBezTo>
                      <a:pt x="1633" y="401"/>
                      <a:pt x="1629" y="406"/>
                      <a:pt x="1629" y="413"/>
                    </a:cubicBezTo>
                    <a:cubicBezTo>
                      <a:pt x="1629" y="413"/>
                      <a:pt x="1628" y="414"/>
                      <a:pt x="1627" y="415"/>
                    </a:cubicBezTo>
                    <a:cubicBezTo>
                      <a:pt x="1622" y="414"/>
                      <a:pt x="1619" y="412"/>
                      <a:pt x="1618" y="407"/>
                    </a:cubicBezTo>
                    <a:cubicBezTo>
                      <a:pt x="1617" y="405"/>
                      <a:pt x="1616" y="403"/>
                      <a:pt x="1615" y="401"/>
                    </a:cubicBezTo>
                    <a:cubicBezTo>
                      <a:pt x="1610" y="393"/>
                      <a:pt x="1604" y="387"/>
                      <a:pt x="1598" y="380"/>
                    </a:cubicBezTo>
                    <a:cubicBezTo>
                      <a:pt x="1597" y="379"/>
                      <a:pt x="1596" y="378"/>
                      <a:pt x="1594" y="377"/>
                    </a:cubicBezTo>
                    <a:cubicBezTo>
                      <a:pt x="1588" y="372"/>
                      <a:pt x="1581" y="370"/>
                      <a:pt x="1573" y="369"/>
                    </a:cubicBezTo>
                    <a:cubicBezTo>
                      <a:pt x="1570" y="368"/>
                      <a:pt x="1566" y="369"/>
                      <a:pt x="1563" y="370"/>
                    </a:cubicBezTo>
                    <a:cubicBezTo>
                      <a:pt x="1559" y="372"/>
                      <a:pt x="1555" y="374"/>
                      <a:pt x="1551" y="376"/>
                    </a:cubicBezTo>
                    <a:cubicBezTo>
                      <a:pt x="1546" y="378"/>
                      <a:pt x="1541" y="382"/>
                      <a:pt x="1537" y="388"/>
                    </a:cubicBezTo>
                    <a:cubicBezTo>
                      <a:pt x="1532" y="395"/>
                      <a:pt x="1530" y="403"/>
                      <a:pt x="1528" y="412"/>
                    </a:cubicBezTo>
                    <a:cubicBezTo>
                      <a:pt x="1527" y="420"/>
                      <a:pt x="1527" y="428"/>
                      <a:pt x="1527" y="436"/>
                    </a:cubicBezTo>
                    <a:cubicBezTo>
                      <a:pt x="1527" y="437"/>
                      <a:pt x="1528" y="439"/>
                      <a:pt x="1528" y="440"/>
                    </a:cubicBezTo>
                    <a:cubicBezTo>
                      <a:pt x="1529" y="446"/>
                      <a:pt x="1531" y="453"/>
                      <a:pt x="1534" y="458"/>
                    </a:cubicBezTo>
                    <a:cubicBezTo>
                      <a:pt x="1529" y="461"/>
                      <a:pt x="1528" y="461"/>
                      <a:pt x="1524" y="459"/>
                    </a:cubicBezTo>
                    <a:cubicBezTo>
                      <a:pt x="1521" y="458"/>
                      <a:pt x="1519" y="456"/>
                      <a:pt x="1516" y="456"/>
                    </a:cubicBezTo>
                    <a:cubicBezTo>
                      <a:pt x="1509" y="454"/>
                      <a:pt x="1503" y="453"/>
                      <a:pt x="1497" y="453"/>
                    </a:cubicBezTo>
                    <a:cubicBezTo>
                      <a:pt x="1488" y="452"/>
                      <a:pt x="1481" y="457"/>
                      <a:pt x="1474" y="462"/>
                    </a:cubicBezTo>
                    <a:cubicBezTo>
                      <a:pt x="1474" y="462"/>
                      <a:pt x="1473" y="462"/>
                      <a:pt x="1473" y="462"/>
                    </a:cubicBezTo>
                    <a:cubicBezTo>
                      <a:pt x="1469" y="468"/>
                      <a:pt x="1464" y="473"/>
                      <a:pt x="1461" y="479"/>
                    </a:cubicBezTo>
                    <a:cubicBezTo>
                      <a:pt x="1460" y="484"/>
                      <a:pt x="1458" y="488"/>
                      <a:pt x="1458" y="493"/>
                    </a:cubicBezTo>
                    <a:cubicBezTo>
                      <a:pt x="1458" y="494"/>
                      <a:pt x="1458" y="494"/>
                      <a:pt x="1457" y="495"/>
                    </a:cubicBezTo>
                    <a:cubicBezTo>
                      <a:pt x="1455" y="499"/>
                      <a:pt x="1456" y="503"/>
                      <a:pt x="1456" y="507"/>
                    </a:cubicBezTo>
                    <a:cubicBezTo>
                      <a:pt x="1456" y="511"/>
                      <a:pt x="1457" y="515"/>
                      <a:pt x="1457" y="519"/>
                    </a:cubicBezTo>
                    <a:cubicBezTo>
                      <a:pt x="1458" y="525"/>
                      <a:pt x="1460" y="530"/>
                      <a:pt x="1463" y="535"/>
                    </a:cubicBezTo>
                    <a:cubicBezTo>
                      <a:pt x="1464" y="537"/>
                      <a:pt x="1465" y="539"/>
                      <a:pt x="1466" y="541"/>
                    </a:cubicBezTo>
                    <a:cubicBezTo>
                      <a:pt x="1469" y="544"/>
                      <a:pt x="1471" y="548"/>
                      <a:pt x="1474" y="550"/>
                    </a:cubicBezTo>
                    <a:cubicBezTo>
                      <a:pt x="1479" y="555"/>
                      <a:pt x="1484" y="561"/>
                      <a:pt x="1491" y="560"/>
                    </a:cubicBezTo>
                    <a:cubicBezTo>
                      <a:pt x="1492" y="562"/>
                      <a:pt x="1493" y="564"/>
                      <a:pt x="1494" y="565"/>
                    </a:cubicBezTo>
                    <a:cubicBezTo>
                      <a:pt x="1494" y="565"/>
                      <a:pt x="1494" y="565"/>
                      <a:pt x="1493" y="566"/>
                    </a:cubicBezTo>
                    <a:cubicBezTo>
                      <a:pt x="1491" y="567"/>
                      <a:pt x="1489" y="567"/>
                      <a:pt x="1487" y="567"/>
                    </a:cubicBezTo>
                    <a:close/>
                    <a:moveTo>
                      <a:pt x="567" y="453"/>
                    </a:moveTo>
                    <a:cubicBezTo>
                      <a:pt x="569" y="453"/>
                      <a:pt x="570" y="453"/>
                      <a:pt x="572" y="453"/>
                    </a:cubicBezTo>
                    <a:cubicBezTo>
                      <a:pt x="579" y="452"/>
                      <a:pt x="586" y="451"/>
                      <a:pt x="593" y="450"/>
                    </a:cubicBezTo>
                    <a:cubicBezTo>
                      <a:pt x="599" y="449"/>
                      <a:pt x="605" y="449"/>
                      <a:pt x="611" y="447"/>
                    </a:cubicBezTo>
                    <a:cubicBezTo>
                      <a:pt x="621" y="445"/>
                      <a:pt x="631" y="444"/>
                      <a:pt x="640" y="443"/>
                    </a:cubicBezTo>
                    <a:cubicBezTo>
                      <a:pt x="641" y="443"/>
                      <a:pt x="642" y="443"/>
                      <a:pt x="642" y="442"/>
                    </a:cubicBezTo>
                    <a:cubicBezTo>
                      <a:pt x="641" y="441"/>
                      <a:pt x="640" y="440"/>
                      <a:pt x="639" y="439"/>
                    </a:cubicBezTo>
                    <a:cubicBezTo>
                      <a:pt x="636" y="436"/>
                      <a:pt x="633" y="434"/>
                      <a:pt x="630" y="431"/>
                    </a:cubicBezTo>
                    <a:cubicBezTo>
                      <a:pt x="628" y="430"/>
                      <a:pt x="627" y="428"/>
                      <a:pt x="626" y="426"/>
                    </a:cubicBezTo>
                    <a:cubicBezTo>
                      <a:pt x="625" y="423"/>
                      <a:pt x="623" y="420"/>
                      <a:pt x="620" y="418"/>
                    </a:cubicBezTo>
                    <a:cubicBezTo>
                      <a:pt x="619" y="418"/>
                      <a:pt x="618" y="417"/>
                      <a:pt x="617" y="415"/>
                    </a:cubicBezTo>
                    <a:cubicBezTo>
                      <a:pt x="613" y="409"/>
                      <a:pt x="609" y="402"/>
                      <a:pt x="605" y="396"/>
                    </a:cubicBezTo>
                    <a:cubicBezTo>
                      <a:pt x="605" y="395"/>
                      <a:pt x="604" y="395"/>
                      <a:pt x="604" y="394"/>
                    </a:cubicBezTo>
                    <a:cubicBezTo>
                      <a:pt x="603" y="395"/>
                      <a:pt x="602" y="395"/>
                      <a:pt x="601" y="396"/>
                    </a:cubicBezTo>
                    <a:cubicBezTo>
                      <a:pt x="599" y="399"/>
                      <a:pt x="597" y="403"/>
                      <a:pt x="595" y="406"/>
                    </a:cubicBezTo>
                    <a:cubicBezTo>
                      <a:pt x="591" y="413"/>
                      <a:pt x="587" y="420"/>
                      <a:pt x="582" y="426"/>
                    </a:cubicBezTo>
                    <a:cubicBezTo>
                      <a:pt x="577" y="433"/>
                      <a:pt x="573" y="441"/>
                      <a:pt x="569" y="448"/>
                    </a:cubicBezTo>
                    <a:cubicBezTo>
                      <a:pt x="568" y="449"/>
                      <a:pt x="567" y="451"/>
                      <a:pt x="567" y="453"/>
                    </a:cubicBezTo>
                    <a:close/>
                    <a:moveTo>
                      <a:pt x="514" y="261"/>
                    </a:moveTo>
                    <a:cubicBezTo>
                      <a:pt x="517" y="265"/>
                      <a:pt x="520" y="267"/>
                      <a:pt x="523" y="270"/>
                    </a:cubicBezTo>
                    <a:cubicBezTo>
                      <a:pt x="541" y="282"/>
                      <a:pt x="559" y="294"/>
                      <a:pt x="577" y="305"/>
                    </a:cubicBezTo>
                    <a:cubicBezTo>
                      <a:pt x="578" y="306"/>
                      <a:pt x="579" y="306"/>
                      <a:pt x="580" y="306"/>
                    </a:cubicBezTo>
                    <a:cubicBezTo>
                      <a:pt x="581" y="302"/>
                      <a:pt x="581" y="299"/>
                      <a:pt x="581" y="295"/>
                    </a:cubicBezTo>
                    <a:cubicBezTo>
                      <a:pt x="582" y="288"/>
                      <a:pt x="584" y="280"/>
                      <a:pt x="585" y="273"/>
                    </a:cubicBezTo>
                    <a:cubicBezTo>
                      <a:pt x="587" y="262"/>
                      <a:pt x="592" y="251"/>
                      <a:pt x="594" y="241"/>
                    </a:cubicBezTo>
                    <a:cubicBezTo>
                      <a:pt x="594" y="239"/>
                      <a:pt x="595" y="239"/>
                      <a:pt x="595" y="237"/>
                    </a:cubicBezTo>
                    <a:cubicBezTo>
                      <a:pt x="596" y="237"/>
                      <a:pt x="595" y="236"/>
                      <a:pt x="596" y="235"/>
                    </a:cubicBezTo>
                    <a:cubicBezTo>
                      <a:pt x="582" y="239"/>
                      <a:pt x="568" y="244"/>
                      <a:pt x="555" y="248"/>
                    </a:cubicBezTo>
                    <a:cubicBezTo>
                      <a:pt x="541" y="253"/>
                      <a:pt x="528" y="257"/>
                      <a:pt x="514" y="261"/>
                    </a:cubicBezTo>
                    <a:close/>
                    <a:moveTo>
                      <a:pt x="535" y="132"/>
                    </a:moveTo>
                    <a:cubicBezTo>
                      <a:pt x="525" y="128"/>
                      <a:pt x="512" y="126"/>
                      <a:pt x="508" y="126"/>
                    </a:cubicBezTo>
                    <a:cubicBezTo>
                      <a:pt x="508" y="126"/>
                      <a:pt x="508" y="127"/>
                      <a:pt x="509" y="127"/>
                    </a:cubicBezTo>
                    <a:cubicBezTo>
                      <a:pt x="512" y="131"/>
                      <a:pt x="515" y="134"/>
                      <a:pt x="519" y="138"/>
                    </a:cubicBezTo>
                    <a:cubicBezTo>
                      <a:pt x="528" y="149"/>
                      <a:pt x="538" y="160"/>
                      <a:pt x="548" y="171"/>
                    </a:cubicBezTo>
                    <a:cubicBezTo>
                      <a:pt x="554" y="178"/>
                      <a:pt x="561" y="185"/>
                      <a:pt x="567" y="192"/>
                    </a:cubicBezTo>
                    <a:cubicBezTo>
                      <a:pt x="573" y="199"/>
                      <a:pt x="579" y="205"/>
                      <a:pt x="584" y="212"/>
                    </a:cubicBezTo>
                    <a:cubicBezTo>
                      <a:pt x="588" y="216"/>
                      <a:pt x="592" y="221"/>
                      <a:pt x="596" y="225"/>
                    </a:cubicBezTo>
                    <a:cubicBezTo>
                      <a:pt x="596" y="226"/>
                      <a:pt x="597" y="227"/>
                      <a:pt x="599" y="226"/>
                    </a:cubicBezTo>
                    <a:cubicBezTo>
                      <a:pt x="606" y="208"/>
                      <a:pt x="615" y="191"/>
                      <a:pt x="627" y="175"/>
                    </a:cubicBezTo>
                    <a:cubicBezTo>
                      <a:pt x="625" y="174"/>
                      <a:pt x="624" y="173"/>
                      <a:pt x="622" y="172"/>
                    </a:cubicBezTo>
                    <a:cubicBezTo>
                      <a:pt x="624" y="172"/>
                      <a:pt x="626" y="173"/>
                      <a:pt x="628" y="173"/>
                    </a:cubicBezTo>
                    <a:cubicBezTo>
                      <a:pt x="629" y="173"/>
                      <a:pt x="630" y="172"/>
                      <a:pt x="631" y="171"/>
                    </a:cubicBezTo>
                    <a:cubicBezTo>
                      <a:pt x="634" y="169"/>
                      <a:pt x="636" y="166"/>
                      <a:pt x="639" y="163"/>
                    </a:cubicBezTo>
                    <a:cubicBezTo>
                      <a:pt x="639" y="163"/>
                      <a:pt x="638" y="162"/>
                      <a:pt x="638" y="162"/>
                    </a:cubicBezTo>
                    <a:cubicBezTo>
                      <a:pt x="634" y="161"/>
                      <a:pt x="631" y="160"/>
                      <a:pt x="627" y="159"/>
                    </a:cubicBezTo>
                    <a:cubicBezTo>
                      <a:pt x="624" y="158"/>
                      <a:pt x="619" y="157"/>
                      <a:pt x="616" y="156"/>
                    </a:cubicBezTo>
                    <a:cubicBezTo>
                      <a:pt x="607" y="153"/>
                      <a:pt x="599" y="150"/>
                      <a:pt x="590" y="148"/>
                    </a:cubicBezTo>
                    <a:cubicBezTo>
                      <a:pt x="583" y="145"/>
                      <a:pt x="576" y="143"/>
                      <a:pt x="568" y="142"/>
                    </a:cubicBezTo>
                    <a:cubicBezTo>
                      <a:pt x="566" y="142"/>
                      <a:pt x="566" y="142"/>
                      <a:pt x="562" y="139"/>
                    </a:cubicBezTo>
                    <a:cubicBezTo>
                      <a:pt x="562" y="139"/>
                      <a:pt x="562" y="140"/>
                      <a:pt x="561" y="141"/>
                    </a:cubicBezTo>
                    <a:cubicBezTo>
                      <a:pt x="553" y="136"/>
                      <a:pt x="544" y="135"/>
                      <a:pt x="535" y="132"/>
                    </a:cubicBezTo>
                    <a:close/>
                    <a:moveTo>
                      <a:pt x="476" y="362"/>
                    </a:moveTo>
                    <a:cubicBezTo>
                      <a:pt x="475" y="363"/>
                      <a:pt x="474" y="364"/>
                      <a:pt x="474" y="365"/>
                    </a:cubicBezTo>
                    <a:cubicBezTo>
                      <a:pt x="481" y="366"/>
                      <a:pt x="488" y="368"/>
                      <a:pt x="495" y="369"/>
                    </a:cubicBezTo>
                    <a:cubicBezTo>
                      <a:pt x="502" y="370"/>
                      <a:pt x="509" y="371"/>
                      <a:pt x="515" y="372"/>
                    </a:cubicBezTo>
                    <a:cubicBezTo>
                      <a:pt x="522" y="373"/>
                      <a:pt x="529" y="374"/>
                      <a:pt x="536" y="375"/>
                    </a:cubicBezTo>
                    <a:cubicBezTo>
                      <a:pt x="543" y="376"/>
                      <a:pt x="550" y="378"/>
                      <a:pt x="557" y="379"/>
                    </a:cubicBezTo>
                    <a:cubicBezTo>
                      <a:pt x="564" y="380"/>
                      <a:pt x="571" y="382"/>
                      <a:pt x="578" y="382"/>
                    </a:cubicBezTo>
                    <a:cubicBezTo>
                      <a:pt x="585" y="382"/>
                      <a:pt x="591" y="385"/>
                      <a:pt x="598" y="384"/>
                    </a:cubicBezTo>
                    <a:cubicBezTo>
                      <a:pt x="599" y="382"/>
                      <a:pt x="597" y="380"/>
                      <a:pt x="596" y="379"/>
                    </a:cubicBezTo>
                    <a:cubicBezTo>
                      <a:pt x="592" y="372"/>
                      <a:pt x="590" y="365"/>
                      <a:pt x="588" y="358"/>
                    </a:cubicBezTo>
                    <a:cubicBezTo>
                      <a:pt x="585" y="347"/>
                      <a:pt x="583" y="336"/>
                      <a:pt x="582" y="325"/>
                    </a:cubicBezTo>
                    <a:cubicBezTo>
                      <a:pt x="582" y="324"/>
                      <a:pt x="581" y="322"/>
                      <a:pt x="581" y="320"/>
                    </a:cubicBezTo>
                    <a:cubicBezTo>
                      <a:pt x="581" y="319"/>
                      <a:pt x="581" y="317"/>
                      <a:pt x="579" y="316"/>
                    </a:cubicBezTo>
                    <a:cubicBezTo>
                      <a:pt x="577" y="317"/>
                      <a:pt x="574" y="318"/>
                      <a:pt x="571" y="319"/>
                    </a:cubicBezTo>
                    <a:cubicBezTo>
                      <a:pt x="562" y="323"/>
                      <a:pt x="554" y="327"/>
                      <a:pt x="545" y="331"/>
                    </a:cubicBezTo>
                    <a:cubicBezTo>
                      <a:pt x="536" y="335"/>
                      <a:pt x="527" y="339"/>
                      <a:pt x="519" y="342"/>
                    </a:cubicBezTo>
                    <a:cubicBezTo>
                      <a:pt x="504" y="349"/>
                      <a:pt x="490" y="355"/>
                      <a:pt x="476" y="362"/>
                    </a:cubicBezTo>
                    <a:close/>
                    <a:moveTo>
                      <a:pt x="705" y="72"/>
                    </a:moveTo>
                    <a:cubicBezTo>
                      <a:pt x="705" y="86"/>
                      <a:pt x="706" y="101"/>
                      <a:pt x="707" y="115"/>
                    </a:cubicBezTo>
                    <a:cubicBezTo>
                      <a:pt x="707" y="118"/>
                      <a:pt x="707" y="121"/>
                      <a:pt x="707" y="123"/>
                    </a:cubicBezTo>
                    <a:cubicBezTo>
                      <a:pt x="708" y="126"/>
                      <a:pt x="710" y="128"/>
                      <a:pt x="712" y="128"/>
                    </a:cubicBezTo>
                    <a:cubicBezTo>
                      <a:pt x="717" y="127"/>
                      <a:pt x="723" y="126"/>
                      <a:pt x="728" y="125"/>
                    </a:cubicBezTo>
                    <a:cubicBezTo>
                      <a:pt x="736" y="124"/>
                      <a:pt x="744" y="123"/>
                      <a:pt x="752" y="122"/>
                    </a:cubicBezTo>
                    <a:cubicBezTo>
                      <a:pt x="753" y="122"/>
                      <a:pt x="755" y="122"/>
                      <a:pt x="756" y="122"/>
                    </a:cubicBezTo>
                    <a:cubicBezTo>
                      <a:pt x="757" y="121"/>
                      <a:pt x="758" y="121"/>
                      <a:pt x="758" y="120"/>
                    </a:cubicBezTo>
                    <a:cubicBezTo>
                      <a:pt x="758" y="119"/>
                      <a:pt x="757" y="118"/>
                      <a:pt x="756" y="118"/>
                    </a:cubicBezTo>
                    <a:cubicBezTo>
                      <a:pt x="755" y="118"/>
                      <a:pt x="754" y="117"/>
                      <a:pt x="754" y="115"/>
                    </a:cubicBezTo>
                    <a:cubicBezTo>
                      <a:pt x="755" y="111"/>
                      <a:pt x="753" y="108"/>
                      <a:pt x="752" y="104"/>
                    </a:cubicBezTo>
                    <a:cubicBezTo>
                      <a:pt x="747" y="94"/>
                      <a:pt x="741" y="85"/>
                      <a:pt x="737" y="75"/>
                    </a:cubicBezTo>
                    <a:cubicBezTo>
                      <a:pt x="737" y="74"/>
                      <a:pt x="737" y="74"/>
                      <a:pt x="737" y="74"/>
                    </a:cubicBezTo>
                    <a:cubicBezTo>
                      <a:pt x="734" y="71"/>
                      <a:pt x="734" y="68"/>
                      <a:pt x="732" y="65"/>
                    </a:cubicBezTo>
                    <a:cubicBezTo>
                      <a:pt x="730" y="61"/>
                      <a:pt x="729" y="56"/>
                      <a:pt x="727" y="52"/>
                    </a:cubicBezTo>
                    <a:cubicBezTo>
                      <a:pt x="722" y="44"/>
                      <a:pt x="719" y="36"/>
                      <a:pt x="714" y="29"/>
                    </a:cubicBezTo>
                    <a:cubicBezTo>
                      <a:pt x="713" y="26"/>
                      <a:pt x="712" y="24"/>
                      <a:pt x="711" y="22"/>
                    </a:cubicBezTo>
                    <a:cubicBezTo>
                      <a:pt x="710" y="18"/>
                      <a:pt x="709" y="15"/>
                      <a:pt x="706" y="10"/>
                    </a:cubicBezTo>
                    <a:cubicBezTo>
                      <a:pt x="706" y="21"/>
                      <a:pt x="705" y="30"/>
                      <a:pt x="705" y="39"/>
                    </a:cubicBezTo>
                    <a:cubicBezTo>
                      <a:pt x="705" y="50"/>
                      <a:pt x="705" y="61"/>
                      <a:pt x="705" y="72"/>
                    </a:cubicBezTo>
                    <a:close/>
                    <a:moveTo>
                      <a:pt x="695" y="478"/>
                    </a:moveTo>
                    <a:cubicBezTo>
                      <a:pt x="689" y="474"/>
                      <a:pt x="682" y="470"/>
                      <a:pt x="675" y="466"/>
                    </a:cubicBezTo>
                    <a:cubicBezTo>
                      <a:pt x="671" y="463"/>
                      <a:pt x="666" y="461"/>
                      <a:pt x="661" y="457"/>
                    </a:cubicBezTo>
                    <a:cubicBezTo>
                      <a:pt x="659" y="455"/>
                      <a:pt x="657" y="453"/>
                      <a:pt x="654" y="452"/>
                    </a:cubicBezTo>
                    <a:cubicBezTo>
                      <a:pt x="653" y="451"/>
                      <a:pt x="652" y="450"/>
                      <a:pt x="650" y="450"/>
                    </a:cubicBezTo>
                    <a:cubicBezTo>
                      <a:pt x="650" y="453"/>
                      <a:pt x="649" y="456"/>
                      <a:pt x="649" y="458"/>
                    </a:cubicBezTo>
                    <a:cubicBezTo>
                      <a:pt x="648" y="466"/>
                      <a:pt x="648" y="473"/>
                      <a:pt x="647" y="480"/>
                    </a:cubicBezTo>
                    <a:cubicBezTo>
                      <a:pt x="647" y="487"/>
                      <a:pt x="646" y="493"/>
                      <a:pt x="645" y="499"/>
                    </a:cubicBezTo>
                    <a:cubicBezTo>
                      <a:pt x="643" y="519"/>
                      <a:pt x="640" y="538"/>
                      <a:pt x="638" y="557"/>
                    </a:cubicBezTo>
                    <a:cubicBezTo>
                      <a:pt x="638" y="562"/>
                      <a:pt x="637" y="567"/>
                      <a:pt x="637" y="572"/>
                    </a:cubicBezTo>
                    <a:cubicBezTo>
                      <a:pt x="637" y="574"/>
                      <a:pt x="637" y="576"/>
                      <a:pt x="638" y="578"/>
                    </a:cubicBezTo>
                    <a:cubicBezTo>
                      <a:pt x="639" y="577"/>
                      <a:pt x="640" y="577"/>
                      <a:pt x="641" y="576"/>
                    </a:cubicBezTo>
                    <a:cubicBezTo>
                      <a:pt x="648" y="570"/>
                      <a:pt x="655" y="564"/>
                      <a:pt x="662" y="559"/>
                    </a:cubicBezTo>
                    <a:cubicBezTo>
                      <a:pt x="674" y="550"/>
                      <a:pt x="685" y="541"/>
                      <a:pt x="696" y="532"/>
                    </a:cubicBezTo>
                    <a:cubicBezTo>
                      <a:pt x="709" y="522"/>
                      <a:pt x="722" y="511"/>
                      <a:pt x="735" y="501"/>
                    </a:cubicBezTo>
                    <a:cubicBezTo>
                      <a:pt x="737" y="500"/>
                      <a:pt x="739" y="498"/>
                      <a:pt x="741" y="496"/>
                    </a:cubicBezTo>
                    <a:cubicBezTo>
                      <a:pt x="732" y="492"/>
                      <a:pt x="725" y="489"/>
                      <a:pt x="717" y="487"/>
                    </a:cubicBezTo>
                    <a:cubicBezTo>
                      <a:pt x="709" y="484"/>
                      <a:pt x="702" y="482"/>
                      <a:pt x="695" y="478"/>
                    </a:cubicBezTo>
                    <a:close/>
                    <a:moveTo>
                      <a:pt x="693" y="829"/>
                    </a:moveTo>
                    <a:cubicBezTo>
                      <a:pt x="687" y="827"/>
                      <a:pt x="681" y="824"/>
                      <a:pt x="675" y="825"/>
                    </a:cubicBezTo>
                    <a:cubicBezTo>
                      <a:pt x="674" y="825"/>
                      <a:pt x="672" y="824"/>
                      <a:pt x="671" y="824"/>
                    </a:cubicBezTo>
                    <a:cubicBezTo>
                      <a:pt x="670" y="824"/>
                      <a:pt x="669" y="823"/>
                      <a:pt x="668" y="821"/>
                    </a:cubicBezTo>
                    <a:cubicBezTo>
                      <a:pt x="671" y="821"/>
                      <a:pt x="673" y="820"/>
                      <a:pt x="675" y="820"/>
                    </a:cubicBezTo>
                    <a:cubicBezTo>
                      <a:pt x="682" y="819"/>
                      <a:pt x="689" y="817"/>
                      <a:pt x="696" y="815"/>
                    </a:cubicBezTo>
                    <a:cubicBezTo>
                      <a:pt x="704" y="811"/>
                      <a:pt x="711" y="807"/>
                      <a:pt x="716" y="799"/>
                    </a:cubicBezTo>
                    <a:cubicBezTo>
                      <a:pt x="718" y="796"/>
                      <a:pt x="721" y="792"/>
                      <a:pt x="723" y="789"/>
                    </a:cubicBezTo>
                    <a:cubicBezTo>
                      <a:pt x="728" y="781"/>
                      <a:pt x="730" y="773"/>
                      <a:pt x="729" y="763"/>
                    </a:cubicBezTo>
                    <a:cubicBezTo>
                      <a:pt x="728" y="758"/>
                      <a:pt x="727" y="754"/>
                      <a:pt x="725" y="749"/>
                    </a:cubicBezTo>
                    <a:cubicBezTo>
                      <a:pt x="722" y="742"/>
                      <a:pt x="716" y="736"/>
                      <a:pt x="710" y="732"/>
                    </a:cubicBezTo>
                    <a:cubicBezTo>
                      <a:pt x="704" y="727"/>
                      <a:pt x="697" y="724"/>
                      <a:pt x="689" y="725"/>
                    </a:cubicBezTo>
                    <a:cubicBezTo>
                      <a:pt x="688" y="725"/>
                      <a:pt x="687" y="725"/>
                      <a:pt x="686" y="724"/>
                    </a:cubicBezTo>
                    <a:cubicBezTo>
                      <a:pt x="678" y="724"/>
                      <a:pt x="671" y="726"/>
                      <a:pt x="664" y="729"/>
                    </a:cubicBezTo>
                    <a:cubicBezTo>
                      <a:pt x="660" y="731"/>
                      <a:pt x="658" y="733"/>
                      <a:pt x="655" y="735"/>
                    </a:cubicBezTo>
                    <a:cubicBezTo>
                      <a:pt x="653" y="736"/>
                      <a:pt x="652" y="737"/>
                      <a:pt x="651" y="737"/>
                    </a:cubicBezTo>
                    <a:cubicBezTo>
                      <a:pt x="650" y="735"/>
                      <a:pt x="649" y="734"/>
                      <a:pt x="647" y="732"/>
                    </a:cubicBezTo>
                    <a:cubicBezTo>
                      <a:pt x="649" y="731"/>
                      <a:pt x="650" y="729"/>
                      <a:pt x="652" y="728"/>
                    </a:cubicBezTo>
                    <a:cubicBezTo>
                      <a:pt x="652" y="727"/>
                      <a:pt x="654" y="726"/>
                      <a:pt x="654" y="725"/>
                    </a:cubicBezTo>
                    <a:cubicBezTo>
                      <a:pt x="659" y="716"/>
                      <a:pt x="664" y="707"/>
                      <a:pt x="665" y="696"/>
                    </a:cubicBezTo>
                    <a:cubicBezTo>
                      <a:pt x="666" y="688"/>
                      <a:pt x="665" y="680"/>
                      <a:pt x="662" y="672"/>
                    </a:cubicBezTo>
                    <a:cubicBezTo>
                      <a:pt x="661" y="671"/>
                      <a:pt x="660" y="669"/>
                      <a:pt x="659" y="668"/>
                    </a:cubicBezTo>
                    <a:cubicBezTo>
                      <a:pt x="654" y="663"/>
                      <a:pt x="648" y="659"/>
                      <a:pt x="641" y="657"/>
                    </a:cubicBezTo>
                    <a:cubicBezTo>
                      <a:pt x="637" y="656"/>
                      <a:pt x="632" y="656"/>
                      <a:pt x="628" y="655"/>
                    </a:cubicBezTo>
                    <a:cubicBezTo>
                      <a:pt x="621" y="655"/>
                      <a:pt x="615" y="657"/>
                      <a:pt x="609" y="661"/>
                    </a:cubicBezTo>
                    <a:cubicBezTo>
                      <a:pt x="607" y="663"/>
                      <a:pt x="605" y="664"/>
                      <a:pt x="603" y="666"/>
                    </a:cubicBezTo>
                    <a:cubicBezTo>
                      <a:pt x="595" y="672"/>
                      <a:pt x="590" y="680"/>
                      <a:pt x="586" y="689"/>
                    </a:cubicBezTo>
                    <a:cubicBezTo>
                      <a:pt x="585" y="691"/>
                      <a:pt x="584" y="693"/>
                      <a:pt x="583" y="695"/>
                    </a:cubicBezTo>
                    <a:cubicBezTo>
                      <a:pt x="582" y="697"/>
                      <a:pt x="580" y="699"/>
                      <a:pt x="577" y="700"/>
                    </a:cubicBezTo>
                    <a:cubicBezTo>
                      <a:pt x="575" y="697"/>
                      <a:pt x="575" y="693"/>
                      <a:pt x="576" y="690"/>
                    </a:cubicBezTo>
                    <a:cubicBezTo>
                      <a:pt x="579" y="685"/>
                      <a:pt x="579" y="680"/>
                      <a:pt x="580" y="674"/>
                    </a:cubicBezTo>
                    <a:cubicBezTo>
                      <a:pt x="580" y="670"/>
                      <a:pt x="580" y="666"/>
                      <a:pt x="580" y="661"/>
                    </a:cubicBezTo>
                    <a:cubicBezTo>
                      <a:pt x="579" y="655"/>
                      <a:pt x="578" y="650"/>
                      <a:pt x="574" y="645"/>
                    </a:cubicBezTo>
                    <a:cubicBezTo>
                      <a:pt x="573" y="644"/>
                      <a:pt x="572" y="643"/>
                      <a:pt x="571" y="643"/>
                    </a:cubicBezTo>
                    <a:cubicBezTo>
                      <a:pt x="567" y="636"/>
                      <a:pt x="561" y="633"/>
                      <a:pt x="554" y="631"/>
                    </a:cubicBezTo>
                    <a:cubicBezTo>
                      <a:pt x="535" y="625"/>
                      <a:pt x="516" y="635"/>
                      <a:pt x="509" y="650"/>
                    </a:cubicBezTo>
                    <a:cubicBezTo>
                      <a:pt x="507" y="653"/>
                      <a:pt x="506" y="657"/>
                      <a:pt x="504" y="661"/>
                    </a:cubicBezTo>
                    <a:cubicBezTo>
                      <a:pt x="503" y="664"/>
                      <a:pt x="502" y="668"/>
                      <a:pt x="502" y="671"/>
                    </a:cubicBezTo>
                    <a:cubicBezTo>
                      <a:pt x="502" y="678"/>
                      <a:pt x="501" y="684"/>
                      <a:pt x="502" y="691"/>
                    </a:cubicBezTo>
                    <a:cubicBezTo>
                      <a:pt x="502" y="697"/>
                      <a:pt x="501" y="704"/>
                      <a:pt x="504" y="710"/>
                    </a:cubicBezTo>
                    <a:cubicBezTo>
                      <a:pt x="504" y="712"/>
                      <a:pt x="503" y="714"/>
                      <a:pt x="502" y="715"/>
                    </a:cubicBezTo>
                    <a:cubicBezTo>
                      <a:pt x="501" y="715"/>
                      <a:pt x="499" y="714"/>
                      <a:pt x="498" y="714"/>
                    </a:cubicBezTo>
                    <a:cubicBezTo>
                      <a:pt x="497" y="707"/>
                      <a:pt x="494" y="703"/>
                      <a:pt x="489" y="699"/>
                    </a:cubicBezTo>
                    <a:cubicBezTo>
                      <a:pt x="486" y="697"/>
                      <a:pt x="484" y="695"/>
                      <a:pt x="481" y="694"/>
                    </a:cubicBezTo>
                    <a:cubicBezTo>
                      <a:pt x="472" y="688"/>
                      <a:pt x="463" y="685"/>
                      <a:pt x="453" y="688"/>
                    </a:cubicBezTo>
                    <a:cubicBezTo>
                      <a:pt x="449" y="689"/>
                      <a:pt x="446" y="690"/>
                      <a:pt x="442" y="691"/>
                    </a:cubicBezTo>
                    <a:cubicBezTo>
                      <a:pt x="432" y="695"/>
                      <a:pt x="425" y="702"/>
                      <a:pt x="421" y="712"/>
                    </a:cubicBezTo>
                    <a:cubicBezTo>
                      <a:pt x="420" y="714"/>
                      <a:pt x="419" y="715"/>
                      <a:pt x="418" y="717"/>
                    </a:cubicBezTo>
                    <a:cubicBezTo>
                      <a:pt x="411" y="733"/>
                      <a:pt x="411" y="748"/>
                      <a:pt x="419" y="763"/>
                    </a:cubicBezTo>
                    <a:cubicBezTo>
                      <a:pt x="422" y="769"/>
                      <a:pt x="426" y="775"/>
                      <a:pt x="429" y="781"/>
                    </a:cubicBezTo>
                    <a:cubicBezTo>
                      <a:pt x="430" y="782"/>
                      <a:pt x="431" y="783"/>
                      <a:pt x="432" y="784"/>
                    </a:cubicBezTo>
                    <a:cubicBezTo>
                      <a:pt x="436" y="788"/>
                      <a:pt x="439" y="792"/>
                      <a:pt x="442" y="796"/>
                    </a:cubicBezTo>
                    <a:cubicBezTo>
                      <a:pt x="443" y="798"/>
                      <a:pt x="444" y="799"/>
                      <a:pt x="446" y="800"/>
                    </a:cubicBezTo>
                    <a:cubicBezTo>
                      <a:pt x="447" y="800"/>
                      <a:pt x="447" y="801"/>
                      <a:pt x="448" y="802"/>
                    </a:cubicBezTo>
                    <a:cubicBezTo>
                      <a:pt x="446" y="804"/>
                      <a:pt x="444" y="804"/>
                      <a:pt x="442" y="804"/>
                    </a:cubicBezTo>
                    <a:cubicBezTo>
                      <a:pt x="439" y="804"/>
                      <a:pt x="435" y="803"/>
                      <a:pt x="432" y="803"/>
                    </a:cubicBezTo>
                    <a:cubicBezTo>
                      <a:pt x="429" y="803"/>
                      <a:pt x="427" y="803"/>
                      <a:pt x="424" y="804"/>
                    </a:cubicBezTo>
                    <a:cubicBezTo>
                      <a:pt x="421" y="804"/>
                      <a:pt x="418" y="806"/>
                      <a:pt x="416" y="809"/>
                    </a:cubicBezTo>
                    <a:cubicBezTo>
                      <a:pt x="413" y="813"/>
                      <a:pt x="411" y="818"/>
                      <a:pt x="410" y="823"/>
                    </a:cubicBezTo>
                    <a:cubicBezTo>
                      <a:pt x="409" y="830"/>
                      <a:pt x="412" y="837"/>
                      <a:pt x="417" y="842"/>
                    </a:cubicBezTo>
                    <a:cubicBezTo>
                      <a:pt x="419" y="845"/>
                      <a:pt x="423" y="848"/>
                      <a:pt x="426" y="851"/>
                    </a:cubicBezTo>
                    <a:cubicBezTo>
                      <a:pt x="428" y="853"/>
                      <a:pt x="431" y="855"/>
                      <a:pt x="433" y="858"/>
                    </a:cubicBezTo>
                    <a:cubicBezTo>
                      <a:pt x="435" y="859"/>
                      <a:pt x="436" y="860"/>
                      <a:pt x="438" y="861"/>
                    </a:cubicBezTo>
                    <a:cubicBezTo>
                      <a:pt x="443" y="861"/>
                      <a:pt x="448" y="862"/>
                      <a:pt x="453" y="862"/>
                    </a:cubicBezTo>
                    <a:cubicBezTo>
                      <a:pt x="458" y="862"/>
                      <a:pt x="463" y="862"/>
                      <a:pt x="468" y="863"/>
                    </a:cubicBezTo>
                    <a:cubicBezTo>
                      <a:pt x="475" y="863"/>
                      <a:pt x="481" y="864"/>
                      <a:pt x="488" y="864"/>
                    </a:cubicBezTo>
                    <a:cubicBezTo>
                      <a:pt x="491" y="864"/>
                      <a:pt x="494" y="864"/>
                      <a:pt x="496" y="864"/>
                    </a:cubicBezTo>
                    <a:cubicBezTo>
                      <a:pt x="512" y="865"/>
                      <a:pt x="527" y="866"/>
                      <a:pt x="543" y="866"/>
                    </a:cubicBezTo>
                    <a:cubicBezTo>
                      <a:pt x="558" y="866"/>
                      <a:pt x="574" y="866"/>
                      <a:pt x="590" y="866"/>
                    </a:cubicBezTo>
                    <a:cubicBezTo>
                      <a:pt x="597" y="866"/>
                      <a:pt x="604" y="866"/>
                      <a:pt x="611" y="866"/>
                    </a:cubicBezTo>
                    <a:cubicBezTo>
                      <a:pt x="621" y="866"/>
                      <a:pt x="631" y="865"/>
                      <a:pt x="641" y="865"/>
                    </a:cubicBezTo>
                    <a:cubicBezTo>
                      <a:pt x="651" y="865"/>
                      <a:pt x="660" y="865"/>
                      <a:pt x="670" y="864"/>
                    </a:cubicBezTo>
                    <a:cubicBezTo>
                      <a:pt x="682" y="864"/>
                      <a:pt x="694" y="862"/>
                      <a:pt x="705" y="862"/>
                    </a:cubicBezTo>
                    <a:cubicBezTo>
                      <a:pt x="709" y="862"/>
                      <a:pt x="710" y="861"/>
                      <a:pt x="710" y="857"/>
                    </a:cubicBezTo>
                    <a:cubicBezTo>
                      <a:pt x="710" y="856"/>
                      <a:pt x="710" y="855"/>
                      <a:pt x="710" y="854"/>
                    </a:cubicBezTo>
                    <a:cubicBezTo>
                      <a:pt x="708" y="848"/>
                      <a:pt x="706" y="843"/>
                      <a:pt x="703" y="838"/>
                    </a:cubicBezTo>
                    <a:cubicBezTo>
                      <a:pt x="701" y="833"/>
                      <a:pt x="697" y="830"/>
                      <a:pt x="693" y="829"/>
                    </a:cubicBezTo>
                    <a:close/>
                    <a:moveTo>
                      <a:pt x="680" y="112"/>
                    </a:moveTo>
                    <a:cubicBezTo>
                      <a:pt x="670" y="104"/>
                      <a:pt x="659" y="97"/>
                      <a:pt x="648" y="89"/>
                    </a:cubicBezTo>
                    <a:cubicBezTo>
                      <a:pt x="645" y="87"/>
                      <a:pt x="642" y="85"/>
                      <a:pt x="640" y="83"/>
                    </a:cubicBezTo>
                    <a:cubicBezTo>
                      <a:pt x="639" y="83"/>
                      <a:pt x="638" y="83"/>
                      <a:pt x="637" y="82"/>
                    </a:cubicBezTo>
                    <a:cubicBezTo>
                      <a:pt x="642" y="107"/>
                      <a:pt x="645" y="130"/>
                      <a:pt x="650" y="155"/>
                    </a:cubicBezTo>
                    <a:cubicBezTo>
                      <a:pt x="652" y="153"/>
                      <a:pt x="654" y="152"/>
                      <a:pt x="656" y="151"/>
                    </a:cubicBezTo>
                    <a:cubicBezTo>
                      <a:pt x="660" y="149"/>
                      <a:pt x="665" y="146"/>
                      <a:pt x="669" y="144"/>
                    </a:cubicBezTo>
                    <a:cubicBezTo>
                      <a:pt x="680" y="139"/>
                      <a:pt x="690" y="135"/>
                      <a:pt x="702" y="130"/>
                    </a:cubicBezTo>
                    <a:cubicBezTo>
                      <a:pt x="700" y="128"/>
                      <a:pt x="699" y="127"/>
                      <a:pt x="698" y="126"/>
                    </a:cubicBezTo>
                    <a:cubicBezTo>
                      <a:pt x="692" y="121"/>
                      <a:pt x="686" y="117"/>
                      <a:pt x="680" y="112"/>
                    </a:cubicBezTo>
                    <a:close/>
                    <a:moveTo>
                      <a:pt x="874" y="146"/>
                    </a:moveTo>
                    <a:cubicBezTo>
                      <a:pt x="876" y="148"/>
                      <a:pt x="878" y="149"/>
                      <a:pt x="880" y="150"/>
                    </a:cubicBezTo>
                    <a:cubicBezTo>
                      <a:pt x="894" y="160"/>
                      <a:pt x="908" y="171"/>
                      <a:pt x="921" y="184"/>
                    </a:cubicBezTo>
                    <a:cubicBezTo>
                      <a:pt x="921" y="185"/>
                      <a:pt x="923" y="185"/>
                      <a:pt x="924" y="186"/>
                    </a:cubicBezTo>
                    <a:cubicBezTo>
                      <a:pt x="930" y="177"/>
                      <a:pt x="934" y="167"/>
                      <a:pt x="940" y="157"/>
                    </a:cubicBezTo>
                    <a:cubicBezTo>
                      <a:pt x="945" y="147"/>
                      <a:pt x="950" y="137"/>
                      <a:pt x="955" y="127"/>
                    </a:cubicBezTo>
                    <a:cubicBezTo>
                      <a:pt x="961" y="117"/>
                      <a:pt x="966" y="108"/>
                      <a:pt x="972" y="98"/>
                    </a:cubicBezTo>
                    <a:cubicBezTo>
                      <a:pt x="971" y="98"/>
                      <a:pt x="970" y="98"/>
                      <a:pt x="970" y="98"/>
                    </a:cubicBezTo>
                    <a:cubicBezTo>
                      <a:pt x="964" y="101"/>
                      <a:pt x="958" y="103"/>
                      <a:pt x="952" y="106"/>
                    </a:cubicBezTo>
                    <a:cubicBezTo>
                      <a:pt x="948" y="109"/>
                      <a:pt x="944" y="111"/>
                      <a:pt x="940" y="113"/>
                    </a:cubicBezTo>
                    <a:cubicBezTo>
                      <a:pt x="928" y="119"/>
                      <a:pt x="916" y="125"/>
                      <a:pt x="904" y="131"/>
                    </a:cubicBezTo>
                    <a:cubicBezTo>
                      <a:pt x="894" y="135"/>
                      <a:pt x="885" y="141"/>
                      <a:pt x="874" y="146"/>
                    </a:cubicBezTo>
                    <a:close/>
                    <a:moveTo>
                      <a:pt x="844" y="491"/>
                    </a:moveTo>
                    <a:cubicBezTo>
                      <a:pt x="845" y="492"/>
                      <a:pt x="847" y="494"/>
                      <a:pt x="848" y="495"/>
                    </a:cubicBezTo>
                    <a:cubicBezTo>
                      <a:pt x="854" y="500"/>
                      <a:pt x="858" y="505"/>
                      <a:pt x="863" y="510"/>
                    </a:cubicBezTo>
                    <a:cubicBezTo>
                      <a:pt x="868" y="515"/>
                      <a:pt x="873" y="521"/>
                      <a:pt x="878" y="526"/>
                    </a:cubicBezTo>
                    <a:cubicBezTo>
                      <a:pt x="879" y="527"/>
                      <a:pt x="879" y="528"/>
                      <a:pt x="881" y="527"/>
                    </a:cubicBezTo>
                    <a:cubicBezTo>
                      <a:pt x="881" y="522"/>
                      <a:pt x="881" y="517"/>
                      <a:pt x="881" y="512"/>
                    </a:cubicBezTo>
                    <a:cubicBezTo>
                      <a:pt x="881" y="507"/>
                      <a:pt x="880" y="502"/>
                      <a:pt x="880" y="497"/>
                    </a:cubicBezTo>
                    <a:cubicBezTo>
                      <a:pt x="880" y="492"/>
                      <a:pt x="880" y="487"/>
                      <a:pt x="879" y="482"/>
                    </a:cubicBezTo>
                    <a:cubicBezTo>
                      <a:pt x="879" y="477"/>
                      <a:pt x="880" y="472"/>
                      <a:pt x="878" y="467"/>
                    </a:cubicBezTo>
                    <a:cubicBezTo>
                      <a:pt x="871" y="469"/>
                      <a:pt x="866" y="474"/>
                      <a:pt x="860" y="477"/>
                    </a:cubicBezTo>
                    <a:cubicBezTo>
                      <a:pt x="854" y="480"/>
                      <a:pt x="848" y="482"/>
                      <a:pt x="842" y="485"/>
                    </a:cubicBezTo>
                    <a:cubicBezTo>
                      <a:pt x="841" y="487"/>
                      <a:pt x="842" y="489"/>
                      <a:pt x="844" y="491"/>
                    </a:cubicBezTo>
                    <a:close/>
                    <a:moveTo>
                      <a:pt x="841" y="106"/>
                    </a:moveTo>
                    <a:cubicBezTo>
                      <a:pt x="834" y="110"/>
                      <a:pt x="828" y="115"/>
                      <a:pt x="822" y="120"/>
                    </a:cubicBezTo>
                    <a:cubicBezTo>
                      <a:pt x="821" y="122"/>
                      <a:pt x="820" y="123"/>
                      <a:pt x="818" y="125"/>
                    </a:cubicBezTo>
                    <a:cubicBezTo>
                      <a:pt x="821" y="127"/>
                      <a:pt x="825" y="127"/>
                      <a:pt x="828" y="128"/>
                    </a:cubicBezTo>
                    <a:cubicBezTo>
                      <a:pt x="832" y="128"/>
                      <a:pt x="835" y="129"/>
                      <a:pt x="838" y="130"/>
                    </a:cubicBezTo>
                    <a:cubicBezTo>
                      <a:pt x="846" y="133"/>
                      <a:pt x="853" y="136"/>
                      <a:pt x="860" y="139"/>
                    </a:cubicBezTo>
                    <a:cubicBezTo>
                      <a:pt x="861" y="139"/>
                      <a:pt x="862" y="140"/>
                      <a:pt x="863" y="140"/>
                    </a:cubicBezTo>
                    <a:cubicBezTo>
                      <a:pt x="864" y="140"/>
                      <a:pt x="865" y="141"/>
                      <a:pt x="866" y="140"/>
                    </a:cubicBezTo>
                    <a:cubicBezTo>
                      <a:pt x="866" y="140"/>
                      <a:pt x="867" y="140"/>
                      <a:pt x="867" y="139"/>
                    </a:cubicBezTo>
                    <a:cubicBezTo>
                      <a:pt x="868" y="132"/>
                      <a:pt x="869" y="125"/>
                      <a:pt x="870" y="117"/>
                    </a:cubicBezTo>
                    <a:cubicBezTo>
                      <a:pt x="871" y="113"/>
                      <a:pt x="871" y="108"/>
                      <a:pt x="872" y="104"/>
                    </a:cubicBezTo>
                    <a:cubicBezTo>
                      <a:pt x="873" y="97"/>
                      <a:pt x="874" y="90"/>
                      <a:pt x="876" y="82"/>
                    </a:cubicBezTo>
                    <a:cubicBezTo>
                      <a:pt x="876" y="82"/>
                      <a:pt x="876" y="81"/>
                      <a:pt x="876" y="80"/>
                    </a:cubicBezTo>
                    <a:cubicBezTo>
                      <a:pt x="876" y="79"/>
                      <a:pt x="876" y="78"/>
                      <a:pt x="874" y="78"/>
                    </a:cubicBezTo>
                    <a:cubicBezTo>
                      <a:pt x="870" y="81"/>
                      <a:pt x="865" y="85"/>
                      <a:pt x="860" y="90"/>
                    </a:cubicBezTo>
                    <a:cubicBezTo>
                      <a:pt x="854" y="96"/>
                      <a:pt x="848" y="102"/>
                      <a:pt x="841" y="106"/>
                    </a:cubicBezTo>
                    <a:close/>
                    <a:moveTo>
                      <a:pt x="792" y="496"/>
                    </a:moveTo>
                    <a:cubicBezTo>
                      <a:pt x="781" y="498"/>
                      <a:pt x="770" y="498"/>
                      <a:pt x="759" y="497"/>
                    </a:cubicBezTo>
                    <a:cubicBezTo>
                      <a:pt x="756" y="496"/>
                      <a:pt x="753" y="496"/>
                      <a:pt x="750" y="497"/>
                    </a:cubicBezTo>
                    <a:cubicBezTo>
                      <a:pt x="750" y="499"/>
                      <a:pt x="751" y="501"/>
                      <a:pt x="751" y="502"/>
                    </a:cubicBezTo>
                    <a:cubicBezTo>
                      <a:pt x="755" y="511"/>
                      <a:pt x="758" y="520"/>
                      <a:pt x="762" y="529"/>
                    </a:cubicBezTo>
                    <a:cubicBezTo>
                      <a:pt x="767" y="541"/>
                      <a:pt x="772" y="553"/>
                      <a:pt x="776" y="565"/>
                    </a:cubicBezTo>
                    <a:cubicBezTo>
                      <a:pt x="782" y="579"/>
                      <a:pt x="787" y="593"/>
                      <a:pt x="794" y="607"/>
                    </a:cubicBezTo>
                    <a:cubicBezTo>
                      <a:pt x="795" y="610"/>
                      <a:pt x="796" y="612"/>
                      <a:pt x="797" y="615"/>
                    </a:cubicBezTo>
                    <a:cubicBezTo>
                      <a:pt x="797" y="616"/>
                      <a:pt x="798" y="616"/>
                      <a:pt x="799" y="617"/>
                    </a:cubicBezTo>
                    <a:cubicBezTo>
                      <a:pt x="799" y="617"/>
                      <a:pt x="800" y="617"/>
                      <a:pt x="800" y="616"/>
                    </a:cubicBezTo>
                    <a:cubicBezTo>
                      <a:pt x="802" y="610"/>
                      <a:pt x="804" y="603"/>
                      <a:pt x="806" y="597"/>
                    </a:cubicBezTo>
                    <a:cubicBezTo>
                      <a:pt x="807" y="595"/>
                      <a:pt x="807" y="593"/>
                      <a:pt x="808" y="592"/>
                    </a:cubicBezTo>
                    <a:cubicBezTo>
                      <a:pt x="809" y="588"/>
                      <a:pt x="810" y="583"/>
                      <a:pt x="812" y="579"/>
                    </a:cubicBezTo>
                    <a:cubicBezTo>
                      <a:pt x="814" y="572"/>
                      <a:pt x="816" y="564"/>
                      <a:pt x="819" y="557"/>
                    </a:cubicBezTo>
                    <a:cubicBezTo>
                      <a:pt x="820" y="553"/>
                      <a:pt x="822" y="549"/>
                      <a:pt x="823" y="545"/>
                    </a:cubicBezTo>
                    <a:cubicBezTo>
                      <a:pt x="827" y="529"/>
                      <a:pt x="830" y="513"/>
                      <a:pt x="835" y="497"/>
                    </a:cubicBezTo>
                    <a:cubicBezTo>
                      <a:pt x="835" y="494"/>
                      <a:pt x="835" y="491"/>
                      <a:pt x="832" y="488"/>
                    </a:cubicBezTo>
                    <a:cubicBezTo>
                      <a:pt x="831" y="488"/>
                      <a:pt x="829" y="488"/>
                      <a:pt x="827" y="489"/>
                    </a:cubicBezTo>
                    <a:cubicBezTo>
                      <a:pt x="819" y="490"/>
                      <a:pt x="810" y="494"/>
                      <a:pt x="801" y="494"/>
                    </a:cubicBezTo>
                    <a:cubicBezTo>
                      <a:pt x="798" y="495"/>
                      <a:pt x="795" y="495"/>
                      <a:pt x="792" y="496"/>
                    </a:cubicBezTo>
                    <a:close/>
                    <a:moveTo>
                      <a:pt x="770" y="127"/>
                    </a:moveTo>
                    <a:cubicBezTo>
                      <a:pt x="766" y="127"/>
                      <a:pt x="762" y="126"/>
                      <a:pt x="758" y="126"/>
                    </a:cubicBezTo>
                    <a:cubicBezTo>
                      <a:pt x="750" y="126"/>
                      <a:pt x="742" y="127"/>
                      <a:pt x="735" y="128"/>
                    </a:cubicBezTo>
                    <a:cubicBezTo>
                      <a:pt x="728" y="130"/>
                      <a:pt x="721" y="132"/>
                      <a:pt x="714" y="132"/>
                    </a:cubicBezTo>
                    <a:cubicBezTo>
                      <a:pt x="712" y="132"/>
                      <a:pt x="710" y="134"/>
                      <a:pt x="709" y="134"/>
                    </a:cubicBezTo>
                    <a:cubicBezTo>
                      <a:pt x="705" y="134"/>
                      <a:pt x="702" y="135"/>
                      <a:pt x="699" y="136"/>
                    </a:cubicBezTo>
                    <a:cubicBezTo>
                      <a:pt x="694" y="139"/>
                      <a:pt x="689" y="141"/>
                      <a:pt x="683" y="143"/>
                    </a:cubicBezTo>
                    <a:cubicBezTo>
                      <a:pt x="675" y="146"/>
                      <a:pt x="667" y="148"/>
                      <a:pt x="660" y="154"/>
                    </a:cubicBezTo>
                    <a:cubicBezTo>
                      <a:pt x="657" y="157"/>
                      <a:pt x="653" y="158"/>
                      <a:pt x="651" y="162"/>
                    </a:cubicBezTo>
                    <a:cubicBezTo>
                      <a:pt x="650" y="163"/>
                      <a:pt x="649" y="164"/>
                      <a:pt x="648" y="164"/>
                    </a:cubicBezTo>
                    <a:cubicBezTo>
                      <a:pt x="642" y="166"/>
                      <a:pt x="639" y="169"/>
                      <a:pt x="637" y="174"/>
                    </a:cubicBezTo>
                    <a:cubicBezTo>
                      <a:pt x="637" y="176"/>
                      <a:pt x="636" y="177"/>
                      <a:pt x="635" y="177"/>
                    </a:cubicBezTo>
                    <a:cubicBezTo>
                      <a:pt x="631" y="177"/>
                      <a:pt x="629" y="179"/>
                      <a:pt x="628" y="181"/>
                    </a:cubicBezTo>
                    <a:cubicBezTo>
                      <a:pt x="616" y="196"/>
                      <a:pt x="609" y="213"/>
                      <a:pt x="603" y="230"/>
                    </a:cubicBezTo>
                    <a:cubicBezTo>
                      <a:pt x="598" y="243"/>
                      <a:pt x="595" y="257"/>
                      <a:pt x="592" y="270"/>
                    </a:cubicBezTo>
                    <a:cubicBezTo>
                      <a:pt x="591" y="271"/>
                      <a:pt x="591" y="272"/>
                      <a:pt x="591" y="273"/>
                    </a:cubicBezTo>
                    <a:cubicBezTo>
                      <a:pt x="587" y="282"/>
                      <a:pt x="586" y="291"/>
                      <a:pt x="585" y="301"/>
                    </a:cubicBezTo>
                    <a:cubicBezTo>
                      <a:pt x="584" y="309"/>
                      <a:pt x="586" y="317"/>
                      <a:pt x="587" y="325"/>
                    </a:cubicBezTo>
                    <a:cubicBezTo>
                      <a:pt x="588" y="332"/>
                      <a:pt x="589" y="340"/>
                      <a:pt x="591" y="347"/>
                    </a:cubicBezTo>
                    <a:cubicBezTo>
                      <a:pt x="593" y="357"/>
                      <a:pt x="596" y="366"/>
                      <a:pt x="599" y="374"/>
                    </a:cubicBezTo>
                    <a:cubicBezTo>
                      <a:pt x="601" y="378"/>
                      <a:pt x="602" y="383"/>
                      <a:pt x="605" y="386"/>
                    </a:cubicBezTo>
                    <a:cubicBezTo>
                      <a:pt x="606" y="386"/>
                      <a:pt x="606" y="387"/>
                      <a:pt x="607" y="388"/>
                    </a:cubicBezTo>
                    <a:cubicBezTo>
                      <a:pt x="609" y="393"/>
                      <a:pt x="611" y="398"/>
                      <a:pt x="614" y="402"/>
                    </a:cubicBezTo>
                    <a:cubicBezTo>
                      <a:pt x="618" y="411"/>
                      <a:pt x="624" y="418"/>
                      <a:pt x="631" y="425"/>
                    </a:cubicBezTo>
                    <a:cubicBezTo>
                      <a:pt x="635" y="429"/>
                      <a:pt x="639" y="434"/>
                      <a:pt x="645" y="438"/>
                    </a:cubicBezTo>
                    <a:cubicBezTo>
                      <a:pt x="648" y="439"/>
                      <a:pt x="651" y="440"/>
                      <a:pt x="652" y="444"/>
                    </a:cubicBezTo>
                    <a:cubicBezTo>
                      <a:pt x="652" y="444"/>
                      <a:pt x="653" y="445"/>
                      <a:pt x="653" y="445"/>
                    </a:cubicBezTo>
                    <a:cubicBezTo>
                      <a:pt x="657" y="447"/>
                      <a:pt x="660" y="449"/>
                      <a:pt x="663" y="452"/>
                    </a:cubicBezTo>
                    <a:cubicBezTo>
                      <a:pt x="664" y="453"/>
                      <a:pt x="666" y="453"/>
                      <a:pt x="668" y="454"/>
                    </a:cubicBezTo>
                    <a:cubicBezTo>
                      <a:pt x="669" y="455"/>
                      <a:pt x="671" y="456"/>
                      <a:pt x="673" y="457"/>
                    </a:cubicBezTo>
                    <a:cubicBezTo>
                      <a:pt x="674" y="458"/>
                      <a:pt x="675" y="460"/>
                      <a:pt x="676" y="461"/>
                    </a:cubicBezTo>
                    <a:cubicBezTo>
                      <a:pt x="681" y="464"/>
                      <a:pt x="685" y="466"/>
                      <a:pt x="689" y="469"/>
                    </a:cubicBezTo>
                    <a:cubicBezTo>
                      <a:pt x="697" y="474"/>
                      <a:pt x="705" y="478"/>
                      <a:pt x="714" y="481"/>
                    </a:cubicBezTo>
                    <a:cubicBezTo>
                      <a:pt x="720" y="483"/>
                      <a:pt x="726" y="486"/>
                      <a:pt x="732" y="488"/>
                    </a:cubicBezTo>
                    <a:cubicBezTo>
                      <a:pt x="735" y="489"/>
                      <a:pt x="738" y="489"/>
                      <a:pt x="740" y="490"/>
                    </a:cubicBezTo>
                    <a:cubicBezTo>
                      <a:pt x="741" y="490"/>
                      <a:pt x="741" y="490"/>
                      <a:pt x="742" y="490"/>
                    </a:cubicBezTo>
                    <a:cubicBezTo>
                      <a:pt x="742" y="489"/>
                      <a:pt x="743" y="488"/>
                      <a:pt x="743" y="487"/>
                    </a:cubicBezTo>
                    <a:cubicBezTo>
                      <a:pt x="749" y="489"/>
                      <a:pt x="754" y="490"/>
                      <a:pt x="758" y="490"/>
                    </a:cubicBezTo>
                    <a:cubicBezTo>
                      <a:pt x="763" y="491"/>
                      <a:pt x="768" y="491"/>
                      <a:pt x="773" y="491"/>
                    </a:cubicBezTo>
                    <a:cubicBezTo>
                      <a:pt x="779" y="491"/>
                      <a:pt x="785" y="490"/>
                      <a:pt x="791" y="491"/>
                    </a:cubicBezTo>
                    <a:cubicBezTo>
                      <a:pt x="797" y="491"/>
                      <a:pt x="804" y="490"/>
                      <a:pt x="810" y="489"/>
                    </a:cubicBezTo>
                    <a:cubicBezTo>
                      <a:pt x="826" y="486"/>
                      <a:pt x="841" y="482"/>
                      <a:pt x="855" y="474"/>
                    </a:cubicBezTo>
                    <a:cubicBezTo>
                      <a:pt x="861" y="471"/>
                      <a:pt x="866" y="469"/>
                      <a:pt x="871" y="465"/>
                    </a:cubicBezTo>
                    <a:cubicBezTo>
                      <a:pt x="880" y="458"/>
                      <a:pt x="891" y="451"/>
                      <a:pt x="899" y="443"/>
                    </a:cubicBezTo>
                    <a:cubicBezTo>
                      <a:pt x="904" y="438"/>
                      <a:pt x="909" y="433"/>
                      <a:pt x="912" y="428"/>
                    </a:cubicBezTo>
                    <a:cubicBezTo>
                      <a:pt x="916" y="422"/>
                      <a:pt x="920" y="417"/>
                      <a:pt x="924" y="412"/>
                    </a:cubicBezTo>
                    <a:cubicBezTo>
                      <a:pt x="928" y="407"/>
                      <a:pt x="930" y="402"/>
                      <a:pt x="934" y="397"/>
                    </a:cubicBezTo>
                    <a:cubicBezTo>
                      <a:pt x="935" y="396"/>
                      <a:pt x="935" y="394"/>
                      <a:pt x="936" y="392"/>
                    </a:cubicBezTo>
                    <a:cubicBezTo>
                      <a:pt x="939" y="385"/>
                      <a:pt x="941" y="377"/>
                      <a:pt x="944" y="370"/>
                    </a:cubicBezTo>
                    <a:cubicBezTo>
                      <a:pt x="948" y="361"/>
                      <a:pt x="951" y="352"/>
                      <a:pt x="952" y="342"/>
                    </a:cubicBezTo>
                    <a:cubicBezTo>
                      <a:pt x="952" y="341"/>
                      <a:pt x="952" y="340"/>
                      <a:pt x="952" y="340"/>
                    </a:cubicBezTo>
                    <a:cubicBezTo>
                      <a:pt x="955" y="331"/>
                      <a:pt x="955" y="322"/>
                      <a:pt x="956" y="313"/>
                    </a:cubicBezTo>
                    <a:cubicBezTo>
                      <a:pt x="956" y="311"/>
                      <a:pt x="956" y="309"/>
                      <a:pt x="956" y="307"/>
                    </a:cubicBezTo>
                    <a:cubicBezTo>
                      <a:pt x="958" y="301"/>
                      <a:pt x="958" y="296"/>
                      <a:pt x="958" y="290"/>
                    </a:cubicBezTo>
                    <a:cubicBezTo>
                      <a:pt x="958" y="284"/>
                      <a:pt x="959" y="277"/>
                      <a:pt x="959" y="271"/>
                    </a:cubicBezTo>
                    <a:cubicBezTo>
                      <a:pt x="957" y="265"/>
                      <a:pt x="959" y="259"/>
                      <a:pt x="957" y="252"/>
                    </a:cubicBezTo>
                    <a:cubicBezTo>
                      <a:pt x="957" y="251"/>
                      <a:pt x="957" y="250"/>
                      <a:pt x="957" y="249"/>
                    </a:cubicBezTo>
                    <a:cubicBezTo>
                      <a:pt x="954" y="241"/>
                      <a:pt x="951" y="232"/>
                      <a:pt x="946" y="225"/>
                    </a:cubicBezTo>
                    <a:cubicBezTo>
                      <a:pt x="944" y="222"/>
                      <a:pt x="942" y="219"/>
                      <a:pt x="940" y="215"/>
                    </a:cubicBezTo>
                    <a:cubicBezTo>
                      <a:pt x="937" y="209"/>
                      <a:pt x="933" y="203"/>
                      <a:pt x="928" y="198"/>
                    </a:cubicBezTo>
                    <a:cubicBezTo>
                      <a:pt x="925" y="194"/>
                      <a:pt x="921" y="190"/>
                      <a:pt x="918" y="186"/>
                    </a:cubicBezTo>
                    <a:cubicBezTo>
                      <a:pt x="915" y="184"/>
                      <a:pt x="913" y="181"/>
                      <a:pt x="910" y="179"/>
                    </a:cubicBezTo>
                    <a:cubicBezTo>
                      <a:pt x="901" y="171"/>
                      <a:pt x="893" y="164"/>
                      <a:pt x="884" y="157"/>
                    </a:cubicBezTo>
                    <a:cubicBezTo>
                      <a:pt x="879" y="153"/>
                      <a:pt x="874" y="149"/>
                      <a:pt x="867" y="150"/>
                    </a:cubicBezTo>
                    <a:cubicBezTo>
                      <a:pt x="865" y="146"/>
                      <a:pt x="865" y="146"/>
                      <a:pt x="862" y="144"/>
                    </a:cubicBezTo>
                    <a:cubicBezTo>
                      <a:pt x="855" y="141"/>
                      <a:pt x="848" y="139"/>
                      <a:pt x="841" y="136"/>
                    </a:cubicBezTo>
                    <a:cubicBezTo>
                      <a:pt x="835" y="133"/>
                      <a:pt x="829" y="132"/>
                      <a:pt x="823" y="131"/>
                    </a:cubicBezTo>
                    <a:cubicBezTo>
                      <a:pt x="817" y="130"/>
                      <a:pt x="811" y="129"/>
                      <a:pt x="806" y="128"/>
                    </a:cubicBezTo>
                    <a:cubicBezTo>
                      <a:pt x="798" y="127"/>
                      <a:pt x="791" y="126"/>
                      <a:pt x="783" y="126"/>
                    </a:cubicBezTo>
                    <a:cubicBezTo>
                      <a:pt x="779" y="127"/>
                      <a:pt x="775" y="126"/>
                      <a:pt x="770" y="127"/>
                    </a:cubicBezTo>
                    <a:close/>
                    <a:moveTo>
                      <a:pt x="762" y="100"/>
                    </a:moveTo>
                    <a:cubicBezTo>
                      <a:pt x="766" y="93"/>
                      <a:pt x="770" y="86"/>
                      <a:pt x="774" y="79"/>
                    </a:cubicBezTo>
                    <a:cubicBezTo>
                      <a:pt x="776" y="75"/>
                      <a:pt x="779" y="71"/>
                      <a:pt x="781" y="67"/>
                    </a:cubicBezTo>
                    <a:cubicBezTo>
                      <a:pt x="786" y="59"/>
                      <a:pt x="790" y="51"/>
                      <a:pt x="794" y="43"/>
                    </a:cubicBezTo>
                    <a:cubicBezTo>
                      <a:pt x="795" y="42"/>
                      <a:pt x="795" y="41"/>
                      <a:pt x="796" y="40"/>
                    </a:cubicBezTo>
                    <a:cubicBezTo>
                      <a:pt x="798" y="40"/>
                      <a:pt x="800" y="41"/>
                      <a:pt x="802" y="41"/>
                    </a:cubicBezTo>
                    <a:cubicBezTo>
                      <a:pt x="803" y="47"/>
                      <a:pt x="804" y="52"/>
                      <a:pt x="804" y="57"/>
                    </a:cubicBezTo>
                    <a:cubicBezTo>
                      <a:pt x="805" y="67"/>
                      <a:pt x="807" y="76"/>
                      <a:pt x="809" y="85"/>
                    </a:cubicBezTo>
                    <a:cubicBezTo>
                      <a:pt x="810" y="93"/>
                      <a:pt x="811" y="100"/>
                      <a:pt x="811" y="107"/>
                    </a:cubicBezTo>
                    <a:cubicBezTo>
                      <a:pt x="812" y="111"/>
                      <a:pt x="813" y="115"/>
                      <a:pt x="814" y="118"/>
                    </a:cubicBezTo>
                    <a:cubicBezTo>
                      <a:pt x="818" y="118"/>
                      <a:pt x="819" y="116"/>
                      <a:pt x="821" y="114"/>
                    </a:cubicBezTo>
                    <a:cubicBezTo>
                      <a:pt x="831" y="107"/>
                      <a:pt x="840" y="99"/>
                      <a:pt x="849" y="92"/>
                    </a:cubicBezTo>
                    <a:cubicBezTo>
                      <a:pt x="857" y="86"/>
                      <a:pt x="864" y="79"/>
                      <a:pt x="871" y="73"/>
                    </a:cubicBezTo>
                    <a:cubicBezTo>
                      <a:pt x="873" y="72"/>
                      <a:pt x="875" y="70"/>
                      <a:pt x="877" y="69"/>
                    </a:cubicBezTo>
                    <a:cubicBezTo>
                      <a:pt x="879" y="68"/>
                      <a:pt x="880" y="68"/>
                      <a:pt x="881" y="69"/>
                    </a:cubicBezTo>
                    <a:cubicBezTo>
                      <a:pt x="882" y="70"/>
                      <a:pt x="882" y="71"/>
                      <a:pt x="882" y="72"/>
                    </a:cubicBezTo>
                    <a:cubicBezTo>
                      <a:pt x="881" y="76"/>
                      <a:pt x="880" y="80"/>
                      <a:pt x="880" y="84"/>
                    </a:cubicBezTo>
                    <a:cubicBezTo>
                      <a:pt x="879" y="89"/>
                      <a:pt x="879" y="94"/>
                      <a:pt x="878" y="99"/>
                    </a:cubicBezTo>
                    <a:cubicBezTo>
                      <a:pt x="878" y="104"/>
                      <a:pt x="877" y="109"/>
                      <a:pt x="876" y="114"/>
                    </a:cubicBezTo>
                    <a:cubicBezTo>
                      <a:pt x="876" y="120"/>
                      <a:pt x="875" y="126"/>
                      <a:pt x="874" y="131"/>
                    </a:cubicBezTo>
                    <a:cubicBezTo>
                      <a:pt x="873" y="134"/>
                      <a:pt x="873" y="136"/>
                      <a:pt x="873" y="139"/>
                    </a:cubicBezTo>
                    <a:cubicBezTo>
                      <a:pt x="875" y="138"/>
                      <a:pt x="876" y="138"/>
                      <a:pt x="877" y="137"/>
                    </a:cubicBezTo>
                    <a:cubicBezTo>
                      <a:pt x="882" y="135"/>
                      <a:pt x="888" y="132"/>
                      <a:pt x="893" y="130"/>
                    </a:cubicBezTo>
                    <a:cubicBezTo>
                      <a:pt x="897" y="127"/>
                      <a:pt x="901" y="125"/>
                      <a:pt x="905" y="124"/>
                    </a:cubicBezTo>
                    <a:cubicBezTo>
                      <a:pt x="912" y="121"/>
                      <a:pt x="918" y="117"/>
                      <a:pt x="924" y="114"/>
                    </a:cubicBezTo>
                    <a:cubicBezTo>
                      <a:pt x="925" y="113"/>
                      <a:pt x="926" y="113"/>
                      <a:pt x="927" y="112"/>
                    </a:cubicBezTo>
                    <a:cubicBezTo>
                      <a:pt x="939" y="107"/>
                      <a:pt x="951" y="100"/>
                      <a:pt x="964" y="95"/>
                    </a:cubicBezTo>
                    <a:cubicBezTo>
                      <a:pt x="968" y="93"/>
                      <a:pt x="972" y="91"/>
                      <a:pt x="976" y="90"/>
                    </a:cubicBezTo>
                    <a:cubicBezTo>
                      <a:pt x="977" y="89"/>
                      <a:pt x="979" y="89"/>
                      <a:pt x="980" y="91"/>
                    </a:cubicBezTo>
                    <a:cubicBezTo>
                      <a:pt x="981" y="92"/>
                      <a:pt x="981" y="93"/>
                      <a:pt x="980" y="95"/>
                    </a:cubicBezTo>
                    <a:cubicBezTo>
                      <a:pt x="976" y="100"/>
                      <a:pt x="973" y="106"/>
                      <a:pt x="970" y="111"/>
                    </a:cubicBezTo>
                    <a:cubicBezTo>
                      <a:pt x="963" y="125"/>
                      <a:pt x="955" y="139"/>
                      <a:pt x="948" y="152"/>
                    </a:cubicBezTo>
                    <a:cubicBezTo>
                      <a:pt x="946" y="156"/>
                      <a:pt x="944" y="160"/>
                      <a:pt x="943" y="163"/>
                    </a:cubicBezTo>
                    <a:cubicBezTo>
                      <a:pt x="941" y="168"/>
                      <a:pt x="938" y="172"/>
                      <a:pt x="936" y="176"/>
                    </a:cubicBezTo>
                    <a:cubicBezTo>
                      <a:pt x="935" y="179"/>
                      <a:pt x="933" y="182"/>
                      <a:pt x="933" y="186"/>
                    </a:cubicBezTo>
                    <a:cubicBezTo>
                      <a:pt x="938" y="187"/>
                      <a:pt x="944" y="187"/>
                      <a:pt x="950" y="186"/>
                    </a:cubicBezTo>
                    <a:cubicBezTo>
                      <a:pt x="958" y="185"/>
                      <a:pt x="966" y="184"/>
                      <a:pt x="974" y="183"/>
                    </a:cubicBezTo>
                    <a:cubicBezTo>
                      <a:pt x="983" y="182"/>
                      <a:pt x="992" y="181"/>
                      <a:pt x="1000" y="180"/>
                    </a:cubicBezTo>
                    <a:cubicBezTo>
                      <a:pt x="1010" y="179"/>
                      <a:pt x="1019" y="178"/>
                      <a:pt x="1029" y="177"/>
                    </a:cubicBezTo>
                    <a:cubicBezTo>
                      <a:pt x="1043" y="175"/>
                      <a:pt x="1058" y="175"/>
                      <a:pt x="1072" y="174"/>
                    </a:cubicBezTo>
                    <a:cubicBezTo>
                      <a:pt x="1078" y="173"/>
                      <a:pt x="1084" y="172"/>
                      <a:pt x="1091" y="172"/>
                    </a:cubicBezTo>
                    <a:cubicBezTo>
                      <a:pt x="1092" y="172"/>
                      <a:pt x="1093" y="172"/>
                      <a:pt x="1093" y="174"/>
                    </a:cubicBezTo>
                    <a:cubicBezTo>
                      <a:pt x="1093" y="175"/>
                      <a:pt x="1093" y="176"/>
                      <a:pt x="1093" y="177"/>
                    </a:cubicBezTo>
                    <a:cubicBezTo>
                      <a:pt x="1091" y="178"/>
                      <a:pt x="1089" y="180"/>
                      <a:pt x="1087" y="181"/>
                    </a:cubicBezTo>
                    <a:cubicBezTo>
                      <a:pt x="1083" y="183"/>
                      <a:pt x="1080" y="186"/>
                      <a:pt x="1077" y="189"/>
                    </a:cubicBezTo>
                    <a:cubicBezTo>
                      <a:pt x="1071" y="193"/>
                      <a:pt x="1065" y="197"/>
                      <a:pt x="1059" y="201"/>
                    </a:cubicBezTo>
                    <a:cubicBezTo>
                      <a:pt x="1045" y="210"/>
                      <a:pt x="1032" y="219"/>
                      <a:pt x="1019" y="230"/>
                    </a:cubicBezTo>
                    <a:cubicBezTo>
                      <a:pt x="1006" y="240"/>
                      <a:pt x="993" y="250"/>
                      <a:pt x="979" y="259"/>
                    </a:cubicBezTo>
                    <a:cubicBezTo>
                      <a:pt x="978" y="260"/>
                      <a:pt x="977" y="261"/>
                      <a:pt x="976" y="262"/>
                    </a:cubicBezTo>
                    <a:cubicBezTo>
                      <a:pt x="975" y="262"/>
                      <a:pt x="975" y="263"/>
                      <a:pt x="975" y="263"/>
                    </a:cubicBezTo>
                    <a:cubicBezTo>
                      <a:pt x="975" y="264"/>
                      <a:pt x="976" y="264"/>
                      <a:pt x="976" y="264"/>
                    </a:cubicBezTo>
                    <a:cubicBezTo>
                      <a:pt x="982" y="266"/>
                      <a:pt x="988" y="268"/>
                      <a:pt x="994" y="270"/>
                    </a:cubicBezTo>
                    <a:cubicBezTo>
                      <a:pt x="1008" y="275"/>
                      <a:pt x="1022" y="280"/>
                      <a:pt x="1036" y="285"/>
                    </a:cubicBezTo>
                    <a:cubicBezTo>
                      <a:pt x="1046" y="289"/>
                      <a:pt x="1056" y="293"/>
                      <a:pt x="1065" y="298"/>
                    </a:cubicBezTo>
                    <a:cubicBezTo>
                      <a:pt x="1066" y="299"/>
                      <a:pt x="1068" y="299"/>
                      <a:pt x="1069" y="299"/>
                    </a:cubicBezTo>
                    <a:cubicBezTo>
                      <a:pt x="1078" y="302"/>
                      <a:pt x="1086" y="306"/>
                      <a:pt x="1095" y="310"/>
                    </a:cubicBezTo>
                    <a:cubicBezTo>
                      <a:pt x="1104" y="314"/>
                      <a:pt x="1113" y="317"/>
                      <a:pt x="1121" y="321"/>
                    </a:cubicBezTo>
                    <a:cubicBezTo>
                      <a:pt x="1123" y="322"/>
                      <a:pt x="1124" y="322"/>
                      <a:pt x="1126" y="322"/>
                    </a:cubicBezTo>
                    <a:cubicBezTo>
                      <a:pt x="1133" y="324"/>
                      <a:pt x="1141" y="327"/>
                      <a:pt x="1148" y="331"/>
                    </a:cubicBezTo>
                    <a:cubicBezTo>
                      <a:pt x="1148" y="331"/>
                      <a:pt x="1149" y="332"/>
                      <a:pt x="1149" y="332"/>
                    </a:cubicBezTo>
                    <a:cubicBezTo>
                      <a:pt x="1149" y="337"/>
                      <a:pt x="1149" y="337"/>
                      <a:pt x="1145" y="338"/>
                    </a:cubicBezTo>
                    <a:cubicBezTo>
                      <a:pt x="1140" y="338"/>
                      <a:pt x="1136" y="338"/>
                      <a:pt x="1131" y="337"/>
                    </a:cubicBezTo>
                    <a:cubicBezTo>
                      <a:pt x="1122" y="337"/>
                      <a:pt x="1113" y="338"/>
                      <a:pt x="1104" y="338"/>
                    </a:cubicBezTo>
                    <a:cubicBezTo>
                      <a:pt x="1096" y="338"/>
                      <a:pt x="1088" y="338"/>
                      <a:pt x="1080" y="339"/>
                    </a:cubicBezTo>
                    <a:cubicBezTo>
                      <a:pt x="1075" y="339"/>
                      <a:pt x="1070" y="339"/>
                      <a:pt x="1064" y="339"/>
                    </a:cubicBezTo>
                    <a:cubicBezTo>
                      <a:pt x="1062" y="339"/>
                      <a:pt x="1060" y="340"/>
                      <a:pt x="1058" y="340"/>
                    </a:cubicBezTo>
                    <a:cubicBezTo>
                      <a:pt x="1051" y="339"/>
                      <a:pt x="1043" y="340"/>
                      <a:pt x="1035" y="341"/>
                    </a:cubicBezTo>
                    <a:cubicBezTo>
                      <a:pt x="1031" y="341"/>
                      <a:pt x="1026" y="341"/>
                      <a:pt x="1022" y="341"/>
                    </a:cubicBezTo>
                    <a:cubicBezTo>
                      <a:pt x="1016" y="341"/>
                      <a:pt x="1011" y="341"/>
                      <a:pt x="1005" y="342"/>
                    </a:cubicBezTo>
                    <a:cubicBezTo>
                      <a:pt x="998" y="342"/>
                      <a:pt x="991" y="342"/>
                      <a:pt x="984" y="342"/>
                    </a:cubicBezTo>
                    <a:cubicBezTo>
                      <a:pt x="981" y="342"/>
                      <a:pt x="978" y="342"/>
                      <a:pt x="974" y="342"/>
                    </a:cubicBezTo>
                    <a:cubicBezTo>
                      <a:pt x="971" y="342"/>
                      <a:pt x="968" y="342"/>
                      <a:pt x="964" y="343"/>
                    </a:cubicBezTo>
                    <a:cubicBezTo>
                      <a:pt x="965" y="344"/>
                      <a:pt x="965" y="345"/>
                      <a:pt x="966" y="346"/>
                    </a:cubicBezTo>
                    <a:cubicBezTo>
                      <a:pt x="976" y="354"/>
                      <a:pt x="986" y="362"/>
                      <a:pt x="995" y="371"/>
                    </a:cubicBezTo>
                    <a:cubicBezTo>
                      <a:pt x="1000" y="375"/>
                      <a:pt x="1005" y="379"/>
                      <a:pt x="1010" y="384"/>
                    </a:cubicBezTo>
                    <a:cubicBezTo>
                      <a:pt x="1019" y="392"/>
                      <a:pt x="1027" y="399"/>
                      <a:pt x="1036" y="407"/>
                    </a:cubicBezTo>
                    <a:cubicBezTo>
                      <a:pt x="1039" y="410"/>
                      <a:pt x="1041" y="412"/>
                      <a:pt x="1044" y="415"/>
                    </a:cubicBezTo>
                    <a:cubicBezTo>
                      <a:pt x="1055" y="426"/>
                      <a:pt x="1066" y="437"/>
                      <a:pt x="1077" y="448"/>
                    </a:cubicBezTo>
                    <a:cubicBezTo>
                      <a:pt x="1079" y="450"/>
                      <a:pt x="1079" y="450"/>
                      <a:pt x="1077" y="454"/>
                    </a:cubicBezTo>
                    <a:cubicBezTo>
                      <a:pt x="1076" y="454"/>
                      <a:pt x="1075" y="453"/>
                      <a:pt x="1074" y="453"/>
                    </a:cubicBezTo>
                    <a:cubicBezTo>
                      <a:pt x="1068" y="451"/>
                      <a:pt x="1062" y="449"/>
                      <a:pt x="1056" y="447"/>
                    </a:cubicBezTo>
                    <a:cubicBezTo>
                      <a:pt x="1048" y="445"/>
                      <a:pt x="1040" y="442"/>
                      <a:pt x="1032" y="439"/>
                    </a:cubicBezTo>
                    <a:cubicBezTo>
                      <a:pt x="1020" y="435"/>
                      <a:pt x="1008" y="431"/>
                      <a:pt x="997" y="427"/>
                    </a:cubicBezTo>
                    <a:cubicBezTo>
                      <a:pt x="983" y="422"/>
                      <a:pt x="969" y="417"/>
                      <a:pt x="955" y="413"/>
                    </a:cubicBezTo>
                    <a:cubicBezTo>
                      <a:pt x="950" y="411"/>
                      <a:pt x="945" y="410"/>
                      <a:pt x="940" y="408"/>
                    </a:cubicBezTo>
                    <a:cubicBezTo>
                      <a:pt x="938" y="410"/>
                      <a:pt x="939" y="411"/>
                      <a:pt x="939" y="412"/>
                    </a:cubicBezTo>
                    <a:cubicBezTo>
                      <a:pt x="943" y="419"/>
                      <a:pt x="946" y="426"/>
                      <a:pt x="950" y="434"/>
                    </a:cubicBezTo>
                    <a:cubicBezTo>
                      <a:pt x="954" y="444"/>
                      <a:pt x="959" y="454"/>
                      <a:pt x="962" y="465"/>
                    </a:cubicBezTo>
                    <a:cubicBezTo>
                      <a:pt x="963" y="466"/>
                      <a:pt x="964" y="468"/>
                      <a:pt x="964" y="470"/>
                    </a:cubicBezTo>
                    <a:cubicBezTo>
                      <a:pt x="971" y="470"/>
                      <a:pt x="977" y="470"/>
                      <a:pt x="984" y="469"/>
                    </a:cubicBezTo>
                    <a:cubicBezTo>
                      <a:pt x="990" y="469"/>
                      <a:pt x="996" y="471"/>
                      <a:pt x="1001" y="475"/>
                    </a:cubicBezTo>
                    <a:cubicBezTo>
                      <a:pt x="1001" y="481"/>
                      <a:pt x="1001" y="486"/>
                      <a:pt x="1001" y="492"/>
                    </a:cubicBezTo>
                    <a:cubicBezTo>
                      <a:pt x="1001" y="498"/>
                      <a:pt x="1002" y="504"/>
                      <a:pt x="1002" y="510"/>
                    </a:cubicBezTo>
                    <a:cubicBezTo>
                      <a:pt x="1002" y="516"/>
                      <a:pt x="1002" y="521"/>
                      <a:pt x="1002" y="528"/>
                    </a:cubicBezTo>
                    <a:cubicBezTo>
                      <a:pt x="1003" y="527"/>
                      <a:pt x="1004" y="527"/>
                      <a:pt x="1005" y="527"/>
                    </a:cubicBezTo>
                    <a:cubicBezTo>
                      <a:pt x="1012" y="523"/>
                      <a:pt x="1018" y="519"/>
                      <a:pt x="1025" y="516"/>
                    </a:cubicBezTo>
                    <a:cubicBezTo>
                      <a:pt x="1030" y="513"/>
                      <a:pt x="1035" y="511"/>
                      <a:pt x="1040" y="508"/>
                    </a:cubicBezTo>
                    <a:cubicBezTo>
                      <a:pt x="1051" y="503"/>
                      <a:pt x="1063" y="497"/>
                      <a:pt x="1074" y="491"/>
                    </a:cubicBezTo>
                    <a:cubicBezTo>
                      <a:pt x="1075" y="491"/>
                      <a:pt x="1075" y="491"/>
                      <a:pt x="1076" y="490"/>
                    </a:cubicBezTo>
                    <a:cubicBezTo>
                      <a:pt x="1084" y="488"/>
                      <a:pt x="1091" y="483"/>
                      <a:pt x="1098" y="479"/>
                    </a:cubicBezTo>
                    <a:cubicBezTo>
                      <a:pt x="1105" y="474"/>
                      <a:pt x="1105" y="475"/>
                      <a:pt x="1113" y="479"/>
                    </a:cubicBezTo>
                    <a:cubicBezTo>
                      <a:pt x="1124" y="485"/>
                      <a:pt x="1135" y="491"/>
                      <a:pt x="1146" y="498"/>
                    </a:cubicBezTo>
                    <a:cubicBezTo>
                      <a:pt x="1151" y="501"/>
                      <a:pt x="1156" y="504"/>
                      <a:pt x="1161" y="507"/>
                    </a:cubicBezTo>
                    <a:cubicBezTo>
                      <a:pt x="1166" y="510"/>
                      <a:pt x="1172" y="513"/>
                      <a:pt x="1177" y="517"/>
                    </a:cubicBezTo>
                    <a:cubicBezTo>
                      <a:pt x="1189" y="524"/>
                      <a:pt x="1201" y="532"/>
                      <a:pt x="1213" y="539"/>
                    </a:cubicBezTo>
                    <a:cubicBezTo>
                      <a:pt x="1224" y="545"/>
                      <a:pt x="1235" y="552"/>
                      <a:pt x="1246" y="558"/>
                    </a:cubicBezTo>
                    <a:cubicBezTo>
                      <a:pt x="1255" y="563"/>
                      <a:pt x="1264" y="569"/>
                      <a:pt x="1272" y="575"/>
                    </a:cubicBezTo>
                    <a:cubicBezTo>
                      <a:pt x="1282" y="581"/>
                      <a:pt x="1292" y="588"/>
                      <a:pt x="1302" y="594"/>
                    </a:cubicBezTo>
                    <a:cubicBezTo>
                      <a:pt x="1313" y="601"/>
                      <a:pt x="1324" y="608"/>
                      <a:pt x="1335" y="614"/>
                    </a:cubicBezTo>
                    <a:cubicBezTo>
                      <a:pt x="1336" y="615"/>
                      <a:pt x="1338" y="616"/>
                      <a:pt x="1339" y="617"/>
                    </a:cubicBezTo>
                    <a:cubicBezTo>
                      <a:pt x="1340" y="619"/>
                      <a:pt x="1339" y="621"/>
                      <a:pt x="1337" y="623"/>
                    </a:cubicBezTo>
                    <a:cubicBezTo>
                      <a:pt x="1322" y="614"/>
                      <a:pt x="1308" y="605"/>
                      <a:pt x="1293" y="596"/>
                    </a:cubicBezTo>
                    <a:cubicBezTo>
                      <a:pt x="1291" y="596"/>
                      <a:pt x="1291" y="597"/>
                      <a:pt x="1291" y="598"/>
                    </a:cubicBezTo>
                    <a:cubicBezTo>
                      <a:pt x="1291" y="609"/>
                      <a:pt x="1290" y="620"/>
                      <a:pt x="1290" y="631"/>
                    </a:cubicBezTo>
                    <a:cubicBezTo>
                      <a:pt x="1290" y="638"/>
                      <a:pt x="1290" y="645"/>
                      <a:pt x="1289" y="652"/>
                    </a:cubicBezTo>
                    <a:cubicBezTo>
                      <a:pt x="1289" y="665"/>
                      <a:pt x="1289" y="679"/>
                      <a:pt x="1289" y="693"/>
                    </a:cubicBezTo>
                    <a:cubicBezTo>
                      <a:pt x="1289" y="703"/>
                      <a:pt x="1288" y="713"/>
                      <a:pt x="1288" y="724"/>
                    </a:cubicBezTo>
                    <a:cubicBezTo>
                      <a:pt x="1288" y="732"/>
                      <a:pt x="1288" y="741"/>
                      <a:pt x="1288" y="750"/>
                    </a:cubicBezTo>
                    <a:cubicBezTo>
                      <a:pt x="1288" y="753"/>
                      <a:pt x="1288" y="756"/>
                      <a:pt x="1288" y="759"/>
                    </a:cubicBezTo>
                    <a:cubicBezTo>
                      <a:pt x="1288" y="773"/>
                      <a:pt x="1288" y="787"/>
                      <a:pt x="1288" y="801"/>
                    </a:cubicBezTo>
                    <a:cubicBezTo>
                      <a:pt x="1288" y="805"/>
                      <a:pt x="1288" y="809"/>
                      <a:pt x="1288" y="812"/>
                    </a:cubicBezTo>
                    <a:cubicBezTo>
                      <a:pt x="1288" y="827"/>
                      <a:pt x="1288" y="841"/>
                      <a:pt x="1288" y="856"/>
                    </a:cubicBezTo>
                    <a:cubicBezTo>
                      <a:pt x="1288" y="859"/>
                      <a:pt x="1288" y="861"/>
                      <a:pt x="1287" y="864"/>
                    </a:cubicBezTo>
                    <a:cubicBezTo>
                      <a:pt x="1287" y="866"/>
                      <a:pt x="1288" y="868"/>
                      <a:pt x="1289" y="870"/>
                    </a:cubicBezTo>
                    <a:cubicBezTo>
                      <a:pt x="1290" y="870"/>
                      <a:pt x="1291" y="870"/>
                      <a:pt x="1293" y="870"/>
                    </a:cubicBezTo>
                    <a:cubicBezTo>
                      <a:pt x="1307" y="870"/>
                      <a:pt x="1321" y="870"/>
                      <a:pt x="1335" y="871"/>
                    </a:cubicBezTo>
                    <a:cubicBezTo>
                      <a:pt x="1353" y="872"/>
                      <a:pt x="1371" y="873"/>
                      <a:pt x="1390" y="874"/>
                    </a:cubicBezTo>
                    <a:cubicBezTo>
                      <a:pt x="1397" y="874"/>
                      <a:pt x="1405" y="875"/>
                      <a:pt x="1412" y="876"/>
                    </a:cubicBezTo>
                    <a:cubicBezTo>
                      <a:pt x="1422" y="877"/>
                      <a:pt x="1431" y="878"/>
                      <a:pt x="1441" y="879"/>
                    </a:cubicBezTo>
                    <a:cubicBezTo>
                      <a:pt x="1448" y="879"/>
                      <a:pt x="1455" y="880"/>
                      <a:pt x="1461" y="881"/>
                    </a:cubicBezTo>
                    <a:cubicBezTo>
                      <a:pt x="1476" y="882"/>
                      <a:pt x="1490" y="884"/>
                      <a:pt x="1505" y="886"/>
                    </a:cubicBezTo>
                    <a:cubicBezTo>
                      <a:pt x="1528" y="888"/>
                      <a:pt x="1551" y="890"/>
                      <a:pt x="1574" y="893"/>
                    </a:cubicBezTo>
                    <a:cubicBezTo>
                      <a:pt x="1579" y="893"/>
                      <a:pt x="1584" y="893"/>
                      <a:pt x="1590" y="894"/>
                    </a:cubicBezTo>
                    <a:cubicBezTo>
                      <a:pt x="1591" y="894"/>
                      <a:pt x="1591" y="894"/>
                      <a:pt x="1592" y="894"/>
                    </a:cubicBezTo>
                    <a:cubicBezTo>
                      <a:pt x="1594" y="892"/>
                      <a:pt x="1594" y="889"/>
                      <a:pt x="1594" y="887"/>
                    </a:cubicBezTo>
                    <a:cubicBezTo>
                      <a:pt x="1595" y="881"/>
                      <a:pt x="1595" y="875"/>
                      <a:pt x="1595" y="868"/>
                    </a:cubicBezTo>
                    <a:cubicBezTo>
                      <a:pt x="1596" y="851"/>
                      <a:pt x="1597" y="834"/>
                      <a:pt x="1598" y="816"/>
                    </a:cubicBezTo>
                    <a:cubicBezTo>
                      <a:pt x="1598" y="810"/>
                      <a:pt x="1598" y="804"/>
                      <a:pt x="1598" y="798"/>
                    </a:cubicBezTo>
                    <a:cubicBezTo>
                      <a:pt x="1598" y="796"/>
                      <a:pt x="1599" y="793"/>
                      <a:pt x="1599" y="791"/>
                    </a:cubicBezTo>
                    <a:cubicBezTo>
                      <a:pt x="1599" y="779"/>
                      <a:pt x="1600" y="767"/>
                      <a:pt x="1601" y="755"/>
                    </a:cubicBezTo>
                    <a:cubicBezTo>
                      <a:pt x="1601" y="752"/>
                      <a:pt x="1601" y="749"/>
                      <a:pt x="1601" y="747"/>
                    </a:cubicBezTo>
                    <a:cubicBezTo>
                      <a:pt x="1601" y="745"/>
                      <a:pt x="1601" y="743"/>
                      <a:pt x="1601" y="741"/>
                    </a:cubicBezTo>
                    <a:cubicBezTo>
                      <a:pt x="1602" y="738"/>
                      <a:pt x="1602" y="736"/>
                      <a:pt x="1601" y="734"/>
                    </a:cubicBezTo>
                    <a:cubicBezTo>
                      <a:pt x="1599" y="733"/>
                      <a:pt x="1598" y="734"/>
                      <a:pt x="1597" y="735"/>
                    </a:cubicBezTo>
                    <a:cubicBezTo>
                      <a:pt x="1590" y="739"/>
                      <a:pt x="1583" y="742"/>
                      <a:pt x="1575" y="743"/>
                    </a:cubicBezTo>
                    <a:cubicBezTo>
                      <a:pt x="1573" y="743"/>
                      <a:pt x="1572" y="743"/>
                      <a:pt x="1570" y="743"/>
                    </a:cubicBezTo>
                    <a:cubicBezTo>
                      <a:pt x="1563" y="742"/>
                      <a:pt x="1556" y="741"/>
                      <a:pt x="1549" y="738"/>
                    </a:cubicBezTo>
                    <a:cubicBezTo>
                      <a:pt x="1543" y="737"/>
                      <a:pt x="1539" y="733"/>
                      <a:pt x="1537" y="727"/>
                    </a:cubicBezTo>
                    <a:cubicBezTo>
                      <a:pt x="1533" y="719"/>
                      <a:pt x="1532" y="710"/>
                      <a:pt x="1532" y="701"/>
                    </a:cubicBezTo>
                    <a:cubicBezTo>
                      <a:pt x="1532" y="694"/>
                      <a:pt x="1532" y="686"/>
                      <a:pt x="1536" y="679"/>
                    </a:cubicBezTo>
                    <a:cubicBezTo>
                      <a:pt x="1537" y="678"/>
                      <a:pt x="1537" y="677"/>
                      <a:pt x="1538" y="676"/>
                    </a:cubicBezTo>
                    <a:cubicBezTo>
                      <a:pt x="1536" y="675"/>
                      <a:pt x="1535" y="675"/>
                      <a:pt x="1534" y="675"/>
                    </a:cubicBezTo>
                    <a:cubicBezTo>
                      <a:pt x="1531" y="675"/>
                      <a:pt x="1528" y="675"/>
                      <a:pt x="1525" y="675"/>
                    </a:cubicBezTo>
                    <a:cubicBezTo>
                      <a:pt x="1523" y="675"/>
                      <a:pt x="1520" y="675"/>
                      <a:pt x="1518" y="676"/>
                    </a:cubicBezTo>
                    <a:cubicBezTo>
                      <a:pt x="1503" y="680"/>
                      <a:pt x="1491" y="675"/>
                      <a:pt x="1479" y="667"/>
                    </a:cubicBezTo>
                    <a:cubicBezTo>
                      <a:pt x="1469" y="659"/>
                      <a:pt x="1461" y="650"/>
                      <a:pt x="1456" y="638"/>
                    </a:cubicBezTo>
                    <a:cubicBezTo>
                      <a:pt x="1453" y="632"/>
                      <a:pt x="1451" y="625"/>
                      <a:pt x="1449" y="619"/>
                    </a:cubicBezTo>
                    <a:cubicBezTo>
                      <a:pt x="1448" y="618"/>
                      <a:pt x="1448" y="616"/>
                      <a:pt x="1448" y="614"/>
                    </a:cubicBezTo>
                    <a:cubicBezTo>
                      <a:pt x="1448" y="610"/>
                      <a:pt x="1448" y="605"/>
                      <a:pt x="1448" y="601"/>
                    </a:cubicBezTo>
                    <a:cubicBezTo>
                      <a:pt x="1449" y="595"/>
                      <a:pt x="1451" y="590"/>
                      <a:pt x="1454" y="585"/>
                    </a:cubicBezTo>
                    <a:cubicBezTo>
                      <a:pt x="1459" y="579"/>
                      <a:pt x="1463" y="574"/>
                      <a:pt x="1469" y="570"/>
                    </a:cubicBezTo>
                    <a:cubicBezTo>
                      <a:pt x="1470" y="569"/>
                      <a:pt x="1472" y="568"/>
                      <a:pt x="1473" y="567"/>
                    </a:cubicBezTo>
                    <a:cubicBezTo>
                      <a:pt x="1476" y="566"/>
                      <a:pt x="1478" y="565"/>
                      <a:pt x="1480" y="563"/>
                    </a:cubicBezTo>
                    <a:cubicBezTo>
                      <a:pt x="1479" y="562"/>
                      <a:pt x="1478" y="561"/>
                      <a:pt x="1478" y="561"/>
                    </a:cubicBezTo>
                    <a:cubicBezTo>
                      <a:pt x="1469" y="554"/>
                      <a:pt x="1463" y="545"/>
                      <a:pt x="1457" y="537"/>
                    </a:cubicBezTo>
                    <a:cubicBezTo>
                      <a:pt x="1456" y="536"/>
                      <a:pt x="1456" y="535"/>
                      <a:pt x="1455" y="534"/>
                    </a:cubicBezTo>
                    <a:cubicBezTo>
                      <a:pt x="1454" y="528"/>
                      <a:pt x="1452" y="523"/>
                      <a:pt x="1451" y="517"/>
                    </a:cubicBezTo>
                    <a:cubicBezTo>
                      <a:pt x="1449" y="509"/>
                      <a:pt x="1450" y="501"/>
                      <a:pt x="1452" y="494"/>
                    </a:cubicBezTo>
                    <a:cubicBezTo>
                      <a:pt x="1453" y="492"/>
                      <a:pt x="1453" y="490"/>
                      <a:pt x="1453" y="488"/>
                    </a:cubicBezTo>
                    <a:cubicBezTo>
                      <a:pt x="1456" y="473"/>
                      <a:pt x="1468" y="459"/>
                      <a:pt x="1483" y="453"/>
                    </a:cubicBezTo>
                    <a:cubicBezTo>
                      <a:pt x="1485" y="452"/>
                      <a:pt x="1487" y="452"/>
                      <a:pt x="1490" y="451"/>
                    </a:cubicBezTo>
                    <a:cubicBezTo>
                      <a:pt x="1494" y="449"/>
                      <a:pt x="1498" y="449"/>
                      <a:pt x="1503" y="449"/>
                    </a:cubicBezTo>
                    <a:cubicBezTo>
                      <a:pt x="1510" y="451"/>
                      <a:pt x="1517" y="452"/>
                      <a:pt x="1525" y="453"/>
                    </a:cubicBezTo>
                    <a:cubicBezTo>
                      <a:pt x="1524" y="451"/>
                      <a:pt x="1525" y="449"/>
                      <a:pt x="1524" y="448"/>
                    </a:cubicBezTo>
                    <a:cubicBezTo>
                      <a:pt x="1522" y="440"/>
                      <a:pt x="1522" y="433"/>
                      <a:pt x="1521" y="425"/>
                    </a:cubicBezTo>
                    <a:cubicBezTo>
                      <a:pt x="1521" y="424"/>
                      <a:pt x="1521" y="423"/>
                      <a:pt x="1521" y="422"/>
                    </a:cubicBezTo>
                    <a:cubicBezTo>
                      <a:pt x="1523" y="418"/>
                      <a:pt x="1523" y="414"/>
                      <a:pt x="1523" y="410"/>
                    </a:cubicBezTo>
                    <a:cubicBezTo>
                      <a:pt x="1524" y="404"/>
                      <a:pt x="1526" y="398"/>
                      <a:pt x="1528" y="393"/>
                    </a:cubicBezTo>
                    <a:cubicBezTo>
                      <a:pt x="1530" y="390"/>
                      <a:pt x="1532" y="387"/>
                      <a:pt x="1534" y="385"/>
                    </a:cubicBezTo>
                    <a:cubicBezTo>
                      <a:pt x="1538" y="381"/>
                      <a:pt x="1541" y="378"/>
                      <a:pt x="1545" y="375"/>
                    </a:cubicBezTo>
                    <a:cubicBezTo>
                      <a:pt x="1549" y="371"/>
                      <a:pt x="1554" y="370"/>
                      <a:pt x="1558" y="368"/>
                    </a:cubicBezTo>
                    <a:cubicBezTo>
                      <a:pt x="1565" y="365"/>
                      <a:pt x="1572" y="365"/>
                      <a:pt x="1579" y="366"/>
                    </a:cubicBezTo>
                    <a:cubicBezTo>
                      <a:pt x="1585" y="367"/>
                      <a:pt x="1591" y="369"/>
                      <a:pt x="1597" y="371"/>
                    </a:cubicBezTo>
                    <a:cubicBezTo>
                      <a:pt x="1599" y="372"/>
                      <a:pt x="1601" y="373"/>
                      <a:pt x="1603" y="375"/>
                    </a:cubicBezTo>
                    <a:cubicBezTo>
                      <a:pt x="1610" y="381"/>
                      <a:pt x="1617" y="388"/>
                      <a:pt x="1622" y="396"/>
                    </a:cubicBezTo>
                    <a:cubicBezTo>
                      <a:pt x="1622" y="398"/>
                      <a:pt x="1623" y="399"/>
                      <a:pt x="1624" y="401"/>
                    </a:cubicBezTo>
                    <a:cubicBezTo>
                      <a:pt x="1624" y="401"/>
                      <a:pt x="1625" y="401"/>
                      <a:pt x="1625" y="402"/>
                    </a:cubicBezTo>
                    <a:cubicBezTo>
                      <a:pt x="1629" y="398"/>
                      <a:pt x="1631" y="394"/>
                      <a:pt x="1634" y="390"/>
                    </a:cubicBezTo>
                    <a:cubicBezTo>
                      <a:pt x="1635" y="388"/>
                      <a:pt x="1636" y="386"/>
                      <a:pt x="1638" y="384"/>
                    </a:cubicBezTo>
                    <a:cubicBezTo>
                      <a:pt x="1640" y="381"/>
                      <a:pt x="1642" y="378"/>
                      <a:pt x="1645" y="376"/>
                    </a:cubicBezTo>
                    <a:cubicBezTo>
                      <a:pt x="1647" y="374"/>
                      <a:pt x="1649" y="372"/>
                      <a:pt x="1651" y="370"/>
                    </a:cubicBezTo>
                    <a:cubicBezTo>
                      <a:pt x="1655" y="367"/>
                      <a:pt x="1660" y="364"/>
                      <a:pt x="1665" y="362"/>
                    </a:cubicBezTo>
                    <a:cubicBezTo>
                      <a:pt x="1666" y="361"/>
                      <a:pt x="1667" y="360"/>
                      <a:pt x="1668" y="360"/>
                    </a:cubicBezTo>
                    <a:cubicBezTo>
                      <a:pt x="1673" y="360"/>
                      <a:pt x="1679" y="358"/>
                      <a:pt x="1684" y="359"/>
                    </a:cubicBezTo>
                    <a:cubicBezTo>
                      <a:pt x="1686" y="359"/>
                      <a:pt x="1687" y="359"/>
                      <a:pt x="1689" y="359"/>
                    </a:cubicBezTo>
                    <a:cubicBezTo>
                      <a:pt x="1693" y="359"/>
                      <a:pt x="1696" y="361"/>
                      <a:pt x="1699" y="364"/>
                    </a:cubicBezTo>
                    <a:cubicBezTo>
                      <a:pt x="1701" y="366"/>
                      <a:pt x="1704" y="368"/>
                      <a:pt x="1706" y="370"/>
                    </a:cubicBezTo>
                    <a:cubicBezTo>
                      <a:pt x="1710" y="374"/>
                      <a:pt x="1712" y="379"/>
                      <a:pt x="1714" y="384"/>
                    </a:cubicBezTo>
                    <a:cubicBezTo>
                      <a:pt x="1718" y="393"/>
                      <a:pt x="1718" y="403"/>
                      <a:pt x="1718" y="413"/>
                    </a:cubicBezTo>
                    <a:cubicBezTo>
                      <a:pt x="1717" y="418"/>
                      <a:pt x="1716" y="424"/>
                      <a:pt x="1715" y="429"/>
                    </a:cubicBezTo>
                    <a:cubicBezTo>
                      <a:pt x="1715" y="430"/>
                      <a:pt x="1715" y="431"/>
                      <a:pt x="1715" y="433"/>
                    </a:cubicBezTo>
                    <a:cubicBezTo>
                      <a:pt x="1717" y="432"/>
                      <a:pt x="1719" y="431"/>
                      <a:pt x="1720" y="430"/>
                    </a:cubicBezTo>
                    <a:cubicBezTo>
                      <a:pt x="1725" y="427"/>
                      <a:pt x="1731" y="426"/>
                      <a:pt x="1737" y="426"/>
                    </a:cubicBezTo>
                    <a:cubicBezTo>
                      <a:pt x="1742" y="425"/>
                      <a:pt x="1746" y="426"/>
                      <a:pt x="1750" y="428"/>
                    </a:cubicBezTo>
                    <a:cubicBezTo>
                      <a:pt x="1762" y="435"/>
                      <a:pt x="1770" y="447"/>
                      <a:pt x="1768" y="462"/>
                    </a:cubicBezTo>
                    <a:cubicBezTo>
                      <a:pt x="1768" y="465"/>
                      <a:pt x="1768" y="468"/>
                      <a:pt x="1767" y="470"/>
                    </a:cubicBezTo>
                    <a:cubicBezTo>
                      <a:pt x="1766" y="472"/>
                      <a:pt x="1767" y="473"/>
                      <a:pt x="1767" y="475"/>
                    </a:cubicBezTo>
                    <a:cubicBezTo>
                      <a:pt x="1769" y="475"/>
                      <a:pt x="1772" y="475"/>
                      <a:pt x="1774" y="475"/>
                    </a:cubicBezTo>
                    <a:cubicBezTo>
                      <a:pt x="1776" y="474"/>
                      <a:pt x="1778" y="474"/>
                      <a:pt x="1781" y="473"/>
                    </a:cubicBezTo>
                    <a:cubicBezTo>
                      <a:pt x="1794" y="471"/>
                      <a:pt x="1805" y="475"/>
                      <a:pt x="1815" y="483"/>
                    </a:cubicBezTo>
                    <a:cubicBezTo>
                      <a:pt x="1819" y="487"/>
                      <a:pt x="1823" y="493"/>
                      <a:pt x="1827" y="498"/>
                    </a:cubicBezTo>
                    <a:cubicBezTo>
                      <a:pt x="1830" y="502"/>
                      <a:pt x="1832" y="507"/>
                      <a:pt x="1834" y="512"/>
                    </a:cubicBezTo>
                    <a:cubicBezTo>
                      <a:pt x="1836" y="516"/>
                      <a:pt x="1837" y="520"/>
                      <a:pt x="1837" y="525"/>
                    </a:cubicBezTo>
                    <a:cubicBezTo>
                      <a:pt x="1837" y="530"/>
                      <a:pt x="1838" y="536"/>
                      <a:pt x="1838" y="542"/>
                    </a:cubicBezTo>
                    <a:cubicBezTo>
                      <a:pt x="1839" y="552"/>
                      <a:pt x="1836" y="561"/>
                      <a:pt x="1833" y="570"/>
                    </a:cubicBezTo>
                    <a:cubicBezTo>
                      <a:pt x="1828" y="580"/>
                      <a:pt x="1822" y="589"/>
                      <a:pt x="1815" y="598"/>
                    </a:cubicBezTo>
                    <a:cubicBezTo>
                      <a:pt x="1811" y="602"/>
                      <a:pt x="1807" y="605"/>
                      <a:pt x="1802" y="607"/>
                    </a:cubicBezTo>
                    <a:cubicBezTo>
                      <a:pt x="1801" y="608"/>
                      <a:pt x="1800" y="608"/>
                      <a:pt x="1800" y="608"/>
                    </a:cubicBezTo>
                    <a:cubicBezTo>
                      <a:pt x="1795" y="613"/>
                      <a:pt x="1789" y="613"/>
                      <a:pt x="1784" y="613"/>
                    </a:cubicBezTo>
                    <a:cubicBezTo>
                      <a:pt x="1780" y="614"/>
                      <a:pt x="1777" y="614"/>
                      <a:pt x="1773" y="614"/>
                    </a:cubicBezTo>
                    <a:cubicBezTo>
                      <a:pt x="1772" y="614"/>
                      <a:pt x="1772" y="614"/>
                      <a:pt x="1771" y="615"/>
                    </a:cubicBezTo>
                    <a:cubicBezTo>
                      <a:pt x="1772" y="616"/>
                      <a:pt x="1773" y="617"/>
                      <a:pt x="1774" y="618"/>
                    </a:cubicBezTo>
                    <a:cubicBezTo>
                      <a:pt x="1782" y="626"/>
                      <a:pt x="1787" y="636"/>
                      <a:pt x="1788" y="647"/>
                    </a:cubicBezTo>
                    <a:cubicBezTo>
                      <a:pt x="1788" y="653"/>
                      <a:pt x="1789" y="658"/>
                      <a:pt x="1787" y="664"/>
                    </a:cubicBezTo>
                    <a:cubicBezTo>
                      <a:pt x="1786" y="667"/>
                      <a:pt x="1784" y="670"/>
                      <a:pt x="1781" y="672"/>
                    </a:cubicBezTo>
                    <a:cubicBezTo>
                      <a:pt x="1777" y="676"/>
                      <a:pt x="1772" y="679"/>
                      <a:pt x="1766" y="680"/>
                    </a:cubicBezTo>
                    <a:cubicBezTo>
                      <a:pt x="1766" y="682"/>
                      <a:pt x="1767" y="684"/>
                      <a:pt x="1768" y="685"/>
                    </a:cubicBezTo>
                    <a:cubicBezTo>
                      <a:pt x="1776" y="697"/>
                      <a:pt x="1778" y="710"/>
                      <a:pt x="1778" y="724"/>
                    </a:cubicBezTo>
                    <a:cubicBezTo>
                      <a:pt x="1778" y="731"/>
                      <a:pt x="1777" y="738"/>
                      <a:pt x="1775" y="744"/>
                    </a:cubicBezTo>
                    <a:cubicBezTo>
                      <a:pt x="1771" y="756"/>
                      <a:pt x="1762" y="764"/>
                      <a:pt x="1750" y="768"/>
                    </a:cubicBezTo>
                    <a:cubicBezTo>
                      <a:pt x="1740" y="771"/>
                      <a:pt x="1729" y="770"/>
                      <a:pt x="1718" y="767"/>
                    </a:cubicBezTo>
                    <a:cubicBezTo>
                      <a:pt x="1717" y="767"/>
                      <a:pt x="1716" y="766"/>
                      <a:pt x="1714" y="766"/>
                    </a:cubicBezTo>
                    <a:cubicBezTo>
                      <a:pt x="1708" y="764"/>
                      <a:pt x="1702" y="761"/>
                      <a:pt x="1697" y="756"/>
                    </a:cubicBezTo>
                    <a:cubicBezTo>
                      <a:pt x="1696" y="755"/>
                      <a:pt x="1695" y="753"/>
                      <a:pt x="1693" y="753"/>
                    </a:cubicBezTo>
                    <a:cubicBezTo>
                      <a:pt x="1693" y="760"/>
                      <a:pt x="1692" y="766"/>
                      <a:pt x="1692" y="773"/>
                    </a:cubicBezTo>
                    <a:cubicBezTo>
                      <a:pt x="1692" y="778"/>
                      <a:pt x="1691" y="783"/>
                      <a:pt x="1691" y="788"/>
                    </a:cubicBezTo>
                    <a:cubicBezTo>
                      <a:pt x="1691" y="789"/>
                      <a:pt x="1691" y="790"/>
                      <a:pt x="1691" y="791"/>
                    </a:cubicBezTo>
                    <a:cubicBezTo>
                      <a:pt x="1691" y="807"/>
                      <a:pt x="1689" y="823"/>
                      <a:pt x="1688" y="839"/>
                    </a:cubicBezTo>
                    <a:cubicBezTo>
                      <a:pt x="1688" y="849"/>
                      <a:pt x="1687" y="858"/>
                      <a:pt x="1687" y="868"/>
                    </a:cubicBezTo>
                    <a:cubicBezTo>
                      <a:pt x="1686" y="877"/>
                      <a:pt x="1686" y="886"/>
                      <a:pt x="1686" y="896"/>
                    </a:cubicBezTo>
                    <a:cubicBezTo>
                      <a:pt x="1686" y="897"/>
                      <a:pt x="1686" y="898"/>
                      <a:pt x="1686" y="900"/>
                    </a:cubicBezTo>
                    <a:cubicBezTo>
                      <a:pt x="1688" y="900"/>
                      <a:pt x="1690" y="900"/>
                      <a:pt x="1691" y="900"/>
                    </a:cubicBezTo>
                    <a:cubicBezTo>
                      <a:pt x="1701" y="901"/>
                      <a:pt x="1710" y="901"/>
                      <a:pt x="1720" y="901"/>
                    </a:cubicBezTo>
                    <a:cubicBezTo>
                      <a:pt x="1728" y="901"/>
                      <a:pt x="1737" y="901"/>
                      <a:pt x="1745" y="901"/>
                    </a:cubicBezTo>
                    <a:cubicBezTo>
                      <a:pt x="1756" y="901"/>
                      <a:pt x="1768" y="901"/>
                      <a:pt x="1780" y="900"/>
                    </a:cubicBezTo>
                    <a:cubicBezTo>
                      <a:pt x="1794" y="900"/>
                      <a:pt x="1808" y="899"/>
                      <a:pt x="1822" y="898"/>
                    </a:cubicBezTo>
                    <a:cubicBezTo>
                      <a:pt x="1823" y="898"/>
                      <a:pt x="1824" y="898"/>
                      <a:pt x="1826" y="898"/>
                    </a:cubicBezTo>
                    <a:cubicBezTo>
                      <a:pt x="1838" y="897"/>
                      <a:pt x="1851" y="896"/>
                      <a:pt x="1864" y="895"/>
                    </a:cubicBezTo>
                    <a:cubicBezTo>
                      <a:pt x="1883" y="893"/>
                      <a:pt x="1903" y="892"/>
                      <a:pt x="1923" y="890"/>
                    </a:cubicBezTo>
                    <a:cubicBezTo>
                      <a:pt x="1935" y="889"/>
                      <a:pt x="1948" y="888"/>
                      <a:pt x="1960" y="886"/>
                    </a:cubicBezTo>
                    <a:cubicBezTo>
                      <a:pt x="1962" y="886"/>
                      <a:pt x="1964" y="886"/>
                      <a:pt x="1966" y="885"/>
                    </a:cubicBezTo>
                    <a:cubicBezTo>
                      <a:pt x="1978" y="884"/>
                      <a:pt x="1990" y="882"/>
                      <a:pt x="2002" y="880"/>
                    </a:cubicBezTo>
                    <a:cubicBezTo>
                      <a:pt x="2007" y="879"/>
                      <a:pt x="2013" y="878"/>
                      <a:pt x="2019" y="877"/>
                    </a:cubicBezTo>
                    <a:cubicBezTo>
                      <a:pt x="2025" y="876"/>
                      <a:pt x="2031" y="875"/>
                      <a:pt x="2036" y="874"/>
                    </a:cubicBezTo>
                    <a:cubicBezTo>
                      <a:pt x="2045" y="873"/>
                      <a:pt x="2054" y="872"/>
                      <a:pt x="2063" y="870"/>
                    </a:cubicBezTo>
                    <a:cubicBezTo>
                      <a:pt x="2073" y="869"/>
                      <a:pt x="2082" y="867"/>
                      <a:pt x="2091" y="866"/>
                    </a:cubicBezTo>
                    <a:cubicBezTo>
                      <a:pt x="2104" y="865"/>
                      <a:pt x="2117" y="864"/>
                      <a:pt x="2129" y="863"/>
                    </a:cubicBezTo>
                    <a:cubicBezTo>
                      <a:pt x="2136" y="863"/>
                      <a:pt x="2143" y="863"/>
                      <a:pt x="2150" y="862"/>
                    </a:cubicBezTo>
                    <a:cubicBezTo>
                      <a:pt x="2159" y="860"/>
                      <a:pt x="2169" y="861"/>
                      <a:pt x="2179" y="861"/>
                    </a:cubicBezTo>
                    <a:cubicBezTo>
                      <a:pt x="2185" y="860"/>
                      <a:pt x="2191" y="860"/>
                      <a:pt x="2198" y="860"/>
                    </a:cubicBezTo>
                    <a:cubicBezTo>
                      <a:pt x="2217" y="860"/>
                      <a:pt x="2236" y="859"/>
                      <a:pt x="2255" y="860"/>
                    </a:cubicBezTo>
                    <a:cubicBezTo>
                      <a:pt x="2266" y="860"/>
                      <a:pt x="2276" y="862"/>
                      <a:pt x="2286" y="864"/>
                    </a:cubicBezTo>
                    <a:cubicBezTo>
                      <a:pt x="2297" y="866"/>
                      <a:pt x="2307" y="868"/>
                      <a:pt x="2317" y="870"/>
                    </a:cubicBezTo>
                    <a:cubicBezTo>
                      <a:pt x="2325" y="872"/>
                      <a:pt x="2334" y="874"/>
                      <a:pt x="2342" y="877"/>
                    </a:cubicBezTo>
                    <a:cubicBezTo>
                      <a:pt x="2350" y="880"/>
                      <a:pt x="2359" y="883"/>
                      <a:pt x="2368" y="886"/>
                    </a:cubicBezTo>
                    <a:cubicBezTo>
                      <a:pt x="2370" y="887"/>
                      <a:pt x="2372" y="889"/>
                      <a:pt x="2375" y="890"/>
                    </a:cubicBezTo>
                    <a:cubicBezTo>
                      <a:pt x="2374" y="893"/>
                      <a:pt x="2373" y="893"/>
                      <a:pt x="2372" y="892"/>
                    </a:cubicBezTo>
                    <a:cubicBezTo>
                      <a:pt x="2365" y="889"/>
                      <a:pt x="2359" y="887"/>
                      <a:pt x="2352" y="885"/>
                    </a:cubicBezTo>
                    <a:cubicBezTo>
                      <a:pt x="2347" y="883"/>
                      <a:pt x="2343" y="882"/>
                      <a:pt x="2338" y="881"/>
                    </a:cubicBezTo>
                    <a:cubicBezTo>
                      <a:pt x="2324" y="878"/>
                      <a:pt x="2310" y="875"/>
                      <a:pt x="2296" y="872"/>
                    </a:cubicBezTo>
                    <a:cubicBezTo>
                      <a:pt x="2275" y="869"/>
                      <a:pt x="2253" y="867"/>
                      <a:pt x="2232" y="866"/>
                    </a:cubicBezTo>
                    <a:cubicBezTo>
                      <a:pt x="2223" y="866"/>
                      <a:pt x="2214" y="866"/>
                      <a:pt x="2205" y="866"/>
                    </a:cubicBezTo>
                    <a:cubicBezTo>
                      <a:pt x="2196" y="867"/>
                      <a:pt x="2187" y="867"/>
                      <a:pt x="2178" y="867"/>
                    </a:cubicBezTo>
                    <a:cubicBezTo>
                      <a:pt x="2166" y="867"/>
                      <a:pt x="2155" y="867"/>
                      <a:pt x="2143" y="868"/>
                    </a:cubicBezTo>
                    <a:cubicBezTo>
                      <a:pt x="2121" y="868"/>
                      <a:pt x="2099" y="870"/>
                      <a:pt x="2077" y="872"/>
                    </a:cubicBezTo>
                    <a:cubicBezTo>
                      <a:pt x="2064" y="874"/>
                      <a:pt x="2051" y="875"/>
                      <a:pt x="2038" y="878"/>
                    </a:cubicBezTo>
                    <a:cubicBezTo>
                      <a:pt x="2022" y="881"/>
                      <a:pt x="2007" y="885"/>
                      <a:pt x="1992" y="886"/>
                    </a:cubicBezTo>
                    <a:cubicBezTo>
                      <a:pt x="1986" y="886"/>
                      <a:pt x="1981" y="887"/>
                      <a:pt x="1976" y="888"/>
                    </a:cubicBezTo>
                    <a:cubicBezTo>
                      <a:pt x="1968" y="889"/>
                      <a:pt x="1961" y="890"/>
                      <a:pt x="1953" y="891"/>
                    </a:cubicBezTo>
                    <a:cubicBezTo>
                      <a:pt x="1936" y="893"/>
                      <a:pt x="1920" y="895"/>
                      <a:pt x="1903" y="897"/>
                    </a:cubicBezTo>
                    <a:cubicBezTo>
                      <a:pt x="1884" y="899"/>
                      <a:pt x="1866" y="901"/>
                      <a:pt x="1847" y="902"/>
                    </a:cubicBezTo>
                    <a:cubicBezTo>
                      <a:pt x="1826" y="902"/>
                      <a:pt x="1805" y="903"/>
                      <a:pt x="1784" y="904"/>
                    </a:cubicBezTo>
                    <a:cubicBezTo>
                      <a:pt x="1778" y="904"/>
                      <a:pt x="1772" y="904"/>
                      <a:pt x="1766" y="904"/>
                    </a:cubicBezTo>
                    <a:cubicBezTo>
                      <a:pt x="1757" y="905"/>
                      <a:pt x="1748" y="905"/>
                      <a:pt x="1739" y="905"/>
                    </a:cubicBezTo>
                    <a:cubicBezTo>
                      <a:pt x="1728" y="905"/>
                      <a:pt x="1717" y="905"/>
                      <a:pt x="1705" y="905"/>
                    </a:cubicBezTo>
                    <a:cubicBezTo>
                      <a:pt x="1699" y="904"/>
                      <a:pt x="1692" y="904"/>
                      <a:pt x="1686" y="904"/>
                    </a:cubicBezTo>
                    <a:cubicBezTo>
                      <a:pt x="1684" y="904"/>
                      <a:pt x="1682" y="905"/>
                      <a:pt x="1680" y="905"/>
                    </a:cubicBezTo>
                    <a:cubicBezTo>
                      <a:pt x="1678" y="905"/>
                      <a:pt x="1676" y="904"/>
                      <a:pt x="1674" y="903"/>
                    </a:cubicBezTo>
                    <a:cubicBezTo>
                      <a:pt x="1673" y="903"/>
                      <a:pt x="1672" y="903"/>
                      <a:pt x="1671" y="903"/>
                    </a:cubicBezTo>
                    <a:cubicBezTo>
                      <a:pt x="1660" y="903"/>
                      <a:pt x="1649" y="902"/>
                      <a:pt x="1638" y="901"/>
                    </a:cubicBezTo>
                    <a:cubicBezTo>
                      <a:pt x="1627" y="901"/>
                      <a:pt x="1615" y="900"/>
                      <a:pt x="1603" y="899"/>
                    </a:cubicBezTo>
                    <a:cubicBezTo>
                      <a:pt x="1586" y="899"/>
                      <a:pt x="1569" y="896"/>
                      <a:pt x="1553" y="895"/>
                    </a:cubicBezTo>
                    <a:cubicBezTo>
                      <a:pt x="1540" y="894"/>
                      <a:pt x="1527" y="892"/>
                      <a:pt x="1514" y="891"/>
                    </a:cubicBezTo>
                    <a:cubicBezTo>
                      <a:pt x="1501" y="889"/>
                      <a:pt x="1487" y="888"/>
                      <a:pt x="1474" y="886"/>
                    </a:cubicBezTo>
                    <a:cubicBezTo>
                      <a:pt x="1463" y="885"/>
                      <a:pt x="1453" y="884"/>
                      <a:pt x="1443" y="883"/>
                    </a:cubicBezTo>
                    <a:cubicBezTo>
                      <a:pt x="1439" y="883"/>
                      <a:pt x="1435" y="882"/>
                      <a:pt x="1431" y="882"/>
                    </a:cubicBezTo>
                    <a:cubicBezTo>
                      <a:pt x="1421" y="882"/>
                      <a:pt x="1412" y="880"/>
                      <a:pt x="1402" y="880"/>
                    </a:cubicBezTo>
                    <a:cubicBezTo>
                      <a:pt x="1398" y="879"/>
                      <a:pt x="1394" y="879"/>
                      <a:pt x="1389" y="878"/>
                    </a:cubicBezTo>
                    <a:cubicBezTo>
                      <a:pt x="1383" y="878"/>
                      <a:pt x="1377" y="878"/>
                      <a:pt x="1371" y="877"/>
                    </a:cubicBezTo>
                    <a:cubicBezTo>
                      <a:pt x="1364" y="877"/>
                      <a:pt x="1357" y="876"/>
                      <a:pt x="1350" y="876"/>
                    </a:cubicBezTo>
                    <a:cubicBezTo>
                      <a:pt x="1348" y="876"/>
                      <a:pt x="1346" y="876"/>
                      <a:pt x="1345" y="876"/>
                    </a:cubicBezTo>
                    <a:cubicBezTo>
                      <a:pt x="1337" y="877"/>
                      <a:pt x="1329" y="876"/>
                      <a:pt x="1321" y="875"/>
                    </a:cubicBezTo>
                    <a:cubicBezTo>
                      <a:pt x="1315" y="875"/>
                      <a:pt x="1309" y="875"/>
                      <a:pt x="1302" y="875"/>
                    </a:cubicBezTo>
                    <a:cubicBezTo>
                      <a:pt x="1299" y="875"/>
                      <a:pt x="1296" y="875"/>
                      <a:pt x="1293" y="875"/>
                    </a:cubicBezTo>
                    <a:cubicBezTo>
                      <a:pt x="1289" y="874"/>
                      <a:pt x="1286" y="875"/>
                      <a:pt x="1282" y="875"/>
                    </a:cubicBezTo>
                    <a:cubicBezTo>
                      <a:pt x="1278" y="875"/>
                      <a:pt x="1274" y="874"/>
                      <a:pt x="1270" y="875"/>
                    </a:cubicBezTo>
                    <a:cubicBezTo>
                      <a:pt x="1270" y="876"/>
                      <a:pt x="1269" y="875"/>
                      <a:pt x="1268" y="875"/>
                    </a:cubicBezTo>
                    <a:cubicBezTo>
                      <a:pt x="1257" y="873"/>
                      <a:pt x="1255" y="873"/>
                      <a:pt x="1243" y="874"/>
                    </a:cubicBezTo>
                    <a:cubicBezTo>
                      <a:pt x="1239" y="874"/>
                      <a:pt x="1235" y="874"/>
                      <a:pt x="1231" y="874"/>
                    </a:cubicBezTo>
                    <a:cubicBezTo>
                      <a:pt x="1229" y="874"/>
                      <a:pt x="1226" y="875"/>
                      <a:pt x="1223" y="875"/>
                    </a:cubicBezTo>
                    <a:cubicBezTo>
                      <a:pt x="1220" y="874"/>
                      <a:pt x="1216" y="874"/>
                      <a:pt x="1213" y="876"/>
                    </a:cubicBezTo>
                    <a:cubicBezTo>
                      <a:pt x="1211" y="877"/>
                      <a:pt x="1209" y="877"/>
                      <a:pt x="1208" y="876"/>
                    </a:cubicBezTo>
                    <a:cubicBezTo>
                      <a:pt x="1206" y="873"/>
                      <a:pt x="1203" y="875"/>
                      <a:pt x="1201" y="875"/>
                    </a:cubicBezTo>
                    <a:cubicBezTo>
                      <a:pt x="1201" y="875"/>
                      <a:pt x="1201" y="876"/>
                      <a:pt x="1200" y="877"/>
                    </a:cubicBezTo>
                    <a:cubicBezTo>
                      <a:pt x="1198" y="875"/>
                      <a:pt x="1195" y="875"/>
                      <a:pt x="1192" y="876"/>
                    </a:cubicBezTo>
                    <a:cubicBezTo>
                      <a:pt x="1191" y="877"/>
                      <a:pt x="1190" y="877"/>
                      <a:pt x="1190" y="877"/>
                    </a:cubicBezTo>
                    <a:cubicBezTo>
                      <a:pt x="1188" y="875"/>
                      <a:pt x="1185" y="877"/>
                      <a:pt x="1183" y="876"/>
                    </a:cubicBezTo>
                    <a:cubicBezTo>
                      <a:pt x="1181" y="876"/>
                      <a:pt x="1179" y="875"/>
                      <a:pt x="1176" y="875"/>
                    </a:cubicBezTo>
                    <a:cubicBezTo>
                      <a:pt x="1175" y="875"/>
                      <a:pt x="1174" y="875"/>
                      <a:pt x="1174" y="875"/>
                    </a:cubicBezTo>
                    <a:cubicBezTo>
                      <a:pt x="1170" y="877"/>
                      <a:pt x="1166" y="876"/>
                      <a:pt x="1162" y="875"/>
                    </a:cubicBezTo>
                    <a:cubicBezTo>
                      <a:pt x="1157" y="875"/>
                      <a:pt x="1151" y="876"/>
                      <a:pt x="1145" y="876"/>
                    </a:cubicBezTo>
                    <a:cubicBezTo>
                      <a:pt x="1144" y="876"/>
                      <a:pt x="1144" y="877"/>
                      <a:pt x="1143" y="877"/>
                    </a:cubicBezTo>
                    <a:cubicBezTo>
                      <a:pt x="1142" y="878"/>
                      <a:pt x="1140" y="878"/>
                      <a:pt x="1139" y="878"/>
                    </a:cubicBezTo>
                    <a:cubicBezTo>
                      <a:pt x="1138" y="875"/>
                      <a:pt x="1135" y="876"/>
                      <a:pt x="1134" y="877"/>
                    </a:cubicBezTo>
                    <a:cubicBezTo>
                      <a:pt x="1130" y="880"/>
                      <a:pt x="1128" y="878"/>
                      <a:pt x="1126" y="876"/>
                    </a:cubicBezTo>
                    <a:cubicBezTo>
                      <a:pt x="1121" y="878"/>
                      <a:pt x="1117" y="878"/>
                      <a:pt x="1112" y="877"/>
                    </a:cubicBezTo>
                    <a:cubicBezTo>
                      <a:pt x="1111" y="876"/>
                      <a:pt x="1110" y="876"/>
                      <a:pt x="1108" y="876"/>
                    </a:cubicBezTo>
                    <a:cubicBezTo>
                      <a:pt x="1107" y="876"/>
                      <a:pt x="1106" y="875"/>
                      <a:pt x="1105" y="875"/>
                    </a:cubicBezTo>
                    <a:cubicBezTo>
                      <a:pt x="1105" y="875"/>
                      <a:pt x="1104" y="875"/>
                      <a:pt x="1104" y="875"/>
                    </a:cubicBezTo>
                    <a:cubicBezTo>
                      <a:pt x="1103" y="877"/>
                      <a:pt x="1102" y="876"/>
                      <a:pt x="1101" y="875"/>
                    </a:cubicBezTo>
                    <a:cubicBezTo>
                      <a:pt x="1094" y="877"/>
                      <a:pt x="1088" y="874"/>
                      <a:pt x="1082" y="875"/>
                    </a:cubicBezTo>
                    <a:cubicBezTo>
                      <a:pt x="1080" y="875"/>
                      <a:pt x="1078" y="874"/>
                      <a:pt x="1075" y="874"/>
                    </a:cubicBezTo>
                    <a:cubicBezTo>
                      <a:pt x="1069" y="874"/>
                      <a:pt x="1063" y="873"/>
                      <a:pt x="1057" y="874"/>
                    </a:cubicBezTo>
                    <a:cubicBezTo>
                      <a:pt x="1051" y="875"/>
                      <a:pt x="1045" y="874"/>
                      <a:pt x="1039" y="874"/>
                    </a:cubicBezTo>
                    <a:cubicBezTo>
                      <a:pt x="1030" y="873"/>
                      <a:pt x="1020" y="873"/>
                      <a:pt x="1011" y="871"/>
                    </a:cubicBezTo>
                    <a:cubicBezTo>
                      <a:pt x="1011" y="871"/>
                      <a:pt x="1010" y="871"/>
                      <a:pt x="1010" y="871"/>
                    </a:cubicBezTo>
                    <a:cubicBezTo>
                      <a:pt x="997" y="871"/>
                      <a:pt x="985" y="868"/>
                      <a:pt x="972" y="867"/>
                    </a:cubicBezTo>
                    <a:cubicBezTo>
                      <a:pt x="961" y="866"/>
                      <a:pt x="950" y="865"/>
                      <a:pt x="940" y="864"/>
                    </a:cubicBezTo>
                    <a:cubicBezTo>
                      <a:pt x="933" y="863"/>
                      <a:pt x="926" y="863"/>
                      <a:pt x="919" y="862"/>
                    </a:cubicBezTo>
                    <a:cubicBezTo>
                      <a:pt x="910" y="861"/>
                      <a:pt x="901" y="860"/>
                      <a:pt x="892" y="860"/>
                    </a:cubicBezTo>
                    <a:cubicBezTo>
                      <a:pt x="876" y="859"/>
                      <a:pt x="861" y="857"/>
                      <a:pt x="845" y="858"/>
                    </a:cubicBezTo>
                    <a:cubicBezTo>
                      <a:pt x="842" y="858"/>
                      <a:pt x="838" y="858"/>
                      <a:pt x="834" y="858"/>
                    </a:cubicBezTo>
                    <a:cubicBezTo>
                      <a:pt x="833" y="859"/>
                      <a:pt x="831" y="858"/>
                      <a:pt x="830" y="859"/>
                    </a:cubicBezTo>
                    <a:cubicBezTo>
                      <a:pt x="819" y="862"/>
                      <a:pt x="809" y="860"/>
                      <a:pt x="798" y="862"/>
                    </a:cubicBezTo>
                    <a:cubicBezTo>
                      <a:pt x="786" y="863"/>
                      <a:pt x="774" y="864"/>
                      <a:pt x="761" y="865"/>
                    </a:cubicBezTo>
                    <a:cubicBezTo>
                      <a:pt x="760" y="865"/>
                      <a:pt x="759" y="865"/>
                      <a:pt x="758" y="865"/>
                    </a:cubicBezTo>
                    <a:cubicBezTo>
                      <a:pt x="743" y="865"/>
                      <a:pt x="728" y="866"/>
                      <a:pt x="713" y="867"/>
                    </a:cubicBezTo>
                    <a:cubicBezTo>
                      <a:pt x="696" y="868"/>
                      <a:pt x="678" y="869"/>
                      <a:pt x="661" y="870"/>
                    </a:cubicBezTo>
                    <a:cubicBezTo>
                      <a:pt x="648" y="871"/>
                      <a:pt x="634" y="871"/>
                      <a:pt x="621" y="871"/>
                    </a:cubicBezTo>
                    <a:cubicBezTo>
                      <a:pt x="611" y="871"/>
                      <a:pt x="602" y="871"/>
                      <a:pt x="593" y="871"/>
                    </a:cubicBezTo>
                    <a:cubicBezTo>
                      <a:pt x="569" y="871"/>
                      <a:pt x="545" y="870"/>
                      <a:pt x="521" y="870"/>
                    </a:cubicBezTo>
                    <a:cubicBezTo>
                      <a:pt x="510" y="869"/>
                      <a:pt x="498" y="868"/>
                      <a:pt x="486" y="868"/>
                    </a:cubicBezTo>
                    <a:cubicBezTo>
                      <a:pt x="480" y="868"/>
                      <a:pt x="473" y="868"/>
                      <a:pt x="466" y="867"/>
                    </a:cubicBezTo>
                    <a:cubicBezTo>
                      <a:pt x="453" y="867"/>
                      <a:pt x="440" y="865"/>
                      <a:pt x="426" y="864"/>
                    </a:cubicBezTo>
                    <a:cubicBezTo>
                      <a:pt x="416" y="863"/>
                      <a:pt x="406" y="863"/>
                      <a:pt x="395" y="862"/>
                    </a:cubicBezTo>
                    <a:cubicBezTo>
                      <a:pt x="384" y="862"/>
                      <a:pt x="372" y="860"/>
                      <a:pt x="360" y="859"/>
                    </a:cubicBezTo>
                    <a:cubicBezTo>
                      <a:pt x="349" y="857"/>
                      <a:pt x="338" y="855"/>
                      <a:pt x="327" y="853"/>
                    </a:cubicBezTo>
                    <a:cubicBezTo>
                      <a:pt x="321" y="852"/>
                      <a:pt x="314" y="850"/>
                      <a:pt x="308" y="849"/>
                    </a:cubicBezTo>
                    <a:cubicBezTo>
                      <a:pt x="293" y="847"/>
                      <a:pt x="279" y="843"/>
                      <a:pt x="265" y="838"/>
                    </a:cubicBezTo>
                    <a:cubicBezTo>
                      <a:pt x="259" y="836"/>
                      <a:pt x="252" y="834"/>
                      <a:pt x="246" y="833"/>
                    </a:cubicBezTo>
                    <a:cubicBezTo>
                      <a:pt x="235" y="829"/>
                      <a:pt x="223" y="826"/>
                      <a:pt x="212" y="822"/>
                    </a:cubicBezTo>
                    <a:cubicBezTo>
                      <a:pt x="207" y="821"/>
                      <a:pt x="202" y="819"/>
                      <a:pt x="198" y="817"/>
                    </a:cubicBezTo>
                    <a:cubicBezTo>
                      <a:pt x="191" y="815"/>
                      <a:pt x="184" y="813"/>
                      <a:pt x="177" y="810"/>
                    </a:cubicBezTo>
                    <a:cubicBezTo>
                      <a:pt x="167" y="807"/>
                      <a:pt x="157" y="804"/>
                      <a:pt x="147" y="799"/>
                    </a:cubicBezTo>
                    <a:cubicBezTo>
                      <a:pt x="140" y="796"/>
                      <a:pt x="132" y="793"/>
                      <a:pt x="125" y="789"/>
                    </a:cubicBezTo>
                    <a:cubicBezTo>
                      <a:pt x="123" y="787"/>
                      <a:pt x="120" y="785"/>
                      <a:pt x="117" y="784"/>
                    </a:cubicBezTo>
                    <a:cubicBezTo>
                      <a:pt x="106" y="779"/>
                      <a:pt x="95" y="775"/>
                      <a:pt x="84" y="771"/>
                    </a:cubicBezTo>
                    <a:cubicBezTo>
                      <a:pt x="79" y="769"/>
                      <a:pt x="73" y="768"/>
                      <a:pt x="68" y="765"/>
                    </a:cubicBezTo>
                    <a:cubicBezTo>
                      <a:pt x="56" y="760"/>
                      <a:pt x="43" y="757"/>
                      <a:pt x="31" y="752"/>
                    </a:cubicBezTo>
                    <a:cubicBezTo>
                      <a:pt x="21" y="748"/>
                      <a:pt x="10" y="746"/>
                      <a:pt x="0" y="744"/>
                    </a:cubicBezTo>
                    <a:cubicBezTo>
                      <a:pt x="0" y="742"/>
                      <a:pt x="0" y="741"/>
                      <a:pt x="0" y="740"/>
                    </a:cubicBezTo>
                    <a:cubicBezTo>
                      <a:pt x="6" y="740"/>
                      <a:pt x="13" y="740"/>
                      <a:pt x="19" y="742"/>
                    </a:cubicBezTo>
                    <a:cubicBezTo>
                      <a:pt x="27" y="745"/>
                      <a:pt x="35" y="748"/>
                      <a:pt x="43" y="751"/>
                    </a:cubicBezTo>
                    <a:cubicBezTo>
                      <a:pt x="46" y="752"/>
                      <a:pt x="49" y="753"/>
                      <a:pt x="52" y="754"/>
                    </a:cubicBezTo>
                    <a:cubicBezTo>
                      <a:pt x="53" y="755"/>
                      <a:pt x="55" y="755"/>
                      <a:pt x="56" y="756"/>
                    </a:cubicBezTo>
                    <a:cubicBezTo>
                      <a:pt x="59" y="757"/>
                      <a:pt x="62" y="757"/>
                      <a:pt x="65" y="758"/>
                    </a:cubicBezTo>
                    <a:cubicBezTo>
                      <a:pt x="72" y="761"/>
                      <a:pt x="80" y="764"/>
                      <a:pt x="87" y="767"/>
                    </a:cubicBezTo>
                    <a:cubicBezTo>
                      <a:pt x="97" y="771"/>
                      <a:pt x="108" y="775"/>
                      <a:pt x="118" y="779"/>
                    </a:cubicBezTo>
                    <a:cubicBezTo>
                      <a:pt x="119" y="780"/>
                      <a:pt x="120" y="780"/>
                      <a:pt x="121" y="781"/>
                    </a:cubicBezTo>
                    <a:cubicBezTo>
                      <a:pt x="128" y="785"/>
                      <a:pt x="136" y="789"/>
                      <a:pt x="144" y="792"/>
                    </a:cubicBezTo>
                    <a:cubicBezTo>
                      <a:pt x="150" y="794"/>
                      <a:pt x="157" y="797"/>
                      <a:pt x="163" y="800"/>
                    </a:cubicBezTo>
                    <a:cubicBezTo>
                      <a:pt x="172" y="804"/>
                      <a:pt x="182" y="807"/>
                      <a:pt x="191" y="811"/>
                    </a:cubicBezTo>
                    <a:cubicBezTo>
                      <a:pt x="192" y="811"/>
                      <a:pt x="194" y="811"/>
                      <a:pt x="195" y="812"/>
                    </a:cubicBezTo>
                    <a:cubicBezTo>
                      <a:pt x="198" y="813"/>
                      <a:pt x="200" y="814"/>
                      <a:pt x="203" y="814"/>
                    </a:cubicBezTo>
                    <a:cubicBezTo>
                      <a:pt x="206" y="815"/>
                      <a:pt x="209" y="817"/>
                      <a:pt x="212" y="818"/>
                    </a:cubicBezTo>
                    <a:cubicBezTo>
                      <a:pt x="217" y="819"/>
                      <a:pt x="221" y="820"/>
                      <a:pt x="226" y="822"/>
                    </a:cubicBezTo>
                    <a:cubicBezTo>
                      <a:pt x="229" y="823"/>
                      <a:pt x="233" y="824"/>
                      <a:pt x="236" y="825"/>
                    </a:cubicBezTo>
                    <a:cubicBezTo>
                      <a:pt x="242" y="827"/>
                      <a:pt x="247" y="828"/>
                      <a:pt x="252" y="830"/>
                    </a:cubicBezTo>
                    <a:cubicBezTo>
                      <a:pt x="259" y="831"/>
                      <a:pt x="265" y="832"/>
                      <a:pt x="271" y="834"/>
                    </a:cubicBezTo>
                    <a:cubicBezTo>
                      <a:pt x="274" y="835"/>
                      <a:pt x="278" y="834"/>
                      <a:pt x="280" y="837"/>
                    </a:cubicBezTo>
                    <a:cubicBezTo>
                      <a:pt x="280" y="837"/>
                      <a:pt x="280" y="837"/>
                      <a:pt x="281" y="837"/>
                    </a:cubicBezTo>
                    <a:cubicBezTo>
                      <a:pt x="286" y="838"/>
                      <a:pt x="291" y="839"/>
                      <a:pt x="296" y="841"/>
                    </a:cubicBezTo>
                    <a:cubicBezTo>
                      <a:pt x="299" y="841"/>
                      <a:pt x="302" y="842"/>
                      <a:pt x="306" y="843"/>
                    </a:cubicBezTo>
                    <a:cubicBezTo>
                      <a:pt x="311" y="844"/>
                      <a:pt x="317" y="846"/>
                      <a:pt x="323" y="847"/>
                    </a:cubicBezTo>
                    <a:cubicBezTo>
                      <a:pt x="331" y="848"/>
                      <a:pt x="340" y="850"/>
                      <a:pt x="348" y="851"/>
                    </a:cubicBezTo>
                    <a:cubicBezTo>
                      <a:pt x="350" y="851"/>
                      <a:pt x="352" y="851"/>
                      <a:pt x="354" y="852"/>
                    </a:cubicBezTo>
                    <a:cubicBezTo>
                      <a:pt x="360" y="855"/>
                      <a:pt x="366" y="855"/>
                      <a:pt x="373" y="856"/>
                    </a:cubicBezTo>
                    <a:cubicBezTo>
                      <a:pt x="390" y="857"/>
                      <a:pt x="407" y="859"/>
                      <a:pt x="423" y="859"/>
                    </a:cubicBezTo>
                    <a:cubicBezTo>
                      <a:pt x="425" y="859"/>
                      <a:pt x="426" y="859"/>
                      <a:pt x="427" y="859"/>
                    </a:cubicBezTo>
                    <a:cubicBezTo>
                      <a:pt x="426" y="856"/>
                      <a:pt x="424" y="855"/>
                      <a:pt x="422" y="854"/>
                    </a:cubicBezTo>
                    <a:cubicBezTo>
                      <a:pt x="416" y="849"/>
                      <a:pt x="412" y="843"/>
                      <a:pt x="408" y="837"/>
                    </a:cubicBezTo>
                    <a:cubicBezTo>
                      <a:pt x="407" y="837"/>
                      <a:pt x="407" y="837"/>
                      <a:pt x="407" y="836"/>
                    </a:cubicBezTo>
                    <a:cubicBezTo>
                      <a:pt x="403" y="827"/>
                      <a:pt x="405" y="813"/>
                      <a:pt x="412" y="806"/>
                    </a:cubicBezTo>
                    <a:cubicBezTo>
                      <a:pt x="416" y="801"/>
                      <a:pt x="422" y="799"/>
                      <a:pt x="428" y="799"/>
                    </a:cubicBezTo>
                    <a:cubicBezTo>
                      <a:pt x="431" y="799"/>
                      <a:pt x="434" y="799"/>
                      <a:pt x="438" y="800"/>
                    </a:cubicBezTo>
                    <a:cubicBezTo>
                      <a:pt x="437" y="798"/>
                      <a:pt x="437" y="796"/>
                      <a:pt x="436" y="795"/>
                    </a:cubicBezTo>
                    <a:cubicBezTo>
                      <a:pt x="434" y="793"/>
                      <a:pt x="432" y="791"/>
                      <a:pt x="430" y="789"/>
                    </a:cubicBezTo>
                    <a:cubicBezTo>
                      <a:pt x="422" y="781"/>
                      <a:pt x="416" y="771"/>
                      <a:pt x="411" y="760"/>
                    </a:cubicBezTo>
                    <a:cubicBezTo>
                      <a:pt x="409" y="755"/>
                      <a:pt x="407" y="750"/>
                      <a:pt x="408" y="744"/>
                    </a:cubicBezTo>
                    <a:cubicBezTo>
                      <a:pt x="408" y="739"/>
                      <a:pt x="407" y="735"/>
                      <a:pt x="408" y="730"/>
                    </a:cubicBezTo>
                    <a:cubicBezTo>
                      <a:pt x="409" y="726"/>
                      <a:pt x="409" y="722"/>
                      <a:pt x="410" y="718"/>
                    </a:cubicBezTo>
                    <a:cubicBezTo>
                      <a:pt x="411" y="715"/>
                      <a:pt x="412" y="711"/>
                      <a:pt x="415" y="709"/>
                    </a:cubicBezTo>
                    <a:cubicBezTo>
                      <a:pt x="417" y="707"/>
                      <a:pt x="418" y="705"/>
                      <a:pt x="419" y="703"/>
                    </a:cubicBezTo>
                    <a:cubicBezTo>
                      <a:pt x="427" y="692"/>
                      <a:pt x="437" y="686"/>
                      <a:pt x="450" y="684"/>
                    </a:cubicBezTo>
                    <a:cubicBezTo>
                      <a:pt x="458" y="683"/>
                      <a:pt x="466" y="682"/>
                      <a:pt x="473" y="685"/>
                    </a:cubicBezTo>
                    <a:cubicBezTo>
                      <a:pt x="479" y="688"/>
                      <a:pt x="486" y="691"/>
                      <a:pt x="492" y="695"/>
                    </a:cubicBezTo>
                    <a:cubicBezTo>
                      <a:pt x="492" y="696"/>
                      <a:pt x="493" y="696"/>
                      <a:pt x="494" y="696"/>
                    </a:cubicBezTo>
                    <a:cubicBezTo>
                      <a:pt x="495" y="695"/>
                      <a:pt x="495" y="694"/>
                      <a:pt x="495" y="693"/>
                    </a:cubicBezTo>
                    <a:cubicBezTo>
                      <a:pt x="495" y="687"/>
                      <a:pt x="495" y="680"/>
                      <a:pt x="495" y="674"/>
                    </a:cubicBezTo>
                    <a:cubicBezTo>
                      <a:pt x="495" y="672"/>
                      <a:pt x="496" y="670"/>
                      <a:pt x="496" y="668"/>
                    </a:cubicBezTo>
                    <a:cubicBezTo>
                      <a:pt x="495" y="660"/>
                      <a:pt x="498" y="654"/>
                      <a:pt x="502" y="648"/>
                    </a:cubicBezTo>
                    <a:cubicBezTo>
                      <a:pt x="504" y="645"/>
                      <a:pt x="507" y="644"/>
                      <a:pt x="509" y="641"/>
                    </a:cubicBezTo>
                    <a:cubicBezTo>
                      <a:pt x="515" y="635"/>
                      <a:pt x="522" y="631"/>
                      <a:pt x="529" y="627"/>
                    </a:cubicBezTo>
                    <a:cubicBezTo>
                      <a:pt x="535" y="624"/>
                      <a:pt x="542" y="623"/>
                      <a:pt x="548" y="625"/>
                    </a:cubicBezTo>
                    <a:cubicBezTo>
                      <a:pt x="552" y="626"/>
                      <a:pt x="556" y="628"/>
                      <a:pt x="560" y="629"/>
                    </a:cubicBezTo>
                    <a:cubicBezTo>
                      <a:pt x="565" y="630"/>
                      <a:pt x="568" y="633"/>
                      <a:pt x="572" y="637"/>
                    </a:cubicBezTo>
                    <a:cubicBezTo>
                      <a:pt x="575" y="640"/>
                      <a:pt x="578" y="644"/>
                      <a:pt x="581" y="648"/>
                    </a:cubicBezTo>
                    <a:cubicBezTo>
                      <a:pt x="583" y="651"/>
                      <a:pt x="583" y="654"/>
                      <a:pt x="583" y="657"/>
                    </a:cubicBezTo>
                    <a:cubicBezTo>
                      <a:pt x="584" y="662"/>
                      <a:pt x="584" y="667"/>
                      <a:pt x="584" y="672"/>
                    </a:cubicBezTo>
                    <a:cubicBezTo>
                      <a:pt x="584" y="673"/>
                      <a:pt x="584" y="674"/>
                      <a:pt x="585" y="676"/>
                    </a:cubicBezTo>
                    <a:cubicBezTo>
                      <a:pt x="588" y="672"/>
                      <a:pt x="590" y="670"/>
                      <a:pt x="593" y="667"/>
                    </a:cubicBezTo>
                    <a:cubicBezTo>
                      <a:pt x="596" y="662"/>
                      <a:pt x="601" y="659"/>
                      <a:pt x="606" y="656"/>
                    </a:cubicBezTo>
                    <a:cubicBezTo>
                      <a:pt x="608" y="655"/>
                      <a:pt x="609" y="654"/>
                      <a:pt x="611" y="654"/>
                    </a:cubicBezTo>
                    <a:cubicBezTo>
                      <a:pt x="619" y="651"/>
                      <a:pt x="627" y="651"/>
                      <a:pt x="636" y="653"/>
                    </a:cubicBezTo>
                    <a:cubicBezTo>
                      <a:pt x="646" y="655"/>
                      <a:pt x="655" y="660"/>
                      <a:pt x="663" y="667"/>
                    </a:cubicBezTo>
                    <a:cubicBezTo>
                      <a:pt x="667" y="670"/>
                      <a:pt x="669" y="674"/>
                      <a:pt x="669" y="679"/>
                    </a:cubicBezTo>
                    <a:cubicBezTo>
                      <a:pt x="669" y="688"/>
                      <a:pt x="670" y="697"/>
                      <a:pt x="668" y="706"/>
                    </a:cubicBezTo>
                    <a:cubicBezTo>
                      <a:pt x="666" y="712"/>
                      <a:pt x="665" y="718"/>
                      <a:pt x="661" y="723"/>
                    </a:cubicBezTo>
                    <a:cubicBezTo>
                      <a:pt x="666" y="723"/>
                      <a:pt x="671" y="722"/>
                      <a:pt x="675" y="722"/>
                    </a:cubicBezTo>
                    <a:cubicBezTo>
                      <a:pt x="679" y="721"/>
                      <a:pt x="683" y="721"/>
                      <a:pt x="687" y="721"/>
                    </a:cubicBezTo>
                    <a:cubicBezTo>
                      <a:pt x="691" y="720"/>
                      <a:pt x="694" y="721"/>
                      <a:pt x="697" y="722"/>
                    </a:cubicBezTo>
                    <a:cubicBezTo>
                      <a:pt x="698" y="723"/>
                      <a:pt x="699" y="723"/>
                      <a:pt x="701" y="723"/>
                    </a:cubicBezTo>
                    <a:cubicBezTo>
                      <a:pt x="712" y="726"/>
                      <a:pt x="719" y="733"/>
                      <a:pt x="725" y="742"/>
                    </a:cubicBezTo>
                    <a:cubicBezTo>
                      <a:pt x="732" y="751"/>
                      <a:pt x="735" y="762"/>
                      <a:pt x="734" y="773"/>
                    </a:cubicBezTo>
                    <a:cubicBezTo>
                      <a:pt x="734" y="775"/>
                      <a:pt x="734" y="778"/>
                      <a:pt x="733" y="780"/>
                    </a:cubicBezTo>
                    <a:cubicBezTo>
                      <a:pt x="729" y="792"/>
                      <a:pt x="722" y="801"/>
                      <a:pt x="714" y="809"/>
                    </a:cubicBezTo>
                    <a:cubicBezTo>
                      <a:pt x="708" y="814"/>
                      <a:pt x="701" y="817"/>
                      <a:pt x="695" y="820"/>
                    </a:cubicBezTo>
                    <a:cubicBezTo>
                      <a:pt x="693" y="820"/>
                      <a:pt x="692" y="821"/>
                      <a:pt x="690" y="822"/>
                    </a:cubicBezTo>
                    <a:cubicBezTo>
                      <a:pt x="691" y="822"/>
                      <a:pt x="692" y="823"/>
                      <a:pt x="692" y="824"/>
                    </a:cubicBezTo>
                    <a:cubicBezTo>
                      <a:pt x="694" y="825"/>
                      <a:pt x="696" y="826"/>
                      <a:pt x="697" y="827"/>
                    </a:cubicBezTo>
                    <a:cubicBezTo>
                      <a:pt x="707" y="833"/>
                      <a:pt x="712" y="841"/>
                      <a:pt x="715" y="852"/>
                    </a:cubicBezTo>
                    <a:cubicBezTo>
                      <a:pt x="716" y="855"/>
                      <a:pt x="715" y="858"/>
                      <a:pt x="716" y="862"/>
                    </a:cubicBezTo>
                    <a:cubicBezTo>
                      <a:pt x="717" y="862"/>
                      <a:pt x="719" y="862"/>
                      <a:pt x="721" y="862"/>
                    </a:cubicBezTo>
                    <a:cubicBezTo>
                      <a:pt x="725" y="862"/>
                      <a:pt x="729" y="861"/>
                      <a:pt x="733" y="861"/>
                    </a:cubicBezTo>
                    <a:cubicBezTo>
                      <a:pt x="739" y="860"/>
                      <a:pt x="745" y="860"/>
                      <a:pt x="751" y="860"/>
                    </a:cubicBezTo>
                    <a:cubicBezTo>
                      <a:pt x="768" y="859"/>
                      <a:pt x="785" y="858"/>
                      <a:pt x="803" y="857"/>
                    </a:cubicBezTo>
                    <a:cubicBezTo>
                      <a:pt x="806" y="857"/>
                      <a:pt x="809" y="856"/>
                      <a:pt x="812" y="856"/>
                    </a:cubicBezTo>
                    <a:cubicBezTo>
                      <a:pt x="823" y="854"/>
                      <a:pt x="834" y="854"/>
                      <a:pt x="845" y="854"/>
                    </a:cubicBezTo>
                    <a:cubicBezTo>
                      <a:pt x="855" y="853"/>
                      <a:pt x="865" y="854"/>
                      <a:pt x="875" y="852"/>
                    </a:cubicBezTo>
                    <a:cubicBezTo>
                      <a:pt x="876" y="851"/>
                      <a:pt x="879" y="852"/>
                      <a:pt x="881" y="852"/>
                    </a:cubicBezTo>
                    <a:cubicBezTo>
                      <a:pt x="882" y="847"/>
                      <a:pt x="882" y="842"/>
                      <a:pt x="882" y="837"/>
                    </a:cubicBezTo>
                    <a:cubicBezTo>
                      <a:pt x="883" y="831"/>
                      <a:pt x="883" y="824"/>
                      <a:pt x="884" y="818"/>
                    </a:cubicBezTo>
                    <a:cubicBezTo>
                      <a:pt x="884" y="815"/>
                      <a:pt x="884" y="812"/>
                      <a:pt x="884" y="808"/>
                    </a:cubicBezTo>
                    <a:cubicBezTo>
                      <a:pt x="884" y="796"/>
                      <a:pt x="884" y="783"/>
                      <a:pt x="884" y="771"/>
                    </a:cubicBezTo>
                    <a:cubicBezTo>
                      <a:pt x="884" y="757"/>
                      <a:pt x="884" y="743"/>
                      <a:pt x="884" y="729"/>
                    </a:cubicBezTo>
                    <a:cubicBezTo>
                      <a:pt x="885" y="712"/>
                      <a:pt x="884" y="695"/>
                      <a:pt x="884" y="679"/>
                    </a:cubicBezTo>
                    <a:cubicBezTo>
                      <a:pt x="884" y="673"/>
                      <a:pt x="884" y="667"/>
                      <a:pt x="884" y="662"/>
                    </a:cubicBezTo>
                    <a:cubicBezTo>
                      <a:pt x="883" y="656"/>
                      <a:pt x="884" y="650"/>
                      <a:pt x="883" y="645"/>
                    </a:cubicBezTo>
                    <a:cubicBezTo>
                      <a:pt x="883" y="641"/>
                      <a:pt x="883" y="638"/>
                      <a:pt x="883" y="635"/>
                    </a:cubicBezTo>
                    <a:cubicBezTo>
                      <a:pt x="884" y="627"/>
                      <a:pt x="883" y="620"/>
                      <a:pt x="884" y="612"/>
                    </a:cubicBezTo>
                    <a:cubicBezTo>
                      <a:pt x="884" y="608"/>
                      <a:pt x="884" y="604"/>
                      <a:pt x="882" y="600"/>
                    </a:cubicBezTo>
                    <a:cubicBezTo>
                      <a:pt x="882" y="600"/>
                      <a:pt x="881" y="600"/>
                      <a:pt x="881" y="601"/>
                    </a:cubicBezTo>
                    <a:cubicBezTo>
                      <a:pt x="867" y="607"/>
                      <a:pt x="853" y="614"/>
                      <a:pt x="839" y="621"/>
                    </a:cubicBezTo>
                    <a:cubicBezTo>
                      <a:pt x="837" y="622"/>
                      <a:pt x="836" y="623"/>
                      <a:pt x="835" y="624"/>
                    </a:cubicBezTo>
                    <a:cubicBezTo>
                      <a:pt x="834" y="625"/>
                      <a:pt x="832" y="626"/>
                      <a:pt x="831" y="627"/>
                    </a:cubicBezTo>
                    <a:cubicBezTo>
                      <a:pt x="829" y="626"/>
                      <a:pt x="828" y="625"/>
                      <a:pt x="827" y="624"/>
                    </a:cubicBezTo>
                    <a:cubicBezTo>
                      <a:pt x="827" y="621"/>
                      <a:pt x="829" y="620"/>
                      <a:pt x="830" y="619"/>
                    </a:cubicBezTo>
                    <a:cubicBezTo>
                      <a:pt x="833" y="618"/>
                      <a:pt x="836" y="616"/>
                      <a:pt x="840" y="615"/>
                    </a:cubicBezTo>
                    <a:cubicBezTo>
                      <a:pt x="849" y="610"/>
                      <a:pt x="859" y="606"/>
                      <a:pt x="868" y="601"/>
                    </a:cubicBezTo>
                    <a:cubicBezTo>
                      <a:pt x="875" y="598"/>
                      <a:pt x="881" y="594"/>
                      <a:pt x="887" y="590"/>
                    </a:cubicBezTo>
                    <a:cubicBezTo>
                      <a:pt x="891" y="588"/>
                      <a:pt x="895" y="586"/>
                      <a:pt x="898" y="584"/>
                    </a:cubicBezTo>
                    <a:cubicBezTo>
                      <a:pt x="907" y="579"/>
                      <a:pt x="916" y="574"/>
                      <a:pt x="925" y="570"/>
                    </a:cubicBezTo>
                    <a:cubicBezTo>
                      <a:pt x="927" y="569"/>
                      <a:pt x="928" y="567"/>
                      <a:pt x="928" y="565"/>
                    </a:cubicBezTo>
                    <a:cubicBezTo>
                      <a:pt x="927" y="562"/>
                      <a:pt x="927" y="559"/>
                      <a:pt x="927" y="557"/>
                    </a:cubicBezTo>
                    <a:cubicBezTo>
                      <a:pt x="928" y="541"/>
                      <a:pt x="928" y="526"/>
                      <a:pt x="929" y="511"/>
                    </a:cubicBezTo>
                    <a:cubicBezTo>
                      <a:pt x="929" y="505"/>
                      <a:pt x="929" y="499"/>
                      <a:pt x="929" y="493"/>
                    </a:cubicBezTo>
                    <a:cubicBezTo>
                      <a:pt x="928" y="492"/>
                      <a:pt x="928" y="492"/>
                      <a:pt x="927" y="492"/>
                    </a:cubicBezTo>
                    <a:cubicBezTo>
                      <a:pt x="924" y="490"/>
                      <a:pt x="920" y="488"/>
                      <a:pt x="917" y="486"/>
                    </a:cubicBezTo>
                    <a:cubicBezTo>
                      <a:pt x="907" y="480"/>
                      <a:pt x="897" y="476"/>
                      <a:pt x="887" y="470"/>
                    </a:cubicBezTo>
                    <a:cubicBezTo>
                      <a:pt x="886" y="470"/>
                      <a:pt x="885" y="470"/>
                      <a:pt x="884" y="470"/>
                    </a:cubicBezTo>
                    <a:cubicBezTo>
                      <a:pt x="883" y="475"/>
                      <a:pt x="884" y="480"/>
                      <a:pt x="884" y="485"/>
                    </a:cubicBezTo>
                    <a:cubicBezTo>
                      <a:pt x="885" y="495"/>
                      <a:pt x="886" y="505"/>
                      <a:pt x="886" y="515"/>
                    </a:cubicBezTo>
                    <a:cubicBezTo>
                      <a:pt x="885" y="520"/>
                      <a:pt x="886" y="525"/>
                      <a:pt x="886" y="529"/>
                    </a:cubicBezTo>
                    <a:cubicBezTo>
                      <a:pt x="886" y="531"/>
                      <a:pt x="886" y="532"/>
                      <a:pt x="886" y="533"/>
                    </a:cubicBezTo>
                    <a:cubicBezTo>
                      <a:pt x="885" y="536"/>
                      <a:pt x="882" y="537"/>
                      <a:pt x="879" y="534"/>
                    </a:cubicBezTo>
                    <a:cubicBezTo>
                      <a:pt x="878" y="533"/>
                      <a:pt x="877" y="532"/>
                      <a:pt x="876" y="531"/>
                    </a:cubicBezTo>
                    <a:cubicBezTo>
                      <a:pt x="872" y="527"/>
                      <a:pt x="868" y="523"/>
                      <a:pt x="865" y="519"/>
                    </a:cubicBezTo>
                    <a:cubicBezTo>
                      <a:pt x="858" y="513"/>
                      <a:pt x="852" y="506"/>
                      <a:pt x="846" y="500"/>
                    </a:cubicBezTo>
                    <a:cubicBezTo>
                      <a:pt x="844" y="498"/>
                      <a:pt x="842" y="497"/>
                      <a:pt x="841" y="496"/>
                    </a:cubicBezTo>
                    <a:cubicBezTo>
                      <a:pt x="839" y="496"/>
                      <a:pt x="839" y="497"/>
                      <a:pt x="839" y="498"/>
                    </a:cubicBezTo>
                    <a:cubicBezTo>
                      <a:pt x="838" y="499"/>
                      <a:pt x="838" y="500"/>
                      <a:pt x="838" y="502"/>
                    </a:cubicBezTo>
                    <a:cubicBezTo>
                      <a:pt x="834" y="518"/>
                      <a:pt x="830" y="534"/>
                      <a:pt x="826" y="550"/>
                    </a:cubicBezTo>
                    <a:cubicBezTo>
                      <a:pt x="824" y="557"/>
                      <a:pt x="821" y="564"/>
                      <a:pt x="819" y="572"/>
                    </a:cubicBezTo>
                    <a:cubicBezTo>
                      <a:pt x="814" y="587"/>
                      <a:pt x="810" y="601"/>
                      <a:pt x="805" y="616"/>
                    </a:cubicBezTo>
                    <a:cubicBezTo>
                      <a:pt x="804" y="619"/>
                      <a:pt x="803" y="622"/>
                      <a:pt x="800" y="624"/>
                    </a:cubicBezTo>
                    <a:cubicBezTo>
                      <a:pt x="798" y="626"/>
                      <a:pt x="796" y="626"/>
                      <a:pt x="794" y="623"/>
                    </a:cubicBezTo>
                    <a:cubicBezTo>
                      <a:pt x="794" y="622"/>
                      <a:pt x="793" y="621"/>
                      <a:pt x="793" y="619"/>
                    </a:cubicBezTo>
                    <a:cubicBezTo>
                      <a:pt x="791" y="612"/>
                      <a:pt x="788" y="606"/>
                      <a:pt x="785" y="599"/>
                    </a:cubicBezTo>
                    <a:cubicBezTo>
                      <a:pt x="782" y="594"/>
                      <a:pt x="779" y="587"/>
                      <a:pt x="777" y="581"/>
                    </a:cubicBezTo>
                    <a:cubicBezTo>
                      <a:pt x="773" y="573"/>
                      <a:pt x="770" y="564"/>
                      <a:pt x="767" y="556"/>
                    </a:cubicBezTo>
                    <a:cubicBezTo>
                      <a:pt x="763" y="546"/>
                      <a:pt x="760" y="536"/>
                      <a:pt x="756" y="526"/>
                    </a:cubicBezTo>
                    <a:cubicBezTo>
                      <a:pt x="753" y="520"/>
                      <a:pt x="750" y="513"/>
                      <a:pt x="747" y="507"/>
                    </a:cubicBezTo>
                    <a:cubicBezTo>
                      <a:pt x="746" y="505"/>
                      <a:pt x="745" y="503"/>
                      <a:pt x="744" y="501"/>
                    </a:cubicBezTo>
                    <a:cubicBezTo>
                      <a:pt x="743" y="502"/>
                      <a:pt x="743" y="502"/>
                      <a:pt x="742" y="502"/>
                    </a:cubicBezTo>
                    <a:cubicBezTo>
                      <a:pt x="737" y="506"/>
                      <a:pt x="731" y="510"/>
                      <a:pt x="726" y="514"/>
                    </a:cubicBezTo>
                    <a:cubicBezTo>
                      <a:pt x="721" y="518"/>
                      <a:pt x="716" y="523"/>
                      <a:pt x="710" y="528"/>
                    </a:cubicBezTo>
                    <a:cubicBezTo>
                      <a:pt x="705" y="533"/>
                      <a:pt x="699" y="537"/>
                      <a:pt x="693" y="542"/>
                    </a:cubicBezTo>
                    <a:cubicBezTo>
                      <a:pt x="688" y="547"/>
                      <a:pt x="682" y="552"/>
                      <a:pt x="676" y="555"/>
                    </a:cubicBezTo>
                    <a:cubicBezTo>
                      <a:pt x="669" y="560"/>
                      <a:pt x="664" y="566"/>
                      <a:pt x="657" y="571"/>
                    </a:cubicBezTo>
                    <a:cubicBezTo>
                      <a:pt x="651" y="576"/>
                      <a:pt x="645" y="581"/>
                      <a:pt x="639" y="585"/>
                    </a:cubicBezTo>
                    <a:cubicBezTo>
                      <a:pt x="638" y="586"/>
                      <a:pt x="636" y="586"/>
                      <a:pt x="634" y="587"/>
                    </a:cubicBezTo>
                    <a:cubicBezTo>
                      <a:pt x="633" y="586"/>
                      <a:pt x="632" y="586"/>
                      <a:pt x="632" y="585"/>
                    </a:cubicBezTo>
                    <a:cubicBezTo>
                      <a:pt x="631" y="584"/>
                      <a:pt x="631" y="584"/>
                      <a:pt x="631" y="584"/>
                    </a:cubicBezTo>
                    <a:cubicBezTo>
                      <a:pt x="631" y="574"/>
                      <a:pt x="630" y="565"/>
                      <a:pt x="631" y="556"/>
                    </a:cubicBezTo>
                    <a:cubicBezTo>
                      <a:pt x="631" y="547"/>
                      <a:pt x="632" y="538"/>
                      <a:pt x="634" y="529"/>
                    </a:cubicBezTo>
                    <a:cubicBezTo>
                      <a:pt x="635" y="525"/>
                      <a:pt x="635" y="521"/>
                      <a:pt x="636" y="518"/>
                    </a:cubicBezTo>
                    <a:cubicBezTo>
                      <a:pt x="637" y="509"/>
                      <a:pt x="639" y="500"/>
                      <a:pt x="640" y="492"/>
                    </a:cubicBezTo>
                    <a:cubicBezTo>
                      <a:pt x="640" y="489"/>
                      <a:pt x="640" y="486"/>
                      <a:pt x="640" y="484"/>
                    </a:cubicBezTo>
                    <a:cubicBezTo>
                      <a:pt x="640" y="482"/>
                      <a:pt x="640" y="480"/>
                      <a:pt x="640" y="479"/>
                    </a:cubicBezTo>
                    <a:cubicBezTo>
                      <a:pt x="642" y="472"/>
                      <a:pt x="642" y="464"/>
                      <a:pt x="643" y="457"/>
                    </a:cubicBezTo>
                    <a:cubicBezTo>
                      <a:pt x="644" y="454"/>
                      <a:pt x="644" y="452"/>
                      <a:pt x="644" y="449"/>
                    </a:cubicBezTo>
                    <a:cubicBezTo>
                      <a:pt x="630" y="450"/>
                      <a:pt x="615" y="452"/>
                      <a:pt x="601" y="454"/>
                    </a:cubicBezTo>
                    <a:cubicBezTo>
                      <a:pt x="591" y="455"/>
                      <a:pt x="581" y="457"/>
                      <a:pt x="571" y="458"/>
                    </a:cubicBezTo>
                    <a:cubicBezTo>
                      <a:pt x="568" y="458"/>
                      <a:pt x="566" y="459"/>
                      <a:pt x="563" y="458"/>
                    </a:cubicBezTo>
                    <a:cubicBezTo>
                      <a:pt x="560" y="458"/>
                      <a:pt x="558" y="455"/>
                      <a:pt x="560" y="452"/>
                    </a:cubicBezTo>
                    <a:cubicBezTo>
                      <a:pt x="564" y="446"/>
                      <a:pt x="568" y="440"/>
                      <a:pt x="571" y="434"/>
                    </a:cubicBezTo>
                    <a:cubicBezTo>
                      <a:pt x="574" y="428"/>
                      <a:pt x="577" y="422"/>
                      <a:pt x="580" y="417"/>
                    </a:cubicBezTo>
                    <a:cubicBezTo>
                      <a:pt x="581" y="416"/>
                      <a:pt x="581" y="415"/>
                      <a:pt x="581" y="415"/>
                    </a:cubicBezTo>
                    <a:cubicBezTo>
                      <a:pt x="588" y="408"/>
                      <a:pt x="591" y="399"/>
                      <a:pt x="597" y="392"/>
                    </a:cubicBezTo>
                    <a:cubicBezTo>
                      <a:pt x="597" y="392"/>
                      <a:pt x="597" y="391"/>
                      <a:pt x="597" y="391"/>
                    </a:cubicBezTo>
                    <a:cubicBezTo>
                      <a:pt x="596" y="389"/>
                      <a:pt x="595" y="390"/>
                      <a:pt x="594" y="389"/>
                    </a:cubicBezTo>
                    <a:cubicBezTo>
                      <a:pt x="588" y="388"/>
                      <a:pt x="582" y="388"/>
                      <a:pt x="577" y="387"/>
                    </a:cubicBezTo>
                    <a:cubicBezTo>
                      <a:pt x="569" y="386"/>
                      <a:pt x="561" y="384"/>
                      <a:pt x="553" y="383"/>
                    </a:cubicBezTo>
                    <a:cubicBezTo>
                      <a:pt x="539" y="382"/>
                      <a:pt x="526" y="379"/>
                      <a:pt x="513" y="377"/>
                    </a:cubicBezTo>
                    <a:cubicBezTo>
                      <a:pt x="503" y="376"/>
                      <a:pt x="494" y="374"/>
                      <a:pt x="484" y="372"/>
                    </a:cubicBezTo>
                    <a:cubicBezTo>
                      <a:pt x="482" y="371"/>
                      <a:pt x="479" y="371"/>
                      <a:pt x="477" y="371"/>
                    </a:cubicBezTo>
                    <a:cubicBezTo>
                      <a:pt x="475" y="371"/>
                      <a:pt x="472" y="371"/>
                      <a:pt x="470" y="371"/>
                    </a:cubicBezTo>
                    <a:cubicBezTo>
                      <a:pt x="467" y="371"/>
                      <a:pt x="466" y="369"/>
                      <a:pt x="466" y="367"/>
                    </a:cubicBezTo>
                    <a:cubicBezTo>
                      <a:pt x="466" y="365"/>
                      <a:pt x="466" y="363"/>
                      <a:pt x="466" y="362"/>
                    </a:cubicBezTo>
                    <a:cubicBezTo>
                      <a:pt x="467" y="361"/>
                      <a:pt x="468" y="360"/>
                      <a:pt x="469" y="360"/>
                    </a:cubicBezTo>
                    <a:cubicBezTo>
                      <a:pt x="474" y="357"/>
                      <a:pt x="480" y="354"/>
                      <a:pt x="485" y="352"/>
                    </a:cubicBezTo>
                    <a:cubicBezTo>
                      <a:pt x="492" y="348"/>
                      <a:pt x="500" y="345"/>
                      <a:pt x="507" y="341"/>
                    </a:cubicBezTo>
                    <a:cubicBezTo>
                      <a:pt x="511" y="339"/>
                      <a:pt x="515" y="337"/>
                      <a:pt x="519" y="335"/>
                    </a:cubicBezTo>
                    <a:cubicBezTo>
                      <a:pt x="524" y="333"/>
                      <a:pt x="530" y="331"/>
                      <a:pt x="535" y="329"/>
                    </a:cubicBezTo>
                    <a:cubicBezTo>
                      <a:pt x="536" y="329"/>
                      <a:pt x="538" y="328"/>
                      <a:pt x="539" y="327"/>
                    </a:cubicBezTo>
                    <a:cubicBezTo>
                      <a:pt x="546" y="324"/>
                      <a:pt x="554" y="321"/>
                      <a:pt x="561" y="318"/>
                    </a:cubicBezTo>
                    <a:cubicBezTo>
                      <a:pt x="566" y="316"/>
                      <a:pt x="570" y="313"/>
                      <a:pt x="575" y="311"/>
                    </a:cubicBezTo>
                    <a:cubicBezTo>
                      <a:pt x="569" y="306"/>
                      <a:pt x="563" y="302"/>
                      <a:pt x="556" y="298"/>
                    </a:cubicBezTo>
                    <a:cubicBezTo>
                      <a:pt x="550" y="294"/>
                      <a:pt x="544" y="290"/>
                      <a:pt x="537" y="286"/>
                    </a:cubicBezTo>
                    <a:cubicBezTo>
                      <a:pt x="536" y="285"/>
                      <a:pt x="534" y="284"/>
                      <a:pt x="532" y="283"/>
                    </a:cubicBezTo>
                    <a:cubicBezTo>
                      <a:pt x="523" y="277"/>
                      <a:pt x="515" y="270"/>
                      <a:pt x="507" y="264"/>
                    </a:cubicBezTo>
                    <a:cubicBezTo>
                      <a:pt x="506" y="264"/>
                      <a:pt x="506" y="263"/>
                      <a:pt x="505" y="262"/>
                    </a:cubicBezTo>
                    <a:cubicBezTo>
                      <a:pt x="504" y="260"/>
                      <a:pt x="505" y="257"/>
                      <a:pt x="508" y="257"/>
                    </a:cubicBezTo>
                    <a:cubicBezTo>
                      <a:pt x="510" y="257"/>
                      <a:pt x="512" y="257"/>
                      <a:pt x="514" y="256"/>
                    </a:cubicBezTo>
                    <a:cubicBezTo>
                      <a:pt x="521" y="250"/>
                      <a:pt x="530" y="248"/>
                      <a:pt x="538" y="245"/>
                    </a:cubicBezTo>
                    <a:cubicBezTo>
                      <a:pt x="544" y="244"/>
                      <a:pt x="549" y="241"/>
                      <a:pt x="554" y="240"/>
                    </a:cubicBezTo>
                    <a:cubicBezTo>
                      <a:pt x="560" y="240"/>
                      <a:pt x="565" y="238"/>
                      <a:pt x="570" y="236"/>
                    </a:cubicBezTo>
                    <a:cubicBezTo>
                      <a:pt x="574" y="235"/>
                      <a:pt x="578" y="235"/>
                      <a:pt x="581" y="234"/>
                    </a:cubicBezTo>
                    <a:cubicBezTo>
                      <a:pt x="584" y="233"/>
                      <a:pt x="587" y="232"/>
                      <a:pt x="591" y="230"/>
                    </a:cubicBezTo>
                    <a:cubicBezTo>
                      <a:pt x="590" y="229"/>
                      <a:pt x="590" y="228"/>
                      <a:pt x="589" y="227"/>
                    </a:cubicBezTo>
                    <a:cubicBezTo>
                      <a:pt x="585" y="223"/>
                      <a:pt x="582" y="218"/>
                      <a:pt x="578" y="214"/>
                    </a:cubicBezTo>
                    <a:cubicBezTo>
                      <a:pt x="573" y="209"/>
                      <a:pt x="569" y="204"/>
                      <a:pt x="565" y="199"/>
                    </a:cubicBezTo>
                    <a:cubicBezTo>
                      <a:pt x="553" y="187"/>
                      <a:pt x="541" y="174"/>
                      <a:pt x="530" y="161"/>
                    </a:cubicBezTo>
                    <a:cubicBezTo>
                      <a:pt x="524" y="154"/>
                      <a:pt x="518" y="146"/>
                      <a:pt x="512" y="139"/>
                    </a:cubicBezTo>
                    <a:cubicBezTo>
                      <a:pt x="507" y="133"/>
                      <a:pt x="502" y="127"/>
                      <a:pt x="496" y="121"/>
                    </a:cubicBezTo>
                    <a:cubicBezTo>
                      <a:pt x="497" y="120"/>
                      <a:pt x="498" y="118"/>
                      <a:pt x="499" y="118"/>
                    </a:cubicBezTo>
                    <a:cubicBezTo>
                      <a:pt x="501" y="117"/>
                      <a:pt x="503" y="116"/>
                      <a:pt x="504" y="117"/>
                    </a:cubicBezTo>
                    <a:cubicBezTo>
                      <a:pt x="508" y="118"/>
                      <a:pt x="511" y="119"/>
                      <a:pt x="514" y="120"/>
                    </a:cubicBezTo>
                    <a:cubicBezTo>
                      <a:pt x="519" y="122"/>
                      <a:pt x="524" y="124"/>
                      <a:pt x="530" y="125"/>
                    </a:cubicBezTo>
                    <a:cubicBezTo>
                      <a:pt x="537" y="126"/>
                      <a:pt x="544" y="128"/>
                      <a:pt x="552" y="130"/>
                    </a:cubicBezTo>
                    <a:cubicBezTo>
                      <a:pt x="564" y="134"/>
                      <a:pt x="576" y="137"/>
                      <a:pt x="589" y="141"/>
                    </a:cubicBezTo>
                    <a:cubicBezTo>
                      <a:pt x="594" y="143"/>
                      <a:pt x="600" y="144"/>
                      <a:pt x="605" y="146"/>
                    </a:cubicBezTo>
                    <a:cubicBezTo>
                      <a:pt x="607" y="147"/>
                      <a:pt x="608" y="147"/>
                      <a:pt x="609" y="147"/>
                    </a:cubicBezTo>
                    <a:cubicBezTo>
                      <a:pt x="619" y="149"/>
                      <a:pt x="629" y="153"/>
                      <a:pt x="639" y="156"/>
                    </a:cubicBezTo>
                    <a:cubicBezTo>
                      <a:pt x="640" y="157"/>
                      <a:pt x="642" y="157"/>
                      <a:pt x="644" y="156"/>
                    </a:cubicBezTo>
                    <a:cubicBezTo>
                      <a:pt x="642" y="148"/>
                      <a:pt x="642" y="140"/>
                      <a:pt x="639" y="133"/>
                    </a:cubicBezTo>
                    <a:cubicBezTo>
                      <a:pt x="638" y="129"/>
                      <a:pt x="638" y="125"/>
                      <a:pt x="636" y="121"/>
                    </a:cubicBezTo>
                    <a:cubicBezTo>
                      <a:pt x="638" y="115"/>
                      <a:pt x="634" y="110"/>
                      <a:pt x="636" y="104"/>
                    </a:cubicBezTo>
                    <a:cubicBezTo>
                      <a:pt x="635" y="100"/>
                      <a:pt x="633" y="96"/>
                      <a:pt x="632" y="91"/>
                    </a:cubicBezTo>
                    <a:cubicBezTo>
                      <a:pt x="632" y="88"/>
                      <a:pt x="631" y="85"/>
                      <a:pt x="631" y="81"/>
                    </a:cubicBezTo>
                    <a:cubicBezTo>
                      <a:pt x="631" y="80"/>
                      <a:pt x="631" y="79"/>
                      <a:pt x="631" y="77"/>
                    </a:cubicBezTo>
                    <a:cubicBezTo>
                      <a:pt x="632" y="75"/>
                      <a:pt x="634" y="74"/>
                      <a:pt x="637" y="76"/>
                    </a:cubicBezTo>
                    <a:cubicBezTo>
                      <a:pt x="648" y="83"/>
                      <a:pt x="659" y="90"/>
                      <a:pt x="670" y="98"/>
                    </a:cubicBezTo>
                    <a:cubicBezTo>
                      <a:pt x="676" y="103"/>
                      <a:pt x="682" y="107"/>
                      <a:pt x="688" y="112"/>
                    </a:cubicBezTo>
                    <a:cubicBezTo>
                      <a:pt x="692" y="115"/>
                      <a:pt x="696" y="118"/>
                      <a:pt x="701" y="121"/>
                    </a:cubicBezTo>
                    <a:cubicBezTo>
                      <a:pt x="701" y="120"/>
                      <a:pt x="701" y="119"/>
                      <a:pt x="701" y="118"/>
                    </a:cubicBezTo>
                    <a:cubicBezTo>
                      <a:pt x="702" y="106"/>
                      <a:pt x="701" y="94"/>
                      <a:pt x="700" y="81"/>
                    </a:cubicBezTo>
                    <a:cubicBezTo>
                      <a:pt x="700" y="74"/>
                      <a:pt x="699" y="66"/>
                      <a:pt x="700" y="58"/>
                    </a:cubicBezTo>
                    <a:cubicBezTo>
                      <a:pt x="700" y="50"/>
                      <a:pt x="701" y="42"/>
                      <a:pt x="700" y="33"/>
                    </a:cubicBezTo>
                    <a:cubicBezTo>
                      <a:pt x="700" y="25"/>
                      <a:pt x="701" y="16"/>
                      <a:pt x="699" y="8"/>
                    </a:cubicBezTo>
                    <a:cubicBezTo>
                      <a:pt x="699" y="4"/>
                      <a:pt x="699" y="1"/>
                      <a:pt x="703" y="0"/>
                    </a:cubicBezTo>
                    <a:cubicBezTo>
                      <a:pt x="704" y="0"/>
                      <a:pt x="705" y="0"/>
                      <a:pt x="707" y="0"/>
                    </a:cubicBezTo>
                    <a:cubicBezTo>
                      <a:pt x="708" y="3"/>
                      <a:pt x="710" y="5"/>
                      <a:pt x="711" y="7"/>
                    </a:cubicBezTo>
                    <a:cubicBezTo>
                      <a:pt x="714" y="16"/>
                      <a:pt x="718" y="25"/>
                      <a:pt x="723" y="33"/>
                    </a:cubicBezTo>
                    <a:cubicBezTo>
                      <a:pt x="726" y="39"/>
                      <a:pt x="729" y="45"/>
                      <a:pt x="733" y="52"/>
                    </a:cubicBezTo>
                    <a:cubicBezTo>
                      <a:pt x="736" y="58"/>
                      <a:pt x="739" y="65"/>
                      <a:pt x="743" y="72"/>
                    </a:cubicBezTo>
                    <a:cubicBezTo>
                      <a:pt x="746" y="77"/>
                      <a:pt x="749" y="82"/>
                      <a:pt x="752" y="87"/>
                    </a:cubicBezTo>
                    <a:cubicBezTo>
                      <a:pt x="753" y="90"/>
                      <a:pt x="755" y="94"/>
                      <a:pt x="756" y="97"/>
                    </a:cubicBezTo>
                    <a:cubicBezTo>
                      <a:pt x="757" y="99"/>
                      <a:pt x="758" y="101"/>
                      <a:pt x="759" y="103"/>
                    </a:cubicBezTo>
                    <a:cubicBezTo>
                      <a:pt x="761" y="102"/>
                      <a:pt x="762" y="101"/>
                      <a:pt x="762" y="100"/>
                    </a:cubicBezTo>
                    <a:close/>
                    <a:moveTo>
                      <a:pt x="785" y="74"/>
                    </a:moveTo>
                    <a:cubicBezTo>
                      <a:pt x="780" y="84"/>
                      <a:pt x="774" y="94"/>
                      <a:pt x="768" y="103"/>
                    </a:cubicBezTo>
                    <a:cubicBezTo>
                      <a:pt x="767" y="105"/>
                      <a:pt x="766" y="107"/>
                      <a:pt x="765" y="109"/>
                    </a:cubicBezTo>
                    <a:cubicBezTo>
                      <a:pt x="764" y="111"/>
                      <a:pt x="763" y="113"/>
                      <a:pt x="764" y="114"/>
                    </a:cubicBezTo>
                    <a:cubicBezTo>
                      <a:pt x="766" y="116"/>
                      <a:pt x="766" y="119"/>
                      <a:pt x="767" y="121"/>
                    </a:cubicBezTo>
                    <a:cubicBezTo>
                      <a:pt x="769" y="121"/>
                      <a:pt x="770" y="121"/>
                      <a:pt x="772" y="121"/>
                    </a:cubicBezTo>
                    <a:cubicBezTo>
                      <a:pt x="775" y="121"/>
                      <a:pt x="778" y="120"/>
                      <a:pt x="781" y="121"/>
                    </a:cubicBezTo>
                    <a:cubicBezTo>
                      <a:pt x="789" y="121"/>
                      <a:pt x="797" y="122"/>
                      <a:pt x="804" y="123"/>
                    </a:cubicBezTo>
                    <a:cubicBezTo>
                      <a:pt x="805" y="124"/>
                      <a:pt x="807" y="123"/>
                      <a:pt x="808" y="123"/>
                    </a:cubicBezTo>
                    <a:cubicBezTo>
                      <a:pt x="806" y="111"/>
                      <a:pt x="804" y="99"/>
                      <a:pt x="803" y="86"/>
                    </a:cubicBezTo>
                    <a:cubicBezTo>
                      <a:pt x="801" y="74"/>
                      <a:pt x="800" y="62"/>
                      <a:pt x="798" y="50"/>
                    </a:cubicBezTo>
                    <a:cubicBezTo>
                      <a:pt x="796" y="52"/>
                      <a:pt x="795" y="53"/>
                      <a:pt x="794" y="55"/>
                    </a:cubicBezTo>
                    <a:cubicBezTo>
                      <a:pt x="791" y="62"/>
                      <a:pt x="789" y="68"/>
                      <a:pt x="785" y="74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</p:grpSp>
      <p:grpSp>
        <p:nvGrpSpPr>
          <p:cNvPr id="628" name="Skupina 627"/>
          <p:cNvGrpSpPr/>
          <p:nvPr/>
        </p:nvGrpSpPr>
        <p:grpSpPr>
          <a:xfrm>
            <a:off x="9122262" y="330931"/>
            <a:ext cx="2784331" cy="1577815"/>
            <a:chOff x="9076987" y="330931"/>
            <a:chExt cx="2784331" cy="1577815"/>
          </a:xfrm>
        </p:grpSpPr>
        <p:grpSp>
          <p:nvGrpSpPr>
            <p:cNvPr id="625" name="Skupina 624"/>
            <p:cNvGrpSpPr/>
            <p:nvPr/>
          </p:nvGrpSpPr>
          <p:grpSpPr>
            <a:xfrm>
              <a:off x="9076987" y="330931"/>
              <a:ext cx="2784331" cy="1577815"/>
              <a:chOff x="9076987" y="330931"/>
              <a:chExt cx="2784331" cy="1577815"/>
            </a:xfrm>
          </p:grpSpPr>
          <p:grpSp>
            <p:nvGrpSpPr>
              <p:cNvPr id="621" name="Skupina 620"/>
              <p:cNvGrpSpPr/>
              <p:nvPr/>
            </p:nvGrpSpPr>
            <p:grpSpPr>
              <a:xfrm>
                <a:off x="9076987" y="408190"/>
                <a:ext cx="2681695" cy="1489606"/>
                <a:chOff x="8743182" y="863031"/>
                <a:chExt cx="2681695" cy="1489606"/>
              </a:xfrm>
            </p:grpSpPr>
            <p:sp>
              <p:nvSpPr>
                <p:cNvPr id="620" name="Obdélník 619"/>
                <p:cNvSpPr/>
                <p:nvPr/>
              </p:nvSpPr>
              <p:spPr>
                <a:xfrm>
                  <a:off x="8745664" y="863031"/>
                  <a:ext cx="2676810" cy="389212"/>
                </a:xfrm>
                <a:prstGeom prst="rect">
                  <a:avLst/>
                </a:prstGeom>
                <a:solidFill>
                  <a:srgbClr val="25C6FF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grpSp>
              <p:nvGrpSpPr>
                <p:cNvPr id="359" name="Group 4"/>
                <p:cNvGrpSpPr>
                  <a:grpSpLocks noChangeAspect="1"/>
                </p:cNvGrpSpPr>
                <p:nvPr/>
              </p:nvGrpSpPr>
              <p:grpSpPr bwMode="auto">
                <a:xfrm>
                  <a:off x="8743182" y="1145656"/>
                  <a:ext cx="2681695" cy="1206981"/>
                  <a:chOff x="0" y="814"/>
                  <a:chExt cx="5762" cy="2599"/>
                </a:xfrm>
              </p:grpSpPr>
              <p:sp>
                <p:nvSpPr>
                  <p:cNvPr id="360" name="AutoShape 3"/>
                  <p:cNvSpPr>
                    <a:spLocks noChangeAspect="1" noChangeArrowheads="1" noTextEdit="1"/>
                  </p:cNvSpPr>
                  <p:nvPr/>
                </p:nvSpPr>
                <p:spPr bwMode="auto">
                  <a:xfrm>
                    <a:off x="0" y="814"/>
                    <a:ext cx="5760" cy="2599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 xmlns="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361" name="Freeform 5"/>
                  <p:cNvSpPr>
                    <a:spLocks/>
                  </p:cNvSpPr>
                  <p:nvPr/>
                </p:nvSpPr>
                <p:spPr bwMode="auto">
                  <a:xfrm>
                    <a:off x="5753" y="2869"/>
                    <a:ext cx="5" cy="94"/>
                  </a:xfrm>
                  <a:custGeom>
                    <a:avLst/>
                    <a:gdLst>
                      <a:gd name="T0" fmla="*/ 0 w 2"/>
                      <a:gd name="T1" fmla="*/ 1 h 41"/>
                      <a:gd name="T2" fmla="*/ 1 w 2"/>
                      <a:gd name="T3" fmla="*/ 0 h 41"/>
                      <a:gd name="T4" fmla="*/ 2 w 2"/>
                      <a:gd name="T5" fmla="*/ 1 h 41"/>
                      <a:gd name="T6" fmla="*/ 2 w 2"/>
                      <a:gd name="T7" fmla="*/ 39 h 41"/>
                      <a:gd name="T8" fmla="*/ 1 w 2"/>
                      <a:gd name="T9" fmla="*/ 41 h 41"/>
                      <a:gd name="T10" fmla="*/ 0 w 2"/>
                      <a:gd name="T11" fmla="*/ 1 h 41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</a:cxnLst>
                    <a:rect l="0" t="0" r="r" b="b"/>
                    <a:pathLst>
                      <a:path w="2" h="41">
                        <a:moveTo>
                          <a:pt x="0" y="1"/>
                        </a:moveTo>
                        <a:cubicBezTo>
                          <a:pt x="0" y="1"/>
                          <a:pt x="1" y="0"/>
                          <a:pt x="1" y="0"/>
                        </a:cubicBezTo>
                        <a:cubicBezTo>
                          <a:pt x="1" y="0"/>
                          <a:pt x="2" y="1"/>
                          <a:pt x="2" y="1"/>
                        </a:cubicBezTo>
                        <a:cubicBezTo>
                          <a:pt x="2" y="14"/>
                          <a:pt x="2" y="27"/>
                          <a:pt x="2" y="39"/>
                        </a:cubicBezTo>
                        <a:cubicBezTo>
                          <a:pt x="2" y="40"/>
                          <a:pt x="1" y="40"/>
                          <a:pt x="1" y="41"/>
                        </a:cubicBezTo>
                        <a:cubicBezTo>
                          <a:pt x="1" y="28"/>
                          <a:pt x="1" y="14"/>
                          <a:pt x="0" y="1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363" name="Freeform 7"/>
                  <p:cNvSpPr>
                    <a:spLocks/>
                  </p:cNvSpPr>
                  <p:nvPr/>
                </p:nvSpPr>
                <p:spPr bwMode="auto">
                  <a:xfrm>
                    <a:off x="5696" y="2698"/>
                    <a:ext cx="5" cy="4"/>
                  </a:xfrm>
                  <a:custGeom>
                    <a:avLst/>
                    <a:gdLst>
                      <a:gd name="T0" fmla="*/ 1 w 2"/>
                      <a:gd name="T1" fmla="*/ 0 h 2"/>
                      <a:gd name="T2" fmla="*/ 2 w 2"/>
                      <a:gd name="T3" fmla="*/ 1 h 2"/>
                      <a:gd name="T4" fmla="*/ 1 w 2"/>
                      <a:gd name="T5" fmla="*/ 2 h 2"/>
                      <a:gd name="T6" fmla="*/ 0 w 2"/>
                      <a:gd name="T7" fmla="*/ 2 h 2"/>
                      <a:gd name="T8" fmla="*/ 1 w 2"/>
                      <a:gd name="T9" fmla="*/ 0 h 2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</a:cxnLst>
                    <a:rect l="0" t="0" r="r" b="b"/>
                    <a:pathLst>
                      <a:path w="2" h="2">
                        <a:moveTo>
                          <a:pt x="1" y="0"/>
                        </a:moveTo>
                        <a:cubicBezTo>
                          <a:pt x="1" y="1"/>
                          <a:pt x="2" y="1"/>
                          <a:pt x="2" y="1"/>
                        </a:cubicBezTo>
                        <a:cubicBezTo>
                          <a:pt x="2" y="2"/>
                          <a:pt x="1" y="2"/>
                          <a:pt x="1" y="2"/>
                        </a:cubicBezTo>
                        <a:cubicBezTo>
                          <a:pt x="0" y="2"/>
                          <a:pt x="0" y="2"/>
                          <a:pt x="0" y="2"/>
                        </a:cubicBezTo>
                        <a:cubicBezTo>
                          <a:pt x="0" y="2"/>
                          <a:pt x="1" y="1"/>
                          <a:pt x="1" y="0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364" name="Freeform 8"/>
                  <p:cNvSpPr>
                    <a:spLocks/>
                  </p:cNvSpPr>
                  <p:nvPr/>
                </p:nvSpPr>
                <p:spPr bwMode="auto">
                  <a:xfrm>
                    <a:off x="4991" y="1461"/>
                    <a:ext cx="274" cy="123"/>
                  </a:xfrm>
                  <a:custGeom>
                    <a:avLst/>
                    <a:gdLst>
                      <a:gd name="T0" fmla="*/ 3 w 120"/>
                      <a:gd name="T1" fmla="*/ 12 h 54"/>
                      <a:gd name="T2" fmla="*/ 0 w 120"/>
                      <a:gd name="T3" fmla="*/ 0 h 54"/>
                      <a:gd name="T4" fmla="*/ 9 w 120"/>
                      <a:gd name="T5" fmla="*/ 0 h 54"/>
                      <a:gd name="T6" fmla="*/ 51 w 120"/>
                      <a:gd name="T7" fmla="*/ 4 h 54"/>
                      <a:gd name="T8" fmla="*/ 71 w 120"/>
                      <a:gd name="T9" fmla="*/ 7 h 54"/>
                      <a:gd name="T10" fmla="*/ 88 w 120"/>
                      <a:gd name="T11" fmla="*/ 9 h 54"/>
                      <a:gd name="T12" fmla="*/ 110 w 120"/>
                      <a:gd name="T13" fmla="*/ 12 h 54"/>
                      <a:gd name="T14" fmla="*/ 120 w 120"/>
                      <a:gd name="T15" fmla="*/ 15 h 54"/>
                      <a:gd name="T16" fmla="*/ 116 w 120"/>
                      <a:gd name="T17" fmla="*/ 17 h 54"/>
                      <a:gd name="T18" fmla="*/ 74 w 120"/>
                      <a:gd name="T19" fmla="*/ 33 h 54"/>
                      <a:gd name="T20" fmla="*/ 46 w 120"/>
                      <a:gd name="T21" fmla="*/ 43 h 54"/>
                      <a:gd name="T22" fmla="*/ 35 w 120"/>
                      <a:gd name="T23" fmla="*/ 46 h 54"/>
                      <a:gd name="T24" fmla="*/ 12 w 120"/>
                      <a:gd name="T25" fmla="*/ 54 h 54"/>
                      <a:gd name="T26" fmla="*/ 10 w 120"/>
                      <a:gd name="T27" fmla="*/ 48 h 54"/>
                      <a:gd name="T28" fmla="*/ 6 w 120"/>
                      <a:gd name="T29" fmla="*/ 26 h 54"/>
                      <a:gd name="T30" fmla="*/ 3 w 120"/>
                      <a:gd name="T31" fmla="*/ 12 h 54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120" h="54">
                        <a:moveTo>
                          <a:pt x="3" y="12"/>
                        </a:moveTo>
                        <a:cubicBezTo>
                          <a:pt x="2" y="8"/>
                          <a:pt x="0" y="5"/>
                          <a:pt x="0" y="0"/>
                        </a:cubicBezTo>
                        <a:cubicBezTo>
                          <a:pt x="3" y="0"/>
                          <a:pt x="6" y="0"/>
                          <a:pt x="9" y="0"/>
                        </a:cubicBezTo>
                        <a:cubicBezTo>
                          <a:pt x="23" y="2"/>
                          <a:pt x="37" y="3"/>
                          <a:pt x="51" y="4"/>
                        </a:cubicBezTo>
                        <a:cubicBezTo>
                          <a:pt x="57" y="5"/>
                          <a:pt x="64" y="6"/>
                          <a:pt x="71" y="7"/>
                        </a:cubicBezTo>
                        <a:cubicBezTo>
                          <a:pt x="76" y="7"/>
                          <a:pt x="82" y="8"/>
                          <a:pt x="88" y="9"/>
                        </a:cubicBezTo>
                        <a:cubicBezTo>
                          <a:pt x="95" y="10"/>
                          <a:pt x="103" y="11"/>
                          <a:pt x="110" y="12"/>
                        </a:cubicBezTo>
                        <a:cubicBezTo>
                          <a:pt x="114" y="12"/>
                          <a:pt x="117" y="13"/>
                          <a:pt x="120" y="15"/>
                        </a:cubicBezTo>
                        <a:cubicBezTo>
                          <a:pt x="118" y="16"/>
                          <a:pt x="117" y="17"/>
                          <a:pt x="116" y="17"/>
                        </a:cubicBezTo>
                        <a:cubicBezTo>
                          <a:pt x="102" y="23"/>
                          <a:pt x="88" y="29"/>
                          <a:pt x="74" y="33"/>
                        </a:cubicBezTo>
                        <a:cubicBezTo>
                          <a:pt x="64" y="36"/>
                          <a:pt x="55" y="40"/>
                          <a:pt x="46" y="43"/>
                        </a:cubicBezTo>
                        <a:cubicBezTo>
                          <a:pt x="42" y="44"/>
                          <a:pt x="39" y="45"/>
                          <a:pt x="35" y="46"/>
                        </a:cubicBezTo>
                        <a:cubicBezTo>
                          <a:pt x="28" y="49"/>
                          <a:pt x="20" y="51"/>
                          <a:pt x="12" y="54"/>
                        </a:cubicBezTo>
                        <a:cubicBezTo>
                          <a:pt x="10" y="53"/>
                          <a:pt x="10" y="51"/>
                          <a:pt x="10" y="48"/>
                        </a:cubicBezTo>
                        <a:cubicBezTo>
                          <a:pt x="9" y="41"/>
                          <a:pt x="7" y="34"/>
                          <a:pt x="6" y="26"/>
                        </a:cubicBezTo>
                        <a:cubicBezTo>
                          <a:pt x="6" y="21"/>
                          <a:pt x="5" y="17"/>
                          <a:pt x="3" y="12"/>
                        </a:cubicBezTo>
                        <a:close/>
                      </a:path>
                    </a:pathLst>
                  </a:custGeom>
                  <a:solidFill>
                    <a:srgbClr val="FFC000"/>
                  </a:soli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xtLst/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365" name="Freeform 9"/>
                  <p:cNvSpPr>
                    <a:spLocks/>
                  </p:cNvSpPr>
                  <p:nvPr/>
                </p:nvSpPr>
                <p:spPr bwMode="auto">
                  <a:xfrm>
                    <a:off x="4991" y="1616"/>
                    <a:ext cx="390" cy="272"/>
                  </a:xfrm>
                  <a:custGeom>
                    <a:avLst/>
                    <a:gdLst>
                      <a:gd name="T0" fmla="*/ 11 w 171"/>
                      <a:gd name="T1" fmla="*/ 0 h 119"/>
                      <a:gd name="T2" fmla="*/ 15 w 171"/>
                      <a:gd name="T3" fmla="*/ 2 h 119"/>
                      <a:gd name="T4" fmla="*/ 38 w 171"/>
                      <a:gd name="T5" fmla="*/ 21 h 119"/>
                      <a:gd name="T6" fmla="*/ 57 w 171"/>
                      <a:gd name="T7" fmla="*/ 34 h 119"/>
                      <a:gd name="T8" fmla="*/ 108 w 171"/>
                      <a:gd name="T9" fmla="*/ 69 h 119"/>
                      <a:gd name="T10" fmla="*/ 111 w 171"/>
                      <a:gd name="T11" fmla="*/ 72 h 119"/>
                      <a:gd name="T12" fmla="*/ 133 w 171"/>
                      <a:gd name="T13" fmla="*/ 87 h 119"/>
                      <a:gd name="T14" fmla="*/ 137 w 171"/>
                      <a:gd name="T15" fmla="*/ 91 h 119"/>
                      <a:gd name="T16" fmla="*/ 152 w 171"/>
                      <a:gd name="T17" fmla="*/ 103 h 119"/>
                      <a:gd name="T18" fmla="*/ 171 w 171"/>
                      <a:gd name="T19" fmla="*/ 119 h 119"/>
                      <a:gd name="T20" fmla="*/ 157 w 171"/>
                      <a:gd name="T21" fmla="*/ 116 h 119"/>
                      <a:gd name="T22" fmla="*/ 127 w 171"/>
                      <a:gd name="T23" fmla="*/ 111 h 119"/>
                      <a:gd name="T24" fmla="*/ 108 w 171"/>
                      <a:gd name="T25" fmla="*/ 107 h 119"/>
                      <a:gd name="T26" fmla="*/ 68 w 171"/>
                      <a:gd name="T27" fmla="*/ 100 h 119"/>
                      <a:gd name="T28" fmla="*/ 40 w 171"/>
                      <a:gd name="T29" fmla="*/ 94 h 119"/>
                      <a:gd name="T30" fmla="*/ 3 w 171"/>
                      <a:gd name="T31" fmla="*/ 85 h 119"/>
                      <a:gd name="T32" fmla="*/ 0 w 171"/>
                      <a:gd name="T33" fmla="*/ 84 h 119"/>
                      <a:gd name="T34" fmla="*/ 0 w 171"/>
                      <a:gd name="T35" fmla="*/ 80 h 119"/>
                      <a:gd name="T36" fmla="*/ 3 w 171"/>
                      <a:gd name="T37" fmla="*/ 65 h 119"/>
                      <a:gd name="T38" fmla="*/ 7 w 171"/>
                      <a:gd name="T39" fmla="*/ 44 h 119"/>
                      <a:gd name="T40" fmla="*/ 11 w 171"/>
                      <a:gd name="T41" fmla="*/ 3 h 119"/>
                      <a:gd name="T42" fmla="*/ 11 w 171"/>
                      <a:gd name="T43" fmla="*/ 0 h 119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</a:cxnLst>
                    <a:rect l="0" t="0" r="r" b="b"/>
                    <a:pathLst>
                      <a:path w="171" h="119">
                        <a:moveTo>
                          <a:pt x="11" y="0"/>
                        </a:moveTo>
                        <a:cubicBezTo>
                          <a:pt x="13" y="1"/>
                          <a:pt x="14" y="1"/>
                          <a:pt x="15" y="2"/>
                        </a:cubicBezTo>
                        <a:cubicBezTo>
                          <a:pt x="23" y="8"/>
                          <a:pt x="30" y="15"/>
                          <a:pt x="38" y="21"/>
                        </a:cubicBezTo>
                        <a:cubicBezTo>
                          <a:pt x="44" y="25"/>
                          <a:pt x="51" y="30"/>
                          <a:pt x="57" y="34"/>
                        </a:cubicBezTo>
                        <a:cubicBezTo>
                          <a:pt x="73" y="47"/>
                          <a:pt x="91" y="58"/>
                          <a:pt x="108" y="69"/>
                        </a:cubicBezTo>
                        <a:cubicBezTo>
                          <a:pt x="109" y="70"/>
                          <a:pt x="110" y="71"/>
                          <a:pt x="111" y="72"/>
                        </a:cubicBezTo>
                        <a:cubicBezTo>
                          <a:pt x="118" y="77"/>
                          <a:pt x="125" y="82"/>
                          <a:pt x="133" y="87"/>
                        </a:cubicBezTo>
                        <a:cubicBezTo>
                          <a:pt x="134" y="89"/>
                          <a:pt x="136" y="90"/>
                          <a:pt x="137" y="91"/>
                        </a:cubicBezTo>
                        <a:cubicBezTo>
                          <a:pt x="142" y="95"/>
                          <a:pt x="147" y="99"/>
                          <a:pt x="152" y="103"/>
                        </a:cubicBezTo>
                        <a:cubicBezTo>
                          <a:pt x="159" y="107"/>
                          <a:pt x="165" y="112"/>
                          <a:pt x="171" y="119"/>
                        </a:cubicBezTo>
                        <a:cubicBezTo>
                          <a:pt x="167" y="118"/>
                          <a:pt x="162" y="117"/>
                          <a:pt x="157" y="116"/>
                        </a:cubicBezTo>
                        <a:cubicBezTo>
                          <a:pt x="147" y="114"/>
                          <a:pt x="137" y="113"/>
                          <a:pt x="127" y="111"/>
                        </a:cubicBezTo>
                        <a:cubicBezTo>
                          <a:pt x="121" y="110"/>
                          <a:pt x="114" y="108"/>
                          <a:pt x="108" y="107"/>
                        </a:cubicBezTo>
                        <a:cubicBezTo>
                          <a:pt x="95" y="104"/>
                          <a:pt x="81" y="102"/>
                          <a:pt x="68" y="100"/>
                        </a:cubicBezTo>
                        <a:cubicBezTo>
                          <a:pt x="58" y="98"/>
                          <a:pt x="49" y="96"/>
                          <a:pt x="40" y="94"/>
                        </a:cubicBezTo>
                        <a:cubicBezTo>
                          <a:pt x="27" y="91"/>
                          <a:pt x="15" y="88"/>
                          <a:pt x="3" y="85"/>
                        </a:cubicBezTo>
                        <a:cubicBezTo>
                          <a:pt x="2" y="84"/>
                          <a:pt x="1" y="84"/>
                          <a:pt x="0" y="84"/>
                        </a:cubicBezTo>
                        <a:cubicBezTo>
                          <a:pt x="0" y="82"/>
                          <a:pt x="0" y="81"/>
                          <a:pt x="0" y="80"/>
                        </a:cubicBezTo>
                        <a:cubicBezTo>
                          <a:pt x="2" y="75"/>
                          <a:pt x="3" y="70"/>
                          <a:pt x="3" y="65"/>
                        </a:cubicBezTo>
                        <a:cubicBezTo>
                          <a:pt x="4" y="58"/>
                          <a:pt x="6" y="51"/>
                          <a:pt x="7" y="44"/>
                        </a:cubicBezTo>
                        <a:cubicBezTo>
                          <a:pt x="10" y="31"/>
                          <a:pt x="11" y="17"/>
                          <a:pt x="11" y="3"/>
                        </a:cubicBezTo>
                        <a:cubicBezTo>
                          <a:pt x="11" y="3"/>
                          <a:pt x="11" y="2"/>
                          <a:pt x="11" y="0"/>
                        </a:cubicBezTo>
                        <a:close/>
                      </a:path>
                    </a:pathLst>
                  </a:custGeom>
                  <a:solidFill>
                    <a:srgbClr val="FFC000"/>
                  </a:soli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xtLst/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366" name="Freeform 10"/>
                  <p:cNvSpPr>
                    <a:spLocks/>
                  </p:cNvSpPr>
                  <p:nvPr/>
                </p:nvSpPr>
                <p:spPr bwMode="auto">
                  <a:xfrm>
                    <a:off x="4870" y="1820"/>
                    <a:ext cx="454" cy="334"/>
                  </a:xfrm>
                  <a:custGeom>
                    <a:avLst/>
                    <a:gdLst>
                      <a:gd name="T0" fmla="*/ 47 w 199"/>
                      <a:gd name="T1" fmla="*/ 3 h 146"/>
                      <a:gd name="T2" fmla="*/ 50 w 199"/>
                      <a:gd name="T3" fmla="*/ 0 h 146"/>
                      <a:gd name="T4" fmla="*/ 60 w 199"/>
                      <a:gd name="T5" fmla="*/ 7 h 146"/>
                      <a:gd name="T6" fmla="*/ 91 w 199"/>
                      <a:gd name="T7" fmla="*/ 36 h 146"/>
                      <a:gd name="T8" fmla="*/ 91 w 199"/>
                      <a:gd name="T9" fmla="*/ 36 h 146"/>
                      <a:gd name="T10" fmla="*/ 113 w 199"/>
                      <a:gd name="T11" fmla="*/ 58 h 146"/>
                      <a:gd name="T12" fmla="*/ 124 w 199"/>
                      <a:gd name="T13" fmla="*/ 69 h 146"/>
                      <a:gd name="T14" fmla="*/ 146 w 199"/>
                      <a:gd name="T15" fmla="*/ 91 h 146"/>
                      <a:gd name="T16" fmla="*/ 160 w 199"/>
                      <a:gd name="T17" fmla="*/ 106 h 146"/>
                      <a:gd name="T18" fmla="*/ 196 w 199"/>
                      <a:gd name="T19" fmla="*/ 141 h 146"/>
                      <a:gd name="T20" fmla="*/ 199 w 199"/>
                      <a:gd name="T21" fmla="*/ 146 h 146"/>
                      <a:gd name="T22" fmla="*/ 193 w 199"/>
                      <a:gd name="T23" fmla="*/ 144 h 146"/>
                      <a:gd name="T24" fmla="*/ 155 w 199"/>
                      <a:gd name="T25" fmla="*/ 130 h 146"/>
                      <a:gd name="T26" fmla="*/ 115 w 199"/>
                      <a:gd name="T27" fmla="*/ 115 h 146"/>
                      <a:gd name="T28" fmla="*/ 76 w 199"/>
                      <a:gd name="T29" fmla="*/ 101 h 146"/>
                      <a:gd name="T30" fmla="*/ 50 w 199"/>
                      <a:gd name="T31" fmla="*/ 91 h 146"/>
                      <a:gd name="T32" fmla="*/ 33 w 199"/>
                      <a:gd name="T33" fmla="*/ 85 h 146"/>
                      <a:gd name="T34" fmla="*/ 7 w 199"/>
                      <a:gd name="T35" fmla="*/ 76 h 146"/>
                      <a:gd name="T36" fmla="*/ 2 w 199"/>
                      <a:gd name="T37" fmla="*/ 74 h 146"/>
                      <a:gd name="T38" fmla="*/ 1 w 199"/>
                      <a:gd name="T39" fmla="*/ 68 h 146"/>
                      <a:gd name="T40" fmla="*/ 2 w 199"/>
                      <a:gd name="T41" fmla="*/ 67 h 146"/>
                      <a:gd name="T42" fmla="*/ 23 w 199"/>
                      <a:gd name="T43" fmla="*/ 40 h 146"/>
                      <a:gd name="T44" fmla="*/ 42 w 199"/>
                      <a:gd name="T45" fmla="*/ 12 h 146"/>
                      <a:gd name="T46" fmla="*/ 47 w 199"/>
                      <a:gd name="T47" fmla="*/ 3 h 146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</a:cxnLst>
                    <a:rect l="0" t="0" r="r" b="b"/>
                    <a:pathLst>
                      <a:path w="199" h="146">
                        <a:moveTo>
                          <a:pt x="47" y="3"/>
                        </a:moveTo>
                        <a:cubicBezTo>
                          <a:pt x="48" y="2"/>
                          <a:pt x="49" y="1"/>
                          <a:pt x="50" y="0"/>
                        </a:cubicBezTo>
                        <a:cubicBezTo>
                          <a:pt x="54" y="2"/>
                          <a:pt x="57" y="4"/>
                          <a:pt x="60" y="7"/>
                        </a:cubicBezTo>
                        <a:cubicBezTo>
                          <a:pt x="70" y="17"/>
                          <a:pt x="80" y="26"/>
                          <a:pt x="91" y="36"/>
                        </a:cubicBezTo>
                        <a:cubicBezTo>
                          <a:pt x="91" y="36"/>
                          <a:pt x="91" y="36"/>
                          <a:pt x="91" y="36"/>
                        </a:cubicBezTo>
                        <a:cubicBezTo>
                          <a:pt x="97" y="45"/>
                          <a:pt x="106" y="51"/>
                          <a:pt x="113" y="58"/>
                        </a:cubicBezTo>
                        <a:cubicBezTo>
                          <a:pt x="116" y="62"/>
                          <a:pt x="120" y="66"/>
                          <a:pt x="124" y="69"/>
                        </a:cubicBezTo>
                        <a:cubicBezTo>
                          <a:pt x="131" y="77"/>
                          <a:pt x="139" y="84"/>
                          <a:pt x="146" y="91"/>
                        </a:cubicBezTo>
                        <a:cubicBezTo>
                          <a:pt x="151" y="96"/>
                          <a:pt x="155" y="101"/>
                          <a:pt x="160" y="106"/>
                        </a:cubicBezTo>
                        <a:cubicBezTo>
                          <a:pt x="172" y="118"/>
                          <a:pt x="184" y="129"/>
                          <a:pt x="196" y="141"/>
                        </a:cubicBezTo>
                        <a:cubicBezTo>
                          <a:pt x="197" y="142"/>
                          <a:pt x="198" y="144"/>
                          <a:pt x="199" y="146"/>
                        </a:cubicBezTo>
                        <a:cubicBezTo>
                          <a:pt x="196" y="145"/>
                          <a:pt x="195" y="145"/>
                          <a:pt x="193" y="144"/>
                        </a:cubicBezTo>
                        <a:cubicBezTo>
                          <a:pt x="180" y="139"/>
                          <a:pt x="167" y="136"/>
                          <a:pt x="155" y="130"/>
                        </a:cubicBezTo>
                        <a:cubicBezTo>
                          <a:pt x="142" y="125"/>
                          <a:pt x="128" y="120"/>
                          <a:pt x="115" y="115"/>
                        </a:cubicBezTo>
                        <a:cubicBezTo>
                          <a:pt x="103" y="109"/>
                          <a:pt x="89" y="105"/>
                          <a:pt x="76" y="101"/>
                        </a:cubicBezTo>
                        <a:cubicBezTo>
                          <a:pt x="67" y="98"/>
                          <a:pt x="59" y="95"/>
                          <a:pt x="50" y="91"/>
                        </a:cubicBezTo>
                        <a:cubicBezTo>
                          <a:pt x="45" y="89"/>
                          <a:pt x="39" y="87"/>
                          <a:pt x="33" y="85"/>
                        </a:cubicBezTo>
                        <a:cubicBezTo>
                          <a:pt x="25" y="82"/>
                          <a:pt x="16" y="79"/>
                          <a:pt x="7" y="76"/>
                        </a:cubicBezTo>
                        <a:cubicBezTo>
                          <a:pt x="5" y="75"/>
                          <a:pt x="4" y="75"/>
                          <a:pt x="2" y="74"/>
                        </a:cubicBezTo>
                        <a:cubicBezTo>
                          <a:pt x="0" y="72"/>
                          <a:pt x="0" y="70"/>
                          <a:pt x="1" y="68"/>
                        </a:cubicBezTo>
                        <a:cubicBezTo>
                          <a:pt x="1" y="67"/>
                          <a:pt x="2" y="67"/>
                          <a:pt x="2" y="67"/>
                        </a:cubicBezTo>
                        <a:cubicBezTo>
                          <a:pt x="9" y="58"/>
                          <a:pt x="16" y="49"/>
                          <a:pt x="23" y="40"/>
                        </a:cubicBezTo>
                        <a:cubicBezTo>
                          <a:pt x="30" y="32"/>
                          <a:pt x="37" y="22"/>
                          <a:pt x="42" y="12"/>
                        </a:cubicBezTo>
                        <a:cubicBezTo>
                          <a:pt x="44" y="9"/>
                          <a:pt x="45" y="6"/>
                          <a:pt x="47" y="3"/>
                        </a:cubicBezTo>
                        <a:close/>
                      </a:path>
                    </a:pathLst>
                  </a:custGeom>
                  <a:solidFill>
                    <a:srgbClr val="FFC000"/>
                  </a:soli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xtLst/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367" name="Freeform 11"/>
                  <p:cNvSpPr>
                    <a:spLocks/>
                  </p:cNvSpPr>
                  <p:nvPr/>
                </p:nvSpPr>
                <p:spPr bwMode="auto">
                  <a:xfrm>
                    <a:off x="4911" y="1274"/>
                    <a:ext cx="235" cy="173"/>
                  </a:xfrm>
                  <a:custGeom>
                    <a:avLst/>
                    <a:gdLst>
                      <a:gd name="T0" fmla="*/ 34 w 103"/>
                      <a:gd name="T1" fmla="*/ 75 h 76"/>
                      <a:gd name="T2" fmla="*/ 32 w 103"/>
                      <a:gd name="T3" fmla="*/ 76 h 76"/>
                      <a:gd name="T4" fmla="*/ 30 w 103"/>
                      <a:gd name="T5" fmla="*/ 72 h 76"/>
                      <a:gd name="T6" fmla="*/ 22 w 103"/>
                      <a:gd name="T7" fmla="*/ 59 h 76"/>
                      <a:gd name="T8" fmla="*/ 14 w 103"/>
                      <a:gd name="T9" fmla="*/ 48 h 76"/>
                      <a:gd name="T10" fmla="*/ 5 w 103"/>
                      <a:gd name="T11" fmla="*/ 35 h 76"/>
                      <a:gd name="T12" fmla="*/ 0 w 103"/>
                      <a:gd name="T13" fmla="*/ 28 h 76"/>
                      <a:gd name="T14" fmla="*/ 5 w 103"/>
                      <a:gd name="T15" fmla="*/ 25 h 76"/>
                      <a:gd name="T16" fmla="*/ 27 w 103"/>
                      <a:gd name="T17" fmla="*/ 19 h 76"/>
                      <a:gd name="T18" fmla="*/ 96 w 103"/>
                      <a:gd name="T19" fmla="*/ 1 h 76"/>
                      <a:gd name="T20" fmla="*/ 102 w 103"/>
                      <a:gd name="T21" fmla="*/ 0 h 76"/>
                      <a:gd name="T22" fmla="*/ 103 w 103"/>
                      <a:gd name="T23" fmla="*/ 1 h 76"/>
                      <a:gd name="T24" fmla="*/ 100 w 103"/>
                      <a:gd name="T25" fmla="*/ 4 h 76"/>
                      <a:gd name="T26" fmla="*/ 81 w 103"/>
                      <a:gd name="T27" fmla="*/ 26 h 76"/>
                      <a:gd name="T28" fmla="*/ 70 w 103"/>
                      <a:gd name="T29" fmla="*/ 37 h 76"/>
                      <a:gd name="T30" fmla="*/ 57 w 103"/>
                      <a:gd name="T31" fmla="*/ 51 h 76"/>
                      <a:gd name="T32" fmla="*/ 34 w 103"/>
                      <a:gd name="T33" fmla="*/ 75 h 76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</a:cxnLst>
                    <a:rect l="0" t="0" r="r" b="b"/>
                    <a:pathLst>
                      <a:path w="103" h="76">
                        <a:moveTo>
                          <a:pt x="34" y="75"/>
                        </a:moveTo>
                        <a:cubicBezTo>
                          <a:pt x="33" y="75"/>
                          <a:pt x="33" y="75"/>
                          <a:pt x="32" y="76"/>
                        </a:cubicBezTo>
                        <a:cubicBezTo>
                          <a:pt x="31" y="74"/>
                          <a:pt x="31" y="73"/>
                          <a:pt x="30" y="72"/>
                        </a:cubicBezTo>
                        <a:cubicBezTo>
                          <a:pt x="27" y="68"/>
                          <a:pt x="26" y="63"/>
                          <a:pt x="22" y="59"/>
                        </a:cubicBezTo>
                        <a:cubicBezTo>
                          <a:pt x="19" y="56"/>
                          <a:pt x="17" y="51"/>
                          <a:pt x="14" y="48"/>
                        </a:cubicBezTo>
                        <a:cubicBezTo>
                          <a:pt x="11" y="43"/>
                          <a:pt x="8" y="39"/>
                          <a:pt x="5" y="35"/>
                        </a:cubicBezTo>
                        <a:cubicBezTo>
                          <a:pt x="4" y="33"/>
                          <a:pt x="2" y="31"/>
                          <a:pt x="0" y="28"/>
                        </a:cubicBezTo>
                        <a:cubicBezTo>
                          <a:pt x="1" y="26"/>
                          <a:pt x="3" y="26"/>
                          <a:pt x="5" y="25"/>
                        </a:cubicBezTo>
                        <a:cubicBezTo>
                          <a:pt x="13" y="23"/>
                          <a:pt x="20" y="21"/>
                          <a:pt x="27" y="19"/>
                        </a:cubicBezTo>
                        <a:cubicBezTo>
                          <a:pt x="50" y="12"/>
                          <a:pt x="73" y="7"/>
                          <a:pt x="96" y="1"/>
                        </a:cubicBezTo>
                        <a:cubicBezTo>
                          <a:pt x="98" y="0"/>
                          <a:pt x="100" y="0"/>
                          <a:pt x="102" y="0"/>
                        </a:cubicBezTo>
                        <a:cubicBezTo>
                          <a:pt x="102" y="0"/>
                          <a:pt x="102" y="1"/>
                          <a:pt x="103" y="1"/>
                        </a:cubicBezTo>
                        <a:cubicBezTo>
                          <a:pt x="102" y="2"/>
                          <a:pt x="101" y="3"/>
                          <a:pt x="100" y="4"/>
                        </a:cubicBezTo>
                        <a:cubicBezTo>
                          <a:pt x="93" y="12"/>
                          <a:pt x="87" y="19"/>
                          <a:pt x="81" y="26"/>
                        </a:cubicBezTo>
                        <a:cubicBezTo>
                          <a:pt x="77" y="30"/>
                          <a:pt x="74" y="34"/>
                          <a:pt x="70" y="37"/>
                        </a:cubicBezTo>
                        <a:cubicBezTo>
                          <a:pt x="66" y="42"/>
                          <a:pt x="62" y="47"/>
                          <a:pt x="57" y="51"/>
                        </a:cubicBezTo>
                        <a:cubicBezTo>
                          <a:pt x="50" y="59"/>
                          <a:pt x="42" y="67"/>
                          <a:pt x="34" y="75"/>
                        </a:cubicBezTo>
                        <a:close/>
                      </a:path>
                    </a:pathLst>
                  </a:custGeom>
                  <a:solidFill>
                    <a:srgbClr val="FFC000"/>
                  </a:soli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xtLst/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368" name="Freeform 12"/>
                  <p:cNvSpPr>
                    <a:spLocks/>
                  </p:cNvSpPr>
                  <p:nvPr/>
                </p:nvSpPr>
                <p:spPr bwMode="auto">
                  <a:xfrm>
                    <a:off x="4810" y="1107"/>
                    <a:ext cx="167" cy="215"/>
                  </a:xfrm>
                  <a:custGeom>
                    <a:avLst/>
                    <a:gdLst>
                      <a:gd name="T0" fmla="*/ 72 w 73"/>
                      <a:gd name="T1" fmla="*/ 0 h 94"/>
                      <a:gd name="T2" fmla="*/ 72 w 73"/>
                      <a:gd name="T3" fmla="*/ 3 h 94"/>
                      <a:gd name="T4" fmla="*/ 62 w 73"/>
                      <a:gd name="T5" fmla="*/ 35 h 94"/>
                      <a:gd name="T6" fmla="*/ 54 w 73"/>
                      <a:gd name="T7" fmla="*/ 55 h 94"/>
                      <a:gd name="T8" fmla="*/ 42 w 73"/>
                      <a:gd name="T9" fmla="*/ 89 h 94"/>
                      <a:gd name="T10" fmla="*/ 39 w 73"/>
                      <a:gd name="T11" fmla="*/ 94 h 94"/>
                      <a:gd name="T12" fmla="*/ 20 w 73"/>
                      <a:gd name="T13" fmla="*/ 76 h 94"/>
                      <a:gd name="T14" fmla="*/ 0 w 73"/>
                      <a:gd name="T15" fmla="*/ 61 h 94"/>
                      <a:gd name="T16" fmla="*/ 6 w 73"/>
                      <a:gd name="T17" fmla="*/ 53 h 94"/>
                      <a:gd name="T18" fmla="*/ 41 w 73"/>
                      <a:gd name="T19" fmla="*/ 24 h 94"/>
                      <a:gd name="T20" fmla="*/ 68 w 73"/>
                      <a:gd name="T21" fmla="*/ 2 h 94"/>
                      <a:gd name="T22" fmla="*/ 72 w 73"/>
                      <a:gd name="T23" fmla="*/ 0 h 94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73" h="94">
                        <a:moveTo>
                          <a:pt x="72" y="0"/>
                        </a:moveTo>
                        <a:cubicBezTo>
                          <a:pt x="72" y="1"/>
                          <a:pt x="73" y="2"/>
                          <a:pt x="72" y="3"/>
                        </a:cubicBezTo>
                        <a:cubicBezTo>
                          <a:pt x="69" y="14"/>
                          <a:pt x="66" y="25"/>
                          <a:pt x="62" y="35"/>
                        </a:cubicBezTo>
                        <a:cubicBezTo>
                          <a:pt x="59" y="42"/>
                          <a:pt x="57" y="48"/>
                          <a:pt x="54" y="55"/>
                        </a:cubicBezTo>
                        <a:cubicBezTo>
                          <a:pt x="51" y="67"/>
                          <a:pt x="46" y="78"/>
                          <a:pt x="42" y="89"/>
                        </a:cubicBezTo>
                        <a:cubicBezTo>
                          <a:pt x="41" y="91"/>
                          <a:pt x="40" y="92"/>
                          <a:pt x="39" y="94"/>
                        </a:cubicBezTo>
                        <a:cubicBezTo>
                          <a:pt x="32" y="88"/>
                          <a:pt x="26" y="82"/>
                          <a:pt x="20" y="76"/>
                        </a:cubicBezTo>
                        <a:cubicBezTo>
                          <a:pt x="14" y="71"/>
                          <a:pt x="7" y="66"/>
                          <a:pt x="0" y="61"/>
                        </a:cubicBezTo>
                        <a:cubicBezTo>
                          <a:pt x="1" y="58"/>
                          <a:pt x="4" y="55"/>
                          <a:pt x="6" y="53"/>
                        </a:cubicBezTo>
                        <a:cubicBezTo>
                          <a:pt x="18" y="43"/>
                          <a:pt x="29" y="33"/>
                          <a:pt x="41" y="24"/>
                        </a:cubicBezTo>
                        <a:cubicBezTo>
                          <a:pt x="49" y="16"/>
                          <a:pt x="58" y="8"/>
                          <a:pt x="68" y="2"/>
                        </a:cubicBezTo>
                        <a:cubicBezTo>
                          <a:pt x="69" y="1"/>
                          <a:pt x="71" y="1"/>
                          <a:pt x="72" y="0"/>
                        </a:cubicBezTo>
                        <a:close/>
                      </a:path>
                    </a:pathLst>
                  </a:custGeom>
                  <a:solidFill>
                    <a:srgbClr val="FFC000"/>
                  </a:soli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xtLst/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369" name="Freeform 13"/>
                  <p:cNvSpPr>
                    <a:spLocks/>
                  </p:cNvSpPr>
                  <p:nvPr/>
                </p:nvSpPr>
                <p:spPr bwMode="auto">
                  <a:xfrm>
                    <a:off x="4696" y="1994"/>
                    <a:ext cx="281" cy="441"/>
                  </a:xfrm>
                  <a:custGeom>
                    <a:avLst/>
                    <a:gdLst>
                      <a:gd name="T0" fmla="*/ 122 w 123"/>
                      <a:gd name="T1" fmla="*/ 189 h 193"/>
                      <a:gd name="T2" fmla="*/ 123 w 123"/>
                      <a:gd name="T3" fmla="*/ 193 h 193"/>
                      <a:gd name="T4" fmla="*/ 120 w 123"/>
                      <a:gd name="T5" fmla="*/ 191 h 193"/>
                      <a:gd name="T6" fmla="*/ 111 w 123"/>
                      <a:gd name="T7" fmla="*/ 180 h 193"/>
                      <a:gd name="T8" fmla="*/ 94 w 123"/>
                      <a:gd name="T9" fmla="*/ 157 h 193"/>
                      <a:gd name="T10" fmla="*/ 71 w 123"/>
                      <a:gd name="T11" fmla="*/ 130 h 193"/>
                      <a:gd name="T12" fmla="*/ 29 w 123"/>
                      <a:gd name="T13" fmla="*/ 78 h 193"/>
                      <a:gd name="T14" fmla="*/ 14 w 123"/>
                      <a:gd name="T15" fmla="*/ 61 h 193"/>
                      <a:gd name="T16" fmla="*/ 2 w 123"/>
                      <a:gd name="T17" fmla="*/ 46 h 193"/>
                      <a:gd name="T18" fmla="*/ 0 w 123"/>
                      <a:gd name="T19" fmla="*/ 43 h 193"/>
                      <a:gd name="T20" fmla="*/ 31 w 123"/>
                      <a:gd name="T21" fmla="*/ 30 h 193"/>
                      <a:gd name="T22" fmla="*/ 42 w 123"/>
                      <a:gd name="T23" fmla="*/ 23 h 193"/>
                      <a:gd name="T24" fmla="*/ 58 w 123"/>
                      <a:gd name="T25" fmla="*/ 10 h 193"/>
                      <a:gd name="T26" fmla="*/ 66 w 123"/>
                      <a:gd name="T27" fmla="*/ 2 h 193"/>
                      <a:gd name="T28" fmla="*/ 70 w 123"/>
                      <a:gd name="T29" fmla="*/ 0 h 193"/>
                      <a:gd name="T30" fmla="*/ 74 w 123"/>
                      <a:gd name="T31" fmla="*/ 12 h 193"/>
                      <a:gd name="T32" fmla="*/ 79 w 123"/>
                      <a:gd name="T33" fmla="*/ 28 h 193"/>
                      <a:gd name="T34" fmla="*/ 82 w 123"/>
                      <a:gd name="T35" fmla="*/ 40 h 193"/>
                      <a:gd name="T36" fmla="*/ 86 w 123"/>
                      <a:gd name="T37" fmla="*/ 52 h 193"/>
                      <a:gd name="T38" fmla="*/ 87 w 123"/>
                      <a:gd name="T39" fmla="*/ 54 h 193"/>
                      <a:gd name="T40" fmla="*/ 89 w 123"/>
                      <a:gd name="T41" fmla="*/ 64 h 193"/>
                      <a:gd name="T42" fmla="*/ 92 w 123"/>
                      <a:gd name="T43" fmla="*/ 77 h 193"/>
                      <a:gd name="T44" fmla="*/ 94 w 123"/>
                      <a:gd name="T45" fmla="*/ 85 h 193"/>
                      <a:gd name="T46" fmla="*/ 94 w 123"/>
                      <a:gd name="T47" fmla="*/ 88 h 193"/>
                      <a:gd name="T48" fmla="*/ 95 w 123"/>
                      <a:gd name="T49" fmla="*/ 93 h 193"/>
                      <a:gd name="T50" fmla="*/ 99 w 123"/>
                      <a:gd name="T51" fmla="*/ 109 h 193"/>
                      <a:gd name="T52" fmla="*/ 103 w 123"/>
                      <a:gd name="T53" fmla="*/ 123 h 193"/>
                      <a:gd name="T54" fmla="*/ 111 w 123"/>
                      <a:gd name="T55" fmla="*/ 149 h 193"/>
                      <a:gd name="T56" fmla="*/ 116 w 123"/>
                      <a:gd name="T57" fmla="*/ 164 h 193"/>
                      <a:gd name="T58" fmla="*/ 120 w 123"/>
                      <a:gd name="T59" fmla="*/ 181 h 193"/>
                      <a:gd name="T60" fmla="*/ 122 w 123"/>
                      <a:gd name="T61" fmla="*/ 189 h 193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</a:cxnLst>
                    <a:rect l="0" t="0" r="r" b="b"/>
                    <a:pathLst>
                      <a:path w="123" h="193">
                        <a:moveTo>
                          <a:pt x="122" y="189"/>
                        </a:moveTo>
                        <a:cubicBezTo>
                          <a:pt x="123" y="190"/>
                          <a:pt x="123" y="191"/>
                          <a:pt x="123" y="193"/>
                        </a:cubicBezTo>
                        <a:cubicBezTo>
                          <a:pt x="121" y="192"/>
                          <a:pt x="120" y="192"/>
                          <a:pt x="120" y="191"/>
                        </a:cubicBezTo>
                        <a:cubicBezTo>
                          <a:pt x="118" y="186"/>
                          <a:pt x="114" y="183"/>
                          <a:pt x="111" y="180"/>
                        </a:cubicBezTo>
                        <a:cubicBezTo>
                          <a:pt x="105" y="172"/>
                          <a:pt x="100" y="165"/>
                          <a:pt x="94" y="157"/>
                        </a:cubicBezTo>
                        <a:cubicBezTo>
                          <a:pt x="86" y="148"/>
                          <a:pt x="78" y="139"/>
                          <a:pt x="71" y="130"/>
                        </a:cubicBezTo>
                        <a:cubicBezTo>
                          <a:pt x="57" y="113"/>
                          <a:pt x="43" y="95"/>
                          <a:pt x="29" y="78"/>
                        </a:cubicBezTo>
                        <a:cubicBezTo>
                          <a:pt x="24" y="72"/>
                          <a:pt x="19" y="67"/>
                          <a:pt x="14" y="61"/>
                        </a:cubicBezTo>
                        <a:cubicBezTo>
                          <a:pt x="10" y="56"/>
                          <a:pt x="6" y="51"/>
                          <a:pt x="2" y="46"/>
                        </a:cubicBezTo>
                        <a:cubicBezTo>
                          <a:pt x="2" y="45"/>
                          <a:pt x="1" y="45"/>
                          <a:pt x="0" y="43"/>
                        </a:cubicBezTo>
                        <a:cubicBezTo>
                          <a:pt x="11" y="39"/>
                          <a:pt x="21" y="35"/>
                          <a:pt x="31" y="30"/>
                        </a:cubicBezTo>
                        <a:cubicBezTo>
                          <a:pt x="35" y="29"/>
                          <a:pt x="38" y="26"/>
                          <a:pt x="42" y="23"/>
                        </a:cubicBezTo>
                        <a:cubicBezTo>
                          <a:pt x="47" y="19"/>
                          <a:pt x="53" y="14"/>
                          <a:pt x="58" y="10"/>
                        </a:cubicBezTo>
                        <a:cubicBezTo>
                          <a:pt x="61" y="7"/>
                          <a:pt x="63" y="5"/>
                          <a:pt x="66" y="2"/>
                        </a:cubicBezTo>
                        <a:cubicBezTo>
                          <a:pt x="67" y="2"/>
                          <a:pt x="68" y="1"/>
                          <a:pt x="70" y="0"/>
                        </a:cubicBezTo>
                        <a:cubicBezTo>
                          <a:pt x="71" y="5"/>
                          <a:pt x="73" y="8"/>
                          <a:pt x="74" y="12"/>
                        </a:cubicBezTo>
                        <a:cubicBezTo>
                          <a:pt x="75" y="18"/>
                          <a:pt x="78" y="23"/>
                          <a:pt x="79" y="28"/>
                        </a:cubicBezTo>
                        <a:cubicBezTo>
                          <a:pt x="80" y="32"/>
                          <a:pt x="82" y="36"/>
                          <a:pt x="82" y="40"/>
                        </a:cubicBezTo>
                        <a:cubicBezTo>
                          <a:pt x="83" y="44"/>
                          <a:pt x="84" y="48"/>
                          <a:pt x="86" y="52"/>
                        </a:cubicBezTo>
                        <a:cubicBezTo>
                          <a:pt x="86" y="53"/>
                          <a:pt x="87" y="54"/>
                          <a:pt x="87" y="54"/>
                        </a:cubicBezTo>
                        <a:cubicBezTo>
                          <a:pt x="86" y="58"/>
                          <a:pt x="88" y="61"/>
                          <a:pt x="89" y="64"/>
                        </a:cubicBezTo>
                        <a:cubicBezTo>
                          <a:pt x="90" y="68"/>
                          <a:pt x="91" y="73"/>
                          <a:pt x="92" y="77"/>
                        </a:cubicBezTo>
                        <a:cubicBezTo>
                          <a:pt x="92" y="80"/>
                          <a:pt x="92" y="82"/>
                          <a:pt x="94" y="85"/>
                        </a:cubicBezTo>
                        <a:cubicBezTo>
                          <a:pt x="94" y="85"/>
                          <a:pt x="94" y="87"/>
                          <a:pt x="94" y="88"/>
                        </a:cubicBezTo>
                        <a:cubicBezTo>
                          <a:pt x="94" y="90"/>
                          <a:pt x="94" y="91"/>
                          <a:pt x="95" y="93"/>
                        </a:cubicBezTo>
                        <a:cubicBezTo>
                          <a:pt x="96" y="98"/>
                          <a:pt x="98" y="103"/>
                          <a:pt x="99" y="109"/>
                        </a:cubicBezTo>
                        <a:cubicBezTo>
                          <a:pt x="101" y="114"/>
                          <a:pt x="101" y="119"/>
                          <a:pt x="103" y="123"/>
                        </a:cubicBezTo>
                        <a:cubicBezTo>
                          <a:pt x="105" y="132"/>
                          <a:pt x="108" y="141"/>
                          <a:pt x="111" y="149"/>
                        </a:cubicBezTo>
                        <a:cubicBezTo>
                          <a:pt x="112" y="154"/>
                          <a:pt x="115" y="158"/>
                          <a:pt x="116" y="164"/>
                        </a:cubicBezTo>
                        <a:cubicBezTo>
                          <a:pt x="117" y="169"/>
                          <a:pt x="119" y="175"/>
                          <a:pt x="120" y="181"/>
                        </a:cubicBezTo>
                        <a:cubicBezTo>
                          <a:pt x="121" y="184"/>
                          <a:pt x="121" y="186"/>
                          <a:pt x="122" y="189"/>
                        </a:cubicBezTo>
                        <a:close/>
                      </a:path>
                    </a:pathLst>
                  </a:custGeom>
                  <a:solidFill>
                    <a:srgbClr val="FFC000"/>
                  </a:soli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xtLst/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370" name="Freeform 14"/>
                  <p:cNvSpPr>
                    <a:spLocks/>
                  </p:cNvSpPr>
                  <p:nvPr/>
                </p:nvSpPr>
                <p:spPr bwMode="auto">
                  <a:xfrm>
                    <a:off x="4824" y="1536"/>
                    <a:ext cx="39" cy="35"/>
                  </a:xfrm>
                  <a:custGeom>
                    <a:avLst/>
                    <a:gdLst>
                      <a:gd name="T0" fmla="*/ 2 w 17"/>
                      <a:gd name="T1" fmla="*/ 5 h 15"/>
                      <a:gd name="T2" fmla="*/ 13 w 17"/>
                      <a:gd name="T3" fmla="*/ 2 h 15"/>
                      <a:gd name="T4" fmla="*/ 16 w 17"/>
                      <a:gd name="T5" fmla="*/ 9 h 15"/>
                      <a:gd name="T6" fmla="*/ 7 w 17"/>
                      <a:gd name="T7" fmla="*/ 15 h 15"/>
                      <a:gd name="T8" fmla="*/ 1 w 17"/>
                      <a:gd name="T9" fmla="*/ 12 h 15"/>
                      <a:gd name="T10" fmla="*/ 2 w 17"/>
                      <a:gd name="T11" fmla="*/ 5 h 15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</a:cxnLst>
                    <a:rect l="0" t="0" r="r" b="b"/>
                    <a:pathLst>
                      <a:path w="17" h="15">
                        <a:moveTo>
                          <a:pt x="2" y="5"/>
                        </a:moveTo>
                        <a:cubicBezTo>
                          <a:pt x="5" y="1"/>
                          <a:pt x="9" y="0"/>
                          <a:pt x="13" y="2"/>
                        </a:cubicBezTo>
                        <a:cubicBezTo>
                          <a:pt x="16" y="3"/>
                          <a:pt x="17" y="6"/>
                          <a:pt x="16" y="9"/>
                        </a:cubicBezTo>
                        <a:cubicBezTo>
                          <a:pt x="14" y="13"/>
                          <a:pt x="11" y="15"/>
                          <a:pt x="7" y="15"/>
                        </a:cubicBezTo>
                        <a:cubicBezTo>
                          <a:pt x="5" y="15"/>
                          <a:pt x="2" y="14"/>
                          <a:pt x="1" y="12"/>
                        </a:cubicBezTo>
                        <a:cubicBezTo>
                          <a:pt x="0" y="9"/>
                          <a:pt x="1" y="7"/>
                          <a:pt x="2" y="5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xtLst/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371" name="Freeform 15"/>
                  <p:cNvSpPr>
                    <a:spLocks/>
                  </p:cNvSpPr>
                  <p:nvPr/>
                </p:nvSpPr>
                <p:spPr bwMode="auto">
                  <a:xfrm>
                    <a:off x="4842" y="1482"/>
                    <a:ext cx="3" cy="2"/>
                  </a:xfrm>
                  <a:custGeom>
                    <a:avLst/>
                    <a:gdLst>
                      <a:gd name="T0" fmla="*/ 1 w 1"/>
                      <a:gd name="T1" fmla="*/ 0 h 1"/>
                      <a:gd name="T2" fmla="*/ 1 w 1"/>
                      <a:gd name="T3" fmla="*/ 0 h 1"/>
                      <a:gd name="T4" fmla="*/ 1 w 1"/>
                      <a:gd name="T5" fmla="*/ 1 h 1"/>
                      <a:gd name="T6" fmla="*/ 0 w 1"/>
                      <a:gd name="T7" fmla="*/ 0 h 1"/>
                      <a:gd name="T8" fmla="*/ 1 w 1"/>
                      <a:gd name="T9" fmla="*/ 0 h 1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</a:cxnLst>
                    <a:rect l="0" t="0" r="r" b="b"/>
                    <a:pathLst>
                      <a:path w="1" h="1">
                        <a:moveTo>
                          <a:pt x="1" y="0"/>
                        </a:moveTo>
                        <a:cubicBezTo>
                          <a:pt x="1" y="0"/>
                          <a:pt x="1" y="0"/>
                          <a:pt x="1" y="0"/>
                        </a:cubicBezTo>
                        <a:cubicBezTo>
                          <a:pt x="1" y="0"/>
                          <a:pt x="1" y="1"/>
                          <a:pt x="1" y="1"/>
                        </a:cubicBezTo>
                        <a:cubicBezTo>
                          <a:pt x="1" y="0"/>
                          <a:pt x="1" y="0"/>
                          <a:pt x="0" y="0"/>
                        </a:cubicBezTo>
                        <a:cubicBezTo>
                          <a:pt x="1" y="0"/>
                          <a:pt x="1" y="0"/>
                          <a:pt x="1" y="0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372" name="Freeform 16"/>
                  <p:cNvSpPr>
                    <a:spLocks noEditPoints="1"/>
                  </p:cNvSpPr>
                  <p:nvPr/>
                </p:nvSpPr>
                <p:spPr bwMode="auto">
                  <a:xfrm>
                    <a:off x="4813" y="1527"/>
                    <a:ext cx="66" cy="57"/>
                  </a:xfrm>
                  <a:custGeom>
                    <a:avLst/>
                    <a:gdLst>
                      <a:gd name="T0" fmla="*/ 18 w 29"/>
                      <a:gd name="T1" fmla="*/ 6 h 25"/>
                      <a:gd name="T2" fmla="*/ 7 w 29"/>
                      <a:gd name="T3" fmla="*/ 9 h 25"/>
                      <a:gd name="T4" fmla="*/ 6 w 29"/>
                      <a:gd name="T5" fmla="*/ 16 h 25"/>
                      <a:gd name="T6" fmla="*/ 12 w 29"/>
                      <a:gd name="T7" fmla="*/ 19 h 25"/>
                      <a:gd name="T8" fmla="*/ 21 w 29"/>
                      <a:gd name="T9" fmla="*/ 13 h 25"/>
                      <a:gd name="T10" fmla="*/ 18 w 29"/>
                      <a:gd name="T11" fmla="*/ 6 h 25"/>
                      <a:gd name="T12" fmla="*/ 10 w 29"/>
                      <a:gd name="T13" fmla="*/ 24 h 25"/>
                      <a:gd name="T14" fmla="*/ 0 w 29"/>
                      <a:gd name="T15" fmla="*/ 16 h 25"/>
                      <a:gd name="T16" fmla="*/ 1 w 29"/>
                      <a:gd name="T17" fmla="*/ 11 h 25"/>
                      <a:gd name="T18" fmla="*/ 2 w 29"/>
                      <a:gd name="T19" fmla="*/ 8 h 25"/>
                      <a:gd name="T20" fmla="*/ 16 w 29"/>
                      <a:gd name="T21" fmla="*/ 1 h 25"/>
                      <a:gd name="T22" fmla="*/ 23 w 29"/>
                      <a:gd name="T23" fmla="*/ 3 h 25"/>
                      <a:gd name="T24" fmla="*/ 25 w 29"/>
                      <a:gd name="T25" fmla="*/ 18 h 25"/>
                      <a:gd name="T26" fmla="*/ 10 w 29"/>
                      <a:gd name="T27" fmla="*/ 24 h 25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</a:cxnLst>
                    <a:rect l="0" t="0" r="r" b="b"/>
                    <a:pathLst>
                      <a:path w="29" h="25">
                        <a:moveTo>
                          <a:pt x="18" y="6"/>
                        </a:moveTo>
                        <a:cubicBezTo>
                          <a:pt x="14" y="4"/>
                          <a:pt x="10" y="5"/>
                          <a:pt x="7" y="9"/>
                        </a:cubicBezTo>
                        <a:cubicBezTo>
                          <a:pt x="6" y="11"/>
                          <a:pt x="5" y="13"/>
                          <a:pt x="6" y="16"/>
                        </a:cubicBezTo>
                        <a:cubicBezTo>
                          <a:pt x="7" y="18"/>
                          <a:pt x="10" y="19"/>
                          <a:pt x="12" y="19"/>
                        </a:cubicBezTo>
                        <a:cubicBezTo>
                          <a:pt x="16" y="19"/>
                          <a:pt x="19" y="17"/>
                          <a:pt x="21" y="13"/>
                        </a:cubicBezTo>
                        <a:cubicBezTo>
                          <a:pt x="22" y="10"/>
                          <a:pt x="21" y="7"/>
                          <a:pt x="18" y="6"/>
                        </a:cubicBezTo>
                        <a:close/>
                        <a:moveTo>
                          <a:pt x="10" y="24"/>
                        </a:moveTo>
                        <a:cubicBezTo>
                          <a:pt x="5" y="24"/>
                          <a:pt x="2" y="21"/>
                          <a:pt x="0" y="16"/>
                        </a:cubicBezTo>
                        <a:cubicBezTo>
                          <a:pt x="0" y="15"/>
                          <a:pt x="0" y="13"/>
                          <a:pt x="1" y="11"/>
                        </a:cubicBezTo>
                        <a:cubicBezTo>
                          <a:pt x="1" y="10"/>
                          <a:pt x="2" y="9"/>
                          <a:pt x="2" y="8"/>
                        </a:cubicBezTo>
                        <a:cubicBezTo>
                          <a:pt x="5" y="2"/>
                          <a:pt x="8" y="0"/>
                          <a:pt x="16" y="1"/>
                        </a:cubicBezTo>
                        <a:cubicBezTo>
                          <a:pt x="17" y="1"/>
                          <a:pt x="20" y="2"/>
                          <a:pt x="23" y="3"/>
                        </a:cubicBezTo>
                        <a:cubicBezTo>
                          <a:pt x="28" y="6"/>
                          <a:pt x="29" y="13"/>
                          <a:pt x="25" y="18"/>
                        </a:cubicBezTo>
                        <a:cubicBezTo>
                          <a:pt x="21" y="22"/>
                          <a:pt x="16" y="25"/>
                          <a:pt x="10" y="24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373" name="Freeform 17"/>
                  <p:cNvSpPr>
                    <a:spLocks/>
                  </p:cNvSpPr>
                  <p:nvPr/>
                </p:nvSpPr>
                <p:spPr bwMode="auto">
                  <a:xfrm>
                    <a:off x="4616" y="986"/>
                    <a:ext cx="178" cy="249"/>
                  </a:xfrm>
                  <a:custGeom>
                    <a:avLst/>
                    <a:gdLst>
                      <a:gd name="T0" fmla="*/ 78 w 78"/>
                      <a:gd name="T1" fmla="*/ 109 h 109"/>
                      <a:gd name="T2" fmla="*/ 53 w 78"/>
                      <a:gd name="T3" fmla="*/ 98 h 109"/>
                      <a:gd name="T4" fmla="*/ 26 w 78"/>
                      <a:gd name="T5" fmla="*/ 90 h 109"/>
                      <a:gd name="T6" fmla="*/ 0 w 78"/>
                      <a:gd name="T7" fmla="*/ 84 h 109"/>
                      <a:gd name="T8" fmla="*/ 3 w 78"/>
                      <a:gd name="T9" fmla="*/ 77 h 109"/>
                      <a:gd name="T10" fmla="*/ 26 w 78"/>
                      <a:gd name="T11" fmla="*/ 53 h 109"/>
                      <a:gd name="T12" fmla="*/ 40 w 78"/>
                      <a:gd name="T13" fmla="*/ 37 h 109"/>
                      <a:gd name="T14" fmla="*/ 74 w 78"/>
                      <a:gd name="T15" fmla="*/ 1 h 109"/>
                      <a:gd name="T16" fmla="*/ 77 w 78"/>
                      <a:gd name="T17" fmla="*/ 0 h 109"/>
                      <a:gd name="T18" fmla="*/ 77 w 78"/>
                      <a:gd name="T19" fmla="*/ 55 h 109"/>
                      <a:gd name="T20" fmla="*/ 78 w 78"/>
                      <a:gd name="T21" fmla="*/ 109 h 109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</a:cxnLst>
                    <a:rect l="0" t="0" r="r" b="b"/>
                    <a:pathLst>
                      <a:path w="78" h="109">
                        <a:moveTo>
                          <a:pt x="78" y="109"/>
                        </a:moveTo>
                        <a:cubicBezTo>
                          <a:pt x="69" y="107"/>
                          <a:pt x="62" y="101"/>
                          <a:pt x="53" y="98"/>
                        </a:cubicBezTo>
                        <a:cubicBezTo>
                          <a:pt x="44" y="96"/>
                          <a:pt x="35" y="93"/>
                          <a:pt x="26" y="90"/>
                        </a:cubicBezTo>
                        <a:cubicBezTo>
                          <a:pt x="18" y="88"/>
                          <a:pt x="9" y="85"/>
                          <a:pt x="0" y="84"/>
                        </a:cubicBezTo>
                        <a:cubicBezTo>
                          <a:pt x="0" y="81"/>
                          <a:pt x="2" y="79"/>
                          <a:pt x="3" y="77"/>
                        </a:cubicBezTo>
                        <a:cubicBezTo>
                          <a:pt x="11" y="69"/>
                          <a:pt x="18" y="61"/>
                          <a:pt x="26" y="53"/>
                        </a:cubicBezTo>
                        <a:cubicBezTo>
                          <a:pt x="31" y="48"/>
                          <a:pt x="35" y="43"/>
                          <a:pt x="40" y="37"/>
                        </a:cubicBezTo>
                        <a:cubicBezTo>
                          <a:pt x="52" y="25"/>
                          <a:pt x="63" y="13"/>
                          <a:pt x="74" y="1"/>
                        </a:cubicBezTo>
                        <a:cubicBezTo>
                          <a:pt x="75" y="1"/>
                          <a:pt x="75" y="0"/>
                          <a:pt x="77" y="0"/>
                        </a:cubicBezTo>
                        <a:cubicBezTo>
                          <a:pt x="78" y="19"/>
                          <a:pt x="77" y="37"/>
                          <a:pt x="77" y="55"/>
                        </a:cubicBezTo>
                        <a:cubicBezTo>
                          <a:pt x="78" y="73"/>
                          <a:pt x="78" y="91"/>
                          <a:pt x="78" y="109"/>
                        </a:cubicBezTo>
                        <a:close/>
                      </a:path>
                    </a:pathLst>
                  </a:custGeom>
                  <a:solidFill>
                    <a:srgbClr val="FFC000"/>
                  </a:soli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xtLst/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374" name="Freeform 18"/>
                  <p:cNvSpPr>
                    <a:spLocks/>
                  </p:cNvSpPr>
                  <p:nvPr/>
                </p:nvSpPr>
                <p:spPr bwMode="auto">
                  <a:xfrm>
                    <a:off x="4463" y="2099"/>
                    <a:ext cx="217" cy="413"/>
                  </a:xfrm>
                  <a:custGeom>
                    <a:avLst/>
                    <a:gdLst>
                      <a:gd name="T0" fmla="*/ 2 w 95"/>
                      <a:gd name="T1" fmla="*/ 6 h 181"/>
                      <a:gd name="T2" fmla="*/ 18 w 95"/>
                      <a:gd name="T3" fmla="*/ 7 h 181"/>
                      <a:gd name="T4" fmla="*/ 35 w 95"/>
                      <a:gd name="T5" fmla="*/ 7 h 181"/>
                      <a:gd name="T6" fmla="*/ 56 w 95"/>
                      <a:gd name="T7" fmla="*/ 6 h 181"/>
                      <a:gd name="T8" fmla="*/ 71 w 95"/>
                      <a:gd name="T9" fmla="*/ 4 h 181"/>
                      <a:gd name="T10" fmla="*/ 74 w 95"/>
                      <a:gd name="T11" fmla="*/ 4 h 181"/>
                      <a:gd name="T12" fmla="*/ 87 w 95"/>
                      <a:gd name="T13" fmla="*/ 1 h 181"/>
                      <a:gd name="T14" fmla="*/ 92 w 95"/>
                      <a:gd name="T15" fmla="*/ 0 h 181"/>
                      <a:gd name="T16" fmla="*/ 94 w 95"/>
                      <a:gd name="T17" fmla="*/ 1 h 181"/>
                      <a:gd name="T18" fmla="*/ 94 w 95"/>
                      <a:gd name="T19" fmla="*/ 6 h 181"/>
                      <a:gd name="T20" fmla="*/ 90 w 95"/>
                      <a:gd name="T21" fmla="*/ 23 h 181"/>
                      <a:gd name="T22" fmla="*/ 84 w 95"/>
                      <a:gd name="T23" fmla="*/ 49 h 181"/>
                      <a:gd name="T24" fmla="*/ 78 w 95"/>
                      <a:gd name="T25" fmla="*/ 78 h 181"/>
                      <a:gd name="T26" fmla="*/ 75 w 95"/>
                      <a:gd name="T27" fmla="*/ 89 h 181"/>
                      <a:gd name="T28" fmla="*/ 72 w 95"/>
                      <a:gd name="T29" fmla="*/ 104 h 181"/>
                      <a:gd name="T30" fmla="*/ 71 w 95"/>
                      <a:gd name="T31" fmla="*/ 106 h 181"/>
                      <a:gd name="T32" fmla="*/ 66 w 95"/>
                      <a:gd name="T33" fmla="*/ 127 h 181"/>
                      <a:gd name="T34" fmla="*/ 61 w 95"/>
                      <a:gd name="T35" fmla="*/ 151 h 181"/>
                      <a:gd name="T36" fmla="*/ 53 w 95"/>
                      <a:gd name="T37" fmla="*/ 181 h 181"/>
                      <a:gd name="T38" fmla="*/ 51 w 95"/>
                      <a:gd name="T39" fmla="*/ 178 h 181"/>
                      <a:gd name="T40" fmla="*/ 39 w 95"/>
                      <a:gd name="T41" fmla="*/ 138 h 181"/>
                      <a:gd name="T42" fmla="*/ 31 w 95"/>
                      <a:gd name="T43" fmla="*/ 112 h 181"/>
                      <a:gd name="T44" fmla="*/ 22 w 95"/>
                      <a:gd name="T45" fmla="*/ 86 h 181"/>
                      <a:gd name="T46" fmla="*/ 7 w 95"/>
                      <a:gd name="T47" fmla="*/ 37 h 181"/>
                      <a:gd name="T48" fmla="*/ 1 w 95"/>
                      <a:gd name="T49" fmla="*/ 13 h 181"/>
                      <a:gd name="T50" fmla="*/ 2 w 95"/>
                      <a:gd name="T51" fmla="*/ 6 h 181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</a:cxnLst>
                    <a:rect l="0" t="0" r="r" b="b"/>
                    <a:pathLst>
                      <a:path w="95" h="181">
                        <a:moveTo>
                          <a:pt x="2" y="6"/>
                        </a:moveTo>
                        <a:cubicBezTo>
                          <a:pt x="7" y="6"/>
                          <a:pt x="13" y="6"/>
                          <a:pt x="18" y="7"/>
                        </a:cubicBezTo>
                        <a:cubicBezTo>
                          <a:pt x="24" y="8"/>
                          <a:pt x="29" y="8"/>
                          <a:pt x="35" y="7"/>
                        </a:cubicBezTo>
                        <a:cubicBezTo>
                          <a:pt x="42" y="7"/>
                          <a:pt x="49" y="7"/>
                          <a:pt x="56" y="6"/>
                        </a:cubicBezTo>
                        <a:cubicBezTo>
                          <a:pt x="61" y="6"/>
                          <a:pt x="66" y="5"/>
                          <a:pt x="71" y="4"/>
                        </a:cubicBezTo>
                        <a:cubicBezTo>
                          <a:pt x="72" y="4"/>
                          <a:pt x="73" y="4"/>
                          <a:pt x="74" y="4"/>
                        </a:cubicBezTo>
                        <a:cubicBezTo>
                          <a:pt x="79" y="4"/>
                          <a:pt x="83" y="3"/>
                          <a:pt x="87" y="1"/>
                        </a:cubicBezTo>
                        <a:cubicBezTo>
                          <a:pt x="89" y="1"/>
                          <a:pt x="90" y="0"/>
                          <a:pt x="92" y="0"/>
                        </a:cubicBezTo>
                        <a:cubicBezTo>
                          <a:pt x="93" y="0"/>
                          <a:pt x="93" y="1"/>
                          <a:pt x="94" y="1"/>
                        </a:cubicBezTo>
                        <a:cubicBezTo>
                          <a:pt x="95" y="3"/>
                          <a:pt x="95" y="5"/>
                          <a:pt x="94" y="6"/>
                        </a:cubicBezTo>
                        <a:cubicBezTo>
                          <a:pt x="93" y="12"/>
                          <a:pt x="91" y="17"/>
                          <a:pt x="90" y="23"/>
                        </a:cubicBezTo>
                        <a:cubicBezTo>
                          <a:pt x="89" y="32"/>
                          <a:pt x="87" y="40"/>
                          <a:pt x="84" y="49"/>
                        </a:cubicBezTo>
                        <a:cubicBezTo>
                          <a:pt x="82" y="58"/>
                          <a:pt x="80" y="68"/>
                          <a:pt x="78" y="78"/>
                        </a:cubicBezTo>
                        <a:cubicBezTo>
                          <a:pt x="77" y="81"/>
                          <a:pt x="76" y="85"/>
                          <a:pt x="75" y="89"/>
                        </a:cubicBezTo>
                        <a:cubicBezTo>
                          <a:pt x="73" y="94"/>
                          <a:pt x="72" y="99"/>
                          <a:pt x="72" y="104"/>
                        </a:cubicBezTo>
                        <a:cubicBezTo>
                          <a:pt x="72" y="105"/>
                          <a:pt x="72" y="106"/>
                          <a:pt x="71" y="106"/>
                        </a:cubicBezTo>
                        <a:cubicBezTo>
                          <a:pt x="69" y="113"/>
                          <a:pt x="68" y="120"/>
                          <a:pt x="66" y="127"/>
                        </a:cubicBezTo>
                        <a:cubicBezTo>
                          <a:pt x="63" y="135"/>
                          <a:pt x="63" y="143"/>
                          <a:pt x="61" y="151"/>
                        </a:cubicBezTo>
                        <a:cubicBezTo>
                          <a:pt x="59" y="161"/>
                          <a:pt x="56" y="170"/>
                          <a:pt x="53" y="181"/>
                        </a:cubicBezTo>
                        <a:cubicBezTo>
                          <a:pt x="52" y="180"/>
                          <a:pt x="51" y="179"/>
                          <a:pt x="51" y="178"/>
                        </a:cubicBezTo>
                        <a:cubicBezTo>
                          <a:pt x="47" y="165"/>
                          <a:pt x="43" y="152"/>
                          <a:pt x="39" y="138"/>
                        </a:cubicBezTo>
                        <a:cubicBezTo>
                          <a:pt x="36" y="130"/>
                          <a:pt x="34" y="121"/>
                          <a:pt x="31" y="112"/>
                        </a:cubicBezTo>
                        <a:cubicBezTo>
                          <a:pt x="28" y="103"/>
                          <a:pt x="25" y="94"/>
                          <a:pt x="22" y="86"/>
                        </a:cubicBezTo>
                        <a:cubicBezTo>
                          <a:pt x="17" y="69"/>
                          <a:pt x="12" y="53"/>
                          <a:pt x="7" y="37"/>
                        </a:cubicBezTo>
                        <a:cubicBezTo>
                          <a:pt x="5" y="29"/>
                          <a:pt x="3" y="21"/>
                          <a:pt x="1" y="13"/>
                        </a:cubicBezTo>
                        <a:cubicBezTo>
                          <a:pt x="0" y="10"/>
                          <a:pt x="1" y="8"/>
                          <a:pt x="2" y="6"/>
                        </a:cubicBezTo>
                        <a:close/>
                      </a:path>
                    </a:pathLst>
                  </a:custGeom>
                  <a:solidFill>
                    <a:srgbClr val="FFC000"/>
                  </a:soli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xtLst/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375" name="Freeform 19"/>
                  <p:cNvSpPr>
                    <a:spLocks/>
                  </p:cNvSpPr>
                  <p:nvPr/>
                </p:nvSpPr>
                <p:spPr bwMode="auto">
                  <a:xfrm>
                    <a:off x="4548" y="1676"/>
                    <a:ext cx="82" cy="30"/>
                  </a:xfrm>
                  <a:custGeom>
                    <a:avLst/>
                    <a:gdLst>
                      <a:gd name="T0" fmla="*/ 5 w 36"/>
                      <a:gd name="T1" fmla="*/ 0 h 13"/>
                      <a:gd name="T2" fmla="*/ 6 w 36"/>
                      <a:gd name="T3" fmla="*/ 2 h 13"/>
                      <a:gd name="T4" fmla="*/ 11 w 36"/>
                      <a:gd name="T5" fmla="*/ 7 h 13"/>
                      <a:gd name="T6" fmla="*/ 27 w 36"/>
                      <a:gd name="T7" fmla="*/ 4 h 13"/>
                      <a:gd name="T8" fmla="*/ 35 w 36"/>
                      <a:gd name="T9" fmla="*/ 0 h 13"/>
                      <a:gd name="T10" fmla="*/ 36 w 36"/>
                      <a:gd name="T11" fmla="*/ 0 h 13"/>
                      <a:gd name="T12" fmla="*/ 18 w 36"/>
                      <a:gd name="T13" fmla="*/ 13 h 13"/>
                      <a:gd name="T14" fmla="*/ 8 w 36"/>
                      <a:gd name="T15" fmla="*/ 12 h 13"/>
                      <a:gd name="T16" fmla="*/ 2 w 36"/>
                      <a:gd name="T17" fmla="*/ 10 h 13"/>
                      <a:gd name="T18" fmla="*/ 0 w 36"/>
                      <a:gd name="T19" fmla="*/ 7 h 13"/>
                      <a:gd name="T20" fmla="*/ 1 w 36"/>
                      <a:gd name="T21" fmla="*/ 5 h 13"/>
                      <a:gd name="T22" fmla="*/ 2 w 36"/>
                      <a:gd name="T23" fmla="*/ 1 h 13"/>
                      <a:gd name="T24" fmla="*/ 5 w 36"/>
                      <a:gd name="T25" fmla="*/ 0 h 13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</a:cxnLst>
                    <a:rect l="0" t="0" r="r" b="b"/>
                    <a:pathLst>
                      <a:path w="36" h="13">
                        <a:moveTo>
                          <a:pt x="5" y="0"/>
                        </a:moveTo>
                        <a:cubicBezTo>
                          <a:pt x="5" y="1"/>
                          <a:pt x="6" y="1"/>
                          <a:pt x="6" y="2"/>
                        </a:cubicBezTo>
                        <a:cubicBezTo>
                          <a:pt x="7" y="5"/>
                          <a:pt x="9" y="6"/>
                          <a:pt x="11" y="7"/>
                        </a:cubicBezTo>
                        <a:cubicBezTo>
                          <a:pt x="17" y="9"/>
                          <a:pt x="23" y="8"/>
                          <a:pt x="27" y="4"/>
                        </a:cubicBezTo>
                        <a:cubicBezTo>
                          <a:pt x="29" y="1"/>
                          <a:pt x="32" y="0"/>
                          <a:pt x="35" y="0"/>
                        </a:cubicBezTo>
                        <a:cubicBezTo>
                          <a:pt x="35" y="0"/>
                          <a:pt x="35" y="0"/>
                          <a:pt x="36" y="0"/>
                        </a:cubicBezTo>
                        <a:cubicBezTo>
                          <a:pt x="32" y="7"/>
                          <a:pt x="27" y="13"/>
                          <a:pt x="18" y="13"/>
                        </a:cubicBezTo>
                        <a:cubicBezTo>
                          <a:pt x="15" y="13"/>
                          <a:pt x="11" y="13"/>
                          <a:pt x="8" y="12"/>
                        </a:cubicBezTo>
                        <a:cubicBezTo>
                          <a:pt x="6" y="12"/>
                          <a:pt x="4" y="11"/>
                          <a:pt x="2" y="10"/>
                        </a:cubicBezTo>
                        <a:cubicBezTo>
                          <a:pt x="1" y="9"/>
                          <a:pt x="1" y="8"/>
                          <a:pt x="0" y="7"/>
                        </a:cubicBezTo>
                        <a:cubicBezTo>
                          <a:pt x="0" y="6"/>
                          <a:pt x="1" y="5"/>
                          <a:pt x="1" y="5"/>
                        </a:cubicBezTo>
                        <a:cubicBezTo>
                          <a:pt x="2" y="4"/>
                          <a:pt x="2" y="2"/>
                          <a:pt x="2" y="1"/>
                        </a:cubicBezTo>
                        <a:cubicBezTo>
                          <a:pt x="3" y="1"/>
                          <a:pt x="4" y="0"/>
                          <a:pt x="5" y="0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xtLst/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376" name="Freeform 20"/>
                  <p:cNvSpPr>
                    <a:spLocks/>
                  </p:cNvSpPr>
                  <p:nvPr/>
                </p:nvSpPr>
                <p:spPr bwMode="auto">
                  <a:xfrm>
                    <a:off x="4427" y="986"/>
                    <a:ext cx="155" cy="212"/>
                  </a:xfrm>
                  <a:custGeom>
                    <a:avLst/>
                    <a:gdLst>
                      <a:gd name="T0" fmla="*/ 1 w 68"/>
                      <a:gd name="T1" fmla="*/ 87 h 93"/>
                      <a:gd name="T2" fmla="*/ 5 w 68"/>
                      <a:gd name="T3" fmla="*/ 75 h 93"/>
                      <a:gd name="T4" fmla="*/ 11 w 68"/>
                      <a:gd name="T5" fmla="*/ 46 h 93"/>
                      <a:gd name="T6" fmla="*/ 18 w 68"/>
                      <a:gd name="T7" fmla="*/ 12 h 93"/>
                      <a:gd name="T8" fmla="*/ 21 w 68"/>
                      <a:gd name="T9" fmla="*/ 0 h 93"/>
                      <a:gd name="T10" fmla="*/ 24 w 68"/>
                      <a:gd name="T11" fmla="*/ 1 h 93"/>
                      <a:gd name="T12" fmla="*/ 63 w 68"/>
                      <a:gd name="T13" fmla="*/ 73 h 93"/>
                      <a:gd name="T14" fmla="*/ 68 w 68"/>
                      <a:gd name="T15" fmla="*/ 84 h 93"/>
                      <a:gd name="T16" fmla="*/ 58 w 68"/>
                      <a:gd name="T17" fmla="*/ 84 h 93"/>
                      <a:gd name="T18" fmla="*/ 30 w 68"/>
                      <a:gd name="T19" fmla="*/ 86 h 93"/>
                      <a:gd name="T20" fmla="*/ 13 w 68"/>
                      <a:gd name="T21" fmla="*/ 90 h 93"/>
                      <a:gd name="T22" fmla="*/ 2 w 68"/>
                      <a:gd name="T23" fmla="*/ 93 h 93"/>
                      <a:gd name="T24" fmla="*/ 1 w 68"/>
                      <a:gd name="T25" fmla="*/ 87 h 93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</a:cxnLst>
                    <a:rect l="0" t="0" r="r" b="b"/>
                    <a:pathLst>
                      <a:path w="68" h="93">
                        <a:moveTo>
                          <a:pt x="1" y="87"/>
                        </a:moveTo>
                        <a:cubicBezTo>
                          <a:pt x="2" y="83"/>
                          <a:pt x="4" y="79"/>
                          <a:pt x="5" y="75"/>
                        </a:cubicBezTo>
                        <a:cubicBezTo>
                          <a:pt x="7" y="65"/>
                          <a:pt x="9" y="55"/>
                          <a:pt x="11" y="46"/>
                        </a:cubicBezTo>
                        <a:cubicBezTo>
                          <a:pt x="14" y="35"/>
                          <a:pt x="16" y="23"/>
                          <a:pt x="18" y="12"/>
                        </a:cubicBezTo>
                        <a:cubicBezTo>
                          <a:pt x="19" y="8"/>
                          <a:pt x="20" y="4"/>
                          <a:pt x="21" y="0"/>
                        </a:cubicBezTo>
                        <a:cubicBezTo>
                          <a:pt x="23" y="0"/>
                          <a:pt x="24" y="0"/>
                          <a:pt x="24" y="1"/>
                        </a:cubicBezTo>
                        <a:cubicBezTo>
                          <a:pt x="38" y="25"/>
                          <a:pt x="50" y="49"/>
                          <a:pt x="63" y="73"/>
                        </a:cubicBezTo>
                        <a:cubicBezTo>
                          <a:pt x="65" y="76"/>
                          <a:pt x="68" y="79"/>
                          <a:pt x="68" y="84"/>
                        </a:cubicBezTo>
                        <a:cubicBezTo>
                          <a:pt x="65" y="84"/>
                          <a:pt x="61" y="84"/>
                          <a:pt x="58" y="84"/>
                        </a:cubicBezTo>
                        <a:cubicBezTo>
                          <a:pt x="48" y="85"/>
                          <a:pt x="39" y="85"/>
                          <a:pt x="30" y="86"/>
                        </a:cubicBezTo>
                        <a:cubicBezTo>
                          <a:pt x="25" y="87"/>
                          <a:pt x="19" y="88"/>
                          <a:pt x="13" y="90"/>
                        </a:cubicBezTo>
                        <a:cubicBezTo>
                          <a:pt x="10" y="91"/>
                          <a:pt x="6" y="92"/>
                          <a:pt x="2" y="93"/>
                        </a:cubicBezTo>
                        <a:cubicBezTo>
                          <a:pt x="0" y="91"/>
                          <a:pt x="1" y="89"/>
                          <a:pt x="1" y="87"/>
                        </a:cubicBezTo>
                        <a:close/>
                      </a:path>
                    </a:pathLst>
                  </a:custGeom>
                  <a:solidFill>
                    <a:srgbClr val="FFC000"/>
                  </a:soli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xtLst/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377" name="Freeform 21"/>
                  <p:cNvSpPr>
                    <a:spLocks/>
                  </p:cNvSpPr>
                  <p:nvPr/>
                </p:nvSpPr>
                <p:spPr bwMode="auto">
                  <a:xfrm>
                    <a:off x="4422" y="1808"/>
                    <a:ext cx="313" cy="83"/>
                  </a:xfrm>
                  <a:custGeom>
                    <a:avLst/>
                    <a:gdLst>
                      <a:gd name="T0" fmla="*/ 0 w 137"/>
                      <a:gd name="T1" fmla="*/ 4 h 36"/>
                      <a:gd name="T2" fmla="*/ 0 w 137"/>
                      <a:gd name="T3" fmla="*/ 1 h 36"/>
                      <a:gd name="T4" fmla="*/ 3 w 137"/>
                      <a:gd name="T5" fmla="*/ 1 h 36"/>
                      <a:gd name="T6" fmla="*/ 7 w 137"/>
                      <a:gd name="T7" fmla="*/ 5 h 36"/>
                      <a:gd name="T8" fmla="*/ 17 w 137"/>
                      <a:gd name="T9" fmla="*/ 15 h 36"/>
                      <a:gd name="T10" fmla="*/ 28 w 137"/>
                      <a:gd name="T11" fmla="*/ 22 h 36"/>
                      <a:gd name="T12" fmla="*/ 60 w 137"/>
                      <a:gd name="T13" fmla="*/ 28 h 36"/>
                      <a:gd name="T14" fmla="*/ 73 w 137"/>
                      <a:gd name="T15" fmla="*/ 28 h 36"/>
                      <a:gd name="T16" fmla="*/ 94 w 137"/>
                      <a:gd name="T17" fmla="*/ 26 h 36"/>
                      <a:gd name="T18" fmla="*/ 103 w 137"/>
                      <a:gd name="T19" fmla="*/ 23 h 36"/>
                      <a:gd name="T20" fmla="*/ 128 w 137"/>
                      <a:gd name="T21" fmla="*/ 11 h 36"/>
                      <a:gd name="T22" fmla="*/ 131 w 137"/>
                      <a:gd name="T23" fmla="*/ 9 h 36"/>
                      <a:gd name="T24" fmla="*/ 137 w 137"/>
                      <a:gd name="T25" fmla="*/ 13 h 36"/>
                      <a:gd name="T26" fmla="*/ 136 w 137"/>
                      <a:gd name="T27" fmla="*/ 14 h 36"/>
                      <a:gd name="T28" fmla="*/ 113 w 137"/>
                      <a:gd name="T29" fmla="*/ 26 h 36"/>
                      <a:gd name="T30" fmla="*/ 89 w 137"/>
                      <a:gd name="T31" fmla="*/ 34 h 36"/>
                      <a:gd name="T32" fmla="*/ 60 w 137"/>
                      <a:gd name="T33" fmla="*/ 34 h 36"/>
                      <a:gd name="T34" fmla="*/ 38 w 137"/>
                      <a:gd name="T35" fmla="*/ 31 h 36"/>
                      <a:gd name="T36" fmla="*/ 3 w 137"/>
                      <a:gd name="T37" fmla="*/ 9 h 36"/>
                      <a:gd name="T38" fmla="*/ 0 w 137"/>
                      <a:gd name="T39" fmla="*/ 4 h 36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</a:cxnLst>
                    <a:rect l="0" t="0" r="r" b="b"/>
                    <a:pathLst>
                      <a:path w="137" h="36">
                        <a:moveTo>
                          <a:pt x="0" y="4"/>
                        </a:moveTo>
                        <a:cubicBezTo>
                          <a:pt x="0" y="3"/>
                          <a:pt x="0" y="2"/>
                          <a:pt x="0" y="1"/>
                        </a:cubicBezTo>
                        <a:cubicBezTo>
                          <a:pt x="1" y="0"/>
                          <a:pt x="2" y="1"/>
                          <a:pt x="3" y="1"/>
                        </a:cubicBezTo>
                        <a:cubicBezTo>
                          <a:pt x="5" y="2"/>
                          <a:pt x="6" y="4"/>
                          <a:pt x="7" y="5"/>
                        </a:cubicBezTo>
                        <a:cubicBezTo>
                          <a:pt x="10" y="8"/>
                          <a:pt x="13" y="12"/>
                          <a:pt x="17" y="15"/>
                        </a:cubicBezTo>
                        <a:cubicBezTo>
                          <a:pt x="20" y="18"/>
                          <a:pt x="24" y="20"/>
                          <a:pt x="28" y="22"/>
                        </a:cubicBezTo>
                        <a:cubicBezTo>
                          <a:pt x="38" y="26"/>
                          <a:pt x="48" y="29"/>
                          <a:pt x="60" y="28"/>
                        </a:cubicBezTo>
                        <a:cubicBezTo>
                          <a:pt x="64" y="28"/>
                          <a:pt x="68" y="29"/>
                          <a:pt x="73" y="28"/>
                        </a:cubicBezTo>
                        <a:cubicBezTo>
                          <a:pt x="80" y="28"/>
                          <a:pt x="87" y="27"/>
                          <a:pt x="94" y="26"/>
                        </a:cubicBezTo>
                        <a:cubicBezTo>
                          <a:pt x="97" y="26"/>
                          <a:pt x="100" y="25"/>
                          <a:pt x="103" y="23"/>
                        </a:cubicBezTo>
                        <a:cubicBezTo>
                          <a:pt x="111" y="19"/>
                          <a:pt x="119" y="15"/>
                          <a:pt x="128" y="11"/>
                        </a:cubicBezTo>
                        <a:cubicBezTo>
                          <a:pt x="129" y="11"/>
                          <a:pt x="130" y="10"/>
                          <a:pt x="131" y="9"/>
                        </a:cubicBezTo>
                        <a:cubicBezTo>
                          <a:pt x="134" y="10"/>
                          <a:pt x="136" y="11"/>
                          <a:pt x="137" y="13"/>
                        </a:cubicBezTo>
                        <a:cubicBezTo>
                          <a:pt x="137" y="13"/>
                          <a:pt x="137" y="14"/>
                          <a:pt x="136" y="14"/>
                        </a:cubicBezTo>
                        <a:cubicBezTo>
                          <a:pt x="129" y="18"/>
                          <a:pt x="121" y="22"/>
                          <a:pt x="113" y="26"/>
                        </a:cubicBezTo>
                        <a:cubicBezTo>
                          <a:pt x="105" y="30"/>
                          <a:pt x="98" y="33"/>
                          <a:pt x="89" y="34"/>
                        </a:cubicBezTo>
                        <a:cubicBezTo>
                          <a:pt x="79" y="36"/>
                          <a:pt x="70" y="36"/>
                          <a:pt x="60" y="34"/>
                        </a:cubicBezTo>
                        <a:cubicBezTo>
                          <a:pt x="53" y="34"/>
                          <a:pt x="45" y="33"/>
                          <a:pt x="38" y="31"/>
                        </a:cubicBezTo>
                        <a:cubicBezTo>
                          <a:pt x="25" y="26"/>
                          <a:pt x="12" y="20"/>
                          <a:pt x="3" y="9"/>
                        </a:cubicBezTo>
                        <a:cubicBezTo>
                          <a:pt x="2" y="7"/>
                          <a:pt x="1" y="6"/>
                          <a:pt x="0" y="4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xtLst/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378" name="Freeform 22"/>
                  <p:cNvSpPr>
                    <a:spLocks/>
                  </p:cNvSpPr>
                  <p:nvPr/>
                </p:nvSpPr>
                <p:spPr bwMode="auto">
                  <a:xfrm>
                    <a:off x="4367" y="1429"/>
                    <a:ext cx="7" cy="5"/>
                  </a:xfrm>
                  <a:custGeom>
                    <a:avLst/>
                    <a:gdLst>
                      <a:gd name="T0" fmla="*/ 3 w 3"/>
                      <a:gd name="T1" fmla="*/ 0 h 2"/>
                      <a:gd name="T2" fmla="*/ 1 w 3"/>
                      <a:gd name="T3" fmla="*/ 1 h 2"/>
                      <a:gd name="T4" fmla="*/ 0 w 3"/>
                      <a:gd name="T5" fmla="*/ 1 h 2"/>
                      <a:gd name="T6" fmla="*/ 1 w 3"/>
                      <a:gd name="T7" fmla="*/ 0 h 2"/>
                      <a:gd name="T8" fmla="*/ 3 w 3"/>
                      <a:gd name="T9" fmla="*/ 0 h 2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</a:cxnLst>
                    <a:rect l="0" t="0" r="r" b="b"/>
                    <a:pathLst>
                      <a:path w="3" h="2">
                        <a:moveTo>
                          <a:pt x="3" y="0"/>
                        </a:moveTo>
                        <a:cubicBezTo>
                          <a:pt x="2" y="1"/>
                          <a:pt x="2" y="1"/>
                          <a:pt x="1" y="1"/>
                        </a:cubicBezTo>
                        <a:cubicBezTo>
                          <a:pt x="1" y="2"/>
                          <a:pt x="1" y="1"/>
                          <a:pt x="0" y="1"/>
                        </a:cubicBezTo>
                        <a:cubicBezTo>
                          <a:pt x="1" y="0"/>
                          <a:pt x="1" y="0"/>
                          <a:pt x="1" y="0"/>
                        </a:cubicBezTo>
                        <a:cubicBezTo>
                          <a:pt x="2" y="0"/>
                          <a:pt x="2" y="0"/>
                          <a:pt x="3" y="0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379" name="Freeform 23"/>
                  <p:cNvSpPr>
                    <a:spLocks/>
                  </p:cNvSpPr>
                  <p:nvPr/>
                </p:nvSpPr>
                <p:spPr bwMode="auto">
                  <a:xfrm>
                    <a:off x="4317" y="1516"/>
                    <a:ext cx="37" cy="34"/>
                  </a:xfrm>
                  <a:custGeom>
                    <a:avLst/>
                    <a:gdLst>
                      <a:gd name="T0" fmla="*/ 6 w 16"/>
                      <a:gd name="T1" fmla="*/ 14 h 15"/>
                      <a:gd name="T2" fmla="*/ 1 w 16"/>
                      <a:gd name="T3" fmla="*/ 11 h 15"/>
                      <a:gd name="T4" fmla="*/ 10 w 16"/>
                      <a:gd name="T5" fmla="*/ 0 h 15"/>
                      <a:gd name="T6" fmla="*/ 15 w 16"/>
                      <a:gd name="T7" fmla="*/ 4 h 15"/>
                      <a:gd name="T8" fmla="*/ 13 w 16"/>
                      <a:gd name="T9" fmla="*/ 11 h 15"/>
                      <a:gd name="T10" fmla="*/ 6 w 16"/>
                      <a:gd name="T11" fmla="*/ 14 h 15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</a:cxnLst>
                    <a:rect l="0" t="0" r="r" b="b"/>
                    <a:pathLst>
                      <a:path w="16" h="15">
                        <a:moveTo>
                          <a:pt x="6" y="14"/>
                        </a:moveTo>
                        <a:cubicBezTo>
                          <a:pt x="3" y="15"/>
                          <a:pt x="1" y="13"/>
                          <a:pt x="1" y="11"/>
                        </a:cubicBezTo>
                        <a:cubicBezTo>
                          <a:pt x="0" y="5"/>
                          <a:pt x="4" y="0"/>
                          <a:pt x="10" y="0"/>
                        </a:cubicBezTo>
                        <a:cubicBezTo>
                          <a:pt x="12" y="0"/>
                          <a:pt x="14" y="1"/>
                          <a:pt x="15" y="4"/>
                        </a:cubicBezTo>
                        <a:cubicBezTo>
                          <a:pt x="16" y="7"/>
                          <a:pt x="15" y="9"/>
                          <a:pt x="13" y="11"/>
                        </a:cubicBezTo>
                        <a:cubicBezTo>
                          <a:pt x="11" y="12"/>
                          <a:pt x="8" y="13"/>
                          <a:pt x="6" y="14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xtLst/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380" name="Freeform 24"/>
                  <p:cNvSpPr>
                    <a:spLocks noEditPoints="1"/>
                  </p:cNvSpPr>
                  <p:nvPr/>
                </p:nvSpPr>
                <p:spPr bwMode="auto">
                  <a:xfrm>
                    <a:off x="4123" y="1187"/>
                    <a:ext cx="884" cy="919"/>
                  </a:xfrm>
                  <a:custGeom>
                    <a:avLst/>
                    <a:gdLst>
                      <a:gd name="T0" fmla="*/ 327 w 387"/>
                      <a:gd name="T1" fmla="*/ 167 h 402"/>
                      <a:gd name="T2" fmla="*/ 318 w 387"/>
                      <a:gd name="T3" fmla="*/ 150 h 402"/>
                      <a:gd name="T4" fmla="*/ 303 w 387"/>
                      <a:gd name="T5" fmla="*/ 160 h 402"/>
                      <a:gd name="T6" fmla="*/ 312 w 387"/>
                      <a:gd name="T7" fmla="*/ 173 h 402"/>
                      <a:gd name="T8" fmla="*/ 194 w 387"/>
                      <a:gd name="T9" fmla="*/ 226 h 402"/>
                      <a:gd name="T10" fmla="*/ 222 w 387"/>
                      <a:gd name="T11" fmla="*/ 214 h 402"/>
                      <a:gd name="T12" fmla="*/ 213 w 387"/>
                      <a:gd name="T13" fmla="*/ 218 h 402"/>
                      <a:gd name="T14" fmla="*/ 192 w 387"/>
                      <a:gd name="T15" fmla="*/ 216 h 402"/>
                      <a:gd name="T16" fmla="*/ 188 w 387"/>
                      <a:gd name="T17" fmla="*/ 215 h 402"/>
                      <a:gd name="T18" fmla="*/ 186 w 387"/>
                      <a:gd name="T19" fmla="*/ 221 h 402"/>
                      <a:gd name="T20" fmla="*/ 134 w 387"/>
                      <a:gd name="T21" fmla="*/ 281 h 402"/>
                      <a:gd name="T22" fmla="*/ 191 w 387"/>
                      <a:gd name="T23" fmla="*/ 306 h 402"/>
                      <a:gd name="T24" fmla="*/ 244 w 387"/>
                      <a:gd name="T25" fmla="*/ 298 h 402"/>
                      <a:gd name="T26" fmla="*/ 268 w 387"/>
                      <a:gd name="T27" fmla="*/ 285 h 402"/>
                      <a:gd name="T28" fmla="*/ 259 w 387"/>
                      <a:gd name="T29" fmla="*/ 283 h 402"/>
                      <a:gd name="T30" fmla="*/ 225 w 387"/>
                      <a:gd name="T31" fmla="*/ 298 h 402"/>
                      <a:gd name="T32" fmla="*/ 191 w 387"/>
                      <a:gd name="T33" fmla="*/ 300 h 402"/>
                      <a:gd name="T34" fmla="*/ 148 w 387"/>
                      <a:gd name="T35" fmla="*/ 287 h 402"/>
                      <a:gd name="T36" fmla="*/ 134 w 387"/>
                      <a:gd name="T37" fmla="*/ 273 h 402"/>
                      <a:gd name="T38" fmla="*/ 131 w 387"/>
                      <a:gd name="T39" fmla="*/ 276 h 402"/>
                      <a:gd name="T40" fmla="*/ 80 w 387"/>
                      <a:gd name="T41" fmla="*/ 154 h 402"/>
                      <a:gd name="T42" fmla="*/ 99 w 387"/>
                      <a:gd name="T43" fmla="*/ 160 h 402"/>
                      <a:gd name="T44" fmla="*/ 105 w 387"/>
                      <a:gd name="T45" fmla="*/ 144 h 402"/>
                      <a:gd name="T46" fmla="*/ 82 w 387"/>
                      <a:gd name="T47" fmla="*/ 147 h 402"/>
                      <a:gd name="T48" fmla="*/ 373 w 387"/>
                      <a:gd name="T49" fmla="*/ 117 h 402"/>
                      <a:gd name="T50" fmla="*/ 382 w 387"/>
                      <a:gd name="T51" fmla="*/ 151 h 402"/>
                      <a:gd name="T52" fmla="*/ 382 w 387"/>
                      <a:gd name="T53" fmla="*/ 177 h 402"/>
                      <a:gd name="T54" fmla="*/ 386 w 387"/>
                      <a:gd name="T55" fmla="*/ 186 h 402"/>
                      <a:gd name="T56" fmla="*/ 375 w 387"/>
                      <a:gd name="T57" fmla="*/ 266 h 402"/>
                      <a:gd name="T58" fmla="*/ 370 w 387"/>
                      <a:gd name="T59" fmla="*/ 273 h 402"/>
                      <a:gd name="T60" fmla="*/ 345 w 387"/>
                      <a:gd name="T61" fmla="*/ 316 h 402"/>
                      <a:gd name="T62" fmla="*/ 306 w 387"/>
                      <a:gd name="T63" fmla="*/ 359 h 402"/>
                      <a:gd name="T64" fmla="*/ 267 w 387"/>
                      <a:gd name="T65" fmla="*/ 383 h 402"/>
                      <a:gd name="T66" fmla="*/ 218 w 387"/>
                      <a:gd name="T67" fmla="*/ 397 h 402"/>
                      <a:gd name="T68" fmla="*/ 205 w 387"/>
                      <a:gd name="T69" fmla="*/ 399 h 402"/>
                      <a:gd name="T70" fmla="*/ 141 w 387"/>
                      <a:gd name="T71" fmla="*/ 398 h 402"/>
                      <a:gd name="T72" fmla="*/ 94 w 387"/>
                      <a:gd name="T73" fmla="*/ 374 h 402"/>
                      <a:gd name="T74" fmla="*/ 57 w 387"/>
                      <a:gd name="T75" fmla="*/ 344 h 402"/>
                      <a:gd name="T76" fmla="*/ 41 w 387"/>
                      <a:gd name="T77" fmla="*/ 327 h 402"/>
                      <a:gd name="T78" fmla="*/ 20 w 387"/>
                      <a:gd name="T79" fmla="*/ 297 h 402"/>
                      <a:gd name="T80" fmla="*/ 2 w 387"/>
                      <a:gd name="T81" fmla="*/ 230 h 402"/>
                      <a:gd name="T82" fmla="*/ 2 w 387"/>
                      <a:gd name="T83" fmla="*/ 218 h 402"/>
                      <a:gd name="T84" fmla="*/ 3 w 387"/>
                      <a:gd name="T85" fmla="*/ 171 h 402"/>
                      <a:gd name="T86" fmla="*/ 14 w 387"/>
                      <a:gd name="T87" fmla="*/ 130 h 402"/>
                      <a:gd name="T88" fmla="*/ 21 w 387"/>
                      <a:gd name="T89" fmla="*/ 118 h 402"/>
                      <a:gd name="T90" fmla="*/ 33 w 387"/>
                      <a:gd name="T91" fmla="*/ 94 h 402"/>
                      <a:gd name="T92" fmla="*/ 65 w 387"/>
                      <a:gd name="T93" fmla="*/ 54 h 402"/>
                      <a:gd name="T94" fmla="*/ 76 w 387"/>
                      <a:gd name="T95" fmla="*/ 45 h 402"/>
                      <a:gd name="T96" fmla="*/ 109 w 387"/>
                      <a:gd name="T97" fmla="*/ 22 h 402"/>
                      <a:gd name="T98" fmla="*/ 126 w 387"/>
                      <a:gd name="T99" fmla="*/ 14 h 402"/>
                      <a:gd name="T100" fmla="*/ 137 w 387"/>
                      <a:gd name="T101" fmla="*/ 9 h 402"/>
                      <a:gd name="T102" fmla="*/ 168 w 387"/>
                      <a:gd name="T103" fmla="*/ 2 h 402"/>
                      <a:gd name="T104" fmla="*/ 209 w 387"/>
                      <a:gd name="T105" fmla="*/ 5 h 402"/>
                      <a:gd name="T106" fmla="*/ 240 w 387"/>
                      <a:gd name="T107" fmla="*/ 6 h 402"/>
                      <a:gd name="T108" fmla="*/ 290 w 387"/>
                      <a:gd name="T109" fmla="*/ 26 h 402"/>
                      <a:gd name="T110" fmla="*/ 295 w 387"/>
                      <a:gd name="T111" fmla="*/ 30 h 402"/>
                      <a:gd name="T112" fmla="*/ 334 w 387"/>
                      <a:gd name="T113" fmla="*/ 60 h 402"/>
                      <a:gd name="T114" fmla="*/ 373 w 387"/>
                      <a:gd name="T115" fmla="*/ 117 h 402"/>
                      <a:gd name="T116" fmla="*/ 316 w 387"/>
                      <a:gd name="T117" fmla="*/ 129 h 402"/>
                      <a:gd name="T118" fmla="*/ 316 w 387"/>
                      <a:gd name="T119" fmla="*/ 130 h 402"/>
                      <a:gd name="T120" fmla="*/ 108 w 387"/>
                      <a:gd name="T121" fmla="*/ 107 h 402"/>
                      <a:gd name="T122" fmla="*/ 108 w 387"/>
                      <a:gd name="T123" fmla="*/ 106 h 402"/>
                      <a:gd name="T124" fmla="*/ 108 w 387"/>
                      <a:gd name="T125" fmla="*/ 107 h 402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  <a:cxn ang="0">
                        <a:pos x="T72" y="T73"/>
                      </a:cxn>
                      <a:cxn ang="0">
                        <a:pos x="T74" y="T75"/>
                      </a:cxn>
                      <a:cxn ang="0">
                        <a:pos x="T76" y="T77"/>
                      </a:cxn>
                      <a:cxn ang="0">
                        <a:pos x="T78" y="T79"/>
                      </a:cxn>
                      <a:cxn ang="0">
                        <a:pos x="T80" y="T81"/>
                      </a:cxn>
                      <a:cxn ang="0">
                        <a:pos x="T82" y="T83"/>
                      </a:cxn>
                      <a:cxn ang="0">
                        <a:pos x="T84" y="T85"/>
                      </a:cxn>
                      <a:cxn ang="0">
                        <a:pos x="T86" y="T87"/>
                      </a:cxn>
                      <a:cxn ang="0">
                        <a:pos x="T88" y="T89"/>
                      </a:cxn>
                      <a:cxn ang="0">
                        <a:pos x="T90" y="T91"/>
                      </a:cxn>
                      <a:cxn ang="0">
                        <a:pos x="T92" y="T93"/>
                      </a:cxn>
                      <a:cxn ang="0">
                        <a:pos x="T94" y="T95"/>
                      </a:cxn>
                      <a:cxn ang="0">
                        <a:pos x="T96" y="T97"/>
                      </a:cxn>
                      <a:cxn ang="0">
                        <a:pos x="T98" y="T99"/>
                      </a:cxn>
                      <a:cxn ang="0">
                        <a:pos x="T100" y="T101"/>
                      </a:cxn>
                      <a:cxn ang="0">
                        <a:pos x="T102" y="T103"/>
                      </a:cxn>
                      <a:cxn ang="0">
                        <a:pos x="T104" y="T105"/>
                      </a:cxn>
                      <a:cxn ang="0">
                        <a:pos x="T106" y="T107"/>
                      </a:cxn>
                      <a:cxn ang="0">
                        <a:pos x="T108" y="T109"/>
                      </a:cxn>
                      <a:cxn ang="0">
                        <a:pos x="T110" y="T111"/>
                      </a:cxn>
                      <a:cxn ang="0">
                        <a:pos x="T112" y="T113"/>
                      </a:cxn>
                      <a:cxn ang="0">
                        <a:pos x="T114" y="T115"/>
                      </a:cxn>
                      <a:cxn ang="0">
                        <a:pos x="T116" y="T117"/>
                      </a:cxn>
                      <a:cxn ang="0">
                        <a:pos x="T118" y="T119"/>
                      </a:cxn>
                      <a:cxn ang="0">
                        <a:pos x="T120" y="T121"/>
                      </a:cxn>
                      <a:cxn ang="0">
                        <a:pos x="T122" y="T123"/>
                      </a:cxn>
                      <a:cxn ang="0">
                        <a:pos x="T124" y="T125"/>
                      </a:cxn>
                    </a:cxnLst>
                    <a:rect l="0" t="0" r="r" b="b"/>
                    <a:pathLst>
                      <a:path w="387" h="402">
                        <a:moveTo>
                          <a:pt x="312" y="173"/>
                        </a:moveTo>
                        <a:cubicBezTo>
                          <a:pt x="318" y="174"/>
                          <a:pt x="323" y="171"/>
                          <a:pt x="327" y="167"/>
                        </a:cubicBezTo>
                        <a:cubicBezTo>
                          <a:pt x="331" y="162"/>
                          <a:pt x="330" y="155"/>
                          <a:pt x="325" y="152"/>
                        </a:cubicBezTo>
                        <a:cubicBezTo>
                          <a:pt x="322" y="151"/>
                          <a:pt x="319" y="150"/>
                          <a:pt x="318" y="150"/>
                        </a:cubicBezTo>
                        <a:cubicBezTo>
                          <a:pt x="310" y="149"/>
                          <a:pt x="307" y="151"/>
                          <a:pt x="304" y="157"/>
                        </a:cubicBezTo>
                        <a:cubicBezTo>
                          <a:pt x="304" y="158"/>
                          <a:pt x="303" y="159"/>
                          <a:pt x="303" y="160"/>
                        </a:cubicBezTo>
                        <a:cubicBezTo>
                          <a:pt x="302" y="162"/>
                          <a:pt x="302" y="164"/>
                          <a:pt x="302" y="165"/>
                        </a:cubicBezTo>
                        <a:cubicBezTo>
                          <a:pt x="304" y="170"/>
                          <a:pt x="307" y="173"/>
                          <a:pt x="312" y="173"/>
                        </a:cubicBezTo>
                        <a:close/>
                        <a:moveTo>
                          <a:pt x="188" y="224"/>
                        </a:moveTo>
                        <a:cubicBezTo>
                          <a:pt x="190" y="225"/>
                          <a:pt x="192" y="226"/>
                          <a:pt x="194" y="226"/>
                        </a:cubicBezTo>
                        <a:cubicBezTo>
                          <a:pt x="197" y="227"/>
                          <a:pt x="201" y="227"/>
                          <a:pt x="204" y="227"/>
                        </a:cubicBezTo>
                        <a:cubicBezTo>
                          <a:pt x="213" y="227"/>
                          <a:pt x="218" y="221"/>
                          <a:pt x="222" y="214"/>
                        </a:cubicBezTo>
                        <a:cubicBezTo>
                          <a:pt x="221" y="214"/>
                          <a:pt x="221" y="214"/>
                          <a:pt x="221" y="214"/>
                        </a:cubicBezTo>
                        <a:cubicBezTo>
                          <a:pt x="218" y="214"/>
                          <a:pt x="215" y="215"/>
                          <a:pt x="213" y="218"/>
                        </a:cubicBezTo>
                        <a:cubicBezTo>
                          <a:pt x="209" y="222"/>
                          <a:pt x="203" y="223"/>
                          <a:pt x="197" y="221"/>
                        </a:cubicBezTo>
                        <a:cubicBezTo>
                          <a:pt x="195" y="220"/>
                          <a:pt x="193" y="219"/>
                          <a:pt x="192" y="216"/>
                        </a:cubicBezTo>
                        <a:cubicBezTo>
                          <a:pt x="192" y="215"/>
                          <a:pt x="191" y="215"/>
                          <a:pt x="191" y="214"/>
                        </a:cubicBezTo>
                        <a:cubicBezTo>
                          <a:pt x="190" y="214"/>
                          <a:pt x="189" y="215"/>
                          <a:pt x="188" y="215"/>
                        </a:cubicBezTo>
                        <a:cubicBezTo>
                          <a:pt x="188" y="216"/>
                          <a:pt x="188" y="218"/>
                          <a:pt x="187" y="219"/>
                        </a:cubicBezTo>
                        <a:cubicBezTo>
                          <a:pt x="187" y="219"/>
                          <a:pt x="186" y="220"/>
                          <a:pt x="186" y="221"/>
                        </a:cubicBezTo>
                        <a:cubicBezTo>
                          <a:pt x="187" y="222"/>
                          <a:pt x="187" y="223"/>
                          <a:pt x="188" y="224"/>
                        </a:cubicBezTo>
                        <a:close/>
                        <a:moveTo>
                          <a:pt x="134" y="281"/>
                        </a:moveTo>
                        <a:cubicBezTo>
                          <a:pt x="143" y="292"/>
                          <a:pt x="156" y="298"/>
                          <a:pt x="169" y="303"/>
                        </a:cubicBezTo>
                        <a:cubicBezTo>
                          <a:pt x="176" y="305"/>
                          <a:pt x="184" y="306"/>
                          <a:pt x="191" y="306"/>
                        </a:cubicBezTo>
                        <a:cubicBezTo>
                          <a:pt x="201" y="308"/>
                          <a:pt x="210" y="308"/>
                          <a:pt x="220" y="306"/>
                        </a:cubicBezTo>
                        <a:cubicBezTo>
                          <a:pt x="229" y="305"/>
                          <a:pt x="236" y="302"/>
                          <a:pt x="244" y="298"/>
                        </a:cubicBezTo>
                        <a:cubicBezTo>
                          <a:pt x="252" y="294"/>
                          <a:pt x="260" y="290"/>
                          <a:pt x="267" y="286"/>
                        </a:cubicBezTo>
                        <a:cubicBezTo>
                          <a:pt x="268" y="286"/>
                          <a:pt x="268" y="285"/>
                          <a:pt x="268" y="285"/>
                        </a:cubicBezTo>
                        <a:cubicBezTo>
                          <a:pt x="267" y="283"/>
                          <a:pt x="265" y="282"/>
                          <a:pt x="262" y="281"/>
                        </a:cubicBezTo>
                        <a:cubicBezTo>
                          <a:pt x="261" y="282"/>
                          <a:pt x="260" y="283"/>
                          <a:pt x="259" y="283"/>
                        </a:cubicBezTo>
                        <a:cubicBezTo>
                          <a:pt x="250" y="287"/>
                          <a:pt x="242" y="291"/>
                          <a:pt x="234" y="295"/>
                        </a:cubicBezTo>
                        <a:cubicBezTo>
                          <a:pt x="231" y="297"/>
                          <a:pt x="228" y="298"/>
                          <a:pt x="225" y="298"/>
                        </a:cubicBezTo>
                        <a:cubicBezTo>
                          <a:pt x="218" y="299"/>
                          <a:pt x="211" y="300"/>
                          <a:pt x="204" y="300"/>
                        </a:cubicBezTo>
                        <a:cubicBezTo>
                          <a:pt x="199" y="301"/>
                          <a:pt x="195" y="300"/>
                          <a:pt x="191" y="300"/>
                        </a:cubicBezTo>
                        <a:cubicBezTo>
                          <a:pt x="179" y="301"/>
                          <a:pt x="169" y="298"/>
                          <a:pt x="159" y="294"/>
                        </a:cubicBezTo>
                        <a:cubicBezTo>
                          <a:pt x="155" y="292"/>
                          <a:pt x="151" y="290"/>
                          <a:pt x="148" y="287"/>
                        </a:cubicBezTo>
                        <a:cubicBezTo>
                          <a:pt x="144" y="284"/>
                          <a:pt x="141" y="280"/>
                          <a:pt x="138" y="277"/>
                        </a:cubicBezTo>
                        <a:cubicBezTo>
                          <a:pt x="137" y="276"/>
                          <a:pt x="136" y="274"/>
                          <a:pt x="134" y="273"/>
                        </a:cubicBezTo>
                        <a:cubicBezTo>
                          <a:pt x="133" y="273"/>
                          <a:pt x="132" y="272"/>
                          <a:pt x="131" y="273"/>
                        </a:cubicBezTo>
                        <a:cubicBezTo>
                          <a:pt x="131" y="274"/>
                          <a:pt x="131" y="275"/>
                          <a:pt x="131" y="276"/>
                        </a:cubicBezTo>
                        <a:cubicBezTo>
                          <a:pt x="132" y="278"/>
                          <a:pt x="133" y="279"/>
                          <a:pt x="134" y="281"/>
                        </a:cubicBezTo>
                        <a:close/>
                        <a:moveTo>
                          <a:pt x="80" y="154"/>
                        </a:moveTo>
                        <a:cubicBezTo>
                          <a:pt x="80" y="159"/>
                          <a:pt x="83" y="163"/>
                          <a:pt x="88" y="163"/>
                        </a:cubicBezTo>
                        <a:cubicBezTo>
                          <a:pt x="92" y="164"/>
                          <a:pt x="96" y="162"/>
                          <a:pt x="99" y="160"/>
                        </a:cubicBezTo>
                        <a:cubicBezTo>
                          <a:pt x="104" y="157"/>
                          <a:pt x="106" y="153"/>
                          <a:pt x="106" y="148"/>
                        </a:cubicBezTo>
                        <a:cubicBezTo>
                          <a:pt x="106" y="146"/>
                          <a:pt x="105" y="145"/>
                          <a:pt x="105" y="144"/>
                        </a:cubicBezTo>
                        <a:cubicBezTo>
                          <a:pt x="102" y="140"/>
                          <a:pt x="98" y="139"/>
                          <a:pt x="93" y="139"/>
                        </a:cubicBezTo>
                        <a:cubicBezTo>
                          <a:pt x="87" y="140"/>
                          <a:pt x="84" y="142"/>
                          <a:pt x="82" y="147"/>
                        </a:cubicBezTo>
                        <a:cubicBezTo>
                          <a:pt x="81" y="149"/>
                          <a:pt x="81" y="152"/>
                          <a:pt x="80" y="154"/>
                        </a:cubicBezTo>
                        <a:close/>
                        <a:moveTo>
                          <a:pt x="373" y="117"/>
                        </a:moveTo>
                        <a:cubicBezTo>
                          <a:pt x="373" y="117"/>
                          <a:pt x="374" y="118"/>
                          <a:pt x="374" y="119"/>
                        </a:cubicBezTo>
                        <a:cubicBezTo>
                          <a:pt x="377" y="129"/>
                          <a:pt x="381" y="140"/>
                          <a:pt x="382" y="151"/>
                        </a:cubicBezTo>
                        <a:cubicBezTo>
                          <a:pt x="383" y="159"/>
                          <a:pt x="384" y="167"/>
                          <a:pt x="385" y="175"/>
                        </a:cubicBezTo>
                        <a:cubicBezTo>
                          <a:pt x="384" y="176"/>
                          <a:pt x="383" y="176"/>
                          <a:pt x="382" y="177"/>
                        </a:cubicBezTo>
                        <a:cubicBezTo>
                          <a:pt x="381" y="178"/>
                          <a:pt x="381" y="180"/>
                          <a:pt x="382" y="180"/>
                        </a:cubicBezTo>
                        <a:cubicBezTo>
                          <a:pt x="385" y="181"/>
                          <a:pt x="385" y="183"/>
                          <a:pt x="386" y="186"/>
                        </a:cubicBezTo>
                        <a:cubicBezTo>
                          <a:pt x="387" y="195"/>
                          <a:pt x="386" y="204"/>
                          <a:pt x="386" y="214"/>
                        </a:cubicBezTo>
                        <a:cubicBezTo>
                          <a:pt x="384" y="232"/>
                          <a:pt x="380" y="249"/>
                          <a:pt x="375" y="266"/>
                        </a:cubicBezTo>
                        <a:cubicBezTo>
                          <a:pt x="374" y="267"/>
                          <a:pt x="372" y="268"/>
                          <a:pt x="371" y="269"/>
                        </a:cubicBezTo>
                        <a:cubicBezTo>
                          <a:pt x="370" y="270"/>
                          <a:pt x="369" y="271"/>
                          <a:pt x="370" y="273"/>
                        </a:cubicBezTo>
                        <a:cubicBezTo>
                          <a:pt x="371" y="276"/>
                          <a:pt x="370" y="277"/>
                          <a:pt x="369" y="279"/>
                        </a:cubicBezTo>
                        <a:cubicBezTo>
                          <a:pt x="361" y="291"/>
                          <a:pt x="353" y="304"/>
                          <a:pt x="345" y="316"/>
                        </a:cubicBezTo>
                        <a:cubicBezTo>
                          <a:pt x="340" y="322"/>
                          <a:pt x="335" y="328"/>
                          <a:pt x="331" y="335"/>
                        </a:cubicBezTo>
                        <a:cubicBezTo>
                          <a:pt x="324" y="344"/>
                          <a:pt x="315" y="351"/>
                          <a:pt x="306" y="359"/>
                        </a:cubicBezTo>
                        <a:cubicBezTo>
                          <a:pt x="303" y="362"/>
                          <a:pt x="299" y="365"/>
                          <a:pt x="295" y="368"/>
                        </a:cubicBezTo>
                        <a:cubicBezTo>
                          <a:pt x="287" y="375"/>
                          <a:pt x="277" y="381"/>
                          <a:pt x="267" y="383"/>
                        </a:cubicBezTo>
                        <a:cubicBezTo>
                          <a:pt x="261" y="385"/>
                          <a:pt x="255" y="387"/>
                          <a:pt x="249" y="389"/>
                        </a:cubicBezTo>
                        <a:cubicBezTo>
                          <a:pt x="239" y="393"/>
                          <a:pt x="228" y="395"/>
                          <a:pt x="218" y="397"/>
                        </a:cubicBezTo>
                        <a:cubicBezTo>
                          <a:pt x="215" y="397"/>
                          <a:pt x="211" y="398"/>
                          <a:pt x="208" y="399"/>
                        </a:cubicBezTo>
                        <a:cubicBezTo>
                          <a:pt x="207" y="399"/>
                          <a:pt x="206" y="399"/>
                          <a:pt x="205" y="399"/>
                        </a:cubicBezTo>
                        <a:cubicBezTo>
                          <a:pt x="190" y="400"/>
                          <a:pt x="175" y="402"/>
                          <a:pt x="160" y="400"/>
                        </a:cubicBezTo>
                        <a:cubicBezTo>
                          <a:pt x="154" y="399"/>
                          <a:pt x="147" y="400"/>
                          <a:pt x="141" y="398"/>
                        </a:cubicBezTo>
                        <a:cubicBezTo>
                          <a:pt x="134" y="396"/>
                          <a:pt x="127" y="393"/>
                          <a:pt x="120" y="389"/>
                        </a:cubicBezTo>
                        <a:cubicBezTo>
                          <a:pt x="111" y="384"/>
                          <a:pt x="102" y="379"/>
                          <a:pt x="94" y="374"/>
                        </a:cubicBezTo>
                        <a:cubicBezTo>
                          <a:pt x="82" y="367"/>
                          <a:pt x="72" y="359"/>
                          <a:pt x="62" y="350"/>
                        </a:cubicBezTo>
                        <a:cubicBezTo>
                          <a:pt x="61" y="348"/>
                          <a:pt x="59" y="346"/>
                          <a:pt x="57" y="344"/>
                        </a:cubicBezTo>
                        <a:cubicBezTo>
                          <a:pt x="55" y="339"/>
                          <a:pt x="51" y="335"/>
                          <a:pt x="47" y="331"/>
                        </a:cubicBezTo>
                        <a:cubicBezTo>
                          <a:pt x="45" y="329"/>
                          <a:pt x="43" y="328"/>
                          <a:pt x="41" y="327"/>
                        </a:cubicBezTo>
                        <a:cubicBezTo>
                          <a:pt x="38" y="326"/>
                          <a:pt x="35" y="324"/>
                          <a:pt x="34" y="321"/>
                        </a:cubicBezTo>
                        <a:cubicBezTo>
                          <a:pt x="29" y="312"/>
                          <a:pt x="25" y="304"/>
                          <a:pt x="20" y="297"/>
                        </a:cubicBezTo>
                        <a:cubicBezTo>
                          <a:pt x="14" y="287"/>
                          <a:pt x="11" y="276"/>
                          <a:pt x="8" y="265"/>
                        </a:cubicBezTo>
                        <a:cubicBezTo>
                          <a:pt x="5" y="254"/>
                          <a:pt x="4" y="242"/>
                          <a:pt x="2" y="230"/>
                        </a:cubicBezTo>
                        <a:cubicBezTo>
                          <a:pt x="2" y="229"/>
                          <a:pt x="2" y="227"/>
                          <a:pt x="2" y="226"/>
                        </a:cubicBezTo>
                        <a:cubicBezTo>
                          <a:pt x="5" y="223"/>
                          <a:pt x="3" y="221"/>
                          <a:pt x="2" y="218"/>
                        </a:cubicBezTo>
                        <a:cubicBezTo>
                          <a:pt x="0" y="213"/>
                          <a:pt x="1" y="208"/>
                          <a:pt x="0" y="204"/>
                        </a:cubicBezTo>
                        <a:cubicBezTo>
                          <a:pt x="0" y="193"/>
                          <a:pt x="1" y="182"/>
                          <a:pt x="3" y="171"/>
                        </a:cubicBezTo>
                        <a:cubicBezTo>
                          <a:pt x="5" y="159"/>
                          <a:pt x="7" y="148"/>
                          <a:pt x="11" y="137"/>
                        </a:cubicBezTo>
                        <a:cubicBezTo>
                          <a:pt x="12" y="135"/>
                          <a:pt x="13" y="132"/>
                          <a:pt x="14" y="130"/>
                        </a:cubicBezTo>
                        <a:cubicBezTo>
                          <a:pt x="14" y="128"/>
                          <a:pt x="15" y="127"/>
                          <a:pt x="16" y="126"/>
                        </a:cubicBezTo>
                        <a:cubicBezTo>
                          <a:pt x="19" y="124"/>
                          <a:pt x="19" y="121"/>
                          <a:pt x="21" y="118"/>
                        </a:cubicBezTo>
                        <a:cubicBezTo>
                          <a:pt x="23" y="114"/>
                          <a:pt x="23" y="109"/>
                          <a:pt x="25" y="106"/>
                        </a:cubicBezTo>
                        <a:cubicBezTo>
                          <a:pt x="28" y="102"/>
                          <a:pt x="30" y="98"/>
                          <a:pt x="33" y="94"/>
                        </a:cubicBezTo>
                        <a:cubicBezTo>
                          <a:pt x="37" y="87"/>
                          <a:pt x="41" y="80"/>
                          <a:pt x="46" y="73"/>
                        </a:cubicBezTo>
                        <a:cubicBezTo>
                          <a:pt x="51" y="66"/>
                          <a:pt x="58" y="60"/>
                          <a:pt x="65" y="54"/>
                        </a:cubicBezTo>
                        <a:cubicBezTo>
                          <a:pt x="65" y="54"/>
                          <a:pt x="65" y="53"/>
                          <a:pt x="65" y="53"/>
                        </a:cubicBezTo>
                        <a:cubicBezTo>
                          <a:pt x="71" y="52"/>
                          <a:pt x="73" y="48"/>
                          <a:pt x="76" y="45"/>
                        </a:cubicBezTo>
                        <a:cubicBezTo>
                          <a:pt x="78" y="42"/>
                          <a:pt x="81" y="40"/>
                          <a:pt x="84" y="37"/>
                        </a:cubicBezTo>
                        <a:cubicBezTo>
                          <a:pt x="92" y="31"/>
                          <a:pt x="100" y="26"/>
                          <a:pt x="109" y="22"/>
                        </a:cubicBezTo>
                        <a:cubicBezTo>
                          <a:pt x="113" y="20"/>
                          <a:pt x="118" y="18"/>
                          <a:pt x="122" y="16"/>
                        </a:cubicBezTo>
                        <a:cubicBezTo>
                          <a:pt x="123" y="15"/>
                          <a:pt x="125" y="14"/>
                          <a:pt x="126" y="14"/>
                        </a:cubicBezTo>
                        <a:cubicBezTo>
                          <a:pt x="130" y="15"/>
                          <a:pt x="133" y="14"/>
                          <a:pt x="135" y="11"/>
                        </a:cubicBezTo>
                        <a:cubicBezTo>
                          <a:pt x="135" y="10"/>
                          <a:pt x="137" y="10"/>
                          <a:pt x="137" y="9"/>
                        </a:cubicBezTo>
                        <a:cubicBezTo>
                          <a:pt x="146" y="7"/>
                          <a:pt x="154" y="4"/>
                          <a:pt x="162" y="3"/>
                        </a:cubicBezTo>
                        <a:cubicBezTo>
                          <a:pt x="164" y="2"/>
                          <a:pt x="166" y="2"/>
                          <a:pt x="168" y="2"/>
                        </a:cubicBezTo>
                        <a:cubicBezTo>
                          <a:pt x="177" y="1"/>
                          <a:pt x="185" y="1"/>
                          <a:pt x="194" y="1"/>
                        </a:cubicBezTo>
                        <a:cubicBezTo>
                          <a:pt x="202" y="0"/>
                          <a:pt x="202" y="1"/>
                          <a:pt x="209" y="5"/>
                        </a:cubicBezTo>
                        <a:cubicBezTo>
                          <a:pt x="210" y="4"/>
                          <a:pt x="211" y="3"/>
                          <a:pt x="212" y="2"/>
                        </a:cubicBezTo>
                        <a:cubicBezTo>
                          <a:pt x="222" y="1"/>
                          <a:pt x="231" y="4"/>
                          <a:pt x="240" y="6"/>
                        </a:cubicBezTo>
                        <a:cubicBezTo>
                          <a:pt x="245" y="8"/>
                          <a:pt x="251" y="10"/>
                          <a:pt x="256" y="11"/>
                        </a:cubicBezTo>
                        <a:cubicBezTo>
                          <a:pt x="268" y="14"/>
                          <a:pt x="279" y="20"/>
                          <a:pt x="290" y="26"/>
                        </a:cubicBezTo>
                        <a:cubicBezTo>
                          <a:pt x="291" y="27"/>
                          <a:pt x="292" y="28"/>
                          <a:pt x="293" y="29"/>
                        </a:cubicBezTo>
                        <a:cubicBezTo>
                          <a:pt x="294" y="29"/>
                          <a:pt x="295" y="31"/>
                          <a:pt x="295" y="30"/>
                        </a:cubicBezTo>
                        <a:cubicBezTo>
                          <a:pt x="298" y="30"/>
                          <a:pt x="300" y="32"/>
                          <a:pt x="302" y="33"/>
                        </a:cubicBezTo>
                        <a:cubicBezTo>
                          <a:pt x="314" y="40"/>
                          <a:pt x="325" y="50"/>
                          <a:pt x="334" y="60"/>
                        </a:cubicBezTo>
                        <a:cubicBezTo>
                          <a:pt x="342" y="70"/>
                          <a:pt x="350" y="79"/>
                          <a:pt x="357" y="89"/>
                        </a:cubicBezTo>
                        <a:cubicBezTo>
                          <a:pt x="364" y="98"/>
                          <a:pt x="367" y="108"/>
                          <a:pt x="373" y="117"/>
                        </a:cubicBezTo>
                        <a:close/>
                        <a:moveTo>
                          <a:pt x="316" y="129"/>
                        </a:moveTo>
                        <a:cubicBezTo>
                          <a:pt x="316" y="129"/>
                          <a:pt x="316" y="129"/>
                          <a:pt x="316" y="129"/>
                        </a:cubicBezTo>
                        <a:cubicBezTo>
                          <a:pt x="316" y="129"/>
                          <a:pt x="316" y="129"/>
                          <a:pt x="315" y="129"/>
                        </a:cubicBezTo>
                        <a:cubicBezTo>
                          <a:pt x="316" y="129"/>
                          <a:pt x="316" y="129"/>
                          <a:pt x="316" y="130"/>
                        </a:cubicBezTo>
                        <a:cubicBezTo>
                          <a:pt x="316" y="130"/>
                          <a:pt x="316" y="129"/>
                          <a:pt x="316" y="129"/>
                        </a:cubicBezTo>
                        <a:close/>
                        <a:moveTo>
                          <a:pt x="108" y="107"/>
                        </a:moveTo>
                        <a:cubicBezTo>
                          <a:pt x="109" y="107"/>
                          <a:pt x="109" y="107"/>
                          <a:pt x="110" y="106"/>
                        </a:cubicBezTo>
                        <a:cubicBezTo>
                          <a:pt x="109" y="106"/>
                          <a:pt x="109" y="106"/>
                          <a:pt x="108" y="106"/>
                        </a:cubicBezTo>
                        <a:cubicBezTo>
                          <a:pt x="108" y="106"/>
                          <a:pt x="108" y="106"/>
                          <a:pt x="107" y="107"/>
                        </a:cubicBezTo>
                        <a:cubicBezTo>
                          <a:pt x="108" y="107"/>
                          <a:pt x="108" y="108"/>
                          <a:pt x="108" y="107"/>
                        </a:cubicBezTo>
                        <a:close/>
                      </a:path>
                    </a:pathLst>
                  </a:custGeom>
                  <a:solidFill>
                    <a:srgbClr val="FFC000"/>
                  </a:soli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xtLst/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381" name="Freeform 25"/>
                  <p:cNvSpPr>
                    <a:spLocks noEditPoints="1"/>
                  </p:cNvSpPr>
                  <p:nvPr/>
                </p:nvSpPr>
                <p:spPr bwMode="auto">
                  <a:xfrm>
                    <a:off x="4306" y="1504"/>
                    <a:ext cx="59" cy="58"/>
                  </a:xfrm>
                  <a:custGeom>
                    <a:avLst/>
                    <a:gdLst>
                      <a:gd name="T0" fmla="*/ 6 w 26"/>
                      <a:gd name="T1" fmla="*/ 16 h 25"/>
                      <a:gd name="T2" fmla="*/ 11 w 26"/>
                      <a:gd name="T3" fmla="*/ 19 h 25"/>
                      <a:gd name="T4" fmla="*/ 18 w 26"/>
                      <a:gd name="T5" fmla="*/ 16 h 25"/>
                      <a:gd name="T6" fmla="*/ 20 w 26"/>
                      <a:gd name="T7" fmla="*/ 9 h 25"/>
                      <a:gd name="T8" fmla="*/ 15 w 26"/>
                      <a:gd name="T9" fmla="*/ 5 h 25"/>
                      <a:gd name="T10" fmla="*/ 6 w 26"/>
                      <a:gd name="T11" fmla="*/ 16 h 25"/>
                      <a:gd name="T12" fmla="*/ 2 w 26"/>
                      <a:gd name="T13" fmla="*/ 8 h 25"/>
                      <a:gd name="T14" fmla="*/ 13 w 26"/>
                      <a:gd name="T15" fmla="*/ 0 h 25"/>
                      <a:gd name="T16" fmla="*/ 25 w 26"/>
                      <a:gd name="T17" fmla="*/ 5 h 25"/>
                      <a:gd name="T18" fmla="*/ 26 w 26"/>
                      <a:gd name="T19" fmla="*/ 9 h 25"/>
                      <a:gd name="T20" fmla="*/ 19 w 26"/>
                      <a:gd name="T21" fmla="*/ 21 h 25"/>
                      <a:gd name="T22" fmla="*/ 8 w 26"/>
                      <a:gd name="T23" fmla="*/ 24 h 25"/>
                      <a:gd name="T24" fmla="*/ 0 w 26"/>
                      <a:gd name="T25" fmla="*/ 15 h 25"/>
                      <a:gd name="T26" fmla="*/ 2 w 26"/>
                      <a:gd name="T27" fmla="*/ 8 h 25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</a:cxnLst>
                    <a:rect l="0" t="0" r="r" b="b"/>
                    <a:pathLst>
                      <a:path w="26" h="25">
                        <a:moveTo>
                          <a:pt x="6" y="16"/>
                        </a:moveTo>
                        <a:cubicBezTo>
                          <a:pt x="6" y="18"/>
                          <a:pt x="8" y="20"/>
                          <a:pt x="11" y="19"/>
                        </a:cubicBezTo>
                        <a:cubicBezTo>
                          <a:pt x="13" y="18"/>
                          <a:pt x="16" y="17"/>
                          <a:pt x="18" y="16"/>
                        </a:cubicBezTo>
                        <a:cubicBezTo>
                          <a:pt x="20" y="14"/>
                          <a:pt x="21" y="12"/>
                          <a:pt x="20" y="9"/>
                        </a:cubicBezTo>
                        <a:cubicBezTo>
                          <a:pt x="19" y="6"/>
                          <a:pt x="17" y="5"/>
                          <a:pt x="15" y="5"/>
                        </a:cubicBezTo>
                        <a:cubicBezTo>
                          <a:pt x="9" y="5"/>
                          <a:pt x="5" y="10"/>
                          <a:pt x="6" y="16"/>
                        </a:cubicBezTo>
                        <a:close/>
                        <a:moveTo>
                          <a:pt x="2" y="8"/>
                        </a:moveTo>
                        <a:cubicBezTo>
                          <a:pt x="4" y="3"/>
                          <a:pt x="7" y="1"/>
                          <a:pt x="13" y="0"/>
                        </a:cubicBezTo>
                        <a:cubicBezTo>
                          <a:pt x="18" y="0"/>
                          <a:pt x="22" y="1"/>
                          <a:pt x="25" y="5"/>
                        </a:cubicBezTo>
                        <a:cubicBezTo>
                          <a:pt x="25" y="6"/>
                          <a:pt x="26" y="7"/>
                          <a:pt x="26" y="9"/>
                        </a:cubicBezTo>
                        <a:cubicBezTo>
                          <a:pt x="26" y="14"/>
                          <a:pt x="24" y="18"/>
                          <a:pt x="19" y="21"/>
                        </a:cubicBezTo>
                        <a:cubicBezTo>
                          <a:pt x="16" y="23"/>
                          <a:pt x="12" y="25"/>
                          <a:pt x="8" y="24"/>
                        </a:cubicBezTo>
                        <a:cubicBezTo>
                          <a:pt x="3" y="24"/>
                          <a:pt x="0" y="20"/>
                          <a:pt x="0" y="15"/>
                        </a:cubicBezTo>
                        <a:cubicBezTo>
                          <a:pt x="1" y="13"/>
                          <a:pt x="1" y="10"/>
                          <a:pt x="2" y="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382" name="Freeform 26"/>
                  <p:cNvSpPr>
                    <a:spLocks/>
                  </p:cNvSpPr>
                  <p:nvPr/>
                </p:nvSpPr>
                <p:spPr bwMode="auto">
                  <a:xfrm>
                    <a:off x="4249" y="2003"/>
                    <a:ext cx="201" cy="199"/>
                  </a:xfrm>
                  <a:custGeom>
                    <a:avLst/>
                    <a:gdLst>
                      <a:gd name="T0" fmla="*/ 0 w 88"/>
                      <a:gd name="T1" fmla="*/ 27 h 87"/>
                      <a:gd name="T2" fmla="*/ 6 w 88"/>
                      <a:gd name="T3" fmla="*/ 0 h 87"/>
                      <a:gd name="T4" fmla="*/ 20 w 88"/>
                      <a:gd name="T5" fmla="*/ 13 h 87"/>
                      <a:gd name="T6" fmla="*/ 43 w 88"/>
                      <a:gd name="T7" fmla="*/ 27 h 87"/>
                      <a:gd name="T8" fmla="*/ 44 w 88"/>
                      <a:gd name="T9" fmla="*/ 27 h 87"/>
                      <a:gd name="T10" fmla="*/ 63 w 88"/>
                      <a:gd name="T11" fmla="*/ 37 h 87"/>
                      <a:gd name="T12" fmla="*/ 65 w 88"/>
                      <a:gd name="T13" fmla="*/ 38 h 87"/>
                      <a:gd name="T14" fmla="*/ 84 w 88"/>
                      <a:gd name="T15" fmla="*/ 46 h 87"/>
                      <a:gd name="T16" fmla="*/ 88 w 88"/>
                      <a:gd name="T17" fmla="*/ 48 h 87"/>
                      <a:gd name="T18" fmla="*/ 79 w 88"/>
                      <a:gd name="T19" fmla="*/ 64 h 87"/>
                      <a:gd name="T20" fmla="*/ 65 w 88"/>
                      <a:gd name="T21" fmla="*/ 86 h 87"/>
                      <a:gd name="T22" fmla="*/ 63 w 88"/>
                      <a:gd name="T23" fmla="*/ 87 h 87"/>
                      <a:gd name="T24" fmla="*/ 61 w 88"/>
                      <a:gd name="T25" fmla="*/ 85 h 87"/>
                      <a:gd name="T26" fmla="*/ 55 w 88"/>
                      <a:gd name="T27" fmla="*/ 60 h 87"/>
                      <a:gd name="T28" fmla="*/ 37 w 88"/>
                      <a:gd name="T29" fmla="*/ 37 h 87"/>
                      <a:gd name="T30" fmla="*/ 24 w 88"/>
                      <a:gd name="T31" fmla="*/ 29 h 87"/>
                      <a:gd name="T32" fmla="*/ 7 w 88"/>
                      <a:gd name="T33" fmla="*/ 27 h 87"/>
                      <a:gd name="T34" fmla="*/ 0 w 88"/>
                      <a:gd name="T35" fmla="*/ 27 h 87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</a:cxnLst>
                    <a:rect l="0" t="0" r="r" b="b"/>
                    <a:pathLst>
                      <a:path w="88" h="87">
                        <a:moveTo>
                          <a:pt x="0" y="27"/>
                        </a:moveTo>
                        <a:cubicBezTo>
                          <a:pt x="4" y="19"/>
                          <a:pt x="4" y="9"/>
                          <a:pt x="6" y="0"/>
                        </a:cubicBezTo>
                        <a:cubicBezTo>
                          <a:pt x="11" y="4"/>
                          <a:pt x="16" y="9"/>
                          <a:pt x="20" y="13"/>
                        </a:cubicBezTo>
                        <a:cubicBezTo>
                          <a:pt x="27" y="19"/>
                          <a:pt x="35" y="23"/>
                          <a:pt x="43" y="27"/>
                        </a:cubicBezTo>
                        <a:cubicBezTo>
                          <a:pt x="43" y="27"/>
                          <a:pt x="44" y="27"/>
                          <a:pt x="44" y="27"/>
                        </a:cubicBezTo>
                        <a:cubicBezTo>
                          <a:pt x="49" y="32"/>
                          <a:pt x="56" y="34"/>
                          <a:pt x="63" y="37"/>
                        </a:cubicBezTo>
                        <a:cubicBezTo>
                          <a:pt x="64" y="37"/>
                          <a:pt x="65" y="38"/>
                          <a:pt x="65" y="38"/>
                        </a:cubicBezTo>
                        <a:cubicBezTo>
                          <a:pt x="71" y="43"/>
                          <a:pt x="78" y="45"/>
                          <a:pt x="84" y="46"/>
                        </a:cubicBezTo>
                        <a:cubicBezTo>
                          <a:pt x="85" y="47"/>
                          <a:pt x="87" y="47"/>
                          <a:pt x="88" y="48"/>
                        </a:cubicBezTo>
                        <a:cubicBezTo>
                          <a:pt x="86" y="54"/>
                          <a:pt x="83" y="59"/>
                          <a:pt x="79" y="64"/>
                        </a:cubicBezTo>
                        <a:cubicBezTo>
                          <a:pt x="75" y="71"/>
                          <a:pt x="70" y="79"/>
                          <a:pt x="65" y="86"/>
                        </a:cubicBezTo>
                        <a:cubicBezTo>
                          <a:pt x="64" y="86"/>
                          <a:pt x="64" y="87"/>
                          <a:pt x="63" y="87"/>
                        </a:cubicBezTo>
                        <a:cubicBezTo>
                          <a:pt x="62" y="86"/>
                          <a:pt x="61" y="86"/>
                          <a:pt x="61" y="85"/>
                        </a:cubicBezTo>
                        <a:cubicBezTo>
                          <a:pt x="60" y="77"/>
                          <a:pt x="58" y="69"/>
                          <a:pt x="55" y="60"/>
                        </a:cubicBezTo>
                        <a:cubicBezTo>
                          <a:pt x="52" y="51"/>
                          <a:pt x="46" y="43"/>
                          <a:pt x="37" y="37"/>
                        </a:cubicBezTo>
                        <a:cubicBezTo>
                          <a:pt x="33" y="34"/>
                          <a:pt x="29" y="32"/>
                          <a:pt x="24" y="29"/>
                        </a:cubicBezTo>
                        <a:cubicBezTo>
                          <a:pt x="19" y="27"/>
                          <a:pt x="13" y="26"/>
                          <a:pt x="7" y="27"/>
                        </a:cubicBezTo>
                        <a:cubicBezTo>
                          <a:pt x="4" y="28"/>
                          <a:pt x="2" y="29"/>
                          <a:pt x="0" y="27"/>
                        </a:cubicBezTo>
                        <a:close/>
                      </a:path>
                    </a:pathLst>
                  </a:custGeom>
                  <a:solidFill>
                    <a:srgbClr val="FFC000"/>
                  </a:soli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xtLst/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383" name="Freeform 27"/>
                  <p:cNvSpPr>
                    <a:spLocks/>
                  </p:cNvSpPr>
                  <p:nvPr/>
                </p:nvSpPr>
                <p:spPr bwMode="auto">
                  <a:xfrm>
                    <a:off x="4189" y="1088"/>
                    <a:ext cx="208" cy="195"/>
                  </a:xfrm>
                  <a:custGeom>
                    <a:avLst/>
                    <a:gdLst>
                      <a:gd name="T0" fmla="*/ 0 w 91"/>
                      <a:gd name="T1" fmla="*/ 0 h 85"/>
                      <a:gd name="T2" fmla="*/ 30 w 91"/>
                      <a:gd name="T3" fmla="*/ 19 h 85"/>
                      <a:gd name="T4" fmla="*/ 60 w 91"/>
                      <a:gd name="T5" fmla="*/ 37 h 85"/>
                      <a:gd name="T6" fmla="*/ 91 w 91"/>
                      <a:gd name="T7" fmla="*/ 54 h 85"/>
                      <a:gd name="T8" fmla="*/ 76 w 91"/>
                      <a:gd name="T9" fmla="*/ 62 h 85"/>
                      <a:gd name="T10" fmla="*/ 52 w 91"/>
                      <a:gd name="T11" fmla="*/ 76 h 85"/>
                      <a:gd name="T12" fmla="*/ 46 w 91"/>
                      <a:gd name="T13" fmla="*/ 81 h 85"/>
                      <a:gd name="T14" fmla="*/ 43 w 91"/>
                      <a:gd name="T15" fmla="*/ 84 h 85"/>
                      <a:gd name="T16" fmla="*/ 38 w 91"/>
                      <a:gd name="T17" fmla="*/ 83 h 85"/>
                      <a:gd name="T18" fmla="*/ 34 w 91"/>
                      <a:gd name="T19" fmla="*/ 73 h 85"/>
                      <a:gd name="T20" fmla="*/ 25 w 91"/>
                      <a:gd name="T21" fmla="*/ 56 h 85"/>
                      <a:gd name="T22" fmla="*/ 10 w 91"/>
                      <a:gd name="T23" fmla="*/ 25 h 85"/>
                      <a:gd name="T24" fmla="*/ 5 w 91"/>
                      <a:gd name="T25" fmla="*/ 13 h 85"/>
                      <a:gd name="T26" fmla="*/ 0 w 91"/>
                      <a:gd name="T27" fmla="*/ 0 h 85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</a:cxnLst>
                    <a:rect l="0" t="0" r="r" b="b"/>
                    <a:pathLst>
                      <a:path w="91" h="85">
                        <a:moveTo>
                          <a:pt x="0" y="0"/>
                        </a:moveTo>
                        <a:cubicBezTo>
                          <a:pt x="11" y="7"/>
                          <a:pt x="21" y="13"/>
                          <a:pt x="30" y="19"/>
                        </a:cubicBezTo>
                        <a:cubicBezTo>
                          <a:pt x="40" y="25"/>
                          <a:pt x="50" y="31"/>
                          <a:pt x="60" y="37"/>
                        </a:cubicBezTo>
                        <a:cubicBezTo>
                          <a:pt x="70" y="43"/>
                          <a:pt x="81" y="47"/>
                          <a:pt x="91" y="54"/>
                        </a:cubicBezTo>
                        <a:cubicBezTo>
                          <a:pt x="86" y="58"/>
                          <a:pt x="81" y="60"/>
                          <a:pt x="76" y="62"/>
                        </a:cubicBezTo>
                        <a:cubicBezTo>
                          <a:pt x="67" y="65"/>
                          <a:pt x="60" y="71"/>
                          <a:pt x="52" y="76"/>
                        </a:cubicBezTo>
                        <a:cubicBezTo>
                          <a:pt x="50" y="77"/>
                          <a:pt x="48" y="80"/>
                          <a:pt x="46" y="81"/>
                        </a:cubicBezTo>
                        <a:cubicBezTo>
                          <a:pt x="45" y="82"/>
                          <a:pt x="44" y="83"/>
                          <a:pt x="43" y="84"/>
                        </a:cubicBezTo>
                        <a:cubicBezTo>
                          <a:pt x="41" y="85"/>
                          <a:pt x="40" y="85"/>
                          <a:pt x="38" y="83"/>
                        </a:cubicBezTo>
                        <a:cubicBezTo>
                          <a:pt x="37" y="80"/>
                          <a:pt x="35" y="77"/>
                          <a:pt x="34" y="73"/>
                        </a:cubicBezTo>
                        <a:cubicBezTo>
                          <a:pt x="31" y="68"/>
                          <a:pt x="28" y="62"/>
                          <a:pt x="25" y="56"/>
                        </a:cubicBezTo>
                        <a:cubicBezTo>
                          <a:pt x="20" y="46"/>
                          <a:pt x="14" y="36"/>
                          <a:pt x="10" y="25"/>
                        </a:cubicBezTo>
                        <a:cubicBezTo>
                          <a:pt x="9" y="21"/>
                          <a:pt x="6" y="17"/>
                          <a:pt x="5" y="13"/>
                        </a:cubicBezTo>
                        <a:cubicBezTo>
                          <a:pt x="3" y="9"/>
                          <a:pt x="2" y="5"/>
                          <a:pt x="0" y="0"/>
                        </a:cubicBezTo>
                        <a:close/>
                      </a:path>
                    </a:pathLst>
                  </a:custGeom>
                  <a:solidFill>
                    <a:srgbClr val="FFC000"/>
                  </a:soli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xtLst/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384" name="Freeform 28"/>
                  <p:cNvSpPr>
                    <a:spLocks/>
                  </p:cNvSpPr>
                  <p:nvPr/>
                </p:nvSpPr>
                <p:spPr bwMode="auto">
                  <a:xfrm>
                    <a:off x="4098" y="910"/>
                    <a:ext cx="2" cy="5"/>
                  </a:xfrm>
                  <a:custGeom>
                    <a:avLst/>
                    <a:gdLst>
                      <a:gd name="T0" fmla="*/ 1 w 1"/>
                      <a:gd name="T1" fmla="*/ 1 h 2"/>
                      <a:gd name="T2" fmla="*/ 0 w 1"/>
                      <a:gd name="T3" fmla="*/ 2 h 2"/>
                      <a:gd name="T4" fmla="*/ 0 w 1"/>
                      <a:gd name="T5" fmla="*/ 1 h 2"/>
                      <a:gd name="T6" fmla="*/ 0 w 1"/>
                      <a:gd name="T7" fmla="*/ 0 h 2"/>
                      <a:gd name="T8" fmla="*/ 1 w 1"/>
                      <a:gd name="T9" fmla="*/ 1 h 2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</a:cxnLst>
                    <a:rect l="0" t="0" r="r" b="b"/>
                    <a:pathLst>
                      <a:path w="1" h="2">
                        <a:moveTo>
                          <a:pt x="1" y="1"/>
                        </a:moveTo>
                        <a:cubicBezTo>
                          <a:pt x="1" y="1"/>
                          <a:pt x="1" y="2"/>
                          <a:pt x="0" y="2"/>
                        </a:cubicBezTo>
                        <a:cubicBezTo>
                          <a:pt x="0" y="2"/>
                          <a:pt x="0" y="1"/>
                          <a:pt x="0" y="1"/>
                        </a:cubicBezTo>
                        <a:cubicBezTo>
                          <a:pt x="0" y="1"/>
                          <a:pt x="0" y="1"/>
                          <a:pt x="0" y="0"/>
                        </a:cubicBezTo>
                        <a:cubicBezTo>
                          <a:pt x="1" y="1"/>
                          <a:pt x="1" y="1"/>
                          <a:pt x="1" y="1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385" name="Freeform 29"/>
                  <p:cNvSpPr>
                    <a:spLocks/>
                  </p:cNvSpPr>
                  <p:nvPr/>
                </p:nvSpPr>
                <p:spPr bwMode="auto">
                  <a:xfrm>
                    <a:off x="3991" y="1706"/>
                    <a:ext cx="198" cy="244"/>
                  </a:xfrm>
                  <a:custGeom>
                    <a:avLst/>
                    <a:gdLst>
                      <a:gd name="T0" fmla="*/ 2 w 87"/>
                      <a:gd name="T1" fmla="*/ 25 h 107"/>
                      <a:gd name="T2" fmla="*/ 52 w 87"/>
                      <a:gd name="T3" fmla="*/ 0 h 107"/>
                      <a:gd name="T4" fmla="*/ 53 w 87"/>
                      <a:gd name="T5" fmla="*/ 0 h 107"/>
                      <a:gd name="T6" fmla="*/ 56 w 87"/>
                      <a:gd name="T7" fmla="*/ 6 h 107"/>
                      <a:gd name="T8" fmla="*/ 62 w 87"/>
                      <a:gd name="T9" fmla="*/ 44 h 107"/>
                      <a:gd name="T10" fmla="*/ 64 w 87"/>
                      <a:gd name="T11" fmla="*/ 50 h 107"/>
                      <a:gd name="T12" fmla="*/ 72 w 87"/>
                      <a:gd name="T13" fmla="*/ 68 h 107"/>
                      <a:gd name="T14" fmla="*/ 85 w 87"/>
                      <a:gd name="T15" fmla="*/ 93 h 107"/>
                      <a:gd name="T16" fmla="*/ 87 w 87"/>
                      <a:gd name="T17" fmla="*/ 96 h 107"/>
                      <a:gd name="T18" fmla="*/ 78 w 87"/>
                      <a:gd name="T19" fmla="*/ 98 h 107"/>
                      <a:gd name="T20" fmla="*/ 62 w 87"/>
                      <a:gd name="T21" fmla="*/ 101 h 107"/>
                      <a:gd name="T22" fmla="*/ 53 w 87"/>
                      <a:gd name="T23" fmla="*/ 105 h 107"/>
                      <a:gd name="T24" fmla="*/ 47 w 87"/>
                      <a:gd name="T25" fmla="*/ 107 h 107"/>
                      <a:gd name="T26" fmla="*/ 48 w 87"/>
                      <a:gd name="T27" fmla="*/ 99 h 107"/>
                      <a:gd name="T28" fmla="*/ 48 w 87"/>
                      <a:gd name="T29" fmla="*/ 82 h 107"/>
                      <a:gd name="T30" fmla="*/ 46 w 87"/>
                      <a:gd name="T31" fmla="*/ 79 h 107"/>
                      <a:gd name="T32" fmla="*/ 44 w 87"/>
                      <a:gd name="T33" fmla="*/ 71 h 107"/>
                      <a:gd name="T34" fmla="*/ 40 w 87"/>
                      <a:gd name="T35" fmla="*/ 64 h 107"/>
                      <a:gd name="T36" fmla="*/ 36 w 87"/>
                      <a:gd name="T37" fmla="*/ 57 h 107"/>
                      <a:gd name="T38" fmla="*/ 27 w 87"/>
                      <a:gd name="T39" fmla="*/ 46 h 107"/>
                      <a:gd name="T40" fmla="*/ 12 w 87"/>
                      <a:gd name="T41" fmla="*/ 34 h 107"/>
                      <a:gd name="T42" fmla="*/ 5 w 87"/>
                      <a:gd name="T43" fmla="*/ 30 h 107"/>
                      <a:gd name="T44" fmla="*/ 0 w 87"/>
                      <a:gd name="T45" fmla="*/ 27 h 107"/>
                      <a:gd name="T46" fmla="*/ 2 w 87"/>
                      <a:gd name="T47" fmla="*/ 25 h 107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</a:cxnLst>
                    <a:rect l="0" t="0" r="r" b="b"/>
                    <a:pathLst>
                      <a:path w="87" h="107">
                        <a:moveTo>
                          <a:pt x="2" y="25"/>
                        </a:moveTo>
                        <a:cubicBezTo>
                          <a:pt x="19" y="17"/>
                          <a:pt x="36" y="8"/>
                          <a:pt x="52" y="0"/>
                        </a:cubicBezTo>
                        <a:cubicBezTo>
                          <a:pt x="52" y="0"/>
                          <a:pt x="53" y="0"/>
                          <a:pt x="53" y="0"/>
                        </a:cubicBezTo>
                        <a:cubicBezTo>
                          <a:pt x="56" y="1"/>
                          <a:pt x="56" y="4"/>
                          <a:pt x="56" y="6"/>
                        </a:cubicBezTo>
                        <a:cubicBezTo>
                          <a:pt x="56" y="19"/>
                          <a:pt x="59" y="32"/>
                          <a:pt x="62" y="44"/>
                        </a:cubicBezTo>
                        <a:cubicBezTo>
                          <a:pt x="63" y="46"/>
                          <a:pt x="64" y="48"/>
                          <a:pt x="64" y="50"/>
                        </a:cubicBezTo>
                        <a:cubicBezTo>
                          <a:pt x="65" y="57"/>
                          <a:pt x="68" y="62"/>
                          <a:pt x="72" y="68"/>
                        </a:cubicBezTo>
                        <a:cubicBezTo>
                          <a:pt x="76" y="76"/>
                          <a:pt x="81" y="85"/>
                          <a:pt x="85" y="93"/>
                        </a:cubicBezTo>
                        <a:cubicBezTo>
                          <a:pt x="86" y="94"/>
                          <a:pt x="86" y="95"/>
                          <a:pt x="87" y="96"/>
                        </a:cubicBezTo>
                        <a:cubicBezTo>
                          <a:pt x="83" y="97"/>
                          <a:pt x="81" y="97"/>
                          <a:pt x="78" y="98"/>
                        </a:cubicBezTo>
                        <a:cubicBezTo>
                          <a:pt x="72" y="99"/>
                          <a:pt x="67" y="99"/>
                          <a:pt x="62" y="101"/>
                        </a:cubicBezTo>
                        <a:cubicBezTo>
                          <a:pt x="59" y="102"/>
                          <a:pt x="56" y="103"/>
                          <a:pt x="53" y="105"/>
                        </a:cubicBezTo>
                        <a:cubicBezTo>
                          <a:pt x="51" y="106"/>
                          <a:pt x="49" y="106"/>
                          <a:pt x="47" y="107"/>
                        </a:cubicBezTo>
                        <a:cubicBezTo>
                          <a:pt x="47" y="104"/>
                          <a:pt x="47" y="101"/>
                          <a:pt x="48" y="99"/>
                        </a:cubicBezTo>
                        <a:cubicBezTo>
                          <a:pt x="49" y="93"/>
                          <a:pt x="48" y="88"/>
                          <a:pt x="48" y="82"/>
                        </a:cubicBezTo>
                        <a:cubicBezTo>
                          <a:pt x="48" y="81"/>
                          <a:pt x="47" y="80"/>
                          <a:pt x="46" y="79"/>
                        </a:cubicBezTo>
                        <a:cubicBezTo>
                          <a:pt x="45" y="76"/>
                          <a:pt x="44" y="74"/>
                          <a:pt x="44" y="71"/>
                        </a:cubicBezTo>
                        <a:cubicBezTo>
                          <a:pt x="43" y="69"/>
                          <a:pt x="42" y="66"/>
                          <a:pt x="40" y="64"/>
                        </a:cubicBezTo>
                        <a:cubicBezTo>
                          <a:pt x="39" y="61"/>
                          <a:pt x="37" y="59"/>
                          <a:pt x="36" y="57"/>
                        </a:cubicBezTo>
                        <a:cubicBezTo>
                          <a:pt x="34" y="52"/>
                          <a:pt x="31" y="49"/>
                          <a:pt x="27" y="46"/>
                        </a:cubicBezTo>
                        <a:cubicBezTo>
                          <a:pt x="22" y="42"/>
                          <a:pt x="18" y="37"/>
                          <a:pt x="12" y="34"/>
                        </a:cubicBezTo>
                        <a:cubicBezTo>
                          <a:pt x="10" y="32"/>
                          <a:pt x="8" y="31"/>
                          <a:pt x="5" y="30"/>
                        </a:cubicBezTo>
                        <a:cubicBezTo>
                          <a:pt x="4" y="29"/>
                          <a:pt x="2" y="28"/>
                          <a:pt x="0" y="27"/>
                        </a:cubicBezTo>
                        <a:cubicBezTo>
                          <a:pt x="1" y="26"/>
                          <a:pt x="2" y="25"/>
                          <a:pt x="2" y="25"/>
                        </a:cubicBezTo>
                        <a:close/>
                      </a:path>
                    </a:pathLst>
                  </a:custGeom>
                  <a:solidFill>
                    <a:srgbClr val="FFC000"/>
                  </a:soli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xtLst/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386" name="Freeform 30"/>
                  <p:cNvSpPr>
                    <a:spLocks/>
                  </p:cNvSpPr>
                  <p:nvPr/>
                </p:nvSpPr>
                <p:spPr bwMode="auto">
                  <a:xfrm>
                    <a:off x="3863" y="1232"/>
                    <a:ext cx="404" cy="197"/>
                  </a:xfrm>
                  <a:custGeom>
                    <a:avLst/>
                    <a:gdLst>
                      <a:gd name="T0" fmla="*/ 0 w 177"/>
                      <a:gd name="T1" fmla="*/ 1 h 86"/>
                      <a:gd name="T2" fmla="*/ 2 w 177"/>
                      <a:gd name="T3" fmla="*/ 0 h 86"/>
                      <a:gd name="T4" fmla="*/ 29 w 177"/>
                      <a:gd name="T5" fmla="*/ 4 h 86"/>
                      <a:gd name="T6" fmla="*/ 61 w 177"/>
                      <a:gd name="T7" fmla="*/ 9 h 86"/>
                      <a:gd name="T8" fmla="*/ 88 w 177"/>
                      <a:gd name="T9" fmla="*/ 13 h 86"/>
                      <a:gd name="T10" fmla="*/ 102 w 177"/>
                      <a:gd name="T11" fmla="*/ 14 h 86"/>
                      <a:gd name="T12" fmla="*/ 129 w 177"/>
                      <a:gd name="T13" fmla="*/ 19 h 86"/>
                      <a:gd name="T14" fmla="*/ 156 w 177"/>
                      <a:gd name="T15" fmla="*/ 24 h 86"/>
                      <a:gd name="T16" fmla="*/ 175 w 177"/>
                      <a:gd name="T17" fmla="*/ 27 h 86"/>
                      <a:gd name="T18" fmla="*/ 177 w 177"/>
                      <a:gd name="T19" fmla="*/ 28 h 86"/>
                      <a:gd name="T20" fmla="*/ 174 w 177"/>
                      <a:gd name="T21" fmla="*/ 31 h 86"/>
                      <a:gd name="T22" fmla="*/ 163 w 177"/>
                      <a:gd name="T23" fmla="*/ 43 h 86"/>
                      <a:gd name="T24" fmla="*/ 143 w 177"/>
                      <a:gd name="T25" fmla="*/ 69 h 86"/>
                      <a:gd name="T26" fmla="*/ 136 w 177"/>
                      <a:gd name="T27" fmla="*/ 81 h 86"/>
                      <a:gd name="T28" fmla="*/ 126 w 177"/>
                      <a:gd name="T29" fmla="*/ 84 h 86"/>
                      <a:gd name="T30" fmla="*/ 120 w 177"/>
                      <a:gd name="T31" fmla="*/ 80 h 86"/>
                      <a:gd name="T32" fmla="*/ 105 w 177"/>
                      <a:gd name="T33" fmla="*/ 71 h 86"/>
                      <a:gd name="T34" fmla="*/ 74 w 177"/>
                      <a:gd name="T35" fmla="*/ 50 h 86"/>
                      <a:gd name="T36" fmla="*/ 61 w 177"/>
                      <a:gd name="T37" fmla="*/ 41 h 86"/>
                      <a:gd name="T38" fmla="*/ 59 w 177"/>
                      <a:gd name="T39" fmla="*/ 40 h 86"/>
                      <a:gd name="T40" fmla="*/ 23 w 177"/>
                      <a:gd name="T41" fmla="*/ 16 h 86"/>
                      <a:gd name="T42" fmla="*/ 7 w 177"/>
                      <a:gd name="T43" fmla="*/ 7 h 86"/>
                      <a:gd name="T44" fmla="*/ 0 w 177"/>
                      <a:gd name="T45" fmla="*/ 1 h 86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</a:cxnLst>
                    <a:rect l="0" t="0" r="r" b="b"/>
                    <a:pathLst>
                      <a:path w="177" h="86">
                        <a:moveTo>
                          <a:pt x="0" y="1"/>
                        </a:moveTo>
                        <a:cubicBezTo>
                          <a:pt x="1" y="1"/>
                          <a:pt x="1" y="0"/>
                          <a:pt x="2" y="0"/>
                        </a:cubicBezTo>
                        <a:cubicBezTo>
                          <a:pt x="11" y="2"/>
                          <a:pt x="20" y="2"/>
                          <a:pt x="29" y="4"/>
                        </a:cubicBezTo>
                        <a:cubicBezTo>
                          <a:pt x="40" y="6"/>
                          <a:pt x="51" y="7"/>
                          <a:pt x="61" y="9"/>
                        </a:cubicBezTo>
                        <a:cubicBezTo>
                          <a:pt x="70" y="10"/>
                          <a:pt x="79" y="11"/>
                          <a:pt x="88" y="13"/>
                        </a:cubicBezTo>
                        <a:cubicBezTo>
                          <a:pt x="93" y="14"/>
                          <a:pt x="98" y="14"/>
                          <a:pt x="102" y="14"/>
                        </a:cubicBezTo>
                        <a:cubicBezTo>
                          <a:pt x="111" y="15"/>
                          <a:pt x="120" y="18"/>
                          <a:pt x="129" y="19"/>
                        </a:cubicBezTo>
                        <a:cubicBezTo>
                          <a:pt x="138" y="21"/>
                          <a:pt x="147" y="22"/>
                          <a:pt x="156" y="24"/>
                        </a:cubicBezTo>
                        <a:cubicBezTo>
                          <a:pt x="162" y="25"/>
                          <a:pt x="169" y="26"/>
                          <a:pt x="175" y="27"/>
                        </a:cubicBezTo>
                        <a:cubicBezTo>
                          <a:pt x="176" y="27"/>
                          <a:pt x="176" y="28"/>
                          <a:pt x="177" y="28"/>
                        </a:cubicBezTo>
                        <a:cubicBezTo>
                          <a:pt x="176" y="29"/>
                          <a:pt x="175" y="31"/>
                          <a:pt x="174" y="31"/>
                        </a:cubicBezTo>
                        <a:cubicBezTo>
                          <a:pt x="170" y="35"/>
                          <a:pt x="166" y="39"/>
                          <a:pt x="163" y="43"/>
                        </a:cubicBezTo>
                        <a:cubicBezTo>
                          <a:pt x="155" y="50"/>
                          <a:pt x="149" y="59"/>
                          <a:pt x="143" y="69"/>
                        </a:cubicBezTo>
                        <a:cubicBezTo>
                          <a:pt x="141" y="73"/>
                          <a:pt x="138" y="77"/>
                          <a:pt x="136" y="81"/>
                        </a:cubicBezTo>
                        <a:cubicBezTo>
                          <a:pt x="133" y="86"/>
                          <a:pt x="131" y="86"/>
                          <a:pt x="126" y="84"/>
                        </a:cubicBezTo>
                        <a:cubicBezTo>
                          <a:pt x="124" y="83"/>
                          <a:pt x="122" y="81"/>
                          <a:pt x="120" y="80"/>
                        </a:cubicBezTo>
                        <a:cubicBezTo>
                          <a:pt x="115" y="77"/>
                          <a:pt x="110" y="74"/>
                          <a:pt x="105" y="71"/>
                        </a:cubicBezTo>
                        <a:cubicBezTo>
                          <a:pt x="95" y="64"/>
                          <a:pt x="85" y="57"/>
                          <a:pt x="74" y="50"/>
                        </a:cubicBezTo>
                        <a:cubicBezTo>
                          <a:pt x="70" y="47"/>
                          <a:pt x="65" y="44"/>
                          <a:pt x="61" y="41"/>
                        </a:cubicBezTo>
                        <a:cubicBezTo>
                          <a:pt x="60" y="41"/>
                          <a:pt x="59" y="40"/>
                          <a:pt x="59" y="40"/>
                        </a:cubicBezTo>
                        <a:cubicBezTo>
                          <a:pt x="47" y="32"/>
                          <a:pt x="35" y="24"/>
                          <a:pt x="23" y="16"/>
                        </a:cubicBezTo>
                        <a:cubicBezTo>
                          <a:pt x="18" y="13"/>
                          <a:pt x="13" y="10"/>
                          <a:pt x="7" y="7"/>
                        </a:cubicBezTo>
                        <a:cubicBezTo>
                          <a:pt x="5" y="5"/>
                          <a:pt x="2" y="3"/>
                          <a:pt x="0" y="1"/>
                        </a:cubicBezTo>
                        <a:close/>
                      </a:path>
                    </a:pathLst>
                  </a:custGeom>
                  <a:solidFill>
                    <a:srgbClr val="FFC000"/>
                  </a:soli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xtLst/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387" name="Freeform 31"/>
                  <p:cNvSpPr>
                    <a:spLocks/>
                  </p:cNvSpPr>
                  <p:nvPr/>
                </p:nvSpPr>
                <p:spPr bwMode="auto">
                  <a:xfrm>
                    <a:off x="3623" y="1440"/>
                    <a:ext cx="537" cy="243"/>
                  </a:xfrm>
                  <a:custGeom>
                    <a:avLst/>
                    <a:gdLst>
                      <a:gd name="T0" fmla="*/ 0 w 235"/>
                      <a:gd name="T1" fmla="*/ 46 h 106"/>
                      <a:gd name="T2" fmla="*/ 8 w 235"/>
                      <a:gd name="T3" fmla="*/ 44 h 106"/>
                      <a:gd name="T4" fmla="*/ 44 w 235"/>
                      <a:gd name="T5" fmla="*/ 38 h 106"/>
                      <a:gd name="T6" fmla="*/ 90 w 235"/>
                      <a:gd name="T7" fmla="*/ 30 h 106"/>
                      <a:gd name="T8" fmla="*/ 116 w 235"/>
                      <a:gd name="T9" fmla="*/ 26 h 106"/>
                      <a:gd name="T10" fmla="*/ 155 w 235"/>
                      <a:gd name="T11" fmla="*/ 17 h 106"/>
                      <a:gd name="T12" fmla="*/ 187 w 235"/>
                      <a:gd name="T13" fmla="*/ 9 h 106"/>
                      <a:gd name="T14" fmla="*/ 221 w 235"/>
                      <a:gd name="T15" fmla="*/ 3 h 106"/>
                      <a:gd name="T16" fmla="*/ 231 w 235"/>
                      <a:gd name="T17" fmla="*/ 1 h 106"/>
                      <a:gd name="T18" fmla="*/ 234 w 235"/>
                      <a:gd name="T19" fmla="*/ 4 h 106"/>
                      <a:gd name="T20" fmla="*/ 228 w 235"/>
                      <a:gd name="T21" fmla="*/ 17 h 106"/>
                      <a:gd name="T22" fmla="*/ 221 w 235"/>
                      <a:gd name="T23" fmla="*/ 39 h 106"/>
                      <a:gd name="T24" fmla="*/ 214 w 235"/>
                      <a:gd name="T25" fmla="*/ 84 h 106"/>
                      <a:gd name="T26" fmla="*/ 215 w 235"/>
                      <a:gd name="T27" fmla="*/ 99 h 106"/>
                      <a:gd name="T28" fmla="*/ 215 w 235"/>
                      <a:gd name="T29" fmla="*/ 104 h 106"/>
                      <a:gd name="T30" fmla="*/ 213 w 235"/>
                      <a:gd name="T31" fmla="*/ 106 h 106"/>
                      <a:gd name="T32" fmla="*/ 208 w 235"/>
                      <a:gd name="T33" fmla="*/ 106 h 106"/>
                      <a:gd name="T34" fmla="*/ 184 w 235"/>
                      <a:gd name="T35" fmla="*/ 98 h 106"/>
                      <a:gd name="T36" fmla="*/ 172 w 235"/>
                      <a:gd name="T37" fmla="*/ 95 h 106"/>
                      <a:gd name="T38" fmla="*/ 111 w 235"/>
                      <a:gd name="T39" fmla="*/ 79 h 106"/>
                      <a:gd name="T40" fmla="*/ 52 w 235"/>
                      <a:gd name="T41" fmla="*/ 62 h 106"/>
                      <a:gd name="T42" fmla="*/ 43 w 235"/>
                      <a:gd name="T43" fmla="*/ 59 h 106"/>
                      <a:gd name="T44" fmla="*/ 6 w 235"/>
                      <a:gd name="T45" fmla="*/ 49 h 106"/>
                      <a:gd name="T46" fmla="*/ 0 w 235"/>
                      <a:gd name="T47" fmla="*/ 46 h 106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</a:cxnLst>
                    <a:rect l="0" t="0" r="r" b="b"/>
                    <a:pathLst>
                      <a:path w="235" h="106">
                        <a:moveTo>
                          <a:pt x="0" y="46"/>
                        </a:moveTo>
                        <a:cubicBezTo>
                          <a:pt x="3" y="45"/>
                          <a:pt x="5" y="45"/>
                          <a:pt x="8" y="44"/>
                        </a:cubicBezTo>
                        <a:cubicBezTo>
                          <a:pt x="20" y="42"/>
                          <a:pt x="32" y="40"/>
                          <a:pt x="44" y="38"/>
                        </a:cubicBezTo>
                        <a:cubicBezTo>
                          <a:pt x="60" y="36"/>
                          <a:pt x="75" y="33"/>
                          <a:pt x="90" y="30"/>
                        </a:cubicBezTo>
                        <a:cubicBezTo>
                          <a:pt x="98" y="28"/>
                          <a:pt x="107" y="27"/>
                          <a:pt x="116" y="26"/>
                        </a:cubicBezTo>
                        <a:cubicBezTo>
                          <a:pt x="129" y="23"/>
                          <a:pt x="142" y="21"/>
                          <a:pt x="155" y="17"/>
                        </a:cubicBezTo>
                        <a:cubicBezTo>
                          <a:pt x="166" y="13"/>
                          <a:pt x="176" y="11"/>
                          <a:pt x="187" y="9"/>
                        </a:cubicBezTo>
                        <a:cubicBezTo>
                          <a:pt x="198" y="6"/>
                          <a:pt x="210" y="4"/>
                          <a:pt x="221" y="3"/>
                        </a:cubicBezTo>
                        <a:cubicBezTo>
                          <a:pt x="225" y="2"/>
                          <a:pt x="228" y="1"/>
                          <a:pt x="231" y="1"/>
                        </a:cubicBezTo>
                        <a:cubicBezTo>
                          <a:pt x="233" y="0"/>
                          <a:pt x="235" y="2"/>
                          <a:pt x="234" y="4"/>
                        </a:cubicBezTo>
                        <a:cubicBezTo>
                          <a:pt x="232" y="8"/>
                          <a:pt x="231" y="13"/>
                          <a:pt x="228" y="17"/>
                        </a:cubicBezTo>
                        <a:cubicBezTo>
                          <a:pt x="225" y="24"/>
                          <a:pt x="223" y="31"/>
                          <a:pt x="221" y="39"/>
                        </a:cubicBezTo>
                        <a:cubicBezTo>
                          <a:pt x="217" y="53"/>
                          <a:pt x="216" y="69"/>
                          <a:pt x="214" y="84"/>
                        </a:cubicBezTo>
                        <a:cubicBezTo>
                          <a:pt x="214" y="89"/>
                          <a:pt x="215" y="94"/>
                          <a:pt x="215" y="99"/>
                        </a:cubicBezTo>
                        <a:cubicBezTo>
                          <a:pt x="215" y="101"/>
                          <a:pt x="215" y="102"/>
                          <a:pt x="215" y="104"/>
                        </a:cubicBezTo>
                        <a:cubicBezTo>
                          <a:pt x="215" y="105"/>
                          <a:pt x="214" y="106"/>
                          <a:pt x="213" y="106"/>
                        </a:cubicBezTo>
                        <a:cubicBezTo>
                          <a:pt x="211" y="106"/>
                          <a:pt x="210" y="106"/>
                          <a:pt x="208" y="106"/>
                        </a:cubicBezTo>
                        <a:cubicBezTo>
                          <a:pt x="200" y="103"/>
                          <a:pt x="192" y="102"/>
                          <a:pt x="184" y="98"/>
                        </a:cubicBezTo>
                        <a:cubicBezTo>
                          <a:pt x="181" y="97"/>
                          <a:pt x="176" y="96"/>
                          <a:pt x="172" y="95"/>
                        </a:cubicBezTo>
                        <a:cubicBezTo>
                          <a:pt x="152" y="90"/>
                          <a:pt x="131" y="84"/>
                          <a:pt x="111" y="79"/>
                        </a:cubicBezTo>
                        <a:cubicBezTo>
                          <a:pt x="91" y="74"/>
                          <a:pt x="71" y="68"/>
                          <a:pt x="52" y="62"/>
                        </a:cubicBezTo>
                        <a:cubicBezTo>
                          <a:pt x="49" y="61"/>
                          <a:pt x="46" y="60"/>
                          <a:pt x="43" y="59"/>
                        </a:cubicBezTo>
                        <a:cubicBezTo>
                          <a:pt x="31" y="56"/>
                          <a:pt x="18" y="52"/>
                          <a:pt x="6" y="49"/>
                        </a:cubicBezTo>
                        <a:cubicBezTo>
                          <a:pt x="4" y="48"/>
                          <a:pt x="1" y="48"/>
                          <a:pt x="0" y="46"/>
                        </a:cubicBezTo>
                        <a:close/>
                      </a:path>
                    </a:pathLst>
                  </a:custGeom>
                  <a:solidFill>
                    <a:srgbClr val="FFC000"/>
                  </a:soli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xtLst/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388" name="Freeform 32"/>
                  <p:cNvSpPr>
                    <a:spLocks/>
                  </p:cNvSpPr>
                  <p:nvPr/>
                </p:nvSpPr>
                <p:spPr bwMode="auto">
                  <a:xfrm>
                    <a:off x="3491" y="1763"/>
                    <a:ext cx="892" cy="1351"/>
                  </a:xfrm>
                  <a:custGeom>
                    <a:avLst/>
                    <a:gdLst>
                      <a:gd name="T0" fmla="*/ 47 w 391"/>
                      <a:gd name="T1" fmla="*/ 227 h 591"/>
                      <a:gd name="T2" fmla="*/ 28 w 391"/>
                      <a:gd name="T3" fmla="*/ 210 h 591"/>
                      <a:gd name="T4" fmla="*/ 10 w 391"/>
                      <a:gd name="T5" fmla="*/ 150 h 591"/>
                      <a:gd name="T6" fmla="*/ 51 w 391"/>
                      <a:gd name="T7" fmla="*/ 97 h 591"/>
                      <a:gd name="T8" fmla="*/ 100 w 391"/>
                      <a:gd name="T9" fmla="*/ 116 h 591"/>
                      <a:gd name="T10" fmla="*/ 102 w 391"/>
                      <a:gd name="T11" fmla="*/ 108 h 591"/>
                      <a:gd name="T12" fmla="*/ 120 w 391"/>
                      <a:gd name="T13" fmla="*/ 28 h 591"/>
                      <a:gd name="T14" fmla="*/ 152 w 391"/>
                      <a:gd name="T15" fmla="*/ 5 h 591"/>
                      <a:gd name="T16" fmla="*/ 211 w 391"/>
                      <a:gd name="T17" fmla="*/ 5 h 591"/>
                      <a:gd name="T18" fmla="*/ 243 w 391"/>
                      <a:gd name="T19" fmla="*/ 24 h 591"/>
                      <a:gd name="T20" fmla="*/ 260 w 391"/>
                      <a:gd name="T21" fmla="*/ 87 h 591"/>
                      <a:gd name="T22" fmla="*/ 256 w 391"/>
                      <a:gd name="T23" fmla="*/ 105 h 591"/>
                      <a:gd name="T24" fmla="*/ 278 w 391"/>
                      <a:gd name="T25" fmla="*/ 83 h 591"/>
                      <a:gd name="T26" fmla="*/ 328 w 391"/>
                      <a:gd name="T27" fmla="*/ 91 h 591"/>
                      <a:gd name="T28" fmla="*/ 318 w 391"/>
                      <a:gd name="T29" fmla="*/ 140 h 591"/>
                      <a:gd name="T30" fmla="*/ 317 w 391"/>
                      <a:gd name="T31" fmla="*/ 147 h 591"/>
                      <a:gd name="T32" fmla="*/ 372 w 391"/>
                      <a:gd name="T33" fmla="*/ 149 h 591"/>
                      <a:gd name="T34" fmla="*/ 387 w 391"/>
                      <a:gd name="T35" fmla="*/ 210 h 591"/>
                      <a:gd name="T36" fmla="*/ 353 w 391"/>
                      <a:gd name="T37" fmla="*/ 258 h 591"/>
                      <a:gd name="T38" fmla="*/ 322 w 391"/>
                      <a:gd name="T39" fmla="*/ 272 h 591"/>
                      <a:gd name="T40" fmla="*/ 360 w 391"/>
                      <a:gd name="T41" fmla="*/ 285 h 591"/>
                      <a:gd name="T42" fmla="*/ 344 w 391"/>
                      <a:gd name="T43" fmla="*/ 335 h 591"/>
                      <a:gd name="T44" fmla="*/ 318 w 391"/>
                      <a:gd name="T45" fmla="*/ 331 h 591"/>
                      <a:gd name="T46" fmla="*/ 344 w 391"/>
                      <a:gd name="T47" fmla="*/ 365 h 591"/>
                      <a:gd name="T48" fmla="*/ 326 w 391"/>
                      <a:gd name="T49" fmla="*/ 431 h 591"/>
                      <a:gd name="T50" fmla="*/ 262 w 391"/>
                      <a:gd name="T51" fmla="*/ 434 h 591"/>
                      <a:gd name="T52" fmla="*/ 246 w 391"/>
                      <a:gd name="T53" fmla="*/ 419 h 591"/>
                      <a:gd name="T54" fmla="*/ 243 w 391"/>
                      <a:gd name="T55" fmla="*/ 425 h 591"/>
                      <a:gd name="T56" fmla="*/ 245 w 391"/>
                      <a:gd name="T57" fmla="*/ 469 h 591"/>
                      <a:gd name="T58" fmla="*/ 247 w 391"/>
                      <a:gd name="T59" fmla="*/ 573 h 591"/>
                      <a:gd name="T60" fmla="*/ 215 w 391"/>
                      <a:gd name="T61" fmla="*/ 590 h 591"/>
                      <a:gd name="T62" fmla="*/ 158 w 391"/>
                      <a:gd name="T63" fmla="*/ 583 h 591"/>
                      <a:gd name="T64" fmla="*/ 157 w 391"/>
                      <a:gd name="T65" fmla="*/ 554 h 591"/>
                      <a:gd name="T66" fmla="*/ 155 w 391"/>
                      <a:gd name="T67" fmla="*/ 512 h 591"/>
                      <a:gd name="T68" fmla="*/ 153 w 391"/>
                      <a:gd name="T69" fmla="*/ 456 h 591"/>
                      <a:gd name="T70" fmla="*/ 152 w 391"/>
                      <a:gd name="T71" fmla="*/ 433 h 591"/>
                      <a:gd name="T72" fmla="*/ 153 w 391"/>
                      <a:gd name="T73" fmla="*/ 408 h 591"/>
                      <a:gd name="T74" fmla="*/ 99 w 391"/>
                      <a:gd name="T75" fmla="*/ 394 h 591"/>
                      <a:gd name="T76" fmla="*/ 94 w 391"/>
                      <a:gd name="T77" fmla="*/ 344 h 591"/>
                      <a:gd name="T78" fmla="*/ 60 w 391"/>
                      <a:gd name="T79" fmla="*/ 335 h 591"/>
                      <a:gd name="T80" fmla="*/ 11 w 391"/>
                      <a:gd name="T81" fmla="*/ 300 h 591"/>
                      <a:gd name="T82" fmla="*/ 2 w 391"/>
                      <a:gd name="T83" fmla="*/ 258 h 591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  <a:cxn ang="0">
                        <a:pos x="T72" y="T73"/>
                      </a:cxn>
                      <a:cxn ang="0">
                        <a:pos x="T74" y="T75"/>
                      </a:cxn>
                      <a:cxn ang="0">
                        <a:pos x="T76" y="T77"/>
                      </a:cxn>
                      <a:cxn ang="0">
                        <a:pos x="T78" y="T79"/>
                      </a:cxn>
                      <a:cxn ang="0">
                        <a:pos x="T80" y="T81"/>
                      </a:cxn>
                      <a:cxn ang="0">
                        <a:pos x="T82" y="T83"/>
                      </a:cxn>
                    </a:cxnLst>
                    <a:rect l="0" t="0" r="r" b="b"/>
                    <a:pathLst>
                      <a:path w="391" h="591">
                        <a:moveTo>
                          <a:pt x="25" y="230"/>
                        </a:moveTo>
                        <a:cubicBezTo>
                          <a:pt x="31" y="228"/>
                          <a:pt x="36" y="227"/>
                          <a:pt x="43" y="228"/>
                        </a:cubicBezTo>
                        <a:cubicBezTo>
                          <a:pt x="44" y="228"/>
                          <a:pt x="45" y="228"/>
                          <a:pt x="47" y="227"/>
                        </a:cubicBezTo>
                        <a:cubicBezTo>
                          <a:pt x="48" y="226"/>
                          <a:pt x="48" y="223"/>
                          <a:pt x="46" y="223"/>
                        </a:cubicBezTo>
                        <a:cubicBezTo>
                          <a:pt x="42" y="222"/>
                          <a:pt x="38" y="220"/>
                          <a:pt x="35" y="217"/>
                        </a:cubicBezTo>
                        <a:cubicBezTo>
                          <a:pt x="32" y="215"/>
                          <a:pt x="30" y="213"/>
                          <a:pt x="28" y="210"/>
                        </a:cubicBezTo>
                        <a:cubicBezTo>
                          <a:pt x="25" y="205"/>
                          <a:pt x="22" y="201"/>
                          <a:pt x="20" y="197"/>
                        </a:cubicBezTo>
                        <a:cubicBezTo>
                          <a:pt x="13" y="187"/>
                          <a:pt x="9" y="176"/>
                          <a:pt x="9" y="164"/>
                        </a:cubicBezTo>
                        <a:cubicBezTo>
                          <a:pt x="8" y="159"/>
                          <a:pt x="9" y="155"/>
                          <a:pt x="10" y="150"/>
                        </a:cubicBezTo>
                        <a:cubicBezTo>
                          <a:pt x="10" y="148"/>
                          <a:pt x="10" y="147"/>
                          <a:pt x="11" y="145"/>
                        </a:cubicBezTo>
                        <a:cubicBezTo>
                          <a:pt x="12" y="131"/>
                          <a:pt x="17" y="120"/>
                          <a:pt x="27" y="110"/>
                        </a:cubicBezTo>
                        <a:cubicBezTo>
                          <a:pt x="34" y="103"/>
                          <a:pt x="41" y="99"/>
                          <a:pt x="51" y="97"/>
                        </a:cubicBezTo>
                        <a:cubicBezTo>
                          <a:pt x="55" y="96"/>
                          <a:pt x="58" y="95"/>
                          <a:pt x="62" y="96"/>
                        </a:cubicBezTo>
                        <a:cubicBezTo>
                          <a:pt x="70" y="96"/>
                          <a:pt x="77" y="98"/>
                          <a:pt x="83" y="101"/>
                        </a:cubicBezTo>
                        <a:cubicBezTo>
                          <a:pt x="90" y="105"/>
                          <a:pt x="96" y="110"/>
                          <a:pt x="100" y="116"/>
                        </a:cubicBezTo>
                        <a:cubicBezTo>
                          <a:pt x="101" y="119"/>
                          <a:pt x="103" y="121"/>
                          <a:pt x="106" y="122"/>
                        </a:cubicBezTo>
                        <a:cubicBezTo>
                          <a:pt x="106" y="123"/>
                          <a:pt x="107" y="123"/>
                          <a:pt x="109" y="121"/>
                        </a:cubicBezTo>
                        <a:cubicBezTo>
                          <a:pt x="107" y="117"/>
                          <a:pt x="104" y="113"/>
                          <a:pt x="102" y="108"/>
                        </a:cubicBezTo>
                        <a:cubicBezTo>
                          <a:pt x="99" y="102"/>
                          <a:pt x="98" y="96"/>
                          <a:pt x="98" y="90"/>
                        </a:cubicBezTo>
                        <a:cubicBezTo>
                          <a:pt x="98" y="83"/>
                          <a:pt x="98" y="75"/>
                          <a:pt x="99" y="68"/>
                        </a:cubicBezTo>
                        <a:cubicBezTo>
                          <a:pt x="102" y="53"/>
                          <a:pt x="110" y="40"/>
                          <a:pt x="120" y="28"/>
                        </a:cubicBezTo>
                        <a:cubicBezTo>
                          <a:pt x="123" y="24"/>
                          <a:pt x="126" y="21"/>
                          <a:pt x="130" y="18"/>
                        </a:cubicBezTo>
                        <a:cubicBezTo>
                          <a:pt x="135" y="14"/>
                          <a:pt x="140" y="10"/>
                          <a:pt x="147" y="8"/>
                        </a:cubicBezTo>
                        <a:cubicBezTo>
                          <a:pt x="149" y="7"/>
                          <a:pt x="151" y="6"/>
                          <a:pt x="152" y="5"/>
                        </a:cubicBezTo>
                        <a:cubicBezTo>
                          <a:pt x="158" y="2"/>
                          <a:pt x="165" y="1"/>
                          <a:pt x="171" y="1"/>
                        </a:cubicBezTo>
                        <a:cubicBezTo>
                          <a:pt x="179" y="1"/>
                          <a:pt x="187" y="0"/>
                          <a:pt x="194" y="1"/>
                        </a:cubicBezTo>
                        <a:cubicBezTo>
                          <a:pt x="200" y="1"/>
                          <a:pt x="206" y="1"/>
                          <a:pt x="211" y="5"/>
                        </a:cubicBezTo>
                        <a:cubicBezTo>
                          <a:pt x="211" y="5"/>
                          <a:pt x="212" y="6"/>
                          <a:pt x="213" y="5"/>
                        </a:cubicBezTo>
                        <a:cubicBezTo>
                          <a:pt x="216" y="5"/>
                          <a:pt x="218" y="6"/>
                          <a:pt x="221" y="8"/>
                        </a:cubicBezTo>
                        <a:cubicBezTo>
                          <a:pt x="229" y="11"/>
                          <a:pt x="237" y="17"/>
                          <a:pt x="243" y="24"/>
                        </a:cubicBezTo>
                        <a:cubicBezTo>
                          <a:pt x="246" y="27"/>
                          <a:pt x="249" y="31"/>
                          <a:pt x="252" y="35"/>
                        </a:cubicBezTo>
                        <a:cubicBezTo>
                          <a:pt x="257" y="42"/>
                          <a:pt x="260" y="51"/>
                          <a:pt x="262" y="60"/>
                        </a:cubicBezTo>
                        <a:cubicBezTo>
                          <a:pt x="263" y="70"/>
                          <a:pt x="262" y="79"/>
                          <a:pt x="260" y="87"/>
                        </a:cubicBezTo>
                        <a:cubicBezTo>
                          <a:pt x="259" y="91"/>
                          <a:pt x="257" y="94"/>
                          <a:pt x="256" y="97"/>
                        </a:cubicBezTo>
                        <a:cubicBezTo>
                          <a:pt x="255" y="98"/>
                          <a:pt x="254" y="100"/>
                          <a:pt x="254" y="102"/>
                        </a:cubicBezTo>
                        <a:cubicBezTo>
                          <a:pt x="254" y="103"/>
                          <a:pt x="255" y="105"/>
                          <a:pt x="256" y="105"/>
                        </a:cubicBezTo>
                        <a:cubicBezTo>
                          <a:pt x="258" y="105"/>
                          <a:pt x="259" y="105"/>
                          <a:pt x="259" y="104"/>
                        </a:cubicBezTo>
                        <a:cubicBezTo>
                          <a:pt x="260" y="103"/>
                          <a:pt x="260" y="102"/>
                          <a:pt x="261" y="101"/>
                        </a:cubicBezTo>
                        <a:cubicBezTo>
                          <a:pt x="264" y="93"/>
                          <a:pt x="270" y="87"/>
                          <a:pt x="278" y="83"/>
                        </a:cubicBezTo>
                        <a:cubicBezTo>
                          <a:pt x="283" y="81"/>
                          <a:pt x="288" y="79"/>
                          <a:pt x="294" y="78"/>
                        </a:cubicBezTo>
                        <a:cubicBezTo>
                          <a:pt x="302" y="76"/>
                          <a:pt x="310" y="78"/>
                          <a:pt x="318" y="81"/>
                        </a:cubicBezTo>
                        <a:cubicBezTo>
                          <a:pt x="323" y="83"/>
                          <a:pt x="325" y="87"/>
                          <a:pt x="328" y="91"/>
                        </a:cubicBezTo>
                        <a:cubicBezTo>
                          <a:pt x="333" y="99"/>
                          <a:pt x="333" y="107"/>
                          <a:pt x="331" y="115"/>
                        </a:cubicBezTo>
                        <a:cubicBezTo>
                          <a:pt x="330" y="118"/>
                          <a:pt x="330" y="120"/>
                          <a:pt x="329" y="122"/>
                        </a:cubicBezTo>
                        <a:cubicBezTo>
                          <a:pt x="327" y="129"/>
                          <a:pt x="324" y="135"/>
                          <a:pt x="318" y="140"/>
                        </a:cubicBezTo>
                        <a:cubicBezTo>
                          <a:pt x="316" y="141"/>
                          <a:pt x="315" y="142"/>
                          <a:pt x="314" y="144"/>
                        </a:cubicBezTo>
                        <a:cubicBezTo>
                          <a:pt x="314" y="144"/>
                          <a:pt x="314" y="146"/>
                          <a:pt x="314" y="146"/>
                        </a:cubicBezTo>
                        <a:cubicBezTo>
                          <a:pt x="315" y="147"/>
                          <a:pt x="316" y="147"/>
                          <a:pt x="317" y="147"/>
                        </a:cubicBezTo>
                        <a:cubicBezTo>
                          <a:pt x="319" y="147"/>
                          <a:pt x="320" y="146"/>
                          <a:pt x="322" y="144"/>
                        </a:cubicBezTo>
                        <a:cubicBezTo>
                          <a:pt x="325" y="140"/>
                          <a:pt x="330" y="139"/>
                          <a:pt x="335" y="137"/>
                        </a:cubicBezTo>
                        <a:cubicBezTo>
                          <a:pt x="350" y="134"/>
                          <a:pt x="362" y="139"/>
                          <a:pt x="372" y="149"/>
                        </a:cubicBezTo>
                        <a:cubicBezTo>
                          <a:pt x="379" y="156"/>
                          <a:pt x="382" y="164"/>
                          <a:pt x="385" y="173"/>
                        </a:cubicBezTo>
                        <a:cubicBezTo>
                          <a:pt x="387" y="179"/>
                          <a:pt x="387" y="184"/>
                          <a:pt x="389" y="190"/>
                        </a:cubicBezTo>
                        <a:cubicBezTo>
                          <a:pt x="391" y="197"/>
                          <a:pt x="390" y="203"/>
                          <a:pt x="387" y="210"/>
                        </a:cubicBezTo>
                        <a:cubicBezTo>
                          <a:pt x="388" y="211"/>
                          <a:pt x="388" y="212"/>
                          <a:pt x="389" y="213"/>
                        </a:cubicBezTo>
                        <a:cubicBezTo>
                          <a:pt x="388" y="222"/>
                          <a:pt x="384" y="229"/>
                          <a:pt x="378" y="236"/>
                        </a:cubicBezTo>
                        <a:cubicBezTo>
                          <a:pt x="371" y="244"/>
                          <a:pt x="363" y="252"/>
                          <a:pt x="353" y="258"/>
                        </a:cubicBezTo>
                        <a:cubicBezTo>
                          <a:pt x="350" y="260"/>
                          <a:pt x="346" y="263"/>
                          <a:pt x="342" y="265"/>
                        </a:cubicBezTo>
                        <a:cubicBezTo>
                          <a:pt x="337" y="268"/>
                          <a:pt x="331" y="269"/>
                          <a:pt x="326" y="269"/>
                        </a:cubicBezTo>
                        <a:cubicBezTo>
                          <a:pt x="324" y="269"/>
                          <a:pt x="322" y="269"/>
                          <a:pt x="322" y="272"/>
                        </a:cubicBezTo>
                        <a:cubicBezTo>
                          <a:pt x="322" y="273"/>
                          <a:pt x="324" y="275"/>
                          <a:pt x="326" y="275"/>
                        </a:cubicBezTo>
                        <a:cubicBezTo>
                          <a:pt x="326" y="275"/>
                          <a:pt x="327" y="275"/>
                          <a:pt x="327" y="275"/>
                        </a:cubicBezTo>
                        <a:cubicBezTo>
                          <a:pt x="340" y="272"/>
                          <a:pt x="350" y="278"/>
                          <a:pt x="360" y="285"/>
                        </a:cubicBezTo>
                        <a:cubicBezTo>
                          <a:pt x="368" y="291"/>
                          <a:pt x="374" y="301"/>
                          <a:pt x="369" y="314"/>
                        </a:cubicBezTo>
                        <a:cubicBezTo>
                          <a:pt x="368" y="316"/>
                          <a:pt x="367" y="319"/>
                          <a:pt x="366" y="321"/>
                        </a:cubicBezTo>
                        <a:cubicBezTo>
                          <a:pt x="362" y="330"/>
                          <a:pt x="354" y="334"/>
                          <a:pt x="344" y="335"/>
                        </a:cubicBezTo>
                        <a:cubicBezTo>
                          <a:pt x="340" y="335"/>
                          <a:pt x="335" y="335"/>
                          <a:pt x="331" y="335"/>
                        </a:cubicBezTo>
                        <a:cubicBezTo>
                          <a:pt x="327" y="335"/>
                          <a:pt x="324" y="335"/>
                          <a:pt x="322" y="333"/>
                        </a:cubicBezTo>
                        <a:cubicBezTo>
                          <a:pt x="320" y="332"/>
                          <a:pt x="319" y="332"/>
                          <a:pt x="318" y="331"/>
                        </a:cubicBezTo>
                        <a:cubicBezTo>
                          <a:pt x="316" y="333"/>
                          <a:pt x="316" y="334"/>
                          <a:pt x="318" y="335"/>
                        </a:cubicBezTo>
                        <a:cubicBezTo>
                          <a:pt x="319" y="336"/>
                          <a:pt x="320" y="337"/>
                          <a:pt x="321" y="338"/>
                        </a:cubicBezTo>
                        <a:cubicBezTo>
                          <a:pt x="333" y="344"/>
                          <a:pt x="340" y="353"/>
                          <a:pt x="344" y="365"/>
                        </a:cubicBezTo>
                        <a:cubicBezTo>
                          <a:pt x="347" y="372"/>
                          <a:pt x="347" y="379"/>
                          <a:pt x="346" y="386"/>
                        </a:cubicBezTo>
                        <a:cubicBezTo>
                          <a:pt x="346" y="395"/>
                          <a:pt x="344" y="404"/>
                          <a:pt x="341" y="412"/>
                        </a:cubicBezTo>
                        <a:cubicBezTo>
                          <a:pt x="337" y="420"/>
                          <a:pt x="333" y="426"/>
                          <a:pt x="326" y="431"/>
                        </a:cubicBezTo>
                        <a:cubicBezTo>
                          <a:pt x="326" y="432"/>
                          <a:pt x="325" y="432"/>
                          <a:pt x="324" y="433"/>
                        </a:cubicBezTo>
                        <a:cubicBezTo>
                          <a:pt x="317" y="435"/>
                          <a:pt x="311" y="439"/>
                          <a:pt x="303" y="440"/>
                        </a:cubicBezTo>
                        <a:cubicBezTo>
                          <a:pt x="289" y="443"/>
                          <a:pt x="274" y="442"/>
                          <a:pt x="262" y="434"/>
                        </a:cubicBezTo>
                        <a:cubicBezTo>
                          <a:pt x="259" y="433"/>
                          <a:pt x="257" y="431"/>
                          <a:pt x="255" y="430"/>
                        </a:cubicBezTo>
                        <a:cubicBezTo>
                          <a:pt x="249" y="426"/>
                          <a:pt x="248" y="423"/>
                          <a:pt x="251" y="417"/>
                        </a:cubicBezTo>
                        <a:cubicBezTo>
                          <a:pt x="248" y="416"/>
                          <a:pt x="248" y="416"/>
                          <a:pt x="246" y="419"/>
                        </a:cubicBezTo>
                        <a:cubicBezTo>
                          <a:pt x="245" y="419"/>
                          <a:pt x="243" y="419"/>
                          <a:pt x="242" y="419"/>
                        </a:cubicBezTo>
                        <a:cubicBezTo>
                          <a:pt x="241" y="419"/>
                          <a:pt x="241" y="420"/>
                          <a:pt x="241" y="420"/>
                        </a:cubicBezTo>
                        <a:cubicBezTo>
                          <a:pt x="242" y="422"/>
                          <a:pt x="242" y="424"/>
                          <a:pt x="243" y="425"/>
                        </a:cubicBezTo>
                        <a:cubicBezTo>
                          <a:pt x="245" y="428"/>
                          <a:pt x="246" y="431"/>
                          <a:pt x="246" y="434"/>
                        </a:cubicBezTo>
                        <a:cubicBezTo>
                          <a:pt x="245" y="440"/>
                          <a:pt x="245" y="447"/>
                          <a:pt x="245" y="454"/>
                        </a:cubicBezTo>
                        <a:cubicBezTo>
                          <a:pt x="244" y="459"/>
                          <a:pt x="244" y="464"/>
                          <a:pt x="245" y="469"/>
                        </a:cubicBezTo>
                        <a:cubicBezTo>
                          <a:pt x="246" y="482"/>
                          <a:pt x="246" y="494"/>
                          <a:pt x="246" y="507"/>
                        </a:cubicBezTo>
                        <a:cubicBezTo>
                          <a:pt x="246" y="523"/>
                          <a:pt x="246" y="539"/>
                          <a:pt x="246" y="555"/>
                        </a:cubicBezTo>
                        <a:cubicBezTo>
                          <a:pt x="246" y="561"/>
                          <a:pt x="247" y="567"/>
                          <a:pt x="247" y="573"/>
                        </a:cubicBezTo>
                        <a:cubicBezTo>
                          <a:pt x="247" y="578"/>
                          <a:pt x="248" y="583"/>
                          <a:pt x="246" y="588"/>
                        </a:cubicBezTo>
                        <a:cubicBezTo>
                          <a:pt x="245" y="588"/>
                          <a:pt x="243" y="589"/>
                          <a:pt x="242" y="589"/>
                        </a:cubicBezTo>
                        <a:cubicBezTo>
                          <a:pt x="233" y="589"/>
                          <a:pt x="224" y="589"/>
                          <a:pt x="215" y="590"/>
                        </a:cubicBezTo>
                        <a:cubicBezTo>
                          <a:pt x="206" y="591"/>
                          <a:pt x="196" y="590"/>
                          <a:pt x="186" y="588"/>
                        </a:cubicBezTo>
                        <a:cubicBezTo>
                          <a:pt x="179" y="588"/>
                          <a:pt x="172" y="586"/>
                          <a:pt x="165" y="585"/>
                        </a:cubicBezTo>
                        <a:cubicBezTo>
                          <a:pt x="163" y="585"/>
                          <a:pt x="161" y="585"/>
                          <a:pt x="158" y="583"/>
                        </a:cubicBezTo>
                        <a:cubicBezTo>
                          <a:pt x="158" y="581"/>
                          <a:pt x="158" y="579"/>
                          <a:pt x="158" y="577"/>
                        </a:cubicBezTo>
                        <a:cubicBezTo>
                          <a:pt x="158" y="573"/>
                          <a:pt x="158" y="570"/>
                          <a:pt x="157" y="566"/>
                        </a:cubicBezTo>
                        <a:cubicBezTo>
                          <a:pt x="157" y="562"/>
                          <a:pt x="157" y="558"/>
                          <a:pt x="157" y="554"/>
                        </a:cubicBezTo>
                        <a:cubicBezTo>
                          <a:pt x="158" y="549"/>
                          <a:pt x="157" y="544"/>
                          <a:pt x="157" y="538"/>
                        </a:cubicBezTo>
                        <a:cubicBezTo>
                          <a:pt x="157" y="533"/>
                          <a:pt x="156" y="528"/>
                          <a:pt x="155" y="523"/>
                        </a:cubicBezTo>
                        <a:cubicBezTo>
                          <a:pt x="155" y="520"/>
                          <a:pt x="155" y="516"/>
                          <a:pt x="155" y="512"/>
                        </a:cubicBezTo>
                        <a:cubicBezTo>
                          <a:pt x="157" y="503"/>
                          <a:pt x="154" y="494"/>
                          <a:pt x="155" y="484"/>
                        </a:cubicBezTo>
                        <a:cubicBezTo>
                          <a:pt x="155" y="482"/>
                          <a:pt x="155" y="479"/>
                          <a:pt x="155" y="476"/>
                        </a:cubicBezTo>
                        <a:cubicBezTo>
                          <a:pt x="156" y="469"/>
                          <a:pt x="154" y="463"/>
                          <a:pt x="153" y="456"/>
                        </a:cubicBezTo>
                        <a:cubicBezTo>
                          <a:pt x="153" y="453"/>
                          <a:pt x="153" y="450"/>
                          <a:pt x="153" y="447"/>
                        </a:cubicBezTo>
                        <a:cubicBezTo>
                          <a:pt x="154" y="443"/>
                          <a:pt x="154" y="440"/>
                          <a:pt x="152" y="437"/>
                        </a:cubicBezTo>
                        <a:cubicBezTo>
                          <a:pt x="151" y="436"/>
                          <a:pt x="150" y="434"/>
                          <a:pt x="152" y="433"/>
                        </a:cubicBezTo>
                        <a:cubicBezTo>
                          <a:pt x="153" y="432"/>
                          <a:pt x="153" y="431"/>
                          <a:pt x="153" y="431"/>
                        </a:cubicBezTo>
                        <a:cubicBezTo>
                          <a:pt x="153" y="429"/>
                          <a:pt x="153" y="427"/>
                          <a:pt x="153" y="424"/>
                        </a:cubicBezTo>
                        <a:cubicBezTo>
                          <a:pt x="153" y="419"/>
                          <a:pt x="153" y="413"/>
                          <a:pt x="153" y="408"/>
                        </a:cubicBezTo>
                        <a:cubicBezTo>
                          <a:pt x="153" y="406"/>
                          <a:pt x="152" y="404"/>
                          <a:pt x="150" y="405"/>
                        </a:cubicBezTo>
                        <a:cubicBezTo>
                          <a:pt x="137" y="407"/>
                          <a:pt x="124" y="404"/>
                          <a:pt x="112" y="400"/>
                        </a:cubicBezTo>
                        <a:cubicBezTo>
                          <a:pt x="107" y="399"/>
                          <a:pt x="103" y="397"/>
                          <a:pt x="99" y="394"/>
                        </a:cubicBezTo>
                        <a:cubicBezTo>
                          <a:pt x="88" y="387"/>
                          <a:pt x="83" y="369"/>
                          <a:pt x="88" y="355"/>
                        </a:cubicBezTo>
                        <a:cubicBezTo>
                          <a:pt x="89" y="353"/>
                          <a:pt x="90" y="350"/>
                          <a:pt x="93" y="348"/>
                        </a:cubicBezTo>
                        <a:cubicBezTo>
                          <a:pt x="95" y="347"/>
                          <a:pt x="95" y="346"/>
                          <a:pt x="94" y="344"/>
                        </a:cubicBezTo>
                        <a:cubicBezTo>
                          <a:pt x="94" y="344"/>
                          <a:pt x="93" y="343"/>
                          <a:pt x="92" y="342"/>
                        </a:cubicBezTo>
                        <a:cubicBezTo>
                          <a:pt x="87" y="342"/>
                          <a:pt x="83" y="341"/>
                          <a:pt x="79" y="339"/>
                        </a:cubicBezTo>
                        <a:cubicBezTo>
                          <a:pt x="72" y="338"/>
                          <a:pt x="66" y="337"/>
                          <a:pt x="60" y="335"/>
                        </a:cubicBezTo>
                        <a:cubicBezTo>
                          <a:pt x="46" y="332"/>
                          <a:pt x="33" y="324"/>
                          <a:pt x="21" y="315"/>
                        </a:cubicBezTo>
                        <a:cubicBezTo>
                          <a:pt x="18" y="312"/>
                          <a:pt x="15" y="308"/>
                          <a:pt x="14" y="304"/>
                        </a:cubicBezTo>
                        <a:cubicBezTo>
                          <a:pt x="13" y="302"/>
                          <a:pt x="12" y="301"/>
                          <a:pt x="11" y="300"/>
                        </a:cubicBezTo>
                        <a:cubicBezTo>
                          <a:pt x="8" y="296"/>
                          <a:pt x="6" y="292"/>
                          <a:pt x="5" y="287"/>
                        </a:cubicBezTo>
                        <a:cubicBezTo>
                          <a:pt x="5" y="286"/>
                          <a:pt x="4" y="284"/>
                          <a:pt x="3" y="282"/>
                        </a:cubicBezTo>
                        <a:cubicBezTo>
                          <a:pt x="0" y="274"/>
                          <a:pt x="0" y="266"/>
                          <a:pt x="2" y="258"/>
                        </a:cubicBezTo>
                        <a:cubicBezTo>
                          <a:pt x="3" y="253"/>
                          <a:pt x="5" y="248"/>
                          <a:pt x="7" y="243"/>
                        </a:cubicBezTo>
                        <a:cubicBezTo>
                          <a:pt x="11" y="236"/>
                          <a:pt x="17" y="232"/>
                          <a:pt x="25" y="230"/>
                        </a:cubicBezTo>
                        <a:close/>
                      </a:path>
                    </a:pathLst>
                  </a:custGeom>
                  <a:solidFill>
                    <a:srgbClr val="00B050"/>
                  </a:solidFill>
                  <a:ln w="12700">
                    <a:solidFill>
                      <a:srgbClr val="000000"/>
                    </a:solidFill>
                    <a:round/>
                    <a:headEnd/>
                    <a:tailEnd/>
                  </a:ln>
                  <a:extLst/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389" name="Freeform 33"/>
                  <p:cNvSpPr>
                    <a:spLocks/>
                  </p:cNvSpPr>
                  <p:nvPr/>
                </p:nvSpPr>
                <p:spPr bwMode="auto">
                  <a:xfrm>
                    <a:off x="3518" y="2288"/>
                    <a:ext cx="9" cy="5"/>
                  </a:xfrm>
                  <a:custGeom>
                    <a:avLst/>
                    <a:gdLst>
                      <a:gd name="T0" fmla="*/ 4 w 4"/>
                      <a:gd name="T1" fmla="*/ 0 h 2"/>
                      <a:gd name="T2" fmla="*/ 2 w 4"/>
                      <a:gd name="T3" fmla="*/ 2 h 2"/>
                      <a:gd name="T4" fmla="*/ 0 w 4"/>
                      <a:gd name="T5" fmla="*/ 2 h 2"/>
                      <a:gd name="T6" fmla="*/ 4 w 4"/>
                      <a:gd name="T7" fmla="*/ 0 h 2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4" h="2">
                        <a:moveTo>
                          <a:pt x="4" y="0"/>
                        </a:moveTo>
                        <a:cubicBezTo>
                          <a:pt x="3" y="1"/>
                          <a:pt x="3" y="2"/>
                          <a:pt x="2" y="2"/>
                        </a:cubicBezTo>
                        <a:cubicBezTo>
                          <a:pt x="2" y="2"/>
                          <a:pt x="1" y="2"/>
                          <a:pt x="0" y="2"/>
                        </a:cubicBezTo>
                        <a:cubicBezTo>
                          <a:pt x="1" y="1"/>
                          <a:pt x="2" y="1"/>
                          <a:pt x="4" y="0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390" name="Freeform 34"/>
                  <p:cNvSpPr>
                    <a:spLocks/>
                  </p:cNvSpPr>
                  <p:nvPr/>
                </p:nvSpPr>
                <p:spPr bwMode="auto">
                  <a:xfrm>
                    <a:off x="3518" y="2293"/>
                    <a:ext cx="0" cy="0"/>
                  </a:xfrm>
                  <a:custGeom>
                    <a:avLst/>
                    <a:gdLst/>
                    <a:ahLst/>
                    <a:cxnLst>
                      <a:cxn ang="0">
                        <a:pos x="0" y="0"/>
                      </a:cxn>
                      <a:cxn ang="0">
                        <a:pos x="0" y="0"/>
                      </a:cxn>
                      <a:cxn ang="0">
                        <a:pos x="0" y="0"/>
                      </a:cxn>
                      <a:cxn ang="0">
                        <a:pos x="0" y="0"/>
                      </a:cxn>
                    </a:cxnLst>
                    <a:rect l="0" t="0" r="r" b="b"/>
                    <a:pathLst>
                      <a:path>
                        <a:moveTo>
                          <a:pt x="0" y="0"/>
                        </a:moveTo>
                        <a:cubicBezTo>
                          <a:pt x="0" y="0"/>
                          <a:pt x="0" y="0"/>
                          <a:pt x="0" y="0"/>
                        </a:cubicBezTo>
                        <a:cubicBezTo>
                          <a:pt x="0" y="0"/>
                          <a:pt x="0" y="0"/>
                          <a:pt x="0" y="0"/>
                        </a:cubicBezTo>
                        <a:cubicBezTo>
                          <a:pt x="0" y="0"/>
                          <a:pt x="0" y="0"/>
                          <a:pt x="0" y="0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391" name="Freeform 35"/>
                  <p:cNvSpPr>
                    <a:spLocks/>
                  </p:cNvSpPr>
                  <p:nvPr/>
                </p:nvSpPr>
                <p:spPr bwMode="auto">
                  <a:xfrm>
                    <a:off x="3518" y="2293"/>
                    <a:ext cx="0" cy="0"/>
                  </a:xfrm>
                  <a:custGeom>
                    <a:avLst/>
                    <a:gdLst/>
                    <a:ahLst/>
                    <a:cxnLst>
                      <a:cxn ang="0">
                        <a:pos x="0" y="0"/>
                      </a:cxn>
                      <a:cxn ang="0">
                        <a:pos x="0" y="0"/>
                      </a:cxn>
                      <a:cxn ang="0">
                        <a:pos x="0" y="0"/>
                      </a:cxn>
                      <a:cxn ang="0">
                        <a:pos x="0" y="0"/>
                      </a:cxn>
                    </a:cxnLst>
                    <a:rect l="0" t="0" r="r" b="b"/>
                    <a:pathLst>
                      <a:path>
                        <a:moveTo>
                          <a:pt x="0" y="0"/>
                        </a:moveTo>
                        <a:cubicBezTo>
                          <a:pt x="0" y="0"/>
                          <a:pt x="0" y="0"/>
                          <a:pt x="0" y="0"/>
                        </a:cubicBezTo>
                        <a:cubicBezTo>
                          <a:pt x="0" y="0"/>
                          <a:pt x="0" y="0"/>
                          <a:pt x="0" y="0"/>
                        </a:cubicBezTo>
                        <a:cubicBezTo>
                          <a:pt x="0" y="0"/>
                          <a:pt x="0" y="0"/>
                          <a:pt x="0" y="0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392" name="Freeform 36"/>
                  <p:cNvSpPr>
                    <a:spLocks/>
                  </p:cNvSpPr>
                  <p:nvPr/>
                </p:nvSpPr>
                <p:spPr bwMode="auto">
                  <a:xfrm>
                    <a:off x="3518" y="2293"/>
                    <a:ext cx="0" cy="0"/>
                  </a:xfrm>
                  <a:custGeom>
                    <a:avLst/>
                    <a:gdLst/>
                    <a:ahLst/>
                    <a:cxnLst>
                      <a:cxn ang="0">
                        <a:pos x="0" y="0"/>
                      </a:cxn>
                      <a:cxn ang="0">
                        <a:pos x="0" y="0"/>
                      </a:cxn>
                      <a:cxn ang="0">
                        <a:pos x="0" y="0"/>
                      </a:cxn>
                      <a:cxn ang="0">
                        <a:pos x="0" y="0"/>
                      </a:cxn>
                    </a:cxnLst>
                    <a:rect l="0" t="0" r="r" b="b"/>
                    <a:pathLst>
                      <a:path>
                        <a:moveTo>
                          <a:pt x="0" y="0"/>
                        </a:moveTo>
                        <a:cubicBezTo>
                          <a:pt x="0" y="0"/>
                          <a:pt x="0" y="0"/>
                          <a:pt x="0" y="0"/>
                        </a:cubicBezTo>
                        <a:cubicBezTo>
                          <a:pt x="0" y="0"/>
                          <a:pt x="0" y="0"/>
                          <a:pt x="0" y="0"/>
                        </a:cubicBezTo>
                        <a:cubicBezTo>
                          <a:pt x="0" y="0"/>
                          <a:pt x="0" y="0"/>
                          <a:pt x="0" y="0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393" name="Freeform 37"/>
                  <p:cNvSpPr>
                    <a:spLocks/>
                  </p:cNvSpPr>
                  <p:nvPr/>
                </p:nvSpPr>
                <p:spPr bwMode="auto">
                  <a:xfrm>
                    <a:off x="3518" y="2293"/>
                    <a:ext cx="0" cy="2"/>
                  </a:xfrm>
                  <a:custGeom>
                    <a:avLst/>
                    <a:gdLst>
                      <a:gd name="T0" fmla="*/ 1 h 1"/>
                      <a:gd name="T1" fmla="*/ 0 h 1"/>
                      <a:gd name="T2" fmla="*/ 0 h 1"/>
                      <a:gd name="T3" fmla="*/ 0 h 1"/>
                      <a:gd name="T4" fmla="*/ 1 h 1"/>
                    </a:gdLst>
                    <a:ahLst/>
                    <a:cxnLst>
                      <a:cxn ang="0">
                        <a:pos x="0" y="T0"/>
                      </a:cxn>
                      <a:cxn ang="0">
                        <a:pos x="0" y="T1"/>
                      </a:cxn>
                      <a:cxn ang="0">
                        <a:pos x="0" y="T2"/>
                      </a:cxn>
                      <a:cxn ang="0">
                        <a:pos x="0" y="T3"/>
                      </a:cxn>
                      <a:cxn ang="0">
                        <a:pos x="0" y="T4"/>
                      </a:cxn>
                    </a:cxnLst>
                    <a:rect l="0" t="0" r="r" b="b"/>
                    <a:pathLst>
                      <a:path h="1">
                        <a:moveTo>
                          <a:pt x="0" y="1"/>
                        </a:moveTo>
                        <a:cubicBezTo>
                          <a:pt x="0" y="0"/>
                          <a:pt x="0" y="0"/>
                          <a:pt x="0" y="0"/>
                        </a:cubicBezTo>
                        <a:cubicBezTo>
                          <a:pt x="0" y="0"/>
                          <a:pt x="0" y="0"/>
                          <a:pt x="0" y="0"/>
                        </a:cubicBezTo>
                        <a:cubicBezTo>
                          <a:pt x="0" y="0"/>
                          <a:pt x="0" y="0"/>
                          <a:pt x="0" y="0"/>
                        </a:cubicBezTo>
                        <a:cubicBezTo>
                          <a:pt x="0" y="0"/>
                          <a:pt x="0" y="1"/>
                          <a:pt x="0" y="1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394" name="Freeform 38"/>
                  <p:cNvSpPr>
                    <a:spLocks/>
                  </p:cNvSpPr>
                  <p:nvPr/>
                </p:nvSpPr>
                <p:spPr bwMode="auto">
                  <a:xfrm>
                    <a:off x="3502" y="2295"/>
                    <a:ext cx="16" cy="16"/>
                  </a:xfrm>
                  <a:custGeom>
                    <a:avLst/>
                    <a:gdLst>
                      <a:gd name="T0" fmla="*/ 0 w 7"/>
                      <a:gd name="T1" fmla="*/ 7 h 7"/>
                      <a:gd name="T2" fmla="*/ 7 w 7"/>
                      <a:gd name="T3" fmla="*/ 0 h 7"/>
                      <a:gd name="T4" fmla="*/ 6 w 7"/>
                      <a:gd name="T5" fmla="*/ 0 h 7"/>
                      <a:gd name="T6" fmla="*/ 6 w 7"/>
                      <a:gd name="T7" fmla="*/ 1 h 7"/>
                      <a:gd name="T8" fmla="*/ 5 w 7"/>
                      <a:gd name="T9" fmla="*/ 2 h 7"/>
                      <a:gd name="T10" fmla="*/ 4 w 7"/>
                      <a:gd name="T11" fmla="*/ 3 h 7"/>
                      <a:gd name="T12" fmla="*/ 3 w 7"/>
                      <a:gd name="T13" fmla="*/ 4 h 7"/>
                      <a:gd name="T14" fmla="*/ 0 w 7"/>
                      <a:gd name="T15" fmla="*/ 7 h 7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</a:cxnLst>
                    <a:rect l="0" t="0" r="r" b="b"/>
                    <a:pathLst>
                      <a:path w="7" h="7">
                        <a:moveTo>
                          <a:pt x="0" y="7"/>
                        </a:moveTo>
                        <a:cubicBezTo>
                          <a:pt x="1" y="3"/>
                          <a:pt x="4" y="1"/>
                          <a:pt x="7" y="0"/>
                        </a:cubicBezTo>
                        <a:cubicBezTo>
                          <a:pt x="7" y="0"/>
                          <a:pt x="6" y="0"/>
                          <a:pt x="6" y="0"/>
                        </a:cubicBezTo>
                        <a:cubicBezTo>
                          <a:pt x="6" y="1"/>
                          <a:pt x="6" y="1"/>
                          <a:pt x="6" y="1"/>
                        </a:cubicBezTo>
                        <a:cubicBezTo>
                          <a:pt x="5" y="2"/>
                          <a:pt x="5" y="2"/>
                          <a:pt x="5" y="2"/>
                        </a:cubicBezTo>
                        <a:cubicBezTo>
                          <a:pt x="5" y="3"/>
                          <a:pt x="4" y="3"/>
                          <a:pt x="4" y="3"/>
                        </a:cubicBezTo>
                        <a:cubicBezTo>
                          <a:pt x="4" y="4"/>
                          <a:pt x="4" y="4"/>
                          <a:pt x="3" y="4"/>
                        </a:cubicBezTo>
                        <a:cubicBezTo>
                          <a:pt x="3" y="5"/>
                          <a:pt x="2" y="6"/>
                          <a:pt x="0" y="7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395" name="Freeform 39"/>
                  <p:cNvSpPr>
                    <a:spLocks/>
                  </p:cNvSpPr>
                  <p:nvPr/>
                </p:nvSpPr>
                <p:spPr bwMode="auto">
                  <a:xfrm>
                    <a:off x="3502" y="2311"/>
                    <a:ext cx="0" cy="0"/>
                  </a:xfrm>
                  <a:custGeom>
                    <a:avLst/>
                    <a:gdLst/>
                    <a:ahLst/>
                    <a:cxnLst>
                      <a:cxn ang="0">
                        <a:pos x="0" y="0"/>
                      </a:cxn>
                      <a:cxn ang="0">
                        <a:pos x="0" y="0"/>
                      </a:cxn>
                      <a:cxn ang="0">
                        <a:pos x="0" y="0"/>
                      </a:cxn>
                      <a:cxn ang="0">
                        <a:pos x="0" y="0"/>
                      </a:cxn>
                    </a:cxnLst>
                    <a:rect l="0" t="0" r="r" b="b"/>
                    <a:pathLst>
                      <a:path>
                        <a:moveTo>
                          <a:pt x="0" y="0"/>
                        </a:moveTo>
                        <a:cubicBezTo>
                          <a:pt x="0" y="0"/>
                          <a:pt x="0" y="0"/>
                          <a:pt x="0" y="0"/>
                        </a:cubicBezTo>
                        <a:cubicBezTo>
                          <a:pt x="0" y="0"/>
                          <a:pt x="0" y="0"/>
                          <a:pt x="0" y="0"/>
                        </a:cubicBezTo>
                        <a:cubicBezTo>
                          <a:pt x="0" y="0"/>
                          <a:pt x="0" y="0"/>
                          <a:pt x="0" y="0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396" name="Freeform 40"/>
                  <p:cNvSpPr>
                    <a:spLocks/>
                  </p:cNvSpPr>
                  <p:nvPr/>
                </p:nvSpPr>
                <p:spPr bwMode="auto">
                  <a:xfrm>
                    <a:off x="3502" y="2311"/>
                    <a:ext cx="0" cy="0"/>
                  </a:xfrm>
                  <a:custGeom>
                    <a:avLst/>
                    <a:gdLst/>
                    <a:ahLst/>
                    <a:cxnLst>
                      <a:cxn ang="0">
                        <a:pos x="0" y="0"/>
                      </a:cxn>
                      <a:cxn ang="0">
                        <a:pos x="0" y="0"/>
                      </a:cxn>
                      <a:cxn ang="0">
                        <a:pos x="0" y="0"/>
                      </a:cxn>
                    </a:cxnLst>
                    <a:rect l="0" t="0" r="r" b="b"/>
                    <a:pathLst>
                      <a:path>
                        <a:moveTo>
                          <a:pt x="0" y="0"/>
                        </a:moveTo>
                        <a:cubicBezTo>
                          <a:pt x="0" y="0"/>
                          <a:pt x="0" y="0"/>
                          <a:pt x="0" y="0"/>
                        </a:cubicBezTo>
                        <a:cubicBezTo>
                          <a:pt x="0" y="0"/>
                          <a:pt x="0" y="0"/>
                          <a:pt x="0" y="0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397" name="Freeform 41"/>
                  <p:cNvSpPr>
                    <a:spLocks/>
                  </p:cNvSpPr>
                  <p:nvPr/>
                </p:nvSpPr>
                <p:spPr bwMode="auto">
                  <a:xfrm>
                    <a:off x="3495" y="2311"/>
                    <a:ext cx="7" cy="12"/>
                  </a:xfrm>
                  <a:custGeom>
                    <a:avLst/>
                    <a:gdLst>
                      <a:gd name="T0" fmla="*/ 0 w 3"/>
                      <a:gd name="T1" fmla="*/ 5 h 5"/>
                      <a:gd name="T2" fmla="*/ 3 w 3"/>
                      <a:gd name="T3" fmla="*/ 0 h 5"/>
                      <a:gd name="T4" fmla="*/ 0 w 3"/>
                      <a:gd name="T5" fmla="*/ 5 h 5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</a:cxnLst>
                    <a:rect l="0" t="0" r="r" b="b"/>
                    <a:pathLst>
                      <a:path w="3" h="5">
                        <a:moveTo>
                          <a:pt x="0" y="5"/>
                        </a:moveTo>
                        <a:cubicBezTo>
                          <a:pt x="1" y="2"/>
                          <a:pt x="1" y="0"/>
                          <a:pt x="3" y="0"/>
                        </a:cubicBezTo>
                        <a:cubicBezTo>
                          <a:pt x="3" y="2"/>
                          <a:pt x="3" y="3"/>
                          <a:pt x="0" y="5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398" name="Freeform 42"/>
                  <p:cNvSpPr>
                    <a:spLocks/>
                  </p:cNvSpPr>
                  <p:nvPr/>
                </p:nvSpPr>
                <p:spPr bwMode="auto">
                  <a:xfrm>
                    <a:off x="2637" y="2622"/>
                    <a:ext cx="132" cy="140"/>
                  </a:xfrm>
                  <a:custGeom>
                    <a:avLst/>
                    <a:gdLst>
                      <a:gd name="T0" fmla="*/ 52 w 58"/>
                      <a:gd name="T1" fmla="*/ 2 h 61"/>
                      <a:gd name="T2" fmla="*/ 55 w 58"/>
                      <a:gd name="T3" fmla="*/ 3 h 61"/>
                      <a:gd name="T4" fmla="*/ 56 w 58"/>
                      <a:gd name="T5" fmla="*/ 5 h 61"/>
                      <a:gd name="T6" fmla="*/ 58 w 58"/>
                      <a:gd name="T7" fmla="*/ 56 h 61"/>
                      <a:gd name="T8" fmla="*/ 57 w 58"/>
                      <a:gd name="T9" fmla="*/ 59 h 61"/>
                      <a:gd name="T10" fmla="*/ 5 w 58"/>
                      <a:gd name="T11" fmla="*/ 58 h 61"/>
                      <a:gd name="T12" fmla="*/ 2 w 58"/>
                      <a:gd name="T13" fmla="*/ 0 h 61"/>
                      <a:gd name="T14" fmla="*/ 6 w 58"/>
                      <a:gd name="T15" fmla="*/ 0 h 61"/>
                      <a:gd name="T16" fmla="*/ 35 w 58"/>
                      <a:gd name="T17" fmla="*/ 1 h 61"/>
                      <a:gd name="T18" fmla="*/ 52 w 58"/>
                      <a:gd name="T19" fmla="*/ 2 h 61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8" h="61">
                        <a:moveTo>
                          <a:pt x="52" y="2"/>
                        </a:moveTo>
                        <a:cubicBezTo>
                          <a:pt x="53" y="2"/>
                          <a:pt x="54" y="3"/>
                          <a:pt x="55" y="3"/>
                        </a:cubicBezTo>
                        <a:cubicBezTo>
                          <a:pt x="56" y="4"/>
                          <a:pt x="56" y="4"/>
                          <a:pt x="56" y="5"/>
                        </a:cubicBezTo>
                        <a:cubicBezTo>
                          <a:pt x="57" y="22"/>
                          <a:pt x="56" y="39"/>
                          <a:pt x="58" y="56"/>
                        </a:cubicBezTo>
                        <a:cubicBezTo>
                          <a:pt x="58" y="57"/>
                          <a:pt x="57" y="58"/>
                          <a:pt x="57" y="59"/>
                        </a:cubicBezTo>
                        <a:cubicBezTo>
                          <a:pt x="39" y="61"/>
                          <a:pt x="22" y="59"/>
                          <a:pt x="5" y="58"/>
                        </a:cubicBezTo>
                        <a:cubicBezTo>
                          <a:pt x="3" y="52"/>
                          <a:pt x="0" y="11"/>
                          <a:pt x="2" y="0"/>
                        </a:cubicBezTo>
                        <a:cubicBezTo>
                          <a:pt x="3" y="0"/>
                          <a:pt x="4" y="0"/>
                          <a:pt x="6" y="0"/>
                        </a:cubicBezTo>
                        <a:cubicBezTo>
                          <a:pt x="15" y="0"/>
                          <a:pt x="25" y="1"/>
                          <a:pt x="35" y="1"/>
                        </a:cubicBezTo>
                        <a:cubicBezTo>
                          <a:pt x="41" y="2"/>
                          <a:pt x="46" y="2"/>
                          <a:pt x="52" y="2"/>
                        </a:cubicBezTo>
                        <a:close/>
                      </a:path>
                    </a:pathLst>
                  </a:custGeom>
                  <a:solidFill>
                    <a:srgbClr val="66CCFF"/>
                  </a:solidFill>
                  <a:ln w="12700">
                    <a:solidFill>
                      <a:srgbClr val="000000"/>
                    </a:solidFill>
                    <a:round/>
                    <a:headEnd/>
                    <a:tailEnd/>
                  </a:ln>
                  <a:extLst/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399" name="Freeform 43"/>
                  <p:cNvSpPr>
                    <a:spLocks/>
                  </p:cNvSpPr>
                  <p:nvPr/>
                </p:nvSpPr>
                <p:spPr bwMode="auto">
                  <a:xfrm>
                    <a:off x="2637" y="2492"/>
                    <a:ext cx="128" cy="121"/>
                  </a:xfrm>
                  <a:custGeom>
                    <a:avLst/>
                    <a:gdLst>
                      <a:gd name="T0" fmla="*/ 1 w 56"/>
                      <a:gd name="T1" fmla="*/ 1 h 53"/>
                      <a:gd name="T2" fmla="*/ 54 w 56"/>
                      <a:gd name="T3" fmla="*/ 2 h 53"/>
                      <a:gd name="T4" fmla="*/ 56 w 56"/>
                      <a:gd name="T5" fmla="*/ 9 h 53"/>
                      <a:gd name="T6" fmla="*/ 56 w 56"/>
                      <a:gd name="T7" fmla="*/ 50 h 53"/>
                      <a:gd name="T8" fmla="*/ 56 w 56"/>
                      <a:gd name="T9" fmla="*/ 52 h 53"/>
                      <a:gd name="T10" fmla="*/ 2 w 56"/>
                      <a:gd name="T11" fmla="*/ 50 h 53"/>
                      <a:gd name="T12" fmla="*/ 2 w 56"/>
                      <a:gd name="T13" fmla="*/ 49 h 53"/>
                      <a:gd name="T14" fmla="*/ 0 w 56"/>
                      <a:gd name="T15" fmla="*/ 3 h 53"/>
                      <a:gd name="T16" fmla="*/ 1 w 56"/>
                      <a:gd name="T17" fmla="*/ 1 h 53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56" h="53">
                        <a:moveTo>
                          <a:pt x="1" y="1"/>
                        </a:moveTo>
                        <a:cubicBezTo>
                          <a:pt x="18" y="2"/>
                          <a:pt x="36" y="0"/>
                          <a:pt x="54" y="2"/>
                        </a:cubicBezTo>
                        <a:cubicBezTo>
                          <a:pt x="56" y="4"/>
                          <a:pt x="56" y="6"/>
                          <a:pt x="56" y="9"/>
                        </a:cubicBezTo>
                        <a:cubicBezTo>
                          <a:pt x="56" y="22"/>
                          <a:pt x="56" y="36"/>
                          <a:pt x="56" y="50"/>
                        </a:cubicBezTo>
                        <a:cubicBezTo>
                          <a:pt x="56" y="51"/>
                          <a:pt x="56" y="52"/>
                          <a:pt x="56" y="52"/>
                        </a:cubicBezTo>
                        <a:cubicBezTo>
                          <a:pt x="46" y="53"/>
                          <a:pt x="16" y="53"/>
                          <a:pt x="2" y="50"/>
                        </a:cubicBezTo>
                        <a:cubicBezTo>
                          <a:pt x="2" y="50"/>
                          <a:pt x="2" y="49"/>
                          <a:pt x="2" y="49"/>
                        </a:cubicBezTo>
                        <a:cubicBezTo>
                          <a:pt x="1" y="34"/>
                          <a:pt x="0" y="18"/>
                          <a:pt x="0" y="3"/>
                        </a:cubicBezTo>
                        <a:cubicBezTo>
                          <a:pt x="0" y="3"/>
                          <a:pt x="0" y="2"/>
                          <a:pt x="1" y="1"/>
                        </a:cubicBezTo>
                        <a:close/>
                      </a:path>
                    </a:pathLst>
                  </a:custGeom>
                  <a:solidFill>
                    <a:srgbClr val="66CCFF"/>
                  </a:solidFill>
                  <a:ln w="12700">
                    <a:solidFill>
                      <a:srgbClr val="000000"/>
                    </a:solidFill>
                    <a:round/>
                    <a:headEnd/>
                    <a:tailEnd/>
                  </a:ln>
                  <a:extLst/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400" name="Freeform 44"/>
                  <p:cNvSpPr>
                    <a:spLocks/>
                  </p:cNvSpPr>
                  <p:nvPr/>
                </p:nvSpPr>
                <p:spPr bwMode="auto">
                  <a:xfrm>
                    <a:off x="2470" y="2618"/>
                    <a:ext cx="160" cy="139"/>
                  </a:xfrm>
                  <a:custGeom>
                    <a:avLst/>
                    <a:gdLst>
                      <a:gd name="T0" fmla="*/ 25 w 70"/>
                      <a:gd name="T1" fmla="*/ 2 h 61"/>
                      <a:gd name="T2" fmla="*/ 28 w 70"/>
                      <a:gd name="T3" fmla="*/ 2 h 61"/>
                      <a:gd name="T4" fmla="*/ 67 w 70"/>
                      <a:gd name="T5" fmla="*/ 2 h 61"/>
                      <a:gd name="T6" fmla="*/ 68 w 70"/>
                      <a:gd name="T7" fmla="*/ 2 h 61"/>
                      <a:gd name="T8" fmla="*/ 69 w 70"/>
                      <a:gd name="T9" fmla="*/ 14 h 61"/>
                      <a:gd name="T10" fmla="*/ 70 w 70"/>
                      <a:gd name="T11" fmla="*/ 57 h 61"/>
                      <a:gd name="T12" fmla="*/ 70 w 70"/>
                      <a:gd name="T13" fmla="*/ 60 h 61"/>
                      <a:gd name="T14" fmla="*/ 65 w 70"/>
                      <a:gd name="T15" fmla="*/ 61 h 61"/>
                      <a:gd name="T16" fmla="*/ 15 w 70"/>
                      <a:gd name="T17" fmla="*/ 61 h 61"/>
                      <a:gd name="T18" fmla="*/ 4 w 70"/>
                      <a:gd name="T19" fmla="*/ 60 h 61"/>
                      <a:gd name="T20" fmla="*/ 4 w 70"/>
                      <a:gd name="T21" fmla="*/ 56 h 61"/>
                      <a:gd name="T22" fmla="*/ 1 w 70"/>
                      <a:gd name="T23" fmla="*/ 20 h 61"/>
                      <a:gd name="T24" fmla="*/ 1 w 70"/>
                      <a:gd name="T25" fmla="*/ 5 h 61"/>
                      <a:gd name="T26" fmla="*/ 4 w 70"/>
                      <a:gd name="T27" fmla="*/ 2 h 61"/>
                      <a:gd name="T28" fmla="*/ 25 w 70"/>
                      <a:gd name="T29" fmla="*/ 2 h 61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</a:cxnLst>
                    <a:rect l="0" t="0" r="r" b="b"/>
                    <a:pathLst>
                      <a:path w="70" h="61">
                        <a:moveTo>
                          <a:pt x="25" y="2"/>
                        </a:moveTo>
                        <a:cubicBezTo>
                          <a:pt x="26" y="2"/>
                          <a:pt x="27" y="2"/>
                          <a:pt x="28" y="2"/>
                        </a:cubicBezTo>
                        <a:cubicBezTo>
                          <a:pt x="41" y="0"/>
                          <a:pt x="54" y="2"/>
                          <a:pt x="67" y="2"/>
                        </a:cubicBezTo>
                        <a:cubicBezTo>
                          <a:pt x="67" y="2"/>
                          <a:pt x="68" y="2"/>
                          <a:pt x="68" y="2"/>
                        </a:cubicBezTo>
                        <a:cubicBezTo>
                          <a:pt x="69" y="6"/>
                          <a:pt x="69" y="10"/>
                          <a:pt x="69" y="14"/>
                        </a:cubicBezTo>
                        <a:cubicBezTo>
                          <a:pt x="69" y="28"/>
                          <a:pt x="69" y="43"/>
                          <a:pt x="70" y="57"/>
                        </a:cubicBezTo>
                        <a:cubicBezTo>
                          <a:pt x="70" y="58"/>
                          <a:pt x="70" y="59"/>
                          <a:pt x="70" y="60"/>
                        </a:cubicBezTo>
                        <a:cubicBezTo>
                          <a:pt x="68" y="61"/>
                          <a:pt x="66" y="61"/>
                          <a:pt x="65" y="61"/>
                        </a:cubicBezTo>
                        <a:cubicBezTo>
                          <a:pt x="48" y="61"/>
                          <a:pt x="32" y="61"/>
                          <a:pt x="15" y="61"/>
                        </a:cubicBezTo>
                        <a:cubicBezTo>
                          <a:pt x="12" y="61"/>
                          <a:pt x="8" y="61"/>
                          <a:pt x="4" y="60"/>
                        </a:cubicBezTo>
                        <a:cubicBezTo>
                          <a:pt x="4" y="58"/>
                          <a:pt x="4" y="57"/>
                          <a:pt x="4" y="56"/>
                        </a:cubicBezTo>
                        <a:cubicBezTo>
                          <a:pt x="3" y="44"/>
                          <a:pt x="3" y="32"/>
                          <a:pt x="1" y="20"/>
                        </a:cubicBezTo>
                        <a:cubicBezTo>
                          <a:pt x="0" y="15"/>
                          <a:pt x="1" y="10"/>
                          <a:pt x="1" y="5"/>
                        </a:cubicBezTo>
                        <a:cubicBezTo>
                          <a:pt x="1" y="3"/>
                          <a:pt x="2" y="1"/>
                          <a:pt x="4" y="2"/>
                        </a:cubicBezTo>
                        <a:cubicBezTo>
                          <a:pt x="11" y="2"/>
                          <a:pt x="18" y="2"/>
                          <a:pt x="25" y="2"/>
                        </a:cubicBezTo>
                        <a:close/>
                      </a:path>
                    </a:pathLst>
                  </a:custGeom>
                  <a:solidFill>
                    <a:srgbClr val="66CCFF"/>
                  </a:solidFill>
                  <a:ln w="12700">
                    <a:solidFill>
                      <a:srgbClr val="000000"/>
                    </a:solidFill>
                    <a:round/>
                    <a:headEnd/>
                    <a:tailEnd/>
                  </a:ln>
                  <a:extLst/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401" name="Freeform 45"/>
                  <p:cNvSpPr>
                    <a:spLocks/>
                  </p:cNvSpPr>
                  <p:nvPr/>
                </p:nvSpPr>
                <p:spPr bwMode="auto">
                  <a:xfrm>
                    <a:off x="2470" y="2492"/>
                    <a:ext cx="158" cy="114"/>
                  </a:xfrm>
                  <a:custGeom>
                    <a:avLst/>
                    <a:gdLst>
                      <a:gd name="T0" fmla="*/ 67 w 69"/>
                      <a:gd name="T1" fmla="*/ 50 h 50"/>
                      <a:gd name="T2" fmla="*/ 1 w 69"/>
                      <a:gd name="T3" fmla="*/ 49 h 50"/>
                      <a:gd name="T4" fmla="*/ 0 w 69"/>
                      <a:gd name="T5" fmla="*/ 43 h 50"/>
                      <a:gd name="T6" fmla="*/ 0 w 69"/>
                      <a:gd name="T7" fmla="*/ 2 h 50"/>
                      <a:gd name="T8" fmla="*/ 15 w 69"/>
                      <a:gd name="T9" fmla="*/ 1 h 50"/>
                      <a:gd name="T10" fmla="*/ 40 w 69"/>
                      <a:gd name="T11" fmla="*/ 0 h 50"/>
                      <a:gd name="T12" fmla="*/ 57 w 69"/>
                      <a:gd name="T13" fmla="*/ 0 h 50"/>
                      <a:gd name="T14" fmla="*/ 65 w 69"/>
                      <a:gd name="T15" fmla="*/ 7 h 50"/>
                      <a:gd name="T16" fmla="*/ 67 w 69"/>
                      <a:gd name="T17" fmla="*/ 21 h 50"/>
                      <a:gd name="T18" fmla="*/ 69 w 69"/>
                      <a:gd name="T19" fmla="*/ 47 h 50"/>
                      <a:gd name="T20" fmla="*/ 68 w 69"/>
                      <a:gd name="T21" fmla="*/ 49 h 50"/>
                      <a:gd name="T22" fmla="*/ 68 w 69"/>
                      <a:gd name="T23" fmla="*/ 50 h 50"/>
                      <a:gd name="T24" fmla="*/ 67 w 69"/>
                      <a:gd name="T25" fmla="*/ 50 h 5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</a:cxnLst>
                    <a:rect l="0" t="0" r="r" b="b"/>
                    <a:pathLst>
                      <a:path w="69" h="50">
                        <a:moveTo>
                          <a:pt x="67" y="50"/>
                        </a:moveTo>
                        <a:cubicBezTo>
                          <a:pt x="45" y="50"/>
                          <a:pt x="23" y="50"/>
                          <a:pt x="1" y="49"/>
                        </a:cubicBezTo>
                        <a:cubicBezTo>
                          <a:pt x="1" y="47"/>
                          <a:pt x="0" y="45"/>
                          <a:pt x="0" y="43"/>
                        </a:cubicBezTo>
                        <a:cubicBezTo>
                          <a:pt x="0" y="30"/>
                          <a:pt x="0" y="16"/>
                          <a:pt x="0" y="2"/>
                        </a:cubicBezTo>
                        <a:cubicBezTo>
                          <a:pt x="5" y="1"/>
                          <a:pt x="10" y="1"/>
                          <a:pt x="15" y="1"/>
                        </a:cubicBezTo>
                        <a:cubicBezTo>
                          <a:pt x="23" y="0"/>
                          <a:pt x="32" y="0"/>
                          <a:pt x="40" y="0"/>
                        </a:cubicBezTo>
                        <a:cubicBezTo>
                          <a:pt x="46" y="0"/>
                          <a:pt x="52" y="0"/>
                          <a:pt x="57" y="0"/>
                        </a:cubicBezTo>
                        <a:cubicBezTo>
                          <a:pt x="63" y="0"/>
                          <a:pt x="64" y="1"/>
                          <a:pt x="65" y="7"/>
                        </a:cubicBezTo>
                        <a:cubicBezTo>
                          <a:pt x="66" y="11"/>
                          <a:pt x="67" y="16"/>
                          <a:pt x="67" y="21"/>
                        </a:cubicBezTo>
                        <a:cubicBezTo>
                          <a:pt x="68" y="30"/>
                          <a:pt x="68" y="38"/>
                          <a:pt x="69" y="47"/>
                        </a:cubicBezTo>
                        <a:cubicBezTo>
                          <a:pt x="69" y="48"/>
                          <a:pt x="69" y="49"/>
                          <a:pt x="68" y="49"/>
                        </a:cubicBezTo>
                        <a:cubicBezTo>
                          <a:pt x="68" y="50"/>
                          <a:pt x="68" y="50"/>
                          <a:pt x="68" y="50"/>
                        </a:cubicBezTo>
                        <a:cubicBezTo>
                          <a:pt x="68" y="50"/>
                          <a:pt x="67" y="50"/>
                          <a:pt x="67" y="50"/>
                        </a:cubicBezTo>
                        <a:close/>
                      </a:path>
                    </a:pathLst>
                  </a:custGeom>
                  <a:solidFill>
                    <a:srgbClr val="66CCFF"/>
                  </a:solidFill>
                  <a:ln w="12700">
                    <a:solidFill>
                      <a:srgbClr val="000000"/>
                    </a:solidFill>
                    <a:round/>
                    <a:headEnd/>
                    <a:tailEnd/>
                  </a:ln>
                  <a:extLst/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402" name="Freeform 46"/>
                  <p:cNvSpPr>
                    <a:spLocks noEditPoints="1"/>
                  </p:cNvSpPr>
                  <p:nvPr/>
                </p:nvSpPr>
                <p:spPr bwMode="auto">
                  <a:xfrm>
                    <a:off x="2457" y="2478"/>
                    <a:ext cx="328" cy="304"/>
                  </a:xfrm>
                  <a:custGeom>
                    <a:avLst/>
                    <a:gdLst>
                      <a:gd name="T0" fmla="*/ 73 w 144"/>
                      <a:gd name="T1" fmla="*/ 56 h 133"/>
                      <a:gd name="T2" fmla="*/ 74 w 144"/>
                      <a:gd name="T3" fmla="*/ 55 h 133"/>
                      <a:gd name="T4" fmla="*/ 73 w 144"/>
                      <a:gd name="T5" fmla="*/ 27 h 133"/>
                      <a:gd name="T6" fmla="*/ 63 w 144"/>
                      <a:gd name="T7" fmla="*/ 6 h 133"/>
                      <a:gd name="T8" fmla="*/ 21 w 144"/>
                      <a:gd name="T9" fmla="*/ 7 h 133"/>
                      <a:gd name="T10" fmla="*/ 6 w 144"/>
                      <a:gd name="T11" fmla="*/ 49 h 133"/>
                      <a:gd name="T12" fmla="*/ 10 w 144"/>
                      <a:gd name="T13" fmla="*/ 121 h 133"/>
                      <a:gd name="T14" fmla="*/ 71 w 144"/>
                      <a:gd name="T15" fmla="*/ 122 h 133"/>
                      <a:gd name="T16" fmla="*/ 76 w 144"/>
                      <a:gd name="T17" fmla="*/ 118 h 133"/>
                      <a:gd name="T18" fmla="*/ 74 w 144"/>
                      <a:gd name="T19" fmla="*/ 63 h 133"/>
                      <a:gd name="T20" fmla="*/ 34 w 144"/>
                      <a:gd name="T21" fmla="*/ 63 h 133"/>
                      <a:gd name="T22" fmla="*/ 10 w 144"/>
                      <a:gd name="T23" fmla="*/ 63 h 133"/>
                      <a:gd name="T24" fmla="*/ 7 w 144"/>
                      <a:gd name="T25" fmla="*/ 81 h 133"/>
                      <a:gd name="T26" fmla="*/ 10 w 144"/>
                      <a:gd name="T27" fmla="*/ 121 h 133"/>
                      <a:gd name="T28" fmla="*/ 80 w 144"/>
                      <a:gd name="T29" fmla="*/ 133 h 133"/>
                      <a:gd name="T30" fmla="*/ 37 w 144"/>
                      <a:gd name="T31" fmla="*/ 128 h 133"/>
                      <a:gd name="T32" fmla="*/ 17 w 144"/>
                      <a:gd name="T33" fmla="*/ 130 h 133"/>
                      <a:gd name="T34" fmla="*/ 4 w 144"/>
                      <a:gd name="T35" fmla="*/ 130 h 133"/>
                      <a:gd name="T36" fmla="*/ 2 w 144"/>
                      <a:gd name="T37" fmla="*/ 90 h 133"/>
                      <a:gd name="T38" fmla="*/ 1 w 144"/>
                      <a:gd name="T39" fmla="*/ 34 h 133"/>
                      <a:gd name="T40" fmla="*/ 3 w 144"/>
                      <a:gd name="T41" fmla="*/ 1 h 133"/>
                      <a:gd name="T42" fmla="*/ 42 w 144"/>
                      <a:gd name="T43" fmla="*/ 1 h 133"/>
                      <a:gd name="T44" fmla="*/ 106 w 144"/>
                      <a:gd name="T45" fmla="*/ 2 h 133"/>
                      <a:gd name="T46" fmla="*/ 140 w 144"/>
                      <a:gd name="T47" fmla="*/ 2 h 133"/>
                      <a:gd name="T48" fmla="*/ 141 w 144"/>
                      <a:gd name="T49" fmla="*/ 26 h 133"/>
                      <a:gd name="T50" fmla="*/ 141 w 144"/>
                      <a:gd name="T51" fmla="*/ 65 h 133"/>
                      <a:gd name="T52" fmla="*/ 143 w 144"/>
                      <a:gd name="T53" fmla="*/ 117 h 133"/>
                      <a:gd name="T54" fmla="*/ 140 w 144"/>
                      <a:gd name="T55" fmla="*/ 128 h 133"/>
                      <a:gd name="T56" fmla="*/ 92 w 144"/>
                      <a:gd name="T57" fmla="*/ 128 h 133"/>
                      <a:gd name="T58" fmla="*/ 85 w 144"/>
                      <a:gd name="T59" fmla="*/ 63 h 133"/>
                      <a:gd name="T60" fmla="*/ 84 w 144"/>
                      <a:gd name="T61" fmla="*/ 121 h 133"/>
                      <a:gd name="T62" fmla="*/ 137 w 144"/>
                      <a:gd name="T63" fmla="*/ 119 h 133"/>
                      <a:gd name="T64" fmla="*/ 134 w 144"/>
                      <a:gd name="T65" fmla="*/ 66 h 133"/>
                      <a:gd name="T66" fmla="*/ 114 w 144"/>
                      <a:gd name="T67" fmla="*/ 64 h 133"/>
                      <a:gd name="T68" fmla="*/ 81 w 144"/>
                      <a:gd name="T69" fmla="*/ 55 h 133"/>
                      <a:gd name="T70" fmla="*/ 135 w 144"/>
                      <a:gd name="T71" fmla="*/ 58 h 133"/>
                      <a:gd name="T72" fmla="*/ 135 w 144"/>
                      <a:gd name="T73" fmla="*/ 15 h 133"/>
                      <a:gd name="T74" fmla="*/ 80 w 144"/>
                      <a:gd name="T75" fmla="*/ 7 h 133"/>
                      <a:gd name="T76" fmla="*/ 81 w 144"/>
                      <a:gd name="T77" fmla="*/ 55 h 133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  <a:cxn ang="0">
                        <a:pos x="T72" y="T73"/>
                      </a:cxn>
                      <a:cxn ang="0">
                        <a:pos x="T74" y="T75"/>
                      </a:cxn>
                      <a:cxn ang="0">
                        <a:pos x="T76" y="T77"/>
                      </a:cxn>
                    </a:cxnLst>
                    <a:rect l="0" t="0" r="r" b="b"/>
                    <a:pathLst>
                      <a:path w="144" h="133">
                        <a:moveTo>
                          <a:pt x="7" y="55"/>
                        </a:moveTo>
                        <a:cubicBezTo>
                          <a:pt x="29" y="56"/>
                          <a:pt x="51" y="56"/>
                          <a:pt x="73" y="56"/>
                        </a:cubicBezTo>
                        <a:cubicBezTo>
                          <a:pt x="73" y="56"/>
                          <a:pt x="74" y="56"/>
                          <a:pt x="74" y="56"/>
                        </a:cubicBezTo>
                        <a:cubicBezTo>
                          <a:pt x="74" y="56"/>
                          <a:pt x="74" y="56"/>
                          <a:pt x="74" y="55"/>
                        </a:cubicBezTo>
                        <a:cubicBezTo>
                          <a:pt x="75" y="55"/>
                          <a:pt x="75" y="54"/>
                          <a:pt x="75" y="53"/>
                        </a:cubicBezTo>
                        <a:cubicBezTo>
                          <a:pt x="74" y="44"/>
                          <a:pt x="74" y="36"/>
                          <a:pt x="73" y="27"/>
                        </a:cubicBezTo>
                        <a:cubicBezTo>
                          <a:pt x="73" y="22"/>
                          <a:pt x="72" y="17"/>
                          <a:pt x="71" y="13"/>
                        </a:cubicBezTo>
                        <a:cubicBezTo>
                          <a:pt x="70" y="7"/>
                          <a:pt x="69" y="6"/>
                          <a:pt x="63" y="6"/>
                        </a:cubicBezTo>
                        <a:cubicBezTo>
                          <a:pt x="58" y="6"/>
                          <a:pt x="52" y="6"/>
                          <a:pt x="46" y="6"/>
                        </a:cubicBezTo>
                        <a:cubicBezTo>
                          <a:pt x="38" y="6"/>
                          <a:pt x="29" y="6"/>
                          <a:pt x="21" y="7"/>
                        </a:cubicBezTo>
                        <a:cubicBezTo>
                          <a:pt x="16" y="7"/>
                          <a:pt x="11" y="7"/>
                          <a:pt x="6" y="8"/>
                        </a:cubicBezTo>
                        <a:cubicBezTo>
                          <a:pt x="6" y="22"/>
                          <a:pt x="6" y="36"/>
                          <a:pt x="6" y="49"/>
                        </a:cubicBezTo>
                        <a:cubicBezTo>
                          <a:pt x="6" y="51"/>
                          <a:pt x="7" y="53"/>
                          <a:pt x="7" y="55"/>
                        </a:cubicBezTo>
                        <a:close/>
                        <a:moveTo>
                          <a:pt x="10" y="121"/>
                        </a:moveTo>
                        <a:cubicBezTo>
                          <a:pt x="14" y="122"/>
                          <a:pt x="18" y="122"/>
                          <a:pt x="21" y="122"/>
                        </a:cubicBezTo>
                        <a:cubicBezTo>
                          <a:pt x="38" y="122"/>
                          <a:pt x="54" y="122"/>
                          <a:pt x="71" y="122"/>
                        </a:cubicBezTo>
                        <a:cubicBezTo>
                          <a:pt x="72" y="122"/>
                          <a:pt x="74" y="122"/>
                          <a:pt x="76" y="121"/>
                        </a:cubicBezTo>
                        <a:cubicBezTo>
                          <a:pt x="76" y="120"/>
                          <a:pt x="76" y="119"/>
                          <a:pt x="76" y="118"/>
                        </a:cubicBezTo>
                        <a:cubicBezTo>
                          <a:pt x="75" y="104"/>
                          <a:pt x="75" y="89"/>
                          <a:pt x="75" y="75"/>
                        </a:cubicBezTo>
                        <a:cubicBezTo>
                          <a:pt x="75" y="71"/>
                          <a:pt x="75" y="67"/>
                          <a:pt x="74" y="63"/>
                        </a:cubicBezTo>
                        <a:cubicBezTo>
                          <a:pt x="74" y="63"/>
                          <a:pt x="73" y="63"/>
                          <a:pt x="73" y="63"/>
                        </a:cubicBezTo>
                        <a:cubicBezTo>
                          <a:pt x="60" y="63"/>
                          <a:pt x="47" y="61"/>
                          <a:pt x="34" y="63"/>
                        </a:cubicBezTo>
                        <a:cubicBezTo>
                          <a:pt x="33" y="63"/>
                          <a:pt x="32" y="63"/>
                          <a:pt x="31" y="63"/>
                        </a:cubicBezTo>
                        <a:cubicBezTo>
                          <a:pt x="24" y="63"/>
                          <a:pt x="17" y="63"/>
                          <a:pt x="10" y="63"/>
                        </a:cubicBezTo>
                        <a:cubicBezTo>
                          <a:pt x="8" y="62"/>
                          <a:pt x="7" y="64"/>
                          <a:pt x="7" y="66"/>
                        </a:cubicBezTo>
                        <a:cubicBezTo>
                          <a:pt x="7" y="71"/>
                          <a:pt x="6" y="76"/>
                          <a:pt x="7" y="81"/>
                        </a:cubicBezTo>
                        <a:cubicBezTo>
                          <a:pt x="9" y="93"/>
                          <a:pt x="9" y="105"/>
                          <a:pt x="10" y="117"/>
                        </a:cubicBezTo>
                        <a:cubicBezTo>
                          <a:pt x="10" y="118"/>
                          <a:pt x="10" y="119"/>
                          <a:pt x="10" y="121"/>
                        </a:cubicBezTo>
                        <a:close/>
                        <a:moveTo>
                          <a:pt x="81" y="132"/>
                        </a:moveTo>
                        <a:cubicBezTo>
                          <a:pt x="81" y="133"/>
                          <a:pt x="81" y="133"/>
                          <a:pt x="80" y="133"/>
                        </a:cubicBezTo>
                        <a:cubicBezTo>
                          <a:pt x="75" y="129"/>
                          <a:pt x="75" y="129"/>
                          <a:pt x="68" y="129"/>
                        </a:cubicBezTo>
                        <a:cubicBezTo>
                          <a:pt x="58" y="128"/>
                          <a:pt x="47" y="128"/>
                          <a:pt x="37" y="128"/>
                        </a:cubicBezTo>
                        <a:cubicBezTo>
                          <a:pt x="31" y="128"/>
                          <a:pt x="26" y="129"/>
                          <a:pt x="21" y="130"/>
                        </a:cubicBezTo>
                        <a:cubicBezTo>
                          <a:pt x="20" y="130"/>
                          <a:pt x="18" y="130"/>
                          <a:pt x="17" y="130"/>
                        </a:cubicBezTo>
                        <a:cubicBezTo>
                          <a:pt x="14" y="130"/>
                          <a:pt x="11" y="130"/>
                          <a:pt x="8" y="131"/>
                        </a:cubicBezTo>
                        <a:cubicBezTo>
                          <a:pt x="7" y="131"/>
                          <a:pt x="6" y="131"/>
                          <a:pt x="4" y="130"/>
                        </a:cubicBezTo>
                        <a:cubicBezTo>
                          <a:pt x="4" y="122"/>
                          <a:pt x="3" y="114"/>
                          <a:pt x="3" y="106"/>
                        </a:cubicBezTo>
                        <a:cubicBezTo>
                          <a:pt x="3" y="100"/>
                          <a:pt x="3" y="95"/>
                          <a:pt x="2" y="90"/>
                        </a:cubicBezTo>
                        <a:cubicBezTo>
                          <a:pt x="1" y="83"/>
                          <a:pt x="1" y="77"/>
                          <a:pt x="1" y="70"/>
                        </a:cubicBezTo>
                        <a:cubicBezTo>
                          <a:pt x="0" y="58"/>
                          <a:pt x="1" y="46"/>
                          <a:pt x="1" y="34"/>
                        </a:cubicBezTo>
                        <a:cubicBezTo>
                          <a:pt x="1" y="24"/>
                          <a:pt x="0" y="15"/>
                          <a:pt x="0" y="6"/>
                        </a:cubicBezTo>
                        <a:cubicBezTo>
                          <a:pt x="0" y="3"/>
                          <a:pt x="1" y="2"/>
                          <a:pt x="3" y="1"/>
                        </a:cubicBezTo>
                        <a:cubicBezTo>
                          <a:pt x="12" y="1"/>
                          <a:pt x="21" y="0"/>
                          <a:pt x="30" y="1"/>
                        </a:cubicBezTo>
                        <a:cubicBezTo>
                          <a:pt x="34" y="2"/>
                          <a:pt x="38" y="2"/>
                          <a:pt x="42" y="1"/>
                        </a:cubicBezTo>
                        <a:cubicBezTo>
                          <a:pt x="56" y="0"/>
                          <a:pt x="70" y="1"/>
                          <a:pt x="84" y="2"/>
                        </a:cubicBezTo>
                        <a:cubicBezTo>
                          <a:pt x="91" y="2"/>
                          <a:pt x="99" y="2"/>
                          <a:pt x="106" y="2"/>
                        </a:cubicBezTo>
                        <a:cubicBezTo>
                          <a:pt x="114" y="2"/>
                          <a:pt x="121" y="2"/>
                          <a:pt x="129" y="2"/>
                        </a:cubicBezTo>
                        <a:cubicBezTo>
                          <a:pt x="132" y="2"/>
                          <a:pt x="136" y="2"/>
                          <a:pt x="140" y="2"/>
                        </a:cubicBezTo>
                        <a:cubicBezTo>
                          <a:pt x="141" y="2"/>
                          <a:pt x="141" y="4"/>
                          <a:pt x="141" y="5"/>
                        </a:cubicBezTo>
                        <a:cubicBezTo>
                          <a:pt x="140" y="12"/>
                          <a:pt x="141" y="19"/>
                          <a:pt x="141" y="26"/>
                        </a:cubicBezTo>
                        <a:cubicBezTo>
                          <a:pt x="141" y="35"/>
                          <a:pt x="141" y="43"/>
                          <a:pt x="141" y="51"/>
                        </a:cubicBezTo>
                        <a:cubicBezTo>
                          <a:pt x="141" y="56"/>
                          <a:pt x="141" y="60"/>
                          <a:pt x="141" y="65"/>
                        </a:cubicBezTo>
                        <a:cubicBezTo>
                          <a:pt x="141" y="77"/>
                          <a:pt x="141" y="89"/>
                          <a:pt x="141" y="102"/>
                        </a:cubicBezTo>
                        <a:cubicBezTo>
                          <a:pt x="142" y="107"/>
                          <a:pt x="143" y="112"/>
                          <a:pt x="143" y="117"/>
                        </a:cubicBezTo>
                        <a:cubicBezTo>
                          <a:pt x="143" y="120"/>
                          <a:pt x="144" y="123"/>
                          <a:pt x="144" y="126"/>
                        </a:cubicBezTo>
                        <a:cubicBezTo>
                          <a:pt x="142" y="127"/>
                          <a:pt x="141" y="128"/>
                          <a:pt x="140" y="128"/>
                        </a:cubicBezTo>
                        <a:cubicBezTo>
                          <a:pt x="131" y="128"/>
                          <a:pt x="122" y="129"/>
                          <a:pt x="112" y="129"/>
                        </a:cubicBezTo>
                        <a:cubicBezTo>
                          <a:pt x="106" y="129"/>
                          <a:pt x="99" y="128"/>
                          <a:pt x="92" y="128"/>
                        </a:cubicBezTo>
                        <a:cubicBezTo>
                          <a:pt x="88" y="128"/>
                          <a:pt x="84" y="129"/>
                          <a:pt x="81" y="132"/>
                        </a:cubicBezTo>
                        <a:close/>
                        <a:moveTo>
                          <a:pt x="85" y="63"/>
                        </a:moveTo>
                        <a:cubicBezTo>
                          <a:pt x="83" y="63"/>
                          <a:pt x="82" y="63"/>
                          <a:pt x="81" y="63"/>
                        </a:cubicBezTo>
                        <a:cubicBezTo>
                          <a:pt x="79" y="74"/>
                          <a:pt x="82" y="115"/>
                          <a:pt x="84" y="121"/>
                        </a:cubicBezTo>
                        <a:cubicBezTo>
                          <a:pt x="101" y="122"/>
                          <a:pt x="118" y="124"/>
                          <a:pt x="136" y="122"/>
                        </a:cubicBezTo>
                        <a:cubicBezTo>
                          <a:pt x="136" y="121"/>
                          <a:pt x="137" y="120"/>
                          <a:pt x="137" y="119"/>
                        </a:cubicBezTo>
                        <a:cubicBezTo>
                          <a:pt x="135" y="102"/>
                          <a:pt x="136" y="85"/>
                          <a:pt x="135" y="68"/>
                        </a:cubicBezTo>
                        <a:cubicBezTo>
                          <a:pt x="135" y="67"/>
                          <a:pt x="135" y="67"/>
                          <a:pt x="134" y="66"/>
                        </a:cubicBezTo>
                        <a:cubicBezTo>
                          <a:pt x="133" y="66"/>
                          <a:pt x="132" y="65"/>
                          <a:pt x="131" y="65"/>
                        </a:cubicBezTo>
                        <a:cubicBezTo>
                          <a:pt x="125" y="65"/>
                          <a:pt x="120" y="65"/>
                          <a:pt x="114" y="64"/>
                        </a:cubicBezTo>
                        <a:cubicBezTo>
                          <a:pt x="104" y="64"/>
                          <a:pt x="94" y="63"/>
                          <a:pt x="85" y="63"/>
                        </a:cubicBezTo>
                        <a:close/>
                        <a:moveTo>
                          <a:pt x="81" y="55"/>
                        </a:moveTo>
                        <a:cubicBezTo>
                          <a:pt x="81" y="55"/>
                          <a:pt x="81" y="56"/>
                          <a:pt x="81" y="56"/>
                        </a:cubicBezTo>
                        <a:cubicBezTo>
                          <a:pt x="95" y="59"/>
                          <a:pt x="125" y="59"/>
                          <a:pt x="135" y="58"/>
                        </a:cubicBezTo>
                        <a:cubicBezTo>
                          <a:pt x="135" y="58"/>
                          <a:pt x="135" y="57"/>
                          <a:pt x="135" y="56"/>
                        </a:cubicBezTo>
                        <a:cubicBezTo>
                          <a:pt x="135" y="42"/>
                          <a:pt x="135" y="28"/>
                          <a:pt x="135" y="15"/>
                        </a:cubicBezTo>
                        <a:cubicBezTo>
                          <a:pt x="135" y="12"/>
                          <a:pt x="135" y="10"/>
                          <a:pt x="133" y="8"/>
                        </a:cubicBezTo>
                        <a:cubicBezTo>
                          <a:pt x="115" y="6"/>
                          <a:pt x="97" y="8"/>
                          <a:pt x="80" y="7"/>
                        </a:cubicBezTo>
                        <a:cubicBezTo>
                          <a:pt x="79" y="8"/>
                          <a:pt x="79" y="9"/>
                          <a:pt x="79" y="9"/>
                        </a:cubicBezTo>
                        <a:cubicBezTo>
                          <a:pt x="79" y="24"/>
                          <a:pt x="80" y="40"/>
                          <a:pt x="81" y="55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403" name="Freeform 47"/>
                  <p:cNvSpPr>
                    <a:spLocks noEditPoints="1"/>
                  </p:cNvSpPr>
                  <p:nvPr/>
                </p:nvSpPr>
                <p:spPr bwMode="auto">
                  <a:xfrm>
                    <a:off x="2110" y="2074"/>
                    <a:ext cx="986" cy="978"/>
                  </a:xfrm>
                  <a:custGeom>
                    <a:avLst/>
                    <a:gdLst>
                      <a:gd name="T0" fmla="*/ 242 w 432"/>
                      <a:gd name="T1" fmla="*/ 6 h 428"/>
                      <a:gd name="T2" fmla="*/ 268 w 432"/>
                      <a:gd name="T3" fmla="*/ 17 h 428"/>
                      <a:gd name="T4" fmla="*/ 294 w 432"/>
                      <a:gd name="T5" fmla="*/ 29 h 428"/>
                      <a:gd name="T6" fmla="*/ 330 w 432"/>
                      <a:gd name="T7" fmla="*/ 47 h 428"/>
                      <a:gd name="T8" fmla="*/ 373 w 432"/>
                      <a:gd name="T9" fmla="*/ 68 h 428"/>
                      <a:gd name="T10" fmla="*/ 398 w 432"/>
                      <a:gd name="T11" fmla="*/ 82 h 428"/>
                      <a:gd name="T12" fmla="*/ 420 w 432"/>
                      <a:gd name="T13" fmla="*/ 95 h 428"/>
                      <a:gd name="T14" fmla="*/ 423 w 432"/>
                      <a:gd name="T15" fmla="*/ 169 h 428"/>
                      <a:gd name="T16" fmla="*/ 425 w 432"/>
                      <a:gd name="T17" fmla="*/ 219 h 428"/>
                      <a:gd name="T18" fmla="*/ 425 w 432"/>
                      <a:gd name="T19" fmla="*/ 279 h 428"/>
                      <a:gd name="T20" fmla="*/ 428 w 432"/>
                      <a:gd name="T21" fmla="*/ 354 h 428"/>
                      <a:gd name="T22" fmla="*/ 430 w 432"/>
                      <a:gd name="T23" fmla="*/ 390 h 428"/>
                      <a:gd name="T24" fmla="*/ 428 w 432"/>
                      <a:gd name="T25" fmla="*/ 418 h 428"/>
                      <a:gd name="T26" fmla="*/ 380 w 432"/>
                      <a:gd name="T27" fmla="*/ 420 h 428"/>
                      <a:gd name="T28" fmla="*/ 337 w 432"/>
                      <a:gd name="T29" fmla="*/ 423 h 428"/>
                      <a:gd name="T30" fmla="*/ 271 w 432"/>
                      <a:gd name="T31" fmla="*/ 428 h 428"/>
                      <a:gd name="T32" fmla="*/ 217 w 432"/>
                      <a:gd name="T33" fmla="*/ 425 h 428"/>
                      <a:gd name="T34" fmla="*/ 162 w 432"/>
                      <a:gd name="T35" fmla="*/ 422 h 428"/>
                      <a:gd name="T36" fmla="*/ 99 w 432"/>
                      <a:gd name="T37" fmla="*/ 414 h 428"/>
                      <a:gd name="T38" fmla="*/ 53 w 432"/>
                      <a:gd name="T39" fmla="*/ 408 h 428"/>
                      <a:gd name="T40" fmla="*/ 7 w 432"/>
                      <a:gd name="T41" fmla="*/ 403 h 428"/>
                      <a:gd name="T42" fmla="*/ 7 w 432"/>
                      <a:gd name="T43" fmla="*/ 366 h 428"/>
                      <a:gd name="T44" fmla="*/ 7 w 432"/>
                      <a:gd name="T45" fmla="*/ 306 h 428"/>
                      <a:gd name="T46" fmla="*/ 5 w 432"/>
                      <a:gd name="T47" fmla="*/ 242 h 428"/>
                      <a:gd name="T48" fmla="*/ 2 w 432"/>
                      <a:gd name="T49" fmla="*/ 176 h 428"/>
                      <a:gd name="T50" fmla="*/ 1 w 432"/>
                      <a:gd name="T51" fmla="*/ 122 h 428"/>
                      <a:gd name="T52" fmla="*/ 36 w 432"/>
                      <a:gd name="T53" fmla="*/ 104 h 428"/>
                      <a:gd name="T54" fmla="*/ 112 w 432"/>
                      <a:gd name="T55" fmla="*/ 62 h 428"/>
                      <a:gd name="T56" fmla="*/ 122 w 432"/>
                      <a:gd name="T57" fmla="*/ 57 h 428"/>
                      <a:gd name="T58" fmla="*/ 137 w 432"/>
                      <a:gd name="T59" fmla="*/ 49 h 428"/>
                      <a:gd name="T60" fmla="*/ 162 w 432"/>
                      <a:gd name="T61" fmla="*/ 34 h 428"/>
                      <a:gd name="T62" fmla="*/ 190 w 432"/>
                      <a:gd name="T63" fmla="*/ 20 h 428"/>
                      <a:gd name="T64" fmla="*/ 200 w 432"/>
                      <a:gd name="T65" fmla="*/ 13 h 428"/>
                      <a:gd name="T66" fmla="*/ 222 w 432"/>
                      <a:gd name="T67" fmla="*/ 3 h 428"/>
                      <a:gd name="T68" fmla="*/ 232 w 432"/>
                      <a:gd name="T69" fmla="*/ 310 h 428"/>
                      <a:gd name="T70" fmla="*/ 244 w 432"/>
                      <a:gd name="T71" fmla="*/ 305 h 428"/>
                      <a:gd name="T72" fmla="*/ 292 w 432"/>
                      <a:gd name="T73" fmla="*/ 305 h 428"/>
                      <a:gd name="T74" fmla="*/ 295 w 432"/>
                      <a:gd name="T75" fmla="*/ 294 h 428"/>
                      <a:gd name="T76" fmla="*/ 293 w 432"/>
                      <a:gd name="T77" fmla="*/ 242 h 428"/>
                      <a:gd name="T78" fmla="*/ 293 w 432"/>
                      <a:gd name="T79" fmla="*/ 203 h 428"/>
                      <a:gd name="T80" fmla="*/ 292 w 432"/>
                      <a:gd name="T81" fmla="*/ 179 h 428"/>
                      <a:gd name="T82" fmla="*/ 258 w 432"/>
                      <a:gd name="T83" fmla="*/ 179 h 428"/>
                      <a:gd name="T84" fmla="*/ 194 w 432"/>
                      <a:gd name="T85" fmla="*/ 178 h 428"/>
                      <a:gd name="T86" fmla="*/ 155 w 432"/>
                      <a:gd name="T87" fmla="*/ 178 h 428"/>
                      <a:gd name="T88" fmla="*/ 153 w 432"/>
                      <a:gd name="T89" fmla="*/ 211 h 428"/>
                      <a:gd name="T90" fmla="*/ 154 w 432"/>
                      <a:gd name="T91" fmla="*/ 267 h 428"/>
                      <a:gd name="T92" fmla="*/ 156 w 432"/>
                      <a:gd name="T93" fmla="*/ 307 h 428"/>
                      <a:gd name="T94" fmla="*/ 169 w 432"/>
                      <a:gd name="T95" fmla="*/ 307 h 428"/>
                      <a:gd name="T96" fmla="*/ 189 w 432"/>
                      <a:gd name="T97" fmla="*/ 305 h 428"/>
                      <a:gd name="T98" fmla="*/ 232 w 432"/>
                      <a:gd name="T99" fmla="*/ 310 h 42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  <a:cxn ang="0">
                        <a:pos x="T72" y="T73"/>
                      </a:cxn>
                      <a:cxn ang="0">
                        <a:pos x="T74" y="T75"/>
                      </a:cxn>
                      <a:cxn ang="0">
                        <a:pos x="T76" y="T77"/>
                      </a:cxn>
                      <a:cxn ang="0">
                        <a:pos x="T78" y="T79"/>
                      </a:cxn>
                      <a:cxn ang="0">
                        <a:pos x="T80" y="T81"/>
                      </a:cxn>
                      <a:cxn ang="0">
                        <a:pos x="T82" y="T83"/>
                      </a:cxn>
                      <a:cxn ang="0">
                        <a:pos x="T84" y="T85"/>
                      </a:cxn>
                      <a:cxn ang="0">
                        <a:pos x="T86" y="T87"/>
                      </a:cxn>
                      <a:cxn ang="0">
                        <a:pos x="T88" y="T89"/>
                      </a:cxn>
                      <a:cxn ang="0">
                        <a:pos x="T90" y="T91"/>
                      </a:cxn>
                      <a:cxn ang="0">
                        <a:pos x="T92" y="T93"/>
                      </a:cxn>
                      <a:cxn ang="0">
                        <a:pos x="T94" y="T95"/>
                      </a:cxn>
                      <a:cxn ang="0">
                        <a:pos x="T96" y="T97"/>
                      </a:cxn>
                      <a:cxn ang="0">
                        <a:pos x="T98" y="T99"/>
                      </a:cxn>
                    </a:cxnLst>
                    <a:rect l="0" t="0" r="r" b="b"/>
                    <a:pathLst>
                      <a:path w="432" h="428">
                        <a:moveTo>
                          <a:pt x="229" y="0"/>
                        </a:moveTo>
                        <a:cubicBezTo>
                          <a:pt x="233" y="1"/>
                          <a:pt x="237" y="3"/>
                          <a:pt x="242" y="6"/>
                        </a:cubicBezTo>
                        <a:cubicBezTo>
                          <a:pt x="244" y="7"/>
                          <a:pt x="247" y="8"/>
                          <a:pt x="250" y="9"/>
                        </a:cubicBezTo>
                        <a:cubicBezTo>
                          <a:pt x="256" y="12"/>
                          <a:pt x="262" y="14"/>
                          <a:pt x="268" y="17"/>
                        </a:cubicBezTo>
                        <a:cubicBezTo>
                          <a:pt x="274" y="20"/>
                          <a:pt x="281" y="23"/>
                          <a:pt x="287" y="26"/>
                        </a:cubicBezTo>
                        <a:cubicBezTo>
                          <a:pt x="289" y="27"/>
                          <a:pt x="292" y="28"/>
                          <a:pt x="294" y="29"/>
                        </a:cubicBezTo>
                        <a:cubicBezTo>
                          <a:pt x="301" y="33"/>
                          <a:pt x="308" y="37"/>
                          <a:pt x="316" y="39"/>
                        </a:cubicBezTo>
                        <a:cubicBezTo>
                          <a:pt x="321" y="41"/>
                          <a:pt x="326" y="44"/>
                          <a:pt x="330" y="47"/>
                        </a:cubicBezTo>
                        <a:cubicBezTo>
                          <a:pt x="338" y="51"/>
                          <a:pt x="346" y="55"/>
                          <a:pt x="354" y="58"/>
                        </a:cubicBezTo>
                        <a:cubicBezTo>
                          <a:pt x="360" y="61"/>
                          <a:pt x="366" y="65"/>
                          <a:pt x="373" y="68"/>
                        </a:cubicBezTo>
                        <a:cubicBezTo>
                          <a:pt x="376" y="69"/>
                          <a:pt x="379" y="71"/>
                          <a:pt x="383" y="73"/>
                        </a:cubicBezTo>
                        <a:cubicBezTo>
                          <a:pt x="388" y="76"/>
                          <a:pt x="393" y="79"/>
                          <a:pt x="398" y="82"/>
                        </a:cubicBezTo>
                        <a:cubicBezTo>
                          <a:pt x="402" y="84"/>
                          <a:pt x="406" y="86"/>
                          <a:pt x="409" y="88"/>
                        </a:cubicBezTo>
                        <a:cubicBezTo>
                          <a:pt x="413" y="91"/>
                          <a:pt x="416" y="93"/>
                          <a:pt x="420" y="95"/>
                        </a:cubicBezTo>
                        <a:cubicBezTo>
                          <a:pt x="421" y="101"/>
                          <a:pt x="421" y="108"/>
                          <a:pt x="421" y="115"/>
                        </a:cubicBezTo>
                        <a:cubicBezTo>
                          <a:pt x="421" y="133"/>
                          <a:pt x="422" y="151"/>
                          <a:pt x="423" y="169"/>
                        </a:cubicBezTo>
                        <a:cubicBezTo>
                          <a:pt x="423" y="181"/>
                          <a:pt x="424" y="193"/>
                          <a:pt x="425" y="205"/>
                        </a:cubicBezTo>
                        <a:cubicBezTo>
                          <a:pt x="425" y="210"/>
                          <a:pt x="425" y="214"/>
                          <a:pt x="425" y="219"/>
                        </a:cubicBezTo>
                        <a:cubicBezTo>
                          <a:pt x="425" y="231"/>
                          <a:pt x="425" y="244"/>
                          <a:pt x="425" y="256"/>
                        </a:cubicBezTo>
                        <a:cubicBezTo>
                          <a:pt x="425" y="264"/>
                          <a:pt x="425" y="272"/>
                          <a:pt x="425" y="279"/>
                        </a:cubicBezTo>
                        <a:cubicBezTo>
                          <a:pt x="426" y="292"/>
                          <a:pt x="426" y="304"/>
                          <a:pt x="427" y="317"/>
                        </a:cubicBezTo>
                        <a:cubicBezTo>
                          <a:pt x="427" y="329"/>
                          <a:pt x="428" y="342"/>
                          <a:pt x="428" y="354"/>
                        </a:cubicBezTo>
                        <a:cubicBezTo>
                          <a:pt x="429" y="361"/>
                          <a:pt x="430" y="369"/>
                          <a:pt x="429" y="376"/>
                        </a:cubicBezTo>
                        <a:cubicBezTo>
                          <a:pt x="430" y="381"/>
                          <a:pt x="430" y="386"/>
                          <a:pt x="430" y="390"/>
                        </a:cubicBezTo>
                        <a:cubicBezTo>
                          <a:pt x="430" y="394"/>
                          <a:pt x="430" y="398"/>
                          <a:pt x="432" y="402"/>
                        </a:cubicBezTo>
                        <a:cubicBezTo>
                          <a:pt x="428" y="407"/>
                          <a:pt x="430" y="412"/>
                          <a:pt x="428" y="418"/>
                        </a:cubicBezTo>
                        <a:cubicBezTo>
                          <a:pt x="427" y="418"/>
                          <a:pt x="426" y="418"/>
                          <a:pt x="425" y="418"/>
                        </a:cubicBezTo>
                        <a:cubicBezTo>
                          <a:pt x="410" y="417"/>
                          <a:pt x="395" y="419"/>
                          <a:pt x="380" y="420"/>
                        </a:cubicBezTo>
                        <a:cubicBezTo>
                          <a:pt x="374" y="421"/>
                          <a:pt x="369" y="421"/>
                          <a:pt x="363" y="421"/>
                        </a:cubicBezTo>
                        <a:cubicBezTo>
                          <a:pt x="354" y="422"/>
                          <a:pt x="346" y="422"/>
                          <a:pt x="337" y="423"/>
                        </a:cubicBezTo>
                        <a:cubicBezTo>
                          <a:pt x="318" y="425"/>
                          <a:pt x="298" y="427"/>
                          <a:pt x="279" y="428"/>
                        </a:cubicBezTo>
                        <a:cubicBezTo>
                          <a:pt x="276" y="428"/>
                          <a:pt x="274" y="428"/>
                          <a:pt x="271" y="428"/>
                        </a:cubicBezTo>
                        <a:cubicBezTo>
                          <a:pt x="268" y="428"/>
                          <a:pt x="264" y="428"/>
                          <a:pt x="261" y="428"/>
                        </a:cubicBezTo>
                        <a:cubicBezTo>
                          <a:pt x="246" y="427"/>
                          <a:pt x="232" y="426"/>
                          <a:pt x="217" y="425"/>
                        </a:cubicBezTo>
                        <a:cubicBezTo>
                          <a:pt x="204" y="425"/>
                          <a:pt x="191" y="424"/>
                          <a:pt x="178" y="424"/>
                        </a:cubicBezTo>
                        <a:cubicBezTo>
                          <a:pt x="172" y="423"/>
                          <a:pt x="167" y="422"/>
                          <a:pt x="162" y="422"/>
                        </a:cubicBezTo>
                        <a:cubicBezTo>
                          <a:pt x="151" y="421"/>
                          <a:pt x="140" y="419"/>
                          <a:pt x="130" y="418"/>
                        </a:cubicBezTo>
                        <a:cubicBezTo>
                          <a:pt x="120" y="417"/>
                          <a:pt x="109" y="415"/>
                          <a:pt x="99" y="414"/>
                        </a:cubicBezTo>
                        <a:cubicBezTo>
                          <a:pt x="88" y="413"/>
                          <a:pt x="76" y="411"/>
                          <a:pt x="65" y="410"/>
                        </a:cubicBezTo>
                        <a:cubicBezTo>
                          <a:pt x="61" y="409"/>
                          <a:pt x="57" y="409"/>
                          <a:pt x="53" y="408"/>
                        </a:cubicBezTo>
                        <a:cubicBezTo>
                          <a:pt x="41" y="407"/>
                          <a:pt x="28" y="405"/>
                          <a:pt x="16" y="404"/>
                        </a:cubicBezTo>
                        <a:cubicBezTo>
                          <a:pt x="14" y="404"/>
                          <a:pt x="11" y="403"/>
                          <a:pt x="7" y="403"/>
                        </a:cubicBezTo>
                        <a:cubicBezTo>
                          <a:pt x="7" y="401"/>
                          <a:pt x="7" y="399"/>
                          <a:pt x="7" y="397"/>
                        </a:cubicBezTo>
                        <a:cubicBezTo>
                          <a:pt x="7" y="387"/>
                          <a:pt x="7" y="376"/>
                          <a:pt x="7" y="366"/>
                        </a:cubicBezTo>
                        <a:cubicBezTo>
                          <a:pt x="7" y="359"/>
                          <a:pt x="7" y="351"/>
                          <a:pt x="7" y="344"/>
                        </a:cubicBezTo>
                        <a:cubicBezTo>
                          <a:pt x="7" y="331"/>
                          <a:pt x="7" y="318"/>
                          <a:pt x="7" y="306"/>
                        </a:cubicBezTo>
                        <a:cubicBezTo>
                          <a:pt x="7" y="296"/>
                          <a:pt x="6" y="287"/>
                          <a:pt x="5" y="278"/>
                        </a:cubicBezTo>
                        <a:cubicBezTo>
                          <a:pt x="5" y="266"/>
                          <a:pt x="5" y="254"/>
                          <a:pt x="5" y="242"/>
                        </a:cubicBezTo>
                        <a:cubicBezTo>
                          <a:pt x="4" y="229"/>
                          <a:pt x="5" y="216"/>
                          <a:pt x="4" y="203"/>
                        </a:cubicBezTo>
                        <a:cubicBezTo>
                          <a:pt x="4" y="194"/>
                          <a:pt x="3" y="185"/>
                          <a:pt x="2" y="176"/>
                        </a:cubicBezTo>
                        <a:cubicBezTo>
                          <a:pt x="1" y="165"/>
                          <a:pt x="0" y="153"/>
                          <a:pt x="1" y="141"/>
                        </a:cubicBezTo>
                        <a:cubicBezTo>
                          <a:pt x="2" y="135"/>
                          <a:pt x="1" y="129"/>
                          <a:pt x="1" y="122"/>
                        </a:cubicBezTo>
                        <a:cubicBezTo>
                          <a:pt x="5" y="120"/>
                          <a:pt x="9" y="118"/>
                          <a:pt x="13" y="116"/>
                        </a:cubicBezTo>
                        <a:cubicBezTo>
                          <a:pt x="21" y="113"/>
                          <a:pt x="28" y="108"/>
                          <a:pt x="36" y="104"/>
                        </a:cubicBezTo>
                        <a:cubicBezTo>
                          <a:pt x="43" y="100"/>
                          <a:pt x="50" y="96"/>
                          <a:pt x="57" y="92"/>
                        </a:cubicBezTo>
                        <a:cubicBezTo>
                          <a:pt x="76" y="83"/>
                          <a:pt x="94" y="73"/>
                          <a:pt x="112" y="62"/>
                        </a:cubicBezTo>
                        <a:cubicBezTo>
                          <a:pt x="113" y="62"/>
                          <a:pt x="114" y="61"/>
                          <a:pt x="116" y="61"/>
                        </a:cubicBezTo>
                        <a:cubicBezTo>
                          <a:pt x="119" y="61"/>
                          <a:pt x="121" y="62"/>
                          <a:pt x="122" y="57"/>
                        </a:cubicBezTo>
                        <a:cubicBezTo>
                          <a:pt x="122" y="57"/>
                          <a:pt x="123" y="56"/>
                          <a:pt x="124" y="56"/>
                        </a:cubicBezTo>
                        <a:cubicBezTo>
                          <a:pt x="128" y="53"/>
                          <a:pt x="132" y="50"/>
                          <a:pt x="137" y="49"/>
                        </a:cubicBezTo>
                        <a:cubicBezTo>
                          <a:pt x="143" y="47"/>
                          <a:pt x="148" y="42"/>
                          <a:pt x="154" y="39"/>
                        </a:cubicBezTo>
                        <a:cubicBezTo>
                          <a:pt x="156" y="36"/>
                          <a:pt x="159" y="36"/>
                          <a:pt x="162" y="34"/>
                        </a:cubicBezTo>
                        <a:cubicBezTo>
                          <a:pt x="163" y="34"/>
                          <a:pt x="165" y="33"/>
                          <a:pt x="166" y="32"/>
                        </a:cubicBezTo>
                        <a:cubicBezTo>
                          <a:pt x="174" y="27"/>
                          <a:pt x="182" y="23"/>
                          <a:pt x="190" y="20"/>
                        </a:cubicBezTo>
                        <a:cubicBezTo>
                          <a:pt x="191" y="19"/>
                          <a:pt x="192" y="18"/>
                          <a:pt x="194" y="17"/>
                        </a:cubicBezTo>
                        <a:cubicBezTo>
                          <a:pt x="196" y="16"/>
                          <a:pt x="198" y="14"/>
                          <a:pt x="200" y="13"/>
                        </a:cubicBezTo>
                        <a:cubicBezTo>
                          <a:pt x="206" y="12"/>
                          <a:pt x="211" y="9"/>
                          <a:pt x="216" y="6"/>
                        </a:cubicBezTo>
                        <a:cubicBezTo>
                          <a:pt x="218" y="5"/>
                          <a:pt x="220" y="4"/>
                          <a:pt x="222" y="3"/>
                        </a:cubicBezTo>
                        <a:cubicBezTo>
                          <a:pt x="224" y="2"/>
                          <a:pt x="226" y="1"/>
                          <a:pt x="229" y="0"/>
                        </a:cubicBezTo>
                        <a:close/>
                        <a:moveTo>
                          <a:pt x="232" y="310"/>
                        </a:moveTo>
                        <a:cubicBezTo>
                          <a:pt x="233" y="310"/>
                          <a:pt x="233" y="310"/>
                          <a:pt x="233" y="309"/>
                        </a:cubicBezTo>
                        <a:cubicBezTo>
                          <a:pt x="236" y="306"/>
                          <a:pt x="240" y="305"/>
                          <a:pt x="244" y="305"/>
                        </a:cubicBezTo>
                        <a:cubicBezTo>
                          <a:pt x="251" y="305"/>
                          <a:pt x="258" y="306"/>
                          <a:pt x="264" y="306"/>
                        </a:cubicBezTo>
                        <a:cubicBezTo>
                          <a:pt x="274" y="306"/>
                          <a:pt x="283" y="305"/>
                          <a:pt x="292" y="305"/>
                        </a:cubicBezTo>
                        <a:cubicBezTo>
                          <a:pt x="293" y="305"/>
                          <a:pt x="294" y="304"/>
                          <a:pt x="296" y="303"/>
                        </a:cubicBezTo>
                        <a:cubicBezTo>
                          <a:pt x="296" y="300"/>
                          <a:pt x="295" y="297"/>
                          <a:pt x="295" y="294"/>
                        </a:cubicBezTo>
                        <a:cubicBezTo>
                          <a:pt x="295" y="289"/>
                          <a:pt x="294" y="284"/>
                          <a:pt x="293" y="279"/>
                        </a:cubicBezTo>
                        <a:cubicBezTo>
                          <a:pt x="293" y="266"/>
                          <a:pt x="293" y="254"/>
                          <a:pt x="293" y="242"/>
                        </a:cubicBezTo>
                        <a:cubicBezTo>
                          <a:pt x="293" y="237"/>
                          <a:pt x="293" y="233"/>
                          <a:pt x="293" y="228"/>
                        </a:cubicBezTo>
                        <a:cubicBezTo>
                          <a:pt x="293" y="220"/>
                          <a:pt x="293" y="212"/>
                          <a:pt x="293" y="203"/>
                        </a:cubicBezTo>
                        <a:cubicBezTo>
                          <a:pt x="293" y="196"/>
                          <a:pt x="292" y="189"/>
                          <a:pt x="293" y="182"/>
                        </a:cubicBezTo>
                        <a:cubicBezTo>
                          <a:pt x="293" y="181"/>
                          <a:pt x="293" y="179"/>
                          <a:pt x="292" y="179"/>
                        </a:cubicBezTo>
                        <a:cubicBezTo>
                          <a:pt x="288" y="179"/>
                          <a:pt x="284" y="179"/>
                          <a:pt x="281" y="179"/>
                        </a:cubicBezTo>
                        <a:cubicBezTo>
                          <a:pt x="273" y="179"/>
                          <a:pt x="266" y="179"/>
                          <a:pt x="258" y="179"/>
                        </a:cubicBezTo>
                        <a:cubicBezTo>
                          <a:pt x="251" y="179"/>
                          <a:pt x="243" y="179"/>
                          <a:pt x="236" y="179"/>
                        </a:cubicBezTo>
                        <a:cubicBezTo>
                          <a:pt x="222" y="178"/>
                          <a:pt x="208" y="177"/>
                          <a:pt x="194" y="178"/>
                        </a:cubicBezTo>
                        <a:cubicBezTo>
                          <a:pt x="190" y="179"/>
                          <a:pt x="186" y="179"/>
                          <a:pt x="182" y="178"/>
                        </a:cubicBezTo>
                        <a:cubicBezTo>
                          <a:pt x="173" y="177"/>
                          <a:pt x="164" y="178"/>
                          <a:pt x="155" y="178"/>
                        </a:cubicBezTo>
                        <a:cubicBezTo>
                          <a:pt x="153" y="179"/>
                          <a:pt x="152" y="180"/>
                          <a:pt x="152" y="183"/>
                        </a:cubicBezTo>
                        <a:cubicBezTo>
                          <a:pt x="152" y="192"/>
                          <a:pt x="153" y="201"/>
                          <a:pt x="153" y="211"/>
                        </a:cubicBezTo>
                        <a:cubicBezTo>
                          <a:pt x="153" y="223"/>
                          <a:pt x="152" y="235"/>
                          <a:pt x="153" y="247"/>
                        </a:cubicBezTo>
                        <a:cubicBezTo>
                          <a:pt x="153" y="254"/>
                          <a:pt x="153" y="260"/>
                          <a:pt x="154" y="267"/>
                        </a:cubicBezTo>
                        <a:cubicBezTo>
                          <a:pt x="155" y="272"/>
                          <a:pt x="155" y="277"/>
                          <a:pt x="155" y="283"/>
                        </a:cubicBezTo>
                        <a:cubicBezTo>
                          <a:pt x="155" y="291"/>
                          <a:pt x="156" y="299"/>
                          <a:pt x="156" y="307"/>
                        </a:cubicBezTo>
                        <a:cubicBezTo>
                          <a:pt x="158" y="308"/>
                          <a:pt x="159" y="308"/>
                          <a:pt x="160" y="308"/>
                        </a:cubicBezTo>
                        <a:cubicBezTo>
                          <a:pt x="163" y="307"/>
                          <a:pt x="166" y="307"/>
                          <a:pt x="169" y="307"/>
                        </a:cubicBezTo>
                        <a:cubicBezTo>
                          <a:pt x="170" y="307"/>
                          <a:pt x="172" y="307"/>
                          <a:pt x="173" y="307"/>
                        </a:cubicBezTo>
                        <a:cubicBezTo>
                          <a:pt x="178" y="306"/>
                          <a:pt x="183" y="305"/>
                          <a:pt x="189" y="305"/>
                        </a:cubicBezTo>
                        <a:cubicBezTo>
                          <a:pt x="199" y="305"/>
                          <a:pt x="210" y="305"/>
                          <a:pt x="220" y="306"/>
                        </a:cubicBezTo>
                        <a:cubicBezTo>
                          <a:pt x="227" y="306"/>
                          <a:pt x="227" y="306"/>
                          <a:pt x="232" y="310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 w="12700">
                    <a:solidFill>
                      <a:srgbClr val="000000"/>
                    </a:solidFill>
                    <a:round/>
                    <a:headEnd/>
                    <a:tailEnd/>
                  </a:ln>
                  <a:extLst/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404" name="Freeform 48"/>
                  <p:cNvSpPr>
                    <a:spLocks/>
                  </p:cNvSpPr>
                  <p:nvPr/>
                </p:nvSpPr>
                <p:spPr bwMode="auto">
                  <a:xfrm>
                    <a:off x="2215" y="2044"/>
                    <a:ext cx="157" cy="231"/>
                  </a:xfrm>
                  <a:custGeom>
                    <a:avLst/>
                    <a:gdLst>
                      <a:gd name="T0" fmla="*/ 0 w 69"/>
                      <a:gd name="T1" fmla="*/ 3 h 101"/>
                      <a:gd name="T2" fmla="*/ 17 w 69"/>
                      <a:gd name="T3" fmla="*/ 2 h 101"/>
                      <a:gd name="T4" fmla="*/ 22 w 69"/>
                      <a:gd name="T5" fmla="*/ 2 h 101"/>
                      <a:gd name="T6" fmla="*/ 42 w 69"/>
                      <a:gd name="T7" fmla="*/ 0 h 101"/>
                      <a:gd name="T8" fmla="*/ 56 w 69"/>
                      <a:gd name="T9" fmla="*/ 0 h 101"/>
                      <a:gd name="T10" fmla="*/ 63 w 69"/>
                      <a:gd name="T11" fmla="*/ 0 h 101"/>
                      <a:gd name="T12" fmla="*/ 66 w 69"/>
                      <a:gd name="T13" fmla="*/ 4 h 101"/>
                      <a:gd name="T14" fmla="*/ 68 w 69"/>
                      <a:gd name="T15" fmla="*/ 28 h 101"/>
                      <a:gd name="T16" fmla="*/ 69 w 69"/>
                      <a:gd name="T17" fmla="*/ 67 h 101"/>
                      <a:gd name="T18" fmla="*/ 7 w 69"/>
                      <a:gd name="T19" fmla="*/ 101 h 101"/>
                      <a:gd name="T20" fmla="*/ 4 w 69"/>
                      <a:gd name="T21" fmla="*/ 94 h 101"/>
                      <a:gd name="T22" fmla="*/ 4 w 69"/>
                      <a:gd name="T23" fmla="*/ 79 h 101"/>
                      <a:gd name="T24" fmla="*/ 2 w 69"/>
                      <a:gd name="T25" fmla="*/ 47 h 101"/>
                      <a:gd name="T26" fmla="*/ 0 w 69"/>
                      <a:gd name="T27" fmla="*/ 7 h 101"/>
                      <a:gd name="T28" fmla="*/ 0 w 69"/>
                      <a:gd name="T29" fmla="*/ 3 h 101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</a:cxnLst>
                    <a:rect l="0" t="0" r="r" b="b"/>
                    <a:pathLst>
                      <a:path w="69" h="101">
                        <a:moveTo>
                          <a:pt x="0" y="3"/>
                        </a:moveTo>
                        <a:cubicBezTo>
                          <a:pt x="6" y="2"/>
                          <a:pt x="12" y="1"/>
                          <a:pt x="17" y="2"/>
                        </a:cubicBezTo>
                        <a:cubicBezTo>
                          <a:pt x="19" y="2"/>
                          <a:pt x="20" y="2"/>
                          <a:pt x="22" y="2"/>
                        </a:cubicBezTo>
                        <a:cubicBezTo>
                          <a:pt x="28" y="1"/>
                          <a:pt x="35" y="1"/>
                          <a:pt x="42" y="0"/>
                        </a:cubicBezTo>
                        <a:cubicBezTo>
                          <a:pt x="46" y="0"/>
                          <a:pt x="51" y="0"/>
                          <a:pt x="56" y="0"/>
                        </a:cubicBezTo>
                        <a:cubicBezTo>
                          <a:pt x="58" y="0"/>
                          <a:pt x="61" y="0"/>
                          <a:pt x="63" y="0"/>
                        </a:cubicBezTo>
                        <a:cubicBezTo>
                          <a:pt x="65" y="0"/>
                          <a:pt x="66" y="2"/>
                          <a:pt x="66" y="4"/>
                        </a:cubicBezTo>
                        <a:cubicBezTo>
                          <a:pt x="65" y="12"/>
                          <a:pt x="67" y="20"/>
                          <a:pt x="68" y="28"/>
                        </a:cubicBezTo>
                        <a:cubicBezTo>
                          <a:pt x="68" y="41"/>
                          <a:pt x="68" y="54"/>
                          <a:pt x="69" y="67"/>
                        </a:cubicBezTo>
                        <a:cubicBezTo>
                          <a:pt x="49" y="79"/>
                          <a:pt x="28" y="91"/>
                          <a:pt x="7" y="101"/>
                        </a:cubicBezTo>
                        <a:cubicBezTo>
                          <a:pt x="4" y="99"/>
                          <a:pt x="4" y="96"/>
                          <a:pt x="4" y="94"/>
                        </a:cubicBezTo>
                        <a:cubicBezTo>
                          <a:pt x="4" y="89"/>
                          <a:pt x="4" y="84"/>
                          <a:pt x="4" y="79"/>
                        </a:cubicBezTo>
                        <a:cubicBezTo>
                          <a:pt x="3" y="68"/>
                          <a:pt x="2" y="58"/>
                          <a:pt x="2" y="47"/>
                        </a:cubicBezTo>
                        <a:cubicBezTo>
                          <a:pt x="1" y="34"/>
                          <a:pt x="0" y="20"/>
                          <a:pt x="0" y="7"/>
                        </a:cubicBezTo>
                        <a:cubicBezTo>
                          <a:pt x="0" y="6"/>
                          <a:pt x="0" y="5"/>
                          <a:pt x="0" y="3"/>
                        </a:cubicBezTo>
                        <a:close/>
                      </a:path>
                    </a:pathLst>
                  </a:custGeom>
                  <a:solidFill>
                    <a:srgbClr val="B23214"/>
                  </a:solidFill>
                  <a:ln w="12700">
                    <a:solidFill>
                      <a:srgbClr val="000000"/>
                    </a:solidFill>
                    <a:round/>
                    <a:headEnd/>
                    <a:tailEnd/>
                  </a:ln>
                  <a:extLst/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405" name="Freeform 49"/>
                  <p:cNvSpPr>
                    <a:spLocks/>
                  </p:cNvSpPr>
                  <p:nvPr/>
                </p:nvSpPr>
                <p:spPr bwMode="auto">
                  <a:xfrm>
                    <a:off x="1418" y="1191"/>
                    <a:ext cx="660" cy="368"/>
                  </a:xfrm>
                  <a:custGeom>
                    <a:avLst/>
                    <a:gdLst>
                      <a:gd name="T0" fmla="*/ 29 w 289"/>
                      <a:gd name="T1" fmla="*/ 144 h 161"/>
                      <a:gd name="T2" fmla="*/ 3 w 289"/>
                      <a:gd name="T3" fmla="*/ 132 h 161"/>
                      <a:gd name="T4" fmla="*/ 1 w 289"/>
                      <a:gd name="T5" fmla="*/ 127 h 161"/>
                      <a:gd name="T6" fmla="*/ 0 w 289"/>
                      <a:gd name="T7" fmla="*/ 113 h 161"/>
                      <a:gd name="T8" fmla="*/ 9 w 289"/>
                      <a:gd name="T9" fmla="*/ 96 h 161"/>
                      <a:gd name="T10" fmla="*/ 15 w 289"/>
                      <a:gd name="T11" fmla="*/ 90 h 161"/>
                      <a:gd name="T12" fmla="*/ 14 w 289"/>
                      <a:gd name="T13" fmla="*/ 85 h 161"/>
                      <a:gd name="T14" fmla="*/ 11 w 289"/>
                      <a:gd name="T15" fmla="*/ 84 h 161"/>
                      <a:gd name="T16" fmla="*/ 1 w 289"/>
                      <a:gd name="T17" fmla="*/ 68 h 161"/>
                      <a:gd name="T18" fmla="*/ 9 w 289"/>
                      <a:gd name="T19" fmla="*/ 51 h 161"/>
                      <a:gd name="T20" fmla="*/ 51 w 289"/>
                      <a:gd name="T21" fmla="*/ 42 h 161"/>
                      <a:gd name="T22" fmla="*/ 55 w 289"/>
                      <a:gd name="T23" fmla="*/ 44 h 161"/>
                      <a:gd name="T24" fmla="*/ 56 w 289"/>
                      <a:gd name="T25" fmla="*/ 39 h 161"/>
                      <a:gd name="T26" fmla="*/ 52 w 289"/>
                      <a:gd name="T27" fmla="*/ 29 h 161"/>
                      <a:gd name="T28" fmla="*/ 58 w 289"/>
                      <a:gd name="T29" fmla="*/ 20 h 161"/>
                      <a:gd name="T30" fmla="*/ 70 w 289"/>
                      <a:gd name="T31" fmla="*/ 14 h 161"/>
                      <a:gd name="T32" fmla="*/ 77 w 289"/>
                      <a:gd name="T33" fmla="*/ 12 h 161"/>
                      <a:gd name="T34" fmla="*/ 98 w 289"/>
                      <a:gd name="T35" fmla="*/ 19 h 161"/>
                      <a:gd name="T36" fmla="*/ 105 w 289"/>
                      <a:gd name="T37" fmla="*/ 28 h 161"/>
                      <a:gd name="T38" fmla="*/ 107 w 289"/>
                      <a:gd name="T39" fmla="*/ 30 h 161"/>
                      <a:gd name="T40" fmla="*/ 108 w 289"/>
                      <a:gd name="T41" fmla="*/ 29 h 161"/>
                      <a:gd name="T42" fmla="*/ 123 w 289"/>
                      <a:gd name="T43" fmla="*/ 14 h 161"/>
                      <a:gd name="T44" fmla="*/ 147 w 289"/>
                      <a:gd name="T45" fmla="*/ 12 h 161"/>
                      <a:gd name="T46" fmla="*/ 164 w 289"/>
                      <a:gd name="T47" fmla="*/ 26 h 161"/>
                      <a:gd name="T48" fmla="*/ 166 w 289"/>
                      <a:gd name="T49" fmla="*/ 30 h 161"/>
                      <a:gd name="T50" fmla="*/ 167 w 289"/>
                      <a:gd name="T51" fmla="*/ 30 h 161"/>
                      <a:gd name="T52" fmla="*/ 169 w 289"/>
                      <a:gd name="T53" fmla="*/ 27 h 161"/>
                      <a:gd name="T54" fmla="*/ 176 w 289"/>
                      <a:gd name="T55" fmla="*/ 20 h 161"/>
                      <a:gd name="T56" fmla="*/ 198 w 289"/>
                      <a:gd name="T57" fmla="*/ 6 h 161"/>
                      <a:gd name="T58" fmla="*/ 237 w 289"/>
                      <a:gd name="T59" fmla="*/ 12 h 161"/>
                      <a:gd name="T60" fmla="*/ 241 w 289"/>
                      <a:gd name="T61" fmla="*/ 21 h 161"/>
                      <a:gd name="T62" fmla="*/ 241 w 289"/>
                      <a:gd name="T63" fmla="*/ 30 h 161"/>
                      <a:gd name="T64" fmla="*/ 238 w 289"/>
                      <a:gd name="T65" fmla="*/ 43 h 161"/>
                      <a:gd name="T66" fmla="*/ 235 w 289"/>
                      <a:gd name="T67" fmla="*/ 50 h 161"/>
                      <a:gd name="T68" fmla="*/ 235 w 289"/>
                      <a:gd name="T69" fmla="*/ 52 h 161"/>
                      <a:gd name="T70" fmla="*/ 237 w 289"/>
                      <a:gd name="T71" fmla="*/ 53 h 161"/>
                      <a:gd name="T72" fmla="*/ 238 w 289"/>
                      <a:gd name="T73" fmla="*/ 52 h 161"/>
                      <a:gd name="T74" fmla="*/ 262 w 289"/>
                      <a:gd name="T75" fmla="*/ 52 h 161"/>
                      <a:gd name="T76" fmla="*/ 275 w 289"/>
                      <a:gd name="T77" fmla="*/ 58 h 161"/>
                      <a:gd name="T78" fmla="*/ 278 w 289"/>
                      <a:gd name="T79" fmla="*/ 92 h 161"/>
                      <a:gd name="T80" fmla="*/ 262 w 289"/>
                      <a:gd name="T81" fmla="*/ 102 h 161"/>
                      <a:gd name="T82" fmla="*/ 249 w 289"/>
                      <a:gd name="T83" fmla="*/ 107 h 161"/>
                      <a:gd name="T84" fmla="*/ 247 w 289"/>
                      <a:gd name="T85" fmla="*/ 109 h 161"/>
                      <a:gd name="T86" fmla="*/ 247 w 289"/>
                      <a:gd name="T87" fmla="*/ 113 h 161"/>
                      <a:gd name="T88" fmla="*/ 256 w 289"/>
                      <a:gd name="T89" fmla="*/ 127 h 161"/>
                      <a:gd name="T90" fmla="*/ 255 w 289"/>
                      <a:gd name="T91" fmla="*/ 142 h 161"/>
                      <a:gd name="T92" fmla="*/ 253 w 289"/>
                      <a:gd name="T93" fmla="*/ 144 h 161"/>
                      <a:gd name="T94" fmla="*/ 223 w 289"/>
                      <a:gd name="T95" fmla="*/ 152 h 161"/>
                      <a:gd name="T96" fmla="*/ 202 w 289"/>
                      <a:gd name="T97" fmla="*/ 143 h 161"/>
                      <a:gd name="T98" fmla="*/ 197 w 289"/>
                      <a:gd name="T99" fmla="*/ 146 h 161"/>
                      <a:gd name="T100" fmla="*/ 185 w 289"/>
                      <a:gd name="T101" fmla="*/ 155 h 161"/>
                      <a:gd name="T102" fmla="*/ 155 w 289"/>
                      <a:gd name="T103" fmla="*/ 140 h 161"/>
                      <a:gd name="T104" fmla="*/ 154 w 289"/>
                      <a:gd name="T105" fmla="*/ 139 h 161"/>
                      <a:gd name="T106" fmla="*/ 150 w 289"/>
                      <a:gd name="T107" fmla="*/ 141 h 161"/>
                      <a:gd name="T108" fmla="*/ 136 w 289"/>
                      <a:gd name="T109" fmla="*/ 154 h 161"/>
                      <a:gd name="T110" fmla="*/ 109 w 289"/>
                      <a:gd name="T111" fmla="*/ 160 h 161"/>
                      <a:gd name="T112" fmla="*/ 93 w 289"/>
                      <a:gd name="T113" fmla="*/ 158 h 161"/>
                      <a:gd name="T114" fmla="*/ 76 w 289"/>
                      <a:gd name="T115" fmla="*/ 150 h 161"/>
                      <a:gd name="T116" fmla="*/ 68 w 289"/>
                      <a:gd name="T117" fmla="*/ 136 h 161"/>
                      <a:gd name="T118" fmla="*/ 64 w 289"/>
                      <a:gd name="T119" fmla="*/ 132 h 161"/>
                      <a:gd name="T120" fmla="*/ 62 w 289"/>
                      <a:gd name="T121" fmla="*/ 133 h 161"/>
                      <a:gd name="T122" fmla="*/ 46 w 289"/>
                      <a:gd name="T123" fmla="*/ 142 h 161"/>
                      <a:gd name="T124" fmla="*/ 29 w 289"/>
                      <a:gd name="T125" fmla="*/ 144 h 161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  <a:cxn ang="0">
                        <a:pos x="T72" y="T73"/>
                      </a:cxn>
                      <a:cxn ang="0">
                        <a:pos x="T74" y="T75"/>
                      </a:cxn>
                      <a:cxn ang="0">
                        <a:pos x="T76" y="T77"/>
                      </a:cxn>
                      <a:cxn ang="0">
                        <a:pos x="T78" y="T79"/>
                      </a:cxn>
                      <a:cxn ang="0">
                        <a:pos x="T80" y="T81"/>
                      </a:cxn>
                      <a:cxn ang="0">
                        <a:pos x="T82" y="T83"/>
                      </a:cxn>
                      <a:cxn ang="0">
                        <a:pos x="T84" y="T85"/>
                      </a:cxn>
                      <a:cxn ang="0">
                        <a:pos x="T86" y="T87"/>
                      </a:cxn>
                      <a:cxn ang="0">
                        <a:pos x="T88" y="T89"/>
                      </a:cxn>
                      <a:cxn ang="0">
                        <a:pos x="T90" y="T91"/>
                      </a:cxn>
                      <a:cxn ang="0">
                        <a:pos x="T92" y="T93"/>
                      </a:cxn>
                      <a:cxn ang="0">
                        <a:pos x="T94" y="T95"/>
                      </a:cxn>
                      <a:cxn ang="0">
                        <a:pos x="T96" y="T97"/>
                      </a:cxn>
                      <a:cxn ang="0">
                        <a:pos x="T98" y="T99"/>
                      </a:cxn>
                      <a:cxn ang="0">
                        <a:pos x="T100" y="T101"/>
                      </a:cxn>
                      <a:cxn ang="0">
                        <a:pos x="T102" y="T103"/>
                      </a:cxn>
                      <a:cxn ang="0">
                        <a:pos x="T104" y="T105"/>
                      </a:cxn>
                      <a:cxn ang="0">
                        <a:pos x="T106" y="T107"/>
                      </a:cxn>
                      <a:cxn ang="0">
                        <a:pos x="T108" y="T109"/>
                      </a:cxn>
                      <a:cxn ang="0">
                        <a:pos x="T110" y="T111"/>
                      </a:cxn>
                      <a:cxn ang="0">
                        <a:pos x="T112" y="T113"/>
                      </a:cxn>
                      <a:cxn ang="0">
                        <a:pos x="T114" y="T115"/>
                      </a:cxn>
                      <a:cxn ang="0">
                        <a:pos x="T116" y="T117"/>
                      </a:cxn>
                      <a:cxn ang="0">
                        <a:pos x="T118" y="T119"/>
                      </a:cxn>
                      <a:cxn ang="0">
                        <a:pos x="T120" y="T121"/>
                      </a:cxn>
                      <a:cxn ang="0">
                        <a:pos x="T122" y="T123"/>
                      </a:cxn>
                      <a:cxn ang="0">
                        <a:pos x="T124" y="T125"/>
                      </a:cxn>
                    </a:cxnLst>
                    <a:rect l="0" t="0" r="r" b="b"/>
                    <a:pathLst>
                      <a:path w="289" h="161">
                        <a:moveTo>
                          <a:pt x="29" y="144"/>
                        </a:moveTo>
                        <a:cubicBezTo>
                          <a:pt x="19" y="144"/>
                          <a:pt x="10" y="140"/>
                          <a:pt x="3" y="132"/>
                        </a:cubicBezTo>
                        <a:cubicBezTo>
                          <a:pt x="2" y="130"/>
                          <a:pt x="1" y="128"/>
                          <a:pt x="1" y="127"/>
                        </a:cubicBezTo>
                        <a:cubicBezTo>
                          <a:pt x="0" y="122"/>
                          <a:pt x="0" y="118"/>
                          <a:pt x="0" y="113"/>
                        </a:cubicBezTo>
                        <a:cubicBezTo>
                          <a:pt x="0" y="106"/>
                          <a:pt x="4" y="101"/>
                          <a:pt x="9" y="96"/>
                        </a:cubicBezTo>
                        <a:cubicBezTo>
                          <a:pt x="11" y="94"/>
                          <a:pt x="13" y="93"/>
                          <a:pt x="15" y="90"/>
                        </a:cubicBezTo>
                        <a:cubicBezTo>
                          <a:pt x="17" y="88"/>
                          <a:pt x="17" y="86"/>
                          <a:pt x="14" y="85"/>
                        </a:cubicBezTo>
                        <a:cubicBezTo>
                          <a:pt x="13" y="84"/>
                          <a:pt x="12" y="84"/>
                          <a:pt x="11" y="84"/>
                        </a:cubicBezTo>
                        <a:cubicBezTo>
                          <a:pt x="3" y="81"/>
                          <a:pt x="1" y="75"/>
                          <a:pt x="1" y="68"/>
                        </a:cubicBezTo>
                        <a:cubicBezTo>
                          <a:pt x="1" y="61"/>
                          <a:pt x="4" y="55"/>
                          <a:pt x="9" y="51"/>
                        </a:cubicBezTo>
                        <a:cubicBezTo>
                          <a:pt x="21" y="39"/>
                          <a:pt x="36" y="38"/>
                          <a:pt x="51" y="42"/>
                        </a:cubicBezTo>
                        <a:cubicBezTo>
                          <a:pt x="52" y="43"/>
                          <a:pt x="54" y="43"/>
                          <a:pt x="55" y="44"/>
                        </a:cubicBezTo>
                        <a:cubicBezTo>
                          <a:pt x="57" y="42"/>
                          <a:pt x="58" y="40"/>
                          <a:pt x="56" y="39"/>
                        </a:cubicBezTo>
                        <a:cubicBezTo>
                          <a:pt x="53" y="36"/>
                          <a:pt x="52" y="33"/>
                          <a:pt x="52" y="29"/>
                        </a:cubicBezTo>
                        <a:cubicBezTo>
                          <a:pt x="53" y="25"/>
                          <a:pt x="55" y="22"/>
                          <a:pt x="58" y="20"/>
                        </a:cubicBezTo>
                        <a:cubicBezTo>
                          <a:pt x="62" y="17"/>
                          <a:pt x="66" y="16"/>
                          <a:pt x="70" y="14"/>
                        </a:cubicBezTo>
                        <a:cubicBezTo>
                          <a:pt x="72" y="13"/>
                          <a:pt x="74" y="12"/>
                          <a:pt x="77" y="12"/>
                        </a:cubicBezTo>
                        <a:cubicBezTo>
                          <a:pt x="85" y="10"/>
                          <a:pt x="93" y="12"/>
                          <a:pt x="98" y="19"/>
                        </a:cubicBezTo>
                        <a:cubicBezTo>
                          <a:pt x="101" y="22"/>
                          <a:pt x="103" y="25"/>
                          <a:pt x="105" y="28"/>
                        </a:cubicBezTo>
                        <a:cubicBezTo>
                          <a:pt x="105" y="29"/>
                          <a:pt x="106" y="29"/>
                          <a:pt x="107" y="30"/>
                        </a:cubicBezTo>
                        <a:cubicBezTo>
                          <a:pt x="108" y="29"/>
                          <a:pt x="108" y="29"/>
                          <a:pt x="108" y="29"/>
                        </a:cubicBezTo>
                        <a:cubicBezTo>
                          <a:pt x="110" y="21"/>
                          <a:pt x="116" y="17"/>
                          <a:pt x="123" y="14"/>
                        </a:cubicBezTo>
                        <a:cubicBezTo>
                          <a:pt x="131" y="11"/>
                          <a:pt x="139" y="10"/>
                          <a:pt x="147" y="12"/>
                        </a:cubicBezTo>
                        <a:cubicBezTo>
                          <a:pt x="155" y="14"/>
                          <a:pt x="160" y="19"/>
                          <a:pt x="164" y="26"/>
                        </a:cubicBezTo>
                        <a:cubicBezTo>
                          <a:pt x="164" y="28"/>
                          <a:pt x="165" y="29"/>
                          <a:pt x="166" y="30"/>
                        </a:cubicBezTo>
                        <a:cubicBezTo>
                          <a:pt x="166" y="30"/>
                          <a:pt x="166" y="30"/>
                          <a:pt x="167" y="30"/>
                        </a:cubicBezTo>
                        <a:cubicBezTo>
                          <a:pt x="168" y="30"/>
                          <a:pt x="169" y="29"/>
                          <a:pt x="169" y="27"/>
                        </a:cubicBezTo>
                        <a:cubicBezTo>
                          <a:pt x="171" y="24"/>
                          <a:pt x="173" y="22"/>
                          <a:pt x="176" y="20"/>
                        </a:cubicBezTo>
                        <a:cubicBezTo>
                          <a:pt x="183" y="15"/>
                          <a:pt x="190" y="10"/>
                          <a:pt x="198" y="6"/>
                        </a:cubicBezTo>
                        <a:cubicBezTo>
                          <a:pt x="210" y="0"/>
                          <a:pt x="227" y="2"/>
                          <a:pt x="237" y="12"/>
                        </a:cubicBezTo>
                        <a:cubicBezTo>
                          <a:pt x="240" y="14"/>
                          <a:pt x="241" y="17"/>
                          <a:pt x="241" y="21"/>
                        </a:cubicBezTo>
                        <a:cubicBezTo>
                          <a:pt x="242" y="24"/>
                          <a:pt x="242" y="27"/>
                          <a:pt x="241" y="30"/>
                        </a:cubicBezTo>
                        <a:cubicBezTo>
                          <a:pt x="240" y="34"/>
                          <a:pt x="240" y="38"/>
                          <a:pt x="238" y="43"/>
                        </a:cubicBezTo>
                        <a:cubicBezTo>
                          <a:pt x="238" y="45"/>
                          <a:pt x="236" y="47"/>
                          <a:pt x="235" y="50"/>
                        </a:cubicBezTo>
                        <a:cubicBezTo>
                          <a:pt x="234" y="50"/>
                          <a:pt x="235" y="51"/>
                          <a:pt x="235" y="52"/>
                        </a:cubicBezTo>
                        <a:cubicBezTo>
                          <a:pt x="235" y="53"/>
                          <a:pt x="236" y="53"/>
                          <a:pt x="237" y="53"/>
                        </a:cubicBezTo>
                        <a:cubicBezTo>
                          <a:pt x="238" y="53"/>
                          <a:pt x="238" y="52"/>
                          <a:pt x="238" y="52"/>
                        </a:cubicBezTo>
                        <a:cubicBezTo>
                          <a:pt x="246" y="48"/>
                          <a:pt x="254" y="49"/>
                          <a:pt x="262" y="52"/>
                        </a:cubicBezTo>
                        <a:cubicBezTo>
                          <a:pt x="267" y="53"/>
                          <a:pt x="271" y="55"/>
                          <a:pt x="275" y="58"/>
                        </a:cubicBezTo>
                        <a:cubicBezTo>
                          <a:pt x="285" y="65"/>
                          <a:pt x="289" y="81"/>
                          <a:pt x="278" y="92"/>
                        </a:cubicBezTo>
                        <a:cubicBezTo>
                          <a:pt x="273" y="97"/>
                          <a:pt x="268" y="100"/>
                          <a:pt x="262" y="102"/>
                        </a:cubicBezTo>
                        <a:cubicBezTo>
                          <a:pt x="257" y="103"/>
                          <a:pt x="253" y="105"/>
                          <a:pt x="249" y="107"/>
                        </a:cubicBezTo>
                        <a:cubicBezTo>
                          <a:pt x="248" y="107"/>
                          <a:pt x="248" y="108"/>
                          <a:pt x="247" y="109"/>
                        </a:cubicBezTo>
                        <a:cubicBezTo>
                          <a:pt x="246" y="110"/>
                          <a:pt x="246" y="112"/>
                          <a:pt x="247" y="113"/>
                        </a:cubicBezTo>
                        <a:cubicBezTo>
                          <a:pt x="252" y="116"/>
                          <a:pt x="254" y="122"/>
                          <a:pt x="256" y="127"/>
                        </a:cubicBezTo>
                        <a:cubicBezTo>
                          <a:pt x="258" y="132"/>
                          <a:pt x="257" y="137"/>
                          <a:pt x="255" y="142"/>
                        </a:cubicBezTo>
                        <a:cubicBezTo>
                          <a:pt x="254" y="142"/>
                          <a:pt x="254" y="143"/>
                          <a:pt x="253" y="144"/>
                        </a:cubicBezTo>
                        <a:cubicBezTo>
                          <a:pt x="244" y="151"/>
                          <a:pt x="235" y="154"/>
                          <a:pt x="223" y="152"/>
                        </a:cubicBezTo>
                        <a:cubicBezTo>
                          <a:pt x="215" y="150"/>
                          <a:pt x="208" y="147"/>
                          <a:pt x="202" y="143"/>
                        </a:cubicBezTo>
                        <a:cubicBezTo>
                          <a:pt x="199" y="143"/>
                          <a:pt x="198" y="144"/>
                          <a:pt x="197" y="146"/>
                        </a:cubicBezTo>
                        <a:cubicBezTo>
                          <a:pt x="195" y="152"/>
                          <a:pt x="190" y="154"/>
                          <a:pt x="185" y="155"/>
                        </a:cubicBezTo>
                        <a:cubicBezTo>
                          <a:pt x="172" y="158"/>
                          <a:pt x="159" y="152"/>
                          <a:pt x="155" y="140"/>
                        </a:cubicBezTo>
                        <a:cubicBezTo>
                          <a:pt x="155" y="140"/>
                          <a:pt x="154" y="139"/>
                          <a:pt x="154" y="139"/>
                        </a:cubicBezTo>
                        <a:cubicBezTo>
                          <a:pt x="152" y="138"/>
                          <a:pt x="151" y="139"/>
                          <a:pt x="150" y="141"/>
                        </a:cubicBezTo>
                        <a:cubicBezTo>
                          <a:pt x="148" y="147"/>
                          <a:pt x="142" y="151"/>
                          <a:pt x="136" y="154"/>
                        </a:cubicBezTo>
                        <a:cubicBezTo>
                          <a:pt x="128" y="158"/>
                          <a:pt x="119" y="161"/>
                          <a:pt x="109" y="160"/>
                        </a:cubicBezTo>
                        <a:cubicBezTo>
                          <a:pt x="104" y="159"/>
                          <a:pt x="98" y="160"/>
                          <a:pt x="93" y="158"/>
                        </a:cubicBezTo>
                        <a:cubicBezTo>
                          <a:pt x="86" y="157"/>
                          <a:pt x="81" y="154"/>
                          <a:pt x="76" y="150"/>
                        </a:cubicBezTo>
                        <a:cubicBezTo>
                          <a:pt x="72" y="146"/>
                          <a:pt x="70" y="141"/>
                          <a:pt x="68" y="136"/>
                        </a:cubicBezTo>
                        <a:cubicBezTo>
                          <a:pt x="68" y="133"/>
                          <a:pt x="66" y="132"/>
                          <a:pt x="64" y="132"/>
                        </a:cubicBezTo>
                        <a:cubicBezTo>
                          <a:pt x="63" y="133"/>
                          <a:pt x="63" y="133"/>
                          <a:pt x="62" y="133"/>
                        </a:cubicBezTo>
                        <a:cubicBezTo>
                          <a:pt x="58" y="138"/>
                          <a:pt x="52" y="140"/>
                          <a:pt x="46" y="142"/>
                        </a:cubicBezTo>
                        <a:cubicBezTo>
                          <a:pt x="41" y="143"/>
                          <a:pt x="35" y="144"/>
                          <a:pt x="29" y="144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 w="12700">
                    <a:solidFill>
                      <a:srgbClr val="000000"/>
                    </a:solidFill>
                    <a:round/>
                    <a:headEnd/>
                    <a:tailEnd/>
                  </a:ln>
                  <a:extLst/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406" name="Freeform 50"/>
                  <p:cNvSpPr>
                    <a:spLocks noEditPoints="1"/>
                  </p:cNvSpPr>
                  <p:nvPr/>
                </p:nvSpPr>
                <p:spPr bwMode="auto">
                  <a:xfrm>
                    <a:off x="1406" y="1184"/>
                    <a:ext cx="681" cy="389"/>
                  </a:xfrm>
                  <a:custGeom>
                    <a:avLst/>
                    <a:gdLst>
                      <a:gd name="T0" fmla="*/ 16 w 298"/>
                      <a:gd name="T1" fmla="*/ 87 h 170"/>
                      <a:gd name="T2" fmla="*/ 20 w 298"/>
                      <a:gd name="T3" fmla="*/ 93 h 170"/>
                      <a:gd name="T4" fmla="*/ 5 w 298"/>
                      <a:gd name="T5" fmla="*/ 116 h 170"/>
                      <a:gd name="T6" fmla="*/ 8 w 298"/>
                      <a:gd name="T7" fmla="*/ 135 h 170"/>
                      <a:gd name="T8" fmla="*/ 51 w 298"/>
                      <a:gd name="T9" fmla="*/ 145 h 170"/>
                      <a:gd name="T10" fmla="*/ 69 w 298"/>
                      <a:gd name="T11" fmla="*/ 135 h 170"/>
                      <a:gd name="T12" fmla="*/ 81 w 298"/>
                      <a:gd name="T13" fmla="*/ 153 h 170"/>
                      <a:gd name="T14" fmla="*/ 114 w 298"/>
                      <a:gd name="T15" fmla="*/ 163 h 170"/>
                      <a:gd name="T16" fmla="*/ 155 w 298"/>
                      <a:gd name="T17" fmla="*/ 144 h 170"/>
                      <a:gd name="T18" fmla="*/ 160 w 298"/>
                      <a:gd name="T19" fmla="*/ 143 h 170"/>
                      <a:gd name="T20" fmla="*/ 202 w 298"/>
                      <a:gd name="T21" fmla="*/ 149 h 170"/>
                      <a:gd name="T22" fmla="*/ 228 w 298"/>
                      <a:gd name="T23" fmla="*/ 155 h 170"/>
                      <a:gd name="T24" fmla="*/ 260 w 298"/>
                      <a:gd name="T25" fmla="*/ 145 h 170"/>
                      <a:gd name="T26" fmla="*/ 252 w 298"/>
                      <a:gd name="T27" fmla="*/ 116 h 170"/>
                      <a:gd name="T28" fmla="*/ 254 w 298"/>
                      <a:gd name="T29" fmla="*/ 110 h 170"/>
                      <a:gd name="T30" fmla="*/ 283 w 298"/>
                      <a:gd name="T31" fmla="*/ 95 h 170"/>
                      <a:gd name="T32" fmla="*/ 267 w 298"/>
                      <a:gd name="T33" fmla="*/ 55 h 170"/>
                      <a:gd name="T34" fmla="*/ 242 w 298"/>
                      <a:gd name="T35" fmla="*/ 56 h 170"/>
                      <a:gd name="T36" fmla="*/ 240 w 298"/>
                      <a:gd name="T37" fmla="*/ 53 h 170"/>
                      <a:gd name="T38" fmla="*/ 246 w 298"/>
                      <a:gd name="T39" fmla="*/ 33 h 170"/>
                      <a:gd name="T40" fmla="*/ 242 w 298"/>
                      <a:gd name="T41" fmla="*/ 15 h 170"/>
                      <a:gd name="T42" fmla="*/ 181 w 298"/>
                      <a:gd name="T43" fmla="*/ 23 h 170"/>
                      <a:gd name="T44" fmla="*/ 172 w 298"/>
                      <a:gd name="T45" fmla="*/ 33 h 170"/>
                      <a:gd name="T46" fmla="*/ 169 w 298"/>
                      <a:gd name="T47" fmla="*/ 29 h 170"/>
                      <a:gd name="T48" fmla="*/ 128 w 298"/>
                      <a:gd name="T49" fmla="*/ 17 h 170"/>
                      <a:gd name="T50" fmla="*/ 112 w 298"/>
                      <a:gd name="T51" fmla="*/ 33 h 170"/>
                      <a:gd name="T52" fmla="*/ 103 w 298"/>
                      <a:gd name="T53" fmla="*/ 22 h 170"/>
                      <a:gd name="T54" fmla="*/ 75 w 298"/>
                      <a:gd name="T55" fmla="*/ 17 h 170"/>
                      <a:gd name="T56" fmla="*/ 57 w 298"/>
                      <a:gd name="T57" fmla="*/ 32 h 170"/>
                      <a:gd name="T58" fmla="*/ 60 w 298"/>
                      <a:gd name="T59" fmla="*/ 47 h 170"/>
                      <a:gd name="T60" fmla="*/ 14 w 298"/>
                      <a:gd name="T61" fmla="*/ 54 h 170"/>
                      <a:gd name="T62" fmla="*/ 1 w 298"/>
                      <a:gd name="T63" fmla="*/ 118 h 170"/>
                      <a:gd name="T64" fmla="*/ 12 w 298"/>
                      <a:gd name="T65" fmla="*/ 92 h 170"/>
                      <a:gd name="T66" fmla="*/ 2 w 298"/>
                      <a:gd name="T67" fmla="*/ 75 h 170"/>
                      <a:gd name="T68" fmla="*/ 6 w 298"/>
                      <a:gd name="T69" fmla="*/ 56 h 170"/>
                      <a:gd name="T70" fmla="*/ 25 w 298"/>
                      <a:gd name="T71" fmla="*/ 40 h 170"/>
                      <a:gd name="T72" fmla="*/ 52 w 298"/>
                      <a:gd name="T73" fmla="*/ 36 h 170"/>
                      <a:gd name="T74" fmla="*/ 66 w 298"/>
                      <a:gd name="T75" fmla="*/ 14 h 170"/>
                      <a:gd name="T76" fmla="*/ 109 w 298"/>
                      <a:gd name="T77" fmla="*/ 20 h 170"/>
                      <a:gd name="T78" fmla="*/ 115 w 298"/>
                      <a:gd name="T79" fmla="*/ 20 h 170"/>
                      <a:gd name="T80" fmla="*/ 126 w 298"/>
                      <a:gd name="T81" fmla="*/ 10 h 170"/>
                      <a:gd name="T82" fmla="*/ 144 w 298"/>
                      <a:gd name="T83" fmla="*/ 8 h 170"/>
                      <a:gd name="T84" fmla="*/ 167 w 298"/>
                      <a:gd name="T85" fmla="*/ 20 h 170"/>
                      <a:gd name="T86" fmla="*/ 175 w 298"/>
                      <a:gd name="T87" fmla="*/ 23 h 170"/>
                      <a:gd name="T88" fmla="*/ 224 w 298"/>
                      <a:gd name="T89" fmla="*/ 1 h 170"/>
                      <a:gd name="T90" fmla="*/ 252 w 298"/>
                      <a:gd name="T91" fmla="*/ 27 h 170"/>
                      <a:gd name="T92" fmla="*/ 250 w 298"/>
                      <a:gd name="T93" fmla="*/ 47 h 170"/>
                      <a:gd name="T94" fmla="*/ 281 w 298"/>
                      <a:gd name="T95" fmla="*/ 55 h 170"/>
                      <a:gd name="T96" fmla="*/ 292 w 298"/>
                      <a:gd name="T97" fmla="*/ 91 h 170"/>
                      <a:gd name="T98" fmla="*/ 277 w 298"/>
                      <a:gd name="T99" fmla="*/ 106 h 170"/>
                      <a:gd name="T100" fmla="*/ 259 w 298"/>
                      <a:gd name="T101" fmla="*/ 115 h 170"/>
                      <a:gd name="T102" fmla="*/ 261 w 298"/>
                      <a:gd name="T103" fmla="*/ 150 h 170"/>
                      <a:gd name="T104" fmla="*/ 228 w 298"/>
                      <a:gd name="T105" fmla="*/ 159 h 170"/>
                      <a:gd name="T106" fmla="*/ 201 w 298"/>
                      <a:gd name="T107" fmla="*/ 158 h 170"/>
                      <a:gd name="T108" fmla="*/ 177 w 298"/>
                      <a:gd name="T109" fmla="*/ 162 h 170"/>
                      <a:gd name="T110" fmla="*/ 157 w 298"/>
                      <a:gd name="T111" fmla="*/ 150 h 170"/>
                      <a:gd name="T112" fmla="*/ 149 w 298"/>
                      <a:gd name="T113" fmla="*/ 157 h 170"/>
                      <a:gd name="T114" fmla="*/ 141 w 298"/>
                      <a:gd name="T115" fmla="*/ 162 h 170"/>
                      <a:gd name="T116" fmla="*/ 76 w 298"/>
                      <a:gd name="T117" fmla="*/ 155 h 170"/>
                      <a:gd name="T118" fmla="*/ 70 w 298"/>
                      <a:gd name="T119" fmla="*/ 143 h 170"/>
                      <a:gd name="T120" fmla="*/ 14 w 298"/>
                      <a:gd name="T121" fmla="*/ 147 h 170"/>
                      <a:gd name="T122" fmla="*/ 1 w 298"/>
                      <a:gd name="T123" fmla="*/ 118 h 17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  <a:cxn ang="0">
                        <a:pos x="T72" y="T73"/>
                      </a:cxn>
                      <a:cxn ang="0">
                        <a:pos x="T74" y="T75"/>
                      </a:cxn>
                      <a:cxn ang="0">
                        <a:pos x="T76" y="T77"/>
                      </a:cxn>
                      <a:cxn ang="0">
                        <a:pos x="T78" y="T79"/>
                      </a:cxn>
                      <a:cxn ang="0">
                        <a:pos x="T80" y="T81"/>
                      </a:cxn>
                      <a:cxn ang="0">
                        <a:pos x="T82" y="T83"/>
                      </a:cxn>
                      <a:cxn ang="0">
                        <a:pos x="T84" y="T85"/>
                      </a:cxn>
                      <a:cxn ang="0">
                        <a:pos x="T86" y="T87"/>
                      </a:cxn>
                      <a:cxn ang="0">
                        <a:pos x="T88" y="T89"/>
                      </a:cxn>
                      <a:cxn ang="0">
                        <a:pos x="T90" y="T91"/>
                      </a:cxn>
                      <a:cxn ang="0">
                        <a:pos x="T92" y="T93"/>
                      </a:cxn>
                      <a:cxn ang="0">
                        <a:pos x="T94" y="T95"/>
                      </a:cxn>
                      <a:cxn ang="0">
                        <a:pos x="T96" y="T97"/>
                      </a:cxn>
                      <a:cxn ang="0">
                        <a:pos x="T98" y="T99"/>
                      </a:cxn>
                      <a:cxn ang="0">
                        <a:pos x="T100" y="T101"/>
                      </a:cxn>
                      <a:cxn ang="0">
                        <a:pos x="T102" y="T103"/>
                      </a:cxn>
                      <a:cxn ang="0">
                        <a:pos x="T104" y="T105"/>
                      </a:cxn>
                      <a:cxn ang="0">
                        <a:pos x="T106" y="T107"/>
                      </a:cxn>
                      <a:cxn ang="0">
                        <a:pos x="T108" y="T109"/>
                      </a:cxn>
                      <a:cxn ang="0">
                        <a:pos x="T110" y="T111"/>
                      </a:cxn>
                      <a:cxn ang="0">
                        <a:pos x="T112" y="T113"/>
                      </a:cxn>
                      <a:cxn ang="0">
                        <a:pos x="T114" y="T115"/>
                      </a:cxn>
                      <a:cxn ang="0">
                        <a:pos x="T116" y="T117"/>
                      </a:cxn>
                      <a:cxn ang="0">
                        <a:pos x="T118" y="T119"/>
                      </a:cxn>
                      <a:cxn ang="0">
                        <a:pos x="T120" y="T121"/>
                      </a:cxn>
                      <a:cxn ang="0">
                        <a:pos x="T122" y="T123"/>
                      </a:cxn>
                    </a:cxnLst>
                    <a:rect l="0" t="0" r="r" b="b"/>
                    <a:pathLst>
                      <a:path w="298" h="170">
                        <a:moveTo>
                          <a:pt x="6" y="71"/>
                        </a:moveTo>
                        <a:cubicBezTo>
                          <a:pt x="6" y="78"/>
                          <a:pt x="8" y="84"/>
                          <a:pt x="16" y="87"/>
                        </a:cubicBezTo>
                        <a:cubicBezTo>
                          <a:pt x="17" y="87"/>
                          <a:pt x="18" y="87"/>
                          <a:pt x="19" y="88"/>
                        </a:cubicBezTo>
                        <a:cubicBezTo>
                          <a:pt x="22" y="89"/>
                          <a:pt x="22" y="91"/>
                          <a:pt x="20" y="93"/>
                        </a:cubicBezTo>
                        <a:cubicBezTo>
                          <a:pt x="18" y="96"/>
                          <a:pt x="16" y="97"/>
                          <a:pt x="14" y="99"/>
                        </a:cubicBezTo>
                        <a:cubicBezTo>
                          <a:pt x="9" y="104"/>
                          <a:pt x="5" y="109"/>
                          <a:pt x="5" y="116"/>
                        </a:cubicBezTo>
                        <a:cubicBezTo>
                          <a:pt x="5" y="121"/>
                          <a:pt x="5" y="125"/>
                          <a:pt x="6" y="130"/>
                        </a:cubicBezTo>
                        <a:cubicBezTo>
                          <a:pt x="6" y="131"/>
                          <a:pt x="7" y="133"/>
                          <a:pt x="8" y="135"/>
                        </a:cubicBezTo>
                        <a:cubicBezTo>
                          <a:pt x="15" y="143"/>
                          <a:pt x="24" y="147"/>
                          <a:pt x="34" y="147"/>
                        </a:cubicBezTo>
                        <a:cubicBezTo>
                          <a:pt x="40" y="147"/>
                          <a:pt x="46" y="146"/>
                          <a:pt x="51" y="145"/>
                        </a:cubicBezTo>
                        <a:cubicBezTo>
                          <a:pt x="57" y="143"/>
                          <a:pt x="63" y="141"/>
                          <a:pt x="67" y="136"/>
                        </a:cubicBezTo>
                        <a:cubicBezTo>
                          <a:pt x="68" y="136"/>
                          <a:pt x="68" y="136"/>
                          <a:pt x="69" y="135"/>
                        </a:cubicBezTo>
                        <a:cubicBezTo>
                          <a:pt x="71" y="135"/>
                          <a:pt x="73" y="136"/>
                          <a:pt x="73" y="139"/>
                        </a:cubicBezTo>
                        <a:cubicBezTo>
                          <a:pt x="75" y="144"/>
                          <a:pt x="77" y="149"/>
                          <a:pt x="81" y="153"/>
                        </a:cubicBezTo>
                        <a:cubicBezTo>
                          <a:pt x="86" y="157"/>
                          <a:pt x="91" y="160"/>
                          <a:pt x="98" y="161"/>
                        </a:cubicBezTo>
                        <a:cubicBezTo>
                          <a:pt x="103" y="163"/>
                          <a:pt x="109" y="162"/>
                          <a:pt x="114" y="163"/>
                        </a:cubicBezTo>
                        <a:cubicBezTo>
                          <a:pt x="124" y="164"/>
                          <a:pt x="133" y="161"/>
                          <a:pt x="141" y="157"/>
                        </a:cubicBezTo>
                        <a:cubicBezTo>
                          <a:pt x="147" y="154"/>
                          <a:pt x="153" y="150"/>
                          <a:pt x="155" y="144"/>
                        </a:cubicBezTo>
                        <a:cubicBezTo>
                          <a:pt x="156" y="142"/>
                          <a:pt x="157" y="141"/>
                          <a:pt x="159" y="142"/>
                        </a:cubicBezTo>
                        <a:cubicBezTo>
                          <a:pt x="159" y="142"/>
                          <a:pt x="160" y="143"/>
                          <a:pt x="160" y="143"/>
                        </a:cubicBezTo>
                        <a:cubicBezTo>
                          <a:pt x="164" y="155"/>
                          <a:pt x="177" y="161"/>
                          <a:pt x="190" y="158"/>
                        </a:cubicBezTo>
                        <a:cubicBezTo>
                          <a:pt x="195" y="157"/>
                          <a:pt x="200" y="155"/>
                          <a:pt x="202" y="149"/>
                        </a:cubicBezTo>
                        <a:cubicBezTo>
                          <a:pt x="203" y="147"/>
                          <a:pt x="204" y="146"/>
                          <a:pt x="207" y="146"/>
                        </a:cubicBezTo>
                        <a:cubicBezTo>
                          <a:pt x="213" y="150"/>
                          <a:pt x="220" y="153"/>
                          <a:pt x="228" y="155"/>
                        </a:cubicBezTo>
                        <a:cubicBezTo>
                          <a:pt x="240" y="157"/>
                          <a:pt x="249" y="154"/>
                          <a:pt x="258" y="147"/>
                        </a:cubicBezTo>
                        <a:cubicBezTo>
                          <a:pt x="259" y="146"/>
                          <a:pt x="259" y="145"/>
                          <a:pt x="260" y="145"/>
                        </a:cubicBezTo>
                        <a:cubicBezTo>
                          <a:pt x="262" y="140"/>
                          <a:pt x="263" y="135"/>
                          <a:pt x="261" y="130"/>
                        </a:cubicBezTo>
                        <a:cubicBezTo>
                          <a:pt x="259" y="125"/>
                          <a:pt x="257" y="119"/>
                          <a:pt x="252" y="116"/>
                        </a:cubicBezTo>
                        <a:cubicBezTo>
                          <a:pt x="251" y="115"/>
                          <a:pt x="251" y="113"/>
                          <a:pt x="252" y="112"/>
                        </a:cubicBezTo>
                        <a:cubicBezTo>
                          <a:pt x="253" y="111"/>
                          <a:pt x="253" y="110"/>
                          <a:pt x="254" y="110"/>
                        </a:cubicBezTo>
                        <a:cubicBezTo>
                          <a:pt x="258" y="108"/>
                          <a:pt x="262" y="106"/>
                          <a:pt x="267" y="105"/>
                        </a:cubicBezTo>
                        <a:cubicBezTo>
                          <a:pt x="273" y="103"/>
                          <a:pt x="278" y="100"/>
                          <a:pt x="283" y="95"/>
                        </a:cubicBezTo>
                        <a:cubicBezTo>
                          <a:pt x="294" y="84"/>
                          <a:pt x="290" y="68"/>
                          <a:pt x="280" y="61"/>
                        </a:cubicBezTo>
                        <a:cubicBezTo>
                          <a:pt x="276" y="58"/>
                          <a:pt x="272" y="56"/>
                          <a:pt x="267" y="55"/>
                        </a:cubicBezTo>
                        <a:cubicBezTo>
                          <a:pt x="259" y="52"/>
                          <a:pt x="251" y="51"/>
                          <a:pt x="243" y="55"/>
                        </a:cubicBezTo>
                        <a:cubicBezTo>
                          <a:pt x="243" y="55"/>
                          <a:pt x="243" y="56"/>
                          <a:pt x="242" y="56"/>
                        </a:cubicBezTo>
                        <a:cubicBezTo>
                          <a:pt x="241" y="56"/>
                          <a:pt x="240" y="56"/>
                          <a:pt x="240" y="55"/>
                        </a:cubicBezTo>
                        <a:cubicBezTo>
                          <a:pt x="240" y="54"/>
                          <a:pt x="239" y="53"/>
                          <a:pt x="240" y="53"/>
                        </a:cubicBezTo>
                        <a:cubicBezTo>
                          <a:pt x="241" y="50"/>
                          <a:pt x="243" y="48"/>
                          <a:pt x="243" y="46"/>
                        </a:cubicBezTo>
                        <a:cubicBezTo>
                          <a:pt x="245" y="41"/>
                          <a:pt x="245" y="37"/>
                          <a:pt x="246" y="33"/>
                        </a:cubicBezTo>
                        <a:cubicBezTo>
                          <a:pt x="247" y="30"/>
                          <a:pt x="247" y="27"/>
                          <a:pt x="246" y="24"/>
                        </a:cubicBezTo>
                        <a:cubicBezTo>
                          <a:pt x="246" y="20"/>
                          <a:pt x="245" y="17"/>
                          <a:pt x="242" y="15"/>
                        </a:cubicBezTo>
                        <a:cubicBezTo>
                          <a:pt x="232" y="5"/>
                          <a:pt x="215" y="3"/>
                          <a:pt x="203" y="9"/>
                        </a:cubicBezTo>
                        <a:cubicBezTo>
                          <a:pt x="195" y="13"/>
                          <a:pt x="188" y="18"/>
                          <a:pt x="181" y="23"/>
                        </a:cubicBezTo>
                        <a:cubicBezTo>
                          <a:pt x="178" y="25"/>
                          <a:pt x="176" y="27"/>
                          <a:pt x="174" y="30"/>
                        </a:cubicBezTo>
                        <a:cubicBezTo>
                          <a:pt x="174" y="32"/>
                          <a:pt x="173" y="33"/>
                          <a:pt x="172" y="33"/>
                        </a:cubicBezTo>
                        <a:cubicBezTo>
                          <a:pt x="171" y="33"/>
                          <a:pt x="171" y="33"/>
                          <a:pt x="171" y="33"/>
                        </a:cubicBezTo>
                        <a:cubicBezTo>
                          <a:pt x="170" y="32"/>
                          <a:pt x="169" y="31"/>
                          <a:pt x="169" y="29"/>
                        </a:cubicBezTo>
                        <a:cubicBezTo>
                          <a:pt x="165" y="22"/>
                          <a:pt x="160" y="17"/>
                          <a:pt x="152" y="15"/>
                        </a:cubicBezTo>
                        <a:cubicBezTo>
                          <a:pt x="144" y="13"/>
                          <a:pt x="136" y="14"/>
                          <a:pt x="128" y="17"/>
                        </a:cubicBezTo>
                        <a:cubicBezTo>
                          <a:pt x="121" y="20"/>
                          <a:pt x="115" y="24"/>
                          <a:pt x="113" y="32"/>
                        </a:cubicBezTo>
                        <a:cubicBezTo>
                          <a:pt x="113" y="32"/>
                          <a:pt x="113" y="32"/>
                          <a:pt x="112" y="33"/>
                        </a:cubicBezTo>
                        <a:cubicBezTo>
                          <a:pt x="111" y="32"/>
                          <a:pt x="110" y="32"/>
                          <a:pt x="110" y="31"/>
                        </a:cubicBezTo>
                        <a:cubicBezTo>
                          <a:pt x="108" y="28"/>
                          <a:pt x="106" y="25"/>
                          <a:pt x="103" y="22"/>
                        </a:cubicBezTo>
                        <a:cubicBezTo>
                          <a:pt x="98" y="15"/>
                          <a:pt x="90" y="13"/>
                          <a:pt x="82" y="15"/>
                        </a:cubicBezTo>
                        <a:cubicBezTo>
                          <a:pt x="79" y="15"/>
                          <a:pt x="77" y="16"/>
                          <a:pt x="75" y="17"/>
                        </a:cubicBezTo>
                        <a:cubicBezTo>
                          <a:pt x="71" y="19"/>
                          <a:pt x="67" y="20"/>
                          <a:pt x="63" y="23"/>
                        </a:cubicBezTo>
                        <a:cubicBezTo>
                          <a:pt x="60" y="25"/>
                          <a:pt x="58" y="28"/>
                          <a:pt x="57" y="32"/>
                        </a:cubicBezTo>
                        <a:cubicBezTo>
                          <a:pt x="57" y="36"/>
                          <a:pt x="58" y="39"/>
                          <a:pt x="61" y="42"/>
                        </a:cubicBezTo>
                        <a:cubicBezTo>
                          <a:pt x="63" y="43"/>
                          <a:pt x="62" y="45"/>
                          <a:pt x="60" y="47"/>
                        </a:cubicBezTo>
                        <a:cubicBezTo>
                          <a:pt x="59" y="46"/>
                          <a:pt x="57" y="46"/>
                          <a:pt x="56" y="45"/>
                        </a:cubicBezTo>
                        <a:cubicBezTo>
                          <a:pt x="41" y="41"/>
                          <a:pt x="26" y="42"/>
                          <a:pt x="14" y="54"/>
                        </a:cubicBezTo>
                        <a:cubicBezTo>
                          <a:pt x="9" y="58"/>
                          <a:pt x="6" y="64"/>
                          <a:pt x="6" y="71"/>
                        </a:cubicBezTo>
                        <a:close/>
                        <a:moveTo>
                          <a:pt x="1" y="118"/>
                        </a:moveTo>
                        <a:cubicBezTo>
                          <a:pt x="0" y="112"/>
                          <a:pt x="2" y="107"/>
                          <a:pt x="5" y="102"/>
                        </a:cubicBezTo>
                        <a:cubicBezTo>
                          <a:pt x="7" y="98"/>
                          <a:pt x="9" y="95"/>
                          <a:pt x="12" y="92"/>
                        </a:cubicBezTo>
                        <a:cubicBezTo>
                          <a:pt x="10" y="91"/>
                          <a:pt x="9" y="90"/>
                          <a:pt x="8" y="89"/>
                        </a:cubicBezTo>
                        <a:cubicBezTo>
                          <a:pt x="4" y="85"/>
                          <a:pt x="2" y="81"/>
                          <a:pt x="2" y="75"/>
                        </a:cubicBezTo>
                        <a:cubicBezTo>
                          <a:pt x="2" y="72"/>
                          <a:pt x="2" y="68"/>
                          <a:pt x="3" y="64"/>
                        </a:cubicBezTo>
                        <a:cubicBezTo>
                          <a:pt x="3" y="61"/>
                          <a:pt x="4" y="58"/>
                          <a:pt x="6" y="56"/>
                        </a:cubicBezTo>
                        <a:cubicBezTo>
                          <a:pt x="8" y="54"/>
                          <a:pt x="9" y="51"/>
                          <a:pt x="11" y="49"/>
                        </a:cubicBezTo>
                        <a:cubicBezTo>
                          <a:pt x="15" y="45"/>
                          <a:pt x="19" y="42"/>
                          <a:pt x="25" y="40"/>
                        </a:cubicBezTo>
                        <a:cubicBezTo>
                          <a:pt x="32" y="37"/>
                          <a:pt x="39" y="36"/>
                          <a:pt x="47" y="36"/>
                        </a:cubicBezTo>
                        <a:cubicBezTo>
                          <a:pt x="48" y="36"/>
                          <a:pt x="50" y="36"/>
                          <a:pt x="52" y="36"/>
                        </a:cubicBezTo>
                        <a:cubicBezTo>
                          <a:pt x="52" y="34"/>
                          <a:pt x="52" y="33"/>
                          <a:pt x="52" y="31"/>
                        </a:cubicBezTo>
                        <a:cubicBezTo>
                          <a:pt x="54" y="23"/>
                          <a:pt x="59" y="18"/>
                          <a:pt x="66" y="14"/>
                        </a:cubicBezTo>
                        <a:cubicBezTo>
                          <a:pt x="73" y="10"/>
                          <a:pt x="81" y="8"/>
                          <a:pt x="90" y="9"/>
                        </a:cubicBezTo>
                        <a:cubicBezTo>
                          <a:pt x="97" y="10"/>
                          <a:pt x="104" y="13"/>
                          <a:pt x="109" y="20"/>
                        </a:cubicBezTo>
                        <a:cubicBezTo>
                          <a:pt x="110" y="21"/>
                          <a:pt x="111" y="22"/>
                          <a:pt x="112" y="24"/>
                        </a:cubicBezTo>
                        <a:cubicBezTo>
                          <a:pt x="113" y="22"/>
                          <a:pt x="114" y="21"/>
                          <a:pt x="115" y="20"/>
                        </a:cubicBezTo>
                        <a:cubicBezTo>
                          <a:pt x="117" y="19"/>
                          <a:pt x="118" y="18"/>
                          <a:pt x="118" y="16"/>
                        </a:cubicBezTo>
                        <a:cubicBezTo>
                          <a:pt x="120" y="13"/>
                          <a:pt x="123" y="12"/>
                          <a:pt x="126" y="10"/>
                        </a:cubicBezTo>
                        <a:cubicBezTo>
                          <a:pt x="129" y="8"/>
                          <a:pt x="132" y="9"/>
                          <a:pt x="135" y="8"/>
                        </a:cubicBezTo>
                        <a:cubicBezTo>
                          <a:pt x="138" y="6"/>
                          <a:pt x="141" y="6"/>
                          <a:pt x="144" y="8"/>
                        </a:cubicBezTo>
                        <a:cubicBezTo>
                          <a:pt x="144" y="8"/>
                          <a:pt x="145" y="8"/>
                          <a:pt x="146" y="8"/>
                        </a:cubicBezTo>
                        <a:cubicBezTo>
                          <a:pt x="155" y="8"/>
                          <a:pt x="162" y="13"/>
                          <a:pt x="167" y="20"/>
                        </a:cubicBezTo>
                        <a:cubicBezTo>
                          <a:pt x="169" y="22"/>
                          <a:pt x="170" y="23"/>
                          <a:pt x="173" y="24"/>
                        </a:cubicBezTo>
                        <a:cubicBezTo>
                          <a:pt x="173" y="24"/>
                          <a:pt x="174" y="24"/>
                          <a:pt x="175" y="23"/>
                        </a:cubicBezTo>
                        <a:cubicBezTo>
                          <a:pt x="183" y="13"/>
                          <a:pt x="194" y="8"/>
                          <a:pt x="205" y="3"/>
                        </a:cubicBezTo>
                        <a:cubicBezTo>
                          <a:pt x="211" y="0"/>
                          <a:pt x="218" y="0"/>
                          <a:pt x="224" y="1"/>
                        </a:cubicBezTo>
                        <a:cubicBezTo>
                          <a:pt x="233" y="2"/>
                          <a:pt x="240" y="6"/>
                          <a:pt x="246" y="12"/>
                        </a:cubicBezTo>
                        <a:cubicBezTo>
                          <a:pt x="250" y="16"/>
                          <a:pt x="251" y="21"/>
                          <a:pt x="252" y="27"/>
                        </a:cubicBezTo>
                        <a:cubicBezTo>
                          <a:pt x="252" y="30"/>
                          <a:pt x="252" y="34"/>
                          <a:pt x="251" y="38"/>
                        </a:cubicBezTo>
                        <a:cubicBezTo>
                          <a:pt x="250" y="41"/>
                          <a:pt x="248" y="43"/>
                          <a:pt x="250" y="47"/>
                        </a:cubicBezTo>
                        <a:cubicBezTo>
                          <a:pt x="251" y="47"/>
                          <a:pt x="253" y="47"/>
                          <a:pt x="254" y="47"/>
                        </a:cubicBezTo>
                        <a:cubicBezTo>
                          <a:pt x="264" y="47"/>
                          <a:pt x="273" y="50"/>
                          <a:pt x="281" y="55"/>
                        </a:cubicBezTo>
                        <a:cubicBezTo>
                          <a:pt x="293" y="63"/>
                          <a:pt x="298" y="74"/>
                          <a:pt x="294" y="88"/>
                        </a:cubicBezTo>
                        <a:cubicBezTo>
                          <a:pt x="293" y="89"/>
                          <a:pt x="293" y="90"/>
                          <a:pt x="292" y="91"/>
                        </a:cubicBezTo>
                        <a:cubicBezTo>
                          <a:pt x="289" y="95"/>
                          <a:pt x="286" y="99"/>
                          <a:pt x="283" y="103"/>
                        </a:cubicBezTo>
                        <a:cubicBezTo>
                          <a:pt x="281" y="104"/>
                          <a:pt x="279" y="105"/>
                          <a:pt x="277" y="106"/>
                        </a:cubicBezTo>
                        <a:cubicBezTo>
                          <a:pt x="272" y="109"/>
                          <a:pt x="266" y="111"/>
                          <a:pt x="261" y="114"/>
                        </a:cubicBezTo>
                        <a:cubicBezTo>
                          <a:pt x="260" y="114"/>
                          <a:pt x="259" y="115"/>
                          <a:pt x="259" y="115"/>
                        </a:cubicBezTo>
                        <a:cubicBezTo>
                          <a:pt x="261" y="120"/>
                          <a:pt x="263" y="125"/>
                          <a:pt x="264" y="130"/>
                        </a:cubicBezTo>
                        <a:cubicBezTo>
                          <a:pt x="267" y="137"/>
                          <a:pt x="265" y="144"/>
                          <a:pt x="261" y="150"/>
                        </a:cubicBezTo>
                        <a:cubicBezTo>
                          <a:pt x="259" y="152"/>
                          <a:pt x="258" y="153"/>
                          <a:pt x="256" y="154"/>
                        </a:cubicBezTo>
                        <a:cubicBezTo>
                          <a:pt x="247" y="158"/>
                          <a:pt x="238" y="161"/>
                          <a:pt x="228" y="159"/>
                        </a:cubicBezTo>
                        <a:cubicBezTo>
                          <a:pt x="221" y="157"/>
                          <a:pt x="214" y="155"/>
                          <a:pt x="206" y="154"/>
                        </a:cubicBezTo>
                        <a:cubicBezTo>
                          <a:pt x="205" y="155"/>
                          <a:pt x="203" y="156"/>
                          <a:pt x="201" y="158"/>
                        </a:cubicBezTo>
                        <a:cubicBezTo>
                          <a:pt x="199" y="160"/>
                          <a:pt x="197" y="161"/>
                          <a:pt x="195" y="161"/>
                        </a:cubicBezTo>
                        <a:cubicBezTo>
                          <a:pt x="189" y="163"/>
                          <a:pt x="183" y="163"/>
                          <a:pt x="177" y="162"/>
                        </a:cubicBezTo>
                        <a:cubicBezTo>
                          <a:pt x="171" y="161"/>
                          <a:pt x="165" y="159"/>
                          <a:pt x="161" y="154"/>
                        </a:cubicBezTo>
                        <a:cubicBezTo>
                          <a:pt x="159" y="153"/>
                          <a:pt x="158" y="151"/>
                          <a:pt x="157" y="150"/>
                        </a:cubicBezTo>
                        <a:cubicBezTo>
                          <a:pt x="155" y="150"/>
                          <a:pt x="155" y="152"/>
                          <a:pt x="154" y="153"/>
                        </a:cubicBezTo>
                        <a:cubicBezTo>
                          <a:pt x="152" y="155"/>
                          <a:pt x="151" y="156"/>
                          <a:pt x="149" y="157"/>
                        </a:cubicBezTo>
                        <a:cubicBezTo>
                          <a:pt x="147" y="158"/>
                          <a:pt x="145" y="159"/>
                          <a:pt x="144" y="160"/>
                        </a:cubicBezTo>
                        <a:cubicBezTo>
                          <a:pt x="143" y="161"/>
                          <a:pt x="142" y="162"/>
                          <a:pt x="141" y="162"/>
                        </a:cubicBezTo>
                        <a:cubicBezTo>
                          <a:pt x="127" y="168"/>
                          <a:pt x="112" y="170"/>
                          <a:pt x="97" y="167"/>
                        </a:cubicBezTo>
                        <a:cubicBezTo>
                          <a:pt x="89" y="165"/>
                          <a:pt x="82" y="161"/>
                          <a:pt x="76" y="155"/>
                        </a:cubicBezTo>
                        <a:cubicBezTo>
                          <a:pt x="75" y="153"/>
                          <a:pt x="73" y="150"/>
                          <a:pt x="72" y="148"/>
                        </a:cubicBezTo>
                        <a:cubicBezTo>
                          <a:pt x="71" y="146"/>
                          <a:pt x="70" y="145"/>
                          <a:pt x="70" y="143"/>
                        </a:cubicBezTo>
                        <a:cubicBezTo>
                          <a:pt x="63" y="146"/>
                          <a:pt x="58" y="148"/>
                          <a:pt x="52" y="150"/>
                        </a:cubicBezTo>
                        <a:cubicBezTo>
                          <a:pt x="39" y="155"/>
                          <a:pt x="26" y="154"/>
                          <a:pt x="14" y="147"/>
                        </a:cubicBezTo>
                        <a:cubicBezTo>
                          <a:pt x="8" y="144"/>
                          <a:pt x="4" y="138"/>
                          <a:pt x="2" y="131"/>
                        </a:cubicBezTo>
                        <a:cubicBezTo>
                          <a:pt x="2" y="127"/>
                          <a:pt x="2" y="122"/>
                          <a:pt x="1" y="11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407" name="Freeform 51"/>
                  <p:cNvSpPr>
                    <a:spLocks/>
                  </p:cNvSpPr>
                  <p:nvPr/>
                </p:nvSpPr>
                <p:spPr bwMode="auto">
                  <a:xfrm>
                    <a:off x="950" y="2464"/>
                    <a:ext cx="751" cy="533"/>
                  </a:xfrm>
                  <a:custGeom>
                    <a:avLst/>
                    <a:gdLst>
                      <a:gd name="T0" fmla="*/ 35 w 329"/>
                      <a:gd name="T1" fmla="*/ 161 h 233"/>
                      <a:gd name="T2" fmla="*/ 5 w 329"/>
                      <a:gd name="T3" fmla="*/ 102 h 233"/>
                      <a:gd name="T4" fmla="*/ 45 w 329"/>
                      <a:gd name="T5" fmla="*/ 65 h 233"/>
                      <a:gd name="T6" fmla="*/ 80 w 329"/>
                      <a:gd name="T7" fmla="*/ 74 h 233"/>
                      <a:gd name="T8" fmla="*/ 101 w 329"/>
                      <a:gd name="T9" fmla="*/ 82 h 233"/>
                      <a:gd name="T10" fmla="*/ 100 w 329"/>
                      <a:gd name="T11" fmla="*/ 75 h 233"/>
                      <a:gd name="T12" fmla="*/ 95 w 329"/>
                      <a:gd name="T13" fmla="*/ 19 h 233"/>
                      <a:gd name="T14" fmla="*/ 106 w 329"/>
                      <a:gd name="T15" fmla="*/ 8 h 233"/>
                      <a:gd name="T16" fmla="*/ 160 w 329"/>
                      <a:gd name="T17" fmla="*/ 8 h 233"/>
                      <a:gd name="T18" fmla="*/ 187 w 329"/>
                      <a:gd name="T19" fmla="*/ 60 h 233"/>
                      <a:gd name="T20" fmla="*/ 189 w 329"/>
                      <a:gd name="T21" fmla="*/ 67 h 233"/>
                      <a:gd name="T22" fmla="*/ 192 w 329"/>
                      <a:gd name="T23" fmla="*/ 62 h 233"/>
                      <a:gd name="T24" fmla="*/ 203 w 329"/>
                      <a:gd name="T25" fmla="*/ 30 h 233"/>
                      <a:gd name="T26" fmla="*/ 241 w 329"/>
                      <a:gd name="T27" fmla="*/ 18 h 233"/>
                      <a:gd name="T28" fmla="*/ 270 w 329"/>
                      <a:gd name="T29" fmla="*/ 38 h 233"/>
                      <a:gd name="T30" fmla="*/ 283 w 329"/>
                      <a:gd name="T31" fmla="*/ 67 h 233"/>
                      <a:gd name="T32" fmla="*/ 273 w 329"/>
                      <a:gd name="T33" fmla="*/ 96 h 233"/>
                      <a:gd name="T34" fmla="*/ 259 w 329"/>
                      <a:gd name="T35" fmla="*/ 113 h 233"/>
                      <a:gd name="T36" fmla="*/ 253 w 329"/>
                      <a:gd name="T37" fmla="*/ 124 h 233"/>
                      <a:gd name="T38" fmla="*/ 278 w 329"/>
                      <a:gd name="T39" fmla="*/ 113 h 233"/>
                      <a:gd name="T40" fmla="*/ 320 w 329"/>
                      <a:gd name="T41" fmla="*/ 132 h 233"/>
                      <a:gd name="T42" fmla="*/ 325 w 329"/>
                      <a:gd name="T43" fmla="*/ 167 h 233"/>
                      <a:gd name="T44" fmla="*/ 281 w 329"/>
                      <a:gd name="T45" fmla="*/ 198 h 233"/>
                      <a:gd name="T46" fmla="*/ 276 w 329"/>
                      <a:gd name="T47" fmla="*/ 204 h 233"/>
                      <a:gd name="T48" fmla="*/ 297 w 329"/>
                      <a:gd name="T49" fmla="*/ 217 h 233"/>
                      <a:gd name="T50" fmla="*/ 281 w 329"/>
                      <a:gd name="T51" fmla="*/ 220 h 233"/>
                      <a:gd name="T52" fmla="*/ 252 w 329"/>
                      <a:gd name="T53" fmla="*/ 221 h 233"/>
                      <a:gd name="T54" fmla="*/ 182 w 329"/>
                      <a:gd name="T55" fmla="*/ 225 h 233"/>
                      <a:gd name="T56" fmla="*/ 169 w 329"/>
                      <a:gd name="T57" fmla="*/ 227 h 233"/>
                      <a:gd name="T58" fmla="*/ 124 w 329"/>
                      <a:gd name="T59" fmla="*/ 229 h 233"/>
                      <a:gd name="T60" fmla="*/ 104 w 329"/>
                      <a:gd name="T61" fmla="*/ 231 h 233"/>
                      <a:gd name="T62" fmla="*/ 86 w 329"/>
                      <a:gd name="T63" fmla="*/ 231 h 233"/>
                      <a:gd name="T64" fmla="*/ 39 w 329"/>
                      <a:gd name="T65" fmla="*/ 231 h 233"/>
                      <a:gd name="T66" fmla="*/ 15 w 329"/>
                      <a:gd name="T67" fmla="*/ 220 h 233"/>
                      <a:gd name="T68" fmla="*/ 4 w 329"/>
                      <a:gd name="T69" fmla="*/ 198 h 233"/>
                      <a:gd name="T70" fmla="*/ 33 w 329"/>
                      <a:gd name="T71" fmla="*/ 170 h 233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329" h="233">
                        <a:moveTo>
                          <a:pt x="37" y="168"/>
                        </a:moveTo>
                        <a:cubicBezTo>
                          <a:pt x="37" y="165"/>
                          <a:pt x="36" y="163"/>
                          <a:pt x="35" y="161"/>
                        </a:cubicBezTo>
                        <a:cubicBezTo>
                          <a:pt x="27" y="152"/>
                          <a:pt x="20" y="144"/>
                          <a:pt x="14" y="134"/>
                        </a:cubicBezTo>
                        <a:cubicBezTo>
                          <a:pt x="8" y="125"/>
                          <a:pt x="4" y="114"/>
                          <a:pt x="5" y="102"/>
                        </a:cubicBezTo>
                        <a:cubicBezTo>
                          <a:pt x="6" y="92"/>
                          <a:pt x="10" y="82"/>
                          <a:pt x="18" y="75"/>
                        </a:cubicBezTo>
                        <a:cubicBezTo>
                          <a:pt x="25" y="68"/>
                          <a:pt x="35" y="65"/>
                          <a:pt x="45" y="65"/>
                        </a:cubicBezTo>
                        <a:cubicBezTo>
                          <a:pt x="47" y="65"/>
                          <a:pt x="49" y="65"/>
                          <a:pt x="51" y="65"/>
                        </a:cubicBezTo>
                        <a:cubicBezTo>
                          <a:pt x="62" y="64"/>
                          <a:pt x="71" y="69"/>
                          <a:pt x="80" y="74"/>
                        </a:cubicBezTo>
                        <a:cubicBezTo>
                          <a:pt x="84" y="77"/>
                          <a:pt x="89" y="80"/>
                          <a:pt x="93" y="83"/>
                        </a:cubicBezTo>
                        <a:cubicBezTo>
                          <a:pt x="97" y="86"/>
                          <a:pt x="98" y="86"/>
                          <a:pt x="101" y="82"/>
                        </a:cubicBezTo>
                        <a:cubicBezTo>
                          <a:pt x="101" y="81"/>
                          <a:pt x="102" y="80"/>
                          <a:pt x="102" y="79"/>
                        </a:cubicBezTo>
                        <a:cubicBezTo>
                          <a:pt x="101" y="78"/>
                          <a:pt x="101" y="76"/>
                          <a:pt x="100" y="75"/>
                        </a:cubicBezTo>
                        <a:cubicBezTo>
                          <a:pt x="96" y="69"/>
                          <a:pt x="93" y="62"/>
                          <a:pt x="91" y="55"/>
                        </a:cubicBezTo>
                        <a:cubicBezTo>
                          <a:pt x="88" y="43"/>
                          <a:pt x="89" y="30"/>
                          <a:pt x="95" y="19"/>
                        </a:cubicBezTo>
                        <a:cubicBezTo>
                          <a:pt x="95" y="18"/>
                          <a:pt x="96" y="17"/>
                          <a:pt x="96" y="17"/>
                        </a:cubicBezTo>
                        <a:cubicBezTo>
                          <a:pt x="100" y="15"/>
                          <a:pt x="102" y="11"/>
                          <a:pt x="106" y="8"/>
                        </a:cubicBezTo>
                        <a:cubicBezTo>
                          <a:pt x="113" y="2"/>
                          <a:pt x="122" y="0"/>
                          <a:pt x="131" y="1"/>
                        </a:cubicBezTo>
                        <a:cubicBezTo>
                          <a:pt x="141" y="2"/>
                          <a:pt x="150" y="4"/>
                          <a:pt x="160" y="8"/>
                        </a:cubicBezTo>
                        <a:cubicBezTo>
                          <a:pt x="174" y="14"/>
                          <a:pt x="183" y="25"/>
                          <a:pt x="187" y="40"/>
                        </a:cubicBezTo>
                        <a:cubicBezTo>
                          <a:pt x="188" y="47"/>
                          <a:pt x="188" y="53"/>
                          <a:pt x="187" y="60"/>
                        </a:cubicBezTo>
                        <a:cubicBezTo>
                          <a:pt x="187" y="62"/>
                          <a:pt x="187" y="64"/>
                          <a:pt x="187" y="65"/>
                        </a:cubicBezTo>
                        <a:cubicBezTo>
                          <a:pt x="187" y="66"/>
                          <a:pt x="189" y="67"/>
                          <a:pt x="189" y="67"/>
                        </a:cubicBezTo>
                        <a:cubicBezTo>
                          <a:pt x="190" y="67"/>
                          <a:pt x="191" y="66"/>
                          <a:pt x="192" y="65"/>
                        </a:cubicBezTo>
                        <a:cubicBezTo>
                          <a:pt x="192" y="64"/>
                          <a:pt x="192" y="63"/>
                          <a:pt x="192" y="62"/>
                        </a:cubicBezTo>
                        <a:cubicBezTo>
                          <a:pt x="192" y="59"/>
                          <a:pt x="192" y="56"/>
                          <a:pt x="193" y="52"/>
                        </a:cubicBezTo>
                        <a:cubicBezTo>
                          <a:pt x="194" y="44"/>
                          <a:pt x="198" y="37"/>
                          <a:pt x="203" y="30"/>
                        </a:cubicBezTo>
                        <a:cubicBezTo>
                          <a:pt x="204" y="29"/>
                          <a:pt x="206" y="27"/>
                          <a:pt x="208" y="26"/>
                        </a:cubicBezTo>
                        <a:cubicBezTo>
                          <a:pt x="218" y="20"/>
                          <a:pt x="229" y="17"/>
                          <a:pt x="241" y="18"/>
                        </a:cubicBezTo>
                        <a:cubicBezTo>
                          <a:pt x="247" y="19"/>
                          <a:pt x="252" y="20"/>
                          <a:pt x="257" y="24"/>
                        </a:cubicBezTo>
                        <a:cubicBezTo>
                          <a:pt x="262" y="28"/>
                          <a:pt x="267" y="32"/>
                          <a:pt x="270" y="38"/>
                        </a:cubicBezTo>
                        <a:cubicBezTo>
                          <a:pt x="275" y="40"/>
                          <a:pt x="277" y="45"/>
                          <a:pt x="279" y="50"/>
                        </a:cubicBezTo>
                        <a:cubicBezTo>
                          <a:pt x="283" y="55"/>
                          <a:pt x="283" y="61"/>
                          <a:pt x="283" y="67"/>
                        </a:cubicBezTo>
                        <a:cubicBezTo>
                          <a:pt x="283" y="71"/>
                          <a:pt x="282" y="74"/>
                          <a:pt x="281" y="78"/>
                        </a:cubicBezTo>
                        <a:cubicBezTo>
                          <a:pt x="280" y="84"/>
                          <a:pt x="277" y="91"/>
                          <a:pt x="273" y="96"/>
                        </a:cubicBezTo>
                        <a:cubicBezTo>
                          <a:pt x="271" y="98"/>
                          <a:pt x="269" y="101"/>
                          <a:pt x="268" y="103"/>
                        </a:cubicBezTo>
                        <a:cubicBezTo>
                          <a:pt x="266" y="107"/>
                          <a:pt x="263" y="111"/>
                          <a:pt x="259" y="113"/>
                        </a:cubicBezTo>
                        <a:cubicBezTo>
                          <a:pt x="257" y="114"/>
                          <a:pt x="255" y="115"/>
                          <a:pt x="253" y="116"/>
                        </a:cubicBezTo>
                        <a:cubicBezTo>
                          <a:pt x="253" y="119"/>
                          <a:pt x="253" y="122"/>
                          <a:pt x="253" y="124"/>
                        </a:cubicBezTo>
                        <a:cubicBezTo>
                          <a:pt x="256" y="125"/>
                          <a:pt x="257" y="123"/>
                          <a:pt x="259" y="122"/>
                        </a:cubicBezTo>
                        <a:cubicBezTo>
                          <a:pt x="264" y="115"/>
                          <a:pt x="271" y="114"/>
                          <a:pt x="278" y="113"/>
                        </a:cubicBezTo>
                        <a:cubicBezTo>
                          <a:pt x="288" y="112"/>
                          <a:pt x="298" y="114"/>
                          <a:pt x="306" y="119"/>
                        </a:cubicBezTo>
                        <a:cubicBezTo>
                          <a:pt x="312" y="122"/>
                          <a:pt x="317" y="126"/>
                          <a:pt x="320" y="132"/>
                        </a:cubicBezTo>
                        <a:cubicBezTo>
                          <a:pt x="323" y="137"/>
                          <a:pt x="326" y="142"/>
                          <a:pt x="327" y="148"/>
                        </a:cubicBezTo>
                        <a:cubicBezTo>
                          <a:pt x="329" y="154"/>
                          <a:pt x="328" y="160"/>
                          <a:pt x="325" y="167"/>
                        </a:cubicBezTo>
                        <a:cubicBezTo>
                          <a:pt x="320" y="180"/>
                          <a:pt x="309" y="189"/>
                          <a:pt x="296" y="195"/>
                        </a:cubicBezTo>
                        <a:cubicBezTo>
                          <a:pt x="291" y="197"/>
                          <a:pt x="287" y="199"/>
                          <a:pt x="281" y="198"/>
                        </a:cubicBezTo>
                        <a:cubicBezTo>
                          <a:pt x="279" y="198"/>
                          <a:pt x="276" y="199"/>
                          <a:pt x="274" y="199"/>
                        </a:cubicBezTo>
                        <a:cubicBezTo>
                          <a:pt x="273" y="202"/>
                          <a:pt x="274" y="203"/>
                          <a:pt x="276" y="204"/>
                        </a:cubicBezTo>
                        <a:cubicBezTo>
                          <a:pt x="283" y="207"/>
                          <a:pt x="288" y="211"/>
                          <a:pt x="294" y="215"/>
                        </a:cubicBezTo>
                        <a:cubicBezTo>
                          <a:pt x="295" y="216"/>
                          <a:pt x="296" y="216"/>
                          <a:pt x="297" y="217"/>
                        </a:cubicBezTo>
                        <a:cubicBezTo>
                          <a:pt x="297" y="219"/>
                          <a:pt x="295" y="219"/>
                          <a:pt x="294" y="219"/>
                        </a:cubicBezTo>
                        <a:cubicBezTo>
                          <a:pt x="290" y="218"/>
                          <a:pt x="285" y="219"/>
                          <a:pt x="281" y="220"/>
                        </a:cubicBezTo>
                        <a:cubicBezTo>
                          <a:pt x="273" y="221"/>
                          <a:pt x="265" y="221"/>
                          <a:pt x="257" y="221"/>
                        </a:cubicBezTo>
                        <a:cubicBezTo>
                          <a:pt x="255" y="221"/>
                          <a:pt x="254" y="221"/>
                          <a:pt x="252" y="221"/>
                        </a:cubicBezTo>
                        <a:cubicBezTo>
                          <a:pt x="238" y="223"/>
                          <a:pt x="223" y="222"/>
                          <a:pt x="209" y="224"/>
                        </a:cubicBezTo>
                        <a:cubicBezTo>
                          <a:pt x="200" y="225"/>
                          <a:pt x="191" y="225"/>
                          <a:pt x="182" y="225"/>
                        </a:cubicBezTo>
                        <a:cubicBezTo>
                          <a:pt x="180" y="225"/>
                          <a:pt x="178" y="226"/>
                          <a:pt x="176" y="226"/>
                        </a:cubicBezTo>
                        <a:cubicBezTo>
                          <a:pt x="174" y="226"/>
                          <a:pt x="171" y="226"/>
                          <a:pt x="169" y="227"/>
                        </a:cubicBezTo>
                        <a:cubicBezTo>
                          <a:pt x="161" y="227"/>
                          <a:pt x="153" y="227"/>
                          <a:pt x="145" y="227"/>
                        </a:cubicBezTo>
                        <a:cubicBezTo>
                          <a:pt x="138" y="227"/>
                          <a:pt x="131" y="228"/>
                          <a:pt x="124" y="229"/>
                        </a:cubicBezTo>
                        <a:cubicBezTo>
                          <a:pt x="120" y="229"/>
                          <a:pt x="116" y="229"/>
                          <a:pt x="111" y="230"/>
                        </a:cubicBezTo>
                        <a:cubicBezTo>
                          <a:pt x="109" y="230"/>
                          <a:pt x="106" y="230"/>
                          <a:pt x="104" y="231"/>
                        </a:cubicBezTo>
                        <a:cubicBezTo>
                          <a:pt x="102" y="231"/>
                          <a:pt x="101" y="231"/>
                          <a:pt x="100" y="231"/>
                        </a:cubicBezTo>
                        <a:cubicBezTo>
                          <a:pt x="95" y="231"/>
                          <a:pt x="90" y="231"/>
                          <a:pt x="86" y="231"/>
                        </a:cubicBezTo>
                        <a:cubicBezTo>
                          <a:pt x="74" y="233"/>
                          <a:pt x="63" y="231"/>
                          <a:pt x="51" y="232"/>
                        </a:cubicBezTo>
                        <a:cubicBezTo>
                          <a:pt x="47" y="232"/>
                          <a:pt x="43" y="232"/>
                          <a:pt x="39" y="231"/>
                        </a:cubicBezTo>
                        <a:cubicBezTo>
                          <a:pt x="38" y="231"/>
                          <a:pt x="36" y="231"/>
                          <a:pt x="35" y="231"/>
                        </a:cubicBezTo>
                        <a:cubicBezTo>
                          <a:pt x="28" y="228"/>
                          <a:pt x="21" y="225"/>
                          <a:pt x="15" y="220"/>
                        </a:cubicBezTo>
                        <a:cubicBezTo>
                          <a:pt x="13" y="218"/>
                          <a:pt x="12" y="216"/>
                          <a:pt x="10" y="214"/>
                        </a:cubicBezTo>
                        <a:cubicBezTo>
                          <a:pt x="8" y="209"/>
                          <a:pt x="5" y="203"/>
                          <a:pt x="4" y="198"/>
                        </a:cubicBezTo>
                        <a:cubicBezTo>
                          <a:pt x="0" y="188"/>
                          <a:pt x="5" y="178"/>
                          <a:pt x="14" y="175"/>
                        </a:cubicBezTo>
                        <a:cubicBezTo>
                          <a:pt x="20" y="172"/>
                          <a:pt x="27" y="170"/>
                          <a:pt x="33" y="170"/>
                        </a:cubicBezTo>
                        <a:cubicBezTo>
                          <a:pt x="35" y="170"/>
                          <a:pt x="36" y="170"/>
                          <a:pt x="37" y="168"/>
                        </a:cubicBezTo>
                        <a:close/>
                      </a:path>
                    </a:pathLst>
                  </a:custGeom>
                  <a:solidFill>
                    <a:srgbClr val="00B050"/>
                  </a:solidFill>
                  <a:ln w="12700">
                    <a:solidFill>
                      <a:srgbClr val="000000"/>
                    </a:solidFill>
                    <a:round/>
                    <a:headEnd/>
                    <a:tailEnd/>
                  </a:ln>
                  <a:extLst/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408" name="Freeform 52"/>
                  <p:cNvSpPr>
                    <a:spLocks noEditPoints="1"/>
                  </p:cNvSpPr>
                  <p:nvPr/>
                </p:nvSpPr>
                <p:spPr bwMode="auto">
                  <a:xfrm>
                    <a:off x="0" y="2709"/>
                    <a:ext cx="5753" cy="702"/>
                  </a:xfrm>
                  <a:custGeom>
                    <a:avLst/>
                    <a:gdLst>
                      <a:gd name="T0" fmla="*/ 199 w 2522"/>
                      <a:gd name="T1" fmla="*/ 72 h 307"/>
                      <a:gd name="T2" fmla="*/ 248 w 2522"/>
                      <a:gd name="T3" fmla="*/ 87 h 307"/>
                      <a:gd name="T4" fmla="*/ 314 w 2522"/>
                      <a:gd name="T5" fmla="*/ 109 h 307"/>
                      <a:gd name="T6" fmla="*/ 377 w 2522"/>
                      <a:gd name="T7" fmla="*/ 124 h 307"/>
                      <a:gd name="T8" fmla="*/ 388 w 2522"/>
                      <a:gd name="T9" fmla="*/ 125 h 307"/>
                      <a:gd name="T10" fmla="*/ 435 w 2522"/>
                      <a:gd name="T11" fmla="*/ 130 h 307"/>
                      <a:gd name="T12" fmla="*/ 470 w 2522"/>
                      <a:gd name="T13" fmla="*/ 132 h 307"/>
                      <a:gd name="T14" fmla="*/ 500 w 2522"/>
                      <a:gd name="T15" fmla="*/ 131 h 307"/>
                      <a:gd name="T16" fmla="*/ 524 w 2522"/>
                      <a:gd name="T17" fmla="*/ 130 h 307"/>
                      <a:gd name="T18" fmla="*/ 545 w 2522"/>
                      <a:gd name="T19" fmla="*/ 128 h 307"/>
                      <a:gd name="T20" fmla="*/ 585 w 2522"/>
                      <a:gd name="T21" fmla="*/ 125 h 307"/>
                      <a:gd name="T22" fmla="*/ 638 w 2522"/>
                      <a:gd name="T23" fmla="*/ 122 h 307"/>
                      <a:gd name="T24" fmla="*/ 673 w 2522"/>
                      <a:gd name="T25" fmla="*/ 120 h 307"/>
                      <a:gd name="T26" fmla="*/ 723 w 2522"/>
                      <a:gd name="T27" fmla="*/ 120 h 307"/>
                      <a:gd name="T28" fmla="*/ 735 w 2522"/>
                      <a:gd name="T29" fmla="*/ 118 h 307"/>
                      <a:gd name="T30" fmla="*/ 765 w 2522"/>
                      <a:gd name="T31" fmla="*/ 120 h 307"/>
                      <a:gd name="T32" fmla="*/ 807 w 2522"/>
                      <a:gd name="T33" fmla="*/ 122 h 307"/>
                      <a:gd name="T34" fmla="*/ 871 w 2522"/>
                      <a:gd name="T35" fmla="*/ 127 h 307"/>
                      <a:gd name="T36" fmla="*/ 959 w 2522"/>
                      <a:gd name="T37" fmla="*/ 135 h 307"/>
                      <a:gd name="T38" fmla="*/ 1017 w 2522"/>
                      <a:gd name="T39" fmla="*/ 142 h 307"/>
                      <a:gd name="T40" fmla="*/ 1053 w 2522"/>
                      <a:gd name="T41" fmla="*/ 145 h 307"/>
                      <a:gd name="T42" fmla="*/ 1084 w 2522"/>
                      <a:gd name="T43" fmla="*/ 149 h 307"/>
                      <a:gd name="T44" fmla="*/ 1133 w 2522"/>
                      <a:gd name="T45" fmla="*/ 153 h 307"/>
                      <a:gd name="T46" fmla="*/ 1200 w 2522"/>
                      <a:gd name="T47" fmla="*/ 155 h 307"/>
                      <a:gd name="T48" fmla="*/ 1233 w 2522"/>
                      <a:gd name="T49" fmla="*/ 153 h 307"/>
                      <a:gd name="T50" fmla="*/ 1277 w 2522"/>
                      <a:gd name="T51" fmla="*/ 150 h 307"/>
                      <a:gd name="T52" fmla="*/ 1331 w 2522"/>
                      <a:gd name="T53" fmla="*/ 148 h 307"/>
                      <a:gd name="T54" fmla="*/ 1366 w 2522"/>
                      <a:gd name="T55" fmla="*/ 147 h 307"/>
                      <a:gd name="T56" fmla="*/ 1384 w 2522"/>
                      <a:gd name="T57" fmla="*/ 147 h 307"/>
                      <a:gd name="T58" fmla="*/ 1438 w 2522"/>
                      <a:gd name="T59" fmla="*/ 150 h 307"/>
                      <a:gd name="T60" fmla="*/ 1488 w 2522"/>
                      <a:gd name="T61" fmla="*/ 153 h 307"/>
                      <a:gd name="T62" fmla="*/ 1514 w 2522"/>
                      <a:gd name="T63" fmla="*/ 155 h 307"/>
                      <a:gd name="T64" fmla="*/ 1551 w 2522"/>
                      <a:gd name="T65" fmla="*/ 158 h 307"/>
                      <a:gd name="T66" fmla="*/ 1574 w 2522"/>
                      <a:gd name="T67" fmla="*/ 160 h 307"/>
                      <a:gd name="T68" fmla="*/ 1634 w 2522"/>
                      <a:gd name="T69" fmla="*/ 169 h 307"/>
                      <a:gd name="T70" fmla="*/ 1677 w 2522"/>
                      <a:gd name="T71" fmla="*/ 175 h 307"/>
                      <a:gd name="T72" fmla="*/ 1691 w 2522"/>
                      <a:gd name="T73" fmla="*/ 178 h 307"/>
                      <a:gd name="T74" fmla="*/ 1722 w 2522"/>
                      <a:gd name="T75" fmla="*/ 180 h 307"/>
                      <a:gd name="T76" fmla="*/ 1781 w 2522"/>
                      <a:gd name="T77" fmla="*/ 183 h 307"/>
                      <a:gd name="T78" fmla="*/ 1865 w 2522"/>
                      <a:gd name="T79" fmla="*/ 181 h 307"/>
                      <a:gd name="T80" fmla="*/ 1950 w 2522"/>
                      <a:gd name="T81" fmla="*/ 162 h 307"/>
                      <a:gd name="T82" fmla="*/ 2000 w 2522"/>
                      <a:gd name="T83" fmla="*/ 150 h 307"/>
                      <a:gd name="T84" fmla="*/ 2063 w 2522"/>
                      <a:gd name="T85" fmla="*/ 138 h 307"/>
                      <a:gd name="T86" fmla="*/ 2132 w 2522"/>
                      <a:gd name="T87" fmla="*/ 130 h 307"/>
                      <a:gd name="T88" fmla="*/ 2218 w 2522"/>
                      <a:gd name="T89" fmla="*/ 129 h 307"/>
                      <a:gd name="T90" fmla="*/ 2256 w 2522"/>
                      <a:gd name="T91" fmla="*/ 130 h 307"/>
                      <a:gd name="T92" fmla="*/ 2320 w 2522"/>
                      <a:gd name="T93" fmla="*/ 134 h 307"/>
                      <a:gd name="T94" fmla="*/ 2423 w 2522"/>
                      <a:gd name="T95" fmla="*/ 145 h 307"/>
                      <a:gd name="T96" fmla="*/ 2481 w 2522"/>
                      <a:gd name="T97" fmla="*/ 156 h 307"/>
                      <a:gd name="T98" fmla="*/ 2522 w 2522"/>
                      <a:gd name="T99" fmla="*/ 180 h 307"/>
                      <a:gd name="T100" fmla="*/ 2521 w 2522"/>
                      <a:gd name="T101" fmla="*/ 251 h 307"/>
                      <a:gd name="T102" fmla="*/ 0 w 2522"/>
                      <a:gd name="T103" fmla="*/ 307 h 307"/>
                      <a:gd name="T104" fmla="*/ 9 w 2522"/>
                      <a:gd name="T105" fmla="*/ 2 h 307"/>
                      <a:gd name="T106" fmla="*/ 22 w 2522"/>
                      <a:gd name="T107" fmla="*/ 5 h 307"/>
                      <a:gd name="T108" fmla="*/ 54 w 2522"/>
                      <a:gd name="T109" fmla="*/ 17 h 307"/>
                      <a:gd name="T110" fmla="*/ 81 w 2522"/>
                      <a:gd name="T111" fmla="*/ 28 h 307"/>
                      <a:gd name="T112" fmla="*/ 142 w 2522"/>
                      <a:gd name="T113" fmla="*/ 52 h 307"/>
                      <a:gd name="T114" fmla="*/ 329 w 2522"/>
                      <a:gd name="T115" fmla="*/ 171 h 307"/>
                      <a:gd name="T116" fmla="*/ 328 w 2522"/>
                      <a:gd name="T117" fmla="*/ 171 h 307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  <a:cxn ang="0">
                        <a:pos x="T72" y="T73"/>
                      </a:cxn>
                      <a:cxn ang="0">
                        <a:pos x="T74" y="T75"/>
                      </a:cxn>
                      <a:cxn ang="0">
                        <a:pos x="T76" y="T77"/>
                      </a:cxn>
                      <a:cxn ang="0">
                        <a:pos x="T78" y="T79"/>
                      </a:cxn>
                      <a:cxn ang="0">
                        <a:pos x="T80" y="T81"/>
                      </a:cxn>
                      <a:cxn ang="0">
                        <a:pos x="T82" y="T83"/>
                      </a:cxn>
                      <a:cxn ang="0">
                        <a:pos x="T84" y="T85"/>
                      </a:cxn>
                      <a:cxn ang="0">
                        <a:pos x="T86" y="T87"/>
                      </a:cxn>
                      <a:cxn ang="0">
                        <a:pos x="T88" y="T89"/>
                      </a:cxn>
                      <a:cxn ang="0">
                        <a:pos x="T90" y="T91"/>
                      </a:cxn>
                      <a:cxn ang="0">
                        <a:pos x="T92" y="T93"/>
                      </a:cxn>
                      <a:cxn ang="0">
                        <a:pos x="T94" y="T95"/>
                      </a:cxn>
                      <a:cxn ang="0">
                        <a:pos x="T96" y="T97"/>
                      </a:cxn>
                      <a:cxn ang="0">
                        <a:pos x="T98" y="T99"/>
                      </a:cxn>
                      <a:cxn ang="0">
                        <a:pos x="T100" y="T101"/>
                      </a:cxn>
                      <a:cxn ang="0">
                        <a:pos x="T102" y="T103"/>
                      </a:cxn>
                      <a:cxn ang="0">
                        <a:pos x="T104" y="T105"/>
                      </a:cxn>
                      <a:cxn ang="0">
                        <a:pos x="T106" y="T107"/>
                      </a:cxn>
                      <a:cxn ang="0">
                        <a:pos x="T108" y="T109"/>
                      </a:cxn>
                      <a:cxn ang="0">
                        <a:pos x="T110" y="T111"/>
                      </a:cxn>
                      <a:cxn ang="0">
                        <a:pos x="T112" y="T113"/>
                      </a:cxn>
                      <a:cxn ang="0">
                        <a:pos x="T114" y="T115"/>
                      </a:cxn>
                      <a:cxn ang="0">
                        <a:pos x="T116" y="T117"/>
                      </a:cxn>
                    </a:cxnLst>
                    <a:rect l="0" t="0" r="r" b="b"/>
                    <a:pathLst>
                      <a:path w="2522" h="307">
                        <a:moveTo>
                          <a:pt x="142" y="52"/>
                        </a:moveTo>
                        <a:cubicBezTo>
                          <a:pt x="161" y="59"/>
                          <a:pt x="180" y="65"/>
                          <a:pt x="199" y="72"/>
                        </a:cubicBezTo>
                        <a:cubicBezTo>
                          <a:pt x="204" y="74"/>
                          <a:pt x="210" y="77"/>
                          <a:pt x="216" y="78"/>
                        </a:cubicBezTo>
                        <a:cubicBezTo>
                          <a:pt x="227" y="80"/>
                          <a:pt x="237" y="84"/>
                          <a:pt x="248" y="87"/>
                        </a:cubicBezTo>
                        <a:cubicBezTo>
                          <a:pt x="258" y="90"/>
                          <a:pt x="268" y="94"/>
                          <a:pt x="277" y="98"/>
                        </a:cubicBezTo>
                        <a:cubicBezTo>
                          <a:pt x="289" y="102"/>
                          <a:pt x="301" y="106"/>
                          <a:pt x="314" y="109"/>
                        </a:cubicBezTo>
                        <a:cubicBezTo>
                          <a:pt x="326" y="112"/>
                          <a:pt x="339" y="114"/>
                          <a:pt x="352" y="117"/>
                        </a:cubicBezTo>
                        <a:cubicBezTo>
                          <a:pt x="360" y="119"/>
                          <a:pt x="369" y="120"/>
                          <a:pt x="377" y="124"/>
                        </a:cubicBezTo>
                        <a:cubicBezTo>
                          <a:pt x="379" y="125"/>
                          <a:pt x="381" y="125"/>
                          <a:pt x="383" y="125"/>
                        </a:cubicBezTo>
                        <a:cubicBezTo>
                          <a:pt x="384" y="125"/>
                          <a:pt x="386" y="124"/>
                          <a:pt x="388" y="125"/>
                        </a:cubicBezTo>
                        <a:cubicBezTo>
                          <a:pt x="400" y="128"/>
                          <a:pt x="413" y="127"/>
                          <a:pt x="425" y="130"/>
                        </a:cubicBezTo>
                        <a:cubicBezTo>
                          <a:pt x="429" y="131"/>
                          <a:pt x="432" y="129"/>
                          <a:pt x="435" y="130"/>
                        </a:cubicBezTo>
                        <a:cubicBezTo>
                          <a:pt x="444" y="130"/>
                          <a:pt x="453" y="131"/>
                          <a:pt x="462" y="131"/>
                        </a:cubicBezTo>
                        <a:cubicBezTo>
                          <a:pt x="465" y="131"/>
                          <a:pt x="468" y="131"/>
                          <a:pt x="470" y="132"/>
                        </a:cubicBezTo>
                        <a:cubicBezTo>
                          <a:pt x="473" y="132"/>
                          <a:pt x="476" y="131"/>
                          <a:pt x="480" y="132"/>
                        </a:cubicBezTo>
                        <a:cubicBezTo>
                          <a:pt x="487" y="132"/>
                          <a:pt x="493" y="130"/>
                          <a:pt x="500" y="131"/>
                        </a:cubicBezTo>
                        <a:cubicBezTo>
                          <a:pt x="501" y="131"/>
                          <a:pt x="501" y="131"/>
                          <a:pt x="502" y="131"/>
                        </a:cubicBezTo>
                        <a:cubicBezTo>
                          <a:pt x="509" y="130"/>
                          <a:pt x="516" y="129"/>
                          <a:pt x="524" y="130"/>
                        </a:cubicBezTo>
                        <a:cubicBezTo>
                          <a:pt x="525" y="130"/>
                          <a:pt x="526" y="130"/>
                          <a:pt x="527" y="130"/>
                        </a:cubicBezTo>
                        <a:cubicBezTo>
                          <a:pt x="533" y="129"/>
                          <a:pt x="539" y="129"/>
                          <a:pt x="545" y="128"/>
                        </a:cubicBezTo>
                        <a:cubicBezTo>
                          <a:pt x="555" y="127"/>
                          <a:pt x="566" y="126"/>
                          <a:pt x="576" y="126"/>
                        </a:cubicBezTo>
                        <a:cubicBezTo>
                          <a:pt x="579" y="125"/>
                          <a:pt x="582" y="126"/>
                          <a:pt x="585" y="125"/>
                        </a:cubicBezTo>
                        <a:cubicBezTo>
                          <a:pt x="596" y="125"/>
                          <a:pt x="606" y="124"/>
                          <a:pt x="616" y="124"/>
                        </a:cubicBezTo>
                        <a:cubicBezTo>
                          <a:pt x="624" y="123"/>
                          <a:pt x="631" y="122"/>
                          <a:pt x="638" y="122"/>
                        </a:cubicBezTo>
                        <a:cubicBezTo>
                          <a:pt x="642" y="122"/>
                          <a:pt x="646" y="120"/>
                          <a:pt x="650" y="120"/>
                        </a:cubicBezTo>
                        <a:cubicBezTo>
                          <a:pt x="658" y="121"/>
                          <a:pt x="665" y="120"/>
                          <a:pt x="673" y="120"/>
                        </a:cubicBezTo>
                        <a:cubicBezTo>
                          <a:pt x="681" y="119"/>
                          <a:pt x="689" y="119"/>
                          <a:pt x="697" y="119"/>
                        </a:cubicBezTo>
                        <a:cubicBezTo>
                          <a:pt x="706" y="119"/>
                          <a:pt x="714" y="118"/>
                          <a:pt x="723" y="120"/>
                        </a:cubicBezTo>
                        <a:cubicBezTo>
                          <a:pt x="724" y="120"/>
                          <a:pt x="725" y="120"/>
                          <a:pt x="726" y="119"/>
                        </a:cubicBezTo>
                        <a:cubicBezTo>
                          <a:pt x="729" y="118"/>
                          <a:pt x="732" y="118"/>
                          <a:pt x="735" y="118"/>
                        </a:cubicBezTo>
                        <a:cubicBezTo>
                          <a:pt x="744" y="118"/>
                          <a:pt x="753" y="118"/>
                          <a:pt x="761" y="120"/>
                        </a:cubicBezTo>
                        <a:cubicBezTo>
                          <a:pt x="762" y="120"/>
                          <a:pt x="764" y="120"/>
                          <a:pt x="765" y="120"/>
                        </a:cubicBezTo>
                        <a:cubicBezTo>
                          <a:pt x="775" y="119"/>
                          <a:pt x="784" y="120"/>
                          <a:pt x="794" y="120"/>
                        </a:cubicBezTo>
                        <a:cubicBezTo>
                          <a:pt x="799" y="120"/>
                          <a:pt x="803" y="121"/>
                          <a:pt x="807" y="122"/>
                        </a:cubicBezTo>
                        <a:cubicBezTo>
                          <a:pt x="811" y="122"/>
                          <a:pt x="816" y="122"/>
                          <a:pt x="820" y="122"/>
                        </a:cubicBezTo>
                        <a:cubicBezTo>
                          <a:pt x="837" y="123"/>
                          <a:pt x="854" y="125"/>
                          <a:pt x="871" y="127"/>
                        </a:cubicBezTo>
                        <a:cubicBezTo>
                          <a:pt x="888" y="128"/>
                          <a:pt x="906" y="130"/>
                          <a:pt x="924" y="131"/>
                        </a:cubicBezTo>
                        <a:cubicBezTo>
                          <a:pt x="936" y="132"/>
                          <a:pt x="948" y="133"/>
                          <a:pt x="959" y="135"/>
                        </a:cubicBezTo>
                        <a:cubicBezTo>
                          <a:pt x="966" y="135"/>
                          <a:pt x="972" y="136"/>
                          <a:pt x="979" y="137"/>
                        </a:cubicBezTo>
                        <a:cubicBezTo>
                          <a:pt x="992" y="137"/>
                          <a:pt x="1004" y="140"/>
                          <a:pt x="1017" y="142"/>
                        </a:cubicBezTo>
                        <a:cubicBezTo>
                          <a:pt x="1020" y="142"/>
                          <a:pt x="1023" y="142"/>
                          <a:pt x="1026" y="143"/>
                        </a:cubicBezTo>
                        <a:cubicBezTo>
                          <a:pt x="1035" y="144"/>
                          <a:pt x="1044" y="144"/>
                          <a:pt x="1053" y="145"/>
                        </a:cubicBezTo>
                        <a:cubicBezTo>
                          <a:pt x="1061" y="147"/>
                          <a:pt x="1070" y="148"/>
                          <a:pt x="1078" y="149"/>
                        </a:cubicBezTo>
                        <a:cubicBezTo>
                          <a:pt x="1080" y="149"/>
                          <a:pt x="1082" y="149"/>
                          <a:pt x="1084" y="149"/>
                        </a:cubicBezTo>
                        <a:cubicBezTo>
                          <a:pt x="1091" y="150"/>
                          <a:pt x="1098" y="151"/>
                          <a:pt x="1106" y="152"/>
                        </a:cubicBezTo>
                        <a:cubicBezTo>
                          <a:pt x="1115" y="152"/>
                          <a:pt x="1124" y="152"/>
                          <a:pt x="1133" y="153"/>
                        </a:cubicBezTo>
                        <a:cubicBezTo>
                          <a:pt x="1143" y="153"/>
                          <a:pt x="1153" y="153"/>
                          <a:pt x="1162" y="153"/>
                        </a:cubicBezTo>
                        <a:cubicBezTo>
                          <a:pt x="1175" y="154"/>
                          <a:pt x="1187" y="155"/>
                          <a:pt x="1200" y="155"/>
                        </a:cubicBezTo>
                        <a:cubicBezTo>
                          <a:pt x="1202" y="156"/>
                          <a:pt x="1204" y="155"/>
                          <a:pt x="1206" y="155"/>
                        </a:cubicBezTo>
                        <a:cubicBezTo>
                          <a:pt x="1215" y="155"/>
                          <a:pt x="1224" y="154"/>
                          <a:pt x="1233" y="153"/>
                        </a:cubicBezTo>
                        <a:cubicBezTo>
                          <a:pt x="1236" y="153"/>
                          <a:pt x="1240" y="153"/>
                          <a:pt x="1244" y="153"/>
                        </a:cubicBezTo>
                        <a:cubicBezTo>
                          <a:pt x="1255" y="152"/>
                          <a:pt x="1266" y="151"/>
                          <a:pt x="1277" y="150"/>
                        </a:cubicBezTo>
                        <a:cubicBezTo>
                          <a:pt x="1290" y="150"/>
                          <a:pt x="1302" y="149"/>
                          <a:pt x="1314" y="149"/>
                        </a:cubicBezTo>
                        <a:cubicBezTo>
                          <a:pt x="1320" y="149"/>
                          <a:pt x="1325" y="148"/>
                          <a:pt x="1331" y="148"/>
                        </a:cubicBezTo>
                        <a:cubicBezTo>
                          <a:pt x="1337" y="148"/>
                          <a:pt x="1343" y="146"/>
                          <a:pt x="1349" y="147"/>
                        </a:cubicBezTo>
                        <a:cubicBezTo>
                          <a:pt x="1355" y="148"/>
                          <a:pt x="1360" y="147"/>
                          <a:pt x="1366" y="147"/>
                        </a:cubicBezTo>
                        <a:cubicBezTo>
                          <a:pt x="1367" y="147"/>
                          <a:pt x="1367" y="147"/>
                          <a:pt x="1368" y="147"/>
                        </a:cubicBezTo>
                        <a:cubicBezTo>
                          <a:pt x="1373" y="147"/>
                          <a:pt x="1379" y="147"/>
                          <a:pt x="1384" y="147"/>
                        </a:cubicBezTo>
                        <a:cubicBezTo>
                          <a:pt x="1394" y="147"/>
                          <a:pt x="1404" y="147"/>
                          <a:pt x="1415" y="148"/>
                        </a:cubicBezTo>
                        <a:cubicBezTo>
                          <a:pt x="1423" y="149"/>
                          <a:pt x="1430" y="150"/>
                          <a:pt x="1438" y="150"/>
                        </a:cubicBezTo>
                        <a:cubicBezTo>
                          <a:pt x="1448" y="151"/>
                          <a:pt x="1458" y="151"/>
                          <a:pt x="1468" y="152"/>
                        </a:cubicBezTo>
                        <a:cubicBezTo>
                          <a:pt x="1475" y="152"/>
                          <a:pt x="1482" y="153"/>
                          <a:pt x="1488" y="153"/>
                        </a:cubicBezTo>
                        <a:cubicBezTo>
                          <a:pt x="1493" y="153"/>
                          <a:pt x="1498" y="154"/>
                          <a:pt x="1503" y="154"/>
                        </a:cubicBezTo>
                        <a:cubicBezTo>
                          <a:pt x="1506" y="155"/>
                          <a:pt x="1510" y="155"/>
                          <a:pt x="1514" y="155"/>
                        </a:cubicBezTo>
                        <a:cubicBezTo>
                          <a:pt x="1521" y="156"/>
                          <a:pt x="1528" y="156"/>
                          <a:pt x="1536" y="156"/>
                        </a:cubicBezTo>
                        <a:cubicBezTo>
                          <a:pt x="1541" y="157"/>
                          <a:pt x="1546" y="157"/>
                          <a:pt x="1551" y="158"/>
                        </a:cubicBezTo>
                        <a:cubicBezTo>
                          <a:pt x="1557" y="158"/>
                          <a:pt x="1563" y="159"/>
                          <a:pt x="1569" y="160"/>
                        </a:cubicBezTo>
                        <a:cubicBezTo>
                          <a:pt x="1571" y="160"/>
                          <a:pt x="1573" y="160"/>
                          <a:pt x="1574" y="160"/>
                        </a:cubicBezTo>
                        <a:cubicBezTo>
                          <a:pt x="1583" y="161"/>
                          <a:pt x="1592" y="163"/>
                          <a:pt x="1601" y="164"/>
                        </a:cubicBezTo>
                        <a:cubicBezTo>
                          <a:pt x="1612" y="166"/>
                          <a:pt x="1623" y="167"/>
                          <a:pt x="1634" y="169"/>
                        </a:cubicBezTo>
                        <a:cubicBezTo>
                          <a:pt x="1645" y="171"/>
                          <a:pt x="1656" y="172"/>
                          <a:pt x="1667" y="173"/>
                        </a:cubicBezTo>
                        <a:cubicBezTo>
                          <a:pt x="1670" y="174"/>
                          <a:pt x="1673" y="174"/>
                          <a:pt x="1677" y="175"/>
                        </a:cubicBezTo>
                        <a:cubicBezTo>
                          <a:pt x="1680" y="175"/>
                          <a:pt x="1684" y="175"/>
                          <a:pt x="1688" y="177"/>
                        </a:cubicBezTo>
                        <a:cubicBezTo>
                          <a:pt x="1688" y="178"/>
                          <a:pt x="1690" y="178"/>
                          <a:pt x="1691" y="178"/>
                        </a:cubicBezTo>
                        <a:cubicBezTo>
                          <a:pt x="1693" y="178"/>
                          <a:pt x="1694" y="178"/>
                          <a:pt x="1696" y="178"/>
                        </a:cubicBezTo>
                        <a:cubicBezTo>
                          <a:pt x="1705" y="179"/>
                          <a:pt x="1713" y="180"/>
                          <a:pt x="1722" y="180"/>
                        </a:cubicBezTo>
                        <a:cubicBezTo>
                          <a:pt x="1726" y="181"/>
                          <a:pt x="1731" y="181"/>
                          <a:pt x="1735" y="181"/>
                        </a:cubicBezTo>
                        <a:cubicBezTo>
                          <a:pt x="1750" y="183"/>
                          <a:pt x="1766" y="183"/>
                          <a:pt x="1781" y="183"/>
                        </a:cubicBezTo>
                        <a:cubicBezTo>
                          <a:pt x="1792" y="183"/>
                          <a:pt x="1803" y="183"/>
                          <a:pt x="1814" y="183"/>
                        </a:cubicBezTo>
                        <a:cubicBezTo>
                          <a:pt x="1831" y="183"/>
                          <a:pt x="1848" y="183"/>
                          <a:pt x="1865" y="181"/>
                        </a:cubicBezTo>
                        <a:cubicBezTo>
                          <a:pt x="1882" y="178"/>
                          <a:pt x="1899" y="175"/>
                          <a:pt x="1916" y="171"/>
                        </a:cubicBezTo>
                        <a:cubicBezTo>
                          <a:pt x="1927" y="168"/>
                          <a:pt x="1938" y="165"/>
                          <a:pt x="1950" y="162"/>
                        </a:cubicBezTo>
                        <a:cubicBezTo>
                          <a:pt x="1958" y="160"/>
                          <a:pt x="1965" y="158"/>
                          <a:pt x="1973" y="156"/>
                        </a:cubicBezTo>
                        <a:cubicBezTo>
                          <a:pt x="1982" y="154"/>
                          <a:pt x="1991" y="152"/>
                          <a:pt x="2000" y="150"/>
                        </a:cubicBezTo>
                        <a:cubicBezTo>
                          <a:pt x="2010" y="148"/>
                          <a:pt x="2019" y="146"/>
                          <a:pt x="2029" y="144"/>
                        </a:cubicBezTo>
                        <a:cubicBezTo>
                          <a:pt x="2040" y="142"/>
                          <a:pt x="2051" y="139"/>
                          <a:pt x="2063" y="138"/>
                        </a:cubicBezTo>
                        <a:cubicBezTo>
                          <a:pt x="2077" y="135"/>
                          <a:pt x="2092" y="134"/>
                          <a:pt x="2107" y="133"/>
                        </a:cubicBezTo>
                        <a:cubicBezTo>
                          <a:pt x="2115" y="132"/>
                          <a:pt x="2124" y="131"/>
                          <a:pt x="2132" y="130"/>
                        </a:cubicBezTo>
                        <a:cubicBezTo>
                          <a:pt x="2143" y="129"/>
                          <a:pt x="2154" y="128"/>
                          <a:pt x="2164" y="128"/>
                        </a:cubicBezTo>
                        <a:cubicBezTo>
                          <a:pt x="2182" y="128"/>
                          <a:pt x="2200" y="128"/>
                          <a:pt x="2218" y="129"/>
                        </a:cubicBezTo>
                        <a:cubicBezTo>
                          <a:pt x="2223" y="129"/>
                          <a:pt x="2228" y="129"/>
                          <a:pt x="2233" y="129"/>
                        </a:cubicBezTo>
                        <a:cubicBezTo>
                          <a:pt x="2241" y="129"/>
                          <a:pt x="2249" y="130"/>
                          <a:pt x="2256" y="130"/>
                        </a:cubicBezTo>
                        <a:cubicBezTo>
                          <a:pt x="2258" y="130"/>
                          <a:pt x="2260" y="130"/>
                          <a:pt x="2261" y="130"/>
                        </a:cubicBezTo>
                        <a:cubicBezTo>
                          <a:pt x="2281" y="133"/>
                          <a:pt x="2300" y="132"/>
                          <a:pt x="2320" y="134"/>
                        </a:cubicBezTo>
                        <a:cubicBezTo>
                          <a:pt x="2344" y="136"/>
                          <a:pt x="2369" y="138"/>
                          <a:pt x="2393" y="140"/>
                        </a:cubicBezTo>
                        <a:cubicBezTo>
                          <a:pt x="2403" y="141"/>
                          <a:pt x="2413" y="144"/>
                          <a:pt x="2423" y="145"/>
                        </a:cubicBezTo>
                        <a:cubicBezTo>
                          <a:pt x="2433" y="147"/>
                          <a:pt x="2442" y="148"/>
                          <a:pt x="2452" y="150"/>
                        </a:cubicBezTo>
                        <a:cubicBezTo>
                          <a:pt x="2462" y="152"/>
                          <a:pt x="2471" y="154"/>
                          <a:pt x="2481" y="156"/>
                        </a:cubicBezTo>
                        <a:cubicBezTo>
                          <a:pt x="2492" y="159"/>
                          <a:pt x="2503" y="163"/>
                          <a:pt x="2513" y="168"/>
                        </a:cubicBezTo>
                        <a:cubicBezTo>
                          <a:pt x="2519" y="170"/>
                          <a:pt x="2521" y="174"/>
                          <a:pt x="2522" y="180"/>
                        </a:cubicBezTo>
                        <a:cubicBezTo>
                          <a:pt x="2522" y="190"/>
                          <a:pt x="2521" y="200"/>
                          <a:pt x="2521" y="210"/>
                        </a:cubicBezTo>
                        <a:cubicBezTo>
                          <a:pt x="2522" y="224"/>
                          <a:pt x="2521" y="237"/>
                          <a:pt x="2521" y="251"/>
                        </a:cubicBezTo>
                        <a:cubicBezTo>
                          <a:pt x="2521" y="269"/>
                          <a:pt x="2521" y="288"/>
                          <a:pt x="2522" y="307"/>
                        </a:cubicBezTo>
                        <a:cubicBezTo>
                          <a:pt x="1681" y="307"/>
                          <a:pt x="841" y="307"/>
                          <a:pt x="0" y="307"/>
                        </a:cubicBezTo>
                        <a:cubicBezTo>
                          <a:pt x="0" y="205"/>
                          <a:pt x="0" y="103"/>
                          <a:pt x="0" y="0"/>
                        </a:cubicBezTo>
                        <a:cubicBezTo>
                          <a:pt x="3" y="1"/>
                          <a:pt x="6" y="2"/>
                          <a:pt x="9" y="2"/>
                        </a:cubicBezTo>
                        <a:cubicBezTo>
                          <a:pt x="12" y="2"/>
                          <a:pt x="15" y="2"/>
                          <a:pt x="18" y="3"/>
                        </a:cubicBezTo>
                        <a:cubicBezTo>
                          <a:pt x="19" y="4"/>
                          <a:pt x="20" y="4"/>
                          <a:pt x="22" y="5"/>
                        </a:cubicBezTo>
                        <a:cubicBezTo>
                          <a:pt x="30" y="6"/>
                          <a:pt x="38" y="11"/>
                          <a:pt x="46" y="14"/>
                        </a:cubicBezTo>
                        <a:cubicBezTo>
                          <a:pt x="49" y="15"/>
                          <a:pt x="52" y="16"/>
                          <a:pt x="54" y="17"/>
                        </a:cubicBezTo>
                        <a:cubicBezTo>
                          <a:pt x="56" y="18"/>
                          <a:pt x="59" y="18"/>
                          <a:pt x="61" y="19"/>
                        </a:cubicBezTo>
                        <a:cubicBezTo>
                          <a:pt x="67" y="22"/>
                          <a:pt x="74" y="25"/>
                          <a:pt x="81" y="28"/>
                        </a:cubicBezTo>
                        <a:cubicBezTo>
                          <a:pt x="89" y="30"/>
                          <a:pt x="96" y="34"/>
                          <a:pt x="104" y="37"/>
                        </a:cubicBezTo>
                        <a:cubicBezTo>
                          <a:pt x="116" y="42"/>
                          <a:pt x="129" y="47"/>
                          <a:pt x="142" y="52"/>
                        </a:cubicBezTo>
                        <a:close/>
                        <a:moveTo>
                          <a:pt x="329" y="171"/>
                        </a:moveTo>
                        <a:cubicBezTo>
                          <a:pt x="329" y="171"/>
                          <a:pt x="329" y="171"/>
                          <a:pt x="329" y="171"/>
                        </a:cubicBezTo>
                        <a:cubicBezTo>
                          <a:pt x="328" y="171"/>
                          <a:pt x="328" y="171"/>
                          <a:pt x="328" y="171"/>
                        </a:cubicBezTo>
                        <a:cubicBezTo>
                          <a:pt x="328" y="171"/>
                          <a:pt x="328" y="171"/>
                          <a:pt x="328" y="171"/>
                        </a:cubicBezTo>
                        <a:cubicBezTo>
                          <a:pt x="329" y="171"/>
                          <a:pt x="329" y="171"/>
                          <a:pt x="329" y="171"/>
                        </a:cubicBezTo>
                        <a:close/>
                      </a:path>
                    </a:pathLst>
                  </a:custGeom>
                  <a:solidFill>
                    <a:srgbClr val="92D05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409" name="Freeform 53"/>
                  <p:cNvSpPr>
                    <a:spLocks/>
                  </p:cNvSpPr>
                  <p:nvPr/>
                </p:nvSpPr>
                <p:spPr bwMode="auto">
                  <a:xfrm>
                    <a:off x="749" y="3100"/>
                    <a:ext cx="2" cy="0"/>
                  </a:xfrm>
                  <a:custGeom>
                    <a:avLst/>
                    <a:gdLst>
                      <a:gd name="T0" fmla="*/ 1 w 1"/>
                      <a:gd name="T1" fmla="*/ 1 w 1"/>
                      <a:gd name="T2" fmla="*/ 0 w 1"/>
                      <a:gd name="T3" fmla="*/ 0 w 1"/>
                      <a:gd name="T4" fmla="*/ 1 w 1"/>
                    </a:gdLst>
                    <a:ahLst/>
                    <a:cxnLst>
                      <a:cxn ang="0">
                        <a:pos x="T0" y="0"/>
                      </a:cxn>
                      <a:cxn ang="0">
                        <a:pos x="T1" y="0"/>
                      </a:cxn>
                      <a:cxn ang="0">
                        <a:pos x="T2" y="0"/>
                      </a:cxn>
                      <a:cxn ang="0">
                        <a:pos x="T3" y="0"/>
                      </a:cxn>
                      <a:cxn ang="0">
                        <a:pos x="T4" y="0"/>
                      </a:cxn>
                    </a:cxnLst>
                    <a:rect l="0" t="0" r="r" b="b"/>
                    <a:pathLst>
                      <a:path w="1">
                        <a:moveTo>
                          <a:pt x="1" y="0"/>
                        </a:moveTo>
                        <a:cubicBezTo>
                          <a:pt x="1" y="0"/>
                          <a:pt x="1" y="0"/>
                          <a:pt x="1" y="0"/>
                        </a:cubicBezTo>
                        <a:cubicBezTo>
                          <a:pt x="1" y="0"/>
                          <a:pt x="1" y="0"/>
                          <a:pt x="0" y="0"/>
                        </a:cubicBezTo>
                        <a:cubicBezTo>
                          <a:pt x="0" y="0"/>
                          <a:pt x="0" y="0"/>
                          <a:pt x="0" y="0"/>
                        </a:cubicBezTo>
                        <a:cubicBezTo>
                          <a:pt x="0" y="0"/>
                          <a:pt x="0" y="0"/>
                          <a:pt x="1" y="0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410" name="Freeform 54"/>
                  <p:cNvSpPr>
                    <a:spLocks/>
                  </p:cNvSpPr>
                  <p:nvPr/>
                </p:nvSpPr>
                <p:spPr bwMode="auto">
                  <a:xfrm>
                    <a:off x="151" y="1397"/>
                    <a:ext cx="796" cy="475"/>
                  </a:xfrm>
                  <a:custGeom>
                    <a:avLst/>
                    <a:gdLst>
                      <a:gd name="T0" fmla="*/ 81 w 349"/>
                      <a:gd name="T1" fmla="*/ 162 h 208"/>
                      <a:gd name="T2" fmla="*/ 78 w 349"/>
                      <a:gd name="T3" fmla="*/ 156 h 208"/>
                      <a:gd name="T4" fmla="*/ 46 w 349"/>
                      <a:gd name="T5" fmla="*/ 165 h 208"/>
                      <a:gd name="T6" fmla="*/ 6 w 349"/>
                      <a:gd name="T7" fmla="*/ 150 h 208"/>
                      <a:gd name="T8" fmla="*/ 12 w 349"/>
                      <a:gd name="T9" fmla="*/ 117 h 208"/>
                      <a:gd name="T10" fmla="*/ 33 w 349"/>
                      <a:gd name="T11" fmla="*/ 108 h 208"/>
                      <a:gd name="T12" fmla="*/ 21 w 349"/>
                      <a:gd name="T13" fmla="*/ 97 h 208"/>
                      <a:gd name="T14" fmla="*/ 23 w 349"/>
                      <a:gd name="T15" fmla="*/ 64 h 208"/>
                      <a:gd name="T16" fmla="*/ 57 w 349"/>
                      <a:gd name="T17" fmla="*/ 52 h 208"/>
                      <a:gd name="T18" fmla="*/ 74 w 349"/>
                      <a:gd name="T19" fmla="*/ 47 h 208"/>
                      <a:gd name="T20" fmla="*/ 66 w 349"/>
                      <a:gd name="T21" fmla="*/ 35 h 208"/>
                      <a:gd name="T22" fmla="*/ 75 w 349"/>
                      <a:gd name="T23" fmla="*/ 10 h 208"/>
                      <a:gd name="T24" fmla="*/ 115 w 349"/>
                      <a:gd name="T25" fmla="*/ 3 h 208"/>
                      <a:gd name="T26" fmla="*/ 142 w 349"/>
                      <a:gd name="T27" fmla="*/ 19 h 208"/>
                      <a:gd name="T28" fmla="*/ 154 w 349"/>
                      <a:gd name="T29" fmla="*/ 9 h 208"/>
                      <a:gd name="T30" fmla="*/ 194 w 349"/>
                      <a:gd name="T31" fmla="*/ 8 h 208"/>
                      <a:gd name="T32" fmla="*/ 206 w 349"/>
                      <a:gd name="T33" fmla="*/ 22 h 208"/>
                      <a:gd name="T34" fmla="*/ 217 w 349"/>
                      <a:gd name="T35" fmla="*/ 12 h 208"/>
                      <a:gd name="T36" fmla="*/ 252 w 349"/>
                      <a:gd name="T37" fmla="*/ 23 h 208"/>
                      <a:gd name="T38" fmla="*/ 254 w 349"/>
                      <a:gd name="T39" fmla="*/ 29 h 208"/>
                      <a:gd name="T40" fmla="*/ 260 w 349"/>
                      <a:gd name="T41" fmla="*/ 28 h 208"/>
                      <a:gd name="T42" fmla="*/ 301 w 349"/>
                      <a:gd name="T43" fmla="*/ 21 h 208"/>
                      <a:gd name="T44" fmla="*/ 314 w 349"/>
                      <a:gd name="T45" fmla="*/ 33 h 208"/>
                      <a:gd name="T46" fmla="*/ 307 w 349"/>
                      <a:gd name="T47" fmla="*/ 59 h 208"/>
                      <a:gd name="T48" fmla="*/ 310 w 349"/>
                      <a:gd name="T49" fmla="*/ 68 h 208"/>
                      <a:gd name="T50" fmla="*/ 346 w 349"/>
                      <a:gd name="T51" fmla="*/ 87 h 208"/>
                      <a:gd name="T52" fmla="*/ 339 w 349"/>
                      <a:gd name="T53" fmla="*/ 120 h 208"/>
                      <a:gd name="T54" fmla="*/ 315 w 349"/>
                      <a:gd name="T55" fmla="*/ 132 h 208"/>
                      <a:gd name="T56" fmla="*/ 324 w 349"/>
                      <a:gd name="T57" fmla="*/ 147 h 208"/>
                      <a:gd name="T58" fmla="*/ 303 w 349"/>
                      <a:gd name="T59" fmla="*/ 180 h 208"/>
                      <a:gd name="T60" fmla="*/ 266 w 349"/>
                      <a:gd name="T61" fmla="*/ 178 h 208"/>
                      <a:gd name="T62" fmla="*/ 251 w 349"/>
                      <a:gd name="T63" fmla="*/ 175 h 208"/>
                      <a:gd name="T64" fmla="*/ 246 w 349"/>
                      <a:gd name="T65" fmla="*/ 193 h 208"/>
                      <a:gd name="T66" fmla="*/ 163 w 349"/>
                      <a:gd name="T67" fmla="*/ 195 h 208"/>
                      <a:gd name="T68" fmla="*/ 153 w 349"/>
                      <a:gd name="T69" fmla="*/ 180 h 208"/>
                      <a:gd name="T70" fmla="*/ 136 w 349"/>
                      <a:gd name="T71" fmla="*/ 186 h 208"/>
                      <a:gd name="T72" fmla="*/ 78 w 349"/>
                      <a:gd name="T73" fmla="*/ 195 h 208"/>
                      <a:gd name="T74" fmla="*/ 67 w 349"/>
                      <a:gd name="T75" fmla="*/ 177 h 20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  <a:cxn ang="0">
                        <a:pos x="T72" y="T73"/>
                      </a:cxn>
                      <a:cxn ang="0">
                        <a:pos x="T74" y="T75"/>
                      </a:cxn>
                    </a:cxnLst>
                    <a:rect l="0" t="0" r="r" b="b"/>
                    <a:pathLst>
                      <a:path w="349" h="208">
                        <a:moveTo>
                          <a:pt x="71" y="165"/>
                        </a:moveTo>
                        <a:cubicBezTo>
                          <a:pt x="73" y="162"/>
                          <a:pt x="77" y="162"/>
                          <a:pt x="81" y="162"/>
                        </a:cubicBezTo>
                        <a:cubicBezTo>
                          <a:pt x="81" y="160"/>
                          <a:pt x="81" y="159"/>
                          <a:pt x="81" y="158"/>
                        </a:cubicBezTo>
                        <a:cubicBezTo>
                          <a:pt x="80" y="157"/>
                          <a:pt x="79" y="156"/>
                          <a:pt x="78" y="156"/>
                        </a:cubicBezTo>
                        <a:cubicBezTo>
                          <a:pt x="76" y="157"/>
                          <a:pt x="75" y="157"/>
                          <a:pt x="73" y="158"/>
                        </a:cubicBezTo>
                        <a:cubicBezTo>
                          <a:pt x="65" y="162"/>
                          <a:pt x="55" y="164"/>
                          <a:pt x="46" y="165"/>
                        </a:cubicBezTo>
                        <a:cubicBezTo>
                          <a:pt x="41" y="165"/>
                          <a:pt x="37" y="166"/>
                          <a:pt x="32" y="165"/>
                        </a:cubicBezTo>
                        <a:cubicBezTo>
                          <a:pt x="21" y="164"/>
                          <a:pt x="12" y="159"/>
                          <a:pt x="6" y="150"/>
                        </a:cubicBezTo>
                        <a:cubicBezTo>
                          <a:pt x="4" y="147"/>
                          <a:pt x="2" y="144"/>
                          <a:pt x="1" y="141"/>
                        </a:cubicBezTo>
                        <a:cubicBezTo>
                          <a:pt x="0" y="131"/>
                          <a:pt x="4" y="123"/>
                          <a:pt x="12" y="117"/>
                        </a:cubicBezTo>
                        <a:cubicBezTo>
                          <a:pt x="15" y="115"/>
                          <a:pt x="18" y="113"/>
                          <a:pt x="21" y="111"/>
                        </a:cubicBezTo>
                        <a:cubicBezTo>
                          <a:pt x="26" y="109"/>
                          <a:pt x="27" y="108"/>
                          <a:pt x="33" y="108"/>
                        </a:cubicBezTo>
                        <a:cubicBezTo>
                          <a:pt x="33" y="103"/>
                          <a:pt x="33" y="103"/>
                          <a:pt x="30" y="101"/>
                        </a:cubicBezTo>
                        <a:cubicBezTo>
                          <a:pt x="27" y="100"/>
                          <a:pt x="24" y="99"/>
                          <a:pt x="21" y="97"/>
                        </a:cubicBezTo>
                        <a:cubicBezTo>
                          <a:pt x="12" y="92"/>
                          <a:pt x="9" y="78"/>
                          <a:pt x="18" y="69"/>
                        </a:cubicBezTo>
                        <a:cubicBezTo>
                          <a:pt x="19" y="67"/>
                          <a:pt x="21" y="65"/>
                          <a:pt x="23" y="64"/>
                        </a:cubicBezTo>
                        <a:cubicBezTo>
                          <a:pt x="33" y="59"/>
                          <a:pt x="42" y="54"/>
                          <a:pt x="52" y="53"/>
                        </a:cubicBezTo>
                        <a:cubicBezTo>
                          <a:pt x="54" y="53"/>
                          <a:pt x="55" y="52"/>
                          <a:pt x="57" y="52"/>
                        </a:cubicBezTo>
                        <a:cubicBezTo>
                          <a:pt x="63" y="53"/>
                          <a:pt x="69" y="51"/>
                          <a:pt x="75" y="51"/>
                        </a:cubicBezTo>
                        <a:cubicBezTo>
                          <a:pt x="75" y="49"/>
                          <a:pt x="75" y="48"/>
                          <a:pt x="74" y="47"/>
                        </a:cubicBezTo>
                        <a:cubicBezTo>
                          <a:pt x="73" y="46"/>
                          <a:pt x="72" y="46"/>
                          <a:pt x="71" y="45"/>
                        </a:cubicBezTo>
                        <a:cubicBezTo>
                          <a:pt x="68" y="43"/>
                          <a:pt x="66" y="39"/>
                          <a:pt x="66" y="35"/>
                        </a:cubicBezTo>
                        <a:cubicBezTo>
                          <a:pt x="65" y="28"/>
                          <a:pt x="65" y="21"/>
                          <a:pt x="71" y="14"/>
                        </a:cubicBezTo>
                        <a:cubicBezTo>
                          <a:pt x="72" y="13"/>
                          <a:pt x="73" y="11"/>
                          <a:pt x="75" y="10"/>
                        </a:cubicBezTo>
                        <a:cubicBezTo>
                          <a:pt x="86" y="4"/>
                          <a:pt x="98" y="1"/>
                          <a:pt x="111" y="2"/>
                        </a:cubicBezTo>
                        <a:cubicBezTo>
                          <a:pt x="112" y="2"/>
                          <a:pt x="113" y="3"/>
                          <a:pt x="115" y="3"/>
                        </a:cubicBezTo>
                        <a:cubicBezTo>
                          <a:pt x="122" y="5"/>
                          <a:pt x="129" y="10"/>
                          <a:pt x="135" y="15"/>
                        </a:cubicBezTo>
                        <a:cubicBezTo>
                          <a:pt x="137" y="16"/>
                          <a:pt x="140" y="18"/>
                          <a:pt x="142" y="19"/>
                        </a:cubicBezTo>
                        <a:cubicBezTo>
                          <a:pt x="143" y="18"/>
                          <a:pt x="144" y="17"/>
                          <a:pt x="145" y="16"/>
                        </a:cubicBezTo>
                        <a:cubicBezTo>
                          <a:pt x="147" y="13"/>
                          <a:pt x="150" y="11"/>
                          <a:pt x="154" y="9"/>
                        </a:cubicBezTo>
                        <a:cubicBezTo>
                          <a:pt x="158" y="7"/>
                          <a:pt x="162" y="6"/>
                          <a:pt x="166" y="4"/>
                        </a:cubicBezTo>
                        <a:cubicBezTo>
                          <a:pt x="176" y="0"/>
                          <a:pt x="185" y="1"/>
                          <a:pt x="194" y="8"/>
                        </a:cubicBezTo>
                        <a:cubicBezTo>
                          <a:pt x="198" y="12"/>
                          <a:pt x="202" y="16"/>
                          <a:pt x="204" y="20"/>
                        </a:cubicBezTo>
                        <a:cubicBezTo>
                          <a:pt x="205" y="21"/>
                          <a:pt x="206" y="21"/>
                          <a:pt x="206" y="22"/>
                        </a:cubicBezTo>
                        <a:cubicBezTo>
                          <a:pt x="207" y="22"/>
                          <a:pt x="208" y="21"/>
                          <a:pt x="208" y="21"/>
                        </a:cubicBezTo>
                        <a:cubicBezTo>
                          <a:pt x="209" y="16"/>
                          <a:pt x="212" y="14"/>
                          <a:pt x="217" y="12"/>
                        </a:cubicBezTo>
                        <a:cubicBezTo>
                          <a:pt x="223" y="9"/>
                          <a:pt x="230" y="9"/>
                          <a:pt x="236" y="10"/>
                        </a:cubicBezTo>
                        <a:cubicBezTo>
                          <a:pt x="244" y="11"/>
                          <a:pt x="249" y="16"/>
                          <a:pt x="252" y="23"/>
                        </a:cubicBezTo>
                        <a:cubicBezTo>
                          <a:pt x="252" y="24"/>
                          <a:pt x="252" y="25"/>
                          <a:pt x="253" y="27"/>
                        </a:cubicBezTo>
                        <a:cubicBezTo>
                          <a:pt x="253" y="28"/>
                          <a:pt x="254" y="28"/>
                          <a:pt x="254" y="29"/>
                        </a:cubicBezTo>
                        <a:cubicBezTo>
                          <a:pt x="255" y="30"/>
                          <a:pt x="255" y="30"/>
                          <a:pt x="256" y="31"/>
                        </a:cubicBezTo>
                        <a:cubicBezTo>
                          <a:pt x="258" y="30"/>
                          <a:pt x="259" y="29"/>
                          <a:pt x="260" y="28"/>
                        </a:cubicBezTo>
                        <a:cubicBezTo>
                          <a:pt x="268" y="21"/>
                          <a:pt x="277" y="19"/>
                          <a:pt x="286" y="19"/>
                        </a:cubicBezTo>
                        <a:cubicBezTo>
                          <a:pt x="291" y="19"/>
                          <a:pt x="296" y="20"/>
                          <a:pt x="301" y="21"/>
                        </a:cubicBezTo>
                        <a:cubicBezTo>
                          <a:pt x="303" y="21"/>
                          <a:pt x="305" y="22"/>
                          <a:pt x="306" y="22"/>
                        </a:cubicBezTo>
                        <a:cubicBezTo>
                          <a:pt x="310" y="25"/>
                          <a:pt x="313" y="28"/>
                          <a:pt x="314" y="33"/>
                        </a:cubicBezTo>
                        <a:cubicBezTo>
                          <a:pt x="315" y="37"/>
                          <a:pt x="314" y="41"/>
                          <a:pt x="313" y="45"/>
                        </a:cubicBezTo>
                        <a:cubicBezTo>
                          <a:pt x="311" y="50"/>
                          <a:pt x="309" y="54"/>
                          <a:pt x="307" y="59"/>
                        </a:cubicBezTo>
                        <a:cubicBezTo>
                          <a:pt x="307" y="60"/>
                          <a:pt x="306" y="61"/>
                          <a:pt x="306" y="63"/>
                        </a:cubicBezTo>
                        <a:cubicBezTo>
                          <a:pt x="306" y="66"/>
                          <a:pt x="307" y="67"/>
                          <a:pt x="310" y="68"/>
                        </a:cubicBezTo>
                        <a:cubicBezTo>
                          <a:pt x="312" y="69"/>
                          <a:pt x="314" y="69"/>
                          <a:pt x="317" y="69"/>
                        </a:cubicBezTo>
                        <a:cubicBezTo>
                          <a:pt x="330" y="69"/>
                          <a:pt x="339" y="77"/>
                          <a:pt x="346" y="87"/>
                        </a:cubicBezTo>
                        <a:cubicBezTo>
                          <a:pt x="349" y="90"/>
                          <a:pt x="349" y="93"/>
                          <a:pt x="349" y="97"/>
                        </a:cubicBezTo>
                        <a:cubicBezTo>
                          <a:pt x="348" y="106"/>
                          <a:pt x="346" y="114"/>
                          <a:pt x="339" y="120"/>
                        </a:cubicBezTo>
                        <a:cubicBezTo>
                          <a:pt x="335" y="124"/>
                          <a:pt x="330" y="127"/>
                          <a:pt x="325" y="129"/>
                        </a:cubicBezTo>
                        <a:cubicBezTo>
                          <a:pt x="322" y="130"/>
                          <a:pt x="318" y="131"/>
                          <a:pt x="315" y="132"/>
                        </a:cubicBezTo>
                        <a:cubicBezTo>
                          <a:pt x="314" y="135"/>
                          <a:pt x="315" y="136"/>
                          <a:pt x="317" y="137"/>
                        </a:cubicBezTo>
                        <a:cubicBezTo>
                          <a:pt x="320" y="139"/>
                          <a:pt x="322" y="143"/>
                          <a:pt x="324" y="147"/>
                        </a:cubicBezTo>
                        <a:cubicBezTo>
                          <a:pt x="328" y="157"/>
                          <a:pt x="324" y="169"/>
                          <a:pt x="316" y="175"/>
                        </a:cubicBezTo>
                        <a:cubicBezTo>
                          <a:pt x="313" y="178"/>
                          <a:pt x="308" y="179"/>
                          <a:pt x="303" y="180"/>
                        </a:cubicBezTo>
                        <a:cubicBezTo>
                          <a:pt x="301" y="181"/>
                          <a:pt x="298" y="181"/>
                          <a:pt x="296" y="181"/>
                        </a:cubicBezTo>
                        <a:cubicBezTo>
                          <a:pt x="286" y="181"/>
                          <a:pt x="276" y="181"/>
                          <a:pt x="266" y="178"/>
                        </a:cubicBezTo>
                        <a:cubicBezTo>
                          <a:pt x="263" y="177"/>
                          <a:pt x="260" y="176"/>
                          <a:pt x="257" y="175"/>
                        </a:cubicBezTo>
                        <a:cubicBezTo>
                          <a:pt x="255" y="175"/>
                          <a:pt x="253" y="175"/>
                          <a:pt x="251" y="175"/>
                        </a:cubicBezTo>
                        <a:cubicBezTo>
                          <a:pt x="251" y="176"/>
                          <a:pt x="251" y="178"/>
                          <a:pt x="252" y="179"/>
                        </a:cubicBezTo>
                        <a:cubicBezTo>
                          <a:pt x="253" y="185"/>
                          <a:pt x="251" y="190"/>
                          <a:pt x="246" y="193"/>
                        </a:cubicBezTo>
                        <a:cubicBezTo>
                          <a:pt x="234" y="203"/>
                          <a:pt x="220" y="208"/>
                          <a:pt x="204" y="208"/>
                        </a:cubicBezTo>
                        <a:cubicBezTo>
                          <a:pt x="190" y="207"/>
                          <a:pt x="175" y="204"/>
                          <a:pt x="163" y="195"/>
                        </a:cubicBezTo>
                        <a:cubicBezTo>
                          <a:pt x="158" y="191"/>
                          <a:pt x="156" y="186"/>
                          <a:pt x="153" y="181"/>
                        </a:cubicBezTo>
                        <a:cubicBezTo>
                          <a:pt x="153" y="181"/>
                          <a:pt x="153" y="180"/>
                          <a:pt x="153" y="180"/>
                        </a:cubicBezTo>
                        <a:cubicBezTo>
                          <a:pt x="152" y="177"/>
                          <a:pt x="150" y="177"/>
                          <a:pt x="148" y="178"/>
                        </a:cubicBezTo>
                        <a:cubicBezTo>
                          <a:pt x="144" y="181"/>
                          <a:pt x="140" y="183"/>
                          <a:pt x="136" y="186"/>
                        </a:cubicBezTo>
                        <a:cubicBezTo>
                          <a:pt x="125" y="192"/>
                          <a:pt x="114" y="197"/>
                          <a:pt x="102" y="198"/>
                        </a:cubicBezTo>
                        <a:cubicBezTo>
                          <a:pt x="94" y="199"/>
                          <a:pt x="86" y="198"/>
                          <a:pt x="78" y="195"/>
                        </a:cubicBezTo>
                        <a:cubicBezTo>
                          <a:pt x="74" y="192"/>
                          <a:pt x="71" y="189"/>
                          <a:pt x="68" y="185"/>
                        </a:cubicBezTo>
                        <a:cubicBezTo>
                          <a:pt x="66" y="182"/>
                          <a:pt x="67" y="179"/>
                          <a:pt x="67" y="177"/>
                        </a:cubicBezTo>
                        <a:cubicBezTo>
                          <a:pt x="67" y="172"/>
                          <a:pt x="69" y="169"/>
                          <a:pt x="71" y="165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 w="12700">
                    <a:solidFill>
                      <a:srgbClr val="000000"/>
                    </a:solidFill>
                    <a:round/>
                    <a:headEnd/>
                    <a:tailEnd/>
                  </a:ln>
                  <a:extLst/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411" name="Freeform 55"/>
                  <p:cNvSpPr>
                    <a:spLocks noEditPoints="1"/>
                  </p:cNvSpPr>
                  <p:nvPr/>
                </p:nvSpPr>
                <p:spPr bwMode="auto">
                  <a:xfrm>
                    <a:off x="0" y="814"/>
                    <a:ext cx="5762" cy="2597"/>
                  </a:xfrm>
                  <a:custGeom>
                    <a:avLst/>
                    <a:gdLst>
                      <a:gd name="T0" fmla="*/ 770 w 2524"/>
                      <a:gd name="T1" fmla="*/ 315 h 1136"/>
                      <a:gd name="T2" fmla="*/ 875 w 2524"/>
                      <a:gd name="T3" fmla="*/ 277 h 1136"/>
                      <a:gd name="T4" fmla="*/ 862 w 2524"/>
                      <a:gd name="T5" fmla="*/ 174 h 1136"/>
                      <a:gd name="T6" fmla="*/ 731 w 2524"/>
                      <a:gd name="T7" fmla="*/ 182 h 1136"/>
                      <a:gd name="T8" fmla="*/ 619 w 2524"/>
                      <a:gd name="T9" fmla="*/ 226 h 1136"/>
                      <a:gd name="T10" fmla="*/ 2520 w 2524"/>
                      <a:gd name="T11" fmla="*/ 900 h 1136"/>
                      <a:gd name="T12" fmla="*/ 1417 w 2524"/>
                      <a:gd name="T13" fmla="*/ 682 h 1136"/>
                      <a:gd name="T14" fmla="*/ 1151 w 2524"/>
                      <a:gd name="T15" fmla="*/ 544 h 1136"/>
                      <a:gd name="T16" fmla="*/ 1001 w 2524"/>
                      <a:gd name="T17" fmla="*/ 534 h 1136"/>
                      <a:gd name="T18" fmla="*/ 959 w 2524"/>
                      <a:gd name="T19" fmla="*/ 649 h 1136"/>
                      <a:gd name="T20" fmla="*/ 916 w 2524"/>
                      <a:gd name="T21" fmla="*/ 679 h 1136"/>
                      <a:gd name="T22" fmla="*/ 924 w 2524"/>
                      <a:gd name="T23" fmla="*/ 816 h 1136"/>
                      <a:gd name="T24" fmla="*/ 837 w 2524"/>
                      <a:gd name="T25" fmla="*/ 947 h 1136"/>
                      <a:gd name="T26" fmla="*/ 746 w 2524"/>
                      <a:gd name="T27" fmla="*/ 890 h 1136"/>
                      <a:gd name="T28" fmla="*/ 689 w 2524"/>
                      <a:gd name="T29" fmla="*/ 750 h 1136"/>
                      <a:gd name="T30" fmla="*/ 522 w 2524"/>
                      <a:gd name="T31" fmla="*/ 724 h 1136"/>
                      <a:gd name="T32" fmla="*/ 422 w 2524"/>
                      <a:gd name="T33" fmla="*/ 806 h 1136"/>
                      <a:gd name="T34" fmla="*/ 432 w 2524"/>
                      <a:gd name="T35" fmla="*/ 952 h 1136"/>
                      <a:gd name="T36" fmla="*/ 217 w 2524"/>
                      <a:gd name="T37" fmla="*/ 901 h 1136"/>
                      <a:gd name="T38" fmla="*/ 0 w 2524"/>
                      <a:gd name="T39" fmla="*/ 821 h 1136"/>
                      <a:gd name="T40" fmla="*/ 2518 w 2524"/>
                      <a:gd name="T41" fmla="*/ 161 h 1136"/>
                      <a:gd name="T42" fmla="*/ 2520 w 2524"/>
                      <a:gd name="T43" fmla="*/ 642 h 1136"/>
                      <a:gd name="T44" fmla="*/ 2521 w 2524"/>
                      <a:gd name="T45" fmla="*/ 532 h 1136"/>
                      <a:gd name="T46" fmla="*/ 2519 w 2524"/>
                      <a:gd name="T47" fmla="*/ 53 h 1136"/>
                      <a:gd name="T48" fmla="*/ 2521 w 2524"/>
                      <a:gd name="T49" fmla="*/ 950 h 1136"/>
                      <a:gd name="T50" fmla="*/ 2372 w 2524"/>
                      <a:gd name="T51" fmla="*/ 960 h 1136"/>
                      <a:gd name="T52" fmla="*/ 2134 w 2524"/>
                      <a:gd name="T53" fmla="*/ 952 h 1136"/>
                      <a:gd name="T54" fmla="*/ 1873 w 2524"/>
                      <a:gd name="T55" fmla="*/ 1002 h 1136"/>
                      <a:gd name="T56" fmla="*/ 1783 w 2524"/>
                      <a:gd name="T57" fmla="*/ 947 h 1136"/>
                      <a:gd name="T58" fmla="*/ 1779 w 2524"/>
                      <a:gd name="T59" fmla="*/ 855 h 1136"/>
                      <a:gd name="T60" fmla="*/ 1867 w 2524"/>
                      <a:gd name="T61" fmla="*/ 759 h 1136"/>
                      <a:gd name="T62" fmla="*/ 1895 w 2524"/>
                      <a:gd name="T63" fmla="*/ 671 h 1136"/>
                      <a:gd name="T64" fmla="*/ 1985 w 2524"/>
                      <a:gd name="T65" fmla="*/ 687 h 1136"/>
                      <a:gd name="T66" fmla="*/ 2039 w 2524"/>
                      <a:gd name="T67" fmla="*/ 633 h 1136"/>
                      <a:gd name="T68" fmla="*/ 2190 w 2524"/>
                      <a:gd name="T69" fmla="*/ 729 h 1136"/>
                      <a:gd name="T70" fmla="*/ 2201 w 2524"/>
                      <a:gd name="T71" fmla="*/ 543 h 1136"/>
                      <a:gd name="T72" fmla="*/ 2353 w 2524"/>
                      <a:gd name="T73" fmla="*/ 603 h 1136"/>
                      <a:gd name="T74" fmla="*/ 2197 w 2524"/>
                      <a:gd name="T75" fmla="*/ 443 h 1136"/>
                      <a:gd name="T76" fmla="*/ 2327 w 2524"/>
                      <a:gd name="T77" fmla="*/ 439 h 1136"/>
                      <a:gd name="T78" fmla="*/ 2321 w 2524"/>
                      <a:gd name="T79" fmla="*/ 301 h 1136"/>
                      <a:gd name="T80" fmla="*/ 2197 w 2524"/>
                      <a:gd name="T81" fmla="*/ 272 h 1136"/>
                      <a:gd name="T82" fmla="*/ 2156 w 2524"/>
                      <a:gd name="T83" fmla="*/ 216 h 1136"/>
                      <a:gd name="T84" fmla="*/ 2106 w 2524"/>
                      <a:gd name="T85" fmla="*/ 157 h 1136"/>
                      <a:gd name="T86" fmla="*/ 1992 w 2524"/>
                      <a:gd name="T87" fmla="*/ 116 h 1136"/>
                      <a:gd name="T88" fmla="*/ 1910 w 2524"/>
                      <a:gd name="T89" fmla="*/ 158 h 1136"/>
                      <a:gd name="T90" fmla="*/ 1805 w 2524"/>
                      <a:gd name="T91" fmla="*/ 192 h 1136"/>
                      <a:gd name="T92" fmla="*/ 1726 w 2524"/>
                      <a:gd name="T93" fmla="*/ 217 h 1136"/>
                      <a:gd name="T94" fmla="*/ 1741 w 2524"/>
                      <a:gd name="T95" fmla="*/ 285 h 1136"/>
                      <a:gd name="T96" fmla="*/ 1583 w 2524"/>
                      <a:gd name="T97" fmla="*/ 326 h 1136"/>
                      <a:gd name="T98" fmla="*/ 1731 w 2524"/>
                      <a:gd name="T99" fmla="*/ 412 h 1136"/>
                      <a:gd name="T100" fmla="*/ 1574 w 2524"/>
                      <a:gd name="T101" fmla="*/ 509 h 1136"/>
                      <a:gd name="T102" fmla="*/ 1531 w 2524"/>
                      <a:gd name="T103" fmla="*/ 652 h 1136"/>
                      <a:gd name="T104" fmla="*/ 1615 w 2524"/>
                      <a:gd name="T105" fmla="*/ 802 h 1136"/>
                      <a:gd name="T106" fmla="*/ 1682 w 2524"/>
                      <a:gd name="T107" fmla="*/ 984 h 1136"/>
                      <a:gd name="T108" fmla="*/ 1408 w 2524"/>
                      <a:gd name="T109" fmla="*/ 970 h 1136"/>
                      <a:gd name="T110" fmla="*/ 1352 w 2524"/>
                      <a:gd name="T111" fmla="*/ 721 h 1136"/>
                      <a:gd name="T112" fmla="*/ 94 w 2524"/>
                      <a:gd name="T113" fmla="*/ 309 h 1136"/>
                      <a:gd name="T114" fmla="*/ 124 w 2524"/>
                      <a:gd name="T115" fmla="*/ 424 h 1136"/>
                      <a:gd name="T116" fmla="*/ 310 w 2524"/>
                      <a:gd name="T117" fmla="*/ 456 h 1136"/>
                      <a:gd name="T118" fmla="*/ 418 w 2524"/>
                      <a:gd name="T119" fmla="*/ 364 h 1136"/>
                      <a:gd name="T120" fmla="*/ 309 w 2524"/>
                      <a:gd name="T121" fmla="*/ 261 h 1136"/>
                      <a:gd name="T122" fmla="*/ 186 w 2524"/>
                      <a:gd name="T123" fmla="*/ 255 h 1136"/>
                      <a:gd name="T124" fmla="*/ 1795 w 2524"/>
                      <a:gd name="T125" fmla="*/ 43 h 1136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  <a:cxn ang="0">
                        <a:pos x="T72" y="T73"/>
                      </a:cxn>
                      <a:cxn ang="0">
                        <a:pos x="T74" y="T75"/>
                      </a:cxn>
                      <a:cxn ang="0">
                        <a:pos x="T76" y="T77"/>
                      </a:cxn>
                      <a:cxn ang="0">
                        <a:pos x="T78" y="T79"/>
                      </a:cxn>
                      <a:cxn ang="0">
                        <a:pos x="T80" y="T81"/>
                      </a:cxn>
                      <a:cxn ang="0">
                        <a:pos x="T82" y="T83"/>
                      </a:cxn>
                      <a:cxn ang="0">
                        <a:pos x="T84" y="T85"/>
                      </a:cxn>
                      <a:cxn ang="0">
                        <a:pos x="T86" y="T87"/>
                      </a:cxn>
                      <a:cxn ang="0">
                        <a:pos x="T88" y="T89"/>
                      </a:cxn>
                      <a:cxn ang="0">
                        <a:pos x="T90" y="T91"/>
                      </a:cxn>
                      <a:cxn ang="0">
                        <a:pos x="T92" y="T93"/>
                      </a:cxn>
                      <a:cxn ang="0">
                        <a:pos x="T94" y="T95"/>
                      </a:cxn>
                      <a:cxn ang="0">
                        <a:pos x="T96" y="T97"/>
                      </a:cxn>
                      <a:cxn ang="0">
                        <a:pos x="T98" y="T99"/>
                      </a:cxn>
                      <a:cxn ang="0">
                        <a:pos x="T100" y="T101"/>
                      </a:cxn>
                      <a:cxn ang="0">
                        <a:pos x="T102" y="T103"/>
                      </a:cxn>
                      <a:cxn ang="0">
                        <a:pos x="T104" y="T105"/>
                      </a:cxn>
                      <a:cxn ang="0">
                        <a:pos x="T106" y="T107"/>
                      </a:cxn>
                      <a:cxn ang="0">
                        <a:pos x="T108" y="T109"/>
                      </a:cxn>
                      <a:cxn ang="0">
                        <a:pos x="T110" y="T111"/>
                      </a:cxn>
                      <a:cxn ang="0">
                        <a:pos x="T112" y="T113"/>
                      </a:cxn>
                      <a:cxn ang="0">
                        <a:pos x="T114" y="T115"/>
                      </a:cxn>
                      <a:cxn ang="0">
                        <a:pos x="T116" y="T117"/>
                      </a:cxn>
                      <a:cxn ang="0">
                        <a:pos x="T118" y="T119"/>
                      </a:cxn>
                      <a:cxn ang="0">
                        <a:pos x="T120" y="T121"/>
                      </a:cxn>
                      <a:cxn ang="0">
                        <a:pos x="T122" y="T123"/>
                      </a:cxn>
                      <a:cxn ang="0">
                        <a:pos x="T124" y="T125"/>
                      </a:cxn>
                    </a:cxnLst>
                    <a:rect l="0" t="0" r="r" b="b"/>
                    <a:pathLst>
                      <a:path w="2524" h="1136">
                        <a:moveTo>
                          <a:pt x="618" y="293"/>
                        </a:moveTo>
                        <a:cubicBezTo>
                          <a:pt x="620" y="300"/>
                          <a:pt x="624" y="306"/>
                          <a:pt x="630" y="309"/>
                        </a:cubicBezTo>
                        <a:cubicBezTo>
                          <a:pt x="642" y="316"/>
                          <a:pt x="655" y="317"/>
                          <a:pt x="668" y="312"/>
                        </a:cubicBezTo>
                        <a:cubicBezTo>
                          <a:pt x="674" y="310"/>
                          <a:pt x="679" y="308"/>
                          <a:pt x="686" y="305"/>
                        </a:cubicBezTo>
                        <a:cubicBezTo>
                          <a:pt x="686" y="307"/>
                          <a:pt x="687" y="308"/>
                          <a:pt x="688" y="310"/>
                        </a:cubicBezTo>
                        <a:cubicBezTo>
                          <a:pt x="689" y="312"/>
                          <a:pt x="691" y="315"/>
                          <a:pt x="692" y="317"/>
                        </a:cubicBezTo>
                        <a:cubicBezTo>
                          <a:pt x="698" y="323"/>
                          <a:pt x="705" y="327"/>
                          <a:pt x="713" y="329"/>
                        </a:cubicBezTo>
                        <a:cubicBezTo>
                          <a:pt x="728" y="332"/>
                          <a:pt x="743" y="330"/>
                          <a:pt x="757" y="324"/>
                        </a:cubicBezTo>
                        <a:cubicBezTo>
                          <a:pt x="758" y="324"/>
                          <a:pt x="759" y="323"/>
                          <a:pt x="760" y="322"/>
                        </a:cubicBezTo>
                        <a:cubicBezTo>
                          <a:pt x="761" y="321"/>
                          <a:pt x="763" y="320"/>
                          <a:pt x="765" y="319"/>
                        </a:cubicBezTo>
                        <a:cubicBezTo>
                          <a:pt x="767" y="318"/>
                          <a:pt x="768" y="317"/>
                          <a:pt x="770" y="315"/>
                        </a:cubicBezTo>
                        <a:cubicBezTo>
                          <a:pt x="771" y="314"/>
                          <a:pt x="771" y="312"/>
                          <a:pt x="773" y="312"/>
                        </a:cubicBezTo>
                        <a:cubicBezTo>
                          <a:pt x="774" y="313"/>
                          <a:pt x="775" y="315"/>
                          <a:pt x="777" y="316"/>
                        </a:cubicBezTo>
                        <a:cubicBezTo>
                          <a:pt x="781" y="321"/>
                          <a:pt x="787" y="323"/>
                          <a:pt x="793" y="324"/>
                        </a:cubicBezTo>
                        <a:cubicBezTo>
                          <a:pt x="799" y="325"/>
                          <a:pt x="805" y="325"/>
                          <a:pt x="811" y="323"/>
                        </a:cubicBezTo>
                        <a:cubicBezTo>
                          <a:pt x="813" y="323"/>
                          <a:pt x="815" y="322"/>
                          <a:pt x="817" y="320"/>
                        </a:cubicBezTo>
                        <a:cubicBezTo>
                          <a:pt x="819" y="318"/>
                          <a:pt x="821" y="317"/>
                          <a:pt x="822" y="316"/>
                        </a:cubicBezTo>
                        <a:cubicBezTo>
                          <a:pt x="830" y="317"/>
                          <a:pt x="837" y="319"/>
                          <a:pt x="844" y="321"/>
                        </a:cubicBezTo>
                        <a:cubicBezTo>
                          <a:pt x="854" y="323"/>
                          <a:pt x="863" y="320"/>
                          <a:pt x="872" y="316"/>
                        </a:cubicBezTo>
                        <a:cubicBezTo>
                          <a:pt x="874" y="315"/>
                          <a:pt x="875" y="314"/>
                          <a:pt x="877" y="312"/>
                        </a:cubicBezTo>
                        <a:cubicBezTo>
                          <a:pt x="881" y="306"/>
                          <a:pt x="883" y="299"/>
                          <a:pt x="880" y="292"/>
                        </a:cubicBezTo>
                        <a:cubicBezTo>
                          <a:pt x="879" y="287"/>
                          <a:pt x="877" y="282"/>
                          <a:pt x="875" y="277"/>
                        </a:cubicBezTo>
                        <a:cubicBezTo>
                          <a:pt x="875" y="277"/>
                          <a:pt x="876" y="276"/>
                          <a:pt x="877" y="276"/>
                        </a:cubicBezTo>
                        <a:cubicBezTo>
                          <a:pt x="882" y="273"/>
                          <a:pt x="888" y="271"/>
                          <a:pt x="893" y="268"/>
                        </a:cubicBezTo>
                        <a:cubicBezTo>
                          <a:pt x="895" y="267"/>
                          <a:pt x="897" y="266"/>
                          <a:pt x="899" y="265"/>
                        </a:cubicBezTo>
                        <a:cubicBezTo>
                          <a:pt x="902" y="261"/>
                          <a:pt x="905" y="257"/>
                          <a:pt x="908" y="253"/>
                        </a:cubicBezTo>
                        <a:cubicBezTo>
                          <a:pt x="909" y="252"/>
                          <a:pt x="909" y="251"/>
                          <a:pt x="910" y="250"/>
                        </a:cubicBezTo>
                        <a:cubicBezTo>
                          <a:pt x="914" y="236"/>
                          <a:pt x="909" y="225"/>
                          <a:pt x="897" y="217"/>
                        </a:cubicBezTo>
                        <a:cubicBezTo>
                          <a:pt x="889" y="212"/>
                          <a:pt x="880" y="209"/>
                          <a:pt x="870" y="209"/>
                        </a:cubicBezTo>
                        <a:cubicBezTo>
                          <a:pt x="869" y="209"/>
                          <a:pt x="867" y="209"/>
                          <a:pt x="866" y="209"/>
                        </a:cubicBezTo>
                        <a:cubicBezTo>
                          <a:pt x="864" y="205"/>
                          <a:pt x="866" y="203"/>
                          <a:pt x="867" y="200"/>
                        </a:cubicBezTo>
                        <a:cubicBezTo>
                          <a:pt x="868" y="196"/>
                          <a:pt x="868" y="192"/>
                          <a:pt x="868" y="189"/>
                        </a:cubicBezTo>
                        <a:cubicBezTo>
                          <a:pt x="867" y="183"/>
                          <a:pt x="866" y="178"/>
                          <a:pt x="862" y="174"/>
                        </a:cubicBezTo>
                        <a:cubicBezTo>
                          <a:pt x="856" y="168"/>
                          <a:pt x="849" y="164"/>
                          <a:pt x="840" y="163"/>
                        </a:cubicBezTo>
                        <a:cubicBezTo>
                          <a:pt x="834" y="162"/>
                          <a:pt x="827" y="162"/>
                          <a:pt x="821" y="165"/>
                        </a:cubicBezTo>
                        <a:cubicBezTo>
                          <a:pt x="810" y="170"/>
                          <a:pt x="799" y="175"/>
                          <a:pt x="791" y="185"/>
                        </a:cubicBezTo>
                        <a:cubicBezTo>
                          <a:pt x="790" y="186"/>
                          <a:pt x="789" y="186"/>
                          <a:pt x="789" y="186"/>
                        </a:cubicBezTo>
                        <a:cubicBezTo>
                          <a:pt x="786" y="185"/>
                          <a:pt x="785" y="184"/>
                          <a:pt x="783" y="182"/>
                        </a:cubicBezTo>
                        <a:cubicBezTo>
                          <a:pt x="778" y="175"/>
                          <a:pt x="771" y="170"/>
                          <a:pt x="762" y="170"/>
                        </a:cubicBezTo>
                        <a:cubicBezTo>
                          <a:pt x="761" y="170"/>
                          <a:pt x="760" y="170"/>
                          <a:pt x="760" y="170"/>
                        </a:cubicBezTo>
                        <a:cubicBezTo>
                          <a:pt x="757" y="168"/>
                          <a:pt x="754" y="168"/>
                          <a:pt x="751" y="170"/>
                        </a:cubicBezTo>
                        <a:cubicBezTo>
                          <a:pt x="748" y="171"/>
                          <a:pt x="745" y="170"/>
                          <a:pt x="742" y="172"/>
                        </a:cubicBezTo>
                        <a:cubicBezTo>
                          <a:pt x="739" y="174"/>
                          <a:pt x="736" y="175"/>
                          <a:pt x="734" y="178"/>
                        </a:cubicBezTo>
                        <a:cubicBezTo>
                          <a:pt x="734" y="180"/>
                          <a:pt x="733" y="181"/>
                          <a:pt x="731" y="182"/>
                        </a:cubicBezTo>
                        <a:cubicBezTo>
                          <a:pt x="730" y="183"/>
                          <a:pt x="729" y="184"/>
                          <a:pt x="728" y="186"/>
                        </a:cubicBezTo>
                        <a:cubicBezTo>
                          <a:pt x="727" y="184"/>
                          <a:pt x="726" y="183"/>
                          <a:pt x="725" y="182"/>
                        </a:cubicBezTo>
                        <a:cubicBezTo>
                          <a:pt x="720" y="175"/>
                          <a:pt x="713" y="172"/>
                          <a:pt x="706" y="171"/>
                        </a:cubicBezTo>
                        <a:cubicBezTo>
                          <a:pt x="697" y="170"/>
                          <a:pt x="689" y="172"/>
                          <a:pt x="682" y="176"/>
                        </a:cubicBezTo>
                        <a:cubicBezTo>
                          <a:pt x="675" y="180"/>
                          <a:pt x="670" y="185"/>
                          <a:pt x="668" y="193"/>
                        </a:cubicBezTo>
                        <a:cubicBezTo>
                          <a:pt x="668" y="195"/>
                          <a:pt x="668" y="196"/>
                          <a:pt x="668" y="198"/>
                        </a:cubicBezTo>
                        <a:cubicBezTo>
                          <a:pt x="666" y="198"/>
                          <a:pt x="664" y="198"/>
                          <a:pt x="663" y="198"/>
                        </a:cubicBezTo>
                        <a:cubicBezTo>
                          <a:pt x="655" y="198"/>
                          <a:pt x="648" y="199"/>
                          <a:pt x="641" y="202"/>
                        </a:cubicBezTo>
                        <a:cubicBezTo>
                          <a:pt x="635" y="204"/>
                          <a:pt x="631" y="207"/>
                          <a:pt x="627" y="211"/>
                        </a:cubicBezTo>
                        <a:cubicBezTo>
                          <a:pt x="625" y="213"/>
                          <a:pt x="624" y="216"/>
                          <a:pt x="622" y="218"/>
                        </a:cubicBezTo>
                        <a:cubicBezTo>
                          <a:pt x="620" y="220"/>
                          <a:pt x="619" y="223"/>
                          <a:pt x="619" y="226"/>
                        </a:cubicBezTo>
                        <a:cubicBezTo>
                          <a:pt x="618" y="230"/>
                          <a:pt x="618" y="234"/>
                          <a:pt x="618" y="237"/>
                        </a:cubicBezTo>
                        <a:cubicBezTo>
                          <a:pt x="618" y="243"/>
                          <a:pt x="620" y="247"/>
                          <a:pt x="624" y="251"/>
                        </a:cubicBezTo>
                        <a:cubicBezTo>
                          <a:pt x="625" y="252"/>
                          <a:pt x="626" y="253"/>
                          <a:pt x="628" y="254"/>
                        </a:cubicBezTo>
                        <a:cubicBezTo>
                          <a:pt x="625" y="257"/>
                          <a:pt x="623" y="260"/>
                          <a:pt x="621" y="264"/>
                        </a:cubicBezTo>
                        <a:cubicBezTo>
                          <a:pt x="618" y="269"/>
                          <a:pt x="616" y="274"/>
                          <a:pt x="617" y="280"/>
                        </a:cubicBezTo>
                        <a:cubicBezTo>
                          <a:pt x="618" y="284"/>
                          <a:pt x="618" y="289"/>
                          <a:pt x="618" y="293"/>
                        </a:cubicBezTo>
                        <a:close/>
                        <a:moveTo>
                          <a:pt x="2521" y="940"/>
                        </a:moveTo>
                        <a:cubicBezTo>
                          <a:pt x="2521" y="939"/>
                          <a:pt x="2522" y="939"/>
                          <a:pt x="2522" y="938"/>
                        </a:cubicBezTo>
                        <a:cubicBezTo>
                          <a:pt x="2522" y="926"/>
                          <a:pt x="2522" y="913"/>
                          <a:pt x="2522" y="900"/>
                        </a:cubicBezTo>
                        <a:cubicBezTo>
                          <a:pt x="2522" y="900"/>
                          <a:pt x="2521" y="899"/>
                          <a:pt x="2521" y="899"/>
                        </a:cubicBezTo>
                        <a:cubicBezTo>
                          <a:pt x="2521" y="899"/>
                          <a:pt x="2520" y="900"/>
                          <a:pt x="2520" y="900"/>
                        </a:cubicBezTo>
                        <a:cubicBezTo>
                          <a:pt x="2521" y="913"/>
                          <a:pt x="2521" y="927"/>
                          <a:pt x="2521" y="940"/>
                        </a:cubicBezTo>
                        <a:close/>
                        <a:moveTo>
                          <a:pt x="1350" y="690"/>
                        </a:moveTo>
                        <a:cubicBezTo>
                          <a:pt x="1351" y="678"/>
                          <a:pt x="1351" y="666"/>
                          <a:pt x="1351" y="654"/>
                        </a:cubicBezTo>
                        <a:cubicBezTo>
                          <a:pt x="1351" y="653"/>
                          <a:pt x="1352" y="651"/>
                          <a:pt x="1352" y="650"/>
                        </a:cubicBezTo>
                        <a:cubicBezTo>
                          <a:pt x="1357" y="652"/>
                          <a:pt x="1361" y="654"/>
                          <a:pt x="1365" y="656"/>
                        </a:cubicBezTo>
                        <a:cubicBezTo>
                          <a:pt x="1369" y="659"/>
                          <a:pt x="1372" y="661"/>
                          <a:pt x="1376" y="663"/>
                        </a:cubicBezTo>
                        <a:cubicBezTo>
                          <a:pt x="1380" y="666"/>
                          <a:pt x="1385" y="667"/>
                          <a:pt x="1387" y="671"/>
                        </a:cubicBezTo>
                        <a:cubicBezTo>
                          <a:pt x="1388" y="671"/>
                          <a:pt x="1388" y="671"/>
                          <a:pt x="1389" y="672"/>
                        </a:cubicBezTo>
                        <a:cubicBezTo>
                          <a:pt x="1397" y="675"/>
                          <a:pt x="1404" y="680"/>
                          <a:pt x="1410" y="685"/>
                        </a:cubicBezTo>
                        <a:cubicBezTo>
                          <a:pt x="1411" y="686"/>
                          <a:pt x="1413" y="687"/>
                          <a:pt x="1415" y="686"/>
                        </a:cubicBezTo>
                        <a:cubicBezTo>
                          <a:pt x="1416" y="685"/>
                          <a:pt x="1418" y="684"/>
                          <a:pt x="1417" y="682"/>
                        </a:cubicBezTo>
                        <a:cubicBezTo>
                          <a:pt x="1411" y="678"/>
                          <a:pt x="1406" y="675"/>
                          <a:pt x="1401" y="672"/>
                        </a:cubicBezTo>
                        <a:cubicBezTo>
                          <a:pt x="1388" y="664"/>
                          <a:pt x="1376" y="656"/>
                          <a:pt x="1363" y="649"/>
                        </a:cubicBezTo>
                        <a:cubicBezTo>
                          <a:pt x="1357" y="646"/>
                          <a:pt x="1351" y="641"/>
                          <a:pt x="1344" y="638"/>
                        </a:cubicBezTo>
                        <a:cubicBezTo>
                          <a:pt x="1335" y="633"/>
                          <a:pt x="1327" y="628"/>
                          <a:pt x="1318" y="623"/>
                        </a:cubicBezTo>
                        <a:cubicBezTo>
                          <a:pt x="1302" y="613"/>
                          <a:pt x="1286" y="605"/>
                          <a:pt x="1269" y="597"/>
                        </a:cubicBezTo>
                        <a:cubicBezTo>
                          <a:pt x="1261" y="593"/>
                          <a:pt x="1252" y="590"/>
                          <a:pt x="1244" y="586"/>
                        </a:cubicBezTo>
                        <a:cubicBezTo>
                          <a:pt x="1233" y="581"/>
                          <a:pt x="1223" y="576"/>
                          <a:pt x="1212" y="572"/>
                        </a:cubicBezTo>
                        <a:cubicBezTo>
                          <a:pt x="1208" y="570"/>
                          <a:pt x="1204" y="568"/>
                          <a:pt x="1200" y="565"/>
                        </a:cubicBezTo>
                        <a:cubicBezTo>
                          <a:pt x="1194" y="562"/>
                          <a:pt x="1189" y="560"/>
                          <a:pt x="1183" y="558"/>
                        </a:cubicBezTo>
                        <a:cubicBezTo>
                          <a:pt x="1176" y="555"/>
                          <a:pt x="1168" y="552"/>
                          <a:pt x="1161" y="549"/>
                        </a:cubicBezTo>
                        <a:cubicBezTo>
                          <a:pt x="1158" y="547"/>
                          <a:pt x="1154" y="546"/>
                          <a:pt x="1151" y="544"/>
                        </a:cubicBezTo>
                        <a:cubicBezTo>
                          <a:pt x="1147" y="547"/>
                          <a:pt x="1143" y="550"/>
                          <a:pt x="1139" y="552"/>
                        </a:cubicBezTo>
                        <a:cubicBezTo>
                          <a:pt x="1129" y="557"/>
                          <a:pt x="1117" y="560"/>
                          <a:pt x="1107" y="567"/>
                        </a:cubicBezTo>
                        <a:cubicBezTo>
                          <a:pt x="1095" y="574"/>
                          <a:pt x="1083" y="579"/>
                          <a:pt x="1071" y="586"/>
                        </a:cubicBezTo>
                        <a:cubicBezTo>
                          <a:pt x="1065" y="590"/>
                          <a:pt x="1059" y="594"/>
                          <a:pt x="1052" y="597"/>
                        </a:cubicBezTo>
                        <a:cubicBezTo>
                          <a:pt x="1050" y="598"/>
                          <a:pt x="1048" y="600"/>
                          <a:pt x="1045" y="601"/>
                        </a:cubicBezTo>
                        <a:cubicBezTo>
                          <a:pt x="1044" y="597"/>
                          <a:pt x="1044" y="594"/>
                          <a:pt x="1044" y="591"/>
                        </a:cubicBezTo>
                        <a:cubicBezTo>
                          <a:pt x="1043" y="574"/>
                          <a:pt x="1043" y="557"/>
                          <a:pt x="1042" y="540"/>
                        </a:cubicBezTo>
                        <a:cubicBezTo>
                          <a:pt x="1042" y="539"/>
                          <a:pt x="1042" y="538"/>
                          <a:pt x="1041" y="537"/>
                        </a:cubicBezTo>
                        <a:cubicBezTo>
                          <a:pt x="1041" y="535"/>
                          <a:pt x="1040" y="534"/>
                          <a:pt x="1039" y="534"/>
                        </a:cubicBezTo>
                        <a:cubicBezTo>
                          <a:pt x="1034" y="533"/>
                          <a:pt x="1030" y="533"/>
                          <a:pt x="1026" y="533"/>
                        </a:cubicBezTo>
                        <a:cubicBezTo>
                          <a:pt x="1017" y="533"/>
                          <a:pt x="1009" y="533"/>
                          <a:pt x="1001" y="534"/>
                        </a:cubicBezTo>
                        <a:cubicBezTo>
                          <a:pt x="995" y="534"/>
                          <a:pt x="990" y="534"/>
                          <a:pt x="984" y="534"/>
                        </a:cubicBezTo>
                        <a:cubicBezTo>
                          <a:pt x="978" y="535"/>
                          <a:pt x="973" y="536"/>
                          <a:pt x="967" y="535"/>
                        </a:cubicBezTo>
                        <a:cubicBezTo>
                          <a:pt x="964" y="535"/>
                          <a:pt x="963" y="536"/>
                          <a:pt x="964" y="539"/>
                        </a:cubicBezTo>
                        <a:cubicBezTo>
                          <a:pt x="964" y="543"/>
                          <a:pt x="964" y="546"/>
                          <a:pt x="965" y="549"/>
                        </a:cubicBezTo>
                        <a:cubicBezTo>
                          <a:pt x="966" y="558"/>
                          <a:pt x="965" y="567"/>
                          <a:pt x="965" y="577"/>
                        </a:cubicBezTo>
                        <a:cubicBezTo>
                          <a:pt x="966" y="584"/>
                          <a:pt x="966" y="590"/>
                          <a:pt x="966" y="597"/>
                        </a:cubicBezTo>
                        <a:cubicBezTo>
                          <a:pt x="966" y="599"/>
                          <a:pt x="967" y="600"/>
                          <a:pt x="967" y="602"/>
                        </a:cubicBezTo>
                        <a:cubicBezTo>
                          <a:pt x="967" y="606"/>
                          <a:pt x="967" y="611"/>
                          <a:pt x="967" y="615"/>
                        </a:cubicBezTo>
                        <a:cubicBezTo>
                          <a:pt x="967" y="620"/>
                          <a:pt x="967" y="625"/>
                          <a:pt x="967" y="630"/>
                        </a:cubicBezTo>
                        <a:cubicBezTo>
                          <a:pt x="967" y="636"/>
                          <a:pt x="966" y="640"/>
                          <a:pt x="966" y="645"/>
                        </a:cubicBezTo>
                        <a:cubicBezTo>
                          <a:pt x="964" y="647"/>
                          <a:pt x="961" y="648"/>
                          <a:pt x="959" y="649"/>
                        </a:cubicBezTo>
                        <a:cubicBezTo>
                          <a:pt x="952" y="654"/>
                          <a:pt x="944" y="658"/>
                          <a:pt x="935" y="662"/>
                        </a:cubicBezTo>
                        <a:cubicBezTo>
                          <a:pt x="932" y="663"/>
                          <a:pt x="929" y="665"/>
                          <a:pt x="926" y="667"/>
                        </a:cubicBezTo>
                        <a:cubicBezTo>
                          <a:pt x="915" y="673"/>
                          <a:pt x="903" y="680"/>
                          <a:pt x="891" y="687"/>
                        </a:cubicBezTo>
                        <a:cubicBezTo>
                          <a:pt x="875" y="696"/>
                          <a:pt x="860" y="704"/>
                          <a:pt x="844" y="713"/>
                        </a:cubicBezTo>
                        <a:cubicBezTo>
                          <a:pt x="843" y="713"/>
                          <a:pt x="842" y="714"/>
                          <a:pt x="841" y="715"/>
                        </a:cubicBezTo>
                        <a:cubicBezTo>
                          <a:pt x="840" y="715"/>
                          <a:pt x="840" y="717"/>
                          <a:pt x="841" y="718"/>
                        </a:cubicBezTo>
                        <a:cubicBezTo>
                          <a:pt x="841" y="719"/>
                          <a:pt x="843" y="719"/>
                          <a:pt x="844" y="719"/>
                        </a:cubicBezTo>
                        <a:cubicBezTo>
                          <a:pt x="845" y="719"/>
                          <a:pt x="845" y="718"/>
                          <a:pt x="846" y="718"/>
                        </a:cubicBezTo>
                        <a:cubicBezTo>
                          <a:pt x="855" y="712"/>
                          <a:pt x="865" y="707"/>
                          <a:pt x="875" y="701"/>
                        </a:cubicBezTo>
                        <a:cubicBezTo>
                          <a:pt x="880" y="699"/>
                          <a:pt x="884" y="696"/>
                          <a:pt x="888" y="694"/>
                        </a:cubicBezTo>
                        <a:cubicBezTo>
                          <a:pt x="898" y="689"/>
                          <a:pt x="907" y="684"/>
                          <a:pt x="916" y="679"/>
                        </a:cubicBezTo>
                        <a:cubicBezTo>
                          <a:pt x="917" y="678"/>
                          <a:pt x="918" y="678"/>
                          <a:pt x="919" y="678"/>
                        </a:cubicBezTo>
                        <a:cubicBezTo>
                          <a:pt x="919" y="681"/>
                          <a:pt x="919" y="684"/>
                          <a:pt x="919" y="687"/>
                        </a:cubicBezTo>
                        <a:cubicBezTo>
                          <a:pt x="919" y="690"/>
                          <a:pt x="920" y="693"/>
                          <a:pt x="920" y="696"/>
                        </a:cubicBezTo>
                        <a:cubicBezTo>
                          <a:pt x="920" y="703"/>
                          <a:pt x="920" y="710"/>
                          <a:pt x="920" y="717"/>
                        </a:cubicBezTo>
                        <a:cubicBezTo>
                          <a:pt x="921" y="724"/>
                          <a:pt x="921" y="731"/>
                          <a:pt x="922" y="738"/>
                        </a:cubicBezTo>
                        <a:cubicBezTo>
                          <a:pt x="922" y="741"/>
                          <a:pt x="922" y="744"/>
                          <a:pt x="922" y="748"/>
                        </a:cubicBezTo>
                        <a:cubicBezTo>
                          <a:pt x="921" y="753"/>
                          <a:pt x="922" y="759"/>
                          <a:pt x="922" y="764"/>
                        </a:cubicBezTo>
                        <a:cubicBezTo>
                          <a:pt x="922" y="771"/>
                          <a:pt x="923" y="777"/>
                          <a:pt x="923" y="783"/>
                        </a:cubicBezTo>
                        <a:cubicBezTo>
                          <a:pt x="923" y="786"/>
                          <a:pt x="923" y="789"/>
                          <a:pt x="923" y="792"/>
                        </a:cubicBezTo>
                        <a:cubicBezTo>
                          <a:pt x="923" y="794"/>
                          <a:pt x="924" y="796"/>
                          <a:pt x="924" y="798"/>
                        </a:cubicBezTo>
                        <a:cubicBezTo>
                          <a:pt x="924" y="804"/>
                          <a:pt x="924" y="810"/>
                          <a:pt x="924" y="816"/>
                        </a:cubicBezTo>
                        <a:cubicBezTo>
                          <a:pt x="925" y="827"/>
                          <a:pt x="925" y="837"/>
                          <a:pt x="925" y="847"/>
                        </a:cubicBezTo>
                        <a:cubicBezTo>
                          <a:pt x="926" y="857"/>
                          <a:pt x="927" y="867"/>
                          <a:pt x="926" y="877"/>
                        </a:cubicBezTo>
                        <a:cubicBezTo>
                          <a:pt x="926" y="880"/>
                          <a:pt x="926" y="882"/>
                          <a:pt x="926" y="884"/>
                        </a:cubicBezTo>
                        <a:cubicBezTo>
                          <a:pt x="926" y="889"/>
                          <a:pt x="926" y="894"/>
                          <a:pt x="926" y="899"/>
                        </a:cubicBezTo>
                        <a:cubicBezTo>
                          <a:pt x="926" y="916"/>
                          <a:pt x="925" y="933"/>
                          <a:pt x="925" y="949"/>
                        </a:cubicBezTo>
                        <a:cubicBezTo>
                          <a:pt x="925" y="950"/>
                          <a:pt x="925" y="952"/>
                          <a:pt x="924" y="953"/>
                        </a:cubicBezTo>
                        <a:cubicBezTo>
                          <a:pt x="921" y="953"/>
                          <a:pt x="919" y="953"/>
                          <a:pt x="917" y="953"/>
                        </a:cubicBezTo>
                        <a:cubicBezTo>
                          <a:pt x="913" y="953"/>
                          <a:pt x="909" y="952"/>
                          <a:pt x="905" y="952"/>
                        </a:cubicBezTo>
                        <a:cubicBezTo>
                          <a:pt x="894" y="952"/>
                          <a:pt x="884" y="950"/>
                          <a:pt x="874" y="949"/>
                        </a:cubicBezTo>
                        <a:cubicBezTo>
                          <a:pt x="870" y="948"/>
                          <a:pt x="867" y="948"/>
                          <a:pt x="863" y="948"/>
                        </a:cubicBezTo>
                        <a:cubicBezTo>
                          <a:pt x="854" y="947"/>
                          <a:pt x="845" y="947"/>
                          <a:pt x="837" y="947"/>
                        </a:cubicBezTo>
                        <a:cubicBezTo>
                          <a:pt x="820" y="946"/>
                          <a:pt x="804" y="944"/>
                          <a:pt x="788" y="943"/>
                        </a:cubicBezTo>
                        <a:cubicBezTo>
                          <a:pt x="784" y="943"/>
                          <a:pt x="780" y="943"/>
                          <a:pt x="776" y="943"/>
                        </a:cubicBezTo>
                        <a:cubicBezTo>
                          <a:pt x="772" y="943"/>
                          <a:pt x="767" y="942"/>
                          <a:pt x="762" y="942"/>
                        </a:cubicBezTo>
                        <a:cubicBezTo>
                          <a:pt x="754" y="942"/>
                          <a:pt x="746" y="941"/>
                          <a:pt x="738" y="941"/>
                        </a:cubicBezTo>
                        <a:cubicBezTo>
                          <a:pt x="734" y="941"/>
                          <a:pt x="731" y="940"/>
                          <a:pt x="727" y="941"/>
                        </a:cubicBezTo>
                        <a:cubicBezTo>
                          <a:pt x="725" y="941"/>
                          <a:pt x="723" y="941"/>
                          <a:pt x="722" y="939"/>
                        </a:cubicBezTo>
                        <a:cubicBezTo>
                          <a:pt x="718" y="934"/>
                          <a:pt x="713" y="931"/>
                          <a:pt x="707" y="929"/>
                        </a:cubicBezTo>
                        <a:cubicBezTo>
                          <a:pt x="706" y="928"/>
                          <a:pt x="706" y="927"/>
                          <a:pt x="705" y="926"/>
                        </a:cubicBezTo>
                        <a:cubicBezTo>
                          <a:pt x="710" y="924"/>
                          <a:pt x="715" y="922"/>
                          <a:pt x="720" y="919"/>
                        </a:cubicBezTo>
                        <a:cubicBezTo>
                          <a:pt x="730" y="914"/>
                          <a:pt x="739" y="907"/>
                          <a:pt x="743" y="896"/>
                        </a:cubicBezTo>
                        <a:cubicBezTo>
                          <a:pt x="744" y="894"/>
                          <a:pt x="745" y="892"/>
                          <a:pt x="746" y="890"/>
                        </a:cubicBezTo>
                        <a:cubicBezTo>
                          <a:pt x="748" y="885"/>
                          <a:pt x="749" y="880"/>
                          <a:pt x="749" y="874"/>
                        </a:cubicBezTo>
                        <a:cubicBezTo>
                          <a:pt x="749" y="870"/>
                          <a:pt x="748" y="865"/>
                          <a:pt x="746" y="861"/>
                        </a:cubicBezTo>
                        <a:cubicBezTo>
                          <a:pt x="742" y="848"/>
                          <a:pt x="736" y="838"/>
                          <a:pt x="722" y="834"/>
                        </a:cubicBezTo>
                        <a:cubicBezTo>
                          <a:pt x="721" y="834"/>
                          <a:pt x="721" y="834"/>
                          <a:pt x="720" y="834"/>
                        </a:cubicBezTo>
                        <a:cubicBezTo>
                          <a:pt x="710" y="831"/>
                          <a:pt x="701" y="829"/>
                          <a:pt x="690" y="832"/>
                        </a:cubicBezTo>
                        <a:cubicBezTo>
                          <a:pt x="689" y="832"/>
                          <a:pt x="688" y="832"/>
                          <a:pt x="686" y="832"/>
                        </a:cubicBezTo>
                        <a:cubicBezTo>
                          <a:pt x="688" y="829"/>
                          <a:pt x="689" y="827"/>
                          <a:pt x="691" y="824"/>
                        </a:cubicBezTo>
                        <a:cubicBezTo>
                          <a:pt x="695" y="817"/>
                          <a:pt x="699" y="810"/>
                          <a:pt x="702" y="802"/>
                        </a:cubicBezTo>
                        <a:cubicBezTo>
                          <a:pt x="704" y="794"/>
                          <a:pt x="705" y="786"/>
                          <a:pt x="704" y="777"/>
                        </a:cubicBezTo>
                        <a:cubicBezTo>
                          <a:pt x="703" y="771"/>
                          <a:pt x="701" y="765"/>
                          <a:pt x="697" y="760"/>
                        </a:cubicBezTo>
                        <a:cubicBezTo>
                          <a:pt x="695" y="757"/>
                          <a:pt x="692" y="754"/>
                          <a:pt x="689" y="750"/>
                        </a:cubicBezTo>
                        <a:cubicBezTo>
                          <a:pt x="689" y="749"/>
                          <a:pt x="688" y="748"/>
                          <a:pt x="686" y="747"/>
                        </a:cubicBezTo>
                        <a:cubicBezTo>
                          <a:pt x="677" y="742"/>
                          <a:pt x="668" y="736"/>
                          <a:pt x="657" y="735"/>
                        </a:cubicBezTo>
                        <a:cubicBezTo>
                          <a:pt x="648" y="734"/>
                          <a:pt x="639" y="735"/>
                          <a:pt x="630" y="739"/>
                        </a:cubicBezTo>
                        <a:cubicBezTo>
                          <a:pt x="622" y="743"/>
                          <a:pt x="615" y="748"/>
                          <a:pt x="611" y="757"/>
                        </a:cubicBezTo>
                        <a:cubicBezTo>
                          <a:pt x="610" y="757"/>
                          <a:pt x="610" y="757"/>
                          <a:pt x="610" y="758"/>
                        </a:cubicBezTo>
                        <a:cubicBezTo>
                          <a:pt x="609" y="758"/>
                          <a:pt x="609" y="759"/>
                          <a:pt x="608" y="760"/>
                        </a:cubicBezTo>
                        <a:cubicBezTo>
                          <a:pt x="606" y="757"/>
                          <a:pt x="605" y="754"/>
                          <a:pt x="604" y="751"/>
                        </a:cubicBezTo>
                        <a:cubicBezTo>
                          <a:pt x="602" y="746"/>
                          <a:pt x="600" y="742"/>
                          <a:pt x="596" y="739"/>
                        </a:cubicBezTo>
                        <a:cubicBezTo>
                          <a:pt x="590" y="731"/>
                          <a:pt x="582" y="726"/>
                          <a:pt x="572" y="722"/>
                        </a:cubicBezTo>
                        <a:cubicBezTo>
                          <a:pt x="568" y="721"/>
                          <a:pt x="564" y="720"/>
                          <a:pt x="559" y="718"/>
                        </a:cubicBezTo>
                        <a:cubicBezTo>
                          <a:pt x="546" y="714"/>
                          <a:pt x="534" y="718"/>
                          <a:pt x="522" y="724"/>
                        </a:cubicBezTo>
                        <a:cubicBezTo>
                          <a:pt x="521" y="724"/>
                          <a:pt x="521" y="725"/>
                          <a:pt x="520" y="726"/>
                        </a:cubicBezTo>
                        <a:cubicBezTo>
                          <a:pt x="517" y="729"/>
                          <a:pt x="514" y="732"/>
                          <a:pt x="511" y="734"/>
                        </a:cubicBezTo>
                        <a:cubicBezTo>
                          <a:pt x="507" y="738"/>
                          <a:pt x="504" y="741"/>
                          <a:pt x="503" y="746"/>
                        </a:cubicBezTo>
                        <a:cubicBezTo>
                          <a:pt x="502" y="754"/>
                          <a:pt x="500" y="761"/>
                          <a:pt x="500" y="769"/>
                        </a:cubicBezTo>
                        <a:cubicBezTo>
                          <a:pt x="501" y="776"/>
                          <a:pt x="501" y="782"/>
                          <a:pt x="503" y="788"/>
                        </a:cubicBezTo>
                        <a:cubicBezTo>
                          <a:pt x="503" y="790"/>
                          <a:pt x="504" y="791"/>
                          <a:pt x="502" y="793"/>
                        </a:cubicBezTo>
                        <a:cubicBezTo>
                          <a:pt x="499" y="791"/>
                          <a:pt x="495" y="789"/>
                          <a:pt x="492" y="788"/>
                        </a:cubicBezTo>
                        <a:cubicBezTo>
                          <a:pt x="481" y="783"/>
                          <a:pt x="470" y="780"/>
                          <a:pt x="458" y="783"/>
                        </a:cubicBezTo>
                        <a:cubicBezTo>
                          <a:pt x="457" y="783"/>
                          <a:pt x="455" y="783"/>
                          <a:pt x="454" y="783"/>
                        </a:cubicBezTo>
                        <a:cubicBezTo>
                          <a:pt x="443" y="785"/>
                          <a:pt x="434" y="788"/>
                          <a:pt x="427" y="798"/>
                        </a:cubicBezTo>
                        <a:cubicBezTo>
                          <a:pt x="426" y="801"/>
                          <a:pt x="424" y="803"/>
                          <a:pt x="422" y="806"/>
                        </a:cubicBezTo>
                        <a:cubicBezTo>
                          <a:pt x="416" y="816"/>
                          <a:pt x="415" y="828"/>
                          <a:pt x="418" y="840"/>
                        </a:cubicBezTo>
                        <a:cubicBezTo>
                          <a:pt x="419" y="846"/>
                          <a:pt x="422" y="852"/>
                          <a:pt x="425" y="858"/>
                        </a:cubicBezTo>
                        <a:cubicBezTo>
                          <a:pt x="430" y="867"/>
                          <a:pt x="434" y="875"/>
                          <a:pt x="441" y="883"/>
                        </a:cubicBezTo>
                        <a:cubicBezTo>
                          <a:pt x="441" y="884"/>
                          <a:pt x="442" y="885"/>
                          <a:pt x="442" y="886"/>
                        </a:cubicBezTo>
                        <a:cubicBezTo>
                          <a:pt x="440" y="888"/>
                          <a:pt x="437" y="889"/>
                          <a:pt x="435" y="890"/>
                        </a:cubicBezTo>
                        <a:cubicBezTo>
                          <a:pt x="431" y="892"/>
                          <a:pt x="428" y="894"/>
                          <a:pt x="424" y="896"/>
                        </a:cubicBezTo>
                        <a:cubicBezTo>
                          <a:pt x="418" y="899"/>
                          <a:pt x="414" y="904"/>
                          <a:pt x="414" y="911"/>
                        </a:cubicBezTo>
                        <a:cubicBezTo>
                          <a:pt x="414" y="913"/>
                          <a:pt x="412" y="915"/>
                          <a:pt x="413" y="917"/>
                        </a:cubicBezTo>
                        <a:cubicBezTo>
                          <a:pt x="414" y="922"/>
                          <a:pt x="415" y="927"/>
                          <a:pt x="417" y="931"/>
                        </a:cubicBezTo>
                        <a:cubicBezTo>
                          <a:pt x="421" y="938"/>
                          <a:pt x="425" y="945"/>
                          <a:pt x="432" y="950"/>
                        </a:cubicBezTo>
                        <a:cubicBezTo>
                          <a:pt x="432" y="951"/>
                          <a:pt x="432" y="951"/>
                          <a:pt x="432" y="952"/>
                        </a:cubicBezTo>
                        <a:cubicBezTo>
                          <a:pt x="428" y="952"/>
                          <a:pt x="424" y="952"/>
                          <a:pt x="420" y="952"/>
                        </a:cubicBezTo>
                        <a:cubicBezTo>
                          <a:pt x="416" y="952"/>
                          <a:pt x="413" y="951"/>
                          <a:pt x="409" y="951"/>
                        </a:cubicBezTo>
                        <a:cubicBezTo>
                          <a:pt x="403" y="950"/>
                          <a:pt x="397" y="948"/>
                          <a:pt x="390" y="948"/>
                        </a:cubicBezTo>
                        <a:cubicBezTo>
                          <a:pt x="385" y="947"/>
                          <a:pt x="380" y="946"/>
                          <a:pt x="375" y="946"/>
                        </a:cubicBezTo>
                        <a:cubicBezTo>
                          <a:pt x="370" y="945"/>
                          <a:pt x="366" y="945"/>
                          <a:pt x="362" y="943"/>
                        </a:cubicBezTo>
                        <a:cubicBezTo>
                          <a:pt x="354" y="941"/>
                          <a:pt x="347" y="939"/>
                          <a:pt x="339" y="938"/>
                        </a:cubicBezTo>
                        <a:cubicBezTo>
                          <a:pt x="335" y="937"/>
                          <a:pt x="331" y="936"/>
                          <a:pt x="326" y="935"/>
                        </a:cubicBezTo>
                        <a:cubicBezTo>
                          <a:pt x="319" y="933"/>
                          <a:pt x="311" y="932"/>
                          <a:pt x="304" y="929"/>
                        </a:cubicBezTo>
                        <a:cubicBezTo>
                          <a:pt x="287" y="924"/>
                          <a:pt x="270" y="919"/>
                          <a:pt x="253" y="912"/>
                        </a:cubicBezTo>
                        <a:cubicBezTo>
                          <a:pt x="248" y="910"/>
                          <a:pt x="243" y="909"/>
                          <a:pt x="237" y="907"/>
                        </a:cubicBezTo>
                        <a:cubicBezTo>
                          <a:pt x="231" y="905"/>
                          <a:pt x="224" y="903"/>
                          <a:pt x="217" y="901"/>
                        </a:cubicBezTo>
                        <a:cubicBezTo>
                          <a:pt x="209" y="898"/>
                          <a:pt x="200" y="895"/>
                          <a:pt x="192" y="893"/>
                        </a:cubicBezTo>
                        <a:cubicBezTo>
                          <a:pt x="187" y="891"/>
                          <a:pt x="182" y="890"/>
                          <a:pt x="178" y="888"/>
                        </a:cubicBezTo>
                        <a:cubicBezTo>
                          <a:pt x="169" y="885"/>
                          <a:pt x="160" y="882"/>
                          <a:pt x="151" y="878"/>
                        </a:cubicBezTo>
                        <a:cubicBezTo>
                          <a:pt x="139" y="874"/>
                          <a:pt x="127" y="869"/>
                          <a:pt x="115" y="865"/>
                        </a:cubicBezTo>
                        <a:cubicBezTo>
                          <a:pt x="114" y="865"/>
                          <a:pt x="113" y="864"/>
                          <a:pt x="112" y="864"/>
                        </a:cubicBezTo>
                        <a:cubicBezTo>
                          <a:pt x="103" y="860"/>
                          <a:pt x="94" y="856"/>
                          <a:pt x="85" y="852"/>
                        </a:cubicBezTo>
                        <a:cubicBezTo>
                          <a:pt x="76" y="848"/>
                          <a:pt x="66" y="846"/>
                          <a:pt x="56" y="841"/>
                        </a:cubicBezTo>
                        <a:cubicBezTo>
                          <a:pt x="47" y="836"/>
                          <a:pt x="38" y="834"/>
                          <a:pt x="29" y="829"/>
                        </a:cubicBezTo>
                        <a:cubicBezTo>
                          <a:pt x="28" y="829"/>
                          <a:pt x="27" y="829"/>
                          <a:pt x="27" y="828"/>
                        </a:cubicBezTo>
                        <a:cubicBezTo>
                          <a:pt x="21" y="826"/>
                          <a:pt x="14" y="825"/>
                          <a:pt x="8" y="822"/>
                        </a:cubicBezTo>
                        <a:cubicBezTo>
                          <a:pt x="6" y="821"/>
                          <a:pt x="3" y="821"/>
                          <a:pt x="0" y="821"/>
                        </a:cubicBezTo>
                        <a:cubicBezTo>
                          <a:pt x="0" y="547"/>
                          <a:pt x="0" y="274"/>
                          <a:pt x="0" y="0"/>
                        </a:cubicBezTo>
                        <a:cubicBezTo>
                          <a:pt x="839" y="0"/>
                          <a:pt x="1678" y="0"/>
                          <a:pt x="2517" y="0"/>
                        </a:cubicBezTo>
                        <a:cubicBezTo>
                          <a:pt x="2517" y="1"/>
                          <a:pt x="2517" y="2"/>
                          <a:pt x="2517" y="2"/>
                        </a:cubicBezTo>
                        <a:cubicBezTo>
                          <a:pt x="2517" y="17"/>
                          <a:pt x="2518" y="32"/>
                          <a:pt x="2518" y="47"/>
                        </a:cubicBezTo>
                        <a:cubicBezTo>
                          <a:pt x="2518" y="57"/>
                          <a:pt x="2517" y="68"/>
                          <a:pt x="2518" y="78"/>
                        </a:cubicBezTo>
                        <a:cubicBezTo>
                          <a:pt x="2518" y="87"/>
                          <a:pt x="2518" y="95"/>
                          <a:pt x="2518" y="104"/>
                        </a:cubicBezTo>
                        <a:cubicBezTo>
                          <a:pt x="2518" y="104"/>
                          <a:pt x="2518" y="105"/>
                          <a:pt x="2518" y="105"/>
                        </a:cubicBezTo>
                        <a:cubicBezTo>
                          <a:pt x="2518" y="112"/>
                          <a:pt x="2518" y="119"/>
                          <a:pt x="2518" y="126"/>
                        </a:cubicBezTo>
                        <a:cubicBezTo>
                          <a:pt x="2518" y="131"/>
                          <a:pt x="2518" y="135"/>
                          <a:pt x="2518" y="140"/>
                        </a:cubicBezTo>
                        <a:cubicBezTo>
                          <a:pt x="2518" y="143"/>
                          <a:pt x="2519" y="147"/>
                          <a:pt x="2518" y="150"/>
                        </a:cubicBezTo>
                        <a:cubicBezTo>
                          <a:pt x="2518" y="154"/>
                          <a:pt x="2518" y="157"/>
                          <a:pt x="2518" y="161"/>
                        </a:cubicBezTo>
                        <a:cubicBezTo>
                          <a:pt x="2518" y="170"/>
                          <a:pt x="2518" y="178"/>
                          <a:pt x="2518" y="187"/>
                        </a:cubicBezTo>
                        <a:cubicBezTo>
                          <a:pt x="2518" y="196"/>
                          <a:pt x="2518" y="205"/>
                          <a:pt x="2519" y="213"/>
                        </a:cubicBezTo>
                        <a:cubicBezTo>
                          <a:pt x="2519" y="221"/>
                          <a:pt x="2519" y="229"/>
                          <a:pt x="2519" y="237"/>
                        </a:cubicBezTo>
                        <a:cubicBezTo>
                          <a:pt x="2519" y="252"/>
                          <a:pt x="2518" y="267"/>
                          <a:pt x="2518" y="282"/>
                        </a:cubicBezTo>
                        <a:cubicBezTo>
                          <a:pt x="2518" y="300"/>
                          <a:pt x="2519" y="318"/>
                          <a:pt x="2519" y="336"/>
                        </a:cubicBezTo>
                        <a:cubicBezTo>
                          <a:pt x="2519" y="355"/>
                          <a:pt x="2519" y="375"/>
                          <a:pt x="2519" y="394"/>
                        </a:cubicBezTo>
                        <a:cubicBezTo>
                          <a:pt x="2519" y="419"/>
                          <a:pt x="2519" y="445"/>
                          <a:pt x="2519" y="470"/>
                        </a:cubicBezTo>
                        <a:cubicBezTo>
                          <a:pt x="2519" y="492"/>
                          <a:pt x="2520" y="514"/>
                          <a:pt x="2519" y="536"/>
                        </a:cubicBezTo>
                        <a:cubicBezTo>
                          <a:pt x="2519" y="548"/>
                          <a:pt x="2520" y="559"/>
                          <a:pt x="2519" y="571"/>
                        </a:cubicBezTo>
                        <a:cubicBezTo>
                          <a:pt x="2519" y="581"/>
                          <a:pt x="2519" y="592"/>
                          <a:pt x="2519" y="602"/>
                        </a:cubicBezTo>
                        <a:cubicBezTo>
                          <a:pt x="2520" y="615"/>
                          <a:pt x="2520" y="628"/>
                          <a:pt x="2520" y="642"/>
                        </a:cubicBezTo>
                        <a:cubicBezTo>
                          <a:pt x="2520" y="650"/>
                          <a:pt x="2520" y="658"/>
                          <a:pt x="2520" y="667"/>
                        </a:cubicBezTo>
                        <a:cubicBezTo>
                          <a:pt x="2520" y="687"/>
                          <a:pt x="2520" y="707"/>
                          <a:pt x="2520" y="728"/>
                        </a:cubicBezTo>
                        <a:cubicBezTo>
                          <a:pt x="2520" y="745"/>
                          <a:pt x="2520" y="762"/>
                          <a:pt x="2520" y="779"/>
                        </a:cubicBezTo>
                        <a:cubicBezTo>
                          <a:pt x="2520" y="798"/>
                          <a:pt x="2520" y="818"/>
                          <a:pt x="2520" y="837"/>
                        </a:cubicBezTo>
                        <a:cubicBezTo>
                          <a:pt x="2520" y="854"/>
                          <a:pt x="2520" y="871"/>
                          <a:pt x="2520" y="888"/>
                        </a:cubicBezTo>
                        <a:cubicBezTo>
                          <a:pt x="2520" y="889"/>
                          <a:pt x="2521" y="890"/>
                          <a:pt x="2521" y="891"/>
                        </a:cubicBezTo>
                        <a:cubicBezTo>
                          <a:pt x="2522" y="889"/>
                          <a:pt x="2522" y="888"/>
                          <a:pt x="2522" y="886"/>
                        </a:cubicBezTo>
                        <a:cubicBezTo>
                          <a:pt x="2522" y="857"/>
                          <a:pt x="2522" y="828"/>
                          <a:pt x="2522" y="799"/>
                        </a:cubicBezTo>
                        <a:cubicBezTo>
                          <a:pt x="2522" y="756"/>
                          <a:pt x="2522" y="714"/>
                          <a:pt x="2521" y="671"/>
                        </a:cubicBezTo>
                        <a:cubicBezTo>
                          <a:pt x="2521" y="646"/>
                          <a:pt x="2522" y="621"/>
                          <a:pt x="2521" y="596"/>
                        </a:cubicBezTo>
                        <a:cubicBezTo>
                          <a:pt x="2521" y="575"/>
                          <a:pt x="2521" y="553"/>
                          <a:pt x="2521" y="532"/>
                        </a:cubicBezTo>
                        <a:cubicBezTo>
                          <a:pt x="2521" y="529"/>
                          <a:pt x="2521" y="526"/>
                          <a:pt x="2521" y="523"/>
                        </a:cubicBezTo>
                        <a:cubicBezTo>
                          <a:pt x="2520" y="509"/>
                          <a:pt x="2520" y="496"/>
                          <a:pt x="2521" y="482"/>
                        </a:cubicBezTo>
                        <a:cubicBezTo>
                          <a:pt x="2521" y="479"/>
                          <a:pt x="2521" y="476"/>
                          <a:pt x="2521" y="473"/>
                        </a:cubicBezTo>
                        <a:cubicBezTo>
                          <a:pt x="2521" y="467"/>
                          <a:pt x="2521" y="462"/>
                          <a:pt x="2521" y="457"/>
                        </a:cubicBezTo>
                        <a:cubicBezTo>
                          <a:pt x="2521" y="445"/>
                          <a:pt x="2521" y="434"/>
                          <a:pt x="2521" y="422"/>
                        </a:cubicBezTo>
                        <a:cubicBezTo>
                          <a:pt x="2521" y="400"/>
                          <a:pt x="2520" y="378"/>
                          <a:pt x="2520" y="355"/>
                        </a:cubicBezTo>
                        <a:cubicBezTo>
                          <a:pt x="2520" y="333"/>
                          <a:pt x="2520" y="311"/>
                          <a:pt x="2520" y="288"/>
                        </a:cubicBezTo>
                        <a:cubicBezTo>
                          <a:pt x="2520" y="257"/>
                          <a:pt x="2520" y="226"/>
                          <a:pt x="2520" y="195"/>
                        </a:cubicBezTo>
                        <a:cubicBezTo>
                          <a:pt x="2520" y="163"/>
                          <a:pt x="2520" y="131"/>
                          <a:pt x="2520" y="100"/>
                        </a:cubicBezTo>
                        <a:cubicBezTo>
                          <a:pt x="2520" y="93"/>
                          <a:pt x="2520" y="87"/>
                          <a:pt x="2520" y="80"/>
                        </a:cubicBezTo>
                        <a:cubicBezTo>
                          <a:pt x="2519" y="71"/>
                          <a:pt x="2519" y="62"/>
                          <a:pt x="2519" y="53"/>
                        </a:cubicBezTo>
                        <a:cubicBezTo>
                          <a:pt x="2519" y="35"/>
                          <a:pt x="2519" y="18"/>
                          <a:pt x="2519" y="0"/>
                        </a:cubicBezTo>
                        <a:cubicBezTo>
                          <a:pt x="2521" y="0"/>
                          <a:pt x="2523" y="0"/>
                          <a:pt x="2524" y="0"/>
                        </a:cubicBezTo>
                        <a:cubicBezTo>
                          <a:pt x="2524" y="377"/>
                          <a:pt x="2524" y="753"/>
                          <a:pt x="2524" y="1130"/>
                        </a:cubicBezTo>
                        <a:cubicBezTo>
                          <a:pt x="2524" y="1132"/>
                          <a:pt x="2524" y="1134"/>
                          <a:pt x="2524" y="1136"/>
                        </a:cubicBezTo>
                        <a:cubicBezTo>
                          <a:pt x="2524" y="1136"/>
                          <a:pt x="2523" y="1136"/>
                          <a:pt x="2523" y="1136"/>
                        </a:cubicBezTo>
                        <a:cubicBezTo>
                          <a:pt x="2523" y="1135"/>
                          <a:pt x="2523" y="1133"/>
                          <a:pt x="2523" y="1132"/>
                        </a:cubicBezTo>
                        <a:cubicBezTo>
                          <a:pt x="2523" y="1098"/>
                          <a:pt x="2523" y="1064"/>
                          <a:pt x="2523" y="1030"/>
                        </a:cubicBezTo>
                        <a:cubicBezTo>
                          <a:pt x="2523" y="1005"/>
                          <a:pt x="2523" y="980"/>
                          <a:pt x="2523" y="955"/>
                        </a:cubicBezTo>
                        <a:cubicBezTo>
                          <a:pt x="2523" y="953"/>
                          <a:pt x="2523" y="951"/>
                          <a:pt x="2523" y="949"/>
                        </a:cubicBezTo>
                        <a:cubicBezTo>
                          <a:pt x="2522" y="948"/>
                          <a:pt x="2522" y="947"/>
                          <a:pt x="2521" y="946"/>
                        </a:cubicBezTo>
                        <a:cubicBezTo>
                          <a:pt x="2521" y="947"/>
                          <a:pt x="2521" y="949"/>
                          <a:pt x="2521" y="950"/>
                        </a:cubicBezTo>
                        <a:cubicBezTo>
                          <a:pt x="2521" y="952"/>
                          <a:pt x="2522" y="954"/>
                          <a:pt x="2521" y="956"/>
                        </a:cubicBezTo>
                        <a:cubicBezTo>
                          <a:pt x="2521" y="961"/>
                          <a:pt x="2521" y="965"/>
                          <a:pt x="2521" y="969"/>
                        </a:cubicBezTo>
                        <a:cubicBezTo>
                          <a:pt x="2522" y="973"/>
                          <a:pt x="2522" y="976"/>
                          <a:pt x="2521" y="980"/>
                        </a:cubicBezTo>
                        <a:cubicBezTo>
                          <a:pt x="2521" y="984"/>
                          <a:pt x="2520" y="987"/>
                          <a:pt x="2521" y="991"/>
                        </a:cubicBezTo>
                        <a:cubicBezTo>
                          <a:pt x="2522" y="993"/>
                          <a:pt x="2522" y="994"/>
                          <a:pt x="2519" y="995"/>
                        </a:cubicBezTo>
                        <a:cubicBezTo>
                          <a:pt x="2518" y="994"/>
                          <a:pt x="2517" y="994"/>
                          <a:pt x="2515" y="993"/>
                        </a:cubicBezTo>
                        <a:cubicBezTo>
                          <a:pt x="2501" y="988"/>
                          <a:pt x="2488" y="982"/>
                          <a:pt x="2474" y="979"/>
                        </a:cubicBezTo>
                        <a:cubicBezTo>
                          <a:pt x="2466" y="977"/>
                          <a:pt x="2458" y="975"/>
                          <a:pt x="2450" y="974"/>
                        </a:cubicBezTo>
                        <a:cubicBezTo>
                          <a:pt x="2448" y="973"/>
                          <a:pt x="2445" y="973"/>
                          <a:pt x="2443" y="973"/>
                        </a:cubicBezTo>
                        <a:cubicBezTo>
                          <a:pt x="2431" y="970"/>
                          <a:pt x="2419" y="968"/>
                          <a:pt x="2407" y="966"/>
                        </a:cubicBezTo>
                        <a:cubicBezTo>
                          <a:pt x="2395" y="964"/>
                          <a:pt x="2384" y="961"/>
                          <a:pt x="2372" y="960"/>
                        </a:cubicBezTo>
                        <a:cubicBezTo>
                          <a:pt x="2363" y="959"/>
                          <a:pt x="2354" y="958"/>
                          <a:pt x="2345" y="957"/>
                        </a:cubicBezTo>
                        <a:cubicBezTo>
                          <a:pt x="2340" y="957"/>
                          <a:pt x="2336" y="957"/>
                          <a:pt x="2331" y="957"/>
                        </a:cubicBezTo>
                        <a:cubicBezTo>
                          <a:pt x="2323" y="956"/>
                          <a:pt x="2314" y="955"/>
                          <a:pt x="2306" y="955"/>
                        </a:cubicBezTo>
                        <a:cubicBezTo>
                          <a:pt x="2296" y="954"/>
                          <a:pt x="2286" y="954"/>
                          <a:pt x="2275" y="953"/>
                        </a:cubicBezTo>
                        <a:cubicBezTo>
                          <a:pt x="2269" y="953"/>
                          <a:pt x="2264" y="952"/>
                          <a:pt x="2258" y="952"/>
                        </a:cubicBezTo>
                        <a:cubicBezTo>
                          <a:pt x="2250" y="952"/>
                          <a:pt x="2242" y="953"/>
                          <a:pt x="2234" y="953"/>
                        </a:cubicBezTo>
                        <a:cubicBezTo>
                          <a:pt x="2231" y="953"/>
                          <a:pt x="2229" y="953"/>
                          <a:pt x="2227" y="952"/>
                        </a:cubicBezTo>
                        <a:cubicBezTo>
                          <a:pt x="2225" y="952"/>
                          <a:pt x="2222" y="952"/>
                          <a:pt x="2220" y="952"/>
                        </a:cubicBezTo>
                        <a:cubicBezTo>
                          <a:pt x="2215" y="953"/>
                          <a:pt x="2210" y="952"/>
                          <a:pt x="2206" y="952"/>
                        </a:cubicBezTo>
                        <a:cubicBezTo>
                          <a:pt x="2201" y="951"/>
                          <a:pt x="2196" y="951"/>
                          <a:pt x="2191" y="951"/>
                        </a:cubicBezTo>
                        <a:cubicBezTo>
                          <a:pt x="2172" y="950"/>
                          <a:pt x="2153" y="950"/>
                          <a:pt x="2134" y="952"/>
                        </a:cubicBezTo>
                        <a:cubicBezTo>
                          <a:pt x="2127" y="952"/>
                          <a:pt x="2120" y="953"/>
                          <a:pt x="2113" y="953"/>
                        </a:cubicBezTo>
                        <a:cubicBezTo>
                          <a:pt x="2108" y="954"/>
                          <a:pt x="2104" y="955"/>
                          <a:pt x="2099" y="955"/>
                        </a:cubicBezTo>
                        <a:cubicBezTo>
                          <a:pt x="2096" y="955"/>
                          <a:pt x="2094" y="956"/>
                          <a:pt x="2091" y="956"/>
                        </a:cubicBezTo>
                        <a:cubicBezTo>
                          <a:pt x="2080" y="957"/>
                          <a:pt x="2069" y="959"/>
                          <a:pt x="2058" y="960"/>
                        </a:cubicBezTo>
                        <a:cubicBezTo>
                          <a:pt x="2045" y="962"/>
                          <a:pt x="2032" y="964"/>
                          <a:pt x="2019" y="967"/>
                        </a:cubicBezTo>
                        <a:cubicBezTo>
                          <a:pt x="2007" y="969"/>
                          <a:pt x="1995" y="972"/>
                          <a:pt x="1983" y="975"/>
                        </a:cubicBezTo>
                        <a:cubicBezTo>
                          <a:pt x="1971" y="978"/>
                          <a:pt x="1959" y="982"/>
                          <a:pt x="1947" y="985"/>
                        </a:cubicBezTo>
                        <a:cubicBezTo>
                          <a:pt x="1934" y="988"/>
                          <a:pt x="1920" y="992"/>
                          <a:pt x="1907" y="995"/>
                        </a:cubicBezTo>
                        <a:cubicBezTo>
                          <a:pt x="1904" y="996"/>
                          <a:pt x="1902" y="997"/>
                          <a:pt x="1899" y="998"/>
                        </a:cubicBezTo>
                        <a:cubicBezTo>
                          <a:pt x="1897" y="998"/>
                          <a:pt x="1894" y="1000"/>
                          <a:pt x="1892" y="1000"/>
                        </a:cubicBezTo>
                        <a:cubicBezTo>
                          <a:pt x="1886" y="1001"/>
                          <a:pt x="1880" y="1002"/>
                          <a:pt x="1873" y="1002"/>
                        </a:cubicBezTo>
                        <a:cubicBezTo>
                          <a:pt x="1859" y="1004"/>
                          <a:pt x="1845" y="1005"/>
                          <a:pt x="1831" y="1005"/>
                        </a:cubicBezTo>
                        <a:cubicBezTo>
                          <a:pt x="1817" y="1006"/>
                          <a:pt x="1803" y="1005"/>
                          <a:pt x="1789" y="1005"/>
                        </a:cubicBezTo>
                        <a:cubicBezTo>
                          <a:pt x="1787" y="1005"/>
                          <a:pt x="1785" y="1004"/>
                          <a:pt x="1784" y="1004"/>
                        </a:cubicBezTo>
                        <a:cubicBezTo>
                          <a:pt x="1782" y="1000"/>
                          <a:pt x="1781" y="996"/>
                          <a:pt x="1781" y="991"/>
                        </a:cubicBezTo>
                        <a:cubicBezTo>
                          <a:pt x="1781" y="988"/>
                          <a:pt x="1780" y="985"/>
                          <a:pt x="1781" y="983"/>
                        </a:cubicBezTo>
                        <a:cubicBezTo>
                          <a:pt x="1782" y="980"/>
                          <a:pt x="1781" y="977"/>
                          <a:pt x="1783" y="975"/>
                        </a:cubicBezTo>
                        <a:cubicBezTo>
                          <a:pt x="1785" y="972"/>
                          <a:pt x="1783" y="969"/>
                          <a:pt x="1783" y="965"/>
                        </a:cubicBezTo>
                        <a:cubicBezTo>
                          <a:pt x="1783" y="964"/>
                          <a:pt x="1785" y="963"/>
                          <a:pt x="1784" y="961"/>
                        </a:cubicBezTo>
                        <a:cubicBezTo>
                          <a:pt x="1783" y="958"/>
                          <a:pt x="1783" y="955"/>
                          <a:pt x="1783" y="952"/>
                        </a:cubicBezTo>
                        <a:cubicBezTo>
                          <a:pt x="1782" y="952"/>
                          <a:pt x="1781" y="951"/>
                          <a:pt x="1779" y="951"/>
                        </a:cubicBezTo>
                        <a:cubicBezTo>
                          <a:pt x="1781" y="949"/>
                          <a:pt x="1782" y="948"/>
                          <a:pt x="1783" y="947"/>
                        </a:cubicBezTo>
                        <a:cubicBezTo>
                          <a:pt x="1781" y="944"/>
                          <a:pt x="1779" y="942"/>
                          <a:pt x="1781" y="939"/>
                        </a:cubicBezTo>
                        <a:cubicBezTo>
                          <a:pt x="1782" y="937"/>
                          <a:pt x="1781" y="935"/>
                          <a:pt x="1781" y="934"/>
                        </a:cubicBezTo>
                        <a:cubicBezTo>
                          <a:pt x="1780" y="933"/>
                          <a:pt x="1780" y="932"/>
                          <a:pt x="1779" y="931"/>
                        </a:cubicBezTo>
                        <a:cubicBezTo>
                          <a:pt x="1782" y="931"/>
                          <a:pt x="1782" y="929"/>
                          <a:pt x="1782" y="928"/>
                        </a:cubicBezTo>
                        <a:cubicBezTo>
                          <a:pt x="1781" y="925"/>
                          <a:pt x="1782" y="922"/>
                          <a:pt x="1782" y="920"/>
                        </a:cubicBezTo>
                        <a:cubicBezTo>
                          <a:pt x="1783" y="916"/>
                          <a:pt x="1782" y="912"/>
                          <a:pt x="1782" y="907"/>
                        </a:cubicBezTo>
                        <a:cubicBezTo>
                          <a:pt x="1782" y="907"/>
                          <a:pt x="1781" y="907"/>
                          <a:pt x="1781" y="907"/>
                        </a:cubicBezTo>
                        <a:cubicBezTo>
                          <a:pt x="1778" y="907"/>
                          <a:pt x="1779" y="905"/>
                          <a:pt x="1779" y="904"/>
                        </a:cubicBezTo>
                        <a:cubicBezTo>
                          <a:pt x="1780" y="896"/>
                          <a:pt x="1780" y="889"/>
                          <a:pt x="1779" y="882"/>
                        </a:cubicBezTo>
                        <a:cubicBezTo>
                          <a:pt x="1779" y="881"/>
                          <a:pt x="1779" y="881"/>
                          <a:pt x="1779" y="880"/>
                        </a:cubicBezTo>
                        <a:cubicBezTo>
                          <a:pt x="1779" y="872"/>
                          <a:pt x="1779" y="863"/>
                          <a:pt x="1779" y="855"/>
                        </a:cubicBezTo>
                        <a:cubicBezTo>
                          <a:pt x="1779" y="854"/>
                          <a:pt x="1779" y="852"/>
                          <a:pt x="1781" y="851"/>
                        </a:cubicBezTo>
                        <a:cubicBezTo>
                          <a:pt x="1782" y="852"/>
                          <a:pt x="1783" y="852"/>
                          <a:pt x="1784" y="853"/>
                        </a:cubicBezTo>
                        <a:cubicBezTo>
                          <a:pt x="1796" y="859"/>
                          <a:pt x="1809" y="861"/>
                          <a:pt x="1822" y="861"/>
                        </a:cubicBezTo>
                        <a:cubicBezTo>
                          <a:pt x="1825" y="861"/>
                          <a:pt x="1828" y="861"/>
                          <a:pt x="1830" y="860"/>
                        </a:cubicBezTo>
                        <a:cubicBezTo>
                          <a:pt x="1838" y="858"/>
                          <a:pt x="1845" y="856"/>
                          <a:pt x="1853" y="854"/>
                        </a:cubicBezTo>
                        <a:cubicBezTo>
                          <a:pt x="1855" y="853"/>
                          <a:pt x="1856" y="852"/>
                          <a:pt x="1858" y="851"/>
                        </a:cubicBezTo>
                        <a:cubicBezTo>
                          <a:pt x="1861" y="848"/>
                          <a:pt x="1863" y="846"/>
                          <a:pt x="1866" y="844"/>
                        </a:cubicBezTo>
                        <a:cubicBezTo>
                          <a:pt x="1870" y="839"/>
                          <a:pt x="1874" y="834"/>
                          <a:pt x="1876" y="828"/>
                        </a:cubicBezTo>
                        <a:cubicBezTo>
                          <a:pt x="1880" y="815"/>
                          <a:pt x="1881" y="801"/>
                          <a:pt x="1879" y="787"/>
                        </a:cubicBezTo>
                        <a:cubicBezTo>
                          <a:pt x="1879" y="784"/>
                          <a:pt x="1879" y="781"/>
                          <a:pt x="1878" y="778"/>
                        </a:cubicBezTo>
                        <a:cubicBezTo>
                          <a:pt x="1875" y="771"/>
                          <a:pt x="1872" y="764"/>
                          <a:pt x="1867" y="759"/>
                        </a:cubicBezTo>
                        <a:cubicBezTo>
                          <a:pt x="1866" y="759"/>
                          <a:pt x="1866" y="758"/>
                          <a:pt x="1865" y="757"/>
                        </a:cubicBezTo>
                        <a:cubicBezTo>
                          <a:pt x="1867" y="756"/>
                          <a:pt x="1868" y="756"/>
                          <a:pt x="1870" y="756"/>
                        </a:cubicBezTo>
                        <a:cubicBezTo>
                          <a:pt x="1876" y="757"/>
                          <a:pt x="1882" y="755"/>
                          <a:pt x="1888" y="753"/>
                        </a:cubicBezTo>
                        <a:cubicBezTo>
                          <a:pt x="1895" y="749"/>
                          <a:pt x="1899" y="744"/>
                          <a:pt x="1902" y="737"/>
                        </a:cubicBezTo>
                        <a:cubicBezTo>
                          <a:pt x="1904" y="732"/>
                          <a:pt x="1904" y="726"/>
                          <a:pt x="1904" y="720"/>
                        </a:cubicBezTo>
                        <a:cubicBezTo>
                          <a:pt x="1904" y="717"/>
                          <a:pt x="1904" y="713"/>
                          <a:pt x="1902" y="711"/>
                        </a:cubicBezTo>
                        <a:cubicBezTo>
                          <a:pt x="1897" y="701"/>
                          <a:pt x="1891" y="693"/>
                          <a:pt x="1880" y="689"/>
                        </a:cubicBezTo>
                        <a:cubicBezTo>
                          <a:pt x="1879" y="689"/>
                          <a:pt x="1877" y="688"/>
                          <a:pt x="1876" y="688"/>
                        </a:cubicBezTo>
                        <a:cubicBezTo>
                          <a:pt x="1875" y="687"/>
                          <a:pt x="1873" y="687"/>
                          <a:pt x="1872" y="686"/>
                        </a:cubicBezTo>
                        <a:cubicBezTo>
                          <a:pt x="1873" y="685"/>
                          <a:pt x="1873" y="684"/>
                          <a:pt x="1873" y="684"/>
                        </a:cubicBezTo>
                        <a:cubicBezTo>
                          <a:pt x="1881" y="681"/>
                          <a:pt x="1888" y="676"/>
                          <a:pt x="1895" y="671"/>
                        </a:cubicBezTo>
                        <a:cubicBezTo>
                          <a:pt x="1902" y="667"/>
                          <a:pt x="1908" y="660"/>
                          <a:pt x="1913" y="654"/>
                        </a:cubicBezTo>
                        <a:cubicBezTo>
                          <a:pt x="1915" y="651"/>
                          <a:pt x="1917" y="648"/>
                          <a:pt x="1919" y="644"/>
                        </a:cubicBezTo>
                        <a:cubicBezTo>
                          <a:pt x="1922" y="637"/>
                          <a:pt x="1925" y="629"/>
                          <a:pt x="1924" y="620"/>
                        </a:cubicBezTo>
                        <a:cubicBezTo>
                          <a:pt x="1924" y="618"/>
                          <a:pt x="1925" y="616"/>
                          <a:pt x="1926" y="614"/>
                        </a:cubicBezTo>
                        <a:cubicBezTo>
                          <a:pt x="1931" y="606"/>
                          <a:pt x="1936" y="598"/>
                          <a:pt x="1942" y="590"/>
                        </a:cubicBezTo>
                        <a:cubicBezTo>
                          <a:pt x="1944" y="586"/>
                          <a:pt x="1947" y="582"/>
                          <a:pt x="1952" y="579"/>
                        </a:cubicBezTo>
                        <a:cubicBezTo>
                          <a:pt x="1953" y="583"/>
                          <a:pt x="1954" y="586"/>
                          <a:pt x="1955" y="590"/>
                        </a:cubicBezTo>
                        <a:cubicBezTo>
                          <a:pt x="1958" y="599"/>
                          <a:pt x="1961" y="608"/>
                          <a:pt x="1963" y="617"/>
                        </a:cubicBezTo>
                        <a:cubicBezTo>
                          <a:pt x="1966" y="627"/>
                          <a:pt x="1968" y="636"/>
                          <a:pt x="1971" y="646"/>
                        </a:cubicBezTo>
                        <a:cubicBezTo>
                          <a:pt x="1973" y="652"/>
                          <a:pt x="1975" y="658"/>
                          <a:pt x="1977" y="664"/>
                        </a:cubicBezTo>
                        <a:cubicBezTo>
                          <a:pt x="1980" y="672"/>
                          <a:pt x="1983" y="679"/>
                          <a:pt x="1985" y="687"/>
                        </a:cubicBezTo>
                        <a:cubicBezTo>
                          <a:pt x="1990" y="704"/>
                          <a:pt x="1995" y="721"/>
                          <a:pt x="2000" y="738"/>
                        </a:cubicBezTo>
                        <a:cubicBezTo>
                          <a:pt x="2001" y="740"/>
                          <a:pt x="2002" y="743"/>
                          <a:pt x="2002" y="746"/>
                        </a:cubicBezTo>
                        <a:cubicBezTo>
                          <a:pt x="2003" y="750"/>
                          <a:pt x="2004" y="753"/>
                          <a:pt x="2003" y="757"/>
                        </a:cubicBezTo>
                        <a:cubicBezTo>
                          <a:pt x="2003" y="758"/>
                          <a:pt x="2004" y="760"/>
                          <a:pt x="2006" y="760"/>
                        </a:cubicBezTo>
                        <a:cubicBezTo>
                          <a:pt x="2006" y="760"/>
                          <a:pt x="2007" y="759"/>
                          <a:pt x="2008" y="759"/>
                        </a:cubicBezTo>
                        <a:cubicBezTo>
                          <a:pt x="2009" y="757"/>
                          <a:pt x="2009" y="756"/>
                          <a:pt x="2009" y="755"/>
                        </a:cubicBezTo>
                        <a:cubicBezTo>
                          <a:pt x="2009" y="752"/>
                          <a:pt x="2010" y="749"/>
                          <a:pt x="2011" y="746"/>
                        </a:cubicBezTo>
                        <a:cubicBezTo>
                          <a:pt x="2014" y="739"/>
                          <a:pt x="2016" y="731"/>
                          <a:pt x="2018" y="723"/>
                        </a:cubicBezTo>
                        <a:cubicBezTo>
                          <a:pt x="2022" y="707"/>
                          <a:pt x="2026" y="691"/>
                          <a:pt x="2030" y="675"/>
                        </a:cubicBezTo>
                        <a:cubicBezTo>
                          <a:pt x="2031" y="669"/>
                          <a:pt x="2033" y="662"/>
                          <a:pt x="2034" y="655"/>
                        </a:cubicBezTo>
                        <a:cubicBezTo>
                          <a:pt x="2036" y="648"/>
                          <a:pt x="2037" y="641"/>
                          <a:pt x="2039" y="633"/>
                        </a:cubicBezTo>
                        <a:cubicBezTo>
                          <a:pt x="2042" y="621"/>
                          <a:pt x="2045" y="610"/>
                          <a:pt x="2047" y="598"/>
                        </a:cubicBezTo>
                        <a:cubicBezTo>
                          <a:pt x="2049" y="589"/>
                          <a:pt x="2051" y="580"/>
                          <a:pt x="2054" y="571"/>
                        </a:cubicBezTo>
                        <a:cubicBezTo>
                          <a:pt x="2054" y="570"/>
                          <a:pt x="2054" y="568"/>
                          <a:pt x="2056" y="567"/>
                        </a:cubicBezTo>
                        <a:cubicBezTo>
                          <a:pt x="2057" y="568"/>
                          <a:pt x="2058" y="569"/>
                          <a:pt x="2059" y="570"/>
                        </a:cubicBezTo>
                        <a:cubicBezTo>
                          <a:pt x="2063" y="574"/>
                          <a:pt x="2066" y="579"/>
                          <a:pt x="2070" y="583"/>
                        </a:cubicBezTo>
                        <a:cubicBezTo>
                          <a:pt x="2081" y="596"/>
                          <a:pt x="2091" y="609"/>
                          <a:pt x="2102" y="622"/>
                        </a:cubicBezTo>
                        <a:cubicBezTo>
                          <a:pt x="2106" y="627"/>
                          <a:pt x="2110" y="632"/>
                          <a:pt x="2114" y="637"/>
                        </a:cubicBezTo>
                        <a:cubicBezTo>
                          <a:pt x="2124" y="647"/>
                          <a:pt x="2132" y="658"/>
                          <a:pt x="2141" y="669"/>
                        </a:cubicBezTo>
                        <a:cubicBezTo>
                          <a:pt x="2151" y="681"/>
                          <a:pt x="2161" y="694"/>
                          <a:pt x="2170" y="707"/>
                        </a:cubicBezTo>
                        <a:cubicBezTo>
                          <a:pt x="2176" y="714"/>
                          <a:pt x="2182" y="722"/>
                          <a:pt x="2186" y="731"/>
                        </a:cubicBezTo>
                        <a:cubicBezTo>
                          <a:pt x="2190" y="731"/>
                          <a:pt x="2190" y="730"/>
                          <a:pt x="2190" y="729"/>
                        </a:cubicBezTo>
                        <a:cubicBezTo>
                          <a:pt x="2190" y="725"/>
                          <a:pt x="2190" y="721"/>
                          <a:pt x="2189" y="717"/>
                        </a:cubicBezTo>
                        <a:cubicBezTo>
                          <a:pt x="2186" y="703"/>
                          <a:pt x="2183" y="688"/>
                          <a:pt x="2179" y="674"/>
                        </a:cubicBezTo>
                        <a:cubicBezTo>
                          <a:pt x="2176" y="660"/>
                          <a:pt x="2171" y="645"/>
                          <a:pt x="2167" y="630"/>
                        </a:cubicBezTo>
                        <a:cubicBezTo>
                          <a:pt x="2162" y="614"/>
                          <a:pt x="2158" y="599"/>
                          <a:pt x="2153" y="583"/>
                        </a:cubicBezTo>
                        <a:cubicBezTo>
                          <a:pt x="2152" y="579"/>
                          <a:pt x="2151" y="574"/>
                          <a:pt x="2149" y="570"/>
                        </a:cubicBezTo>
                        <a:cubicBezTo>
                          <a:pt x="2148" y="568"/>
                          <a:pt x="2147" y="565"/>
                          <a:pt x="2147" y="563"/>
                        </a:cubicBezTo>
                        <a:cubicBezTo>
                          <a:pt x="2144" y="552"/>
                          <a:pt x="2141" y="541"/>
                          <a:pt x="2138" y="530"/>
                        </a:cubicBezTo>
                        <a:cubicBezTo>
                          <a:pt x="2137" y="527"/>
                          <a:pt x="2136" y="524"/>
                          <a:pt x="2137" y="520"/>
                        </a:cubicBezTo>
                        <a:cubicBezTo>
                          <a:pt x="2140" y="521"/>
                          <a:pt x="2142" y="522"/>
                          <a:pt x="2144" y="522"/>
                        </a:cubicBezTo>
                        <a:cubicBezTo>
                          <a:pt x="2154" y="526"/>
                          <a:pt x="2165" y="530"/>
                          <a:pt x="2175" y="534"/>
                        </a:cubicBezTo>
                        <a:cubicBezTo>
                          <a:pt x="2184" y="537"/>
                          <a:pt x="2192" y="540"/>
                          <a:pt x="2201" y="543"/>
                        </a:cubicBezTo>
                        <a:cubicBezTo>
                          <a:pt x="2201" y="543"/>
                          <a:pt x="2202" y="543"/>
                          <a:pt x="2203" y="543"/>
                        </a:cubicBezTo>
                        <a:cubicBezTo>
                          <a:pt x="2212" y="547"/>
                          <a:pt x="2221" y="550"/>
                          <a:pt x="2230" y="553"/>
                        </a:cubicBezTo>
                        <a:cubicBezTo>
                          <a:pt x="2234" y="555"/>
                          <a:pt x="2238" y="556"/>
                          <a:pt x="2242" y="558"/>
                        </a:cubicBezTo>
                        <a:cubicBezTo>
                          <a:pt x="2246" y="560"/>
                          <a:pt x="2250" y="561"/>
                          <a:pt x="2254" y="562"/>
                        </a:cubicBezTo>
                        <a:cubicBezTo>
                          <a:pt x="2257" y="563"/>
                          <a:pt x="2260" y="564"/>
                          <a:pt x="2262" y="565"/>
                        </a:cubicBezTo>
                        <a:cubicBezTo>
                          <a:pt x="2270" y="570"/>
                          <a:pt x="2279" y="572"/>
                          <a:pt x="2287" y="575"/>
                        </a:cubicBezTo>
                        <a:cubicBezTo>
                          <a:pt x="2292" y="578"/>
                          <a:pt x="2298" y="579"/>
                          <a:pt x="2303" y="581"/>
                        </a:cubicBezTo>
                        <a:cubicBezTo>
                          <a:pt x="2313" y="587"/>
                          <a:pt x="2324" y="591"/>
                          <a:pt x="2335" y="595"/>
                        </a:cubicBezTo>
                        <a:cubicBezTo>
                          <a:pt x="2341" y="598"/>
                          <a:pt x="2347" y="601"/>
                          <a:pt x="2351" y="607"/>
                        </a:cubicBezTo>
                        <a:cubicBezTo>
                          <a:pt x="2351" y="607"/>
                          <a:pt x="2352" y="608"/>
                          <a:pt x="2352" y="608"/>
                        </a:cubicBezTo>
                        <a:cubicBezTo>
                          <a:pt x="2355" y="605"/>
                          <a:pt x="2355" y="605"/>
                          <a:pt x="2353" y="603"/>
                        </a:cubicBezTo>
                        <a:cubicBezTo>
                          <a:pt x="2353" y="602"/>
                          <a:pt x="2352" y="602"/>
                          <a:pt x="2352" y="601"/>
                        </a:cubicBezTo>
                        <a:cubicBezTo>
                          <a:pt x="2353" y="598"/>
                          <a:pt x="2351" y="597"/>
                          <a:pt x="2350" y="595"/>
                        </a:cubicBezTo>
                        <a:cubicBezTo>
                          <a:pt x="2344" y="590"/>
                          <a:pt x="2338" y="584"/>
                          <a:pt x="2333" y="579"/>
                        </a:cubicBezTo>
                        <a:cubicBezTo>
                          <a:pt x="2331" y="577"/>
                          <a:pt x="2330" y="576"/>
                          <a:pt x="2328" y="574"/>
                        </a:cubicBezTo>
                        <a:cubicBezTo>
                          <a:pt x="2320" y="566"/>
                          <a:pt x="2313" y="557"/>
                          <a:pt x="2304" y="550"/>
                        </a:cubicBezTo>
                        <a:cubicBezTo>
                          <a:pt x="2301" y="548"/>
                          <a:pt x="2299" y="545"/>
                          <a:pt x="2296" y="543"/>
                        </a:cubicBezTo>
                        <a:cubicBezTo>
                          <a:pt x="2281" y="528"/>
                          <a:pt x="2267" y="512"/>
                          <a:pt x="2252" y="498"/>
                        </a:cubicBezTo>
                        <a:cubicBezTo>
                          <a:pt x="2246" y="492"/>
                          <a:pt x="2240" y="486"/>
                          <a:pt x="2234" y="480"/>
                        </a:cubicBezTo>
                        <a:cubicBezTo>
                          <a:pt x="2229" y="475"/>
                          <a:pt x="2225" y="471"/>
                          <a:pt x="2221" y="467"/>
                        </a:cubicBezTo>
                        <a:cubicBezTo>
                          <a:pt x="2215" y="461"/>
                          <a:pt x="2208" y="455"/>
                          <a:pt x="2201" y="449"/>
                        </a:cubicBezTo>
                        <a:cubicBezTo>
                          <a:pt x="2199" y="448"/>
                          <a:pt x="2197" y="446"/>
                          <a:pt x="2197" y="443"/>
                        </a:cubicBezTo>
                        <a:cubicBezTo>
                          <a:pt x="2198" y="443"/>
                          <a:pt x="2199" y="443"/>
                          <a:pt x="2200" y="443"/>
                        </a:cubicBezTo>
                        <a:cubicBezTo>
                          <a:pt x="2211" y="446"/>
                          <a:pt x="2221" y="448"/>
                          <a:pt x="2232" y="450"/>
                        </a:cubicBezTo>
                        <a:cubicBezTo>
                          <a:pt x="2237" y="451"/>
                          <a:pt x="2242" y="452"/>
                          <a:pt x="2247" y="453"/>
                        </a:cubicBezTo>
                        <a:cubicBezTo>
                          <a:pt x="2254" y="455"/>
                          <a:pt x="2261" y="457"/>
                          <a:pt x="2268" y="458"/>
                        </a:cubicBezTo>
                        <a:cubicBezTo>
                          <a:pt x="2281" y="460"/>
                          <a:pt x="2293" y="463"/>
                          <a:pt x="2306" y="465"/>
                        </a:cubicBezTo>
                        <a:cubicBezTo>
                          <a:pt x="2312" y="466"/>
                          <a:pt x="2319" y="467"/>
                          <a:pt x="2325" y="469"/>
                        </a:cubicBezTo>
                        <a:cubicBezTo>
                          <a:pt x="2337" y="471"/>
                          <a:pt x="2349" y="474"/>
                          <a:pt x="2361" y="476"/>
                        </a:cubicBezTo>
                        <a:cubicBezTo>
                          <a:pt x="2362" y="476"/>
                          <a:pt x="2364" y="476"/>
                          <a:pt x="2365" y="476"/>
                        </a:cubicBezTo>
                        <a:cubicBezTo>
                          <a:pt x="2367" y="472"/>
                          <a:pt x="2366" y="469"/>
                          <a:pt x="2363" y="467"/>
                        </a:cubicBezTo>
                        <a:cubicBezTo>
                          <a:pt x="2357" y="462"/>
                          <a:pt x="2351" y="457"/>
                          <a:pt x="2344" y="451"/>
                        </a:cubicBezTo>
                        <a:cubicBezTo>
                          <a:pt x="2339" y="447"/>
                          <a:pt x="2333" y="443"/>
                          <a:pt x="2327" y="439"/>
                        </a:cubicBezTo>
                        <a:cubicBezTo>
                          <a:pt x="2314" y="430"/>
                          <a:pt x="2301" y="421"/>
                          <a:pt x="2288" y="411"/>
                        </a:cubicBezTo>
                        <a:cubicBezTo>
                          <a:pt x="2282" y="407"/>
                          <a:pt x="2276" y="404"/>
                          <a:pt x="2270" y="399"/>
                        </a:cubicBezTo>
                        <a:cubicBezTo>
                          <a:pt x="2256" y="388"/>
                          <a:pt x="2242" y="379"/>
                          <a:pt x="2228" y="369"/>
                        </a:cubicBezTo>
                        <a:cubicBezTo>
                          <a:pt x="2218" y="362"/>
                          <a:pt x="2209" y="354"/>
                          <a:pt x="2200" y="347"/>
                        </a:cubicBezTo>
                        <a:cubicBezTo>
                          <a:pt x="2199" y="346"/>
                          <a:pt x="2199" y="345"/>
                          <a:pt x="2198" y="344"/>
                        </a:cubicBezTo>
                        <a:cubicBezTo>
                          <a:pt x="2202" y="341"/>
                          <a:pt x="2206" y="339"/>
                          <a:pt x="2211" y="338"/>
                        </a:cubicBezTo>
                        <a:cubicBezTo>
                          <a:pt x="2223" y="334"/>
                          <a:pt x="2235" y="330"/>
                          <a:pt x="2248" y="326"/>
                        </a:cubicBezTo>
                        <a:cubicBezTo>
                          <a:pt x="2253" y="324"/>
                          <a:pt x="2259" y="322"/>
                          <a:pt x="2265" y="321"/>
                        </a:cubicBezTo>
                        <a:cubicBezTo>
                          <a:pt x="2277" y="317"/>
                          <a:pt x="2290" y="314"/>
                          <a:pt x="2302" y="309"/>
                        </a:cubicBezTo>
                        <a:cubicBezTo>
                          <a:pt x="2308" y="307"/>
                          <a:pt x="2314" y="307"/>
                          <a:pt x="2317" y="301"/>
                        </a:cubicBezTo>
                        <a:cubicBezTo>
                          <a:pt x="2317" y="300"/>
                          <a:pt x="2319" y="300"/>
                          <a:pt x="2321" y="301"/>
                        </a:cubicBezTo>
                        <a:cubicBezTo>
                          <a:pt x="2322" y="302"/>
                          <a:pt x="2323" y="302"/>
                          <a:pt x="2324" y="301"/>
                        </a:cubicBezTo>
                        <a:cubicBezTo>
                          <a:pt x="2323" y="298"/>
                          <a:pt x="2323" y="295"/>
                          <a:pt x="2322" y="292"/>
                        </a:cubicBezTo>
                        <a:cubicBezTo>
                          <a:pt x="2320" y="292"/>
                          <a:pt x="2319" y="292"/>
                          <a:pt x="2317" y="292"/>
                        </a:cubicBezTo>
                        <a:cubicBezTo>
                          <a:pt x="2308" y="290"/>
                          <a:pt x="2298" y="289"/>
                          <a:pt x="2288" y="288"/>
                        </a:cubicBezTo>
                        <a:cubicBezTo>
                          <a:pt x="2270" y="285"/>
                          <a:pt x="2251" y="284"/>
                          <a:pt x="2233" y="280"/>
                        </a:cubicBezTo>
                        <a:cubicBezTo>
                          <a:pt x="2229" y="280"/>
                          <a:pt x="2226" y="280"/>
                          <a:pt x="2223" y="278"/>
                        </a:cubicBezTo>
                        <a:cubicBezTo>
                          <a:pt x="2222" y="278"/>
                          <a:pt x="2222" y="278"/>
                          <a:pt x="2221" y="278"/>
                        </a:cubicBezTo>
                        <a:cubicBezTo>
                          <a:pt x="2213" y="280"/>
                          <a:pt x="2205" y="278"/>
                          <a:pt x="2197" y="278"/>
                        </a:cubicBezTo>
                        <a:cubicBezTo>
                          <a:pt x="2196" y="278"/>
                          <a:pt x="2195" y="277"/>
                          <a:pt x="2194" y="277"/>
                        </a:cubicBezTo>
                        <a:cubicBezTo>
                          <a:pt x="2196" y="275"/>
                          <a:pt x="2198" y="276"/>
                          <a:pt x="2200" y="275"/>
                        </a:cubicBezTo>
                        <a:cubicBezTo>
                          <a:pt x="2199" y="274"/>
                          <a:pt x="2198" y="273"/>
                          <a:pt x="2197" y="272"/>
                        </a:cubicBezTo>
                        <a:cubicBezTo>
                          <a:pt x="2201" y="267"/>
                          <a:pt x="2204" y="264"/>
                          <a:pt x="2208" y="260"/>
                        </a:cubicBezTo>
                        <a:cubicBezTo>
                          <a:pt x="2214" y="251"/>
                          <a:pt x="2223" y="245"/>
                          <a:pt x="2230" y="237"/>
                        </a:cubicBezTo>
                        <a:cubicBezTo>
                          <a:pt x="2230" y="237"/>
                          <a:pt x="2231" y="236"/>
                          <a:pt x="2231" y="236"/>
                        </a:cubicBezTo>
                        <a:cubicBezTo>
                          <a:pt x="2237" y="232"/>
                          <a:pt x="2240" y="227"/>
                          <a:pt x="2244" y="222"/>
                        </a:cubicBezTo>
                        <a:cubicBezTo>
                          <a:pt x="2251" y="214"/>
                          <a:pt x="2258" y="206"/>
                          <a:pt x="2266" y="198"/>
                        </a:cubicBezTo>
                        <a:cubicBezTo>
                          <a:pt x="2267" y="197"/>
                          <a:pt x="2267" y="196"/>
                          <a:pt x="2268" y="195"/>
                        </a:cubicBezTo>
                        <a:cubicBezTo>
                          <a:pt x="2269" y="194"/>
                          <a:pt x="2268" y="192"/>
                          <a:pt x="2266" y="192"/>
                        </a:cubicBezTo>
                        <a:cubicBezTo>
                          <a:pt x="2265" y="192"/>
                          <a:pt x="2264" y="192"/>
                          <a:pt x="2263" y="192"/>
                        </a:cubicBezTo>
                        <a:cubicBezTo>
                          <a:pt x="2242" y="198"/>
                          <a:pt x="2221" y="201"/>
                          <a:pt x="2200" y="207"/>
                        </a:cubicBezTo>
                        <a:cubicBezTo>
                          <a:pt x="2189" y="210"/>
                          <a:pt x="2177" y="213"/>
                          <a:pt x="2165" y="215"/>
                        </a:cubicBezTo>
                        <a:cubicBezTo>
                          <a:pt x="2162" y="216"/>
                          <a:pt x="2159" y="217"/>
                          <a:pt x="2156" y="216"/>
                        </a:cubicBezTo>
                        <a:cubicBezTo>
                          <a:pt x="2156" y="215"/>
                          <a:pt x="2156" y="214"/>
                          <a:pt x="2157" y="213"/>
                        </a:cubicBezTo>
                        <a:cubicBezTo>
                          <a:pt x="2163" y="197"/>
                          <a:pt x="2169" y="181"/>
                          <a:pt x="2175" y="165"/>
                        </a:cubicBezTo>
                        <a:cubicBezTo>
                          <a:pt x="2179" y="153"/>
                          <a:pt x="2183" y="141"/>
                          <a:pt x="2187" y="128"/>
                        </a:cubicBezTo>
                        <a:cubicBezTo>
                          <a:pt x="2188" y="126"/>
                          <a:pt x="2188" y="124"/>
                          <a:pt x="2188" y="121"/>
                        </a:cubicBezTo>
                        <a:cubicBezTo>
                          <a:pt x="2188" y="118"/>
                          <a:pt x="2185" y="116"/>
                          <a:pt x="2182" y="118"/>
                        </a:cubicBezTo>
                        <a:cubicBezTo>
                          <a:pt x="2181" y="118"/>
                          <a:pt x="2180" y="119"/>
                          <a:pt x="2179" y="120"/>
                        </a:cubicBezTo>
                        <a:cubicBezTo>
                          <a:pt x="2170" y="126"/>
                          <a:pt x="2161" y="133"/>
                          <a:pt x="2153" y="140"/>
                        </a:cubicBezTo>
                        <a:cubicBezTo>
                          <a:pt x="2141" y="150"/>
                          <a:pt x="2128" y="160"/>
                          <a:pt x="2117" y="171"/>
                        </a:cubicBezTo>
                        <a:cubicBezTo>
                          <a:pt x="2114" y="174"/>
                          <a:pt x="2111" y="177"/>
                          <a:pt x="2107" y="179"/>
                        </a:cubicBezTo>
                        <a:cubicBezTo>
                          <a:pt x="2107" y="177"/>
                          <a:pt x="2106" y="175"/>
                          <a:pt x="2106" y="174"/>
                        </a:cubicBezTo>
                        <a:cubicBezTo>
                          <a:pt x="2106" y="168"/>
                          <a:pt x="2106" y="163"/>
                          <a:pt x="2106" y="157"/>
                        </a:cubicBezTo>
                        <a:cubicBezTo>
                          <a:pt x="2106" y="146"/>
                          <a:pt x="2106" y="136"/>
                          <a:pt x="2106" y="126"/>
                        </a:cubicBezTo>
                        <a:cubicBezTo>
                          <a:pt x="2106" y="125"/>
                          <a:pt x="2106" y="124"/>
                          <a:pt x="2106" y="124"/>
                        </a:cubicBezTo>
                        <a:cubicBezTo>
                          <a:pt x="2106" y="118"/>
                          <a:pt x="2106" y="112"/>
                          <a:pt x="2106" y="106"/>
                        </a:cubicBezTo>
                        <a:cubicBezTo>
                          <a:pt x="2106" y="97"/>
                          <a:pt x="2105" y="89"/>
                          <a:pt x="2105" y="81"/>
                        </a:cubicBezTo>
                        <a:cubicBezTo>
                          <a:pt x="2105" y="76"/>
                          <a:pt x="2105" y="71"/>
                          <a:pt x="2105" y="66"/>
                        </a:cubicBezTo>
                        <a:cubicBezTo>
                          <a:pt x="2102" y="64"/>
                          <a:pt x="2101" y="64"/>
                          <a:pt x="2099" y="66"/>
                        </a:cubicBezTo>
                        <a:cubicBezTo>
                          <a:pt x="2092" y="73"/>
                          <a:pt x="2086" y="80"/>
                          <a:pt x="2079" y="87"/>
                        </a:cubicBezTo>
                        <a:cubicBezTo>
                          <a:pt x="2059" y="105"/>
                          <a:pt x="2041" y="125"/>
                          <a:pt x="2024" y="146"/>
                        </a:cubicBezTo>
                        <a:cubicBezTo>
                          <a:pt x="2021" y="149"/>
                          <a:pt x="2018" y="153"/>
                          <a:pt x="2015" y="156"/>
                        </a:cubicBezTo>
                        <a:cubicBezTo>
                          <a:pt x="2014" y="155"/>
                          <a:pt x="2013" y="154"/>
                          <a:pt x="2012" y="153"/>
                        </a:cubicBezTo>
                        <a:cubicBezTo>
                          <a:pt x="2005" y="141"/>
                          <a:pt x="1998" y="128"/>
                          <a:pt x="1992" y="116"/>
                        </a:cubicBezTo>
                        <a:cubicBezTo>
                          <a:pt x="1987" y="107"/>
                          <a:pt x="1982" y="98"/>
                          <a:pt x="1978" y="90"/>
                        </a:cubicBezTo>
                        <a:cubicBezTo>
                          <a:pt x="1973" y="81"/>
                          <a:pt x="1968" y="72"/>
                          <a:pt x="1964" y="64"/>
                        </a:cubicBezTo>
                        <a:cubicBezTo>
                          <a:pt x="1963" y="63"/>
                          <a:pt x="1962" y="62"/>
                          <a:pt x="1961" y="61"/>
                        </a:cubicBezTo>
                        <a:cubicBezTo>
                          <a:pt x="1958" y="62"/>
                          <a:pt x="1956" y="63"/>
                          <a:pt x="1956" y="67"/>
                        </a:cubicBezTo>
                        <a:cubicBezTo>
                          <a:pt x="1955" y="70"/>
                          <a:pt x="1955" y="74"/>
                          <a:pt x="1954" y="77"/>
                        </a:cubicBezTo>
                        <a:cubicBezTo>
                          <a:pt x="1953" y="80"/>
                          <a:pt x="1952" y="83"/>
                          <a:pt x="1952" y="86"/>
                        </a:cubicBezTo>
                        <a:cubicBezTo>
                          <a:pt x="1950" y="94"/>
                          <a:pt x="1949" y="103"/>
                          <a:pt x="1947" y="111"/>
                        </a:cubicBezTo>
                        <a:cubicBezTo>
                          <a:pt x="1943" y="130"/>
                          <a:pt x="1938" y="148"/>
                          <a:pt x="1933" y="166"/>
                        </a:cubicBezTo>
                        <a:cubicBezTo>
                          <a:pt x="1933" y="167"/>
                          <a:pt x="1932" y="168"/>
                          <a:pt x="1932" y="169"/>
                        </a:cubicBezTo>
                        <a:cubicBezTo>
                          <a:pt x="1926" y="166"/>
                          <a:pt x="1921" y="164"/>
                          <a:pt x="1916" y="161"/>
                        </a:cubicBezTo>
                        <a:cubicBezTo>
                          <a:pt x="1914" y="160"/>
                          <a:pt x="1912" y="159"/>
                          <a:pt x="1910" y="158"/>
                        </a:cubicBezTo>
                        <a:cubicBezTo>
                          <a:pt x="1904" y="155"/>
                          <a:pt x="1898" y="152"/>
                          <a:pt x="1892" y="148"/>
                        </a:cubicBezTo>
                        <a:cubicBezTo>
                          <a:pt x="1881" y="142"/>
                          <a:pt x="1871" y="135"/>
                          <a:pt x="1860" y="129"/>
                        </a:cubicBezTo>
                        <a:cubicBezTo>
                          <a:pt x="1851" y="123"/>
                          <a:pt x="1841" y="118"/>
                          <a:pt x="1832" y="110"/>
                        </a:cubicBezTo>
                        <a:cubicBezTo>
                          <a:pt x="1832" y="110"/>
                          <a:pt x="1831" y="109"/>
                          <a:pt x="1830" y="109"/>
                        </a:cubicBezTo>
                        <a:cubicBezTo>
                          <a:pt x="1826" y="112"/>
                          <a:pt x="1825" y="113"/>
                          <a:pt x="1827" y="118"/>
                        </a:cubicBezTo>
                        <a:cubicBezTo>
                          <a:pt x="1831" y="125"/>
                          <a:pt x="1834" y="133"/>
                          <a:pt x="1838" y="141"/>
                        </a:cubicBezTo>
                        <a:cubicBezTo>
                          <a:pt x="1841" y="148"/>
                          <a:pt x="1844" y="156"/>
                          <a:pt x="1848" y="164"/>
                        </a:cubicBezTo>
                        <a:cubicBezTo>
                          <a:pt x="1853" y="175"/>
                          <a:pt x="1859" y="186"/>
                          <a:pt x="1865" y="198"/>
                        </a:cubicBezTo>
                        <a:cubicBezTo>
                          <a:pt x="1866" y="199"/>
                          <a:pt x="1866" y="201"/>
                          <a:pt x="1867" y="204"/>
                        </a:cubicBezTo>
                        <a:cubicBezTo>
                          <a:pt x="1863" y="203"/>
                          <a:pt x="1860" y="203"/>
                          <a:pt x="1857" y="202"/>
                        </a:cubicBezTo>
                        <a:cubicBezTo>
                          <a:pt x="1839" y="199"/>
                          <a:pt x="1822" y="198"/>
                          <a:pt x="1805" y="192"/>
                        </a:cubicBezTo>
                        <a:cubicBezTo>
                          <a:pt x="1803" y="192"/>
                          <a:pt x="1800" y="191"/>
                          <a:pt x="1798" y="191"/>
                        </a:cubicBezTo>
                        <a:cubicBezTo>
                          <a:pt x="1790" y="190"/>
                          <a:pt x="1782" y="190"/>
                          <a:pt x="1774" y="189"/>
                        </a:cubicBezTo>
                        <a:cubicBezTo>
                          <a:pt x="1766" y="188"/>
                          <a:pt x="1758" y="187"/>
                          <a:pt x="1751" y="186"/>
                        </a:cubicBezTo>
                        <a:cubicBezTo>
                          <a:pt x="1747" y="186"/>
                          <a:pt x="1744" y="186"/>
                          <a:pt x="1740" y="185"/>
                        </a:cubicBezTo>
                        <a:cubicBezTo>
                          <a:pt x="1725" y="182"/>
                          <a:pt x="1710" y="180"/>
                          <a:pt x="1695" y="178"/>
                        </a:cubicBezTo>
                        <a:cubicBezTo>
                          <a:pt x="1693" y="177"/>
                          <a:pt x="1690" y="177"/>
                          <a:pt x="1687" y="177"/>
                        </a:cubicBezTo>
                        <a:cubicBezTo>
                          <a:pt x="1683" y="177"/>
                          <a:pt x="1682" y="179"/>
                          <a:pt x="1682" y="182"/>
                        </a:cubicBezTo>
                        <a:cubicBezTo>
                          <a:pt x="1683" y="185"/>
                          <a:pt x="1683" y="187"/>
                          <a:pt x="1684" y="190"/>
                        </a:cubicBezTo>
                        <a:cubicBezTo>
                          <a:pt x="1691" y="192"/>
                          <a:pt x="1695" y="200"/>
                          <a:pt x="1703" y="200"/>
                        </a:cubicBezTo>
                        <a:cubicBezTo>
                          <a:pt x="1705" y="203"/>
                          <a:pt x="1707" y="204"/>
                          <a:pt x="1710" y="206"/>
                        </a:cubicBezTo>
                        <a:cubicBezTo>
                          <a:pt x="1715" y="210"/>
                          <a:pt x="1721" y="213"/>
                          <a:pt x="1726" y="217"/>
                        </a:cubicBezTo>
                        <a:cubicBezTo>
                          <a:pt x="1728" y="219"/>
                          <a:pt x="1731" y="221"/>
                          <a:pt x="1734" y="222"/>
                        </a:cubicBezTo>
                        <a:cubicBezTo>
                          <a:pt x="1736" y="222"/>
                          <a:pt x="1737" y="224"/>
                          <a:pt x="1739" y="225"/>
                        </a:cubicBezTo>
                        <a:cubicBezTo>
                          <a:pt x="1742" y="226"/>
                          <a:pt x="1744" y="227"/>
                          <a:pt x="1746" y="228"/>
                        </a:cubicBezTo>
                        <a:cubicBezTo>
                          <a:pt x="1753" y="233"/>
                          <a:pt x="1760" y="237"/>
                          <a:pt x="1767" y="241"/>
                        </a:cubicBezTo>
                        <a:cubicBezTo>
                          <a:pt x="1770" y="243"/>
                          <a:pt x="1773" y="245"/>
                          <a:pt x="1776" y="247"/>
                        </a:cubicBezTo>
                        <a:cubicBezTo>
                          <a:pt x="1786" y="253"/>
                          <a:pt x="1797" y="260"/>
                          <a:pt x="1807" y="267"/>
                        </a:cubicBezTo>
                        <a:cubicBezTo>
                          <a:pt x="1808" y="267"/>
                          <a:pt x="1809" y="268"/>
                          <a:pt x="1810" y="270"/>
                        </a:cubicBezTo>
                        <a:cubicBezTo>
                          <a:pt x="1808" y="270"/>
                          <a:pt x="1806" y="271"/>
                          <a:pt x="1805" y="271"/>
                        </a:cubicBezTo>
                        <a:cubicBezTo>
                          <a:pt x="1802" y="272"/>
                          <a:pt x="1800" y="272"/>
                          <a:pt x="1797" y="273"/>
                        </a:cubicBezTo>
                        <a:cubicBezTo>
                          <a:pt x="1786" y="275"/>
                          <a:pt x="1774" y="277"/>
                          <a:pt x="1763" y="279"/>
                        </a:cubicBezTo>
                        <a:cubicBezTo>
                          <a:pt x="1756" y="280"/>
                          <a:pt x="1748" y="282"/>
                          <a:pt x="1741" y="285"/>
                        </a:cubicBezTo>
                        <a:cubicBezTo>
                          <a:pt x="1740" y="285"/>
                          <a:pt x="1739" y="285"/>
                          <a:pt x="1738" y="286"/>
                        </a:cubicBezTo>
                        <a:cubicBezTo>
                          <a:pt x="1728" y="288"/>
                          <a:pt x="1717" y="290"/>
                          <a:pt x="1706" y="292"/>
                        </a:cubicBezTo>
                        <a:cubicBezTo>
                          <a:pt x="1694" y="294"/>
                          <a:pt x="1681" y="297"/>
                          <a:pt x="1669" y="300"/>
                        </a:cubicBezTo>
                        <a:cubicBezTo>
                          <a:pt x="1662" y="301"/>
                          <a:pt x="1655" y="303"/>
                          <a:pt x="1649" y="304"/>
                        </a:cubicBezTo>
                        <a:cubicBezTo>
                          <a:pt x="1636" y="306"/>
                          <a:pt x="1623" y="308"/>
                          <a:pt x="1610" y="310"/>
                        </a:cubicBezTo>
                        <a:cubicBezTo>
                          <a:pt x="1606" y="311"/>
                          <a:pt x="1602" y="312"/>
                          <a:pt x="1599" y="312"/>
                        </a:cubicBezTo>
                        <a:cubicBezTo>
                          <a:pt x="1591" y="312"/>
                          <a:pt x="1584" y="315"/>
                          <a:pt x="1577" y="316"/>
                        </a:cubicBezTo>
                        <a:cubicBezTo>
                          <a:pt x="1576" y="316"/>
                          <a:pt x="1576" y="316"/>
                          <a:pt x="1575" y="316"/>
                        </a:cubicBezTo>
                        <a:cubicBezTo>
                          <a:pt x="1573" y="317"/>
                          <a:pt x="1572" y="317"/>
                          <a:pt x="1572" y="319"/>
                        </a:cubicBezTo>
                        <a:cubicBezTo>
                          <a:pt x="1572" y="321"/>
                          <a:pt x="1573" y="322"/>
                          <a:pt x="1575" y="323"/>
                        </a:cubicBezTo>
                        <a:cubicBezTo>
                          <a:pt x="1577" y="324"/>
                          <a:pt x="1580" y="325"/>
                          <a:pt x="1583" y="326"/>
                        </a:cubicBezTo>
                        <a:cubicBezTo>
                          <a:pt x="1601" y="331"/>
                          <a:pt x="1620" y="336"/>
                          <a:pt x="1639" y="341"/>
                        </a:cubicBezTo>
                        <a:cubicBezTo>
                          <a:pt x="1660" y="347"/>
                          <a:pt x="1681" y="354"/>
                          <a:pt x="1702" y="360"/>
                        </a:cubicBezTo>
                        <a:cubicBezTo>
                          <a:pt x="1707" y="361"/>
                          <a:pt x="1713" y="363"/>
                          <a:pt x="1719" y="365"/>
                        </a:cubicBezTo>
                        <a:cubicBezTo>
                          <a:pt x="1724" y="365"/>
                          <a:pt x="1729" y="367"/>
                          <a:pt x="1734" y="368"/>
                        </a:cubicBezTo>
                        <a:cubicBezTo>
                          <a:pt x="1736" y="369"/>
                          <a:pt x="1739" y="370"/>
                          <a:pt x="1742" y="370"/>
                        </a:cubicBezTo>
                        <a:cubicBezTo>
                          <a:pt x="1750" y="371"/>
                          <a:pt x="1757" y="374"/>
                          <a:pt x="1764" y="376"/>
                        </a:cubicBezTo>
                        <a:cubicBezTo>
                          <a:pt x="1773" y="378"/>
                          <a:pt x="1781" y="381"/>
                          <a:pt x="1790" y="384"/>
                        </a:cubicBezTo>
                        <a:cubicBezTo>
                          <a:pt x="1791" y="384"/>
                          <a:pt x="1792" y="385"/>
                          <a:pt x="1793" y="386"/>
                        </a:cubicBezTo>
                        <a:cubicBezTo>
                          <a:pt x="1792" y="387"/>
                          <a:pt x="1791" y="388"/>
                          <a:pt x="1790" y="389"/>
                        </a:cubicBezTo>
                        <a:cubicBezTo>
                          <a:pt x="1773" y="397"/>
                          <a:pt x="1756" y="407"/>
                          <a:pt x="1738" y="414"/>
                        </a:cubicBezTo>
                        <a:cubicBezTo>
                          <a:pt x="1736" y="413"/>
                          <a:pt x="1733" y="412"/>
                          <a:pt x="1731" y="412"/>
                        </a:cubicBezTo>
                        <a:cubicBezTo>
                          <a:pt x="1724" y="410"/>
                          <a:pt x="1717" y="409"/>
                          <a:pt x="1710" y="410"/>
                        </a:cubicBezTo>
                        <a:cubicBezTo>
                          <a:pt x="1707" y="410"/>
                          <a:pt x="1704" y="411"/>
                          <a:pt x="1701" y="410"/>
                        </a:cubicBezTo>
                        <a:cubicBezTo>
                          <a:pt x="1695" y="409"/>
                          <a:pt x="1690" y="411"/>
                          <a:pt x="1685" y="413"/>
                        </a:cubicBezTo>
                        <a:cubicBezTo>
                          <a:pt x="1680" y="416"/>
                          <a:pt x="1674" y="418"/>
                          <a:pt x="1668" y="421"/>
                        </a:cubicBezTo>
                        <a:cubicBezTo>
                          <a:pt x="1666" y="422"/>
                          <a:pt x="1664" y="423"/>
                          <a:pt x="1662" y="424"/>
                        </a:cubicBezTo>
                        <a:cubicBezTo>
                          <a:pt x="1653" y="433"/>
                          <a:pt x="1643" y="440"/>
                          <a:pt x="1637" y="451"/>
                        </a:cubicBezTo>
                        <a:cubicBezTo>
                          <a:pt x="1631" y="460"/>
                          <a:pt x="1626" y="470"/>
                          <a:pt x="1624" y="481"/>
                        </a:cubicBezTo>
                        <a:cubicBezTo>
                          <a:pt x="1622" y="489"/>
                          <a:pt x="1621" y="497"/>
                          <a:pt x="1622" y="506"/>
                        </a:cubicBezTo>
                        <a:cubicBezTo>
                          <a:pt x="1622" y="509"/>
                          <a:pt x="1623" y="513"/>
                          <a:pt x="1622" y="517"/>
                        </a:cubicBezTo>
                        <a:cubicBezTo>
                          <a:pt x="1620" y="516"/>
                          <a:pt x="1618" y="515"/>
                          <a:pt x="1617" y="515"/>
                        </a:cubicBezTo>
                        <a:cubicBezTo>
                          <a:pt x="1604" y="507"/>
                          <a:pt x="1589" y="504"/>
                          <a:pt x="1574" y="509"/>
                        </a:cubicBezTo>
                        <a:cubicBezTo>
                          <a:pt x="1564" y="512"/>
                          <a:pt x="1556" y="518"/>
                          <a:pt x="1548" y="526"/>
                        </a:cubicBezTo>
                        <a:cubicBezTo>
                          <a:pt x="1548" y="527"/>
                          <a:pt x="1547" y="527"/>
                          <a:pt x="1547" y="528"/>
                        </a:cubicBezTo>
                        <a:cubicBezTo>
                          <a:pt x="1544" y="533"/>
                          <a:pt x="1541" y="538"/>
                          <a:pt x="1538" y="543"/>
                        </a:cubicBezTo>
                        <a:cubicBezTo>
                          <a:pt x="1532" y="556"/>
                          <a:pt x="1531" y="569"/>
                          <a:pt x="1533" y="584"/>
                        </a:cubicBezTo>
                        <a:cubicBezTo>
                          <a:pt x="1534" y="589"/>
                          <a:pt x="1536" y="595"/>
                          <a:pt x="1537" y="600"/>
                        </a:cubicBezTo>
                        <a:cubicBezTo>
                          <a:pt x="1538" y="608"/>
                          <a:pt x="1542" y="614"/>
                          <a:pt x="1546" y="620"/>
                        </a:cubicBezTo>
                        <a:cubicBezTo>
                          <a:pt x="1548" y="622"/>
                          <a:pt x="1550" y="624"/>
                          <a:pt x="1552" y="627"/>
                        </a:cubicBezTo>
                        <a:cubicBezTo>
                          <a:pt x="1554" y="629"/>
                          <a:pt x="1556" y="632"/>
                          <a:pt x="1559" y="634"/>
                        </a:cubicBezTo>
                        <a:cubicBezTo>
                          <a:pt x="1560" y="635"/>
                          <a:pt x="1561" y="635"/>
                          <a:pt x="1561" y="637"/>
                        </a:cubicBezTo>
                        <a:cubicBezTo>
                          <a:pt x="1556" y="638"/>
                          <a:pt x="1551" y="639"/>
                          <a:pt x="1546" y="640"/>
                        </a:cubicBezTo>
                        <a:cubicBezTo>
                          <a:pt x="1540" y="642"/>
                          <a:pt x="1535" y="646"/>
                          <a:pt x="1531" y="652"/>
                        </a:cubicBezTo>
                        <a:cubicBezTo>
                          <a:pt x="1527" y="658"/>
                          <a:pt x="1525" y="666"/>
                          <a:pt x="1524" y="673"/>
                        </a:cubicBezTo>
                        <a:cubicBezTo>
                          <a:pt x="1522" y="684"/>
                          <a:pt x="1523" y="696"/>
                          <a:pt x="1528" y="706"/>
                        </a:cubicBezTo>
                        <a:cubicBezTo>
                          <a:pt x="1531" y="711"/>
                          <a:pt x="1533" y="716"/>
                          <a:pt x="1536" y="720"/>
                        </a:cubicBezTo>
                        <a:cubicBezTo>
                          <a:pt x="1541" y="728"/>
                          <a:pt x="1548" y="735"/>
                          <a:pt x="1555" y="741"/>
                        </a:cubicBezTo>
                        <a:cubicBezTo>
                          <a:pt x="1556" y="741"/>
                          <a:pt x="1556" y="741"/>
                          <a:pt x="1556" y="741"/>
                        </a:cubicBezTo>
                        <a:cubicBezTo>
                          <a:pt x="1563" y="746"/>
                          <a:pt x="1570" y="749"/>
                          <a:pt x="1578" y="752"/>
                        </a:cubicBezTo>
                        <a:cubicBezTo>
                          <a:pt x="1587" y="755"/>
                          <a:pt x="1596" y="758"/>
                          <a:pt x="1605" y="759"/>
                        </a:cubicBezTo>
                        <a:cubicBezTo>
                          <a:pt x="1609" y="760"/>
                          <a:pt x="1612" y="760"/>
                          <a:pt x="1615" y="763"/>
                        </a:cubicBezTo>
                        <a:cubicBezTo>
                          <a:pt x="1614" y="766"/>
                          <a:pt x="1613" y="769"/>
                          <a:pt x="1612" y="773"/>
                        </a:cubicBezTo>
                        <a:cubicBezTo>
                          <a:pt x="1609" y="782"/>
                          <a:pt x="1612" y="791"/>
                          <a:pt x="1614" y="800"/>
                        </a:cubicBezTo>
                        <a:cubicBezTo>
                          <a:pt x="1614" y="801"/>
                          <a:pt x="1614" y="801"/>
                          <a:pt x="1615" y="802"/>
                        </a:cubicBezTo>
                        <a:cubicBezTo>
                          <a:pt x="1621" y="812"/>
                          <a:pt x="1627" y="816"/>
                          <a:pt x="1638" y="820"/>
                        </a:cubicBezTo>
                        <a:cubicBezTo>
                          <a:pt x="1639" y="820"/>
                          <a:pt x="1640" y="820"/>
                          <a:pt x="1641" y="820"/>
                        </a:cubicBezTo>
                        <a:cubicBezTo>
                          <a:pt x="1650" y="822"/>
                          <a:pt x="1659" y="825"/>
                          <a:pt x="1668" y="827"/>
                        </a:cubicBezTo>
                        <a:cubicBezTo>
                          <a:pt x="1670" y="827"/>
                          <a:pt x="1671" y="827"/>
                          <a:pt x="1673" y="827"/>
                        </a:cubicBezTo>
                        <a:cubicBezTo>
                          <a:pt x="1674" y="827"/>
                          <a:pt x="1675" y="827"/>
                          <a:pt x="1676" y="827"/>
                        </a:cubicBezTo>
                        <a:cubicBezTo>
                          <a:pt x="1676" y="831"/>
                          <a:pt x="1677" y="834"/>
                          <a:pt x="1677" y="838"/>
                        </a:cubicBezTo>
                        <a:cubicBezTo>
                          <a:pt x="1676" y="854"/>
                          <a:pt x="1678" y="871"/>
                          <a:pt x="1679" y="888"/>
                        </a:cubicBezTo>
                        <a:cubicBezTo>
                          <a:pt x="1679" y="892"/>
                          <a:pt x="1679" y="897"/>
                          <a:pt x="1680" y="901"/>
                        </a:cubicBezTo>
                        <a:cubicBezTo>
                          <a:pt x="1680" y="916"/>
                          <a:pt x="1679" y="931"/>
                          <a:pt x="1681" y="946"/>
                        </a:cubicBezTo>
                        <a:cubicBezTo>
                          <a:pt x="1681" y="949"/>
                          <a:pt x="1681" y="953"/>
                          <a:pt x="1681" y="956"/>
                        </a:cubicBezTo>
                        <a:cubicBezTo>
                          <a:pt x="1681" y="965"/>
                          <a:pt x="1682" y="975"/>
                          <a:pt x="1682" y="984"/>
                        </a:cubicBezTo>
                        <a:cubicBezTo>
                          <a:pt x="1682" y="989"/>
                          <a:pt x="1683" y="993"/>
                          <a:pt x="1682" y="998"/>
                        </a:cubicBezTo>
                        <a:cubicBezTo>
                          <a:pt x="1680" y="997"/>
                          <a:pt x="1678" y="997"/>
                          <a:pt x="1677" y="997"/>
                        </a:cubicBezTo>
                        <a:cubicBezTo>
                          <a:pt x="1670" y="996"/>
                          <a:pt x="1663" y="994"/>
                          <a:pt x="1657" y="993"/>
                        </a:cubicBezTo>
                        <a:cubicBezTo>
                          <a:pt x="1641" y="990"/>
                          <a:pt x="1626" y="988"/>
                          <a:pt x="1610" y="986"/>
                        </a:cubicBezTo>
                        <a:cubicBezTo>
                          <a:pt x="1603" y="985"/>
                          <a:pt x="1595" y="985"/>
                          <a:pt x="1587" y="984"/>
                        </a:cubicBezTo>
                        <a:cubicBezTo>
                          <a:pt x="1569" y="983"/>
                          <a:pt x="1551" y="981"/>
                          <a:pt x="1534" y="980"/>
                        </a:cubicBezTo>
                        <a:cubicBezTo>
                          <a:pt x="1523" y="979"/>
                          <a:pt x="1513" y="978"/>
                          <a:pt x="1503" y="978"/>
                        </a:cubicBezTo>
                        <a:cubicBezTo>
                          <a:pt x="1501" y="978"/>
                          <a:pt x="1500" y="978"/>
                          <a:pt x="1498" y="977"/>
                        </a:cubicBezTo>
                        <a:cubicBezTo>
                          <a:pt x="1491" y="977"/>
                          <a:pt x="1483" y="975"/>
                          <a:pt x="1475" y="975"/>
                        </a:cubicBezTo>
                        <a:cubicBezTo>
                          <a:pt x="1463" y="974"/>
                          <a:pt x="1452" y="974"/>
                          <a:pt x="1441" y="973"/>
                        </a:cubicBezTo>
                        <a:cubicBezTo>
                          <a:pt x="1430" y="972"/>
                          <a:pt x="1419" y="971"/>
                          <a:pt x="1408" y="970"/>
                        </a:cubicBezTo>
                        <a:cubicBezTo>
                          <a:pt x="1403" y="970"/>
                          <a:pt x="1397" y="969"/>
                          <a:pt x="1392" y="969"/>
                        </a:cubicBezTo>
                        <a:cubicBezTo>
                          <a:pt x="1384" y="969"/>
                          <a:pt x="1376" y="969"/>
                          <a:pt x="1367" y="969"/>
                        </a:cubicBezTo>
                        <a:cubicBezTo>
                          <a:pt x="1366" y="969"/>
                          <a:pt x="1364" y="969"/>
                          <a:pt x="1362" y="968"/>
                        </a:cubicBezTo>
                        <a:cubicBezTo>
                          <a:pt x="1362" y="965"/>
                          <a:pt x="1362" y="961"/>
                          <a:pt x="1362" y="958"/>
                        </a:cubicBezTo>
                        <a:cubicBezTo>
                          <a:pt x="1361" y="942"/>
                          <a:pt x="1360" y="926"/>
                          <a:pt x="1358" y="910"/>
                        </a:cubicBezTo>
                        <a:cubicBezTo>
                          <a:pt x="1358" y="903"/>
                          <a:pt x="1357" y="896"/>
                          <a:pt x="1357" y="889"/>
                        </a:cubicBezTo>
                        <a:cubicBezTo>
                          <a:pt x="1356" y="875"/>
                          <a:pt x="1356" y="862"/>
                          <a:pt x="1355" y="849"/>
                        </a:cubicBezTo>
                        <a:cubicBezTo>
                          <a:pt x="1355" y="840"/>
                          <a:pt x="1354" y="831"/>
                          <a:pt x="1354" y="822"/>
                        </a:cubicBezTo>
                        <a:cubicBezTo>
                          <a:pt x="1354" y="809"/>
                          <a:pt x="1354" y="796"/>
                          <a:pt x="1354" y="783"/>
                        </a:cubicBezTo>
                        <a:cubicBezTo>
                          <a:pt x="1354" y="771"/>
                          <a:pt x="1354" y="759"/>
                          <a:pt x="1353" y="747"/>
                        </a:cubicBezTo>
                        <a:cubicBezTo>
                          <a:pt x="1353" y="739"/>
                          <a:pt x="1353" y="730"/>
                          <a:pt x="1352" y="721"/>
                        </a:cubicBezTo>
                        <a:cubicBezTo>
                          <a:pt x="1352" y="719"/>
                          <a:pt x="1352" y="717"/>
                          <a:pt x="1352" y="714"/>
                        </a:cubicBezTo>
                        <a:cubicBezTo>
                          <a:pt x="1352" y="711"/>
                          <a:pt x="1351" y="708"/>
                          <a:pt x="1351" y="705"/>
                        </a:cubicBezTo>
                        <a:cubicBezTo>
                          <a:pt x="1351" y="700"/>
                          <a:pt x="1350" y="695"/>
                          <a:pt x="1350" y="690"/>
                        </a:cubicBezTo>
                        <a:close/>
                        <a:moveTo>
                          <a:pt x="168" y="252"/>
                        </a:moveTo>
                        <a:cubicBezTo>
                          <a:pt x="159" y="253"/>
                          <a:pt x="151" y="256"/>
                          <a:pt x="143" y="259"/>
                        </a:cubicBezTo>
                        <a:cubicBezTo>
                          <a:pt x="139" y="261"/>
                          <a:pt x="136" y="264"/>
                          <a:pt x="133" y="267"/>
                        </a:cubicBezTo>
                        <a:cubicBezTo>
                          <a:pt x="125" y="273"/>
                          <a:pt x="124" y="287"/>
                          <a:pt x="129" y="295"/>
                        </a:cubicBezTo>
                        <a:cubicBezTo>
                          <a:pt x="130" y="297"/>
                          <a:pt x="132" y="298"/>
                          <a:pt x="131" y="301"/>
                        </a:cubicBezTo>
                        <a:cubicBezTo>
                          <a:pt x="131" y="301"/>
                          <a:pt x="131" y="301"/>
                          <a:pt x="130" y="301"/>
                        </a:cubicBezTo>
                        <a:cubicBezTo>
                          <a:pt x="130" y="302"/>
                          <a:pt x="129" y="302"/>
                          <a:pt x="128" y="302"/>
                        </a:cubicBezTo>
                        <a:cubicBezTo>
                          <a:pt x="116" y="303"/>
                          <a:pt x="105" y="304"/>
                          <a:pt x="94" y="309"/>
                        </a:cubicBezTo>
                        <a:cubicBezTo>
                          <a:pt x="88" y="312"/>
                          <a:pt x="82" y="317"/>
                          <a:pt x="78" y="323"/>
                        </a:cubicBezTo>
                        <a:cubicBezTo>
                          <a:pt x="72" y="335"/>
                          <a:pt x="73" y="346"/>
                          <a:pt x="84" y="355"/>
                        </a:cubicBezTo>
                        <a:cubicBezTo>
                          <a:pt x="85" y="356"/>
                          <a:pt x="87" y="357"/>
                          <a:pt x="89" y="359"/>
                        </a:cubicBezTo>
                        <a:cubicBezTo>
                          <a:pt x="87" y="360"/>
                          <a:pt x="86" y="361"/>
                          <a:pt x="84" y="361"/>
                        </a:cubicBezTo>
                        <a:cubicBezTo>
                          <a:pt x="78" y="365"/>
                          <a:pt x="72" y="369"/>
                          <a:pt x="68" y="376"/>
                        </a:cubicBezTo>
                        <a:cubicBezTo>
                          <a:pt x="66" y="379"/>
                          <a:pt x="64" y="383"/>
                          <a:pt x="63" y="387"/>
                        </a:cubicBezTo>
                        <a:cubicBezTo>
                          <a:pt x="62" y="395"/>
                          <a:pt x="64" y="403"/>
                          <a:pt x="70" y="409"/>
                        </a:cubicBezTo>
                        <a:cubicBezTo>
                          <a:pt x="71" y="411"/>
                          <a:pt x="72" y="412"/>
                          <a:pt x="73" y="413"/>
                        </a:cubicBezTo>
                        <a:cubicBezTo>
                          <a:pt x="78" y="418"/>
                          <a:pt x="83" y="422"/>
                          <a:pt x="90" y="423"/>
                        </a:cubicBezTo>
                        <a:cubicBezTo>
                          <a:pt x="94" y="424"/>
                          <a:pt x="98" y="425"/>
                          <a:pt x="101" y="425"/>
                        </a:cubicBezTo>
                        <a:cubicBezTo>
                          <a:pt x="109" y="425"/>
                          <a:pt x="117" y="426"/>
                          <a:pt x="124" y="424"/>
                        </a:cubicBezTo>
                        <a:cubicBezTo>
                          <a:pt x="126" y="424"/>
                          <a:pt x="128" y="423"/>
                          <a:pt x="131" y="422"/>
                        </a:cubicBezTo>
                        <a:cubicBezTo>
                          <a:pt x="130" y="425"/>
                          <a:pt x="129" y="427"/>
                          <a:pt x="129" y="428"/>
                        </a:cubicBezTo>
                        <a:cubicBezTo>
                          <a:pt x="128" y="433"/>
                          <a:pt x="128" y="438"/>
                          <a:pt x="131" y="443"/>
                        </a:cubicBezTo>
                        <a:cubicBezTo>
                          <a:pt x="137" y="451"/>
                          <a:pt x="145" y="456"/>
                          <a:pt x="155" y="457"/>
                        </a:cubicBezTo>
                        <a:cubicBezTo>
                          <a:pt x="167" y="458"/>
                          <a:pt x="179" y="456"/>
                          <a:pt x="191" y="451"/>
                        </a:cubicBezTo>
                        <a:cubicBezTo>
                          <a:pt x="199" y="448"/>
                          <a:pt x="207" y="444"/>
                          <a:pt x="215" y="440"/>
                        </a:cubicBezTo>
                        <a:cubicBezTo>
                          <a:pt x="217" y="442"/>
                          <a:pt x="218" y="444"/>
                          <a:pt x="220" y="446"/>
                        </a:cubicBezTo>
                        <a:cubicBezTo>
                          <a:pt x="223" y="450"/>
                          <a:pt x="226" y="453"/>
                          <a:pt x="230" y="456"/>
                        </a:cubicBezTo>
                        <a:cubicBezTo>
                          <a:pt x="239" y="461"/>
                          <a:pt x="249" y="465"/>
                          <a:pt x="260" y="466"/>
                        </a:cubicBezTo>
                        <a:cubicBezTo>
                          <a:pt x="272" y="467"/>
                          <a:pt x="284" y="468"/>
                          <a:pt x="296" y="462"/>
                        </a:cubicBezTo>
                        <a:cubicBezTo>
                          <a:pt x="300" y="459"/>
                          <a:pt x="305" y="458"/>
                          <a:pt x="310" y="456"/>
                        </a:cubicBezTo>
                        <a:cubicBezTo>
                          <a:pt x="316" y="453"/>
                          <a:pt x="321" y="449"/>
                          <a:pt x="322" y="441"/>
                        </a:cubicBezTo>
                        <a:cubicBezTo>
                          <a:pt x="322" y="440"/>
                          <a:pt x="322" y="437"/>
                          <a:pt x="324" y="436"/>
                        </a:cubicBezTo>
                        <a:cubicBezTo>
                          <a:pt x="330" y="438"/>
                          <a:pt x="336" y="439"/>
                          <a:pt x="342" y="440"/>
                        </a:cubicBezTo>
                        <a:cubicBezTo>
                          <a:pt x="347" y="441"/>
                          <a:pt x="353" y="441"/>
                          <a:pt x="358" y="441"/>
                        </a:cubicBezTo>
                        <a:cubicBezTo>
                          <a:pt x="366" y="442"/>
                          <a:pt x="373" y="440"/>
                          <a:pt x="380" y="437"/>
                        </a:cubicBezTo>
                        <a:cubicBezTo>
                          <a:pt x="391" y="432"/>
                          <a:pt x="396" y="423"/>
                          <a:pt x="397" y="412"/>
                        </a:cubicBezTo>
                        <a:cubicBezTo>
                          <a:pt x="397" y="409"/>
                          <a:pt x="396" y="407"/>
                          <a:pt x="395" y="404"/>
                        </a:cubicBezTo>
                        <a:cubicBezTo>
                          <a:pt x="393" y="400"/>
                          <a:pt x="391" y="395"/>
                          <a:pt x="390" y="391"/>
                        </a:cubicBezTo>
                        <a:cubicBezTo>
                          <a:pt x="394" y="388"/>
                          <a:pt x="398" y="386"/>
                          <a:pt x="402" y="384"/>
                        </a:cubicBezTo>
                        <a:cubicBezTo>
                          <a:pt x="407" y="382"/>
                          <a:pt x="411" y="377"/>
                          <a:pt x="415" y="373"/>
                        </a:cubicBezTo>
                        <a:cubicBezTo>
                          <a:pt x="417" y="370"/>
                          <a:pt x="418" y="368"/>
                          <a:pt x="418" y="364"/>
                        </a:cubicBezTo>
                        <a:cubicBezTo>
                          <a:pt x="420" y="358"/>
                          <a:pt x="419" y="352"/>
                          <a:pt x="418" y="346"/>
                        </a:cubicBezTo>
                        <a:cubicBezTo>
                          <a:pt x="417" y="338"/>
                          <a:pt x="412" y="332"/>
                          <a:pt x="406" y="328"/>
                        </a:cubicBezTo>
                        <a:cubicBezTo>
                          <a:pt x="399" y="322"/>
                          <a:pt x="391" y="319"/>
                          <a:pt x="382" y="316"/>
                        </a:cubicBezTo>
                        <a:cubicBezTo>
                          <a:pt x="381" y="316"/>
                          <a:pt x="380" y="315"/>
                          <a:pt x="379" y="314"/>
                        </a:cubicBezTo>
                        <a:cubicBezTo>
                          <a:pt x="381" y="311"/>
                          <a:pt x="383" y="308"/>
                          <a:pt x="384" y="304"/>
                        </a:cubicBezTo>
                        <a:cubicBezTo>
                          <a:pt x="390" y="291"/>
                          <a:pt x="385" y="280"/>
                          <a:pt x="374" y="272"/>
                        </a:cubicBezTo>
                        <a:cubicBezTo>
                          <a:pt x="366" y="269"/>
                          <a:pt x="358" y="267"/>
                          <a:pt x="349" y="269"/>
                        </a:cubicBezTo>
                        <a:cubicBezTo>
                          <a:pt x="343" y="270"/>
                          <a:pt x="337" y="272"/>
                          <a:pt x="331" y="273"/>
                        </a:cubicBezTo>
                        <a:cubicBezTo>
                          <a:pt x="328" y="274"/>
                          <a:pt x="326" y="276"/>
                          <a:pt x="322" y="277"/>
                        </a:cubicBezTo>
                        <a:cubicBezTo>
                          <a:pt x="322" y="272"/>
                          <a:pt x="319" y="270"/>
                          <a:pt x="316" y="267"/>
                        </a:cubicBezTo>
                        <a:cubicBezTo>
                          <a:pt x="314" y="265"/>
                          <a:pt x="311" y="263"/>
                          <a:pt x="309" y="261"/>
                        </a:cubicBezTo>
                        <a:cubicBezTo>
                          <a:pt x="304" y="257"/>
                          <a:pt x="298" y="256"/>
                          <a:pt x="292" y="258"/>
                        </a:cubicBezTo>
                        <a:cubicBezTo>
                          <a:pt x="289" y="259"/>
                          <a:pt x="287" y="259"/>
                          <a:pt x="285" y="260"/>
                        </a:cubicBezTo>
                        <a:cubicBezTo>
                          <a:pt x="282" y="260"/>
                          <a:pt x="280" y="261"/>
                          <a:pt x="278" y="263"/>
                        </a:cubicBezTo>
                        <a:cubicBezTo>
                          <a:pt x="276" y="265"/>
                          <a:pt x="274" y="266"/>
                          <a:pt x="272" y="269"/>
                        </a:cubicBezTo>
                        <a:cubicBezTo>
                          <a:pt x="267" y="261"/>
                          <a:pt x="260" y="256"/>
                          <a:pt x="252" y="253"/>
                        </a:cubicBezTo>
                        <a:cubicBezTo>
                          <a:pt x="248" y="251"/>
                          <a:pt x="245" y="251"/>
                          <a:pt x="241" y="252"/>
                        </a:cubicBezTo>
                        <a:cubicBezTo>
                          <a:pt x="235" y="253"/>
                          <a:pt x="228" y="254"/>
                          <a:pt x="222" y="256"/>
                        </a:cubicBezTo>
                        <a:cubicBezTo>
                          <a:pt x="218" y="257"/>
                          <a:pt x="214" y="259"/>
                          <a:pt x="212" y="262"/>
                        </a:cubicBezTo>
                        <a:cubicBezTo>
                          <a:pt x="210" y="264"/>
                          <a:pt x="208" y="266"/>
                          <a:pt x="206" y="268"/>
                        </a:cubicBezTo>
                        <a:cubicBezTo>
                          <a:pt x="203" y="266"/>
                          <a:pt x="200" y="264"/>
                          <a:pt x="197" y="261"/>
                        </a:cubicBezTo>
                        <a:cubicBezTo>
                          <a:pt x="194" y="258"/>
                          <a:pt x="190" y="256"/>
                          <a:pt x="186" y="255"/>
                        </a:cubicBezTo>
                        <a:cubicBezTo>
                          <a:pt x="183" y="254"/>
                          <a:pt x="180" y="253"/>
                          <a:pt x="177" y="253"/>
                        </a:cubicBezTo>
                        <a:cubicBezTo>
                          <a:pt x="174" y="252"/>
                          <a:pt x="171" y="252"/>
                          <a:pt x="168" y="252"/>
                        </a:cubicBezTo>
                        <a:close/>
                        <a:moveTo>
                          <a:pt x="2496" y="826"/>
                        </a:moveTo>
                        <a:cubicBezTo>
                          <a:pt x="2496" y="826"/>
                          <a:pt x="2497" y="826"/>
                          <a:pt x="2497" y="825"/>
                        </a:cubicBezTo>
                        <a:cubicBezTo>
                          <a:pt x="2497" y="825"/>
                          <a:pt x="2496" y="825"/>
                          <a:pt x="2496" y="824"/>
                        </a:cubicBezTo>
                        <a:cubicBezTo>
                          <a:pt x="2496" y="825"/>
                          <a:pt x="2495" y="826"/>
                          <a:pt x="2495" y="826"/>
                        </a:cubicBezTo>
                        <a:cubicBezTo>
                          <a:pt x="2495" y="826"/>
                          <a:pt x="2495" y="826"/>
                          <a:pt x="2496" y="826"/>
                        </a:cubicBezTo>
                        <a:close/>
                        <a:moveTo>
                          <a:pt x="1795" y="44"/>
                        </a:moveTo>
                        <a:cubicBezTo>
                          <a:pt x="1796" y="44"/>
                          <a:pt x="1796" y="43"/>
                          <a:pt x="1796" y="43"/>
                        </a:cubicBezTo>
                        <a:cubicBezTo>
                          <a:pt x="1796" y="43"/>
                          <a:pt x="1796" y="43"/>
                          <a:pt x="1795" y="42"/>
                        </a:cubicBezTo>
                        <a:cubicBezTo>
                          <a:pt x="1795" y="43"/>
                          <a:pt x="1795" y="43"/>
                          <a:pt x="1795" y="43"/>
                        </a:cubicBezTo>
                        <a:cubicBezTo>
                          <a:pt x="1795" y="43"/>
                          <a:pt x="1795" y="44"/>
                          <a:pt x="1795" y="44"/>
                        </a:cubicBezTo>
                        <a:close/>
                      </a:path>
                    </a:pathLst>
                  </a:custGeom>
                  <a:solidFill>
                    <a:srgbClr val="25C6FF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412" name="Freeform 56"/>
                  <p:cNvSpPr>
                    <a:spLocks noEditPoints="1"/>
                  </p:cNvSpPr>
                  <p:nvPr/>
                </p:nvSpPr>
                <p:spPr bwMode="auto">
                  <a:xfrm>
                    <a:off x="142" y="1388"/>
                    <a:ext cx="817" cy="496"/>
                  </a:xfrm>
                  <a:custGeom>
                    <a:avLst/>
                    <a:gdLst>
                      <a:gd name="T0" fmla="*/ 115 w 358"/>
                      <a:gd name="T1" fmla="*/ 2 h 217"/>
                      <a:gd name="T2" fmla="*/ 144 w 358"/>
                      <a:gd name="T3" fmla="*/ 17 h 217"/>
                      <a:gd name="T4" fmla="*/ 179 w 358"/>
                      <a:gd name="T5" fmla="*/ 1 h 217"/>
                      <a:gd name="T6" fmla="*/ 216 w 358"/>
                      <a:gd name="T7" fmla="*/ 12 h 217"/>
                      <a:gd name="T8" fmla="*/ 247 w 358"/>
                      <a:gd name="T9" fmla="*/ 10 h 217"/>
                      <a:gd name="T10" fmla="*/ 269 w 358"/>
                      <a:gd name="T11" fmla="*/ 22 h 217"/>
                      <a:gd name="T12" fmla="*/ 322 w 358"/>
                      <a:gd name="T13" fmla="*/ 53 h 217"/>
                      <a:gd name="T14" fmla="*/ 344 w 358"/>
                      <a:gd name="T15" fmla="*/ 77 h 217"/>
                      <a:gd name="T16" fmla="*/ 353 w 358"/>
                      <a:gd name="T17" fmla="*/ 122 h 217"/>
                      <a:gd name="T18" fmla="*/ 333 w 358"/>
                      <a:gd name="T19" fmla="*/ 153 h 217"/>
                      <a:gd name="T20" fmla="*/ 296 w 358"/>
                      <a:gd name="T21" fmla="*/ 190 h 217"/>
                      <a:gd name="T22" fmla="*/ 260 w 358"/>
                      <a:gd name="T23" fmla="*/ 190 h 217"/>
                      <a:gd name="T24" fmla="*/ 198 w 358"/>
                      <a:gd name="T25" fmla="*/ 215 h 217"/>
                      <a:gd name="T26" fmla="*/ 153 w 358"/>
                      <a:gd name="T27" fmla="*/ 189 h 217"/>
                      <a:gd name="T28" fmla="*/ 69 w 358"/>
                      <a:gd name="T29" fmla="*/ 192 h 217"/>
                      <a:gd name="T30" fmla="*/ 62 w 358"/>
                      <a:gd name="T31" fmla="*/ 173 h 217"/>
                      <a:gd name="T32" fmla="*/ 11 w 358"/>
                      <a:gd name="T33" fmla="*/ 162 h 217"/>
                      <a:gd name="T34" fmla="*/ 6 w 358"/>
                      <a:gd name="T35" fmla="*/ 125 h 217"/>
                      <a:gd name="T36" fmla="*/ 22 w 358"/>
                      <a:gd name="T37" fmla="*/ 104 h 217"/>
                      <a:gd name="T38" fmla="*/ 66 w 358"/>
                      <a:gd name="T39" fmla="*/ 51 h 217"/>
                      <a:gd name="T40" fmla="*/ 67 w 358"/>
                      <a:gd name="T41" fmla="*/ 44 h 217"/>
                      <a:gd name="T42" fmla="*/ 82 w 358"/>
                      <a:gd name="T43" fmla="*/ 199 h 217"/>
                      <a:gd name="T44" fmla="*/ 152 w 358"/>
                      <a:gd name="T45" fmla="*/ 182 h 217"/>
                      <a:gd name="T46" fmla="*/ 167 w 358"/>
                      <a:gd name="T47" fmla="*/ 199 h 217"/>
                      <a:gd name="T48" fmla="*/ 256 w 358"/>
                      <a:gd name="T49" fmla="*/ 183 h 217"/>
                      <a:gd name="T50" fmla="*/ 270 w 358"/>
                      <a:gd name="T51" fmla="*/ 182 h 217"/>
                      <a:gd name="T52" fmla="*/ 320 w 358"/>
                      <a:gd name="T53" fmla="*/ 179 h 217"/>
                      <a:gd name="T54" fmla="*/ 319 w 358"/>
                      <a:gd name="T55" fmla="*/ 136 h 217"/>
                      <a:gd name="T56" fmla="*/ 353 w 358"/>
                      <a:gd name="T57" fmla="*/ 101 h 217"/>
                      <a:gd name="T58" fmla="*/ 314 w 358"/>
                      <a:gd name="T59" fmla="*/ 72 h 217"/>
                      <a:gd name="T60" fmla="*/ 317 w 358"/>
                      <a:gd name="T61" fmla="*/ 49 h 217"/>
                      <a:gd name="T62" fmla="*/ 305 w 358"/>
                      <a:gd name="T63" fmla="*/ 25 h 217"/>
                      <a:gd name="T64" fmla="*/ 260 w 358"/>
                      <a:gd name="T65" fmla="*/ 35 h 217"/>
                      <a:gd name="T66" fmla="*/ 256 w 358"/>
                      <a:gd name="T67" fmla="*/ 27 h 217"/>
                      <a:gd name="T68" fmla="*/ 212 w 358"/>
                      <a:gd name="T69" fmla="*/ 25 h 217"/>
                      <a:gd name="T70" fmla="*/ 198 w 358"/>
                      <a:gd name="T71" fmla="*/ 12 h 217"/>
                      <a:gd name="T72" fmla="*/ 149 w 358"/>
                      <a:gd name="T73" fmla="*/ 20 h 217"/>
                      <a:gd name="T74" fmla="*/ 119 w 358"/>
                      <a:gd name="T75" fmla="*/ 7 h 217"/>
                      <a:gd name="T76" fmla="*/ 75 w 358"/>
                      <a:gd name="T77" fmla="*/ 18 h 217"/>
                      <a:gd name="T78" fmla="*/ 78 w 358"/>
                      <a:gd name="T79" fmla="*/ 51 h 217"/>
                      <a:gd name="T80" fmla="*/ 56 w 358"/>
                      <a:gd name="T81" fmla="*/ 57 h 217"/>
                      <a:gd name="T82" fmla="*/ 25 w 358"/>
                      <a:gd name="T83" fmla="*/ 101 h 217"/>
                      <a:gd name="T84" fmla="*/ 25 w 358"/>
                      <a:gd name="T85" fmla="*/ 115 h 217"/>
                      <a:gd name="T86" fmla="*/ 10 w 358"/>
                      <a:gd name="T87" fmla="*/ 154 h 217"/>
                      <a:gd name="T88" fmla="*/ 77 w 358"/>
                      <a:gd name="T89" fmla="*/ 162 h 217"/>
                      <a:gd name="T90" fmla="*/ 85 w 358"/>
                      <a:gd name="T91" fmla="*/ 166 h 217"/>
                      <a:gd name="T92" fmla="*/ 72 w 358"/>
                      <a:gd name="T93" fmla="*/ 189 h 217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  <a:cxn ang="0">
                        <a:pos x="T72" y="T73"/>
                      </a:cxn>
                      <a:cxn ang="0">
                        <a:pos x="T74" y="T75"/>
                      </a:cxn>
                      <a:cxn ang="0">
                        <a:pos x="T76" y="T77"/>
                      </a:cxn>
                      <a:cxn ang="0">
                        <a:pos x="T78" y="T79"/>
                      </a:cxn>
                      <a:cxn ang="0">
                        <a:pos x="T80" y="T81"/>
                      </a:cxn>
                      <a:cxn ang="0">
                        <a:pos x="T82" y="T83"/>
                      </a:cxn>
                      <a:cxn ang="0">
                        <a:pos x="T84" y="T85"/>
                      </a:cxn>
                      <a:cxn ang="0">
                        <a:pos x="T86" y="T87"/>
                      </a:cxn>
                      <a:cxn ang="0">
                        <a:pos x="T88" y="T89"/>
                      </a:cxn>
                      <a:cxn ang="0">
                        <a:pos x="T90" y="T91"/>
                      </a:cxn>
                      <a:cxn ang="0">
                        <a:pos x="T92" y="T93"/>
                      </a:cxn>
                    </a:cxnLst>
                    <a:rect l="0" t="0" r="r" b="b"/>
                    <a:pathLst>
                      <a:path w="358" h="217">
                        <a:moveTo>
                          <a:pt x="81" y="8"/>
                        </a:moveTo>
                        <a:cubicBezTo>
                          <a:pt x="89" y="5"/>
                          <a:pt x="97" y="2"/>
                          <a:pt x="106" y="1"/>
                        </a:cubicBezTo>
                        <a:cubicBezTo>
                          <a:pt x="109" y="1"/>
                          <a:pt x="112" y="1"/>
                          <a:pt x="115" y="2"/>
                        </a:cubicBezTo>
                        <a:cubicBezTo>
                          <a:pt x="118" y="2"/>
                          <a:pt x="121" y="3"/>
                          <a:pt x="124" y="4"/>
                        </a:cubicBezTo>
                        <a:cubicBezTo>
                          <a:pt x="128" y="5"/>
                          <a:pt x="132" y="7"/>
                          <a:pt x="135" y="10"/>
                        </a:cubicBezTo>
                        <a:cubicBezTo>
                          <a:pt x="138" y="13"/>
                          <a:pt x="141" y="15"/>
                          <a:pt x="144" y="17"/>
                        </a:cubicBezTo>
                        <a:cubicBezTo>
                          <a:pt x="146" y="15"/>
                          <a:pt x="148" y="13"/>
                          <a:pt x="150" y="11"/>
                        </a:cubicBezTo>
                        <a:cubicBezTo>
                          <a:pt x="152" y="8"/>
                          <a:pt x="156" y="6"/>
                          <a:pt x="160" y="5"/>
                        </a:cubicBezTo>
                        <a:cubicBezTo>
                          <a:pt x="166" y="3"/>
                          <a:pt x="173" y="2"/>
                          <a:pt x="179" y="1"/>
                        </a:cubicBezTo>
                        <a:cubicBezTo>
                          <a:pt x="183" y="0"/>
                          <a:pt x="186" y="0"/>
                          <a:pt x="190" y="2"/>
                        </a:cubicBezTo>
                        <a:cubicBezTo>
                          <a:pt x="198" y="5"/>
                          <a:pt x="205" y="10"/>
                          <a:pt x="210" y="18"/>
                        </a:cubicBezTo>
                        <a:cubicBezTo>
                          <a:pt x="212" y="15"/>
                          <a:pt x="214" y="14"/>
                          <a:pt x="216" y="12"/>
                        </a:cubicBezTo>
                        <a:cubicBezTo>
                          <a:pt x="218" y="10"/>
                          <a:pt x="220" y="9"/>
                          <a:pt x="223" y="9"/>
                        </a:cubicBezTo>
                        <a:cubicBezTo>
                          <a:pt x="225" y="8"/>
                          <a:pt x="227" y="8"/>
                          <a:pt x="230" y="7"/>
                        </a:cubicBezTo>
                        <a:cubicBezTo>
                          <a:pt x="236" y="5"/>
                          <a:pt x="242" y="6"/>
                          <a:pt x="247" y="10"/>
                        </a:cubicBezTo>
                        <a:cubicBezTo>
                          <a:pt x="249" y="12"/>
                          <a:pt x="252" y="14"/>
                          <a:pt x="254" y="16"/>
                        </a:cubicBezTo>
                        <a:cubicBezTo>
                          <a:pt x="257" y="19"/>
                          <a:pt x="260" y="21"/>
                          <a:pt x="260" y="26"/>
                        </a:cubicBezTo>
                        <a:cubicBezTo>
                          <a:pt x="264" y="25"/>
                          <a:pt x="266" y="23"/>
                          <a:pt x="269" y="22"/>
                        </a:cubicBezTo>
                        <a:cubicBezTo>
                          <a:pt x="275" y="21"/>
                          <a:pt x="281" y="19"/>
                          <a:pt x="287" y="18"/>
                        </a:cubicBezTo>
                        <a:cubicBezTo>
                          <a:pt x="296" y="16"/>
                          <a:pt x="304" y="18"/>
                          <a:pt x="312" y="21"/>
                        </a:cubicBezTo>
                        <a:cubicBezTo>
                          <a:pt x="323" y="29"/>
                          <a:pt x="328" y="40"/>
                          <a:pt x="322" y="53"/>
                        </a:cubicBezTo>
                        <a:cubicBezTo>
                          <a:pt x="321" y="57"/>
                          <a:pt x="319" y="60"/>
                          <a:pt x="317" y="63"/>
                        </a:cubicBezTo>
                        <a:cubicBezTo>
                          <a:pt x="318" y="64"/>
                          <a:pt x="319" y="65"/>
                          <a:pt x="320" y="65"/>
                        </a:cubicBezTo>
                        <a:cubicBezTo>
                          <a:pt x="329" y="68"/>
                          <a:pt x="337" y="71"/>
                          <a:pt x="344" y="77"/>
                        </a:cubicBezTo>
                        <a:cubicBezTo>
                          <a:pt x="350" y="81"/>
                          <a:pt x="355" y="87"/>
                          <a:pt x="356" y="95"/>
                        </a:cubicBezTo>
                        <a:cubicBezTo>
                          <a:pt x="357" y="101"/>
                          <a:pt x="358" y="107"/>
                          <a:pt x="356" y="113"/>
                        </a:cubicBezTo>
                        <a:cubicBezTo>
                          <a:pt x="356" y="117"/>
                          <a:pt x="355" y="119"/>
                          <a:pt x="353" y="122"/>
                        </a:cubicBezTo>
                        <a:cubicBezTo>
                          <a:pt x="349" y="126"/>
                          <a:pt x="345" y="131"/>
                          <a:pt x="340" y="133"/>
                        </a:cubicBezTo>
                        <a:cubicBezTo>
                          <a:pt x="336" y="135"/>
                          <a:pt x="332" y="137"/>
                          <a:pt x="328" y="140"/>
                        </a:cubicBezTo>
                        <a:cubicBezTo>
                          <a:pt x="329" y="144"/>
                          <a:pt x="331" y="149"/>
                          <a:pt x="333" y="153"/>
                        </a:cubicBezTo>
                        <a:cubicBezTo>
                          <a:pt x="334" y="156"/>
                          <a:pt x="335" y="158"/>
                          <a:pt x="335" y="161"/>
                        </a:cubicBezTo>
                        <a:cubicBezTo>
                          <a:pt x="334" y="172"/>
                          <a:pt x="329" y="181"/>
                          <a:pt x="318" y="186"/>
                        </a:cubicBezTo>
                        <a:cubicBezTo>
                          <a:pt x="311" y="189"/>
                          <a:pt x="304" y="191"/>
                          <a:pt x="296" y="190"/>
                        </a:cubicBezTo>
                        <a:cubicBezTo>
                          <a:pt x="291" y="190"/>
                          <a:pt x="285" y="190"/>
                          <a:pt x="280" y="189"/>
                        </a:cubicBezTo>
                        <a:cubicBezTo>
                          <a:pt x="274" y="188"/>
                          <a:pt x="268" y="187"/>
                          <a:pt x="262" y="185"/>
                        </a:cubicBezTo>
                        <a:cubicBezTo>
                          <a:pt x="260" y="186"/>
                          <a:pt x="260" y="189"/>
                          <a:pt x="260" y="190"/>
                        </a:cubicBezTo>
                        <a:cubicBezTo>
                          <a:pt x="259" y="198"/>
                          <a:pt x="254" y="202"/>
                          <a:pt x="248" y="205"/>
                        </a:cubicBezTo>
                        <a:cubicBezTo>
                          <a:pt x="243" y="207"/>
                          <a:pt x="238" y="208"/>
                          <a:pt x="234" y="211"/>
                        </a:cubicBezTo>
                        <a:cubicBezTo>
                          <a:pt x="222" y="217"/>
                          <a:pt x="210" y="216"/>
                          <a:pt x="198" y="215"/>
                        </a:cubicBezTo>
                        <a:cubicBezTo>
                          <a:pt x="187" y="214"/>
                          <a:pt x="177" y="210"/>
                          <a:pt x="168" y="205"/>
                        </a:cubicBezTo>
                        <a:cubicBezTo>
                          <a:pt x="164" y="202"/>
                          <a:pt x="161" y="199"/>
                          <a:pt x="158" y="195"/>
                        </a:cubicBezTo>
                        <a:cubicBezTo>
                          <a:pt x="156" y="193"/>
                          <a:pt x="155" y="191"/>
                          <a:pt x="153" y="189"/>
                        </a:cubicBezTo>
                        <a:cubicBezTo>
                          <a:pt x="145" y="193"/>
                          <a:pt x="137" y="197"/>
                          <a:pt x="129" y="200"/>
                        </a:cubicBezTo>
                        <a:cubicBezTo>
                          <a:pt x="117" y="205"/>
                          <a:pt x="105" y="207"/>
                          <a:pt x="93" y="206"/>
                        </a:cubicBezTo>
                        <a:cubicBezTo>
                          <a:pt x="83" y="205"/>
                          <a:pt x="75" y="200"/>
                          <a:pt x="69" y="192"/>
                        </a:cubicBezTo>
                        <a:cubicBezTo>
                          <a:pt x="66" y="187"/>
                          <a:pt x="66" y="182"/>
                          <a:pt x="67" y="177"/>
                        </a:cubicBezTo>
                        <a:cubicBezTo>
                          <a:pt x="67" y="176"/>
                          <a:pt x="68" y="174"/>
                          <a:pt x="69" y="171"/>
                        </a:cubicBezTo>
                        <a:cubicBezTo>
                          <a:pt x="66" y="172"/>
                          <a:pt x="64" y="173"/>
                          <a:pt x="62" y="173"/>
                        </a:cubicBezTo>
                        <a:cubicBezTo>
                          <a:pt x="55" y="175"/>
                          <a:pt x="47" y="174"/>
                          <a:pt x="39" y="174"/>
                        </a:cubicBezTo>
                        <a:cubicBezTo>
                          <a:pt x="36" y="174"/>
                          <a:pt x="32" y="173"/>
                          <a:pt x="28" y="172"/>
                        </a:cubicBezTo>
                        <a:cubicBezTo>
                          <a:pt x="21" y="171"/>
                          <a:pt x="16" y="167"/>
                          <a:pt x="11" y="162"/>
                        </a:cubicBezTo>
                        <a:cubicBezTo>
                          <a:pt x="10" y="161"/>
                          <a:pt x="9" y="160"/>
                          <a:pt x="8" y="158"/>
                        </a:cubicBezTo>
                        <a:cubicBezTo>
                          <a:pt x="2" y="152"/>
                          <a:pt x="0" y="144"/>
                          <a:pt x="1" y="136"/>
                        </a:cubicBezTo>
                        <a:cubicBezTo>
                          <a:pt x="2" y="132"/>
                          <a:pt x="4" y="128"/>
                          <a:pt x="6" y="125"/>
                        </a:cubicBezTo>
                        <a:cubicBezTo>
                          <a:pt x="10" y="118"/>
                          <a:pt x="16" y="114"/>
                          <a:pt x="22" y="110"/>
                        </a:cubicBezTo>
                        <a:cubicBezTo>
                          <a:pt x="24" y="110"/>
                          <a:pt x="25" y="109"/>
                          <a:pt x="27" y="108"/>
                        </a:cubicBezTo>
                        <a:cubicBezTo>
                          <a:pt x="25" y="106"/>
                          <a:pt x="23" y="105"/>
                          <a:pt x="22" y="104"/>
                        </a:cubicBezTo>
                        <a:cubicBezTo>
                          <a:pt x="11" y="95"/>
                          <a:pt x="10" y="84"/>
                          <a:pt x="16" y="72"/>
                        </a:cubicBezTo>
                        <a:cubicBezTo>
                          <a:pt x="20" y="66"/>
                          <a:pt x="26" y="61"/>
                          <a:pt x="32" y="58"/>
                        </a:cubicBezTo>
                        <a:cubicBezTo>
                          <a:pt x="43" y="53"/>
                          <a:pt x="54" y="52"/>
                          <a:pt x="66" y="51"/>
                        </a:cubicBezTo>
                        <a:cubicBezTo>
                          <a:pt x="67" y="51"/>
                          <a:pt x="68" y="51"/>
                          <a:pt x="68" y="50"/>
                        </a:cubicBezTo>
                        <a:cubicBezTo>
                          <a:pt x="69" y="50"/>
                          <a:pt x="69" y="50"/>
                          <a:pt x="69" y="50"/>
                        </a:cubicBezTo>
                        <a:cubicBezTo>
                          <a:pt x="70" y="47"/>
                          <a:pt x="68" y="46"/>
                          <a:pt x="67" y="44"/>
                        </a:cubicBezTo>
                        <a:cubicBezTo>
                          <a:pt x="62" y="36"/>
                          <a:pt x="63" y="22"/>
                          <a:pt x="71" y="16"/>
                        </a:cubicBezTo>
                        <a:cubicBezTo>
                          <a:pt x="74" y="13"/>
                          <a:pt x="77" y="10"/>
                          <a:pt x="81" y="8"/>
                        </a:cubicBezTo>
                        <a:close/>
                        <a:moveTo>
                          <a:pt x="82" y="199"/>
                        </a:moveTo>
                        <a:cubicBezTo>
                          <a:pt x="90" y="202"/>
                          <a:pt x="98" y="203"/>
                          <a:pt x="106" y="202"/>
                        </a:cubicBezTo>
                        <a:cubicBezTo>
                          <a:pt x="118" y="201"/>
                          <a:pt x="129" y="196"/>
                          <a:pt x="140" y="190"/>
                        </a:cubicBezTo>
                        <a:cubicBezTo>
                          <a:pt x="144" y="187"/>
                          <a:pt x="148" y="185"/>
                          <a:pt x="152" y="182"/>
                        </a:cubicBezTo>
                        <a:cubicBezTo>
                          <a:pt x="154" y="181"/>
                          <a:pt x="156" y="181"/>
                          <a:pt x="157" y="184"/>
                        </a:cubicBezTo>
                        <a:cubicBezTo>
                          <a:pt x="157" y="184"/>
                          <a:pt x="157" y="185"/>
                          <a:pt x="157" y="185"/>
                        </a:cubicBezTo>
                        <a:cubicBezTo>
                          <a:pt x="160" y="190"/>
                          <a:pt x="162" y="195"/>
                          <a:pt x="167" y="199"/>
                        </a:cubicBezTo>
                        <a:cubicBezTo>
                          <a:pt x="179" y="208"/>
                          <a:pt x="194" y="211"/>
                          <a:pt x="208" y="212"/>
                        </a:cubicBezTo>
                        <a:cubicBezTo>
                          <a:pt x="224" y="212"/>
                          <a:pt x="238" y="207"/>
                          <a:pt x="250" y="197"/>
                        </a:cubicBezTo>
                        <a:cubicBezTo>
                          <a:pt x="255" y="194"/>
                          <a:pt x="257" y="189"/>
                          <a:pt x="256" y="183"/>
                        </a:cubicBezTo>
                        <a:cubicBezTo>
                          <a:pt x="255" y="182"/>
                          <a:pt x="255" y="180"/>
                          <a:pt x="255" y="179"/>
                        </a:cubicBezTo>
                        <a:cubicBezTo>
                          <a:pt x="257" y="179"/>
                          <a:pt x="259" y="179"/>
                          <a:pt x="261" y="179"/>
                        </a:cubicBezTo>
                        <a:cubicBezTo>
                          <a:pt x="264" y="180"/>
                          <a:pt x="267" y="181"/>
                          <a:pt x="270" y="182"/>
                        </a:cubicBezTo>
                        <a:cubicBezTo>
                          <a:pt x="280" y="185"/>
                          <a:pt x="290" y="185"/>
                          <a:pt x="300" y="185"/>
                        </a:cubicBezTo>
                        <a:cubicBezTo>
                          <a:pt x="302" y="185"/>
                          <a:pt x="305" y="185"/>
                          <a:pt x="307" y="184"/>
                        </a:cubicBezTo>
                        <a:cubicBezTo>
                          <a:pt x="312" y="183"/>
                          <a:pt x="317" y="182"/>
                          <a:pt x="320" y="179"/>
                        </a:cubicBezTo>
                        <a:cubicBezTo>
                          <a:pt x="328" y="173"/>
                          <a:pt x="332" y="161"/>
                          <a:pt x="328" y="151"/>
                        </a:cubicBezTo>
                        <a:cubicBezTo>
                          <a:pt x="326" y="147"/>
                          <a:pt x="324" y="143"/>
                          <a:pt x="321" y="141"/>
                        </a:cubicBezTo>
                        <a:cubicBezTo>
                          <a:pt x="319" y="140"/>
                          <a:pt x="318" y="139"/>
                          <a:pt x="319" y="136"/>
                        </a:cubicBezTo>
                        <a:cubicBezTo>
                          <a:pt x="322" y="135"/>
                          <a:pt x="326" y="134"/>
                          <a:pt x="329" y="133"/>
                        </a:cubicBezTo>
                        <a:cubicBezTo>
                          <a:pt x="334" y="131"/>
                          <a:pt x="339" y="128"/>
                          <a:pt x="343" y="124"/>
                        </a:cubicBezTo>
                        <a:cubicBezTo>
                          <a:pt x="350" y="118"/>
                          <a:pt x="352" y="110"/>
                          <a:pt x="353" y="101"/>
                        </a:cubicBezTo>
                        <a:cubicBezTo>
                          <a:pt x="353" y="97"/>
                          <a:pt x="353" y="94"/>
                          <a:pt x="350" y="91"/>
                        </a:cubicBezTo>
                        <a:cubicBezTo>
                          <a:pt x="343" y="81"/>
                          <a:pt x="334" y="73"/>
                          <a:pt x="321" y="73"/>
                        </a:cubicBezTo>
                        <a:cubicBezTo>
                          <a:pt x="318" y="73"/>
                          <a:pt x="316" y="73"/>
                          <a:pt x="314" y="72"/>
                        </a:cubicBezTo>
                        <a:cubicBezTo>
                          <a:pt x="311" y="71"/>
                          <a:pt x="310" y="70"/>
                          <a:pt x="310" y="67"/>
                        </a:cubicBezTo>
                        <a:cubicBezTo>
                          <a:pt x="310" y="65"/>
                          <a:pt x="311" y="64"/>
                          <a:pt x="311" y="63"/>
                        </a:cubicBezTo>
                        <a:cubicBezTo>
                          <a:pt x="313" y="58"/>
                          <a:pt x="315" y="54"/>
                          <a:pt x="317" y="49"/>
                        </a:cubicBezTo>
                        <a:cubicBezTo>
                          <a:pt x="318" y="45"/>
                          <a:pt x="319" y="41"/>
                          <a:pt x="318" y="37"/>
                        </a:cubicBezTo>
                        <a:cubicBezTo>
                          <a:pt x="317" y="32"/>
                          <a:pt x="314" y="29"/>
                          <a:pt x="310" y="26"/>
                        </a:cubicBezTo>
                        <a:cubicBezTo>
                          <a:pt x="309" y="26"/>
                          <a:pt x="307" y="25"/>
                          <a:pt x="305" y="25"/>
                        </a:cubicBezTo>
                        <a:cubicBezTo>
                          <a:pt x="300" y="24"/>
                          <a:pt x="295" y="23"/>
                          <a:pt x="290" y="23"/>
                        </a:cubicBezTo>
                        <a:cubicBezTo>
                          <a:pt x="281" y="23"/>
                          <a:pt x="272" y="25"/>
                          <a:pt x="264" y="32"/>
                        </a:cubicBezTo>
                        <a:cubicBezTo>
                          <a:pt x="263" y="33"/>
                          <a:pt x="262" y="34"/>
                          <a:pt x="260" y="35"/>
                        </a:cubicBezTo>
                        <a:cubicBezTo>
                          <a:pt x="259" y="34"/>
                          <a:pt x="259" y="34"/>
                          <a:pt x="258" y="33"/>
                        </a:cubicBezTo>
                        <a:cubicBezTo>
                          <a:pt x="258" y="32"/>
                          <a:pt x="257" y="32"/>
                          <a:pt x="257" y="31"/>
                        </a:cubicBezTo>
                        <a:cubicBezTo>
                          <a:pt x="256" y="29"/>
                          <a:pt x="256" y="28"/>
                          <a:pt x="256" y="27"/>
                        </a:cubicBezTo>
                        <a:cubicBezTo>
                          <a:pt x="253" y="20"/>
                          <a:pt x="248" y="15"/>
                          <a:pt x="240" y="14"/>
                        </a:cubicBezTo>
                        <a:cubicBezTo>
                          <a:pt x="234" y="13"/>
                          <a:pt x="227" y="13"/>
                          <a:pt x="221" y="16"/>
                        </a:cubicBezTo>
                        <a:cubicBezTo>
                          <a:pt x="216" y="18"/>
                          <a:pt x="213" y="20"/>
                          <a:pt x="212" y="25"/>
                        </a:cubicBezTo>
                        <a:cubicBezTo>
                          <a:pt x="212" y="25"/>
                          <a:pt x="211" y="26"/>
                          <a:pt x="210" y="26"/>
                        </a:cubicBezTo>
                        <a:cubicBezTo>
                          <a:pt x="210" y="25"/>
                          <a:pt x="209" y="25"/>
                          <a:pt x="208" y="24"/>
                        </a:cubicBezTo>
                        <a:cubicBezTo>
                          <a:pt x="206" y="20"/>
                          <a:pt x="202" y="16"/>
                          <a:pt x="198" y="12"/>
                        </a:cubicBezTo>
                        <a:cubicBezTo>
                          <a:pt x="189" y="5"/>
                          <a:pt x="180" y="4"/>
                          <a:pt x="170" y="8"/>
                        </a:cubicBezTo>
                        <a:cubicBezTo>
                          <a:pt x="166" y="10"/>
                          <a:pt x="162" y="11"/>
                          <a:pt x="158" y="13"/>
                        </a:cubicBezTo>
                        <a:cubicBezTo>
                          <a:pt x="154" y="15"/>
                          <a:pt x="151" y="17"/>
                          <a:pt x="149" y="20"/>
                        </a:cubicBezTo>
                        <a:cubicBezTo>
                          <a:pt x="148" y="21"/>
                          <a:pt x="147" y="22"/>
                          <a:pt x="146" y="23"/>
                        </a:cubicBezTo>
                        <a:cubicBezTo>
                          <a:pt x="144" y="22"/>
                          <a:pt x="141" y="20"/>
                          <a:pt x="139" y="19"/>
                        </a:cubicBezTo>
                        <a:cubicBezTo>
                          <a:pt x="133" y="14"/>
                          <a:pt x="126" y="9"/>
                          <a:pt x="119" y="7"/>
                        </a:cubicBezTo>
                        <a:cubicBezTo>
                          <a:pt x="117" y="7"/>
                          <a:pt x="116" y="6"/>
                          <a:pt x="115" y="6"/>
                        </a:cubicBezTo>
                        <a:cubicBezTo>
                          <a:pt x="102" y="5"/>
                          <a:pt x="90" y="8"/>
                          <a:pt x="79" y="14"/>
                        </a:cubicBezTo>
                        <a:cubicBezTo>
                          <a:pt x="77" y="15"/>
                          <a:pt x="76" y="17"/>
                          <a:pt x="75" y="18"/>
                        </a:cubicBezTo>
                        <a:cubicBezTo>
                          <a:pt x="69" y="25"/>
                          <a:pt x="69" y="32"/>
                          <a:pt x="70" y="39"/>
                        </a:cubicBezTo>
                        <a:cubicBezTo>
                          <a:pt x="70" y="43"/>
                          <a:pt x="72" y="47"/>
                          <a:pt x="75" y="49"/>
                        </a:cubicBezTo>
                        <a:cubicBezTo>
                          <a:pt x="76" y="50"/>
                          <a:pt x="77" y="50"/>
                          <a:pt x="78" y="51"/>
                        </a:cubicBezTo>
                        <a:cubicBezTo>
                          <a:pt x="79" y="52"/>
                          <a:pt x="79" y="53"/>
                          <a:pt x="79" y="55"/>
                        </a:cubicBezTo>
                        <a:cubicBezTo>
                          <a:pt x="73" y="55"/>
                          <a:pt x="67" y="57"/>
                          <a:pt x="61" y="56"/>
                        </a:cubicBezTo>
                        <a:cubicBezTo>
                          <a:pt x="59" y="56"/>
                          <a:pt x="58" y="57"/>
                          <a:pt x="56" y="57"/>
                        </a:cubicBezTo>
                        <a:cubicBezTo>
                          <a:pt x="46" y="58"/>
                          <a:pt x="37" y="63"/>
                          <a:pt x="27" y="68"/>
                        </a:cubicBezTo>
                        <a:cubicBezTo>
                          <a:pt x="25" y="69"/>
                          <a:pt x="23" y="71"/>
                          <a:pt x="22" y="73"/>
                        </a:cubicBezTo>
                        <a:cubicBezTo>
                          <a:pt x="13" y="82"/>
                          <a:pt x="16" y="96"/>
                          <a:pt x="25" y="101"/>
                        </a:cubicBezTo>
                        <a:cubicBezTo>
                          <a:pt x="28" y="103"/>
                          <a:pt x="31" y="104"/>
                          <a:pt x="34" y="105"/>
                        </a:cubicBezTo>
                        <a:cubicBezTo>
                          <a:pt x="37" y="107"/>
                          <a:pt x="37" y="107"/>
                          <a:pt x="37" y="112"/>
                        </a:cubicBezTo>
                        <a:cubicBezTo>
                          <a:pt x="31" y="112"/>
                          <a:pt x="30" y="113"/>
                          <a:pt x="25" y="115"/>
                        </a:cubicBezTo>
                        <a:cubicBezTo>
                          <a:pt x="22" y="117"/>
                          <a:pt x="19" y="119"/>
                          <a:pt x="16" y="121"/>
                        </a:cubicBezTo>
                        <a:cubicBezTo>
                          <a:pt x="8" y="127"/>
                          <a:pt x="4" y="135"/>
                          <a:pt x="5" y="145"/>
                        </a:cubicBezTo>
                        <a:cubicBezTo>
                          <a:pt x="6" y="148"/>
                          <a:pt x="8" y="151"/>
                          <a:pt x="10" y="154"/>
                        </a:cubicBezTo>
                        <a:cubicBezTo>
                          <a:pt x="16" y="163"/>
                          <a:pt x="25" y="168"/>
                          <a:pt x="36" y="169"/>
                        </a:cubicBezTo>
                        <a:cubicBezTo>
                          <a:pt x="41" y="170"/>
                          <a:pt x="45" y="169"/>
                          <a:pt x="50" y="169"/>
                        </a:cubicBezTo>
                        <a:cubicBezTo>
                          <a:pt x="59" y="168"/>
                          <a:pt x="69" y="166"/>
                          <a:pt x="77" y="162"/>
                        </a:cubicBezTo>
                        <a:cubicBezTo>
                          <a:pt x="79" y="161"/>
                          <a:pt x="80" y="161"/>
                          <a:pt x="82" y="160"/>
                        </a:cubicBezTo>
                        <a:cubicBezTo>
                          <a:pt x="83" y="160"/>
                          <a:pt x="84" y="161"/>
                          <a:pt x="85" y="162"/>
                        </a:cubicBezTo>
                        <a:cubicBezTo>
                          <a:pt x="85" y="163"/>
                          <a:pt x="85" y="164"/>
                          <a:pt x="85" y="166"/>
                        </a:cubicBezTo>
                        <a:cubicBezTo>
                          <a:pt x="81" y="166"/>
                          <a:pt x="77" y="166"/>
                          <a:pt x="75" y="169"/>
                        </a:cubicBezTo>
                        <a:cubicBezTo>
                          <a:pt x="73" y="173"/>
                          <a:pt x="71" y="176"/>
                          <a:pt x="71" y="181"/>
                        </a:cubicBezTo>
                        <a:cubicBezTo>
                          <a:pt x="71" y="183"/>
                          <a:pt x="70" y="186"/>
                          <a:pt x="72" y="189"/>
                        </a:cubicBezTo>
                        <a:cubicBezTo>
                          <a:pt x="75" y="193"/>
                          <a:pt x="78" y="196"/>
                          <a:pt x="82" y="199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413" name="Freeform 57"/>
                  <p:cNvSpPr>
                    <a:spLocks noEditPoints="1"/>
                  </p:cNvSpPr>
                  <p:nvPr/>
                </p:nvSpPr>
                <p:spPr bwMode="auto">
                  <a:xfrm>
                    <a:off x="0" y="954"/>
                    <a:ext cx="5746" cy="2457"/>
                  </a:xfrm>
                  <a:custGeom>
                    <a:avLst/>
                    <a:gdLst>
                      <a:gd name="T0" fmla="*/ 2021 w 2523"/>
                      <a:gd name="T1" fmla="*/ 628 h 1075"/>
                      <a:gd name="T2" fmla="*/ 1969 w 2523"/>
                      <a:gd name="T3" fmla="*/ 100 h 1075"/>
                      <a:gd name="T4" fmla="*/ 1949 w 2523"/>
                      <a:gd name="T5" fmla="*/ 507 h 1075"/>
                      <a:gd name="T6" fmla="*/ 1926 w 2523"/>
                      <a:gd name="T7" fmla="*/ 113 h 1075"/>
                      <a:gd name="T8" fmla="*/ 1833 w 2523"/>
                      <a:gd name="T9" fmla="*/ 422 h 1075"/>
                      <a:gd name="T10" fmla="*/ 1866 w 2523"/>
                      <a:gd name="T11" fmla="*/ 153 h 1075"/>
                      <a:gd name="T12" fmla="*/ 970 w 2523"/>
                      <a:gd name="T13" fmla="*/ 480 h 1075"/>
                      <a:gd name="T14" fmla="*/ 598 w 2523"/>
                      <a:gd name="T15" fmla="*/ 886 h 1075"/>
                      <a:gd name="T16" fmla="*/ 675 w 2523"/>
                      <a:gd name="T17" fmla="*/ 774 h 1075"/>
                      <a:gd name="T18" fmla="*/ 522 w 2523"/>
                      <a:gd name="T19" fmla="*/ 669 h 1075"/>
                      <a:gd name="T20" fmla="*/ 2192 w 2523"/>
                      <a:gd name="T21" fmla="*/ 248 h 1075"/>
                      <a:gd name="T22" fmla="*/ 2343 w 2523"/>
                      <a:gd name="T23" fmla="*/ 406 h 1075"/>
                      <a:gd name="T24" fmla="*/ 2288 w 2523"/>
                      <a:gd name="T25" fmla="*/ 509 h 1075"/>
                      <a:gd name="T26" fmla="*/ 2173 w 2523"/>
                      <a:gd name="T27" fmla="*/ 199 h 1075"/>
                      <a:gd name="T28" fmla="*/ 2173 w 2523"/>
                      <a:gd name="T29" fmla="*/ 619 h 1075"/>
                      <a:gd name="T30" fmla="*/ 2059 w 2523"/>
                      <a:gd name="T31" fmla="*/ 501 h 1075"/>
                      <a:gd name="T32" fmla="*/ 2000 w 2523"/>
                      <a:gd name="T33" fmla="*/ 103 h 1075"/>
                      <a:gd name="T34" fmla="*/ 1806 w 2523"/>
                      <a:gd name="T35" fmla="*/ 306 h 1075"/>
                      <a:gd name="T36" fmla="*/ 2101 w 2523"/>
                      <a:gd name="T37" fmla="*/ 470 h 1075"/>
                      <a:gd name="T38" fmla="*/ 2107 w 2523"/>
                      <a:gd name="T39" fmla="*/ 128 h 1075"/>
                      <a:gd name="T40" fmla="*/ 1815 w 2523"/>
                      <a:gd name="T41" fmla="*/ 230 h 1075"/>
                      <a:gd name="T42" fmla="*/ 1541 w 2523"/>
                      <a:gd name="T43" fmla="*/ 586 h 1075"/>
                      <a:gd name="T44" fmla="*/ 1621 w 2523"/>
                      <a:gd name="T45" fmla="*/ 696 h 1075"/>
                      <a:gd name="T46" fmla="*/ 1686 w 2523"/>
                      <a:gd name="T47" fmla="*/ 920 h 1075"/>
                      <a:gd name="T48" fmla="*/ 1791 w 2523"/>
                      <a:gd name="T49" fmla="*/ 788 h 1075"/>
                      <a:gd name="T50" fmla="*/ 1871 w 2523"/>
                      <a:gd name="T51" fmla="*/ 619 h 1075"/>
                      <a:gd name="T52" fmla="*/ 1790 w 2523"/>
                      <a:gd name="T53" fmla="*/ 455 h 1075"/>
                      <a:gd name="T54" fmla="*/ 1631 w 2523"/>
                      <a:gd name="T55" fmla="*/ 462 h 1075"/>
                      <a:gd name="T56" fmla="*/ 1141 w 2523"/>
                      <a:gd name="T57" fmla="*/ 915 h 1075"/>
                      <a:gd name="T58" fmla="*/ 1344 w 2523"/>
                      <a:gd name="T59" fmla="*/ 585 h 1075"/>
                      <a:gd name="T60" fmla="*/ 1086 w 2523"/>
                      <a:gd name="T61" fmla="*/ 524 h 1075"/>
                      <a:gd name="T62" fmla="*/ 931 w 2523"/>
                      <a:gd name="T63" fmla="*/ 893 h 1075"/>
                      <a:gd name="T64" fmla="*/ 390 w 2523"/>
                      <a:gd name="T65" fmla="*/ 887 h 1075"/>
                      <a:gd name="T66" fmla="*/ 503 w 2523"/>
                      <a:gd name="T67" fmla="*/ 727 h 1075"/>
                      <a:gd name="T68" fmla="*/ 691 w 2523"/>
                      <a:gd name="T69" fmla="*/ 763 h 1075"/>
                      <a:gd name="T70" fmla="*/ 874 w 2523"/>
                      <a:gd name="T71" fmla="*/ 888 h 1075"/>
                      <a:gd name="T72" fmla="*/ 916 w 2523"/>
                      <a:gd name="T73" fmla="*/ 618 h 1075"/>
                      <a:gd name="T74" fmla="*/ 967 w 2523"/>
                      <a:gd name="T75" fmla="*/ 474 h 1075"/>
                      <a:gd name="T76" fmla="*/ 1318 w 2523"/>
                      <a:gd name="T77" fmla="*/ 562 h 1075"/>
                      <a:gd name="T78" fmla="*/ 1355 w 2523"/>
                      <a:gd name="T79" fmla="*/ 788 h 1075"/>
                      <a:gd name="T80" fmla="*/ 1681 w 2523"/>
                      <a:gd name="T81" fmla="*/ 885 h 1075"/>
                      <a:gd name="T82" fmla="*/ 1531 w 2523"/>
                      <a:gd name="T83" fmla="*/ 591 h 1075"/>
                      <a:gd name="T84" fmla="*/ 1701 w 2523"/>
                      <a:gd name="T85" fmla="*/ 349 h 1075"/>
                      <a:gd name="T86" fmla="*/ 1649 w 2523"/>
                      <a:gd name="T87" fmla="*/ 243 h 1075"/>
                      <a:gd name="T88" fmla="*/ 1687 w 2523"/>
                      <a:gd name="T89" fmla="*/ 116 h 1075"/>
                      <a:gd name="T90" fmla="*/ 1933 w 2523"/>
                      <a:gd name="T91" fmla="*/ 105 h 1075"/>
                      <a:gd name="T92" fmla="*/ 2106 w 2523"/>
                      <a:gd name="T93" fmla="*/ 113 h 1075"/>
                      <a:gd name="T94" fmla="*/ 2208 w 2523"/>
                      <a:gd name="T95" fmla="*/ 199 h 1075"/>
                      <a:gd name="T96" fmla="*/ 2228 w 2523"/>
                      <a:gd name="T97" fmla="*/ 308 h 1075"/>
                      <a:gd name="T98" fmla="*/ 2304 w 2523"/>
                      <a:gd name="T99" fmla="*/ 489 h 1075"/>
                      <a:gd name="T100" fmla="*/ 2138 w 2523"/>
                      <a:gd name="T101" fmla="*/ 469 h 1075"/>
                      <a:gd name="T102" fmla="*/ 2030 w 2523"/>
                      <a:gd name="T103" fmla="*/ 614 h 1075"/>
                      <a:gd name="T104" fmla="*/ 1895 w 2523"/>
                      <a:gd name="T105" fmla="*/ 610 h 1075"/>
                      <a:gd name="T106" fmla="*/ 1784 w 2523"/>
                      <a:gd name="T107" fmla="*/ 792 h 1075"/>
                      <a:gd name="T108" fmla="*/ 1781 w 2523"/>
                      <a:gd name="T109" fmla="*/ 930 h 1075"/>
                      <a:gd name="T110" fmla="*/ 2234 w 2523"/>
                      <a:gd name="T111" fmla="*/ 892 h 1075"/>
                      <a:gd name="T112" fmla="*/ 2523 w 2523"/>
                      <a:gd name="T113" fmla="*/ 894 h 1075"/>
                      <a:gd name="T114" fmla="*/ 2107 w 2523"/>
                      <a:gd name="T115" fmla="*/ 901 h 1075"/>
                      <a:gd name="T116" fmla="*/ 1569 w 2523"/>
                      <a:gd name="T117" fmla="*/ 928 h 1075"/>
                      <a:gd name="T118" fmla="*/ 1162 w 2523"/>
                      <a:gd name="T119" fmla="*/ 921 h 1075"/>
                      <a:gd name="T120" fmla="*/ 697 w 2523"/>
                      <a:gd name="T121" fmla="*/ 887 h 1075"/>
                      <a:gd name="T122" fmla="*/ 352 w 2523"/>
                      <a:gd name="T123" fmla="*/ 885 h 1075"/>
                      <a:gd name="T124" fmla="*/ 56 w 2523"/>
                      <a:gd name="T125" fmla="*/ 780 h 1075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  <a:cxn ang="0">
                        <a:pos x="T72" y="T73"/>
                      </a:cxn>
                      <a:cxn ang="0">
                        <a:pos x="T74" y="T75"/>
                      </a:cxn>
                      <a:cxn ang="0">
                        <a:pos x="T76" y="T77"/>
                      </a:cxn>
                      <a:cxn ang="0">
                        <a:pos x="T78" y="T79"/>
                      </a:cxn>
                      <a:cxn ang="0">
                        <a:pos x="T80" y="T81"/>
                      </a:cxn>
                      <a:cxn ang="0">
                        <a:pos x="T82" y="T83"/>
                      </a:cxn>
                      <a:cxn ang="0">
                        <a:pos x="T84" y="T85"/>
                      </a:cxn>
                      <a:cxn ang="0">
                        <a:pos x="T86" y="T87"/>
                      </a:cxn>
                      <a:cxn ang="0">
                        <a:pos x="T88" y="T89"/>
                      </a:cxn>
                      <a:cxn ang="0">
                        <a:pos x="T90" y="T91"/>
                      </a:cxn>
                      <a:cxn ang="0">
                        <a:pos x="T92" y="T93"/>
                      </a:cxn>
                      <a:cxn ang="0">
                        <a:pos x="T94" y="T95"/>
                      </a:cxn>
                      <a:cxn ang="0">
                        <a:pos x="T96" y="T97"/>
                      </a:cxn>
                      <a:cxn ang="0">
                        <a:pos x="T98" y="T99"/>
                      </a:cxn>
                      <a:cxn ang="0">
                        <a:pos x="T100" y="T101"/>
                      </a:cxn>
                      <a:cxn ang="0">
                        <a:pos x="T102" y="T103"/>
                      </a:cxn>
                      <a:cxn ang="0">
                        <a:pos x="T104" y="T105"/>
                      </a:cxn>
                      <a:cxn ang="0">
                        <a:pos x="T106" y="T107"/>
                      </a:cxn>
                      <a:cxn ang="0">
                        <a:pos x="T108" y="T109"/>
                      </a:cxn>
                      <a:cxn ang="0">
                        <a:pos x="T110" y="T111"/>
                      </a:cxn>
                      <a:cxn ang="0">
                        <a:pos x="T112" y="T113"/>
                      </a:cxn>
                      <a:cxn ang="0">
                        <a:pos x="T114" y="T115"/>
                      </a:cxn>
                      <a:cxn ang="0">
                        <a:pos x="T116" y="T117"/>
                      </a:cxn>
                      <a:cxn ang="0">
                        <a:pos x="T118" y="T119"/>
                      </a:cxn>
                      <a:cxn ang="0">
                        <a:pos x="T120" y="T121"/>
                      </a:cxn>
                      <a:cxn ang="0">
                        <a:pos x="T122" y="T123"/>
                      </a:cxn>
                      <a:cxn ang="0">
                        <a:pos x="T124" y="T125"/>
                      </a:cxn>
                    </a:cxnLst>
                    <a:rect l="0" t="0" r="r" b="b"/>
                    <a:pathLst>
                      <a:path w="2523" h="1075">
                        <a:moveTo>
                          <a:pt x="2025" y="91"/>
                        </a:moveTo>
                        <a:cubicBezTo>
                          <a:pt x="2024" y="93"/>
                          <a:pt x="2022" y="95"/>
                          <a:pt x="2022" y="98"/>
                        </a:cubicBezTo>
                        <a:cubicBezTo>
                          <a:pt x="2031" y="99"/>
                          <a:pt x="2040" y="102"/>
                          <a:pt x="2048" y="104"/>
                        </a:cubicBezTo>
                        <a:cubicBezTo>
                          <a:pt x="2057" y="107"/>
                          <a:pt x="2066" y="110"/>
                          <a:pt x="2075" y="112"/>
                        </a:cubicBezTo>
                        <a:cubicBezTo>
                          <a:pt x="2084" y="115"/>
                          <a:pt x="2091" y="121"/>
                          <a:pt x="2100" y="123"/>
                        </a:cubicBezTo>
                        <a:cubicBezTo>
                          <a:pt x="2100" y="105"/>
                          <a:pt x="2100" y="87"/>
                          <a:pt x="2099" y="69"/>
                        </a:cubicBezTo>
                        <a:cubicBezTo>
                          <a:pt x="2099" y="51"/>
                          <a:pt x="2100" y="33"/>
                          <a:pt x="2099" y="14"/>
                        </a:cubicBezTo>
                        <a:cubicBezTo>
                          <a:pt x="2097" y="14"/>
                          <a:pt x="2097" y="15"/>
                          <a:pt x="2096" y="15"/>
                        </a:cubicBezTo>
                        <a:cubicBezTo>
                          <a:pt x="2085" y="27"/>
                          <a:pt x="2074" y="39"/>
                          <a:pt x="2062" y="51"/>
                        </a:cubicBezTo>
                        <a:cubicBezTo>
                          <a:pt x="2057" y="57"/>
                          <a:pt x="2053" y="62"/>
                          <a:pt x="2048" y="67"/>
                        </a:cubicBezTo>
                        <a:cubicBezTo>
                          <a:pt x="2040" y="75"/>
                          <a:pt x="2033" y="83"/>
                          <a:pt x="2025" y="91"/>
                        </a:cubicBezTo>
                        <a:close/>
                        <a:moveTo>
                          <a:pt x="1956" y="514"/>
                        </a:moveTo>
                        <a:cubicBezTo>
                          <a:pt x="1958" y="522"/>
                          <a:pt x="1960" y="530"/>
                          <a:pt x="1962" y="538"/>
                        </a:cubicBezTo>
                        <a:cubicBezTo>
                          <a:pt x="1967" y="554"/>
                          <a:pt x="1972" y="570"/>
                          <a:pt x="1977" y="587"/>
                        </a:cubicBezTo>
                        <a:cubicBezTo>
                          <a:pt x="1980" y="595"/>
                          <a:pt x="1983" y="604"/>
                          <a:pt x="1986" y="613"/>
                        </a:cubicBezTo>
                        <a:cubicBezTo>
                          <a:pt x="1989" y="622"/>
                          <a:pt x="1991" y="631"/>
                          <a:pt x="1994" y="639"/>
                        </a:cubicBezTo>
                        <a:cubicBezTo>
                          <a:pt x="1998" y="653"/>
                          <a:pt x="2002" y="666"/>
                          <a:pt x="2006" y="679"/>
                        </a:cubicBezTo>
                        <a:cubicBezTo>
                          <a:pt x="2006" y="680"/>
                          <a:pt x="2007" y="681"/>
                          <a:pt x="2008" y="682"/>
                        </a:cubicBezTo>
                        <a:cubicBezTo>
                          <a:pt x="2011" y="671"/>
                          <a:pt x="2014" y="662"/>
                          <a:pt x="2016" y="652"/>
                        </a:cubicBezTo>
                        <a:cubicBezTo>
                          <a:pt x="2018" y="644"/>
                          <a:pt x="2018" y="636"/>
                          <a:pt x="2021" y="628"/>
                        </a:cubicBezTo>
                        <a:cubicBezTo>
                          <a:pt x="2023" y="621"/>
                          <a:pt x="2024" y="614"/>
                          <a:pt x="2026" y="607"/>
                        </a:cubicBezTo>
                        <a:cubicBezTo>
                          <a:pt x="2027" y="607"/>
                          <a:pt x="2027" y="606"/>
                          <a:pt x="2027" y="605"/>
                        </a:cubicBezTo>
                        <a:cubicBezTo>
                          <a:pt x="2027" y="600"/>
                          <a:pt x="2028" y="595"/>
                          <a:pt x="2030" y="590"/>
                        </a:cubicBezTo>
                        <a:cubicBezTo>
                          <a:pt x="2031" y="586"/>
                          <a:pt x="2032" y="582"/>
                          <a:pt x="2033" y="579"/>
                        </a:cubicBezTo>
                        <a:cubicBezTo>
                          <a:pt x="2035" y="569"/>
                          <a:pt x="2037" y="559"/>
                          <a:pt x="2039" y="550"/>
                        </a:cubicBezTo>
                        <a:cubicBezTo>
                          <a:pt x="2042" y="541"/>
                          <a:pt x="2044" y="533"/>
                          <a:pt x="2045" y="524"/>
                        </a:cubicBezTo>
                        <a:cubicBezTo>
                          <a:pt x="2046" y="518"/>
                          <a:pt x="2048" y="513"/>
                          <a:pt x="2049" y="507"/>
                        </a:cubicBezTo>
                        <a:cubicBezTo>
                          <a:pt x="2050" y="506"/>
                          <a:pt x="2050" y="504"/>
                          <a:pt x="2049" y="502"/>
                        </a:cubicBezTo>
                        <a:cubicBezTo>
                          <a:pt x="2048" y="502"/>
                          <a:pt x="2048" y="501"/>
                          <a:pt x="2047" y="501"/>
                        </a:cubicBezTo>
                        <a:cubicBezTo>
                          <a:pt x="2045" y="501"/>
                          <a:pt x="2044" y="502"/>
                          <a:pt x="2042" y="502"/>
                        </a:cubicBezTo>
                        <a:cubicBezTo>
                          <a:pt x="2038" y="504"/>
                          <a:pt x="2034" y="505"/>
                          <a:pt x="2029" y="505"/>
                        </a:cubicBezTo>
                        <a:cubicBezTo>
                          <a:pt x="2028" y="505"/>
                          <a:pt x="2027" y="505"/>
                          <a:pt x="2026" y="505"/>
                        </a:cubicBezTo>
                        <a:cubicBezTo>
                          <a:pt x="2021" y="506"/>
                          <a:pt x="2016" y="507"/>
                          <a:pt x="2011" y="507"/>
                        </a:cubicBezTo>
                        <a:cubicBezTo>
                          <a:pt x="2004" y="508"/>
                          <a:pt x="1997" y="508"/>
                          <a:pt x="1990" y="508"/>
                        </a:cubicBezTo>
                        <a:cubicBezTo>
                          <a:pt x="1984" y="509"/>
                          <a:pt x="1979" y="509"/>
                          <a:pt x="1973" y="508"/>
                        </a:cubicBezTo>
                        <a:cubicBezTo>
                          <a:pt x="1968" y="507"/>
                          <a:pt x="1962" y="507"/>
                          <a:pt x="1957" y="507"/>
                        </a:cubicBezTo>
                        <a:cubicBezTo>
                          <a:pt x="1956" y="509"/>
                          <a:pt x="1955" y="511"/>
                          <a:pt x="1956" y="514"/>
                        </a:cubicBezTo>
                        <a:close/>
                        <a:moveTo>
                          <a:pt x="1941" y="107"/>
                        </a:moveTo>
                        <a:cubicBezTo>
                          <a:pt x="1945" y="106"/>
                          <a:pt x="1949" y="105"/>
                          <a:pt x="1952" y="104"/>
                        </a:cubicBezTo>
                        <a:cubicBezTo>
                          <a:pt x="1958" y="102"/>
                          <a:pt x="1964" y="101"/>
                          <a:pt x="1969" y="100"/>
                        </a:cubicBezTo>
                        <a:cubicBezTo>
                          <a:pt x="1978" y="99"/>
                          <a:pt x="1987" y="99"/>
                          <a:pt x="1997" y="98"/>
                        </a:cubicBezTo>
                        <a:cubicBezTo>
                          <a:pt x="2000" y="98"/>
                          <a:pt x="2004" y="98"/>
                          <a:pt x="2007" y="98"/>
                        </a:cubicBezTo>
                        <a:cubicBezTo>
                          <a:pt x="2007" y="93"/>
                          <a:pt x="2004" y="90"/>
                          <a:pt x="2002" y="87"/>
                        </a:cubicBezTo>
                        <a:cubicBezTo>
                          <a:pt x="1989" y="63"/>
                          <a:pt x="1977" y="39"/>
                          <a:pt x="1963" y="15"/>
                        </a:cubicBezTo>
                        <a:cubicBezTo>
                          <a:pt x="1963" y="14"/>
                          <a:pt x="1962" y="14"/>
                          <a:pt x="1960" y="14"/>
                        </a:cubicBezTo>
                        <a:cubicBezTo>
                          <a:pt x="1959" y="18"/>
                          <a:pt x="1958" y="22"/>
                          <a:pt x="1957" y="26"/>
                        </a:cubicBezTo>
                        <a:cubicBezTo>
                          <a:pt x="1955" y="37"/>
                          <a:pt x="1953" y="49"/>
                          <a:pt x="1950" y="60"/>
                        </a:cubicBezTo>
                        <a:cubicBezTo>
                          <a:pt x="1948" y="69"/>
                          <a:pt x="1946" y="79"/>
                          <a:pt x="1944" y="89"/>
                        </a:cubicBezTo>
                        <a:cubicBezTo>
                          <a:pt x="1943" y="93"/>
                          <a:pt x="1941" y="97"/>
                          <a:pt x="1940" y="101"/>
                        </a:cubicBezTo>
                        <a:cubicBezTo>
                          <a:pt x="1940" y="103"/>
                          <a:pt x="1939" y="105"/>
                          <a:pt x="1941" y="107"/>
                        </a:cubicBezTo>
                        <a:close/>
                        <a:moveTo>
                          <a:pt x="1861" y="486"/>
                        </a:moveTo>
                        <a:cubicBezTo>
                          <a:pt x="1863" y="488"/>
                          <a:pt x="1865" y="487"/>
                          <a:pt x="1868" y="486"/>
                        </a:cubicBezTo>
                        <a:cubicBezTo>
                          <a:pt x="1874" y="485"/>
                          <a:pt x="1880" y="486"/>
                          <a:pt x="1885" y="488"/>
                        </a:cubicBezTo>
                        <a:cubicBezTo>
                          <a:pt x="1890" y="491"/>
                          <a:pt x="1894" y="493"/>
                          <a:pt x="1898" y="496"/>
                        </a:cubicBezTo>
                        <a:cubicBezTo>
                          <a:pt x="1907" y="502"/>
                          <a:pt x="1913" y="510"/>
                          <a:pt x="1916" y="519"/>
                        </a:cubicBezTo>
                        <a:cubicBezTo>
                          <a:pt x="1919" y="528"/>
                          <a:pt x="1921" y="536"/>
                          <a:pt x="1922" y="544"/>
                        </a:cubicBezTo>
                        <a:cubicBezTo>
                          <a:pt x="1922" y="545"/>
                          <a:pt x="1923" y="545"/>
                          <a:pt x="1924" y="546"/>
                        </a:cubicBezTo>
                        <a:cubicBezTo>
                          <a:pt x="1925" y="546"/>
                          <a:pt x="1925" y="545"/>
                          <a:pt x="1926" y="545"/>
                        </a:cubicBezTo>
                        <a:cubicBezTo>
                          <a:pt x="1931" y="538"/>
                          <a:pt x="1936" y="530"/>
                          <a:pt x="1940" y="523"/>
                        </a:cubicBezTo>
                        <a:cubicBezTo>
                          <a:pt x="1944" y="518"/>
                          <a:pt x="1947" y="513"/>
                          <a:pt x="1949" y="507"/>
                        </a:cubicBezTo>
                        <a:cubicBezTo>
                          <a:pt x="1948" y="506"/>
                          <a:pt x="1946" y="506"/>
                          <a:pt x="1945" y="505"/>
                        </a:cubicBezTo>
                        <a:cubicBezTo>
                          <a:pt x="1939" y="504"/>
                          <a:pt x="1932" y="502"/>
                          <a:pt x="1926" y="497"/>
                        </a:cubicBezTo>
                        <a:cubicBezTo>
                          <a:pt x="1926" y="497"/>
                          <a:pt x="1925" y="496"/>
                          <a:pt x="1924" y="496"/>
                        </a:cubicBezTo>
                        <a:cubicBezTo>
                          <a:pt x="1917" y="493"/>
                          <a:pt x="1910" y="491"/>
                          <a:pt x="1905" y="486"/>
                        </a:cubicBezTo>
                        <a:cubicBezTo>
                          <a:pt x="1905" y="486"/>
                          <a:pt x="1904" y="486"/>
                          <a:pt x="1904" y="486"/>
                        </a:cubicBezTo>
                        <a:cubicBezTo>
                          <a:pt x="1896" y="482"/>
                          <a:pt x="1888" y="478"/>
                          <a:pt x="1881" y="472"/>
                        </a:cubicBezTo>
                        <a:cubicBezTo>
                          <a:pt x="1877" y="468"/>
                          <a:pt x="1872" y="463"/>
                          <a:pt x="1867" y="459"/>
                        </a:cubicBezTo>
                        <a:cubicBezTo>
                          <a:pt x="1865" y="468"/>
                          <a:pt x="1865" y="478"/>
                          <a:pt x="1861" y="486"/>
                        </a:cubicBezTo>
                        <a:close/>
                        <a:moveTo>
                          <a:pt x="1865" y="78"/>
                        </a:moveTo>
                        <a:cubicBezTo>
                          <a:pt x="1856" y="72"/>
                          <a:pt x="1846" y="66"/>
                          <a:pt x="1835" y="59"/>
                        </a:cubicBezTo>
                        <a:cubicBezTo>
                          <a:pt x="1837" y="64"/>
                          <a:pt x="1838" y="68"/>
                          <a:pt x="1840" y="72"/>
                        </a:cubicBezTo>
                        <a:cubicBezTo>
                          <a:pt x="1841" y="76"/>
                          <a:pt x="1844" y="80"/>
                          <a:pt x="1845" y="84"/>
                        </a:cubicBezTo>
                        <a:cubicBezTo>
                          <a:pt x="1849" y="95"/>
                          <a:pt x="1855" y="105"/>
                          <a:pt x="1860" y="115"/>
                        </a:cubicBezTo>
                        <a:cubicBezTo>
                          <a:pt x="1863" y="121"/>
                          <a:pt x="1866" y="127"/>
                          <a:pt x="1869" y="132"/>
                        </a:cubicBezTo>
                        <a:cubicBezTo>
                          <a:pt x="1870" y="136"/>
                          <a:pt x="1872" y="139"/>
                          <a:pt x="1873" y="142"/>
                        </a:cubicBezTo>
                        <a:cubicBezTo>
                          <a:pt x="1875" y="144"/>
                          <a:pt x="1876" y="144"/>
                          <a:pt x="1878" y="143"/>
                        </a:cubicBezTo>
                        <a:cubicBezTo>
                          <a:pt x="1879" y="142"/>
                          <a:pt x="1880" y="141"/>
                          <a:pt x="1881" y="140"/>
                        </a:cubicBezTo>
                        <a:cubicBezTo>
                          <a:pt x="1883" y="139"/>
                          <a:pt x="1885" y="136"/>
                          <a:pt x="1887" y="135"/>
                        </a:cubicBezTo>
                        <a:cubicBezTo>
                          <a:pt x="1895" y="130"/>
                          <a:pt x="1902" y="124"/>
                          <a:pt x="1911" y="121"/>
                        </a:cubicBezTo>
                        <a:cubicBezTo>
                          <a:pt x="1916" y="119"/>
                          <a:pt x="1921" y="117"/>
                          <a:pt x="1926" y="113"/>
                        </a:cubicBezTo>
                        <a:cubicBezTo>
                          <a:pt x="1916" y="106"/>
                          <a:pt x="1905" y="102"/>
                          <a:pt x="1895" y="96"/>
                        </a:cubicBezTo>
                        <a:cubicBezTo>
                          <a:pt x="1885" y="90"/>
                          <a:pt x="1875" y="84"/>
                          <a:pt x="1865" y="78"/>
                        </a:cubicBezTo>
                        <a:close/>
                        <a:moveTo>
                          <a:pt x="1800" y="329"/>
                        </a:moveTo>
                        <a:cubicBezTo>
                          <a:pt x="1784" y="337"/>
                          <a:pt x="1767" y="346"/>
                          <a:pt x="1750" y="354"/>
                        </a:cubicBezTo>
                        <a:cubicBezTo>
                          <a:pt x="1750" y="354"/>
                          <a:pt x="1749" y="355"/>
                          <a:pt x="1748" y="356"/>
                        </a:cubicBezTo>
                        <a:cubicBezTo>
                          <a:pt x="1750" y="357"/>
                          <a:pt x="1752" y="358"/>
                          <a:pt x="1753" y="359"/>
                        </a:cubicBezTo>
                        <a:cubicBezTo>
                          <a:pt x="1756" y="360"/>
                          <a:pt x="1758" y="361"/>
                          <a:pt x="1760" y="363"/>
                        </a:cubicBezTo>
                        <a:cubicBezTo>
                          <a:pt x="1766" y="366"/>
                          <a:pt x="1770" y="371"/>
                          <a:pt x="1775" y="375"/>
                        </a:cubicBezTo>
                        <a:cubicBezTo>
                          <a:pt x="1779" y="378"/>
                          <a:pt x="1782" y="381"/>
                          <a:pt x="1784" y="386"/>
                        </a:cubicBezTo>
                        <a:cubicBezTo>
                          <a:pt x="1785" y="388"/>
                          <a:pt x="1787" y="390"/>
                          <a:pt x="1788" y="393"/>
                        </a:cubicBezTo>
                        <a:cubicBezTo>
                          <a:pt x="1790" y="395"/>
                          <a:pt x="1791" y="398"/>
                          <a:pt x="1792" y="400"/>
                        </a:cubicBezTo>
                        <a:cubicBezTo>
                          <a:pt x="1792" y="403"/>
                          <a:pt x="1793" y="405"/>
                          <a:pt x="1794" y="408"/>
                        </a:cubicBezTo>
                        <a:cubicBezTo>
                          <a:pt x="1795" y="409"/>
                          <a:pt x="1796" y="410"/>
                          <a:pt x="1796" y="411"/>
                        </a:cubicBezTo>
                        <a:cubicBezTo>
                          <a:pt x="1796" y="417"/>
                          <a:pt x="1797" y="422"/>
                          <a:pt x="1796" y="428"/>
                        </a:cubicBezTo>
                        <a:cubicBezTo>
                          <a:pt x="1795" y="430"/>
                          <a:pt x="1795" y="433"/>
                          <a:pt x="1795" y="436"/>
                        </a:cubicBezTo>
                        <a:cubicBezTo>
                          <a:pt x="1797" y="435"/>
                          <a:pt x="1799" y="435"/>
                          <a:pt x="1801" y="434"/>
                        </a:cubicBezTo>
                        <a:cubicBezTo>
                          <a:pt x="1804" y="432"/>
                          <a:pt x="1807" y="431"/>
                          <a:pt x="1810" y="430"/>
                        </a:cubicBezTo>
                        <a:cubicBezTo>
                          <a:pt x="1815" y="428"/>
                          <a:pt x="1820" y="428"/>
                          <a:pt x="1826" y="427"/>
                        </a:cubicBezTo>
                        <a:cubicBezTo>
                          <a:pt x="1829" y="426"/>
                          <a:pt x="1831" y="426"/>
                          <a:pt x="1835" y="425"/>
                        </a:cubicBezTo>
                        <a:cubicBezTo>
                          <a:pt x="1834" y="424"/>
                          <a:pt x="1834" y="423"/>
                          <a:pt x="1833" y="422"/>
                        </a:cubicBezTo>
                        <a:cubicBezTo>
                          <a:pt x="1829" y="414"/>
                          <a:pt x="1824" y="405"/>
                          <a:pt x="1820" y="397"/>
                        </a:cubicBezTo>
                        <a:cubicBezTo>
                          <a:pt x="1816" y="391"/>
                          <a:pt x="1813" y="386"/>
                          <a:pt x="1812" y="379"/>
                        </a:cubicBezTo>
                        <a:cubicBezTo>
                          <a:pt x="1812" y="377"/>
                          <a:pt x="1811" y="375"/>
                          <a:pt x="1810" y="373"/>
                        </a:cubicBezTo>
                        <a:cubicBezTo>
                          <a:pt x="1807" y="361"/>
                          <a:pt x="1804" y="348"/>
                          <a:pt x="1804" y="335"/>
                        </a:cubicBezTo>
                        <a:cubicBezTo>
                          <a:pt x="1804" y="333"/>
                          <a:pt x="1804" y="330"/>
                          <a:pt x="1801" y="329"/>
                        </a:cubicBezTo>
                        <a:cubicBezTo>
                          <a:pt x="1801" y="329"/>
                          <a:pt x="1800" y="329"/>
                          <a:pt x="1800" y="329"/>
                        </a:cubicBezTo>
                        <a:close/>
                        <a:moveTo>
                          <a:pt x="1694" y="122"/>
                        </a:moveTo>
                        <a:cubicBezTo>
                          <a:pt x="1693" y="122"/>
                          <a:pt x="1693" y="123"/>
                          <a:pt x="1692" y="123"/>
                        </a:cubicBezTo>
                        <a:cubicBezTo>
                          <a:pt x="1694" y="125"/>
                          <a:pt x="1697" y="127"/>
                          <a:pt x="1699" y="129"/>
                        </a:cubicBezTo>
                        <a:cubicBezTo>
                          <a:pt x="1705" y="132"/>
                          <a:pt x="1710" y="135"/>
                          <a:pt x="1715" y="138"/>
                        </a:cubicBezTo>
                        <a:cubicBezTo>
                          <a:pt x="1727" y="146"/>
                          <a:pt x="1739" y="154"/>
                          <a:pt x="1751" y="162"/>
                        </a:cubicBezTo>
                        <a:cubicBezTo>
                          <a:pt x="1751" y="162"/>
                          <a:pt x="1752" y="163"/>
                          <a:pt x="1753" y="163"/>
                        </a:cubicBezTo>
                        <a:cubicBezTo>
                          <a:pt x="1757" y="166"/>
                          <a:pt x="1762" y="169"/>
                          <a:pt x="1766" y="172"/>
                        </a:cubicBezTo>
                        <a:cubicBezTo>
                          <a:pt x="1777" y="179"/>
                          <a:pt x="1787" y="186"/>
                          <a:pt x="1797" y="193"/>
                        </a:cubicBezTo>
                        <a:cubicBezTo>
                          <a:pt x="1802" y="196"/>
                          <a:pt x="1807" y="199"/>
                          <a:pt x="1812" y="202"/>
                        </a:cubicBezTo>
                        <a:cubicBezTo>
                          <a:pt x="1814" y="203"/>
                          <a:pt x="1816" y="205"/>
                          <a:pt x="1818" y="206"/>
                        </a:cubicBezTo>
                        <a:cubicBezTo>
                          <a:pt x="1823" y="208"/>
                          <a:pt x="1825" y="208"/>
                          <a:pt x="1828" y="203"/>
                        </a:cubicBezTo>
                        <a:cubicBezTo>
                          <a:pt x="1830" y="199"/>
                          <a:pt x="1833" y="195"/>
                          <a:pt x="1835" y="191"/>
                        </a:cubicBezTo>
                        <a:cubicBezTo>
                          <a:pt x="1841" y="181"/>
                          <a:pt x="1847" y="172"/>
                          <a:pt x="1855" y="165"/>
                        </a:cubicBezTo>
                        <a:cubicBezTo>
                          <a:pt x="1858" y="161"/>
                          <a:pt x="1862" y="157"/>
                          <a:pt x="1866" y="153"/>
                        </a:cubicBezTo>
                        <a:cubicBezTo>
                          <a:pt x="1867" y="153"/>
                          <a:pt x="1868" y="151"/>
                          <a:pt x="1869" y="150"/>
                        </a:cubicBezTo>
                        <a:cubicBezTo>
                          <a:pt x="1868" y="150"/>
                          <a:pt x="1868" y="149"/>
                          <a:pt x="1867" y="149"/>
                        </a:cubicBezTo>
                        <a:cubicBezTo>
                          <a:pt x="1861" y="148"/>
                          <a:pt x="1854" y="147"/>
                          <a:pt x="1848" y="146"/>
                        </a:cubicBezTo>
                        <a:cubicBezTo>
                          <a:pt x="1839" y="144"/>
                          <a:pt x="1830" y="143"/>
                          <a:pt x="1821" y="141"/>
                        </a:cubicBezTo>
                        <a:cubicBezTo>
                          <a:pt x="1812" y="140"/>
                          <a:pt x="1803" y="137"/>
                          <a:pt x="1794" y="136"/>
                        </a:cubicBezTo>
                        <a:cubicBezTo>
                          <a:pt x="1790" y="136"/>
                          <a:pt x="1785" y="136"/>
                          <a:pt x="1780" y="135"/>
                        </a:cubicBezTo>
                        <a:cubicBezTo>
                          <a:pt x="1771" y="133"/>
                          <a:pt x="1762" y="132"/>
                          <a:pt x="1753" y="131"/>
                        </a:cubicBezTo>
                        <a:cubicBezTo>
                          <a:pt x="1743" y="129"/>
                          <a:pt x="1732" y="128"/>
                          <a:pt x="1721" y="126"/>
                        </a:cubicBezTo>
                        <a:cubicBezTo>
                          <a:pt x="1712" y="124"/>
                          <a:pt x="1703" y="124"/>
                          <a:pt x="1694" y="122"/>
                        </a:cubicBezTo>
                        <a:close/>
                        <a:moveTo>
                          <a:pt x="974" y="571"/>
                        </a:moveTo>
                        <a:cubicBezTo>
                          <a:pt x="974" y="573"/>
                          <a:pt x="974" y="576"/>
                          <a:pt x="977" y="578"/>
                        </a:cubicBezTo>
                        <a:cubicBezTo>
                          <a:pt x="998" y="568"/>
                          <a:pt x="1019" y="556"/>
                          <a:pt x="1039" y="544"/>
                        </a:cubicBezTo>
                        <a:cubicBezTo>
                          <a:pt x="1038" y="531"/>
                          <a:pt x="1038" y="518"/>
                          <a:pt x="1038" y="505"/>
                        </a:cubicBezTo>
                        <a:cubicBezTo>
                          <a:pt x="1037" y="497"/>
                          <a:pt x="1035" y="489"/>
                          <a:pt x="1036" y="481"/>
                        </a:cubicBezTo>
                        <a:cubicBezTo>
                          <a:pt x="1036" y="479"/>
                          <a:pt x="1035" y="477"/>
                          <a:pt x="1033" y="477"/>
                        </a:cubicBezTo>
                        <a:cubicBezTo>
                          <a:pt x="1031" y="477"/>
                          <a:pt x="1028" y="477"/>
                          <a:pt x="1026" y="477"/>
                        </a:cubicBezTo>
                        <a:cubicBezTo>
                          <a:pt x="1021" y="477"/>
                          <a:pt x="1016" y="477"/>
                          <a:pt x="1012" y="477"/>
                        </a:cubicBezTo>
                        <a:cubicBezTo>
                          <a:pt x="1005" y="478"/>
                          <a:pt x="998" y="478"/>
                          <a:pt x="992" y="479"/>
                        </a:cubicBezTo>
                        <a:cubicBezTo>
                          <a:pt x="990" y="479"/>
                          <a:pt x="989" y="479"/>
                          <a:pt x="987" y="479"/>
                        </a:cubicBezTo>
                        <a:cubicBezTo>
                          <a:pt x="982" y="478"/>
                          <a:pt x="976" y="479"/>
                          <a:pt x="970" y="480"/>
                        </a:cubicBezTo>
                        <a:cubicBezTo>
                          <a:pt x="970" y="482"/>
                          <a:pt x="970" y="483"/>
                          <a:pt x="970" y="484"/>
                        </a:cubicBezTo>
                        <a:cubicBezTo>
                          <a:pt x="970" y="497"/>
                          <a:pt x="971" y="511"/>
                          <a:pt x="972" y="524"/>
                        </a:cubicBezTo>
                        <a:cubicBezTo>
                          <a:pt x="972" y="535"/>
                          <a:pt x="973" y="545"/>
                          <a:pt x="974" y="556"/>
                        </a:cubicBezTo>
                        <a:cubicBezTo>
                          <a:pt x="974" y="561"/>
                          <a:pt x="974" y="566"/>
                          <a:pt x="974" y="571"/>
                        </a:cubicBezTo>
                        <a:close/>
                        <a:moveTo>
                          <a:pt x="430" y="836"/>
                        </a:moveTo>
                        <a:cubicBezTo>
                          <a:pt x="421" y="839"/>
                          <a:pt x="416" y="849"/>
                          <a:pt x="420" y="859"/>
                        </a:cubicBezTo>
                        <a:cubicBezTo>
                          <a:pt x="421" y="864"/>
                          <a:pt x="424" y="870"/>
                          <a:pt x="426" y="875"/>
                        </a:cubicBezTo>
                        <a:cubicBezTo>
                          <a:pt x="428" y="877"/>
                          <a:pt x="429" y="879"/>
                          <a:pt x="431" y="881"/>
                        </a:cubicBezTo>
                        <a:cubicBezTo>
                          <a:pt x="437" y="886"/>
                          <a:pt x="444" y="889"/>
                          <a:pt x="451" y="892"/>
                        </a:cubicBezTo>
                        <a:cubicBezTo>
                          <a:pt x="452" y="892"/>
                          <a:pt x="454" y="892"/>
                          <a:pt x="455" y="892"/>
                        </a:cubicBezTo>
                        <a:cubicBezTo>
                          <a:pt x="459" y="893"/>
                          <a:pt x="463" y="893"/>
                          <a:pt x="467" y="893"/>
                        </a:cubicBezTo>
                        <a:cubicBezTo>
                          <a:pt x="479" y="892"/>
                          <a:pt x="490" y="894"/>
                          <a:pt x="502" y="892"/>
                        </a:cubicBezTo>
                        <a:cubicBezTo>
                          <a:pt x="506" y="892"/>
                          <a:pt x="511" y="892"/>
                          <a:pt x="516" y="892"/>
                        </a:cubicBezTo>
                        <a:cubicBezTo>
                          <a:pt x="517" y="892"/>
                          <a:pt x="518" y="892"/>
                          <a:pt x="520" y="892"/>
                        </a:cubicBezTo>
                        <a:cubicBezTo>
                          <a:pt x="522" y="891"/>
                          <a:pt x="525" y="891"/>
                          <a:pt x="527" y="891"/>
                        </a:cubicBezTo>
                        <a:cubicBezTo>
                          <a:pt x="532" y="890"/>
                          <a:pt x="536" y="890"/>
                          <a:pt x="540" y="890"/>
                        </a:cubicBezTo>
                        <a:cubicBezTo>
                          <a:pt x="547" y="889"/>
                          <a:pt x="554" y="888"/>
                          <a:pt x="561" y="888"/>
                        </a:cubicBezTo>
                        <a:cubicBezTo>
                          <a:pt x="569" y="888"/>
                          <a:pt x="577" y="888"/>
                          <a:pt x="585" y="888"/>
                        </a:cubicBezTo>
                        <a:cubicBezTo>
                          <a:pt x="587" y="887"/>
                          <a:pt x="590" y="887"/>
                          <a:pt x="592" y="887"/>
                        </a:cubicBezTo>
                        <a:cubicBezTo>
                          <a:pt x="594" y="887"/>
                          <a:pt x="596" y="886"/>
                          <a:pt x="598" y="886"/>
                        </a:cubicBezTo>
                        <a:cubicBezTo>
                          <a:pt x="607" y="886"/>
                          <a:pt x="616" y="886"/>
                          <a:pt x="625" y="885"/>
                        </a:cubicBezTo>
                        <a:cubicBezTo>
                          <a:pt x="639" y="883"/>
                          <a:pt x="654" y="884"/>
                          <a:pt x="668" y="882"/>
                        </a:cubicBezTo>
                        <a:cubicBezTo>
                          <a:pt x="670" y="882"/>
                          <a:pt x="671" y="882"/>
                          <a:pt x="673" y="882"/>
                        </a:cubicBezTo>
                        <a:cubicBezTo>
                          <a:pt x="681" y="882"/>
                          <a:pt x="689" y="882"/>
                          <a:pt x="697" y="881"/>
                        </a:cubicBezTo>
                        <a:cubicBezTo>
                          <a:pt x="701" y="880"/>
                          <a:pt x="706" y="879"/>
                          <a:pt x="710" y="880"/>
                        </a:cubicBezTo>
                        <a:cubicBezTo>
                          <a:pt x="711" y="880"/>
                          <a:pt x="713" y="880"/>
                          <a:pt x="713" y="878"/>
                        </a:cubicBezTo>
                        <a:cubicBezTo>
                          <a:pt x="712" y="877"/>
                          <a:pt x="711" y="877"/>
                          <a:pt x="710" y="876"/>
                        </a:cubicBezTo>
                        <a:cubicBezTo>
                          <a:pt x="704" y="872"/>
                          <a:pt x="699" y="868"/>
                          <a:pt x="692" y="865"/>
                        </a:cubicBezTo>
                        <a:cubicBezTo>
                          <a:pt x="690" y="864"/>
                          <a:pt x="689" y="863"/>
                          <a:pt x="690" y="860"/>
                        </a:cubicBezTo>
                        <a:cubicBezTo>
                          <a:pt x="692" y="860"/>
                          <a:pt x="695" y="859"/>
                          <a:pt x="697" y="859"/>
                        </a:cubicBezTo>
                        <a:cubicBezTo>
                          <a:pt x="703" y="860"/>
                          <a:pt x="707" y="858"/>
                          <a:pt x="712" y="856"/>
                        </a:cubicBezTo>
                        <a:cubicBezTo>
                          <a:pt x="725" y="850"/>
                          <a:pt x="736" y="841"/>
                          <a:pt x="741" y="828"/>
                        </a:cubicBezTo>
                        <a:cubicBezTo>
                          <a:pt x="744" y="821"/>
                          <a:pt x="745" y="815"/>
                          <a:pt x="743" y="809"/>
                        </a:cubicBezTo>
                        <a:cubicBezTo>
                          <a:pt x="742" y="803"/>
                          <a:pt x="739" y="798"/>
                          <a:pt x="736" y="793"/>
                        </a:cubicBezTo>
                        <a:cubicBezTo>
                          <a:pt x="733" y="787"/>
                          <a:pt x="728" y="783"/>
                          <a:pt x="722" y="780"/>
                        </a:cubicBezTo>
                        <a:cubicBezTo>
                          <a:pt x="714" y="775"/>
                          <a:pt x="704" y="773"/>
                          <a:pt x="694" y="774"/>
                        </a:cubicBezTo>
                        <a:cubicBezTo>
                          <a:pt x="687" y="775"/>
                          <a:pt x="680" y="776"/>
                          <a:pt x="675" y="783"/>
                        </a:cubicBezTo>
                        <a:cubicBezTo>
                          <a:pt x="673" y="784"/>
                          <a:pt x="672" y="786"/>
                          <a:pt x="669" y="785"/>
                        </a:cubicBezTo>
                        <a:cubicBezTo>
                          <a:pt x="669" y="783"/>
                          <a:pt x="669" y="780"/>
                          <a:pt x="669" y="777"/>
                        </a:cubicBezTo>
                        <a:cubicBezTo>
                          <a:pt x="671" y="776"/>
                          <a:pt x="673" y="775"/>
                          <a:pt x="675" y="774"/>
                        </a:cubicBezTo>
                        <a:cubicBezTo>
                          <a:pt x="679" y="772"/>
                          <a:pt x="682" y="768"/>
                          <a:pt x="684" y="764"/>
                        </a:cubicBezTo>
                        <a:cubicBezTo>
                          <a:pt x="685" y="762"/>
                          <a:pt x="687" y="759"/>
                          <a:pt x="689" y="757"/>
                        </a:cubicBezTo>
                        <a:cubicBezTo>
                          <a:pt x="693" y="752"/>
                          <a:pt x="696" y="745"/>
                          <a:pt x="697" y="739"/>
                        </a:cubicBezTo>
                        <a:cubicBezTo>
                          <a:pt x="698" y="735"/>
                          <a:pt x="699" y="732"/>
                          <a:pt x="699" y="728"/>
                        </a:cubicBezTo>
                        <a:cubicBezTo>
                          <a:pt x="699" y="722"/>
                          <a:pt x="699" y="716"/>
                          <a:pt x="695" y="711"/>
                        </a:cubicBezTo>
                        <a:cubicBezTo>
                          <a:pt x="693" y="706"/>
                          <a:pt x="691" y="701"/>
                          <a:pt x="686" y="699"/>
                        </a:cubicBezTo>
                        <a:cubicBezTo>
                          <a:pt x="683" y="693"/>
                          <a:pt x="678" y="689"/>
                          <a:pt x="673" y="685"/>
                        </a:cubicBezTo>
                        <a:cubicBezTo>
                          <a:pt x="668" y="681"/>
                          <a:pt x="663" y="680"/>
                          <a:pt x="657" y="679"/>
                        </a:cubicBezTo>
                        <a:cubicBezTo>
                          <a:pt x="645" y="678"/>
                          <a:pt x="634" y="681"/>
                          <a:pt x="624" y="687"/>
                        </a:cubicBezTo>
                        <a:cubicBezTo>
                          <a:pt x="622" y="688"/>
                          <a:pt x="620" y="690"/>
                          <a:pt x="619" y="691"/>
                        </a:cubicBezTo>
                        <a:cubicBezTo>
                          <a:pt x="614" y="698"/>
                          <a:pt x="610" y="705"/>
                          <a:pt x="609" y="713"/>
                        </a:cubicBezTo>
                        <a:cubicBezTo>
                          <a:pt x="608" y="717"/>
                          <a:pt x="608" y="720"/>
                          <a:pt x="608" y="723"/>
                        </a:cubicBezTo>
                        <a:cubicBezTo>
                          <a:pt x="608" y="724"/>
                          <a:pt x="608" y="725"/>
                          <a:pt x="608" y="726"/>
                        </a:cubicBezTo>
                        <a:cubicBezTo>
                          <a:pt x="607" y="727"/>
                          <a:pt x="606" y="728"/>
                          <a:pt x="605" y="728"/>
                        </a:cubicBezTo>
                        <a:cubicBezTo>
                          <a:pt x="605" y="728"/>
                          <a:pt x="603" y="727"/>
                          <a:pt x="603" y="726"/>
                        </a:cubicBezTo>
                        <a:cubicBezTo>
                          <a:pt x="603" y="725"/>
                          <a:pt x="603" y="723"/>
                          <a:pt x="603" y="721"/>
                        </a:cubicBezTo>
                        <a:cubicBezTo>
                          <a:pt x="604" y="714"/>
                          <a:pt x="604" y="708"/>
                          <a:pt x="603" y="701"/>
                        </a:cubicBezTo>
                        <a:cubicBezTo>
                          <a:pt x="599" y="686"/>
                          <a:pt x="590" y="675"/>
                          <a:pt x="576" y="669"/>
                        </a:cubicBezTo>
                        <a:cubicBezTo>
                          <a:pt x="566" y="665"/>
                          <a:pt x="557" y="663"/>
                          <a:pt x="547" y="662"/>
                        </a:cubicBezTo>
                        <a:cubicBezTo>
                          <a:pt x="538" y="661"/>
                          <a:pt x="529" y="663"/>
                          <a:pt x="522" y="669"/>
                        </a:cubicBezTo>
                        <a:cubicBezTo>
                          <a:pt x="518" y="672"/>
                          <a:pt x="516" y="676"/>
                          <a:pt x="512" y="678"/>
                        </a:cubicBezTo>
                        <a:cubicBezTo>
                          <a:pt x="512" y="678"/>
                          <a:pt x="511" y="679"/>
                          <a:pt x="511" y="680"/>
                        </a:cubicBezTo>
                        <a:cubicBezTo>
                          <a:pt x="505" y="691"/>
                          <a:pt x="504" y="704"/>
                          <a:pt x="507" y="716"/>
                        </a:cubicBezTo>
                        <a:cubicBezTo>
                          <a:pt x="509" y="723"/>
                          <a:pt x="512" y="730"/>
                          <a:pt x="516" y="736"/>
                        </a:cubicBezTo>
                        <a:cubicBezTo>
                          <a:pt x="517" y="737"/>
                          <a:pt x="517" y="739"/>
                          <a:pt x="518" y="740"/>
                        </a:cubicBezTo>
                        <a:cubicBezTo>
                          <a:pt x="518" y="741"/>
                          <a:pt x="517" y="742"/>
                          <a:pt x="517" y="743"/>
                        </a:cubicBezTo>
                        <a:cubicBezTo>
                          <a:pt x="514" y="747"/>
                          <a:pt x="513" y="747"/>
                          <a:pt x="509" y="744"/>
                        </a:cubicBezTo>
                        <a:cubicBezTo>
                          <a:pt x="505" y="741"/>
                          <a:pt x="500" y="738"/>
                          <a:pt x="496" y="735"/>
                        </a:cubicBezTo>
                        <a:cubicBezTo>
                          <a:pt x="487" y="730"/>
                          <a:pt x="478" y="725"/>
                          <a:pt x="467" y="726"/>
                        </a:cubicBezTo>
                        <a:cubicBezTo>
                          <a:pt x="465" y="726"/>
                          <a:pt x="463" y="726"/>
                          <a:pt x="461" y="726"/>
                        </a:cubicBezTo>
                        <a:cubicBezTo>
                          <a:pt x="451" y="726"/>
                          <a:pt x="441" y="729"/>
                          <a:pt x="434" y="736"/>
                        </a:cubicBezTo>
                        <a:cubicBezTo>
                          <a:pt x="426" y="743"/>
                          <a:pt x="422" y="753"/>
                          <a:pt x="421" y="763"/>
                        </a:cubicBezTo>
                        <a:cubicBezTo>
                          <a:pt x="420" y="775"/>
                          <a:pt x="424" y="786"/>
                          <a:pt x="430" y="795"/>
                        </a:cubicBezTo>
                        <a:cubicBezTo>
                          <a:pt x="436" y="805"/>
                          <a:pt x="443" y="813"/>
                          <a:pt x="451" y="822"/>
                        </a:cubicBezTo>
                        <a:cubicBezTo>
                          <a:pt x="452" y="824"/>
                          <a:pt x="453" y="826"/>
                          <a:pt x="453" y="829"/>
                        </a:cubicBezTo>
                        <a:cubicBezTo>
                          <a:pt x="452" y="831"/>
                          <a:pt x="451" y="831"/>
                          <a:pt x="449" y="831"/>
                        </a:cubicBezTo>
                        <a:cubicBezTo>
                          <a:pt x="443" y="831"/>
                          <a:pt x="436" y="833"/>
                          <a:pt x="430" y="836"/>
                        </a:cubicBezTo>
                        <a:close/>
                        <a:moveTo>
                          <a:pt x="2186" y="222"/>
                        </a:moveTo>
                        <a:cubicBezTo>
                          <a:pt x="2186" y="227"/>
                          <a:pt x="2188" y="230"/>
                          <a:pt x="2189" y="234"/>
                        </a:cubicBezTo>
                        <a:cubicBezTo>
                          <a:pt x="2191" y="239"/>
                          <a:pt x="2192" y="243"/>
                          <a:pt x="2192" y="248"/>
                        </a:cubicBezTo>
                        <a:cubicBezTo>
                          <a:pt x="2193" y="256"/>
                          <a:pt x="2195" y="263"/>
                          <a:pt x="2196" y="270"/>
                        </a:cubicBezTo>
                        <a:cubicBezTo>
                          <a:pt x="2196" y="273"/>
                          <a:pt x="2196" y="275"/>
                          <a:pt x="2198" y="276"/>
                        </a:cubicBezTo>
                        <a:cubicBezTo>
                          <a:pt x="2206" y="273"/>
                          <a:pt x="2214" y="271"/>
                          <a:pt x="2221" y="268"/>
                        </a:cubicBezTo>
                        <a:cubicBezTo>
                          <a:pt x="2225" y="267"/>
                          <a:pt x="2228" y="266"/>
                          <a:pt x="2232" y="265"/>
                        </a:cubicBezTo>
                        <a:cubicBezTo>
                          <a:pt x="2241" y="262"/>
                          <a:pt x="2250" y="258"/>
                          <a:pt x="2260" y="255"/>
                        </a:cubicBezTo>
                        <a:cubicBezTo>
                          <a:pt x="2274" y="251"/>
                          <a:pt x="2288" y="245"/>
                          <a:pt x="2302" y="239"/>
                        </a:cubicBezTo>
                        <a:cubicBezTo>
                          <a:pt x="2303" y="239"/>
                          <a:pt x="2304" y="238"/>
                          <a:pt x="2306" y="237"/>
                        </a:cubicBezTo>
                        <a:cubicBezTo>
                          <a:pt x="2303" y="235"/>
                          <a:pt x="2300" y="234"/>
                          <a:pt x="2296" y="234"/>
                        </a:cubicBezTo>
                        <a:cubicBezTo>
                          <a:pt x="2289" y="233"/>
                          <a:pt x="2281" y="232"/>
                          <a:pt x="2274" y="231"/>
                        </a:cubicBezTo>
                        <a:cubicBezTo>
                          <a:pt x="2268" y="230"/>
                          <a:pt x="2262" y="229"/>
                          <a:pt x="2257" y="229"/>
                        </a:cubicBezTo>
                        <a:cubicBezTo>
                          <a:pt x="2250" y="228"/>
                          <a:pt x="2243" y="227"/>
                          <a:pt x="2237" y="226"/>
                        </a:cubicBezTo>
                        <a:cubicBezTo>
                          <a:pt x="2223" y="225"/>
                          <a:pt x="2209" y="224"/>
                          <a:pt x="2195" y="222"/>
                        </a:cubicBezTo>
                        <a:cubicBezTo>
                          <a:pt x="2192" y="222"/>
                          <a:pt x="2189" y="222"/>
                          <a:pt x="2186" y="222"/>
                        </a:cubicBezTo>
                        <a:close/>
                        <a:moveTo>
                          <a:pt x="2186" y="374"/>
                        </a:moveTo>
                        <a:cubicBezTo>
                          <a:pt x="2187" y="374"/>
                          <a:pt x="2188" y="374"/>
                          <a:pt x="2189" y="375"/>
                        </a:cubicBezTo>
                        <a:cubicBezTo>
                          <a:pt x="2201" y="378"/>
                          <a:pt x="2213" y="381"/>
                          <a:pt x="2226" y="384"/>
                        </a:cubicBezTo>
                        <a:cubicBezTo>
                          <a:pt x="2235" y="386"/>
                          <a:pt x="2244" y="388"/>
                          <a:pt x="2254" y="390"/>
                        </a:cubicBezTo>
                        <a:cubicBezTo>
                          <a:pt x="2267" y="392"/>
                          <a:pt x="2281" y="394"/>
                          <a:pt x="2294" y="397"/>
                        </a:cubicBezTo>
                        <a:cubicBezTo>
                          <a:pt x="2300" y="398"/>
                          <a:pt x="2307" y="400"/>
                          <a:pt x="2313" y="401"/>
                        </a:cubicBezTo>
                        <a:cubicBezTo>
                          <a:pt x="2323" y="403"/>
                          <a:pt x="2333" y="404"/>
                          <a:pt x="2343" y="406"/>
                        </a:cubicBezTo>
                        <a:cubicBezTo>
                          <a:pt x="2348" y="407"/>
                          <a:pt x="2353" y="408"/>
                          <a:pt x="2357" y="409"/>
                        </a:cubicBezTo>
                        <a:cubicBezTo>
                          <a:pt x="2351" y="402"/>
                          <a:pt x="2345" y="397"/>
                          <a:pt x="2338" y="393"/>
                        </a:cubicBezTo>
                        <a:cubicBezTo>
                          <a:pt x="2333" y="389"/>
                          <a:pt x="2328" y="385"/>
                          <a:pt x="2323" y="381"/>
                        </a:cubicBezTo>
                        <a:cubicBezTo>
                          <a:pt x="2322" y="380"/>
                          <a:pt x="2320" y="379"/>
                          <a:pt x="2319" y="377"/>
                        </a:cubicBezTo>
                        <a:cubicBezTo>
                          <a:pt x="2311" y="372"/>
                          <a:pt x="2304" y="367"/>
                          <a:pt x="2297" y="362"/>
                        </a:cubicBezTo>
                        <a:cubicBezTo>
                          <a:pt x="2296" y="361"/>
                          <a:pt x="2295" y="360"/>
                          <a:pt x="2294" y="359"/>
                        </a:cubicBezTo>
                        <a:cubicBezTo>
                          <a:pt x="2277" y="348"/>
                          <a:pt x="2259" y="337"/>
                          <a:pt x="2243" y="324"/>
                        </a:cubicBezTo>
                        <a:cubicBezTo>
                          <a:pt x="2237" y="320"/>
                          <a:pt x="2230" y="315"/>
                          <a:pt x="2224" y="311"/>
                        </a:cubicBezTo>
                        <a:cubicBezTo>
                          <a:pt x="2216" y="305"/>
                          <a:pt x="2209" y="298"/>
                          <a:pt x="2201" y="292"/>
                        </a:cubicBezTo>
                        <a:cubicBezTo>
                          <a:pt x="2200" y="291"/>
                          <a:pt x="2199" y="291"/>
                          <a:pt x="2197" y="290"/>
                        </a:cubicBezTo>
                        <a:cubicBezTo>
                          <a:pt x="2197" y="292"/>
                          <a:pt x="2197" y="293"/>
                          <a:pt x="2197" y="293"/>
                        </a:cubicBezTo>
                        <a:cubicBezTo>
                          <a:pt x="2197" y="307"/>
                          <a:pt x="2196" y="321"/>
                          <a:pt x="2193" y="334"/>
                        </a:cubicBezTo>
                        <a:cubicBezTo>
                          <a:pt x="2192" y="341"/>
                          <a:pt x="2190" y="348"/>
                          <a:pt x="2189" y="355"/>
                        </a:cubicBezTo>
                        <a:cubicBezTo>
                          <a:pt x="2189" y="360"/>
                          <a:pt x="2188" y="365"/>
                          <a:pt x="2186" y="370"/>
                        </a:cubicBezTo>
                        <a:cubicBezTo>
                          <a:pt x="2186" y="371"/>
                          <a:pt x="2186" y="372"/>
                          <a:pt x="2186" y="374"/>
                        </a:cubicBezTo>
                        <a:close/>
                        <a:moveTo>
                          <a:pt x="2166" y="464"/>
                        </a:moveTo>
                        <a:cubicBezTo>
                          <a:pt x="2172" y="466"/>
                          <a:pt x="2178" y="468"/>
                          <a:pt x="2183" y="470"/>
                        </a:cubicBezTo>
                        <a:cubicBezTo>
                          <a:pt x="2192" y="474"/>
                          <a:pt x="2200" y="477"/>
                          <a:pt x="2209" y="480"/>
                        </a:cubicBezTo>
                        <a:cubicBezTo>
                          <a:pt x="2222" y="484"/>
                          <a:pt x="2236" y="488"/>
                          <a:pt x="2248" y="494"/>
                        </a:cubicBezTo>
                        <a:cubicBezTo>
                          <a:pt x="2261" y="499"/>
                          <a:pt x="2275" y="504"/>
                          <a:pt x="2288" y="509"/>
                        </a:cubicBezTo>
                        <a:cubicBezTo>
                          <a:pt x="2300" y="515"/>
                          <a:pt x="2313" y="518"/>
                          <a:pt x="2326" y="523"/>
                        </a:cubicBezTo>
                        <a:cubicBezTo>
                          <a:pt x="2328" y="524"/>
                          <a:pt x="2329" y="524"/>
                          <a:pt x="2332" y="525"/>
                        </a:cubicBezTo>
                        <a:cubicBezTo>
                          <a:pt x="2331" y="523"/>
                          <a:pt x="2330" y="521"/>
                          <a:pt x="2329" y="520"/>
                        </a:cubicBezTo>
                        <a:cubicBezTo>
                          <a:pt x="2317" y="508"/>
                          <a:pt x="2305" y="497"/>
                          <a:pt x="2293" y="485"/>
                        </a:cubicBezTo>
                        <a:cubicBezTo>
                          <a:pt x="2288" y="480"/>
                          <a:pt x="2284" y="475"/>
                          <a:pt x="2279" y="470"/>
                        </a:cubicBezTo>
                        <a:cubicBezTo>
                          <a:pt x="2272" y="463"/>
                          <a:pt x="2264" y="456"/>
                          <a:pt x="2257" y="448"/>
                        </a:cubicBezTo>
                        <a:cubicBezTo>
                          <a:pt x="2253" y="445"/>
                          <a:pt x="2249" y="441"/>
                          <a:pt x="2246" y="437"/>
                        </a:cubicBezTo>
                        <a:cubicBezTo>
                          <a:pt x="2239" y="430"/>
                          <a:pt x="2230" y="424"/>
                          <a:pt x="2224" y="415"/>
                        </a:cubicBezTo>
                        <a:cubicBezTo>
                          <a:pt x="2224" y="415"/>
                          <a:pt x="2224" y="415"/>
                          <a:pt x="2224" y="415"/>
                        </a:cubicBezTo>
                        <a:cubicBezTo>
                          <a:pt x="2213" y="405"/>
                          <a:pt x="2203" y="396"/>
                          <a:pt x="2193" y="386"/>
                        </a:cubicBezTo>
                        <a:cubicBezTo>
                          <a:pt x="2190" y="383"/>
                          <a:pt x="2187" y="381"/>
                          <a:pt x="2183" y="379"/>
                        </a:cubicBezTo>
                        <a:cubicBezTo>
                          <a:pt x="2182" y="380"/>
                          <a:pt x="2181" y="381"/>
                          <a:pt x="2180" y="382"/>
                        </a:cubicBezTo>
                        <a:cubicBezTo>
                          <a:pt x="2178" y="385"/>
                          <a:pt x="2177" y="388"/>
                          <a:pt x="2175" y="391"/>
                        </a:cubicBezTo>
                        <a:cubicBezTo>
                          <a:pt x="2170" y="401"/>
                          <a:pt x="2163" y="411"/>
                          <a:pt x="2156" y="419"/>
                        </a:cubicBezTo>
                        <a:cubicBezTo>
                          <a:pt x="2149" y="428"/>
                          <a:pt x="2142" y="437"/>
                          <a:pt x="2135" y="446"/>
                        </a:cubicBezTo>
                        <a:cubicBezTo>
                          <a:pt x="2135" y="446"/>
                          <a:pt x="2134" y="446"/>
                          <a:pt x="2134" y="447"/>
                        </a:cubicBezTo>
                        <a:cubicBezTo>
                          <a:pt x="2133" y="449"/>
                          <a:pt x="2133" y="451"/>
                          <a:pt x="2135" y="453"/>
                        </a:cubicBezTo>
                        <a:cubicBezTo>
                          <a:pt x="2137" y="454"/>
                          <a:pt x="2138" y="454"/>
                          <a:pt x="2140" y="455"/>
                        </a:cubicBezTo>
                        <a:cubicBezTo>
                          <a:pt x="2149" y="458"/>
                          <a:pt x="2158" y="461"/>
                          <a:pt x="2166" y="464"/>
                        </a:cubicBezTo>
                        <a:close/>
                        <a:moveTo>
                          <a:pt x="2173" y="199"/>
                        </a:moveTo>
                        <a:cubicBezTo>
                          <a:pt x="2177" y="203"/>
                          <a:pt x="2178" y="208"/>
                          <a:pt x="2181" y="212"/>
                        </a:cubicBezTo>
                        <a:cubicBezTo>
                          <a:pt x="2182" y="213"/>
                          <a:pt x="2182" y="214"/>
                          <a:pt x="2183" y="216"/>
                        </a:cubicBezTo>
                        <a:cubicBezTo>
                          <a:pt x="2184" y="215"/>
                          <a:pt x="2184" y="215"/>
                          <a:pt x="2185" y="215"/>
                        </a:cubicBezTo>
                        <a:cubicBezTo>
                          <a:pt x="2193" y="207"/>
                          <a:pt x="2201" y="199"/>
                          <a:pt x="2208" y="191"/>
                        </a:cubicBezTo>
                        <a:cubicBezTo>
                          <a:pt x="2213" y="187"/>
                          <a:pt x="2217" y="182"/>
                          <a:pt x="2221" y="177"/>
                        </a:cubicBezTo>
                        <a:cubicBezTo>
                          <a:pt x="2225" y="174"/>
                          <a:pt x="2228" y="170"/>
                          <a:pt x="2232" y="166"/>
                        </a:cubicBezTo>
                        <a:cubicBezTo>
                          <a:pt x="2238" y="159"/>
                          <a:pt x="2244" y="152"/>
                          <a:pt x="2251" y="144"/>
                        </a:cubicBezTo>
                        <a:cubicBezTo>
                          <a:pt x="2252" y="143"/>
                          <a:pt x="2253" y="142"/>
                          <a:pt x="2254" y="141"/>
                        </a:cubicBezTo>
                        <a:cubicBezTo>
                          <a:pt x="2253" y="141"/>
                          <a:pt x="2253" y="140"/>
                          <a:pt x="2253" y="140"/>
                        </a:cubicBezTo>
                        <a:cubicBezTo>
                          <a:pt x="2251" y="140"/>
                          <a:pt x="2249" y="140"/>
                          <a:pt x="2247" y="141"/>
                        </a:cubicBezTo>
                        <a:cubicBezTo>
                          <a:pt x="2224" y="147"/>
                          <a:pt x="2201" y="152"/>
                          <a:pt x="2178" y="159"/>
                        </a:cubicBezTo>
                        <a:cubicBezTo>
                          <a:pt x="2171" y="161"/>
                          <a:pt x="2164" y="163"/>
                          <a:pt x="2156" y="165"/>
                        </a:cubicBezTo>
                        <a:cubicBezTo>
                          <a:pt x="2154" y="166"/>
                          <a:pt x="2152" y="166"/>
                          <a:pt x="2151" y="168"/>
                        </a:cubicBezTo>
                        <a:cubicBezTo>
                          <a:pt x="2153" y="171"/>
                          <a:pt x="2155" y="173"/>
                          <a:pt x="2156" y="175"/>
                        </a:cubicBezTo>
                        <a:cubicBezTo>
                          <a:pt x="2159" y="179"/>
                          <a:pt x="2162" y="183"/>
                          <a:pt x="2165" y="188"/>
                        </a:cubicBezTo>
                        <a:cubicBezTo>
                          <a:pt x="2168" y="191"/>
                          <a:pt x="2170" y="196"/>
                          <a:pt x="2173" y="199"/>
                        </a:cubicBezTo>
                        <a:close/>
                        <a:moveTo>
                          <a:pt x="2180" y="648"/>
                        </a:moveTo>
                        <a:cubicBezTo>
                          <a:pt x="2180" y="646"/>
                          <a:pt x="2180" y="645"/>
                          <a:pt x="2179" y="644"/>
                        </a:cubicBezTo>
                        <a:cubicBezTo>
                          <a:pt x="2178" y="641"/>
                          <a:pt x="2178" y="639"/>
                          <a:pt x="2177" y="636"/>
                        </a:cubicBezTo>
                        <a:cubicBezTo>
                          <a:pt x="2176" y="630"/>
                          <a:pt x="2174" y="624"/>
                          <a:pt x="2173" y="619"/>
                        </a:cubicBezTo>
                        <a:cubicBezTo>
                          <a:pt x="2172" y="613"/>
                          <a:pt x="2169" y="609"/>
                          <a:pt x="2168" y="604"/>
                        </a:cubicBezTo>
                        <a:cubicBezTo>
                          <a:pt x="2165" y="596"/>
                          <a:pt x="2162" y="587"/>
                          <a:pt x="2160" y="578"/>
                        </a:cubicBezTo>
                        <a:cubicBezTo>
                          <a:pt x="2158" y="574"/>
                          <a:pt x="2158" y="569"/>
                          <a:pt x="2156" y="564"/>
                        </a:cubicBezTo>
                        <a:cubicBezTo>
                          <a:pt x="2155" y="558"/>
                          <a:pt x="2153" y="553"/>
                          <a:pt x="2152" y="548"/>
                        </a:cubicBezTo>
                        <a:cubicBezTo>
                          <a:pt x="2151" y="546"/>
                          <a:pt x="2151" y="545"/>
                          <a:pt x="2151" y="543"/>
                        </a:cubicBezTo>
                        <a:cubicBezTo>
                          <a:pt x="2151" y="542"/>
                          <a:pt x="2151" y="540"/>
                          <a:pt x="2151" y="540"/>
                        </a:cubicBezTo>
                        <a:cubicBezTo>
                          <a:pt x="2149" y="537"/>
                          <a:pt x="2149" y="535"/>
                          <a:pt x="2149" y="532"/>
                        </a:cubicBezTo>
                        <a:cubicBezTo>
                          <a:pt x="2148" y="528"/>
                          <a:pt x="2147" y="523"/>
                          <a:pt x="2146" y="519"/>
                        </a:cubicBezTo>
                        <a:cubicBezTo>
                          <a:pt x="2145" y="516"/>
                          <a:pt x="2143" y="513"/>
                          <a:pt x="2144" y="509"/>
                        </a:cubicBezTo>
                        <a:cubicBezTo>
                          <a:pt x="2144" y="509"/>
                          <a:pt x="2143" y="508"/>
                          <a:pt x="2143" y="507"/>
                        </a:cubicBezTo>
                        <a:cubicBezTo>
                          <a:pt x="2141" y="503"/>
                          <a:pt x="2140" y="499"/>
                          <a:pt x="2139" y="495"/>
                        </a:cubicBezTo>
                        <a:cubicBezTo>
                          <a:pt x="2139" y="491"/>
                          <a:pt x="2137" y="487"/>
                          <a:pt x="2136" y="483"/>
                        </a:cubicBezTo>
                        <a:cubicBezTo>
                          <a:pt x="2135" y="478"/>
                          <a:pt x="2132" y="473"/>
                          <a:pt x="2131" y="467"/>
                        </a:cubicBezTo>
                        <a:cubicBezTo>
                          <a:pt x="2130" y="463"/>
                          <a:pt x="2128" y="460"/>
                          <a:pt x="2127" y="455"/>
                        </a:cubicBezTo>
                        <a:cubicBezTo>
                          <a:pt x="2125" y="456"/>
                          <a:pt x="2124" y="457"/>
                          <a:pt x="2123" y="457"/>
                        </a:cubicBezTo>
                        <a:cubicBezTo>
                          <a:pt x="2120" y="460"/>
                          <a:pt x="2118" y="462"/>
                          <a:pt x="2115" y="465"/>
                        </a:cubicBezTo>
                        <a:cubicBezTo>
                          <a:pt x="2110" y="469"/>
                          <a:pt x="2104" y="474"/>
                          <a:pt x="2099" y="478"/>
                        </a:cubicBezTo>
                        <a:cubicBezTo>
                          <a:pt x="2095" y="481"/>
                          <a:pt x="2092" y="484"/>
                          <a:pt x="2088" y="485"/>
                        </a:cubicBezTo>
                        <a:cubicBezTo>
                          <a:pt x="2078" y="490"/>
                          <a:pt x="2068" y="494"/>
                          <a:pt x="2057" y="498"/>
                        </a:cubicBezTo>
                        <a:cubicBezTo>
                          <a:pt x="2058" y="500"/>
                          <a:pt x="2059" y="500"/>
                          <a:pt x="2059" y="501"/>
                        </a:cubicBezTo>
                        <a:cubicBezTo>
                          <a:pt x="2063" y="506"/>
                          <a:pt x="2067" y="511"/>
                          <a:pt x="2071" y="516"/>
                        </a:cubicBezTo>
                        <a:cubicBezTo>
                          <a:pt x="2076" y="522"/>
                          <a:pt x="2081" y="527"/>
                          <a:pt x="2086" y="533"/>
                        </a:cubicBezTo>
                        <a:cubicBezTo>
                          <a:pt x="2100" y="550"/>
                          <a:pt x="2114" y="568"/>
                          <a:pt x="2128" y="585"/>
                        </a:cubicBezTo>
                        <a:cubicBezTo>
                          <a:pt x="2135" y="594"/>
                          <a:pt x="2143" y="603"/>
                          <a:pt x="2151" y="612"/>
                        </a:cubicBezTo>
                        <a:cubicBezTo>
                          <a:pt x="2157" y="620"/>
                          <a:pt x="2162" y="627"/>
                          <a:pt x="2168" y="635"/>
                        </a:cubicBezTo>
                        <a:cubicBezTo>
                          <a:pt x="2171" y="638"/>
                          <a:pt x="2175" y="641"/>
                          <a:pt x="2177" y="646"/>
                        </a:cubicBezTo>
                        <a:cubicBezTo>
                          <a:pt x="2177" y="647"/>
                          <a:pt x="2178" y="647"/>
                          <a:pt x="2180" y="648"/>
                        </a:cubicBezTo>
                        <a:close/>
                        <a:moveTo>
                          <a:pt x="2180" y="221"/>
                        </a:moveTo>
                        <a:cubicBezTo>
                          <a:pt x="2180" y="220"/>
                          <a:pt x="2179" y="219"/>
                          <a:pt x="2179" y="219"/>
                        </a:cubicBezTo>
                        <a:cubicBezTo>
                          <a:pt x="2173" y="210"/>
                          <a:pt x="2170" y="200"/>
                          <a:pt x="2163" y="191"/>
                        </a:cubicBezTo>
                        <a:cubicBezTo>
                          <a:pt x="2156" y="181"/>
                          <a:pt x="2148" y="172"/>
                          <a:pt x="2140" y="162"/>
                        </a:cubicBezTo>
                        <a:cubicBezTo>
                          <a:pt x="2131" y="152"/>
                          <a:pt x="2120" y="142"/>
                          <a:pt x="2108" y="135"/>
                        </a:cubicBezTo>
                        <a:cubicBezTo>
                          <a:pt x="2106" y="134"/>
                          <a:pt x="2104" y="132"/>
                          <a:pt x="2101" y="132"/>
                        </a:cubicBezTo>
                        <a:cubicBezTo>
                          <a:pt x="2101" y="133"/>
                          <a:pt x="2100" y="131"/>
                          <a:pt x="2099" y="131"/>
                        </a:cubicBezTo>
                        <a:cubicBezTo>
                          <a:pt x="2098" y="130"/>
                          <a:pt x="2097" y="129"/>
                          <a:pt x="2096" y="128"/>
                        </a:cubicBezTo>
                        <a:cubicBezTo>
                          <a:pt x="2085" y="122"/>
                          <a:pt x="2074" y="116"/>
                          <a:pt x="2062" y="113"/>
                        </a:cubicBezTo>
                        <a:cubicBezTo>
                          <a:pt x="2057" y="112"/>
                          <a:pt x="2051" y="110"/>
                          <a:pt x="2046" y="108"/>
                        </a:cubicBezTo>
                        <a:cubicBezTo>
                          <a:pt x="2037" y="106"/>
                          <a:pt x="2028" y="103"/>
                          <a:pt x="2018" y="104"/>
                        </a:cubicBezTo>
                        <a:cubicBezTo>
                          <a:pt x="2017" y="105"/>
                          <a:pt x="2016" y="106"/>
                          <a:pt x="2015" y="107"/>
                        </a:cubicBezTo>
                        <a:cubicBezTo>
                          <a:pt x="2008" y="103"/>
                          <a:pt x="2008" y="102"/>
                          <a:pt x="2000" y="103"/>
                        </a:cubicBezTo>
                        <a:cubicBezTo>
                          <a:pt x="1991" y="103"/>
                          <a:pt x="1983" y="103"/>
                          <a:pt x="1974" y="104"/>
                        </a:cubicBezTo>
                        <a:cubicBezTo>
                          <a:pt x="1972" y="104"/>
                          <a:pt x="1970" y="104"/>
                          <a:pt x="1968" y="105"/>
                        </a:cubicBezTo>
                        <a:cubicBezTo>
                          <a:pt x="1960" y="106"/>
                          <a:pt x="1952" y="109"/>
                          <a:pt x="1943" y="111"/>
                        </a:cubicBezTo>
                        <a:cubicBezTo>
                          <a:pt x="1943" y="112"/>
                          <a:pt x="1941" y="112"/>
                          <a:pt x="1941" y="113"/>
                        </a:cubicBezTo>
                        <a:cubicBezTo>
                          <a:pt x="1939" y="116"/>
                          <a:pt x="1936" y="117"/>
                          <a:pt x="1932" y="116"/>
                        </a:cubicBezTo>
                        <a:cubicBezTo>
                          <a:pt x="1931" y="116"/>
                          <a:pt x="1929" y="117"/>
                          <a:pt x="1928" y="118"/>
                        </a:cubicBezTo>
                        <a:cubicBezTo>
                          <a:pt x="1924" y="120"/>
                          <a:pt x="1919" y="122"/>
                          <a:pt x="1915" y="124"/>
                        </a:cubicBezTo>
                        <a:cubicBezTo>
                          <a:pt x="1906" y="128"/>
                          <a:pt x="1898" y="133"/>
                          <a:pt x="1890" y="139"/>
                        </a:cubicBezTo>
                        <a:cubicBezTo>
                          <a:pt x="1887" y="142"/>
                          <a:pt x="1884" y="144"/>
                          <a:pt x="1882" y="147"/>
                        </a:cubicBezTo>
                        <a:cubicBezTo>
                          <a:pt x="1879" y="150"/>
                          <a:pt x="1877" y="154"/>
                          <a:pt x="1871" y="155"/>
                        </a:cubicBezTo>
                        <a:cubicBezTo>
                          <a:pt x="1871" y="155"/>
                          <a:pt x="1871" y="156"/>
                          <a:pt x="1871" y="156"/>
                        </a:cubicBezTo>
                        <a:cubicBezTo>
                          <a:pt x="1864" y="162"/>
                          <a:pt x="1857" y="168"/>
                          <a:pt x="1852" y="175"/>
                        </a:cubicBezTo>
                        <a:cubicBezTo>
                          <a:pt x="1847" y="182"/>
                          <a:pt x="1843" y="189"/>
                          <a:pt x="1839" y="196"/>
                        </a:cubicBezTo>
                        <a:cubicBezTo>
                          <a:pt x="1836" y="200"/>
                          <a:pt x="1834" y="204"/>
                          <a:pt x="1831" y="208"/>
                        </a:cubicBezTo>
                        <a:cubicBezTo>
                          <a:pt x="1829" y="211"/>
                          <a:pt x="1829" y="216"/>
                          <a:pt x="1827" y="220"/>
                        </a:cubicBezTo>
                        <a:cubicBezTo>
                          <a:pt x="1825" y="223"/>
                          <a:pt x="1825" y="226"/>
                          <a:pt x="1822" y="228"/>
                        </a:cubicBezTo>
                        <a:cubicBezTo>
                          <a:pt x="1821" y="229"/>
                          <a:pt x="1820" y="230"/>
                          <a:pt x="1820" y="232"/>
                        </a:cubicBezTo>
                        <a:cubicBezTo>
                          <a:pt x="1819" y="234"/>
                          <a:pt x="1818" y="237"/>
                          <a:pt x="1817" y="239"/>
                        </a:cubicBezTo>
                        <a:cubicBezTo>
                          <a:pt x="1813" y="250"/>
                          <a:pt x="1811" y="261"/>
                          <a:pt x="1809" y="273"/>
                        </a:cubicBezTo>
                        <a:cubicBezTo>
                          <a:pt x="1807" y="284"/>
                          <a:pt x="1806" y="295"/>
                          <a:pt x="1806" y="306"/>
                        </a:cubicBezTo>
                        <a:cubicBezTo>
                          <a:pt x="1807" y="310"/>
                          <a:pt x="1806" y="315"/>
                          <a:pt x="1808" y="320"/>
                        </a:cubicBezTo>
                        <a:cubicBezTo>
                          <a:pt x="1809" y="323"/>
                          <a:pt x="1811" y="325"/>
                          <a:pt x="1808" y="328"/>
                        </a:cubicBezTo>
                        <a:cubicBezTo>
                          <a:pt x="1808" y="329"/>
                          <a:pt x="1808" y="331"/>
                          <a:pt x="1808" y="332"/>
                        </a:cubicBezTo>
                        <a:cubicBezTo>
                          <a:pt x="1810" y="344"/>
                          <a:pt x="1811" y="356"/>
                          <a:pt x="1814" y="367"/>
                        </a:cubicBezTo>
                        <a:cubicBezTo>
                          <a:pt x="1817" y="378"/>
                          <a:pt x="1820" y="389"/>
                          <a:pt x="1826" y="399"/>
                        </a:cubicBezTo>
                        <a:cubicBezTo>
                          <a:pt x="1831" y="406"/>
                          <a:pt x="1835" y="414"/>
                          <a:pt x="1840" y="423"/>
                        </a:cubicBezTo>
                        <a:cubicBezTo>
                          <a:pt x="1841" y="426"/>
                          <a:pt x="1844" y="428"/>
                          <a:pt x="1847" y="429"/>
                        </a:cubicBezTo>
                        <a:cubicBezTo>
                          <a:pt x="1849" y="430"/>
                          <a:pt x="1851" y="431"/>
                          <a:pt x="1853" y="433"/>
                        </a:cubicBezTo>
                        <a:cubicBezTo>
                          <a:pt x="1857" y="437"/>
                          <a:pt x="1861" y="441"/>
                          <a:pt x="1863" y="446"/>
                        </a:cubicBezTo>
                        <a:cubicBezTo>
                          <a:pt x="1865" y="448"/>
                          <a:pt x="1867" y="450"/>
                          <a:pt x="1868" y="452"/>
                        </a:cubicBezTo>
                        <a:cubicBezTo>
                          <a:pt x="1878" y="461"/>
                          <a:pt x="1888" y="469"/>
                          <a:pt x="1900" y="476"/>
                        </a:cubicBezTo>
                        <a:cubicBezTo>
                          <a:pt x="1908" y="481"/>
                          <a:pt x="1917" y="486"/>
                          <a:pt x="1926" y="491"/>
                        </a:cubicBezTo>
                        <a:cubicBezTo>
                          <a:pt x="1933" y="495"/>
                          <a:pt x="1940" y="498"/>
                          <a:pt x="1947" y="500"/>
                        </a:cubicBezTo>
                        <a:cubicBezTo>
                          <a:pt x="1953" y="502"/>
                          <a:pt x="1960" y="501"/>
                          <a:pt x="1966" y="502"/>
                        </a:cubicBezTo>
                        <a:cubicBezTo>
                          <a:pt x="1981" y="504"/>
                          <a:pt x="1996" y="502"/>
                          <a:pt x="2011" y="501"/>
                        </a:cubicBezTo>
                        <a:cubicBezTo>
                          <a:pt x="2012" y="501"/>
                          <a:pt x="2013" y="501"/>
                          <a:pt x="2014" y="501"/>
                        </a:cubicBezTo>
                        <a:cubicBezTo>
                          <a:pt x="2017" y="500"/>
                          <a:pt x="2021" y="499"/>
                          <a:pt x="2024" y="499"/>
                        </a:cubicBezTo>
                        <a:cubicBezTo>
                          <a:pt x="2034" y="497"/>
                          <a:pt x="2045" y="495"/>
                          <a:pt x="2055" y="491"/>
                        </a:cubicBezTo>
                        <a:cubicBezTo>
                          <a:pt x="2061" y="489"/>
                          <a:pt x="2067" y="487"/>
                          <a:pt x="2073" y="485"/>
                        </a:cubicBezTo>
                        <a:cubicBezTo>
                          <a:pt x="2083" y="483"/>
                          <a:pt x="2093" y="477"/>
                          <a:pt x="2101" y="470"/>
                        </a:cubicBezTo>
                        <a:cubicBezTo>
                          <a:pt x="2105" y="467"/>
                          <a:pt x="2109" y="464"/>
                          <a:pt x="2112" y="461"/>
                        </a:cubicBezTo>
                        <a:cubicBezTo>
                          <a:pt x="2121" y="453"/>
                          <a:pt x="2130" y="446"/>
                          <a:pt x="2137" y="437"/>
                        </a:cubicBezTo>
                        <a:cubicBezTo>
                          <a:pt x="2141" y="430"/>
                          <a:pt x="2146" y="424"/>
                          <a:pt x="2151" y="418"/>
                        </a:cubicBezTo>
                        <a:cubicBezTo>
                          <a:pt x="2159" y="406"/>
                          <a:pt x="2167" y="393"/>
                          <a:pt x="2175" y="381"/>
                        </a:cubicBezTo>
                        <a:cubicBezTo>
                          <a:pt x="2176" y="379"/>
                          <a:pt x="2177" y="378"/>
                          <a:pt x="2176" y="375"/>
                        </a:cubicBezTo>
                        <a:cubicBezTo>
                          <a:pt x="2175" y="373"/>
                          <a:pt x="2176" y="372"/>
                          <a:pt x="2177" y="371"/>
                        </a:cubicBezTo>
                        <a:cubicBezTo>
                          <a:pt x="2178" y="370"/>
                          <a:pt x="2180" y="369"/>
                          <a:pt x="2181" y="368"/>
                        </a:cubicBezTo>
                        <a:cubicBezTo>
                          <a:pt x="2186" y="351"/>
                          <a:pt x="2190" y="334"/>
                          <a:pt x="2192" y="316"/>
                        </a:cubicBezTo>
                        <a:cubicBezTo>
                          <a:pt x="2192" y="306"/>
                          <a:pt x="2193" y="297"/>
                          <a:pt x="2192" y="288"/>
                        </a:cubicBezTo>
                        <a:cubicBezTo>
                          <a:pt x="2191" y="285"/>
                          <a:pt x="2191" y="283"/>
                          <a:pt x="2188" y="282"/>
                        </a:cubicBezTo>
                        <a:cubicBezTo>
                          <a:pt x="2187" y="282"/>
                          <a:pt x="2187" y="280"/>
                          <a:pt x="2188" y="279"/>
                        </a:cubicBezTo>
                        <a:cubicBezTo>
                          <a:pt x="2189" y="278"/>
                          <a:pt x="2190" y="278"/>
                          <a:pt x="2191" y="277"/>
                        </a:cubicBezTo>
                        <a:cubicBezTo>
                          <a:pt x="2190" y="269"/>
                          <a:pt x="2189" y="261"/>
                          <a:pt x="2188" y="253"/>
                        </a:cubicBezTo>
                        <a:cubicBezTo>
                          <a:pt x="2187" y="242"/>
                          <a:pt x="2183" y="231"/>
                          <a:pt x="2180" y="221"/>
                        </a:cubicBezTo>
                        <a:close/>
                        <a:moveTo>
                          <a:pt x="2179" y="70"/>
                        </a:moveTo>
                        <a:cubicBezTo>
                          <a:pt x="2180" y="69"/>
                          <a:pt x="2179" y="68"/>
                          <a:pt x="2179" y="67"/>
                        </a:cubicBezTo>
                        <a:cubicBezTo>
                          <a:pt x="2178" y="68"/>
                          <a:pt x="2176" y="68"/>
                          <a:pt x="2175" y="69"/>
                        </a:cubicBezTo>
                        <a:cubicBezTo>
                          <a:pt x="2165" y="75"/>
                          <a:pt x="2156" y="83"/>
                          <a:pt x="2148" y="91"/>
                        </a:cubicBezTo>
                        <a:cubicBezTo>
                          <a:pt x="2136" y="100"/>
                          <a:pt x="2125" y="110"/>
                          <a:pt x="2113" y="120"/>
                        </a:cubicBezTo>
                        <a:cubicBezTo>
                          <a:pt x="2111" y="122"/>
                          <a:pt x="2108" y="125"/>
                          <a:pt x="2107" y="128"/>
                        </a:cubicBezTo>
                        <a:cubicBezTo>
                          <a:pt x="2114" y="133"/>
                          <a:pt x="2121" y="138"/>
                          <a:pt x="2127" y="143"/>
                        </a:cubicBezTo>
                        <a:cubicBezTo>
                          <a:pt x="2133" y="149"/>
                          <a:pt x="2139" y="155"/>
                          <a:pt x="2146" y="161"/>
                        </a:cubicBezTo>
                        <a:cubicBezTo>
                          <a:pt x="2147" y="159"/>
                          <a:pt x="2148" y="158"/>
                          <a:pt x="2149" y="156"/>
                        </a:cubicBezTo>
                        <a:cubicBezTo>
                          <a:pt x="2153" y="145"/>
                          <a:pt x="2158" y="134"/>
                          <a:pt x="2161" y="122"/>
                        </a:cubicBezTo>
                        <a:cubicBezTo>
                          <a:pt x="2164" y="115"/>
                          <a:pt x="2166" y="109"/>
                          <a:pt x="2169" y="102"/>
                        </a:cubicBezTo>
                        <a:cubicBezTo>
                          <a:pt x="2173" y="92"/>
                          <a:pt x="2176" y="81"/>
                          <a:pt x="2179" y="70"/>
                        </a:cubicBezTo>
                        <a:close/>
                        <a:moveTo>
                          <a:pt x="1587" y="259"/>
                        </a:moveTo>
                        <a:cubicBezTo>
                          <a:pt x="1588" y="261"/>
                          <a:pt x="1591" y="261"/>
                          <a:pt x="1593" y="262"/>
                        </a:cubicBezTo>
                        <a:cubicBezTo>
                          <a:pt x="1605" y="265"/>
                          <a:pt x="1618" y="269"/>
                          <a:pt x="1630" y="272"/>
                        </a:cubicBezTo>
                        <a:cubicBezTo>
                          <a:pt x="1633" y="273"/>
                          <a:pt x="1636" y="274"/>
                          <a:pt x="1639" y="275"/>
                        </a:cubicBezTo>
                        <a:cubicBezTo>
                          <a:pt x="1658" y="281"/>
                          <a:pt x="1678" y="287"/>
                          <a:pt x="1698" y="292"/>
                        </a:cubicBezTo>
                        <a:cubicBezTo>
                          <a:pt x="1718" y="297"/>
                          <a:pt x="1739" y="303"/>
                          <a:pt x="1759" y="308"/>
                        </a:cubicBezTo>
                        <a:cubicBezTo>
                          <a:pt x="1763" y="309"/>
                          <a:pt x="1768" y="310"/>
                          <a:pt x="1771" y="311"/>
                        </a:cubicBezTo>
                        <a:cubicBezTo>
                          <a:pt x="1779" y="315"/>
                          <a:pt x="1787" y="316"/>
                          <a:pt x="1795" y="319"/>
                        </a:cubicBezTo>
                        <a:cubicBezTo>
                          <a:pt x="1797" y="319"/>
                          <a:pt x="1798" y="319"/>
                          <a:pt x="1800" y="319"/>
                        </a:cubicBezTo>
                        <a:cubicBezTo>
                          <a:pt x="1801" y="319"/>
                          <a:pt x="1802" y="318"/>
                          <a:pt x="1802" y="317"/>
                        </a:cubicBezTo>
                        <a:cubicBezTo>
                          <a:pt x="1802" y="315"/>
                          <a:pt x="1802" y="314"/>
                          <a:pt x="1802" y="312"/>
                        </a:cubicBezTo>
                        <a:cubicBezTo>
                          <a:pt x="1802" y="307"/>
                          <a:pt x="1801" y="302"/>
                          <a:pt x="1801" y="297"/>
                        </a:cubicBezTo>
                        <a:cubicBezTo>
                          <a:pt x="1803" y="282"/>
                          <a:pt x="1804" y="266"/>
                          <a:pt x="1808" y="252"/>
                        </a:cubicBezTo>
                        <a:cubicBezTo>
                          <a:pt x="1810" y="244"/>
                          <a:pt x="1812" y="237"/>
                          <a:pt x="1815" y="230"/>
                        </a:cubicBezTo>
                        <a:cubicBezTo>
                          <a:pt x="1818" y="226"/>
                          <a:pt x="1819" y="221"/>
                          <a:pt x="1821" y="217"/>
                        </a:cubicBezTo>
                        <a:cubicBezTo>
                          <a:pt x="1822" y="215"/>
                          <a:pt x="1820" y="213"/>
                          <a:pt x="1818" y="214"/>
                        </a:cubicBezTo>
                        <a:cubicBezTo>
                          <a:pt x="1815" y="214"/>
                          <a:pt x="1812" y="215"/>
                          <a:pt x="1808" y="216"/>
                        </a:cubicBezTo>
                        <a:cubicBezTo>
                          <a:pt x="1797" y="217"/>
                          <a:pt x="1785" y="219"/>
                          <a:pt x="1774" y="222"/>
                        </a:cubicBezTo>
                        <a:cubicBezTo>
                          <a:pt x="1763" y="224"/>
                          <a:pt x="1753" y="226"/>
                          <a:pt x="1742" y="230"/>
                        </a:cubicBezTo>
                        <a:cubicBezTo>
                          <a:pt x="1729" y="234"/>
                          <a:pt x="1716" y="236"/>
                          <a:pt x="1703" y="239"/>
                        </a:cubicBezTo>
                        <a:cubicBezTo>
                          <a:pt x="1694" y="240"/>
                          <a:pt x="1685" y="241"/>
                          <a:pt x="1677" y="243"/>
                        </a:cubicBezTo>
                        <a:cubicBezTo>
                          <a:pt x="1662" y="246"/>
                          <a:pt x="1647" y="249"/>
                          <a:pt x="1631" y="251"/>
                        </a:cubicBezTo>
                        <a:cubicBezTo>
                          <a:pt x="1619" y="253"/>
                          <a:pt x="1607" y="255"/>
                          <a:pt x="1595" y="257"/>
                        </a:cubicBezTo>
                        <a:cubicBezTo>
                          <a:pt x="1592" y="258"/>
                          <a:pt x="1590" y="258"/>
                          <a:pt x="1587" y="259"/>
                        </a:cubicBezTo>
                        <a:close/>
                        <a:moveTo>
                          <a:pt x="1531" y="599"/>
                        </a:moveTo>
                        <a:cubicBezTo>
                          <a:pt x="1534" y="597"/>
                          <a:pt x="1534" y="596"/>
                          <a:pt x="1534" y="594"/>
                        </a:cubicBezTo>
                        <a:cubicBezTo>
                          <a:pt x="1534" y="594"/>
                          <a:pt x="1534" y="594"/>
                          <a:pt x="1534" y="594"/>
                        </a:cubicBezTo>
                        <a:cubicBezTo>
                          <a:pt x="1534" y="594"/>
                          <a:pt x="1534" y="594"/>
                          <a:pt x="1534" y="594"/>
                        </a:cubicBezTo>
                        <a:cubicBezTo>
                          <a:pt x="1536" y="593"/>
                          <a:pt x="1537" y="592"/>
                          <a:pt x="1537" y="591"/>
                        </a:cubicBezTo>
                        <a:cubicBezTo>
                          <a:pt x="1538" y="591"/>
                          <a:pt x="1538" y="591"/>
                          <a:pt x="1538" y="590"/>
                        </a:cubicBezTo>
                        <a:cubicBezTo>
                          <a:pt x="1538" y="590"/>
                          <a:pt x="1539" y="590"/>
                          <a:pt x="1539" y="589"/>
                        </a:cubicBezTo>
                        <a:cubicBezTo>
                          <a:pt x="1539" y="589"/>
                          <a:pt x="1539" y="589"/>
                          <a:pt x="1540" y="588"/>
                        </a:cubicBezTo>
                        <a:cubicBezTo>
                          <a:pt x="1540" y="588"/>
                          <a:pt x="1540" y="588"/>
                          <a:pt x="1540" y="587"/>
                        </a:cubicBezTo>
                        <a:cubicBezTo>
                          <a:pt x="1541" y="587"/>
                          <a:pt x="1541" y="587"/>
                          <a:pt x="1541" y="586"/>
                        </a:cubicBezTo>
                        <a:cubicBezTo>
                          <a:pt x="1541" y="586"/>
                          <a:pt x="1541" y="586"/>
                          <a:pt x="1541" y="586"/>
                        </a:cubicBezTo>
                        <a:cubicBezTo>
                          <a:pt x="1541" y="586"/>
                          <a:pt x="1541" y="586"/>
                          <a:pt x="1541" y="586"/>
                        </a:cubicBezTo>
                        <a:cubicBezTo>
                          <a:pt x="1542" y="586"/>
                          <a:pt x="1543" y="586"/>
                          <a:pt x="1543" y="586"/>
                        </a:cubicBezTo>
                        <a:cubicBezTo>
                          <a:pt x="1544" y="586"/>
                          <a:pt x="1544" y="585"/>
                          <a:pt x="1545" y="584"/>
                        </a:cubicBezTo>
                        <a:cubicBezTo>
                          <a:pt x="1543" y="585"/>
                          <a:pt x="1542" y="585"/>
                          <a:pt x="1541" y="586"/>
                        </a:cubicBezTo>
                        <a:cubicBezTo>
                          <a:pt x="1541" y="586"/>
                          <a:pt x="1541" y="586"/>
                          <a:pt x="1541" y="586"/>
                        </a:cubicBezTo>
                        <a:cubicBezTo>
                          <a:pt x="1541" y="586"/>
                          <a:pt x="1541" y="586"/>
                          <a:pt x="1541" y="587"/>
                        </a:cubicBezTo>
                        <a:cubicBezTo>
                          <a:pt x="1538" y="588"/>
                          <a:pt x="1535" y="590"/>
                          <a:pt x="1534" y="594"/>
                        </a:cubicBezTo>
                        <a:cubicBezTo>
                          <a:pt x="1534" y="594"/>
                          <a:pt x="1534" y="594"/>
                          <a:pt x="1534" y="594"/>
                        </a:cubicBezTo>
                        <a:cubicBezTo>
                          <a:pt x="1534" y="594"/>
                          <a:pt x="1534" y="594"/>
                          <a:pt x="1534" y="594"/>
                        </a:cubicBezTo>
                        <a:cubicBezTo>
                          <a:pt x="1532" y="594"/>
                          <a:pt x="1532" y="596"/>
                          <a:pt x="1531" y="599"/>
                        </a:cubicBezTo>
                        <a:close/>
                        <a:moveTo>
                          <a:pt x="1531" y="612"/>
                        </a:moveTo>
                        <a:cubicBezTo>
                          <a:pt x="1529" y="620"/>
                          <a:pt x="1529" y="628"/>
                          <a:pt x="1532" y="636"/>
                        </a:cubicBezTo>
                        <a:cubicBezTo>
                          <a:pt x="1533" y="638"/>
                          <a:pt x="1534" y="640"/>
                          <a:pt x="1534" y="641"/>
                        </a:cubicBezTo>
                        <a:cubicBezTo>
                          <a:pt x="1535" y="646"/>
                          <a:pt x="1537" y="650"/>
                          <a:pt x="1540" y="654"/>
                        </a:cubicBezTo>
                        <a:cubicBezTo>
                          <a:pt x="1541" y="655"/>
                          <a:pt x="1542" y="656"/>
                          <a:pt x="1543" y="658"/>
                        </a:cubicBezTo>
                        <a:cubicBezTo>
                          <a:pt x="1544" y="662"/>
                          <a:pt x="1547" y="666"/>
                          <a:pt x="1550" y="669"/>
                        </a:cubicBezTo>
                        <a:cubicBezTo>
                          <a:pt x="1562" y="678"/>
                          <a:pt x="1575" y="686"/>
                          <a:pt x="1589" y="689"/>
                        </a:cubicBezTo>
                        <a:cubicBezTo>
                          <a:pt x="1595" y="691"/>
                          <a:pt x="1601" y="692"/>
                          <a:pt x="1608" y="693"/>
                        </a:cubicBezTo>
                        <a:cubicBezTo>
                          <a:pt x="1612" y="695"/>
                          <a:pt x="1616" y="696"/>
                          <a:pt x="1621" y="696"/>
                        </a:cubicBezTo>
                        <a:cubicBezTo>
                          <a:pt x="1622" y="697"/>
                          <a:pt x="1623" y="698"/>
                          <a:pt x="1623" y="698"/>
                        </a:cubicBezTo>
                        <a:cubicBezTo>
                          <a:pt x="1624" y="700"/>
                          <a:pt x="1624" y="701"/>
                          <a:pt x="1622" y="702"/>
                        </a:cubicBezTo>
                        <a:cubicBezTo>
                          <a:pt x="1619" y="704"/>
                          <a:pt x="1618" y="707"/>
                          <a:pt x="1617" y="709"/>
                        </a:cubicBezTo>
                        <a:cubicBezTo>
                          <a:pt x="1612" y="723"/>
                          <a:pt x="1617" y="741"/>
                          <a:pt x="1628" y="748"/>
                        </a:cubicBezTo>
                        <a:cubicBezTo>
                          <a:pt x="1632" y="751"/>
                          <a:pt x="1636" y="753"/>
                          <a:pt x="1641" y="754"/>
                        </a:cubicBezTo>
                        <a:cubicBezTo>
                          <a:pt x="1653" y="758"/>
                          <a:pt x="1666" y="761"/>
                          <a:pt x="1679" y="759"/>
                        </a:cubicBezTo>
                        <a:cubicBezTo>
                          <a:pt x="1681" y="758"/>
                          <a:pt x="1682" y="760"/>
                          <a:pt x="1682" y="762"/>
                        </a:cubicBezTo>
                        <a:cubicBezTo>
                          <a:pt x="1682" y="767"/>
                          <a:pt x="1682" y="773"/>
                          <a:pt x="1682" y="778"/>
                        </a:cubicBezTo>
                        <a:cubicBezTo>
                          <a:pt x="1682" y="781"/>
                          <a:pt x="1682" y="783"/>
                          <a:pt x="1682" y="785"/>
                        </a:cubicBezTo>
                        <a:cubicBezTo>
                          <a:pt x="1682" y="785"/>
                          <a:pt x="1682" y="786"/>
                          <a:pt x="1681" y="787"/>
                        </a:cubicBezTo>
                        <a:cubicBezTo>
                          <a:pt x="1679" y="788"/>
                          <a:pt x="1680" y="790"/>
                          <a:pt x="1681" y="791"/>
                        </a:cubicBezTo>
                        <a:cubicBezTo>
                          <a:pt x="1683" y="794"/>
                          <a:pt x="1683" y="797"/>
                          <a:pt x="1682" y="801"/>
                        </a:cubicBezTo>
                        <a:cubicBezTo>
                          <a:pt x="1682" y="804"/>
                          <a:pt x="1682" y="807"/>
                          <a:pt x="1682" y="810"/>
                        </a:cubicBezTo>
                        <a:cubicBezTo>
                          <a:pt x="1683" y="817"/>
                          <a:pt x="1685" y="823"/>
                          <a:pt x="1684" y="830"/>
                        </a:cubicBezTo>
                        <a:cubicBezTo>
                          <a:pt x="1684" y="833"/>
                          <a:pt x="1684" y="836"/>
                          <a:pt x="1684" y="838"/>
                        </a:cubicBezTo>
                        <a:cubicBezTo>
                          <a:pt x="1683" y="848"/>
                          <a:pt x="1686" y="857"/>
                          <a:pt x="1684" y="866"/>
                        </a:cubicBezTo>
                        <a:cubicBezTo>
                          <a:pt x="1684" y="870"/>
                          <a:pt x="1684" y="874"/>
                          <a:pt x="1684" y="877"/>
                        </a:cubicBezTo>
                        <a:cubicBezTo>
                          <a:pt x="1685" y="882"/>
                          <a:pt x="1686" y="887"/>
                          <a:pt x="1686" y="892"/>
                        </a:cubicBezTo>
                        <a:cubicBezTo>
                          <a:pt x="1686" y="898"/>
                          <a:pt x="1687" y="903"/>
                          <a:pt x="1686" y="908"/>
                        </a:cubicBezTo>
                        <a:cubicBezTo>
                          <a:pt x="1686" y="912"/>
                          <a:pt x="1686" y="916"/>
                          <a:pt x="1686" y="920"/>
                        </a:cubicBezTo>
                        <a:cubicBezTo>
                          <a:pt x="1687" y="924"/>
                          <a:pt x="1687" y="927"/>
                          <a:pt x="1687" y="931"/>
                        </a:cubicBezTo>
                        <a:cubicBezTo>
                          <a:pt x="1687" y="933"/>
                          <a:pt x="1687" y="935"/>
                          <a:pt x="1687" y="937"/>
                        </a:cubicBezTo>
                        <a:cubicBezTo>
                          <a:pt x="1690" y="939"/>
                          <a:pt x="1692" y="939"/>
                          <a:pt x="1694" y="939"/>
                        </a:cubicBezTo>
                        <a:cubicBezTo>
                          <a:pt x="1701" y="940"/>
                          <a:pt x="1708" y="942"/>
                          <a:pt x="1715" y="942"/>
                        </a:cubicBezTo>
                        <a:cubicBezTo>
                          <a:pt x="1725" y="944"/>
                          <a:pt x="1735" y="945"/>
                          <a:pt x="1744" y="944"/>
                        </a:cubicBezTo>
                        <a:cubicBezTo>
                          <a:pt x="1753" y="943"/>
                          <a:pt x="1762" y="943"/>
                          <a:pt x="1771" y="943"/>
                        </a:cubicBezTo>
                        <a:cubicBezTo>
                          <a:pt x="1772" y="943"/>
                          <a:pt x="1774" y="942"/>
                          <a:pt x="1775" y="942"/>
                        </a:cubicBezTo>
                        <a:cubicBezTo>
                          <a:pt x="1777" y="937"/>
                          <a:pt x="1776" y="932"/>
                          <a:pt x="1776" y="927"/>
                        </a:cubicBezTo>
                        <a:cubicBezTo>
                          <a:pt x="1776" y="921"/>
                          <a:pt x="1775" y="915"/>
                          <a:pt x="1775" y="909"/>
                        </a:cubicBezTo>
                        <a:cubicBezTo>
                          <a:pt x="1775" y="893"/>
                          <a:pt x="1775" y="877"/>
                          <a:pt x="1775" y="861"/>
                        </a:cubicBezTo>
                        <a:cubicBezTo>
                          <a:pt x="1775" y="848"/>
                          <a:pt x="1775" y="836"/>
                          <a:pt x="1774" y="823"/>
                        </a:cubicBezTo>
                        <a:cubicBezTo>
                          <a:pt x="1773" y="818"/>
                          <a:pt x="1773" y="813"/>
                          <a:pt x="1774" y="808"/>
                        </a:cubicBezTo>
                        <a:cubicBezTo>
                          <a:pt x="1774" y="801"/>
                          <a:pt x="1774" y="794"/>
                          <a:pt x="1775" y="788"/>
                        </a:cubicBezTo>
                        <a:cubicBezTo>
                          <a:pt x="1775" y="785"/>
                          <a:pt x="1774" y="782"/>
                          <a:pt x="1772" y="779"/>
                        </a:cubicBezTo>
                        <a:cubicBezTo>
                          <a:pt x="1771" y="778"/>
                          <a:pt x="1771" y="776"/>
                          <a:pt x="1770" y="774"/>
                        </a:cubicBezTo>
                        <a:cubicBezTo>
                          <a:pt x="1770" y="774"/>
                          <a:pt x="1770" y="773"/>
                          <a:pt x="1771" y="773"/>
                        </a:cubicBezTo>
                        <a:cubicBezTo>
                          <a:pt x="1772" y="773"/>
                          <a:pt x="1774" y="773"/>
                          <a:pt x="1775" y="773"/>
                        </a:cubicBezTo>
                        <a:cubicBezTo>
                          <a:pt x="1777" y="770"/>
                          <a:pt x="1777" y="770"/>
                          <a:pt x="1780" y="771"/>
                        </a:cubicBezTo>
                        <a:cubicBezTo>
                          <a:pt x="1777" y="777"/>
                          <a:pt x="1778" y="780"/>
                          <a:pt x="1784" y="784"/>
                        </a:cubicBezTo>
                        <a:cubicBezTo>
                          <a:pt x="1786" y="785"/>
                          <a:pt x="1788" y="787"/>
                          <a:pt x="1791" y="788"/>
                        </a:cubicBezTo>
                        <a:cubicBezTo>
                          <a:pt x="1803" y="796"/>
                          <a:pt x="1818" y="797"/>
                          <a:pt x="1832" y="794"/>
                        </a:cubicBezTo>
                        <a:cubicBezTo>
                          <a:pt x="1840" y="793"/>
                          <a:pt x="1846" y="789"/>
                          <a:pt x="1853" y="787"/>
                        </a:cubicBezTo>
                        <a:cubicBezTo>
                          <a:pt x="1854" y="786"/>
                          <a:pt x="1855" y="786"/>
                          <a:pt x="1855" y="785"/>
                        </a:cubicBezTo>
                        <a:cubicBezTo>
                          <a:pt x="1862" y="780"/>
                          <a:pt x="1866" y="774"/>
                          <a:pt x="1870" y="766"/>
                        </a:cubicBezTo>
                        <a:cubicBezTo>
                          <a:pt x="1873" y="758"/>
                          <a:pt x="1875" y="749"/>
                          <a:pt x="1875" y="740"/>
                        </a:cubicBezTo>
                        <a:cubicBezTo>
                          <a:pt x="1876" y="733"/>
                          <a:pt x="1876" y="726"/>
                          <a:pt x="1873" y="719"/>
                        </a:cubicBezTo>
                        <a:cubicBezTo>
                          <a:pt x="1869" y="707"/>
                          <a:pt x="1862" y="698"/>
                          <a:pt x="1850" y="692"/>
                        </a:cubicBezTo>
                        <a:cubicBezTo>
                          <a:pt x="1849" y="691"/>
                          <a:pt x="1848" y="690"/>
                          <a:pt x="1847" y="689"/>
                        </a:cubicBezTo>
                        <a:cubicBezTo>
                          <a:pt x="1845" y="688"/>
                          <a:pt x="1845" y="687"/>
                          <a:pt x="1847" y="685"/>
                        </a:cubicBezTo>
                        <a:cubicBezTo>
                          <a:pt x="1848" y="686"/>
                          <a:pt x="1849" y="686"/>
                          <a:pt x="1851" y="687"/>
                        </a:cubicBezTo>
                        <a:cubicBezTo>
                          <a:pt x="1853" y="689"/>
                          <a:pt x="1856" y="689"/>
                          <a:pt x="1860" y="689"/>
                        </a:cubicBezTo>
                        <a:cubicBezTo>
                          <a:pt x="1864" y="689"/>
                          <a:pt x="1869" y="689"/>
                          <a:pt x="1873" y="689"/>
                        </a:cubicBezTo>
                        <a:cubicBezTo>
                          <a:pt x="1883" y="688"/>
                          <a:pt x="1891" y="684"/>
                          <a:pt x="1895" y="675"/>
                        </a:cubicBezTo>
                        <a:cubicBezTo>
                          <a:pt x="1896" y="673"/>
                          <a:pt x="1897" y="670"/>
                          <a:pt x="1898" y="668"/>
                        </a:cubicBezTo>
                        <a:cubicBezTo>
                          <a:pt x="1903" y="655"/>
                          <a:pt x="1897" y="645"/>
                          <a:pt x="1889" y="639"/>
                        </a:cubicBezTo>
                        <a:cubicBezTo>
                          <a:pt x="1879" y="632"/>
                          <a:pt x="1869" y="626"/>
                          <a:pt x="1856" y="629"/>
                        </a:cubicBezTo>
                        <a:cubicBezTo>
                          <a:pt x="1856" y="629"/>
                          <a:pt x="1855" y="629"/>
                          <a:pt x="1855" y="629"/>
                        </a:cubicBezTo>
                        <a:cubicBezTo>
                          <a:pt x="1853" y="629"/>
                          <a:pt x="1851" y="627"/>
                          <a:pt x="1851" y="626"/>
                        </a:cubicBezTo>
                        <a:cubicBezTo>
                          <a:pt x="1851" y="623"/>
                          <a:pt x="1853" y="623"/>
                          <a:pt x="1855" y="623"/>
                        </a:cubicBezTo>
                        <a:cubicBezTo>
                          <a:pt x="1860" y="623"/>
                          <a:pt x="1866" y="622"/>
                          <a:pt x="1871" y="619"/>
                        </a:cubicBezTo>
                        <a:cubicBezTo>
                          <a:pt x="1875" y="617"/>
                          <a:pt x="1879" y="614"/>
                          <a:pt x="1882" y="612"/>
                        </a:cubicBezTo>
                        <a:cubicBezTo>
                          <a:pt x="1892" y="606"/>
                          <a:pt x="1900" y="598"/>
                          <a:pt x="1907" y="590"/>
                        </a:cubicBezTo>
                        <a:cubicBezTo>
                          <a:pt x="1913" y="583"/>
                          <a:pt x="1917" y="576"/>
                          <a:pt x="1918" y="567"/>
                        </a:cubicBezTo>
                        <a:cubicBezTo>
                          <a:pt x="1917" y="566"/>
                          <a:pt x="1917" y="565"/>
                          <a:pt x="1916" y="564"/>
                        </a:cubicBezTo>
                        <a:cubicBezTo>
                          <a:pt x="1919" y="557"/>
                          <a:pt x="1920" y="551"/>
                          <a:pt x="1918" y="544"/>
                        </a:cubicBezTo>
                        <a:cubicBezTo>
                          <a:pt x="1916" y="538"/>
                          <a:pt x="1916" y="533"/>
                          <a:pt x="1914" y="527"/>
                        </a:cubicBezTo>
                        <a:cubicBezTo>
                          <a:pt x="1911" y="518"/>
                          <a:pt x="1908" y="510"/>
                          <a:pt x="1901" y="503"/>
                        </a:cubicBezTo>
                        <a:cubicBezTo>
                          <a:pt x="1891" y="493"/>
                          <a:pt x="1879" y="488"/>
                          <a:pt x="1864" y="491"/>
                        </a:cubicBezTo>
                        <a:cubicBezTo>
                          <a:pt x="1859" y="493"/>
                          <a:pt x="1854" y="494"/>
                          <a:pt x="1851" y="498"/>
                        </a:cubicBezTo>
                        <a:cubicBezTo>
                          <a:pt x="1849" y="500"/>
                          <a:pt x="1848" y="501"/>
                          <a:pt x="1846" y="501"/>
                        </a:cubicBezTo>
                        <a:cubicBezTo>
                          <a:pt x="1845" y="501"/>
                          <a:pt x="1844" y="501"/>
                          <a:pt x="1843" y="500"/>
                        </a:cubicBezTo>
                        <a:cubicBezTo>
                          <a:pt x="1843" y="500"/>
                          <a:pt x="1843" y="498"/>
                          <a:pt x="1843" y="498"/>
                        </a:cubicBezTo>
                        <a:cubicBezTo>
                          <a:pt x="1844" y="496"/>
                          <a:pt x="1845" y="495"/>
                          <a:pt x="1847" y="494"/>
                        </a:cubicBezTo>
                        <a:cubicBezTo>
                          <a:pt x="1853" y="489"/>
                          <a:pt x="1856" y="483"/>
                          <a:pt x="1858" y="476"/>
                        </a:cubicBezTo>
                        <a:cubicBezTo>
                          <a:pt x="1859" y="474"/>
                          <a:pt x="1859" y="472"/>
                          <a:pt x="1860" y="469"/>
                        </a:cubicBezTo>
                        <a:cubicBezTo>
                          <a:pt x="1862" y="461"/>
                          <a:pt x="1862" y="453"/>
                          <a:pt x="1857" y="445"/>
                        </a:cubicBezTo>
                        <a:cubicBezTo>
                          <a:pt x="1854" y="441"/>
                          <a:pt x="1852" y="437"/>
                          <a:pt x="1847" y="435"/>
                        </a:cubicBezTo>
                        <a:cubicBezTo>
                          <a:pt x="1839" y="432"/>
                          <a:pt x="1831" y="430"/>
                          <a:pt x="1823" y="432"/>
                        </a:cubicBezTo>
                        <a:cubicBezTo>
                          <a:pt x="1817" y="433"/>
                          <a:pt x="1812" y="435"/>
                          <a:pt x="1807" y="437"/>
                        </a:cubicBezTo>
                        <a:cubicBezTo>
                          <a:pt x="1799" y="441"/>
                          <a:pt x="1793" y="447"/>
                          <a:pt x="1790" y="455"/>
                        </a:cubicBezTo>
                        <a:cubicBezTo>
                          <a:pt x="1789" y="456"/>
                          <a:pt x="1789" y="457"/>
                          <a:pt x="1788" y="458"/>
                        </a:cubicBezTo>
                        <a:cubicBezTo>
                          <a:pt x="1788" y="459"/>
                          <a:pt x="1787" y="459"/>
                          <a:pt x="1785" y="459"/>
                        </a:cubicBezTo>
                        <a:cubicBezTo>
                          <a:pt x="1784" y="459"/>
                          <a:pt x="1783" y="457"/>
                          <a:pt x="1783" y="456"/>
                        </a:cubicBezTo>
                        <a:cubicBezTo>
                          <a:pt x="1783" y="454"/>
                          <a:pt x="1784" y="452"/>
                          <a:pt x="1785" y="451"/>
                        </a:cubicBezTo>
                        <a:cubicBezTo>
                          <a:pt x="1786" y="448"/>
                          <a:pt x="1788" y="445"/>
                          <a:pt x="1789" y="441"/>
                        </a:cubicBezTo>
                        <a:cubicBezTo>
                          <a:pt x="1791" y="433"/>
                          <a:pt x="1792" y="424"/>
                          <a:pt x="1791" y="414"/>
                        </a:cubicBezTo>
                        <a:cubicBezTo>
                          <a:pt x="1789" y="405"/>
                          <a:pt x="1786" y="396"/>
                          <a:pt x="1781" y="389"/>
                        </a:cubicBezTo>
                        <a:cubicBezTo>
                          <a:pt x="1778" y="385"/>
                          <a:pt x="1775" y="381"/>
                          <a:pt x="1772" y="378"/>
                        </a:cubicBezTo>
                        <a:cubicBezTo>
                          <a:pt x="1766" y="371"/>
                          <a:pt x="1758" y="365"/>
                          <a:pt x="1750" y="362"/>
                        </a:cubicBezTo>
                        <a:cubicBezTo>
                          <a:pt x="1747" y="360"/>
                          <a:pt x="1745" y="359"/>
                          <a:pt x="1742" y="359"/>
                        </a:cubicBezTo>
                        <a:cubicBezTo>
                          <a:pt x="1741" y="360"/>
                          <a:pt x="1740" y="359"/>
                          <a:pt x="1740" y="359"/>
                        </a:cubicBezTo>
                        <a:cubicBezTo>
                          <a:pt x="1735" y="355"/>
                          <a:pt x="1729" y="355"/>
                          <a:pt x="1723" y="355"/>
                        </a:cubicBezTo>
                        <a:cubicBezTo>
                          <a:pt x="1716" y="354"/>
                          <a:pt x="1708" y="355"/>
                          <a:pt x="1700" y="355"/>
                        </a:cubicBezTo>
                        <a:cubicBezTo>
                          <a:pt x="1694" y="355"/>
                          <a:pt x="1687" y="356"/>
                          <a:pt x="1681" y="359"/>
                        </a:cubicBezTo>
                        <a:cubicBezTo>
                          <a:pt x="1680" y="360"/>
                          <a:pt x="1678" y="361"/>
                          <a:pt x="1676" y="362"/>
                        </a:cubicBezTo>
                        <a:cubicBezTo>
                          <a:pt x="1669" y="364"/>
                          <a:pt x="1664" y="368"/>
                          <a:pt x="1659" y="372"/>
                        </a:cubicBezTo>
                        <a:cubicBezTo>
                          <a:pt x="1655" y="375"/>
                          <a:pt x="1652" y="378"/>
                          <a:pt x="1649" y="382"/>
                        </a:cubicBezTo>
                        <a:cubicBezTo>
                          <a:pt x="1639" y="394"/>
                          <a:pt x="1631" y="407"/>
                          <a:pt x="1628" y="422"/>
                        </a:cubicBezTo>
                        <a:cubicBezTo>
                          <a:pt x="1627" y="429"/>
                          <a:pt x="1627" y="437"/>
                          <a:pt x="1627" y="444"/>
                        </a:cubicBezTo>
                        <a:cubicBezTo>
                          <a:pt x="1627" y="450"/>
                          <a:pt x="1628" y="456"/>
                          <a:pt x="1631" y="462"/>
                        </a:cubicBezTo>
                        <a:cubicBezTo>
                          <a:pt x="1633" y="467"/>
                          <a:pt x="1636" y="471"/>
                          <a:pt x="1638" y="475"/>
                        </a:cubicBezTo>
                        <a:cubicBezTo>
                          <a:pt x="1636" y="477"/>
                          <a:pt x="1635" y="477"/>
                          <a:pt x="1635" y="476"/>
                        </a:cubicBezTo>
                        <a:cubicBezTo>
                          <a:pt x="1632" y="475"/>
                          <a:pt x="1630" y="473"/>
                          <a:pt x="1629" y="470"/>
                        </a:cubicBezTo>
                        <a:cubicBezTo>
                          <a:pt x="1625" y="464"/>
                          <a:pt x="1619" y="459"/>
                          <a:pt x="1612" y="455"/>
                        </a:cubicBezTo>
                        <a:cubicBezTo>
                          <a:pt x="1606" y="452"/>
                          <a:pt x="1599" y="450"/>
                          <a:pt x="1591" y="450"/>
                        </a:cubicBezTo>
                        <a:cubicBezTo>
                          <a:pt x="1587" y="449"/>
                          <a:pt x="1584" y="450"/>
                          <a:pt x="1580" y="451"/>
                        </a:cubicBezTo>
                        <a:cubicBezTo>
                          <a:pt x="1570" y="453"/>
                          <a:pt x="1563" y="457"/>
                          <a:pt x="1556" y="464"/>
                        </a:cubicBezTo>
                        <a:cubicBezTo>
                          <a:pt x="1546" y="474"/>
                          <a:pt x="1541" y="485"/>
                          <a:pt x="1540" y="499"/>
                        </a:cubicBezTo>
                        <a:cubicBezTo>
                          <a:pt x="1539" y="501"/>
                          <a:pt x="1539" y="502"/>
                          <a:pt x="1539" y="504"/>
                        </a:cubicBezTo>
                        <a:cubicBezTo>
                          <a:pt x="1538" y="509"/>
                          <a:pt x="1537" y="513"/>
                          <a:pt x="1538" y="518"/>
                        </a:cubicBezTo>
                        <a:cubicBezTo>
                          <a:pt x="1538" y="530"/>
                          <a:pt x="1542" y="541"/>
                          <a:pt x="1549" y="551"/>
                        </a:cubicBezTo>
                        <a:cubicBezTo>
                          <a:pt x="1551" y="555"/>
                          <a:pt x="1554" y="559"/>
                          <a:pt x="1557" y="564"/>
                        </a:cubicBezTo>
                        <a:cubicBezTo>
                          <a:pt x="1559" y="567"/>
                          <a:pt x="1561" y="569"/>
                          <a:pt x="1564" y="571"/>
                        </a:cubicBezTo>
                        <a:cubicBezTo>
                          <a:pt x="1567" y="574"/>
                          <a:pt x="1571" y="576"/>
                          <a:pt x="1575" y="577"/>
                        </a:cubicBezTo>
                        <a:cubicBezTo>
                          <a:pt x="1577" y="577"/>
                          <a:pt x="1577" y="580"/>
                          <a:pt x="1576" y="581"/>
                        </a:cubicBezTo>
                        <a:cubicBezTo>
                          <a:pt x="1574" y="582"/>
                          <a:pt x="1573" y="582"/>
                          <a:pt x="1572" y="582"/>
                        </a:cubicBezTo>
                        <a:cubicBezTo>
                          <a:pt x="1565" y="581"/>
                          <a:pt x="1560" y="582"/>
                          <a:pt x="1554" y="584"/>
                        </a:cubicBezTo>
                        <a:cubicBezTo>
                          <a:pt x="1546" y="586"/>
                          <a:pt x="1540" y="590"/>
                          <a:pt x="1536" y="597"/>
                        </a:cubicBezTo>
                        <a:cubicBezTo>
                          <a:pt x="1534" y="602"/>
                          <a:pt x="1532" y="607"/>
                          <a:pt x="1531" y="612"/>
                        </a:cubicBezTo>
                        <a:close/>
                        <a:moveTo>
                          <a:pt x="1141" y="915"/>
                        </a:moveTo>
                        <a:cubicBezTo>
                          <a:pt x="1156" y="916"/>
                          <a:pt x="1170" y="917"/>
                          <a:pt x="1185" y="918"/>
                        </a:cubicBezTo>
                        <a:cubicBezTo>
                          <a:pt x="1188" y="918"/>
                          <a:pt x="1192" y="918"/>
                          <a:pt x="1195" y="918"/>
                        </a:cubicBezTo>
                        <a:cubicBezTo>
                          <a:pt x="1198" y="918"/>
                          <a:pt x="1200" y="918"/>
                          <a:pt x="1203" y="918"/>
                        </a:cubicBezTo>
                        <a:cubicBezTo>
                          <a:pt x="1222" y="917"/>
                          <a:pt x="1242" y="915"/>
                          <a:pt x="1261" y="913"/>
                        </a:cubicBezTo>
                        <a:cubicBezTo>
                          <a:pt x="1270" y="912"/>
                          <a:pt x="1278" y="912"/>
                          <a:pt x="1287" y="911"/>
                        </a:cubicBezTo>
                        <a:cubicBezTo>
                          <a:pt x="1293" y="911"/>
                          <a:pt x="1298" y="911"/>
                          <a:pt x="1304" y="910"/>
                        </a:cubicBezTo>
                        <a:cubicBezTo>
                          <a:pt x="1319" y="909"/>
                          <a:pt x="1334" y="907"/>
                          <a:pt x="1349" y="908"/>
                        </a:cubicBezTo>
                        <a:cubicBezTo>
                          <a:pt x="1350" y="908"/>
                          <a:pt x="1351" y="908"/>
                          <a:pt x="1352" y="908"/>
                        </a:cubicBezTo>
                        <a:cubicBezTo>
                          <a:pt x="1354" y="902"/>
                          <a:pt x="1352" y="897"/>
                          <a:pt x="1356" y="892"/>
                        </a:cubicBezTo>
                        <a:cubicBezTo>
                          <a:pt x="1354" y="888"/>
                          <a:pt x="1354" y="884"/>
                          <a:pt x="1354" y="880"/>
                        </a:cubicBezTo>
                        <a:cubicBezTo>
                          <a:pt x="1354" y="876"/>
                          <a:pt x="1354" y="871"/>
                          <a:pt x="1353" y="866"/>
                        </a:cubicBezTo>
                        <a:cubicBezTo>
                          <a:pt x="1354" y="859"/>
                          <a:pt x="1353" y="851"/>
                          <a:pt x="1352" y="844"/>
                        </a:cubicBezTo>
                        <a:cubicBezTo>
                          <a:pt x="1352" y="832"/>
                          <a:pt x="1351" y="819"/>
                          <a:pt x="1351" y="807"/>
                        </a:cubicBezTo>
                        <a:cubicBezTo>
                          <a:pt x="1350" y="794"/>
                          <a:pt x="1350" y="782"/>
                          <a:pt x="1349" y="769"/>
                        </a:cubicBezTo>
                        <a:cubicBezTo>
                          <a:pt x="1349" y="762"/>
                          <a:pt x="1349" y="754"/>
                          <a:pt x="1349" y="746"/>
                        </a:cubicBezTo>
                        <a:cubicBezTo>
                          <a:pt x="1349" y="734"/>
                          <a:pt x="1349" y="721"/>
                          <a:pt x="1349" y="709"/>
                        </a:cubicBezTo>
                        <a:cubicBezTo>
                          <a:pt x="1349" y="704"/>
                          <a:pt x="1349" y="700"/>
                          <a:pt x="1349" y="695"/>
                        </a:cubicBezTo>
                        <a:cubicBezTo>
                          <a:pt x="1348" y="683"/>
                          <a:pt x="1347" y="671"/>
                          <a:pt x="1347" y="659"/>
                        </a:cubicBezTo>
                        <a:cubicBezTo>
                          <a:pt x="1346" y="641"/>
                          <a:pt x="1345" y="623"/>
                          <a:pt x="1345" y="605"/>
                        </a:cubicBezTo>
                        <a:cubicBezTo>
                          <a:pt x="1345" y="598"/>
                          <a:pt x="1345" y="591"/>
                          <a:pt x="1344" y="585"/>
                        </a:cubicBezTo>
                        <a:cubicBezTo>
                          <a:pt x="1340" y="583"/>
                          <a:pt x="1337" y="581"/>
                          <a:pt x="1333" y="578"/>
                        </a:cubicBezTo>
                        <a:cubicBezTo>
                          <a:pt x="1330" y="576"/>
                          <a:pt x="1326" y="574"/>
                          <a:pt x="1322" y="572"/>
                        </a:cubicBezTo>
                        <a:cubicBezTo>
                          <a:pt x="1317" y="569"/>
                          <a:pt x="1312" y="566"/>
                          <a:pt x="1307" y="563"/>
                        </a:cubicBezTo>
                        <a:cubicBezTo>
                          <a:pt x="1303" y="561"/>
                          <a:pt x="1300" y="559"/>
                          <a:pt x="1297" y="558"/>
                        </a:cubicBezTo>
                        <a:cubicBezTo>
                          <a:pt x="1290" y="555"/>
                          <a:pt x="1284" y="551"/>
                          <a:pt x="1278" y="548"/>
                        </a:cubicBezTo>
                        <a:cubicBezTo>
                          <a:pt x="1270" y="545"/>
                          <a:pt x="1262" y="541"/>
                          <a:pt x="1254" y="537"/>
                        </a:cubicBezTo>
                        <a:cubicBezTo>
                          <a:pt x="1250" y="534"/>
                          <a:pt x="1245" y="531"/>
                          <a:pt x="1240" y="529"/>
                        </a:cubicBezTo>
                        <a:cubicBezTo>
                          <a:pt x="1232" y="527"/>
                          <a:pt x="1225" y="523"/>
                          <a:pt x="1218" y="519"/>
                        </a:cubicBezTo>
                        <a:cubicBezTo>
                          <a:pt x="1216" y="518"/>
                          <a:pt x="1213" y="517"/>
                          <a:pt x="1211" y="516"/>
                        </a:cubicBezTo>
                        <a:cubicBezTo>
                          <a:pt x="1205" y="513"/>
                          <a:pt x="1198" y="510"/>
                          <a:pt x="1192" y="507"/>
                        </a:cubicBezTo>
                        <a:cubicBezTo>
                          <a:pt x="1186" y="504"/>
                          <a:pt x="1180" y="502"/>
                          <a:pt x="1174" y="499"/>
                        </a:cubicBezTo>
                        <a:cubicBezTo>
                          <a:pt x="1171" y="498"/>
                          <a:pt x="1168" y="497"/>
                          <a:pt x="1166" y="496"/>
                        </a:cubicBezTo>
                        <a:cubicBezTo>
                          <a:pt x="1161" y="493"/>
                          <a:pt x="1157" y="491"/>
                          <a:pt x="1153" y="490"/>
                        </a:cubicBezTo>
                        <a:cubicBezTo>
                          <a:pt x="1150" y="491"/>
                          <a:pt x="1148" y="492"/>
                          <a:pt x="1146" y="493"/>
                        </a:cubicBezTo>
                        <a:cubicBezTo>
                          <a:pt x="1144" y="494"/>
                          <a:pt x="1142" y="495"/>
                          <a:pt x="1140" y="496"/>
                        </a:cubicBezTo>
                        <a:cubicBezTo>
                          <a:pt x="1135" y="499"/>
                          <a:pt x="1130" y="502"/>
                          <a:pt x="1124" y="503"/>
                        </a:cubicBezTo>
                        <a:cubicBezTo>
                          <a:pt x="1122" y="504"/>
                          <a:pt x="1120" y="506"/>
                          <a:pt x="1118" y="507"/>
                        </a:cubicBezTo>
                        <a:cubicBezTo>
                          <a:pt x="1116" y="508"/>
                          <a:pt x="1115" y="509"/>
                          <a:pt x="1114" y="510"/>
                        </a:cubicBezTo>
                        <a:cubicBezTo>
                          <a:pt x="1106" y="513"/>
                          <a:pt x="1098" y="517"/>
                          <a:pt x="1090" y="522"/>
                        </a:cubicBezTo>
                        <a:cubicBezTo>
                          <a:pt x="1089" y="523"/>
                          <a:pt x="1087" y="524"/>
                          <a:pt x="1086" y="524"/>
                        </a:cubicBezTo>
                        <a:cubicBezTo>
                          <a:pt x="1083" y="526"/>
                          <a:pt x="1080" y="526"/>
                          <a:pt x="1078" y="529"/>
                        </a:cubicBezTo>
                        <a:cubicBezTo>
                          <a:pt x="1072" y="532"/>
                          <a:pt x="1067" y="537"/>
                          <a:pt x="1061" y="539"/>
                        </a:cubicBezTo>
                        <a:cubicBezTo>
                          <a:pt x="1056" y="540"/>
                          <a:pt x="1052" y="543"/>
                          <a:pt x="1048" y="546"/>
                        </a:cubicBezTo>
                        <a:cubicBezTo>
                          <a:pt x="1047" y="546"/>
                          <a:pt x="1046" y="547"/>
                          <a:pt x="1046" y="547"/>
                        </a:cubicBezTo>
                        <a:cubicBezTo>
                          <a:pt x="1045" y="552"/>
                          <a:pt x="1043" y="551"/>
                          <a:pt x="1040" y="551"/>
                        </a:cubicBezTo>
                        <a:cubicBezTo>
                          <a:pt x="1038" y="551"/>
                          <a:pt x="1037" y="552"/>
                          <a:pt x="1036" y="552"/>
                        </a:cubicBezTo>
                        <a:cubicBezTo>
                          <a:pt x="1018" y="563"/>
                          <a:pt x="1000" y="573"/>
                          <a:pt x="981" y="582"/>
                        </a:cubicBezTo>
                        <a:cubicBezTo>
                          <a:pt x="974" y="586"/>
                          <a:pt x="967" y="590"/>
                          <a:pt x="960" y="594"/>
                        </a:cubicBezTo>
                        <a:cubicBezTo>
                          <a:pt x="952" y="598"/>
                          <a:pt x="945" y="603"/>
                          <a:pt x="937" y="606"/>
                        </a:cubicBezTo>
                        <a:cubicBezTo>
                          <a:pt x="933" y="608"/>
                          <a:pt x="929" y="610"/>
                          <a:pt x="925" y="612"/>
                        </a:cubicBezTo>
                        <a:cubicBezTo>
                          <a:pt x="925" y="619"/>
                          <a:pt x="926" y="625"/>
                          <a:pt x="925" y="631"/>
                        </a:cubicBezTo>
                        <a:cubicBezTo>
                          <a:pt x="924" y="643"/>
                          <a:pt x="925" y="655"/>
                          <a:pt x="926" y="666"/>
                        </a:cubicBezTo>
                        <a:cubicBezTo>
                          <a:pt x="927" y="675"/>
                          <a:pt x="928" y="684"/>
                          <a:pt x="928" y="693"/>
                        </a:cubicBezTo>
                        <a:cubicBezTo>
                          <a:pt x="929" y="706"/>
                          <a:pt x="928" y="719"/>
                          <a:pt x="929" y="732"/>
                        </a:cubicBezTo>
                        <a:cubicBezTo>
                          <a:pt x="929" y="744"/>
                          <a:pt x="929" y="756"/>
                          <a:pt x="929" y="768"/>
                        </a:cubicBezTo>
                        <a:cubicBezTo>
                          <a:pt x="930" y="777"/>
                          <a:pt x="931" y="786"/>
                          <a:pt x="931" y="796"/>
                        </a:cubicBezTo>
                        <a:cubicBezTo>
                          <a:pt x="931" y="808"/>
                          <a:pt x="931" y="821"/>
                          <a:pt x="931" y="834"/>
                        </a:cubicBezTo>
                        <a:cubicBezTo>
                          <a:pt x="931" y="841"/>
                          <a:pt x="931" y="849"/>
                          <a:pt x="931" y="856"/>
                        </a:cubicBezTo>
                        <a:cubicBezTo>
                          <a:pt x="931" y="866"/>
                          <a:pt x="931" y="877"/>
                          <a:pt x="931" y="887"/>
                        </a:cubicBezTo>
                        <a:cubicBezTo>
                          <a:pt x="931" y="889"/>
                          <a:pt x="931" y="891"/>
                          <a:pt x="931" y="893"/>
                        </a:cubicBezTo>
                        <a:cubicBezTo>
                          <a:pt x="935" y="893"/>
                          <a:pt x="938" y="894"/>
                          <a:pt x="940" y="894"/>
                        </a:cubicBezTo>
                        <a:cubicBezTo>
                          <a:pt x="952" y="895"/>
                          <a:pt x="965" y="897"/>
                          <a:pt x="977" y="898"/>
                        </a:cubicBezTo>
                        <a:cubicBezTo>
                          <a:pt x="981" y="899"/>
                          <a:pt x="985" y="899"/>
                          <a:pt x="989" y="900"/>
                        </a:cubicBezTo>
                        <a:cubicBezTo>
                          <a:pt x="1000" y="901"/>
                          <a:pt x="1012" y="903"/>
                          <a:pt x="1023" y="904"/>
                        </a:cubicBezTo>
                        <a:cubicBezTo>
                          <a:pt x="1033" y="905"/>
                          <a:pt x="1044" y="907"/>
                          <a:pt x="1054" y="908"/>
                        </a:cubicBezTo>
                        <a:cubicBezTo>
                          <a:pt x="1064" y="909"/>
                          <a:pt x="1075" y="911"/>
                          <a:pt x="1086" y="912"/>
                        </a:cubicBezTo>
                        <a:cubicBezTo>
                          <a:pt x="1091" y="912"/>
                          <a:pt x="1096" y="913"/>
                          <a:pt x="1102" y="914"/>
                        </a:cubicBezTo>
                        <a:cubicBezTo>
                          <a:pt x="1115" y="914"/>
                          <a:pt x="1128" y="915"/>
                          <a:pt x="1141" y="915"/>
                        </a:cubicBezTo>
                        <a:close/>
                        <a:moveTo>
                          <a:pt x="151" y="817"/>
                        </a:moveTo>
                        <a:cubicBezTo>
                          <a:pt x="160" y="821"/>
                          <a:pt x="169" y="824"/>
                          <a:pt x="178" y="827"/>
                        </a:cubicBezTo>
                        <a:cubicBezTo>
                          <a:pt x="182" y="829"/>
                          <a:pt x="187" y="830"/>
                          <a:pt x="192" y="832"/>
                        </a:cubicBezTo>
                        <a:cubicBezTo>
                          <a:pt x="200" y="834"/>
                          <a:pt x="209" y="837"/>
                          <a:pt x="217" y="840"/>
                        </a:cubicBezTo>
                        <a:cubicBezTo>
                          <a:pt x="224" y="842"/>
                          <a:pt x="231" y="844"/>
                          <a:pt x="237" y="846"/>
                        </a:cubicBezTo>
                        <a:cubicBezTo>
                          <a:pt x="243" y="848"/>
                          <a:pt x="248" y="849"/>
                          <a:pt x="253" y="851"/>
                        </a:cubicBezTo>
                        <a:cubicBezTo>
                          <a:pt x="270" y="858"/>
                          <a:pt x="287" y="863"/>
                          <a:pt x="304" y="868"/>
                        </a:cubicBezTo>
                        <a:cubicBezTo>
                          <a:pt x="311" y="871"/>
                          <a:pt x="319" y="872"/>
                          <a:pt x="326" y="874"/>
                        </a:cubicBezTo>
                        <a:cubicBezTo>
                          <a:pt x="331" y="875"/>
                          <a:pt x="335" y="876"/>
                          <a:pt x="339" y="877"/>
                        </a:cubicBezTo>
                        <a:cubicBezTo>
                          <a:pt x="347" y="878"/>
                          <a:pt x="354" y="880"/>
                          <a:pt x="362" y="882"/>
                        </a:cubicBezTo>
                        <a:cubicBezTo>
                          <a:pt x="366" y="884"/>
                          <a:pt x="370" y="884"/>
                          <a:pt x="375" y="885"/>
                        </a:cubicBezTo>
                        <a:cubicBezTo>
                          <a:pt x="380" y="885"/>
                          <a:pt x="385" y="886"/>
                          <a:pt x="390" y="887"/>
                        </a:cubicBezTo>
                        <a:cubicBezTo>
                          <a:pt x="397" y="887"/>
                          <a:pt x="403" y="889"/>
                          <a:pt x="409" y="890"/>
                        </a:cubicBezTo>
                        <a:cubicBezTo>
                          <a:pt x="413" y="890"/>
                          <a:pt x="416" y="891"/>
                          <a:pt x="420" y="891"/>
                        </a:cubicBezTo>
                        <a:cubicBezTo>
                          <a:pt x="424" y="891"/>
                          <a:pt x="428" y="891"/>
                          <a:pt x="432" y="891"/>
                        </a:cubicBezTo>
                        <a:cubicBezTo>
                          <a:pt x="432" y="890"/>
                          <a:pt x="432" y="890"/>
                          <a:pt x="432" y="889"/>
                        </a:cubicBezTo>
                        <a:cubicBezTo>
                          <a:pt x="425" y="884"/>
                          <a:pt x="421" y="877"/>
                          <a:pt x="417" y="870"/>
                        </a:cubicBezTo>
                        <a:cubicBezTo>
                          <a:pt x="415" y="866"/>
                          <a:pt x="414" y="861"/>
                          <a:pt x="413" y="856"/>
                        </a:cubicBezTo>
                        <a:cubicBezTo>
                          <a:pt x="412" y="854"/>
                          <a:pt x="414" y="852"/>
                          <a:pt x="414" y="850"/>
                        </a:cubicBezTo>
                        <a:cubicBezTo>
                          <a:pt x="414" y="843"/>
                          <a:pt x="418" y="838"/>
                          <a:pt x="424" y="835"/>
                        </a:cubicBezTo>
                        <a:cubicBezTo>
                          <a:pt x="428" y="833"/>
                          <a:pt x="431" y="831"/>
                          <a:pt x="435" y="829"/>
                        </a:cubicBezTo>
                        <a:cubicBezTo>
                          <a:pt x="437" y="828"/>
                          <a:pt x="440" y="827"/>
                          <a:pt x="442" y="825"/>
                        </a:cubicBezTo>
                        <a:cubicBezTo>
                          <a:pt x="442" y="824"/>
                          <a:pt x="441" y="823"/>
                          <a:pt x="441" y="822"/>
                        </a:cubicBezTo>
                        <a:cubicBezTo>
                          <a:pt x="434" y="814"/>
                          <a:pt x="430" y="806"/>
                          <a:pt x="425" y="797"/>
                        </a:cubicBezTo>
                        <a:cubicBezTo>
                          <a:pt x="422" y="791"/>
                          <a:pt x="419" y="785"/>
                          <a:pt x="418" y="779"/>
                        </a:cubicBezTo>
                        <a:cubicBezTo>
                          <a:pt x="415" y="767"/>
                          <a:pt x="416" y="755"/>
                          <a:pt x="422" y="745"/>
                        </a:cubicBezTo>
                        <a:cubicBezTo>
                          <a:pt x="424" y="742"/>
                          <a:pt x="426" y="740"/>
                          <a:pt x="427" y="737"/>
                        </a:cubicBezTo>
                        <a:cubicBezTo>
                          <a:pt x="434" y="727"/>
                          <a:pt x="443" y="724"/>
                          <a:pt x="454" y="722"/>
                        </a:cubicBezTo>
                        <a:cubicBezTo>
                          <a:pt x="455" y="722"/>
                          <a:pt x="457" y="722"/>
                          <a:pt x="458" y="722"/>
                        </a:cubicBezTo>
                        <a:cubicBezTo>
                          <a:pt x="470" y="719"/>
                          <a:pt x="481" y="722"/>
                          <a:pt x="492" y="727"/>
                        </a:cubicBezTo>
                        <a:cubicBezTo>
                          <a:pt x="495" y="728"/>
                          <a:pt x="499" y="730"/>
                          <a:pt x="502" y="732"/>
                        </a:cubicBezTo>
                        <a:cubicBezTo>
                          <a:pt x="504" y="730"/>
                          <a:pt x="503" y="729"/>
                          <a:pt x="503" y="727"/>
                        </a:cubicBezTo>
                        <a:cubicBezTo>
                          <a:pt x="501" y="721"/>
                          <a:pt x="501" y="715"/>
                          <a:pt x="500" y="708"/>
                        </a:cubicBezTo>
                        <a:cubicBezTo>
                          <a:pt x="500" y="700"/>
                          <a:pt x="502" y="693"/>
                          <a:pt x="503" y="685"/>
                        </a:cubicBezTo>
                        <a:cubicBezTo>
                          <a:pt x="504" y="680"/>
                          <a:pt x="507" y="677"/>
                          <a:pt x="511" y="673"/>
                        </a:cubicBezTo>
                        <a:cubicBezTo>
                          <a:pt x="514" y="671"/>
                          <a:pt x="517" y="668"/>
                          <a:pt x="520" y="665"/>
                        </a:cubicBezTo>
                        <a:cubicBezTo>
                          <a:pt x="521" y="664"/>
                          <a:pt x="521" y="663"/>
                          <a:pt x="522" y="663"/>
                        </a:cubicBezTo>
                        <a:cubicBezTo>
                          <a:pt x="534" y="657"/>
                          <a:pt x="546" y="653"/>
                          <a:pt x="559" y="657"/>
                        </a:cubicBezTo>
                        <a:cubicBezTo>
                          <a:pt x="564" y="659"/>
                          <a:pt x="568" y="660"/>
                          <a:pt x="572" y="661"/>
                        </a:cubicBezTo>
                        <a:cubicBezTo>
                          <a:pt x="582" y="665"/>
                          <a:pt x="590" y="670"/>
                          <a:pt x="596" y="678"/>
                        </a:cubicBezTo>
                        <a:cubicBezTo>
                          <a:pt x="600" y="681"/>
                          <a:pt x="602" y="685"/>
                          <a:pt x="604" y="690"/>
                        </a:cubicBezTo>
                        <a:cubicBezTo>
                          <a:pt x="605" y="693"/>
                          <a:pt x="606" y="696"/>
                          <a:pt x="608" y="699"/>
                        </a:cubicBezTo>
                        <a:cubicBezTo>
                          <a:pt x="609" y="698"/>
                          <a:pt x="609" y="697"/>
                          <a:pt x="610" y="697"/>
                        </a:cubicBezTo>
                        <a:cubicBezTo>
                          <a:pt x="610" y="696"/>
                          <a:pt x="610" y="696"/>
                          <a:pt x="611" y="696"/>
                        </a:cubicBezTo>
                        <a:cubicBezTo>
                          <a:pt x="615" y="687"/>
                          <a:pt x="622" y="682"/>
                          <a:pt x="630" y="678"/>
                        </a:cubicBezTo>
                        <a:cubicBezTo>
                          <a:pt x="639" y="674"/>
                          <a:pt x="648" y="673"/>
                          <a:pt x="657" y="674"/>
                        </a:cubicBezTo>
                        <a:cubicBezTo>
                          <a:pt x="668" y="675"/>
                          <a:pt x="677" y="681"/>
                          <a:pt x="686" y="686"/>
                        </a:cubicBezTo>
                        <a:cubicBezTo>
                          <a:pt x="688" y="687"/>
                          <a:pt x="689" y="688"/>
                          <a:pt x="689" y="689"/>
                        </a:cubicBezTo>
                        <a:cubicBezTo>
                          <a:pt x="692" y="693"/>
                          <a:pt x="695" y="696"/>
                          <a:pt x="697" y="699"/>
                        </a:cubicBezTo>
                        <a:cubicBezTo>
                          <a:pt x="701" y="704"/>
                          <a:pt x="703" y="710"/>
                          <a:pt x="704" y="716"/>
                        </a:cubicBezTo>
                        <a:cubicBezTo>
                          <a:pt x="705" y="725"/>
                          <a:pt x="704" y="733"/>
                          <a:pt x="702" y="741"/>
                        </a:cubicBezTo>
                        <a:cubicBezTo>
                          <a:pt x="699" y="749"/>
                          <a:pt x="695" y="756"/>
                          <a:pt x="691" y="763"/>
                        </a:cubicBezTo>
                        <a:cubicBezTo>
                          <a:pt x="689" y="766"/>
                          <a:pt x="688" y="768"/>
                          <a:pt x="686" y="771"/>
                        </a:cubicBezTo>
                        <a:cubicBezTo>
                          <a:pt x="688" y="771"/>
                          <a:pt x="689" y="771"/>
                          <a:pt x="690" y="771"/>
                        </a:cubicBezTo>
                        <a:cubicBezTo>
                          <a:pt x="701" y="768"/>
                          <a:pt x="710" y="770"/>
                          <a:pt x="720" y="773"/>
                        </a:cubicBezTo>
                        <a:cubicBezTo>
                          <a:pt x="721" y="773"/>
                          <a:pt x="721" y="773"/>
                          <a:pt x="722" y="773"/>
                        </a:cubicBezTo>
                        <a:cubicBezTo>
                          <a:pt x="736" y="777"/>
                          <a:pt x="742" y="787"/>
                          <a:pt x="746" y="800"/>
                        </a:cubicBezTo>
                        <a:cubicBezTo>
                          <a:pt x="748" y="804"/>
                          <a:pt x="749" y="809"/>
                          <a:pt x="749" y="813"/>
                        </a:cubicBezTo>
                        <a:cubicBezTo>
                          <a:pt x="749" y="819"/>
                          <a:pt x="748" y="824"/>
                          <a:pt x="746" y="829"/>
                        </a:cubicBezTo>
                        <a:cubicBezTo>
                          <a:pt x="745" y="831"/>
                          <a:pt x="744" y="833"/>
                          <a:pt x="743" y="835"/>
                        </a:cubicBezTo>
                        <a:cubicBezTo>
                          <a:pt x="739" y="846"/>
                          <a:pt x="730" y="853"/>
                          <a:pt x="720" y="858"/>
                        </a:cubicBezTo>
                        <a:cubicBezTo>
                          <a:pt x="715" y="861"/>
                          <a:pt x="710" y="863"/>
                          <a:pt x="705" y="865"/>
                        </a:cubicBezTo>
                        <a:cubicBezTo>
                          <a:pt x="706" y="866"/>
                          <a:pt x="706" y="867"/>
                          <a:pt x="707" y="868"/>
                        </a:cubicBezTo>
                        <a:cubicBezTo>
                          <a:pt x="713" y="870"/>
                          <a:pt x="718" y="873"/>
                          <a:pt x="722" y="878"/>
                        </a:cubicBezTo>
                        <a:cubicBezTo>
                          <a:pt x="723" y="880"/>
                          <a:pt x="725" y="880"/>
                          <a:pt x="727" y="880"/>
                        </a:cubicBezTo>
                        <a:cubicBezTo>
                          <a:pt x="731" y="879"/>
                          <a:pt x="734" y="880"/>
                          <a:pt x="738" y="880"/>
                        </a:cubicBezTo>
                        <a:cubicBezTo>
                          <a:pt x="746" y="880"/>
                          <a:pt x="754" y="881"/>
                          <a:pt x="762" y="881"/>
                        </a:cubicBezTo>
                        <a:cubicBezTo>
                          <a:pt x="767" y="881"/>
                          <a:pt x="772" y="882"/>
                          <a:pt x="776" y="882"/>
                        </a:cubicBezTo>
                        <a:cubicBezTo>
                          <a:pt x="780" y="882"/>
                          <a:pt x="784" y="882"/>
                          <a:pt x="788" y="882"/>
                        </a:cubicBezTo>
                        <a:cubicBezTo>
                          <a:pt x="804" y="883"/>
                          <a:pt x="820" y="885"/>
                          <a:pt x="837" y="886"/>
                        </a:cubicBezTo>
                        <a:cubicBezTo>
                          <a:pt x="845" y="886"/>
                          <a:pt x="854" y="886"/>
                          <a:pt x="863" y="887"/>
                        </a:cubicBezTo>
                        <a:cubicBezTo>
                          <a:pt x="867" y="887"/>
                          <a:pt x="870" y="887"/>
                          <a:pt x="874" y="888"/>
                        </a:cubicBezTo>
                        <a:cubicBezTo>
                          <a:pt x="884" y="889"/>
                          <a:pt x="894" y="891"/>
                          <a:pt x="905" y="891"/>
                        </a:cubicBezTo>
                        <a:cubicBezTo>
                          <a:pt x="909" y="891"/>
                          <a:pt x="913" y="892"/>
                          <a:pt x="917" y="892"/>
                        </a:cubicBezTo>
                        <a:cubicBezTo>
                          <a:pt x="919" y="892"/>
                          <a:pt x="921" y="892"/>
                          <a:pt x="924" y="892"/>
                        </a:cubicBezTo>
                        <a:cubicBezTo>
                          <a:pt x="925" y="891"/>
                          <a:pt x="925" y="889"/>
                          <a:pt x="925" y="888"/>
                        </a:cubicBezTo>
                        <a:cubicBezTo>
                          <a:pt x="925" y="872"/>
                          <a:pt x="926" y="855"/>
                          <a:pt x="926" y="838"/>
                        </a:cubicBezTo>
                        <a:cubicBezTo>
                          <a:pt x="926" y="833"/>
                          <a:pt x="926" y="828"/>
                          <a:pt x="926" y="823"/>
                        </a:cubicBezTo>
                        <a:cubicBezTo>
                          <a:pt x="926" y="821"/>
                          <a:pt x="926" y="819"/>
                          <a:pt x="926" y="816"/>
                        </a:cubicBezTo>
                        <a:cubicBezTo>
                          <a:pt x="927" y="806"/>
                          <a:pt x="926" y="796"/>
                          <a:pt x="925" y="786"/>
                        </a:cubicBezTo>
                        <a:cubicBezTo>
                          <a:pt x="925" y="776"/>
                          <a:pt x="925" y="766"/>
                          <a:pt x="924" y="755"/>
                        </a:cubicBezTo>
                        <a:cubicBezTo>
                          <a:pt x="924" y="749"/>
                          <a:pt x="924" y="743"/>
                          <a:pt x="924" y="737"/>
                        </a:cubicBezTo>
                        <a:cubicBezTo>
                          <a:pt x="924" y="735"/>
                          <a:pt x="923" y="733"/>
                          <a:pt x="923" y="731"/>
                        </a:cubicBezTo>
                        <a:cubicBezTo>
                          <a:pt x="923" y="728"/>
                          <a:pt x="923" y="725"/>
                          <a:pt x="923" y="722"/>
                        </a:cubicBezTo>
                        <a:cubicBezTo>
                          <a:pt x="923" y="716"/>
                          <a:pt x="922" y="710"/>
                          <a:pt x="922" y="703"/>
                        </a:cubicBezTo>
                        <a:cubicBezTo>
                          <a:pt x="922" y="698"/>
                          <a:pt x="921" y="692"/>
                          <a:pt x="922" y="687"/>
                        </a:cubicBezTo>
                        <a:cubicBezTo>
                          <a:pt x="922" y="683"/>
                          <a:pt x="922" y="680"/>
                          <a:pt x="922" y="677"/>
                        </a:cubicBezTo>
                        <a:cubicBezTo>
                          <a:pt x="921" y="670"/>
                          <a:pt x="921" y="663"/>
                          <a:pt x="920" y="656"/>
                        </a:cubicBezTo>
                        <a:cubicBezTo>
                          <a:pt x="920" y="649"/>
                          <a:pt x="920" y="642"/>
                          <a:pt x="920" y="635"/>
                        </a:cubicBezTo>
                        <a:cubicBezTo>
                          <a:pt x="920" y="632"/>
                          <a:pt x="919" y="629"/>
                          <a:pt x="919" y="626"/>
                        </a:cubicBezTo>
                        <a:cubicBezTo>
                          <a:pt x="919" y="623"/>
                          <a:pt x="919" y="620"/>
                          <a:pt x="919" y="617"/>
                        </a:cubicBezTo>
                        <a:cubicBezTo>
                          <a:pt x="918" y="617"/>
                          <a:pt x="917" y="617"/>
                          <a:pt x="916" y="618"/>
                        </a:cubicBezTo>
                        <a:cubicBezTo>
                          <a:pt x="907" y="623"/>
                          <a:pt x="898" y="628"/>
                          <a:pt x="888" y="633"/>
                        </a:cubicBezTo>
                        <a:cubicBezTo>
                          <a:pt x="884" y="635"/>
                          <a:pt x="880" y="638"/>
                          <a:pt x="875" y="640"/>
                        </a:cubicBezTo>
                        <a:cubicBezTo>
                          <a:pt x="865" y="646"/>
                          <a:pt x="855" y="651"/>
                          <a:pt x="846" y="657"/>
                        </a:cubicBezTo>
                        <a:cubicBezTo>
                          <a:pt x="845" y="657"/>
                          <a:pt x="845" y="658"/>
                          <a:pt x="844" y="658"/>
                        </a:cubicBezTo>
                        <a:cubicBezTo>
                          <a:pt x="843" y="658"/>
                          <a:pt x="841" y="658"/>
                          <a:pt x="841" y="657"/>
                        </a:cubicBezTo>
                        <a:cubicBezTo>
                          <a:pt x="840" y="656"/>
                          <a:pt x="840" y="654"/>
                          <a:pt x="841" y="654"/>
                        </a:cubicBezTo>
                        <a:cubicBezTo>
                          <a:pt x="842" y="653"/>
                          <a:pt x="843" y="652"/>
                          <a:pt x="844" y="652"/>
                        </a:cubicBezTo>
                        <a:cubicBezTo>
                          <a:pt x="860" y="643"/>
                          <a:pt x="875" y="635"/>
                          <a:pt x="891" y="626"/>
                        </a:cubicBezTo>
                        <a:cubicBezTo>
                          <a:pt x="903" y="619"/>
                          <a:pt x="915" y="612"/>
                          <a:pt x="926" y="606"/>
                        </a:cubicBezTo>
                        <a:cubicBezTo>
                          <a:pt x="929" y="604"/>
                          <a:pt x="932" y="602"/>
                          <a:pt x="935" y="601"/>
                        </a:cubicBezTo>
                        <a:cubicBezTo>
                          <a:pt x="944" y="597"/>
                          <a:pt x="952" y="593"/>
                          <a:pt x="959" y="588"/>
                        </a:cubicBezTo>
                        <a:cubicBezTo>
                          <a:pt x="961" y="587"/>
                          <a:pt x="964" y="586"/>
                          <a:pt x="966" y="584"/>
                        </a:cubicBezTo>
                        <a:cubicBezTo>
                          <a:pt x="966" y="579"/>
                          <a:pt x="967" y="575"/>
                          <a:pt x="967" y="569"/>
                        </a:cubicBezTo>
                        <a:cubicBezTo>
                          <a:pt x="967" y="564"/>
                          <a:pt x="967" y="559"/>
                          <a:pt x="967" y="554"/>
                        </a:cubicBezTo>
                        <a:cubicBezTo>
                          <a:pt x="967" y="550"/>
                          <a:pt x="967" y="545"/>
                          <a:pt x="967" y="541"/>
                        </a:cubicBezTo>
                        <a:cubicBezTo>
                          <a:pt x="967" y="539"/>
                          <a:pt x="966" y="538"/>
                          <a:pt x="966" y="536"/>
                        </a:cubicBezTo>
                        <a:cubicBezTo>
                          <a:pt x="966" y="529"/>
                          <a:pt x="966" y="523"/>
                          <a:pt x="965" y="516"/>
                        </a:cubicBezTo>
                        <a:cubicBezTo>
                          <a:pt x="965" y="506"/>
                          <a:pt x="966" y="497"/>
                          <a:pt x="965" y="488"/>
                        </a:cubicBezTo>
                        <a:cubicBezTo>
                          <a:pt x="964" y="485"/>
                          <a:pt x="964" y="482"/>
                          <a:pt x="964" y="478"/>
                        </a:cubicBezTo>
                        <a:cubicBezTo>
                          <a:pt x="963" y="475"/>
                          <a:pt x="964" y="474"/>
                          <a:pt x="967" y="474"/>
                        </a:cubicBezTo>
                        <a:cubicBezTo>
                          <a:pt x="973" y="475"/>
                          <a:pt x="978" y="474"/>
                          <a:pt x="984" y="473"/>
                        </a:cubicBezTo>
                        <a:cubicBezTo>
                          <a:pt x="990" y="473"/>
                          <a:pt x="995" y="473"/>
                          <a:pt x="1001" y="473"/>
                        </a:cubicBezTo>
                        <a:cubicBezTo>
                          <a:pt x="1009" y="472"/>
                          <a:pt x="1017" y="472"/>
                          <a:pt x="1026" y="472"/>
                        </a:cubicBezTo>
                        <a:cubicBezTo>
                          <a:pt x="1030" y="472"/>
                          <a:pt x="1034" y="472"/>
                          <a:pt x="1039" y="473"/>
                        </a:cubicBezTo>
                        <a:cubicBezTo>
                          <a:pt x="1040" y="473"/>
                          <a:pt x="1041" y="474"/>
                          <a:pt x="1041" y="476"/>
                        </a:cubicBezTo>
                        <a:cubicBezTo>
                          <a:pt x="1042" y="477"/>
                          <a:pt x="1042" y="478"/>
                          <a:pt x="1042" y="479"/>
                        </a:cubicBezTo>
                        <a:cubicBezTo>
                          <a:pt x="1043" y="496"/>
                          <a:pt x="1043" y="513"/>
                          <a:pt x="1044" y="530"/>
                        </a:cubicBezTo>
                        <a:cubicBezTo>
                          <a:pt x="1044" y="533"/>
                          <a:pt x="1044" y="536"/>
                          <a:pt x="1045" y="540"/>
                        </a:cubicBezTo>
                        <a:cubicBezTo>
                          <a:pt x="1048" y="539"/>
                          <a:pt x="1050" y="537"/>
                          <a:pt x="1052" y="536"/>
                        </a:cubicBezTo>
                        <a:cubicBezTo>
                          <a:pt x="1059" y="533"/>
                          <a:pt x="1065" y="529"/>
                          <a:pt x="1071" y="525"/>
                        </a:cubicBezTo>
                        <a:cubicBezTo>
                          <a:pt x="1083" y="518"/>
                          <a:pt x="1095" y="513"/>
                          <a:pt x="1107" y="506"/>
                        </a:cubicBezTo>
                        <a:cubicBezTo>
                          <a:pt x="1117" y="499"/>
                          <a:pt x="1129" y="496"/>
                          <a:pt x="1139" y="491"/>
                        </a:cubicBezTo>
                        <a:cubicBezTo>
                          <a:pt x="1143" y="489"/>
                          <a:pt x="1147" y="486"/>
                          <a:pt x="1151" y="483"/>
                        </a:cubicBezTo>
                        <a:cubicBezTo>
                          <a:pt x="1154" y="485"/>
                          <a:pt x="1158" y="486"/>
                          <a:pt x="1161" y="488"/>
                        </a:cubicBezTo>
                        <a:cubicBezTo>
                          <a:pt x="1168" y="491"/>
                          <a:pt x="1176" y="494"/>
                          <a:pt x="1183" y="497"/>
                        </a:cubicBezTo>
                        <a:cubicBezTo>
                          <a:pt x="1189" y="499"/>
                          <a:pt x="1194" y="501"/>
                          <a:pt x="1200" y="504"/>
                        </a:cubicBezTo>
                        <a:cubicBezTo>
                          <a:pt x="1204" y="507"/>
                          <a:pt x="1208" y="509"/>
                          <a:pt x="1212" y="511"/>
                        </a:cubicBezTo>
                        <a:cubicBezTo>
                          <a:pt x="1223" y="515"/>
                          <a:pt x="1233" y="520"/>
                          <a:pt x="1244" y="525"/>
                        </a:cubicBezTo>
                        <a:cubicBezTo>
                          <a:pt x="1252" y="529"/>
                          <a:pt x="1261" y="532"/>
                          <a:pt x="1269" y="536"/>
                        </a:cubicBezTo>
                        <a:cubicBezTo>
                          <a:pt x="1286" y="544"/>
                          <a:pt x="1302" y="552"/>
                          <a:pt x="1318" y="562"/>
                        </a:cubicBezTo>
                        <a:cubicBezTo>
                          <a:pt x="1327" y="567"/>
                          <a:pt x="1335" y="572"/>
                          <a:pt x="1344" y="577"/>
                        </a:cubicBezTo>
                        <a:cubicBezTo>
                          <a:pt x="1351" y="580"/>
                          <a:pt x="1357" y="585"/>
                          <a:pt x="1363" y="588"/>
                        </a:cubicBezTo>
                        <a:cubicBezTo>
                          <a:pt x="1376" y="595"/>
                          <a:pt x="1388" y="603"/>
                          <a:pt x="1401" y="611"/>
                        </a:cubicBezTo>
                        <a:cubicBezTo>
                          <a:pt x="1406" y="614"/>
                          <a:pt x="1411" y="617"/>
                          <a:pt x="1417" y="621"/>
                        </a:cubicBezTo>
                        <a:cubicBezTo>
                          <a:pt x="1418" y="623"/>
                          <a:pt x="1416" y="624"/>
                          <a:pt x="1415" y="625"/>
                        </a:cubicBezTo>
                        <a:cubicBezTo>
                          <a:pt x="1413" y="626"/>
                          <a:pt x="1411" y="625"/>
                          <a:pt x="1410" y="624"/>
                        </a:cubicBezTo>
                        <a:cubicBezTo>
                          <a:pt x="1404" y="619"/>
                          <a:pt x="1397" y="614"/>
                          <a:pt x="1389" y="611"/>
                        </a:cubicBezTo>
                        <a:cubicBezTo>
                          <a:pt x="1388" y="610"/>
                          <a:pt x="1388" y="610"/>
                          <a:pt x="1387" y="610"/>
                        </a:cubicBezTo>
                        <a:cubicBezTo>
                          <a:pt x="1385" y="606"/>
                          <a:pt x="1380" y="605"/>
                          <a:pt x="1376" y="602"/>
                        </a:cubicBezTo>
                        <a:cubicBezTo>
                          <a:pt x="1372" y="600"/>
                          <a:pt x="1369" y="598"/>
                          <a:pt x="1365" y="595"/>
                        </a:cubicBezTo>
                        <a:cubicBezTo>
                          <a:pt x="1361" y="593"/>
                          <a:pt x="1357" y="591"/>
                          <a:pt x="1352" y="589"/>
                        </a:cubicBezTo>
                        <a:cubicBezTo>
                          <a:pt x="1352" y="590"/>
                          <a:pt x="1351" y="592"/>
                          <a:pt x="1351" y="593"/>
                        </a:cubicBezTo>
                        <a:cubicBezTo>
                          <a:pt x="1351" y="605"/>
                          <a:pt x="1351" y="617"/>
                          <a:pt x="1350" y="629"/>
                        </a:cubicBezTo>
                        <a:cubicBezTo>
                          <a:pt x="1350" y="634"/>
                          <a:pt x="1351" y="639"/>
                          <a:pt x="1351" y="644"/>
                        </a:cubicBezTo>
                        <a:cubicBezTo>
                          <a:pt x="1351" y="647"/>
                          <a:pt x="1352" y="650"/>
                          <a:pt x="1352" y="653"/>
                        </a:cubicBezTo>
                        <a:cubicBezTo>
                          <a:pt x="1352" y="656"/>
                          <a:pt x="1352" y="658"/>
                          <a:pt x="1352" y="660"/>
                        </a:cubicBezTo>
                        <a:cubicBezTo>
                          <a:pt x="1353" y="669"/>
                          <a:pt x="1353" y="678"/>
                          <a:pt x="1353" y="686"/>
                        </a:cubicBezTo>
                        <a:cubicBezTo>
                          <a:pt x="1354" y="698"/>
                          <a:pt x="1354" y="710"/>
                          <a:pt x="1354" y="722"/>
                        </a:cubicBezTo>
                        <a:cubicBezTo>
                          <a:pt x="1354" y="735"/>
                          <a:pt x="1354" y="748"/>
                          <a:pt x="1354" y="761"/>
                        </a:cubicBezTo>
                        <a:cubicBezTo>
                          <a:pt x="1354" y="770"/>
                          <a:pt x="1355" y="779"/>
                          <a:pt x="1355" y="788"/>
                        </a:cubicBezTo>
                        <a:cubicBezTo>
                          <a:pt x="1356" y="801"/>
                          <a:pt x="1356" y="814"/>
                          <a:pt x="1357" y="828"/>
                        </a:cubicBezTo>
                        <a:cubicBezTo>
                          <a:pt x="1357" y="835"/>
                          <a:pt x="1358" y="842"/>
                          <a:pt x="1358" y="849"/>
                        </a:cubicBezTo>
                        <a:cubicBezTo>
                          <a:pt x="1360" y="865"/>
                          <a:pt x="1361" y="881"/>
                          <a:pt x="1362" y="897"/>
                        </a:cubicBezTo>
                        <a:cubicBezTo>
                          <a:pt x="1362" y="900"/>
                          <a:pt x="1362" y="904"/>
                          <a:pt x="1362" y="907"/>
                        </a:cubicBezTo>
                        <a:cubicBezTo>
                          <a:pt x="1364" y="908"/>
                          <a:pt x="1366" y="908"/>
                          <a:pt x="1367" y="908"/>
                        </a:cubicBezTo>
                        <a:cubicBezTo>
                          <a:pt x="1376" y="908"/>
                          <a:pt x="1384" y="908"/>
                          <a:pt x="1392" y="908"/>
                        </a:cubicBezTo>
                        <a:cubicBezTo>
                          <a:pt x="1397" y="908"/>
                          <a:pt x="1403" y="909"/>
                          <a:pt x="1408" y="909"/>
                        </a:cubicBezTo>
                        <a:cubicBezTo>
                          <a:pt x="1419" y="910"/>
                          <a:pt x="1430" y="911"/>
                          <a:pt x="1441" y="912"/>
                        </a:cubicBezTo>
                        <a:cubicBezTo>
                          <a:pt x="1452" y="913"/>
                          <a:pt x="1463" y="913"/>
                          <a:pt x="1475" y="914"/>
                        </a:cubicBezTo>
                        <a:cubicBezTo>
                          <a:pt x="1483" y="914"/>
                          <a:pt x="1491" y="916"/>
                          <a:pt x="1498" y="916"/>
                        </a:cubicBezTo>
                        <a:cubicBezTo>
                          <a:pt x="1500" y="917"/>
                          <a:pt x="1501" y="917"/>
                          <a:pt x="1503" y="917"/>
                        </a:cubicBezTo>
                        <a:cubicBezTo>
                          <a:pt x="1513" y="917"/>
                          <a:pt x="1523" y="918"/>
                          <a:pt x="1534" y="919"/>
                        </a:cubicBezTo>
                        <a:cubicBezTo>
                          <a:pt x="1551" y="920"/>
                          <a:pt x="1569" y="922"/>
                          <a:pt x="1587" y="923"/>
                        </a:cubicBezTo>
                        <a:cubicBezTo>
                          <a:pt x="1595" y="924"/>
                          <a:pt x="1603" y="924"/>
                          <a:pt x="1610" y="925"/>
                        </a:cubicBezTo>
                        <a:cubicBezTo>
                          <a:pt x="1626" y="927"/>
                          <a:pt x="1641" y="929"/>
                          <a:pt x="1657" y="932"/>
                        </a:cubicBezTo>
                        <a:cubicBezTo>
                          <a:pt x="1663" y="933"/>
                          <a:pt x="1670" y="935"/>
                          <a:pt x="1677" y="936"/>
                        </a:cubicBezTo>
                        <a:cubicBezTo>
                          <a:pt x="1678" y="936"/>
                          <a:pt x="1680" y="936"/>
                          <a:pt x="1682" y="937"/>
                        </a:cubicBezTo>
                        <a:cubicBezTo>
                          <a:pt x="1683" y="932"/>
                          <a:pt x="1682" y="928"/>
                          <a:pt x="1682" y="923"/>
                        </a:cubicBezTo>
                        <a:cubicBezTo>
                          <a:pt x="1682" y="914"/>
                          <a:pt x="1681" y="904"/>
                          <a:pt x="1681" y="895"/>
                        </a:cubicBezTo>
                        <a:cubicBezTo>
                          <a:pt x="1681" y="892"/>
                          <a:pt x="1681" y="888"/>
                          <a:pt x="1681" y="885"/>
                        </a:cubicBezTo>
                        <a:cubicBezTo>
                          <a:pt x="1679" y="870"/>
                          <a:pt x="1680" y="855"/>
                          <a:pt x="1680" y="840"/>
                        </a:cubicBezTo>
                        <a:cubicBezTo>
                          <a:pt x="1679" y="836"/>
                          <a:pt x="1679" y="831"/>
                          <a:pt x="1679" y="827"/>
                        </a:cubicBezTo>
                        <a:cubicBezTo>
                          <a:pt x="1678" y="810"/>
                          <a:pt x="1676" y="793"/>
                          <a:pt x="1677" y="777"/>
                        </a:cubicBezTo>
                        <a:cubicBezTo>
                          <a:pt x="1677" y="773"/>
                          <a:pt x="1676" y="770"/>
                          <a:pt x="1676" y="766"/>
                        </a:cubicBezTo>
                        <a:cubicBezTo>
                          <a:pt x="1675" y="766"/>
                          <a:pt x="1674" y="766"/>
                          <a:pt x="1673" y="766"/>
                        </a:cubicBezTo>
                        <a:cubicBezTo>
                          <a:pt x="1671" y="766"/>
                          <a:pt x="1670" y="766"/>
                          <a:pt x="1668" y="766"/>
                        </a:cubicBezTo>
                        <a:cubicBezTo>
                          <a:pt x="1659" y="764"/>
                          <a:pt x="1650" y="761"/>
                          <a:pt x="1641" y="759"/>
                        </a:cubicBezTo>
                        <a:cubicBezTo>
                          <a:pt x="1640" y="759"/>
                          <a:pt x="1639" y="759"/>
                          <a:pt x="1638" y="759"/>
                        </a:cubicBezTo>
                        <a:cubicBezTo>
                          <a:pt x="1627" y="755"/>
                          <a:pt x="1621" y="751"/>
                          <a:pt x="1615" y="741"/>
                        </a:cubicBezTo>
                        <a:cubicBezTo>
                          <a:pt x="1614" y="740"/>
                          <a:pt x="1614" y="740"/>
                          <a:pt x="1614" y="739"/>
                        </a:cubicBezTo>
                        <a:cubicBezTo>
                          <a:pt x="1612" y="730"/>
                          <a:pt x="1609" y="721"/>
                          <a:pt x="1612" y="712"/>
                        </a:cubicBezTo>
                        <a:cubicBezTo>
                          <a:pt x="1613" y="708"/>
                          <a:pt x="1614" y="705"/>
                          <a:pt x="1615" y="702"/>
                        </a:cubicBezTo>
                        <a:cubicBezTo>
                          <a:pt x="1612" y="699"/>
                          <a:pt x="1609" y="699"/>
                          <a:pt x="1605" y="698"/>
                        </a:cubicBezTo>
                        <a:cubicBezTo>
                          <a:pt x="1596" y="697"/>
                          <a:pt x="1587" y="694"/>
                          <a:pt x="1578" y="691"/>
                        </a:cubicBezTo>
                        <a:cubicBezTo>
                          <a:pt x="1570" y="688"/>
                          <a:pt x="1563" y="685"/>
                          <a:pt x="1556" y="680"/>
                        </a:cubicBezTo>
                        <a:cubicBezTo>
                          <a:pt x="1556" y="680"/>
                          <a:pt x="1556" y="680"/>
                          <a:pt x="1555" y="680"/>
                        </a:cubicBezTo>
                        <a:cubicBezTo>
                          <a:pt x="1548" y="674"/>
                          <a:pt x="1541" y="667"/>
                          <a:pt x="1536" y="659"/>
                        </a:cubicBezTo>
                        <a:cubicBezTo>
                          <a:pt x="1533" y="655"/>
                          <a:pt x="1531" y="650"/>
                          <a:pt x="1528" y="645"/>
                        </a:cubicBezTo>
                        <a:cubicBezTo>
                          <a:pt x="1523" y="635"/>
                          <a:pt x="1522" y="623"/>
                          <a:pt x="1524" y="612"/>
                        </a:cubicBezTo>
                        <a:cubicBezTo>
                          <a:pt x="1525" y="605"/>
                          <a:pt x="1527" y="597"/>
                          <a:pt x="1531" y="591"/>
                        </a:cubicBezTo>
                        <a:cubicBezTo>
                          <a:pt x="1535" y="585"/>
                          <a:pt x="1540" y="581"/>
                          <a:pt x="1546" y="579"/>
                        </a:cubicBezTo>
                        <a:cubicBezTo>
                          <a:pt x="1551" y="578"/>
                          <a:pt x="1556" y="577"/>
                          <a:pt x="1561" y="576"/>
                        </a:cubicBezTo>
                        <a:cubicBezTo>
                          <a:pt x="1561" y="574"/>
                          <a:pt x="1560" y="574"/>
                          <a:pt x="1559" y="573"/>
                        </a:cubicBezTo>
                        <a:cubicBezTo>
                          <a:pt x="1556" y="571"/>
                          <a:pt x="1554" y="568"/>
                          <a:pt x="1552" y="566"/>
                        </a:cubicBezTo>
                        <a:cubicBezTo>
                          <a:pt x="1550" y="563"/>
                          <a:pt x="1548" y="561"/>
                          <a:pt x="1546" y="559"/>
                        </a:cubicBezTo>
                        <a:cubicBezTo>
                          <a:pt x="1542" y="553"/>
                          <a:pt x="1538" y="547"/>
                          <a:pt x="1537" y="539"/>
                        </a:cubicBezTo>
                        <a:cubicBezTo>
                          <a:pt x="1536" y="534"/>
                          <a:pt x="1534" y="528"/>
                          <a:pt x="1533" y="523"/>
                        </a:cubicBezTo>
                        <a:cubicBezTo>
                          <a:pt x="1531" y="508"/>
                          <a:pt x="1532" y="495"/>
                          <a:pt x="1538" y="482"/>
                        </a:cubicBezTo>
                        <a:cubicBezTo>
                          <a:pt x="1541" y="477"/>
                          <a:pt x="1544" y="472"/>
                          <a:pt x="1547" y="467"/>
                        </a:cubicBezTo>
                        <a:cubicBezTo>
                          <a:pt x="1547" y="466"/>
                          <a:pt x="1548" y="466"/>
                          <a:pt x="1548" y="465"/>
                        </a:cubicBezTo>
                        <a:cubicBezTo>
                          <a:pt x="1556" y="457"/>
                          <a:pt x="1564" y="451"/>
                          <a:pt x="1574" y="448"/>
                        </a:cubicBezTo>
                        <a:cubicBezTo>
                          <a:pt x="1589" y="443"/>
                          <a:pt x="1604" y="446"/>
                          <a:pt x="1617" y="454"/>
                        </a:cubicBezTo>
                        <a:cubicBezTo>
                          <a:pt x="1618" y="454"/>
                          <a:pt x="1620" y="455"/>
                          <a:pt x="1622" y="456"/>
                        </a:cubicBezTo>
                        <a:cubicBezTo>
                          <a:pt x="1623" y="452"/>
                          <a:pt x="1622" y="448"/>
                          <a:pt x="1622" y="445"/>
                        </a:cubicBezTo>
                        <a:cubicBezTo>
                          <a:pt x="1621" y="436"/>
                          <a:pt x="1622" y="428"/>
                          <a:pt x="1624" y="420"/>
                        </a:cubicBezTo>
                        <a:cubicBezTo>
                          <a:pt x="1626" y="409"/>
                          <a:pt x="1631" y="399"/>
                          <a:pt x="1637" y="390"/>
                        </a:cubicBezTo>
                        <a:cubicBezTo>
                          <a:pt x="1643" y="379"/>
                          <a:pt x="1653" y="372"/>
                          <a:pt x="1662" y="363"/>
                        </a:cubicBezTo>
                        <a:cubicBezTo>
                          <a:pt x="1664" y="362"/>
                          <a:pt x="1666" y="361"/>
                          <a:pt x="1668" y="360"/>
                        </a:cubicBezTo>
                        <a:cubicBezTo>
                          <a:pt x="1674" y="357"/>
                          <a:pt x="1680" y="355"/>
                          <a:pt x="1685" y="352"/>
                        </a:cubicBezTo>
                        <a:cubicBezTo>
                          <a:pt x="1690" y="350"/>
                          <a:pt x="1695" y="348"/>
                          <a:pt x="1701" y="349"/>
                        </a:cubicBezTo>
                        <a:cubicBezTo>
                          <a:pt x="1704" y="350"/>
                          <a:pt x="1707" y="349"/>
                          <a:pt x="1710" y="349"/>
                        </a:cubicBezTo>
                        <a:cubicBezTo>
                          <a:pt x="1717" y="348"/>
                          <a:pt x="1724" y="349"/>
                          <a:pt x="1731" y="351"/>
                        </a:cubicBezTo>
                        <a:cubicBezTo>
                          <a:pt x="1733" y="351"/>
                          <a:pt x="1736" y="352"/>
                          <a:pt x="1738" y="353"/>
                        </a:cubicBezTo>
                        <a:cubicBezTo>
                          <a:pt x="1756" y="346"/>
                          <a:pt x="1773" y="336"/>
                          <a:pt x="1790" y="328"/>
                        </a:cubicBezTo>
                        <a:cubicBezTo>
                          <a:pt x="1791" y="327"/>
                          <a:pt x="1792" y="326"/>
                          <a:pt x="1793" y="325"/>
                        </a:cubicBezTo>
                        <a:cubicBezTo>
                          <a:pt x="1792" y="324"/>
                          <a:pt x="1791" y="323"/>
                          <a:pt x="1790" y="323"/>
                        </a:cubicBezTo>
                        <a:cubicBezTo>
                          <a:pt x="1781" y="320"/>
                          <a:pt x="1773" y="317"/>
                          <a:pt x="1764" y="315"/>
                        </a:cubicBezTo>
                        <a:cubicBezTo>
                          <a:pt x="1757" y="313"/>
                          <a:pt x="1750" y="310"/>
                          <a:pt x="1742" y="309"/>
                        </a:cubicBezTo>
                        <a:cubicBezTo>
                          <a:pt x="1739" y="309"/>
                          <a:pt x="1736" y="308"/>
                          <a:pt x="1734" y="307"/>
                        </a:cubicBezTo>
                        <a:cubicBezTo>
                          <a:pt x="1729" y="306"/>
                          <a:pt x="1724" y="304"/>
                          <a:pt x="1719" y="304"/>
                        </a:cubicBezTo>
                        <a:cubicBezTo>
                          <a:pt x="1713" y="302"/>
                          <a:pt x="1707" y="300"/>
                          <a:pt x="1702" y="299"/>
                        </a:cubicBezTo>
                        <a:cubicBezTo>
                          <a:pt x="1681" y="293"/>
                          <a:pt x="1660" y="286"/>
                          <a:pt x="1639" y="280"/>
                        </a:cubicBezTo>
                        <a:cubicBezTo>
                          <a:pt x="1620" y="275"/>
                          <a:pt x="1601" y="270"/>
                          <a:pt x="1583" y="265"/>
                        </a:cubicBezTo>
                        <a:cubicBezTo>
                          <a:pt x="1580" y="264"/>
                          <a:pt x="1577" y="263"/>
                          <a:pt x="1575" y="262"/>
                        </a:cubicBezTo>
                        <a:cubicBezTo>
                          <a:pt x="1573" y="261"/>
                          <a:pt x="1572" y="260"/>
                          <a:pt x="1572" y="258"/>
                        </a:cubicBezTo>
                        <a:cubicBezTo>
                          <a:pt x="1572" y="256"/>
                          <a:pt x="1573" y="256"/>
                          <a:pt x="1575" y="255"/>
                        </a:cubicBezTo>
                        <a:cubicBezTo>
                          <a:pt x="1576" y="255"/>
                          <a:pt x="1576" y="255"/>
                          <a:pt x="1577" y="255"/>
                        </a:cubicBezTo>
                        <a:cubicBezTo>
                          <a:pt x="1584" y="254"/>
                          <a:pt x="1591" y="251"/>
                          <a:pt x="1599" y="251"/>
                        </a:cubicBezTo>
                        <a:cubicBezTo>
                          <a:pt x="1602" y="251"/>
                          <a:pt x="1606" y="250"/>
                          <a:pt x="1610" y="249"/>
                        </a:cubicBezTo>
                        <a:cubicBezTo>
                          <a:pt x="1623" y="247"/>
                          <a:pt x="1636" y="245"/>
                          <a:pt x="1649" y="243"/>
                        </a:cubicBezTo>
                        <a:cubicBezTo>
                          <a:pt x="1655" y="242"/>
                          <a:pt x="1662" y="240"/>
                          <a:pt x="1669" y="239"/>
                        </a:cubicBezTo>
                        <a:cubicBezTo>
                          <a:pt x="1681" y="236"/>
                          <a:pt x="1694" y="233"/>
                          <a:pt x="1706" y="231"/>
                        </a:cubicBezTo>
                        <a:cubicBezTo>
                          <a:pt x="1717" y="229"/>
                          <a:pt x="1728" y="227"/>
                          <a:pt x="1738" y="225"/>
                        </a:cubicBezTo>
                        <a:cubicBezTo>
                          <a:pt x="1739" y="224"/>
                          <a:pt x="1740" y="224"/>
                          <a:pt x="1741" y="224"/>
                        </a:cubicBezTo>
                        <a:cubicBezTo>
                          <a:pt x="1748" y="221"/>
                          <a:pt x="1756" y="219"/>
                          <a:pt x="1763" y="218"/>
                        </a:cubicBezTo>
                        <a:cubicBezTo>
                          <a:pt x="1774" y="216"/>
                          <a:pt x="1786" y="214"/>
                          <a:pt x="1797" y="212"/>
                        </a:cubicBezTo>
                        <a:cubicBezTo>
                          <a:pt x="1800" y="211"/>
                          <a:pt x="1802" y="211"/>
                          <a:pt x="1805" y="210"/>
                        </a:cubicBezTo>
                        <a:cubicBezTo>
                          <a:pt x="1806" y="210"/>
                          <a:pt x="1808" y="209"/>
                          <a:pt x="1810" y="209"/>
                        </a:cubicBezTo>
                        <a:cubicBezTo>
                          <a:pt x="1809" y="207"/>
                          <a:pt x="1808" y="206"/>
                          <a:pt x="1807" y="206"/>
                        </a:cubicBezTo>
                        <a:cubicBezTo>
                          <a:pt x="1797" y="199"/>
                          <a:pt x="1786" y="192"/>
                          <a:pt x="1776" y="186"/>
                        </a:cubicBezTo>
                        <a:cubicBezTo>
                          <a:pt x="1773" y="184"/>
                          <a:pt x="1770" y="182"/>
                          <a:pt x="1767" y="180"/>
                        </a:cubicBezTo>
                        <a:cubicBezTo>
                          <a:pt x="1760" y="176"/>
                          <a:pt x="1753" y="172"/>
                          <a:pt x="1746" y="167"/>
                        </a:cubicBezTo>
                        <a:cubicBezTo>
                          <a:pt x="1744" y="166"/>
                          <a:pt x="1742" y="165"/>
                          <a:pt x="1739" y="164"/>
                        </a:cubicBezTo>
                        <a:cubicBezTo>
                          <a:pt x="1737" y="163"/>
                          <a:pt x="1736" y="161"/>
                          <a:pt x="1734" y="161"/>
                        </a:cubicBezTo>
                        <a:cubicBezTo>
                          <a:pt x="1731" y="160"/>
                          <a:pt x="1728" y="158"/>
                          <a:pt x="1726" y="156"/>
                        </a:cubicBezTo>
                        <a:cubicBezTo>
                          <a:pt x="1721" y="152"/>
                          <a:pt x="1715" y="149"/>
                          <a:pt x="1710" y="145"/>
                        </a:cubicBezTo>
                        <a:cubicBezTo>
                          <a:pt x="1707" y="143"/>
                          <a:pt x="1705" y="142"/>
                          <a:pt x="1703" y="139"/>
                        </a:cubicBezTo>
                        <a:cubicBezTo>
                          <a:pt x="1695" y="139"/>
                          <a:pt x="1691" y="131"/>
                          <a:pt x="1684" y="129"/>
                        </a:cubicBezTo>
                        <a:cubicBezTo>
                          <a:pt x="1683" y="126"/>
                          <a:pt x="1683" y="124"/>
                          <a:pt x="1682" y="121"/>
                        </a:cubicBezTo>
                        <a:cubicBezTo>
                          <a:pt x="1682" y="118"/>
                          <a:pt x="1683" y="116"/>
                          <a:pt x="1687" y="116"/>
                        </a:cubicBezTo>
                        <a:cubicBezTo>
                          <a:pt x="1690" y="116"/>
                          <a:pt x="1693" y="116"/>
                          <a:pt x="1695" y="117"/>
                        </a:cubicBezTo>
                        <a:cubicBezTo>
                          <a:pt x="1710" y="119"/>
                          <a:pt x="1725" y="121"/>
                          <a:pt x="1740" y="124"/>
                        </a:cubicBezTo>
                        <a:cubicBezTo>
                          <a:pt x="1744" y="125"/>
                          <a:pt x="1747" y="125"/>
                          <a:pt x="1751" y="125"/>
                        </a:cubicBezTo>
                        <a:cubicBezTo>
                          <a:pt x="1758" y="126"/>
                          <a:pt x="1766" y="127"/>
                          <a:pt x="1774" y="128"/>
                        </a:cubicBezTo>
                        <a:cubicBezTo>
                          <a:pt x="1782" y="129"/>
                          <a:pt x="1790" y="129"/>
                          <a:pt x="1798" y="130"/>
                        </a:cubicBezTo>
                        <a:cubicBezTo>
                          <a:pt x="1800" y="130"/>
                          <a:pt x="1803" y="131"/>
                          <a:pt x="1805" y="131"/>
                        </a:cubicBezTo>
                        <a:cubicBezTo>
                          <a:pt x="1822" y="137"/>
                          <a:pt x="1839" y="138"/>
                          <a:pt x="1857" y="141"/>
                        </a:cubicBezTo>
                        <a:cubicBezTo>
                          <a:pt x="1860" y="142"/>
                          <a:pt x="1863" y="142"/>
                          <a:pt x="1867" y="143"/>
                        </a:cubicBezTo>
                        <a:cubicBezTo>
                          <a:pt x="1866" y="140"/>
                          <a:pt x="1866" y="138"/>
                          <a:pt x="1865" y="137"/>
                        </a:cubicBezTo>
                        <a:cubicBezTo>
                          <a:pt x="1859" y="125"/>
                          <a:pt x="1853" y="114"/>
                          <a:pt x="1848" y="103"/>
                        </a:cubicBezTo>
                        <a:cubicBezTo>
                          <a:pt x="1844" y="95"/>
                          <a:pt x="1841" y="87"/>
                          <a:pt x="1838" y="80"/>
                        </a:cubicBezTo>
                        <a:cubicBezTo>
                          <a:pt x="1834" y="72"/>
                          <a:pt x="1831" y="64"/>
                          <a:pt x="1827" y="57"/>
                        </a:cubicBezTo>
                        <a:cubicBezTo>
                          <a:pt x="1825" y="52"/>
                          <a:pt x="1826" y="51"/>
                          <a:pt x="1830" y="48"/>
                        </a:cubicBezTo>
                        <a:cubicBezTo>
                          <a:pt x="1831" y="48"/>
                          <a:pt x="1832" y="49"/>
                          <a:pt x="1832" y="49"/>
                        </a:cubicBezTo>
                        <a:cubicBezTo>
                          <a:pt x="1841" y="57"/>
                          <a:pt x="1851" y="62"/>
                          <a:pt x="1860" y="68"/>
                        </a:cubicBezTo>
                        <a:cubicBezTo>
                          <a:pt x="1871" y="74"/>
                          <a:pt x="1881" y="81"/>
                          <a:pt x="1892" y="87"/>
                        </a:cubicBezTo>
                        <a:cubicBezTo>
                          <a:pt x="1898" y="91"/>
                          <a:pt x="1904" y="94"/>
                          <a:pt x="1910" y="97"/>
                        </a:cubicBezTo>
                        <a:cubicBezTo>
                          <a:pt x="1912" y="98"/>
                          <a:pt x="1914" y="99"/>
                          <a:pt x="1916" y="100"/>
                        </a:cubicBezTo>
                        <a:cubicBezTo>
                          <a:pt x="1921" y="103"/>
                          <a:pt x="1926" y="105"/>
                          <a:pt x="1932" y="108"/>
                        </a:cubicBezTo>
                        <a:cubicBezTo>
                          <a:pt x="1932" y="107"/>
                          <a:pt x="1933" y="106"/>
                          <a:pt x="1933" y="105"/>
                        </a:cubicBezTo>
                        <a:cubicBezTo>
                          <a:pt x="1938" y="87"/>
                          <a:pt x="1943" y="69"/>
                          <a:pt x="1947" y="50"/>
                        </a:cubicBezTo>
                        <a:cubicBezTo>
                          <a:pt x="1949" y="42"/>
                          <a:pt x="1950" y="33"/>
                          <a:pt x="1952" y="25"/>
                        </a:cubicBezTo>
                        <a:cubicBezTo>
                          <a:pt x="1952" y="22"/>
                          <a:pt x="1953" y="19"/>
                          <a:pt x="1954" y="16"/>
                        </a:cubicBezTo>
                        <a:cubicBezTo>
                          <a:pt x="1955" y="13"/>
                          <a:pt x="1955" y="9"/>
                          <a:pt x="1956" y="6"/>
                        </a:cubicBezTo>
                        <a:cubicBezTo>
                          <a:pt x="1956" y="2"/>
                          <a:pt x="1958" y="1"/>
                          <a:pt x="1961" y="0"/>
                        </a:cubicBezTo>
                        <a:cubicBezTo>
                          <a:pt x="1962" y="1"/>
                          <a:pt x="1963" y="2"/>
                          <a:pt x="1964" y="3"/>
                        </a:cubicBezTo>
                        <a:cubicBezTo>
                          <a:pt x="1968" y="11"/>
                          <a:pt x="1973" y="20"/>
                          <a:pt x="1978" y="29"/>
                        </a:cubicBezTo>
                        <a:cubicBezTo>
                          <a:pt x="1982" y="37"/>
                          <a:pt x="1987" y="46"/>
                          <a:pt x="1992" y="55"/>
                        </a:cubicBezTo>
                        <a:cubicBezTo>
                          <a:pt x="1998" y="67"/>
                          <a:pt x="2005" y="80"/>
                          <a:pt x="2012" y="92"/>
                        </a:cubicBezTo>
                        <a:cubicBezTo>
                          <a:pt x="2013" y="93"/>
                          <a:pt x="2014" y="94"/>
                          <a:pt x="2015" y="95"/>
                        </a:cubicBezTo>
                        <a:cubicBezTo>
                          <a:pt x="2018" y="92"/>
                          <a:pt x="2021" y="88"/>
                          <a:pt x="2024" y="85"/>
                        </a:cubicBezTo>
                        <a:cubicBezTo>
                          <a:pt x="2041" y="64"/>
                          <a:pt x="2059" y="44"/>
                          <a:pt x="2079" y="26"/>
                        </a:cubicBezTo>
                        <a:cubicBezTo>
                          <a:pt x="2086" y="19"/>
                          <a:pt x="2092" y="12"/>
                          <a:pt x="2099" y="5"/>
                        </a:cubicBezTo>
                        <a:cubicBezTo>
                          <a:pt x="2101" y="3"/>
                          <a:pt x="2102" y="3"/>
                          <a:pt x="2105" y="5"/>
                        </a:cubicBezTo>
                        <a:cubicBezTo>
                          <a:pt x="2105" y="10"/>
                          <a:pt x="2105" y="15"/>
                          <a:pt x="2105" y="20"/>
                        </a:cubicBezTo>
                        <a:cubicBezTo>
                          <a:pt x="2105" y="28"/>
                          <a:pt x="2106" y="36"/>
                          <a:pt x="2106" y="45"/>
                        </a:cubicBezTo>
                        <a:cubicBezTo>
                          <a:pt x="2106" y="51"/>
                          <a:pt x="2106" y="57"/>
                          <a:pt x="2106" y="63"/>
                        </a:cubicBezTo>
                        <a:cubicBezTo>
                          <a:pt x="2106" y="63"/>
                          <a:pt x="2106" y="64"/>
                          <a:pt x="2106" y="65"/>
                        </a:cubicBezTo>
                        <a:cubicBezTo>
                          <a:pt x="2106" y="75"/>
                          <a:pt x="2106" y="85"/>
                          <a:pt x="2106" y="96"/>
                        </a:cubicBezTo>
                        <a:cubicBezTo>
                          <a:pt x="2106" y="102"/>
                          <a:pt x="2106" y="107"/>
                          <a:pt x="2106" y="113"/>
                        </a:cubicBezTo>
                        <a:cubicBezTo>
                          <a:pt x="2106" y="114"/>
                          <a:pt x="2107" y="116"/>
                          <a:pt x="2107" y="118"/>
                        </a:cubicBezTo>
                        <a:cubicBezTo>
                          <a:pt x="2111" y="116"/>
                          <a:pt x="2114" y="113"/>
                          <a:pt x="2117" y="110"/>
                        </a:cubicBezTo>
                        <a:cubicBezTo>
                          <a:pt x="2128" y="99"/>
                          <a:pt x="2141" y="89"/>
                          <a:pt x="2153" y="79"/>
                        </a:cubicBezTo>
                        <a:cubicBezTo>
                          <a:pt x="2161" y="72"/>
                          <a:pt x="2170" y="65"/>
                          <a:pt x="2179" y="59"/>
                        </a:cubicBezTo>
                        <a:cubicBezTo>
                          <a:pt x="2180" y="58"/>
                          <a:pt x="2181" y="57"/>
                          <a:pt x="2182" y="57"/>
                        </a:cubicBezTo>
                        <a:cubicBezTo>
                          <a:pt x="2185" y="55"/>
                          <a:pt x="2188" y="57"/>
                          <a:pt x="2188" y="60"/>
                        </a:cubicBezTo>
                        <a:cubicBezTo>
                          <a:pt x="2188" y="63"/>
                          <a:pt x="2188" y="65"/>
                          <a:pt x="2187" y="67"/>
                        </a:cubicBezTo>
                        <a:cubicBezTo>
                          <a:pt x="2183" y="80"/>
                          <a:pt x="2179" y="92"/>
                          <a:pt x="2175" y="104"/>
                        </a:cubicBezTo>
                        <a:cubicBezTo>
                          <a:pt x="2169" y="120"/>
                          <a:pt x="2163" y="136"/>
                          <a:pt x="2157" y="152"/>
                        </a:cubicBezTo>
                        <a:cubicBezTo>
                          <a:pt x="2156" y="153"/>
                          <a:pt x="2156" y="154"/>
                          <a:pt x="2156" y="155"/>
                        </a:cubicBezTo>
                        <a:cubicBezTo>
                          <a:pt x="2159" y="156"/>
                          <a:pt x="2162" y="155"/>
                          <a:pt x="2165" y="154"/>
                        </a:cubicBezTo>
                        <a:cubicBezTo>
                          <a:pt x="2177" y="152"/>
                          <a:pt x="2189" y="149"/>
                          <a:pt x="2200" y="146"/>
                        </a:cubicBezTo>
                        <a:cubicBezTo>
                          <a:pt x="2221" y="140"/>
                          <a:pt x="2242" y="137"/>
                          <a:pt x="2263" y="131"/>
                        </a:cubicBezTo>
                        <a:cubicBezTo>
                          <a:pt x="2264" y="131"/>
                          <a:pt x="2265" y="131"/>
                          <a:pt x="2266" y="131"/>
                        </a:cubicBezTo>
                        <a:cubicBezTo>
                          <a:pt x="2268" y="131"/>
                          <a:pt x="2269" y="133"/>
                          <a:pt x="2268" y="134"/>
                        </a:cubicBezTo>
                        <a:cubicBezTo>
                          <a:pt x="2267" y="135"/>
                          <a:pt x="2267" y="136"/>
                          <a:pt x="2266" y="137"/>
                        </a:cubicBezTo>
                        <a:cubicBezTo>
                          <a:pt x="2258" y="145"/>
                          <a:pt x="2251" y="153"/>
                          <a:pt x="2244" y="161"/>
                        </a:cubicBezTo>
                        <a:cubicBezTo>
                          <a:pt x="2240" y="166"/>
                          <a:pt x="2237" y="171"/>
                          <a:pt x="2231" y="175"/>
                        </a:cubicBezTo>
                        <a:cubicBezTo>
                          <a:pt x="2231" y="175"/>
                          <a:pt x="2230" y="176"/>
                          <a:pt x="2230" y="176"/>
                        </a:cubicBezTo>
                        <a:cubicBezTo>
                          <a:pt x="2223" y="184"/>
                          <a:pt x="2214" y="190"/>
                          <a:pt x="2208" y="199"/>
                        </a:cubicBezTo>
                        <a:cubicBezTo>
                          <a:pt x="2204" y="203"/>
                          <a:pt x="2201" y="206"/>
                          <a:pt x="2197" y="211"/>
                        </a:cubicBezTo>
                        <a:cubicBezTo>
                          <a:pt x="2198" y="212"/>
                          <a:pt x="2199" y="213"/>
                          <a:pt x="2200" y="214"/>
                        </a:cubicBezTo>
                        <a:cubicBezTo>
                          <a:pt x="2198" y="215"/>
                          <a:pt x="2196" y="214"/>
                          <a:pt x="2194" y="216"/>
                        </a:cubicBezTo>
                        <a:cubicBezTo>
                          <a:pt x="2195" y="216"/>
                          <a:pt x="2196" y="217"/>
                          <a:pt x="2197" y="217"/>
                        </a:cubicBezTo>
                        <a:cubicBezTo>
                          <a:pt x="2205" y="217"/>
                          <a:pt x="2213" y="219"/>
                          <a:pt x="2221" y="217"/>
                        </a:cubicBezTo>
                        <a:cubicBezTo>
                          <a:pt x="2222" y="217"/>
                          <a:pt x="2222" y="217"/>
                          <a:pt x="2223" y="217"/>
                        </a:cubicBezTo>
                        <a:cubicBezTo>
                          <a:pt x="2226" y="219"/>
                          <a:pt x="2229" y="219"/>
                          <a:pt x="2233" y="219"/>
                        </a:cubicBezTo>
                        <a:cubicBezTo>
                          <a:pt x="2251" y="223"/>
                          <a:pt x="2270" y="224"/>
                          <a:pt x="2288" y="227"/>
                        </a:cubicBezTo>
                        <a:cubicBezTo>
                          <a:pt x="2298" y="228"/>
                          <a:pt x="2308" y="229"/>
                          <a:pt x="2317" y="231"/>
                        </a:cubicBezTo>
                        <a:cubicBezTo>
                          <a:pt x="2319" y="231"/>
                          <a:pt x="2320" y="231"/>
                          <a:pt x="2322" y="231"/>
                        </a:cubicBezTo>
                        <a:cubicBezTo>
                          <a:pt x="2323" y="234"/>
                          <a:pt x="2323" y="237"/>
                          <a:pt x="2324" y="240"/>
                        </a:cubicBezTo>
                        <a:cubicBezTo>
                          <a:pt x="2323" y="241"/>
                          <a:pt x="2322" y="241"/>
                          <a:pt x="2321" y="240"/>
                        </a:cubicBezTo>
                        <a:cubicBezTo>
                          <a:pt x="2319" y="239"/>
                          <a:pt x="2317" y="239"/>
                          <a:pt x="2317" y="240"/>
                        </a:cubicBezTo>
                        <a:cubicBezTo>
                          <a:pt x="2314" y="246"/>
                          <a:pt x="2308" y="246"/>
                          <a:pt x="2302" y="248"/>
                        </a:cubicBezTo>
                        <a:cubicBezTo>
                          <a:pt x="2290" y="253"/>
                          <a:pt x="2277" y="256"/>
                          <a:pt x="2265" y="260"/>
                        </a:cubicBezTo>
                        <a:cubicBezTo>
                          <a:pt x="2259" y="261"/>
                          <a:pt x="2253" y="263"/>
                          <a:pt x="2248" y="265"/>
                        </a:cubicBezTo>
                        <a:cubicBezTo>
                          <a:pt x="2235" y="269"/>
                          <a:pt x="2223" y="273"/>
                          <a:pt x="2211" y="277"/>
                        </a:cubicBezTo>
                        <a:cubicBezTo>
                          <a:pt x="2206" y="278"/>
                          <a:pt x="2202" y="280"/>
                          <a:pt x="2198" y="283"/>
                        </a:cubicBezTo>
                        <a:cubicBezTo>
                          <a:pt x="2199" y="284"/>
                          <a:pt x="2199" y="285"/>
                          <a:pt x="2200" y="286"/>
                        </a:cubicBezTo>
                        <a:cubicBezTo>
                          <a:pt x="2209" y="293"/>
                          <a:pt x="2218" y="301"/>
                          <a:pt x="2228" y="308"/>
                        </a:cubicBezTo>
                        <a:cubicBezTo>
                          <a:pt x="2242" y="318"/>
                          <a:pt x="2256" y="327"/>
                          <a:pt x="2270" y="338"/>
                        </a:cubicBezTo>
                        <a:cubicBezTo>
                          <a:pt x="2276" y="343"/>
                          <a:pt x="2282" y="346"/>
                          <a:pt x="2288" y="350"/>
                        </a:cubicBezTo>
                        <a:cubicBezTo>
                          <a:pt x="2301" y="360"/>
                          <a:pt x="2314" y="369"/>
                          <a:pt x="2327" y="378"/>
                        </a:cubicBezTo>
                        <a:cubicBezTo>
                          <a:pt x="2333" y="382"/>
                          <a:pt x="2339" y="386"/>
                          <a:pt x="2344" y="390"/>
                        </a:cubicBezTo>
                        <a:cubicBezTo>
                          <a:pt x="2351" y="396"/>
                          <a:pt x="2357" y="401"/>
                          <a:pt x="2363" y="406"/>
                        </a:cubicBezTo>
                        <a:cubicBezTo>
                          <a:pt x="2366" y="408"/>
                          <a:pt x="2367" y="411"/>
                          <a:pt x="2365" y="415"/>
                        </a:cubicBezTo>
                        <a:cubicBezTo>
                          <a:pt x="2364" y="415"/>
                          <a:pt x="2362" y="415"/>
                          <a:pt x="2361" y="415"/>
                        </a:cubicBezTo>
                        <a:cubicBezTo>
                          <a:pt x="2349" y="413"/>
                          <a:pt x="2337" y="410"/>
                          <a:pt x="2325" y="408"/>
                        </a:cubicBezTo>
                        <a:cubicBezTo>
                          <a:pt x="2319" y="406"/>
                          <a:pt x="2312" y="405"/>
                          <a:pt x="2306" y="404"/>
                        </a:cubicBezTo>
                        <a:cubicBezTo>
                          <a:pt x="2293" y="402"/>
                          <a:pt x="2281" y="399"/>
                          <a:pt x="2268" y="397"/>
                        </a:cubicBezTo>
                        <a:cubicBezTo>
                          <a:pt x="2261" y="396"/>
                          <a:pt x="2254" y="394"/>
                          <a:pt x="2247" y="392"/>
                        </a:cubicBezTo>
                        <a:cubicBezTo>
                          <a:pt x="2242" y="391"/>
                          <a:pt x="2237" y="390"/>
                          <a:pt x="2232" y="389"/>
                        </a:cubicBezTo>
                        <a:cubicBezTo>
                          <a:pt x="2221" y="387"/>
                          <a:pt x="2211" y="385"/>
                          <a:pt x="2200" y="382"/>
                        </a:cubicBezTo>
                        <a:cubicBezTo>
                          <a:pt x="2199" y="382"/>
                          <a:pt x="2198" y="382"/>
                          <a:pt x="2197" y="382"/>
                        </a:cubicBezTo>
                        <a:cubicBezTo>
                          <a:pt x="2197" y="385"/>
                          <a:pt x="2199" y="387"/>
                          <a:pt x="2201" y="388"/>
                        </a:cubicBezTo>
                        <a:cubicBezTo>
                          <a:pt x="2208" y="394"/>
                          <a:pt x="2215" y="400"/>
                          <a:pt x="2221" y="406"/>
                        </a:cubicBezTo>
                        <a:cubicBezTo>
                          <a:pt x="2225" y="410"/>
                          <a:pt x="2229" y="414"/>
                          <a:pt x="2234" y="419"/>
                        </a:cubicBezTo>
                        <a:cubicBezTo>
                          <a:pt x="2240" y="425"/>
                          <a:pt x="2246" y="431"/>
                          <a:pt x="2252" y="437"/>
                        </a:cubicBezTo>
                        <a:cubicBezTo>
                          <a:pt x="2267" y="451"/>
                          <a:pt x="2281" y="467"/>
                          <a:pt x="2296" y="482"/>
                        </a:cubicBezTo>
                        <a:cubicBezTo>
                          <a:pt x="2299" y="484"/>
                          <a:pt x="2301" y="487"/>
                          <a:pt x="2304" y="489"/>
                        </a:cubicBezTo>
                        <a:cubicBezTo>
                          <a:pt x="2313" y="496"/>
                          <a:pt x="2320" y="505"/>
                          <a:pt x="2328" y="513"/>
                        </a:cubicBezTo>
                        <a:cubicBezTo>
                          <a:pt x="2330" y="515"/>
                          <a:pt x="2331" y="516"/>
                          <a:pt x="2333" y="518"/>
                        </a:cubicBezTo>
                        <a:cubicBezTo>
                          <a:pt x="2338" y="523"/>
                          <a:pt x="2344" y="529"/>
                          <a:pt x="2350" y="534"/>
                        </a:cubicBezTo>
                        <a:cubicBezTo>
                          <a:pt x="2351" y="536"/>
                          <a:pt x="2353" y="537"/>
                          <a:pt x="2352" y="540"/>
                        </a:cubicBezTo>
                        <a:cubicBezTo>
                          <a:pt x="2352" y="541"/>
                          <a:pt x="2353" y="541"/>
                          <a:pt x="2353" y="542"/>
                        </a:cubicBezTo>
                        <a:cubicBezTo>
                          <a:pt x="2355" y="544"/>
                          <a:pt x="2355" y="544"/>
                          <a:pt x="2352" y="547"/>
                        </a:cubicBezTo>
                        <a:cubicBezTo>
                          <a:pt x="2352" y="547"/>
                          <a:pt x="2351" y="546"/>
                          <a:pt x="2351" y="546"/>
                        </a:cubicBezTo>
                        <a:cubicBezTo>
                          <a:pt x="2347" y="540"/>
                          <a:pt x="2341" y="537"/>
                          <a:pt x="2335" y="534"/>
                        </a:cubicBezTo>
                        <a:cubicBezTo>
                          <a:pt x="2324" y="530"/>
                          <a:pt x="2313" y="526"/>
                          <a:pt x="2303" y="520"/>
                        </a:cubicBezTo>
                        <a:cubicBezTo>
                          <a:pt x="2298" y="518"/>
                          <a:pt x="2292" y="517"/>
                          <a:pt x="2287" y="514"/>
                        </a:cubicBezTo>
                        <a:cubicBezTo>
                          <a:pt x="2279" y="511"/>
                          <a:pt x="2270" y="509"/>
                          <a:pt x="2262" y="504"/>
                        </a:cubicBezTo>
                        <a:cubicBezTo>
                          <a:pt x="2260" y="503"/>
                          <a:pt x="2257" y="502"/>
                          <a:pt x="2254" y="501"/>
                        </a:cubicBezTo>
                        <a:cubicBezTo>
                          <a:pt x="2250" y="500"/>
                          <a:pt x="2246" y="499"/>
                          <a:pt x="2242" y="497"/>
                        </a:cubicBezTo>
                        <a:cubicBezTo>
                          <a:pt x="2238" y="495"/>
                          <a:pt x="2234" y="494"/>
                          <a:pt x="2230" y="492"/>
                        </a:cubicBezTo>
                        <a:cubicBezTo>
                          <a:pt x="2221" y="489"/>
                          <a:pt x="2212" y="486"/>
                          <a:pt x="2203" y="482"/>
                        </a:cubicBezTo>
                        <a:cubicBezTo>
                          <a:pt x="2202" y="482"/>
                          <a:pt x="2201" y="482"/>
                          <a:pt x="2201" y="482"/>
                        </a:cubicBezTo>
                        <a:cubicBezTo>
                          <a:pt x="2192" y="479"/>
                          <a:pt x="2184" y="476"/>
                          <a:pt x="2175" y="473"/>
                        </a:cubicBezTo>
                        <a:cubicBezTo>
                          <a:pt x="2165" y="469"/>
                          <a:pt x="2154" y="465"/>
                          <a:pt x="2144" y="461"/>
                        </a:cubicBezTo>
                        <a:cubicBezTo>
                          <a:pt x="2142" y="461"/>
                          <a:pt x="2140" y="460"/>
                          <a:pt x="2137" y="459"/>
                        </a:cubicBezTo>
                        <a:cubicBezTo>
                          <a:pt x="2136" y="463"/>
                          <a:pt x="2137" y="466"/>
                          <a:pt x="2138" y="469"/>
                        </a:cubicBezTo>
                        <a:cubicBezTo>
                          <a:pt x="2141" y="480"/>
                          <a:pt x="2144" y="491"/>
                          <a:pt x="2147" y="502"/>
                        </a:cubicBezTo>
                        <a:cubicBezTo>
                          <a:pt x="2147" y="504"/>
                          <a:pt x="2148" y="507"/>
                          <a:pt x="2149" y="509"/>
                        </a:cubicBezTo>
                        <a:cubicBezTo>
                          <a:pt x="2151" y="513"/>
                          <a:pt x="2152" y="518"/>
                          <a:pt x="2153" y="522"/>
                        </a:cubicBezTo>
                        <a:cubicBezTo>
                          <a:pt x="2158" y="538"/>
                          <a:pt x="2162" y="553"/>
                          <a:pt x="2167" y="569"/>
                        </a:cubicBezTo>
                        <a:cubicBezTo>
                          <a:pt x="2171" y="584"/>
                          <a:pt x="2176" y="599"/>
                          <a:pt x="2179" y="613"/>
                        </a:cubicBezTo>
                        <a:cubicBezTo>
                          <a:pt x="2183" y="627"/>
                          <a:pt x="2186" y="642"/>
                          <a:pt x="2189" y="656"/>
                        </a:cubicBezTo>
                        <a:cubicBezTo>
                          <a:pt x="2190" y="660"/>
                          <a:pt x="2190" y="664"/>
                          <a:pt x="2190" y="668"/>
                        </a:cubicBezTo>
                        <a:cubicBezTo>
                          <a:pt x="2190" y="669"/>
                          <a:pt x="2190" y="670"/>
                          <a:pt x="2186" y="670"/>
                        </a:cubicBezTo>
                        <a:cubicBezTo>
                          <a:pt x="2182" y="661"/>
                          <a:pt x="2176" y="653"/>
                          <a:pt x="2170" y="646"/>
                        </a:cubicBezTo>
                        <a:cubicBezTo>
                          <a:pt x="2161" y="633"/>
                          <a:pt x="2151" y="620"/>
                          <a:pt x="2141" y="608"/>
                        </a:cubicBezTo>
                        <a:cubicBezTo>
                          <a:pt x="2132" y="597"/>
                          <a:pt x="2124" y="586"/>
                          <a:pt x="2114" y="576"/>
                        </a:cubicBezTo>
                        <a:cubicBezTo>
                          <a:pt x="2110" y="571"/>
                          <a:pt x="2106" y="566"/>
                          <a:pt x="2102" y="561"/>
                        </a:cubicBezTo>
                        <a:cubicBezTo>
                          <a:pt x="2091" y="548"/>
                          <a:pt x="2081" y="535"/>
                          <a:pt x="2070" y="522"/>
                        </a:cubicBezTo>
                        <a:cubicBezTo>
                          <a:pt x="2066" y="518"/>
                          <a:pt x="2063" y="513"/>
                          <a:pt x="2059" y="509"/>
                        </a:cubicBezTo>
                        <a:cubicBezTo>
                          <a:pt x="2058" y="508"/>
                          <a:pt x="2057" y="507"/>
                          <a:pt x="2056" y="506"/>
                        </a:cubicBezTo>
                        <a:cubicBezTo>
                          <a:pt x="2054" y="507"/>
                          <a:pt x="2054" y="509"/>
                          <a:pt x="2054" y="510"/>
                        </a:cubicBezTo>
                        <a:cubicBezTo>
                          <a:pt x="2051" y="519"/>
                          <a:pt x="2049" y="528"/>
                          <a:pt x="2047" y="537"/>
                        </a:cubicBezTo>
                        <a:cubicBezTo>
                          <a:pt x="2045" y="549"/>
                          <a:pt x="2042" y="560"/>
                          <a:pt x="2039" y="572"/>
                        </a:cubicBezTo>
                        <a:cubicBezTo>
                          <a:pt x="2037" y="580"/>
                          <a:pt x="2036" y="587"/>
                          <a:pt x="2034" y="594"/>
                        </a:cubicBezTo>
                        <a:cubicBezTo>
                          <a:pt x="2033" y="601"/>
                          <a:pt x="2031" y="608"/>
                          <a:pt x="2030" y="614"/>
                        </a:cubicBezTo>
                        <a:cubicBezTo>
                          <a:pt x="2026" y="630"/>
                          <a:pt x="2022" y="646"/>
                          <a:pt x="2018" y="662"/>
                        </a:cubicBezTo>
                        <a:cubicBezTo>
                          <a:pt x="2016" y="670"/>
                          <a:pt x="2014" y="678"/>
                          <a:pt x="2011" y="685"/>
                        </a:cubicBezTo>
                        <a:cubicBezTo>
                          <a:pt x="2010" y="688"/>
                          <a:pt x="2009" y="691"/>
                          <a:pt x="2009" y="694"/>
                        </a:cubicBezTo>
                        <a:cubicBezTo>
                          <a:pt x="2009" y="695"/>
                          <a:pt x="2009" y="696"/>
                          <a:pt x="2008" y="698"/>
                        </a:cubicBezTo>
                        <a:cubicBezTo>
                          <a:pt x="2007" y="698"/>
                          <a:pt x="2006" y="699"/>
                          <a:pt x="2006" y="699"/>
                        </a:cubicBezTo>
                        <a:cubicBezTo>
                          <a:pt x="2004" y="699"/>
                          <a:pt x="2003" y="697"/>
                          <a:pt x="2003" y="696"/>
                        </a:cubicBezTo>
                        <a:cubicBezTo>
                          <a:pt x="2004" y="692"/>
                          <a:pt x="2003" y="689"/>
                          <a:pt x="2002" y="685"/>
                        </a:cubicBezTo>
                        <a:cubicBezTo>
                          <a:pt x="2002" y="682"/>
                          <a:pt x="2001" y="679"/>
                          <a:pt x="2000" y="677"/>
                        </a:cubicBezTo>
                        <a:cubicBezTo>
                          <a:pt x="1995" y="660"/>
                          <a:pt x="1990" y="643"/>
                          <a:pt x="1985" y="626"/>
                        </a:cubicBezTo>
                        <a:cubicBezTo>
                          <a:pt x="1983" y="618"/>
                          <a:pt x="1980" y="611"/>
                          <a:pt x="1977" y="603"/>
                        </a:cubicBezTo>
                        <a:cubicBezTo>
                          <a:pt x="1975" y="597"/>
                          <a:pt x="1973" y="591"/>
                          <a:pt x="1971" y="585"/>
                        </a:cubicBezTo>
                        <a:cubicBezTo>
                          <a:pt x="1968" y="575"/>
                          <a:pt x="1966" y="566"/>
                          <a:pt x="1963" y="556"/>
                        </a:cubicBezTo>
                        <a:cubicBezTo>
                          <a:pt x="1961" y="547"/>
                          <a:pt x="1958" y="538"/>
                          <a:pt x="1955" y="529"/>
                        </a:cubicBezTo>
                        <a:cubicBezTo>
                          <a:pt x="1954" y="525"/>
                          <a:pt x="1953" y="522"/>
                          <a:pt x="1952" y="518"/>
                        </a:cubicBezTo>
                        <a:cubicBezTo>
                          <a:pt x="1947" y="521"/>
                          <a:pt x="1944" y="525"/>
                          <a:pt x="1942" y="529"/>
                        </a:cubicBezTo>
                        <a:cubicBezTo>
                          <a:pt x="1936" y="537"/>
                          <a:pt x="1931" y="545"/>
                          <a:pt x="1926" y="553"/>
                        </a:cubicBezTo>
                        <a:cubicBezTo>
                          <a:pt x="1925" y="555"/>
                          <a:pt x="1924" y="557"/>
                          <a:pt x="1924" y="559"/>
                        </a:cubicBezTo>
                        <a:cubicBezTo>
                          <a:pt x="1925" y="568"/>
                          <a:pt x="1922" y="576"/>
                          <a:pt x="1919" y="583"/>
                        </a:cubicBezTo>
                        <a:cubicBezTo>
                          <a:pt x="1917" y="587"/>
                          <a:pt x="1915" y="590"/>
                          <a:pt x="1913" y="593"/>
                        </a:cubicBezTo>
                        <a:cubicBezTo>
                          <a:pt x="1908" y="599"/>
                          <a:pt x="1902" y="606"/>
                          <a:pt x="1895" y="610"/>
                        </a:cubicBezTo>
                        <a:cubicBezTo>
                          <a:pt x="1888" y="615"/>
                          <a:pt x="1881" y="620"/>
                          <a:pt x="1873" y="623"/>
                        </a:cubicBezTo>
                        <a:cubicBezTo>
                          <a:pt x="1873" y="623"/>
                          <a:pt x="1873" y="624"/>
                          <a:pt x="1872" y="625"/>
                        </a:cubicBezTo>
                        <a:cubicBezTo>
                          <a:pt x="1873" y="626"/>
                          <a:pt x="1875" y="626"/>
                          <a:pt x="1876" y="627"/>
                        </a:cubicBezTo>
                        <a:cubicBezTo>
                          <a:pt x="1877" y="627"/>
                          <a:pt x="1879" y="628"/>
                          <a:pt x="1880" y="628"/>
                        </a:cubicBezTo>
                        <a:cubicBezTo>
                          <a:pt x="1891" y="632"/>
                          <a:pt x="1897" y="640"/>
                          <a:pt x="1902" y="650"/>
                        </a:cubicBezTo>
                        <a:cubicBezTo>
                          <a:pt x="1904" y="652"/>
                          <a:pt x="1904" y="656"/>
                          <a:pt x="1904" y="659"/>
                        </a:cubicBezTo>
                        <a:cubicBezTo>
                          <a:pt x="1904" y="665"/>
                          <a:pt x="1904" y="671"/>
                          <a:pt x="1902" y="676"/>
                        </a:cubicBezTo>
                        <a:cubicBezTo>
                          <a:pt x="1899" y="683"/>
                          <a:pt x="1895" y="688"/>
                          <a:pt x="1888" y="692"/>
                        </a:cubicBezTo>
                        <a:cubicBezTo>
                          <a:pt x="1882" y="694"/>
                          <a:pt x="1876" y="696"/>
                          <a:pt x="1870" y="695"/>
                        </a:cubicBezTo>
                        <a:cubicBezTo>
                          <a:pt x="1868" y="695"/>
                          <a:pt x="1867" y="695"/>
                          <a:pt x="1865" y="696"/>
                        </a:cubicBezTo>
                        <a:cubicBezTo>
                          <a:pt x="1866" y="697"/>
                          <a:pt x="1866" y="698"/>
                          <a:pt x="1867" y="698"/>
                        </a:cubicBezTo>
                        <a:cubicBezTo>
                          <a:pt x="1872" y="703"/>
                          <a:pt x="1875" y="710"/>
                          <a:pt x="1878" y="717"/>
                        </a:cubicBezTo>
                        <a:cubicBezTo>
                          <a:pt x="1879" y="720"/>
                          <a:pt x="1879" y="723"/>
                          <a:pt x="1879" y="726"/>
                        </a:cubicBezTo>
                        <a:cubicBezTo>
                          <a:pt x="1881" y="740"/>
                          <a:pt x="1880" y="754"/>
                          <a:pt x="1876" y="767"/>
                        </a:cubicBezTo>
                        <a:cubicBezTo>
                          <a:pt x="1874" y="773"/>
                          <a:pt x="1870" y="778"/>
                          <a:pt x="1866" y="783"/>
                        </a:cubicBezTo>
                        <a:cubicBezTo>
                          <a:pt x="1863" y="785"/>
                          <a:pt x="1861" y="787"/>
                          <a:pt x="1858" y="790"/>
                        </a:cubicBezTo>
                        <a:cubicBezTo>
                          <a:pt x="1856" y="791"/>
                          <a:pt x="1855" y="792"/>
                          <a:pt x="1853" y="793"/>
                        </a:cubicBezTo>
                        <a:cubicBezTo>
                          <a:pt x="1845" y="795"/>
                          <a:pt x="1838" y="797"/>
                          <a:pt x="1830" y="799"/>
                        </a:cubicBezTo>
                        <a:cubicBezTo>
                          <a:pt x="1828" y="800"/>
                          <a:pt x="1825" y="800"/>
                          <a:pt x="1822" y="800"/>
                        </a:cubicBezTo>
                        <a:cubicBezTo>
                          <a:pt x="1809" y="800"/>
                          <a:pt x="1796" y="798"/>
                          <a:pt x="1784" y="792"/>
                        </a:cubicBezTo>
                        <a:cubicBezTo>
                          <a:pt x="1783" y="791"/>
                          <a:pt x="1782" y="791"/>
                          <a:pt x="1781" y="790"/>
                        </a:cubicBezTo>
                        <a:cubicBezTo>
                          <a:pt x="1779" y="791"/>
                          <a:pt x="1779" y="793"/>
                          <a:pt x="1779" y="794"/>
                        </a:cubicBezTo>
                        <a:cubicBezTo>
                          <a:pt x="1779" y="802"/>
                          <a:pt x="1779" y="811"/>
                          <a:pt x="1779" y="819"/>
                        </a:cubicBezTo>
                        <a:cubicBezTo>
                          <a:pt x="1779" y="820"/>
                          <a:pt x="1779" y="820"/>
                          <a:pt x="1779" y="821"/>
                        </a:cubicBezTo>
                        <a:cubicBezTo>
                          <a:pt x="1780" y="828"/>
                          <a:pt x="1780" y="835"/>
                          <a:pt x="1779" y="843"/>
                        </a:cubicBezTo>
                        <a:cubicBezTo>
                          <a:pt x="1779" y="844"/>
                          <a:pt x="1778" y="846"/>
                          <a:pt x="1781" y="846"/>
                        </a:cubicBezTo>
                        <a:cubicBezTo>
                          <a:pt x="1781" y="846"/>
                          <a:pt x="1782" y="846"/>
                          <a:pt x="1782" y="846"/>
                        </a:cubicBezTo>
                        <a:cubicBezTo>
                          <a:pt x="1782" y="851"/>
                          <a:pt x="1783" y="855"/>
                          <a:pt x="1782" y="859"/>
                        </a:cubicBezTo>
                        <a:cubicBezTo>
                          <a:pt x="1782" y="861"/>
                          <a:pt x="1781" y="864"/>
                          <a:pt x="1782" y="867"/>
                        </a:cubicBezTo>
                        <a:cubicBezTo>
                          <a:pt x="1782" y="868"/>
                          <a:pt x="1782" y="870"/>
                          <a:pt x="1779" y="870"/>
                        </a:cubicBezTo>
                        <a:cubicBezTo>
                          <a:pt x="1780" y="871"/>
                          <a:pt x="1780" y="872"/>
                          <a:pt x="1781" y="873"/>
                        </a:cubicBezTo>
                        <a:cubicBezTo>
                          <a:pt x="1781" y="874"/>
                          <a:pt x="1782" y="876"/>
                          <a:pt x="1781" y="878"/>
                        </a:cubicBezTo>
                        <a:cubicBezTo>
                          <a:pt x="1779" y="881"/>
                          <a:pt x="1781" y="883"/>
                          <a:pt x="1783" y="886"/>
                        </a:cubicBezTo>
                        <a:cubicBezTo>
                          <a:pt x="1782" y="887"/>
                          <a:pt x="1781" y="888"/>
                          <a:pt x="1779" y="890"/>
                        </a:cubicBezTo>
                        <a:cubicBezTo>
                          <a:pt x="1781" y="890"/>
                          <a:pt x="1782" y="891"/>
                          <a:pt x="1783" y="891"/>
                        </a:cubicBezTo>
                        <a:cubicBezTo>
                          <a:pt x="1783" y="894"/>
                          <a:pt x="1783" y="897"/>
                          <a:pt x="1784" y="900"/>
                        </a:cubicBezTo>
                        <a:cubicBezTo>
                          <a:pt x="1785" y="902"/>
                          <a:pt x="1783" y="903"/>
                          <a:pt x="1783" y="904"/>
                        </a:cubicBezTo>
                        <a:cubicBezTo>
                          <a:pt x="1783" y="908"/>
                          <a:pt x="1785" y="911"/>
                          <a:pt x="1783" y="914"/>
                        </a:cubicBezTo>
                        <a:cubicBezTo>
                          <a:pt x="1781" y="916"/>
                          <a:pt x="1782" y="919"/>
                          <a:pt x="1781" y="922"/>
                        </a:cubicBezTo>
                        <a:cubicBezTo>
                          <a:pt x="1780" y="924"/>
                          <a:pt x="1781" y="927"/>
                          <a:pt x="1781" y="930"/>
                        </a:cubicBezTo>
                        <a:cubicBezTo>
                          <a:pt x="1781" y="935"/>
                          <a:pt x="1782" y="939"/>
                          <a:pt x="1784" y="943"/>
                        </a:cubicBezTo>
                        <a:cubicBezTo>
                          <a:pt x="1785" y="943"/>
                          <a:pt x="1787" y="944"/>
                          <a:pt x="1789" y="944"/>
                        </a:cubicBezTo>
                        <a:cubicBezTo>
                          <a:pt x="1803" y="944"/>
                          <a:pt x="1817" y="945"/>
                          <a:pt x="1831" y="944"/>
                        </a:cubicBezTo>
                        <a:cubicBezTo>
                          <a:pt x="1845" y="944"/>
                          <a:pt x="1859" y="943"/>
                          <a:pt x="1873" y="941"/>
                        </a:cubicBezTo>
                        <a:cubicBezTo>
                          <a:pt x="1880" y="941"/>
                          <a:pt x="1886" y="940"/>
                          <a:pt x="1892" y="939"/>
                        </a:cubicBezTo>
                        <a:cubicBezTo>
                          <a:pt x="1894" y="939"/>
                          <a:pt x="1897" y="937"/>
                          <a:pt x="1899" y="937"/>
                        </a:cubicBezTo>
                        <a:cubicBezTo>
                          <a:pt x="1902" y="936"/>
                          <a:pt x="1904" y="935"/>
                          <a:pt x="1907" y="934"/>
                        </a:cubicBezTo>
                        <a:cubicBezTo>
                          <a:pt x="1920" y="931"/>
                          <a:pt x="1934" y="927"/>
                          <a:pt x="1947" y="924"/>
                        </a:cubicBezTo>
                        <a:cubicBezTo>
                          <a:pt x="1959" y="921"/>
                          <a:pt x="1971" y="917"/>
                          <a:pt x="1983" y="914"/>
                        </a:cubicBezTo>
                        <a:cubicBezTo>
                          <a:pt x="1995" y="911"/>
                          <a:pt x="2007" y="908"/>
                          <a:pt x="2019" y="906"/>
                        </a:cubicBezTo>
                        <a:cubicBezTo>
                          <a:pt x="2032" y="903"/>
                          <a:pt x="2045" y="901"/>
                          <a:pt x="2058" y="899"/>
                        </a:cubicBezTo>
                        <a:cubicBezTo>
                          <a:pt x="2069" y="898"/>
                          <a:pt x="2080" y="896"/>
                          <a:pt x="2091" y="895"/>
                        </a:cubicBezTo>
                        <a:cubicBezTo>
                          <a:pt x="2094" y="895"/>
                          <a:pt x="2096" y="894"/>
                          <a:pt x="2099" y="894"/>
                        </a:cubicBezTo>
                        <a:cubicBezTo>
                          <a:pt x="2104" y="894"/>
                          <a:pt x="2108" y="893"/>
                          <a:pt x="2113" y="892"/>
                        </a:cubicBezTo>
                        <a:cubicBezTo>
                          <a:pt x="2120" y="892"/>
                          <a:pt x="2127" y="891"/>
                          <a:pt x="2134" y="891"/>
                        </a:cubicBezTo>
                        <a:cubicBezTo>
                          <a:pt x="2153" y="889"/>
                          <a:pt x="2172" y="889"/>
                          <a:pt x="2191" y="890"/>
                        </a:cubicBezTo>
                        <a:cubicBezTo>
                          <a:pt x="2196" y="890"/>
                          <a:pt x="2201" y="890"/>
                          <a:pt x="2206" y="891"/>
                        </a:cubicBezTo>
                        <a:cubicBezTo>
                          <a:pt x="2210" y="891"/>
                          <a:pt x="2215" y="892"/>
                          <a:pt x="2220" y="891"/>
                        </a:cubicBezTo>
                        <a:cubicBezTo>
                          <a:pt x="2222" y="891"/>
                          <a:pt x="2225" y="891"/>
                          <a:pt x="2227" y="891"/>
                        </a:cubicBezTo>
                        <a:cubicBezTo>
                          <a:pt x="2229" y="892"/>
                          <a:pt x="2231" y="892"/>
                          <a:pt x="2234" y="892"/>
                        </a:cubicBezTo>
                        <a:cubicBezTo>
                          <a:pt x="2242" y="892"/>
                          <a:pt x="2250" y="891"/>
                          <a:pt x="2258" y="891"/>
                        </a:cubicBezTo>
                        <a:cubicBezTo>
                          <a:pt x="2264" y="891"/>
                          <a:pt x="2269" y="892"/>
                          <a:pt x="2275" y="892"/>
                        </a:cubicBezTo>
                        <a:cubicBezTo>
                          <a:pt x="2286" y="893"/>
                          <a:pt x="2296" y="893"/>
                          <a:pt x="2306" y="894"/>
                        </a:cubicBezTo>
                        <a:cubicBezTo>
                          <a:pt x="2314" y="894"/>
                          <a:pt x="2323" y="895"/>
                          <a:pt x="2331" y="896"/>
                        </a:cubicBezTo>
                        <a:cubicBezTo>
                          <a:pt x="2336" y="896"/>
                          <a:pt x="2340" y="896"/>
                          <a:pt x="2345" y="896"/>
                        </a:cubicBezTo>
                        <a:cubicBezTo>
                          <a:pt x="2354" y="897"/>
                          <a:pt x="2363" y="898"/>
                          <a:pt x="2372" y="899"/>
                        </a:cubicBezTo>
                        <a:cubicBezTo>
                          <a:pt x="2384" y="900"/>
                          <a:pt x="2395" y="903"/>
                          <a:pt x="2407" y="905"/>
                        </a:cubicBezTo>
                        <a:cubicBezTo>
                          <a:pt x="2419" y="907"/>
                          <a:pt x="2431" y="909"/>
                          <a:pt x="2443" y="912"/>
                        </a:cubicBezTo>
                        <a:cubicBezTo>
                          <a:pt x="2445" y="912"/>
                          <a:pt x="2448" y="912"/>
                          <a:pt x="2450" y="913"/>
                        </a:cubicBezTo>
                        <a:cubicBezTo>
                          <a:pt x="2458" y="914"/>
                          <a:pt x="2466" y="916"/>
                          <a:pt x="2474" y="918"/>
                        </a:cubicBezTo>
                        <a:cubicBezTo>
                          <a:pt x="2488" y="921"/>
                          <a:pt x="2501" y="927"/>
                          <a:pt x="2515" y="932"/>
                        </a:cubicBezTo>
                        <a:cubicBezTo>
                          <a:pt x="2517" y="933"/>
                          <a:pt x="2518" y="933"/>
                          <a:pt x="2519" y="934"/>
                        </a:cubicBezTo>
                        <a:cubicBezTo>
                          <a:pt x="2522" y="933"/>
                          <a:pt x="2522" y="932"/>
                          <a:pt x="2521" y="930"/>
                        </a:cubicBezTo>
                        <a:cubicBezTo>
                          <a:pt x="2520" y="926"/>
                          <a:pt x="2521" y="923"/>
                          <a:pt x="2521" y="919"/>
                        </a:cubicBezTo>
                        <a:cubicBezTo>
                          <a:pt x="2522" y="915"/>
                          <a:pt x="2522" y="912"/>
                          <a:pt x="2521" y="908"/>
                        </a:cubicBezTo>
                        <a:cubicBezTo>
                          <a:pt x="2521" y="904"/>
                          <a:pt x="2521" y="900"/>
                          <a:pt x="2521" y="895"/>
                        </a:cubicBezTo>
                        <a:cubicBezTo>
                          <a:pt x="2522" y="893"/>
                          <a:pt x="2521" y="891"/>
                          <a:pt x="2521" y="889"/>
                        </a:cubicBezTo>
                        <a:cubicBezTo>
                          <a:pt x="2521" y="888"/>
                          <a:pt x="2521" y="886"/>
                          <a:pt x="2521" y="885"/>
                        </a:cubicBezTo>
                        <a:cubicBezTo>
                          <a:pt x="2522" y="886"/>
                          <a:pt x="2522" y="887"/>
                          <a:pt x="2523" y="888"/>
                        </a:cubicBezTo>
                        <a:cubicBezTo>
                          <a:pt x="2523" y="890"/>
                          <a:pt x="2523" y="892"/>
                          <a:pt x="2523" y="894"/>
                        </a:cubicBezTo>
                        <a:cubicBezTo>
                          <a:pt x="2523" y="919"/>
                          <a:pt x="2523" y="944"/>
                          <a:pt x="2523" y="969"/>
                        </a:cubicBezTo>
                        <a:cubicBezTo>
                          <a:pt x="2523" y="1003"/>
                          <a:pt x="2523" y="1037"/>
                          <a:pt x="2523" y="1071"/>
                        </a:cubicBezTo>
                        <a:cubicBezTo>
                          <a:pt x="2523" y="1072"/>
                          <a:pt x="2523" y="1074"/>
                          <a:pt x="2523" y="1075"/>
                        </a:cubicBezTo>
                        <a:cubicBezTo>
                          <a:pt x="2523" y="1075"/>
                          <a:pt x="2522" y="1075"/>
                          <a:pt x="2522" y="1075"/>
                        </a:cubicBezTo>
                        <a:cubicBezTo>
                          <a:pt x="2521" y="1056"/>
                          <a:pt x="2521" y="1037"/>
                          <a:pt x="2521" y="1019"/>
                        </a:cubicBezTo>
                        <a:cubicBezTo>
                          <a:pt x="2521" y="1005"/>
                          <a:pt x="2522" y="992"/>
                          <a:pt x="2521" y="978"/>
                        </a:cubicBezTo>
                        <a:cubicBezTo>
                          <a:pt x="2521" y="968"/>
                          <a:pt x="2522" y="958"/>
                          <a:pt x="2522" y="948"/>
                        </a:cubicBezTo>
                        <a:cubicBezTo>
                          <a:pt x="2521" y="942"/>
                          <a:pt x="2519" y="938"/>
                          <a:pt x="2513" y="936"/>
                        </a:cubicBezTo>
                        <a:cubicBezTo>
                          <a:pt x="2503" y="931"/>
                          <a:pt x="2492" y="927"/>
                          <a:pt x="2481" y="924"/>
                        </a:cubicBezTo>
                        <a:cubicBezTo>
                          <a:pt x="2471" y="922"/>
                          <a:pt x="2462" y="920"/>
                          <a:pt x="2452" y="918"/>
                        </a:cubicBezTo>
                        <a:cubicBezTo>
                          <a:pt x="2442" y="916"/>
                          <a:pt x="2433" y="915"/>
                          <a:pt x="2423" y="913"/>
                        </a:cubicBezTo>
                        <a:cubicBezTo>
                          <a:pt x="2413" y="912"/>
                          <a:pt x="2403" y="909"/>
                          <a:pt x="2393" y="908"/>
                        </a:cubicBezTo>
                        <a:cubicBezTo>
                          <a:pt x="2369" y="906"/>
                          <a:pt x="2344" y="904"/>
                          <a:pt x="2320" y="902"/>
                        </a:cubicBezTo>
                        <a:cubicBezTo>
                          <a:pt x="2300" y="900"/>
                          <a:pt x="2281" y="901"/>
                          <a:pt x="2261" y="898"/>
                        </a:cubicBezTo>
                        <a:cubicBezTo>
                          <a:pt x="2260" y="898"/>
                          <a:pt x="2258" y="898"/>
                          <a:pt x="2256" y="898"/>
                        </a:cubicBezTo>
                        <a:cubicBezTo>
                          <a:pt x="2249" y="898"/>
                          <a:pt x="2241" y="897"/>
                          <a:pt x="2233" y="897"/>
                        </a:cubicBezTo>
                        <a:cubicBezTo>
                          <a:pt x="2228" y="897"/>
                          <a:pt x="2223" y="897"/>
                          <a:pt x="2218" y="897"/>
                        </a:cubicBezTo>
                        <a:cubicBezTo>
                          <a:pt x="2200" y="896"/>
                          <a:pt x="2182" y="896"/>
                          <a:pt x="2164" y="896"/>
                        </a:cubicBezTo>
                        <a:cubicBezTo>
                          <a:pt x="2154" y="896"/>
                          <a:pt x="2143" y="897"/>
                          <a:pt x="2132" y="898"/>
                        </a:cubicBezTo>
                        <a:cubicBezTo>
                          <a:pt x="2124" y="899"/>
                          <a:pt x="2115" y="900"/>
                          <a:pt x="2107" y="901"/>
                        </a:cubicBezTo>
                        <a:cubicBezTo>
                          <a:pt x="2092" y="902"/>
                          <a:pt x="2077" y="903"/>
                          <a:pt x="2063" y="906"/>
                        </a:cubicBezTo>
                        <a:cubicBezTo>
                          <a:pt x="2051" y="907"/>
                          <a:pt x="2040" y="910"/>
                          <a:pt x="2029" y="912"/>
                        </a:cubicBezTo>
                        <a:cubicBezTo>
                          <a:pt x="2019" y="914"/>
                          <a:pt x="2010" y="916"/>
                          <a:pt x="2000" y="918"/>
                        </a:cubicBezTo>
                        <a:cubicBezTo>
                          <a:pt x="1991" y="920"/>
                          <a:pt x="1982" y="922"/>
                          <a:pt x="1973" y="924"/>
                        </a:cubicBezTo>
                        <a:cubicBezTo>
                          <a:pt x="1965" y="926"/>
                          <a:pt x="1958" y="928"/>
                          <a:pt x="1950" y="930"/>
                        </a:cubicBezTo>
                        <a:cubicBezTo>
                          <a:pt x="1938" y="933"/>
                          <a:pt x="1927" y="936"/>
                          <a:pt x="1916" y="939"/>
                        </a:cubicBezTo>
                        <a:cubicBezTo>
                          <a:pt x="1899" y="943"/>
                          <a:pt x="1882" y="946"/>
                          <a:pt x="1865" y="949"/>
                        </a:cubicBezTo>
                        <a:cubicBezTo>
                          <a:pt x="1848" y="951"/>
                          <a:pt x="1831" y="951"/>
                          <a:pt x="1814" y="951"/>
                        </a:cubicBezTo>
                        <a:cubicBezTo>
                          <a:pt x="1803" y="951"/>
                          <a:pt x="1792" y="951"/>
                          <a:pt x="1781" y="951"/>
                        </a:cubicBezTo>
                        <a:cubicBezTo>
                          <a:pt x="1766" y="951"/>
                          <a:pt x="1750" y="951"/>
                          <a:pt x="1735" y="949"/>
                        </a:cubicBezTo>
                        <a:cubicBezTo>
                          <a:pt x="1731" y="949"/>
                          <a:pt x="1726" y="949"/>
                          <a:pt x="1722" y="948"/>
                        </a:cubicBezTo>
                        <a:cubicBezTo>
                          <a:pt x="1713" y="948"/>
                          <a:pt x="1705" y="947"/>
                          <a:pt x="1696" y="946"/>
                        </a:cubicBezTo>
                        <a:cubicBezTo>
                          <a:pt x="1694" y="946"/>
                          <a:pt x="1693" y="946"/>
                          <a:pt x="1691" y="946"/>
                        </a:cubicBezTo>
                        <a:cubicBezTo>
                          <a:pt x="1690" y="946"/>
                          <a:pt x="1688" y="946"/>
                          <a:pt x="1688" y="945"/>
                        </a:cubicBezTo>
                        <a:cubicBezTo>
                          <a:pt x="1684" y="943"/>
                          <a:pt x="1680" y="943"/>
                          <a:pt x="1677" y="943"/>
                        </a:cubicBezTo>
                        <a:cubicBezTo>
                          <a:pt x="1673" y="942"/>
                          <a:pt x="1670" y="942"/>
                          <a:pt x="1667" y="941"/>
                        </a:cubicBezTo>
                        <a:cubicBezTo>
                          <a:pt x="1656" y="940"/>
                          <a:pt x="1645" y="939"/>
                          <a:pt x="1634" y="937"/>
                        </a:cubicBezTo>
                        <a:cubicBezTo>
                          <a:pt x="1623" y="935"/>
                          <a:pt x="1612" y="934"/>
                          <a:pt x="1601" y="932"/>
                        </a:cubicBezTo>
                        <a:cubicBezTo>
                          <a:pt x="1592" y="931"/>
                          <a:pt x="1583" y="929"/>
                          <a:pt x="1574" y="928"/>
                        </a:cubicBezTo>
                        <a:cubicBezTo>
                          <a:pt x="1573" y="928"/>
                          <a:pt x="1571" y="928"/>
                          <a:pt x="1569" y="928"/>
                        </a:cubicBezTo>
                        <a:cubicBezTo>
                          <a:pt x="1563" y="927"/>
                          <a:pt x="1557" y="926"/>
                          <a:pt x="1551" y="926"/>
                        </a:cubicBezTo>
                        <a:cubicBezTo>
                          <a:pt x="1546" y="925"/>
                          <a:pt x="1541" y="925"/>
                          <a:pt x="1536" y="924"/>
                        </a:cubicBezTo>
                        <a:cubicBezTo>
                          <a:pt x="1528" y="924"/>
                          <a:pt x="1521" y="924"/>
                          <a:pt x="1514" y="923"/>
                        </a:cubicBezTo>
                        <a:cubicBezTo>
                          <a:pt x="1510" y="923"/>
                          <a:pt x="1506" y="923"/>
                          <a:pt x="1503" y="922"/>
                        </a:cubicBezTo>
                        <a:cubicBezTo>
                          <a:pt x="1498" y="922"/>
                          <a:pt x="1493" y="921"/>
                          <a:pt x="1488" y="921"/>
                        </a:cubicBezTo>
                        <a:cubicBezTo>
                          <a:pt x="1482" y="921"/>
                          <a:pt x="1475" y="920"/>
                          <a:pt x="1468" y="920"/>
                        </a:cubicBezTo>
                        <a:cubicBezTo>
                          <a:pt x="1458" y="919"/>
                          <a:pt x="1448" y="919"/>
                          <a:pt x="1438" y="918"/>
                        </a:cubicBezTo>
                        <a:cubicBezTo>
                          <a:pt x="1430" y="918"/>
                          <a:pt x="1423" y="917"/>
                          <a:pt x="1415" y="916"/>
                        </a:cubicBezTo>
                        <a:cubicBezTo>
                          <a:pt x="1404" y="915"/>
                          <a:pt x="1394" y="915"/>
                          <a:pt x="1384" y="915"/>
                        </a:cubicBezTo>
                        <a:cubicBezTo>
                          <a:pt x="1379" y="915"/>
                          <a:pt x="1373" y="915"/>
                          <a:pt x="1368" y="915"/>
                        </a:cubicBezTo>
                        <a:cubicBezTo>
                          <a:pt x="1367" y="915"/>
                          <a:pt x="1367" y="915"/>
                          <a:pt x="1366" y="915"/>
                        </a:cubicBezTo>
                        <a:cubicBezTo>
                          <a:pt x="1360" y="915"/>
                          <a:pt x="1355" y="916"/>
                          <a:pt x="1349" y="915"/>
                        </a:cubicBezTo>
                        <a:cubicBezTo>
                          <a:pt x="1343" y="914"/>
                          <a:pt x="1337" y="916"/>
                          <a:pt x="1331" y="916"/>
                        </a:cubicBezTo>
                        <a:cubicBezTo>
                          <a:pt x="1325" y="916"/>
                          <a:pt x="1320" y="917"/>
                          <a:pt x="1314" y="917"/>
                        </a:cubicBezTo>
                        <a:cubicBezTo>
                          <a:pt x="1302" y="917"/>
                          <a:pt x="1290" y="918"/>
                          <a:pt x="1277" y="918"/>
                        </a:cubicBezTo>
                        <a:cubicBezTo>
                          <a:pt x="1266" y="919"/>
                          <a:pt x="1255" y="920"/>
                          <a:pt x="1244" y="921"/>
                        </a:cubicBezTo>
                        <a:cubicBezTo>
                          <a:pt x="1240" y="921"/>
                          <a:pt x="1236" y="921"/>
                          <a:pt x="1233" y="921"/>
                        </a:cubicBezTo>
                        <a:cubicBezTo>
                          <a:pt x="1224" y="922"/>
                          <a:pt x="1215" y="923"/>
                          <a:pt x="1206" y="923"/>
                        </a:cubicBezTo>
                        <a:cubicBezTo>
                          <a:pt x="1204" y="923"/>
                          <a:pt x="1202" y="924"/>
                          <a:pt x="1200" y="923"/>
                        </a:cubicBezTo>
                        <a:cubicBezTo>
                          <a:pt x="1187" y="923"/>
                          <a:pt x="1175" y="922"/>
                          <a:pt x="1162" y="921"/>
                        </a:cubicBezTo>
                        <a:cubicBezTo>
                          <a:pt x="1153" y="921"/>
                          <a:pt x="1143" y="921"/>
                          <a:pt x="1133" y="921"/>
                        </a:cubicBezTo>
                        <a:cubicBezTo>
                          <a:pt x="1124" y="920"/>
                          <a:pt x="1115" y="920"/>
                          <a:pt x="1106" y="920"/>
                        </a:cubicBezTo>
                        <a:cubicBezTo>
                          <a:pt x="1098" y="919"/>
                          <a:pt x="1091" y="918"/>
                          <a:pt x="1084" y="917"/>
                        </a:cubicBezTo>
                        <a:cubicBezTo>
                          <a:pt x="1082" y="917"/>
                          <a:pt x="1080" y="917"/>
                          <a:pt x="1078" y="917"/>
                        </a:cubicBezTo>
                        <a:cubicBezTo>
                          <a:pt x="1070" y="916"/>
                          <a:pt x="1061" y="915"/>
                          <a:pt x="1053" y="913"/>
                        </a:cubicBezTo>
                        <a:cubicBezTo>
                          <a:pt x="1044" y="912"/>
                          <a:pt x="1035" y="912"/>
                          <a:pt x="1026" y="911"/>
                        </a:cubicBezTo>
                        <a:cubicBezTo>
                          <a:pt x="1023" y="910"/>
                          <a:pt x="1020" y="910"/>
                          <a:pt x="1017" y="910"/>
                        </a:cubicBezTo>
                        <a:cubicBezTo>
                          <a:pt x="1004" y="908"/>
                          <a:pt x="992" y="905"/>
                          <a:pt x="979" y="905"/>
                        </a:cubicBezTo>
                        <a:cubicBezTo>
                          <a:pt x="972" y="904"/>
                          <a:pt x="966" y="903"/>
                          <a:pt x="959" y="903"/>
                        </a:cubicBezTo>
                        <a:cubicBezTo>
                          <a:pt x="948" y="901"/>
                          <a:pt x="936" y="900"/>
                          <a:pt x="924" y="899"/>
                        </a:cubicBezTo>
                        <a:cubicBezTo>
                          <a:pt x="906" y="898"/>
                          <a:pt x="888" y="896"/>
                          <a:pt x="871" y="895"/>
                        </a:cubicBezTo>
                        <a:cubicBezTo>
                          <a:pt x="854" y="893"/>
                          <a:pt x="837" y="891"/>
                          <a:pt x="820" y="890"/>
                        </a:cubicBezTo>
                        <a:cubicBezTo>
                          <a:pt x="816" y="890"/>
                          <a:pt x="811" y="890"/>
                          <a:pt x="807" y="890"/>
                        </a:cubicBezTo>
                        <a:cubicBezTo>
                          <a:pt x="803" y="889"/>
                          <a:pt x="799" y="888"/>
                          <a:pt x="794" y="888"/>
                        </a:cubicBezTo>
                        <a:cubicBezTo>
                          <a:pt x="784" y="888"/>
                          <a:pt x="775" y="887"/>
                          <a:pt x="765" y="888"/>
                        </a:cubicBezTo>
                        <a:cubicBezTo>
                          <a:pt x="764" y="888"/>
                          <a:pt x="762" y="888"/>
                          <a:pt x="761" y="888"/>
                        </a:cubicBezTo>
                        <a:cubicBezTo>
                          <a:pt x="753" y="886"/>
                          <a:pt x="744" y="886"/>
                          <a:pt x="735" y="886"/>
                        </a:cubicBezTo>
                        <a:cubicBezTo>
                          <a:pt x="732" y="886"/>
                          <a:pt x="729" y="886"/>
                          <a:pt x="726" y="887"/>
                        </a:cubicBezTo>
                        <a:cubicBezTo>
                          <a:pt x="725" y="888"/>
                          <a:pt x="724" y="888"/>
                          <a:pt x="723" y="888"/>
                        </a:cubicBezTo>
                        <a:cubicBezTo>
                          <a:pt x="714" y="886"/>
                          <a:pt x="706" y="887"/>
                          <a:pt x="697" y="887"/>
                        </a:cubicBezTo>
                        <a:cubicBezTo>
                          <a:pt x="689" y="887"/>
                          <a:pt x="681" y="887"/>
                          <a:pt x="673" y="888"/>
                        </a:cubicBezTo>
                        <a:cubicBezTo>
                          <a:pt x="665" y="888"/>
                          <a:pt x="658" y="889"/>
                          <a:pt x="650" y="888"/>
                        </a:cubicBezTo>
                        <a:cubicBezTo>
                          <a:pt x="646" y="888"/>
                          <a:pt x="642" y="890"/>
                          <a:pt x="638" y="890"/>
                        </a:cubicBezTo>
                        <a:cubicBezTo>
                          <a:pt x="631" y="890"/>
                          <a:pt x="624" y="891"/>
                          <a:pt x="616" y="892"/>
                        </a:cubicBezTo>
                        <a:cubicBezTo>
                          <a:pt x="606" y="892"/>
                          <a:pt x="596" y="893"/>
                          <a:pt x="585" y="893"/>
                        </a:cubicBezTo>
                        <a:cubicBezTo>
                          <a:pt x="582" y="894"/>
                          <a:pt x="579" y="893"/>
                          <a:pt x="576" y="894"/>
                        </a:cubicBezTo>
                        <a:cubicBezTo>
                          <a:pt x="566" y="894"/>
                          <a:pt x="555" y="895"/>
                          <a:pt x="545" y="896"/>
                        </a:cubicBezTo>
                        <a:cubicBezTo>
                          <a:pt x="539" y="897"/>
                          <a:pt x="533" y="897"/>
                          <a:pt x="527" y="898"/>
                        </a:cubicBezTo>
                        <a:cubicBezTo>
                          <a:pt x="526" y="898"/>
                          <a:pt x="525" y="898"/>
                          <a:pt x="524" y="898"/>
                        </a:cubicBezTo>
                        <a:cubicBezTo>
                          <a:pt x="516" y="897"/>
                          <a:pt x="509" y="898"/>
                          <a:pt x="502" y="899"/>
                        </a:cubicBezTo>
                        <a:cubicBezTo>
                          <a:pt x="501" y="899"/>
                          <a:pt x="501" y="899"/>
                          <a:pt x="500" y="899"/>
                        </a:cubicBezTo>
                        <a:cubicBezTo>
                          <a:pt x="493" y="898"/>
                          <a:pt x="487" y="900"/>
                          <a:pt x="480" y="900"/>
                        </a:cubicBezTo>
                        <a:cubicBezTo>
                          <a:pt x="476" y="899"/>
                          <a:pt x="473" y="900"/>
                          <a:pt x="470" y="900"/>
                        </a:cubicBezTo>
                        <a:cubicBezTo>
                          <a:pt x="468" y="899"/>
                          <a:pt x="465" y="899"/>
                          <a:pt x="462" y="899"/>
                        </a:cubicBezTo>
                        <a:cubicBezTo>
                          <a:pt x="453" y="899"/>
                          <a:pt x="444" y="898"/>
                          <a:pt x="435" y="898"/>
                        </a:cubicBezTo>
                        <a:cubicBezTo>
                          <a:pt x="432" y="897"/>
                          <a:pt x="429" y="899"/>
                          <a:pt x="425" y="898"/>
                        </a:cubicBezTo>
                        <a:cubicBezTo>
                          <a:pt x="413" y="895"/>
                          <a:pt x="400" y="896"/>
                          <a:pt x="388" y="893"/>
                        </a:cubicBezTo>
                        <a:cubicBezTo>
                          <a:pt x="386" y="892"/>
                          <a:pt x="384" y="893"/>
                          <a:pt x="383" y="893"/>
                        </a:cubicBezTo>
                        <a:cubicBezTo>
                          <a:pt x="381" y="893"/>
                          <a:pt x="379" y="893"/>
                          <a:pt x="377" y="892"/>
                        </a:cubicBezTo>
                        <a:cubicBezTo>
                          <a:pt x="369" y="888"/>
                          <a:pt x="360" y="887"/>
                          <a:pt x="352" y="885"/>
                        </a:cubicBezTo>
                        <a:cubicBezTo>
                          <a:pt x="339" y="882"/>
                          <a:pt x="326" y="880"/>
                          <a:pt x="314" y="877"/>
                        </a:cubicBezTo>
                        <a:cubicBezTo>
                          <a:pt x="301" y="874"/>
                          <a:pt x="289" y="870"/>
                          <a:pt x="277" y="866"/>
                        </a:cubicBezTo>
                        <a:cubicBezTo>
                          <a:pt x="268" y="862"/>
                          <a:pt x="258" y="858"/>
                          <a:pt x="248" y="855"/>
                        </a:cubicBezTo>
                        <a:cubicBezTo>
                          <a:pt x="237" y="852"/>
                          <a:pt x="227" y="848"/>
                          <a:pt x="216" y="846"/>
                        </a:cubicBezTo>
                        <a:cubicBezTo>
                          <a:pt x="210" y="845"/>
                          <a:pt x="204" y="842"/>
                          <a:pt x="199" y="840"/>
                        </a:cubicBezTo>
                        <a:cubicBezTo>
                          <a:pt x="180" y="833"/>
                          <a:pt x="161" y="827"/>
                          <a:pt x="142" y="820"/>
                        </a:cubicBezTo>
                        <a:cubicBezTo>
                          <a:pt x="129" y="815"/>
                          <a:pt x="116" y="810"/>
                          <a:pt x="104" y="805"/>
                        </a:cubicBezTo>
                        <a:cubicBezTo>
                          <a:pt x="96" y="802"/>
                          <a:pt x="89" y="798"/>
                          <a:pt x="81" y="796"/>
                        </a:cubicBezTo>
                        <a:cubicBezTo>
                          <a:pt x="74" y="793"/>
                          <a:pt x="67" y="790"/>
                          <a:pt x="61" y="787"/>
                        </a:cubicBezTo>
                        <a:cubicBezTo>
                          <a:pt x="59" y="786"/>
                          <a:pt x="56" y="786"/>
                          <a:pt x="54" y="785"/>
                        </a:cubicBezTo>
                        <a:cubicBezTo>
                          <a:pt x="52" y="784"/>
                          <a:pt x="49" y="783"/>
                          <a:pt x="46" y="782"/>
                        </a:cubicBezTo>
                        <a:cubicBezTo>
                          <a:pt x="38" y="779"/>
                          <a:pt x="30" y="774"/>
                          <a:pt x="22" y="773"/>
                        </a:cubicBezTo>
                        <a:cubicBezTo>
                          <a:pt x="20" y="772"/>
                          <a:pt x="19" y="772"/>
                          <a:pt x="18" y="771"/>
                        </a:cubicBezTo>
                        <a:cubicBezTo>
                          <a:pt x="15" y="770"/>
                          <a:pt x="12" y="770"/>
                          <a:pt x="9" y="770"/>
                        </a:cubicBezTo>
                        <a:cubicBezTo>
                          <a:pt x="6" y="770"/>
                          <a:pt x="3" y="769"/>
                          <a:pt x="0" y="768"/>
                        </a:cubicBezTo>
                        <a:cubicBezTo>
                          <a:pt x="0" y="765"/>
                          <a:pt x="0" y="763"/>
                          <a:pt x="0" y="760"/>
                        </a:cubicBezTo>
                        <a:cubicBezTo>
                          <a:pt x="3" y="760"/>
                          <a:pt x="6" y="760"/>
                          <a:pt x="8" y="761"/>
                        </a:cubicBezTo>
                        <a:cubicBezTo>
                          <a:pt x="14" y="764"/>
                          <a:pt x="21" y="765"/>
                          <a:pt x="27" y="767"/>
                        </a:cubicBezTo>
                        <a:cubicBezTo>
                          <a:pt x="27" y="768"/>
                          <a:pt x="28" y="768"/>
                          <a:pt x="29" y="768"/>
                        </a:cubicBezTo>
                        <a:cubicBezTo>
                          <a:pt x="38" y="773"/>
                          <a:pt x="47" y="775"/>
                          <a:pt x="56" y="780"/>
                        </a:cubicBezTo>
                        <a:cubicBezTo>
                          <a:pt x="66" y="785"/>
                          <a:pt x="76" y="787"/>
                          <a:pt x="85" y="791"/>
                        </a:cubicBezTo>
                        <a:cubicBezTo>
                          <a:pt x="94" y="795"/>
                          <a:pt x="103" y="799"/>
                          <a:pt x="112" y="803"/>
                        </a:cubicBezTo>
                        <a:cubicBezTo>
                          <a:pt x="113" y="803"/>
                          <a:pt x="114" y="804"/>
                          <a:pt x="115" y="804"/>
                        </a:cubicBezTo>
                        <a:cubicBezTo>
                          <a:pt x="127" y="808"/>
                          <a:pt x="139" y="813"/>
                          <a:pt x="151" y="817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2700">
                    <a:solidFill>
                      <a:srgbClr val="000000"/>
                    </a:solidFill>
                    <a:round/>
                    <a:headEnd/>
                    <a:tailEnd/>
                  </a:ln>
                  <a:extLst/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</p:grpSp>
          </p:grpSp>
          <p:sp>
            <p:nvSpPr>
              <p:cNvPr id="624" name="Obdélník 623"/>
              <p:cNvSpPr/>
              <p:nvPr/>
            </p:nvSpPr>
            <p:spPr>
              <a:xfrm>
                <a:off x="11737493" y="330931"/>
                <a:ext cx="123825" cy="1577815"/>
              </a:xfrm>
              <a:prstGeom prst="rect">
                <a:avLst/>
              </a:prstGeom>
              <a:solidFill>
                <a:srgbClr val="FDF7E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626" name="Obdélník 625"/>
            <p:cNvSpPr/>
            <p:nvPr/>
          </p:nvSpPr>
          <p:spPr>
            <a:xfrm>
              <a:off x="11094773" y="949656"/>
              <a:ext cx="45719" cy="45719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27" name="Obdélník 626"/>
            <p:cNvSpPr/>
            <p:nvPr/>
          </p:nvSpPr>
          <p:spPr>
            <a:xfrm>
              <a:off x="11305918" y="964236"/>
              <a:ext cx="45719" cy="45719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30" name="Skupina 629"/>
          <p:cNvGrpSpPr/>
          <p:nvPr/>
        </p:nvGrpSpPr>
        <p:grpSpPr>
          <a:xfrm>
            <a:off x="393158" y="416451"/>
            <a:ext cx="2677218" cy="1481345"/>
            <a:chOff x="393158" y="416451"/>
            <a:chExt cx="2677218" cy="1481345"/>
          </a:xfrm>
        </p:grpSpPr>
        <p:grpSp>
          <p:nvGrpSpPr>
            <p:cNvPr id="623" name="Skupina 622"/>
            <p:cNvGrpSpPr/>
            <p:nvPr/>
          </p:nvGrpSpPr>
          <p:grpSpPr>
            <a:xfrm>
              <a:off x="393158" y="416451"/>
              <a:ext cx="2677218" cy="1481345"/>
              <a:chOff x="155494" y="865558"/>
              <a:chExt cx="2677218" cy="1481345"/>
            </a:xfrm>
          </p:grpSpPr>
          <p:sp>
            <p:nvSpPr>
              <p:cNvPr id="617" name="Obdélník 616"/>
              <p:cNvSpPr/>
              <p:nvPr/>
            </p:nvSpPr>
            <p:spPr>
              <a:xfrm>
                <a:off x="155902" y="865558"/>
                <a:ext cx="2676810" cy="389212"/>
              </a:xfrm>
              <a:prstGeom prst="rect">
                <a:avLst/>
              </a:prstGeom>
              <a:solidFill>
                <a:schemeClr val="accent5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481" name="Group 70"/>
              <p:cNvGrpSpPr>
                <a:grpSpLocks noChangeAspect="1"/>
              </p:cNvGrpSpPr>
              <p:nvPr/>
            </p:nvGrpSpPr>
            <p:grpSpPr bwMode="auto">
              <a:xfrm>
                <a:off x="155494" y="1253885"/>
                <a:ext cx="2677218" cy="1093018"/>
                <a:chOff x="716" y="3208"/>
                <a:chExt cx="1984" cy="810"/>
              </a:xfrm>
            </p:grpSpPr>
            <p:sp>
              <p:nvSpPr>
                <p:cNvPr id="482" name="AutoShape 69"/>
                <p:cNvSpPr>
                  <a:spLocks noChangeAspect="1" noChangeArrowheads="1" noTextEdit="1"/>
                </p:cNvSpPr>
                <p:nvPr/>
              </p:nvSpPr>
              <p:spPr bwMode="auto">
                <a:xfrm>
                  <a:off x="743" y="3232"/>
                  <a:ext cx="1633" cy="786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 xmlns="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483" name="Freeform 71"/>
                <p:cNvSpPr>
                  <a:spLocks/>
                </p:cNvSpPr>
                <p:nvPr/>
              </p:nvSpPr>
              <p:spPr bwMode="auto">
                <a:xfrm>
                  <a:off x="2700" y="4016"/>
                  <a:ext cx="0" cy="2"/>
                </a:xfrm>
                <a:custGeom>
                  <a:avLst/>
                  <a:gdLst>
                    <a:gd name="T0" fmla="*/ 1 w 1"/>
                    <a:gd name="T1" fmla="*/ 0 h 3"/>
                    <a:gd name="T2" fmla="*/ 1 w 1"/>
                    <a:gd name="T3" fmla="*/ 1 h 3"/>
                    <a:gd name="T4" fmla="*/ 1 w 1"/>
                    <a:gd name="T5" fmla="*/ 3 h 3"/>
                    <a:gd name="T6" fmla="*/ 0 w 1"/>
                    <a:gd name="T7" fmla="*/ 3 h 3"/>
                    <a:gd name="T8" fmla="*/ 0 w 1"/>
                    <a:gd name="T9" fmla="*/ 1 h 3"/>
                    <a:gd name="T10" fmla="*/ 1 w 1"/>
                    <a:gd name="T11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1" h="3">
                      <a:moveTo>
                        <a:pt x="1" y="0"/>
                      </a:moveTo>
                      <a:cubicBezTo>
                        <a:pt x="1" y="0"/>
                        <a:pt x="1" y="1"/>
                        <a:pt x="1" y="1"/>
                      </a:cubicBezTo>
                      <a:cubicBezTo>
                        <a:pt x="1" y="1"/>
                        <a:pt x="1" y="2"/>
                        <a:pt x="1" y="3"/>
                      </a:cubicBezTo>
                      <a:cubicBezTo>
                        <a:pt x="1" y="3"/>
                        <a:pt x="0" y="3"/>
                        <a:pt x="0" y="3"/>
                      </a:cubicBezTo>
                      <a:cubicBezTo>
                        <a:pt x="0" y="2"/>
                        <a:pt x="0" y="1"/>
                        <a:pt x="0" y="1"/>
                      </a:cubicBezTo>
                      <a:cubicBezTo>
                        <a:pt x="0" y="1"/>
                        <a:pt x="0" y="0"/>
                        <a:pt x="1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485" name="Freeform 73"/>
                <p:cNvSpPr>
                  <a:spLocks/>
                </p:cNvSpPr>
                <p:nvPr/>
              </p:nvSpPr>
              <p:spPr bwMode="auto">
                <a:xfrm>
                  <a:off x="2680" y="3804"/>
                  <a:ext cx="1" cy="1"/>
                </a:xfrm>
                <a:custGeom>
                  <a:avLst/>
                  <a:gdLst>
                    <a:gd name="T0" fmla="*/ 2 w 2"/>
                    <a:gd name="T1" fmla="*/ 1 h 2"/>
                    <a:gd name="T2" fmla="*/ 0 w 2"/>
                    <a:gd name="T3" fmla="*/ 2 h 2"/>
                    <a:gd name="T4" fmla="*/ 0 w 2"/>
                    <a:gd name="T5" fmla="*/ 1 h 2"/>
                    <a:gd name="T6" fmla="*/ 1 w 2"/>
                    <a:gd name="T7" fmla="*/ 0 h 2"/>
                    <a:gd name="T8" fmla="*/ 2 w 2"/>
                    <a:gd name="T9" fmla="*/ 1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" h="2">
                      <a:moveTo>
                        <a:pt x="2" y="1"/>
                      </a:moveTo>
                      <a:cubicBezTo>
                        <a:pt x="1" y="1"/>
                        <a:pt x="1" y="2"/>
                        <a:pt x="0" y="2"/>
                      </a:cubicBezTo>
                      <a:cubicBezTo>
                        <a:pt x="0" y="2"/>
                        <a:pt x="0" y="1"/>
                        <a:pt x="0" y="1"/>
                      </a:cubicBezTo>
                      <a:cubicBezTo>
                        <a:pt x="0" y="0"/>
                        <a:pt x="1" y="0"/>
                        <a:pt x="1" y="0"/>
                      </a:cubicBezTo>
                      <a:cubicBezTo>
                        <a:pt x="1" y="0"/>
                        <a:pt x="2" y="1"/>
                        <a:pt x="2" y="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486" name="Freeform 74"/>
                <p:cNvSpPr>
                  <a:spLocks/>
                </p:cNvSpPr>
                <p:nvPr/>
              </p:nvSpPr>
              <p:spPr bwMode="auto">
                <a:xfrm>
                  <a:off x="2252" y="3518"/>
                  <a:ext cx="0" cy="1"/>
                </a:xfrm>
                <a:custGeom>
                  <a:avLst/>
                  <a:gdLst>
                    <a:gd name="T0" fmla="*/ 1 h 1"/>
                    <a:gd name="T1" fmla="*/ 1 h 1"/>
                    <a:gd name="T2" fmla="*/ 1 h 1"/>
                    <a:gd name="T3" fmla="*/ 0 h 1"/>
                    <a:gd name="T4" fmla="*/ 1 h 1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</a:cxnLst>
                  <a:rect l="0" t="0" r="r" b="b"/>
                  <a:pathLst>
                    <a:path h="1">
                      <a:moveTo>
                        <a:pt x="0" y="1"/>
                      </a:moveTo>
                      <a:cubicBezTo>
                        <a:pt x="0" y="1"/>
                        <a:pt x="0" y="1"/>
                        <a:pt x="0" y="1"/>
                      </a:cubicBezTo>
                      <a:cubicBezTo>
                        <a:pt x="0" y="1"/>
                        <a:pt x="0" y="1"/>
                        <a:pt x="0" y="1"/>
                      </a:cubicBezTo>
                      <a:cubicBezTo>
                        <a:pt x="0" y="1"/>
                        <a:pt x="0" y="1"/>
                        <a:pt x="0" y="0"/>
                      </a:cubicBezTo>
                      <a:cubicBezTo>
                        <a:pt x="0" y="0"/>
                        <a:pt x="0" y="1"/>
                        <a:pt x="0" y="1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487" name="Freeform 75"/>
                <p:cNvSpPr>
                  <a:spLocks/>
                </p:cNvSpPr>
                <p:nvPr/>
              </p:nvSpPr>
              <p:spPr bwMode="auto">
                <a:xfrm>
                  <a:off x="2250" y="3519"/>
                  <a:ext cx="2" cy="2"/>
                </a:xfrm>
                <a:custGeom>
                  <a:avLst/>
                  <a:gdLst>
                    <a:gd name="T0" fmla="*/ 2 w 2"/>
                    <a:gd name="T1" fmla="*/ 3 h 3"/>
                    <a:gd name="T2" fmla="*/ 1 w 2"/>
                    <a:gd name="T3" fmla="*/ 0 h 3"/>
                    <a:gd name="T4" fmla="*/ 2 w 2"/>
                    <a:gd name="T5" fmla="*/ 0 h 3"/>
                    <a:gd name="T6" fmla="*/ 2 w 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" h="3">
                      <a:moveTo>
                        <a:pt x="2" y="3"/>
                      </a:moveTo>
                      <a:cubicBezTo>
                        <a:pt x="0" y="2"/>
                        <a:pt x="1" y="1"/>
                        <a:pt x="1" y="0"/>
                      </a:cubicBezTo>
                      <a:cubicBezTo>
                        <a:pt x="1" y="0"/>
                        <a:pt x="2" y="0"/>
                        <a:pt x="2" y="0"/>
                      </a:cubicBezTo>
                      <a:cubicBezTo>
                        <a:pt x="2" y="1"/>
                        <a:pt x="2" y="2"/>
                        <a:pt x="2" y="3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488" name="Freeform 76"/>
                <p:cNvSpPr>
                  <a:spLocks/>
                </p:cNvSpPr>
                <p:nvPr/>
              </p:nvSpPr>
              <p:spPr bwMode="auto">
                <a:xfrm>
                  <a:off x="2251" y="3519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0" y="0"/>
                        <a:pt x="0" y="0"/>
                        <a:pt x="0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489" name="Freeform 77"/>
                <p:cNvSpPr>
                  <a:spLocks/>
                </p:cNvSpPr>
                <p:nvPr/>
              </p:nvSpPr>
              <p:spPr bwMode="auto">
                <a:xfrm>
                  <a:off x="2251" y="3516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0" y="0"/>
                        <a:pt x="0" y="0"/>
                        <a:pt x="0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490" name="Freeform 78"/>
                <p:cNvSpPr>
                  <a:spLocks/>
                </p:cNvSpPr>
                <p:nvPr/>
              </p:nvSpPr>
              <p:spPr bwMode="auto">
                <a:xfrm>
                  <a:off x="2251" y="3516"/>
                  <a:ext cx="1" cy="3"/>
                </a:xfrm>
                <a:custGeom>
                  <a:avLst/>
                  <a:gdLst>
                    <a:gd name="T0" fmla="*/ 0 w 1"/>
                    <a:gd name="T1" fmla="*/ 0 h 3"/>
                    <a:gd name="T2" fmla="*/ 1 w 1"/>
                    <a:gd name="T3" fmla="*/ 2 h 3"/>
                    <a:gd name="T4" fmla="*/ 1 w 1"/>
                    <a:gd name="T5" fmla="*/ 3 h 3"/>
                    <a:gd name="T6" fmla="*/ 0 w 1"/>
                    <a:gd name="T7" fmla="*/ 3 h 3"/>
                    <a:gd name="T8" fmla="*/ 0 w 1"/>
                    <a:gd name="T9" fmla="*/ 3 h 3"/>
                    <a:gd name="T10" fmla="*/ 0 w 1"/>
                    <a:gd name="T11" fmla="*/ 3 h 3"/>
                    <a:gd name="T12" fmla="*/ 0 w 1"/>
                    <a:gd name="T13" fmla="*/ 2 h 3"/>
                    <a:gd name="T14" fmla="*/ 0 w 1"/>
                    <a:gd name="T15" fmla="*/ 0 h 3"/>
                    <a:gd name="T16" fmla="*/ 0 w 1"/>
                    <a:gd name="T1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</a:cxnLst>
                  <a:rect l="0" t="0" r="r" b="b"/>
                  <a:pathLst>
                    <a:path w="1" h="3">
                      <a:moveTo>
                        <a:pt x="0" y="0"/>
                      </a:moveTo>
                      <a:cubicBezTo>
                        <a:pt x="0" y="1"/>
                        <a:pt x="1" y="2"/>
                        <a:pt x="1" y="2"/>
                      </a:cubicBezTo>
                      <a:cubicBezTo>
                        <a:pt x="1" y="3"/>
                        <a:pt x="1" y="3"/>
                        <a:pt x="1" y="3"/>
                      </a:cubicBezTo>
                      <a:cubicBezTo>
                        <a:pt x="1" y="3"/>
                        <a:pt x="0" y="3"/>
                        <a:pt x="0" y="3"/>
                      </a:cubicBezTo>
                      <a:cubicBezTo>
                        <a:pt x="0" y="3"/>
                        <a:pt x="0" y="3"/>
                        <a:pt x="0" y="3"/>
                      </a:cubicBezTo>
                      <a:cubicBezTo>
                        <a:pt x="0" y="3"/>
                        <a:pt x="0" y="3"/>
                        <a:pt x="0" y="3"/>
                      </a:cubicBezTo>
                      <a:cubicBezTo>
                        <a:pt x="0" y="3"/>
                        <a:pt x="0" y="2"/>
                        <a:pt x="0" y="2"/>
                      </a:cubicBezTo>
                      <a:cubicBezTo>
                        <a:pt x="0" y="2"/>
                        <a:pt x="0" y="1"/>
                        <a:pt x="0" y="0"/>
                      </a:cubicBezTo>
                      <a:cubicBezTo>
                        <a:pt x="0" y="0"/>
                        <a:pt x="0" y="0"/>
                        <a:pt x="0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491" name="Freeform 79"/>
                <p:cNvSpPr>
                  <a:spLocks/>
                </p:cNvSpPr>
                <p:nvPr/>
              </p:nvSpPr>
              <p:spPr bwMode="auto">
                <a:xfrm>
                  <a:off x="2251" y="3516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0" y="0"/>
                        <a:pt x="0" y="0"/>
                        <a:pt x="0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492" name="Freeform 80"/>
                <p:cNvSpPr>
                  <a:spLocks/>
                </p:cNvSpPr>
                <p:nvPr/>
              </p:nvSpPr>
              <p:spPr bwMode="auto">
                <a:xfrm>
                  <a:off x="2251" y="3518"/>
                  <a:ext cx="0" cy="1"/>
                </a:xfrm>
                <a:custGeom>
                  <a:avLst/>
                  <a:gdLst>
                    <a:gd name="T0" fmla="*/ 0 h 1"/>
                    <a:gd name="T1" fmla="*/ 1 h 1"/>
                    <a:gd name="T2" fmla="*/ 1 h 1"/>
                    <a:gd name="T3" fmla="*/ 0 h 1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</a:cxnLst>
                  <a:rect l="0" t="0" r="r" b="b"/>
                  <a:pathLst>
                    <a:path h="1">
                      <a:moveTo>
                        <a:pt x="0" y="0"/>
                      </a:moveTo>
                      <a:cubicBezTo>
                        <a:pt x="0" y="0"/>
                        <a:pt x="0" y="1"/>
                        <a:pt x="0" y="1"/>
                      </a:cubicBezTo>
                      <a:cubicBezTo>
                        <a:pt x="0" y="1"/>
                        <a:pt x="0" y="1"/>
                        <a:pt x="0" y="1"/>
                      </a:cubicBezTo>
                      <a:cubicBezTo>
                        <a:pt x="0" y="1"/>
                        <a:pt x="0" y="1"/>
                        <a:pt x="0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493" name="Freeform 81"/>
                <p:cNvSpPr>
                  <a:spLocks/>
                </p:cNvSpPr>
                <p:nvPr/>
              </p:nvSpPr>
              <p:spPr bwMode="auto">
                <a:xfrm>
                  <a:off x="2250" y="3516"/>
                  <a:ext cx="1" cy="2"/>
                </a:xfrm>
                <a:custGeom>
                  <a:avLst/>
                  <a:gdLst>
                    <a:gd name="T0" fmla="*/ 0 w 2"/>
                    <a:gd name="T1" fmla="*/ 0 h 2"/>
                    <a:gd name="T2" fmla="*/ 2 w 2"/>
                    <a:gd name="T3" fmla="*/ 0 h 2"/>
                    <a:gd name="T4" fmla="*/ 2 w 2"/>
                    <a:gd name="T5" fmla="*/ 2 h 2"/>
                    <a:gd name="T6" fmla="*/ 0 w 2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" h="2">
                      <a:moveTo>
                        <a:pt x="0" y="0"/>
                      </a:moveTo>
                      <a:cubicBezTo>
                        <a:pt x="1" y="0"/>
                        <a:pt x="1" y="0"/>
                        <a:pt x="2" y="0"/>
                      </a:cubicBezTo>
                      <a:cubicBezTo>
                        <a:pt x="2" y="1"/>
                        <a:pt x="2" y="2"/>
                        <a:pt x="2" y="2"/>
                      </a:cubicBezTo>
                      <a:cubicBezTo>
                        <a:pt x="0" y="2"/>
                        <a:pt x="1" y="1"/>
                        <a:pt x="0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494" name="Freeform 82"/>
                <p:cNvSpPr>
                  <a:spLocks/>
                </p:cNvSpPr>
                <p:nvPr/>
              </p:nvSpPr>
              <p:spPr bwMode="auto">
                <a:xfrm>
                  <a:off x="2250" y="3515"/>
                  <a:ext cx="1" cy="1"/>
                </a:xfrm>
                <a:custGeom>
                  <a:avLst/>
                  <a:gdLst>
                    <a:gd name="T0" fmla="*/ 0 w 2"/>
                    <a:gd name="T1" fmla="*/ 2 h 2"/>
                    <a:gd name="T2" fmla="*/ 0 w 2"/>
                    <a:gd name="T3" fmla="*/ 2 h 2"/>
                    <a:gd name="T4" fmla="*/ 0 w 2"/>
                    <a:gd name="T5" fmla="*/ 1 h 2"/>
                    <a:gd name="T6" fmla="*/ 1 w 2"/>
                    <a:gd name="T7" fmla="*/ 0 h 2"/>
                    <a:gd name="T8" fmla="*/ 1 w 2"/>
                    <a:gd name="T9" fmla="*/ 0 h 2"/>
                    <a:gd name="T10" fmla="*/ 2 w 2"/>
                    <a:gd name="T11" fmla="*/ 2 h 2"/>
                    <a:gd name="T12" fmla="*/ 2 w 2"/>
                    <a:gd name="T13" fmla="*/ 2 h 2"/>
                    <a:gd name="T14" fmla="*/ 2 w 2"/>
                    <a:gd name="T15" fmla="*/ 2 h 2"/>
                    <a:gd name="T16" fmla="*/ 0 w 2"/>
                    <a:gd name="T1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</a:cxnLst>
                  <a:rect l="0" t="0" r="r" b="b"/>
                  <a:pathLst>
                    <a:path w="2" h="2">
                      <a:moveTo>
                        <a:pt x="0" y="2"/>
                      </a:moveTo>
                      <a:cubicBezTo>
                        <a:pt x="1" y="2"/>
                        <a:pt x="0" y="2"/>
                        <a:pt x="0" y="2"/>
                      </a:cubicBezTo>
                      <a:cubicBezTo>
                        <a:pt x="0" y="2"/>
                        <a:pt x="0" y="2"/>
                        <a:pt x="0" y="1"/>
                      </a:cubicBezTo>
                      <a:cubicBezTo>
                        <a:pt x="0" y="1"/>
                        <a:pt x="0" y="0"/>
                        <a:pt x="1" y="0"/>
                      </a:cubicBezTo>
                      <a:cubicBezTo>
                        <a:pt x="1" y="0"/>
                        <a:pt x="1" y="0"/>
                        <a:pt x="1" y="0"/>
                      </a:cubicBezTo>
                      <a:cubicBezTo>
                        <a:pt x="1" y="0"/>
                        <a:pt x="2" y="1"/>
                        <a:pt x="2" y="2"/>
                      </a:cubicBezTo>
                      <a:cubicBezTo>
                        <a:pt x="2" y="2"/>
                        <a:pt x="2" y="2"/>
                        <a:pt x="2" y="2"/>
                      </a:cubicBezTo>
                      <a:cubicBezTo>
                        <a:pt x="2" y="2"/>
                        <a:pt x="2" y="2"/>
                        <a:pt x="2" y="2"/>
                      </a:cubicBezTo>
                      <a:cubicBezTo>
                        <a:pt x="1" y="2"/>
                        <a:pt x="1" y="2"/>
                        <a:pt x="0" y="2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495" name="Freeform 83"/>
                <p:cNvSpPr>
                  <a:spLocks/>
                </p:cNvSpPr>
                <p:nvPr/>
              </p:nvSpPr>
              <p:spPr bwMode="auto">
                <a:xfrm>
                  <a:off x="2250" y="3516"/>
                  <a:ext cx="0" cy="0"/>
                </a:xfrm>
                <a:custGeom>
                  <a:avLst/>
                  <a:gdLst>
                    <a:gd name="T0" fmla="*/ 0 w 1"/>
                    <a:gd name="T1" fmla="*/ 0 w 1"/>
                    <a:gd name="T2" fmla="*/ 0 w 1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</a:cxnLst>
                  <a:rect l="0" t="0" r="r" b="b"/>
                  <a:pathLst>
                    <a:path w="1">
                      <a:moveTo>
                        <a:pt x="0" y="0"/>
                      </a:moveTo>
                      <a:cubicBezTo>
                        <a:pt x="0" y="0"/>
                        <a:pt x="1" y="0"/>
                        <a:pt x="0" y="0"/>
                      </a:cubicBezTo>
                      <a:cubicBezTo>
                        <a:pt x="0" y="0"/>
                        <a:pt x="0" y="0"/>
                        <a:pt x="0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496" name="Freeform 84"/>
                <p:cNvSpPr>
                  <a:spLocks/>
                </p:cNvSpPr>
                <p:nvPr/>
              </p:nvSpPr>
              <p:spPr bwMode="auto">
                <a:xfrm>
                  <a:off x="2250" y="3515"/>
                  <a:ext cx="0" cy="1"/>
                </a:xfrm>
                <a:custGeom>
                  <a:avLst/>
                  <a:gdLst>
                    <a:gd name="T0" fmla="*/ 0 h 1"/>
                    <a:gd name="T1" fmla="*/ 1 h 1"/>
                    <a:gd name="T2" fmla="*/ 1 h 1"/>
                    <a:gd name="T3" fmla="*/ 0 h 1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</a:cxnLst>
                  <a:rect l="0" t="0" r="r" b="b"/>
                  <a:pathLst>
                    <a:path h="1">
                      <a:moveTo>
                        <a:pt x="0" y="0"/>
                      </a:moveTo>
                      <a:cubicBezTo>
                        <a:pt x="0" y="1"/>
                        <a:pt x="0" y="1"/>
                        <a:pt x="0" y="1"/>
                      </a:cubicBezTo>
                      <a:cubicBezTo>
                        <a:pt x="0" y="1"/>
                        <a:pt x="0" y="1"/>
                        <a:pt x="0" y="1"/>
                      </a:cubicBezTo>
                      <a:cubicBezTo>
                        <a:pt x="0" y="1"/>
                        <a:pt x="0" y="1"/>
                        <a:pt x="0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497" name="Freeform 85"/>
                <p:cNvSpPr>
                  <a:spLocks/>
                </p:cNvSpPr>
                <p:nvPr/>
              </p:nvSpPr>
              <p:spPr bwMode="auto">
                <a:xfrm>
                  <a:off x="2216" y="3378"/>
                  <a:ext cx="306" cy="162"/>
                </a:xfrm>
                <a:custGeom>
                  <a:avLst/>
                  <a:gdLst>
                    <a:gd name="T0" fmla="*/ 205 w 370"/>
                    <a:gd name="T1" fmla="*/ 18 h 195"/>
                    <a:gd name="T2" fmla="*/ 206 w 370"/>
                    <a:gd name="T3" fmla="*/ 25 h 195"/>
                    <a:gd name="T4" fmla="*/ 218 w 370"/>
                    <a:gd name="T5" fmla="*/ 17 h 195"/>
                    <a:gd name="T6" fmla="*/ 245 w 370"/>
                    <a:gd name="T7" fmla="*/ 15 h 195"/>
                    <a:gd name="T8" fmla="*/ 246 w 370"/>
                    <a:gd name="T9" fmla="*/ 36 h 195"/>
                    <a:gd name="T10" fmla="*/ 250 w 370"/>
                    <a:gd name="T11" fmla="*/ 42 h 195"/>
                    <a:gd name="T12" fmla="*/ 281 w 370"/>
                    <a:gd name="T13" fmla="*/ 61 h 195"/>
                    <a:gd name="T14" fmla="*/ 273 w 370"/>
                    <a:gd name="T15" fmla="*/ 79 h 195"/>
                    <a:gd name="T16" fmla="*/ 277 w 370"/>
                    <a:gd name="T17" fmla="*/ 88 h 195"/>
                    <a:gd name="T18" fmla="*/ 291 w 370"/>
                    <a:gd name="T19" fmla="*/ 75 h 195"/>
                    <a:gd name="T20" fmla="*/ 309 w 370"/>
                    <a:gd name="T21" fmla="*/ 69 h 195"/>
                    <a:gd name="T22" fmla="*/ 322 w 370"/>
                    <a:gd name="T23" fmla="*/ 85 h 195"/>
                    <a:gd name="T24" fmla="*/ 327 w 370"/>
                    <a:gd name="T25" fmla="*/ 87 h 195"/>
                    <a:gd name="T26" fmla="*/ 361 w 370"/>
                    <a:gd name="T27" fmla="*/ 87 h 195"/>
                    <a:gd name="T28" fmla="*/ 367 w 370"/>
                    <a:gd name="T29" fmla="*/ 117 h 195"/>
                    <a:gd name="T30" fmla="*/ 351 w 370"/>
                    <a:gd name="T31" fmla="*/ 135 h 195"/>
                    <a:gd name="T32" fmla="*/ 334 w 370"/>
                    <a:gd name="T33" fmla="*/ 133 h 195"/>
                    <a:gd name="T34" fmla="*/ 335 w 370"/>
                    <a:gd name="T35" fmla="*/ 140 h 195"/>
                    <a:gd name="T36" fmla="*/ 342 w 370"/>
                    <a:gd name="T37" fmla="*/ 157 h 195"/>
                    <a:gd name="T38" fmla="*/ 317 w 370"/>
                    <a:gd name="T39" fmla="*/ 181 h 195"/>
                    <a:gd name="T40" fmla="*/ 274 w 370"/>
                    <a:gd name="T41" fmla="*/ 154 h 195"/>
                    <a:gd name="T42" fmla="*/ 266 w 370"/>
                    <a:gd name="T43" fmla="*/ 148 h 195"/>
                    <a:gd name="T44" fmla="*/ 262 w 370"/>
                    <a:gd name="T45" fmla="*/ 161 h 195"/>
                    <a:gd name="T46" fmla="*/ 227 w 370"/>
                    <a:gd name="T47" fmla="*/ 183 h 195"/>
                    <a:gd name="T48" fmla="*/ 210 w 370"/>
                    <a:gd name="T49" fmla="*/ 175 h 195"/>
                    <a:gd name="T50" fmla="*/ 204 w 370"/>
                    <a:gd name="T51" fmla="*/ 164 h 195"/>
                    <a:gd name="T52" fmla="*/ 196 w 370"/>
                    <a:gd name="T53" fmla="*/ 164 h 195"/>
                    <a:gd name="T54" fmla="*/ 168 w 370"/>
                    <a:gd name="T55" fmla="*/ 189 h 195"/>
                    <a:gd name="T56" fmla="*/ 132 w 370"/>
                    <a:gd name="T57" fmla="*/ 170 h 195"/>
                    <a:gd name="T58" fmla="*/ 128 w 370"/>
                    <a:gd name="T59" fmla="*/ 172 h 195"/>
                    <a:gd name="T60" fmla="*/ 119 w 370"/>
                    <a:gd name="T61" fmla="*/ 186 h 195"/>
                    <a:gd name="T62" fmla="*/ 104 w 370"/>
                    <a:gd name="T63" fmla="*/ 172 h 195"/>
                    <a:gd name="T64" fmla="*/ 100 w 370"/>
                    <a:gd name="T65" fmla="*/ 166 h 195"/>
                    <a:gd name="T66" fmla="*/ 84 w 370"/>
                    <a:gd name="T67" fmla="*/ 180 h 195"/>
                    <a:gd name="T68" fmla="*/ 51 w 370"/>
                    <a:gd name="T69" fmla="*/ 171 h 195"/>
                    <a:gd name="T70" fmla="*/ 51 w 370"/>
                    <a:gd name="T71" fmla="*/ 142 h 195"/>
                    <a:gd name="T72" fmla="*/ 41 w 370"/>
                    <a:gd name="T73" fmla="*/ 137 h 195"/>
                    <a:gd name="T74" fmla="*/ 27 w 370"/>
                    <a:gd name="T75" fmla="*/ 138 h 195"/>
                    <a:gd name="T76" fmla="*/ 9 w 370"/>
                    <a:gd name="T77" fmla="*/ 129 h 195"/>
                    <a:gd name="T78" fmla="*/ 1 w 370"/>
                    <a:gd name="T79" fmla="*/ 106 h 195"/>
                    <a:gd name="T80" fmla="*/ 29 w 370"/>
                    <a:gd name="T81" fmla="*/ 78 h 195"/>
                    <a:gd name="T82" fmla="*/ 30 w 370"/>
                    <a:gd name="T83" fmla="*/ 70 h 195"/>
                    <a:gd name="T84" fmla="*/ 31 w 370"/>
                    <a:gd name="T85" fmla="*/ 44 h 195"/>
                    <a:gd name="T86" fmla="*/ 65 w 370"/>
                    <a:gd name="T87" fmla="*/ 51 h 195"/>
                    <a:gd name="T88" fmla="*/ 78 w 370"/>
                    <a:gd name="T89" fmla="*/ 49 h 195"/>
                    <a:gd name="T90" fmla="*/ 76 w 370"/>
                    <a:gd name="T91" fmla="*/ 19 h 195"/>
                    <a:gd name="T92" fmla="*/ 97 w 370"/>
                    <a:gd name="T93" fmla="*/ 25 h 195"/>
                    <a:gd name="T94" fmla="*/ 104 w 370"/>
                    <a:gd name="T95" fmla="*/ 26 h 195"/>
                    <a:gd name="T96" fmla="*/ 142 w 370"/>
                    <a:gd name="T97" fmla="*/ 9 h 195"/>
                    <a:gd name="T98" fmla="*/ 147 w 370"/>
                    <a:gd name="T99" fmla="*/ 21 h 195"/>
                    <a:gd name="T100" fmla="*/ 154 w 370"/>
                    <a:gd name="T101" fmla="*/ 24 h 195"/>
                    <a:gd name="T102" fmla="*/ 171 w 370"/>
                    <a:gd name="T103" fmla="*/ 6 h 195"/>
                    <a:gd name="T104" fmla="*/ 202 w 370"/>
                    <a:gd name="T105" fmla="*/ 4 h 19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</a:cxnLst>
                  <a:rect l="0" t="0" r="r" b="b"/>
                  <a:pathLst>
                    <a:path w="370" h="195">
                      <a:moveTo>
                        <a:pt x="202" y="4"/>
                      </a:moveTo>
                      <a:cubicBezTo>
                        <a:pt x="206" y="8"/>
                        <a:pt x="207" y="13"/>
                        <a:pt x="205" y="18"/>
                      </a:cubicBezTo>
                      <a:cubicBezTo>
                        <a:pt x="205" y="19"/>
                        <a:pt x="204" y="20"/>
                        <a:pt x="204" y="21"/>
                      </a:cubicBezTo>
                      <a:cubicBezTo>
                        <a:pt x="203" y="23"/>
                        <a:pt x="204" y="25"/>
                        <a:pt x="206" y="25"/>
                      </a:cubicBezTo>
                      <a:cubicBezTo>
                        <a:pt x="207" y="26"/>
                        <a:pt x="208" y="26"/>
                        <a:pt x="210" y="27"/>
                      </a:cubicBezTo>
                      <a:cubicBezTo>
                        <a:pt x="212" y="23"/>
                        <a:pt x="214" y="19"/>
                        <a:pt x="218" y="17"/>
                      </a:cubicBezTo>
                      <a:cubicBezTo>
                        <a:pt x="221" y="15"/>
                        <a:pt x="223" y="14"/>
                        <a:pt x="226" y="12"/>
                      </a:cubicBezTo>
                      <a:cubicBezTo>
                        <a:pt x="233" y="9"/>
                        <a:pt x="239" y="11"/>
                        <a:pt x="245" y="15"/>
                      </a:cubicBezTo>
                      <a:cubicBezTo>
                        <a:pt x="249" y="18"/>
                        <a:pt x="250" y="23"/>
                        <a:pt x="249" y="28"/>
                      </a:cubicBezTo>
                      <a:cubicBezTo>
                        <a:pt x="248" y="31"/>
                        <a:pt x="247" y="33"/>
                        <a:pt x="246" y="36"/>
                      </a:cubicBezTo>
                      <a:cubicBezTo>
                        <a:pt x="245" y="38"/>
                        <a:pt x="245" y="41"/>
                        <a:pt x="248" y="42"/>
                      </a:cubicBezTo>
                      <a:cubicBezTo>
                        <a:pt x="249" y="42"/>
                        <a:pt x="249" y="42"/>
                        <a:pt x="250" y="42"/>
                      </a:cubicBezTo>
                      <a:cubicBezTo>
                        <a:pt x="258" y="37"/>
                        <a:pt x="267" y="38"/>
                        <a:pt x="273" y="44"/>
                      </a:cubicBezTo>
                      <a:cubicBezTo>
                        <a:pt x="278" y="49"/>
                        <a:pt x="280" y="55"/>
                        <a:pt x="281" y="61"/>
                      </a:cubicBezTo>
                      <a:cubicBezTo>
                        <a:pt x="281" y="62"/>
                        <a:pt x="280" y="64"/>
                        <a:pt x="280" y="65"/>
                      </a:cubicBezTo>
                      <a:cubicBezTo>
                        <a:pt x="278" y="70"/>
                        <a:pt x="276" y="75"/>
                        <a:pt x="273" y="79"/>
                      </a:cubicBezTo>
                      <a:cubicBezTo>
                        <a:pt x="270" y="82"/>
                        <a:pt x="270" y="84"/>
                        <a:pt x="272" y="88"/>
                      </a:cubicBezTo>
                      <a:cubicBezTo>
                        <a:pt x="274" y="88"/>
                        <a:pt x="275" y="88"/>
                        <a:pt x="277" y="88"/>
                      </a:cubicBezTo>
                      <a:cubicBezTo>
                        <a:pt x="279" y="86"/>
                        <a:pt x="281" y="84"/>
                        <a:pt x="282" y="82"/>
                      </a:cubicBezTo>
                      <a:cubicBezTo>
                        <a:pt x="285" y="79"/>
                        <a:pt x="287" y="77"/>
                        <a:pt x="291" y="75"/>
                      </a:cubicBezTo>
                      <a:cubicBezTo>
                        <a:pt x="293" y="74"/>
                        <a:pt x="294" y="74"/>
                        <a:pt x="295" y="73"/>
                      </a:cubicBezTo>
                      <a:cubicBezTo>
                        <a:pt x="299" y="70"/>
                        <a:pt x="304" y="69"/>
                        <a:pt x="309" y="69"/>
                      </a:cubicBezTo>
                      <a:cubicBezTo>
                        <a:pt x="316" y="68"/>
                        <a:pt x="320" y="72"/>
                        <a:pt x="322" y="78"/>
                      </a:cubicBezTo>
                      <a:cubicBezTo>
                        <a:pt x="322" y="80"/>
                        <a:pt x="322" y="83"/>
                        <a:pt x="322" y="85"/>
                      </a:cubicBezTo>
                      <a:cubicBezTo>
                        <a:pt x="322" y="86"/>
                        <a:pt x="323" y="88"/>
                        <a:pt x="323" y="90"/>
                      </a:cubicBezTo>
                      <a:cubicBezTo>
                        <a:pt x="325" y="89"/>
                        <a:pt x="326" y="88"/>
                        <a:pt x="327" y="87"/>
                      </a:cubicBezTo>
                      <a:cubicBezTo>
                        <a:pt x="331" y="83"/>
                        <a:pt x="335" y="80"/>
                        <a:pt x="341" y="79"/>
                      </a:cubicBezTo>
                      <a:cubicBezTo>
                        <a:pt x="349" y="78"/>
                        <a:pt x="356" y="81"/>
                        <a:pt x="361" y="87"/>
                      </a:cubicBezTo>
                      <a:cubicBezTo>
                        <a:pt x="362" y="88"/>
                        <a:pt x="362" y="88"/>
                        <a:pt x="363" y="89"/>
                      </a:cubicBezTo>
                      <a:cubicBezTo>
                        <a:pt x="370" y="98"/>
                        <a:pt x="370" y="107"/>
                        <a:pt x="367" y="117"/>
                      </a:cubicBezTo>
                      <a:cubicBezTo>
                        <a:pt x="367" y="118"/>
                        <a:pt x="367" y="119"/>
                        <a:pt x="367" y="119"/>
                      </a:cubicBezTo>
                      <a:cubicBezTo>
                        <a:pt x="363" y="125"/>
                        <a:pt x="358" y="131"/>
                        <a:pt x="351" y="135"/>
                      </a:cubicBezTo>
                      <a:cubicBezTo>
                        <a:pt x="346" y="137"/>
                        <a:pt x="342" y="137"/>
                        <a:pt x="337" y="134"/>
                      </a:cubicBezTo>
                      <a:cubicBezTo>
                        <a:pt x="336" y="134"/>
                        <a:pt x="335" y="134"/>
                        <a:pt x="334" y="133"/>
                      </a:cubicBezTo>
                      <a:cubicBezTo>
                        <a:pt x="333" y="135"/>
                        <a:pt x="333" y="136"/>
                        <a:pt x="332" y="137"/>
                      </a:cubicBezTo>
                      <a:cubicBezTo>
                        <a:pt x="333" y="138"/>
                        <a:pt x="334" y="139"/>
                        <a:pt x="335" y="140"/>
                      </a:cubicBezTo>
                      <a:cubicBezTo>
                        <a:pt x="339" y="143"/>
                        <a:pt x="340" y="147"/>
                        <a:pt x="342" y="152"/>
                      </a:cubicBezTo>
                      <a:cubicBezTo>
                        <a:pt x="342" y="153"/>
                        <a:pt x="342" y="155"/>
                        <a:pt x="342" y="157"/>
                      </a:cubicBezTo>
                      <a:cubicBezTo>
                        <a:pt x="339" y="167"/>
                        <a:pt x="333" y="175"/>
                        <a:pt x="323" y="180"/>
                      </a:cubicBezTo>
                      <a:cubicBezTo>
                        <a:pt x="321" y="181"/>
                        <a:pt x="319" y="181"/>
                        <a:pt x="317" y="181"/>
                      </a:cubicBezTo>
                      <a:cubicBezTo>
                        <a:pt x="306" y="183"/>
                        <a:pt x="297" y="181"/>
                        <a:pt x="288" y="173"/>
                      </a:cubicBezTo>
                      <a:cubicBezTo>
                        <a:pt x="282" y="168"/>
                        <a:pt x="277" y="162"/>
                        <a:pt x="274" y="154"/>
                      </a:cubicBezTo>
                      <a:cubicBezTo>
                        <a:pt x="273" y="151"/>
                        <a:pt x="271" y="148"/>
                        <a:pt x="269" y="146"/>
                      </a:cubicBezTo>
                      <a:cubicBezTo>
                        <a:pt x="267" y="145"/>
                        <a:pt x="266" y="147"/>
                        <a:pt x="266" y="148"/>
                      </a:cubicBezTo>
                      <a:cubicBezTo>
                        <a:pt x="265" y="150"/>
                        <a:pt x="265" y="151"/>
                        <a:pt x="265" y="152"/>
                      </a:cubicBezTo>
                      <a:cubicBezTo>
                        <a:pt x="264" y="155"/>
                        <a:pt x="263" y="158"/>
                        <a:pt x="262" y="161"/>
                      </a:cubicBezTo>
                      <a:cubicBezTo>
                        <a:pt x="260" y="164"/>
                        <a:pt x="257" y="167"/>
                        <a:pt x="255" y="171"/>
                      </a:cubicBezTo>
                      <a:cubicBezTo>
                        <a:pt x="248" y="180"/>
                        <a:pt x="238" y="183"/>
                        <a:pt x="227" y="183"/>
                      </a:cubicBezTo>
                      <a:cubicBezTo>
                        <a:pt x="223" y="182"/>
                        <a:pt x="219" y="181"/>
                        <a:pt x="215" y="179"/>
                      </a:cubicBezTo>
                      <a:cubicBezTo>
                        <a:pt x="214" y="177"/>
                        <a:pt x="212" y="176"/>
                        <a:pt x="210" y="175"/>
                      </a:cubicBezTo>
                      <a:cubicBezTo>
                        <a:pt x="206" y="173"/>
                        <a:pt x="204" y="170"/>
                        <a:pt x="204" y="166"/>
                      </a:cubicBezTo>
                      <a:cubicBezTo>
                        <a:pt x="204" y="165"/>
                        <a:pt x="204" y="164"/>
                        <a:pt x="204" y="164"/>
                      </a:cubicBezTo>
                      <a:cubicBezTo>
                        <a:pt x="203" y="163"/>
                        <a:pt x="201" y="162"/>
                        <a:pt x="200" y="162"/>
                      </a:cubicBezTo>
                      <a:cubicBezTo>
                        <a:pt x="199" y="162"/>
                        <a:pt x="197" y="163"/>
                        <a:pt x="196" y="164"/>
                      </a:cubicBezTo>
                      <a:cubicBezTo>
                        <a:pt x="195" y="170"/>
                        <a:pt x="190" y="174"/>
                        <a:pt x="185" y="178"/>
                      </a:cubicBezTo>
                      <a:cubicBezTo>
                        <a:pt x="180" y="182"/>
                        <a:pt x="174" y="186"/>
                        <a:pt x="168" y="189"/>
                      </a:cubicBezTo>
                      <a:cubicBezTo>
                        <a:pt x="155" y="195"/>
                        <a:pt x="140" y="188"/>
                        <a:pt x="135" y="175"/>
                      </a:cubicBezTo>
                      <a:cubicBezTo>
                        <a:pt x="135" y="173"/>
                        <a:pt x="134" y="171"/>
                        <a:pt x="132" y="170"/>
                      </a:cubicBezTo>
                      <a:cubicBezTo>
                        <a:pt x="131" y="169"/>
                        <a:pt x="130" y="169"/>
                        <a:pt x="129" y="169"/>
                      </a:cubicBezTo>
                      <a:cubicBezTo>
                        <a:pt x="128" y="170"/>
                        <a:pt x="128" y="171"/>
                        <a:pt x="128" y="172"/>
                      </a:cubicBezTo>
                      <a:cubicBezTo>
                        <a:pt x="129" y="175"/>
                        <a:pt x="129" y="178"/>
                        <a:pt x="128" y="180"/>
                      </a:cubicBezTo>
                      <a:cubicBezTo>
                        <a:pt x="125" y="183"/>
                        <a:pt x="122" y="185"/>
                        <a:pt x="119" y="186"/>
                      </a:cubicBezTo>
                      <a:cubicBezTo>
                        <a:pt x="115" y="187"/>
                        <a:pt x="112" y="185"/>
                        <a:pt x="109" y="183"/>
                      </a:cubicBezTo>
                      <a:cubicBezTo>
                        <a:pt x="106" y="180"/>
                        <a:pt x="104" y="176"/>
                        <a:pt x="104" y="172"/>
                      </a:cubicBezTo>
                      <a:cubicBezTo>
                        <a:pt x="104" y="170"/>
                        <a:pt x="104" y="169"/>
                        <a:pt x="104" y="167"/>
                      </a:cubicBezTo>
                      <a:cubicBezTo>
                        <a:pt x="102" y="167"/>
                        <a:pt x="101" y="166"/>
                        <a:pt x="100" y="166"/>
                      </a:cubicBezTo>
                      <a:cubicBezTo>
                        <a:pt x="99" y="167"/>
                        <a:pt x="99" y="167"/>
                        <a:pt x="99" y="167"/>
                      </a:cubicBezTo>
                      <a:cubicBezTo>
                        <a:pt x="96" y="174"/>
                        <a:pt x="91" y="177"/>
                        <a:pt x="84" y="180"/>
                      </a:cubicBezTo>
                      <a:cubicBezTo>
                        <a:pt x="79" y="181"/>
                        <a:pt x="74" y="182"/>
                        <a:pt x="69" y="181"/>
                      </a:cubicBezTo>
                      <a:cubicBezTo>
                        <a:pt x="62" y="180"/>
                        <a:pt x="56" y="177"/>
                        <a:pt x="51" y="171"/>
                      </a:cubicBezTo>
                      <a:cubicBezTo>
                        <a:pt x="48" y="167"/>
                        <a:pt x="46" y="162"/>
                        <a:pt x="47" y="157"/>
                      </a:cubicBezTo>
                      <a:cubicBezTo>
                        <a:pt x="48" y="152"/>
                        <a:pt x="49" y="148"/>
                        <a:pt x="51" y="142"/>
                      </a:cubicBezTo>
                      <a:cubicBezTo>
                        <a:pt x="50" y="140"/>
                        <a:pt x="49" y="137"/>
                        <a:pt x="48" y="134"/>
                      </a:cubicBezTo>
                      <a:cubicBezTo>
                        <a:pt x="45" y="135"/>
                        <a:pt x="43" y="136"/>
                        <a:pt x="41" y="137"/>
                      </a:cubicBezTo>
                      <a:cubicBezTo>
                        <a:pt x="39" y="138"/>
                        <a:pt x="36" y="139"/>
                        <a:pt x="33" y="138"/>
                      </a:cubicBezTo>
                      <a:cubicBezTo>
                        <a:pt x="31" y="138"/>
                        <a:pt x="29" y="138"/>
                        <a:pt x="27" y="138"/>
                      </a:cubicBezTo>
                      <a:cubicBezTo>
                        <a:pt x="20" y="138"/>
                        <a:pt x="14" y="136"/>
                        <a:pt x="10" y="130"/>
                      </a:cubicBezTo>
                      <a:cubicBezTo>
                        <a:pt x="10" y="130"/>
                        <a:pt x="9" y="129"/>
                        <a:pt x="9" y="129"/>
                      </a:cubicBezTo>
                      <a:cubicBezTo>
                        <a:pt x="3" y="124"/>
                        <a:pt x="1" y="117"/>
                        <a:pt x="1" y="109"/>
                      </a:cubicBezTo>
                      <a:cubicBezTo>
                        <a:pt x="1" y="108"/>
                        <a:pt x="1" y="107"/>
                        <a:pt x="1" y="106"/>
                      </a:cubicBezTo>
                      <a:cubicBezTo>
                        <a:pt x="0" y="96"/>
                        <a:pt x="4" y="90"/>
                        <a:pt x="11" y="85"/>
                      </a:cubicBezTo>
                      <a:cubicBezTo>
                        <a:pt x="17" y="81"/>
                        <a:pt x="23" y="79"/>
                        <a:pt x="29" y="78"/>
                      </a:cubicBezTo>
                      <a:cubicBezTo>
                        <a:pt x="31" y="78"/>
                        <a:pt x="33" y="78"/>
                        <a:pt x="33" y="75"/>
                      </a:cubicBezTo>
                      <a:cubicBezTo>
                        <a:pt x="34" y="73"/>
                        <a:pt x="33" y="71"/>
                        <a:pt x="30" y="70"/>
                      </a:cubicBezTo>
                      <a:cubicBezTo>
                        <a:pt x="25" y="68"/>
                        <a:pt x="22" y="63"/>
                        <a:pt x="22" y="58"/>
                      </a:cubicBezTo>
                      <a:cubicBezTo>
                        <a:pt x="22" y="51"/>
                        <a:pt x="25" y="47"/>
                        <a:pt x="31" y="44"/>
                      </a:cubicBezTo>
                      <a:cubicBezTo>
                        <a:pt x="37" y="40"/>
                        <a:pt x="43" y="40"/>
                        <a:pt x="50" y="42"/>
                      </a:cubicBezTo>
                      <a:cubicBezTo>
                        <a:pt x="56" y="44"/>
                        <a:pt x="61" y="47"/>
                        <a:pt x="65" y="51"/>
                      </a:cubicBezTo>
                      <a:cubicBezTo>
                        <a:pt x="67" y="53"/>
                        <a:pt x="68" y="55"/>
                        <a:pt x="70" y="57"/>
                      </a:cubicBezTo>
                      <a:cubicBezTo>
                        <a:pt x="73" y="54"/>
                        <a:pt x="78" y="54"/>
                        <a:pt x="78" y="49"/>
                      </a:cubicBezTo>
                      <a:cubicBezTo>
                        <a:pt x="74" y="49"/>
                        <a:pt x="73" y="49"/>
                        <a:pt x="72" y="47"/>
                      </a:cubicBezTo>
                      <a:cubicBezTo>
                        <a:pt x="66" y="37"/>
                        <a:pt x="67" y="27"/>
                        <a:pt x="76" y="19"/>
                      </a:cubicBezTo>
                      <a:cubicBezTo>
                        <a:pt x="76" y="18"/>
                        <a:pt x="77" y="18"/>
                        <a:pt x="79" y="17"/>
                      </a:cubicBezTo>
                      <a:cubicBezTo>
                        <a:pt x="86" y="16"/>
                        <a:pt x="93" y="19"/>
                        <a:pt x="97" y="25"/>
                      </a:cubicBezTo>
                      <a:cubicBezTo>
                        <a:pt x="97" y="25"/>
                        <a:pt x="98" y="26"/>
                        <a:pt x="98" y="26"/>
                      </a:cubicBezTo>
                      <a:cubicBezTo>
                        <a:pt x="100" y="29"/>
                        <a:pt x="103" y="29"/>
                        <a:pt x="104" y="26"/>
                      </a:cubicBezTo>
                      <a:cubicBezTo>
                        <a:pt x="107" y="17"/>
                        <a:pt x="114" y="12"/>
                        <a:pt x="122" y="8"/>
                      </a:cubicBezTo>
                      <a:cubicBezTo>
                        <a:pt x="129" y="4"/>
                        <a:pt x="136" y="5"/>
                        <a:pt x="142" y="9"/>
                      </a:cubicBezTo>
                      <a:cubicBezTo>
                        <a:pt x="145" y="10"/>
                        <a:pt x="146" y="13"/>
                        <a:pt x="147" y="16"/>
                      </a:cubicBezTo>
                      <a:cubicBezTo>
                        <a:pt x="147" y="18"/>
                        <a:pt x="147" y="20"/>
                        <a:pt x="147" y="21"/>
                      </a:cubicBezTo>
                      <a:cubicBezTo>
                        <a:pt x="148" y="22"/>
                        <a:pt x="148" y="23"/>
                        <a:pt x="149" y="24"/>
                      </a:cubicBezTo>
                      <a:cubicBezTo>
                        <a:pt x="150" y="26"/>
                        <a:pt x="153" y="26"/>
                        <a:pt x="154" y="24"/>
                      </a:cubicBezTo>
                      <a:cubicBezTo>
                        <a:pt x="155" y="21"/>
                        <a:pt x="158" y="19"/>
                        <a:pt x="160" y="17"/>
                      </a:cubicBezTo>
                      <a:cubicBezTo>
                        <a:pt x="163" y="13"/>
                        <a:pt x="167" y="10"/>
                        <a:pt x="171" y="6"/>
                      </a:cubicBezTo>
                      <a:cubicBezTo>
                        <a:pt x="176" y="2"/>
                        <a:pt x="182" y="0"/>
                        <a:pt x="189" y="0"/>
                      </a:cubicBezTo>
                      <a:cubicBezTo>
                        <a:pt x="194" y="0"/>
                        <a:pt x="199" y="1"/>
                        <a:pt x="202" y="4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498" name="Freeform 86"/>
                <p:cNvSpPr>
                  <a:spLocks noEditPoints="1"/>
                </p:cNvSpPr>
                <p:nvPr/>
              </p:nvSpPr>
              <p:spPr bwMode="auto">
                <a:xfrm>
                  <a:off x="2212" y="3373"/>
                  <a:ext cx="314" cy="169"/>
                </a:xfrm>
                <a:custGeom>
                  <a:avLst/>
                  <a:gdLst>
                    <a:gd name="T0" fmla="*/ 234 w 379"/>
                    <a:gd name="T1" fmla="*/ 12 h 203"/>
                    <a:gd name="T2" fmla="*/ 259 w 379"/>
                    <a:gd name="T3" fmla="*/ 39 h 203"/>
                    <a:gd name="T4" fmla="*/ 289 w 379"/>
                    <a:gd name="T5" fmla="*/ 78 h 203"/>
                    <a:gd name="T6" fmla="*/ 332 w 379"/>
                    <a:gd name="T7" fmla="*/ 84 h 203"/>
                    <a:gd name="T8" fmla="*/ 373 w 379"/>
                    <a:gd name="T9" fmla="*/ 93 h 203"/>
                    <a:gd name="T10" fmla="*/ 353 w 379"/>
                    <a:gd name="T11" fmla="*/ 147 h 203"/>
                    <a:gd name="T12" fmla="*/ 331 w 379"/>
                    <a:gd name="T13" fmla="*/ 188 h 203"/>
                    <a:gd name="T14" fmla="*/ 274 w 379"/>
                    <a:gd name="T15" fmla="*/ 165 h 203"/>
                    <a:gd name="T16" fmla="*/ 240 w 379"/>
                    <a:gd name="T17" fmla="*/ 192 h 203"/>
                    <a:gd name="T18" fmla="*/ 170 w 379"/>
                    <a:gd name="T19" fmla="*/ 201 h 203"/>
                    <a:gd name="T20" fmla="*/ 121 w 379"/>
                    <a:gd name="T21" fmla="*/ 197 h 203"/>
                    <a:gd name="T22" fmla="*/ 96 w 379"/>
                    <a:gd name="T23" fmla="*/ 188 h 203"/>
                    <a:gd name="T24" fmla="*/ 49 w 379"/>
                    <a:gd name="T25" fmla="*/ 174 h 203"/>
                    <a:gd name="T26" fmla="*/ 47 w 379"/>
                    <a:gd name="T27" fmla="*/ 170 h 203"/>
                    <a:gd name="T28" fmla="*/ 46 w 379"/>
                    <a:gd name="T29" fmla="*/ 151 h 203"/>
                    <a:gd name="T30" fmla="*/ 2 w 379"/>
                    <a:gd name="T31" fmla="*/ 119 h 203"/>
                    <a:gd name="T32" fmla="*/ 26 w 379"/>
                    <a:gd name="T33" fmla="*/ 77 h 203"/>
                    <a:gd name="T34" fmla="*/ 66 w 379"/>
                    <a:gd name="T35" fmla="*/ 45 h 203"/>
                    <a:gd name="T36" fmla="*/ 97 w 379"/>
                    <a:gd name="T37" fmla="*/ 19 h 203"/>
                    <a:gd name="T38" fmla="*/ 139 w 379"/>
                    <a:gd name="T39" fmla="*/ 5 h 203"/>
                    <a:gd name="T40" fmla="*/ 190 w 379"/>
                    <a:gd name="T41" fmla="*/ 1 h 203"/>
                    <a:gd name="T42" fmla="*/ 207 w 379"/>
                    <a:gd name="T43" fmla="*/ 10 h 203"/>
                    <a:gd name="T44" fmla="*/ 159 w 379"/>
                    <a:gd name="T45" fmla="*/ 30 h 203"/>
                    <a:gd name="T46" fmla="*/ 147 w 379"/>
                    <a:gd name="T47" fmla="*/ 15 h 203"/>
                    <a:gd name="T48" fmla="*/ 102 w 379"/>
                    <a:gd name="T49" fmla="*/ 31 h 203"/>
                    <a:gd name="T50" fmla="*/ 83 w 379"/>
                    <a:gd name="T51" fmla="*/ 55 h 203"/>
                    <a:gd name="T52" fmla="*/ 36 w 379"/>
                    <a:gd name="T53" fmla="*/ 50 h 203"/>
                    <a:gd name="T54" fmla="*/ 34 w 379"/>
                    <a:gd name="T55" fmla="*/ 84 h 203"/>
                    <a:gd name="T56" fmla="*/ 14 w 379"/>
                    <a:gd name="T57" fmla="*/ 135 h 203"/>
                    <a:gd name="T58" fmla="*/ 46 w 379"/>
                    <a:gd name="T59" fmla="*/ 143 h 203"/>
                    <a:gd name="T60" fmla="*/ 56 w 379"/>
                    <a:gd name="T61" fmla="*/ 177 h 203"/>
                    <a:gd name="T62" fmla="*/ 105 w 379"/>
                    <a:gd name="T63" fmla="*/ 172 h 203"/>
                    <a:gd name="T64" fmla="*/ 124 w 379"/>
                    <a:gd name="T65" fmla="*/ 192 h 203"/>
                    <a:gd name="T66" fmla="*/ 137 w 379"/>
                    <a:gd name="T67" fmla="*/ 176 h 203"/>
                    <a:gd name="T68" fmla="*/ 201 w 379"/>
                    <a:gd name="T69" fmla="*/ 170 h 203"/>
                    <a:gd name="T70" fmla="*/ 215 w 379"/>
                    <a:gd name="T71" fmla="*/ 181 h 203"/>
                    <a:gd name="T72" fmla="*/ 267 w 379"/>
                    <a:gd name="T73" fmla="*/ 167 h 203"/>
                    <a:gd name="T74" fmla="*/ 279 w 379"/>
                    <a:gd name="T75" fmla="*/ 160 h 203"/>
                    <a:gd name="T76" fmla="*/ 347 w 379"/>
                    <a:gd name="T77" fmla="*/ 163 h 203"/>
                    <a:gd name="T78" fmla="*/ 339 w 379"/>
                    <a:gd name="T79" fmla="*/ 139 h 203"/>
                    <a:gd name="T80" fmla="*/ 372 w 379"/>
                    <a:gd name="T81" fmla="*/ 123 h 203"/>
                    <a:gd name="T82" fmla="*/ 332 w 379"/>
                    <a:gd name="T83" fmla="*/ 93 h 203"/>
                    <a:gd name="T84" fmla="*/ 314 w 379"/>
                    <a:gd name="T85" fmla="*/ 75 h 203"/>
                    <a:gd name="T86" fmla="*/ 282 w 379"/>
                    <a:gd name="T87" fmla="*/ 94 h 203"/>
                    <a:gd name="T88" fmla="*/ 286 w 379"/>
                    <a:gd name="T89" fmla="*/ 67 h 203"/>
                    <a:gd name="T90" fmla="*/ 251 w 379"/>
                    <a:gd name="T91" fmla="*/ 42 h 203"/>
                    <a:gd name="T92" fmla="*/ 223 w 379"/>
                    <a:gd name="T93" fmla="*/ 23 h 203"/>
                    <a:gd name="T94" fmla="*/ 210 w 379"/>
                    <a:gd name="T95" fmla="*/ 24 h 20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379" h="203">
                      <a:moveTo>
                        <a:pt x="210" y="6"/>
                      </a:moveTo>
                      <a:cubicBezTo>
                        <a:pt x="212" y="10"/>
                        <a:pt x="215" y="13"/>
                        <a:pt x="215" y="19"/>
                      </a:cubicBezTo>
                      <a:cubicBezTo>
                        <a:pt x="217" y="18"/>
                        <a:pt x="218" y="18"/>
                        <a:pt x="220" y="17"/>
                      </a:cubicBezTo>
                      <a:cubicBezTo>
                        <a:pt x="224" y="15"/>
                        <a:pt x="229" y="13"/>
                        <a:pt x="234" y="12"/>
                      </a:cubicBezTo>
                      <a:cubicBezTo>
                        <a:pt x="237" y="11"/>
                        <a:pt x="240" y="11"/>
                        <a:pt x="243" y="13"/>
                      </a:cubicBezTo>
                      <a:cubicBezTo>
                        <a:pt x="244" y="13"/>
                        <a:pt x="245" y="13"/>
                        <a:pt x="246" y="14"/>
                      </a:cubicBezTo>
                      <a:cubicBezTo>
                        <a:pt x="255" y="18"/>
                        <a:pt x="259" y="25"/>
                        <a:pt x="259" y="35"/>
                      </a:cubicBezTo>
                      <a:cubicBezTo>
                        <a:pt x="259" y="36"/>
                        <a:pt x="259" y="38"/>
                        <a:pt x="259" y="39"/>
                      </a:cubicBezTo>
                      <a:cubicBezTo>
                        <a:pt x="262" y="40"/>
                        <a:pt x="264" y="40"/>
                        <a:pt x="267" y="40"/>
                      </a:cubicBezTo>
                      <a:cubicBezTo>
                        <a:pt x="278" y="41"/>
                        <a:pt x="285" y="47"/>
                        <a:pt x="289" y="57"/>
                      </a:cubicBezTo>
                      <a:cubicBezTo>
                        <a:pt x="291" y="63"/>
                        <a:pt x="292" y="68"/>
                        <a:pt x="290" y="74"/>
                      </a:cubicBezTo>
                      <a:cubicBezTo>
                        <a:pt x="290" y="75"/>
                        <a:pt x="290" y="76"/>
                        <a:pt x="289" y="78"/>
                      </a:cubicBezTo>
                      <a:cubicBezTo>
                        <a:pt x="291" y="77"/>
                        <a:pt x="292" y="77"/>
                        <a:pt x="293" y="76"/>
                      </a:cubicBezTo>
                      <a:cubicBezTo>
                        <a:pt x="298" y="73"/>
                        <a:pt x="304" y="71"/>
                        <a:pt x="311" y="69"/>
                      </a:cubicBezTo>
                      <a:cubicBezTo>
                        <a:pt x="318" y="68"/>
                        <a:pt x="323" y="71"/>
                        <a:pt x="327" y="76"/>
                      </a:cubicBezTo>
                      <a:cubicBezTo>
                        <a:pt x="329" y="78"/>
                        <a:pt x="330" y="81"/>
                        <a:pt x="332" y="84"/>
                      </a:cubicBezTo>
                      <a:cubicBezTo>
                        <a:pt x="336" y="82"/>
                        <a:pt x="341" y="80"/>
                        <a:pt x="346" y="79"/>
                      </a:cubicBezTo>
                      <a:cubicBezTo>
                        <a:pt x="350" y="79"/>
                        <a:pt x="354" y="79"/>
                        <a:pt x="358" y="81"/>
                      </a:cubicBezTo>
                      <a:cubicBezTo>
                        <a:pt x="361" y="83"/>
                        <a:pt x="365" y="85"/>
                        <a:pt x="368" y="87"/>
                      </a:cubicBezTo>
                      <a:cubicBezTo>
                        <a:pt x="370" y="89"/>
                        <a:pt x="372" y="91"/>
                        <a:pt x="373" y="93"/>
                      </a:cubicBezTo>
                      <a:cubicBezTo>
                        <a:pt x="375" y="97"/>
                        <a:pt x="376" y="101"/>
                        <a:pt x="377" y="105"/>
                      </a:cubicBezTo>
                      <a:cubicBezTo>
                        <a:pt x="379" y="114"/>
                        <a:pt x="378" y="122"/>
                        <a:pt x="375" y="131"/>
                      </a:cubicBezTo>
                      <a:cubicBezTo>
                        <a:pt x="371" y="136"/>
                        <a:pt x="367" y="141"/>
                        <a:pt x="362" y="144"/>
                      </a:cubicBezTo>
                      <a:cubicBezTo>
                        <a:pt x="359" y="146"/>
                        <a:pt x="356" y="146"/>
                        <a:pt x="353" y="147"/>
                      </a:cubicBezTo>
                      <a:cubicBezTo>
                        <a:pt x="352" y="148"/>
                        <a:pt x="351" y="148"/>
                        <a:pt x="349" y="148"/>
                      </a:cubicBezTo>
                      <a:cubicBezTo>
                        <a:pt x="349" y="150"/>
                        <a:pt x="350" y="151"/>
                        <a:pt x="350" y="153"/>
                      </a:cubicBezTo>
                      <a:cubicBezTo>
                        <a:pt x="351" y="156"/>
                        <a:pt x="351" y="158"/>
                        <a:pt x="350" y="161"/>
                      </a:cubicBezTo>
                      <a:cubicBezTo>
                        <a:pt x="347" y="172"/>
                        <a:pt x="342" y="182"/>
                        <a:pt x="331" y="188"/>
                      </a:cubicBezTo>
                      <a:cubicBezTo>
                        <a:pt x="326" y="192"/>
                        <a:pt x="320" y="193"/>
                        <a:pt x="314" y="193"/>
                      </a:cubicBezTo>
                      <a:cubicBezTo>
                        <a:pt x="302" y="194"/>
                        <a:pt x="303" y="194"/>
                        <a:pt x="294" y="187"/>
                      </a:cubicBezTo>
                      <a:cubicBezTo>
                        <a:pt x="286" y="182"/>
                        <a:pt x="279" y="175"/>
                        <a:pt x="276" y="166"/>
                      </a:cubicBezTo>
                      <a:cubicBezTo>
                        <a:pt x="276" y="166"/>
                        <a:pt x="275" y="166"/>
                        <a:pt x="274" y="165"/>
                      </a:cubicBezTo>
                      <a:cubicBezTo>
                        <a:pt x="271" y="170"/>
                        <a:pt x="268" y="174"/>
                        <a:pt x="266" y="178"/>
                      </a:cubicBezTo>
                      <a:cubicBezTo>
                        <a:pt x="263" y="183"/>
                        <a:pt x="258" y="186"/>
                        <a:pt x="253" y="190"/>
                      </a:cubicBezTo>
                      <a:cubicBezTo>
                        <a:pt x="253" y="191"/>
                        <a:pt x="251" y="191"/>
                        <a:pt x="250" y="191"/>
                      </a:cubicBezTo>
                      <a:cubicBezTo>
                        <a:pt x="247" y="192"/>
                        <a:pt x="244" y="192"/>
                        <a:pt x="240" y="192"/>
                      </a:cubicBezTo>
                      <a:cubicBezTo>
                        <a:pt x="229" y="194"/>
                        <a:pt x="219" y="190"/>
                        <a:pt x="211" y="183"/>
                      </a:cubicBezTo>
                      <a:cubicBezTo>
                        <a:pt x="209" y="181"/>
                        <a:pt x="207" y="179"/>
                        <a:pt x="205" y="178"/>
                      </a:cubicBezTo>
                      <a:cubicBezTo>
                        <a:pt x="199" y="184"/>
                        <a:pt x="193" y="188"/>
                        <a:pt x="187" y="193"/>
                      </a:cubicBezTo>
                      <a:cubicBezTo>
                        <a:pt x="182" y="197"/>
                        <a:pt x="176" y="200"/>
                        <a:pt x="170" y="201"/>
                      </a:cubicBezTo>
                      <a:cubicBezTo>
                        <a:pt x="162" y="203"/>
                        <a:pt x="154" y="202"/>
                        <a:pt x="147" y="197"/>
                      </a:cubicBezTo>
                      <a:cubicBezTo>
                        <a:pt x="144" y="195"/>
                        <a:pt x="141" y="193"/>
                        <a:pt x="138" y="190"/>
                      </a:cubicBezTo>
                      <a:cubicBezTo>
                        <a:pt x="136" y="191"/>
                        <a:pt x="134" y="193"/>
                        <a:pt x="132" y="194"/>
                      </a:cubicBezTo>
                      <a:cubicBezTo>
                        <a:pt x="129" y="197"/>
                        <a:pt x="125" y="198"/>
                        <a:pt x="121" y="197"/>
                      </a:cubicBezTo>
                      <a:cubicBezTo>
                        <a:pt x="119" y="197"/>
                        <a:pt x="117" y="196"/>
                        <a:pt x="115" y="196"/>
                      </a:cubicBezTo>
                      <a:cubicBezTo>
                        <a:pt x="109" y="194"/>
                        <a:pt x="105" y="192"/>
                        <a:pt x="104" y="186"/>
                      </a:cubicBezTo>
                      <a:cubicBezTo>
                        <a:pt x="104" y="185"/>
                        <a:pt x="103" y="185"/>
                        <a:pt x="103" y="185"/>
                      </a:cubicBezTo>
                      <a:cubicBezTo>
                        <a:pt x="101" y="186"/>
                        <a:pt x="98" y="187"/>
                        <a:pt x="96" y="188"/>
                      </a:cubicBezTo>
                      <a:cubicBezTo>
                        <a:pt x="91" y="191"/>
                        <a:pt x="85" y="192"/>
                        <a:pt x="79" y="192"/>
                      </a:cubicBezTo>
                      <a:cubicBezTo>
                        <a:pt x="74" y="192"/>
                        <a:pt x="70" y="191"/>
                        <a:pt x="65" y="191"/>
                      </a:cubicBezTo>
                      <a:cubicBezTo>
                        <a:pt x="60" y="185"/>
                        <a:pt x="54" y="180"/>
                        <a:pt x="49" y="175"/>
                      </a:cubicBezTo>
                      <a:cubicBezTo>
                        <a:pt x="49" y="175"/>
                        <a:pt x="49" y="174"/>
                        <a:pt x="49" y="174"/>
                      </a:cubicBezTo>
                      <a:cubicBezTo>
                        <a:pt x="49" y="174"/>
                        <a:pt x="48" y="173"/>
                        <a:pt x="48" y="172"/>
                      </a:cubicBezTo>
                      <a:cubicBezTo>
                        <a:pt x="48" y="172"/>
                        <a:pt x="48" y="172"/>
                        <a:pt x="48" y="172"/>
                      </a:cubicBezTo>
                      <a:cubicBezTo>
                        <a:pt x="48" y="172"/>
                        <a:pt x="48" y="172"/>
                        <a:pt x="48" y="172"/>
                      </a:cubicBezTo>
                      <a:cubicBezTo>
                        <a:pt x="48" y="171"/>
                        <a:pt x="47" y="170"/>
                        <a:pt x="47" y="170"/>
                      </a:cubicBezTo>
                      <a:cubicBezTo>
                        <a:pt x="47" y="170"/>
                        <a:pt x="47" y="170"/>
                        <a:pt x="47" y="170"/>
                      </a:cubicBezTo>
                      <a:cubicBezTo>
                        <a:pt x="46" y="170"/>
                        <a:pt x="46" y="171"/>
                        <a:pt x="46" y="171"/>
                      </a:cubicBezTo>
                      <a:cubicBezTo>
                        <a:pt x="45" y="168"/>
                        <a:pt x="44" y="165"/>
                        <a:pt x="44" y="161"/>
                      </a:cubicBezTo>
                      <a:cubicBezTo>
                        <a:pt x="44" y="158"/>
                        <a:pt x="46" y="154"/>
                        <a:pt x="46" y="151"/>
                      </a:cubicBezTo>
                      <a:cubicBezTo>
                        <a:pt x="43" y="149"/>
                        <a:pt x="39" y="150"/>
                        <a:pt x="35" y="149"/>
                      </a:cubicBezTo>
                      <a:cubicBezTo>
                        <a:pt x="32" y="149"/>
                        <a:pt x="29" y="149"/>
                        <a:pt x="25" y="148"/>
                      </a:cubicBezTo>
                      <a:cubicBezTo>
                        <a:pt x="21" y="148"/>
                        <a:pt x="17" y="145"/>
                        <a:pt x="14" y="142"/>
                      </a:cubicBezTo>
                      <a:cubicBezTo>
                        <a:pt x="8" y="135"/>
                        <a:pt x="4" y="128"/>
                        <a:pt x="2" y="119"/>
                      </a:cubicBezTo>
                      <a:cubicBezTo>
                        <a:pt x="0" y="111"/>
                        <a:pt x="1" y="104"/>
                        <a:pt x="4" y="97"/>
                      </a:cubicBezTo>
                      <a:cubicBezTo>
                        <a:pt x="4" y="96"/>
                        <a:pt x="5" y="94"/>
                        <a:pt x="6" y="93"/>
                      </a:cubicBezTo>
                      <a:cubicBezTo>
                        <a:pt x="12" y="87"/>
                        <a:pt x="17" y="81"/>
                        <a:pt x="25" y="78"/>
                      </a:cubicBezTo>
                      <a:cubicBezTo>
                        <a:pt x="25" y="78"/>
                        <a:pt x="26" y="78"/>
                        <a:pt x="26" y="77"/>
                      </a:cubicBezTo>
                      <a:cubicBezTo>
                        <a:pt x="26" y="76"/>
                        <a:pt x="26" y="75"/>
                        <a:pt x="25" y="74"/>
                      </a:cubicBezTo>
                      <a:cubicBezTo>
                        <a:pt x="19" y="62"/>
                        <a:pt x="27" y="50"/>
                        <a:pt x="35" y="45"/>
                      </a:cubicBezTo>
                      <a:cubicBezTo>
                        <a:pt x="42" y="41"/>
                        <a:pt x="50" y="41"/>
                        <a:pt x="57" y="43"/>
                      </a:cubicBezTo>
                      <a:cubicBezTo>
                        <a:pt x="60" y="43"/>
                        <a:pt x="63" y="44"/>
                        <a:pt x="66" y="45"/>
                      </a:cubicBezTo>
                      <a:cubicBezTo>
                        <a:pt x="66" y="44"/>
                        <a:pt x="67" y="43"/>
                        <a:pt x="67" y="42"/>
                      </a:cubicBezTo>
                      <a:cubicBezTo>
                        <a:pt x="66" y="34"/>
                        <a:pt x="70" y="29"/>
                        <a:pt x="74" y="24"/>
                      </a:cubicBezTo>
                      <a:cubicBezTo>
                        <a:pt x="77" y="22"/>
                        <a:pt x="79" y="20"/>
                        <a:pt x="82" y="19"/>
                      </a:cubicBezTo>
                      <a:cubicBezTo>
                        <a:pt x="87" y="16"/>
                        <a:pt x="92" y="15"/>
                        <a:pt x="97" y="19"/>
                      </a:cubicBezTo>
                      <a:cubicBezTo>
                        <a:pt x="100" y="20"/>
                        <a:pt x="102" y="22"/>
                        <a:pt x="105" y="24"/>
                      </a:cubicBezTo>
                      <a:cubicBezTo>
                        <a:pt x="106" y="23"/>
                        <a:pt x="107" y="23"/>
                        <a:pt x="108" y="22"/>
                      </a:cubicBezTo>
                      <a:cubicBezTo>
                        <a:pt x="112" y="18"/>
                        <a:pt x="115" y="14"/>
                        <a:pt x="119" y="11"/>
                      </a:cubicBezTo>
                      <a:cubicBezTo>
                        <a:pt x="125" y="7"/>
                        <a:pt x="131" y="3"/>
                        <a:pt x="139" y="5"/>
                      </a:cubicBezTo>
                      <a:cubicBezTo>
                        <a:pt x="144" y="5"/>
                        <a:pt x="148" y="8"/>
                        <a:pt x="151" y="12"/>
                      </a:cubicBezTo>
                      <a:cubicBezTo>
                        <a:pt x="154" y="15"/>
                        <a:pt x="155" y="18"/>
                        <a:pt x="157" y="21"/>
                      </a:cubicBezTo>
                      <a:cubicBezTo>
                        <a:pt x="163" y="15"/>
                        <a:pt x="170" y="11"/>
                        <a:pt x="176" y="6"/>
                      </a:cubicBezTo>
                      <a:cubicBezTo>
                        <a:pt x="180" y="3"/>
                        <a:pt x="185" y="1"/>
                        <a:pt x="190" y="1"/>
                      </a:cubicBezTo>
                      <a:cubicBezTo>
                        <a:pt x="193" y="0"/>
                        <a:pt x="196" y="0"/>
                        <a:pt x="199" y="0"/>
                      </a:cubicBezTo>
                      <a:cubicBezTo>
                        <a:pt x="204" y="0"/>
                        <a:pt x="207" y="2"/>
                        <a:pt x="210" y="6"/>
                      </a:cubicBezTo>
                      <a:close/>
                      <a:moveTo>
                        <a:pt x="210" y="24"/>
                      </a:moveTo>
                      <a:cubicBezTo>
                        <a:pt x="212" y="19"/>
                        <a:pt x="211" y="14"/>
                        <a:pt x="207" y="10"/>
                      </a:cubicBezTo>
                      <a:cubicBezTo>
                        <a:pt x="204" y="7"/>
                        <a:pt x="199" y="6"/>
                        <a:pt x="194" y="6"/>
                      </a:cubicBezTo>
                      <a:cubicBezTo>
                        <a:pt x="187" y="6"/>
                        <a:pt x="181" y="8"/>
                        <a:pt x="176" y="12"/>
                      </a:cubicBezTo>
                      <a:cubicBezTo>
                        <a:pt x="172" y="16"/>
                        <a:pt x="168" y="19"/>
                        <a:pt x="165" y="23"/>
                      </a:cubicBezTo>
                      <a:cubicBezTo>
                        <a:pt x="163" y="25"/>
                        <a:pt x="160" y="27"/>
                        <a:pt x="159" y="30"/>
                      </a:cubicBezTo>
                      <a:cubicBezTo>
                        <a:pt x="158" y="32"/>
                        <a:pt x="155" y="32"/>
                        <a:pt x="154" y="30"/>
                      </a:cubicBezTo>
                      <a:cubicBezTo>
                        <a:pt x="153" y="29"/>
                        <a:pt x="153" y="28"/>
                        <a:pt x="152" y="27"/>
                      </a:cubicBezTo>
                      <a:cubicBezTo>
                        <a:pt x="152" y="26"/>
                        <a:pt x="152" y="24"/>
                        <a:pt x="152" y="22"/>
                      </a:cubicBezTo>
                      <a:cubicBezTo>
                        <a:pt x="151" y="19"/>
                        <a:pt x="150" y="16"/>
                        <a:pt x="147" y="15"/>
                      </a:cubicBezTo>
                      <a:cubicBezTo>
                        <a:pt x="141" y="11"/>
                        <a:pt x="134" y="10"/>
                        <a:pt x="127" y="14"/>
                      </a:cubicBezTo>
                      <a:cubicBezTo>
                        <a:pt x="119" y="18"/>
                        <a:pt x="112" y="23"/>
                        <a:pt x="109" y="32"/>
                      </a:cubicBezTo>
                      <a:cubicBezTo>
                        <a:pt x="108" y="35"/>
                        <a:pt x="105" y="35"/>
                        <a:pt x="103" y="32"/>
                      </a:cubicBezTo>
                      <a:cubicBezTo>
                        <a:pt x="103" y="32"/>
                        <a:pt x="102" y="31"/>
                        <a:pt x="102" y="31"/>
                      </a:cubicBezTo>
                      <a:cubicBezTo>
                        <a:pt x="98" y="25"/>
                        <a:pt x="91" y="22"/>
                        <a:pt x="84" y="23"/>
                      </a:cubicBezTo>
                      <a:cubicBezTo>
                        <a:pt x="82" y="24"/>
                        <a:pt x="81" y="24"/>
                        <a:pt x="81" y="25"/>
                      </a:cubicBezTo>
                      <a:cubicBezTo>
                        <a:pt x="72" y="33"/>
                        <a:pt x="71" y="43"/>
                        <a:pt x="77" y="53"/>
                      </a:cubicBezTo>
                      <a:cubicBezTo>
                        <a:pt x="78" y="55"/>
                        <a:pt x="79" y="55"/>
                        <a:pt x="83" y="55"/>
                      </a:cubicBezTo>
                      <a:cubicBezTo>
                        <a:pt x="83" y="60"/>
                        <a:pt x="78" y="60"/>
                        <a:pt x="75" y="63"/>
                      </a:cubicBezTo>
                      <a:cubicBezTo>
                        <a:pt x="73" y="61"/>
                        <a:pt x="72" y="59"/>
                        <a:pt x="70" y="57"/>
                      </a:cubicBezTo>
                      <a:cubicBezTo>
                        <a:pt x="66" y="53"/>
                        <a:pt x="61" y="50"/>
                        <a:pt x="55" y="48"/>
                      </a:cubicBezTo>
                      <a:cubicBezTo>
                        <a:pt x="48" y="46"/>
                        <a:pt x="42" y="46"/>
                        <a:pt x="36" y="50"/>
                      </a:cubicBezTo>
                      <a:cubicBezTo>
                        <a:pt x="30" y="53"/>
                        <a:pt x="27" y="57"/>
                        <a:pt x="27" y="64"/>
                      </a:cubicBezTo>
                      <a:cubicBezTo>
                        <a:pt x="27" y="69"/>
                        <a:pt x="30" y="74"/>
                        <a:pt x="35" y="76"/>
                      </a:cubicBezTo>
                      <a:cubicBezTo>
                        <a:pt x="38" y="77"/>
                        <a:pt x="39" y="79"/>
                        <a:pt x="38" y="81"/>
                      </a:cubicBezTo>
                      <a:cubicBezTo>
                        <a:pt x="38" y="84"/>
                        <a:pt x="36" y="84"/>
                        <a:pt x="34" y="84"/>
                      </a:cubicBezTo>
                      <a:cubicBezTo>
                        <a:pt x="28" y="85"/>
                        <a:pt x="22" y="87"/>
                        <a:pt x="16" y="91"/>
                      </a:cubicBezTo>
                      <a:cubicBezTo>
                        <a:pt x="9" y="96"/>
                        <a:pt x="5" y="102"/>
                        <a:pt x="6" y="112"/>
                      </a:cubicBezTo>
                      <a:cubicBezTo>
                        <a:pt x="6" y="113"/>
                        <a:pt x="6" y="114"/>
                        <a:pt x="6" y="115"/>
                      </a:cubicBezTo>
                      <a:cubicBezTo>
                        <a:pt x="6" y="123"/>
                        <a:pt x="8" y="130"/>
                        <a:pt x="14" y="135"/>
                      </a:cubicBezTo>
                      <a:cubicBezTo>
                        <a:pt x="14" y="135"/>
                        <a:pt x="15" y="136"/>
                        <a:pt x="15" y="136"/>
                      </a:cubicBezTo>
                      <a:cubicBezTo>
                        <a:pt x="19" y="142"/>
                        <a:pt x="25" y="144"/>
                        <a:pt x="32" y="144"/>
                      </a:cubicBezTo>
                      <a:cubicBezTo>
                        <a:pt x="34" y="144"/>
                        <a:pt x="36" y="144"/>
                        <a:pt x="38" y="144"/>
                      </a:cubicBezTo>
                      <a:cubicBezTo>
                        <a:pt x="41" y="145"/>
                        <a:pt x="44" y="144"/>
                        <a:pt x="46" y="143"/>
                      </a:cubicBezTo>
                      <a:cubicBezTo>
                        <a:pt x="48" y="142"/>
                        <a:pt x="50" y="141"/>
                        <a:pt x="53" y="140"/>
                      </a:cubicBezTo>
                      <a:cubicBezTo>
                        <a:pt x="54" y="143"/>
                        <a:pt x="55" y="146"/>
                        <a:pt x="56" y="148"/>
                      </a:cubicBezTo>
                      <a:cubicBezTo>
                        <a:pt x="54" y="154"/>
                        <a:pt x="53" y="158"/>
                        <a:pt x="52" y="163"/>
                      </a:cubicBezTo>
                      <a:cubicBezTo>
                        <a:pt x="51" y="168"/>
                        <a:pt x="53" y="173"/>
                        <a:pt x="56" y="177"/>
                      </a:cubicBezTo>
                      <a:cubicBezTo>
                        <a:pt x="61" y="183"/>
                        <a:pt x="67" y="186"/>
                        <a:pt x="74" y="187"/>
                      </a:cubicBezTo>
                      <a:cubicBezTo>
                        <a:pt x="79" y="188"/>
                        <a:pt x="84" y="187"/>
                        <a:pt x="89" y="186"/>
                      </a:cubicBezTo>
                      <a:cubicBezTo>
                        <a:pt x="96" y="183"/>
                        <a:pt x="101" y="180"/>
                        <a:pt x="104" y="173"/>
                      </a:cubicBezTo>
                      <a:cubicBezTo>
                        <a:pt x="104" y="173"/>
                        <a:pt x="104" y="173"/>
                        <a:pt x="105" y="172"/>
                      </a:cubicBezTo>
                      <a:cubicBezTo>
                        <a:pt x="106" y="172"/>
                        <a:pt x="107" y="173"/>
                        <a:pt x="109" y="173"/>
                      </a:cubicBezTo>
                      <a:cubicBezTo>
                        <a:pt x="109" y="175"/>
                        <a:pt x="109" y="176"/>
                        <a:pt x="109" y="178"/>
                      </a:cubicBezTo>
                      <a:cubicBezTo>
                        <a:pt x="109" y="182"/>
                        <a:pt x="111" y="186"/>
                        <a:pt x="114" y="189"/>
                      </a:cubicBezTo>
                      <a:cubicBezTo>
                        <a:pt x="117" y="191"/>
                        <a:pt x="120" y="193"/>
                        <a:pt x="124" y="192"/>
                      </a:cubicBezTo>
                      <a:cubicBezTo>
                        <a:pt x="127" y="191"/>
                        <a:pt x="130" y="189"/>
                        <a:pt x="133" y="186"/>
                      </a:cubicBezTo>
                      <a:cubicBezTo>
                        <a:pt x="134" y="184"/>
                        <a:pt x="134" y="181"/>
                        <a:pt x="133" y="178"/>
                      </a:cubicBezTo>
                      <a:cubicBezTo>
                        <a:pt x="133" y="177"/>
                        <a:pt x="133" y="176"/>
                        <a:pt x="134" y="175"/>
                      </a:cubicBezTo>
                      <a:cubicBezTo>
                        <a:pt x="135" y="175"/>
                        <a:pt x="136" y="175"/>
                        <a:pt x="137" y="176"/>
                      </a:cubicBezTo>
                      <a:cubicBezTo>
                        <a:pt x="139" y="177"/>
                        <a:pt x="140" y="179"/>
                        <a:pt x="140" y="181"/>
                      </a:cubicBezTo>
                      <a:cubicBezTo>
                        <a:pt x="145" y="194"/>
                        <a:pt x="160" y="201"/>
                        <a:pt x="173" y="195"/>
                      </a:cubicBezTo>
                      <a:cubicBezTo>
                        <a:pt x="179" y="192"/>
                        <a:pt x="185" y="188"/>
                        <a:pt x="190" y="184"/>
                      </a:cubicBezTo>
                      <a:cubicBezTo>
                        <a:pt x="195" y="180"/>
                        <a:pt x="200" y="176"/>
                        <a:pt x="201" y="170"/>
                      </a:cubicBezTo>
                      <a:cubicBezTo>
                        <a:pt x="202" y="169"/>
                        <a:pt x="204" y="168"/>
                        <a:pt x="205" y="168"/>
                      </a:cubicBezTo>
                      <a:cubicBezTo>
                        <a:pt x="206" y="168"/>
                        <a:pt x="208" y="169"/>
                        <a:pt x="209" y="170"/>
                      </a:cubicBezTo>
                      <a:cubicBezTo>
                        <a:pt x="209" y="170"/>
                        <a:pt x="209" y="171"/>
                        <a:pt x="209" y="172"/>
                      </a:cubicBezTo>
                      <a:cubicBezTo>
                        <a:pt x="209" y="176"/>
                        <a:pt x="211" y="179"/>
                        <a:pt x="215" y="181"/>
                      </a:cubicBezTo>
                      <a:cubicBezTo>
                        <a:pt x="217" y="182"/>
                        <a:pt x="219" y="183"/>
                        <a:pt x="220" y="185"/>
                      </a:cubicBezTo>
                      <a:cubicBezTo>
                        <a:pt x="224" y="187"/>
                        <a:pt x="228" y="188"/>
                        <a:pt x="232" y="189"/>
                      </a:cubicBezTo>
                      <a:cubicBezTo>
                        <a:pt x="243" y="189"/>
                        <a:pt x="253" y="186"/>
                        <a:pt x="260" y="177"/>
                      </a:cubicBezTo>
                      <a:cubicBezTo>
                        <a:pt x="262" y="173"/>
                        <a:pt x="265" y="170"/>
                        <a:pt x="267" y="167"/>
                      </a:cubicBezTo>
                      <a:cubicBezTo>
                        <a:pt x="268" y="164"/>
                        <a:pt x="269" y="161"/>
                        <a:pt x="270" y="158"/>
                      </a:cubicBezTo>
                      <a:cubicBezTo>
                        <a:pt x="270" y="157"/>
                        <a:pt x="270" y="156"/>
                        <a:pt x="271" y="154"/>
                      </a:cubicBezTo>
                      <a:cubicBezTo>
                        <a:pt x="271" y="153"/>
                        <a:pt x="272" y="151"/>
                        <a:pt x="274" y="152"/>
                      </a:cubicBezTo>
                      <a:cubicBezTo>
                        <a:pt x="276" y="154"/>
                        <a:pt x="278" y="157"/>
                        <a:pt x="279" y="160"/>
                      </a:cubicBezTo>
                      <a:cubicBezTo>
                        <a:pt x="282" y="168"/>
                        <a:pt x="287" y="174"/>
                        <a:pt x="293" y="179"/>
                      </a:cubicBezTo>
                      <a:cubicBezTo>
                        <a:pt x="302" y="187"/>
                        <a:pt x="311" y="189"/>
                        <a:pt x="322" y="187"/>
                      </a:cubicBezTo>
                      <a:cubicBezTo>
                        <a:pt x="324" y="187"/>
                        <a:pt x="326" y="187"/>
                        <a:pt x="328" y="186"/>
                      </a:cubicBezTo>
                      <a:cubicBezTo>
                        <a:pt x="338" y="181"/>
                        <a:pt x="344" y="173"/>
                        <a:pt x="347" y="163"/>
                      </a:cubicBezTo>
                      <a:cubicBezTo>
                        <a:pt x="347" y="161"/>
                        <a:pt x="347" y="159"/>
                        <a:pt x="347" y="158"/>
                      </a:cubicBezTo>
                      <a:cubicBezTo>
                        <a:pt x="345" y="153"/>
                        <a:pt x="344" y="149"/>
                        <a:pt x="340" y="146"/>
                      </a:cubicBezTo>
                      <a:cubicBezTo>
                        <a:pt x="339" y="145"/>
                        <a:pt x="338" y="144"/>
                        <a:pt x="337" y="143"/>
                      </a:cubicBezTo>
                      <a:cubicBezTo>
                        <a:pt x="338" y="142"/>
                        <a:pt x="338" y="141"/>
                        <a:pt x="339" y="139"/>
                      </a:cubicBezTo>
                      <a:cubicBezTo>
                        <a:pt x="340" y="140"/>
                        <a:pt x="341" y="140"/>
                        <a:pt x="342" y="140"/>
                      </a:cubicBezTo>
                      <a:cubicBezTo>
                        <a:pt x="347" y="143"/>
                        <a:pt x="351" y="143"/>
                        <a:pt x="356" y="141"/>
                      </a:cubicBezTo>
                      <a:cubicBezTo>
                        <a:pt x="363" y="137"/>
                        <a:pt x="368" y="131"/>
                        <a:pt x="372" y="125"/>
                      </a:cubicBezTo>
                      <a:cubicBezTo>
                        <a:pt x="372" y="125"/>
                        <a:pt x="372" y="124"/>
                        <a:pt x="372" y="123"/>
                      </a:cubicBezTo>
                      <a:cubicBezTo>
                        <a:pt x="375" y="113"/>
                        <a:pt x="375" y="104"/>
                        <a:pt x="368" y="95"/>
                      </a:cubicBezTo>
                      <a:cubicBezTo>
                        <a:pt x="367" y="94"/>
                        <a:pt x="367" y="94"/>
                        <a:pt x="366" y="93"/>
                      </a:cubicBezTo>
                      <a:cubicBezTo>
                        <a:pt x="361" y="87"/>
                        <a:pt x="354" y="84"/>
                        <a:pt x="346" y="85"/>
                      </a:cubicBezTo>
                      <a:cubicBezTo>
                        <a:pt x="340" y="86"/>
                        <a:pt x="336" y="89"/>
                        <a:pt x="332" y="93"/>
                      </a:cubicBezTo>
                      <a:cubicBezTo>
                        <a:pt x="331" y="94"/>
                        <a:pt x="330" y="95"/>
                        <a:pt x="328" y="96"/>
                      </a:cubicBezTo>
                      <a:cubicBezTo>
                        <a:pt x="328" y="94"/>
                        <a:pt x="327" y="92"/>
                        <a:pt x="327" y="91"/>
                      </a:cubicBezTo>
                      <a:cubicBezTo>
                        <a:pt x="327" y="89"/>
                        <a:pt x="327" y="86"/>
                        <a:pt x="327" y="84"/>
                      </a:cubicBezTo>
                      <a:cubicBezTo>
                        <a:pt x="325" y="78"/>
                        <a:pt x="321" y="74"/>
                        <a:pt x="314" y="75"/>
                      </a:cubicBezTo>
                      <a:cubicBezTo>
                        <a:pt x="309" y="75"/>
                        <a:pt x="304" y="76"/>
                        <a:pt x="300" y="79"/>
                      </a:cubicBezTo>
                      <a:cubicBezTo>
                        <a:pt x="299" y="80"/>
                        <a:pt x="298" y="80"/>
                        <a:pt x="296" y="81"/>
                      </a:cubicBezTo>
                      <a:cubicBezTo>
                        <a:pt x="292" y="83"/>
                        <a:pt x="290" y="85"/>
                        <a:pt x="287" y="88"/>
                      </a:cubicBezTo>
                      <a:cubicBezTo>
                        <a:pt x="286" y="90"/>
                        <a:pt x="284" y="92"/>
                        <a:pt x="282" y="94"/>
                      </a:cubicBezTo>
                      <a:cubicBezTo>
                        <a:pt x="280" y="94"/>
                        <a:pt x="279" y="94"/>
                        <a:pt x="277" y="94"/>
                      </a:cubicBezTo>
                      <a:cubicBezTo>
                        <a:pt x="275" y="90"/>
                        <a:pt x="275" y="88"/>
                        <a:pt x="278" y="85"/>
                      </a:cubicBezTo>
                      <a:cubicBezTo>
                        <a:pt x="281" y="81"/>
                        <a:pt x="283" y="76"/>
                        <a:pt x="285" y="71"/>
                      </a:cubicBezTo>
                      <a:cubicBezTo>
                        <a:pt x="285" y="70"/>
                        <a:pt x="286" y="68"/>
                        <a:pt x="286" y="67"/>
                      </a:cubicBezTo>
                      <a:cubicBezTo>
                        <a:pt x="285" y="61"/>
                        <a:pt x="283" y="55"/>
                        <a:pt x="278" y="50"/>
                      </a:cubicBezTo>
                      <a:cubicBezTo>
                        <a:pt x="272" y="44"/>
                        <a:pt x="263" y="43"/>
                        <a:pt x="255" y="48"/>
                      </a:cubicBezTo>
                      <a:cubicBezTo>
                        <a:pt x="254" y="48"/>
                        <a:pt x="254" y="48"/>
                        <a:pt x="253" y="48"/>
                      </a:cubicBezTo>
                      <a:cubicBezTo>
                        <a:pt x="250" y="47"/>
                        <a:pt x="250" y="44"/>
                        <a:pt x="251" y="42"/>
                      </a:cubicBezTo>
                      <a:cubicBezTo>
                        <a:pt x="252" y="39"/>
                        <a:pt x="253" y="37"/>
                        <a:pt x="254" y="34"/>
                      </a:cubicBezTo>
                      <a:cubicBezTo>
                        <a:pt x="255" y="29"/>
                        <a:pt x="254" y="24"/>
                        <a:pt x="250" y="21"/>
                      </a:cubicBezTo>
                      <a:cubicBezTo>
                        <a:pt x="244" y="17"/>
                        <a:pt x="238" y="15"/>
                        <a:pt x="231" y="18"/>
                      </a:cubicBezTo>
                      <a:cubicBezTo>
                        <a:pt x="228" y="20"/>
                        <a:pt x="226" y="21"/>
                        <a:pt x="223" y="23"/>
                      </a:cubicBezTo>
                      <a:cubicBezTo>
                        <a:pt x="219" y="25"/>
                        <a:pt x="217" y="29"/>
                        <a:pt x="215" y="33"/>
                      </a:cubicBezTo>
                      <a:cubicBezTo>
                        <a:pt x="213" y="32"/>
                        <a:pt x="212" y="32"/>
                        <a:pt x="211" y="31"/>
                      </a:cubicBezTo>
                      <a:cubicBezTo>
                        <a:pt x="209" y="31"/>
                        <a:pt x="208" y="29"/>
                        <a:pt x="209" y="27"/>
                      </a:cubicBezTo>
                      <a:cubicBezTo>
                        <a:pt x="209" y="26"/>
                        <a:pt x="210" y="25"/>
                        <a:pt x="210" y="24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499" name="Freeform 87"/>
                <p:cNvSpPr>
                  <a:spLocks/>
                </p:cNvSpPr>
                <p:nvPr/>
              </p:nvSpPr>
              <p:spPr bwMode="auto">
                <a:xfrm>
                  <a:off x="1922" y="3475"/>
                  <a:ext cx="313" cy="454"/>
                </a:xfrm>
                <a:custGeom>
                  <a:avLst/>
                  <a:gdLst>
                    <a:gd name="T0" fmla="*/ 96 w 377"/>
                    <a:gd name="T1" fmla="*/ 387 h 547"/>
                    <a:gd name="T2" fmla="*/ 72 w 377"/>
                    <a:gd name="T3" fmla="*/ 354 h 547"/>
                    <a:gd name="T4" fmla="*/ 86 w 377"/>
                    <a:gd name="T5" fmla="*/ 323 h 547"/>
                    <a:gd name="T6" fmla="*/ 77 w 377"/>
                    <a:gd name="T7" fmla="*/ 321 h 547"/>
                    <a:gd name="T8" fmla="*/ 48 w 377"/>
                    <a:gd name="T9" fmla="*/ 321 h 547"/>
                    <a:gd name="T10" fmla="*/ 22 w 377"/>
                    <a:gd name="T11" fmla="*/ 308 h 547"/>
                    <a:gd name="T12" fmla="*/ 4 w 377"/>
                    <a:gd name="T13" fmla="*/ 270 h 547"/>
                    <a:gd name="T14" fmla="*/ 2 w 377"/>
                    <a:gd name="T15" fmla="*/ 245 h 547"/>
                    <a:gd name="T16" fmla="*/ 21 w 377"/>
                    <a:gd name="T17" fmla="*/ 215 h 547"/>
                    <a:gd name="T18" fmla="*/ 42 w 377"/>
                    <a:gd name="T19" fmla="*/ 213 h 547"/>
                    <a:gd name="T20" fmla="*/ 47 w 377"/>
                    <a:gd name="T21" fmla="*/ 210 h 547"/>
                    <a:gd name="T22" fmla="*/ 30 w 377"/>
                    <a:gd name="T23" fmla="*/ 187 h 547"/>
                    <a:gd name="T24" fmla="*/ 23 w 377"/>
                    <a:gd name="T25" fmla="*/ 168 h 547"/>
                    <a:gd name="T26" fmla="*/ 22 w 377"/>
                    <a:gd name="T27" fmla="*/ 113 h 547"/>
                    <a:gd name="T28" fmla="*/ 40 w 377"/>
                    <a:gd name="T29" fmla="*/ 90 h 547"/>
                    <a:gd name="T30" fmla="*/ 63 w 377"/>
                    <a:gd name="T31" fmla="*/ 80 h 547"/>
                    <a:gd name="T32" fmla="*/ 87 w 377"/>
                    <a:gd name="T33" fmla="*/ 86 h 547"/>
                    <a:gd name="T34" fmla="*/ 102 w 377"/>
                    <a:gd name="T35" fmla="*/ 104 h 547"/>
                    <a:gd name="T36" fmla="*/ 102 w 377"/>
                    <a:gd name="T37" fmla="*/ 94 h 547"/>
                    <a:gd name="T38" fmla="*/ 102 w 377"/>
                    <a:gd name="T39" fmla="*/ 60 h 547"/>
                    <a:gd name="T40" fmla="*/ 115 w 377"/>
                    <a:gd name="T41" fmla="*/ 28 h 547"/>
                    <a:gd name="T42" fmla="*/ 138 w 377"/>
                    <a:gd name="T43" fmla="*/ 8 h 547"/>
                    <a:gd name="T44" fmla="*/ 159 w 377"/>
                    <a:gd name="T45" fmla="*/ 3 h 547"/>
                    <a:gd name="T46" fmla="*/ 195 w 377"/>
                    <a:gd name="T47" fmla="*/ 3 h 547"/>
                    <a:gd name="T48" fmla="*/ 217 w 377"/>
                    <a:gd name="T49" fmla="*/ 16 h 547"/>
                    <a:gd name="T50" fmla="*/ 234 w 377"/>
                    <a:gd name="T51" fmla="*/ 46 h 547"/>
                    <a:gd name="T52" fmla="*/ 235 w 377"/>
                    <a:gd name="T53" fmla="*/ 85 h 547"/>
                    <a:gd name="T54" fmla="*/ 233 w 377"/>
                    <a:gd name="T55" fmla="*/ 95 h 547"/>
                    <a:gd name="T56" fmla="*/ 239 w 377"/>
                    <a:gd name="T57" fmla="*/ 96 h 547"/>
                    <a:gd name="T58" fmla="*/ 282 w 377"/>
                    <a:gd name="T59" fmla="*/ 70 h 547"/>
                    <a:gd name="T60" fmla="*/ 296 w 377"/>
                    <a:gd name="T61" fmla="*/ 78 h 547"/>
                    <a:gd name="T62" fmla="*/ 304 w 377"/>
                    <a:gd name="T63" fmla="*/ 98 h 547"/>
                    <a:gd name="T64" fmla="*/ 289 w 377"/>
                    <a:gd name="T65" fmla="*/ 126 h 547"/>
                    <a:gd name="T66" fmla="*/ 294 w 377"/>
                    <a:gd name="T67" fmla="*/ 128 h 547"/>
                    <a:gd name="T68" fmla="*/ 325 w 377"/>
                    <a:gd name="T69" fmla="*/ 122 h 547"/>
                    <a:gd name="T70" fmla="*/ 358 w 377"/>
                    <a:gd name="T71" fmla="*/ 137 h 547"/>
                    <a:gd name="T72" fmla="*/ 375 w 377"/>
                    <a:gd name="T73" fmla="*/ 171 h 547"/>
                    <a:gd name="T74" fmla="*/ 372 w 377"/>
                    <a:gd name="T75" fmla="*/ 212 h 547"/>
                    <a:gd name="T76" fmla="*/ 364 w 377"/>
                    <a:gd name="T77" fmla="*/ 229 h 547"/>
                    <a:gd name="T78" fmla="*/ 321 w 377"/>
                    <a:gd name="T79" fmla="*/ 252 h 547"/>
                    <a:gd name="T80" fmla="*/ 304 w 377"/>
                    <a:gd name="T81" fmla="*/ 252 h 547"/>
                    <a:gd name="T82" fmla="*/ 303 w 377"/>
                    <a:gd name="T83" fmla="*/ 258 h 547"/>
                    <a:gd name="T84" fmla="*/ 338 w 377"/>
                    <a:gd name="T85" fmla="*/ 282 h 547"/>
                    <a:gd name="T86" fmla="*/ 317 w 377"/>
                    <a:gd name="T87" fmla="*/ 312 h 547"/>
                    <a:gd name="T88" fmla="*/ 305 w 377"/>
                    <a:gd name="T89" fmla="*/ 310 h 547"/>
                    <a:gd name="T90" fmla="*/ 303 w 377"/>
                    <a:gd name="T91" fmla="*/ 316 h 547"/>
                    <a:gd name="T92" fmla="*/ 320 w 377"/>
                    <a:gd name="T93" fmla="*/ 331 h 547"/>
                    <a:gd name="T94" fmla="*/ 320 w 377"/>
                    <a:gd name="T95" fmla="*/ 376 h 547"/>
                    <a:gd name="T96" fmla="*/ 299 w 377"/>
                    <a:gd name="T97" fmla="*/ 392 h 547"/>
                    <a:gd name="T98" fmla="*/ 269 w 377"/>
                    <a:gd name="T99" fmla="*/ 397 h 547"/>
                    <a:gd name="T100" fmla="*/ 239 w 377"/>
                    <a:gd name="T101" fmla="*/ 388 h 547"/>
                    <a:gd name="T102" fmla="*/ 230 w 377"/>
                    <a:gd name="T103" fmla="*/ 375 h 547"/>
                    <a:gd name="T104" fmla="*/ 227 w 377"/>
                    <a:gd name="T105" fmla="*/ 378 h 547"/>
                    <a:gd name="T106" fmla="*/ 228 w 377"/>
                    <a:gd name="T107" fmla="*/ 393 h 547"/>
                    <a:gd name="T108" fmla="*/ 227 w 377"/>
                    <a:gd name="T109" fmla="*/ 466 h 547"/>
                    <a:gd name="T110" fmla="*/ 224 w 377"/>
                    <a:gd name="T111" fmla="*/ 531 h 547"/>
                    <a:gd name="T112" fmla="*/ 223 w 377"/>
                    <a:gd name="T113" fmla="*/ 545 h 547"/>
                    <a:gd name="T114" fmla="*/ 146 w 377"/>
                    <a:gd name="T115" fmla="*/ 537 h 547"/>
                    <a:gd name="T116" fmla="*/ 146 w 377"/>
                    <a:gd name="T117" fmla="*/ 483 h 547"/>
                    <a:gd name="T118" fmla="*/ 147 w 377"/>
                    <a:gd name="T119" fmla="*/ 440 h 547"/>
                    <a:gd name="T120" fmla="*/ 150 w 377"/>
                    <a:gd name="T121" fmla="*/ 383 h 547"/>
                    <a:gd name="T122" fmla="*/ 142 w 377"/>
                    <a:gd name="T123" fmla="*/ 379 h 547"/>
                    <a:gd name="T124" fmla="*/ 114 w 377"/>
                    <a:gd name="T125" fmla="*/ 389 h 54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377" h="547">
                      <a:moveTo>
                        <a:pt x="107" y="389"/>
                      </a:moveTo>
                      <a:cubicBezTo>
                        <a:pt x="103" y="389"/>
                        <a:pt x="100" y="388"/>
                        <a:pt x="96" y="387"/>
                      </a:cubicBezTo>
                      <a:cubicBezTo>
                        <a:pt x="90" y="385"/>
                        <a:pt x="85" y="381"/>
                        <a:pt x="80" y="376"/>
                      </a:cubicBezTo>
                      <a:cubicBezTo>
                        <a:pt x="75" y="370"/>
                        <a:pt x="73" y="362"/>
                        <a:pt x="72" y="354"/>
                      </a:cubicBezTo>
                      <a:cubicBezTo>
                        <a:pt x="72" y="345"/>
                        <a:pt x="75" y="337"/>
                        <a:pt x="80" y="329"/>
                      </a:cubicBezTo>
                      <a:cubicBezTo>
                        <a:pt x="81" y="326"/>
                        <a:pt x="83" y="325"/>
                        <a:pt x="86" y="323"/>
                      </a:cubicBezTo>
                      <a:cubicBezTo>
                        <a:pt x="87" y="322"/>
                        <a:pt x="87" y="322"/>
                        <a:pt x="88" y="319"/>
                      </a:cubicBezTo>
                      <a:cubicBezTo>
                        <a:pt x="84" y="318"/>
                        <a:pt x="80" y="318"/>
                        <a:pt x="77" y="321"/>
                      </a:cubicBezTo>
                      <a:cubicBezTo>
                        <a:pt x="76" y="322"/>
                        <a:pt x="73" y="322"/>
                        <a:pt x="71" y="323"/>
                      </a:cubicBezTo>
                      <a:cubicBezTo>
                        <a:pt x="63" y="324"/>
                        <a:pt x="56" y="323"/>
                        <a:pt x="48" y="321"/>
                      </a:cubicBezTo>
                      <a:cubicBezTo>
                        <a:pt x="47" y="321"/>
                        <a:pt x="46" y="320"/>
                        <a:pt x="44" y="320"/>
                      </a:cubicBezTo>
                      <a:cubicBezTo>
                        <a:pt x="35" y="318"/>
                        <a:pt x="28" y="314"/>
                        <a:pt x="22" y="308"/>
                      </a:cubicBezTo>
                      <a:cubicBezTo>
                        <a:pt x="15" y="302"/>
                        <a:pt x="11" y="295"/>
                        <a:pt x="9" y="286"/>
                      </a:cubicBezTo>
                      <a:cubicBezTo>
                        <a:pt x="7" y="281"/>
                        <a:pt x="5" y="276"/>
                        <a:pt x="4" y="270"/>
                      </a:cubicBezTo>
                      <a:cubicBezTo>
                        <a:pt x="3" y="266"/>
                        <a:pt x="2" y="262"/>
                        <a:pt x="1" y="258"/>
                      </a:cubicBezTo>
                      <a:cubicBezTo>
                        <a:pt x="0" y="253"/>
                        <a:pt x="1" y="249"/>
                        <a:pt x="2" y="245"/>
                      </a:cubicBezTo>
                      <a:cubicBezTo>
                        <a:pt x="5" y="237"/>
                        <a:pt x="7" y="230"/>
                        <a:pt x="12" y="224"/>
                      </a:cubicBezTo>
                      <a:cubicBezTo>
                        <a:pt x="15" y="220"/>
                        <a:pt x="18" y="218"/>
                        <a:pt x="21" y="215"/>
                      </a:cubicBezTo>
                      <a:cubicBezTo>
                        <a:pt x="22" y="214"/>
                        <a:pt x="23" y="214"/>
                        <a:pt x="23" y="213"/>
                      </a:cubicBezTo>
                      <a:cubicBezTo>
                        <a:pt x="29" y="211"/>
                        <a:pt x="36" y="211"/>
                        <a:pt x="42" y="213"/>
                      </a:cubicBezTo>
                      <a:cubicBezTo>
                        <a:pt x="44" y="213"/>
                        <a:pt x="46" y="213"/>
                        <a:pt x="47" y="211"/>
                      </a:cubicBezTo>
                      <a:cubicBezTo>
                        <a:pt x="47" y="210"/>
                        <a:pt x="47" y="210"/>
                        <a:pt x="47" y="210"/>
                      </a:cubicBezTo>
                      <a:cubicBezTo>
                        <a:pt x="43" y="208"/>
                        <a:pt x="41" y="205"/>
                        <a:pt x="39" y="202"/>
                      </a:cubicBezTo>
                      <a:cubicBezTo>
                        <a:pt x="36" y="197"/>
                        <a:pt x="33" y="192"/>
                        <a:pt x="30" y="187"/>
                      </a:cubicBezTo>
                      <a:cubicBezTo>
                        <a:pt x="28" y="182"/>
                        <a:pt x="25" y="177"/>
                        <a:pt x="24" y="171"/>
                      </a:cubicBezTo>
                      <a:cubicBezTo>
                        <a:pt x="24" y="170"/>
                        <a:pt x="24" y="169"/>
                        <a:pt x="23" y="168"/>
                      </a:cubicBezTo>
                      <a:cubicBezTo>
                        <a:pt x="17" y="151"/>
                        <a:pt x="17" y="134"/>
                        <a:pt x="21" y="117"/>
                      </a:cubicBezTo>
                      <a:cubicBezTo>
                        <a:pt x="22" y="115"/>
                        <a:pt x="22" y="114"/>
                        <a:pt x="22" y="113"/>
                      </a:cubicBezTo>
                      <a:cubicBezTo>
                        <a:pt x="23" y="107"/>
                        <a:pt x="26" y="103"/>
                        <a:pt x="30" y="98"/>
                      </a:cubicBezTo>
                      <a:cubicBezTo>
                        <a:pt x="33" y="95"/>
                        <a:pt x="36" y="92"/>
                        <a:pt x="40" y="90"/>
                      </a:cubicBezTo>
                      <a:cubicBezTo>
                        <a:pt x="41" y="89"/>
                        <a:pt x="42" y="88"/>
                        <a:pt x="43" y="87"/>
                      </a:cubicBezTo>
                      <a:cubicBezTo>
                        <a:pt x="48" y="82"/>
                        <a:pt x="55" y="80"/>
                        <a:pt x="63" y="80"/>
                      </a:cubicBezTo>
                      <a:cubicBezTo>
                        <a:pt x="65" y="80"/>
                        <a:pt x="68" y="80"/>
                        <a:pt x="70" y="80"/>
                      </a:cubicBezTo>
                      <a:cubicBezTo>
                        <a:pt x="77" y="80"/>
                        <a:pt x="82" y="82"/>
                        <a:pt x="87" y="86"/>
                      </a:cubicBezTo>
                      <a:cubicBezTo>
                        <a:pt x="91" y="88"/>
                        <a:pt x="93" y="90"/>
                        <a:pt x="94" y="94"/>
                      </a:cubicBezTo>
                      <a:cubicBezTo>
                        <a:pt x="96" y="99"/>
                        <a:pt x="99" y="101"/>
                        <a:pt x="102" y="104"/>
                      </a:cubicBezTo>
                      <a:cubicBezTo>
                        <a:pt x="103" y="103"/>
                        <a:pt x="105" y="102"/>
                        <a:pt x="106" y="101"/>
                      </a:cubicBezTo>
                      <a:cubicBezTo>
                        <a:pt x="106" y="98"/>
                        <a:pt x="104" y="96"/>
                        <a:pt x="102" y="94"/>
                      </a:cubicBezTo>
                      <a:cubicBezTo>
                        <a:pt x="98" y="90"/>
                        <a:pt x="98" y="86"/>
                        <a:pt x="98" y="81"/>
                      </a:cubicBezTo>
                      <a:cubicBezTo>
                        <a:pt x="99" y="74"/>
                        <a:pt x="99" y="67"/>
                        <a:pt x="102" y="60"/>
                      </a:cubicBezTo>
                      <a:cubicBezTo>
                        <a:pt x="104" y="56"/>
                        <a:pt x="104" y="51"/>
                        <a:pt x="106" y="47"/>
                      </a:cubicBezTo>
                      <a:cubicBezTo>
                        <a:pt x="108" y="40"/>
                        <a:pt x="112" y="34"/>
                        <a:pt x="115" y="28"/>
                      </a:cubicBezTo>
                      <a:cubicBezTo>
                        <a:pt x="118" y="24"/>
                        <a:pt x="121" y="21"/>
                        <a:pt x="125" y="18"/>
                      </a:cubicBezTo>
                      <a:cubicBezTo>
                        <a:pt x="129" y="14"/>
                        <a:pt x="134" y="11"/>
                        <a:pt x="138" y="8"/>
                      </a:cubicBezTo>
                      <a:cubicBezTo>
                        <a:pt x="144" y="4"/>
                        <a:pt x="150" y="3"/>
                        <a:pt x="157" y="3"/>
                      </a:cubicBezTo>
                      <a:cubicBezTo>
                        <a:pt x="157" y="3"/>
                        <a:pt x="158" y="3"/>
                        <a:pt x="159" y="3"/>
                      </a:cubicBezTo>
                      <a:cubicBezTo>
                        <a:pt x="166" y="0"/>
                        <a:pt x="173" y="1"/>
                        <a:pt x="179" y="0"/>
                      </a:cubicBezTo>
                      <a:cubicBezTo>
                        <a:pt x="185" y="0"/>
                        <a:pt x="190" y="1"/>
                        <a:pt x="195" y="3"/>
                      </a:cubicBezTo>
                      <a:cubicBezTo>
                        <a:pt x="200" y="4"/>
                        <a:pt x="204" y="7"/>
                        <a:pt x="208" y="10"/>
                      </a:cubicBezTo>
                      <a:cubicBezTo>
                        <a:pt x="211" y="12"/>
                        <a:pt x="214" y="14"/>
                        <a:pt x="217" y="16"/>
                      </a:cubicBezTo>
                      <a:cubicBezTo>
                        <a:pt x="219" y="18"/>
                        <a:pt x="220" y="19"/>
                        <a:pt x="222" y="21"/>
                      </a:cubicBezTo>
                      <a:cubicBezTo>
                        <a:pt x="227" y="29"/>
                        <a:pt x="231" y="37"/>
                        <a:pt x="234" y="46"/>
                      </a:cubicBezTo>
                      <a:cubicBezTo>
                        <a:pt x="234" y="48"/>
                        <a:pt x="235" y="49"/>
                        <a:pt x="235" y="51"/>
                      </a:cubicBezTo>
                      <a:cubicBezTo>
                        <a:pt x="236" y="62"/>
                        <a:pt x="237" y="74"/>
                        <a:pt x="235" y="85"/>
                      </a:cubicBezTo>
                      <a:cubicBezTo>
                        <a:pt x="235" y="87"/>
                        <a:pt x="234" y="89"/>
                        <a:pt x="234" y="92"/>
                      </a:cubicBezTo>
                      <a:cubicBezTo>
                        <a:pt x="233" y="93"/>
                        <a:pt x="233" y="94"/>
                        <a:pt x="233" y="95"/>
                      </a:cubicBezTo>
                      <a:cubicBezTo>
                        <a:pt x="232" y="97"/>
                        <a:pt x="233" y="99"/>
                        <a:pt x="235" y="99"/>
                      </a:cubicBezTo>
                      <a:cubicBezTo>
                        <a:pt x="237" y="100"/>
                        <a:pt x="239" y="99"/>
                        <a:pt x="239" y="96"/>
                      </a:cubicBezTo>
                      <a:cubicBezTo>
                        <a:pt x="240" y="91"/>
                        <a:pt x="243" y="87"/>
                        <a:pt x="246" y="83"/>
                      </a:cubicBezTo>
                      <a:cubicBezTo>
                        <a:pt x="256" y="71"/>
                        <a:pt x="268" y="67"/>
                        <a:pt x="282" y="70"/>
                      </a:cubicBezTo>
                      <a:cubicBezTo>
                        <a:pt x="283" y="70"/>
                        <a:pt x="283" y="70"/>
                        <a:pt x="284" y="70"/>
                      </a:cubicBezTo>
                      <a:cubicBezTo>
                        <a:pt x="290" y="70"/>
                        <a:pt x="293" y="74"/>
                        <a:pt x="296" y="78"/>
                      </a:cubicBezTo>
                      <a:cubicBezTo>
                        <a:pt x="298" y="80"/>
                        <a:pt x="300" y="81"/>
                        <a:pt x="301" y="83"/>
                      </a:cubicBezTo>
                      <a:cubicBezTo>
                        <a:pt x="304" y="88"/>
                        <a:pt x="306" y="93"/>
                        <a:pt x="304" y="98"/>
                      </a:cubicBezTo>
                      <a:cubicBezTo>
                        <a:pt x="302" y="107"/>
                        <a:pt x="297" y="114"/>
                        <a:pt x="291" y="121"/>
                      </a:cubicBezTo>
                      <a:cubicBezTo>
                        <a:pt x="290" y="122"/>
                        <a:pt x="289" y="124"/>
                        <a:pt x="289" y="126"/>
                      </a:cubicBezTo>
                      <a:cubicBezTo>
                        <a:pt x="289" y="128"/>
                        <a:pt x="291" y="130"/>
                        <a:pt x="293" y="129"/>
                      </a:cubicBezTo>
                      <a:cubicBezTo>
                        <a:pt x="293" y="128"/>
                        <a:pt x="294" y="128"/>
                        <a:pt x="294" y="128"/>
                      </a:cubicBezTo>
                      <a:cubicBezTo>
                        <a:pt x="301" y="122"/>
                        <a:pt x="309" y="122"/>
                        <a:pt x="318" y="122"/>
                      </a:cubicBezTo>
                      <a:cubicBezTo>
                        <a:pt x="320" y="122"/>
                        <a:pt x="323" y="123"/>
                        <a:pt x="325" y="122"/>
                      </a:cubicBezTo>
                      <a:cubicBezTo>
                        <a:pt x="333" y="122"/>
                        <a:pt x="340" y="125"/>
                        <a:pt x="347" y="128"/>
                      </a:cubicBezTo>
                      <a:cubicBezTo>
                        <a:pt x="351" y="131"/>
                        <a:pt x="355" y="134"/>
                        <a:pt x="358" y="137"/>
                      </a:cubicBezTo>
                      <a:cubicBezTo>
                        <a:pt x="360" y="139"/>
                        <a:pt x="362" y="142"/>
                        <a:pt x="364" y="145"/>
                      </a:cubicBezTo>
                      <a:cubicBezTo>
                        <a:pt x="371" y="152"/>
                        <a:pt x="374" y="161"/>
                        <a:pt x="375" y="171"/>
                      </a:cubicBezTo>
                      <a:cubicBezTo>
                        <a:pt x="375" y="174"/>
                        <a:pt x="376" y="177"/>
                        <a:pt x="376" y="180"/>
                      </a:cubicBezTo>
                      <a:cubicBezTo>
                        <a:pt x="377" y="191"/>
                        <a:pt x="376" y="202"/>
                        <a:pt x="372" y="212"/>
                      </a:cubicBezTo>
                      <a:cubicBezTo>
                        <a:pt x="370" y="217"/>
                        <a:pt x="368" y="221"/>
                        <a:pt x="366" y="226"/>
                      </a:cubicBezTo>
                      <a:cubicBezTo>
                        <a:pt x="365" y="227"/>
                        <a:pt x="365" y="228"/>
                        <a:pt x="364" y="229"/>
                      </a:cubicBezTo>
                      <a:cubicBezTo>
                        <a:pt x="359" y="235"/>
                        <a:pt x="352" y="241"/>
                        <a:pt x="345" y="245"/>
                      </a:cubicBezTo>
                      <a:cubicBezTo>
                        <a:pt x="338" y="250"/>
                        <a:pt x="329" y="252"/>
                        <a:pt x="321" y="252"/>
                      </a:cubicBezTo>
                      <a:cubicBezTo>
                        <a:pt x="317" y="252"/>
                        <a:pt x="314" y="252"/>
                        <a:pt x="310" y="252"/>
                      </a:cubicBezTo>
                      <a:cubicBezTo>
                        <a:pt x="308" y="252"/>
                        <a:pt x="306" y="252"/>
                        <a:pt x="304" y="252"/>
                      </a:cubicBezTo>
                      <a:cubicBezTo>
                        <a:pt x="302" y="252"/>
                        <a:pt x="300" y="254"/>
                        <a:pt x="300" y="255"/>
                      </a:cubicBezTo>
                      <a:cubicBezTo>
                        <a:pt x="300" y="257"/>
                        <a:pt x="301" y="259"/>
                        <a:pt x="303" y="258"/>
                      </a:cubicBezTo>
                      <a:cubicBezTo>
                        <a:pt x="307" y="258"/>
                        <a:pt x="310" y="259"/>
                        <a:pt x="313" y="260"/>
                      </a:cubicBezTo>
                      <a:cubicBezTo>
                        <a:pt x="325" y="263"/>
                        <a:pt x="332" y="271"/>
                        <a:pt x="338" y="282"/>
                      </a:cubicBezTo>
                      <a:cubicBezTo>
                        <a:pt x="342" y="290"/>
                        <a:pt x="341" y="297"/>
                        <a:pt x="336" y="304"/>
                      </a:cubicBezTo>
                      <a:cubicBezTo>
                        <a:pt x="331" y="311"/>
                        <a:pt x="325" y="313"/>
                        <a:pt x="317" y="312"/>
                      </a:cubicBezTo>
                      <a:cubicBezTo>
                        <a:pt x="314" y="312"/>
                        <a:pt x="310" y="311"/>
                        <a:pt x="307" y="310"/>
                      </a:cubicBezTo>
                      <a:cubicBezTo>
                        <a:pt x="306" y="310"/>
                        <a:pt x="306" y="310"/>
                        <a:pt x="305" y="310"/>
                      </a:cubicBezTo>
                      <a:cubicBezTo>
                        <a:pt x="303" y="310"/>
                        <a:pt x="302" y="311"/>
                        <a:pt x="302" y="313"/>
                      </a:cubicBezTo>
                      <a:cubicBezTo>
                        <a:pt x="302" y="314"/>
                        <a:pt x="303" y="315"/>
                        <a:pt x="303" y="316"/>
                      </a:cubicBezTo>
                      <a:cubicBezTo>
                        <a:pt x="304" y="316"/>
                        <a:pt x="305" y="317"/>
                        <a:pt x="306" y="317"/>
                      </a:cubicBezTo>
                      <a:cubicBezTo>
                        <a:pt x="313" y="319"/>
                        <a:pt x="317" y="325"/>
                        <a:pt x="320" y="331"/>
                      </a:cubicBezTo>
                      <a:cubicBezTo>
                        <a:pt x="321" y="336"/>
                        <a:pt x="323" y="341"/>
                        <a:pt x="324" y="346"/>
                      </a:cubicBezTo>
                      <a:cubicBezTo>
                        <a:pt x="327" y="357"/>
                        <a:pt x="324" y="367"/>
                        <a:pt x="320" y="376"/>
                      </a:cubicBezTo>
                      <a:cubicBezTo>
                        <a:pt x="320" y="378"/>
                        <a:pt x="319" y="379"/>
                        <a:pt x="318" y="380"/>
                      </a:cubicBezTo>
                      <a:cubicBezTo>
                        <a:pt x="312" y="385"/>
                        <a:pt x="307" y="390"/>
                        <a:pt x="299" y="392"/>
                      </a:cubicBezTo>
                      <a:cubicBezTo>
                        <a:pt x="298" y="393"/>
                        <a:pt x="296" y="394"/>
                        <a:pt x="294" y="394"/>
                      </a:cubicBezTo>
                      <a:cubicBezTo>
                        <a:pt x="286" y="398"/>
                        <a:pt x="278" y="399"/>
                        <a:pt x="269" y="397"/>
                      </a:cubicBezTo>
                      <a:cubicBezTo>
                        <a:pt x="264" y="396"/>
                        <a:pt x="259" y="395"/>
                        <a:pt x="254" y="394"/>
                      </a:cubicBezTo>
                      <a:cubicBezTo>
                        <a:pt x="249" y="392"/>
                        <a:pt x="244" y="391"/>
                        <a:pt x="239" y="388"/>
                      </a:cubicBezTo>
                      <a:cubicBezTo>
                        <a:pt x="236" y="386"/>
                        <a:pt x="232" y="384"/>
                        <a:pt x="234" y="379"/>
                      </a:cubicBezTo>
                      <a:cubicBezTo>
                        <a:pt x="232" y="378"/>
                        <a:pt x="231" y="376"/>
                        <a:pt x="230" y="375"/>
                      </a:cubicBezTo>
                      <a:cubicBezTo>
                        <a:pt x="229" y="376"/>
                        <a:pt x="228" y="376"/>
                        <a:pt x="228" y="376"/>
                      </a:cubicBezTo>
                      <a:cubicBezTo>
                        <a:pt x="228" y="376"/>
                        <a:pt x="228" y="377"/>
                        <a:pt x="227" y="378"/>
                      </a:cubicBezTo>
                      <a:cubicBezTo>
                        <a:pt x="224" y="380"/>
                        <a:pt x="225" y="383"/>
                        <a:pt x="227" y="386"/>
                      </a:cubicBezTo>
                      <a:cubicBezTo>
                        <a:pt x="228" y="388"/>
                        <a:pt x="228" y="390"/>
                        <a:pt x="228" y="393"/>
                      </a:cubicBezTo>
                      <a:cubicBezTo>
                        <a:pt x="228" y="406"/>
                        <a:pt x="229" y="419"/>
                        <a:pt x="228" y="432"/>
                      </a:cubicBezTo>
                      <a:cubicBezTo>
                        <a:pt x="227" y="443"/>
                        <a:pt x="228" y="455"/>
                        <a:pt x="227" y="466"/>
                      </a:cubicBezTo>
                      <a:cubicBezTo>
                        <a:pt x="227" y="478"/>
                        <a:pt x="227" y="489"/>
                        <a:pt x="227" y="501"/>
                      </a:cubicBezTo>
                      <a:cubicBezTo>
                        <a:pt x="226" y="511"/>
                        <a:pt x="225" y="521"/>
                        <a:pt x="224" y="531"/>
                      </a:cubicBezTo>
                      <a:cubicBezTo>
                        <a:pt x="224" y="534"/>
                        <a:pt x="224" y="537"/>
                        <a:pt x="224" y="540"/>
                      </a:cubicBezTo>
                      <a:cubicBezTo>
                        <a:pt x="224" y="542"/>
                        <a:pt x="223" y="543"/>
                        <a:pt x="223" y="545"/>
                      </a:cubicBezTo>
                      <a:cubicBezTo>
                        <a:pt x="197" y="547"/>
                        <a:pt x="172" y="544"/>
                        <a:pt x="146" y="542"/>
                      </a:cubicBezTo>
                      <a:cubicBezTo>
                        <a:pt x="146" y="540"/>
                        <a:pt x="146" y="539"/>
                        <a:pt x="146" y="537"/>
                      </a:cubicBezTo>
                      <a:cubicBezTo>
                        <a:pt x="146" y="524"/>
                        <a:pt x="146" y="511"/>
                        <a:pt x="146" y="497"/>
                      </a:cubicBezTo>
                      <a:cubicBezTo>
                        <a:pt x="146" y="493"/>
                        <a:pt x="146" y="488"/>
                        <a:pt x="146" y="483"/>
                      </a:cubicBezTo>
                      <a:cubicBezTo>
                        <a:pt x="146" y="476"/>
                        <a:pt x="146" y="469"/>
                        <a:pt x="147" y="462"/>
                      </a:cubicBezTo>
                      <a:cubicBezTo>
                        <a:pt x="148" y="455"/>
                        <a:pt x="148" y="448"/>
                        <a:pt x="147" y="440"/>
                      </a:cubicBezTo>
                      <a:cubicBezTo>
                        <a:pt x="147" y="430"/>
                        <a:pt x="149" y="419"/>
                        <a:pt x="149" y="408"/>
                      </a:cubicBezTo>
                      <a:cubicBezTo>
                        <a:pt x="150" y="400"/>
                        <a:pt x="150" y="392"/>
                        <a:pt x="150" y="383"/>
                      </a:cubicBezTo>
                      <a:cubicBezTo>
                        <a:pt x="150" y="382"/>
                        <a:pt x="150" y="381"/>
                        <a:pt x="150" y="380"/>
                      </a:cubicBezTo>
                      <a:cubicBezTo>
                        <a:pt x="148" y="377"/>
                        <a:pt x="144" y="376"/>
                        <a:pt x="142" y="379"/>
                      </a:cubicBezTo>
                      <a:cubicBezTo>
                        <a:pt x="138" y="385"/>
                        <a:pt x="132" y="387"/>
                        <a:pt x="125" y="388"/>
                      </a:cubicBezTo>
                      <a:cubicBezTo>
                        <a:pt x="121" y="388"/>
                        <a:pt x="118" y="389"/>
                        <a:pt x="114" y="389"/>
                      </a:cubicBezTo>
                      <a:cubicBezTo>
                        <a:pt x="112" y="390"/>
                        <a:pt x="109" y="390"/>
                        <a:pt x="107" y="389"/>
                      </a:cubicBezTo>
                      <a:close/>
                    </a:path>
                  </a:pathLst>
                </a:custGeom>
                <a:solidFill>
                  <a:srgbClr val="00B05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500" name="Freeform 88"/>
                <p:cNvSpPr>
                  <a:spLocks/>
                </p:cNvSpPr>
                <p:nvPr/>
              </p:nvSpPr>
              <p:spPr bwMode="auto">
                <a:xfrm>
                  <a:off x="1733" y="3911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0" y="0"/>
                        <a:pt x="0" y="0"/>
                        <a:pt x="0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501" name="Freeform 89"/>
                <p:cNvSpPr>
                  <a:spLocks/>
                </p:cNvSpPr>
                <p:nvPr/>
              </p:nvSpPr>
              <p:spPr bwMode="auto">
                <a:xfrm>
                  <a:off x="1733" y="3910"/>
                  <a:ext cx="0" cy="1"/>
                </a:xfrm>
                <a:custGeom>
                  <a:avLst/>
                  <a:gdLst>
                    <a:gd name="T0" fmla="*/ 0 w 1"/>
                    <a:gd name="T1" fmla="*/ 0 h 1"/>
                    <a:gd name="T2" fmla="*/ 1 w 1"/>
                    <a:gd name="T3" fmla="*/ 0 h 1"/>
                    <a:gd name="T4" fmla="*/ 1 w 1"/>
                    <a:gd name="T5" fmla="*/ 1 h 1"/>
                    <a:gd name="T6" fmla="*/ 0 w 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" h="1">
                      <a:moveTo>
                        <a:pt x="0" y="0"/>
                      </a:moveTo>
                      <a:cubicBezTo>
                        <a:pt x="0" y="0"/>
                        <a:pt x="0" y="0"/>
                        <a:pt x="1" y="0"/>
                      </a:cubicBezTo>
                      <a:cubicBezTo>
                        <a:pt x="1" y="0"/>
                        <a:pt x="1" y="1"/>
                        <a:pt x="1" y="1"/>
                      </a:cubicBezTo>
                      <a:cubicBezTo>
                        <a:pt x="1" y="1"/>
                        <a:pt x="0" y="1"/>
                        <a:pt x="0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502" name="Freeform 90"/>
                <p:cNvSpPr>
                  <a:spLocks/>
                </p:cNvSpPr>
                <p:nvPr/>
              </p:nvSpPr>
              <p:spPr bwMode="auto">
                <a:xfrm>
                  <a:off x="1670" y="3912"/>
                  <a:ext cx="5" cy="2"/>
                </a:xfrm>
                <a:custGeom>
                  <a:avLst/>
                  <a:gdLst>
                    <a:gd name="T0" fmla="*/ 6 w 6"/>
                    <a:gd name="T1" fmla="*/ 1 h 2"/>
                    <a:gd name="T2" fmla="*/ 0 w 6"/>
                    <a:gd name="T3" fmla="*/ 1 h 2"/>
                    <a:gd name="T4" fmla="*/ 6 w 6"/>
                    <a:gd name="T5" fmla="*/ 1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6" h="2">
                      <a:moveTo>
                        <a:pt x="6" y="1"/>
                      </a:moveTo>
                      <a:cubicBezTo>
                        <a:pt x="3" y="2"/>
                        <a:pt x="3" y="2"/>
                        <a:pt x="0" y="1"/>
                      </a:cubicBezTo>
                      <a:cubicBezTo>
                        <a:pt x="2" y="1"/>
                        <a:pt x="4" y="0"/>
                        <a:pt x="6" y="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503" name="Freeform 91"/>
                <p:cNvSpPr>
                  <a:spLocks/>
                </p:cNvSpPr>
                <p:nvPr/>
              </p:nvSpPr>
              <p:spPr bwMode="auto">
                <a:xfrm>
                  <a:off x="1670" y="3913"/>
                  <a:ext cx="0" cy="1"/>
                </a:xfrm>
                <a:custGeom>
                  <a:avLst/>
                  <a:gdLst>
                    <a:gd name="T0" fmla="*/ 0 h 1"/>
                    <a:gd name="T1" fmla="*/ 0 h 1"/>
                    <a:gd name="T2" fmla="*/ 0 h 1"/>
                    <a:gd name="T3" fmla="*/ 1 h 1"/>
                    <a:gd name="T4" fmla="*/ 0 h 1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</a:cxnLst>
                  <a:rect l="0" t="0" r="r" b="b"/>
                  <a:pathLst>
                    <a:path h="1">
                      <a:moveTo>
                        <a:pt x="0" y="0"/>
                      </a:move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0" y="0"/>
                        <a:pt x="0" y="0"/>
                        <a:pt x="0" y="1"/>
                      </a:cubicBezTo>
                      <a:cubicBezTo>
                        <a:pt x="0" y="1"/>
                        <a:pt x="0" y="0"/>
                        <a:pt x="0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504" name="Freeform 92"/>
                <p:cNvSpPr>
                  <a:spLocks/>
                </p:cNvSpPr>
                <p:nvPr/>
              </p:nvSpPr>
              <p:spPr bwMode="auto">
                <a:xfrm>
                  <a:off x="1670" y="39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0" y="0"/>
                        <a:pt x="0" y="0"/>
                        <a:pt x="0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505" name="Freeform 93"/>
                <p:cNvSpPr>
                  <a:spLocks/>
                </p:cNvSpPr>
                <p:nvPr/>
              </p:nvSpPr>
              <p:spPr bwMode="auto">
                <a:xfrm>
                  <a:off x="1666" y="3913"/>
                  <a:ext cx="4" cy="1"/>
                </a:xfrm>
                <a:custGeom>
                  <a:avLst/>
                  <a:gdLst>
                    <a:gd name="T0" fmla="*/ 5 w 5"/>
                    <a:gd name="T1" fmla="*/ 0 h 1"/>
                    <a:gd name="T2" fmla="*/ 0 w 5"/>
                    <a:gd name="T3" fmla="*/ 1 h 1"/>
                    <a:gd name="T4" fmla="*/ 5 w 5"/>
                    <a:gd name="T5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cubicBezTo>
                        <a:pt x="3" y="1"/>
                        <a:pt x="2" y="1"/>
                        <a:pt x="0" y="1"/>
                      </a:cubicBezTo>
                      <a:cubicBezTo>
                        <a:pt x="2" y="1"/>
                        <a:pt x="3" y="1"/>
                        <a:pt x="5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506" name="Freeform 94"/>
                <p:cNvSpPr>
                  <a:spLocks/>
                </p:cNvSpPr>
                <p:nvPr/>
              </p:nvSpPr>
              <p:spPr bwMode="auto">
                <a:xfrm>
                  <a:off x="1627" y="3725"/>
                  <a:ext cx="43" cy="45"/>
                </a:xfrm>
                <a:custGeom>
                  <a:avLst/>
                  <a:gdLst>
                    <a:gd name="T0" fmla="*/ 6 w 53"/>
                    <a:gd name="T1" fmla="*/ 0 h 54"/>
                    <a:gd name="T2" fmla="*/ 19 w 53"/>
                    <a:gd name="T3" fmla="*/ 1 h 54"/>
                    <a:gd name="T4" fmla="*/ 48 w 53"/>
                    <a:gd name="T5" fmla="*/ 3 h 54"/>
                    <a:gd name="T6" fmla="*/ 51 w 53"/>
                    <a:gd name="T7" fmla="*/ 4 h 54"/>
                    <a:gd name="T8" fmla="*/ 52 w 53"/>
                    <a:gd name="T9" fmla="*/ 9 h 54"/>
                    <a:gd name="T10" fmla="*/ 52 w 53"/>
                    <a:gd name="T11" fmla="*/ 52 h 54"/>
                    <a:gd name="T12" fmla="*/ 43 w 53"/>
                    <a:gd name="T13" fmla="*/ 53 h 54"/>
                    <a:gd name="T14" fmla="*/ 2 w 53"/>
                    <a:gd name="T15" fmla="*/ 49 h 54"/>
                    <a:gd name="T16" fmla="*/ 0 w 53"/>
                    <a:gd name="T17" fmla="*/ 49 h 54"/>
                    <a:gd name="T18" fmla="*/ 0 w 53"/>
                    <a:gd name="T19" fmla="*/ 46 h 54"/>
                    <a:gd name="T20" fmla="*/ 1 w 53"/>
                    <a:gd name="T21" fmla="*/ 1 h 54"/>
                    <a:gd name="T22" fmla="*/ 2 w 53"/>
                    <a:gd name="T23" fmla="*/ 0 h 54"/>
                    <a:gd name="T24" fmla="*/ 6 w 53"/>
                    <a:gd name="T25" fmla="*/ 0 h 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</a:cxnLst>
                  <a:rect l="0" t="0" r="r" b="b"/>
                  <a:pathLst>
                    <a:path w="53" h="54">
                      <a:moveTo>
                        <a:pt x="6" y="0"/>
                      </a:moveTo>
                      <a:cubicBezTo>
                        <a:pt x="11" y="0"/>
                        <a:pt x="15" y="0"/>
                        <a:pt x="19" y="1"/>
                      </a:cubicBezTo>
                      <a:cubicBezTo>
                        <a:pt x="29" y="2"/>
                        <a:pt x="39" y="2"/>
                        <a:pt x="48" y="3"/>
                      </a:cubicBezTo>
                      <a:cubicBezTo>
                        <a:pt x="49" y="4"/>
                        <a:pt x="50" y="4"/>
                        <a:pt x="51" y="4"/>
                      </a:cubicBezTo>
                      <a:cubicBezTo>
                        <a:pt x="52" y="6"/>
                        <a:pt x="52" y="8"/>
                        <a:pt x="52" y="9"/>
                      </a:cubicBezTo>
                      <a:cubicBezTo>
                        <a:pt x="53" y="24"/>
                        <a:pt x="53" y="38"/>
                        <a:pt x="52" y="52"/>
                      </a:cubicBezTo>
                      <a:cubicBezTo>
                        <a:pt x="49" y="54"/>
                        <a:pt x="46" y="53"/>
                        <a:pt x="43" y="53"/>
                      </a:cubicBezTo>
                      <a:cubicBezTo>
                        <a:pt x="30" y="52"/>
                        <a:pt x="16" y="51"/>
                        <a:pt x="2" y="49"/>
                      </a:cubicBezTo>
                      <a:cubicBezTo>
                        <a:pt x="1" y="49"/>
                        <a:pt x="1" y="49"/>
                        <a:pt x="0" y="49"/>
                      </a:cubicBezTo>
                      <a:cubicBezTo>
                        <a:pt x="0" y="47"/>
                        <a:pt x="0" y="46"/>
                        <a:pt x="0" y="46"/>
                      </a:cubicBezTo>
                      <a:cubicBezTo>
                        <a:pt x="0" y="31"/>
                        <a:pt x="0" y="16"/>
                        <a:pt x="1" y="1"/>
                      </a:cubicBezTo>
                      <a:cubicBezTo>
                        <a:pt x="1" y="1"/>
                        <a:pt x="1" y="0"/>
                        <a:pt x="2" y="0"/>
                      </a:cubicBezTo>
                      <a:cubicBezTo>
                        <a:pt x="3" y="0"/>
                        <a:pt x="5" y="0"/>
                        <a:pt x="6" y="0"/>
                      </a:cubicBezTo>
                      <a:close/>
                    </a:path>
                  </a:pathLst>
                </a:custGeom>
                <a:solidFill>
                  <a:srgbClr val="66CCFF"/>
                </a:soli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507" name="Freeform 95"/>
                <p:cNvSpPr>
                  <a:spLocks/>
                </p:cNvSpPr>
                <p:nvPr/>
              </p:nvSpPr>
              <p:spPr bwMode="auto">
                <a:xfrm>
                  <a:off x="1625" y="3772"/>
                  <a:ext cx="45" cy="42"/>
                </a:xfrm>
                <a:custGeom>
                  <a:avLst/>
                  <a:gdLst>
                    <a:gd name="T0" fmla="*/ 1 w 55"/>
                    <a:gd name="T1" fmla="*/ 44 h 51"/>
                    <a:gd name="T2" fmla="*/ 1 w 55"/>
                    <a:gd name="T3" fmla="*/ 26 h 51"/>
                    <a:gd name="T4" fmla="*/ 2 w 55"/>
                    <a:gd name="T5" fmla="*/ 0 h 51"/>
                    <a:gd name="T6" fmla="*/ 53 w 55"/>
                    <a:gd name="T7" fmla="*/ 2 h 51"/>
                    <a:gd name="T8" fmla="*/ 54 w 55"/>
                    <a:gd name="T9" fmla="*/ 26 h 51"/>
                    <a:gd name="T10" fmla="*/ 53 w 55"/>
                    <a:gd name="T11" fmla="*/ 51 h 51"/>
                    <a:gd name="T12" fmla="*/ 1 w 55"/>
                    <a:gd name="T13" fmla="*/ 48 h 51"/>
                    <a:gd name="T14" fmla="*/ 1 w 55"/>
                    <a:gd name="T15" fmla="*/ 44 h 5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55" h="51">
                      <a:moveTo>
                        <a:pt x="1" y="44"/>
                      </a:moveTo>
                      <a:cubicBezTo>
                        <a:pt x="2" y="38"/>
                        <a:pt x="2" y="32"/>
                        <a:pt x="1" y="26"/>
                      </a:cubicBezTo>
                      <a:cubicBezTo>
                        <a:pt x="0" y="21"/>
                        <a:pt x="1" y="4"/>
                        <a:pt x="2" y="0"/>
                      </a:cubicBezTo>
                      <a:cubicBezTo>
                        <a:pt x="19" y="0"/>
                        <a:pt x="36" y="1"/>
                        <a:pt x="53" y="2"/>
                      </a:cubicBezTo>
                      <a:cubicBezTo>
                        <a:pt x="55" y="10"/>
                        <a:pt x="54" y="18"/>
                        <a:pt x="54" y="26"/>
                      </a:cubicBezTo>
                      <a:cubicBezTo>
                        <a:pt x="54" y="34"/>
                        <a:pt x="53" y="42"/>
                        <a:pt x="53" y="51"/>
                      </a:cubicBezTo>
                      <a:cubicBezTo>
                        <a:pt x="35" y="49"/>
                        <a:pt x="19" y="47"/>
                        <a:pt x="1" y="48"/>
                      </a:cubicBezTo>
                      <a:cubicBezTo>
                        <a:pt x="1" y="46"/>
                        <a:pt x="1" y="45"/>
                        <a:pt x="1" y="44"/>
                      </a:cubicBezTo>
                      <a:close/>
                    </a:path>
                  </a:pathLst>
                </a:custGeom>
                <a:solidFill>
                  <a:srgbClr val="66CC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508" name="Freeform 96"/>
                <p:cNvSpPr>
                  <a:spLocks/>
                </p:cNvSpPr>
                <p:nvPr/>
              </p:nvSpPr>
              <p:spPr bwMode="auto">
                <a:xfrm>
                  <a:off x="1572" y="3768"/>
                  <a:ext cx="50" cy="45"/>
                </a:xfrm>
                <a:custGeom>
                  <a:avLst/>
                  <a:gdLst>
                    <a:gd name="T0" fmla="*/ 60 w 61"/>
                    <a:gd name="T1" fmla="*/ 53 h 54"/>
                    <a:gd name="T2" fmla="*/ 2 w 61"/>
                    <a:gd name="T3" fmla="*/ 52 h 54"/>
                    <a:gd name="T4" fmla="*/ 1 w 61"/>
                    <a:gd name="T5" fmla="*/ 47 h 54"/>
                    <a:gd name="T6" fmla="*/ 2 w 61"/>
                    <a:gd name="T7" fmla="*/ 19 h 54"/>
                    <a:gd name="T8" fmla="*/ 2 w 61"/>
                    <a:gd name="T9" fmla="*/ 7 h 54"/>
                    <a:gd name="T10" fmla="*/ 2 w 61"/>
                    <a:gd name="T11" fmla="*/ 1 h 54"/>
                    <a:gd name="T12" fmla="*/ 60 w 61"/>
                    <a:gd name="T13" fmla="*/ 4 h 54"/>
                    <a:gd name="T14" fmla="*/ 61 w 61"/>
                    <a:gd name="T15" fmla="*/ 6 h 54"/>
                    <a:gd name="T16" fmla="*/ 60 w 61"/>
                    <a:gd name="T17" fmla="*/ 53 h 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</a:cxnLst>
                  <a:rect l="0" t="0" r="r" b="b"/>
                  <a:pathLst>
                    <a:path w="61" h="54">
                      <a:moveTo>
                        <a:pt x="60" y="53"/>
                      </a:moveTo>
                      <a:cubicBezTo>
                        <a:pt x="40" y="54"/>
                        <a:pt x="21" y="51"/>
                        <a:pt x="2" y="52"/>
                      </a:cubicBezTo>
                      <a:cubicBezTo>
                        <a:pt x="2" y="50"/>
                        <a:pt x="1" y="48"/>
                        <a:pt x="1" y="47"/>
                      </a:cubicBezTo>
                      <a:cubicBezTo>
                        <a:pt x="1" y="38"/>
                        <a:pt x="0" y="29"/>
                        <a:pt x="2" y="19"/>
                      </a:cubicBezTo>
                      <a:cubicBezTo>
                        <a:pt x="2" y="15"/>
                        <a:pt x="2" y="11"/>
                        <a:pt x="2" y="7"/>
                      </a:cubicBezTo>
                      <a:cubicBezTo>
                        <a:pt x="2" y="5"/>
                        <a:pt x="2" y="4"/>
                        <a:pt x="2" y="1"/>
                      </a:cubicBezTo>
                      <a:cubicBezTo>
                        <a:pt x="22" y="0"/>
                        <a:pt x="41" y="3"/>
                        <a:pt x="60" y="4"/>
                      </a:cubicBezTo>
                      <a:cubicBezTo>
                        <a:pt x="60" y="5"/>
                        <a:pt x="61" y="6"/>
                        <a:pt x="61" y="6"/>
                      </a:cubicBezTo>
                      <a:cubicBezTo>
                        <a:pt x="60" y="21"/>
                        <a:pt x="60" y="37"/>
                        <a:pt x="60" y="53"/>
                      </a:cubicBezTo>
                      <a:close/>
                    </a:path>
                  </a:pathLst>
                </a:custGeom>
                <a:solidFill>
                  <a:srgbClr val="66CCFF"/>
                </a:soli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509" name="Freeform 97"/>
                <p:cNvSpPr>
                  <a:spLocks/>
                </p:cNvSpPr>
                <p:nvPr/>
              </p:nvSpPr>
              <p:spPr bwMode="auto">
                <a:xfrm>
                  <a:off x="1573" y="3723"/>
                  <a:ext cx="50" cy="42"/>
                </a:xfrm>
                <a:custGeom>
                  <a:avLst/>
                  <a:gdLst>
                    <a:gd name="T0" fmla="*/ 0 w 61"/>
                    <a:gd name="T1" fmla="*/ 3 h 51"/>
                    <a:gd name="T2" fmla="*/ 9 w 61"/>
                    <a:gd name="T3" fmla="*/ 1 h 51"/>
                    <a:gd name="T4" fmla="*/ 34 w 61"/>
                    <a:gd name="T5" fmla="*/ 0 h 51"/>
                    <a:gd name="T6" fmla="*/ 60 w 61"/>
                    <a:gd name="T7" fmla="*/ 2 h 51"/>
                    <a:gd name="T8" fmla="*/ 61 w 61"/>
                    <a:gd name="T9" fmla="*/ 15 h 51"/>
                    <a:gd name="T10" fmla="*/ 60 w 61"/>
                    <a:gd name="T11" fmla="*/ 46 h 51"/>
                    <a:gd name="T12" fmla="*/ 60 w 61"/>
                    <a:gd name="T13" fmla="*/ 49 h 51"/>
                    <a:gd name="T14" fmla="*/ 55 w 61"/>
                    <a:gd name="T15" fmla="*/ 50 h 51"/>
                    <a:gd name="T16" fmla="*/ 36 w 61"/>
                    <a:gd name="T17" fmla="*/ 49 h 51"/>
                    <a:gd name="T18" fmla="*/ 4 w 61"/>
                    <a:gd name="T19" fmla="*/ 46 h 51"/>
                    <a:gd name="T20" fmla="*/ 2 w 61"/>
                    <a:gd name="T21" fmla="*/ 46 h 51"/>
                    <a:gd name="T22" fmla="*/ 1 w 61"/>
                    <a:gd name="T23" fmla="*/ 35 h 51"/>
                    <a:gd name="T24" fmla="*/ 1 w 61"/>
                    <a:gd name="T25" fmla="*/ 24 h 51"/>
                    <a:gd name="T26" fmla="*/ 0 w 61"/>
                    <a:gd name="T27" fmla="*/ 14 h 51"/>
                    <a:gd name="T28" fmla="*/ 0 w 61"/>
                    <a:gd name="T29" fmla="*/ 3 h 5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</a:cxnLst>
                  <a:rect l="0" t="0" r="r" b="b"/>
                  <a:pathLst>
                    <a:path w="61" h="51">
                      <a:moveTo>
                        <a:pt x="0" y="3"/>
                      </a:moveTo>
                      <a:cubicBezTo>
                        <a:pt x="3" y="1"/>
                        <a:pt x="6" y="1"/>
                        <a:pt x="9" y="1"/>
                      </a:cubicBezTo>
                      <a:cubicBezTo>
                        <a:pt x="17" y="2"/>
                        <a:pt x="25" y="1"/>
                        <a:pt x="34" y="0"/>
                      </a:cubicBezTo>
                      <a:cubicBezTo>
                        <a:pt x="43" y="0"/>
                        <a:pt x="53" y="0"/>
                        <a:pt x="60" y="2"/>
                      </a:cubicBezTo>
                      <a:cubicBezTo>
                        <a:pt x="61" y="6"/>
                        <a:pt x="61" y="11"/>
                        <a:pt x="61" y="15"/>
                      </a:cubicBezTo>
                      <a:cubicBezTo>
                        <a:pt x="61" y="25"/>
                        <a:pt x="60" y="36"/>
                        <a:pt x="60" y="46"/>
                      </a:cubicBezTo>
                      <a:cubicBezTo>
                        <a:pt x="60" y="47"/>
                        <a:pt x="60" y="48"/>
                        <a:pt x="60" y="49"/>
                      </a:cubicBezTo>
                      <a:cubicBezTo>
                        <a:pt x="58" y="51"/>
                        <a:pt x="56" y="51"/>
                        <a:pt x="55" y="50"/>
                      </a:cubicBezTo>
                      <a:cubicBezTo>
                        <a:pt x="49" y="50"/>
                        <a:pt x="42" y="49"/>
                        <a:pt x="36" y="49"/>
                      </a:cubicBezTo>
                      <a:cubicBezTo>
                        <a:pt x="26" y="48"/>
                        <a:pt x="15" y="47"/>
                        <a:pt x="4" y="46"/>
                      </a:cubicBezTo>
                      <a:cubicBezTo>
                        <a:pt x="4" y="46"/>
                        <a:pt x="3" y="46"/>
                        <a:pt x="2" y="46"/>
                      </a:cubicBezTo>
                      <a:cubicBezTo>
                        <a:pt x="0" y="42"/>
                        <a:pt x="1" y="39"/>
                        <a:pt x="1" y="35"/>
                      </a:cubicBezTo>
                      <a:cubicBezTo>
                        <a:pt x="1" y="31"/>
                        <a:pt x="1" y="28"/>
                        <a:pt x="1" y="24"/>
                      </a:cubicBezTo>
                      <a:cubicBezTo>
                        <a:pt x="0" y="21"/>
                        <a:pt x="0" y="17"/>
                        <a:pt x="0" y="14"/>
                      </a:cubicBezTo>
                      <a:cubicBezTo>
                        <a:pt x="0" y="10"/>
                        <a:pt x="0" y="7"/>
                        <a:pt x="0" y="3"/>
                      </a:cubicBezTo>
                      <a:close/>
                    </a:path>
                  </a:pathLst>
                </a:custGeom>
                <a:solidFill>
                  <a:srgbClr val="66CCFF"/>
                </a:soli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510" name="Freeform 98"/>
                <p:cNvSpPr>
                  <a:spLocks noEditPoints="1"/>
                </p:cNvSpPr>
                <p:nvPr/>
              </p:nvSpPr>
              <p:spPr bwMode="auto">
                <a:xfrm>
                  <a:off x="1568" y="3719"/>
                  <a:ext cx="108" cy="102"/>
                </a:xfrm>
                <a:custGeom>
                  <a:avLst/>
                  <a:gdLst>
                    <a:gd name="T0" fmla="*/ 73 w 131"/>
                    <a:gd name="T1" fmla="*/ 56 h 123"/>
                    <a:gd name="T2" fmla="*/ 123 w 131"/>
                    <a:gd name="T3" fmla="*/ 59 h 123"/>
                    <a:gd name="T4" fmla="*/ 122 w 131"/>
                    <a:gd name="T5" fmla="*/ 11 h 123"/>
                    <a:gd name="T6" fmla="*/ 90 w 131"/>
                    <a:gd name="T7" fmla="*/ 8 h 123"/>
                    <a:gd name="T8" fmla="*/ 73 w 131"/>
                    <a:gd name="T9" fmla="*/ 7 h 123"/>
                    <a:gd name="T10" fmla="*/ 71 w 131"/>
                    <a:gd name="T11" fmla="*/ 53 h 123"/>
                    <a:gd name="T12" fmla="*/ 70 w 131"/>
                    <a:gd name="T13" fmla="*/ 108 h 123"/>
                    <a:gd name="T14" fmla="*/ 122 w 131"/>
                    <a:gd name="T15" fmla="*/ 115 h 123"/>
                    <a:gd name="T16" fmla="*/ 122 w 131"/>
                    <a:gd name="T17" fmla="*/ 66 h 123"/>
                    <a:gd name="T18" fmla="*/ 70 w 131"/>
                    <a:gd name="T19" fmla="*/ 90 h 123"/>
                    <a:gd name="T20" fmla="*/ 14 w 131"/>
                    <a:gd name="T21" fmla="*/ 118 h 123"/>
                    <a:gd name="T22" fmla="*/ 2 w 131"/>
                    <a:gd name="T23" fmla="*/ 118 h 123"/>
                    <a:gd name="T24" fmla="*/ 1 w 131"/>
                    <a:gd name="T25" fmla="*/ 61 h 123"/>
                    <a:gd name="T26" fmla="*/ 2 w 131"/>
                    <a:gd name="T27" fmla="*/ 27 h 123"/>
                    <a:gd name="T28" fmla="*/ 2 w 131"/>
                    <a:gd name="T29" fmla="*/ 2 h 123"/>
                    <a:gd name="T30" fmla="*/ 34 w 131"/>
                    <a:gd name="T31" fmla="*/ 0 h 123"/>
                    <a:gd name="T32" fmla="*/ 123 w 131"/>
                    <a:gd name="T33" fmla="*/ 4 h 123"/>
                    <a:gd name="T34" fmla="*/ 129 w 131"/>
                    <a:gd name="T35" fmla="*/ 7 h 123"/>
                    <a:gd name="T36" fmla="*/ 129 w 131"/>
                    <a:gd name="T37" fmla="*/ 56 h 123"/>
                    <a:gd name="T38" fmla="*/ 129 w 131"/>
                    <a:gd name="T39" fmla="*/ 73 h 123"/>
                    <a:gd name="T40" fmla="*/ 127 w 131"/>
                    <a:gd name="T41" fmla="*/ 120 h 123"/>
                    <a:gd name="T42" fmla="*/ 72 w 131"/>
                    <a:gd name="T43" fmla="*/ 118 h 123"/>
                    <a:gd name="T44" fmla="*/ 64 w 131"/>
                    <a:gd name="T45" fmla="*/ 119 h 123"/>
                    <a:gd name="T46" fmla="*/ 59 w 131"/>
                    <a:gd name="T47" fmla="*/ 118 h 123"/>
                    <a:gd name="T48" fmla="*/ 14 w 131"/>
                    <a:gd name="T49" fmla="*/ 118 h 123"/>
                    <a:gd name="T50" fmla="*/ 7 w 131"/>
                    <a:gd name="T51" fmla="*/ 60 h 123"/>
                    <a:gd name="T52" fmla="*/ 7 w 131"/>
                    <a:gd name="T53" fmla="*/ 78 h 123"/>
                    <a:gd name="T54" fmla="*/ 7 w 131"/>
                    <a:gd name="T55" fmla="*/ 111 h 123"/>
                    <a:gd name="T56" fmla="*/ 66 w 131"/>
                    <a:gd name="T57" fmla="*/ 65 h 123"/>
                    <a:gd name="T58" fmla="*/ 8 w 131"/>
                    <a:gd name="T59" fmla="*/ 51 h 123"/>
                    <a:gd name="T60" fmla="*/ 42 w 131"/>
                    <a:gd name="T61" fmla="*/ 54 h 123"/>
                    <a:gd name="T62" fmla="*/ 66 w 131"/>
                    <a:gd name="T63" fmla="*/ 54 h 123"/>
                    <a:gd name="T64" fmla="*/ 67 w 131"/>
                    <a:gd name="T65" fmla="*/ 20 h 123"/>
                    <a:gd name="T66" fmla="*/ 40 w 131"/>
                    <a:gd name="T67" fmla="*/ 5 h 123"/>
                    <a:gd name="T68" fmla="*/ 6 w 131"/>
                    <a:gd name="T69" fmla="*/ 8 h 123"/>
                    <a:gd name="T70" fmla="*/ 7 w 131"/>
                    <a:gd name="T71" fmla="*/ 29 h 123"/>
                    <a:gd name="T72" fmla="*/ 8 w 131"/>
                    <a:gd name="T73" fmla="*/ 51 h 12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</a:cxnLst>
                  <a:rect l="0" t="0" r="r" b="b"/>
                  <a:pathLst>
                    <a:path w="131" h="123">
                      <a:moveTo>
                        <a:pt x="71" y="56"/>
                      </a:moveTo>
                      <a:cubicBezTo>
                        <a:pt x="72" y="56"/>
                        <a:pt x="72" y="56"/>
                        <a:pt x="73" y="56"/>
                      </a:cubicBezTo>
                      <a:cubicBezTo>
                        <a:pt x="87" y="58"/>
                        <a:pt x="101" y="59"/>
                        <a:pt x="114" y="60"/>
                      </a:cubicBezTo>
                      <a:cubicBezTo>
                        <a:pt x="117" y="60"/>
                        <a:pt x="120" y="61"/>
                        <a:pt x="123" y="59"/>
                      </a:cubicBezTo>
                      <a:cubicBezTo>
                        <a:pt x="124" y="45"/>
                        <a:pt x="124" y="31"/>
                        <a:pt x="123" y="16"/>
                      </a:cubicBezTo>
                      <a:cubicBezTo>
                        <a:pt x="123" y="15"/>
                        <a:pt x="123" y="13"/>
                        <a:pt x="122" y="11"/>
                      </a:cubicBezTo>
                      <a:cubicBezTo>
                        <a:pt x="121" y="11"/>
                        <a:pt x="120" y="11"/>
                        <a:pt x="119" y="10"/>
                      </a:cubicBezTo>
                      <a:cubicBezTo>
                        <a:pt x="110" y="9"/>
                        <a:pt x="100" y="9"/>
                        <a:pt x="90" y="8"/>
                      </a:cubicBezTo>
                      <a:cubicBezTo>
                        <a:pt x="86" y="7"/>
                        <a:pt x="82" y="7"/>
                        <a:pt x="77" y="7"/>
                      </a:cubicBezTo>
                      <a:cubicBezTo>
                        <a:pt x="76" y="7"/>
                        <a:pt x="74" y="7"/>
                        <a:pt x="73" y="7"/>
                      </a:cubicBezTo>
                      <a:cubicBezTo>
                        <a:pt x="72" y="7"/>
                        <a:pt x="72" y="8"/>
                        <a:pt x="72" y="8"/>
                      </a:cubicBezTo>
                      <a:cubicBezTo>
                        <a:pt x="71" y="23"/>
                        <a:pt x="71" y="38"/>
                        <a:pt x="71" y="53"/>
                      </a:cubicBezTo>
                      <a:cubicBezTo>
                        <a:pt x="71" y="53"/>
                        <a:pt x="71" y="54"/>
                        <a:pt x="71" y="56"/>
                      </a:cubicBezTo>
                      <a:close/>
                      <a:moveTo>
                        <a:pt x="70" y="108"/>
                      </a:moveTo>
                      <a:cubicBezTo>
                        <a:pt x="70" y="109"/>
                        <a:pt x="70" y="110"/>
                        <a:pt x="70" y="112"/>
                      </a:cubicBezTo>
                      <a:cubicBezTo>
                        <a:pt x="88" y="111"/>
                        <a:pt x="104" y="113"/>
                        <a:pt x="122" y="115"/>
                      </a:cubicBezTo>
                      <a:cubicBezTo>
                        <a:pt x="122" y="106"/>
                        <a:pt x="123" y="98"/>
                        <a:pt x="123" y="90"/>
                      </a:cubicBezTo>
                      <a:cubicBezTo>
                        <a:pt x="123" y="82"/>
                        <a:pt x="124" y="74"/>
                        <a:pt x="122" y="66"/>
                      </a:cubicBezTo>
                      <a:cubicBezTo>
                        <a:pt x="105" y="65"/>
                        <a:pt x="88" y="64"/>
                        <a:pt x="71" y="64"/>
                      </a:cubicBezTo>
                      <a:cubicBezTo>
                        <a:pt x="70" y="68"/>
                        <a:pt x="69" y="85"/>
                        <a:pt x="70" y="90"/>
                      </a:cubicBezTo>
                      <a:cubicBezTo>
                        <a:pt x="71" y="96"/>
                        <a:pt x="71" y="102"/>
                        <a:pt x="70" y="108"/>
                      </a:cubicBezTo>
                      <a:close/>
                      <a:moveTo>
                        <a:pt x="14" y="118"/>
                      </a:moveTo>
                      <a:cubicBezTo>
                        <a:pt x="11" y="118"/>
                        <a:pt x="9" y="118"/>
                        <a:pt x="6" y="120"/>
                      </a:cubicBezTo>
                      <a:cubicBezTo>
                        <a:pt x="4" y="122"/>
                        <a:pt x="2" y="121"/>
                        <a:pt x="2" y="118"/>
                      </a:cubicBezTo>
                      <a:cubicBezTo>
                        <a:pt x="1" y="105"/>
                        <a:pt x="0" y="93"/>
                        <a:pt x="1" y="80"/>
                      </a:cubicBezTo>
                      <a:cubicBezTo>
                        <a:pt x="2" y="73"/>
                        <a:pt x="1" y="67"/>
                        <a:pt x="1" y="61"/>
                      </a:cubicBezTo>
                      <a:cubicBezTo>
                        <a:pt x="1" y="59"/>
                        <a:pt x="1" y="57"/>
                        <a:pt x="1" y="55"/>
                      </a:cubicBezTo>
                      <a:cubicBezTo>
                        <a:pt x="1" y="46"/>
                        <a:pt x="1" y="36"/>
                        <a:pt x="2" y="27"/>
                      </a:cubicBezTo>
                      <a:cubicBezTo>
                        <a:pt x="2" y="20"/>
                        <a:pt x="1" y="14"/>
                        <a:pt x="1" y="7"/>
                      </a:cubicBezTo>
                      <a:cubicBezTo>
                        <a:pt x="1" y="6"/>
                        <a:pt x="2" y="4"/>
                        <a:pt x="2" y="2"/>
                      </a:cubicBezTo>
                      <a:cubicBezTo>
                        <a:pt x="4" y="1"/>
                        <a:pt x="5" y="1"/>
                        <a:pt x="6" y="1"/>
                      </a:cubicBezTo>
                      <a:cubicBezTo>
                        <a:pt x="16" y="1"/>
                        <a:pt x="25" y="0"/>
                        <a:pt x="34" y="0"/>
                      </a:cubicBezTo>
                      <a:cubicBezTo>
                        <a:pt x="51" y="0"/>
                        <a:pt x="68" y="1"/>
                        <a:pt x="85" y="2"/>
                      </a:cubicBezTo>
                      <a:cubicBezTo>
                        <a:pt x="98" y="3"/>
                        <a:pt x="110" y="3"/>
                        <a:pt x="123" y="4"/>
                      </a:cubicBezTo>
                      <a:cubicBezTo>
                        <a:pt x="124" y="4"/>
                        <a:pt x="125" y="4"/>
                        <a:pt x="126" y="4"/>
                      </a:cubicBezTo>
                      <a:cubicBezTo>
                        <a:pt x="128" y="5"/>
                        <a:pt x="129" y="6"/>
                        <a:pt x="129" y="7"/>
                      </a:cubicBezTo>
                      <a:cubicBezTo>
                        <a:pt x="127" y="14"/>
                        <a:pt x="129" y="20"/>
                        <a:pt x="129" y="27"/>
                      </a:cubicBezTo>
                      <a:cubicBezTo>
                        <a:pt x="129" y="37"/>
                        <a:pt x="129" y="46"/>
                        <a:pt x="129" y="56"/>
                      </a:cubicBezTo>
                      <a:cubicBezTo>
                        <a:pt x="129" y="59"/>
                        <a:pt x="129" y="61"/>
                        <a:pt x="131" y="64"/>
                      </a:cubicBezTo>
                      <a:cubicBezTo>
                        <a:pt x="129" y="66"/>
                        <a:pt x="129" y="70"/>
                        <a:pt x="129" y="73"/>
                      </a:cubicBezTo>
                      <a:cubicBezTo>
                        <a:pt x="129" y="84"/>
                        <a:pt x="128" y="94"/>
                        <a:pt x="128" y="105"/>
                      </a:cubicBezTo>
                      <a:cubicBezTo>
                        <a:pt x="128" y="110"/>
                        <a:pt x="128" y="114"/>
                        <a:pt x="127" y="120"/>
                      </a:cubicBezTo>
                      <a:cubicBezTo>
                        <a:pt x="119" y="121"/>
                        <a:pt x="111" y="119"/>
                        <a:pt x="102" y="118"/>
                      </a:cubicBezTo>
                      <a:cubicBezTo>
                        <a:pt x="92" y="117"/>
                        <a:pt x="82" y="117"/>
                        <a:pt x="72" y="118"/>
                      </a:cubicBezTo>
                      <a:cubicBezTo>
                        <a:pt x="71" y="118"/>
                        <a:pt x="70" y="118"/>
                        <a:pt x="69" y="120"/>
                      </a:cubicBezTo>
                      <a:cubicBezTo>
                        <a:pt x="67" y="123"/>
                        <a:pt x="66" y="122"/>
                        <a:pt x="64" y="119"/>
                      </a:cubicBezTo>
                      <a:cubicBezTo>
                        <a:pt x="64" y="119"/>
                        <a:pt x="64" y="119"/>
                        <a:pt x="63" y="118"/>
                      </a:cubicBezTo>
                      <a:cubicBezTo>
                        <a:pt x="62" y="118"/>
                        <a:pt x="60" y="118"/>
                        <a:pt x="59" y="118"/>
                      </a:cubicBezTo>
                      <a:cubicBezTo>
                        <a:pt x="48" y="118"/>
                        <a:pt x="37" y="118"/>
                        <a:pt x="26" y="118"/>
                      </a:cubicBezTo>
                      <a:cubicBezTo>
                        <a:pt x="22" y="119"/>
                        <a:pt x="18" y="119"/>
                        <a:pt x="14" y="118"/>
                      </a:cubicBezTo>
                      <a:close/>
                      <a:moveTo>
                        <a:pt x="65" y="63"/>
                      </a:moveTo>
                      <a:cubicBezTo>
                        <a:pt x="46" y="62"/>
                        <a:pt x="27" y="59"/>
                        <a:pt x="7" y="60"/>
                      </a:cubicBezTo>
                      <a:cubicBezTo>
                        <a:pt x="7" y="63"/>
                        <a:pt x="7" y="64"/>
                        <a:pt x="7" y="66"/>
                      </a:cubicBezTo>
                      <a:cubicBezTo>
                        <a:pt x="7" y="70"/>
                        <a:pt x="7" y="74"/>
                        <a:pt x="7" y="78"/>
                      </a:cubicBezTo>
                      <a:cubicBezTo>
                        <a:pt x="5" y="88"/>
                        <a:pt x="6" y="97"/>
                        <a:pt x="6" y="106"/>
                      </a:cubicBezTo>
                      <a:cubicBezTo>
                        <a:pt x="6" y="107"/>
                        <a:pt x="7" y="109"/>
                        <a:pt x="7" y="111"/>
                      </a:cubicBezTo>
                      <a:cubicBezTo>
                        <a:pt x="26" y="110"/>
                        <a:pt x="45" y="113"/>
                        <a:pt x="65" y="112"/>
                      </a:cubicBezTo>
                      <a:cubicBezTo>
                        <a:pt x="65" y="96"/>
                        <a:pt x="65" y="80"/>
                        <a:pt x="66" y="65"/>
                      </a:cubicBezTo>
                      <a:cubicBezTo>
                        <a:pt x="66" y="65"/>
                        <a:pt x="65" y="64"/>
                        <a:pt x="65" y="63"/>
                      </a:cubicBezTo>
                      <a:close/>
                      <a:moveTo>
                        <a:pt x="8" y="51"/>
                      </a:moveTo>
                      <a:cubicBezTo>
                        <a:pt x="9" y="51"/>
                        <a:pt x="10" y="51"/>
                        <a:pt x="10" y="51"/>
                      </a:cubicBezTo>
                      <a:cubicBezTo>
                        <a:pt x="21" y="52"/>
                        <a:pt x="32" y="53"/>
                        <a:pt x="42" y="54"/>
                      </a:cubicBezTo>
                      <a:cubicBezTo>
                        <a:pt x="48" y="54"/>
                        <a:pt x="55" y="55"/>
                        <a:pt x="61" y="55"/>
                      </a:cubicBezTo>
                      <a:cubicBezTo>
                        <a:pt x="62" y="56"/>
                        <a:pt x="64" y="56"/>
                        <a:pt x="66" y="54"/>
                      </a:cubicBezTo>
                      <a:cubicBezTo>
                        <a:pt x="66" y="53"/>
                        <a:pt x="66" y="52"/>
                        <a:pt x="66" y="51"/>
                      </a:cubicBezTo>
                      <a:cubicBezTo>
                        <a:pt x="66" y="41"/>
                        <a:pt x="67" y="30"/>
                        <a:pt x="67" y="20"/>
                      </a:cubicBezTo>
                      <a:cubicBezTo>
                        <a:pt x="67" y="16"/>
                        <a:pt x="67" y="11"/>
                        <a:pt x="66" y="7"/>
                      </a:cubicBezTo>
                      <a:cubicBezTo>
                        <a:pt x="59" y="5"/>
                        <a:pt x="49" y="5"/>
                        <a:pt x="40" y="5"/>
                      </a:cubicBezTo>
                      <a:cubicBezTo>
                        <a:pt x="31" y="6"/>
                        <a:pt x="23" y="7"/>
                        <a:pt x="15" y="6"/>
                      </a:cubicBezTo>
                      <a:cubicBezTo>
                        <a:pt x="12" y="6"/>
                        <a:pt x="9" y="6"/>
                        <a:pt x="6" y="8"/>
                      </a:cubicBezTo>
                      <a:cubicBezTo>
                        <a:pt x="6" y="12"/>
                        <a:pt x="6" y="15"/>
                        <a:pt x="6" y="19"/>
                      </a:cubicBezTo>
                      <a:cubicBezTo>
                        <a:pt x="6" y="22"/>
                        <a:pt x="6" y="26"/>
                        <a:pt x="7" y="29"/>
                      </a:cubicBezTo>
                      <a:cubicBezTo>
                        <a:pt x="7" y="33"/>
                        <a:pt x="7" y="36"/>
                        <a:pt x="7" y="40"/>
                      </a:cubicBezTo>
                      <a:cubicBezTo>
                        <a:pt x="7" y="44"/>
                        <a:pt x="6" y="47"/>
                        <a:pt x="8" y="5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511" name="Freeform 99"/>
                <p:cNvSpPr>
                  <a:spLocks/>
                </p:cNvSpPr>
                <p:nvPr/>
              </p:nvSpPr>
              <p:spPr bwMode="auto">
                <a:xfrm>
                  <a:off x="1492" y="3577"/>
                  <a:ext cx="48" cy="66"/>
                </a:xfrm>
                <a:custGeom>
                  <a:avLst/>
                  <a:gdLst>
                    <a:gd name="T0" fmla="*/ 1 w 57"/>
                    <a:gd name="T1" fmla="*/ 76 h 79"/>
                    <a:gd name="T2" fmla="*/ 1 w 57"/>
                    <a:gd name="T3" fmla="*/ 51 h 79"/>
                    <a:gd name="T4" fmla="*/ 0 w 57"/>
                    <a:gd name="T5" fmla="*/ 4 h 79"/>
                    <a:gd name="T6" fmla="*/ 0 w 57"/>
                    <a:gd name="T7" fmla="*/ 1 h 79"/>
                    <a:gd name="T8" fmla="*/ 3 w 57"/>
                    <a:gd name="T9" fmla="*/ 1 h 79"/>
                    <a:gd name="T10" fmla="*/ 19 w 57"/>
                    <a:gd name="T11" fmla="*/ 1 h 79"/>
                    <a:gd name="T12" fmla="*/ 52 w 57"/>
                    <a:gd name="T13" fmla="*/ 0 h 79"/>
                    <a:gd name="T14" fmla="*/ 56 w 57"/>
                    <a:gd name="T15" fmla="*/ 0 h 79"/>
                    <a:gd name="T16" fmla="*/ 57 w 57"/>
                    <a:gd name="T17" fmla="*/ 1 h 79"/>
                    <a:gd name="T18" fmla="*/ 57 w 57"/>
                    <a:gd name="T19" fmla="*/ 2 h 79"/>
                    <a:gd name="T20" fmla="*/ 57 w 57"/>
                    <a:gd name="T21" fmla="*/ 8 h 79"/>
                    <a:gd name="T22" fmla="*/ 56 w 57"/>
                    <a:gd name="T23" fmla="*/ 45 h 79"/>
                    <a:gd name="T24" fmla="*/ 29 w 57"/>
                    <a:gd name="T25" fmla="*/ 63 h 79"/>
                    <a:gd name="T26" fmla="*/ 2 w 57"/>
                    <a:gd name="T27" fmla="*/ 79 h 79"/>
                    <a:gd name="T28" fmla="*/ 1 w 57"/>
                    <a:gd name="T29" fmla="*/ 76 h 7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</a:cxnLst>
                  <a:rect l="0" t="0" r="r" b="b"/>
                  <a:pathLst>
                    <a:path w="57" h="79">
                      <a:moveTo>
                        <a:pt x="1" y="76"/>
                      </a:moveTo>
                      <a:cubicBezTo>
                        <a:pt x="1" y="68"/>
                        <a:pt x="1" y="59"/>
                        <a:pt x="1" y="51"/>
                      </a:cubicBezTo>
                      <a:cubicBezTo>
                        <a:pt x="0" y="35"/>
                        <a:pt x="0" y="20"/>
                        <a:pt x="0" y="4"/>
                      </a:cubicBezTo>
                      <a:cubicBezTo>
                        <a:pt x="0" y="3"/>
                        <a:pt x="0" y="3"/>
                        <a:pt x="0" y="1"/>
                      </a:cubicBezTo>
                      <a:cubicBezTo>
                        <a:pt x="1" y="1"/>
                        <a:pt x="2" y="1"/>
                        <a:pt x="3" y="1"/>
                      </a:cubicBezTo>
                      <a:cubicBezTo>
                        <a:pt x="8" y="2"/>
                        <a:pt x="14" y="1"/>
                        <a:pt x="19" y="1"/>
                      </a:cubicBezTo>
                      <a:cubicBezTo>
                        <a:pt x="30" y="0"/>
                        <a:pt x="41" y="0"/>
                        <a:pt x="52" y="0"/>
                      </a:cubicBezTo>
                      <a:cubicBezTo>
                        <a:pt x="53" y="0"/>
                        <a:pt x="55" y="0"/>
                        <a:pt x="56" y="0"/>
                      </a:cubicBezTo>
                      <a:cubicBezTo>
                        <a:pt x="56" y="1"/>
                        <a:pt x="57" y="1"/>
                        <a:pt x="57" y="1"/>
                      </a:cubicBezTo>
                      <a:cubicBezTo>
                        <a:pt x="57" y="1"/>
                        <a:pt x="57" y="2"/>
                        <a:pt x="57" y="2"/>
                      </a:cubicBezTo>
                      <a:cubicBezTo>
                        <a:pt x="57" y="4"/>
                        <a:pt x="57" y="6"/>
                        <a:pt x="57" y="8"/>
                      </a:cubicBezTo>
                      <a:cubicBezTo>
                        <a:pt x="57" y="20"/>
                        <a:pt x="56" y="33"/>
                        <a:pt x="56" y="45"/>
                      </a:cubicBezTo>
                      <a:cubicBezTo>
                        <a:pt x="47" y="51"/>
                        <a:pt x="38" y="57"/>
                        <a:pt x="29" y="63"/>
                      </a:cubicBezTo>
                      <a:cubicBezTo>
                        <a:pt x="20" y="69"/>
                        <a:pt x="11" y="74"/>
                        <a:pt x="2" y="79"/>
                      </a:cubicBezTo>
                      <a:cubicBezTo>
                        <a:pt x="0" y="79"/>
                        <a:pt x="1" y="77"/>
                        <a:pt x="1" y="76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512" name="Freeform 100"/>
                <p:cNvSpPr>
                  <a:spLocks/>
                </p:cNvSpPr>
                <p:nvPr/>
              </p:nvSpPr>
              <p:spPr bwMode="auto">
                <a:xfrm>
                  <a:off x="1457" y="3794"/>
                  <a:ext cx="1" cy="1"/>
                </a:xfrm>
                <a:custGeom>
                  <a:avLst/>
                  <a:gdLst>
                    <a:gd name="T0" fmla="*/ 0 w 1"/>
                    <a:gd name="T1" fmla="*/ 2 h 2"/>
                    <a:gd name="T2" fmla="*/ 0 w 1"/>
                    <a:gd name="T3" fmla="*/ 0 h 2"/>
                    <a:gd name="T4" fmla="*/ 1 w 1"/>
                    <a:gd name="T5" fmla="*/ 1 h 2"/>
                    <a:gd name="T6" fmla="*/ 1 w 1"/>
                    <a:gd name="T7" fmla="*/ 2 h 2"/>
                    <a:gd name="T8" fmla="*/ 0 w 1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" h="2">
                      <a:moveTo>
                        <a:pt x="0" y="2"/>
                      </a:moveTo>
                      <a:cubicBezTo>
                        <a:pt x="0" y="1"/>
                        <a:pt x="0" y="1"/>
                        <a:pt x="0" y="0"/>
                      </a:cubicBezTo>
                      <a:cubicBezTo>
                        <a:pt x="1" y="0"/>
                        <a:pt x="1" y="1"/>
                        <a:pt x="1" y="1"/>
                      </a:cubicBezTo>
                      <a:cubicBezTo>
                        <a:pt x="1" y="1"/>
                        <a:pt x="1" y="2"/>
                        <a:pt x="1" y="2"/>
                      </a:cubicBezTo>
                      <a:cubicBezTo>
                        <a:pt x="1" y="2"/>
                        <a:pt x="0" y="2"/>
                        <a:pt x="0" y="2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513" name="Freeform 101"/>
                <p:cNvSpPr>
                  <a:spLocks/>
                </p:cNvSpPr>
                <p:nvPr/>
              </p:nvSpPr>
              <p:spPr bwMode="auto">
                <a:xfrm>
                  <a:off x="1457" y="3794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0" y="0"/>
                        <a:pt x="0" y="0"/>
                        <a:pt x="0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514" name="Freeform 102"/>
                <p:cNvSpPr>
                  <a:spLocks/>
                </p:cNvSpPr>
                <p:nvPr/>
              </p:nvSpPr>
              <p:spPr bwMode="auto">
                <a:xfrm>
                  <a:off x="1457" y="3794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0" y="0"/>
                        <a:pt x="0" y="0"/>
                        <a:pt x="0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515" name="Freeform 103"/>
                <p:cNvSpPr>
                  <a:spLocks/>
                </p:cNvSpPr>
                <p:nvPr/>
              </p:nvSpPr>
              <p:spPr bwMode="auto">
                <a:xfrm>
                  <a:off x="1457" y="3794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0" y="0"/>
                        <a:pt x="0" y="0"/>
                        <a:pt x="0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516" name="Freeform 104"/>
                <p:cNvSpPr>
                  <a:spLocks/>
                </p:cNvSpPr>
                <p:nvPr/>
              </p:nvSpPr>
              <p:spPr bwMode="auto">
                <a:xfrm>
                  <a:off x="1457" y="379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0" y="0"/>
                        <a:pt x="0" y="0"/>
                        <a:pt x="0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517" name="Freeform 105"/>
                <p:cNvSpPr>
                  <a:spLocks/>
                </p:cNvSpPr>
                <p:nvPr/>
              </p:nvSpPr>
              <p:spPr bwMode="auto">
                <a:xfrm>
                  <a:off x="1457" y="3792"/>
                  <a:ext cx="0" cy="1"/>
                </a:xfrm>
                <a:custGeom>
                  <a:avLst/>
                  <a:gdLst>
                    <a:gd name="T0" fmla="*/ 1 h 1"/>
                    <a:gd name="T1" fmla="*/ 1 h 1"/>
                    <a:gd name="T2" fmla="*/ 1 h 1"/>
                    <a:gd name="T3" fmla="*/ 0 h 1"/>
                    <a:gd name="T4" fmla="*/ 1 h 1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</a:cxnLst>
                  <a:rect l="0" t="0" r="r" b="b"/>
                  <a:pathLst>
                    <a:path h="1">
                      <a:moveTo>
                        <a:pt x="0" y="1"/>
                      </a:moveTo>
                      <a:cubicBezTo>
                        <a:pt x="0" y="1"/>
                        <a:pt x="0" y="1"/>
                        <a:pt x="0" y="1"/>
                      </a:cubicBezTo>
                      <a:cubicBezTo>
                        <a:pt x="0" y="1"/>
                        <a:pt x="0" y="1"/>
                        <a:pt x="0" y="1"/>
                      </a:cubicBezTo>
                      <a:cubicBezTo>
                        <a:pt x="0" y="1"/>
                        <a:pt x="0" y="1"/>
                        <a:pt x="0" y="0"/>
                      </a:cubicBezTo>
                      <a:cubicBezTo>
                        <a:pt x="0" y="0"/>
                        <a:pt x="0" y="1"/>
                        <a:pt x="0" y="1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518" name="Freeform 106"/>
                <p:cNvSpPr>
                  <a:spLocks/>
                </p:cNvSpPr>
                <p:nvPr/>
              </p:nvSpPr>
              <p:spPr bwMode="auto">
                <a:xfrm>
                  <a:off x="1456" y="3791"/>
                  <a:ext cx="1" cy="1"/>
                </a:xfrm>
                <a:custGeom>
                  <a:avLst/>
                  <a:gdLst>
                    <a:gd name="T0" fmla="*/ 1 w 1"/>
                    <a:gd name="T1" fmla="*/ 0 h 1"/>
                    <a:gd name="T2" fmla="*/ 1 w 1"/>
                    <a:gd name="T3" fmla="*/ 1 h 1"/>
                    <a:gd name="T4" fmla="*/ 0 w 1"/>
                    <a:gd name="T5" fmla="*/ 1 h 1"/>
                    <a:gd name="T6" fmla="*/ 1 w 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" h="1">
                      <a:moveTo>
                        <a:pt x="1" y="0"/>
                      </a:moveTo>
                      <a:cubicBezTo>
                        <a:pt x="1" y="1"/>
                        <a:pt x="1" y="1"/>
                        <a:pt x="1" y="1"/>
                      </a:cubicBezTo>
                      <a:cubicBezTo>
                        <a:pt x="1" y="1"/>
                        <a:pt x="0" y="1"/>
                        <a:pt x="0" y="1"/>
                      </a:cubicBezTo>
                      <a:cubicBezTo>
                        <a:pt x="0" y="1"/>
                        <a:pt x="0" y="1"/>
                        <a:pt x="1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519" name="Freeform 107"/>
                <p:cNvSpPr>
                  <a:spLocks noEditPoints="1"/>
                </p:cNvSpPr>
                <p:nvPr/>
              </p:nvSpPr>
              <p:spPr bwMode="auto">
                <a:xfrm>
                  <a:off x="1453" y="3569"/>
                  <a:ext cx="328" cy="341"/>
                </a:xfrm>
                <a:custGeom>
                  <a:avLst/>
                  <a:gdLst>
                    <a:gd name="T0" fmla="*/ 190 w 395"/>
                    <a:gd name="T1" fmla="*/ 411 h 411"/>
                    <a:gd name="T2" fmla="*/ 124 w 395"/>
                    <a:gd name="T3" fmla="*/ 409 h 411"/>
                    <a:gd name="T4" fmla="*/ 70 w 395"/>
                    <a:gd name="T5" fmla="*/ 405 h 411"/>
                    <a:gd name="T6" fmla="*/ 37 w 395"/>
                    <a:gd name="T7" fmla="*/ 402 h 411"/>
                    <a:gd name="T8" fmla="*/ 7 w 395"/>
                    <a:gd name="T9" fmla="*/ 393 h 411"/>
                    <a:gd name="T10" fmla="*/ 7 w 395"/>
                    <a:gd name="T11" fmla="*/ 343 h 411"/>
                    <a:gd name="T12" fmla="*/ 7 w 395"/>
                    <a:gd name="T13" fmla="*/ 313 h 411"/>
                    <a:gd name="T14" fmla="*/ 5 w 395"/>
                    <a:gd name="T15" fmla="*/ 290 h 411"/>
                    <a:gd name="T16" fmla="*/ 3 w 395"/>
                    <a:gd name="T17" fmla="*/ 278 h 411"/>
                    <a:gd name="T18" fmla="*/ 4 w 395"/>
                    <a:gd name="T19" fmla="*/ 271 h 411"/>
                    <a:gd name="T20" fmla="*/ 5 w 395"/>
                    <a:gd name="T21" fmla="*/ 273 h 411"/>
                    <a:gd name="T22" fmla="*/ 4 w 395"/>
                    <a:gd name="T23" fmla="*/ 271 h 411"/>
                    <a:gd name="T24" fmla="*/ 4 w 395"/>
                    <a:gd name="T25" fmla="*/ 271 h 411"/>
                    <a:gd name="T26" fmla="*/ 4 w 395"/>
                    <a:gd name="T27" fmla="*/ 271 h 411"/>
                    <a:gd name="T28" fmla="*/ 4 w 395"/>
                    <a:gd name="T29" fmla="*/ 270 h 411"/>
                    <a:gd name="T30" fmla="*/ 5 w 395"/>
                    <a:gd name="T31" fmla="*/ 268 h 411"/>
                    <a:gd name="T32" fmla="*/ 4 w 395"/>
                    <a:gd name="T33" fmla="*/ 229 h 411"/>
                    <a:gd name="T34" fmla="*/ 1 w 395"/>
                    <a:gd name="T35" fmla="*/ 183 h 411"/>
                    <a:gd name="T36" fmla="*/ 0 w 395"/>
                    <a:gd name="T37" fmla="*/ 166 h 411"/>
                    <a:gd name="T38" fmla="*/ 1 w 395"/>
                    <a:gd name="T39" fmla="*/ 126 h 411"/>
                    <a:gd name="T40" fmla="*/ 41 w 395"/>
                    <a:gd name="T41" fmla="*/ 101 h 411"/>
                    <a:gd name="T42" fmla="*/ 90 w 395"/>
                    <a:gd name="T43" fmla="*/ 72 h 411"/>
                    <a:gd name="T44" fmla="*/ 107 w 395"/>
                    <a:gd name="T45" fmla="*/ 64 h 411"/>
                    <a:gd name="T46" fmla="*/ 138 w 395"/>
                    <a:gd name="T47" fmla="*/ 44 h 411"/>
                    <a:gd name="T48" fmla="*/ 167 w 395"/>
                    <a:gd name="T49" fmla="*/ 28 h 411"/>
                    <a:gd name="T50" fmla="*/ 222 w 395"/>
                    <a:gd name="T51" fmla="*/ 4 h 411"/>
                    <a:gd name="T52" fmla="*/ 287 w 395"/>
                    <a:gd name="T53" fmla="*/ 49 h 411"/>
                    <a:gd name="T54" fmla="*/ 341 w 395"/>
                    <a:gd name="T55" fmla="*/ 89 h 411"/>
                    <a:gd name="T56" fmla="*/ 390 w 395"/>
                    <a:gd name="T57" fmla="*/ 124 h 411"/>
                    <a:gd name="T58" fmla="*/ 392 w 395"/>
                    <a:gd name="T59" fmla="*/ 208 h 411"/>
                    <a:gd name="T60" fmla="*/ 391 w 395"/>
                    <a:gd name="T61" fmla="*/ 290 h 411"/>
                    <a:gd name="T62" fmla="*/ 393 w 395"/>
                    <a:gd name="T63" fmla="*/ 354 h 411"/>
                    <a:gd name="T64" fmla="*/ 395 w 395"/>
                    <a:gd name="T65" fmla="*/ 402 h 411"/>
                    <a:gd name="T66" fmla="*/ 362 w 395"/>
                    <a:gd name="T67" fmla="*/ 404 h 411"/>
                    <a:gd name="T68" fmla="*/ 311 w 395"/>
                    <a:gd name="T69" fmla="*/ 407 h 411"/>
                    <a:gd name="T70" fmla="*/ 229 w 395"/>
                    <a:gd name="T71" fmla="*/ 410 h 411"/>
                    <a:gd name="T72" fmla="*/ 152 w 395"/>
                    <a:gd name="T73" fmla="*/ 299 h 411"/>
                    <a:gd name="T74" fmla="*/ 197 w 395"/>
                    <a:gd name="T75" fmla="*/ 299 h 411"/>
                    <a:gd name="T76" fmla="*/ 202 w 395"/>
                    <a:gd name="T77" fmla="*/ 300 h 411"/>
                    <a:gd name="T78" fmla="*/ 210 w 395"/>
                    <a:gd name="T79" fmla="*/ 299 h 411"/>
                    <a:gd name="T80" fmla="*/ 265 w 395"/>
                    <a:gd name="T81" fmla="*/ 301 h 411"/>
                    <a:gd name="T82" fmla="*/ 267 w 395"/>
                    <a:gd name="T83" fmla="*/ 254 h 411"/>
                    <a:gd name="T84" fmla="*/ 267 w 395"/>
                    <a:gd name="T85" fmla="*/ 237 h 411"/>
                    <a:gd name="T86" fmla="*/ 267 w 395"/>
                    <a:gd name="T87" fmla="*/ 188 h 411"/>
                    <a:gd name="T88" fmla="*/ 261 w 395"/>
                    <a:gd name="T89" fmla="*/ 185 h 411"/>
                    <a:gd name="T90" fmla="*/ 172 w 395"/>
                    <a:gd name="T91" fmla="*/ 181 h 411"/>
                    <a:gd name="T92" fmla="*/ 140 w 395"/>
                    <a:gd name="T93" fmla="*/ 183 h 411"/>
                    <a:gd name="T94" fmla="*/ 140 w 395"/>
                    <a:gd name="T95" fmla="*/ 208 h 411"/>
                    <a:gd name="T96" fmla="*/ 139 w 395"/>
                    <a:gd name="T97" fmla="*/ 242 h 411"/>
                    <a:gd name="T98" fmla="*/ 140 w 395"/>
                    <a:gd name="T99" fmla="*/ 299 h 41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</a:cxnLst>
                  <a:rect l="0" t="0" r="r" b="b"/>
                  <a:pathLst>
                    <a:path w="395" h="411">
                      <a:moveTo>
                        <a:pt x="229" y="410"/>
                      </a:moveTo>
                      <a:cubicBezTo>
                        <a:pt x="216" y="410"/>
                        <a:pt x="203" y="411"/>
                        <a:pt x="190" y="411"/>
                      </a:cubicBezTo>
                      <a:cubicBezTo>
                        <a:pt x="179" y="410"/>
                        <a:pt x="167" y="410"/>
                        <a:pt x="156" y="410"/>
                      </a:cubicBezTo>
                      <a:cubicBezTo>
                        <a:pt x="145" y="410"/>
                        <a:pt x="134" y="409"/>
                        <a:pt x="124" y="409"/>
                      </a:cubicBezTo>
                      <a:cubicBezTo>
                        <a:pt x="110" y="408"/>
                        <a:pt x="97" y="407"/>
                        <a:pt x="83" y="407"/>
                      </a:cubicBezTo>
                      <a:cubicBezTo>
                        <a:pt x="79" y="406"/>
                        <a:pt x="75" y="405"/>
                        <a:pt x="70" y="405"/>
                      </a:cubicBezTo>
                      <a:cubicBezTo>
                        <a:pt x="68" y="404"/>
                        <a:pt x="65" y="404"/>
                        <a:pt x="62" y="404"/>
                      </a:cubicBezTo>
                      <a:cubicBezTo>
                        <a:pt x="54" y="403"/>
                        <a:pt x="45" y="403"/>
                        <a:pt x="37" y="402"/>
                      </a:cubicBezTo>
                      <a:cubicBezTo>
                        <a:pt x="29" y="401"/>
                        <a:pt x="20" y="399"/>
                        <a:pt x="11" y="398"/>
                      </a:cubicBezTo>
                      <a:cubicBezTo>
                        <a:pt x="8" y="398"/>
                        <a:pt x="7" y="397"/>
                        <a:pt x="7" y="393"/>
                      </a:cubicBezTo>
                      <a:cubicBezTo>
                        <a:pt x="7" y="384"/>
                        <a:pt x="7" y="375"/>
                        <a:pt x="7" y="367"/>
                      </a:cubicBezTo>
                      <a:cubicBezTo>
                        <a:pt x="7" y="359"/>
                        <a:pt x="6" y="351"/>
                        <a:pt x="7" y="343"/>
                      </a:cubicBezTo>
                      <a:cubicBezTo>
                        <a:pt x="7" y="335"/>
                        <a:pt x="7" y="327"/>
                        <a:pt x="7" y="319"/>
                      </a:cubicBezTo>
                      <a:cubicBezTo>
                        <a:pt x="7" y="317"/>
                        <a:pt x="8" y="315"/>
                        <a:pt x="7" y="313"/>
                      </a:cubicBezTo>
                      <a:cubicBezTo>
                        <a:pt x="6" y="308"/>
                        <a:pt x="6" y="302"/>
                        <a:pt x="7" y="296"/>
                      </a:cubicBezTo>
                      <a:cubicBezTo>
                        <a:pt x="7" y="294"/>
                        <a:pt x="8" y="292"/>
                        <a:pt x="5" y="290"/>
                      </a:cubicBezTo>
                      <a:cubicBezTo>
                        <a:pt x="5" y="290"/>
                        <a:pt x="5" y="289"/>
                        <a:pt x="5" y="289"/>
                      </a:cubicBezTo>
                      <a:cubicBezTo>
                        <a:pt x="6" y="285"/>
                        <a:pt x="4" y="282"/>
                        <a:pt x="3" y="278"/>
                      </a:cubicBezTo>
                      <a:cubicBezTo>
                        <a:pt x="3" y="275"/>
                        <a:pt x="3" y="273"/>
                        <a:pt x="4" y="271"/>
                      </a:cubicBezTo>
                      <a:cubicBezTo>
                        <a:pt x="4" y="271"/>
                        <a:pt x="4" y="271"/>
                        <a:pt x="4" y="271"/>
                      </a:cubicBezTo>
                      <a:cubicBezTo>
                        <a:pt x="4" y="272"/>
                        <a:pt x="4" y="272"/>
                        <a:pt x="4" y="273"/>
                      </a:cubicBezTo>
                      <a:cubicBezTo>
                        <a:pt x="4" y="273"/>
                        <a:pt x="5" y="273"/>
                        <a:pt x="5" y="273"/>
                      </a:cubicBezTo>
                      <a:cubicBezTo>
                        <a:pt x="5" y="273"/>
                        <a:pt x="5" y="272"/>
                        <a:pt x="5" y="272"/>
                      </a:cubicBezTo>
                      <a:cubicBezTo>
                        <a:pt x="5" y="272"/>
                        <a:pt x="5" y="271"/>
                        <a:pt x="4" y="271"/>
                      </a:cubicBezTo>
                      <a:cubicBezTo>
                        <a:pt x="4" y="271"/>
                        <a:pt x="4" y="271"/>
                        <a:pt x="4" y="271"/>
                      </a:cubicBezTo>
                      <a:cubicBezTo>
                        <a:pt x="4" y="271"/>
                        <a:pt x="4" y="271"/>
                        <a:pt x="4" y="271"/>
                      </a:cubicBezTo>
                      <a:cubicBezTo>
                        <a:pt x="4" y="271"/>
                        <a:pt x="4" y="271"/>
                        <a:pt x="4" y="271"/>
                      </a:cubicBezTo>
                      <a:cubicBezTo>
                        <a:pt x="4" y="271"/>
                        <a:pt x="4" y="271"/>
                        <a:pt x="4" y="271"/>
                      </a:cubicBezTo>
                      <a:cubicBezTo>
                        <a:pt x="4" y="270"/>
                        <a:pt x="4" y="270"/>
                        <a:pt x="4" y="270"/>
                      </a:cubicBezTo>
                      <a:cubicBezTo>
                        <a:pt x="4" y="270"/>
                        <a:pt x="4" y="270"/>
                        <a:pt x="4" y="270"/>
                      </a:cubicBezTo>
                      <a:cubicBezTo>
                        <a:pt x="4" y="270"/>
                        <a:pt x="4" y="270"/>
                        <a:pt x="4" y="270"/>
                      </a:cubicBezTo>
                      <a:cubicBezTo>
                        <a:pt x="4" y="269"/>
                        <a:pt x="5" y="269"/>
                        <a:pt x="5" y="268"/>
                      </a:cubicBezTo>
                      <a:cubicBezTo>
                        <a:pt x="5" y="263"/>
                        <a:pt x="5" y="258"/>
                        <a:pt x="5" y="253"/>
                      </a:cubicBezTo>
                      <a:cubicBezTo>
                        <a:pt x="5" y="245"/>
                        <a:pt x="5" y="237"/>
                        <a:pt x="4" y="229"/>
                      </a:cubicBezTo>
                      <a:cubicBezTo>
                        <a:pt x="3" y="216"/>
                        <a:pt x="2" y="203"/>
                        <a:pt x="2" y="191"/>
                      </a:cubicBezTo>
                      <a:cubicBezTo>
                        <a:pt x="1" y="188"/>
                        <a:pt x="1" y="186"/>
                        <a:pt x="1" y="183"/>
                      </a:cubicBezTo>
                      <a:cubicBezTo>
                        <a:pt x="1" y="180"/>
                        <a:pt x="1" y="177"/>
                        <a:pt x="1" y="174"/>
                      </a:cubicBezTo>
                      <a:cubicBezTo>
                        <a:pt x="0" y="171"/>
                        <a:pt x="0" y="169"/>
                        <a:pt x="0" y="166"/>
                      </a:cubicBezTo>
                      <a:cubicBezTo>
                        <a:pt x="0" y="160"/>
                        <a:pt x="1" y="153"/>
                        <a:pt x="1" y="147"/>
                      </a:cubicBezTo>
                      <a:cubicBezTo>
                        <a:pt x="1" y="140"/>
                        <a:pt x="1" y="133"/>
                        <a:pt x="1" y="126"/>
                      </a:cubicBezTo>
                      <a:cubicBezTo>
                        <a:pt x="4" y="124"/>
                        <a:pt x="7" y="122"/>
                        <a:pt x="10" y="120"/>
                      </a:cubicBezTo>
                      <a:cubicBezTo>
                        <a:pt x="20" y="114"/>
                        <a:pt x="31" y="108"/>
                        <a:pt x="41" y="101"/>
                      </a:cubicBezTo>
                      <a:cubicBezTo>
                        <a:pt x="49" y="95"/>
                        <a:pt x="58" y="91"/>
                        <a:pt x="67" y="86"/>
                      </a:cubicBezTo>
                      <a:cubicBezTo>
                        <a:pt x="74" y="81"/>
                        <a:pt x="82" y="77"/>
                        <a:pt x="90" y="72"/>
                      </a:cubicBezTo>
                      <a:cubicBezTo>
                        <a:pt x="94" y="69"/>
                        <a:pt x="98" y="65"/>
                        <a:pt x="103" y="62"/>
                      </a:cubicBezTo>
                      <a:cubicBezTo>
                        <a:pt x="104" y="63"/>
                        <a:pt x="105" y="63"/>
                        <a:pt x="107" y="64"/>
                      </a:cubicBezTo>
                      <a:cubicBezTo>
                        <a:pt x="107" y="60"/>
                        <a:pt x="110" y="58"/>
                        <a:pt x="113" y="56"/>
                      </a:cubicBezTo>
                      <a:cubicBezTo>
                        <a:pt x="122" y="52"/>
                        <a:pt x="129" y="47"/>
                        <a:pt x="138" y="44"/>
                      </a:cubicBezTo>
                      <a:cubicBezTo>
                        <a:pt x="147" y="40"/>
                        <a:pt x="155" y="35"/>
                        <a:pt x="164" y="30"/>
                      </a:cubicBezTo>
                      <a:cubicBezTo>
                        <a:pt x="165" y="29"/>
                        <a:pt x="166" y="29"/>
                        <a:pt x="167" y="28"/>
                      </a:cubicBezTo>
                      <a:cubicBezTo>
                        <a:pt x="181" y="21"/>
                        <a:pt x="195" y="13"/>
                        <a:pt x="209" y="5"/>
                      </a:cubicBezTo>
                      <a:cubicBezTo>
                        <a:pt x="217" y="0"/>
                        <a:pt x="216" y="1"/>
                        <a:pt x="222" y="4"/>
                      </a:cubicBezTo>
                      <a:cubicBezTo>
                        <a:pt x="231" y="8"/>
                        <a:pt x="238" y="14"/>
                        <a:pt x="245" y="19"/>
                      </a:cubicBezTo>
                      <a:cubicBezTo>
                        <a:pt x="259" y="30"/>
                        <a:pt x="273" y="39"/>
                        <a:pt x="287" y="49"/>
                      </a:cubicBezTo>
                      <a:cubicBezTo>
                        <a:pt x="295" y="54"/>
                        <a:pt x="303" y="60"/>
                        <a:pt x="311" y="67"/>
                      </a:cubicBezTo>
                      <a:cubicBezTo>
                        <a:pt x="321" y="74"/>
                        <a:pt x="331" y="82"/>
                        <a:pt x="341" y="89"/>
                      </a:cubicBezTo>
                      <a:cubicBezTo>
                        <a:pt x="353" y="97"/>
                        <a:pt x="364" y="106"/>
                        <a:pt x="376" y="114"/>
                      </a:cubicBezTo>
                      <a:cubicBezTo>
                        <a:pt x="380" y="118"/>
                        <a:pt x="385" y="121"/>
                        <a:pt x="390" y="124"/>
                      </a:cubicBezTo>
                      <a:cubicBezTo>
                        <a:pt x="391" y="129"/>
                        <a:pt x="391" y="135"/>
                        <a:pt x="391" y="140"/>
                      </a:cubicBezTo>
                      <a:cubicBezTo>
                        <a:pt x="392" y="163"/>
                        <a:pt x="392" y="185"/>
                        <a:pt x="392" y="208"/>
                      </a:cubicBezTo>
                      <a:cubicBezTo>
                        <a:pt x="392" y="221"/>
                        <a:pt x="391" y="233"/>
                        <a:pt x="391" y="246"/>
                      </a:cubicBezTo>
                      <a:cubicBezTo>
                        <a:pt x="391" y="261"/>
                        <a:pt x="391" y="275"/>
                        <a:pt x="391" y="290"/>
                      </a:cubicBezTo>
                      <a:cubicBezTo>
                        <a:pt x="392" y="300"/>
                        <a:pt x="392" y="309"/>
                        <a:pt x="393" y="319"/>
                      </a:cubicBezTo>
                      <a:cubicBezTo>
                        <a:pt x="393" y="330"/>
                        <a:pt x="393" y="342"/>
                        <a:pt x="393" y="354"/>
                      </a:cubicBezTo>
                      <a:cubicBezTo>
                        <a:pt x="393" y="360"/>
                        <a:pt x="394" y="366"/>
                        <a:pt x="394" y="373"/>
                      </a:cubicBezTo>
                      <a:cubicBezTo>
                        <a:pt x="395" y="382"/>
                        <a:pt x="395" y="392"/>
                        <a:pt x="395" y="402"/>
                      </a:cubicBezTo>
                      <a:cubicBezTo>
                        <a:pt x="393" y="402"/>
                        <a:pt x="392" y="402"/>
                        <a:pt x="390" y="403"/>
                      </a:cubicBezTo>
                      <a:cubicBezTo>
                        <a:pt x="381" y="403"/>
                        <a:pt x="372" y="404"/>
                        <a:pt x="362" y="404"/>
                      </a:cubicBezTo>
                      <a:cubicBezTo>
                        <a:pt x="358" y="405"/>
                        <a:pt x="353" y="405"/>
                        <a:pt x="349" y="405"/>
                      </a:cubicBezTo>
                      <a:cubicBezTo>
                        <a:pt x="336" y="406"/>
                        <a:pt x="324" y="406"/>
                        <a:pt x="311" y="407"/>
                      </a:cubicBezTo>
                      <a:cubicBezTo>
                        <a:pt x="294" y="407"/>
                        <a:pt x="276" y="408"/>
                        <a:pt x="259" y="408"/>
                      </a:cubicBezTo>
                      <a:cubicBezTo>
                        <a:pt x="249" y="408"/>
                        <a:pt x="239" y="409"/>
                        <a:pt x="229" y="410"/>
                      </a:cubicBezTo>
                      <a:close/>
                      <a:moveTo>
                        <a:pt x="144" y="301"/>
                      </a:moveTo>
                      <a:cubicBezTo>
                        <a:pt x="147" y="299"/>
                        <a:pt x="149" y="299"/>
                        <a:pt x="152" y="299"/>
                      </a:cubicBezTo>
                      <a:cubicBezTo>
                        <a:pt x="156" y="300"/>
                        <a:pt x="160" y="300"/>
                        <a:pt x="164" y="299"/>
                      </a:cubicBezTo>
                      <a:cubicBezTo>
                        <a:pt x="175" y="299"/>
                        <a:pt x="186" y="299"/>
                        <a:pt x="197" y="299"/>
                      </a:cubicBezTo>
                      <a:cubicBezTo>
                        <a:pt x="198" y="299"/>
                        <a:pt x="200" y="299"/>
                        <a:pt x="201" y="299"/>
                      </a:cubicBezTo>
                      <a:cubicBezTo>
                        <a:pt x="202" y="300"/>
                        <a:pt x="202" y="300"/>
                        <a:pt x="202" y="300"/>
                      </a:cubicBezTo>
                      <a:cubicBezTo>
                        <a:pt x="204" y="303"/>
                        <a:pt x="205" y="304"/>
                        <a:pt x="207" y="301"/>
                      </a:cubicBezTo>
                      <a:cubicBezTo>
                        <a:pt x="208" y="299"/>
                        <a:pt x="209" y="299"/>
                        <a:pt x="210" y="299"/>
                      </a:cubicBezTo>
                      <a:cubicBezTo>
                        <a:pt x="220" y="298"/>
                        <a:pt x="230" y="298"/>
                        <a:pt x="240" y="299"/>
                      </a:cubicBezTo>
                      <a:cubicBezTo>
                        <a:pt x="249" y="300"/>
                        <a:pt x="257" y="302"/>
                        <a:pt x="265" y="301"/>
                      </a:cubicBezTo>
                      <a:cubicBezTo>
                        <a:pt x="266" y="295"/>
                        <a:pt x="266" y="291"/>
                        <a:pt x="266" y="286"/>
                      </a:cubicBezTo>
                      <a:cubicBezTo>
                        <a:pt x="266" y="275"/>
                        <a:pt x="267" y="265"/>
                        <a:pt x="267" y="254"/>
                      </a:cubicBezTo>
                      <a:cubicBezTo>
                        <a:pt x="267" y="251"/>
                        <a:pt x="267" y="247"/>
                        <a:pt x="269" y="245"/>
                      </a:cubicBezTo>
                      <a:cubicBezTo>
                        <a:pt x="267" y="242"/>
                        <a:pt x="267" y="240"/>
                        <a:pt x="267" y="237"/>
                      </a:cubicBezTo>
                      <a:cubicBezTo>
                        <a:pt x="267" y="227"/>
                        <a:pt x="267" y="218"/>
                        <a:pt x="267" y="208"/>
                      </a:cubicBezTo>
                      <a:cubicBezTo>
                        <a:pt x="267" y="201"/>
                        <a:pt x="265" y="195"/>
                        <a:pt x="267" y="188"/>
                      </a:cubicBezTo>
                      <a:cubicBezTo>
                        <a:pt x="267" y="187"/>
                        <a:pt x="266" y="186"/>
                        <a:pt x="264" y="185"/>
                      </a:cubicBezTo>
                      <a:cubicBezTo>
                        <a:pt x="263" y="185"/>
                        <a:pt x="262" y="185"/>
                        <a:pt x="261" y="185"/>
                      </a:cubicBezTo>
                      <a:cubicBezTo>
                        <a:pt x="248" y="184"/>
                        <a:pt x="236" y="184"/>
                        <a:pt x="223" y="183"/>
                      </a:cubicBezTo>
                      <a:cubicBezTo>
                        <a:pt x="206" y="182"/>
                        <a:pt x="189" y="181"/>
                        <a:pt x="172" y="181"/>
                      </a:cubicBezTo>
                      <a:cubicBezTo>
                        <a:pt x="163" y="181"/>
                        <a:pt x="154" y="182"/>
                        <a:pt x="144" y="182"/>
                      </a:cubicBezTo>
                      <a:cubicBezTo>
                        <a:pt x="143" y="182"/>
                        <a:pt x="142" y="182"/>
                        <a:pt x="140" y="183"/>
                      </a:cubicBezTo>
                      <a:cubicBezTo>
                        <a:pt x="140" y="185"/>
                        <a:pt x="139" y="187"/>
                        <a:pt x="139" y="188"/>
                      </a:cubicBezTo>
                      <a:cubicBezTo>
                        <a:pt x="139" y="195"/>
                        <a:pt x="140" y="201"/>
                        <a:pt x="140" y="208"/>
                      </a:cubicBezTo>
                      <a:cubicBezTo>
                        <a:pt x="139" y="217"/>
                        <a:pt x="139" y="227"/>
                        <a:pt x="139" y="236"/>
                      </a:cubicBezTo>
                      <a:cubicBezTo>
                        <a:pt x="139" y="238"/>
                        <a:pt x="139" y="240"/>
                        <a:pt x="139" y="242"/>
                      </a:cubicBezTo>
                      <a:cubicBezTo>
                        <a:pt x="139" y="248"/>
                        <a:pt x="140" y="254"/>
                        <a:pt x="139" y="261"/>
                      </a:cubicBezTo>
                      <a:cubicBezTo>
                        <a:pt x="138" y="274"/>
                        <a:pt x="139" y="286"/>
                        <a:pt x="140" y="299"/>
                      </a:cubicBezTo>
                      <a:cubicBezTo>
                        <a:pt x="140" y="302"/>
                        <a:pt x="142" y="303"/>
                        <a:pt x="144" y="301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520" name="Freeform 108"/>
                <p:cNvSpPr>
                  <a:spLocks/>
                </p:cNvSpPr>
                <p:nvPr/>
              </p:nvSpPr>
              <p:spPr bwMode="auto">
                <a:xfrm>
                  <a:off x="1265" y="3404"/>
                  <a:ext cx="0" cy="1"/>
                </a:xfrm>
                <a:custGeom>
                  <a:avLst/>
                  <a:gdLst>
                    <a:gd name="T0" fmla="*/ 0 h 1"/>
                    <a:gd name="T1" fmla="*/ 1 h 1"/>
                    <a:gd name="T2" fmla="*/ 0 h 1"/>
                    <a:gd name="T3" fmla="*/ 0 h 1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</a:cxnLst>
                  <a:rect l="0" t="0" r="r" b="b"/>
                  <a:pathLst>
                    <a:path h="1">
                      <a:moveTo>
                        <a:pt x="0" y="0"/>
                      </a:moveTo>
                      <a:cubicBezTo>
                        <a:pt x="0" y="1"/>
                        <a:pt x="0" y="1"/>
                        <a:pt x="0" y="1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0" y="0"/>
                        <a:pt x="0" y="0"/>
                        <a:pt x="0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521" name="Freeform 109"/>
                <p:cNvSpPr>
                  <a:spLocks/>
                </p:cNvSpPr>
                <p:nvPr/>
              </p:nvSpPr>
              <p:spPr bwMode="auto">
                <a:xfrm>
                  <a:off x="1264" y="3402"/>
                  <a:ext cx="1" cy="3"/>
                </a:xfrm>
                <a:custGeom>
                  <a:avLst/>
                  <a:gdLst>
                    <a:gd name="T0" fmla="*/ 0 w 2"/>
                    <a:gd name="T1" fmla="*/ 1 h 3"/>
                    <a:gd name="T2" fmla="*/ 1 w 2"/>
                    <a:gd name="T3" fmla="*/ 0 h 3"/>
                    <a:gd name="T4" fmla="*/ 2 w 2"/>
                    <a:gd name="T5" fmla="*/ 2 h 3"/>
                    <a:gd name="T6" fmla="*/ 2 w 2"/>
                    <a:gd name="T7" fmla="*/ 2 h 3"/>
                    <a:gd name="T8" fmla="*/ 2 w 2"/>
                    <a:gd name="T9" fmla="*/ 2 h 3"/>
                    <a:gd name="T10" fmla="*/ 1 w 2"/>
                    <a:gd name="T11" fmla="*/ 3 h 3"/>
                    <a:gd name="T12" fmla="*/ 0 w 2"/>
                    <a:gd name="T13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2" h="3">
                      <a:moveTo>
                        <a:pt x="0" y="1"/>
                      </a:moveTo>
                      <a:cubicBezTo>
                        <a:pt x="0" y="1"/>
                        <a:pt x="0" y="0"/>
                        <a:pt x="1" y="0"/>
                      </a:cubicBezTo>
                      <a:cubicBezTo>
                        <a:pt x="2" y="0"/>
                        <a:pt x="2" y="1"/>
                        <a:pt x="2" y="2"/>
                      </a:cubicBezTo>
                      <a:cubicBezTo>
                        <a:pt x="2" y="2"/>
                        <a:pt x="2" y="2"/>
                        <a:pt x="2" y="2"/>
                      </a:cubicBezTo>
                      <a:cubicBezTo>
                        <a:pt x="2" y="2"/>
                        <a:pt x="2" y="2"/>
                        <a:pt x="2" y="2"/>
                      </a:cubicBezTo>
                      <a:cubicBezTo>
                        <a:pt x="1" y="3"/>
                        <a:pt x="1" y="3"/>
                        <a:pt x="1" y="3"/>
                      </a:cubicBezTo>
                      <a:cubicBezTo>
                        <a:pt x="0" y="2"/>
                        <a:pt x="0" y="1"/>
                        <a:pt x="0" y="1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522" name="Freeform 110"/>
                <p:cNvSpPr>
                  <a:spLocks/>
                </p:cNvSpPr>
                <p:nvPr/>
              </p:nvSpPr>
              <p:spPr bwMode="auto">
                <a:xfrm>
                  <a:off x="1255" y="3406"/>
                  <a:ext cx="2" cy="1"/>
                </a:xfrm>
                <a:custGeom>
                  <a:avLst/>
                  <a:gdLst>
                    <a:gd name="T0" fmla="*/ 0 w 3"/>
                    <a:gd name="T1" fmla="*/ 0 h 1"/>
                    <a:gd name="T2" fmla="*/ 2 w 3"/>
                    <a:gd name="T3" fmla="*/ 0 h 1"/>
                    <a:gd name="T4" fmla="*/ 3 w 3"/>
                    <a:gd name="T5" fmla="*/ 0 h 1"/>
                    <a:gd name="T6" fmla="*/ 2 w 3"/>
                    <a:gd name="T7" fmla="*/ 1 h 1"/>
                    <a:gd name="T8" fmla="*/ 1 w 3"/>
                    <a:gd name="T9" fmla="*/ 1 h 1"/>
                    <a:gd name="T10" fmla="*/ 1 w 3"/>
                    <a:gd name="T11" fmla="*/ 1 h 1"/>
                    <a:gd name="T12" fmla="*/ 1 w 3"/>
                    <a:gd name="T13" fmla="*/ 1 h 1"/>
                    <a:gd name="T14" fmla="*/ 0 w 3"/>
                    <a:gd name="T15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3" h="1">
                      <a:moveTo>
                        <a:pt x="0" y="0"/>
                      </a:moveTo>
                      <a:cubicBezTo>
                        <a:pt x="1" y="0"/>
                        <a:pt x="1" y="0"/>
                        <a:pt x="2" y="0"/>
                      </a:cubicBezTo>
                      <a:cubicBezTo>
                        <a:pt x="2" y="0"/>
                        <a:pt x="2" y="0"/>
                        <a:pt x="3" y="0"/>
                      </a:cubicBezTo>
                      <a:cubicBezTo>
                        <a:pt x="2" y="0"/>
                        <a:pt x="2" y="1"/>
                        <a:pt x="2" y="1"/>
                      </a:cubicBezTo>
                      <a:cubicBezTo>
                        <a:pt x="2" y="1"/>
                        <a:pt x="1" y="1"/>
                        <a:pt x="1" y="1"/>
                      </a:cubicBezTo>
                      <a:cubicBezTo>
                        <a:pt x="1" y="1"/>
                        <a:pt x="1" y="1"/>
                        <a:pt x="1" y="1"/>
                      </a:cubicBezTo>
                      <a:cubicBezTo>
                        <a:pt x="1" y="1"/>
                        <a:pt x="1" y="1"/>
                        <a:pt x="1" y="1"/>
                      </a:cubicBezTo>
                      <a:cubicBezTo>
                        <a:pt x="1" y="0"/>
                        <a:pt x="0" y="0"/>
                        <a:pt x="0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523" name="Freeform 111"/>
                <p:cNvSpPr>
                  <a:spLocks/>
                </p:cNvSpPr>
                <p:nvPr/>
              </p:nvSpPr>
              <p:spPr bwMode="auto">
                <a:xfrm>
                  <a:off x="1255" y="3407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0" y="0"/>
                        <a:pt x="0" y="0"/>
                        <a:pt x="0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524" name="Freeform 112"/>
                <p:cNvSpPr>
                  <a:spLocks/>
                </p:cNvSpPr>
                <p:nvPr/>
              </p:nvSpPr>
              <p:spPr bwMode="auto">
                <a:xfrm>
                  <a:off x="1255" y="3406"/>
                  <a:ext cx="0" cy="1"/>
                </a:xfrm>
                <a:custGeom>
                  <a:avLst/>
                  <a:gdLst>
                    <a:gd name="T0" fmla="*/ 0 w 1"/>
                    <a:gd name="T1" fmla="*/ 0 h 1"/>
                    <a:gd name="T2" fmla="*/ 1 w 1"/>
                    <a:gd name="T3" fmla="*/ 1 h 1"/>
                    <a:gd name="T4" fmla="*/ 0 w 1"/>
                    <a:gd name="T5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1" h="1">
                      <a:moveTo>
                        <a:pt x="0" y="0"/>
                      </a:moveTo>
                      <a:cubicBezTo>
                        <a:pt x="0" y="0"/>
                        <a:pt x="1" y="0"/>
                        <a:pt x="1" y="1"/>
                      </a:cubicBezTo>
                      <a:cubicBezTo>
                        <a:pt x="1" y="0"/>
                        <a:pt x="0" y="0"/>
                        <a:pt x="0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525" name="Freeform 113"/>
                <p:cNvSpPr>
                  <a:spLocks/>
                </p:cNvSpPr>
                <p:nvPr/>
              </p:nvSpPr>
              <p:spPr bwMode="auto">
                <a:xfrm>
                  <a:off x="1255" y="3406"/>
                  <a:ext cx="0" cy="1"/>
                </a:xfrm>
                <a:custGeom>
                  <a:avLst/>
                  <a:gdLst>
                    <a:gd name="T0" fmla="*/ 1 h 1"/>
                    <a:gd name="T1" fmla="*/ 0 h 1"/>
                    <a:gd name="T2" fmla="*/ 0 h 1"/>
                    <a:gd name="T3" fmla="*/ 0 h 1"/>
                    <a:gd name="T4" fmla="*/ 1 h 1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</a:cxnLst>
                  <a:rect l="0" t="0" r="r" b="b"/>
                  <a:pathLst>
                    <a:path h="1">
                      <a:moveTo>
                        <a:pt x="0" y="1"/>
                      </a:moveTo>
                      <a:cubicBezTo>
                        <a:pt x="0" y="1"/>
                        <a:pt x="0" y="0"/>
                        <a:pt x="0" y="0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0" y="0"/>
                        <a:pt x="0" y="0"/>
                        <a:pt x="0" y="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526" name="Freeform 114"/>
                <p:cNvSpPr>
                  <a:spLocks/>
                </p:cNvSpPr>
                <p:nvPr/>
              </p:nvSpPr>
              <p:spPr bwMode="auto">
                <a:xfrm>
                  <a:off x="1255" y="3406"/>
                  <a:ext cx="0" cy="1"/>
                </a:xfrm>
                <a:custGeom>
                  <a:avLst/>
                  <a:gdLst>
                    <a:gd name="T0" fmla="*/ 1 h 1"/>
                    <a:gd name="T1" fmla="*/ 0 h 1"/>
                    <a:gd name="T2" fmla="*/ 0 h 1"/>
                    <a:gd name="T3" fmla="*/ 0 h 1"/>
                    <a:gd name="T4" fmla="*/ 1 h 1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</a:cxnLst>
                  <a:rect l="0" t="0" r="r" b="b"/>
                  <a:pathLst>
                    <a:path h="1">
                      <a:moveTo>
                        <a:pt x="0" y="1"/>
                      </a:move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0" y="0"/>
                        <a:pt x="0" y="1"/>
                        <a:pt x="0" y="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527" name="Freeform 115"/>
                <p:cNvSpPr>
                  <a:spLocks/>
                </p:cNvSpPr>
                <p:nvPr/>
              </p:nvSpPr>
              <p:spPr bwMode="auto">
                <a:xfrm>
                  <a:off x="1253" y="3406"/>
                  <a:ext cx="2" cy="1"/>
                </a:xfrm>
                <a:custGeom>
                  <a:avLst/>
                  <a:gdLst>
                    <a:gd name="T0" fmla="*/ 0 w 2"/>
                    <a:gd name="T1" fmla="*/ 1 h 1"/>
                    <a:gd name="T2" fmla="*/ 2 w 2"/>
                    <a:gd name="T3" fmla="*/ 0 h 1"/>
                    <a:gd name="T4" fmla="*/ 2 w 2"/>
                    <a:gd name="T5" fmla="*/ 0 h 1"/>
                    <a:gd name="T6" fmla="*/ 0 w 2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" h="1">
                      <a:moveTo>
                        <a:pt x="0" y="1"/>
                      </a:moveTo>
                      <a:cubicBezTo>
                        <a:pt x="1" y="1"/>
                        <a:pt x="1" y="0"/>
                        <a:pt x="2" y="0"/>
                      </a:cubicBezTo>
                      <a:cubicBezTo>
                        <a:pt x="2" y="0"/>
                        <a:pt x="2" y="0"/>
                        <a:pt x="2" y="0"/>
                      </a:cubicBezTo>
                      <a:cubicBezTo>
                        <a:pt x="1" y="1"/>
                        <a:pt x="1" y="1"/>
                        <a:pt x="0" y="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528" name="Freeform 116"/>
                <p:cNvSpPr>
                  <a:spLocks/>
                </p:cNvSpPr>
                <p:nvPr/>
              </p:nvSpPr>
              <p:spPr bwMode="auto">
                <a:xfrm>
                  <a:off x="1216" y="3315"/>
                  <a:ext cx="4" cy="0"/>
                </a:xfrm>
                <a:custGeom>
                  <a:avLst/>
                  <a:gdLst>
                    <a:gd name="T0" fmla="*/ 4 w 4"/>
                    <a:gd name="T1" fmla="*/ 4 w 4"/>
                    <a:gd name="T2" fmla="*/ 1 w 4"/>
                    <a:gd name="T3" fmla="*/ 0 w 4"/>
                    <a:gd name="T4" fmla="*/ 1 w 4"/>
                    <a:gd name="T5" fmla="*/ 4 w 4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  <a:cxn ang="0">
                      <a:pos x="T4" y="0"/>
                    </a:cxn>
                    <a:cxn ang="0">
                      <a:pos x="T5" y="0"/>
                    </a:cxn>
                  </a:cxnLst>
                  <a:rect l="0" t="0" r="r" b="b"/>
                  <a:pathLst>
                    <a:path w="4">
                      <a:moveTo>
                        <a:pt x="4" y="0"/>
                      </a:moveTo>
                      <a:cubicBezTo>
                        <a:pt x="4" y="0"/>
                        <a:pt x="4" y="0"/>
                        <a:pt x="4" y="0"/>
                      </a:cubicBezTo>
                      <a:cubicBezTo>
                        <a:pt x="3" y="0"/>
                        <a:pt x="2" y="0"/>
                        <a:pt x="1" y="0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0" y="0"/>
                        <a:pt x="0" y="0"/>
                        <a:pt x="1" y="0"/>
                      </a:cubicBezTo>
                      <a:cubicBezTo>
                        <a:pt x="2" y="0"/>
                        <a:pt x="3" y="0"/>
                        <a:pt x="4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529" name="Freeform 117"/>
                <p:cNvSpPr>
                  <a:spLocks/>
                </p:cNvSpPr>
                <p:nvPr/>
              </p:nvSpPr>
              <p:spPr bwMode="auto">
                <a:xfrm>
                  <a:off x="1187" y="3250"/>
                  <a:ext cx="430" cy="169"/>
                </a:xfrm>
                <a:custGeom>
                  <a:avLst/>
                  <a:gdLst>
                    <a:gd name="T0" fmla="*/ 51 w 519"/>
                    <a:gd name="T1" fmla="*/ 89 h 204"/>
                    <a:gd name="T2" fmla="*/ 54 w 519"/>
                    <a:gd name="T3" fmla="*/ 83 h 204"/>
                    <a:gd name="T4" fmla="*/ 59 w 519"/>
                    <a:gd name="T5" fmla="*/ 50 h 204"/>
                    <a:gd name="T6" fmla="*/ 95 w 519"/>
                    <a:gd name="T7" fmla="*/ 64 h 204"/>
                    <a:gd name="T8" fmla="*/ 100 w 519"/>
                    <a:gd name="T9" fmla="*/ 59 h 204"/>
                    <a:gd name="T10" fmla="*/ 132 w 519"/>
                    <a:gd name="T11" fmla="*/ 31 h 204"/>
                    <a:gd name="T12" fmla="*/ 153 w 519"/>
                    <a:gd name="T13" fmla="*/ 42 h 204"/>
                    <a:gd name="T14" fmla="*/ 175 w 519"/>
                    <a:gd name="T15" fmla="*/ 9 h 204"/>
                    <a:gd name="T16" fmla="*/ 203 w 519"/>
                    <a:gd name="T17" fmla="*/ 35 h 204"/>
                    <a:gd name="T18" fmla="*/ 225 w 519"/>
                    <a:gd name="T19" fmla="*/ 17 h 204"/>
                    <a:gd name="T20" fmla="*/ 256 w 519"/>
                    <a:gd name="T21" fmla="*/ 2 h 204"/>
                    <a:gd name="T22" fmla="*/ 304 w 519"/>
                    <a:gd name="T23" fmla="*/ 28 h 204"/>
                    <a:gd name="T24" fmla="*/ 311 w 519"/>
                    <a:gd name="T25" fmla="*/ 44 h 204"/>
                    <a:gd name="T26" fmla="*/ 389 w 519"/>
                    <a:gd name="T27" fmla="*/ 12 h 204"/>
                    <a:gd name="T28" fmla="*/ 420 w 519"/>
                    <a:gd name="T29" fmla="*/ 27 h 204"/>
                    <a:gd name="T30" fmla="*/ 418 w 519"/>
                    <a:gd name="T31" fmla="*/ 62 h 204"/>
                    <a:gd name="T32" fmla="*/ 440 w 519"/>
                    <a:gd name="T33" fmla="*/ 58 h 204"/>
                    <a:gd name="T34" fmla="*/ 478 w 519"/>
                    <a:gd name="T35" fmla="*/ 65 h 204"/>
                    <a:gd name="T36" fmla="*/ 472 w 519"/>
                    <a:gd name="T37" fmla="*/ 89 h 204"/>
                    <a:gd name="T38" fmla="*/ 482 w 519"/>
                    <a:gd name="T39" fmla="*/ 88 h 204"/>
                    <a:gd name="T40" fmla="*/ 517 w 519"/>
                    <a:gd name="T41" fmla="*/ 107 h 204"/>
                    <a:gd name="T42" fmla="*/ 491 w 519"/>
                    <a:gd name="T43" fmla="*/ 122 h 204"/>
                    <a:gd name="T44" fmla="*/ 499 w 519"/>
                    <a:gd name="T45" fmla="*/ 126 h 204"/>
                    <a:gd name="T46" fmla="*/ 519 w 519"/>
                    <a:gd name="T47" fmla="*/ 157 h 204"/>
                    <a:gd name="T48" fmla="*/ 470 w 519"/>
                    <a:gd name="T49" fmla="*/ 183 h 204"/>
                    <a:gd name="T50" fmla="*/ 399 w 519"/>
                    <a:gd name="T51" fmla="*/ 157 h 204"/>
                    <a:gd name="T52" fmla="*/ 391 w 519"/>
                    <a:gd name="T53" fmla="*/ 157 h 204"/>
                    <a:gd name="T54" fmla="*/ 369 w 519"/>
                    <a:gd name="T55" fmla="*/ 197 h 204"/>
                    <a:gd name="T56" fmla="*/ 346 w 519"/>
                    <a:gd name="T57" fmla="*/ 175 h 204"/>
                    <a:gd name="T58" fmla="*/ 342 w 519"/>
                    <a:gd name="T59" fmla="*/ 187 h 204"/>
                    <a:gd name="T60" fmla="*/ 305 w 519"/>
                    <a:gd name="T61" fmla="*/ 198 h 204"/>
                    <a:gd name="T62" fmla="*/ 292 w 519"/>
                    <a:gd name="T63" fmla="*/ 174 h 204"/>
                    <a:gd name="T64" fmla="*/ 281 w 519"/>
                    <a:gd name="T65" fmla="*/ 192 h 204"/>
                    <a:gd name="T66" fmla="*/ 241 w 519"/>
                    <a:gd name="T67" fmla="*/ 169 h 204"/>
                    <a:gd name="T68" fmla="*/ 233 w 519"/>
                    <a:gd name="T69" fmla="*/ 161 h 204"/>
                    <a:gd name="T70" fmla="*/ 200 w 519"/>
                    <a:gd name="T71" fmla="*/ 187 h 204"/>
                    <a:gd name="T72" fmla="*/ 164 w 519"/>
                    <a:gd name="T73" fmla="*/ 184 h 204"/>
                    <a:gd name="T74" fmla="*/ 141 w 519"/>
                    <a:gd name="T75" fmla="*/ 165 h 204"/>
                    <a:gd name="T76" fmla="*/ 133 w 519"/>
                    <a:gd name="T77" fmla="*/ 157 h 204"/>
                    <a:gd name="T78" fmla="*/ 83 w 519"/>
                    <a:gd name="T79" fmla="*/ 179 h 204"/>
                    <a:gd name="T80" fmla="*/ 53 w 519"/>
                    <a:gd name="T81" fmla="*/ 156 h 204"/>
                    <a:gd name="T82" fmla="*/ 54 w 519"/>
                    <a:gd name="T83" fmla="*/ 141 h 204"/>
                    <a:gd name="T84" fmla="*/ 2 w 519"/>
                    <a:gd name="T85" fmla="*/ 111 h 2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</a:cxnLst>
                  <a:rect l="0" t="0" r="r" b="b"/>
                  <a:pathLst>
                    <a:path w="519" h="204">
                      <a:moveTo>
                        <a:pt x="16" y="91"/>
                      </a:moveTo>
                      <a:cubicBezTo>
                        <a:pt x="23" y="86"/>
                        <a:pt x="30" y="85"/>
                        <a:pt x="38" y="86"/>
                      </a:cubicBezTo>
                      <a:cubicBezTo>
                        <a:pt x="42" y="86"/>
                        <a:pt x="46" y="88"/>
                        <a:pt x="51" y="89"/>
                      </a:cubicBezTo>
                      <a:cubicBezTo>
                        <a:pt x="52" y="89"/>
                        <a:pt x="54" y="90"/>
                        <a:pt x="55" y="90"/>
                      </a:cubicBezTo>
                      <a:cubicBezTo>
                        <a:pt x="56" y="90"/>
                        <a:pt x="57" y="89"/>
                        <a:pt x="59" y="88"/>
                      </a:cubicBezTo>
                      <a:cubicBezTo>
                        <a:pt x="58" y="86"/>
                        <a:pt x="56" y="84"/>
                        <a:pt x="54" y="83"/>
                      </a:cubicBezTo>
                      <a:cubicBezTo>
                        <a:pt x="50" y="78"/>
                        <a:pt x="48" y="73"/>
                        <a:pt x="48" y="67"/>
                      </a:cubicBezTo>
                      <a:cubicBezTo>
                        <a:pt x="48" y="65"/>
                        <a:pt x="48" y="64"/>
                        <a:pt x="49" y="63"/>
                      </a:cubicBezTo>
                      <a:cubicBezTo>
                        <a:pt x="52" y="58"/>
                        <a:pt x="55" y="54"/>
                        <a:pt x="59" y="50"/>
                      </a:cubicBezTo>
                      <a:cubicBezTo>
                        <a:pt x="63" y="47"/>
                        <a:pt x="67" y="46"/>
                        <a:pt x="71" y="46"/>
                      </a:cubicBezTo>
                      <a:cubicBezTo>
                        <a:pt x="80" y="46"/>
                        <a:pt x="87" y="51"/>
                        <a:pt x="91" y="58"/>
                      </a:cubicBezTo>
                      <a:cubicBezTo>
                        <a:pt x="92" y="60"/>
                        <a:pt x="93" y="63"/>
                        <a:pt x="95" y="64"/>
                      </a:cubicBezTo>
                      <a:cubicBezTo>
                        <a:pt x="95" y="66"/>
                        <a:pt x="97" y="66"/>
                        <a:pt x="98" y="66"/>
                      </a:cubicBezTo>
                      <a:cubicBezTo>
                        <a:pt x="99" y="66"/>
                        <a:pt x="100" y="64"/>
                        <a:pt x="100" y="63"/>
                      </a:cubicBezTo>
                      <a:cubicBezTo>
                        <a:pt x="100" y="62"/>
                        <a:pt x="100" y="60"/>
                        <a:pt x="100" y="59"/>
                      </a:cubicBezTo>
                      <a:cubicBezTo>
                        <a:pt x="96" y="53"/>
                        <a:pt x="98" y="48"/>
                        <a:pt x="100" y="43"/>
                      </a:cubicBezTo>
                      <a:cubicBezTo>
                        <a:pt x="105" y="33"/>
                        <a:pt x="114" y="29"/>
                        <a:pt x="124" y="29"/>
                      </a:cubicBezTo>
                      <a:cubicBezTo>
                        <a:pt x="127" y="29"/>
                        <a:pt x="129" y="29"/>
                        <a:pt x="132" y="31"/>
                      </a:cubicBezTo>
                      <a:cubicBezTo>
                        <a:pt x="139" y="34"/>
                        <a:pt x="145" y="39"/>
                        <a:pt x="148" y="47"/>
                      </a:cubicBezTo>
                      <a:cubicBezTo>
                        <a:pt x="150" y="50"/>
                        <a:pt x="152" y="52"/>
                        <a:pt x="156" y="51"/>
                      </a:cubicBezTo>
                      <a:cubicBezTo>
                        <a:pt x="156" y="47"/>
                        <a:pt x="155" y="45"/>
                        <a:pt x="153" y="42"/>
                      </a:cubicBezTo>
                      <a:cubicBezTo>
                        <a:pt x="150" y="38"/>
                        <a:pt x="150" y="35"/>
                        <a:pt x="151" y="30"/>
                      </a:cubicBezTo>
                      <a:cubicBezTo>
                        <a:pt x="151" y="29"/>
                        <a:pt x="152" y="28"/>
                        <a:pt x="153" y="27"/>
                      </a:cubicBezTo>
                      <a:cubicBezTo>
                        <a:pt x="158" y="19"/>
                        <a:pt x="165" y="12"/>
                        <a:pt x="175" y="9"/>
                      </a:cubicBezTo>
                      <a:cubicBezTo>
                        <a:pt x="178" y="9"/>
                        <a:pt x="180" y="9"/>
                        <a:pt x="182" y="10"/>
                      </a:cubicBezTo>
                      <a:cubicBezTo>
                        <a:pt x="187" y="12"/>
                        <a:pt x="191" y="15"/>
                        <a:pt x="194" y="19"/>
                      </a:cubicBezTo>
                      <a:cubicBezTo>
                        <a:pt x="198" y="24"/>
                        <a:pt x="201" y="29"/>
                        <a:pt x="203" y="35"/>
                      </a:cubicBezTo>
                      <a:cubicBezTo>
                        <a:pt x="204" y="37"/>
                        <a:pt x="205" y="39"/>
                        <a:pt x="208" y="40"/>
                      </a:cubicBezTo>
                      <a:cubicBezTo>
                        <a:pt x="211" y="38"/>
                        <a:pt x="214" y="36"/>
                        <a:pt x="215" y="32"/>
                      </a:cubicBezTo>
                      <a:cubicBezTo>
                        <a:pt x="217" y="26"/>
                        <a:pt x="221" y="22"/>
                        <a:pt x="225" y="17"/>
                      </a:cubicBezTo>
                      <a:cubicBezTo>
                        <a:pt x="226" y="16"/>
                        <a:pt x="228" y="14"/>
                        <a:pt x="229" y="13"/>
                      </a:cubicBezTo>
                      <a:cubicBezTo>
                        <a:pt x="234" y="7"/>
                        <a:pt x="240" y="4"/>
                        <a:pt x="247" y="3"/>
                      </a:cubicBezTo>
                      <a:cubicBezTo>
                        <a:pt x="250" y="3"/>
                        <a:pt x="253" y="2"/>
                        <a:pt x="256" y="2"/>
                      </a:cubicBezTo>
                      <a:cubicBezTo>
                        <a:pt x="264" y="0"/>
                        <a:pt x="271" y="1"/>
                        <a:pt x="279" y="4"/>
                      </a:cubicBezTo>
                      <a:cubicBezTo>
                        <a:pt x="281" y="4"/>
                        <a:pt x="282" y="5"/>
                        <a:pt x="284" y="6"/>
                      </a:cubicBezTo>
                      <a:cubicBezTo>
                        <a:pt x="294" y="10"/>
                        <a:pt x="301" y="18"/>
                        <a:pt x="304" y="28"/>
                      </a:cubicBezTo>
                      <a:cubicBezTo>
                        <a:pt x="305" y="31"/>
                        <a:pt x="305" y="34"/>
                        <a:pt x="305" y="37"/>
                      </a:cubicBezTo>
                      <a:cubicBezTo>
                        <a:pt x="304" y="43"/>
                        <a:pt x="304" y="43"/>
                        <a:pt x="310" y="45"/>
                      </a:cubicBezTo>
                      <a:cubicBezTo>
                        <a:pt x="310" y="45"/>
                        <a:pt x="311" y="45"/>
                        <a:pt x="311" y="44"/>
                      </a:cubicBezTo>
                      <a:cubicBezTo>
                        <a:pt x="313" y="40"/>
                        <a:pt x="316" y="37"/>
                        <a:pt x="319" y="34"/>
                      </a:cubicBezTo>
                      <a:cubicBezTo>
                        <a:pt x="322" y="32"/>
                        <a:pt x="325" y="29"/>
                        <a:pt x="328" y="28"/>
                      </a:cubicBezTo>
                      <a:cubicBezTo>
                        <a:pt x="347" y="17"/>
                        <a:pt x="367" y="11"/>
                        <a:pt x="389" y="12"/>
                      </a:cubicBezTo>
                      <a:cubicBezTo>
                        <a:pt x="396" y="12"/>
                        <a:pt x="402" y="13"/>
                        <a:pt x="407" y="16"/>
                      </a:cubicBezTo>
                      <a:cubicBezTo>
                        <a:pt x="408" y="16"/>
                        <a:pt x="409" y="17"/>
                        <a:pt x="410" y="18"/>
                      </a:cubicBezTo>
                      <a:cubicBezTo>
                        <a:pt x="414" y="21"/>
                        <a:pt x="417" y="23"/>
                        <a:pt x="420" y="27"/>
                      </a:cubicBezTo>
                      <a:cubicBezTo>
                        <a:pt x="424" y="32"/>
                        <a:pt x="425" y="38"/>
                        <a:pt x="424" y="44"/>
                      </a:cubicBezTo>
                      <a:cubicBezTo>
                        <a:pt x="423" y="50"/>
                        <a:pt x="422" y="55"/>
                        <a:pt x="419" y="60"/>
                      </a:cubicBezTo>
                      <a:cubicBezTo>
                        <a:pt x="418" y="60"/>
                        <a:pt x="418" y="61"/>
                        <a:pt x="418" y="62"/>
                      </a:cubicBezTo>
                      <a:cubicBezTo>
                        <a:pt x="417" y="64"/>
                        <a:pt x="417" y="65"/>
                        <a:pt x="420" y="67"/>
                      </a:cubicBezTo>
                      <a:cubicBezTo>
                        <a:pt x="423" y="63"/>
                        <a:pt x="427" y="62"/>
                        <a:pt x="431" y="61"/>
                      </a:cubicBezTo>
                      <a:cubicBezTo>
                        <a:pt x="434" y="60"/>
                        <a:pt x="437" y="60"/>
                        <a:pt x="440" y="58"/>
                      </a:cubicBezTo>
                      <a:cubicBezTo>
                        <a:pt x="447" y="56"/>
                        <a:pt x="454" y="55"/>
                        <a:pt x="461" y="55"/>
                      </a:cubicBezTo>
                      <a:cubicBezTo>
                        <a:pt x="462" y="55"/>
                        <a:pt x="464" y="55"/>
                        <a:pt x="465" y="55"/>
                      </a:cubicBezTo>
                      <a:cubicBezTo>
                        <a:pt x="471" y="56"/>
                        <a:pt x="476" y="58"/>
                        <a:pt x="478" y="65"/>
                      </a:cubicBezTo>
                      <a:cubicBezTo>
                        <a:pt x="480" y="71"/>
                        <a:pt x="481" y="77"/>
                        <a:pt x="476" y="83"/>
                      </a:cubicBezTo>
                      <a:cubicBezTo>
                        <a:pt x="474" y="84"/>
                        <a:pt x="473" y="86"/>
                        <a:pt x="472" y="88"/>
                      </a:cubicBezTo>
                      <a:cubicBezTo>
                        <a:pt x="472" y="88"/>
                        <a:pt x="472" y="89"/>
                        <a:pt x="472" y="89"/>
                      </a:cubicBezTo>
                      <a:cubicBezTo>
                        <a:pt x="472" y="90"/>
                        <a:pt x="473" y="91"/>
                        <a:pt x="474" y="91"/>
                      </a:cubicBezTo>
                      <a:cubicBezTo>
                        <a:pt x="475" y="91"/>
                        <a:pt x="476" y="90"/>
                        <a:pt x="477" y="90"/>
                      </a:cubicBezTo>
                      <a:cubicBezTo>
                        <a:pt x="479" y="89"/>
                        <a:pt x="480" y="89"/>
                        <a:pt x="482" y="88"/>
                      </a:cubicBezTo>
                      <a:cubicBezTo>
                        <a:pt x="492" y="85"/>
                        <a:pt x="501" y="89"/>
                        <a:pt x="510" y="93"/>
                      </a:cubicBezTo>
                      <a:cubicBezTo>
                        <a:pt x="514" y="95"/>
                        <a:pt x="517" y="99"/>
                        <a:pt x="517" y="105"/>
                      </a:cubicBezTo>
                      <a:cubicBezTo>
                        <a:pt x="517" y="106"/>
                        <a:pt x="517" y="107"/>
                        <a:pt x="517" y="107"/>
                      </a:cubicBezTo>
                      <a:cubicBezTo>
                        <a:pt x="514" y="112"/>
                        <a:pt x="511" y="117"/>
                        <a:pt x="505" y="118"/>
                      </a:cubicBezTo>
                      <a:cubicBezTo>
                        <a:pt x="501" y="119"/>
                        <a:pt x="498" y="120"/>
                        <a:pt x="494" y="121"/>
                      </a:cubicBezTo>
                      <a:cubicBezTo>
                        <a:pt x="493" y="121"/>
                        <a:pt x="492" y="121"/>
                        <a:pt x="491" y="122"/>
                      </a:cubicBezTo>
                      <a:cubicBezTo>
                        <a:pt x="490" y="123"/>
                        <a:pt x="490" y="125"/>
                        <a:pt x="490" y="126"/>
                      </a:cubicBezTo>
                      <a:cubicBezTo>
                        <a:pt x="491" y="126"/>
                        <a:pt x="492" y="127"/>
                        <a:pt x="493" y="127"/>
                      </a:cubicBezTo>
                      <a:cubicBezTo>
                        <a:pt x="495" y="127"/>
                        <a:pt x="497" y="126"/>
                        <a:pt x="499" y="126"/>
                      </a:cubicBezTo>
                      <a:cubicBezTo>
                        <a:pt x="503" y="126"/>
                        <a:pt x="507" y="128"/>
                        <a:pt x="509" y="131"/>
                      </a:cubicBezTo>
                      <a:cubicBezTo>
                        <a:pt x="513" y="138"/>
                        <a:pt x="518" y="145"/>
                        <a:pt x="519" y="153"/>
                      </a:cubicBezTo>
                      <a:cubicBezTo>
                        <a:pt x="519" y="154"/>
                        <a:pt x="519" y="155"/>
                        <a:pt x="519" y="157"/>
                      </a:cubicBezTo>
                      <a:cubicBezTo>
                        <a:pt x="519" y="163"/>
                        <a:pt x="517" y="168"/>
                        <a:pt x="512" y="171"/>
                      </a:cubicBezTo>
                      <a:cubicBezTo>
                        <a:pt x="503" y="178"/>
                        <a:pt x="494" y="181"/>
                        <a:pt x="484" y="182"/>
                      </a:cubicBezTo>
                      <a:cubicBezTo>
                        <a:pt x="479" y="183"/>
                        <a:pt x="474" y="184"/>
                        <a:pt x="470" y="183"/>
                      </a:cubicBezTo>
                      <a:cubicBezTo>
                        <a:pt x="461" y="182"/>
                        <a:pt x="453" y="181"/>
                        <a:pt x="444" y="179"/>
                      </a:cubicBezTo>
                      <a:cubicBezTo>
                        <a:pt x="434" y="174"/>
                        <a:pt x="423" y="171"/>
                        <a:pt x="413" y="166"/>
                      </a:cubicBezTo>
                      <a:cubicBezTo>
                        <a:pt x="408" y="163"/>
                        <a:pt x="404" y="160"/>
                        <a:pt x="399" y="157"/>
                      </a:cubicBezTo>
                      <a:cubicBezTo>
                        <a:pt x="398" y="156"/>
                        <a:pt x="396" y="155"/>
                        <a:pt x="394" y="154"/>
                      </a:cubicBezTo>
                      <a:cubicBezTo>
                        <a:pt x="393" y="154"/>
                        <a:pt x="392" y="154"/>
                        <a:pt x="391" y="155"/>
                      </a:cubicBezTo>
                      <a:cubicBezTo>
                        <a:pt x="391" y="155"/>
                        <a:pt x="391" y="157"/>
                        <a:pt x="391" y="157"/>
                      </a:cubicBezTo>
                      <a:cubicBezTo>
                        <a:pt x="394" y="161"/>
                        <a:pt x="395" y="165"/>
                        <a:pt x="394" y="169"/>
                      </a:cubicBezTo>
                      <a:cubicBezTo>
                        <a:pt x="394" y="171"/>
                        <a:pt x="394" y="173"/>
                        <a:pt x="394" y="174"/>
                      </a:cubicBezTo>
                      <a:cubicBezTo>
                        <a:pt x="395" y="190"/>
                        <a:pt x="381" y="198"/>
                        <a:pt x="369" y="197"/>
                      </a:cubicBezTo>
                      <a:cubicBezTo>
                        <a:pt x="359" y="195"/>
                        <a:pt x="351" y="189"/>
                        <a:pt x="349" y="178"/>
                      </a:cubicBezTo>
                      <a:cubicBezTo>
                        <a:pt x="349" y="177"/>
                        <a:pt x="349" y="177"/>
                        <a:pt x="349" y="176"/>
                      </a:cubicBezTo>
                      <a:cubicBezTo>
                        <a:pt x="349" y="175"/>
                        <a:pt x="347" y="174"/>
                        <a:pt x="346" y="175"/>
                      </a:cubicBezTo>
                      <a:cubicBezTo>
                        <a:pt x="344" y="176"/>
                        <a:pt x="343" y="177"/>
                        <a:pt x="343" y="177"/>
                      </a:cubicBezTo>
                      <a:cubicBezTo>
                        <a:pt x="343" y="179"/>
                        <a:pt x="343" y="180"/>
                        <a:pt x="343" y="181"/>
                      </a:cubicBezTo>
                      <a:cubicBezTo>
                        <a:pt x="344" y="183"/>
                        <a:pt x="343" y="185"/>
                        <a:pt x="342" y="187"/>
                      </a:cubicBezTo>
                      <a:cubicBezTo>
                        <a:pt x="339" y="193"/>
                        <a:pt x="334" y="199"/>
                        <a:pt x="327" y="201"/>
                      </a:cubicBezTo>
                      <a:cubicBezTo>
                        <a:pt x="322" y="203"/>
                        <a:pt x="316" y="204"/>
                        <a:pt x="311" y="201"/>
                      </a:cubicBezTo>
                      <a:cubicBezTo>
                        <a:pt x="309" y="200"/>
                        <a:pt x="307" y="199"/>
                        <a:pt x="305" y="198"/>
                      </a:cubicBezTo>
                      <a:cubicBezTo>
                        <a:pt x="299" y="194"/>
                        <a:pt x="296" y="189"/>
                        <a:pt x="295" y="182"/>
                      </a:cubicBezTo>
                      <a:cubicBezTo>
                        <a:pt x="294" y="180"/>
                        <a:pt x="294" y="177"/>
                        <a:pt x="293" y="175"/>
                      </a:cubicBezTo>
                      <a:cubicBezTo>
                        <a:pt x="293" y="174"/>
                        <a:pt x="292" y="174"/>
                        <a:pt x="292" y="174"/>
                      </a:cubicBezTo>
                      <a:cubicBezTo>
                        <a:pt x="291" y="174"/>
                        <a:pt x="290" y="174"/>
                        <a:pt x="290" y="174"/>
                      </a:cubicBezTo>
                      <a:cubicBezTo>
                        <a:pt x="289" y="176"/>
                        <a:pt x="288" y="177"/>
                        <a:pt x="288" y="179"/>
                      </a:cubicBezTo>
                      <a:cubicBezTo>
                        <a:pt x="289" y="185"/>
                        <a:pt x="285" y="188"/>
                        <a:pt x="281" y="192"/>
                      </a:cubicBezTo>
                      <a:cubicBezTo>
                        <a:pt x="277" y="195"/>
                        <a:pt x="269" y="195"/>
                        <a:pt x="265" y="191"/>
                      </a:cubicBezTo>
                      <a:cubicBezTo>
                        <a:pt x="262" y="188"/>
                        <a:pt x="259" y="187"/>
                        <a:pt x="255" y="185"/>
                      </a:cubicBezTo>
                      <a:cubicBezTo>
                        <a:pt x="249" y="182"/>
                        <a:pt x="243" y="177"/>
                        <a:pt x="241" y="169"/>
                      </a:cubicBezTo>
                      <a:cubicBezTo>
                        <a:pt x="240" y="167"/>
                        <a:pt x="239" y="166"/>
                        <a:pt x="239" y="164"/>
                      </a:cubicBezTo>
                      <a:cubicBezTo>
                        <a:pt x="238" y="161"/>
                        <a:pt x="237" y="159"/>
                        <a:pt x="234" y="157"/>
                      </a:cubicBezTo>
                      <a:cubicBezTo>
                        <a:pt x="232" y="158"/>
                        <a:pt x="233" y="160"/>
                        <a:pt x="233" y="161"/>
                      </a:cubicBezTo>
                      <a:cubicBezTo>
                        <a:pt x="231" y="165"/>
                        <a:pt x="230" y="169"/>
                        <a:pt x="227" y="172"/>
                      </a:cubicBezTo>
                      <a:cubicBezTo>
                        <a:pt x="224" y="174"/>
                        <a:pt x="221" y="176"/>
                        <a:pt x="219" y="178"/>
                      </a:cubicBezTo>
                      <a:cubicBezTo>
                        <a:pt x="213" y="183"/>
                        <a:pt x="207" y="185"/>
                        <a:pt x="200" y="187"/>
                      </a:cubicBezTo>
                      <a:cubicBezTo>
                        <a:pt x="196" y="188"/>
                        <a:pt x="191" y="189"/>
                        <a:pt x="187" y="189"/>
                      </a:cubicBezTo>
                      <a:cubicBezTo>
                        <a:pt x="185" y="190"/>
                        <a:pt x="183" y="190"/>
                        <a:pt x="181" y="189"/>
                      </a:cubicBezTo>
                      <a:cubicBezTo>
                        <a:pt x="175" y="188"/>
                        <a:pt x="169" y="187"/>
                        <a:pt x="164" y="184"/>
                      </a:cubicBezTo>
                      <a:cubicBezTo>
                        <a:pt x="160" y="183"/>
                        <a:pt x="157" y="181"/>
                        <a:pt x="155" y="179"/>
                      </a:cubicBezTo>
                      <a:cubicBezTo>
                        <a:pt x="151" y="175"/>
                        <a:pt x="148" y="172"/>
                        <a:pt x="145" y="168"/>
                      </a:cubicBezTo>
                      <a:cubicBezTo>
                        <a:pt x="144" y="167"/>
                        <a:pt x="143" y="166"/>
                        <a:pt x="141" y="165"/>
                      </a:cubicBezTo>
                      <a:cubicBezTo>
                        <a:pt x="139" y="163"/>
                        <a:pt x="138" y="161"/>
                        <a:pt x="138" y="158"/>
                      </a:cubicBezTo>
                      <a:cubicBezTo>
                        <a:pt x="137" y="156"/>
                        <a:pt x="137" y="155"/>
                        <a:pt x="134" y="155"/>
                      </a:cubicBezTo>
                      <a:cubicBezTo>
                        <a:pt x="134" y="155"/>
                        <a:pt x="133" y="156"/>
                        <a:pt x="133" y="157"/>
                      </a:cubicBezTo>
                      <a:cubicBezTo>
                        <a:pt x="130" y="161"/>
                        <a:pt x="126" y="165"/>
                        <a:pt x="121" y="168"/>
                      </a:cubicBezTo>
                      <a:cubicBezTo>
                        <a:pt x="117" y="170"/>
                        <a:pt x="113" y="172"/>
                        <a:pt x="110" y="174"/>
                      </a:cubicBezTo>
                      <a:cubicBezTo>
                        <a:pt x="101" y="178"/>
                        <a:pt x="92" y="179"/>
                        <a:pt x="83" y="179"/>
                      </a:cubicBezTo>
                      <a:cubicBezTo>
                        <a:pt x="79" y="179"/>
                        <a:pt x="74" y="179"/>
                        <a:pt x="70" y="177"/>
                      </a:cubicBezTo>
                      <a:cubicBezTo>
                        <a:pt x="63" y="176"/>
                        <a:pt x="58" y="172"/>
                        <a:pt x="55" y="166"/>
                      </a:cubicBezTo>
                      <a:cubicBezTo>
                        <a:pt x="53" y="163"/>
                        <a:pt x="52" y="160"/>
                        <a:pt x="53" y="156"/>
                      </a:cubicBezTo>
                      <a:cubicBezTo>
                        <a:pt x="55" y="153"/>
                        <a:pt x="56" y="149"/>
                        <a:pt x="58" y="146"/>
                      </a:cubicBezTo>
                      <a:cubicBezTo>
                        <a:pt x="59" y="144"/>
                        <a:pt x="60" y="143"/>
                        <a:pt x="60" y="141"/>
                      </a:cubicBezTo>
                      <a:cubicBezTo>
                        <a:pt x="58" y="139"/>
                        <a:pt x="56" y="140"/>
                        <a:pt x="54" y="141"/>
                      </a:cubicBezTo>
                      <a:cubicBezTo>
                        <a:pt x="51" y="142"/>
                        <a:pt x="48" y="143"/>
                        <a:pt x="45" y="143"/>
                      </a:cubicBezTo>
                      <a:cubicBezTo>
                        <a:pt x="35" y="144"/>
                        <a:pt x="26" y="142"/>
                        <a:pt x="18" y="139"/>
                      </a:cubicBezTo>
                      <a:cubicBezTo>
                        <a:pt x="5" y="135"/>
                        <a:pt x="0" y="124"/>
                        <a:pt x="2" y="111"/>
                      </a:cubicBezTo>
                      <a:cubicBezTo>
                        <a:pt x="2" y="110"/>
                        <a:pt x="3" y="108"/>
                        <a:pt x="4" y="107"/>
                      </a:cubicBezTo>
                      <a:cubicBezTo>
                        <a:pt x="7" y="101"/>
                        <a:pt x="11" y="95"/>
                        <a:pt x="16" y="91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530" name="Freeform 118"/>
                <p:cNvSpPr>
                  <a:spLocks noEditPoints="1"/>
                </p:cNvSpPr>
                <p:nvPr/>
              </p:nvSpPr>
              <p:spPr bwMode="auto">
                <a:xfrm>
                  <a:off x="1184" y="3244"/>
                  <a:ext cx="438" cy="178"/>
                </a:xfrm>
                <a:custGeom>
                  <a:avLst/>
                  <a:gdLst>
                    <a:gd name="T0" fmla="*/ 40 w 529"/>
                    <a:gd name="T1" fmla="*/ 86 h 214"/>
                    <a:gd name="T2" fmla="*/ 57 w 529"/>
                    <a:gd name="T3" fmla="*/ 148 h 214"/>
                    <a:gd name="T4" fmla="*/ 73 w 529"/>
                    <a:gd name="T5" fmla="*/ 184 h 214"/>
                    <a:gd name="T6" fmla="*/ 137 w 529"/>
                    <a:gd name="T7" fmla="*/ 162 h 214"/>
                    <a:gd name="T8" fmla="*/ 167 w 529"/>
                    <a:gd name="T9" fmla="*/ 191 h 214"/>
                    <a:gd name="T10" fmla="*/ 230 w 529"/>
                    <a:gd name="T11" fmla="*/ 179 h 214"/>
                    <a:gd name="T12" fmla="*/ 258 w 529"/>
                    <a:gd name="T13" fmla="*/ 192 h 214"/>
                    <a:gd name="T14" fmla="*/ 295 w 529"/>
                    <a:gd name="T15" fmla="*/ 181 h 214"/>
                    <a:gd name="T16" fmla="*/ 330 w 529"/>
                    <a:gd name="T17" fmla="*/ 208 h 214"/>
                    <a:gd name="T18" fmla="*/ 352 w 529"/>
                    <a:gd name="T19" fmla="*/ 183 h 214"/>
                    <a:gd name="T20" fmla="*/ 394 w 529"/>
                    <a:gd name="T21" fmla="*/ 164 h 214"/>
                    <a:gd name="T22" fmla="*/ 447 w 529"/>
                    <a:gd name="T23" fmla="*/ 186 h 214"/>
                    <a:gd name="T24" fmla="*/ 522 w 529"/>
                    <a:gd name="T25" fmla="*/ 160 h 214"/>
                    <a:gd name="T26" fmla="*/ 494 w 529"/>
                    <a:gd name="T27" fmla="*/ 129 h 214"/>
                    <a:gd name="T28" fmla="*/ 513 w 529"/>
                    <a:gd name="T29" fmla="*/ 100 h 214"/>
                    <a:gd name="T30" fmla="*/ 475 w 529"/>
                    <a:gd name="T31" fmla="*/ 95 h 214"/>
                    <a:gd name="T32" fmla="*/ 443 w 529"/>
                    <a:gd name="T33" fmla="*/ 65 h 214"/>
                    <a:gd name="T34" fmla="*/ 427 w 529"/>
                    <a:gd name="T35" fmla="*/ 51 h 214"/>
                    <a:gd name="T36" fmla="*/ 331 w 529"/>
                    <a:gd name="T37" fmla="*/ 35 h 214"/>
                    <a:gd name="T38" fmla="*/ 307 w 529"/>
                    <a:gd name="T39" fmla="*/ 35 h 214"/>
                    <a:gd name="T40" fmla="*/ 232 w 529"/>
                    <a:gd name="T41" fmla="*/ 20 h 214"/>
                    <a:gd name="T42" fmla="*/ 197 w 529"/>
                    <a:gd name="T43" fmla="*/ 26 h 214"/>
                    <a:gd name="T44" fmla="*/ 156 w 529"/>
                    <a:gd name="T45" fmla="*/ 49 h 214"/>
                    <a:gd name="T46" fmla="*/ 103 w 529"/>
                    <a:gd name="T47" fmla="*/ 50 h 214"/>
                    <a:gd name="T48" fmla="*/ 94 w 529"/>
                    <a:gd name="T49" fmla="*/ 65 h 214"/>
                    <a:gd name="T50" fmla="*/ 57 w 529"/>
                    <a:gd name="T51" fmla="*/ 90 h 214"/>
                    <a:gd name="T52" fmla="*/ 19 w 529"/>
                    <a:gd name="T53" fmla="*/ 98 h 214"/>
                    <a:gd name="T54" fmla="*/ 22 w 529"/>
                    <a:gd name="T55" fmla="*/ 89 h 214"/>
                    <a:gd name="T56" fmla="*/ 66 w 529"/>
                    <a:gd name="T57" fmla="*/ 51 h 214"/>
                    <a:gd name="T58" fmla="*/ 111 w 529"/>
                    <a:gd name="T59" fmla="*/ 36 h 214"/>
                    <a:gd name="T60" fmla="*/ 158 w 529"/>
                    <a:gd name="T61" fmla="*/ 22 h 214"/>
                    <a:gd name="T62" fmla="*/ 213 w 529"/>
                    <a:gd name="T63" fmla="*/ 35 h 214"/>
                    <a:gd name="T64" fmla="*/ 272 w 529"/>
                    <a:gd name="T65" fmla="*/ 2 h 214"/>
                    <a:gd name="T66" fmla="*/ 316 w 529"/>
                    <a:gd name="T67" fmla="*/ 40 h 214"/>
                    <a:gd name="T68" fmla="*/ 411 w 529"/>
                    <a:gd name="T69" fmla="*/ 19 h 214"/>
                    <a:gd name="T70" fmla="*/ 433 w 529"/>
                    <a:gd name="T71" fmla="*/ 62 h 214"/>
                    <a:gd name="T72" fmla="*/ 487 w 529"/>
                    <a:gd name="T73" fmla="*/ 83 h 214"/>
                    <a:gd name="T74" fmla="*/ 522 w 529"/>
                    <a:gd name="T75" fmla="*/ 102 h 214"/>
                    <a:gd name="T76" fmla="*/ 525 w 529"/>
                    <a:gd name="T77" fmla="*/ 172 h 214"/>
                    <a:gd name="T78" fmla="*/ 451 w 529"/>
                    <a:gd name="T79" fmla="*/ 191 h 214"/>
                    <a:gd name="T80" fmla="*/ 403 w 529"/>
                    <a:gd name="T81" fmla="*/ 176 h 214"/>
                    <a:gd name="T82" fmla="*/ 370 w 529"/>
                    <a:gd name="T83" fmla="*/ 207 h 214"/>
                    <a:gd name="T84" fmla="*/ 315 w 529"/>
                    <a:gd name="T85" fmla="*/ 212 h 214"/>
                    <a:gd name="T86" fmla="*/ 284 w 529"/>
                    <a:gd name="T87" fmla="*/ 205 h 214"/>
                    <a:gd name="T88" fmla="*/ 217 w 529"/>
                    <a:gd name="T89" fmla="*/ 194 h 214"/>
                    <a:gd name="T90" fmla="*/ 142 w 529"/>
                    <a:gd name="T91" fmla="*/ 177 h 214"/>
                    <a:gd name="T92" fmla="*/ 98 w 529"/>
                    <a:gd name="T93" fmla="*/ 194 h 214"/>
                    <a:gd name="T94" fmla="*/ 96 w 529"/>
                    <a:gd name="T95" fmla="*/ 192 h 214"/>
                    <a:gd name="T96" fmla="*/ 90 w 529"/>
                    <a:gd name="T97" fmla="*/ 193 h 214"/>
                    <a:gd name="T98" fmla="*/ 74 w 529"/>
                    <a:gd name="T99" fmla="*/ 193 h 214"/>
                    <a:gd name="T100" fmla="*/ 39 w 529"/>
                    <a:gd name="T101" fmla="*/ 155 h 2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</a:cxnLst>
                  <a:rect l="0" t="0" r="r" b="b"/>
                  <a:pathLst>
                    <a:path w="529" h="214">
                      <a:moveTo>
                        <a:pt x="43" y="86"/>
                      </a:moveTo>
                      <a:cubicBezTo>
                        <a:pt x="43" y="86"/>
                        <a:pt x="43" y="86"/>
                        <a:pt x="43" y="86"/>
                      </a:cubicBezTo>
                      <a:cubicBezTo>
                        <a:pt x="42" y="86"/>
                        <a:pt x="41" y="86"/>
                        <a:pt x="40" y="86"/>
                      </a:cubicBezTo>
                      <a:cubicBezTo>
                        <a:pt x="39" y="86"/>
                        <a:pt x="39" y="86"/>
                        <a:pt x="39" y="86"/>
                      </a:cubicBezTo>
                      <a:cubicBezTo>
                        <a:pt x="39" y="86"/>
                        <a:pt x="39" y="86"/>
                        <a:pt x="40" y="86"/>
                      </a:cubicBezTo>
                      <a:cubicBezTo>
                        <a:pt x="41" y="86"/>
                        <a:pt x="42" y="86"/>
                        <a:pt x="43" y="86"/>
                      </a:cubicBezTo>
                      <a:close/>
                      <a:moveTo>
                        <a:pt x="5" y="118"/>
                      </a:moveTo>
                      <a:cubicBezTo>
                        <a:pt x="3" y="131"/>
                        <a:pt x="8" y="142"/>
                        <a:pt x="21" y="146"/>
                      </a:cubicBezTo>
                      <a:cubicBezTo>
                        <a:pt x="29" y="149"/>
                        <a:pt x="38" y="151"/>
                        <a:pt x="48" y="150"/>
                      </a:cubicBezTo>
                      <a:cubicBezTo>
                        <a:pt x="51" y="150"/>
                        <a:pt x="54" y="149"/>
                        <a:pt x="57" y="148"/>
                      </a:cubicBezTo>
                      <a:cubicBezTo>
                        <a:pt x="59" y="147"/>
                        <a:pt x="61" y="146"/>
                        <a:pt x="63" y="148"/>
                      </a:cubicBezTo>
                      <a:cubicBezTo>
                        <a:pt x="63" y="150"/>
                        <a:pt x="62" y="151"/>
                        <a:pt x="61" y="153"/>
                      </a:cubicBezTo>
                      <a:cubicBezTo>
                        <a:pt x="59" y="156"/>
                        <a:pt x="58" y="160"/>
                        <a:pt x="56" y="163"/>
                      </a:cubicBezTo>
                      <a:cubicBezTo>
                        <a:pt x="55" y="167"/>
                        <a:pt x="56" y="170"/>
                        <a:pt x="58" y="173"/>
                      </a:cubicBezTo>
                      <a:cubicBezTo>
                        <a:pt x="61" y="179"/>
                        <a:pt x="66" y="183"/>
                        <a:pt x="73" y="184"/>
                      </a:cubicBezTo>
                      <a:cubicBezTo>
                        <a:pt x="77" y="186"/>
                        <a:pt x="82" y="186"/>
                        <a:pt x="86" y="186"/>
                      </a:cubicBezTo>
                      <a:cubicBezTo>
                        <a:pt x="95" y="186"/>
                        <a:pt x="104" y="185"/>
                        <a:pt x="113" y="181"/>
                      </a:cubicBezTo>
                      <a:cubicBezTo>
                        <a:pt x="116" y="179"/>
                        <a:pt x="120" y="177"/>
                        <a:pt x="124" y="175"/>
                      </a:cubicBezTo>
                      <a:cubicBezTo>
                        <a:pt x="129" y="172"/>
                        <a:pt x="133" y="168"/>
                        <a:pt x="136" y="164"/>
                      </a:cubicBezTo>
                      <a:cubicBezTo>
                        <a:pt x="136" y="163"/>
                        <a:pt x="137" y="162"/>
                        <a:pt x="137" y="162"/>
                      </a:cubicBezTo>
                      <a:cubicBezTo>
                        <a:pt x="140" y="162"/>
                        <a:pt x="140" y="163"/>
                        <a:pt x="141" y="165"/>
                      </a:cubicBezTo>
                      <a:cubicBezTo>
                        <a:pt x="141" y="168"/>
                        <a:pt x="142" y="170"/>
                        <a:pt x="144" y="172"/>
                      </a:cubicBezTo>
                      <a:cubicBezTo>
                        <a:pt x="146" y="173"/>
                        <a:pt x="147" y="174"/>
                        <a:pt x="148" y="175"/>
                      </a:cubicBezTo>
                      <a:cubicBezTo>
                        <a:pt x="151" y="179"/>
                        <a:pt x="154" y="182"/>
                        <a:pt x="158" y="186"/>
                      </a:cubicBezTo>
                      <a:cubicBezTo>
                        <a:pt x="160" y="188"/>
                        <a:pt x="163" y="190"/>
                        <a:pt x="167" y="191"/>
                      </a:cubicBezTo>
                      <a:cubicBezTo>
                        <a:pt x="172" y="194"/>
                        <a:pt x="178" y="195"/>
                        <a:pt x="184" y="196"/>
                      </a:cubicBezTo>
                      <a:cubicBezTo>
                        <a:pt x="186" y="197"/>
                        <a:pt x="188" y="197"/>
                        <a:pt x="190" y="196"/>
                      </a:cubicBezTo>
                      <a:cubicBezTo>
                        <a:pt x="194" y="196"/>
                        <a:pt x="199" y="195"/>
                        <a:pt x="203" y="194"/>
                      </a:cubicBezTo>
                      <a:cubicBezTo>
                        <a:pt x="210" y="192"/>
                        <a:pt x="216" y="190"/>
                        <a:pt x="222" y="185"/>
                      </a:cubicBezTo>
                      <a:cubicBezTo>
                        <a:pt x="224" y="183"/>
                        <a:pt x="227" y="181"/>
                        <a:pt x="230" y="179"/>
                      </a:cubicBezTo>
                      <a:cubicBezTo>
                        <a:pt x="233" y="176"/>
                        <a:pt x="234" y="172"/>
                        <a:pt x="236" y="168"/>
                      </a:cubicBezTo>
                      <a:cubicBezTo>
                        <a:pt x="236" y="167"/>
                        <a:pt x="235" y="165"/>
                        <a:pt x="237" y="164"/>
                      </a:cubicBezTo>
                      <a:cubicBezTo>
                        <a:pt x="240" y="166"/>
                        <a:pt x="241" y="168"/>
                        <a:pt x="242" y="171"/>
                      </a:cubicBezTo>
                      <a:cubicBezTo>
                        <a:pt x="242" y="173"/>
                        <a:pt x="243" y="174"/>
                        <a:pt x="244" y="176"/>
                      </a:cubicBezTo>
                      <a:cubicBezTo>
                        <a:pt x="246" y="184"/>
                        <a:pt x="252" y="189"/>
                        <a:pt x="258" y="192"/>
                      </a:cubicBezTo>
                      <a:cubicBezTo>
                        <a:pt x="262" y="194"/>
                        <a:pt x="265" y="195"/>
                        <a:pt x="268" y="198"/>
                      </a:cubicBezTo>
                      <a:cubicBezTo>
                        <a:pt x="272" y="202"/>
                        <a:pt x="280" y="202"/>
                        <a:pt x="284" y="199"/>
                      </a:cubicBezTo>
                      <a:cubicBezTo>
                        <a:pt x="288" y="195"/>
                        <a:pt x="292" y="192"/>
                        <a:pt x="291" y="186"/>
                      </a:cubicBezTo>
                      <a:cubicBezTo>
                        <a:pt x="291" y="184"/>
                        <a:pt x="292" y="183"/>
                        <a:pt x="293" y="181"/>
                      </a:cubicBezTo>
                      <a:cubicBezTo>
                        <a:pt x="293" y="181"/>
                        <a:pt x="294" y="181"/>
                        <a:pt x="295" y="181"/>
                      </a:cubicBezTo>
                      <a:cubicBezTo>
                        <a:pt x="295" y="181"/>
                        <a:pt x="296" y="181"/>
                        <a:pt x="296" y="182"/>
                      </a:cubicBezTo>
                      <a:cubicBezTo>
                        <a:pt x="297" y="184"/>
                        <a:pt x="297" y="187"/>
                        <a:pt x="298" y="189"/>
                      </a:cubicBezTo>
                      <a:cubicBezTo>
                        <a:pt x="299" y="196"/>
                        <a:pt x="302" y="201"/>
                        <a:pt x="308" y="205"/>
                      </a:cubicBezTo>
                      <a:cubicBezTo>
                        <a:pt x="310" y="206"/>
                        <a:pt x="312" y="207"/>
                        <a:pt x="314" y="208"/>
                      </a:cubicBezTo>
                      <a:cubicBezTo>
                        <a:pt x="319" y="211"/>
                        <a:pt x="325" y="210"/>
                        <a:pt x="330" y="208"/>
                      </a:cubicBezTo>
                      <a:cubicBezTo>
                        <a:pt x="337" y="206"/>
                        <a:pt x="342" y="200"/>
                        <a:pt x="345" y="194"/>
                      </a:cubicBezTo>
                      <a:cubicBezTo>
                        <a:pt x="346" y="192"/>
                        <a:pt x="347" y="190"/>
                        <a:pt x="346" y="188"/>
                      </a:cubicBezTo>
                      <a:cubicBezTo>
                        <a:pt x="346" y="187"/>
                        <a:pt x="346" y="186"/>
                        <a:pt x="346" y="184"/>
                      </a:cubicBezTo>
                      <a:cubicBezTo>
                        <a:pt x="346" y="184"/>
                        <a:pt x="347" y="183"/>
                        <a:pt x="349" y="182"/>
                      </a:cubicBezTo>
                      <a:cubicBezTo>
                        <a:pt x="350" y="181"/>
                        <a:pt x="352" y="182"/>
                        <a:pt x="352" y="183"/>
                      </a:cubicBezTo>
                      <a:cubicBezTo>
                        <a:pt x="352" y="184"/>
                        <a:pt x="352" y="184"/>
                        <a:pt x="352" y="185"/>
                      </a:cubicBezTo>
                      <a:cubicBezTo>
                        <a:pt x="354" y="196"/>
                        <a:pt x="362" y="202"/>
                        <a:pt x="372" y="204"/>
                      </a:cubicBezTo>
                      <a:cubicBezTo>
                        <a:pt x="384" y="205"/>
                        <a:pt x="398" y="197"/>
                        <a:pt x="397" y="181"/>
                      </a:cubicBezTo>
                      <a:cubicBezTo>
                        <a:pt x="397" y="180"/>
                        <a:pt x="397" y="178"/>
                        <a:pt x="397" y="176"/>
                      </a:cubicBezTo>
                      <a:cubicBezTo>
                        <a:pt x="398" y="172"/>
                        <a:pt x="397" y="168"/>
                        <a:pt x="394" y="164"/>
                      </a:cubicBezTo>
                      <a:cubicBezTo>
                        <a:pt x="394" y="164"/>
                        <a:pt x="394" y="162"/>
                        <a:pt x="394" y="162"/>
                      </a:cubicBezTo>
                      <a:cubicBezTo>
                        <a:pt x="395" y="161"/>
                        <a:pt x="396" y="161"/>
                        <a:pt x="397" y="161"/>
                      </a:cubicBezTo>
                      <a:cubicBezTo>
                        <a:pt x="399" y="162"/>
                        <a:pt x="401" y="163"/>
                        <a:pt x="402" y="164"/>
                      </a:cubicBezTo>
                      <a:cubicBezTo>
                        <a:pt x="407" y="167"/>
                        <a:pt x="411" y="170"/>
                        <a:pt x="416" y="173"/>
                      </a:cubicBezTo>
                      <a:cubicBezTo>
                        <a:pt x="426" y="178"/>
                        <a:pt x="437" y="181"/>
                        <a:pt x="447" y="186"/>
                      </a:cubicBezTo>
                      <a:cubicBezTo>
                        <a:pt x="456" y="188"/>
                        <a:pt x="464" y="189"/>
                        <a:pt x="473" y="190"/>
                      </a:cubicBezTo>
                      <a:cubicBezTo>
                        <a:pt x="477" y="191"/>
                        <a:pt x="482" y="190"/>
                        <a:pt x="487" y="189"/>
                      </a:cubicBezTo>
                      <a:cubicBezTo>
                        <a:pt x="497" y="188"/>
                        <a:pt x="506" y="185"/>
                        <a:pt x="515" y="178"/>
                      </a:cubicBezTo>
                      <a:cubicBezTo>
                        <a:pt x="520" y="175"/>
                        <a:pt x="522" y="170"/>
                        <a:pt x="522" y="164"/>
                      </a:cubicBezTo>
                      <a:cubicBezTo>
                        <a:pt x="522" y="162"/>
                        <a:pt x="522" y="161"/>
                        <a:pt x="522" y="160"/>
                      </a:cubicBezTo>
                      <a:cubicBezTo>
                        <a:pt x="521" y="152"/>
                        <a:pt x="516" y="145"/>
                        <a:pt x="512" y="138"/>
                      </a:cubicBezTo>
                      <a:cubicBezTo>
                        <a:pt x="510" y="135"/>
                        <a:pt x="506" y="133"/>
                        <a:pt x="502" y="133"/>
                      </a:cubicBezTo>
                      <a:cubicBezTo>
                        <a:pt x="500" y="133"/>
                        <a:pt x="498" y="134"/>
                        <a:pt x="496" y="134"/>
                      </a:cubicBezTo>
                      <a:cubicBezTo>
                        <a:pt x="495" y="134"/>
                        <a:pt x="494" y="133"/>
                        <a:pt x="493" y="133"/>
                      </a:cubicBezTo>
                      <a:cubicBezTo>
                        <a:pt x="493" y="132"/>
                        <a:pt x="493" y="130"/>
                        <a:pt x="494" y="129"/>
                      </a:cubicBezTo>
                      <a:cubicBezTo>
                        <a:pt x="495" y="128"/>
                        <a:pt x="496" y="128"/>
                        <a:pt x="497" y="128"/>
                      </a:cubicBezTo>
                      <a:cubicBezTo>
                        <a:pt x="501" y="127"/>
                        <a:pt x="504" y="126"/>
                        <a:pt x="508" y="125"/>
                      </a:cubicBezTo>
                      <a:cubicBezTo>
                        <a:pt x="514" y="124"/>
                        <a:pt x="517" y="119"/>
                        <a:pt x="520" y="114"/>
                      </a:cubicBezTo>
                      <a:cubicBezTo>
                        <a:pt x="520" y="114"/>
                        <a:pt x="520" y="113"/>
                        <a:pt x="520" y="112"/>
                      </a:cubicBezTo>
                      <a:cubicBezTo>
                        <a:pt x="520" y="106"/>
                        <a:pt x="517" y="102"/>
                        <a:pt x="513" y="100"/>
                      </a:cubicBezTo>
                      <a:cubicBezTo>
                        <a:pt x="504" y="96"/>
                        <a:pt x="495" y="92"/>
                        <a:pt x="485" y="95"/>
                      </a:cubicBezTo>
                      <a:cubicBezTo>
                        <a:pt x="483" y="96"/>
                        <a:pt x="482" y="96"/>
                        <a:pt x="480" y="97"/>
                      </a:cubicBezTo>
                      <a:cubicBezTo>
                        <a:pt x="479" y="97"/>
                        <a:pt x="478" y="98"/>
                        <a:pt x="477" y="98"/>
                      </a:cubicBezTo>
                      <a:cubicBezTo>
                        <a:pt x="476" y="98"/>
                        <a:pt x="475" y="97"/>
                        <a:pt x="475" y="96"/>
                      </a:cubicBezTo>
                      <a:cubicBezTo>
                        <a:pt x="475" y="96"/>
                        <a:pt x="475" y="95"/>
                        <a:pt x="475" y="95"/>
                      </a:cubicBezTo>
                      <a:cubicBezTo>
                        <a:pt x="476" y="93"/>
                        <a:pt x="477" y="91"/>
                        <a:pt x="479" y="90"/>
                      </a:cubicBezTo>
                      <a:cubicBezTo>
                        <a:pt x="484" y="84"/>
                        <a:pt x="483" y="78"/>
                        <a:pt x="481" y="72"/>
                      </a:cubicBezTo>
                      <a:cubicBezTo>
                        <a:pt x="479" y="65"/>
                        <a:pt x="474" y="63"/>
                        <a:pt x="468" y="62"/>
                      </a:cubicBezTo>
                      <a:cubicBezTo>
                        <a:pt x="467" y="62"/>
                        <a:pt x="465" y="62"/>
                        <a:pt x="464" y="62"/>
                      </a:cubicBezTo>
                      <a:cubicBezTo>
                        <a:pt x="457" y="62"/>
                        <a:pt x="450" y="63"/>
                        <a:pt x="443" y="65"/>
                      </a:cubicBezTo>
                      <a:cubicBezTo>
                        <a:pt x="440" y="67"/>
                        <a:pt x="437" y="67"/>
                        <a:pt x="434" y="68"/>
                      </a:cubicBezTo>
                      <a:cubicBezTo>
                        <a:pt x="430" y="69"/>
                        <a:pt x="426" y="70"/>
                        <a:pt x="423" y="74"/>
                      </a:cubicBezTo>
                      <a:cubicBezTo>
                        <a:pt x="420" y="72"/>
                        <a:pt x="420" y="71"/>
                        <a:pt x="421" y="69"/>
                      </a:cubicBezTo>
                      <a:cubicBezTo>
                        <a:pt x="421" y="68"/>
                        <a:pt x="421" y="67"/>
                        <a:pt x="422" y="67"/>
                      </a:cubicBezTo>
                      <a:cubicBezTo>
                        <a:pt x="425" y="62"/>
                        <a:pt x="426" y="57"/>
                        <a:pt x="427" y="51"/>
                      </a:cubicBezTo>
                      <a:cubicBezTo>
                        <a:pt x="428" y="45"/>
                        <a:pt x="427" y="39"/>
                        <a:pt x="423" y="34"/>
                      </a:cubicBezTo>
                      <a:cubicBezTo>
                        <a:pt x="420" y="30"/>
                        <a:pt x="417" y="28"/>
                        <a:pt x="413" y="25"/>
                      </a:cubicBezTo>
                      <a:cubicBezTo>
                        <a:pt x="412" y="24"/>
                        <a:pt x="411" y="23"/>
                        <a:pt x="410" y="23"/>
                      </a:cubicBezTo>
                      <a:cubicBezTo>
                        <a:pt x="405" y="20"/>
                        <a:pt x="399" y="19"/>
                        <a:pt x="392" y="19"/>
                      </a:cubicBezTo>
                      <a:cubicBezTo>
                        <a:pt x="370" y="18"/>
                        <a:pt x="350" y="24"/>
                        <a:pt x="331" y="35"/>
                      </a:cubicBezTo>
                      <a:cubicBezTo>
                        <a:pt x="328" y="36"/>
                        <a:pt x="325" y="39"/>
                        <a:pt x="322" y="41"/>
                      </a:cubicBezTo>
                      <a:cubicBezTo>
                        <a:pt x="319" y="44"/>
                        <a:pt x="316" y="47"/>
                        <a:pt x="314" y="51"/>
                      </a:cubicBezTo>
                      <a:cubicBezTo>
                        <a:pt x="314" y="52"/>
                        <a:pt x="313" y="52"/>
                        <a:pt x="313" y="52"/>
                      </a:cubicBezTo>
                      <a:cubicBezTo>
                        <a:pt x="307" y="50"/>
                        <a:pt x="307" y="50"/>
                        <a:pt x="308" y="44"/>
                      </a:cubicBezTo>
                      <a:cubicBezTo>
                        <a:pt x="308" y="41"/>
                        <a:pt x="308" y="38"/>
                        <a:pt x="307" y="35"/>
                      </a:cubicBezTo>
                      <a:cubicBezTo>
                        <a:pt x="304" y="25"/>
                        <a:pt x="297" y="17"/>
                        <a:pt x="287" y="13"/>
                      </a:cubicBezTo>
                      <a:cubicBezTo>
                        <a:pt x="285" y="12"/>
                        <a:pt x="284" y="11"/>
                        <a:pt x="282" y="11"/>
                      </a:cubicBezTo>
                      <a:cubicBezTo>
                        <a:pt x="274" y="8"/>
                        <a:pt x="267" y="7"/>
                        <a:pt x="259" y="9"/>
                      </a:cubicBezTo>
                      <a:cubicBezTo>
                        <a:pt x="256" y="9"/>
                        <a:pt x="253" y="10"/>
                        <a:pt x="250" y="10"/>
                      </a:cubicBezTo>
                      <a:cubicBezTo>
                        <a:pt x="243" y="11"/>
                        <a:pt x="237" y="14"/>
                        <a:pt x="232" y="20"/>
                      </a:cubicBezTo>
                      <a:cubicBezTo>
                        <a:pt x="231" y="21"/>
                        <a:pt x="229" y="23"/>
                        <a:pt x="228" y="24"/>
                      </a:cubicBezTo>
                      <a:cubicBezTo>
                        <a:pt x="224" y="29"/>
                        <a:pt x="220" y="33"/>
                        <a:pt x="218" y="39"/>
                      </a:cubicBezTo>
                      <a:cubicBezTo>
                        <a:pt x="217" y="43"/>
                        <a:pt x="214" y="45"/>
                        <a:pt x="211" y="47"/>
                      </a:cubicBezTo>
                      <a:cubicBezTo>
                        <a:pt x="208" y="46"/>
                        <a:pt x="207" y="44"/>
                        <a:pt x="206" y="42"/>
                      </a:cubicBezTo>
                      <a:cubicBezTo>
                        <a:pt x="204" y="36"/>
                        <a:pt x="201" y="31"/>
                        <a:pt x="197" y="26"/>
                      </a:cubicBezTo>
                      <a:cubicBezTo>
                        <a:pt x="194" y="22"/>
                        <a:pt x="190" y="19"/>
                        <a:pt x="185" y="17"/>
                      </a:cubicBezTo>
                      <a:cubicBezTo>
                        <a:pt x="183" y="16"/>
                        <a:pt x="181" y="16"/>
                        <a:pt x="178" y="16"/>
                      </a:cubicBezTo>
                      <a:cubicBezTo>
                        <a:pt x="168" y="19"/>
                        <a:pt x="161" y="26"/>
                        <a:pt x="156" y="34"/>
                      </a:cubicBezTo>
                      <a:cubicBezTo>
                        <a:pt x="155" y="35"/>
                        <a:pt x="154" y="36"/>
                        <a:pt x="154" y="37"/>
                      </a:cubicBezTo>
                      <a:cubicBezTo>
                        <a:pt x="153" y="42"/>
                        <a:pt x="153" y="45"/>
                        <a:pt x="156" y="49"/>
                      </a:cubicBezTo>
                      <a:cubicBezTo>
                        <a:pt x="158" y="52"/>
                        <a:pt x="159" y="54"/>
                        <a:pt x="159" y="58"/>
                      </a:cubicBezTo>
                      <a:cubicBezTo>
                        <a:pt x="155" y="59"/>
                        <a:pt x="153" y="57"/>
                        <a:pt x="151" y="54"/>
                      </a:cubicBezTo>
                      <a:cubicBezTo>
                        <a:pt x="148" y="46"/>
                        <a:pt x="142" y="41"/>
                        <a:pt x="135" y="38"/>
                      </a:cubicBezTo>
                      <a:cubicBezTo>
                        <a:pt x="132" y="36"/>
                        <a:pt x="130" y="36"/>
                        <a:pt x="127" y="36"/>
                      </a:cubicBezTo>
                      <a:cubicBezTo>
                        <a:pt x="117" y="36"/>
                        <a:pt x="108" y="40"/>
                        <a:pt x="103" y="50"/>
                      </a:cubicBezTo>
                      <a:cubicBezTo>
                        <a:pt x="101" y="55"/>
                        <a:pt x="99" y="60"/>
                        <a:pt x="103" y="66"/>
                      </a:cubicBezTo>
                      <a:cubicBezTo>
                        <a:pt x="103" y="67"/>
                        <a:pt x="103" y="69"/>
                        <a:pt x="103" y="70"/>
                      </a:cubicBezTo>
                      <a:cubicBezTo>
                        <a:pt x="103" y="71"/>
                        <a:pt x="102" y="73"/>
                        <a:pt x="101" y="73"/>
                      </a:cubicBezTo>
                      <a:cubicBezTo>
                        <a:pt x="100" y="73"/>
                        <a:pt x="98" y="73"/>
                        <a:pt x="98" y="71"/>
                      </a:cubicBezTo>
                      <a:cubicBezTo>
                        <a:pt x="96" y="70"/>
                        <a:pt x="95" y="67"/>
                        <a:pt x="94" y="65"/>
                      </a:cubicBezTo>
                      <a:cubicBezTo>
                        <a:pt x="90" y="58"/>
                        <a:pt x="83" y="53"/>
                        <a:pt x="74" y="53"/>
                      </a:cubicBezTo>
                      <a:cubicBezTo>
                        <a:pt x="70" y="53"/>
                        <a:pt x="66" y="54"/>
                        <a:pt x="62" y="57"/>
                      </a:cubicBezTo>
                      <a:cubicBezTo>
                        <a:pt x="58" y="61"/>
                        <a:pt x="55" y="65"/>
                        <a:pt x="52" y="70"/>
                      </a:cubicBezTo>
                      <a:cubicBezTo>
                        <a:pt x="51" y="71"/>
                        <a:pt x="51" y="72"/>
                        <a:pt x="51" y="74"/>
                      </a:cubicBezTo>
                      <a:cubicBezTo>
                        <a:pt x="51" y="80"/>
                        <a:pt x="53" y="85"/>
                        <a:pt x="57" y="90"/>
                      </a:cubicBezTo>
                      <a:cubicBezTo>
                        <a:pt x="59" y="91"/>
                        <a:pt x="61" y="93"/>
                        <a:pt x="62" y="95"/>
                      </a:cubicBezTo>
                      <a:cubicBezTo>
                        <a:pt x="60" y="96"/>
                        <a:pt x="59" y="97"/>
                        <a:pt x="58" y="97"/>
                      </a:cubicBezTo>
                      <a:cubicBezTo>
                        <a:pt x="57" y="97"/>
                        <a:pt x="55" y="96"/>
                        <a:pt x="54" y="96"/>
                      </a:cubicBezTo>
                      <a:cubicBezTo>
                        <a:pt x="49" y="95"/>
                        <a:pt x="45" y="93"/>
                        <a:pt x="41" y="93"/>
                      </a:cubicBezTo>
                      <a:cubicBezTo>
                        <a:pt x="33" y="92"/>
                        <a:pt x="26" y="93"/>
                        <a:pt x="19" y="98"/>
                      </a:cubicBezTo>
                      <a:cubicBezTo>
                        <a:pt x="14" y="102"/>
                        <a:pt x="10" y="108"/>
                        <a:pt x="7" y="114"/>
                      </a:cubicBezTo>
                      <a:cubicBezTo>
                        <a:pt x="6" y="115"/>
                        <a:pt x="5" y="117"/>
                        <a:pt x="5" y="118"/>
                      </a:cubicBezTo>
                      <a:close/>
                      <a:moveTo>
                        <a:pt x="0" y="125"/>
                      </a:moveTo>
                      <a:cubicBezTo>
                        <a:pt x="1" y="115"/>
                        <a:pt x="4" y="107"/>
                        <a:pt x="11" y="100"/>
                      </a:cubicBezTo>
                      <a:cubicBezTo>
                        <a:pt x="14" y="96"/>
                        <a:pt x="18" y="92"/>
                        <a:pt x="22" y="89"/>
                      </a:cubicBezTo>
                      <a:cubicBezTo>
                        <a:pt x="27" y="86"/>
                        <a:pt x="32" y="84"/>
                        <a:pt x="38" y="84"/>
                      </a:cubicBezTo>
                      <a:cubicBezTo>
                        <a:pt x="40" y="84"/>
                        <a:pt x="43" y="84"/>
                        <a:pt x="45" y="84"/>
                      </a:cubicBezTo>
                      <a:cubicBezTo>
                        <a:pt x="46" y="83"/>
                        <a:pt x="46" y="83"/>
                        <a:pt x="46" y="83"/>
                      </a:cubicBezTo>
                      <a:cubicBezTo>
                        <a:pt x="44" y="71"/>
                        <a:pt x="49" y="65"/>
                        <a:pt x="57" y="57"/>
                      </a:cubicBezTo>
                      <a:cubicBezTo>
                        <a:pt x="59" y="55"/>
                        <a:pt x="62" y="52"/>
                        <a:pt x="66" y="51"/>
                      </a:cubicBezTo>
                      <a:cubicBezTo>
                        <a:pt x="75" y="47"/>
                        <a:pt x="84" y="48"/>
                        <a:pt x="92" y="54"/>
                      </a:cubicBezTo>
                      <a:cubicBezTo>
                        <a:pt x="93" y="54"/>
                        <a:pt x="94" y="55"/>
                        <a:pt x="95" y="55"/>
                      </a:cubicBezTo>
                      <a:cubicBezTo>
                        <a:pt x="95" y="55"/>
                        <a:pt x="95" y="55"/>
                        <a:pt x="96" y="55"/>
                      </a:cubicBezTo>
                      <a:cubicBezTo>
                        <a:pt x="96" y="55"/>
                        <a:pt x="97" y="54"/>
                        <a:pt x="97" y="54"/>
                      </a:cubicBezTo>
                      <a:cubicBezTo>
                        <a:pt x="98" y="45"/>
                        <a:pt x="105" y="41"/>
                        <a:pt x="111" y="36"/>
                      </a:cubicBezTo>
                      <a:cubicBezTo>
                        <a:pt x="114" y="34"/>
                        <a:pt x="117" y="32"/>
                        <a:pt x="121" y="31"/>
                      </a:cubicBezTo>
                      <a:cubicBezTo>
                        <a:pt x="122" y="30"/>
                        <a:pt x="123" y="30"/>
                        <a:pt x="125" y="30"/>
                      </a:cubicBezTo>
                      <a:cubicBezTo>
                        <a:pt x="132" y="30"/>
                        <a:pt x="138" y="33"/>
                        <a:pt x="144" y="37"/>
                      </a:cubicBezTo>
                      <a:cubicBezTo>
                        <a:pt x="145" y="38"/>
                        <a:pt x="146" y="39"/>
                        <a:pt x="148" y="40"/>
                      </a:cubicBezTo>
                      <a:cubicBezTo>
                        <a:pt x="150" y="33"/>
                        <a:pt x="154" y="28"/>
                        <a:pt x="158" y="22"/>
                      </a:cubicBezTo>
                      <a:cubicBezTo>
                        <a:pt x="162" y="15"/>
                        <a:pt x="169" y="13"/>
                        <a:pt x="176" y="12"/>
                      </a:cubicBezTo>
                      <a:cubicBezTo>
                        <a:pt x="178" y="12"/>
                        <a:pt x="179" y="12"/>
                        <a:pt x="180" y="12"/>
                      </a:cubicBezTo>
                      <a:cubicBezTo>
                        <a:pt x="187" y="11"/>
                        <a:pt x="192" y="13"/>
                        <a:pt x="197" y="17"/>
                      </a:cubicBezTo>
                      <a:cubicBezTo>
                        <a:pt x="203" y="22"/>
                        <a:pt x="207" y="28"/>
                        <a:pt x="211" y="35"/>
                      </a:cubicBezTo>
                      <a:cubicBezTo>
                        <a:pt x="211" y="35"/>
                        <a:pt x="212" y="35"/>
                        <a:pt x="213" y="35"/>
                      </a:cubicBezTo>
                      <a:cubicBezTo>
                        <a:pt x="214" y="34"/>
                        <a:pt x="214" y="32"/>
                        <a:pt x="215" y="31"/>
                      </a:cubicBezTo>
                      <a:cubicBezTo>
                        <a:pt x="220" y="24"/>
                        <a:pt x="225" y="18"/>
                        <a:pt x="230" y="13"/>
                      </a:cubicBezTo>
                      <a:cubicBezTo>
                        <a:pt x="235" y="8"/>
                        <a:pt x="241" y="5"/>
                        <a:pt x="247" y="4"/>
                      </a:cubicBezTo>
                      <a:cubicBezTo>
                        <a:pt x="253" y="2"/>
                        <a:pt x="260" y="0"/>
                        <a:pt x="266" y="1"/>
                      </a:cubicBezTo>
                      <a:cubicBezTo>
                        <a:pt x="268" y="1"/>
                        <a:pt x="270" y="1"/>
                        <a:pt x="272" y="2"/>
                      </a:cubicBezTo>
                      <a:cubicBezTo>
                        <a:pt x="275" y="2"/>
                        <a:pt x="277" y="3"/>
                        <a:pt x="279" y="3"/>
                      </a:cubicBezTo>
                      <a:cubicBezTo>
                        <a:pt x="282" y="4"/>
                        <a:pt x="286" y="5"/>
                        <a:pt x="289" y="6"/>
                      </a:cubicBezTo>
                      <a:cubicBezTo>
                        <a:pt x="300" y="12"/>
                        <a:pt x="308" y="21"/>
                        <a:pt x="311" y="34"/>
                      </a:cubicBezTo>
                      <a:cubicBezTo>
                        <a:pt x="312" y="36"/>
                        <a:pt x="313" y="38"/>
                        <a:pt x="313" y="41"/>
                      </a:cubicBezTo>
                      <a:cubicBezTo>
                        <a:pt x="314" y="41"/>
                        <a:pt x="316" y="40"/>
                        <a:pt x="316" y="40"/>
                      </a:cubicBezTo>
                      <a:cubicBezTo>
                        <a:pt x="320" y="36"/>
                        <a:pt x="324" y="33"/>
                        <a:pt x="328" y="30"/>
                      </a:cubicBezTo>
                      <a:cubicBezTo>
                        <a:pt x="329" y="29"/>
                        <a:pt x="330" y="29"/>
                        <a:pt x="331" y="28"/>
                      </a:cubicBezTo>
                      <a:cubicBezTo>
                        <a:pt x="346" y="21"/>
                        <a:pt x="361" y="16"/>
                        <a:pt x="378" y="14"/>
                      </a:cubicBezTo>
                      <a:cubicBezTo>
                        <a:pt x="387" y="13"/>
                        <a:pt x="396" y="14"/>
                        <a:pt x="405" y="16"/>
                      </a:cubicBezTo>
                      <a:cubicBezTo>
                        <a:pt x="407" y="16"/>
                        <a:pt x="410" y="17"/>
                        <a:pt x="411" y="19"/>
                      </a:cubicBezTo>
                      <a:cubicBezTo>
                        <a:pt x="415" y="21"/>
                        <a:pt x="419" y="24"/>
                        <a:pt x="422" y="27"/>
                      </a:cubicBezTo>
                      <a:cubicBezTo>
                        <a:pt x="424" y="29"/>
                        <a:pt x="426" y="31"/>
                        <a:pt x="427" y="34"/>
                      </a:cubicBezTo>
                      <a:cubicBezTo>
                        <a:pt x="430" y="42"/>
                        <a:pt x="432" y="50"/>
                        <a:pt x="430" y="59"/>
                      </a:cubicBezTo>
                      <a:cubicBezTo>
                        <a:pt x="430" y="60"/>
                        <a:pt x="429" y="61"/>
                        <a:pt x="429" y="62"/>
                      </a:cubicBezTo>
                      <a:cubicBezTo>
                        <a:pt x="431" y="63"/>
                        <a:pt x="432" y="62"/>
                        <a:pt x="433" y="62"/>
                      </a:cubicBezTo>
                      <a:cubicBezTo>
                        <a:pt x="434" y="62"/>
                        <a:pt x="435" y="61"/>
                        <a:pt x="436" y="61"/>
                      </a:cubicBezTo>
                      <a:cubicBezTo>
                        <a:pt x="443" y="58"/>
                        <a:pt x="452" y="57"/>
                        <a:pt x="460" y="56"/>
                      </a:cubicBezTo>
                      <a:cubicBezTo>
                        <a:pt x="463" y="55"/>
                        <a:pt x="468" y="56"/>
                        <a:pt x="471" y="57"/>
                      </a:cubicBezTo>
                      <a:cubicBezTo>
                        <a:pt x="480" y="61"/>
                        <a:pt x="486" y="67"/>
                        <a:pt x="488" y="77"/>
                      </a:cubicBezTo>
                      <a:cubicBezTo>
                        <a:pt x="488" y="78"/>
                        <a:pt x="488" y="81"/>
                        <a:pt x="487" y="83"/>
                      </a:cubicBezTo>
                      <a:cubicBezTo>
                        <a:pt x="487" y="85"/>
                        <a:pt x="486" y="87"/>
                        <a:pt x="485" y="89"/>
                      </a:cubicBezTo>
                      <a:cubicBezTo>
                        <a:pt x="490" y="89"/>
                        <a:pt x="495" y="89"/>
                        <a:pt x="499" y="89"/>
                      </a:cubicBezTo>
                      <a:cubicBezTo>
                        <a:pt x="500" y="89"/>
                        <a:pt x="502" y="89"/>
                        <a:pt x="503" y="90"/>
                      </a:cubicBezTo>
                      <a:cubicBezTo>
                        <a:pt x="507" y="91"/>
                        <a:pt x="512" y="92"/>
                        <a:pt x="515" y="94"/>
                      </a:cubicBezTo>
                      <a:cubicBezTo>
                        <a:pt x="518" y="97"/>
                        <a:pt x="520" y="99"/>
                        <a:pt x="522" y="102"/>
                      </a:cubicBezTo>
                      <a:cubicBezTo>
                        <a:pt x="526" y="107"/>
                        <a:pt x="525" y="115"/>
                        <a:pt x="521" y="120"/>
                      </a:cubicBezTo>
                      <a:cubicBezTo>
                        <a:pt x="520" y="122"/>
                        <a:pt x="518" y="123"/>
                        <a:pt x="516" y="125"/>
                      </a:cubicBezTo>
                      <a:cubicBezTo>
                        <a:pt x="514" y="127"/>
                        <a:pt x="513" y="128"/>
                        <a:pt x="511" y="129"/>
                      </a:cubicBezTo>
                      <a:cubicBezTo>
                        <a:pt x="515" y="133"/>
                        <a:pt x="519" y="137"/>
                        <a:pt x="522" y="141"/>
                      </a:cubicBezTo>
                      <a:cubicBezTo>
                        <a:pt x="528" y="150"/>
                        <a:pt x="529" y="161"/>
                        <a:pt x="525" y="172"/>
                      </a:cubicBezTo>
                      <a:cubicBezTo>
                        <a:pt x="524" y="175"/>
                        <a:pt x="522" y="177"/>
                        <a:pt x="519" y="180"/>
                      </a:cubicBezTo>
                      <a:cubicBezTo>
                        <a:pt x="514" y="185"/>
                        <a:pt x="507" y="188"/>
                        <a:pt x="500" y="191"/>
                      </a:cubicBezTo>
                      <a:cubicBezTo>
                        <a:pt x="492" y="193"/>
                        <a:pt x="484" y="195"/>
                        <a:pt x="476" y="196"/>
                      </a:cubicBezTo>
                      <a:cubicBezTo>
                        <a:pt x="473" y="196"/>
                        <a:pt x="470" y="195"/>
                        <a:pt x="467" y="195"/>
                      </a:cubicBezTo>
                      <a:cubicBezTo>
                        <a:pt x="462" y="194"/>
                        <a:pt x="456" y="192"/>
                        <a:pt x="451" y="191"/>
                      </a:cubicBezTo>
                      <a:cubicBezTo>
                        <a:pt x="447" y="191"/>
                        <a:pt x="443" y="189"/>
                        <a:pt x="439" y="187"/>
                      </a:cubicBezTo>
                      <a:cubicBezTo>
                        <a:pt x="435" y="186"/>
                        <a:pt x="431" y="184"/>
                        <a:pt x="427" y="183"/>
                      </a:cubicBezTo>
                      <a:cubicBezTo>
                        <a:pt x="420" y="181"/>
                        <a:pt x="412" y="177"/>
                        <a:pt x="406" y="173"/>
                      </a:cubicBezTo>
                      <a:cubicBezTo>
                        <a:pt x="405" y="173"/>
                        <a:pt x="405" y="172"/>
                        <a:pt x="404" y="172"/>
                      </a:cubicBezTo>
                      <a:cubicBezTo>
                        <a:pt x="402" y="173"/>
                        <a:pt x="403" y="175"/>
                        <a:pt x="403" y="176"/>
                      </a:cubicBezTo>
                      <a:cubicBezTo>
                        <a:pt x="403" y="181"/>
                        <a:pt x="403" y="185"/>
                        <a:pt x="401" y="189"/>
                      </a:cubicBezTo>
                      <a:cubicBezTo>
                        <a:pt x="400" y="194"/>
                        <a:pt x="397" y="199"/>
                        <a:pt x="393" y="201"/>
                      </a:cubicBezTo>
                      <a:cubicBezTo>
                        <a:pt x="392" y="202"/>
                        <a:pt x="391" y="203"/>
                        <a:pt x="390" y="203"/>
                      </a:cubicBezTo>
                      <a:cubicBezTo>
                        <a:pt x="388" y="207"/>
                        <a:pt x="383" y="207"/>
                        <a:pt x="379" y="208"/>
                      </a:cubicBezTo>
                      <a:cubicBezTo>
                        <a:pt x="376" y="208"/>
                        <a:pt x="373" y="208"/>
                        <a:pt x="370" y="207"/>
                      </a:cubicBezTo>
                      <a:cubicBezTo>
                        <a:pt x="363" y="206"/>
                        <a:pt x="357" y="204"/>
                        <a:pt x="353" y="198"/>
                      </a:cubicBezTo>
                      <a:cubicBezTo>
                        <a:pt x="352" y="198"/>
                        <a:pt x="352" y="197"/>
                        <a:pt x="351" y="197"/>
                      </a:cubicBezTo>
                      <a:cubicBezTo>
                        <a:pt x="350" y="198"/>
                        <a:pt x="349" y="199"/>
                        <a:pt x="348" y="200"/>
                      </a:cubicBezTo>
                      <a:cubicBezTo>
                        <a:pt x="345" y="206"/>
                        <a:pt x="339" y="210"/>
                        <a:pt x="333" y="212"/>
                      </a:cubicBezTo>
                      <a:cubicBezTo>
                        <a:pt x="327" y="214"/>
                        <a:pt x="321" y="214"/>
                        <a:pt x="315" y="212"/>
                      </a:cubicBezTo>
                      <a:cubicBezTo>
                        <a:pt x="308" y="210"/>
                        <a:pt x="302" y="206"/>
                        <a:pt x="298" y="200"/>
                      </a:cubicBezTo>
                      <a:cubicBezTo>
                        <a:pt x="297" y="199"/>
                        <a:pt x="296" y="198"/>
                        <a:pt x="296" y="197"/>
                      </a:cubicBezTo>
                      <a:cubicBezTo>
                        <a:pt x="295" y="197"/>
                        <a:pt x="295" y="197"/>
                        <a:pt x="295" y="197"/>
                      </a:cubicBezTo>
                      <a:cubicBezTo>
                        <a:pt x="293" y="199"/>
                        <a:pt x="292" y="200"/>
                        <a:pt x="290" y="202"/>
                      </a:cubicBezTo>
                      <a:cubicBezTo>
                        <a:pt x="288" y="203"/>
                        <a:pt x="286" y="204"/>
                        <a:pt x="284" y="205"/>
                      </a:cubicBezTo>
                      <a:cubicBezTo>
                        <a:pt x="281" y="207"/>
                        <a:pt x="277" y="207"/>
                        <a:pt x="273" y="206"/>
                      </a:cubicBezTo>
                      <a:cubicBezTo>
                        <a:pt x="261" y="202"/>
                        <a:pt x="251" y="195"/>
                        <a:pt x="244" y="184"/>
                      </a:cubicBezTo>
                      <a:cubicBezTo>
                        <a:pt x="242" y="182"/>
                        <a:pt x="241" y="179"/>
                        <a:pt x="239" y="176"/>
                      </a:cubicBezTo>
                      <a:cubicBezTo>
                        <a:pt x="238" y="177"/>
                        <a:pt x="238" y="178"/>
                        <a:pt x="237" y="178"/>
                      </a:cubicBezTo>
                      <a:cubicBezTo>
                        <a:pt x="232" y="185"/>
                        <a:pt x="225" y="191"/>
                        <a:pt x="217" y="194"/>
                      </a:cubicBezTo>
                      <a:cubicBezTo>
                        <a:pt x="217" y="194"/>
                        <a:pt x="217" y="195"/>
                        <a:pt x="216" y="195"/>
                      </a:cubicBezTo>
                      <a:cubicBezTo>
                        <a:pt x="210" y="199"/>
                        <a:pt x="203" y="200"/>
                        <a:pt x="196" y="201"/>
                      </a:cubicBezTo>
                      <a:cubicBezTo>
                        <a:pt x="192" y="202"/>
                        <a:pt x="187" y="202"/>
                        <a:pt x="182" y="201"/>
                      </a:cubicBezTo>
                      <a:cubicBezTo>
                        <a:pt x="174" y="199"/>
                        <a:pt x="166" y="195"/>
                        <a:pt x="158" y="191"/>
                      </a:cubicBezTo>
                      <a:cubicBezTo>
                        <a:pt x="151" y="188"/>
                        <a:pt x="146" y="183"/>
                        <a:pt x="142" y="177"/>
                      </a:cubicBezTo>
                      <a:cubicBezTo>
                        <a:pt x="141" y="175"/>
                        <a:pt x="140" y="173"/>
                        <a:pt x="138" y="171"/>
                      </a:cubicBezTo>
                      <a:cubicBezTo>
                        <a:pt x="137" y="172"/>
                        <a:pt x="136" y="173"/>
                        <a:pt x="135" y="174"/>
                      </a:cubicBezTo>
                      <a:cubicBezTo>
                        <a:pt x="133" y="177"/>
                        <a:pt x="130" y="179"/>
                        <a:pt x="127" y="181"/>
                      </a:cubicBezTo>
                      <a:cubicBezTo>
                        <a:pt x="119" y="186"/>
                        <a:pt x="110" y="190"/>
                        <a:pt x="102" y="193"/>
                      </a:cubicBezTo>
                      <a:cubicBezTo>
                        <a:pt x="101" y="193"/>
                        <a:pt x="99" y="193"/>
                        <a:pt x="98" y="194"/>
                      </a:cubicBezTo>
                      <a:cubicBezTo>
                        <a:pt x="98" y="193"/>
                        <a:pt x="98" y="193"/>
                        <a:pt x="98" y="193"/>
                      </a:cubicBezTo>
                      <a:cubicBezTo>
                        <a:pt x="98" y="193"/>
                        <a:pt x="98" y="193"/>
                        <a:pt x="98" y="193"/>
                      </a:cubicBezTo>
                      <a:cubicBezTo>
                        <a:pt x="98" y="193"/>
                        <a:pt x="98" y="193"/>
                        <a:pt x="98" y="193"/>
                      </a:cubicBezTo>
                      <a:cubicBezTo>
                        <a:pt x="98" y="192"/>
                        <a:pt x="98" y="191"/>
                        <a:pt x="97" y="191"/>
                      </a:cubicBezTo>
                      <a:cubicBezTo>
                        <a:pt x="96" y="191"/>
                        <a:pt x="96" y="192"/>
                        <a:pt x="96" y="192"/>
                      </a:cubicBezTo>
                      <a:cubicBezTo>
                        <a:pt x="96" y="192"/>
                        <a:pt x="96" y="193"/>
                        <a:pt x="97" y="194"/>
                      </a:cubicBezTo>
                      <a:cubicBezTo>
                        <a:pt x="97" y="194"/>
                        <a:pt x="97" y="194"/>
                        <a:pt x="98" y="193"/>
                      </a:cubicBezTo>
                      <a:cubicBezTo>
                        <a:pt x="96" y="194"/>
                        <a:pt x="94" y="195"/>
                        <a:pt x="92" y="196"/>
                      </a:cubicBezTo>
                      <a:cubicBezTo>
                        <a:pt x="91" y="196"/>
                        <a:pt x="90" y="195"/>
                        <a:pt x="90" y="195"/>
                      </a:cubicBezTo>
                      <a:cubicBezTo>
                        <a:pt x="90" y="195"/>
                        <a:pt x="90" y="194"/>
                        <a:pt x="90" y="193"/>
                      </a:cubicBezTo>
                      <a:cubicBezTo>
                        <a:pt x="89" y="193"/>
                        <a:pt x="89" y="192"/>
                        <a:pt x="88" y="192"/>
                      </a:cubicBezTo>
                      <a:cubicBezTo>
                        <a:pt x="86" y="192"/>
                        <a:pt x="84" y="192"/>
                        <a:pt x="81" y="192"/>
                      </a:cubicBezTo>
                      <a:cubicBezTo>
                        <a:pt x="83" y="194"/>
                        <a:pt x="84" y="194"/>
                        <a:pt x="85" y="195"/>
                      </a:cubicBezTo>
                      <a:cubicBezTo>
                        <a:pt x="84" y="195"/>
                        <a:pt x="84" y="196"/>
                        <a:pt x="83" y="196"/>
                      </a:cubicBezTo>
                      <a:cubicBezTo>
                        <a:pt x="80" y="196"/>
                        <a:pt x="77" y="194"/>
                        <a:pt x="74" y="193"/>
                      </a:cubicBezTo>
                      <a:cubicBezTo>
                        <a:pt x="68" y="189"/>
                        <a:pt x="63" y="186"/>
                        <a:pt x="57" y="182"/>
                      </a:cubicBezTo>
                      <a:cubicBezTo>
                        <a:pt x="48" y="177"/>
                        <a:pt x="49" y="170"/>
                        <a:pt x="51" y="162"/>
                      </a:cubicBezTo>
                      <a:cubicBezTo>
                        <a:pt x="52" y="160"/>
                        <a:pt x="53" y="159"/>
                        <a:pt x="53" y="157"/>
                      </a:cubicBezTo>
                      <a:cubicBezTo>
                        <a:pt x="54" y="157"/>
                        <a:pt x="53" y="156"/>
                        <a:pt x="53" y="156"/>
                      </a:cubicBezTo>
                      <a:cubicBezTo>
                        <a:pt x="49" y="156"/>
                        <a:pt x="44" y="156"/>
                        <a:pt x="39" y="155"/>
                      </a:cubicBezTo>
                      <a:cubicBezTo>
                        <a:pt x="31" y="155"/>
                        <a:pt x="24" y="153"/>
                        <a:pt x="16" y="150"/>
                      </a:cubicBezTo>
                      <a:cubicBezTo>
                        <a:pt x="11" y="148"/>
                        <a:pt x="7" y="144"/>
                        <a:pt x="5" y="139"/>
                      </a:cubicBezTo>
                      <a:cubicBezTo>
                        <a:pt x="4" y="138"/>
                        <a:pt x="3" y="136"/>
                        <a:pt x="2" y="134"/>
                      </a:cubicBezTo>
                      <a:cubicBezTo>
                        <a:pt x="1" y="131"/>
                        <a:pt x="0" y="128"/>
                        <a:pt x="0" y="125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531" name="Freeform 119"/>
                <p:cNvSpPr>
                  <a:spLocks/>
                </p:cNvSpPr>
                <p:nvPr/>
              </p:nvSpPr>
              <p:spPr bwMode="auto">
                <a:xfrm>
                  <a:off x="1121" y="3706"/>
                  <a:ext cx="20" cy="15"/>
                </a:xfrm>
                <a:custGeom>
                  <a:avLst/>
                  <a:gdLst>
                    <a:gd name="T0" fmla="*/ 6 w 24"/>
                    <a:gd name="T1" fmla="*/ 18 h 18"/>
                    <a:gd name="T2" fmla="*/ 0 w 24"/>
                    <a:gd name="T3" fmla="*/ 0 h 18"/>
                    <a:gd name="T4" fmla="*/ 24 w 24"/>
                    <a:gd name="T5" fmla="*/ 4 h 18"/>
                    <a:gd name="T6" fmla="*/ 22 w 24"/>
                    <a:gd name="T7" fmla="*/ 7 h 18"/>
                    <a:gd name="T8" fmla="*/ 8 w 24"/>
                    <a:gd name="T9" fmla="*/ 17 h 18"/>
                    <a:gd name="T10" fmla="*/ 6 w 24"/>
                    <a:gd name="T11" fmla="*/ 18 h 1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24" h="18">
                      <a:moveTo>
                        <a:pt x="6" y="18"/>
                      </a:moveTo>
                      <a:cubicBezTo>
                        <a:pt x="4" y="12"/>
                        <a:pt x="2" y="6"/>
                        <a:pt x="0" y="0"/>
                      </a:cubicBezTo>
                      <a:cubicBezTo>
                        <a:pt x="8" y="1"/>
                        <a:pt x="16" y="2"/>
                        <a:pt x="24" y="4"/>
                      </a:cubicBezTo>
                      <a:cubicBezTo>
                        <a:pt x="23" y="5"/>
                        <a:pt x="22" y="6"/>
                        <a:pt x="22" y="7"/>
                      </a:cubicBezTo>
                      <a:cubicBezTo>
                        <a:pt x="17" y="10"/>
                        <a:pt x="13" y="14"/>
                        <a:pt x="8" y="17"/>
                      </a:cubicBezTo>
                      <a:cubicBezTo>
                        <a:pt x="8" y="17"/>
                        <a:pt x="7" y="17"/>
                        <a:pt x="6" y="18"/>
                      </a:cubicBezTo>
                      <a:close/>
                    </a:path>
                  </a:pathLst>
                </a:custGeom>
                <a:solidFill>
                  <a:schemeClr val="accent1">
                    <a:lumMod val="60000"/>
                    <a:lumOff val="40000"/>
                  </a:schemeClr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532" name="Freeform 120"/>
                <p:cNvSpPr>
                  <a:spLocks/>
                </p:cNvSpPr>
                <p:nvPr/>
              </p:nvSpPr>
              <p:spPr bwMode="auto">
                <a:xfrm>
                  <a:off x="1100" y="3668"/>
                  <a:ext cx="35" cy="29"/>
                </a:xfrm>
                <a:custGeom>
                  <a:avLst/>
                  <a:gdLst>
                    <a:gd name="T0" fmla="*/ 0 w 43"/>
                    <a:gd name="T1" fmla="*/ 3 h 34"/>
                    <a:gd name="T2" fmla="*/ 3 w 43"/>
                    <a:gd name="T3" fmla="*/ 2 h 34"/>
                    <a:gd name="T4" fmla="*/ 6 w 43"/>
                    <a:gd name="T5" fmla="*/ 2 h 34"/>
                    <a:gd name="T6" fmla="*/ 24 w 43"/>
                    <a:gd name="T7" fmla="*/ 1 h 34"/>
                    <a:gd name="T8" fmla="*/ 43 w 43"/>
                    <a:gd name="T9" fmla="*/ 2 h 34"/>
                    <a:gd name="T10" fmla="*/ 37 w 43"/>
                    <a:gd name="T11" fmla="*/ 10 h 34"/>
                    <a:gd name="T12" fmla="*/ 29 w 43"/>
                    <a:gd name="T13" fmla="*/ 24 h 34"/>
                    <a:gd name="T14" fmla="*/ 21 w 43"/>
                    <a:gd name="T15" fmla="*/ 34 h 34"/>
                    <a:gd name="T16" fmla="*/ 16 w 43"/>
                    <a:gd name="T17" fmla="*/ 28 h 34"/>
                    <a:gd name="T18" fmla="*/ 11 w 43"/>
                    <a:gd name="T19" fmla="*/ 18 h 34"/>
                    <a:gd name="T20" fmla="*/ 4 w 43"/>
                    <a:gd name="T21" fmla="*/ 9 h 34"/>
                    <a:gd name="T22" fmla="*/ 0 w 43"/>
                    <a:gd name="T23" fmla="*/ 3 h 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</a:cxnLst>
                  <a:rect l="0" t="0" r="r" b="b"/>
                  <a:pathLst>
                    <a:path w="43" h="34">
                      <a:moveTo>
                        <a:pt x="0" y="3"/>
                      </a:moveTo>
                      <a:cubicBezTo>
                        <a:pt x="1" y="1"/>
                        <a:pt x="2" y="2"/>
                        <a:pt x="3" y="2"/>
                      </a:cubicBezTo>
                      <a:cubicBezTo>
                        <a:pt x="4" y="2"/>
                        <a:pt x="5" y="2"/>
                        <a:pt x="6" y="2"/>
                      </a:cubicBezTo>
                      <a:cubicBezTo>
                        <a:pt x="12" y="2"/>
                        <a:pt x="18" y="2"/>
                        <a:pt x="24" y="1"/>
                      </a:cubicBezTo>
                      <a:cubicBezTo>
                        <a:pt x="30" y="0"/>
                        <a:pt x="36" y="1"/>
                        <a:pt x="43" y="2"/>
                      </a:cubicBezTo>
                      <a:cubicBezTo>
                        <a:pt x="40" y="5"/>
                        <a:pt x="39" y="8"/>
                        <a:pt x="37" y="10"/>
                      </a:cubicBezTo>
                      <a:cubicBezTo>
                        <a:pt x="34" y="14"/>
                        <a:pt x="31" y="19"/>
                        <a:pt x="29" y="24"/>
                      </a:cubicBezTo>
                      <a:cubicBezTo>
                        <a:pt x="27" y="28"/>
                        <a:pt x="25" y="31"/>
                        <a:pt x="21" y="34"/>
                      </a:cubicBezTo>
                      <a:cubicBezTo>
                        <a:pt x="19" y="32"/>
                        <a:pt x="18" y="30"/>
                        <a:pt x="16" y="28"/>
                      </a:cubicBezTo>
                      <a:cubicBezTo>
                        <a:pt x="14" y="24"/>
                        <a:pt x="13" y="21"/>
                        <a:pt x="11" y="18"/>
                      </a:cubicBezTo>
                      <a:cubicBezTo>
                        <a:pt x="9" y="15"/>
                        <a:pt x="7" y="12"/>
                        <a:pt x="4" y="9"/>
                      </a:cubicBezTo>
                      <a:cubicBezTo>
                        <a:pt x="3" y="7"/>
                        <a:pt x="1" y="5"/>
                        <a:pt x="0" y="3"/>
                      </a:cubicBezTo>
                      <a:close/>
                    </a:path>
                  </a:pathLst>
                </a:custGeom>
                <a:solidFill>
                  <a:schemeClr val="accent1">
                    <a:lumMod val="60000"/>
                    <a:lumOff val="40000"/>
                  </a:schemeClr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533" name="Freeform 121"/>
                <p:cNvSpPr>
                  <a:spLocks/>
                </p:cNvSpPr>
                <p:nvPr/>
              </p:nvSpPr>
              <p:spPr bwMode="auto">
                <a:xfrm>
                  <a:off x="1052" y="3612"/>
                  <a:ext cx="45" cy="49"/>
                </a:xfrm>
                <a:custGeom>
                  <a:avLst/>
                  <a:gdLst>
                    <a:gd name="T0" fmla="*/ 46 w 54"/>
                    <a:gd name="T1" fmla="*/ 59 h 59"/>
                    <a:gd name="T2" fmla="*/ 0 w 54"/>
                    <a:gd name="T3" fmla="*/ 23 h 59"/>
                    <a:gd name="T4" fmla="*/ 3 w 54"/>
                    <a:gd name="T5" fmla="*/ 19 h 59"/>
                    <a:gd name="T6" fmla="*/ 44 w 54"/>
                    <a:gd name="T7" fmla="*/ 3 h 59"/>
                    <a:gd name="T8" fmla="*/ 54 w 54"/>
                    <a:gd name="T9" fmla="*/ 0 h 59"/>
                    <a:gd name="T10" fmla="*/ 54 w 54"/>
                    <a:gd name="T11" fmla="*/ 7 h 59"/>
                    <a:gd name="T12" fmla="*/ 52 w 54"/>
                    <a:gd name="T13" fmla="*/ 18 h 59"/>
                    <a:gd name="T14" fmla="*/ 52 w 54"/>
                    <a:gd name="T15" fmla="*/ 25 h 59"/>
                    <a:gd name="T16" fmla="*/ 49 w 54"/>
                    <a:gd name="T17" fmla="*/ 50 h 59"/>
                    <a:gd name="T18" fmla="*/ 46 w 54"/>
                    <a:gd name="T19" fmla="*/ 59 h 5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54" h="59">
                      <a:moveTo>
                        <a:pt x="46" y="59"/>
                      </a:moveTo>
                      <a:cubicBezTo>
                        <a:pt x="32" y="45"/>
                        <a:pt x="16" y="34"/>
                        <a:pt x="0" y="23"/>
                      </a:cubicBezTo>
                      <a:cubicBezTo>
                        <a:pt x="0" y="20"/>
                        <a:pt x="1" y="20"/>
                        <a:pt x="3" y="19"/>
                      </a:cubicBezTo>
                      <a:cubicBezTo>
                        <a:pt x="16" y="14"/>
                        <a:pt x="30" y="8"/>
                        <a:pt x="44" y="3"/>
                      </a:cubicBezTo>
                      <a:cubicBezTo>
                        <a:pt x="47" y="2"/>
                        <a:pt x="50" y="1"/>
                        <a:pt x="54" y="0"/>
                      </a:cubicBezTo>
                      <a:cubicBezTo>
                        <a:pt x="54" y="3"/>
                        <a:pt x="54" y="5"/>
                        <a:pt x="54" y="7"/>
                      </a:cubicBezTo>
                      <a:cubicBezTo>
                        <a:pt x="53" y="11"/>
                        <a:pt x="53" y="14"/>
                        <a:pt x="52" y="18"/>
                      </a:cubicBezTo>
                      <a:cubicBezTo>
                        <a:pt x="52" y="20"/>
                        <a:pt x="52" y="22"/>
                        <a:pt x="52" y="25"/>
                      </a:cubicBezTo>
                      <a:cubicBezTo>
                        <a:pt x="51" y="33"/>
                        <a:pt x="50" y="42"/>
                        <a:pt x="49" y="50"/>
                      </a:cubicBezTo>
                      <a:cubicBezTo>
                        <a:pt x="49" y="53"/>
                        <a:pt x="49" y="56"/>
                        <a:pt x="46" y="59"/>
                      </a:cubicBezTo>
                      <a:close/>
                    </a:path>
                  </a:pathLst>
                </a:custGeom>
                <a:solidFill>
                  <a:schemeClr val="accent1">
                    <a:lumMod val="60000"/>
                    <a:lumOff val="40000"/>
                  </a:schemeClr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534" name="Freeform 122"/>
                <p:cNvSpPr>
                  <a:spLocks/>
                </p:cNvSpPr>
                <p:nvPr/>
              </p:nvSpPr>
              <p:spPr bwMode="auto">
                <a:xfrm>
                  <a:off x="716" y="3208"/>
                  <a:ext cx="1980" cy="810"/>
                </a:xfrm>
                <a:custGeom>
                  <a:avLst/>
                  <a:gdLst>
                    <a:gd name="T0" fmla="*/ 1615 w 2398"/>
                    <a:gd name="T1" fmla="*/ 870 h 975"/>
                    <a:gd name="T2" fmla="*/ 1690 w 2398"/>
                    <a:gd name="T3" fmla="*/ 872 h 975"/>
                    <a:gd name="T4" fmla="*/ 1783 w 2398"/>
                    <a:gd name="T5" fmla="*/ 871 h 975"/>
                    <a:gd name="T6" fmla="*/ 1879 w 2398"/>
                    <a:gd name="T7" fmla="*/ 860 h 975"/>
                    <a:gd name="T8" fmla="*/ 1978 w 2398"/>
                    <a:gd name="T9" fmla="*/ 847 h 975"/>
                    <a:gd name="T10" fmla="*/ 2069 w 2398"/>
                    <a:gd name="T11" fmla="*/ 838 h 975"/>
                    <a:gd name="T12" fmla="*/ 2167 w 2398"/>
                    <a:gd name="T13" fmla="*/ 837 h 975"/>
                    <a:gd name="T14" fmla="*/ 2219 w 2398"/>
                    <a:gd name="T15" fmla="*/ 841 h 975"/>
                    <a:gd name="T16" fmla="*/ 2282 w 2398"/>
                    <a:gd name="T17" fmla="*/ 849 h 975"/>
                    <a:gd name="T18" fmla="*/ 2337 w 2398"/>
                    <a:gd name="T19" fmla="*/ 855 h 975"/>
                    <a:gd name="T20" fmla="*/ 2388 w 2398"/>
                    <a:gd name="T21" fmla="*/ 867 h 975"/>
                    <a:gd name="T22" fmla="*/ 2394 w 2398"/>
                    <a:gd name="T23" fmla="*/ 954 h 975"/>
                    <a:gd name="T24" fmla="*/ 2396 w 2398"/>
                    <a:gd name="T25" fmla="*/ 946 h 975"/>
                    <a:gd name="T26" fmla="*/ 2395 w 2398"/>
                    <a:gd name="T27" fmla="*/ 814 h 975"/>
                    <a:gd name="T28" fmla="*/ 2395 w 2398"/>
                    <a:gd name="T29" fmla="*/ 514 h 975"/>
                    <a:gd name="T30" fmla="*/ 2394 w 2398"/>
                    <a:gd name="T31" fmla="*/ 309 h 975"/>
                    <a:gd name="T32" fmla="*/ 2394 w 2398"/>
                    <a:gd name="T33" fmla="*/ 233 h 975"/>
                    <a:gd name="T34" fmla="*/ 2394 w 2398"/>
                    <a:gd name="T35" fmla="*/ 74 h 975"/>
                    <a:gd name="T36" fmla="*/ 2398 w 2398"/>
                    <a:gd name="T37" fmla="*/ 975 h 975"/>
                    <a:gd name="T38" fmla="*/ 2395 w 2398"/>
                    <a:gd name="T39" fmla="*/ 972 h 975"/>
                    <a:gd name="T40" fmla="*/ 0 w 2398"/>
                    <a:gd name="T41" fmla="*/ 975 h 975"/>
                    <a:gd name="T42" fmla="*/ 25 w 2398"/>
                    <a:gd name="T43" fmla="*/ 723 h 975"/>
                    <a:gd name="T44" fmla="*/ 98 w 2398"/>
                    <a:gd name="T45" fmla="*/ 758 h 975"/>
                    <a:gd name="T46" fmla="*/ 222 w 2398"/>
                    <a:gd name="T47" fmla="*/ 810 h 975"/>
                    <a:gd name="T48" fmla="*/ 249 w 2398"/>
                    <a:gd name="T49" fmla="*/ 816 h 975"/>
                    <a:gd name="T50" fmla="*/ 316 w 2398"/>
                    <a:gd name="T51" fmla="*/ 829 h 975"/>
                    <a:gd name="T52" fmla="*/ 404 w 2398"/>
                    <a:gd name="T53" fmla="*/ 838 h 975"/>
                    <a:gd name="T54" fmla="*/ 458 w 2398"/>
                    <a:gd name="T55" fmla="*/ 836 h 975"/>
                    <a:gd name="T56" fmla="*/ 481 w 2398"/>
                    <a:gd name="T57" fmla="*/ 836 h 975"/>
                    <a:gd name="T58" fmla="*/ 508 w 2398"/>
                    <a:gd name="T59" fmla="*/ 834 h 975"/>
                    <a:gd name="T60" fmla="*/ 561 w 2398"/>
                    <a:gd name="T61" fmla="*/ 833 h 975"/>
                    <a:gd name="T62" fmla="*/ 678 w 2398"/>
                    <a:gd name="T63" fmla="*/ 829 h 975"/>
                    <a:gd name="T64" fmla="*/ 735 w 2398"/>
                    <a:gd name="T65" fmla="*/ 827 h 975"/>
                    <a:gd name="T66" fmla="*/ 854 w 2398"/>
                    <a:gd name="T67" fmla="*/ 833 h 975"/>
                    <a:gd name="T68" fmla="*/ 907 w 2398"/>
                    <a:gd name="T69" fmla="*/ 839 h 975"/>
                    <a:gd name="T70" fmla="*/ 1000 w 2398"/>
                    <a:gd name="T71" fmla="*/ 848 h 975"/>
                    <a:gd name="T72" fmla="*/ 1083 w 2398"/>
                    <a:gd name="T73" fmla="*/ 850 h 975"/>
                    <a:gd name="T74" fmla="*/ 1118 w 2398"/>
                    <a:gd name="T75" fmla="*/ 851 h 975"/>
                    <a:gd name="T76" fmla="*/ 1129 w 2398"/>
                    <a:gd name="T77" fmla="*/ 850 h 975"/>
                    <a:gd name="T78" fmla="*/ 1147 w 2398"/>
                    <a:gd name="T79" fmla="*/ 850 h 975"/>
                    <a:gd name="T80" fmla="*/ 1152 w 2398"/>
                    <a:gd name="T81" fmla="*/ 850 h 975"/>
                    <a:gd name="T82" fmla="*/ 1152 w 2398"/>
                    <a:gd name="T83" fmla="*/ 849 h 975"/>
                    <a:gd name="T84" fmla="*/ 1168 w 2398"/>
                    <a:gd name="T85" fmla="*/ 848 h 975"/>
                    <a:gd name="T86" fmla="*/ 1204 w 2398"/>
                    <a:gd name="T87" fmla="*/ 848 h 975"/>
                    <a:gd name="T88" fmla="*/ 1225 w 2398"/>
                    <a:gd name="T89" fmla="*/ 846 h 975"/>
                    <a:gd name="T90" fmla="*/ 1241 w 2398"/>
                    <a:gd name="T91" fmla="*/ 847 h 975"/>
                    <a:gd name="T92" fmla="*/ 1287 w 2398"/>
                    <a:gd name="T93" fmla="*/ 849 h 975"/>
                    <a:gd name="T94" fmla="*/ 1295 w 2398"/>
                    <a:gd name="T95" fmla="*/ 844 h 975"/>
                    <a:gd name="T96" fmla="*/ 1346 w 2398"/>
                    <a:gd name="T97" fmla="*/ 843 h 975"/>
                    <a:gd name="T98" fmla="*/ 1398 w 2398"/>
                    <a:gd name="T99" fmla="*/ 845 h 975"/>
                    <a:gd name="T100" fmla="*/ 1467 w 2398"/>
                    <a:gd name="T101" fmla="*/ 853 h 975"/>
                    <a:gd name="T102" fmla="*/ 1551 w 2398"/>
                    <a:gd name="T103" fmla="*/ 863 h 9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2398" h="975">
                      <a:moveTo>
                        <a:pt x="1554" y="863"/>
                      </a:moveTo>
                      <a:cubicBezTo>
                        <a:pt x="1563" y="864"/>
                        <a:pt x="1572" y="866"/>
                        <a:pt x="1581" y="866"/>
                      </a:cubicBezTo>
                      <a:cubicBezTo>
                        <a:pt x="1592" y="868"/>
                        <a:pt x="1604" y="869"/>
                        <a:pt x="1615" y="870"/>
                      </a:cubicBezTo>
                      <a:cubicBezTo>
                        <a:pt x="1634" y="871"/>
                        <a:pt x="1652" y="873"/>
                        <a:pt x="1671" y="872"/>
                      </a:cubicBezTo>
                      <a:cubicBezTo>
                        <a:pt x="1675" y="872"/>
                        <a:pt x="1679" y="872"/>
                        <a:pt x="1683" y="874"/>
                      </a:cubicBezTo>
                      <a:cubicBezTo>
                        <a:pt x="1686" y="873"/>
                        <a:pt x="1688" y="873"/>
                        <a:pt x="1690" y="872"/>
                      </a:cubicBezTo>
                      <a:cubicBezTo>
                        <a:pt x="1694" y="872"/>
                        <a:pt x="1698" y="872"/>
                        <a:pt x="1702" y="872"/>
                      </a:cubicBezTo>
                      <a:cubicBezTo>
                        <a:pt x="1715" y="873"/>
                        <a:pt x="1728" y="873"/>
                        <a:pt x="1741" y="872"/>
                      </a:cubicBezTo>
                      <a:cubicBezTo>
                        <a:pt x="1755" y="872"/>
                        <a:pt x="1769" y="871"/>
                        <a:pt x="1783" y="871"/>
                      </a:cubicBezTo>
                      <a:cubicBezTo>
                        <a:pt x="1787" y="871"/>
                        <a:pt x="1791" y="871"/>
                        <a:pt x="1795" y="870"/>
                      </a:cubicBezTo>
                      <a:cubicBezTo>
                        <a:pt x="1809" y="869"/>
                        <a:pt x="1822" y="868"/>
                        <a:pt x="1836" y="866"/>
                      </a:cubicBezTo>
                      <a:cubicBezTo>
                        <a:pt x="1850" y="864"/>
                        <a:pt x="1864" y="862"/>
                        <a:pt x="1879" y="860"/>
                      </a:cubicBezTo>
                      <a:cubicBezTo>
                        <a:pt x="1898" y="858"/>
                        <a:pt x="1917" y="855"/>
                        <a:pt x="1936" y="853"/>
                      </a:cubicBezTo>
                      <a:cubicBezTo>
                        <a:pt x="1946" y="851"/>
                        <a:pt x="1957" y="850"/>
                        <a:pt x="1968" y="849"/>
                      </a:cubicBezTo>
                      <a:cubicBezTo>
                        <a:pt x="1971" y="848"/>
                        <a:pt x="1975" y="848"/>
                        <a:pt x="1978" y="847"/>
                      </a:cubicBezTo>
                      <a:cubicBezTo>
                        <a:pt x="1987" y="846"/>
                        <a:pt x="1996" y="846"/>
                        <a:pt x="2005" y="845"/>
                      </a:cubicBezTo>
                      <a:cubicBezTo>
                        <a:pt x="2014" y="844"/>
                        <a:pt x="2023" y="843"/>
                        <a:pt x="2032" y="841"/>
                      </a:cubicBezTo>
                      <a:cubicBezTo>
                        <a:pt x="2044" y="839"/>
                        <a:pt x="2056" y="839"/>
                        <a:pt x="2069" y="838"/>
                      </a:cubicBezTo>
                      <a:cubicBezTo>
                        <a:pt x="2079" y="837"/>
                        <a:pt x="2089" y="837"/>
                        <a:pt x="2099" y="836"/>
                      </a:cubicBezTo>
                      <a:cubicBezTo>
                        <a:pt x="2112" y="835"/>
                        <a:pt x="2125" y="836"/>
                        <a:pt x="2138" y="836"/>
                      </a:cubicBezTo>
                      <a:cubicBezTo>
                        <a:pt x="2148" y="836"/>
                        <a:pt x="2157" y="836"/>
                        <a:pt x="2167" y="837"/>
                      </a:cubicBezTo>
                      <a:cubicBezTo>
                        <a:pt x="2168" y="837"/>
                        <a:pt x="2170" y="837"/>
                        <a:pt x="2171" y="837"/>
                      </a:cubicBezTo>
                      <a:cubicBezTo>
                        <a:pt x="2180" y="838"/>
                        <a:pt x="2189" y="838"/>
                        <a:pt x="2198" y="839"/>
                      </a:cubicBezTo>
                      <a:cubicBezTo>
                        <a:pt x="2205" y="840"/>
                        <a:pt x="2212" y="840"/>
                        <a:pt x="2219" y="841"/>
                      </a:cubicBezTo>
                      <a:cubicBezTo>
                        <a:pt x="2220" y="841"/>
                        <a:pt x="2221" y="841"/>
                        <a:pt x="2221" y="841"/>
                      </a:cubicBezTo>
                      <a:cubicBezTo>
                        <a:pt x="2232" y="843"/>
                        <a:pt x="2242" y="844"/>
                        <a:pt x="2252" y="845"/>
                      </a:cubicBezTo>
                      <a:cubicBezTo>
                        <a:pt x="2262" y="846"/>
                        <a:pt x="2272" y="848"/>
                        <a:pt x="2282" y="849"/>
                      </a:cubicBezTo>
                      <a:cubicBezTo>
                        <a:pt x="2286" y="849"/>
                        <a:pt x="2291" y="850"/>
                        <a:pt x="2296" y="850"/>
                      </a:cubicBezTo>
                      <a:cubicBezTo>
                        <a:pt x="2298" y="850"/>
                        <a:pt x="2300" y="850"/>
                        <a:pt x="2301" y="850"/>
                      </a:cubicBezTo>
                      <a:cubicBezTo>
                        <a:pt x="2313" y="852"/>
                        <a:pt x="2325" y="853"/>
                        <a:pt x="2337" y="855"/>
                      </a:cubicBezTo>
                      <a:cubicBezTo>
                        <a:pt x="2344" y="856"/>
                        <a:pt x="2351" y="858"/>
                        <a:pt x="2357" y="859"/>
                      </a:cubicBezTo>
                      <a:cubicBezTo>
                        <a:pt x="2366" y="862"/>
                        <a:pt x="2375" y="865"/>
                        <a:pt x="2384" y="867"/>
                      </a:cubicBezTo>
                      <a:cubicBezTo>
                        <a:pt x="2385" y="867"/>
                        <a:pt x="2386" y="868"/>
                        <a:pt x="2388" y="867"/>
                      </a:cubicBezTo>
                      <a:cubicBezTo>
                        <a:pt x="2394" y="867"/>
                        <a:pt x="2394" y="867"/>
                        <a:pt x="2394" y="867"/>
                      </a:cubicBezTo>
                      <a:cubicBezTo>
                        <a:pt x="2394" y="873"/>
                        <a:pt x="2394" y="880"/>
                        <a:pt x="2394" y="886"/>
                      </a:cubicBezTo>
                      <a:cubicBezTo>
                        <a:pt x="2394" y="909"/>
                        <a:pt x="2394" y="932"/>
                        <a:pt x="2394" y="954"/>
                      </a:cubicBezTo>
                      <a:cubicBezTo>
                        <a:pt x="2394" y="958"/>
                        <a:pt x="2394" y="962"/>
                        <a:pt x="2394" y="966"/>
                      </a:cubicBezTo>
                      <a:cubicBezTo>
                        <a:pt x="2395" y="965"/>
                        <a:pt x="2396" y="964"/>
                        <a:pt x="2396" y="963"/>
                      </a:cubicBezTo>
                      <a:cubicBezTo>
                        <a:pt x="2396" y="957"/>
                        <a:pt x="2396" y="952"/>
                        <a:pt x="2396" y="946"/>
                      </a:cubicBezTo>
                      <a:cubicBezTo>
                        <a:pt x="2396" y="935"/>
                        <a:pt x="2395" y="925"/>
                        <a:pt x="2395" y="914"/>
                      </a:cubicBezTo>
                      <a:cubicBezTo>
                        <a:pt x="2395" y="900"/>
                        <a:pt x="2395" y="887"/>
                        <a:pt x="2395" y="873"/>
                      </a:cubicBezTo>
                      <a:cubicBezTo>
                        <a:pt x="2395" y="853"/>
                        <a:pt x="2395" y="834"/>
                        <a:pt x="2395" y="814"/>
                      </a:cubicBezTo>
                      <a:cubicBezTo>
                        <a:pt x="2395" y="789"/>
                        <a:pt x="2395" y="765"/>
                        <a:pt x="2395" y="740"/>
                      </a:cubicBezTo>
                      <a:cubicBezTo>
                        <a:pt x="2395" y="721"/>
                        <a:pt x="2395" y="701"/>
                        <a:pt x="2395" y="682"/>
                      </a:cubicBezTo>
                      <a:cubicBezTo>
                        <a:pt x="2395" y="626"/>
                        <a:pt x="2395" y="570"/>
                        <a:pt x="2395" y="514"/>
                      </a:cubicBezTo>
                      <a:cubicBezTo>
                        <a:pt x="2395" y="480"/>
                        <a:pt x="2395" y="446"/>
                        <a:pt x="2395" y="412"/>
                      </a:cubicBezTo>
                      <a:cubicBezTo>
                        <a:pt x="2395" y="387"/>
                        <a:pt x="2395" y="362"/>
                        <a:pt x="2395" y="338"/>
                      </a:cubicBezTo>
                      <a:cubicBezTo>
                        <a:pt x="2395" y="328"/>
                        <a:pt x="2394" y="318"/>
                        <a:pt x="2394" y="309"/>
                      </a:cubicBezTo>
                      <a:cubicBezTo>
                        <a:pt x="2394" y="303"/>
                        <a:pt x="2394" y="297"/>
                        <a:pt x="2394" y="291"/>
                      </a:cubicBezTo>
                      <a:cubicBezTo>
                        <a:pt x="2394" y="281"/>
                        <a:pt x="2394" y="272"/>
                        <a:pt x="2394" y="262"/>
                      </a:cubicBezTo>
                      <a:cubicBezTo>
                        <a:pt x="2394" y="252"/>
                        <a:pt x="2394" y="243"/>
                        <a:pt x="2394" y="233"/>
                      </a:cubicBezTo>
                      <a:cubicBezTo>
                        <a:pt x="2394" y="220"/>
                        <a:pt x="2394" y="206"/>
                        <a:pt x="2394" y="193"/>
                      </a:cubicBezTo>
                      <a:cubicBezTo>
                        <a:pt x="2394" y="176"/>
                        <a:pt x="2394" y="159"/>
                        <a:pt x="2394" y="143"/>
                      </a:cubicBezTo>
                      <a:cubicBezTo>
                        <a:pt x="2394" y="120"/>
                        <a:pt x="2394" y="97"/>
                        <a:pt x="2394" y="74"/>
                      </a:cubicBezTo>
                      <a:cubicBezTo>
                        <a:pt x="2394" y="50"/>
                        <a:pt x="2394" y="25"/>
                        <a:pt x="2394" y="0"/>
                      </a:cubicBezTo>
                      <a:cubicBezTo>
                        <a:pt x="2395" y="0"/>
                        <a:pt x="2396" y="0"/>
                        <a:pt x="2398" y="0"/>
                      </a:cubicBezTo>
                      <a:cubicBezTo>
                        <a:pt x="2398" y="325"/>
                        <a:pt x="2398" y="650"/>
                        <a:pt x="2398" y="975"/>
                      </a:cubicBezTo>
                      <a:cubicBezTo>
                        <a:pt x="2397" y="975"/>
                        <a:pt x="2396" y="975"/>
                        <a:pt x="2395" y="975"/>
                      </a:cubicBezTo>
                      <a:cubicBezTo>
                        <a:pt x="2395" y="974"/>
                        <a:pt x="2395" y="973"/>
                        <a:pt x="2395" y="973"/>
                      </a:cubicBezTo>
                      <a:cubicBezTo>
                        <a:pt x="2395" y="973"/>
                        <a:pt x="2395" y="972"/>
                        <a:pt x="2395" y="972"/>
                      </a:cubicBezTo>
                      <a:cubicBezTo>
                        <a:pt x="2394" y="972"/>
                        <a:pt x="2394" y="973"/>
                        <a:pt x="2394" y="973"/>
                      </a:cubicBezTo>
                      <a:cubicBezTo>
                        <a:pt x="2394" y="973"/>
                        <a:pt x="2394" y="974"/>
                        <a:pt x="2394" y="975"/>
                      </a:cubicBezTo>
                      <a:cubicBezTo>
                        <a:pt x="1596" y="975"/>
                        <a:pt x="798" y="975"/>
                        <a:pt x="0" y="975"/>
                      </a:cubicBezTo>
                      <a:cubicBezTo>
                        <a:pt x="0" y="888"/>
                        <a:pt x="0" y="800"/>
                        <a:pt x="0" y="713"/>
                      </a:cubicBezTo>
                      <a:cubicBezTo>
                        <a:pt x="3" y="714"/>
                        <a:pt x="6" y="716"/>
                        <a:pt x="9" y="716"/>
                      </a:cubicBezTo>
                      <a:cubicBezTo>
                        <a:pt x="15" y="718"/>
                        <a:pt x="20" y="721"/>
                        <a:pt x="25" y="723"/>
                      </a:cubicBezTo>
                      <a:cubicBezTo>
                        <a:pt x="27" y="724"/>
                        <a:pt x="28" y="725"/>
                        <a:pt x="30" y="726"/>
                      </a:cubicBezTo>
                      <a:cubicBezTo>
                        <a:pt x="40" y="731"/>
                        <a:pt x="50" y="736"/>
                        <a:pt x="61" y="741"/>
                      </a:cubicBezTo>
                      <a:cubicBezTo>
                        <a:pt x="73" y="747"/>
                        <a:pt x="85" y="753"/>
                        <a:pt x="98" y="758"/>
                      </a:cubicBezTo>
                      <a:cubicBezTo>
                        <a:pt x="113" y="764"/>
                        <a:pt x="128" y="770"/>
                        <a:pt x="142" y="776"/>
                      </a:cubicBezTo>
                      <a:cubicBezTo>
                        <a:pt x="151" y="781"/>
                        <a:pt x="161" y="785"/>
                        <a:pt x="170" y="789"/>
                      </a:cubicBezTo>
                      <a:cubicBezTo>
                        <a:pt x="187" y="797"/>
                        <a:pt x="204" y="804"/>
                        <a:pt x="222" y="810"/>
                      </a:cubicBezTo>
                      <a:cubicBezTo>
                        <a:pt x="225" y="810"/>
                        <a:pt x="227" y="811"/>
                        <a:pt x="229" y="811"/>
                      </a:cubicBezTo>
                      <a:cubicBezTo>
                        <a:pt x="233" y="812"/>
                        <a:pt x="237" y="813"/>
                        <a:pt x="241" y="814"/>
                      </a:cubicBezTo>
                      <a:cubicBezTo>
                        <a:pt x="243" y="814"/>
                        <a:pt x="246" y="815"/>
                        <a:pt x="249" y="816"/>
                      </a:cubicBezTo>
                      <a:cubicBezTo>
                        <a:pt x="259" y="818"/>
                        <a:pt x="269" y="820"/>
                        <a:pt x="279" y="822"/>
                      </a:cubicBezTo>
                      <a:cubicBezTo>
                        <a:pt x="287" y="824"/>
                        <a:pt x="294" y="826"/>
                        <a:pt x="301" y="827"/>
                      </a:cubicBezTo>
                      <a:cubicBezTo>
                        <a:pt x="306" y="827"/>
                        <a:pt x="311" y="828"/>
                        <a:pt x="316" y="829"/>
                      </a:cubicBezTo>
                      <a:cubicBezTo>
                        <a:pt x="329" y="832"/>
                        <a:pt x="344" y="833"/>
                        <a:pt x="357" y="835"/>
                      </a:cubicBezTo>
                      <a:cubicBezTo>
                        <a:pt x="368" y="836"/>
                        <a:pt x="380" y="837"/>
                        <a:pt x="391" y="837"/>
                      </a:cubicBezTo>
                      <a:cubicBezTo>
                        <a:pt x="395" y="837"/>
                        <a:pt x="399" y="837"/>
                        <a:pt x="404" y="838"/>
                      </a:cubicBezTo>
                      <a:cubicBezTo>
                        <a:pt x="416" y="838"/>
                        <a:pt x="429" y="838"/>
                        <a:pt x="441" y="838"/>
                      </a:cubicBezTo>
                      <a:cubicBezTo>
                        <a:pt x="442" y="838"/>
                        <a:pt x="443" y="838"/>
                        <a:pt x="444" y="837"/>
                      </a:cubicBezTo>
                      <a:cubicBezTo>
                        <a:pt x="449" y="835"/>
                        <a:pt x="454" y="837"/>
                        <a:pt x="458" y="836"/>
                      </a:cubicBezTo>
                      <a:cubicBezTo>
                        <a:pt x="463" y="835"/>
                        <a:pt x="467" y="837"/>
                        <a:pt x="472" y="835"/>
                      </a:cubicBezTo>
                      <a:cubicBezTo>
                        <a:pt x="472" y="835"/>
                        <a:pt x="473" y="835"/>
                        <a:pt x="473" y="835"/>
                      </a:cubicBezTo>
                      <a:cubicBezTo>
                        <a:pt x="476" y="835"/>
                        <a:pt x="478" y="836"/>
                        <a:pt x="481" y="836"/>
                      </a:cubicBezTo>
                      <a:cubicBezTo>
                        <a:pt x="484" y="836"/>
                        <a:pt x="486" y="835"/>
                        <a:pt x="489" y="835"/>
                      </a:cubicBezTo>
                      <a:cubicBezTo>
                        <a:pt x="495" y="835"/>
                        <a:pt x="501" y="836"/>
                        <a:pt x="507" y="834"/>
                      </a:cubicBezTo>
                      <a:cubicBezTo>
                        <a:pt x="507" y="834"/>
                        <a:pt x="507" y="834"/>
                        <a:pt x="508" y="834"/>
                      </a:cubicBezTo>
                      <a:cubicBezTo>
                        <a:pt x="517" y="834"/>
                        <a:pt x="527" y="834"/>
                        <a:pt x="536" y="834"/>
                      </a:cubicBezTo>
                      <a:cubicBezTo>
                        <a:pt x="542" y="834"/>
                        <a:pt x="547" y="834"/>
                        <a:pt x="553" y="833"/>
                      </a:cubicBezTo>
                      <a:cubicBezTo>
                        <a:pt x="555" y="833"/>
                        <a:pt x="558" y="833"/>
                        <a:pt x="561" y="833"/>
                      </a:cubicBezTo>
                      <a:cubicBezTo>
                        <a:pt x="576" y="832"/>
                        <a:pt x="592" y="832"/>
                        <a:pt x="607" y="831"/>
                      </a:cubicBezTo>
                      <a:cubicBezTo>
                        <a:pt x="621" y="831"/>
                        <a:pt x="634" y="830"/>
                        <a:pt x="648" y="830"/>
                      </a:cubicBezTo>
                      <a:cubicBezTo>
                        <a:pt x="658" y="829"/>
                        <a:pt x="668" y="829"/>
                        <a:pt x="678" y="829"/>
                      </a:cubicBezTo>
                      <a:cubicBezTo>
                        <a:pt x="687" y="829"/>
                        <a:pt x="695" y="828"/>
                        <a:pt x="704" y="828"/>
                      </a:cubicBezTo>
                      <a:cubicBezTo>
                        <a:pt x="707" y="828"/>
                        <a:pt x="711" y="828"/>
                        <a:pt x="715" y="828"/>
                      </a:cubicBezTo>
                      <a:cubicBezTo>
                        <a:pt x="722" y="827"/>
                        <a:pt x="728" y="827"/>
                        <a:pt x="735" y="827"/>
                      </a:cubicBezTo>
                      <a:cubicBezTo>
                        <a:pt x="749" y="827"/>
                        <a:pt x="763" y="828"/>
                        <a:pt x="778" y="828"/>
                      </a:cubicBezTo>
                      <a:cubicBezTo>
                        <a:pt x="792" y="829"/>
                        <a:pt x="806" y="829"/>
                        <a:pt x="819" y="830"/>
                      </a:cubicBezTo>
                      <a:cubicBezTo>
                        <a:pt x="831" y="831"/>
                        <a:pt x="843" y="832"/>
                        <a:pt x="854" y="833"/>
                      </a:cubicBezTo>
                      <a:cubicBezTo>
                        <a:pt x="865" y="834"/>
                        <a:pt x="875" y="835"/>
                        <a:pt x="886" y="836"/>
                      </a:cubicBezTo>
                      <a:cubicBezTo>
                        <a:pt x="889" y="836"/>
                        <a:pt x="891" y="836"/>
                        <a:pt x="894" y="839"/>
                      </a:cubicBezTo>
                      <a:cubicBezTo>
                        <a:pt x="898" y="837"/>
                        <a:pt x="903" y="838"/>
                        <a:pt x="907" y="839"/>
                      </a:cubicBezTo>
                      <a:cubicBezTo>
                        <a:pt x="914" y="840"/>
                        <a:pt x="921" y="841"/>
                        <a:pt x="927" y="842"/>
                      </a:cubicBezTo>
                      <a:cubicBezTo>
                        <a:pt x="942" y="843"/>
                        <a:pt x="956" y="844"/>
                        <a:pt x="971" y="846"/>
                      </a:cubicBezTo>
                      <a:cubicBezTo>
                        <a:pt x="981" y="847"/>
                        <a:pt x="990" y="848"/>
                        <a:pt x="1000" y="848"/>
                      </a:cubicBezTo>
                      <a:cubicBezTo>
                        <a:pt x="1010" y="849"/>
                        <a:pt x="1020" y="849"/>
                        <a:pt x="1030" y="850"/>
                      </a:cubicBezTo>
                      <a:cubicBezTo>
                        <a:pt x="1041" y="850"/>
                        <a:pt x="1053" y="850"/>
                        <a:pt x="1064" y="850"/>
                      </a:cubicBezTo>
                      <a:cubicBezTo>
                        <a:pt x="1070" y="850"/>
                        <a:pt x="1077" y="851"/>
                        <a:pt x="1083" y="850"/>
                      </a:cubicBezTo>
                      <a:cubicBezTo>
                        <a:pt x="1089" y="850"/>
                        <a:pt x="1095" y="851"/>
                        <a:pt x="1100" y="851"/>
                      </a:cubicBezTo>
                      <a:cubicBezTo>
                        <a:pt x="1106" y="851"/>
                        <a:pt x="1111" y="851"/>
                        <a:pt x="1116" y="851"/>
                      </a:cubicBezTo>
                      <a:cubicBezTo>
                        <a:pt x="1117" y="851"/>
                        <a:pt x="1117" y="851"/>
                        <a:pt x="1118" y="851"/>
                      </a:cubicBezTo>
                      <a:cubicBezTo>
                        <a:pt x="1119" y="851"/>
                        <a:pt x="1121" y="850"/>
                        <a:pt x="1121" y="850"/>
                      </a:cubicBezTo>
                      <a:cubicBezTo>
                        <a:pt x="1123" y="850"/>
                        <a:pt x="1124" y="851"/>
                        <a:pt x="1126" y="850"/>
                      </a:cubicBezTo>
                      <a:cubicBezTo>
                        <a:pt x="1127" y="850"/>
                        <a:pt x="1128" y="850"/>
                        <a:pt x="1129" y="850"/>
                      </a:cubicBezTo>
                      <a:cubicBezTo>
                        <a:pt x="1132" y="850"/>
                        <a:pt x="1136" y="849"/>
                        <a:pt x="1139" y="851"/>
                      </a:cubicBezTo>
                      <a:cubicBezTo>
                        <a:pt x="1140" y="851"/>
                        <a:pt x="1141" y="851"/>
                        <a:pt x="1141" y="851"/>
                      </a:cubicBezTo>
                      <a:cubicBezTo>
                        <a:pt x="1143" y="851"/>
                        <a:pt x="1145" y="851"/>
                        <a:pt x="1147" y="850"/>
                      </a:cubicBezTo>
                      <a:cubicBezTo>
                        <a:pt x="1149" y="850"/>
                        <a:pt x="1150" y="850"/>
                        <a:pt x="1152" y="849"/>
                      </a:cubicBezTo>
                      <a:cubicBezTo>
                        <a:pt x="1152" y="849"/>
                        <a:pt x="1152" y="849"/>
                        <a:pt x="1152" y="849"/>
                      </a:cubicBezTo>
                      <a:cubicBezTo>
                        <a:pt x="1152" y="849"/>
                        <a:pt x="1152" y="850"/>
                        <a:pt x="1152" y="850"/>
                      </a:cubicBezTo>
                      <a:cubicBezTo>
                        <a:pt x="1152" y="849"/>
                        <a:pt x="1152" y="849"/>
                        <a:pt x="1152" y="849"/>
                      </a:cubicBezTo>
                      <a:cubicBezTo>
                        <a:pt x="1155" y="850"/>
                        <a:pt x="1155" y="850"/>
                        <a:pt x="1158" y="849"/>
                      </a:cubicBezTo>
                      <a:cubicBezTo>
                        <a:pt x="1156" y="848"/>
                        <a:pt x="1154" y="849"/>
                        <a:pt x="1152" y="849"/>
                      </a:cubicBezTo>
                      <a:cubicBezTo>
                        <a:pt x="1152" y="849"/>
                        <a:pt x="1152" y="849"/>
                        <a:pt x="1152" y="849"/>
                      </a:cubicBezTo>
                      <a:cubicBezTo>
                        <a:pt x="1152" y="849"/>
                        <a:pt x="1153" y="849"/>
                        <a:pt x="1153" y="849"/>
                      </a:cubicBezTo>
                      <a:cubicBezTo>
                        <a:pt x="1158" y="847"/>
                        <a:pt x="1163" y="847"/>
                        <a:pt x="1168" y="848"/>
                      </a:cubicBezTo>
                      <a:cubicBezTo>
                        <a:pt x="1170" y="849"/>
                        <a:pt x="1172" y="849"/>
                        <a:pt x="1173" y="849"/>
                      </a:cubicBezTo>
                      <a:cubicBezTo>
                        <a:pt x="1178" y="849"/>
                        <a:pt x="1183" y="848"/>
                        <a:pt x="1187" y="849"/>
                      </a:cubicBezTo>
                      <a:cubicBezTo>
                        <a:pt x="1193" y="849"/>
                        <a:pt x="1198" y="850"/>
                        <a:pt x="1204" y="848"/>
                      </a:cubicBezTo>
                      <a:cubicBezTo>
                        <a:pt x="1204" y="847"/>
                        <a:pt x="1204" y="847"/>
                        <a:pt x="1205" y="848"/>
                      </a:cubicBezTo>
                      <a:cubicBezTo>
                        <a:pt x="1210" y="849"/>
                        <a:pt x="1214" y="848"/>
                        <a:pt x="1218" y="846"/>
                      </a:cubicBezTo>
                      <a:cubicBezTo>
                        <a:pt x="1220" y="845"/>
                        <a:pt x="1223" y="844"/>
                        <a:pt x="1225" y="846"/>
                      </a:cubicBezTo>
                      <a:cubicBezTo>
                        <a:pt x="1226" y="847"/>
                        <a:pt x="1227" y="847"/>
                        <a:pt x="1228" y="846"/>
                      </a:cubicBezTo>
                      <a:cubicBezTo>
                        <a:pt x="1230" y="845"/>
                        <a:pt x="1231" y="845"/>
                        <a:pt x="1233" y="845"/>
                      </a:cubicBezTo>
                      <a:cubicBezTo>
                        <a:pt x="1236" y="846"/>
                        <a:pt x="1239" y="847"/>
                        <a:pt x="1241" y="847"/>
                      </a:cubicBezTo>
                      <a:cubicBezTo>
                        <a:pt x="1248" y="847"/>
                        <a:pt x="1254" y="846"/>
                        <a:pt x="1261" y="846"/>
                      </a:cubicBezTo>
                      <a:cubicBezTo>
                        <a:pt x="1269" y="845"/>
                        <a:pt x="1276" y="845"/>
                        <a:pt x="1284" y="844"/>
                      </a:cubicBezTo>
                      <a:cubicBezTo>
                        <a:pt x="1285" y="846"/>
                        <a:pt x="1286" y="848"/>
                        <a:pt x="1287" y="849"/>
                      </a:cubicBezTo>
                      <a:cubicBezTo>
                        <a:pt x="1288" y="850"/>
                        <a:pt x="1289" y="853"/>
                        <a:pt x="1292" y="851"/>
                      </a:cubicBezTo>
                      <a:cubicBezTo>
                        <a:pt x="1292" y="849"/>
                        <a:pt x="1293" y="847"/>
                        <a:pt x="1293" y="845"/>
                      </a:cubicBezTo>
                      <a:cubicBezTo>
                        <a:pt x="1294" y="844"/>
                        <a:pt x="1294" y="844"/>
                        <a:pt x="1295" y="844"/>
                      </a:cubicBezTo>
                      <a:cubicBezTo>
                        <a:pt x="1299" y="844"/>
                        <a:pt x="1304" y="844"/>
                        <a:pt x="1308" y="844"/>
                      </a:cubicBezTo>
                      <a:cubicBezTo>
                        <a:pt x="1311" y="844"/>
                        <a:pt x="1313" y="843"/>
                        <a:pt x="1316" y="843"/>
                      </a:cubicBezTo>
                      <a:cubicBezTo>
                        <a:pt x="1326" y="843"/>
                        <a:pt x="1336" y="843"/>
                        <a:pt x="1346" y="843"/>
                      </a:cubicBezTo>
                      <a:cubicBezTo>
                        <a:pt x="1349" y="843"/>
                        <a:pt x="1351" y="843"/>
                        <a:pt x="1354" y="843"/>
                      </a:cubicBezTo>
                      <a:cubicBezTo>
                        <a:pt x="1363" y="844"/>
                        <a:pt x="1373" y="843"/>
                        <a:pt x="1382" y="844"/>
                      </a:cubicBezTo>
                      <a:cubicBezTo>
                        <a:pt x="1387" y="845"/>
                        <a:pt x="1392" y="845"/>
                        <a:pt x="1398" y="845"/>
                      </a:cubicBezTo>
                      <a:cubicBezTo>
                        <a:pt x="1401" y="845"/>
                        <a:pt x="1405" y="846"/>
                        <a:pt x="1409" y="846"/>
                      </a:cubicBezTo>
                      <a:cubicBezTo>
                        <a:pt x="1419" y="847"/>
                        <a:pt x="1429" y="849"/>
                        <a:pt x="1438" y="850"/>
                      </a:cubicBezTo>
                      <a:cubicBezTo>
                        <a:pt x="1448" y="851"/>
                        <a:pt x="1458" y="852"/>
                        <a:pt x="1467" y="853"/>
                      </a:cubicBezTo>
                      <a:cubicBezTo>
                        <a:pt x="1482" y="856"/>
                        <a:pt x="1497" y="857"/>
                        <a:pt x="1512" y="858"/>
                      </a:cubicBezTo>
                      <a:cubicBezTo>
                        <a:pt x="1517" y="859"/>
                        <a:pt x="1522" y="859"/>
                        <a:pt x="1527" y="860"/>
                      </a:cubicBezTo>
                      <a:cubicBezTo>
                        <a:pt x="1535" y="861"/>
                        <a:pt x="1543" y="863"/>
                        <a:pt x="1551" y="863"/>
                      </a:cubicBezTo>
                      <a:cubicBezTo>
                        <a:pt x="1552" y="863"/>
                        <a:pt x="1553" y="863"/>
                        <a:pt x="1554" y="863"/>
                      </a:cubicBezTo>
                      <a:close/>
                    </a:path>
                  </a:pathLst>
                </a:custGeom>
                <a:solidFill>
                  <a:srgbClr val="92D05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535" name="Freeform 123"/>
                <p:cNvSpPr>
                  <a:spLocks/>
                </p:cNvSpPr>
                <p:nvPr/>
              </p:nvSpPr>
              <p:spPr bwMode="auto">
                <a:xfrm>
                  <a:off x="1051" y="3710"/>
                  <a:ext cx="265" cy="187"/>
                </a:xfrm>
                <a:custGeom>
                  <a:avLst/>
                  <a:gdLst>
                    <a:gd name="T0" fmla="*/ 165 w 320"/>
                    <a:gd name="T1" fmla="*/ 27 h 225"/>
                    <a:gd name="T2" fmla="*/ 167 w 320"/>
                    <a:gd name="T3" fmla="*/ 47 h 225"/>
                    <a:gd name="T4" fmla="*/ 167 w 320"/>
                    <a:gd name="T5" fmla="*/ 62 h 225"/>
                    <a:gd name="T6" fmla="*/ 172 w 320"/>
                    <a:gd name="T7" fmla="*/ 68 h 225"/>
                    <a:gd name="T8" fmla="*/ 175 w 320"/>
                    <a:gd name="T9" fmla="*/ 63 h 225"/>
                    <a:gd name="T10" fmla="*/ 199 w 320"/>
                    <a:gd name="T11" fmla="*/ 29 h 225"/>
                    <a:gd name="T12" fmla="*/ 257 w 320"/>
                    <a:gd name="T13" fmla="*/ 42 h 225"/>
                    <a:gd name="T14" fmla="*/ 252 w 320"/>
                    <a:gd name="T15" fmla="*/ 102 h 225"/>
                    <a:gd name="T16" fmla="*/ 239 w 320"/>
                    <a:gd name="T17" fmla="*/ 118 h 225"/>
                    <a:gd name="T18" fmla="*/ 243 w 320"/>
                    <a:gd name="T19" fmla="*/ 119 h 225"/>
                    <a:gd name="T20" fmla="*/ 283 w 320"/>
                    <a:gd name="T21" fmla="*/ 110 h 225"/>
                    <a:gd name="T22" fmla="*/ 316 w 320"/>
                    <a:gd name="T23" fmla="*/ 138 h 225"/>
                    <a:gd name="T24" fmla="*/ 307 w 320"/>
                    <a:gd name="T25" fmla="*/ 175 h 225"/>
                    <a:gd name="T26" fmla="*/ 281 w 320"/>
                    <a:gd name="T27" fmla="*/ 188 h 225"/>
                    <a:gd name="T28" fmla="*/ 275 w 320"/>
                    <a:gd name="T29" fmla="*/ 193 h 225"/>
                    <a:gd name="T30" fmla="*/ 304 w 320"/>
                    <a:gd name="T31" fmla="*/ 216 h 225"/>
                    <a:gd name="T32" fmla="*/ 245 w 320"/>
                    <a:gd name="T33" fmla="*/ 220 h 225"/>
                    <a:gd name="T34" fmla="*/ 165 w 320"/>
                    <a:gd name="T35" fmla="*/ 222 h 225"/>
                    <a:gd name="T36" fmla="*/ 123 w 320"/>
                    <a:gd name="T37" fmla="*/ 223 h 225"/>
                    <a:gd name="T38" fmla="*/ 59 w 320"/>
                    <a:gd name="T39" fmla="*/ 224 h 225"/>
                    <a:gd name="T40" fmla="*/ 30 w 320"/>
                    <a:gd name="T41" fmla="*/ 222 h 225"/>
                    <a:gd name="T42" fmla="*/ 4 w 320"/>
                    <a:gd name="T43" fmla="*/ 195 h 225"/>
                    <a:gd name="T44" fmla="*/ 9 w 320"/>
                    <a:gd name="T45" fmla="*/ 177 h 225"/>
                    <a:gd name="T46" fmla="*/ 31 w 320"/>
                    <a:gd name="T47" fmla="*/ 172 h 225"/>
                    <a:gd name="T48" fmla="*/ 36 w 320"/>
                    <a:gd name="T49" fmla="*/ 163 h 225"/>
                    <a:gd name="T50" fmla="*/ 7 w 320"/>
                    <a:gd name="T51" fmla="*/ 129 h 225"/>
                    <a:gd name="T52" fmla="*/ 30 w 320"/>
                    <a:gd name="T53" fmla="*/ 68 h 225"/>
                    <a:gd name="T54" fmla="*/ 54 w 320"/>
                    <a:gd name="T55" fmla="*/ 66 h 225"/>
                    <a:gd name="T56" fmla="*/ 75 w 320"/>
                    <a:gd name="T57" fmla="*/ 78 h 225"/>
                    <a:gd name="T58" fmla="*/ 83 w 320"/>
                    <a:gd name="T59" fmla="*/ 71 h 225"/>
                    <a:gd name="T60" fmla="*/ 87 w 320"/>
                    <a:gd name="T61" fmla="*/ 30 h 225"/>
                    <a:gd name="T62" fmla="*/ 92 w 320"/>
                    <a:gd name="T63" fmla="*/ 26 h 225"/>
                    <a:gd name="T64" fmla="*/ 106 w 320"/>
                    <a:gd name="T65" fmla="*/ 8 h 225"/>
                    <a:gd name="T66" fmla="*/ 125 w 320"/>
                    <a:gd name="T67" fmla="*/ 1 h 225"/>
                    <a:gd name="T68" fmla="*/ 144 w 320"/>
                    <a:gd name="T69" fmla="*/ 3 h 22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</a:cxnLst>
                  <a:rect l="0" t="0" r="r" b="b"/>
                  <a:pathLst>
                    <a:path w="320" h="225">
                      <a:moveTo>
                        <a:pt x="151" y="8"/>
                      </a:moveTo>
                      <a:cubicBezTo>
                        <a:pt x="158" y="13"/>
                        <a:pt x="163" y="19"/>
                        <a:pt x="165" y="27"/>
                      </a:cubicBezTo>
                      <a:cubicBezTo>
                        <a:pt x="166" y="31"/>
                        <a:pt x="167" y="36"/>
                        <a:pt x="167" y="40"/>
                      </a:cubicBezTo>
                      <a:cubicBezTo>
                        <a:pt x="167" y="43"/>
                        <a:pt x="167" y="45"/>
                        <a:pt x="167" y="47"/>
                      </a:cubicBezTo>
                      <a:cubicBezTo>
                        <a:pt x="169" y="51"/>
                        <a:pt x="169" y="55"/>
                        <a:pt x="168" y="59"/>
                      </a:cubicBezTo>
                      <a:cubicBezTo>
                        <a:pt x="167" y="60"/>
                        <a:pt x="167" y="61"/>
                        <a:pt x="167" y="62"/>
                      </a:cubicBezTo>
                      <a:cubicBezTo>
                        <a:pt x="169" y="64"/>
                        <a:pt x="170" y="66"/>
                        <a:pt x="171" y="67"/>
                      </a:cubicBezTo>
                      <a:cubicBezTo>
                        <a:pt x="171" y="68"/>
                        <a:pt x="172" y="68"/>
                        <a:pt x="172" y="68"/>
                      </a:cubicBezTo>
                      <a:cubicBezTo>
                        <a:pt x="172" y="68"/>
                        <a:pt x="172" y="68"/>
                        <a:pt x="173" y="68"/>
                      </a:cubicBezTo>
                      <a:cubicBezTo>
                        <a:pt x="174" y="67"/>
                        <a:pt x="174" y="65"/>
                        <a:pt x="175" y="63"/>
                      </a:cubicBezTo>
                      <a:cubicBezTo>
                        <a:pt x="177" y="59"/>
                        <a:pt x="178" y="54"/>
                        <a:pt x="180" y="50"/>
                      </a:cubicBezTo>
                      <a:cubicBezTo>
                        <a:pt x="184" y="41"/>
                        <a:pt x="191" y="34"/>
                        <a:pt x="199" y="29"/>
                      </a:cubicBezTo>
                      <a:cubicBezTo>
                        <a:pt x="203" y="25"/>
                        <a:pt x="208" y="24"/>
                        <a:pt x="213" y="23"/>
                      </a:cubicBezTo>
                      <a:cubicBezTo>
                        <a:pt x="231" y="21"/>
                        <a:pt x="246" y="28"/>
                        <a:pt x="257" y="42"/>
                      </a:cubicBezTo>
                      <a:cubicBezTo>
                        <a:pt x="263" y="49"/>
                        <a:pt x="266" y="59"/>
                        <a:pt x="265" y="68"/>
                      </a:cubicBezTo>
                      <a:cubicBezTo>
                        <a:pt x="264" y="81"/>
                        <a:pt x="260" y="92"/>
                        <a:pt x="252" y="102"/>
                      </a:cubicBezTo>
                      <a:cubicBezTo>
                        <a:pt x="250" y="106"/>
                        <a:pt x="246" y="110"/>
                        <a:pt x="242" y="112"/>
                      </a:cubicBezTo>
                      <a:cubicBezTo>
                        <a:pt x="240" y="113"/>
                        <a:pt x="238" y="115"/>
                        <a:pt x="239" y="118"/>
                      </a:cubicBezTo>
                      <a:cubicBezTo>
                        <a:pt x="240" y="119"/>
                        <a:pt x="241" y="119"/>
                        <a:pt x="242" y="120"/>
                      </a:cubicBezTo>
                      <a:cubicBezTo>
                        <a:pt x="243" y="119"/>
                        <a:pt x="243" y="119"/>
                        <a:pt x="243" y="119"/>
                      </a:cubicBezTo>
                      <a:cubicBezTo>
                        <a:pt x="244" y="117"/>
                        <a:pt x="246" y="115"/>
                        <a:pt x="248" y="114"/>
                      </a:cubicBezTo>
                      <a:cubicBezTo>
                        <a:pt x="259" y="109"/>
                        <a:pt x="271" y="107"/>
                        <a:pt x="283" y="110"/>
                      </a:cubicBezTo>
                      <a:cubicBezTo>
                        <a:pt x="290" y="113"/>
                        <a:pt x="297" y="116"/>
                        <a:pt x="303" y="119"/>
                      </a:cubicBezTo>
                      <a:cubicBezTo>
                        <a:pt x="310" y="124"/>
                        <a:pt x="314" y="131"/>
                        <a:pt x="316" y="138"/>
                      </a:cubicBezTo>
                      <a:cubicBezTo>
                        <a:pt x="320" y="151"/>
                        <a:pt x="316" y="163"/>
                        <a:pt x="309" y="173"/>
                      </a:cubicBezTo>
                      <a:cubicBezTo>
                        <a:pt x="308" y="174"/>
                        <a:pt x="307" y="175"/>
                        <a:pt x="307" y="175"/>
                      </a:cubicBezTo>
                      <a:cubicBezTo>
                        <a:pt x="303" y="178"/>
                        <a:pt x="299" y="182"/>
                        <a:pt x="295" y="184"/>
                      </a:cubicBezTo>
                      <a:cubicBezTo>
                        <a:pt x="291" y="187"/>
                        <a:pt x="286" y="189"/>
                        <a:pt x="281" y="188"/>
                      </a:cubicBezTo>
                      <a:cubicBezTo>
                        <a:pt x="278" y="187"/>
                        <a:pt x="275" y="187"/>
                        <a:pt x="271" y="187"/>
                      </a:cubicBezTo>
                      <a:cubicBezTo>
                        <a:pt x="271" y="190"/>
                        <a:pt x="272" y="192"/>
                        <a:pt x="275" y="193"/>
                      </a:cubicBezTo>
                      <a:cubicBezTo>
                        <a:pt x="279" y="195"/>
                        <a:pt x="284" y="196"/>
                        <a:pt x="288" y="198"/>
                      </a:cubicBezTo>
                      <a:cubicBezTo>
                        <a:pt x="296" y="201"/>
                        <a:pt x="301" y="208"/>
                        <a:pt x="304" y="216"/>
                      </a:cubicBezTo>
                      <a:cubicBezTo>
                        <a:pt x="303" y="216"/>
                        <a:pt x="302" y="216"/>
                        <a:pt x="302" y="216"/>
                      </a:cubicBezTo>
                      <a:cubicBezTo>
                        <a:pt x="283" y="218"/>
                        <a:pt x="264" y="219"/>
                        <a:pt x="245" y="220"/>
                      </a:cubicBezTo>
                      <a:cubicBezTo>
                        <a:pt x="235" y="220"/>
                        <a:pt x="225" y="220"/>
                        <a:pt x="215" y="221"/>
                      </a:cubicBezTo>
                      <a:cubicBezTo>
                        <a:pt x="199" y="221"/>
                        <a:pt x="182" y="221"/>
                        <a:pt x="165" y="222"/>
                      </a:cubicBezTo>
                      <a:cubicBezTo>
                        <a:pt x="163" y="222"/>
                        <a:pt x="160" y="222"/>
                        <a:pt x="158" y="222"/>
                      </a:cubicBezTo>
                      <a:cubicBezTo>
                        <a:pt x="146" y="223"/>
                        <a:pt x="135" y="223"/>
                        <a:pt x="123" y="223"/>
                      </a:cubicBezTo>
                      <a:cubicBezTo>
                        <a:pt x="113" y="224"/>
                        <a:pt x="102" y="224"/>
                        <a:pt x="92" y="224"/>
                      </a:cubicBezTo>
                      <a:cubicBezTo>
                        <a:pt x="81" y="224"/>
                        <a:pt x="70" y="224"/>
                        <a:pt x="59" y="224"/>
                      </a:cubicBezTo>
                      <a:cubicBezTo>
                        <a:pt x="53" y="225"/>
                        <a:pt x="46" y="225"/>
                        <a:pt x="39" y="225"/>
                      </a:cubicBezTo>
                      <a:cubicBezTo>
                        <a:pt x="35" y="225"/>
                        <a:pt x="33" y="224"/>
                        <a:pt x="30" y="222"/>
                      </a:cubicBezTo>
                      <a:cubicBezTo>
                        <a:pt x="25" y="219"/>
                        <a:pt x="20" y="215"/>
                        <a:pt x="15" y="212"/>
                      </a:cubicBezTo>
                      <a:cubicBezTo>
                        <a:pt x="9" y="207"/>
                        <a:pt x="6" y="202"/>
                        <a:pt x="4" y="195"/>
                      </a:cubicBezTo>
                      <a:cubicBezTo>
                        <a:pt x="3" y="192"/>
                        <a:pt x="3" y="188"/>
                        <a:pt x="5" y="185"/>
                      </a:cubicBezTo>
                      <a:cubicBezTo>
                        <a:pt x="6" y="183"/>
                        <a:pt x="8" y="180"/>
                        <a:pt x="9" y="177"/>
                      </a:cubicBezTo>
                      <a:cubicBezTo>
                        <a:pt x="12" y="173"/>
                        <a:pt x="16" y="172"/>
                        <a:pt x="20" y="172"/>
                      </a:cubicBezTo>
                      <a:cubicBezTo>
                        <a:pt x="23" y="171"/>
                        <a:pt x="27" y="172"/>
                        <a:pt x="31" y="172"/>
                      </a:cubicBezTo>
                      <a:cubicBezTo>
                        <a:pt x="34" y="172"/>
                        <a:pt x="37" y="172"/>
                        <a:pt x="39" y="170"/>
                      </a:cubicBezTo>
                      <a:cubicBezTo>
                        <a:pt x="40" y="167"/>
                        <a:pt x="39" y="165"/>
                        <a:pt x="36" y="163"/>
                      </a:cubicBezTo>
                      <a:cubicBezTo>
                        <a:pt x="32" y="159"/>
                        <a:pt x="29" y="155"/>
                        <a:pt x="25" y="151"/>
                      </a:cubicBezTo>
                      <a:cubicBezTo>
                        <a:pt x="17" y="145"/>
                        <a:pt x="11" y="137"/>
                        <a:pt x="7" y="129"/>
                      </a:cubicBezTo>
                      <a:cubicBezTo>
                        <a:pt x="0" y="113"/>
                        <a:pt x="0" y="98"/>
                        <a:pt x="9" y="83"/>
                      </a:cubicBezTo>
                      <a:cubicBezTo>
                        <a:pt x="14" y="75"/>
                        <a:pt x="20" y="69"/>
                        <a:pt x="30" y="68"/>
                      </a:cubicBezTo>
                      <a:cubicBezTo>
                        <a:pt x="32" y="68"/>
                        <a:pt x="35" y="67"/>
                        <a:pt x="38" y="66"/>
                      </a:cubicBezTo>
                      <a:cubicBezTo>
                        <a:pt x="43" y="64"/>
                        <a:pt x="48" y="64"/>
                        <a:pt x="54" y="66"/>
                      </a:cubicBezTo>
                      <a:cubicBezTo>
                        <a:pt x="58" y="68"/>
                        <a:pt x="63" y="70"/>
                        <a:pt x="68" y="72"/>
                      </a:cubicBezTo>
                      <a:cubicBezTo>
                        <a:pt x="71" y="73"/>
                        <a:pt x="74" y="75"/>
                        <a:pt x="75" y="78"/>
                      </a:cubicBezTo>
                      <a:cubicBezTo>
                        <a:pt x="76" y="80"/>
                        <a:pt x="78" y="81"/>
                        <a:pt x="80" y="81"/>
                      </a:cubicBezTo>
                      <a:cubicBezTo>
                        <a:pt x="82" y="78"/>
                        <a:pt x="83" y="75"/>
                        <a:pt x="83" y="71"/>
                      </a:cubicBezTo>
                      <a:cubicBezTo>
                        <a:pt x="83" y="63"/>
                        <a:pt x="83" y="55"/>
                        <a:pt x="84" y="46"/>
                      </a:cubicBezTo>
                      <a:cubicBezTo>
                        <a:pt x="84" y="41"/>
                        <a:pt x="84" y="35"/>
                        <a:pt x="87" y="30"/>
                      </a:cubicBezTo>
                      <a:cubicBezTo>
                        <a:pt x="88" y="28"/>
                        <a:pt x="89" y="29"/>
                        <a:pt x="91" y="29"/>
                      </a:cubicBezTo>
                      <a:cubicBezTo>
                        <a:pt x="91" y="28"/>
                        <a:pt x="92" y="27"/>
                        <a:pt x="92" y="26"/>
                      </a:cubicBezTo>
                      <a:cubicBezTo>
                        <a:pt x="92" y="23"/>
                        <a:pt x="93" y="20"/>
                        <a:pt x="96" y="18"/>
                      </a:cubicBezTo>
                      <a:cubicBezTo>
                        <a:pt x="99" y="15"/>
                        <a:pt x="102" y="11"/>
                        <a:pt x="106" y="8"/>
                      </a:cubicBezTo>
                      <a:cubicBezTo>
                        <a:pt x="108" y="7"/>
                        <a:pt x="110" y="6"/>
                        <a:pt x="111" y="5"/>
                      </a:cubicBezTo>
                      <a:cubicBezTo>
                        <a:pt x="116" y="4"/>
                        <a:pt x="120" y="3"/>
                        <a:pt x="125" y="1"/>
                      </a:cubicBezTo>
                      <a:cubicBezTo>
                        <a:pt x="129" y="0"/>
                        <a:pt x="133" y="0"/>
                        <a:pt x="138" y="1"/>
                      </a:cubicBezTo>
                      <a:cubicBezTo>
                        <a:pt x="140" y="1"/>
                        <a:pt x="142" y="2"/>
                        <a:pt x="144" y="3"/>
                      </a:cubicBezTo>
                      <a:cubicBezTo>
                        <a:pt x="146" y="5"/>
                        <a:pt x="149" y="6"/>
                        <a:pt x="151" y="8"/>
                      </a:cubicBezTo>
                      <a:close/>
                    </a:path>
                  </a:pathLst>
                </a:custGeom>
                <a:solidFill>
                  <a:srgbClr val="00B05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536" name="Freeform 124"/>
                <p:cNvSpPr>
                  <a:spLocks/>
                </p:cNvSpPr>
                <p:nvPr/>
              </p:nvSpPr>
              <p:spPr bwMode="auto">
                <a:xfrm>
                  <a:off x="1066" y="3744"/>
                  <a:ext cx="6" cy="7"/>
                </a:xfrm>
                <a:custGeom>
                  <a:avLst/>
                  <a:gdLst>
                    <a:gd name="T0" fmla="*/ 4 w 8"/>
                    <a:gd name="T1" fmla="*/ 8 h 9"/>
                    <a:gd name="T2" fmla="*/ 0 w 8"/>
                    <a:gd name="T3" fmla="*/ 4 h 9"/>
                    <a:gd name="T4" fmla="*/ 1 w 8"/>
                    <a:gd name="T5" fmla="*/ 2 h 9"/>
                    <a:gd name="T6" fmla="*/ 4 w 8"/>
                    <a:gd name="T7" fmla="*/ 0 h 9"/>
                    <a:gd name="T8" fmla="*/ 8 w 8"/>
                    <a:gd name="T9" fmla="*/ 8 h 9"/>
                    <a:gd name="T10" fmla="*/ 4 w 8"/>
                    <a:gd name="T11" fmla="*/ 8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8" h="9">
                      <a:moveTo>
                        <a:pt x="4" y="8"/>
                      </a:moveTo>
                      <a:cubicBezTo>
                        <a:pt x="2" y="8"/>
                        <a:pt x="1" y="6"/>
                        <a:pt x="0" y="4"/>
                      </a:cubicBezTo>
                      <a:cubicBezTo>
                        <a:pt x="0" y="3"/>
                        <a:pt x="0" y="2"/>
                        <a:pt x="1" y="2"/>
                      </a:cubicBezTo>
                      <a:cubicBezTo>
                        <a:pt x="2" y="1"/>
                        <a:pt x="3" y="1"/>
                        <a:pt x="4" y="0"/>
                      </a:cubicBezTo>
                      <a:cubicBezTo>
                        <a:pt x="8" y="2"/>
                        <a:pt x="8" y="2"/>
                        <a:pt x="8" y="8"/>
                      </a:cubicBezTo>
                      <a:cubicBezTo>
                        <a:pt x="7" y="8"/>
                        <a:pt x="5" y="9"/>
                        <a:pt x="4" y="8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537" name="Freeform 125"/>
                <p:cNvSpPr>
                  <a:spLocks noEditPoints="1"/>
                </p:cNvSpPr>
                <p:nvPr/>
              </p:nvSpPr>
              <p:spPr bwMode="auto">
                <a:xfrm>
                  <a:off x="1062" y="3739"/>
                  <a:ext cx="15" cy="16"/>
                </a:xfrm>
                <a:custGeom>
                  <a:avLst/>
                  <a:gdLst>
                    <a:gd name="T0" fmla="*/ 12 w 19"/>
                    <a:gd name="T1" fmla="*/ 19 h 20"/>
                    <a:gd name="T2" fmla="*/ 2 w 19"/>
                    <a:gd name="T3" fmla="*/ 15 h 20"/>
                    <a:gd name="T4" fmla="*/ 0 w 19"/>
                    <a:gd name="T5" fmla="*/ 7 h 20"/>
                    <a:gd name="T6" fmla="*/ 4 w 19"/>
                    <a:gd name="T7" fmla="*/ 3 h 20"/>
                    <a:gd name="T8" fmla="*/ 17 w 19"/>
                    <a:gd name="T9" fmla="*/ 7 h 20"/>
                    <a:gd name="T10" fmla="*/ 18 w 19"/>
                    <a:gd name="T11" fmla="*/ 9 h 20"/>
                    <a:gd name="T12" fmla="*/ 12 w 19"/>
                    <a:gd name="T13" fmla="*/ 19 h 20"/>
                    <a:gd name="T14" fmla="*/ 6 w 19"/>
                    <a:gd name="T15" fmla="*/ 8 h 20"/>
                    <a:gd name="T16" fmla="*/ 5 w 19"/>
                    <a:gd name="T17" fmla="*/ 10 h 20"/>
                    <a:gd name="T18" fmla="*/ 9 w 19"/>
                    <a:gd name="T19" fmla="*/ 14 h 20"/>
                    <a:gd name="T20" fmla="*/ 13 w 19"/>
                    <a:gd name="T21" fmla="*/ 14 h 20"/>
                    <a:gd name="T22" fmla="*/ 9 w 19"/>
                    <a:gd name="T23" fmla="*/ 6 h 20"/>
                    <a:gd name="T24" fmla="*/ 6 w 19"/>
                    <a:gd name="T25" fmla="*/ 8 h 2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</a:cxnLst>
                  <a:rect l="0" t="0" r="r" b="b"/>
                  <a:pathLst>
                    <a:path w="19" h="20">
                      <a:moveTo>
                        <a:pt x="12" y="19"/>
                      </a:moveTo>
                      <a:cubicBezTo>
                        <a:pt x="8" y="20"/>
                        <a:pt x="4" y="19"/>
                        <a:pt x="2" y="15"/>
                      </a:cubicBezTo>
                      <a:cubicBezTo>
                        <a:pt x="1" y="12"/>
                        <a:pt x="1" y="10"/>
                        <a:pt x="0" y="7"/>
                      </a:cubicBezTo>
                      <a:cubicBezTo>
                        <a:pt x="1" y="5"/>
                        <a:pt x="3" y="4"/>
                        <a:pt x="4" y="3"/>
                      </a:cubicBezTo>
                      <a:cubicBezTo>
                        <a:pt x="9" y="0"/>
                        <a:pt x="15" y="1"/>
                        <a:pt x="17" y="7"/>
                      </a:cubicBezTo>
                      <a:cubicBezTo>
                        <a:pt x="17" y="8"/>
                        <a:pt x="18" y="8"/>
                        <a:pt x="18" y="9"/>
                      </a:cubicBezTo>
                      <a:cubicBezTo>
                        <a:pt x="19" y="14"/>
                        <a:pt x="17" y="17"/>
                        <a:pt x="12" y="19"/>
                      </a:cubicBezTo>
                      <a:close/>
                      <a:moveTo>
                        <a:pt x="6" y="8"/>
                      </a:moveTo>
                      <a:cubicBezTo>
                        <a:pt x="5" y="8"/>
                        <a:pt x="5" y="9"/>
                        <a:pt x="5" y="10"/>
                      </a:cubicBezTo>
                      <a:cubicBezTo>
                        <a:pt x="6" y="12"/>
                        <a:pt x="7" y="14"/>
                        <a:pt x="9" y="14"/>
                      </a:cubicBezTo>
                      <a:cubicBezTo>
                        <a:pt x="10" y="15"/>
                        <a:pt x="12" y="14"/>
                        <a:pt x="13" y="14"/>
                      </a:cubicBezTo>
                      <a:cubicBezTo>
                        <a:pt x="13" y="8"/>
                        <a:pt x="13" y="8"/>
                        <a:pt x="9" y="6"/>
                      </a:cubicBezTo>
                      <a:cubicBezTo>
                        <a:pt x="8" y="7"/>
                        <a:pt x="7" y="7"/>
                        <a:pt x="6" y="8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538" name="Freeform 126"/>
                <p:cNvSpPr>
                  <a:spLocks/>
                </p:cNvSpPr>
                <p:nvPr/>
              </p:nvSpPr>
              <p:spPr bwMode="auto">
                <a:xfrm>
                  <a:off x="1052" y="3743"/>
                  <a:ext cx="2" cy="0"/>
                </a:xfrm>
                <a:custGeom>
                  <a:avLst/>
                  <a:gdLst>
                    <a:gd name="T0" fmla="*/ 2 w 2"/>
                    <a:gd name="T1" fmla="*/ 2 w 2"/>
                    <a:gd name="T2" fmla="*/ 0 w 2"/>
                    <a:gd name="T3" fmla="*/ 2 w 2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2">
                      <a:moveTo>
                        <a:pt x="2" y="0"/>
                      </a:moveTo>
                      <a:cubicBezTo>
                        <a:pt x="2" y="0"/>
                        <a:pt x="2" y="0"/>
                        <a:pt x="2" y="0"/>
                      </a:cubicBezTo>
                      <a:cubicBezTo>
                        <a:pt x="1" y="0"/>
                        <a:pt x="0" y="0"/>
                        <a:pt x="0" y="0"/>
                      </a:cubicBezTo>
                      <a:cubicBezTo>
                        <a:pt x="0" y="0"/>
                        <a:pt x="1" y="0"/>
                        <a:pt x="2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539" name="Freeform 127"/>
                <p:cNvSpPr>
                  <a:spLocks/>
                </p:cNvSpPr>
                <p:nvPr/>
              </p:nvSpPr>
              <p:spPr bwMode="auto">
                <a:xfrm>
                  <a:off x="1007" y="3592"/>
                  <a:ext cx="39" cy="36"/>
                </a:xfrm>
                <a:custGeom>
                  <a:avLst/>
                  <a:gdLst>
                    <a:gd name="T0" fmla="*/ 0 w 47"/>
                    <a:gd name="T1" fmla="*/ 26 h 43"/>
                    <a:gd name="T2" fmla="*/ 35 w 47"/>
                    <a:gd name="T3" fmla="*/ 1 h 43"/>
                    <a:gd name="T4" fmla="*/ 38 w 47"/>
                    <a:gd name="T5" fmla="*/ 0 h 43"/>
                    <a:gd name="T6" fmla="*/ 46 w 47"/>
                    <a:gd name="T7" fmla="*/ 37 h 43"/>
                    <a:gd name="T8" fmla="*/ 46 w 47"/>
                    <a:gd name="T9" fmla="*/ 43 h 43"/>
                    <a:gd name="T10" fmla="*/ 33 w 47"/>
                    <a:gd name="T11" fmla="*/ 38 h 43"/>
                    <a:gd name="T12" fmla="*/ 4 w 47"/>
                    <a:gd name="T13" fmla="*/ 29 h 43"/>
                    <a:gd name="T14" fmla="*/ 0 w 47"/>
                    <a:gd name="T15" fmla="*/ 27 h 43"/>
                    <a:gd name="T16" fmla="*/ 0 w 47"/>
                    <a:gd name="T17" fmla="*/ 26 h 4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</a:cxnLst>
                  <a:rect l="0" t="0" r="r" b="b"/>
                  <a:pathLst>
                    <a:path w="47" h="43">
                      <a:moveTo>
                        <a:pt x="0" y="26"/>
                      </a:moveTo>
                      <a:cubicBezTo>
                        <a:pt x="12" y="17"/>
                        <a:pt x="24" y="9"/>
                        <a:pt x="35" y="1"/>
                      </a:cubicBezTo>
                      <a:cubicBezTo>
                        <a:pt x="36" y="0"/>
                        <a:pt x="37" y="0"/>
                        <a:pt x="38" y="0"/>
                      </a:cubicBezTo>
                      <a:cubicBezTo>
                        <a:pt x="41" y="13"/>
                        <a:pt x="44" y="25"/>
                        <a:pt x="46" y="37"/>
                      </a:cubicBezTo>
                      <a:cubicBezTo>
                        <a:pt x="47" y="39"/>
                        <a:pt x="46" y="41"/>
                        <a:pt x="46" y="43"/>
                      </a:cubicBezTo>
                      <a:cubicBezTo>
                        <a:pt x="41" y="42"/>
                        <a:pt x="37" y="40"/>
                        <a:pt x="33" y="38"/>
                      </a:cubicBezTo>
                      <a:cubicBezTo>
                        <a:pt x="23" y="35"/>
                        <a:pt x="14" y="32"/>
                        <a:pt x="4" y="29"/>
                      </a:cubicBezTo>
                      <a:cubicBezTo>
                        <a:pt x="2" y="29"/>
                        <a:pt x="1" y="29"/>
                        <a:pt x="0" y="27"/>
                      </a:cubicBezTo>
                      <a:cubicBezTo>
                        <a:pt x="0" y="27"/>
                        <a:pt x="0" y="26"/>
                        <a:pt x="0" y="26"/>
                      </a:cubicBezTo>
                      <a:close/>
                    </a:path>
                  </a:pathLst>
                </a:custGeom>
                <a:solidFill>
                  <a:schemeClr val="accent1">
                    <a:lumMod val="60000"/>
                    <a:lumOff val="40000"/>
                  </a:schemeClr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540" name="Freeform 128"/>
                <p:cNvSpPr>
                  <a:spLocks/>
                </p:cNvSpPr>
                <p:nvPr/>
              </p:nvSpPr>
              <p:spPr bwMode="auto">
                <a:xfrm>
                  <a:off x="949" y="3785"/>
                  <a:ext cx="35" cy="15"/>
                </a:xfrm>
                <a:custGeom>
                  <a:avLst/>
                  <a:gdLst>
                    <a:gd name="T0" fmla="*/ 9 w 43"/>
                    <a:gd name="T1" fmla="*/ 10 h 17"/>
                    <a:gd name="T2" fmla="*/ 0 w 43"/>
                    <a:gd name="T3" fmla="*/ 3 h 17"/>
                    <a:gd name="T4" fmla="*/ 5 w 43"/>
                    <a:gd name="T5" fmla="*/ 0 h 17"/>
                    <a:gd name="T6" fmla="*/ 8 w 43"/>
                    <a:gd name="T7" fmla="*/ 3 h 17"/>
                    <a:gd name="T8" fmla="*/ 20 w 43"/>
                    <a:gd name="T9" fmla="*/ 11 h 17"/>
                    <a:gd name="T10" fmla="*/ 28 w 43"/>
                    <a:gd name="T11" fmla="*/ 10 h 17"/>
                    <a:gd name="T12" fmla="*/ 37 w 43"/>
                    <a:gd name="T13" fmla="*/ 7 h 17"/>
                    <a:gd name="T14" fmla="*/ 41 w 43"/>
                    <a:gd name="T15" fmla="*/ 6 h 17"/>
                    <a:gd name="T16" fmla="*/ 42 w 43"/>
                    <a:gd name="T17" fmla="*/ 9 h 17"/>
                    <a:gd name="T18" fmla="*/ 36 w 43"/>
                    <a:gd name="T19" fmla="*/ 14 h 17"/>
                    <a:gd name="T20" fmla="*/ 9 w 43"/>
                    <a:gd name="T21" fmla="*/ 10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</a:cxnLst>
                  <a:rect l="0" t="0" r="r" b="b"/>
                  <a:pathLst>
                    <a:path w="43" h="17">
                      <a:moveTo>
                        <a:pt x="9" y="10"/>
                      </a:moveTo>
                      <a:cubicBezTo>
                        <a:pt x="6" y="8"/>
                        <a:pt x="3" y="6"/>
                        <a:pt x="0" y="3"/>
                      </a:cubicBezTo>
                      <a:cubicBezTo>
                        <a:pt x="2" y="2"/>
                        <a:pt x="3" y="1"/>
                        <a:pt x="5" y="0"/>
                      </a:cubicBezTo>
                      <a:cubicBezTo>
                        <a:pt x="6" y="1"/>
                        <a:pt x="7" y="2"/>
                        <a:pt x="8" y="3"/>
                      </a:cubicBezTo>
                      <a:cubicBezTo>
                        <a:pt x="11" y="6"/>
                        <a:pt x="15" y="9"/>
                        <a:pt x="20" y="11"/>
                      </a:cubicBezTo>
                      <a:cubicBezTo>
                        <a:pt x="23" y="11"/>
                        <a:pt x="25" y="12"/>
                        <a:pt x="28" y="10"/>
                      </a:cubicBezTo>
                      <a:cubicBezTo>
                        <a:pt x="31" y="9"/>
                        <a:pt x="34" y="8"/>
                        <a:pt x="37" y="7"/>
                      </a:cubicBezTo>
                      <a:cubicBezTo>
                        <a:pt x="38" y="6"/>
                        <a:pt x="39" y="6"/>
                        <a:pt x="41" y="6"/>
                      </a:cubicBezTo>
                      <a:cubicBezTo>
                        <a:pt x="42" y="6"/>
                        <a:pt x="43" y="8"/>
                        <a:pt x="42" y="9"/>
                      </a:cubicBezTo>
                      <a:cubicBezTo>
                        <a:pt x="41" y="12"/>
                        <a:pt x="39" y="13"/>
                        <a:pt x="36" y="14"/>
                      </a:cubicBezTo>
                      <a:cubicBezTo>
                        <a:pt x="27" y="17"/>
                        <a:pt x="17" y="17"/>
                        <a:pt x="9" y="1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541" name="Freeform 129"/>
                <p:cNvSpPr>
                  <a:spLocks/>
                </p:cNvSpPr>
                <p:nvPr/>
              </p:nvSpPr>
              <p:spPr bwMode="auto">
                <a:xfrm>
                  <a:off x="945" y="3576"/>
                  <a:ext cx="52" cy="37"/>
                </a:xfrm>
                <a:custGeom>
                  <a:avLst/>
                  <a:gdLst>
                    <a:gd name="T0" fmla="*/ 15 w 63"/>
                    <a:gd name="T1" fmla="*/ 42 h 45"/>
                    <a:gd name="T2" fmla="*/ 0 w 63"/>
                    <a:gd name="T3" fmla="*/ 42 h 45"/>
                    <a:gd name="T4" fmla="*/ 0 w 63"/>
                    <a:gd name="T5" fmla="*/ 42 h 45"/>
                    <a:gd name="T6" fmla="*/ 0 w 63"/>
                    <a:gd name="T7" fmla="*/ 40 h 45"/>
                    <a:gd name="T8" fmla="*/ 4 w 63"/>
                    <a:gd name="T9" fmla="*/ 35 h 45"/>
                    <a:gd name="T10" fmla="*/ 35 w 63"/>
                    <a:gd name="T11" fmla="*/ 0 h 45"/>
                    <a:gd name="T12" fmla="*/ 39 w 63"/>
                    <a:gd name="T13" fmla="*/ 7 h 45"/>
                    <a:gd name="T14" fmla="*/ 44 w 63"/>
                    <a:gd name="T15" fmla="*/ 14 h 45"/>
                    <a:gd name="T16" fmla="*/ 58 w 63"/>
                    <a:gd name="T17" fmla="*/ 34 h 45"/>
                    <a:gd name="T18" fmla="*/ 63 w 63"/>
                    <a:gd name="T19" fmla="*/ 44 h 45"/>
                    <a:gd name="T20" fmla="*/ 48 w 63"/>
                    <a:gd name="T21" fmla="*/ 43 h 45"/>
                    <a:gd name="T22" fmla="*/ 31 w 63"/>
                    <a:gd name="T23" fmla="*/ 42 h 45"/>
                    <a:gd name="T24" fmla="*/ 15 w 63"/>
                    <a:gd name="T25" fmla="*/ 42 h 4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</a:cxnLst>
                  <a:rect l="0" t="0" r="r" b="b"/>
                  <a:pathLst>
                    <a:path w="63" h="45">
                      <a:moveTo>
                        <a:pt x="15" y="42"/>
                      </a:moveTo>
                      <a:cubicBezTo>
                        <a:pt x="10" y="42"/>
                        <a:pt x="5" y="42"/>
                        <a:pt x="0" y="42"/>
                      </a:cubicBezTo>
                      <a:cubicBezTo>
                        <a:pt x="0" y="42"/>
                        <a:pt x="0" y="42"/>
                        <a:pt x="0" y="42"/>
                      </a:cubicBezTo>
                      <a:cubicBezTo>
                        <a:pt x="0" y="41"/>
                        <a:pt x="0" y="41"/>
                        <a:pt x="0" y="40"/>
                      </a:cubicBezTo>
                      <a:cubicBezTo>
                        <a:pt x="1" y="39"/>
                        <a:pt x="3" y="37"/>
                        <a:pt x="4" y="35"/>
                      </a:cubicBezTo>
                      <a:cubicBezTo>
                        <a:pt x="15" y="25"/>
                        <a:pt x="24" y="12"/>
                        <a:pt x="35" y="0"/>
                      </a:cubicBezTo>
                      <a:cubicBezTo>
                        <a:pt x="36" y="3"/>
                        <a:pt x="38" y="5"/>
                        <a:pt x="39" y="7"/>
                      </a:cubicBezTo>
                      <a:cubicBezTo>
                        <a:pt x="41" y="9"/>
                        <a:pt x="42" y="12"/>
                        <a:pt x="44" y="14"/>
                      </a:cubicBezTo>
                      <a:cubicBezTo>
                        <a:pt x="49" y="21"/>
                        <a:pt x="53" y="27"/>
                        <a:pt x="58" y="34"/>
                      </a:cubicBezTo>
                      <a:cubicBezTo>
                        <a:pt x="60" y="37"/>
                        <a:pt x="62" y="40"/>
                        <a:pt x="63" y="44"/>
                      </a:cubicBezTo>
                      <a:cubicBezTo>
                        <a:pt x="58" y="45"/>
                        <a:pt x="53" y="43"/>
                        <a:pt x="48" y="43"/>
                      </a:cubicBezTo>
                      <a:cubicBezTo>
                        <a:pt x="42" y="43"/>
                        <a:pt x="37" y="42"/>
                        <a:pt x="31" y="42"/>
                      </a:cubicBezTo>
                      <a:cubicBezTo>
                        <a:pt x="26" y="42"/>
                        <a:pt x="21" y="42"/>
                        <a:pt x="15" y="42"/>
                      </a:cubicBezTo>
                      <a:close/>
                    </a:path>
                  </a:pathLst>
                </a:custGeom>
                <a:solidFill>
                  <a:schemeClr val="accent1">
                    <a:lumMod val="60000"/>
                    <a:lumOff val="40000"/>
                  </a:schemeClr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542" name="Freeform 130"/>
                <p:cNvSpPr>
                  <a:spLocks noEditPoints="1"/>
                </p:cNvSpPr>
                <p:nvPr/>
              </p:nvSpPr>
              <p:spPr bwMode="auto">
                <a:xfrm>
                  <a:off x="793" y="3615"/>
                  <a:ext cx="331" cy="284"/>
                </a:xfrm>
                <a:custGeom>
                  <a:avLst/>
                  <a:gdLst>
                    <a:gd name="T0" fmla="*/ 121 w 399"/>
                    <a:gd name="T1" fmla="*/ 134 h 342"/>
                    <a:gd name="T2" fmla="*/ 102 w 399"/>
                    <a:gd name="T3" fmla="*/ 135 h 342"/>
                    <a:gd name="T4" fmla="*/ 313 w 399"/>
                    <a:gd name="T5" fmla="*/ 154 h 342"/>
                    <a:gd name="T6" fmla="*/ 315 w 399"/>
                    <a:gd name="T7" fmla="*/ 154 h 342"/>
                    <a:gd name="T8" fmla="*/ 313 w 399"/>
                    <a:gd name="T9" fmla="*/ 153 h 342"/>
                    <a:gd name="T10" fmla="*/ 188 w 399"/>
                    <a:gd name="T11" fmla="*/ 208 h 342"/>
                    <a:gd name="T12" fmla="*/ 224 w 399"/>
                    <a:gd name="T13" fmla="*/ 219 h 342"/>
                    <a:gd name="T14" fmla="*/ 229 w 399"/>
                    <a:gd name="T15" fmla="*/ 211 h 342"/>
                    <a:gd name="T16" fmla="*/ 216 w 399"/>
                    <a:gd name="T17" fmla="*/ 215 h 342"/>
                    <a:gd name="T18" fmla="*/ 196 w 399"/>
                    <a:gd name="T19" fmla="*/ 208 h 342"/>
                    <a:gd name="T20" fmla="*/ 188 w 399"/>
                    <a:gd name="T21" fmla="*/ 208 h 342"/>
                    <a:gd name="T22" fmla="*/ 197 w 399"/>
                    <a:gd name="T23" fmla="*/ 274 h 342"/>
                    <a:gd name="T24" fmla="*/ 228 w 399"/>
                    <a:gd name="T25" fmla="*/ 273 h 342"/>
                    <a:gd name="T26" fmla="*/ 238 w 399"/>
                    <a:gd name="T27" fmla="*/ 269 h 342"/>
                    <a:gd name="T28" fmla="*/ 237 w 399"/>
                    <a:gd name="T29" fmla="*/ 266 h 342"/>
                    <a:gd name="T30" fmla="*/ 218 w 399"/>
                    <a:gd name="T31" fmla="*/ 269 h 342"/>
                    <a:gd name="T32" fmla="*/ 170 w 399"/>
                    <a:gd name="T33" fmla="*/ 258 h 342"/>
                    <a:gd name="T34" fmla="*/ 164 w 399"/>
                    <a:gd name="T35" fmla="*/ 261 h 342"/>
                    <a:gd name="T36" fmla="*/ 326 w 399"/>
                    <a:gd name="T37" fmla="*/ 164 h 342"/>
                    <a:gd name="T38" fmla="*/ 342 w 399"/>
                    <a:gd name="T39" fmla="*/ 158 h 342"/>
                    <a:gd name="T40" fmla="*/ 328 w 399"/>
                    <a:gd name="T41" fmla="*/ 152 h 342"/>
                    <a:gd name="T42" fmla="*/ 326 w 399"/>
                    <a:gd name="T43" fmla="*/ 164 h 342"/>
                    <a:gd name="T44" fmla="*/ 352 w 399"/>
                    <a:gd name="T45" fmla="*/ 56 h 342"/>
                    <a:gd name="T46" fmla="*/ 379 w 399"/>
                    <a:gd name="T47" fmla="*/ 89 h 342"/>
                    <a:gd name="T48" fmla="*/ 395 w 399"/>
                    <a:gd name="T49" fmla="*/ 123 h 342"/>
                    <a:gd name="T50" fmla="*/ 388 w 399"/>
                    <a:gd name="T51" fmla="*/ 157 h 342"/>
                    <a:gd name="T52" fmla="*/ 378 w 399"/>
                    <a:gd name="T53" fmla="*/ 180 h 342"/>
                    <a:gd name="T54" fmla="*/ 345 w 399"/>
                    <a:gd name="T55" fmla="*/ 176 h 342"/>
                    <a:gd name="T56" fmla="*/ 332 w 399"/>
                    <a:gd name="T57" fmla="*/ 180 h 342"/>
                    <a:gd name="T58" fmla="*/ 309 w 399"/>
                    <a:gd name="T59" fmla="*/ 233 h 342"/>
                    <a:gd name="T60" fmla="*/ 336 w 399"/>
                    <a:gd name="T61" fmla="*/ 277 h 342"/>
                    <a:gd name="T62" fmla="*/ 335 w 399"/>
                    <a:gd name="T63" fmla="*/ 281 h 342"/>
                    <a:gd name="T64" fmla="*/ 310 w 399"/>
                    <a:gd name="T65" fmla="*/ 302 h 342"/>
                    <a:gd name="T66" fmla="*/ 317 w 399"/>
                    <a:gd name="T67" fmla="*/ 324 h 342"/>
                    <a:gd name="T68" fmla="*/ 332 w 399"/>
                    <a:gd name="T69" fmla="*/ 338 h 342"/>
                    <a:gd name="T70" fmla="*/ 294 w 399"/>
                    <a:gd name="T71" fmla="*/ 340 h 342"/>
                    <a:gd name="T72" fmla="*/ 249 w 399"/>
                    <a:gd name="T73" fmla="*/ 337 h 342"/>
                    <a:gd name="T74" fmla="*/ 203 w 399"/>
                    <a:gd name="T75" fmla="*/ 329 h 342"/>
                    <a:gd name="T76" fmla="*/ 176 w 399"/>
                    <a:gd name="T77" fmla="*/ 324 h 342"/>
                    <a:gd name="T78" fmla="*/ 150 w 399"/>
                    <a:gd name="T79" fmla="*/ 317 h 342"/>
                    <a:gd name="T80" fmla="*/ 135 w 399"/>
                    <a:gd name="T81" fmla="*/ 314 h 342"/>
                    <a:gd name="T82" fmla="*/ 115 w 399"/>
                    <a:gd name="T83" fmla="*/ 306 h 342"/>
                    <a:gd name="T84" fmla="*/ 104 w 399"/>
                    <a:gd name="T85" fmla="*/ 303 h 342"/>
                    <a:gd name="T86" fmla="*/ 81 w 399"/>
                    <a:gd name="T87" fmla="*/ 294 h 342"/>
                    <a:gd name="T88" fmla="*/ 45 w 399"/>
                    <a:gd name="T89" fmla="*/ 278 h 342"/>
                    <a:gd name="T90" fmla="*/ 40 w 399"/>
                    <a:gd name="T91" fmla="*/ 273 h 342"/>
                    <a:gd name="T92" fmla="*/ 22 w 399"/>
                    <a:gd name="T93" fmla="*/ 256 h 342"/>
                    <a:gd name="T94" fmla="*/ 3 w 399"/>
                    <a:gd name="T95" fmla="*/ 207 h 342"/>
                    <a:gd name="T96" fmla="*/ 13 w 399"/>
                    <a:gd name="T97" fmla="*/ 127 h 342"/>
                    <a:gd name="T98" fmla="*/ 30 w 399"/>
                    <a:gd name="T99" fmla="*/ 93 h 342"/>
                    <a:gd name="T100" fmla="*/ 83 w 399"/>
                    <a:gd name="T101" fmla="*/ 40 h 342"/>
                    <a:gd name="T102" fmla="*/ 137 w 399"/>
                    <a:gd name="T103" fmla="*/ 15 h 342"/>
                    <a:gd name="T104" fmla="*/ 172 w 399"/>
                    <a:gd name="T105" fmla="*/ 6 h 342"/>
                    <a:gd name="T106" fmla="*/ 211 w 399"/>
                    <a:gd name="T107" fmla="*/ 1 h 342"/>
                    <a:gd name="T108" fmla="*/ 272 w 399"/>
                    <a:gd name="T109" fmla="*/ 10 h 342"/>
                    <a:gd name="T110" fmla="*/ 329 w 399"/>
                    <a:gd name="T111" fmla="*/ 37 h 34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399" h="342">
                      <a:moveTo>
                        <a:pt x="111" y="143"/>
                      </a:moveTo>
                      <a:cubicBezTo>
                        <a:pt x="116" y="143"/>
                        <a:pt x="120" y="140"/>
                        <a:pt x="121" y="134"/>
                      </a:cubicBezTo>
                      <a:cubicBezTo>
                        <a:pt x="121" y="130"/>
                        <a:pt x="116" y="125"/>
                        <a:pt x="111" y="125"/>
                      </a:cubicBezTo>
                      <a:cubicBezTo>
                        <a:pt x="107" y="125"/>
                        <a:pt x="102" y="130"/>
                        <a:pt x="102" y="135"/>
                      </a:cubicBezTo>
                      <a:cubicBezTo>
                        <a:pt x="102" y="139"/>
                        <a:pt x="106" y="143"/>
                        <a:pt x="111" y="143"/>
                      </a:cubicBezTo>
                      <a:close/>
                      <a:moveTo>
                        <a:pt x="313" y="154"/>
                      </a:moveTo>
                      <a:cubicBezTo>
                        <a:pt x="313" y="154"/>
                        <a:pt x="314" y="154"/>
                        <a:pt x="315" y="154"/>
                      </a:cubicBezTo>
                      <a:cubicBezTo>
                        <a:pt x="315" y="154"/>
                        <a:pt x="315" y="154"/>
                        <a:pt x="315" y="154"/>
                      </a:cubicBezTo>
                      <a:cubicBezTo>
                        <a:pt x="314" y="154"/>
                        <a:pt x="313" y="154"/>
                        <a:pt x="313" y="154"/>
                      </a:cubicBezTo>
                      <a:cubicBezTo>
                        <a:pt x="313" y="154"/>
                        <a:pt x="313" y="153"/>
                        <a:pt x="313" y="153"/>
                      </a:cubicBezTo>
                      <a:cubicBezTo>
                        <a:pt x="313" y="153"/>
                        <a:pt x="313" y="154"/>
                        <a:pt x="313" y="154"/>
                      </a:cubicBezTo>
                      <a:close/>
                      <a:moveTo>
                        <a:pt x="188" y="208"/>
                      </a:moveTo>
                      <a:cubicBezTo>
                        <a:pt x="191" y="211"/>
                        <a:pt x="194" y="213"/>
                        <a:pt x="197" y="215"/>
                      </a:cubicBezTo>
                      <a:cubicBezTo>
                        <a:pt x="205" y="222"/>
                        <a:pt x="215" y="222"/>
                        <a:pt x="224" y="219"/>
                      </a:cubicBezTo>
                      <a:cubicBezTo>
                        <a:pt x="227" y="218"/>
                        <a:pt x="229" y="217"/>
                        <a:pt x="230" y="214"/>
                      </a:cubicBezTo>
                      <a:cubicBezTo>
                        <a:pt x="231" y="213"/>
                        <a:pt x="230" y="211"/>
                        <a:pt x="229" y="211"/>
                      </a:cubicBezTo>
                      <a:cubicBezTo>
                        <a:pt x="227" y="211"/>
                        <a:pt x="226" y="211"/>
                        <a:pt x="225" y="212"/>
                      </a:cubicBezTo>
                      <a:cubicBezTo>
                        <a:pt x="222" y="213"/>
                        <a:pt x="219" y="214"/>
                        <a:pt x="216" y="215"/>
                      </a:cubicBezTo>
                      <a:cubicBezTo>
                        <a:pt x="213" y="217"/>
                        <a:pt x="211" y="216"/>
                        <a:pt x="208" y="216"/>
                      </a:cubicBezTo>
                      <a:cubicBezTo>
                        <a:pt x="203" y="214"/>
                        <a:pt x="199" y="211"/>
                        <a:pt x="196" y="208"/>
                      </a:cubicBezTo>
                      <a:cubicBezTo>
                        <a:pt x="195" y="207"/>
                        <a:pt x="194" y="206"/>
                        <a:pt x="193" y="205"/>
                      </a:cubicBezTo>
                      <a:cubicBezTo>
                        <a:pt x="191" y="206"/>
                        <a:pt x="190" y="207"/>
                        <a:pt x="188" y="208"/>
                      </a:cubicBezTo>
                      <a:close/>
                      <a:moveTo>
                        <a:pt x="168" y="264"/>
                      </a:moveTo>
                      <a:cubicBezTo>
                        <a:pt x="177" y="268"/>
                        <a:pt x="187" y="273"/>
                        <a:pt x="197" y="274"/>
                      </a:cubicBezTo>
                      <a:cubicBezTo>
                        <a:pt x="203" y="276"/>
                        <a:pt x="209" y="277"/>
                        <a:pt x="216" y="275"/>
                      </a:cubicBezTo>
                      <a:cubicBezTo>
                        <a:pt x="220" y="274"/>
                        <a:pt x="224" y="274"/>
                        <a:pt x="228" y="273"/>
                      </a:cubicBezTo>
                      <a:cubicBezTo>
                        <a:pt x="231" y="273"/>
                        <a:pt x="234" y="271"/>
                        <a:pt x="237" y="270"/>
                      </a:cubicBezTo>
                      <a:cubicBezTo>
                        <a:pt x="237" y="270"/>
                        <a:pt x="238" y="269"/>
                        <a:pt x="238" y="269"/>
                      </a:cubicBezTo>
                      <a:cubicBezTo>
                        <a:pt x="239" y="268"/>
                        <a:pt x="239" y="267"/>
                        <a:pt x="238" y="267"/>
                      </a:cubicBezTo>
                      <a:cubicBezTo>
                        <a:pt x="238" y="266"/>
                        <a:pt x="237" y="266"/>
                        <a:pt x="237" y="266"/>
                      </a:cubicBezTo>
                      <a:cubicBezTo>
                        <a:pt x="235" y="266"/>
                        <a:pt x="233" y="266"/>
                        <a:pt x="231" y="267"/>
                      </a:cubicBezTo>
                      <a:cubicBezTo>
                        <a:pt x="227" y="268"/>
                        <a:pt x="223" y="269"/>
                        <a:pt x="218" y="269"/>
                      </a:cubicBezTo>
                      <a:cubicBezTo>
                        <a:pt x="215" y="268"/>
                        <a:pt x="212" y="269"/>
                        <a:pt x="209" y="269"/>
                      </a:cubicBezTo>
                      <a:cubicBezTo>
                        <a:pt x="196" y="268"/>
                        <a:pt x="182" y="266"/>
                        <a:pt x="170" y="258"/>
                      </a:cubicBezTo>
                      <a:cubicBezTo>
                        <a:pt x="169" y="258"/>
                        <a:pt x="168" y="257"/>
                        <a:pt x="167" y="257"/>
                      </a:cubicBezTo>
                      <a:cubicBezTo>
                        <a:pt x="166" y="258"/>
                        <a:pt x="165" y="259"/>
                        <a:pt x="164" y="261"/>
                      </a:cubicBezTo>
                      <a:cubicBezTo>
                        <a:pt x="166" y="262"/>
                        <a:pt x="167" y="263"/>
                        <a:pt x="168" y="264"/>
                      </a:cubicBezTo>
                      <a:close/>
                      <a:moveTo>
                        <a:pt x="326" y="164"/>
                      </a:moveTo>
                      <a:cubicBezTo>
                        <a:pt x="328" y="168"/>
                        <a:pt x="332" y="169"/>
                        <a:pt x="336" y="168"/>
                      </a:cubicBezTo>
                      <a:cubicBezTo>
                        <a:pt x="341" y="166"/>
                        <a:pt x="343" y="163"/>
                        <a:pt x="342" y="158"/>
                      </a:cubicBezTo>
                      <a:cubicBezTo>
                        <a:pt x="342" y="157"/>
                        <a:pt x="341" y="157"/>
                        <a:pt x="341" y="156"/>
                      </a:cubicBezTo>
                      <a:cubicBezTo>
                        <a:pt x="339" y="150"/>
                        <a:pt x="333" y="149"/>
                        <a:pt x="328" y="152"/>
                      </a:cubicBezTo>
                      <a:cubicBezTo>
                        <a:pt x="327" y="153"/>
                        <a:pt x="325" y="154"/>
                        <a:pt x="324" y="156"/>
                      </a:cubicBezTo>
                      <a:cubicBezTo>
                        <a:pt x="325" y="159"/>
                        <a:pt x="325" y="161"/>
                        <a:pt x="326" y="164"/>
                      </a:cubicBezTo>
                      <a:close/>
                      <a:moveTo>
                        <a:pt x="329" y="37"/>
                      </a:moveTo>
                      <a:cubicBezTo>
                        <a:pt x="337" y="43"/>
                        <a:pt x="345" y="49"/>
                        <a:pt x="352" y="56"/>
                      </a:cubicBezTo>
                      <a:cubicBezTo>
                        <a:pt x="358" y="62"/>
                        <a:pt x="364" y="67"/>
                        <a:pt x="369" y="74"/>
                      </a:cubicBezTo>
                      <a:cubicBezTo>
                        <a:pt x="372" y="79"/>
                        <a:pt x="376" y="83"/>
                        <a:pt x="379" y="89"/>
                      </a:cubicBezTo>
                      <a:cubicBezTo>
                        <a:pt x="382" y="94"/>
                        <a:pt x="384" y="100"/>
                        <a:pt x="387" y="105"/>
                      </a:cubicBezTo>
                      <a:cubicBezTo>
                        <a:pt x="390" y="111"/>
                        <a:pt x="392" y="117"/>
                        <a:pt x="395" y="123"/>
                      </a:cubicBezTo>
                      <a:cubicBezTo>
                        <a:pt x="396" y="126"/>
                        <a:pt x="397" y="129"/>
                        <a:pt x="399" y="133"/>
                      </a:cubicBezTo>
                      <a:cubicBezTo>
                        <a:pt x="394" y="140"/>
                        <a:pt x="390" y="148"/>
                        <a:pt x="388" y="157"/>
                      </a:cubicBezTo>
                      <a:cubicBezTo>
                        <a:pt x="386" y="166"/>
                        <a:pt x="386" y="174"/>
                        <a:pt x="387" y="183"/>
                      </a:cubicBezTo>
                      <a:cubicBezTo>
                        <a:pt x="383" y="184"/>
                        <a:pt x="381" y="182"/>
                        <a:pt x="378" y="180"/>
                      </a:cubicBezTo>
                      <a:cubicBezTo>
                        <a:pt x="374" y="178"/>
                        <a:pt x="371" y="177"/>
                        <a:pt x="367" y="176"/>
                      </a:cubicBezTo>
                      <a:cubicBezTo>
                        <a:pt x="360" y="173"/>
                        <a:pt x="352" y="174"/>
                        <a:pt x="345" y="176"/>
                      </a:cubicBezTo>
                      <a:cubicBezTo>
                        <a:pt x="343" y="176"/>
                        <a:pt x="341" y="177"/>
                        <a:pt x="339" y="177"/>
                      </a:cubicBezTo>
                      <a:cubicBezTo>
                        <a:pt x="336" y="178"/>
                        <a:pt x="334" y="179"/>
                        <a:pt x="332" y="180"/>
                      </a:cubicBezTo>
                      <a:cubicBezTo>
                        <a:pt x="321" y="187"/>
                        <a:pt x="312" y="197"/>
                        <a:pt x="310" y="210"/>
                      </a:cubicBezTo>
                      <a:cubicBezTo>
                        <a:pt x="309" y="218"/>
                        <a:pt x="308" y="225"/>
                        <a:pt x="309" y="233"/>
                      </a:cubicBezTo>
                      <a:cubicBezTo>
                        <a:pt x="312" y="244"/>
                        <a:pt x="316" y="255"/>
                        <a:pt x="324" y="264"/>
                      </a:cubicBezTo>
                      <a:cubicBezTo>
                        <a:pt x="328" y="269"/>
                        <a:pt x="331" y="273"/>
                        <a:pt x="336" y="277"/>
                      </a:cubicBezTo>
                      <a:cubicBezTo>
                        <a:pt x="337" y="277"/>
                        <a:pt x="338" y="279"/>
                        <a:pt x="340" y="281"/>
                      </a:cubicBezTo>
                      <a:cubicBezTo>
                        <a:pt x="337" y="281"/>
                        <a:pt x="336" y="281"/>
                        <a:pt x="335" y="281"/>
                      </a:cubicBezTo>
                      <a:cubicBezTo>
                        <a:pt x="326" y="280"/>
                        <a:pt x="319" y="285"/>
                        <a:pt x="314" y="291"/>
                      </a:cubicBezTo>
                      <a:cubicBezTo>
                        <a:pt x="311" y="294"/>
                        <a:pt x="310" y="297"/>
                        <a:pt x="310" y="302"/>
                      </a:cubicBezTo>
                      <a:cubicBezTo>
                        <a:pt x="310" y="302"/>
                        <a:pt x="310" y="303"/>
                        <a:pt x="310" y="304"/>
                      </a:cubicBezTo>
                      <a:cubicBezTo>
                        <a:pt x="308" y="312"/>
                        <a:pt x="312" y="318"/>
                        <a:pt x="317" y="324"/>
                      </a:cubicBezTo>
                      <a:cubicBezTo>
                        <a:pt x="320" y="330"/>
                        <a:pt x="325" y="334"/>
                        <a:pt x="331" y="337"/>
                      </a:cubicBezTo>
                      <a:cubicBezTo>
                        <a:pt x="331" y="337"/>
                        <a:pt x="332" y="338"/>
                        <a:pt x="332" y="338"/>
                      </a:cubicBezTo>
                      <a:cubicBezTo>
                        <a:pt x="332" y="340"/>
                        <a:pt x="330" y="340"/>
                        <a:pt x="329" y="340"/>
                      </a:cubicBezTo>
                      <a:cubicBezTo>
                        <a:pt x="318" y="340"/>
                        <a:pt x="306" y="342"/>
                        <a:pt x="294" y="340"/>
                      </a:cubicBezTo>
                      <a:cubicBezTo>
                        <a:pt x="290" y="339"/>
                        <a:pt x="285" y="340"/>
                        <a:pt x="281" y="339"/>
                      </a:cubicBezTo>
                      <a:cubicBezTo>
                        <a:pt x="270" y="339"/>
                        <a:pt x="260" y="338"/>
                        <a:pt x="249" y="337"/>
                      </a:cubicBezTo>
                      <a:cubicBezTo>
                        <a:pt x="237" y="335"/>
                        <a:pt x="225" y="334"/>
                        <a:pt x="213" y="331"/>
                      </a:cubicBezTo>
                      <a:cubicBezTo>
                        <a:pt x="210" y="330"/>
                        <a:pt x="207" y="329"/>
                        <a:pt x="203" y="329"/>
                      </a:cubicBezTo>
                      <a:cubicBezTo>
                        <a:pt x="196" y="329"/>
                        <a:pt x="190" y="327"/>
                        <a:pt x="183" y="326"/>
                      </a:cubicBezTo>
                      <a:cubicBezTo>
                        <a:pt x="181" y="325"/>
                        <a:pt x="179" y="325"/>
                        <a:pt x="176" y="324"/>
                      </a:cubicBezTo>
                      <a:cubicBezTo>
                        <a:pt x="173" y="323"/>
                        <a:pt x="169" y="323"/>
                        <a:pt x="166" y="321"/>
                      </a:cubicBezTo>
                      <a:cubicBezTo>
                        <a:pt x="161" y="320"/>
                        <a:pt x="155" y="319"/>
                        <a:pt x="150" y="317"/>
                      </a:cubicBezTo>
                      <a:cubicBezTo>
                        <a:pt x="146" y="317"/>
                        <a:pt x="142" y="315"/>
                        <a:pt x="138" y="315"/>
                      </a:cubicBezTo>
                      <a:cubicBezTo>
                        <a:pt x="137" y="314"/>
                        <a:pt x="136" y="314"/>
                        <a:pt x="135" y="314"/>
                      </a:cubicBezTo>
                      <a:cubicBezTo>
                        <a:pt x="132" y="312"/>
                        <a:pt x="129" y="310"/>
                        <a:pt x="125" y="310"/>
                      </a:cubicBezTo>
                      <a:cubicBezTo>
                        <a:pt x="121" y="310"/>
                        <a:pt x="118" y="307"/>
                        <a:pt x="115" y="306"/>
                      </a:cubicBezTo>
                      <a:cubicBezTo>
                        <a:pt x="112" y="305"/>
                        <a:pt x="110" y="305"/>
                        <a:pt x="107" y="304"/>
                      </a:cubicBezTo>
                      <a:cubicBezTo>
                        <a:pt x="106" y="304"/>
                        <a:pt x="105" y="303"/>
                        <a:pt x="104" y="303"/>
                      </a:cubicBezTo>
                      <a:cubicBezTo>
                        <a:pt x="100" y="300"/>
                        <a:pt x="96" y="299"/>
                        <a:pt x="92" y="298"/>
                      </a:cubicBezTo>
                      <a:cubicBezTo>
                        <a:pt x="88" y="297"/>
                        <a:pt x="85" y="295"/>
                        <a:pt x="81" y="294"/>
                      </a:cubicBezTo>
                      <a:cubicBezTo>
                        <a:pt x="77" y="292"/>
                        <a:pt x="73" y="290"/>
                        <a:pt x="69" y="289"/>
                      </a:cubicBezTo>
                      <a:cubicBezTo>
                        <a:pt x="61" y="285"/>
                        <a:pt x="53" y="282"/>
                        <a:pt x="45" y="278"/>
                      </a:cubicBezTo>
                      <a:cubicBezTo>
                        <a:pt x="43" y="278"/>
                        <a:pt x="42" y="277"/>
                        <a:pt x="42" y="275"/>
                      </a:cubicBezTo>
                      <a:cubicBezTo>
                        <a:pt x="42" y="274"/>
                        <a:pt x="41" y="273"/>
                        <a:pt x="40" y="273"/>
                      </a:cubicBezTo>
                      <a:cubicBezTo>
                        <a:pt x="35" y="272"/>
                        <a:pt x="32" y="268"/>
                        <a:pt x="29" y="265"/>
                      </a:cubicBezTo>
                      <a:cubicBezTo>
                        <a:pt x="26" y="262"/>
                        <a:pt x="24" y="259"/>
                        <a:pt x="22" y="256"/>
                      </a:cubicBezTo>
                      <a:cubicBezTo>
                        <a:pt x="14" y="245"/>
                        <a:pt x="8" y="233"/>
                        <a:pt x="5" y="219"/>
                      </a:cubicBezTo>
                      <a:cubicBezTo>
                        <a:pt x="5" y="215"/>
                        <a:pt x="4" y="211"/>
                        <a:pt x="3" y="207"/>
                      </a:cubicBezTo>
                      <a:cubicBezTo>
                        <a:pt x="1" y="194"/>
                        <a:pt x="0" y="182"/>
                        <a:pt x="2" y="169"/>
                      </a:cubicBezTo>
                      <a:cubicBezTo>
                        <a:pt x="4" y="155"/>
                        <a:pt x="7" y="140"/>
                        <a:pt x="13" y="127"/>
                      </a:cubicBezTo>
                      <a:cubicBezTo>
                        <a:pt x="17" y="120"/>
                        <a:pt x="20" y="113"/>
                        <a:pt x="23" y="106"/>
                      </a:cubicBezTo>
                      <a:cubicBezTo>
                        <a:pt x="25" y="101"/>
                        <a:pt x="28" y="97"/>
                        <a:pt x="30" y="93"/>
                      </a:cubicBezTo>
                      <a:cubicBezTo>
                        <a:pt x="37" y="84"/>
                        <a:pt x="44" y="74"/>
                        <a:pt x="52" y="65"/>
                      </a:cubicBezTo>
                      <a:cubicBezTo>
                        <a:pt x="61" y="55"/>
                        <a:pt x="71" y="47"/>
                        <a:pt x="83" y="40"/>
                      </a:cubicBezTo>
                      <a:cubicBezTo>
                        <a:pt x="90" y="37"/>
                        <a:pt x="96" y="33"/>
                        <a:pt x="102" y="30"/>
                      </a:cubicBezTo>
                      <a:cubicBezTo>
                        <a:pt x="114" y="24"/>
                        <a:pt x="125" y="19"/>
                        <a:pt x="137" y="15"/>
                      </a:cubicBezTo>
                      <a:cubicBezTo>
                        <a:pt x="147" y="12"/>
                        <a:pt x="156" y="8"/>
                        <a:pt x="165" y="5"/>
                      </a:cubicBezTo>
                      <a:cubicBezTo>
                        <a:pt x="167" y="4"/>
                        <a:pt x="170" y="4"/>
                        <a:pt x="172" y="6"/>
                      </a:cubicBezTo>
                      <a:cubicBezTo>
                        <a:pt x="174" y="5"/>
                        <a:pt x="176" y="3"/>
                        <a:pt x="177" y="3"/>
                      </a:cubicBezTo>
                      <a:cubicBezTo>
                        <a:pt x="188" y="2"/>
                        <a:pt x="199" y="0"/>
                        <a:pt x="211" y="1"/>
                      </a:cubicBezTo>
                      <a:cubicBezTo>
                        <a:pt x="221" y="1"/>
                        <a:pt x="232" y="1"/>
                        <a:pt x="242" y="3"/>
                      </a:cubicBezTo>
                      <a:cubicBezTo>
                        <a:pt x="252" y="4"/>
                        <a:pt x="262" y="7"/>
                        <a:pt x="272" y="10"/>
                      </a:cubicBezTo>
                      <a:cubicBezTo>
                        <a:pt x="281" y="14"/>
                        <a:pt x="291" y="17"/>
                        <a:pt x="300" y="21"/>
                      </a:cubicBezTo>
                      <a:cubicBezTo>
                        <a:pt x="310" y="25"/>
                        <a:pt x="320" y="31"/>
                        <a:pt x="329" y="37"/>
                      </a:cubicBezTo>
                      <a:close/>
                    </a:path>
                  </a:pathLst>
                </a:custGeom>
                <a:solidFill>
                  <a:schemeClr val="accent1">
                    <a:lumMod val="60000"/>
                    <a:lumOff val="40000"/>
                  </a:schemeClr>
                </a:soli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543" name="Freeform 131"/>
                <p:cNvSpPr>
                  <a:spLocks/>
                </p:cNvSpPr>
                <p:nvPr/>
              </p:nvSpPr>
              <p:spPr bwMode="auto">
                <a:xfrm>
                  <a:off x="929" y="3829"/>
                  <a:ext cx="62" cy="16"/>
                </a:xfrm>
                <a:custGeom>
                  <a:avLst/>
                  <a:gdLst>
                    <a:gd name="T0" fmla="*/ 6 w 75"/>
                    <a:gd name="T1" fmla="*/ 1 h 20"/>
                    <a:gd name="T2" fmla="*/ 45 w 75"/>
                    <a:gd name="T3" fmla="*/ 12 h 20"/>
                    <a:gd name="T4" fmla="*/ 54 w 75"/>
                    <a:gd name="T5" fmla="*/ 12 h 20"/>
                    <a:gd name="T6" fmla="*/ 67 w 75"/>
                    <a:gd name="T7" fmla="*/ 10 h 20"/>
                    <a:gd name="T8" fmla="*/ 73 w 75"/>
                    <a:gd name="T9" fmla="*/ 9 h 20"/>
                    <a:gd name="T10" fmla="*/ 74 w 75"/>
                    <a:gd name="T11" fmla="*/ 10 h 20"/>
                    <a:gd name="T12" fmla="*/ 74 w 75"/>
                    <a:gd name="T13" fmla="*/ 12 h 20"/>
                    <a:gd name="T14" fmla="*/ 73 w 75"/>
                    <a:gd name="T15" fmla="*/ 13 h 20"/>
                    <a:gd name="T16" fmla="*/ 64 w 75"/>
                    <a:gd name="T17" fmla="*/ 16 h 20"/>
                    <a:gd name="T18" fmla="*/ 52 w 75"/>
                    <a:gd name="T19" fmla="*/ 18 h 20"/>
                    <a:gd name="T20" fmla="*/ 33 w 75"/>
                    <a:gd name="T21" fmla="*/ 17 h 20"/>
                    <a:gd name="T22" fmla="*/ 4 w 75"/>
                    <a:gd name="T23" fmla="*/ 7 h 20"/>
                    <a:gd name="T24" fmla="*/ 0 w 75"/>
                    <a:gd name="T25" fmla="*/ 4 h 20"/>
                    <a:gd name="T26" fmla="*/ 3 w 75"/>
                    <a:gd name="T27" fmla="*/ 0 h 20"/>
                    <a:gd name="T28" fmla="*/ 6 w 75"/>
                    <a:gd name="T29" fmla="*/ 1 h 2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</a:cxnLst>
                  <a:rect l="0" t="0" r="r" b="b"/>
                  <a:pathLst>
                    <a:path w="75" h="20">
                      <a:moveTo>
                        <a:pt x="6" y="1"/>
                      </a:moveTo>
                      <a:cubicBezTo>
                        <a:pt x="18" y="9"/>
                        <a:pt x="32" y="11"/>
                        <a:pt x="45" y="12"/>
                      </a:cubicBezTo>
                      <a:cubicBezTo>
                        <a:pt x="48" y="12"/>
                        <a:pt x="51" y="11"/>
                        <a:pt x="54" y="12"/>
                      </a:cubicBezTo>
                      <a:cubicBezTo>
                        <a:pt x="59" y="12"/>
                        <a:pt x="63" y="11"/>
                        <a:pt x="67" y="10"/>
                      </a:cubicBezTo>
                      <a:cubicBezTo>
                        <a:pt x="69" y="9"/>
                        <a:pt x="71" y="9"/>
                        <a:pt x="73" y="9"/>
                      </a:cubicBezTo>
                      <a:cubicBezTo>
                        <a:pt x="73" y="9"/>
                        <a:pt x="74" y="9"/>
                        <a:pt x="74" y="10"/>
                      </a:cubicBezTo>
                      <a:cubicBezTo>
                        <a:pt x="75" y="10"/>
                        <a:pt x="75" y="11"/>
                        <a:pt x="74" y="12"/>
                      </a:cubicBezTo>
                      <a:cubicBezTo>
                        <a:pt x="74" y="12"/>
                        <a:pt x="73" y="13"/>
                        <a:pt x="73" y="13"/>
                      </a:cubicBezTo>
                      <a:cubicBezTo>
                        <a:pt x="70" y="14"/>
                        <a:pt x="67" y="16"/>
                        <a:pt x="64" y="16"/>
                      </a:cubicBezTo>
                      <a:cubicBezTo>
                        <a:pt x="60" y="17"/>
                        <a:pt x="56" y="17"/>
                        <a:pt x="52" y="18"/>
                      </a:cubicBezTo>
                      <a:cubicBezTo>
                        <a:pt x="45" y="20"/>
                        <a:pt x="39" y="19"/>
                        <a:pt x="33" y="17"/>
                      </a:cubicBezTo>
                      <a:cubicBezTo>
                        <a:pt x="23" y="16"/>
                        <a:pt x="13" y="11"/>
                        <a:pt x="4" y="7"/>
                      </a:cubicBezTo>
                      <a:cubicBezTo>
                        <a:pt x="3" y="6"/>
                        <a:pt x="2" y="5"/>
                        <a:pt x="0" y="4"/>
                      </a:cubicBezTo>
                      <a:cubicBezTo>
                        <a:pt x="1" y="2"/>
                        <a:pt x="2" y="1"/>
                        <a:pt x="3" y="0"/>
                      </a:cubicBezTo>
                      <a:cubicBezTo>
                        <a:pt x="4" y="0"/>
                        <a:pt x="5" y="1"/>
                        <a:pt x="6" y="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544" name="Freeform 132"/>
                <p:cNvSpPr>
                  <a:spLocks/>
                </p:cNvSpPr>
                <p:nvPr/>
              </p:nvSpPr>
              <p:spPr bwMode="auto">
                <a:xfrm>
                  <a:off x="881" y="3589"/>
                  <a:ext cx="46" cy="42"/>
                </a:xfrm>
                <a:custGeom>
                  <a:avLst/>
                  <a:gdLst>
                    <a:gd name="T0" fmla="*/ 1 w 56"/>
                    <a:gd name="T1" fmla="*/ 45 h 50"/>
                    <a:gd name="T2" fmla="*/ 5 w 56"/>
                    <a:gd name="T3" fmla="*/ 34 h 50"/>
                    <a:gd name="T4" fmla="*/ 20 w 56"/>
                    <a:gd name="T5" fmla="*/ 5 h 50"/>
                    <a:gd name="T6" fmla="*/ 23 w 56"/>
                    <a:gd name="T7" fmla="*/ 0 h 50"/>
                    <a:gd name="T8" fmla="*/ 32 w 56"/>
                    <a:gd name="T9" fmla="*/ 7 h 50"/>
                    <a:gd name="T10" fmla="*/ 33 w 56"/>
                    <a:gd name="T11" fmla="*/ 8 h 50"/>
                    <a:gd name="T12" fmla="*/ 48 w 56"/>
                    <a:gd name="T13" fmla="*/ 25 h 50"/>
                    <a:gd name="T14" fmla="*/ 56 w 56"/>
                    <a:gd name="T15" fmla="*/ 31 h 50"/>
                    <a:gd name="T16" fmla="*/ 46 w 56"/>
                    <a:gd name="T17" fmla="*/ 34 h 50"/>
                    <a:gd name="T18" fmla="*/ 28 w 56"/>
                    <a:gd name="T19" fmla="*/ 39 h 50"/>
                    <a:gd name="T20" fmla="*/ 24 w 56"/>
                    <a:gd name="T21" fmla="*/ 42 h 50"/>
                    <a:gd name="T22" fmla="*/ 1 w 56"/>
                    <a:gd name="T23" fmla="*/ 50 h 50"/>
                    <a:gd name="T24" fmla="*/ 1 w 56"/>
                    <a:gd name="T25" fmla="*/ 45 h 5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</a:cxnLst>
                  <a:rect l="0" t="0" r="r" b="b"/>
                  <a:pathLst>
                    <a:path w="56" h="50">
                      <a:moveTo>
                        <a:pt x="1" y="45"/>
                      </a:moveTo>
                      <a:cubicBezTo>
                        <a:pt x="2" y="42"/>
                        <a:pt x="4" y="38"/>
                        <a:pt x="5" y="34"/>
                      </a:cubicBezTo>
                      <a:cubicBezTo>
                        <a:pt x="11" y="25"/>
                        <a:pt x="16" y="15"/>
                        <a:pt x="20" y="5"/>
                      </a:cubicBezTo>
                      <a:cubicBezTo>
                        <a:pt x="21" y="3"/>
                        <a:pt x="22" y="1"/>
                        <a:pt x="23" y="0"/>
                      </a:cubicBezTo>
                      <a:cubicBezTo>
                        <a:pt x="26" y="2"/>
                        <a:pt x="29" y="5"/>
                        <a:pt x="32" y="7"/>
                      </a:cubicBezTo>
                      <a:cubicBezTo>
                        <a:pt x="33" y="8"/>
                        <a:pt x="33" y="8"/>
                        <a:pt x="33" y="8"/>
                      </a:cubicBezTo>
                      <a:cubicBezTo>
                        <a:pt x="37" y="15"/>
                        <a:pt x="44" y="19"/>
                        <a:pt x="48" y="25"/>
                      </a:cubicBezTo>
                      <a:cubicBezTo>
                        <a:pt x="50" y="27"/>
                        <a:pt x="53" y="29"/>
                        <a:pt x="56" y="31"/>
                      </a:cubicBezTo>
                      <a:cubicBezTo>
                        <a:pt x="52" y="32"/>
                        <a:pt x="49" y="33"/>
                        <a:pt x="46" y="34"/>
                      </a:cubicBezTo>
                      <a:cubicBezTo>
                        <a:pt x="40" y="36"/>
                        <a:pt x="34" y="38"/>
                        <a:pt x="28" y="39"/>
                      </a:cubicBezTo>
                      <a:cubicBezTo>
                        <a:pt x="27" y="40"/>
                        <a:pt x="25" y="41"/>
                        <a:pt x="24" y="42"/>
                      </a:cubicBezTo>
                      <a:cubicBezTo>
                        <a:pt x="19" y="44"/>
                        <a:pt x="7" y="49"/>
                        <a:pt x="1" y="50"/>
                      </a:cubicBezTo>
                      <a:cubicBezTo>
                        <a:pt x="0" y="48"/>
                        <a:pt x="0" y="47"/>
                        <a:pt x="1" y="45"/>
                      </a:cubicBezTo>
                      <a:close/>
                    </a:path>
                  </a:pathLst>
                </a:custGeom>
                <a:solidFill>
                  <a:schemeClr val="accent1">
                    <a:lumMod val="60000"/>
                    <a:lumOff val="40000"/>
                  </a:schemeClr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545" name="Freeform 133"/>
                <p:cNvSpPr>
                  <a:spLocks/>
                </p:cNvSpPr>
                <p:nvPr/>
              </p:nvSpPr>
              <p:spPr bwMode="auto">
                <a:xfrm>
                  <a:off x="880" y="3722"/>
                  <a:ext cx="9" cy="9"/>
                </a:xfrm>
                <a:custGeom>
                  <a:avLst/>
                  <a:gdLst>
                    <a:gd name="T0" fmla="*/ 1 w 11"/>
                    <a:gd name="T1" fmla="*/ 7 h 10"/>
                    <a:gd name="T2" fmla="*/ 1 w 11"/>
                    <a:gd name="T3" fmla="*/ 3 h 10"/>
                    <a:gd name="T4" fmla="*/ 5 w 11"/>
                    <a:gd name="T5" fmla="*/ 0 h 10"/>
                    <a:gd name="T6" fmla="*/ 11 w 11"/>
                    <a:gd name="T7" fmla="*/ 7 h 10"/>
                    <a:gd name="T8" fmla="*/ 9 w 11"/>
                    <a:gd name="T9" fmla="*/ 9 h 10"/>
                    <a:gd name="T10" fmla="*/ 1 w 11"/>
                    <a:gd name="T11" fmla="*/ 7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11" h="10">
                      <a:moveTo>
                        <a:pt x="1" y="7"/>
                      </a:moveTo>
                      <a:cubicBezTo>
                        <a:pt x="0" y="6"/>
                        <a:pt x="0" y="4"/>
                        <a:pt x="1" y="3"/>
                      </a:cubicBezTo>
                      <a:cubicBezTo>
                        <a:pt x="2" y="1"/>
                        <a:pt x="4" y="0"/>
                        <a:pt x="5" y="0"/>
                      </a:cubicBezTo>
                      <a:cubicBezTo>
                        <a:pt x="8" y="0"/>
                        <a:pt x="11" y="4"/>
                        <a:pt x="11" y="7"/>
                      </a:cubicBezTo>
                      <a:cubicBezTo>
                        <a:pt x="11" y="8"/>
                        <a:pt x="10" y="9"/>
                        <a:pt x="9" y="9"/>
                      </a:cubicBezTo>
                      <a:cubicBezTo>
                        <a:pt x="6" y="10"/>
                        <a:pt x="3" y="9"/>
                        <a:pt x="1" y="7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546" name="Freeform 134"/>
                <p:cNvSpPr>
                  <a:spLocks noEditPoints="1"/>
                </p:cNvSpPr>
                <p:nvPr/>
              </p:nvSpPr>
              <p:spPr bwMode="auto">
                <a:xfrm>
                  <a:off x="878" y="3719"/>
                  <a:ext cx="15" cy="15"/>
                </a:xfrm>
                <a:custGeom>
                  <a:avLst/>
                  <a:gdLst>
                    <a:gd name="T0" fmla="*/ 0 w 19"/>
                    <a:gd name="T1" fmla="*/ 10 h 18"/>
                    <a:gd name="T2" fmla="*/ 9 w 19"/>
                    <a:gd name="T3" fmla="*/ 0 h 18"/>
                    <a:gd name="T4" fmla="*/ 19 w 19"/>
                    <a:gd name="T5" fmla="*/ 9 h 18"/>
                    <a:gd name="T6" fmla="*/ 9 w 19"/>
                    <a:gd name="T7" fmla="*/ 18 h 18"/>
                    <a:gd name="T8" fmla="*/ 0 w 19"/>
                    <a:gd name="T9" fmla="*/ 10 h 18"/>
                    <a:gd name="T10" fmla="*/ 4 w 19"/>
                    <a:gd name="T11" fmla="*/ 7 h 18"/>
                    <a:gd name="T12" fmla="*/ 4 w 19"/>
                    <a:gd name="T13" fmla="*/ 11 h 18"/>
                    <a:gd name="T14" fmla="*/ 12 w 19"/>
                    <a:gd name="T15" fmla="*/ 13 h 18"/>
                    <a:gd name="T16" fmla="*/ 14 w 19"/>
                    <a:gd name="T17" fmla="*/ 11 h 18"/>
                    <a:gd name="T18" fmla="*/ 8 w 19"/>
                    <a:gd name="T19" fmla="*/ 4 h 18"/>
                    <a:gd name="T20" fmla="*/ 4 w 19"/>
                    <a:gd name="T21" fmla="*/ 7 h 1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</a:cxnLst>
                  <a:rect l="0" t="0" r="r" b="b"/>
                  <a:pathLst>
                    <a:path w="19" h="18">
                      <a:moveTo>
                        <a:pt x="0" y="10"/>
                      </a:moveTo>
                      <a:cubicBezTo>
                        <a:pt x="0" y="5"/>
                        <a:pt x="5" y="0"/>
                        <a:pt x="9" y="0"/>
                      </a:cubicBezTo>
                      <a:cubicBezTo>
                        <a:pt x="14" y="0"/>
                        <a:pt x="19" y="5"/>
                        <a:pt x="19" y="9"/>
                      </a:cubicBezTo>
                      <a:cubicBezTo>
                        <a:pt x="18" y="15"/>
                        <a:pt x="14" y="18"/>
                        <a:pt x="9" y="18"/>
                      </a:cubicBezTo>
                      <a:cubicBezTo>
                        <a:pt x="4" y="18"/>
                        <a:pt x="0" y="14"/>
                        <a:pt x="0" y="10"/>
                      </a:cubicBezTo>
                      <a:close/>
                      <a:moveTo>
                        <a:pt x="4" y="7"/>
                      </a:moveTo>
                      <a:cubicBezTo>
                        <a:pt x="3" y="8"/>
                        <a:pt x="3" y="10"/>
                        <a:pt x="4" y="11"/>
                      </a:cubicBezTo>
                      <a:cubicBezTo>
                        <a:pt x="6" y="13"/>
                        <a:pt x="9" y="14"/>
                        <a:pt x="12" y="13"/>
                      </a:cubicBezTo>
                      <a:cubicBezTo>
                        <a:pt x="13" y="13"/>
                        <a:pt x="14" y="12"/>
                        <a:pt x="14" y="11"/>
                      </a:cubicBezTo>
                      <a:cubicBezTo>
                        <a:pt x="14" y="8"/>
                        <a:pt x="11" y="4"/>
                        <a:pt x="8" y="4"/>
                      </a:cubicBezTo>
                      <a:cubicBezTo>
                        <a:pt x="7" y="4"/>
                        <a:pt x="5" y="5"/>
                        <a:pt x="4" y="7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547" name="Freeform 135"/>
                <p:cNvSpPr>
                  <a:spLocks/>
                </p:cNvSpPr>
                <p:nvPr/>
              </p:nvSpPr>
              <p:spPr bwMode="auto">
                <a:xfrm>
                  <a:off x="839" y="3618"/>
                  <a:ext cx="39" cy="40"/>
                </a:xfrm>
                <a:custGeom>
                  <a:avLst/>
                  <a:gdLst>
                    <a:gd name="T0" fmla="*/ 5 w 47"/>
                    <a:gd name="T1" fmla="*/ 17 h 49"/>
                    <a:gd name="T2" fmla="*/ 7 w 47"/>
                    <a:gd name="T3" fmla="*/ 0 h 49"/>
                    <a:gd name="T4" fmla="*/ 18 w 47"/>
                    <a:gd name="T5" fmla="*/ 5 h 49"/>
                    <a:gd name="T6" fmla="*/ 36 w 47"/>
                    <a:gd name="T7" fmla="*/ 13 h 49"/>
                    <a:gd name="T8" fmla="*/ 47 w 47"/>
                    <a:gd name="T9" fmla="*/ 18 h 49"/>
                    <a:gd name="T10" fmla="*/ 44 w 47"/>
                    <a:gd name="T11" fmla="*/ 21 h 49"/>
                    <a:gd name="T12" fmla="*/ 39 w 47"/>
                    <a:gd name="T13" fmla="*/ 24 h 49"/>
                    <a:gd name="T14" fmla="*/ 20 w 47"/>
                    <a:gd name="T15" fmla="*/ 35 h 49"/>
                    <a:gd name="T16" fmla="*/ 0 w 47"/>
                    <a:gd name="T17" fmla="*/ 49 h 49"/>
                    <a:gd name="T18" fmla="*/ 2 w 47"/>
                    <a:gd name="T19" fmla="*/ 33 h 49"/>
                    <a:gd name="T20" fmla="*/ 5 w 47"/>
                    <a:gd name="T21" fmla="*/ 17 h 4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</a:cxnLst>
                  <a:rect l="0" t="0" r="r" b="b"/>
                  <a:pathLst>
                    <a:path w="47" h="49">
                      <a:moveTo>
                        <a:pt x="5" y="17"/>
                      </a:moveTo>
                      <a:cubicBezTo>
                        <a:pt x="5" y="12"/>
                        <a:pt x="6" y="6"/>
                        <a:pt x="7" y="0"/>
                      </a:cubicBezTo>
                      <a:cubicBezTo>
                        <a:pt x="11" y="2"/>
                        <a:pt x="15" y="3"/>
                        <a:pt x="18" y="5"/>
                      </a:cubicBezTo>
                      <a:cubicBezTo>
                        <a:pt x="24" y="9"/>
                        <a:pt x="31" y="11"/>
                        <a:pt x="36" y="13"/>
                      </a:cubicBezTo>
                      <a:cubicBezTo>
                        <a:pt x="40" y="15"/>
                        <a:pt x="43" y="16"/>
                        <a:pt x="47" y="18"/>
                      </a:cubicBezTo>
                      <a:cubicBezTo>
                        <a:pt x="46" y="19"/>
                        <a:pt x="45" y="20"/>
                        <a:pt x="44" y="21"/>
                      </a:cubicBezTo>
                      <a:cubicBezTo>
                        <a:pt x="43" y="22"/>
                        <a:pt x="41" y="23"/>
                        <a:pt x="39" y="24"/>
                      </a:cubicBezTo>
                      <a:cubicBezTo>
                        <a:pt x="33" y="27"/>
                        <a:pt x="27" y="31"/>
                        <a:pt x="20" y="35"/>
                      </a:cubicBezTo>
                      <a:cubicBezTo>
                        <a:pt x="14" y="40"/>
                        <a:pt x="7" y="45"/>
                        <a:pt x="0" y="49"/>
                      </a:cubicBezTo>
                      <a:cubicBezTo>
                        <a:pt x="0" y="44"/>
                        <a:pt x="2" y="38"/>
                        <a:pt x="2" y="33"/>
                      </a:cubicBezTo>
                      <a:cubicBezTo>
                        <a:pt x="3" y="28"/>
                        <a:pt x="4" y="22"/>
                        <a:pt x="5" y="17"/>
                      </a:cubicBezTo>
                      <a:close/>
                    </a:path>
                  </a:pathLst>
                </a:custGeom>
                <a:solidFill>
                  <a:schemeClr val="accent1">
                    <a:lumMod val="60000"/>
                    <a:lumOff val="40000"/>
                  </a:schemeClr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548" name="Freeform 136"/>
                <p:cNvSpPr>
                  <a:spLocks/>
                </p:cNvSpPr>
                <p:nvPr/>
              </p:nvSpPr>
              <p:spPr bwMode="auto">
                <a:xfrm>
                  <a:off x="786" y="3814"/>
                  <a:ext cx="27" cy="24"/>
                </a:xfrm>
                <a:custGeom>
                  <a:avLst/>
                  <a:gdLst>
                    <a:gd name="T0" fmla="*/ 23 w 33"/>
                    <a:gd name="T1" fmla="*/ 15 h 28"/>
                    <a:gd name="T2" fmla="*/ 33 w 33"/>
                    <a:gd name="T3" fmla="*/ 28 h 28"/>
                    <a:gd name="T4" fmla="*/ 16 w 33"/>
                    <a:gd name="T5" fmla="*/ 22 h 28"/>
                    <a:gd name="T6" fmla="*/ 0 w 33"/>
                    <a:gd name="T7" fmla="*/ 16 h 28"/>
                    <a:gd name="T8" fmla="*/ 14 w 33"/>
                    <a:gd name="T9" fmla="*/ 0 h 28"/>
                    <a:gd name="T10" fmla="*/ 23 w 33"/>
                    <a:gd name="T11" fmla="*/ 15 h 2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33" h="28">
                      <a:moveTo>
                        <a:pt x="23" y="15"/>
                      </a:moveTo>
                      <a:cubicBezTo>
                        <a:pt x="26" y="19"/>
                        <a:pt x="29" y="23"/>
                        <a:pt x="33" y="28"/>
                      </a:cubicBezTo>
                      <a:cubicBezTo>
                        <a:pt x="26" y="28"/>
                        <a:pt x="21" y="24"/>
                        <a:pt x="16" y="22"/>
                      </a:cubicBezTo>
                      <a:cubicBezTo>
                        <a:pt x="10" y="20"/>
                        <a:pt x="5" y="18"/>
                        <a:pt x="0" y="16"/>
                      </a:cubicBezTo>
                      <a:cubicBezTo>
                        <a:pt x="3" y="9"/>
                        <a:pt x="8" y="5"/>
                        <a:pt x="14" y="0"/>
                      </a:cubicBezTo>
                      <a:cubicBezTo>
                        <a:pt x="17" y="5"/>
                        <a:pt x="19" y="10"/>
                        <a:pt x="23" y="15"/>
                      </a:cubicBezTo>
                      <a:close/>
                    </a:path>
                  </a:pathLst>
                </a:custGeom>
                <a:solidFill>
                  <a:schemeClr val="accent1">
                    <a:lumMod val="60000"/>
                    <a:lumOff val="40000"/>
                  </a:schemeClr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549" name="Freeform 137"/>
                <p:cNvSpPr>
                  <a:spLocks/>
                </p:cNvSpPr>
                <p:nvPr/>
              </p:nvSpPr>
              <p:spPr bwMode="auto">
                <a:xfrm>
                  <a:off x="786" y="3662"/>
                  <a:ext cx="45" cy="45"/>
                </a:xfrm>
                <a:custGeom>
                  <a:avLst/>
                  <a:gdLst>
                    <a:gd name="T0" fmla="*/ 33 w 55"/>
                    <a:gd name="T1" fmla="*/ 4 h 55"/>
                    <a:gd name="T2" fmla="*/ 55 w 55"/>
                    <a:gd name="T3" fmla="*/ 6 h 55"/>
                    <a:gd name="T4" fmla="*/ 46 w 55"/>
                    <a:gd name="T5" fmla="*/ 18 h 55"/>
                    <a:gd name="T6" fmla="*/ 32 w 55"/>
                    <a:gd name="T7" fmla="*/ 38 h 55"/>
                    <a:gd name="T8" fmla="*/ 26 w 55"/>
                    <a:gd name="T9" fmla="*/ 50 h 55"/>
                    <a:gd name="T10" fmla="*/ 22 w 55"/>
                    <a:gd name="T11" fmla="*/ 55 h 55"/>
                    <a:gd name="T12" fmla="*/ 20 w 55"/>
                    <a:gd name="T13" fmla="*/ 50 h 55"/>
                    <a:gd name="T14" fmla="*/ 15 w 55"/>
                    <a:gd name="T15" fmla="*/ 39 h 55"/>
                    <a:gd name="T16" fmla="*/ 13 w 55"/>
                    <a:gd name="T17" fmla="*/ 34 h 55"/>
                    <a:gd name="T18" fmla="*/ 10 w 55"/>
                    <a:gd name="T19" fmla="*/ 25 h 55"/>
                    <a:gd name="T20" fmla="*/ 7 w 55"/>
                    <a:gd name="T21" fmla="*/ 17 h 55"/>
                    <a:gd name="T22" fmla="*/ 2 w 55"/>
                    <a:gd name="T23" fmla="*/ 8 h 55"/>
                    <a:gd name="T24" fmla="*/ 1 w 55"/>
                    <a:gd name="T25" fmla="*/ 1 h 55"/>
                    <a:gd name="T26" fmla="*/ 21 w 55"/>
                    <a:gd name="T27" fmla="*/ 2 h 55"/>
                    <a:gd name="T28" fmla="*/ 33 w 55"/>
                    <a:gd name="T29" fmla="*/ 4 h 5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</a:cxnLst>
                  <a:rect l="0" t="0" r="r" b="b"/>
                  <a:pathLst>
                    <a:path w="55" h="55">
                      <a:moveTo>
                        <a:pt x="33" y="4"/>
                      </a:moveTo>
                      <a:cubicBezTo>
                        <a:pt x="40" y="3"/>
                        <a:pt x="47" y="4"/>
                        <a:pt x="55" y="6"/>
                      </a:cubicBezTo>
                      <a:cubicBezTo>
                        <a:pt x="52" y="10"/>
                        <a:pt x="49" y="14"/>
                        <a:pt x="46" y="18"/>
                      </a:cubicBezTo>
                      <a:cubicBezTo>
                        <a:pt x="41" y="25"/>
                        <a:pt x="36" y="31"/>
                        <a:pt x="32" y="38"/>
                      </a:cubicBezTo>
                      <a:cubicBezTo>
                        <a:pt x="30" y="42"/>
                        <a:pt x="27" y="46"/>
                        <a:pt x="26" y="50"/>
                      </a:cubicBezTo>
                      <a:cubicBezTo>
                        <a:pt x="25" y="52"/>
                        <a:pt x="25" y="54"/>
                        <a:pt x="22" y="55"/>
                      </a:cubicBezTo>
                      <a:cubicBezTo>
                        <a:pt x="21" y="53"/>
                        <a:pt x="21" y="52"/>
                        <a:pt x="20" y="50"/>
                      </a:cubicBezTo>
                      <a:cubicBezTo>
                        <a:pt x="19" y="46"/>
                        <a:pt x="18" y="42"/>
                        <a:pt x="15" y="39"/>
                      </a:cubicBezTo>
                      <a:cubicBezTo>
                        <a:pt x="14" y="38"/>
                        <a:pt x="14" y="36"/>
                        <a:pt x="13" y="34"/>
                      </a:cubicBezTo>
                      <a:cubicBezTo>
                        <a:pt x="12" y="31"/>
                        <a:pt x="11" y="28"/>
                        <a:pt x="10" y="25"/>
                      </a:cubicBezTo>
                      <a:cubicBezTo>
                        <a:pt x="9" y="22"/>
                        <a:pt x="8" y="19"/>
                        <a:pt x="7" y="17"/>
                      </a:cubicBezTo>
                      <a:cubicBezTo>
                        <a:pt x="5" y="14"/>
                        <a:pt x="4" y="11"/>
                        <a:pt x="2" y="8"/>
                      </a:cubicBezTo>
                      <a:cubicBezTo>
                        <a:pt x="1" y="6"/>
                        <a:pt x="0" y="4"/>
                        <a:pt x="1" y="1"/>
                      </a:cubicBezTo>
                      <a:cubicBezTo>
                        <a:pt x="8" y="0"/>
                        <a:pt x="15" y="0"/>
                        <a:pt x="21" y="2"/>
                      </a:cubicBezTo>
                      <a:cubicBezTo>
                        <a:pt x="25" y="4"/>
                        <a:pt x="29" y="4"/>
                        <a:pt x="33" y="4"/>
                      </a:cubicBezTo>
                      <a:close/>
                    </a:path>
                  </a:pathLst>
                </a:custGeom>
                <a:solidFill>
                  <a:schemeClr val="accent1">
                    <a:lumMod val="60000"/>
                    <a:lumOff val="40000"/>
                  </a:schemeClr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550" name="Freeform 138"/>
                <p:cNvSpPr>
                  <a:spLocks/>
                </p:cNvSpPr>
                <p:nvPr/>
              </p:nvSpPr>
              <p:spPr bwMode="auto">
                <a:xfrm>
                  <a:off x="766" y="3775"/>
                  <a:ext cx="28" cy="30"/>
                </a:xfrm>
                <a:custGeom>
                  <a:avLst/>
                  <a:gdLst>
                    <a:gd name="T0" fmla="*/ 18 w 34"/>
                    <a:gd name="T1" fmla="*/ 7 h 37"/>
                    <a:gd name="T2" fmla="*/ 28 w 34"/>
                    <a:gd name="T3" fmla="*/ 0 h 37"/>
                    <a:gd name="T4" fmla="*/ 34 w 34"/>
                    <a:gd name="T5" fmla="*/ 37 h 37"/>
                    <a:gd name="T6" fmla="*/ 16 w 34"/>
                    <a:gd name="T7" fmla="*/ 29 h 37"/>
                    <a:gd name="T8" fmla="*/ 0 w 34"/>
                    <a:gd name="T9" fmla="*/ 21 h 37"/>
                    <a:gd name="T10" fmla="*/ 9 w 34"/>
                    <a:gd name="T11" fmla="*/ 14 h 37"/>
                    <a:gd name="T12" fmla="*/ 18 w 34"/>
                    <a:gd name="T13" fmla="*/ 7 h 3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34" h="37">
                      <a:moveTo>
                        <a:pt x="18" y="7"/>
                      </a:moveTo>
                      <a:cubicBezTo>
                        <a:pt x="21" y="5"/>
                        <a:pt x="24" y="3"/>
                        <a:pt x="28" y="0"/>
                      </a:cubicBezTo>
                      <a:cubicBezTo>
                        <a:pt x="29" y="12"/>
                        <a:pt x="30" y="24"/>
                        <a:pt x="34" y="37"/>
                      </a:cubicBezTo>
                      <a:cubicBezTo>
                        <a:pt x="27" y="34"/>
                        <a:pt x="21" y="31"/>
                        <a:pt x="16" y="29"/>
                      </a:cubicBezTo>
                      <a:cubicBezTo>
                        <a:pt x="11" y="26"/>
                        <a:pt x="5" y="24"/>
                        <a:pt x="0" y="21"/>
                      </a:cubicBezTo>
                      <a:cubicBezTo>
                        <a:pt x="2" y="18"/>
                        <a:pt x="6" y="17"/>
                        <a:pt x="9" y="14"/>
                      </a:cubicBezTo>
                      <a:cubicBezTo>
                        <a:pt x="12" y="12"/>
                        <a:pt x="15" y="9"/>
                        <a:pt x="18" y="7"/>
                      </a:cubicBezTo>
                      <a:close/>
                    </a:path>
                  </a:pathLst>
                </a:custGeom>
                <a:solidFill>
                  <a:schemeClr val="accent1">
                    <a:lumMod val="60000"/>
                    <a:lumOff val="40000"/>
                  </a:schemeClr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551" name="Freeform 139"/>
                <p:cNvSpPr>
                  <a:spLocks/>
                </p:cNvSpPr>
                <p:nvPr/>
              </p:nvSpPr>
              <p:spPr bwMode="auto">
                <a:xfrm>
                  <a:off x="762" y="3716"/>
                  <a:ext cx="39" cy="45"/>
                </a:xfrm>
                <a:custGeom>
                  <a:avLst/>
                  <a:gdLst>
                    <a:gd name="T0" fmla="*/ 3 w 47"/>
                    <a:gd name="T1" fmla="*/ 7 h 55"/>
                    <a:gd name="T2" fmla="*/ 36 w 47"/>
                    <a:gd name="T3" fmla="*/ 1 h 55"/>
                    <a:gd name="T4" fmla="*/ 44 w 47"/>
                    <a:gd name="T5" fmla="*/ 0 h 55"/>
                    <a:gd name="T6" fmla="*/ 46 w 47"/>
                    <a:gd name="T7" fmla="*/ 3 h 55"/>
                    <a:gd name="T8" fmla="*/ 46 w 47"/>
                    <a:gd name="T9" fmla="*/ 5 h 55"/>
                    <a:gd name="T10" fmla="*/ 38 w 47"/>
                    <a:gd name="T11" fmla="*/ 25 h 55"/>
                    <a:gd name="T12" fmla="*/ 37 w 47"/>
                    <a:gd name="T13" fmla="*/ 29 h 55"/>
                    <a:gd name="T14" fmla="*/ 35 w 47"/>
                    <a:gd name="T15" fmla="*/ 38 h 55"/>
                    <a:gd name="T16" fmla="*/ 33 w 47"/>
                    <a:gd name="T17" fmla="*/ 55 h 55"/>
                    <a:gd name="T18" fmla="*/ 31 w 47"/>
                    <a:gd name="T19" fmla="*/ 55 h 55"/>
                    <a:gd name="T20" fmla="*/ 24 w 47"/>
                    <a:gd name="T21" fmla="*/ 45 h 55"/>
                    <a:gd name="T22" fmla="*/ 7 w 47"/>
                    <a:gd name="T23" fmla="*/ 20 h 55"/>
                    <a:gd name="T24" fmla="*/ 0 w 47"/>
                    <a:gd name="T25" fmla="*/ 11 h 55"/>
                    <a:gd name="T26" fmla="*/ 0 w 47"/>
                    <a:gd name="T27" fmla="*/ 8 h 55"/>
                    <a:gd name="T28" fmla="*/ 3 w 47"/>
                    <a:gd name="T29" fmla="*/ 7 h 5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</a:cxnLst>
                  <a:rect l="0" t="0" r="r" b="b"/>
                  <a:pathLst>
                    <a:path w="47" h="55">
                      <a:moveTo>
                        <a:pt x="3" y="7"/>
                      </a:moveTo>
                      <a:cubicBezTo>
                        <a:pt x="14" y="5"/>
                        <a:pt x="25" y="3"/>
                        <a:pt x="36" y="1"/>
                      </a:cubicBezTo>
                      <a:cubicBezTo>
                        <a:pt x="38" y="1"/>
                        <a:pt x="41" y="0"/>
                        <a:pt x="44" y="0"/>
                      </a:cubicBezTo>
                      <a:cubicBezTo>
                        <a:pt x="46" y="0"/>
                        <a:pt x="47" y="1"/>
                        <a:pt x="46" y="3"/>
                      </a:cubicBezTo>
                      <a:cubicBezTo>
                        <a:pt x="46" y="4"/>
                        <a:pt x="46" y="4"/>
                        <a:pt x="46" y="5"/>
                      </a:cubicBezTo>
                      <a:cubicBezTo>
                        <a:pt x="42" y="11"/>
                        <a:pt x="40" y="18"/>
                        <a:pt x="38" y="25"/>
                      </a:cubicBezTo>
                      <a:cubicBezTo>
                        <a:pt x="38" y="26"/>
                        <a:pt x="38" y="28"/>
                        <a:pt x="37" y="29"/>
                      </a:cubicBezTo>
                      <a:cubicBezTo>
                        <a:pt x="36" y="32"/>
                        <a:pt x="36" y="35"/>
                        <a:pt x="35" y="38"/>
                      </a:cubicBezTo>
                      <a:cubicBezTo>
                        <a:pt x="35" y="44"/>
                        <a:pt x="34" y="49"/>
                        <a:pt x="33" y="55"/>
                      </a:cubicBezTo>
                      <a:cubicBezTo>
                        <a:pt x="32" y="55"/>
                        <a:pt x="32" y="55"/>
                        <a:pt x="31" y="55"/>
                      </a:cubicBezTo>
                      <a:cubicBezTo>
                        <a:pt x="29" y="52"/>
                        <a:pt x="26" y="48"/>
                        <a:pt x="24" y="45"/>
                      </a:cubicBezTo>
                      <a:cubicBezTo>
                        <a:pt x="19" y="36"/>
                        <a:pt x="14" y="28"/>
                        <a:pt x="7" y="20"/>
                      </a:cubicBezTo>
                      <a:cubicBezTo>
                        <a:pt x="4" y="17"/>
                        <a:pt x="2" y="14"/>
                        <a:pt x="0" y="11"/>
                      </a:cubicBezTo>
                      <a:cubicBezTo>
                        <a:pt x="0" y="10"/>
                        <a:pt x="0" y="9"/>
                        <a:pt x="0" y="8"/>
                      </a:cubicBezTo>
                      <a:cubicBezTo>
                        <a:pt x="1" y="7"/>
                        <a:pt x="2" y="7"/>
                        <a:pt x="3" y="7"/>
                      </a:cubicBezTo>
                      <a:close/>
                    </a:path>
                  </a:pathLst>
                </a:custGeom>
                <a:solidFill>
                  <a:schemeClr val="accent1">
                    <a:lumMod val="60000"/>
                    <a:lumOff val="40000"/>
                  </a:schemeClr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552" name="Freeform 140"/>
                <p:cNvSpPr>
                  <a:spLocks noEditPoints="1"/>
                </p:cNvSpPr>
                <p:nvPr/>
              </p:nvSpPr>
              <p:spPr bwMode="auto">
                <a:xfrm>
                  <a:off x="716" y="3208"/>
                  <a:ext cx="1984" cy="720"/>
                </a:xfrm>
                <a:custGeom>
                  <a:avLst/>
                  <a:gdLst>
                    <a:gd name="T0" fmla="*/ 2058 w 2394"/>
                    <a:gd name="T1" fmla="*/ 389 h 867"/>
                    <a:gd name="T2" fmla="*/ 2158 w 2394"/>
                    <a:gd name="T3" fmla="*/ 346 h 867"/>
                    <a:gd name="T4" fmla="*/ 2116 w 2394"/>
                    <a:gd name="T5" fmla="*/ 268 h 867"/>
                    <a:gd name="T6" fmla="*/ 2039 w 2394"/>
                    <a:gd name="T7" fmla="*/ 211 h 867"/>
                    <a:gd name="T8" fmla="*/ 1924 w 2394"/>
                    <a:gd name="T9" fmla="*/ 210 h 867"/>
                    <a:gd name="T10" fmla="*/ 1830 w 2394"/>
                    <a:gd name="T11" fmla="*/ 273 h 867"/>
                    <a:gd name="T12" fmla="*/ 1849 w 2394"/>
                    <a:gd name="T13" fmla="*/ 360 h 867"/>
                    <a:gd name="T14" fmla="*/ 1854 w 2394"/>
                    <a:gd name="T15" fmla="*/ 374 h 867"/>
                    <a:gd name="T16" fmla="*/ 1943 w 2394"/>
                    <a:gd name="T17" fmla="*/ 389 h 867"/>
                    <a:gd name="T18" fmla="*/ 528 w 2394"/>
                    <a:gd name="T19" fmla="*/ 600 h 867"/>
                    <a:gd name="T20" fmla="*/ 465 w 2394"/>
                    <a:gd name="T21" fmla="*/ 549 h 867"/>
                    <a:gd name="T22" fmla="*/ 409 w 2394"/>
                    <a:gd name="T23" fmla="*/ 498 h 867"/>
                    <a:gd name="T24" fmla="*/ 315 w 2394"/>
                    <a:gd name="T25" fmla="*/ 439 h 867"/>
                    <a:gd name="T26" fmla="*/ 206 w 2394"/>
                    <a:gd name="T27" fmla="*/ 477 h 867"/>
                    <a:gd name="T28" fmla="*/ 138 w 2394"/>
                    <a:gd name="T29" fmla="*/ 544 h 867"/>
                    <a:gd name="T30" fmla="*/ 81 w 2394"/>
                    <a:gd name="T31" fmla="*/ 608 h 867"/>
                    <a:gd name="T32" fmla="*/ 47 w 2394"/>
                    <a:gd name="T33" fmla="*/ 703 h 867"/>
                    <a:gd name="T34" fmla="*/ 40 w 2394"/>
                    <a:gd name="T35" fmla="*/ 724 h 867"/>
                    <a:gd name="T36" fmla="*/ 2392 w 2394"/>
                    <a:gd name="T37" fmla="*/ 138 h 867"/>
                    <a:gd name="T38" fmla="*/ 2393 w 2394"/>
                    <a:gd name="T39" fmla="*/ 541 h 867"/>
                    <a:gd name="T40" fmla="*/ 2341 w 2394"/>
                    <a:gd name="T41" fmla="*/ 850 h 867"/>
                    <a:gd name="T42" fmla="*/ 2173 w 2394"/>
                    <a:gd name="T43" fmla="*/ 832 h 867"/>
                    <a:gd name="T44" fmla="*/ 1909 w 2394"/>
                    <a:gd name="T45" fmla="*/ 849 h 867"/>
                    <a:gd name="T46" fmla="*/ 1687 w 2394"/>
                    <a:gd name="T47" fmla="*/ 857 h 867"/>
                    <a:gd name="T48" fmla="*/ 1745 w 2394"/>
                    <a:gd name="T49" fmla="*/ 723 h 867"/>
                    <a:gd name="T50" fmla="*/ 1793 w 2394"/>
                    <a:gd name="T51" fmla="*/ 590 h 867"/>
                    <a:gd name="T52" fmla="*/ 1837 w 2394"/>
                    <a:gd name="T53" fmla="*/ 519 h 867"/>
                    <a:gd name="T54" fmla="*/ 1763 w 2394"/>
                    <a:gd name="T55" fmla="*/ 434 h 867"/>
                    <a:gd name="T56" fmla="*/ 1688 w 2394"/>
                    <a:gd name="T57" fmla="*/ 351 h 867"/>
                    <a:gd name="T58" fmla="*/ 1564 w 2394"/>
                    <a:gd name="T59" fmla="*/ 351 h 867"/>
                    <a:gd name="T60" fmla="*/ 1469 w 2394"/>
                    <a:gd name="T61" fmla="*/ 448 h 867"/>
                    <a:gd name="T62" fmla="*/ 1457 w 2394"/>
                    <a:gd name="T63" fmla="*/ 600 h 867"/>
                    <a:gd name="T64" fmla="*/ 1531 w 2394"/>
                    <a:gd name="T65" fmla="*/ 699 h 867"/>
                    <a:gd name="T66" fmla="*/ 1596 w 2394"/>
                    <a:gd name="T67" fmla="*/ 785 h 867"/>
                    <a:gd name="T68" fmla="*/ 1407 w 2394"/>
                    <a:gd name="T69" fmla="*/ 841 h 867"/>
                    <a:gd name="T70" fmla="*/ 1290 w 2394"/>
                    <a:gd name="T71" fmla="*/ 778 h 867"/>
                    <a:gd name="T72" fmla="*/ 1286 w 2394"/>
                    <a:gd name="T73" fmla="*/ 618 h 867"/>
                    <a:gd name="T74" fmla="*/ 1365 w 2394"/>
                    <a:gd name="T75" fmla="*/ 612 h 867"/>
                    <a:gd name="T76" fmla="*/ 1222 w 2394"/>
                    <a:gd name="T77" fmla="*/ 509 h 867"/>
                    <a:gd name="T78" fmla="*/ 1077 w 2394"/>
                    <a:gd name="T79" fmla="*/ 445 h 867"/>
                    <a:gd name="T80" fmla="*/ 989 w 2394"/>
                    <a:gd name="T81" fmla="*/ 437 h 867"/>
                    <a:gd name="T82" fmla="*/ 855 w 2394"/>
                    <a:gd name="T83" fmla="*/ 577 h 867"/>
                    <a:gd name="T84" fmla="*/ 862 w 2394"/>
                    <a:gd name="T85" fmla="*/ 580 h 867"/>
                    <a:gd name="T86" fmla="*/ 891 w 2394"/>
                    <a:gd name="T87" fmla="*/ 771 h 867"/>
                    <a:gd name="T88" fmla="*/ 714 w 2394"/>
                    <a:gd name="T89" fmla="*/ 820 h 867"/>
                    <a:gd name="T90" fmla="*/ 682 w 2394"/>
                    <a:gd name="T91" fmla="*/ 708 h 867"/>
                    <a:gd name="T92" fmla="*/ 580 w 2394"/>
                    <a:gd name="T93" fmla="*/ 649 h 867"/>
                    <a:gd name="T94" fmla="*/ 650 w 2394"/>
                    <a:gd name="T95" fmla="*/ 238 h 867"/>
                    <a:gd name="T96" fmla="*/ 650 w 2394"/>
                    <a:gd name="T97" fmla="*/ 238 h 867"/>
                    <a:gd name="T98" fmla="*/ 667 w 2394"/>
                    <a:gd name="T99" fmla="*/ 236 h 867"/>
                    <a:gd name="T100" fmla="*/ 802 w 2394"/>
                    <a:gd name="T101" fmla="*/ 221 h 867"/>
                    <a:gd name="T102" fmla="*/ 898 w 2394"/>
                    <a:gd name="T103" fmla="*/ 255 h 867"/>
                    <a:gd name="T104" fmla="*/ 969 w 2394"/>
                    <a:gd name="T105" fmla="*/ 215 h 867"/>
                    <a:gd name="T106" fmla="*/ 1087 w 2394"/>
                    <a:gd name="T107" fmla="*/ 184 h 867"/>
                    <a:gd name="T108" fmla="*/ 1053 w 2394"/>
                    <a:gd name="T109" fmla="*/ 120 h 867"/>
                    <a:gd name="T110" fmla="*/ 970 w 2394"/>
                    <a:gd name="T111" fmla="*/ 59 h 867"/>
                    <a:gd name="T112" fmla="*/ 831 w 2394"/>
                    <a:gd name="T113" fmla="*/ 44 h 867"/>
                    <a:gd name="T114" fmla="*/ 713 w 2394"/>
                    <a:gd name="T115" fmla="*/ 83 h 867"/>
                    <a:gd name="T116" fmla="*/ 622 w 2394"/>
                    <a:gd name="T117" fmla="*/ 100 h 86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</a:cxnLst>
                  <a:rect l="0" t="0" r="r" b="b"/>
                  <a:pathLst>
                    <a:path w="2394" h="867">
                      <a:moveTo>
                        <a:pt x="2370" y="718"/>
                      </a:moveTo>
                      <a:cubicBezTo>
                        <a:pt x="2370" y="718"/>
                        <a:pt x="2370" y="719"/>
                        <a:pt x="2370" y="719"/>
                      </a:cubicBezTo>
                      <a:cubicBezTo>
                        <a:pt x="2371" y="719"/>
                        <a:pt x="2371" y="718"/>
                        <a:pt x="2372" y="718"/>
                      </a:cubicBezTo>
                      <a:cubicBezTo>
                        <a:pt x="2372" y="718"/>
                        <a:pt x="2371" y="717"/>
                        <a:pt x="2371" y="717"/>
                      </a:cubicBezTo>
                      <a:cubicBezTo>
                        <a:pt x="2371" y="717"/>
                        <a:pt x="2370" y="717"/>
                        <a:pt x="2370" y="718"/>
                      </a:cubicBezTo>
                      <a:close/>
                      <a:moveTo>
                        <a:pt x="2010" y="377"/>
                      </a:moveTo>
                      <a:cubicBezTo>
                        <a:pt x="2012" y="378"/>
                        <a:pt x="2014" y="380"/>
                        <a:pt x="2016" y="382"/>
                      </a:cubicBezTo>
                      <a:cubicBezTo>
                        <a:pt x="2024" y="389"/>
                        <a:pt x="2034" y="393"/>
                        <a:pt x="2045" y="391"/>
                      </a:cubicBezTo>
                      <a:cubicBezTo>
                        <a:pt x="2049" y="391"/>
                        <a:pt x="2052" y="391"/>
                        <a:pt x="2055" y="390"/>
                      </a:cubicBezTo>
                      <a:cubicBezTo>
                        <a:pt x="2056" y="390"/>
                        <a:pt x="2058" y="390"/>
                        <a:pt x="2058" y="389"/>
                      </a:cubicBezTo>
                      <a:cubicBezTo>
                        <a:pt x="2063" y="385"/>
                        <a:pt x="2068" y="382"/>
                        <a:pt x="2071" y="377"/>
                      </a:cubicBezTo>
                      <a:cubicBezTo>
                        <a:pt x="2073" y="373"/>
                        <a:pt x="2076" y="369"/>
                        <a:pt x="2079" y="364"/>
                      </a:cubicBezTo>
                      <a:cubicBezTo>
                        <a:pt x="2080" y="365"/>
                        <a:pt x="2081" y="365"/>
                        <a:pt x="2081" y="365"/>
                      </a:cubicBezTo>
                      <a:cubicBezTo>
                        <a:pt x="2084" y="374"/>
                        <a:pt x="2091" y="381"/>
                        <a:pt x="2099" y="386"/>
                      </a:cubicBezTo>
                      <a:cubicBezTo>
                        <a:pt x="2108" y="393"/>
                        <a:pt x="2107" y="393"/>
                        <a:pt x="2119" y="392"/>
                      </a:cubicBezTo>
                      <a:cubicBezTo>
                        <a:pt x="2125" y="392"/>
                        <a:pt x="2131" y="391"/>
                        <a:pt x="2136" y="387"/>
                      </a:cubicBezTo>
                      <a:cubicBezTo>
                        <a:pt x="2147" y="381"/>
                        <a:pt x="2152" y="371"/>
                        <a:pt x="2155" y="360"/>
                      </a:cubicBezTo>
                      <a:cubicBezTo>
                        <a:pt x="2156" y="357"/>
                        <a:pt x="2156" y="355"/>
                        <a:pt x="2155" y="352"/>
                      </a:cubicBezTo>
                      <a:cubicBezTo>
                        <a:pt x="2155" y="350"/>
                        <a:pt x="2154" y="349"/>
                        <a:pt x="2154" y="347"/>
                      </a:cubicBezTo>
                      <a:cubicBezTo>
                        <a:pt x="2156" y="347"/>
                        <a:pt x="2157" y="347"/>
                        <a:pt x="2158" y="346"/>
                      </a:cubicBezTo>
                      <a:cubicBezTo>
                        <a:pt x="2161" y="345"/>
                        <a:pt x="2164" y="345"/>
                        <a:pt x="2167" y="343"/>
                      </a:cubicBezTo>
                      <a:cubicBezTo>
                        <a:pt x="2172" y="340"/>
                        <a:pt x="2176" y="335"/>
                        <a:pt x="2180" y="330"/>
                      </a:cubicBezTo>
                      <a:cubicBezTo>
                        <a:pt x="2183" y="321"/>
                        <a:pt x="2184" y="313"/>
                        <a:pt x="2182" y="304"/>
                      </a:cubicBezTo>
                      <a:cubicBezTo>
                        <a:pt x="2181" y="300"/>
                        <a:pt x="2180" y="296"/>
                        <a:pt x="2178" y="292"/>
                      </a:cubicBezTo>
                      <a:cubicBezTo>
                        <a:pt x="2177" y="290"/>
                        <a:pt x="2175" y="288"/>
                        <a:pt x="2173" y="286"/>
                      </a:cubicBezTo>
                      <a:cubicBezTo>
                        <a:pt x="2170" y="284"/>
                        <a:pt x="2166" y="282"/>
                        <a:pt x="2163" y="280"/>
                      </a:cubicBezTo>
                      <a:cubicBezTo>
                        <a:pt x="2159" y="278"/>
                        <a:pt x="2155" y="278"/>
                        <a:pt x="2151" y="278"/>
                      </a:cubicBezTo>
                      <a:cubicBezTo>
                        <a:pt x="2146" y="279"/>
                        <a:pt x="2141" y="281"/>
                        <a:pt x="2137" y="283"/>
                      </a:cubicBezTo>
                      <a:cubicBezTo>
                        <a:pt x="2135" y="280"/>
                        <a:pt x="2134" y="277"/>
                        <a:pt x="2132" y="275"/>
                      </a:cubicBezTo>
                      <a:cubicBezTo>
                        <a:pt x="2128" y="270"/>
                        <a:pt x="2123" y="267"/>
                        <a:pt x="2116" y="268"/>
                      </a:cubicBezTo>
                      <a:cubicBezTo>
                        <a:pt x="2109" y="270"/>
                        <a:pt x="2103" y="272"/>
                        <a:pt x="2098" y="275"/>
                      </a:cubicBezTo>
                      <a:cubicBezTo>
                        <a:pt x="2097" y="276"/>
                        <a:pt x="2096" y="276"/>
                        <a:pt x="2094" y="277"/>
                      </a:cubicBezTo>
                      <a:cubicBezTo>
                        <a:pt x="2095" y="275"/>
                        <a:pt x="2095" y="274"/>
                        <a:pt x="2095" y="273"/>
                      </a:cubicBezTo>
                      <a:cubicBezTo>
                        <a:pt x="2097" y="267"/>
                        <a:pt x="2096" y="262"/>
                        <a:pt x="2094" y="256"/>
                      </a:cubicBezTo>
                      <a:cubicBezTo>
                        <a:pt x="2090" y="246"/>
                        <a:pt x="2083" y="240"/>
                        <a:pt x="2072" y="239"/>
                      </a:cubicBezTo>
                      <a:cubicBezTo>
                        <a:pt x="2069" y="239"/>
                        <a:pt x="2067" y="239"/>
                        <a:pt x="2064" y="238"/>
                      </a:cubicBezTo>
                      <a:cubicBezTo>
                        <a:pt x="2064" y="237"/>
                        <a:pt x="2064" y="235"/>
                        <a:pt x="2064" y="234"/>
                      </a:cubicBezTo>
                      <a:cubicBezTo>
                        <a:pt x="2064" y="224"/>
                        <a:pt x="2060" y="217"/>
                        <a:pt x="2051" y="213"/>
                      </a:cubicBezTo>
                      <a:cubicBezTo>
                        <a:pt x="2050" y="212"/>
                        <a:pt x="2049" y="212"/>
                        <a:pt x="2048" y="212"/>
                      </a:cubicBezTo>
                      <a:cubicBezTo>
                        <a:pt x="2045" y="210"/>
                        <a:pt x="2042" y="210"/>
                        <a:pt x="2039" y="211"/>
                      </a:cubicBezTo>
                      <a:cubicBezTo>
                        <a:pt x="2034" y="212"/>
                        <a:pt x="2029" y="214"/>
                        <a:pt x="2025" y="216"/>
                      </a:cubicBezTo>
                      <a:cubicBezTo>
                        <a:pt x="2023" y="217"/>
                        <a:pt x="2022" y="217"/>
                        <a:pt x="2020" y="218"/>
                      </a:cubicBezTo>
                      <a:cubicBezTo>
                        <a:pt x="2020" y="212"/>
                        <a:pt x="2017" y="209"/>
                        <a:pt x="2015" y="205"/>
                      </a:cubicBezTo>
                      <a:cubicBezTo>
                        <a:pt x="2012" y="201"/>
                        <a:pt x="2009" y="199"/>
                        <a:pt x="2004" y="199"/>
                      </a:cubicBezTo>
                      <a:cubicBezTo>
                        <a:pt x="2001" y="199"/>
                        <a:pt x="1998" y="199"/>
                        <a:pt x="1995" y="200"/>
                      </a:cubicBezTo>
                      <a:cubicBezTo>
                        <a:pt x="1990" y="200"/>
                        <a:pt x="1985" y="202"/>
                        <a:pt x="1981" y="205"/>
                      </a:cubicBezTo>
                      <a:cubicBezTo>
                        <a:pt x="1975" y="210"/>
                        <a:pt x="1968" y="214"/>
                        <a:pt x="1962" y="220"/>
                      </a:cubicBezTo>
                      <a:cubicBezTo>
                        <a:pt x="1960" y="217"/>
                        <a:pt x="1959" y="214"/>
                        <a:pt x="1956" y="211"/>
                      </a:cubicBezTo>
                      <a:cubicBezTo>
                        <a:pt x="1953" y="207"/>
                        <a:pt x="1949" y="204"/>
                        <a:pt x="1944" y="204"/>
                      </a:cubicBezTo>
                      <a:cubicBezTo>
                        <a:pt x="1936" y="202"/>
                        <a:pt x="1930" y="206"/>
                        <a:pt x="1924" y="210"/>
                      </a:cubicBezTo>
                      <a:cubicBezTo>
                        <a:pt x="1920" y="213"/>
                        <a:pt x="1917" y="217"/>
                        <a:pt x="1913" y="221"/>
                      </a:cubicBezTo>
                      <a:cubicBezTo>
                        <a:pt x="1912" y="222"/>
                        <a:pt x="1911" y="222"/>
                        <a:pt x="1910" y="223"/>
                      </a:cubicBezTo>
                      <a:cubicBezTo>
                        <a:pt x="1907" y="221"/>
                        <a:pt x="1905" y="219"/>
                        <a:pt x="1902" y="218"/>
                      </a:cubicBezTo>
                      <a:cubicBezTo>
                        <a:pt x="1897" y="214"/>
                        <a:pt x="1892" y="215"/>
                        <a:pt x="1887" y="218"/>
                      </a:cubicBezTo>
                      <a:cubicBezTo>
                        <a:pt x="1884" y="219"/>
                        <a:pt x="1882" y="221"/>
                        <a:pt x="1879" y="223"/>
                      </a:cubicBezTo>
                      <a:cubicBezTo>
                        <a:pt x="1875" y="228"/>
                        <a:pt x="1871" y="233"/>
                        <a:pt x="1872" y="241"/>
                      </a:cubicBezTo>
                      <a:cubicBezTo>
                        <a:pt x="1872" y="242"/>
                        <a:pt x="1871" y="243"/>
                        <a:pt x="1871" y="244"/>
                      </a:cubicBezTo>
                      <a:cubicBezTo>
                        <a:pt x="1868" y="243"/>
                        <a:pt x="1865" y="242"/>
                        <a:pt x="1862" y="242"/>
                      </a:cubicBezTo>
                      <a:cubicBezTo>
                        <a:pt x="1855" y="240"/>
                        <a:pt x="1847" y="240"/>
                        <a:pt x="1840" y="244"/>
                      </a:cubicBezTo>
                      <a:cubicBezTo>
                        <a:pt x="1832" y="249"/>
                        <a:pt x="1824" y="261"/>
                        <a:pt x="1830" y="273"/>
                      </a:cubicBezTo>
                      <a:cubicBezTo>
                        <a:pt x="1831" y="274"/>
                        <a:pt x="1831" y="275"/>
                        <a:pt x="1831" y="276"/>
                      </a:cubicBezTo>
                      <a:cubicBezTo>
                        <a:pt x="1831" y="277"/>
                        <a:pt x="1830" y="277"/>
                        <a:pt x="1830" y="277"/>
                      </a:cubicBezTo>
                      <a:cubicBezTo>
                        <a:pt x="1822" y="280"/>
                        <a:pt x="1817" y="286"/>
                        <a:pt x="1811" y="292"/>
                      </a:cubicBezTo>
                      <a:cubicBezTo>
                        <a:pt x="1810" y="293"/>
                        <a:pt x="1809" y="295"/>
                        <a:pt x="1809" y="296"/>
                      </a:cubicBezTo>
                      <a:cubicBezTo>
                        <a:pt x="1806" y="303"/>
                        <a:pt x="1805" y="310"/>
                        <a:pt x="1807" y="318"/>
                      </a:cubicBezTo>
                      <a:cubicBezTo>
                        <a:pt x="1809" y="327"/>
                        <a:pt x="1813" y="334"/>
                        <a:pt x="1819" y="341"/>
                      </a:cubicBezTo>
                      <a:cubicBezTo>
                        <a:pt x="1822" y="344"/>
                        <a:pt x="1826" y="347"/>
                        <a:pt x="1830" y="347"/>
                      </a:cubicBezTo>
                      <a:cubicBezTo>
                        <a:pt x="1834" y="348"/>
                        <a:pt x="1837" y="348"/>
                        <a:pt x="1840" y="348"/>
                      </a:cubicBezTo>
                      <a:cubicBezTo>
                        <a:pt x="1844" y="349"/>
                        <a:pt x="1848" y="348"/>
                        <a:pt x="1851" y="350"/>
                      </a:cubicBezTo>
                      <a:cubicBezTo>
                        <a:pt x="1851" y="353"/>
                        <a:pt x="1849" y="357"/>
                        <a:pt x="1849" y="360"/>
                      </a:cubicBezTo>
                      <a:cubicBezTo>
                        <a:pt x="1849" y="364"/>
                        <a:pt x="1850" y="367"/>
                        <a:pt x="1851" y="370"/>
                      </a:cubicBezTo>
                      <a:cubicBezTo>
                        <a:pt x="1851" y="371"/>
                        <a:pt x="1851" y="371"/>
                        <a:pt x="1851" y="371"/>
                      </a:cubicBezTo>
                      <a:cubicBezTo>
                        <a:pt x="1851" y="371"/>
                        <a:pt x="1851" y="371"/>
                        <a:pt x="1851" y="371"/>
                      </a:cubicBezTo>
                      <a:cubicBezTo>
                        <a:pt x="1852" y="372"/>
                        <a:pt x="1851" y="373"/>
                        <a:pt x="1853" y="373"/>
                      </a:cubicBezTo>
                      <a:cubicBezTo>
                        <a:pt x="1853" y="374"/>
                        <a:pt x="1853" y="374"/>
                        <a:pt x="1853" y="374"/>
                      </a:cubicBezTo>
                      <a:cubicBezTo>
                        <a:pt x="1853" y="374"/>
                        <a:pt x="1853" y="374"/>
                        <a:pt x="1853" y="374"/>
                      </a:cubicBezTo>
                      <a:cubicBezTo>
                        <a:pt x="1853" y="374"/>
                        <a:pt x="1853" y="374"/>
                        <a:pt x="1853" y="374"/>
                      </a:cubicBezTo>
                      <a:cubicBezTo>
                        <a:pt x="1853" y="375"/>
                        <a:pt x="1852" y="376"/>
                        <a:pt x="1854" y="377"/>
                      </a:cubicBezTo>
                      <a:cubicBezTo>
                        <a:pt x="1854" y="376"/>
                        <a:pt x="1854" y="375"/>
                        <a:pt x="1854" y="374"/>
                      </a:cubicBezTo>
                      <a:cubicBezTo>
                        <a:pt x="1854" y="374"/>
                        <a:pt x="1854" y="374"/>
                        <a:pt x="1854" y="374"/>
                      </a:cubicBezTo>
                      <a:cubicBezTo>
                        <a:pt x="1854" y="374"/>
                        <a:pt x="1854" y="374"/>
                        <a:pt x="1854" y="374"/>
                      </a:cubicBezTo>
                      <a:cubicBezTo>
                        <a:pt x="1859" y="379"/>
                        <a:pt x="1865" y="384"/>
                        <a:pt x="1870" y="390"/>
                      </a:cubicBezTo>
                      <a:cubicBezTo>
                        <a:pt x="1875" y="390"/>
                        <a:pt x="1879" y="391"/>
                        <a:pt x="1884" y="391"/>
                      </a:cubicBezTo>
                      <a:cubicBezTo>
                        <a:pt x="1890" y="391"/>
                        <a:pt x="1896" y="390"/>
                        <a:pt x="1901" y="387"/>
                      </a:cubicBezTo>
                      <a:cubicBezTo>
                        <a:pt x="1903" y="386"/>
                        <a:pt x="1906" y="385"/>
                        <a:pt x="1908" y="384"/>
                      </a:cubicBezTo>
                      <a:cubicBezTo>
                        <a:pt x="1908" y="384"/>
                        <a:pt x="1909" y="384"/>
                        <a:pt x="1909" y="385"/>
                      </a:cubicBezTo>
                      <a:cubicBezTo>
                        <a:pt x="1910" y="391"/>
                        <a:pt x="1914" y="393"/>
                        <a:pt x="1920" y="395"/>
                      </a:cubicBezTo>
                      <a:cubicBezTo>
                        <a:pt x="1922" y="395"/>
                        <a:pt x="1924" y="396"/>
                        <a:pt x="1926" y="396"/>
                      </a:cubicBezTo>
                      <a:cubicBezTo>
                        <a:pt x="1930" y="397"/>
                        <a:pt x="1934" y="396"/>
                        <a:pt x="1937" y="393"/>
                      </a:cubicBezTo>
                      <a:cubicBezTo>
                        <a:pt x="1939" y="392"/>
                        <a:pt x="1941" y="390"/>
                        <a:pt x="1943" y="389"/>
                      </a:cubicBezTo>
                      <a:cubicBezTo>
                        <a:pt x="1946" y="392"/>
                        <a:pt x="1949" y="394"/>
                        <a:pt x="1952" y="396"/>
                      </a:cubicBezTo>
                      <a:cubicBezTo>
                        <a:pt x="1959" y="401"/>
                        <a:pt x="1967" y="402"/>
                        <a:pt x="1975" y="400"/>
                      </a:cubicBezTo>
                      <a:cubicBezTo>
                        <a:pt x="1981" y="399"/>
                        <a:pt x="1987" y="396"/>
                        <a:pt x="1992" y="392"/>
                      </a:cubicBezTo>
                      <a:cubicBezTo>
                        <a:pt x="1998" y="387"/>
                        <a:pt x="2004" y="383"/>
                        <a:pt x="2010" y="377"/>
                      </a:cubicBezTo>
                      <a:close/>
                      <a:moveTo>
                        <a:pt x="580" y="649"/>
                      </a:moveTo>
                      <a:cubicBezTo>
                        <a:pt x="579" y="650"/>
                        <a:pt x="579" y="651"/>
                        <a:pt x="577" y="651"/>
                      </a:cubicBezTo>
                      <a:cubicBezTo>
                        <a:pt x="576" y="645"/>
                        <a:pt x="575" y="639"/>
                        <a:pt x="574" y="634"/>
                      </a:cubicBezTo>
                      <a:cubicBezTo>
                        <a:pt x="573" y="630"/>
                        <a:pt x="573" y="627"/>
                        <a:pt x="572" y="624"/>
                      </a:cubicBezTo>
                      <a:cubicBezTo>
                        <a:pt x="572" y="620"/>
                        <a:pt x="569" y="617"/>
                        <a:pt x="567" y="614"/>
                      </a:cubicBezTo>
                      <a:cubicBezTo>
                        <a:pt x="557" y="602"/>
                        <a:pt x="544" y="597"/>
                        <a:pt x="528" y="600"/>
                      </a:cubicBezTo>
                      <a:cubicBezTo>
                        <a:pt x="526" y="601"/>
                        <a:pt x="524" y="601"/>
                        <a:pt x="522" y="600"/>
                      </a:cubicBezTo>
                      <a:cubicBezTo>
                        <a:pt x="514" y="598"/>
                        <a:pt x="506" y="596"/>
                        <a:pt x="498" y="594"/>
                      </a:cubicBezTo>
                      <a:cubicBezTo>
                        <a:pt x="496" y="594"/>
                        <a:pt x="493" y="594"/>
                        <a:pt x="491" y="592"/>
                      </a:cubicBezTo>
                      <a:cubicBezTo>
                        <a:pt x="491" y="592"/>
                        <a:pt x="491" y="591"/>
                        <a:pt x="491" y="591"/>
                      </a:cubicBezTo>
                      <a:cubicBezTo>
                        <a:pt x="494" y="583"/>
                        <a:pt x="498" y="575"/>
                        <a:pt x="503" y="568"/>
                      </a:cubicBezTo>
                      <a:cubicBezTo>
                        <a:pt x="506" y="565"/>
                        <a:pt x="508" y="562"/>
                        <a:pt x="510" y="558"/>
                      </a:cubicBezTo>
                      <a:cubicBezTo>
                        <a:pt x="511" y="557"/>
                        <a:pt x="511" y="556"/>
                        <a:pt x="512" y="555"/>
                      </a:cubicBezTo>
                      <a:cubicBezTo>
                        <a:pt x="513" y="552"/>
                        <a:pt x="511" y="550"/>
                        <a:pt x="508" y="549"/>
                      </a:cubicBezTo>
                      <a:cubicBezTo>
                        <a:pt x="500" y="549"/>
                        <a:pt x="493" y="549"/>
                        <a:pt x="485" y="549"/>
                      </a:cubicBezTo>
                      <a:cubicBezTo>
                        <a:pt x="478" y="549"/>
                        <a:pt x="472" y="549"/>
                        <a:pt x="465" y="549"/>
                      </a:cubicBezTo>
                      <a:cubicBezTo>
                        <a:pt x="464" y="549"/>
                        <a:pt x="462" y="548"/>
                        <a:pt x="461" y="548"/>
                      </a:cubicBezTo>
                      <a:cubicBezTo>
                        <a:pt x="460" y="543"/>
                        <a:pt x="461" y="539"/>
                        <a:pt x="462" y="534"/>
                      </a:cubicBezTo>
                      <a:cubicBezTo>
                        <a:pt x="464" y="527"/>
                        <a:pt x="464" y="520"/>
                        <a:pt x="464" y="513"/>
                      </a:cubicBezTo>
                      <a:cubicBezTo>
                        <a:pt x="464" y="511"/>
                        <a:pt x="464" y="508"/>
                        <a:pt x="465" y="505"/>
                      </a:cubicBezTo>
                      <a:cubicBezTo>
                        <a:pt x="465" y="498"/>
                        <a:pt x="466" y="492"/>
                        <a:pt x="467" y="485"/>
                      </a:cubicBezTo>
                      <a:cubicBezTo>
                        <a:pt x="467" y="483"/>
                        <a:pt x="467" y="482"/>
                        <a:pt x="467" y="480"/>
                      </a:cubicBezTo>
                      <a:cubicBezTo>
                        <a:pt x="465" y="477"/>
                        <a:pt x="462" y="477"/>
                        <a:pt x="459" y="479"/>
                      </a:cubicBezTo>
                      <a:cubicBezTo>
                        <a:pt x="455" y="480"/>
                        <a:pt x="451" y="482"/>
                        <a:pt x="447" y="484"/>
                      </a:cubicBezTo>
                      <a:cubicBezTo>
                        <a:pt x="439" y="486"/>
                        <a:pt x="431" y="489"/>
                        <a:pt x="424" y="492"/>
                      </a:cubicBezTo>
                      <a:cubicBezTo>
                        <a:pt x="419" y="494"/>
                        <a:pt x="414" y="496"/>
                        <a:pt x="409" y="498"/>
                      </a:cubicBezTo>
                      <a:cubicBezTo>
                        <a:pt x="408" y="499"/>
                        <a:pt x="406" y="499"/>
                        <a:pt x="404" y="499"/>
                      </a:cubicBezTo>
                      <a:cubicBezTo>
                        <a:pt x="404" y="499"/>
                        <a:pt x="403" y="498"/>
                        <a:pt x="403" y="498"/>
                      </a:cubicBezTo>
                      <a:cubicBezTo>
                        <a:pt x="401" y="488"/>
                        <a:pt x="398" y="478"/>
                        <a:pt x="396" y="468"/>
                      </a:cubicBezTo>
                      <a:cubicBezTo>
                        <a:pt x="395" y="465"/>
                        <a:pt x="394" y="461"/>
                        <a:pt x="394" y="457"/>
                      </a:cubicBezTo>
                      <a:cubicBezTo>
                        <a:pt x="393" y="452"/>
                        <a:pt x="391" y="451"/>
                        <a:pt x="387" y="454"/>
                      </a:cubicBezTo>
                      <a:cubicBezTo>
                        <a:pt x="379" y="460"/>
                        <a:pt x="371" y="466"/>
                        <a:pt x="363" y="471"/>
                      </a:cubicBezTo>
                      <a:cubicBezTo>
                        <a:pt x="358" y="476"/>
                        <a:pt x="352" y="479"/>
                        <a:pt x="345" y="483"/>
                      </a:cubicBezTo>
                      <a:cubicBezTo>
                        <a:pt x="344" y="482"/>
                        <a:pt x="344" y="481"/>
                        <a:pt x="343" y="480"/>
                      </a:cubicBezTo>
                      <a:cubicBezTo>
                        <a:pt x="337" y="471"/>
                        <a:pt x="332" y="462"/>
                        <a:pt x="325" y="454"/>
                      </a:cubicBezTo>
                      <a:cubicBezTo>
                        <a:pt x="321" y="449"/>
                        <a:pt x="318" y="444"/>
                        <a:pt x="315" y="439"/>
                      </a:cubicBezTo>
                      <a:cubicBezTo>
                        <a:pt x="314" y="437"/>
                        <a:pt x="313" y="435"/>
                        <a:pt x="310" y="434"/>
                      </a:cubicBezTo>
                      <a:cubicBezTo>
                        <a:pt x="307" y="438"/>
                        <a:pt x="304" y="441"/>
                        <a:pt x="301" y="445"/>
                      </a:cubicBezTo>
                      <a:cubicBezTo>
                        <a:pt x="298" y="448"/>
                        <a:pt x="295" y="452"/>
                        <a:pt x="292" y="455"/>
                      </a:cubicBezTo>
                      <a:cubicBezTo>
                        <a:pt x="289" y="459"/>
                        <a:pt x="286" y="463"/>
                        <a:pt x="283" y="466"/>
                      </a:cubicBezTo>
                      <a:cubicBezTo>
                        <a:pt x="280" y="469"/>
                        <a:pt x="277" y="473"/>
                        <a:pt x="274" y="476"/>
                      </a:cubicBezTo>
                      <a:cubicBezTo>
                        <a:pt x="270" y="479"/>
                        <a:pt x="268" y="484"/>
                        <a:pt x="264" y="486"/>
                      </a:cubicBezTo>
                      <a:cubicBezTo>
                        <a:pt x="256" y="482"/>
                        <a:pt x="250" y="474"/>
                        <a:pt x="243" y="468"/>
                      </a:cubicBezTo>
                      <a:cubicBezTo>
                        <a:pt x="235" y="462"/>
                        <a:pt x="228" y="455"/>
                        <a:pt x="221" y="449"/>
                      </a:cubicBezTo>
                      <a:cubicBezTo>
                        <a:pt x="219" y="450"/>
                        <a:pt x="219" y="451"/>
                        <a:pt x="218" y="453"/>
                      </a:cubicBezTo>
                      <a:cubicBezTo>
                        <a:pt x="214" y="461"/>
                        <a:pt x="210" y="469"/>
                        <a:pt x="206" y="477"/>
                      </a:cubicBezTo>
                      <a:cubicBezTo>
                        <a:pt x="204" y="482"/>
                        <a:pt x="201" y="487"/>
                        <a:pt x="198" y="491"/>
                      </a:cubicBezTo>
                      <a:cubicBezTo>
                        <a:pt x="196" y="495"/>
                        <a:pt x="194" y="499"/>
                        <a:pt x="193" y="502"/>
                      </a:cubicBezTo>
                      <a:cubicBezTo>
                        <a:pt x="183" y="501"/>
                        <a:pt x="174" y="497"/>
                        <a:pt x="165" y="493"/>
                      </a:cubicBezTo>
                      <a:cubicBezTo>
                        <a:pt x="162" y="491"/>
                        <a:pt x="159" y="489"/>
                        <a:pt x="156" y="486"/>
                      </a:cubicBezTo>
                      <a:cubicBezTo>
                        <a:pt x="154" y="484"/>
                        <a:pt x="151" y="485"/>
                        <a:pt x="151" y="488"/>
                      </a:cubicBezTo>
                      <a:cubicBezTo>
                        <a:pt x="150" y="489"/>
                        <a:pt x="150" y="490"/>
                        <a:pt x="150" y="491"/>
                      </a:cubicBezTo>
                      <a:cubicBezTo>
                        <a:pt x="149" y="497"/>
                        <a:pt x="149" y="503"/>
                        <a:pt x="148" y="508"/>
                      </a:cubicBezTo>
                      <a:cubicBezTo>
                        <a:pt x="145" y="518"/>
                        <a:pt x="144" y="528"/>
                        <a:pt x="142" y="537"/>
                      </a:cubicBezTo>
                      <a:cubicBezTo>
                        <a:pt x="142" y="539"/>
                        <a:pt x="141" y="540"/>
                        <a:pt x="141" y="541"/>
                      </a:cubicBezTo>
                      <a:cubicBezTo>
                        <a:pt x="141" y="543"/>
                        <a:pt x="139" y="544"/>
                        <a:pt x="138" y="544"/>
                      </a:cubicBezTo>
                      <a:cubicBezTo>
                        <a:pt x="137" y="544"/>
                        <a:pt x="136" y="544"/>
                        <a:pt x="135" y="544"/>
                      </a:cubicBezTo>
                      <a:cubicBezTo>
                        <a:pt x="128" y="544"/>
                        <a:pt x="120" y="544"/>
                        <a:pt x="113" y="543"/>
                      </a:cubicBezTo>
                      <a:cubicBezTo>
                        <a:pt x="108" y="542"/>
                        <a:pt x="102" y="542"/>
                        <a:pt x="97" y="542"/>
                      </a:cubicBezTo>
                      <a:cubicBezTo>
                        <a:pt x="92" y="542"/>
                        <a:pt x="86" y="542"/>
                        <a:pt x="81" y="542"/>
                      </a:cubicBezTo>
                      <a:cubicBezTo>
                        <a:pt x="79" y="542"/>
                        <a:pt x="77" y="542"/>
                        <a:pt x="76" y="545"/>
                      </a:cubicBezTo>
                      <a:cubicBezTo>
                        <a:pt x="77" y="546"/>
                        <a:pt x="77" y="546"/>
                        <a:pt x="77" y="547"/>
                      </a:cubicBezTo>
                      <a:cubicBezTo>
                        <a:pt x="81" y="555"/>
                        <a:pt x="84" y="563"/>
                        <a:pt x="87" y="572"/>
                      </a:cubicBezTo>
                      <a:cubicBezTo>
                        <a:pt x="89" y="580"/>
                        <a:pt x="93" y="588"/>
                        <a:pt x="96" y="596"/>
                      </a:cubicBezTo>
                      <a:cubicBezTo>
                        <a:pt x="97" y="599"/>
                        <a:pt x="98" y="601"/>
                        <a:pt x="98" y="604"/>
                      </a:cubicBezTo>
                      <a:cubicBezTo>
                        <a:pt x="92" y="605"/>
                        <a:pt x="87" y="606"/>
                        <a:pt x="81" y="608"/>
                      </a:cubicBezTo>
                      <a:cubicBezTo>
                        <a:pt x="79" y="608"/>
                        <a:pt x="76" y="609"/>
                        <a:pt x="74" y="609"/>
                      </a:cubicBezTo>
                      <a:cubicBezTo>
                        <a:pt x="68" y="610"/>
                        <a:pt x="62" y="611"/>
                        <a:pt x="55" y="611"/>
                      </a:cubicBezTo>
                      <a:cubicBezTo>
                        <a:pt x="52" y="612"/>
                        <a:pt x="49" y="613"/>
                        <a:pt x="46" y="615"/>
                      </a:cubicBezTo>
                      <a:cubicBezTo>
                        <a:pt x="47" y="618"/>
                        <a:pt x="48" y="620"/>
                        <a:pt x="49" y="621"/>
                      </a:cubicBezTo>
                      <a:cubicBezTo>
                        <a:pt x="55" y="630"/>
                        <a:pt x="61" y="639"/>
                        <a:pt x="67" y="649"/>
                      </a:cubicBezTo>
                      <a:cubicBezTo>
                        <a:pt x="72" y="656"/>
                        <a:pt x="77" y="664"/>
                        <a:pt x="81" y="671"/>
                      </a:cubicBezTo>
                      <a:cubicBezTo>
                        <a:pt x="83" y="674"/>
                        <a:pt x="84" y="676"/>
                        <a:pt x="84" y="679"/>
                      </a:cubicBezTo>
                      <a:cubicBezTo>
                        <a:pt x="81" y="681"/>
                        <a:pt x="77" y="684"/>
                        <a:pt x="74" y="686"/>
                      </a:cubicBezTo>
                      <a:cubicBezTo>
                        <a:pt x="68" y="690"/>
                        <a:pt x="63" y="695"/>
                        <a:pt x="56" y="697"/>
                      </a:cubicBezTo>
                      <a:cubicBezTo>
                        <a:pt x="53" y="698"/>
                        <a:pt x="50" y="701"/>
                        <a:pt x="47" y="703"/>
                      </a:cubicBezTo>
                      <a:cubicBezTo>
                        <a:pt x="49" y="704"/>
                        <a:pt x="50" y="705"/>
                        <a:pt x="51" y="706"/>
                      </a:cubicBezTo>
                      <a:cubicBezTo>
                        <a:pt x="53" y="707"/>
                        <a:pt x="55" y="708"/>
                        <a:pt x="57" y="709"/>
                      </a:cubicBezTo>
                      <a:cubicBezTo>
                        <a:pt x="62" y="711"/>
                        <a:pt x="67" y="714"/>
                        <a:pt x="72" y="716"/>
                      </a:cubicBezTo>
                      <a:cubicBezTo>
                        <a:pt x="78" y="718"/>
                        <a:pt x="85" y="721"/>
                        <a:pt x="91" y="724"/>
                      </a:cubicBezTo>
                      <a:cubicBezTo>
                        <a:pt x="92" y="724"/>
                        <a:pt x="93" y="725"/>
                        <a:pt x="93" y="726"/>
                      </a:cubicBezTo>
                      <a:cubicBezTo>
                        <a:pt x="89" y="732"/>
                        <a:pt x="81" y="739"/>
                        <a:pt x="76" y="742"/>
                      </a:cubicBezTo>
                      <a:cubicBezTo>
                        <a:pt x="75" y="741"/>
                        <a:pt x="74" y="741"/>
                        <a:pt x="72" y="740"/>
                      </a:cubicBezTo>
                      <a:cubicBezTo>
                        <a:pt x="67" y="738"/>
                        <a:pt x="63" y="735"/>
                        <a:pt x="57" y="733"/>
                      </a:cubicBezTo>
                      <a:cubicBezTo>
                        <a:pt x="55" y="733"/>
                        <a:pt x="52" y="731"/>
                        <a:pt x="50" y="729"/>
                      </a:cubicBezTo>
                      <a:cubicBezTo>
                        <a:pt x="47" y="727"/>
                        <a:pt x="43" y="725"/>
                        <a:pt x="40" y="724"/>
                      </a:cubicBezTo>
                      <a:cubicBezTo>
                        <a:pt x="37" y="723"/>
                        <a:pt x="35" y="722"/>
                        <a:pt x="33" y="721"/>
                      </a:cubicBezTo>
                      <a:cubicBezTo>
                        <a:pt x="24" y="717"/>
                        <a:pt x="16" y="712"/>
                        <a:pt x="8" y="708"/>
                      </a:cubicBezTo>
                      <a:cubicBezTo>
                        <a:pt x="5" y="710"/>
                        <a:pt x="5" y="710"/>
                        <a:pt x="0" y="710"/>
                      </a:cubicBezTo>
                      <a:cubicBezTo>
                        <a:pt x="0" y="474"/>
                        <a:pt x="0" y="237"/>
                        <a:pt x="0" y="0"/>
                      </a:cubicBezTo>
                      <a:cubicBezTo>
                        <a:pt x="797" y="0"/>
                        <a:pt x="1594" y="0"/>
                        <a:pt x="2391" y="0"/>
                      </a:cubicBezTo>
                      <a:cubicBezTo>
                        <a:pt x="2391" y="3"/>
                        <a:pt x="2392" y="7"/>
                        <a:pt x="2392" y="11"/>
                      </a:cubicBezTo>
                      <a:cubicBezTo>
                        <a:pt x="2392" y="20"/>
                        <a:pt x="2392" y="29"/>
                        <a:pt x="2392" y="39"/>
                      </a:cubicBezTo>
                      <a:cubicBezTo>
                        <a:pt x="2392" y="50"/>
                        <a:pt x="2392" y="61"/>
                        <a:pt x="2392" y="73"/>
                      </a:cubicBezTo>
                      <a:cubicBezTo>
                        <a:pt x="2392" y="87"/>
                        <a:pt x="2392" y="101"/>
                        <a:pt x="2392" y="116"/>
                      </a:cubicBezTo>
                      <a:cubicBezTo>
                        <a:pt x="2392" y="123"/>
                        <a:pt x="2392" y="130"/>
                        <a:pt x="2392" y="138"/>
                      </a:cubicBezTo>
                      <a:cubicBezTo>
                        <a:pt x="2392" y="157"/>
                        <a:pt x="2392" y="177"/>
                        <a:pt x="2392" y="197"/>
                      </a:cubicBezTo>
                      <a:cubicBezTo>
                        <a:pt x="2392" y="210"/>
                        <a:pt x="2392" y="223"/>
                        <a:pt x="2392" y="236"/>
                      </a:cubicBezTo>
                      <a:cubicBezTo>
                        <a:pt x="2392" y="259"/>
                        <a:pt x="2392" y="283"/>
                        <a:pt x="2392" y="306"/>
                      </a:cubicBezTo>
                      <a:cubicBezTo>
                        <a:pt x="2392" y="325"/>
                        <a:pt x="2392" y="344"/>
                        <a:pt x="2393" y="363"/>
                      </a:cubicBezTo>
                      <a:cubicBezTo>
                        <a:pt x="2393" y="381"/>
                        <a:pt x="2393" y="399"/>
                        <a:pt x="2393" y="417"/>
                      </a:cubicBezTo>
                      <a:cubicBezTo>
                        <a:pt x="2393" y="421"/>
                        <a:pt x="2393" y="426"/>
                        <a:pt x="2393" y="430"/>
                      </a:cubicBezTo>
                      <a:cubicBezTo>
                        <a:pt x="2393" y="435"/>
                        <a:pt x="2393" y="440"/>
                        <a:pt x="2393" y="445"/>
                      </a:cubicBezTo>
                      <a:cubicBezTo>
                        <a:pt x="2393" y="453"/>
                        <a:pt x="2393" y="461"/>
                        <a:pt x="2393" y="469"/>
                      </a:cubicBezTo>
                      <a:cubicBezTo>
                        <a:pt x="2394" y="477"/>
                        <a:pt x="2393" y="485"/>
                        <a:pt x="2393" y="492"/>
                      </a:cubicBezTo>
                      <a:cubicBezTo>
                        <a:pt x="2393" y="508"/>
                        <a:pt x="2393" y="525"/>
                        <a:pt x="2393" y="541"/>
                      </a:cubicBezTo>
                      <a:cubicBezTo>
                        <a:pt x="2393" y="558"/>
                        <a:pt x="2393" y="574"/>
                        <a:pt x="2393" y="591"/>
                      </a:cubicBezTo>
                      <a:cubicBezTo>
                        <a:pt x="2394" y="615"/>
                        <a:pt x="2393" y="640"/>
                        <a:pt x="2394" y="664"/>
                      </a:cubicBezTo>
                      <a:cubicBezTo>
                        <a:pt x="2394" y="684"/>
                        <a:pt x="2394" y="705"/>
                        <a:pt x="2394" y="725"/>
                      </a:cubicBezTo>
                      <a:cubicBezTo>
                        <a:pt x="2394" y="751"/>
                        <a:pt x="2394" y="777"/>
                        <a:pt x="2394" y="803"/>
                      </a:cubicBezTo>
                      <a:cubicBezTo>
                        <a:pt x="2394" y="824"/>
                        <a:pt x="2394" y="845"/>
                        <a:pt x="2394" y="867"/>
                      </a:cubicBezTo>
                      <a:cubicBezTo>
                        <a:pt x="2388" y="867"/>
                        <a:pt x="2388" y="867"/>
                        <a:pt x="2388" y="867"/>
                      </a:cubicBezTo>
                      <a:cubicBezTo>
                        <a:pt x="2388" y="866"/>
                        <a:pt x="2388" y="865"/>
                        <a:pt x="2387" y="864"/>
                      </a:cubicBezTo>
                      <a:cubicBezTo>
                        <a:pt x="2385" y="862"/>
                        <a:pt x="2383" y="861"/>
                        <a:pt x="2380" y="860"/>
                      </a:cubicBezTo>
                      <a:cubicBezTo>
                        <a:pt x="2377" y="859"/>
                        <a:pt x="2375" y="859"/>
                        <a:pt x="2372" y="858"/>
                      </a:cubicBezTo>
                      <a:cubicBezTo>
                        <a:pt x="2362" y="855"/>
                        <a:pt x="2351" y="852"/>
                        <a:pt x="2341" y="850"/>
                      </a:cubicBezTo>
                      <a:cubicBezTo>
                        <a:pt x="2336" y="849"/>
                        <a:pt x="2332" y="848"/>
                        <a:pt x="2327" y="848"/>
                      </a:cubicBezTo>
                      <a:cubicBezTo>
                        <a:pt x="2322" y="847"/>
                        <a:pt x="2316" y="846"/>
                        <a:pt x="2310" y="845"/>
                      </a:cubicBezTo>
                      <a:cubicBezTo>
                        <a:pt x="2302" y="844"/>
                        <a:pt x="2293" y="842"/>
                        <a:pt x="2285" y="842"/>
                      </a:cubicBezTo>
                      <a:cubicBezTo>
                        <a:pt x="2279" y="841"/>
                        <a:pt x="2273" y="840"/>
                        <a:pt x="2267" y="840"/>
                      </a:cubicBezTo>
                      <a:cubicBezTo>
                        <a:pt x="2261" y="840"/>
                        <a:pt x="2255" y="838"/>
                        <a:pt x="2248" y="837"/>
                      </a:cubicBezTo>
                      <a:cubicBezTo>
                        <a:pt x="2241" y="836"/>
                        <a:pt x="2235" y="835"/>
                        <a:pt x="2228" y="835"/>
                      </a:cubicBezTo>
                      <a:cubicBezTo>
                        <a:pt x="2226" y="834"/>
                        <a:pt x="2224" y="834"/>
                        <a:pt x="2222" y="834"/>
                      </a:cubicBezTo>
                      <a:cubicBezTo>
                        <a:pt x="2216" y="834"/>
                        <a:pt x="2209" y="833"/>
                        <a:pt x="2202" y="833"/>
                      </a:cubicBezTo>
                      <a:cubicBezTo>
                        <a:pt x="2198" y="833"/>
                        <a:pt x="2194" y="833"/>
                        <a:pt x="2190" y="832"/>
                      </a:cubicBezTo>
                      <a:cubicBezTo>
                        <a:pt x="2185" y="832"/>
                        <a:pt x="2179" y="832"/>
                        <a:pt x="2173" y="832"/>
                      </a:cubicBezTo>
                      <a:cubicBezTo>
                        <a:pt x="2162" y="830"/>
                        <a:pt x="2151" y="829"/>
                        <a:pt x="2139" y="829"/>
                      </a:cubicBezTo>
                      <a:cubicBezTo>
                        <a:pt x="2138" y="829"/>
                        <a:pt x="2137" y="829"/>
                        <a:pt x="2135" y="829"/>
                      </a:cubicBezTo>
                      <a:cubicBezTo>
                        <a:pt x="2128" y="828"/>
                        <a:pt x="2121" y="829"/>
                        <a:pt x="2114" y="829"/>
                      </a:cubicBezTo>
                      <a:cubicBezTo>
                        <a:pt x="2106" y="830"/>
                        <a:pt x="2098" y="830"/>
                        <a:pt x="2091" y="830"/>
                      </a:cubicBezTo>
                      <a:cubicBezTo>
                        <a:pt x="2086" y="830"/>
                        <a:pt x="2080" y="830"/>
                        <a:pt x="2075" y="830"/>
                      </a:cubicBezTo>
                      <a:cubicBezTo>
                        <a:pt x="2072" y="831"/>
                        <a:pt x="2069" y="831"/>
                        <a:pt x="2066" y="831"/>
                      </a:cubicBezTo>
                      <a:cubicBezTo>
                        <a:pt x="2051" y="832"/>
                        <a:pt x="2036" y="832"/>
                        <a:pt x="2021" y="834"/>
                      </a:cubicBezTo>
                      <a:cubicBezTo>
                        <a:pt x="2007" y="836"/>
                        <a:pt x="1993" y="837"/>
                        <a:pt x="1979" y="838"/>
                      </a:cubicBezTo>
                      <a:cubicBezTo>
                        <a:pt x="1966" y="840"/>
                        <a:pt x="1954" y="842"/>
                        <a:pt x="1941" y="844"/>
                      </a:cubicBezTo>
                      <a:cubicBezTo>
                        <a:pt x="1930" y="846"/>
                        <a:pt x="1920" y="848"/>
                        <a:pt x="1909" y="849"/>
                      </a:cubicBezTo>
                      <a:cubicBezTo>
                        <a:pt x="1896" y="851"/>
                        <a:pt x="1884" y="853"/>
                        <a:pt x="1871" y="855"/>
                      </a:cubicBezTo>
                      <a:cubicBezTo>
                        <a:pt x="1860" y="857"/>
                        <a:pt x="1850" y="858"/>
                        <a:pt x="1840" y="860"/>
                      </a:cubicBezTo>
                      <a:cubicBezTo>
                        <a:pt x="1831" y="861"/>
                        <a:pt x="1822" y="862"/>
                        <a:pt x="1813" y="863"/>
                      </a:cubicBezTo>
                      <a:cubicBezTo>
                        <a:pt x="1810" y="863"/>
                        <a:pt x="1807" y="864"/>
                        <a:pt x="1805" y="864"/>
                      </a:cubicBezTo>
                      <a:cubicBezTo>
                        <a:pt x="1794" y="865"/>
                        <a:pt x="1784" y="865"/>
                        <a:pt x="1774" y="865"/>
                      </a:cubicBezTo>
                      <a:cubicBezTo>
                        <a:pt x="1762" y="866"/>
                        <a:pt x="1751" y="866"/>
                        <a:pt x="1740" y="867"/>
                      </a:cubicBezTo>
                      <a:cubicBezTo>
                        <a:pt x="1724" y="867"/>
                        <a:pt x="1707" y="867"/>
                        <a:pt x="1691" y="866"/>
                      </a:cubicBezTo>
                      <a:cubicBezTo>
                        <a:pt x="1689" y="866"/>
                        <a:pt x="1688" y="866"/>
                        <a:pt x="1686" y="866"/>
                      </a:cubicBezTo>
                      <a:cubicBezTo>
                        <a:pt x="1686" y="864"/>
                        <a:pt x="1686" y="863"/>
                        <a:pt x="1686" y="861"/>
                      </a:cubicBezTo>
                      <a:cubicBezTo>
                        <a:pt x="1686" y="860"/>
                        <a:pt x="1687" y="858"/>
                        <a:pt x="1687" y="857"/>
                      </a:cubicBezTo>
                      <a:cubicBezTo>
                        <a:pt x="1686" y="853"/>
                        <a:pt x="1687" y="849"/>
                        <a:pt x="1687" y="845"/>
                      </a:cubicBezTo>
                      <a:cubicBezTo>
                        <a:pt x="1687" y="840"/>
                        <a:pt x="1687" y="834"/>
                        <a:pt x="1687" y="829"/>
                      </a:cubicBezTo>
                      <a:cubicBezTo>
                        <a:pt x="1688" y="824"/>
                        <a:pt x="1688" y="818"/>
                        <a:pt x="1688" y="813"/>
                      </a:cubicBezTo>
                      <a:cubicBezTo>
                        <a:pt x="1688" y="801"/>
                        <a:pt x="1689" y="789"/>
                        <a:pt x="1689" y="777"/>
                      </a:cubicBezTo>
                      <a:cubicBezTo>
                        <a:pt x="1689" y="768"/>
                        <a:pt x="1690" y="759"/>
                        <a:pt x="1690" y="750"/>
                      </a:cubicBezTo>
                      <a:cubicBezTo>
                        <a:pt x="1689" y="738"/>
                        <a:pt x="1690" y="727"/>
                        <a:pt x="1690" y="715"/>
                      </a:cubicBezTo>
                      <a:cubicBezTo>
                        <a:pt x="1690" y="715"/>
                        <a:pt x="1690" y="714"/>
                        <a:pt x="1691" y="714"/>
                      </a:cubicBezTo>
                      <a:cubicBezTo>
                        <a:pt x="1696" y="718"/>
                        <a:pt x="1702" y="721"/>
                        <a:pt x="1709" y="722"/>
                      </a:cubicBezTo>
                      <a:cubicBezTo>
                        <a:pt x="1718" y="724"/>
                        <a:pt x="1727" y="724"/>
                        <a:pt x="1736" y="724"/>
                      </a:cubicBezTo>
                      <a:cubicBezTo>
                        <a:pt x="1739" y="724"/>
                        <a:pt x="1742" y="724"/>
                        <a:pt x="1745" y="723"/>
                      </a:cubicBezTo>
                      <a:cubicBezTo>
                        <a:pt x="1751" y="720"/>
                        <a:pt x="1758" y="718"/>
                        <a:pt x="1765" y="714"/>
                      </a:cubicBezTo>
                      <a:cubicBezTo>
                        <a:pt x="1769" y="712"/>
                        <a:pt x="1773" y="709"/>
                        <a:pt x="1777" y="704"/>
                      </a:cubicBezTo>
                      <a:cubicBezTo>
                        <a:pt x="1780" y="700"/>
                        <a:pt x="1783" y="694"/>
                        <a:pt x="1785" y="689"/>
                      </a:cubicBezTo>
                      <a:cubicBezTo>
                        <a:pt x="1790" y="678"/>
                        <a:pt x="1790" y="668"/>
                        <a:pt x="1784" y="658"/>
                      </a:cubicBezTo>
                      <a:cubicBezTo>
                        <a:pt x="1781" y="652"/>
                        <a:pt x="1779" y="646"/>
                        <a:pt x="1775" y="640"/>
                      </a:cubicBezTo>
                      <a:cubicBezTo>
                        <a:pt x="1777" y="639"/>
                        <a:pt x="1779" y="638"/>
                        <a:pt x="1781" y="638"/>
                      </a:cubicBezTo>
                      <a:cubicBezTo>
                        <a:pt x="1790" y="635"/>
                        <a:pt x="1795" y="630"/>
                        <a:pt x="1799" y="622"/>
                      </a:cubicBezTo>
                      <a:cubicBezTo>
                        <a:pt x="1801" y="617"/>
                        <a:pt x="1801" y="612"/>
                        <a:pt x="1800" y="607"/>
                      </a:cubicBezTo>
                      <a:cubicBezTo>
                        <a:pt x="1800" y="604"/>
                        <a:pt x="1799" y="602"/>
                        <a:pt x="1798" y="599"/>
                      </a:cubicBezTo>
                      <a:cubicBezTo>
                        <a:pt x="1797" y="596"/>
                        <a:pt x="1795" y="593"/>
                        <a:pt x="1793" y="590"/>
                      </a:cubicBezTo>
                      <a:cubicBezTo>
                        <a:pt x="1792" y="588"/>
                        <a:pt x="1790" y="587"/>
                        <a:pt x="1788" y="585"/>
                      </a:cubicBezTo>
                      <a:cubicBezTo>
                        <a:pt x="1786" y="584"/>
                        <a:pt x="1784" y="582"/>
                        <a:pt x="1782" y="581"/>
                      </a:cubicBezTo>
                      <a:cubicBezTo>
                        <a:pt x="1781" y="580"/>
                        <a:pt x="1780" y="580"/>
                        <a:pt x="1779" y="579"/>
                      </a:cubicBezTo>
                      <a:cubicBezTo>
                        <a:pt x="1782" y="577"/>
                        <a:pt x="1785" y="577"/>
                        <a:pt x="1788" y="577"/>
                      </a:cubicBezTo>
                      <a:cubicBezTo>
                        <a:pt x="1793" y="576"/>
                        <a:pt x="1797" y="574"/>
                        <a:pt x="1801" y="571"/>
                      </a:cubicBezTo>
                      <a:cubicBezTo>
                        <a:pt x="1804" y="569"/>
                        <a:pt x="1807" y="567"/>
                        <a:pt x="1810" y="565"/>
                      </a:cubicBezTo>
                      <a:cubicBezTo>
                        <a:pt x="1817" y="561"/>
                        <a:pt x="1822" y="554"/>
                        <a:pt x="1827" y="547"/>
                      </a:cubicBezTo>
                      <a:cubicBezTo>
                        <a:pt x="1828" y="546"/>
                        <a:pt x="1828" y="545"/>
                        <a:pt x="1828" y="544"/>
                      </a:cubicBezTo>
                      <a:cubicBezTo>
                        <a:pt x="1829" y="541"/>
                        <a:pt x="1830" y="538"/>
                        <a:pt x="1832" y="535"/>
                      </a:cubicBezTo>
                      <a:cubicBezTo>
                        <a:pt x="1835" y="530"/>
                        <a:pt x="1836" y="524"/>
                        <a:pt x="1837" y="519"/>
                      </a:cubicBezTo>
                      <a:cubicBezTo>
                        <a:pt x="1837" y="515"/>
                        <a:pt x="1837" y="512"/>
                        <a:pt x="1837" y="508"/>
                      </a:cubicBezTo>
                      <a:cubicBezTo>
                        <a:pt x="1837" y="503"/>
                        <a:pt x="1836" y="497"/>
                        <a:pt x="1835" y="492"/>
                      </a:cubicBezTo>
                      <a:cubicBezTo>
                        <a:pt x="1834" y="484"/>
                        <a:pt x="1833" y="477"/>
                        <a:pt x="1829" y="471"/>
                      </a:cubicBezTo>
                      <a:cubicBezTo>
                        <a:pt x="1828" y="468"/>
                        <a:pt x="1825" y="465"/>
                        <a:pt x="1823" y="462"/>
                      </a:cubicBezTo>
                      <a:cubicBezTo>
                        <a:pt x="1817" y="455"/>
                        <a:pt x="1812" y="448"/>
                        <a:pt x="1804" y="443"/>
                      </a:cubicBezTo>
                      <a:cubicBezTo>
                        <a:pt x="1801" y="441"/>
                        <a:pt x="1798" y="440"/>
                        <a:pt x="1795" y="439"/>
                      </a:cubicBezTo>
                      <a:cubicBezTo>
                        <a:pt x="1786" y="438"/>
                        <a:pt x="1778" y="436"/>
                        <a:pt x="1769" y="438"/>
                      </a:cubicBezTo>
                      <a:cubicBezTo>
                        <a:pt x="1768" y="438"/>
                        <a:pt x="1766" y="438"/>
                        <a:pt x="1765" y="438"/>
                      </a:cubicBezTo>
                      <a:cubicBezTo>
                        <a:pt x="1764" y="438"/>
                        <a:pt x="1762" y="439"/>
                        <a:pt x="1761" y="437"/>
                      </a:cubicBezTo>
                      <a:cubicBezTo>
                        <a:pt x="1762" y="436"/>
                        <a:pt x="1762" y="435"/>
                        <a:pt x="1763" y="434"/>
                      </a:cubicBezTo>
                      <a:cubicBezTo>
                        <a:pt x="1766" y="430"/>
                        <a:pt x="1767" y="425"/>
                        <a:pt x="1767" y="419"/>
                      </a:cubicBezTo>
                      <a:cubicBezTo>
                        <a:pt x="1767" y="405"/>
                        <a:pt x="1757" y="392"/>
                        <a:pt x="1745" y="388"/>
                      </a:cubicBezTo>
                      <a:cubicBezTo>
                        <a:pt x="1738" y="385"/>
                        <a:pt x="1731" y="385"/>
                        <a:pt x="1724" y="386"/>
                      </a:cubicBezTo>
                      <a:cubicBezTo>
                        <a:pt x="1722" y="386"/>
                        <a:pt x="1720" y="386"/>
                        <a:pt x="1718" y="387"/>
                      </a:cubicBezTo>
                      <a:cubicBezTo>
                        <a:pt x="1714" y="388"/>
                        <a:pt x="1710" y="390"/>
                        <a:pt x="1707" y="392"/>
                      </a:cubicBezTo>
                      <a:cubicBezTo>
                        <a:pt x="1706" y="393"/>
                        <a:pt x="1704" y="394"/>
                        <a:pt x="1703" y="395"/>
                      </a:cubicBezTo>
                      <a:cubicBezTo>
                        <a:pt x="1702" y="396"/>
                        <a:pt x="1701" y="398"/>
                        <a:pt x="1699" y="397"/>
                      </a:cubicBezTo>
                      <a:cubicBezTo>
                        <a:pt x="1698" y="392"/>
                        <a:pt x="1698" y="387"/>
                        <a:pt x="1698" y="382"/>
                      </a:cubicBezTo>
                      <a:cubicBezTo>
                        <a:pt x="1697" y="376"/>
                        <a:pt x="1696" y="371"/>
                        <a:pt x="1695" y="365"/>
                      </a:cubicBezTo>
                      <a:cubicBezTo>
                        <a:pt x="1693" y="360"/>
                        <a:pt x="1692" y="355"/>
                        <a:pt x="1688" y="351"/>
                      </a:cubicBezTo>
                      <a:cubicBezTo>
                        <a:pt x="1685" y="342"/>
                        <a:pt x="1677" y="335"/>
                        <a:pt x="1670" y="328"/>
                      </a:cubicBezTo>
                      <a:cubicBezTo>
                        <a:pt x="1666" y="324"/>
                        <a:pt x="1661" y="323"/>
                        <a:pt x="1656" y="320"/>
                      </a:cubicBezTo>
                      <a:cubicBezTo>
                        <a:pt x="1654" y="319"/>
                        <a:pt x="1652" y="319"/>
                        <a:pt x="1650" y="318"/>
                      </a:cubicBezTo>
                      <a:cubicBezTo>
                        <a:pt x="1646" y="316"/>
                        <a:pt x="1642" y="316"/>
                        <a:pt x="1638" y="316"/>
                      </a:cubicBezTo>
                      <a:cubicBezTo>
                        <a:pt x="1630" y="317"/>
                        <a:pt x="1622" y="316"/>
                        <a:pt x="1615" y="318"/>
                      </a:cubicBezTo>
                      <a:cubicBezTo>
                        <a:pt x="1609" y="319"/>
                        <a:pt x="1603" y="321"/>
                        <a:pt x="1597" y="322"/>
                      </a:cubicBezTo>
                      <a:cubicBezTo>
                        <a:pt x="1594" y="323"/>
                        <a:pt x="1591" y="325"/>
                        <a:pt x="1588" y="327"/>
                      </a:cubicBezTo>
                      <a:cubicBezTo>
                        <a:pt x="1587" y="328"/>
                        <a:pt x="1585" y="330"/>
                        <a:pt x="1584" y="331"/>
                      </a:cubicBezTo>
                      <a:cubicBezTo>
                        <a:pt x="1578" y="334"/>
                        <a:pt x="1572" y="338"/>
                        <a:pt x="1569" y="344"/>
                      </a:cubicBezTo>
                      <a:cubicBezTo>
                        <a:pt x="1567" y="346"/>
                        <a:pt x="1565" y="348"/>
                        <a:pt x="1564" y="351"/>
                      </a:cubicBezTo>
                      <a:cubicBezTo>
                        <a:pt x="1561" y="356"/>
                        <a:pt x="1558" y="361"/>
                        <a:pt x="1556" y="367"/>
                      </a:cubicBezTo>
                      <a:cubicBezTo>
                        <a:pt x="1553" y="376"/>
                        <a:pt x="1549" y="386"/>
                        <a:pt x="1549" y="396"/>
                      </a:cubicBezTo>
                      <a:cubicBezTo>
                        <a:pt x="1548" y="398"/>
                        <a:pt x="1548" y="400"/>
                        <a:pt x="1547" y="402"/>
                      </a:cubicBezTo>
                      <a:cubicBezTo>
                        <a:pt x="1546" y="402"/>
                        <a:pt x="1545" y="402"/>
                        <a:pt x="1545" y="402"/>
                      </a:cubicBezTo>
                      <a:cubicBezTo>
                        <a:pt x="1537" y="398"/>
                        <a:pt x="1528" y="396"/>
                        <a:pt x="1520" y="397"/>
                      </a:cubicBezTo>
                      <a:cubicBezTo>
                        <a:pt x="1514" y="397"/>
                        <a:pt x="1508" y="398"/>
                        <a:pt x="1502" y="400"/>
                      </a:cubicBezTo>
                      <a:cubicBezTo>
                        <a:pt x="1499" y="401"/>
                        <a:pt x="1496" y="403"/>
                        <a:pt x="1494" y="405"/>
                      </a:cubicBezTo>
                      <a:cubicBezTo>
                        <a:pt x="1490" y="408"/>
                        <a:pt x="1486" y="412"/>
                        <a:pt x="1483" y="415"/>
                      </a:cubicBezTo>
                      <a:cubicBezTo>
                        <a:pt x="1480" y="418"/>
                        <a:pt x="1476" y="422"/>
                        <a:pt x="1475" y="427"/>
                      </a:cubicBezTo>
                      <a:cubicBezTo>
                        <a:pt x="1472" y="433"/>
                        <a:pt x="1470" y="440"/>
                        <a:pt x="1469" y="448"/>
                      </a:cubicBezTo>
                      <a:cubicBezTo>
                        <a:pt x="1469" y="454"/>
                        <a:pt x="1469" y="460"/>
                        <a:pt x="1469" y="466"/>
                      </a:cubicBezTo>
                      <a:cubicBezTo>
                        <a:pt x="1469" y="478"/>
                        <a:pt x="1473" y="488"/>
                        <a:pt x="1477" y="499"/>
                      </a:cubicBezTo>
                      <a:cubicBezTo>
                        <a:pt x="1478" y="502"/>
                        <a:pt x="1479" y="505"/>
                        <a:pt x="1481" y="508"/>
                      </a:cubicBezTo>
                      <a:cubicBezTo>
                        <a:pt x="1484" y="513"/>
                        <a:pt x="1487" y="518"/>
                        <a:pt x="1489" y="522"/>
                      </a:cubicBezTo>
                      <a:cubicBezTo>
                        <a:pt x="1490" y="524"/>
                        <a:pt x="1490" y="525"/>
                        <a:pt x="1491" y="527"/>
                      </a:cubicBezTo>
                      <a:cubicBezTo>
                        <a:pt x="1490" y="527"/>
                        <a:pt x="1489" y="527"/>
                        <a:pt x="1488" y="527"/>
                      </a:cubicBezTo>
                      <a:cubicBezTo>
                        <a:pt x="1482" y="527"/>
                        <a:pt x="1477" y="529"/>
                        <a:pt x="1473" y="532"/>
                      </a:cubicBezTo>
                      <a:cubicBezTo>
                        <a:pt x="1470" y="534"/>
                        <a:pt x="1467" y="536"/>
                        <a:pt x="1464" y="539"/>
                      </a:cubicBezTo>
                      <a:cubicBezTo>
                        <a:pt x="1456" y="547"/>
                        <a:pt x="1453" y="556"/>
                        <a:pt x="1452" y="567"/>
                      </a:cubicBezTo>
                      <a:cubicBezTo>
                        <a:pt x="1451" y="578"/>
                        <a:pt x="1454" y="589"/>
                        <a:pt x="1457" y="600"/>
                      </a:cubicBezTo>
                      <a:cubicBezTo>
                        <a:pt x="1459" y="607"/>
                        <a:pt x="1462" y="614"/>
                        <a:pt x="1465" y="621"/>
                      </a:cubicBezTo>
                      <a:cubicBezTo>
                        <a:pt x="1468" y="626"/>
                        <a:pt x="1470" y="631"/>
                        <a:pt x="1475" y="634"/>
                      </a:cubicBezTo>
                      <a:cubicBezTo>
                        <a:pt x="1476" y="634"/>
                        <a:pt x="1476" y="635"/>
                        <a:pt x="1477" y="636"/>
                      </a:cubicBezTo>
                      <a:cubicBezTo>
                        <a:pt x="1481" y="640"/>
                        <a:pt x="1485" y="643"/>
                        <a:pt x="1490" y="644"/>
                      </a:cubicBezTo>
                      <a:cubicBezTo>
                        <a:pt x="1492" y="644"/>
                        <a:pt x="1493" y="645"/>
                        <a:pt x="1495" y="646"/>
                      </a:cubicBezTo>
                      <a:cubicBezTo>
                        <a:pt x="1499" y="647"/>
                        <a:pt x="1503" y="648"/>
                        <a:pt x="1508" y="649"/>
                      </a:cubicBezTo>
                      <a:cubicBezTo>
                        <a:pt x="1513" y="650"/>
                        <a:pt x="1519" y="650"/>
                        <a:pt x="1525" y="650"/>
                      </a:cubicBezTo>
                      <a:cubicBezTo>
                        <a:pt x="1526" y="650"/>
                        <a:pt x="1527" y="650"/>
                        <a:pt x="1528" y="650"/>
                      </a:cubicBezTo>
                      <a:cubicBezTo>
                        <a:pt x="1527" y="654"/>
                        <a:pt x="1526" y="657"/>
                        <a:pt x="1525" y="660"/>
                      </a:cubicBezTo>
                      <a:cubicBezTo>
                        <a:pt x="1521" y="674"/>
                        <a:pt x="1523" y="687"/>
                        <a:pt x="1531" y="699"/>
                      </a:cubicBezTo>
                      <a:cubicBezTo>
                        <a:pt x="1535" y="705"/>
                        <a:pt x="1540" y="709"/>
                        <a:pt x="1547" y="711"/>
                      </a:cubicBezTo>
                      <a:cubicBezTo>
                        <a:pt x="1553" y="713"/>
                        <a:pt x="1561" y="714"/>
                        <a:pt x="1568" y="715"/>
                      </a:cubicBezTo>
                      <a:cubicBezTo>
                        <a:pt x="1569" y="715"/>
                        <a:pt x="1569" y="715"/>
                        <a:pt x="1570" y="715"/>
                      </a:cubicBezTo>
                      <a:cubicBezTo>
                        <a:pt x="1575" y="714"/>
                        <a:pt x="1579" y="714"/>
                        <a:pt x="1584" y="713"/>
                      </a:cubicBezTo>
                      <a:cubicBezTo>
                        <a:pt x="1588" y="713"/>
                        <a:pt x="1593" y="712"/>
                        <a:pt x="1596" y="709"/>
                      </a:cubicBezTo>
                      <a:cubicBezTo>
                        <a:pt x="1597" y="709"/>
                        <a:pt x="1598" y="708"/>
                        <a:pt x="1600" y="709"/>
                      </a:cubicBezTo>
                      <a:cubicBezTo>
                        <a:pt x="1600" y="710"/>
                        <a:pt x="1600" y="711"/>
                        <a:pt x="1600" y="712"/>
                      </a:cubicBezTo>
                      <a:cubicBezTo>
                        <a:pt x="1600" y="717"/>
                        <a:pt x="1600" y="721"/>
                        <a:pt x="1600" y="725"/>
                      </a:cubicBezTo>
                      <a:cubicBezTo>
                        <a:pt x="1599" y="735"/>
                        <a:pt x="1599" y="745"/>
                        <a:pt x="1598" y="755"/>
                      </a:cubicBezTo>
                      <a:cubicBezTo>
                        <a:pt x="1596" y="765"/>
                        <a:pt x="1596" y="775"/>
                        <a:pt x="1596" y="785"/>
                      </a:cubicBezTo>
                      <a:cubicBezTo>
                        <a:pt x="1596" y="797"/>
                        <a:pt x="1597" y="809"/>
                        <a:pt x="1596" y="820"/>
                      </a:cubicBezTo>
                      <a:cubicBezTo>
                        <a:pt x="1596" y="832"/>
                        <a:pt x="1596" y="845"/>
                        <a:pt x="1595" y="857"/>
                      </a:cubicBezTo>
                      <a:cubicBezTo>
                        <a:pt x="1595" y="859"/>
                        <a:pt x="1595" y="860"/>
                        <a:pt x="1595" y="862"/>
                      </a:cubicBezTo>
                      <a:cubicBezTo>
                        <a:pt x="1593" y="862"/>
                        <a:pt x="1592" y="862"/>
                        <a:pt x="1592" y="862"/>
                      </a:cubicBezTo>
                      <a:cubicBezTo>
                        <a:pt x="1579" y="861"/>
                        <a:pt x="1566" y="859"/>
                        <a:pt x="1554" y="858"/>
                      </a:cubicBezTo>
                      <a:cubicBezTo>
                        <a:pt x="1550" y="857"/>
                        <a:pt x="1547" y="857"/>
                        <a:pt x="1544" y="857"/>
                      </a:cubicBezTo>
                      <a:cubicBezTo>
                        <a:pt x="1536" y="855"/>
                        <a:pt x="1528" y="854"/>
                        <a:pt x="1520" y="853"/>
                      </a:cubicBezTo>
                      <a:cubicBezTo>
                        <a:pt x="1511" y="852"/>
                        <a:pt x="1503" y="851"/>
                        <a:pt x="1495" y="851"/>
                      </a:cubicBezTo>
                      <a:cubicBezTo>
                        <a:pt x="1478" y="849"/>
                        <a:pt x="1460" y="847"/>
                        <a:pt x="1443" y="845"/>
                      </a:cubicBezTo>
                      <a:cubicBezTo>
                        <a:pt x="1431" y="844"/>
                        <a:pt x="1419" y="842"/>
                        <a:pt x="1407" y="841"/>
                      </a:cubicBezTo>
                      <a:cubicBezTo>
                        <a:pt x="1394" y="839"/>
                        <a:pt x="1381" y="838"/>
                        <a:pt x="1367" y="837"/>
                      </a:cubicBezTo>
                      <a:cubicBezTo>
                        <a:pt x="1363" y="837"/>
                        <a:pt x="1358" y="836"/>
                        <a:pt x="1353" y="836"/>
                      </a:cubicBezTo>
                      <a:cubicBezTo>
                        <a:pt x="1343" y="836"/>
                        <a:pt x="1332" y="836"/>
                        <a:pt x="1321" y="836"/>
                      </a:cubicBezTo>
                      <a:cubicBezTo>
                        <a:pt x="1315" y="836"/>
                        <a:pt x="1309" y="836"/>
                        <a:pt x="1303" y="836"/>
                      </a:cubicBezTo>
                      <a:cubicBezTo>
                        <a:pt x="1300" y="836"/>
                        <a:pt x="1296" y="837"/>
                        <a:pt x="1293" y="836"/>
                      </a:cubicBezTo>
                      <a:cubicBezTo>
                        <a:pt x="1292" y="834"/>
                        <a:pt x="1292" y="833"/>
                        <a:pt x="1292" y="832"/>
                      </a:cubicBezTo>
                      <a:cubicBezTo>
                        <a:pt x="1291" y="826"/>
                        <a:pt x="1293" y="820"/>
                        <a:pt x="1291" y="815"/>
                      </a:cubicBezTo>
                      <a:cubicBezTo>
                        <a:pt x="1291" y="814"/>
                        <a:pt x="1291" y="814"/>
                        <a:pt x="1291" y="813"/>
                      </a:cubicBezTo>
                      <a:cubicBezTo>
                        <a:pt x="1293" y="809"/>
                        <a:pt x="1292" y="804"/>
                        <a:pt x="1291" y="799"/>
                      </a:cubicBezTo>
                      <a:cubicBezTo>
                        <a:pt x="1291" y="792"/>
                        <a:pt x="1292" y="785"/>
                        <a:pt x="1290" y="778"/>
                      </a:cubicBezTo>
                      <a:cubicBezTo>
                        <a:pt x="1290" y="777"/>
                        <a:pt x="1290" y="775"/>
                        <a:pt x="1290" y="773"/>
                      </a:cubicBezTo>
                      <a:cubicBezTo>
                        <a:pt x="1290" y="771"/>
                        <a:pt x="1290" y="768"/>
                        <a:pt x="1290" y="765"/>
                      </a:cubicBezTo>
                      <a:cubicBezTo>
                        <a:pt x="1290" y="755"/>
                        <a:pt x="1289" y="745"/>
                        <a:pt x="1289" y="735"/>
                      </a:cubicBezTo>
                      <a:cubicBezTo>
                        <a:pt x="1289" y="732"/>
                        <a:pt x="1289" y="729"/>
                        <a:pt x="1289" y="726"/>
                      </a:cubicBezTo>
                      <a:cubicBezTo>
                        <a:pt x="1288" y="716"/>
                        <a:pt x="1288" y="705"/>
                        <a:pt x="1287" y="695"/>
                      </a:cubicBezTo>
                      <a:cubicBezTo>
                        <a:pt x="1287" y="688"/>
                        <a:pt x="1287" y="682"/>
                        <a:pt x="1286" y="676"/>
                      </a:cubicBezTo>
                      <a:cubicBezTo>
                        <a:pt x="1286" y="673"/>
                        <a:pt x="1287" y="671"/>
                        <a:pt x="1287" y="668"/>
                      </a:cubicBezTo>
                      <a:cubicBezTo>
                        <a:pt x="1287" y="666"/>
                        <a:pt x="1286" y="663"/>
                        <a:pt x="1286" y="661"/>
                      </a:cubicBezTo>
                      <a:cubicBezTo>
                        <a:pt x="1286" y="650"/>
                        <a:pt x="1286" y="639"/>
                        <a:pt x="1286" y="629"/>
                      </a:cubicBezTo>
                      <a:cubicBezTo>
                        <a:pt x="1286" y="625"/>
                        <a:pt x="1286" y="622"/>
                        <a:pt x="1286" y="618"/>
                      </a:cubicBezTo>
                      <a:cubicBezTo>
                        <a:pt x="1286" y="610"/>
                        <a:pt x="1286" y="603"/>
                        <a:pt x="1287" y="595"/>
                      </a:cubicBezTo>
                      <a:cubicBezTo>
                        <a:pt x="1287" y="586"/>
                        <a:pt x="1286" y="577"/>
                        <a:pt x="1286" y="568"/>
                      </a:cubicBezTo>
                      <a:cubicBezTo>
                        <a:pt x="1286" y="567"/>
                        <a:pt x="1286" y="565"/>
                        <a:pt x="1287" y="564"/>
                      </a:cubicBezTo>
                      <a:cubicBezTo>
                        <a:pt x="1288" y="564"/>
                        <a:pt x="1288" y="564"/>
                        <a:pt x="1289" y="564"/>
                      </a:cubicBezTo>
                      <a:cubicBezTo>
                        <a:pt x="1294" y="568"/>
                        <a:pt x="1299" y="571"/>
                        <a:pt x="1303" y="575"/>
                      </a:cubicBezTo>
                      <a:cubicBezTo>
                        <a:pt x="1306" y="577"/>
                        <a:pt x="1309" y="579"/>
                        <a:pt x="1312" y="581"/>
                      </a:cubicBezTo>
                      <a:cubicBezTo>
                        <a:pt x="1321" y="586"/>
                        <a:pt x="1330" y="592"/>
                        <a:pt x="1338" y="600"/>
                      </a:cubicBezTo>
                      <a:cubicBezTo>
                        <a:pt x="1344" y="605"/>
                        <a:pt x="1351" y="611"/>
                        <a:pt x="1358" y="615"/>
                      </a:cubicBezTo>
                      <a:cubicBezTo>
                        <a:pt x="1360" y="617"/>
                        <a:pt x="1362" y="616"/>
                        <a:pt x="1364" y="615"/>
                      </a:cubicBezTo>
                      <a:cubicBezTo>
                        <a:pt x="1365" y="615"/>
                        <a:pt x="1366" y="613"/>
                        <a:pt x="1365" y="612"/>
                      </a:cubicBezTo>
                      <a:cubicBezTo>
                        <a:pt x="1364" y="612"/>
                        <a:pt x="1364" y="611"/>
                        <a:pt x="1363" y="610"/>
                      </a:cubicBezTo>
                      <a:cubicBezTo>
                        <a:pt x="1360" y="609"/>
                        <a:pt x="1358" y="607"/>
                        <a:pt x="1355" y="605"/>
                      </a:cubicBezTo>
                      <a:cubicBezTo>
                        <a:pt x="1349" y="602"/>
                        <a:pt x="1344" y="599"/>
                        <a:pt x="1339" y="595"/>
                      </a:cubicBezTo>
                      <a:cubicBezTo>
                        <a:pt x="1336" y="591"/>
                        <a:pt x="1332" y="588"/>
                        <a:pt x="1328" y="585"/>
                      </a:cubicBezTo>
                      <a:cubicBezTo>
                        <a:pt x="1321" y="581"/>
                        <a:pt x="1314" y="576"/>
                        <a:pt x="1307" y="571"/>
                      </a:cubicBezTo>
                      <a:cubicBezTo>
                        <a:pt x="1301" y="567"/>
                        <a:pt x="1295" y="562"/>
                        <a:pt x="1289" y="558"/>
                      </a:cubicBezTo>
                      <a:cubicBezTo>
                        <a:pt x="1277" y="550"/>
                        <a:pt x="1264" y="542"/>
                        <a:pt x="1253" y="532"/>
                      </a:cubicBezTo>
                      <a:cubicBezTo>
                        <a:pt x="1253" y="532"/>
                        <a:pt x="1253" y="531"/>
                        <a:pt x="1252" y="531"/>
                      </a:cubicBezTo>
                      <a:cubicBezTo>
                        <a:pt x="1246" y="527"/>
                        <a:pt x="1241" y="523"/>
                        <a:pt x="1235" y="519"/>
                      </a:cubicBezTo>
                      <a:cubicBezTo>
                        <a:pt x="1231" y="516"/>
                        <a:pt x="1226" y="513"/>
                        <a:pt x="1222" y="509"/>
                      </a:cubicBezTo>
                      <a:cubicBezTo>
                        <a:pt x="1221" y="509"/>
                        <a:pt x="1221" y="509"/>
                        <a:pt x="1220" y="508"/>
                      </a:cubicBezTo>
                      <a:cubicBezTo>
                        <a:pt x="1215" y="504"/>
                        <a:pt x="1209" y="501"/>
                        <a:pt x="1204" y="497"/>
                      </a:cubicBezTo>
                      <a:cubicBezTo>
                        <a:pt x="1195" y="490"/>
                        <a:pt x="1187" y="483"/>
                        <a:pt x="1177" y="477"/>
                      </a:cubicBezTo>
                      <a:cubicBezTo>
                        <a:pt x="1168" y="471"/>
                        <a:pt x="1160" y="465"/>
                        <a:pt x="1151" y="458"/>
                      </a:cubicBezTo>
                      <a:cubicBezTo>
                        <a:pt x="1144" y="454"/>
                        <a:pt x="1138" y="448"/>
                        <a:pt x="1131" y="444"/>
                      </a:cubicBezTo>
                      <a:cubicBezTo>
                        <a:pt x="1124" y="438"/>
                        <a:pt x="1117" y="433"/>
                        <a:pt x="1109" y="429"/>
                      </a:cubicBezTo>
                      <a:cubicBezTo>
                        <a:pt x="1108" y="428"/>
                        <a:pt x="1106" y="426"/>
                        <a:pt x="1104" y="427"/>
                      </a:cubicBezTo>
                      <a:cubicBezTo>
                        <a:pt x="1102" y="429"/>
                        <a:pt x="1101" y="431"/>
                        <a:pt x="1099" y="432"/>
                      </a:cubicBezTo>
                      <a:cubicBezTo>
                        <a:pt x="1094" y="436"/>
                        <a:pt x="1088" y="438"/>
                        <a:pt x="1083" y="441"/>
                      </a:cubicBezTo>
                      <a:cubicBezTo>
                        <a:pt x="1081" y="442"/>
                        <a:pt x="1079" y="444"/>
                        <a:pt x="1077" y="445"/>
                      </a:cubicBezTo>
                      <a:cubicBezTo>
                        <a:pt x="1073" y="447"/>
                        <a:pt x="1070" y="450"/>
                        <a:pt x="1065" y="451"/>
                      </a:cubicBezTo>
                      <a:cubicBezTo>
                        <a:pt x="1061" y="452"/>
                        <a:pt x="1057" y="455"/>
                        <a:pt x="1053" y="457"/>
                      </a:cubicBezTo>
                      <a:cubicBezTo>
                        <a:pt x="1049" y="459"/>
                        <a:pt x="1045" y="460"/>
                        <a:pt x="1041" y="462"/>
                      </a:cubicBezTo>
                      <a:cubicBezTo>
                        <a:pt x="1033" y="466"/>
                        <a:pt x="1026" y="471"/>
                        <a:pt x="1019" y="475"/>
                      </a:cubicBezTo>
                      <a:cubicBezTo>
                        <a:pt x="1014" y="478"/>
                        <a:pt x="1009" y="481"/>
                        <a:pt x="1004" y="484"/>
                      </a:cubicBezTo>
                      <a:cubicBezTo>
                        <a:pt x="1003" y="484"/>
                        <a:pt x="1001" y="486"/>
                        <a:pt x="1000" y="484"/>
                      </a:cubicBezTo>
                      <a:cubicBezTo>
                        <a:pt x="1000" y="476"/>
                        <a:pt x="1000" y="469"/>
                        <a:pt x="1000" y="461"/>
                      </a:cubicBezTo>
                      <a:cubicBezTo>
                        <a:pt x="1000" y="453"/>
                        <a:pt x="1000" y="445"/>
                        <a:pt x="1000" y="437"/>
                      </a:cubicBezTo>
                      <a:cubicBezTo>
                        <a:pt x="999" y="436"/>
                        <a:pt x="997" y="435"/>
                        <a:pt x="995" y="436"/>
                      </a:cubicBezTo>
                      <a:cubicBezTo>
                        <a:pt x="993" y="437"/>
                        <a:pt x="991" y="437"/>
                        <a:pt x="989" y="437"/>
                      </a:cubicBezTo>
                      <a:cubicBezTo>
                        <a:pt x="982" y="437"/>
                        <a:pt x="974" y="436"/>
                        <a:pt x="966" y="438"/>
                      </a:cubicBezTo>
                      <a:cubicBezTo>
                        <a:pt x="957" y="439"/>
                        <a:pt x="948" y="439"/>
                        <a:pt x="940" y="438"/>
                      </a:cubicBezTo>
                      <a:cubicBezTo>
                        <a:pt x="939" y="438"/>
                        <a:pt x="938" y="438"/>
                        <a:pt x="937" y="438"/>
                      </a:cubicBezTo>
                      <a:cubicBezTo>
                        <a:pt x="934" y="438"/>
                        <a:pt x="931" y="438"/>
                        <a:pt x="930" y="441"/>
                      </a:cubicBezTo>
                      <a:cubicBezTo>
                        <a:pt x="932" y="456"/>
                        <a:pt x="931" y="470"/>
                        <a:pt x="931" y="484"/>
                      </a:cubicBezTo>
                      <a:cubicBezTo>
                        <a:pt x="931" y="499"/>
                        <a:pt x="932" y="513"/>
                        <a:pt x="931" y="528"/>
                      </a:cubicBezTo>
                      <a:cubicBezTo>
                        <a:pt x="928" y="530"/>
                        <a:pt x="925" y="531"/>
                        <a:pt x="923" y="533"/>
                      </a:cubicBezTo>
                      <a:cubicBezTo>
                        <a:pt x="916" y="538"/>
                        <a:pt x="908" y="543"/>
                        <a:pt x="900" y="547"/>
                      </a:cubicBezTo>
                      <a:cubicBezTo>
                        <a:pt x="891" y="552"/>
                        <a:pt x="883" y="557"/>
                        <a:pt x="874" y="563"/>
                      </a:cubicBezTo>
                      <a:cubicBezTo>
                        <a:pt x="868" y="567"/>
                        <a:pt x="862" y="572"/>
                        <a:pt x="855" y="577"/>
                      </a:cubicBezTo>
                      <a:cubicBezTo>
                        <a:pt x="844" y="584"/>
                        <a:pt x="832" y="592"/>
                        <a:pt x="821" y="600"/>
                      </a:cubicBezTo>
                      <a:cubicBezTo>
                        <a:pt x="818" y="602"/>
                        <a:pt x="815" y="603"/>
                        <a:pt x="814" y="607"/>
                      </a:cubicBezTo>
                      <a:cubicBezTo>
                        <a:pt x="813" y="608"/>
                        <a:pt x="811" y="609"/>
                        <a:pt x="810" y="611"/>
                      </a:cubicBezTo>
                      <a:cubicBezTo>
                        <a:pt x="810" y="611"/>
                        <a:pt x="810" y="612"/>
                        <a:pt x="810" y="613"/>
                      </a:cubicBezTo>
                      <a:cubicBezTo>
                        <a:pt x="811" y="613"/>
                        <a:pt x="812" y="614"/>
                        <a:pt x="812" y="613"/>
                      </a:cubicBezTo>
                      <a:cubicBezTo>
                        <a:pt x="813" y="613"/>
                        <a:pt x="814" y="613"/>
                        <a:pt x="815" y="612"/>
                      </a:cubicBezTo>
                      <a:cubicBezTo>
                        <a:pt x="821" y="608"/>
                        <a:pt x="827" y="604"/>
                        <a:pt x="832" y="601"/>
                      </a:cubicBezTo>
                      <a:cubicBezTo>
                        <a:pt x="836" y="598"/>
                        <a:pt x="840" y="595"/>
                        <a:pt x="844" y="592"/>
                      </a:cubicBezTo>
                      <a:cubicBezTo>
                        <a:pt x="848" y="590"/>
                        <a:pt x="851" y="588"/>
                        <a:pt x="854" y="585"/>
                      </a:cubicBezTo>
                      <a:cubicBezTo>
                        <a:pt x="856" y="583"/>
                        <a:pt x="859" y="582"/>
                        <a:pt x="862" y="580"/>
                      </a:cubicBezTo>
                      <a:cubicBezTo>
                        <a:pt x="865" y="577"/>
                        <a:pt x="869" y="575"/>
                        <a:pt x="873" y="572"/>
                      </a:cubicBezTo>
                      <a:cubicBezTo>
                        <a:pt x="876" y="569"/>
                        <a:pt x="879" y="567"/>
                        <a:pt x="884" y="566"/>
                      </a:cubicBezTo>
                      <a:cubicBezTo>
                        <a:pt x="885" y="570"/>
                        <a:pt x="886" y="575"/>
                        <a:pt x="886" y="580"/>
                      </a:cubicBezTo>
                      <a:cubicBezTo>
                        <a:pt x="885" y="588"/>
                        <a:pt x="885" y="595"/>
                        <a:pt x="885" y="603"/>
                      </a:cubicBezTo>
                      <a:cubicBezTo>
                        <a:pt x="884" y="612"/>
                        <a:pt x="885" y="621"/>
                        <a:pt x="886" y="630"/>
                      </a:cubicBezTo>
                      <a:cubicBezTo>
                        <a:pt x="886" y="641"/>
                        <a:pt x="885" y="652"/>
                        <a:pt x="887" y="662"/>
                      </a:cubicBezTo>
                      <a:cubicBezTo>
                        <a:pt x="887" y="667"/>
                        <a:pt x="887" y="672"/>
                        <a:pt x="887" y="676"/>
                      </a:cubicBezTo>
                      <a:cubicBezTo>
                        <a:pt x="888" y="688"/>
                        <a:pt x="887" y="701"/>
                        <a:pt x="888" y="713"/>
                      </a:cubicBezTo>
                      <a:cubicBezTo>
                        <a:pt x="890" y="725"/>
                        <a:pt x="890" y="737"/>
                        <a:pt x="890" y="749"/>
                      </a:cubicBezTo>
                      <a:cubicBezTo>
                        <a:pt x="891" y="756"/>
                        <a:pt x="891" y="764"/>
                        <a:pt x="891" y="771"/>
                      </a:cubicBezTo>
                      <a:cubicBezTo>
                        <a:pt x="891" y="777"/>
                        <a:pt x="891" y="784"/>
                        <a:pt x="891" y="790"/>
                      </a:cubicBezTo>
                      <a:cubicBezTo>
                        <a:pt x="891" y="802"/>
                        <a:pt x="891" y="813"/>
                        <a:pt x="892" y="825"/>
                      </a:cubicBezTo>
                      <a:cubicBezTo>
                        <a:pt x="892" y="826"/>
                        <a:pt x="891" y="828"/>
                        <a:pt x="891" y="829"/>
                      </a:cubicBezTo>
                      <a:cubicBezTo>
                        <a:pt x="890" y="829"/>
                        <a:pt x="889" y="830"/>
                        <a:pt x="888" y="830"/>
                      </a:cubicBezTo>
                      <a:cubicBezTo>
                        <a:pt x="884" y="830"/>
                        <a:pt x="881" y="829"/>
                        <a:pt x="877" y="829"/>
                      </a:cubicBezTo>
                      <a:cubicBezTo>
                        <a:pt x="865" y="828"/>
                        <a:pt x="854" y="827"/>
                        <a:pt x="842" y="826"/>
                      </a:cubicBezTo>
                      <a:cubicBezTo>
                        <a:pt x="832" y="825"/>
                        <a:pt x="823" y="825"/>
                        <a:pt x="813" y="824"/>
                      </a:cubicBezTo>
                      <a:cubicBezTo>
                        <a:pt x="797" y="823"/>
                        <a:pt x="780" y="822"/>
                        <a:pt x="763" y="822"/>
                      </a:cubicBezTo>
                      <a:cubicBezTo>
                        <a:pt x="753" y="821"/>
                        <a:pt x="742" y="821"/>
                        <a:pt x="732" y="821"/>
                      </a:cubicBezTo>
                      <a:cubicBezTo>
                        <a:pt x="726" y="821"/>
                        <a:pt x="720" y="820"/>
                        <a:pt x="714" y="820"/>
                      </a:cubicBezTo>
                      <a:cubicBezTo>
                        <a:pt x="713" y="818"/>
                        <a:pt x="712" y="815"/>
                        <a:pt x="711" y="813"/>
                      </a:cubicBezTo>
                      <a:cubicBezTo>
                        <a:pt x="710" y="811"/>
                        <a:pt x="708" y="809"/>
                        <a:pt x="707" y="807"/>
                      </a:cubicBezTo>
                      <a:cubicBezTo>
                        <a:pt x="705" y="805"/>
                        <a:pt x="703" y="803"/>
                        <a:pt x="702" y="801"/>
                      </a:cubicBezTo>
                      <a:cubicBezTo>
                        <a:pt x="700" y="800"/>
                        <a:pt x="697" y="799"/>
                        <a:pt x="696" y="797"/>
                      </a:cubicBezTo>
                      <a:cubicBezTo>
                        <a:pt x="704" y="792"/>
                        <a:pt x="710" y="788"/>
                        <a:pt x="715" y="781"/>
                      </a:cubicBezTo>
                      <a:cubicBezTo>
                        <a:pt x="722" y="771"/>
                        <a:pt x="726" y="761"/>
                        <a:pt x="726" y="749"/>
                      </a:cubicBezTo>
                      <a:cubicBezTo>
                        <a:pt x="726" y="747"/>
                        <a:pt x="726" y="746"/>
                        <a:pt x="726" y="744"/>
                      </a:cubicBezTo>
                      <a:cubicBezTo>
                        <a:pt x="724" y="735"/>
                        <a:pt x="720" y="728"/>
                        <a:pt x="713" y="722"/>
                      </a:cubicBezTo>
                      <a:cubicBezTo>
                        <a:pt x="711" y="720"/>
                        <a:pt x="709" y="719"/>
                        <a:pt x="707" y="717"/>
                      </a:cubicBezTo>
                      <a:cubicBezTo>
                        <a:pt x="700" y="711"/>
                        <a:pt x="691" y="709"/>
                        <a:pt x="682" y="708"/>
                      </a:cubicBezTo>
                      <a:cubicBezTo>
                        <a:pt x="676" y="707"/>
                        <a:pt x="670" y="707"/>
                        <a:pt x="663" y="709"/>
                      </a:cubicBezTo>
                      <a:cubicBezTo>
                        <a:pt x="663" y="709"/>
                        <a:pt x="662" y="709"/>
                        <a:pt x="660" y="709"/>
                      </a:cubicBezTo>
                      <a:cubicBezTo>
                        <a:pt x="661" y="706"/>
                        <a:pt x="663" y="703"/>
                        <a:pt x="665" y="701"/>
                      </a:cubicBezTo>
                      <a:cubicBezTo>
                        <a:pt x="671" y="689"/>
                        <a:pt x="674" y="677"/>
                        <a:pt x="673" y="663"/>
                      </a:cubicBezTo>
                      <a:cubicBezTo>
                        <a:pt x="672" y="655"/>
                        <a:pt x="669" y="647"/>
                        <a:pt x="664" y="641"/>
                      </a:cubicBezTo>
                      <a:cubicBezTo>
                        <a:pt x="659" y="635"/>
                        <a:pt x="653" y="629"/>
                        <a:pt x="646" y="625"/>
                      </a:cubicBezTo>
                      <a:cubicBezTo>
                        <a:pt x="641" y="621"/>
                        <a:pt x="635" y="620"/>
                        <a:pt x="628" y="620"/>
                      </a:cubicBezTo>
                      <a:cubicBezTo>
                        <a:pt x="621" y="621"/>
                        <a:pt x="614" y="622"/>
                        <a:pt x="607" y="625"/>
                      </a:cubicBezTo>
                      <a:cubicBezTo>
                        <a:pt x="603" y="627"/>
                        <a:pt x="600" y="630"/>
                        <a:pt x="596" y="632"/>
                      </a:cubicBezTo>
                      <a:cubicBezTo>
                        <a:pt x="589" y="636"/>
                        <a:pt x="584" y="642"/>
                        <a:pt x="580" y="649"/>
                      </a:cubicBezTo>
                      <a:close/>
                      <a:moveTo>
                        <a:pt x="570" y="182"/>
                      </a:moveTo>
                      <a:cubicBezTo>
                        <a:pt x="572" y="187"/>
                        <a:pt x="576" y="191"/>
                        <a:pt x="581" y="193"/>
                      </a:cubicBezTo>
                      <a:cubicBezTo>
                        <a:pt x="589" y="196"/>
                        <a:pt x="596" y="198"/>
                        <a:pt x="604" y="198"/>
                      </a:cubicBezTo>
                      <a:cubicBezTo>
                        <a:pt x="609" y="199"/>
                        <a:pt x="614" y="199"/>
                        <a:pt x="618" y="199"/>
                      </a:cubicBezTo>
                      <a:cubicBezTo>
                        <a:pt x="618" y="199"/>
                        <a:pt x="619" y="200"/>
                        <a:pt x="618" y="200"/>
                      </a:cubicBezTo>
                      <a:cubicBezTo>
                        <a:pt x="618" y="202"/>
                        <a:pt x="617" y="203"/>
                        <a:pt x="616" y="205"/>
                      </a:cubicBezTo>
                      <a:cubicBezTo>
                        <a:pt x="614" y="213"/>
                        <a:pt x="613" y="220"/>
                        <a:pt x="622" y="225"/>
                      </a:cubicBezTo>
                      <a:cubicBezTo>
                        <a:pt x="628" y="229"/>
                        <a:pt x="633" y="232"/>
                        <a:pt x="639" y="236"/>
                      </a:cubicBezTo>
                      <a:cubicBezTo>
                        <a:pt x="642" y="237"/>
                        <a:pt x="645" y="239"/>
                        <a:pt x="648" y="239"/>
                      </a:cubicBezTo>
                      <a:cubicBezTo>
                        <a:pt x="649" y="239"/>
                        <a:pt x="649" y="239"/>
                        <a:pt x="650" y="238"/>
                      </a:cubicBezTo>
                      <a:cubicBezTo>
                        <a:pt x="650" y="238"/>
                        <a:pt x="650" y="238"/>
                        <a:pt x="650" y="239"/>
                      </a:cubicBezTo>
                      <a:cubicBezTo>
                        <a:pt x="650" y="238"/>
                        <a:pt x="650" y="238"/>
                        <a:pt x="650" y="238"/>
                      </a:cubicBezTo>
                      <a:cubicBezTo>
                        <a:pt x="650" y="238"/>
                        <a:pt x="651" y="238"/>
                        <a:pt x="651" y="239"/>
                      </a:cubicBezTo>
                      <a:cubicBezTo>
                        <a:pt x="651" y="239"/>
                        <a:pt x="651" y="239"/>
                        <a:pt x="651" y="239"/>
                      </a:cubicBezTo>
                      <a:cubicBezTo>
                        <a:pt x="651" y="239"/>
                        <a:pt x="651" y="239"/>
                        <a:pt x="651" y="239"/>
                      </a:cubicBezTo>
                      <a:cubicBezTo>
                        <a:pt x="651" y="239"/>
                        <a:pt x="652" y="239"/>
                        <a:pt x="652" y="239"/>
                      </a:cubicBezTo>
                      <a:cubicBezTo>
                        <a:pt x="652" y="239"/>
                        <a:pt x="652" y="238"/>
                        <a:pt x="653" y="238"/>
                      </a:cubicBezTo>
                      <a:cubicBezTo>
                        <a:pt x="652" y="238"/>
                        <a:pt x="652" y="238"/>
                        <a:pt x="652" y="238"/>
                      </a:cubicBezTo>
                      <a:cubicBezTo>
                        <a:pt x="651" y="238"/>
                        <a:pt x="651" y="238"/>
                        <a:pt x="650" y="238"/>
                      </a:cubicBezTo>
                      <a:cubicBezTo>
                        <a:pt x="650" y="238"/>
                        <a:pt x="650" y="238"/>
                        <a:pt x="650" y="238"/>
                      </a:cubicBezTo>
                      <a:cubicBezTo>
                        <a:pt x="650" y="238"/>
                        <a:pt x="650" y="238"/>
                        <a:pt x="650" y="238"/>
                      </a:cubicBezTo>
                      <a:cubicBezTo>
                        <a:pt x="649" y="237"/>
                        <a:pt x="648" y="237"/>
                        <a:pt x="646" y="235"/>
                      </a:cubicBezTo>
                      <a:cubicBezTo>
                        <a:pt x="649" y="235"/>
                        <a:pt x="651" y="235"/>
                        <a:pt x="653" y="235"/>
                      </a:cubicBezTo>
                      <a:cubicBezTo>
                        <a:pt x="654" y="235"/>
                        <a:pt x="654" y="236"/>
                        <a:pt x="655" y="236"/>
                      </a:cubicBezTo>
                      <a:cubicBezTo>
                        <a:pt x="655" y="237"/>
                        <a:pt x="655" y="238"/>
                        <a:pt x="655" y="238"/>
                      </a:cubicBezTo>
                      <a:cubicBezTo>
                        <a:pt x="655" y="238"/>
                        <a:pt x="656" y="239"/>
                        <a:pt x="657" y="239"/>
                      </a:cubicBezTo>
                      <a:cubicBezTo>
                        <a:pt x="659" y="238"/>
                        <a:pt x="661" y="237"/>
                        <a:pt x="663" y="236"/>
                      </a:cubicBezTo>
                      <a:cubicBezTo>
                        <a:pt x="663" y="236"/>
                        <a:pt x="663" y="236"/>
                        <a:pt x="663" y="236"/>
                      </a:cubicBezTo>
                      <a:cubicBezTo>
                        <a:pt x="663" y="236"/>
                        <a:pt x="663" y="236"/>
                        <a:pt x="663" y="237"/>
                      </a:cubicBezTo>
                      <a:cubicBezTo>
                        <a:pt x="664" y="236"/>
                        <a:pt x="666" y="236"/>
                        <a:pt x="667" y="236"/>
                      </a:cubicBezTo>
                      <a:cubicBezTo>
                        <a:pt x="675" y="233"/>
                        <a:pt x="684" y="229"/>
                        <a:pt x="692" y="224"/>
                      </a:cubicBezTo>
                      <a:cubicBezTo>
                        <a:pt x="695" y="222"/>
                        <a:pt x="698" y="220"/>
                        <a:pt x="700" y="217"/>
                      </a:cubicBezTo>
                      <a:cubicBezTo>
                        <a:pt x="701" y="216"/>
                        <a:pt x="702" y="215"/>
                        <a:pt x="703" y="214"/>
                      </a:cubicBezTo>
                      <a:cubicBezTo>
                        <a:pt x="705" y="216"/>
                        <a:pt x="706" y="218"/>
                        <a:pt x="707" y="220"/>
                      </a:cubicBezTo>
                      <a:cubicBezTo>
                        <a:pt x="711" y="226"/>
                        <a:pt x="716" y="231"/>
                        <a:pt x="723" y="234"/>
                      </a:cubicBezTo>
                      <a:cubicBezTo>
                        <a:pt x="731" y="238"/>
                        <a:pt x="739" y="242"/>
                        <a:pt x="747" y="244"/>
                      </a:cubicBezTo>
                      <a:cubicBezTo>
                        <a:pt x="752" y="245"/>
                        <a:pt x="757" y="245"/>
                        <a:pt x="761" y="244"/>
                      </a:cubicBezTo>
                      <a:cubicBezTo>
                        <a:pt x="768" y="243"/>
                        <a:pt x="775" y="242"/>
                        <a:pt x="781" y="238"/>
                      </a:cubicBezTo>
                      <a:cubicBezTo>
                        <a:pt x="782" y="238"/>
                        <a:pt x="782" y="237"/>
                        <a:pt x="782" y="237"/>
                      </a:cubicBezTo>
                      <a:cubicBezTo>
                        <a:pt x="790" y="234"/>
                        <a:pt x="797" y="228"/>
                        <a:pt x="802" y="221"/>
                      </a:cubicBezTo>
                      <a:cubicBezTo>
                        <a:pt x="803" y="221"/>
                        <a:pt x="803" y="220"/>
                        <a:pt x="804" y="219"/>
                      </a:cubicBezTo>
                      <a:cubicBezTo>
                        <a:pt x="806" y="222"/>
                        <a:pt x="807" y="225"/>
                        <a:pt x="809" y="227"/>
                      </a:cubicBezTo>
                      <a:cubicBezTo>
                        <a:pt x="816" y="238"/>
                        <a:pt x="826" y="245"/>
                        <a:pt x="838" y="249"/>
                      </a:cubicBezTo>
                      <a:cubicBezTo>
                        <a:pt x="842" y="250"/>
                        <a:pt x="846" y="250"/>
                        <a:pt x="849" y="248"/>
                      </a:cubicBezTo>
                      <a:cubicBezTo>
                        <a:pt x="851" y="247"/>
                        <a:pt x="853" y="246"/>
                        <a:pt x="855" y="245"/>
                      </a:cubicBezTo>
                      <a:cubicBezTo>
                        <a:pt x="857" y="243"/>
                        <a:pt x="858" y="242"/>
                        <a:pt x="860" y="240"/>
                      </a:cubicBezTo>
                      <a:cubicBezTo>
                        <a:pt x="860" y="240"/>
                        <a:pt x="860" y="240"/>
                        <a:pt x="861" y="240"/>
                      </a:cubicBezTo>
                      <a:cubicBezTo>
                        <a:pt x="861" y="241"/>
                        <a:pt x="862" y="242"/>
                        <a:pt x="863" y="243"/>
                      </a:cubicBezTo>
                      <a:cubicBezTo>
                        <a:pt x="867" y="249"/>
                        <a:pt x="873" y="253"/>
                        <a:pt x="880" y="255"/>
                      </a:cubicBezTo>
                      <a:cubicBezTo>
                        <a:pt x="886" y="257"/>
                        <a:pt x="892" y="257"/>
                        <a:pt x="898" y="255"/>
                      </a:cubicBezTo>
                      <a:cubicBezTo>
                        <a:pt x="904" y="253"/>
                        <a:pt x="910" y="249"/>
                        <a:pt x="913" y="243"/>
                      </a:cubicBezTo>
                      <a:cubicBezTo>
                        <a:pt x="914" y="242"/>
                        <a:pt x="915" y="241"/>
                        <a:pt x="916" y="240"/>
                      </a:cubicBezTo>
                      <a:cubicBezTo>
                        <a:pt x="917" y="240"/>
                        <a:pt x="917" y="241"/>
                        <a:pt x="918" y="241"/>
                      </a:cubicBezTo>
                      <a:cubicBezTo>
                        <a:pt x="922" y="247"/>
                        <a:pt x="928" y="249"/>
                        <a:pt x="935" y="250"/>
                      </a:cubicBezTo>
                      <a:cubicBezTo>
                        <a:pt x="938" y="251"/>
                        <a:pt x="941" y="251"/>
                        <a:pt x="944" y="251"/>
                      </a:cubicBezTo>
                      <a:cubicBezTo>
                        <a:pt x="948" y="250"/>
                        <a:pt x="953" y="250"/>
                        <a:pt x="955" y="246"/>
                      </a:cubicBezTo>
                      <a:cubicBezTo>
                        <a:pt x="956" y="246"/>
                        <a:pt x="957" y="245"/>
                        <a:pt x="958" y="244"/>
                      </a:cubicBezTo>
                      <a:cubicBezTo>
                        <a:pt x="962" y="242"/>
                        <a:pt x="965" y="237"/>
                        <a:pt x="966" y="232"/>
                      </a:cubicBezTo>
                      <a:cubicBezTo>
                        <a:pt x="968" y="228"/>
                        <a:pt x="968" y="224"/>
                        <a:pt x="968" y="219"/>
                      </a:cubicBezTo>
                      <a:cubicBezTo>
                        <a:pt x="968" y="218"/>
                        <a:pt x="967" y="216"/>
                        <a:pt x="969" y="215"/>
                      </a:cubicBezTo>
                      <a:cubicBezTo>
                        <a:pt x="970" y="215"/>
                        <a:pt x="970" y="216"/>
                        <a:pt x="971" y="216"/>
                      </a:cubicBezTo>
                      <a:cubicBezTo>
                        <a:pt x="977" y="220"/>
                        <a:pt x="985" y="224"/>
                        <a:pt x="992" y="226"/>
                      </a:cubicBezTo>
                      <a:cubicBezTo>
                        <a:pt x="996" y="227"/>
                        <a:pt x="1000" y="229"/>
                        <a:pt x="1004" y="230"/>
                      </a:cubicBezTo>
                      <a:cubicBezTo>
                        <a:pt x="1008" y="232"/>
                        <a:pt x="1012" y="234"/>
                        <a:pt x="1016" y="234"/>
                      </a:cubicBezTo>
                      <a:cubicBezTo>
                        <a:pt x="1021" y="235"/>
                        <a:pt x="1027" y="237"/>
                        <a:pt x="1032" y="238"/>
                      </a:cubicBezTo>
                      <a:cubicBezTo>
                        <a:pt x="1035" y="238"/>
                        <a:pt x="1038" y="239"/>
                        <a:pt x="1041" y="239"/>
                      </a:cubicBezTo>
                      <a:cubicBezTo>
                        <a:pt x="1049" y="238"/>
                        <a:pt x="1057" y="236"/>
                        <a:pt x="1065" y="234"/>
                      </a:cubicBezTo>
                      <a:cubicBezTo>
                        <a:pt x="1072" y="231"/>
                        <a:pt x="1079" y="228"/>
                        <a:pt x="1084" y="223"/>
                      </a:cubicBezTo>
                      <a:cubicBezTo>
                        <a:pt x="1087" y="220"/>
                        <a:pt x="1089" y="218"/>
                        <a:pt x="1090" y="215"/>
                      </a:cubicBezTo>
                      <a:cubicBezTo>
                        <a:pt x="1094" y="204"/>
                        <a:pt x="1093" y="193"/>
                        <a:pt x="1087" y="184"/>
                      </a:cubicBezTo>
                      <a:cubicBezTo>
                        <a:pt x="1084" y="180"/>
                        <a:pt x="1080" y="176"/>
                        <a:pt x="1076" y="172"/>
                      </a:cubicBezTo>
                      <a:cubicBezTo>
                        <a:pt x="1078" y="171"/>
                        <a:pt x="1079" y="170"/>
                        <a:pt x="1081" y="168"/>
                      </a:cubicBezTo>
                      <a:cubicBezTo>
                        <a:pt x="1083" y="166"/>
                        <a:pt x="1085" y="165"/>
                        <a:pt x="1086" y="163"/>
                      </a:cubicBezTo>
                      <a:cubicBezTo>
                        <a:pt x="1090" y="158"/>
                        <a:pt x="1091" y="150"/>
                        <a:pt x="1087" y="145"/>
                      </a:cubicBezTo>
                      <a:cubicBezTo>
                        <a:pt x="1085" y="142"/>
                        <a:pt x="1083" y="140"/>
                        <a:pt x="1080" y="137"/>
                      </a:cubicBezTo>
                      <a:cubicBezTo>
                        <a:pt x="1077" y="135"/>
                        <a:pt x="1072" y="134"/>
                        <a:pt x="1068" y="133"/>
                      </a:cubicBezTo>
                      <a:cubicBezTo>
                        <a:pt x="1067" y="132"/>
                        <a:pt x="1065" y="132"/>
                        <a:pt x="1064" y="132"/>
                      </a:cubicBezTo>
                      <a:cubicBezTo>
                        <a:pt x="1060" y="132"/>
                        <a:pt x="1055" y="132"/>
                        <a:pt x="1050" y="132"/>
                      </a:cubicBezTo>
                      <a:cubicBezTo>
                        <a:pt x="1051" y="130"/>
                        <a:pt x="1052" y="128"/>
                        <a:pt x="1052" y="126"/>
                      </a:cubicBezTo>
                      <a:cubicBezTo>
                        <a:pt x="1053" y="124"/>
                        <a:pt x="1053" y="121"/>
                        <a:pt x="1053" y="120"/>
                      </a:cubicBezTo>
                      <a:cubicBezTo>
                        <a:pt x="1051" y="110"/>
                        <a:pt x="1045" y="104"/>
                        <a:pt x="1036" y="100"/>
                      </a:cubicBezTo>
                      <a:cubicBezTo>
                        <a:pt x="1033" y="99"/>
                        <a:pt x="1028" y="98"/>
                        <a:pt x="1025" y="99"/>
                      </a:cubicBezTo>
                      <a:cubicBezTo>
                        <a:pt x="1017" y="100"/>
                        <a:pt x="1008" y="101"/>
                        <a:pt x="1001" y="104"/>
                      </a:cubicBezTo>
                      <a:cubicBezTo>
                        <a:pt x="1000" y="104"/>
                        <a:pt x="999" y="105"/>
                        <a:pt x="998" y="105"/>
                      </a:cubicBezTo>
                      <a:cubicBezTo>
                        <a:pt x="997" y="105"/>
                        <a:pt x="996" y="106"/>
                        <a:pt x="994" y="105"/>
                      </a:cubicBezTo>
                      <a:cubicBezTo>
                        <a:pt x="994" y="104"/>
                        <a:pt x="995" y="103"/>
                        <a:pt x="995" y="102"/>
                      </a:cubicBezTo>
                      <a:cubicBezTo>
                        <a:pt x="997" y="93"/>
                        <a:pt x="995" y="85"/>
                        <a:pt x="992" y="77"/>
                      </a:cubicBezTo>
                      <a:cubicBezTo>
                        <a:pt x="991" y="74"/>
                        <a:pt x="989" y="72"/>
                        <a:pt x="987" y="70"/>
                      </a:cubicBezTo>
                      <a:cubicBezTo>
                        <a:pt x="984" y="67"/>
                        <a:pt x="980" y="64"/>
                        <a:pt x="976" y="62"/>
                      </a:cubicBezTo>
                      <a:cubicBezTo>
                        <a:pt x="975" y="60"/>
                        <a:pt x="972" y="59"/>
                        <a:pt x="970" y="59"/>
                      </a:cubicBezTo>
                      <a:cubicBezTo>
                        <a:pt x="961" y="57"/>
                        <a:pt x="952" y="56"/>
                        <a:pt x="943" y="57"/>
                      </a:cubicBezTo>
                      <a:cubicBezTo>
                        <a:pt x="926" y="59"/>
                        <a:pt x="911" y="64"/>
                        <a:pt x="896" y="71"/>
                      </a:cubicBezTo>
                      <a:cubicBezTo>
                        <a:pt x="895" y="72"/>
                        <a:pt x="894" y="72"/>
                        <a:pt x="893" y="73"/>
                      </a:cubicBezTo>
                      <a:cubicBezTo>
                        <a:pt x="889" y="76"/>
                        <a:pt x="885" y="79"/>
                        <a:pt x="881" y="83"/>
                      </a:cubicBezTo>
                      <a:cubicBezTo>
                        <a:pt x="881" y="83"/>
                        <a:pt x="879" y="84"/>
                        <a:pt x="878" y="84"/>
                      </a:cubicBezTo>
                      <a:cubicBezTo>
                        <a:pt x="878" y="81"/>
                        <a:pt x="877" y="79"/>
                        <a:pt x="876" y="77"/>
                      </a:cubicBezTo>
                      <a:cubicBezTo>
                        <a:pt x="873" y="64"/>
                        <a:pt x="865" y="55"/>
                        <a:pt x="854" y="49"/>
                      </a:cubicBezTo>
                      <a:cubicBezTo>
                        <a:pt x="851" y="48"/>
                        <a:pt x="847" y="47"/>
                        <a:pt x="844" y="46"/>
                      </a:cubicBezTo>
                      <a:cubicBezTo>
                        <a:pt x="842" y="46"/>
                        <a:pt x="840" y="45"/>
                        <a:pt x="837" y="45"/>
                      </a:cubicBezTo>
                      <a:cubicBezTo>
                        <a:pt x="835" y="44"/>
                        <a:pt x="833" y="44"/>
                        <a:pt x="831" y="44"/>
                      </a:cubicBezTo>
                      <a:cubicBezTo>
                        <a:pt x="825" y="43"/>
                        <a:pt x="818" y="45"/>
                        <a:pt x="812" y="47"/>
                      </a:cubicBezTo>
                      <a:cubicBezTo>
                        <a:pt x="806" y="48"/>
                        <a:pt x="800" y="51"/>
                        <a:pt x="795" y="56"/>
                      </a:cubicBezTo>
                      <a:cubicBezTo>
                        <a:pt x="790" y="61"/>
                        <a:pt x="785" y="67"/>
                        <a:pt x="780" y="74"/>
                      </a:cubicBezTo>
                      <a:cubicBezTo>
                        <a:pt x="779" y="75"/>
                        <a:pt x="779" y="77"/>
                        <a:pt x="778" y="78"/>
                      </a:cubicBezTo>
                      <a:cubicBezTo>
                        <a:pt x="777" y="78"/>
                        <a:pt x="776" y="78"/>
                        <a:pt x="776" y="78"/>
                      </a:cubicBezTo>
                      <a:cubicBezTo>
                        <a:pt x="772" y="71"/>
                        <a:pt x="768" y="65"/>
                        <a:pt x="762" y="60"/>
                      </a:cubicBezTo>
                      <a:cubicBezTo>
                        <a:pt x="757" y="56"/>
                        <a:pt x="752" y="54"/>
                        <a:pt x="745" y="55"/>
                      </a:cubicBezTo>
                      <a:cubicBezTo>
                        <a:pt x="744" y="55"/>
                        <a:pt x="743" y="55"/>
                        <a:pt x="741" y="55"/>
                      </a:cubicBezTo>
                      <a:cubicBezTo>
                        <a:pt x="734" y="56"/>
                        <a:pt x="727" y="58"/>
                        <a:pt x="723" y="65"/>
                      </a:cubicBezTo>
                      <a:cubicBezTo>
                        <a:pt x="719" y="71"/>
                        <a:pt x="715" y="76"/>
                        <a:pt x="713" y="83"/>
                      </a:cubicBezTo>
                      <a:cubicBezTo>
                        <a:pt x="711" y="82"/>
                        <a:pt x="710" y="81"/>
                        <a:pt x="709" y="80"/>
                      </a:cubicBezTo>
                      <a:cubicBezTo>
                        <a:pt x="703" y="76"/>
                        <a:pt x="697" y="73"/>
                        <a:pt x="690" y="73"/>
                      </a:cubicBezTo>
                      <a:cubicBezTo>
                        <a:pt x="688" y="73"/>
                        <a:pt x="687" y="73"/>
                        <a:pt x="686" y="74"/>
                      </a:cubicBezTo>
                      <a:cubicBezTo>
                        <a:pt x="682" y="75"/>
                        <a:pt x="679" y="77"/>
                        <a:pt x="676" y="79"/>
                      </a:cubicBezTo>
                      <a:cubicBezTo>
                        <a:pt x="670" y="84"/>
                        <a:pt x="663" y="88"/>
                        <a:pt x="662" y="97"/>
                      </a:cubicBezTo>
                      <a:cubicBezTo>
                        <a:pt x="662" y="97"/>
                        <a:pt x="661" y="98"/>
                        <a:pt x="661" y="98"/>
                      </a:cubicBezTo>
                      <a:cubicBezTo>
                        <a:pt x="660" y="98"/>
                        <a:pt x="660" y="98"/>
                        <a:pt x="660" y="98"/>
                      </a:cubicBezTo>
                      <a:cubicBezTo>
                        <a:pt x="659" y="98"/>
                        <a:pt x="658" y="97"/>
                        <a:pt x="657" y="97"/>
                      </a:cubicBezTo>
                      <a:cubicBezTo>
                        <a:pt x="649" y="91"/>
                        <a:pt x="640" y="90"/>
                        <a:pt x="631" y="94"/>
                      </a:cubicBezTo>
                      <a:cubicBezTo>
                        <a:pt x="627" y="95"/>
                        <a:pt x="624" y="98"/>
                        <a:pt x="622" y="100"/>
                      </a:cubicBezTo>
                      <a:cubicBezTo>
                        <a:pt x="614" y="108"/>
                        <a:pt x="609" y="114"/>
                        <a:pt x="611" y="126"/>
                      </a:cubicBezTo>
                      <a:cubicBezTo>
                        <a:pt x="611" y="126"/>
                        <a:pt x="611" y="126"/>
                        <a:pt x="610" y="127"/>
                      </a:cubicBezTo>
                      <a:cubicBezTo>
                        <a:pt x="608" y="127"/>
                        <a:pt x="605" y="127"/>
                        <a:pt x="603" y="127"/>
                      </a:cubicBezTo>
                      <a:cubicBezTo>
                        <a:pt x="597" y="127"/>
                        <a:pt x="592" y="129"/>
                        <a:pt x="587" y="132"/>
                      </a:cubicBezTo>
                      <a:cubicBezTo>
                        <a:pt x="583" y="135"/>
                        <a:pt x="579" y="139"/>
                        <a:pt x="576" y="143"/>
                      </a:cubicBezTo>
                      <a:cubicBezTo>
                        <a:pt x="569" y="150"/>
                        <a:pt x="566" y="158"/>
                        <a:pt x="565" y="168"/>
                      </a:cubicBezTo>
                      <a:cubicBezTo>
                        <a:pt x="565" y="171"/>
                        <a:pt x="566" y="174"/>
                        <a:pt x="567" y="177"/>
                      </a:cubicBezTo>
                      <a:cubicBezTo>
                        <a:pt x="568" y="179"/>
                        <a:pt x="569" y="181"/>
                        <a:pt x="570" y="182"/>
                      </a:cubicBezTo>
                      <a:close/>
                    </a:path>
                  </a:pathLst>
                </a:custGeom>
                <a:solidFill>
                  <a:schemeClr val="accent5">
                    <a:lumMod val="20000"/>
                    <a:lumOff val="80000"/>
                  </a:schemeClr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553" name="Freeform 141"/>
                <p:cNvSpPr>
                  <a:spLocks noEditPoints="1"/>
                </p:cNvSpPr>
                <p:nvPr/>
              </p:nvSpPr>
              <p:spPr bwMode="auto">
                <a:xfrm>
                  <a:off x="716" y="3471"/>
                  <a:ext cx="1979" cy="463"/>
                </a:xfrm>
                <a:custGeom>
                  <a:avLst/>
                  <a:gdLst>
                    <a:gd name="T0" fmla="*/ 938 w 2388"/>
                    <a:gd name="T1" fmla="*/ 179 h 558"/>
                    <a:gd name="T2" fmla="*/ 88 w 2388"/>
                    <a:gd name="T3" fmla="*/ 350 h 558"/>
                    <a:gd name="T4" fmla="*/ 247 w 2388"/>
                    <a:gd name="T5" fmla="*/ 168 h 558"/>
                    <a:gd name="T6" fmla="*/ 166 w 2388"/>
                    <a:gd name="T7" fmla="*/ 182 h 558"/>
                    <a:gd name="T8" fmla="*/ 91 w 2388"/>
                    <a:gd name="T9" fmla="*/ 247 h 558"/>
                    <a:gd name="T10" fmla="*/ 389 w 2388"/>
                    <a:gd name="T11" fmla="*/ 146 h 558"/>
                    <a:gd name="T12" fmla="*/ 513 w 2388"/>
                    <a:gd name="T13" fmla="*/ 288 h 558"/>
                    <a:gd name="T14" fmla="*/ 487 w 2388"/>
                    <a:gd name="T15" fmla="*/ 239 h 558"/>
                    <a:gd name="T16" fmla="*/ 425 w 2388"/>
                    <a:gd name="T17" fmla="*/ 512 h 558"/>
                    <a:gd name="T18" fmla="*/ 460 w 2388"/>
                    <a:gd name="T19" fmla="*/ 350 h 558"/>
                    <a:gd name="T20" fmla="*/ 270 w 2388"/>
                    <a:gd name="T21" fmla="*/ 177 h 558"/>
                    <a:gd name="T22" fmla="*/ 133 w 2388"/>
                    <a:gd name="T23" fmla="*/ 447 h 558"/>
                    <a:gd name="T24" fmla="*/ 276 w 2388"/>
                    <a:gd name="T25" fmla="*/ 500 h 558"/>
                    <a:gd name="T26" fmla="*/ 891 w 2388"/>
                    <a:gd name="T27" fmla="*/ 244 h 558"/>
                    <a:gd name="T28" fmla="*/ 894 w 2388"/>
                    <a:gd name="T29" fmla="*/ 388 h 558"/>
                    <a:gd name="T30" fmla="*/ 960 w 2388"/>
                    <a:gd name="T31" fmla="*/ 523 h 558"/>
                    <a:gd name="T32" fmla="*/ 1281 w 2388"/>
                    <a:gd name="T33" fmla="*/ 408 h 558"/>
                    <a:gd name="T34" fmla="*/ 1562 w 2388"/>
                    <a:gd name="T35" fmla="*/ 106 h 558"/>
                    <a:gd name="T36" fmla="*/ 1503 w 2388"/>
                    <a:gd name="T37" fmla="*/ 215 h 558"/>
                    <a:gd name="T38" fmla="*/ 1544 w 2388"/>
                    <a:gd name="T39" fmla="*/ 324 h 558"/>
                    <a:gd name="T40" fmla="*/ 1602 w 2388"/>
                    <a:gd name="T41" fmla="*/ 488 h 558"/>
                    <a:gd name="T42" fmla="*/ 1690 w 2388"/>
                    <a:gd name="T43" fmla="*/ 384 h 558"/>
                    <a:gd name="T44" fmla="*/ 1773 w 2388"/>
                    <a:gd name="T45" fmla="*/ 317 h 558"/>
                    <a:gd name="T46" fmla="*/ 1820 w 2388"/>
                    <a:gd name="T47" fmla="*/ 150 h 558"/>
                    <a:gd name="T48" fmla="*/ 1695 w 2388"/>
                    <a:gd name="T49" fmla="*/ 101 h 558"/>
                    <a:gd name="T50" fmla="*/ 1581 w 2388"/>
                    <a:gd name="T51" fmla="*/ 23 h 558"/>
                    <a:gd name="T52" fmla="*/ 495 w 2388"/>
                    <a:gd name="T53" fmla="*/ 317 h 558"/>
                    <a:gd name="T54" fmla="*/ 435 w 2388"/>
                    <a:gd name="T55" fmla="*/ 460 h 558"/>
                    <a:gd name="T56" fmla="*/ 706 w 2388"/>
                    <a:gd name="T57" fmla="*/ 504 h 558"/>
                    <a:gd name="T58" fmla="*/ 643 w 2388"/>
                    <a:gd name="T59" fmla="*/ 406 h 558"/>
                    <a:gd name="T60" fmla="*/ 571 w 2388"/>
                    <a:gd name="T61" fmla="*/ 328 h 558"/>
                    <a:gd name="T62" fmla="*/ 663 w 2388"/>
                    <a:gd name="T63" fmla="*/ 393 h 558"/>
                    <a:gd name="T64" fmla="*/ 842 w 2388"/>
                    <a:gd name="T65" fmla="*/ 510 h 558"/>
                    <a:gd name="T66" fmla="*/ 873 w 2388"/>
                    <a:gd name="T67" fmla="*/ 256 h 558"/>
                    <a:gd name="T68" fmla="*/ 931 w 2388"/>
                    <a:gd name="T69" fmla="*/ 212 h 558"/>
                    <a:gd name="T70" fmla="*/ 1065 w 2388"/>
                    <a:gd name="T71" fmla="*/ 135 h 558"/>
                    <a:gd name="T72" fmla="*/ 1289 w 2388"/>
                    <a:gd name="T73" fmla="*/ 242 h 558"/>
                    <a:gd name="T74" fmla="*/ 1287 w 2388"/>
                    <a:gd name="T75" fmla="*/ 279 h 558"/>
                    <a:gd name="T76" fmla="*/ 1292 w 2388"/>
                    <a:gd name="T77" fmla="*/ 516 h 558"/>
                    <a:gd name="T78" fmla="*/ 1596 w 2388"/>
                    <a:gd name="T79" fmla="*/ 504 h 558"/>
                    <a:gd name="T80" fmla="*/ 1508 w 2388"/>
                    <a:gd name="T81" fmla="*/ 333 h 558"/>
                    <a:gd name="T82" fmla="*/ 1469 w 2388"/>
                    <a:gd name="T83" fmla="*/ 150 h 558"/>
                    <a:gd name="T84" fmla="*/ 1597 w 2388"/>
                    <a:gd name="T85" fmla="*/ 6 h 558"/>
                    <a:gd name="T86" fmla="*/ 1767 w 2388"/>
                    <a:gd name="T87" fmla="*/ 103 h 558"/>
                    <a:gd name="T88" fmla="*/ 1810 w 2388"/>
                    <a:gd name="T89" fmla="*/ 249 h 558"/>
                    <a:gd name="T90" fmla="*/ 1765 w 2388"/>
                    <a:gd name="T91" fmla="*/ 398 h 558"/>
                    <a:gd name="T92" fmla="*/ 1740 w 2388"/>
                    <a:gd name="T93" fmla="*/ 551 h 558"/>
                    <a:gd name="T94" fmla="*/ 2139 w 2388"/>
                    <a:gd name="T95" fmla="*/ 513 h 558"/>
                    <a:gd name="T96" fmla="*/ 2388 w 2388"/>
                    <a:gd name="T97" fmla="*/ 551 h 558"/>
                    <a:gd name="T98" fmla="*/ 2069 w 2388"/>
                    <a:gd name="T99" fmla="*/ 522 h 558"/>
                    <a:gd name="T100" fmla="*/ 1615 w 2388"/>
                    <a:gd name="T101" fmla="*/ 554 h 558"/>
                    <a:gd name="T102" fmla="*/ 1295 w 2388"/>
                    <a:gd name="T103" fmla="*/ 528 h 558"/>
                    <a:gd name="T104" fmla="*/ 1225 w 2388"/>
                    <a:gd name="T105" fmla="*/ 530 h 558"/>
                    <a:gd name="T106" fmla="*/ 1121 w 2388"/>
                    <a:gd name="T107" fmla="*/ 534 h 558"/>
                    <a:gd name="T108" fmla="*/ 778 w 2388"/>
                    <a:gd name="T109" fmla="*/ 512 h 558"/>
                    <a:gd name="T110" fmla="*/ 472 w 2388"/>
                    <a:gd name="T111" fmla="*/ 519 h 558"/>
                    <a:gd name="T112" fmla="*/ 142 w 2388"/>
                    <a:gd name="T113" fmla="*/ 460 h 558"/>
                    <a:gd name="T114" fmla="*/ 93 w 2388"/>
                    <a:gd name="T115" fmla="*/ 410 h 558"/>
                    <a:gd name="T116" fmla="*/ 81 w 2388"/>
                    <a:gd name="T117" fmla="*/ 292 h 558"/>
                    <a:gd name="T118" fmla="*/ 151 w 2388"/>
                    <a:gd name="T119" fmla="*/ 172 h 558"/>
                    <a:gd name="T120" fmla="*/ 315 w 2388"/>
                    <a:gd name="T121" fmla="*/ 123 h 558"/>
                    <a:gd name="T122" fmla="*/ 467 w 2388"/>
                    <a:gd name="T123" fmla="*/ 169 h 558"/>
                    <a:gd name="T124" fmla="*/ 528 w 2388"/>
                    <a:gd name="T125" fmla="*/ 284 h 55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2388" h="558">
                      <a:moveTo>
                        <a:pt x="938" y="179"/>
                      </a:moveTo>
                      <a:cubicBezTo>
                        <a:pt x="938" y="187"/>
                        <a:pt x="938" y="196"/>
                        <a:pt x="938" y="204"/>
                      </a:cubicBezTo>
                      <a:cubicBezTo>
                        <a:pt x="938" y="205"/>
                        <a:pt x="937" y="207"/>
                        <a:pt x="939" y="207"/>
                      </a:cubicBezTo>
                      <a:cubicBezTo>
                        <a:pt x="948" y="202"/>
                        <a:pt x="957" y="197"/>
                        <a:pt x="966" y="191"/>
                      </a:cubicBezTo>
                      <a:cubicBezTo>
                        <a:pt x="975" y="185"/>
                        <a:pt x="984" y="179"/>
                        <a:pt x="993" y="173"/>
                      </a:cubicBezTo>
                      <a:cubicBezTo>
                        <a:pt x="993" y="161"/>
                        <a:pt x="994" y="148"/>
                        <a:pt x="994" y="136"/>
                      </a:cubicBezTo>
                      <a:cubicBezTo>
                        <a:pt x="994" y="134"/>
                        <a:pt x="994" y="132"/>
                        <a:pt x="994" y="130"/>
                      </a:cubicBezTo>
                      <a:cubicBezTo>
                        <a:pt x="994" y="130"/>
                        <a:pt x="994" y="129"/>
                        <a:pt x="994" y="129"/>
                      </a:cubicBezTo>
                      <a:cubicBezTo>
                        <a:pt x="994" y="129"/>
                        <a:pt x="993" y="129"/>
                        <a:pt x="993" y="128"/>
                      </a:cubicBezTo>
                      <a:cubicBezTo>
                        <a:pt x="992" y="128"/>
                        <a:pt x="990" y="128"/>
                        <a:pt x="989" y="128"/>
                      </a:cubicBezTo>
                      <a:cubicBezTo>
                        <a:pt x="978" y="128"/>
                        <a:pt x="967" y="128"/>
                        <a:pt x="956" y="129"/>
                      </a:cubicBezTo>
                      <a:cubicBezTo>
                        <a:pt x="951" y="129"/>
                        <a:pt x="945" y="130"/>
                        <a:pt x="940" y="129"/>
                      </a:cubicBezTo>
                      <a:cubicBezTo>
                        <a:pt x="939" y="129"/>
                        <a:pt x="938" y="129"/>
                        <a:pt x="937" y="129"/>
                      </a:cubicBezTo>
                      <a:cubicBezTo>
                        <a:pt x="937" y="131"/>
                        <a:pt x="937" y="131"/>
                        <a:pt x="937" y="132"/>
                      </a:cubicBezTo>
                      <a:cubicBezTo>
                        <a:pt x="937" y="148"/>
                        <a:pt x="937" y="163"/>
                        <a:pt x="938" y="179"/>
                      </a:cubicBezTo>
                      <a:close/>
                      <a:moveTo>
                        <a:pt x="60" y="387"/>
                      </a:moveTo>
                      <a:cubicBezTo>
                        <a:pt x="65" y="390"/>
                        <a:pt x="71" y="392"/>
                        <a:pt x="76" y="395"/>
                      </a:cubicBezTo>
                      <a:cubicBezTo>
                        <a:pt x="81" y="397"/>
                        <a:pt x="87" y="400"/>
                        <a:pt x="94" y="403"/>
                      </a:cubicBezTo>
                      <a:cubicBezTo>
                        <a:pt x="90" y="390"/>
                        <a:pt x="89" y="378"/>
                        <a:pt x="88" y="366"/>
                      </a:cubicBezTo>
                      <a:cubicBezTo>
                        <a:pt x="84" y="369"/>
                        <a:pt x="81" y="371"/>
                        <a:pt x="78" y="373"/>
                      </a:cubicBezTo>
                      <a:cubicBezTo>
                        <a:pt x="75" y="375"/>
                        <a:pt x="72" y="378"/>
                        <a:pt x="69" y="380"/>
                      </a:cubicBezTo>
                      <a:cubicBezTo>
                        <a:pt x="66" y="383"/>
                        <a:pt x="62" y="384"/>
                        <a:pt x="60" y="387"/>
                      </a:cubicBezTo>
                      <a:close/>
                      <a:moveTo>
                        <a:pt x="91" y="296"/>
                      </a:moveTo>
                      <a:cubicBezTo>
                        <a:pt x="80" y="298"/>
                        <a:pt x="69" y="300"/>
                        <a:pt x="58" y="302"/>
                      </a:cubicBezTo>
                      <a:cubicBezTo>
                        <a:pt x="57" y="302"/>
                        <a:pt x="56" y="302"/>
                        <a:pt x="55" y="303"/>
                      </a:cubicBezTo>
                      <a:cubicBezTo>
                        <a:pt x="55" y="304"/>
                        <a:pt x="55" y="305"/>
                        <a:pt x="55" y="306"/>
                      </a:cubicBezTo>
                      <a:cubicBezTo>
                        <a:pt x="57" y="309"/>
                        <a:pt x="59" y="312"/>
                        <a:pt x="62" y="315"/>
                      </a:cubicBezTo>
                      <a:cubicBezTo>
                        <a:pt x="69" y="323"/>
                        <a:pt x="74" y="331"/>
                        <a:pt x="79" y="340"/>
                      </a:cubicBezTo>
                      <a:cubicBezTo>
                        <a:pt x="81" y="343"/>
                        <a:pt x="84" y="347"/>
                        <a:pt x="86" y="350"/>
                      </a:cubicBezTo>
                      <a:cubicBezTo>
                        <a:pt x="87" y="350"/>
                        <a:pt x="87" y="350"/>
                        <a:pt x="88" y="350"/>
                      </a:cubicBezTo>
                      <a:cubicBezTo>
                        <a:pt x="89" y="344"/>
                        <a:pt x="90" y="339"/>
                        <a:pt x="90" y="333"/>
                      </a:cubicBezTo>
                      <a:cubicBezTo>
                        <a:pt x="91" y="330"/>
                        <a:pt x="91" y="327"/>
                        <a:pt x="92" y="324"/>
                      </a:cubicBezTo>
                      <a:cubicBezTo>
                        <a:pt x="93" y="323"/>
                        <a:pt x="93" y="321"/>
                        <a:pt x="93" y="320"/>
                      </a:cubicBezTo>
                      <a:cubicBezTo>
                        <a:pt x="95" y="313"/>
                        <a:pt x="97" y="306"/>
                        <a:pt x="101" y="300"/>
                      </a:cubicBezTo>
                      <a:cubicBezTo>
                        <a:pt x="101" y="299"/>
                        <a:pt x="101" y="299"/>
                        <a:pt x="101" y="298"/>
                      </a:cubicBezTo>
                      <a:cubicBezTo>
                        <a:pt x="102" y="296"/>
                        <a:pt x="101" y="295"/>
                        <a:pt x="99" y="295"/>
                      </a:cubicBezTo>
                      <a:cubicBezTo>
                        <a:pt x="96" y="295"/>
                        <a:pt x="93" y="296"/>
                        <a:pt x="91" y="296"/>
                      </a:cubicBezTo>
                      <a:close/>
                      <a:moveTo>
                        <a:pt x="204" y="177"/>
                      </a:moveTo>
                      <a:cubicBezTo>
                        <a:pt x="203" y="181"/>
                        <a:pt x="201" y="185"/>
                        <a:pt x="200" y="188"/>
                      </a:cubicBezTo>
                      <a:cubicBezTo>
                        <a:pt x="199" y="190"/>
                        <a:pt x="199" y="191"/>
                        <a:pt x="200" y="193"/>
                      </a:cubicBezTo>
                      <a:cubicBezTo>
                        <a:pt x="206" y="192"/>
                        <a:pt x="218" y="187"/>
                        <a:pt x="223" y="185"/>
                      </a:cubicBezTo>
                      <a:cubicBezTo>
                        <a:pt x="224" y="184"/>
                        <a:pt x="226" y="183"/>
                        <a:pt x="227" y="182"/>
                      </a:cubicBezTo>
                      <a:cubicBezTo>
                        <a:pt x="233" y="181"/>
                        <a:pt x="239" y="179"/>
                        <a:pt x="245" y="177"/>
                      </a:cubicBezTo>
                      <a:cubicBezTo>
                        <a:pt x="248" y="176"/>
                        <a:pt x="251" y="175"/>
                        <a:pt x="255" y="174"/>
                      </a:cubicBezTo>
                      <a:cubicBezTo>
                        <a:pt x="252" y="172"/>
                        <a:pt x="249" y="170"/>
                        <a:pt x="247" y="168"/>
                      </a:cubicBezTo>
                      <a:cubicBezTo>
                        <a:pt x="243" y="162"/>
                        <a:pt x="236" y="158"/>
                        <a:pt x="232" y="151"/>
                      </a:cubicBezTo>
                      <a:cubicBezTo>
                        <a:pt x="232" y="151"/>
                        <a:pt x="232" y="151"/>
                        <a:pt x="231" y="150"/>
                      </a:cubicBezTo>
                      <a:cubicBezTo>
                        <a:pt x="228" y="148"/>
                        <a:pt x="225" y="145"/>
                        <a:pt x="222" y="143"/>
                      </a:cubicBezTo>
                      <a:cubicBezTo>
                        <a:pt x="221" y="144"/>
                        <a:pt x="220" y="146"/>
                        <a:pt x="219" y="148"/>
                      </a:cubicBezTo>
                      <a:cubicBezTo>
                        <a:pt x="215" y="158"/>
                        <a:pt x="210" y="168"/>
                        <a:pt x="204" y="177"/>
                      </a:cubicBezTo>
                      <a:close/>
                      <a:moveTo>
                        <a:pt x="155" y="177"/>
                      </a:moveTo>
                      <a:cubicBezTo>
                        <a:pt x="154" y="183"/>
                        <a:pt x="153" y="189"/>
                        <a:pt x="153" y="194"/>
                      </a:cubicBezTo>
                      <a:cubicBezTo>
                        <a:pt x="152" y="199"/>
                        <a:pt x="151" y="205"/>
                        <a:pt x="150" y="210"/>
                      </a:cubicBezTo>
                      <a:cubicBezTo>
                        <a:pt x="150" y="215"/>
                        <a:pt x="148" y="221"/>
                        <a:pt x="148" y="226"/>
                      </a:cubicBezTo>
                      <a:cubicBezTo>
                        <a:pt x="155" y="222"/>
                        <a:pt x="162" y="217"/>
                        <a:pt x="168" y="212"/>
                      </a:cubicBezTo>
                      <a:cubicBezTo>
                        <a:pt x="175" y="208"/>
                        <a:pt x="181" y="204"/>
                        <a:pt x="187" y="201"/>
                      </a:cubicBezTo>
                      <a:cubicBezTo>
                        <a:pt x="189" y="200"/>
                        <a:pt x="191" y="199"/>
                        <a:pt x="192" y="198"/>
                      </a:cubicBezTo>
                      <a:cubicBezTo>
                        <a:pt x="193" y="197"/>
                        <a:pt x="194" y="196"/>
                        <a:pt x="195" y="195"/>
                      </a:cubicBezTo>
                      <a:cubicBezTo>
                        <a:pt x="191" y="193"/>
                        <a:pt x="188" y="192"/>
                        <a:pt x="184" y="190"/>
                      </a:cubicBezTo>
                      <a:cubicBezTo>
                        <a:pt x="179" y="188"/>
                        <a:pt x="172" y="186"/>
                        <a:pt x="166" y="182"/>
                      </a:cubicBezTo>
                      <a:cubicBezTo>
                        <a:pt x="163" y="180"/>
                        <a:pt x="159" y="179"/>
                        <a:pt x="155" y="177"/>
                      </a:cubicBezTo>
                      <a:close/>
                      <a:moveTo>
                        <a:pt x="117" y="442"/>
                      </a:moveTo>
                      <a:cubicBezTo>
                        <a:pt x="113" y="437"/>
                        <a:pt x="110" y="433"/>
                        <a:pt x="107" y="429"/>
                      </a:cubicBezTo>
                      <a:cubicBezTo>
                        <a:pt x="103" y="424"/>
                        <a:pt x="101" y="419"/>
                        <a:pt x="98" y="414"/>
                      </a:cubicBezTo>
                      <a:cubicBezTo>
                        <a:pt x="92" y="419"/>
                        <a:pt x="87" y="423"/>
                        <a:pt x="84" y="430"/>
                      </a:cubicBezTo>
                      <a:cubicBezTo>
                        <a:pt x="89" y="432"/>
                        <a:pt x="94" y="434"/>
                        <a:pt x="100" y="436"/>
                      </a:cubicBezTo>
                      <a:cubicBezTo>
                        <a:pt x="105" y="438"/>
                        <a:pt x="110" y="442"/>
                        <a:pt x="117" y="442"/>
                      </a:cubicBezTo>
                      <a:close/>
                      <a:moveTo>
                        <a:pt x="116" y="268"/>
                      </a:moveTo>
                      <a:cubicBezTo>
                        <a:pt x="120" y="261"/>
                        <a:pt x="125" y="255"/>
                        <a:pt x="130" y="248"/>
                      </a:cubicBezTo>
                      <a:cubicBezTo>
                        <a:pt x="133" y="244"/>
                        <a:pt x="136" y="240"/>
                        <a:pt x="139" y="236"/>
                      </a:cubicBezTo>
                      <a:cubicBezTo>
                        <a:pt x="131" y="234"/>
                        <a:pt x="124" y="233"/>
                        <a:pt x="117" y="234"/>
                      </a:cubicBezTo>
                      <a:cubicBezTo>
                        <a:pt x="113" y="234"/>
                        <a:pt x="109" y="234"/>
                        <a:pt x="105" y="232"/>
                      </a:cubicBezTo>
                      <a:cubicBezTo>
                        <a:pt x="99" y="230"/>
                        <a:pt x="92" y="230"/>
                        <a:pt x="85" y="231"/>
                      </a:cubicBezTo>
                      <a:cubicBezTo>
                        <a:pt x="84" y="234"/>
                        <a:pt x="85" y="236"/>
                        <a:pt x="86" y="238"/>
                      </a:cubicBezTo>
                      <a:cubicBezTo>
                        <a:pt x="88" y="241"/>
                        <a:pt x="89" y="244"/>
                        <a:pt x="91" y="247"/>
                      </a:cubicBezTo>
                      <a:cubicBezTo>
                        <a:pt x="92" y="249"/>
                        <a:pt x="93" y="252"/>
                        <a:pt x="94" y="255"/>
                      </a:cubicBezTo>
                      <a:cubicBezTo>
                        <a:pt x="95" y="258"/>
                        <a:pt x="96" y="261"/>
                        <a:pt x="97" y="264"/>
                      </a:cubicBezTo>
                      <a:cubicBezTo>
                        <a:pt x="98" y="266"/>
                        <a:pt x="98" y="268"/>
                        <a:pt x="99" y="269"/>
                      </a:cubicBezTo>
                      <a:cubicBezTo>
                        <a:pt x="102" y="272"/>
                        <a:pt x="103" y="276"/>
                        <a:pt x="104" y="280"/>
                      </a:cubicBezTo>
                      <a:cubicBezTo>
                        <a:pt x="105" y="282"/>
                        <a:pt x="105" y="283"/>
                        <a:pt x="106" y="285"/>
                      </a:cubicBezTo>
                      <a:cubicBezTo>
                        <a:pt x="109" y="284"/>
                        <a:pt x="109" y="282"/>
                        <a:pt x="110" y="280"/>
                      </a:cubicBezTo>
                      <a:cubicBezTo>
                        <a:pt x="111" y="276"/>
                        <a:pt x="114" y="272"/>
                        <a:pt x="116" y="268"/>
                      </a:cubicBezTo>
                      <a:close/>
                      <a:moveTo>
                        <a:pt x="386" y="147"/>
                      </a:moveTo>
                      <a:cubicBezTo>
                        <a:pt x="375" y="155"/>
                        <a:pt x="363" y="163"/>
                        <a:pt x="351" y="172"/>
                      </a:cubicBezTo>
                      <a:cubicBezTo>
                        <a:pt x="351" y="172"/>
                        <a:pt x="351" y="173"/>
                        <a:pt x="351" y="173"/>
                      </a:cubicBezTo>
                      <a:cubicBezTo>
                        <a:pt x="352" y="175"/>
                        <a:pt x="353" y="175"/>
                        <a:pt x="355" y="175"/>
                      </a:cubicBezTo>
                      <a:cubicBezTo>
                        <a:pt x="365" y="178"/>
                        <a:pt x="374" y="181"/>
                        <a:pt x="384" y="184"/>
                      </a:cubicBezTo>
                      <a:cubicBezTo>
                        <a:pt x="388" y="186"/>
                        <a:pt x="392" y="188"/>
                        <a:pt x="397" y="189"/>
                      </a:cubicBezTo>
                      <a:cubicBezTo>
                        <a:pt x="397" y="187"/>
                        <a:pt x="398" y="185"/>
                        <a:pt x="397" y="183"/>
                      </a:cubicBezTo>
                      <a:cubicBezTo>
                        <a:pt x="395" y="171"/>
                        <a:pt x="392" y="159"/>
                        <a:pt x="389" y="146"/>
                      </a:cubicBezTo>
                      <a:cubicBezTo>
                        <a:pt x="388" y="146"/>
                        <a:pt x="387" y="146"/>
                        <a:pt x="386" y="147"/>
                      </a:cubicBezTo>
                      <a:close/>
                      <a:moveTo>
                        <a:pt x="311" y="127"/>
                      </a:moveTo>
                      <a:cubicBezTo>
                        <a:pt x="300" y="139"/>
                        <a:pt x="291" y="152"/>
                        <a:pt x="280" y="162"/>
                      </a:cubicBezTo>
                      <a:cubicBezTo>
                        <a:pt x="279" y="164"/>
                        <a:pt x="277" y="166"/>
                        <a:pt x="276" y="167"/>
                      </a:cubicBezTo>
                      <a:cubicBezTo>
                        <a:pt x="276" y="168"/>
                        <a:pt x="276" y="168"/>
                        <a:pt x="276" y="169"/>
                      </a:cubicBezTo>
                      <a:cubicBezTo>
                        <a:pt x="276" y="169"/>
                        <a:pt x="276" y="169"/>
                        <a:pt x="276" y="169"/>
                      </a:cubicBezTo>
                      <a:cubicBezTo>
                        <a:pt x="281" y="169"/>
                        <a:pt x="286" y="169"/>
                        <a:pt x="291" y="169"/>
                      </a:cubicBezTo>
                      <a:cubicBezTo>
                        <a:pt x="297" y="169"/>
                        <a:pt x="302" y="169"/>
                        <a:pt x="307" y="169"/>
                      </a:cubicBezTo>
                      <a:cubicBezTo>
                        <a:pt x="313" y="169"/>
                        <a:pt x="318" y="170"/>
                        <a:pt x="324" y="170"/>
                      </a:cubicBezTo>
                      <a:cubicBezTo>
                        <a:pt x="329" y="170"/>
                        <a:pt x="334" y="172"/>
                        <a:pt x="339" y="171"/>
                      </a:cubicBezTo>
                      <a:cubicBezTo>
                        <a:pt x="338" y="167"/>
                        <a:pt x="336" y="164"/>
                        <a:pt x="334" y="161"/>
                      </a:cubicBezTo>
                      <a:cubicBezTo>
                        <a:pt x="329" y="154"/>
                        <a:pt x="325" y="148"/>
                        <a:pt x="320" y="141"/>
                      </a:cubicBezTo>
                      <a:cubicBezTo>
                        <a:pt x="318" y="139"/>
                        <a:pt x="317" y="136"/>
                        <a:pt x="315" y="134"/>
                      </a:cubicBezTo>
                      <a:cubicBezTo>
                        <a:pt x="314" y="132"/>
                        <a:pt x="312" y="130"/>
                        <a:pt x="311" y="127"/>
                      </a:cubicBezTo>
                      <a:close/>
                      <a:moveTo>
                        <a:pt x="513" y="288"/>
                      </a:moveTo>
                      <a:cubicBezTo>
                        <a:pt x="505" y="286"/>
                        <a:pt x="497" y="285"/>
                        <a:pt x="489" y="284"/>
                      </a:cubicBezTo>
                      <a:cubicBezTo>
                        <a:pt x="491" y="290"/>
                        <a:pt x="493" y="296"/>
                        <a:pt x="495" y="302"/>
                      </a:cubicBezTo>
                      <a:cubicBezTo>
                        <a:pt x="496" y="301"/>
                        <a:pt x="497" y="301"/>
                        <a:pt x="497" y="301"/>
                      </a:cubicBezTo>
                      <a:cubicBezTo>
                        <a:pt x="502" y="298"/>
                        <a:pt x="506" y="294"/>
                        <a:pt x="511" y="291"/>
                      </a:cubicBezTo>
                      <a:cubicBezTo>
                        <a:pt x="511" y="290"/>
                        <a:pt x="512" y="289"/>
                        <a:pt x="513" y="288"/>
                      </a:cubicBezTo>
                      <a:close/>
                      <a:moveTo>
                        <a:pt x="466" y="240"/>
                      </a:moveTo>
                      <a:cubicBezTo>
                        <a:pt x="465" y="240"/>
                        <a:pt x="464" y="239"/>
                        <a:pt x="463" y="241"/>
                      </a:cubicBezTo>
                      <a:cubicBezTo>
                        <a:pt x="464" y="243"/>
                        <a:pt x="466" y="245"/>
                        <a:pt x="467" y="247"/>
                      </a:cubicBezTo>
                      <a:cubicBezTo>
                        <a:pt x="470" y="250"/>
                        <a:pt x="472" y="253"/>
                        <a:pt x="474" y="256"/>
                      </a:cubicBezTo>
                      <a:cubicBezTo>
                        <a:pt x="476" y="259"/>
                        <a:pt x="477" y="262"/>
                        <a:pt x="479" y="266"/>
                      </a:cubicBezTo>
                      <a:cubicBezTo>
                        <a:pt x="481" y="268"/>
                        <a:pt x="482" y="270"/>
                        <a:pt x="484" y="272"/>
                      </a:cubicBezTo>
                      <a:cubicBezTo>
                        <a:pt x="488" y="269"/>
                        <a:pt x="490" y="266"/>
                        <a:pt x="492" y="262"/>
                      </a:cubicBezTo>
                      <a:cubicBezTo>
                        <a:pt x="494" y="257"/>
                        <a:pt x="497" y="252"/>
                        <a:pt x="500" y="248"/>
                      </a:cubicBezTo>
                      <a:cubicBezTo>
                        <a:pt x="502" y="246"/>
                        <a:pt x="503" y="243"/>
                        <a:pt x="506" y="240"/>
                      </a:cubicBezTo>
                      <a:cubicBezTo>
                        <a:pt x="499" y="239"/>
                        <a:pt x="493" y="238"/>
                        <a:pt x="487" y="239"/>
                      </a:cubicBezTo>
                      <a:cubicBezTo>
                        <a:pt x="481" y="240"/>
                        <a:pt x="475" y="240"/>
                        <a:pt x="469" y="240"/>
                      </a:cubicBezTo>
                      <a:cubicBezTo>
                        <a:pt x="468" y="240"/>
                        <a:pt x="467" y="240"/>
                        <a:pt x="466" y="240"/>
                      </a:cubicBezTo>
                      <a:close/>
                      <a:moveTo>
                        <a:pt x="406" y="193"/>
                      </a:moveTo>
                      <a:cubicBezTo>
                        <a:pt x="422" y="204"/>
                        <a:pt x="438" y="215"/>
                        <a:pt x="452" y="229"/>
                      </a:cubicBezTo>
                      <a:cubicBezTo>
                        <a:pt x="455" y="226"/>
                        <a:pt x="455" y="223"/>
                        <a:pt x="455" y="220"/>
                      </a:cubicBezTo>
                      <a:cubicBezTo>
                        <a:pt x="456" y="212"/>
                        <a:pt x="457" y="203"/>
                        <a:pt x="458" y="195"/>
                      </a:cubicBezTo>
                      <a:cubicBezTo>
                        <a:pt x="458" y="192"/>
                        <a:pt x="458" y="190"/>
                        <a:pt x="458" y="188"/>
                      </a:cubicBezTo>
                      <a:cubicBezTo>
                        <a:pt x="459" y="184"/>
                        <a:pt x="459" y="181"/>
                        <a:pt x="460" y="177"/>
                      </a:cubicBezTo>
                      <a:cubicBezTo>
                        <a:pt x="460" y="175"/>
                        <a:pt x="460" y="173"/>
                        <a:pt x="460" y="170"/>
                      </a:cubicBezTo>
                      <a:cubicBezTo>
                        <a:pt x="456" y="171"/>
                        <a:pt x="453" y="172"/>
                        <a:pt x="450" y="173"/>
                      </a:cubicBezTo>
                      <a:cubicBezTo>
                        <a:pt x="436" y="178"/>
                        <a:pt x="422" y="184"/>
                        <a:pt x="409" y="189"/>
                      </a:cubicBezTo>
                      <a:cubicBezTo>
                        <a:pt x="407" y="190"/>
                        <a:pt x="406" y="190"/>
                        <a:pt x="406" y="193"/>
                      </a:cubicBezTo>
                      <a:close/>
                      <a:moveTo>
                        <a:pt x="387" y="514"/>
                      </a:moveTo>
                      <a:cubicBezTo>
                        <a:pt x="399" y="516"/>
                        <a:pt x="411" y="514"/>
                        <a:pt x="422" y="514"/>
                      </a:cubicBezTo>
                      <a:cubicBezTo>
                        <a:pt x="423" y="514"/>
                        <a:pt x="425" y="514"/>
                        <a:pt x="425" y="512"/>
                      </a:cubicBezTo>
                      <a:cubicBezTo>
                        <a:pt x="425" y="512"/>
                        <a:pt x="424" y="511"/>
                        <a:pt x="424" y="511"/>
                      </a:cubicBezTo>
                      <a:cubicBezTo>
                        <a:pt x="418" y="508"/>
                        <a:pt x="413" y="504"/>
                        <a:pt x="410" y="498"/>
                      </a:cubicBezTo>
                      <a:cubicBezTo>
                        <a:pt x="405" y="492"/>
                        <a:pt x="401" y="486"/>
                        <a:pt x="403" y="478"/>
                      </a:cubicBezTo>
                      <a:cubicBezTo>
                        <a:pt x="403" y="477"/>
                        <a:pt x="403" y="476"/>
                        <a:pt x="403" y="476"/>
                      </a:cubicBezTo>
                      <a:cubicBezTo>
                        <a:pt x="403" y="471"/>
                        <a:pt x="404" y="468"/>
                        <a:pt x="407" y="465"/>
                      </a:cubicBezTo>
                      <a:cubicBezTo>
                        <a:pt x="412" y="459"/>
                        <a:pt x="419" y="454"/>
                        <a:pt x="428" y="455"/>
                      </a:cubicBezTo>
                      <a:cubicBezTo>
                        <a:pt x="429" y="455"/>
                        <a:pt x="430" y="455"/>
                        <a:pt x="433" y="455"/>
                      </a:cubicBezTo>
                      <a:cubicBezTo>
                        <a:pt x="431" y="453"/>
                        <a:pt x="430" y="451"/>
                        <a:pt x="429" y="451"/>
                      </a:cubicBezTo>
                      <a:cubicBezTo>
                        <a:pt x="424" y="447"/>
                        <a:pt x="421" y="443"/>
                        <a:pt x="417" y="438"/>
                      </a:cubicBezTo>
                      <a:cubicBezTo>
                        <a:pt x="409" y="429"/>
                        <a:pt x="405" y="418"/>
                        <a:pt x="402" y="407"/>
                      </a:cubicBezTo>
                      <a:cubicBezTo>
                        <a:pt x="401" y="399"/>
                        <a:pt x="402" y="392"/>
                        <a:pt x="403" y="384"/>
                      </a:cubicBezTo>
                      <a:cubicBezTo>
                        <a:pt x="405" y="371"/>
                        <a:pt x="414" y="361"/>
                        <a:pt x="425" y="354"/>
                      </a:cubicBezTo>
                      <a:cubicBezTo>
                        <a:pt x="427" y="353"/>
                        <a:pt x="429" y="352"/>
                        <a:pt x="432" y="351"/>
                      </a:cubicBezTo>
                      <a:cubicBezTo>
                        <a:pt x="434" y="351"/>
                        <a:pt x="436" y="350"/>
                        <a:pt x="438" y="350"/>
                      </a:cubicBezTo>
                      <a:cubicBezTo>
                        <a:pt x="445" y="348"/>
                        <a:pt x="453" y="347"/>
                        <a:pt x="460" y="350"/>
                      </a:cubicBezTo>
                      <a:cubicBezTo>
                        <a:pt x="464" y="351"/>
                        <a:pt x="467" y="352"/>
                        <a:pt x="471" y="354"/>
                      </a:cubicBezTo>
                      <a:cubicBezTo>
                        <a:pt x="474" y="356"/>
                        <a:pt x="476" y="358"/>
                        <a:pt x="480" y="357"/>
                      </a:cubicBezTo>
                      <a:cubicBezTo>
                        <a:pt x="479" y="348"/>
                        <a:pt x="479" y="340"/>
                        <a:pt x="481" y="331"/>
                      </a:cubicBezTo>
                      <a:cubicBezTo>
                        <a:pt x="483" y="322"/>
                        <a:pt x="487" y="314"/>
                        <a:pt x="492" y="307"/>
                      </a:cubicBezTo>
                      <a:cubicBezTo>
                        <a:pt x="490" y="303"/>
                        <a:pt x="489" y="300"/>
                        <a:pt x="488" y="297"/>
                      </a:cubicBezTo>
                      <a:cubicBezTo>
                        <a:pt x="485" y="291"/>
                        <a:pt x="483" y="285"/>
                        <a:pt x="480" y="279"/>
                      </a:cubicBezTo>
                      <a:cubicBezTo>
                        <a:pt x="477" y="274"/>
                        <a:pt x="475" y="268"/>
                        <a:pt x="472" y="263"/>
                      </a:cubicBezTo>
                      <a:cubicBezTo>
                        <a:pt x="469" y="257"/>
                        <a:pt x="465" y="253"/>
                        <a:pt x="462" y="248"/>
                      </a:cubicBezTo>
                      <a:cubicBezTo>
                        <a:pt x="457" y="241"/>
                        <a:pt x="451" y="236"/>
                        <a:pt x="445" y="230"/>
                      </a:cubicBezTo>
                      <a:cubicBezTo>
                        <a:pt x="438" y="223"/>
                        <a:pt x="430" y="217"/>
                        <a:pt x="422" y="211"/>
                      </a:cubicBezTo>
                      <a:cubicBezTo>
                        <a:pt x="413" y="205"/>
                        <a:pt x="403" y="199"/>
                        <a:pt x="393" y="195"/>
                      </a:cubicBezTo>
                      <a:cubicBezTo>
                        <a:pt x="384" y="191"/>
                        <a:pt x="374" y="188"/>
                        <a:pt x="365" y="184"/>
                      </a:cubicBezTo>
                      <a:cubicBezTo>
                        <a:pt x="355" y="181"/>
                        <a:pt x="345" y="178"/>
                        <a:pt x="335" y="177"/>
                      </a:cubicBezTo>
                      <a:cubicBezTo>
                        <a:pt x="325" y="175"/>
                        <a:pt x="314" y="175"/>
                        <a:pt x="304" y="175"/>
                      </a:cubicBezTo>
                      <a:cubicBezTo>
                        <a:pt x="292" y="174"/>
                        <a:pt x="281" y="176"/>
                        <a:pt x="270" y="177"/>
                      </a:cubicBezTo>
                      <a:cubicBezTo>
                        <a:pt x="269" y="177"/>
                        <a:pt x="267" y="179"/>
                        <a:pt x="265" y="180"/>
                      </a:cubicBezTo>
                      <a:cubicBezTo>
                        <a:pt x="263" y="178"/>
                        <a:pt x="260" y="178"/>
                        <a:pt x="258" y="179"/>
                      </a:cubicBezTo>
                      <a:cubicBezTo>
                        <a:pt x="249" y="182"/>
                        <a:pt x="240" y="186"/>
                        <a:pt x="230" y="189"/>
                      </a:cubicBezTo>
                      <a:cubicBezTo>
                        <a:pt x="218" y="193"/>
                        <a:pt x="207" y="198"/>
                        <a:pt x="195" y="204"/>
                      </a:cubicBezTo>
                      <a:cubicBezTo>
                        <a:pt x="189" y="207"/>
                        <a:pt x="183" y="211"/>
                        <a:pt x="176" y="214"/>
                      </a:cubicBezTo>
                      <a:cubicBezTo>
                        <a:pt x="164" y="221"/>
                        <a:pt x="154" y="229"/>
                        <a:pt x="145" y="239"/>
                      </a:cubicBezTo>
                      <a:cubicBezTo>
                        <a:pt x="137" y="248"/>
                        <a:pt x="130" y="258"/>
                        <a:pt x="123" y="267"/>
                      </a:cubicBezTo>
                      <a:cubicBezTo>
                        <a:pt x="121" y="271"/>
                        <a:pt x="118" y="275"/>
                        <a:pt x="116" y="280"/>
                      </a:cubicBezTo>
                      <a:cubicBezTo>
                        <a:pt x="113" y="287"/>
                        <a:pt x="110" y="294"/>
                        <a:pt x="106" y="301"/>
                      </a:cubicBezTo>
                      <a:cubicBezTo>
                        <a:pt x="100" y="314"/>
                        <a:pt x="97" y="329"/>
                        <a:pt x="95" y="343"/>
                      </a:cubicBezTo>
                      <a:cubicBezTo>
                        <a:pt x="93" y="356"/>
                        <a:pt x="94" y="368"/>
                        <a:pt x="96" y="381"/>
                      </a:cubicBezTo>
                      <a:cubicBezTo>
                        <a:pt x="97" y="385"/>
                        <a:pt x="98" y="389"/>
                        <a:pt x="98" y="393"/>
                      </a:cubicBezTo>
                      <a:cubicBezTo>
                        <a:pt x="101" y="407"/>
                        <a:pt x="107" y="419"/>
                        <a:pt x="115" y="430"/>
                      </a:cubicBezTo>
                      <a:cubicBezTo>
                        <a:pt x="117" y="433"/>
                        <a:pt x="119" y="436"/>
                        <a:pt x="122" y="439"/>
                      </a:cubicBezTo>
                      <a:cubicBezTo>
                        <a:pt x="125" y="442"/>
                        <a:pt x="128" y="446"/>
                        <a:pt x="133" y="447"/>
                      </a:cubicBezTo>
                      <a:cubicBezTo>
                        <a:pt x="134" y="447"/>
                        <a:pt x="135" y="448"/>
                        <a:pt x="135" y="449"/>
                      </a:cubicBezTo>
                      <a:cubicBezTo>
                        <a:pt x="135" y="451"/>
                        <a:pt x="136" y="452"/>
                        <a:pt x="138" y="452"/>
                      </a:cubicBezTo>
                      <a:cubicBezTo>
                        <a:pt x="146" y="456"/>
                        <a:pt x="154" y="459"/>
                        <a:pt x="162" y="463"/>
                      </a:cubicBezTo>
                      <a:cubicBezTo>
                        <a:pt x="166" y="464"/>
                        <a:pt x="170" y="466"/>
                        <a:pt x="174" y="468"/>
                      </a:cubicBezTo>
                      <a:cubicBezTo>
                        <a:pt x="178" y="469"/>
                        <a:pt x="181" y="471"/>
                        <a:pt x="185" y="472"/>
                      </a:cubicBezTo>
                      <a:cubicBezTo>
                        <a:pt x="189" y="473"/>
                        <a:pt x="193" y="474"/>
                        <a:pt x="197" y="477"/>
                      </a:cubicBezTo>
                      <a:cubicBezTo>
                        <a:pt x="198" y="477"/>
                        <a:pt x="199" y="478"/>
                        <a:pt x="200" y="478"/>
                      </a:cubicBezTo>
                      <a:cubicBezTo>
                        <a:pt x="203" y="479"/>
                        <a:pt x="205" y="479"/>
                        <a:pt x="208" y="480"/>
                      </a:cubicBezTo>
                      <a:cubicBezTo>
                        <a:pt x="211" y="481"/>
                        <a:pt x="214" y="484"/>
                        <a:pt x="218" y="484"/>
                      </a:cubicBezTo>
                      <a:cubicBezTo>
                        <a:pt x="222" y="484"/>
                        <a:pt x="225" y="486"/>
                        <a:pt x="228" y="488"/>
                      </a:cubicBezTo>
                      <a:cubicBezTo>
                        <a:pt x="229" y="488"/>
                        <a:pt x="230" y="488"/>
                        <a:pt x="231" y="489"/>
                      </a:cubicBezTo>
                      <a:cubicBezTo>
                        <a:pt x="235" y="489"/>
                        <a:pt x="239" y="491"/>
                        <a:pt x="243" y="491"/>
                      </a:cubicBezTo>
                      <a:cubicBezTo>
                        <a:pt x="248" y="493"/>
                        <a:pt x="254" y="494"/>
                        <a:pt x="259" y="495"/>
                      </a:cubicBezTo>
                      <a:cubicBezTo>
                        <a:pt x="262" y="497"/>
                        <a:pt x="266" y="497"/>
                        <a:pt x="269" y="498"/>
                      </a:cubicBezTo>
                      <a:cubicBezTo>
                        <a:pt x="272" y="499"/>
                        <a:pt x="274" y="499"/>
                        <a:pt x="276" y="500"/>
                      </a:cubicBezTo>
                      <a:cubicBezTo>
                        <a:pt x="283" y="501"/>
                        <a:pt x="289" y="503"/>
                        <a:pt x="296" y="503"/>
                      </a:cubicBezTo>
                      <a:cubicBezTo>
                        <a:pt x="300" y="503"/>
                        <a:pt x="303" y="504"/>
                        <a:pt x="306" y="505"/>
                      </a:cubicBezTo>
                      <a:cubicBezTo>
                        <a:pt x="318" y="508"/>
                        <a:pt x="330" y="509"/>
                        <a:pt x="342" y="511"/>
                      </a:cubicBezTo>
                      <a:cubicBezTo>
                        <a:pt x="353" y="512"/>
                        <a:pt x="363" y="513"/>
                        <a:pt x="374" y="513"/>
                      </a:cubicBezTo>
                      <a:cubicBezTo>
                        <a:pt x="378" y="514"/>
                        <a:pt x="383" y="513"/>
                        <a:pt x="387" y="514"/>
                      </a:cubicBezTo>
                      <a:close/>
                      <a:moveTo>
                        <a:pt x="1054" y="148"/>
                      </a:moveTo>
                      <a:cubicBezTo>
                        <a:pt x="1045" y="153"/>
                        <a:pt x="1037" y="158"/>
                        <a:pt x="1028" y="162"/>
                      </a:cubicBezTo>
                      <a:cubicBezTo>
                        <a:pt x="1019" y="165"/>
                        <a:pt x="1012" y="170"/>
                        <a:pt x="1003" y="174"/>
                      </a:cubicBezTo>
                      <a:cubicBezTo>
                        <a:pt x="1000" y="176"/>
                        <a:pt x="997" y="178"/>
                        <a:pt x="997" y="182"/>
                      </a:cubicBezTo>
                      <a:cubicBezTo>
                        <a:pt x="995" y="181"/>
                        <a:pt x="994" y="181"/>
                        <a:pt x="993" y="180"/>
                      </a:cubicBezTo>
                      <a:cubicBezTo>
                        <a:pt x="988" y="183"/>
                        <a:pt x="984" y="187"/>
                        <a:pt x="980" y="190"/>
                      </a:cubicBezTo>
                      <a:cubicBezTo>
                        <a:pt x="972" y="195"/>
                        <a:pt x="964" y="199"/>
                        <a:pt x="957" y="204"/>
                      </a:cubicBezTo>
                      <a:cubicBezTo>
                        <a:pt x="948" y="209"/>
                        <a:pt x="939" y="213"/>
                        <a:pt x="931" y="219"/>
                      </a:cubicBezTo>
                      <a:cubicBezTo>
                        <a:pt x="921" y="226"/>
                        <a:pt x="910" y="232"/>
                        <a:pt x="900" y="238"/>
                      </a:cubicBezTo>
                      <a:cubicBezTo>
                        <a:pt x="897" y="240"/>
                        <a:pt x="894" y="242"/>
                        <a:pt x="891" y="244"/>
                      </a:cubicBezTo>
                      <a:cubicBezTo>
                        <a:pt x="891" y="251"/>
                        <a:pt x="891" y="258"/>
                        <a:pt x="891" y="265"/>
                      </a:cubicBezTo>
                      <a:cubicBezTo>
                        <a:pt x="891" y="271"/>
                        <a:pt x="890" y="278"/>
                        <a:pt x="890" y="284"/>
                      </a:cubicBezTo>
                      <a:cubicBezTo>
                        <a:pt x="890" y="287"/>
                        <a:pt x="890" y="289"/>
                        <a:pt x="891" y="292"/>
                      </a:cubicBezTo>
                      <a:cubicBezTo>
                        <a:pt x="891" y="295"/>
                        <a:pt x="891" y="298"/>
                        <a:pt x="891" y="301"/>
                      </a:cubicBezTo>
                      <a:cubicBezTo>
                        <a:pt x="891" y="304"/>
                        <a:pt x="891" y="306"/>
                        <a:pt x="892" y="309"/>
                      </a:cubicBezTo>
                      <a:cubicBezTo>
                        <a:pt x="892" y="321"/>
                        <a:pt x="893" y="334"/>
                        <a:pt x="894" y="347"/>
                      </a:cubicBezTo>
                      <a:cubicBezTo>
                        <a:pt x="895" y="355"/>
                        <a:pt x="895" y="363"/>
                        <a:pt x="895" y="371"/>
                      </a:cubicBezTo>
                      <a:cubicBezTo>
                        <a:pt x="895" y="376"/>
                        <a:pt x="895" y="381"/>
                        <a:pt x="895" y="386"/>
                      </a:cubicBezTo>
                      <a:cubicBezTo>
                        <a:pt x="895" y="387"/>
                        <a:pt x="894" y="387"/>
                        <a:pt x="894" y="388"/>
                      </a:cubicBezTo>
                      <a:cubicBezTo>
                        <a:pt x="894" y="388"/>
                        <a:pt x="894" y="387"/>
                        <a:pt x="894" y="387"/>
                      </a:cubicBezTo>
                      <a:cubicBezTo>
                        <a:pt x="894" y="387"/>
                        <a:pt x="894" y="387"/>
                        <a:pt x="894" y="386"/>
                      </a:cubicBezTo>
                      <a:cubicBezTo>
                        <a:pt x="893" y="387"/>
                        <a:pt x="893" y="387"/>
                        <a:pt x="893" y="387"/>
                      </a:cubicBezTo>
                      <a:cubicBezTo>
                        <a:pt x="893" y="387"/>
                        <a:pt x="894" y="387"/>
                        <a:pt x="894" y="387"/>
                      </a:cubicBezTo>
                      <a:cubicBezTo>
                        <a:pt x="894" y="388"/>
                        <a:pt x="894" y="388"/>
                        <a:pt x="894" y="388"/>
                      </a:cubicBezTo>
                      <a:cubicBezTo>
                        <a:pt x="894" y="388"/>
                        <a:pt x="894" y="388"/>
                        <a:pt x="894" y="388"/>
                      </a:cubicBezTo>
                      <a:cubicBezTo>
                        <a:pt x="894" y="388"/>
                        <a:pt x="894" y="388"/>
                        <a:pt x="894" y="389"/>
                      </a:cubicBezTo>
                      <a:cubicBezTo>
                        <a:pt x="894" y="389"/>
                        <a:pt x="894" y="389"/>
                        <a:pt x="894" y="389"/>
                      </a:cubicBezTo>
                      <a:cubicBezTo>
                        <a:pt x="893" y="391"/>
                        <a:pt x="893" y="393"/>
                        <a:pt x="893" y="396"/>
                      </a:cubicBezTo>
                      <a:cubicBezTo>
                        <a:pt x="894" y="400"/>
                        <a:pt x="896" y="403"/>
                        <a:pt x="895" y="407"/>
                      </a:cubicBezTo>
                      <a:cubicBezTo>
                        <a:pt x="895" y="407"/>
                        <a:pt x="895" y="408"/>
                        <a:pt x="895" y="408"/>
                      </a:cubicBezTo>
                      <a:cubicBezTo>
                        <a:pt x="898" y="410"/>
                        <a:pt x="897" y="412"/>
                        <a:pt x="897" y="414"/>
                      </a:cubicBezTo>
                      <a:cubicBezTo>
                        <a:pt x="896" y="420"/>
                        <a:pt x="896" y="426"/>
                        <a:pt x="897" y="431"/>
                      </a:cubicBezTo>
                      <a:cubicBezTo>
                        <a:pt x="898" y="433"/>
                        <a:pt x="897" y="435"/>
                        <a:pt x="897" y="437"/>
                      </a:cubicBezTo>
                      <a:cubicBezTo>
                        <a:pt x="897" y="445"/>
                        <a:pt x="897" y="453"/>
                        <a:pt x="897" y="461"/>
                      </a:cubicBezTo>
                      <a:cubicBezTo>
                        <a:pt x="896" y="469"/>
                        <a:pt x="897" y="477"/>
                        <a:pt x="897" y="485"/>
                      </a:cubicBezTo>
                      <a:cubicBezTo>
                        <a:pt x="897" y="493"/>
                        <a:pt x="897" y="502"/>
                        <a:pt x="897" y="511"/>
                      </a:cubicBezTo>
                      <a:cubicBezTo>
                        <a:pt x="897" y="515"/>
                        <a:pt x="898" y="516"/>
                        <a:pt x="901" y="516"/>
                      </a:cubicBezTo>
                      <a:cubicBezTo>
                        <a:pt x="910" y="517"/>
                        <a:pt x="919" y="519"/>
                        <a:pt x="927" y="520"/>
                      </a:cubicBezTo>
                      <a:cubicBezTo>
                        <a:pt x="935" y="521"/>
                        <a:pt x="944" y="521"/>
                        <a:pt x="952" y="522"/>
                      </a:cubicBezTo>
                      <a:cubicBezTo>
                        <a:pt x="955" y="522"/>
                        <a:pt x="958" y="522"/>
                        <a:pt x="960" y="523"/>
                      </a:cubicBezTo>
                      <a:cubicBezTo>
                        <a:pt x="965" y="523"/>
                        <a:pt x="969" y="524"/>
                        <a:pt x="973" y="525"/>
                      </a:cubicBezTo>
                      <a:cubicBezTo>
                        <a:pt x="987" y="525"/>
                        <a:pt x="1000" y="526"/>
                        <a:pt x="1014" y="527"/>
                      </a:cubicBezTo>
                      <a:cubicBezTo>
                        <a:pt x="1024" y="527"/>
                        <a:pt x="1035" y="528"/>
                        <a:pt x="1046" y="528"/>
                      </a:cubicBezTo>
                      <a:cubicBezTo>
                        <a:pt x="1057" y="528"/>
                        <a:pt x="1069" y="528"/>
                        <a:pt x="1080" y="529"/>
                      </a:cubicBezTo>
                      <a:cubicBezTo>
                        <a:pt x="1093" y="529"/>
                        <a:pt x="1106" y="528"/>
                        <a:pt x="1119" y="528"/>
                      </a:cubicBezTo>
                      <a:cubicBezTo>
                        <a:pt x="1129" y="527"/>
                        <a:pt x="1139" y="526"/>
                        <a:pt x="1149" y="526"/>
                      </a:cubicBezTo>
                      <a:cubicBezTo>
                        <a:pt x="1166" y="526"/>
                        <a:pt x="1184" y="525"/>
                        <a:pt x="1201" y="525"/>
                      </a:cubicBezTo>
                      <a:cubicBezTo>
                        <a:pt x="1214" y="524"/>
                        <a:pt x="1226" y="524"/>
                        <a:pt x="1239" y="523"/>
                      </a:cubicBezTo>
                      <a:cubicBezTo>
                        <a:pt x="1243" y="523"/>
                        <a:pt x="1248" y="523"/>
                        <a:pt x="1252" y="522"/>
                      </a:cubicBezTo>
                      <a:cubicBezTo>
                        <a:pt x="1262" y="522"/>
                        <a:pt x="1271" y="521"/>
                        <a:pt x="1280" y="521"/>
                      </a:cubicBezTo>
                      <a:cubicBezTo>
                        <a:pt x="1282" y="520"/>
                        <a:pt x="1283" y="520"/>
                        <a:pt x="1285" y="520"/>
                      </a:cubicBezTo>
                      <a:cubicBezTo>
                        <a:pt x="1285" y="510"/>
                        <a:pt x="1285" y="500"/>
                        <a:pt x="1284" y="491"/>
                      </a:cubicBezTo>
                      <a:cubicBezTo>
                        <a:pt x="1284" y="484"/>
                        <a:pt x="1283" y="478"/>
                        <a:pt x="1283" y="472"/>
                      </a:cubicBezTo>
                      <a:cubicBezTo>
                        <a:pt x="1283" y="460"/>
                        <a:pt x="1283" y="448"/>
                        <a:pt x="1283" y="437"/>
                      </a:cubicBezTo>
                      <a:cubicBezTo>
                        <a:pt x="1282" y="427"/>
                        <a:pt x="1282" y="418"/>
                        <a:pt x="1281" y="408"/>
                      </a:cubicBezTo>
                      <a:cubicBezTo>
                        <a:pt x="1281" y="393"/>
                        <a:pt x="1281" y="379"/>
                        <a:pt x="1281" y="364"/>
                      </a:cubicBezTo>
                      <a:cubicBezTo>
                        <a:pt x="1281" y="351"/>
                        <a:pt x="1282" y="339"/>
                        <a:pt x="1282" y="326"/>
                      </a:cubicBezTo>
                      <a:cubicBezTo>
                        <a:pt x="1282" y="303"/>
                        <a:pt x="1282" y="281"/>
                        <a:pt x="1281" y="258"/>
                      </a:cubicBezTo>
                      <a:cubicBezTo>
                        <a:pt x="1281" y="253"/>
                        <a:pt x="1281" y="247"/>
                        <a:pt x="1280" y="242"/>
                      </a:cubicBezTo>
                      <a:cubicBezTo>
                        <a:pt x="1275" y="239"/>
                        <a:pt x="1270" y="236"/>
                        <a:pt x="1266" y="232"/>
                      </a:cubicBezTo>
                      <a:cubicBezTo>
                        <a:pt x="1254" y="224"/>
                        <a:pt x="1243" y="215"/>
                        <a:pt x="1231" y="207"/>
                      </a:cubicBezTo>
                      <a:cubicBezTo>
                        <a:pt x="1221" y="200"/>
                        <a:pt x="1211" y="192"/>
                        <a:pt x="1201" y="185"/>
                      </a:cubicBezTo>
                      <a:cubicBezTo>
                        <a:pt x="1193" y="178"/>
                        <a:pt x="1185" y="172"/>
                        <a:pt x="1177" y="167"/>
                      </a:cubicBezTo>
                      <a:cubicBezTo>
                        <a:pt x="1163" y="157"/>
                        <a:pt x="1149" y="148"/>
                        <a:pt x="1135" y="137"/>
                      </a:cubicBezTo>
                      <a:cubicBezTo>
                        <a:pt x="1128" y="132"/>
                        <a:pt x="1121" y="126"/>
                        <a:pt x="1112" y="122"/>
                      </a:cubicBezTo>
                      <a:cubicBezTo>
                        <a:pt x="1106" y="119"/>
                        <a:pt x="1107" y="118"/>
                        <a:pt x="1099" y="123"/>
                      </a:cubicBezTo>
                      <a:cubicBezTo>
                        <a:pt x="1085" y="131"/>
                        <a:pt x="1071" y="139"/>
                        <a:pt x="1057" y="146"/>
                      </a:cubicBezTo>
                      <a:cubicBezTo>
                        <a:pt x="1056" y="147"/>
                        <a:pt x="1055" y="147"/>
                        <a:pt x="1054" y="148"/>
                      </a:cubicBezTo>
                      <a:close/>
                      <a:moveTo>
                        <a:pt x="1558" y="99"/>
                      </a:moveTo>
                      <a:cubicBezTo>
                        <a:pt x="1560" y="101"/>
                        <a:pt x="1562" y="103"/>
                        <a:pt x="1562" y="106"/>
                      </a:cubicBezTo>
                      <a:cubicBezTo>
                        <a:pt x="1561" y="107"/>
                        <a:pt x="1559" y="108"/>
                        <a:pt x="1558" y="109"/>
                      </a:cubicBezTo>
                      <a:cubicBezTo>
                        <a:pt x="1555" y="106"/>
                        <a:pt x="1552" y="104"/>
                        <a:pt x="1550" y="99"/>
                      </a:cubicBezTo>
                      <a:cubicBezTo>
                        <a:pt x="1549" y="95"/>
                        <a:pt x="1547" y="93"/>
                        <a:pt x="1543" y="91"/>
                      </a:cubicBezTo>
                      <a:cubicBezTo>
                        <a:pt x="1538" y="87"/>
                        <a:pt x="1533" y="85"/>
                        <a:pt x="1526" y="85"/>
                      </a:cubicBezTo>
                      <a:cubicBezTo>
                        <a:pt x="1524" y="85"/>
                        <a:pt x="1521" y="85"/>
                        <a:pt x="1519" y="85"/>
                      </a:cubicBezTo>
                      <a:cubicBezTo>
                        <a:pt x="1511" y="85"/>
                        <a:pt x="1504" y="87"/>
                        <a:pt x="1499" y="92"/>
                      </a:cubicBezTo>
                      <a:cubicBezTo>
                        <a:pt x="1498" y="93"/>
                        <a:pt x="1497" y="94"/>
                        <a:pt x="1496" y="95"/>
                      </a:cubicBezTo>
                      <a:cubicBezTo>
                        <a:pt x="1492" y="97"/>
                        <a:pt x="1489" y="100"/>
                        <a:pt x="1486" y="103"/>
                      </a:cubicBezTo>
                      <a:cubicBezTo>
                        <a:pt x="1482" y="108"/>
                        <a:pt x="1479" y="112"/>
                        <a:pt x="1478" y="118"/>
                      </a:cubicBezTo>
                      <a:cubicBezTo>
                        <a:pt x="1478" y="119"/>
                        <a:pt x="1478" y="120"/>
                        <a:pt x="1477" y="122"/>
                      </a:cubicBezTo>
                      <a:cubicBezTo>
                        <a:pt x="1473" y="139"/>
                        <a:pt x="1473" y="156"/>
                        <a:pt x="1479" y="173"/>
                      </a:cubicBezTo>
                      <a:cubicBezTo>
                        <a:pt x="1480" y="174"/>
                        <a:pt x="1480" y="175"/>
                        <a:pt x="1480" y="176"/>
                      </a:cubicBezTo>
                      <a:cubicBezTo>
                        <a:pt x="1481" y="182"/>
                        <a:pt x="1484" y="187"/>
                        <a:pt x="1486" y="192"/>
                      </a:cubicBezTo>
                      <a:cubicBezTo>
                        <a:pt x="1489" y="197"/>
                        <a:pt x="1492" y="202"/>
                        <a:pt x="1495" y="207"/>
                      </a:cubicBezTo>
                      <a:cubicBezTo>
                        <a:pt x="1497" y="210"/>
                        <a:pt x="1499" y="213"/>
                        <a:pt x="1503" y="215"/>
                      </a:cubicBezTo>
                      <a:cubicBezTo>
                        <a:pt x="1503" y="215"/>
                        <a:pt x="1503" y="215"/>
                        <a:pt x="1503" y="216"/>
                      </a:cubicBezTo>
                      <a:cubicBezTo>
                        <a:pt x="1502" y="218"/>
                        <a:pt x="1500" y="218"/>
                        <a:pt x="1498" y="218"/>
                      </a:cubicBezTo>
                      <a:cubicBezTo>
                        <a:pt x="1492" y="216"/>
                        <a:pt x="1485" y="216"/>
                        <a:pt x="1479" y="218"/>
                      </a:cubicBezTo>
                      <a:cubicBezTo>
                        <a:pt x="1479" y="219"/>
                        <a:pt x="1478" y="219"/>
                        <a:pt x="1477" y="220"/>
                      </a:cubicBezTo>
                      <a:cubicBezTo>
                        <a:pt x="1474" y="223"/>
                        <a:pt x="1471" y="225"/>
                        <a:pt x="1468" y="229"/>
                      </a:cubicBezTo>
                      <a:cubicBezTo>
                        <a:pt x="1463" y="235"/>
                        <a:pt x="1461" y="242"/>
                        <a:pt x="1458" y="250"/>
                      </a:cubicBezTo>
                      <a:cubicBezTo>
                        <a:pt x="1457" y="254"/>
                        <a:pt x="1456" y="258"/>
                        <a:pt x="1457" y="263"/>
                      </a:cubicBezTo>
                      <a:cubicBezTo>
                        <a:pt x="1458" y="267"/>
                        <a:pt x="1459" y="271"/>
                        <a:pt x="1460" y="275"/>
                      </a:cubicBezTo>
                      <a:cubicBezTo>
                        <a:pt x="1461" y="281"/>
                        <a:pt x="1463" y="286"/>
                        <a:pt x="1465" y="291"/>
                      </a:cubicBezTo>
                      <a:cubicBezTo>
                        <a:pt x="1467" y="300"/>
                        <a:pt x="1471" y="307"/>
                        <a:pt x="1478" y="313"/>
                      </a:cubicBezTo>
                      <a:cubicBezTo>
                        <a:pt x="1484" y="319"/>
                        <a:pt x="1491" y="323"/>
                        <a:pt x="1500" y="325"/>
                      </a:cubicBezTo>
                      <a:cubicBezTo>
                        <a:pt x="1502" y="325"/>
                        <a:pt x="1503" y="326"/>
                        <a:pt x="1504" y="326"/>
                      </a:cubicBezTo>
                      <a:cubicBezTo>
                        <a:pt x="1512" y="328"/>
                        <a:pt x="1519" y="329"/>
                        <a:pt x="1527" y="328"/>
                      </a:cubicBezTo>
                      <a:cubicBezTo>
                        <a:pt x="1529" y="327"/>
                        <a:pt x="1532" y="327"/>
                        <a:pt x="1533" y="326"/>
                      </a:cubicBezTo>
                      <a:cubicBezTo>
                        <a:pt x="1536" y="323"/>
                        <a:pt x="1540" y="323"/>
                        <a:pt x="1544" y="324"/>
                      </a:cubicBezTo>
                      <a:cubicBezTo>
                        <a:pt x="1543" y="327"/>
                        <a:pt x="1543" y="327"/>
                        <a:pt x="1542" y="328"/>
                      </a:cubicBezTo>
                      <a:cubicBezTo>
                        <a:pt x="1539" y="330"/>
                        <a:pt x="1537" y="331"/>
                        <a:pt x="1536" y="334"/>
                      </a:cubicBezTo>
                      <a:cubicBezTo>
                        <a:pt x="1531" y="342"/>
                        <a:pt x="1528" y="350"/>
                        <a:pt x="1528" y="359"/>
                      </a:cubicBezTo>
                      <a:cubicBezTo>
                        <a:pt x="1529" y="367"/>
                        <a:pt x="1531" y="375"/>
                        <a:pt x="1536" y="381"/>
                      </a:cubicBezTo>
                      <a:cubicBezTo>
                        <a:pt x="1541" y="386"/>
                        <a:pt x="1546" y="390"/>
                        <a:pt x="1552" y="392"/>
                      </a:cubicBezTo>
                      <a:cubicBezTo>
                        <a:pt x="1556" y="393"/>
                        <a:pt x="1559" y="394"/>
                        <a:pt x="1563" y="394"/>
                      </a:cubicBezTo>
                      <a:cubicBezTo>
                        <a:pt x="1565" y="395"/>
                        <a:pt x="1568" y="395"/>
                        <a:pt x="1570" y="394"/>
                      </a:cubicBezTo>
                      <a:cubicBezTo>
                        <a:pt x="1574" y="394"/>
                        <a:pt x="1577" y="393"/>
                        <a:pt x="1581" y="393"/>
                      </a:cubicBezTo>
                      <a:cubicBezTo>
                        <a:pt x="1588" y="392"/>
                        <a:pt x="1594" y="390"/>
                        <a:pt x="1598" y="384"/>
                      </a:cubicBezTo>
                      <a:cubicBezTo>
                        <a:pt x="1600" y="381"/>
                        <a:pt x="1604" y="382"/>
                        <a:pt x="1606" y="385"/>
                      </a:cubicBezTo>
                      <a:cubicBezTo>
                        <a:pt x="1606" y="386"/>
                        <a:pt x="1606" y="387"/>
                        <a:pt x="1606" y="388"/>
                      </a:cubicBezTo>
                      <a:cubicBezTo>
                        <a:pt x="1606" y="397"/>
                        <a:pt x="1606" y="405"/>
                        <a:pt x="1605" y="413"/>
                      </a:cubicBezTo>
                      <a:cubicBezTo>
                        <a:pt x="1605" y="424"/>
                        <a:pt x="1603" y="435"/>
                        <a:pt x="1603" y="445"/>
                      </a:cubicBezTo>
                      <a:cubicBezTo>
                        <a:pt x="1604" y="453"/>
                        <a:pt x="1604" y="460"/>
                        <a:pt x="1603" y="467"/>
                      </a:cubicBezTo>
                      <a:cubicBezTo>
                        <a:pt x="1602" y="474"/>
                        <a:pt x="1602" y="481"/>
                        <a:pt x="1602" y="488"/>
                      </a:cubicBezTo>
                      <a:cubicBezTo>
                        <a:pt x="1602" y="493"/>
                        <a:pt x="1602" y="498"/>
                        <a:pt x="1602" y="502"/>
                      </a:cubicBezTo>
                      <a:cubicBezTo>
                        <a:pt x="1602" y="516"/>
                        <a:pt x="1602" y="529"/>
                        <a:pt x="1602" y="542"/>
                      </a:cubicBezTo>
                      <a:cubicBezTo>
                        <a:pt x="1602" y="544"/>
                        <a:pt x="1602" y="545"/>
                        <a:pt x="1602" y="547"/>
                      </a:cubicBezTo>
                      <a:cubicBezTo>
                        <a:pt x="1628" y="549"/>
                        <a:pt x="1653" y="552"/>
                        <a:pt x="1679" y="550"/>
                      </a:cubicBezTo>
                      <a:cubicBezTo>
                        <a:pt x="1679" y="548"/>
                        <a:pt x="1680" y="547"/>
                        <a:pt x="1680" y="545"/>
                      </a:cubicBezTo>
                      <a:cubicBezTo>
                        <a:pt x="1680" y="542"/>
                        <a:pt x="1680" y="539"/>
                        <a:pt x="1680" y="536"/>
                      </a:cubicBezTo>
                      <a:cubicBezTo>
                        <a:pt x="1681" y="526"/>
                        <a:pt x="1682" y="516"/>
                        <a:pt x="1683" y="506"/>
                      </a:cubicBezTo>
                      <a:cubicBezTo>
                        <a:pt x="1683" y="494"/>
                        <a:pt x="1683" y="483"/>
                        <a:pt x="1683" y="471"/>
                      </a:cubicBezTo>
                      <a:cubicBezTo>
                        <a:pt x="1684" y="460"/>
                        <a:pt x="1683" y="448"/>
                        <a:pt x="1684" y="437"/>
                      </a:cubicBezTo>
                      <a:cubicBezTo>
                        <a:pt x="1685" y="424"/>
                        <a:pt x="1684" y="411"/>
                        <a:pt x="1684" y="398"/>
                      </a:cubicBezTo>
                      <a:cubicBezTo>
                        <a:pt x="1684" y="395"/>
                        <a:pt x="1684" y="393"/>
                        <a:pt x="1683" y="391"/>
                      </a:cubicBezTo>
                      <a:cubicBezTo>
                        <a:pt x="1681" y="388"/>
                        <a:pt x="1680" y="385"/>
                        <a:pt x="1683" y="383"/>
                      </a:cubicBezTo>
                      <a:cubicBezTo>
                        <a:pt x="1684" y="382"/>
                        <a:pt x="1684" y="381"/>
                        <a:pt x="1684" y="381"/>
                      </a:cubicBezTo>
                      <a:cubicBezTo>
                        <a:pt x="1684" y="381"/>
                        <a:pt x="1685" y="381"/>
                        <a:pt x="1686" y="380"/>
                      </a:cubicBezTo>
                      <a:cubicBezTo>
                        <a:pt x="1687" y="381"/>
                        <a:pt x="1688" y="383"/>
                        <a:pt x="1690" y="384"/>
                      </a:cubicBezTo>
                      <a:cubicBezTo>
                        <a:pt x="1688" y="389"/>
                        <a:pt x="1692" y="391"/>
                        <a:pt x="1695" y="393"/>
                      </a:cubicBezTo>
                      <a:cubicBezTo>
                        <a:pt x="1700" y="396"/>
                        <a:pt x="1705" y="397"/>
                        <a:pt x="1710" y="399"/>
                      </a:cubicBezTo>
                      <a:cubicBezTo>
                        <a:pt x="1715" y="400"/>
                        <a:pt x="1720" y="401"/>
                        <a:pt x="1725" y="402"/>
                      </a:cubicBezTo>
                      <a:cubicBezTo>
                        <a:pt x="1734" y="404"/>
                        <a:pt x="1742" y="403"/>
                        <a:pt x="1750" y="399"/>
                      </a:cubicBezTo>
                      <a:cubicBezTo>
                        <a:pt x="1752" y="399"/>
                        <a:pt x="1754" y="398"/>
                        <a:pt x="1755" y="397"/>
                      </a:cubicBezTo>
                      <a:cubicBezTo>
                        <a:pt x="1763" y="395"/>
                        <a:pt x="1768" y="390"/>
                        <a:pt x="1774" y="385"/>
                      </a:cubicBezTo>
                      <a:cubicBezTo>
                        <a:pt x="1775" y="384"/>
                        <a:pt x="1776" y="383"/>
                        <a:pt x="1776" y="381"/>
                      </a:cubicBezTo>
                      <a:cubicBezTo>
                        <a:pt x="1780" y="372"/>
                        <a:pt x="1783" y="362"/>
                        <a:pt x="1780" y="351"/>
                      </a:cubicBezTo>
                      <a:cubicBezTo>
                        <a:pt x="1779" y="346"/>
                        <a:pt x="1777" y="341"/>
                        <a:pt x="1776" y="336"/>
                      </a:cubicBezTo>
                      <a:cubicBezTo>
                        <a:pt x="1773" y="330"/>
                        <a:pt x="1769" y="324"/>
                        <a:pt x="1762" y="322"/>
                      </a:cubicBezTo>
                      <a:cubicBezTo>
                        <a:pt x="1761" y="322"/>
                        <a:pt x="1760" y="321"/>
                        <a:pt x="1759" y="321"/>
                      </a:cubicBezTo>
                      <a:cubicBezTo>
                        <a:pt x="1759" y="320"/>
                        <a:pt x="1758" y="319"/>
                        <a:pt x="1758" y="318"/>
                      </a:cubicBezTo>
                      <a:cubicBezTo>
                        <a:pt x="1758" y="316"/>
                        <a:pt x="1759" y="315"/>
                        <a:pt x="1761" y="315"/>
                      </a:cubicBezTo>
                      <a:cubicBezTo>
                        <a:pt x="1762" y="315"/>
                        <a:pt x="1762" y="315"/>
                        <a:pt x="1763" y="315"/>
                      </a:cubicBezTo>
                      <a:cubicBezTo>
                        <a:pt x="1766" y="316"/>
                        <a:pt x="1770" y="317"/>
                        <a:pt x="1773" y="317"/>
                      </a:cubicBezTo>
                      <a:cubicBezTo>
                        <a:pt x="1781" y="318"/>
                        <a:pt x="1787" y="316"/>
                        <a:pt x="1792" y="309"/>
                      </a:cubicBezTo>
                      <a:cubicBezTo>
                        <a:pt x="1797" y="302"/>
                        <a:pt x="1798" y="295"/>
                        <a:pt x="1794" y="287"/>
                      </a:cubicBezTo>
                      <a:cubicBezTo>
                        <a:pt x="1788" y="276"/>
                        <a:pt x="1781" y="268"/>
                        <a:pt x="1769" y="265"/>
                      </a:cubicBezTo>
                      <a:cubicBezTo>
                        <a:pt x="1766" y="264"/>
                        <a:pt x="1763" y="263"/>
                        <a:pt x="1759" y="263"/>
                      </a:cubicBezTo>
                      <a:cubicBezTo>
                        <a:pt x="1757" y="264"/>
                        <a:pt x="1756" y="262"/>
                        <a:pt x="1756" y="260"/>
                      </a:cubicBezTo>
                      <a:cubicBezTo>
                        <a:pt x="1756" y="259"/>
                        <a:pt x="1758" y="257"/>
                        <a:pt x="1760" y="257"/>
                      </a:cubicBezTo>
                      <a:cubicBezTo>
                        <a:pt x="1762" y="257"/>
                        <a:pt x="1764" y="257"/>
                        <a:pt x="1766" y="257"/>
                      </a:cubicBezTo>
                      <a:cubicBezTo>
                        <a:pt x="1770" y="257"/>
                        <a:pt x="1773" y="257"/>
                        <a:pt x="1777" y="257"/>
                      </a:cubicBezTo>
                      <a:cubicBezTo>
                        <a:pt x="1785" y="257"/>
                        <a:pt x="1794" y="255"/>
                        <a:pt x="1801" y="250"/>
                      </a:cubicBezTo>
                      <a:cubicBezTo>
                        <a:pt x="1808" y="246"/>
                        <a:pt x="1815" y="240"/>
                        <a:pt x="1820" y="234"/>
                      </a:cubicBezTo>
                      <a:cubicBezTo>
                        <a:pt x="1821" y="233"/>
                        <a:pt x="1821" y="232"/>
                        <a:pt x="1822" y="231"/>
                      </a:cubicBezTo>
                      <a:cubicBezTo>
                        <a:pt x="1824" y="226"/>
                        <a:pt x="1826" y="222"/>
                        <a:pt x="1828" y="217"/>
                      </a:cubicBezTo>
                      <a:cubicBezTo>
                        <a:pt x="1832" y="207"/>
                        <a:pt x="1833" y="196"/>
                        <a:pt x="1832" y="185"/>
                      </a:cubicBezTo>
                      <a:cubicBezTo>
                        <a:pt x="1832" y="182"/>
                        <a:pt x="1831" y="179"/>
                        <a:pt x="1831" y="176"/>
                      </a:cubicBezTo>
                      <a:cubicBezTo>
                        <a:pt x="1830" y="166"/>
                        <a:pt x="1827" y="157"/>
                        <a:pt x="1820" y="150"/>
                      </a:cubicBezTo>
                      <a:cubicBezTo>
                        <a:pt x="1818" y="147"/>
                        <a:pt x="1816" y="144"/>
                        <a:pt x="1814" y="142"/>
                      </a:cubicBezTo>
                      <a:cubicBezTo>
                        <a:pt x="1811" y="139"/>
                        <a:pt x="1807" y="136"/>
                        <a:pt x="1803" y="133"/>
                      </a:cubicBezTo>
                      <a:cubicBezTo>
                        <a:pt x="1796" y="130"/>
                        <a:pt x="1789" y="127"/>
                        <a:pt x="1781" y="127"/>
                      </a:cubicBezTo>
                      <a:cubicBezTo>
                        <a:pt x="1779" y="128"/>
                        <a:pt x="1776" y="127"/>
                        <a:pt x="1774" y="127"/>
                      </a:cubicBezTo>
                      <a:cubicBezTo>
                        <a:pt x="1765" y="127"/>
                        <a:pt x="1757" y="127"/>
                        <a:pt x="1750" y="133"/>
                      </a:cubicBezTo>
                      <a:cubicBezTo>
                        <a:pt x="1750" y="133"/>
                        <a:pt x="1749" y="133"/>
                        <a:pt x="1749" y="134"/>
                      </a:cubicBezTo>
                      <a:cubicBezTo>
                        <a:pt x="1747" y="135"/>
                        <a:pt x="1745" y="133"/>
                        <a:pt x="1745" y="131"/>
                      </a:cubicBezTo>
                      <a:cubicBezTo>
                        <a:pt x="1745" y="129"/>
                        <a:pt x="1746" y="127"/>
                        <a:pt x="1747" y="126"/>
                      </a:cubicBezTo>
                      <a:cubicBezTo>
                        <a:pt x="1753" y="119"/>
                        <a:pt x="1758" y="112"/>
                        <a:pt x="1760" y="103"/>
                      </a:cubicBezTo>
                      <a:cubicBezTo>
                        <a:pt x="1762" y="98"/>
                        <a:pt x="1760" y="93"/>
                        <a:pt x="1757" y="88"/>
                      </a:cubicBezTo>
                      <a:cubicBezTo>
                        <a:pt x="1756" y="86"/>
                        <a:pt x="1754" y="85"/>
                        <a:pt x="1752" y="83"/>
                      </a:cubicBezTo>
                      <a:cubicBezTo>
                        <a:pt x="1749" y="79"/>
                        <a:pt x="1746" y="75"/>
                        <a:pt x="1740" y="75"/>
                      </a:cubicBezTo>
                      <a:cubicBezTo>
                        <a:pt x="1739" y="75"/>
                        <a:pt x="1739" y="75"/>
                        <a:pt x="1738" y="75"/>
                      </a:cubicBezTo>
                      <a:cubicBezTo>
                        <a:pt x="1724" y="72"/>
                        <a:pt x="1712" y="76"/>
                        <a:pt x="1702" y="88"/>
                      </a:cubicBezTo>
                      <a:cubicBezTo>
                        <a:pt x="1699" y="92"/>
                        <a:pt x="1696" y="96"/>
                        <a:pt x="1695" y="101"/>
                      </a:cubicBezTo>
                      <a:cubicBezTo>
                        <a:pt x="1695" y="104"/>
                        <a:pt x="1693" y="105"/>
                        <a:pt x="1691" y="104"/>
                      </a:cubicBezTo>
                      <a:cubicBezTo>
                        <a:pt x="1689" y="104"/>
                        <a:pt x="1688" y="102"/>
                        <a:pt x="1689" y="100"/>
                      </a:cubicBezTo>
                      <a:cubicBezTo>
                        <a:pt x="1689" y="99"/>
                        <a:pt x="1689" y="98"/>
                        <a:pt x="1690" y="97"/>
                      </a:cubicBezTo>
                      <a:cubicBezTo>
                        <a:pt x="1690" y="94"/>
                        <a:pt x="1691" y="92"/>
                        <a:pt x="1691" y="90"/>
                      </a:cubicBezTo>
                      <a:cubicBezTo>
                        <a:pt x="1693" y="79"/>
                        <a:pt x="1692" y="67"/>
                        <a:pt x="1691" y="56"/>
                      </a:cubicBezTo>
                      <a:cubicBezTo>
                        <a:pt x="1691" y="54"/>
                        <a:pt x="1690" y="53"/>
                        <a:pt x="1690" y="51"/>
                      </a:cubicBezTo>
                      <a:cubicBezTo>
                        <a:pt x="1687" y="42"/>
                        <a:pt x="1683" y="34"/>
                        <a:pt x="1678" y="26"/>
                      </a:cubicBezTo>
                      <a:cubicBezTo>
                        <a:pt x="1676" y="24"/>
                        <a:pt x="1675" y="23"/>
                        <a:pt x="1673" y="21"/>
                      </a:cubicBezTo>
                      <a:cubicBezTo>
                        <a:pt x="1670" y="19"/>
                        <a:pt x="1667" y="17"/>
                        <a:pt x="1664" y="15"/>
                      </a:cubicBezTo>
                      <a:cubicBezTo>
                        <a:pt x="1660" y="12"/>
                        <a:pt x="1656" y="9"/>
                        <a:pt x="1651" y="8"/>
                      </a:cubicBezTo>
                      <a:cubicBezTo>
                        <a:pt x="1646" y="6"/>
                        <a:pt x="1641" y="5"/>
                        <a:pt x="1635" y="5"/>
                      </a:cubicBezTo>
                      <a:cubicBezTo>
                        <a:pt x="1629" y="6"/>
                        <a:pt x="1622" y="5"/>
                        <a:pt x="1615" y="8"/>
                      </a:cubicBezTo>
                      <a:cubicBezTo>
                        <a:pt x="1614" y="8"/>
                        <a:pt x="1613" y="8"/>
                        <a:pt x="1613" y="8"/>
                      </a:cubicBezTo>
                      <a:cubicBezTo>
                        <a:pt x="1606" y="8"/>
                        <a:pt x="1600" y="9"/>
                        <a:pt x="1594" y="13"/>
                      </a:cubicBezTo>
                      <a:cubicBezTo>
                        <a:pt x="1590" y="16"/>
                        <a:pt x="1585" y="19"/>
                        <a:pt x="1581" y="23"/>
                      </a:cubicBezTo>
                      <a:cubicBezTo>
                        <a:pt x="1577" y="26"/>
                        <a:pt x="1574" y="29"/>
                        <a:pt x="1571" y="33"/>
                      </a:cubicBezTo>
                      <a:cubicBezTo>
                        <a:pt x="1568" y="39"/>
                        <a:pt x="1564" y="45"/>
                        <a:pt x="1562" y="52"/>
                      </a:cubicBezTo>
                      <a:cubicBezTo>
                        <a:pt x="1560" y="56"/>
                        <a:pt x="1560" y="61"/>
                        <a:pt x="1558" y="65"/>
                      </a:cubicBezTo>
                      <a:cubicBezTo>
                        <a:pt x="1555" y="72"/>
                        <a:pt x="1555" y="79"/>
                        <a:pt x="1554" y="86"/>
                      </a:cubicBezTo>
                      <a:cubicBezTo>
                        <a:pt x="1554" y="91"/>
                        <a:pt x="1554" y="95"/>
                        <a:pt x="1558" y="99"/>
                      </a:cubicBezTo>
                      <a:close/>
                      <a:moveTo>
                        <a:pt x="569" y="315"/>
                      </a:moveTo>
                      <a:cubicBezTo>
                        <a:pt x="567" y="307"/>
                        <a:pt x="562" y="301"/>
                        <a:pt x="555" y="296"/>
                      </a:cubicBezTo>
                      <a:cubicBezTo>
                        <a:pt x="553" y="294"/>
                        <a:pt x="550" y="293"/>
                        <a:pt x="548" y="291"/>
                      </a:cubicBezTo>
                      <a:cubicBezTo>
                        <a:pt x="546" y="290"/>
                        <a:pt x="544" y="289"/>
                        <a:pt x="542" y="289"/>
                      </a:cubicBezTo>
                      <a:cubicBezTo>
                        <a:pt x="537" y="288"/>
                        <a:pt x="533" y="288"/>
                        <a:pt x="529" y="289"/>
                      </a:cubicBezTo>
                      <a:cubicBezTo>
                        <a:pt x="524" y="291"/>
                        <a:pt x="520" y="292"/>
                        <a:pt x="515" y="293"/>
                      </a:cubicBezTo>
                      <a:cubicBezTo>
                        <a:pt x="514" y="294"/>
                        <a:pt x="512" y="295"/>
                        <a:pt x="510" y="296"/>
                      </a:cubicBezTo>
                      <a:cubicBezTo>
                        <a:pt x="506" y="299"/>
                        <a:pt x="503" y="303"/>
                        <a:pt x="500" y="306"/>
                      </a:cubicBezTo>
                      <a:cubicBezTo>
                        <a:pt x="497" y="308"/>
                        <a:pt x="496" y="311"/>
                        <a:pt x="496" y="314"/>
                      </a:cubicBezTo>
                      <a:cubicBezTo>
                        <a:pt x="496" y="315"/>
                        <a:pt x="495" y="316"/>
                        <a:pt x="495" y="317"/>
                      </a:cubicBezTo>
                      <a:cubicBezTo>
                        <a:pt x="493" y="317"/>
                        <a:pt x="492" y="316"/>
                        <a:pt x="491" y="318"/>
                      </a:cubicBezTo>
                      <a:cubicBezTo>
                        <a:pt x="488" y="323"/>
                        <a:pt x="488" y="329"/>
                        <a:pt x="488" y="334"/>
                      </a:cubicBezTo>
                      <a:cubicBezTo>
                        <a:pt x="487" y="343"/>
                        <a:pt x="487" y="351"/>
                        <a:pt x="487" y="359"/>
                      </a:cubicBezTo>
                      <a:cubicBezTo>
                        <a:pt x="487" y="363"/>
                        <a:pt x="486" y="366"/>
                        <a:pt x="484" y="369"/>
                      </a:cubicBezTo>
                      <a:cubicBezTo>
                        <a:pt x="482" y="369"/>
                        <a:pt x="480" y="368"/>
                        <a:pt x="479" y="366"/>
                      </a:cubicBezTo>
                      <a:cubicBezTo>
                        <a:pt x="478" y="363"/>
                        <a:pt x="475" y="361"/>
                        <a:pt x="472" y="360"/>
                      </a:cubicBezTo>
                      <a:cubicBezTo>
                        <a:pt x="467" y="358"/>
                        <a:pt x="462" y="356"/>
                        <a:pt x="458" y="354"/>
                      </a:cubicBezTo>
                      <a:cubicBezTo>
                        <a:pt x="452" y="352"/>
                        <a:pt x="447" y="352"/>
                        <a:pt x="442" y="354"/>
                      </a:cubicBezTo>
                      <a:cubicBezTo>
                        <a:pt x="439" y="355"/>
                        <a:pt x="436" y="356"/>
                        <a:pt x="434" y="356"/>
                      </a:cubicBezTo>
                      <a:cubicBezTo>
                        <a:pt x="424" y="357"/>
                        <a:pt x="418" y="363"/>
                        <a:pt x="413" y="371"/>
                      </a:cubicBezTo>
                      <a:cubicBezTo>
                        <a:pt x="404" y="386"/>
                        <a:pt x="404" y="401"/>
                        <a:pt x="411" y="417"/>
                      </a:cubicBezTo>
                      <a:cubicBezTo>
                        <a:pt x="415" y="425"/>
                        <a:pt x="421" y="433"/>
                        <a:pt x="429" y="439"/>
                      </a:cubicBezTo>
                      <a:cubicBezTo>
                        <a:pt x="433" y="443"/>
                        <a:pt x="436" y="447"/>
                        <a:pt x="440" y="451"/>
                      </a:cubicBezTo>
                      <a:cubicBezTo>
                        <a:pt x="443" y="453"/>
                        <a:pt x="444" y="455"/>
                        <a:pt x="443" y="458"/>
                      </a:cubicBezTo>
                      <a:cubicBezTo>
                        <a:pt x="441" y="460"/>
                        <a:pt x="438" y="460"/>
                        <a:pt x="435" y="460"/>
                      </a:cubicBezTo>
                      <a:cubicBezTo>
                        <a:pt x="431" y="460"/>
                        <a:pt x="427" y="459"/>
                        <a:pt x="424" y="460"/>
                      </a:cubicBezTo>
                      <a:cubicBezTo>
                        <a:pt x="420" y="460"/>
                        <a:pt x="416" y="461"/>
                        <a:pt x="413" y="465"/>
                      </a:cubicBezTo>
                      <a:cubicBezTo>
                        <a:pt x="412" y="468"/>
                        <a:pt x="410" y="471"/>
                        <a:pt x="409" y="473"/>
                      </a:cubicBezTo>
                      <a:cubicBezTo>
                        <a:pt x="407" y="476"/>
                        <a:pt x="407" y="480"/>
                        <a:pt x="408" y="483"/>
                      </a:cubicBezTo>
                      <a:cubicBezTo>
                        <a:pt x="410" y="490"/>
                        <a:pt x="413" y="495"/>
                        <a:pt x="419" y="500"/>
                      </a:cubicBezTo>
                      <a:cubicBezTo>
                        <a:pt x="424" y="503"/>
                        <a:pt x="429" y="507"/>
                        <a:pt x="434" y="510"/>
                      </a:cubicBezTo>
                      <a:cubicBezTo>
                        <a:pt x="437" y="512"/>
                        <a:pt x="439" y="513"/>
                        <a:pt x="443" y="513"/>
                      </a:cubicBezTo>
                      <a:cubicBezTo>
                        <a:pt x="450" y="513"/>
                        <a:pt x="457" y="513"/>
                        <a:pt x="463" y="512"/>
                      </a:cubicBezTo>
                      <a:cubicBezTo>
                        <a:pt x="474" y="512"/>
                        <a:pt x="485" y="512"/>
                        <a:pt x="496" y="512"/>
                      </a:cubicBezTo>
                      <a:cubicBezTo>
                        <a:pt x="506" y="512"/>
                        <a:pt x="517" y="512"/>
                        <a:pt x="527" y="511"/>
                      </a:cubicBezTo>
                      <a:cubicBezTo>
                        <a:pt x="539" y="511"/>
                        <a:pt x="550" y="511"/>
                        <a:pt x="562" y="510"/>
                      </a:cubicBezTo>
                      <a:cubicBezTo>
                        <a:pt x="564" y="510"/>
                        <a:pt x="567" y="510"/>
                        <a:pt x="569" y="510"/>
                      </a:cubicBezTo>
                      <a:cubicBezTo>
                        <a:pt x="586" y="509"/>
                        <a:pt x="603" y="509"/>
                        <a:pt x="619" y="509"/>
                      </a:cubicBezTo>
                      <a:cubicBezTo>
                        <a:pt x="629" y="508"/>
                        <a:pt x="639" y="508"/>
                        <a:pt x="649" y="508"/>
                      </a:cubicBezTo>
                      <a:cubicBezTo>
                        <a:pt x="668" y="507"/>
                        <a:pt x="687" y="506"/>
                        <a:pt x="706" y="504"/>
                      </a:cubicBezTo>
                      <a:cubicBezTo>
                        <a:pt x="706" y="504"/>
                        <a:pt x="707" y="504"/>
                        <a:pt x="708" y="504"/>
                      </a:cubicBezTo>
                      <a:cubicBezTo>
                        <a:pt x="705" y="496"/>
                        <a:pt x="700" y="489"/>
                        <a:pt x="692" y="486"/>
                      </a:cubicBezTo>
                      <a:cubicBezTo>
                        <a:pt x="688" y="484"/>
                        <a:pt x="683" y="483"/>
                        <a:pt x="679" y="481"/>
                      </a:cubicBezTo>
                      <a:cubicBezTo>
                        <a:pt x="676" y="480"/>
                        <a:pt x="675" y="478"/>
                        <a:pt x="675" y="475"/>
                      </a:cubicBezTo>
                      <a:cubicBezTo>
                        <a:pt x="679" y="475"/>
                        <a:pt x="682" y="475"/>
                        <a:pt x="685" y="476"/>
                      </a:cubicBezTo>
                      <a:cubicBezTo>
                        <a:pt x="690" y="477"/>
                        <a:pt x="695" y="475"/>
                        <a:pt x="699" y="472"/>
                      </a:cubicBezTo>
                      <a:cubicBezTo>
                        <a:pt x="703" y="470"/>
                        <a:pt x="707" y="466"/>
                        <a:pt x="711" y="463"/>
                      </a:cubicBezTo>
                      <a:cubicBezTo>
                        <a:pt x="711" y="463"/>
                        <a:pt x="712" y="462"/>
                        <a:pt x="713" y="461"/>
                      </a:cubicBezTo>
                      <a:cubicBezTo>
                        <a:pt x="720" y="451"/>
                        <a:pt x="724" y="439"/>
                        <a:pt x="720" y="426"/>
                      </a:cubicBezTo>
                      <a:cubicBezTo>
                        <a:pt x="718" y="419"/>
                        <a:pt x="714" y="412"/>
                        <a:pt x="707" y="407"/>
                      </a:cubicBezTo>
                      <a:cubicBezTo>
                        <a:pt x="701" y="404"/>
                        <a:pt x="694" y="401"/>
                        <a:pt x="687" y="398"/>
                      </a:cubicBezTo>
                      <a:cubicBezTo>
                        <a:pt x="675" y="395"/>
                        <a:pt x="663" y="397"/>
                        <a:pt x="652" y="402"/>
                      </a:cubicBezTo>
                      <a:cubicBezTo>
                        <a:pt x="650" y="403"/>
                        <a:pt x="648" y="405"/>
                        <a:pt x="647" y="407"/>
                      </a:cubicBezTo>
                      <a:cubicBezTo>
                        <a:pt x="647" y="407"/>
                        <a:pt x="647" y="407"/>
                        <a:pt x="646" y="408"/>
                      </a:cubicBezTo>
                      <a:cubicBezTo>
                        <a:pt x="645" y="407"/>
                        <a:pt x="644" y="407"/>
                        <a:pt x="643" y="406"/>
                      </a:cubicBezTo>
                      <a:cubicBezTo>
                        <a:pt x="642" y="403"/>
                        <a:pt x="644" y="401"/>
                        <a:pt x="646" y="400"/>
                      </a:cubicBezTo>
                      <a:cubicBezTo>
                        <a:pt x="650" y="398"/>
                        <a:pt x="654" y="394"/>
                        <a:pt x="656" y="390"/>
                      </a:cubicBezTo>
                      <a:cubicBezTo>
                        <a:pt x="664" y="380"/>
                        <a:pt x="668" y="369"/>
                        <a:pt x="669" y="356"/>
                      </a:cubicBezTo>
                      <a:cubicBezTo>
                        <a:pt x="670" y="347"/>
                        <a:pt x="667" y="337"/>
                        <a:pt x="661" y="330"/>
                      </a:cubicBezTo>
                      <a:cubicBezTo>
                        <a:pt x="650" y="316"/>
                        <a:pt x="635" y="309"/>
                        <a:pt x="617" y="311"/>
                      </a:cubicBezTo>
                      <a:cubicBezTo>
                        <a:pt x="612" y="312"/>
                        <a:pt x="607" y="313"/>
                        <a:pt x="603" y="317"/>
                      </a:cubicBezTo>
                      <a:cubicBezTo>
                        <a:pt x="595" y="322"/>
                        <a:pt x="588" y="329"/>
                        <a:pt x="584" y="338"/>
                      </a:cubicBezTo>
                      <a:cubicBezTo>
                        <a:pt x="582" y="342"/>
                        <a:pt x="581" y="347"/>
                        <a:pt x="579" y="351"/>
                      </a:cubicBezTo>
                      <a:cubicBezTo>
                        <a:pt x="578" y="353"/>
                        <a:pt x="578" y="355"/>
                        <a:pt x="577" y="356"/>
                      </a:cubicBezTo>
                      <a:cubicBezTo>
                        <a:pt x="576" y="356"/>
                        <a:pt x="576" y="356"/>
                        <a:pt x="576" y="356"/>
                      </a:cubicBezTo>
                      <a:cubicBezTo>
                        <a:pt x="576" y="356"/>
                        <a:pt x="575" y="356"/>
                        <a:pt x="575" y="355"/>
                      </a:cubicBezTo>
                      <a:cubicBezTo>
                        <a:pt x="574" y="354"/>
                        <a:pt x="573" y="352"/>
                        <a:pt x="571" y="350"/>
                      </a:cubicBezTo>
                      <a:cubicBezTo>
                        <a:pt x="571" y="349"/>
                        <a:pt x="571" y="348"/>
                        <a:pt x="572" y="347"/>
                      </a:cubicBezTo>
                      <a:cubicBezTo>
                        <a:pt x="573" y="343"/>
                        <a:pt x="573" y="339"/>
                        <a:pt x="571" y="335"/>
                      </a:cubicBezTo>
                      <a:cubicBezTo>
                        <a:pt x="571" y="333"/>
                        <a:pt x="571" y="331"/>
                        <a:pt x="571" y="328"/>
                      </a:cubicBezTo>
                      <a:cubicBezTo>
                        <a:pt x="571" y="324"/>
                        <a:pt x="570" y="319"/>
                        <a:pt x="569" y="315"/>
                      </a:cubicBezTo>
                      <a:close/>
                      <a:moveTo>
                        <a:pt x="567" y="298"/>
                      </a:moveTo>
                      <a:cubicBezTo>
                        <a:pt x="569" y="301"/>
                        <a:pt x="572" y="304"/>
                        <a:pt x="572" y="308"/>
                      </a:cubicBezTo>
                      <a:cubicBezTo>
                        <a:pt x="573" y="311"/>
                        <a:pt x="573" y="314"/>
                        <a:pt x="574" y="318"/>
                      </a:cubicBezTo>
                      <a:cubicBezTo>
                        <a:pt x="575" y="323"/>
                        <a:pt x="576" y="329"/>
                        <a:pt x="577" y="335"/>
                      </a:cubicBezTo>
                      <a:cubicBezTo>
                        <a:pt x="579" y="335"/>
                        <a:pt x="579" y="334"/>
                        <a:pt x="580" y="333"/>
                      </a:cubicBezTo>
                      <a:cubicBezTo>
                        <a:pt x="584" y="326"/>
                        <a:pt x="589" y="320"/>
                        <a:pt x="596" y="316"/>
                      </a:cubicBezTo>
                      <a:cubicBezTo>
                        <a:pt x="600" y="314"/>
                        <a:pt x="603" y="311"/>
                        <a:pt x="607" y="309"/>
                      </a:cubicBezTo>
                      <a:cubicBezTo>
                        <a:pt x="614" y="306"/>
                        <a:pt x="621" y="305"/>
                        <a:pt x="628" y="304"/>
                      </a:cubicBezTo>
                      <a:cubicBezTo>
                        <a:pt x="635" y="304"/>
                        <a:pt x="641" y="305"/>
                        <a:pt x="646" y="309"/>
                      </a:cubicBezTo>
                      <a:cubicBezTo>
                        <a:pt x="653" y="313"/>
                        <a:pt x="659" y="319"/>
                        <a:pt x="664" y="325"/>
                      </a:cubicBezTo>
                      <a:cubicBezTo>
                        <a:pt x="669" y="331"/>
                        <a:pt x="672" y="339"/>
                        <a:pt x="673" y="347"/>
                      </a:cubicBezTo>
                      <a:cubicBezTo>
                        <a:pt x="674" y="361"/>
                        <a:pt x="671" y="373"/>
                        <a:pt x="665" y="385"/>
                      </a:cubicBezTo>
                      <a:cubicBezTo>
                        <a:pt x="663" y="387"/>
                        <a:pt x="661" y="390"/>
                        <a:pt x="660" y="393"/>
                      </a:cubicBezTo>
                      <a:cubicBezTo>
                        <a:pt x="662" y="393"/>
                        <a:pt x="663" y="393"/>
                        <a:pt x="663" y="393"/>
                      </a:cubicBezTo>
                      <a:cubicBezTo>
                        <a:pt x="670" y="391"/>
                        <a:pt x="676" y="391"/>
                        <a:pt x="682" y="392"/>
                      </a:cubicBezTo>
                      <a:cubicBezTo>
                        <a:pt x="691" y="393"/>
                        <a:pt x="700" y="395"/>
                        <a:pt x="707" y="401"/>
                      </a:cubicBezTo>
                      <a:cubicBezTo>
                        <a:pt x="709" y="403"/>
                        <a:pt x="711" y="404"/>
                        <a:pt x="713" y="406"/>
                      </a:cubicBezTo>
                      <a:cubicBezTo>
                        <a:pt x="720" y="412"/>
                        <a:pt x="724" y="419"/>
                        <a:pt x="726" y="428"/>
                      </a:cubicBezTo>
                      <a:cubicBezTo>
                        <a:pt x="726" y="430"/>
                        <a:pt x="726" y="431"/>
                        <a:pt x="726" y="433"/>
                      </a:cubicBezTo>
                      <a:cubicBezTo>
                        <a:pt x="726" y="445"/>
                        <a:pt x="722" y="455"/>
                        <a:pt x="715" y="465"/>
                      </a:cubicBezTo>
                      <a:cubicBezTo>
                        <a:pt x="710" y="472"/>
                        <a:pt x="704" y="476"/>
                        <a:pt x="696" y="481"/>
                      </a:cubicBezTo>
                      <a:cubicBezTo>
                        <a:pt x="697" y="483"/>
                        <a:pt x="700" y="484"/>
                        <a:pt x="702" y="485"/>
                      </a:cubicBezTo>
                      <a:cubicBezTo>
                        <a:pt x="703" y="487"/>
                        <a:pt x="705" y="489"/>
                        <a:pt x="707" y="491"/>
                      </a:cubicBezTo>
                      <a:cubicBezTo>
                        <a:pt x="708" y="493"/>
                        <a:pt x="710" y="495"/>
                        <a:pt x="711" y="497"/>
                      </a:cubicBezTo>
                      <a:cubicBezTo>
                        <a:pt x="712" y="499"/>
                        <a:pt x="713" y="502"/>
                        <a:pt x="714" y="504"/>
                      </a:cubicBezTo>
                      <a:cubicBezTo>
                        <a:pt x="720" y="504"/>
                        <a:pt x="726" y="505"/>
                        <a:pt x="732" y="505"/>
                      </a:cubicBezTo>
                      <a:cubicBezTo>
                        <a:pt x="742" y="505"/>
                        <a:pt x="753" y="505"/>
                        <a:pt x="763" y="506"/>
                      </a:cubicBezTo>
                      <a:cubicBezTo>
                        <a:pt x="780" y="506"/>
                        <a:pt x="797" y="507"/>
                        <a:pt x="813" y="508"/>
                      </a:cubicBezTo>
                      <a:cubicBezTo>
                        <a:pt x="823" y="509"/>
                        <a:pt x="832" y="509"/>
                        <a:pt x="842" y="510"/>
                      </a:cubicBezTo>
                      <a:cubicBezTo>
                        <a:pt x="854" y="511"/>
                        <a:pt x="865" y="512"/>
                        <a:pt x="877" y="513"/>
                      </a:cubicBezTo>
                      <a:cubicBezTo>
                        <a:pt x="881" y="513"/>
                        <a:pt x="884" y="514"/>
                        <a:pt x="888" y="514"/>
                      </a:cubicBezTo>
                      <a:cubicBezTo>
                        <a:pt x="889" y="514"/>
                        <a:pt x="890" y="513"/>
                        <a:pt x="891" y="513"/>
                      </a:cubicBezTo>
                      <a:cubicBezTo>
                        <a:pt x="891" y="512"/>
                        <a:pt x="892" y="510"/>
                        <a:pt x="892" y="509"/>
                      </a:cubicBezTo>
                      <a:cubicBezTo>
                        <a:pt x="891" y="497"/>
                        <a:pt x="891" y="486"/>
                        <a:pt x="891" y="474"/>
                      </a:cubicBezTo>
                      <a:cubicBezTo>
                        <a:pt x="891" y="468"/>
                        <a:pt x="891" y="461"/>
                        <a:pt x="891" y="455"/>
                      </a:cubicBezTo>
                      <a:cubicBezTo>
                        <a:pt x="891" y="448"/>
                        <a:pt x="891" y="440"/>
                        <a:pt x="890" y="433"/>
                      </a:cubicBezTo>
                      <a:cubicBezTo>
                        <a:pt x="890" y="421"/>
                        <a:pt x="890" y="409"/>
                        <a:pt x="888" y="397"/>
                      </a:cubicBezTo>
                      <a:cubicBezTo>
                        <a:pt x="887" y="385"/>
                        <a:pt x="888" y="372"/>
                        <a:pt x="887" y="360"/>
                      </a:cubicBezTo>
                      <a:cubicBezTo>
                        <a:pt x="887" y="356"/>
                        <a:pt x="887" y="351"/>
                        <a:pt x="887" y="346"/>
                      </a:cubicBezTo>
                      <a:cubicBezTo>
                        <a:pt x="885" y="336"/>
                        <a:pt x="886" y="325"/>
                        <a:pt x="886" y="314"/>
                      </a:cubicBezTo>
                      <a:cubicBezTo>
                        <a:pt x="885" y="305"/>
                        <a:pt x="884" y="296"/>
                        <a:pt x="885" y="287"/>
                      </a:cubicBezTo>
                      <a:cubicBezTo>
                        <a:pt x="885" y="279"/>
                        <a:pt x="885" y="272"/>
                        <a:pt x="886" y="264"/>
                      </a:cubicBezTo>
                      <a:cubicBezTo>
                        <a:pt x="886" y="259"/>
                        <a:pt x="885" y="254"/>
                        <a:pt x="884" y="250"/>
                      </a:cubicBezTo>
                      <a:cubicBezTo>
                        <a:pt x="879" y="251"/>
                        <a:pt x="876" y="253"/>
                        <a:pt x="873" y="256"/>
                      </a:cubicBezTo>
                      <a:cubicBezTo>
                        <a:pt x="869" y="259"/>
                        <a:pt x="865" y="261"/>
                        <a:pt x="862" y="264"/>
                      </a:cubicBezTo>
                      <a:cubicBezTo>
                        <a:pt x="859" y="266"/>
                        <a:pt x="856" y="267"/>
                        <a:pt x="854" y="269"/>
                      </a:cubicBezTo>
                      <a:cubicBezTo>
                        <a:pt x="851" y="272"/>
                        <a:pt x="848" y="274"/>
                        <a:pt x="844" y="276"/>
                      </a:cubicBezTo>
                      <a:cubicBezTo>
                        <a:pt x="840" y="279"/>
                        <a:pt x="836" y="282"/>
                        <a:pt x="832" y="285"/>
                      </a:cubicBezTo>
                      <a:cubicBezTo>
                        <a:pt x="827" y="288"/>
                        <a:pt x="821" y="292"/>
                        <a:pt x="815" y="296"/>
                      </a:cubicBezTo>
                      <a:cubicBezTo>
                        <a:pt x="814" y="297"/>
                        <a:pt x="813" y="297"/>
                        <a:pt x="812" y="297"/>
                      </a:cubicBezTo>
                      <a:cubicBezTo>
                        <a:pt x="812" y="298"/>
                        <a:pt x="811" y="297"/>
                        <a:pt x="810" y="297"/>
                      </a:cubicBezTo>
                      <a:cubicBezTo>
                        <a:pt x="810" y="296"/>
                        <a:pt x="810" y="295"/>
                        <a:pt x="810" y="295"/>
                      </a:cubicBezTo>
                      <a:cubicBezTo>
                        <a:pt x="811" y="293"/>
                        <a:pt x="813" y="292"/>
                        <a:pt x="814" y="291"/>
                      </a:cubicBezTo>
                      <a:cubicBezTo>
                        <a:pt x="815" y="287"/>
                        <a:pt x="818" y="286"/>
                        <a:pt x="821" y="284"/>
                      </a:cubicBezTo>
                      <a:cubicBezTo>
                        <a:pt x="832" y="276"/>
                        <a:pt x="844" y="268"/>
                        <a:pt x="855" y="261"/>
                      </a:cubicBezTo>
                      <a:cubicBezTo>
                        <a:pt x="862" y="256"/>
                        <a:pt x="868" y="251"/>
                        <a:pt x="874" y="247"/>
                      </a:cubicBezTo>
                      <a:cubicBezTo>
                        <a:pt x="883" y="241"/>
                        <a:pt x="891" y="236"/>
                        <a:pt x="900" y="231"/>
                      </a:cubicBezTo>
                      <a:cubicBezTo>
                        <a:pt x="908" y="227"/>
                        <a:pt x="916" y="222"/>
                        <a:pt x="923" y="217"/>
                      </a:cubicBezTo>
                      <a:cubicBezTo>
                        <a:pt x="925" y="215"/>
                        <a:pt x="928" y="214"/>
                        <a:pt x="931" y="212"/>
                      </a:cubicBezTo>
                      <a:cubicBezTo>
                        <a:pt x="932" y="197"/>
                        <a:pt x="931" y="183"/>
                        <a:pt x="931" y="168"/>
                      </a:cubicBezTo>
                      <a:cubicBezTo>
                        <a:pt x="931" y="154"/>
                        <a:pt x="932" y="140"/>
                        <a:pt x="930" y="125"/>
                      </a:cubicBezTo>
                      <a:cubicBezTo>
                        <a:pt x="931" y="122"/>
                        <a:pt x="934" y="122"/>
                        <a:pt x="937" y="122"/>
                      </a:cubicBezTo>
                      <a:cubicBezTo>
                        <a:pt x="938" y="122"/>
                        <a:pt x="939" y="122"/>
                        <a:pt x="940" y="122"/>
                      </a:cubicBezTo>
                      <a:cubicBezTo>
                        <a:pt x="948" y="123"/>
                        <a:pt x="957" y="123"/>
                        <a:pt x="966" y="122"/>
                      </a:cubicBezTo>
                      <a:cubicBezTo>
                        <a:pt x="974" y="120"/>
                        <a:pt x="982" y="121"/>
                        <a:pt x="989" y="121"/>
                      </a:cubicBezTo>
                      <a:cubicBezTo>
                        <a:pt x="991" y="121"/>
                        <a:pt x="993" y="121"/>
                        <a:pt x="995" y="120"/>
                      </a:cubicBezTo>
                      <a:cubicBezTo>
                        <a:pt x="997" y="119"/>
                        <a:pt x="999" y="120"/>
                        <a:pt x="1000" y="121"/>
                      </a:cubicBezTo>
                      <a:cubicBezTo>
                        <a:pt x="1000" y="129"/>
                        <a:pt x="1000" y="137"/>
                        <a:pt x="1000" y="145"/>
                      </a:cubicBezTo>
                      <a:cubicBezTo>
                        <a:pt x="1000" y="153"/>
                        <a:pt x="1000" y="160"/>
                        <a:pt x="1000" y="168"/>
                      </a:cubicBezTo>
                      <a:cubicBezTo>
                        <a:pt x="1001" y="170"/>
                        <a:pt x="1003" y="168"/>
                        <a:pt x="1004" y="168"/>
                      </a:cubicBezTo>
                      <a:cubicBezTo>
                        <a:pt x="1009" y="165"/>
                        <a:pt x="1014" y="162"/>
                        <a:pt x="1019" y="159"/>
                      </a:cubicBezTo>
                      <a:cubicBezTo>
                        <a:pt x="1026" y="155"/>
                        <a:pt x="1033" y="150"/>
                        <a:pt x="1041" y="146"/>
                      </a:cubicBezTo>
                      <a:cubicBezTo>
                        <a:pt x="1045" y="144"/>
                        <a:pt x="1049" y="143"/>
                        <a:pt x="1053" y="141"/>
                      </a:cubicBezTo>
                      <a:cubicBezTo>
                        <a:pt x="1057" y="139"/>
                        <a:pt x="1061" y="136"/>
                        <a:pt x="1065" y="135"/>
                      </a:cubicBezTo>
                      <a:cubicBezTo>
                        <a:pt x="1070" y="134"/>
                        <a:pt x="1073" y="131"/>
                        <a:pt x="1077" y="129"/>
                      </a:cubicBezTo>
                      <a:cubicBezTo>
                        <a:pt x="1079" y="128"/>
                        <a:pt x="1081" y="126"/>
                        <a:pt x="1083" y="125"/>
                      </a:cubicBezTo>
                      <a:cubicBezTo>
                        <a:pt x="1088" y="122"/>
                        <a:pt x="1094" y="120"/>
                        <a:pt x="1099" y="116"/>
                      </a:cubicBezTo>
                      <a:cubicBezTo>
                        <a:pt x="1101" y="115"/>
                        <a:pt x="1102" y="113"/>
                        <a:pt x="1104" y="111"/>
                      </a:cubicBezTo>
                      <a:cubicBezTo>
                        <a:pt x="1106" y="110"/>
                        <a:pt x="1108" y="112"/>
                        <a:pt x="1109" y="113"/>
                      </a:cubicBezTo>
                      <a:cubicBezTo>
                        <a:pt x="1117" y="117"/>
                        <a:pt x="1124" y="122"/>
                        <a:pt x="1131" y="128"/>
                      </a:cubicBezTo>
                      <a:cubicBezTo>
                        <a:pt x="1138" y="132"/>
                        <a:pt x="1144" y="138"/>
                        <a:pt x="1151" y="142"/>
                      </a:cubicBezTo>
                      <a:cubicBezTo>
                        <a:pt x="1160" y="149"/>
                        <a:pt x="1168" y="155"/>
                        <a:pt x="1177" y="161"/>
                      </a:cubicBezTo>
                      <a:cubicBezTo>
                        <a:pt x="1187" y="167"/>
                        <a:pt x="1195" y="174"/>
                        <a:pt x="1204" y="181"/>
                      </a:cubicBezTo>
                      <a:cubicBezTo>
                        <a:pt x="1209" y="185"/>
                        <a:pt x="1215" y="188"/>
                        <a:pt x="1220" y="192"/>
                      </a:cubicBezTo>
                      <a:cubicBezTo>
                        <a:pt x="1221" y="193"/>
                        <a:pt x="1221" y="193"/>
                        <a:pt x="1222" y="193"/>
                      </a:cubicBezTo>
                      <a:cubicBezTo>
                        <a:pt x="1226" y="197"/>
                        <a:pt x="1231" y="200"/>
                        <a:pt x="1235" y="203"/>
                      </a:cubicBezTo>
                      <a:cubicBezTo>
                        <a:pt x="1241" y="207"/>
                        <a:pt x="1246" y="211"/>
                        <a:pt x="1252" y="215"/>
                      </a:cubicBezTo>
                      <a:cubicBezTo>
                        <a:pt x="1253" y="215"/>
                        <a:pt x="1253" y="216"/>
                        <a:pt x="1253" y="216"/>
                      </a:cubicBezTo>
                      <a:cubicBezTo>
                        <a:pt x="1264" y="226"/>
                        <a:pt x="1277" y="234"/>
                        <a:pt x="1289" y="242"/>
                      </a:cubicBezTo>
                      <a:cubicBezTo>
                        <a:pt x="1295" y="246"/>
                        <a:pt x="1301" y="251"/>
                        <a:pt x="1307" y="255"/>
                      </a:cubicBezTo>
                      <a:cubicBezTo>
                        <a:pt x="1314" y="260"/>
                        <a:pt x="1321" y="265"/>
                        <a:pt x="1328" y="269"/>
                      </a:cubicBezTo>
                      <a:cubicBezTo>
                        <a:pt x="1332" y="272"/>
                        <a:pt x="1336" y="275"/>
                        <a:pt x="1339" y="279"/>
                      </a:cubicBezTo>
                      <a:cubicBezTo>
                        <a:pt x="1344" y="283"/>
                        <a:pt x="1349" y="286"/>
                        <a:pt x="1355" y="289"/>
                      </a:cubicBezTo>
                      <a:cubicBezTo>
                        <a:pt x="1358" y="291"/>
                        <a:pt x="1360" y="293"/>
                        <a:pt x="1363" y="294"/>
                      </a:cubicBezTo>
                      <a:cubicBezTo>
                        <a:pt x="1364" y="295"/>
                        <a:pt x="1364" y="296"/>
                        <a:pt x="1365" y="296"/>
                      </a:cubicBezTo>
                      <a:cubicBezTo>
                        <a:pt x="1366" y="297"/>
                        <a:pt x="1365" y="299"/>
                        <a:pt x="1364" y="299"/>
                      </a:cubicBezTo>
                      <a:cubicBezTo>
                        <a:pt x="1362" y="300"/>
                        <a:pt x="1360" y="301"/>
                        <a:pt x="1358" y="299"/>
                      </a:cubicBezTo>
                      <a:cubicBezTo>
                        <a:pt x="1351" y="295"/>
                        <a:pt x="1344" y="289"/>
                        <a:pt x="1338" y="284"/>
                      </a:cubicBezTo>
                      <a:cubicBezTo>
                        <a:pt x="1330" y="276"/>
                        <a:pt x="1321" y="270"/>
                        <a:pt x="1312" y="265"/>
                      </a:cubicBezTo>
                      <a:cubicBezTo>
                        <a:pt x="1309" y="263"/>
                        <a:pt x="1306" y="261"/>
                        <a:pt x="1303" y="259"/>
                      </a:cubicBezTo>
                      <a:cubicBezTo>
                        <a:pt x="1299" y="255"/>
                        <a:pt x="1294" y="252"/>
                        <a:pt x="1289" y="248"/>
                      </a:cubicBezTo>
                      <a:cubicBezTo>
                        <a:pt x="1288" y="248"/>
                        <a:pt x="1288" y="248"/>
                        <a:pt x="1287" y="248"/>
                      </a:cubicBezTo>
                      <a:cubicBezTo>
                        <a:pt x="1286" y="249"/>
                        <a:pt x="1286" y="251"/>
                        <a:pt x="1286" y="252"/>
                      </a:cubicBezTo>
                      <a:cubicBezTo>
                        <a:pt x="1286" y="261"/>
                        <a:pt x="1287" y="270"/>
                        <a:pt x="1287" y="279"/>
                      </a:cubicBezTo>
                      <a:cubicBezTo>
                        <a:pt x="1286" y="287"/>
                        <a:pt x="1286" y="294"/>
                        <a:pt x="1286" y="302"/>
                      </a:cubicBezTo>
                      <a:cubicBezTo>
                        <a:pt x="1286" y="306"/>
                        <a:pt x="1286" y="309"/>
                        <a:pt x="1286" y="313"/>
                      </a:cubicBezTo>
                      <a:cubicBezTo>
                        <a:pt x="1286" y="323"/>
                        <a:pt x="1286" y="334"/>
                        <a:pt x="1286" y="345"/>
                      </a:cubicBezTo>
                      <a:cubicBezTo>
                        <a:pt x="1286" y="347"/>
                        <a:pt x="1287" y="350"/>
                        <a:pt x="1287" y="352"/>
                      </a:cubicBezTo>
                      <a:cubicBezTo>
                        <a:pt x="1287" y="355"/>
                        <a:pt x="1286" y="357"/>
                        <a:pt x="1286" y="360"/>
                      </a:cubicBezTo>
                      <a:cubicBezTo>
                        <a:pt x="1287" y="366"/>
                        <a:pt x="1287" y="372"/>
                        <a:pt x="1287" y="379"/>
                      </a:cubicBezTo>
                      <a:cubicBezTo>
                        <a:pt x="1288" y="389"/>
                        <a:pt x="1288" y="400"/>
                        <a:pt x="1289" y="410"/>
                      </a:cubicBezTo>
                      <a:cubicBezTo>
                        <a:pt x="1289" y="413"/>
                        <a:pt x="1289" y="416"/>
                        <a:pt x="1289" y="419"/>
                      </a:cubicBezTo>
                      <a:cubicBezTo>
                        <a:pt x="1289" y="429"/>
                        <a:pt x="1290" y="439"/>
                        <a:pt x="1290" y="449"/>
                      </a:cubicBezTo>
                      <a:cubicBezTo>
                        <a:pt x="1290" y="452"/>
                        <a:pt x="1290" y="455"/>
                        <a:pt x="1290" y="457"/>
                      </a:cubicBezTo>
                      <a:cubicBezTo>
                        <a:pt x="1290" y="459"/>
                        <a:pt x="1290" y="461"/>
                        <a:pt x="1290" y="462"/>
                      </a:cubicBezTo>
                      <a:cubicBezTo>
                        <a:pt x="1292" y="469"/>
                        <a:pt x="1291" y="476"/>
                        <a:pt x="1291" y="483"/>
                      </a:cubicBezTo>
                      <a:cubicBezTo>
                        <a:pt x="1292" y="488"/>
                        <a:pt x="1293" y="493"/>
                        <a:pt x="1291" y="497"/>
                      </a:cubicBezTo>
                      <a:cubicBezTo>
                        <a:pt x="1291" y="498"/>
                        <a:pt x="1291" y="498"/>
                        <a:pt x="1291" y="499"/>
                      </a:cubicBezTo>
                      <a:cubicBezTo>
                        <a:pt x="1293" y="504"/>
                        <a:pt x="1291" y="510"/>
                        <a:pt x="1292" y="516"/>
                      </a:cubicBezTo>
                      <a:cubicBezTo>
                        <a:pt x="1292" y="517"/>
                        <a:pt x="1292" y="518"/>
                        <a:pt x="1293" y="520"/>
                      </a:cubicBezTo>
                      <a:cubicBezTo>
                        <a:pt x="1296" y="521"/>
                        <a:pt x="1300" y="520"/>
                        <a:pt x="1303" y="520"/>
                      </a:cubicBezTo>
                      <a:cubicBezTo>
                        <a:pt x="1309" y="520"/>
                        <a:pt x="1315" y="520"/>
                        <a:pt x="1321" y="520"/>
                      </a:cubicBezTo>
                      <a:cubicBezTo>
                        <a:pt x="1332" y="520"/>
                        <a:pt x="1343" y="520"/>
                        <a:pt x="1353" y="520"/>
                      </a:cubicBezTo>
                      <a:cubicBezTo>
                        <a:pt x="1358" y="520"/>
                        <a:pt x="1363" y="521"/>
                        <a:pt x="1367" y="521"/>
                      </a:cubicBezTo>
                      <a:cubicBezTo>
                        <a:pt x="1381" y="522"/>
                        <a:pt x="1394" y="523"/>
                        <a:pt x="1407" y="525"/>
                      </a:cubicBezTo>
                      <a:cubicBezTo>
                        <a:pt x="1419" y="526"/>
                        <a:pt x="1431" y="528"/>
                        <a:pt x="1443" y="529"/>
                      </a:cubicBezTo>
                      <a:cubicBezTo>
                        <a:pt x="1460" y="531"/>
                        <a:pt x="1478" y="533"/>
                        <a:pt x="1495" y="535"/>
                      </a:cubicBezTo>
                      <a:cubicBezTo>
                        <a:pt x="1503" y="535"/>
                        <a:pt x="1511" y="536"/>
                        <a:pt x="1520" y="537"/>
                      </a:cubicBezTo>
                      <a:cubicBezTo>
                        <a:pt x="1528" y="538"/>
                        <a:pt x="1536" y="539"/>
                        <a:pt x="1544" y="541"/>
                      </a:cubicBezTo>
                      <a:cubicBezTo>
                        <a:pt x="1547" y="541"/>
                        <a:pt x="1550" y="541"/>
                        <a:pt x="1554" y="542"/>
                      </a:cubicBezTo>
                      <a:cubicBezTo>
                        <a:pt x="1566" y="543"/>
                        <a:pt x="1579" y="545"/>
                        <a:pt x="1592" y="546"/>
                      </a:cubicBezTo>
                      <a:cubicBezTo>
                        <a:pt x="1592" y="546"/>
                        <a:pt x="1593" y="546"/>
                        <a:pt x="1595" y="546"/>
                      </a:cubicBezTo>
                      <a:cubicBezTo>
                        <a:pt x="1595" y="544"/>
                        <a:pt x="1595" y="543"/>
                        <a:pt x="1595" y="541"/>
                      </a:cubicBezTo>
                      <a:cubicBezTo>
                        <a:pt x="1596" y="529"/>
                        <a:pt x="1596" y="516"/>
                        <a:pt x="1596" y="504"/>
                      </a:cubicBezTo>
                      <a:cubicBezTo>
                        <a:pt x="1597" y="493"/>
                        <a:pt x="1596" y="481"/>
                        <a:pt x="1596" y="469"/>
                      </a:cubicBezTo>
                      <a:cubicBezTo>
                        <a:pt x="1596" y="459"/>
                        <a:pt x="1596" y="449"/>
                        <a:pt x="1598" y="439"/>
                      </a:cubicBezTo>
                      <a:cubicBezTo>
                        <a:pt x="1599" y="429"/>
                        <a:pt x="1599" y="419"/>
                        <a:pt x="1600" y="409"/>
                      </a:cubicBezTo>
                      <a:cubicBezTo>
                        <a:pt x="1600" y="405"/>
                        <a:pt x="1600" y="401"/>
                        <a:pt x="1600" y="396"/>
                      </a:cubicBezTo>
                      <a:cubicBezTo>
                        <a:pt x="1600" y="395"/>
                        <a:pt x="1600" y="394"/>
                        <a:pt x="1600" y="393"/>
                      </a:cubicBezTo>
                      <a:cubicBezTo>
                        <a:pt x="1598" y="392"/>
                        <a:pt x="1597" y="393"/>
                        <a:pt x="1596" y="393"/>
                      </a:cubicBezTo>
                      <a:cubicBezTo>
                        <a:pt x="1593" y="396"/>
                        <a:pt x="1588" y="397"/>
                        <a:pt x="1584" y="397"/>
                      </a:cubicBezTo>
                      <a:cubicBezTo>
                        <a:pt x="1579" y="398"/>
                        <a:pt x="1575" y="398"/>
                        <a:pt x="1570" y="399"/>
                      </a:cubicBezTo>
                      <a:cubicBezTo>
                        <a:pt x="1569" y="399"/>
                        <a:pt x="1569" y="399"/>
                        <a:pt x="1568" y="399"/>
                      </a:cubicBezTo>
                      <a:cubicBezTo>
                        <a:pt x="1561" y="398"/>
                        <a:pt x="1553" y="397"/>
                        <a:pt x="1547" y="395"/>
                      </a:cubicBezTo>
                      <a:cubicBezTo>
                        <a:pt x="1540" y="393"/>
                        <a:pt x="1535" y="389"/>
                        <a:pt x="1531" y="383"/>
                      </a:cubicBezTo>
                      <a:cubicBezTo>
                        <a:pt x="1523" y="371"/>
                        <a:pt x="1521" y="358"/>
                        <a:pt x="1525" y="344"/>
                      </a:cubicBezTo>
                      <a:cubicBezTo>
                        <a:pt x="1526" y="341"/>
                        <a:pt x="1527" y="338"/>
                        <a:pt x="1528" y="334"/>
                      </a:cubicBezTo>
                      <a:cubicBezTo>
                        <a:pt x="1527" y="334"/>
                        <a:pt x="1526" y="334"/>
                        <a:pt x="1525" y="334"/>
                      </a:cubicBezTo>
                      <a:cubicBezTo>
                        <a:pt x="1519" y="334"/>
                        <a:pt x="1513" y="334"/>
                        <a:pt x="1508" y="333"/>
                      </a:cubicBezTo>
                      <a:cubicBezTo>
                        <a:pt x="1503" y="332"/>
                        <a:pt x="1499" y="331"/>
                        <a:pt x="1495" y="330"/>
                      </a:cubicBezTo>
                      <a:cubicBezTo>
                        <a:pt x="1493" y="329"/>
                        <a:pt x="1492" y="328"/>
                        <a:pt x="1490" y="328"/>
                      </a:cubicBezTo>
                      <a:cubicBezTo>
                        <a:pt x="1485" y="327"/>
                        <a:pt x="1481" y="324"/>
                        <a:pt x="1477" y="320"/>
                      </a:cubicBezTo>
                      <a:cubicBezTo>
                        <a:pt x="1476" y="319"/>
                        <a:pt x="1476" y="318"/>
                        <a:pt x="1475" y="318"/>
                      </a:cubicBezTo>
                      <a:cubicBezTo>
                        <a:pt x="1470" y="315"/>
                        <a:pt x="1468" y="310"/>
                        <a:pt x="1465" y="305"/>
                      </a:cubicBezTo>
                      <a:cubicBezTo>
                        <a:pt x="1462" y="298"/>
                        <a:pt x="1459" y="291"/>
                        <a:pt x="1457" y="284"/>
                      </a:cubicBezTo>
                      <a:cubicBezTo>
                        <a:pt x="1454" y="273"/>
                        <a:pt x="1451" y="262"/>
                        <a:pt x="1452" y="251"/>
                      </a:cubicBezTo>
                      <a:cubicBezTo>
                        <a:pt x="1453" y="240"/>
                        <a:pt x="1456" y="231"/>
                        <a:pt x="1464" y="223"/>
                      </a:cubicBezTo>
                      <a:cubicBezTo>
                        <a:pt x="1467" y="220"/>
                        <a:pt x="1470" y="218"/>
                        <a:pt x="1473" y="216"/>
                      </a:cubicBezTo>
                      <a:cubicBezTo>
                        <a:pt x="1477" y="213"/>
                        <a:pt x="1482" y="211"/>
                        <a:pt x="1488" y="211"/>
                      </a:cubicBezTo>
                      <a:cubicBezTo>
                        <a:pt x="1489" y="211"/>
                        <a:pt x="1490" y="211"/>
                        <a:pt x="1491" y="211"/>
                      </a:cubicBezTo>
                      <a:cubicBezTo>
                        <a:pt x="1490" y="209"/>
                        <a:pt x="1490" y="208"/>
                        <a:pt x="1489" y="206"/>
                      </a:cubicBezTo>
                      <a:cubicBezTo>
                        <a:pt x="1487" y="202"/>
                        <a:pt x="1484" y="197"/>
                        <a:pt x="1481" y="192"/>
                      </a:cubicBezTo>
                      <a:cubicBezTo>
                        <a:pt x="1479" y="189"/>
                        <a:pt x="1478" y="186"/>
                        <a:pt x="1477" y="183"/>
                      </a:cubicBezTo>
                      <a:cubicBezTo>
                        <a:pt x="1473" y="172"/>
                        <a:pt x="1469" y="162"/>
                        <a:pt x="1469" y="150"/>
                      </a:cubicBezTo>
                      <a:cubicBezTo>
                        <a:pt x="1469" y="144"/>
                        <a:pt x="1469" y="138"/>
                        <a:pt x="1469" y="132"/>
                      </a:cubicBezTo>
                      <a:cubicBezTo>
                        <a:pt x="1470" y="124"/>
                        <a:pt x="1472" y="117"/>
                        <a:pt x="1475" y="111"/>
                      </a:cubicBezTo>
                      <a:cubicBezTo>
                        <a:pt x="1476" y="106"/>
                        <a:pt x="1480" y="102"/>
                        <a:pt x="1483" y="99"/>
                      </a:cubicBezTo>
                      <a:cubicBezTo>
                        <a:pt x="1486" y="96"/>
                        <a:pt x="1490" y="92"/>
                        <a:pt x="1494" y="89"/>
                      </a:cubicBezTo>
                      <a:cubicBezTo>
                        <a:pt x="1496" y="87"/>
                        <a:pt x="1499" y="85"/>
                        <a:pt x="1502" y="84"/>
                      </a:cubicBezTo>
                      <a:cubicBezTo>
                        <a:pt x="1508" y="82"/>
                        <a:pt x="1514" y="81"/>
                        <a:pt x="1520" y="81"/>
                      </a:cubicBezTo>
                      <a:cubicBezTo>
                        <a:pt x="1528" y="80"/>
                        <a:pt x="1537" y="82"/>
                        <a:pt x="1545" y="86"/>
                      </a:cubicBezTo>
                      <a:cubicBezTo>
                        <a:pt x="1545" y="86"/>
                        <a:pt x="1546" y="86"/>
                        <a:pt x="1547" y="86"/>
                      </a:cubicBezTo>
                      <a:cubicBezTo>
                        <a:pt x="1548" y="84"/>
                        <a:pt x="1548" y="82"/>
                        <a:pt x="1549" y="80"/>
                      </a:cubicBezTo>
                      <a:cubicBezTo>
                        <a:pt x="1549" y="70"/>
                        <a:pt x="1553" y="60"/>
                        <a:pt x="1556" y="51"/>
                      </a:cubicBezTo>
                      <a:cubicBezTo>
                        <a:pt x="1558" y="45"/>
                        <a:pt x="1561" y="40"/>
                        <a:pt x="1564" y="35"/>
                      </a:cubicBezTo>
                      <a:cubicBezTo>
                        <a:pt x="1565" y="32"/>
                        <a:pt x="1567" y="30"/>
                        <a:pt x="1569" y="28"/>
                      </a:cubicBezTo>
                      <a:cubicBezTo>
                        <a:pt x="1572" y="22"/>
                        <a:pt x="1578" y="18"/>
                        <a:pt x="1584" y="15"/>
                      </a:cubicBezTo>
                      <a:cubicBezTo>
                        <a:pt x="1585" y="14"/>
                        <a:pt x="1587" y="12"/>
                        <a:pt x="1588" y="11"/>
                      </a:cubicBezTo>
                      <a:cubicBezTo>
                        <a:pt x="1591" y="9"/>
                        <a:pt x="1594" y="7"/>
                        <a:pt x="1597" y="6"/>
                      </a:cubicBezTo>
                      <a:cubicBezTo>
                        <a:pt x="1603" y="5"/>
                        <a:pt x="1609" y="3"/>
                        <a:pt x="1615" y="2"/>
                      </a:cubicBezTo>
                      <a:cubicBezTo>
                        <a:pt x="1622" y="0"/>
                        <a:pt x="1630" y="1"/>
                        <a:pt x="1638" y="0"/>
                      </a:cubicBezTo>
                      <a:cubicBezTo>
                        <a:pt x="1642" y="0"/>
                        <a:pt x="1646" y="0"/>
                        <a:pt x="1650" y="2"/>
                      </a:cubicBezTo>
                      <a:cubicBezTo>
                        <a:pt x="1652" y="3"/>
                        <a:pt x="1654" y="3"/>
                        <a:pt x="1656" y="4"/>
                      </a:cubicBezTo>
                      <a:cubicBezTo>
                        <a:pt x="1661" y="7"/>
                        <a:pt x="1666" y="8"/>
                        <a:pt x="1670" y="12"/>
                      </a:cubicBezTo>
                      <a:cubicBezTo>
                        <a:pt x="1677" y="19"/>
                        <a:pt x="1685" y="26"/>
                        <a:pt x="1688" y="35"/>
                      </a:cubicBezTo>
                      <a:cubicBezTo>
                        <a:pt x="1692" y="39"/>
                        <a:pt x="1693" y="44"/>
                        <a:pt x="1695" y="49"/>
                      </a:cubicBezTo>
                      <a:cubicBezTo>
                        <a:pt x="1696" y="55"/>
                        <a:pt x="1697" y="60"/>
                        <a:pt x="1698" y="66"/>
                      </a:cubicBezTo>
                      <a:cubicBezTo>
                        <a:pt x="1698" y="71"/>
                        <a:pt x="1698" y="76"/>
                        <a:pt x="1699" y="81"/>
                      </a:cubicBezTo>
                      <a:cubicBezTo>
                        <a:pt x="1701" y="82"/>
                        <a:pt x="1702" y="80"/>
                        <a:pt x="1703" y="79"/>
                      </a:cubicBezTo>
                      <a:cubicBezTo>
                        <a:pt x="1704" y="78"/>
                        <a:pt x="1706" y="77"/>
                        <a:pt x="1707" y="76"/>
                      </a:cubicBezTo>
                      <a:cubicBezTo>
                        <a:pt x="1710" y="74"/>
                        <a:pt x="1714" y="72"/>
                        <a:pt x="1718" y="71"/>
                      </a:cubicBezTo>
                      <a:cubicBezTo>
                        <a:pt x="1720" y="70"/>
                        <a:pt x="1722" y="70"/>
                        <a:pt x="1724" y="70"/>
                      </a:cubicBezTo>
                      <a:cubicBezTo>
                        <a:pt x="1731" y="69"/>
                        <a:pt x="1738" y="69"/>
                        <a:pt x="1745" y="72"/>
                      </a:cubicBezTo>
                      <a:cubicBezTo>
                        <a:pt x="1757" y="76"/>
                        <a:pt x="1767" y="89"/>
                        <a:pt x="1767" y="103"/>
                      </a:cubicBezTo>
                      <a:cubicBezTo>
                        <a:pt x="1767" y="109"/>
                        <a:pt x="1766" y="114"/>
                        <a:pt x="1763" y="118"/>
                      </a:cubicBezTo>
                      <a:cubicBezTo>
                        <a:pt x="1762" y="119"/>
                        <a:pt x="1762" y="120"/>
                        <a:pt x="1761" y="121"/>
                      </a:cubicBezTo>
                      <a:cubicBezTo>
                        <a:pt x="1762" y="123"/>
                        <a:pt x="1764" y="122"/>
                        <a:pt x="1765" y="122"/>
                      </a:cubicBezTo>
                      <a:cubicBezTo>
                        <a:pt x="1766" y="122"/>
                        <a:pt x="1768" y="122"/>
                        <a:pt x="1769" y="122"/>
                      </a:cubicBezTo>
                      <a:cubicBezTo>
                        <a:pt x="1778" y="120"/>
                        <a:pt x="1786" y="122"/>
                        <a:pt x="1795" y="123"/>
                      </a:cubicBezTo>
                      <a:cubicBezTo>
                        <a:pt x="1798" y="124"/>
                        <a:pt x="1801" y="125"/>
                        <a:pt x="1804" y="127"/>
                      </a:cubicBezTo>
                      <a:cubicBezTo>
                        <a:pt x="1812" y="132"/>
                        <a:pt x="1817" y="139"/>
                        <a:pt x="1823" y="146"/>
                      </a:cubicBezTo>
                      <a:cubicBezTo>
                        <a:pt x="1825" y="149"/>
                        <a:pt x="1828" y="152"/>
                        <a:pt x="1829" y="155"/>
                      </a:cubicBezTo>
                      <a:cubicBezTo>
                        <a:pt x="1833" y="161"/>
                        <a:pt x="1834" y="168"/>
                        <a:pt x="1835" y="176"/>
                      </a:cubicBezTo>
                      <a:cubicBezTo>
                        <a:pt x="1836" y="181"/>
                        <a:pt x="1837" y="187"/>
                        <a:pt x="1837" y="192"/>
                      </a:cubicBezTo>
                      <a:cubicBezTo>
                        <a:pt x="1837" y="196"/>
                        <a:pt x="1837" y="199"/>
                        <a:pt x="1837" y="203"/>
                      </a:cubicBezTo>
                      <a:cubicBezTo>
                        <a:pt x="1836" y="208"/>
                        <a:pt x="1835" y="214"/>
                        <a:pt x="1832" y="219"/>
                      </a:cubicBezTo>
                      <a:cubicBezTo>
                        <a:pt x="1830" y="222"/>
                        <a:pt x="1829" y="225"/>
                        <a:pt x="1828" y="228"/>
                      </a:cubicBezTo>
                      <a:cubicBezTo>
                        <a:pt x="1828" y="229"/>
                        <a:pt x="1828" y="230"/>
                        <a:pt x="1827" y="231"/>
                      </a:cubicBezTo>
                      <a:cubicBezTo>
                        <a:pt x="1822" y="238"/>
                        <a:pt x="1817" y="245"/>
                        <a:pt x="1810" y="249"/>
                      </a:cubicBezTo>
                      <a:cubicBezTo>
                        <a:pt x="1807" y="251"/>
                        <a:pt x="1804" y="253"/>
                        <a:pt x="1801" y="255"/>
                      </a:cubicBezTo>
                      <a:cubicBezTo>
                        <a:pt x="1797" y="258"/>
                        <a:pt x="1793" y="260"/>
                        <a:pt x="1788" y="261"/>
                      </a:cubicBezTo>
                      <a:cubicBezTo>
                        <a:pt x="1785" y="261"/>
                        <a:pt x="1782" y="261"/>
                        <a:pt x="1779" y="263"/>
                      </a:cubicBezTo>
                      <a:cubicBezTo>
                        <a:pt x="1780" y="264"/>
                        <a:pt x="1781" y="264"/>
                        <a:pt x="1782" y="265"/>
                      </a:cubicBezTo>
                      <a:cubicBezTo>
                        <a:pt x="1784" y="266"/>
                        <a:pt x="1786" y="268"/>
                        <a:pt x="1788" y="269"/>
                      </a:cubicBezTo>
                      <a:cubicBezTo>
                        <a:pt x="1790" y="271"/>
                        <a:pt x="1792" y="272"/>
                        <a:pt x="1793" y="274"/>
                      </a:cubicBezTo>
                      <a:cubicBezTo>
                        <a:pt x="1795" y="277"/>
                        <a:pt x="1797" y="280"/>
                        <a:pt x="1798" y="283"/>
                      </a:cubicBezTo>
                      <a:cubicBezTo>
                        <a:pt x="1799" y="286"/>
                        <a:pt x="1800" y="288"/>
                        <a:pt x="1800" y="291"/>
                      </a:cubicBezTo>
                      <a:cubicBezTo>
                        <a:pt x="1801" y="296"/>
                        <a:pt x="1801" y="301"/>
                        <a:pt x="1799" y="306"/>
                      </a:cubicBezTo>
                      <a:cubicBezTo>
                        <a:pt x="1795" y="314"/>
                        <a:pt x="1790" y="319"/>
                        <a:pt x="1781" y="322"/>
                      </a:cubicBezTo>
                      <a:cubicBezTo>
                        <a:pt x="1779" y="322"/>
                        <a:pt x="1777" y="323"/>
                        <a:pt x="1775" y="324"/>
                      </a:cubicBezTo>
                      <a:cubicBezTo>
                        <a:pt x="1779" y="330"/>
                        <a:pt x="1781" y="336"/>
                        <a:pt x="1784" y="342"/>
                      </a:cubicBezTo>
                      <a:cubicBezTo>
                        <a:pt x="1790" y="352"/>
                        <a:pt x="1790" y="362"/>
                        <a:pt x="1785" y="373"/>
                      </a:cubicBezTo>
                      <a:cubicBezTo>
                        <a:pt x="1783" y="378"/>
                        <a:pt x="1780" y="384"/>
                        <a:pt x="1777" y="388"/>
                      </a:cubicBezTo>
                      <a:cubicBezTo>
                        <a:pt x="1773" y="393"/>
                        <a:pt x="1769" y="396"/>
                        <a:pt x="1765" y="398"/>
                      </a:cubicBezTo>
                      <a:cubicBezTo>
                        <a:pt x="1758" y="402"/>
                        <a:pt x="1751" y="404"/>
                        <a:pt x="1745" y="407"/>
                      </a:cubicBezTo>
                      <a:cubicBezTo>
                        <a:pt x="1742" y="408"/>
                        <a:pt x="1739" y="408"/>
                        <a:pt x="1736" y="408"/>
                      </a:cubicBezTo>
                      <a:cubicBezTo>
                        <a:pt x="1727" y="408"/>
                        <a:pt x="1718" y="408"/>
                        <a:pt x="1709" y="406"/>
                      </a:cubicBezTo>
                      <a:cubicBezTo>
                        <a:pt x="1702" y="405"/>
                        <a:pt x="1696" y="402"/>
                        <a:pt x="1691" y="398"/>
                      </a:cubicBezTo>
                      <a:cubicBezTo>
                        <a:pt x="1690" y="398"/>
                        <a:pt x="1690" y="399"/>
                        <a:pt x="1690" y="399"/>
                      </a:cubicBezTo>
                      <a:cubicBezTo>
                        <a:pt x="1690" y="411"/>
                        <a:pt x="1689" y="422"/>
                        <a:pt x="1690" y="434"/>
                      </a:cubicBezTo>
                      <a:cubicBezTo>
                        <a:pt x="1690" y="443"/>
                        <a:pt x="1689" y="452"/>
                        <a:pt x="1689" y="461"/>
                      </a:cubicBezTo>
                      <a:cubicBezTo>
                        <a:pt x="1689" y="473"/>
                        <a:pt x="1688" y="485"/>
                        <a:pt x="1688" y="497"/>
                      </a:cubicBezTo>
                      <a:cubicBezTo>
                        <a:pt x="1688" y="502"/>
                        <a:pt x="1688" y="508"/>
                        <a:pt x="1687" y="513"/>
                      </a:cubicBezTo>
                      <a:cubicBezTo>
                        <a:pt x="1687" y="518"/>
                        <a:pt x="1687" y="524"/>
                        <a:pt x="1687" y="529"/>
                      </a:cubicBezTo>
                      <a:cubicBezTo>
                        <a:pt x="1687" y="533"/>
                        <a:pt x="1686" y="537"/>
                        <a:pt x="1687" y="541"/>
                      </a:cubicBezTo>
                      <a:cubicBezTo>
                        <a:pt x="1687" y="542"/>
                        <a:pt x="1686" y="544"/>
                        <a:pt x="1686" y="545"/>
                      </a:cubicBezTo>
                      <a:cubicBezTo>
                        <a:pt x="1686" y="547"/>
                        <a:pt x="1686" y="548"/>
                        <a:pt x="1686" y="550"/>
                      </a:cubicBezTo>
                      <a:cubicBezTo>
                        <a:pt x="1688" y="550"/>
                        <a:pt x="1689" y="550"/>
                        <a:pt x="1691" y="550"/>
                      </a:cubicBezTo>
                      <a:cubicBezTo>
                        <a:pt x="1707" y="551"/>
                        <a:pt x="1724" y="551"/>
                        <a:pt x="1740" y="551"/>
                      </a:cubicBezTo>
                      <a:cubicBezTo>
                        <a:pt x="1751" y="550"/>
                        <a:pt x="1762" y="550"/>
                        <a:pt x="1774" y="549"/>
                      </a:cubicBezTo>
                      <a:cubicBezTo>
                        <a:pt x="1784" y="549"/>
                        <a:pt x="1794" y="549"/>
                        <a:pt x="1805" y="548"/>
                      </a:cubicBezTo>
                      <a:cubicBezTo>
                        <a:pt x="1807" y="548"/>
                        <a:pt x="1810" y="547"/>
                        <a:pt x="1813" y="547"/>
                      </a:cubicBezTo>
                      <a:cubicBezTo>
                        <a:pt x="1822" y="546"/>
                        <a:pt x="1831" y="545"/>
                        <a:pt x="1840" y="544"/>
                      </a:cubicBezTo>
                      <a:cubicBezTo>
                        <a:pt x="1850" y="542"/>
                        <a:pt x="1860" y="541"/>
                        <a:pt x="1871" y="539"/>
                      </a:cubicBezTo>
                      <a:cubicBezTo>
                        <a:pt x="1884" y="537"/>
                        <a:pt x="1896" y="535"/>
                        <a:pt x="1909" y="533"/>
                      </a:cubicBezTo>
                      <a:cubicBezTo>
                        <a:pt x="1920" y="532"/>
                        <a:pt x="1930" y="530"/>
                        <a:pt x="1941" y="528"/>
                      </a:cubicBezTo>
                      <a:cubicBezTo>
                        <a:pt x="1954" y="526"/>
                        <a:pt x="1966" y="524"/>
                        <a:pt x="1979" y="522"/>
                      </a:cubicBezTo>
                      <a:cubicBezTo>
                        <a:pt x="1993" y="521"/>
                        <a:pt x="2007" y="520"/>
                        <a:pt x="2021" y="518"/>
                      </a:cubicBezTo>
                      <a:cubicBezTo>
                        <a:pt x="2036" y="516"/>
                        <a:pt x="2051" y="516"/>
                        <a:pt x="2066" y="515"/>
                      </a:cubicBezTo>
                      <a:cubicBezTo>
                        <a:pt x="2069" y="515"/>
                        <a:pt x="2072" y="515"/>
                        <a:pt x="2075" y="514"/>
                      </a:cubicBezTo>
                      <a:cubicBezTo>
                        <a:pt x="2080" y="514"/>
                        <a:pt x="2086" y="514"/>
                        <a:pt x="2091" y="514"/>
                      </a:cubicBezTo>
                      <a:cubicBezTo>
                        <a:pt x="2098" y="514"/>
                        <a:pt x="2106" y="514"/>
                        <a:pt x="2114" y="513"/>
                      </a:cubicBezTo>
                      <a:cubicBezTo>
                        <a:pt x="2121" y="513"/>
                        <a:pt x="2128" y="512"/>
                        <a:pt x="2135" y="513"/>
                      </a:cubicBezTo>
                      <a:cubicBezTo>
                        <a:pt x="2137" y="513"/>
                        <a:pt x="2138" y="513"/>
                        <a:pt x="2139" y="513"/>
                      </a:cubicBezTo>
                      <a:cubicBezTo>
                        <a:pt x="2151" y="513"/>
                        <a:pt x="2162" y="514"/>
                        <a:pt x="2173" y="516"/>
                      </a:cubicBezTo>
                      <a:cubicBezTo>
                        <a:pt x="2179" y="516"/>
                        <a:pt x="2185" y="516"/>
                        <a:pt x="2190" y="516"/>
                      </a:cubicBezTo>
                      <a:cubicBezTo>
                        <a:pt x="2194" y="517"/>
                        <a:pt x="2198" y="517"/>
                        <a:pt x="2202" y="517"/>
                      </a:cubicBezTo>
                      <a:cubicBezTo>
                        <a:pt x="2209" y="517"/>
                        <a:pt x="2216" y="518"/>
                        <a:pt x="2222" y="518"/>
                      </a:cubicBezTo>
                      <a:cubicBezTo>
                        <a:pt x="2224" y="518"/>
                        <a:pt x="2226" y="518"/>
                        <a:pt x="2228" y="519"/>
                      </a:cubicBezTo>
                      <a:cubicBezTo>
                        <a:pt x="2235" y="519"/>
                        <a:pt x="2241" y="520"/>
                        <a:pt x="2248" y="521"/>
                      </a:cubicBezTo>
                      <a:cubicBezTo>
                        <a:pt x="2255" y="522"/>
                        <a:pt x="2261" y="524"/>
                        <a:pt x="2267" y="524"/>
                      </a:cubicBezTo>
                      <a:cubicBezTo>
                        <a:pt x="2273" y="524"/>
                        <a:pt x="2279" y="525"/>
                        <a:pt x="2285" y="526"/>
                      </a:cubicBezTo>
                      <a:cubicBezTo>
                        <a:pt x="2293" y="526"/>
                        <a:pt x="2302" y="528"/>
                        <a:pt x="2310" y="529"/>
                      </a:cubicBezTo>
                      <a:cubicBezTo>
                        <a:pt x="2316" y="530"/>
                        <a:pt x="2322" y="531"/>
                        <a:pt x="2327" y="532"/>
                      </a:cubicBezTo>
                      <a:cubicBezTo>
                        <a:pt x="2332" y="532"/>
                        <a:pt x="2336" y="533"/>
                        <a:pt x="2341" y="534"/>
                      </a:cubicBezTo>
                      <a:cubicBezTo>
                        <a:pt x="2351" y="536"/>
                        <a:pt x="2362" y="539"/>
                        <a:pt x="2372" y="542"/>
                      </a:cubicBezTo>
                      <a:cubicBezTo>
                        <a:pt x="2375" y="543"/>
                        <a:pt x="2377" y="543"/>
                        <a:pt x="2380" y="544"/>
                      </a:cubicBezTo>
                      <a:cubicBezTo>
                        <a:pt x="2383" y="545"/>
                        <a:pt x="2385" y="546"/>
                        <a:pt x="2387" y="548"/>
                      </a:cubicBezTo>
                      <a:cubicBezTo>
                        <a:pt x="2388" y="549"/>
                        <a:pt x="2388" y="550"/>
                        <a:pt x="2388" y="551"/>
                      </a:cubicBezTo>
                      <a:cubicBezTo>
                        <a:pt x="2386" y="552"/>
                        <a:pt x="2385" y="551"/>
                        <a:pt x="2384" y="551"/>
                      </a:cubicBezTo>
                      <a:cubicBezTo>
                        <a:pt x="2375" y="549"/>
                        <a:pt x="2366" y="546"/>
                        <a:pt x="2357" y="543"/>
                      </a:cubicBezTo>
                      <a:cubicBezTo>
                        <a:pt x="2351" y="542"/>
                        <a:pt x="2344" y="540"/>
                        <a:pt x="2337" y="539"/>
                      </a:cubicBezTo>
                      <a:cubicBezTo>
                        <a:pt x="2325" y="537"/>
                        <a:pt x="2313" y="536"/>
                        <a:pt x="2301" y="534"/>
                      </a:cubicBezTo>
                      <a:cubicBezTo>
                        <a:pt x="2300" y="534"/>
                        <a:pt x="2298" y="534"/>
                        <a:pt x="2296" y="534"/>
                      </a:cubicBezTo>
                      <a:cubicBezTo>
                        <a:pt x="2291" y="534"/>
                        <a:pt x="2286" y="533"/>
                        <a:pt x="2282" y="533"/>
                      </a:cubicBezTo>
                      <a:cubicBezTo>
                        <a:pt x="2272" y="532"/>
                        <a:pt x="2262" y="530"/>
                        <a:pt x="2252" y="529"/>
                      </a:cubicBezTo>
                      <a:cubicBezTo>
                        <a:pt x="2242" y="528"/>
                        <a:pt x="2232" y="527"/>
                        <a:pt x="2221" y="525"/>
                      </a:cubicBezTo>
                      <a:cubicBezTo>
                        <a:pt x="2221" y="525"/>
                        <a:pt x="2220" y="525"/>
                        <a:pt x="2219" y="525"/>
                      </a:cubicBezTo>
                      <a:cubicBezTo>
                        <a:pt x="2212" y="524"/>
                        <a:pt x="2205" y="524"/>
                        <a:pt x="2198" y="523"/>
                      </a:cubicBezTo>
                      <a:cubicBezTo>
                        <a:pt x="2189" y="522"/>
                        <a:pt x="2180" y="522"/>
                        <a:pt x="2171" y="521"/>
                      </a:cubicBezTo>
                      <a:cubicBezTo>
                        <a:pt x="2170" y="521"/>
                        <a:pt x="2168" y="521"/>
                        <a:pt x="2167" y="521"/>
                      </a:cubicBezTo>
                      <a:cubicBezTo>
                        <a:pt x="2157" y="520"/>
                        <a:pt x="2148" y="520"/>
                        <a:pt x="2138" y="520"/>
                      </a:cubicBezTo>
                      <a:cubicBezTo>
                        <a:pt x="2125" y="520"/>
                        <a:pt x="2112" y="519"/>
                        <a:pt x="2099" y="520"/>
                      </a:cubicBezTo>
                      <a:cubicBezTo>
                        <a:pt x="2089" y="521"/>
                        <a:pt x="2079" y="521"/>
                        <a:pt x="2069" y="522"/>
                      </a:cubicBezTo>
                      <a:cubicBezTo>
                        <a:pt x="2056" y="523"/>
                        <a:pt x="2044" y="523"/>
                        <a:pt x="2032" y="525"/>
                      </a:cubicBezTo>
                      <a:cubicBezTo>
                        <a:pt x="2023" y="527"/>
                        <a:pt x="2014" y="528"/>
                        <a:pt x="2005" y="529"/>
                      </a:cubicBezTo>
                      <a:cubicBezTo>
                        <a:pt x="1996" y="530"/>
                        <a:pt x="1987" y="530"/>
                        <a:pt x="1978" y="531"/>
                      </a:cubicBezTo>
                      <a:cubicBezTo>
                        <a:pt x="1975" y="532"/>
                        <a:pt x="1971" y="532"/>
                        <a:pt x="1968" y="533"/>
                      </a:cubicBezTo>
                      <a:cubicBezTo>
                        <a:pt x="1957" y="534"/>
                        <a:pt x="1946" y="535"/>
                        <a:pt x="1936" y="537"/>
                      </a:cubicBezTo>
                      <a:cubicBezTo>
                        <a:pt x="1917" y="539"/>
                        <a:pt x="1898" y="542"/>
                        <a:pt x="1879" y="544"/>
                      </a:cubicBezTo>
                      <a:cubicBezTo>
                        <a:pt x="1864" y="546"/>
                        <a:pt x="1850" y="548"/>
                        <a:pt x="1836" y="550"/>
                      </a:cubicBezTo>
                      <a:cubicBezTo>
                        <a:pt x="1822" y="552"/>
                        <a:pt x="1809" y="553"/>
                        <a:pt x="1795" y="554"/>
                      </a:cubicBezTo>
                      <a:cubicBezTo>
                        <a:pt x="1791" y="555"/>
                        <a:pt x="1787" y="555"/>
                        <a:pt x="1783" y="555"/>
                      </a:cubicBezTo>
                      <a:cubicBezTo>
                        <a:pt x="1769" y="555"/>
                        <a:pt x="1755" y="556"/>
                        <a:pt x="1741" y="556"/>
                      </a:cubicBezTo>
                      <a:cubicBezTo>
                        <a:pt x="1728" y="557"/>
                        <a:pt x="1715" y="557"/>
                        <a:pt x="1702" y="556"/>
                      </a:cubicBezTo>
                      <a:cubicBezTo>
                        <a:pt x="1698" y="556"/>
                        <a:pt x="1694" y="556"/>
                        <a:pt x="1690" y="556"/>
                      </a:cubicBezTo>
                      <a:cubicBezTo>
                        <a:pt x="1688" y="557"/>
                        <a:pt x="1686" y="557"/>
                        <a:pt x="1683" y="558"/>
                      </a:cubicBezTo>
                      <a:cubicBezTo>
                        <a:pt x="1679" y="556"/>
                        <a:pt x="1675" y="556"/>
                        <a:pt x="1671" y="556"/>
                      </a:cubicBezTo>
                      <a:cubicBezTo>
                        <a:pt x="1652" y="557"/>
                        <a:pt x="1634" y="555"/>
                        <a:pt x="1615" y="554"/>
                      </a:cubicBezTo>
                      <a:cubicBezTo>
                        <a:pt x="1604" y="553"/>
                        <a:pt x="1592" y="552"/>
                        <a:pt x="1581" y="550"/>
                      </a:cubicBezTo>
                      <a:cubicBezTo>
                        <a:pt x="1572" y="550"/>
                        <a:pt x="1563" y="548"/>
                        <a:pt x="1554" y="547"/>
                      </a:cubicBezTo>
                      <a:cubicBezTo>
                        <a:pt x="1553" y="547"/>
                        <a:pt x="1552" y="547"/>
                        <a:pt x="1551" y="547"/>
                      </a:cubicBezTo>
                      <a:cubicBezTo>
                        <a:pt x="1543" y="547"/>
                        <a:pt x="1535" y="545"/>
                        <a:pt x="1527" y="544"/>
                      </a:cubicBezTo>
                      <a:cubicBezTo>
                        <a:pt x="1522" y="543"/>
                        <a:pt x="1517" y="543"/>
                        <a:pt x="1512" y="542"/>
                      </a:cubicBezTo>
                      <a:cubicBezTo>
                        <a:pt x="1497" y="541"/>
                        <a:pt x="1482" y="540"/>
                        <a:pt x="1467" y="537"/>
                      </a:cubicBezTo>
                      <a:cubicBezTo>
                        <a:pt x="1458" y="536"/>
                        <a:pt x="1448" y="535"/>
                        <a:pt x="1438" y="534"/>
                      </a:cubicBezTo>
                      <a:cubicBezTo>
                        <a:pt x="1429" y="533"/>
                        <a:pt x="1419" y="531"/>
                        <a:pt x="1409" y="530"/>
                      </a:cubicBezTo>
                      <a:cubicBezTo>
                        <a:pt x="1405" y="530"/>
                        <a:pt x="1401" y="529"/>
                        <a:pt x="1398" y="529"/>
                      </a:cubicBezTo>
                      <a:cubicBezTo>
                        <a:pt x="1392" y="529"/>
                        <a:pt x="1387" y="529"/>
                        <a:pt x="1382" y="528"/>
                      </a:cubicBezTo>
                      <a:cubicBezTo>
                        <a:pt x="1373" y="527"/>
                        <a:pt x="1363" y="528"/>
                        <a:pt x="1354" y="527"/>
                      </a:cubicBezTo>
                      <a:cubicBezTo>
                        <a:pt x="1351" y="527"/>
                        <a:pt x="1349" y="527"/>
                        <a:pt x="1346" y="527"/>
                      </a:cubicBezTo>
                      <a:cubicBezTo>
                        <a:pt x="1336" y="527"/>
                        <a:pt x="1326" y="527"/>
                        <a:pt x="1316" y="527"/>
                      </a:cubicBezTo>
                      <a:cubicBezTo>
                        <a:pt x="1313" y="527"/>
                        <a:pt x="1311" y="528"/>
                        <a:pt x="1308" y="528"/>
                      </a:cubicBezTo>
                      <a:cubicBezTo>
                        <a:pt x="1304" y="528"/>
                        <a:pt x="1299" y="528"/>
                        <a:pt x="1295" y="528"/>
                      </a:cubicBezTo>
                      <a:cubicBezTo>
                        <a:pt x="1294" y="528"/>
                        <a:pt x="1294" y="528"/>
                        <a:pt x="1293" y="529"/>
                      </a:cubicBezTo>
                      <a:cubicBezTo>
                        <a:pt x="1293" y="531"/>
                        <a:pt x="1292" y="533"/>
                        <a:pt x="1292" y="535"/>
                      </a:cubicBezTo>
                      <a:cubicBezTo>
                        <a:pt x="1289" y="537"/>
                        <a:pt x="1288" y="534"/>
                        <a:pt x="1287" y="533"/>
                      </a:cubicBezTo>
                      <a:cubicBezTo>
                        <a:pt x="1286" y="532"/>
                        <a:pt x="1285" y="530"/>
                        <a:pt x="1284" y="528"/>
                      </a:cubicBezTo>
                      <a:cubicBezTo>
                        <a:pt x="1276" y="529"/>
                        <a:pt x="1269" y="529"/>
                        <a:pt x="1261" y="530"/>
                      </a:cubicBezTo>
                      <a:cubicBezTo>
                        <a:pt x="1254" y="530"/>
                        <a:pt x="1248" y="531"/>
                        <a:pt x="1241" y="531"/>
                      </a:cubicBezTo>
                      <a:cubicBezTo>
                        <a:pt x="1239" y="531"/>
                        <a:pt x="1236" y="530"/>
                        <a:pt x="1233" y="529"/>
                      </a:cubicBezTo>
                      <a:cubicBezTo>
                        <a:pt x="1231" y="529"/>
                        <a:pt x="1230" y="529"/>
                        <a:pt x="1228" y="530"/>
                      </a:cubicBezTo>
                      <a:cubicBezTo>
                        <a:pt x="1228" y="530"/>
                        <a:pt x="1228" y="530"/>
                        <a:pt x="1228" y="530"/>
                      </a:cubicBezTo>
                      <a:cubicBezTo>
                        <a:pt x="1228" y="530"/>
                        <a:pt x="1228" y="530"/>
                        <a:pt x="1228" y="530"/>
                      </a:cubicBezTo>
                      <a:cubicBezTo>
                        <a:pt x="1228" y="530"/>
                        <a:pt x="1228" y="529"/>
                        <a:pt x="1228" y="529"/>
                      </a:cubicBezTo>
                      <a:cubicBezTo>
                        <a:pt x="1227" y="529"/>
                        <a:pt x="1227" y="529"/>
                        <a:pt x="1227" y="529"/>
                      </a:cubicBezTo>
                      <a:cubicBezTo>
                        <a:pt x="1227" y="530"/>
                        <a:pt x="1228" y="530"/>
                        <a:pt x="1228" y="530"/>
                      </a:cubicBezTo>
                      <a:cubicBezTo>
                        <a:pt x="1228" y="530"/>
                        <a:pt x="1228" y="530"/>
                        <a:pt x="1228" y="530"/>
                      </a:cubicBezTo>
                      <a:cubicBezTo>
                        <a:pt x="1227" y="531"/>
                        <a:pt x="1226" y="531"/>
                        <a:pt x="1225" y="530"/>
                      </a:cubicBezTo>
                      <a:cubicBezTo>
                        <a:pt x="1223" y="528"/>
                        <a:pt x="1220" y="529"/>
                        <a:pt x="1218" y="530"/>
                      </a:cubicBezTo>
                      <a:cubicBezTo>
                        <a:pt x="1214" y="532"/>
                        <a:pt x="1210" y="533"/>
                        <a:pt x="1205" y="532"/>
                      </a:cubicBezTo>
                      <a:cubicBezTo>
                        <a:pt x="1204" y="531"/>
                        <a:pt x="1204" y="531"/>
                        <a:pt x="1204" y="532"/>
                      </a:cubicBezTo>
                      <a:cubicBezTo>
                        <a:pt x="1198" y="534"/>
                        <a:pt x="1193" y="533"/>
                        <a:pt x="1187" y="533"/>
                      </a:cubicBezTo>
                      <a:cubicBezTo>
                        <a:pt x="1183" y="532"/>
                        <a:pt x="1178" y="533"/>
                        <a:pt x="1173" y="533"/>
                      </a:cubicBezTo>
                      <a:cubicBezTo>
                        <a:pt x="1172" y="533"/>
                        <a:pt x="1170" y="533"/>
                        <a:pt x="1168" y="532"/>
                      </a:cubicBezTo>
                      <a:cubicBezTo>
                        <a:pt x="1163" y="531"/>
                        <a:pt x="1158" y="531"/>
                        <a:pt x="1153" y="533"/>
                      </a:cubicBezTo>
                      <a:cubicBezTo>
                        <a:pt x="1153" y="533"/>
                        <a:pt x="1152" y="533"/>
                        <a:pt x="1152" y="533"/>
                      </a:cubicBezTo>
                      <a:cubicBezTo>
                        <a:pt x="1152" y="533"/>
                        <a:pt x="1152" y="533"/>
                        <a:pt x="1152" y="533"/>
                      </a:cubicBezTo>
                      <a:cubicBezTo>
                        <a:pt x="1150" y="534"/>
                        <a:pt x="1149" y="534"/>
                        <a:pt x="1147" y="534"/>
                      </a:cubicBezTo>
                      <a:cubicBezTo>
                        <a:pt x="1145" y="535"/>
                        <a:pt x="1143" y="535"/>
                        <a:pt x="1141" y="535"/>
                      </a:cubicBezTo>
                      <a:cubicBezTo>
                        <a:pt x="1141" y="535"/>
                        <a:pt x="1140" y="535"/>
                        <a:pt x="1139" y="535"/>
                      </a:cubicBezTo>
                      <a:cubicBezTo>
                        <a:pt x="1136" y="533"/>
                        <a:pt x="1132" y="534"/>
                        <a:pt x="1129" y="534"/>
                      </a:cubicBezTo>
                      <a:cubicBezTo>
                        <a:pt x="1128" y="534"/>
                        <a:pt x="1127" y="534"/>
                        <a:pt x="1126" y="534"/>
                      </a:cubicBezTo>
                      <a:cubicBezTo>
                        <a:pt x="1124" y="535"/>
                        <a:pt x="1123" y="534"/>
                        <a:pt x="1121" y="534"/>
                      </a:cubicBezTo>
                      <a:cubicBezTo>
                        <a:pt x="1121" y="534"/>
                        <a:pt x="1119" y="535"/>
                        <a:pt x="1118" y="535"/>
                      </a:cubicBezTo>
                      <a:cubicBezTo>
                        <a:pt x="1117" y="535"/>
                        <a:pt x="1117" y="535"/>
                        <a:pt x="1116" y="535"/>
                      </a:cubicBezTo>
                      <a:cubicBezTo>
                        <a:pt x="1111" y="535"/>
                        <a:pt x="1106" y="535"/>
                        <a:pt x="1100" y="535"/>
                      </a:cubicBezTo>
                      <a:cubicBezTo>
                        <a:pt x="1095" y="535"/>
                        <a:pt x="1089" y="534"/>
                        <a:pt x="1083" y="534"/>
                      </a:cubicBezTo>
                      <a:cubicBezTo>
                        <a:pt x="1077" y="535"/>
                        <a:pt x="1070" y="534"/>
                        <a:pt x="1064" y="534"/>
                      </a:cubicBezTo>
                      <a:cubicBezTo>
                        <a:pt x="1053" y="534"/>
                        <a:pt x="1041" y="534"/>
                        <a:pt x="1030" y="534"/>
                      </a:cubicBezTo>
                      <a:cubicBezTo>
                        <a:pt x="1020" y="533"/>
                        <a:pt x="1010" y="533"/>
                        <a:pt x="1000" y="532"/>
                      </a:cubicBezTo>
                      <a:cubicBezTo>
                        <a:pt x="990" y="532"/>
                        <a:pt x="981" y="531"/>
                        <a:pt x="971" y="530"/>
                      </a:cubicBezTo>
                      <a:cubicBezTo>
                        <a:pt x="956" y="528"/>
                        <a:pt x="942" y="527"/>
                        <a:pt x="927" y="526"/>
                      </a:cubicBezTo>
                      <a:cubicBezTo>
                        <a:pt x="921" y="525"/>
                        <a:pt x="914" y="524"/>
                        <a:pt x="907" y="523"/>
                      </a:cubicBezTo>
                      <a:cubicBezTo>
                        <a:pt x="903" y="522"/>
                        <a:pt x="898" y="521"/>
                        <a:pt x="894" y="523"/>
                      </a:cubicBezTo>
                      <a:cubicBezTo>
                        <a:pt x="891" y="520"/>
                        <a:pt x="889" y="520"/>
                        <a:pt x="886" y="520"/>
                      </a:cubicBezTo>
                      <a:cubicBezTo>
                        <a:pt x="875" y="519"/>
                        <a:pt x="865" y="518"/>
                        <a:pt x="854" y="517"/>
                      </a:cubicBezTo>
                      <a:cubicBezTo>
                        <a:pt x="843" y="516"/>
                        <a:pt x="831" y="515"/>
                        <a:pt x="819" y="514"/>
                      </a:cubicBezTo>
                      <a:cubicBezTo>
                        <a:pt x="806" y="513"/>
                        <a:pt x="792" y="513"/>
                        <a:pt x="778" y="512"/>
                      </a:cubicBezTo>
                      <a:cubicBezTo>
                        <a:pt x="763" y="512"/>
                        <a:pt x="749" y="511"/>
                        <a:pt x="735" y="511"/>
                      </a:cubicBezTo>
                      <a:cubicBezTo>
                        <a:pt x="728" y="511"/>
                        <a:pt x="722" y="511"/>
                        <a:pt x="715" y="512"/>
                      </a:cubicBezTo>
                      <a:cubicBezTo>
                        <a:pt x="711" y="512"/>
                        <a:pt x="707" y="512"/>
                        <a:pt x="704" y="512"/>
                      </a:cubicBezTo>
                      <a:cubicBezTo>
                        <a:pt x="695" y="512"/>
                        <a:pt x="687" y="513"/>
                        <a:pt x="678" y="513"/>
                      </a:cubicBezTo>
                      <a:cubicBezTo>
                        <a:pt x="668" y="513"/>
                        <a:pt x="658" y="513"/>
                        <a:pt x="648" y="514"/>
                      </a:cubicBezTo>
                      <a:cubicBezTo>
                        <a:pt x="634" y="514"/>
                        <a:pt x="621" y="515"/>
                        <a:pt x="607" y="515"/>
                      </a:cubicBezTo>
                      <a:cubicBezTo>
                        <a:pt x="592" y="516"/>
                        <a:pt x="576" y="516"/>
                        <a:pt x="561" y="517"/>
                      </a:cubicBezTo>
                      <a:cubicBezTo>
                        <a:pt x="558" y="517"/>
                        <a:pt x="555" y="517"/>
                        <a:pt x="553" y="517"/>
                      </a:cubicBezTo>
                      <a:cubicBezTo>
                        <a:pt x="547" y="518"/>
                        <a:pt x="542" y="518"/>
                        <a:pt x="536" y="518"/>
                      </a:cubicBezTo>
                      <a:cubicBezTo>
                        <a:pt x="527" y="518"/>
                        <a:pt x="517" y="518"/>
                        <a:pt x="508" y="518"/>
                      </a:cubicBezTo>
                      <a:cubicBezTo>
                        <a:pt x="507" y="518"/>
                        <a:pt x="507" y="518"/>
                        <a:pt x="507" y="518"/>
                      </a:cubicBezTo>
                      <a:cubicBezTo>
                        <a:pt x="501" y="520"/>
                        <a:pt x="495" y="519"/>
                        <a:pt x="489" y="519"/>
                      </a:cubicBezTo>
                      <a:cubicBezTo>
                        <a:pt x="486" y="519"/>
                        <a:pt x="484" y="520"/>
                        <a:pt x="481" y="520"/>
                      </a:cubicBezTo>
                      <a:cubicBezTo>
                        <a:pt x="478" y="520"/>
                        <a:pt x="476" y="519"/>
                        <a:pt x="473" y="519"/>
                      </a:cubicBezTo>
                      <a:cubicBezTo>
                        <a:pt x="473" y="519"/>
                        <a:pt x="472" y="519"/>
                        <a:pt x="472" y="519"/>
                      </a:cubicBezTo>
                      <a:cubicBezTo>
                        <a:pt x="467" y="521"/>
                        <a:pt x="463" y="519"/>
                        <a:pt x="458" y="520"/>
                      </a:cubicBezTo>
                      <a:cubicBezTo>
                        <a:pt x="454" y="521"/>
                        <a:pt x="449" y="519"/>
                        <a:pt x="444" y="521"/>
                      </a:cubicBezTo>
                      <a:cubicBezTo>
                        <a:pt x="443" y="522"/>
                        <a:pt x="442" y="522"/>
                        <a:pt x="441" y="522"/>
                      </a:cubicBezTo>
                      <a:cubicBezTo>
                        <a:pt x="429" y="522"/>
                        <a:pt x="416" y="522"/>
                        <a:pt x="404" y="522"/>
                      </a:cubicBezTo>
                      <a:cubicBezTo>
                        <a:pt x="399" y="521"/>
                        <a:pt x="395" y="521"/>
                        <a:pt x="391" y="521"/>
                      </a:cubicBezTo>
                      <a:cubicBezTo>
                        <a:pt x="380" y="521"/>
                        <a:pt x="368" y="520"/>
                        <a:pt x="357" y="519"/>
                      </a:cubicBezTo>
                      <a:cubicBezTo>
                        <a:pt x="344" y="517"/>
                        <a:pt x="329" y="516"/>
                        <a:pt x="316" y="513"/>
                      </a:cubicBezTo>
                      <a:cubicBezTo>
                        <a:pt x="311" y="512"/>
                        <a:pt x="306" y="511"/>
                        <a:pt x="301" y="511"/>
                      </a:cubicBezTo>
                      <a:cubicBezTo>
                        <a:pt x="294" y="510"/>
                        <a:pt x="287" y="508"/>
                        <a:pt x="279" y="506"/>
                      </a:cubicBezTo>
                      <a:cubicBezTo>
                        <a:pt x="269" y="504"/>
                        <a:pt x="259" y="502"/>
                        <a:pt x="249" y="500"/>
                      </a:cubicBezTo>
                      <a:cubicBezTo>
                        <a:pt x="246" y="499"/>
                        <a:pt x="243" y="498"/>
                        <a:pt x="241" y="498"/>
                      </a:cubicBezTo>
                      <a:cubicBezTo>
                        <a:pt x="237" y="497"/>
                        <a:pt x="233" y="496"/>
                        <a:pt x="229" y="495"/>
                      </a:cubicBezTo>
                      <a:cubicBezTo>
                        <a:pt x="227" y="495"/>
                        <a:pt x="225" y="494"/>
                        <a:pt x="222" y="494"/>
                      </a:cubicBezTo>
                      <a:cubicBezTo>
                        <a:pt x="204" y="488"/>
                        <a:pt x="187" y="481"/>
                        <a:pt x="170" y="473"/>
                      </a:cubicBezTo>
                      <a:cubicBezTo>
                        <a:pt x="161" y="469"/>
                        <a:pt x="151" y="465"/>
                        <a:pt x="142" y="460"/>
                      </a:cubicBezTo>
                      <a:cubicBezTo>
                        <a:pt x="128" y="454"/>
                        <a:pt x="113" y="448"/>
                        <a:pt x="98" y="442"/>
                      </a:cubicBezTo>
                      <a:cubicBezTo>
                        <a:pt x="85" y="437"/>
                        <a:pt x="73" y="431"/>
                        <a:pt x="61" y="425"/>
                      </a:cubicBezTo>
                      <a:cubicBezTo>
                        <a:pt x="50" y="420"/>
                        <a:pt x="40" y="415"/>
                        <a:pt x="30" y="410"/>
                      </a:cubicBezTo>
                      <a:cubicBezTo>
                        <a:pt x="28" y="409"/>
                        <a:pt x="27" y="408"/>
                        <a:pt x="25" y="407"/>
                      </a:cubicBezTo>
                      <a:cubicBezTo>
                        <a:pt x="20" y="405"/>
                        <a:pt x="15" y="402"/>
                        <a:pt x="9" y="400"/>
                      </a:cubicBezTo>
                      <a:cubicBezTo>
                        <a:pt x="6" y="400"/>
                        <a:pt x="3" y="398"/>
                        <a:pt x="0" y="397"/>
                      </a:cubicBezTo>
                      <a:cubicBezTo>
                        <a:pt x="0" y="396"/>
                        <a:pt x="0" y="395"/>
                        <a:pt x="0" y="394"/>
                      </a:cubicBezTo>
                      <a:cubicBezTo>
                        <a:pt x="5" y="394"/>
                        <a:pt x="5" y="394"/>
                        <a:pt x="8" y="392"/>
                      </a:cubicBezTo>
                      <a:cubicBezTo>
                        <a:pt x="16" y="396"/>
                        <a:pt x="24" y="401"/>
                        <a:pt x="33" y="405"/>
                      </a:cubicBezTo>
                      <a:cubicBezTo>
                        <a:pt x="35" y="406"/>
                        <a:pt x="37" y="407"/>
                        <a:pt x="40" y="408"/>
                      </a:cubicBezTo>
                      <a:cubicBezTo>
                        <a:pt x="43" y="409"/>
                        <a:pt x="47" y="411"/>
                        <a:pt x="50" y="413"/>
                      </a:cubicBezTo>
                      <a:cubicBezTo>
                        <a:pt x="52" y="415"/>
                        <a:pt x="55" y="417"/>
                        <a:pt x="57" y="417"/>
                      </a:cubicBezTo>
                      <a:cubicBezTo>
                        <a:pt x="63" y="419"/>
                        <a:pt x="67" y="422"/>
                        <a:pt x="72" y="424"/>
                      </a:cubicBezTo>
                      <a:cubicBezTo>
                        <a:pt x="74" y="425"/>
                        <a:pt x="75" y="425"/>
                        <a:pt x="76" y="426"/>
                      </a:cubicBezTo>
                      <a:cubicBezTo>
                        <a:pt x="81" y="423"/>
                        <a:pt x="89" y="416"/>
                        <a:pt x="93" y="410"/>
                      </a:cubicBezTo>
                      <a:cubicBezTo>
                        <a:pt x="93" y="409"/>
                        <a:pt x="92" y="408"/>
                        <a:pt x="91" y="408"/>
                      </a:cubicBezTo>
                      <a:cubicBezTo>
                        <a:pt x="85" y="405"/>
                        <a:pt x="78" y="402"/>
                        <a:pt x="72" y="400"/>
                      </a:cubicBezTo>
                      <a:cubicBezTo>
                        <a:pt x="67" y="398"/>
                        <a:pt x="62" y="395"/>
                        <a:pt x="57" y="393"/>
                      </a:cubicBezTo>
                      <a:cubicBezTo>
                        <a:pt x="55" y="392"/>
                        <a:pt x="53" y="391"/>
                        <a:pt x="51" y="390"/>
                      </a:cubicBezTo>
                      <a:cubicBezTo>
                        <a:pt x="50" y="389"/>
                        <a:pt x="49" y="388"/>
                        <a:pt x="47" y="387"/>
                      </a:cubicBezTo>
                      <a:cubicBezTo>
                        <a:pt x="50" y="385"/>
                        <a:pt x="53" y="382"/>
                        <a:pt x="56" y="381"/>
                      </a:cubicBezTo>
                      <a:cubicBezTo>
                        <a:pt x="63" y="379"/>
                        <a:pt x="68" y="374"/>
                        <a:pt x="74" y="370"/>
                      </a:cubicBezTo>
                      <a:cubicBezTo>
                        <a:pt x="77" y="368"/>
                        <a:pt x="81" y="365"/>
                        <a:pt x="84" y="363"/>
                      </a:cubicBezTo>
                      <a:cubicBezTo>
                        <a:pt x="84" y="360"/>
                        <a:pt x="83" y="358"/>
                        <a:pt x="81" y="355"/>
                      </a:cubicBezTo>
                      <a:cubicBezTo>
                        <a:pt x="77" y="348"/>
                        <a:pt x="72" y="340"/>
                        <a:pt x="67" y="333"/>
                      </a:cubicBezTo>
                      <a:cubicBezTo>
                        <a:pt x="61" y="323"/>
                        <a:pt x="55" y="314"/>
                        <a:pt x="49" y="305"/>
                      </a:cubicBezTo>
                      <a:cubicBezTo>
                        <a:pt x="48" y="304"/>
                        <a:pt x="47" y="302"/>
                        <a:pt x="46" y="299"/>
                      </a:cubicBezTo>
                      <a:cubicBezTo>
                        <a:pt x="49" y="297"/>
                        <a:pt x="52" y="296"/>
                        <a:pt x="55" y="295"/>
                      </a:cubicBezTo>
                      <a:cubicBezTo>
                        <a:pt x="62" y="295"/>
                        <a:pt x="68" y="294"/>
                        <a:pt x="74" y="293"/>
                      </a:cubicBezTo>
                      <a:cubicBezTo>
                        <a:pt x="76" y="293"/>
                        <a:pt x="79" y="292"/>
                        <a:pt x="81" y="292"/>
                      </a:cubicBezTo>
                      <a:cubicBezTo>
                        <a:pt x="87" y="290"/>
                        <a:pt x="92" y="289"/>
                        <a:pt x="98" y="288"/>
                      </a:cubicBezTo>
                      <a:cubicBezTo>
                        <a:pt x="98" y="285"/>
                        <a:pt x="97" y="283"/>
                        <a:pt x="96" y="280"/>
                      </a:cubicBezTo>
                      <a:cubicBezTo>
                        <a:pt x="93" y="272"/>
                        <a:pt x="89" y="264"/>
                        <a:pt x="87" y="256"/>
                      </a:cubicBezTo>
                      <a:cubicBezTo>
                        <a:pt x="84" y="247"/>
                        <a:pt x="81" y="239"/>
                        <a:pt x="77" y="231"/>
                      </a:cubicBezTo>
                      <a:cubicBezTo>
                        <a:pt x="77" y="230"/>
                        <a:pt x="77" y="230"/>
                        <a:pt x="76" y="229"/>
                      </a:cubicBezTo>
                      <a:cubicBezTo>
                        <a:pt x="77" y="226"/>
                        <a:pt x="79" y="226"/>
                        <a:pt x="81" y="226"/>
                      </a:cubicBezTo>
                      <a:cubicBezTo>
                        <a:pt x="86" y="226"/>
                        <a:pt x="92" y="226"/>
                        <a:pt x="97" y="226"/>
                      </a:cubicBezTo>
                      <a:cubicBezTo>
                        <a:pt x="102" y="226"/>
                        <a:pt x="108" y="226"/>
                        <a:pt x="113" y="227"/>
                      </a:cubicBezTo>
                      <a:cubicBezTo>
                        <a:pt x="120" y="228"/>
                        <a:pt x="128" y="228"/>
                        <a:pt x="135" y="228"/>
                      </a:cubicBezTo>
                      <a:cubicBezTo>
                        <a:pt x="136" y="228"/>
                        <a:pt x="137" y="228"/>
                        <a:pt x="138" y="228"/>
                      </a:cubicBezTo>
                      <a:cubicBezTo>
                        <a:pt x="139" y="228"/>
                        <a:pt x="141" y="227"/>
                        <a:pt x="141" y="225"/>
                      </a:cubicBezTo>
                      <a:cubicBezTo>
                        <a:pt x="141" y="224"/>
                        <a:pt x="142" y="223"/>
                        <a:pt x="142" y="221"/>
                      </a:cubicBezTo>
                      <a:cubicBezTo>
                        <a:pt x="144" y="212"/>
                        <a:pt x="145" y="202"/>
                        <a:pt x="148" y="192"/>
                      </a:cubicBezTo>
                      <a:cubicBezTo>
                        <a:pt x="149" y="187"/>
                        <a:pt x="149" y="181"/>
                        <a:pt x="150" y="175"/>
                      </a:cubicBezTo>
                      <a:cubicBezTo>
                        <a:pt x="150" y="174"/>
                        <a:pt x="150" y="173"/>
                        <a:pt x="151" y="172"/>
                      </a:cubicBezTo>
                      <a:cubicBezTo>
                        <a:pt x="151" y="169"/>
                        <a:pt x="154" y="168"/>
                        <a:pt x="156" y="170"/>
                      </a:cubicBezTo>
                      <a:cubicBezTo>
                        <a:pt x="159" y="173"/>
                        <a:pt x="162" y="175"/>
                        <a:pt x="165" y="177"/>
                      </a:cubicBezTo>
                      <a:cubicBezTo>
                        <a:pt x="174" y="181"/>
                        <a:pt x="183" y="185"/>
                        <a:pt x="193" y="186"/>
                      </a:cubicBezTo>
                      <a:cubicBezTo>
                        <a:pt x="194" y="183"/>
                        <a:pt x="196" y="179"/>
                        <a:pt x="198" y="175"/>
                      </a:cubicBezTo>
                      <a:cubicBezTo>
                        <a:pt x="201" y="171"/>
                        <a:pt x="204" y="166"/>
                        <a:pt x="206" y="161"/>
                      </a:cubicBezTo>
                      <a:cubicBezTo>
                        <a:pt x="210" y="153"/>
                        <a:pt x="214" y="145"/>
                        <a:pt x="218" y="137"/>
                      </a:cubicBezTo>
                      <a:cubicBezTo>
                        <a:pt x="219" y="135"/>
                        <a:pt x="219" y="134"/>
                        <a:pt x="221" y="133"/>
                      </a:cubicBezTo>
                      <a:cubicBezTo>
                        <a:pt x="228" y="139"/>
                        <a:pt x="235" y="146"/>
                        <a:pt x="243" y="152"/>
                      </a:cubicBezTo>
                      <a:cubicBezTo>
                        <a:pt x="250" y="158"/>
                        <a:pt x="256" y="166"/>
                        <a:pt x="264" y="170"/>
                      </a:cubicBezTo>
                      <a:cubicBezTo>
                        <a:pt x="268" y="168"/>
                        <a:pt x="270" y="163"/>
                        <a:pt x="274" y="160"/>
                      </a:cubicBezTo>
                      <a:cubicBezTo>
                        <a:pt x="277" y="157"/>
                        <a:pt x="280" y="153"/>
                        <a:pt x="283" y="150"/>
                      </a:cubicBezTo>
                      <a:cubicBezTo>
                        <a:pt x="286" y="147"/>
                        <a:pt x="289" y="143"/>
                        <a:pt x="292" y="139"/>
                      </a:cubicBezTo>
                      <a:cubicBezTo>
                        <a:pt x="295" y="136"/>
                        <a:pt x="298" y="132"/>
                        <a:pt x="301" y="129"/>
                      </a:cubicBezTo>
                      <a:cubicBezTo>
                        <a:pt x="304" y="125"/>
                        <a:pt x="307" y="122"/>
                        <a:pt x="310" y="118"/>
                      </a:cubicBezTo>
                      <a:cubicBezTo>
                        <a:pt x="313" y="119"/>
                        <a:pt x="314" y="121"/>
                        <a:pt x="315" y="123"/>
                      </a:cubicBezTo>
                      <a:cubicBezTo>
                        <a:pt x="318" y="128"/>
                        <a:pt x="321" y="133"/>
                        <a:pt x="325" y="138"/>
                      </a:cubicBezTo>
                      <a:cubicBezTo>
                        <a:pt x="332" y="146"/>
                        <a:pt x="337" y="155"/>
                        <a:pt x="343" y="164"/>
                      </a:cubicBezTo>
                      <a:cubicBezTo>
                        <a:pt x="344" y="165"/>
                        <a:pt x="344" y="166"/>
                        <a:pt x="345" y="167"/>
                      </a:cubicBezTo>
                      <a:cubicBezTo>
                        <a:pt x="352" y="163"/>
                        <a:pt x="358" y="160"/>
                        <a:pt x="363" y="155"/>
                      </a:cubicBezTo>
                      <a:cubicBezTo>
                        <a:pt x="371" y="150"/>
                        <a:pt x="379" y="144"/>
                        <a:pt x="387" y="138"/>
                      </a:cubicBezTo>
                      <a:cubicBezTo>
                        <a:pt x="391" y="135"/>
                        <a:pt x="393" y="136"/>
                        <a:pt x="394" y="141"/>
                      </a:cubicBezTo>
                      <a:cubicBezTo>
                        <a:pt x="394" y="145"/>
                        <a:pt x="395" y="149"/>
                        <a:pt x="396" y="152"/>
                      </a:cubicBezTo>
                      <a:cubicBezTo>
                        <a:pt x="398" y="162"/>
                        <a:pt x="401" y="172"/>
                        <a:pt x="403" y="182"/>
                      </a:cubicBezTo>
                      <a:cubicBezTo>
                        <a:pt x="403" y="182"/>
                        <a:pt x="404" y="183"/>
                        <a:pt x="404" y="183"/>
                      </a:cubicBezTo>
                      <a:cubicBezTo>
                        <a:pt x="406" y="183"/>
                        <a:pt x="408" y="183"/>
                        <a:pt x="409" y="182"/>
                      </a:cubicBezTo>
                      <a:cubicBezTo>
                        <a:pt x="414" y="180"/>
                        <a:pt x="419" y="178"/>
                        <a:pt x="424" y="176"/>
                      </a:cubicBezTo>
                      <a:cubicBezTo>
                        <a:pt x="431" y="173"/>
                        <a:pt x="439" y="170"/>
                        <a:pt x="447" y="168"/>
                      </a:cubicBezTo>
                      <a:cubicBezTo>
                        <a:pt x="451" y="166"/>
                        <a:pt x="455" y="164"/>
                        <a:pt x="459" y="163"/>
                      </a:cubicBezTo>
                      <a:cubicBezTo>
                        <a:pt x="462" y="161"/>
                        <a:pt x="465" y="161"/>
                        <a:pt x="467" y="164"/>
                      </a:cubicBezTo>
                      <a:cubicBezTo>
                        <a:pt x="467" y="166"/>
                        <a:pt x="467" y="167"/>
                        <a:pt x="467" y="169"/>
                      </a:cubicBezTo>
                      <a:cubicBezTo>
                        <a:pt x="466" y="176"/>
                        <a:pt x="465" y="182"/>
                        <a:pt x="465" y="189"/>
                      </a:cubicBezTo>
                      <a:cubicBezTo>
                        <a:pt x="464" y="192"/>
                        <a:pt x="464" y="195"/>
                        <a:pt x="464" y="197"/>
                      </a:cubicBezTo>
                      <a:cubicBezTo>
                        <a:pt x="464" y="204"/>
                        <a:pt x="464" y="211"/>
                        <a:pt x="462" y="218"/>
                      </a:cubicBezTo>
                      <a:cubicBezTo>
                        <a:pt x="461" y="223"/>
                        <a:pt x="460" y="227"/>
                        <a:pt x="461" y="232"/>
                      </a:cubicBezTo>
                      <a:cubicBezTo>
                        <a:pt x="462" y="232"/>
                        <a:pt x="464" y="233"/>
                        <a:pt x="465" y="233"/>
                      </a:cubicBezTo>
                      <a:cubicBezTo>
                        <a:pt x="472" y="233"/>
                        <a:pt x="478" y="233"/>
                        <a:pt x="485" y="233"/>
                      </a:cubicBezTo>
                      <a:cubicBezTo>
                        <a:pt x="493" y="233"/>
                        <a:pt x="500" y="233"/>
                        <a:pt x="508" y="233"/>
                      </a:cubicBezTo>
                      <a:cubicBezTo>
                        <a:pt x="511" y="234"/>
                        <a:pt x="513" y="236"/>
                        <a:pt x="512" y="239"/>
                      </a:cubicBezTo>
                      <a:cubicBezTo>
                        <a:pt x="511" y="240"/>
                        <a:pt x="511" y="241"/>
                        <a:pt x="510" y="242"/>
                      </a:cubicBezTo>
                      <a:cubicBezTo>
                        <a:pt x="508" y="246"/>
                        <a:pt x="506" y="249"/>
                        <a:pt x="503" y="252"/>
                      </a:cubicBezTo>
                      <a:cubicBezTo>
                        <a:pt x="498" y="259"/>
                        <a:pt x="494" y="267"/>
                        <a:pt x="491" y="275"/>
                      </a:cubicBezTo>
                      <a:cubicBezTo>
                        <a:pt x="491" y="275"/>
                        <a:pt x="491" y="276"/>
                        <a:pt x="491" y="276"/>
                      </a:cubicBezTo>
                      <a:cubicBezTo>
                        <a:pt x="493" y="278"/>
                        <a:pt x="496" y="278"/>
                        <a:pt x="498" y="278"/>
                      </a:cubicBezTo>
                      <a:cubicBezTo>
                        <a:pt x="506" y="280"/>
                        <a:pt x="514" y="282"/>
                        <a:pt x="522" y="284"/>
                      </a:cubicBezTo>
                      <a:cubicBezTo>
                        <a:pt x="524" y="285"/>
                        <a:pt x="526" y="285"/>
                        <a:pt x="528" y="284"/>
                      </a:cubicBezTo>
                      <a:cubicBezTo>
                        <a:pt x="544" y="281"/>
                        <a:pt x="557" y="286"/>
                        <a:pt x="567" y="298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</p:grpSp>
        </p:grpSp>
        <p:sp>
          <p:nvSpPr>
            <p:cNvPr id="629" name="Ovál 628"/>
            <p:cNvSpPr/>
            <p:nvPr/>
          </p:nvSpPr>
          <p:spPr>
            <a:xfrm>
              <a:off x="812271" y="1496033"/>
              <a:ext cx="45719" cy="45719"/>
            </a:xfrm>
            <a:prstGeom prst="ellipse">
              <a:avLst/>
            </a:prstGeom>
            <a:solidFill>
              <a:srgbClr val="FFDF6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393516" y="378042"/>
            <a:ext cx="11399462" cy="1542068"/>
            <a:chOff x="393516" y="415291"/>
            <a:chExt cx="11399462" cy="1481126"/>
          </a:xfrm>
        </p:grpSpPr>
        <p:sp>
          <p:nvSpPr>
            <p:cNvPr id="744" name="Obdélník 743"/>
            <p:cNvSpPr/>
            <p:nvPr/>
          </p:nvSpPr>
          <p:spPr>
            <a:xfrm>
              <a:off x="393516" y="416611"/>
              <a:ext cx="2677218" cy="1479806"/>
            </a:xfrm>
            <a:prstGeom prst="rect">
              <a:avLst/>
            </a:prstGeom>
            <a:solidFill>
              <a:schemeClr val="bg1">
                <a:alpha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43" name="Obdélník 742"/>
            <p:cNvSpPr/>
            <p:nvPr/>
          </p:nvSpPr>
          <p:spPr>
            <a:xfrm>
              <a:off x="9115760" y="415291"/>
              <a:ext cx="2677218" cy="1479806"/>
            </a:xfrm>
            <a:prstGeom prst="rect">
              <a:avLst/>
            </a:prstGeom>
            <a:solidFill>
              <a:schemeClr val="bg1">
                <a:alpha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45" name="Obdélník 744"/>
            <p:cNvSpPr/>
            <p:nvPr/>
          </p:nvSpPr>
          <p:spPr>
            <a:xfrm>
              <a:off x="3291002" y="416611"/>
              <a:ext cx="2677218" cy="1479806"/>
            </a:xfrm>
            <a:prstGeom prst="rect">
              <a:avLst/>
            </a:prstGeom>
            <a:solidFill>
              <a:schemeClr val="bg1">
                <a:alpha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395400" y="378042"/>
            <a:ext cx="11397936" cy="1548519"/>
            <a:chOff x="395400" y="409095"/>
            <a:chExt cx="11397936" cy="1487322"/>
          </a:xfrm>
        </p:grpSpPr>
        <p:sp>
          <p:nvSpPr>
            <p:cNvPr id="748" name="Obdélník 747"/>
            <p:cNvSpPr/>
            <p:nvPr/>
          </p:nvSpPr>
          <p:spPr>
            <a:xfrm>
              <a:off x="395400" y="409095"/>
              <a:ext cx="2677218" cy="1479806"/>
            </a:xfrm>
            <a:prstGeom prst="rect">
              <a:avLst/>
            </a:prstGeom>
            <a:solidFill>
              <a:schemeClr val="bg1">
                <a:alpha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46" name="Obdélník 745"/>
            <p:cNvSpPr/>
            <p:nvPr/>
          </p:nvSpPr>
          <p:spPr>
            <a:xfrm>
              <a:off x="6238728" y="416611"/>
              <a:ext cx="2677218" cy="1479806"/>
            </a:xfrm>
            <a:prstGeom prst="rect">
              <a:avLst/>
            </a:prstGeom>
            <a:solidFill>
              <a:schemeClr val="bg1">
                <a:alpha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47" name="Obdélník 746"/>
            <p:cNvSpPr/>
            <p:nvPr/>
          </p:nvSpPr>
          <p:spPr>
            <a:xfrm>
              <a:off x="9116118" y="416611"/>
              <a:ext cx="2677218" cy="1479806"/>
            </a:xfrm>
            <a:prstGeom prst="rect">
              <a:avLst/>
            </a:prstGeom>
            <a:solidFill>
              <a:schemeClr val="bg1">
                <a:alpha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393158" y="378042"/>
            <a:ext cx="8522430" cy="1540694"/>
            <a:chOff x="393158" y="415291"/>
            <a:chExt cx="8522430" cy="1479806"/>
          </a:xfrm>
        </p:grpSpPr>
        <p:sp>
          <p:nvSpPr>
            <p:cNvPr id="9" name="Obdélník 8"/>
            <p:cNvSpPr/>
            <p:nvPr/>
          </p:nvSpPr>
          <p:spPr>
            <a:xfrm>
              <a:off x="393158" y="415291"/>
              <a:ext cx="2677218" cy="1479806"/>
            </a:xfrm>
            <a:prstGeom prst="rect">
              <a:avLst/>
            </a:prstGeom>
            <a:solidFill>
              <a:schemeClr val="bg1">
                <a:alpha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41" name="Obdélník 740"/>
            <p:cNvSpPr/>
            <p:nvPr/>
          </p:nvSpPr>
          <p:spPr>
            <a:xfrm>
              <a:off x="3290644" y="415291"/>
              <a:ext cx="2677218" cy="1479806"/>
            </a:xfrm>
            <a:prstGeom prst="rect">
              <a:avLst/>
            </a:prstGeom>
            <a:solidFill>
              <a:schemeClr val="bg1">
                <a:alpha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42" name="Obdélník 741"/>
            <p:cNvSpPr/>
            <p:nvPr/>
          </p:nvSpPr>
          <p:spPr>
            <a:xfrm>
              <a:off x="6238370" y="415291"/>
              <a:ext cx="2677218" cy="1479806"/>
            </a:xfrm>
            <a:prstGeom prst="rect">
              <a:avLst/>
            </a:prstGeom>
            <a:solidFill>
              <a:schemeClr val="bg1">
                <a:alpha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3282838" y="378042"/>
            <a:ext cx="8512382" cy="1540694"/>
            <a:chOff x="3282838" y="409095"/>
            <a:chExt cx="8512382" cy="1479806"/>
          </a:xfrm>
        </p:grpSpPr>
        <p:sp>
          <p:nvSpPr>
            <p:cNvPr id="749" name="Obdélník 748"/>
            <p:cNvSpPr/>
            <p:nvPr/>
          </p:nvSpPr>
          <p:spPr>
            <a:xfrm>
              <a:off x="3282838" y="409095"/>
              <a:ext cx="2677218" cy="1479806"/>
            </a:xfrm>
            <a:prstGeom prst="rect">
              <a:avLst/>
            </a:prstGeom>
            <a:solidFill>
              <a:schemeClr val="bg1">
                <a:alpha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50" name="Obdélník 749"/>
            <p:cNvSpPr/>
            <p:nvPr/>
          </p:nvSpPr>
          <p:spPr>
            <a:xfrm>
              <a:off x="6240612" y="409095"/>
              <a:ext cx="2677218" cy="1479806"/>
            </a:xfrm>
            <a:prstGeom prst="rect">
              <a:avLst/>
            </a:prstGeom>
            <a:solidFill>
              <a:schemeClr val="bg1">
                <a:alpha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51" name="Obdélník 750"/>
            <p:cNvSpPr/>
            <p:nvPr/>
          </p:nvSpPr>
          <p:spPr>
            <a:xfrm>
              <a:off x="9118002" y="409095"/>
              <a:ext cx="2677218" cy="1479806"/>
            </a:xfrm>
            <a:prstGeom prst="rect">
              <a:avLst/>
            </a:prstGeom>
            <a:solidFill>
              <a:schemeClr val="bg1">
                <a:alpha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924585" y="2644033"/>
            <a:ext cx="1640527" cy="1640527"/>
            <a:chOff x="967831" y="2697023"/>
            <a:chExt cx="1476000" cy="1476000"/>
          </a:xfrm>
        </p:grpSpPr>
        <p:sp>
          <p:nvSpPr>
            <p:cNvPr id="632" name="Ovál 631"/>
            <p:cNvSpPr/>
            <p:nvPr/>
          </p:nvSpPr>
          <p:spPr>
            <a:xfrm>
              <a:off x="967831" y="2697023"/>
              <a:ext cx="1476000" cy="1476000"/>
            </a:xfrm>
            <a:prstGeom prst="ellipse">
              <a:avLst/>
            </a:prstGeom>
            <a:solidFill>
              <a:schemeClr val="tx2">
                <a:lumMod val="10000"/>
                <a:lumOff val="90000"/>
              </a:schemeClr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Výseč 5"/>
            <p:cNvSpPr/>
            <p:nvPr/>
          </p:nvSpPr>
          <p:spPr>
            <a:xfrm>
              <a:off x="1003831" y="2733023"/>
              <a:ext cx="1404000" cy="1404000"/>
            </a:xfrm>
            <a:prstGeom prst="pie">
              <a:avLst>
                <a:gd name="adj1" fmla="val 6232132"/>
                <a:gd name="adj2" fmla="val 10206652"/>
              </a:avLst>
            </a:prstGeom>
            <a:effectLst>
              <a:glow rad="63500">
                <a:srgbClr val="00B0F0">
                  <a:alpha val="40000"/>
                </a:srgbClr>
              </a:glo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633" name="Vývojový diagram: spojnice 632"/>
            <p:cNvSpPr/>
            <p:nvPr/>
          </p:nvSpPr>
          <p:spPr>
            <a:xfrm>
              <a:off x="1631722" y="2751133"/>
              <a:ext cx="144000" cy="144000"/>
            </a:xfrm>
            <a:prstGeom prst="flowChartConnector">
              <a:avLst/>
            </a:prstGeom>
            <a:gradFill flip="none" rotWithShape="1">
              <a:gsLst>
                <a:gs pos="0">
                  <a:srgbClr val="99CCFF">
                    <a:shade val="30000"/>
                    <a:satMod val="115000"/>
                  </a:srgbClr>
                </a:gs>
                <a:gs pos="50000">
                  <a:srgbClr val="99CCFF">
                    <a:shade val="67500"/>
                    <a:satMod val="115000"/>
                  </a:srgbClr>
                </a:gs>
                <a:gs pos="100000">
                  <a:srgbClr val="99CCFF">
                    <a:shade val="100000"/>
                    <a:satMod val="115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34" name="Vývojový diagram: spojnice 633"/>
            <p:cNvSpPr/>
            <p:nvPr/>
          </p:nvSpPr>
          <p:spPr>
            <a:xfrm>
              <a:off x="1631722" y="3984967"/>
              <a:ext cx="144000" cy="144000"/>
            </a:xfrm>
            <a:prstGeom prst="flowChartConnector">
              <a:avLst/>
            </a:prstGeom>
            <a:gradFill flip="none" rotWithShape="1">
              <a:gsLst>
                <a:gs pos="0">
                  <a:srgbClr val="99CCFF">
                    <a:shade val="30000"/>
                    <a:satMod val="115000"/>
                  </a:srgbClr>
                </a:gs>
                <a:gs pos="50000">
                  <a:srgbClr val="99CCFF">
                    <a:shade val="67500"/>
                    <a:satMod val="115000"/>
                  </a:srgbClr>
                </a:gs>
                <a:gs pos="100000">
                  <a:srgbClr val="99CCFF">
                    <a:shade val="100000"/>
                    <a:satMod val="115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35" name="Vývojový diagram: spojnice 634"/>
            <p:cNvSpPr/>
            <p:nvPr/>
          </p:nvSpPr>
          <p:spPr>
            <a:xfrm>
              <a:off x="1021442" y="3363370"/>
              <a:ext cx="144000" cy="144000"/>
            </a:xfrm>
            <a:prstGeom prst="flowChartConnector">
              <a:avLst/>
            </a:prstGeom>
            <a:gradFill flip="none" rotWithShape="1">
              <a:gsLst>
                <a:gs pos="0">
                  <a:srgbClr val="99CCFF">
                    <a:shade val="30000"/>
                    <a:satMod val="115000"/>
                  </a:srgbClr>
                </a:gs>
                <a:gs pos="50000">
                  <a:srgbClr val="99CCFF">
                    <a:shade val="67500"/>
                    <a:satMod val="115000"/>
                  </a:srgbClr>
                </a:gs>
                <a:gs pos="100000">
                  <a:srgbClr val="99CCFF">
                    <a:shade val="100000"/>
                    <a:satMod val="115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36" name="Vývojový diagram: spojnice 635"/>
            <p:cNvSpPr/>
            <p:nvPr/>
          </p:nvSpPr>
          <p:spPr>
            <a:xfrm>
              <a:off x="1335439" y="2841819"/>
              <a:ext cx="85645" cy="84149"/>
            </a:xfrm>
            <a:prstGeom prst="flowChartConnector">
              <a:avLst/>
            </a:prstGeom>
            <a:gradFill flip="none" rotWithShape="1">
              <a:gsLst>
                <a:gs pos="0">
                  <a:srgbClr val="99CCFF">
                    <a:shade val="30000"/>
                    <a:satMod val="115000"/>
                  </a:srgbClr>
                </a:gs>
                <a:gs pos="50000">
                  <a:srgbClr val="99CCFF">
                    <a:shade val="67500"/>
                    <a:satMod val="115000"/>
                  </a:srgbClr>
                </a:gs>
                <a:gs pos="100000">
                  <a:srgbClr val="99CCFF">
                    <a:shade val="100000"/>
                    <a:satMod val="115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37" name="Vývojový diagram: spojnice 636"/>
            <p:cNvSpPr/>
            <p:nvPr/>
          </p:nvSpPr>
          <p:spPr>
            <a:xfrm>
              <a:off x="1114457" y="3073964"/>
              <a:ext cx="85644" cy="84149"/>
            </a:xfrm>
            <a:prstGeom prst="flowChartConnector">
              <a:avLst/>
            </a:prstGeom>
            <a:gradFill flip="none" rotWithShape="1">
              <a:gsLst>
                <a:gs pos="0">
                  <a:srgbClr val="99CCFF">
                    <a:shade val="30000"/>
                    <a:satMod val="115000"/>
                  </a:srgbClr>
                </a:gs>
                <a:gs pos="50000">
                  <a:srgbClr val="99CCFF">
                    <a:shade val="67500"/>
                    <a:satMod val="115000"/>
                  </a:srgbClr>
                </a:gs>
                <a:gs pos="100000">
                  <a:srgbClr val="99CCFF">
                    <a:shade val="100000"/>
                    <a:satMod val="115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38" name="Vývojový diagram: spojnice 637"/>
            <p:cNvSpPr/>
            <p:nvPr/>
          </p:nvSpPr>
          <p:spPr>
            <a:xfrm>
              <a:off x="1119698" y="3670794"/>
              <a:ext cx="85645" cy="84149"/>
            </a:xfrm>
            <a:prstGeom prst="flowChartConnector">
              <a:avLst/>
            </a:prstGeom>
            <a:gradFill flip="none" rotWithShape="1">
              <a:gsLst>
                <a:gs pos="0">
                  <a:srgbClr val="99CCFF">
                    <a:shade val="30000"/>
                    <a:satMod val="115000"/>
                  </a:srgbClr>
                </a:gs>
                <a:gs pos="50000">
                  <a:srgbClr val="99CCFF">
                    <a:shade val="67500"/>
                    <a:satMod val="115000"/>
                  </a:srgbClr>
                </a:gs>
                <a:gs pos="100000">
                  <a:srgbClr val="99CCFF">
                    <a:shade val="100000"/>
                    <a:satMod val="115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39" name="Vývojový diagram: spojnice 638"/>
            <p:cNvSpPr/>
            <p:nvPr/>
          </p:nvSpPr>
          <p:spPr>
            <a:xfrm>
              <a:off x="1340161" y="3886010"/>
              <a:ext cx="85645" cy="84149"/>
            </a:xfrm>
            <a:prstGeom prst="flowChartConnector">
              <a:avLst/>
            </a:prstGeom>
            <a:gradFill flip="none" rotWithShape="1">
              <a:gsLst>
                <a:gs pos="0">
                  <a:srgbClr val="99CCFF">
                    <a:shade val="30000"/>
                    <a:satMod val="115000"/>
                  </a:srgbClr>
                </a:gs>
                <a:gs pos="50000">
                  <a:srgbClr val="99CCFF">
                    <a:shade val="67500"/>
                    <a:satMod val="115000"/>
                  </a:srgbClr>
                </a:gs>
                <a:gs pos="100000">
                  <a:srgbClr val="99CCFF">
                    <a:shade val="100000"/>
                    <a:satMod val="115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40" name="Vývojový diagram: spojnice 639"/>
            <p:cNvSpPr/>
            <p:nvPr/>
          </p:nvSpPr>
          <p:spPr>
            <a:xfrm>
              <a:off x="1967087" y="2845916"/>
              <a:ext cx="85644" cy="84149"/>
            </a:xfrm>
            <a:prstGeom prst="flowChartConnector">
              <a:avLst/>
            </a:prstGeom>
            <a:gradFill flip="none" rotWithShape="1">
              <a:gsLst>
                <a:gs pos="0">
                  <a:srgbClr val="99CCFF">
                    <a:shade val="30000"/>
                    <a:satMod val="115000"/>
                  </a:srgbClr>
                </a:gs>
                <a:gs pos="50000">
                  <a:srgbClr val="99CCFF">
                    <a:shade val="67500"/>
                    <a:satMod val="115000"/>
                  </a:srgbClr>
                </a:gs>
                <a:gs pos="100000">
                  <a:srgbClr val="99CCFF">
                    <a:shade val="100000"/>
                    <a:satMod val="115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41" name="Vývojový diagram: spojnice 640"/>
            <p:cNvSpPr/>
            <p:nvPr/>
          </p:nvSpPr>
          <p:spPr>
            <a:xfrm>
              <a:off x="2228372" y="3072104"/>
              <a:ext cx="85645" cy="84149"/>
            </a:xfrm>
            <a:prstGeom prst="flowChartConnector">
              <a:avLst/>
            </a:prstGeom>
            <a:gradFill flip="none" rotWithShape="1">
              <a:gsLst>
                <a:gs pos="0">
                  <a:srgbClr val="99CCFF">
                    <a:shade val="30000"/>
                    <a:satMod val="115000"/>
                  </a:srgbClr>
                </a:gs>
                <a:gs pos="50000">
                  <a:srgbClr val="99CCFF">
                    <a:shade val="67500"/>
                    <a:satMod val="115000"/>
                  </a:srgbClr>
                </a:gs>
                <a:gs pos="100000">
                  <a:srgbClr val="99CCFF">
                    <a:shade val="100000"/>
                    <a:satMod val="115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42" name="Vývojový diagram: spojnice 641"/>
            <p:cNvSpPr/>
            <p:nvPr/>
          </p:nvSpPr>
          <p:spPr>
            <a:xfrm>
              <a:off x="2252899" y="3363370"/>
              <a:ext cx="144000" cy="144000"/>
            </a:xfrm>
            <a:prstGeom prst="flowChartConnector">
              <a:avLst/>
            </a:prstGeom>
            <a:gradFill flip="none" rotWithShape="1">
              <a:gsLst>
                <a:gs pos="0">
                  <a:srgbClr val="99CCFF">
                    <a:shade val="30000"/>
                    <a:satMod val="115000"/>
                  </a:srgbClr>
                </a:gs>
                <a:gs pos="50000">
                  <a:srgbClr val="99CCFF">
                    <a:shade val="67500"/>
                    <a:satMod val="115000"/>
                  </a:srgbClr>
                </a:gs>
                <a:gs pos="100000">
                  <a:srgbClr val="99CCFF">
                    <a:shade val="100000"/>
                    <a:satMod val="115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43" name="Vývojový diagram: spojnice 642"/>
            <p:cNvSpPr/>
            <p:nvPr/>
          </p:nvSpPr>
          <p:spPr>
            <a:xfrm>
              <a:off x="2223128" y="3675436"/>
              <a:ext cx="85645" cy="84149"/>
            </a:xfrm>
            <a:prstGeom prst="flowChartConnector">
              <a:avLst/>
            </a:prstGeom>
            <a:gradFill flip="none" rotWithShape="1">
              <a:gsLst>
                <a:gs pos="0">
                  <a:srgbClr val="99CCFF">
                    <a:shade val="30000"/>
                    <a:satMod val="115000"/>
                  </a:srgbClr>
                </a:gs>
                <a:gs pos="50000">
                  <a:srgbClr val="99CCFF">
                    <a:shade val="67500"/>
                    <a:satMod val="115000"/>
                  </a:srgbClr>
                </a:gs>
                <a:gs pos="100000">
                  <a:srgbClr val="99CCFF">
                    <a:shade val="100000"/>
                    <a:satMod val="115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44" name="Vývojový diagram: spojnice 643"/>
            <p:cNvSpPr/>
            <p:nvPr/>
          </p:nvSpPr>
          <p:spPr>
            <a:xfrm>
              <a:off x="1995829" y="3886059"/>
              <a:ext cx="85645" cy="84149"/>
            </a:xfrm>
            <a:prstGeom prst="flowChartConnector">
              <a:avLst/>
            </a:prstGeom>
            <a:gradFill flip="none" rotWithShape="1">
              <a:gsLst>
                <a:gs pos="0">
                  <a:srgbClr val="99CCFF">
                    <a:shade val="30000"/>
                    <a:satMod val="115000"/>
                  </a:srgbClr>
                </a:gs>
                <a:gs pos="50000">
                  <a:srgbClr val="99CCFF">
                    <a:shade val="67500"/>
                    <a:satMod val="115000"/>
                  </a:srgbClr>
                </a:gs>
                <a:gs pos="100000">
                  <a:srgbClr val="99CCFF">
                    <a:shade val="100000"/>
                    <a:satMod val="115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" name="Zástupný symbol pro číslo snímku 2"/>
          <p:cNvSpPr>
            <a:spLocks noGrp="1"/>
          </p:cNvSpPr>
          <p:nvPr>
            <p:ph type="sldNum" sz="quarter" idx="4294967295"/>
          </p:nvPr>
        </p:nvSpPr>
        <p:spPr>
          <a:xfrm>
            <a:off x="10210800" y="6391656"/>
            <a:ext cx="640080" cy="237744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43" name="Šipka doprava 42">
            <a:hlinkClick r:id="rId4" action="ppaction://hlinksldjump"/>
          </p:cNvPr>
          <p:cNvSpPr/>
          <p:nvPr/>
        </p:nvSpPr>
        <p:spPr>
          <a:xfrm>
            <a:off x="11122125" y="5736166"/>
            <a:ext cx="558600" cy="497417"/>
          </a:xfrm>
          <a:prstGeom prst="rightArrow">
            <a:avLst/>
          </a:prstGeom>
          <a:gradFill>
            <a:gsLst>
              <a:gs pos="0">
                <a:srgbClr val="00B050"/>
              </a:gs>
              <a:gs pos="50000">
                <a:srgbClr val="92D050"/>
              </a:gs>
              <a:gs pos="100000">
                <a:srgbClr val="00B050"/>
              </a:gs>
            </a:gsLst>
          </a:gra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686" name="Skupina 685"/>
          <p:cNvGrpSpPr/>
          <p:nvPr/>
        </p:nvGrpSpPr>
        <p:grpSpPr>
          <a:xfrm>
            <a:off x="924585" y="2644033"/>
            <a:ext cx="1640527" cy="1640527"/>
            <a:chOff x="967831" y="2697023"/>
            <a:chExt cx="1476000" cy="1476000"/>
          </a:xfrm>
        </p:grpSpPr>
        <p:sp>
          <p:nvSpPr>
            <p:cNvPr id="687" name="Ovál 686"/>
            <p:cNvSpPr/>
            <p:nvPr/>
          </p:nvSpPr>
          <p:spPr>
            <a:xfrm>
              <a:off x="967831" y="2697023"/>
              <a:ext cx="1476000" cy="1476000"/>
            </a:xfrm>
            <a:prstGeom prst="ellipse">
              <a:avLst/>
            </a:prstGeom>
            <a:solidFill>
              <a:schemeClr val="tx2">
                <a:lumMod val="10000"/>
                <a:lumOff val="90000"/>
              </a:schemeClr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88" name="Výseč 687"/>
            <p:cNvSpPr/>
            <p:nvPr/>
          </p:nvSpPr>
          <p:spPr>
            <a:xfrm>
              <a:off x="1003831" y="2733023"/>
              <a:ext cx="1404000" cy="1404000"/>
            </a:xfrm>
            <a:prstGeom prst="pie">
              <a:avLst>
                <a:gd name="adj1" fmla="val 9878973"/>
                <a:gd name="adj2" fmla="val 14966283"/>
              </a:avLst>
            </a:prstGeom>
            <a:effectLst>
              <a:glow rad="63500">
                <a:srgbClr val="00B0F0">
                  <a:alpha val="40000"/>
                </a:srgbClr>
              </a:glo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689" name="Vývojový diagram: spojnice 688"/>
            <p:cNvSpPr/>
            <p:nvPr/>
          </p:nvSpPr>
          <p:spPr>
            <a:xfrm>
              <a:off x="1631722" y="2751133"/>
              <a:ext cx="144000" cy="144000"/>
            </a:xfrm>
            <a:prstGeom prst="flowChartConnector">
              <a:avLst/>
            </a:prstGeom>
            <a:gradFill flip="none" rotWithShape="1">
              <a:gsLst>
                <a:gs pos="0">
                  <a:srgbClr val="99CCFF">
                    <a:shade val="30000"/>
                    <a:satMod val="115000"/>
                  </a:srgbClr>
                </a:gs>
                <a:gs pos="50000">
                  <a:srgbClr val="99CCFF">
                    <a:shade val="67500"/>
                    <a:satMod val="115000"/>
                  </a:srgbClr>
                </a:gs>
                <a:gs pos="100000">
                  <a:srgbClr val="99CCFF">
                    <a:shade val="100000"/>
                    <a:satMod val="115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90" name="Vývojový diagram: spojnice 689"/>
            <p:cNvSpPr/>
            <p:nvPr/>
          </p:nvSpPr>
          <p:spPr>
            <a:xfrm>
              <a:off x="1631722" y="3984967"/>
              <a:ext cx="144000" cy="144000"/>
            </a:xfrm>
            <a:prstGeom prst="flowChartConnector">
              <a:avLst/>
            </a:prstGeom>
            <a:gradFill flip="none" rotWithShape="1">
              <a:gsLst>
                <a:gs pos="0">
                  <a:srgbClr val="99CCFF">
                    <a:shade val="30000"/>
                    <a:satMod val="115000"/>
                  </a:srgbClr>
                </a:gs>
                <a:gs pos="50000">
                  <a:srgbClr val="99CCFF">
                    <a:shade val="67500"/>
                    <a:satMod val="115000"/>
                  </a:srgbClr>
                </a:gs>
                <a:gs pos="100000">
                  <a:srgbClr val="99CCFF">
                    <a:shade val="100000"/>
                    <a:satMod val="115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91" name="Vývojový diagram: spojnice 690"/>
            <p:cNvSpPr/>
            <p:nvPr/>
          </p:nvSpPr>
          <p:spPr>
            <a:xfrm>
              <a:off x="1021442" y="3363370"/>
              <a:ext cx="144000" cy="144000"/>
            </a:xfrm>
            <a:prstGeom prst="flowChartConnector">
              <a:avLst/>
            </a:prstGeom>
            <a:gradFill flip="none" rotWithShape="1">
              <a:gsLst>
                <a:gs pos="0">
                  <a:srgbClr val="99CCFF">
                    <a:shade val="30000"/>
                    <a:satMod val="115000"/>
                  </a:srgbClr>
                </a:gs>
                <a:gs pos="50000">
                  <a:srgbClr val="99CCFF">
                    <a:shade val="67500"/>
                    <a:satMod val="115000"/>
                  </a:srgbClr>
                </a:gs>
                <a:gs pos="100000">
                  <a:srgbClr val="99CCFF">
                    <a:shade val="100000"/>
                    <a:satMod val="115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92" name="Vývojový diagram: spojnice 691"/>
            <p:cNvSpPr/>
            <p:nvPr/>
          </p:nvSpPr>
          <p:spPr>
            <a:xfrm>
              <a:off x="1335439" y="2841819"/>
              <a:ext cx="85645" cy="84149"/>
            </a:xfrm>
            <a:prstGeom prst="flowChartConnector">
              <a:avLst/>
            </a:prstGeom>
            <a:gradFill flip="none" rotWithShape="1">
              <a:gsLst>
                <a:gs pos="0">
                  <a:srgbClr val="99CCFF">
                    <a:shade val="30000"/>
                    <a:satMod val="115000"/>
                  </a:srgbClr>
                </a:gs>
                <a:gs pos="50000">
                  <a:srgbClr val="99CCFF">
                    <a:shade val="67500"/>
                    <a:satMod val="115000"/>
                  </a:srgbClr>
                </a:gs>
                <a:gs pos="100000">
                  <a:srgbClr val="99CCFF">
                    <a:shade val="100000"/>
                    <a:satMod val="115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93" name="Vývojový diagram: spojnice 692"/>
            <p:cNvSpPr/>
            <p:nvPr/>
          </p:nvSpPr>
          <p:spPr>
            <a:xfrm>
              <a:off x="1114457" y="3073964"/>
              <a:ext cx="85644" cy="84149"/>
            </a:xfrm>
            <a:prstGeom prst="flowChartConnector">
              <a:avLst/>
            </a:prstGeom>
            <a:gradFill flip="none" rotWithShape="1">
              <a:gsLst>
                <a:gs pos="0">
                  <a:srgbClr val="99CCFF">
                    <a:shade val="30000"/>
                    <a:satMod val="115000"/>
                  </a:srgbClr>
                </a:gs>
                <a:gs pos="50000">
                  <a:srgbClr val="99CCFF">
                    <a:shade val="67500"/>
                    <a:satMod val="115000"/>
                  </a:srgbClr>
                </a:gs>
                <a:gs pos="100000">
                  <a:srgbClr val="99CCFF">
                    <a:shade val="100000"/>
                    <a:satMod val="115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94" name="Vývojový diagram: spojnice 693"/>
            <p:cNvSpPr/>
            <p:nvPr/>
          </p:nvSpPr>
          <p:spPr>
            <a:xfrm>
              <a:off x="1119698" y="3670794"/>
              <a:ext cx="85645" cy="84149"/>
            </a:xfrm>
            <a:prstGeom prst="flowChartConnector">
              <a:avLst/>
            </a:prstGeom>
            <a:gradFill flip="none" rotWithShape="1">
              <a:gsLst>
                <a:gs pos="0">
                  <a:srgbClr val="99CCFF">
                    <a:shade val="30000"/>
                    <a:satMod val="115000"/>
                  </a:srgbClr>
                </a:gs>
                <a:gs pos="50000">
                  <a:srgbClr val="99CCFF">
                    <a:shade val="67500"/>
                    <a:satMod val="115000"/>
                  </a:srgbClr>
                </a:gs>
                <a:gs pos="100000">
                  <a:srgbClr val="99CCFF">
                    <a:shade val="100000"/>
                    <a:satMod val="115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95" name="Vývojový diagram: spojnice 694"/>
            <p:cNvSpPr/>
            <p:nvPr/>
          </p:nvSpPr>
          <p:spPr>
            <a:xfrm>
              <a:off x="1340161" y="3886010"/>
              <a:ext cx="85645" cy="84149"/>
            </a:xfrm>
            <a:prstGeom prst="flowChartConnector">
              <a:avLst/>
            </a:prstGeom>
            <a:gradFill flip="none" rotWithShape="1">
              <a:gsLst>
                <a:gs pos="0">
                  <a:srgbClr val="99CCFF">
                    <a:shade val="30000"/>
                    <a:satMod val="115000"/>
                  </a:srgbClr>
                </a:gs>
                <a:gs pos="50000">
                  <a:srgbClr val="99CCFF">
                    <a:shade val="67500"/>
                    <a:satMod val="115000"/>
                  </a:srgbClr>
                </a:gs>
                <a:gs pos="100000">
                  <a:srgbClr val="99CCFF">
                    <a:shade val="100000"/>
                    <a:satMod val="115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96" name="Vývojový diagram: spojnice 695"/>
            <p:cNvSpPr/>
            <p:nvPr/>
          </p:nvSpPr>
          <p:spPr>
            <a:xfrm>
              <a:off x="1991508" y="2858126"/>
              <a:ext cx="85644" cy="84149"/>
            </a:xfrm>
            <a:prstGeom prst="flowChartConnector">
              <a:avLst/>
            </a:prstGeom>
            <a:gradFill flip="none" rotWithShape="1">
              <a:gsLst>
                <a:gs pos="0">
                  <a:srgbClr val="99CCFF">
                    <a:shade val="30000"/>
                    <a:satMod val="115000"/>
                  </a:srgbClr>
                </a:gs>
                <a:gs pos="50000">
                  <a:srgbClr val="99CCFF">
                    <a:shade val="67500"/>
                    <a:satMod val="115000"/>
                  </a:srgbClr>
                </a:gs>
                <a:gs pos="100000">
                  <a:srgbClr val="99CCFF">
                    <a:shade val="100000"/>
                    <a:satMod val="115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97" name="Vývojový diagram: spojnice 696"/>
            <p:cNvSpPr/>
            <p:nvPr/>
          </p:nvSpPr>
          <p:spPr>
            <a:xfrm>
              <a:off x="2228372" y="3072104"/>
              <a:ext cx="85645" cy="84149"/>
            </a:xfrm>
            <a:prstGeom prst="flowChartConnector">
              <a:avLst/>
            </a:prstGeom>
            <a:gradFill flip="none" rotWithShape="1">
              <a:gsLst>
                <a:gs pos="0">
                  <a:srgbClr val="99CCFF">
                    <a:shade val="30000"/>
                    <a:satMod val="115000"/>
                  </a:srgbClr>
                </a:gs>
                <a:gs pos="50000">
                  <a:srgbClr val="99CCFF">
                    <a:shade val="67500"/>
                    <a:satMod val="115000"/>
                  </a:srgbClr>
                </a:gs>
                <a:gs pos="100000">
                  <a:srgbClr val="99CCFF">
                    <a:shade val="100000"/>
                    <a:satMod val="115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98" name="Vývojový diagram: spojnice 697"/>
            <p:cNvSpPr/>
            <p:nvPr/>
          </p:nvSpPr>
          <p:spPr>
            <a:xfrm>
              <a:off x="2252899" y="3363370"/>
              <a:ext cx="144000" cy="144000"/>
            </a:xfrm>
            <a:prstGeom prst="flowChartConnector">
              <a:avLst/>
            </a:prstGeom>
            <a:gradFill flip="none" rotWithShape="1">
              <a:gsLst>
                <a:gs pos="0">
                  <a:srgbClr val="99CCFF">
                    <a:shade val="30000"/>
                    <a:satMod val="115000"/>
                  </a:srgbClr>
                </a:gs>
                <a:gs pos="50000">
                  <a:srgbClr val="99CCFF">
                    <a:shade val="67500"/>
                    <a:satMod val="115000"/>
                  </a:srgbClr>
                </a:gs>
                <a:gs pos="100000">
                  <a:srgbClr val="99CCFF">
                    <a:shade val="100000"/>
                    <a:satMod val="115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99" name="Vývojový diagram: spojnice 698"/>
            <p:cNvSpPr/>
            <p:nvPr/>
          </p:nvSpPr>
          <p:spPr>
            <a:xfrm>
              <a:off x="2223128" y="3675436"/>
              <a:ext cx="85645" cy="84149"/>
            </a:xfrm>
            <a:prstGeom prst="flowChartConnector">
              <a:avLst/>
            </a:prstGeom>
            <a:gradFill flip="none" rotWithShape="1">
              <a:gsLst>
                <a:gs pos="0">
                  <a:srgbClr val="99CCFF">
                    <a:shade val="30000"/>
                    <a:satMod val="115000"/>
                  </a:srgbClr>
                </a:gs>
                <a:gs pos="50000">
                  <a:srgbClr val="99CCFF">
                    <a:shade val="67500"/>
                    <a:satMod val="115000"/>
                  </a:srgbClr>
                </a:gs>
                <a:gs pos="100000">
                  <a:srgbClr val="99CCFF">
                    <a:shade val="100000"/>
                    <a:satMod val="115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0" name="Vývojový diagram: spojnice 699"/>
            <p:cNvSpPr/>
            <p:nvPr/>
          </p:nvSpPr>
          <p:spPr>
            <a:xfrm>
              <a:off x="1995829" y="3886059"/>
              <a:ext cx="85645" cy="84149"/>
            </a:xfrm>
            <a:prstGeom prst="flowChartConnector">
              <a:avLst/>
            </a:prstGeom>
            <a:gradFill flip="none" rotWithShape="1">
              <a:gsLst>
                <a:gs pos="0">
                  <a:srgbClr val="99CCFF">
                    <a:shade val="30000"/>
                    <a:satMod val="115000"/>
                  </a:srgbClr>
                </a:gs>
                <a:gs pos="50000">
                  <a:srgbClr val="99CCFF">
                    <a:shade val="67500"/>
                    <a:satMod val="115000"/>
                  </a:srgbClr>
                </a:gs>
                <a:gs pos="100000">
                  <a:srgbClr val="99CCFF">
                    <a:shade val="100000"/>
                    <a:satMod val="115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01" name="Skupina 700"/>
          <p:cNvGrpSpPr/>
          <p:nvPr/>
        </p:nvGrpSpPr>
        <p:grpSpPr>
          <a:xfrm>
            <a:off x="924585" y="2644033"/>
            <a:ext cx="1640527" cy="1640527"/>
            <a:chOff x="967831" y="2697023"/>
            <a:chExt cx="1476000" cy="1476000"/>
          </a:xfrm>
        </p:grpSpPr>
        <p:sp>
          <p:nvSpPr>
            <p:cNvPr id="702" name="Ovál 701"/>
            <p:cNvSpPr/>
            <p:nvPr/>
          </p:nvSpPr>
          <p:spPr>
            <a:xfrm>
              <a:off x="967831" y="2697023"/>
              <a:ext cx="1476000" cy="1476000"/>
            </a:xfrm>
            <a:prstGeom prst="ellipse">
              <a:avLst/>
            </a:prstGeom>
            <a:solidFill>
              <a:schemeClr val="tx2">
                <a:lumMod val="10000"/>
                <a:lumOff val="90000"/>
              </a:schemeClr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3" name="Výseč 702"/>
            <p:cNvSpPr/>
            <p:nvPr/>
          </p:nvSpPr>
          <p:spPr>
            <a:xfrm>
              <a:off x="1003831" y="2733023"/>
              <a:ext cx="1404000" cy="1404000"/>
            </a:xfrm>
            <a:prstGeom prst="pie">
              <a:avLst>
                <a:gd name="adj1" fmla="val 14725993"/>
                <a:gd name="adj2" fmla="val 17547074"/>
              </a:avLst>
            </a:prstGeom>
            <a:effectLst>
              <a:glow rad="63500">
                <a:srgbClr val="00B0F0">
                  <a:alpha val="40000"/>
                </a:srgbClr>
              </a:glo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704" name="Vývojový diagram: spojnice 703"/>
            <p:cNvSpPr/>
            <p:nvPr/>
          </p:nvSpPr>
          <p:spPr>
            <a:xfrm>
              <a:off x="1631722" y="2751133"/>
              <a:ext cx="144000" cy="144000"/>
            </a:xfrm>
            <a:prstGeom prst="flowChartConnector">
              <a:avLst/>
            </a:prstGeom>
            <a:gradFill flip="none" rotWithShape="1">
              <a:gsLst>
                <a:gs pos="0">
                  <a:srgbClr val="99CCFF">
                    <a:shade val="30000"/>
                    <a:satMod val="115000"/>
                  </a:srgbClr>
                </a:gs>
                <a:gs pos="50000">
                  <a:srgbClr val="99CCFF">
                    <a:shade val="67500"/>
                    <a:satMod val="115000"/>
                  </a:srgbClr>
                </a:gs>
                <a:gs pos="100000">
                  <a:srgbClr val="99CCFF">
                    <a:shade val="100000"/>
                    <a:satMod val="115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5" name="Vývojový diagram: spojnice 704"/>
            <p:cNvSpPr/>
            <p:nvPr/>
          </p:nvSpPr>
          <p:spPr>
            <a:xfrm>
              <a:off x="1631722" y="3984967"/>
              <a:ext cx="144000" cy="144000"/>
            </a:xfrm>
            <a:prstGeom prst="flowChartConnector">
              <a:avLst/>
            </a:prstGeom>
            <a:gradFill flip="none" rotWithShape="1">
              <a:gsLst>
                <a:gs pos="0">
                  <a:srgbClr val="99CCFF">
                    <a:shade val="30000"/>
                    <a:satMod val="115000"/>
                  </a:srgbClr>
                </a:gs>
                <a:gs pos="50000">
                  <a:srgbClr val="99CCFF">
                    <a:shade val="67500"/>
                    <a:satMod val="115000"/>
                  </a:srgbClr>
                </a:gs>
                <a:gs pos="100000">
                  <a:srgbClr val="99CCFF">
                    <a:shade val="100000"/>
                    <a:satMod val="115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6" name="Vývojový diagram: spojnice 705"/>
            <p:cNvSpPr/>
            <p:nvPr/>
          </p:nvSpPr>
          <p:spPr>
            <a:xfrm>
              <a:off x="1021442" y="3363370"/>
              <a:ext cx="144000" cy="144000"/>
            </a:xfrm>
            <a:prstGeom prst="flowChartConnector">
              <a:avLst/>
            </a:prstGeom>
            <a:gradFill flip="none" rotWithShape="1">
              <a:gsLst>
                <a:gs pos="0">
                  <a:srgbClr val="99CCFF">
                    <a:shade val="30000"/>
                    <a:satMod val="115000"/>
                  </a:srgbClr>
                </a:gs>
                <a:gs pos="50000">
                  <a:srgbClr val="99CCFF">
                    <a:shade val="67500"/>
                    <a:satMod val="115000"/>
                  </a:srgbClr>
                </a:gs>
                <a:gs pos="100000">
                  <a:srgbClr val="99CCFF">
                    <a:shade val="100000"/>
                    <a:satMod val="115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7" name="Vývojový diagram: spojnice 706"/>
            <p:cNvSpPr/>
            <p:nvPr/>
          </p:nvSpPr>
          <p:spPr>
            <a:xfrm>
              <a:off x="1335439" y="2841819"/>
              <a:ext cx="85645" cy="84149"/>
            </a:xfrm>
            <a:prstGeom prst="flowChartConnector">
              <a:avLst/>
            </a:prstGeom>
            <a:gradFill flip="none" rotWithShape="1">
              <a:gsLst>
                <a:gs pos="0">
                  <a:srgbClr val="99CCFF">
                    <a:shade val="30000"/>
                    <a:satMod val="115000"/>
                  </a:srgbClr>
                </a:gs>
                <a:gs pos="50000">
                  <a:srgbClr val="99CCFF">
                    <a:shade val="67500"/>
                    <a:satMod val="115000"/>
                  </a:srgbClr>
                </a:gs>
                <a:gs pos="100000">
                  <a:srgbClr val="99CCFF">
                    <a:shade val="100000"/>
                    <a:satMod val="115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8" name="Vývojový diagram: spojnice 707"/>
            <p:cNvSpPr/>
            <p:nvPr/>
          </p:nvSpPr>
          <p:spPr>
            <a:xfrm>
              <a:off x="1114457" y="3073964"/>
              <a:ext cx="85644" cy="84149"/>
            </a:xfrm>
            <a:prstGeom prst="flowChartConnector">
              <a:avLst/>
            </a:prstGeom>
            <a:gradFill flip="none" rotWithShape="1">
              <a:gsLst>
                <a:gs pos="0">
                  <a:srgbClr val="99CCFF">
                    <a:shade val="30000"/>
                    <a:satMod val="115000"/>
                  </a:srgbClr>
                </a:gs>
                <a:gs pos="50000">
                  <a:srgbClr val="99CCFF">
                    <a:shade val="67500"/>
                    <a:satMod val="115000"/>
                  </a:srgbClr>
                </a:gs>
                <a:gs pos="100000">
                  <a:srgbClr val="99CCFF">
                    <a:shade val="100000"/>
                    <a:satMod val="115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9" name="Vývojový diagram: spojnice 708"/>
            <p:cNvSpPr/>
            <p:nvPr/>
          </p:nvSpPr>
          <p:spPr>
            <a:xfrm>
              <a:off x="1119698" y="3670794"/>
              <a:ext cx="85645" cy="84149"/>
            </a:xfrm>
            <a:prstGeom prst="flowChartConnector">
              <a:avLst/>
            </a:prstGeom>
            <a:gradFill flip="none" rotWithShape="1">
              <a:gsLst>
                <a:gs pos="0">
                  <a:srgbClr val="99CCFF">
                    <a:shade val="30000"/>
                    <a:satMod val="115000"/>
                  </a:srgbClr>
                </a:gs>
                <a:gs pos="50000">
                  <a:srgbClr val="99CCFF">
                    <a:shade val="67500"/>
                    <a:satMod val="115000"/>
                  </a:srgbClr>
                </a:gs>
                <a:gs pos="100000">
                  <a:srgbClr val="99CCFF">
                    <a:shade val="100000"/>
                    <a:satMod val="115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10" name="Vývojový diagram: spojnice 709"/>
            <p:cNvSpPr/>
            <p:nvPr/>
          </p:nvSpPr>
          <p:spPr>
            <a:xfrm>
              <a:off x="1340161" y="3886010"/>
              <a:ext cx="85645" cy="84149"/>
            </a:xfrm>
            <a:prstGeom prst="flowChartConnector">
              <a:avLst/>
            </a:prstGeom>
            <a:gradFill flip="none" rotWithShape="1">
              <a:gsLst>
                <a:gs pos="0">
                  <a:srgbClr val="99CCFF">
                    <a:shade val="30000"/>
                    <a:satMod val="115000"/>
                  </a:srgbClr>
                </a:gs>
                <a:gs pos="50000">
                  <a:srgbClr val="99CCFF">
                    <a:shade val="67500"/>
                    <a:satMod val="115000"/>
                  </a:srgbClr>
                </a:gs>
                <a:gs pos="100000">
                  <a:srgbClr val="99CCFF">
                    <a:shade val="100000"/>
                    <a:satMod val="115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11" name="Vývojový diagram: spojnice 710"/>
            <p:cNvSpPr/>
            <p:nvPr/>
          </p:nvSpPr>
          <p:spPr>
            <a:xfrm>
              <a:off x="2003718" y="2858126"/>
              <a:ext cx="85644" cy="84149"/>
            </a:xfrm>
            <a:prstGeom prst="flowChartConnector">
              <a:avLst/>
            </a:prstGeom>
            <a:gradFill flip="none" rotWithShape="1">
              <a:gsLst>
                <a:gs pos="0">
                  <a:srgbClr val="99CCFF">
                    <a:shade val="30000"/>
                    <a:satMod val="115000"/>
                  </a:srgbClr>
                </a:gs>
                <a:gs pos="50000">
                  <a:srgbClr val="99CCFF">
                    <a:shade val="67500"/>
                    <a:satMod val="115000"/>
                  </a:srgbClr>
                </a:gs>
                <a:gs pos="100000">
                  <a:srgbClr val="99CCFF">
                    <a:shade val="100000"/>
                    <a:satMod val="115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12" name="Vývojový diagram: spojnice 711"/>
            <p:cNvSpPr/>
            <p:nvPr/>
          </p:nvSpPr>
          <p:spPr>
            <a:xfrm>
              <a:off x="2228372" y="3072104"/>
              <a:ext cx="85645" cy="84149"/>
            </a:xfrm>
            <a:prstGeom prst="flowChartConnector">
              <a:avLst/>
            </a:prstGeom>
            <a:gradFill flip="none" rotWithShape="1">
              <a:gsLst>
                <a:gs pos="0">
                  <a:srgbClr val="99CCFF">
                    <a:shade val="30000"/>
                    <a:satMod val="115000"/>
                  </a:srgbClr>
                </a:gs>
                <a:gs pos="50000">
                  <a:srgbClr val="99CCFF">
                    <a:shade val="67500"/>
                    <a:satMod val="115000"/>
                  </a:srgbClr>
                </a:gs>
                <a:gs pos="100000">
                  <a:srgbClr val="99CCFF">
                    <a:shade val="100000"/>
                    <a:satMod val="115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13" name="Vývojový diagram: spojnice 712"/>
            <p:cNvSpPr/>
            <p:nvPr/>
          </p:nvSpPr>
          <p:spPr>
            <a:xfrm>
              <a:off x="2252899" y="3363370"/>
              <a:ext cx="144000" cy="144000"/>
            </a:xfrm>
            <a:prstGeom prst="flowChartConnector">
              <a:avLst/>
            </a:prstGeom>
            <a:gradFill flip="none" rotWithShape="1">
              <a:gsLst>
                <a:gs pos="0">
                  <a:srgbClr val="99CCFF">
                    <a:shade val="30000"/>
                    <a:satMod val="115000"/>
                  </a:srgbClr>
                </a:gs>
                <a:gs pos="50000">
                  <a:srgbClr val="99CCFF">
                    <a:shade val="67500"/>
                    <a:satMod val="115000"/>
                  </a:srgbClr>
                </a:gs>
                <a:gs pos="100000">
                  <a:srgbClr val="99CCFF">
                    <a:shade val="100000"/>
                    <a:satMod val="115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14" name="Vývojový diagram: spojnice 713"/>
            <p:cNvSpPr/>
            <p:nvPr/>
          </p:nvSpPr>
          <p:spPr>
            <a:xfrm>
              <a:off x="2223128" y="3675436"/>
              <a:ext cx="85645" cy="84149"/>
            </a:xfrm>
            <a:prstGeom prst="flowChartConnector">
              <a:avLst/>
            </a:prstGeom>
            <a:gradFill flip="none" rotWithShape="1">
              <a:gsLst>
                <a:gs pos="0">
                  <a:srgbClr val="99CCFF">
                    <a:shade val="30000"/>
                    <a:satMod val="115000"/>
                  </a:srgbClr>
                </a:gs>
                <a:gs pos="50000">
                  <a:srgbClr val="99CCFF">
                    <a:shade val="67500"/>
                    <a:satMod val="115000"/>
                  </a:srgbClr>
                </a:gs>
                <a:gs pos="100000">
                  <a:srgbClr val="99CCFF">
                    <a:shade val="100000"/>
                    <a:satMod val="115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15" name="Vývojový diagram: spojnice 714"/>
            <p:cNvSpPr/>
            <p:nvPr/>
          </p:nvSpPr>
          <p:spPr>
            <a:xfrm>
              <a:off x="1995829" y="3886059"/>
              <a:ext cx="85645" cy="84149"/>
            </a:xfrm>
            <a:prstGeom prst="flowChartConnector">
              <a:avLst/>
            </a:prstGeom>
            <a:gradFill flip="none" rotWithShape="1">
              <a:gsLst>
                <a:gs pos="0">
                  <a:srgbClr val="99CCFF">
                    <a:shade val="30000"/>
                    <a:satMod val="115000"/>
                  </a:srgbClr>
                </a:gs>
                <a:gs pos="50000">
                  <a:srgbClr val="99CCFF">
                    <a:shade val="67500"/>
                    <a:satMod val="115000"/>
                  </a:srgbClr>
                </a:gs>
                <a:gs pos="100000">
                  <a:srgbClr val="99CCFF">
                    <a:shade val="100000"/>
                    <a:satMod val="115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16" name="Skupina 715"/>
          <p:cNvGrpSpPr/>
          <p:nvPr/>
        </p:nvGrpSpPr>
        <p:grpSpPr>
          <a:xfrm>
            <a:off x="924585" y="2644033"/>
            <a:ext cx="1640527" cy="1640527"/>
            <a:chOff x="967831" y="2697023"/>
            <a:chExt cx="1476000" cy="1476000"/>
          </a:xfrm>
        </p:grpSpPr>
        <p:sp>
          <p:nvSpPr>
            <p:cNvPr id="717" name="Ovál 716"/>
            <p:cNvSpPr/>
            <p:nvPr/>
          </p:nvSpPr>
          <p:spPr>
            <a:xfrm>
              <a:off x="967831" y="2697023"/>
              <a:ext cx="1476000" cy="1476000"/>
            </a:xfrm>
            <a:prstGeom prst="ellipse">
              <a:avLst/>
            </a:prstGeom>
            <a:solidFill>
              <a:schemeClr val="tx2">
                <a:lumMod val="10000"/>
                <a:lumOff val="90000"/>
              </a:schemeClr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18" name="Výseč 717"/>
            <p:cNvSpPr/>
            <p:nvPr/>
          </p:nvSpPr>
          <p:spPr>
            <a:xfrm>
              <a:off x="1003831" y="2733023"/>
              <a:ext cx="1404000" cy="1404000"/>
            </a:xfrm>
            <a:prstGeom prst="pie">
              <a:avLst>
                <a:gd name="adj1" fmla="val 17425050"/>
                <a:gd name="adj2" fmla="val 2541198"/>
              </a:avLst>
            </a:prstGeom>
            <a:effectLst>
              <a:glow rad="63500">
                <a:srgbClr val="00B0F0">
                  <a:alpha val="40000"/>
                </a:srgbClr>
              </a:glo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719" name="Vývojový diagram: spojnice 718"/>
            <p:cNvSpPr/>
            <p:nvPr/>
          </p:nvSpPr>
          <p:spPr>
            <a:xfrm>
              <a:off x="1631722" y="2751133"/>
              <a:ext cx="144000" cy="144000"/>
            </a:xfrm>
            <a:prstGeom prst="flowChartConnector">
              <a:avLst/>
            </a:prstGeom>
            <a:gradFill flip="none" rotWithShape="1">
              <a:gsLst>
                <a:gs pos="0">
                  <a:srgbClr val="99CCFF">
                    <a:shade val="30000"/>
                    <a:satMod val="115000"/>
                  </a:srgbClr>
                </a:gs>
                <a:gs pos="50000">
                  <a:srgbClr val="99CCFF">
                    <a:shade val="67500"/>
                    <a:satMod val="115000"/>
                  </a:srgbClr>
                </a:gs>
                <a:gs pos="100000">
                  <a:srgbClr val="99CCFF">
                    <a:shade val="100000"/>
                    <a:satMod val="115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20" name="Vývojový diagram: spojnice 719"/>
            <p:cNvSpPr/>
            <p:nvPr/>
          </p:nvSpPr>
          <p:spPr>
            <a:xfrm>
              <a:off x="1631722" y="3984967"/>
              <a:ext cx="144000" cy="144000"/>
            </a:xfrm>
            <a:prstGeom prst="flowChartConnector">
              <a:avLst/>
            </a:prstGeom>
            <a:gradFill flip="none" rotWithShape="1">
              <a:gsLst>
                <a:gs pos="0">
                  <a:srgbClr val="99CCFF">
                    <a:shade val="30000"/>
                    <a:satMod val="115000"/>
                  </a:srgbClr>
                </a:gs>
                <a:gs pos="50000">
                  <a:srgbClr val="99CCFF">
                    <a:shade val="67500"/>
                    <a:satMod val="115000"/>
                  </a:srgbClr>
                </a:gs>
                <a:gs pos="100000">
                  <a:srgbClr val="99CCFF">
                    <a:shade val="100000"/>
                    <a:satMod val="115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21" name="Vývojový diagram: spojnice 720"/>
            <p:cNvSpPr/>
            <p:nvPr/>
          </p:nvSpPr>
          <p:spPr>
            <a:xfrm>
              <a:off x="1021442" y="3363370"/>
              <a:ext cx="144000" cy="144000"/>
            </a:xfrm>
            <a:prstGeom prst="flowChartConnector">
              <a:avLst/>
            </a:prstGeom>
            <a:gradFill flip="none" rotWithShape="1">
              <a:gsLst>
                <a:gs pos="0">
                  <a:srgbClr val="99CCFF">
                    <a:shade val="30000"/>
                    <a:satMod val="115000"/>
                  </a:srgbClr>
                </a:gs>
                <a:gs pos="50000">
                  <a:srgbClr val="99CCFF">
                    <a:shade val="67500"/>
                    <a:satMod val="115000"/>
                  </a:srgbClr>
                </a:gs>
                <a:gs pos="100000">
                  <a:srgbClr val="99CCFF">
                    <a:shade val="100000"/>
                    <a:satMod val="115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22" name="Vývojový diagram: spojnice 721"/>
            <p:cNvSpPr/>
            <p:nvPr/>
          </p:nvSpPr>
          <p:spPr>
            <a:xfrm>
              <a:off x="1335439" y="2841819"/>
              <a:ext cx="85645" cy="84149"/>
            </a:xfrm>
            <a:prstGeom prst="flowChartConnector">
              <a:avLst/>
            </a:prstGeom>
            <a:gradFill flip="none" rotWithShape="1">
              <a:gsLst>
                <a:gs pos="0">
                  <a:srgbClr val="99CCFF">
                    <a:shade val="30000"/>
                    <a:satMod val="115000"/>
                  </a:srgbClr>
                </a:gs>
                <a:gs pos="50000">
                  <a:srgbClr val="99CCFF">
                    <a:shade val="67500"/>
                    <a:satMod val="115000"/>
                  </a:srgbClr>
                </a:gs>
                <a:gs pos="100000">
                  <a:srgbClr val="99CCFF">
                    <a:shade val="100000"/>
                    <a:satMod val="115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23" name="Vývojový diagram: spojnice 722"/>
            <p:cNvSpPr/>
            <p:nvPr/>
          </p:nvSpPr>
          <p:spPr>
            <a:xfrm>
              <a:off x="1114457" y="3086175"/>
              <a:ext cx="85644" cy="84149"/>
            </a:xfrm>
            <a:prstGeom prst="flowChartConnector">
              <a:avLst/>
            </a:prstGeom>
            <a:gradFill flip="none" rotWithShape="1">
              <a:gsLst>
                <a:gs pos="0">
                  <a:srgbClr val="99CCFF">
                    <a:shade val="30000"/>
                    <a:satMod val="115000"/>
                  </a:srgbClr>
                </a:gs>
                <a:gs pos="50000">
                  <a:srgbClr val="99CCFF">
                    <a:shade val="67500"/>
                    <a:satMod val="115000"/>
                  </a:srgbClr>
                </a:gs>
                <a:gs pos="100000">
                  <a:srgbClr val="99CCFF">
                    <a:shade val="100000"/>
                    <a:satMod val="115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24" name="Vývojový diagram: spojnice 723"/>
            <p:cNvSpPr/>
            <p:nvPr/>
          </p:nvSpPr>
          <p:spPr>
            <a:xfrm>
              <a:off x="1119698" y="3670794"/>
              <a:ext cx="85645" cy="84149"/>
            </a:xfrm>
            <a:prstGeom prst="flowChartConnector">
              <a:avLst/>
            </a:prstGeom>
            <a:gradFill flip="none" rotWithShape="1">
              <a:gsLst>
                <a:gs pos="0">
                  <a:srgbClr val="99CCFF">
                    <a:shade val="30000"/>
                    <a:satMod val="115000"/>
                  </a:srgbClr>
                </a:gs>
                <a:gs pos="50000">
                  <a:srgbClr val="99CCFF">
                    <a:shade val="67500"/>
                    <a:satMod val="115000"/>
                  </a:srgbClr>
                </a:gs>
                <a:gs pos="100000">
                  <a:srgbClr val="99CCFF">
                    <a:shade val="100000"/>
                    <a:satMod val="115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25" name="Vývojový diagram: spojnice 724"/>
            <p:cNvSpPr/>
            <p:nvPr/>
          </p:nvSpPr>
          <p:spPr>
            <a:xfrm>
              <a:off x="1340161" y="3886010"/>
              <a:ext cx="85645" cy="84149"/>
            </a:xfrm>
            <a:prstGeom prst="flowChartConnector">
              <a:avLst/>
            </a:prstGeom>
            <a:gradFill flip="none" rotWithShape="1">
              <a:gsLst>
                <a:gs pos="0">
                  <a:srgbClr val="99CCFF">
                    <a:shade val="30000"/>
                    <a:satMod val="115000"/>
                  </a:srgbClr>
                </a:gs>
                <a:gs pos="50000">
                  <a:srgbClr val="99CCFF">
                    <a:shade val="67500"/>
                    <a:satMod val="115000"/>
                  </a:srgbClr>
                </a:gs>
                <a:gs pos="100000">
                  <a:srgbClr val="99CCFF">
                    <a:shade val="100000"/>
                    <a:satMod val="115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26" name="Vývojový diagram: spojnice 725"/>
            <p:cNvSpPr/>
            <p:nvPr/>
          </p:nvSpPr>
          <p:spPr>
            <a:xfrm>
              <a:off x="1991508" y="2858126"/>
              <a:ext cx="85644" cy="84149"/>
            </a:xfrm>
            <a:prstGeom prst="flowChartConnector">
              <a:avLst/>
            </a:prstGeom>
            <a:gradFill flip="none" rotWithShape="1">
              <a:gsLst>
                <a:gs pos="0">
                  <a:srgbClr val="99CCFF">
                    <a:shade val="30000"/>
                    <a:satMod val="115000"/>
                  </a:srgbClr>
                </a:gs>
                <a:gs pos="50000">
                  <a:srgbClr val="99CCFF">
                    <a:shade val="67500"/>
                    <a:satMod val="115000"/>
                  </a:srgbClr>
                </a:gs>
                <a:gs pos="100000">
                  <a:srgbClr val="99CCFF">
                    <a:shade val="100000"/>
                    <a:satMod val="115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27" name="Vývojový diagram: spojnice 726"/>
            <p:cNvSpPr/>
            <p:nvPr/>
          </p:nvSpPr>
          <p:spPr>
            <a:xfrm>
              <a:off x="2228372" y="3072104"/>
              <a:ext cx="85645" cy="84149"/>
            </a:xfrm>
            <a:prstGeom prst="flowChartConnector">
              <a:avLst/>
            </a:prstGeom>
            <a:gradFill flip="none" rotWithShape="1">
              <a:gsLst>
                <a:gs pos="0">
                  <a:srgbClr val="99CCFF">
                    <a:shade val="30000"/>
                    <a:satMod val="115000"/>
                  </a:srgbClr>
                </a:gs>
                <a:gs pos="50000">
                  <a:srgbClr val="99CCFF">
                    <a:shade val="67500"/>
                    <a:satMod val="115000"/>
                  </a:srgbClr>
                </a:gs>
                <a:gs pos="100000">
                  <a:srgbClr val="99CCFF">
                    <a:shade val="100000"/>
                    <a:satMod val="115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28" name="Vývojový diagram: spojnice 727"/>
            <p:cNvSpPr/>
            <p:nvPr/>
          </p:nvSpPr>
          <p:spPr>
            <a:xfrm>
              <a:off x="2252899" y="3363370"/>
              <a:ext cx="144000" cy="144000"/>
            </a:xfrm>
            <a:prstGeom prst="flowChartConnector">
              <a:avLst/>
            </a:prstGeom>
            <a:gradFill flip="none" rotWithShape="1">
              <a:gsLst>
                <a:gs pos="0">
                  <a:srgbClr val="99CCFF">
                    <a:shade val="30000"/>
                    <a:satMod val="115000"/>
                  </a:srgbClr>
                </a:gs>
                <a:gs pos="50000">
                  <a:srgbClr val="99CCFF">
                    <a:shade val="67500"/>
                    <a:satMod val="115000"/>
                  </a:srgbClr>
                </a:gs>
                <a:gs pos="100000">
                  <a:srgbClr val="99CCFF">
                    <a:shade val="100000"/>
                    <a:satMod val="115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29" name="Vývojový diagram: spojnice 728"/>
            <p:cNvSpPr/>
            <p:nvPr/>
          </p:nvSpPr>
          <p:spPr>
            <a:xfrm>
              <a:off x="2223128" y="3675436"/>
              <a:ext cx="85645" cy="84149"/>
            </a:xfrm>
            <a:prstGeom prst="flowChartConnector">
              <a:avLst/>
            </a:prstGeom>
            <a:gradFill flip="none" rotWithShape="1">
              <a:gsLst>
                <a:gs pos="0">
                  <a:srgbClr val="99CCFF">
                    <a:shade val="30000"/>
                    <a:satMod val="115000"/>
                  </a:srgbClr>
                </a:gs>
                <a:gs pos="50000">
                  <a:srgbClr val="99CCFF">
                    <a:shade val="67500"/>
                    <a:satMod val="115000"/>
                  </a:srgbClr>
                </a:gs>
                <a:gs pos="100000">
                  <a:srgbClr val="99CCFF">
                    <a:shade val="100000"/>
                    <a:satMod val="115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30" name="Vývojový diagram: spojnice 729"/>
            <p:cNvSpPr/>
            <p:nvPr/>
          </p:nvSpPr>
          <p:spPr>
            <a:xfrm>
              <a:off x="1995829" y="3886059"/>
              <a:ext cx="85645" cy="84149"/>
            </a:xfrm>
            <a:prstGeom prst="flowChartConnector">
              <a:avLst/>
            </a:prstGeom>
            <a:gradFill flip="none" rotWithShape="1">
              <a:gsLst>
                <a:gs pos="0">
                  <a:srgbClr val="99CCFF">
                    <a:shade val="30000"/>
                    <a:satMod val="115000"/>
                  </a:srgbClr>
                </a:gs>
                <a:gs pos="50000">
                  <a:srgbClr val="99CCFF">
                    <a:shade val="67500"/>
                    <a:satMod val="115000"/>
                  </a:srgbClr>
                </a:gs>
                <a:gs pos="100000">
                  <a:srgbClr val="99CCFF">
                    <a:shade val="100000"/>
                    <a:satMod val="115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46" name="Skupina 845"/>
          <p:cNvGrpSpPr/>
          <p:nvPr/>
        </p:nvGrpSpPr>
        <p:grpSpPr>
          <a:xfrm>
            <a:off x="3618866" y="2132640"/>
            <a:ext cx="4968760" cy="3471850"/>
            <a:chOff x="2310751" y="4172371"/>
            <a:chExt cx="2955497" cy="1895235"/>
          </a:xfrm>
        </p:grpSpPr>
        <p:grpSp>
          <p:nvGrpSpPr>
            <p:cNvPr id="847" name="Skupina 846"/>
            <p:cNvGrpSpPr/>
            <p:nvPr/>
          </p:nvGrpSpPr>
          <p:grpSpPr>
            <a:xfrm>
              <a:off x="2310751" y="4172371"/>
              <a:ext cx="2955497" cy="1895235"/>
              <a:chOff x="4214396" y="4283853"/>
              <a:chExt cx="2469867" cy="1583821"/>
            </a:xfrm>
          </p:grpSpPr>
          <p:sp>
            <p:nvSpPr>
              <p:cNvPr id="905" name="Obdélník 904"/>
              <p:cNvSpPr/>
              <p:nvPr/>
            </p:nvSpPr>
            <p:spPr>
              <a:xfrm>
                <a:off x="4214396" y="4283853"/>
                <a:ext cx="2469867" cy="1583821"/>
              </a:xfrm>
              <a:prstGeom prst="rect">
                <a:avLst/>
              </a:prstGeom>
              <a:solidFill>
                <a:srgbClr val="C0C0C0"/>
              </a:solidFill>
              <a:ln w="28575">
                <a:solidFill>
                  <a:srgbClr val="C0C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906" name="Skupina 905"/>
              <p:cNvGrpSpPr/>
              <p:nvPr/>
            </p:nvGrpSpPr>
            <p:grpSpPr>
              <a:xfrm flipH="1">
                <a:off x="4947145" y="4381482"/>
                <a:ext cx="1711775" cy="818311"/>
                <a:chOff x="155575" y="1509713"/>
                <a:chExt cx="8829676" cy="3838575"/>
              </a:xfrm>
            </p:grpSpPr>
            <p:sp>
              <p:nvSpPr>
                <p:cNvPr id="908" name="Freeform 5"/>
                <p:cNvSpPr>
                  <a:spLocks noEditPoints="1"/>
                </p:cNvSpPr>
                <p:nvPr/>
              </p:nvSpPr>
              <p:spPr bwMode="auto">
                <a:xfrm>
                  <a:off x="155575" y="1509713"/>
                  <a:ext cx="8551863" cy="3838575"/>
                </a:xfrm>
                <a:custGeom>
                  <a:avLst/>
                  <a:gdLst>
                    <a:gd name="T0" fmla="*/ 98 w 2927"/>
                    <a:gd name="T1" fmla="*/ 1296 h 1312"/>
                    <a:gd name="T2" fmla="*/ 139 w 2927"/>
                    <a:gd name="T3" fmla="*/ 882 h 1312"/>
                    <a:gd name="T4" fmla="*/ 133 w 2927"/>
                    <a:gd name="T5" fmla="*/ 466 h 1312"/>
                    <a:gd name="T6" fmla="*/ 27 w 2927"/>
                    <a:gd name="T7" fmla="*/ 239 h 1312"/>
                    <a:gd name="T8" fmla="*/ 348 w 2927"/>
                    <a:gd name="T9" fmla="*/ 132 h 1312"/>
                    <a:gd name="T10" fmla="*/ 733 w 2927"/>
                    <a:gd name="T11" fmla="*/ 8 h 1312"/>
                    <a:gd name="T12" fmla="*/ 1114 w 2927"/>
                    <a:gd name="T13" fmla="*/ 108 h 1312"/>
                    <a:gd name="T14" fmla="*/ 1606 w 2927"/>
                    <a:gd name="T15" fmla="*/ 236 h 1312"/>
                    <a:gd name="T16" fmla="*/ 1464 w 2927"/>
                    <a:gd name="T17" fmla="*/ 211 h 1312"/>
                    <a:gd name="T18" fmla="*/ 1438 w 2927"/>
                    <a:gd name="T19" fmla="*/ 724 h 1312"/>
                    <a:gd name="T20" fmla="*/ 1426 w 2927"/>
                    <a:gd name="T21" fmla="*/ 1174 h 1312"/>
                    <a:gd name="T22" fmla="*/ 1683 w 2927"/>
                    <a:gd name="T23" fmla="*/ 1149 h 1312"/>
                    <a:gd name="T24" fmla="*/ 1865 w 2927"/>
                    <a:gd name="T25" fmla="*/ 970 h 1312"/>
                    <a:gd name="T26" fmla="*/ 1943 w 2927"/>
                    <a:gd name="T27" fmla="*/ 1084 h 1312"/>
                    <a:gd name="T28" fmla="*/ 2116 w 2927"/>
                    <a:gd name="T29" fmla="*/ 1240 h 1312"/>
                    <a:gd name="T30" fmla="*/ 2455 w 2927"/>
                    <a:gd name="T31" fmla="*/ 1289 h 1312"/>
                    <a:gd name="T32" fmla="*/ 2397 w 2927"/>
                    <a:gd name="T33" fmla="*/ 1158 h 1312"/>
                    <a:gd name="T34" fmla="*/ 2371 w 2927"/>
                    <a:gd name="T35" fmla="*/ 1107 h 1312"/>
                    <a:gd name="T36" fmla="*/ 2579 w 2927"/>
                    <a:gd name="T37" fmla="*/ 1186 h 1312"/>
                    <a:gd name="T38" fmla="*/ 2920 w 2927"/>
                    <a:gd name="T39" fmla="*/ 1255 h 1312"/>
                    <a:gd name="T40" fmla="*/ 2604 w 2927"/>
                    <a:gd name="T41" fmla="*/ 1250 h 1312"/>
                    <a:gd name="T42" fmla="*/ 2886 w 2927"/>
                    <a:gd name="T43" fmla="*/ 1298 h 1312"/>
                    <a:gd name="T44" fmla="*/ 2603 w 2927"/>
                    <a:gd name="T45" fmla="*/ 1300 h 1312"/>
                    <a:gd name="T46" fmla="*/ 2328 w 2927"/>
                    <a:gd name="T47" fmla="*/ 1295 h 1312"/>
                    <a:gd name="T48" fmla="*/ 2021 w 2927"/>
                    <a:gd name="T49" fmla="*/ 1294 h 1312"/>
                    <a:gd name="T50" fmla="*/ 1639 w 2927"/>
                    <a:gd name="T51" fmla="*/ 1288 h 1312"/>
                    <a:gd name="T52" fmla="*/ 1301 w 2927"/>
                    <a:gd name="T53" fmla="*/ 1285 h 1312"/>
                    <a:gd name="T54" fmla="*/ 1054 w 2927"/>
                    <a:gd name="T55" fmla="*/ 1288 h 1312"/>
                    <a:gd name="T56" fmla="*/ 673 w 2927"/>
                    <a:gd name="T57" fmla="*/ 1298 h 1312"/>
                    <a:gd name="T58" fmla="*/ 249 w 2927"/>
                    <a:gd name="T59" fmla="*/ 1300 h 1312"/>
                    <a:gd name="T60" fmla="*/ 641 w 2927"/>
                    <a:gd name="T61" fmla="*/ 994 h 1312"/>
                    <a:gd name="T62" fmla="*/ 875 w 2927"/>
                    <a:gd name="T63" fmla="*/ 825 h 1312"/>
                    <a:gd name="T64" fmla="*/ 990 w 2927"/>
                    <a:gd name="T65" fmla="*/ 948 h 1312"/>
                    <a:gd name="T66" fmla="*/ 1224 w 2927"/>
                    <a:gd name="T67" fmla="*/ 1275 h 1312"/>
                    <a:gd name="T68" fmla="*/ 1418 w 2927"/>
                    <a:gd name="T69" fmla="*/ 1054 h 1312"/>
                    <a:gd name="T70" fmla="*/ 1437 w 2927"/>
                    <a:gd name="T71" fmla="*/ 567 h 1312"/>
                    <a:gd name="T72" fmla="*/ 1411 w 2927"/>
                    <a:gd name="T73" fmla="*/ 197 h 1312"/>
                    <a:gd name="T74" fmla="*/ 1129 w 2927"/>
                    <a:gd name="T75" fmla="*/ 122 h 1312"/>
                    <a:gd name="T76" fmla="*/ 861 w 2927"/>
                    <a:gd name="T77" fmla="*/ 41 h 1312"/>
                    <a:gd name="T78" fmla="*/ 672 w 2927"/>
                    <a:gd name="T79" fmla="*/ 43 h 1312"/>
                    <a:gd name="T80" fmla="*/ 485 w 2927"/>
                    <a:gd name="T81" fmla="*/ 100 h 1312"/>
                    <a:gd name="T82" fmla="*/ 149 w 2927"/>
                    <a:gd name="T83" fmla="*/ 212 h 1312"/>
                    <a:gd name="T84" fmla="*/ 143 w 2927"/>
                    <a:gd name="T85" fmla="*/ 760 h 1312"/>
                    <a:gd name="T86" fmla="*/ 148 w 2927"/>
                    <a:gd name="T87" fmla="*/ 1283 h 1312"/>
                    <a:gd name="T88" fmla="*/ 631 w 2927"/>
                    <a:gd name="T89" fmla="*/ 1289 h 1312"/>
                    <a:gd name="T90" fmla="*/ 825 w 2927"/>
                    <a:gd name="T91" fmla="*/ 1010 h 1312"/>
                    <a:gd name="T92" fmla="*/ 657 w 2927"/>
                    <a:gd name="T93" fmla="*/ 836 h 1312"/>
                    <a:gd name="T94" fmla="*/ 652 w 2927"/>
                    <a:gd name="T95" fmla="*/ 1276 h 1312"/>
                    <a:gd name="T96" fmla="*/ 834 w 2927"/>
                    <a:gd name="T97" fmla="*/ 1047 h 1312"/>
                    <a:gd name="T98" fmla="*/ 983 w 2927"/>
                    <a:gd name="T99" fmla="*/ 1271 h 1312"/>
                    <a:gd name="T100" fmla="*/ 980 w 2927"/>
                    <a:gd name="T101" fmla="*/ 915 h 1312"/>
                    <a:gd name="T102" fmla="*/ 1718 w 2927"/>
                    <a:gd name="T103" fmla="*/ 1260 h 1312"/>
                    <a:gd name="T104" fmla="*/ 1961 w 2927"/>
                    <a:gd name="T105" fmla="*/ 1209 h 1312"/>
                    <a:gd name="T106" fmla="*/ 1771 w 2927"/>
                    <a:gd name="T107" fmla="*/ 987 h 1312"/>
                    <a:gd name="T108" fmla="*/ 1893 w 2927"/>
                    <a:gd name="T109" fmla="*/ 1083 h 1312"/>
                    <a:gd name="T110" fmla="*/ 2145 w 2927"/>
                    <a:gd name="T111" fmla="*/ 1269 h 1312"/>
                    <a:gd name="T112" fmla="*/ 1872 w 2927"/>
                    <a:gd name="T113" fmla="*/ 980 h 1312"/>
                    <a:gd name="T114" fmla="*/ 1731 w 2927"/>
                    <a:gd name="T115" fmla="*/ 1141 h 1312"/>
                    <a:gd name="T116" fmla="*/ 1723 w 2927"/>
                    <a:gd name="T117" fmla="*/ 1178 h 1312"/>
                    <a:gd name="T118" fmla="*/ 2859 w 2927"/>
                    <a:gd name="T119" fmla="*/ 1248 h 1312"/>
                    <a:gd name="T120" fmla="*/ 2594 w 2927"/>
                    <a:gd name="T121" fmla="*/ 1265 h 1312"/>
                    <a:gd name="T122" fmla="*/ 2593 w 2927"/>
                    <a:gd name="T123" fmla="*/ 1289 h 1312"/>
                    <a:gd name="T124" fmla="*/ 1724 w 2927"/>
                    <a:gd name="T125" fmla="*/ 983 h 13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2927" h="1312">
                      <a:moveTo>
                        <a:pt x="149" y="1304"/>
                      </a:moveTo>
                      <a:cubicBezTo>
                        <a:pt x="149" y="1307"/>
                        <a:pt x="148" y="1309"/>
                        <a:pt x="148" y="1311"/>
                      </a:cubicBezTo>
                      <a:cubicBezTo>
                        <a:pt x="144" y="1312"/>
                        <a:pt x="141" y="1312"/>
                        <a:pt x="139" y="1308"/>
                      </a:cubicBezTo>
                      <a:cubicBezTo>
                        <a:pt x="138" y="1305"/>
                        <a:pt x="136" y="1305"/>
                        <a:pt x="133" y="1305"/>
                      </a:cubicBezTo>
                      <a:cubicBezTo>
                        <a:pt x="128" y="1305"/>
                        <a:pt x="122" y="1304"/>
                        <a:pt x="117" y="1305"/>
                      </a:cubicBezTo>
                      <a:cubicBezTo>
                        <a:pt x="113" y="1305"/>
                        <a:pt x="109" y="1306"/>
                        <a:pt x="105" y="1306"/>
                      </a:cubicBezTo>
                      <a:cubicBezTo>
                        <a:pt x="100" y="1306"/>
                        <a:pt x="96" y="1306"/>
                        <a:pt x="92" y="1306"/>
                      </a:cubicBezTo>
                      <a:cubicBezTo>
                        <a:pt x="85" y="1306"/>
                        <a:pt x="78" y="1307"/>
                        <a:pt x="72" y="1307"/>
                      </a:cubicBezTo>
                      <a:cubicBezTo>
                        <a:pt x="68" y="1307"/>
                        <a:pt x="64" y="1306"/>
                        <a:pt x="60" y="1306"/>
                      </a:cubicBezTo>
                      <a:cubicBezTo>
                        <a:pt x="52" y="1306"/>
                        <a:pt x="44" y="1307"/>
                        <a:pt x="37" y="1307"/>
                      </a:cubicBezTo>
                      <a:cubicBezTo>
                        <a:pt x="28" y="1307"/>
                        <a:pt x="18" y="1307"/>
                        <a:pt x="9" y="1307"/>
                      </a:cubicBezTo>
                      <a:cubicBezTo>
                        <a:pt x="1" y="1307"/>
                        <a:pt x="1" y="1307"/>
                        <a:pt x="0" y="1298"/>
                      </a:cubicBezTo>
                      <a:cubicBezTo>
                        <a:pt x="0" y="1298"/>
                        <a:pt x="1" y="1297"/>
                        <a:pt x="2" y="1297"/>
                      </a:cubicBezTo>
                      <a:cubicBezTo>
                        <a:pt x="13" y="1297"/>
                        <a:pt x="24" y="1297"/>
                        <a:pt x="34" y="1296"/>
                      </a:cubicBezTo>
                      <a:cubicBezTo>
                        <a:pt x="55" y="1296"/>
                        <a:pt x="76" y="1296"/>
                        <a:pt x="98" y="1296"/>
                      </a:cubicBezTo>
                      <a:cubicBezTo>
                        <a:pt x="109" y="1296"/>
                        <a:pt x="120" y="1295"/>
                        <a:pt x="131" y="1295"/>
                      </a:cubicBezTo>
                      <a:cubicBezTo>
                        <a:pt x="134" y="1295"/>
                        <a:pt x="136" y="1294"/>
                        <a:pt x="139" y="1294"/>
                      </a:cubicBezTo>
                      <a:cubicBezTo>
                        <a:pt x="138" y="1286"/>
                        <a:pt x="139" y="1279"/>
                        <a:pt x="138" y="1272"/>
                      </a:cubicBezTo>
                      <a:cubicBezTo>
                        <a:pt x="136" y="1259"/>
                        <a:pt x="137" y="1246"/>
                        <a:pt x="137" y="1233"/>
                      </a:cubicBezTo>
                      <a:cubicBezTo>
                        <a:pt x="137" y="1211"/>
                        <a:pt x="137" y="1190"/>
                        <a:pt x="137" y="1168"/>
                      </a:cubicBezTo>
                      <a:cubicBezTo>
                        <a:pt x="138" y="1152"/>
                        <a:pt x="137" y="1135"/>
                        <a:pt x="138" y="1119"/>
                      </a:cubicBezTo>
                      <a:cubicBezTo>
                        <a:pt x="139" y="1104"/>
                        <a:pt x="138" y="1088"/>
                        <a:pt x="139" y="1073"/>
                      </a:cubicBezTo>
                      <a:cubicBezTo>
                        <a:pt x="140" y="1061"/>
                        <a:pt x="140" y="1050"/>
                        <a:pt x="141" y="1038"/>
                      </a:cubicBezTo>
                      <a:cubicBezTo>
                        <a:pt x="141" y="1028"/>
                        <a:pt x="140" y="1018"/>
                        <a:pt x="140" y="1007"/>
                      </a:cubicBezTo>
                      <a:cubicBezTo>
                        <a:pt x="140" y="1007"/>
                        <a:pt x="140" y="1006"/>
                        <a:pt x="140" y="1005"/>
                      </a:cubicBezTo>
                      <a:cubicBezTo>
                        <a:pt x="140" y="998"/>
                        <a:pt x="141" y="990"/>
                        <a:pt x="138" y="983"/>
                      </a:cubicBezTo>
                      <a:cubicBezTo>
                        <a:pt x="138" y="984"/>
                        <a:pt x="139" y="984"/>
                        <a:pt x="140" y="985"/>
                      </a:cubicBezTo>
                      <a:cubicBezTo>
                        <a:pt x="140" y="970"/>
                        <a:pt x="140" y="956"/>
                        <a:pt x="140" y="941"/>
                      </a:cubicBezTo>
                      <a:cubicBezTo>
                        <a:pt x="140" y="927"/>
                        <a:pt x="140" y="913"/>
                        <a:pt x="139" y="899"/>
                      </a:cubicBezTo>
                      <a:cubicBezTo>
                        <a:pt x="138" y="893"/>
                        <a:pt x="139" y="888"/>
                        <a:pt x="139" y="882"/>
                      </a:cubicBezTo>
                      <a:cubicBezTo>
                        <a:pt x="138" y="874"/>
                        <a:pt x="138" y="867"/>
                        <a:pt x="138" y="859"/>
                      </a:cubicBezTo>
                      <a:cubicBezTo>
                        <a:pt x="138" y="852"/>
                        <a:pt x="138" y="846"/>
                        <a:pt x="138" y="840"/>
                      </a:cubicBezTo>
                      <a:cubicBezTo>
                        <a:pt x="137" y="830"/>
                        <a:pt x="137" y="820"/>
                        <a:pt x="137" y="810"/>
                      </a:cubicBezTo>
                      <a:cubicBezTo>
                        <a:pt x="136" y="797"/>
                        <a:pt x="136" y="785"/>
                        <a:pt x="136" y="773"/>
                      </a:cubicBezTo>
                      <a:cubicBezTo>
                        <a:pt x="136" y="767"/>
                        <a:pt x="136" y="762"/>
                        <a:pt x="136" y="756"/>
                      </a:cubicBezTo>
                      <a:cubicBezTo>
                        <a:pt x="135" y="748"/>
                        <a:pt x="135" y="741"/>
                        <a:pt x="134" y="733"/>
                      </a:cubicBezTo>
                      <a:cubicBezTo>
                        <a:pt x="134" y="722"/>
                        <a:pt x="134" y="712"/>
                        <a:pt x="134" y="701"/>
                      </a:cubicBezTo>
                      <a:cubicBezTo>
                        <a:pt x="134" y="686"/>
                        <a:pt x="134" y="670"/>
                        <a:pt x="134" y="654"/>
                      </a:cubicBezTo>
                      <a:cubicBezTo>
                        <a:pt x="134" y="648"/>
                        <a:pt x="134" y="642"/>
                        <a:pt x="134" y="635"/>
                      </a:cubicBezTo>
                      <a:cubicBezTo>
                        <a:pt x="134" y="630"/>
                        <a:pt x="133" y="626"/>
                        <a:pt x="133" y="621"/>
                      </a:cubicBezTo>
                      <a:cubicBezTo>
                        <a:pt x="133" y="608"/>
                        <a:pt x="133" y="595"/>
                        <a:pt x="133" y="582"/>
                      </a:cubicBezTo>
                      <a:cubicBezTo>
                        <a:pt x="132" y="563"/>
                        <a:pt x="132" y="543"/>
                        <a:pt x="131" y="524"/>
                      </a:cubicBezTo>
                      <a:cubicBezTo>
                        <a:pt x="131" y="515"/>
                        <a:pt x="132" y="505"/>
                        <a:pt x="133" y="495"/>
                      </a:cubicBezTo>
                      <a:cubicBezTo>
                        <a:pt x="133" y="490"/>
                        <a:pt x="132" y="485"/>
                        <a:pt x="132" y="480"/>
                      </a:cubicBezTo>
                      <a:cubicBezTo>
                        <a:pt x="132" y="476"/>
                        <a:pt x="132" y="471"/>
                        <a:pt x="133" y="466"/>
                      </a:cubicBezTo>
                      <a:cubicBezTo>
                        <a:pt x="133" y="465"/>
                        <a:pt x="133" y="463"/>
                        <a:pt x="133" y="462"/>
                      </a:cubicBezTo>
                      <a:cubicBezTo>
                        <a:pt x="131" y="453"/>
                        <a:pt x="134" y="444"/>
                        <a:pt x="133" y="434"/>
                      </a:cubicBezTo>
                      <a:cubicBezTo>
                        <a:pt x="132" y="430"/>
                        <a:pt x="132" y="426"/>
                        <a:pt x="132" y="422"/>
                      </a:cubicBezTo>
                      <a:cubicBezTo>
                        <a:pt x="132" y="410"/>
                        <a:pt x="133" y="398"/>
                        <a:pt x="133" y="385"/>
                      </a:cubicBezTo>
                      <a:cubicBezTo>
                        <a:pt x="133" y="369"/>
                        <a:pt x="133" y="352"/>
                        <a:pt x="133" y="336"/>
                      </a:cubicBezTo>
                      <a:cubicBezTo>
                        <a:pt x="133" y="319"/>
                        <a:pt x="134" y="303"/>
                        <a:pt x="134" y="286"/>
                      </a:cubicBezTo>
                      <a:cubicBezTo>
                        <a:pt x="134" y="272"/>
                        <a:pt x="135" y="258"/>
                        <a:pt x="135" y="244"/>
                      </a:cubicBezTo>
                      <a:cubicBezTo>
                        <a:pt x="136" y="237"/>
                        <a:pt x="136" y="229"/>
                        <a:pt x="136" y="221"/>
                      </a:cubicBezTo>
                      <a:cubicBezTo>
                        <a:pt x="136" y="220"/>
                        <a:pt x="136" y="218"/>
                        <a:pt x="136" y="217"/>
                      </a:cubicBezTo>
                      <a:cubicBezTo>
                        <a:pt x="131" y="218"/>
                        <a:pt x="127" y="219"/>
                        <a:pt x="123" y="220"/>
                      </a:cubicBezTo>
                      <a:cubicBezTo>
                        <a:pt x="117" y="222"/>
                        <a:pt x="110" y="224"/>
                        <a:pt x="103" y="225"/>
                      </a:cubicBezTo>
                      <a:cubicBezTo>
                        <a:pt x="91" y="228"/>
                        <a:pt x="79" y="231"/>
                        <a:pt x="67" y="234"/>
                      </a:cubicBezTo>
                      <a:cubicBezTo>
                        <a:pt x="61" y="236"/>
                        <a:pt x="55" y="237"/>
                        <a:pt x="48" y="238"/>
                      </a:cubicBezTo>
                      <a:cubicBezTo>
                        <a:pt x="47" y="238"/>
                        <a:pt x="45" y="239"/>
                        <a:pt x="43" y="240"/>
                      </a:cubicBezTo>
                      <a:cubicBezTo>
                        <a:pt x="38" y="244"/>
                        <a:pt x="32" y="242"/>
                        <a:pt x="27" y="239"/>
                      </a:cubicBezTo>
                      <a:cubicBezTo>
                        <a:pt x="35" y="232"/>
                        <a:pt x="44" y="229"/>
                        <a:pt x="54" y="227"/>
                      </a:cubicBezTo>
                      <a:cubicBezTo>
                        <a:pt x="67" y="224"/>
                        <a:pt x="80" y="219"/>
                        <a:pt x="94" y="216"/>
                      </a:cubicBezTo>
                      <a:cubicBezTo>
                        <a:pt x="96" y="215"/>
                        <a:pt x="99" y="214"/>
                        <a:pt x="102" y="214"/>
                      </a:cubicBezTo>
                      <a:cubicBezTo>
                        <a:pt x="116" y="210"/>
                        <a:pt x="130" y="206"/>
                        <a:pt x="144" y="202"/>
                      </a:cubicBezTo>
                      <a:cubicBezTo>
                        <a:pt x="151" y="200"/>
                        <a:pt x="158" y="198"/>
                        <a:pt x="165" y="197"/>
                      </a:cubicBezTo>
                      <a:cubicBezTo>
                        <a:pt x="185" y="192"/>
                        <a:pt x="205" y="187"/>
                        <a:pt x="223" y="178"/>
                      </a:cubicBezTo>
                      <a:cubicBezTo>
                        <a:pt x="228" y="176"/>
                        <a:pt x="234" y="175"/>
                        <a:pt x="239" y="173"/>
                      </a:cubicBezTo>
                      <a:cubicBezTo>
                        <a:pt x="242" y="172"/>
                        <a:pt x="244" y="171"/>
                        <a:pt x="247" y="170"/>
                      </a:cubicBezTo>
                      <a:cubicBezTo>
                        <a:pt x="250" y="168"/>
                        <a:pt x="253" y="167"/>
                        <a:pt x="256" y="165"/>
                      </a:cubicBezTo>
                      <a:cubicBezTo>
                        <a:pt x="258" y="164"/>
                        <a:pt x="260" y="163"/>
                        <a:pt x="262" y="162"/>
                      </a:cubicBezTo>
                      <a:cubicBezTo>
                        <a:pt x="263" y="161"/>
                        <a:pt x="264" y="161"/>
                        <a:pt x="265" y="160"/>
                      </a:cubicBezTo>
                      <a:cubicBezTo>
                        <a:pt x="275" y="157"/>
                        <a:pt x="285" y="153"/>
                        <a:pt x="295" y="150"/>
                      </a:cubicBezTo>
                      <a:cubicBezTo>
                        <a:pt x="306" y="146"/>
                        <a:pt x="317" y="143"/>
                        <a:pt x="328" y="139"/>
                      </a:cubicBezTo>
                      <a:cubicBezTo>
                        <a:pt x="329" y="139"/>
                        <a:pt x="331" y="139"/>
                        <a:pt x="332" y="138"/>
                      </a:cubicBezTo>
                      <a:cubicBezTo>
                        <a:pt x="337" y="134"/>
                        <a:pt x="343" y="134"/>
                        <a:pt x="348" y="132"/>
                      </a:cubicBezTo>
                      <a:cubicBezTo>
                        <a:pt x="359" y="128"/>
                        <a:pt x="369" y="125"/>
                        <a:pt x="379" y="120"/>
                      </a:cubicBezTo>
                      <a:cubicBezTo>
                        <a:pt x="385" y="118"/>
                        <a:pt x="391" y="117"/>
                        <a:pt x="397" y="115"/>
                      </a:cubicBezTo>
                      <a:cubicBezTo>
                        <a:pt x="406" y="113"/>
                        <a:pt x="415" y="111"/>
                        <a:pt x="424" y="107"/>
                      </a:cubicBezTo>
                      <a:cubicBezTo>
                        <a:pt x="432" y="104"/>
                        <a:pt x="442" y="102"/>
                        <a:pt x="451" y="100"/>
                      </a:cubicBezTo>
                      <a:cubicBezTo>
                        <a:pt x="458" y="98"/>
                        <a:pt x="465" y="95"/>
                        <a:pt x="473" y="93"/>
                      </a:cubicBezTo>
                      <a:cubicBezTo>
                        <a:pt x="484" y="90"/>
                        <a:pt x="495" y="87"/>
                        <a:pt x="507" y="83"/>
                      </a:cubicBezTo>
                      <a:cubicBezTo>
                        <a:pt x="523" y="78"/>
                        <a:pt x="538" y="74"/>
                        <a:pt x="554" y="69"/>
                      </a:cubicBezTo>
                      <a:cubicBezTo>
                        <a:pt x="563" y="65"/>
                        <a:pt x="572" y="62"/>
                        <a:pt x="582" y="58"/>
                      </a:cubicBezTo>
                      <a:cubicBezTo>
                        <a:pt x="587" y="56"/>
                        <a:pt x="593" y="55"/>
                        <a:pt x="598" y="53"/>
                      </a:cubicBezTo>
                      <a:cubicBezTo>
                        <a:pt x="604" y="51"/>
                        <a:pt x="610" y="50"/>
                        <a:pt x="615" y="48"/>
                      </a:cubicBezTo>
                      <a:cubicBezTo>
                        <a:pt x="623" y="46"/>
                        <a:pt x="631" y="44"/>
                        <a:pt x="638" y="42"/>
                      </a:cubicBezTo>
                      <a:cubicBezTo>
                        <a:pt x="646" y="39"/>
                        <a:pt x="654" y="37"/>
                        <a:pt x="662" y="34"/>
                      </a:cubicBezTo>
                      <a:cubicBezTo>
                        <a:pt x="675" y="30"/>
                        <a:pt x="688" y="25"/>
                        <a:pt x="701" y="21"/>
                      </a:cubicBezTo>
                      <a:cubicBezTo>
                        <a:pt x="712" y="17"/>
                        <a:pt x="722" y="14"/>
                        <a:pt x="732" y="9"/>
                      </a:cubicBezTo>
                      <a:cubicBezTo>
                        <a:pt x="732" y="9"/>
                        <a:pt x="733" y="8"/>
                        <a:pt x="733" y="8"/>
                      </a:cubicBezTo>
                      <a:cubicBezTo>
                        <a:pt x="740" y="7"/>
                        <a:pt x="747" y="4"/>
                        <a:pt x="754" y="1"/>
                      </a:cubicBezTo>
                      <a:cubicBezTo>
                        <a:pt x="756" y="0"/>
                        <a:pt x="758" y="0"/>
                        <a:pt x="759" y="1"/>
                      </a:cubicBezTo>
                      <a:cubicBezTo>
                        <a:pt x="766" y="3"/>
                        <a:pt x="772" y="5"/>
                        <a:pt x="778" y="7"/>
                      </a:cubicBezTo>
                      <a:cubicBezTo>
                        <a:pt x="782" y="8"/>
                        <a:pt x="785" y="10"/>
                        <a:pt x="789" y="11"/>
                      </a:cubicBezTo>
                      <a:cubicBezTo>
                        <a:pt x="802" y="16"/>
                        <a:pt x="816" y="18"/>
                        <a:pt x="829" y="23"/>
                      </a:cubicBezTo>
                      <a:cubicBezTo>
                        <a:pt x="837" y="26"/>
                        <a:pt x="846" y="27"/>
                        <a:pt x="855" y="29"/>
                      </a:cubicBezTo>
                      <a:cubicBezTo>
                        <a:pt x="863" y="31"/>
                        <a:pt x="871" y="32"/>
                        <a:pt x="878" y="36"/>
                      </a:cubicBezTo>
                      <a:cubicBezTo>
                        <a:pt x="884" y="39"/>
                        <a:pt x="891" y="41"/>
                        <a:pt x="897" y="44"/>
                      </a:cubicBezTo>
                      <a:cubicBezTo>
                        <a:pt x="905" y="47"/>
                        <a:pt x="913" y="50"/>
                        <a:pt x="921" y="53"/>
                      </a:cubicBezTo>
                      <a:cubicBezTo>
                        <a:pt x="933" y="57"/>
                        <a:pt x="946" y="59"/>
                        <a:pt x="958" y="63"/>
                      </a:cubicBezTo>
                      <a:cubicBezTo>
                        <a:pt x="962" y="64"/>
                        <a:pt x="966" y="65"/>
                        <a:pt x="970" y="66"/>
                      </a:cubicBezTo>
                      <a:cubicBezTo>
                        <a:pt x="987" y="71"/>
                        <a:pt x="1003" y="76"/>
                        <a:pt x="1020" y="81"/>
                      </a:cubicBezTo>
                      <a:cubicBezTo>
                        <a:pt x="1036" y="85"/>
                        <a:pt x="1051" y="90"/>
                        <a:pt x="1067" y="95"/>
                      </a:cubicBezTo>
                      <a:cubicBezTo>
                        <a:pt x="1076" y="97"/>
                        <a:pt x="1085" y="100"/>
                        <a:pt x="1094" y="103"/>
                      </a:cubicBezTo>
                      <a:cubicBezTo>
                        <a:pt x="1101" y="105"/>
                        <a:pt x="1107" y="106"/>
                        <a:pt x="1114" y="108"/>
                      </a:cubicBezTo>
                      <a:cubicBezTo>
                        <a:pt x="1126" y="112"/>
                        <a:pt x="1139" y="115"/>
                        <a:pt x="1152" y="118"/>
                      </a:cubicBezTo>
                      <a:cubicBezTo>
                        <a:pt x="1171" y="123"/>
                        <a:pt x="1191" y="129"/>
                        <a:pt x="1210" y="134"/>
                      </a:cubicBezTo>
                      <a:cubicBezTo>
                        <a:pt x="1221" y="137"/>
                        <a:pt x="1231" y="139"/>
                        <a:pt x="1241" y="142"/>
                      </a:cubicBezTo>
                      <a:cubicBezTo>
                        <a:pt x="1249" y="144"/>
                        <a:pt x="1256" y="147"/>
                        <a:pt x="1264" y="149"/>
                      </a:cubicBezTo>
                      <a:cubicBezTo>
                        <a:pt x="1273" y="152"/>
                        <a:pt x="1283" y="154"/>
                        <a:pt x="1292" y="157"/>
                      </a:cubicBezTo>
                      <a:cubicBezTo>
                        <a:pt x="1304" y="160"/>
                        <a:pt x="1317" y="163"/>
                        <a:pt x="1329" y="166"/>
                      </a:cubicBezTo>
                      <a:cubicBezTo>
                        <a:pt x="1339" y="169"/>
                        <a:pt x="1350" y="172"/>
                        <a:pt x="1361" y="174"/>
                      </a:cubicBezTo>
                      <a:cubicBezTo>
                        <a:pt x="1369" y="176"/>
                        <a:pt x="1376" y="178"/>
                        <a:pt x="1384" y="180"/>
                      </a:cubicBezTo>
                      <a:cubicBezTo>
                        <a:pt x="1391" y="182"/>
                        <a:pt x="1397" y="183"/>
                        <a:pt x="1404" y="185"/>
                      </a:cubicBezTo>
                      <a:cubicBezTo>
                        <a:pt x="1418" y="189"/>
                        <a:pt x="1432" y="191"/>
                        <a:pt x="1446" y="196"/>
                      </a:cubicBezTo>
                      <a:cubicBezTo>
                        <a:pt x="1456" y="200"/>
                        <a:pt x="1467" y="202"/>
                        <a:pt x="1477" y="204"/>
                      </a:cubicBezTo>
                      <a:cubicBezTo>
                        <a:pt x="1481" y="205"/>
                        <a:pt x="1485" y="207"/>
                        <a:pt x="1490" y="208"/>
                      </a:cubicBezTo>
                      <a:cubicBezTo>
                        <a:pt x="1509" y="213"/>
                        <a:pt x="1527" y="218"/>
                        <a:pt x="1546" y="223"/>
                      </a:cubicBezTo>
                      <a:cubicBezTo>
                        <a:pt x="1561" y="226"/>
                        <a:pt x="1575" y="229"/>
                        <a:pt x="1590" y="232"/>
                      </a:cubicBezTo>
                      <a:cubicBezTo>
                        <a:pt x="1595" y="233"/>
                        <a:pt x="1601" y="234"/>
                        <a:pt x="1606" y="236"/>
                      </a:cubicBezTo>
                      <a:cubicBezTo>
                        <a:pt x="1612" y="237"/>
                        <a:pt x="1614" y="243"/>
                        <a:pt x="1611" y="248"/>
                      </a:cubicBezTo>
                      <a:cubicBezTo>
                        <a:pt x="1608" y="249"/>
                        <a:pt x="1605" y="248"/>
                        <a:pt x="1602" y="246"/>
                      </a:cubicBezTo>
                      <a:cubicBezTo>
                        <a:pt x="1598" y="244"/>
                        <a:pt x="1595" y="244"/>
                        <a:pt x="1591" y="244"/>
                      </a:cubicBezTo>
                      <a:cubicBezTo>
                        <a:pt x="1586" y="244"/>
                        <a:pt x="1581" y="242"/>
                        <a:pt x="1577" y="242"/>
                      </a:cubicBezTo>
                      <a:cubicBezTo>
                        <a:pt x="1571" y="242"/>
                        <a:pt x="1567" y="237"/>
                        <a:pt x="1561" y="239"/>
                      </a:cubicBezTo>
                      <a:cubicBezTo>
                        <a:pt x="1561" y="239"/>
                        <a:pt x="1560" y="239"/>
                        <a:pt x="1560" y="239"/>
                      </a:cubicBezTo>
                      <a:cubicBezTo>
                        <a:pt x="1553" y="237"/>
                        <a:pt x="1547" y="235"/>
                        <a:pt x="1540" y="233"/>
                      </a:cubicBezTo>
                      <a:cubicBezTo>
                        <a:pt x="1539" y="233"/>
                        <a:pt x="1537" y="233"/>
                        <a:pt x="1536" y="232"/>
                      </a:cubicBezTo>
                      <a:cubicBezTo>
                        <a:pt x="1533" y="232"/>
                        <a:pt x="1530" y="231"/>
                        <a:pt x="1528" y="229"/>
                      </a:cubicBezTo>
                      <a:cubicBezTo>
                        <a:pt x="1527" y="229"/>
                        <a:pt x="1526" y="228"/>
                        <a:pt x="1525" y="228"/>
                      </a:cubicBezTo>
                      <a:cubicBezTo>
                        <a:pt x="1522" y="227"/>
                        <a:pt x="1519" y="228"/>
                        <a:pt x="1516" y="227"/>
                      </a:cubicBezTo>
                      <a:cubicBezTo>
                        <a:pt x="1514" y="226"/>
                        <a:pt x="1512" y="224"/>
                        <a:pt x="1508" y="225"/>
                      </a:cubicBezTo>
                      <a:cubicBezTo>
                        <a:pt x="1508" y="225"/>
                        <a:pt x="1507" y="224"/>
                        <a:pt x="1506" y="224"/>
                      </a:cubicBezTo>
                      <a:cubicBezTo>
                        <a:pt x="1503" y="223"/>
                        <a:pt x="1501" y="221"/>
                        <a:pt x="1498" y="221"/>
                      </a:cubicBezTo>
                      <a:cubicBezTo>
                        <a:pt x="1486" y="218"/>
                        <a:pt x="1475" y="214"/>
                        <a:pt x="1464" y="211"/>
                      </a:cubicBezTo>
                      <a:cubicBezTo>
                        <a:pt x="1458" y="209"/>
                        <a:pt x="1452" y="208"/>
                        <a:pt x="1445" y="207"/>
                      </a:cubicBezTo>
                      <a:cubicBezTo>
                        <a:pt x="1444" y="211"/>
                        <a:pt x="1445" y="216"/>
                        <a:pt x="1445" y="220"/>
                      </a:cubicBezTo>
                      <a:cubicBezTo>
                        <a:pt x="1445" y="230"/>
                        <a:pt x="1446" y="239"/>
                        <a:pt x="1446" y="249"/>
                      </a:cubicBezTo>
                      <a:cubicBezTo>
                        <a:pt x="1446" y="271"/>
                        <a:pt x="1447" y="293"/>
                        <a:pt x="1447" y="314"/>
                      </a:cubicBezTo>
                      <a:cubicBezTo>
                        <a:pt x="1447" y="326"/>
                        <a:pt x="1446" y="337"/>
                        <a:pt x="1446" y="348"/>
                      </a:cubicBezTo>
                      <a:cubicBezTo>
                        <a:pt x="1446" y="356"/>
                        <a:pt x="1446" y="364"/>
                        <a:pt x="1446" y="371"/>
                      </a:cubicBezTo>
                      <a:cubicBezTo>
                        <a:pt x="1446" y="382"/>
                        <a:pt x="1446" y="392"/>
                        <a:pt x="1446" y="403"/>
                      </a:cubicBezTo>
                      <a:cubicBezTo>
                        <a:pt x="1446" y="416"/>
                        <a:pt x="1447" y="430"/>
                        <a:pt x="1448" y="444"/>
                      </a:cubicBezTo>
                      <a:cubicBezTo>
                        <a:pt x="1449" y="459"/>
                        <a:pt x="1449" y="474"/>
                        <a:pt x="1449" y="489"/>
                      </a:cubicBezTo>
                      <a:cubicBezTo>
                        <a:pt x="1449" y="506"/>
                        <a:pt x="1449" y="522"/>
                        <a:pt x="1449" y="539"/>
                      </a:cubicBezTo>
                      <a:cubicBezTo>
                        <a:pt x="1449" y="551"/>
                        <a:pt x="1448" y="563"/>
                        <a:pt x="1447" y="575"/>
                      </a:cubicBezTo>
                      <a:cubicBezTo>
                        <a:pt x="1447" y="590"/>
                        <a:pt x="1446" y="605"/>
                        <a:pt x="1445" y="620"/>
                      </a:cubicBezTo>
                      <a:cubicBezTo>
                        <a:pt x="1444" y="630"/>
                        <a:pt x="1444" y="641"/>
                        <a:pt x="1443" y="651"/>
                      </a:cubicBezTo>
                      <a:cubicBezTo>
                        <a:pt x="1442" y="663"/>
                        <a:pt x="1441" y="676"/>
                        <a:pt x="1440" y="688"/>
                      </a:cubicBezTo>
                      <a:cubicBezTo>
                        <a:pt x="1439" y="700"/>
                        <a:pt x="1439" y="712"/>
                        <a:pt x="1438" y="724"/>
                      </a:cubicBezTo>
                      <a:cubicBezTo>
                        <a:pt x="1437" y="737"/>
                        <a:pt x="1436" y="750"/>
                        <a:pt x="1435" y="763"/>
                      </a:cubicBezTo>
                      <a:cubicBezTo>
                        <a:pt x="1435" y="766"/>
                        <a:pt x="1434" y="768"/>
                        <a:pt x="1434" y="771"/>
                      </a:cubicBezTo>
                      <a:cubicBezTo>
                        <a:pt x="1433" y="774"/>
                        <a:pt x="1433" y="777"/>
                        <a:pt x="1432" y="781"/>
                      </a:cubicBezTo>
                      <a:cubicBezTo>
                        <a:pt x="1431" y="793"/>
                        <a:pt x="1430" y="806"/>
                        <a:pt x="1430" y="819"/>
                      </a:cubicBezTo>
                      <a:cubicBezTo>
                        <a:pt x="1429" y="823"/>
                        <a:pt x="1430" y="827"/>
                        <a:pt x="1430" y="831"/>
                      </a:cubicBezTo>
                      <a:cubicBezTo>
                        <a:pt x="1429" y="841"/>
                        <a:pt x="1429" y="850"/>
                        <a:pt x="1429" y="860"/>
                      </a:cubicBezTo>
                      <a:cubicBezTo>
                        <a:pt x="1429" y="871"/>
                        <a:pt x="1429" y="882"/>
                        <a:pt x="1428" y="893"/>
                      </a:cubicBezTo>
                      <a:cubicBezTo>
                        <a:pt x="1428" y="901"/>
                        <a:pt x="1427" y="908"/>
                        <a:pt x="1427" y="916"/>
                      </a:cubicBezTo>
                      <a:cubicBezTo>
                        <a:pt x="1427" y="928"/>
                        <a:pt x="1427" y="940"/>
                        <a:pt x="1427" y="953"/>
                      </a:cubicBezTo>
                      <a:cubicBezTo>
                        <a:pt x="1427" y="959"/>
                        <a:pt x="1426" y="965"/>
                        <a:pt x="1426" y="971"/>
                      </a:cubicBezTo>
                      <a:cubicBezTo>
                        <a:pt x="1426" y="981"/>
                        <a:pt x="1427" y="991"/>
                        <a:pt x="1427" y="1001"/>
                      </a:cubicBezTo>
                      <a:cubicBezTo>
                        <a:pt x="1427" y="1015"/>
                        <a:pt x="1427" y="1029"/>
                        <a:pt x="1427" y="1043"/>
                      </a:cubicBezTo>
                      <a:cubicBezTo>
                        <a:pt x="1427" y="1055"/>
                        <a:pt x="1427" y="1067"/>
                        <a:pt x="1427" y="1079"/>
                      </a:cubicBezTo>
                      <a:cubicBezTo>
                        <a:pt x="1427" y="1094"/>
                        <a:pt x="1426" y="1108"/>
                        <a:pt x="1426" y="1123"/>
                      </a:cubicBezTo>
                      <a:cubicBezTo>
                        <a:pt x="1426" y="1140"/>
                        <a:pt x="1426" y="1157"/>
                        <a:pt x="1426" y="1174"/>
                      </a:cubicBezTo>
                      <a:cubicBezTo>
                        <a:pt x="1426" y="1190"/>
                        <a:pt x="1425" y="1205"/>
                        <a:pt x="1425" y="1221"/>
                      </a:cubicBezTo>
                      <a:cubicBezTo>
                        <a:pt x="1425" y="1237"/>
                        <a:pt x="1425" y="1254"/>
                        <a:pt x="1425" y="1270"/>
                      </a:cubicBezTo>
                      <a:cubicBezTo>
                        <a:pt x="1425" y="1275"/>
                        <a:pt x="1426" y="1276"/>
                        <a:pt x="1430" y="1276"/>
                      </a:cubicBezTo>
                      <a:cubicBezTo>
                        <a:pt x="1446" y="1275"/>
                        <a:pt x="1462" y="1275"/>
                        <a:pt x="1477" y="1275"/>
                      </a:cubicBezTo>
                      <a:cubicBezTo>
                        <a:pt x="1490" y="1275"/>
                        <a:pt x="1503" y="1276"/>
                        <a:pt x="1516" y="1276"/>
                      </a:cubicBezTo>
                      <a:cubicBezTo>
                        <a:pt x="1518" y="1276"/>
                        <a:pt x="1520" y="1276"/>
                        <a:pt x="1522" y="1276"/>
                      </a:cubicBezTo>
                      <a:cubicBezTo>
                        <a:pt x="1544" y="1276"/>
                        <a:pt x="1565" y="1276"/>
                        <a:pt x="1587" y="1276"/>
                      </a:cubicBezTo>
                      <a:cubicBezTo>
                        <a:pt x="1597" y="1277"/>
                        <a:pt x="1608" y="1277"/>
                        <a:pt x="1618" y="1278"/>
                      </a:cubicBezTo>
                      <a:cubicBezTo>
                        <a:pt x="1625" y="1278"/>
                        <a:pt x="1631" y="1278"/>
                        <a:pt x="1638" y="1278"/>
                      </a:cubicBezTo>
                      <a:cubicBezTo>
                        <a:pt x="1642" y="1278"/>
                        <a:pt x="1646" y="1278"/>
                        <a:pt x="1651" y="1278"/>
                      </a:cubicBezTo>
                      <a:cubicBezTo>
                        <a:pt x="1652" y="1273"/>
                        <a:pt x="1654" y="1268"/>
                        <a:pt x="1655" y="1263"/>
                      </a:cubicBezTo>
                      <a:cubicBezTo>
                        <a:pt x="1659" y="1249"/>
                        <a:pt x="1662" y="1235"/>
                        <a:pt x="1666" y="1222"/>
                      </a:cubicBezTo>
                      <a:cubicBezTo>
                        <a:pt x="1668" y="1211"/>
                        <a:pt x="1670" y="1201"/>
                        <a:pt x="1673" y="1190"/>
                      </a:cubicBezTo>
                      <a:cubicBezTo>
                        <a:pt x="1674" y="1186"/>
                        <a:pt x="1675" y="1181"/>
                        <a:pt x="1676" y="1177"/>
                      </a:cubicBezTo>
                      <a:cubicBezTo>
                        <a:pt x="1679" y="1167"/>
                        <a:pt x="1681" y="1158"/>
                        <a:pt x="1683" y="1149"/>
                      </a:cubicBezTo>
                      <a:cubicBezTo>
                        <a:pt x="1686" y="1137"/>
                        <a:pt x="1688" y="1126"/>
                        <a:pt x="1690" y="1115"/>
                      </a:cubicBezTo>
                      <a:cubicBezTo>
                        <a:pt x="1691" y="1109"/>
                        <a:pt x="1692" y="1103"/>
                        <a:pt x="1694" y="1096"/>
                      </a:cubicBezTo>
                      <a:cubicBezTo>
                        <a:pt x="1694" y="1093"/>
                        <a:pt x="1695" y="1090"/>
                        <a:pt x="1695" y="1087"/>
                      </a:cubicBezTo>
                      <a:cubicBezTo>
                        <a:pt x="1697" y="1076"/>
                        <a:pt x="1701" y="1065"/>
                        <a:pt x="1701" y="1054"/>
                      </a:cubicBezTo>
                      <a:cubicBezTo>
                        <a:pt x="1702" y="1047"/>
                        <a:pt x="1704" y="1041"/>
                        <a:pt x="1705" y="1034"/>
                      </a:cubicBezTo>
                      <a:cubicBezTo>
                        <a:pt x="1705" y="1030"/>
                        <a:pt x="1706" y="1025"/>
                        <a:pt x="1707" y="1021"/>
                      </a:cubicBezTo>
                      <a:cubicBezTo>
                        <a:pt x="1708" y="1011"/>
                        <a:pt x="1710" y="1001"/>
                        <a:pt x="1714" y="991"/>
                      </a:cubicBezTo>
                      <a:cubicBezTo>
                        <a:pt x="1715" y="987"/>
                        <a:pt x="1716" y="982"/>
                        <a:pt x="1717" y="977"/>
                      </a:cubicBezTo>
                      <a:cubicBezTo>
                        <a:pt x="1718" y="972"/>
                        <a:pt x="1720" y="970"/>
                        <a:pt x="1725" y="972"/>
                      </a:cubicBezTo>
                      <a:cubicBezTo>
                        <a:pt x="1729" y="973"/>
                        <a:pt x="1733" y="973"/>
                        <a:pt x="1737" y="972"/>
                      </a:cubicBezTo>
                      <a:cubicBezTo>
                        <a:pt x="1739" y="972"/>
                        <a:pt x="1742" y="973"/>
                        <a:pt x="1744" y="973"/>
                      </a:cubicBezTo>
                      <a:cubicBezTo>
                        <a:pt x="1759" y="972"/>
                        <a:pt x="1773" y="973"/>
                        <a:pt x="1788" y="972"/>
                      </a:cubicBezTo>
                      <a:cubicBezTo>
                        <a:pt x="1799" y="971"/>
                        <a:pt x="1809" y="971"/>
                        <a:pt x="1820" y="971"/>
                      </a:cubicBezTo>
                      <a:cubicBezTo>
                        <a:pt x="1829" y="972"/>
                        <a:pt x="1837" y="971"/>
                        <a:pt x="1846" y="971"/>
                      </a:cubicBezTo>
                      <a:cubicBezTo>
                        <a:pt x="1852" y="970"/>
                        <a:pt x="1858" y="970"/>
                        <a:pt x="1865" y="970"/>
                      </a:cubicBezTo>
                      <a:cubicBezTo>
                        <a:pt x="1867" y="970"/>
                        <a:pt x="1870" y="970"/>
                        <a:pt x="1873" y="969"/>
                      </a:cubicBezTo>
                      <a:cubicBezTo>
                        <a:pt x="1874" y="968"/>
                        <a:pt x="1876" y="969"/>
                        <a:pt x="1877" y="970"/>
                      </a:cubicBezTo>
                      <a:cubicBezTo>
                        <a:pt x="1879" y="972"/>
                        <a:pt x="1881" y="974"/>
                        <a:pt x="1882" y="977"/>
                      </a:cubicBezTo>
                      <a:cubicBezTo>
                        <a:pt x="1885" y="982"/>
                        <a:pt x="1888" y="988"/>
                        <a:pt x="1893" y="992"/>
                      </a:cubicBezTo>
                      <a:cubicBezTo>
                        <a:pt x="1894" y="993"/>
                        <a:pt x="1894" y="994"/>
                        <a:pt x="1895" y="995"/>
                      </a:cubicBezTo>
                      <a:cubicBezTo>
                        <a:pt x="1896" y="997"/>
                        <a:pt x="1896" y="999"/>
                        <a:pt x="1897" y="1001"/>
                      </a:cubicBezTo>
                      <a:cubicBezTo>
                        <a:pt x="1901" y="1005"/>
                        <a:pt x="1901" y="1010"/>
                        <a:pt x="1904" y="1014"/>
                      </a:cubicBezTo>
                      <a:cubicBezTo>
                        <a:pt x="1908" y="1020"/>
                        <a:pt x="1910" y="1028"/>
                        <a:pt x="1915" y="1033"/>
                      </a:cubicBezTo>
                      <a:cubicBezTo>
                        <a:pt x="1916" y="1034"/>
                        <a:pt x="1916" y="1036"/>
                        <a:pt x="1916" y="1037"/>
                      </a:cubicBezTo>
                      <a:cubicBezTo>
                        <a:pt x="1917" y="1038"/>
                        <a:pt x="1917" y="1040"/>
                        <a:pt x="1918" y="1041"/>
                      </a:cubicBezTo>
                      <a:cubicBezTo>
                        <a:pt x="1921" y="1046"/>
                        <a:pt x="1924" y="1051"/>
                        <a:pt x="1927" y="1056"/>
                      </a:cubicBezTo>
                      <a:cubicBezTo>
                        <a:pt x="1927" y="1057"/>
                        <a:pt x="1928" y="1058"/>
                        <a:pt x="1928" y="1059"/>
                      </a:cubicBezTo>
                      <a:cubicBezTo>
                        <a:pt x="1930" y="1062"/>
                        <a:pt x="1932" y="1065"/>
                        <a:pt x="1934" y="1069"/>
                      </a:cubicBezTo>
                      <a:cubicBezTo>
                        <a:pt x="1936" y="1071"/>
                        <a:pt x="1937" y="1073"/>
                        <a:pt x="1938" y="1075"/>
                      </a:cubicBezTo>
                      <a:cubicBezTo>
                        <a:pt x="1940" y="1078"/>
                        <a:pt x="1942" y="1081"/>
                        <a:pt x="1943" y="1084"/>
                      </a:cubicBezTo>
                      <a:cubicBezTo>
                        <a:pt x="1944" y="1085"/>
                        <a:pt x="1944" y="1086"/>
                        <a:pt x="1944" y="1087"/>
                      </a:cubicBezTo>
                      <a:cubicBezTo>
                        <a:pt x="1946" y="1090"/>
                        <a:pt x="1947" y="1092"/>
                        <a:pt x="1949" y="1094"/>
                      </a:cubicBezTo>
                      <a:cubicBezTo>
                        <a:pt x="1950" y="1096"/>
                        <a:pt x="1952" y="1098"/>
                        <a:pt x="1953" y="1100"/>
                      </a:cubicBezTo>
                      <a:cubicBezTo>
                        <a:pt x="1956" y="1105"/>
                        <a:pt x="1960" y="1110"/>
                        <a:pt x="1961" y="1116"/>
                      </a:cubicBezTo>
                      <a:cubicBezTo>
                        <a:pt x="1962" y="1122"/>
                        <a:pt x="1967" y="1124"/>
                        <a:pt x="1969" y="1129"/>
                      </a:cubicBezTo>
                      <a:cubicBezTo>
                        <a:pt x="1970" y="1134"/>
                        <a:pt x="1975" y="1137"/>
                        <a:pt x="1978" y="1142"/>
                      </a:cubicBezTo>
                      <a:cubicBezTo>
                        <a:pt x="1979" y="1143"/>
                        <a:pt x="1979" y="1145"/>
                        <a:pt x="1980" y="1146"/>
                      </a:cubicBezTo>
                      <a:cubicBezTo>
                        <a:pt x="1983" y="1150"/>
                        <a:pt x="1985" y="1154"/>
                        <a:pt x="1988" y="1159"/>
                      </a:cubicBezTo>
                      <a:cubicBezTo>
                        <a:pt x="1989" y="1160"/>
                        <a:pt x="1990" y="1161"/>
                        <a:pt x="1991" y="1162"/>
                      </a:cubicBezTo>
                      <a:cubicBezTo>
                        <a:pt x="1993" y="1168"/>
                        <a:pt x="1997" y="1172"/>
                        <a:pt x="2001" y="1177"/>
                      </a:cubicBezTo>
                      <a:cubicBezTo>
                        <a:pt x="2006" y="1181"/>
                        <a:pt x="2010" y="1186"/>
                        <a:pt x="2014" y="1190"/>
                      </a:cubicBezTo>
                      <a:cubicBezTo>
                        <a:pt x="2024" y="1202"/>
                        <a:pt x="2036" y="1211"/>
                        <a:pt x="2050" y="1220"/>
                      </a:cubicBezTo>
                      <a:cubicBezTo>
                        <a:pt x="2056" y="1223"/>
                        <a:pt x="2063" y="1227"/>
                        <a:pt x="2069" y="1231"/>
                      </a:cubicBezTo>
                      <a:cubicBezTo>
                        <a:pt x="2071" y="1232"/>
                        <a:pt x="2073" y="1233"/>
                        <a:pt x="2074" y="1233"/>
                      </a:cubicBezTo>
                      <a:cubicBezTo>
                        <a:pt x="2088" y="1235"/>
                        <a:pt x="2102" y="1237"/>
                        <a:pt x="2116" y="1240"/>
                      </a:cubicBezTo>
                      <a:cubicBezTo>
                        <a:pt x="2125" y="1241"/>
                        <a:pt x="2133" y="1238"/>
                        <a:pt x="2142" y="1235"/>
                      </a:cubicBezTo>
                      <a:cubicBezTo>
                        <a:pt x="2144" y="1234"/>
                        <a:pt x="2145" y="1234"/>
                        <a:pt x="2147" y="1233"/>
                      </a:cubicBezTo>
                      <a:cubicBezTo>
                        <a:pt x="2148" y="1234"/>
                        <a:pt x="2149" y="1234"/>
                        <a:pt x="2149" y="1235"/>
                      </a:cubicBezTo>
                      <a:cubicBezTo>
                        <a:pt x="2150" y="1242"/>
                        <a:pt x="2151" y="1250"/>
                        <a:pt x="2152" y="1257"/>
                      </a:cubicBezTo>
                      <a:cubicBezTo>
                        <a:pt x="2152" y="1263"/>
                        <a:pt x="2153" y="1268"/>
                        <a:pt x="2154" y="1274"/>
                      </a:cubicBezTo>
                      <a:cubicBezTo>
                        <a:pt x="2154" y="1276"/>
                        <a:pt x="2154" y="1279"/>
                        <a:pt x="2154" y="1282"/>
                      </a:cubicBezTo>
                      <a:cubicBezTo>
                        <a:pt x="2159" y="1282"/>
                        <a:pt x="2164" y="1282"/>
                        <a:pt x="2169" y="1282"/>
                      </a:cubicBezTo>
                      <a:cubicBezTo>
                        <a:pt x="2173" y="1282"/>
                        <a:pt x="2178" y="1282"/>
                        <a:pt x="2182" y="1282"/>
                      </a:cubicBezTo>
                      <a:cubicBezTo>
                        <a:pt x="2201" y="1282"/>
                        <a:pt x="2220" y="1281"/>
                        <a:pt x="2239" y="1281"/>
                      </a:cubicBezTo>
                      <a:cubicBezTo>
                        <a:pt x="2250" y="1281"/>
                        <a:pt x="2261" y="1282"/>
                        <a:pt x="2272" y="1283"/>
                      </a:cubicBezTo>
                      <a:cubicBezTo>
                        <a:pt x="2287" y="1283"/>
                        <a:pt x="2301" y="1283"/>
                        <a:pt x="2315" y="1284"/>
                      </a:cubicBezTo>
                      <a:cubicBezTo>
                        <a:pt x="2330" y="1285"/>
                        <a:pt x="2344" y="1286"/>
                        <a:pt x="2358" y="1286"/>
                      </a:cubicBezTo>
                      <a:cubicBezTo>
                        <a:pt x="2369" y="1286"/>
                        <a:pt x="2379" y="1286"/>
                        <a:pt x="2390" y="1287"/>
                      </a:cubicBezTo>
                      <a:cubicBezTo>
                        <a:pt x="2401" y="1287"/>
                        <a:pt x="2413" y="1288"/>
                        <a:pt x="2424" y="1288"/>
                      </a:cubicBezTo>
                      <a:cubicBezTo>
                        <a:pt x="2435" y="1289"/>
                        <a:pt x="2445" y="1289"/>
                        <a:pt x="2455" y="1289"/>
                      </a:cubicBezTo>
                      <a:cubicBezTo>
                        <a:pt x="2475" y="1288"/>
                        <a:pt x="2495" y="1289"/>
                        <a:pt x="2515" y="1289"/>
                      </a:cubicBezTo>
                      <a:cubicBezTo>
                        <a:pt x="2532" y="1289"/>
                        <a:pt x="2548" y="1289"/>
                        <a:pt x="2565" y="1289"/>
                      </a:cubicBezTo>
                      <a:cubicBezTo>
                        <a:pt x="2566" y="1289"/>
                        <a:pt x="2567" y="1289"/>
                        <a:pt x="2568" y="1288"/>
                      </a:cubicBezTo>
                      <a:cubicBezTo>
                        <a:pt x="2568" y="1287"/>
                        <a:pt x="2569" y="1285"/>
                        <a:pt x="2568" y="1284"/>
                      </a:cubicBezTo>
                      <a:cubicBezTo>
                        <a:pt x="2567" y="1277"/>
                        <a:pt x="2568" y="1271"/>
                        <a:pt x="2569" y="1264"/>
                      </a:cubicBezTo>
                      <a:cubicBezTo>
                        <a:pt x="2571" y="1256"/>
                        <a:pt x="2570" y="1249"/>
                        <a:pt x="2569" y="1241"/>
                      </a:cubicBezTo>
                      <a:cubicBezTo>
                        <a:pt x="2569" y="1236"/>
                        <a:pt x="2568" y="1231"/>
                        <a:pt x="2569" y="1225"/>
                      </a:cubicBezTo>
                      <a:cubicBezTo>
                        <a:pt x="2569" y="1220"/>
                        <a:pt x="2570" y="1215"/>
                        <a:pt x="2571" y="1209"/>
                      </a:cubicBezTo>
                      <a:cubicBezTo>
                        <a:pt x="2572" y="1204"/>
                        <a:pt x="2573" y="1199"/>
                        <a:pt x="2574" y="1193"/>
                      </a:cubicBezTo>
                      <a:cubicBezTo>
                        <a:pt x="2570" y="1192"/>
                        <a:pt x="2566" y="1192"/>
                        <a:pt x="2563" y="1191"/>
                      </a:cubicBezTo>
                      <a:cubicBezTo>
                        <a:pt x="2556" y="1189"/>
                        <a:pt x="2550" y="1188"/>
                        <a:pt x="2544" y="1186"/>
                      </a:cubicBezTo>
                      <a:cubicBezTo>
                        <a:pt x="2533" y="1184"/>
                        <a:pt x="2523" y="1183"/>
                        <a:pt x="2513" y="1181"/>
                      </a:cubicBezTo>
                      <a:cubicBezTo>
                        <a:pt x="2504" y="1180"/>
                        <a:pt x="2495" y="1179"/>
                        <a:pt x="2487" y="1177"/>
                      </a:cubicBezTo>
                      <a:cubicBezTo>
                        <a:pt x="2476" y="1174"/>
                        <a:pt x="2465" y="1171"/>
                        <a:pt x="2454" y="1169"/>
                      </a:cubicBezTo>
                      <a:cubicBezTo>
                        <a:pt x="2435" y="1165"/>
                        <a:pt x="2416" y="1160"/>
                        <a:pt x="2397" y="1158"/>
                      </a:cubicBezTo>
                      <a:cubicBezTo>
                        <a:pt x="2394" y="1158"/>
                        <a:pt x="2390" y="1157"/>
                        <a:pt x="2386" y="1157"/>
                      </a:cubicBezTo>
                      <a:cubicBezTo>
                        <a:pt x="2385" y="1157"/>
                        <a:pt x="2384" y="1159"/>
                        <a:pt x="2383" y="1159"/>
                      </a:cubicBezTo>
                      <a:cubicBezTo>
                        <a:pt x="2381" y="1160"/>
                        <a:pt x="2378" y="1160"/>
                        <a:pt x="2377" y="1157"/>
                      </a:cubicBezTo>
                      <a:cubicBezTo>
                        <a:pt x="2377" y="1155"/>
                        <a:pt x="2375" y="1154"/>
                        <a:pt x="2373" y="1154"/>
                      </a:cubicBezTo>
                      <a:cubicBezTo>
                        <a:pt x="2359" y="1151"/>
                        <a:pt x="2345" y="1147"/>
                        <a:pt x="2332" y="1145"/>
                      </a:cubicBezTo>
                      <a:cubicBezTo>
                        <a:pt x="2320" y="1143"/>
                        <a:pt x="2309" y="1139"/>
                        <a:pt x="2298" y="1137"/>
                      </a:cubicBezTo>
                      <a:cubicBezTo>
                        <a:pt x="2292" y="1136"/>
                        <a:pt x="2286" y="1135"/>
                        <a:pt x="2280" y="1134"/>
                      </a:cubicBezTo>
                      <a:cubicBezTo>
                        <a:pt x="2276" y="1133"/>
                        <a:pt x="2275" y="1131"/>
                        <a:pt x="2275" y="1127"/>
                      </a:cubicBezTo>
                      <a:cubicBezTo>
                        <a:pt x="2278" y="1118"/>
                        <a:pt x="2280" y="1108"/>
                        <a:pt x="2283" y="1098"/>
                      </a:cubicBezTo>
                      <a:cubicBezTo>
                        <a:pt x="2283" y="1096"/>
                        <a:pt x="2284" y="1095"/>
                        <a:pt x="2285" y="1093"/>
                      </a:cubicBezTo>
                      <a:cubicBezTo>
                        <a:pt x="2286" y="1090"/>
                        <a:pt x="2289" y="1090"/>
                        <a:pt x="2292" y="1091"/>
                      </a:cubicBezTo>
                      <a:cubicBezTo>
                        <a:pt x="2294" y="1091"/>
                        <a:pt x="2296" y="1092"/>
                        <a:pt x="2298" y="1093"/>
                      </a:cubicBezTo>
                      <a:cubicBezTo>
                        <a:pt x="2308" y="1095"/>
                        <a:pt x="2319" y="1096"/>
                        <a:pt x="2329" y="1099"/>
                      </a:cubicBezTo>
                      <a:cubicBezTo>
                        <a:pt x="2335" y="1101"/>
                        <a:pt x="2341" y="1102"/>
                        <a:pt x="2347" y="1103"/>
                      </a:cubicBezTo>
                      <a:cubicBezTo>
                        <a:pt x="2355" y="1104"/>
                        <a:pt x="2363" y="1105"/>
                        <a:pt x="2371" y="1107"/>
                      </a:cubicBezTo>
                      <a:cubicBezTo>
                        <a:pt x="2374" y="1107"/>
                        <a:pt x="2378" y="1108"/>
                        <a:pt x="2382" y="1108"/>
                      </a:cubicBezTo>
                      <a:cubicBezTo>
                        <a:pt x="2384" y="1109"/>
                        <a:pt x="2387" y="1109"/>
                        <a:pt x="2389" y="1110"/>
                      </a:cubicBezTo>
                      <a:cubicBezTo>
                        <a:pt x="2390" y="1111"/>
                        <a:pt x="2392" y="1113"/>
                        <a:pt x="2392" y="1114"/>
                      </a:cubicBezTo>
                      <a:cubicBezTo>
                        <a:pt x="2393" y="1116"/>
                        <a:pt x="2392" y="1117"/>
                        <a:pt x="2394" y="1118"/>
                      </a:cubicBezTo>
                      <a:cubicBezTo>
                        <a:pt x="2395" y="1118"/>
                        <a:pt x="2395" y="1121"/>
                        <a:pt x="2394" y="1122"/>
                      </a:cubicBezTo>
                      <a:cubicBezTo>
                        <a:pt x="2392" y="1130"/>
                        <a:pt x="2390" y="1138"/>
                        <a:pt x="2387" y="1146"/>
                      </a:cubicBezTo>
                      <a:cubicBezTo>
                        <a:pt x="2387" y="1146"/>
                        <a:pt x="2387" y="1147"/>
                        <a:pt x="2386" y="1149"/>
                      </a:cubicBezTo>
                      <a:cubicBezTo>
                        <a:pt x="2390" y="1150"/>
                        <a:pt x="2394" y="1151"/>
                        <a:pt x="2398" y="1152"/>
                      </a:cubicBezTo>
                      <a:cubicBezTo>
                        <a:pt x="2412" y="1154"/>
                        <a:pt x="2427" y="1156"/>
                        <a:pt x="2441" y="1160"/>
                      </a:cubicBezTo>
                      <a:cubicBezTo>
                        <a:pt x="2446" y="1162"/>
                        <a:pt x="2452" y="1162"/>
                        <a:pt x="2457" y="1163"/>
                      </a:cubicBezTo>
                      <a:cubicBezTo>
                        <a:pt x="2462" y="1164"/>
                        <a:pt x="2467" y="1166"/>
                        <a:pt x="2472" y="1167"/>
                      </a:cubicBezTo>
                      <a:cubicBezTo>
                        <a:pt x="2479" y="1169"/>
                        <a:pt x="2487" y="1170"/>
                        <a:pt x="2494" y="1172"/>
                      </a:cubicBezTo>
                      <a:cubicBezTo>
                        <a:pt x="2508" y="1174"/>
                        <a:pt x="2521" y="1176"/>
                        <a:pt x="2535" y="1178"/>
                      </a:cubicBezTo>
                      <a:cubicBezTo>
                        <a:pt x="2545" y="1180"/>
                        <a:pt x="2555" y="1182"/>
                        <a:pt x="2565" y="1184"/>
                      </a:cubicBezTo>
                      <a:cubicBezTo>
                        <a:pt x="2570" y="1185"/>
                        <a:pt x="2574" y="1185"/>
                        <a:pt x="2579" y="1186"/>
                      </a:cubicBezTo>
                      <a:cubicBezTo>
                        <a:pt x="2586" y="1187"/>
                        <a:pt x="2592" y="1189"/>
                        <a:pt x="2599" y="1190"/>
                      </a:cubicBezTo>
                      <a:cubicBezTo>
                        <a:pt x="2612" y="1193"/>
                        <a:pt x="2625" y="1196"/>
                        <a:pt x="2638" y="1198"/>
                      </a:cubicBezTo>
                      <a:cubicBezTo>
                        <a:pt x="2650" y="1201"/>
                        <a:pt x="2661" y="1204"/>
                        <a:pt x="2673" y="1205"/>
                      </a:cubicBezTo>
                      <a:cubicBezTo>
                        <a:pt x="2691" y="1207"/>
                        <a:pt x="2707" y="1213"/>
                        <a:pt x="2725" y="1216"/>
                      </a:cubicBezTo>
                      <a:cubicBezTo>
                        <a:pt x="2731" y="1217"/>
                        <a:pt x="2738" y="1220"/>
                        <a:pt x="2744" y="1220"/>
                      </a:cubicBezTo>
                      <a:cubicBezTo>
                        <a:pt x="2756" y="1222"/>
                        <a:pt x="2766" y="1226"/>
                        <a:pt x="2777" y="1228"/>
                      </a:cubicBezTo>
                      <a:cubicBezTo>
                        <a:pt x="2789" y="1230"/>
                        <a:pt x="2801" y="1233"/>
                        <a:pt x="2812" y="1236"/>
                      </a:cubicBezTo>
                      <a:cubicBezTo>
                        <a:pt x="2814" y="1236"/>
                        <a:pt x="2816" y="1236"/>
                        <a:pt x="2818" y="1237"/>
                      </a:cubicBezTo>
                      <a:cubicBezTo>
                        <a:pt x="2822" y="1228"/>
                        <a:pt x="2825" y="1219"/>
                        <a:pt x="2827" y="1210"/>
                      </a:cubicBezTo>
                      <a:cubicBezTo>
                        <a:pt x="2828" y="1206"/>
                        <a:pt x="2832" y="1204"/>
                        <a:pt x="2836" y="1207"/>
                      </a:cubicBezTo>
                      <a:cubicBezTo>
                        <a:pt x="2843" y="1211"/>
                        <a:pt x="2851" y="1213"/>
                        <a:pt x="2859" y="1213"/>
                      </a:cubicBezTo>
                      <a:cubicBezTo>
                        <a:pt x="2877" y="1214"/>
                        <a:pt x="2894" y="1219"/>
                        <a:pt x="2910" y="1226"/>
                      </a:cubicBezTo>
                      <a:cubicBezTo>
                        <a:pt x="2914" y="1227"/>
                        <a:pt x="2918" y="1229"/>
                        <a:pt x="2922" y="1230"/>
                      </a:cubicBezTo>
                      <a:cubicBezTo>
                        <a:pt x="2926" y="1232"/>
                        <a:pt x="2927" y="1233"/>
                        <a:pt x="2926" y="1238"/>
                      </a:cubicBezTo>
                      <a:cubicBezTo>
                        <a:pt x="2924" y="1244"/>
                        <a:pt x="2922" y="1249"/>
                        <a:pt x="2920" y="1255"/>
                      </a:cubicBezTo>
                      <a:cubicBezTo>
                        <a:pt x="2918" y="1260"/>
                        <a:pt x="2916" y="1265"/>
                        <a:pt x="2913" y="1270"/>
                      </a:cubicBezTo>
                      <a:cubicBezTo>
                        <a:pt x="2912" y="1274"/>
                        <a:pt x="2909" y="1274"/>
                        <a:pt x="2906" y="1272"/>
                      </a:cubicBezTo>
                      <a:cubicBezTo>
                        <a:pt x="2901" y="1269"/>
                        <a:pt x="2897" y="1267"/>
                        <a:pt x="2893" y="1264"/>
                      </a:cubicBezTo>
                      <a:cubicBezTo>
                        <a:pt x="2887" y="1260"/>
                        <a:pt x="2881" y="1260"/>
                        <a:pt x="2874" y="1259"/>
                      </a:cubicBezTo>
                      <a:cubicBezTo>
                        <a:pt x="2869" y="1258"/>
                        <a:pt x="2865" y="1257"/>
                        <a:pt x="2860" y="1256"/>
                      </a:cubicBezTo>
                      <a:cubicBezTo>
                        <a:pt x="2849" y="1254"/>
                        <a:pt x="2839" y="1251"/>
                        <a:pt x="2829" y="1248"/>
                      </a:cubicBezTo>
                      <a:cubicBezTo>
                        <a:pt x="2817" y="1245"/>
                        <a:pt x="2805" y="1242"/>
                        <a:pt x="2793" y="1240"/>
                      </a:cubicBezTo>
                      <a:cubicBezTo>
                        <a:pt x="2783" y="1237"/>
                        <a:pt x="2773" y="1235"/>
                        <a:pt x="2763" y="1232"/>
                      </a:cubicBezTo>
                      <a:cubicBezTo>
                        <a:pt x="2754" y="1230"/>
                        <a:pt x="2746" y="1228"/>
                        <a:pt x="2737" y="1227"/>
                      </a:cubicBezTo>
                      <a:cubicBezTo>
                        <a:pt x="2734" y="1226"/>
                        <a:pt x="2730" y="1225"/>
                        <a:pt x="2727" y="1225"/>
                      </a:cubicBezTo>
                      <a:cubicBezTo>
                        <a:pt x="2710" y="1221"/>
                        <a:pt x="2692" y="1215"/>
                        <a:pt x="2675" y="1213"/>
                      </a:cubicBezTo>
                      <a:cubicBezTo>
                        <a:pt x="2658" y="1210"/>
                        <a:pt x="2642" y="1206"/>
                        <a:pt x="2626" y="1203"/>
                      </a:cubicBezTo>
                      <a:cubicBezTo>
                        <a:pt x="2621" y="1203"/>
                        <a:pt x="2617" y="1202"/>
                        <a:pt x="2613" y="1201"/>
                      </a:cubicBezTo>
                      <a:cubicBezTo>
                        <a:pt x="2609" y="1206"/>
                        <a:pt x="2609" y="1212"/>
                        <a:pt x="2608" y="1217"/>
                      </a:cubicBezTo>
                      <a:cubicBezTo>
                        <a:pt x="2607" y="1228"/>
                        <a:pt x="2605" y="1239"/>
                        <a:pt x="2604" y="1250"/>
                      </a:cubicBezTo>
                      <a:cubicBezTo>
                        <a:pt x="2603" y="1263"/>
                        <a:pt x="2600" y="1275"/>
                        <a:pt x="2602" y="1288"/>
                      </a:cubicBezTo>
                      <a:cubicBezTo>
                        <a:pt x="2606" y="1289"/>
                        <a:pt x="2610" y="1289"/>
                        <a:pt x="2615" y="1290"/>
                      </a:cubicBezTo>
                      <a:cubicBezTo>
                        <a:pt x="2629" y="1290"/>
                        <a:pt x="2643" y="1290"/>
                        <a:pt x="2657" y="1290"/>
                      </a:cubicBezTo>
                      <a:cubicBezTo>
                        <a:pt x="2666" y="1290"/>
                        <a:pt x="2675" y="1291"/>
                        <a:pt x="2684" y="1291"/>
                      </a:cubicBezTo>
                      <a:cubicBezTo>
                        <a:pt x="2697" y="1290"/>
                        <a:pt x="2710" y="1292"/>
                        <a:pt x="2723" y="1292"/>
                      </a:cubicBezTo>
                      <a:cubicBezTo>
                        <a:pt x="2739" y="1292"/>
                        <a:pt x="2755" y="1292"/>
                        <a:pt x="2771" y="1292"/>
                      </a:cubicBezTo>
                      <a:cubicBezTo>
                        <a:pt x="2777" y="1292"/>
                        <a:pt x="2783" y="1292"/>
                        <a:pt x="2790" y="1292"/>
                      </a:cubicBezTo>
                      <a:cubicBezTo>
                        <a:pt x="2809" y="1291"/>
                        <a:pt x="2827" y="1292"/>
                        <a:pt x="2846" y="1291"/>
                      </a:cubicBezTo>
                      <a:cubicBezTo>
                        <a:pt x="2857" y="1291"/>
                        <a:pt x="2869" y="1289"/>
                        <a:pt x="2880" y="1288"/>
                      </a:cubicBezTo>
                      <a:cubicBezTo>
                        <a:pt x="2887" y="1287"/>
                        <a:pt x="2893" y="1288"/>
                        <a:pt x="2900" y="1288"/>
                      </a:cubicBezTo>
                      <a:cubicBezTo>
                        <a:pt x="2906" y="1287"/>
                        <a:pt x="2913" y="1287"/>
                        <a:pt x="2919" y="1287"/>
                      </a:cubicBezTo>
                      <a:cubicBezTo>
                        <a:pt x="2923" y="1287"/>
                        <a:pt x="2926" y="1290"/>
                        <a:pt x="2925" y="1294"/>
                      </a:cubicBezTo>
                      <a:cubicBezTo>
                        <a:pt x="2925" y="1297"/>
                        <a:pt x="2924" y="1299"/>
                        <a:pt x="2920" y="1299"/>
                      </a:cubicBezTo>
                      <a:cubicBezTo>
                        <a:pt x="2912" y="1299"/>
                        <a:pt x="2903" y="1298"/>
                        <a:pt x="2895" y="1298"/>
                      </a:cubicBezTo>
                      <a:cubicBezTo>
                        <a:pt x="2892" y="1298"/>
                        <a:pt x="2889" y="1297"/>
                        <a:pt x="2886" y="1298"/>
                      </a:cubicBezTo>
                      <a:cubicBezTo>
                        <a:pt x="2878" y="1299"/>
                        <a:pt x="2870" y="1299"/>
                        <a:pt x="2862" y="1300"/>
                      </a:cubicBezTo>
                      <a:cubicBezTo>
                        <a:pt x="2855" y="1302"/>
                        <a:pt x="2847" y="1300"/>
                        <a:pt x="2840" y="1301"/>
                      </a:cubicBezTo>
                      <a:cubicBezTo>
                        <a:pt x="2834" y="1302"/>
                        <a:pt x="2827" y="1301"/>
                        <a:pt x="2820" y="1303"/>
                      </a:cubicBezTo>
                      <a:cubicBezTo>
                        <a:pt x="2819" y="1303"/>
                        <a:pt x="2818" y="1303"/>
                        <a:pt x="2817" y="1303"/>
                      </a:cubicBezTo>
                      <a:cubicBezTo>
                        <a:pt x="2812" y="1303"/>
                        <a:pt x="2806" y="1303"/>
                        <a:pt x="2801" y="1303"/>
                      </a:cubicBezTo>
                      <a:cubicBezTo>
                        <a:pt x="2798" y="1303"/>
                        <a:pt x="2795" y="1304"/>
                        <a:pt x="2792" y="1303"/>
                      </a:cubicBezTo>
                      <a:cubicBezTo>
                        <a:pt x="2783" y="1301"/>
                        <a:pt x="2773" y="1302"/>
                        <a:pt x="2764" y="1302"/>
                      </a:cubicBezTo>
                      <a:cubicBezTo>
                        <a:pt x="2753" y="1302"/>
                        <a:pt x="2743" y="1302"/>
                        <a:pt x="2732" y="1301"/>
                      </a:cubicBezTo>
                      <a:cubicBezTo>
                        <a:pt x="2721" y="1301"/>
                        <a:pt x="2710" y="1302"/>
                        <a:pt x="2699" y="1301"/>
                      </a:cubicBezTo>
                      <a:cubicBezTo>
                        <a:pt x="2693" y="1301"/>
                        <a:pt x="2688" y="1301"/>
                        <a:pt x="2682" y="1300"/>
                      </a:cubicBezTo>
                      <a:cubicBezTo>
                        <a:pt x="2680" y="1300"/>
                        <a:pt x="2677" y="1300"/>
                        <a:pt x="2675" y="1300"/>
                      </a:cubicBezTo>
                      <a:cubicBezTo>
                        <a:pt x="2666" y="1301"/>
                        <a:pt x="2657" y="1300"/>
                        <a:pt x="2649" y="1299"/>
                      </a:cubicBezTo>
                      <a:cubicBezTo>
                        <a:pt x="2647" y="1299"/>
                        <a:pt x="2645" y="1299"/>
                        <a:pt x="2643" y="1299"/>
                      </a:cubicBezTo>
                      <a:cubicBezTo>
                        <a:pt x="2632" y="1300"/>
                        <a:pt x="2622" y="1298"/>
                        <a:pt x="2611" y="1299"/>
                      </a:cubicBezTo>
                      <a:cubicBezTo>
                        <a:pt x="2608" y="1299"/>
                        <a:pt x="2606" y="1299"/>
                        <a:pt x="2603" y="1300"/>
                      </a:cubicBezTo>
                      <a:cubicBezTo>
                        <a:pt x="2599" y="1300"/>
                        <a:pt x="2595" y="1299"/>
                        <a:pt x="2591" y="1299"/>
                      </a:cubicBezTo>
                      <a:cubicBezTo>
                        <a:pt x="2580" y="1300"/>
                        <a:pt x="2569" y="1298"/>
                        <a:pt x="2558" y="1300"/>
                      </a:cubicBezTo>
                      <a:cubicBezTo>
                        <a:pt x="2556" y="1300"/>
                        <a:pt x="2553" y="1299"/>
                        <a:pt x="2550" y="1299"/>
                      </a:cubicBezTo>
                      <a:cubicBezTo>
                        <a:pt x="2546" y="1299"/>
                        <a:pt x="2542" y="1300"/>
                        <a:pt x="2537" y="1300"/>
                      </a:cubicBezTo>
                      <a:cubicBezTo>
                        <a:pt x="2531" y="1300"/>
                        <a:pt x="2524" y="1300"/>
                        <a:pt x="2517" y="1300"/>
                      </a:cubicBezTo>
                      <a:cubicBezTo>
                        <a:pt x="2510" y="1299"/>
                        <a:pt x="2502" y="1300"/>
                        <a:pt x="2495" y="1300"/>
                      </a:cubicBezTo>
                      <a:cubicBezTo>
                        <a:pt x="2489" y="1299"/>
                        <a:pt x="2483" y="1299"/>
                        <a:pt x="2477" y="1299"/>
                      </a:cubicBezTo>
                      <a:cubicBezTo>
                        <a:pt x="2468" y="1299"/>
                        <a:pt x="2458" y="1299"/>
                        <a:pt x="2449" y="1298"/>
                      </a:cubicBezTo>
                      <a:cubicBezTo>
                        <a:pt x="2444" y="1298"/>
                        <a:pt x="2440" y="1298"/>
                        <a:pt x="2435" y="1298"/>
                      </a:cubicBezTo>
                      <a:cubicBezTo>
                        <a:pt x="2428" y="1298"/>
                        <a:pt x="2421" y="1299"/>
                        <a:pt x="2414" y="1299"/>
                      </a:cubicBezTo>
                      <a:cubicBezTo>
                        <a:pt x="2411" y="1299"/>
                        <a:pt x="2408" y="1298"/>
                        <a:pt x="2406" y="1298"/>
                      </a:cubicBezTo>
                      <a:cubicBezTo>
                        <a:pt x="2396" y="1298"/>
                        <a:pt x="2387" y="1298"/>
                        <a:pt x="2377" y="1297"/>
                      </a:cubicBezTo>
                      <a:cubicBezTo>
                        <a:pt x="2374" y="1297"/>
                        <a:pt x="2370" y="1297"/>
                        <a:pt x="2367" y="1297"/>
                      </a:cubicBezTo>
                      <a:cubicBezTo>
                        <a:pt x="2363" y="1297"/>
                        <a:pt x="2358" y="1296"/>
                        <a:pt x="2354" y="1296"/>
                      </a:cubicBezTo>
                      <a:cubicBezTo>
                        <a:pt x="2345" y="1297"/>
                        <a:pt x="2337" y="1296"/>
                        <a:pt x="2328" y="1295"/>
                      </a:cubicBezTo>
                      <a:cubicBezTo>
                        <a:pt x="2324" y="1294"/>
                        <a:pt x="2319" y="1294"/>
                        <a:pt x="2314" y="1294"/>
                      </a:cubicBezTo>
                      <a:cubicBezTo>
                        <a:pt x="2307" y="1296"/>
                        <a:pt x="2301" y="1295"/>
                        <a:pt x="2294" y="1294"/>
                      </a:cubicBezTo>
                      <a:cubicBezTo>
                        <a:pt x="2286" y="1294"/>
                        <a:pt x="2278" y="1293"/>
                        <a:pt x="2270" y="1292"/>
                      </a:cubicBezTo>
                      <a:cubicBezTo>
                        <a:pt x="2261" y="1292"/>
                        <a:pt x="2253" y="1291"/>
                        <a:pt x="2244" y="1291"/>
                      </a:cubicBezTo>
                      <a:cubicBezTo>
                        <a:pt x="2240" y="1291"/>
                        <a:pt x="2236" y="1291"/>
                        <a:pt x="2232" y="1293"/>
                      </a:cubicBezTo>
                      <a:cubicBezTo>
                        <a:pt x="2230" y="1293"/>
                        <a:pt x="2230" y="1291"/>
                        <a:pt x="2228" y="1291"/>
                      </a:cubicBezTo>
                      <a:cubicBezTo>
                        <a:pt x="2223" y="1291"/>
                        <a:pt x="2217" y="1290"/>
                        <a:pt x="2212" y="1291"/>
                      </a:cubicBezTo>
                      <a:cubicBezTo>
                        <a:pt x="2206" y="1292"/>
                        <a:pt x="2199" y="1292"/>
                        <a:pt x="2193" y="1292"/>
                      </a:cubicBezTo>
                      <a:cubicBezTo>
                        <a:pt x="2185" y="1292"/>
                        <a:pt x="2177" y="1291"/>
                        <a:pt x="2168" y="1293"/>
                      </a:cubicBezTo>
                      <a:cubicBezTo>
                        <a:pt x="2157" y="1295"/>
                        <a:pt x="2145" y="1292"/>
                        <a:pt x="2133" y="1292"/>
                      </a:cubicBezTo>
                      <a:cubicBezTo>
                        <a:pt x="2123" y="1293"/>
                        <a:pt x="2113" y="1293"/>
                        <a:pt x="2103" y="1294"/>
                      </a:cubicBezTo>
                      <a:cubicBezTo>
                        <a:pt x="2100" y="1294"/>
                        <a:pt x="2096" y="1293"/>
                        <a:pt x="2092" y="1293"/>
                      </a:cubicBezTo>
                      <a:cubicBezTo>
                        <a:pt x="2081" y="1293"/>
                        <a:pt x="2071" y="1293"/>
                        <a:pt x="2060" y="1294"/>
                      </a:cubicBezTo>
                      <a:cubicBezTo>
                        <a:pt x="2053" y="1295"/>
                        <a:pt x="2046" y="1294"/>
                        <a:pt x="2038" y="1294"/>
                      </a:cubicBezTo>
                      <a:cubicBezTo>
                        <a:pt x="2033" y="1295"/>
                        <a:pt x="2027" y="1294"/>
                        <a:pt x="2021" y="1294"/>
                      </a:cubicBezTo>
                      <a:cubicBezTo>
                        <a:pt x="2004" y="1294"/>
                        <a:pt x="1988" y="1293"/>
                        <a:pt x="1971" y="1295"/>
                      </a:cubicBezTo>
                      <a:cubicBezTo>
                        <a:pt x="1965" y="1296"/>
                        <a:pt x="1959" y="1295"/>
                        <a:pt x="1952" y="1295"/>
                      </a:cubicBezTo>
                      <a:cubicBezTo>
                        <a:pt x="1943" y="1293"/>
                        <a:pt x="1933" y="1294"/>
                        <a:pt x="1923" y="1294"/>
                      </a:cubicBezTo>
                      <a:cubicBezTo>
                        <a:pt x="1919" y="1294"/>
                        <a:pt x="1914" y="1295"/>
                        <a:pt x="1910" y="1295"/>
                      </a:cubicBezTo>
                      <a:cubicBezTo>
                        <a:pt x="1902" y="1295"/>
                        <a:pt x="1893" y="1295"/>
                        <a:pt x="1885" y="1295"/>
                      </a:cubicBezTo>
                      <a:cubicBezTo>
                        <a:pt x="1874" y="1295"/>
                        <a:pt x="1862" y="1296"/>
                        <a:pt x="1851" y="1296"/>
                      </a:cubicBezTo>
                      <a:cubicBezTo>
                        <a:pt x="1847" y="1296"/>
                        <a:pt x="1843" y="1295"/>
                        <a:pt x="1839" y="1295"/>
                      </a:cubicBezTo>
                      <a:cubicBezTo>
                        <a:pt x="1826" y="1296"/>
                        <a:pt x="1813" y="1295"/>
                        <a:pt x="1799" y="1295"/>
                      </a:cubicBezTo>
                      <a:cubicBezTo>
                        <a:pt x="1789" y="1295"/>
                        <a:pt x="1778" y="1294"/>
                        <a:pt x="1767" y="1294"/>
                      </a:cubicBezTo>
                      <a:cubicBezTo>
                        <a:pt x="1758" y="1293"/>
                        <a:pt x="1749" y="1293"/>
                        <a:pt x="1740" y="1293"/>
                      </a:cubicBezTo>
                      <a:cubicBezTo>
                        <a:pt x="1732" y="1292"/>
                        <a:pt x="1724" y="1292"/>
                        <a:pt x="1716" y="1291"/>
                      </a:cubicBezTo>
                      <a:cubicBezTo>
                        <a:pt x="1713" y="1291"/>
                        <a:pt x="1711" y="1294"/>
                        <a:pt x="1708" y="1293"/>
                      </a:cubicBezTo>
                      <a:cubicBezTo>
                        <a:pt x="1701" y="1292"/>
                        <a:pt x="1694" y="1291"/>
                        <a:pt x="1686" y="1290"/>
                      </a:cubicBezTo>
                      <a:cubicBezTo>
                        <a:pt x="1680" y="1290"/>
                        <a:pt x="1675" y="1289"/>
                        <a:pt x="1669" y="1289"/>
                      </a:cubicBezTo>
                      <a:cubicBezTo>
                        <a:pt x="1659" y="1289"/>
                        <a:pt x="1649" y="1289"/>
                        <a:pt x="1639" y="1288"/>
                      </a:cubicBezTo>
                      <a:cubicBezTo>
                        <a:pt x="1627" y="1288"/>
                        <a:pt x="1615" y="1288"/>
                        <a:pt x="1603" y="1288"/>
                      </a:cubicBezTo>
                      <a:cubicBezTo>
                        <a:pt x="1601" y="1288"/>
                        <a:pt x="1600" y="1288"/>
                        <a:pt x="1599" y="1288"/>
                      </a:cubicBezTo>
                      <a:cubicBezTo>
                        <a:pt x="1597" y="1288"/>
                        <a:pt x="1594" y="1288"/>
                        <a:pt x="1592" y="1288"/>
                      </a:cubicBezTo>
                      <a:cubicBezTo>
                        <a:pt x="1588" y="1288"/>
                        <a:pt x="1584" y="1288"/>
                        <a:pt x="1580" y="1288"/>
                      </a:cubicBezTo>
                      <a:cubicBezTo>
                        <a:pt x="1567" y="1287"/>
                        <a:pt x="1555" y="1286"/>
                        <a:pt x="1542" y="1286"/>
                      </a:cubicBezTo>
                      <a:cubicBezTo>
                        <a:pt x="1530" y="1286"/>
                        <a:pt x="1518" y="1286"/>
                        <a:pt x="1506" y="1286"/>
                      </a:cubicBezTo>
                      <a:cubicBezTo>
                        <a:pt x="1497" y="1285"/>
                        <a:pt x="1489" y="1286"/>
                        <a:pt x="1481" y="1287"/>
                      </a:cubicBezTo>
                      <a:cubicBezTo>
                        <a:pt x="1476" y="1287"/>
                        <a:pt x="1471" y="1287"/>
                        <a:pt x="1465" y="1287"/>
                      </a:cubicBezTo>
                      <a:cubicBezTo>
                        <a:pt x="1453" y="1287"/>
                        <a:pt x="1440" y="1286"/>
                        <a:pt x="1427" y="1286"/>
                      </a:cubicBezTo>
                      <a:cubicBezTo>
                        <a:pt x="1423" y="1286"/>
                        <a:pt x="1418" y="1287"/>
                        <a:pt x="1414" y="1287"/>
                      </a:cubicBezTo>
                      <a:cubicBezTo>
                        <a:pt x="1412" y="1287"/>
                        <a:pt x="1411" y="1288"/>
                        <a:pt x="1410" y="1287"/>
                      </a:cubicBezTo>
                      <a:cubicBezTo>
                        <a:pt x="1401" y="1284"/>
                        <a:pt x="1392" y="1287"/>
                        <a:pt x="1384" y="1286"/>
                      </a:cubicBezTo>
                      <a:cubicBezTo>
                        <a:pt x="1378" y="1285"/>
                        <a:pt x="1373" y="1285"/>
                        <a:pt x="1368" y="1285"/>
                      </a:cubicBezTo>
                      <a:cubicBezTo>
                        <a:pt x="1359" y="1285"/>
                        <a:pt x="1350" y="1286"/>
                        <a:pt x="1340" y="1285"/>
                      </a:cubicBezTo>
                      <a:cubicBezTo>
                        <a:pt x="1327" y="1284"/>
                        <a:pt x="1314" y="1286"/>
                        <a:pt x="1301" y="1285"/>
                      </a:cubicBezTo>
                      <a:cubicBezTo>
                        <a:pt x="1296" y="1285"/>
                        <a:pt x="1292" y="1285"/>
                        <a:pt x="1287" y="1285"/>
                      </a:cubicBezTo>
                      <a:cubicBezTo>
                        <a:pt x="1287" y="1285"/>
                        <a:pt x="1287" y="1285"/>
                        <a:pt x="1287" y="1285"/>
                      </a:cubicBezTo>
                      <a:cubicBezTo>
                        <a:pt x="1275" y="1287"/>
                        <a:pt x="1263" y="1284"/>
                        <a:pt x="1251" y="1285"/>
                      </a:cubicBezTo>
                      <a:cubicBezTo>
                        <a:pt x="1243" y="1285"/>
                        <a:pt x="1235" y="1286"/>
                        <a:pt x="1227" y="1286"/>
                      </a:cubicBezTo>
                      <a:cubicBezTo>
                        <a:pt x="1221" y="1286"/>
                        <a:pt x="1214" y="1286"/>
                        <a:pt x="1207" y="1285"/>
                      </a:cubicBezTo>
                      <a:cubicBezTo>
                        <a:pt x="1203" y="1285"/>
                        <a:pt x="1199" y="1286"/>
                        <a:pt x="1195" y="1286"/>
                      </a:cubicBezTo>
                      <a:cubicBezTo>
                        <a:pt x="1185" y="1286"/>
                        <a:pt x="1176" y="1286"/>
                        <a:pt x="1166" y="1285"/>
                      </a:cubicBezTo>
                      <a:cubicBezTo>
                        <a:pt x="1164" y="1285"/>
                        <a:pt x="1162" y="1286"/>
                        <a:pt x="1159" y="1286"/>
                      </a:cubicBezTo>
                      <a:cubicBezTo>
                        <a:pt x="1155" y="1286"/>
                        <a:pt x="1151" y="1286"/>
                        <a:pt x="1148" y="1286"/>
                      </a:cubicBezTo>
                      <a:cubicBezTo>
                        <a:pt x="1141" y="1286"/>
                        <a:pt x="1134" y="1286"/>
                        <a:pt x="1127" y="1286"/>
                      </a:cubicBezTo>
                      <a:cubicBezTo>
                        <a:pt x="1121" y="1286"/>
                        <a:pt x="1116" y="1286"/>
                        <a:pt x="1110" y="1286"/>
                      </a:cubicBezTo>
                      <a:cubicBezTo>
                        <a:pt x="1101" y="1286"/>
                        <a:pt x="1092" y="1287"/>
                        <a:pt x="1083" y="1287"/>
                      </a:cubicBezTo>
                      <a:cubicBezTo>
                        <a:pt x="1077" y="1287"/>
                        <a:pt x="1072" y="1287"/>
                        <a:pt x="1066" y="1287"/>
                      </a:cubicBezTo>
                      <a:cubicBezTo>
                        <a:pt x="1064" y="1287"/>
                        <a:pt x="1062" y="1287"/>
                        <a:pt x="1060" y="1287"/>
                      </a:cubicBezTo>
                      <a:cubicBezTo>
                        <a:pt x="1058" y="1287"/>
                        <a:pt x="1056" y="1288"/>
                        <a:pt x="1054" y="1288"/>
                      </a:cubicBezTo>
                      <a:cubicBezTo>
                        <a:pt x="1048" y="1288"/>
                        <a:pt x="1041" y="1288"/>
                        <a:pt x="1035" y="1288"/>
                      </a:cubicBezTo>
                      <a:cubicBezTo>
                        <a:pt x="1029" y="1287"/>
                        <a:pt x="1024" y="1287"/>
                        <a:pt x="1018" y="1287"/>
                      </a:cubicBezTo>
                      <a:cubicBezTo>
                        <a:pt x="1008" y="1288"/>
                        <a:pt x="999" y="1287"/>
                        <a:pt x="989" y="1289"/>
                      </a:cubicBezTo>
                      <a:cubicBezTo>
                        <a:pt x="987" y="1290"/>
                        <a:pt x="983" y="1288"/>
                        <a:pt x="981" y="1288"/>
                      </a:cubicBezTo>
                      <a:cubicBezTo>
                        <a:pt x="971" y="1289"/>
                        <a:pt x="962" y="1289"/>
                        <a:pt x="953" y="1289"/>
                      </a:cubicBezTo>
                      <a:cubicBezTo>
                        <a:pt x="943" y="1290"/>
                        <a:pt x="932" y="1290"/>
                        <a:pt x="921" y="1290"/>
                      </a:cubicBezTo>
                      <a:cubicBezTo>
                        <a:pt x="911" y="1291"/>
                        <a:pt x="900" y="1291"/>
                        <a:pt x="890" y="1292"/>
                      </a:cubicBezTo>
                      <a:cubicBezTo>
                        <a:pt x="885" y="1292"/>
                        <a:pt x="880" y="1292"/>
                        <a:pt x="875" y="1293"/>
                      </a:cubicBezTo>
                      <a:cubicBezTo>
                        <a:pt x="869" y="1293"/>
                        <a:pt x="863" y="1294"/>
                        <a:pt x="857" y="1294"/>
                      </a:cubicBezTo>
                      <a:cubicBezTo>
                        <a:pt x="845" y="1294"/>
                        <a:pt x="833" y="1295"/>
                        <a:pt x="821" y="1295"/>
                      </a:cubicBezTo>
                      <a:cubicBezTo>
                        <a:pt x="805" y="1296"/>
                        <a:pt x="788" y="1297"/>
                        <a:pt x="772" y="1298"/>
                      </a:cubicBezTo>
                      <a:cubicBezTo>
                        <a:pt x="764" y="1298"/>
                        <a:pt x="757" y="1297"/>
                        <a:pt x="749" y="1297"/>
                      </a:cubicBezTo>
                      <a:cubicBezTo>
                        <a:pt x="740" y="1298"/>
                        <a:pt x="730" y="1298"/>
                        <a:pt x="721" y="1298"/>
                      </a:cubicBezTo>
                      <a:cubicBezTo>
                        <a:pt x="708" y="1299"/>
                        <a:pt x="696" y="1299"/>
                        <a:pt x="683" y="1299"/>
                      </a:cubicBezTo>
                      <a:cubicBezTo>
                        <a:pt x="680" y="1299"/>
                        <a:pt x="676" y="1298"/>
                        <a:pt x="673" y="1298"/>
                      </a:cubicBezTo>
                      <a:cubicBezTo>
                        <a:pt x="667" y="1299"/>
                        <a:pt x="661" y="1299"/>
                        <a:pt x="655" y="1299"/>
                      </a:cubicBezTo>
                      <a:cubicBezTo>
                        <a:pt x="648" y="1299"/>
                        <a:pt x="642" y="1299"/>
                        <a:pt x="635" y="1298"/>
                      </a:cubicBezTo>
                      <a:cubicBezTo>
                        <a:pt x="623" y="1298"/>
                        <a:pt x="612" y="1297"/>
                        <a:pt x="601" y="1298"/>
                      </a:cubicBezTo>
                      <a:cubicBezTo>
                        <a:pt x="595" y="1299"/>
                        <a:pt x="589" y="1298"/>
                        <a:pt x="583" y="1298"/>
                      </a:cubicBezTo>
                      <a:cubicBezTo>
                        <a:pt x="576" y="1298"/>
                        <a:pt x="568" y="1298"/>
                        <a:pt x="561" y="1299"/>
                      </a:cubicBezTo>
                      <a:cubicBezTo>
                        <a:pt x="560" y="1299"/>
                        <a:pt x="559" y="1298"/>
                        <a:pt x="558" y="1298"/>
                      </a:cubicBezTo>
                      <a:cubicBezTo>
                        <a:pt x="546" y="1298"/>
                        <a:pt x="534" y="1298"/>
                        <a:pt x="523" y="1297"/>
                      </a:cubicBezTo>
                      <a:cubicBezTo>
                        <a:pt x="517" y="1297"/>
                        <a:pt x="512" y="1296"/>
                        <a:pt x="506" y="1296"/>
                      </a:cubicBezTo>
                      <a:cubicBezTo>
                        <a:pt x="501" y="1296"/>
                        <a:pt x="496" y="1296"/>
                        <a:pt x="491" y="1296"/>
                      </a:cubicBezTo>
                      <a:cubicBezTo>
                        <a:pt x="474" y="1296"/>
                        <a:pt x="456" y="1295"/>
                        <a:pt x="438" y="1295"/>
                      </a:cubicBezTo>
                      <a:cubicBezTo>
                        <a:pt x="424" y="1295"/>
                        <a:pt x="409" y="1296"/>
                        <a:pt x="394" y="1296"/>
                      </a:cubicBezTo>
                      <a:cubicBezTo>
                        <a:pt x="373" y="1297"/>
                        <a:pt x="352" y="1297"/>
                        <a:pt x="331" y="1297"/>
                      </a:cubicBezTo>
                      <a:cubicBezTo>
                        <a:pt x="319" y="1297"/>
                        <a:pt x="308" y="1299"/>
                        <a:pt x="296" y="1298"/>
                      </a:cubicBezTo>
                      <a:cubicBezTo>
                        <a:pt x="284" y="1298"/>
                        <a:pt x="273" y="1299"/>
                        <a:pt x="261" y="1299"/>
                      </a:cubicBezTo>
                      <a:cubicBezTo>
                        <a:pt x="257" y="1299"/>
                        <a:pt x="253" y="1300"/>
                        <a:pt x="249" y="1300"/>
                      </a:cubicBezTo>
                      <a:cubicBezTo>
                        <a:pt x="237" y="1301"/>
                        <a:pt x="225" y="1301"/>
                        <a:pt x="212" y="1301"/>
                      </a:cubicBezTo>
                      <a:cubicBezTo>
                        <a:pt x="206" y="1301"/>
                        <a:pt x="199" y="1302"/>
                        <a:pt x="192" y="1302"/>
                      </a:cubicBezTo>
                      <a:cubicBezTo>
                        <a:pt x="184" y="1303"/>
                        <a:pt x="176" y="1304"/>
                        <a:pt x="168" y="1304"/>
                      </a:cubicBezTo>
                      <a:cubicBezTo>
                        <a:pt x="162" y="1304"/>
                        <a:pt x="155" y="1304"/>
                        <a:pt x="149" y="1304"/>
                      </a:cubicBezTo>
                      <a:close/>
                      <a:moveTo>
                        <a:pt x="644" y="1288"/>
                      </a:moveTo>
                      <a:cubicBezTo>
                        <a:pt x="646" y="1281"/>
                        <a:pt x="645" y="1275"/>
                        <a:pt x="644" y="1268"/>
                      </a:cubicBezTo>
                      <a:cubicBezTo>
                        <a:pt x="644" y="1250"/>
                        <a:pt x="643" y="1231"/>
                        <a:pt x="643" y="1213"/>
                      </a:cubicBezTo>
                      <a:cubicBezTo>
                        <a:pt x="643" y="1198"/>
                        <a:pt x="643" y="1183"/>
                        <a:pt x="643" y="1168"/>
                      </a:cubicBezTo>
                      <a:cubicBezTo>
                        <a:pt x="643" y="1155"/>
                        <a:pt x="643" y="1142"/>
                        <a:pt x="643" y="1128"/>
                      </a:cubicBezTo>
                      <a:cubicBezTo>
                        <a:pt x="643" y="1122"/>
                        <a:pt x="643" y="1115"/>
                        <a:pt x="643" y="1109"/>
                      </a:cubicBezTo>
                      <a:cubicBezTo>
                        <a:pt x="642" y="1102"/>
                        <a:pt x="644" y="1096"/>
                        <a:pt x="640" y="1090"/>
                      </a:cubicBezTo>
                      <a:cubicBezTo>
                        <a:pt x="642" y="1085"/>
                        <a:pt x="639" y="1081"/>
                        <a:pt x="639" y="1077"/>
                      </a:cubicBezTo>
                      <a:cubicBezTo>
                        <a:pt x="639" y="1064"/>
                        <a:pt x="639" y="1052"/>
                        <a:pt x="639" y="1039"/>
                      </a:cubicBezTo>
                      <a:cubicBezTo>
                        <a:pt x="639" y="1037"/>
                        <a:pt x="638" y="1035"/>
                        <a:pt x="639" y="1032"/>
                      </a:cubicBezTo>
                      <a:cubicBezTo>
                        <a:pt x="640" y="1020"/>
                        <a:pt x="640" y="1007"/>
                        <a:pt x="641" y="994"/>
                      </a:cubicBezTo>
                      <a:cubicBezTo>
                        <a:pt x="643" y="981"/>
                        <a:pt x="642" y="968"/>
                        <a:pt x="643" y="954"/>
                      </a:cubicBezTo>
                      <a:cubicBezTo>
                        <a:pt x="643" y="949"/>
                        <a:pt x="641" y="943"/>
                        <a:pt x="641" y="937"/>
                      </a:cubicBezTo>
                      <a:cubicBezTo>
                        <a:pt x="642" y="919"/>
                        <a:pt x="642" y="901"/>
                        <a:pt x="643" y="883"/>
                      </a:cubicBezTo>
                      <a:cubicBezTo>
                        <a:pt x="643" y="866"/>
                        <a:pt x="644" y="849"/>
                        <a:pt x="644" y="832"/>
                      </a:cubicBezTo>
                      <a:cubicBezTo>
                        <a:pt x="645" y="828"/>
                        <a:pt x="645" y="827"/>
                        <a:pt x="649" y="827"/>
                      </a:cubicBezTo>
                      <a:cubicBezTo>
                        <a:pt x="655" y="826"/>
                        <a:pt x="661" y="826"/>
                        <a:pt x="666" y="826"/>
                      </a:cubicBezTo>
                      <a:cubicBezTo>
                        <a:pt x="672" y="826"/>
                        <a:pt x="679" y="826"/>
                        <a:pt x="685" y="826"/>
                      </a:cubicBezTo>
                      <a:cubicBezTo>
                        <a:pt x="693" y="825"/>
                        <a:pt x="702" y="825"/>
                        <a:pt x="711" y="825"/>
                      </a:cubicBezTo>
                      <a:cubicBezTo>
                        <a:pt x="717" y="825"/>
                        <a:pt x="723" y="825"/>
                        <a:pt x="729" y="825"/>
                      </a:cubicBezTo>
                      <a:cubicBezTo>
                        <a:pt x="738" y="825"/>
                        <a:pt x="748" y="825"/>
                        <a:pt x="758" y="825"/>
                      </a:cubicBezTo>
                      <a:cubicBezTo>
                        <a:pt x="774" y="825"/>
                        <a:pt x="789" y="825"/>
                        <a:pt x="805" y="825"/>
                      </a:cubicBezTo>
                      <a:cubicBezTo>
                        <a:pt x="812" y="825"/>
                        <a:pt x="820" y="823"/>
                        <a:pt x="828" y="825"/>
                      </a:cubicBezTo>
                      <a:cubicBezTo>
                        <a:pt x="829" y="825"/>
                        <a:pt x="829" y="825"/>
                        <a:pt x="830" y="825"/>
                      </a:cubicBezTo>
                      <a:cubicBezTo>
                        <a:pt x="836" y="825"/>
                        <a:pt x="842" y="825"/>
                        <a:pt x="848" y="825"/>
                      </a:cubicBezTo>
                      <a:cubicBezTo>
                        <a:pt x="857" y="825"/>
                        <a:pt x="866" y="825"/>
                        <a:pt x="875" y="825"/>
                      </a:cubicBezTo>
                      <a:cubicBezTo>
                        <a:pt x="880" y="825"/>
                        <a:pt x="884" y="825"/>
                        <a:pt x="889" y="825"/>
                      </a:cubicBezTo>
                      <a:cubicBezTo>
                        <a:pt x="895" y="826"/>
                        <a:pt x="901" y="826"/>
                        <a:pt x="907" y="826"/>
                      </a:cubicBezTo>
                      <a:cubicBezTo>
                        <a:pt x="916" y="826"/>
                        <a:pt x="925" y="825"/>
                        <a:pt x="933" y="825"/>
                      </a:cubicBezTo>
                      <a:cubicBezTo>
                        <a:pt x="941" y="825"/>
                        <a:pt x="950" y="824"/>
                        <a:pt x="958" y="824"/>
                      </a:cubicBezTo>
                      <a:cubicBezTo>
                        <a:pt x="964" y="824"/>
                        <a:pt x="971" y="822"/>
                        <a:pt x="976" y="826"/>
                      </a:cubicBezTo>
                      <a:cubicBezTo>
                        <a:pt x="979" y="825"/>
                        <a:pt x="981" y="824"/>
                        <a:pt x="983" y="824"/>
                      </a:cubicBezTo>
                      <a:cubicBezTo>
                        <a:pt x="986" y="825"/>
                        <a:pt x="989" y="827"/>
                        <a:pt x="992" y="828"/>
                      </a:cubicBezTo>
                      <a:cubicBezTo>
                        <a:pt x="991" y="829"/>
                        <a:pt x="991" y="830"/>
                        <a:pt x="990" y="830"/>
                      </a:cubicBezTo>
                      <a:cubicBezTo>
                        <a:pt x="987" y="832"/>
                        <a:pt x="987" y="836"/>
                        <a:pt x="987" y="839"/>
                      </a:cubicBezTo>
                      <a:cubicBezTo>
                        <a:pt x="988" y="849"/>
                        <a:pt x="988" y="858"/>
                        <a:pt x="989" y="868"/>
                      </a:cubicBezTo>
                      <a:cubicBezTo>
                        <a:pt x="989" y="876"/>
                        <a:pt x="990" y="885"/>
                        <a:pt x="990" y="893"/>
                      </a:cubicBezTo>
                      <a:cubicBezTo>
                        <a:pt x="990" y="896"/>
                        <a:pt x="991" y="899"/>
                        <a:pt x="991" y="902"/>
                      </a:cubicBezTo>
                      <a:cubicBezTo>
                        <a:pt x="991" y="906"/>
                        <a:pt x="991" y="910"/>
                        <a:pt x="991" y="914"/>
                      </a:cubicBezTo>
                      <a:cubicBezTo>
                        <a:pt x="991" y="918"/>
                        <a:pt x="991" y="922"/>
                        <a:pt x="991" y="927"/>
                      </a:cubicBezTo>
                      <a:cubicBezTo>
                        <a:pt x="991" y="934"/>
                        <a:pt x="990" y="941"/>
                        <a:pt x="990" y="948"/>
                      </a:cubicBezTo>
                      <a:cubicBezTo>
                        <a:pt x="990" y="962"/>
                        <a:pt x="988" y="976"/>
                        <a:pt x="989" y="990"/>
                      </a:cubicBezTo>
                      <a:cubicBezTo>
                        <a:pt x="990" y="1007"/>
                        <a:pt x="990" y="1025"/>
                        <a:pt x="990" y="1042"/>
                      </a:cubicBezTo>
                      <a:cubicBezTo>
                        <a:pt x="991" y="1058"/>
                        <a:pt x="991" y="1075"/>
                        <a:pt x="991" y="1091"/>
                      </a:cubicBezTo>
                      <a:cubicBezTo>
                        <a:pt x="991" y="1110"/>
                        <a:pt x="992" y="1128"/>
                        <a:pt x="992" y="1146"/>
                      </a:cubicBezTo>
                      <a:cubicBezTo>
                        <a:pt x="992" y="1148"/>
                        <a:pt x="992" y="1150"/>
                        <a:pt x="992" y="1151"/>
                      </a:cubicBezTo>
                      <a:cubicBezTo>
                        <a:pt x="993" y="1162"/>
                        <a:pt x="993" y="1173"/>
                        <a:pt x="993" y="1184"/>
                      </a:cubicBezTo>
                      <a:cubicBezTo>
                        <a:pt x="993" y="1192"/>
                        <a:pt x="992" y="1201"/>
                        <a:pt x="992" y="1209"/>
                      </a:cubicBezTo>
                      <a:cubicBezTo>
                        <a:pt x="992" y="1228"/>
                        <a:pt x="991" y="1247"/>
                        <a:pt x="991" y="1266"/>
                      </a:cubicBezTo>
                      <a:cubicBezTo>
                        <a:pt x="991" y="1269"/>
                        <a:pt x="991" y="1273"/>
                        <a:pt x="991" y="1277"/>
                      </a:cubicBezTo>
                      <a:cubicBezTo>
                        <a:pt x="993" y="1277"/>
                        <a:pt x="994" y="1278"/>
                        <a:pt x="996" y="1278"/>
                      </a:cubicBezTo>
                      <a:cubicBezTo>
                        <a:pt x="1011" y="1278"/>
                        <a:pt x="1026" y="1278"/>
                        <a:pt x="1041" y="1277"/>
                      </a:cubicBezTo>
                      <a:cubicBezTo>
                        <a:pt x="1068" y="1277"/>
                        <a:pt x="1095" y="1276"/>
                        <a:pt x="1122" y="1276"/>
                      </a:cubicBezTo>
                      <a:cubicBezTo>
                        <a:pt x="1133" y="1275"/>
                        <a:pt x="1143" y="1275"/>
                        <a:pt x="1154" y="1275"/>
                      </a:cubicBezTo>
                      <a:cubicBezTo>
                        <a:pt x="1168" y="1275"/>
                        <a:pt x="1183" y="1275"/>
                        <a:pt x="1197" y="1275"/>
                      </a:cubicBezTo>
                      <a:cubicBezTo>
                        <a:pt x="1206" y="1275"/>
                        <a:pt x="1215" y="1275"/>
                        <a:pt x="1224" y="1275"/>
                      </a:cubicBezTo>
                      <a:cubicBezTo>
                        <a:pt x="1234" y="1275"/>
                        <a:pt x="1244" y="1275"/>
                        <a:pt x="1254" y="1274"/>
                      </a:cubicBezTo>
                      <a:cubicBezTo>
                        <a:pt x="1263" y="1274"/>
                        <a:pt x="1271" y="1274"/>
                        <a:pt x="1280" y="1274"/>
                      </a:cubicBezTo>
                      <a:cubicBezTo>
                        <a:pt x="1294" y="1275"/>
                        <a:pt x="1308" y="1275"/>
                        <a:pt x="1322" y="1275"/>
                      </a:cubicBezTo>
                      <a:cubicBezTo>
                        <a:pt x="1329" y="1275"/>
                        <a:pt x="1336" y="1275"/>
                        <a:pt x="1342" y="1275"/>
                      </a:cubicBezTo>
                      <a:cubicBezTo>
                        <a:pt x="1352" y="1275"/>
                        <a:pt x="1361" y="1275"/>
                        <a:pt x="1370" y="1275"/>
                      </a:cubicBezTo>
                      <a:cubicBezTo>
                        <a:pt x="1376" y="1275"/>
                        <a:pt x="1382" y="1274"/>
                        <a:pt x="1388" y="1275"/>
                      </a:cubicBezTo>
                      <a:cubicBezTo>
                        <a:pt x="1395" y="1275"/>
                        <a:pt x="1402" y="1275"/>
                        <a:pt x="1408" y="1275"/>
                      </a:cubicBezTo>
                      <a:cubicBezTo>
                        <a:pt x="1410" y="1275"/>
                        <a:pt x="1411" y="1275"/>
                        <a:pt x="1412" y="1275"/>
                      </a:cubicBezTo>
                      <a:cubicBezTo>
                        <a:pt x="1413" y="1271"/>
                        <a:pt x="1414" y="1268"/>
                        <a:pt x="1414" y="1265"/>
                      </a:cubicBezTo>
                      <a:cubicBezTo>
                        <a:pt x="1415" y="1250"/>
                        <a:pt x="1415" y="1236"/>
                        <a:pt x="1416" y="1222"/>
                      </a:cubicBezTo>
                      <a:cubicBezTo>
                        <a:pt x="1416" y="1204"/>
                        <a:pt x="1417" y="1186"/>
                        <a:pt x="1417" y="1168"/>
                      </a:cubicBezTo>
                      <a:cubicBezTo>
                        <a:pt x="1417" y="1164"/>
                        <a:pt x="1417" y="1160"/>
                        <a:pt x="1417" y="1156"/>
                      </a:cubicBezTo>
                      <a:cubicBezTo>
                        <a:pt x="1418" y="1148"/>
                        <a:pt x="1418" y="1139"/>
                        <a:pt x="1418" y="1131"/>
                      </a:cubicBezTo>
                      <a:cubicBezTo>
                        <a:pt x="1418" y="1117"/>
                        <a:pt x="1418" y="1103"/>
                        <a:pt x="1418" y="1088"/>
                      </a:cubicBezTo>
                      <a:cubicBezTo>
                        <a:pt x="1418" y="1077"/>
                        <a:pt x="1418" y="1065"/>
                        <a:pt x="1418" y="1054"/>
                      </a:cubicBezTo>
                      <a:cubicBezTo>
                        <a:pt x="1418" y="1038"/>
                        <a:pt x="1417" y="1023"/>
                        <a:pt x="1417" y="1007"/>
                      </a:cubicBezTo>
                      <a:cubicBezTo>
                        <a:pt x="1417" y="987"/>
                        <a:pt x="1418" y="966"/>
                        <a:pt x="1419" y="945"/>
                      </a:cubicBezTo>
                      <a:cubicBezTo>
                        <a:pt x="1419" y="932"/>
                        <a:pt x="1419" y="920"/>
                        <a:pt x="1419" y="907"/>
                      </a:cubicBezTo>
                      <a:cubicBezTo>
                        <a:pt x="1419" y="893"/>
                        <a:pt x="1419" y="879"/>
                        <a:pt x="1419" y="866"/>
                      </a:cubicBezTo>
                      <a:cubicBezTo>
                        <a:pt x="1420" y="853"/>
                        <a:pt x="1420" y="841"/>
                        <a:pt x="1421" y="829"/>
                      </a:cubicBezTo>
                      <a:cubicBezTo>
                        <a:pt x="1421" y="821"/>
                        <a:pt x="1422" y="814"/>
                        <a:pt x="1422" y="807"/>
                      </a:cubicBezTo>
                      <a:cubicBezTo>
                        <a:pt x="1423" y="797"/>
                        <a:pt x="1423" y="787"/>
                        <a:pt x="1423" y="777"/>
                      </a:cubicBezTo>
                      <a:cubicBezTo>
                        <a:pt x="1424" y="771"/>
                        <a:pt x="1424" y="764"/>
                        <a:pt x="1424" y="758"/>
                      </a:cubicBezTo>
                      <a:cubicBezTo>
                        <a:pt x="1425" y="750"/>
                        <a:pt x="1425" y="742"/>
                        <a:pt x="1426" y="734"/>
                      </a:cubicBezTo>
                      <a:cubicBezTo>
                        <a:pt x="1427" y="724"/>
                        <a:pt x="1427" y="715"/>
                        <a:pt x="1428" y="706"/>
                      </a:cubicBezTo>
                      <a:cubicBezTo>
                        <a:pt x="1428" y="700"/>
                        <a:pt x="1428" y="694"/>
                        <a:pt x="1429" y="689"/>
                      </a:cubicBezTo>
                      <a:cubicBezTo>
                        <a:pt x="1430" y="680"/>
                        <a:pt x="1431" y="670"/>
                        <a:pt x="1432" y="661"/>
                      </a:cubicBezTo>
                      <a:cubicBezTo>
                        <a:pt x="1433" y="644"/>
                        <a:pt x="1434" y="627"/>
                        <a:pt x="1436" y="610"/>
                      </a:cubicBezTo>
                      <a:cubicBezTo>
                        <a:pt x="1437" y="602"/>
                        <a:pt x="1437" y="595"/>
                        <a:pt x="1438" y="588"/>
                      </a:cubicBezTo>
                      <a:cubicBezTo>
                        <a:pt x="1439" y="581"/>
                        <a:pt x="1438" y="574"/>
                        <a:pt x="1437" y="567"/>
                      </a:cubicBezTo>
                      <a:cubicBezTo>
                        <a:pt x="1437" y="554"/>
                        <a:pt x="1437" y="541"/>
                        <a:pt x="1437" y="529"/>
                      </a:cubicBezTo>
                      <a:cubicBezTo>
                        <a:pt x="1437" y="509"/>
                        <a:pt x="1437" y="488"/>
                        <a:pt x="1437" y="468"/>
                      </a:cubicBezTo>
                      <a:cubicBezTo>
                        <a:pt x="1437" y="465"/>
                        <a:pt x="1437" y="461"/>
                        <a:pt x="1437" y="457"/>
                      </a:cubicBezTo>
                      <a:cubicBezTo>
                        <a:pt x="1437" y="438"/>
                        <a:pt x="1438" y="420"/>
                        <a:pt x="1437" y="402"/>
                      </a:cubicBezTo>
                      <a:cubicBezTo>
                        <a:pt x="1437" y="390"/>
                        <a:pt x="1438" y="379"/>
                        <a:pt x="1436" y="368"/>
                      </a:cubicBezTo>
                      <a:cubicBezTo>
                        <a:pt x="1436" y="363"/>
                        <a:pt x="1437" y="358"/>
                        <a:pt x="1437" y="353"/>
                      </a:cubicBezTo>
                      <a:cubicBezTo>
                        <a:pt x="1437" y="347"/>
                        <a:pt x="1436" y="341"/>
                        <a:pt x="1436" y="335"/>
                      </a:cubicBezTo>
                      <a:cubicBezTo>
                        <a:pt x="1436" y="324"/>
                        <a:pt x="1436" y="313"/>
                        <a:pt x="1436" y="302"/>
                      </a:cubicBezTo>
                      <a:cubicBezTo>
                        <a:pt x="1436" y="293"/>
                        <a:pt x="1435" y="284"/>
                        <a:pt x="1435" y="274"/>
                      </a:cubicBezTo>
                      <a:cubicBezTo>
                        <a:pt x="1435" y="266"/>
                        <a:pt x="1434" y="259"/>
                        <a:pt x="1434" y="251"/>
                      </a:cubicBezTo>
                      <a:cubicBezTo>
                        <a:pt x="1434" y="246"/>
                        <a:pt x="1433" y="241"/>
                        <a:pt x="1434" y="236"/>
                      </a:cubicBezTo>
                      <a:cubicBezTo>
                        <a:pt x="1435" y="229"/>
                        <a:pt x="1435" y="223"/>
                        <a:pt x="1433" y="217"/>
                      </a:cubicBezTo>
                      <a:cubicBezTo>
                        <a:pt x="1432" y="212"/>
                        <a:pt x="1432" y="208"/>
                        <a:pt x="1431" y="204"/>
                      </a:cubicBezTo>
                      <a:cubicBezTo>
                        <a:pt x="1425" y="202"/>
                        <a:pt x="1419" y="199"/>
                        <a:pt x="1414" y="197"/>
                      </a:cubicBezTo>
                      <a:cubicBezTo>
                        <a:pt x="1413" y="197"/>
                        <a:pt x="1412" y="197"/>
                        <a:pt x="1411" y="197"/>
                      </a:cubicBezTo>
                      <a:cubicBezTo>
                        <a:pt x="1407" y="196"/>
                        <a:pt x="1403" y="196"/>
                        <a:pt x="1398" y="195"/>
                      </a:cubicBezTo>
                      <a:cubicBezTo>
                        <a:pt x="1388" y="193"/>
                        <a:pt x="1378" y="192"/>
                        <a:pt x="1369" y="187"/>
                      </a:cubicBezTo>
                      <a:cubicBezTo>
                        <a:pt x="1368" y="186"/>
                        <a:pt x="1367" y="186"/>
                        <a:pt x="1365" y="186"/>
                      </a:cubicBezTo>
                      <a:cubicBezTo>
                        <a:pt x="1356" y="184"/>
                        <a:pt x="1346" y="183"/>
                        <a:pt x="1337" y="181"/>
                      </a:cubicBezTo>
                      <a:cubicBezTo>
                        <a:pt x="1333" y="180"/>
                        <a:pt x="1329" y="177"/>
                        <a:pt x="1324" y="176"/>
                      </a:cubicBezTo>
                      <a:cubicBezTo>
                        <a:pt x="1317" y="174"/>
                        <a:pt x="1310" y="173"/>
                        <a:pt x="1303" y="171"/>
                      </a:cubicBezTo>
                      <a:cubicBezTo>
                        <a:pt x="1300" y="170"/>
                        <a:pt x="1296" y="169"/>
                        <a:pt x="1293" y="168"/>
                      </a:cubicBezTo>
                      <a:cubicBezTo>
                        <a:pt x="1290" y="167"/>
                        <a:pt x="1287" y="166"/>
                        <a:pt x="1284" y="165"/>
                      </a:cubicBezTo>
                      <a:cubicBezTo>
                        <a:pt x="1277" y="163"/>
                        <a:pt x="1269" y="162"/>
                        <a:pt x="1262" y="158"/>
                      </a:cubicBezTo>
                      <a:cubicBezTo>
                        <a:pt x="1260" y="157"/>
                        <a:pt x="1258" y="157"/>
                        <a:pt x="1256" y="157"/>
                      </a:cubicBezTo>
                      <a:cubicBezTo>
                        <a:pt x="1247" y="157"/>
                        <a:pt x="1239" y="154"/>
                        <a:pt x="1231" y="151"/>
                      </a:cubicBezTo>
                      <a:cubicBezTo>
                        <a:pt x="1225" y="148"/>
                        <a:pt x="1218" y="146"/>
                        <a:pt x="1211" y="144"/>
                      </a:cubicBezTo>
                      <a:cubicBezTo>
                        <a:pt x="1195" y="140"/>
                        <a:pt x="1180" y="135"/>
                        <a:pt x="1165" y="131"/>
                      </a:cubicBezTo>
                      <a:cubicBezTo>
                        <a:pt x="1160" y="130"/>
                        <a:pt x="1155" y="128"/>
                        <a:pt x="1150" y="127"/>
                      </a:cubicBezTo>
                      <a:cubicBezTo>
                        <a:pt x="1143" y="125"/>
                        <a:pt x="1136" y="124"/>
                        <a:pt x="1129" y="122"/>
                      </a:cubicBezTo>
                      <a:cubicBezTo>
                        <a:pt x="1125" y="121"/>
                        <a:pt x="1121" y="120"/>
                        <a:pt x="1117" y="119"/>
                      </a:cubicBezTo>
                      <a:cubicBezTo>
                        <a:pt x="1108" y="116"/>
                        <a:pt x="1098" y="114"/>
                        <a:pt x="1089" y="111"/>
                      </a:cubicBezTo>
                      <a:cubicBezTo>
                        <a:pt x="1083" y="109"/>
                        <a:pt x="1076" y="107"/>
                        <a:pt x="1070" y="105"/>
                      </a:cubicBezTo>
                      <a:cubicBezTo>
                        <a:pt x="1062" y="103"/>
                        <a:pt x="1054" y="102"/>
                        <a:pt x="1046" y="98"/>
                      </a:cubicBezTo>
                      <a:cubicBezTo>
                        <a:pt x="1035" y="94"/>
                        <a:pt x="1024" y="91"/>
                        <a:pt x="1012" y="88"/>
                      </a:cubicBezTo>
                      <a:cubicBezTo>
                        <a:pt x="1007" y="87"/>
                        <a:pt x="1003" y="86"/>
                        <a:pt x="998" y="85"/>
                      </a:cubicBezTo>
                      <a:cubicBezTo>
                        <a:pt x="996" y="84"/>
                        <a:pt x="994" y="82"/>
                        <a:pt x="991" y="81"/>
                      </a:cubicBezTo>
                      <a:cubicBezTo>
                        <a:pt x="988" y="81"/>
                        <a:pt x="984" y="81"/>
                        <a:pt x="980" y="80"/>
                      </a:cubicBezTo>
                      <a:cubicBezTo>
                        <a:pt x="970" y="76"/>
                        <a:pt x="959" y="74"/>
                        <a:pt x="949" y="69"/>
                      </a:cubicBezTo>
                      <a:cubicBezTo>
                        <a:pt x="944" y="67"/>
                        <a:pt x="939" y="66"/>
                        <a:pt x="934" y="65"/>
                      </a:cubicBezTo>
                      <a:cubicBezTo>
                        <a:pt x="928" y="63"/>
                        <a:pt x="922" y="64"/>
                        <a:pt x="917" y="60"/>
                      </a:cubicBezTo>
                      <a:cubicBezTo>
                        <a:pt x="913" y="57"/>
                        <a:pt x="908" y="56"/>
                        <a:pt x="904" y="54"/>
                      </a:cubicBezTo>
                      <a:cubicBezTo>
                        <a:pt x="901" y="53"/>
                        <a:pt x="898" y="52"/>
                        <a:pt x="895" y="51"/>
                      </a:cubicBezTo>
                      <a:cubicBezTo>
                        <a:pt x="888" y="49"/>
                        <a:pt x="882" y="47"/>
                        <a:pt x="875" y="45"/>
                      </a:cubicBezTo>
                      <a:cubicBezTo>
                        <a:pt x="871" y="43"/>
                        <a:pt x="866" y="42"/>
                        <a:pt x="861" y="41"/>
                      </a:cubicBezTo>
                      <a:cubicBezTo>
                        <a:pt x="856" y="40"/>
                        <a:pt x="850" y="39"/>
                        <a:pt x="845" y="38"/>
                      </a:cubicBezTo>
                      <a:cubicBezTo>
                        <a:pt x="841" y="38"/>
                        <a:pt x="836" y="38"/>
                        <a:pt x="832" y="36"/>
                      </a:cubicBezTo>
                      <a:cubicBezTo>
                        <a:pt x="827" y="33"/>
                        <a:pt x="821" y="34"/>
                        <a:pt x="815" y="34"/>
                      </a:cubicBezTo>
                      <a:cubicBezTo>
                        <a:pt x="809" y="33"/>
                        <a:pt x="804" y="33"/>
                        <a:pt x="798" y="31"/>
                      </a:cubicBezTo>
                      <a:cubicBezTo>
                        <a:pt x="795" y="30"/>
                        <a:pt x="791" y="28"/>
                        <a:pt x="788" y="29"/>
                      </a:cubicBezTo>
                      <a:cubicBezTo>
                        <a:pt x="785" y="30"/>
                        <a:pt x="782" y="29"/>
                        <a:pt x="781" y="28"/>
                      </a:cubicBezTo>
                      <a:cubicBezTo>
                        <a:pt x="775" y="23"/>
                        <a:pt x="769" y="22"/>
                        <a:pt x="762" y="21"/>
                      </a:cubicBezTo>
                      <a:cubicBezTo>
                        <a:pt x="759" y="20"/>
                        <a:pt x="756" y="19"/>
                        <a:pt x="756" y="14"/>
                      </a:cubicBezTo>
                      <a:cubicBezTo>
                        <a:pt x="751" y="16"/>
                        <a:pt x="746" y="18"/>
                        <a:pt x="741" y="20"/>
                      </a:cubicBezTo>
                      <a:cubicBezTo>
                        <a:pt x="735" y="22"/>
                        <a:pt x="728" y="21"/>
                        <a:pt x="722" y="25"/>
                      </a:cubicBezTo>
                      <a:cubicBezTo>
                        <a:pt x="718" y="28"/>
                        <a:pt x="712" y="29"/>
                        <a:pt x="706" y="31"/>
                      </a:cubicBezTo>
                      <a:cubicBezTo>
                        <a:pt x="701" y="32"/>
                        <a:pt x="696" y="34"/>
                        <a:pt x="692" y="37"/>
                      </a:cubicBezTo>
                      <a:cubicBezTo>
                        <a:pt x="691" y="39"/>
                        <a:pt x="688" y="39"/>
                        <a:pt x="686" y="39"/>
                      </a:cubicBezTo>
                      <a:cubicBezTo>
                        <a:pt x="684" y="40"/>
                        <a:pt x="681" y="40"/>
                        <a:pt x="679" y="41"/>
                      </a:cubicBezTo>
                      <a:cubicBezTo>
                        <a:pt x="677" y="41"/>
                        <a:pt x="674" y="42"/>
                        <a:pt x="672" y="43"/>
                      </a:cubicBezTo>
                      <a:cubicBezTo>
                        <a:pt x="670" y="43"/>
                        <a:pt x="669" y="43"/>
                        <a:pt x="668" y="44"/>
                      </a:cubicBezTo>
                      <a:cubicBezTo>
                        <a:pt x="665" y="45"/>
                        <a:pt x="662" y="45"/>
                        <a:pt x="660" y="47"/>
                      </a:cubicBezTo>
                      <a:cubicBezTo>
                        <a:pt x="657" y="50"/>
                        <a:pt x="653" y="48"/>
                        <a:pt x="650" y="50"/>
                      </a:cubicBezTo>
                      <a:cubicBezTo>
                        <a:pt x="644" y="53"/>
                        <a:pt x="637" y="54"/>
                        <a:pt x="630" y="55"/>
                      </a:cubicBezTo>
                      <a:cubicBezTo>
                        <a:pt x="627" y="55"/>
                        <a:pt x="625" y="57"/>
                        <a:pt x="622" y="57"/>
                      </a:cubicBezTo>
                      <a:cubicBezTo>
                        <a:pt x="622" y="58"/>
                        <a:pt x="621" y="59"/>
                        <a:pt x="620" y="59"/>
                      </a:cubicBezTo>
                      <a:cubicBezTo>
                        <a:pt x="614" y="58"/>
                        <a:pt x="608" y="61"/>
                        <a:pt x="602" y="64"/>
                      </a:cubicBezTo>
                      <a:cubicBezTo>
                        <a:pt x="600" y="65"/>
                        <a:pt x="599" y="65"/>
                        <a:pt x="598" y="65"/>
                      </a:cubicBezTo>
                      <a:cubicBezTo>
                        <a:pt x="592" y="65"/>
                        <a:pt x="587" y="67"/>
                        <a:pt x="582" y="70"/>
                      </a:cubicBezTo>
                      <a:cubicBezTo>
                        <a:pt x="578" y="72"/>
                        <a:pt x="573" y="74"/>
                        <a:pt x="569" y="76"/>
                      </a:cubicBezTo>
                      <a:cubicBezTo>
                        <a:pt x="560" y="78"/>
                        <a:pt x="552" y="80"/>
                        <a:pt x="543" y="82"/>
                      </a:cubicBezTo>
                      <a:cubicBezTo>
                        <a:pt x="540" y="83"/>
                        <a:pt x="536" y="85"/>
                        <a:pt x="533" y="86"/>
                      </a:cubicBezTo>
                      <a:cubicBezTo>
                        <a:pt x="527" y="88"/>
                        <a:pt x="520" y="88"/>
                        <a:pt x="514" y="92"/>
                      </a:cubicBezTo>
                      <a:cubicBezTo>
                        <a:pt x="514" y="93"/>
                        <a:pt x="512" y="93"/>
                        <a:pt x="511" y="93"/>
                      </a:cubicBezTo>
                      <a:cubicBezTo>
                        <a:pt x="502" y="95"/>
                        <a:pt x="494" y="98"/>
                        <a:pt x="485" y="100"/>
                      </a:cubicBezTo>
                      <a:cubicBezTo>
                        <a:pt x="480" y="102"/>
                        <a:pt x="475" y="104"/>
                        <a:pt x="469" y="105"/>
                      </a:cubicBezTo>
                      <a:cubicBezTo>
                        <a:pt x="460" y="106"/>
                        <a:pt x="451" y="109"/>
                        <a:pt x="442" y="112"/>
                      </a:cubicBezTo>
                      <a:cubicBezTo>
                        <a:pt x="433" y="115"/>
                        <a:pt x="423" y="116"/>
                        <a:pt x="414" y="121"/>
                      </a:cubicBezTo>
                      <a:cubicBezTo>
                        <a:pt x="412" y="122"/>
                        <a:pt x="409" y="123"/>
                        <a:pt x="406" y="124"/>
                      </a:cubicBezTo>
                      <a:cubicBezTo>
                        <a:pt x="399" y="125"/>
                        <a:pt x="392" y="126"/>
                        <a:pt x="386" y="129"/>
                      </a:cubicBezTo>
                      <a:cubicBezTo>
                        <a:pt x="379" y="132"/>
                        <a:pt x="372" y="134"/>
                        <a:pt x="365" y="136"/>
                      </a:cubicBezTo>
                      <a:cubicBezTo>
                        <a:pt x="354" y="140"/>
                        <a:pt x="344" y="143"/>
                        <a:pt x="334" y="147"/>
                      </a:cubicBezTo>
                      <a:cubicBezTo>
                        <a:pt x="325" y="150"/>
                        <a:pt x="317" y="152"/>
                        <a:pt x="309" y="155"/>
                      </a:cubicBezTo>
                      <a:cubicBezTo>
                        <a:pt x="303" y="157"/>
                        <a:pt x="297" y="159"/>
                        <a:pt x="291" y="161"/>
                      </a:cubicBezTo>
                      <a:cubicBezTo>
                        <a:pt x="283" y="164"/>
                        <a:pt x="275" y="167"/>
                        <a:pt x="266" y="171"/>
                      </a:cubicBezTo>
                      <a:cubicBezTo>
                        <a:pt x="259" y="174"/>
                        <a:pt x="252" y="178"/>
                        <a:pt x="244" y="181"/>
                      </a:cubicBezTo>
                      <a:cubicBezTo>
                        <a:pt x="235" y="184"/>
                        <a:pt x="226" y="187"/>
                        <a:pt x="218" y="190"/>
                      </a:cubicBezTo>
                      <a:cubicBezTo>
                        <a:pt x="205" y="195"/>
                        <a:pt x="193" y="198"/>
                        <a:pt x="180" y="202"/>
                      </a:cubicBezTo>
                      <a:cubicBezTo>
                        <a:pt x="176" y="203"/>
                        <a:pt x="172" y="204"/>
                        <a:pt x="168" y="206"/>
                      </a:cubicBezTo>
                      <a:cubicBezTo>
                        <a:pt x="162" y="208"/>
                        <a:pt x="155" y="210"/>
                        <a:pt x="149" y="212"/>
                      </a:cubicBezTo>
                      <a:cubicBezTo>
                        <a:pt x="144" y="213"/>
                        <a:pt x="143" y="215"/>
                        <a:pt x="142" y="219"/>
                      </a:cubicBezTo>
                      <a:cubicBezTo>
                        <a:pt x="142" y="228"/>
                        <a:pt x="142" y="237"/>
                        <a:pt x="141" y="246"/>
                      </a:cubicBezTo>
                      <a:cubicBezTo>
                        <a:pt x="141" y="260"/>
                        <a:pt x="141" y="273"/>
                        <a:pt x="141" y="287"/>
                      </a:cubicBezTo>
                      <a:cubicBezTo>
                        <a:pt x="141" y="299"/>
                        <a:pt x="140" y="311"/>
                        <a:pt x="140" y="322"/>
                      </a:cubicBezTo>
                      <a:cubicBezTo>
                        <a:pt x="140" y="350"/>
                        <a:pt x="139" y="377"/>
                        <a:pt x="139" y="404"/>
                      </a:cubicBezTo>
                      <a:cubicBezTo>
                        <a:pt x="139" y="417"/>
                        <a:pt x="140" y="429"/>
                        <a:pt x="140" y="441"/>
                      </a:cubicBezTo>
                      <a:cubicBezTo>
                        <a:pt x="140" y="462"/>
                        <a:pt x="140" y="482"/>
                        <a:pt x="140" y="502"/>
                      </a:cubicBezTo>
                      <a:cubicBezTo>
                        <a:pt x="140" y="514"/>
                        <a:pt x="139" y="526"/>
                        <a:pt x="139" y="538"/>
                      </a:cubicBezTo>
                      <a:cubicBezTo>
                        <a:pt x="139" y="546"/>
                        <a:pt x="140" y="554"/>
                        <a:pt x="140" y="561"/>
                      </a:cubicBezTo>
                      <a:cubicBezTo>
                        <a:pt x="140" y="577"/>
                        <a:pt x="141" y="593"/>
                        <a:pt x="141" y="609"/>
                      </a:cubicBezTo>
                      <a:cubicBezTo>
                        <a:pt x="141" y="623"/>
                        <a:pt x="141" y="637"/>
                        <a:pt x="142" y="651"/>
                      </a:cubicBezTo>
                      <a:cubicBezTo>
                        <a:pt x="142" y="654"/>
                        <a:pt x="142" y="657"/>
                        <a:pt x="142" y="660"/>
                      </a:cubicBezTo>
                      <a:cubicBezTo>
                        <a:pt x="142" y="679"/>
                        <a:pt x="142" y="698"/>
                        <a:pt x="142" y="717"/>
                      </a:cubicBezTo>
                      <a:cubicBezTo>
                        <a:pt x="142" y="720"/>
                        <a:pt x="143" y="724"/>
                        <a:pt x="143" y="728"/>
                      </a:cubicBezTo>
                      <a:cubicBezTo>
                        <a:pt x="143" y="738"/>
                        <a:pt x="143" y="749"/>
                        <a:pt x="143" y="760"/>
                      </a:cubicBezTo>
                      <a:cubicBezTo>
                        <a:pt x="143" y="773"/>
                        <a:pt x="144" y="786"/>
                        <a:pt x="145" y="799"/>
                      </a:cubicBezTo>
                      <a:cubicBezTo>
                        <a:pt x="146" y="808"/>
                        <a:pt x="146" y="818"/>
                        <a:pt x="146" y="827"/>
                      </a:cubicBezTo>
                      <a:cubicBezTo>
                        <a:pt x="146" y="836"/>
                        <a:pt x="146" y="845"/>
                        <a:pt x="146" y="854"/>
                      </a:cubicBezTo>
                      <a:cubicBezTo>
                        <a:pt x="146" y="869"/>
                        <a:pt x="147" y="884"/>
                        <a:pt x="147" y="899"/>
                      </a:cubicBezTo>
                      <a:cubicBezTo>
                        <a:pt x="147" y="908"/>
                        <a:pt x="148" y="917"/>
                        <a:pt x="148" y="926"/>
                      </a:cubicBezTo>
                      <a:cubicBezTo>
                        <a:pt x="148" y="934"/>
                        <a:pt x="148" y="941"/>
                        <a:pt x="148" y="948"/>
                      </a:cubicBezTo>
                      <a:cubicBezTo>
                        <a:pt x="149" y="961"/>
                        <a:pt x="148" y="975"/>
                        <a:pt x="149" y="988"/>
                      </a:cubicBezTo>
                      <a:cubicBezTo>
                        <a:pt x="149" y="1002"/>
                        <a:pt x="149" y="1016"/>
                        <a:pt x="149" y="1031"/>
                      </a:cubicBezTo>
                      <a:cubicBezTo>
                        <a:pt x="148" y="1044"/>
                        <a:pt x="148" y="1056"/>
                        <a:pt x="148" y="1069"/>
                      </a:cubicBezTo>
                      <a:cubicBezTo>
                        <a:pt x="148" y="1079"/>
                        <a:pt x="148" y="1088"/>
                        <a:pt x="148" y="1098"/>
                      </a:cubicBezTo>
                      <a:cubicBezTo>
                        <a:pt x="147" y="1112"/>
                        <a:pt x="147" y="1126"/>
                        <a:pt x="146" y="1140"/>
                      </a:cubicBezTo>
                      <a:cubicBezTo>
                        <a:pt x="146" y="1153"/>
                        <a:pt x="146" y="1166"/>
                        <a:pt x="146" y="1179"/>
                      </a:cubicBezTo>
                      <a:cubicBezTo>
                        <a:pt x="146" y="1187"/>
                        <a:pt x="146" y="1195"/>
                        <a:pt x="146" y="1203"/>
                      </a:cubicBezTo>
                      <a:cubicBezTo>
                        <a:pt x="146" y="1218"/>
                        <a:pt x="146" y="1234"/>
                        <a:pt x="146" y="1249"/>
                      </a:cubicBezTo>
                      <a:cubicBezTo>
                        <a:pt x="146" y="1261"/>
                        <a:pt x="147" y="1272"/>
                        <a:pt x="148" y="1283"/>
                      </a:cubicBezTo>
                      <a:cubicBezTo>
                        <a:pt x="148" y="1287"/>
                        <a:pt x="149" y="1290"/>
                        <a:pt x="149" y="1294"/>
                      </a:cubicBezTo>
                      <a:cubicBezTo>
                        <a:pt x="158" y="1294"/>
                        <a:pt x="166" y="1294"/>
                        <a:pt x="174" y="1294"/>
                      </a:cubicBezTo>
                      <a:cubicBezTo>
                        <a:pt x="188" y="1293"/>
                        <a:pt x="203" y="1292"/>
                        <a:pt x="218" y="1291"/>
                      </a:cubicBezTo>
                      <a:cubicBezTo>
                        <a:pt x="226" y="1291"/>
                        <a:pt x="234" y="1290"/>
                        <a:pt x="241" y="1290"/>
                      </a:cubicBezTo>
                      <a:cubicBezTo>
                        <a:pt x="249" y="1290"/>
                        <a:pt x="257" y="1290"/>
                        <a:pt x="265" y="1290"/>
                      </a:cubicBezTo>
                      <a:cubicBezTo>
                        <a:pt x="279" y="1289"/>
                        <a:pt x="292" y="1288"/>
                        <a:pt x="305" y="1288"/>
                      </a:cubicBezTo>
                      <a:cubicBezTo>
                        <a:pt x="315" y="1288"/>
                        <a:pt x="324" y="1288"/>
                        <a:pt x="333" y="1288"/>
                      </a:cubicBezTo>
                      <a:cubicBezTo>
                        <a:pt x="342" y="1287"/>
                        <a:pt x="350" y="1287"/>
                        <a:pt x="359" y="1287"/>
                      </a:cubicBezTo>
                      <a:cubicBezTo>
                        <a:pt x="372" y="1287"/>
                        <a:pt x="384" y="1286"/>
                        <a:pt x="397" y="1286"/>
                      </a:cubicBezTo>
                      <a:cubicBezTo>
                        <a:pt x="409" y="1286"/>
                        <a:pt x="422" y="1286"/>
                        <a:pt x="434" y="1287"/>
                      </a:cubicBezTo>
                      <a:cubicBezTo>
                        <a:pt x="447" y="1287"/>
                        <a:pt x="460" y="1286"/>
                        <a:pt x="473" y="1286"/>
                      </a:cubicBezTo>
                      <a:cubicBezTo>
                        <a:pt x="489" y="1287"/>
                        <a:pt x="504" y="1287"/>
                        <a:pt x="519" y="1287"/>
                      </a:cubicBezTo>
                      <a:cubicBezTo>
                        <a:pt x="536" y="1288"/>
                        <a:pt x="552" y="1288"/>
                        <a:pt x="568" y="1288"/>
                      </a:cubicBezTo>
                      <a:cubicBezTo>
                        <a:pt x="578" y="1288"/>
                        <a:pt x="587" y="1288"/>
                        <a:pt x="597" y="1288"/>
                      </a:cubicBezTo>
                      <a:cubicBezTo>
                        <a:pt x="608" y="1289"/>
                        <a:pt x="619" y="1289"/>
                        <a:pt x="631" y="1289"/>
                      </a:cubicBezTo>
                      <a:cubicBezTo>
                        <a:pt x="635" y="1289"/>
                        <a:pt x="640" y="1288"/>
                        <a:pt x="644" y="1288"/>
                      </a:cubicBezTo>
                      <a:close/>
                      <a:moveTo>
                        <a:pt x="830" y="1285"/>
                      </a:moveTo>
                      <a:cubicBezTo>
                        <a:pt x="831" y="1279"/>
                        <a:pt x="831" y="1273"/>
                        <a:pt x="832" y="1267"/>
                      </a:cubicBezTo>
                      <a:cubicBezTo>
                        <a:pt x="832" y="1264"/>
                        <a:pt x="831" y="1261"/>
                        <a:pt x="831" y="1258"/>
                      </a:cubicBezTo>
                      <a:cubicBezTo>
                        <a:pt x="831" y="1252"/>
                        <a:pt x="832" y="1247"/>
                        <a:pt x="832" y="1242"/>
                      </a:cubicBezTo>
                      <a:cubicBezTo>
                        <a:pt x="831" y="1231"/>
                        <a:pt x="831" y="1221"/>
                        <a:pt x="831" y="1211"/>
                      </a:cubicBezTo>
                      <a:cubicBezTo>
                        <a:pt x="830" y="1203"/>
                        <a:pt x="831" y="1194"/>
                        <a:pt x="831" y="1186"/>
                      </a:cubicBezTo>
                      <a:cubicBezTo>
                        <a:pt x="831" y="1178"/>
                        <a:pt x="828" y="1171"/>
                        <a:pt x="831" y="1164"/>
                      </a:cubicBezTo>
                      <a:cubicBezTo>
                        <a:pt x="831" y="1164"/>
                        <a:pt x="831" y="1163"/>
                        <a:pt x="831" y="1163"/>
                      </a:cubicBezTo>
                      <a:cubicBezTo>
                        <a:pt x="830" y="1153"/>
                        <a:pt x="831" y="1143"/>
                        <a:pt x="830" y="1133"/>
                      </a:cubicBezTo>
                      <a:cubicBezTo>
                        <a:pt x="828" y="1120"/>
                        <a:pt x="828" y="1106"/>
                        <a:pt x="827" y="1092"/>
                      </a:cubicBezTo>
                      <a:cubicBezTo>
                        <a:pt x="827" y="1081"/>
                        <a:pt x="826" y="1070"/>
                        <a:pt x="826" y="1059"/>
                      </a:cubicBezTo>
                      <a:cubicBezTo>
                        <a:pt x="825" y="1052"/>
                        <a:pt x="825" y="1045"/>
                        <a:pt x="825" y="1037"/>
                      </a:cubicBezTo>
                      <a:cubicBezTo>
                        <a:pt x="825" y="1034"/>
                        <a:pt x="822" y="1030"/>
                        <a:pt x="823" y="1027"/>
                      </a:cubicBezTo>
                      <a:cubicBezTo>
                        <a:pt x="825" y="1021"/>
                        <a:pt x="824" y="1015"/>
                        <a:pt x="825" y="1010"/>
                      </a:cubicBezTo>
                      <a:cubicBezTo>
                        <a:pt x="825" y="997"/>
                        <a:pt x="825" y="985"/>
                        <a:pt x="824" y="972"/>
                      </a:cubicBezTo>
                      <a:cubicBezTo>
                        <a:pt x="824" y="959"/>
                        <a:pt x="823" y="946"/>
                        <a:pt x="823" y="933"/>
                      </a:cubicBezTo>
                      <a:cubicBezTo>
                        <a:pt x="822" y="923"/>
                        <a:pt x="823" y="913"/>
                        <a:pt x="823" y="903"/>
                      </a:cubicBezTo>
                      <a:cubicBezTo>
                        <a:pt x="822" y="890"/>
                        <a:pt x="822" y="878"/>
                        <a:pt x="822" y="865"/>
                      </a:cubicBezTo>
                      <a:cubicBezTo>
                        <a:pt x="822" y="862"/>
                        <a:pt x="820" y="860"/>
                        <a:pt x="820" y="858"/>
                      </a:cubicBezTo>
                      <a:cubicBezTo>
                        <a:pt x="818" y="855"/>
                        <a:pt x="817" y="852"/>
                        <a:pt x="816" y="849"/>
                      </a:cubicBezTo>
                      <a:cubicBezTo>
                        <a:pt x="816" y="845"/>
                        <a:pt x="816" y="840"/>
                        <a:pt x="816" y="835"/>
                      </a:cubicBezTo>
                      <a:cubicBezTo>
                        <a:pt x="811" y="835"/>
                        <a:pt x="806" y="835"/>
                        <a:pt x="801" y="834"/>
                      </a:cubicBezTo>
                      <a:cubicBezTo>
                        <a:pt x="796" y="834"/>
                        <a:pt x="790" y="835"/>
                        <a:pt x="785" y="835"/>
                      </a:cubicBezTo>
                      <a:cubicBezTo>
                        <a:pt x="780" y="835"/>
                        <a:pt x="776" y="834"/>
                        <a:pt x="771" y="834"/>
                      </a:cubicBezTo>
                      <a:cubicBezTo>
                        <a:pt x="765" y="834"/>
                        <a:pt x="759" y="835"/>
                        <a:pt x="753" y="835"/>
                      </a:cubicBezTo>
                      <a:cubicBezTo>
                        <a:pt x="738" y="833"/>
                        <a:pt x="724" y="834"/>
                        <a:pt x="709" y="834"/>
                      </a:cubicBezTo>
                      <a:cubicBezTo>
                        <a:pt x="702" y="834"/>
                        <a:pt x="695" y="835"/>
                        <a:pt x="688" y="835"/>
                      </a:cubicBezTo>
                      <a:cubicBezTo>
                        <a:pt x="687" y="835"/>
                        <a:pt x="686" y="835"/>
                        <a:pt x="685" y="835"/>
                      </a:cubicBezTo>
                      <a:cubicBezTo>
                        <a:pt x="676" y="832"/>
                        <a:pt x="667" y="835"/>
                        <a:pt x="657" y="836"/>
                      </a:cubicBezTo>
                      <a:cubicBezTo>
                        <a:pt x="657" y="840"/>
                        <a:pt x="656" y="843"/>
                        <a:pt x="656" y="847"/>
                      </a:cubicBezTo>
                      <a:cubicBezTo>
                        <a:pt x="656" y="848"/>
                        <a:pt x="656" y="850"/>
                        <a:pt x="656" y="852"/>
                      </a:cubicBezTo>
                      <a:cubicBezTo>
                        <a:pt x="656" y="862"/>
                        <a:pt x="655" y="872"/>
                        <a:pt x="655" y="881"/>
                      </a:cubicBezTo>
                      <a:cubicBezTo>
                        <a:pt x="655" y="892"/>
                        <a:pt x="655" y="902"/>
                        <a:pt x="655" y="912"/>
                      </a:cubicBezTo>
                      <a:cubicBezTo>
                        <a:pt x="655" y="918"/>
                        <a:pt x="655" y="924"/>
                        <a:pt x="655" y="930"/>
                      </a:cubicBezTo>
                      <a:cubicBezTo>
                        <a:pt x="654" y="938"/>
                        <a:pt x="653" y="945"/>
                        <a:pt x="653" y="952"/>
                      </a:cubicBezTo>
                      <a:cubicBezTo>
                        <a:pt x="652" y="964"/>
                        <a:pt x="652" y="976"/>
                        <a:pt x="652" y="988"/>
                      </a:cubicBezTo>
                      <a:cubicBezTo>
                        <a:pt x="652" y="995"/>
                        <a:pt x="651" y="1002"/>
                        <a:pt x="650" y="1008"/>
                      </a:cubicBezTo>
                      <a:cubicBezTo>
                        <a:pt x="650" y="1017"/>
                        <a:pt x="649" y="1027"/>
                        <a:pt x="649" y="1036"/>
                      </a:cubicBezTo>
                      <a:cubicBezTo>
                        <a:pt x="649" y="1053"/>
                        <a:pt x="649" y="1069"/>
                        <a:pt x="649" y="1086"/>
                      </a:cubicBezTo>
                      <a:cubicBezTo>
                        <a:pt x="649" y="1093"/>
                        <a:pt x="650" y="1101"/>
                        <a:pt x="650" y="1108"/>
                      </a:cubicBezTo>
                      <a:cubicBezTo>
                        <a:pt x="650" y="1125"/>
                        <a:pt x="650" y="1142"/>
                        <a:pt x="650" y="1158"/>
                      </a:cubicBezTo>
                      <a:cubicBezTo>
                        <a:pt x="651" y="1174"/>
                        <a:pt x="650" y="1190"/>
                        <a:pt x="651" y="1206"/>
                      </a:cubicBezTo>
                      <a:cubicBezTo>
                        <a:pt x="652" y="1217"/>
                        <a:pt x="651" y="1228"/>
                        <a:pt x="651" y="1239"/>
                      </a:cubicBezTo>
                      <a:cubicBezTo>
                        <a:pt x="652" y="1251"/>
                        <a:pt x="652" y="1264"/>
                        <a:pt x="652" y="1276"/>
                      </a:cubicBezTo>
                      <a:cubicBezTo>
                        <a:pt x="652" y="1280"/>
                        <a:pt x="653" y="1283"/>
                        <a:pt x="653" y="1287"/>
                      </a:cubicBezTo>
                      <a:cubicBezTo>
                        <a:pt x="654" y="1287"/>
                        <a:pt x="654" y="1288"/>
                        <a:pt x="655" y="1288"/>
                      </a:cubicBezTo>
                      <a:cubicBezTo>
                        <a:pt x="667" y="1290"/>
                        <a:pt x="679" y="1288"/>
                        <a:pt x="692" y="1288"/>
                      </a:cubicBezTo>
                      <a:cubicBezTo>
                        <a:pt x="710" y="1288"/>
                        <a:pt x="729" y="1288"/>
                        <a:pt x="748" y="1287"/>
                      </a:cubicBezTo>
                      <a:cubicBezTo>
                        <a:pt x="757" y="1287"/>
                        <a:pt x="767" y="1288"/>
                        <a:pt x="776" y="1287"/>
                      </a:cubicBezTo>
                      <a:cubicBezTo>
                        <a:pt x="789" y="1287"/>
                        <a:pt x="802" y="1286"/>
                        <a:pt x="815" y="1285"/>
                      </a:cubicBezTo>
                      <a:cubicBezTo>
                        <a:pt x="820" y="1285"/>
                        <a:pt x="825" y="1285"/>
                        <a:pt x="830" y="1285"/>
                      </a:cubicBezTo>
                      <a:close/>
                      <a:moveTo>
                        <a:pt x="828" y="835"/>
                      </a:moveTo>
                      <a:cubicBezTo>
                        <a:pt x="829" y="842"/>
                        <a:pt x="829" y="848"/>
                        <a:pt x="829" y="855"/>
                      </a:cubicBezTo>
                      <a:cubicBezTo>
                        <a:pt x="830" y="861"/>
                        <a:pt x="829" y="866"/>
                        <a:pt x="829" y="872"/>
                      </a:cubicBezTo>
                      <a:cubicBezTo>
                        <a:pt x="829" y="886"/>
                        <a:pt x="831" y="899"/>
                        <a:pt x="830" y="912"/>
                      </a:cubicBezTo>
                      <a:cubicBezTo>
                        <a:pt x="829" y="917"/>
                        <a:pt x="830" y="921"/>
                        <a:pt x="830" y="925"/>
                      </a:cubicBezTo>
                      <a:cubicBezTo>
                        <a:pt x="831" y="936"/>
                        <a:pt x="831" y="946"/>
                        <a:pt x="831" y="956"/>
                      </a:cubicBezTo>
                      <a:cubicBezTo>
                        <a:pt x="832" y="969"/>
                        <a:pt x="833" y="982"/>
                        <a:pt x="833" y="995"/>
                      </a:cubicBezTo>
                      <a:cubicBezTo>
                        <a:pt x="833" y="1012"/>
                        <a:pt x="834" y="1030"/>
                        <a:pt x="834" y="1047"/>
                      </a:cubicBezTo>
                      <a:cubicBezTo>
                        <a:pt x="834" y="1058"/>
                        <a:pt x="835" y="1069"/>
                        <a:pt x="835" y="1081"/>
                      </a:cubicBezTo>
                      <a:cubicBezTo>
                        <a:pt x="836" y="1095"/>
                        <a:pt x="837" y="1108"/>
                        <a:pt x="838" y="1122"/>
                      </a:cubicBezTo>
                      <a:cubicBezTo>
                        <a:pt x="838" y="1131"/>
                        <a:pt x="839" y="1139"/>
                        <a:pt x="839" y="1147"/>
                      </a:cubicBezTo>
                      <a:cubicBezTo>
                        <a:pt x="840" y="1163"/>
                        <a:pt x="839" y="1178"/>
                        <a:pt x="839" y="1194"/>
                      </a:cubicBezTo>
                      <a:cubicBezTo>
                        <a:pt x="840" y="1207"/>
                        <a:pt x="840" y="1221"/>
                        <a:pt x="840" y="1235"/>
                      </a:cubicBezTo>
                      <a:cubicBezTo>
                        <a:pt x="840" y="1249"/>
                        <a:pt x="841" y="1264"/>
                        <a:pt x="840" y="1279"/>
                      </a:cubicBezTo>
                      <a:cubicBezTo>
                        <a:pt x="840" y="1281"/>
                        <a:pt x="841" y="1282"/>
                        <a:pt x="841" y="1284"/>
                      </a:cubicBezTo>
                      <a:cubicBezTo>
                        <a:pt x="842" y="1284"/>
                        <a:pt x="843" y="1285"/>
                        <a:pt x="844" y="1285"/>
                      </a:cubicBezTo>
                      <a:cubicBezTo>
                        <a:pt x="852" y="1284"/>
                        <a:pt x="860" y="1284"/>
                        <a:pt x="868" y="1284"/>
                      </a:cubicBezTo>
                      <a:cubicBezTo>
                        <a:pt x="875" y="1283"/>
                        <a:pt x="882" y="1282"/>
                        <a:pt x="889" y="1281"/>
                      </a:cubicBezTo>
                      <a:cubicBezTo>
                        <a:pt x="902" y="1281"/>
                        <a:pt x="914" y="1280"/>
                        <a:pt x="927" y="1280"/>
                      </a:cubicBezTo>
                      <a:cubicBezTo>
                        <a:pt x="932" y="1280"/>
                        <a:pt x="937" y="1280"/>
                        <a:pt x="942" y="1280"/>
                      </a:cubicBezTo>
                      <a:cubicBezTo>
                        <a:pt x="954" y="1280"/>
                        <a:pt x="966" y="1279"/>
                        <a:pt x="978" y="1279"/>
                      </a:cubicBezTo>
                      <a:cubicBezTo>
                        <a:pt x="980" y="1279"/>
                        <a:pt x="982" y="1278"/>
                        <a:pt x="982" y="1276"/>
                      </a:cubicBezTo>
                      <a:cubicBezTo>
                        <a:pt x="982" y="1274"/>
                        <a:pt x="983" y="1272"/>
                        <a:pt x="983" y="1271"/>
                      </a:cubicBezTo>
                      <a:cubicBezTo>
                        <a:pt x="983" y="1258"/>
                        <a:pt x="984" y="1245"/>
                        <a:pt x="984" y="1232"/>
                      </a:cubicBezTo>
                      <a:cubicBezTo>
                        <a:pt x="984" y="1221"/>
                        <a:pt x="984" y="1210"/>
                        <a:pt x="984" y="1198"/>
                      </a:cubicBezTo>
                      <a:cubicBezTo>
                        <a:pt x="984" y="1194"/>
                        <a:pt x="984" y="1190"/>
                        <a:pt x="984" y="1186"/>
                      </a:cubicBezTo>
                      <a:cubicBezTo>
                        <a:pt x="984" y="1175"/>
                        <a:pt x="985" y="1164"/>
                        <a:pt x="985" y="1152"/>
                      </a:cubicBezTo>
                      <a:cubicBezTo>
                        <a:pt x="984" y="1138"/>
                        <a:pt x="983" y="1123"/>
                        <a:pt x="982" y="1108"/>
                      </a:cubicBezTo>
                      <a:cubicBezTo>
                        <a:pt x="982" y="1104"/>
                        <a:pt x="981" y="1100"/>
                        <a:pt x="981" y="1096"/>
                      </a:cubicBezTo>
                      <a:cubicBezTo>
                        <a:pt x="982" y="1092"/>
                        <a:pt x="978" y="1088"/>
                        <a:pt x="980" y="1085"/>
                      </a:cubicBezTo>
                      <a:cubicBezTo>
                        <a:pt x="977" y="1081"/>
                        <a:pt x="978" y="1077"/>
                        <a:pt x="978" y="1073"/>
                      </a:cubicBezTo>
                      <a:cubicBezTo>
                        <a:pt x="978" y="1066"/>
                        <a:pt x="978" y="1058"/>
                        <a:pt x="978" y="1051"/>
                      </a:cubicBezTo>
                      <a:cubicBezTo>
                        <a:pt x="978" y="1044"/>
                        <a:pt x="978" y="1037"/>
                        <a:pt x="978" y="1030"/>
                      </a:cubicBezTo>
                      <a:cubicBezTo>
                        <a:pt x="979" y="1015"/>
                        <a:pt x="979" y="999"/>
                        <a:pt x="979" y="984"/>
                      </a:cubicBezTo>
                      <a:cubicBezTo>
                        <a:pt x="979" y="981"/>
                        <a:pt x="979" y="978"/>
                        <a:pt x="979" y="975"/>
                      </a:cubicBezTo>
                      <a:cubicBezTo>
                        <a:pt x="979" y="968"/>
                        <a:pt x="978" y="960"/>
                        <a:pt x="979" y="953"/>
                      </a:cubicBezTo>
                      <a:cubicBezTo>
                        <a:pt x="980" y="943"/>
                        <a:pt x="979" y="932"/>
                        <a:pt x="981" y="922"/>
                      </a:cubicBezTo>
                      <a:cubicBezTo>
                        <a:pt x="981" y="920"/>
                        <a:pt x="980" y="917"/>
                        <a:pt x="980" y="915"/>
                      </a:cubicBezTo>
                      <a:cubicBezTo>
                        <a:pt x="980" y="914"/>
                        <a:pt x="980" y="912"/>
                        <a:pt x="980" y="911"/>
                      </a:cubicBezTo>
                      <a:cubicBezTo>
                        <a:pt x="980" y="906"/>
                        <a:pt x="980" y="901"/>
                        <a:pt x="980" y="896"/>
                      </a:cubicBezTo>
                      <a:cubicBezTo>
                        <a:pt x="979" y="886"/>
                        <a:pt x="978" y="875"/>
                        <a:pt x="977" y="865"/>
                      </a:cubicBezTo>
                      <a:cubicBezTo>
                        <a:pt x="977" y="857"/>
                        <a:pt x="976" y="848"/>
                        <a:pt x="976" y="840"/>
                      </a:cubicBezTo>
                      <a:cubicBezTo>
                        <a:pt x="976" y="838"/>
                        <a:pt x="975" y="836"/>
                        <a:pt x="972" y="836"/>
                      </a:cubicBezTo>
                      <a:cubicBezTo>
                        <a:pt x="971" y="836"/>
                        <a:pt x="969" y="835"/>
                        <a:pt x="968" y="835"/>
                      </a:cubicBezTo>
                      <a:cubicBezTo>
                        <a:pt x="958" y="835"/>
                        <a:pt x="949" y="835"/>
                        <a:pt x="939" y="835"/>
                      </a:cubicBezTo>
                      <a:cubicBezTo>
                        <a:pt x="928" y="835"/>
                        <a:pt x="917" y="837"/>
                        <a:pt x="906" y="835"/>
                      </a:cubicBezTo>
                      <a:cubicBezTo>
                        <a:pt x="904" y="835"/>
                        <a:pt x="902" y="835"/>
                        <a:pt x="900" y="835"/>
                      </a:cubicBezTo>
                      <a:cubicBezTo>
                        <a:pt x="887" y="835"/>
                        <a:pt x="874" y="835"/>
                        <a:pt x="861" y="835"/>
                      </a:cubicBezTo>
                      <a:cubicBezTo>
                        <a:pt x="853" y="835"/>
                        <a:pt x="844" y="835"/>
                        <a:pt x="835" y="834"/>
                      </a:cubicBezTo>
                      <a:cubicBezTo>
                        <a:pt x="833" y="834"/>
                        <a:pt x="831" y="834"/>
                        <a:pt x="828" y="835"/>
                      </a:cubicBezTo>
                      <a:close/>
                      <a:moveTo>
                        <a:pt x="1724" y="1239"/>
                      </a:moveTo>
                      <a:cubicBezTo>
                        <a:pt x="1723" y="1242"/>
                        <a:pt x="1721" y="1243"/>
                        <a:pt x="1721" y="1245"/>
                      </a:cubicBezTo>
                      <a:cubicBezTo>
                        <a:pt x="1720" y="1250"/>
                        <a:pt x="1719" y="1255"/>
                        <a:pt x="1718" y="1260"/>
                      </a:cubicBezTo>
                      <a:cubicBezTo>
                        <a:pt x="1717" y="1266"/>
                        <a:pt x="1717" y="1273"/>
                        <a:pt x="1714" y="1279"/>
                      </a:cubicBezTo>
                      <a:cubicBezTo>
                        <a:pt x="1714" y="1279"/>
                        <a:pt x="1714" y="1280"/>
                        <a:pt x="1715" y="1281"/>
                      </a:cubicBezTo>
                      <a:cubicBezTo>
                        <a:pt x="1749" y="1282"/>
                        <a:pt x="1784" y="1285"/>
                        <a:pt x="1819" y="1285"/>
                      </a:cubicBezTo>
                      <a:cubicBezTo>
                        <a:pt x="1855" y="1284"/>
                        <a:pt x="1890" y="1285"/>
                        <a:pt x="1925" y="1285"/>
                      </a:cubicBezTo>
                      <a:cubicBezTo>
                        <a:pt x="1960" y="1284"/>
                        <a:pt x="1995" y="1285"/>
                        <a:pt x="2031" y="1283"/>
                      </a:cubicBezTo>
                      <a:cubicBezTo>
                        <a:pt x="2027" y="1279"/>
                        <a:pt x="2024" y="1277"/>
                        <a:pt x="2021" y="1274"/>
                      </a:cubicBezTo>
                      <a:cubicBezTo>
                        <a:pt x="2013" y="1269"/>
                        <a:pt x="2007" y="1264"/>
                        <a:pt x="2001" y="1257"/>
                      </a:cubicBezTo>
                      <a:cubicBezTo>
                        <a:pt x="1998" y="1255"/>
                        <a:pt x="1997" y="1251"/>
                        <a:pt x="1993" y="1250"/>
                      </a:cubicBezTo>
                      <a:cubicBezTo>
                        <a:pt x="1993" y="1255"/>
                        <a:pt x="1993" y="1259"/>
                        <a:pt x="1994" y="1263"/>
                      </a:cubicBezTo>
                      <a:cubicBezTo>
                        <a:pt x="1993" y="1264"/>
                        <a:pt x="1993" y="1264"/>
                        <a:pt x="1993" y="1264"/>
                      </a:cubicBezTo>
                      <a:cubicBezTo>
                        <a:pt x="1992" y="1262"/>
                        <a:pt x="1991" y="1261"/>
                        <a:pt x="1991" y="1259"/>
                      </a:cubicBezTo>
                      <a:cubicBezTo>
                        <a:pt x="1991" y="1257"/>
                        <a:pt x="1991" y="1254"/>
                        <a:pt x="1990" y="1251"/>
                      </a:cubicBezTo>
                      <a:cubicBezTo>
                        <a:pt x="1990" y="1248"/>
                        <a:pt x="1990" y="1244"/>
                        <a:pt x="1988" y="1242"/>
                      </a:cubicBezTo>
                      <a:cubicBezTo>
                        <a:pt x="1985" y="1237"/>
                        <a:pt x="1980" y="1233"/>
                        <a:pt x="1977" y="1229"/>
                      </a:cubicBezTo>
                      <a:cubicBezTo>
                        <a:pt x="1971" y="1223"/>
                        <a:pt x="1965" y="1216"/>
                        <a:pt x="1961" y="1209"/>
                      </a:cubicBezTo>
                      <a:cubicBezTo>
                        <a:pt x="1952" y="1198"/>
                        <a:pt x="1944" y="1186"/>
                        <a:pt x="1936" y="1174"/>
                      </a:cubicBezTo>
                      <a:cubicBezTo>
                        <a:pt x="1932" y="1167"/>
                        <a:pt x="1927" y="1161"/>
                        <a:pt x="1923" y="1154"/>
                      </a:cubicBezTo>
                      <a:cubicBezTo>
                        <a:pt x="1916" y="1142"/>
                        <a:pt x="1909" y="1130"/>
                        <a:pt x="1902" y="1118"/>
                      </a:cubicBezTo>
                      <a:cubicBezTo>
                        <a:pt x="1893" y="1102"/>
                        <a:pt x="1884" y="1085"/>
                        <a:pt x="1875" y="1069"/>
                      </a:cubicBezTo>
                      <a:cubicBezTo>
                        <a:pt x="1868" y="1057"/>
                        <a:pt x="1861" y="1044"/>
                        <a:pt x="1855" y="1032"/>
                      </a:cubicBezTo>
                      <a:cubicBezTo>
                        <a:pt x="1852" y="1026"/>
                        <a:pt x="1849" y="1021"/>
                        <a:pt x="1847" y="1016"/>
                      </a:cubicBezTo>
                      <a:cubicBezTo>
                        <a:pt x="1845" y="1009"/>
                        <a:pt x="1839" y="1005"/>
                        <a:pt x="1835" y="1000"/>
                      </a:cubicBezTo>
                      <a:cubicBezTo>
                        <a:pt x="1832" y="997"/>
                        <a:pt x="1829" y="994"/>
                        <a:pt x="1827" y="990"/>
                      </a:cubicBezTo>
                      <a:cubicBezTo>
                        <a:pt x="1825" y="987"/>
                        <a:pt x="1823" y="984"/>
                        <a:pt x="1822" y="981"/>
                      </a:cubicBezTo>
                      <a:cubicBezTo>
                        <a:pt x="1820" y="979"/>
                        <a:pt x="1818" y="978"/>
                        <a:pt x="1815" y="978"/>
                      </a:cubicBezTo>
                      <a:cubicBezTo>
                        <a:pt x="1806" y="978"/>
                        <a:pt x="1797" y="978"/>
                        <a:pt x="1789" y="979"/>
                      </a:cubicBezTo>
                      <a:cubicBezTo>
                        <a:pt x="1786" y="979"/>
                        <a:pt x="1783" y="979"/>
                        <a:pt x="1780" y="979"/>
                      </a:cubicBezTo>
                      <a:cubicBezTo>
                        <a:pt x="1778" y="979"/>
                        <a:pt x="1775" y="978"/>
                        <a:pt x="1773" y="980"/>
                      </a:cubicBezTo>
                      <a:cubicBezTo>
                        <a:pt x="1772" y="981"/>
                        <a:pt x="1772" y="984"/>
                        <a:pt x="1772" y="986"/>
                      </a:cubicBezTo>
                      <a:cubicBezTo>
                        <a:pt x="1771" y="986"/>
                        <a:pt x="1771" y="986"/>
                        <a:pt x="1771" y="987"/>
                      </a:cubicBezTo>
                      <a:cubicBezTo>
                        <a:pt x="1769" y="993"/>
                        <a:pt x="1767" y="999"/>
                        <a:pt x="1765" y="1006"/>
                      </a:cubicBezTo>
                      <a:cubicBezTo>
                        <a:pt x="1763" y="1014"/>
                        <a:pt x="1761" y="1023"/>
                        <a:pt x="1759" y="1032"/>
                      </a:cubicBezTo>
                      <a:cubicBezTo>
                        <a:pt x="1758" y="1039"/>
                        <a:pt x="1756" y="1047"/>
                        <a:pt x="1755" y="1054"/>
                      </a:cubicBezTo>
                      <a:cubicBezTo>
                        <a:pt x="1753" y="1068"/>
                        <a:pt x="1751" y="1081"/>
                        <a:pt x="1749" y="1095"/>
                      </a:cubicBezTo>
                      <a:cubicBezTo>
                        <a:pt x="1746" y="1109"/>
                        <a:pt x="1743" y="1124"/>
                        <a:pt x="1740" y="1138"/>
                      </a:cubicBezTo>
                      <a:cubicBezTo>
                        <a:pt x="1738" y="1146"/>
                        <a:pt x="1736" y="1153"/>
                        <a:pt x="1735" y="1161"/>
                      </a:cubicBezTo>
                      <a:cubicBezTo>
                        <a:pt x="1733" y="1171"/>
                        <a:pt x="1731" y="1181"/>
                        <a:pt x="1729" y="1191"/>
                      </a:cubicBezTo>
                      <a:cubicBezTo>
                        <a:pt x="1728" y="1202"/>
                        <a:pt x="1725" y="1213"/>
                        <a:pt x="1724" y="1224"/>
                      </a:cubicBezTo>
                      <a:cubicBezTo>
                        <a:pt x="1723" y="1229"/>
                        <a:pt x="1722" y="1234"/>
                        <a:pt x="1724" y="1239"/>
                      </a:cubicBezTo>
                      <a:close/>
                      <a:moveTo>
                        <a:pt x="1835" y="978"/>
                      </a:moveTo>
                      <a:cubicBezTo>
                        <a:pt x="1837" y="983"/>
                        <a:pt x="1839" y="986"/>
                        <a:pt x="1841" y="989"/>
                      </a:cubicBezTo>
                      <a:cubicBezTo>
                        <a:pt x="1844" y="995"/>
                        <a:pt x="1847" y="1001"/>
                        <a:pt x="1851" y="1007"/>
                      </a:cubicBezTo>
                      <a:cubicBezTo>
                        <a:pt x="1856" y="1018"/>
                        <a:pt x="1862" y="1028"/>
                        <a:pt x="1868" y="1039"/>
                      </a:cubicBezTo>
                      <a:cubicBezTo>
                        <a:pt x="1872" y="1045"/>
                        <a:pt x="1874" y="1052"/>
                        <a:pt x="1878" y="1058"/>
                      </a:cubicBezTo>
                      <a:cubicBezTo>
                        <a:pt x="1884" y="1066"/>
                        <a:pt x="1888" y="1075"/>
                        <a:pt x="1893" y="1083"/>
                      </a:cubicBezTo>
                      <a:cubicBezTo>
                        <a:pt x="1896" y="1089"/>
                        <a:pt x="1899" y="1096"/>
                        <a:pt x="1903" y="1102"/>
                      </a:cubicBezTo>
                      <a:cubicBezTo>
                        <a:pt x="1909" y="1112"/>
                        <a:pt x="1915" y="1122"/>
                        <a:pt x="1921" y="1132"/>
                      </a:cubicBezTo>
                      <a:cubicBezTo>
                        <a:pt x="1924" y="1137"/>
                        <a:pt x="1926" y="1142"/>
                        <a:pt x="1929" y="1146"/>
                      </a:cubicBezTo>
                      <a:cubicBezTo>
                        <a:pt x="1932" y="1151"/>
                        <a:pt x="1936" y="1155"/>
                        <a:pt x="1939" y="1160"/>
                      </a:cubicBezTo>
                      <a:cubicBezTo>
                        <a:pt x="1944" y="1167"/>
                        <a:pt x="1947" y="1174"/>
                        <a:pt x="1952" y="1180"/>
                      </a:cubicBezTo>
                      <a:cubicBezTo>
                        <a:pt x="1955" y="1185"/>
                        <a:pt x="1958" y="1189"/>
                        <a:pt x="1961" y="1194"/>
                      </a:cubicBezTo>
                      <a:cubicBezTo>
                        <a:pt x="1969" y="1208"/>
                        <a:pt x="1980" y="1219"/>
                        <a:pt x="1991" y="1230"/>
                      </a:cubicBezTo>
                      <a:cubicBezTo>
                        <a:pt x="1996" y="1236"/>
                        <a:pt x="2001" y="1241"/>
                        <a:pt x="2006" y="1246"/>
                      </a:cubicBezTo>
                      <a:cubicBezTo>
                        <a:pt x="2009" y="1249"/>
                        <a:pt x="2012" y="1254"/>
                        <a:pt x="2016" y="1256"/>
                      </a:cubicBezTo>
                      <a:cubicBezTo>
                        <a:pt x="2027" y="1264"/>
                        <a:pt x="2037" y="1273"/>
                        <a:pt x="2049" y="1280"/>
                      </a:cubicBezTo>
                      <a:cubicBezTo>
                        <a:pt x="2053" y="1282"/>
                        <a:pt x="2056" y="1284"/>
                        <a:pt x="2061" y="1284"/>
                      </a:cubicBezTo>
                      <a:cubicBezTo>
                        <a:pt x="2069" y="1283"/>
                        <a:pt x="2078" y="1283"/>
                        <a:pt x="2086" y="1283"/>
                      </a:cubicBezTo>
                      <a:cubicBezTo>
                        <a:pt x="2101" y="1283"/>
                        <a:pt x="2115" y="1283"/>
                        <a:pt x="2130" y="1283"/>
                      </a:cubicBezTo>
                      <a:cubicBezTo>
                        <a:pt x="2135" y="1283"/>
                        <a:pt x="2140" y="1283"/>
                        <a:pt x="2146" y="1282"/>
                      </a:cubicBezTo>
                      <a:cubicBezTo>
                        <a:pt x="2145" y="1277"/>
                        <a:pt x="2145" y="1273"/>
                        <a:pt x="2145" y="1269"/>
                      </a:cubicBezTo>
                      <a:cubicBezTo>
                        <a:pt x="2144" y="1262"/>
                        <a:pt x="2143" y="1256"/>
                        <a:pt x="2142" y="1250"/>
                      </a:cubicBezTo>
                      <a:cubicBezTo>
                        <a:pt x="2141" y="1244"/>
                        <a:pt x="2141" y="1244"/>
                        <a:pt x="2136" y="1246"/>
                      </a:cubicBezTo>
                      <a:cubicBezTo>
                        <a:pt x="2124" y="1250"/>
                        <a:pt x="2113" y="1250"/>
                        <a:pt x="2101" y="1248"/>
                      </a:cubicBezTo>
                      <a:cubicBezTo>
                        <a:pt x="2097" y="1247"/>
                        <a:pt x="2093" y="1246"/>
                        <a:pt x="2089" y="1246"/>
                      </a:cubicBezTo>
                      <a:cubicBezTo>
                        <a:pt x="2081" y="1245"/>
                        <a:pt x="2072" y="1243"/>
                        <a:pt x="2065" y="1240"/>
                      </a:cubicBezTo>
                      <a:cubicBezTo>
                        <a:pt x="2056" y="1235"/>
                        <a:pt x="2047" y="1230"/>
                        <a:pt x="2039" y="1225"/>
                      </a:cubicBezTo>
                      <a:cubicBezTo>
                        <a:pt x="2032" y="1220"/>
                        <a:pt x="2025" y="1214"/>
                        <a:pt x="2019" y="1209"/>
                      </a:cubicBezTo>
                      <a:cubicBezTo>
                        <a:pt x="2016" y="1207"/>
                        <a:pt x="2013" y="1204"/>
                        <a:pt x="2011" y="1202"/>
                      </a:cubicBezTo>
                      <a:cubicBezTo>
                        <a:pt x="2004" y="1193"/>
                        <a:pt x="1997" y="1185"/>
                        <a:pt x="1991" y="1176"/>
                      </a:cubicBezTo>
                      <a:cubicBezTo>
                        <a:pt x="1984" y="1167"/>
                        <a:pt x="1977" y="1158"/>
                        <a:pt x="1971" y="1148"/>
                      </a:cubicBezTo>
                      <a:cubicBezTo>
                        <a:pt x="1966" y="1138"/>
                        <a:pt x="1959" y="1128"/>
                        <a:pt x="1953" y="1117"/>
                      </a:cubicBezTo>
                      <a:cubicBezTo>
                        <a:pt x="1948" y="1108"/>
                        <a:pt x="1942" y="1099"/>
                        <a:pt x="1937" y="1090"/>
                      </a:cubicBezTo>
                      <a:cubicBezTo>
                        <a:pt x="1930" y="1078"/>
                        <a:pt x="1924" y="1066"/>
                        <a:pt x="1917" y="1055"/>
                      </a:cubicBezTo>
                      <a:cubicBezTo>
                        <a:pt x="1912" y="1045"/>
                        <a:pt x="1906" y="1035"/>
                        <a:pt x="1901" y="1024"/>
                      </a:cubicBezTo>
                      <a:cubicBezTo>
                        <a:pt x="1894" y="1008"/>
                        <a:pt x="1884" y="993"/>
                        <a:pt x="1872" y="980"/>
                      </a:cubicBezTo>
                      <a:cubicBezTo>
                        <a:pt x="1870" y="978"/>
                        <a:pt x="1869" y="977"/>
                        <a:pt x="1866" y="977"/>
                      </a:cubicBezTo>
                      <a:cubicBezTo>
                        <a:pt x="1856" y="976"/>
                        <a:pt x="1846" y="978"/>
                        <a:pt x="1835" y="978"/>
                      </a:cubicBezTo>
                      <a:close/>
                      <a:moveTo>
                        <a:pt x="2283" y="1128"/>
                      </a:moveTo>
                      <a:cubicBezTo>
                        <a:pt x="2300" y="1132"/>
                        <a:pt x="2315" y="1136"/>
                        <a:pt x="2331" y="1139"/>
                      </a:cubicBezTo>
                      <a:cubicBezTo>
                        <a:pt x="2347" y="1141"/>
                        <a:pt x="2362" y="1147"/>
                        <a:pt x="2378" y="1148"/>
                      </a:cubicBezTo>
                      <a:cubicBezTo>
                        <a:pt x="2381" y="1138"/>
                        <a:pt x="2384" y="1129"/>
                        <a:pt x="2387" y="1119"/>
                      </a:cubicBezTo>
                      <a:cubicBezTo>
                        <a:pt x="2384" y="1118"/>
                        <a:pt x="2382" y="1116"/>
                        <a:pt x="2379" y="1116"/>
                      </a:cubicBezTo>
                      <a:cubicBezTo>
                        <a:pt x="2366" y="1113"/>
                        <a:pt x="2352" y="1110"/>
                        <a:pt x="2339" y="1109"/>
                      </a:cubicBezTo>
                      <a:cubicBezTo>
                        <a:pt x="2338" y="1109"/>
                        <a:pt x="2337" y="1109"/>
                        <a:pt x="2336" y="1109"/>
                      </a:cubicBezTo>
                      <a:cubicBezTo>
                        <a:pt x="2324" y="1106"/>
                        <a:pt x="2313" y="1103"/>
                        <a:pt x="2301" y="1100"/>
                      </a:cubicBezTo>
                      <a:cubicBezTo>
                        <a:pt x="2299" y="1100"/>
                        <a:pt x="2296" y="1100"/>
                        <a:pt x="2296" y="1100"/>
                      </a:cubicBezTo>
                      <a:cubicBezTo>
                        <a:pt x="2294" y="1103"/>
                        <a:pt x="2292" y="1101"/>
                        <a:pt x="2290" y="1101"/>
                      </a:cubicBezTo>
                      <a:cubicBezTo>
                        <a:pt x="2288" y="1110"/>
                        <a:pt x="2286" y="1119"/>
                        <a:pt x="2283" y="1128"/>
                      </a:cubicBezTo>
                      <a:close/>
                      <a:moveTo>
                        <a:pt x="1726" y="1161"/>
                      </a:moveTo>
                      <a:cubicBezTo>
                        <a:pt x="1728" y="1154"/>
                        <a:pt x="1729" y="1148"/>
                        <a:pt x="1731" y="1141"/>
                      </a:cubicBezTo>
                      <a:cubicBezTo>
                        <a:pt x="1734" y="1126"/>
                        <a:pt x="1737" y="1111"/>
                        <a:pt x="1740" y="1095"/>
                      </a:cubicBezTo>
                      <a:cubicBezTo>
                        <a:pt x="1741" y="1089"/>
                        <a:pt x="1741" y="1087"/>
                        <a:pt x="1734" y="1086"/>
                      </a:cubicBezTo>
                      <a:cubicBezTo>
                        <a:pt x="1732" y="1086"/>
                        <a:pt x="1730" y="1086"/>
                        <a:pt x="1729" y="1085"/>
                      </a:cubicBezTo>
                      <a:cubicBezTo>
                        <a:pt x="1722" y="1085"/>
                        <a:pt x="1715" y="1085"/>
                        <a:pt x="1708" y="1084"/>
                      </a:cubicBezTo>
                      <a:cubicBezTo>
                        <a:pt x="1704" y="1084"/>
                        <a:pt x="1704" y="1084"/>
                        <a:pt x="1703" y="1088"/>
                      </a:cubicBezTo>
                      <a:cubicBezTo>
                        <a:pt x="1702" y="1096"/>
                        <a:pt x="1701" y="1103"/>
                        <a:pt x="1699" y="1110"/>
                      </a:cubicBezTo>
                      <a:cubicBezTo>
                        <a:pt x="1696" y="1125"/>
                        <a:pt x="1693" y="1139"/>
                        <a:pt x="1690" y="1154"/>
                      </a:cubicBezTo>
                      <a:cubicBezTo>
                        <a:pt x="1690" y="1154"/>
                        <a:pt x="1689" y="1155"/>
                        <a:pt x="1689" y="1155"/>
                      </a:cubicBezTo>
                      <a:cubicBezTo>
                        <a:pt x="1689" y="1158"/>
                        <a:pt x="1690" y="1159"/>
                        <a:pt x="1692" y="1159"/>
                      </a:cubicBezTo>
                      <a:cubicBezTo>
                        <a:pt x="1694" y="1159"/>
                        <a:pt x="1695" y="1160"/>
                        <a:pt x="1696" y="1160"/>
                      </a:cubicBezTo>
                      <a:cubicBezTo>
                        <a:pt x="1704" y="1160"/>
                        <a:pt x="1712" y="1160"/>
                        <a:pt x="1719" y="1161"/>
                      </a:cubicBezTo>
                      <a:cubicBezTo>
                        <a:pt x="1722" y="1161"/>
                        <a:pt x="1724" y="1161"/>
                        <a:pt x="1726" y="1161"/>
                      </a:cubicBezTo>
                      <a:close/>
                      <a:moveTo>
                        <a:pt x="1712" y="1233"/>
                      </a:moveTo>
                      <a:cubicBezTo>
                        <a:pt x="1713" y="1230"/>
                        <a:pt x="1715" y="1228"/>
                        <a:pt x="1715" y="1225"/>
                      </a:cubicBezTo>
                      <a:cubicBezTo>
                        <a:pt x="1716" y="1209"/>
                        <a:pt x="1720" y="1194"/>
                        <a:pt x="1723" y="1178"/>
                      </a:cubicBezTo>
                      <a:cubicBezTo>
                        <a:pt x="1724" y="1175"/>
                        <a:pt x="1724" y="1172"/>
                        <a:pt x="1724" y="1169"/>
                      </a:cubicBezTo>
                      <a:cubicBezTo>
                        <a:pt x="1711" y="1168"/>
                        <a:pt x="1700" y="1167"/>
                        <a:pt x="1688" y="1166"/>
                      </a:cubicBezTo>
                      <a:cubicBezTo>
                        <a:pt x="1686" y="1170"/>
                        <a:pt x="1685" y="1174"/>
                        <a:pt x="1684" y="1179"/>
                      </a:cubicBezTo>
                      <a:cubicBezTo>
                        <a:pt x="1680" y="1193"/>
                        <a:pt x="1677" y="1207"/>
                        <a:pt x="1674" y="1221"/>
                      </a:cubicBezTo>
                      <a:cubicBezTo>
                        <a:pt x="1674" y="1225"/>
                        <a:pt x="1672" y="1229"/>
                        <a:pt x="1674" y="1233"/>
                      </a:cubicBezTo>
                      <a:cubicBezTo>
                        <a:pt x="1687" y="1233"/>
                        <a:pt x="1699" y="1233"/>
                        <a:pt x="1712" y="1233"/>
                      </a:cubicBezTo>
                      <a:close/>
                      <a:moveTo>
                        <a:pt x="2917" y="1236"/>
                      </a:moveTo>
                      <a:cubicBezTo>
                        <a:pt x="2912" y="1235"/>
                        <a:pt x="2909" y="1233"/>
                        <a:pt x="2905" y="1232"/>
                      </a:cubicBezTo>
                      <a:cubicBezTo>
                        <a:pt x="2891" y="1225"/>
                        <a:pt x="2877" y="1221"/>
                        <a:pt x="2861" y="1221"/>
                      </a:cubicBezTo>
                      <a:cubicBezTo>
                        <a:pt x="2857" y="1221"/>
                        <a:pt x="2854" y="1220"/>
                        <a:pt x="2850" y="1219"/>
                      </a:cubicBezTo>
                      <a:cubicBezTo>
                        <a:pt x="2846" y="1218"/>
                        <a:pt x="2842" y="1217"/>
                        <a:pt x="2837" y="1217"/>
                      </a:cubicBezTo>
                      <a:cubicBezTo>
                        <a:pt x="2836" y="1217"/>
                        <a:pt x="2834" y="1218"/>
                        <a:pt x="2833" y="1219"/>
                      </a:cubicBezTo>
                      <a:cubicBezTo>
                        <a:pt x="2831" y="1224"/>
                        <a:pt x="2829" y="1229"/>
                        <a:pt x="2828" y="1234"/>
                      </a:cubicBezTo>
                      <a:cubicBezTo>
                        <a:pt x="2826" y="1239"/>
                        <a:pt x="2827" y="1240"/>
                        <a:pt x="2832" y="1241"/>
                      </a:cubicBezTo>
                      <a:cubicBezTo>
                        <a:pt x="2841" y="1244"/>
                        <a:pt x="2850" y="1246"/>
                        <a:pt x="2859" y="1248"/>
                      </a:cubicBezTo>
                      <a:cubicBezTo>
                        <a:pt x="2862" y="1249"/>
                        <a:pt x="2864" y="1249"/>
                        <a:pt x="2867" y="1250"/>
                      </a:cubicBezTo>
                      <a:cubicBezTo>
                        <a:pt x="2879" y="1251"/>
                        <a:pt x="2891" y="1253"/>
                        <a:pt x="2901" y="1260"/>
                      </a:cubicBezTo>
                      <a:cubicBezTo>
                        <a:pt x="2903" y="1261"/>
                        <a:pt x="2905" y="1262"/>
                        <a:pt x="2907" y="1263"/>
                      </a:cubicBezTo>
                      <a:cubicBezTo>
                        <a:pt x="2913" y="1255"/>
                        <a:pt x="2913" y="1245"/>
                        <a:pt x="2917" y="1236"/>
                      </a:cubicBezTo>
                      <a:close/>
                      <a:moveTo>
                        <a:pt x="1743" y="1079"/>
                      </a:moveTo>
                      <a:cubicBezTo>
                        <a:pt x="1743" y="1078"/>
                        <a:pt x="1744" y="1077"/>
                        <a:pt x="1744" y="1076"/>
                      </a:cubicBezTo>
                      <a:cubicBezTo>
                        <a:pt x="1746" y="1062"/>
                        <a:pt x="1749" y="1047"/>
                        <a:pt x="1751" y="1032"/>
                      </a:cubicBezTo>
                      <a:cubicBezTo>
                        <a:pt x="1751" y="1030"/>
                        <a:pt x="1751" y="1028"/>
                        <a:pt x="1751" y="1026"/>
                      </a:cubicBezTo>
                      <a:cubicBezTo>
                        <a:pt x="1738" y="1026"/>
                        <a:pt x="1726" y="1027"/>
                        <a:pt x="1714" y="1027"/>
                      </a:cubicBezTo>
                      <a:cubicBezTo>
                        <a:pt x="1712" y="1043"/>
                        <a:pt x="1709" y="1060"/>
                        <a:pt x="1706" y="1077"/>
                      </a:cubicBezTo>
                      <a:cubicBezTo>
                        <a:pt x="1710" y="1077"/>
                        <a:pt x="1714" y="1078"/>
                        <a:pt x="1717" y="1078"/>
                      </a:cubicBezTo>
                      <a:cubicBezTo>
                        <a:pt x="1726" y="1078"/>
                        <a:pt x="1734" y="1078"/>
                        <a:pt x="1743" y="1079"/>
                      </a:cubicBezTo>
                      <a:close/>
                      <a:moveTo>
                        <a:pt x="2593" y="1289"/>
                      </a:moveTo>
                      <a:cubicBezTo>
                        <a:pt x="2593" y="1285"/>
                        <a:pt x="2593" y="1282"/>
                        <a:pt x="2594" y="1278"/>
                      </a:cubicBezTo>
                      <a:cubicBezTo>
                        <a:pt x="2594" y="1274"/>
                        <a:pt x="2593" y="1270"/>
                        <a:pt x="2594" y="1265"/>
                      </a:cubicBezTo>
                      <a:cubicBezTo>
                        <a:pt x="2596" y="1257"/>
                        <a:pt x="2595" y="1248"/>
                        <a:pt x="2597" y="1239"/>
                      </a:cubicBezTo>
                      <a:cubicBezTo>
                        <a:pt x="2597" y="1239"/>
                        <a:pt x="2596" y="1238"/>
                        <a:pt x="2596" y="1237"/>
                      </a:cubicBezTo>
                      <a:cubicBezTo>
                        <a:pt x="2596" y="1237"/>
                        <a:pt x="2596" y="1236"/>
                        <a:pt x="2597" y="1235"/>
                      </a:cubicBezTo>
                      <a:cubicBezTo>
                        <a:pt x="2597" y="1234"/>
                        <a:pt x="2598" y="1232"/>
                        <a:pt x="2599" y="1231"/>
                      </a:cubicBezTo>
                      <a:cubicBezTo>
                        <a:pt x="2600" y="1224"/>
                        <a:pt x="2601" y="1217"/>
                        <a:pt x="2602" y="1210"/>
                      </a:cubicBezTo>
                      <a:cubicBezTo>
                        <a:pt x="2602" y="1207"/>
                        <a:pt x="2603" y="1205"/>
                        <a:pt x="2602" y="1202"/>
                      </a:cubicBezTo>
                      <a:cubicBezTo>
                        <a:pt x="2602" y="1200"/>
                        <a:pt x="2600" y="1198"/>
                        <a:pt x="2599" y="1198"/>
                      </a:cubicBezTo>
                      <a:cubicBezTo>
                        <a:pt x="2596" y="1197"/>
                        <a:pt x="2593" y="1197"/>
                        <a:pt x="2589" y="1196"/>
                      </a:cubicBezTo>
                      <a:cubicBezTo>
                        <a:pt x="2588" y="1200"/>
                        <a:pt x="2592" y="1203"/>
                        <a:pt x="2588" y="1207"/>
                      </a:cubicBezTo>
                      <a:cubicBezTo>
                        <a:pt x="2587" y="1202"/>
                        <a:pt x="2588" y="1196"/>
                        <a:pt x="2581" y="1195"/>
                      </a:cubicBezTo>
                      <a:cubicBezTo>
                        <a:pt x="2579" y="1208"/>
                        <a:pt x="2575" y="1220"/>
                        <a:pt x="2576" y="1233"/>
                      </a:cubicBezTo>
                      <a:cubicBezTo>
                        <a:pt x="2577" y="1244"/>
                        <a:pt x="2577" y="1256"/>
                        <a:pt x="2577" y="1267"/>
                      </a:cubicBezTo>
                      <a:cubicBezTo>
                        <a:pt x="2577" y="1268"/>
                        <a:pt x="2576" y="1269"/>
                        <a:pt x="2576" y="1269"/>
                      </a:cubicBezTo>
                      <a:cubicBezTo>
                        <a:pt x="2576" y="1276"/>
                        <a:pt x="2575" y="1282"/>
                        <a:pt x="2577" y="1289"/>
                      </a:cubicBezTo>
                      <a:cubicBezTo>
                        <a:pt x="2582" y="1289"/>
                        <a:pt x="2587" y="1289"/>
                        <a:pt x="2593" y="1289"/>
                      </a:cubicBezTo>
                      <a:close/>
                      <a:moveTo>
                        <a:pt x="1660" y="1279"/>
                      </a:moveTo>
                      <a:cubicBezTo>
                        <a:pt x="1666" y="1279"/>
                        <a:pt x="1671" y="1280"/>
                        <a:pt x="1677" y="1280"/>
                      </a:cubicBezTo>
                      <a:cubicBezTo>
                        <a:pt x="1684" y="1280"/>
                        <a:pt x="1691" y="1281"/>
                        <a:pt x="1699" y="1281"/>
                      </a:cubicBezTo>
                      <a:cubicBezTo>
                        <a:pt x="1701" y="1281"/>
                        <a:pt x="1704" y="1281"/>
                        <a:pt x="1704" y="1277"/>
                      </a:cubicBezTo>
                      <a:cubicBezTo>
                        <a:pt x="1706" y="1268"/>
                        <a:pt x="1708" y="1259"/>
                        <a:pt x="1710" y="1250"/>
                      </a:cubicBezTo>
                      <a:cubicBezTo>
                        <a:pt x="1713" y="1240"/>
                        <a:pt x="1710" y="1241"/>
                        <a:pt x="1702" y="1240"/>
                      </a:cubicBezTo>
                      <a:cubicBezTo>
                        <a:pt x="1701" y="1240"/>
                        <a:pt x="1701" y="1240"/>
                        <a:pt x="1700" y="1240"/>
                      </a:cubicBezTo>
                      <a:cubicBezTo>
                        <a:pt x="1692" y="1240"/>
                        <a:pt x="1684" y="1241"/>
                        <a:pt x="1676" y="1241"/>
                      </a:cubicBezTo>
                      <a:cubicBezTo>
                        <a:pt x="1673" y="1241"/>
                        <a:pt x="1670" y="1242"/>
                        <a:pt x="1669" y="1246"/>
                      </a:cubicBezTo>
                      <a:cubicBezTo>
                        <a:pt x="1667" y="1255"/>
                        <a:pt x="1664" y="1263"/>
                        <a:pt x="1662" y="1271"/>
                      </a:cubicBezTo>
                      <a:cubicBezTo>
                        <a:pt x="1661" y="1273"/>
                        <a:pt x="1661" y="1276"/>
                        <a:pt x="1660" y="1279"/>
                      </a:cubicBezTo>
                      <a:close/>
                      <a:moveTo>
                        <a:pt x="1760" y="979"/>
                      </a:moveTo>
                      <a:cubicBezTo>
                        <a:pt x="1755" y="979"/>
                        <a:pt x="1751" y="978"/>
                        <a:pt x="1747" y="978"/>
                      </a:cubicBezTo>
                      <a:cubicBezTo>
                        <a:pt x="1742" y="978"/>
                        <a:pt x="1736" y="978"/>
                        <a:pt x="1731" y="978"/>
                      </a:cubicBezTo>
                      <a:cubicBezTo>
                        <a:pt x="1726" y="978"/>
                        <a:pt x="1725" y="978"/>
                        <a:pt x="1724" y="983"/>
                      </a:cubicBezTo>
                      <a:cubicBezTo>
                        <a:pt x="1722" y="990"/>
                        <a:pt x="1720" y="998"/>
                        <a:pt x="1719" y="1005"/>
                      </a:cubicBezTo>
                      <a:cubicBezTo>
                        <a:pt x="1718" y="1009"/>
                        <a:pt x="1717" y="1013"/>
                        <a:pt x="1716" y="1016"/>
                      </a:cubicBezTo>
                      <a:cubicBezTo>
                        <a:pt x="1728" y="1020"/>
                        <a:pt x="1741" y="1019"/>
                        <a:pt x="1753" y="1018"/>
                      </a:cubicBezTo>
                      <a:cubicBezTo>
                        <a:pt x="1754" y="1014"/>
                        <a:pt x="1756" y="1010"/>
                        <a:pt x="1757" y="1006"/>
                      </a:cubicBezTo>
                      <a:cubicBezTo>
                        <a:pt x="1757" y="999"/>
                        <a:pt x="1758" y="991"/>
                        <a:pt x="1760" y="984"/>
                      </a:cubicBezTo>
                      <a:cubicBezTo>
                        <a:pt x="1760" y="982"/>
                        <a:pt x="1760" y="981"/>
                        <a:pt x="1760" y="979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909" name="Freeform 6"/>
                <p:cNvSpPr>
                  <a:spLocks/>
                </p:cNvSpPr>
                <p:nvPr/>
              </p:nvSpPr>
              <p:spPr bwMode="auto">
                <a:xfrm>
                  <a:off x="8967788" y="4900613"/>
                  <a:ext cx="17463" cy="17463"/>
                </a:xfrm>
                <a:custGeom>
                  <a:avLst/>
                  <a:gdLst>
                    <a:gd name="T0" fmla="*/ 0 w 6"/>
                    <a:gd name="T1" fmla="*/ 3 h 6"/>
                    <a:gd name="T2" fmla="*/ 5 w 6"/>
                    <a:gd name="T3" fmla="*/ 1 h 6"/>
                    <a:gd name="T4" fmla="*/ 5 w 6"/>
                    <a:gd name="T5" fmla="*/ 4 h 6"/>
                    <a:gd name="T6" fmla="*/ 0 w 6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6">
                      <a:moveTo>
                        <a:pt x="0" y="3"/>
                      </a:moveTo>
                      <a:cubicBezTo>
                        <a:pt x="1" y="1"/>
                        <a:pt x="2" y="0"/>
                        <a:pt x="5" y="1"/>
                      </a:cubicBezTo>
                      <a:cubicBezTo>
                        <a:pt x="5" y="1"/>
                        <a:pt x="6" y="3"/>
                        <a:pt x="5" y="4"/>
                      </a:cubicBezTo>
                      <a:cubicBezTo>
                        <a:pt x="4" y="6"/>
                        <a:pt x="2" y="6"/>
                        <a:pt x="0" y="3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910" name="Freeform 7"/>
                <p:cNvSpPr>
                  <a:spLocks noEditPoints="1"/>
                </p:cNvSpPr>
                <p:nvPr/>
              </p:nvSpPr>
              <p:spPr bwMode="auto">
                <a:xfrm>
                  <a:off x="561975" y="1550988"/>
                  <a:ext cx="3798888" cy="3744913"/>
                </a:xfrm>
                <a:custGeom>
                  <a:avLst/>
                  <a:gdLst>
                    <a:gd name="T0" fmla="*/ 220 w 1300"/>
                    <a:gd name="T1" fmla="*/ 1273 h 1280"/>
                    <a:gd name="T2" fmla="*/ 7 w 1300"/>
                    <a:gd name="T3" fmla="*/ 1235 h 1280"/>
                    <a:gd name="T4" fmla="*/ 9 w 1300"/>
                    <a:gd name="T5" fmla="*/ 912 h 1280"/>
                    <a:gd name="T6" fmla="*/ 3 w 1300"/>
                    <a:gd name="T7" fmla="*/ 637 h 1280"/>
                    <a:gd name="T8" fmla="*/ 2 w 1300"/>
                    <a:gd name="T9" fmla="*/ 232 h 1280"/>
                    <a:gd name="T10" fmla="*/ 170 w 1300"/>
                    <a:gd name="T11" fmla="*/ 141 h 1280"/>
                    <a:gd name="T12" fmla="*/ 372 w 1300"/>
                    <a:gd name="T13" fmla="*/ 79 h 1280"/>
                    <a:gd name="T14" fmla="*/ 483 w 1300"/>
                    <a:gd name="T15" fmla="*/ 43 h 1280"/>
                    <a:gd name="T16" fmla="*/ 567 w 1300"/>
                    <a:gd name="T17" fmla="*/ 17 h 1280"/>
                    <a:gd name="T18" fmla="*/ 693 w 1300"/>
                    <a:gd name="T19" fmla="*/ 22 h 1280"/>
                    <a:gd name="T20" fmla="*/ 841 w 1300"/>
                    <a:gd name="T21" fmla="*/ 66 h 1280"/>
                    <a:gd name="T22" fmla="*/ 1011 w 1300"/>
                    <a:gd name="T23" fmla="*/ 113 h 1280"/>
                    <a:gd name="T24" fmla="*/ 1185 w 1300"/>
                    <a:gd name="T25" fmla="*/ 162 h 1280"/>
                    <a:gd name="T26" fmla="*/ 1295 w 1300"/>
                    <a:gd name="T27" fmla="*/ 222 h 1280"/>
                    <a:gd name="T28" fmla="*/ 1298 w 1300"/>
                    <a:gd name="T29" fmla="*/ 454 h 1280"/>
                    <a:gd name="T30" fmla="*/ 1285 w 1300"/>
                    <a:gd name="T31" fmla="*/ 744 h 1280"/>
                    <a:gd name="T32" fmla="*/ 1279 w 1300"/>
                    <a:gd name="T33" fmla="*/ 1074 h 1280"/>
                    <a:gd name="T34" fmla="*/ 1231 w 1300"/>
                    <a:gd name="T35" fmla="*/ 1261 h 1280"/>
                    <a:gd name="T36" fmla="*/ 902 w 1300"/>
                    <a:gd name="T37" fmla="*/ 1263 h 1280"/>
                    <a:gd name="T38" fmla="*/ 851 w 1300"/>
                    <a:gd name="T39" fmla="*/ 1028 h 1280"/>
                    <a:gd name="T40" fmla="*/ 851 w 1300"/>
                    <a:gd name="T41" fmla="*/ 816 h 1280"/>
                    <a:gd name="T42" fmla="*/ 709 w 1300"/>
                    <a:gd name="T43" fmla="*/ 811 h 1280"/>
                    <a:gd name="T44" fmla="*/ 510 w 1300"/>
                    <a:gd name="T45" fmla="*/ 813 h 1280"/>
                    <a:gd name="T46" fmla="*/ 501 w 1300"/>
                    <a:gd name="T47" fmla="*/ 1076 h 1280"/>
                    <a:gd name="T48" fmla="*/ 862 w 1300"/>
                    <a:gd name="T49" fmla="*/ 607 h 1280"/>
                    <a:gd name="T50" fmla="*/ 867 w 1300"/>
                    <a:gd name="T51" fmla="*/ 361 h 1280"/>
                    <a:gd name="T52" fmla="*/ 836 w 1300"/>
                    <a:gd name="T53" fmla="*/ 338 h 1280"/>
                    <a:gd name="T54" fmla="*/ 671 w 1300"/>
                    <a:gd name="T55" fmla="*/ 336 h 1280"/>
                    <a:gd name="T56" fmla="*/ 511 w 1300"/>
                    <a:gd name="T57" fmla="*/ 330 h 1280"/>
                    <a:gd name="T58" fmla="*/ 502 w 1300"/>
                    <a:gd name="T59" fmla="*/ 484 h 1280"/>
                    <a:gd name="T60" fmla="*/ 524 w 1300"/>
                    <a:gd name="T61" fmla="*/ 684 h 1280"/>
                    <a:gd name="T62" fmla="*/ 676 w 1300"/>
                    <a:gd name="T63" fmla="*/ 683 h 1280"/>
                    <a:gd name="T64" fmla="*/ 834 w 1300"/>
                    <a:gd name="T65" fmla="*/ 681 h 1280"/>
                    <a:gd name="T66" fmla="*/ 410 w 1300"/>
                    <a:gd name="T67" fmla="*/ 593 h 1280"/>
                    <a:gd name="T68" fmla="*/ 409 w 1300"/>
                    <a:gd name="T69" fmla="*/ 342 h 1280"/>
                    <a:gd name="T70" fmla="*/ 301 w 1300"/>
                    <a:gd name="T71" fmla="*/ 333 h 1280"/>
                    <a:gd name="T72" fmla="*/ 121 w 1300"/>
                    <a:gd name="T73" fmla="*/ 331 h 1280"/>
                    <a:gd name="T74" fmla="*/ 79 w 1300"/>
                    <a:gd name="T75" fmla="*/ 420 h 1280"/>
                    <a:gd name="T76" fmla="*/ 81 w 1300"/>
                    <a:gd name="T77" fmla="*/ 590 h 1280"/>
                    <a:gd name="T78" fmla="*/ 194 w 1300"/>
                    <a:gd name="T79" fmla="*/ 690 h 1280"/>
                    <a:gd name="T80" fmla="*/ 396 w 1300"/>
                    <a:gd name="T81" fmla="*/ 686 h 1280"/>
                    <a:gd name="T82" fmla="*/ 409 w 1300"/>
                    <a:gd name="T83" fmla="*/ 1057 h 1280"/>
                    <a:gd name="T84" fmla="*/ 408 w 1300"/>
                    <a:gd name="T85" fmla="*/ 820 h 1280"/>
                    <a:gd name="T86" fmla="*/ 259 w 1300"/>
                    <a:gd name="T87" fmla="*/ 813 h 1280"/>
                    <a:gd name="T88" fmla="*/ 103 w 1300"/>
                    <a:gd name="T89" fmla="*/ 818 h 1280"/>
                    <a:gd name="T90" fmla="*/ 98 w 1300"/>
                    <a:gd name="T91" fmla="*/ 1017 h 1280"/>
                    <a:gd name="T92" fmla="*/ 201 w 1300"/>
                    <a:gd name="T93" fmla="*/ 1120 h 1280"/>
                    <a:gd name="T94" fmla="*/ 334 w 1300"/>
                    <a:gd name="T95" fmla="*/ 1119 h 1280"/>
                    <a:gd name="T96" fmla="*/ 1126 w 1300"/>
                    <a:gd name="T97" fmla="*/ 805 h 1280"/>
                    <a:gd name="T98" fmla="*/ 980 w 1300"/>
                    <a:gd name="T99" fmla="*/ 808 h 1280"/>
                    <a:gd name="T100" fmla="*/ 950 w 1300"/>
                    <a:gd name="T101" fmla="*/ 1066 h 1280"/>
                    <a:gd name="T102" fmla="*/ 1092 w 1300"/>
                    <a:gd name="T103" fmla="*/ 1109 h 1280"/>
                    <a:gd name="T104" fmla="*/ 1233 w 1300"/>
                    <a:gd name="T105" fmla="*/ 1110 h 1280"/>
                    <a:gd name="T106" fmla="*/ 1239 w 1300"/>
                    <a:gd name="T107" fmla="*/ 918 h 1280"/>
                    <a:gd name="T108" fmla="*/ 1020 w 1300"/>
                    <a:gd name="T109" fmla="*/ 677 h 1280"/>
                    <a:gd name="T110" fmla="*/ 1238 w 1300"/>
                    <a:gd name="T111" fmla="*/ 674 h 1280"/>
                    <a:gd name="T112" fmla="*/ 1246 w 1300"/>
                    <a:gd name="T113" fmla="*/ 470 h 1280"/>
                    <a:gd name="T114" fmla="*/ 1204 w 1300"/>
                    <a:gd name="T115" fmla="*/ 340 h 1280"/>
                    <a:gd name="T116" fmla="*/ 956 w 1300"/>
                    <a:gd name="T117" fmla="*/ 342 h 1280"/>
                    <a:gd name="T118" fmla="*/ 956 w 1300"/>
                    <a:gd name="T119" fmla="*/ 529 h 12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</a:cxnLst>
                  <a:rect l="0" t="0" r="r" b="b"/>
                  <a:pathLst>
                    <a:path w="1300" h="1280">
                      <a:moveTo>
                        <a:pt x="505" y="1274"/>
                      </a:moveTo>
                      <a:cubicBezTo>
                        <a:pt x="501" y="1274"/>
                        <a:pt x="496" y="1275"/>
                        <a:pt x="492" y="1275"/>
                      </a:cubicBezTo>
                      <a:cubicBezTo>
                        <a:pt x="480" y="1275"/>
                        <a:pt x="469" y="1275"/>
                        <a:pt x="458" y="1274"/>
                      </a:cubicBezTo>
                      <a:cubicBezTo>
                        <a:pt x="448" y="1274"/>
                        <a:pt x="439" y="1274"/>
                        <a:pt x="429" y="1274"/>
                      </a:cubicBezTo>
                      <a:cubicBezTo>
                        <a:pt x="413" y="1274"/>
                        <a:pt x="397" y="1274"/>
                        <a:pt x="380" y="1273"/>
                      </a:cubicBezTo>
                      <a:cubicBezTo>
                        <a:pt x="365" y="1273"/>
                        <a:pt x="350" y="1273"/>
                        <a:pt x="334" y="1272"/>
                      </a:cubicBezTo>
                      <a:cubicBezTo>
                        <a:pt x="321" y="1272"/>
                        <a:pt x="308" y="1273"/>
                        <a:pt x="295" y="1273"/>
                      </a:cubicBezTo>
                      <a:cubicBezTo>
                        <a:pt x="283" y="1272"/>
                        <a:pt x="270" y="1272"/>
                        <a:pt x="258" y="1272"/>
                      </a:cubicBezTo>
                      <a:cubicBezTo>
                        <a:pt x="245" y="1272"/>
                        <a:pt x="233" y="1273"/>
                        <a:pt x="220" y="1273"/>
                      </a:cubicBezTo>
                      <a:cubicBezTo>
                        <a:pt x="211" y="1273"/>
                        <a:pt x="203" y="1273"/>
                        <a:pt x="194" y="1274"/>
                      </a:cubicBezTo>
                      <a:cubicBezTo>
                        <a:pt x="185" y="1274"/>
                        <a:pt x="176" y="1274"/>
                        <a:pt x="166" y="1274"/>
                      </a:cubicBezTo>
                      <a:cubicBezTo>
                        <a:pt x="153" y="1274"/>
                        <a:pt x="140" y="1275"/>
                        <a:pt x="126" y="1276"/>
                      </a:cubicBezTo>
                      <a:cubicBezTo>
                        <a:pt x="118" y="1276"/>
                        <a:pt x="110" y="1276"/>
                        <a:pt x="102" y="1276"/>
                      </a:cubicBezTo>
                      <a:cubicBezTo>
                        <a:pt x="95" y="1276"/>
                        <a:pt x="87" y="1277"/>
                        <a:pt x="79" y="1277"/>
                      </a:cubicBezTo>
                      <a:cubicBezTo>
                        <a:pt x="64" y="1278"/>
                        <a:pt x="49" y="1279"/>
                        <a:pt x="35" y="1280"/>
                      </a:cubicBezTo>
                      <a:cubicBezTo>
                        <a:pt x="27" y="1280"/>
                        <a:pt x="19" y="1280"/>
                        <a:pt x="10" y="1280"/>
                      </a:cubicBezTo>
                      <a:cubicBezTo>
                        <a:pt x="10" y="1276"/>
                        <a:pt x="9" y="1273"/>
                        <a:pt x="9" y="1269"/>
                      </a:cubicBezTo>
                      <a:cubicBezTo>
                        <a:pt x="8" y="1258"/>
                        <a:pt x="7" y="1247"/>
                        <a:pt x="7" y="1235"/>
                      </a:cubicBezTo>
                      <a:cubicBezTo>
                        <a:pt x="7" y="1220"/>
                        <a:pt x="7" y="1204"/>
                        <a:pt x="7" y="1189"/>
                      </a:cubicBezTo>
                      <a:cubicBezTo>
                        <a:pt x="7" y="1181"/>
                        <a:pt x="7" y="1173"/>
                        <a:pt x="7" y="1165"/>
                      </a:cubicBezTo>
                      <a:cubicBezTo>
                        <a:pt x="7" y="1152"/>
                        <a:pt x="7" y="1139"/>
                        <a:pt x="7" y="1126"/>
                      </a:cubicBezTo>
                      <a:cubicBezTo>
                        <a:pt x="8" y="1112"/>
                        <a:pt x="8" y="1098"/>
                        <a:pt x="9" y="1084"/>
                      </a:cubicBezTo>
                      <a:cubicBezTo>
                        <a:pt x="9" y="1074"/>
                        <a:pt x="9" y="1065"/>
                        <a:pt x="9" y="1055"/>
                      </a:cubicBezTo>
                      <a:cubicBezTo>
                        <a:pt x="9" y="1042"/>
                        <a:pt x="9" y="1030"/>
                        <a:pt x="10" y="1017"/>
                      </a:cubicBezTo>
                      <a:cubicBezTo>
                        <a:pt x="10" y="1002"/>
                        <a:pt x="10" y="988"/>
                        <a:pt x="10" y="974"/>
                      </a:cubicBezTo>
                      <a:cubicBezTo>
                        <a:pt x="9" y="961"/>
                        <a:pt x="10" y="947"/>
                        <a:pt x="9" y="934"/>
                      </a:cubicBezTo>
                      <a:cubicBezTo>
                        <a:pt x="9" y="927"/>
                        <a:pt x="9" y="920"/>
                        <a:pt x="9" y="912"/>
                      </a:cubicBezTo>
                      <a:cubicBezTo>
                        <a:pt x="9" y="903"/>
                        <a:pt x="8" y="894"/>
                        <a:pt x="8" y="885"/>
                      </a:cubicBezTo>
                      <a:cubicBezTo>
                        <a:pt x="8" y="870"/>
                        <a:pt x="7" y="855"/>
                        <a:pt x="7" y="840"/>
                      </a:cubicBezTo>
                      <a:cubicBezTo>
                        <a:pt x="7" y="831"/>
                        <a:pt x="7" y="822"/>
                        <a:pt x="7" y="813"/>
                      </a:cubicBezTo>
                      <a:cubicBezTo>
                        <a:pt x="7" y="804"/>
                        <a:pt x="7" y="794"/>
                        <a:pt x="6" y="785"/>
                      </a:cubicBezTo>
                      <a:cubicBezTo>
                        <a:pt x="5" y="772"/>
                        <a:pt x="4" y="759"/>
                        <a:pt x="4" y="746"/>
                      </a:cubicBezTo>
                      <a:cubicBezTo>
                        <a:pt x="4" y="735"/>
                        <a:pt x="4" y="724"/>
                        <a:pt x="4" y="714"/>
                      </a:cubicBezTo>
                      <a:cubicBezTo>
                        <a:pt x="4" y="710"/>
                        <a:pt x="3" y="706"/>
                        <a:pt x="3" y="703"/>
                      </a:cubicBezTo>
                      <a:cubicBezTo>
                        <a:pt x="3" y="684"/>
                        <a:pt x="3" y="665"/>
                        <a:pt x="3" y="646"/>
                      </a:cubicBezTo>
                      <a:cubicBezTo>
                        <a:pt x="3" y="643"/>
                        <a:pt x="3" y="640"/>
                        <a:pt x="3" y="637"/>
                      </a:cubicBezTo>
                      <a:cubicBezTo>
                        <a:pt x="2" y="623"/>
                        <a:pt x="2" y="609"/>
                        <a:pt x="2" y="595"/>
                      </a:cubicBezTo>
                      <a:cubicBezTo>
                        <a:pt x="2" y="579"/>
                        <a:pt x="1" y="563"/>
                        <a:pt x="1" y="547"/>
                      </a:cubicBezTo>
                      <a:cubicBezTo>
                        <a:pt x="1" y="540"/>
                        <a:pt x="0" y="532"/>
                        <a:pt x="0" y="524"/>
                      </a:cubicBezTo>
                      <a:cubicBezTo>
                        <a:pt x="0" y="512"/>
                        <a:pt x="1" y="500"/>
                        <a:pt x="1" y="488"/>
                      </a:cubicBezTo>
                      <a:cubicBezTo>
                        <a:pt x="1" y="468"/>
                        <a:pt x="1" y="448"/>
                        <a:pt x="1" y="427"/>
                      </a:cubicBezTo>
                      <a:cubicBezTo>
                        <a:pt x="1" y="415"/>
                        <a:pt x="0" y="403"/>
                        <a:pt x="0" y="390"/>
                      </a:cubicBezTo>
                      <a:cubicBezTo>
                        <a:pt x="0" y="363"/>
                        <a:pt x="1" y="336"/>
                        <a:pt x="1" y="308"/>
                      </a:cubicBezTo>
                      <a:cubicBezTo>
                        <a:pt x="1" y="297"/>
                        <a:pt x="2" y="285"/>
                        <a:pt x="2" y="273"/>
                      </a:cubicBezTo>
                      <a:cubicBezTo>
                        <a:pt x="2" y="259"/>
                        <a:pt x="2" y="246"/>
                        <a:pt x="2" y="232"/>
                      </a:cubicBezTo>
                      <a:cubicBezTo>
                        <a:pt x="3" y="223"/>
                        <a:pt x="3" y="214"/>
                        <a:pt x="3" y="205"/>
                      </a:cubicBezTo>
                      <a:cubicBezTo>
                        <a:pt x="4" y="201"/>
                        <a:pt x="5" y="199"/>
                        <a:pt x="10" y="198"/>
                      </a:cubicBezTo>
                      <a:cubicBezTo>
                        <a:pt x="16" y="196"/>
                        <a:pt x="23" y="194"/>
                        <a:pt x="29" y="192"/>
                      </a:cubicBezTo>
                      <a:cubicBezTo>
                        <a:pt x="33" y="190"/>
                        <a:pt x="37" y="189"/>
                        <a:pt x="41" y="188"/>
                      </a:cubicBezTo>
                      <a:cubicBezTo>
                        <a:pt x="54" y="184"/>
                        <a:pt x="66" y="181"/>
                        <a:pt x="79" y="176"/>
                      </a:cubicBezTo>
                      <a:cubicBezTo>
                        <a:pt x="87" y="173"/>
                        <a:pt x="96" y="170"/>
                        <a:pt x="105" y="167"/>
                      </a:cubicBezTo>
                      <a:cubicBezTo>
                        <a:pt x="113" y="164"/>
                        <a:pt x="120" y="160"/>
                        <a:pt x="127" y="157"/>
                      </a:cubicBezTo>
                      <a:cubicBezTo>
                        <a:pt x="136" y="153"/>
                        <a:pt x="144" y="150"/>
                        <a:pt x="152" y="147"/>
                      </a:cubicBezTo>
                      <a:cubicBezTo>
                        <a:pt x="158" y="145"/>
                        <a:pt x="164" y="143"/>
                        <a:pt x="170" y="141"/>
                      </a:cubicBezTo>
                      <a:cubicBezTo>
                        <a:pt x="178" y="138"/>
                        <a:pt x="186" y="136"/>
                        <a:pt x="195" y="133"/>
                      </a:cubicBezTo>
                      <a:cubicBezTo>
                        <a:pt x="205" y="129"/>
                        <a:pt x="215" y="126"/>
                        <a:pt x="226" y="122"/>
                      </a:cubicBezTo>
                      <a:cubicBezTo>
                        <a:pt x="233" y="120"/>
                        <a:pt x="240" y="118"/>
                        <a:pt x="247" y="115"/>
                      </a:cubicBezTo>
                      <a:cubicBezTo>
                        <a:pt x="253" y="112"/>
                        <a:pt x="260" y="111"/>
                        <a:pt x="267" y="110"/>
                      </a:cubicBezTo>
                      <a:cubicBezTo>
                        <a:pt x="270" y="109"/>
                        <a:pt x="273" y="108"/>
                        <a:pt x="275" y="107"/>
                      </a:cubicBezTo>
                      <a:cubicBezTo>
                        <a:pt x="284" y="102"/>
                        <a:pt x="294" y="101"/>
                        <a:pt x="303" y="98"/>
                      </a:cubicBezTo>
                      <a:cubicBezTo>
                        <a:pt x="312" y="95"/>
                        <a:pt x="321" y="92"/>
                        <a:pt x="330" y="91"/>
                      </a:cubicBezTo>
                      <a:cubicBezTo>
                        <a:pt x="336" y="90"/>
                        <a:pt x="341" y="88"/>
                        <a:pt x="346" y="86"/>
                      </a:cubicBezTo>
                      <a:cubicBezTo>
                        <a:pt x="355" y="84"/>
                        <a:pt x="363" y="81"/>
                        <a:pt x="372" y="79"/>
                      </a:cubicBezTo>
                      <a:cubicBezTo>
                        <a:pt x="373" y="79"/>
                        <a:pt x="375" y="79"/>
                        <a:pt x="375" y="78"/>
                      </a:cubicBezTo>
                      <a:cubicBezTo>
                        <a:pt x="381" y="74"/>
                        <a:pt x="388" y="74"/>
                        <a:pt x="394" y="72"/>
                      </a:cubicBezTo>
                      <a:cubicBezTo>
                        <a:pt x="397" y="71"/>
                        <a:pt x="401" y="69"/>
                        <a:pt x="404" y="68"/>
                      </a:cubicBezTo>
                      <a:cubicBezTo>
                        <a:pt x="413" y="66"/>
                        <a:pt x="421" y="64"/>
                        <a:pt x="430" y="62"/>
                      </a:cubicBezTo>
                      <a:cubicBezTo>
                        <a:pt x="434" y="60"/>
                        <a:pt x="439" y="58"/>
                        <a:pt x="443" y="56"/>
                      </a:cubicBezTo>
                      <a:cubicBezTo>
                        <a:pt x="448" y="53"/>
                        <a:pt x="453" y="51"/>
                        <a:pt x="459" y="51"/>
                      </a:cubicBezTo>
                      <a:cubicBezTo>
                        <a:pt x="460" y="51"/>
                        <a:pt x="461" y="51"/>
                        <a:pt x="463" y="50"/>
                      </a:cubicBezTo>
                      <a:cubicBezTo>
                        <a:pt x="469" y="47"/>
                        <a:pt x="475" y="44"/>
                        <a:pt x="481" y="45"/>
                      </a:cubicBezTo>
                      <a:cubicBezTo>
                        <a:pt x="482" y="45"/>
                        <a:pt x="483" y="44"/>
                        <a:pt x="483" y="43"/>
                      </a:cubicBezTo>
                      <a:cubicBezTo>
                        <a:pt x="486" y="43"/>
                        <a:pt x="488" y="41"/>
                        <a:pt x="491" y="41"/>
                      </a:cubicBezTo>
                      <a:cubicBezTo>
                        <a:pt x="498" y="40"/>
                        <a:pt x="505" y="39"/>
                        <a:pt x="511" y="36"/>
                      </a:cubicBezTo>
                      <a:cubicBezTo>
                        <a:pt x="514" y="34"/>
                        <a:pt x="518" y="36"/>
                        <a:pt x="521" y="33"/>
                      </a:cubicBezTo>
                      <a:cubicBezTo>
                        <a:pt x="523" y="31"/>
                        <a:pt x="526" y="31"/>
                        <a:pt x="529" y="30"/>
                      </a:cubicBezTo>
                      <a:cubicBezTo>
                        <a:pt x="530" y="29"/>
                        <a:pt x="531" y="29"/>
                        <a:pt x="533" y="29"/>
                      </a:cubicBezTo>
                      <a:cubicBezTo>
                        <a:pt x="535" y="28"/>
                        <a:pt x="538" y="27"/>
                        <a:pt x="540" y="27"/>
                      </a:cubicBezTo>
                      <a:cubicBezTo>
                        <a:pt x="542" y="26"/>
                        <a:pt x="545" y="26"/>
                        <a:pt x="547" y="25"/>
                      </a:cubicBezTo>
                      <a:cubicBezTo>
                        <a:pt x="549" y="25"/>
                        <a:pt x="552" y="25"/>
                        <a:pt x="553" y="23"/>
                      </a:cubicBezTo>
                      <a:cubicBezTo>
                        <a:pt x="557" y="20"/>
                        <a:pt x="562" y="18"/>
                        <a:pt x="567" y="17"/>
                      </a:cubicBezTo>
                      <a:cubicBezTo>
                        <a:pt x="573" y="15"/>
                        <a:pt x="579" y="14"/>
                        <a:pt x="583" y="11"/>
                      </a:cubicBezTo>
                      <a:cubicBezTo>
                        <a:pt x="589" y="7"/>
                        <a:pt x="596" y="8"/>
                        <a:pt x="602" y="6"/>
                      </a:cubicBezTo>
                      <a:cubicBezTo>
                        <a:pt x="607" y="4"/>
                        <a:pt x="612" y="2"/>
                        <a:pt x="617" y="0"/>
                      </a:cubicBezTo>
                      <a:cubicBezTo>
                        <a:pt x="617" y="5"/>
                        <a:pt x="620" y="6"/>
                        <a:pt x="623" y="7"/>
                      </a:cubicBezTo>
                      <a:cubicBezTo>
                        <a:pt x="630" y="8"/>
                        <a:pt x="636" y="9"/>
                        <a:pt x="642" y="14"/>
                      </a:cubicBezTo>
                      <a:cubicBezTo>
                        <a:pt x="643" y="15"/>
                        <a:pt x="646" y="16"/>
                        <a:pt x="649" y="15"/>
                      </a:cubicBezTo>
                      <a:cubicBezTo>
                        <a:pt x="652" y="14"/>
                        <a:pt x="656" y="16"/>
                        <a:pt x="659" y="17"/>
                      </a:cubicBezTo>
                      <a:cubicBezTo>
                        <a:pt x="665" y="19"/>
                        <a:pt x="670" y="19"/>
                        <a:pt x="676" y="20"/>
                      </a:cubicBezTo>
                      <a:cubicBezTo>
                        <a:pt x="682" y="20"/>
                        <a:pt x="688" y="19"/>
                        <a:pt x="693" y="22"/>
                      </a:cubicBezTo>
                      <a:cubicBezTo>
                        <a:pt x="697" y="24"/>
                        <a:pt x="702" y="24"/>
                        <a:pt x="706" y="24"/>
                      </a:cubicBezTo>
                      <a:cubicBezTo>
                        <a:pt x="711" y="25"/>
                        <a:pt x="717" y="26"/>
                        <a:pt x="722" y="27"/>
                      </a:cubicBezTo>
                      <a:cubicBezTo>
                        <a:pt x="727" y="28"/>
                        <a:pt x="732" y="29"/>
                        <a:pt x="736" y="31"/>
                      </a:cubicBezTo>
                      <a:cubicBezTo>
                        <a:pt x="743" y="33"/>
                        <a:pt x="749" y="35"/>
                        <a:pt x="756" y="37"/>
                      </a:cubicBezTo>
                      <a:cubicBezTo>
                        <a:pt x="759" y="38"/>
                        <a:pt x="762" y="39"/>
                        <a:pt x="765" y="40"/>
                      </a:cubicBezTo>
                      <a:cubicBezTo>
                        <a:pt x="769" y="42"/>
                        <a:pt x="774" y="43"/>
                        <a:pt x="778" y="46"/>
                      </a:cubicBezTo>
                      <a:cubicBezTo>
                        <a:pt x="783" y="50"/>
                        <a:pt x="789" y="49"/>
                        <a:pt x="795" y="51"/>
                      </a:cubicBezTo>
                      <a:cubicBezTo>
                        <a:pt x="800" y="52"/>
                        <a:pt x="805" y="53"/>
                        <a:pt x="810" y="55"/>
                      </a:cubicBezTo>
                      <a:cubicBezTo>
                        <a:pt x="820" y="60"/>
                        <a:pt x="831" y="62"/>
                        <a:pt x="841" y="66"/>
                      </a:cubicBezTo>
                      <a:cubicBezTo>
                        <a:pt x="845" y="67"/>
                        <a:pt x="849" y="67"/>
                        <a:pt x="852" y="67"/>
                      </a:cubicBezTo>
                      <a:cubicBezTo>
                        <a:pt x="855" y="68"/>
                        <a:pt x="857" y="70"/>
                        <a:pt x="859" y="71"/>
                      </a:cubicBezTo>
                      <a:cubicBezTo>
                        <a:pt x="864" y="72"/>
                        <a:pt x="868" y="73"/>
                        <a:pt x="873" y="74"/>
                      </a:cubicBezTo>
                      <a:cubicBezTo>
                        <a:pt x="885" y="77"/>
                        <a:pt x="896" y="80"/>
                        <a:pt x="907" y="84"/>
                      </a:cubicBezTo>
                      <a:cubicBezTo>
                        <a:pt x="915" y="88"/>
                        <a:pt x="923" y="89"/>
                        <a:pt x="931" y="91"/>
                      </a:cubicBezTo>
                      <a:cubicBezTo>
                        <a:pt x="937" y="93"/>
                        <a:pt x="944" y="95"/>
                        <a:pt x="950" y="97"/>
                      </a:cubicBezTo>
                      <a:cubicBezTo>
                        <a:pt x="959" y="100"/>
                        <a:pt x="969" y="102"/>
                        <a:pt x="978" y="105"/>
                      </a:cubicBezTo>
                      <a:cubicBezTo>
                        <a:pt x="982" y="106"/>
                        <a:pt x="986" y="107"/>
                        <a:pt x="990" y="108"/>
                      </a:cubicBezTo>
                      <a:cubicBezTo>
                        <a:pt x="997" y="110"/>
                        <a:pt x="1004" y="111"/>
                        <a:pt x="1011" y="113"/>
                      </a:cubicBezTo>
                      <a:cubicBezTo>
                        <a:pt x="1016" y="114"/>
                        <a:pt x="1021" y="116"/>
                        <a:pt x="1026" y="117"/>
                      </a:cubicBezTo>
                      <a:cubicBezTo>
                        <a:pt x="1041" y="121"/>
                        <a:pt x="1056" y="126"/>
                        <a:pt x="1072" y="130"/>
                      </a:cubicBezTo>
                      <a:cubicBezTo>
                        <a:pt x="1079" y="132"/>
                        <a:pt x="1086" y="134"/>
                        <a:pt x="1092" y="137"/>
                      </a:cubicBezTo>
                      <a:cubicBezTo>
                        <a:pt x="1100" y="140"/>
                        <a:pt x="1108" y="143"/>
                        <a:pt x="1117" y="143"/>
                      </a:cubicBezTo>
                      <a:cubicBezTo>
                        <a:pt x="1119" y="143"/>
                        <a:pt x="1121" y="143"/>
                        <a:pt x="1123" y="144"/>
                      </a:cubicBezTo>
                      <a:cubicBezTo>
                        <a:pt x="1130" y="148"/>
                        <a:pt x="1138" y="149"/>
                        <a:pt x="1145" y="151"/>
                      </a:cubicBezTo>
                      <a:cubicBezTo>
                        <a:pt x="1148" y="152"/>
                        <a:pt x="1151" y="153"/>
                        <a:pt x="1154" y="154"/>
                      </a:cubicBezTo>
                      <a:cubicBezTo>
                        <a:pt x="1157" y="155"/>
                        <a:pt x="1161" y="156"/>
                        <a:pt x="1164" y="157"/>
                      </a:cubicBezTo>
                      <a:cubicBezTo>
                        <a:pt x="1171" y="159"/>
                        <a:pt x="1178" y="160"/>
                        <a:pt x="1185" y="162"/>
                      </a:cubicBezTo>
                      <a:cubicBezTo>
                        <a:pt x="1190" y="163"/>
                        <a:pt x="1194" y="166"/>
                        <a:pt x="1198" y="167"/>
                      </a:cubicBezTo>
                      <a:cubicBezTo>
                        <a:pt x="1207" y="169"/>
                        <a:pt x="1217" y="170"/>
                        <a:pt x="1226" y="172"/>
                      </a:cubicBezTo>
                      <a:cubicBezTo>
                        <a:pt x="1228" y="172"/>
                        <a:pt x="1229" y="172"/>
                        <a:pt x="1230" y="173"/>
                      </a:cubicBezTo>
                      <a:cubicBezTo>
                        <a:pt x="1239" y="178"/>
                        <a:pt x="1249" y="179"/>
                        <a:pt x="1259" y="181"/>
                      </a:cubicBezTo>
                      <a:cubicBezTo>
                        <a:pt x="1264" y="182"/>
                        <a:pt x="1268" y="182"/>
                        <a:pt x="1272" y="183"/>
                      </a:cubicBezTo>
                      <a:cubicBezTo>
                        <a:pt x="1273" y="183"/>
                        <a:pt x="1274" y="183"/>
                        <a:pt x="1275" y="183"/>
                      </a:cubicBezTo>
                      <a:cubicBezTo>
                        <a:pt x="1280" y="185"/>
                        <a:pt x="1286" y="188"/>
                        <a:pt x="1292" y="190"/>
                      </a:cubicBezTo>
                      <a:cubicBezTo>
                        <a:pt x="1293" y="194"/>
                        <a:pt x="1293" y="198"/>
                        <a:pt x="1294" y="203"/>
                      </a:cubicBezTo>
                      <a:cubicBezTo>
                        <a:pt x="1296" y="209"/>
                        <a:pt x="1296" y="215"/>
                        <a:pt x="1295" y="222"/>
                      </a:cubicBezTo>
                      <a:cubicBezTo>
                        <a:pt x="1294" y="227"/>
                        <a:pt x="1295" y="232"/>
                        <a:pt x="1295" y="237"/>
                      </a:cubicBezTo>
                      <a:cubicBezTo>
                        <a:pt x="1295" y="245"/>
                        <a:pt x="1296" y="252"/>
                        <a:pt x="1296" y="260"/>
                      </a:cubicBezTo>
                      <a:cubicBezTo>
                        <a:pt x="1296" y="270"/>
                        <a:pt x="1297" y="279"/>
                        <a:pt x="1297" y="288"/>
                      </a:cubicBezTo>
                      <a:cubicBezTo>
                        <a:pt x="1297" y="299"/>
                        <a:pt x="1297" y="310"/>
                        <a:pt x="1297" y="321"/>
                      </a:cubicBezTo>
                      <a:cubicBezTo>
                        <a:pt x="1297" y="327"/>
                        <a:pt x="1298" y="333"/>
                        <a:pt x="1298" y="339"/>
                      </a:cubicBezTo>
                      <a:cubicBezTo>
                        <a:pt x="1298" y="344"/>
                        <a:pt x="1297" y="349"/>
                        <a:pt x="1297" y="354"/>
                      </a:cubicBezTo>
                      <a:cubicBezTo>
                        <a:pt x="1299" y="365"/>
                        <a:pt x="1298" y="376"/>
                        <a:pt x="1298" y="388"/>
                      </a:cubicBezTo>
                      <a:cubicBezTo>
                        <a:pt x="1299" y="406"/>
                        <a:pt x="1298" y="424"/>
                        <a:pt x="1298" y="443"/>
                      </a:cubicBezTo>
                      <a:cubicBezTo>
                        <a:pt x="1298" y="447"/>
                        <a:pt x="1298" y="451"/>
                        <a:pt x="1298" y="454"/>
                      </a:cubicBezTo>
                      <a:cubicBezTo>
                        <a:pt x="1298" y="474"/>
                        <a:pt x="1298" y="495"/>
                        <a:pt x="1298" y="515"/>
                      </a:cubicBezTo>
                      <a:cubicBezTo>
                        <a:pt x="1298" y="527"/>
                        <a:pt x="1298" y="540"/>
                        <a:pt x="1298" y="553"/>
                      </a:cubicBezTo>
                      <a:cubicBezTo>
                        <a:pt x="1299" y="560"/>
                        <a:pt x="1300" y="567"/>
                        <a:pt x="1299" y="574"/>
                      </a:cubicBezTo>
                      <a:cubicBezTo>
                        <a:pt x="1298" y="581"/>
                        <a:pt x="1298" y="588"/>
                        <a:pt x="1297" y="596"/>
                      </a:cubicBezTo>
                      <a:cubicBezTo>
                        <a:pt x="1295" y="613"/>
                        <a:pt x="1294" y="630"/>
                        <a:pt x="1293" y="647"/>
                      </a:cubicBezTo>
                      <a:cubicBezTo>
                        <a:pt x="1292" y="656"/>
                        <a:pt x="1291" y="666"/>
                        <a:pt x="1290" y="675"/>
                      </a:cubicBezTo>
                      <a:cubicBezTo>
                        <a:pt x="1289" y="680"/>
                        <a:pt x="1289" y="686"/>
                        <a:pt x="1289" y="692"/>
                      </a:cubicBezTo>
                      <a:cubicBezTo>
                        <a:pt x="1288" y="701"/>
                        <a:pt x="1288" y="710"/>
                        <a:pt x="1287" y="720"/>
                      </a:cubicBezTo>
                      <a:cubicBezTo>
                        <a:pt x="1286" y="728"/>
                        <a:pt x="1286" y="736"/>
                        <a:pt x="1285" y="744"/>
                      </a:cubicBezTo>
                      <a:cubicBezTo>
                        <a:pt x="1285" y="750"/>
                        <a:pt x="1285" y="757"/>
                        <a:pt x="1284" y="763"/>
                      </a:cubicBezTo>
                      <a:cubicBezTo>
                        <a:pt x="1284" y="773"/>
                        <a:pt x="1284" y="783"/>
                        <a:pt x="1283" y="793"/>
                      </a:cubicBezTo>
                      <a:cubicBezTo>
                        <a:pt x="1283" y="800"/>
                        <a:pt x="1282" y="807"/>
                        <a:pt x="1282" y="815"/>
                      </a:cubicBezTo>
                      <a:cubicBezTo>
                        <a:pt x="1281" y="827"/>
                        <a:pt x="1281" y="839"/>
                        <a:pt x="1280" y="852"/>
                      </a:cubicBezTo>
                      <a:cubicBezTo>
                        <a:pt x="1280" y="865"/>
                        <a:pt x="1280" y="879"/>
                        <a:pt x="1280" y="893"/>
                      </a:cubicBezTo>
                      <a:cubicBezTo>
                        <a:pt x="1280" y="906"/>
                        <a:pt x="1280" y="918"/>
                        <a:pt x="1280" y="931"/>
                      </a:cubicBezTo>
                      <a:cubicBezTo>
                        <a:pt x="1279" y="952"/>
                        <a:pt x="1278" y="973"/>
                        <a:pt x="1278" y="993"/>
                      </a:cubicBezTo>
                      <a:cubicBezTo>
                        <a:pt x="1278" y="1009"/>
                        <a:pt x="1279" y="1024"/>
                        <a:pt x="1279" y="1040"/>
                      </a:cubicBezTo>
                      <a:cubicBezTo>
                        <a:pt x="1279" y="1051"/>
                        <a:pt x="1279" y="1063"/>
                        <a:pt x="1279" y="1074"/>
                      </a:cubicBezTo>
                      <a:cubicBezTo>
                        <a:pt x="1279" y="1089"/>
                        <a:pt x="1279" y="1103"/>
                        <a:pt x="1279" y="1117"/>
                      </a:cubicBezTo>
                      <a:cubicBezTo>
                        <a:pt x="1279" y="1125"/>
                        <a:pt x="1279" y="1134"/>
                        <a:pt x="1278" y="1142"/>
                      </a:cubicBezTo>
                      <a:cubicBezTo>
                        <a:pt x="1278" y="1146"/>
                        <a:pt x="1278" y="1150"/>
                        <a:pt x="1278" y="1154"/>
                      </a:cubicBezTo>
                      <a:cubicBezTo>
                        <a:pt x="1278" y="1172"/>
                        <a:pt x="1277" y="1190"/>
                        <a:pt x="1277" y="1208"/>
                      </a:cubicBezTo>
                      <a:cubicBezTo>
                        <a:pt x="1276" y="1222"/>
                        <a:pt x="1276" y="1236"/>
                        <a:pt x="1275" y="1251"/>
                      </a:cubicBezTo>
                      <a:cubicBezTo>
                        <a:pt x="1275" y="1254"/>
                        <a:pt x="1274" y="1257"/>
                        <a:pt x="1273" y="1261"/>
                      </a:cubicBezTo>
                      <a:cubicBezTo>
                        <a:pt x="1272" y="1261"/>
                        <a:pt x="1271" y="1261"/>
                        <a:pt x="1269" y="1261"/>
                      </a:cubicBezTo>
                      <a:cubicBezTo>
                        <a:pt x="1263" y="1261"/>
                        <a:pt x="1256" y="1261"/>
                        <a:pt x="1249" y="1261"/>
                      </a:cubicBezTo>
                      <a:cubicBezTo>
                        <a:pt x="1243" y="1260"/>
                        <a:pt x="1237" y="1261"/>
                        <a:pt x="1231" y="1261"/>
                      </a:cubicBezTo>
                      <a:cubicBezTo>
                        <a:pt x="1222" y="1261"/>
                        <a:pt x="1213" y="1261"/>
                        <a:pt x="1203" y="1261"/>
                      </a:cubicBezTo>
                      <a:cubicBezTo>
                        <a:pt x="1197" y="1261"/>
                        <a:pt x="1190" y="1261"/>
                        <a:pt x="1183" y="1261"/>
                      </a:cubicBezTo>
                      <a:cubicBezTo>
                        <a:pt x="1169" y="1261"/>
                        <a:pt x="1155" y="1261"/>
                        <a:pt x="1141" y="1260"/>
                      </a:cubicBezTo>
                      <a:cubicBezTo>
                        <a:pt x="1132" y="1260"/>
                        <a:pt x="1124" y="1260"/>
                        <a:pt x="1115" y="1260"/>
                      </a:cubicBezTo>
                      <a:cubicBezTo>
                        <a:pt x="1105" y="1261"/>
                        <a:pt x="1095" y="1261"/>
                        <a:pt x="1085" y="1261"/>
                      </a:cubicBezTo>
                      <a:cubicBezTo>
                        <a:pt x="1076" y="1261"/>
                        <a:pt x="1067" y="1261"/>
                        <a:pt x="1058" y="1261"/>
                      </a:cubicBezTo>
                      <a:cubicBezTo>
                        <a:pt x="1044" y="1261"/>
                        <a:pt x="1029" y="1261"/>
                        <a:pt x="1015" y="1261"/>
                      </a:cubicBezTo>
                      <a:cubicBezTo>
                        <a:pt x="1004" y="1261"/>
                        <a:pt x="994" y="1261"/>
                        <a:pt x="983" y="1262"/>
                      </a:cubicBezTo>
                      <a:cubicBezTo>
                        <a:pt x="956" y="1262"/>
                        <a:pt x="929" y="1263"/>
                        <a:pt x="902" y="1263"/>
                      </a:cubicBezTo>
                      <a:cubicBezTo>
                        <a:pt x="887" y="1264"/>
                        <a:pt x="872" y="1264"/>
                        <a:pt x="857" y="1264"/>
                      </a:cubicBezTo>
                      <a:cubicBezTo>
                        <a:pt x="855" y="1264"/>
                        <a:pt x="854" y="1263"/>
                        <a:pt x="852" y="1263"/>
                      </a:cubicBezTo>
                      <a:cubicBezTo>
                        <a:pt x="852" y="1259"/>
                        <a:pt x="852" y="1255"/>
                        <a:pt x="852" y="1252"/>
                      </a:cubicBezTo>
                      <a:cubicBezTo>
                        <a:pt x="852" y="1233"/>
                        <a:pt x="853" y="1214"/>
                        <a:pt x="853" y="1195"/>
                      </a:cubicBezTo>
                      <a:cubicBezTo>
                        <a:pt x="853" y="1187"/>
                        <a:pt x="854" y="1178"/>
                        <a:pt x="854" y="1170"/>
                      </a:cubicBezTo>
                      <a:cubicBezTo>
                        <a:pt x="854" y="1159"/>
                        <a:pt x="854" y="1148"/>
                        <a:pt x="853" y="1137"/>
                      </a:cubicBezTo>
                      <a:cubicBezTo>
                        <a:pt x="853" y="1136"/>
                        <a:pt x="853" y="1134"/>
                        <a:pt x="853" y="1132"/>
                      </a:cubicBezTo>
                      <a:cubicBezTo>
                        <a:pt x="853" y="1114"/>
                        <a:pt x="852" y="1096"/>
                        <a:pt x="852" y="1077"/>
                      </a:cubicBezTo>
                      <a:cubicBezTo>
                        <a:pt x="852" y="1061"/>
                        <a:pt x="852" y="1044"/>
                        <a:pt x="851" y="1028"/>
                      </a:cubicBezTo>
                      <a:cubicBezTo>
                        <a:pt x="851" y="1011"/>
                        <a:pt x="851" y="993"/>
                        <a:pt x="850" y="976"/>
                      </a:cubicBezTo>
                      <a:cubicBezTo>
                        <a:pt x="849" y="962"/>
                        <a:pt x="851" y="948"/>
                        <a:pt x="851" y="934"/>
                      </a:cubicBezTo>
                      <a:cubicBezTo>
                        <a:pt x="851" y="927"/>
                        <a:pt x="852" y="920"/>
                        <a:pt x="852" y="913"/>
                      </a:cubicBezTo>
                      <a:cubicBezTo>
                        <a:pt x="852" y="908"/>
                        <a:pt x="852" y="904"/>
                        <a:pt x="852" y="900"/>
                      </a:cubicBezTo>
                      <a:cubicBezTo>
                        <a:pt x="852" y="896"/>
                        <a:pt x="852" y="892"/>
                        <a:pt x="852" y="888"/>
                      </a:cubicBezTo>
                      <a:cubicBezTo>
                        <a:pt x="852" y="885"/>
                        <a:pt x="851" y="882"/>
                        <a:pt x="851" y="879"/>
                      </a:cubicBezTo>
                      <a:cubicBezTo>
                        <a:pt x="851" y="871"/>
                        <a:pt x="850" y="862"/>
                        <a:pt x="850" y="854"/>
                      </a:cubicBezTo>
                      <a:cubicBezTo>
                        <a:pt x="849" y="844"/>
                        <a:pt x="849" y="835"/>
                        <a:pt x="848" y="825"/>
                      </a:cubicBezTo>
                      <a:cubicBezTo>
                        <a:pt x="848" y="822"/>
                        <a:pt x="848" y="818"/>
                        <a:pt x="851" y="816"/>
                      </a:cubicBezTo>
                      <a:cubicBezTo>
                        <a:pt x="852" y="816"/>
                        <a:pt x="852" y="815"/>
                        <a:pt x="853" y="814"/>
                      </a:cubicBezTo>
                      <a:cubicBezTo>
                        <a:pt x="850" y="813"/>
                        <a:pt x="847" y="811"/>
                        <a:pt x="844" y="810"/>
                      </a:cubicBezTo>
                      <a:cubicBezTo>
                        <a:pt x="842" y="810"/>
                        <a:pt x="840" y="811"/>
                        <a:pt x="837" y="812"/>
                      </a:cubicBezTo>
                      <a:cubicBezTo>
                        <a:pt x="832" y="808"/>
                        <a:pt x="825" y="810"/>
                        <a:pt x="819" y="810"/>
                      </a:cubicBezTo>
                      <a:cubicBezTo>
                        <a:pt x="811" y="810"/>
                        <a:pt x="802" y="811"/>
                        <a:pt x="794" y="811"/>
                      </a:cubicBezTo>
                      <a:cubicBezTo>
                        <a:pt x="786" y="811"/>
                        <a:pt x="777" y="812"/>
                        <a:pt x="768" y="812"/>
                      </a:cubicBezTo>
                      <a:cubicBezTo>
                        <a:pt x="762" y="812"/>
                        <a:pt x="756" y="812"/>
                        <a:pt x="750" y="811"/>
                      </a:cubicBezTo>
                      <a:cubicBezTo>
                        <a:pt x="745" y="811"/>
                        <a:pt x="741" y="811"/>
                        <a:pt x="736" y="811"/>
                      </a:cubicBezTo>
                      <a:cubicBezTo>
                        <a:pt x="727" y="811"/>
                        <a:pt x="718" y="811"/>
                        <a:pt x="709" y="811"/>
                      </a:cubicBezTo>
                      <a:cubicBezTo>
                        <a:pt x="703" y="811"/>
                        <a:pt x="697" y="811"/>
                        <a:pt x="691" y="811"/>
                      </a:cubicBezTo>
                      <a:cubicBezTo>
                        <a:pt x="690" y="811"/>
                        <a:pt x="690" y="811"/>
                        <a:pt x="689" y="811"/>
                      </a:cubicBezTo>
                      <a:cubicBezTo>
                        <a:pt x="681" y="809"/>
                        <a:pt x="673" y="811"/>
                        <a:pt x="666" y="811"/>
                      </a:cubicBezTo>
                      <a:cubicBezTo>
                        <a:pt x="650" y="811"/>
                        <a:pt x="635" y="811"/>
                        <a:pt x="619" y="811"/>
                      </a:cubicBezTo>
                      <a:cubicBezTo>
                        <a:pt x="609" y="811"/>
                        <a:pt x="599" y="811"/>
                        <a:pt x="590" y="811"/>
                      </a:cubicBezTo>
                      <a:cubicBezTo>
                        <a:pt x="584" y="811"/>
                        <a:pt x="578" y="811"/>
                        <a:pt x="572" y="811"/>
                      </a:cubicBezTo>
                      <a:cubicBezTo>
                        <a:pt x="563" y="811"/>
                        <a:pt x="554" y="811"/>
                        <a:pt x="546" y="812"/>
                      </a:cubicBezTo>
                      <a:cubicBezTo>
                        <a:pt x="540" y="812"/>
                        <a:pt x="533" y="812"/>
                        <a:pt x="527" y="812"/>
                      </a:cubicBezTo>
                      <a:cubicBezTo>
                        <a:pt x="522" y="812"/>
                        <a:pt x="516" y="812"/>
                        <a:pt x="510" y="813"/>
                      </a:cubicBezTo>
                      <a:cubicBezTo>
                        <a:pt x="506" y="813"/>
                        <a:pt x="506" y="814"/>
                        <a:pt x="505" y="818"/>
                      </a:cubicBezTo>
                      <a:cubicBezTo>
                        <a:pt x="505" y="835"/>
                        <a:pt x="504" y="852"/>
                        <a:pt x="504" y="869"/>
                      </a:cubicBezTo>
                      <a:cubicBezTo>
                        <a:pt x="503" y="887"/>
                        <a:pt x="503" y="905"/>
                        <a:pt x="502" y="923"/>
                      </a:cubicBezTo>
                      <a:cubicBezTo>
                        <a:pt x="502" y="929"/>
                        <a:pt x="504" y="935"/>
                        <a:pt x="504" y="940"/>
                      </a:cubicBezTo>
                      <a:cubicBezTo>
                        <a:pt x="503" y="954"/>
                        <a:pt x="504" y="967"/>
                        <a:pt x="502" y="980"/>
                      </a:cubicBezTo>
                      <a:cubicBezTo>
                        <a:pt x="501" y="993"/>
                        <a:pt x="501" y="1006"/>
                        <a:pt x="500" y="1018"/>
                      </a:cubicBezTo>
                      <a:cubicBezTo>
                        <a:pt x="499" y="1021"/>
                        <a:pt x="500" y="1023"/>
                        <a:pt x="500" y="1025"/>
                      </a:cubicBezTo>
                      <a:cubicBezTo>
                        <a:pt x="500" y="1038"/>
                        <a:pt x="500" y="1050"/>
                        <a:pt x="500" y="1063"/>
                      </a:cubicBezTo>
                      <a:cubicBezTo>
                        <a:pt x="500" y="1067"/>
                        <a:pt x="503" y="1071"/>
                        <a:pt x="501" y="1076"/>
                      </a:cubicBezTo>
                      <a:cubicBezTo>
                        <a:pt x="505" y="1082"/>
                        <a:pt x="503" y="1088"/>
                        <a:pt x="504" y="1095"/>
                      </a:cubicBezTo>
                      <a:cubicBezTo>
                        <a:pt x="504" y="1101"/>
                        <a:pt x="504" y="1108"/>
                        <a:pt x="504" y="1114"/>
                      </a:cubicBezTo>
                      <a:cubicBezTo>
                        <a:pt x="504" y="1128"/>
                        <a:pt x="504" y="1141"/>
                        <a:pt x="504" y="1154"/>
                      </a:cubicBezTo>
                      <a:cubicBezTo>
                        <a:pt x="504" y="1169"/>
                        <a:pt x="504" y="1184"/>
                        <a:pt x="504" y="1199"/>
                      </a:cubicBezTo>
                      <a:cubicBezTo>
                        <a:pt x="504" y="1217"/>
                        <a:pt x="505" y="1236"/>
                        <a:pt x="505" y="1254"/>
                      </a:cubicBezTo>
                      <a:cubicBezTo>
                        <a:pt x="506" y="1261"/>
                        <a:pt x="507" y="1267"/>
                        <a:pt x="505" y="1274"/>
                      </a:cubicBezTo>
                      <a:close/>
                      <a:moveTo>
                        <a:pt x="863" y="668"/>
                      </a:moveTo>
                      <a:cubicBezTo>
                        <a:pt x="863" y="665"/>
                        <a:pt x="864" y="663"/>
                        <a:pt x="864" y="660"/>
                      </a:cubicBezTo>
                      <a:cubicBezTo>
                        <a:pt x="863" y="643"/>
                        <a:pt x="863" y="625"/>
                        <a:pt x="862" y="607"/>
                      </a:cubicBezTo>
                      <a:cubicBezTo>
                        <a:pt x="862" y="591"/>
                        <a:pt x="862" y="574"/>
                        <a:pt x="862" y="558"/>
                      </a:cubicBezTo>
                      <a:cubicBezTo>
                        <a:pt x="862" y="551"/>
                        <a:pt x="863" y="544"/>
                        <a:pt x="862" y="537"/>
                      </a:cubicBezTo>
                      <a:cubicBezTo>
                        <a:pt x="862" y="530"/>
                        <a:pt x="863" y="523"/>
                        <a:pt x="863" y="516"/>
                      </a:cubicBezTo>
                      <a:cubicBezTo>
                        <a:pt x="862" y="504"/>
                        <a:pt x="863" y="493"/>
                        <a:pt x="863" y="482"/>
                      </a:cubicBezTo>
                      <a:cubicBezTo>
                        <a:pt x="863" y="479"/>
                        <a:pt x="863" y="475"/>
                        <a:pt x="863" y="472"/>
                      </a:cubicBezTo>
                      <a:cubicBezTo>
                        <a:pt x="864" y="455"/>
                        <a:pt x="865" y="439"/>
                        <a:pt x="866" y="422"/>
                      </a:cubicBezTo>
                      <a:cubicBezTo>
                        <a:pt x="866" y="408"/>
                        <a:pt x="868" y="395"/>
                        <a:pt x="866" y="381"/>
                      </a:cubicBezTo>
                      <a:cubicBezTo>
                        <a:pt x="866" y="380"/>
                        <a:pt x="866" y="378"/>
                        <a:pt x="866" y="376"/>
                      </a:cubicBezTo>
                      <a:cubicBezTo>
                        <a:pt x="867" y="371"/>
                        <a:pt x="867" y="366"/>
                        <a:pt x="867" y="361"/>
                      </a:cubicBezTo>
                      <a:cubicBezTo>
                        <a:pt x="867" y="358"/>
                        <a:pt x="868" y="356"/>
                        <a:pt x="868" y="354"/>
                      </a:cubicBezTo>
                      <a:cubicBezTo>
                        <a:pt x="868" y="349"/>
                        <a:pt x="868" y="348"/>
                        <a:pt x="873" y="347"/>
                      </a:cubicBezTo>
                      <a:cubicBezTo>
                        <a:pt x="874" y="347"/>
                        <a:pt x="875" y="347"/>
                        <a:pt x="876" y="347"/>
                      </a:cubicBezTo>
                      <a:cubicBezTo>
                        <a:pt x="876" y="344"/>
                        <a:pt x="875" y="342"/>
                        <a:pt x="874" y="340"/>
                      </a:cubicBezTo>
                      <a:cubicBezTo>
                        <a:pt x="873" y="339"/>
                        <a:pt x="871" y="339"/>
                        <a:pt x="869" y="338"/>
                      </a:cubicBezTo>
                      <a:cubicBezTo>
                        <a:pt x="869" y="329"/>
                        <a:pt x="867" y="328"/>
                        <a:pt x="861" y="329"/>
                      </a:cubicBezTo>
                      <a:cubicBezTo>
                        <a:pt x="861" y="329"/>
                        <a:pt x="861" y="330"/>
                        <a:pt x="861" y="331"/>
                      </a:cubicBezTo>
                      <a:cubicBezTo>
                        <a:pt x="860" y="337"/>
                        <a:pt x="859" y="338"/>
                        <a:pt x="853" y="338"/>
                      </a:cubicBezTo>
                      <a:cubicBezTo>
                        <a:pt x="847" y="338"/>
                        <a:pt x="842" y="338"/>
                        <a:pt x="836" y="338"/>
                      </a:cubicBezTo>
                      <a:cubicBezTo>
                        <a:pt x="825" y="337"/>
                        <a:pt x="813" y="337"/>
                        <a:pt x="802" y="336"/>
                      </a:cubicBezTo>
                      <a:cubicBezTo>
                        <a:pt x="795" y="336"/>
                        <a:pt x="788" y="336"/>
                        <a:pt x="780" y="336"/>
                      </a:cubicBezTo>
                      <a:cubicBezTo>
                        <a:pt x="777" y="336"/>
                        <a:pt x="774" y="336"/>
                        <a:pt x="770" y="335"/>
                      </a:cubicBezTo>
                      <a:cubicBezTo>
                        <a:pt x="769" y="335"/>
                        <a:pt x="768" y="335"/>
                        <a:pt x="766" y="335"/>
                      </a:cubicBezTo>
                      <a:cubicBezTo>
                        <a:pt x="764" y="336"/>
                        <a:pt x="763" y="336"/>
                        <a:pt x="761" y="336"/>
                      </a:cubicBezTo>
                      <a:cubicBezTo>
                        <a:pt x="753" y="336"/>
                        <a:pt x="744" y="336"/>
                        <a:pt x="736" y="336"/>
                      </a:cubicBezTo>
                      <a:cubicBezTo>
                        <a:pt x="729" y="336"/>
                        <a:pt x="721" y="337"/>
                        <a:pt x="714" y="336"/>
                      </a:cubicBezTo>
                      <a:cubicBezTo>
                        <a:pt x="708" y="336"/>
                        <a:pt x="703" y="335"/>
                        <a:pt x="696" y="336"/>
                      </a:cubicBezTo>
                      <a:cubicBezTo>
                        <a:pt x="688" y="338"/>
                        <a:pt x="679" y="336"/>
                        <a:pt x="671" y="336"/>
                      </a:cubicBezTo>
                      <a:cubicBezTo>
                        <a:pt x="657" y="336"/>
                        <a:pt x="643" y="335"/>
                        <a:pt x="630" y="334"/>
                      </a:cubicBezTo>
                      <a:cubicBezTo>
                        <a:pt x="618" y="333"/>
                        <a:pt x="606" y="335"/>
                        <a:pt x="594" y="333"/>
                      </a:cubicBezTo>
                      <a:cubicBezTo>
                        <a:pt x="587" y="332"/>
                        <a:pt x="580" y="332"/>
                        <a:pt x="574" y="332"/>
                      </a:cubicBezTo>
                      <a:cubicBezTo>
                        <a:pt x="569" y="331"/>
                        <a:pt x="565" y="331"/>
                        <a:pt x="561" y="331"/>
                      </a:cubicBezTo>
                      <a:cubicBezTo>
                        <a:pt x="555" y="331"/>
                        <a:pt x="549" y="331"/>
                        <a:pt x="543" y="332"/>
                      </a:cubicBezTo>
                      <a:cubicBezTo>
                        <a:pt x="542" y="332"/>
                        <a:pt x="541" y="332"/>
                        <a:pt x="540" y="332"/>
                      </a:cubicBezTo>
                      <a:cubicBezTo>
                        <a:pt x="537" y="332"/>
                        <a:pt x="534" y="331"/>
                        <a:pt x="531" y="331"/>
                      </a:cubicBezTo>
                      <a:cubicBezTo>
                        <a:pt x="527" y="331"/>
                        <a:pt x="523" y="331"/>
                        <a:pt x="519" y="330"/>
                      </a:cubicBezTo>
                      <a:cubicBezTo>
                        <a:pt x="516" y="330"/>
                        <a:pt x="513" y="330"/>
                        <a:pt x="511" y="330"/>
                      </a:cubicBezTo>
                      <a:cubicBezTo>
                        <a:pt x="508" y="329"/>
                        <a:pt x="505" y="330"/>
                        <a:pt x="504" y="327"/>
                      </a:cubicBezTo>
                      <a:cubicBezTo>
                        <a:pt x="503" y="325"/>
                        <a:pt x="501" y="324"/>
                        <a:pt x="500" y="324"/>
                      </a:cubicBezTo>
                      <a:cubicBezTo>
                        <a:pt x="497" y="322"/>
                        <a:pt x="496" y="323"/>
                        <a:pt x="496" y="326"/>
                      </a:cubicBezTo>
                      <a:cubicBezTo>
                        <a:pt x="495" y="328"/>
                        <a:pt x="495" y="331"/>
                        <a:pt x="496" y="333"/>
                      </a:cubicBezTo>
                      <a:cubicBezTo>
                        <a:pt x="496" y="345"/>
                        <a:pt x="496" y="357"/>
                        <a:pt x="497" y="368"/>
                      </a:cubicBezTo>
                      <a:cubicBezTo>
                        <a:pt x="497" y="378"/>
                        <a:pt x="496" y="387"/>
                        <a:pt x="496" y="396"/>
                      </a:cubicBezTo>
                      <a:cubicBezTo>
                        <a:pt x="496" y="405"/>
                        <a:pt x="498" y="414"/>
                        <a:pt x="499" y="423"/>
                      </a:cubicBezTo>
                      <a:cubicBezTo>
                        <a:pt x="501" y="433"/>
                        <a:pt x="500" y="444"/>
                        <a:pt x="500" y="454"/>
                      </a:cubicBezTo>
                      <a:cubicBezTo>
                        <a:pt x="500" y="464"/>
                        <a:pt x="503" y="474"/>
                        <a:pt x="502" y="484"/>
                      </a:cubicBezTo>
                      <a:cubicBezTo>
                        <a:pt x="501" y="486"/>
                        <a:pt x="501" y="488"/>
                        <a:pt x="502" y="490"/>
                      </a:cubicBezTo>
                      <a:cubicBezTo>
                        <a:pt x="502" y="505"/>
                        <a:pt x="502" y="519"/>
                        <a:pt x="503" y="533"/>
                      </a:cubicBezTo>
                      <a:cubicBezTo>
                        <a:pt x="503" y="545"/>
                        <a:pt x="505" y="558"/>
                        <a:pt x="506" y="570"/>
                      </a:cubicBezTo>
                      <a:cubicBezTo>
                        <a:pt x="506" y="572"/>
                        <a:pt x="506" y="575"/>
                        <a:pt x="506" y="578"/>
                      </a:cubicBezTo>
                      <a:cubicBezTo>
                        <a:pt x="506" y="584"/>
                        <a:pt x="506" y="591"/>
                        <a:pt x="506" y="598"/>
                      </a:cubicBezTo>
                      <a:cubicBezTo>
                        <a:pt x="507" y="608"/>
                        <a:pt x="506" y="618"/>
                        <a:pt x="506" y="628"/>
                      </a:cubicBezTo>
                      <a:cubicBezTo>
                        <a:pt x="507" y="638"/>
                        <a:pt x="506" y="648"/>
                        <a:pt x="509" y="657"/>
                      </a:cubicBezTo>
                      <a:cubicBezTo>
                        <a:pt x="510" y="662"/>
                        <a:pt x="510" y="668"/>
                        <a:pt x="511" y="673"/>
                      </a:cubicBezTo>
                      <a:cubicBezTo>
                        <a:pt x="512" y="681"/>
                        <a:pt x="516" y="684"/>
                        <a:pt x="524" y="684"/>
                      </a:cubicBezTo>
                      <a:cubicBezTo>
                        <a:pt x="534" y="684"/>
                        <a:pt x="543" y="684"/>
                        <a:pt x="553" y="684"/>
                      </a:cubicBezTo>
                      <a:cubicBezTo>
                        <a:pt x="556" y="684"/>
                        <a:pt x="558" y="684"/>
                        <a:pt x="561" y="684"/>
                      </a:cubicBezTo>
                      <a:cubicBezTo>
                        <a:pt x="569" y="683"/>
                        <a:pt x="577" y="683"/>
                        <a:pt x="584" y="682"/>
                      </a:cubicBezTo>
                      <a:cubicBezTo>
                        <a:pt x="590" y="682"/>
                        <a:pt x="596" y="683"/>
                        <a:pt x="602" y="683"/>
                      </a:cubicBezTo>
                      <a:cubicBezTo>
                        <a:pt x="605" y="683"/>
                        <a:pt x="608" y="682"/>
                        <a:pt x="610" y="682"/>
                      </a:cubicBezTo>
                      <a:cubicBezTo>
                        <a:pt x="619" y="684"/>
                        <a:pt x="628" y="682"/>
                        <a:pt x="636" y="682"/>
                      </a:cubicBezTo>
                      <a:cubicBezTo>
                        <a:pt x="647" y="682"/>
                        <a:pt x="658" y="680"/>
                        <a:pt x="668" y="682"/>
                      </a:cubicBezTo>
                      <a:cubicBezTo>
                        <a:pt x="671" y="683"/>
                        <a:pt x="672" y="685"/>
                        <a:pt x="674" y="686"/>
                      </a:cubicBezTo>
                      <a:cubicBezTo>
                        <a:pt x="675" y="685"/>
                        <a:pt x="675" y="683"/>
                        <a:pt x="676" y="683"/>
                      </a:cubicBezTo>
                      <a:cubicBezTo>
                        <a:pt x="678" y="682"/>
                        <a:pt x="679" y="682"/>
                        <a:pt x="681" y="682"/>
                      </a:cubicBezTo>
                      <a:cubicBezTo>
                        <a:pt x="683" y="681"/>
                        <a:pt x="685" y="680"/>
                        <a:pt x="687" y="680"/>
                      </a:cubicBezTo>
                      <a:cubicBezTo>
                        <a:pt x="692" y="679"/>
                        <a:pt x="697" y="679"/>
                        <a:pt x="703" y="679"/>
                      </a:cubicBezTo>
                      <a:cubicBezTo>
                        <a:pt x="712" y="680"/>
                        <a:pt x="721" y="679"/>
                        <a:pt x="731" y="680"/>
                      </a:cubicBezTo>
                      <a:cubicBezTo>
                        <a:pt x="739" y="681"/>
                        <a:pt x="747" y="680"/>
                        <a:pt x="755" y="680"/>
                      </a:cubicBezTo>
                      <a:cubicBezTo>
                        <a:pt x="766" y="680"/>
                        <a:pt x="778" y="680"/>
                        <a:pt x="790" y="680"/>
                      </a:cubicBezTo>
                      <a:cubicBezTo>
                        <a:pt x="793" y="680"/>
                        <a:pt x="796" y="681"/>
                        <a:pt x="799" y="681"/>
                      </a:cubicBezTo>
                      <a:cubicBezTo>
                        <a:pt x="804" y="679"/>
                        <a:pt x="810" y="681"/>
                        <a:pt x="815" y="681"/>
                      </a:cubicBezTo>
                      <a:cubicBezTo>
                        <a:pt x="821" y="681"/>
                        <a:pt x="827" y="681"/>
                        <a:pt x="834" y="681"/>
                      </a:cubicBezTo>
                      <a:cubicBezTo>
                        <a:pt x="836" y="681"/>
                        <a:pt x="838" y="681"/>
                        <a:pt x="840" y="681"/>
                      </a:cubicBezTo>
                      <a:cubicBezTo>
                        <a:pt x="848" y="681"/>
                        <a:pt x="856" y="681"/>
                        <a:pt x="864" y="680"/>
                      </a:cubicBezTo>
                      <a:cubicBezTo>
                        <a:pt x="867" y="680"/>
                        <a:pt x="868" y="678"/>
                        <a:pt x="867" y="676"/>
                      </a:cubicBezTo>
                      <a:cubicBezTo>
                        <a:pt x="867" y="674"/>
                        <a:pt x="866" y="671"/>
                        <a:pt x="865" y="669"/>
                      </a:cubicBezTo>
                      <a:cubicBezTo>
                        <a:pt x="865" y="668"/>
                        <a:pt x="863" y="668"/>
                        <a:pt x="863" y="668"/>
                      </a:cubicBezTo>
                      <a:close/>
                      <a:moveTo>
                        <a:pt x="411" y="674"/>
                      </a:moveTo>
                      <a:cubicBezTo>
                        <a:pt x="408" y="668"/>
                        <a:pt x="410" y="661"/>
                        <a:pt x="410" y="655"/>
                      </a:cubicBezTo>
                      <a:cubicBezTo>
                        <a:pt x="410" y="645"/>
                        <a:pt x="411" y="636"/>
                        <a:pt x="410" y="627"/>
                      </a:cubicBezTo>
                      <a:cubicBezTo>
                        <a:pt x="410" y="616"/>
                        <a:pt x="409" y="604"/>
                        <a:pt x="410" y="593"/>
                      </a:cubicBezTo>
                      <a:cubicBezTo>
                        <a:pt x="410" y="581"/>
                        <a:pt x="410" y="568"/>
                        <a:pt x="409" y="556"/>
                      </a:cubicBezTo>
                      <a:cubicBezTo>
                        <a:pt x="409" y="547"/>
                        <a:pt x="409" y="538"/>
                        <a:pt x="408" y="528"/>
                      </a:cubicBezTo>
                      <a:cubicBezTo>
                        <a:pt x="407" y="516"/>
                        <a:pt x="408" y="503"/>
                        <a:pt x="407" y="490"/>
                      </a:cubicBezTo>
                      <a:cubicBezTo>
                        <a:pt x="406" y="483"/>
                        <a:pt x="407" y="477"/>
                        <a:pt x="407" y="471"/>
                      </a:cubicBezTo>
                      <a:cubicBezTo>
                        <a:pt x="407" y="467"/>
                        <a:pt x="408" y="463"/>
                        <a:pt x="407" y="460"/>
                      </a:cubicBezTo>
                      <a:cubicBezTo>
                        <a:pt x="407" y="456"/>
                        <a:pt x="406" y="452"/>
                        <a:pt x="406" y="448"/>
                      </a:cubicBezTo>
                      <a:cubicBezTo>
                        <a:pt x="406" y="439"/>
                        <a:pt x="407" y="430"/>
                        <a:pt x="406" y="421"/>
                      </a:cubicBezTo>
                      <a:cubicBezTo>
                        <a:pt x="404" y="397"/>
                        <a:pt x="405" y="373"/>
                        <a:pt x="406" y="348"/>
                      </a:cubicBezTo>
                      <a:cubicBezTo>
                        <a:pt x="406" y="346"/>
                        <a:pt x="406" y="344"/>
                        <a:pt x="409" y="342"/>
                      </a:cubicBezTo>
                      <a:cubicBezTo>
                        <a:pt x="410" y="342"/>
                        <a:pt x="411" y="340"/>
                        <a:pt x="411" y="339"/>
                      </a:cubicBezTo>
                      <a:cubicBezTo>
                        <a:pt x="411" y="333"/>
                        <a:pt x="404" y="328"/>
                        <a:pt x="398" y="331"/>
                      </a:cubicBezTo>
                      <a:cubicBezTo>
                        <a:pt x="395" y="332"/>
                        <a:pt x="391" y="333"/>
                        <a:pt x="387" y="334"/>
                      </a:cubicBezTo>
                      <a:cubicBezTo>
                        <a:pt x="383" y="334"/>
                        <a:pt x="379" y="333"/>
                        <a:pt x="375" y="333"/>
                      </a:cubicBezTo>
                      <a:cubicBezTo>
                        <a:pt x="371" y="333"/>
                        <a:pt x="367" y="332"/>
                        <a:pt x="363" y="332"/>
                      </a:cubicBezTo>
                      <a:cubicBezTo>
                        <a:pt x="355" y="332"/>
                        <a:pt x="347" y="333"/>
                        <a:pt x="339" y="334"/>
                      </a:cubicBezTo>
                      <a:cubicBezTo>
                        <a:pt x="336" y="334"/>
                        <a:pt x="333" y="333"/>
                        <a:pt x="331" y="333"/>
                      </a:cubicBezTo>
                      <a:cubicBezTo>
                        <a:pt x="322" y="333"/>
                        <a:pt x="314" y="331"/>
                        <a:pt x="305" y="333"/>
                      </a:cubicBezTo>
                      <a:cubicBezTo>
                        <a:pt x="304" y="333"/>
                        <a:pt x="303" y="333"/>
                        <a:pt x="301" y="333"/>
                      </a:cubicBezTo>
                      <a:cubicBezTo>
                        <a:pt x="297" y="333"/>
                        <a:pt x="293" y="333"/>
                        <a:pt x="289" y="333"/>
                      </a:cubicBezTo>
                      <a:cubicBezTo>
                        <a:pt x="282" y="333"/>
                        <a:pt x="274" y="333"/>
                        <a:pt x="267" y="333"/>
                      </a:cubicBezTo>
                      <a:cubicBezTo>
                        <a:pt x="260" y="333"/>
                        <a:pt x="254" y="332"/>
                        <a:pt x="247" y="333"/>
                      </a:cubicBezTo>
                      <a:cubicBezTo>
                        <a:pt x="233" y="334"/>
                        <a:pt x="219" y="332"/>
                        <a:pt x="205" y="333"/>
                      </a:cubicBezTo>
                      <a:cubicBezTo>
                        <a:pt x="204" y="333"/>
                        <a:pt x="202" y="333"/>
                        <a:pt x="200" y="332"/>
                      </a:cubicBezTo>
                      <a:cubicBezTo>
                        <a:pt x="199" y="332"/>
                        <a:pt x="197" y="331"/>
                        <a:pt x="196" y="332"/>
                      </a:cubicBezTo>
                      <a:cubicBezTo>
                        <a:pt x="186" y="334"/>
                        <a:pt x="177" y="332"/>
                        <a:pt x="167" y="333"/>
                      </a:cubicBezTo>
                      <a:cubicBezTo>
                        <a:pt x="162" y="333"/>
                        <a:pt x="157" y="332"/>
                        <a:pt x="151" y="332"/>
                      </a:cubicBezTo>
                      <a:cubicBezTo>
                        <a:pt x="141" y="332"/>
                        <a:pt x="131" y="331"/>
                        <a:pt x="121" y="331"/>
                      </a:cubicBezTo>
                      <a:cubicBezTo>
                        <a:pt x="118" y="331"/>
                        <a:pt x="115" y="330"/>
                        <a:pt x="112" y="330"/>
                      </a:cubicBezTo>
                      <a:cubicBezTo>
                        <a:pt x="104" y="331"/>
                        <a:pt x="95" y="332"/>
                        <a:pt x="87" y="330"/>
                      </a:cubicBezTo>
                      <a:cubicBezTo>
                        <a:pt x="86" y="325"/>
                        <a:pt x="86" y="321"/>
                        <a:pt x="80" y="321"/>
                      </a:cubicBezTo>
                      <a:cubicBezTo>
                        <a:pt x="79" y="324"/>
                        <a:pt x="78" y="328"/>
                        <a:pt x="77" y="331"/>
                      </a:cubicBezTo>
                      <a:cubicBezTo>
                        <a:pt x="76" y="333"/>
                        <a:pt x="73" y="336"/>
                        <a:pt x="71" y="338"/>
                      </a:cubicBezTo>
                      <a:cubicBezTo>
                        <a:pt x="73" y="339"/>
                        <a:pt x="75" y="340"/>
                        <a:pt x="78" y="341"/>
                      </a:cubicBezTo>
                      <a:cubicBezTo>
                        <a:pt x="78" y="352"/>
                        <a:pt x="78" y="363"/>
                        <a:pt x="78" y="373"/>
                      </a:cubicBezTo>
                      <a:cubicBezTo>
                        <a:pt x="78" y="385"/>
                        <a:pt x="79" y="396"/>
                        <a:pt x="79" y="407"/>
                      </a:cubicBezTo>
                      <a:cubicBezTo>
                        <a:pt x="79" y="412"/>
                        <a:pt x="79" y="416"/>
                        <a:pt x="79" y="420"/>
                      </a:cubicBezTo>
                      <a:cubicBezTo>
                        <a:pt x="79" y="422"/>
                        <a:pt x="78" y="425"/>
                        <a:pt x="79" y="428"/>
                      </a:cubicBezTo>
                      <a:cubicBezTo>
                        <a:pt x="79" y="436"/>
                        <a:pt x="80" y="445"/>
                        <a:pt x="79" y="454"/>
                      </a:cubicBezTo>
                      <a:cubicBezTo>
                        <a:pt x="78" y="459"/>
                        <a:pt x="81" y="465"/>
                        <a:pt x="79" y="471"/>
                      </a:cubicBezTo>
                      <a:cubicBezTo>
                        <a:pt x="79" y="471"/>
                        <a:pt x="79" y="472"/>
                        <a:pt x="79" y="473"/>
                      </a:cubicBezTo>
                      <a:cubicBezTo>
                        <a:pt x="80" y="475"/>
                        <a:pt x="80" y="478"/>
                        <a:pt x="80" y="481"/>
                      </a:cubicBezTo>
                      <a:cubicBezTo>
                        <a:pt x="80" y="488"/>
                        <a:pt x="80" y="496"/>
                        <a:pt x="80" y="503"/>
                      </a:cubicBezTo>
                      <a:cubicBezTo>
                        <a:pt x="80" y="512"/>
                        <a:pt x="80" y="521"/>
                        <a:pt x="81" y="530"/>
                      </a:cubicBezTo>
                      <a:cubicBezTo>
                        <a:pt x="81" y="540"/>
                        <a:pt x="81" y="551"/>
                        <a:pt x="81" y="562"/>
                      </a:cubicBezTo>
                      <a:cubicBezTo>
                        <a:pt x="81" y="571"/>
                        <a:pt x="81" y="581"/>
                        <a:pt x="81" y="590"/>
                      </a:cubicBezTo>
                      <a:cubicBezTo>
                        <a:pt x="81" y="607"/>
                        <a:pt x="81" y="624"/>
                        <a:pt x="81" y="641"/>
                      </a:cubicBezTo>
                      <a:cubicBezTo>
                        <a:pt x="82" y="655"/>
                        <a:pt x="83" y="669"/>
                        <a:pt x="84" y="683"/>
                      </a:cubicBezTo>
                      <a:cubicBezTo>
                        <a:pt x="84" y="689"/>
                        <a:pt x="87" y="691"/>
                        <a:pt x="93" y="689"/>
                      </a:cubicBezTo>
                      <a:cubicBezTo>
                        <a:pt x="96" y="689"/>
                        <a:pt x="98" y="688"/>
                        <a:pt x="101" y="688"/>
                      </a:cubicBezTo>
                      <a:cubicBezTo>
                        <a:pt x="107" y="688"/>
                        <a:pt x="113" y="688"/>
                        <a:pt x="119" y="688"/>
                      </a:cubicBezTo>
                      <a:cubicBezTo>
                        <a:pt x="125" y="688"/>
                        <a:pt x="131" y="690"/>
                        <a:pt x="137" y="690"/>
                      </a:cubicBezTo>
                      <a:cubicBezTo>
                        <a:pt x="143" y="690"/>
                        <a:pt x="149" y="689"/>
                        <a:pt x="155" y="689"/>
                      </a:cubicBezTo>
                      <a:cubicBezTo>
                        <a:pt x="160" y="690"/>
                        <a:pt x="166" y="690"/>
                        <a:pt x="172" y="690"/>
                      </a:cubicBezTo>
                      <a:cubicBezTo>
                        <a:pt x="179" y="690"/>
                        <a:pt x="186" y="690"/>
                        <a:pt x="194" y="690"/>
                      </a:cubicBezTo>
                      <a:cubicBezTo>
                        <a:pt x="209" y="689"/>
                        <a:pt x="225" y="689"/>
                        <a:pt x="241" y="689"/>
                      </a:cubicBezTo>
                      <a:cubicBezTo>
                        <a:pt x="252" y="689"/>
                        <a:pt x="263" y="688"/>
                        <a:pt x="274" y="688"/>
                      </a:cubicBezTo>
                      <a:cubicBezTo>
                        <a:pt x="282" y="688"/>
                        <a:pt x="290" y="689"/>
                        <a:pt x="298" y="689"/>
                      </a:cubicBezTo>
                      <a:cubicBezTo>
                        <a:pt x="300" y="689"/>
                        <a:pt x="303" y="688"/>
                        <a:pt x="306" y="688"/>
                      </a:cubicBezTo>
                      <a:cubicBezTo>
                        <a:pt x="313" y="689"/>
                        <a:pt x="320" y="690"/>
                        <a:pt x="327" y="689"/>
                      </a:cubicBezTo>
                      <a:cubicBezTo>
                        <a:pt x="337" y="687"/>
                        <a:pt x="347" y="690"/>
                        <a:pt x="357" y="687"/>
                      </a:cubicBezTo>
                      <a:cubicBezTo>
                        <a:pt x="357" y="687"/>
                        <a:pt x="358" y="687"/>
                        <a:pt x="359" y="687"/>
                      </a:cubicBezTo>
                      <a:cubicBezTo>
                        <a:pt x="364" y="687"/>
                        <a:pt x="369" y="689"/>
                        <a:pt x="373" y="687"/>
                      </a:cubicBezTo>
                      <a:cubicBezTo>
                        <a:pt x="381" y="685"/>
                        <a:pt x="388" y="689"/>
                        <a:pt x="396" y="686"/>
                      </a:cubicBezTo>
                      <a:cubicBezTo>
                        <a:pt x="400" y="685"/>
                        <a:pt x="406" y="686"/>
                        <a:pt x="412" y="686"/>
                      </a:cubicBezTo>
                      <a:cubicBezTo>
                        <a:pt x="416" y="686"/>
                        <a:pt x="418" y="684"/>
                        <a:pt x="417" y="679"/>
                      </a:cubicBezTo>
                      <a:cubicBezTo>
                        <a:pt x="416" y="676"/>
                        <a:pt x="414" y="675"/>
                        <a:pt x="411" y="674"/>
                      </a:cubicBezTo>
                      <a:close/>
                      <a:moveTo>
                        <a:pt x="392" y="1114"/>
                      </a:moveTo>
                      <a:cubicBezTo>
                        <a:pt x="394" y="1115"/>
                        <a:pt x="395" y="1116"/>
                        <a:pt x="397" y="1116"/>
                      </a:cubicBezTo>
                      <a:cubicBezTo>
                        <a:pt x="407" y="1116"/>
                        <a:pt x="407" y="1115"/>
                        <a:pt x="410" y="1106"/>
                      </a:cubicBezTo>
                      <a:cubicBezTo>
                        <a:pt x="410" y="1104"/>
                        <a:pt x="412" y="1102"/>
                        <a:pt x="412" y="1100"/>
                      </a:cubicBezTo>
                      <a:cubicBezTo>
                        <a:pt x="412" y="1096"/>
                        <a:pt x="412" y="1092"/>
                        <a:pt x="412" y="1088"/>
                      </a:cubicBezTo>
                      <a:cubicBezTo>
                        <a:pt x="410" y="1078"/>
                        <a:pt x="408" y="1068"/>
                        <a:pt x="409" y="1057"/>
                      </a:cubicBezTo>
                      <a:cubicBezTo>
                        <a:pt x="410" y="1044"/>
                        <a:pt x="409" y="1031"/>
                        <a:pt x="409" y="1018"/>
                      </a:cubicBezTo>
                      <a:cubicBezTo>
                        <a:pt x="409" y="1009"/>
                        <a:pt x="409" y="1001"/>
                        <a:pt x="409" y="992"/>
                      </a:cubicBezTo>
                      <a:cubicBezTo>
                        <a:pt x="410" y="976"/>
                        <a:pt x="411" y="960"/>
                        <a:pt x="410" y="944"/>
                      </a:cubicBezTo>
                      <a:cubicBezTo>
                        <a:pt x="410" y="942"/>
                        <a:pt x="410" y="941"/>
                        <a:pt x="411" y="939"/>
                      </a:cubicBezTo>
                      <a:cubicBezTo>
                        <a:pt x="411" y="936"/>
                        <a:pt x="411" y="934"/>
                        <a:pt x="411" y="931"/>
                      </a:cubicBezTo>
                      <a:cubicBezTo>
                        <a:pt x="411" y="924"/>
                        <a:pt x="410" y="917"/>
                        <a:pt x="410" y="910"/>
                      </a:cubicBezTo>
                      <a:cubicBezTo>
                        <a:pt x="410" y="899"/>
                        <a:pt x="410" y="887"/>
                        <a:pt x="410" y="876"/>
                      </a:cubicBezTo>
                      <a:cubicBezTo>
                        <a:pt x="410" y="862"/>
                        <a:pt x="408" y="849"/>
                        <a:pt x="409" y="835"/>
                      </a:cubicBezTo>
                      <a:cubicBezTo>
                        <a:pt x="410" y="830"/>
                        <a:pt x="409" y="825"/>
                        <a:pt x="408" y="820"/>
                      </a:cubicBezTo>
                      <a:cubicBezTo>
                        <a:pt x="408" y="815"/>
                        <a:pt x="405" y="813"/>
                        <a:pt x="400" y="814"/>
                      </a:cubicBezTo>
                      <a:cubicBezTo>
                        <a:pt x="398" y="814"/>
                        <a:pt x="396" y="815"/>
                        <a:pt x="394" y="815"/>
                      </a:cubicBezTo>
                      <a:cubicBezTo>
                        <a:pt x="384" y="815"/>
                        <a:pt x="375" y="816"/>
                        <a:pt x="365" y="815"/>
                      </a:cubicBezTo>
                      <a:cubicBezTo>
                        <a:pt x="357" y="814"/>
                        <a:pt x="350" y="813"/>
                        <a:pt x="342" y="814"/>
                      </a:cubicBezTo>
                      <a:cubicBezTo>
                        <a:pt x="337" y="815"/>
                        <a:pt x="332" y="815"/>
                        <a:pt x="327" y="814"/>
                      </a:cubicBezTo>
                      <a:cubicBezTo>
                        <a:pt x="317" y="812"/>
                        <a:pt x="308" y="814"/>
                        <a:pt x="299" y="814"/>
                      </a:cubicBezTo>
                      <a:cubicBezTo>
                        <a:pt x="290" y="815"/>
                        <a:pt x="280" y="814"/>
                        <a:pt x="271" y="814"/>
                      </a:cubicBezTo>
                      <a:cubicBezTo>
                        <a:pt x="270" y="814"/>
                        <a:pt x="269" y="813"/>
                        <a:pt x="268" y="813"/>
                      </a:cubicBezTo>
                      <a:cubicBezTo>
                        <a:pt x="265" y="813"/>
                        <a:pt x="262" y="812"/>
                        <a:pt x="259" y="813"/>
                      </a:cubicBezTo>
                      <a:cubicBezTo>
                        <a:pt x="253" y="816"/>
                        <a:pt x="246" y="816"/>
                        <a:pt x="239" y="815"/>
                      </a:cubicBezTo>
                      <a:cubicBezTo>
                        <a:pt x="233" y="814"/>
                        <a:pt x="227" y="813"/>
                        <a:pt x="221" y="815"/>
                      </a:cubicBezTo>
                      <a:cubicBezTo>
                        <a:pt x="220" y="816"/>
                        <a:pt x="218" y="815"/>
                        <a:pt x="217" y="815"/>
                      </a:cubicBezTo>
                      <a:cubicBezTo>
                        <a:pt x="215" y="815"/>
                        <a:pt x="212" y="815"/>
                        <a:pt x="210" y="815"/>
                      </a:cubicBezTo>
                      <a:cubicBezTo>
                        <a:pt x="199" y="815"/>
                        <a:pt x="187" y="816"/>
                        <a:pt x="175" y="817"/>
                      </a:cubicBezTo>
                      <a:cubicBezTo>
                        <a:pt x="162" y="817"/>
                        <a:pt x="148" y="818"/>
                        <a:pt x="135" y="819"/>
                      </a:cubicBezTo>
                      <a:cubicBezTo>
                        <a:pt x="133" y="819"/>
                        <a:pt x="132" y="819"/>
                        <a:pt x="130" y="819"/>
                      </a:cubicBezTo>
                      <a:cubicBezTo>
                        <a:pt x="125" y="819"/>
                        <a:pt x="119" y="819"/>
                        <a:pt x="114" y="819"/>
                      </a:cubicBezTo>
                      <a:cubicBezTo>
                        <a:pt x="110" y="819"/>
                        <a:pt x="107" y="818"/>
                        <a:pt x="103" y="818"/>
                      </a:cubicBezTo>
                      <a:cubicBezTo>
                        <a:pt x="103" y="809"/>
                        <a:pt x="101" y="807"/>
                        <a:pt x="95" y="807"/>
                      </a:cubicBezTo>
                      <a:cubicBezTo>
                        <a:pt x="95" y="809"/>
                        <a:pt x="95" y="812"/>
                        <a:pt x="95" y="814"/>
                      </a:cubicBezTo>
                      <a:cubicBezTo>
                        <a:pt x="92" y="819"/>
                        <a:pt x="93" y="824"/>
                        <a:pt x="93" y="830"/>
                      </a:cubicBezTo>
                      <a:cubicBezTo>
                        <a:pt x="93" y="839"/>
                        <a:pt x="94" y="848"/>
                        <a:pt x="95" y="857"/>
                      </a:cubicBezTo>
                      <a:cubicBezTo>
                        <a:pt x="95" y="872"/>
                        <a:pt x="96" y="887"/>
                        <a:pt x="96" y="902"/>
                      </a:cubicBezTo>
                      <a:cubicBezTo>
                        <a:pt x="96" y="918"/>
                        <a:pt x="96" y="933"/>
                        <a:pt x="96" y="948"/>
                      </a:cubicBezTo>
                      <a:cubicBezTo>
                        <a:pt x="96" y="962"/>
                        <a:pt x="96" y="977"/>
                        <a:pt x="98" y="991"/>
                      </a:cubicBezTo>
                      <a:cubicBezTo>
                        <a:pt x="98" y="993"/>
                        <a:pt x="98" y="996"/>
                        <a:pt x="98" y="999"/>
                      </a:cubicBezTo>
                      <a:cubicBezTo>
                        <a:pt x="98" y="1005"/>
                        <a:pt x="98" y="1011"/>
                        <a:pt x="98" y="1017"/>
                      </a:cubicBezTo>
                      <a:cubicBezTo>
                        <a:pt x="98" y="1025"/>
                        <a:pt x="99" y="1033"/>
                        <a:pt x="99" y="1041"/>
                      </a:cubicBezTo>
                      <a:cubicBezTo>
                        <a:pt x="99" y="1051"/>
                        <a:pt x="100" y="1061"/>
                        <a:pt x="100" y="1071"/>
                      </a:cubicBezTo>
                      <a:cubicBezTo>
                        <a:pt x="100" y="1079"/>
                        <a:pt x="101" y="1088"/>
                        <a:pt x="101" y="1097"/>
                      </a:cubicBezTo>
                      <a:cubicBezTo>
                        <a:pt x="101" y="1103"/>
                        <a:pt x="102" y="1109"/>
                        <a:pt x="104" y="1115"/>
                      </a:cubicBezTo>
                      <a:cubicBezTo>
                        <a:pt x="105" y="1117"/>
                        <a:pt x="107" y="1119"/>
                        <a:pt x="110" y="1119"/>
                      </a:cubicBezTo>
                      <a:cubicBezTo>
                        <a:pt x="114" y="1119"/>
                        <a:pt x="119" y="1120"/>
                        <a:pt x="124" y="1120"/>
                      </a:cubicBezTo>
                      <a:cubicBezTo>
                        <a:pt x="136" y="1120"/>
                        <a:pt x="148" y="1121"/>
                        <a:pt x="160" y="1121"/>
                      </a:cubicBezTo>
                      <a:cubicBezTo>
                        <a:pt x="167" y="1121"/>
                        <a:pt x="174" y="1121"/>
                        <a:pt x="181" y="1121"/>
                      </a:cubicBezTo>
                      <a:cubicBezTo>
                        <a:pt x="187" y="1121"/>
                        <a:pt x="194" y="1119"/>
                        <a:pt x="201" y="1120"/>
                      </a:cubicBezTo>
                      <a:cubicBezTo>
                        <a:pt x="208" y="1121"/>
                        <a:pt x="215" y="1120"/>
                        <a:pt x="222" y="1120"/>
                      </a:cubicBezTo>
                      <a:cubicBezTo>
                        <a:pt x="232" y="1119"/>
                        <a:pt x="242" y="1120"/>
                        <a:pt x="251" y="1120"/>
                      </a:cubicBezTo>
                      <a:cubicBezTo>
                        <a:pt x="254" y="1120"/>
                        <a:pt x="257" y="1119"/>
                        <a:pt x="260" y="1119"/>
                      </a:cubicBezTo>
                      <a:cubicBezTo>
                        <a:pt x="263" y="1120"/>
                        <a:pt x="266" y="1122"/>
                        <a:pt x="269" y="1122"/>
                      </a:cubicBezTo>
                      <a:cubicBezTo>
                        <a:pt x="272" y="1123"/>
                        <a:pt x="274" y="1119"/>
                        <a:pt x="278" y="1120"/>
                      </a:cubicBezTo>
                      <a:cubicBezTo>
                        <a:pt x="280" y="1120"/>
                        <a:pt x="283" y="1120"/>
                        <a:pt x="286" y="1119"/>
                      </a:cubicBezTo>
                      <a:cubicBezTo>
                        <a:pt x="292" y="1119"/>
                        <a:pt x="299" y="1119"/>
                        <a:pt x="305" y="1119"/>
                      </a:cubicBezTo>
                      <a:cubicBezTo>
                        <a:pt x="310" y="1119"/>
                        <a:pt x="315" y="1120"/>
                        <a:pt x="319" y="1119"/>
                      </a:cubicBezTo>
                      <a:cubicBezTo>
                        <a:pt x="324" y="1119"/>
                        <a:pt x="329" y="1118"/>
                        <a:pt x="334" y="1119"/>
                      </a:cubicBezTo>
                      <a:cubicBezTo>
                        <a:pt x="338" y="1119"/>
                        <a:pt x="343" y="1118"/>
                        <a:pt x="348" y="1118"/>
                      </a:cubicBezTo>
                      <a:cubicBezTo>
                        <a:pt x="359" y="1119"/>
                        <a:pt x="370" y="1119"/>
                        <a:pt x="381" y="1118"/>
                      </a:cubicBezTo>
                      <a:cubicBezTo>
                        <a:pt x="384" y="1118"/>
                        <a:pt x="387" y="1117"/>
                        <a:pt x="391" y="1117"/>
                      </a:cubicBezTo>
                      <a:cubicBezTo>
                        <a:pt x="391" y="1117"/>
                        <a:pt x="392" y="1115"/>
                        <a:pt x="392" y="1114"/>
                      </a:cubicBezTo>
                      <a:close/>
                      <a:moveTo>
                        <a:pt x="1240" y="810"/>
                      </a:moveTo>
                      <a:cubicBezTo>
                        <a:pt x="1235" y="807"/>
                        <a:pt x="1231" y="807"/>
                        <a:pt x="1227" y="807"/>
                      </a:cubicBezTo>
                      <a:cubicBezTo>
                        <a:pt x="1214" y="807"/>
                        <a:pt x="1201" y="807"/>
                        <a:pt x="1188" y="806"/>
                      </a:cubicBezTo>
                      <a:cubicBezTo>
                        <a:pt x="1173" y="806"/>
                        <a:pt x="1158" y="805"/>
                        <a:pt x="1142" y="805"/>
                      </a:cubicBezTo>
                      <a:cubicBezTo>
                        <a:pt x="1137" y="806"/>
                        <a:pt x="1131" y="805"/>
                        <a:pt x="1126" y="805"/>
                      </a:cubicBezTo>
                      <a:cubicBezTo>
                        <a:pt x="1121" y="805"/>
                        <a:pt x="1117" y="804"/>
                        <a:pt x="1113" y="805"/>
                      </a:cubicBezTo>
                      <a:cubicBezTo>
                        <a:pt x="1103" y="807"/>
                        <a:pt x="1093" y="805"/>
                        <a:pt x="1083" y="806"/>
                      </a:cubicBezTo>
                      <a:cubicBezTo>
                        <a:pt x="1078" y="807"/>
                        <a:pt x="1072" y="807"/>
                        <a:pt x="1067" y="806"/>
                      </a:cubicBezTo>
                      <a:cubicBezTo>
                        <a:pt x="1061" y="805"/>
                        <a:pt x="1055" y="805"/>
                        <a:pt x="1048" y="806"/>
                      </a:cubicBezTo>
                      <a:cubicBezTo>
                        <a:pt x="1046" y="806"/>
                        <a:pt x="1044" y="806"/>
                        <a:pt x="1041" y="806"/>
                      </a:cubicBezTo>
                      <a:cubicBezTo>
                        <a:pt x="1032" y="804"/>
                        <a:pt x="1023" y="804"/>
                        <a:pt x="1014" y="806"/>
                      </a:cubicBezTo>
                      <a:cubicBezTo>
                        <a:pt x="1012" y="807"/>
                        <a:pt x="1010" y="806"/>
                        <a:pt x="1008" y="806"/>
                      </a:cubicBezTo>
                      <a:cubicBezTo>
                        <a:pt x="1006" y="806"/>
                        <a:pt x="1003" y="806"/>
                        <a:pt x="1001" y="807"/>
                      </a:cubicBezTo>
                      <a:cubicBezTo>
                        <a:pt x="994" y="807"/>
                        <a:pt x="987" y="808"/>
                        <a:pt x="980" y="808"/>
                      </a:cubicBezTo>
                      <a:cubicBezTo>
                        <a:pt x="972" y="807"/>
                        <a:pt x="964" y="807"/>
                        <a:pt x="956" y="806"/>
                      </a:cubicBezTo>
                      <a:cubicBezTo>
                        <a:pt x="953" y="812"/>
                        <a:pt x="954" y="818"/>
                        <a:pt x="954" y="823"/>
                      </a:cubicBezTo>
                      <a:cubicBezTo>
                        <a:pt x="954" y="837"/>
                        <a:pt x="955" y="850"/>
                        <a:pt x="955" y="863"/>
                      </a:cubicBezTo>
                      <a:cubicBezTo>
                        <a:pt x="955" y="867"/>
                        <a:pt x="954" y="871"/>
                        <a:pt x="954" y="875"/>
                      </a:cubicBezTo>
                      <a:cubicBezTo>
                        <a:pt x="955" y="887"/>
                        <a:pt x="956" y="900"/>
                        <a:pt x="955" y="912"/>
                      </a:cubicBezTo>
                      <a:cubicBezTo>
                        <a:pt x="953" y="924"/>
                        <a:pt x="954" y="937"/>
                        <a:pt x="953" y="949"/>
                      </a:cubicBezTo>
                      <a:cubicBezTo>
                        <a:pt x="953" y="959"/>
                        <a:pt x="953" y="968"/>
                        <a:pt x="953" y="978"/>
                      </a:cubicBezTo>
                      <a:cubicBezTo>
                        <a:pt x="953" y="990"/>
                        <a:pt x="952" y="1002"/>
                        <a:pt x="952" y="1014"/>
                      </a:cubicBezTo>
                      <a:cubicBezTo>
                        <a:pt x="951" y="1032"/>
                        <a:pt x="950" y="1049"/>
                        <a:pt x="950" y="1066"/>
                      </a:cubicBezTo>
                      <a:cubicBezTo>
                        <a:pt x="950" y="1076"/>
                        <a:pt x="949" y="1086"/>
                        <a:pt x="951" y="1095"/>
                      </a:cubicBezTo>
                      <a:cubicBezTo>
                        <a:pt x="951" y="1097"/>
                        <a:pt x="951" y="1100"/>
                        <a:pt x="953" y="1101"/>
                      </a:cubicBezTo>
                      <a:cubicBezTo>
                        <a:pt x="955" y="1103"/>
                        <a:pt x="958" y="1102"/>
                        <a:pt x="961" y="1103"/>
                      </a:cubicBezTo>
                      <a:cubicBezTo>
                        <a:pt x="964" y="1108"/>
                        <a:pt x="965" y="1108"/>
                        <a:pt x="971" y="1107"/>
                      </a:cubicBezTo>
                      <a:cubicBezTo>
                        <a:pt x="976" y="1107"/>
                        <a:pt x="980" y="1107"/>
                        <a:pt x="984" y="1107"/>
                      </a:cubicBezTo>
                      <a:cubicBezTo>
                        <a:pt x="989" y="1107"/>
                        <a:pt x="993" y="1109"/>
                        <a:pt x="997" y="1108"/>
                      </a:cubicBezTo>
                      <a:cubicBezTo>
                        <a:pt x="1004" y="1108"/>
                        <a:pt x="1011" y="1108"/>
                        <a:pt x="1018" y="1108"/>
                      </a:cubicBezTo>
                      <a:cubicBezTo>
                        <a:pt x="1035" y="1109"/>
                        <a:pt x="1052" y="1109"/>
                        <a:pt x="1068" y="1109"/>
                      </a:cubicBezTo>
                      <a:cubicBezTo>
                        <a:pt x="1076" y="1109"/>
                        <a:pt x="1084" y="1109"/>
                        <a:pt x="1092" y="1109"/>
                      </a:cubicBezTo>
                      <a:cubicBezTo>
                        <a:pt x="1094" y="1109"/>
                        <a:pt x="1095" y="1109"/>
                        <a:pt x="1096" y="1111"/>
                      </a:cubicBezTo>
                      <a:cubicBezTo>
                        <a:pt x="1097" y="1112"/>
                        <a:pt x="1099" y="1113"/>
                        <a:pt x="1101" y="1113"/>
                      </a:cubicBezTo>
                      <a:cubicBezTo>
                        <a:pt x="1103" y="1113"/>
                        <a:pt x="1106" y="1112"/>
                        <a:pt x="1109" y="1111"/>
                      </a:cubicBezTo>
                      <a:cubicBezTo>
                        <a:pt x="1112" y="1108"/>
                        <a:pt x="1116" y="1109"/>
                        <a:pt x="1120" y="1109"/>
                      </a:cubicBezTo>
                      <a:cubicBezTo>
                        <a:pt x="1122" y="1109"/>
                        <a:pt x="1125" y="1110"/>
                        <a:pt x="1128" y="1110"/>
                      </a:cubicBezTo>
                      <a:cubicBezTo>
                        <a:pt x="1138" y="1110"/>
                        <a:pt x="1148" y="1111"/>
                        <a:pt x="1158" y="1111"/>
                      </a:cubicBezTo>
                      <a:cubicBezTo>
                        <a:pt x="1166" y="1111"/>
                        <a:pt x="1173" y="1111"/>
                        <a:pt x="1180" y="1112"/>
                      </a:cubicBezTo>
                      <a:cubicBezTo>
                        <a:pt x="1187" y="1112"/>
                        <a:pt x="1195" y="1112"/>
                        <a:pt x="1202" y="1114"/>
                      </a:cubicBezTo>
                      <a:cubicBezTo>
                        <a:pt x="1213" y="1116"/>
                        <a:pt x="1223" y="1114"/>
                        <a:pt x="1233" y="1110"/>
                      </a:cubicBezTo>
                      <a:cubicBezTo>
                        <a:pt x="1237" y="1109"/>
                        <a:pt x="1239" y="1108"/>
                        <a:pt x="1238" y="1105"/>
                      </a:cubicBezTo>
                      <a:cubicBezTo>
                        <a:pt x="1238" y="1102"/>
                        <a:pt x="1237" y="1100"/>
                        <a:pt x="1237" y="1097"/>
                      </a:cubicBezTo>
                      <a:cubicBezTo>
                        <a:pt x="1236" y="1095"/>
                        <a:pt x="1235" y="1094"/>
                        <a:pt x="1235" y="1092"/>
                      </a:cubicBezTo>
                      <a:cubicBezTo>
                        <a:pt x="1234" y="1088"/>
                        <a:pt x="1234" y="1084"/>
                        <a:pt x="1234" y="1080"/>
                      </a:cubicBezTo>
                      <a:cubicBezTo>
                        <a:pt x="1235" y="1065"/>
                        <a:pt x="1235" y="1051"/>
                        <a:pt x="1236" y="1036"/>
                      </a:cubicBezTo>
                      <a:cubicBezTo>
                        <a:pt x="1236" y="1027"/>
                        <a:pt x="1236" y="1018"/>
                        <a:pt x="1236" y="1009"/>
                      </a:cubicBezTo>
                      <a:cubicBezTo>
                        <a:pt x="1236" y="1007"/>
                        <a:pt x="1237" y="1004"/>
                        <a:pt x="1237" y="1002"/>
                      </a:cubicBezTo>
                      <a:cubicBezTo>
                        <a:pt x="1237" y="988"/>
                        <a:pt x="1236" y="975"/>
                        <a:pt x="1237" y="962"/>
                      </a:cubicBezTo>
                      <a:cubicBezTo>
                        <a:pt x="1237" y="947"/>
                        <a:pt x="1239" y="933"/>
                        <a:pt x="1239" y="918"/>
                      </a:cubicBezTo>
                      <a:cubicBezTo>
                        <a:pt x="1240" y="914"/>
                        <a:pt x="1240" y="910"/>
                        <a:pt x="1240" y="906"/>
                      </a:cubicBezTo>
                      <a:cubicBezTo>
                        <a:pt x="1240" y="900"/>
                        <a:pt x="1239" y="894"/>
                        <a:pt x="1240" y="889"/>
                      </a:cubicBezTo>
                      <a:cubicBezTo>
                        <a:pt x="1241" y="881"/>
                        <a:pt x="1239" y="873"/>
                        <a:pt x="1240" y="865"/>
                      </a:cubicBezTo>
                      <a:cubicBezTo>
                        <a:pt x="1240" y="852"/>
                        <a:pt x="1240" y="840"/>
                        <a:pt x="1240" y="828"/>
                      </a:cubicBezTo>
                      <a:cubicBezTo>
                        <a:pt x="1240" y="822"/>
                        <a:pt x="1240" y="816"/>
                        <a:pt x="1240" y="810"/>
                      </a:cubicBezTo>
                      <a:close/>
                      <a:moveTo>
                        <a:pt x="959" y="677"/>
                      </a:moveTo>
                      <a:cubicBezTo>
                        <a:pt x="964" y="677"/>
                        <a:pt x="968" y="677"/>
                        <a:pt x="973" y="677"/>
                      </a:cubicBezTo>
                      <a:cubicBezTo>
                        <a:pt x="983" y="676"/>
                        <a:pt x="994" y="676"/>
                        <a:pt x="1004" y="676"/>
                      </a:cubicBezTo>
                      <a:cubicBezTo>
                        <a:pt x="1009" y="676"/>
                        <a:pt x="1015" y="677"/>
                        <a:pt x="1020" y="677"/>
                      </a:cubicBezTo>
                      <a:cubicBezTo>
                        <a:pt x="1030" y="675"/>
                        <a:pt x="1039" y="676"/>
                        <a:pt x="1048" y="676"/>
                      </a:cubicBezTo>
                      <a:cubicBezTo>
                        <a:pt x="1059" y="676"/>
                        <a:pt x="1070" y="676"/>
                        <a:pt x="1082" y="676"/>
                      </a:cubicBezTo>
                      <a:cubicBezTo>
                        <a:pt x="1087" y="676"/>
                        <a:pt x="1092" y="675"/>
                        <a:pt x="1097" y="675"/>
                      </a:cubicBezTo>
                      <a:cubicBezTo>
                        <a:pt x="1101" y="676"/>
                        <a:pt x="1106" y="676"/>
                        <a:pt x="1110" y="677"/>
                      </a:cubicBezTo>
                      <a:cubicBezTo>
                        <a:pt x="1111" y="677"/>
                        <a:pt x="1112" y="677"/>
                        <a:pt x="1113" y="677"/>
                      </a:cubicBezTo>
                      <a:cubicBezTo>
                        <a:pt x="1121" y="675"/>
                        <a:pt x="1129" y="674"/>
                        <a:pt x="1137" y="674"/>
                      </a:cubicBezTo>
                      <a:cubicBezTo>
                        <a:pt x="1154" y="673"/>
                        <a:pt x="1171" y="673"/>
                        <a:pt x="1188" y="673"/>
                      </a:cubicBezTo>
                      <a:cubicBezTo>
                        <a:pt x="1201" y="673"/>
                        <a:pt x="1215" y="673"/>
                        <a:pt x="1229" y="675"/>
                      </a:cubicBezTo>
                      <a:cubicBezTo>
                        <a:pt x="1232" y="675"/>
                        <a:pt x="1235" y="675"/>
                        <a:pt x="1238" y="674"/>
                      </a:cubicBezTo>
                      <a:cubicBezTo>
                        <a:pt x="1240" y="674"/>
                        <a:pt x="1242" y="672"/>
                        <a:pt x="1242" y="670"/>
                      </a:cubicBezTo>
                      <a:cubicBezTo>
                        <a:pt x="1243" y="668"/>
                        <a:pt x="1243" y="666"/>
                        <a:pt x="1243" y="665"/>
                      </a:cubicBezTo>
                      <a:cubicBezTo>
                        <a:pt x="1243" y="646"/>
                        <a:pt x="1243" y="628"/>
                        <a:pt x="1243" y="610"/>
                      </a:cubicBezTo>
                      <a:cubicBezTo>
                        <a:pt x="1243" y="601"/>
                        <a:pt x="1243" y="593"/>
                        <a:pt x="1243" y="585"/>
                      </a:cubicBezTo>
                      <a:cubicBezTo>
                        <a:pt x="1243" y="577"/>
                        <a:pt x="1243" y="568"/>
                        <a:pt x="1243" y="560"/>
                      </a:cubicBezTo>
                      <a:cubicBezTo>
                        <a:pt x="1244" y="554"/>
                        <a:pt x="1243" y="548"/>
                        <a:pt x="1244" y="542"/>
                      </a:cubicBezTo>
                      <a:cubicBezTo>
                        <a:pt x="1244" y="536"/>
                        <a:pt x="1245" y="529"/>
                        <a:pt x="1245" y="523"/>
                      </a:cubicBezTo>
                      <a:cubicBezTo>
                        <a:pt x="1246" y="515"/>
                        <a:pt x="1246" y="507"/>
                        <a:pt x="1246" y="499"/>
                      </a:cubicBezTo>
                      <a:cubicBezTo>
                        <a:pt x="1246" y="490"/>
                        <a:pt x="1246" y="480"/>
                        <a:pt x="1246" y="470"/>
                      </a:cubicBezTo>
                      <a:cubicBezTo>
                        <a:pt x="1246" y="456"/>
                        <a:pt x="1247" y="442"/>
                        <a:pt x="1247" y="427"/>
                      </a:cubicBezTo>
                      <a:cubicBezTo>
                        <a:pt x="1247" y="419"/>
                        <a:pt x="1247" y="412"/>
                        <a:pt x="1247" y="404"/>
                      </a:cubicBezTo>
                      <a:cubicBezTo>
                        <a:pt x="1247" y="396"/>
                        <a:pt x="1247" y="387"/>
                        <a:pt x="1247" y="379"/>
                      </a:cubicBezTo>
                      <a:cubicBezTo>
                        <a:pt x="1246" y="371"/>
                        <a:pt x="1246" y="362"/>
                        <a:pt x="1245" y="354"/>
                      </a:cubicBezTo>
                      <a:cubicBezTo>
                        <a:pt x="1245" y="351"/>
                        <a:pt x="1246" y="348"/>
                        <a:pt x="1249" y="347"/>
                      </a:cubicBezTo>
                      <a:cubicBezTo>
                        <a:pt x="1248" y="345"/>
                        <a:pt x="1248" y="342"/>
                        <a:pt x="1247" y="340"/>
                      </a:cubicBezTo>
                      <a:cubicBezTo>
                        <a:pt x="1244" y="340"/>
                        <a:pt x="1241" y="338"/>
                        <a:pt x="1238" y="339"/>
                      </a:cubicBezTo>
                      <a:cubicBezTo>
                        <a:pt x="1232" y="341"/>
                        <a:pt x="1225" y="341"/>
                        <a:pt x="1218" y="340"/>
                      </a:cubicBezTo>
                      <a:cubicBezTo>
                        <a:pt x="1213" y="340"/>
                        <a:pt x="1209" y="340"/>
                        <a:pt x="1204" y="340"/>
                      </a:cubicBezTo>
                      <a:cubicBezTo>
                        <a:pt x="1196" y="340"/>
                        <a:pt x="1188" y="342"/>
                        <a:pt x="1180" y="341"/>
                      </a:cubicBezTo>
                      <a:cubicBezTo>
                        <a:pt x="1168" y="340"/>
                        <a:pt x="1156" y="340"/>
                        <a:pt x="1144" y="340"/>
                      </a:cubicBezTo>
                      <a:cubicBezTo>
                        <a:pt x="1138" y="340"/>
                        <a:pt x="1132" y="341"/>
                        <a:pt x="1126" y="339"/>
                      </a:cubicBezTo>
                      <a:cubicBezTo>
                        <a:pt x="1123" y="338"/>
                        <a:pt x="1119" y="338"/>
                        <a:pt x="1116" y="339"/>
                      </a:cubicBezTo>
                      <a:cubicBezTo>
                        <a:pt x="1105" y="341"/>
                        <a:pt x="1095" y="341"/>
                        <a:pt x="1085" y="342"/>
                      </a:cubicBezTo>
                      <a:cubicBezTo>
                        <a:pt x="1077" y="342"/>
                        <a:pt x="1068" y="342"/>
                        <a:pt x="1060" y="342"/>
                      </a:cubicBezTo>
                      <a:cubicBezTo>
                        <a:pt x="1049" y="343"/>
                        <a:pt x="1038" y="343"/>
                        <a:pt x="1027" y="343"/>
                      </a:cubicBezTo>
                      <a:cubicBezTo>
                        <a:pt x="1011" y="343"/>
                        <a:pt x="996" y="342"/>
                        <a:pt x="981" y="342"/>
                      </a:cubicBezTo>
                      <a:cubicBezTo>
                        <a:pt x="972" y="342"/>
                        <a:pt x="964" y="342"/>
                        <a:pt x="956" y="342"/>
                      </a:cubicBezTo>
                      <a:cubicBezTo>
                        <a:pt x="953" y="342"/>
                        <a:pt x="951" y="343"/>
                        <a:pt x="951" y="346"/>
                      </a:cubicBezTo>
                      <a:cubicBezTo>
                        <a:pt x="952" y="351"/>
                        <a:pt x="952" y="356"/>
                        <a:pt x="952" y="361"/>
                      </a:cubicBezTo>
                      <a:cubicBezTo>
                        <a:pt x="952" y="369"/>
                        <a:pt x="952" y="377"/>
                        <a:pt x="952" y="385"/>
                      </a:cubicBezTo>
                      <a:cubicBezTo>
                        <a:pt x="952" y="388"/>
                        <a:pt x="952" y="390"/>
                        <a:pt x="952" y="392"/>
                      </a:cubicBezTo>
                      <a:cubicBezTo>
                        <a:pt x="953" y="399"/>
                        <a:pt x="954" y="407"/>
                        <a:pt x="954" y="414"/>
                      </a:cubicBezTo>
                      <a:cubicBezTo>
                        <a:pt x="954" y="425"/>
                        <a:pt x="955" y="435"/>
                        <a:pt x="955" y="446"/>
                      </a:cubicBezTo>
                      <a:cubicBezTo>
                        <a:pt x="956" y="457"/>
                        <a:pt x="956" y="468"/>
                        <a:pt x="957" y="479"/>
                      </a:cubicBezTo>
                      <a:cubicBezTo>
                        <a:pt x="958" y="490"/>
                        <a:pt x="957" y="500"/>
                        <a:pt x="957" y="510"/>
                      </a:cubicBezTo>
                      <a:cubicBezTo>
                        <a:pt x="956" y="516"/>
                        <a:pt x="956" y="523"/>
                        <a:pt x="956" y="529"/>
                      </a:cubicBezTo>
                      <a:cubicBezTo>
                        <a:pt x="956" y="537"/>
                        <a:pt x="956" y="545"/>
                        <a:pt x="956" y="553"/>
                      </a:cubicBezTo>
                      <a:cubicBezTo>
                        <a:pt x="956" y="562"/>
                        <a:pt x="956" y="572"/>
                        <a:pt x="956" y="581"/>
                      </a:cubicBezTo>
                      <a:cubicBezTo>
                        <a:pt x="956" y="593"/>
                        <a:pt x="956" y="605"/>
                        <a:pt x="956" y="617"/>
                      </a:cubicBezTo>
                      <a:cubicBezTo>
                        <a:pt x="956" y="627"/>
                        <a:pt x="955" y="638"/>
                        <a:pt x="955" y="648"/>
                      </a:cubicBezTo>
                      <a:cubicBezTo>
                        <a:pt x="955" y="652"/>
                        <a:pt x="954" y="656"/>
                        <a:pt x="956" y="659"/>
                      </a:cubicBezTo>
                      <a:cubicBezTo>
                        <a:pt x="957" y="661"/>
                        <a:pt x="957" y="663"/>
                        <a:pt x="956" y="665"/>
                      </a:cubicBezTo>
                      <a:cubicBezTo>
                        <a:pt x="955" y="669"/>
                        <a:pt x="956" y="673"/>
                        <a:pt x="959" y="677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911" name="Freeform 8"/>
                <p:cNvSpPr>
                  <a:spLocks noEditPoints="1"/>
                </p:cNvSpPr>
                <p:nvPr/>
              </p:nvSpPr>
              <p:spPr bwMode="auto">
                <a:xfrm>
                  <a:off x="2052638" y="3943351"/>
                  <a:ext cx="533400" cy="1339850"/>
                </a:xfrm>
                <a:custGeom>
                  <a:avLst/>
                  <a:gdLst>
                    <a:gd name="T0" fmla="*/ 181 w 183"/>
                    <a:gd name="T1" fmla="*/ 453 h 458"/>
                    <a:gd name="T2" fmla="*/ 166 w 183"/>
                    <a:gd name="T3" fmla="*/ 453 h 458"/>
                    <a:gd name="T4" fmla="*/ 127 w 183"/>
                    <a:gd name="T5" fmla="*/ 455 h 458"/>
                    <a:gd name="T6" fmla="*/ 99 w 183"/>
                    <a:gd name="T7" fmla="*/ 455 h 458"/>
                    <a:gd name="T8" fmla="*/ 43 w 183"/>
                    <a:gd name="T9" fmla="*/ 456 h 458"/>
                    <a:gd name="T10" fmla="*/ 6 w 183"/>
                    <a:gd name="T11" fmla="*/ 456 h 458"/>
                    <a:gd name="T12" fmla="*/ 4 w 183"/>
                    <a:gd name="T13" fmla="*/ 455 h 458"/>
                    <a:gd name="T14" fmla="*/ 3 w 183"/>
                    <a:gd name="T15" fmla="*/ 444 h 458"/>
                    <a:gd name="T16" fmla="*/ 2 w 183"/>
                    <a:gd name="T17" fmla="*/ 407 h 458"/>
                    <a:gd name="T18" fmla="*/ 2 w 183"/>
                    <a:gd name="T19" fmla="*/ 374 h 458"/>
                    <a:gd name="T20" fmla="*/ 1 w 183"/>
                    <a:gd name="T21" fmla="*/ 326 h 458"/>
                    <a:gd name="T22" fmla="*/ 1 w 183"/>
                    <a:gd name="T23" fmla="*/ 276 h 458"/>
                    <a:gd name="T24" fmla="*/ 0 w 183"/>
                    <a:gd name="T25" fmla="*/ 254 h 458"/>
                    <a:gd name="T26" fmla="*/ 0 w 183"/>
                    <a:gd name="T27" fmla="*/ 204 h 458"/>
                    <a:gd name="T28" fmla="*/ 1 w 183"/>
                    <a:gd name="T29" fmla="*/ 176 h 458"/>
                    <a:gd name="T30" fmla="*/ 3 w 183"/>
                    <a:gd name="T31" fmla="*/ 156 h 458"/>
                    <a:gd name="T32" fmla="*/ 4 w 183"/>
                    <a:gd name="T33" fmla="*/ 120 h 458"/>
                    <a:gd name="T34" fmla="*/ 6 w 183"/>
                    <a:gd name="T35" fmla="*/ 98 h 458"/>
                    <a:gd name="T36" fmla="*/ 6 w 183"/>
                    <a:gd name="T37" fmla="*/ 80 h 458"/>
                    <a:gd name="T38" fmla="*/ 6 w 183"/>
                    <a:gd name="T39" fmla="*/ 49 h 458"/>
                    <a:gd name="T40" fmla="*/ 7 w 183"/>
                    <a:gd name="T41" fmla="*/ 20 h 458"/>
                    <a:gd name="T42" fmla="*/ 7 w 183"/>
                    <a:gd name="T43" fmla="*/ 15 h 458"/>
                    <a:gd name="T44" fmla="*/ 8 w 183"/>
                    <a:gd name="T45" fmla="*/ 4 h 458"/>
                    <a:gd name="T46" fmla="*/ 36 w 183"/>
                    <a:gd name="T47" fmla="*/ 3 h 458"/>
                    <a:gd name="T48" fmla="*/ 39 w 183"/>
                    <a:gd name="T49" fmla="*/ 3 h 458"/>
                    <a:gd name="T50" fmla="*/ 60 w 183"/>
                    <a:gd name="T51" fmla="*/ 2 h 458"/>
                    <a:gd name="T52" fmla="*/ 104 w 183"/>
                    <a:gd name="T53" fmla="*/ 3 h 458"/>
                    <a:gd name="T54" fmla="*/ 122 w 183"/>
                    <a:gd name="T55" fmla="*/ 2 h 458"/>
                    <a:gd name="T56" fmla="*/ 136 w 183"/>
                    <a:gd name="T57" fmla="*/ 3 h 458"/>
                    <a:gd name="T58" fmla="*/ 152 w 183"/>
                    <a:gd name="T59" fmla="*/ 2 h 458"/>
                    <a:gd name="T60" fmla="*/ 167 w 183"/>
                    <a:gd name="T61" fmla="*/ 3 h 458"/>
                    <a:gd name="T62" fmla="*/ 167 w 183"/>
                    <a:gd name="T63" fmla="*/ 17 h 458"/>
                    <a:gd name="T64" fmla="*/ 171 w 183"/>
                    <a:gd name="T65" fmla="*/ 26 h 458"/>
                    <a:gd name="T66" fmla="*/ 173 w 183"/>
                    <a:gd name="T67" fmla="*/ 33 h 458"/>
                    <a:gd name="T68" fmla="*/ 174 w 183"/>
                    <a:gd name="T69" fmla="*/ 71 h 458"/>
                    <a:gd name="T70" fmla="*/ 174 w 183"/>
                    <a:gd name="T71" fmla="*/ 101 h 458"/>
                    <a:gd name="T72" fmla="*/ 175 w 183"/>
                    <a:gd name="T73" fmla="*/ 140 h 458"/>
                    <a:gd name="T74" fmla="*/ 176 w 183"/>
                    <a:gd name="T75" fmla="*/ 178 h 458"/>
                    <a:gd name="T76" fmla="*/ 174 w 183"/>
                    <a:gd name="T77" fmla="*/ 195 h 458"/>
                    <a:gd name="T78" fmla="*/ 176 w 183"/>
                    <a:gd name="T79" fmla="*/ 205 h 458"/>
                    <a:gd name="T80" fmla="*/ 177 w 183"/>
                    <a:gd name="T81" fmla="*/ 227 h 458"/>
                    <a:gd name="T82" fmla="*/ 178 w 183"/>
                    <a:gd name="T83" fmla="*/ 260 h 458"/>
                    <a:gd name="T84" fmla="*/ 181 w 183"/>
                    <a:gd name="T85" fmla="*/ 301 h 458"/>
                    <a:gd name="T86" fmla="*/ 182 w 183"/>
                    <a:gd name="T87" fmla="*/ 331 h 458"/>
                    <a:gd name="T88" fmla="*/ 182 w 183"/>
                    <a:gd name="T89" fmla="*/ 332 h 458"/>
                    <a:gd name="T90" fmla="*/ 182 w 183"/>
                    <a:gd name="T91" fmla="*/ 354 h 458"/>
                    <a:gd name="T92" fmla="*/ 182 w 183"/>
                    <a:gd name="T93" fmla="*/ 379 h 458"/>
                    <a:gd name="T94" fmla="*/ 183 w 183"/>
                    <a:gd name="T95" fmla="*/ 410 h 458"/>
                    <a:gd name="T96" fmla="*/ 182 w 183"/>
                    <a:gd name="T97" fmla="*/ 426 h 458"/>
                    <a:gd name="T98" fmla="*/ 183 w 183"/>
                    <a:gd name="T99" fmla="*/ 435 h 458"/>
                    <a:gd name="T100" fmla="*/ 181 w 183"/>
                    <a:gd name="T101" fmla="*/ 453 h 458"/>
                    <a:gd name="T102" fmla="*/ 130 w 183"/>
                    <a:gd name="T103" fmla="*/ 224 h 458"/>
                    <a:gd name="T104" fmla="*/ 129 w 183"/>
                    <a:gd name="T105" fmla="*/ 230 h 458"/>
                    <a:gd name="T106" fmla="*/ 131 w 183"/>
                    <a:gd name="T107" fmla="*/ 241 h 458"/>
                    <a:gd name="T108" fmla="*/ 133 w 183"/>
                    <a:gd name="T109" fmla="*/ 244 h 458"/>
                    <a:gd name="T110" fmla="*/ 153 w 183"/>
                    <a:gd name="T111" fmla="*/ 253 h 458"/>
                    <a:gd name="T112" fmla="*/ 165 w 183"/>
                    <a:gd name="T113" fmla="*/ 229 h 458"/>
                    <a:gd name="T114" fmla="*/ 164 w 183"/>
                    <a:gd name="T115" fmla="*/ 223 h 458"/>
                    <a:gd name="T116" fmla="*/ 156 w 183"/>
                    <a:gd name="T117" fmla="*/ 215 h 458"/>
                    <a:gd name="T118" fmla="*/ 139 w 183"/>
                    <a:gd name="T119" fmla="*/ 218 h 458"/>
                    <a:gd name="T120" fmla="*/ 130 w 183"/>
                    <a:gd name="T121" fmla="*/ 224 h 45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</a:cxnLst>
                  <a:rect l="0" t="0" r="r" b="b"/>
                  <a:pathLst>
                    <a:path w="183" h="458">
                      <a:moveTo>
                        <a:pt x="181" y="453"/>
                      </a:moveTo>
                      <a:cubicBezTo>
                        <a:pt x="176" y="453"/>
                        <a:pt x="171" y="453"/>
                        <a:pt x="166" y="453"/>
                      </a:cubicBezTo>
                      <a:cubicBezTo>
                        <a:pt x="153" y="454"/>
                        <a:pt x="140" y="455"/>
                        <a:pt x="127" y="455"/>
                      </a:cubicBezTo>
                      <a:cubicBezTo>
                        <a:pt x="118" y="456"/>
                        <a:pt x="108" y="455"/>
                        <a:pt x="99" y="455"/>
                      </a:cubicBezTo>
                      <a:cubicBezTo>
                        <a:pt x="80" y="456"/>
                        <a:pt x="61" y="456"/>
                        <a:pt x="43" y="456"/>
                      </a:cubicBezTo>
                      <a:cubicBezTo>
                        <a:pt x="30" y="456"/>
                        <a:pt x="18" y="458"/>
                        <a:pt x="6" y="456"/>
                      </a:cubicBezTo>
                      <a:cubicBezTo>
                        <a:pt x="5" y="456"/>
                        <a:pt x="5" y="455"/>
                        <a:pt x="4" y="455"/>
                      </a:cubicBezTo>
                      <a:cubicBezTo>
                        <a:pt x="4" y="451"/>
                        <a:pt x="3" y="448"/>
                        <a:pt x="3" y="444"/>
                      </a:cubicBezTo>
                      <a:cubicBezTo>
                        <a:pt x="3" y="432"/>
                        <a:pt x="3" y="419"/>
                        <a:pt x="2" y="407"/>
                      </a:cubicBezTo>
                      <a:cubicBezTo>
                        <a:pt x="2" y="396"/>
                        <a:pt x="3" y="385"/>
                        <a:pt x="2" y="374"/>
                      </a:cubicBezTo>
                      <a:cubicBezTo>
                        <a:pt x="1" y="358"/>
                        <a:pt x="2" y="342"/>
                        <a:pt x="1" y="326"/>
                      </a:cubicBezTo>
                      <a:cubicBezTo>
                        <a:pt x="1" y="310"/>
                        <a:pt x="1" y="293"/>
                        <a:pt x="1" y="276"/>
                      </a:cubicBezTo>
                      <a:cubicBezTo>
                        <a:pt x="1" y="269"/>
                        <a:pt x="0" y="261"/>
                        <a:pt x="0" y="254"/>
                      </a:cubicBezTo>
                      <a:cubicBezTo>
                        <a:pt x="0" y="237"/>
                        <a:pt x="0" y="221"/>
                        <a:pt x="0" y="204"/>
                      </a:cubicBezTo>
                      <a:cubicBezTo>
                        <a:pt x="0" y="195"/>
                        <a:pt x="1" y="185"/>
                        <a:pt x="1" y="176"/>
                      </a:cubicBezTo>
                      <a:cubicBezTo>
                        <a:pt x="2" y="170"/>
                        <a:pt x="3" y="163"/>
                        <a:pt x="3" y="156"/>
                      </a:cubicBezTo>
                      <a:cubicBezTo>
                        <a:pt x="3" y="144"/>
                        <a:pt x="3" y="132"/>
                        <a:pt x="4" y="120"/>
                      </a:cubicBezTo>
                      <a:cubicBezTo>
                        <a:pt x="4" y="113"/>
                        <a:pt x="5" y="106"/>
                        <a:pt x="6" y="98"/>
                      </a:cubicBezTo>
                      <a:cubicBezTo>
                        <a:pt x="6" y="92"/>
                        <a:pt x="6" y="86"/>
                        <a:pt x="6" y="80"/>
                      </a:cubicBezTo>
                      <a:cubicBezTo>
                        <a:pt x="6" y="70"/>
                        <a:pt x="6" y="60"/>
                        <a:pt x="6" y="49"/>
                      </a:cubicBezTo>
                      <a:cubicBezTo>
                        <a:pt x="6" y="40"/>
                        <a:pt x="7" y="30"/>
                        <a:pt x="7" y="20"/>
                      </a:cubicBezTo>
                      <a:cubicBezTo>
                        <a:pt x="7" y="18"/>
                        <a:pt x="7" y="16"/>
                        <a:pt x="7" y="15"/>
                      </a:cubicBezTo>
                      <a:cubicBezTo>
                        <a:pt x="7" y="11"/>
                        <a:pt x="8" y="8"/>
                        <a:pt x="8" y="4"/>
                      </a:cubicBezTo>
                      <a:cubicBezTo>
                        <a:pt x="18" y="3"/>
                        <a:pt x="27" y="0"/>
                        <a:pt x="36" y="3"/>
                      </a:cubicBezTo>
                      <a:cubicBezTo>
                        <a:pt x="37" y="3"/>
                        <a:pt x="38" y="3"/>
                        <a:pt x="39" y="3"/>
                      </a:cubicBezTo>
                      <a:cubicBezTo>
                        <a:pt x="46" y="3"/>
                        <a:pt x="53" y="2"/>
                        <a:pt x="60" y="2"/>
                      </a:cubicBezTo>
                      <a:cubicBezTo>
                        <a:pt x="75" y="2"/>
                        <a:pt x="89" y="1"/>
                        <a:pt x="104" y="3"/>
                      </a:cubicBezTo>
                      <a:cubicBezTo>
                        <a:pt x="110" y="3"/>
                        <a:pt x="116" y="2"/>
                        <a:pt x="122" y="2"/>
                      </a:cubicBezTo>
                      <a:cubicBezTo>
                        <a:pt x="127" y="2"/>
                        <a:pt x="131" y="3"/>
                        <a:pt x="136" y="3"/>
                      </a:cubicBezTo>
                      <a:cubicBezTo>
                        <a:pt x="141" y="3"/>
                        <a:pt x="147" y="2"/>
                        <a:pt x="152" y="2"/>
                      </a:cubicBezTo>
                      <a:cubicBezTo>
                        <a:pt x="157" y="3"/>
                        <a:pt x="162" y="3"/>
                        <a:pt x="167" y="3"/>
                      </a:cubicBezTo>
                      <a:cubicBezTo>
                        <a:pt x="167" y="8"/>
                        <a:pt x="167" y="13"/>
                        <a:pt x="167" y="17"/>
                      </a:cubicBezTo>
                      <a:cubicBezTo>
                        <a:pt x="168" y="20"/>
                        <a:pt x="169" y="23"/>
                        <a:pt x="171" y="26"/>
                      </a:cubicBezTo>
                      <a:cubicBezTo>
                        <a:pt x="171" y="28"/>
                        <a:pt x="173" y="30"/>
                        <a:pt x="173" y="33"/>
                      </a:cubicBezTo>
                      <a:cubicBezTo>
                        <a:pt x="173" y="46"/>
                        <a:pt x="173" y="58"/>
                        <a:pt x="174" y="71"/>
                      </a:cubicBezTo>
                      <a:cubicBezTo>
                        <a:pt x="174" y="81"/>
                        <a:pt x="173" y="91"/>
                        <a:pt x="174" y="101"/>
                      </a:cubicBezTo>
                      <a:cubicBezTo>
                        <a:pt x="174" y="114"/>
                        <a:pt x="175" y="127"/>
                        <a:pt x="175" y="140"/>
                      </a:cubicBezTo>
                      <a:cubicBezTo>
                        <a:pt x="176" y="153"/>
                        <a:pt x="176" y="165"/>
                        <a:pt x="176" y="178"/>
                      </a:cubicBezTo>
                      <a:cubicBezTo>
                        <a:pt x="175" y="183"/>
                        <a:pt x="176" y="189"/>
                        <a:pt x="174" y="195"/>
                      </a:cubicBezTo>
                      <a:cubicBezTo>
                        <a:pt x="173" y="198"/>
                        <a:pt x="176" y="202"/>
                        <a:pt x="176" y="205"/>
                      </a:cubicBezTo>
                      <a:cubicBezTo>
                        <a:pt x="176" y="213"/>
                        <a:pt x="176" y="220"/>
                        <a:pt x="177" y="227"/>
                      </a:cubicBezTo>
                      <a:cubicBezTo>
                        <a:pt x="177" y="238"/>
                        <a:pt x="178" y="249"/>
                        <a:pt x="178" y="260"/>
                      </a:cubicBezTo>
                      <a:cubicBezTo>
                        <a:pt x="179" y="274"/>
                        <a:pt x="179" y="288"/>
                        <a:pt x="181" y="301"/>
                      </a:cubicBezTo>
                      <a:cubicBezTo>
                        <a:pt x="182" y="311"/>
                        <a:pt x="181" y="321"/>
                        <a:pt x="182" y="331"/>
                      </a:cubicBezTo>
                      <a:cubicBezTo>
                        <a:pt x="182" y="331"/>
                        <a:pt x="182" y="332"/>
                        <a:pt x="182" y="332"/>
                      </a:cubicBezTo>
                      <a:cubicBezTo>
                        <a:pt x="179" y="339"/>
                        <a:pt x="182" y="346"/>
                        <a:pt x="182" y="354"/>
                      </a:cubicBezTo>
                      <a:cubicBezTo>
                        <a:pt x="182" y="362"/>
                        <a:pt x="181" y="371"/>
                        <a:pt x="182" y="379"/>
                      </a:cubicBezTo>
                      <a:cubicBezTo>
                        <a:pt x="182" y="389"/>
                        <a:pt x="182" y="399"/>
                        <a:pt x="183" y="410"/>
                      </a:cubicBezTo>
                      <a:cubicBezTo>
                        <a:pt x="183" y="415"/>
                        <a:pt x="182" y="420"/>
                        <a:pt x="182" y="426"/>
                      </a:cubicBezTo>
                      <a:cubicBezTo>
                        <a:pt x="182" y="429"/>
                        <a:pt x="183" y="432"/>
                        <a:pt x="183" y="435"/>
                      </a:cubicBezTo>
                      <a:cubicBezTo>
                        <a:pt x="182" y="441"/>
                        <a:pt x="182" y="447"/>
                        <a:pt x="181" y="453"/>
                      </a:cubicBezTo>
                      <a:close/>
                      <a:moveTo>
                        <a:pt x="130" y="224"/>
                      </a:moveTo>
                      <a:cubicBezTo>
                        <a:pt x="129" y="226"/>
                        <a:pt x="130" y="229"/>
                        <a:pt x="129" y="230"/>
                      </a:cubicBezTo>
                      <a:cubicBezTo>
                        <a:pt x="127" y="234"/>
                        <a:pt x="129" y="238"/>
                        <a:pt x="131" y="241"/>
                      </a:cubicBezTo>
                      <a:cubicBezTo>
                        <a:pt x="131" y="242"/>
                        <a:pt x="132" y="243"/>
                        <a:pt x="133" y="244"/>
                      </a:cubicBezTo>
                      <a:cubicBezTo>
                        <a:pt x="137" y="253"/>
                        <a:pt x="143" y="255"/>
                        <a:pt x="153" y="253"/>
                      </a:cubicBezTo>
                      <a:cubicBezTo>
                        <a:pt x="163" y="250"/>
                        <a:pt x="167" y="237"/>
                        <a:pt x="165" y="229"/>
                      </a:cubicBezTo>
                      <a:cubicBezTo>
                        <a:pt x="165" y="227"/>
                        <a:pt x="164" y="225"/>
                        <a:pt x="164" y="223"/>
                      </a:cubicBezTo>
                      <a:cubicBezTo>
                        <a:pt x="164" y="219"/>
                        <a:pt x="161" y="216"/>
                        <a:pt x="156" y="215"/>
                      </a:cubicBezTo>
                      <a:cubicBezTo>
                        <a:pt x="151" y="215"/>
                        <a:pt x="145" y="214"/>
                        <a:pt x="139" y="218"/>
                      </a:cubicBezTo>
                      <a:cubicBezTo>
                        <a:pt x="136" y="220"/>
                        <a:pt x="133" y="222"/>
                        <a:pt x="130" y="224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912" name="Freeform 9"/>
                <p:cNvSpPr>
                  <a:spLocks noEditPoints="1"/>
                </p:cNvSpPr>
                <p:nvPr/>
              </p:nvSpPr>
              <p:spPr bwMode="auto">
                <a:xfrm>
                  <a:off x="2574925" y="3949701"/>
                  <a:ext cx="458788" cy="1319213"/>
                </a:xfrm>
                <a:custGeom>
                  <a:avLst/>
                  <a:gdLst>
                    <a:gd name="T0" fmla="*/ 0 w 157"/>
                    <a:gd name="T1" fmla="*/ 1 h 451"/>
                    <a:gd name="T2" fmla="*/ 7 w 157"/>
                    <a:gd name="T3" fmla="*/ 0 h 451"/>
                    <a:gd name="T4" fmla="*/ 33 w 157"/>
                    <a:gd name="T5" fmla="*/ 1 h 451"/>
                    <a:gd name="T6" fmla="*/ 72 w 157"/>
                    <a:gd name="T7" fmla="*/ 1 h 451"/>
                    <a:gd name="T8" fmla="*/ 78 w 157"/>
                    <a:gd name="T9" fmla="*/ 1 h 451"/>
                    <a:gd name="T10" fmla="*/ 111 w 157"/>
                    <a:gd name="T11" fmla="*/ 1 h 451"/>
                    <a:gd name="T12" fmla="*/ 140 w 157"/>
                    <a:gd name="T13" fmla="*/ 1 h 451"/>
                    <a:gd name="T14" fmla="*/ 144 w 157"/>
                    <a:gd name="T15" fmla="*/ 2 h 451"/>
                    <a:gd name="T16" fmla="*/ 148 w 157"/>
                    <a:gd name="T17" fmla="*/ 6 h 451"/>
                    <a:gd name="T18" fmla="*/ 149 w 157"/>
                    <a:gd name="T19" fmla="*/ 31 h 451"/>
                    <a:gd name="T20" fmla="*/ 152 w 157"/>
                    <a:gd name="T21" fmla="*/ 62 h 451"/>
                    <a:gd name="T22" fmla="*/ 152 w 157"/>
                    <a:gd name="T23" fmla="*/ 77 h 451"/>
                    <a:gd name="T24" fmla="*/ 152 w 157"/>
                    <a:gd name="T25" fmla="*/ 81 h 451"/>
                    <a:gd name="T26" fmla="*/ 153 w 157"/>
                    <a:gd name="T27" fmla="*/ 88 h 451"/>
                    <a:gd name="T28" fmla="*/ 151 w 157"/>
                    <a:gd name="T29" fmla="*/ 119 h 451"/>
                    <a:gd name="T30" fmla="*/ 151 w 157"/>
                    <a:gd name="T31" fmla="*/ 141 h 451"/>
                    <a:gd name="T32" fmla="*/ 151 w 157"/>
                    <a:gd name="T33" fmla="*/ 150 h 451"/>
                    <a:gd name="T34" fmla="*/ 150 w 157"/>
                    <a:gd name="T35" fmla="*/ 196 h 451"/>
                    <a:gd name="T36" fmla="*/ 150 w 157"/>
                    <a:gd name="T37" fmla="*/ 217 h 451"/>
                    <a:gd name="T38" fmla="*/ 150 w 157"/>
                    <a:gd name="T39" fmla="*/ 239 h 451"/>
                    <a:gd name="T40" fmla="*/ 152 w 157"/>
                    <a:gd name="T41" fmla="*/ 251 h 451"/>
                    <a:gd name="T42" fmla="*/ 153 w 157"/>
                    <a:gd name="T43" fmla="*/ 262 h 451"/>
                    <a:gd name="T44" fmla="*/ 154 w 157"/>
                    <a:gd name="T45" fmla="*/ 274 h 451"/>
                    <a:gd name="T46" fmla="*/ 157 w 157"/>
                    <a:gd name="T47" fmla="*/ 318 h 451"/>
                    <a:gd name="T48" fmla="*/ 156 w 157"/>
                    <a:gd name="T49" fmla="*/ 352 h 451"/>
                    <a:gd name="T50" fmla="*/ 156 w 157"/>
                    <a:gd name="T51" fmla="*/ 364 h 451"/>
                    <a:gd name="T52" fmla="*/ 156 w 157"/>
                    <a:gd name="T53" fmla="*/ 398 h 451"/>
                    <a:gd name="T54" fmla="*/ 155 w 157"/>
                    <a:gd name="T55" fmla="*/ 437 h 451"/>
                    <a:gd name="T56" fmla="*/ 154 w 157"/>
                    <a:gd name="T57" fmla="*/ 442 h 451"/>
                    <a:gd name="T58" fmla="*/ 150 w 157"/>
                    <a:gd name="T59" fmla="*/ 445 h 451"/>
                    <a:gd name="T60" fmla="*/ 114 w 157"/>
                    <a:gd name="T61" fmla="*/ 446 h 451"/>
                    <a:gd name="T62" fmla="*/ 99 w 157"/>
                    <a:gd name="T63" fmla="*/ 446 h 451"/>
                    <a:gd name="T64" fmla="*/ 61 w 157"/>
                    <a:gd name="T65" fmla="*/ 447 h 451"/>
                    <a:gd name="T66" fmla="*/ 40 w 157"/>
                    <a:gd name="T67" fmla="*/ 450 h 451"/>
                    <a:gd name="T68" fmla="*/ 16 w 157"/>
                    <a:gd name="T69" fmla="*/ 451 h 451"/>
                    <a:gd name="T70" fmla="*/ 13 w 157"/>
                    <a:gd name="T71" fmla="*/ 450 h 451"/>
                    <a:gd name="T72" fmla="*/ 12 w 157"/>
                    <a:gd name="T73" fmla="*/ 445 h 451"/>
                    <a:gd name="T74" fmla="*/ 12 w 157"/>
                    <a:gd name="T75" fmla="*/ 401 h 451"/>
                    <a:gd name="T76" fmla="*/ 11 w 157"/>
                    <a:gd name="T77" fmla="*/ 360 h 451"/>
                    <a:gd name="T78" fmla="*/ 11 w 157"/>
                    <a:gd name="T79" fmla="*/ 313 h 451"/>
                    <a:gd name="T80" fmla="*/ 10 w 157"/>
                    <a:gd name="T81" fmla="*/ 288 h 451"/>
                    <a:gd name="T82" fmla="*/ 7 w 157"/>
                    <a:gd name="T83" fmla="*/ 247 h 451"/>
                    <a:gd name="T84" fmla="*/ 6 w 157"/>
                    <a:gd name="T85" fmla="*/ 213 h 451"/>
                    <a:gd name="T86" fmla="*/ 5 w 157"/>
                    <a:gd name="T87" fmla="*/ 161 h 451"/>
                    <a:gd name="T88" fmla="*/ 3 w 157"/>
                    <a:gd name="T89" fmla="*/ 122 h 451"/>
                    <a:gd name="T90" fmla="*/ 2 w 157"/>
                    <a:gd name="T91" fmla="*/ 91 h 451"/>
                    <a:gd name="T92" fmla="*/ 2 w 157"/>
                    <a:gd name="T93" fmla="*/ 78 h 451"/>
                    <a:gd name="T94" fmla="*/ 1 w 157"/>
                    <a:gd name="T95" fmla="*/ 38 h 451"/>
                    <a:gd name="T96" fmla="*/ 1 w 157"/>
                    <a:gd name="T97" fmla="*/ 21 h 451"/>
                    <a:gd name="T98" fmla="*/ 0 w 157"/>
                    <a:gd name="T99" fmla="*/ 1 h 451"/>
                    <a:gd name="T100" fmla="*/ 21 w 157"/>
                    <a:gd name="T101" fmla="*/ 231 h 451"/>
                    <a:gd name="T102" fmla="*/ 21 w 157"/>
                    <a:gd name="T103" fmla="*/ 236 h 451"/>
                    <a:gd name="T104" fmla="*/ 31 w 157"/>
                    <a:gd name="T105" fmla="*/ 250 h 451"/>
                    <a:gd name="T106" fmla="*/ 54 w 157"/>
                    <a:gd name="T107" fmla="*/ 243 h 451"/>
                    <a:gd name="T108" fmla="*/ 58 w 157"/>
                    <a:gd name="T109" fmla="*/ 232 h 451"/>
                    <a:gd name="T110" fmla="*/ 55 w 157"/>
                    <a:gd name="T111" fmla="*/ 220 h 451"/>
                    <a:gd name="T112" fmla="*/ 34 w 157"/>
                    <a:gd name="T113" fmla="*/ 211 h 451"/>
                    <a:gd name="T114" fmla="*/ 21 w 157"/>
                    <a:gd name="T115" fmla="*/ 231 h 45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157" h="451">
                      <a:moveTo>
                        <a:pt x="0" y="1"/>
                      </a:moveTo>
                      <a:cubicBezTo>
                        <a:pt x="3" y="0"/>
                        <a:pt x="5" y="0"/>
                        <a:pt x="7" y="0"/>
                      </a:cubicBezTo>
                      <a:cubicBezTo>
                        <a:pt x="16" y="1"/>
                        <a:pt x="25" y="1"/>
                        <a:pt x="33" y="1"/>
                      </a:cubicBezTo>
                      <a:cubicBezTo>
                        <a:pt x="46" y="1"/>
                        <a:pt x="59" y="1"/>
                        <a:pt x="72" y="1"/>
                      </a:cubicBezTo>
                      <a:cubicBezTo>
                        <a:pt x="74" y="1"/>
                        <a:pt x="76" y="1"/>
                        <a:pt x="78" y="1"/>
                      </a:cubicBezTo>
                      <a:cubicBezTo>
                        <a:pt x="89" y="3"/>
                        <a:pt x="100" y="1"/>
                        <a:pt x="111" y="1"/>
                      </a:cubicBezTo>
                      <a:cubicBezTo>
                        <a:pt x="121" y="1"/>
                        <a:pt x="130" y="1"/>
                        <a:pt x="140" y="1"/>
                      </a:cubicBezTo>
                      <a:cubicBezTo>
                        <a:pt x="141" y="1"/>
                        <a:pt x="143" y="2"/>
                        <a:pt x="144" y="2"/>
                      </a:cubicBezTo>
                      <a:cubicBezTo>
                        <a:pt x="147" y="2"/>
                        <a:pt x="148" y="4"/>
                        <a:pt x="148" y="6"/>
                      </a:cubicBezTo>
                      <a:cubicBezTo>
                        <a:pt x="148" y="14"/>
                        <a:pt x="149" y="23"/>
                        <a:pt x="149" y="31"/>
                      </a:cubicBezTo>
                      <a:cubicBezTo>
                        <a:pt x="150" y="41"/>
                        <a:pt x="151" y="52"/>
                        <a:pt x="152" y="62"/>
                      </a:cubicBezTo>
                      <a:cubicBezTo>
                        <a:pt x="152" y="67"/>
                        <a:pt x="152" y="72"/>
                        <a:pt x="152" y="77"/>
                      </a:cubicBezTo>
                      <a:cubicBezTo>
                        <a:pt x="152" y="78"/>
                        <a:pt x="152" y="80"/>
                        <a:pt x="152" y="81"/>
                      </a:cubicBezTo>
                      <a:cubicBezTo>
                        <a:pt x="152" y="83"/>
                        <a:pt x="153" y="86"/>
                        <a:pt x="153" y="88"/>
                      </a:cubicBezTo>
                      <a:cubicBezTo>
                        <a:pt x="151" y="98"/>
                        <a:pt x="152" y="109"/>
                        <a:pt x="151" y="119"/>
                      </a:cubicBezTo>
                      <a:cubicBezTo>
                        <a:pt x="150" y="126"/>
                        <a:pt x="151" y="134"/>
                        <a:pt x="151" y="141"/>
                      </a:cubicBezTo>
                      <a:cubicBezTo>
                        <a:pt x="151" y="144"/>
                        <a:pt x="151" y="147"/>
                        <a:pt x="151" y="150"/>
                      </a:cubicBezTo>
                      <a:cubicBezTo>
                        <a:pt x="151" y="165"/>
                        <a:pt x="151" y="181"/>
                        <a:pt x="150" y="196"/>
                      </a:cubicBezTo>
                      <a:cubicBezTo>
                        <a:pt x="150" y="203"/>
                        <a:pt x="150" y="210"/>
                        <a:pt x="150" y="217"/>
                      </a:cubicBezTo>
                      <a:cubicBezTo>
                        <a:pt x="150" y="224"/>
                        <a:pt x="150" y="232"/>
                        <a:pt x="150" y="239"/>
                      </a:cubicBezTo>
                      <a:cubicBezTo>
                        <a:pt x="150" y="243"/>
                        <a:pt x="149" y="247"/>
                        <a:pt x="152" y="251"/>
                      </a:cubicBezTo>
                      <a:cubicBezTo>
                        <a:pt x="150" y="254"/>
                        <a:pt x="154" y="258"/>
                        <a:pt x="153" y="262"/>
                      </a:cubicBezTo>
                      <a:cubicBezTo>
                        <a:pt x="153" y="266"/>
                        <a:pt x="154" y="270"/>
                        <a:pt x="154" y="274"/>
                      </a:cubicBezTo>
                      <a:cubicBezTo>
                        <a:pt x="155" y="289"/>
                        <a:pt x="156" y="304"/>
                        <a:pt x="157" y="318"/>
                      </a:cubicBezTo>
                      <a:cubicBezTo>
                        <a:pt x="157" y="330"/>
                        <a:pt x="156" y="341"/>
                        <a:pt x="156" y="352"/>
                      </a:cubicBezTo>
                      <a:cubicBezTo>
                        <a:pt x="156" y="356"/>
                        <a:pt x="156" y="360"/>
                        <a:pt x="156" y="364"/>
                      </a:cubicBezTo>
                      <a:cubicBezTo>
                        <a:pt x="156" y="376"/>
                        <a:pt x="156" y="387"/>
                        <a:pt x="156" y="398"/>
                      </a:cubicBezTo>
                      <a:cubicBezTo>
                        <a:pt x="156" y="411"/>
                        <a:pt x="155" y="424"/>
                        <a:pt x="155" y="437"/>
                      </a:cubicBezTo>
                      <a:cubicBezTo>
                        <a:pt x="155" y="438"/>
                        <a:pt x="154" y="440"/>
                        <a:pt x="154" y="442"/>
                      </a:cubicBezTo>
                      <a:cubicBezTo>
                        <a:pt x="154" y="444"/>
                        <a:pt x="152" y="445"/>
                        <a:pt x="150" y="445"/>
                      </a:cubicBezTo>
                      <a:cubicBezTo>
                        <a:pt x="138" y="445"/>
                        <a:pt x="126" y="446"/>
                        <a:pt x="114" y="446"/>
                      </a:cubicBezTo>
                      <a:cubicBezTo>
                        <a:pt x="109" y="446"/>
                        <a:pt x="104" y="446"/>
                        <a:pt x="99" y="446"/>
                      </a:cubicBezTo>
                      <a:cubicBezTo>
                        <a:pt x="86" y="446"/>
                        <a:pt x="74" y="447"/>
                        <a:pt x="61" y="447"/>
                      </a:cubicBezTo>
                      <a:cubicBezTo>
                        <a:pt x="54" y="448"/>
                        <a:pt x="47" y="449"/>
                        <a:pt x="40" y="450"/>
                      </a:cubicBezTo>
                      <a:cubicBezTo>
                        <a:pt x="32" y="450"/>
                        <a:pt x="24" y="450"/>
                        <a:pt x="16" y="451"/>
                      </a:cubicBezTo>
                      <a:cubicBezTo>
                        <a:pt x="15" y="451"/>
                        <a:pt x="14" y="450"/>
                        <a:pt x="13" y="450"/>
                      </a:cubicBezTo>
                      <a:cubicBezTo>
                        <a:pt x="13" y="448"/>
                        <a:pt x="12" y="447"/>
                        <a:pt x="12" y="445"/>
                      </a:cubicBezTo>
                      <a:cubicBezTo>
                        <a:pt x="13" y="430"/>
                        <a:pt x="12" y="415"/>
                        <a:pt x="12" y="401"/>
                      </a:cubicBezTo>
                      <a:cubicBezTo>
                        <a:pt x="12" y="387"/>
                        <a:pt x="12" y="373"/>
                        <a:pt x="11" y="360"/>
                      </a:cubicBezTo>
                      <a:cubicBezTo>
                        <a:pt x="11" y="344"/>
                        <a:pt x="12" y="329"/>
                        <a:pt x="11" y="313"/>
                      </a:cubicBezTo>
                      <a:cubicBezTo>
                        <a:pt x="11" y="305"/>
                        <a:pt x="10" y="297"/>
                        <a:pt x="10" y="288"/>
                      </a:cubicBezTo>
                      <a:cubicBezTo>
                        <a:pt x="9" y="274"/>
                        <a:pt x="8" y="261"/>
                        <a:pt x="7" y="247"/>
                      </a:cubicBezTo>
                      <a:cubicBezTo>
                        <a:pt x="7" y="235"/>
                        <a:pt x="6" y="224"/>
                        <a:pt x="6" y="213"/>
                      </a:cubicBezTo>
                      <a:cubicBezTo>
                        <a:pt x="6" y="196"/>
                        <a:pt x="5" y="178"/>
                        <a:pt x="5" y="161"/>
                      </a:cubicBezTo>
                      <a:cubicBezTo>
                        <a:pt x="5" y="148"/>
                        <a:pt x="4" y="135"/>
                        <a:pt x="3" y="122"/>
                      </a:cubicBezTo>
                      <a:cubicBezTo>
                        <a:pt x="3" y="112"/>
                        <a:pt x="3" y="102"/>
                        <a:pt x="2" y="91"/>
                      </a:cubicBezTo>
                      <a:cubicBezTo>
                        <a:pt x="2" y="87"/>
                        <a:pt x="1" y="83"/>
                        <a:pt x="2" y="78"/>
                      </a:cubicBezTo>
                      <a:cubicBezTo>
                        <a:pt x="3" y="65"/>
                        <a:pt x="1" y="52"/>
                        <a:pt x="1" y="38"/>
                      </a:cubicBezTo>
                      <a:cubicBezTo>
                        <a:pt x="1" y="32"/>
                        <a:pt x="2" y="27"/>
                        <a:pt x="1" y="21"/>
                      </a:cubicBezTo>
                      <a:cubicBezTo>
                        <a:pt x="1" y="14"/>
                        <a:pt x="1" y="8"/>
                        <a:pt x="0" y="1"/>
                      </a:cubicBezTo>
                      <a:close/>
                      <a:moveTo>
                        <a:pt x="21" y="231"/>
                      </a:moveTo>
                      <a:cubicBezTo>
                        <a:pt x="21" y="233"/>
                        <a:pt x="21" y="234"/>
                        <a:pt x="21" y="236"/>
                      </a:cubicBezTo>
                      <a:cubicBezTo>
                        <a:pt x="23" y="242"/>
                        <a:pt x="25" y="247"/>
                        <a:pt x="31" y="250"/>
                      </a:cubicBezTo>
                      <a:cubicBezTo>
                        <a:pt x="38" y="255"/>
                        <a:pt x="51" y="249"/>
                        <a:pt x="54" y="243"/>
                      </a:cubicBezTo>
                      <a:cubicBezTo>
                        <a:pt x="56" y="240"/>
                        <a:pt x="58" y="236"/>
                        <a:pt x="58" y="232"/>
                      </a:cubicBezTo>
                      <a:cubicBezTo>
                        <a:pt x="58" y="228"/>
                        <a:pt x="57" y="223"/>
                        <a:pt x="55" y="220"/>
                      </a:cubicBezTo>
                      <a:cubicBezTo>
                        <a:pt x="51" y="212"/>
                        <a:pt x="42" y="208"/>
                        <a:pt x="34" y="211"/>
                      </a:cubicBezTo>
                      <a:cubicBezTo>
                        <a:pt x="25" y="215"/>
                        <a:pt x="21" y="222"/>
                        <a:pt x="21" y="231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913" name="Freeform 10"/>
                <p:cNvSpPr>
                  <a:spLocks/>
                </p:cNvSpPr>
                <p:nvPr/>
              </p:nvSpPr>
              <p:spPr bwMode="auto">
                <a:xfrm>
                  <a:off x="5516563" y="4365626"/>
                  <a:ext cx="909638" cy="900113"/>
                </a:xfrm>
                <a:custGeom>
                  <a:avLst/>
                  <a:gdLst>
                    <a:gd name="T0" fmla="*/ 0 w 311"/>
                    <a:gd name="T1" fmla="*/ 2 h 308"/>
                    <a:gd name="T2" fmla="*/ 31 w 311"/>
                    <a:gd name="T3" fmla="*/ 1 h 308"/>
                    <a:gd name="T4" fmla="*/ 37 w 311"/>
                    <a:gd name="T5" fmla="*/ 4 h 308"/>
                    <a:gd name="T6" fmla="*/ 66 w 311"/>
                    <a:gd name="T7" fmla="*/ 48 h 308"/>
                    <a:gd name="T8" fmla="*/ 82 w 311"/>
                    <a:gd name="T9" fmla="*/ 79 h 308"/>
                    <a:gd name="T10" fmla="*/ 102 w 311"/>
                    <a:gd name="T11" fmla="*/ 114 h 308"/>
                    <a:gd name="T12" fmla="*/ 118 w 311"/>
                    <a:gd name="T13" fmla="*/ 141 h 308"/>
                    <a:gd name="T14" fmla="*/ 136 w 311"/>
                    <a:gd name="T15" fmla="*/ 172 h 308"/>
                    <a:gd name="T16" fmla="*/ 156 w 311"/>
                    <a:gd name="T17" fmla="*/ 200 h 308"/>
                    <a:gd name="T18" fmla="*/ 176 w 311"/>
                    <a:gd name="T19" fmla="*/ 226 h 308"/>
                    <a:gd name="T20" fmla="*/ 184 w 311"/>
                    <a:gd name="T21" fmla="*/ 233 h 308"/>
                    <a:gd name="T22" fmla="*/ 204 w 311"/>
                    <a:gd name="T23" fmla="*/ 249 h 308"/>
                    <a:gd name="T24" fmla="*/ 230 w 311"/>
                    <a:gd name="T25" fmla="*/ 264 h 308"/>
                    <a:gd name="T26" fmla="*/ 254 w 311"/>
                    <a:gd name="T27" fmla="*/ 270 h 308"/>
                    <a:gd name="T28" fmla="*/ 266 w 311"/>
                    <a:gd name="T29" fmla="*/ 272 h 308"/>
                    <a:gd name="T30" fmla="*/ 301 w 311"/>
                    <a:gd name="T31" fmla="*/ 270 h 308"/>
                    <a:gd name="T32" fmla="*/ 307 w 311"/>
                    <a:gd name="T33" fmla="*/ 274 h 308"/>
                    <a:gd name="T34" fmla="*/ 310 w 311"/>
                    <a:gd name="T35" fmla="*/ 293 h 308"/>
                    <a:gd name="T36" fmla="*/ 311 w 311"/>
                    <a:gd name="T37" fmla="*/ 306 h 308"/>
                    <a:gd name="T38" fmla="*/ 295 w 311"/>
                    <a:gd name="T39" fmla="*/ 307 h 308"/>
                    <a:gd name="T40" fmla="*/ 251 w 311"/>
                    <a:gd name="T41" fmla="*/ 307 h 308"/>
                    <a:gd name="T42" fmla="*/ 226 w 311"/>
                    <a:gd name="T43" fmla="*/ 308 h 308"/>
                    <a:gd name="T44" fmla="*/ 214 w 311"/>
                    <a:gd name="T45" fmla="*/ 304 h 308"/>
                    <a:gd name="T46" fmla="*/ 181 w 311"/>
                    <a:gd name="T47" fmla="*/ 280 h 308"/>
                    <a:gd name="T48" fmla="*/ 171 w 311"/>
                    <a:gd name="T49" fmla="*/ 270 h 308"/>
                    <a:gd name="T50" fmla="*/ 156 w 311"/>
                    <a:gd name="T51" fmla="*/ 254 h 308"/>
                    <a:gd name="T52" fmla="*/ 126 w 311"/>
                    <a:gd name="T53" fmla="*/ 218 h 308"/>
                    <a:gd name="T54" fmla="*/ 117 w 311"/>
                    <a:gd name="T55" fmla="*/ 204 h 308"/>
                    <a:gd name="T56" fmla="*/ 104 w 311"/>
                    <a:gd name="T57" fmla="*/ 184 h 308"/>
                    <a:gd name="T58" fmla="*/ 94 w 311"/>
                    <a:gd name="T59" fmla="*/ 170 h 308"/>
                    <a:gd name="T60" fmla="*/ 86 w 311"/>
                    <a:gd name="T61" fmla="*/ 156 h 308"/>
                    <a:gd name="T62" fmla="*/ 68 w 311"/>
                    <a:gd name="T63" fmla="*/ 126 h 308"/>
                    <a:gd name="T64" fmla="*/ 58 w 311"/>
                    <a:gd name="T65" fmla="*/ 107 h 308"/>
                    <a:gd name="T66" fmla="*/ 43 w 311"/>
                    <a:gd name="T67" fmla="*/ 82 h 308"/>
                    <a:gd name="T68" fmla="*/ 33 w 311"/>
                    <a:gd name="T69" fmla="*/ 63 h 308"/>
                    <a:gd name="T70" fmla="*/ 16 w 311"/>
                    <a:gd name="T71" fmla="*/ 31 h 308"/>
                    <a:gd name="T72" fmla="*/ 6 w 311"/>
                    <a:gd name="T73" fmla="*/ 13 h 308"/>
                    <a:gd name="T74" fmla="*/ 0 w 311"/>
                    <a:gd name="T75" fmla="*/ 2 h 3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</a:cxnLst>
                  <a:rect l="0" t="0" r="r" b="b"/>
                  <a:pathLst>
                    <a:path w="311" h="308">
                      <a:moveTo>
                        <a:pt x="0" y="2"/>
                      </a:moveTo>
                      <a:cubicBezTo>
                        <a:pt x="11" y="2"/>
                        <a:pt x="21" y="0"/>
                        <a:pt x="31" y="1"/>
                      </a:cubicBezTo>
                      <a:cubicBezTo>
                        <a:pt x="34" y="1"/>
                        <a:pt x="35" y="2"/>
                        <a:pt x="37" y="4"/>
                      </a:cubicBezTo>
                      <a:cubicBezTo>
                        <a:pt x="49" y="17"/>
                        <a:pt x="59" y="32"/>
                        <a:pt x="66" y="48"/>
                      </a:cubicBezTo>
                      <a:cubicBezTo>
                        <a:pt x="71" y="59"/>
                        <a:pt x="77" y="69"/>
                        <a:pt x="82" y="79"/>
                      </a:cubicBezTo>
                      <a:cubicBezTo>
                        <a:pt x="89" y="90"/>
                        <a:pt x="95" y="102"/>
                        <a:pt x="102" y="114"/>
                      </a:cubicBezTo>
                      <a:cubicBezTo>
                        <a:pt x="107" y="123"/>
                        <a:pt x="113" y="132"/>
                        <a:pt x="118" y="141"/>
                      </a:cubicBezTo>
                      <a:cubicBezTo>
                        <a:pt x="124" y="152"/>
                        <a:pt x="131" y="162"/>
                        <a:pt x="136" y="172"/>
                      </a:cubicBezTo>
                      <a:cubicBezTo>
                        <a:pt x="142" y="182"/>
                        <a:pt x="149" y="191"/>
                        <a:pt x="156" y="200"/>
                      </a:cubicBezTo>
                      <a:cubicBezTo>
                        <a:pt x="162" y="209"/>
                        <a:pt x="169" y="217"/>
                        <a:pt x="176" y="226"/>
                      </a:cubicBezTo>
                      <a:cubicBezTo>
                        <a:pt x="178" y="228"/>
                        <a:pt x="181" y="231"/>
                        <a:pt x="184" y="233"/>
                      </a:cubicBezTo>
                      <a:cubicBezTo>
                        <a:pt x="190" y="238"/>
                        <a:pt x="197" y="244"/>
                        <a:pt x="204" y="249"/>
                      </a:cubicBezTo>
                      <a:cubicBezTo>
                        <a:pt x="212" y="254"/>
                        <a:pt x="221" y="259"/>
                        <a:pt x="230" y="264"/>
                      </a:cubicBezTo>
                      <a:cubicBezTo>
                        <a:pt x="237" y="267"/>
                        <a:pt x="246" y="269"/>
                        <a:pt x="254" y="270"/>
                      </a:cubicBezTo>
                      <a:cubicBezTo>
                        <a:pt x="258" y="270"/>
                        <a:pt x="262" y="271"/>
                        <a:pt x="266" y="272"/>
                      </a:cubicBezTo>
                      <a:cubicBezTo>
                        <a:pt x="278" y="274"/>
                        <a:pt x="289" y="274"/>
                        <a:pt x="301" y="270"/>
                      </a:cubicBezTo>
                      <a:cubicBezTo>
                        <a:pt x="306" y="268"/>
                        <a:pt x="306" y="268"/>
                        <a:pt x="307" y="274"/>
                      </a:cubicBezTo>
                      <a:cubicBezTo>
                        <a:pt x="308" y="280"/>
                        <a:pt x="309" y="286"/>
                        <a:pt x="310" y="293"/>
                      </a:cubicBezTo>
                      <a:cubicBezTo>
                        <a:pt x="310" y="297"/>
                        <a:pt x="310" y="301"/>
                        <a:pt x="311" y="306"/>
                      </a:cubicBezTo>
                      <a:cubicBezTo>
                        <a:pt x="305" y="307"/>
                        <a:pt x="300" y="307"/>
                        <a:pt x="295" y="307"/>
                      </a:cubicBezTo>
                      <a:cubicBezTo>
                        <a:pt x="280" y="307"/>
                        <a:pt x="266" y="307"/>
                        <a:pt x="251" y="307"/>
                      </a:cubicBezTo>
                      <a:cubicBezTo>
                        <a:pt x="243" y="307"/>
                        <a:pt x="234" y="307"/>
                        <a:pt x="226" y="308"/>
                      </a:cubicBezTo>
                      <a:cubicBezTo>
                        <a:pt x="221" y="308"/>
                        <a:pt x="218" y="306"/>
                        <a:pt x="214" y="304"/>
                      </a:cubicBezTo>
                      <a:cubicBezTo>
                        <a:pt x="202" y="297"/>
                        <a:pt x="192" y="288"/>
                        <a:pt x="181" y="280"/>
                      </a:cubicBezTo>
                      <a:cubicBezTo>
                        <a:pt x="177" y="278"/>
                        <a:pt x="174" y="273"/>
                        <a:pt x="171" y="270"/>
                      </a:cubicBezTo>
                      <a:cubicBezTo>
                        <a:pt x="166" y="265"/>
                        <a:pt x="161" y="260"/>
                        <a:pt x="156" y="254"/>
                      </a:cubicBezTo>
                      <a:cubicBezTo>
                        <a:pt x="145" y="243"/>
                        <a:pt x="134" y="232"/>
                        <a:pt x="126" y="218"/>
                      </a:cubicBezTo>
                      <a:cubicBezTo>
                        <a:pt x="123" y="213"/>
                        <a:pt x="120" y="209"/>
                        <a:pt x="117" y="204"/>
                      </a:cubicBezTo>
                      <a:cubicBezTo>
                        <a:pt x="112" y="198"/>
                        <a:pt x="109" y="191"/>
                        <a:pt x="104" y="184"/>
                      </a:cubicBezTo>
                      <a:cubicBezTo>
                        <a:pt x="101" y="179"/>
                        <a:pt x="97" y="175"/>
                        <a:pt x="94" y="170"/>
                      </a:cubicBezTo>
                      <a:cubicBezTo>
                        <a:pt x="91" y="166"/>
                        <a:pt x="89" y="161"/>
                        <a:pt x="86" y="156"/>
                      </a:cubicBezTo>
                      <a:cubicBezTo>
                        <a:pt x="80" y="146"/>
                        <a:pt x="74" y="136"/>
                        <a:pt x="68" y="126"/>
                      </a:cubicBezTo>
                      <a:cubicBezTo>
                        <a:pt x="64" y="120"/>
                        <a:pt x="61" y="113"/>
                        <a:pt x="58" y="107"/>
                      </a:cubicBezTo>
                      <a:cubicBezTo>
                        <a:pt x="53" y="99"/>
                        <a:pt x="49" y="90"/>
                        <a:pt x="43" y="82"/>
                      </a:cubicBezTo>
                      <a:cubicBezTo>
                        <a:pt x="39" y="76"/>
                        <a:pt x="37" y="69"/>
                        <a:pt x="33" y="63"/>
                      </a:cubicBezTo>
                      <a:cubicBezTo>
                        <a:pt x="27" y="52"/>
                        <a:pt x="21" y="42"/>
                        <a:pt x="16" y="31"/>
                      </a:cubicBezTo>
                      <a:cubicBezTo>
                        <a:pt x="12" y="25"/>
                        <a:pt x="9" y="19"/>
                        <a:pt x="6" y="13"/>
                      </a:cubicBezTo>
                      <a:cubicBezTo>
                        <a:pt x="4" y="10"/>
                        <a:pt x="2" y="7"/>
                        <a:pt x="0" y="2"/>
                      </a:cubicBezTo>
                      <a:close/>
                    </a:path>
                  </a:pathLst>
                </a:custGeom>
                <a:solidFill>
                  <a:srgbClr val="FF0000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914" name="Freeform 11"/>
                <p:cNvSpPr>
                  <a:spLocks/>
                </p:cNvSpPr>
                <p:nvPr/>
              </p:nvSpPr>
              <p:spPr bwMode="auto">
                <a:xfrm>
                  <a:off x="6826250" y="4727576"/>
                  <a:ext cx="303213" cy="141288"/>
                </a:xfrm>
                <a:custGeom>
                  <a:avLst/>
                  <a:gdLst>
                    <a:gd name="T0" fmla="*/ 0 w 104"/>
                    <a:gd name="T1" fmla="*/ 28 h 48"/>
                    <a:gd name="T2" fmla="*/ 7 w 104"/>
                    <a:gd name="T3" fmla="*/ 1 h 48"/>
                    <a:gd name="T4" fmla="*/ 13 w 104"/>
                    <a:gd name="T5" fmla="*/ 0 h 48"/>
                    <a:gd name="T6" fmla="*/ 18 w 104"/>
                    <a:gd name="T7" fmla="*/ 0 h 48"/>
                    <a:gd name="T8" fmla="*/ 53 w 104"/>
                    <a:gd name="T9" fmla="*/ 9 h 48"/>
                    <a:gd name="T10" fmla="*/ 56 w 104"/>
                    <a:gd name="T11" fmla="*/ 9 h 48"/>
                    <a:gd name="T12" fmla="*/ 96 w 104"/>
                    <a:gd name="T13" fmla="*/ 16 h 48"/>
                    <a:gd name="T14" fmla="*/ 104 w 104"/>
                    <a:gd name="T15" fmla="*/ 19 h 48"/>
                    <a:gd name="T16" fmla="*/ 95 w 104"/>
                    <a:gd name="T17" fmla="*/ 48 h 48"/>
                    <a:gd name="T18" fmla="*/ 48 w 104"/>
                    <a:gd name="T19" fmla="*/ 39 h 48"/>
                    <a:gd name="T20" fmla="*/ 0 w 104"/>
                    <a:gd name="T21" fmla="*/ 28 h 4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</a:cxnLst>
                  <a:rect l="0" t="0" r="r" b="b"/>
                  <a:pathLst>
                    <a:path w="104" h="48">
                      <a:moveTo>
                        <a:pt x="0" y="28"/>
                      </a:moveTo>
                      <a:cubicBezTo>
                        <a:pt x="3" y="19"/>
                        <a:pt x="5" y="10"/>
                        <a:pt x="7" y="1"/>
                      </a:cubicBezTo>
                      <a:cubicBezTo>
                        <a:pt x="9" y="1"/>
                        <a:pt x="11" y="3"/>
                        <a:pt x="13" y="0"/>
                      </a:cubicBezTo>
                      <a:cubicBezTo>
                        <a:pt x="13" y="0"/>
                        <a:pt x="16" y="0"/>
                        <a:pt x="18" y="0"/>
                      </a:cubicBezTo>
                      <a:cubicBezTo>
                        <a:pt x="30" y="3"/>
                        <a:pt x="41" y="6"/>
                        <a:pt x="53" y="9"/>
                      </a:cubicBezTo>
                      <a:cubicBezTo>
                        <a:pt x="54" y="9"/>
                        <a:pt x="55" y="9"/>
                        <a:pt x="56" y="9"/>
                      </a:cubicBezTo>
                      <a:cubicBezTo>
                        <a:pt x="69" y="10"/>
                        <a:pt x="83" y="13"/>
                        <a:pt x="96" y="16"/>
                      </a:cubicBezTo>
                      <a:cubicBezTo>
                        <a:pt x="99" y="16"/>
                        <a:pt x="101" y="18"/>
                        <a:pt x="104" y="19"/>
                      </a:cubicBezTo>
                      <a:cubicBezTo>
                        <a:pt x="101" y="29"/>
                        <a:pt x="98" y="38"/>
                        <a:pt x="95" y="48"/>
                      </a:cubicBezTo>
                      <a:cubicBezTo>
                        <a:pt x="79" y="47"/>
                        <a:pt x="64" y="41"/>
                        <a:pt x="48" y="39"/>
                      </a:cubicBezTo>
                      <a:cubicBezTo>
                        <a:pt x="32" y="36"/>
                        <a:pt x="17" y="32"/>
                        <a:pt x="0" y="28"/>
                      </a:cubicBezTo>
                      <a:close/>
                    </a:path>
                  </a:pathLst>
                </a:custGeom>
                <a:solidFill>
                  <a:srgbClr val="00B050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915" name="Freeform 12"/>
                <p:cNvSpPr>
                  <a:spLocks/>
                </p:cNvSpPr>
                <p:nvPr/>
              </p:nvSpPr>
              <p:spPr bwMode="auto">
                <a:xfrm>
                  <a:off x="5091113" y="4681538"/>
                  <a:ext cx="150813" cy="223838"/>
                </a:xfrm>
                <a:custGeom>
                  <a:avLst/>
                  <a:gdLst>
                    <a:gd name="T0" fmla="*/ 37 w 52"/>
                    <a:gd name="T1" fmla="*/ 77 h 77"/>
                    <a:gd name="T2" fmla="*/ 30 w 52"/>
                    <a:gd name="T3" fmla="*/ 77 h 77"/>
                    <a:gd name="T4" fmla="*/ 7 w 52"/>
                    <a:gd name="T5" fmla="*/ 76 h 77"/>
                    <a:gd name="T6" fmla="*/ 3 w 52"/>
                    <a:gd name="T7" fmla="*/ 75 h 77"/>
                    <a:gd name="T8" fmla="*/ 0 w 52"/>
                    <a:gd name="T9" fmla="*/ 71 h 77"/>
                    <a:gd name="T10" fmla="*/ 1 w 52"/>
                    <a:gd name="T11" fmla="*/ 70 h 77"/>
                    <a:gd name="T12" fmla="*/ 10 w 52"/>
                    <a:gd name="T13" fmla="*/ 26 h 77"/>
                    <a:gd name="T14" fmla="*/ 14 w 52"/>
                    <a:gd name="T15" fmla="*/ 4 h 77"/>
                    <a:gd name="T16" fmla="*/ 19 w 52"/>
                    <a:gd name="T17" fmla="*/ 0 h 77"/>
                    <a:gd name="T18" fmla="*/ 40 w 52"/>
                    <a:gd name="T19" fmla="*/ 1 h 77"/>
                    <a:gd name="T20" fmla="*/ 45 w 52"/>
                    <a:gd name="T21" fmla="*/ 2 h 77"/>
                    <a:gd name="T22" fmla="*/ 51 w 52"/>
                    <a:gd name="T23" fmla="*/ 11 h 77"/>
                    <a:gd name="T24" fmla="*/ 42 w 52"/>
                    <a:gd name="T25" fmla="*/ 57 h 77"/>
                    <a:gd name="T26" fmla="*/ 37 w 52"/>
                    <a:gd name="T27" fmla="*/ 77 h 7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</a:cxnLst>
                  <a:rect l="0" t="0" r="r" b="b"/>
                  <a:pathLst>
                    <a:path w="52" h="77">
                      <a:moveTo>
                        <a:pt x="37" y="77"/>
                      </a:moveTo>
                      <a:cubicBezTo>
                        <a:pt x="35" y="77"/>
                        <a:pt x="33" y="77"/>
                        <a:pt x="30" y="77"/>
                      </a:cubicBezTo>
                      <a:cubicBezTo>
                        <a:pt x="23" y="76"/>
                        <a:pt x="15" y="76"/>
                        <a:pt x="7" y="76"/>
                      </a:cubicBezTo>
                      <a:cubicBezTo>
                        <a:pt x="6" y="76"/>
                        <a:pt x="5" y="75"/>
                        <a:pt x="3" y="75"/>
                      </a:cubicBezTo>
                      <a:cubicBezTo>
                        <a:pt x="1" y="75"/>
                        <a:pt x="0" y="74"/>
                        <a:pt x="0" y="71"/>
                      </a:cubicBezTo>
                      <a:cubicBezTo>
                        <a:pt x="0" y="71"/>
                        <a:pt x="1" y="70"/>
                        <a:pt x="1" y="70"/>
                      </a:cubicBezTo>
                      <a:cubicBezTo>
                        <a:pt x="4" y="55"/>
                        <a:pt x="7" y="41"/>
                        <a:pt x="10" y="26"/>
                      </a:cubicBezTo>
                      <a:cubicBezTo>
                        <a:pt x="12" y="19"/>
                        <a:pt x="13" y="12"/>
                        <a:pt x="14" y="4"/>
                      </a:cubicBezTo>
                      <a:cubicBezTo>
                        <a:pt x="15" y="0"/>
                        <a:pt x="15" y="0"/>
                        <a:pt x="19" y="0"/>
                      </a:cubicBezTo>
                      <a:cubicBezTo>
                        <a:pt x="26" y="1"/>
                        <a:pt x="33" y="1"/>
                        <a:pt x="40" y="1"/>
                      </a:cubicBezTo>
                      <a:cubicBezTo>
                        <a:pt x="41" y="2"/>
                        <a:pt x="43" y="2"/>
                        <a:pt x="45" y="2"/>
                      </a:cubicBezTo>
                      <a:cubicBezTo>
                        <a:pt x="52" y="3"/>
                        <a:pt x="52" y="5"/>
                        <a:pt x="51" y="11"/>
                      </a:cubicBezTo>
                      <a:cubicBezTo>
                        <a:pt x="48" y="27"/>
                        <a:pt x="45" y="42"/>
                        <a:pt x="42" y="57"/>
                      </a:cubicBezTo>
                      <a:cubicBezTo>
                        <a:pt x="40" y="64"/>
                        <a:pt x="39" y="70"/>
                        <a:pt x="37" y="77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916" name="Freeform 13"/>
                <p:cNvSpPr>
                  <a:spLocks/>
                </p:cNvSpPr>
                <p:nvPr/>
              </p:nvSpPr>
              <p:spPr bwMode="auto">
                <a:xfrm>
                  <a:off x="5040313" y="4921251"/>
                  <a:ext cx="152400" cy="195263"/>
                </a:xfrm>
                <a:custGeom>
                  <a:avLst/>
                  <a:gdLst>
                    <a:gd name="T0" fmla="*/ 40 w 52"/>
                    <a:gd name="T1" fmla="*/ 67 h 67"/>
                    <a:gd name="T2" fmla="*/ 2 w 52"/>
                    <a:gd name="T3" fmla="*/ 67 h 67"/>
                    <a:gd name="T4" fmla="*/ 2 w 52"/>
                    <a:gd name="T5" fmla="*/ 55 h 67"/>
                    <a:gd name="T6" fmla="*/ 12 w 52"/>
                    <a:gd name="T7" fmla="*/ 13 h 67"/>
                    <a:gd name="T8" fmla="*/ 16 w 52"/>
                    <a:gd name="T9" fmla="*/ 0 h 67"/>
                    <a:gd name="T10" fmla="*/ 52 w 52"/>
                    <a:gd name="T11" fmla="*/ 3 h 67"/>
                    <a:gd name="T12" fmla="*/ 51 w 52"/>
                    <a:gd name="T13" fmla="*/ 12 h 67"/>
                    <a:gd name="T14" fmla="*/ 43 w 52"/>
                    <a:gd name="T15" fmla="*/ 59 h 67"/>
                    <a:gd name="T16" fmla="*/ 40 w 52"/>
                    <a:gd name="T17" fmla="*/ 67 h 6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</a:cxnLst>
                  <a:rect l="0" t="0" r="r" b="b"/>
                  <a:pathLst>
                    <a:path w="52" h="67">
                      <a:moveTo>
                        <a:pt x="40" y="67"/>
                      </a:moveTo>
                      <a:cubicBezTo>
                        <a:pt x="27" y="67"/>
                        <a:pt x="15" y="67"/>
                        <a:pt x="2" y="67"/>
                      </a:cubicBezTo>
                      <a:cubicBezTo>
                        <a:pt x="0" y="63"/>
                        <a:pt x="2" y="59"/>
                        <a:pt x="2" y="55"/>
                      </a:cubicBezTo>
                      <a:cubicBezTo>
                        <a:pt x="5" y="41"/>
                        <a:pt x="8" y="27"/>
                        <a:pt x="12" y="13"/>
                      </a:cubicBezTo>
                      <a:cubicBezTo>
                        <a:pt x="13" y="8"/>
                        <a:pt x="14" y="4"/>
                        <a:pt x="16" y="0"/>
                      </a:cubicBezTo>
                      <a:cubicBezTo>
                        <a:pt x="28" y="1"/>
                        <a:pt x="39" y="2"/>
                        <a:pt x="52" y="3"/>
                      </a:cubicBezTo>
                      <a:cubicBezTo>
                        <a:pt x="52" y="6"/>
                        <a:pt x="52" y="9"/>
                        <a:pt x="51" y="12"/>
                      </a:cubicBezTo>
                      <a:cubicBezTo>
                        <a:pt x="48" y="28"/>
                        <a:pt x="44" y="43"/>
                        <a:pt x="43" y="59"/>
                      </a:cubicBezTo>
                      <a:cubicBezTo>
                        <a:pt x="43" y="62"/>
                        <a:pt x="41" y="64"/>
                        <a:pt x="40" y="67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917" name="Freeform 14"/>
                <p:cNvSpPr>
                  <a:spLocks/>
                </p:cNvSpPr>
                <p:nvPr/>
              </p:nvSpPr>
              <p:spPr bwMode="auto">
                <a:xfrm>
                  <a:off x="8412163" y="5070476"/>
                  <a:ext cx="266700" cy="133350"/>
                </a:xfrm>
                <a:custGeom>
                  <a:avLst/>
                  <a:gdLst>
                    <a:gd name="T0" fmla="*/ 91 w 91"/>
                    <a:gd name="T1" fmla="*/ 19 h 46"/>
                    <a:gd name="T2" fmla="*/ 81 w 91"/>
                    <a:gd name="T3" fmla="*/ 46 h 46"/>
                    <a:gd name="T4" fmla="*/ 75 w 91"/>
                    <a:gd name="T5" fmla="*/ 43 h 46"/>
                    <a:gd name="T6" fmla="*/ 41 w 91"/>
                    <a:gd name="T7" fmla="*/ 33 h 46"/>
                    <a:gd name="T8" fmla="*/ 33 w 91"/>
                    <a:gd name="T9" fmla="*/ 31 h 46"/>
                    <a:gd name="T10" fmla="*/ 6 w 91"/>
                    <a:gd name="T11" fmla="*/ 24 h 46"/>
                    <a:gd name="T12" fmla="*/ 2 w 91"/>
                    <a:gd name="T13" fmla="*/ 17 h 46"/>
                    <a:gd name="T14" fmla="*/ 7 w 91"/>
                    <a:gd name="T15" fmla="*/ 2 h 46"/>
                    <a:gd name="T16" fmla="*/ 11 w 91"/>
                    <a:gd name="T17" fmla="*/ 0 h 46"/>
                    <a:gd name="T18" fmla="*/ 24 w 91"/>
                    <a:gd name="T19" fmla="*/ 2 h 46"/>
                    <a:gd name="T20" fmla="*/ 35 w 91"/>
                    <a:gd name="T21" fmla="*/ 4 h 46"/>
                    <a:gd name="T22" fmla="*/ 79 w 91"/>
                    <a:gd name="T23" fmla="*/ 15 h 46"/>
                    <a:gd name="T24" fmla="*/ 91 w 91"/>
                    <a:gd name="T25" fmla="*/ 19 h 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</a:cxnLst>
                  <a:rect l="0" t="0" r="r" b="b"/>
                  <a:pathLst>
                    <a:path w="91" h="46">
                      <a:moveTo>
                        <a:pt x="91" y="19"/>
                      </a:moveTo>
                      <a:cubicBezTo>
                        <a:pt x="87" y="28"/>
                        <a:pt x="87" y="38"/>
                        <a:pt x="81" y="46"/>
                      </a:cubicBezTo>
                      <a:cubicBezTo>
                        <a:pt x="79" y="45"/>
                        <a:pt x="77" y="44"/>
                        <a:pt x="75" y="43"/>
                      </a:cubicBezTo>
                      <a:cubicBezTo>
                        <a:pt x="65" y="36"/>
                        <a:pt x="53" y="34"/>
                        <a:pt x="41" y="33"/>
                      </a:cubicBezTo>
                      <a:cubicBezTo>
                        <a:pt x="38" y="32"/>
                        <a:pt x="36" y="32"/>
                        <a:pt x="33" y="31"/>
                      </a:cubicBezTo>
                      <a:cubicBezTo>
                        <a:pt x="24" y="29"/>
                        <a:pt x="15" y="27"/>
                        <a:pt x="6" y="24"/>
                      </a:cubicBezTo>
                      <a:cubicBezTo>
                        <a:pt x="1" y="23"/>
                        <a:pt x="0" y="22"/>
                        <a:pt x="2" y="17"/>
                      </a:cubicBezTo>
                      <a:cubicBezTo>
                        <a:pt x="3" y="12"/>
                        <a:pt x="5" y="7"/>
                        <a:pt x="7" y="2"/>
                      </a:cubicBezTo>
                      <a:cubicBezTo>
                        <a:pt x="8" y="1"/>
                        <a:pt x="10" y="0"/>
                        <a:pt x="11" y="0"/>
                      </a:cubicBezTo>
                      <a:cubicBezTo>
                        <a:pt x="16" y="0"/>
                        <a:pt x="20" y="1"/>
                        <a:pt x="24" y="2"/>
                      </a:cubicBezTo>
                      <a:cubicBezTo>
                        <a:pt x="28" y="3"/>
                        <a:pt x="31" y="4"/>
                        <a:pt x="35" y="4"/>
                      </a:cubicBezTo>
                      <a:cubicBezTo>
                        <a:pt x="51" y="4"/>
                        <a:pt x="65" y="8"/>
                        <a:pt x="79" y="15"/>
                      </a:cubicBezTo>
                      <a:cubicBezTo>
                        <a:pt x="83" y="16"/>
                        <a:pt x="86" y="18"/>
                        <a:pt x="91" y="19"/>
                      </a:cubicBezTo>
                      <a:close/>
                    </a:path>
                  </a:pathLst>
                </a:custGeom>
                <a:solidFill>
                  <a:srgbClr val="00B050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918" name="Freeform 15"/>
                <p:cNvSpPr>
                  <a:spLocks/>
                </p:cNvSpPr>
                <p:nvPr/>
              </p:nvSpPr>
              <p:spPr bwMode="auto">
                <a:xfrm>
                  <a:off x="5140325" y="4511676"/>
                  <a:ext cx="131763" cy="153988"/>
                </a:xfrm>
                <a:custGeom>
                  <a:avLst/>
                  <a:gdLst>
                    <a:gd name="T0" fmla="*/ 37 w 45"/>
                    <a:gd name="T1" fmla="*/ 53 h 53"/>
                    <a:gd name="T2" fmla="*/ 11 w 45"/>
                    <a:gd name="T3" fmla="*/ 52 h 53"/>
                    <a:gd name="T4" fmla="*/ 0 w 45"/>
                    <a:gd name="T5" fmla="*/ 51 h 53"/>
                    <a:gd name="T6" fmla="*/ 8 w 45"/>
                    <a:gd name="T7" fmla="*/ 1 h 53"/>
                    <a:gd name="T8" fmla="*/ 45 w 45"/>
                    <a:gd name="T9" fmla="*/ 0 h 53"/>
                    <a:gd name="T10" fmla="*/ 45 w 45"/>
                    <a:gd name="T11" fmla="*/ 6 h 53"/>
                    <a:gd name="T12" fmla="*/ 38 w 45"/>
                    <a:gd name="T13" fmla="*/ 50 h 53"/>
                    <a:gd name="T14" fmla="*/ 37 w 45"/>
                    <a:gd name="T15" fmla="*/ 53 h 5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45" h="53">
                      <a:moveTo>
                        <a:pt x="37" y="53"/>
                      </a:moveTo>
                      <a:cubicBezTo>
                        <a:pt x="28" y="52"/>
                        <a:pt x="20" y="52"/>
                        <a:pt x="11" y="52"/>
                      </a:cubicBezTo>
                      <a:cubicBezTo>
                        <a:pt x="8" y="52"/>
                        <a:pt x="4" y="51"/>
                        <a:pt x="0" y="51"/>
                      </a:cubicBezTo>
                      <a:cubicBezTo>
                        <a:pt x="3" y="34"/>
                        <a:pt x="6" y="17"/>
                        <a:pt x="8" y="1"/>
                      </a:cubicBezTo>
                      <a:cubicBezTo>
                        <a:pt x="20" y="1"/>
                        <a:pt x="32" y="0"/>
                        <a:pt x="45" y="0"/>
                      </a:cubicBezTo>
                      <a:cubicBezTo>
                        <a:pt x="45" y="2"/>
                        <a:pt x="45" y="4"/>
                        <a:pt x="45" y="6"/>
                      </a:cubicBezTo>
                      <a:cubicBezTo>
                        <a:pt x="43" y="21"/>
                        <a:pt x="40" y="36"/>
                        <a:pt x="38" y="50"/>
                      </a:cubicBezTo>
                      <a:cubicBezTo>
                        <a:pt x="38" y="51"/>
                        <a:pt x="37" y="52"/>
                        <a:pt x="37" y="5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919" name="Freeform 16"/>
                <p:cNvSpPr>
                  <a:spLocks/>
                </p:cNvSpPr>
                <p:nvPr/>
              </p:nvSpPr>
              <p:spPr bwMode="auto">
                <a:xfrm>
                  <a:off x="7678738" y="5005388"/>
                  <a:ext cx="82550" cy="274638"/>
                </a:xfrm>
                <a:custGeom>
                  <a:avLst/>
                  <a:gdLst>
                    <a:gd name="T0" fmla="*/ 18 w 28"/>
                    <a:gd name="T1" fmla="*/ 94 h 94"/>
                    <a:gd name="T2" fmla="*/ 2 w 28"/>
                    <a:gd name="T3" fmla="*/ 94 h 94"/>
                    <a:gd name="T4" fmla="*/ 1 w 28"/>
                    <a:gd name="T5" fmla="*/ 74 h 94"/>
                    <a:gd name="T6" fmla="*/ 2 w 28"/>
                    <a:gd name="T7" fmla="*/ 72 h 94"/>
                    <a:gd name="T8" fmla="*/ 1 w 28"/>
                    <a:gd name="T9" fmla="*/ 38 h 94"/>
                    <a:gd name="T10" fmla="*/ 6 w 28"/>
                    <a:gd name="T11" fmla="*/ 0 h 94"/>
                    <a:gd name="T12" fmla="*/ 13 w 28"/>
                    <a:gd name="T13" fmla="*/ 12 h 94"/>
                    <a:gd name="T14" fmla="*/ 14 w 28"/>
                    <a:gd name="T15" fmla="*/ 1 h 94"/>
                    <a:gd name="T16" fmla="*/ 24 w 28"/>
                    <a:gd name="T17" fmla="*/ 3 h 94"/>
                    <a:gd name="T18" fmla="*/ 27 w 28"/>
                    <a:gd name="T19" fmla="*/ 7 h 94"/>
                    <a:gd name="T20" fmla="*/ 27 w 28"/>
                    <a:gd name="T21" fmla="*/ 15 h 94"/>
                    <a:gd name="T22" fmla="*/ 24 w 28"/>
                    <a:gd name="T23" fmla="*/ 36 h 94"/>
                    <a:gd name="T24" fmla="*/ 22 w 28"/>
                    <a:gd name="T25" fmla="*/ 40 h 94"/>
                    <a:gd name="T26" fmla="*/ 21 w 28"/>
                    <a:gd name="T27" fmla="*/ 42 h 94"/>
                    <a:gd name="T28" fmla="*/ 22 w 28"/>
                    <a:gd name="T29" fmla="*/ 44 h 94"/>
                    <a:gd name="T30" fmla="*/ 19 w 28"/>
                    <a:gd name="T31" fmla="*/ 70 h 94"/>
                    <a:gd name="T32" fmla="*/ 19 w 28"/>
                    <a:gd name="T33" fmla="*/ 83 h 94"/>
                    <a:gd name="T34" fmla="*/ 18 w 28"/>
                    <a:gd name="T35" fmla="*/ 94 h 9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28" h="94">
                      <a:moveTo>
                        <a:pt x="18" y="94"/>
                      </a:moveTo>
                      <a:cubicBezTo>
                        <a:pt x="12" y="94"/>
                        <a:pt x="7" y="94"/>
                        <a:pt x="2" y="94"/>
                      </a:cubicBezTo>
                      <a:cubicBezTo>
                        <a:pt x="0" y="87"/>
                        <a:pt x="1" y="81"/>
                        <a:pt x="1" y="74"/>
                      </a:cubicBezTo>
                      <a:cubicBezTo>
                        <a:pt x="1" y="74"/>
                        <a:pt x="2" y="73"/>
                        <a:pt x="2" y="72"/>
                      </a:cubicBezTo>
                      <a:cubicBezTo>
                        <a:pt x="2" y="61"/>
                        <a:pt x="2" y="49"/>
                        <a:pt x="1" y="38"/>
                      </a:cubicBezTo>
                      <a:cubicBezTo>
                        <a:pt x="0" y="25"/>
                        <a:pt x="4" y="13"/>
                        <a:pt x="6" y="0"/>
                      </a:cubicBezTo>
                      <a:cubicBezTo>
                        <a:pt x="13" y="1"/>
                        <a:pt x="12" y="7"/>
                        <a:pt x="13" y="12"/>
                      </a:cubicBezTo>
                      <a:cubicBezTo>
                        <a:pt x="17" y="8"/>
                        <a:pt x="13" y="5"/>
                        <a:pt x="14" y="1"/>
                      </a:cubicBezTo>
                      <a:cubicBezTo>
                        <a:pt x="18" y="2"/>
                        <a:pt x="21" y="2"/>
                        <a:pt x="24" y="3"/>
                      </a:cubicBezTo>
                      <a:cubicBezTo>
                        <a:pt x="25" y="3"/>
                        <a:pt x="27" y="5"/>
                        <a:pt x="27" y="7"/>
                      </a:cubicBezTo>
                      <a:cubicBezTo>
                        <a:pt x="28" y="10"/>
                        <a:pt x="27" y="12"/>
                        <a:pt x="27" y="15"/>
                      </a:cubicBezTo>
                      <a:cubicBezTo>
                        <a:pt x="26" y="22"/>
                        <a:pt x="25" y="29"/>
                        <a:pt x="24" y="36"/>
                      </a:cubicBezTo>
                      <a:cubicBezTo>
                        <a:pt x="23" y="37"/>
                        <a:pt x="22" y="39"/>
                        <a:pt x="22" y="40"/>
                      </a:cubicBezTo>
                      <a:cubicBezTo>
                        <a:pt x="21" y="41"/>
                        <a:pt x="21" y="42"/>
                        <a:pt x="21" y="42"/>
                      </a:cubicBezTo>
                      <a:cubicBezTo>
                        <a:pt x="21" y="43"/>
                        <a:pt x="22" y="44"/>
                        <a:pt x="22" y="44"/>
                      </a:cubicBezTo>
                      <a:cubicBezTo>
                        <a:pt x="20" y="53"/>
                        <a:pt x="21" y="62"/>
                        <a:pt x="19" y="70"/>
                      </a:cubicBezTo>
                      <a:cubicBezTo>
                        <a:pt x="18" y="75"/>
                        <a:pt x="19" y="79"/>
                        <a:pt x="19" y="83"/>
                      </a:cubicBezTo>
                      <a:cubicBezTo>
                        <a:pt x="18" y="87"/>
                        <a:pt x="18" y="90"/>
                        <a:pt x="18" y="94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920" name="Freeform 17"/>
                <p:cNvSpPr>
                  <a:spLocks/>
                </p:cNvSpPr>
                <p:nvPr/>
              </p:nvSpPr>
              <p:spPr bwMode="auto">
                <a:xfrm>
                  <a:off x="5005388" y="5137151"/>
                  <a:ext cx="155575" cy="120650"/>
                </a:xfrm>
                <a:custGeom>
                  <a:avLst/>
                  <a:gdLst>
                    <a:gd name="T0" fmla="*/ 0 w 53"/>
                    <a:gd name="T1" fmla="*/ 39 h 41"/>
                    <a:gd name="T2" fmla="*/ 2 w 53"/>
                    <a:gd name="T3" fmla="*/ 31 h 41"/>
                    <a:gd name="T4" fmla="*/ 9 w 53"/>
                    <a:gd name="T5" fmla="*/ 6 h 41"/>
                    <a:gd name="T6" fmla="*/ 16 w 53"/>
                    <a:gd name="T7" fmla="*/ 1 h 41"/>
                    <a:gd name="T8" fmla="*/ 40 w 53"/>
                    <a:gd name="T9" fmla="*/ 0 h 41"/>
                    <a:gd name="T10" fmla="*/ 42 w 53"/>
                    <a:gd name="T11" fmla="*/ 0 h 41"/>
                    <a:gd name="T12" fmla="*/ 50 w 53"/>
                    <a:gd name="T13" fmla="*/ 10 h 41"/>
                    <a:gd name="T14" fmla="*/ 44 w 53"/>
                    <a:gd name="T15" fmla="*/ 37 h 41"/>
                    <a:gd name="T16" fmla="*/ 39 w 53"/>
                    <a:gd name="T17" fmla="*/ 41 h 41"/>
                    <a:gd name="T18" fmla="*/ 17 w 53"/>
                    <a:gd name="T19" fmla="*/ 40 h 41"/>
                    <a:gd name="T20" fmla="*/ 0 w 53"/>
                    <a:gd name="T21" fmla="*/ 39 h 4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</a:cxnLst>
                  <a:rect l="0" t="0" r="r" b="b"/>
                  <a:pathLst>
                    <a:path w="53" h="41">
                      <a:moveTo>
                        <a:pt x="0" y="39"/>
                      </a:moveTo>
                      <a:cubicBezTo>
                        <a:pt x="1" y="36"/>
                        <a:pt x="1" y="33"/>
                        <a:pt x="2" y="31"/>
                      </a:cubicBezTo>
                      <a:cubicBezTo>
                        <a:pt x="4" y="23"/>
                        <a:pt x="7" y="15"/>
                        <a:pt x="9" y="6"/>
                      </a:cubicBezTo>
                      <a:cubicBezTo>
                        <a:pt x="10" y="2"/>
                        <a:pt x="13" y="1"/>
                        <a:pt x="16" y="1"/>
                      </a:cubicBezTo>
                      <a:cubicBezTo>
                        <a:pt x="24" y="1"/>
                        <a:pt x="32" y="0"/>
                        <a:pt x="40" y="0"/>
                      </a:cubicBezTo>
                      <a:cubicBezTo>
                        <a:pt x="41" y="0"/>
                        <a:pt x="41" y="0"/>
                        <a:pt x="42" y="0"/>
                      </a:cubicBezTo>
                      <a:cubicBezTo>
                        <a:pt x="50" y="1"/>
                        <a:pt x="53" y="0"/>
                        <a:pt x="50" y="10"/>
                      </a:cubicBezTo>
                      <a:cubicBezTo>
                        <a:pt x="48" y="19"/>
                        <a:pt x="46" y="28"/>
                        <a:pt x="44" y="37"/>
                      </a:cubicBezTo>
                      <a:cubicBezTo>
                        <a:pt x="44" y="41"/>
                        <a:pt x="41" y="41"/>
                        <a:pt x="39" y="41"/>
                      </a:cubicBezTo>
                      <a:cubicBezTo>
                        <a:pt x="31" y="41"/>
                        <a:pt x="24" y="40"/>
                        <a:pt x="17" y="40"/>
                      </a:cubicBezTo>
                      <a:cubicBezTo>
                        <a:pt x="11" y="40"/>
                        <a:pt x="6" y="39"/>
                        <a:pt x="0" y="39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921" name="Freeform 18"/>
                <p:cNvSpPr>
                  <a:spLocks/>
                </p:cNvSpPr>
                <p:nvPr/>
              </p:nvSpPr>
              <p:spPr bwMode="auto">
                <a:xfrm>
                  <a:off x="5168900" y="4370388"/>
                  <a:ext cx="128588" cy="123825"/>
                </a:xfrm>
                <a:custGeom>
                  <a:avLst/>
                  <a:gdLst>
                    <a:gd name="T0" fmla="*/ 44 w 44"/>
                    <a:gd name="T1" fmla="*/ 1 h 42"/>
                    <a:gd name="T2" fmla="*/ 44 w 44"/>
                    <a:gd name="T3" fmla="*/ 6 h 42"/>
                    <a:gd name="T4" fmla="*/ 41 w 44"/>
                    <a:gd name="T5" fmla="*/ 28 h 42"/>
                    <a:gd name="T6" fmla="*/ 37 w 44"/>
                    <a:gd name="T7" fmla="*/ 40 h 42"/>
                    <a:gd name="T8" fmla="*/ 0 w 44"/>
                    <a:gd name="T9" fmla="*/ 38 h 42"/>
                    <a:gd name="T10" fmla="*/ 3 w 44"/>
                    <a:gd name="T11" fmla="*/ 27 h 42"/>
                    <a:gd name="T12" fmla="*/ 8 w 44"/>
                    <a:gd name="T13" fmla="*/ 5 h 42"/>
                    <a:gd name="T14" fmla="*/ 15 w 44"/>
                    <a:gd name="T15" fmla="*/ 0 h 42"/>
                    <a:gd name="T16" fmla="*/ 31 w 44"/>
                    <a:gd name="T17" fmla="*/ 0 h 42"/>
                    <a:gd name="T18" fmla="*/ 44 w 44"/>
                    <a:gd name="T19" fmla="*/ 1 h 4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44" h="42">
                      <a:moveTo>
                        <a:pt x="44" y="1"/>
                      </a:moveTo>
                      <a:cubicBezTo>
                        <a:pt x="44" y="3"/>
                        <a:pt x="44" y="4"/>
                        <a:pt x="44" y="6"/>
                      </a:cubicBezTo>
                      <a:cubicBezTo>
                        <a:pt x="42" y="13"/>
                        <a:pt x="41" y="21"/>
                        <a:pt x="41" y="28"/>
                      </a:cubicBezTo>
                      <a:cubicBezTo>
                        <a:pt x="40" y="32"/>
                        <a:pt x="38" y="36"/>
                        <a:pt x="37" y="40"/>
                      </a:cubicBezTo>
                      <a:cubicBezTo>
                        <a:pt x="25" y="41"/>
                        <a:pt x="12" y="42"/>
                        <a:pt x="0" y="38"/>
                      </a:cubicBezTo>
                      <a:cubicBezTo>
                        <a:pt x="1" y="35"/>
                        <a:pt x="2" y="31"/>
                        <a:pt x="3" y="27"/>
                      </a:cubicBezTo>
                      <a:cubicBezTo>
                        <a:pt x="4" y="20"/>
                        <a:pt x="6" y="12"/>
                        <a:pt x="8" y="5"/>
                      </a:cubicBezTo>
                      <a:cubicBezTo>
                        <a:pt x="9" y="0"/>
                        <a:pt x="10" y="0"/>
                        <a:pt x="15" y="0"/>
                      </a:cubicBezTo>
                      <a:cubicBezTo>
                        <a:pt x="20" y="0"/>
                        <a:pt x="26" y="0"/>
                        <a:pt x="31" y="0"/>
                      </a:cubicBezTo>
                      <a:cubicBezTo>
                        <a:pt x="35" y="0"/>
                        <a:pt x="39" y="1"/>
                        <a:pt x="44" y="1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922" name="Freeform 19"/>
                <p:cNvSpPr>
                  <a:spLocks noEditPoints="1"/>
                </p:cNvSpPr>
                <p:nvPr/>
              </p:nvSpPr>
              <p:spPr bwMode="auto">
                <a:xfrm>
                  <a:off x="2008188" y="2492376"/>
                  <a:ext cx="1112838" cy="1065213"/>
                </a:xfrm>
                <a:custGeom>
                  <a:avLst/>
                  <a:gdLst>
                    <a:gd name="T0" fmla="*/ 369 w 381"/>
                    <a:gd name="T1" fmla="*/ 358 h 364"/>
                    <a:gd name="T2" fmla="*/ 304 w 381"/>
                    <a:gd name="T3" fmla="*/ 359 h 364"/>
                    <a:gd name="T4" fmla="*/ 208 w 381"/>
                    <a:gd name="T5" fmla="*/ 357 h 364"/>
                    <a:gd name="T6" fmla="*/ 179 w 381"/>
                    <a:gd name="T7" fmla="*/ 364 h 364"/>
                    <a:gd name="T8" fmla="*/ 107 w 381"/>
                    <a:gd name="T9" fmla="*/ 361 h 364"/>
                    <a:gd name="T10" fmla="*/ 29 w 381"/>
                    <a:gd name="T11" fmla="*/ 362 h 364"/>
                    <a:gd name="T12" fmla="*/ 11 w 381"/>
                    <a:gd name="T13" fmla="*/ 276 h 364"/>
                    <a:gd name="T14" fmla="*/ 7 w 381"/>
                    <a:gd name="T15" fmla="*/ 168 h 364"/>
                    <a:gd name="T16" fmla="*/ 1 w 381"/>
                    <a:gd name="T17" fmla="*/ 74 h 364"/>
                    <a:gd name="T18" fmla="*/ 5 w 381"/>
                    <a:gd name="T19" fmla="*/ 2 h 364"/>
                    <a:gd name="T20" fmla="*/ 36 w 381"/>
                    <a:gd name="T21" fmla="*/ 9 h 364"/>
                    <a:gd name="T22" fmla="*/ 79 w 381"/>
                    <a:gd name="T23" fmla="*/ 10 h 364"/>
                    <a:gd name="T24" fmla="*/ 201 w 381"/>
                    <a:gd name="T25" fmla="*/ 14 h 364"/>
                    <a:gd name="T26" fmla="*/ 271 w 381"/>
                    <a:gd name="T27" fmla="*/ 13 h 364"/>
                    <a:gd name="T28" fmla="*/ 341 w 381"/>
                    <a:gd name="T29" fmla="*/ 16 h 364"/>
                    <a:gd name="T30" fmla="*/ 374 w 381"/>
                    <a:gd name="T31" fmla="*/ 16 h 364"/>
                    <a:gd name="T32" fmla="*/ 373 w 381"/>
                    <a:gd name="T33" fmla="*/ 32 h 364"/>
                    <a:gd name="T34" fmla="*/ 371 w 381"/>
                    <a:gd name="T35" fmla="*/ 100 h 364"/>
                    <a:gd name="T36" fmla="*/ 367 w 381"/>
                    <a:gd name="T37" fmla="*/ 215 h 364"/>
                    <a:gd name="T38" fmla="*/ 368 w 381"/>
                    <a:gd name="T39" fmla="*/ 346 h 364"/>
                    <a:gd name="T40" fmla="*/ 173 w 381"/>
                    <a:gd name="T41" fmla="*/ 306 h 364"/>
                    <a:gd name="T42" fmla="*/ 171 w 381"/>
                    <a:gd name="T43" fmla="*/ 202 h 364"/>
                    <a:gd name="T44" fmla="*/ 169 w 381"/>
                    <a:gd name="T45" fmla="*/ 65 h 364"/>
                    <a:gd name="T46" fmla="*/ 148 w 381"/>
                    <a:gd name="T47" fmla="*/ 24 h 364"/>
                    <a:gd name="T48" fmla="*/ 44 w 381"/>
                    <a:gd name="T49" fmla="*/ 21 h 364"/>
                    <a:gd name="T50" fmla="*/ 11 w 381"/>
                    <a:gd name="T51" fmla="*/ 69 h 364"/>
                    <a:gd name="T52" fmla="*/ 17 w 381"/>
                    <a:gd name="T53" fmla="*/ 168 h 364"/>
                    <a:gd name="T54" fmla="*/ 22 w 381"/>
                    <a:gd name="T55" fmla="*/ 293 h 364"/>
                    <a:gd name="T56" fmla="*/ 53 w 381"/>
                    <a:gd name="T57" fmla="*/ 349 h 364"/>
                    <a:gd name="T58" fmla="*/ 111 w 381"/>
                    <a:gd name="T59" fmla="*/ 349 h 364"/>
                    <a:gd name="T60" fmla="*/ 217 w 381"/>
                    <a:gd name="T61" fmla="*/ 345 h 364"/>
                    <a:gd name="T62" fmla="*/ 321 w 381"/>
                    <a:gd name="T63" fmla="*/ 346 h 364"/>
                    <a:gd name="T64" fmla="*/ 357 w 381"/>
                    <a:gd name="T65" fmla="*/ 298 h 364"/>
                    <a:gd name="T66" fmla="*/ 358 w 381"/>
                    <a:gd name="T67" fmla="*/ 189 h 364"/>
                    <a:gd name="T68" fmla="*/ 362 w 381"/>
                    <a:gd name="T69" fmla="*/ 26 h 364"/>
                    <a:gd name="T70" fmla="*/ 227 w 381"/>
                    <a:gd name="T71" fmla="*/ 24 h 364"/>
                    <a:gd name="T72" fmla="*/ 217 w 381"/>
                    <a:gd name="T73" fmla="*/ 45 h 364"/>
                    <a:gd name="T74" fmla="*/ 215 w 381"/>
                    <a:gd name="T75" fmla="*/ 112 h 364"/>
                    <a:gd name="T76" fmla="*/ 216 w 381"/>
                    <a:gd name="T77" fmla="*/ 183 h 364"/>
                    <a:gd name="T78" fmla="*/ 219 w 381"/>
                    <a:gd name="T79" fmla="*/ 260 h 364"/>
                    <a:gd name="T80" fmla="*/ 217 w 381"/>
                    <a:gd name="T81" fmla="*/ 345 h 364"/>
                    <a:gd name="T82" fmla="*/ 180 w 381"/>
                    <a:gd name="T83" fmla="*/ 77 h 364"/>
                    <a:gd name="T84" fmla="*/ 182 w 381"/>
                    <a:gd name="T85" fmla="*/ 104 h 364"/>
                    <a:gd name="T86" fmla="*/ 183 w 381"/>
                    <a:gd name="T87" fmla="*/ 138 h 364"/>
                    <a:gd name="T88" fmla="*/ 183 w 381"/>
                    <a:gd name="T89" fmla="*/ 163 h 364"/>
                    <a:gd name="T90" fmla="*/ 185 w 381"/>
                    <a:gd name="T91" fmla="*/ 242 h 364"/>
                    <a:gd name="T92" fmla="*/ 192 w 381"/>
                    <a:gd name="T93" fmla="*/ 346 h 364"/>
                    <a:gd name="T94" fmla="*/ 204 w 381"/>
                    <a:gd name="T95" fmla="*/ 300 h 364"/>
                    <a:gd name="T96" fmla="*/ 203 w 381"/>
                    <a:gd name="T97" fmla="*/ 179 h 364"/>
                    <a:gd name="T98" fmla="*/ 202 w 381"/>
                    <a:gd name="T99" fmla="*/ 84 h 3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</a:cxnLst>
                  <a:rect l="0" t="0" r="r" b="b"/>
                  <a:pathLst>
                    <a:path w="381" h="364">
                      <a:moveTo>
                        <a:pt x="368" y="346"/>
                      </a:moveTo>
                      <a:cubicBezTo>
                        <a:pt x="368" y="346"/>
                        <a:pt x="370" y="346"/>
                        <a:pt x="370" y="347"/>
                      </a:cubicBezTo>
                      <a:cubicBezTo>
                        <a:pt x="371" y="349"/>
                        <a:pt x="372" y="352"/>
                        <a:pt x="372" y="354"/>
                      </a:cubicBezTo>
                      <a:cubicBezTo>
                        <a:pt x="373" y="356"/>
                        <a:pt x="372" y="358"/>
                        <a:pt x="369" y="358"/>
                      </a:cubicBezTo>
                      <a:cubicBezTo>
                        <a:pt x="361" y="359"/>
                        <a:pt x="353" y="359"/>
                        <a:pt x="345" y="359"/>
                      </a:cubicBezTo>
                      <a:cubicBezTo>
                        <a:pt x="343" y="359"/>
                        <a:pt x="341" y="359"/>
                        <a:pt x="339" y="359"/>
                      </a:cubicBezTo>
                      <a:cubicBezTo>
                        <a:pt x="332" y="359"/>
                        <a:pt x="326" y="359"/>
                        <a:pt x="320" y="359"/>
                      </a:cubicBezTo>
                      <a:cubicBezTo>
                        <a:pt x="315" y="359"/>
                        <a:pt x="309" y="357"/>
                        <a:pt x="304" y="359"/>
                      </a:cubicBezTo>
                      <a:cubicBezTo>
                        <a:pt x="301" y="359"/>
                        <a:pt x="298" y="358"/>
                        <a:pt x="295" y="358"/>
                      </a:cubicBezTo>
                      <a:cubicBezTo>
                        <a:pt x="283" y="358"/>
                        <a:pt x="271" y="358"/>
                        <a:pt x="260" y="358"/>
                      </a:cubicBezTo>
                      <a:cubicBezTo>
                        <a:pt x="252" y="358"/>
                        <a:pt x="244" y="359"/>
                        <a:pt x="236" y="358"/>
                      </a:cubicBezTo>
                      <a:cubicBezTo>
                        <a:pt x="226" y="357"/>
                        <a:pt x="217" y="358"/>
                        <a:pt x="208" y="357"/>
                      </a:cubicBezTo>
                      <a:cubicBezTo>
                        <a:pt x="202" y="357"/>
                        <a:pt x="197" y="357"/>
                        <a:pt x="192" y="358"/>
                      </a:cubicBezTo>
                      <a:cubicBezTo>
                        <a:pt x="190" y="358"/>
                        <a:pt x="188" y="359"/>
                        <a:pt x="186" y="360"/>
                      </a:cubicBezTo>
                      <a:cubicBezTo>
                        <a:pt x="184" y="360"/>
                        <a:pt x="183" y="360"/>
                        <a:pt x="181" y="361"/>
                      </a:cubicBezTo>
                      <a:cubicBezTo>
                        <a:pt x="180" y="361"/>
                        <a:pt x="180" y="363"/>
                        <a:pt x="179" y="364"/>
                      </a:cubicBezTo>
                      <a:cubicBezTo>
                        <a:pt x="177" y="363"/>
                        <a:pt x="176" y="361"/>
                        <a:pt x="173" y="360"/>
                      </a:cubicBezTo>
                      <a:cubicBezTo>
                        <a:pt x="163" y="358"/>
                        <a:pt x="152" y="360"/>
                        <a:pt x="141" y="360"/>
                      </a:cubicBezTo>
                      <a:cubicBezTo>
                        <a:pt x="133" y="360"/>
                        <a:pt x="124" y="362"/>
                        <a:pt x="115" y="360"/>
                      </a:cubicBezTo>
                      <a:cubicBezTo>
                        <a:pt x="113" y="360"/>
                        <a:pt x="110" y="361"/>
                        <a:pt x="107" y="361"/>
                      </a:cubicBezTo>
                      <a:cubicBezTo>
                        <a:pt x="101" y="361"/>
                        <a:pt x="95" y="360"/>
                        <a:pt x="89" y="360"/>
                      </a:cubicBezTo>
                      <a:cubicBezTo>
                        <a:pt x="82" y="361"/>
                        <a:pt x="74" y="361"/>
                        <a:pt x="66" y="362"/>
                      </a:cubicBezTo>
                      <a:cubicBezTo>
                        <a:pt x="63" y="362"/>
                        <a:pt x="61" y="362"/>
                        <a:pt x="58" y="362"/>
                      </a:cubicBezTo>
                      <a:cubicBezTo>
                        <a:pt x="48" y="362"/>
                        <a:pt x="39" y="362"/>
                        <a:pt x="29" y="362"/>
                      </a:cubicBezTo>
                      <a:cubicBezTo>
                        <a:pt x="21" y="362"/>
                        <a:pt x="17" y="359"/>
                        <a:pt x="16" y="351"/>
                      </a:cubicBezTo>
                      <a:cubicBezTo>
                        <a:pt x="15" y="346"/>
                        <a:pt x="15" y="340"/>
                        <a:pt x="14" y="335"/>
                      </a:cubicBezTo>
                      <a:cubicBezTo>
                        <a:pt x="11" y="326"/>
                        <a:pt x="12" y="316"/>
                        <a:pt x="11" y="306"/>
                      </a:cubicBezTo>
                      <a:cubicBezTo>
                        <a:pt x="11" y="296"/>
                        <a:pt x="12" y="286"/>
                        <a:pt x="11" y="276"/>
                      </a:cubicBezTo>
                      <a:cubicBezTo>
                        <a:pt x="11" y="269"/>
                        <a:pt x="11" y="262"/>
                        <a:pt x="11" y="256"/>
                      </a:cubicBezTo>
                      <a:cubicBezTo>
                        <a:pt x="11" y="253"/>
                        <a:pt x="11" y="250"/>
                        <a:pt x="11" y="248"/>
                      </a:cubicBezTo>
                      <a:cubicBezTo>
                        <a:pt x="10" y="236"/>
                        <a:pt x="8" y="223"/>
                        <a:pt x="8" y="211"/>
                      </a:cubicBezTo>
                      <a:cubicBezTo>
                        <a:pt x="7" y="197"/>
                        <a:pt x="7" y="183"/>
                        <a:pt x="7" y="168"/>
                      </a:cubicBezTo>
                      <a:cubicBezTo>
                        <a:pt x="6" y="166"/>
                        <a:pt x="6" y="164"/>
                        <a:pt x="7" y="162"/>
                      </a:cubicBezTo>
                      <a:cubicBezTo>
                        <a:pt x="8" y="152"/>
                        <a:pt x="5" y="142"/>
                        <a:pt x="5" y="132"/>
                      </a:cubicBezTo>
                      <a:cubicBezTo>
                        <a:pt x="5" y="122"/>
                        <a:pt x="6" y="111"/>
                        <a:pt x="4" y="101"/>
                      </a:cubicBezTo>
                      <a:cubicBezTo>
                        <a:pt x="3" y="92"/>
                        <a:pt x="1" y="83"/>
                        <a:pt x="1" y="74"/>
                      </a:cubicBezTo>
                      <a:cubicBezTo>
                        <a:pt x="1" y="65"/>
                        <a:pt x="2" y="56"/>
                        <a:pt x="2" y="46"/>
                      </a:cubicBezTo>
                      <a:cubicBezTo>
                        <a:pt x="1" y="35"/>
                        <a:pt x="1" y="23"/>
                        <a:pt x="1" y="11"/>
                      </a:cubicBezTo>
                      <a:cubicBezTo>
                        <a:pt x="0" y="9"/>
                        <a:pt x="0" y="6"/>
                        <a:pt x="1" y="4"/>
                      </a:cubicBezTo>
                      <a:cubicBezTo>
                        <a:pt x="1" y="1"/>
                        <a:pt x="2" y="0"/>
                        <a:pt x="5" y="2"/>
                      </a:cubicBezTo>
                      <a:cubicBezTo>
                        <a:pt x="6" y="2"/>
                        <a:pt x="8" y="3"/>
                        <a:pt x="9" y="5"/>
                      </a:cubicBezTo>
                      <a:cubicBezTo>
                        <a:pt x="10" y="8"/>
                        <a:pt x="13" y="7"/>
                        <a:pt x="16" y="8"/>
                      </a:cubicBezTo>
                      <a:cubicBezTo>
                        <a:pt x="18" y="8"/>
                        <a:pt x="21" y="8"/>
                        <a:pt x="24" y="8"/>
                      </a:cubicBezTo>
                      <a:cubicBezTo>
                        <a:pt x="28" y="9"/>
                        <a:pt x="32" y="9"/>
                        <a:pt x="36" y="9"/>
                      </a:cubicBezTo>
                      <a:cubicBezTo>
                        <a:pt x="39" y="9"/>
                        <a:pt x="42" y="10"/>
                        <a:pt x="45" y="10"/>
                      </a:cubicBezTo>
                      <a:cubicBezTo>
                        <a:pt x="46" y="10"/>
                        <a:pt x="47" y="10"/>
                        <a:pt x="48" y="10"/>
                      </a:cubicBezTo>
                      <a:cubicBezTo>
                        <a:pt x="54" y="9"/>
                        <a:pt x="60" y="9"/>
                        <a:pt x="66" y="9"/>
                      </a:cubicBezTo>
                      <a:cubicBezTo>
                        <a:pt x="70" y="9"/>
                        <a:pt x="74" y="9"/>
                        <a:pt x="79" y="10"/>
                      </a:cubicBezTo>
                      <a:cubicBezTo>
                        <a:pt x="85" y="10"/>
                        <a:pt x="92" y="10"/>
                        <a:pt x="99" y="11"/>
                      </a:cubicBezTo>
                      <a:cubicBezTo>
                        <a:pt x="111" y="13"/>
                        <a:pt x="123" y="11"/>
                        <a:pt x="135" y="12"/>
                      </a:cubicBezTo>
                      <a:cubicBezTo>
                        <a:pt x="148" y="13"/>
                        <a:pt x="162" y="14"/>
                        <a:pt x="176" y="14"/>
                      </a:cubicBezTo>
                      <a:cubicBezTo>
                        <a:pt x="184" y="14"/>
                        <a:pt x="193" y="16"/>
                        <a:pt x="201" y="14"/>
                      </a:cubicBezTo>
                      <a:cubicBezTo>
                        <a:pt x="208" y="13"/>
                        <a:pt x="213" y="14"/>
                        <a:pt x="219" y="14"/>
                      </a:cubicBezTo>
                      <a:cubicBezTo>
                        <a:pt x="226" y="15"/>
                        <a:pt x="234" y="14"/>
                        <a:pt x="241" y="14"/>
                      </a:cubicBezTo>
                      <a:cubicBezTo>
                        <a:pt x="249" y="14"/>
                        <a:pt x="258" y="14"/>
                        <a:pt x="266" y="14"/>
                      </a:cubicBezTo>
                      <a:cubicBezTo>
                        <a:pt x="268" y="14"/>
                        <a:pt x="269" y="14"/>
                        <a:pt x="271" y="13"/>
                      </a:cubicBezTo>
                      <a:cubicBezTo>
                        <a:pt x="273" y="13"/>
                        <a:pt x="274" y="13"/>
                        <a:pt x="275" y="13"/>
                      </a:cubicBezTo>
                      <a:cubicBezTo>
                        <a:pt x="279" y="14"/>
                        <a:pt x="282" y="14"/>
                        <a:pt x="285" y="14"/>
                      </a:cubicBezTo>
                      <a:cubicBezTo>
                        <a:pt x="293" y="14"/>
                        <a:pt x="300" y="14"/>
                        <a:pt x="307" y="14"/>
                      </a:cubicBezTo>
                      <a:cubicBezTo>
                        <a:pt x="318" y="15"/>
                        <a:pt x="330" y="15"/>
                        <a:pt x="341" y="16"/>
                      </a:cubicBezTo>
                      <a:cubicBezTo>
                        <a:pt x="347" y="16"/>
                        <a:pt x="352" y="16"/>
                        <a:pt x="358" y="16"/>
                      </a:cubicBezTo>
                      <a:cubicBezTo>
                        <a:pt x="364" y="16"/>
                        <a:pt x="365" y="15"/>
                        <a:pt x="366" y="9"/>
                      </a:cubicBezTo>
                      <a:cubicBezTo>
                        <a:pt x="366" y="8"/>
                        <a:pt x="366" y="7"/>
                        <a:pt x="366" y="7"/>
                      </a:cubicBezTo>
                      <a:cubicBezTo>
                        <a:pt x="372" y="6"/>
                        <a:pt x="374" y="7"/>
                        <a:pt x="374" y="16"/>
                      </a:cubicBezTo>
                      <a:cubicBezTo>
                        <a:pt x="376" y="17"/>
                        <a:pt x="378" y="17"/>
                        <a:pt x="379" y="18"/>
                      </a:cubicBezTo>
                      <a:cubicBezTo>
                        <a:pt x="380" y="20"/>
                        <a:pt x="381" y="22"/>
                        <a:pt x="381" y="25"/>
                      </a:cubicBezTo>
                      <a:cubicBezTo>
                        <a:pt x="380" y="25"/>
                        <a:pt x="379" y="25"/>
                        <a:pt x="378" y="25"/>
                      </a:cubicBezTo>
                      <a:cubicBezTo>
                        <a:pt x="373" y="26"/>
                        <a:pt x="373" y="27"/>
                        <a:pt x="373" y="32"/>
                      </a:cubicBezTo>
                      <a:cubicBezTo>
                        <a:pt x="373" y="34"/>
                        <a:pt x="372" y="36"/>
                        <a:pt x="372" y="39"/>
                      </a:cubicBezTo>
                      <a:cubicBezTo>
                        <a:pt x="372" y="44"/>
                        <a:pt x="372" y="49"/>
                        <a:pt x="371" y="54"/>
                      </a:cubicBezTo>
                      <a:cubicBezTo>
                        <a:pt x="371" y="56"/>
                        <a:pt x="371" y="58"/>
                        <a:pt x="371" y="59"/>
                      </a:cubicBezTo>
                      <a:cubicBezTo>
                        <a:pt x="373" y="73"/>
                        <a:pt x="371" y="86"/>
                        <a:pt x="371" y="100"/>
                      </a:cubicBezTo>
                      <a:cubicBezTo>
                        <a:pt x="370" y="117"/>
                        <a:pt x="369" y="133"/>
                        <a:pt x="368" y="150"/>
                      </a:cubicBezTo>
                      <a:cubicBezTo>
                        <a:pt x="368" y="153"/>
                        <a:pt x="368" y="157"/>
                        <a:pt x="368" y="160"/>
                      </a:cubicBezTo>
                      <a:cubicBezTo>
                        <a:pt x="368" y="171"/>
                        <a:pt x="367" y="182"/>
                        <a:pt x="368" y="194"/>
                      </a:cubicBezTo>
                      <a:cubicBezTo>
                        <a:pt x="368" y="201"/>
                        <a:pt x="367" y="208"/>
                        <a:pt x="367" y="215"/>
                      </a:cubicBezTo>
                      <a:cubicBezTo>
                        <a:pt x="368" y="222"/>
                        <a:pt x="367" y="229"/>
                        <a:pt x="367" y="236"/>
                      </a:cubicBezTo>
                      <a:cubicBezTo>
                        <a:pt x="367" y="252"/>
                        <a:pt x="367" y="269"/>
                        <a:pt x="367" y="285"/>
                      </a:cubicBezTo>
                      <a:cubicBezTo>
                        <a:pt x="368" y="303"/>
                        <a:pt x="368" y="321"/>
                        <a:pt x="369" y="338"/>
                      </a:cubicBezTo>
                      <a:cubicBezTo>
                        <a:pt x="369" y="341"/>
                        <a:pt x="368" y="343"/>
                        <a:pt x="368" y="346"/>
                      </a:cubicBezTo>
                      <a:close/>
                      <a:moveTo>
                        <a:pt x="173" y="346"/>
                      </a:moveTo>
                      <a:cubicBezTo>
                        <a:pt x="173" y="343"/>
                        <a:pt x="174" y="341"/>
                        <a:pt x="174" y="339"/>
                      </a:cubicBezTo>
                      <a:cubicBezTo>
                        <a:pt x="174" y="334"/>
                        <a:pt x="173" y="330"/>
                        <a:pt x="173" y="326"/>
                      </a:cubicBezTo>
                      <a:cubicBezTo>
                        <a:pt x="173" y="319"/>
                        <a:pt x="173" y="313"/>
                        <a:pt x="173" y="306"/>
                      </a:cubicBezTo>
                      <a:cubicBezTo>
                        <a:pt x="172" y="293"/>
                        <a:pt x="172" y="281"/>
                        <a:pt x="172" y="268"/>
                      </a:cubicBezTo>
                      <a:cubicBezTo>
                        <a:pt x="172" y="260"/>
                        <a:pt x="172" y="253"/>
                        <a:pt x="172" y="245"/>
                      </a:cubicBezTo>
                      <a:cubicBezTo>
                        <a:pt x="172" y="239"/>
                        <a:pt x="171" y="234"/>
                        <a:pt x="171" y="228"/>
                      </a:cubicBezTo>
                      <a:cubicBezTo>
                        <a:pt x="172" y="219"/>
                        <a:pt x="172" y="211"/>
                        <a:pt x="171" y="202"/>
                      </a:cubicBezTo>
                      <a:cubicBezTo>
                        <a:pt x="170" y="184"/>
                        <a:pt x="168" y="166"/>
                        <a:pt x="170" y="149"/>
                      </a:cubicBezTo>
                      <a:cubicBezTo>
                        <a:pt x="170" y="144"/>
                        <a:pt x="170" y="139"/>
                        <a:pt x="170" y="134"/>
                      </a:cubicBezTo>
                      <a:cubicBezTo>
                        <a:pt x="170" y="125"/>
                        <a:pt x="171" y="115"/>
                        <a:pt x="171" y="106"/>
                      </a:cubicBezTo>
                      <a:cubicBezTo>
                        <a:pt x="170" y="92"/>
                        <a:pt x="169" y="79"/>
                        <a:pt x="169" y="65"/>
                      </a:cubicBezTo>
                      <a:cubicBezTo>
                        <a:pt x="169" y="63"/>
                        <a:pt x="169" y="61"/>
                        <a:pt x="168" y="59"/>
                      </a:cubicBezTo>
                      <a:cubicBezTo>
                        <a:pt x="168" y="51"/>
                        <a:pt x="168" y="42"/>
                        <a:pt x="167" y="33"/>
                      </a:cubicBezTo>
                      <a:cubicBezTo>
                        <a:pt x="167" y="30"/>
                        <a:pt x="167" y="27"/>
                        <a:pt x="166" y="24"/>
                      </a:cubicBezTo>
                      <a:cubicBezTo>
                        <a:pt x="160" y="24"/>
                        <a:pt x="154" y="24"/>
                        <a:pt x="148" y="24"/>
                      </a:cubicBezTo>
                      <a:cubicBezTo>
                        <a:pt x="139" y="24"/>
                        <a:pt x="130" y="23"/>
                        <a:pt x="121" y="22"/>
                      </a:cubicBezTo>
                      <a:cubicBezTo>
                        <a:pt x="115" y="22"/>
                        <a:pt x="110" y="22"/>
                        <a:pt x="104" y="21"/>
                      </a:cubicBezTo>
                      <a:cubicBezTo>
                        <a:pt x="95" y="21"/>
                        <a:pt x="87" y="22"/>
                        <a:pt x="78" y="21"/>
                      </a:cubicBezTo>
                      <a:cubicBezTo>
                        <a:pt x="67" y="20"/>
                        <a:pt x="55" y="20"/>
                        <a:pt x="44" y="21"/>
                      </a:cubicBezTo>
                      <a:cubicBezTo>
                        <a:pt x="37" y="21"/>
                        <a:pt x="30" y="21"/>
                        <a:pt x="23" y="20"/>
                      </a:cubicBezTo>
                      <a:cubicBezTo>
                        <a:pt x="19" y="19"/>
                        <a:pt x="15" y="17"/>
                        <a:pt x="11" y="20"/>
                      </a:cubicBezTo>
                      <a:cubicBezTo>
                        <a:pt x="11" y="25"/>
                        <a:pt x="10" y="30"/>
                        <a:pt x="10" y="35"/>
                      </a:cubicBezTo>
                      <a:cubicBezTo>
                        <a:pt x="10" y="46"/>
                        <a:pt x="11" y="58"/>
                        <a:pt x="11" y="69"/>
                      </a:cubicBezTo>
                      <a:cubicBezTo>
                        <a:pt x="11" y="74"/>
                        <a:pt x="11" y="78"/>
                        <a:pt x="11" y="83"/>
                      </a:cubicBezTo>
                      <a:cubicBezTo>
                        <a:pt x="12" y="94"/>
                        <a:pt x="14" y="105"/>
                        <a:pt x="15" y="116"/>
                      </a:cubicBezTo>
                      <a:cubicBezTo>
                        <a:pt x="16" y="130"/>
                        <a:pt x="16" y="144"/>
                        <a:pt x="16" y="158"/>
                      </a:cubicBezTo>
                      <a:cubicBezTo>
                        <a:pt x="16" y="161"/>
                        <a:pt x="17" y="165"/>
                        <a:pt x="17" y="168"/>
                      </a:cubicBezTo>
                      <a:cubicBezTo>
                        <a:pt x="17" y="173"/>
                        <a:pt x="17" y="179"/>
                        <a:pt x="17" y="184"/>
                      </a:cubicBezTo>
                      <a:cubicBezTo>
                        <a:pt x="17" y="191"/>
                        <a:pt x="17" y="198"/>
                        <a:pt x="17" y="206"/>
                      </a:cubicBezTo>
                      <a:cubicBezTo>
                        <a:pt x="17" y="220"/>
                        <a:pt x="21" y="234"/>
                        <a:pt x="21" y="248"/>
                      </a:cubicBezTo>
                      <a:cubicBezTo>
                        <a:pt x="21" y="263"/>
                        <a:pt x="22" y="278"/>
                        <a:pt x="22" y="293"/>
                      </a:cubicBezTo>
                      <a:cubicBezTo>
                        <a:pt x="23" y="302"/>
                        <a:pt x="21" y="311"/>
                        <a:pt x="25" y="319"/>
                      </a:cubicBezTo>
                      <a:cubicBezTo>
                        <a:pt x="26" y="320"/>
                        <a:pt x="26" y="322"/>
                        <a:pt x="26" y="323"/>
                      </a:cubicBezTo>
                      <a:cubicBezTo>
                        <a:pt x="26" y="332"/>
                        <a:pt x="27" y="341"/>
                        <a:pt x="27" y="349"/>
                      </a:cubicBezTo>
                      <a:cubicBezTo>
                        <a:pt x="36" y="349"/>
                        <a:pt x="44" y="349"/>
                        <a:pt x="53" y="349"/>
                      </a:cubicBezTo>
                      <a:cubicBezTo>
                        <a:pt x="55" y="349"/>
                        <a:pt x="58" y="349"/>
                        <a:pt x="61" y="349"/>
                      </a:cubicBezTo>
                      <a:cubicBezTo>
                        <a:pt x="66" y="349"/>
                        <a:pt x="71" y="348"/>
                        <a:pt x="75" y="349"/>
                      </a:cubicBezTo>
                      <a:cubicBezTo>
                        <a:pt x="87" y="352"/>
                        <a:pt x="99" y="347"/>
                        <a:pt x="111" y="349"/>
                      </a:cubicBezTo>
                      <a:cubicBezTo>
                        <a:pt x="111" y="349"/>
                        <a:pt x="111" y="349"/>
                        <a:pt x="111" y="349"/>
                      </a:cubicBezTo>
                      <a:cubicBezTo>
                        <a:pt x="118" y="349"/>
                        <a:pt x="125" y="348"/>
                        <a:pt x="132" y="348"/>
                      </a:cubicBezTo>
                      <a:cubicBezTo>
                        <a:pt x="139" y="347"/>
                        <a:pt x="145" y="348"/>
                        <a:pt x="152" y="348"/>
                      </a:cubicBezTo>
                      <a:cubicBezTo>
                        <a:pt x="159" y="347"/>
                        <a:pt x="166" y="349"/>
                        <a:pt x="173" y="346"/>
                      </a:cubicBezTo>
                      <a:close/>
                      <a:moveTo>
                        <a:pt x="217" y="345"/>
                      </a:moveTo>
                      <a:cubicBezTo>
                        <a:pt x="222" y="345"/>
                        <a:pt x="226" y="346"/>
                        <a:pt x="231" y="346"/>
                      </a:cubicBezTo>
                      <a:cubicBezTo>
                        <a:pt x="245" y="347"/>
                        <a:pt x="259" y="347"/>
                        <a:pt x="273" y="346"/>
                      </a:cubicBezTo>
                      <a:cubicBezTo>
                        <a:pt x="283" y="346"/>
                        <a:pt x="294" y="348"/>
                        <a:pt x="304" y="346"/>
                      </a:cubicBezTo>
                      <a:cubicBezTo>
                        <a:pt x="310" y="345"/>
                        <a:pt x="316" y="346"/>
                        <a:pt x="321" y="346"/>
                      </a:cubicBezTo>
                      <a:cubicBezTo>
                        <a:pt x="326" y="346"/>
                        <a:pt x="330" y="347"/>
                        <a:pt x="334" y="348"/>
                      </a:cubicBezTo>
                      <a:cubicBezTo>
                        <a:pt x="339" y="348"/>
                        <a:pt x="344" y="347"/>
                        <a:pt x="349" y="347"/>
                      </a:cubicBezTo>
                      <a:cubicBezTo>
                        <a:pt x="353" y="347"/>
                        <a:pt x="355" y="346"/>
                        <a:pt x="355" y="342"/>
                      </a:cubicBezTo>
                      <a:cubicBezTo>
                        <a:pt x="355" y="327"/>
                        <a:pt x="356" y="313"/>
                        <a:pt x="357" y="298"/>
                      </a:cubicBezTo>
                      <a:cubicBezTo>
                        <a:pt x="357" y="289"/>
                        <a:pt x="357" y="279"/>
                        <a:pt x="357" y="270"/>
                      </a:cubicBezTo>
                      <a:cubicBezTo>
                        <a:pt x="357" y="266"/>
                        <a:pt x="356" y="262"/>
                        <a:pt x="356" y="258"/>
                      </a:cubicBezTo>
                      <a:cubicBezTo>
                        <a:pt x="356" y="244"/>
                        <a:pt x="357" y="230"/>
                        <a:pt x="358" y="217"/>
                      </a:cubicBezTo>
                      <a:cubicBezTo>
                        <a:pt x="358" y="207"/>
                        <a:pt x="358" y="198"/>
                        <a:pt x="358" y="189"/>
                      </a:cubicBezTo>
                      <a:cubicBezTo>
                        <a:pt x="358" y="172"/>
                        <a:pt x="358" y="154"/>
                        <a:pt x="359" y="137"/>
                      </a:cubicBezTo>
                      <a:cubicBezTo>
                        <a:pt x="359" y="123"/>
                        <a:pt x="360" y="110"/>
                        <a:pt x="360" y="96"/>
                      </a:cubicBezTo>
                      <a:cubicBezTo>
                        <a:pt x="361" y="78"/>
                        <a:pt x="362" y="61"/>
                        <a:pt x="362" y="43"/>
                      </a:cubicBezTo>
                      <a:cubicBezTo>
                        <a:pt x="363" y="38"/>
                        <a:pt x="362" y="32"/>
                        <a:pt x="362" y="26"/>
                      </a:cubicBezTo>
                      <a:cubicBezTo>
                        <a:pt x="359" y="26"/>
                        <a:pt x="356" y="26"/>
                        <a:pt x="354" y="26"/>
                      </a:cubicBezTo>
                      <a:cubicBezTo>
                        <a:pt x="342" y="25"/>
                        <a:pt x="330" y="26"/>
                        <a:pt x="318" y="25"/>
                      </a:cubicBezTo>
                      <a:cubicBezTo>
                        <a:pt x="305" y="24"/>
                        <a:pt x="291" y="24"/>
                        <a:pt x="277" y="24"/>
                      </a:cubicBezTo>
                      <a:cubicBezTo>
                        <a:pt x="260" y="25"/>
                        <a:pt x="244" y="24"/>
                        <a:pt x="227" y="24"/>
                      </a:cubicBezTo>
                      <a:cubicBezTo>
                        <a:pt x="220" y="25"/>
                        <a:pt x="220" y="24"/>
                        <a:pt x="218" y="31"/>
                      </a:cubicBezTo>
                      <a:cubicBezTo>
                        <a:pt x="218" y="31"/>
                        <a:pt x="218" y="32"/>
                        <a:pt x="218" y="32"/>
                      </a:cubicBezTo>
                      <a:cubicBezTo>
                        <a:pt x="217" y="35"/>
                        <a:pt x="217" y="39"/>
                        <a:pt x="217" y="42"/>
                      </a:cubicBezTo>
                      <a:cubicBezTo>
                        <a:pt x="217" y="43"/>
                        <a:pt x="217" y="44"/>
                        <a:pt x="217" y="45"/>
                      </a:cubicBezTo>
                      <a:cubicBezTo>
                        <a:pt x="215" y="49"/>
                        <a:pt x="218" y="54"/>
                        <a:pt x="215" y="58"/>
                      </a:cubicBezTo>
                      <a:cubicBezTo>
                        <a:pt x="217" y="61"/>
                        <a:pt x="215" y="64"/>
                        <a:pt x="215" y="67"/>
                      </a:cubicBezTo>
                      <a:cubicBezTo>
                        <a:pt x="215" y="70"/>
                        <a:pt x="215" y="74"/>
                        <a:pt x="215" y="77"/>
                      </a:cubicBezTo>
                      <a:cubicBezTo>
                        <a:pt x="215" y="89"/>
                        <a:pt x="215" y="100"/>
                        <a:pt x="215" y="112"/>
                      </a:cubicBezTo>
                      <a:cubicBezTo>
                        <a:pt x="215" y="119"/>
                        <a:pt x="216" y="126"/>
                        <a:pt x="216" y="132"/>
                      </a:cubicBezTo>
                      <a:cubicBezTo>
                        <a:pt x="216" y="136"/>
                        <a:pt x="215" y="139"/>
                        <a:pt x="215" y="142"/>
                      </a:cubicBezTo>
                      <a:cubicBezTo>
                        <a:pt x="216" y="151"/>
                        <a:pt x="216" y="159"/>
                        <a:pt x="216" y="168"/>
                      </a:cubicBezTo>
                      <a:cubicBezTo>
                        <a:pt x="216" y="173"/>
                        <a:pt x="214" y="177"/>
                        <a:pt x="216" y="183"/>
                      </a:cubicBezTo>
                      <a:cubicBezTo>
                        <a:pt x="216" y="184"/>
                        <a:pt x="216" y="186"/>
                        <a:pt x="216" y="187"/>
                      </a:cubicBezTo>
                      <a:cubicBezTo>
                        <a:pt x="215" y="190"/>
                        <a:pt x="215" y="193"/>
                        <a:pt x="215" y="196"/>
                      </a:cubicBezTo>
                      <a:cubicBezTo>
                        <a:pt x="216" y="207"/>
                        <a:pt x="217" y="218"/>
                        <a:pt x="217" y="230"/>
                      </a:cubicBezTo>
                      <a:cubicBezTo>
                        <a:pt x="218" y="240"/>
                        <a:pt x="218" y="250"/>
                        <a:pt x="219" y="260"/>
                      </a:cubicBezTo>
                      <a:cubicBezTo>
                        <a:pt x="219" y="265"/>
                        <a:pt x="220" y="271"/>
                        <a:pt x="219" y="275"/>
                      </a:cubicBezTo>
                      <a:cubicBezTo>
                        <a:pt x="217" y="284"/>
                        <a:pt x="219" y="293"/>
                        <a:pt x="218" y="302"/>
                      </a:cubicBezTo>
                      <a:cubicBezTo>
                        <a:pt x="217" y="309"/>
                        <a:pt x="217" y="315"/>
                        <a:pt x="217" y="322"/>
                      </a:cubicBezTo>
                      <a:cubicBezTo>
                        <a:pt x="216" y="329"/>
                        <a:pt x="215" y="337"/>
                        <a:pt x="217" y="345"/>
                      </a:cubicBezTo>
                      <a:close/>
                      <a:moveTo>
                        <a:pt x="179" y="25"/>
                      </a:moveTo>
                      <a:cubicBezTo>
                        <a:pt x="178" y="30"/>
                        <a:pt x="177" y="36"/>
                        <a:pt x="178" y="41"/>
                      </a:cubicBezTo>
                      <a:cubicBezTo>
                        <a:pt x="179" y="46"/>
                        <a:pt x="179" y="50"/>
                        <a:pt x="179" y="55"/>
                      </a:cubicBezTo>
                      <a:cubicBezTo>
                        <a:pt x="179" y="62"/>
                        <a:pt x="179" y="70"/>
                        <a:pt x="180" y="77"/>
                      </a:cubicBezTo>
                      <a:cubicBezTo>
                        <a:pt x="180" y="80"/>
                        <a:pt x="183" y="82"/>
                        <a:pt x="180" y="85"/>
                      </a:cubicBezTo>
                      <a:cubicBezTo>
                        <a:pt x="180" y="86"/>
                        <a:pt x="180" y="86"/>
                        <a:pt x="181" y="87"/>
                      </a:cubicBezTo>
                      <a:cubicBezTo>
                        <a:pt x="181" y="88"/>
                        <a:pt x="182" y="99"/>
                        <a:pt x="182" y="99"/>
                      </a:cubicBezTo>
                      <a:cubicBezTo>
                        <a:pt x="182" y="101"/>
                        <a:pt x="181" y="103"/>
                        <a:pt x="182" y="104"/>
                      </a:cubicBezTo>
                      <a:cubicBezTo>
                        <a:pt x="183" y="107"/>
                        <a:pt x="182" y="109"/>
                        <a:pt x="182" y="111"/>
                      </a:cubicBezTo>
                      <a:cubicBezTo>
                        <a:pt x="182" y="112"/>
                        <a:pt x="181" y="113"/>
                        <a:pt x="181" y="114"/>
                      </a:cubicBezTo>
                      <a:cubicBezTo>
                        <a:pt x="184" y="119"/>
                        <a:pt x="183" y="124"/>
                        <a:pt x="183" y="129"/>
                      </a:cubicBezTo>
                      <a:cubicBezTo>
                        <a:pt x="183" y="132"/>
                        <a:pt x="184" y="135"/>
                        <a:pt x="183" y="138"/>
                      </a:cubicBezTo>
                      <a:cubicBezTo>
                        <a:pt x="182" y="140"/>
                        <a:pt x="183" y="144"/>
                        <a:pt x="183" y="146"/>
                      </a:cubicBezTo>
                      <a:cubicBezTo>
                        <a:pt x="184" y="147"/>
                        <a:pt x="184" y="148"/>
                        <a:pt x="183" y="149"/>
                      </a:cubicBezTo>
                      <a:cubicBezTo>
                        <a:pt x="181" y="152"/>
                        <a:pt x="182" y="156"/>
                        <a:pt x="183" y="160"/>
                      </a:cubicBezTo>
                      <a:cubicBezTo>
                        <a:pt x="183" y="161"/>
                        <a:pt x="183" y="162"/>
                        <a:pt x="183" y="163"/>
                      </a:cubicBezTo>
                      <a:cubicBezTo>
                        <a:pt x="184" y="171"/>
                        <a:pt x="183" y="180"/>
                        <a:pt x="184" y="188"/>
                      </a:cubicBezTo>
                      <a:cubicBezTo>
                        <a:pt x="184" y="200"/>
                        <a:pt x="184" y="212"/>
                        <a:pt x="184" y="224"/>
                      </a:cubicBezTo>
                      <a:cubicBezTo>
                        <a:pt x="184" y="225"/>
                        <a:pt x="183" y="227"/>
                        <a:pt x="184" y="228"/>
                      </a:cubicBezTo>
                      <a:cubicBezTo>
                        <a:pt x="186" y="233"/>
                        <a:pt x="185" y="237"/>
                        <a:pt x="185" y="242"/>
                      </a:cubicBezTo>
                      <a:cubicBezTo>
                        <a:pt x="185" y="253"/>
                        <a:pt x="185" y="264"/>
                        <a:pt x="185" y="275"/>
                      </a:cubicBezTo>
                      <a:cubicBezTo>
                        <a:pt x="186" y="288"/>
                        <a:pt x="186" y="302"/>
                        <a:pt x="186" y="315"/>
                      </a:cubicBezTo>
                      <a:cubicBezTo>
                        <a:pt x="186" y="324"/>
                        <a:pt x="190" y="332"/>
                        <a:pt x="187" y="342"/>
                      </a:cubicBezTo>
                      <a:cubicBezTo>
                        <a:pt x="186" y="345"/>
                        <a:pt x="188" y="346"/>
                        <a:pt x="192" y="346"/>
                      </a:cubicBezTo>
                      <a:cubicBezTo>
                        <a:pt x="194" y="346"/>
                        <a:pt x="197" y="346"/>
                        <a:pt x="200" y="346"/>
                      </a:cubicBezTo>
                      <a:cubicBezTo>
                        <a:pt x="201" y="345"/>
                        <a:pt x="202" y="344"/>
                        <a:pt x="202" y="343"/>
                      </a:cubicBezTo>
                      <a:cubicBezTo>
                        <a:pt x="203" y="340"/>
                        <a:pt x="202" y="337"/>
                        <a:pt x="203" y="334"/>
                      </a:cubicBezTo>
                      <a:cubicBezTo>
                        <a:pt x="203" y="323"/>
                        <a:pt x="204" y="312"/>
                        <a:pt x="204" y="300"/>
                      </a:cubicBezTo>
                      <a:cubicBezTo>
                        <a:pt x="204" y="297"/>
                        <a:pt x="205" y="293"/>
                        <a:pt x="205" y="290"/>
                      </a:cubicBezTo>
                      <a:cubicBezTo>
                        <a:pt x="205" y="276"/>
                        <a:pt x="205" y="263"/>
                        <a:pt x="205" y="249"/>
                      </a:cubicBezTo>
                      <a:cubicBezTo>
                        <a:pt x="205" y="238"/>
                        <a:pt x="203" y="228"/>
                        <a:pt x="203" y="217"/>
                      </a:cubicBezTo>
                      <a:cubicBezTo>
                        <a:pt x="203" y="204"/>
                        <a:pt x="203" y="192"/>
                        <a:pt x="203" y="179"/>
                      </a:cubicBezTo>
                      <a:cubicBezTo>
                        <a:pt x="203" y="170"/>
                        <a:pt x="204" y="161"/>
                        <a:pt x="204" y="151"/>
                      </a:cubicBezTo>
                      <a:cubicBezTo>
                        <a:pt x="203" y="142"/>
                        <a:pt x="204" y="133"/>
                        <a:pt x="203" y="124"/>
                      </a:cubicBezTo>
                      <a:cubicBezTo>
                        <a:pt x="202" y="116"/>
                        <a:pt x="204" y="107"/>
                        <a:pt x="202" y="98"/>
                      </a:cubicBezTo>
                      <a:cubicBezTo>
                        <a:pt x="202" y="93"/>
                        <a:pt x="202" y="88"/>
                        <a:pt x="202" y="84"/>
                      </a:cubicBezTo>
                      <a:cubicBezTo>
                        <a:pt x="203" y="69"/>
                        <a:pt x="204" y="54"/>
                        <a:pt x="205" y="39"/>
                      </a:cubicBezTo>
                      <a:cubicBezTo>
                        <a:pt x="205" y="35"/>
                        <a:pt x="205" y="30"/>
                        <a:pt x="205" y="25"/>
                      </a:cubicBezTo>
                      <a:cubicBezTo>
                        <a:pt x="196" y="25"/>
                        <a:pt x="187" y="25"/>
                        <a:pt x="179" y="25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923" name="Freeform 20"/>
                <p:cNvSpPr>
                  <a:spLocks noEditPoints="1"/>
                </p:cNvSpPr>
                <p:nvPr/>
              </p:nvSpPr>
              <p:spPr bwMode="auto">
                <a:xfrm>
                  <a:off x="769938" y="2490788"/>
                  <a:ext cx="1012825" cy="1081088"/>
                </a:xfrm>
                <a:custGeom>
                  <a:avLst/>
                  <a:gdLst>
                    <a:gd name="T0" fmla="*/ 325 w 347"/>
                    <a:gd name="T1" fmla="*/ 365 h 370"/>
                    <a:gd name="T2" fmla="*/ 256 w 347"/>
                    <a:gd name="T3" fmla="*/ 368 h 370"/>
                    <a:gd name="T4" fmla="*/ 170 w 347"/>
                    <a:gd name="T5" fmla="*/ 368 h 370"/>
                    <a:gd name="T6" fmla="*/ 66 w 347"/>
                    <a:gd name="T7" fmla="*/ 369 h 370"/>
                    <a:gd name="T8" fmla="*/ 13 w 347"/>
                    <a:gd name="T9" fmla="*/ 362 h 370"/>
                    <a:gd name="T10" fmla="*/ 10 w 347"/>
                    <a:gd name="T11" fmla="*/ 209 h 370"/>
                    <a:gd name="T12" fmla="*/ 8 w 347"/>
                    <a:gd name="T13" fmla="*/ 150 h 370"/>
                    <a:gd name="T14" fmla="*/ 8 w 347"/>
                    <a:gd name="T15" fmla="*/ 86 h 370"/>
                    <a:gd name="T16" fmla="*/ 6 w 347"/>
                    <a:gd name="T17" fmla="*/ 10 h 370"/>
                    <a:gd name="T18" fmla="*/ 50 w 347"/>
                    <a:gd name="T19" fmla="*/ 10 h 370"/>
                    <a:gd name="T20" fmla="*/ 129 w 347"/>
                    <a:gd name="T21" fmla="*/ 11 h 370"/>
                    <a:gd name="T22" fmla="*/ 218 w 347"/>
                    <a:gd name="T23" fmla="*/ 12 h 370"/>
                    <a:gd name="T24" fmla="*/ 268 w 347"/>
                    <a:gd name="T25" fmla="*/ 13 h 370"/>
                    <a:gd name="T26" fmla="*/ 327 w 347"/>
                    <a:gd name="T27" fmla="*/ 10 h 370"/>
                    <a:gd name="T28" fmla="*/ 335 w 347"/>
                    <a:gd name="T29" fmla="*/ 100 h 370"/>
                    <a:gd name="T30" fmla="*/ 336 w 347"/>
                    <a:gd name="T31" fmla="*/ 169 h 370"/>
                    <a:gd name="T32" fmla="*/ 339 w 347"/>
                    <a:gd name="T33" fmla="*/ 306 h 370"/>
                    <a:gd name="T34" fmla="*/ 195 w 347"/>
                    <a:gd name="T35" fmla="*/ 163 h 370"/>
                    <a:gd name="T36" fmla="*/ 196 w 347"/>
                    <a:gd name="T37" fmla="*/ 235 h 370"/>
                    <a:gd name="T38" fmla="*/ 195 w 347"/>
                    <a:gd name="T39" fmla="*/ 339 h 370"/>
                    <a:gd name="T40" fmla="*/ 244 w 347"/>
                    <a:gd name="T41" fmla="*/ 356 h 370"/>
                    <a:gd name="T42" fmla="*/ 330 w 347"/>
                    <a:gd name="T43" fmla="*/ 351 h 370"/>
                    <a:gd name="T44" fmla="*/ 329 w 347"/>
                    <a:gd name="T45" fmla="*/ 294 h 370"/>
                    <a:gd name="T46" fmla="*/ 326 w 347"/>
                    <a:gd name="T47" fmla="*/ 130 h 370"/>
                    <a:gd name="T48" fmla="*/ 323 w 347"/>
                    <a:gd name="T49" fmla="*/ 23 h 370"/>
                    <a:gd name="T50" fmla="*/ 243 w 347"/>
                    <a:gd name="T51" fmla="*/ 22 h 370"/>
                    <a:gd name="T52" fmla="*/ 192 w 347"/>
                    <a:gd name="T53" fmla="*/ 58 h 370"/>
                    <a:gd name="T54" fmla="*/ 193 w 347"/>
                    <a:gd name="T55" fmla="*/ 116 h 370"/>
                    <a:gd name="T56" fmla="*/ 192 w 347"/>
                    <a:gd name="T57" fmla="*/ 159 h 370"/>
                    <a:gd name="T58" fmla="*/ 152 w 347"/>
                    <a:gd name="T59" fmla="*/ 305 h 370"/>
                    <a:gd name="T60" fmla="*/ 150 w 347"/>
                    <a:gd name="T61" fmla="*/ 206 h 370"/>
                    <a:gd name="T62" fmla="*/ 149 w 347"/>
                    <a:gd name="T63" fmla="*/ 146 h 370"/>
                    <a:gd name="T64" fmla="*/ 148 w 347"/>
                    <a:gd name="T65" fmla="*/ 71 h 370"/>
                    <a:gd name="T66" fmla="*/ 141 w 347"/>
                    <a:gd name="T67" fmla="*/ 23 h 370"/>
                    <a:gd name="T68" fmla="*/ 62 w 347"/>
                    <a:gd name="T69" fmla="*/ 23 h 370"/>
                    <a:gd name="T70" fmla="*/ 15 w 347"/>
                    <a:gd name="T71" fmla="*/ 25 h 370"/>
                    <a:gd name="T72" fmla="*/ 18 w 347"/>
                    <a:gd name="T73" fmla="*/ 161 h 370"/>
                    <a:gd name="T74" fmla="*/ 22 w 347"/>
                    <a:gd name="T75" fmla="*/ 283 h 370"/>
                    <a:gd name="T76" fmla="*/ 25 w 347"/>
                    <a:gd name="T77" fmla="*/ 354 h 370"/>
                    <a:gd name="T78" fmla="*/ 128 w 347"/>
                    <a:gd name="T79" fmla="*/ 356 h 370"/>
                    <a:gd name="T80" fmla="*/ 181 w 347"/>
                    <a:gd name="T81" fmla="*/ 352 h 370"/>
                    <a:gd name="T82" fmla="*/ 184 w 347"/>
                    <a:gd name="T83" fmla="*/ 223 h 370"/>
                    <a:gd name="T84" fmla="*/ 184 w 347"/>
                    <a:gd name="T85" fmla="*/ 171 h 370"/>
                    <a:gd name="T86" fmla="*/ 183 w 347"/>
                    <a:gd name="T87" fmla="*/ 105 h 370"/>
                    <a:gd name="T88" fmla="*/ 175 w 347"/>
                    <a:gd name="T89" fmla="*/ 23 h 370"/>
                    <a:gd name="T90" fmla="*/ 157 w 347"/>
                    <a:gd name="T91" fmla="*/ 56 h 370"/>
                    <a:gd name="T92" fmla="*/ 159 w 347"/>
                    <a:gd name="T93" fmla="*/ 110 h 370"/>
                    <a:gd name="T94" fmla="*/ 160 w 347"/>
                    <a:gd name="T95" fmla="*/ 154 h 370"/>
                    <a:gd name="T96" fmla="*/ 162 w 347"/>
                    <a:gd name="T97" fmla="*/ 214 h 370"/>
                    <a:gd name="T98" fmla="*/ 165 w 347"/>
                    <a:gd name="T99" fmla="*/ 336 h 3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</a:cxnLst>
                  <a:rect l="0" t="0" r="r" b="b"/>
                  <a:pathLst>
                    <a:path w="347" h="370">
                      <a:moveTo>
                        <a:pt x="340" y="353"/>
                      </a:moveTo>
                      <a:cubicBezTo>
                        <a:pt x="343" y="354"/>
                        <a:pt x="345" y="355"/>
                        <a:pt x="346" y="358"/>
                      </a:cubicBezTo>
                      <a:cubicBezTo>
                        <a:pt x="347" y="363"/>
                        <a:pt x="345" y="365"/>
                        <a:pt x="341" y="365"/>
                      </a:cubicBezTo>
                      <a:cubicBezTo>
                        <a:pt x="335" y="365"/>
                        <a:pt x="329" y="364"/>
                        <a:pt x="325" y="365"/>
                      </a:cubicBezTo>
                      <a:cubicBezTo>
                        <a:pt x="317" y="368"/>
                        <a:pt x="310" y="364"/>
                        <a:pt x="302" y="366"/>
                      </a:cubicBezTo>
                      <a:cubicBezTo>
                        <a:pt x="298" y="368"/>
                        <a:pt x="293" y="366"/>
                        <a:pt x="288" y="366"/>
                      </a:cubicBezTo>
                      <a:cubicBezTo>
                        <a:pt x="287" y="366"/>
                        <a:pt x="286" y="366"/>
                        <a:pt x="286" y="366"/>
                      </a:cubicBezTo>
                      <a:cubicBezTo>
                        <a:pt x="276" y="369"/>
                        <a:pt x="266" y="366"/>
                        <a:pt x="256" y="368"/>
                      </a:cubicBezTo>
                      <a:cubicBezTo>
                        <a:pt x="249" y="369"/>
                        <a:pt x="242" y="368"/>
                        <a:pt x="235" y="367"/>
                      </a:cubicBezTo>
                      <a:cubicBezTo>
                        <a:pt x="232" y="367"/>
                        <a:pt x="229" y="368"/>
                        <a:pt x="227" y="368"/>
                      </a:cubicBezTo>
                      <a:cubicBezTo>
                        <a:pt x="219" y="368"/>
                        <a:pt x="211" y="367"/>
                        <a:pt x="203" y="367"/>
                      </a:cubicBezTo>
                      <a:cubicBezTo>
                        <a:pt x="192" y="367"/>
                        <a:pt x="181" y="368"/>
                        <a:pt x="170" y="368"/>
                      </a:cubicBezTo>
                      <a:cubicBezTo>
                        <a:pt x="154" y="368"/>
                        <a:pt x="138" y="368"/>
                        <a:pt x="123" y="369"/>
                      </a:cubicBezTo>
                      <a:cubicBezTo>
                        <a:pt x="115" y="369"/>
                        <a:pt x="108" y="369"/>
                        <a:pt x="101" y="369"/>
                      </a:cubicBezTo>
                      <a:cubicBezTo>
                        <a:pt x="95" y="369"/>
                        <a:pt x="89" y="369"/>
                        <a:pt x="84" y="368"/>
                      </a:cubicBezTo>
                      <a:cubicBezTo>
                        <a:pt x="78" y="368"/>
                        <a:pt x="72" y="369"/>
                        <a:pt x="66" y="369"/>
                      </a:cubicBezTo>
                      <a:cubicBezTo>
                        <a:pt x="60" y="369"/>
                        <a:pt x="54" y="367"/>
                        <a:pt x="48" y="367"/>
                      </a:cubicBezTo>
                      <a:cubicBezTo>
                        <a:pt x="42" y="367"/>
                        <a:pt x="36" y="367"/>
                        <a:pt x="30" y="367"/>
                      </a:cubicBezTo>
                      <a:cubicBezTo>
                        <a:pt x="27" y="367"/>
                        <a:pt x="25" y="368"/>
                        <a:pt x="22" y="368"/>
                      </a:cubicBezTo>
                      <a:cubicBezTo>
                        <a:pt x="16" y="370"/>
                        <a:pt x="13" y="368"/>
                        <a:pt x="13" y="362"/>
                      </a:cubicBezTo>
                      <a:cubicBezTo>
                        <a:pt x="12" y="348"/>
                        <a:pt x="11" y="334"/>
                        <a:pt x="10" y="320"/>
                      </a:cubicBezTo>
                      <a:cubicBezTo>
                        <a:pt x="10" y="303"/>
                        <a:pt x="10" y="286"/>
                        <a:pt x="10" y="269"/>
                      </a:cubicBezTo>
                      <a:cubicBezTo>
                        <a:pt x="10" y="260"/>
                        <a:pt x="10" y="250"/>
                        <a:pt x="10" y="241"/>
                      </a:cubicBezTo>
                      <a:cubicBezTo>
                        <a:pt x="10" y="230"/>
                        <a:pt x="10" y="219"/>
                        <a:pt x="10" y="209"/>
                      </a:cubicBezTo>
                      <a:cubicBezTo>
                        <a:pt x="9" y="200"/>
                        <a:pt x="9" y="191"/>
                        <a:pt x="9" y="182"/>
                      </a:cubicBezTo>
                      <a:cubicBezTo>
                        <a:pt x="9" y="175"/>
                        <a:pt x="9" y="167"/>
                        <a:pt x="9" y="160"/>
                      </a:cubicBezTo>
                      <a:cubicBezTo>
                        <a:pt x="9" y="157"/>
                        <a:pt x="9" y="154"/>
                        <a:pt x="8" y="152"/>
                      </a:cubicBezTo>
                      <a:cubicBezTo>
                        <a:pt x="8" y="151"/>
                        <a:pt x="8" y="150"/>
                        <a:pt x="8" y="150"/>
                      </a:cubicBezTo>
                      <a:cubicBezTo>
                        <a:pt x="10" y="144"/>
                        <a:pt x="7" y="138"/>
                        <a:pt x="8" y="133"/>
                      </a:cubicBezTo>
                      <a:cubicBezTo>
                        <a:pt x="9" y="124"/>
                        <a:pt x="8" y="115"/>
                        <a:pt x="8" y="107"/>
                      </a:cubicBezTo>
                      <a:cubicBezTo>
                        <a:pt x="7" y="104"/>
                        <a:pt x="8" y="101"/>
                        <a:pt x="8" y="99"/>
                      </a:cubicBezTo>
                      <a:cubicBezTo>
                        <a:pt x="8" y="95"/>
                        <a:pt x="8" y="91"/>
                        <a:pt x="8" y="86"/>
                      </a:cubicBezTo>
                      <a:cubicBezTo>
                        <a:pt x="8" y="75"/>
                        <a:pt x="7" y="64"/>
                        <a:pt x="7" y="52"/>
                      </a:cubicBezTo>
                      <a:cubicBezTo>
                        <a:pt x="7" y="42"/>
                        <a:pt x="7" y="31"/>
                        <a:pt x="7" y="20"/>
                      </a:cubicBezTo>
                      <a:cubicBezTo>
                        <a:pt x="4" y="19"/>
                        <a:pt x="2" y="18"/>
                        <a:pt x="0" y="17"/>
                      </a:cubicBezTo>
                      <a:cubicBezTo>
                        <a:pt x="2" y="15"/>
                        <a:pt x="5" y="12"/>
                        <a:pt x="6" y="10"/>
                      </a:cubicBezTo>
                      <a:cubicBezTo>
                        <a:pt x="7" y="7"/>
                        <a:pt x="8" y="3"/>
                        <a:pt x="9" y="0"/>
                      </a:cubicBezTo>
                      <a:cubicBezTo>
                        <a:pt x="15" y="0"/>
                        <a:pt x="15" y="4"/>
                        <a:pt x="16" y="9"/>
                      </a:cubicBezTo>
                      <a:cubicBezTo>
                        <a:pt x="24" y="11"/>
                        <a:pt x="33" y="10"/>
                        <a:pt x="41" y="9"/>
                      </a:cubicBezTo>
                      <a:cubicBezTo>
                        <a:pt x="44" y="9"/>
                        <a:pt x="47" y="10"/>
                        <a:pt x="50" y="10"/>
                      </a:cubicBezTo>
                      <a:cubicBezTo>
                        <a:pt x="60" y="10"/>
                        <a:pt x="70" y="11"/>
                        <a:pt x="80" y="11"/>
                      </a:cubicBezTo>
                      <a:cubicBezTo>
                        <a:pt x="86" y="11"/>
                        <a:pt x="91" y="12"/>
                        <a:pt x="96" y="12"/>
                      </a:cubicBezTo>
                      <a:cubicBezTo>
                        <a:pt x="106" y="11"/>
                        <a:pt x="115" y="13"/>
                        <a:pt x="125" y="11"/>
                      </a:cubicBezTo>
                      <a:cubicBezTo>
                        <a:pt x="126" y="10"/>
                        <a:pt x="128" y="11"/>
                        <a:pt x="129" y="11"/>
                      </a:cubicBezTo>
                      <a:cubicBezTo>
                        <a:pt x="131" y="12"/>
                        <a:pt x="133" y="12"/>
                        <a:pt x="134" y="12"/>
                      </a:cubicBezTo>
                      <a:cubicBezTo>
                        <a:pt x="148" y="11"/>
                        <a:pt x="162" y="13"/>
                        <a:pt x="176" y="12"/>
                      </a:cubicBezTo>
                      <a:cubicBezTo>
                        <a:pt x="183" y="11"/>
                        <a:pt x="189" y="12"/>
                        <a:pt x="196" y="12"/>
                      </a:cubicBezTo>
                      <a:cubicBezTo>
                        <a:pt x="203" y="12"/>
                        <a:pt x="211" y="12"/>
                        <a:pt x="218" y="12"/>
                      </a:cubicBezTo>
                      <a:cubicBezTo>
                        <a:pt x="222" y="12"/>
                        <a:pt x="226" y="12"/>
                        <a:pt x="230" y="12"/>
                      </a:cubicBezTo>
                      <a:cubicBezTo>
                        <a:pt x="232" y="12"/>
                        <a:pt x="233" y="12"/>
                        <a:pt x="234" y="12"/>
                      </a:cubicBezTo>
                      <a:cubicBezTo>
                        <a:pt x="243" y="10"/>
                        <a:pt x="251" y="12"/>
                        <a:pt x="260" y="12"/>
                      </a:cubicBezTo>
                      <a:cubicBezTo>
                        <a:pt x="262" y="12"/>
                        <a:pt x="265" y="13"/>
                        <a:pt x="268" y="13"/>
                      </a:cubicBezTo>
                      <a:cubicBezTo>
                        <a:pt x="276" y="12"/>
                        <a:pt x="284" y="11"/>
                        <a:pt x="292" y="11"/>
                      </a:cubicBezTo>
                      <a:cubicBezTo>
                        <a:pt x="296" y="11"/>
                        <a:pt x="300" y="12"/>
                        <a:pt x="304" y="12"/>
                      </a:cubicBezTo>
                      <a:cubicBezTo>
                        <a:pt x="308" y="12"/>
                        <a:pt x="312" y="13"/>
                        <a:pt x="316" y="13"/>
                      </a:cubicBezTo>
                      <a:cubicBezTo>
                        <a:pt x="320" y="12"/>
                        <a:pt x="324" y="11"/>
                        <a:pt x="327" y="10"/>
                      </a:cubicBezTo>
                      <a:cubicBezTo>
                        <a:pt x="333" y="7"/>
                        <a:pt x="340" y="12"/>
                        <a:pt x="340" y="18"/>
                      </a:cubicBezTo>
                      <a:cubicBezTo>
                        <a:pt x="340" y="19"/>
                        <a:pt x="339" y="21"/>
                        <a:pt x="338" y="21"/>
                      </a:cubicBezTo>
                      <a:cubicBezTo>
                        <a:pt x="335" y="23"/>
                        <a:pt x="335" y="25"/>
                        <a:pt x="335" y="27"/>
                      </a:cubicBezTo>
                      <a:cubicBezTo>
                        <a:pt x="334" y="52"/>
                        <a:pt x="333" y="76"/>
                        <a:pt x="335" y="100"/>
                      </a:cubicBezTo>
                      <a:cubicBezTo>
                        <a:pt x="336" y="109"/>
                        <a:pt x="335" y="118"/>
                        <a:pt x="335" y="127"/>
                      </a:cubicBezTo>
                      <a:cubicBezTo>
                        <a:pt x="335" y="131"/>
                        <a:pt x="336" y="135"/>
                        <a:pt x="336" y="139"/>
                      </a:cubicBezTo>
                      <a:cubicBezTo>
                        <a:pt x="337" y="142"/>
                        <a:pt x="336" y="146"/>
                        <a:pt x="336" y="150"/>
                      </a:cubicBezTo>
                      <a:cubicBezTo>
                        <a:pt x="336" y="156"/>
                        <a:pt x="335" y="162"/>
                        <a:pt x="336" y="169"/>
                      </a:cubicBezTo>
                      <a:cubicBezTo>
                        <a:pt x="337" y="182"/>
                        <a:pt x="336" y="195"/>
                        <a:pt x="337" y="207"/>
                      </a:cubicBezTo>
                      <a:cubicBezTo>
                        <a:pt x="338" y="217"/>
                        <a:pt x="338" y="226"/>
                        <a:pt x="338" y="235"/>
                      </a:cubicBezTo>
                      <a:cubicBezTo>
                        <a:pt x="339" y="247"/>
                        <a:pt x="339" y="260"/>
                        <a:pt x="339" y="272"/>
                      </a:cubicBezTo>
                      <a:cubicBezTo>
                        <a:pt x="338" y="283"/>
                        <a:pt x="339" y="295"/>
                        <a:pt x="339" y="306"/>
                      </a:cubicBezTo>
                      <a:cubicBezTo>
                        <a:pt x="340" y="315"/>
                        <a:pt x="339" y="324"/>
                        <a:pt x="339" y="334"/>
                      </a:cubicBezTo>
                      <a:cubicBezTo>
                        <a:pt x="339" y="340"/>
                        <a:pt x="337" y="347"/>
                        <a:pt x="340" y="353"/>
                      </a:cubicBezTo>
                      <a:close/>
                      <a:moveTo>
                        <a:pt x="192" y="159"/>
                      </a:moveTo>
                      <a:cubicBezTo>
                        <a:pt x="193" y="161"/>
                        <a:pt x="194" y="162"/>
                        <a:pt x="195" y="163"/>
                      </a:cubicBezTo>
                      <a:cubicBezTo>
                        <a:pt x="195" y="169"/>
                        <a:pt x="196" y="175"/>
                        <a:pt x="196" y="182"/>
                      </a:cubicBezTo>
                      <a:cubicBezTo>
                        <a:pt x="196" y="187"/>
                        <a:pt x="196" y="193"/>
                        <a:pt x="196" y="198"/>
                      </a:cubicBezTo>
                      <a:cubicBezTo>
                        <a:pt x="196" y="204"/>
                        <a:pt x="194" y="209"/>
                        <a:pt x="196" y="215"/>
                      </a:cubicBezTo>
                      <a:cubicBezTo>
                        <a:pt x="197" y="221"/>
                        <a:pt x="196" y="228"/>
                        <a:pt x="196" y="235"/>
                      </a:cubicBezTo>
                      <a:cubicBezTo>
                        <a:pt x="196" y="240"/>
                        <a:pt x="194" y="244"/>
                        <a:pt x="196" y="248"/>
                      </a:cubicBezTo>
                      <a:cubicBezTo>
                        <a:pt x="198" y="255"/>
                        <a:pt x="197" y="262"/>
                        <a:pt x="197" y="269"/>
                      </a:cubicBezTo>
                      <a:cubicBezTo>
                        <a:pt x="198" y="279"/>
                        <a:pt x="197" y="288"/>
                        <a:pt x="196" y="298"/>
                      </a:cubicBezTo>
                      <a:cubicBezTo>
                        <a:pt x="196" y="312"/>
                        <a:pt x="195" y="325"/>
                        <a:pt x="195" y="339"/>
                      </a:cubicBezTo>
                      <a:cubicBezTo>
                        <a:pt x="195" y="344"/>
                        <a:pt x="195" y="349"/>
                        <a:pt x="195" y="355"/>
                      </a:cubicBezTo>
                      <a:cubicBezTo>
                        <a:pt x="197" y="355"/>
                        <a:pt x="199" y="355"/>
                        <a:pt x="200" y="355"/>
                      </a:cubicBezTo>
                      <a:cubicBezTo>
                        <a:pt x="206" y="355"/>
                        <a:pt x="212" y="354"/>
                        <a:pt x="218" y="355"/>
                      </a:cubicBezTo>
                      <a:cubicBezTo>
                        <a:pt x="227" y="357"/>
                        <a:pt x="235" y="357"/>
                        <a:pt x="244" y="356"/>
                      </a:cubicBezTo>
                      <a:cubicBezTo>
                        <a:pt x="258" y="356"/>
                        <a:pt x="272" y="356"/>
                        <a:pt x="286" y="355"/>
                      </a:cubicBezTo>
                      <a:cubicBezTo>
                        <a:pt x="295" y="355"/>
                        <a:pt x="304" y="357"/>
                        <a:pt x="314" y="355"/>
                      </a:cubicBezTo>
                      <a:cubicBezTo>
                        <a:pt x="318" y="355"/>
                        <a:pt x="322" y="355"/>
                        <a:pt x="326" y="356"/>
                      </a:cubicBezTo>
                      <a:cubicBezTo>
                        <a:pt x="330" y="356"/>
                        <a:pt x="330" y="355"/>
                        <a:pt x="330" y="351"/>
                      </a:cubicBezTo>
                      <a:cubicBezTo>
                        <a:pt x="330" y="349"/>
                        <a:pt x="330" y="346"/>
                        <a:pt x="330" y="344"/>
                      </a:cubicBezTo>
                      <a:cubicBezTo>
                        <a:pt x="329" y="336"/>
                        <a:pt x="334" y="327"/>
                        <a:pt x="329" y="319"/>
                      </a:cubicBezTo>
                      <a:cubicBezTo>
                        <a:pt x="329" y="319"/>
                        <a:pt x="329" y="318"/>
                        <a:pt x="329" y="318"/>
                      </a:cubicBezTo>
                      <a:cubicBezTo>
                        <a:pt x="329" y="310"/>
                        <a:pt x="329" y="302"/>
                        <a:pt x="329" y="294"/>
                      </a:cubicBezTo>
                      <a:cubicBezTo>
                        <a:pt x="329" y="288"/>
                        <a:pt x="329" y="282"/>
                        <a:pt x="329" y="276"/>
                      </a:cubicBezTo>
                      <a:cubicBezTo>
                        <a:pt x="328" y="263"/>
                        <a:pt x="328" y="250"/>
                        <a:pt x="328" y="236"/>
                      </a:cubicBezTo>
                      <a:cubicBezTo>
                        <a:pt x="328" y="224"/>
                        <a:pt x="327" y="212"/>
                        <a:pt x="327" y="199"/>
                      </a:cubicBezTo>
                      <a:cubicBezTo>
                        <a:pt x="326" y="176"/>
                        <a:pt x="327" y="153"/>
                        <a:pt x="326" y="130"/>
                      </a:cubicBezTo>
                      <a:cubicBezTo>
                        <a:pt x="326" y="120"/>
                        <a:pt x="325" y="110"/>
                        <a:pt x="326" y="100"/>
                      </a:cubicBezTo>
                      <a:cubicBezTo>
                        <a:pt x="326" y="90"/>
                        <a:pt x="325" y="79"/>
                        <a:pt x="325" y="69"/>
                      </a:cubicBezTo>
                      <a:cubicBezTo>
                        <a:pt x="326" y="59"/>
                        <a:pt x="326" y="49"/>
                        <a:pt x="325" y="39"/>
                      </a:cubicBezTo>
                      <a:cubicBezTo>
                        <a:pt x="325" y="34"/>
                        <a:pt x="325" y="28"/>
                        <a:pt x="323" y="23"/>
                      </a:cubicBezTo>
                      <a:cubicBezTo>
                        <a:pt x="322" y="23"/>
                        <a:pt x="321" y="23"/>
                        <a:pt x="320" y="23"/>
                      </a:cubicBezTo>
                      <a:cubicBezTo>
                        <a:pt x="310" y="23"/>
                        <a:pt x="301" y="23"/>
                        <a:pt x="291" y="23"/>
                      </a:cubicBezTo>
                      <a:cubicBezTo>
                        <a:pt x="286" y="23"/>
                        <a:pt x="280" y="23"/>
                        <a:pt x="274" y="23"/>
                      </a:cubicBezTo>
                      <a:cubicBezTo>
                        <a:pt x="264" y="23"/>
                        <a:pt x="253" y="23"/>
                        <a:pt x="243" y="22"/>
                      </a:cubicBezTo>
                      <a:cubicBezTo>
                        <a:pt x="233" y="22"/>
                        <a:pt x="222" y="22"/>
                        <a:pt x="211" y="23"/>
                      </a:cubicBezTo>
                      <a:cubicBezTo>
                        <a:pt x="205" y="23"/>
                        <a:pt x="198" y="24"/>
                        <a:pt x="191" y="24"/>
                      </a:cubicBezTo>
                      <a:cubicBezTo>
                        <a:pt x="191" y="26"/>
                        <a:pt x="190" y="27"/>
                        <a:pt x="191" y="28"/>
                      </a:cubicBezTo>
                      <a:cubicBezTo>
                        <a:pt x="191" y="38"/>
                        <a:pt x="193" y="48"/>
                        <a:pt x="192" y="58"/>
                      </a:cubicBezTo>
                      <a:cubicBezTo>
                        <a:pt x="191" y="65"/>
                        <a:pt x="192" y="71"/>
                        <a:pt x="192" y="78"/>
                      </a:cubicBezTo>
                      <a:cubicBezTo>
                        <a:pt x="191" y="85"/>
                        <a:pt x="190" y="91"/>
                        <a:pt x="192" y="98"/>
                      </a:cubicBezTo>
                      <a:cubicBezTo>
                        <a:pt x="193" y="100"/>
                        <a:pt x="192" y="104"/>
                        <a:pt x="193" y="106"/>
                      </a:cubicBezTo>
                      <a:cubicBezTo>
                        <a:pt x="194" y="109"/>
                        <a:pt x="195" y="113"/>
                        <a:pt x="193" y="116"/>
                      </a:cubicBezTo>
                      <a:cubicBezTo>
                        <a:pt x="191" y="120"/>
                        <a:pt x="194" y="123"/>
                        <a:pt x="194" y="127"/>
                      </a:cubicBezTo>
                      <a:cubicBezTo>
                        <a:pt x="193" y="132"/>
                        <a:pt x="193" y="137"/>
                        <a:pt x="193" y="142"/>
                      </a:cubicBezTo>
                      <a:cubicBezTo>
                        <a:pt x="193" y="143"/>
                        <a:pt x="193" y="144"/>
                        <a:pt x="194" y="144"/>
                      </a:cubicBezTo>
                      <a:cubicBezTo>
                        <a:pt x="196" y="149"/>
                        <a:pt x="196" y="154"/>
                        <a:pt x="192" y="159"/>
                      </a:cubicBezTo>
                      <a:close/>
                      <a:moveTo>
                        <a:pt x="152" y="355"/>
                      </a:moveTo>
                      <a:cubicBezTo>
                        <a:pt x="152" y="354"/>
                        <a:pt x="152" y="353"/>
                        <a:pt x="152" y="352"/>
                      </a:cubicBezTo>
                      <a:cubicBezTo>
                        <a:pt x="152" y="341"/>
                        <a:pt x="152" y="330"/>
                        <a:pt x="152" y="319"/>
                      </a:cubicBezTo>
                      <a:cubicBezTo>
                        <a:pt x="152" y="314"/>
                        <a:pt x="152" y="310"/>
                        <a:pt x="152" y="305"/>
                      </a:cubicBezTo>
                      <a:cubicBezTo>
                        <a:pt x="152" y="300"/>
                        <a:pt x="151" y="296"/>
                        <a:pt x="151" y="291"/>
                      </a:cubicBezTo>
                      <a:cubicBezTo>
                        <a:pt x="151" y="289"/>
                        <a:pt x="152" y="286"/>
                        <a:pt x="151" y="284"/>
                      </a:cubicBezTo>
                      <a:cubicBezTo>
                        <a:pt x="149" y="276"/>
                        <a:pt x="151" y="269"/>
                        <a:pt x="151" y="261"/>
                      </a:cubicBezTo>
                      <a:cubicBezTo>
                        <a:pt x="150" y="242"/>
                        <a:pt x="151" y="224"/>
                        <a:pt x="150" y="206"/>
                      </a:cubicBezTo>
                      <a:cubicBezTo>
                        <a:pt x="150" y="202"/>
                        <a:pt x="151" y="197"/>
                        <a:pt x="151" y="193"/>
                      </a:cubicBezTo>
                      <a:cubicBezTo>
                        <a:pt x="150" y="187"/>
                        <a:pt x="150" y="180"/>
                        <a:pt x="150" y="173"/>
                      </a:cubicBezTo>
                      <a:cubicBezTo>
                        <a:pt x="149" y="169"/>
                        <a:pt x="150" y="165"/>
                        <a:pt x="150" y="160"/>
                      </a:cubicBezTo>
                      <a:cubicBezTo>
                        <a:pt x="150" y="156"/>
                        <a:pt x="149" y="151"/>
                        <a:pt x="149" y="146"/>
                      </a:cubicBezTo>
                      <a:cubicBezTo>
                        <a:pt x="149" y="143"/>
                        <a:pt x="150" y="139"/>
                        <a:pt x="150" y="136"/>
                      </a:cubicBezTo>
                      <a:cubicBezTo>
                        <a:pt x="149" y="128"/>
                        <a:pt x="149" y="120"/>
                        <a:pt x="149" y="112"/>
                      </a:cubicBezTo>
                      <a:cubicBezTo>
                        <a:pt x="149" y="105"/>
                        <a:pt x="149" y="98"/>
                        <a:pt x="149" y="91"/>
                      </a:cubicBezTo>
                      <a:cubicBezTo>
                        <a:pt x="149" y="85"/>
                        <a:pt x="148" y="78"/>
                        <a:pt x="148" y="71"/>
                      </a:cubicBezTo>
                      <a:cubicBezTo>
                        <a:pt x="147" y="62"/>
                        <a:pt x="148" y="53"/>
                        <a:pt x="148" y="44"/>
                      </a:cubicBezTo>
                      <a:cubicBezTo>
                        <a:pt x="148" y="43"/>
                        <a:pt x="148" y="41"/>
                        <a:pt x="147" y="40"/>
                      </a:cubicBezTo>
                      <a:cubicBezTo>
                        <a:pt x="147" y="37"/>
                        <a:pt x="147" y="34"/>
                        <a:pt x="147" y="30"/>
                      </a:cubicBezTo>
                      <a:cubicBezTo>
                        <a:pt x="147" y="26"/>
                        <a:pt x="145" y="23"/>
                        <a:pt x="141" y="23"/>
                      </a:cubicBezTo>
                      <a:cubicBezTo>
                        <a:pt x="138" y="23"/>
                        <a:pt x="136" y="23"/>
                        <a:pt x="134" y="23"/>
                      </a:cubicBezTo>
                      <a:cubicBezTo>
                        <a:pt x="122" y="23"/>
                        <a:pt x="111" y="23"/>
                        <a:pt x="99" y="22"/>
                      </a:cubicBezTo>
                      <a:cubicBezTo>
                        <a:pt x="91" y="22"/>
                        <a:pt x="83" y="22"/>
                        <a:pt x="76" y="22"/>
                      </a:cubicBezTo>
                      <a:cubicBezTo>
                        <a:pt x="71" y="22"/>
                        <a:pt x="66" y="23"/>
                        <a:pt x="62" y="23"/>
                      </a:cubicBezTo>
                      <a:cubicBezTo>
                        <a:pt x="57" y="23"/>
                        <a:pt x="52" y="23"/>
                        <a:pt x="47" y="22"/>
                      </a:cubicBezTo>
                      <a:cubicBezTo>
                        <a:pt x="44" y="22"/>
                        <a:pt x="41" y="20"/>
                        <a:pt x="38" y="20"/>
                      </a:cubicBezTo>
                      <a:cubicBezTo>
                        <a:pt x="31" y="20"/>
                        <a:pt x="23" y="20"/>
                        <a:pt x="16" y="21"/>
                      </a:cubicBezTo>
                      <a:cubicBezTo>
                        <a:pt x="16" y="22"/>
                        <a:pt x="15" y="24"/>
                        <a:pt x="15" y="25"/>
                      </a:cubicBezTo>
                      <a:cubicBezTo>
                        <a:pt x="16" y="39"/>
                        <a:pt x="16" y="53"/>
                        <a:pt x="17" y="67"/>
                      </a:cubicBezTo>
                      <a:cubicBezTo>
                        <a:pt x="17" y="71"/>
                        <a:pt x="17" y="75"/>
                        <a:pt x="17" y="80"/>
                      </a:cubicBezTo>
                      <a:cubicBezTo>
                        <a:pt x="17" y="90"/>
                        <a:pt x="18" y="101"/>
                        <a:pt x="18" y="112"/>
                      </a:cubicBezTo>
                      <a:cubicBezTo>
                        <a:pt x="18" y="128"/>
                        <a:pt x="18" y="144"/>
                        <a:pt x="18" y="161"/>
                      </a:cubicBezTo>
                      <a:cubicBezTo>
                        <a:pt x="18" y="169"/>
                        <a:pt x="20" y="177"/>
                        <a:pt x="20" y="185"/>
                      </a:cubicBezTo>
                      <a:cubicBezTo>
                        <a:pt x="20" y="196"/>
                        <a:pt x="20" y="206"/>
                        <a:pt x="20" y="216"/>
                      </a:cubicBezTo>
                      <a:cubicBezTo>
                        <a:pt x="20" y="230"/>
                        <a:pt x="21" y="244"/>
                        <a:pt x="20" y="257"/>
                      </a:cubicBezTo>
                      <a:cubicBezTo>
                        <a:pt x="19" y="266"/>
                        <a:pt x="20" y="275"/>
                        <a:pt x="22" y="283"/>
                      </a:cubicBezTo>
                      <a:cubicBezTo>
                        <a:pt x="22" y="284"/>
                        <a:pt x="23" y="286"/>
                        <a:pt x="23" y="287"/>
                      </a:cubicBezTo>
                      <a:cubicBezTo>
                        <a:pt x="23" y="301"/>
                        <a:pt x="23" y="316"/>
                        <a:pt x="24" y="330"/>
                      </a:cubicBezTo>
                      <a:cubicBezTo>
                        <a:pt x="24" y="337"/>
                        <a:pt x="25" y="343"/>
                        <a:pt x="23" y="350"/>
                      </a:cubicBezTo>
                      <a:cubicBezTo>
                        <a:pt x="23" y="351"/>
                        <a:pt x="24" y="353"/>
                        <a:pt x="25" y="354"/>
                      </a:cubicBezTo>
                      <a:cubicBezTo>
                        <a:pt x="28" y="354"/>
                        <a:pt x="32" y="354"/>
                        <a:pt x="35" y="354"/>
                      </a:cubicBezTo>
                      <a:cubicBezTo>
                        <a:pt x="49" y="354"/>
                        <a:pt x="63" y="355"/>
                        <a:pt x="77" y="355"/>
                      </a:cubicBezTo>
                      <a:cubicBezTo>
                        <a:pt x="83" y="355"/>
                        <a:pt x="89" y="355"/>
                        <a:pt x="96" y="355"/>
                      </a:cubicBezTo>
                      <a:cubicBezTo>
                        <a:pt x="106" y="355"/>
                        <a:pt x="117" y="356"/>
                        <a:pt x="128" y="356"/>
                      </a:cubicBezTo>
                      <a:cubicBezTo>
                        <a:pt x="130" y="356"/>
                        <a:pt x="132" y="355"/>
                        <a:pt x="134" y="355"/>
                      </a:cubicBezTo>
                      <a:cubicBezTo>
                        <a:pt x="140" y="355"/>
                        <a:pt x="146" y="355"/>
                        <a:pt x="152" y="355"/>
                      </a:cubicBezTo>
                      <a:close/>
                      <a:moveTo>
                        <a:pt x="181" y="356"/>
                      </a:moveTo>
                      <a:cubicBezTo>
                        <a:pt x="181" y="354"/>
                        <a:pt x="181" y="353"/>
                        <a:pt x="181" y="352"/>
                      </a:cubicBezTo>
                      <a:cubicBezTo>
                        <a:pt x="181" y="336"/>
                        <a:pt x="182" y="320"/>
                        <a:pt x="183" y="304"/>
                      </a:cubicBezTo>
                      <a:cubicBezTo>
                        <a:pt x="184" y="297"/>
                        <a:pt x="185" y="290"/>
                        <a:pt x="185" y="283"/>
                      </a:cubicBezTo>
                      <a:cubicBezTo>
                        <a:pt x="185" y="275"/>
                        <a:pt x="184" y="266"/>
                        <a:pt x="184" y="257"/>
                      </a:cubicBezTo>
                      <a:cubicBezTo>
                        <a:pt x="184" y="246"/>
                        <a:pt x="184" y="234"/>
                        <a:pt x="184" y="223"/>
                      </a:cubicBezTo>
                      <a:cubicBezTo>
                        <a:pt x="184" y="217"/>
                        <a:pt x="183" y="211"/>
                        <a:pt x="184" y="206"/>
                      </a:cubicBezTo>
                      <a:cubicBezTo>
                        <a:pt x="185" y="201"/>
                        <a:pt x="184" y="197"/>
                        <a:pt x="184" y="193"/>
                      </a:cubicBezTo>
                      <a:cubicBezTo>
                        <a:pt x="184" y="190"/>
                        <a:pt x="183" y="188"/>
                        <a:pt x="183" y="186"/>
                      </a:cubicBezTo>
                      <a:cubicBezTo>
                        <a:pt x="183" y="181"/>
                        <a:pt x="184" y="176"/>
                        <a:pt x="184" y="171"/>
                      </a:cubicBezTo>
                      <a:cubicBezTo>
                        <a:pt x="183" y="161"/>
                        <a:pt x="183" y="152"/>
                        <a:pt x="183" y="142"/>
                      </a:cubicBezTo>
                      <a:cubicBezTo>
                        <a:pt x="183" y="138"/>
                        <a:pt x="183" y="134"/>
                        <a:pt x="183" y="130"/>
                      </a:cubicBezTo>
                      <a:cubicBezTo>
                        <a:pt x="183" y="122"/>
                        <a:pt x="179" y="114"/>
                        <a:pt x="183" y="107"/>
                      </a:cubicBezTo>
                      <a:cubicBezTo>
                        <a:pt x="183" y="106"/>
                        <a:pt x="183" y="106"/>
                        <a:pt x="183" y="105"/>
                      </a:cubicBezTo>
                      <a:cubicBezTo>
                        <a:pt x="180" y="90"/>
                        <a:pt x="181" y="74"/>
                        <a:pt x="181" y="59"/>
                      </a:cubicBezTo>
                      <a:cubicBezTo>
                        <a:pt x="181" y="49"/>
                        <a:pt x="179" y="39"/>
                        <a:pt x="182" y="30"/>
                      </a:cubicBezTo>
                      <a:cubicBezTo>
                        <a:pt x="182" y="29"/>
                        <a:pt x="181" y="29"/>
                        <a:pt x="181" y="28"/>
                      </a:cubicBezTo>
                      <a:cubicBezTo>
                        <a:pt x="181" y="24"/>
                        <a:pt x="180" y="23"/>
                        <a:pt x="175" y="23"/>
                      </a:cubicBezTo>
                      <a:cubicBezTo>
                        <a:pt x="170" y="24"/>
                        <a:pt x="165" y="24"/>
                        <a:pt x="161" y="24"/>
                      </a:cubicBezTo>
                      <a:cubicBezTo>
                        <a:pt x="157" y="24"/>
                        <a:pt x="155" y="25"/>
                        <a:pt x="156" y="29"/>
                      </a:cubicBezTo>
                      <a:cubicBezTo>
                        <a:pt x="156" y="31"/>
                        <a:pt x="157" y="33"/>
                        <a:pt x="157" y="35"/>
                      </a:cubicBezTo>
                      <a:cubicBezTo>
                        <a:pt x="155" y="42"/>
                        <a:pt x="158" y="49"/>
                        <a:pt x="157" y="56"/>
                      </a:cubicBezTo>
                      <a:cubicBezTo>
                        <a:pt x="156" y="63"/>
                        <a:pt x="158" y="71"/>
                        <a:pt x="158" y="78"/>
                      </a:cubicBezTo>
                      <a:cubicBezTo>
                        <a:pt x="158" y="84"/>
                        <a:pt x="157" y="90"/>
                        <a:pt x="160" y="96"/>
                      </a:cubicBezTo>
                      <a:cubicBezTo>
                        <a:pt x="161" y="98"/>
                        <a:pt x="160" y="101"/>
                        <a:pt x="160" y="103"/>
                      </a:cubicBezTo>
                      <a:cubicBezTo>
                        <a:pt x="159" y="106"/>
                        <a:pt x="158" y="108"/>
                        <a:pt x="159" y="110"/>
                      </a:cubicBezTo>
                      <a:cubicBezTo>
                        <a:pt x="160" y="113"/>
                        <a:pt x="159" y="116"/>
                        <a:pt x="159" y="118"/>
                      </a:cubicBezTo>
                      <a:cubicBezTo>
                        <a:pt x="159" y="125"/>
                        <a:pt x="158" y="131"/>
                        <a:pt x="159" y="138"/>
                      </a:cubicBezTo>
                      <a:cubicBezTo>
                        <a:pt x="160" y="142"/>
                        <a:pt x="159" y="147"/>
                        <a:pt x="161" y="152"/>
                      </a:cubicBezTo>
                      <a:cubicBezTo>
                        <a:pt x="161" y="153"/>
                        <a:pt x="160" y="153"/>
                        <a:pt x="160" y="154"/>
                      </a:cubicBezTo>
                      <a:cubicBezTo>
                        <a:pt x="159" y="157"/>
                        <a:pt x="159" y="160"/>
                        <a:pt x="161" y="163"/>
                      </a:cubicBezTo>
                      <a:cubicBezTo>
                        <a:pt x="161" y="164"/>
                        <a:pt x="162" y="165"/>
                        <a:pt x="162" y="166"/>
                      </a:cubicBezTo>
                      <a:cubicBezTo>
                        <a:pt x="162" y="174"/>
                        <a:pt x="162" y="182"/>
                        <a:pt x="162" y="189"/>
                      </a:cubicBezTo>
                      <a:cubicBezTo>
                        <a:pt x="162" y="198"/>
                        <a:pt x="162" y="206"/>
                        <a:pt x="162" y="214"/>
                      </a:cubicBezTo>
                      <a:cubicBezTo>
                        <a:pt x="163" y="227"/>
                        <a:pt x="161" y="239"/>
                        <a:pt x="163" y="251"/>
                      </a:cubicBezTo>
                      <a:cubicBezTo>
                        <a:pt x="164" y="258"/>
                        <a:pt x="163" y="265"/>
                        <a:pt x="163" y="272"/>
                      </a:cubicBezTo>
                      <a:cubicBezTo>
                        <a:pt x="164" y="283"/>
                        <a:pt x="164" y="294"/>
                        <a:pt x="164" y="305"/>
                      </a:cubicBezTo>
                      <a:cubicBezTo>
                        <a:pt x="165" y="316"/>
                        <a:pt x="165" y="326"/>
                        <a:pt x="165" y="336"/>
                      </a:cubicBezTo>
                      <a:cubicBezTo>
                        <a:pt x="166" y="341"/>
                        <a:pt x="166" y="345"/>
                        <a:pt x="166" y="350"/>
                      </a:cubicBezTo>
                      <a:cubicBezTo>
                        <a:pt x="166" y="351"/>
                        <a:pt x="167" y="354"/>
                        <a:pt x="169" y="354"/>
                      </a:cubicBezTo>
                      <a:cubicBezTo>
                        <a:pt x="172" y="355"/>
                        <a:pt x="176" y="355"/>
                        <a:pt x="181" y="356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924" name="Freeform 21"/>
                <p:cNvSpPr>
                  <a:spLocks noEditPoints="1"/>
                </p:cNvSpPr>
                <p:nvPr/>
              </p:nvSpPr>
              <p:spPr bwMode="auto">
                <a:xfrm>
                  <a:off x="830263" y="3911601"/>
                  <a:ext cx="935038" cy="923925"/>
                </a:xfrm>
                <a:custGeom>
                  <a:avLst/>
                  <a:gdLst>
                    <a:gd name="T0" fmla="*/ 289 w 320"/>
                    <a:gd name="T1" fmla="*/ 311 h 316"/>
                    <a:gd name="T2" fmla="*/ 227 w 320"/>
                    <a:gd name="T3" fmla="*/ 312 h 316"/>
                    <a:gd name="T4" fmla="*/ 186 w 320"/>
                    <a:gd name="T5" fmla="*/ 313 h 316"/>
                    <a:gd name="T6" fmla="*/ 159 w 320"/>
                    <a:gd name="T7" fmla="*/ 313 h 316"/>
                    <a:gd name="T8" fmla="*/ 89 w 320"/>
                    <a:gd name="T9" fmla="*/ 314 h 316"/>
                    <a:gd name="T10" fmla="*/ 18 w 320"/>
                    <a:gd name="T11" fmla="*/ 312 h 316"/>
                    <a:gd name="T12" fmla="*/ 8 w 320"/>
                    <a:gd name="T13" fmla="*/ 264 h 316"/>
                    <a:gd name="T14" fmla="*/ 6 w 320"/>
                    <a:gd name="T15" fmla="*/ 192 h 316"/>
                    <a:gd name="T16" fmla="*/ 4 w 320"/>
                    <a:gd name="T17" fmla="*/ 95 h 316"/>
                    <a:gd name="T18" fmla="*/ 3 w 320"/>
                    <a:gd name="T19" fmla="*/ 7 h 316"/>
                    <a:gd name="T20" fmla="*/ 22 w 320"/>
                    <a:gd name="T21" fmla="*/ 12 h 316"/>
                    <a:gd name="T22" fmla="*/ 83 w 320"/>
                    <a:gd name="T23" fmla="*/ 10 h 316"/>
                    <a:gd name="T24" fmla="*/ 129 w 320"/>
                    <a:gd name="T25" fmla="*/ 8 h 316"/>
                    <a:gd name="T26" fmla="*/ 176 w 320"/>
                    <a:gd name="T27" fmla="*/ 6 h 316"/>
                    <a:gd name="T28" fmla="*/ 235 w 320"/>
                    <a:gd name="T29" fmla="*/ 7 h 316"/>
                    <a:gd name="T30" fmla="*/ 302 w 320"/>
                    <a:gd name="T31" fmla="*/ 8 h 316"/>
                    <a:gd name="T32" fmla="*/ 317 w 320"/>
                    <a:gd name="T33" fmla="*/ 28 h 316"/>
                    <a:gd name="T34" fmla="*/ 319 w 320"/>
                    <a:gd name="T35" fmla="*/ 124 h 316"/>
                    <a:gd name="T36" fmla="*/ 317 w 320"/>
                    <a:gd name="T37" fmla="*/ 185 h 316"/>
                    <a:gd name="T38" fmla="*/ 320 w 320"/>
                    <a:gd name="T39" fmla="*/ 281 h 316"/>
                    <a:gd name="T40" fmla="*/ 305 w 320"/>
                    <a:gd name="T41" fmla="*/ 309 h 316"/>
                    <a:gd name="T42" fmla="*/ 302 w 320"/>
                    <a:gd name="T43" fmla="*/ 21 h 316"/>
                    <a:gd name="T44" fmla="*/ 231 w 320"/>
                    <a:gd name="T45" fmla="*/ 20 h 316"/>
                    <a:gd name="T46" fmla="*/ 176 w 320"/>
                    <a:gd name="T47" fmla="*/ 26 h 316"/>
                    <a:gd name="T48" fmla="*/ 180 w 320"/>
                    <a:gd name="T49" fmla="*/ 74 h 316"/>
                    <a:gd name="T50" fmla="*/ 183 w 320"/>
                    <a:gd name="T51" fmla="*/ 154 h 316"/>
                    <a:gd name="T52" fmla="*/ 186 w 320"/>
                    <a:gd name="T53" fmla="*/ 253 h 316"/>
                    <a:gd name="T54" fmla="*/ 186 w 320"/>
                    <a:gd name="T55" fmla="*/ 297 h 316"/>
                    <a:gd name="T56" fmla="*/ 254 w 320"/>
                    <a:gd name="T57" fmla="*/ 297 h 316"/>
                    <a:gd name="T58" fmla="*/ 308 w 320"/>
                    <a:gd name="T59" fmla="*/ 296 h 316"/>
                    <a:gd name="T60" fmla="*/ 307 w 320"/>
                    <a:gd name="T61" fmla="*/ 236 h 316"/>
                    <a:gd name="T62" fmla="*/ 308 w 320"/>
                    <a:gd name="T63" fmla="*/ 177 h 316"/>
                    <a:gd name="T64" fmla="*/ 309 w 320"/>
                    <a:gd name="T65" fmla="*/ 111 h 316"/>
                    <a:gd name="T66" fmla="*/ 308 w 320"/>
                    <a:gd name="T67" fmla="*/ 26 h 316"/>
                    <a:gd name="T68" fmla="*/ 11 w 320"/>
                    <a:gd name="T69" fmla="*/ 31 h 316"/>
                    <a:gd name="T70" fmla="*/ 14 w 320"/>
                    <a:gd name="T71" fmla="*/ 126 h 316"/>
                    <a:gd name="T72" fmla="*/ 16 w 320"/>
                    <a:gd name="T73" fmla="*/ 238 h 316"/>
                    <a:gd name="T74" fmla="*/ 29 w 320"/>
                    <a:gd name="T75" fmla="*/ 298 h 316"/>
                    <a:gd name="T76" fmla="*/ 90 w 320"/>
                    <a:gd name="T77" fmla="*/ 300 h 316"/>
                    <a:gd name="T78" fmla="*/ 138 w 320"/>
                    <a:gd name="T79" fmla="*/ 291 h 316"/>
                    <a:gd name="T80" fmla="*/ 133 w 320"/>
                    <a:gd name="T81" fmla="*/ 195 h 316"/>
                    <a:gd name="T82" fmla="*/ 132 w 320"/>
                    <a:gd name="T83" fmla="*/ 114 h 316"/>
                    <a:gd name="T84" fmla="*/ 133 w 320"/>
                    <a:gd name="T85" fmla="*/ 35 h 316"/>
                    <a:gd name="T86" fmla="*/ 86 w 320"/>
                    <a:gd name="T87" fmla="*/ 24 h 316"/>
                    <a:gd name="T88" fmla="*/ 12 w 320"/>
                    <a:gd name="T89" fmla="*/ 25 h 316"/>
                    <a:gd name="T90" fmla="*/ 144 w 320"/>
                    <a:gd name="T91" fmla="*/ 50 h 316"/>
                    <a:gd name="T92" fmla="*/ 143 w 320"/>
                    <a:gd name="T93" fmla="*/ 84 h 316"/>
                    <a:gd name="T94" fmla="*/ 143 w 320"/>
                    <a:gd name="T95" fmla="*/ 117 h 316"/>
                    <a:gd name="T96" fmla="*/ 144 w 320"/>
                    <a:gd name="T97" fmla="*/ 152 h 316"/>
                    <a:gd name="T98" fmla="*/ 150 w 320"/>
                    <a:gd name="T99" fmla="*/ 250 h 316"/>
                    <a:gd name="T100" fmla="*/ 171 w 320"/>
                    <a:gd name="T101" fmla="*/ 298 h 316"/>
                    <a:gd name="T102" fmla="*/ 173 w 320"/>
                    <a:gd name="T103" fmla="*/ 252 h 316"/>
                    <a:gd name="T104" fmla="*/ 170 w 320"/>
                    <a:gd name="T105" fmla="*/ 171 h 316"/>
                    <a:gd name="T106" fmla="*/ 168 w 320"/>
                    <a:gd name="T107" fmla="*/ 106 h 316"/>
                    <a:gd name="T108" fmla="*/ 168 w 320"/>
                    <a:gd name="T109" fmla="*/ 49 h 316"/>
                    <a:gd name="T110" fmla="*/ 146 w 320"/>
                    <a:gd name="T111" fmla="*/ 22 h 3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320" h="316">
                      <a:moveTo>
                        <a:pt x="300" y="307"/>
                      </a:moveTo>
                      <a:cubicBezTo>
                        <a:pt x="300" y="308"/>
                        <a:pt x="299" y="310"/>
                        <a:pt x="299" y="310"/>
                      </a:cubicBezTo>
                      <a:cubicBezTo>
                        <a:pt x="295" y="310"/>
                        <a:pt x="292" y="311"/>
                        <a:pt x="289" y="311"/>
                      </a:cubicBezTo>
                      <a:cubicBezTo>
                        <a:pt x="278" y="312"/>
                        <a:pt x="267" y="312"/>
                        <a:pt x="256" y="311"/>
                      </a:cubicBezTo>
                      <a:cubicBezTo>
                        <a:pt x="251" y="311"/>
                        <a:pt x="246" y="312"/>
                        <a:pt x="242" y="312"/>
                      </a:cubicBezTo>
                      <a:cubicBezTo>
                        <a:pt x="237" y="311"/>
                        <a:pt x="232" y="312"/>
                        <a:pt x="227" y="312"/>
                      </a:cubicBezTo>
                      <a:cubicBezTo>
                        <a:pt x="223" y="313"/>
                        <a:pt x="218" y="312"/>
                        <a:pt x="213" y="312"/>
                      </a:cubicBezTo>
                      <a:cubicBezTo>
                        <a:pt x="207" y="312"/>
                        <a:pt x="200" y="312"/>
                        <a:pt x="194" y="312"/>
                      </a:cubicBezTo>
                      <a:cubicBezTo>
                        <a:pt x="191" y="313"/>
                        <a:pt x="188" y="313"/>
                        <a:pt x="186" y="313"/>
                      </a:cubicBezTo>
                      <a:cubicBezTo>
                        <a:pt x="182" y="312"/>
                        <a:pt x="180" y="316"/>
                        <a:pt x="177" y="315"/>
                      </a:cubicBezTo>
                      <a:cubicBezTo>
                        <a:pt x="174" y="315"/>
                        <a:pt x="171" y="313"/>
                        <a:pt x="168" y="312"/>
                      </a:cubicBezTo>
                      <a:cubicBezTo>
                        <a:pt x="165" y="312"/>
                        <a:pt x="162" y="313"/>
                        <a:pt x="159" y="313"/>
                      </a:cubicBezTo>
                      <a:cubicBezTo>
                        <a:pt x="150" y="313"/>
                        <a:pt x="140" y="312"/>
                        <a:pt x="130" y="313"/>
                      </a:cubicBezTo>
                      <a:cubicBezTo>
                        <a:pt x="123" y="313"/>
                        <a:pt x="116" y="314"/>
                        <a:pt x="109" y="313"/>
                      </a:cubicBezTo>
                      <a:cubicBezTo>
                        <a:pt x="102" y="312"/>
                        <a:pt x="95" y="314"/>
                        <a:pt x="89" y="314"/>
                      </a:cubicBezTo>
                      <a:cubicBezTo>
                        <a:pt x="82" y="314"/>
                        <a:pt x="75" y="314"/>
                        <a:pt x="68" y="314"/>
                      </a:cubicBezTo>
                      <a:cubicBezTo>
                        <a:pt x="56" y="314"/>
                        <a:pt x="44" y="313"/>
                        <a:pt x="32" y="313"/>
                      </a:cubicBezTo>
                      <a:cubicBezTo>
                        <a:pt x="27" y="313"/>
                        <a:pt x="22" y="312"/>
                        <a:pt x="18" y="312"/>
                      </a:cubicBezTo>
                      <a:cubicBezTo>
                        <a:pt x="15" y="312"/>
                        <a:pt x="13" y="310"/>
                        <a:pt x="12" y="308"/>
                      </a:cubicBezTo>
                      <a:cubicBezTo>
                        <a:pt x="10" y="302"/>
                        <a:pt x="9" y="296"/>
                        <a:pt x="9" y="290"/>
                      </a:cubicBezTo>
                      <a:cubicBezTo>
                        <a:pt x="9" y="281"/>
                        <a:pt x="8" y="272"/>
                        <a:pt x="8" y="264"/>
                      </a:cubicBezTo>
                      <a:cubicBezTo>
                        <a:pt x="8" y="254"/>
                        <a:pt x="7" y="244"/>
                        <a:pt x="7" y="234"/>
                      </a:cubicBezTo>
                      <a:cubicBezTo>
                        <a:pt x="7" y="226"/>
                        <a:pt x="6" y="218"/>
                        <a:pt x="6" y="210"/>
                      </a:cubicBezTo>
                      <a:cubicBezTo>
                        <a:pt x="6" y="204"/>
                        <a:pt x="6" y="198"/>
                        <a:pt x="6" y="192"/>
                      </a:cubicBezTo>
                      <a:cubicBezTo>
                        <a:pt x="6" y="189"/>
                        <a:pt x="6" y="186"/>
                        <a:pt x="6" y="184"/>
                      </a:cubicBezTo>
                      <a:cubicBezTo>
                        <a:pt x="4" y="170"/>
                        <a:pt x="4" y="155"/>
                        <a:pt x="4" y="141"/>
                      </a:cubicBezTo>
                      <a:cubicBezTo>
                        <a:pt x="4" y="126"/>
                        <a:pt x="4" y="111"/>
                        <a:pt x="4" y="95"/>
                      </a:cubicBezTo>
                      <a:cubicBezTo>
                        <a:pt x="4" y="80"/>
                        <a:pt x="3" y="65"/>
                        <a:pt x="3" y="50"/>
                      </a:cubicBezTo>
                      <a:cubicBezTo>
                        <a:pt x="2" y="41"/>
                        <a:pt x="1" y="32"/>
                        <a:pt x="1" y="23"/>
                      </a:cubicBezTo>
                      <a:cubicBezTo>
                        <a:pt x="1" y="17"/>
                        <a:pt x="0" y="12"/>
                        <a:pt x="3" y="7"/>
                      </a:cubicBezTo>
                      <a:cubicBezTo>
                        <a:pt x="3" y="5"/>
                        <a:pt x="3" y="2"/>
                        <a:pt x="3" y="0"/>
                      </a:cubicBezTo>
                      <a:cubicBezTo>
                        <a:pt x="9" y="0"/>
                        <a:pt x="11" y="2"/>
                        <a:pt x="11" y="11"/>
                      </a:cubicBezTo>
                      <a:cubicBezTo>
                        <a:pt x="15" y="11"/>
                        <a:pt x="18" y="12"/>
                        <a:pt x="22" y="12"/>
                      </a:cubicBezTo>
                      <a:cubicBezTo>
                        <a:pt x="27" y="12"/>
                        <a:pt x="33" y="12"/>
                        <a:pt x="38" y="12"/>
                      </a:cubicBezTo>
                      <a:cubicBezTo>
                        <a:pt x="40" y="12"/>
                        <a:pt x="41" y="12"/>
                        <a:pt x="43" y="12"/>
                      </a:cubicBezTo>
                      <a:cubicBezTo>
                        <a:pt x="56" y="11"/>
                        <a:pt x="70" y="10"/>
                        <a:pt x="83" y="10"/>
                      </a:cubicBezTo>
                      <a:cubicBezTo>
                        <a:pt x="95" y="9"/>
                        <a:pt x="107" y="8"/>
                        <a:pt x="118" y="8"/>
                      </a:cubicBezTo>
                      <a:cubicBezTo>
                        <a:pt x="120" y="8"/>
                        <a:pt x="123" y="8"/>
                        <a:pt x="125" y="8"/>
                      </a:cubicBezTo>
                      <a:cubicBezTo>
                        <a:pt x="126" y="8"/>
                        <a:pt x="128" y="9"/>
                        <a:pt x="129" y="8"/>
                      </a:cubicBezTo>
                      <a:cubicBezTo>
                        <a:pt x="135" y="6"/>
                        <a:pt x="141" y="7"/>
                        <a:pt x="147" y="8"/>
                      </a:cubicBezTo>
                      <a:cubicBezTo>
                        <a:pt x="154" y="9"/>
                        <a:pt x="161" y="9"/>
                        <a:pt x="167" y="6"/>
                      </a:cubicBezTo>
                      <a:cubicBezTo>
                        <a:pt x="170" y="5"/>
                        <a:pt x="173" y="6"/>
                        <a:pt x="176" y="6"/>
                      </a:cubicBezTo>
                      <a:cubicBezTo>
                        <a:pt x="177" y="6"/>
                        <a:pt x="178" y="7"/>
                        <a:pt x="179" y="7"/>
                      </a:cubicBezTo>
                      <a:cubicBezTo>
                        <a:pt x="188" y="7"/>
                        <a:pt x="198" y="8"/>
                        <a:pt x="207" y="7"/>
                      </a:cubicBezTo>
                      <a:cubicBezTo>
                        <a:pt x="216" y="7"/>
                        <a:pt x="225" y="5"/>
                        <a:pt x="235" y="7"/>
                      </a:cubicBezTo>
                      <a:cubicBezTo>
                        <a:pt x="240" y="8"/>
                        <a:pt x="245" y="8"/>
                        <a:pt x="250" y="7"/>
                      </a:cubicBezTo>
                      <a:cubicBezTo>
                        <a:pt x="258" y="6"/>
                        <a:pt x="265" y="7"/>
                        <a:pt x="273" y="8"/>
                      </a:cubicBezTo>
                      <a:cubicBezTo>
                        <a:pt x="283" y="9"/>
                        <a:pt x="292" y="8"/>
                        <a:pt x="302" y="8"/>
                      </a:cubicBezTo>
                      <a:cubicBezTo>
                        <a:pt x="304" y="8"/>
                        <a:pt x="306" y="7"/>
                        <a:pt x="308" y="7"/>
                      </a:cubicBezTo>
                      <a:cubicBezTo>
                        <a:pt x="313" y="6"/>
                        <a:pt x="316" y="8"/>
                        <a:pt x="316" y="13"/>
                      </a:cubicBezTo>
                      <a:cubicBezTo>
                        <a:pt x="317" y="18"/>
                        <a:pt x="318" y="23"/>
                        <a:pt x="317" y="28"/>
                      </a:cubicBezTo>
                      <a:cubicBezTo>
                        <a:pt x="316" y="42"/>
                        <a:pt x="318" y="55"/>
                        <a:pt x="318" y="69"/>
                      </a:cubicBezTo>
                      <a:cubicBezTo>
                        <a:pt x="318" y="80"/>
                        <a:pt x="318" y="92"/>
                        <a:pt x="318" y="103"/>
                      </a:cubicBezTo>
                      <a:cubicBezTo>
                        <a:pt x="318" y="110"/>
                        <a:pt x="319" y="117"/>
                        <a:pt x="319" y="124"/>
                      </a:cubicBezTo>
                      <a:cubicBezTo>
                        <a:pt x="319" y="127"/>
                        <a:pt x="319" y="129"/>
                        <a:pt x="319" y="132"/>
                      </a:cubicBezTo>
                      <a:cubicBezTo>
                        <a:pt x="318" y="134"/>
                        <a:pt x="318" y="135"/>
                        <a:pt x="318" y="137"/>
                      </a:cubicBezTo>
                      <a:cubicBezTo>
                        <a:pt x="319" y="153"/>
                        <a:pt x="318" y="169"/>
                        <a:pt x="317" y="185"/>
                      </a:cubicBezTo>
                      <a:cubicBezTo>
                        <a:pt x="317" y="194"/>
                        <a:pt x="317" y="202"/>
                        <a:pt x="317" y="211"/>
                      </a:cubicBezTo>
                      <a:cubicBezTo>
                        <a:pt x="317" y="224"/>
                        <a:pt x="318" y="237"/>
                        <a:pt x="317" y="250"/>
                      </a:cubicBezTo>
                      <a:cubicBezTo>
                        <a:pt x="316" y="261"/>
                        <a:pt x="318" y="271"/>
                        <a:pt x="320" y="281"/>
                      </a:cubicBezTo>
                      <a:cubicBezTo>
                        <a:pt x="320" y="285"/>
                        <a:pt x="320" y="289"/>
                        <a:pt x="320" y="293"/>
                      </a:cubicBezTo>
                      <a:cubicBezTo>
                        <a:pt x="320" y="295"/>
                        <a:pt x="318" y="297"/>
                        <a:pt x="318" y="299"/>
                      </a:cubicBezTo>
                      <a:cubicBezTo>
                        <a:pt x="315" y="308"/>
                        <a:pt x="315" y="309"/>
                        <a:pt x="305" y="309"/>
                      </a:cubicBezTo>
                      <a:cubicBezTo>
                        <a:pt x="303" y="309"/>
                        <a:pt x="302" y="308"/>
                        <a:pt x="300" y="307"/>
                      </a:cubicBezTo>
                      <a:close/>
                      <a:moveTo>
                        <a:pt x="307" y="21"/>
                      </a:moveTo>
                      <a:cubicBezTo>
                        <a:pt x="305" y="21"/>
                        <a:pt x="303" y="21"/>
                        <a:pt x="302" y="21"/>
                      </a:cubicBezTo>
                      <a:cubicBezTo>
                        <a:pt x="296" y="21"/>
                        <a:pt x="290" y="20"/>
                        <a:pt x="285" y="21"/>
                      </a:cubicBezTo>
                      <a:cubicBezTo>
                        <a:pt x="274" y="22"/>
                        <a:pt x="263" y="20"/>
                        <a:pt x="251" y="20"/>
                      </a:cubicBezTo>
                      <a:cubicBezTo>
                        <a:pt x="245" y="21"/>
                        <a:pt x="238" y="19"/>
                        <a:pt x="231" y="20"/>
                      </a:cubicBezTo>
                      <a:cubicBezTo>
                        <a:pt x="222" y="21"/>
                        <a:pt x="213" y="21"/>
                        <a:pt x="205" y="21"/>
                      </a:cubicBezTo>
                      <a:cubicBezTo>
                        <a:pt x="197" y="21"/>
                        <a:pt x="189" y="21"/>
                        <a:pt x="181" y="21"/>
                      </a:cubicBezTo>
                      <a:cubicBezTo>
                        <a:pt x="177" y="21"/>
                        <a:pt x="176" y="22"/>
                        <a:pt x="176" y="26"/>
                      </a:cubicBezTo>
                      <a:cubicBezTo>
                        <a:pt x="177" y="28"/>
                        <a:pt x="176" y="30"/>
                        <a:pt x="177" y="31"/>
                      </a:cubicBezTo>
                      <a:cubicBezTo>
                        <a:pt x="180" y="36"/>
                        <a:pt x="180" y="42"/>
                        <a:pt x="180" y="48"/>
                      </a:cubicBezTo>
                      <a:cubicBezTo>
                        <a:pt x="180" y="57"/>
                        <a:pt x="179" y="66"/>
                        <a:pt x="180" y="74"/>
                      </a:cubicBezTo>
                      <a:cubicBezTo>
                        <a:pt x="180" y="78"/>
                        <a:pt x="179" y="82"/>
                        <a:pt x="179" y="86"/>
                      </a:cubicBezTo>
                      <a:cubicBezTo>
                        <a:pt x="179" y="93"/>
                        <a:pt x="179" y="100"/>
                        <a:pt x="180" y="107"/>
                      </a:cubicBezTo>
                      <a:cubicBezTo>
                        <a:pt x="181" y="123"/>
                        <a:pt x="182" y="138"/>
                        <a:pt x="183" y="154"/>
                      </a:cubicBezTo>
                      <a:cubicBezTo>
                        <a:pt x="183" y="167"/>
                        <a:pt x="183" y="179"/>
                        <a:pt x="183" y="192"/>
                      </a:cubicBezTo>
                      <a:cubicBezTo>
                        <a:pt x="184" y="200"/>
                        <a:pt x="183" y="208"/>
                        <a:pt x="184" y="216"/>
                      </a:cubicBezTo>
                      <a:cubicBezTo>
                        <a:pt x="184" y="228"/>
                        <a:pt x="185" y="240"/>
                        <a:pt x="186" y="253"/>
                      </a:cubicBezTo>
                      <a:cubicBezTo>
                        <a:pt x="186" y="258"/>
                        <a:pt x="185" y="264"/>
                        <a:pt x="185" y="270"/>
                      </a:cubicBezTo>
                      <a:cubicBezTo>
                        <a:pt x="185" y="278"/>
                        <a:pt x="185" y="287"/>
                        <a:pt x="185" y="295"/>
                      </a:cubicBezTo>
                      <a:cubicBezTo>
                        <a:pt x="185" y="296"/>
                        <a:pt x="186" y="297"/>
                        <a:pt x="186" y="297"/>
                      </a:cubicBezTo>
                      <a:cubicBezTo>
                        <a:pt x="197" y="297"/>
                        <a:pt x="208" y="297"/>
                        <a:pt x="218" y="297"/>
                      </a:cubicBezTo>
                      <a:cubicBezTo>
                        <a:pt x="222" y="298"/>
                        <a:pt x="226" y="298"/>
                        <a:pt x="230" y="298"/>
                      </a:cubicBezTo>
                      <a:cubicBezTo>
                        <a:pt x="238" y="298"/>
                        <a:pt x="246" y="297"/>
                        <a:pt x="254" y="297"/>
                      </a:cubicBezTo>
                      <a:cubicBezTo>
                        <a:pt x="262" y="297"/>
                        <a:pt x="270" y="298"/>
                        <a:pt x="277" y="298"/>
                      </a:cubicBezTo>
                      <a:cubicBezTo>
                        <a:pt x="287" y="297"/>
                        <a:pt x="296" y="297"/>
                        <a:pt x="306" y="296"/>
                      </a:cubicBezTo>
                      <a:cubicBezTo>
                        <a:pt x="306" y="296"/>
                        <a:pt x="307" y="296"/>
                        <a:pt x="308" y="296"/>
                      </a:cubicBezTo>
                      <a:cubicBezTo>
                        <a:pt x="310" y="290"/>
                        <a:pt x="310" y="290"/>
                        <a:pt x="307" y="286"/>
                      </a:cubicBezTo>
                      <a:cubicBezTo>
                        <a:pt x="305" y="280"/>
                        <a:pt x="306" y="274"/>
                        <a:pt x="306" y="268"/>
                      </a:cubicBezTo>
                      <a:cubicBezTo>
                        <a:pt x="306" y="258"/>
                        <a:pt x="306" y="247"/>
                        <a:pt x="307" y="236"/>
                      </a:cubicBezTo>
                      <a:cubicBezTo>
                        <a:pt x="308" y="230"/>
                        <a:pt x="305" y="223"/>
                        <a:pt x="308" y="217"/>
                      </a:cubicBezTo>
                      <a:cubicBezTo>
                        <a:pt x="309" y="214"/>
                        <a:pt x="307" y="211"/>
                        <a:pt x="307" y="208"/>
                      </a:cubicBezTo>
                      <a:cubicBezTo>
                        <a:pt x="309" y="198"/>
                        <a:pt x="307" y="187"/>
                        <a:pt x="308" y="177"/>
                      </a:cubicBezTo>
                      <a:cubicBezTo>
                        <a:pt x="310" y="169"/>
                        <a:pt x="308" y="161"/>
                        <a:pt x="308" y="153"/>
                      </a:cubicBezTo>
                      <a:cubicBezTo>
                        <a:pt x="308" y="147"/>
                        <a:pt x="309" y="140"/>
                        <a:pt x="309" y="134"/>
                      </a:cubicBezTo>
                      <a:cubicBezTo>
                        <a:pt x="309" y="126"/>
                        <a:pt x="309" y="119"/>
                        <a:pt x="309" y="111"/>
                      </a:cubicBezTo>
                      <a:cubicBezTo>
                        <a:pt x="309" y="100"/>
                        <a:pt x="309" y="89"/>
                        <a:pt x="309" y="79"/>
                      </a:cubicBezTo>
                      <a:cubicBezTo>
                        <a:pt x="309" y="70"/>
                        <a:pt x="308" y="61"/>
                        <a:pt x="308" y="51"/>
                      </a:cubicBezTo>
                      <a:cubicBezTo>
                        <a:pt x="308" y="43"/>
                        <a:pt x="308" y="35"/>
                        <a:pt x="308" y="26"/>
                      </a:cubicBezTo>
                      <a:cubicBezTo>
                        <a:pt x="308" y="24"/>
                        <a:pt x="308" y="23"/>
                        <a:pt x="307" y="21"/>
                      </a:cubicBezTo>
                      <a:close/>
                      <a:moveTo>
                        <a:pt x="12" y="25"/>
                      </a:moveTo>
                      <a:cubicBezTo>
                        <a:pt x="11" y="28"/>
                        <a:pt x="11" y="30"/>
                        <a:pt x="11" y="31"/>
                      </a:cubicBezTo>
                      <a:cubicBezTo>
                        <a:pt x="11" y="34"/>
                        <a:pt x="12" y="36"/>
                        <a:pt x="12" y="39"/>
                      </a:cubicBezTo>
                      <a:cubicBezTo>
                        <a:pt x="13" y="50"/>
                        <a:pt x="13" y="62"/>
                        <a:pt x="14" y="73"/>
                      </a:cubicBezTo>
                      <a:cubicBezTo>
                        <a:pt x="14" y="91"/>
                        <a:pt x="14" y="109"/>
                        <a:pt x="14" y="126"/>
                      </a:cubicBezTo>
                      <a:cubicBezTo>
                        <a:pt x="14" y="143"/>
                        <a:pt x="15" y="160"/>
                        <a:pt x="15" y="177"/>
                      </a:cubicBezTo>
                      <a:cubicBezTo>
                        <a:pt x="15" y="190"/>
                        <a:pt x="17" y="203"/>
                        <a:pt x="16" y="216"/>
                      </a:cubicBezTo>
                      <a:cubicBezTo>
                        <a:pt x="15" y="223"/>
                        <a:pt x="16" y="231"/>
                        <a:pt x="16" y="238"/>
                      </a:cubicBezTo>
                      <a:cubicBezTo>
                        <a:pt x="17" y="247"/>
                        <a:pt x="17" y="257"/>
                        <a:pt x="18" y="266"/>
                      </a:cubicBezTo>
                      <a:cubicBezTo>
                        <a:pt x="19" y="274"/>
                        <a:pt x="20" y="282"/>
                        <a:pt x="20" y="290"/>
                      </a:cubicBezTo>
                      <a:cubicBezTo>
                        <a:pt x="21" y="296"/>
                        <a:pt x="23" y="298"/>
                        <a:pt x="29" y="298"/>
                      </a:cubicBezTo>
                      <a:cubicBezTo>
                        <a:pt x="34" y="299"/>
                        <a:pt x="40" y="299"/>
                        <a:pt x="45" y="300"/>
                      </a:cubicBezTo>
                      <a:cubicBezTo>
                        <a:pt x="51" y="300"/>
                        <a:pt x="57" y="300"/>
                        <a:pt x="63" y="301"/>
                      </a:cubicBezTo>
                      <a:cubicBezTo>
                        <a:pt x="72" y="301"/>
                        <a:pt x="81" y="301"/>
                        <a:pt x="90" y="300"/>
                      </a:cubicBezTo>
                      <a:cubicBezTo>
                        <a:pt x="101" y="300"/>
                        <a:pt x="111" y="300"/>
                        <a:pt x="122" y="299"/>
                      </a:cubicBezTo>
                      <a:cubicBezTo>
                        <a:pt x="127" y="299"/>
                        <a:pt x="132" y="299"/>
                        <a:pt x="138" y="299"/>
                      </a:cubicBezTo>
                      <a:cubicBezTo>
                        <a:pt x="138" y="296"/>
                        <a:pt x="138" y="293"/>
                        <a:pt x="138" y="291"/>
                      </a:cubicBezTo>
                      <a:cubicBezTo>
                        <a:pt x="137" y="273"/>
                        <a:pt x="137" y="255"/>
                        <a:pt x="136" y="237"/>
                      </a:cubicBezTo>
                      <a:cubicBezTo>
                        <a:pt x="136" y="229"/>
                        <a:pt x="136" y="222"/>
                        <a:pt x="135" y="214"/>
                      </a:cubicBezTo>
                      <a:cubicBezTo>
                        <a:pt x="135" y="208"/>
                        <a:pt x="134" y="201"/>
                        <a:pt x="133" y="195"/>
                      </a:cubicBezTo>
                      <a:cubicBezTo>
                        <a:pt x="133" y="186"/>
                        <a:pt x="132" y="177"/>
                        <a:pt x="132" y="168"/>
                      </a:cubicBezTo>
                      <a:cubicBezTo>
                        <a:pt x="132" y="161"/>
                        <a:pt x="131" y="154"/>
                        <a:pt x="131" y="147"/>
                      </a:cubicBezTo>
                      <a:cubicBezTo>
                        <a:pt x="131" y="136"/>
                        <a:pt x="132" y="125"/>
                        <a:pt x="132" y="114"/>
                      </a:cubicBezTo>
                      <a:cubicBezTo>
                        <a:pt x="131" y="105"/>
                        <a:pt x="132" y="95"/>
                        <a:pt x="132" y="86"/>
                      </a:cubicBezTo>
                      <a:cubicBezTo>
                        <a:pt x="132" y="84"/>
                        <a:pt x="132" y="81"/>
                        <a:pt x="132" y="79"/>
                      </a:cubicBezTo>
                      <a:cubicBezTo>
                        <a:pt x="132" y="64"/>
                        <a:pt x="132" y="50"/>
                        <a:pt x="133" y="35"/>
                      </a:cubicBezTo>
                      <a:cubicBezTo>
                        <a:pt x="133" y="31"/>
                        <a:pt x="132" y="27"/>
                        <a:pt x="132" y="23"/>
                      </a:cubicBezTo>
                      <a:cubicBezTo>
                        <a:pt x="122" y="23"/>
                        <a:pt x="113" y="23"/>
                        <a:pt x="104" y="23"/>
                      </a:cubicBezTo>
                      <a:cubicBezTo>
                        <a:pt x="98" y="23"/>
                        <a:pt x="92" y="23"/>
                        <a:pt x="86" y="24"/>
                      </a:cubicBezTo>
                      <a:cubicBezTo>
                        <a:pt x="78" y="24"/>
                        <a:pt x="71" y="24"/>
                        <a:pt x="63" y="24"/>
                      </a:cubicBezTo>
                      <a:cubicBezTo>
                        <a:pt x="59" y="24"/>
                        <a:pt x="54" y="25"/>
                        <a:pt x="49" y="25"/>
                      </a:cubicBezTo>
                      <a:cubicBezTo>
                        <a:pt x="37" y="25"/>
                        <a:pt x="25" y="25"/>
                        <a:pt x="12" y="25"/>
                      </a:cubicBezTo>
                      <a:close/>
                      <a:moveTo>
                        <a:pt x="146" y="22"/>
                      </a:moveTo>
                      <a:cubicBezTo>
                        <a:pt x="145" y="30"/>
                        <a:pt x="144" y="38"/>
                        <a:pt x="143" y="45"/>
                      </a:cubicBezTo>
                      <a:cubicBezTo>
                        <a:pt x="143" y="47"/>
                        <a:pt x="144" y="49"/>
                        <a:pt x="144" y="50"/>
                      </a:cubicBezTo>
                      <a:cubicBezTo>
                        <a:pt x="144" y="53"/>
                        <a:pt x="143" y="56"/>
                        <a:pt x="144" y="59"/>
                      </a:cubicBezTo>
                      <a:cubicBezTo>
                        <a:pt x="145" y="65"/>
                        <a:pt x="145" y="70"/>
                        <a:pt x="143" y="76"/>
                      </a:cubicBezTo>
                      <a:cubicBezTo>
                        <a:pt x="142" y="78"/>
                        <a:pt x="142" y="81"/>
                        <a:pt x="143" y="84"/>
                      </a:cubicBezTo>
                      <a:cubicBezTo>
                        <a:pt x="143" y="89"/>
                        <a:pt x="144" y="93"/>
                        <a:pt x="143" y="98"/>
                      </a:cubicBezTo>
                      <a:cubicBezTo>
                        <a:pt x="142" y="99"/>
                        <a:pt x="142" y="101"/>
                        <a:pt x="142" y="103"/>
                      </a:cubicBezTo>
                      <a:cubicBezTo>
                        <a:pt x="143" y="108"/>
                        <a:pt x="143" y="112"/>
                        <a:pt x="143" y="117"/>
                      </a:cubicBezTo>
                      <a:cubicBezTo>
                        <a:pt x="144" y="122"/>
                        <a:pt x="141" y="128"/>
                        <a:pt x="143" y="133"/>
                      </a:cubicBezTo>
                      <a:cubicBezTo>
                        <a:pt x="145" y="137"/>
                        <a:pt x="144" y="141"/>
                        <a:pt x="144" y="146"/>
                      </a:cubicBezTo>
                      <a:cubicBezTo>
                        <a:pt x="143" y="148"/>
                        <a:pt x="144" y="150"/>
                        <a:pt x="144" y="152"/>
                      </a:cubicBezTo>
                      <a:cubicBezTo>
                        <a:pt x="144" y="158"/>
                        <a:pt x="145" y="164"/>
                        <a:pt x="145" y="170"/>
                      </a:cubicBezTo>
                      <a:cubicBezTo>
                        <a:pt x="146" y="184"/>
                        <a:pt x="147" y="198"/>
                        <a:pt x="148" y="211"/>
                      </a:cubicBezTo>
                      <a:cubicBezTo>
                        <a:pt x="149" y="224"/>
                        <a:pt x="150" y="237"/>
                        <a:pt x="150" y="250"/>
                      </a:cubicBezTo>
                      <a:cubicBezTo>
                        <a:pt x="151" y="260"/>
                        <a:pt x="151" y="271"/>
                        <a:pt x="151" y="281"/>
                      </a:cubicBezTo>
                      <a:cubicBezTo>
                        <a:pt x="151" y="287"/>
                        <a:pt x="150" y="292"/>
                        <a:pt x="152" y="298"/>
                      </a:cubicBezTo>
                      <a:cubicBezTo>
                        <a:pt x="159" y="298"/>
                        <a:pt x="165" y="298"/>
                        <a:pt x="171" y="298"/>
                      </a:cubicBezTo>
                      <a:cubicBezTo>
                        <a:pt x="172" y="296"/>
                        <a:pt x="172" y="295"/>
                        <a:pt x="172" y="294"/>
                      </a:cubicBezTo>
                      <a:cubicBezTo>
                        <a:pt x="172" y="287"/>
                        <a:pt x="172" y="280"/>
                        <a:pt x="172" y="274"/>
                      </a:cubicBezTo>
                      <a:cubicBezTo>
                        <a:pt x="172" y="267"/>
                        <a:pt x="173" y="259"/>
                        <a:pt x="173" y="252"/>
                      </a:cubicBezTo>
                      <a:cubicBezTo>
                        <a:pt x="172" y="241"/>
                        <a:pt x="172" y="230"/>
                        <a:pt x="171" y="219"/>
                      </a:cubicBezTo>
                      <a:cubicBezTo>
                        <a:pt x="171" y="209"/>
                        <a:pt x="171" y="199"/>
                        <a:pt x="171" y="189"/>
                      </a:cubicBezTo>
                      <a:cubicBezTo>
                        <a:pt x="171" y="183"/>
                        <a:pt x="170" y="177"/>
                        <a:pt x="170" y="171"/>
                      </a:cubicBezTo>
                      <a:cubicBezTo>
                        <a:pt x="170" y="156"/>
                        <a:pt x="167" y="142"/>
                        <a:pt x="169" y="127"/>
                      </a:cubicBezTo>
                      <a:cubicBezTo>
                        <a:pt x="169" y="126"/>
                        <a:pt x="169" y="125"/>
                        <a:pt x="169" y="124"/>
                      </a:cubicBezTo>
                      <a:cubicBezTo>
                        <a:pt x="169" y="118"/>
                        <a:pt x="168" y="112"/>
                        <a:pt x="168" y="106"/>
                      </a:cubicBezTo>
                      <a:cubicBezTo>
                        <a:pt x="168" y="96"/>
                        <a:pt x="169" y="85"/>
                        <a:pt x="168" y="75"/>
                      </a:cubicBezTo>
                      <a:cubicBezTo>
                        <a:pt x="168" y="67"/>
                        <a:pt x="167" y="60"/>
                        <a:pt x="168" y="52"/>
                      </a:cubicBezTo>
                      <a:cubicBezTo>
                        <a:pt x="168" y="51"/>
                        <a:pt x="168" y="50"/>
                        <a:pt x="168" y="49"/>
                      </a:cubicBezTo>
                      <a:cubicBezTo>
                        <a:pt x="168" y="41"/>
                        <a:pt x="167" y="34"/>
                        <a:pt x="167" y="26"/>
                      </a:cubicBezTo>
                      <a:cubicBezTo>
                        <a:pt x="166" y="23"/>
                        <a:pt x="165" y="21"/>
                        <a:pt x="162" y="21"/>
                      </a:cubicBezTo>
                      <a:cubicBezTo>
                        <a:pt x="157" y="21"/>
                        <a:pt x="151" y="22"/>
                        <a:pt x="146" y="22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925" name="Freeform 22"/>
                <p:cNvSpPr>
                  <a:spLocks noEditPoints="1"/>
                </p:cNvSpPr>
                <p:nvPr/>
              </p:nvSpPr>
              <p:spPr bwMode="auto">
                <a:xfrm>
                  <a:off x="3335338" y="3902076"/>
                  <a:ext cx="852488" cy="912813"/>
                </a:xfrm>
                <a:custGeom>
                  <a:avLst/>
                  <a:gdLst>
                    <a:gd name="T0" fmla="*/ 291 w 292"/>
                    <a:gd name="T1" fmla="*/ 61 h 312"/>
                    <a:gd name="T2" fmla="*/ 290 w 292"/>
                    <a:gd name="T3" fmla="*/ 114 h 312"/>
                    <a:gd name="T4" fmla="*/ 287 w 292"/>
                    <a:gd name="T5" fmla="*/ 205 h 312"/>
                    <a:gd name="T6" fmla="*/ 286 w 292"/>
                    <a:gd name="T7" fmla="*/ 288 h 312"/>
                    <a:gd name="T8" fmla="*/ 284 w 292"/>
                    <a:gd name="T9" fmla="*/ 306 h 312"/>
                    <a:gd name="T10" fmla="*/ 209 w 292"/>
                    <a:gd name="T11" fmla="*/ 307 h 312"/>
                    <a:gd name="T12" fmla="*/ 160 w 292"/>
                    <a:gd name="T13" fmla="*/ 307 h 312"/>
                    <a:gd name="T14" fmla="*/ 143 w 292"/>
                    <a:gd name="T15" fmla="*/ 305 h 312"/>
                    <a:gd name="T16" fmla="*/ 48 w 292"/>
                    <a:gd name="T17" fmla="*/ 304 h 312"/>
                    <a:gd name="T18" fmla="*/ 12 w 292"/>
                    <a:gd name="T19" fmla="*/ 299 h 312"/>
                    <a:gd name="T20" fmla="*/ 1 w 292"/>
                    <a:gd name="T21" fmla="*/ 262 h 312"/>
                    <a:gd name="T22" fmla="*/ 4 w 292"/>
                    <a:gd name="T23" fmla="*/ 145 h 312"/>
                    <a:gd name="T24" fmla="*/ 6 w 292"/>
                    <a:gd name="T25" fmla="*/ 59 h 312"/>
                    <a:gd name="T26" fmla="*/ 31 w 292"/>
                    <a:gd name="T27" fmla="*/ 4 h 312"/>
                    <a:gd name="T28" fmla="*/ 65 w 292"/>
                    <a:gd name="T29" fmla="*/ 2 h 312"/>
                    <a:gd name="T30" fmla="*/ 118 w 292"/>
                    <a:gd name="T31" fmla="*/ 2 h 312"/>
                    <a:gd name="T32" fmla="*/ 177 w 292"/>
                    <a:gd name="T33" fmla="*/ 1 h 312"/>
                    <a:gd name="T34" fmla="*/ 278 w 292"/>
                    <a:gd name="T35" fmla="*/ 3 h 312"/>
                    <a:gd name="T36" fmla="*/ 167 w 292"/>
                    <a:gd name="T37" fmla="*/ 52 h 312"/>
                    <a:gd name="T38" fmla="*/ 162 w 292"/>
                    <a:gd name="T39" fmla="*/ 165 h 312"/>
                    <a:gd name="T40" fmla="*/ 162 w 292"/>
                    <a:gd name="T41" fmla="*/ 255 h 312"/>
                    <a:gd name="T42" fmla="*/ 166 w 292"/>
                    <a:gd name="T43" fmla="*/ 293 h 312"/>
                    <a:gd name="T44" fmla="*/ 203 w 292"/>
                    <a:gd name="T45" fmla="*/ 293 h 312"/>
                    <a:gd name="T46" fmla="*/ 267 w 292"/>
                    <a:gd name="T47" fmla="*/ 297 h 312"/>
                    <a:gd name="T48" fmla="*/ 276 w 292"/>
                    <a:gd name="T49" fmla="*/ 260 h 312"/>
                    <a:gd name="T50" fmla="*/ 278 w 292"/>
                    <a:gd name="T51" fmla="*/ 158 h 312"/>
                    <a:gd name="T52" fmla="*/ 279 w 292"/>
                    <a:gd name="T53" fmla="*/ 82 h 312"/>
                    <a:gd name="T54" fmla="*/ 278 w 292"/>
                    <a:gd name="T55" fmla="*/ 21 h 312"/>
                    <a:gd name="T56" fmla="*/ 217 w 292"/>
                    <a:gd name="T57" fmla="*/ 15 h 312"/>
                    <a:gd name="T58" fmla="*/ 168 w 292"/>
                    <a:gd name="T59" fmla="*/ 14 h 312"/>
                    <a:gd name="T60" fmla="*/ 49 w 292"/>
                    <a:gd name="T61" fmla="*/ 290 h 312"/>
                    <a:gd name="T62" fmla="*/ 107 w 292"/>
                    <a:gd name="T63" fmla="*/ 291 h 312"/>
                    <a:gd name="T64" fmla="*/ 112 w 292"/>
                    <a:gd name="T65" fmla="*/ 207 h 312"/>
                    <a:gd name="T66" fmla="*/ 114 w 292"/>
                    <a:gd name="T67" fmla="*/ 98 h 312"/>
                    <a:gd name="T68" fmla="*/ 117 w 292"/>
                    <a:gd name="T69" fmla="*/ 53 h 312"/>
                    <a:gd name="T70" fmla="*/ 116 w 292"/>
                    <a:gd name="T71" fmla="*/ 35 h 312"/>
                    <a:gd name="T72" fmla="*/ 97 w 292"/>
                    <a:gd name="T73" fmla="*/ 14 h 312"/>
                    <a:gd name="T74" fmla="*/ 28 w 292"/>
                    <a:gd name="T75" fmla="*/ 17 h 312"/>
                    <a:gd name="T76" fmla="*/ 16 w 292"/>
                    <a:gd name="T77" fmla="*/ 40 h 312"/>
                    <a:gd name="T78" fmla="*/ 16 w 292"/>
                    <a:gd name="T79" fmla="*/ 86 h 312"/>
                    <a:gd name="T80" fmla="*/ 13 w 292"/>
                    <a:gd name="T81" fmla="*/ 160 h 312"/>
                    <a:gd name="T82" fmla="*/ 11 w 292"/>
                    <a:gd name="T83" fmla="*/ 241 h 312"/>
                    <a:gd name="T84" fmla="*/ 147 w 292"/>
                    <a:gd name="T85" fmla="*/ 291 h 312"/>
                    <a:gd name="T86" fmla="*/ 147 w 292"/>
                    <a:gd name="T87" fmla="*/ 235 h 312"/>
                    <a:gd name="T88" fmla="*/ 147 w 292"/>
                    <a:gd name="T89" fmla="*/ 194 h 312"/>
                    <a:gd name="T90" fmla="*/ 152 w 292"/>
                    <a:gd name="T91" fmla="*/ 62 h 312"/>
                    <a:gd name="T92" fmla="*/ 151 w 292"/>
                    <a:gd name="T93" fmla="*/ 15 h 312"/>
                    <a:gd name="T94" fmla="*/ 128 w 292"/>
                    <a:gd name="T95" fmla="*/ 54 h 312"/>
                    <a:gd name="T96" fmla="*/ 126 w 292"/>
                    <a:gd name="T97" fmla="*/ 140 h 312"/>
                    <a:gd name="T98" fmla="*/ 125 w 292"/>
                    <a:gd name="T99" fmla="*/ 226 h 312"/>
                    <a:gd name="T100" fmla="*/ 126 w 292"/>
                    <a:gd name="T101" fmla="*/ 285 h 3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</a:cxnLst>
                  <a:rect l="0" t="0" r="r" b="b"/>
                  <a:pathLst>
                    <a:path w="292" h="312">
                      <a:moveTo>
                        <a:pt x="291" y="6"/>
                      </a:moveTo>
                      <a:cubicBezTo>
                        <a:pt x="291" y="12"/>
                        <a:pt x="291" y="18"/>
                        <a:pt x="291" y="24"/>
                      </a:cubicBezTo>
                      <a:cubicBezTo>
                        <a:pt x="291" y="36"/>
                        <a:pt x="291" y="48"/>
                        <a:pt x="291" y="61"/>
                      </a:cubicBezTo>
                      <a:cubicBezTo>
                        <a:pt x="290" y="69"/>
                        <a:pt x="292" y="77"/>
                        <a:pt x="291" y="85"/>
                      </a:cubicBezTo>
                      <a:cubicBezTo>
                        <a:pt x="290" y="90"/>
                        <a:pt x="291" y="96"/>
                        <a:pt x="291" y="102"/>
                      </a:cubicBezTo>
                      <a:cubicBezTo>
                        <a:pt x="291" y="106"/>
                        <a:pt x="291" y="110"/>
                        <a:pt x="290" y="114"/>
                      </a:cubicBezTo>
                      <a:cubicBezTo>
                        <a:pt x="290" y="129"/>
                        <a:pt x="288" y="143"/>
                        <a:pt x="288" y="158"/>
                      </a:cubicBezTo>
                      <a:cubicBezTo>
                        <a:pt x="287" y="171"/>
                        <a:pt x="288" y="184"/>
                        <a:pt x="288" y="198"/>
                      </a:cubicBezTo>
                      <a:cubicBezTo>
                        <a:pt x="288" y="200"/>
                        <a:pt x="287" y="203"/>
                        <a:pt x="287" y="205"/>
                      </a:cubicBezTo>
                      <a:cubicBezTo>
                        <a:pt x="287" y="214"/>
                        <a:pt x="287" y="223"/>
                        <a:pt x="287" y="232"/>
                      </a:cubicBezTo>
                      <a:cubicBezTo>
                        <a:pt x="286" y="247"/>
                        <a:pt x="286" y="261"/>
                        <a:pt x="285" y="276"/>
                      </a:cubicBezTo>
                      <a:cubicBezTo>
                        <a:pt x="285" y="280"/>
                        <a:pt x="285" y="284"/>
                        <a:pt x="286" y="288"/>
                      </a:cubicBezTo>
                      <a:cubicBezTo>
                        <a:pt x="286" y="290"/>
                        <a:pt x="287" y="291"/>
                        <a:pt x="288" y="293"/>
                      </a:cubicBezTo>
                      <a:cubicBezTo>
                        <a:pt x="288" y="296"/>
                        <a:pt x="289" y="298"/>
                        <a:pt x="289" y="301"/>
                      </a:cubicBezTo>
                      <a:cubicBezTo>
                        <a:pt x="290" y="304"/>
                        <a:pt x="288" y="305"/>
                        <a:pt x="284" y="306"/>
                      </a:cubicBezTo>
                      <a:cubicBezTo>
                        <a:pt x="274" y="310"/>
                        <a:pt x="264" y="312"/>
                        <a:pt x="253" y="310"/>
                      </a:cubicBezTo>
                      <a:cubicBezTo>
                        <a:pt x="246" y="308"/>
                        <a:pt x="238" y="308"/>
                        <a:pt x="231" y="308"/>
                      </a:cubicBezTo>
                      <a:cubicBezTo>
                        <a:pt x="224" y="307"/>
                        <a:pt x="217" y="307"/>
                        <a:pt x="209" y="307"/>
                      </a:cubicBezTo>
                      <a:cubicBezTo>
                        <a:pt x="199" y="307"/>
                        <a:pt x="189" y="306"/>
                        <a:pt x="179" y="306"/>
                      </a:cubicBezTo>
                      <a:cubicBezTo>
                        <a:pt x="176" y="306"/>
                        <a:pt x="173" y="305"/>
                        <a:pt x="171" y="305"/>
                      </a:cubicBezTo>
                      <a:cubicBezTo>
                        <a:pt x="167" y="305"/>
                        <a:pt x="163" y="304"/>
                        <a:pt x="160" y="307"/>
                      </a:cubicBezTo>
                      <a:cubicBezTo>
                        <a:pt x="157" y="308"/>
                        <a:pt x="154" y="309"/>
                        <a:pt x="152" y="309"/>
                      </a:cubicBezTo>
                      <a:cubicBezTo>
                        <a:pt x="150" y="309"/>
                        <a:pt x="148" y="308"/>
                        <a:pt x="147" y="307"/>
                      </a:cubicBezTo>
                      <a:cubicBezTo>
                        <a:pt x="146" y="305"/>
                        <a:pt x="145" y="305"/>
                        <a:pt x="143" y="305"/>
                      </a:cubicBezTo>
                      <a:cubicBezTo>
                        <a:pt x="135" y="305"/>
                        <a:pt x="127" y="305"/>
                        <a:pt x="119" y="305"/>
                      </a:cubicBezTo>
                      <a:cubicBezTo>
                        <a:pt x="103" y="305"/>
                        <a:pt x="86" y="305"/>
                        <a:pt x="69" y="304"/>
                      </a:cubicBezTo>
                      <a:cubicBezTo>
                        <a:pt x="62" y="304"/>
                        <a:pt x="55" y="304"/>
                        <a:pt x="48" y="304"/>
                      </a:cubicBezTo>
                      <a:cubicBezTo>
                        <a:pt x="44" y="305"/>
                        <a:pt x="40" y="303"/>
                        <a:pt x="35" y="303"/>
                      </a:cubicBezTo>
                      <a:cubicBezTo>
                        <a:pt x="31" y="303"/>
                        <a:pt x="27" y="303"/>
                        <a:pt x="22" y="303"/>
                      </a:cubicBezTo>
                      <a:cubicBezTo>
                        <a:pt x="16" y="304"/>
                        <a:pt x="15" y="304"/>
                        <a:pt x="12" y="299"/>
                      </a:cubicBezTo>
                      <a:cubicBezTo>
                        <a:pt x="9" y="298"/>
                        <a:pt x="6" y="299"/>
                        <a:pt x="4" y="297"/>
                      </a:cubicBezTo>
                      <a:cubicBezTo>
                        <a:pt x="2" y="296"/>
                        <a:pt x="2" y="293"/>
                        <a:pt x="2" y="291"/>
                      </a:cubicBezTo>
                      <a:cubicBezTo>
                        <a:pt x="0" y="282"/>
                        <a:pt x="1" y="272"/>
                        <a:pt x="1" y="262"/>
                      </a:cubicBezTo>
                      <a:cubicBezTo>
                        <a:pt x="1" y="245"/>
                        <a:pt x="2" y="228"/>
                        <a:pt x="3" y="210"/>
                      </a:cubicBezTo>
                      <a:cubicBezTo>
                        <a:pt x="3" y="198"/>
                        <a:pt x="4" y="186"/>
                        <a:pt x="4" y="174"/>
                      </a:cubicBezTo>
                      <a:cubicBezTo>
                        <a:pt x="4" y="164"/>
                        <a:pt x="4" y="155"/>
                        <a:pt x="4" y="145"/>
                      </a:cubicBezTo>
                      <a:cubicBezTo>
                        <a:pt x="5" y="133"/>
                        <a:pt x="4" y="120"/>
                        <a:pt x="6" y="108"/>
                      </a:cubicBezTo>
                      <a:cubicBezTo>
                        <a:pt x="7" y="96"/>
                        <a:pt x="6" y="83"/>
                        <a:pt x="5" y="71"/>
                      </a:cubicBezTo>
                      <a:cubicBezTo>
                        <a:pt x="5" y="67"/>
                        <a:pt x="6" y="63"/>
                        <a:pt x="6" y="59"/>
                      </a:cubicBezTo>
                      <a:cubicBezTo>
                        <a:pt x="6" y="46"/>
                        <a:pt x="5" y="33"/>
                        <a:pt x="5" y="19"/>
                      </a:cubicBezTo>
                      <a:cubicBezTo>
                        <a:pt x="5" y="14"/>
                        <a:pt x="4" y="8"/>
                        <a:pt x="7" y="2"/>
                      </a:cubicBezTo>
                      <a:cubicBezTo>
                        <a:pt x="15" y="3"/>
                        <a:pt x="23" y="3"/>
                        <a:pt x="31" y="4"/>
                      </a:cubicBezTo>
                      <a:cubicBezTo>
                        <a:pt x="38" y="4"/>
                        <a:pt x="45" y="3"/>
                        <a:pt x="52" y="3"/>
                      </a:cubicBezTo>
                      <a:cubicBezTo>
                        <a:pt x="54" y="2"/>
                        <a:pt x="57" y="2"/>
                        <a:pt x="59" y="2"/>
                      </a:cubicBezTo>
                      <a:cubicBezTo>
                        <a:pt x="61" y="2"/>
                        <a:pt x="63" y="3"/>
                        <a:pt x="65" y="2"/>
                      </a:cubicBezTo>
                      <a:cubicBezTo>
                        <a:pt x="74" y="0"/>
                        <a:pt x="83" y="0"/>
                        <a:pt x="92" y="2"/>
                      </a:cubicBezTo>
                      <a:cubicBezTo>
                        <a:pt x="95" y="2"/>
                        <a:pt x="97" y="2"/>
                        <a:pt x="99" y="2"/>
                      </a:cubicBezTo>
                      <a:cubicBezTo>
                        <a:pt x="106" y="1"/>
                        <a:pt x="112" y="1"/>
                        <a:pt x="118" y="2"/>
                      </a:cubicBezTo>
                      <a:cubicBezTo>
                        <a:pt x="123" y="3"/>
                        <a:pt x="129" y="3"/>
                        <a:pt x="134" y="2"/>
                      </a:cubicBezTo>
                      <a:cubicBezTo>
                        <a:pt x="144" y="1"/>
                        <a:pt x="154" y="3"/>
                        <a:pt x="164" y="1"/>
                      </a:cubicBezTo>
                      <a:cubicBezTo>
                        <a:pt x="168" y="0"/>
                        <a:pt x="172" y="1"/>
                        <a:pt x="177" y="1"/>
                      </a:cubicBezTo>
                      <a:cubicBezTo>
                        <a:pt x="182" y="1"/>
                        <a:pt x="188" y="2"/>
                        <a:pt x="193" y="1"/>
                      </a:cubicBezTo>
                      <a:cubicBezTo>
                        <a:pt x="209" y="1"/>
                        <a:pt x="224" y="2"/>
                        <a:pt x="239" y="2"/>
                      </a:cubicBezTo>
                      <a:cubicBezTo>
                        <a:pt x="252" y="3"/>
                        <a:pt x="265" y="3"/>
                        <a:pt x="278" y="3"/>
                      </a:cubicBezTo>
                      <a:cubicBezTo>
                        <a:pt x="282" y="3"/>
                        <a:pt x="286" y="3"/>
                        <a:pt x="291" y="6"/>
                      </a:cubicBezTo>
                      <a:close/>
                      <a:moveTo>
                        <a:pt x="168" y="14"/>
                      </a:moveTo>
                      <a:cubicBezTo>
                        <a:pt x="168" y="27"/>
                        <a:pt x="167" y="40"/>
                        <a:pt x="167" y="52"/>
                      </a:cubicBezTo>
                      <a:cubicBezTo>
                        <a:pt x="166" y="59"/>
                        <a:pt x="164" y="67"/>
                        <a:pt x="165" y="75"/>
                      </a:cubicBezTo>
                      <a:cubicBezTo>
                        <a:pt x="165" y="89"/>
                        <a:pt x="165" y="103"/>
                        <a:pt x="164" y="117"/>
                      </a:cubicBezTo>
                      <a:cubicBezTo>
                        <a:pt x="163" y="133"/>
                        <a:pt x="163" y="149"/>
                        <a:pt x="162" y="165"/>
                      </a:cubicBezTo>
                      <a:cubicBezTo>
                        <a:pt x="162" y="172"/>
                        <a:pt x="163" y="179"/>
                        <a:pt x="163" y="186"/>
                      </a:cubicBezTo>
                      <a:cubicBezTo>
                        <a:pt x="162" y="196"/>
                        <a:pt x="162" y="205"/>
                        <a:pt x="163" y="215"/>
                      </a:cubicBezTo>
                      <a:cubicBezTo>
                        <a:pt x="164" y="228"/>
                        <a:pt x="161" y="242"/>
                        <a:pt x="162" y="255"/>
                      </a:cubicBezTo>
                      <a:cubicBezTo>
                        <a:pt x="163" y="256"/>
                        <a:pt x="162" y="256"/>
                        <a:pt x="162" y="257"/>
                      </a:cubicBezTo>
                      <a:cubicBezTo>
                        <a:pt x="162" y="267"/>
                        <a:pt x="162" y="278"/>
                        <a:pt x="162" y="288"/>
                      </a:cubicBezTo>
                      <a:cubicBezTo>
                        <a:pt x="162" y="292"/>
                        <a:pt x="162" y="292"/>
                        <a:pt x="166" y="293"/>
                      </a:cubicBezTo>
                      <a:cubicBezTo>
                        <a:pt x="175" y="293"/>
                        <a:pt x="185" y="290"/>
                        <a:pt x="194" y="294"/>
                      </a:cubicBezTo>
                      <a:cubicBezTo>
                        <a:pt x="194" y="294"/>
                        <a:pt x="194" y="293"/>
                        <a:pt x="195" y="293"/>
                      </a:cubicBezTo>
                      <a:cubicBezTo>
                        <a:pt x="198" y="293"/>
                        <a:pt x="200" y="294"/>
                        <a:pt x="203" y="293"/>
                      </a:cubicBezTo>
                      <a:cubicBezTo>
                        <a:pt x="209" y="293"/>
                        <a:pt x="214" y="296"/>
                        <a:pt x="219" y="294"/>
                      </a:cubicBezTo>
                      <a:cubicBezTo>
                        <a:pt x="221" y="293"/>
                        <a:pt x="223" y="294"/>
                        <a:pt x="225" y="294"/>
                      </a:cubicBezTo>
                      <a:cubicBezTo>
                        <a:pt x="239" y="296"/>
                        <a:pt x="253" y="297"/>
                        <a:pt x="267" y="297"/>
                      </a:cubicBezTo>
                      <a:cubicBezTo>
                        <a:pt x="272" y="297"/>
                        <a:pt x="274" y="295"/>
                        <a:pt x="274" y="289"/>
                      </a:cubicBezTo>
                      <a:cubicBezTo>
                        <a:pt x="275" y="287"/>
                        <a:pt x="275" y="285"/>
                        <a:pt x="275" y="283"/>
                      </a:cubicBezTo>
                      <a:cubicBezTo>
                        <a:pt x="275" y="276"/>
                        <a:pt x="275" y="268"/>
                        <a:pt x="276" y="260"/>
                      </a:cubicBezTo>
                      <a:cubicBezTo>
                        <a:pt x="276" y="252"/>
                        <a:pt x="275" y="245"/>
                        <a:pt x="276" y="238"/>
                      </a:cubicBezTo>
                      <a:cubicBezTo>
                        <a:pt x="276" y="226"/>
                        <a:pt x="277" y="214"/>
                        <a:pt x="277" y="202"/>
                      </a:cubicBezTo>
                      <a:cubicBezTo>
                        <a:pt x="277" y="187"/>
                        <a:pt x="277" y="173"/>
                        <a:pt x="278" y="158"/>
                      </a:cubicBezTo>
                      <a:cubicBezTo>
                        <a:pt x="278" y="147"/>
                        <a:pt x="279" y="137"/>
                        <a:pt x="279" y="126"/>
                      </a:cubicBezTo>
                      <a:cubicBezTo>
                        <a:pt x="280" y="122"/>
                        <a:pt x="280" y="118"/>
                        <a:pt x="280" y="114"/>
                      </a:cubicBezTo>
                      <a:cubicBezTo>
                        <a:pt x="281" y="104"/>
                        <a:pt x="282" y="93"/>
                        <a:pt x="279" y="82"/>
                      </a:cubicBezTo>
                      <a:cubicBezTo>
                        <a:pt x="279" y="82"/>
                        <a:pt x="280" y="81"/>
                        <a:pt x="280" y="80"/>
                      </a:cubicBezTo>
                      <a:cubicBezTo>
                        <a:pt x="280" y="73"/>
                        <a:pt x="281" y="65"/>
                        <a:pt x="281" y="58"/>
                      </a:cubicBezTo>
                      <a:cubicBezTo>
                        <a:pt x="281" y="46"/>
                        <a:pt x="280" y="33"/>
                        <a:pt x="278" y="21"/>
                      </a:cubicBezTo>
                      <a:cubicBezTo>
                        <a:pt x="278" y="16"/>
                        <a:pt x="276" y="16"/>
                        <a:pt x="271" y="16"/>
                      </a:cubicBezTo>
                      <a:cubicBezTo>
                        <a:pt x="264" y="16"/>
                        <a:pt x="256" y="16"/>
                        <a:pt x="248" y="15"/>
                      </a:cubicBezTo>
                      <a:cubicBezTo>
                        <a:pt x="238" y="14"/>
                        <a:pt x="228" y="14"/>
                        <a:pt x="217" y="15"/>
                      </a:cubicBezTo>
                      <a:cubicBezTo>
                        <a:pt x="214" y="15"/>
                        <a:pt x="212" y="16"/>
                        <a:pt x="209" y="15"/>
                      </a:cubicBezTo>
                      <a:cubicBezTo>
                        <a:pt x="198" y="14"/>
                        <a:pt x="187" y="15"/>
                        <a:pt x="177" y="15"/>
                      </a:cubicBezTo>
                      <a:cubicBezTo>
                        <a:pt x="174" y="15"/>
                        <a:pt x="171" y="15"/>
                        <a:pt x="168" y="14"/>
                      </a:cubicBezTo>
                      <a:close/>
                      <a:moveTo>
                        <a:pt x="11" y="289"/>
                      </a:moveTo>
                      <a:cubicBezTo>
                        <a:pt x="14" y="289"/>
                        <a:pt x="17" y="289"/>
                        <a:pt x="20" y="290"/>
                      </a:cubicBezTo>
                      <a:cubicBezTo>
                        <a:pt x="29" y="291"/>
                        <a:pt x="39" y="290"/>
                        <a:pt x="49" y="290"/>
                      </a:cubicBezTo>
                      <a:cubicBezTo>
                        <a:pt x="54" y="290"/>
                        <a:pt x="59" y="290"/>
                        <a:pt x="64" y="290"/>
                      </a:cubicBezTo>
                      <a:cubicBezTo>
                        <a:pt x="70" y="290"/>
                        <a:pt x="76" y="289"/>
                        <a:pt x="83" y="290"/>
                      </a:cubicBezTo>
                      <a:cubicBezTo>
                        <a:pt x="91" y="290"/>
                        <a:pt x="99" y="291"/>
                        <a:pt x="107" y="291"/>
                      </a:cubicBezTo>
                      <a:cubicBezTo>
                        <a:pt x="113" y="291"/>
                        <a:pt x="114" y="290"/>
                        <a:pt x="113" y="284"/>
                      </a:cubicBezTo>
                      <a:cubicBezTo>
                        <a:pt x="112" y="270"/>
                        <a:pt x="112" y="255"/>
                        <a:pt x="112" y="241"/>
                      </a:cubicBezTo>
                      <a:cubicBezTo>
                        <a:pt x="112" y="229"/>
                        <a:pt x="112" y="218"/>
                        <a:pt x="112" y="207"/>
                      </a:cubicBezTo>
                      <a:cubicBezTo>
                        <a:pt x="112" y="192"/>
                        <a:pt x="111" y="178"/>
                        <a:pt x="112" y="164"/>
                      </a:cubicBezTo>
                      <a:cubicBezTo>
                        <a:pt x="112" y="152"/>
                        <a:pt x="112" y="140"/>
                        <a:pt x="113" y="128"/>
                      </a:cubicBezTo>
                      <a:cubicBezTo>
                        <a:pt x="113" y="118"/>
                        <a:pt x="113" y="108"/>
                        <a:pt x="114" y="98"/>
                      </a:cubicBezTo>
                      <a:cubicBezTo>
                        <a:pt x="114" y="88"/>
                        <a:pt x="115" y="78"/>
                        <a:pt x="116" y="67"/>
                      </a:cubicBezTo>
                      <a:cubicBezTo>
                        <a:pt x="116" y="64"/>
                        <a:pt x="116" y="60"/>
                        <a:pt x="117" y="56"/>
                      </a:cubicBezTo>
                      <a:cubicBezTo>
                        <a:pt x="117" y="55"/>
                        <a:pt x="117" y="54"/>
                        <a:pt x="117" y="53"/>
                      </a:cubicBezTo>
                      <a:cubicBezTo>
                        <a:pt x="116" y="51"/>
                        <a:pt x="115" y="47"/>
                        <a:pt x="116" y="45"/>
                      </a:cubicBezTo>
                      <a:cubicBezTo>
                        <a:pt x="119" y="42"/>
                        <a:pt x="115" y="40"/>
                        <a:pt x="116" y="37"/>
                      </a:cubicBezTo>
                      <a:cubicBezTo>
                        <a:pt x="116" y="37"/>
                        <a:pt x="116" y="36"/>
                        <a:pt x="116" y="35"/>
                      </a:cubicBezTo>
                      <a:cubicBezTo>
                        <a:pt x="118" y="29"/>
                        <a:pt x="116" y="23"/>
                        <a:pt x="116" y="17"/>
                      </a:cubicBezTo>
                      <a:cubicBezTo>
                        <a:pt x="116" y="16"/>
                        <a:pt x="116" y="16"/>
                        <a:pt x="115" y="15"/>
                      </a:cubicBezTo>
                      <a:cubicBezTo>
                        <a:pt x="109" y="15"/>
                        <a:pt x="103" y="14"/>
                        <a:pt x="97" y="14"/>
                      </a:cubicBezTo>
                      <a:cubicBezTo>
                        <a:pt x="86" y="14"/>
                        <a:pt x="74" y="14"/>
                        <a:pt x="63" y="15"/>
                      </a:cubicBezTo>
                      <a:cubicBezTo>
                        <a:pt x="57" y="15"/>
                        <a:pt x="51" y="16"/>
                        <a:pt x="45" y="16"/>
                      </a:cubicBezTo>
                      <a:cubicBezTo>
                        <a:pt x="39" y="16"/>
                        <a:pt x="33" y="17"/>
                        <a:pt x="28" y="17"/>
                      </a:cubicBezTo>
                      <a:cubicBezTo>
                        <a:pt x="24" y="17"/>
                        <a:pt x="21" y="16"/>
                        <a:pt x="18" y="16"/>
                      </a:cubicBezTo>
                      <a:cubicBezTo>
                        <a:pt x="17" y="18"/>
                        <a:pt x="16" y="19"/>
                        <a:pt x="16" y="20"/>
                      </a:cubicBezTo>
                      <a:cubicBezTo>
                        <a:pt x="16" y="27"/>
                        <a:pt x="16" y="34"/>
                        <a:pt x="16" y="40"/>
                      </a:cubicBezTo>
                      <a:cubicBezTo>
                        <a:pt x="16" y="47"/>
                        <a:pt x="16" y="53"/>
                        <a:pt x="15" y="60"/>
                      </a:cubicBezTo>
                      <a:cubicBezTo>
                        <a:pt x="15" y="65"/>
                        <a:pt x="15" y="70"/>
                        <a:pt x="15" y="75"/>
                      </a:cubicBezTo>
                      <a:cubicBezTo>
                        <a:pt x="15" y="78"/>
                        <a:pt x="16" y="82"/>
                        <a:pt x="16" y="86"/>
                      </a:cubicBezTo>
                      <a:cubicBezTo>
                        <a:pt x="16" y="94"/>
                        <a:pt x="15" y="102"/>
                        <a:pt x="15" y="110"/>
                      </a:cubicBezTo>
                      <a:cubicBezTo>
                        <a:pt x="15" y="117"/>
                        <a:pt x="16" y="124"/>
                        <a:pt x="15" y="130"/>
                      </a:cubicBezTo>
                      <a:cubicBezTo>
                        <a:pt x="12" y="140"/>
                        <a:pt x="14" y="150"/>
                        <a:pt x="13" y="160"/>
                      </a:cubicBezTo>
                      <a:cubicBezTo>
                        <a:pt x="12" y="171"/>
                        <a:pt x="13" y="183"/>
                        <a:pt x="13" y="194"/>
                      </a:cubicBezTo>
                      <a:cubicBezTo>
                        <a:pt x="12" y="202"/>
                        <a:pt x="12" y="211"/>
                        <a:pt x="12" y="219"/>
                      </a:cubicBezTo>
                      <a:cubicBezTo>
                        <a:pt x="12" y="226"/>
                        <a:pt x="11" y="233"/>
                        <a:pt x="11" y="241"/>
                      </a:cubicBezTo>
                      <a:cubicBezTo>
                        <a:pt x="11" y="252"/>
                        <a:pt x="12" y="263"/>
                        <a:pt x="10" y="275"/>
                      </a:cubicBezTo>
                      <a:cubicBezTo>
                        <a:pt x="10" y="279"/>
                        <a:pt x="10" y="284"/>
                        <a:pt x="11" y="289"/>
                      </a:cubicBezTo>
                      <a:close/>
                      <a:moveTo>
                        <a:pt x="147" y="291"/>
                      </a:moveTo>
                      <a:cubicBezTo>
                        <a:pt x="147" y="279"/>
                        <a:pt x="148" y="268"/>
                        <a:pt x="148" y="257"/>
                      </a:cubicBezTo>
                      <a:cubicBezTo>
                        <a:pt x="148" y="256"/>
                        <a:pt x="148" y="254"/>
                        <a:pt x="148" y="253"/>
                      </a:cubicBezTo>
                      <a:cubicBezTo>
                        <a:pt x="147" y="247"/>
                        <a:pt x="147" y="241"/>
                        <a:pt x="147" y="235"/>
                      </a:cubicBezTo>
                      <a:cubicBezTo>
                        <a:pt x="147" y="233"/>
                        <a:pt x="147" y="231"/>
                        <a:pt x="147" y="230"/>
                      </a:cubicBezTo>
                      <a:cubicBezTo>
                        <a:pt x="147" y="225"/>
                        <a:pt x="148" y="221"/>
                        <a:pt x="148" y="216"/>
                      </a:cubicBezTo>
                      <a:cubicBezTo>
                        <a:pt x="148" y="208"/>
                        <a:pt x="147" y="201"/>
                        <a:pt x="147" y="194"/>
                      </a:cubicBezTo>
                      <a:cubicBezTo>
                        <a:pt x="148" y="177"/>
                        <a:pt x="149" y="160"/>
                        <a:pt x="149" y="143"/>
                      </a:cubicBezTo>
                      <a:cubicBezTo>
                        <a:pt x="150" y="126"/>
                        <a:pt x="150" y="109"/>
                        <a:pt x="151" y="92"/>
                      </a:cubicBezTo>
                      <a:cubicBezTo>
                        <a:pt x="151" y="82"/>
                        <a:pt x="152" y="72"/>
                        <a:pt x="152" y="62"/>
                      </a:cubicBezTo>
                      <a:cubicBezTo>
                        <a:pt x="152" y="58"/>
                        <a:pt x="153" y="53"/>
                        <a:pt x="152" y="49"/>
                      </a:cubicBezTo>
                      <a:cubicBezTo>
                        <a:pt x="152" y="43"/>
                        <a:pt x="153" y="38"/>
                        <a:pt x="153" y="32"/>
                      </a:cubicBezTo>
                      <a:cubicBezTo>
                        <a:pt x="154" y="27"/>
                        <a:pt x="155" y="20"/>
                        <a:pt x="151" y="15"/>
                      </a:cubicBezTo>
                      <a:cubicBezTo>
                        <a:pt x="144" y="15"/>
                        <a:pt x="137" y="15"/>
                        <a:pt x="129" y="15"/>
                      </a:cubicBezTo>
                      <a:cubicBezTo>
                        <a:pt x="129" y="22"/>
                        <a:pt x="129" y="28"/>
                        <a:pt x="129" y="34"/>
                      </a:cubicBezTo>
                      <a:cubicBezTo>
                        <a:pt x="129" y="41"/>
                        <a:pt x="128" y="47"/>
                        <a:pt x="128" y="54"/>
                      </a:cubicBezTo>
                      <a:cubicBezTo>
                        <a:pt x="128" y="62"/>
                        <a:pt x="128" y="71"/>
                        <a:pt x="128" y="79"/>
                      </a:cubicBezTo>
                      <a:cubicBezTo>
                        <a:pt x="128" y="85"/>
                        <a:pt x="128" y="90"/>
                        <a:pt x="128" y="95"/>
                      </a:cubicBezTo>
                      <a:cubicBezTo>
                        <a:pt x="127" y="110"/>
                        <a:pt x="126" y="125"/>
                        <a:pt x="126" y="140"/>
                      </a:cubicBezTo>
                      <a:cubicBezTo>
                        <a:pt x="125" y="148"/>
                        <a:pt x="125" y="156"/>
                        <a:pt x="125" y="164"/>
                      </a:cubicBezTo>
                      <a:cubicBezTo>
                        <a:pt x="125" y="170"/>
                        <a:pt x="124" y="176"/>
                        <a:pt x="124" y="182"/>
                      </a:cubicBezTo>
                      <a:cubicBezTo>
                        <a:pt x="126" y="197"/>
                        <a:pt x="124" y="211"/>
                        <a:pt x="125" y="226"/>
                      </a:cubicBezTo>
                      <a:cubicBezTo>
                        <a:pt x="125" y="228"/>
                        <a:pt x="124" y="230"/>
                        <a:pt x="124" y="231"/>
                      </a:cubicBezTo>
                      <a:cubicBezTo>
                        <a:pt x="127" y="239"/>
                        <a:pt x="126" y="248"/>
                        <a:pt x="125" y="256"/>
                      </a:cubicBezTo>
                      <a:cubicBezTo>
                        <a:pt x="125" y="265"/>
                        <a:pt x="126" y="275"/>
                        <a:pt x="126" y="285"/>
                      </a:cubicBezTo>
                      <a:cubicBezTo>
                        <a:pt x="126" y="288"/>
                        <a:pt x="128" y="290"/>
                        <a:pt x="131" y="290"/>
                      </a:cubicBezTo>
                      <a:cubicBezTo>
                        <a:pt x="136" y="291"/>
                        <a:pt x="141" y="291"/>
                        <a:pt x="147" y="29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926" name="Freeform 23"/>
                <p:cNvSpPr>
                  <a:spLocks noEditPoints="1"/>
                </p:cNvSpPr>
                <p:nvPr/>
              </p:nvSpPr>
              <p:spPr bwMode="auto">
                <a:xfrm>
                  <a:off x="3340100" y="2540001"/>
                  <a:ext cx="871538" cy="990600"/>
                </a:xfrm>
                <a:custGeom>
                  <a:avLst/>
                  <a:gdLst>
                    <a:gd name="T0" fmla="*/ 5 w 298"/>
                    <a:gd name="T1" fmla="*/ 321 h 339"/>
                    <a:gd name="T2" fmla="*/ 5 w 298"/>
                    <a:gd name="T3" fmla="*/ 243 h 339"/>
                    <a:gd name="T4" fmla="*/ 6 w 298"/>
                    <a:gd name="T5" fmla="*/ 172 h 339"/>
                    <a:gd name="T6" fmla="*/ 3 w 298"/>
                    <a:gd name="T7" fmla="*/ 76 h 339"/>
                    <a:gd name="T8" fmla="*/ 1 w 298"/>
                    <a:gd name="T9" fmla="*/ 23 h 339"/>
                    <a:gd name="T10" fmla="*/ 30 w 298"/>
                    <a:gd name="T11" fmla="*/ 4 h 339"/>
                    <a:gd name="T12" fmla="*/ 134 w 298"/>
                    <a:gd name="T13" fmla="*/ 4 h 339"/>
                    <a:gd name="T14" fmla="*/ 193 w 298"/>
                    <a:gd name="T15" fmla="*/ 2 h 339"/>
                    <a:gd name="T16" fmla="*/ 267 w 298"/>
                    <a:gd name="T17" fmla="*/ 2 h 339"/>
                    <a:gd name="T18" fmla="*/ 298 w 298"/>
                    <a:gd name="T19" fmla="*/ 9 h 339"/>
                    <a:gd name="T20" fmla="*/ 296 w 298"/>
                    <a:gd name="T21" fmla="*/ 66 h 339"/>
                    <a:gd name="T22" fmla="*/ 295 w 298"/>
                    <a:gd name="T23" fmla="*/ 161 h 339"/>
                    <a:gd name="T24" fmla="*/ 292 w 298"/>
                    <a:gd name="T25" fmla="*/ 222 h 339"/>
                    <a:gd name="T26" fmla="*/ 292 w 298"/>
                    <a:gd name="T27" fmla="*/ 327 h 339"/>
                    <a:gd name="T28" fmla="*/ 278 w 298"/>
                    <a:gd name="T29" fmla="*/ 337 h 339"/>
                    <a:gd name="T30" fmla="*/ 162 w 298"/>
                    <a:gd name="T31" fmla="*/ 339 h 339"/>
                    <a:gd name="T32" fmla="*/ 131 w 298"/>
                    <a:gd name="T33" fmla="*/ 338 h 339"/>
                    <a:gd name="T34" fmla="*/ 53 w 298"/>
                    <a:gd name="T35" fmla="*/ 338 h 339"/>
                    <a:gd name="T36" fmla="*/ 279 w 298"/>
                    <a:gd name="T37" fmla="*/ 325 h 339"/>
                    <a:gd name="T38" fmla="*/ 282 w 298"/>
                    <a:gd name="T39" fmla="*/ 233 h 339"/>
                    <a:gd name="T40" fmla="*/ 286 w 298"/>
                    <a:gd name="T41" fmla="*/ 137 h 339"/>
                    <a:gd name="T42" fmla="*/ 287 w 298"/>
                    <a:gd name="T43" fmla="*/ 86 h 339"/>
                    <a:gd name="T44" fmla="*/ 286 w 298"/>
                    <a:gd name="T45" fmla="*/ 16 h 339"/>
                    <a:gd name="T46" fmla="*/ 270 w 298"/>
                    <a:gd name="T47" fmla="*/ 11 h 339"/>
                    <a:gd name="T48" fmla="*/ 217 w 298"/>
                    <a:gd name="T49" fmla="*/ 10 h 339"/>
                    <a:gd name="T50" fmla="*/ 172 w 298"/>
                    <a:gd name="T51" fmla="*/ 11 h 339"/>
                    <a:gd name="T52" fmla="*/ 170 w 298"/>
                    <a:gd name="T53" fmla="*/ 67 h 339"/>
                    <a:gd name="T54" fmla="*/ 170 w 298"/>
                    <a:gd name="T55" fmla="*/ 174 h 339"/>
                    <a:gd name="T56" fmla="*/ 171 w 298"/>
                    <a:gd name="T57" fmla="*/ 307 h 339"/>
                    <a:gd name="T58" fmla="*/ 184 w 298"/>
                    <a:gd name="T59" fmla="*/ 326 h 339"/>
                    <a:gd name="T60" fmla="*/ 215 w 298"/>
                    <a:gd name="T61" fmla="*/ 324 h 339"/>
                    <a:gd name="T62" fmla="*/ 256 w 298"/>
                    <a:gd name="T63" fmla="*/ 324 h 339"/>
                    <a:gd name="T64" fmla="*/ 124 w 298"/>
                    <a:gd name="T65" fmla="*/ 325 h 339"/>
                    <a:gd name="T66" fmla="*/ 125 w 298"/>
                    <a:gd name="T67" fmla="*/ 251 h 339"/>
                    <a:gd name="T68" fmla="*/ 125 w 298"/>
                    <a:gd name="T69" fmla="*/ 171 h 339"/>
                    <a:gd name="T70" fmla="*/ 126 w 298"/>
                    <a:gd name="T71" fmla="*/ 92 h 339"/>
                    <a:gd name="T72" fmla="*/ 124 w 298"/>
                    <a:gd name="T73" fmla="*/ 18 h 339"/>
                    <a:gd name="T74" fmla="*/ 91 w 298"/>
                    <a:gd name="T75" fmla="*/ 14 h 339"/>
                    <a:gd name="T76" fmla="*/ 16 w 298"/>
                    <a:gd name="T77" fmla="*/ 16 h 339"/>
                    <a:gd name="T78" fmla="*/ 13 w 298"/>
                    <a:gd name="T79" fmla="*/ 86 h 339"/>
                    <a:gd name="T80" fmla="*/ 14 w 298"/>
                    <a:gd name="T81" fmla="*/ 181 h 339"/>
                    <a:gd name="T82" fmla="*/ 15 w 298"/>
                    <a:gd name="T83" fmla="*/ 300 h 339"/>
                    <a:gd name="T84" fmla="*/ 136 w 298"/>
                    <a:gd name="T85" fmla="*/ 12 h 339"/>
                    <a:gd name="T86" fmla="*/ 138 w 298"/>
                    <a:gd name="T87" fmla="*/ 70 h 339"/>
                    <a:gd name="T88" fmla="*/ 138 w 298"/>
                    <a:gd name="T89" fmla="*/ 118 h 339"/>
                    <a:gd name="T90" fmla="*/ 137 w 298"/>
                    <a:gd name="T91" fmla="*/ 230 h 339"/>
                    <a:gd name="T92" fmla="*/ 138 w 298"/>
                    <a:gd name="T93" fmla="*/ 289 h 339"/>
                    <a:gd name="T94" fmla="*/ 157 w 298"/>
                    <a:gd name="T95" fmla="*/ 325 h 339"/>
                    <a:gd name="T96" fmla="*/ 158 w 298"/>
                    <a:gd name="T97" fmla="*/ 295 h 339"/>
                    <a:gd name="T98" fmla="*/ 158 w 298"/>
                    <a:gd name="T99" fmla="*/ 204 h 339"/>
                    <a:gd name="T100" fmla="*/ 159 w 298"/>
                    <a:gd name="T101" fmla="*/ 155 h 339"/>
                    <a:gd name="T102" fmla="*/ 157 w 298"/>
                    <a:gd name="T103" fmla="*/ 70 h 339"/>
                    <a:gd name="T104" fmla="*/ 136 w 298"/>
                    <a:gd name="T105" fmla="*/ 12 h 33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</a:cxnLst>
                  <a:rect l="0" t="0" r="r" b="b"/>
                  <a:pathLst>
                    <a:path w="298" h="339">
                      <a:moveTo>
                        <a:pt x="8" y="339"/>
                      </a:moveTo>
                      <a:cubicBezTo>
                        <a:pt x="5" y="335"/>
                        <a:pt x="4" y="331"/>
                        <a:pt x="5" y="327"/>
                      </a:cubicBezTo>
                      <a:cubicBezTo>
                        <a:pt x="6" y="325"/>
                        <a:pt x="6" y="323"/>
                        <a:pt x="5" y="321"/>
                      </a:cubicBezTo>
                      <a:cubicBezTo>
                        <a:pt x="3" y="318"/>
                        <a:pt x="4" y="314"/>
                        <a:pt x="4" y="310"/>
                      </a:cubicBezTo>
                      <a:cubicBezTo>
                        <a:pt x="4" y="300"/>
                        <a:pt x="5" y="289"/>
                        <a:pt x="5" y="279"/>
                      </a:cubicBezTo>
                      <a:cubicBezTo>
                        <a:pt x="5" y="267"/>
                        <a:pt x="5" y="255"/>
                        <a:pt x="5" y="243"/>
                      </a:cubicBezTo>
                      <a:cubicBezTo>
                        <a:pt x="5" y="234"/>
                        <a:pt x="5" y="224"/>
                        <a:pt x="5" y="215"/>
                      </a:cubicBezTo>
                      <a:cubicBezTo>
                        <a:pt x="5" y="207"/>
                        <a:pt x="5" y="199"/>
                        <a:pt x="5" y="191"/>
                      </a:cubicBezTo>
                      <a:cubicBezTo>
                        <a:pt x="5" y="185"/>
                        <a:pt x="5" y="178"/>
                        <a:pt x="6" y="172"/>
                      </a:cubicBezTo>
                      <a:cubicBezTo>
                        <a:pt x="6" y="162"/>
                        <a:pt x="7" y="152"/>
                        <a:pt x="6" y="141"/>
                      </a:cubicBezTo>
                      <a:cubicBezTo>
                        <a:pt x="5" y="130"/>
                        <a:pt x="5" y="119"/>
                        <a:pt x="4" y="108"/>
                      </a:cubicBezTo>
                      <a:cubicBezTo>
                        <a:pt x="4" y="97"/>
                        <a:pt x="3" y="87"/>
                        <a:pt x="3" y="76"/>
                      </a:cubicBezTo>
                      <a:cubicBezTo>
                        <a:pt x="3" y="69"/>
                        <a:pt x="2" y="61"/>
                        <a:pt x="1" y="54"/>
                      </a:cubicBezTo>
                      <a:cubicBezTo>
                        <a:pt x="1" y="52"/>
                        <a:pt x="1" y="50"/>
                        <a:pt x="1" y="47"/>
                      </a:cubicBezTo>
                      <a:cubicBezTo>
                        <a:pt x="1" y="39"/>
                        <a:pt x="1" y="31"/>
                        <a:pt x="1" y="23"/>
                      </a:cubicBezTo>
                      <a:cubicBezTo>
                        <a:pt x="1" y="18"/>
                        <a:pt x="1" y="13"/>
                        <a:pt x="0" y="8"/>
                      </a:cubicBezTo>
                      <a:cubicBezTo>
                        <a:pt x="0" y="5"/>
                        <a:pt x="2" y="4"/>
                        <a:pt x="5" y="4"/>
                      </a:cubicBezTo>
                      <a:cubicBezTo>
                        <a:pt x="13" y="4"/>
                        <a:pt x="21" y="4"/>
                        <a:pt x="30" y="4"/>
                      </a:cubicBezTo>
                      <a:cubicBezTo>
                        <a:pt x="45" y="4"/>
                        <a:pt x="60" y="5"/>
                        <a:pt x="76" y="5"/>
                      </a:cubicBezTo>
                      <a:cubicBezTo>
                        <a:pt x="87" y="5"/>
                        <a:pt x="98" y="5"/>
                        <a:pt x="109" y="4"/>
                      </a:cubicBezTo>
                      <a:cubicBezTo>
                        <a:pt x="117" y="4"/>
                        <a:pt x="126" y="4"/>
                        <a:pt x="134" y="4"/>
                      </a:cubicBezTo>
                      <a:cubicBezTo>
                        <a:pt x="144" y="3"/>
                        <a:pt x="154" y="3"/>
                        <a:pt x="165" y="1"/>
                      </a:cubicBezTo>
                      <a:cubicBezTo>
                        <a:pt x="168" y="0"/>
                        <a:pt x="172" y="0"/>
                        <a:pt x="175" y="1"/>
                      </a:cubicBezTo>
                      <a:cubicBezTo>
                        <a:pt x="181" y="3"/>
                        <a:pt x="187" y="2"/>
                        <a:pt x="193" y="2"/>
                      </a:cubicBezTo>
                      <a:cubicBezTo>
                        <a:pt x="205" y="2"/>
                        <a:pt x="217" y="2"/>
                        <a:pt x="229" y="3"/>
                      </a:cubicBezTo>
                      <a:cubicBezTo>
                        <a:pt x="237" y="4"/>
                        <a:pt x="245" y="2"/>
                        <a:pt x="253" y="2"/>
                      </a:cubicBezTo>
                      <a:cubicBezTo>
                        <a:pt x="258" y="2"/>
                        <a:pt x="262" y="2"/>
                        <a:pt x="267" y="2"/>
                      </a:cubicBezTo>
                      <a:cubicBezTo>
                        <a:pt x="274" y="3"/>
                        <a:pt x="281" y="3"/>
                        <a:pt x="287" y="1"/>
                      </a:cubicBezTo>
                      <a:cubicBezTo>
                        <a:pt x="290" y="0"/>
                        <a:pt x="293" y="2"/>
                        <a:pt x="296" y="2"/>
                      </a:cubicBezTo>
                      <a:cubicBezTo>
                        <a:pt x="297" y="4"/>
                        <a:pt x="297" y="7"/>
                        <a:pt x="298" y="9"/>
                      </a:cubicBezTo>
                      <a:cubicBezTo>
                        <a:pt x="295" y="10"/>
                        <a:pt x="294" y="13"/>
                        <a:pt x="294" y="16"/>
                      </a:cubicBezTo>
                      <a:cubicBezTo>
                        <a:pt x="295" y="24"/>
                        <a:pt x="295" y="33"/>
                        <a:pt x="296" y="41"/>
                      </a:cubicBezTo>
                      <a:cubicBezTo>
                        <a:pt x="296" y="49"/>
                        <a:pt x="296" y="58"/>
                        <a:pt x="296" y="66"/>
                      </a:cubicBezTo>
                      <a:cubicBezTo>
                        <a:pt x="296" y="74"/>
                        <a:pt x="296" y="81"/>
                        <a:pt x="296" y="89"/>
                      </a:cubicBezTo>
                      <a:cubicBezTo>
                        <a:pt x="296" y="104"/>
                        <a:pt x="295" y="118"/>
                        <a:pt x="295" y="132"/>
                      </a:cubicBezTo>
                      <a:cubicBezTo>
                        <a:pt x="295" y="142"/>
                        <a:pt x="295" y="152"/>
                        <a:pt x="295" y="161"/>
                      </a:cubicBezTo>
                      <a:cubicBezTo>
                        <a:pt x="295" y="169"/>
                        <a:pt x="295" y="177"/>
                        <a:pt x="294" y="185"/>
                      </a:cubicBezTo>
                      <a:cubicBezTo>
                        <a:pt x="294" y="191"/>
                        <a:pt x="293" y="198"/>
                        <a:pt x="293" y="204"/>
                      </a:cubicBezTo>
                      <a:cubicBezTo>
                        <a:pt x="292" y="210"/>
                        <a:pt x="293" y="216"/>
                        <a:pt x="292" y="222"/>
                      </a:cubicBezTo>
                      <a:cubicBezTo>
                        <a:pt x="292" y="230"/>
                        <a:pt x="292" y="239"/>
                        <a:pt x="292" y="247"/>
                      </a:cubicBezTo>
                      <a:cubicBezTo>
                        <a:pt x="292" y="255"/>
                        <a:pt x="292" y="263"/>
                        <a:pt x="292" y="272"/>
                      </a:cubicBezTo>
                      <a:cubicBezTo>
                        <a:pt x="292" y="290"/>
                        <a:pt x="292" y="308"/>
                        <a:pt x="292" y="327"/>
                      </a:cubicBezTo>
                      <a:cubicBezTo>
                        <a:pt x="292" y="328"/>
                        <a:pt x="292" y="330"/>
                        <a:pt x="291" y="332"/>
                      </a:cubicBezTo>
                      <a:cubicBezTo>
                        <a:pt x="291" y="334"/>
                        <a:pt x="289" y="336"/>
                        <a:pt x="287" y="336"/>
                      </a:cubicBezTo>
                      <a:cubicBezTo>
                        <a:pt x="284" y="337"/>
                        <a:pt x="281" y="337"/>
                        <a:pt x="278" y="337"/>
                      </a:cubicBezTo>
                      <a:cubicBezTo>
                        <a:pt x="264" y="335"/>
                        <a:pt x="250" y="335"/>
                        <a:pt x="237" y="335"/>
                      </a:cubicBezTo>
                      <a:cubicBezTo>
                        <a:pt x="220" y="335"/>
                        <a:pt x="203" y="335"/>
                        <a:pt x="186" y="336"/>
                      </a:cubicBezTo>
                      <a:cubicBezTo>
                        <a:pt x="178" y="336"/>
                        <a:pt x="170" y="337"/>
                        <a:pt x="162" y="339"/>
                      </a:cubicBezTo>
                      <a:cubicBezTo>
                        <a:pt x="161" y="339"/>
                        <a:pt x="160" y="339"/>
                        <a:pt x="159" y="339"/>
                      </a:cubicBezTo>
                      <a:cubicBezTo>
                        <a:pt x="155" y="338"/>
                        <a:pt x="150" y="338"/>
                        <a:pt x="146" y="337"/>
                      </a:cubicBezTo>
                      <a:cubicBezTo>
                        <a:pt x="141" y="337"/>
                        <a:pt x="136" y="338"/>
                        <a:pt x="131" y="338"/>
                      </a:cubicBezTo>
                      <a:cubicBezTo>
                        <a:pt x="119" y="338"/>
                        <a:pt x="108" y="338"/>
                        <a:pt x="97" y="338"/>
                      </a:cubicBezTo>
                      <a:cubicBezTo>
                        <a:pt x="88" y="338"/>
                        <a:pt x="79" y="337"/>
                        <a:pt x="69" y="339"/>
                      </a:cubicBezTo>
                      <a:cubicBezTo>
                        <a:pt x="64" y="339"/>
                        <a:pt x="58" y="338"/>
                        <a:pt x="53" y="338"/>
                      </a:cubicBezTo>
                      <a:cubicBezTo>
                        <a:pt x="43" y="338"/>
                        <a:pt x="32" y="338"/>
                        <a:pt x="22" y="339"/>
                      </a:cubicBezTo>
                      <a:cubicBezTo>
                        <a:pt x="17" y="339"/>
                        <a:pt x="13" y="339"/>
                        <a:pt x="8" y="339"/>
                      </a:cubicBezTo>
                      <a:close/>
                      <a:moveTo>
                        <a:pt x="279" y="325"/>
                      </a:moveTo>
                      <a:cubicBezTo>
                        <a:pt x="279" y="323"/>
                        <a:pt x="278" y="321"/>
                        <a:pt x="278" y="320"/>
                      </a:cubicBezTo>
                      <a:cubicBezTo>
                        <a:pt x="279" y="308"/>
                        <a:pt x="279" y="296"/>
                        <a:pt x="280" y="284"/>
                      </a:cubicBezTo>
                      <a:cubicBezTo>
                        <a:pt x="280" y="267"/>
                        <a:pt x="281" y="250"/>
                        <a:pt x="282" y="233"/>
                      </a:cubicBezTo>
                      <a:cubicBezTo>
                        <a:pt x="282" y="221"/>
                        <a:pt x="283" y="210"/>
                        <a:pt x="283" y="199"/>
                      </a:cubicBezTo>
                      <a:cubicBezTo>
                        <a:pt x="284" y="181"/>
                        <a:pt x="284" y="163"/>
                        <a:pt x="285" y="145"/>
                      </a:cubicBezTo>
                      <a:cubicBezTo>
                        <a:pt x="285" y="142"/>
                        <a:pt x="285" y="140"/>
                        <a:pt x="286" y="137"/>
                      </a:cubicBezTo>
                      <a:cubicBezTo>
                        <a:pt x="286" y="128"/>
                        <a:pt x="287" y="118"/>
                        <a:pt x="287" y="109"/>
                      </a:cubicBezTo>
                      <a:cubicBezTo>
                        <a:pt x="287" y="105"/>
                        <a:pt x="287" y="101"/>
                        <a:pt x="287" y="97"/>
                      </a:cubicBezTo>
                      <a:cubicBezTo>
                        <a:pt x="286" y="94"/>
                        <a:pt x="287" y="90"/>
                        <a:pt x="287" y="86"/>
                      </a:cubicBezTo>
                      <a:cubicBezTo>
                        <a:pt x="287" y="81"/>
                        <a:pt x="286" y="76"/>
                        <a:pt x="286" y="71"/>
                      </a:cubicBezTo>
                      <a:cubicBezTo>
                        <a:pt x="286" y="63"/>
                        <a:pt x="287" y="56"/>
                        <a:pt x="287" y="48"/>
                      </a:cubicBezTo>
                      <a:cubicBezTo>
                        <a:pt x="286" y="38"/>
                        <a:pt x="285" y="27"/>
                        <a:pt x="286" y="16"/>
                      </a:cubicBezTo>
                      <a:cubicBezTo>
                        <a:pt x="286" y="15"/>
                        <a:pt x="285" y="13"/>
                        <a:pt x="285" y="11"/>
                      </a:cubicBezTo>
                      <a:cubicBezTo>
                        <a:pt x="281" y="11"/>
                        <a:pt x="279" y="11"/>
                        <a:pt x="276" y="11"/>
                      </a:cubicBezTo>
                      <a:cubicBezTo>
                        <a:pt x="274" y="11"/>
                        <a:pt x="272" y="11"/>
                        <a:pt x="270" y="11"/>
                      </a:cubicBezTo>
                      <a:cubicBezTo>
                        <a:pt x="267" y="11"/>
                        <a:pt x="265" y="12"/>
                        <a:pt x="262" y="12"/>
                      </a:cubicBezTo>
                      <a:cubicBezTo>
                        <a:pt x="257" y="12"/>
                        <a:pt x="253" y="11"/>
                        <a:pt x="249" y="11"/>
                      </a:cubicBezTo>
                      <a:cubicBezTo>
                        <a:pt x="238" y="11"/>
                        <a:pt x="227" y="10"/>
                        <a:pt x="217" y="10"/>
                      </a:cubicBezTo>
                      <a:cubicBezTo>
                        <a:pt x="210" y="10"/>
                        <a:pt x="203" y="10"/>
                        <a:pt x="197" y="9"/>
                      </a:cubicBezTo>
                      <a:cubicBezTo>
                        <a:pt x="196" y="9"/>
                        <a:pt x="196" y="9"/>
                        <a:pt x="195" y="10"/>
                      </a:cubicBezTo>
                      <a:cubicBezTo>
                        <a:pt x="188" y="10"/>
                        <a:pt x="180" y="10"/>
                        <a:pt x="172" y="11"/>
                      </a:cubicBezTo>
                      <a:cubicBezTo>
                        <a:pt x="171" y="13"/>
                        <a:pt x="171" y="16"/>
                        <a:pt x="171" y="20"/>
                      </a:cubicBezTo>
                      <a:cubicBezTo>
                        <a:pt x="170" y="25"/>
                        <a:pt x="169" y="30"/>
                        <a:pt x="169" y="36"/>
                      </a:cubicBezTo>
                      <a:cubicBezTo>
                        <a:pt x="169" y="46"/>
                        <a:pt x="170" y="56"/>
                        <a:pt x="170" y="67"/>
                      </a:cubicBezTo>
                      <a:cubicBezTo>
                        <a:pt x="170" y="79"/>
                        <a:pt x="170" y="91"/>
                        <a:pt x="170" y="103"/>
                      </a:cubicBezTo>
                      <a:cubicBezTo>
                        <a:pt x="171" y="117"/>
                        <a:pt x="171" y="131"/>
                        <a:pt x="171" y="144"/>
                      </a:cubicBezTo>
                      <a:cubicBezTo>
                        <a:pt x="171" y="154"/>
                        <a:pt x="171" y="164"/>
                        <a:pt x="170" y="174"/>
                      </a:cubicBezTo>
                      <a:cubicBezTo>
                        <a:pt x="170" y="187"/>
                        <a:pt x="171" y="199"/>
                        <a:pt x="171" y="212"/>
                      </a:cubicBezTo>
                      <a:cubicBezTo>
                        <a:pt x="171" y="234"/>
                        <a:pt x="172" y="257"/>
                        <a:pt x="171" y="279"/>
                      </a:cubicBezTo>
                      <a:cubicBezTo>
                        <a:pt x="171" y="288"/>
                        <a:pt x="172" y="298"/>
                        <a:pt x="171" y="307"/>
                      </a:cubicBezTo>
                      <a:cubicBezTo>
                        <a:pt x="170" y="313"/>
                        <a:pt x="170" y="319"/>
                        <a:pt x="170" y="325"/>
                      </a:cubicBezTo>
                      <a:cubicBezTo>
                        <a:pt x="175" y="325"/>
                        <a:pt x="179" y="326"/>
                        <a:pt x="183" y="326"/>
                      </a:cubicBezTo>
                      <a:cubicBezTo>
                        <a:pt x="184" y="326"/>
                        <a:pt x="184" y="326"/>
                        <a:pt x="184" y="326"/>
                      </a:cubicBezTo>
                      <a:cubicBezTo>
                        <a:pt x="187" y="325"/>
                        <a:pt x="190" y="324"/>
                        <a:pt x="193" y="325"/>
                      </a:cubicBezTo>
                      <a:cubicBezTo>
                        <a:pt x="198" y="325"/>
                        <a:pt x="202" y="325"/>
                        <a:pt x="206" y="324"/>
                      </a:cubicBezTo>
                      <a:cubicBezTo>
                        <a:pt x="209" y="324"/>
                        <a:pt x="212" y="324"/>
                        <a:pt x="215" y="324"/>
                      </a:cubicBezTo>
                      <a:cubicBezTo>
                        <a:pt x="219" y="324"/>
                        <a:pt x="223" y="325"/>
                        <a:pt x="227" y="324"/>
                      </a:cubicBezTo>
                      <a:cubicBezTo>
                        <a:pt x="234" y="323"/>
                        <a:pt x="241" y="323"/>
                        <a:pt x="248" y="324"/>
                      </a:cubicBezTo>
                      <a:cubicBezTo>
                        <a:pt x="251" y="324"/>
                        <a:pt x="254" y="324"/>
                        <a:pt x="256" y="324"/>
                      </a:cubicBezTo>
                      <a:cubicBezTo>
                        <a:pt x="259" y="323"/>
                        <a:pt x="261" y="323"/>
                        <a:pt x="263" y="324"/>
                      </a:cubicBezTo>
                      <a:cubicBezTo>
                        <a:pt x="268" y="327"/>
                        <a:pt x="273" y="325"/>
                        <a:pt x="279" y="325"/>
                      </a:cubicBezTo>
                      <a:close/>
                      <a:moveTo>
                        <a:pt x="124" y="325"/>
                      </a:moveTo>
                      <a:cubicBezTo>
                        <a:pt x="125" y="321"/>
                        <a:pt x="126" y="318"/>
                        <a:pt x="126" y="314"/>
                      </a:cubicBezTo>
                      <a:cubicBezTo>
                        <a:pt x="126" y="306"/>
                        <a:pt x="125" y="298"/>
                        <a:pt x="125" y="290"/>
                      </a:cubicBezTo>
                      <a:cubicBezTo>
                        <a:pt x="125" y="277"/>
                        <a:pt x="125" y="264"/>
                        <a:pt x="125" y="251"/>
                      </a:cubicBezTo>
                      <a:cubicBezTo>
                        <a:pt x="125" y="243"/>
                        <a:pt x="125" y="234"/>
                        <a:pt x="125" y="226"/>
                      </a:cubicBezTo>
                      <a:cubicBezTo>
                        <a:pt x="125" y="218"/>
                        <a:pt x="125" y="209"/>
                        <a:pt x="125" y="201"/>
                      </a:cubicBezTo>
                      <a:cubicBezTo>
                        <a:pt x="125" y="191"/>
                        <a:pt x="123" y="181"/>
                        <a:pt x="125" y="171"/>
                      </a:cubicBezTo>
                      <a:cubicBezTo>
                        <a:pt x="125" y="168"/>
                        <a:pt x="125" y="165"/>
                        <a:pt x="125" y="162"/>
                      </a:cubicBezTo>
                      <a:cubicBezTo>
                        <a:pt x="125" y="154"/>
                        <a:pt x="125" y="146"/>
                        <a:pt x="125" y="139"/>
                      </a:cubicBezTo>
                      <a:cubicBezTo>
                        <a:pt x="125" y="123"/>
                        <a:pt x="125" y="108"/>
                        <a:pt x="126" y="92"/>
                      </a:cubicBezTo>
                      <a:cubicBezTo>
                        <a:pt x="126" y="84"/>
                        <a:pt x="125" y="76"/>
                        <a:pt x="125" y="68"/>
                      </a:cubicBezTo>
                      <a:cubicBezTo>
                        <a:pt x="125" y="60"/>
                        <a:pt x="125" y="51"/>
                        <a:pt x="125" y="43"/>
                      </a:cubicBezTo>
                      <a:cubicBezTo>
                        <a:pt x="125" y="35"/>
                        <a:pt x="125" y="27"/>
                        <a:pt x="124" y="18"/>
                      </a:cubicBezTo>
                      <a:cubicBezTo>
                        <a:pt x="123" y="14"/>
                        <a:pt x="122" y="13"/>
                        <a:pt x="118" y="13"/>
                      </a:cubicBezTo>
                      <a:cubicBezTo>
                        <a:pt x="116" y="14"/>
                        <a:pt x="113" y="14"/>
                        <a:pt x="111" y="14"/>
                      </a:cubicBezTo>
                      <a:cubicBezTo>
                        <a:pt x="104" y="14"/>
                        <a:pt x="98" y="14"/>
                        <a:pt x="91" y="14"/>
                      </a:cubicBezTo>
                      <a:cubicBezTo>
                        <a:pt x="82" y="15"/>
                        <a:pt x="73" y="16"/>
                        <a:pt x="64" y="15"/>
                      </a:cubicBezTo>
                      <a:cubicBezTo>
                        <a:pt x="52" y="14"/>
                        <a:pt x="39" y="15"/>
                        <a:pt x="27" y="15"/>
                      </a:cubicBezTo>
                      <a:cubicBezTo>
                        <a:pt x="23" y="15"/>
                        <a:pt x="19" y="15"/>
                        <a:pt x="16" y="16"/>
                      </a:cubicBezTo>
                      <a:cubicBezTo>
                        <a:pt x="14" y="16"/>
                        <a:pt x="13" y="18"/>
                        <a:pt x="12" y="20"/>
                      </a:cubicBezTo>
                      <a:cubicBezTo>
                        <a:pt x="11" y="21"/>
                        <a:pt x="11" y="23"/>
                        <a:pt x="11" y="25"/>
                      </a:cubicBezTo>
                      <a:cubicBezTo>
                        <a:pt x="9" y="46"/>
                        <a:pt x="11" y="66"/>
                        <a:pt x="13" y="86"/>
                      </a:cubicBezTo>
                      <a:cubicBezTo>
                        <a:pt x="13" y="93"/>
                        <a:pt x="13" y="101"/>
                        <a:pt x="13" y="108"/>
                      </a:cubicBezTo>
                      <a:cubicBezTo>
                        <a:pt x="14" y="117"/>
                        <a:pt x="15" y="126"/>
                        <a:pt x="15" y="134"/>
                      </a:cubicBezTo>
                      <a:cubicBezTo>
                        <a:pt x="15" y="150"/>
                        <a:pt x="14" y="165"/>
                        <a:pt x="14" y="181"/>
                      </a:cubicBezTo>
                      <a:cubicBezTo>
                        <a:pt x="14" y="196"/>
                        <a:pt x="15" y="211"/>
                        <a:pt x="15" y="226"/>
                      </a:cubicBezTo>
                      <a:cubicBezTo>
                        <a:pt x="15" y="238"/>
                        <a:pt x="15" y="250"/>
                        <a:pt x="15" y="262"/>
                      </a:cubicBezTo>
                      <a:cubicBezTo>
                        <a:pt x="15" y="275"/>
                        <a:pt x="16" y="288"/>
                        <a:pt x="15" y="300"/>
                      </a:cubicBezTo>
                      <a:cubicBezTo>
                        <a:pt x="14" y="309"/>
                        <a:pt x="15" y="316"/>
                        <a:pt x="15" y="325"/>
                      </a:cubicBezTo>
                      <a:cubicBezTo>
                        <a:pt x="52" y="326"/>
                        <a:pt x="88" y="327"/>
                        <a:pt x="124" y="325"/>
                      </a:cubicBezTo>
                      <a:close/>
                      <a:moveTo>
                        <a:pt x="136" y="12"/>
                      </a:moveTo>
                      <a:cubicBezTo>
                        <a:pt x="137" y="17"/>
                        <a:pt x="137" y="22"/>
                        <a:pt x="137" y="26"/>
                      </a:cubicBezTo>
                      <a:cubicBezTo>
                        <a:pt x="137" y="40"/>
                        <a:pt x="138" y="54"/>
                        <a:pt x="138" y="67"/>
                      </a:cubicBezTo>
                      <a:cubicBezTo>
                        <a:pt x="138" y="68"/>
                        <a:pt x="138" y="70"/>
                        <a:pt x="138" y="70"/>
                      </a:cubicBezTo>
                      <a:cubicBezTo>
                        <a:pt x="136" y="72"/>
                        <a:pt x="137" y="73"/>
                        <a:pt x="137" y="75"/>
                      </a:cubicBezTo>
                      <a:cubicBezTo>
                        <a:pt x="138" y="77"/>
                        <a:pt x="138" y="80"/>
                        <a:pt x="138" y="82"/>
                      </a:cubicBezTo>
                      <a:cubicBezTo>
                        <a:pt x="138" y="94"/>
                        <a:pt x="138" y="106"/>
                        <a:pt x="138" y="118"/>
                      </a:cubicBezTo>
                      <a:cubicBezTo>
                        <a:pt x="139" y="132"/>
                        <a:pt x="137" y="147"/>
                        <a:pt x="138" y="161"/>
                      </a:cubicBezTo>
                      <a:cubicBezTo>
                        <a:pt x="139" y="173"/>
                        <a:pt x="138" y="186"/>
                        <a:pt x="137" y="199"/>
                      </a:cubicBezTo>
                      <a:cubicBezTo>
                        <a:pt x="137" y="209"/>
                        <a:pt x="137" y="219"/>
                        <a:pt x="137" y="230"/>
                      </a:cubicBezTo>
                      <a:cubicBezTo>
                        <a:pt x="137" y="232"/>
                        <a:pt x="137" y="235"/>
                        <a:pt x="137" y="238"/>
                      </a:cubicBezTo>
                      <a:cubicBezTo>
                        <a:pt x="138" y="248"/>
                        <a:pt x="139" y="258"/>
                        <a:pt x="138" y="268"/>
                      </a:cubicBezTo>
                      <a:cubicBezTo>
                        <a:pt x="137" y="275"/>
                        <a:pt x="138" y="282"/>
                        <a:pt x="138" y="289"/>
                      </a:cubicBezTo>
                      <a:cubicBezTo>
                        <a:pt x="138" y="296"/>
                        <a:pt x="138" y="302"/>
                        <a:pt x="138" y="309"/>
                      </a:cubicBezTo>
                      <a:cubicBezTo>
                        <a:pt x="138" y="315"/>
                        <a:pt x="138" y="321"/>
                        <a:pt x="138" y="327"/>
                      </a:cubicBezTo>
                      <a:cubicBezTo>
                        <a:pt x="145" y="326"/>
                        <a:pt x="151" y="325"/>
                        <a:pt x="157" y="325"/>
                      </a:cubicBezTo>
                      <a:cubicBezTo>
                        <a:pt x="157" y="323"/>
                        <a:pt x="157" y="320"/>
                        <a:pt x="157" y="318"/>
                      </a:cubicBezTo>
                      <a:cubicBezTo>
                        <a:pt x="157" y="316"/>
                        <a:pt x="157" y="313"/>
                        <a:pt x="157" y="310"/>
                      </a:cubicBezTo>
                      <a:cubicBezTo>
                        <a:pt x="157" y="305"/>
                        <a:pt x="158" y="300"/>
                        <a:pt x="158" y="295"/>
                      </a:cubicBezTo>
                      <a:cubicBezTo>
                        <a:pt x="159" y="276"/>
                        <a:pt x="159" y="257"/>
                        <a:pt x="159" y="238"/>
                      </a:cubicBezTo>
                      <a:cubicBezTo>
                        <a:pt x="159" y="236"/>
                        <a:pt x="159" y="235"/>
                        <a:pt x="159" y="234"/>
                      </a:cubicBezTo>
                      <a:cubicBezTo>
                        <a:pt x="159" y="224"/>
                        <a:pt x="158" y="214"/>
                        <a:pt x="158" y="204"/>
                      </a:cubicBezTo>
                      <a:cubicBezTo>
                        <a:pt x="158" y="203"/>
                        <a:pt x="159" y="202"/>
                        <a:pt x="159" y="200"/>
                      </a:cubicBezTo>
                      <a:cubicBezTo>
                        <a:pt x="158" y="196"/>
                        <a:pt x="158" y="192"/>
                        <a:pt x="158" y="187"/>
                      </a:cubicBezTo>
                      <a:cubicBezTo>
                        <a:pt x="158" y="176"/>
                        <a:pt x="159" y="166"/>
                        <a:pt x="159" y="155"/>
                      </a:cubicBezTo>
                      <a:cubicBezTo>
                        <a:pt x="159" y="141"/>
                        <a:pt x="158" y="128"/>
                        <a:pt x="158" y="114"/>
                      </a:cubicBezTo>
                      <a:cubicBezTo>
                        <a:pt x="158" y="108"/>
                        <a:pt x="158" y="102"/>
                        <a:pt x="158" y="96"/>
                      </a:cubicBezTo>
                      <a:cubicBezTo>
                        <a:pt x="158" y="87"/>
                        <a:pt x="158" y="79"/>
                        <a:pt x="157" y="70"/>
                      </a:cubicBezTo>
                      <a:cubicBezTo>
                        <a:pt x="156" y="61"/>
                        <a:pt x="157" y="52"/>
                        <a:pt x="157" y="43"/>
                      </a:cubicBezTo>
                      <a:cubicBezTo>
                        <a:pt x="157" y="33"/>
                        <a:pt x="157" y="23"/>
                        <a:pt x="155" y="12"/>
                      </a:cubicBezTo>
                      <a:cubicBezTo>
                        <a:pt x="149" y="12"/>
                        <a:pt x="143" y="12"/>
                        <a:pt x="136" y="12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927" name="Freeform 24"/>
                <p:cNvSpPr>
                  <a:spLocks noEditPoints="1"/>
                </p:cNvSpPr>
                <p:nvPr/>
              </p:nvSpPr>
              <p:spPr bwMode="auto">
                <a:xfrm>
                  <a:off x="2422525" y="4570413"/>
                  <a:ext cx="117475" cy="119063"/>
                </a:xfrm>
                <a:custGeom>
                  <a:avLst/>
                  <a:gdLst>
                    <a:gd name="T0" fmla="*/ 3 w 40"/>
                    <a:gd name="T1" fmla="*/ 10 h 41"/>
                    <a:gd name="T2" fmla="*/ 12 w 40"/>
                    <a:gd name="T3" fmla="*/ 4 h 41"/>
                    <a:gd name="T4" fmla="*/ 29 w 40"/>
                    <a:gd name="T5" fmla="*/ 1 h 41"/>
                    <a:gd name="T6" fmla="*/ 37 w 40"/>
                    <a:gd name="T7" fmla="*/ 9 h 41"/>
                    <a:gd name="T8" fmla="*/ 38 w 40"/>
                    <a:gd name="T9" fmla="*/ 15 h 41"/>
                    <a:gd name="T10" fmla="*/ 26 w 40"/>
                    <a:gd name="T11" fmla="*/ 39 h 41"/>
                    <a:gd name="T12" fmla="*/ 6 w 40"/>
                    <a:gd name="T13" fmla="*/ 30 h 41"/>
                    <a:gd name="T14" fmla="*/ 4 w 40"/>
                    <a:gd name="T15" fmla="*/ 27 h 41"/>
                    <a:gd name="T16" fmla="*/ 2 w 40"/>
                    <a:gd name="T17" fmla="*/ 16 h 41"/>
                    <a:gd name="T18" fmla="*/ 3 w 40"/>
                    <a:gd name="T19" fmla="*/ 10 h 41"/>
                    <a:gd name="T20" fmla="*/ 26 w 40"/>
                    <a:gd name="T21" fmla="*/ 13 h 41"/>
                    <a:gd name="T22" fmla="*/ 16 w 40"/>
                    <a:gd name="T23" fmla="*/ 14 h 41"/>
                    <a:gd name="T24" fmla="*/ 13 w 40"/>
                    <a:gd name="T25" fmla="*/ 22 h 41"/>
                    <a:gd name="T26" fmla="*/ 14 w 40"/>
                    <a:gd name="T27" fmla="*/ 27 h 41"/>
                    <a:gd name="T28" fmla="*/ 22 w 40"/>
                    <a:gd name="T29" fmla="*/ 27 h 41"/>
                    <a:gd name="T30" fmla="*/ 25 w 40"/>
                    <a:gd name="T31" fmla="*/ 20 h 41"/>
                    <a:gd name="T32" fmla="*/ 26 w 40"/>
                    <a:gd name="T33" fmla="*/ 13 h 4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</a:cxnLst>
                  <a:rect l="0" t="0" r="r" b="b"/>
                  <a:pathLst>
                    <a:path w="40" h="41">
                      <a:moveTo>
                        <a:pt x="3" y="10"/>
                      </a:moveTo>
                      <a:cubicBezTo>
                        <a:pt x="6" y="8"/>
                        <a:pt x="9" y="6"/>
                        <a:pt x="12" y="4"/>
                      </a:cubicBezTo>
                      <a:cubicBezTo>
                        <a:pt x="18" y="0"/>
                        <a:pt x="24" y="1"/>
                        <a:pt x="29" y="1"/>
                      </a:cubicBezTo>
                      <a:cubicBezTo>
                        <a:pt x="34" y="2"/>
                        <a:pt x="37" y="5"/>
                        <a:pt x="37" y="9"/>
                      </a:cubicBezTo>
                      <a:cubicBezTo>
                        <a:pt x="37" y="11"/>
                        <a:pt x="38" y="13"/>
                        <a:pt x="38" y="15"/>
                      </a:cubicBezTo>
                      <a:cubicBezTo>
                        <a:pt x="40" y="23"/>
                        <a:pt x="36" y="36"/>
                        <a:pt x="26" y="39"/>
                      </a:cubicBezTo>
                      <a:cubicBezTo>
                        <a:pt x="16" y="41"/>
                        <a:pt x="10" y="39"/>
                        <a:pt x="6" y="30"/>
                      </a:cubicBezTo>
                      <a:cubicBezTo>
                        <a:pt x="5" y="29"/>
                        <a:pt x="4" y="28"/>
                        <a:pt x="4" y="27"/>
                      </a:cubicBezTo>
                      <a:cubicBezTo>
                        <a:pt x="2" y="24"/>
                        <a:pt x="0" y="20"/>
                        <a:pt x="2" y="16"/>
                      </a:cubicBezTo>
                      <a:cubicBezTo>
                        <a:pt x="3" y="15"/>
                        <a:pt x="2" y="12"/>
                        <a:pt x="3" y="10"/>
                      </a:cubicBezTo>
                      <a:close/>
                      <a:moveTo>
                        <a:pt x="26" y="13"/>
                      </a:moveTo>
                      <a:cubicBezTo>
                        <a:pt x="21" y="11"/>
                        <a:pt x="19" y="11"/>
                        <a:pt x="16" y="14"/>
                      </a:cubicBezTo>
                      <a:cubicBezTo>
                        <a:pt x="15" y="16"/>
                        <a:pt x="14" y="19"/>
                        <a:pt x="13" y="22"/>
                      </a:cubicBezTo>
                      <a:cubicBezTo>
                        <a:pt x="12" y="24"/>
                        <a:pt x="12" y="26"/>
                        <a:pt x="14" y="27"/>
                      </a:cubicBezTo>
                      <a:cubicBezTo>
                        <a:pt x="17" y="29"/>
                        <a:pt x="20" y="29"/>
                        <a:pt x="22" y="27"/>
                      </a:cubicBezTo>
                      <a:cubicBezTo>
                        <a:pt x="23" y="25"/>
                        <a:pt x="25" y="22"/>
                        <a:pt x="25" y="20"/>
                      </a:cubicBezTo>
                      <a:cubicBezTo>
                        <a:pt x="26" y="18"/>
                        <a:pt x="26" y="16"/>
                        <a:pt x="26" y="13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928" name="Freeform 25"/>
                <p:cNvSpPr>
                  <a:spLocks noEditPoints="1"/>
                </p:cNvSpPr>
                <p:nvPr/>
              </p:nvSpPr>
              <p:spPr bwMode="auto">
                <a:xfrm>
                  <a:off x="2636838" y="4557713"/>
                  <a:ext cx="107950" cy="138113"/>
                </a:xfrm>
                <a:custGeom>
                  <a:avLst/>
                  <a:gdLst>
                    <a:gd name="T0" fmla="*/ 0 w 37"/>
                    <a:gd name="T1" fmla="*/ 23 h 47"/>
                    <a:gd name="T2" fmla="*/ 13 w 37"/>
                    <a:gd name="T3" fmla="*/ 3 h 47"/>
                    <a:gd name="T4" fmla="*/ 34 w 37"/>
                    <a:gd name="T5" fmla="*/ 12 h 47"/>
                    <a:gd name="T6" fmla="*/ 37 w 37"/>
                    <a:gd name="T7" fmla="*/ 24 h 47"/>
                    <a:gd name="T8" fmla="*/ 33 w 37"/>
                    <a:gd name="T9" fmla="*/ 35 h 47"/>
                    <a:gd name="T10" fmla="*/ 10 w 37"/>
                    <a:gd name="T11" fmla="*/ 42 h 47"/>
                    <a:gd name="T12" fmla="*/ 0 w 37"/>
                    <a:gd name="T13" fmla="*/ 28 h 47"/>
                    <a:gd name="T14" fmla="*/ 0 w 37"/>
                    <a:gd name="T15" fmla="*/ 23 h 47"/>
                    <a:gd name="T16" fmla="*/ 26 w 37"/>
                    <a:gd name="T17" fmla="*/ 13 h 47"/>
                    <a:gd name="T18" fmla="*/ 16 w 37"/>
                    <a:gd name="T19" fmla="*/ 16 h 47"/>
                    <a:gd name="T20" fmla="*/ 12 w 37"/>
                    <a:gd name="T21" fmla="*/ 19 h 47"/>
                    <a:gd name="T22" fmla="*/ 10 w 37"/>
                    <a:gd name="T23" fmla="*/ 24 h 47"/>
                    <a:gd name="T24" fmla="*/ 13 w 37"/>
                    <a:gd name="T25" fmla="*/ 32 h 47"/>
                    <a:gd name="T26" fmla="*/ 20 w 37"/>
                    <a:gd name="T27" fmla="*/ 33 h 47"/>
                    <a:gd name="T28" fmla="*/ 27 w 37"/>
                    <a:gd name="T29" fmla="*/ 20 h 47"/>
                    <a:gd name="T30" fmla="*/ 26 w 37"/>
                    <a:gd name="T31" fmla="*/ 13 h 4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</a:cxnLst>
                  <a:rect l="0" t="0" r="r" b="b"/>
                  <a:pathLst>
                    <a:path w="37" h="47">
                      <a:moveTo>
                        <a:pt x="0" y="23"/>
                      </a:moveTo>
                      <a:cubicBezTo>
                        <a:pt x="0" y="14"/>
                        <a:pt x="4" y="7"/>
                        <a:pt x="13" y="3"/>
                      </a:cubicBezTo>
                      <a:cubicBezTo>
                        <a:pt x="21" y="0"/>
                        <a:pt x="30" y="4"/>
                        <a:pt x="34" y="12"/>
                      </a:cubicBezTo>
                      <a:cubicBezTo>
                        <a:pt x="36" y="15"/>
                        <a:pt x="37" y="20"/>
                        <a:pt x="37" y="24"/>
                      </a:cubicBezTo>
                      <a:cubicBezTo>
                        <a:pt x="37" y="28"/>
                        <a:pt x="35" y="32"/>
                        <a:pt x="33" y="35"/>
                      </a:cubicBezTo>
                      <a:cubicBezTo>
                        <a:pt x="30" y="41"/>
                        <a:pt x="17" y="47"/>
                        <a:pt x="10" y="42"/>
                      </a:cubicBezTo>
                      <a:cubicBezTo>
                        <a:pt x="4" y="39"/>
                        <a:pt x="2" y="34"/>
                        <a:pt x="0" y="28"/>
                      </a:cubicBezTo>
                      <a:cubicBezTo>
                        <a:pt x="0" y="26"/>
                        <a:pt x="0" y="25"/>
                        <a:pt x="0" y="23"/>
                      </a:cubicBezTo>
                      <a:close/>
                      <a:moveTo>
                        <a:pt x="26" y="13"/>
                      </a:moveTo>
                      <a:cubicBezTo>
                        <a:pt x="21" y="10"/>
                        <a:pt x="19" y="16"/>
                        <a:pt x="16" y="16"/>
                      </a:cubicBezTo>
                      <a:cubicBezTo>
                        <a:pt x="15" y="16"/>
                        <a:pt x="13" y="18"/>
                        <a:pt x="12" y="19"/>
                      </a:cubicBezTo>
                      <a:cubicBezTo>
                        <a:pt x="11" y="21"/>
                        <a:pt x="10" y="22"/>
                        <a:pt x="10" y="24"/>
                      </a:cubicBezTo>
                      <a:cubicBezTo>
                        <a:pt x="11" y="27"/>
                        <a:pt x="11" y="30"/>
                        <a:pt x="13" y="32"/>
                      </a:cubicBezTo>
                      <a:cubicBezTo>
                        <a:pt x="14" y="34"/>
                        <a:pt x="17" y="34"/>
                        <a:pt x="20" y="33"/>
                      </a:cubicBezTo>
                      <a:cubicBezTo>
                        <a:pt x="24" y="31"/>
                        <a:pt x="28" y="25"/>
                        <a:pt x="27" y="20"/>
                      </a:cubicBezTo>
                      <a:cubicBezTo>
                        <a:pt x="26" y="18"/>
                        <a:pt x="26" y="16"/>
                        <a:pt x="26" y="13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929" name="Freeform 26"/>
                <p:cNvSpPr>
                  <a:spLocks/>
                </p:cNvSpPr>
                <p:nvPr/>
              </p:nvSpPr>
              <p:spPr bwMode="auto">
                <a:xfrm>
                  <a:off x="2036763" y="2543176"/>
                  <a:ext cx="479425" cy="979488"/>
                </a:xfrm>
                <a:custGeom>
                  <a:avLst/>
                  <a:gdLst>
                    <a:gd name="T0" fmla="*/ 163 w 164"/>
                    <a:gd name="T1" fmla="*/ 329 h 335"/>
                    <a:gd name="T2" fmla="*/ 142 w 164"/>
                    <a:gd name="T3" fmla="*/ 331 h 335"/>
                    <a:gd name="T4" fmla="*/ 122 w 164"/>
                    <a:gd name="T5" fmla="*/ 331 h 335"/>
                    <a:gd name="T6" fmla="*/ 101 w 164"/>
                    <a:gd name="T7" fmla="*/ 332 h 335"/>
                    <a:gd name="T8" fmla="*/ 101 w 164"/>
                    <a:gd name="T9" fmla="*/ 332 h 335"/>
                    <a:gd name="T10" fmla="*/ 65 w 164"/>
                    <a:gd name="T11" fmla="*/ 332 h 335"/>
                    <a:gd name="T12" fmla="*/ 51 w 164"/>
                    <a:gd name="T13" fmla="*/ 332 h 335"/>
                    <a:gd name="T14" fmla="*/ 43 w 164"/>
                    <a:gd name="T15" fmla="*/ 332 h 335"/>
                    <a:gd name="T16" fmla="*/ 17 w 164"/>
                    <a:gd name="T17" fmla="*/ 332 h 335"/>
                    <a:gd name="T18" fmla="*/ 16 w 164"/>
                    <a:gd name="T19" fmla="*/ 306 h 335"/>
                    <a:gd name="T20" fmla="*/ 15 w 164"/>
                    <a:gd name="T21" fmla="*/ 302 h 335"/>
                    <a:gd name="T22" fmla="*/ 12 w 164"/>
                    <a:gd name="T23" fmla="*/ 276 h 335"/>
                    <a:gd name="T24" fmla="*/ 11 w 164"/>
                    <a:gd name="T25" fmla="*/ 231 h 335"/>
                    <a:gd name="T26" fmla="*/ 7 w 164"/>
                    <a:gd name="T27" fmla="*/ 189 h 335"/>
                    <a:gd name="T28" fmla="*/ 7 w 164"/>
                    <a:gd name="T29" fmla="*/ 167 h 335"/>
                    <a:gd name="T30" fmla="*/ 7 w 164"/>
                    <a:gd name="T31" fmla="*/ 151 h 335"/>
                    <a:gd name="T32" fmla="*/ 6 w 164"/>
                    <a:gd name="T33" fmla="*/ 141 h 335"/>
                    <a:gd name="T34" fmla="*/ 5 w 164"/>
                    <a:gd name="T35" fmla="*/ 99 h 335"/>
                    <a:gd name="T36" fmla="*/ 1 w 164"/>
                    <a:gd name="T37" fmla="*/ 66 h 335"/>
                    <a:gd name="T38" fmla="*/ 1 w 164"/>
                    <a:gd name="T39" fmla="*/ 52 h 335"/>
                    <a:gd name="T40" fmla="*/ 0 w 164"/>
                    <a:gd name="T41" fmla="*/ 18 h 335"/>
                    <a:gd name="T42" fmla="*/ 1 w 164"/>
                    <a:gd name="T43" fmla="*/ 3 h 335"/>
                    <a:gd name="T44" fmla="*/ 13 w 164"/>
                    <a:gd name="T45" fmla="*/ 3 h 335"/>
                    <a:gd name="T46" fmla="*/ 34 w 164"/>
                    <a:gd name="T47" fmla="*/ 4 h 335"/>
                    <a:gd name="T48" fmla="*/ 68 w 164"/>
                    <a:gd name="T49" fmla="*/ 4 h 335"/>
                    <a:gd name="T50" fmla="*/ 94 w 164"/>
                    <a:gd name="T51" fmla="*/ 4 h 335"/>
                    <a:gd name="T52" fmla="*/ 111 w 164"/>
                    <a:gd name="T53" fmla="*/ 5 h 335"/>
                    <a:gd name="T54" fmla="*/ 138 w 164"/>
                    <a:gd name="T55" fmla="*/ 7 h 335"/>
                    <a:gd name="T56" fmla="*/ 156 w 164"/>
                    <a:gd name="T57" fmla="*/ 7 h 335"/>
                    <a:gd name="T58" fmla="*/ 157 w 164"/>
                    <a:gd name="T59" fmla="*/ 16 h 335"/>
                    <a:gd name="T60" fmla="*/ 158 w 164"/>
                    <a:gd name="T61" fmla="*/ 42 h 335"/>
                    <a:gd name="T62" fmla="*/ 159 w 164"/>
                    <a:gd name="T63" fmla="*/ 48 h 335"/>
                    <a:gd name="T64" fmla="*/ 161 w 164"/>
                    <a:gd name="T65" fmla="*/ 89 h 335"/>
                    <a:gd name="T66" fmla="*/ 160 w 164"/>
                    <a:gd name="T67" fmla="*/ 117 h 335"/>
                    <a:gd name="T68" fmla="*/ 160 w 164"/>
                    <a:gd name="T69" fmla="*/ 132 h 335"/>
                    <a:gd name="T70" fmla="*/ 161 w 164"/>
                    <a:gd name="T71" fmla="*/ 185 h 335"/>
                    <a:gd name="T72" fmla="*/ 161 w 164"/>
                    <a:gd name="T73" fmla="*/ 211 h 335"/>
                    <a:gd name="T74" fmla="*/ 162 w 164"/>
                    <a:gd name="T75" fmla="*/ 228 h 335"/>
                    <a:gd name="T76" fmla="*/ 162 w 164"/>
                    <a:gd name="T77" fmla="*/ 251 h 335"/>
                    <a:gd name="T78" fmla="*/ 163 w 164"/>
                    <a:gd name="T79" fmla="*/ 289 h 335"/>
                    <a:gd name="T80" fmla="*/ 163 w 164"/>
                    <a:gd name="T81" fmla="*/ 309 h 335"/>
                    <a:gd name="T82" fmla="*/ 164 w 164"/>
                    <a:gd name="T83" fmla="*/ 322 h 335"/>
                    <a:gd name="T84" fmla="*/ 163 w 164"/>
                    <a:gd name="T85" fmla="*/ 329 h 33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</a:cxnLst>
                  <a:rect l="0" t="0" r="r" b="b"/>
                  <a:pathLst>
                    <a:path w="164" h="335">
                      <a:moveTo>
                        <a:pt x="163" y="329"/>
                      </a:moveTo>
                      <a:cubicBezTo>
                        <a:pt x="156" y="332"/>
                        <a:pt x="149" y="330"/>
                        <a:pt x="142" y="331"/>
                      </a:cubicBezTo>
                      <a:cubicBezTo>
                        <a:pt x="135" y="331"/>
                        <a:pt x="129" y="330"/>
                        <a:pt x="122" y="331"/>
                      </a:cubicBezTo>
                      <a:cubicBezTo>
                        <a:pt x="115" y="331"/>
                        <a:pt x="108" y="332"/>
                        <a:pt x="101" y="332"/>
                      </a:cubicBezTo>
                      <a:cubicBezTo>
                        <a:pt x="101" y="332"/>
                        <a:pt x="101" y="332"/>
                        <a:pt x="101" y="332"/>
                      </a:cubicBezTo>
                      <a:cubicBezTo>
                        <a:pt x="89" y="330"/>
                        <a:pt x="77" y="335"/>
                        <a:pt x="65" y="332"/>
                      </a:cubicBezTo>
                      <a:cubicBezTo>
                        <a:pt x="61" y="331"/>
                        <a:pt x="56" y="332"/>
                        <a:pt x="51" y="332"/>
                      </a:cubicBezTo>
                      <a:cubicBezTo>
                        <a:pt x="48" y="332"/>
                        <a:pt x="45" y="332"/>
                        <a:pt x="43" y="332"/>
                      </a:cubicBezTo>
                      <a:cubicBezTo>
                        <a:pt x="34" y="332"/>
                        <a:pt x="26" y="332"/>
                        <a:pt x="17" y="332"/>
                      </a:cubicBezTo>
                      <a:cubicBezTo>
                        <a:pt x="17" y="324"/>
                        <a:pt x="16" y="315"/>
                        <a:pt x="16" y="306"/>
                      </a:cubicBezTo>
                      <a:cubicBezTo>
                        <a:pt x="16" y="305"/>
                        <a:pt x="16" y="303"/>
                        <a:pt x="15" y="302"/>
                      </a:cubicBezTo>
                      <a:cubicBezTo>
                        <a:pt x="11" y="294"/>
                        <a:pt x="13" y="285"/>
                        <a:pt x="12" y="276"/>
                      </a:cubicBezTo>
                      <a:cubicBezTo>
                        <a:pt x="12" y="261"/>
                        <a:pt x="11" y="246"/>
                        <a:pt x="11" y="231"/>
                      </a:cubicBezTo>
                      <a:cubicBezTo>
                        <a:pt x="11" y="217"/>
                        <a:pt x="7" y="203"/>
                        <a:pt x="7" y="189"/>
                      </a:cubicBezTo>
                      <a:cubicBezTo>
                        <a:pt x="7" y="181"/>
                        <a:pt x="7" y="174"/>
                        <a:pt x="7" y="167"/>
                      </a:cubicBezTo>
                      <a:cubicBezTo>
                        <a:pt x="7" y="162"/>
                        <a:pt x="7" y="156"/>
                        <a:pt x="7" y="151"/>
                      </a:cubicBezTo>
                      <a:cubicBezTo>
                        <a:pt x="7" y="148"/>
                        <a:pt x="6" y="144"/>
                        <a:pt x="6" y="141"/>
                      </a:cubicBezTo>
                      <a:cubicBezTo>
                        <a:pt x="6" y="127"/>
                        <a:pt x="6" y="113"/>
                        <a:pt x="5" y="99"/>
                      </a:cubicBezTo>
                      <a:cubicBezTo>
                        <a:pt x="4" y="88"/>
                        <a:pt x="2" y="77"/>
                        <a:pt x="1" y="66"/>
                      </a:cubicBezTo>
                      <a:cubicBezTo>
                        <a:pt x="1" y="61"/>
                        <a:pt x="1" y="57"/>
                        <a:pt x="1" y="52"/>
                      </a:cubicBezTo>
                      <a:cubicBezTo>
                        <a:pt x="1" y="41"/>
                        <a:pt x="0" y="29"/>
                        <a:pt x="0" y="18"/>
                      </a:cubicBezTo>
                      <a:cubicBezTo>
                        <a:pt x="0" y="13"/>
                        <a:pt x="1" y="8"/>
                        <a:pt x="1" y="3"/>
                      </a:cubicBezTo>
                      <a:cubicBezTo>
                        <a:pt x="5" y="0"/>
                        <a:pt x="9" y="2"/>
                        <a:pt x="13" y="3"/>
                      </a:cubicBezTo>
                      <a:cubicBezTo>
                        <a:pt x="20" y="4"/>
                        <a:pt x="27" y="4"/>
                        <a:pt x="34" y="4"/>
                      </a:cubicBezTo>
                      <a:cubicBezTo>
                        <a:pt x="45" y="3"/>
                        <a:pt x="57" y="3"/>
                        <a:pt x="68" y="4"/>
                      </a:cubicBezTo>
                      <a:cubicBezTo>
                        <a:pt x="77" y="5"/>
                        <a:pt x="85" y="4"/>
                        <a:pt x="94" y="4"/>
                      </a:cubicBezTo>
                      <a:cubicBezTo>
                        <a:pt x="100" y="5"/>
                        <a:pt x="105" y="5"/>
                        <a:pt x="111" y="5"/>
                      </a:cubicBezTo>
                      <a:cubicBezTo>
                        <a:pt x="120" y="6"/>
                        <a:pt x="129" y="7"/>
                        <a:pt x="138" y="7"/>
                      </a:cubicBezTo>
                      <a:cubicBezTo>
                        <a:pt x="144" y="7"/>
                        <a:pt x="150" y="7"/>
                        <a:pt x="156" y="7"/>
                      </a:cubicBezTo>
                      <a:cubicBezTo>
                        <a:pt x="157" y="10"/>
                        <a:pt x="157" y="13"/>
                        <a:pt x="157" y="16"/>
                      </a:cubicBezTo>
                      <a:cubicBezTo>
                        <a:pt x="158" y="25"/>
                        <a:pt x="158" y="34"/>
                        <a:pt x="158" y="42"/>
                      </a:cubicBezTo>
                      <a:cubicBezTo>
                        <a:pt x="159" y="44"/>
                        <a:pt x="159" y="46"/>
                        <a:pt x="159" y="48"/>
                      </a:cubicBezTo>
                      <a:cubicBezTo>
                        <a:pt x="159" y="62"/>
                        <a:pt x="160" y="75"/>
                        <a:pt x="161" y="89"/>
                      </a:cubicBezTo>
                      <a:cubicBezTo>
                        <a:pt x="161" y="98"/>
                        <a:pt x="160" y="108"/>
                        <a:pt x="160" y="117"/>
                      </a:cubicBezTo>
                      <a:cubicBezTo>
                        <a:pt x="160" y="122"/>
                        <a:pt x="160" y="127"/>
                        <a:pt x="160" y="132"/>
                      </a:cubicBezTo>
                      <a:cubicBezTo>
                        <a:pt x="158" y="149"/>
                        <a:pt x="160" y="167"/>
                        <a:pt x="161" y="185"/>
                      </a:cubicBezTo>
                      <a:cubicBezTo>
                        <a:pt x="162" y="194"/>
                        <a:pt x="162" y="202"/>
                        <a:pt x="161" y="211"/>
                      </a:cubicBezTo>
                      <a:cubicBezTo>
                        <a:pt x="161" y="217"/>
                        <a:pt x="162" y="222"/>
                        <a:pt x="162" y="228"/>
                      </a:cubicBezTo>
                      <a:cubicBezTo>
                        <a:pt x="162" y="236"/>
                        <a:pt x="162" y="243"/>
                        <a:pt x="162" y="251"/>
                      </a:cubicBezTo>
                      <a:cubicBezTo>
                        <a:pt x="162" y="264"/>
                        <a:pt x="162" y="276"/>
                        <a:pt x="163" y="289"/>
                      </a:cubicBezTo>
                      <a:cubicBezTo>
                        <a:pt x="163" y="296"/>
                        <a:pt x="163" y="302"/>
                        <a:pt x="163" y="309"/>
                      </a:cubicBezTo>
                      <a:cubicBezTo>
                        <a:pt x="163" y="313"/>
                        <a:pt x="164" y="317"/>
                        <a:pt x="164" y="322"/>
                      </a:cubicBezTo>
                      <a:cubicBezTo>
                        <a:pt x="164" y="324"/>
                        <a:pt x="163" y="326"/>
                        <a:pt x="163" y="329"/>
                      </a:cubicBezTo>
                      <a:close/>
                    </a:path>
                  </a:pathLst>
                </a:custGeom>
                <a:solidFill>
                  <a:srgbClr val="66CCFF"/>
                </a:solidFill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2">
                  <a:schemeClr val="accent1"/>
                </a:fillRef>
                <a:effectRef idx="1">
                  <a:schemeClr val="accent1"/>
                </a:effectRef>
                <a:fontRef idx="minor">
                  <a:schemeClr val="dk1"/>
                </a:fontRef>
              </p:style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930" name="Freeform 27"/>
                <p:cNvSpPr>
                  <a:spLocks/>
                </p:cNvSpPr>
                <p:nvPr/>
              </p:nvSpPr>
              <p:spPr bwMode="auto">
                <a:xfrm>
                  <a:off x="2633663" y="2563813"/>
                  <a:ext cx="434975" cy="947738"/>
                </a:xfrm>
                <a:custGeom>
                  <a:avLst/>
                  <a:gdLst>
                    <a:gd name="T0" fmla="*/ 3 w 149"/>
                    <a:gd name="T1" fmla="*/ 321 h 324"/>
                    <a:gd name="T2" fmla="*/ 3 w 149"/>
                    <a:gd name="T3" fmla="*/ 298 h 324"/>
                    <a:gd name="T4" fmla="*/ 4 w 149"/>
                    <a:gd name="T5" fmla="*/ 278 h 324"/>
                    <a:gd name="T6" fmla="*/ 5 w 149"/>
                    <a:gd name="T7" fmla="*/ 251 h 324"/>
                    <a:gd name="T8" fmla="*/ 5 w 149"/>
                    <a:gd name="T9" fmla="*/ 236 h 324"/>
                    <a:gd name="T10" fmla="*/ 3 w 149"/>
                    <a:gd name="T11" fmla="*/ 206 h 324"/>
                    <a:gd name="T12" fmla="*/ 1 w 149"/>
                    <a:gd name="T13" fmla="*/ 172 h 324"/>
                    <a:gd name="T14" fmla="*/ 2 w 149"/>
                    <a:gd name="T15" fmla="*/ 163 h 324"/>
                    <a:gd name="T16" fmla="*/ 2 w 149"/>
                    <a:gd name="T17" fmla="*/ 159 h 324"/>
                    <a:gd name="T18" fmla="*/ 2 w 149"/>
                    <a:gd name="T19" fmla="*/ 144 h 324"/>
                    <a:gd name="T20" fmla="*/ 1 w 149"/>
                    <a:gd name="T21" fmla="*/ 118 h 324"/>
                    <a:gd name="T22" fmla="*/ 2 w 149"/>
                    <a:gd name="T23" fmla="*/ 108 h 324"/>
                    <a:gd name="T24" fmla="*/ 1 w 149"/>
                    <a:gd name="T25" fmla="*/ 88 h 324"/>
                    <a:gd name="T26" fmla="*/ 1 w 149"/>
                    <a:gd name="T27" fmla="*/ 53 h 324"/>
                    <a:gd name="T28" fmla="*/ 1 w 149"/>
                    <a:gd name="T29" fmla="*/ 43 h 324"/>
                    <a:gd name="T30" fmla="*/ 1 w 149"/>
                    <a:gd name="T31" fmla="*/ 34 h 324"/>
                    <a:gd name="T32" fmla="*/ 3 w 149"/>
                    <a:gd name="T33" fmla="*/ 21 h 324"/>
                    <a:gd name="T34" fmla="*/ 3 w 149"/>
                    <a:gd name="T35" fmla="*/ 18 h 324"/>
                    <a:gd name="T36" fmla="*/ 4 w 149"/>
                    <a:gd name="T37" fmla="*/ 8 h 324"/>
                    <a:gd name="T38" fmla="*/ 4 w 149"/>
                    <a:gd name="T39" fmla="*/ 7 h 324"/>
                    <a:gd name="T40" fmla="*/ 13 w 149"/>
                    <a:gd name="T41" fmla="*/ 0 h 324"/>
                    <a:gd name="T42" fmla="*/ 63 w 149"/>
                    <a:gd name="T43" fmla="*/ 0 h 324"/>
                    <a:gd name="T44" fmla="*/ 104 w 149"/>
                    <a:gd name="T45" fmla="*/ 1 h 324"/>
                    <a:gd name="T46" fmla="*/ 140 w 149"/>
                    <a:gd name="T47" fmla="*/ 2 h 324"/>
                    <a:gd name="T48" fmla="*/ 148 w 149"/>
                    <a:gd name="T49" fmla="*/ 2 h 324"/>
                    <a:gd name="T50" fmla="*/ 148 w 149"/>
                    <a:gd name="T51" fmla="*/ 19 h 324"/>
                    <a:gd name="T52" fmla="*/ 146 w 149"/>
                    <a:gd name="T53" fmla="*/ 72 h 324"/>
                    <a:gd name="T54" fmla="*/ 145 w 149"/>
                    <a:gd name="T55" fmla="*/ 113 h 324"/>
                    <a:gd name="T56" fmla="*/ 144 w 149"/>
                    <a:gd name="T57" fmla="*/ 165 h 324"/>
                    <a:gd name="T58" fmla="*/ 144 w 149"/>
                    <a:gd name="T59" fmla="*/ 193 h 324"/>
                    <a:gd name="T60" fmla="*/ 142 w 149"/>
                    <a:gd name="T61" fmla="*/ 234 h 324"/>
                    <a:gd name="T62" fmla="*/ 143 w 149"/>
                    <a:gd name="T63" fmla="*/ 246 h 324"/>
                    <a:gd name="T64" fmla="*/ 143 w 149"/>
                    <a:gd name="T65" fmla="*/ 274 h 324"/>
                    <a:gd name="T66" fmla="*/ 141 w 149"/>
                    <a:gd name="T67" fmla="*/ 318 h 324"/>
                    <a:gd name="T68" fmla="*/ 135 w 149"/>
                    <a:gd name="T69" fmla="*/ 323 h 324"/>
                    <a:gd name="T70" fmla="*/ 120 w 149"/>
                    <a:gd name="T71" fmla="*/ 324 h 324"/>
                    <a:gd name="T72" fmla="*/ 107 w 149"/>
                    <a:gd name="T73" fmla="*/ 322 h 324"/>
                    <a:gd name="T74" fmla="*/ 90 w 149"/>
                    <a:gd name="T75" fmla="*/ 322 h 324"/>
                    <a:gd name="T76" fmla="*/ 59 w 149"/>
                    <a:gd name="T77" fmla="*/ 322 h 324"/>
                    <a:gd name="T78" fmla="*/ 17 w 149"/>
                    <a:gd name="T79" fmla="*/ 322 h 324"/>
                    <a:gd name="T80" fmla="*/ 3 w 149"/>
                    <a:gd name="T81" fmla="*/ 321 h 32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</a:cxnLst>
                  <a:rect l="0" t="0" r="r" b="b"/>
                  <a:pathLst>
                    <a:path w="149" h="324">
                      <a:moveTo>
                        <a:pt x="3" y="321"/>
                      </a:moveTo>
                      <a:cubicBezTo>
                        <a:pt x="1" y="313"/>
                        <a:pt x="2" y="305"/>
                        <a:pt x="3" y="298"/>
                      </a:cubicBezTo>
                      <a:cubicBezTo>
                        <a:pt x="3" y="291"/>
                        <a:pt x="3" y="285"/>
                        <a:pt x="4" y="278"/>
                      </a:cubicBezTo>
                      <a:cubicBezTo>
                        <a:pt x="5" y="269"/>
                        <a:pt x="3" y="260"/>
                        <a:pt x="5" y="251"/>
                      </a:cubicBezTo>
                      <a:cubicBezTo>
                        <a:pt x="6" y="247"/>
                        <a:pt x="5" y="241"/>
                        <a:pt x="5" y="236"/>
                      </a:cubicBezTo>
                      <a:cubicBezTo>
                        <a:pt x="4" y="226"/>
                        <a:pt x="4" y="216"/>
                        <a:pt x="3" y="206"/>
                      </a:cubicBezTo>
                      <a:cubicBezTo>
                        <a:pt x="3" y="194"/>
                        <a:pt x="2" y="183"/>
                        <a:pt x="1" y="172"/>
                      </a:cubicBezTo>
                      <a:cubicBezTo>
                        <a:pt x="1" y="169"/>
                        <a:pt x="1" y="166"/>
                        <a:pt x="2" y="163"/>
                      </a:cubicBezTo>
                      <a:cubicBezTo>
                        <a:pt x="2" y="162"/>
                        <a:pt x="2" y="160"/>
                        <a:pt x="2" y="159"/>
                      </a:cubicBezTo>
                      <a:cubicBezTo>
                        <a:pt x="0" y="153"/>
                        <a:pt x="2" y="149"/>
                        <a:pt x="2" y="144"/>
                      </a:cubicBezTo>
                      <a:cubicBezTo>
                        <a:pt x="2" y="135"/>
                        <a:pt x="2" y="127"/>
                        <a:pt x="1" y="118"/>
                      </a:cubicBezTo>
                      <a:cubicBezTo>
                        <a:pt x="1" y="115"/>
                        <a:pt x="2" y="112"/>
                        <a:pt x="2" y="108"/>
                      </a:cubicBezTo>
                      <a:cubicBezTo>
                        <a:pt x="2" y="102"/>
                        <a:pt x="1" y="95"/>
                        <a:pt x="1" y="88"/>
                      </a:cubicBezTo>
                      <a:cubicBezTo>
                        <a:pt x="1" y="76"/>
                        <a:pt x="1" y="65"/>
                        <a:pt x="1" y="53"/>
                      </a:cubicBezTo>
                      <a:cubicBezTo>
                        <a:pt x="1" y="50"/>
                        <a:pt x="1" y="46"/>
                        <a:pt x="1" y="43"/>
                      </a:cubicBezTo>
                      <a:cubicBezTo>
                        <a:pt x="1" y="40"/>
                        <a:pt x="3" y="37"/>
                        <a:pt x="1" y="34"/>
                      </a:cubicBezTo>
                      <a:cubicBezTo>
                        <a:pt x="4" y="30"/>
                        <a:pt x="1" y="25"/>
                        <a:pt x="3" y="21"/>
                      </a:cubicBezTo>
                      <a:cubicBezTo>
                        <a:pt x="3" y="20"/>
                        <a:pt x="3" y="19"/>
                        <a:pt x="3" y="18"/>
                      </a:cubicBezTo>
                      <a:cubicBezTo>
                        <a:pt x="3" y="15"/>
                        <a:pt x="3" y="11"/>
                        <a:pt x="4" y="8"/>
                      </a:cubicBezTo>
                      <a:cubicBezTo>
                        <a:pt x="4" y="8"/>
                        <a:pt x="4" y="7"/>
                        <a:pt x="4" y="7"/>
                      </a:cubicBezTo>
                      <a:cubicBezTo>
                        <a:pt x="6" y="0"/>
                        <a:pt x="6" y="1"/>
                        <a:pt x="13" y="0"/>
                      </a:cubicBezTo>
                      <a:cubicBezTo>
                        <a:pt x="30" y="0"/>
                        <a:pt x="46" y="1"/>
                        <a:pt x="63" y="0"/>
                      </a:cubicBezTo>
                      <a:cubicBezTo>
                        <a:pt x="77" y="0"/>
                        <a:pt x="91" y="0"/>
                        <a:pt x="104" y="1"/>
                      </a:cubicBezTo>
                      <a:cubicBezTo>
                        <a:pt x="116" y="2"/>
                        <a:pt x="128" y="1"/>
                        <a:pt x="140" y="2"/>
                      </a:cubicBezTo>
                      <a:cubicBezTo>
                        <a:pt x="142" y="2"/>
                        <a:pt x="145" y="2"/>
                        <a:pt x="148" y="2"/>
                      </a:cubicBezTo>
                      <a:cubicBezTo>
                        <a:pt x="148" y="8"/>
                        <a:pt x="149" y="14"/>
                        <a:pt x="148" y="19"/>
                      </a:cubicBezTo>
                      <a:cubicBezTo>
                        <a:pt x="148" y="37"/>
                        <a:pt x="147" y="54"/>
                        <a:pt x="146" y="72"/>
                      </a:cubicBezTo>
                      <a:cubicBezTo>
                        <a:pt x="146" y="86"/>
                        <a:pt x="145" y="99"/>
                        <a:pt x="145" y="113"/>
                      </a:cubicBezTo>
                      <a:cubicBezTo>
                        <a:pt x="144" y="130"/>
                        <a:pt x="144" y="148"/>
                        <a:pt x="144" y="165"/>
                      </a:cubicBezTo>
                      <a:cubicBezTo>
                        <a:pt x="144" y="174"/>
                        <a:pt x="144" y="183"/>
                        <a:pt x="144" y="193"/>
                      </a:cubicBezTo>
                      <a:cubicBezTo>
                        <a:pt x="143" y="206"/>
                        <a:pt x="142" y="220"/>
                        <a:pt x="142" y="234"/>
                      </a:cubicBezTo>
                      <a:cubicBezTo>
                        <a:pt x="142" y="238"/>
                        <a:pt x="143" y="242"/>
                        <a:pt x="143" y="246"/>
                      </a:cubicBezTo>
                      <a:cubicBezTo>
                        <a:pt x="143" y="255"/>
                        <a:pt x="143" y="265"/>
                        <a:pt x="143" y="274"/>
                      </a:cubicBezTo>
                      <a:cubicBezTo>
                        <a:pt x="142" y="289"/>
                        <a:pt x="141" y="303"/>
                        <a:pt x="141" y="318"/>
                      </a:cubicBezTo>
                      <a:cubicBezTo>
                        <a:pt x="141" y="322"/>
                        <a:pt x="139" y="323"/>
                        <a:pt x="135" y="323"/>
                      </a:cubicBezTo>
                      <a:cubicBezTo>
                        <a:pt x="130" y="323"/>
                        <a:pt x="125" y="324"/>
                        <a:pt x="120" y="324"/>
                      </a:cubicBezTo>
                      <a:cubicBezTo>
                        <a:pt x="116" y="323"/>
                        <a:pt x="112" y="322"/>
                        <a:pt x="107" y="322"/>
                      </a:cubicBezTo>
                      <a:cubicBezTo>
                        <a:pt x="102" y="322"/>
                        <a:pt x="96" y="321"/>
                        <a:pt x="90" y="322"/>
                      </a:cubicBezTo>
                      <a:cubicBezTo>
                        <a:pt x="80" y="324"/>
                        <a:pt x="69" y="322"/>
                        <a:pt x="59" y="322"/>
                      </a:cubicBezTo>
                      <a:cubicBezTo>
                        <a:pt x="45" y="323"/>
                        <a:pt x="31" y="323"/>
                        <a:pt x="17" y="322"/>
                      </a:cubicBezTo>
                      <a:cubicBezTo>
                        <a:pt x="12" y="322"/>
                        <a:pt x="8" y="321"/>
                        <a:pt x="3" y="321"/>
                      </a:cubicBezTo>
                      <a:close/>
                    </a:path>
                  </a:pathLst>
                </a:custGeom>
                <a:solidFill>
                  <a:srgbClr val="66CCFF"/>
                </a:solidFill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2">
                  <a:schemeClr val="accent1"/>
                </a:fillRef>
                <a:effectRef idx="1">
                  <a:schemeClr val="accent1"/>
                </a:effectRef>
                <a:fontRef idx="minor">
                  <a:schemeClr val="dk1"/>
                </a:fontRef>
              </p:style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931" name="Freeform 28"/>
                <p:cNvSpPr>
                  <a:spLocks/>
                </p:cNvSpPr>
                <p:nvPr/>
              </p:nvSpPr>
              <p:spPr bwMode="auto">
                <a:xfrm>
                  <a:off x="2525713" y="2565401"/>
                  <a:ext cx="80963" cy="939800"/>
                </a:xfrm>
                <a:custGeom>
                  <a:avLst/>
                  <a:gdLst>
                    <a:gd name="T0" fmla="*/ 2 w 28"/>
                    <a:gd name="T1" fmla="*/ 0 h 321"/>
                    <a:gd name="T2" fmla="*/ 28 w 28"/>
                    <a:gd name="T3" fmla="*/ 0 h 321"/>
                    <a:gd name="T4" fmla="*/ 28 w 28"/>
                    <a:gd name="T5" fmla="*/ 14 h 321"/>
                    <a:gd name="T6" fmla="*/ 25 w 28"/>
                    <a:gd name="T7" fmla="*/ 59 h 321"/>
                    <a:gd name="T8" fmla="*/ 25 w 28"/>
                    <a:gd name="T9" fmla="*/ 73 h 321"/>
                    <a:gd name="T10" fmla="*/ 26 w 28"/>
                    <a:gd name="T11" fmla="*/ 99 h 321"/>
                    <a:gd name="T12" fmla="*/ 27 w 28"/>
                    <a:gd name="T13" fmla="*/ 126 h 321"/>
                    <a:gd name="T14" fmla="*/ 26 w 28"/>
                    <a:gd name="T15" fmla="*/ 154 h 321"/>
                    <a:gd name="T16" fmla="*/ 26 w 28"/>
                    <a:gd name="T17" fmla="*/ 192 h 321"/>
                    <a:gd name="T18" fmla="*/ 28 w 28"/>
                    <a:gd name="T19" fmla="*/ 224 h 321"/>
                    <a:gd name="T20" fmla="*/ 28 w 28"/>
                    <a:gd name="T21" fmla="*/ 265 h 321"/>
                    <a:gd name="T22" fmla="*/ 27 w 28"/>
                    <a:gd name="T23" fmla="*/ 275 h 321"/>
                    <a:gd name="T24" fmla="*/ 26 w 28"/>
                    <a:gd name="T25" fmla="*/ 309 h 321"/>
                    <a:gd name="T26" fmla="*/ 25 w 28"/>
                    <a:gd name="T27" fmla="*/ 318 h 321"/>
                    <a:gd name="T28" fmla="*/ 23 w 28"/>
                    <a:gd name="T29" fmla="*/ 321 h 321"/>
                    <a:gd name="T30" fmla="*/ 15 w 28"/>
                    <a:gd name="T31" fmla="*/ 321 h 321"/>
                    <a:gd name="T32" fmla="*/ 10 w 28"/>
                    <a:gd name="T33" fmla="*/ 317 h 321"/>
                    <a:gd name="T34" fmla="*/ 9 w 28"/>
                    <a:gd name="T35" fmla="*/ 290 h 321"/>
                    <a:gd name="T36" fmla="*/ 8 w 28"/>
                    <a:gd name="T37" fmla="*/ 250 h 321"/>
                    <a:gd name="T38" fmla="*/ 8 w 28"/>
                    <a:gd name="T39" fmla="*/ 217 h 321"/>
                    <a:gd name="T40" fmla="*/ 7 w 28"/>
                    <a:gd name="T41" fmla="*/ 203 h 321"/>
                    <a:gd name="T42" fmla="*/ 7 w 28"/>
                    <a:gd name="T43" fmla="*/ 199 h 321"/>
                    <a:gd name="T44" fmla="*/ 7 w 28"/>
                    <a:gd name="T45" fmla="*/ 163 h 321"/>
                    <a:gd name="T46" fmla="*/ 6 w 28"/>
                    <a:gd name="T47" fmla="*/ 138 h 321"/>
                    <a:gd name="T48" fmla="*/ 6 w 28"/>
                    <a:gd name="T49" fmla="*/ 135 h 321"/>
                    <a:gd name="T50" fmla="*/ 6 w 28"/>
                    <a:gd name="T51" fmla="*/ 124 h 321"/>
                    <a:gd name="T52" fmla="*/ 6 w 28"/>
                    <a:gd name="T53" fmla="*/ 121 h 321"/>
                    <a:gd name="T54" fmla="*/ 6 w 28"/>
                    <a:gd name="T55" fmla="*/ 113 h 321"/>
                    <a:gd name="T56" fmla="*/ 6 w 28"/>
                    <a:gd name="T57" fmla="*/ 104 h 321"/>
                    <a:gd name="T58" fmla="*/ 4 w 28"/>
                    <a:gd name="T59" fmla="*/ 89 h 321"/>
                    <a:gd name="T60" fmla="*/ 5 w 28"/>
                    <a:gd name="T61" fmla="*/ 86 h 321"/>
                    <a:gd name="T62" fmla="*/ 5 w 28"/>
                    <a:gd name="T63" fmla="*/ 79 h 321"/>
                    <a:gd name="T64" fmla="*/ 5 w 28"/>
                    <a:gd name="T65" fmla="*/ 74 h 321"/>
                    <a:gd name="T66" fmla="*/ 4 w 28"/>
                    <a:gd name="T67" fmla="*/ 62 h 321"/>
                    <a:gd name="T68" fmla="*/ 3 w 28"/>
                    <a:gd name="T69" fmla="*/ 60 h 321"/>
                    <a:gd name="T70" fmla="*/ 3 w 28"/>
                    <a:gd name="T71" fmla="*/ 52 h 321"/>
                    <a:gd name="T72" fmla="*/ 2 w 28"/>
                    <a:gd name="T73" fmla="*/ 30 h 321"/>
                    <a:gd name="T74" fmla="*/ 1 w 28"/>
                    <a:gd name="T75" fmla="*/ 16 h 321"/>
                    <a:gd name="T76" fmla="*/ 2 w 28"/>
                    <a:gd name="T77" fmla="*/ 0 h 32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</a:cxnLst>
                  <a:rect l="0" t="0" r="r" b="b"/>
                  <a:pathLst>
                    <a:path w="28" h="321">
                      <a:moveTo>
                        <a:pt x="2" y="0"/>
                      </a:moveTo>
                      <a:cubicBezTo>
                        <a:pt x="10" y="0"/>
                        <a:pt x="19" y="0"/>
                        <a:pt x="28" y="0"/>
                      </a:cubicBezTo>
                      <a:cubicBezTo>
                        <a:pt x="28" y="5"/>
                        <a:pt x="28" y="10"/>
                        <a:pt x="28" y="14"/>
                      </a:cubicBezTo>
                      <a:cubicBezTo>
                        <a:pt x="27" y="29"/>
                        <a:pt x="26" y="44"/>
                        <a:pt x="25" y="59"/>
                      </a:cubicBezTo>
                      <a:cubicBezTo>
                        <a:pt x="25" y="63"/>
                        <a:pt x="25" y="68"/>
                        <a:pt x="25" y="73"/>
                      </a:cubicBezTo>
                      <a:cubicBezTo>
                        <a:pt x="27" y="82"/>
                        <a:pt x="25" y="91"/>
                        <a:pt x="26" y="99"/>
                      </a:cubicBezTo>
                      <a:cubicBezTo>
                        <a:pt x="27" y="108"/>
                        <a:pt x="26" y="117"/>
                        <a:pt x="27" y="126"/>
                      </a:cubicBezTo>
                      <a:cubicBezTo>
                        <a:pt x="27" y="136"/>
                        <a:pt x="26" y="145"/>
                        <a:pt x="26" y="154"/>
                      </a:cubicBezTo>
                      <a:cubicBezTo>
                        <a:pt x="26" y="167"/>
                        <a:pt x="26" y="179"/>
                        <a:pt x="26" y="192"/>
                      </a:cubicBezTo>
                      <a:cubicBezTo>
                        <a:pt x="26" y="203"/>
                        <a:pt x="28" y="213"/>
                        <a:pt x="28" y="224"/>
                      </a:cubicBezTo>
                      <a:cubicBezTo>
                        <a:pt x="28" y="238"/>
                        <a:pt x="28" y="251"/>
                        <a:pt x="28" y="265"/>
                      </a:cubicBezTo>
                      <a:cubicBezTo>
                        <a:pt x="28" y="268"/>
                        <a:pt x="27" y="272"/>
                        <a:pt x="27" y="275"/>
                      </a:cubicBezTo>
                      <a:cubicBezTo>
                        <a:pt x="27" y="287"/>
                        <a:pt x="26" y="298"/>
                        <a:pt x="26" y="309"/>
                      </a:cubicBezTo>
                      <a:cubicBezTo>
                        <a:pt x="25" y="312"/>
                        <a:pt x="26" y="315"/>
                        <a:pt x="25" y="318"/>
                      </a:cubicBezTo>
                      <a:cubicBezTo>
                        <a:pt x="25" y="319"/>
                        <a:pt x="24" y="320"/>
                        <a:pt x="23" y="321"/>
                      </a:cubicBezTo>
                      <a:cubicBezTo>
                        <a:pt x="20" y="321"/>
                        <a:pt x="17" y="321"/>
                        <a:pt x="15" y="321"/>
                      </a:cubicBezTo>
                      <a:cubicBezTo>
                        <a:pt x="11" y="321"/>
                        <a:pt x="9" y="320"/>
                        <a:pt x="10" y="317"/>
                      </a:cubicBezTo>
                      <a:cubicBezTo>
                        <a:pt x="13" y="307"/>
                        <a:pt x="9" y="299"/>
                        <a:pt x="9" y="290"/>
                      </a:cubicBezTo>
                      <a:cubicBezTo>
                        <a:pt x="9" y="277"/>
                        <a:pt x="9" y="263"/>
                        <a:pt x="8" y="250"/>
                      </a:cubicBezTo>
                      <a:cubicBezTo>
                        <a:pt x="8" y="239"/>
                        <a:pt x="8" y="228"/>
                        <a:pt x="8" y="217"/>
                      </a:cubicBezTo>
                      <a:cubicBezTo>
                        <a:pt x="8" y="212"/>
                        <a:pt x="9" y="208"/>
                        <a:pt x="7" y="203"/>
                      </a:cubicBezTo>
                      <a:cubicBezTo>
                        <a:pt x="6" y="202"/>
                        <a:pt x="7" y="200"/>
                        <a:pt x="7" y="199"/>
                      </a:cubicBezTo>
                      <a:cubicBezTo>
                        <a:pt x="7" y="187"/>
                        <a:pt x="7" y="175"/>
                        <a:pt x="7" y="163"/>
                      </a:cubicBezTo>
                      <a:cubicBezTo>
                        <a:pt x="6" y="155"/>
                        <a:pt x="7" y="146"/>
                        <a:pt x="6" y="138"/>
                      </a:cubicBezTo>
                      <a:cubicBezTo>
                        <a:pt x="6" y="137"/>
                        <a:pt x="6" y="136"/>
                        <a:pt x="6" y="135"/>
                      </a:cubicBezTo>
                      <a:cubicBezTo>
                        <a:pt x="5" y="131"/>
                        <a:pt x="4" y="127"/>
                        <a:pt x="6" y="124"/>
                      </a:cubicBezTo>
                      <a:cubicBezTo>
                        <a:pt x="7" y="123"/>
                        <a:pt x="7" y="122"/>
                        <a:pt x="6" y="121"/>
                      </a:cubicBezTo>
                      <a:cubicBezTo>
                        <a:pt x="6" y="119"/>
                        <a:pt x="5" y="115"/>
                        <a:pt x="6" y="113"/>
                      </a:cubicBezTo>
                      <a:cubicBezTo>
                        <a:pt x="7" y="110"/>
                        <a:pt x="6" y="107"/>
                        <a:pt x="6" y="104"/>
                      </a:cubicBezTo>
                      <a:cubicBezTo>
                        <a:pt x="6" y="99"/>
                        <a:pt x="7" y="94"/>
                        <a:pt x="4" y="89"/>
                      </a:cubicBezTo>
                      <a:cubicBezTo>
                        <a:pt x="4" y="88"/>
                        <a:pt x="5" y="87"/>
                        <a:pt x="5" y="86"/>
                      </a:cubicBezTo>
                      <a:cubicBezTo>
                        <a:pt x="5" y="84"/>
                        <a:pt x="6" y="82"/>
                        <a:pt x="5" y="79"/>
                      </a:cubicBezTo>
                      <a:cubicBezTo>
                        <a:pt x="4" y="78"/>
                        <a:pt x="5" y="76"/>
                        <a:pt x="5" y="74"/>
                      </a:cubicBezTo>
                      <a:cubicBezTo>
                        <a:pt x="5" y="74"/>
                        <a:pt x="4" y="63"/>
                        <a:pt x="4" y="62"/>
                      </a:cubicBezTo>
                      <a:cubicBezTo>
                        <a:pt x="3" y="61"/>
                        <a:pt x="3" y="61"/>
                        <a:pt x="3" y="60"/>
                      </a:cubicBezTo>
                      <a:cubicBezTo>
                        <a:pt x="6" y="57"/>
                        <a:pt x="3" y="55"/>
                        <a:pt x="3" y="52"/>
                      </a:cubicBezTo>
                      <a:cubicBezTo>
                        <a:pt x="2" y="45"/>
                        <a:pt x="2" y="37"/>
                        <a:pt x="2" y="30"/>
                      </a:cubicBezTo>
                      <a:cubicBezTo>
                        <a:pt x="2" y="25"/>
                        <a:pt x="2" y="21"/>
                        <a:pt x="1" y="16"/>
                      </a:cubicBezTo>
                      <a:cubicBezTo>
                        <a:pt x="0" y="11"/>
                        <a:pt x="1" y="5"/>
                        <a:pt x="2" y="0"/>
                      </a:cubicBezTo>
                      <a:close/>
                    </a:path>
                  </a:pathLst>
                </a:custGeom>
                <a:solidFill>
                  <a:schemeClr val="accent2">
                    <a:lumMod val="75000"/>
                  </a:schemeClr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932" name="Freeform 29"/>
                <p:cNvSpPr>
                  <a:spLocks/>
                </p:cNvSpPr>
                <p:nvPr/>
              </p:nvSpPr>
              <p:spPr bwMode="auto">
                <a:xfrm>
                  <a:off x="1323975" y="2554288"/>
                  <a:ext cx="420688" cy="979488"/>
                </a:xfrm>
                <a:custGeom>
                  <a:avLst/>
                  <a:gdLst>
                    <a:gd name="T0" fmla="*/ 2 w 144"/>
                    <a:gd name="T1" fmla="*/ 137 h 335"/>
                    <a:gd name="T2" fmla="*/ 4 w 144"/>
                    <a:gd name="T3" fmla="*/ 122 h 335"/>
                    <a:gd name="T4" fmla="*/ 3 w 144"/>
                    <a:gd name="T5" fmla="*/ 120 h 335"/>
                    <a:gd name="T6" fmla="*/ 4 w 144"/>
                    <a:gd name="T7" fmla="*/ 105 h 335"/>
                    <a:gd name="T8" fmla="*/ 3 w 144"/>
                    <a:gd name="T9" fmla="*/ 94 h 335"/>
                    <a:gd name="T10" fmla="*/ 3 w 144"/>
                    <a:gd name="T11" fmla="*/ 84 h 335"/>
                    <a:gd name="T12" fmla="*/ 2 w 144"/>
                    <a:gd name="T13" fmla="*/ 76 h 335"/>
                    <a:gd name="T14" fmla="*/ 2 w 144"/>
                    <a:gd name="T15" fmla="*/ 56 h 335"/>
                    <a:gd name="T16" fmla="*/ 2 w 144"/>
                    <a:gd name="T17" fmla="*/ 36 h 335"/>
                    <a:gd name="T18" fmla="*/ 1 w 144"/>
                    <a:gd name="T19" fmla="*/ 6 h 335"/>
                    <a:gd name="T20" fmla="*/ 1 w 144"/>
                    <a:gd name="T21" fmla="*/ 2 h 335"/>
                    <a:gd name="T22" fmla="*/ 21 w 144"/>
                    <a:gd name="T23" fmla="*/ 1 h 335"/>
                    <a:gd name="T24" fmla="*/ 53 w 144"/>
                    <a:gd name="T25" fmla="*/ 0 h 335"/>
                    <a:gd name="T26" fmla="*/ 84 w 144"/>
                    <a:gd name="T27" fmla="*/ 1 h 335"/>
                    <a:gd name="T28" fmla="*/ 101 w 144"/>
                    <a:gd name="T29" fmla="*/ 1 h 335"/>
                    <a:gd name="T30" fmla="*/ 130 w 144"/>
                    <a:gd name="T31" fmla="*/ 1 h 335"/>
                    <a:gd name="T32" fmla="*/ 133 w 144"/>
                    <a:gd name="T33" fmla="*/ 1 h 335"/>
                    <a:gd name="T34" fmla="*/ 135 w 144"/>
                    <a:gd name="T35" fmla="*/ 17 h 335"/>
                    <a:gd name="T36" fmla="*/ 135 w 144"/>
                    <a:gd name="T37" fmla="*/ 47 h 335"/>
                    <a:gd name="T38" fmla="*/ 136 w 144"/>
                    <a:gd name="T39" fmla="*/ 78 h 335"/>
                    <a:gd name="T40" fmla="*/ 136 w 144"/>
                    <a:gd name="T41" fmla="*/ 108 h 335"/>
                    <a:gd name="T42" fmla="*/ 137 w 144"/>
                    <a:gd name="T43" fmla="*/ 177 h 335"/>
                    <a:gd name="T44" fmla="*/ 138 w 144"/>
                    <a:gd name="T45" fmla="*/ 214 h 335"/>
                    <a:gd name="T46" fmla="*/ 139 w 144"/>
                    <a:gd name="T47" fmla="*/ 254 h 335"/>
                    <a:gd name="T48" fmla="*/ 139 w 144"/>
                    <a:gd name="T49" fmla="*/ 272 h 335"/>
                    <a:gd name="T50" fmla="*/ 139 w 144"/>
                    <a:gd name="T51" fmla="*/ 296 h 335"/>
                    <a:gd name="T52" fmla="*/ 139 w 144"/>
                    <a:gd name="T53" fmla="*/ 297 h 335"/>
                    <a:gd name="T54" fmla="*/ 140 w 144"/>
                    <a:gd name="T55" fmla="*/ 322 h 335"/>
                    <a:gd name="T56" fmla="*/ 140 w 144"/>
                    <a:gd name="T57" fmla="*/ 329 h 335"/>
                    <a:gd name="T58" fmla="*/ 136 w 144"/>
                    <a:gd name="T59" fmla="*/ 334 h 335"/>
                    <a:gd name="T60" fmla="*/ 124 w 144"/>
                    <a:gd name="T61" fmla="*/ 333 h 335"/>
                    <a:gd name="T62" fmla="*/ 96 w 144"/>
                    <a:gd name="T63" fmla="*/ 333 h 335"/>
                    <a:gd name="T64" fmla="*/ 54 w 144"/>
                    <a:gd name="T65" fmla="*/ 334 h 335"/>
                    <a:gd name="T66" fmla="*/ 28 w 144"/>
                    <a:gd name="T67" fmla="*/ 333 h 335"/>
                    <a:gd name="T68" fmla="*/ 10 w 144"/>
                    <a:gd name="T69" fmla="*/ 333 h 335"/>
                    <a:gd name="T70" fmla="*/ 5 w 144"/>
                    <a:gd name="T71" fmla="*/ 333 h 335"/>
                    <a:gd name="T72" fmla="*/ 5 w 144"/>
                    <a:gd name="T73" fmla="*/ 317 h 335"/>
                    <a:gd name="T74" fmla="*/ 6 w 144"/>
                    <a:gd name="T75" fmla="*/ 276 h 335"/>
                    <a:gd name="T76" fmla="*/ 7 w 144"/>
                    <a:gd name="T77" fmla="*/ 247 h 335"/>
                    <a:gd name="T78" fmla="*/ 6 w 144"/>
                    <a:gd name="T79" fmla="*/ 226 h 335"/>
                    <a:gd name="T80" fmla="*/ 6 w 144"/>
                    <a:gd name="T81" fmla="*/ 213 h 335"/>
                    <a:gd name="T82" fmla="*/ 6 w 144"/>
                    <a:gd name="T83" fmla="*/ 193 h 335"/>
                    <a:gd name="T84" fmla="*/ 6 w 144"/>
                    <a:gd name="T85" fmla="*/ 176 h 335"/>
                    <a:gd name="T86" fmla="*/ 6 w 144"/>
                    <a:gd name="T87" fmla="*/ 160 h 335"/>
                    <a:gd name="T88" fmla="*/ 5 w 144"/>
                    <a:gd name="T89" fmla="*/ 141 h 335"/>
                    <a:gd name="T90" fmla="*/ 2 w 144"/>
                    <a:gd name="T91" fmla="*/ 137 h 33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44" h="335">
                      <a:moveTo>
                        <a:pt x="2" y="137"/>
                      </a:moveTo>
                      <a:cubicBezTo>
                        <a:pt x="6" y="132"/>
                        <a:pt x="6" y="127"/>
                        <a:pt x="4" y="122"/>
                      </a:cubicBezTo>
                      <a:cubicBezTo>
                        <a:pt x="3" y="122"/>
                        <a:pt x="3" y="121"/>
                        <a:pt x="3" y="120"/>
                      </a:cubicBezTo>
                      <a:cubicBezTo>
                        <a:pt x="3" y="115"/>
                        <a:pt x="3" y="110"/>
                        <a:pt x="4" y="105"/>
                      </a:cubicBezTo>
                      <a:cubicBezTo>
                        <a:pt x="4" y="101"/>
                        <a:pt x="1" y="98"/>
                        <a:pt x="3" y="94"/>
                      </a:cubicBezTo>
                      <a:cubicBezTo>
                        <a:pt x="5" y="91"/>
                        <a:pt x="4" y="87"/>
                        <a:pt x="3" y="84"/>
                      </a:cubicBezTo>
                      <a:cubicBezTo>
                        <a:pt x="2" y="82"/>
                        <a:pt x="3" y="78"/>
                        <a:pt x="2" y="76"/>
                      </a:cubicBezTo>
                      <a:cubicBezTo>
                        <a:pt x="0" y="69"/>
                        <a:pt x="1" y="63"/>
                        <a:pt x="2" y="56"/>
                      </a:cubicBezTo>
                      <a:cubicBezTo>
                        <a:pt x="2" y="49"/>
                        <a:pt x="1" y="43"/>
                        <a:pt x="2" y="36"/>
                      </a:cubicBezTo>
                      <a:cubicBezTo>
                        <a:pt x="3" y="26"/>
                        <a:pt x="1" y="16"/>
                        <a:pt x="1" y="6"/>
                      </a:cubicBezTo>
                      <a:cubicBezTo>
                        <a:pt x="0" y="5"/>
                        <a:pt x="1" y="4"/>
                        <a:pt x="1" y="2"/>
                      </a:cubicBezTo>
                      <a:cubicBezTo>
                        <a:pt x="8" y="2"/>
                        <a:pt x="15" y="1"/>
                        <a:pt x="21" y="1"/>
                      </a:cubicBezTo>
                      <a:cubicBezTo>
                        <a:pt x="32" y="0"/>
                        <a:pt x="43" y="0"/>
                        <a:pt x="53" y="0"/>
                      </a:cubicBezTo>
                      <a:cubicBezTo>
                        <a:pt x="63" y="1"/>
                        <a:pt x="74" y="1"/>
                        <a:pt x="84" y="1"/>
                      </a:cubicBezTo>
                      <a:cubicBezTo>
                        <a:pt x="90" y="1"/>
                        <a:pt x="96" y="1"/>
                        <a:pt x="101" y="1"/>
                      </a:cubicBezTo>
                      <a:cubicBezTo>
                        <a:pt x="111" y="1"/>
                        <a:pt x="120" y="1"/>
                        <a:pt x="130" y="1"/>
                      </a:cubicBezTo>
                      <a:cubicBezTo>
                        <a:pt x="131" y="1"/>
                        <a:pt x="132" y="1"/>
                        <a:pt x="133" y="1"/>
                      </a:cubicBezTo>
                      <a:cubicBezTo>
                        <a:pt x="135" y="6"/>
                        <a:pt x="135" y="12"/>
                        <a:pt x="135" y="17"/>
                      </a:cubicBezTo>
                      <a:cubicBezTo>
                        <a:pt x="136" y="27"/>
                        <a:pt x="136" y="37"/>
                        <a:pt x="135" y="47"/>
                      </a:cubicBezTo>
                      <a:cubicBezTo>
                        <a:pt x="135" y="57"/>
                        <a:pt x="136" y="68"/>
                        <a:pt x="136" y="78"/>
                      </a:cubicBezTo>
                      <a:cubicBezTo>
                        <a:pt x="135" y="88"/>
                        <a:pt x="136" y="98"/>
                        <a:pt x="136" y="108"/>
                      </a:cubicBezTo>
                      <a:cubicBezTo>
                        <a:pt x="137" y="131"/>
                        <a:pt x="136" y="154"/>
                        <a:pt x="137" y="177"/>
                      </a:cubicBezTo>
                      <a:cubicBezTo>
                        <a:pt x="137" y="190"/>
                        <a:pt x="138" y="202"/>
                        <a:pt x="138" y="214"/>
                      </a:cubicBezTo>
                      <a:cubicBezTo>
                        <a:pt x="138" y="228"/>
                        <a:pt x="138" y="241"/>
                        <a:pt x="139" y="254"/>
                      </a:cubicBezTo>
                      <a:cubicBezTo>
                        <a:pt x="139" y="260"/>
                        <a:pt x="139" y="266"/>
                        <a:pt x="139" y="272"/>
                      </a:cubicBezTo>
                      <a:cubicBezTo>
                        <a:pt x="139" y="280"/>
                        <a:pt x="139" y="288"/>
                        <a:pt x="139" y="296"/>
                      </a:cubicBezTo>
                      <a:cubicBezTo>
                        <a:pt x="139" y="296"/>
                        <a:pt x="139" y="297"/>
                        <a:pt x="139" y="297"/>
                      </a:cubicBezTo>
                      <a:cubicBezTo>
                        <a:pt x="144" y="305"/>
                        <a:pt x="139" y="314"/>
                        <a:pt x="140" y="322"/>
                      </a:cubicBezTo>
                      <a:cubicBezTo>
                        <a:pt x="140" y="324"/>
                        <a:pt x="140" y="327"/>
                        <a:pt x="140" y="329"/>
                      </a:cubicBezTo>
                      <a:cubicBezTo>
                        <a:pt x="140" y="333"/>
                        <a:pt x="140" y="334"/>
                        <a:pt x="136" y="334"/>
                      </a:cubicBezTo>
                      <a:cubicBezTo>
                        <a:pt x="132" y="333"/>
                        <a:pt x="128" y="333"/>
                        <a:pt x="124" y="333"/>
                      </a:cubicBezTo>
                      <a:cubicBezTo>
                        <a:pt x="114" y="335"/>
                        <a:pt x="105" y="333"/>
                        <a:pt x="96" y="333"/>
                      </a:cubicBezTo>
                      <a:cubicBezTo>
                        <a:pt x="82" y="334"/>
                        <a:pt x="68" y="334"/>
                        <a:pt x="54" y="334"/>
                      </a:cubicBezTo>
                      <a:cubicBezTo>
                        <a:pt x="45" y="335"/>
                        <a:pt x="37" y="335"/>
                        <a:pt x="28" y="333"/>
                      </a:cubicBezTo>
                      <a:cubicBezTo>
                        <a:pt x="22" y="332"/>
                        <a:pt x="16" y="333"/>
                        <a:pt x="10" y="333"/>
                      </a:cubicBezTo>
                      <a:cubicBezTo>
                        <a:pt x="9" y="333"/>
                        <a:pt x="7" y="333"/>
                        <a:pt x="5" y="333"/>
                      </a:cubicBezTo>
                      <a:cubicBezTo>
                        <a:pt x="5" y="327"/>
                        <a:pt x="5" y="322"/>
                        <a:pt x="5" y="317"/>
                      </a:cubicBezTo>
                      <a:cubicBezTo>
                        <a:pt x="5" y="303"/>
                        <a:pt x="6" y="290"/>
                        <a:pt x="6" y="276"/>
                      </a:cubicBezTo>
                      <a:cubicBezTo>
                        <a:pt x="7" y="266"/>
                        <a:pt x="8" y="257"/>
                        <a:pt x="7" y="247"/>
                      </a:cubicBezTo>
                      <a:cubicBezTo>
                        <a:pt x="7" y="240"/>
                        <a:pt x="8" y="233"/>
                        <a:pt x="6" y="226"/>
                      </a:cubicBezTo>
                      <a:cubicBezTo>
                        <a:pt x="4" y="222"/>
                        <a:pt x="6" y="218"/>
                        <a:pt x="6" y="213"/>
                      </a:cubicBezTo>
                      <a:cubicBezTo>
                        <a:pt x="6" y="206"/>
                        <a:pt x="7" y="199"/>
                        <a:pt x="6" y="193"/>
                      </a:cubicBezTo>
                      <a:cubicBezTo>
                        <a:pt x="4" y="187"/>
                        <a:pt x="6" y="182"/>
                        <a:pt x="6" y="176"/>
                      </a:cubicBezTo>
                      <a:cubicBezTo>
                        <a:pt x="6" y="171"/>
                        <a:pt x="6" y="165"/>
                        <a:pt x="6" y="160"/>
                      </a:cubicBezTo>
                      <a:cubicBezTo>
                        <a:pt x="6" y="153"/>
                        <a:pt x="5" y="147"/>
                        <a:pt x="5" y="141"/>
                      </a:cubicBezTo>
                      <a:cubicBezTo>
                        <a:pt x="4" y="140"/>
                        <a:pt x="3" y="139"/>
                        <a:pt x="2" y="137"/>
                      </a:cubicBezTo>
                      <a:close/>
                    </a:path>
                  </a:pathLst>
                </a:custGeom>
                <a:solidFill>
                  <a:srgbClr val="66CCFF"/>
                </a:solidFill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2">
                  <a:schemeClr val="accent1"/>
                </a:fillRef>
                <a:effectRef idx="1">
                  <a:schemeClr val="accent1"/>
                </a:effectRef>
                <a:fontRef idx="minor">
                  <a:schemeClr val="dk1"/>
                </a:fontRef>
              </p:style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933" name="Freeform 30"/>
                <p:cNvSpPr>
                  <a:spLocks/>
                </p:cNvSpPr>
                <p:nvPr/>
              </p:nvSpPr>
              <p:spPr bwMode="auto">
                <a:xfrm>
                  <a:off x="812800" y="2547938"/>
                  <a:ext cx="400050" cy="982663"/>
                </a:xfrm>
                <a:custGeom>
                  <a:avLst/>
                  <a:gdLst>
                    <a:gd name="T0" fmla="*/ 137 w 137"/>
                    <a:gd name="T1" fmla="*/ 335 h 336"/>
                    <a:gd name="T2" fmla="*/ 119 w 137"/>
                    <a:gd name="T3" fmla="*/ 335 h 336"/>
                    <a:gd name="T4" fmla="*/ 113 w 137"/>
                    <a:gd name="T5" fmla="*/ 336 h 336"/>
                    <a:gd name="T6" fmla="*/ 81 w 137"/>
                    <a:gd name="T7" fmla="*/ 335 h 336"/>
                    <a:gd name="T8" fmla="*/ 62 w 137"/>
                    <a:gd name="T9" fmla="*/ 335 h 336"/>
                    <a:gd name="T10" fmla="*/ 20 w 137"/>
                    <a:gd name="T11" fmla="*/ 334 h 336"/>
                    <a:gd name="T12" fmla="*/ 10 w 137"/>
                    <a:gd name="T13" fmla="*/ 334 h 336"/>
                    <a:gd name="T14" fmla="*/ 8 w 137"/>
                    <a:gd name="T15" fmla="*/ 330 h 336"/>
                    <a:gd name="T16" fmla="*/ 9 w 137"/>
                    <a:gd name="T17" fmla="*/ 310 h 336"/>
                    <a:gd name="T18" fmla="*/ 8 w 137"/>
                    <a:gd name="T19" fmla="*/ 267 h 336"/>
                    <a:gd name="T20" fmla="*/ 7 w 137"/>
                    <a:gd name="T21" fmla="*/ 263 h 336"/>
                    <a:gd name="T22" fmla="*/ 5 w 137"/>
                    <a:gd name="T23" fmla="*/ 237 h 336"/>
                    <a:gd name="T24" fmla="*/ 5 w 137"/>
                    <a:gd name="T25" fmla="*/ 196 h 336"/>
                    <a:gd name="T26" fmla="*/ 5 w 137"/>
                    <a:gd name="T27" fmla="*/ 165 h 336"/>
                    <a:gd name="T28" fmla="*/ 3 w 137"/>
                    <a:gd name="T29" fmla="*/ 141 h 336"/>
                    <a:gd name="T30" fmla="*/ 3 w 137"/>
                    <a:gd name="T31" fmla="*/ 92 h 336"/>
                    <a:gd name="T32" fmla="*/ 2 w 137"/>
                    <a:gd name="T33" fmla="*/ 60 h 336"/>
                    <a:gd name="T34" fmla="*/ 2 w 137"/>
                    <a:gd name="T35" fmla="*/ 47 h 336"/>
                    <a:gd name="T36" fmla="*/ 0 w 137"/>
                    <a:gd name="T37" fmla="*/ 5 h 336"/>
                    <a:gd name="T38" fmla="*/ 1 w 137"/>
                    <a:gd name="T39" fmla="*/ 1 h 336"/>
                    <a:gd name="T40" fmla="*/ 23 w 137"/>
                    <a:gd name="T41" fmla="*/ 0 h 336"/>
                    <a:gd name="T42" fmla="*/ 32 w 137"/>
                    <a:gd name="T43" fmla="*/ 2 h 336"/>
                    <a:gd name="T44" fmla="*/ 47 w 137"/>
                    <a:gd name="T45" fmla="*/ 3 h 336"/>
                    <a:gd name="T46" fmla="*/ 61 w 137"/>
                    <a:gd name="T47" fmla="*/ 2 h 336"/>
                    <a:gd name="T48" fmla="*/ 84 w 137"/>
                    <a:gd name="T49" fmla="*/ 2 h 336"/>
                    <a:gd name="T50" fmla="*/ 119 w 137"/>
                    <a:gd name="T51" fmla="*/ 3 h 336"/>
                    <a:gd name="T52" fmla="*/ 126 w 137"/>
                    <a:gd name="T53" fmla="*/ 3 h 336"/>
                    <a:gd name="T54" fmla="*/ 132 w 137"/>
                    <a:gd name="T55" fmla="*/ 10 h 336"/>
                    <a:gd name="T56" fmla="*/ 132 w 137"/>
                    <a:gd name="T57" fmla="*/ 20 h 336"/>
                    <a:gd name="T58" fmla="*/ 133 w 137"/>
                    <a:gd name="T59" fmla="*/ 24 h 336"/>
                    <a:gd name="T60" fmla="*/ 133 w 137"/>
                    <a:gd name="T61" fmla="*/ 51 h 336"/>
                    <a:gd name="T62" fmla="*/ 134 w 137"/>
                    <a:gd name="T63" fmla="*/ 71 h 336"/>
                    <a:gd name="T64" fmla="*/ 134 w 137"/>
                    <a:gd name="T65" fmla="*/ 92 h 336"/>
                    <a:gd name="T66" fmla="*/ 135 w 137"/>
                    <a:gd name="T67" fmla="*/ 116 h 336"/>
                    <a:gd name="T68" fmla="*/ 134 w 137"/>
                    <a:gd name="T69" fmla="*/ 126 h 336"/>
                    <a:gd name="T70" fmla="*/ 135 w 137"/>
                    <a:gd name="T71" fmla="*/ 140 h 336"/>
                    <a:gd name="T72" fmla="*/ 135 w 137"/>
                    <a:gd name="T73" fmla="*/ 153 h 336"/>
                    <a:gd name="T74" fmla="*/ 136 w 137"/>
                    <a:gd name="T75" fmla="*/ 173 h 336"/>
                    <a:gd name="T76" fmla="*/ 135 w 137"/>
                    <a:gd name="T77" fmla="*/ 186 h 336"/>
                    <a:gd name="T78" fmla="*/ 136 w 137"/>
                    <a:gd name="T79" fmla="*/ 241 h 336"/>
                    <a:gd name="T80" fmla="*/ 136 w 137"/>
                    <a:gd name="T81" fmla="*/ 264 h 336"/>
                    <a:gd name="T82" fmla="*/ 136 w 137"/>
                    <a:gd name="T83" fmla="*/ 271 h 336"/>
                    <a:gd name="T84" fmla="*/ 137 w 137"/>
                    <a:gd name="T85" fmla="*/ 285 h 336"/>
                    <a:gd name="T86" fmla="*/ 137 w 137"/>
                    <a:gd name="T87" fmla="*/ 299 h 336"/>
                    <a:gd name="T88" fmla="*/ 137 w 137"/>
                    <a:gd name="T89" fmla="*/ 332 h 336"/>
                    <a:gd name="T90" fmla="*/ 137 w 137"/>
                    <a:gd name="T91" fmla="*/ 335 h 3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37" h="336">
                      <a:moveTo>
                        <a:pt x="137" y="335"/>
                      </a:moveTo>
                      <a:cubicBezTo>
                        <a:pt x="131" y="335"/>
                        <a:pt x="125" y="335"/>
                        <a:pt x="119" y="335"/>
                      </a:cubicBezTo>
                      <a:cubicBezTo>
                        <a:pt x="117" y="335"/>
                        <a:pt x="115" y="336"/>
                        <a:pt x="113" y="336"/>
                      </a:cubicBezTo>
                      <a:cubicBezTo>
                        <a:pt x="102" y="336"/>
                        <a:pt x="91" y="335"/>
                        <a:pt x="81" y="335"/>
                      </a:cubicBezTo>
                      <a:cubicBezTo>
                        <a:pt x="74" y="335"/>
                        <a:pt x="68" y="335"/>
                        <a:pt x="62" y="335"/>
                      </a:cubicBezTo>
                      <a:cubicBezTo>
                        <a:pt x="48" y="335"/>
                        <a:pt x="34" y="334"/>
                        <a:pt x="20" y="334"/>
                      </a:cubicBezTo>
                      <a:cubicBezTo>
                        <a:pt x="17" y="334"/>
                        <a:pt x="13" y="334"/>
                        <a:pt x="10" y="334"/>
                      </a:cubicBezTo>
                      <a:cubicBezTo>
                        <a:pt x="9" y="333"/>
                        <a:pt x="8" y="331"/>
                        <a:pt x="8" y="330"/>
                      </a:cubicBezTo>
                      <a:cubicBezTo>
                        <a:pt x="10" y="323"/>
                        <a:pt x="9" y="317"/>
                        <a:pt x="9" y="310"/>
                      </a:cubicBezTo>
                      <a:cubicBezTo>
                        <a:pt x="8" y="296"/>
                        <a:pt x="8" y="281"/>
                        <a:pt x="8" y="267"/>
                      </a:cubicBezTo>
                      <a:cubicBezTo>
                        <a:pt x="8" y="266"/>
                        <a:pt x="7" y="264"/>
                        <a:pt x="7" y="263"/>
                      </a:cubicBezTo>
                      <a:cubicBezTo>
                        <a:pt x="5" y="255"/>
                        <a:pt x="4" y="246"/>
                        <a:pt x="5" y="237"/>
                      </a:cubicBezTo>
                      <a:cubicBezTo>
                        <a:pt x="6" y="224"/>
                        <a:pt x="5" y="210"/>
                        <a:pt x="5" y="196"/>
                      </a:cubicBezTo>
                      <a:cubicBezTo>
                        <a:pt x="5" y="186"/>
                        <a:pt x="5" y="176"/>
                        <a:pt x="5" y="165"/>
                      </a:cubicBezTo>
                      <a:cubicBezTo>
                        <a:pt x="5" y="157"/>
                        <a:pt x="3" y="149"/>
                        <a:pt x="3" y="141"/>
                      </a:cubicBezTo>
                      <a:cubicBezTo>
                        <a:pt x="3" y="124"/>
                        <a:pt x="3" y="108"/>
                        <a:pt x="3" y="92"/>
                      </a:cubicBezTo>
                      <a:cubicBezTo>
                        <a:pt x="3" y="81"/>
                        <a:pt x="2" y="70"/>
                        <a:pt x="2" y="60"/>
                      </a:cubicBezTo>
                      <a:cubicBezTo>
                        <a:pt x="2" y="55"/>
                        <a:pt x="2" y="51"/>
                        <a:pt x="2" y="47"/>
                      </a:cubicBezTo>
                      <a:cubicBezTo>
                        <a:pt x="1" y="33"/>
                        <a:pt x="1" y="19"/>
                        <a:pt x="0" y="5"/>
                      </a:cubicBezTo>
                      <a:cubicBezTo>
                        <a:pt x="0" y="4"/>
                        <a:pt x="1" y="2"/>
                        <a:pt x="1" y="1"/>
                      </a:cubicBezTo>
                      <a:cubicBezTo>
                        <a:pt x="8" y="0"/>
                        <a:pt x="16" y="0"/>
                        <a:pt x="23" y="0"/>
                      </a:cubicBezTo>
                      <a:cubicBezTo>
                        <a:pt x="26" y="0"/>
                        <a:pt x="29" y="2"/>
                        <a:pt x="32" y="2"/>
                      </a:cubicBezTo>
                      <a:cubicBezTo>
                        <a:pt x="37" y="3"/>
                        <a:pt x="42" y="3"/>
                        <a:pt x="47" y="3"/>
                      </a:cubicBezTo>
                      <a:cubicBezTo>
                        <a:pt x="51" y="3"/>
                        <a:pt x="56" y="2"/>
                        <a:pt x="61" y="2"/>
                      </a:cubicBezTo>
                      <a:cubicBezTo>
                        <a:pt x="68" y="2"/>
                        <a:pt x="76" y="2"/>
                        <a:pt x="84" y="2"/>
                      </a:cubicBezTo>
                      <a:cubicBezTo>
                        <a:pt x="96" y="3"/>
                        <a:pt x="107" y="3"/>
                        <a:pt x="119" y="3"/>
                      </a:cubicBezTo>
                      <a:cubicBezTo>
                        <a:pt x="121" y="3"/>
                        <a:pt x="123" y="3"/>
                        <a:pt x="126" y="3"/>
                      </a:cubicBezTo>
                      <a:cubicBezTo>
                        <a:pt x="130" y="3"/>
                        <a:pt x="132" y="6"/>
                        <a:pt x="132" y="10"/>
                      </a:cubicBezTo>
                      <a:cubicBezTo>
                        <a:pt x="132" y="14"/>
                        <a:pt x="132" y="17"/>
                        <a:pt x="132" y="20"/>
                      </a:cubicBezTo>
                      <a:cubicBezTo>
                        <a:pt x="133" y="21"/>
                        <a:pt x="133" y="23"/>
                        <a:pt x="133" y="24"/>
                      </a:cubicBezTo>
                      <a:cubicBezTo>
                        <a:pt x="133" y="33"/>
                        <a:pt x="132" y="42"/>
                        <a:pt x="133" y="51"/>
                      </a:cubicBezTo>
                      <a:cubicBezTo>
                        <a:pt x="133" y="58"/>
                        <a:pt x="134" y="65"/>
                        <a:pt x="134" y="71"/>
                      </a:cubicBezTo>
                      <a:cubicBezTo>
                        <a:pt x="134" y="78"/>
                        <a:pt x="134" y="85"/>
                        <a:pt x="134" y="92"/>
                      </a:cubicBezTo>
                      <a:cubicBezTo>
                        <a:pt x="134" y="100"/>
                        <a:pt x="134" y="108"/>
                        <a:pt x="135" y="116"/>
                      </a:cubicBezTo>
                      <a:cubicBezTo>
                        <a:pt x="135" y="119"/>
                        <a:pt x="134" y="123"/>
                        <a:pt x="134" y="126"/>
                      </a:cubicBezTo>
                      <a:cubicBezTo>
                        <a:pt x="134" y="131"/>
                        <a:pt x="135" y="136"/>
                        <a:pt x="135" y="140"/>
                      </a:cubicBezTo>
                      <a:cubicBezTo>
                        <a:pt x="135" y="145"/>
                        <a:pt x="134" y="149"/>
                        <a:pt x="135" y="153"/>
                      </a:cubicBezTo>
                      <a:cubicBezTo>
                        <a:pt x="135" y="160"/>
                        <a:pt x="135" y="167"/>
                        <a:pt x="136" y="173"/>
                      </a:cubicBezTo>
                      <a:cubicBezTo>
                        <a:pt x="136" y="177"/>
                        <a:pt x="135" y="182"/>
                        <a:pt x="135" y="186"/>
                      </a:cubicBezTo>
                      <a:cubicBezTo>
                        <a:pt x="136" y="204"/>
                        <a:pt x="135" y="222"/>
                        <a:pt x="136" y="241"/>
                      </a:cubicBezTo>
                      <a:cubicBezTo>
                        <a:pt x="136" y="249"/>
                        <a:pt x="134" y="256"/>
                        <a:pt x="136" y="264"/>
                      </a:cubicBezTo>
                      <a:cubicBezTo>
                        <a:pt x="137" y="266"/>
                        <a:pt x="136" y="269"/>
                        <a:pt x="136" y="271"/>
                      </a:cubicBezTo>
                      <a:cubicBezTo>
                        <a:pt x="136" y="276"/>
                        <a:pt x="137" y="280"/>
                        <a:pt x="137" y="285"/>
                      </a:cubicBezTo>
                      <a:cubicBezTo>
                        <a:pt x="137" y="290"/>
                        <a:pt x="137" y="294"/>
                        <a:pt x="137" y="299"/>
                      </a:cubicBezTo>
                      <a:cubicBezTo>
                        <a:pt x="137" y="310"/>
                        <a:pt x="137" y="321"/>
                        <a:pt x="137" y="332"/>
                      </a:cubicBezTo>
                      <a:cubicBezTo>
                        <a:pt x="137" y="333"/>
                        <a:pt x="137" y="334"/>
                        <a:pt x="137" y="335"/>
                      </a:cubicBezTo>
                      <a:close/>
                    </a:path>
                  </a:pathLst>
                </a:custGeom>
                <a:solidFill>
                  <a:srgbClr val="66CCFF"/>
                </a:solidFill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2">
                  <a:schemeClr val="accent1"/>
                </a:fillRef>
                <a:effectRef idx="1">
                  <a:schemeClr val="accent1"/>
                </a:effectRef>
                <a:fontRef idx="minor">
                  <a:schemeClr val="dk1"/>
                </a:fontRef>
              </p:style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934" name="Freeform 31"/>
                <p:cNvSpPr>
                  <a:spLocks/>
                </p:cNvSpPr>
                <p:nvPr/>
              </p:nvSpPr>
              <p:spPr bwMode="auto">
                <a:xfrm>
                  <a:off x="1222375" y="2557463"/>
                  <a:ext cx="87313" cy="973138"/>
                </a:xfrm>
                <a:custGeom>
                  <a:avLst/>
                  <a:gdLst>
                    <a:gd name="T0" fmla="*/ 26 w 30"/>
                    <a:gd name="T1" fmla="*/ 333 h 333"/>
                    <a:gd name="T2" fmla="*/ 14 w 30"/>
                    <a:gd name="T3" fmla="*/ 331 h 333"/>
                    <a:gd name="T4" fmla="*/ 11 w 30"/>
                    <a:gd name="T5" fmla="*/ 327 h 333"/>
                    <a:gd name="T6" fmla="*/ 10 w 30"/>
                    <a:gd name="T7" fmla="*/ 313 h 333"/>
                    <a:gd name="T8" fmla="*/ 9 w 30"/>
                    <a:gd name="T9" fmla="*/ 282 h 333"/>
                    <a:gd name="T10" fmla="*/ 8 w 30"/>
                    <a:gd name="T11" fmla="*/ 249 h 333"/>
                    <a:gd name="T12" fmla="*/ 8 w 30"/>
                    <a:gd name="T13" fmla="*/ 228 h 333"/>
                    <a:gd name="T14" fmla="*/ 7 w 30"/>
                    <a:gd name="T15" fmla="*/ 191 h 333"/>
                    <a:gd name="T16" fmla="*/ 7 w 30"/>
                    <a:gd name="T17" fmla="*/ 166 h 333"/>
                    <a:gd name="T18" fmla="*/ 7 w 30"/>
                    <a:gd name="T19" fmla="*/ 143 h 333"/>
                    <a:gd name="T20" fmla="*/ 6 w 30"/>
                    <a:gd name="T21" fmla="*/ 140 h 333"/>
                    <a:gd name="T22" fmla="*/ 5 w 30"/>
                    <a:gd name="T23" fmla="*/ 131 h 333"/>
                    <a:gd name="T24" fmla="*/ 6 w 30"/>
                    <a:gd name="T25" fmla="*/ 129 h 333"/>
                    <a:gd name="T26" fmla="*/ 4 w 30"/>
                    <a:gd name="T27" fmla="*/ 115 h 333"/>
                    <a:gd name="T28" fmla="*/ 4 w 30"/>
                    <a:gd name="T29" fmla="*/ 95 h 333"/>
                    <a:gd name="T30" fmla="*/ 4 w 30"/>
                    <a:gd name="T31" fmla="*/ 87 h 333"/>
                    <a:gd name="T32" fmla="*/ 5 w 30"/>
                    <a:gd name="T33" fmla="*/ 80 h 333"/>
                    <a:gd name="T34" fmla="*/ 5 w 30"/>
                    <a:gd name="T35" fmla="*/ 73 h 333"/>
                    <a:gd name="T36" fmla="*/ 3 w 30"/>
                    <a:gd name="T37" fmla="*/ 55 h 333"/>
                    <a:gd name="T38" fmla="*/ 2 w 30"/>
                    <a:gd name="T39" fmla="*/ 33 h 333"/>
                    <a:gd name="T40" fmla="*/ 2 w 30"/>
                    <a:gd name="T41" fmla="*/ 12 h 333"/>
                    <a:gd name="T42" fmla="*/ 1 w 30"/>
                    <a:gd name="T43" fmla="*/ 6 h 333"/>
                    <a:gd name="T44" fmla="*/ 6 w 30"/>
                    <a:gd name="T45" fmla="*/ 1 h 333"/>
                    <a:gd name="T46" fmla="*/ 20 w 30"/>
                    <a:gd name="T47" fmla="*/ 0 h 333"/>
                    <a:gd name="T48" fmla="*/ 26 w 30"/>
                    <a:gd name="T49" fmla="*/ 5 h 333"/>
                    <a:gd name="T50" fmla="*/ 27 w 30"/>
                    <a:gd name="T51" fmla="*/ 7 h 333"/>
                    <a:gd name="T52" fmla="*/ 26 w 30"/>
                    <a:gd name="T53" fmla="*/ 36 h 333"/>
                    <a:gd name="T54" fmla="*/ 28 w 30"/>
                    <a:gd name="T55" fmla="*/ 82 h 333"/>
                    <a:gd name="T56" fmla="*/ 28 w 30"/>
                    <a:gd name="T57" fmla="*/ 84 h 333"/>
                    <a:gd name="T58" fmla="*/ 28 w 30"/>
                    <a:gd name="T59" fmla="*/ 107 h 333"/>
                    <a:gd name="T60" fmla="*/ 28 w 30"/>
                    <a:gd name="T61" fmla="*/ 119 h 333"/>
                    <a:gd name="T62" fmla="*/ 29 w 30"/>
                    <a:gd name="T63" fmla="*/ 148 h 333"/>
                    <a:gd name="T64" fmla="*/ 28 w 30"/>
                    <a:gd name="T65" fmla="*/ 163 h 333"/>
                    <a:gd name="T66" fmla="*/ 29 w 30"/>
                    <a:gd name="T67" fmla="*/ 170 h 333"/>
                    <a:gd name="T68" fmla="*/ 29 w 30"/>
                    <a:gd name="T69" fmla="*/ 183 h 333"/>
                    <a:gd name="T70" fmla="*/ 29 w 30"/>
                    <a:gd name="T71" fmla="*/ 200 h 333"/>
                    <a:gd name="T72" fmla="*/ 29 w 30"/>
                    <a:gd name="T73" fmla="*/ 234 h 333"/>
                    <a:gd name="T74" fmla="*/ 30 w 30"/>
                    <a:gd name="T75" fmla="*/ 260 h 333"/>
                    <a:gd name="T76" fmla="*/ 28 w 30"/>
                    <a:gd name="T77" fmla="*/ 281 h 333"/>
                    <a:gd name="T78" fmla="*/ 26 w 30"/>
                    <a:gd name="T79" fmla="*/ 329 h 333"/>
                    <a:gd name="T80" fmla="*/ 26 w 30"/>
                    <a:gd name="T81" fmla="*/ 333 h 33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</a:cxnLst>
                  <a:rect l="0" t="0" r="r" b="b"/>
                  <a:pathLst>
                    <a:path w="30" h="333">
                      <a:moveTo>
                        <a:pt x="26" y="333"/>
                      </a:moveTo>
                      <a:cubicBezTo>
                        <a:pt x="21" y="332"/>
                        <a:pt x="17" y="332"/>
                        <a:pt x="14" y="331"/>
                      </a:cubicBezTo>
                      <a:cubicBezTo>
                        <a:pt x="12" y="331"/>
                        <a:pt x="11" y="328"/>
                        <a:pt x="11" y="327"/>
                      </a:cubicBezTo>
                      <a:cubicBezTo>
                        <a:pt x="11" y="322"/>
                        <a:pt x="11" y="318"/>
                        <a:pt x="10" y="313"/>
                      </a:cubicBezTo>
                      <a:cubicBezTo>
                        <a:pt x="10" y="303"/>
                        <a:pt x="10" y="293"/>
                        <a:pt x="9" y="282"/>
                      </a:cubicBezTo>
                      <a:cubicBezTo>
                        <a:pt x="9" y="271"/>
                        <a:pt x="9" y="260"/>
                        <a:pt x="8" y="249"/>
                      </a:cubicBezTo>
                      <a:cubicBezTo>
                        <a:pt x="8" y="242"/>
                        <a:pt x="9" y="235"/>
                        <a:pt x="8" y="228"/>
                      </a:cubicBezTo>
                      <a:cubicBezTo>
                        <a:pt x="6" y="216"/>
                        <a:pt x="8" y="204"/>
                        <a:pt x="7" y="191"/>
                      </a:cubicBezTo>
                      <a:cubicBezTo>
                        <a:pt x="7" y="183"/>
                        <a:pt x="7" y="175"/>
                        <a:pt x="7" y="166"/>
                      </a:cubicBezTo>
                      <a:cubicBezTo>
                        <a:pt x="7" y="159"/>
                        <a:pt x="7" y="151"/>
                        <a:pt x="7" y="143"/>
                      </a:cubicBezTo>
                      <a:cubicBezTo>
                        <a:pt x="7" y="142"/>
                        <a:pt x="6" y="141"/>
                        <a:pt x="6" y="140"/>
                      </a:cubicBezTo>
                      <a:cubicBezTo>
                        <a:pt x="4" y="137"/>
                        <a:pt x="4" y="134"/>
                        <a:pt x="5" y="131"/>
                      </a:cubicBezTo>
                      <a:cubicBezTo>
                        <a:pt x="5" y="130"/>
                        <a:pt x="6" y="130"/>
                        <a:pt x="6" y="129"/>
                      </a:cubicBezTo>
                      <a:cubicBezTo>
                        <a:pt x="4" y="124"/>
                        <a:pt x="5" y="119"/>
                        <a:pt x="4" y="115"/>
                      </a:cubicBezTo>
                      <a:cubicBezTo>
                        <a:pt x="3" y="108"/>
                        <a:pt x="4" y="102"/>
                        <a:pt x="4" y="95"/>
                      </a:cubicBezTo>
                      <a:cubicBezTo>
                        <a:pt x="4" y="93"/>
                        <a:pt x="5" y="90"/>
                        <a:pt x="4" y="87"/>
                      </a:cubicBezTo>
                      <a:cubicBezTo>
                        <a:pt x="3" y="85"/>
                        <a:pt x="4" y="83"/>
                        <a:pt x="5" y="80"/>
                      </a:cubicBezTo>
                      <a:cubicBezTo>
                        <a:pt x="5" y="78"/>
                        <a:pt x="6" y="75"/>
                        <a:pt x="5" y="73"/>
                      </a:cubicBezTo>
                      <a:cubicBezTo>
                        <a:pt x="2" y="67"/>
                        <a:pt x="3" y="61"/>
                        <a:pt x="3" y="55"/>
                      </a:cubicBezTo>
                      <a:cubicBezTo>
                        <a:pt x="3" y="48"/>
                        <a:pt x="1" y="40"/>
                        <a:pt x="2" y="33"/>
                      </a:cubicBezTo>
                      <a:cubicBezTo>
                        <a:pt x="3" y="26"/>
                        <a:pt x="0" y="19"/>
                        <a:pt x="2" y="12"/>
                      </a:cubicBezTo>
                      <a:cubicBezTo>
                        <a:pt x="2" y="10"/>
                        <a:pt x="1" y="8"/>
                        <a:pt x="1" y="6"/>
                      </a:cubicBezTo>
                      <a:cubicBezTo>
                        <a:pt x="0" y="2"/>
                        <a:pt x="2" y="1"/>
                        <a:pt x="6" y="1"/>
                      </a:cubicBezTo>
                      <a:cubicBezTo>
                        <a:pt x="10" y="1"/>
                        <a:pt x="15" y="1"/>
                        <a:pt x="20" y="0"/>
                      </a:cubicBezTo>
                      <a:cubicBezTo>
                        <a:pt x="25" y="0"/>
                        <a:pt x="26" y="1"/>
                        <a:pt x="26" y="5"/>
                      </a:cubicBezTo>
                      <a:cubicBezTo>
                        <a:pt x="26" y="6"/>
                        <a:pt x="27" y="6"/>
                        <a:pt x="27" y="7"/>
                      </a:cubicBezTo>
                      <a:cubicBezTo>
                        <a:pt x="24" y="16"/>
                        <a:pt x="26" y="26"/>
                        <a:pt x="26" y="36"/>
                      </a:cubicBezTo>
                      <a:cubicBezTo>
                        <a:pt x="26" y="51"/>
                        <a:pt x="25" y="67"/>
                        <a:pt x="28" y="82"/>
                      </a:cubicBezTo>
                      <a:cubicBezTo>
                        <a:pt x="28" y="83"/>
                        <a:pt x="28" y="83"/>
                        <a:pt x="28" y="84"/>
                      </a:cubicBezTo>
                      <a:cubicBezTo>
                        <a:pt x="24" y="91"/>
                        <a:pt x="28" y="99"/>
                        <a:pt x="28" y="107"/>
                      </a:cubicBezTo>
                      <a:cubicBezTo>
                        <a:pt x="28" y="111"/>
                        <a:pt x="28" y="115"/>
                        <a:pt x="28" y="119"/>
                      </a:cubicBezTo>
                      <a:cubicBezTo>
                        <a:pt x="28" y="129"/>
                        <a:pt x="28" y="138"/>
                        <a:pt x="29" y="148"/>
                      </a:cubicBezTo>
                      <a:cubicBezTo>
                        <a:pt x="29" y="153"/>
                        <a:pt x="28" y="158"/>
                        <a:pt x="28" y="163"/>
                      </a:cubicBezTo>
                      <a:cubicBezTo>
                        <a:pt x="28" y="165"/>
                        <a:pt x="29" y="167"/>
                        <a:pt x="29" y="170"/>
                      </a:cubicBezTo>
                      <a:cubicBezTo>
                        <a:pt x="29" y="174"/>
                        <a:pt x="30" y="178"/>
                        <a:pt x="29" y="183"/>
                      </a:cubicBezTo>
                      <a:cubicBezTo>
                        <a:pt x="28" y="188"/>
                        <a:pt x="29" y="194"/>
                        <a:pt x="29" y="200"/>
                      </a:cubicBezTo>
                      <a:cubicBezTo>
                        <a:pt x="29" y="211"/>
                        <a:pt x="29" y="223"/>
                        <a:pt x="29" y="234"/>
                      </a:cubicBezTo>
                      <a:cubicBezTo>
                        <a:pt x="29" y="243"/>
                        <a:pt x="30" y="252"/>
                        <a:pt x="30" y="260"/>
                      </a:cubicBezTo>
                      <a:cubicBezTo>
                        <a:pt x="30" y="267"/>
                        <a:pt x="29" y="274"/>
                        <a:pt x="28" y="281"/>
                      </a:cubicBezTo>
                      <a:cubicBezTo>
                        <a:pt x="27" y="297"/>
                        <a:pt x="26" y="313"/>
                        <a:pt x="26" y="329"/>
                      </a:cubicBezTo>
                      <a:cubicBezTo>
                        <a:pt x="26" y="330"/>
                        <a:pt x="26" y="331"/>
                        <a:pt x="26" y="333"/>
                      </a:cubicBezTo>
                      <a:close/>
                    </a:path>
                  </a:pathLst>
                </a:custGeom>
                <a:solidFill>
                  <a:schemeClr val="accent2">
                    <a:lumMod val="75000"/>
                  </a:schemeClr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935" name="Freeform 32"/>
                <p:cNvSpPr>
                  <a:spLocks/>
                </p:cNvSpPr>
                <p:nvPr/>
              </p:nvSpPr>
              <p:spPr bwMode="auto">
                <a:xfrm>
                  <a:off x="1344613" y="3967163"/>
                  <a:ext cx="392113" cy="815975"/>
                </a:xfrm>
                <a:custGeom>
                  <a:avLst/>
                  <a:gdLst>
                    <a:gd name="T0" fmla="*/ 131 w 134"/>
                    <a:gd name="T1" fmla="*/ 2 h 279"/>
                    <a:gd name="T2" fmla="*/ 132 w 134"/>
                    <a:gd name="T3" fmla="*/ 7 h 279"/>
                    <a:gd name="T4" fmla="*/ 132 w 134"/>
                    <a:gd name="T5" fmla="*/ 32 h 279"/>
                    <a:gd name="T6" fmla="*/ 133 w 134"/>
                    <a:gd name="T7" fmla="*/ 60 h 279"/>
                    <a:gd name="T8" fmla="*/ 133 w 134"/>
                    <a:gd name="T9" fmla="*/ 92 h 279"/>
                    <a:gd name="T10" fmla="*/ 133 w 134"/>
                    <a:gd name="T11" fmla="*/ 115 h 279"/>
                    <a:gd name="T12" fmla="*/ 132 w 134"/>
                    <a:gd name="T13" fmla="*/ 134 h 279"/>
                    <a:gd name="T14" fmla="*/ 132 w 134"/>
                    <a:gd name="T15" fmla="*/ 158 h 279"/>
                    <a:gd name="T16" fmla="*/ 131 w 134"/>
                    <a:gd name="T17" fmla="*/ 189 h 279"/>
                    <a:gd name="T18" fmla="*/ 132 w 134"/>
                    <a:gd name="T19" fmla="*/ 198 h 279"/>
                    <a:gd name="T20" fmla="*/ 131 w 134"/>
                    <a:gd name="T21" fmla="*/ 217 h 279"/>
                    <a:gd name="T22" fmla="*/ 130 w 134"/>
                    <a:gd name="T23" fmla="*/ 249 h 279"/>
                    <a:gd name="T24" fmla="*/ 131 w 134"/>
                    <a:gd name="T25" fmla="*/ 267 h 279"/>
                    <a:gd name="T26" fmla="*/ 132 w 134"/>
                    <a:gd name="T27" fmla="*/ 277 h 279"/>
                    <a:gd name="T28" fmla="*/ 130 w 134"/>
                    <a:gd name="T29" fmla="*/ 277 h 279"/>
                    <a:gd name="T30" fmla="*/ 101 w 134"/>
                    <a:gd name="T31" fmla="*/ 279 h 279"/>
                    <a:gd name="T32" fmla="*/ 78 w 134"/>
                    <a:gd name="T33" fmla="*/ 278 h 279"/>
                    <a:gd name="T34" fmla="*/ 54 w 134"/>
                    <a:gd name="T35" fmla="*/ 279 h 279"/>
                    <a:gd name="T36" fmla="*/ 42 w 134"/>
                    <a:gd name="T37" fmla="*/ 278 h 279"/>
                    <a:gd name="T38" fmla="*/ 10 w 134"/>
                    <a:gd name="T39" fmla="*/ 278 h 279"/>
                    <a:gd name="T40" fmla="*/ 9 w 134"/>
                    <a:gd name="T41" fmla="*/ 276 h 279"/>
                    <a:gd name="T42" fmla="*/ 9 w 134"/>
                    <a:gd name="T43" fmla="*/ 251 h 279"/>
                    <a:gd name="T44" fmla="*/ 10 w 134"/>
                    <a:gd name="T45" fmla="*/ 234 h 279"/>
                    <a:gd name="T46" fmla="*/ 8 w 134"/>
                    <a:gd name="T47" fmla="*/ 197 h 279"/>
                    <a:gd name="T48" fmla="*/ 7 w 134"/>
                    <a:gd name="T49" fmla="*/ 173 h 279"/>
                    <a:gd name="T50" fmla="*/ 7 w 134"/>
                    <a:gd name="T51" fmla="*/ 135 h 279"/>
                    <a:gd name="T52" fmla="*/ 4 w 134"/>
                    <a:gd name="T53" fmla="*/ 88 h 279"/>
                    <a:gd name="T54" fmla="*/ 3 w 134"/>
                    <a:gd name="T55" fmla="*/ 67 h 279"/>
                    <a:gd name="T56" fmla="*/ 4 w 134"/>
                    <a:gd name="T57" fmla="*/ 55 h 279"/>
                    <a:gd name="T58" fmla="*/ 4 w 134"/>
                    <a:gd name="T59" fmla="*/ 29 h 279"/>
                    <a:gd name="T60" fmla="*/ 1 w 134"/>
                    <a:gd name="T61" fmla="*/ 12 h 279"/>
                    <a:gd name="T62" fmla="*/ 0 w 134"/>
                    <a:gd name="T63" fmla="*/ 7 h 279"/>
                    <a:gd name="T64" fmla="*/ 5 w 134"/>
                    <a:gd name="T65" fmla="*/ 2 h 279"/>
                    <a:gd name="T66" fmla="*/ 29 w 134"/>
                    <a:gd name="T67" fmla="*/ 2 h 279"/>
                    <a:gd name="T68" fmla="*/ 55 w 134"/>
                    <a:gd name="T69" fmla="*/ 1 h 279"/>
                    <a:gd name="T70" fmla="*/ 75 w 134"/>
                    <a:gd name="T71" fmla="*/ 1 h 279"/>
                    <a:gd name="T72" fmla="*/ 109 w 134"/>
                    <a:gd name="T73" fmla="*/ 2 h 279"/>
                    <a:gd name="T74" fmla="*/ 126 w 134"/>
                    <a:gd name="T75" fmla="*/ 2 h 279"/>
                    <a:gd name="T76" fmla="*/ 131 w 134"/>
                    <a:gd name="T77" fmla="*/ 2 h 27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</a:cxnLst>
                  <a:rect l="0" t="0" r="r" b="b"/>
                  <a:pathLst>
                    <a:path w="134" h="279">
                      <a:moveTo>
                        <a:pt x="131" y="2"/>
                      </a:moveTo>
                      <a:cubicBezTo>
                        <a:pt x="132" y="4"/>
                        <a:pt x="132" y="5"/>
                        <a:pt x="132" y="7"/>
                      </a:cubicBezTo>
                      <a:cubicBezTo>
                        <a:pt x="132" y="16"/>
                        <a:pt x="132" y="24"/>
                        <a:pt x="132" y="32"/>
                      </a:cubicBezTo>
                      <a:cubicBezTo>
                        <a:pt x="132" y="42"/>
                        <a:pt x="133" y="51"/>
                        <a:pt x="133" y="60"/>
                      </a:cubicBezTo>
                      <a:cubicBezTo>
                        <a:pt x="133" y="70"/>
                        <a:pt x="133" y="81"/>
                        <a:pt x="133" y="92"/>
                      </a:cubicBezTo>
                      <a:cubicBezTo>
                        <a:pt x="133" y="100"/>
                        <a:pt x="133" y="107"/>
                        <a:pt x="133" y="115"/>
                      </a:cubicBezTo>
                      <a:cubicBezTo>
                        <a:pt x="133" y="121"/>
                        <a:pt x="132" y="128"/>
                        <a:pt x="132" y="134"/>
                      </a:cubicBezTo>
                      <a:cubicBezTo>
                        <a:pt x="132" y="142"/>
                        <a:pt x="134" y="150"/>
                        <a:pt x="132" y="158"/>
                      </a:cubicBezTo>
                      <a:cubicBezTo>
                        <a:pt x="131" y="168"/>
                        <a:pt x="133" y="179"/>
                        <a:pt x="131" y="189"/>
                      </a:cubicBezTo>
                      <a:cubicBezTo>
                        <a:pt x="131" y="192"/>
                        <a:pt x="133" y="195"/>
                        <a:pt x="132" y="198"/>
                      </a:cubicBezTo>
                      <a:cubicBezTo>
                        <a:pt x="129" y="204"/>
                        <a:pt x="132" y="211"/>
                        <a:pt x="131" y="217"/>
                      </a:cubicBezTo>
                      <a:cubicBezTo>
                        <a:pt x="130" y="228"/>
                        <a:pt x="130" y="239"/>
                        <a:pt x="130" y="249"/>
                      </a:cubicBezTo>
                      <a:cubicBezTo>
                        <a:pt x="130" y="255"/>
                        <a:pt x="129" y="261"/>
                        <a:pt x="131" y="267"/>
                      </a:cubicBezTo>
                      <a:cubicBezTo>
                        <a:pt x="134" y="271"/>
                        <a:pt x="134" y="271"/>
                        <a:pt x="132" y="277"/>
                      </a:cubicBezTo>
                      <a:cubicBezTo>
                        <a:pt x="131" y="277"/>
                        <a:pt x="130" y="277"/>
                        <a:pt x="130" y="277"/>
                      </a:cubicBezTo>
                      <a:cubicBezTo>
                        <a:pt x="120" y="278"/>
                        <a:pt x="111" y="278"/>
                        <a:pt x="101" y="279"/>
                      </a:cubicBezTo>
                      <a:cubicBezTo>
                        <a:pt x="94" y="279"/>
                        <a:pt x="86" y="278"/>
                        <a:pt x="78" y="278"/>
                      </a:cubicBezTo>
                      <a:cubicBezTo>
                        <a:pt x="70" y="278"/>
                        <a:pt x="62" y="279"/>
                        <a:pt x="54" y="279"/>
                      </a:cubicBezTo>
                      <a:cubicBezTo>
                        <a:pt x="50" y="279"/>
                        <a:pt x="46" y="279"/>
                        <a:pt x="42" y="278"/>
                      </a:cubicBezTo>
                      <a:cubicBezTo>
                        <a:pt x="32" y="278"/>
                        <a:pt x="21" y="278"/>
                        <a:pt x="10" y="278"/>
                      </a:cubicBezTo>
                      <a:cubicBezTo>
                        <a:pt x="10" y="278"/>
                        <a:pt x="9" y="277"/>
                        <a:pt x="9" y="276"/>
                      </a:cubicBezTo>
                      <a:cubicBezTo>
                        <a:pt x="9" y="268"/>
                        <a:pt x="9" y="259"/>
                        <a:pt x="9" y="251"/>
                      </a:cubicBezTo>
                      <a:cubicBezTo>
                        <a:pt x="9" y="245"/>
                        <a:pt x="10" y="239"/>
                        <a:pt x="10" y="234"/>
                      </a:cubicBezTo>
                      <a:cubicBezTo>
                        <a:pt x="9" y="221"/>
                        <a:pt x="8" y="209"/>
                        <a:pt x="8" y="197"/>
                      </a:cubicBezTo>
                      <a:cubicBezTo>
                        <a:pt x="7" y="189"/>
                        <a:pt x="8" y="181"/>
                        <a:pt x="7" y="173"/>
                      </a:cubicBezTo>
                      <a:cubicBezTo>
                        <a:pt x="7" y="160"/>
                        <a:pt x="7" y="148"/>
                        <a:pt x="7" y="135"/>
                      </a:cubicBezTo>
                      <a:cubicBezTo>
                        <a:pt x="6" y="119"/>
                        <a:pt x="5" y="104"/>
                        <a:pt x="4" y="88"/>
                      </a:cubicBezTo>
                      <a:cubicBezTo>
                        <a:pt x="3" y="81"/>
                        <a:pt x="3" y="74"/>
                        <a:pt x="3" y="67"/>
                      </a:cubicBezTo>
                      <a:cubicBezTo>
                        <a:pt x="3" y="63"/>
                        <a:pt x="4" y="59"/>
                        <a:pt x="4" y="55"/>
                      </a:cubicBezTo>
                      <a:cubicBezTo>
                        <a:pt x="3" y="47"/>
                        <a:pt x="4" y="38"/>
                        <a:pt x="4" y="29"/>
                      </a:cubicBezTo>
                      <a:cubicBezTo>
                        <a:pt x="4" y="23"/>
                        <a:pt x="4" y="17"/>
                        <a:pt x="1" y="12"/>
                      </a:cubicBezTo>
                      <a:cubicBezTo>
                        <a:pt x="0" y="11"/>
                        <a:pt x="1" y="9"/>
                        <a:pt x="0" y="7"/>
                      </a:cubicBezTo>
                      <a:cubicBezTo>
                        <a:pt x="0" y="3"/>
                        <a:pt x="1" y="2"/>
                        <a:pt x="5" y="2"/>
                      </a:cubicBezTo>
                      <a:cubicBezTo>
                        <a:pt x="13" y="2"/>
                        <a:pt x="21" y="2"/>
                        <a:pt x="29" y="2"/>
                      </a:cubicBezTo>
                      <a:cubicBezTo>
                        <a:pt x="37" y="2"/>
                        <a:pt x="46" y="2"/>
                        <a:pt x="55" y="1"/>
                      </a:cubicBezTo>
                      <a:cubicBezTo>
                        <a:pt x="62" y="0"/>
                        <a:pt x="69" y="2"/>
                        <a:pt x="75" y="1"/>
                      </a:cubicBezTo>
                      <a:cubicBezTo>
                        <a:pt x="87" y="1"/>
                        <a:pt x="98" y="3"/>
                        <a:pt x="109" y="2"/>
                      </a:cubicBezTo>
                      <a:cubicBezTo>
                        <a:pt x="114" y="1"/>
                        <a:pt x="120" y="2"/>
                        <a:pt x="126" y="2"/>
                      </a:cubicBezTo>
                      <a:cubicBezTo>
                        <a:pt x="127" y="2"/>
                        <a:pt x="129" y="2"/>
                        <a:pt x="131" y="2"/>
                      </a:cubicBezTo>
                      <a:close/>
                    </a:path>
                  </a:pathLst>
                </a:custGeom>
                <a:solidFill>
                  <a:srgbClr val="66CCFF"/>
                </a:solidFill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2">
                  <a:schemeClr val="accent1"/>
                </a:fillRef>
                <a:effectRef idx="1">
                  <a:schemeClr val="accent1"/>
                </a:effectRef>
                <a:fontRef idx="minor">
                  <a:schemeClr val="dk1"/>
                </a:fontRef>
              </p:style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936" name="Freeform 33"/>
                <p:cNvSpPr>
                  <a:spLocks/>
                </p:cNvSpPr>
                <p:nvPr/>
              </p:nvSpPr>
              <p:spPr bwMode="auto">
                <a:xfrm>
                  <a:off x="863600" y="3978276"/>
                  <a:ext cx="369888" cy="814388"/>
                </a:xfrm>
                <a:custGeom>
                  <a:avLst/>
                  <a:gdLst>
                    <a:gd name="T0" fmla="*/ 1 w 127"/>
                    <a:gd name="T1" fmla="*/ 2 h 278"/>
                    <a:gd name="T2" fmla="*/ 38 w 127"/>
                    <a:gd name="T3" fmla="*/ 2 h 278"/>
                    <a:gd name="T4" fmla="*/ 52 w 127"/>
                    <a:gd name="T5" fmla="*/ 1 h 278"/>
                    <a:gd name="T6" fmla="*/ 75 w 127"/>
                    <a:gd name="T7" fmla="*/ 1 h 278"/>
                    <a:gd name="T8" fmla="*/ 93 w 127"/>
                    <a:gd name="T9" fmla="*/ 0 h 278"/>
                    <a:gd name="T10" fmla="*/ 121 w 127"/>
                    <a:gd name="T11" fmla="*/ 0 h 278"/>
                    <a:gd name="T12" fmla="*/ 122 w 127"/>
                    <a:gd name="T13" fmla="*/ 12 h 278"/>
                    <a:gd name="T14" fmla="*/ 121 w 127"/>
                    <a:gd name="T15" fmla="*/ 56 h 278"/>
                    <a:gd name="T16" fmla="*/ 121 w 127"/>
                    <a:gd name="T17" fmla="*/ 63 h 278"/>
                    <a:gd name="T18" fmla="*/ 121 w 127"/>
                    <a:gd name="T19" fmla="*/ 91 h 278"/>
                    <a:gd name="T20" fmla="*/ 120 w 127"/>
                    <a:gd name="T21" fmla="*/ 124 h 278"/>
                    <a:gd name="T22" fmla="*/ 121 w 127"/>
                    <a:gd name="T23" fmla="*/ 145 h 278"/>
                    <a:gd name="T24" fmla="*/ 122 w 127"/>
                    <a:gd name="T25" fmla="*/ 172 h 278"/>
                    <a:gd name="T26" fmla="*/ 124 w 127"/>
                    <a:gd name="T27" fmla="*/ 191 h 278"/>
                    <a:gd name="T28" fmla="*/ 125 w 127"/>
                    <a:gd name="T29" fmla="*/ 214 h 278"/>
                    <a:gd name="T30" fmla="*/ 127 w 127"/>
                    <a:gd name="T31" fmla="*/ 268 h 278"/>
                    <a:gd name="T32" fmla="*/ 127 w 127"/>
                    <a:gd name="T33" fmla="*/ 276 h 278"/>
                    <a:gd name="T34" fmla="*/ 111 w 127"/>
                    <a:gd name="T35" fmla="*/ 276 h 278"/>
                    <a:gd name="T36" fmla="*/ 79 w 127"/>
                    <a:gd name="T37" fmla="*/ 277 h 278"/>
                    <a:gd name="T38" fmla="*/ 52 w 127"/>
                    <a:gd name="T39" fmla="*/ 278 h 278"/>
                    <a:gd name="T40" fmla="*/ 34 w 127"/>
                    <a:gd name="T41" fmla="*/ 277 h 278"/>
                    <a:gd name="T42" fmla="*/ 18 w 127"/>
                    <a:gd name="T43" fmla="*/ 275 h 278"/>
                    <a:gd name="T44" fmla="*/ 9 w 127"/>
                    <a:gd name="T45" fmla="*/ 267 h 278"/>
                    <a:gd name="T46" fmla="*/ 7 w 127"/>
                    <a:gd name="T47" fmla="*/ 243 h 278"/>
                    <a:gd name="T48" fmla="*/ 5 w 127"/>
                    <a:gd name="T49" fmla="*/ 215 h 278"/>
                    <a:gd name="T50" fmla="*/ 5 w 127"/>
                    <a:gd name="T51" fmla="*/ 193 h 278"/>
                    <a:gd name="T52" fmla="*/ 4 w 127"/>
                    <a:gd name="T53" fmla="*/ 154 h 278"/>
                    <a:gd name="T54" fmla="*/ 3 w 127"/>
                    <a:gd name="T55" fmla="*/ 103 h 278"/>
                    <a:gd name="T56" fmla="*/ 3 w 127"/>
                    <a:gd name="T57" fmla="*/ 50 h 278"/>
                    <a:gd name="T58" fmla="*/ 1 w 127"/>
                    <a:gd name="T59" fmla="*/ 16 h 278"/>
                    <a:gd name="T60" fmla="*/ 0 w 127"/>
                    <a:gd name="T61" fmla="*/ 8 h 278"/>
                    <a:gd name="T62" fmla="*/ 1 w 127"/>
                    <a:gd name="T63" fmla="*/ 2 h 27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</a:cxnLst>
                  <a:rect l="0" t="0" r="r" b="b"/>
                  <a:pathLst>
                    <a:path w="127" h="278">
                      <a:moveTo>
                        <a:pt x="1" y="2"/>
                      </a:moveTo>
                      <a:cubicBezTo>
                        <a:pt x="14" y="2"/>
                        <a:pt x="26" y="2"/>
                        <a:pt x="38" y="2"/>
                      </a:cubicBezTo>
                      <a:cubicBezTo>
                        <a:pt x="43" y="2"/>
                        <a:pt x="48" y="1"/>
                        <a:pt x="52" y="1"/>
                      </a:cubicBezTo>
                      <a:cubicBezTo>
                        <a:pt x="60" y="1"/>
                        <a:pt x="67" y="1"/>
                        <a:pt x="75" y="1"/>
                      </a:cubicBezTo>
                      <a:cubicBezTo>
                        <a:pt x="81" y="0"/>
                        <a:pt x="87" y="0"/>
                        <a:pt x="93" y="0"/>
                      </a:cubicBezTo>
                      <a:cubicBezTo>
                        <a:pt x="102" y="0"/>
                        <a:pt x="111" y="0"/>
                        <a:pt x="121" y="0"/>
                      </a:cubicBezTo>
                      <a:cubicBezTo>
                        <a:pt x="121" y="4"/>
                        <a:pt x="122" y="8"/>
                        <a:pt x="122" y="12"/>
                      </a:cubicBezTo>
                      <a:cubicBezTo>
                        <a:pt x="121" y="27"/>
                        <a:pt x="121" y="41"/>
                        <a:pt x="121" y="56"/>
                      </a:cubicBezTo>
                      <a:cubicBezTo>
                        <a:pt x="121" y="58"/>
                        <a:pt x="121" y="61"/>
                        <a:pt x="121" y="63"/>
                      </a:cubicBezTo>
                      <a:cubicBezTo>
                        <a:pt x="121" y="72"/>
                        <a:pt x="120" y="82"/>
                        <a:pt x="121" y="91"/>
                      </a:cubicBezTo>
                      <a:cubicBezTo>
                        <a:pt x="121" y="102"/>
                        <a:pt x="120" y="113"/>
                        <a:pt x="120" y="124"/>
                      </a:cubicBezTo>
                      <a:cubicBezTo>
                        <a:pt x="120" y="131"/>
                        <a:pt x="121" y="138"/>
                        <a:pt x="121" y="145"/>
                      </a:cubicBezTo>
                      <a:cubicBezTo>
                        <a:pt x="121" y="154"/>
                        <a:pt x="122" y="163"/>
                        <a:pt x="122" y="172"/>
                      </a:cubicBezTo>
                      <a:cubicBezTo>
                        <a:pt x="123" y="178"/>
                        <a:pt x="124" y="185"/>
                        <a:pt x="124" y="191"/>
                      </a:cubicBezTo>
                      <a:cubicBezTo>
                        <a:pt x="125" y="199"/>
                        <a:pt x="125" y="206"/>
                        <a:pt x="125" y="214"/>
                      </a:cubicBezTo>
                      <a:cubicBezTo>
                        <a:pt x="126" y="232"/>
                        <a:pt x="126" y="250"/>
                        <a:pt x="127" y="268"/>
                      </a:cubicBezTo>
                      <a:cubicBezTo>
                        <a:pt x="127" y="270"/>
                        <a:pt x="127" y="273"/>
                        <a:pt x="127" y="276"/>
                      </a:cubicBezTo>
                      <a:cubicBezTo>
                        <a:pt x="121" y="276"/>
                        <a:pt x="116" y="276"/>
                        <a:pt x="111" y="276"/>
                      </a:cubicBezTo>
                      <a:cubicBezTo>
                        <a:pt x="100" y="277"/>
                        <a:pt x="90" y="277"/>
                        <a:pt x="79" y="277"/>
                      </a:cubicBezTo>
                      <a:cubicBezTo>
                        <a:pt x="70" y="278"/>
                        <a:pt x="61" y="278"/>
                        <a:pt x="52" y="278"/>
                      </a:cubicBezTo>
                      <a:cubicBezTo>
                        <a:pt x="46" y="277"/>
                        <a:pt x="40" y="277"/>
                        <a:pt x="34" y="277"/>
                      </a:cubicBezTo>
                      <a:cubicBezTo>
                        <a:pt x="29" y="276"/>
                        <a:pt x="23" y="276"/>
                        <a:pt x="18" y="275"/>
                      </a:cubicBezTo>
                      <a:cubicBezTo>
                        <a:pt x="12" y="275"/>
                        <a:pt x="10" y="273"/>
                        <a:pt x="9" y="267"/>
                      </a:cubicBezTo>
                      <a:cubicBezTo>
                        <a:pt x="9" y="259"/>
                        <a:pt x="8" y="251"/>
                        <a:pt x="7" y="243"/>
                      </a:cubicBezTo>
                      <a:cubicBezTo>
                        <a:pt x="6" y="234"/>
                        <a:pt x="6" y="224"/>
                        <a:pt x="5" y="215"/>
                      </a:cubicBezTo>
                      <a:cubicBezTo>
                        <a:pt x="5" y="208"/>
                        <a:pt x="4" y="200"/>
                        <a:pt x="5" y="193"/>
                      </a:cubicBezTo>
                      <a:cubicBezTo>
                        <a:pt x="6" y="180"/>
                        <a:pt x="4" y="167"/>
                        <a:pt x="4" y="154"/>
                      </a:cubicBezTo>
                      <a:cubicBezTo>
                        <a:pt x="4" y="137"/>
                        <a:pt x="3" y="120"/>
                        <a:pt x="3" y="103"/>
                      </a:cubicBezTo>
                      <a:cubicBezTo>
                        <a:pt x="3" y="86"/>
                        <a:pt x="3" y="68"/>
                        <a:pt x="3" y="50"/>
                      </a:cubicBezTo>
                      <a:cubicBezTo>
                        <a:pt x="2" y="39"/>
                        <a:pt x="2" y="27"/>
                        <a:pt x="1" y="16"/>
                      </a:cubicBezTo>
                      <a:cubicBezTo>
                        <a:pt x="1" y="13"/>
                        <a:pt x="0" y="11"/>
                        <a:pt x="0" y="8"/>
                      </a:cubicBezTo>
                      <a:cubicBezTo>
                        <a:pt x="0" y="7"/>
                        <a:pt x="0" y="5"/>
                        <a:pt x="1" y="2"/>
                      </a:cubicBezTo>
                      <a:close/>
                    </a:path>
                  </a:pathLst>
                </a:custGeom>
                <a:solidFill>
                  <a:srgbClr val="66CCFF"/>
                </a:solidFill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2">
                  <a:schemeClr val="accent1"/>
                </a:fillRef>
                <a:effectRef idx="1">
                  <a:schemeClr val="accent1"/>
                </a:effectRef>
                <a:fontRef idx="minor">
                  <a:schemeClr val="dk1"/>
                </a:fontRef>
              </p:style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937" name="Freeform 34"/>
                <p:cNvSpPr>
                  <a:spLocks/>
                </p:cNvSpPr>
                <p:nvPr/>
              </p:nvSpPr>
              <p:spPr bwMode="auto">
                <a:xfrm>
                  <a:off x="1243013" y="3973513"/>
                  <a:ext cx="93663" cy="809625"/>
                </a:xfrm>
                <a:custGeom>
                  <a:avLst/>
                  <a:gdLst>
                    <a:gd name="T0" fmla="*/ 5 w 32"/>
                    <a:gd name="T1" fmla="*/ 1 h 277"/>
                    <a:gd name="T2" fmla="*/ 21 w 32"/>
                    <a:gd name="T3" fmla="*/ 0 h 277"/>
                    <a:gd name="T4" fmla="*/ 26 w 32"/>
                    <a:gd name="T5" fmla="*/ 5 h 277"/>
                    <a:gd name="T6" fmla="*/ 27 w 32"/>
                    <a:gd name="T7" fmla="*/ 28 h 277"/>
                    <a:gd name="T8" fmla="*/ 27 w 32"/>
                    <a:gd name="T9" fmla="*/ 31 h 277"/>
                    <a:gd name="T10" fmla="*/ 27 w 32"/>
                    <a:gd name="T11" fmla="*/ 54 h 277"/>
                    <a:gd name="T12" fmla="*/ 27 w 32"/>
                    <a:gd name="T13" fmla="*/ 85 h 277"/>
                    <a:gd name="T14" fmla="*/ 28 w 32"/>
                    <a:gd name="T15" fmla="*/ 103 h 277"/>
                    <a:gd name="T16" fmla="*/ 28 w 32"/>
                    <a:gd name="T17" fmla="*/ 106 h 277"/>
                    <a:gd name="T18" fmla="*/ 29 w 32"/>
                    <a:gd name="T19" fmla="*/ 150 h 277"/>
                    <a:gd name="T20" fmla="*/ 30 w 32"/>
                    <a:gd name="T21" fmla="*/ 168 h 277"/>
                    <a:gd name="T22" fmla="*/ 30 w 32"/>
                    <a:gd name="T23" fmla="*/ 198 h 277"/>
                    <a:gd name="T24" fmla="*/ 32 w 32"/>
                    <a:gd name="T25" fmla="*/ 231 h 277"/>
                    <a:gd name="T26" fmla="*/ 31 w 32"/>
                    <a:gd name="T27" fmla="*/ 253 h 277"/>
                    <a:gd name="T28" fmla="*/ 31 w 32"/>
                    <a:gd name="T29" fmla="*/ 273 h 277"/>
                    <a:gd name="T30" fmla="*/ 30 w 32"/>
                    <a:gd name="T31" fmla="*/ 277 h 277"/>
                    <a:gd name="T32" fmla="*/ 11 w 32"/>
                    <a:gd name="T33" fmla="*/ 277 h 277"/>
                    <a:gd name="T34" fmla="*/ 10 w 32"/>
                    <a:gd name="T35" fmla="*/ 260 h 277"/>
                    <a:gd name="T36" fmla="*/ 9 w 32"/>
                    <a:gd name="T37" fmla="*/ 229 h 277"/>
                    <a:gd name="T38" fmla="*/ 7 w 32"/>
                    <a:gd name="T39" fmla="*/ 190 h 277"/>
                    <a:gd name="T40" fmla="*/ 4 w 32"/>
                    <a:gd name="T41" fmla="*/ 149 h 277"/>
                    <a:gd name="T42" fmla="*/ 3 w 32"/>
                    <a:gd name="T43" fmla="*/ 131 h 277"/>
                    <a:gd name="T44" fmla="*/ 3 w 32"/>
                    <a:gd name="T45" fmla="*/ 125 h 277"/>
                    <a:gd name="T46" fmla="*/ 2 w 32"/>
                    <a:gd name="T47" fmla="*/ 112 h 277"/>
                    <a:gd name="T48" fmla="*/ 2 w 32"/>
                    <a:gd name="T49" fmla="*/ 96 h 277"/>
                    <a:gd name="T50" fmla="*/ 1 w 32"/>
                    <a:gd name="T51" fmla="*/ 82 h 277"/>
                    <a:gd name="T52" fmla="*/ 2 w 32"/>
                    <a:gd name="T53" fmla="*/ 77 h 277"/>
                    <a:gd name="T54" fmla="*/ 2 w 32"/>
                    <a:gd name="T55" fmla="*/ 63 h 277"/>
                    <a:gd name="T56" fmla="*/ 2 w 32"/>
                    <a:gd name="T57" fmla="*/ 55 h 277"/>
                    <a:gd name="T58" fmla="*/ 3 w 32"/>
                    <a:gd name="T59" fmla="*/ 38 h 277"/>
                    <a:gd name="T60" fmla="*/ 3 w 32"/>
                    <a:gd name="T61" fmla="*/ 29 h 277"/>
                    <a:gd name="T62" fmla="*/ 2 w 32"/>
                    <a:gd name="T63" fmla="*/ 24 h 277"/>
                    <a:gd name="T64" fmla="*/ 5 w 32"/>
                    <a:gd name="T65" fmla="*/ 1 h 27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</a:cxnLst>
                  <a:rect l="0" t="0" r="r" b="b"/>
                  <a:pathLst>
                    <a:path w="32" h="277">
                      <a:moveTo>
                        <a:pt x="5" y="1"/>
                      </a:moveTo>
                      <a:cubicBezTo>
                        <a:pt x="10" y="1"/>
                        <a:pt x="16" y="0"/>
                        <a:pt x="21" y="0"/>
                      </a:cubicBezTo>
                      <a:cubicBezTo>
                        <a:pt x="24" y="0"/>
                        <a:pt x="25" y="2"/>
                        <a:pt x="26" y="5"/>
                      </a:cubicBezTo>
                      <a:cubicBezTo>
                        <a:pt x="26" y="13"/>
                        <a:pt x="27" y="20"/>
                        <a:pt x="27" y="28"/>
                      </a:cubicBezTo>
                      <a:cubicBezTo>
                        <a:pt x="27" y="29"/>
                        <a:pt x="27" y="30"/>
                        <a:pt x="27" y="31"/>
                      </a:cubicBezTo>
                      <a:cubicBezTo>
                        <a:pt x="26" y="39"/>
                        <a:pt x="27" y="46"/>
                        <a:pt x="27" y="54"/>
                      </a:cubicBezTo>
                      <a:cubicBezTo>
                        <a:pt x="28" y="64"/>
                        <a:pt x="27" y="75"/>
                        <a:pt x="27" y="85"/>
                      </a:cubicBezTo>
                      <a:cubicBezTo>
                        <a:pt x="27" y="91"/>
                        <a:pt x="28" y="97"/>
                        <a:pt x="28" y="103"/>
                      </a:cubicBezTo>
                      <a:cubicBezTo>
                        <a:pt x="28" y="104"/>
                        <a:pt x="28" y="105"/>
                        <a:pt x="28" y="106"/>
                      </a:cubicBezTo>
                      <a:cubicBezTo>
                        <a:pt x="26" y="121"/>
                        <a:pt x="29" y="135"/>
                        <a:pt x="29" y="150"/>
                      </a:cubicBezTo>
                      <a:cubicBezTo>
                        <a:pt x="29" y="156"/>
                        <a:pt x="30" y="162"/>
                        <a:pt x="30" y="168"/>
                      </a:cubicBezTo>
                      <a:cubicBezTo>
                        <a:pt x="30" y="178"/>
                        <a:pt x="30" y="188"/>
                        <a:pt x="30" y="198"/>
                      </a:cubicBezTo>
                      <a:cubicBezTo>
                        <a:pt x="31" y="209"/>
                        <a:pt x="31" y="220"/>
                        <a:pt x="32" y="231"/>
                      </a:cubicBezTo>
                      <a:cubicBezTo>
                        <a:pt x="32" y="238"/>
                        <a:pt x="31" y="246"/>
                        <a:pt x="31" y="253"/>
                      </a:cubicBezTo>
                      <a:cubicBezTo>
                        <a:pt x="31" y="259"/>
                        <a:pt x="31" y="266"/>
                        <a:pt x="31" y="273"/>
                      </a:cubicBezTo>
                      <a:cubicBezTo>
                        <a:pt x="31" y="274"/>
                        <a:pt x="31" y="275"/>
                        <a:pt x="30" y="277"/>
                      </a:cubicBezTo>
                      <a:cubicBezTo>
                        <a:pt x="24" y="277"/>
                        <a:pt x="18" y="277"/>
                        <a:pt x="11" y="277"/>
                      </a:cubicBezTo>
                      <a:cubicBezTo>
                        <a:pt x="9" y="271"/>
                        <a:pt x="10" y="266"/>
                        <a:pt x="10" y="260"/>
                      </a:cubicBezTo>
                      <a:cubicBezTo>
                        <a:pt x="10" y="250"/>
                        <a:pt x="10" y="239"/>
                        <a:pt x="9" y="229"/>
                      </a:cubicBezTo>
                      <a:cubicBezTo>
                        <a:pt x="9" y="216"/>
                        <a:pt x="8" y="203"/>
                        <a:pt x="7" y="190"/>
                      </a:cubicBezTo>
                      <a:cubicBezTo>
                        <a:pt x="6" y="177"/>
                        <a:pt x="5" y="163"/>
                        <a:pt x="4" y="149"/>
                      </a:cubicBezTo>
                      <a:cubicBezTo>
                        <a:pt x="4" y="143"/>
                        <a:pt x="3" y="137"/>
                        <a:pt x="3" y="131"/>
                      </a:cubicBezTo>
                      <a:cubicBezTo>
                        <a:pt x="3" y="129"/>
                        <a:pt x="2" y="127"/>
                        <a:pt x="3" y="125"/>
                      </a:cubicBezTo>
                      <a:cubicBezTo>
                        <a:pt x="3" y="120"/>
                        <a:pt x="4" y="116"/>
                        <a:pt x="2" y="112"/>
                      </a:cubicBezTo>
                      <a:cubicBezTo>
                        <a:pt x="0" y="107"/>
                        <a:pt x="3" y="101"/>
                        <a:pt x="2" y="96"/>
                      </a:cubicBezTo>
                      <a:cubicBezTo>
                        <a:pt x="2" y="91"/>
                        <a:pt x="2" y="87"/>
                        <a:pt x="1" y="82"/>
                      </a:cubicBezTo>
                      <a:cubicBezTo>
                        <a:pt x="1" y="80"/>
                        <a:pt x="1" y="78"/>
                        <a:pt x="2" y="77"/>
                      </a:cubicBezTo>
                      <a:cubicBezTo>
                        <a:pt x="3" y="72"/>
                        <a:pt x="2" y="68"/>
                        <a:pt x="2" y="63"/>
                      </a:cubicBezTo>
                      <a:cubicBezTo>
                        <a:pt x="1" y="60"/>
                        <a:pt x="1" y="57"/>
                        <a:pt x="2" y="55"/>
                      </a:cubicBezTo>
                      <a:cubicBezTo>
                        <a:pt x="4" y="49"/>
                        <a:pt x="4" y="44"/>
                        <a:pt x="3" y="38"/>
                      </a:cubicBezTo>
                      <a:cubicBezTo>
                        <a:pt x="2" y="35"/>
                        <a:pt x="3" y="32"/>
                        <a:pt x="3" y="29"/>
                      </a:cubicBezTo>
                      <a:cubicBezTo>
                        <a:pt x="3" y="28"/>
                        <a:pt x="2" y="26"/>
                        <a:pt x="2" y="24"/>
                      </a:cubicBezTo>
                      <a:cubicBezTo>
                        <a:pt x="3" y="17"/>
                        <a:pt x="4" y="9"/>
                        <a:pt x="5" y="1"/>
                      </a:cubicBezTo>
                      <a:close/>
                    </a:path>
                  </a:pathLst>
                </a:custGeom>
                <a:solidFill>
                  <a:schemeClr val="accent2">
                    <a:lumMod val="75000"/>
                  </a:schemeClr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938" name="Freeform 35"/>
                <p:cNvSpPr>
                  <a:spLocks/>
                </p:cNvSpPr>
                <p:nvPr/>
              </p:nvSpPr>
              <p:spPr bwMode="auto">
                <a:xfrm>
                  <a:off x="3805238" y="3943351"/>
                  <a:ext cx="354013" cy="828675"/>
                </a:xfrm>
                <a:custGeom>
                  <a:avLst/>
                  <a:gdLst>
                    <a:gd name="T0" fmla="*/ 7 w 121"/>
                    <a:gd name="T1" fmla="*/ 0 h 283"/>
                    <a:gd name="T2" fmla="*/ 16 w 121"/>
                    <a:gd name="T3" fmla="*/ 1 h 283"/>
                    <a:gd name="T4" fmla="*/ 48 w 121"/>
                    <a:gd name="T5" fmla="*/ 1 h 283"/>
                    <a:gd name="T6" fmla="*/ 56 w 121"/>
                    <a:gd name="T7" fmla="*/ 1 h 283"/>
                    <a:gd name="T8" fmla="*/ 87 w 121"/>
                    <a:gd name="T9" fmla="*/ 1 h 283"/>
                    <a:gd name="T10" fmla="*/ 110 w 121"/>
                    <a:gd name="T11" fmla="*/ 2 h 283"/>
                    <a:gd name="T12" fmla="*/ 117 w 121"/>
                    <a:gd name="T13" fmla="*/ 7 h 283"/>
                    <a:gd name="T14" fmla="*/ 120 w 121"/>
                    <a:gd name="T15" fmla="*/ 44 h 283"/>
                    <a:gd name="T16" fmla="*/ 119 w 121"/>
                    <a:gd name="T17" fmla="*/ 66 h 283"/>
                    <a:gd name="T18" fmla="*/ 118 w 121"/>
                    <a:gd name="T19" fmla="*/ 68 h 283"/>
                    <a:gd name="T20" fmla="*/ 119 w 121"/>
                    <a:gd name="T21" fmla="*/ 100 h 283"/>
                    <a:gd name="T22" fmla="*/ 118 w 121"/>
                    <a:gd name="T23" fmla="*/ 112 h 283"/>
                    <a:gd name="T24" fmla="*/ 117 w 121"/>
                    <a:gd name="T25" fmla="*/ 144 h 283"/>
                    <a:gd name="T26" fmla="*/ 116 w 121"/>
                    <a:gd name="T27" fmla="*/ 188 h 283"/>
                    <a:gd name="T28" fmla="*/ 115 w 121"/>
                    <a:gd name="T29" fmla="*/ 224 h 283"/>
                    <a:gd name="T30" fmla="*/ 115 w 121"/>
                    <a:gd name="T31" fmla="*/ 246 h 283"/>
                    <a:gd name="T32" fmla="*/ 114 w 121"/>
                    <a:gd name="T33" fmla="*/ 269 h 283"/>
                    <a:gd name="T34" fmla="*/ 113 w 121"/>
                    <a:gd name="T35" fmla="*/ 275 h 283"/>
                    <a:gd name="T36" fmla="*/ 106 w 121"/>
                    <a:gd name="T37" fmla="*/ 283 h 283"/>
                    <a:gd name="T38" fmla="*/ 64 w 121"/>
                    <a:gd name="T39" fmla="*/ 280 h 283"/>
                    <a:gd name="T40" fmla="*/ 58 w 121"/>
                    <a:gd name="T41" fmla="*/ 280 h 283"/>
                    <a:gd name="T42" fmla="*/ 42 w 121"/>
                    <a:gd name="T43" fmla="*/ 279 h 283"/>
                    <a:gd name="T44" fmla="*/ 34 w 121"/>
                    <a:gd name="T45" fmla="*/ 279 h 283"/>
                    <a:gd name="T46" fmla="*/ 33 w 121"/>
                    <a:gd name="T47" fmla="*/ 280 h 283"/>
                    <a:gd name="T48" fmla="*/ 5 w 121"/>
                    <a:gd name="T49" fmla="*/ 279 h 283"/>
                    <a:gd name="T50" fmla="*/ 1 w 121"/>
                    <a:gd name="T51" fmla="*/ 274 h 283"/>
                    <a:gd name="T52" fmla="*/ 1 w 121"/>
                    <a:gd name="T53" fmla="*/ 243 h 283"/>
                    <a:gd name="T54" fmla="*/ 1 w 121"/>
                    <a:gd name="T55" fmla="*/ 241 h 283"/>
                    <a:gd name="T56" fmla="*/ 2 w 121"/>
                    <a:gd name="T57" fmla="*/ 201 h 283"/>
                    <a:gd name="T58" fmla="*/ 2 w 121"/>
                    <a:gd name="T59" fmla="*/ 172 h 283"/>
                    <a:gd name="T60" fmla="*/ 1 w 121"/>
                    <a:gd name="T61" fmla="*/ 151 h 283"/>
                    <a:gd name="T62" fmla="*/ 3 w 121"/>
                    <a:gd name="T63" fmla="*/ 103 h 283"/>
                    <a:gd name="T64" fmla="*/ 4 w 121"/>
                    <a:gd name="T65" fmla="*/ 61 h 283"/>
                    <a:gd name="T66" fmla="*/ 6 w 121"/>
                    <a:gd name="T67" fmla="*/ 38 h 283"/>
                    <a:gd name="T68" fmla="*/ 7 w 121"/>
                    <a:gd name="T69" fmla="*/ 0 h 28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</a:cxnLst>
                  <a:rect l="0" t="0" r="r" b="b"/>
                  <a:pathLst>
                    <a:path w="121" h="283">
                      <a:moveTo>
                        <a:pt x="7" y="0"/>
                      </a:moveTo>
                      <a:cubicBezTo>
                        <a:pt x="10" y="1"/>
                        <a:pt x="13" y="1"/>
                        <a:pt x="16" y="1"/>
                      </a:cubicBezTo>
                      <a:cubicBezTo>
                        <a:pt x="26" y="1"/>
                        <a:pt x="37" y="0"/>
                        <a:pt x="48" y="1"/>
                      </a:cubicBezTo>
                      <a:cubicBezTo>
                        <a:pt x="51" y="2"/>
                        <a:pt x="53" y="1"/>
                        <a:pt x="56" y="1"/>
                      </a:cubicBezTo>
                      <a:cubicBezTo>
                        <a:pt x="67" y="0"/>
                        <a:pt x="77" y="0"/>
                        <a:pt x="87" y="1"/>
                      </a:cubicBezTo>
                      <a:cubicBezTo>
                        <a:pt x="95" y="2"/>
                        <a:pt x="103" y="2"/>
                        <a:pt x="110" y="2"/>
                      </a:cubicBezTo>
                      <a:cubicBezTo>
                        <a:pt x="115" y="2"/>
                        <a:pt x="117" y="2"/>
                        <a:pt x="117" y="7"/>
                      </a:cubicBezTo>
                      <a:cubicBezTo>
                        <a:pt x="119" y="19"/>
                        <a:pt x="120" y="32"/>
                        <a:pt x="120" y="44"/>
                      </a:cubicBezTo>
                      <a:cubicBezTo>
                        <a:pt x="120" y="51"/>
                        <a:pt x="119" y="59"/>
                        <a:pt x="119" y="66"/>
                      </a:cubicBezTo>
                      <a:cubicBezTo>
                        <a:pt x="119" y="67"/>
                        <a:pt x="118" y="68"/>
                        <a:pt x="118" y="68"/>
                      </a:cubicBezTo>
                      <a:cubicBezTo>
                        <a:pt x="121" y="79"/>
                        <a:pt x="120" y="90"/>
                        <a:pt x="119" y="100"/>
                      </a:cubicBezTo>
                      <a:cubicBezTo>
                        <a:pt x="119" y="104"/>
                        <a:pt x="119" y="108"/>
                        <a:pt x="118" y="112"/>
                      </a:cubicBezTo>
                      <a:cubicBezTo>
                        <a:pt x="118" y="123"/>
                        <a:pt x="117" y="133"/>
                        <a:pt x="117" y="144"/>
                      </a:cubicBezTo>
                      <a:cubicBezTo>
                        <a:pt x="116" y="159"/>
                        <a:pt x="116" y="173"/>
                        <a:pt x="116" y="188"/>
                      </a:cubicBezTo>
                      <a:cubicBezTo>
                        <a:pt x="116" y="200"/>
                        <a:pt x="115" y="212"/>
                        <a:pt x="115" y="224"/>
                      </a:cubicBezTo>
                      <a:cubicBezTo>
                        <a:pt x="114" y="231"/>
                        <a:pt x="115" y="238"/>
                        <a:pt x="115" y="246"/>
                      </a:cubicBezTo>
                      <a:cubicBezTo>
                        <a:pt x="114" y="254"/>
                        <a:pt x="114" y="262"/>
                        <a:pt x="114" y="269"/>
                      </a:cubicBezTo>
                      <a:cubicBezTo>
                        <a:pt x="114" y="271"/>
                        <a:pt x="114" y="273"/>
                        <a:pt x="113" y="275"/>
                      </a:cubicBezTo>
                      <a:cubicBezTo>
                        <a:pt x="113" y="281"/>
                        <a:pt x="111" y="283"/>
                        <a:pt x="106" y="283"/>
                      </a:cubicBezTo>
                      <a:cubicBezTo>
                        <a:pt x="92" y="283"/>
                        <a:pt x="78" y="282"/>
                        <a:pt x="64" y="280"/>
                      </a:cubicBezTo>
                      <a:cubicBezTo>
                        <a:pt x="62" y="280"/>
                        <a:pt x="60" y="279"/>
                        <a:pt x="58" y="280"/>
                      </a:cubicBezTo>
                      <a:cubicBezTo>
                        <a:pt x="53" y="282"/>
                        <a:pt x="48" y="279"/>
                        <a:pt x="42" y="279"/>
                      </a:cubicBezTo>
                      <a:cubicBezTo>
                        <a:pt x="39" y="280"/>
                        <a:pt x="37" y="279"/>
                        <a:pt x="34" y="279"/>
                      </a:cubicBezTo>
                      <a:cubicBezTo>
                        <a:pt x="33" y="279"/>
                        <a:pt x="33" y="280"/>
                        <a:pt x="33" y="280"/>
                      </a:cubicBezTo>
                      <a:cubicBezTo>
                        <a:pt x="24" y="276"/>
                        <a:pt x="14" y="279"/>
                        <a:pt x="5" y="279"/>
                      </a:cubicBezTo>
                      <a:cubicBezTo>
                        <a:pt x="1" y="278"/>
                        <a:pt x="1" y="278"/>
                        <a:pt x="1" y="274"/>
                      </a:cubicBezTo>
                      <a:cubicBezTo>
                        <a:pt x="1" y="264"/>
                        <a:pt x="1" y="253"/>
                        <a:pt x="1" y="243"/>
                      </a:cubicBezTo>
                      <a:cubicBezTo>
                        <a:pt x="1" y="242"/>
                        <a:pt x="2" y="242"/>
                        <a:pt x="1" y="241"/>
                      </a:cubicBezTo>
                      <a:cubicBezTo>
                        <a:pt x="0" y="228"/>
                        <a:pt x="3" y="214"/>
                        <a:pt x="2" y="201"/>
                      </a:cubicBezTo>
                      <a:cubicBezTo>
                        <a:pt x="1" y="191"/>
                        <a:pt x="1" y="182"/>
                        <a:pt x="2" y="172"/>
                      </a:cubicBezTo>
                      <a:cubicBezTo>
                        <a:pt x="2" y="165"/>
                        <a:pt x="1" y="158"/>
                        <a:pt x="1" y="151"/>
                      </a:cubicBezTo>
                      <a:cubicBezTo>
                        <a:pt x="2" y="135"/>
                        <a:pt x="2" y="119"/>
                        <a:pt x="3" y="103"/>
                      </a:cubicBezTo>
                      <a:cubicBezTo>
                        <a:pt x="4" y="89"/>
                        <a:pt x="4" y="75"/>
                        <a:pt x="4" y="61"/>
                      </a:cubicBezTo>
                      <a:cubicBezTo>
                        <a:pt x="3" y="53"/>
                        <a:pt x="5" y="45"/>
                        <a:pt x="6" y="38"/>
                      </a:cubicBezTo>
                      <a:cubicBezTo>
                        <a:pt x="6" y="26"/>
                        <a:pt x="7" y="13"/>
                        <a:pt x="7" y="0"/>
                      </a:cubicBezTo>
                      <a:close/>
                    </a:path>
                  </a:pathLst>
                </a:custGeom>
                <a:solidFill>
                  <a:srgbClr val="66CCFF"/>
                </a:solidFill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2">
                  <a:schemeClr val="accent1"/>
                </a:fillRef>
                <a:effectRef idx="1">
                  <a:schemeClr val="accent1"/>
                </a:effectRef>
                <a:fontRef idx="minor">
                  <a:schemeClr val="dk1"/>
                </a:fontRef>
              </p:style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939" name="Freeform 36"/>
                <p:cNvSpPr>
                  <a:spLocks/>
                </p:cNvSpPr>
                <p:nvPr/>
              </p:nvSpPr>
              <p:spPr bwMode="auto">
                <a:xfrm>
                  <a:off x="3363913" y="3943351"/>
                  <a:ext cx="319088" cy="811213"/>
                </a:xfrm>
                <a:custGeom>
                  <a:avLst/>
                  <a:gdLst>
                    <a:gd name="T0" fmla="*/ 1 w 109"/>
                    <a:gd name="T1" fmla="*/ 275 h 277"/>
                    <a:gd name="T2" fmla="*/ 0 w 109"/>
                    <a:gd name="T3" fmla="*/ 261 h 277"/>
                    <a:gd name="T4" fmla="*/ 1 w 109"/>
                    <a:gd name="T5" fmla="*/ 227 h 277"/>
                    <a:gd name="T6" fmla="*/ 2 w 109"/>
                    <a:gd name="T7" fmla="*/ 205 h 277"/>
                    <a:gd name="T8" fmla="*/ 3 w 109"/>
                    <a:gd name="T9" fmla="*/ 180 h 277"/>
                    <a:gd name="T10" fmla="*/ 3 w 109"/>
                    <a:gd name="T11" fmla="*/ 146 h 277"/>
                    <a:gd name="T12" fmla="*/ 5 w 109"/>
                    <a:gd name="T13" fmla="*/ 116 h 277"/>
                    <a:gd name="T14" fmla="*/ 5 w 109"/>
                    <a:gd name="T15" fmla="*/ 96 h 277"/>
                    <a:gd name="T16" fmla="*/ 6 w 109"/>
                    <a:gd name="T17" fmla="*/ 72 h 277"/>
                    <a:gd name="T18" fmla="*/ 5 w 109"/>
                    <a:gd name="T19" fmla="*/ 61 h 277"/>
                    <a:gd name="T20" fmla="*/ 5 w 109"/>
                    <a:gd name="T21" fmla="*/ 46 h 277"/>
                    <a:gd name="T22" fmla="*/ 6 w 109"/>
                    <a:gd name="T23" fmla="*/ 26 h 277"/>
                    <a:gd name="T24" fmla="*/ 6 w 109"/>
                    <a:gd name="T25" fmla="*/ 6 h 277"/>
                    <a:gd name="T26" fmla="*/ 8 w 109"/>
                    <a:gd name="T27" fmla="*/ 2 h 277"/>
                    <a:gd name="T28" fmla="*/ 18 w 109"/>
                    <a:gd name="T29" fmla="*/ 3 h 277"/>
                    <a:gd name="T30" fmla="*/ 35 w 109"/>
                    <a:gd name="T31" fmla="*/ 2 h 277"/>
                    <a:gd name="T32" fmla="*/ 53 w 109"/>
                    <a:gd name="T33" fmla="*/ 1 h 277"/>
                    <a:gd name="T34" fmla="*/ 87 w 109"/>
                    <a:gd name="T35" fmla="*/ 0 h 277"/>
                    <a:gd name="T36" fmla="*/ 105 w 109"/>
                    <a:gd name="T37" fmla="*/ 1 h 277"/>
                    <a:gd name="T38" fmla="*/ 106 w 109"/>
                    <a:gd name="T39" fmla="*/ 3 h 277"/>
                    <a:gd name="T40" fmla="*/ 106 w 109"/>
                    <a:gd name="T41" fmla="*/ 21 h 277"/>
                    <a:gd name="T42" fmla="*/ 106 w 109"/>
                    <a:gd name="T43" fmla="*/ 23 h 277"/>
                    <a:gd name="T44" fmla="*/ 106 w 109"/>
                    <a:gd name="T45" fmla="*/ 31 h 277"/>
                    <a:gd name="T46" fmla="*/ 107 w 109"/>
                    <a:gd name="T47" fmla="*/ 39 h 277"/>
                    <a:gd name="T48" fmla="*/ 107 w 109"/>
                    <a:gd name="T49" fmla="*/ 42 h 277"/>
                    <a:gd name="T50" fmla="*/ 106 w 109"/>
                    <a:gd name="T51" fmla="*/ 53 h 277"/>
                    <a:gd name="T52" fmla="*/ 104 w 109"/>
                    <a:gd name="T53" fmla="*/ 84 h 277"/>
                    <a:gd name="T54" fmla="*/ 103 w 109"/>
                    <a:gd name="T55" fmla="*/ 114 h 277"/>
                    <a:gd name="T56" fmla="*/ 102 w 109"/>
                    <a:gd name="T57" fmla="*/ 150 h 277"/>
                    <a:gd name="T58" fmla="*/ 102 w 109"/>
                    <a:gd name="T59" fmla="*/ 193 h 277"/>
                    <a:gd name="T60" fmla="*/ 102 w 109"/>
                    <a:gd name="T61" fmla="*/ 227 h 277"/>
                    <a:gd name="T62" fmla="*/ 103 w 109"/>
                    <a:gd name="T63" fmla="*/ 270 h 277"/>
                    <a:gd name="T64" fmla="*/ 97 w 109"/>
                    <a:gd name="T65" fmla="*/ 277 h 277"/>
                    <a:gd name="T66" fmla="*/ 73 w 109"/>
                    <a:gd name="T67" fmla="*/ 276 h 277"/>
                    <a:gd name="T68" fmla="*/ 54 w 109"/>
                    <a:gd name="T69" fmla="*/ 276 h 277"/>
                    <a:gd name="T70" fmla="*/ 39 w 109"/>
                    <a:gd name="T71" fmla="*/ 276 h 277"/>
                    <a:gd name="T72" fmla="*/ 10 w 109"/>
                    <a:gd name="T73" fmla="*/ 276 h 277"/>
                    <a:gd name="T74" fmla="*/ 1 w 109"/>
                    <a:gd name="T75" fmla="*/ 275 h 27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</a:cxnLst>
                  <a:rect l="0" t="0" r="r" b="b"/>
                  <a:pathLst>
                    <a:path w="109" h="277">
                      <a:moveTo>
                        <a:pt x="1" y="275"/>
                      </a:moveTo>
                      <a:cubicBezTo>
                        <a:pt x="0" y="270"/>
                        <a:pt x="0" y="265"/>
                        <a:pt x="0" y="261"/>
                      </a:cubicBezTo>
                      <a:cubicBezTo>
                        <a:pt x="2" y="249"/>
                        <a:pt x="1" y="238"/>
                        <a:pt x="1" y="227"/>
                      </a:cubicBezTo>
                      <a:cubicBezTo>
                        <a:pt x="1" y="219"/>
                        <a:pt x="2" y="212"/>
                        <a:pt x="2" y="205"/>
                      </a:cubicBezTo>
                      <a:cubicBezTo>
                        <a:pt x="2" y="197"/>
                        <a:pt x="2" y="188"/>
                        <a:pt x="3" y="180"/>
                      </a:cubicBezTo>
                      <a:cubicBezTo>
                        <a:pt x="3" y="169"/>
                        <a:pt x="2" y="157"/>
                        <a:pt x="3" y="146"/>
                      </a:cubicBezTo>
                      <a:cubicBezTo>
                        <a:pt x="4" y="136"/>
                        <a:pt x="2" y="126"/>
                        <a:pt x="5" y="116"/>
                      </a:cubicBezTo>
                      <a:cubicBezTo>
                        <a:pt x="6" y="110"/>
                        <a:pt x="5" y="103"/>
                        <a:pt x="5" y="96"/>
                      </a:cubicBezTo>
                      <a:cubicBezTo>
                        <a:pt x="5" y="88"/>
                        <a:pt x="6" y="80"/>
                        <a:pt x="6" y="72"/>
                      </a:cubicBezTo>
                      <a:cubicBezTo>
                        <a:pt x="6" y="68"/>
                        <a:pt x="5" y="64"/>
                        <a:pt x="5" y="61"/>
                      </a:cubicBezTo>
                      <a:cubicBezTo>
                        <a:pt x="5" y="56"/>
                        <a:pt x="5" y="51"/>
                        <a:pt x="5" y="46"/>
                      </a:cubicBezTo>
                      <a:cubicBezTo>
                        <a:pt x="6" y="39"/>
                        <a:pt x="6" y="33"/>
                        <a:pt x="6" y="26"/>
                      </a:cubicBezTo>
                      <a:cubicBezTo>
                        <a:pt x="6" y="20"/>
                        <a:pt x="6" y="13"/>
                        <a:pt x="6" y="6"/>
                      </a:cubicBezTo>
                      <a:cubicBezTo>
                        <a:pt x="6" y="5"/>
                        <a:pt x="7" y="4"/>
                        <a:pt x="8" y="2"/>
                      </a:cubicBezTo>
                      <a:cubicBezTo>
                        <a:pt x="11" y="2"/>
                        <a:pt x="14" y="3"/>
                        <a:pt x="18" y="3"/>
                      </a:cubicBezTo>
                      <a:cubicBezTo>
                        <a:pt x="23" y="3"/>
                        <a:pt x="29" y="2"/>
                        <a:pt x="35" y="2"/>
                      </a:cubicBezTo>
                      <a:cubicBezTo>
                        <a:pt x="41" y="2"/>
                        <a:pt x="47" y="1"/>
                        <a:pt x="53" y="1"/>
                      </a:cubicBezTo>
                      <a:cubicBezTo>
                        <a:pt x="64" y="0"/>
                        <a:pt x="76" y="0"/>
                        <a:pt x="87" y="0"/>
                      </a:cubicBezTo>
                      <a:cubicBezTo>
                        <a:pt x="93" y="0"/>
                        <a:pt x="99" y="1"/>
                        <a:pt x="105" y="1"/>
                      </a:cubicBezTo>
                      <a:cubicBezTo>
                        <a:pt x="106" y="2"/>
                        <a:pt x="106" y="2"/>
                        <a:pt x="106" y="3"/>
                      </a:cubicBezTo>
                      <a:cubicBezTo>
                        <a:pt x="106" y="9"/>
                        <a:pt x="108" y="15"/>
                        <a:pt x="106" y="21"/>
                      </a:cubicBezTo>
                      <a:cubicBezTo>
                        <a:pt x="106" y="22"/>
                        <a:pt x="106" y="23"/>
                        <a:pt x="106" y="23"/>
                      </a:cubicBezTo>
                      <a:cubicBezTo>
                        <a:pt x="105" y="26"/>
                        <a:pt x="109" y="28"/>
                        <a:pt x="106" y="31"/>
                      </a:cubicBezTo>
                      <a:cubicBezTo>
                        <a:pt x="105" y="33"/>
                        <a:pt x="106" y="37"/>
                        <a:pt x="107" y="39"/>
                      </a:cubicBezTo>
                      <a:cubicBezTo>
                        <a:pt x="107" y="40"/>
                        <a:pt x="107" y="41"/>
                        <a:pt x="107" y="42"/>
                      </a:cubicBezTo>
                      <a:cubicBezTo>
                        <a:pt x="106" y="46"/>
                        <a:pt x="106" y="50"/>
                        <a:pt x="106" y="53"/>
                      </a:cubicBezTo>
                      <a:cubicBezTo>
                        <a:pt x="105" y="64"/>
                        <a:pt x="104" y="74"/>
                        <a:pt x="104" y="84"/>
                      </a:cubicBezTo>
                      <a:cubicBezTo>
                        <a:pt x="103" y="94"/>
                        <a:pt x="103" y="104"/>
                        <a:pt x="103" y="114"/>
                      </a:cubicBezTo>
                      <a:cubicBezTo>
                        <a:pt x="102" y="126"/>
                        <a:pt x="102" y="138"/>
                        <a:pt x="102" y="150"/>
                      </a:cubicBezTo>
                      <a:cubicBezTo>
                        <a:pt x="101" y="164"/>
                        <a:pt x="102" y="178"/>
                        <a:pt x="102" y="193"/>
                      </a:cubicBezTo>
                      <a:cubicBezTo>
                        <a:pt x="102" y="204"/>
                        <a:pt x="102" y="215"/>
                        <a:pt x="102" y="227"/>
                      </a:cubicBezTo>
                      <a:cubicBezTo>
                        <a:pt x="102" y="241"/>
                        <a:pt x="102" y="256"/>
                        <a:pt x="103" y="270"/>
                      </a:cubicBezTo>
                      <a:cubicBezTo>
                        <a:pt x="104" y="276"/>
                        <a:pt x="103" y="277"/>
                        <a:pt x="97" y="277"/>
                      </a:cubicBezTo>
                      <a:cubicBezTo>
                        <a:pt x="89" y="277"/>
                        <a:pt x="81" y="276"/>
                        <a:pt x="73" y="276"/>
                      </a:cubicBezTo>
                      <a:cubicBezTo>
                        <a:pt x="66" y="275"/>
                        <a:pt x="60" y="276"/>
                        <a:pt x="54" y="276"/>
                      </a:cubicBezTo>
                      <a:cubicBezTo>
                        <a:pt x="49" y="276"/>
                        <a:pt x="44" y="276"/>
                        <a:pt x="39" y="276"/>
                      </a:cubicBezTo>
                      <a:cubicBezTo>
                        <a:pt x="29" y="276"/>
                        <a:pt x="19" y="277"/>
                        <a:pt x="10" y="276"/>
                      </a:cubicBezTo>
                      <a:cubicBezTo>
                        <a:pt x="7" y="275"/>
                        <a:pt x="4" y="275"/>
                        <a:pt x="1" y="275"/>
                      </a:cubicBezTo>
                      <a:close/>
                    </a:path>
                  </a:pathLst>
                </a:custGeom>
                <a:solidFill>
                  <a:srgbClr val="66CCFF"/>
                </a:solidFill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2">
                  <a:schemeClr val="accent1"/>
                </a:fillRef>
                <a:effectRef idx="1">
                  <a:schemeClr val="accent1"/>
                </a:effectRef>
                <a:fontRef idx="minor">
                  <a:schemeClr val="dk1"/>
                </a:fontRef>
              </p:style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940" name="Freeform 37"/>
                <p:cNvSpPr>
                  <a:spLocks/>
                </p:cNvSpPr>
                <p:nvPr/>
              </p:nvSpPr>
              <p:spPr bwMode="auto">
                <a:xfrm>
                  <a:off x="3697288" y="3946526"/>
                  <a:ext cx="90488" cy="808038"/>
                </a:xfrm>
                <a:custGeom>
                  <a:avLst/>
                  <a:gdLst>
                    <a:gd name="T0" fmla="*/ 23 w 31"/>
                    <a:gd name="T1" fmla="*/ 276 h 276"/>
                    <a:gd name="T2" fmla="*/ 7 w 31"/>
                    <a:gd name="T3" fmla="*/ 275 h 276"/>
                    <a:gd name="T4" fmla="*/ 2 w 31"/>
                    <a:gd name="T5" fmla="*/ 270 h 276"/>
                    <a:gd name="T6" fmla="*/ 1 w 31"/>
                    <a:gd name="T7" fmla="*/ 241 h 276"/>
                    <a:gd name="T8" fmla="*/ 0 w 31"/>
                    <a:gd name="T9" fmla="*/ 216 h 276"/>
                    <a:gd name="T10" fmla="*/ 1 w 31"/>
                    <a:gd name="T11" fmla="*/ 211 h 276"/>
                    <a:gd name="T12" fmla="*/ 0 w 31"/>
                    <a:gd name="T13" fmla="*/ 167 h 276"/>
                    <a:gd name="T14" fmla="*/ 1 w 31"/>
                    <a:gd name="T15" fmla="*/ 149 h 276"/>
                    <a:gd name="T16" fmla="*/ 2 w 31"/>
                    <a:gd name="T17" fmla="*/ 125 h 276"/>
                    <a:gd name="T18" fmla="*/ 4 w 31"/>
                    <a:gd name="T19" fmla="*/ 80 h 276"/>
                    <a:gd name="T20" fmla="*/ 4 w 31"/>
                    <a:gd name="T21" fmla="*/ 64 h 276"/>
                    <a:gd name="T22" fmla="*/ 4 w 31"/>
                    <a:gd name="T23" fmla="*/ 39 h 276"/>
                    <a:gd name="T24" fmla="*/ 5 w 31"/>
                    <a:gd name="T25" fmla="*/ 19 h 276"/>
                    <a:gd name="T26" fmla="*/ 5 w 31"/>
                    <a:gd name="T27" fmla="*/ 0 h 276"/>
                    <a:gd name="T28" fmla="*/ 27 w 31"/>
                    <a:gd name="T29" fmla="*/ 0 h 276"/>
                    <a:gd name="T30" fmla="*/ 29 w 31"/>
                    <a:gd name="T31" fmla="*/ 17 h 276"/>
                    <a:gd name="T32" fmla="*/ 28 w 31"/>
                    <a:gd name="T33" fmla="*/ 34 h 276"/>
                    <a:gd name="T34" fmla="*/ 28 w 31"/>
                    <a:gd name="T35" fmla="*/ 47 h 276"/>
                    <a:gd name="T36" fmla="*/ 27 w 31"/>
                    <a:gd name="T37" fmla="*/ 77 h 276"/>
                    <a:gd name="T38" fmla="*/ 25 w 31"/>
                    <a:gd name="T39" fmla="*/ 128 h 276"/>
                    <a:gd name="T40" fmla="*/ 23 w 31"/>
                    <a:gd name="T41" fmla="*/ 179 h 276"/>
                    <a:gd name="T42" fmla="*/ 24 w 31"/>
                    <a:gd name="T43" fmla="*/ 201 h 276"/>
                    <a:gd name="T44" fmla="*/ 23 w 31"/>
                    <a:gd name="T45" fmla="*/ 215 h 276"/>
                    <a:gd name="T46" fmla="*/ 23 w 31"/>
                    <a:gd name="T47" fmla="*/ 220 h 276"/>
                    <a:gd name="T48" fmla="*/ 24 w 31"/>
                    <a:gd name="T49" fmla="*/ 238 h 276"/>
                    <a:gd name="T50" fmla="*/ 24 w 31"/>
                    <a:gd name="T51" fmla="*/ 242 h 276"/>
                    <a:gd name="T52" fmla="*/ 23 w 31"/>
                    <a:gd name="T53" fmla="*/ 276 h 27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31" h="276">
                      <a:moveTo>
                        <a:pt x="23" y="276"/>
                      </a:moveTo>
                      <a:cubicBezTo>
                        <a:pt x="17" y="276"/>
                        <a:pt x="12" y="276"/>
                        <a:pt x="7" y="275"/>
                      </a:cubicBezTo>
                      <a:cubicBezTo>
                        <a:pt x="4" y="275"/>
                        <a:pt x="2" y="273"/>
                        <a:pt x="2" y="270"/>
                      </a:cubicBezTo>
                      <a:cubicBezTo>
                        <a:pt x="2" y="260"/>
                        <a:pt x="1" y="250"/>
                        <a:pt x="1" y="241"/>
                      </a:cubicBezTo>
                      <a:cubicBezTo>
                        <a:pt x="2" y="233"/>
                        <a:pt x="3" y="224"/>
                        <a:pt x="0" y="216"/>
                      </a:cubicBezTo>
                      <a:cubicBezTo>
                        <a:pt x="0" y="215"/>
                        <a:pt x="1" y="213"/>
                        <a:pt x="1" y="211"/>
                      </a:cubicBezTo>
                      <a:cubicBezTo>
                        <a:pt x="0" y="196"/>
                        <a:pt x="2" y="182"/>
                        <a:pt x="0" y="167"/>
                      </a:cubicBezTo>
                      <a:cubicBezTo>
                        <a:pt x="0" y="161"/>
                        <a:pt x="1" y="155"/>
                        <a:pt x="1" y="149"/>
                      </a:cubicBezTo>
                      <a:cubicBezTo>
                        <a:pt x="1" y="141"/>
                        <a:pt x="1" y="133"/>
                        <a:pt x="2" y="125"/>
                      </a:cubicBezTo>
                      <a:cubicBezTo>
                        <a:pt x="2" y="110"/>
                        <a:pt x="3" y="95"/>
                        <a:pt x="4" y="80"/>
                      </a:cubicBezTo>
                      <a:cubicBezTo>
                        <a:pt x="4" y="75"/>
                        <a:pt x="4" y="70"/>
                        <a:pt x="4" y="64"/>
                      </a:cubicBezTo>
                      <a:cubicBezTo>
                        <a:pt x="4" y="56"/>
                        <a:pt x="4" y="47"/>
                        <a:pt x="4" y="39"/>
                      </a:cubicBezTo>
                      <a:cubicBezTo>
                        <a:pt x="4" y="32"/>
                        <a:pt x="5" y="26"/>
                        <a:pt x="5" y="19"/>
                      </a:cubicBezTo>
                      <a:cubicBezTo>
                        <a:pt x="5" y="13"/>
                        <a:pt x="5" y="7"/>
                        <a:pt x="5" y="0"/>
                      </a:cubicBezTo>
                      <a:cubicBezTo>
                        <a:pt x="13" y="0"/>
                        <a:pt x="20" y="0"/>
                        <a:pt x="27" y="0"/>
                      </a:cubicBezTo>
                      <a:cubicBezTo>
                        <a:pt x="31" y="5"/>
                        <a:pt x="30" y="12"/>
                        <a:pt x="29" y="17"/>
                      </a:cubicBezTo>
                      <a:cubicBezTo>
                        <a:pt x="29" y="23"/>
                        <a:pt x="28" y="28"/>
                        <a:pt x="28" y="34"/>
                      </a:cubicBezTo>
                      <a:cubicBezTo>
                        <a:pt x="29" y="38"/>
                        <a:pt x="28" y="43"/>
                        <a:pt x="28" y="47"/>
                      </a:cubicBezTo>
                      <a:cubicBezTo>
                        <a:pt x="28" y="57"/>
                        <a:pt x="27" y="67"/>
                        <a:pt x="27" y="77"/>
                      </a:cubicBezTo>
                      <a:cubicBezTo>
                        <a:pt x="26" y="94"/>
                        <a:pt x="26" y="111"/>
                        <a:pt x="25" y="128"/>
                      </a:cubicBezTo>
                      <a:cubicBezTo>
                        <a:pt x="25" y="145"/>
                        <a:pt x="24" y="162"/>
                        <a:pt x="23" y="179"/>
                      </a:cubicBezTo>
                      <a:cubicBezTo>
                        <a:pt x="23" y="186"/>
                        <a:pt x="24" y="193"/>
                        <a:pt x="24" y="201"/>
                      </a:cubicBezTo>
                      <a:cubicBezTo>
                        <a:pt x="24" y="206"/>
                        <a:pt x="23" y="210"/>
                        <a:pt x="23" y="215"/>
                      </a:cubicBezTo>
                      <a:cubicBezTo>
                        <a:pt x="23" y="216"/>
                        <a:pt x="23" y="218"/>
                        <a:pt x="23" y="220"/>
                      </a:cubicBezTo>
                      <a:cubicBezTo>
                        <a:pt x="23" y="226"/>
                        <a:pt x="23" y="232"/>
                        <a:pt x="24" y="238"/>
                      </a:cubicBezTo>
                      <a:cubicBezTo>
                        <a:pt x="24" y="239"/>
                        <a:pt x="24" y="241"/>
                        <a:pt x="24" y="242"/>
                      </a:cubicBezTo>
                      <a:cubicBezTo>
                        <a:pt x="24" y="253"/>
                        <a:pt x="23" y="264"/>
                        <a:pt x="23" y="276"/>
                      </a:cubicBezTo>
                      <a:close/>
                    </a:path>
                  </a:pathLst>
                </a:custGeom>
                <a:solidFill>
                  <a:schemeClr val="accent2">
                    <a:lumMod val="75000"/>
                  </a:schemeClr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941" name="Freeform 38"/>
                <p:cNvSpPr>
                  <a:spLocks/>
                </p:cNvSpPr>
                <p:nvPr/>
              </p:nvSpPr>
              <p:spPr bwMode="auto">
                <a:xfrm>
                  <a:off x="3833813" y="2565401"/>
                  <a:ext cx="344488" cy="930275"/>
                </a:xfrm>
                <a:custGeom>
                  <a:avLst/>
                  <a:gdLst>
                    <a:gd name="T0" fmla="*/ 110 w 118"/>
                    <a:gd name="T1" fmla="*/ 316 h 318"/>
                    <a:gd name="T2" fmla="*/ 94 w 118"/>
                    <a:gd name="T3" fmla="*/ 315 h 318"/>
                    <a:gd name="T4" fmla="*/ 87 w 118"/>
                    <a:gd name="T5" fmla="*/ 315 h 318"/>
                    <a:gd name="T6" fmla="*/ 79 w 118"/>
                    <a:gd name="T7" fmla="*/ 315 h 318"/>
                    <a:gd name="T8" fmla="*/ 58 w 118"/>
                    <a:gd name="T9" fmla="*/ 315 h 318"/>
                    <a:gd name="T10" fmla="*/ 46 w 118"/>
                    <a:gd name="T11" fmla="*/ 315 h 318"/>
                    <a:gd name="T12" fmla="*/ 37 w 118"/>
                    <a:gd name="T13" fmla="*/ 315 h 318"/>
                    <a:gd name="T14" fmla="*/ 24 w 118"/>
                    <a:gd name="T15" fmla="*/ 316 h 318"/>
                    <a:gd name="T16" fmla="*/ 15 w 118"/>
                    <a:gd name="T17" fmla="*/ 317 h 318"/>
                    <a:gd name="T18" fmla="*/ 14 w 118"/>
                    <a:gd name="T19" fmla="*/ 317 h 318"/>
                    <a:gd name="T20" fmla="*/ 1 w 118"/>
                    <a:gd name="T21" fmla="*/ 316 h 318"/>
                    <a:gd name="T22" fmla="*/ 2 w 118"/>
                    <a:gd name="T23" fmla="*/ 298 h 318"/>
                    <a:gd name="T24" fmla="*/ 2 w 118"/>
                    <a:gd name="T25" fmla="*/ 270 h 318"/>
                    <a:gd name="T26" fmla="*/ 2 w 118"/>
                    <a:gd name="T27" fmla="*/ 203 h 318"/>
                    <a:gd name="T28" fmla="*/ 1 w 118"/>
                    <a:gd name="T29" fmla="*/ 165 h 318"/>
                    <a:gd name="T30" fmla="*/ 2 w 118"/>
                    <a:gd name="T31" fmla="*/ 135 h 318"/>
                    <a:gd name="T32" fmla="*/ 1 w 118"/>
                    <a:gd name="T33" fmla="*/ 94 h 318"/>
                    <a:gd name="T34" fmla="*/ 1 w 118"/>
                    <a:gd name="T35" fmla="*/ 58 h 318"/>
                    <a:gd name="T36" fmla="*/ 0 w 118"/>
                    <a:gd name="T37" fmla="*/ 27 h 318"/>
                    <a:gd name="T38" fmla="*/ 2 w 118"/>
                    <a:gd name="T39" fmla="*/ 11 h 318"/>
                    <a:gd name="T40" fmla="*/ 3 w 118"/>
                    <a:gd name="T41" fmla="*/ 2 h 318"/>
                    <a:gd name="T42" fmla="*/ 26 w 118"/>
                    <a:gd name="T43" fmla="*/ 1 h 318"/>
                    <a:gd name="T44" fmla="*/ 28 w 118"/>
                    <a:gd name="T45" fmla="*/ 0 h 318"/>
                    <a:gd name="T46" fmla="*/ 48 w 118"/>
                    <a:gd name="T47" fmla="*/ 1 h 318"/>
                    <a:gd name="T48" fmla="*/ 80 w 118"/>
                    <a:gd name="T49" fmla="*/ 2 h 318"/>
                    <a:gd name="T50" fmla="*/ 93 w 118"/>
                    <a:gd name="T51" fmla="*/ 3 h 318"/>
                    <a:gd name="T52" fmla="*/ 101 w 118"/>
                    <a:gd name="T53" fmla="*/ 2 h 318"/>
                    <a:gd name="T54" fmla="*/ 107 w 118"/>
                    <a:gd name="T55" fmla="*/ 2 h 318"/>
                    <a:gd name="T56" fmla="*/ 116 w 118"/>
                    <a:gd name="T57" fmla="*/ 2 h 318"/>
                    <a:gd name="T58" fmla="*/ 117 w 118"/>
                    <a:gd name="T59" fmla="*/ 7 h 318"/>
                    <a:gd name="T60" fmla="*/ 118 w 118"/>
                    <a:gd name="T61" fmla="*/ 39 h 318"/>
                    <a:gd name="T62" fmla="*/ 117 w 118"/>
                    <a:gd name="T63" fmla="*/ 62 h 318"/>
                    <a:gd name="T64" fmla="*/ 118 w 118"/>
                    <a:gd name="T65" fmla="*/ 77 h 318"/>
                    <a:gd name="T66" fmla="*/ 118 w 118"/>
                    <a:gd name="T67" fmla="*/ 88 h 318"/>
                    <a:gd name="T68" fmla="*/ 118 w 118"/>
                    <a:gd name="T69" fmla="*/ 100 h 318"/>
                    <a:gd name="T70" fmla="*/ 117 w 118"/>
                    <a:gd name="T71" fmla="*/ 128 h 318"/>
                    <a:gd name="T72" fmla="*/ 116 w 118"/>
                    <a:gd name="T73" fmla="*/ 136 h 318"/>
                    <a:gd name="T74" fmla="*/ 114 w 118"/>
                    <a:gd name="T75" fmla="*/ 190 h 318"/>
                    <a:gd name="T76" fmla="*/ 113 w 118"/>
                    <a:gd name="T77" fmla="*/ 224 h 318"/>
                    <a:gd name="T78" fmla="*/ 111 w 118"/>
                    <a:gd name="T79" fmla="*/ 275 h 318"/>
                    <a:gd name="T80" fmla="*/ 109 w 118"/>
                    <a:gd name="T81" fmla="*/ 311 h 318"/>
                    <a:gd name="T82" fmla="*/ 110 w 118"/>
                    <a:gd name="T83" fmla="*/ 316 h 31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</a:cxnLst>
                  <a:rect l="0" t="0" r="r" b="b"/>
                  <a:pathLst>
                    <a:path w="118" h="318">
                      <a:moveTo>
                        <a:pt x="110" y="316"/>
                      </a:moveTo>
                      <a:cubicBezTo>
                        <a:pt x="104" y="316"/>
                        <a:pt x="99" y="318"/>
                        <a:pt x="94" y="315"/>
                      </a:cubicBezTo>
                      <a:cubicBezTo>
                        <a:pt x="92" y="314"/>
                        <a:pt x="90" y="314"/>
                        <a:pt x="87" y="315"/>
                      </a:cubicBezTo>
                      <a:cubicBezTo>
                        <a:pt x="85" y="315"/>
                        <a:pt x="82" y="315"/>
                        <a:pt x="79" y="315"/>
                      </a:cubicBezTo>
                      <a:cubicBezTo>
                        <a:pt x="72" y="314"/>
                        <a:pt x="65" y="314"/>
                        <a:pt x="58" y="315"/>
                      </a:cubicBezTo>
                      <a:cubicBezTo>
                        <a:pt x="54" y="316"/>
                        <a:pt x="50" y="315"/>
                        <a:pt x="46" y="315"/>
                      </a:cubicBezTo>
                      <a:cubicBezTo>
                        <a:pt x="43" y="315"/>
                        <a:pt x="40" y="315"/>
                        <a:pt x="37" y="315"/>
                      </a:cubicBezTo>
                      <a:cubicBezTo>
                        <a:pt x="33" y="316"/>
                        <a:pt x="29" y="316"/>
                        <a:pt x="24" y="316"/>
                      </a:cubicBezTo>
                      <a:cubicBezTo>
                        <a:pt x="21" y="315"/>
                        <a:pt x="18" y="316"/>
                        <a:pt x="15" y="317"/>
                      </a:cubicBezTo>
                      <a:cubicBezTo>
                        <a:pt x="15" y="317"/>
                        <a:pt x="15" y="317"/>
                        <a:pt x="14" y="317"/>
                      </a:cubicBezTo>
                      <a:cubicBezTo>
                        <a:pt x="10" y="317"/>
                        <a:pt x="6" y="316"/>
                        <a:pt x="1" y="316"/>
                      </a:cubicBezTo>
                      <a:cubicBezTo>
                        <a:pt x="1" y="310"/>
                        <a:pt x="1" y="304"/>
                        <a:pt x="2" y="298"/>
                      </a:cubicBezTo>
                      <a:cubicBezTo>
                        <a:pt x="3" y="289"/>
                        <a:pt x="2" y="279"/>
                        <a:pt x="2" y="270"/>
                      </a:cubicBezTo>
                      <a:cubicBezTo>
                        <a:pt x="3" y="248"/>
                        <a:pt x="2" y="225"/>
                        <a:pt x="2" y="203"/>
                      </a:cubicBezTo>
                      <a:cubicBezTo>
                        <a:pt x="2" y="190"/>
                        <a:pt x="1" y="178"/>
                        <a:pt x="1" y="165"/>
                      </a:cubicBezTo>
                      <a:cubicBezTo>
                        <a:pt x="2" y="155"/>
                        <a:pt x="2" y="145"/>
                        <a:pt x="2" y="135"/>
                      </a:cubicBezTo>
                      <a:cubicBezTo>
                        <a:pt x="2" y="122"/>
                        <a:pt x="2" y="108"/>
                        <a:pt x="1" y="94"/>
                      </a:cubicBezTo>
                      <a:cubicBezTo>
                        <a:pt x="1" y="82"/>
                        <a:pt x="1" y="70"/>
                        <a:pt x="1" y="58"/>
                      </a:cubicBezTo>
                      <a:cubicBezTo>
                        <a:pt x="1" y="47"/>
                        <a:pt x="0" y="37"/>
                        <a:pt x="0" y="27"/>
                      </a:cubicBezTo>
                      <a:cubicBezTo>
                        <a:pt x="0" y="21"/>
                        <a:pt x="1" y="16"/>
                        <a:pt x="2" y="11"/>
                      </a:cubicBezTo>
                      <a:cubicBezTo>
                        <a:pt x="2" y="7"/>
                        <a:pt x="2" y="4"/>
                        <a:pt x="3" y="2"/>
                      </a:cubicBezTo>
                      <a:cubicBezTo>
                        <a:pt x="11" y="1"/>
                        <a:pt x="19" y="1"/>
                        <a:pt x="26" y="1"/>
                      </a:cubicBezTo>
                      <a:cubicBezTo>
                        <a:pt x="27" y="0"/>
                        <a:pt x="27" y="0"/>
                        <a:pt x="28" y="0"/>
                      </a:cubicBezTo>
                      <a:cubicBezTo>
                        <a:pt x="34" y="1"/>
                        <a:pt x="41" y="1"/>
                        <a:pt x="48" y="1"/>
                      </a:cubicBezTo>
                      <a:cubicBezTo>
                        <a:pt x="58" y="1"/>
                        <a:pt x="69" y="2"/>
                        <a:pt x="80" y="2"/>
                      </a:cubicBezTo>
                      <a:cubicBezTo>
                        <a:pt x="84" y="2"/>
                        <a:pt x="88" y="3"/>
                        <a:pt x="93" y="3"/>
                      </a:cubicBezTo>
                      <a:cubicBezTo>
                        <a:pt x="96" y="3"/>
                        <a:pt x="98" y="2"/>
                        <a:pt x="101" y="2"/>
                      </a:cubicBezTo>
                      <a:cubicBezTo>
                        <a:pt x="103" y="2"/>
                        <a:pt x="105" y="2"/>
                        <a:pt x="107" y="2"/>
                      </a:cubicBezTo>
                      <a:cubicBezTo>
                        <a:pt x="110" y="2"/>
                        <a:pt x="112" y="2"/>
                        <a:pt x="116" y="2"/>
                      </a:cubicBezTo>
                      <a:cubicBezTo>
                        <a:pt x="116" y="4"/>
                        <a:pt x="117" y="6"/>
                        <a:pt x="117" y="7"/>
                      </a:cubicBezTo>
                      <a:cubicBezTo>
                        <a:pt x="116" y="18"/>
                        <a:pt x="117" y="29"/>
                        <a:pt x="118" y="39"/>
                      </a:cubicBezTo>
                      <a:cubicBezTo>
                        <a:pt x="118" y="47"/>
                        <a:pt x="117" y="54"/>
                        <a:pt x="117" y="62"/>
                      </a:cubicBezTo>
                      <a:cubicBezTo>
                        <a:pt x="117" y="67"/>
                        <a:pt x="118" y="72"/>
                        <a:pt x="118" y="77"/>
                      </a:cubicBezTo>
                      <a:cubicBezTo>
                        <a:pt x="118" y="81"/>
                        <a:pt x="117" y="85"/>
                        <a:pt x="118" y="88"/>
                      </a:cubicBezTo>
                      <a:cubicBezTo>
                        <a:pt x="118" y="92"/>
                        <a:pt x="118" y="96"/>
                        <a:pt x="118" y="100"/>
                      </a:cubicBezTo>
                      <a:cubicBezTo>
                        <a:pt x="118" y="109"/>
                        <a:pt x="117" y="119"/>
                        <a:pt x="117" y="128"/>
                      </a:cubicBezTo>
                      <a:cubicBezTo>
                        <a:pt x="116" y="131"/>
                        <a:pt x="116" y="133"/>
                        <a:pt x="116" y="136"/>
                      </a:cubicBezTo>
                      <a:cubicBezTo>
                        <a:pt x="115" y="154"/>
                        <a:pt x="115" y="172"/>
                        <a:pt x="114" y="190"/>
                      </a:cubicBezTo>
                      <a:cubicBezTo>
                        <a:pt x="114" y="201"/>
                        <a:pt x="113" y="212"/>
                        <a:pt x="113" y="224"/>
                      </a:cubicBezTo>
                      <a:cubicBezTo>
                        <a:pt x="112" y="241"/>
                        <a:pt x="111" y="258"/>
                        <a:pt x="111" y="275"/>
                      </a:cubicBezTo>
                      <a:cubicBezTo>
                        <a:pt x="110" y="287"/>
                        <a:pt x="110" y="299"/>
                        <a:pt x="109" y="311"/>
                      </a:cubicBezTo>
                      <a:cubicBezTo>
                        <a:pt x="109" y="312"/>
                        <a:pt x="110" y="314"/>
                        <a:pt x="110" y="316"/>
                      </a:cubicBezTo>
                      <a:close/>
                    </a:path>
                  </a:pathLst>
                </a:custGeom>
                <a:solidFill>
                  <a:srgbClr val="66CCFF"/>
                </a:solidFill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2">
                  <a:schemeClr val="accent1"/>
                </a:fillRef>
                <a:effectRef idx="1">
                  <a:schemeClr val="accent1"/>
                </a:effectRef>
                <a:fontRef idx="minor">
                  <a:schemeClr val="dk1"/>
                </a:fontRef>
              </p:style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942" name="Freeform 39"/>
                <p:cNvSpPr>
                  <a:spLocks/>
                </p:cNvSpPr>
                <p:nvPr/>
              </p:nvSpPr>
              <p:spPr bwMode="auto">
                <a:xfrm>
                  <a:off x="3367088" y="2578101"/>
                  <a:ext cx="341313" cy="917575"/>
                </a:xfrm>
                <a:custGeom>
                  <a:avLst/>
                  <a:gdLst>
                    <a:gd name="T0" fmla="*/ 115 w 117"/>
                    <a:gd name="T1" fmla="*/ 312 h 314"/>
                    <a:gd name="T2" fmla="*/ 6 w 117"/>
                    <a:gd name="T3" fmla="*/ 312 h 314"/>
                    <a:gd name="T4" fmla="*/ 6 w 117"/>
                    <a:gd name="T5" fmla="*/ 287 h 314"/>
                    <a:gd name="T6" fmla="*/ 6 w 117"/>
                    <a:gd name="T7" fmla="*/ 249 h 314"/>
                    <a:gd name="T8" fmla="*/ 6 w 117"/>
                    <a:gd name="T9" fmla="*/ 213 h 314"/>
                    <a:gd name="T10" fmla="*/ 5 w 117"/>
                    <a:gd name="T11" fmla="*/ 168 h 314"/>
                    <a:gd name="T12" fmla="*/ 6 w 117"/>
                    <a:gd name="T13" fmla="*/ 121 h 314"/>
                    <a:gd name="T14" fmla="*/ 4 w 117"/>
                    <a:gd name="T15" fmla="*/ 95 h 314"/>
                    <a:gd name="T16" fmla="*/ 4 w 117"/>
                    <a:gd name="T17" fmla="*/ 73 h 314"/>
                    <a:gd name="T18" fmla="*/ 2 w 117"/>
                    <a:gd name="T19" fmla="*/ 12 h 314"/>
                    <a:gd name="T20" fmla="*/ 3 w 117"/>
                    <a:gd name="T21" fmla="*/ 7 h 314"/>
                    <a:gd name="T22" fmla="*/ 7 w 117"/>
                    <a:gd name="T23" fmla="*/ 3 h 314"/>
                    <a:gd name="T24" fmla="*/ 18 w 117"/>
                    <a:gd name="T25" fmla="*/ 2 h 314"/>
                    <a:gd name="T26" fmla="*/ 55 w 117"/>
                    <a:gd name="T27" fmla="*/ 2 h 314"/>
                    <a:gd name="T28" fmla="*/ 82 w 117"/>
                    <a:gd name="T29" fmla="*/ 1 h 314"/>
                    <a:gd name="T30" fmla="*/ 102 w 117"/>
                    <a:gd name="T31" fmla="*/ 1 h 314"/>
                    <a:gd name="T32" fmla="*/ 109 w 117"/>
                    <a:gd name="T33" fmla="*/ 0 h 314"/>
                    <a:gd name="T34" fmla="*/ 115 w 117"/>
                    <a:gd name="T35" fmla="*/ 5 h 314"/>
                    <a:gd name="T36" fmla="*/ 116 w 117"/>
                    <a:gd name="T37" fmla="*/ 30 h 314"/>
                    <a:gd name="T38" fmla="*/ 116 w 117"/>
                    <a:gd name="T39" fmla="*/ 55 h 314"/>
                    <a:gd name="T40" fmla="*/ 117 w 117"/>
                    <a:gd name="T41" fmla="*/ 79 h 314"/>
                    <a:gd name="T42" fmla="*/ 116 w 117"/>
                    <a:gd name="T43" fmla="*/ 126 h 314"/>
                    <a:gd name="T44" fmla="*/ 116 w 117"/>
                    <a:gd name="T45" fmla="*/ 149 h 314"/>
                    <a:gd name="T46" fmla="*/ 116 w 117"/>
                    <a:gd name="T47" fmla="*/ 158 h 314"/>
                    <a:gd name="T48" fmla="*/ 116 w 117"/>
                    <a:gd name="T49" fmla="*/ 188 h 314"/>
                    <a:gd name="T50" fmla="*/ 116 w 117"/>
                    <a:gd name="T51" fmla="*/ 213 h 314"/>
                    <a:gd name="T52" fmla="*/ 116 w 117"/>
                    <a:gd name="T53" fmla="*/ 238 h 314"/>
                    <a:gd name="T54" fmla="*/ 116 w 117"/>
                    <a:gd name="T55" fmla="*/ 277 h 314"/>
                    <a:gd name="T56" fmla="*/ 117 w 117"/>
                    <a:gd name="T57" fmla="*/ 301 h 314"/>
                    <a:gd name="T58" fmla="*/ 115 w 117"/>
                    <a:gd name="T59" fmla="*/ 312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</a:cxnLst>
                  <a:rect l="0" t="0" r="r" b="b"/>
                  <a:pathLst>
                    <a:path w="117" h="314">
                      <a:moveTo>
                        <a:pt x="115" y="312"/>
                      </a:moveTo>
                      <a:cubicBezTo>
                        <a:pt x="79" y="314"/>
                        <a:pt x="43" y="313"/>
                        <a:pt x="6" y="312"/>
                      </a:cubicBezTo>
                      <a:cubicBezTo>
                        <a:pt x="6" y="303"/>
                        <a:pt x="5" y="296"/>
                        <a:pt x="6" y="287"/>
                      </a:cubicBezTo>
                      <a:cubicBezTo>
                        <a:pt x="7" y="275"/>
                        <a:pt x="6" y="262"/>
                        <a:pt x="6" y="249"/>
                      </a:cubicBezTo>
                      <a:cubicBezTo>
                        <a:pt x="6" y="237"/>
                        <a:pt x="6" y="225"/>
                        <a:pt x="6" y="213"/>
                      </a:cubicBezTo>
                      <a:cubicBezTo>
                        <a:pt x="6" y="198"/>
                        <a:pt x="5" y="183"/>
                        <a:pt x="5" y="168"/>
                      </a:cubicBezTo>
                      <a:cubicBezTo>
                        <a:pt x="5" y="152"/>
                        <a:pt x="6" y="137"/>
                        <a:pt x="6" y="121"/>
                      </a:cubicBezTo>
                      <a:cubicBezTo>
                        <a:pt x="6" y="113"/>
                        <a:pt x="5" y="104"/>
                        <a:pt x="4" y="95"/>
                      </a:cubicBezTo>
                      <a:cubicBezTo>
                        <a:pt x="4" y="88"/>
                        <a:pt x="4" y="80"/>
                        <a:pt x="4" y="73"/>
                      </a:cubicBezTo>
                      <a:cubicBezTo>
                        <a:pt x="2" y="53"/>
                        <a:pt x="0" y="33"/>
                        <a:pt x="2" y="12"/>
                      </a:cubicBezTo>
                      <a:cubicBezTo>
                        <a:pt x="2" y="10"/>
                        <a:pt x="2" y="8"/>
                        <a:pt x="3" y="7"/>
                      </a:cubicBezTo>
                      <a:cubicBezTo>
                        <a:pt x="4" y="5"/>
                        <a:pt x="5" y="3"/>
                        <a:pt x="7" y="3"/>
                      </a:cubicBezTo>
                      <a:cubicBezTo>
                        <a:pt x="10" y="2"/>
                        <a:pt x="14" y="2"/>
                        <a:pt x="18" y="2"/>
                      </a:cubicBezTo>
                      <a:cubicBezTo>
                        <a:pt x="30" y="2"/>
                        <a:pt x="43" y="1"/>
                        <a:pt x="55" y="2"/>
                      </a:cubicBezTo>
                      <a:cubicBezTo>
                        <a:pt x="64" y="3"/>
                        <a:pt x="73" y="2"/>
                        <a:pt x="82" y="1"/>
                      </a:cubicBezTo>
                      <a:cubicBezTo>
                        <a:pt x="89" y="1"/>
                        <a:pt x="95" y="1"/>
                        <a:pt x="102" y="1"/>
                      </a:cubicBezTo>
                      <a:cubicBezTo>
                        <a:pt x="104" y="1"/>
                        <a:pt x="107" y="1"/>
                        <a:pt x="109" y="0"/>
                      </a:cubicBezTo>
                      <a:cubicBezTo>
                        <a:pt x="113" y="0"/>
                        <a:pt x="114" y="1"/>
                        <a:pt x="115" y="5"/>
                      </a:cubicBezTo>
                      <a:cubicBezTo>
                        <a:pt x="116" y="14"/>
                        <a:pt x="116" y="22"/>
                        <a:pt x="116" y="30"/>
                      </a:cubicBezTo>
                      <a:cubicBezTo>
                        <a:pt x="116" y="38"/>
                        <a:pt x="116" y="47"/>
                        <a:pt x="116" y="55"/>
                      </a:cubicBezTo>
                      <a:cubicBezTo>
                        <a:pt x="116" y="63"/>
                        <a:pt x="117" y="71"/>
                        <a:pt x="117" y="79"/>
                      </a:cubicBezTo>
                      <a:cubicBezTo>
                        <a:pt x="116" y="95"/>
                        <a:pt x="116" y="110"/>
                        <a:pt x="116" y="126"/>
                      </a:cubicBezTo>
                      <a:cubicBezTo>
                        <a:pt x="116" y="133"/>
                        <a:pt x="116" y="141"/>
                        <a:pt x="116" y="149"/>
                      </a:cubicBezTo>
                      <a:cubicBezTo>
                        <a:pt x="116" y="152"/>
                        <a:pt x="116" y="155"/>
                        <a:pt x="116" y="158"/>
                      </a:cubicBezTo>
                      <a:cubicBezTo>
                        <a:pt x="114" y="168"/>
                        <a:pt x="116" y="178"/>
                        <a:pt x="116" y="188"/>
                      </a:cubicBezTo>
                      <a:cubicBezTo>
                        <a:pt x="116" y="196"/>
                        <a:pt x="116" y="205"/>
                        <a:pt x="116" y="213"/>
                      </a:cubicBezTo>
                      <a:cubicBezTo>
                        <a:pt x="116" y="221"/>
                        <a:pt x="116" y="230"/>
                        <a:pt x="116" y="238"/>
                      </a:cubicBezTo>
                      <a:cubicBezTo>
                        <a:pt x="116" y="251"/>
                        <a:pt x="116" y="264"/>
                        <a:pt x="116" y="277"/>
                      </a:cubicBezTo>
                      <a:cubicBezTo>
                        <a:pt x="116" y="285"/>
                        <a:pt x="117" y="293"/>
                        <a:pt x="117" y="301"/>
                      </a:cubicBezTo>
                      <a:cubicBezTo>
                        <a:pt x="117" y="305"/>
                        <a:pt x="116" y="308"/>
                        <a:pt x="115" y="312"/>
                      </a:cubicBezTo>
                      <a:close/>
                    </a:path>
                  </a:pathLst>
                </a:custGeom>
                <a:solidFill>
                  <a:srgbClr val="66CCFF"/>
                </a:solidFill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2">
                  <a:schemeClr val="accent1"/>
                </a:fillRef>
                <a:effectRef idx="1">
                  <a:schemeClr val="accent1"/>
                </a:effectRef>
                <a:fontRef idx="minor">
                  <a:schemeClr val="dk1"/>
                </a:fontRef>
              </p:style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943" name="Freeform 40"/>
                <p:cNvSpPr>
                  <a:spLocks/>
                </p:cNvSpPr>
                <p:nvPr/>
              </p:nvSpPr>
              <p:spPr bwMode="auto">
                <a:xfrm>
                  <a:off x="3736975" y="2574926"/>
                  <a:ext cx="68263" cy="920750"/>
                </a:xfrm>
                <a:custGeom>
                  <a:avLst/>
                  <a:gdLst>
                    <a:gd name="T0" fmla="*/ 0 w 23"/>
                    <a:gd name="T1" fmla="*/ 0 h 315"/>
                    <a:gd name="T2" fmla="*/ 19 w 23"/>
                    <a:gd name="T3" fmla="*/ 0 h 315"/>
                    <a:gd name="T4" fmla="*/ 21 w 23"/>
                    <a:gd name="T5" fmla="*/ 31 h 315"/>
                    <a:gd name="T6" fmla="*/ 21 w 23"/>
                    <a:gd name="T7" fmla="*/ 58 h 315"/>
                    <a:gd name="T8" fmla="*/ 22 w 23"/>
                    <a:gd name="T9" fmla="*/ 84 h 315"/>
                    <a:gd name="T10" fmla="*/ 22 w 23"/>
                    <a:gd name="T11" fmla="*/ 102 h 315"/>
                    <a:gd name="T12" fmla="*/ 23 w 23"/>
                    <a:gd name="T13" fmla="*/ 143 h 315"/>
                    <a:gd name="T14" fmla="*/ 22 w 23"/>
                    <a:gd name="T15" fmla="*/ 175 h 315"/>
                    <a:gd name="T16" fmla="*/ 23 w 23"/>
                    <a:gd name="T17" fmla="*/ 188 h 315"/>
                    <a:gd name="T18" fmla="*/ 22 w 23"/>
                    <a:gd name="T19" fmla="*/ 192 h 315"/>
                    <a:gd name="T20" fmla="*/ 23 w 23"/>
                    <a:gd name="T21" fmla="*/ 222 h 315"/>
                    <a:gd name="T22" fmla="*/ 23 w 23"/>
                    <a:gd name="T23" fmla="*/ 226 h 315"/>
                    <a:gd name="T24" fmla="*/ 22 w 23"/>
                    <a:gd name="T25" fmla="*/ 283 h 315"/>
                    <a:gd name="T26" fmla="*/ 21 w 23"/>
                    <a:gd name="T27" fmla="*/ 298 h 315"/>
                    <a:gd name="T28" fmla="*/ 21 w 23"/>
                    <a:gd name="T29" fmla="*/ 306 h 315"/>
                    <a:gd name="T30" fmla="*/ 21 w 23"/>
                    <a:gd name="T31" fmla="*/ 313 h 315"/>
                    <a:gd name="T32" fmla="*/ 2 w 23"/>
                    <a:gd name="T33" fmla="*/ 315 h 315"/>
                    <a:gd name="T34" fmla="*/ 2 w 23"/>
                    <a:gd name="T35" fmla="*/ 297 h 315"/>
                    <a:gd name="T36" fmla="*/ 2 w 23"/>
                    <a:gd name="T37" fmla="*/ 277 h 315"/>
                    <a:gd name="T38" fmla="*/ 2 w 23"/>
                    <a:gd name="T39" fmla="*/ 256 h 315"/>
                    <a:gd name="T40" fmla="*/ 1 w 23"/>
                    <a:gd name="T41" fmla="*/ 226 h 315"/>
                    <a:gd name="T42" fmla="*/ 1 w 23"/>
                    <a:gd name="T43" fmla="*/ 218 h 315"/>
                    <a:gd name="T44" fmla="*/ 1 w 23"/>
                    <a:gd name="T45" fmla="*/ 187 h 315"/>
                    <a:gd name="T46" fmla="*/ 2 w 23"/>
                    <a:gd name="T47" fmla="*/ 149 h 315"/>
                    <a:gd name="T48" fmla="*/ 2 w 23"/>
                    <a:gd name="T49" fmla="*/ 106 h 315"/>
                    <a:gd name="T50" fmla="*/ 2 w 23"/>
                    <a:gd name="T51" fmla="*/ 70 h 315"/>
                    <a:gd name="T52" fmla="*/ 1 w 23"/>
                    <a:gd name="T53" fmla="*/ 63 h 315"/>
                    <a:gd name="T54" fmla="*/ 2 w 23"/>
                    <a:gd name="T55" fmla="*/ 58 h 315"/>
                    <a:gd name="T56" fmla="*/ 2 w 23"/>
                    <a:gd name="T57" fmla="*/ 55 h 315"/>
                    <a:gd name="T58" fmla="*/ 1 w 23"/>
                    <a:gd name="T59" fmla="*/ 14 h 315"/>
                    <a:gd name="T60" fmla="*/ 0 w 23"/>
                    <a:gd name="T61" fmla="*/ 0 h 31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</a:cxnLst>
                  <a:rect l="0" t="0" r="r" b="b"/>
                  <a:pathLst>
                    <a:path w="23" h="315">
                      <a:moveTo>
                        <a:pt x="0" y="0"/>
                      </a:moveTo>
                      <a:cubicBezTo>
                        <a:pt x="7" y="0"/>
                        <a:pt x="13" y="0"/>
                        <a:pt x="19" y="0"/>
                      </a:cubicBezTo>
                      <a:cubicBezTo>
                        <a:pt x="21" y="11"/>
                        <a:pt x="21" y="21"/>
                        <a:pt x="21" y="31"/>
                      </a:cubicBezTo>
                      <a:cubicBezTo>
                        <a:pt x="21" y="40"/>
                        <a:pt x="20" y="49"/>
                        <a:pt x="21" y="58"/>
                      </a:cubicBezTo>
                      <a:cubicBezTo>
                        <a:pt x="22" y="67"/>
                        <a:pt x="22" y="75"/>
                        <a:pt x="22" y="84"/>
                      </a:cubicBezTo>
                      <a:cubicBezTo>
                        <a:pt x="22" y="90"/>
                        <a:pt x="22" y="96"/>
                        <a:pt x="22" y="102"/>
                      </a:cubicBezTo>
                      <a:cubicBezTo>
                        <a:pt x="22" y="116"/>
                        <a:pt x="23" y="129"/>
                        <a:pt x="23" y="143"/>
                      </a:cubicBezTo>
                      <a:cubicBezTo>
                        <a:pt x="23" y="154"/>
                        <a:pt x="22" y="164"/>
                        <a:pt x="22" y="175"/>
                      </a:cubicBezTo>
                      <a:cubicBezTo>
                        <a:pt x="22" y="180"/>
                        <a:pt x="22" y="184"/>
                        <a:pt x="23" y="188"/>
                      </a:cubicBezTo>
                      <a:cubicBezTo>
                        <a:pt x="23" y="190"/>
                        <a:pt x="22" y="191"/>
                        <a:pt x="22" y="192"/>
                      </a:cubicBezTo>
                      <a:cubicBezTo>
                        <a:pt x="22" y="202"/>
                        <a:pt x="23" y="212"/>
                        <a:pt x="23" y="222"/>
                      </a:cubicBezTo>
                      <a:cubicBezTo>
                        <a:pt x="23" y="223"/>
                        <a:pt x="23" y="224"/>
                        <a:pt x="23" y="226"/>
                      </a:cubicBezTo>
                      <a:cubicBezTo>
                        <a:pt x="23" y="245"/>
                        <a:pt x="23" y="264"/>
                        <a:pt x="22" y="283"/>
                      </a:cubicBezTo>
                      <a:cubicBezTo>
                        <a:pt x="22" y="288"/>
                        <a:pt x="21" y="293"/>
                        <a:pt x="21" y="298"/>
                      </a:cubicBezTo>
                      <a:cubicBezTo>
                        <a:pt x="21" y="301"/>
                        <a:pt x="21" y="304"/>
                        <a:pt x="21" y="306"/>
                      </a:cubicBezTo>
                      <a:cubicBezTo>
                        <a:pt x="21" y="308"/>
                        <a:pt x="21" y="311"/>
                        <a:pt x="21" y="313"/>
                      </a:cubicBezTo>
                      <a:cubicBezTo>
                        <a:pt x="15" y="313"/>
                        <a:pt x="9" y="314"/>
                        <a:pt x="2" y="315"/>
                      </a:cubicBezTo>
                      <a:cubicBezTo>
                        <a:pt x="2" y="309"/>
                        <a:pt x="2" y="303"/>
                        <a:pt x="2" y="297"/>
                      </a:cubicBezTo>
                      <a:cubicBezTo>
                        <a:pt x="2" y="290"/>
                        <a:pt x="2" y="284"/>
                        <a:pt x="2" y="277"/>
                      </a:cubicBezTo>
                      <a:cubicBezTo>
                        <a:pt x="2" y="270"/>
                        <a:pt x="1" y="263"/>
                        <a:pt x="2" y="256"/>
                      </a:cubicBezTo>
                      <a:cubicBezTo>
                        <a:pt x="3" y="246"/>
                        <a:pt x="2" y="236"/>
                        <a:pt x="1" y="226"/>
                      </a:cubicBezTo>
                      <a:cubicBezTo>
                        <a:pt x="1" y="223"/>
                        <a:pt x="1" y="220"/>
                        <a:pt x="1" y="218"/>
                      </a:cubicBezTo>
                      <a:cubicBezTo>
                        <a:pt x="1" y="207"/>
                        <a:pt x="1" y="197"/>
                        <a:pt x="1" y="187"/>
                      </a:cubicBezTo>
                      <a:cubicBezTo>
                        <a:pt x="2" y="174"/>
                        <a:pt x="3" y="161"/>
                        <a:pt x="2" y="149"/>
                      </a:cubicBezTo>
                      <a:cubicBezTo>
                        <a:pt x="1" y="135"/>
                        <a:pt x="3" y="120"/>
                        <a:pt x="2" y="106"/>
                      </a:cubicBezTo>
                      <a:cubicBezTo>
                        <a:pt x="2" y="94"/>
                        <a:pt x="2" y="82"/>
                        <a:pt x="2" y="70"/>
                      </a:cubicBezTo>
                      <a:cubicBezTo>
                        <a:pt x="2" y="68"/>
                        <a:pt x="2" y="65"/>
                        <a:pt x="1" y="63"/>
                      </a:cubicBezTo>
                      <a:cubicBezTo>
                        <a:pt x="1" y="61"/>
                        <a:pt x="0" y="60"/>
                        <a:pt x="2" y="58"/>
                      </a:cubicBezTo>
                      <a:cubicBezTo>
                        <a:pt x="2" y="58"/>
                        <a:pt x="2" y="56"/>
                        <a:pt x="2" y="55"/>
                      </a:cubicBezTo>
                      <a:cubicBezTo>
                        <a:pt x="2" y="42"/>
                        <a:pt x="1" y="28"/>
                        <a:pt x="1" y="14"/>
                      </a:cubicBezTo>
                      <a:cubicBezTo>
                        <a:pt x="1" y="10"/>
                        <a:pt x="1" y="5"/>
                        <a:pt x="0" y="0"/>
                      </a:cubicBezTo>
                      <a:close/>
                    </a:path>
                  </a:pathLst>
                </a:custGeom>
                <a:solidFill>
                  <a:schemeClr val="accent2">
                    <a:lumMod val="75000"/>
                  </a:schemeClr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944" name="Freeform 41"/>
                <p:cNvSpPr>
                  <a:spLocks/>
                </p:cNvSpPr>
                <p:nvPr/>
              </p:nvSpPr>
              <p:spPr bwMode="auto">
                <a:xfrm>
                  <a:off x="2457450" y="4602163"/>
                  <a:ext cx="41275" cy="52388"/>
                </a:xfrm>
                <a:custGeom>
                  <a:avLst/>
                  <a:gdLst>
                    <a:gd name="T0" fmla="*/ 14 w 14"/>
                    <a:gd name="T1" fmla="*/ 2 h 18"/>
                    <a:gd name="T2" fmla="*/ 13 w 14"/>
                    <a:gd name="T3" fmla="*/ 9 h 18"/>
                    <a:gd name="T4" fmla="*/ 10 w 14"/>
                    <a:gd name="T5" fmla="*/ 16 h 18"/>
                    <a:gd name="T6" fmla="*/ 2 w 14"/>
                    <a:gd name="T7" fmla="*/ 16 h 18"/>
                    <a:gd name="T8" fmla="*/ 1 w 14"/>
                    <a:gd name="T9" fmla="*/ 11 h 18"/>
                    <a:gd name="T10" fmla="*/ 4 w 14"/>
                    <a:gd name="T11" fmla="*/ 3 h 18"/>
                    <a:gd name="T12" fmla="*/ 14 w 14"/>
                    <a:gd name="T13" fmla="*/ 2 h 1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4" h="18">
                      <a:moveTo>
                        <a:pt x="14" y="2"/>
                      </a:moveTo>
                      <a:cubicBezTo>
                        <a:pt x="14" y="5"/>
                        <a:pt x="14" y="7"/>
                        <a:pt x="13" y="9"/>
                      </a:cubicBezTo>
                      <a:cubicBezTo>
                        <a:pt x="13" y="11"/>
                        <a:pt x="11" y="14"/>
                        <a:pt x="10" y="16"/>
                      </a:cubicBezTo>
                      <a:cubicBezTo>
                        <a:pt x="8" y="18"/>
                        <a:pt x="5" y="18"/>
                        <a:pt x="2" y="16"/>
                      </a:cubicBezTo>
                      <a:cubicBezTo>
                        <a:pt x="0" y="15"/>
                        <a:pt x="0" y="13"/>
                        <a:pt x="1" y="11"/>
                      </a:cubicBezTo>
                      <a:cubicBezTo>
                        <a:pt x="2" y="8"/>
                        <a:pt x="3" y="5"/>
                        <a:pt x="4" y="3"/>
                      </a:cubicBezTo>
                      <a:cubicBezTo>
                        <a:pt x="7" y="0"/>
                        <a:pt x="9" y="0"/>
                        <a:pt x="14" y="2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945" name="Freeform 42"/>
                <p:cNvSpPr>
                  <a:spLocks/>
                </p:cNvSpPr>
                <p:nvPr/>
              </p:nvSpPr>
              <p:spPr bwMode="auto">
                <a:xfrm>
                  <a:off x="2665413" y="4587876"/>
                  <a:ext cx="52388" cy="69850"/>
                </a:xfrm>
                <a:custGeom>
                  <a:avLst/>
                  <a:gdLst>
                    <a:gd name="T0" fmla="*/ 16 w 18"/>
                    <a:gd name="T1" fmla="*/ 3 h 24"/>
                    <a:gd name="T2" fmla="*/ 17 w 18"/>
                    <a:gd name="T3" fmla="*/ 10 h 24"/>
                    <a:gd name="T4" fmla="*/ 10 w 18"/>
                    <a:gd name="T5" fmla="*/ 23 h 24"/>
                    <a:gd name="T6" fmla="*/ 3 w 18"/>
                    <a:gd name="T7" fmla="*/ 22 h 24"/>
                    <a:gd name="T8" fmla="*/ 0 w 18"/>
                    <a:gd name="T9" fmla="*/ 14 h 24"/>
                    <a:gd name="T10" fmla="*/ 2 w 18"/>
                    <a:gd name="T11" fmla="*/ 9 h 24"/>
                    <a:gd name="T12" fmla="*/ 6 w 18"/>
                    <a:gd name="T13" fmla="*/ 6 h 24"/>
                    <a:gd name="T14" fmla="*/ 16 w 18"/>
                    <a:gd name="T15" fmla="*/ 3 h 2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8" h="24">
                      <a:moveTo>
                        <a:pt x="16" y="3"/>
                      </a:moveTo>
                      <a:cubicBezTo>
                        <a:pt x="16" y="6"/>
                        <a:pt x="16" y="8"/>
                        <a:pt x="17" y="10"/>
                      </a:cubicBezTo>
                      <a:cubicBezTo>
                        <a:pt x="18" y="15"/>
                        <a:pt x="14" y="21"/>
                        <a:pt x="10" y="23"/>
                      </a:cubicBezTo>
                      <a:cubicBezTo>
                        <a:pt x="7" y="24"/>
                        <a:pt x="4" y="24"/>
                        <a:pt x="3" y="22"/>
                      </a:cubicBezTo>
                      <a:cubicBezTo>
                        <a:pt x="1" y="20"/>
                        <a:pt x="1" y="17"/>
                        <a:pt x="0" y="14"/>
                      </a:cubicBezTo>
                      <a:cubicBezTo>
                        <a:pt x="0" y="12"/>
                        <a:pt x="1" y="11"/>
                        <a:pt x="2" y="9"/>
                      </a:cubicBezTo>
                      <a:cubicBezTo>
                        <a:pt x="3" y="8"/>
                        <a:pt x="5" y="6"/>
                        <a:pt x="6" y="6"/>
                      </a:cubicBezTo>
                      <a:cubicBezTo>
                        <a:pt x="9" y="6"/>
                        <a:pt x="11" y="0"/>
                        <a:pt x="16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</p:grpSp>
          <p:sp>
            <p:nvSpPr>
              <p:cNvPr id="907" name="Ovál 906"/>
              <p:cNvSpPr/>
              <p:nvPr/>
            </p:nvSpPr>
            <p:spPr>
              <a:xfrm>
                <a:off x="4930031" y="5084253"/>
                <a:ext cx="45719" cy="45719"/>
              </a:xfrm>
              <a:prstGeom prst="ellipse">
                <a:avLst/>
              </a:prstGeom>
              <a:solidFill>
                <a:srgbClr val="C0C0C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848" name="Group 4"/>
            <p:cNvGrpSpPr>
              <a:grpSpLocks noChangeAspect="1"/>
            </p:cNvGrpSpPr>
            <p:nvPr/>
          </p:nvGrpSpPr>
          <p:grpSpPr bwMode="auto">
            <a:xfrm>
              <a:off x="3696150" y="4510892"/>
              <a:ext cx="799978" cy="1500413"/>
              <a:chOff x="1837" y="346"/>
              <a:chExt cx="1985" cy="3723"/>
            </a:xfrm>
          </p:grpSpPr>
          <p:sp>
            <p:nvSpPr>
              <p:cNvPr id="882" name="Freeform 5"/>
              <p:cNvSpPr>
                <a:spLocks noEditPoints="1"/>
              </p:cNvSpPr>
              <p:nvPr/>
            </p:nvSpPr>
            <p:spPr bwMode="auto">
              <a:xfrm>
                <a:off x="1837" y="346"/>
                <a:ext cx="1985" cy="3723"/>
              </a:xfrm>
              <a:custGeom>
                <a:avLst/>
                <a:gdLst>
                  <a:gd name="T0" fmla="*/ 1351 w 1353"/>
                  <a:gd name="T1" fmla="*/ 1803 h 2541"/>
                  <a:gd name="T2" fmla="*/ 1189 w 1353"/>
                  <a:gd name="T3" fmla="*/ 2164 h 2541"/>
                  <a:gd name="T4" fmla="*/ 985 w 1353"/>
                  <a:gd name="T5" fmla="*/ 2404 h 2541"/>
                  <a:gd name="T6" fmla="*/ 1019 w 1353"/>
                  <a:gd name="T7" fmla="*/ 2113 h 2541"/>
                  <a:gd name="T8" fmla="*/ 649 w 1353"/>
                  <a:gd name="T9" fmla="*/ 2153 h 2541"/>
                  <a:gd name="T10" fmla="*/ 449 w 1353"/>
                  <a:gd name="T11" fmla="*/ 2520 h 2541"/>
                  <a:gd name="T12" fmla="*/ 519 w 1353"/>
                  <a:gd name="T13" fmla="*/ 2147 h 2541"/>
                  <a:gd name="T14" fmla="*/ 552 w 1353"/>
                  <a:gd name="T15" fmla="*/ 1645 h 2541"/>
                  <a:gd name="T16" fmla="*/ 555 w 1353"/>
                  <a:gd name="T17" fmla="*/ 1158 h 2541"/>
                  <a:gd name="T18" fmla="*/ 302 w 1353"/>
                  <a:gd name="T19" fmla="*/ 1248 h 2541"/>
                  <a:gd name="T20" fmla="*/ 49 w 1353"/>
                  <a:gd name="T21" fmla="*/ 1273 h 2541"/>
                  <a:gd name="T22" fmla="*/ 365 w 1353"/>
                  <a:gd name="T23" fmla="*/ 807 h 2541"/>
                  <a:gd name="T24" fmla="*/ 293 w 1353"/>
                  <a:gd name="T25" fmla="*/ 550 h 2541"/>
                  <a:gd name="T26" fmla="*/ 260 w 1353"/>
                  <a:gd name="T27" fmla="*/ 158 h 2541"/>
                  <a:gd name="T28" fmla="*/ 782 w 1353"/>
                  <a:gd name="T29" fmla="*/ 253 h 2541"/>
                  <a:gd name="T30" fmla="*/ 1001 w 1353"/>
                  <a:gd name="T31" fmla="*/ 518 h 2541"/>
                  <a:gd name="T32" fmla="*/ 963 w 1353"/>
                  <a:gd name="T33" fmla="*/ 681 h 2541"/>
                  <a:gd name="T34" fmla="*/ 1094 w 1353"/>
                  <a:gd name="T35" fmla="*/ 1256 h 2541"/>
                  <a:gd name="T36" fmla="*/ 720 w 1353"/>
                  <a:gd name="T37" fmla="*/ 1312 h 2541"/>
                  <a:gd name="T38" fmla="*/ 574 w 1353"/>
                  <a:gd name="T39" fmla="*/ 1217 h 2541"/>
                  <a:gd name="T40" fmla="*/ 524 w 1353"/>
                  <a:gd name="T41" fmla="*/ 1837 h 2541"/>
                  <a:gd name="T42" fmla="*/ 870 w 1353"/>
                  <a:gd name="T43" fmla="*/ 1962 h 2541"/>
                  <a:gd name="T44" fmla="*/ 1339 w 1353"/>
                  <a:gd name="T45" fmla="*/ 1822 h 2541"/>
                  <a:gd name="T46" fmla="*/ 1081 w 1353"/>
                  <a:gd name="T47" fmla="*/ 1307 h 2541"/>
                  <a:gd name="T48" fmla="*/ 810 w 1353"/>
                  <a:gd name="T49" fmla="*/ 1156 h 2541"/>
                  <a:gd name="T50" fmla="*/ 772 w 1353"/>
                  <a:gd name="T51" fmla="*/ 1333 h 2541"/>
                  <a:gd name="T52" fmla="*/ 1145 w 1353"/>
                  <a:gd name="T53" fmla="*/ 942 h 2541"/>
                  <a:gd name="T54" fmla="*/ 740 w 1353"/>
                  <a:gd name="T55" fmla="*/ 1010 h 2541"/>
                  <a:gd name="T56" fmla="*/ 1011 w 1353"/>
                  <a:gd name="T57" fmla="*/ 941 h 2541"/>
                  <a:gd name="T58" fmla="*/ 744 w 1353"/>
                  <a:gd name="T59" fmla="*/ 482 h 2541"/>
                  <a:gd name="T60" fmla="*/ 788 w 1353"/>
                  <a:gd name="T61" fmla="*/ 779 h 2541"/>
                  <a:gd name="T62" fmla="*/ 884 w 1353"/>
                  <a:gd name="T63" fmla="*/ 420 h 2541"/>
                  <a:gd name="T64" fmla="*/ 304 w 1353"/>
                  <a:gd name="T65" fmla="*/ 96 h 2541"/>
                  <a:gd name="T66" fmla="*/ 589 w 1353"/>
                  <a:gd name="T67" fmla="*/ 172 h 2541"/>
                  <a:gd name="T68" fmla="*/ 749 w 1353"/>
                  <a:gd name="T69" fmla="*/ 459 h 2541"/>
                  <a:gd name="T70" fmla="*/ 932 w 1353"/>
                  <a:gd name="T71" fmla="*/ 561 h 2541"/>
                  <a:gd name="T72" fmla="*/ 530 w 1353"/>
                  <a:gd name="T73" fmla="*/ 581 h 2541"/>
                  <a:gd name="T74" fmla="*/ 399 w 1353"/>
                  <a:gd name="T75" fmla="*/ 687 h 2541"/>
                  <a:gd name="T76" fmla="*/ 570 w 1353"/>
                  <a:gd name="T77" fmla="*/ 1114 h 2541"/>
                  <a:gd name="T78" fmla="*/ 616 w 1353"/>
                  <a:gd name="T79" fmla="*/ 619 h 2541"/>
                  <a:gd name="T80" fmla="*/ 600 w 1353"/>
                  <a:gd name="T81" fmla="*/ 301 h 2541"/>
                  <a:gd name="T82" fmla="*/ 469 w 1353"/>
                  <a:gd name="T83" fmla="*/ 161 h 2541"/>
                  <a:gd name="T84" fmla="*/ 325 w 1353"/>
                  <a:gd name="T85" fmla="*/ 319 h 2541"/>
                  <a:gd name="T86" fmla="*/ 489 w 1353"/>
                  <a:gd name="T87" fmla="*/ 417 h 2541"/>
                  <a:gd name="T88" fmla="*/ 207 w 1353"/>
                  <a:gd name="T89" fmla="*/ 1276 h 2541"/>
                  <a:gd name="T90" fmla="*/ 409 w 1353"/>
                  <a:gd name="T91" fmla="*/ 771 h 2541"/>
                  <a:gd name="T92" fmla="*/ 677 w 1353"/>
                  <a:gd name="T93" fmla="*/ 490 h 2541"/>
                  <a:gd name="T94" fmla="*/ 606 w 1353"/>
                  <a:gd name="T95" fmla="*/ 1065 h 2541"/>
                  <a:gd name="T96" fmla="*/ 806 w 1353"/>
                  <a:gd name="T97" fmla="*/ 862 h 2541"/>
                  <a:gd name="T98" fmla="*/ 700 w 1353"/>
                  <a:gd name="T99" fmla="*/ 453 h 2541"/>
                  <a:gd name="T100" fmla="*/ 601 w 1353"/>
                  <a:gd name="T101" fmla="*/ 2029 h 2541"/>
                  <a:gd name="T102" fmla="*/ 1033 w 1353"/>
                  <a:gd name="T103" fmla="*/ 2197 h 2541"/>
                  <a:gd name="T104" fmla="*/ 1100 w 1353"/>
                  <a:gd name="T105" fmla="*/ 1982 h 2541"/>
                  <a:gd name="T106" fmla="*/ 492 w 1353"/>
                  <a:gd name="T107" fmla="*/ 2491 h 2541"/>
                  <a:gd name="T108" fmla="*/ 1127 w 1353"/>
                  <a:gd name="T109" fmla="*/ 2204 h 2541"/>
                  <a:gd name="T110" fmla="*/ 1063 w 1353"/>
                  <a:gd name="T111" fmla="*/ 2360 h 2541"/>
                  <a:gd name="T112" fmla="*/ 333 w 1353"/>
                  <a:gd name="T113" fmla="*/ 554 h 2541"/>
                  <a:gd name="T114" fmla="*/ 402 w 1353"/>
                  <a:gd name="T115" fmla="*/ 612 h 2541"/>
                  <a:gd name="T116" fmla="*/ 650 w 1353"/>
                  <a:gd name="T117" fmla="*/ 1122 h 2541"/>
                  <a:gd name="T118" fmla="*/ 789 w 1353"/>
                  <a:gd name="T119" fmla="*/ 1136 h 2541"/>
                  <a:gd name="T120" fmla="*/ 47 w 1353"/>
                  <a:gd name="T121" fmla="*/ 1387 h 2541"/>
                  <a:gd name="T122" fmla="*/ 27 w 1353"/>
                  <a:gd name="T123" fmla="*/ 1404 h 2541"/>
                  <a:gd name="T124" fmla="*/ 1148 w 1353"/>
                  <a:gd name="T125" fmla="*/ 2297 h 25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1353" h="2541">
                    <a:moveTo>
                      <a:pt x="1084" y="1273"/>
                    </a:moveTo>
                    <a:cubicBezTo>
                      <a:pt x="1086" y="1276"/>
                      <a:pt x="1087" y="1278"/>
                      <a:pt x="1089" y="1280"/>
                    </a:cubicBezTo>
                    <a:cubicBezTo>
                      <a:pt x="1087" y="1282"/>
                      <a:pt x="1085" y="1282"/>
                      <a:pt x="1086" y="1286"/>
                    </a:cubicBezTo>
                    <a:cubicBezTo>
                      <a:pt x="1089" y="1292"/>
                      <a:pt x="1091" y="1300"/>
                      <a:pt x="1094" y="1307"/>
                    </a:cubicBezTo>
                    <a:cubicBezTo>
                      <a:pt x="1095" y="1309"/>
                      <a:pt x="1095" y="1310"/>
                      <a:pt x="1096" y="1312"/>
                    </a:cubicBezTo>
                    <a:cubicBezTo>
                      <a:pt x="1100" y="1325"/>
                      <a:pt x="1104" y="1337"/>
                      <a:pt x="1108" y="1349"/>
                    </a:cubicBezTo>
                    <a:cubicBezTo>
                      <a:pt x="1112" y="1360"/>
                      <a:pt x="1115" y="1372"/>
                      <a:pt x="1120" y="1382"/>
                    </a:cubicBezTo>
                    <a:cubicBezTo>
                      <a:pt x="1123" y="1389"/>
                      <a:pt x="1125" y="1396"/>
                      <a:pt x="1129" y="1403"/>
                    </a:cubicBezTo>
                    <a:cubicBezTo>
                      <a:pt x="1132" y="1410"/>
                      <a:pt x="1134" y="1417"/>
                      <a:pt x="1137" y="1424"/>
                    </a:cubicBezTo>
                    <a:cubicBezTo>
                      <a:pt x="1143" y="1438"/>
                      <a:pt x="1150" y="1453"/>
                      <a:pt x="1157" y="1467"/>
                    </a:cubicBezTo>
                    <a:cubicBezTo>
                      <a:pt x="1161" y="1475"/>
                      <a:pt x="1166" y="1483"/>
                      <a:pt x="1170" y="1491"/>
                    </a:cubicBezTo>
                    <a:cubicBezTo>
                      <a:pt x="1173" y="1496"/>
                      <a:pt x="1176" y="1502"/>
                      <a:pt x="1179" y="1507"/>
                    </a:cubicBezTo>
                    <a:cubicBezTo>
                      <a:pt x="1182" y="1513"/>
                      <a:pt x="1186" y="1520"/>
                      <a:pt x="1190" y="1527"/>
                    </a:cubicBezTo>
                    <a:cubicBezTo>
                      <a:pt x="1192" y="1531"/>
                      <a:pt x="1195" y="1536"/>
                      <a:pt x="1197" y="1540"/>
                    </a:cubicBezTo>
                    <a:cubicBezTo>
                      <a:pt x="1207" y="1559"/>
                      <a:pt x="1217" y="1579"/>
                      <a:pt x="1227" y="1598"/>
                    </a:cubicBezTo>
                    <a:cubicBezTo>
                      <a:pt x="1231" y="1606"/>
                      <a:pt x="1235" y="1613"/>
                      <a:pt x="1239" y="1621"/>
                    </a:cubicBezTo>
                    <a:cubicBezTo>
                      <a:pt x="1241" y="1625"/>
                      <a:pt x="1243" y="1629"/>
                      <a:pt x="1245" y="1633"/>
                    </a:cubicBezTo>
                    <a:cubicBezTo>
                      <a:pt x="1251" y="1646"/>
                      <a:pt x="1258" y="1659"/>
                      <a:pt x="1266" y="1671"/>
                    </a:cubicBezTo>
                    <a:cubicBezTo>
                      <a:pt x="1272" y="1681"/>
                      <a:pt x="1279" y="1691"/>
                      <a:pt x="1285" y="1701"/>
                    </a:cubicBezTo>
                    <a:cubicBezTo>
                      <a:pt x="1296" y="1718"/>
                      <a:pt x="1306" y="1737"/>
                      <a:pt x="1318" y="1753"/>
                    </a:cubicBezTo>
                    <a:cubicBezTo>
                      <a:pt x="1325" y="1763"/>
                      <a:pt x="1332" y="1773"/>
                      <a:pt x="1339" y="1783"/>
                    </a:cubicBezTo>
                    <a:cubicBezTo>
                      <a:pt x="1342" y="1788"/>
                      <a:pt x="1346" y="1794"/>
                      <a:pt x="1350" y="1800"/>
                    </a:cubicBezTo>
                    <a:cubicBezTo>
                      <a:pt x="1350" y="1801"/>
                      <a:pt x="1351" y="1802"/>
                      <a:pt x="1351" y="1803"/>
                    </a:cubicBezTo>
                    <a:cubicBezTo>
                      <a:pt x="1349" y="1807"/>
                      <a:pt x="1352" y="1810"/>
                      <a:pt x="1353" y="1814"/>
                    </a:cubicBezTo>
                    <a:cubicBezTo>
                      <a:pt x="1353" y="1816"/>
                      <a:pt x="1353" y="1820"/>
                      <a:pt x="1352" y="1821"/>
                    </a:cubicBezTo>
                    <a:cubicBezTo>
                      <a:pt x="1345" y="1832"/>
                      <a:pt x="1338" y="1844"/>
                      <a:pt x="1327" y="1852"/>
                    </a:cubicBezTo>
                    <a:cubicBezTo>
                      <a:pt x="1321" y="1856"/>
                      <a:pt x="1315" y="1862"/>
                      <a:pt x="1309" y="1866"/>
                    </a:cubicBezTo>
                    <a:cubicBezTo>
                      <a:pt x="1297" y="1874"/>
                      <a:pt x="1284" y="1880"/>
                      <a:pt x="1271" y="1886"/>
                    </a:cubicBezTo>
                    <a:cubicBezTo>
                      <a:pt x="1262" y="1891"/>
                      <a:pt x="1252" y="1896"/>
                      <a:pt x="1241" y="1900"/>
                    </a:cubicBezTo>
                    <a:cubicBezTo>
                      <a:pt x="1238" y="1901"/>
                      <a:pt x="1235" y="1902"/>
                      <a:pt x="1231" y="1903"/>
                    </a:cubicBezTo>
                    <a:cubicBezTo>
                      <a:pt x="1221" y="1906"/>
                      <a:pt x="1211" y="1908"/>
                      <a:pt x="1201" y="1910"/>
                    </a:cubicBezTo>
                    <a:cubicBezTo>
                      <a:pt x="1198" y="1911"/>
                      <a:pt x="1195" y="1912"/>
                      <a:pt x="1192" y="1913"/>
                    </a:cubicBezTo>
                    <a:cubicBezTo>
                      <a:pt x="1175" y="1919"/>
                      <a:pt x="1156" y="1922"/>
                      <a:pt x="1138" y="1926"/>
                    </a:cubicBezTo>
                    <a:cubicBezTo>
                      <a:pt x="1126" y="1929"/>
                      <a:pt x="1113" y="1931"/>
                      <a:pt x="1101" y="1931"/>
                    </a:cubicBezTo>
                    <a:cubicBezTo>
                      <a:pt x="1100" y="1932"/>
                      <a:pt x="1098" y="1932"/>
                      <a:pt x="1097" y="1933"/>
                    </a:cubicBezTo>
                    <a:cubicBezTo>
                      <a:pt x="1099" y="1942"/>
                      <a:pt x="1102" y="1952"/>
                      <a:pt x="1105" y="1961"/>
                    </a:cubicBezTo>
                    <a:cubicBezTo>
                      <a:pt x="1107" y="1968"/>
                      <a:pt x="1108" y="1974"/>
                      <a:pt x="1110" y="1981"/>
                    </a:cubicBezTo>
                    <a:cubicBezTo>
                      <a:pt x="1118" y="2003"/>
                      <a:pt x="1126" y="2025"/>
                      <a:pt x="1134" y="2047"/>
                    </a:cubicBezTo>
                    <a:cubicBezTo>
                      <a:pt x="1138" y="2056"/>
                      <a:pt x="1142" y="2065"/>
                      <a:pt x="1146" y="2074"/>
                    </a:cubicBezTo>
                    <a:cubicBezTo>
                      <a:pt x="1146" y="2074"/>
                      <a:pt x="1146" y="2075"/>
                      <a:pt x="1147" y="2076"/>
                    </a:cubicBezTo>
                    <a:cubicBezTo>
                      <a:pt x="1147" y="2085"/>
                      <a:pt x="1152" y="2091"/>
                      <a:pt x="1155" y="2099"/>
                    </a:cubicBezTo>
                    <a:cubicBezTo>
                      <a:pt x="1157" y="2103"/>
                      <a:pt x="1159" y="2107"/>
                      <a:pt x="1161" y="2112"/>
                    </a:cubicBezTo>
                    <a:cubicBezTo>
                      <a:pt x="1163" y="2116"/>
                      <a:pt x="1165" y="2121"/>
                      <a:pt x="1167" y="2125"/>
                    </a:cubicBezTo>
                    <a:cubicBezTo>
                      <a:pt x="1171" y="2134"/>
                      <a:pt x="1176" y="2142"/>
                      <a:pt x="1179" y="2151"/>
                    </a:cubicBezTo>
                    <a:cubicBezTo>
                      <a:pt x="1181" y="2154"/>
                      <a:pt x="1182" y="2156"/>
                      <a:pt x="1186" y="2157"/>
                    </a:cubicBezTo>
                    <a:cubicBezTo>
                      <a:pt x="1190" y="2158"/>
                      <a:pt x="1191" y="2160"/>
                      <a:pt x="1189" y="2164"/>
                    </a:cubicBezTo>
                    <a:cubicBezTo>
                      <a:pt x="1187" y="2167"/>
                      <a:pt x="1188" y="2170"/>
                      <a:pt x="1189" y="2173"/>
                    </a:cubicBezTo>
                    <a:cubicBezTo>
                      <a:pt x="1194" y="2185"/>
                      <a:pt x="1199" y="2197"/>
                      <a:pt x="1204" y="2210"/>
                    </a:cubicBezTo>
                    <a:cubicBezTo>
                      <a:pt x="1207" y="2216"/>
                      <a:pt x="1208" y="2223"/>
                      <a:pt x="1210" y="2230"/>
                    </a:cubicBezTo>
                    <a:cubicBezTo>
                      <a:pt x="1212" y="2237"/>
                      <a:pt x="1212" y="2245"/>
                      <a:pt x="1214" y="2252"/>
                    </a:cubicBezTo>
                    <a:cubicBezTo>
                      <a:pt x="1216" y="2265"/>
                      <a:pt x="1215" y="2278"/>
                      <a:pt x="1214" y="2290"/>
                    </a:cubicBezTo>
                    <a:cubicBezTo>
                      <a:pt x="1214" y="2293"/>
                      <a:pt x="1214" y="2297"/>
                      <a:pt x="1214" y="2300"/>
                    </a:cubicBezTo>
                    <a:cubicBezTo>
                      <a:pt x="1215" y="2309"/>
                      <a:pt x="1213" y="2319"/>
                      <a:pt x="1210" y="2328"/>
                    </a:cubicBezTo>
                    <a:cubicBezTo>
                      <a:pt x="1209" y="2333"/>
                      <a:pt x="1208" y="2338"/>
                      <a:pt x="1208" y="2344"/>
                    </a:cubicBezTo>
                    <a:cubicBezTo>
                      <a:pt x="1207" y="2348"/>
                      <a:pt x="1207" y="2350"/>
                      <a:pt x="1202" y="2350"/>
                    </a:cubicBezTo>
                    <a:cubicBezTo>
                      <a:pt x="1199" y="2351"/>
                      <a:pt x="1196" y="2350"/>
                      <a:pt x="1194" y="2350"/>
                    </a:cubicBezTo>
                    <a:cubicBezTo>
                      <a:pt x="1189" y="2351"/>
                      <a:pt x="1185" y="2351"/>
                      <a:pt x="1180" y="2352"/>
                    </a:cubicBezTo>
                    <a:cubicBezTo>
                      <a:pt x="1174" y="2352"/>
                      <a:pt x="1168" y="2354"/>
                      <a:pt x="1161" y="2353"/>
                    </a:cubicBezTo>
                    <a:cubicBezTo>
                      <a:pt x="1155" y="2352"/>
                      <a:pt x="1148" y="2352"/>
                      <a:pt x="1141" y="2351"/>
                    </a:cubicBezTo>
                    <a:cubicBezTo>
                      <a:pt x="1135" y="2351"/>
                      <a:pt x="1133" y="2349"/>
                      <a:pt x="1134" y="2343"/>
                    </a:cubicBezTo>
                    <a:cubicBezTo>
                      <a:pt x="1135" y="2335"/>
                      <a:pt x="1136" y="2327"/>
                      <a:pt x="1137" y="2319"/>
                    </a:cubicBezTo>
                    <a:cubicBezTo>
                      <a:pt x="1137" y="2314"/>
                      <a:pt x="1137" y="2309"/>
                      <a:pt x="1136" y="2304"/>
                    </a:cubicBezTo>
                    <a:cubicBezTo>
                      <a:pt x="1136" y="2303"/>
                      <a:pt x="1136" y="2302"/>
                      <a:pt x="1135" y="2301"/>
                    </a:cubicBezTo>
                    <a:cubicBezTo>
                      <a:pt x="1130" y="2306"/>
                      <a:pt x="1126" y="2311"/>
                      <a:pt x="1122" y="2316"/>
                    </a:cubicBezTo>
                    <a:cubicBezTo>
                      <a:pt x="1108" y="2334"/>
                      <a:pt x="1092" y="2349"/>
                      <a:pt x="1073" y="2362"/>
                    </a:cubicBezTo>
                    <a:cubicBezTo>
                      <a:pt x="1064" y="2369"/>
                      <a:pt x="1054" y="2376"/>
                      <a:pt x="1045" y="2382"/>
                    </a:cubicBezTo>
                    <a:cubicBezTo>
                      <a:pt x="1039" y="2386"/>
                      <a:pt x="1033" y="2388"/>
                      <a:pt x="1027" y="2390"/>
                    </a:cubicBezTo>
                    <a:cubicBezTo>
                      <a:pt x="1026" y="2391"/>
                      <a:pt x="1025" y="2391"/>
                      <a:pt x="1024" y="2391"/>
                    </a:cubicBezTo>
                    <a:cubicBezTo>
                      <a:pt x="1012" y="2398"/>
                      <a:pt x="998" y="2401"/>
                      <a:pt x="985" y="2404"/>
                    </a:cubicBezTo>
                    <a:cubicBezTo>
                      <a:pt x="984" y="2404"/>
                      <a:pt x="984" y="2404"/>
                      <a:pt x="983" y="2404"/>
                    </a:cubicBezTo>
                    <a:cubicBezTo>
                      <a:pt x="974" y="2409"/>
                      <a:pt x="963" y="2411"/>
                      <a:pt x="953" y="2414"/>
                    </a:cubicBezTo>
                    <a:cubicBezTo>
                      <a:pt x="946" y="2416"/>
                      <a:pt x="938" y="2417"/>
                      <a:pt x="931" y="2419"/>
                    </a:cubicBezTo>
                    <a:cubicBezTo>
                      <a:pt x="929" y="2419"/>
                      <a:pt x="927" y="2419"/>
                      <a:pt x="926" y="2420"/>
                    </a:cubicBezTo>
                    <a:cubicBezTo>
                      <a:pt x="921" y="2421"/>
                      <a:pt x="916" y="2423"/>
                      <a:pt x="911" y="2420"/>
                    </a:cubicBezTo>
                    <a:cubicBezTo>
                      <a:pt x="910" y="2419"/>
                      <a:pt x="908" y="2419"/>
                      <a:pt x="906" y="2419"/>
                    </a:cubicBezTo>
                    <a:cubicBezTo>
                      <a:pt x="899" y="2422"/>
                      <a:pt x="892" y="2422"/>
                      <a:pt x="884" y="2420"/>
                    </a:cubicBezTo>
                    <a:cubicBezTo>
                      <a:pt x="882" y="2415"/>
                      <a:pt x="881" y="2409"/>
                      <a:pt x="881" y="2403"/>
                    </a:cubicBezTo>
                    <a:cubicBezTo>
                      <a:pt x="882" y="2390"/>
                      <a:pt x="885" y="2377"/>
                      <a:pt x="893" y="2365"/>
                    </a:cubicBezTo>
                    <a:cubicBezTo>
                      <a:pt x="894" y="2364"/>
                      <a:pt x="894" y="2363"/>
                      <a:pt x="895" y="2362"/>
                    </a:cubicBezTo>
                    <a:cubicBezTo>
                      <a:pt x="906" y="2353"/>
                      <a:pt x="916" y="2343"/>
                      <a:pt x="928" y="2336"/>
                    </a:cubicBezTo>
                    <a:cubicBezTo>
                      <a:pt x="938" y="2329"/>
                      <a:pt x="946" y="2321"/>
                      <a:pt x="955" y="2314"/>
                    </a:cubicBezTo>
                    <a:cubicBezTo>
                      <a:pt x="966" y="2304"/>
                      <a:pt x="975" y="2292"/>
                      <a:pt x="982" y="2279"/>
                    </a:cubicBezTo>
                    <a:cubicBezTo>
                      <a:pt x="985" y="2271"/>
                      <a:pt x="992" y="2265"/>
                      <a:pt x="996" y="2258"/>
                    </a:cubicBezTo>
                    <a:cubicBezTo>
                      <a:pt x="1001" y="2252"/>
                      <a:pt x="1004" y="2245"/>
                      <a:pt x="1008" y="2238"/>
                    </a:cubicBezTo>
                    <a:cubicBezTo>
                      <a:pt x="1009" y="2235"/>
                      <a:pt x="1011" y="2231"/>
                      <a:pt x="1012" y="2228"/>
                    </a:cubicBezTo>
                    <a:cubicBezTo>
                      <a:pt x="1014" y="2223"/>
                      <a:pt x="1016" y="2219"/>
                      <a:pt x="1017" y="2214"/>
                    </a:cubicBezTo>
                    <a:cubicBezTo>
                      <a:pt x="1019" y="2211"/>
                      <a:pt x="1020" y="2207"/>
                      <a:pt x="1022" y="2204"/>
                    </a:cubicBezTo>
                    <a:cubicBezTo>
                      <a:pt x="1025" y="2197"/>
                      <a:pt x="1028" y="2190"/>
                      <a:pt x="1027" y="2181"/>
                    </a:cubicBezTo>
                    <a:cubicBezTo>
                      <a:pt x="1027" y="2177"/>
                      <a:pt x="1028" y="2173"/>
                      <a:pt x="1028" y="2170"/>
                    </a:cubicBezTo>
                    <a:cubicBezTo>
                      <a:pt x="1027" y="2156"/>
                      <a:pt x="1027" y="2143"/>
                      <a:pt x="1022" y="2130"/>
                    </a:cubicBezTo>
                    <a:cubicBezTo>
                      <a:pt x="1021" y="2125"/>
                      <a:pt x="1020" y="2120"/>
                      <a:pt x="1020" y="2115"/>
                    </a:cubicBezTo>
                    <a:cubicBezTo>
                      <a:pt x="1019" y="2114"/>
                      <a:pt x="1019" y="2113"/>
                      <a:pt x="1019" y="2113"/>
                    </a:cubicBezTo>
                    <a:cubicBezTo>
                      <a:pt x="1015" y="2101"/>
                      <a:pt x="1011" y="2089"/>
                      <a:pt x="1008" y="2077"/>
                    </a:cubicBezTo>
                    <a:cubicBezTo>
                      <a:pt x="1006" y="2071"/>
                      <a:pt x="1003" y="2066"/>
                      <a:pt x="1001" y="2060"/>
                    </a:cubicBezTo>
                    <a:cubicBezTo>
                      <a:pt x="999" y="2053"/>
                      <a:pt x="994" y="2047"/>
                      <a:pt x="993" y="2039"/>
                    </a:cubicBezTo>
                    <a:cubicBezTo>
                      <a:pt x="993" y="2037"/>
                      <a:pt x="992" y="2036"/>
                      <a:pt x="991" y="2034"/>
                    </a:cubicBezTo>
                    <a:cubicBezTo>
                      <a:pt x="988" y="2028"/>
                      <a:pt x="985" y="2022"/>
                      <a:pt x="984" y="2016"/>
                    </a:cubicBezTo>
                    <a:cubicBezTo>
                      <a:pt x="983" y="2011"/>
                      <a:pt x="980" y="2009"/>
                      <a:pt x="978" y="2005"/>
                    </a:cubicBezTo>
                    <a:cubicBezTo>
                      <a:pt x="976" y="2001"/>
                      <a:pt x="974" y="1997"/>
                      <a:pt x="972" y="1993"/>
                    </a:cubicBezTo>
                    <a:cubicBezTo>
                      <a:pt x="967" y="1984"/>
                      <a:pt x="962" y="1974"/>
                      <a:pt x="958" y="1965"/>
                    </a:cubicBezTo>
                    <a:cubicBezTo>
                      <a:pt x="956" y="1961"/>
                      <a:pt x="954" y="1957"/>
                      <a:pt x="952" y="1954"/>
                    </a:cubicBezTo>
                    <a:cubicBezTo>
                      <a:pt x="952" y="1953"/>
                      <a:pt x="950" y="1952"/>
                      <a:pt x="949" y="1952"/>
                    </a:cubicBezTo>
                    <a:cubicBezTo>
                      <a:pt x="947" y="1952"/>
                      <a:pt x="945" y="1952"/>
                      <a:pt x="943" y="1953"/>
                    </a:cubicBezTo>
                    <a:cubicBezTo>
                      <a:pt x="926" y="1955"/>
                      <a:pt x="911" y="1962"/>
                      <a:pt x="894" y="1966"/>
                    </a:cubicBezTo>
                    <a:cubicBezTo>
                      <a:pt x="879" y="1969"/>
                      <a:pt x="865" y="1978"/>
                      <a:pt x="850" y="1983"/>
                    </a:cubicBezTo>
                    <a:cubicBezTo>
                      <a:pt x="830" y="1991"/>
                      <a:pt x="810" y="2000"/>
                      <a:pt x="790" y="2007"/>
                    </a:cubicBezTo>
                    <a:cubicBezTo>
                      <a:pt x="783" y="2010"/>
                      <a:pt x="776" y="2015"/>
                      <a:pt x="767" y="2015"/>
                    </a:cubicBezTo>
                    <a:cubicBezTo>
                      <a:pt x="754" y="2021"/>
                      <a:pt x="740" y="2023"/>
                      <a:pt x="726" y="2026"/>
                    </a:cubicBezTo>
                    <a:cubicBezTo>
                      <a:pt x="723" y="2027"/>
                      <a:pt x="720" y="2028"/>
                      <a:pt x="717" y="2029"/>
                    </a:cubicBezTo>
                    <a:cubicBezTo>
                      <a:pt x="704" y="2032"/>
                      <a:pt x="690" y="2033"/>
                      <a:pt x="677" y="2035"/>
                    </a:cubicBezTo>
                    <a:cubicBezTo>
                      <a:pt x="676" y="2035"/>
                      <a:pt x="675" y="2035"/>
                      <a:pt x="674" y="2035"/>
                    </a:cubicBezTo>
                    <a:cubicBezTo>
                      <a:pt x="673" y="2042"/>
                      <a:pt x="671" y="2049"/>
                      <a:pt x="670" y="2056"/>
                    </a:cubicBezTo>
                    <a:cubicBezTo>
                      <a:pt x="668" y="2066"/>
                      <a:pt x="666" y="2076"/>
                      <a:pt x="664" y="2086"/>
                    </a:cubicBezTo>
                    <a:cubicBezTo>
                      <a:pt x="662" y="2098"/>
                      <a:pt x="659" y="2111"/>
                      <a:pt x="656" y="2123"/>
                    </a:cubicBezTo>
                    <a:cubicBezTo>
                      <a:pt x="654" y="2133"/>
                      <a:pt x="651" y="2143"/>
                      <a:pt x="649" y="2153"/>
                    </a:cubicBezTo>
                    <a:cubicBezTo>
                      <a:pt x="646" y="2164"/>
                      <a:pt x="644" y="2175"/>
                      <a:pt x="642" y="2187"/>
                    </a:cubicBezTo>
                    <a:cubicBezTo>
                      <a:pt x="641" y="2194"/>
                      <a:pt x="641" y="2200"/>
                      <a:pt x="640" y="2207"/>
                    </a:cubicBezTo>
                    <a:cubicBezTo>
                      <a:pt x="640" y="2215"/>
                      <a:pt x="640" y="2222"/>
                      <a:pt x="639" y="2229"/>
                    </a:cubicBezTo>
                    <a:cubicBezTo>
                      <a:pt x="639" y="2238"/>
                      <a:pt x="638" y="2247"/>
                      <a:pt x="638" y="2256"/>
                    </a:cubicBezTo>
                    <a:cubicBezTo>
                      <a:pt x="637" y="2260"/>
                      <a:pt x="638" y="2264"/>
                      <a:pt x="638" y="2268"/>
                    </a:cubicBezTo>
                    <a:cubicBezTo>
                      <a:pt x="639" y="2275"/>
                      <a:pt x="639" y="2281"/>
                      <a:pt x="638" y="2288"/>
                    </a:cubicBezTo>
                    <a:cubicBezTo>
                      <a:pt x="638" y="2299"/>
                      <a:pt x="639" y="2310"/>
                      <a:pt x="640" y="2322"/>
                    </a:cubicBezTo>
                    <a:cubicBezTo>
                      <a:pt x="640" y="2326"/>
                      <a:pt x="639" y="2330"/>
                      <a:pt x="639" y="2334"/>
                    </a:cubicBezTo>
                    <a:cubicBezTo>
                      <a:pt x="639" y="2336"/>
                      <a:pt x="638" y="2338"/>
                      <a:pt x="638" y="2339"/>
                    </a:cubicBezTo>
                    <a:cubicBezTo>
                      <a:pt x="640" y="2344"/>
                      <a:pt x="638" y="2348"/>
                      <a:pt x="638" y="2353"/>
                    </a:cubicBezTo>
                    <a:cubicBezTo>
                      <a:pt x="638" y="2360"/>
                      <a:pt x="637" y="2366"/>
                      <a:pt x="636" y="2373"/>
                    </a:cubicBezTo>
                    <a:cubicBezTo>
                      <a:pt x="636" y="2374"/>
                      <a:pt x="636" y="2375"/>
                      <a:pt x="635" y="2376"/>
                    </a:cubicBezTo>
                    <a:cubicBezTo>
                      <a:pt x="630" y="2384"/>
                      <a:pt x="629" y="2394"/>
                      <a:pt x="626" y="2403"/>
                    </a:cubicBezTo>
                    <a:cubicBezTo>
                      <a:pt x="620" y="2422"/>
                      <a:pt x="616" y="2442"/>
                      <a:pt x="607" y="2460"/>
                    </a:cubicBezTo>
                    <a:cubicBezTo>
                      <a:pt x="605" y="2465"/>
                      <a:pt x="603" y="2469"/>
                      <a:pt x="601" y="2474"/>
                    </a:cubicBezTo>
                    <a:cubicBezTo>
                      <a:pt x="598" y="2479"/>
                      <a:pt x="594" y="2483"/>
                      <a:pt x="588" y="2486"/>
                    </a:cubicBezTo>
                    <a:cubicBezTo>
                      <a:pt x="580" y="2490"/>
                      <a:pt x="571" y="2490"/>
                      <a:pt x="562" y="2491"/>
                    </a:cubicBezTo>
                    <a:cubicBezTo>
                      <a:pt x="561" y="2491"/>
                      <a:pt x="559" y="2490"/>
                      <a:pt x="558" y="2490"/>
                    </a:cubicBezTo>
                    <a:cubicBezTo>
                      <a:pt x="554" y="2489"/>
                      <a:pt x="551" y="2489"/>
                      <a:pt x="548" y="2488"/>
                    </a:cubicBezTo>
                    <a:cubicBezTo>
                      <a:pt x="538" y="2485"/>
                      <a:pt x="531" y="2479"/>
                      <a:pt x="524" y="2472"/>
                    </a:cubicBezTo>
                    <a:cubicBezTo>
                      <a:pt x="522" y="2473"/>
                      <a:pt x="520" y="2475"/>
                      <a:pt x="518" y="2477"/>
                    </a:cubicBezTo>
                    <a:cubicBezTo>
                      <a:pt x="508" y="2489"/>
                      <a:pt x="495" y="2496"/>
                      <a:pt x="482" y="2504"/>
                    </a:cubicBezTo>
                    <a:cubicBezTo>
                      <a:pt x="471" y="2509"/>
                      <a:pt x="460" y="2515"/>
                      <a:pt x="449" y="2520"/>
                    </a:cubicBezTo>
                    <a:cubicBezTo>
                      <a:pt x="446" y="2522"/>
                      <a:pt x="442" y="2523"/>
                      <a:pt x="438" y="2524"/>
                    </a:cubicBezTo>
                    <a:cubicBezTo>
                      <a:pt x="430" y="2527"/>
                      <a:pt x="421" y="2529"/>
                      <a:pt x="412" y="2532"/>
                    </a:cubicBezTo>
                    <a:cubicBezTo>
                      <a:pt x="406" y="2534"/>
                      <a:pt x="401" y="2536"/>
                      <a:pt x="395" y="2537"/>
                    </a:cubicBezTo>
                    <a:cubicBezTo>
                      <a:pt x="374" y="2541"/>
                      <a:pt x="354" y="2539"/>
                      <a:pt x="335" y="2527"/>
                    </a:cubicBezTo>
                    <a:cubicBezTo>
                      <a:pt x="333" y="2525"/>
                      <a:pt x="330" y="2524"/>
                      <a:pt x="327" y="2523"/>
                    </a:cubicBezTo>
                    <a:cubicBezTo>
                      <a:pt x="322" y="2521"/>
                      <a:pt x="320" y="2517"/>
                      <a:pt x="320" y="2512"/>
                    </a:cubicBezTo>
                    <a:cubicBezTo>
                      <a:pt x="321" y="2504"/>
                      <a:pt x="322" y="2495"/>
                      <a:pt x="323" y="2487"/>
                    </a:cubicBezTo>
                    <a:cubicBezTo>
                      <a:pt x="323" y="2485"/>
                      <a:pt x="324" y="2483"/>
                      <a:pt x="325" y="2481"/>
                    </a:cubicBezTo>
                    <a:cubicBezTo>
                      <a:pt x="331" y="2473"/>
                      <a:pt x="335" y="2464"/>
                      <a:pt x="341" y="2457"/>
                    </a:cubicBezTo>
                    <a:cubicBezTo>
                      <a:pt x="347" y="2450"/>
                      <a:pt x="352" y="2442"/>
                      <a:pt x="360" y="2437"/>
                    </a:cubicBezTo>
                    <a:cubicBezTo>
                      <a:pt x="364" y="2435"/>
                      <a:pt x="366" y="2432"/>
                      <a:pt x="369" y="2429"/>
                    </a:cubicBezTo>
                    <a:cubicBezTo>
                      <a:pt x="372" y="2426"/>
                      <a:pt x="374" y="2423"/>
                      <a:pt x="377" y="2420"/>
                    </a:cubicBezTo>
                    <a:cubicBezTo>
                      <a:pt x="384" y="2410"/>
                      <a:pt x="393" y="2403"/>
                      <a:pt x="401" y="2394"/>
                    </a:cubicBezTo>
                    <a:cubicBezTo>
                      <a:pt x="411" y="2381"/>
                      <a:pt x="423" y="2369"/>
                      <a:pt x="431" y="2354"/>
                    </a:cubicBezTo>
                    <a:cubicBezTo>
                      <a:pt x="432" y="2351"/>
                      <a:pt x="435" y="2348"/>
                      <a:pt x="438" y="2345"/>
                    </a:cubicBezTo>
                    <a:cubicBezTo>
                      <a:pt x="440" y="2347"/>
                      <a:pt x="441" y="2348"/>
                      <a:pt x="442" y="2350"/>
                    </a:cubicBezTo>
                    <a:cubicBezTo>
                      <a:pt x="442" y="2349"/>
                      <a:pt x="443" y="2349"/>
                      <a:pt x="443" y="2349"/>
                    </a:cubicBezTo>
                    <a:cubicBezTo>
                      <a:pt x="453" y="2335"/>
                      <a:pt x="462" y="2321"/>
                      <a:pt x="470" y="2306"/>
                    </a:cubicBezTo>
                    <a:cubicBezTo>
                      <a:pt x="471" y="2303"/>
                      <a:pt x="474" y="2301"/>
                      <a:pt x="475" y="2298"/>
                    </a:cubicBezTo>
                    <a:cubicBezTo>
                      <a:pt x="483" y="2285"/>
                      <a:pt x="491" y="2271"/>
                      <a:pt x="495" y="2257"/>
                    </a:cubicBezTo>
                    <a:cubicBezTo>
                      <a:pt x="496" y="2253"/>
                      <a:pt x="498" y="2249"/>
                      <a:pt x="499" y="2244"/>
                    </a:cubicBezTo>
                    <a:cubicBezTo>
                      <a:pt x="506" y="2227"/>
                      <a:pt x="509" y="2209"/>
                      <a:pt x="511" y="2191"/>
                    </a:cubicBezTo>
                    <a:cubicBezTo>
                      <a:pt x="513" y="2176"/>
                      <a:pt x="516" y="2162"/>
                      <a:pt x="519" y="2147"/>
                    </a:cubicBezTo>
                    <a:cubicBezTo>
                      <a:pt x="520" y="2140"/>
                      <a:pt x="520" y="2134"/>
                      <a:pt x="521" y="2127"/>
                    </a:cubicBezTo>
                    <a:cubicBezTo>
                      <a:pt x="522" y="2125"/>
                      <a:pt x="522" y="2122"/>
                      <a:pt x="523" y="2121"/>
                    </a:cubicBezTo>
                    <a:cubicBezTo>
                      <a:pt x="524" y="2115"/>
                      <a:pt x="524" y="2110"/>
                      <a:pt x="524" y="2105"/>
                    </a:cubicBezTo>
                    <a:cubicBezTo>
                      <a:pt x="524" y="2103"/>
                      <a:pt x="524" y="2101"/>
                      <a:pt x="524" y="2100"/>
                    </a:cubicBezTo>
                    <a:cubicBezTo>
                      <a:pt x="525" y="2089"/>
                      <a:pt x="526" y="2079"/>
                      <a:pt x="527" y="2068"/>
                    </a:cubicBezTo>
                    <a:cubicBezTo>
                      <a:pt x="528" y="2064"/>
                      <a:pt x="527" y="2059"/>
                      <a:pt x="527" y="2055"/>
                    </a:cubicBezTo>
                    <a:cubicBezTo>
                      <a:pt x="527" y="2048"/>
                      <a:pt x="529" y="2040"/>
                      <a:pt x="530" y="2033"/>
                    </a:cubicBezTo>
                    <a:cubicBezTo>
                      <a:pt x="531" y="2028"/>
                      <a:pt x="531" y="2022"/>
                      <a:pt x="532" y="2017"/>
                    </a:cubicBezTo>
                    <a:cubicBezTo>
                      <a:pt x="532" y="2011"/>
                      <a:pt x="530" y="2008"/>
                      <a:pt x="524" y="2006"/>
                    </a:cubicBezTo>
                    <a:cubicBezTo>
                      <a:pt x="509" y="2000"/>
                      <a:pt x="495" y="1991"/>
                      <a:pt x="481" y="1983"/>
                    </a:cubicBezTo>
                    <a:cubicBezTo>
                      <a:pt x="478" y="1981"/>
                      <a:pt x="475" y="1978"/>
                      <a:pt x="472" y="1975"/>
                    </a:cubicBezTo>
                    <a:cubicBezTo>
                      <a:pt x="470" y="1974"/>
                      <a:pt x="470" y="1972"/>
                      <a:pt x="472" y="1971"/>
                    </a:cubicBezTo>
                    <a:cubicBezTo>
                      <a:pt x="479" y="1966"/>
                      <a:pt x="481" y="1957"/>
                      <a:pt x="483" y="1950"/>
                    </a:cubicBezTo>
                    <a:cubicBezTo>
                      <a:pt x="488" y="1935"/>
                      <a:pt x="493" y="1919"/>
                      <a:pt x="498" y="1904"/>
                    </a:cubicBezTo>
                    <a:cubicBezTo>
                      <a:pt x="501" y="1890"/>
                      <a:pt x="505" y="1877"/>
                      <a:pt x="508" y="1864"/>
                    </a:cubicBezTo>
                    <a:cubicBezTo>
                      <a:pt x="511" y="1851"/>
                      <a:pt x="514" y="1838"/>
                      <a:pt x="516" y="1824"/>
                    </a:cubicBezTo>
                    <a:cubicBezTo>
                      <a:pt x="518" y="1816"/>
                      <a:pt x="518" y="1808"/>
                      <a:pt x="521" y="1800"/>
                    </a:cubicBezTo>
                    <a:cubicBezTo>
                      <a:pt x="524" y="1791"/>
                      <a:pt x="523" y="1782"/>
                      <a:pt x="528" y="1774"/>
                    </a:cubicBezTo>
                    <a:cubicBezTo>
                      <a:pt x="529" y="1773"/>
                      <a:pt x="529" y="1772"/>
                      <a:pt x="529" y="1770"/>
                    </a:cubicBezTo>
                    <a:cubicBezTo>
                      <a:pt x="531" y="1758"/>
                      <a:pt x="533" y="1746"/>
                      <a:pt x="535" y="1734"/>
                    </a:cubicBezTo>
                    <a:cubicBezTo>
                      <a:pt x="537" y="1724"/>
                      <a:pt x="540" y="1713"/>
                      <a:pt x="542" y="1703"/>
                    </a:cubicBezTo>
                    <a:cubicBezTo>
                      <a:pt x="544" y="1694"/>
                      <a:pt x="545" y="1686"/>
                      <a:pt x="546" y="1677"/>
                    </a:cubicBezTo>
                    <a:cubicBezTo>
                      <a:pt x="548" y="1666"/>
                      <a:pt x="550" y="1656"/>
                      <a:pt x="552" y="1645"/>
                    </a:cubicBezTo>
                    <a:cubicBezTo>
                      <a:pt x="553" y="1640"/>
                      <a:pt x="554" y="1635"/>
                      <a:pt x="554" y="1629"/>
                    </a:cubicBezTo>
                    <a:cubicBezTo>
                      <a:pt x="556" y="1612"/>
                      <a:pt x="557" y="1595"/>
                      <a:pt x="559" y="1577"/>
                    </a:cubicBezTo>
                    <a:cubicBezTo>
                      <a:pt x="559" y="1573"/>
                      <a:pt x="559" y="1568"/>
                      <a:pt x="560" y="1564"/>
                    </a:cubicBezTo>
                    <a:cubicBezTo>
                      <a:pt x="561" y="1552"/>
                      <a:pt x="562" y="1540"/>
                      <a:pt x="564" y="1528"/>
                    </a:cubicBezTo>
                    <a:cubicBezTo>
                      <a:pt x="565" y="1519"/>
                      <a:pt x="567" y="1510"/>
                      <a:pt x="569" y="1501"/>
                    </a:cubicBezTo>
                    <a:cubicBezTo>
                      <a:pt x="570" y="1495"/>
                      <a:pt x="570" y="1490"/>
                      <a:pt x="571" y="1485"/>
                    </a:cubicBezTo>
                    <a:cubicBezTo>
                      <a:pt x="571" y="1477"/>
                      <a:pt x="572" y="1469"/>
                      <a:pt x="573" y="1461"/>
                    </a:cubicBezTo>
                    <a:cubicBezTo>
                      <a:pt x="575" y="1451"/>
                      <a:pt x="576" y="1441"/>
                      <a:pt x="577" y="1432"/>
                    </a:cubicBezTo>
                    <a:cubicBezTo>
                      <a:pt x="577" y="1425"/>
                      <a:pt x="577" y="1418"/>
                      <a:pt x="577" y="1411"/>
                    </a:cubicBezTo>
                    <a:cubicBezTo>
                      <a:pt x="577" y="1409"/>
                      <a:pt x="577" y="1408"/>
                      <a:pt x="577" y="1406"/>
                    </a:cubicBezTo>
                    <a:cubicBezTo>
                      <a:pt x="577" y="1404"/>
                      <a:pt x="578" y="1401"/>
                      <a:pt x="578" y="1399"/>
                    </a:cubicBezTo>
                    <a:cubicBezTo>
                      <a:pt x="577" y="1391"/>
                      <a:pt x="577" y="1383"/>
                      <a:pt x="577" y="1375"/>
                    </a:cubicBezTo>
                    <a:cubicBezTo>
                      <a:pt x="576" y="1362"/>
                      <a:pt x="577" y="1350"/>
                      <a:pt x="575" y="1338"/>
                    </a:cubicBezTo>
                    <a:cubicBezTo>
                      <a:pt x="574" y="1326"/>
                      <a:pt x="574" y="1314"/>
                      <a:pt x="573" y="1302"/>
                    </a:cubicBezTo>
                    <a:cubicBezTo>
                      <a:pt x="573" y="1298"/>
                      <a:pt x="572" y="1294"/>
                      <a:pt x="571" y="1290"/>
                    </a:cubicBezTo>
                    <a:cubicBezTo>
                      <a:pt x="571" y="1288"/>
                      <a:pt x="571" y="1287"/>
                      <a:pt x="571" y="1285"/>
                    </a:cubicBezTo>
                    <a:cubicBezTo>
                      <a:pt x="570" y="1276"/>
                      <a:pt x="570" y="1266"/>
                      <a:pt x="569" y="1257"/>
                    </a:cubicBezTo>
                    <a:cubicBezTo>
                      <a:pt x="569" y="1251"/>
                      <a:pt x="568" y="1246"/>
                      <a:pt x="568" y="1240"/>
                    </a:cubicBezTo>
                    <a:cubicBezTo>
                      <a:pt x="568" y="1236"/>
                      <a:pt x="567" y="1232"/>
                      <a:pt x="567" y="1228"/>
                    </a:cubicBezTo>
                    <a:cubicBezTo>
                      <a:pt x="566" y="1224"/>
                      <a:pt x="566" y="1219"/>
                      <a:pt x="565" y="1214"/>
                    </a:cubicBezTo>
                    <a:cubicBezTo>
                      <a:pt x="564" y="1205"/>
                      <a:pt x="562" y="1195"/>
                      <a:pt x="560" y="1186"/>
                    </a:cubicBezTo>
                    <a:cubicBezTo>
                      <a:pt x="559" y="1186"/>
                      <a:pt x="559" y="1185"/>
                      <a:pt x="559" y="1184"/>
                    </a:cubicBezTo>
                    <a:cubicBezTo>
                      <a:pt x="560" y="1175"/>
                      <a:pt x="557" y="1167"/>
                      <a:pt x="555" y="1158"/>
                    </a:cubicBezTo>
                    <a:cubicBezTo>
                      <a:pt x="554" y="1154"/>
                      <a:pt x="552" y="1151"/>
                      <a:pt x="550" y="1147"/>
                    </a:cubicBezTo>
                    <a:cubicBezTo>
                      <a:pt x="549" y="1144"/>
                      <a:pt x="548" y="1141"/>
                      <a:pt x="546" y="1138"/>
                    </a:cubicBezTo>
                    <a:cubicBezTo>
                      <a:pt x="545" y="1135"/>
                      <a:pt x="544" y="1133"/>
                      <a:pt x="541" y="1135"/>
                    </a:cubicBezTo>
                    <a:cubicBezTo>
                      <a:pt x="537" y="1137"/>
                      <a:pt x="532" y="1138"/>
                      <a:pt x="530" y="1143"/>
                    </a:cubicBezTo>
                    <a:cubicBezTo>
                      <a:pt x="529" y="1144"/>
                      <a:pt x="527" y="1144"/>
                      <a:pt x="525" y="1145"/>
                    </a:cubicBezTo>
                    <a:cubicBezTo>
                      <a:pt x="524" y="1145"/>
                      <a:pt x="522" y="1145"/>
                      <a:pt x="520" y="1144"/>
                    </a:cubicBezTo>
                    <a:cubicBezTo>
                      <a:pt x="510" y="1142"/>
                      <a:pt x="511" y="1142"/>
                      <a:pt x="510" y="1134"/>
                    </a:cubicBezTo>
                    <a:cubicBezTo>
                      <a:pt x="509" y="1123"/>
                      <a:pt x="509" y="1113"/>
                      <a:pt x="508" y="1102"/>
                    </a:cubicBezTo>
                    <a:cubicBezTo>
                      <a:pt x="508" y="1100"/>
                      <a:pt x="507" y="1098"/>
                      <a:pt x="506" y="1096"/>
                    </a:cubicBezTo>
                    <a:cubicBezTo>
                      <a:pt x="505" y="1093"/>
                      <a:pt x="505" y="1089"/>
                      <a:pt x="506" y="1086"/>
                    </a:cubicBezTo>
                    <a:cubicBezTo>
                      <a:pt x="506" y="1080"/>
                      <a:pt x="505" y="1075"/>
                      <a:pt x="504" y="1069"/>
                    </a:cubicBezTo>
                    <a:cubicBezTo>
                      <a:pt x="503" y="1061"/>
                      <a:pt x="502" y="1052"/>
                      <a:pt x="501" y="1044"/>
                    </a:cubicBezTo>
                    <a:cubicBezTo>
                      <a:pt x="499" y="1034"/>
                      <a:pt x="500" y="1023"/>
                      <a:pt x="494" y="1012"/>
                    </a:cubicBezTo>
                    <a:cubicBezTo>
                      <a:pt x="494" y="1013"/>
                      <a:pt x="493" y="1014"/>
                      <a:pt x="492" y="1014"/>
                    </a:cubicBezTo>
                    <a:cubicBezTo>
                      <a:pt x="487" y="1025"/>
                      <a:pt x="482" y="1035"/>
                      <a:pt x="476" y="1045"/>
                    </a:cubicBezTo>
                    <a:cubicBezTo>
                      <a:pt x="464" y="1062"/>
                      <a:pt x="453" y="1080"/>
                      <a:pt x="438" y="1095"/>
                    </a:cubicBezTo>
                    <a:cubicBezTo>
                      <a:pt x="435" y="1098"/>
                      <a:pt x="432" y="1102"/>
                      <a:pt x="430" y="1105"/>
                    </a:cubicBezTo>
                    <a:cubicBezTo>
                      <a:pt x="420" y="1117"/>
                      <a:pt x="410" y="1129"/>
                      <a:pt x="401" y="1140"/>
                    </a:cubicBezTo>
                    <a:cubicBezTo>
                      <a:pt x="396" y="1146"/>
                      <a:pt x="391" y="1151"/>
                      <a:pt x="386" y="1157"/>
                    </a:cubicBezTo>
                    <a:cubicBezTo>
                      <a:pt x="377" y="1167"/>
                      <a:pt x="367" y="1177"/>
                      <a:pt x="358" y="1188"/>
                    </a:cubicBezTo>
                    <a:cubicBezTo>
                      <a:pt x="354" y="1192"/>
                      <a:pt x="350" y="1197"/>
                      <a:pt x="346" y="1202"/>
                    </a:cubicBezTo>
                    <a:cubicBezTo>
                      <a:pt x="342" y="1206"/>
                      <a:pt x="338" y="1210"/>
                      <a:pt x="334" y="1214"/>
                    </a:cubicBezTo>
                    <a:cubicBezTo>
                      <a:pt x="323" y="1225"/>
                      <a:pt x="313" y="1237"/>
                      <a:pt x="302" y="1248"/>
                    </a:cubicBezTo>
                    <a:cubicBezTo>
                      <a:pt x="290" y="1261"/>
                      <a:pt x="279" y="1273"/>
                      <a:pt x="266" y="1285"/>
                    </a:cubicBezTo>
                    <a:cubicBezTo>
                      <a:pt x="260" y="1291"/>
                      <a:pt x="252" y="1295"/>
                      <a:pt x="245" y="1300"/>
                    </a:cubicBezTo>
                    <a:cubicBezTo>
                      <a:pt x="243" y="1302"/>
                      <a:pt x="241" y="1303"/>
                      <a:pt x="238" y="1301"/>
                    </a:cubicBezTo>
                    <a:cubicBezTo>
                      <a:pt x="236" y="1300"/>
                      <a:pt x="233" y="1300"/>
                      <a:pt x="231" y="1299"/>
                    </a:cubicBezTo>
                    <a:cubicBezTo>
                      <a:pt x="225" y="1296"/>
                      <a:pt x="218" y="1295"/>
                      <a:pt x="213" y="1289"/>
                    </a:cubicBezTo>
                    <a:cubicBezTo>
                      <a:pt x="205" y="1298"/>
                      <a:pt x="197" y="1306"/>
                      <a:pt x="189" y="1314"/>
                    </a:cubicBezTo>
                    <a:cubicBezTo>
                      <a:pt x="179" y="1326"/>
                      <a:pt x="167" y="1336"/>
                      <a:pt x="153" y="1343"/>
                    </a:cubicBezTo>
                    <a:cubicBezTo>
                      <a:pt x="150" y="1345"/>
                      <a:pt x="147" y="1347"/>
                      <a:pt x="143" y="1349"/>
                    </a:cubicBezTo>
                    <a:cubicBezTo>
                      <a:pt x="133" y="1355"/>
                      <a:pt x="122" y="1361"/>
                      <a:pt x="111" y="1367"/>
                    </a:cubicBezTo>
                    <a:cubicBezTo>
                      <a:pt x="105" y="1370"/>
                      <a:pt x="98" y="1372"/>
                      <a:pt x="91" y="1374"/>
                    </a:cubicBezTo>
                    <a:cubicBezTo>
                      <a:pt x="86" y="1376"/>
                      <a:pt x="82" y="1378"/>
                      <a:pt x="78" y="1381"/>
                    </a:cubicBezTo>
                    <a:cubicBezTo>
                      <a:pt x="71" y="1386"/>
                      <a:pt x="65" y="1391"/>
                      <a:pt x="58" y="1395"/>
                    </a:cubicBezTo>
                    <a:cubicBezTo>
                      <a:pt x="53" y="1399"/>
                      <a:pt x="47" y="1400"/>
                      <a:pt x="41" y="1398"/>
                    </a:cubicBezTo>
                    <a:cubicBezTo>
                      <a:pt x="40" y="1400"/>
                      <a:pt x="38" y="1402"/>
                      <a:pt x="37" y="1404"/>
                    </a:cubicBezTo>
                    <a:cubicBezTo>
                      <a:pt x="33" y="1411"/>
                      <a:pt x="26" y="1416"/>
                      <a:pt x="19" y="1420"/>
                    </a:cubicBezTo>
                    <a:cubicBezTo>
                      <a:pt x="18" y="1420"/>
                      <a:pt x="18" y="1420"/>
                      <a:pt x="17" y="1420"/>
                    </a:cubicBezTo>
                    <a:cubicBezTo>
                      <a:pt x="7" y="1423"/>
                      <a:pt x="0" y="1424"/>
                      <a:pt x="0" y="1410"/>
                    </a:cubicBezTo>
                    <a:cubicBezTo>
                      <a:pt x="0" y="1400"/>
                      <a:pt x="1" y="1391"/>
                      <a:pt x="1" y="1382"/>
                    </a:cubicBezTo>
                    <a:cubicBezTo>
                      <a:pt x="1" y="1370"/>
                      <a:pt x="1" y="1358"/>
                      <a:pt x="1" y="1347"/>
                    </a:cubicBezTo>
                    <a:cubicBezTo>
                      <a:pt x="1" y="1341"/>
                      <a:pt x="2" y="1337"/>
                      <a:pt x="5" y="1332"/>
                    </a:cubicBezTo>
                    <a:cubicBezTo>
                      <a:pt x="8" y="1328"/>
                      <a:pt x="11" y="1323"/>
                      <a:pt x="14" y="1319"/>
                    </a:cubicBezTo>
                    <a:cubicBezTo>
                      <a:pt x="23" y="1307"/>
                      <a:pt x="32" y="1295"/>
                      <a:pt x="41" y="1283"/>
                    </a:cubicBezTo>
                    <a:cubicBezTo>
                      <a:pt x="43" y="1280"/>
                      <a:pt x="46" y="1277"/>
                      <a:pt x="49" y="1273"/>
                    </a:cubicBezTo>
                    <a:cubicBezTo>
                      <a:pt x="54" y="1268"/>
                      <a:pt x="60" y="1266"/>
                      <a:pt x="66" y="1264"/>
                    </a:cubicBezTo>
                    <a:cubicBezTo>
                      <a:pt x="76" y="1261"/>
                      <a:pt x="86" y="1258"/>
                      <a:pt x="96" y="1254"/>
                    </a:cubicBezTo>
                    <a:cubicBezTo>
                      <a:pt x="107" y="1250"/>
                      <a:pt x="117" y="1246"/>
                      <a:pt x="127" y="1241"/>
                    </a:cubicBezTo>
                    <a:cubicBezTo>
                      <a:pt x="130" y="1240"/>
                      <a:pt x="133" y="1239"/>
                      <a:pt x="136" y="1239"/>
                    </a:cubicBezTo>
                    <a:cubicBezTo>
                      <a:pt x="142" y="1238"/>
                      <a:pt x="147" y="1235"/>
                      <a:pt x="151" y="1231"/>
                    </a:cubicBezTo>
                    <a:cubicBezTo>
                      <a:pt x="150" y="1228"/>
                      <a:pt x="148" y="1226"/>
                      <a:pt x="147" y="1224"/>
                    </a:cubicBezTo>
                    <a:cubicBezTo>
                      <a:pt x="144" y="1220"/>
                      <a:pt x="141" y="1216"/>
                      <a:pt x="139" y="1211"/>
                    </a:cubicBezTo>
                    <a:cubicBezTo>
                      <a:pt x="136" y="1206"/>
                      <a:pt x="136" y="1202"/>
                      <a:pt x="140" y="1198"/>
                    </a:cubicBezTo>
                    <a:cubicBezTo>
                      <a:pt x="147" y="1192"/>
                      <a:pt x="153" y="1185"/>
                      <a:pt x="159" y="1179"/>
                    </a:cubicBezTo>
                    <a:cubicBezTo>
                      <a:pt x="165" y="1172"/>
                      <a:pt x="171" y="1165"/>
                      <a:pt x="176" y="1158"/>
                    </a:cubicBezTo>
                    <a:cubicBezTo>
                      <a:pt x="186" y="1146"/>
                      <a:pt x="195" y="1134"/>
                      <a:pt x="204" y="1122"/>
                    </a:cubicBezTo>
                    <a:cubicBezTo>
                      <a:pt x="209" y="1115"/>
                      <a:pt x="213" y="1108"/>
                      <a:pt x="219" y="1101"/>
                    </a:cubicBezTo>
                    <a:cubicBezTo>
                      <a:pt x="223" y="1096"/>
                      <a:pt x="228" y="1090"/>
                      <a:pt x="233" y="1085"/>
                    </a:cubicBezTo>
                    <a:cubicBezTo>
                      <a:pt x="240" y="1076"/>
                      <a:pt x="247" y="1067"/>
                      <a:pt x="253" y="1057"/>
                    </a:cubicBezTo>
                    <a:cubicBezTo>
                      <a:pt x="262" y="1044"/>
                      <a:pt x="270" y="1030"/>
                      <a:pt x="279" y="1016"/>
                    </a:cubicBezTo>
                    <a:cubicBezTo>
                      <a:pt x="284" y="1008"/>
                      <a:pt x="290" y="999"/>
                      <a:pt x="295" y="991"/>
                    </a:cubicBezTo>
                    <a:cubicBezTo>
                      <a:pt x="300" y="982"/>
                      <a:pt x="305" y="974"/>
                      <a:pt x="310" y="965"/>
                    </a:cubicBezTo>
                    <a:cubicBezTo>
                      <a:pt x="313" y="959"/>
                      <a:pt x="316" y="953"/>
                      <a:pt x="320" y="947"/>
                    </a:cubicBezTo>
                    <a:cubicBezTo>
                      <a:pt x="321" y="944"/>
                      <a:pt x="322" y="941"/>
                      <a:pt x="323" y="938"/>
                    </a:cubicBezTo>
                    <a:cubicBezTo>
                      <a:pt x="329" y="924"/>
                      <a:pt x="332" y="909"/>
                      <a:pt x="336" y="895"/>
                    </a:cubicBezTo>
                    <a:cubicBezTo>
                      <a:pt x="340" y="882"/>
                      <a:pt x="344" y="869"/>
                      <a:pt x="349" y="856"/>
                    </a:cubicBezTo>
                    <a:cubicBezTo>
                      <a:pt x="351" y="848"/>
                      <a:pt x="354" y="841"/>
                      <a:pt x="356" y="833"/>
                    </a:cubicBezTo>
                    <a:cubicBezTo>
                      <a:pt x="359" y="824"/>
                      <a:pt x="362" y="815"/>
                      <a:pt x="365" y="807"/>
                    </a:cubicBezTo>
                    <a:cubicBezTo>
                      <a:pt x="372" y="787"/>
                      <a:pt x="378" y="767"/>
                      <a:pt x="385" y="746"/>
                    </a:cubicBezTo>
                    <a:cubicBezTo>
                      <a:pt x="387" y="739"/>
                      <a:pt x="389" y="731"/>
                      <a:pt x="392" y="723"/>
                    </a:cubicBezTo>
                    <a:cubicBezTo>
                      <a:pt x="394" y="717"/>
                      <a:pt x="393" y="712"/>
                      <a:pt x="393" y="706"/>
                    </a:cubicBezTo>
                    <a:cubicBezTo>
                      <a:pt x="393" y="699"/>
                      <a:pt x="392" y="692"/>
                      <a:pt x="391" y="683"/>
                    </a:cubicBezTo>
                    <a:cubicBezTo>
                      <a:pt x="390" y="684"/>
                      <a:pt x="388" y="684"/>
                      <a:pt x="386" y="684"/>
                    </a:cubicBezTo>
                    <a:cubicBezTo>
                      <a:pt x="380" y="687"/>
                      <a:pt x="373" y="690"/>
                      <a:pt x="367" y="692"/>
                    </a:cubicBezTo>
                    <a:cubicBezTo>
                      <a:pt x="359" y="694"/>
                      <a:pt x="351" y="697"/>
                      <a:pt x="343" y="698"/>
                    </a:cubicBezTo>
                    <a:cubicBezTo>
                      <a:pt x="330" y="701"/>
                      <a:pt x="316" y="703"/>
                      <a:pt x="303" y="705"/>
                    </a:cubicBezTo>
                    <a:cubicBezTo>
                      <a:pt x="298" y="706"/>
                      <a:pt x="294" y="706"/>
                      <a:pt x="290" y="702"/>
                    </a:cubicBezTo>
                    <a:cubicBezTo>
                      <a:pt x="301" y="689"/>
                      <a:pt x="313" y="676"/>
                      <a:pt x="323" y="662"/>
                    </a:cubicBezTo>
                    <a:cubicBezTo>
                      <a:pt x="332" y="649"/>
                      <a:pt x="342" y="635"/>
                      <a:pt x="350" y="619"/>
                    </a:cubicBezTo>
                    <a:cubicBezTo>
                      <a:pt x="339" y="623"/>
                      <a:pt x="328" y="626"/>
                      <a:pt x="317" y="629"/>
                    </a:cubicBezTo>
                    <a:cubicBezTo>
                      <a:pt x="306" y="631"/>
                      <a:pt x="295" y="632"/>
                      <a:pt x="285" y="634"/>
                    </a:cubicBezTo>
                    <a:cubicBezTo>
                      <a:pt x="279" y="634"/>
                      <a:pt x="276" y="632"/>
                      <a:pt x="271" y="627"/>
                    </a:cubicBezTo>
                    <a:cubicBezTo>
                      <a:pt x="273" y="627"/>
                      <a:pt x="273" y="625"/>
                      <a:pt x="275" y="625"/>
                    </a:cubicBezTo>
                    <a:cubicBezTo>
                      <a:pt x="284" y="619"/>
                      <a:pt x="291" y="612"/>
                      <a:pt x="297" y="603"/>
                    </a:cubicBezTo>
                    <a:cubicBezTo>
                      <a:pt x="301" y="599"/>
                      <a:pt x="304" y="594"/>
                      <a:pt x="308" y="590"/>
                    </a:cubicBezTo>
                    <a:cubicBezTo>
                      <a:pt x="314" y="583"/>
                      <a:pt x="318" y="575"/>
                      <a:pt x="323" y="567"/>
                    </a:cubicBezTo>
                    <a:cubicBezTo>
                      <a:pt x="316" y="570"/>
                      <a:pt x="309" y="573"/>
                      <a:pt x="302" y="574"/>
                    </a:cubicBezTo>
                    <a:cubicBezTo>
                      <a:pt x="295" y="576"/>
                      <a:pt x="288" y="578"/>
                      <a:pt x="281" y="579"/>
                    </a:cubicBezTo>
                    <a:cubicBezTo>
                      <a:pt x="278" y="580"/>
                      <a:pt x="274" y="580"/>
                      <a:pt x="271" y="581"/>
                    </a:cubicBezTo>
                    <a:cubicBezTo>
                      <a:pt x="266" y="582"/>
                      <a:pt x="264" y="581"/>
                      <a:pt x="261" y="576"/>
                    </a:cubicBezTo>
                    <a:cubicBezTo>
                      <a:pt x="272" y="567"/>
                      <a:pt x="283" y="559"/>
                      <a:pt x="293" y="550"/>
                    </a:cubicBezTo>
                    <a:cubicBezTo>
                      <a:pt x="298" y="546"/>
                      <a:pt x="303" y="540"/>
                      <a:pt x="308" y="535"/>
                    </a:cubicBezTo>
                    <a:cubicBezTo>
                      <a:pt x="314" y="527"/>
                      <a:pt x="320" y="519"/>
                      <a:pt x="326" y="510"/>
                    </a:cubicBezTo>
                    <a:cubicBezTo>
                      <a:pt x="329" y="506"/>
                      <a:pt x="331" y="501"/>
                      <a:pt x="334" y="497"/>
                    </a:cubicBezTo>
                    <a:cubicBezTo>
                      <a:pt x="338" y="488"/>
                      <a:pt x="344" y="479"/>
                      <a:pt x="347" y="470"/>
                    </a:cubicBezTo>
                    <a:cubicBezTo>
                      <a:pt x="349" y="461"/>
                      <a:pt x="352" y="453"/>
                      <a:pt x="355" y="445"/>
                    </a:cubicBezTo>
                    <a:cubicBezTo>
                      <a:pt x="358" y="436"/>
                      <a:pt x="358" y="428"/>
                      <a:pt x="360" y="420"/>
                    </a:cubicBezTo>
                    <a:cubicBezTo>
                      <a:pt x="361" y="418"/>
                      <a:pt x="360" y="415"/>
                      <a:pt x="360" y="413"/>
                    </a:cubicBezTo>
                    <a:cubicBezTo>
                      <a:pt x="361" y="408"/>
                      <a:pt x="361" y="403"/>
                      <a:pt x="362" y="398"/>
                    </a:cubicBezTo>
                    <a:cubicBezTo>
                      <a:pt x="363" y="393"/>
                      <a:pt x="363" y="388"/>
                      <a:pt x="359" y="383"/>
                    </a:cubicBezTo>
                    <a:cubicBezTo>
                      <a:pt x="354" y="377"/>
                      <a:pt x="349" y="370"/>
                      <a:pt x="343" y="363"/>
                    </a:cubicBezTo>
                    <a:cubicBezTo>
                      <a:pt x="338" y="358"/>
                      <a:pt x="335" y="352"/>
                      <a:pt x="332" y="346"/>
                    </a:cubicBezTo>
                    <a:cubicBezTo>
                      <a:pt x="327" y="337"/>
                      <a:pt x="321" y="328"/>
                      <a:pt x="316" y="319"/>
                    </a:cubicBezTo>
                    <a:cubicBezTo>
                      <a:pt x="310" y="306"/>
                      <a:pt x="305" y="293"/>
                      <a:pt x="306" y="279"/>
                    </a:cubicBezTo>
                    <a:cubicBezTo>
                      <a:pt x="306" y="278"/>
                      <a:pt x="306" y="277"/>
                      <a:pt x="306" y="277"/>
                    </a:cubicBezTo>
                    <a:cubicBezTo>
                      <a:pt x="301" y="271"/>
                      <a:pt x="300" y="262"/>
                      <a:pt x="292" y="259"/>
                    </a:cubicBezTo>
                    <a:cubicBezTo>
                      <a:pt x="296" y="254"/>
                      <a:pt x="294" y="249"/>
                      <a:pt x="291" y="244"/>
                    </a:cubicBezTo>
                    <a:cubicBezTo>
                      <a:pt x="289" y="239"/>
                      <a:pt x="289" y="234"/>
                      <a:pt x="287" y="230"/>
                    </a:cubicBezTo>
                    <a:cubicBezTo>
                      <a:pt x="287" y="227"/>
                      <a:pt x="286" y="226"/>
                      <a:pt x="283" y="224"/>
                    </a:cubicBezTo>
                    <a:cubicBezTo>
                      <a:pt x="279" y="222"/>
                      <a:pt x="274" y="220"/>
                      <a:pt x="270" y="216"/>
                    </a:cubicBezTo>
                    <a:cubicBezTo>
                      <a:pt x="268" y="215"/>
                      <a:pt x="266" y="212"/>
                      <a:pt x="265" y="209"/>
                    </a:cubicBezTo>
                    <a:cubicBezTo>
                      <a:pt x="264" y="203"/>
                      <a:pt x="263" y="196"/>
                      <a:pt x="262" y="190"/>
                    </a:cubicBezTo>
                    <a:cubicBezTo>
                      <a:pt x="261" y="187"/>
                      <a:pt x="262" y="185"/>
                      <a:pt x="261" y="183"/>
                    </a:cubicBezTo>
                    <a:cubicBezTo>
                      <a:pt x="258" y="175"/>
                      <a:pt x="259" y="166"/>
                      <a:pt x="260" y="158"/>
                    </a:cubicBezTo>
                    <a:cubicBezTo>
                      <a:pt x="260" y="156"/>
                      <a:pt x="261" y="153"/>
                      <a:pt x="262" y="151"/>
                    </a:cubicBezTo>
                    <a:cubicBezTo>
                      <a:pt x="266" y="142"/>
                      <a:pt x="270" y="133"/>
                      <a:pt x="274" y="125"/>
                    </a:cubicBezTo>
                    <a:cubicBezTo>
                      <a:pt x="280" y="114"/>
                      <a:pt x="287" y="104"/>
                      <a:pt x="294" y="94"/>
                    </a:cubicBezTo>
                    <a:cubicBezTo>
                      <a:pt x="302" y="83"/>
                      <a:pt x="310" y="73"/>
                      <a:pt x="320" y="63"/>
                    </a:cubicBezTo>
                    <a:cubicBezTo>
                      <a:pt x="324" y="60"/>
                      <a:pt x="328" y="57"/>
                      <a:pt x="332" y="54"/>
                    </a:cubicBezTo>
                    <a:cubicBezTo>
                      <a:pt x="345" y="46"/>
                      <a:pt x="357" y="38"/>
                      <a:pt x="369" y="30"/>
                    </a:cubicBezTo>
                    <a:cubicBezTo>
                      <a:pt x="379" y="23"/>
                      <a:pt x="391" y="19"/>
                      <a:pt x="402" y="14"/>
                    </a:cubicBezTo>
                    <a:cubicBezTo>
                      <a:pt x="413" y="9"/>
                      <a:pt x="425" y="5"/>
                      <a:pt x="437" y="2"/>
                    </a:cubicBezTo>
                    <a:cubicBezTo>
                      <a:pt x="446" y="0"/>
                      <a:pt x="455" y="0"/>
                      <a:pt x="465" y="0"/>
                    </a:cubicBezTo>
                    <a:cubicBezTo>
                      <a:pt x="475" y="0"/>
                      <a:pt x="484" y="0"/>
                      <a:pt x="494" y="0"/>
                    </a:cubicBezTo>
                    <a:cubicBezTo>
                      <a:pt x="511" y="1"/>
                      <a:pt x="527" y="1"/>
                      <a:pt x="544" y="6"/>
                    </a:cubicBezTo>
                    <a:cubicBezTo>
                      <a:pt x="551" y="8"/>
                      <a:pt x="558" y="9"/>
                      <a:pt x="565" y="10"/>
                    </a:cubicBezTo>
                    <a:cubicBezTo>
                      <a:pt x="574" y="12"/>
                      <a:pt x="581" y="17"/>
                      <a:pt x="589" y="22"/>
                    </a:cubicBezTo>
                    <a:cubicBezTo>
                      <a:pt x="593" y="25"/>
                      <a:pt x="598" y="27"/>
                      <a:pt x="602" y="30"/>
                    </a:cubicBezTo>
                    <a:cubicBezTo>
                      <a:pt x="613" y="38"/>
                      <a:pt x="624" y="47"/>
                      <a:pt x="636" y="56"/>
                    </a:cubicBezTo>
                    <a:cubicBezTo>
                      <a:pt x="638" y="58"/>
                      <a:pt x="641" y="59"/>
                      <a:pt x="643" y="61"/>
                    </a:cubicBezTo>
                    <a:cubicBezTo>
                      <a:pt x="654" y="71"/>
                      <a:pt x="666" y="80"/>
                      <a:pt x="676" y="91"/>
                    </a:cubicBezTo>
                    <a:cubicBezTo>
                      <a:pt x="685" y="100"/>
                      <a:pt x="693" y="110"/>
                      <a:pt x="700" y="121"/>
                    </a:cubicBezTo>
                    <a:cubicBezTo>
                      <a:pt x="704" y="129"/>
                      <a:pt x="711" y="136"/>
                      <a:pt x="716" y="144"/>
                    </a:cubicBezTo>
                    <a:cubicBezTo>
                      <a:pt x="726" y="159"/>
                      <a:pt x="736" y="174"/>
                      <a:pt x="743" y="191"/>
                    </a:cubicBezTo>
                    <a:cubicBezTo>
                      <a:pt x="745" y="194"/>
                      <a:pt x="747" y="197"/>
                      <a:pt x="749" y="200"/>
                    </a:cubicBezTo>
                    <a:cubicBezTo>
                      <a:pt x="756" y="210"/>
                      <a:pt x="762" y="221"/>
                      <a:pt x="768" y="232"/>
                    </a:cubicBezTo>
                    <a:cubicBezTo>
                      <a:pt x="773" y="239"/>
                      <a:pt x="778" y="246"/>
                      <a:pt x="782" y="253"/>
                    </a:cubicBezTo>
                    <a:cubicBezTo>
                      <a:pt x="785" y="259"/>
                      <a:pt x="788" y="264"/>
                      <a:pt x="791" y="270"/>
                    </a:cubicBezTo>
                    <a:cubicBezTo>
                      <a:pt x="794" y="275"/>
                      <a:pt x="797" y="282"/>
                      <a:pt x="801" y="286"/>
                    </a:cubicBezTo>
                    <a:cubicBezTo>
                      <a:pt x="802" y="286"/>
                      <a:pt x="802" y="287"/>
                      <a:pt x="803" y="288"/>
                    </a:cubicBezTo>
                    <a:cubicBezTo>
                      <a:pt x="808" y="299"/>
                      <a:pt x="817" y="309"/>
                      <a:pt x="823" y="320"/>
                    </a:cubicBezTo>
                    <a:cubicBezTo>
                      <a:pt x="827" y="326"/>
                      <a:pt x="830" y="332"/>
                      <a:pt x="833" y="338"/>
                    </a:cubicBezTo>
                    <a:cubicBezTo>
                      <a:pt x="840" y="347"/>
                      <a:pt x="846" y="356"/>
                      <a:pt x="852" y="365"/>
                    </a:cubicBezTo>
                    <a:cubicBezTo>
                      <a:pt x="856" y="371"/>
                      <a:pt x="860" y="378"/>
                      <a:pt x="865" y="384"/>
                    </a:cubicBezTo>
                    <a:cubicBezTo>
                      <a:pt x="868" y="389"/>
                      <a:pt x="872" y="392"/>
                      <a:pt x="875" y="396"/>
                    </a:cubicBezTo>
                    <a:cubicBezTo>
                      <a:pt x="881" y="403"/>
                      <a:pt x="886" y="410"/>
                      <a:pt x="892" y="416"/>
                    </a:cubicBezTo>
                    <a:cubicBezTo>
                      <a:pt x="902" y="426"/>
                      <a:pt x="911" y="436"/>
                      <a:pt x="922" y="443"/>
                    </a:cubicBezTo>
                    <a:cubicBezTo>
                      <a:pt x="923" y="443"/>
                      <a:pt x="924" y="444"/>
                      <a:pt x="925" y="445"/>
                    </a:cubicBezTo>
                    <a:cubicBezTo>
                      <a:pt x="936" y="455"/>
                      <a:pt x="949" y="462"/>
                      <a:pt x="962" y="470"/>
                    </a:cubicBezTo>
                    <a:cubicBezTo>
                      <a:pt x="962" y="471"/>
                      <a:pt x="963" y="471"/>
                      <a:pt x="964" y="471"/>
                    </a:cubicBezTo>
                    <a:cubicBezTo>
                      <a:pt x="968" y="468"/>
                      <a:pt x="971" y="470"/>
                      <a:pt x="975" y="472"/>
                    </a:cubicBezTo>
                    <a:cubicBezTo>
                      <a:pt x="982" y="475"/>
                      <a:pt x="989" y="481"/>
                      <a:pt x="997" y="479"/>
                    </a:cubicBezTo>
                    <a:cubicBezTo>
                      <a:pt x="1000" y="479"/>
                      <a:pt x="1002" y="481"/>
                      <a:pt x="1003" y="483"/>
                    </a:cubicBezTo>
                    <a:cubicBezTo>
                      <a:pt x="1003" y="486"/>
                      <a:pt x="1002" y="488"/>
                      <a:pt x="999" y="490"/>
                    </a:cubicBezTo>
                    <a:cubicBezTo>
                      <a:pt x="994" y="492"/>
                      <a:pt x="988" y="495"/>
                      <a:pt x="981" y="496"/>
                    </a:cubicBezTo>
                    <a:cubicBezTo>
                      <a:pt x="972" y="499"/>
                      <a:pt x="962" y="501"/>
                      <a:pt x="952" y="504"/>
                    </a:cubicBezTo>
                    <a:cubicBezTo>
                      <a:pt x="956" y="505"/>
                      <a:pt x="959" y="507"/>
                      <a:pt x="962" y="508"/>
                    </a:cubicBezTo>
                    <a:cubicBezTo>
                      <a:pt x="967" y="510"/>
                      <a:pt x="972" y="512"/>
                      <a:pt x="976" y="514"/>
                    </a:cubicBezTo>
                    <a:cubicBezTo>
                      <a:pt x="983" y="517"/>
                      <a:pt x="989" y="517"/>
                      <a:pt x="996" y="518"/>
                    </a:cubicBezTo>
                    <a:cubicBezTo>
                      <a:pt x="998" y="518"/>
                      <a:pt x="999" y="518"/>
                      <a:pt x="1001" y="518"/>
                    </a:cubicBezTo>
                    <a:cubicBezTo>
                      <a:pt x="1002" y="519"/>
                      <a:pt x="1003" y="520"/>
                      <a:pt x="1004" y="521"/>
                    </a:cubicBezTo>
                    <a:cubicBezTo>
                      <a:pt x="1004" y="522"/>
                      <a:pt x="1003" y="524"/>
                      <a:pt x="1002" y="525"/>
                    </a:cubicBezTo>
                    <a:cubicBezTo>
                      <a:pt x="996" y="530"/>
                      <a:pt x="989" y="535"/>
                      <a:pt x="982" y="541"/>
                    </a:cubicBezTo>
                    <a:cubicBezTo>
                      <a:pt x="979" y="542"/>
                      <a:pt x="976" y="543"/>
                      <a:pt x="974" y="544"/>
                    </a:cubicBezTo>
                    <a:cubicBezTo>
                      <a:pt x="967" y="548"/>
                      <a:pt x="961" y="552"/>
                      <a:pt x="954" y="556"/>
                    </a:cubicBezTo>
                    <a:cubicBezTo>
                      <a:pt x="954" y="556"/>
                      <a:pt x="954" y="557"/>
                      <a:pt x="955" y="557"/>
                    </a:cubicBezTo>
                    <a:cubicBezTo>
                      <a:pt x="965" y="562"/>
                      <a:pt x="976" y="567"/>
                      <a:pt x="987" y="570"/>
                    </a:cubicBezTo>
                    <a:cubicBezTo>
                      <a:pt x="992" y="571"/>
                      <a:pt x="998" y="571"/>
                      <a:pt x="1003" y="571"/>
                    </a:cubicBezTo>
                    <a:cubicBezTo>
                      <a:pt x="1005" y="571"/>
                      <a:pt x="1007" y="571"/>
                      <a:pt x="1008" y="573"/>
                    </a:cubicBezTo>
                    <a:cubicBezTo>
                      <a:pt x="1009" y="575"/>
                      <a:pt x="1007" y="576"/>
                      <a:pt x="1006" y="578"/>
                    </a:cubicBezTo>
                    <a:cubicBezTo>
                      <a:pt x="1003" y="579"/>
                      <a:pt x="1001" y="581"/>
                      <a:pt x="1000" y="583"/>
                    </a:cubicBezTo>
                    <a:cubicBezTo>
                      <a:pt x="994" y="590"/>
                      <a:pt x="988" y="594"/>
                      <a:pt x="980" y="598"/>
                    </a:cubicBezTo>
                    <a:cubicBezTo>
                      <a:pt x="972" y="601"/>
                      <a:pt x="963" y="603"/>
                      <a:pt x="956" y="609"/>
                    </a:cubicBezTo>
                    <a:cubicBezTo>
                      <a:pt x="964" y="615"/>
                      <a:pt x="971" y="621"/>
                      <a:pt x="979" y="627"/>
                    </a:cubicBezTo>
                    <a:cubicBezTo>
                      <a:pt x="985" y="633"/>
                      <a:pt x="993" y="635"/>
                      <a:pt x="1000" y="638"/>
                    </a:cubicBezTo>
                    <a:cubicBezTo>
                      <a:pt x="1003" y="639"/>
                      <a:pt x="1004" y="640"/>
                      <a:pt x="1008" y="642"/>
                    </a:cubicBezTo>
                    <a:cubicBezTo>
                      <a:pt x="1005" y="644"/>
                      <a:pt x="1003" y="646"/>
                      <a:pt x="1000" y="647"/>
                    </a:cubicBezTo>
                    <a:cubicBezTo>
                      <a:pt x="994" y="650"/>
                      <a:pt x="987" y="652"/>
                      <a:pt x="980" y="654"/>
                    </a:cubicBezTo>
                    <a:cubicBezTo>
                      <a:pt x="980" y="654"/>
                      <a:pt x="979" y="653"/>
                      <a:pt x="979" y="654"/>
                    </a:cubicBezTo>
                    <a:cubicBezTo>
                      <a:pt x="973" y="659"/>
                      <a:pt x="965" y="659"/>
                      <a:pt x="958" y="660"/>
                    </a:cubicBezTo>
                    <a:cubicBezTo>
                      <a:pt x="956" y="661"/>
                      <a:pt x="954" y="661"/>
                      <a:pt x="952" y="662"/>
                    </a:cubicBezTo>
                    <a:cubicBezTo>
                      <a:pt x="954" y="666"/>
                      <a:pt x="957" y="670"/>
                      <a:pt x="959" y="674"/>
                    </a:cubicBezTo>
                    <a:cubicBezTo>
                      <a:pt x="960" y="677"/>
                      <a:pt x="962" y="679"/>
                      <a:pt x="963" y="681"/>
                    </a:cubicBezTo>
                    <a:cubicBezTo>
                      <a:pt x="965" y="684"/>
                      <a:pt x="967" y="687"/>
                      <a:pt x="970" y="689"/>
                    </a:cubicBezTo>
                    <a:cubicBezTo>
                      <a:pt x="983" y="699"/>
                      <a:pt x="996" y="709"/>
                      <a:pt x="1009" y="720"/>
                    </a:cubicBezTo>
                    <a:cubicBezTo>
                      <a:pt x="1014" y="725"/>
                      <a:pt x="1018" y="731"/>
                      <a:pt x="1023" y="737"/>
                    </a:cubicBezTo>
                    <a:cubicBezTo>
                      <a:pt x="1030" y="747"/>
                      <a:pt x="1037" y="757"/>
                      <a:pt x="1045" y="767"/>
                    </a:cubicBezTo>
                    <a:cubicBezTo>
                      <a:pt x="1054" y="777"/>
                      <a:pt x="1063" y="787"/>
                      <a:pt x="1071" y="798"/>
                    </a:cubicBezTo>
                    <a:cubicBezTo>
                      <a:pt x="1078" y="806"/>
                      <a:pt x="1083" y="814"/>
                      <a:pt x="1089" y="823"/>
                    </a:cubicBezTo>
                    <a:cubicBezTo>
                      <a:pt x="1092" y="827"/>
                      <a:pt x="1095" y="832"/>
                      <a:pt x="1099" y="837"/>
                    </a:cubicBezTo>
                    <a:cubicBezTo>
                      <a:pt x="1104" y="844"/>
                      <a:pt x="1110" y="851"/>
                      <a:pt x="1114" y="859"/>
                    </a:cubicBezTo>
                    <a:cubicBezTo>
                      <a:pt x="1124" y="877"/>
                      <a:pt x="1133" y="895"/>
                      <a:pt x="1143" y="913"/>
                    </a:cubicBezTo>
                    <a:cubicBezTo>
                      <a:pt x="1146" y="919"/>
                      <a:pt x="1148" y="925"/>
                      <a:pt x="1151" y="931"/>
                    </a:cubicBezTo>
                    <a:cubicBezTo>
                      <a:pt x="1152" y="933"/>
                      <a:pt x="1153" y="934"/>
                      <a:pt x="1154" y="936"/>
                    </a:cubicBezTo>
                    <a:cubicBezTo>
                      <a:pt x="1156" y="941"/>
                      <a:pt x="1157" y="946"/>
                      <a:pt x="1158" y="950"/>
                    </a:cubicBezTo>
                    <a:cubicBezTo>
                      <a:pt x="1161" y="963"/>
                      <a:pt x="1165" y="976"/>
                      <a:pt x="1168" y="989"/>
                    </a:cubicBezTo>
                    <a:cubicBezTo>
                      <a:pt x="1172" y="1001"/>
                      <a:pt x="1175" y="1014"/>
                      <a:pt x="1174" y="1027"/>
                    </a:cubicBezTo>
                    <a:cubicBezTo>
                      <a:pt x="1173" y="1032"/>
                      <a:pt x="1175" y="1037"/>
                      <a:pt x="1175" y="1042"/>
                    </a:cubicBezTo>
                    <a:cubicBezTo>
                      <a:pt x="1176" y="1054"/>
                      <a:pt x="1176" y="1067"/>
                      <a:pt x="1174" y="1079"/>
                    </a:cubicBezTo>
                    <a:cubicBezTo>
                      <a:pt x="1172" y="1088"/>
                      <a:pt x="1170" y="1096"/>
                      <a:pt x="1168" y="1104"/>
                    </a:cubicBezTo>
                    <a:cubicBezTo>
                      <a:pt x="1167" y="1109"/>
                      <a:pt x="1166" y="1114"/>
                      <a:pt x="1165" y="1119"/>
                    </a:cubicBezTo>
                    <a:cubicBezTo>
                      <a:pt x="1163" y="1127"/>
                      <a:pt x="1160" y="1135"/>
                      <a:pt x="1158" y="1143"/>
                    </a:cubicBezTo>
                    <a:cubicBezTo>
                      <a:pt x="1155" y="1153"/>
                      <a:pt x="1151" y="1162"/>
                      <a:pt x="1146" y="1171"/>
                    </a:cubicBezTo>
                    <a:cubicBezTo>
                      <a:pt x="1143" y="1177"/>
                      <a:pt x="1141" y="1184"/>
                      <a:pt x="1137" y="1190"/>
                    </a:cubicBezTo>
                    <a:cubicBezTo>
                      <a:pt x="1130" y="1202"/>
                      <a:pt x="1126" y="1215"/>
                      <a:pt x="1117" y="1226"/>
                    </a:cubicBezTo>
                    <a:cubicBezTo>
                      <a:pt x="1108" y="1235"/>
                      <a:pt x="1101" y="1246"/>
                      <a:pt x="1094" y="1256"/>
                    </a:cubicBezTo>
                    <a:cubicBezTo>
                      <a:pt x="1092" y="1258"/>
                      <a:pt x="1091" y="1260"/>
                      <a:pt x="1089" y="1261"/>
                    </a:cubicBezTo>
                    <a:cubicBezTo>
                      <a:pt x="1086" y="1265"/>
                      <a:pt x="1084" y="1269"/>
                      <a:pt x="1084" y="1273"/>
                    </a:cubicBezTo>
                    <a:close/>
                    <a:moveTo>
                      <a:pt x="1074" y="1281"/>
                    </a:moveTo>
                    <a:cubicBezTo>
                      <a:pt x="1072" y="1283"/>
                      <a:pt x="1071" y="1283"/>
                      <a:pt x="1070" y="1284"/>
                    </a:cubicBezTo>
                    <a:cubicBezTo>
                      <a:pt x="1066" y="1287"/>
                      <a:pt x="1063" y="1290"/>
                      <a:pt x="1060" y="1294"/>
                    </a:cubicBezTo>
                    <a:cubicBezTo>
                      <a:pt x="1055" y="1301"/>
                      <a:pt x="1049" y="1305"/>
                      <a:pt x="1041" y="1308"/>
                    </a:cubicBezTo>
                    <a:cubicBezTo>
                      <a:pt x="1039" y="1309"/>
                      <a:pt x="1036" y="1310"/>
                      <a:pt x="1034" y="1312"/>
                    </a:cubicBezTo>
                    <a:cubicBezTo>
                      <a:pt x="1025" y="1320"/>
                      <a:pt x="1015" y="1324"/>
                      <a:pt x="1004" y="1328"/>
                    </a:cubicBezTo>
                    <a:cubicBezTo>
                      <a:pt x="1001" y="1330"/>
                      <a:pt x="997" y="1331"/>
                      <a:pt x="994" y="1333"/>
                    </a:cubicBezTo>
                    <a:cubicBezTo>
                      <a:pt x="992" y="1334"/>
                      <a:pt x="989" y="1336"/>
                      <a:pt x="987" y="1337"/>
                    </a:cubicBezTo>
                    <a:cubicBezTo>
                      <a:pt x="976" y="1341"/>
                      <a:pt x="965" y="1345"/>
                      <a:pt x="955" y="1349"/>
                    </a:cubicBezTo>
                    <a:cubicBezTo>
                      <a:pt x="949" y="1351"/>
                      <a:pt x="944" y="1354"/>
                      <a:pt x="938" y="1354"/>
                    </a:cubicBezTo>
                    <a:cubicBezTo>
                      <a:pt x="927" y="1355"/>
                      <a:pt x="917" y="1361"/>
                      <a:pt x="905" y="1358"/>
                    </a:cubicBezTo>
                    <a:cubicBezTo>
                      <a:pt x="905" y="1358"/>
                      <a:pt x="904" y="1358"/>
                      <a:pt x="903" y="1358"/>
                    </a:cubicBezTo>
                    <a:cubicBezTo>
                      <a:pt x="899" y="1359"/>
                      <a:pt x="894" y="1359"/>
                      <a:pt x="889" y="1359"/>
                    </a:cubicBezTo>
                    <a:cubicBezTo>
                      <a:pt x="881" y="1359"/>
                      <a:pt x="873" y="1359"/>
                      <a:pt x="865" y="1359"/>
                    </a:cubicBezTo>
                    <a:cubicBezTo>
                      <a:pt x="858" y="1359"/>
                      <a:pt x="851" y="1360"/>
                      <a:pt x="843" y="1359"/>
                    </a:cubicBezTo>
                    <a:cubicBezTo>
                      <a:pt x="836" y="1359"/>
                      <a:pt x="828" y="1357"/>
                      <a:pt x="821" y="1356"/>
                    </a:cubicBezTo>
                    <a:cubicBezTo>
                      <a:pt x="811" y="1356"/>
                      <a:pt x="802" y="1355"/>
                      <a:pt x="793" y="1351"/>
                    </a:cubicBezTo>
                    <a:cubicBezTo>
                      <a:pt x="792" y="1351"/>
                      <a:pt x="791" y="1350"/>
                      <a:pt x="790" y="1350"/>
                    </a:cubicBezTo>
                    <a:cubicBezTo>
                      <a:pt x="784" y="1348"/>
                      <a:pt x="778" y="1347"/>
                      <a:pt x="773" y="1344"/>
                    </a:cubicBezTo>
                    <a:cubicBezTo>
                      <a:pt x="768" y="1342"/>
                      <a:pt x="764" y="1338"/>
                      <a:pt x="759" y="1336"/>
                    </a:cubicBezTo>
                    <a:cubicBezTo>
                      <a:pt x="744" y="1331"/>
                      <a:pt x="732" y="1321"/>
                      <a:pt x="720" y="1312"/>
                    </a:cubicBezTo>
                    <a:cubicBezTo>
                      <a:pt x="712" y="1307"/>
                      <a:pt x="705" y="1300"/>
                      <a:pt x="698" y="1294"/>
                    </a:cubicBezTo>
                    <a:cubicBezTo>
                      <a:pt x="695" y="1292"/>
                      <a:pt x="692" y="1289"/>
                      <a:pt x="689" y="1287"/>
                    </a:cubicBezTo>
                    <a:cubicBezTo>
                      <a:pt x="682" y="1282"/>
                      <a:pt x="675" y="1276"/>
                      <a:pt x="671" y="1269"/>
                    </a:cubicBezTo>
                    <a:cubicBezTo>
                      <a:pt x="667" y="1263"/>
                      <a:pt x="663" y="1257"/>
                      <a:pt x="659" y="1252"/>
                    </a:cubicBezTo>
                    <a:cubicBezTo>
                      <a:pt x="651" y="1253"/>
                      <a:pt x="643" y="1249"/>
                      <a:pt x="639" y="1242"/>
                    </a:cubicBezTo>
                    <a:cubicBezTo>
                      <a:pt x="637" y="1237"/>
                      <a:pt x="634" y="1232"/>
                      <a:pt x="631" y="1226"/>
                    </a:cubicBezTo>
                    <a:cubicBezTo>
                      <a:pt x="629" y="1222"/>
                      <a:pt x="626" y="1219"/>
                      <a:pt x="624" y="1215"/>
                    </a:cubicBezTo>
                    <a:cubicBezTo>
                      <a:pt x="623" y="1215"/>
                      <a:pt x="622" y="1215"/>
                      <a:pt x="621" y="1215"/>
                    </a:cubicBezTo>
                    <a:cubicBezTo>
                      <a:pt x="615" y="1214"/>
                      <a:pt x="610" y="1211"/>
                      <a:pt x="606" y="1205"/>
                    </a:cubicBezTo>
                    <a:cubicBezTo>
                      <a:pt x="603" y="1201"/>
                      <a:pt x="602" y="1196"/>
                      <a:pt x="602" y="1191"/>
                    </a:cubicBezTo>
                    <a:cubicBezTo>
                      <a:pt x="602" y="1189"/>
                      <a:pt x="602" y="1186"/>
                      <a:pt x="599" y="1184"/>
                    </a:cubicBezTo>
                    <a:cubicBezTo>
                      <a:pt x="593" y="1179"/>
                      <a:pt x="592" y="1171"/>
                      <a:pt x="591" y="1164"/>
                    </a:cubicBezTo>
                    <a:cubicBezTo>
                      <a:pt x="590" y="1161"/>
                      <a:pt x="589" y="1158"/>
                      <a:pt x="590" y="1155"/>
                    </a:cubicBezTo>
                    <a:cubicBezTo>
                      <a:pt x="591" y="1152"/>
                      <a:pt x="591" y="1150"/>
                      <a:pt x="590" y="1147"/>
                    </a:cubicBezTo>
                    <a:cubicBezTo>
                      <a:pt x="587" y="1140"/>
                      <a:pt x="587" y="1133"/>
                      <a:pt x="593" y="1127"/>
                    </a:cubicBezTo>
                    <a:cubicBezTo>
                      <a:pt x="598" y="1123"/>
                      <a:pt x="601" y="1117"/>
                      <a:pt x="599" y="1110"/>
                    </a:cubicBezTo>
                    <a:cubicBezTo>
                      <a:pt x="586" y="1113"/>
                      <a:pt x="566" y="1123"/>
                      <a:pt x="555" y="1131"/>
                    </a:cubicBezTo>
                    <a:cubicBezTo>
                      <a:pt x="558" y="1134"/>
                      <a:pt x="561" y="1136"/>
                      <a:pt x="564" y="1139"/>
                    </a:cubicBezTo>
                    <a:cubicBezTo>
                      <a:pt x="563" y="1141"/>
                      <a:pt x="562" y="1143"/>
                      <a:pt x="561" y="1144"/>
                    </a:cubicBezTo>
                    <a:cubicBezTo>
                      <a:pt x="562" y="1147"/>
                      <a:pt x="562" y="1150"/>
                      <a:pt x="563" y="1153"/>
                    </a:cubicBezTo>
                    <a:cubicBezTo>
                      <a:pt x="564" y="1158"/>
                      <a:pt x="564" y="1162"/>
                      <a:pt x="566" y="1167"/>
                    </a:cubicBezTo>
                    <a:cubicBezTo>
                      <a:pt x="568" y="1174"/>
                      <a:pt x="569" y="1181"/>
                      <a:pt x="570" y="1188"/>
                    </a:cubicBezTo>
                    <a:cubicBezTo>
                      <a:pt x="570" y="1198"/>
                      <a:pt x="573" y="1207"/>
                      <a:pt x="574" y="1217"/>
                    </a:cubicBezTo>
                    <a:cubicBezTo>
                      <a:pt x="576" y="1230"/>
                      <a:pt x="577" y="1243"/>
                      <a:pt x="578" y="1256"/>
                    </a:cubicBezTo>
                    <a:cubicBezTo>
                      <a:pt x="579" y="1261"/>
                      <a:pt x="579" y="1266"/>
                      <a:pt x="579" y="1271"/>
                    </a:cubicBezTo>
                    <a:cubicBezTo>
                      <a:pt x="580" y="1278"/>
                      <a:pt x="581" y="1285"/>
                      <a:pt x="581" y="1292"/>
                    </a:cubicBezTo>
                    <a:cubicBezTo>
                      <a:pt x="582" y="1295"/>
                      <a:pt x="583" y="1298"/>
                      <a:pt x="583" y="1301"/>
                    </a:cubicBezTo>
                    <a:cubicBezTo>
                      <a:pt x="584" y="1310"/>
                      <a:pt x="584" y="1319"/>
                      <a:pt x="585" y="1328"/>
                    </a:cubicBezTo>
                    <a:cubicBezTo>
                      <a:pt x="585" y="1333"/>
                      <a:pt x="586" y="1337"/>
                      <a:pt x="586" y="1342"/>
                    </a:cubicBezTo>
                    <a:cubicBezTo>
                      <a:pt x="586" y="1351"/>
                      <a:pt x="586" y="1359"/>
                      <a:pt x="587" y="1368"/>
                    </a:cubicBezTo>
                    <a:cubicBezTo>
                      <a:pt x="587" y="1375"/>
                      <a:pt x="587" y="1382"/>
                      <a:pt x="587" y="1389"/>
                    </a:cubicBezTo>
                    <a:cubicBezTo>
                      <a:pt x="587" y="1397"/>
                      <a:pt x="587" y="1406"/>
                      <a:pt x="587" y="1414"/>
                    </a:cubicBezTo>
                    <a:cubicBezTo>
                      <a:pt x="586" y="1421"/>
                      <a:pt x="586" y="1429"/>
                      <a:pt x="585" y="1437"/>
                    </a:cubicBezTo>
                    <a:cubicBezTo>
                      <a:pt x="585" y="1443"/>
                      <a:pt x="584" y="1450"/>
                      <a:pt x="583" y="1456"/>
                    </a:cubicBezTo>
                    <a:cubicBezTo>
                      <a:pt x="583" y="1465"/>
                      <a:pt x="583" y="1474"/>
                      <a:pt x="581" y="1483"/>
                    </a:cubicBezTo>
                    <a:cubicBezTo>
                      <a:pt x="580" y="1491"/>
                      <a:pt x="580" y="1499"/>
                      <a:pt x="578" y="1507"/>
                    </a:cubicBezTo>
                    <a:cubicBezTo>
                      <a:pt x="574" y="1525"/>
                      <a:pt x="573" y="1544"/>
                      <a:pt x="571" y="1562"/>
                    </a:cubicBezTo>
                    <a:cubicBezTo>
                      <a:pt x="569" y="1573"/>
                      <a:pt x="569" y="1584"/>
                      <a:pt x="568" y="1595"/>
                    </a:cubicBezTo>
                    <a:cubicBezTo>
                      <a:pt x="567" y="1605"/>
                      <a:pt x="566" y="1614"/>
                      <a:pt x="565" y="1624"/>
                    </a:cubicBezTo>
                    <a:cubicBezTo>
                      <a:pt x="564" y="1634"/>
                      <a:pt x="562" y="1644"/>
                      <a:pt x="560" y="1653"/>
                    </a:cubicBezTo>
                    <a:cubicBezTo>
                      <a:pt x="560" y="1659"/>
                      <a:pt x="559" y="1664"/>
                      <a:pt x="558" y="1669"/>
                    </a:cubicBezTo>
                    <a:cubicBezTo>
                      <a:pt x="555" y="1681"/>
                      <a:pt x="553" y="1693"/>
                      <a:pt x="551" y="1705"/>
                    </a:cubicBezTo>
                    <a:cubicBezTo>
                      <a:pt x="549" y="1715"/>
                      <a:pt x="547" y="1724"/>
                      <a:pt x="545" y="1734"/>
                    </a:cubicBezTo>
                    <a:cubicBezTo>
                      <a:pt x="542" y="1751"/>
                      <a:pt x="538" y="1768"/>
                      <a:pt x="534" y="1785"/>
                    </a:cubicBezTo>
                    <a:cubicBezTo>
                      <a:pt x="532" y="1795"/>
                      <a:pt x="530" y="1806"/>
                      <a:pt x="528" y="1817"/>
                    </a:cubicBezTo>
                    <a:cubicBezTo>
                      <a:pt x="526" y="1824"/>
                      <a:pt x="525" y="1830"/>
                      <a:pt x="524" y="1837"/>
                    </a:cubicBezTo>
                    <a:cubicBezTo>
                      <a:pt x="522" y="1844"/>
                      <a:pt x="520" y="1852"/>
                      <a:pt x="519" y="1859"/>
                    </a:cubicBezTo>
                    <a:cubicBezTo>
                      <a:pt x="517" y="1869"/>
                      <a:pt x="514" y="1879"/>
                      <a:pt x="511" y="1888"/>
                    </a:cubicBezTo>
                    <a:cubicBezTo>
                      <a:pt x="509" y="1895"/>
                      <a:pt x="507" y="1901"/>
                      <a:pt x="505" y="1908"/>
                    </a:cubicBezTo>
                    <a:cubicBezTo>
                      <a:pt x="503" y="1915"/>
                      <a:pt x="501" y="1922"/>
                      <a:pt x="500" y="1928"/>
                    </a:cubicBezTo>
                    <a:cubicBezTo>
                      <a:pt x="498" y="1934"/>
                      <a:pt x="496" y="1940"/>
                      <a:pt x="494" y="1946"/>
                    </a:cubicBezTo>
                    <a:cubicBezTo>
                      <a:pt x="491" y="1955"/>
                      <a:pt x="488" y="1963"/>
                      <a:pt x="486" y="1972"/>
                    </a:cubicBezTo>
                    <a:cubicBezTo>
                      <a:pt x="495" y="1976"/>
                      <a:pt x="503" y="1983"/>
                      <a:pt x="513" y="1986"/>
                    </a:cubicBezTo>
                    <a:cubicBezTo>
                      <a:pt x="519" y="1988"/>
                      <a:pt x="524" y="1992"/>
                      <a:pt x="529" y="1995"/>
                    </a:cubicBezTo>
                    <a:cubicBezTo>
                      <a:pt x="532" y="1997"/>
                      <a:pt x="535" y="1999"/>
                      <a:pt x="539" y="2000"/>
                    </a:cubicBezTo>
                    <a:cubicBezTo>
                      <a:pt x="555" y="2006"/>
                      <a:pt x="572" y="2011"/>
                      <a:pt x="588" y="2017"/>
                    </a:cubicBezTo>
                    <a:cubicBezTo>
                      <a:pt x="601" y="2021"/>
                      <a:pt x="614" y="2025"/>
                      <a:pt x="627" y="2026"/>
                    </a:cubicBezTo>
                    <a:cubicBezTo>
                      <a:pt x="633" y="2027"/>
                      <a:pt x="640" y="2028"/>
                      <a:pt x="646" y="2028"/>
                    </a:cubicBezTo>
                    <a:cubicBezTo>
                      <a:pt x="656" y="2028"/>
                      <a:pt x="666" y="2027"/>
                      <a:pt x="676" y="2026"/>
                    </a:cubicBezTo>
                    <a:cubicBezTo>
                      <a:pt x="685" y="2024"/>
                      <a:pt x="694" y="2023"/>
                      <a:pt x="703" y="2021"/>
                    </a:cubicBezTo>
                    <a:cubicBezTo>
                      <a:pt x="708" y="2020"/>
                      <a:pt x="713" y="2019"/>
                      <a:pt x="718" y="2018"/>
                    </a:cubicBezTo>
                    <a:cubicBezTo>
                      <a:pt x="728" y="2015"/>
                      <a:pt x="738" y="2013"/>
                      <a:pt x="748" y="2010"/>
                    </a:cubicBezTo>
                    <a:cubicBezTo>
                      <a:pt x="754" y="2009"/>
                      <a:pt x="761" y="2006"/>
                      <a:pt x="767" y="2004"/>
                    </a:cubicBezTo>
                    <a:cubicBezTo>
                      <a:pt x="771" y="2003"/>
                      <a:pt x="774" y="2002"/>
                      <a:pt x="777" y="2000"/>
                    </a:cubicBezTo>
                    <a:cubicBezTo>
                      <a:pt x="783" y="1997"/>
                      <a:pt x="789" y="1994"/>
                      <a:pt x="796" y="1992"/>
                    </a:cubicBezTo>
                    <a:cubicBezTo>
                      <a:pt x="805" y="1990"/>
                      <a:pt x="813" y="1987"/>
                      <a:pt x="821" y="1982"/>
                    </a:cubicBezTo>
                    <a:cubicBezTo>
                      <a:pt x="823" y="1981"/>
                      <a:pt x="825" y="1980"/>
                      <a:pt x="828" y="1979"/>
                    </a:cubicBezTo>
                    <a:cubicBezTo>
                      <a:pt x="835" y="1976"/>
                      <a:pt x="842" y="1974"/>
                      <a:pt x="850" y="1971"/>
                    </a:cubicBezTo>
                    <a:cubicBezTo>
                      <a:pt x="856" y="1968"/>
                      <a:pt x="863" y="1965"/>
                      <a:pt x="870" y="1962"/>
                    </a:cubicBezTo>
                    <a:cubicBezTo>
                      <a:pt x="878" y="1959"/>
                      <a:pt x="886" y="1956"/>
                      <a:pt x="894" y="1953"/>
                    </a:cubicBezTo>
                    <a:cubicBezTo>
                      <a:pt x="898" y="1952"/>
                      <a:pt x="901" y="1951"/>
                      <a:pt x="904" y="1951"/>
                    </a:cubicBezTo>
                    <a:cubicBezTo>
                      <a:pt x="911" y="1949"/>
                      <a:pt x="917" y="1948"/>
                      <a:pt x="923" y="1947"/>
                    </a:cubicBezTo>
                    <a:cubicBezTo>
                      <a:pt x="933" y="1945"/>
                      <a:pt x="942" y="1942"/>
                      <a:pt x="951" y="1940"/>
                    </a:cubicBezTo>
                    <a:cubicBezTo>
                      <a:pt x="962" y="1937"/>
                      <a:pt x="974" y="1935"/>
                      <a:pt x="986" y="1933"/>
                    </a:cubicBezTo>
                    <a:cubicBezTo>
                      <a:pt x="988" y="1932"/>
                      <a:pt x="990" y="1933"/>
                      <a:pt x="992" y="1933"/>
                    </a:cubicBezTo>
                    <a:cubicBezTo>
                      <a:pt x="998" y="1932"/>
                      <a:pt x="1003" y="1931"/>
                      <a:pt x="1009" y="1931"/>
                    </a:cubicBezTo>
                    <a:cubicBezTo>
                      <a:pt x="1024" y="1932"/>
                      <a:pt x="1040" y="1928"/>
                      <a:pt x="1055" y="1926"/>
                    </a:cubicBezTo>
                    <a:cubicBezTo>
                      <a:pt x="1062" y="1925"/>
                      <a:pt x="1069" y="1924"/>
                      <a:pt x="1075" y="1923"/>
                    </a:cubicBezTo>
                    <a:cubicBezTo>
                      <a:pt x="1082" y="1923"/>
                      <a:pt x="1088" y="1918"/>
                      <a:pt x="1095" y="1921"/>
                    </a:cubicBezTo>
                    <a:cubicBezTo>
                      <a:pt x="1096" y="1921"/>
                      <a:pt x="1096" y="1921"/>
                      <a:pt x="1097" y="1921"/>
                    </a:cubicBezTo>
                    <a:cubicBezTo>
                      <a:pt x="1100" y="1920"/>
                      <a:pt x="1104" y="1920"/>
                      <a:pt x="1108" y="1919"/>
                    </a:cubicBezTo>
                    <a:cubicBezTo>
                      <a:pt x="1114" y="1919"/>
                      <a:pt x="1121" y="1918"/>
                      <a:pt x="1127" y="1917"/>
                    </a:cubicBezTo>
                    <a:cubicBezTo>
                      <a:pt x="1134" y="1916"/>
                      <a:pt x="1141" y="1914"/>
                      <a:pt x="1148" y="1912"/>
                    </a:cubicBezTo>
                    <a:cubicBezTo>
                      <a:pt x="1155" y="1909"/>
                      <a:pt x="1163" y="1911"/>
                      <a:pt x="1170" y="1909"/>
                    </a:cubicBezTo>
                    <a:cubicBezTo>
                      <a:pt x="1178" y="1906"/>
                      <a:pt x="1187" y="1904"/>
                      <a:pt x="1195" y="1901"/>
                    </a:cubicBezTo>
                    <a:cubicBezTo>
                      <a:pt x="1203" y="1899"/>
                      <a:pt x="1212" y="1899"/>
                      <a:pt x="1219" y="1894"/>
                    </a:cubicBezTo>
                    <a:cubicBezTo>
                      <a:pt x="1220" y="1893"/>
                      <a:pt x="1221" y="1894"/>
                      <a:pt x="1222" y="1893"/>
                    </a:cubicBezTo>
                    <a:cubicBezTo>
                      <a:pt x="1230" y="1891"/>
                      <a:pt x="1238" y="1890"/>
                      <a:pt x="1246" y="1886"/>
                    </a:cubicBezTo>
                    <a:cubicBezTo>
                      <a:pt x="1253" y="1883"/>
                      <a:pt x="1261" y="1880"/>
                      <a:pt x="1268" y="1877"/>
                    </a:cubicBezTo>
                    <a:cubicBezTo>
                      <a:pt x="1276" y="1873"/>
                      <a:pt x="1283" y="1869"/>
                      <a:pt x="1291" y="1865"/>
                    </a:cubicBezTo>
                    <a:cubicBezTo>
                      <a:pt x="1301" y="1859"/>
                      <a:pt x="1310" y="1853"/>
                      <a:pt x="1319" y="1845"/>
                    </a:cubicBezTo>
                    <a:cubicBezTo>
                      <a:pt x="1327" y="1839"/>
                      <a:pt x="1333" y="1830"/>
                      <a:pt x="1339" y="1822"/>
                    </a:cubicBezTo>
                    <a:cubicBezTo>
                      <a:pt x="1342" y="1820"/>
                      <a:pt x="1343" y="1817"/>
                      <a:pt x="1345" y="1813"/>
                    </a:cubicBezTo>
                    <a:cubicBezTo>
                      <a:pt x="1338" y="1803"/>
                      <a:pt x="1332" y="1793"/>
                      <a:pt x="1325" y="1783"/>
                    </a:cubicBezTo>
                    <a:cubicBezTo>
                      <a:pt x="1317" y="1772"/>
                      <a:pt x="1309" y="1760"/>
                      <a:pt x="1302" y="1748"/>
                    </a:cubicBezTo>
                    <a:cubicBezTo>
                      <a:pt x="1300" y="1745"/>
                      <a:pt x="1298" y="1743"/>
                      <a:pt x="1296" y="1740"/>
                    </a:cubicBezTo>
                    <a:cubicBezTo>
                      <a:pt x="1293" y="1734"/>
                      <a:pt x="1289" y="1728"/>
                      <a:pt x="1285" y="1723"/>
                    </a:cubicBezTo>
                    <a:cubicBezTo>
                      <a:pt x="1279" y="1714"/>
                      <a:pt x="1273" y="1705"/>
                      <a:pt x="1268" y="1697"/>
                    </a:cubicBezTo>
                    <a:cubicBezTo>
                      <a:pt x="1265" y="1693"/>
                      <a:pt x="1263" y="1690"/>
                      <a:pt x="1261" y="1687"/>
                    </a:cubicBezTo>
                    <a:cubicBezTo>
                      <a:pt x="1256" y="1678"/>
                      <a:pt x="1253" y="1668"/>
                      <a:pt x="1247" y="1660"/>
                    </a:cubicBezTo>
                    <a:cubicBezTo>
                      <a:pt x="1246" y="1659"/>
                      <a:pt x="1245" y="1657"/>
                      <a:pt x="1245" y="1656"/>
                    </a:cubicBezTo>
                    <a:cubicBezTo>
                      <a:pt x="1242" y="1652"/>
                      <a:pt x="1240" y="1648"/>
                      <a:pt x="1238" y="1644"/>
                    </a:cubicBezTo>
                    <a:cubicBezTo>
                      <a:pt x="1236" y="1641"/>
                      <a:pt x="1235" y="1639"/>
                      <a:pt x="1233" y="1637"/>
                    </a:cubicBezTo>
                    <a:cubicBezTo>
                      <a:pt x="1227" y="1628"/>
                      <a:pt x="1222" y="1619"/>
                      <a:pt x="1216" y="1610"/>
                    </a:cubicBezTo>
                    <a:cubicBezTo>
                      <a:pt x="1214" y="1605"/>
                      <a:pt x="1210" y="1601"/>
                      <a:pt x="1207" y="1597"/>
                    </a:cubicBezTo>
                    <a:cubicBezTo>
                      <a:pt x="1201" y="1586"/>
                      <a:pt x="1195" y="1574"/>
                      <a:pt x="1188" y="1563"/>
                    </a:cubicBezTo>
                    <a:cubicBezTo>
                      <a:pt x="1184" y="1555"/>
                      <a:pt x="1179" y="1547"/>
                      <a:pt x="1174" y="1539"/>
                    </a:cubicBezTo>
                    <a:cubicBezTo>
                      <a:pt x="1170" y="1531"/>
                      <a:pt x="1166" y="1523"/>
                      <a:pt x="1161" y="1516"/>
                    </a:cubicBezTo>
                    <a:cubicBezTo>
                      <a:pt x="1161" y="1515"/>
                      <a:pt x="1160" y="1514"/>
                      <a:pt x="1160" y="1513"/>
                    </a:cubicBezTo>
                    <a:cubicBezTo>
                      <a:pt x="1154" y="1499"/>
                      <a:pt x="1148" y="1485"/>
                      <a:pt x="1142" y="1472"/>
                    </a:cubicBezTo>
                    <a:cubicBezTo>
                      <a:pt x="1136" y="1459"/>
                      <a:pt x="1129" y="1447"/>
                      <a:pt x="1123" y="1434"/>
                    </a:cubicBezTo>
                    <a:cubicBezTo>
                      <a:pt x="1117" y="1420"/>
                      <a:pt x="1109" y="1407"/>
                      <a:pt x="1105" y="1392"/>
                    </a:cubicBezTo>
                    <a:cubicBezTo>
                      <a:pt x="1102" y="1383"/>
                      <a:pt x="1100" y="1374"/>
                      <a:pt x="1097" y="1365"/>
                    </a:cubicBezTo>
                    <a:cubicBezTo>
                      <a:pt x="1093" y="1347"/>
                      <a:pt x="1087" y="1330"/>
                      <a:pt x="1082" y="1312"/>
                    </a:cubicBezTo>
                    <a:cubicBezTo>
                      <a:pt x="1082" y="1311"/>
                      <a:pt x="1081" y="1309"/>
                      <a:pt x="1081" y="1307"/>
                    </a:cubicBezTo>
                    <a:cubicBezTo>
                      <a:pt x="1079" y="1299"/>
                      <a:pt x="1077" y="1291"/>
                      <a:pt x="1074" y="1281"/>
                    </a:cubicBezTo>
                    <a:close/>
                    <a:moveTo>
                      <a:pt x="980" y="708"/>
                    </a:moveTo>
                    <a:cubicBezTo>
                      <a:pt x="988" y="718"/>
                      <a:pt x="992" y="728"/>
                      <a:pt x="997" y="738"/>
                    </a:cubicBezTo>
                    <a:cubicBezTo>
                      <a:pt x="1000" y="744"/>
                      <a:pt x="1004" y="751"/>
                      <a:pt x="1008" y="757"/>
                    </a:cubicBezTo>
                    <a:cubicBezTo>
                      <a:pt x="1013" y="768"/>
                      <a:pt x="1018" y="779"/>
                      <a:pt x="1023" y="790"/>
                    </a:cubicBezTo>
                    <a:cubicBezTo>
                      <a:pt x="1027" y="800"/>
                      <a:pt x="1029" y="810"/>
                      <a:pt x="1034" y="820"/>
                    </a:cubicBezTo>
                    <a:cubicBezTo>
                      <a:pt x="1039" y="830"/>
                      <a:pt x="1041" y="840"/>
                      <a:pt x="1043" y="851"/>
                    </a:cubicBezTo>
                    <a:cubicBezTo>
                      <a:pt x="1043" y="857"/>
                      <a:pt x="1045" y="863"/>
                      <a:pt x="1044" y="868"/>
                    </a:cubicBezTo>
                    <a:cubicBezTo>
                      <a:pt x="1042" y="881"/>
                      <a:pt x="1041" y="894"/>
                      <a:pt x="1035" y="905"/>
                    </a:cubicBezTo>
                    <a:cubicBezTo>
                      <a:pt x="1035" y="906"/>
                      <a:pt x="1035" y="906"/>
                      <a:pt x="1035" y="907"/>
                    </a:cubicBezTo>
                    <a:cubicBezTo>
                      <a:pt x="1032" y="914"/>
                      <a:pt x="1029" y="922"/>
                      <a:pt x="1026" y="930"/>
                    </a:cubicBezTo>
                    <a:cubicBezTo>
                      <a:pt x="1024" y="936"/>
                      <a:pt x="1019" y="942"/>
                      <a:pt x="1016" y="948"/>
                    </a:cubicBezTo>
                    <a:cubicBezTo>
                      <a:pt x="1012" y="958"/>
                      <a:pt x="1008" y="967"/>
                      <a:pt x="1001" y="975"/>
                    </a:cubicBezTo>
                    <a:cubicBezTo>
                      <a:pt x="998" y="979"/>
                      <a:pt x="996" y="983"/>
                      <a:pt x="993" y="987"/>
                    </a:cubicBezTo>
                    <a:cubicBezTo>
                      <a:pt x="984" y="998"/>
                      <a:pt x="976" y="1009"/>
                      <a:pt x="967" y="1020"/>
                    </a:cubicBezTo>
                    <a:cubicBezTo>
                      <a:pt x="959" y="1029"/>
                      <a:pt x="952" y="1038"/>
                      <a:pt x="943" y="1046"/>
                    </a:cubicBezTo>
                    <a:cubicBezTo>
                      <a:pt x="934" y="1055"/>
                      <a:pt x="926" y="1065"/>
                      <a:pt x="916" y="1073"/>
                    </a:cubicBezTo>
                    <a:cubicBezTo>
                      <a:pt x="910" y="1079"/>
                      <a:pt x="905" y="1086"/>
                      <a:pt x="899" y="1093"/>
                    </a:cubicBezTo>
                    <a:cubicBezTo>
                      <a:pt x="897" y="1095"/>
                      <a:pt x="895" y="1096"/>
                      <a:pt x="893" y="1098"/>
                    </a:cubicBezTo>
                    <a:cubicBezTo>
                      <a:pt x="889" y="1102"/>
                      <a:pt x="884" y="1104"/>
                      <a:pt x="879" y="1107"/>
                    </a:cubicBezTo>
                    <a:cubicBezTo>
                      <a:pt x="874" y="1111"/>
                      <a:pt x="868" y="1115"/>
                      <a:pt x="864" y="1120"/>
                    </a:cubicBezTo>
                    <a:cubicBezTo>
                      <a:pt x="857" y="1128"/>
                      <a:pt x="848" y="1131"/>
                      <a:pt x="840" y="1137"/>
                    </a:cubicBezTo>
                    <a:cubicBezTo>
                      <a:pt x="831" y="1144"/>
                      <a:pt x="820" y="1149"/>
                      <a:pt x="810" y="1156"/>
                    </a:cubicBezTo>
                    <a:cubicBezTo>
                      <a:pt x="808" y="1157"/>
                      <a:pt x="807" y="1160"/>
                      <a:pt x="806" y="1162"/>
                    </a:cubicBezTo>
                    <a:cubicBezTo>
                      <a:pt x="805" y="1163"/>
                      <a:pt x="804" y="1164"/>
                      <a:pt x="803" y="1165"/>
                    </a:cubicBezTo>
                    <a:cubicBezTo>
                      <a:pt x="794" y="1169"/>
                      <a:pt x="783" y="1170"/>
                      <a:pt x="775" y="1160"/>
                    </a:cubicBezTo>
                    <a:cubicBezTo>
                      <a:pt x="773" y="1158"/>
                      <a:pt x="772" y="1157"/>
                      <a:pt x="770" y="1158"/>
                    </a:cubicBezTo>
                    <a:cubicBezTo>
                      <a:pt x="767" y="1159"/>
                      <a:pt x="765" y="1160"/>
                      <a:pt x="763" y="1162"/>
                    </a:cubicBezTo>
                    <a:cubicBezTo>
                      <a:pt x="760" y="1163"/>
                      <a:pt x="757" y="1165"/>
                      <a:pt x="754" y="1167"/>
                    </a:cubicBezTo>
                    <a:cubicBezTo>
                      <a:pt x="751" y="1168"/>
                      <a:pt x="749" y="1169"/>
                      <a:pt x="747" y="1170"/>
                    </a:cubicBezTo>
                    <a:cubicBezTo>
                      <a:pt x="740" y="1174"/>
                      <a:pt x="732" y="1176"/>
                      <a:pt x="724" y="1179"/>
                    </a:cubicBezTo>
                    <a:cubicBezTo>
                      <a:pt x="721" y="1180"/>
                      <a:pt x="718" y="1181"/>
                      <a:pt x="715" y="1181"/>
                    </a:cubicBezTo>
                    <a:cubicBezTo>
                      <a:pt x="710" y="1182"/>
                      <a:pt x="707" y="1185"/>
                      <a:pt x="702" y="1185"/>
                    </a:cubicBezTo>
                    <a:cubicBezTo>
                      <a:pt x="699" y="1184"/>
                      <a:pt x="696" y="1186"/>
                      <a:pt x="692" y="1187"/>
                    </a:cubicBezTo>
                    <a:cubicBezTo>
                      <a:pt x="687" y="1188"/>
                      <a:pt x="683" y="1193"/>
                      <a:pt x="680" y="1198"/>
                    </a:cubicBezTo>
                    <a:cubicBezTo>
                      <a:pt x="676" y="1207"/>
                      <a:pt x="672" y="1216"/>
                      <a:pt x="665" y="1224"/>
                    </a:cubicBezTo>
                    <a:cubicBezTo>
                      <a:pt x="664" y="1225"/>
                      <a:pt x="663" y="1227"/>
                      <a:pt x="662" y="1229"/>
                    </a:cubicBezTo>
                    <a:cubicBezTo>
                      <a:pt x="661" y="1232"/>
                      <a:pt x="660" y="1235"/>
                      <a:pt x="664" y="1237"/>
                    </a:cubicBezTo>
                    <a:cubicBezTo>
                      <a:pt x="665" y="1237"/>
                      <a:pt x="665" y="1239"/>
                      <a:pt x="665" y="1240"/>
                    </a:cubicBezTo>
                    <a:cubicBezTo>
                      <a:pt x="666" y="1242"/>
                      <a:pt x="666" y="1243"/>
                      <a:pt x="667" y="1245"/>
                    </a:cubicBezTo>
                    <a:cubicBezTo>
                      <a:pt x="669" y="1248"/>
                      <a:pt x="671" y="1252"/>
                      <a:pt x="673" y="1255"/>
                    </a:cubicBezTo>
                    <a:cubicBezTo>
                      <a:pt x="678" y="1262"/>
                      <a:pt x="681" y="1270"/>
                      <a:pt x="688" y="1276"/>
                    </a:cubicBezTo>
                    <a:cubicBezTo>
                      <a:pt x="692" y="1279"/>
                      <a:pt x="696" y="1282"/>
                      <a:pt x="700" y="1285"/>
                    </a:cubicBezTo>
                    <a:cubicBezTo>
                      <a:pt x="711" y="1294"/>
                      <a:pt x="722" y="1303"/>
                      <a:pt x="734" y="1312"/>
                    </a:cubicBezTo>
                    <a:cubicBezTo>
                      <a:pt x="743" y="1318"/>
                      <a:pt x="751" y="1325"/>
                      <a:pt x="762" y="1328"/>
                    </a:cubicBezTo>
                    <a:cubicBezTo>
                      <a:pt x="766" y="1329"/>
                      <a:pt x="769" y="1331"/>
                      <a:pt x="772" y="1333"/>
                    </a:cubicBezTo>
                    <a:cubicBezTo>
                      <a:pt x="776" y="1335"/>
                      <a:pt x="780" y="1339"/>
                      <a:pt x="784" y="1340"/>
                    </a:cubicBezTo>
                    <a:cubicBezTo>
                      <a:pt x="795" y="1343"/>
                      <a:pt x="806" y="1346"/>
                      <a:pt x="817" y="1348"/>
                    </a:cubicBezTo>
                    <a:cubicBezTo>
                      <a:pt x="819" y="1349"/>
                      <a:pt x="821" y="1348"/>
                      <a:pt x="824" y="1349"/>
                    </a:cubicBezTo>
                    <a:cubicBezTo>
                      <a:pt x="838" y="1351"/>
                      <a:pt x="852" y="1353"/>
                      <a:pt x="866" y="1352"/>
                    </a:cubicBezTo>
                    <a:cubicBezTo>
                      <a:pt x="876" y="1352"/>
                      <a:pt x="886" y="1352"/>
                      <a:pt x="896" y="1351"/>
                    </a:cubicBezTo>
                    <a:cubicBezTo>
                      <a:pt x="904" y="1351"/>
                      <a:pt x="912" y="1351"/>
                      <a:pt x="919" y="1350"/>
                    </a:cubicBezTo>
                    <a:cubicBezTo>
                      <a:pt x="930" y="1349"/>
                      <a:pt x="941" y="1348"/>
                      <a:pt x="951" y="1343"/>
                    </a:cubicBezTo>
                    <a:cubicBezTo>
                      <a:pt x="954" y="1342"/>
                      <a:pt x="956" y="1341"/>
                      <a:pt x="959" y="1340"/>
                    </a:cubicBezTo>
                    <a:cubicBezTo>
                      <a:pt x="968" y="1336"/>
                      <a:pt x="977" y="1334"/>
                      <a:pt x="986" y="1330"/>
                    </a:cubicBezTo>
                    <a:cubicBezTo>
                      <a:pt x="1003" y="1321"/>
                      <a:pt x="1022" y="1314"/>
                      <a:pt x="1038" y="1303"/>
                    </a:cubicBezTo>
                    <a:cubicBezTo>
                      <a:pt x="1042" y="1300"/>
                      <a:pt x="1045" y="1298"/>
                      <a:pt x="1049" y="1295"/>
                    </a:cubicBezTo>
                    <a:cubicBezTo>
                      <a:pt x="1059" y="1287"/>
                      <a:pt x="1067" y="1276"/>
                      <a:pt x="1074" y="1265"/>
                    </a:cubicBezTo>
                    <a:cubicBezTo>
                      <a:pt x="1075" y="1264"/>
                      <a:pt x="1076" y="1263"/>
                      <a:pt x="1078" y="1262"/>
                    </a:cubicBezTo>
                    <a:cubicBezTo>
                      <a:pt x="1080" y="1259"/>
                      <a:pt x="1084" y="1256"/>
                      <a:pt x="1086" y="1253"/>
                    </a:cubicBezTo>
                    <a:cubicBezTo>
                      <a:pt x="1096" y="1239"/>
                      <a:pt x="1105" y="1225"/>
                      <a:pt x="1114" y="1211"/>
                    </a:cubicBezTo>
                    <a:cubicBezTo>
                      <a:pt x="1126" y="1191"/>
                      <a:pt x="1136" y="1170"/>
                      <a:pt x="1145" y="1148"/>
                    </a:cubicBezTo>
                    <a:cubicBezTo>
                      <a:pt x="1151" y="1134"/>
                      <a:pt x="1156" y="1120"/>
                      <a:pt x="1158" y="1105"/>
                    </a:cubicBezTo>
                    <a:cubicBezTo>
                      <a:pt x="1161" y="1087"/>
                      <a:pt x="1164" y="1069"/>
                      <a:pt x="1165" y="1051"/>
                    </a:cubicBezTo>
                    <a:cubicBezTo>
                      <a:pt x="1165" y="1046"/>
                      <a:pt x="1165" y="1041"/>
                      <a:pt x="1165" y="1036"/>
                    </a:cubicBezTo>
                    <a:cubicBezTo>
                      <a:pt x="1164" y="1029"/>
                      <a:pt x="1162" y="1021"/>
                      <a:pt x="1162" y="1013"/>
                    </a:cubicBezTo>
                    <a:cubicBezTo>
                      <a:pt x="1161" y="1001"/>
                      <a:pt x="1160" y="989"/>
                      <a:pt x="1156" y="978"/>
                    </a:cubicBezTo>
                    <a:cubicBezTo>
                      <a:pt x="1152" y="967"/>
                      <a:pt x="1150" y="956"/>
                      <a:pt x="1146" y="945"/>
                    </a:cubicBezTo>
                    <a:cubicBezTo>
                      <a:pt x="1146" y="944"/>
                      <a:pt x="1145" y="943"/>
                      <a:pt x="1145" y="942"/>
                    </a:cubicBezTo>
                    <a:cubicBezTo>
                      <a:pt x="1142" y="935"/>
                      <a:pt x="1138" y="929"/>
                      <a:pt x="1135" y="922"/>
                    </a:cubicBezTo>
                    <a:cubicBezTo>
                      <a:pt x="1128" y="903"/>
                      <a:pt x="1117" y="885"/>
                      <a:pt x="1107" y="867"/>
                    </a:cubicBezTo>
                    <a:cubicBezTo>
                      <a:pt x="1104" y="862"/>
                      <a:pt x="1101" y="857"/>
                      <a:pt x="1098" y="852"/>
                    </a:cubicBezTo>
                    <a:cubicBezTo>
                      <a:pt x="1093" y="845"/>
                      <a:pt x="1087" y="839"/>
                      <a:pt x="1082" y="831"/>
                    </a:cubicBezTo>
                    <a:cubicBezTo>
                      <a:pt x="1074" y="819"/>
                      <a:pt x="1065" y="806"/>
                      <a:pt x="1056" y="794"/>
                    </a:cubicBezTo>
                    <a:cubicBezTo>
                      <a:pt x="1047" y="783"/>
                      <a:pt x="1037" y="772"/>
                      <a:pt x="1029" y="760"/>
                    </a:cubicBezTo>
                    <a:cubicBezTo>
                      <a:pt x="1020" y="748"/>
                      <a:pt x="1011" y="737"/>
                      <a:pt x="1001" y="726"/>
                    </a:cubicBezTo>
                    <a:cubicBezTo>
                      <a:pt x="996" y="720"/>
                      <a:pt x="989" y="715"/>
                      <a:pt x="983" y="709"/>
                    </a:cubicBezTo>
                    <a:cubicBezTo>
                      <a:pt x="983" y="709"/>
                      <a:pt x="982" y="709"/>
                      <a:pt x="980" y="708"/>
                    </a:cubicBezTo>
                    <a:close/>
                    <a:moveTo>
                      <a:pt x="855" y="874"/>
                    </a:moveTo>
                    <a:cubicBezTo>
                      <a:pt x="856" y="873"/>
                      <a:pt x="857" y="873"/>
                      <a:pt x="858" y="873"/>
                    </a:cubicBezTo>
                    <a:cubicBezTo>
                      <a:pt x="859" y="872"/>
                      <a:pt x="860" y="870"/>
                      <a:pt x="862" y="869"/>
                    </a:cubicBezTo>
                    <a:cubicBezTo>
                      <a:pt x="864" y="867"/>
                      <a:pt x="866" y="865"/>
                      <a:pt x="868" y="864"/>
                    </a:cubicBezTo>
                    <a:cubicBezTo>
                      <a:pt x="870" y="864"/>
                      <a:pt x="872" y="865"/>
                      <a:pt x="874" y="866"/>
                    </a:cubicBezTo>
                    <a:cubicBezTo>
                      <a:pt x="874" y="868"/>
                      <a:pt x="873" y="870"/>
                      <a:pt x="872" y="871"/>
                    </a:cubicBezTo>
                    <a:cubicBezTo>
                      <a:pt x="869" y="875"/>
                      <a:pt x="865" y="878"/>
                      <a:pt x="861" y="882"/>
                    </a:cubicBezTo>
                    <a:cubicBezTo>
                      <a:pt x="854" y="889"/>
                      <a:pt x="847" y="894"/>
                      <a:pt x="840" y="902"/>
                    </a:cubicBezTo>
                    <a:cubicBezTo>
                      <a:pt x="833" y="910"/>
                      <a:pt x="825" y="916"/>
                      <a:pt x="817" y="923"/>
                    </a:cubicBezTo>
                    <a:cubicBezTo>
                      <a:pt x="812" y="928"/>
                      <a:pt x="806" y="933"/>
                      <a:pt x="802" y="938"/>
                    </a:cubicBezTo>
                    <a:cubicBezTo>
                      <a:pt x="799" y="942"/>
                      <a:pt x="795" y="945"/>
                      <a:pt x="792" y="948"/>
                    </a:cubicBezTo>
                    <a:cubicBezTo>
                      <a:pt x="787" y="953"/>
                      <a:pt x="781" y="959"/>
                      <a:pt x="776" y="964"/>
                    </a:cubicBezTo>
                    <a:cubicBezTo>
                      <a:pt x="772" y="969"/>
                      <a:pt x="768" y="974"/>
                      <a:pt x="764" y="979"/>
                    </a:cubicBezTo>
                    <a:cubicBezTo>
                      <a:pt x="756" y="989"/>
                      <a:pt x="749" y="1000"/>
                      <a:pt x="740" y="1010"/>
                    </a:cubicBezTo>
                    <a:cubicBezTo>
                      <a:pt x="737" y="1013"/>
                      <a:pt x="734" y="1017"/>
                      <a:pt x="732" y="1020"/>
                    </a:cubicBezTo>
                    <a:cubicBezTo>
                      <a:pt x="731" y="1025"/>
                      <a:pt x="731" y="1029"/>
                      <a:pt x="733" y="1034"/>
                    </a:cubicBezTo>
                    <a:cubicBezTo>
                      <a:pt x="737" y="1032"/>
                      <a:pt x="740" y="1030"/>
                      <a:pt x="743" y="1028"/>
                    </a:cubicBezTo>
                    <a:cubicBezTo>
                      <a:pt x="741" y="1026"/>
                      <a:pt x="739" y="1024"/>
                      <a:pt x="738" y="1022"/>
                    </a:cubicBezTo>
                    <a:cubicBezTo>
                      <a:pt x="742" y="1019"/>
                      <a:pt x="743" y="1019"/>
                      <a:pt x="747" y="1021"/>
                    </a:cubicBezTo>
                    <a:cubicBezTo>
                      <a:pt x="755" y="1025"/>
                      <a:pt x="761" y="1032"/>
                      <a:pt x="765" y="1040"/>
                    </a:cubicBezTo>
                    <a:cubicBezTo>
                      <a:pt x="770" y="1048"/>
                      <a:pt x="774" y="1056"/>
                      <a:pt x="779" y="1064"/>
                    </a:cubicBezTo>
                    <a:cubicBezTo>
                      <a:pt x="782" y="1070"/>
                      <a:pt x="786" y="1076"/>
                      <a:pt x="789" y="1082"/>
                    </a:cubicBezTo>
                    <a:cubicBezTo>
                      <a:pt x="794" y="1093"/>
                      <a:pt x="797" y="1103"/>
                      <a:pt x="801" y="1114"/>
                    </a:cubicBezTo>
                    <a:cubicBezTo>
                      <a:pt x="802" y="1116"/>
                      <a:pt x="802" y="1118"/>
                      <a:pt x="802" y="1120"/>
                    </a:cubicBezTo>
                    <a:cubicBezTo>
                      <a:pt x="802" y="1123"/>
                      <a:pt x="802" y="1127"/>
                      <a:pt x="802" y="1131"/>
                    </a:cubicBezTo>
                    <a:cubicBezTo>
                      <a:pt x="802" y="1137"/>
                      <a:pt x="803" y="1144"/>
                      <a:pt x="799" y="1152"/>
                    </a:cubicBezTo>
                    <a:cubicBezTo>
                      <a:pt x="801" y="1151"/>
                      <a:pt x="802" y="1151"/>
                      <a:pt x="802" y="1150"/>
                    </a:cubicBezTo>
                    <a:cubicBezTo>
                      <a:pt x="812" y="1145"/>
                      <a:pt x="822" y="1140"/>
                      <a:pt x="831" y="1134"/>
                    </a:cubicBezTo>
                    <a:cubicBezTo>
                      <a:pt x="844" y="1126"/>
                      <a:pt x="857" y="1117"/>
                      <a:pt x="868" y="1107"/>
                    </a:cubicBezTo>
                    <a:cubicBezTo>
                      <a:pt x="874" y="1102"/>
                      <a:pt x="880" y="1098"/>
                      <a:pt x="886" y="1093"/>
                    </a:cubicBezTo>
                    <a:cubicBezTo>
                      <a:pt x="891" y="1089"/>
                      <a:pt x="896" y="1084"/>
                      <a:pt x="901" y="1080"/>
                    </a:cubicBezTo>
                    <a:cubicBezTo>
                      <a:pt x="905" y="1075"/>
                      <a:pt x="909" y="1070"/>
                      <a:pt x="914" y="1065"/>
                    </a:cubicBezTo>
                    <a:cubicBezTo>
                      <a:pt x="922" y="1058"/>
                      <a:pt x="929" y="1050"/>
                      <a:pt x="936" y="1043"/>
                    </a:cubicBezTo>
                    <a:cubicBezTo>
                      <a:pt x="937" y="1042"/>
                      <a:pt x="938" y="1041"/>
                      <a:pt x="938" y="1040"/>
                    </a:cubicBezTo>
                    <a:cubicBezTo>
                      <a:pt x="944" y="1033"/>
                      <a:pt x="949" y="1026"/>
                      <a:pt x="956" y="1020"/>
                    </a:cubicBezTo>
                    <a:cubicBezTo>
                      <a:pt x="965" y="1009"/>
                      <a:pt x="975" y="997"/>
                      <a:pt x="983" y="985"/>
                    </a:cubicBezTo>
                    <a:cubicBezTo>
                      <a:pt x="993" y="971"/>
                      <a:pt x="1002" y="957"/>
                      <a:pt x="1011" y="941"/>
                    </a:cubicBezTo>
                    <a:cubicBezTo>
                      <a:pt x="1019" y="925"/>
                      <a:pt x="1025" y="908"/>
                      <a:pt x="1030" y="891"/>
                    </a:cubicBezTo>
                    <a:cubicBezTo>
                      <a:pt x="1035" y="876"/>
                      <a:pt x="1034" y="860"/>
                      <a:pt x="1034" y="844"/>
                    </a:cubicBezTo>
                    <a:cubicBezTo>
                      <a:pt x="1034" y="843"/>
                      <a:pt x="1034" y="842"/>
                      <a:pt x="1033" y="841"/>
                    </a:cubicBezTo>
                    <a:cubicBezTo>
                      <a:pt x="1031" y="834"/>
                      <a:pt x="1028" y="827"/>
                      <a:pt x="1025" y="820"/>
                    </a:cubicBezTo>
                    <a:cubicBezTo>
                      <a:pt x="1021" y="809"/>
                      <a:pt x="1017" y="798"/>
                      <a:pt x="1013" y="788"/>
                    </a:cubicBezTo>
                    <a:cubicBezTo>
                      <a:pt x="1011" y="783"/>
                      <a:pt x="1008" y="777"/>
                      <a:pt x="1006" y="772"/>
                    </a:cubicBezTo>
                    <a:cubicBezTo>
                      <a:pt x="1001" y="763"/>
                      <a:pt x="996" y="754"/>
                      <a:pt x="991" y="745"/>
                    </a:cubicBezTo>
                    <a:cubicBezTo>
                      <a:pt x="986" y="735"/>
                      <a:pt x="980" y="725"/>
                      <a:pt x="974" y="716"/>
                    </a:cubicBezTo>
                    <a:cubicBezTo>
                      <a:pt x="965" y="700"/>
                      <a:pt x="956" y="685"/>
                      <a:pt x="946" y="669"/>
                    </a:cubicBezTo>
                    <a:cubicBezTo>
                      <a:pt x="945" y="667"/>
                      <a:pt x="943" y="664"/>
                      <a:pt x="939" y="663"/>
                    </a:cubicBezTo>
                    <a:cubicBezTo>
                      <a:pt x="937" y="663"/>
                      <a:pt x="935" y="661"/>
                      <a:pt x="936" y="659"/>
                    </a:cubicBezTo>
                    <a:cubicBezTo>
                      <a:pt x="936" y="653"/>
                      <a:pt x="933" y="648"/>
                      <a:pt x="930" y="644"/>
                    </a:cubicBezTo>
                    <a:cubicBezTo>
                      <a:pt x="928" y="642"/>
                      <a:pt x="927" y="640"/>
                      <a:pt x="926" y="638"/>
                    </a:cubicBezTo>
                    <a:cubicBezTo>
                      <a:pt x="923" y="633"/>
                      <a:pt x="921" y="629"/>
                      <a:pt x="918" y="624"/>
                    </a:cubicBezTo>
                    <a:cubicBezTo>
                      <a:pt x="914" y="619"/>
                      <a:pt x="910" y="614"/>
                      <a:pt x="907" y="608"/>
                    </a:cubicBezTo>
                    <a:cubicBezTo>
                      <a:pt x="899" y="596"/>
                      <a:pt x="890" y="585"/>
                      <a:pt x="884" y="572"/>
                    </a:cubicBezTo>
                    <a:cubicBezTo>
                      <a:pt x="884" y="572"/>
                      <a:pt x="884" y="571"/>
                      <a:pt x="883" y="571"/>
                    </a:cubicBezTo>
                    <a:cubicBezTo>
                      <a:pt x="877" y="564"/>
                      <a:pt x="871" y="557"/>
                      <a:pt x="864" y="551"/>
                    </a:cubicBezTo>
                    <a:cubicBezTo>
                      <a:pt x="854" y="541"/>
                      <a:pt x="844" y="532"/>
                      <a:pt x="834" y="522"/>
                    </a:cubicBezTo>
                    <a:cubicBezTo>
                      <a:pt x="831" y="520"/>
                      <a:pt x="829" y="518"/>
                      <a:pt x="826" y="516"/>
                    </a:cubicBezTo>
                    <a:cubicBezTo>
                      <a:pt x="821" y="512"/>
                      <a:pt x="817" y="507"/>
                      <a:pt x="812" y="504"/>
                    </a:cubicBezTo>
                    <a:cubicBezTo>
                      <a:pt x="794" y="493"/>
                      <a:pt x="776" y="484"/>
                      <a:pt x="757" y="476"/>
                    </a:cubicBezTo>
                    <a:cubicBezTo>
                      <a:pt x="750" y="473"/>
                      <a:pt x="745" y="475"/>
                      <a:pt x="744" y="482"/>
                    </a:cubicBezTo>
                    <a:cubicBezTo>
                      <a:pt x="742" y="493"/>
                      <a:pt x="735" y="502"/>
                      <a:pt x="732" y="513"/>
                    </a:cubicBezTo>
                    <a:cubicBezTo>
                      <a:pt x="732" y="516"/>
                      <a:pt x="731" y="518"/>
                      <a:pt x="729" y="521"/>
                    </a:cubicBezTo>
                    <a:cubicBezTo>
                      <a:pt x="724" y="530"/>
                      <a:pt x="721" y="541"/>
                      <a:pt x="718" y="551"/>
                    </a:cubicBezTo>
                    <a:cubicBezTo>
                      <a:pt x="717" y="552"/>
                      <a:pt x="717" y="554"/>
                      <a:pt x="717" y="556"/>
                    </a:cubicBezTo>
                    <a:cubicBezTo>
                      <a:pt x="717" y="559"/>
                      <a:pt x="716" y="561"/>
                      <a:pt x="716" y="564"/>
                    </a:cubicBezTo>
                    <a:cubicBezTo>
                      <a:pt x="715" y="569"/>
                      <a:pt x="714" y="574"/>
                      <a:pt x="714" y="579"/>
                    </a:cubicBezTo>
                    <a:cubicBezTo>
                      <a:pt x="712" y="593"/>
                      <a:pt x="711" y="607"/>
                      <a:pt x="710" y="621"/>
                    </a:cubicBezTo>
                    <a:cubicBezTo>
                      <a:pt x="709" y="626"/>
                      <a:pt x="709" y="632"/>
                      <a:pt x="709" y="637"/>
                    </a:cubicBezTo>
                    <a:cubicBezTo>
                      <a:pt x="710" y="648"/>
                      <a:pt x="710" y="660"/>
                      <a:pt x="712" y="671"/>
                    </a:cubicBezTo>
                    <a:cubicBezTo>
                      <a:pt x="713" y="683"/>
                      <a:pt x="715" y="694"/>
                      <a:pt x="718" y="705"/>
                    </a:cubicBezTo>
                    <a:cubicBezTo>
                      <a:pt x="720" y="719"/>
                      <a:pt x="723" y="732"/>
                      <a:pt x="726" y="745"/>
                    </a:cubicBezTo>
                    <a:cubicBezTo>
                      <a:pt x="728" y="755"/>
                      <a:pt x="732" y="764"/>
                      <a:pt x="736" y="773"/>
                    </a:cubicBezTo>
                    <a:cubicBezTo>
                      <a:pt x="739" y="783"/>
                      <a:pt x="742" y="793"/>
                      <a:pt x="749" y="802"/>
                    </a:cubicBezTo>
                    <a:cubicBezTo>
                      <a:pt x="750" y="803"/>
                      <a:pt x="751" y="806"/>
                      <a:pt x="752" y="807"/>
                    </a:cubicBezTo>
                    <a:cubicBezTo>
                      <a:pt x="756" y="814"/>
                      <a:pt x="759" y="821"/>
                      <a:pt x="764" y="827"/>
                    </a:cubicBezTo>
                    <a:cubicBezTo>
                      <a:pt x="773" y="839"/>
                      <a:pt x="786" y="847"/>
                      <a:pt x="798" y="854"/>
                    </a:cubicBezTo>
                    <a:cubicBezTo>
                      <a:pt x="802" y="857"/>
                      <a:pt x="805" y="857"/>
                      <a:pt x="809" y="856"/>
                    </a:cubicBezTo>
                    <a:cubicBezTo>
                      <a:pt x="814" y="856"/>
                      <a:pt x="819" y="855"/>
                      <a:pt x="823" y="854"/>
                    </a:cubicBezTo>
                    <a:cubicBezTo>
                      <a:pt x="825" y="853"/>
                      <a:pt x="827" y="852"/>
                      <a:pt x="829" y="852"/>
                    </a:cubicBezTo>
                    <a:cubicBezTo>
                      <a:pt x="827" y="847"/>
                      <a:pt x="826" y="843"/>
                      <a:pt x="823" y="839"/>
                    </a:cubicBezTo>
                    <a:cubicBezTo>
                      <a:pt x="816" y="828"/>
                      <a:pt x="809" y="818"/>
                      <a:pt x="804" y="807"/>
                    </a:cubicBezTo>
                    <a:cubicBezTo>
                      <a:pt x="804" y="806"/>
                      <a:pt x="803" y="805"/>
                      <a:pt x="803" y="804"/>
                    </a:cubicBezTo>
                    <a:cubicBezTo>
                      <a:pt x="795" y="797"/>
                      <a:pt x="794" y="787"/>
                      <a:pt x="788" y="779"/>
                    </a:cubicBezTo>
                    <a:cubicBezTo>
                      <a:pt x="784" y="774"/>
                      <a:pt x="783" y="769"/>
                      <a:pt x="781" y="764"/>
                    </a:cubicBezTo>
                    <a:cubicBezTo>
                      <a:pt x="779" y="759"/>
                      <a:pt x="776" y="755"/>
                      <a:pt x="774" y="750"/>
                    </a:cubicBezTo>
                    <a:cubicBezTo>
                      <a:pt x="770" y="743"/>
                      <a:pt x="766" y="735"/>
                      <a:pt x="762" y="727"/>
                    </a:cubicBezTo>
                    <a:cubicBezTo>
                      <a:pt x="760" y="723"/>
                      <a:pt x="758" y="719"/>
                      <a:pt x="757" y="715"/>
                    </a:cubicBezTo>
                    <a:cubicBezTo>
                      <a:pt x="755" y="709"/>
                      <a:pt x="752" y="702"/>
                      <a:pt x="750" y="696"/>
                    </a:cubicBezTo>
                    <a:cubicBezTo>
                      <a:pt x="748" y="690"/>
                      <a:pt x="745" y="685"/>
                      <a:pt x="746" y="678"/>
                    </a:cubicBezTo>
                    <a:cubicBezTo>
                      <a:pt x="749" y="677"/>
                      <a:pt x="751" y="677"/>
                      <a:pt x="753" y="681"/>
                    </a:cubicBezTo>
                    <a:cubicBezTo>
                      <a:pt x="755" y="687"/>
                      <a:pt x="757" y="693"/>
                      <a:pt x="760" y="699"/>
                    </a:cubicBezTo>
                    <a:cubicBezTo>
                      <a:pt x="761" y="703"/>
                      <a:pt x="763" y="706"/>
                      <a:pt x="764" y="710"/>
                    </a:cubicBezTo>
                    <a:cubicBezTo>
                      <a:pt x="765" y="716"/>
                      <a:pt x="768" y="721"/>
                      <a:pt x="771" y="726"/>
                    </a:cubicBezTo>
                    <a:cubicBezTo>
                      <a:pt x="774" y="734"/>
                      <a:pt x="778" y="741"/>
                      <a:pt x="782" y="748"/>
                    </a:cubicBezTo>
                    <a:cubicBezTo>
                      <a:pt x="788" y="759"/>
                      <a:pt x="793" y="770"/>
                      <a:pt x="799" y="781"/>
                    </a:cubicBezTo>
                    <a:cubicBezTo>
                      <a:pt x="802" y="789"/>
                      <a:pt x="808" y="796"/>
                      <a:pt x="812" y="803"/>
                    </a:cubicBezTo>
                    <a:cubicBezTo>
                      <a:pt x="816" y="809"/>
                      <a:pt x="819" y="815"/>
                      <a:pt x="823" y="821"/>
                    </a:cubicBezTo>
                    <a:cubicBezTo>
                      <a:pt x="827" y="829"/>
                      <a:pt x="831" y="836"/>
                      <a:pt x="836" y="843"/>
                    </a:cubicBezTo>
                    <a:cubicBezTo>
                      <a:pt x="837" y="846"/>
                      <a:pt x="839" y="847"/>
                      <a:pt x="842" y="850"/>
                    </a:cubicBezTo>
                    <a:cubicBezTo>
                      <a:pt x="844" y="859"/>
                      <a:pt x="850" y="865"/>
                      <a:pt x="855" y="874"/>
                    </a:cubicBezTo>
                    <a:close/>
                    <a:moveTo>
                      <a:pt x="982" y="490"/>
                    </a:moveTo>
                    <a:cubicBezTo>
                      <a:pt x="981" y="488"/>
                      <a:pt x="981" y="488"/>
                      <a:pt x="981" y="488"/>
                    </a:cubicBezTo>
                    <a:cubicBezTo>
                      <a:pt x="964" y="481"/>
                      <a:pt x="949" y="472"/>
                      <a:pt x="934" y="463"/>
                    </a:cubicBezTo>
                    <a:cubicBezTo>
                      <a:pt x="932" y="462"/>
                      <a:pt x="931" y="461"/>
                      <a:pt x="930" y="460"/>
                    </a:cubicBezTo>
                    <a:cubicBezTo>
                      <a:pt x="923" y="454"/>
                      <a:pt x="916" y="449"/>
                      <a:pt x="909" y="444"/>
                    </a:cubicBezTo>
                    <a:cubicBezTo>
                      <a:pt x="900" y="437"/>
                      <a:pt x="891" y="429"/>
                      <a:pt x="884" y="420"/>
                    </a:cubicBezTo>
                    <a:cubicBezTo>
                      <a:pt x="878" y="414"/>
                      <a:pt x="873" y="408"/>
                      <a:pt x="868" y="401"/>
                    </a:cubicBezTo>
                    <a:cubicBezTo>
                      <a:pt x="859" y="390"/>
                      <a:pt x="849" y="378"/>
                      <a:pt x="841" y="366"/>
                    </a:cubicBezTo>
                    <a:cubicBezTo>
                      <a:pt x="830" y="351"/>
                      <a:pt x="821" y="335"/>
                      <a:pt x="811" y="319"/>
                    </a:cubicBezTo>
                    <a:cubicBezTo>
                      <a:pt x="803" y="306"/>
                      <a:pt x="795" y="294"/>
                      <a:pt x="787" y="281"/>
                    </a:cubicBezTo>
                    <a:cubicBezTo>
                      <a:pt x="781" y="272"/>
                      <a:pt x="775" y="262"/>
                      <a:pt x="770" y="253"/>
                    </a:cubicBezTo>
                    <a:cubicBezTo>
                      <a:pt x="758" y="233"/>
                      <a:pt x="747" y="213"/>
                      <a:pt x="735" y="193"/>
                    </a:cubicBezTo>
                    <a:cubicBezTo>
                      <a:pt x="734" y="190"/>
                      <a:pt x="732" y="187"/>
                      <a:pt x="730" y="183"/>
                    </a:cubicBezTo>
                    <a:cubicBezTo>
                      <a:pt x="725" y="174"/>
                      <a:pt x="719" y="166"/>
                      <a:pt x="713" y="157"/>
                    </a:cubicBezTo>
                    <a:cubicBezTo>
                      <a:pt x="706" y="145"/>
                      <a:pt x="699" y="133"/>
                      <a:pt x="690" y="123"/>
                    </a:cubicBezTo>
                    <a:cubicBezTo>
                      <a:pt x="687" y="118"/>
                      <a:pt x="685" y="113"/>
                      <a:pt x="681" y="109"/>
                    </a:cubicBezTo>
                    <a:cubicBezTo>
                      <a:pt x="671" y="98"/>
                      <a:pt x="661" y="88"/>
                      <a:pt x="650" y="79"/>
                    </a:cubicBezTo>
                    <a:cubicBezTo>
                      <a:pt x="642" y="71"/>
                      <a:pt x="632" y="64"/>
                      <a:pt x="624" y="57"/>
                    </a:cubicBezTo>
                    <a:cubicBezTo>
                      <a:pt x="610" y="44"/>
                      <a:pt x="595" y="35"/>
                      <a:pt x="579" y="25"/>
                    </a:cubicBezTo>
                    <a:cubicBezTo>
                      <a:pt x="577" y="23"/>
                      <a:pt x="573" y="22"/>
                      <a:pt x="570" y="20"/>
                    </a:cubicBezTo>
                    <a:cubicBezTo>
                      <a:pt x="564" y="17"/>
                      <a:pt x="556" y="16"/>
                      <a:pt x="549" y="14"/>
                    </a:cubicBezTo>
                    <a:cubicBezTo>
                      <a:pt x="537" y="11"/>
                      <a:pt x="526" y="10"/>
                      <a:pt x="514" y="10"/>
                    </a:cubicBezTo>
                    <a:cubicBezTo>
                      <a:pt x="503" y="9"/>
                      <a:pt x="491" y="10"/>
                      <a:pt x="480" y="9"/>
                    </a:cubicBezTo>
                    <a:cubicBezTo>
                      <a:pt x="460" y="8"/>
                      <a:pt x="441" y="8"/>
                      <a:pt x="422" y="16"/>
                    </a:cubicBezTo>
                    <a:cubicBezTo>
                      <a:pt x="414" y="19"/>
                      <a:pt x="406" y="22"/>
                      <a:pt x="398" y="25"/>
                    </a:cubicBezTo>
                    <a:cubicBezTo>
                      <a:pt x="392" y="28"/>
                      <a:pt x="385" y="31"/>
                      <a:pt x="379" y="34"/>
                    </a:cubicBezTo>
                    <a:cubicBezTo>
                      <a:pt x="375" y="36"/>
                      <a:pt x="372" y="39"/>
                      <a:pt x="369" y="41"/>
                    </a:cubicBezTo>
                    <a:cubicBezTo>
                      <a:pt x="359" y="47"/>
                      <a:pt x="349" y="54"/>
                      <a:pt x="339" y="61"/>
                    </a:cubicBezTo>
                    <a:cubicBezTo>
                      <a:pt x="325" y="71"/>
                      <a:pt x="314" y="82"/>
                      <a:pt x="304" y="96"/>
                    </a:cubicBezTo>
                    <a:cubicBezTo>
                      <a:pt x="294" y="110"/>
                      <a:pt x="285" y="124"/>
                      <a:pt x="278" y="140"/>
                    </a:cubicBezTo>
                    <a:cubicBezTo>
                      <a:pt x="273" y="150"/>
                      <a:pt x="268" y="160"/>
                      <a:pt x="269" y="172"/>
                    </a:cubicBezTo>
                    <a:cubicBezTo>
                      <a:pt x="269" y="180"/>
                      <a:pt x="271" y="189"/>
                      <a:pt x="273" y="198"/>
                    </a:cubicBezTo>
                    <a:cubicBezTo>
                      <a:pt x="273" y="202"/>
                      <a:pt x="275" y="205"/>
                      <a:pt x="276" y="209"/>
                    </a:cubicBezTo>
                    <a:cubicBezTo>
                      <a:pt x="278" y="211"/>
                      <a:pt x="278" y="215"/>
                      <a:pt x="282" y="215"/>
                    </a:cubicBezTo>
                    <a:cubicBezTo>
                      <a:pt x="283" y="209"/>
                      <a:pt x="284" y="204"/>
                      <a:pt x="285" y="199"/>
                    </a:cubicBezTo>
                    <a:cubicBezTo>
                      <a:pt x="287" y="191"/>
                      <a:pt x="290" y="184"/>
                      <a:pt x="296" y="178"/>
                    </a:cubicBezTo>
                    <a:cubicBezTo>
                      <a:pt x="299" y="176"/>
                      <a:pt x="301" y="173"/>
                      <a:pt x="303" y="169"/>
                    </a:cubicBezTo>
                    <a:cubicBezTo>
                      <a:pt x="308" y="162"/>
                      <a:pt x="313" y="154"/>
                      <a:pt x="319" y="147"/>
                    </a:cubicBezTo>
                    <a:cubicBezTo>
                      <a:pt x="321" y="144"/>
                      <a:pt x="323" y="143"/>
                      <a:pt x="326" y="144"/>
                    </a:cubicBezTo>
                    <a:cubicBezTo>
                      <a:pt x="335" y="146"/>
                      <a:pt x="345" y="146"/>
                      <a:pt x="353" y="151"/>
                    </a:cubicBezTo>
                    <a:cubicBezTo>
                      <a:pt x="354" y="151"/>
                      <a:pt x="355" y="151"/>
                      <a:pt x="356" y="151"/>
                    </a:cubicBezTo>
                    <a:cubicBezTo>
                      <a:pt x="365" y="152"/>
                      <a:pt x="374" y="153"/>
                      <a:pt x="383" y="154"/>
                    </a:cubicBezTo>
                    <a:cubicBezTo>
                      <a:pt x="393" y="155"/>
                      <a:pt x="403" y="156"/>
                      <a:pt x="412" y="155"/>
                    </a:cubicBezTo>
                    <a:cubicBezTo>
                      <a:pt x="422" y="154"/>
                      <a:pt x="432" y="154"/>
                      <a:pt x="442" y="154"/>
                    </a:cubicBezTo>
                    <a:cubicBezTo>
                      <a:pt x="450" y="155"/>
                      <a:pt x="459" y="157"/>
                      <a:pt x="468" y="153"/>
                    </a:cubicBezTo>
                    <a:cubicBezTo>
                      <a:pt x="468" y="152"/>
                      <a:pt x="469" y="153"/>
                      <a:pt x="470" y="153"/>
                    </a:cubicBezTo>
                    <a:cubicBezTo>
                      <a:pt x="487" y="153"/>
                      <a:pt x="503" y="148"/>
                      <a:pt x="519" y="146"/>
                    </a:cubicBezTo>
                    <a:cubicBezTo>
                      <a:pt x="523" y="145"/>
                      <a:pt x="527" y="145"/>
                      <a:pt x="531" y="145"/>
                    </a:cubicBezTo>
                    <a:cubicBezTo>
                      <a:pt x="538" y="145"/>
                      <a:pt x="544" y="147"/>
                      <a:pt x="551" y="148"/>
                    </a:cubicBezTo>
                    <a:cubicBezTo>
                      <a:pt x="553" y="148"/>
                      <a:pt x="556" y="149"/>
                      <a:pt x="559" y="149"/>
                    </a:cubicBezTo>
                    <a:cubicBezTo>
                      <a:pt x="570" y="150"/>
                      <a:pt x="579" y="153"/>
                      <a:pt x="584" y="162"/>
                    </a:cubicBezTo>
                    <a:cubicBezTo>
                      <a:pt x="586" y="166"/>
                      <a:pt x="588" y="169"/>
                      <a:pt x="589" y="172"/>
                    </a:cubicBezTo>
                    <a:cubicBezTo>
                      <a:pt x="594" y="184"/>
                      <a:pt x="598" y="195"/>
                      <a:pt x="597" y="207"/>
                    </a:cubicBezTo>
                    <a:cubicBezTo>
                      <a:pt x="597" y="210"/>
                      <a:pt x="596" y="212"/>
                      <a:pt x="596" y="214"/>
                    </a:cubicBezTo>
                    <a:cubicBezTo>
                      <a:pt x="597" y="218"/>
                      <a:pt x="599" y="222"/>
                      <a:pt x="601" y="226"/>
                    </a:cubicBezTo>
                    <a:cubicBezTo>
                      <a:pt x="603" y="232"/>
                      <a:pt x="604" y="238"/>
                      <a:pt x="606" y="244"/>
                    </a:cubicBezTo>
                    <a:cubicBezTo>
                      <a:pt x="609" y="252"/>
                      <a:pt x="611" y="260"/>
                      <a:pt x="611" y="268"/>
                    </a:cubicBezTo>
                    <a:cubicBezTo>
                      <a:pt x="611" y="277"/>
                      <a:pt x="612" y="287"/>
                      <a:pt x="610" y="297"/>
                    </a:cubicBezTo>
                    <a:cubicBezTo>
                      <a:pt x="608" y="302"/>
                      <a:pt x="608" y="307"/>
                      <a:pt x="608" y="312"/>
                    </a:cubicBezTo>
                    <a:cubicBezTo>
                      <a:pt x="607" y="317"/>
                      <a:pt x="607" y="322"/>
                      <a:pt x="606" y="327"/>
                    </a:cubicBezTo>
                    <a:cubicBezTo>
                      <a:pt x="604" y="341"/>
                      <a:pt x="603" y="354"/>
                      <a:pt x="606" y="367"/>
                    </a:cubicBezTo>
                    <a:cubicBezTo>
                      <a:pt x="606" y="371"/>
                      <a:pt x="608" y="374"/>
                      <a:pt x="608" y="378"/>
                    </a:cubicBezTo>
                    <a:cubicBezTo>
                      <a:pt x="609" y="391"/>
                      <a:pt x="616" y="402"/>
                      <a:pt x="623" y="412"/>
                    </a:cubicBezTo>
                    <a:cubicBezTo>
                      <a:pt x="629" y="420"/>
                      <a:pt x="632" y="420"/>
                      <a:pt x="639" y="414"/>
                    </a:cubicBezTo>
                    <a:cubicBezTo>
                      <a:pt x="639" y="413"/>
                      <a:pt x="639" y="413"/>
                      <a:pt x="639" y="413"/>
                    </a:cubicBezTo>
                    <a:cubicBezTo>
                      <a:pt x="643" y="408"/>
                      <a:pt x="647" y="408"/>
                      <a:pt x="651" y="411"/>
                    </a:cubicBezTo>
                    <a:cubicBezTo>
                      <a:pt x="652" y="417"/>
                      <a:pt x="654" y="420"/>
                      <a:pt x="660" y="422"/>
                    </a:cubicBezTo>
                    <a:cubicBezTo>
                      <a:pt x="663" y="423"/>
                      <a:pt x="665" y="424"/>
                      <a:pt x="668" y="425"/>
                    </a:cubicBezTo>
                    <a:cubicBezTo>
                      <a:pt x="675" y="431"/>
                      <a:pt x="682" y="438"/>
                      <a:pt x="689" y="444"/>
                    </a:cubicBezTo>
                    <a:cubicBezTo>
                      <a:pt x="690" y="445"/>
                      <a:pt x="692" y="446"/>
                      <a:pt x="693" y="447"/>
                    </a:cubicBezTo>
                    <a:cubicBezTo>
                      <a:pt x="694" y="447"/>
                      <a:pt x="695" y="446"/>
                      <a:pt x="695" y="446"/>
                    </a:cubicBezTo>
                    <a:cubicBezTo>
                      <a:pt x="700" y="441"/>
                      <a:pt x="700" y="441"/>
                      <a:pt x="706" y="445"/>
                    </a:cubicBezTo>
                    <a:cubicBezTo>
                      <a:pt x="710" y="448"/>
                      <a:pt x="715" y="451"/>
                      <a:pt x="720" y="454"/>
                    </a:cubicBezTo>
                    <a:cubicBezTo>
                      <a:pt x="723" y="455"/>
                      <a:pt x="726" y="456"/>
                      <a:pt x="730" y="457"/>
                    </a:cubicBezTo>
                    <a:cubicBezTo>
                      <a:pt x="736" y="458"/>
                      <a:pt x="742" y="460"/>
                      <a:pt x="749" y="459"/>
                    </a:cubicBezTo>
                    <a:cubicBezTo>
                      <a:pt x="750" y="458"/>
                      <a:pt x="752" y="459"/>
                      <a:pt x="753" y="460"/>
                    </a:cubicBezTo>
                    <a:cubicBezTo>
                      <a:pt x="753" y="463"/>
                      <a:pt x="752" y="465"/>
                      <a:pt x="752" y="467"/>
                    </a:cubicBezTo>
                    <a:cubicBezTo>
                      <a:pt x="756" y="468"/>
                      <a:pt x="759" y="469"/>
                      <a:pt x="761" y="470"/>
                    </a:cubicBezTo>
                    <a:cubicBezTo>
                      <a:pt x="768" y="473"/>
                      <a:pt x="774" y="475"/>
                      <a:pt x="780" y="478"/>
                    </a:cubicBezTo>
                    <a:cubicBezTo>
                      <a:pt x="790" y="483"/>
                      <a:pt x="800" y="488"/>
                      <a:pt x="810" y="494"/>
                    </a:cubicBezTo>
                    <a:cubicBezTo>
                      <a:pt x="817" y="498"/>
                      <a:pt x="825" y="503"/>
                      <a:pt x="831" y="508"/>
                    </a:cubicBezTo>
                    <a:cubicBezTo>
                      <a:pt x="840" y="516"/>
                      <a:pt x="848" y="525"/>
                      <a:pt x="857" y="533"/>
                    </a:cubicBezTo>
                    <a:cubicBezTo>
                      <a:pt x="866" y="542"/>
                      <a:pt x="874" y="550"/>
                      <a:pt x="883" y="559"/>
                    </a:cubicBezTo>
                    <a:cubicBezTo>
                      <a:pt x="887" y="563"/>
                      <a:pt x="891" y="568"/>
                      <a:pt x="894" y="572"/>
                    </a:cubicBezTo>
                    <a:cubicBezTo>
                      <a:pt x="899" y="579"/>
                      <a:pt x="904" y="587"/>
                      <a:pt x="908" y="594"/>
                    </a:cubicBezTo>
                    <a:cubicBezTo>
                      <a:pt x="911" y="599"/>
                      <a:pt x="914" y="603"/>
                      <a:pt x="917" y="607"/>
                    </a:cubicBezTo>
                    <a:cubicBezTo>
                      <a:pt x="923" y="616"/>
                      <a:pt x="928" y="625"/>
                      <a:pt x="933" y="634"/>
                    </a:cubicBezTo>
                    <a:cubicBezTo>
                      <a:pt x="938" y="641"/>
                      <a:pt x="942" y="647"/>
                      <a:pt x="946" y="653"/>
                    </a:cubicBezTo>
                    <a:cubicBezTo>
                      <a:pt x="954" y="652"/>
                      <a:pt x="960" y="650"/>
                      <a:pt x="967" y="650"/>
                    </a:cubicBezTo>
                    <a:cubicBezTo>
                      <a:pt x="974" y="649"/>
                      <a:pt x="980" y="646"/>
                      <a:pt x="988" y="644"/>
                    </a:cubicBezTo>
                    <a:cubicBezTo>
                      <a:pt x="970" y="633"/>
                      <a:pt x="954" y="623"/>
                      <a:pt x="942" y="607"/>
                    </a:cubicBezTo>
                    <a:cubicBezTo>
                      <a:pt x="944" y="603"/>
                      <a:pt x="947" y="601"/>
                      <a:pt x="952" y="601"/>
                    </a:cubicBezTo>
                    <a:cubicBezTo>
                      <a:pt x="956" y="601"/>
                      <a:pt x="960" y="599"/>
                      <a:pt x="964" y="597"/>
                    </a:cubicBezTo>
                    <a:cubicBezTo>
                      <a:pt x="970" y="594"/>
                      <a:pt x="976" y="592"/>
                      <a:pt x="983" y="589"/>
                    </a:cubicBezTo>
                    <a:cubicBezTo>
                      <a:pt x="987" y="587"/>
                      <a:pt x="991" y="585"/>
                      <a:pt x="992" y="580"/>
                    </a:cubicBezTo>
                    <a:cubicBezTo>
                      <a:pt x="988" y="579"/>
                      <a:pt x="984" y="578"/>
                      <a:pt x="980" y="577"/>
                    </a:cubicBezTo>
                    <a:cubicBezTo>
                      <a:pt x="974" y="575"/>
                      <a:pt x="968" y="572"/>
                      <a:pt x="963" y="570"/>
                    </a:cubicBezTo>
                    <a:cubicBezTo>
                      <a:pt x="953" y="567"/>
                      <a:pt x="944" y="559"/>
                      <a:pt x="932" y="561"/>
                    </a:cubicBezTo>
                    <a:cubicBezTo>
                      <a:pt x="930" y="561"/>
                      <a:pt x="929" y="558"/>
                      <a:pt x="930" y="556"/>
                    </a:cubicBezTo>
                    <a:cubicBezTo>
                      <a:pt x="932" y="552"/>
                      <a:pt x="936" y="552"/>
                      <a:pt x="939" y="551"/>
                    </a:cubicBezTo>
                    <a:cubicBezTo>
                      <a:pt x="943" y="550"/>
                      <a:pt x="947" y="550"/>
                      <a:pt x="951" y="549"/>
                    </a:cubicBezTo>
                    <a:cubicBezTo>
                      <a:pt x="961" y="544"/>
                      <a:pt x="972" y="538"/>
                      <a:pt x="982" y="533"/>
                    </a:cubicBezTo>
                    <a:cubicBezTo>
                      <a:pt x="985" y="531"/>
                      <a:pt x="987" y="529"/>
                      <a:pt x="990" y="527"/>
                    </a:cubicBezTo>
                    <a:cubicBezTo>
                      <a:pt x="969" y="522"/>
                      <a:pt x="950" y="513"/>
                      <a:pt x="932" y="503"/>
                    </a:cubicBezTo>
                    <a:cubicBezTo>
                      <a:pt x="936" y="499"/>
                      <a:pt x="938" y="496"/>
                      <a:pt x="943" y="497"/>
                    </a:cubicBezTo>
                    <a:cubicBezTo>
                      <a:pt x="945" y="497"/>
                      <a:pt x="948" y="498"/>
                      <a:pt x="950" y="497"/>
                    </a:cubicBezTo>
                    <a:cubicBezTo>
                      <a:pt x="960" y="495"/>
                      <a:pt x="971" y="492"/>
                      <a:pt x="982" y="490"/>
                    </a:cubicBezTo>
                    <a:close/>
                    <a:moveTo>
                      <a:pt x="691" y="456"/>
                    </a:moveTo>
                    <a:cubicBezTo>
                      <a:pt x="691" y="455"/>
                      <a:pt x="691" y="455"/>
                      <a:pt x="691" y="455"/>
                    </a:cubicBezTo>
                    <a:cubicBezTo>
                      <a:pt x="682" y="450"/>
                      <a:pt x="676" y="443"/>
                      <a:pt x="669" y="436"/>
                    </a:cubicBezTo>
                    <a:cubicBezTo>
                      <a:pt x="664" y="432"/>
                      <a:pt x="659" y="427"/>
                      <a:pt x="652" y="427"/>
                    </a:cubicBezTo>
                    <a:cubicBezTo>
                      <a:pt x="650" y="427"/>
                      <a:pt x="649" y="426"/>
                      <a:pt x="648" y="425"/>
                    </a:cubicBezTo>
                    <a:cubicBezTo>
                      <a:pt x="643" y="422"/>
                      <a:pt x="640" y="422"/>
                      <a:pt x="636" y="426"/>
                    </a:cubicBezTo>
                    <a:cubicBezTo>
                      <a:pt x="630" y="432"/>
                      <a:pt x="625" y="438"/>
                      <a:pt x="620" y="443"/>
                    </a:cubicBezTo>
                    <a:cubicBezTo>
                      <a:pt x="609" y="454"/>
                      <a:pt x="600" y="466"/>
                      <a:pt x="592" y="479"/>
                    </a:cubicBezTo>
                    <a:cubicBezTo>
                      <a:pt x="588" y="484"/>
                      <a:pt x="584" y="489"/>
                      <a:pt x="580" y="495"/>
                    </a:cubicBezTo>
                    <a:cubicBezTo>
                      <a:pt x="576" y="501"/>
                      <a:pt x="573" y="508"/>
                      <a:pt x="569" y="514"/>
                    </a:cubicBezTo>
                    <a:cubicBezTo>
                      <a:pt x="568" y="516"/>
                      <a:pt x="567" y="519"/>
                      <a:pt x="566" y="521"/>
                    </a:cubicBezTo>
                    <a:cubicBezTo>
                      <a:pt x="560" y="530"/>
                      <a:pt x="554" y="538"/>
                      <a:pt x="549" y="546"/>
                    </a:cubicBezTo>
                    <a:cubicBezTo>
                      <a:pt x="544" y="554"/>
                      <a:pt x="540" y="563"/>
                      <a:pt x="536" y="571"/>
                    </a:cubicBezTo>
                    <a:cubicBezTo>
                      <a:pt x="534" y="574"/>
                      <a:pt x="531" y="578"/>
                      <a:pt x="530" y="581"/>
                    </a:cubicBezTo>
                    <a:cubicBezTo>
                      <a:pt x="527" y="589"/>
                      <a:pt x="524" y="597"/>
                      <a:pt x="521" y="606"/>
                    </a:cubicBezTo>
                    <a:cubicBezTo>
                      <a:pt x="517" y="616"/>
                      <a:pt x="513" y="627"/>
                      <a:pt x="509" y="638"/>
                    </a:cubicBezTo>
                    <a:cubicBezTo>
                      <a:pt x="507" y="645"/>
                      <a:pt x="504" y="652"/>
                      <a:pt x="502" y="660"/>
                    </a:cubicBezTo>
                    <a:cubicBezTo>
                      <a:pt x="501" y="663"/>
                      <a:pt x="500" y="664"/>
                      <a:pt x="497" y="664"/>
                    </a:cubicBezTo>
                    <a:cubicBezTo>
                      <a:pt x="492" y="660"/>
                      <a:pt x="490" y="654"/>
                      <a:pt x="488" y="648"/>
                    </a:cubicBezTo>
                    <a:cubicBezTo>
                      <a:pt x="485" y="641"/>
                      <a:pt x="482" y="633"/>
                      <a:pt x="479" y="626"/>
                    </a:cubicBezTo>
                    <a:cubicBezTo>
                      <a:pt x="478" y="623"/>
                      <a:pt x="478" y="620"/>
                      <a:pt x="477" y="617"/>
                    </a:cubicBezTo>
                    <a:cubicBezTo>
                      <a:pt x="476" y="614"/>
                      <a:pt x="475" y="611"/>
                      <a:pt x="475" y="608"/>
                    </a:cubicBezTo>
                    <a:cubicBezTo>
                      <a:pt x="473" y="599"/>
                      <a:pt x="471" y="591"/>
                      <a:pt x="469" y="582"/>
                    </a:cubicBezTo>
                    <a:cubicBezTo>
                      <a:pt x="468" y="574"/>
                      <a:pt x="467" y="565"/>
                      <a:pt x="466" y="556"/>
                    </a:cubicBezTo>
                    <a:cubicBezTo>
                      <a:pt x="465" y="548"/>
                      <a:pt x="464" y="540"/>
                      <a:pt x="463" y="531"/>
                    </a:cubicBezTo>
                    <a:cubicBezTo>
                      <a:pt x="463" y="530"/>
                      <a:pt x="463" y="528"/>
                      <a:pt x="463" y="527"/>
                    </a:cubicBezTo>
                    <a:cubicBezTo>
                      <a:pt x="464" y="517"/>
                      <a:pt x="465" y="507"/>
                      <a:pt x="466" y="496"/>
                    </a:cubicBezTo>
                    <a:cubicBezTo>
                      <a:pt x="459" y="499"/>
                      <a:pt x="455" y="501"/>
                      <a:pt x="452" y="506"/>
                    </a:cubicBezTo>
                    <a:cubicBezTo>
                      <a:pt x="449" y="512"/>
                      <a:pt x="446" y="518"/>
                      <a:pt x="443" y="525"/>
                    </a:cubicBezTo>
                    <a:cubicBezTo>
                      <a:pt x="438" y="533"/>
                      <a:pt x="434" y="541"/>
                      <a:pt x="430" y="550"/>
                    </a:cubicBezTo>
                    <a:cubicBezTo>
                      <a:pt x="426" y="557"/>
                      <a:pt x="424" y="565"/>
                      <a:pt x="421" y="573"/>
                    </a:cubicBezTo>
                    <a:cubicBezTo>
                      <a:pt x="419" y="580"/>
                      <a:pt x="416" y="587"/>
                      <a:pt x="414" y="594"/>
                    </a:cubicBezTo>
                    <a:cubicBezTo>
                      <a:pt x="410" y="609"/>
                      <a:pt x="407" y="624"/>
                      <a:pt x="404" y="639"/>
                    </a:cubicBezTo>
                    <a:cubicBezTo>
                      <a:pt x="403" y="642"/>
                      <a:pt x="403" y="647"/>
                      <a:pt x="402" y="651"/>
                    </a:cubicBezTo>
                    <a:cubicBezTo>
                      <a:pt x="401" y="659"/>
                      <a:pt x="397" y="667"/>
                      <a:pt x="401" y="676"/>
                    </a:cubicBezTo>
                    <a:cubicBezTo>
                      <a:pt x="401" y="677"/>
                      <a:pt x="401" y="677"/>
                      <a:pt x="400" y="677"/>
                    </a:cubicBezTo>
                    <a:cubicBezTo>
                      <a:pt x="398" y="680"/>
                      <a:pt x="399" y="684"/>
                      <a:pt x="399" y="687"/>
                    </a:cubicBezTo>
                    <a:cubicBezTo>
                      <a:pt x="399" y="696"/>
                      <a:pt x="398" y="706"/>
                      <a:pt x="400" y="715"/>
                    </a:cubicBezTo>
                    <a:cubicBezTo>
                      <a:pt x="403" y="730"/>
                      <a:pt x="407" y="745"/>
                      <a:pt x="414" y="760"/>
                    </a:cubicBezTo>
                    <a:cubicBezTo>
                      <a:pt x="418" y="770"/>
                      <a:pt x="422" y="782"/>
                      <a:pt x="427" y="792"/>
                    </a:cubicBezTo>
                    <a:cubicBezTo>
                      <a:pt x="429" y="795"/>
                      <a:pt x="431" y="798"/>
                      <a:pt x="432" y="801"/>
                    </a:cubicBezTo>
                    <a:cubicBezTo>
                      <a:pt x="435" y="808"/>
                      <a:pt x="438" y="815"/>
                      <a:pt x="441" y="821"/>
                    </a:cubicBezTo>
                    <a:cubicBezTo>
                      <a:pt x="449" y="836"/>
                      <a:pt x="454" y="853"/>
                      <a:pt x="460" y="869"/>
                    </a:cubicBezTo>
                    <a:cubicBezTo>
                      <a:pt x="463" y="878"/>
                      <a:pt x="466" y="887"/>
                      <a:pt x="470" y="896"/>
                    </a:cubicBezTo>
                    <a:cubicBezTo>
                      <a:pt x="474" y="906"/>
                      <a:pt x="479" y="915"/>
                      <a:pt x="482" y="925"/>
                    </a:cubicBezTo>
                    <a:cubicBezTo>
                      <a:pt x="487" y="939"/>
                      <a:pt x="490" y="952"/>
                      <a:pt x="494" y="966"/>
                    </a:cubicBezTo>
                    <a:cubicBezTo>
                      <a:pt x="495" y="971"/>
                      <a:pt x="497" y="976"/>
                      <a:pt x="498" y="981"/>
                    </a:cubicBezTo>
                    <a:cubicBezTo>
                      <a:pt x="498" y="985"/>
                      <a:pt x="498" y="989"/>
                      <a:pt x="504" y="991"/>
                    </a:cubicBezTo>
                    <a:cubicBezTo>
                      <a:pt x="499" y="996"/>
                      <a:pt x="501" y="1001"/>
                      <a:pt x="502" y="1007"/>
                    </a:cubicBezTo>
                    <a:cubicBezTo>
                      <a:pt x="503" y="1012"/>
                      <a:pt x="505" y="1017"/>
                      <a:pt x="505" y="1023"/>
                    </a:cubicBezTo>
                    <a:cubicBezTo>
                      <a:pt x="506" y="1028"/>
                      <a:pt x="507" y="1033"/>
                      <a:pt x="507" y="1037"/>
                    </a:cubicBezTo>
                    <a:cubicBezTo>
                      <a:pt x="509" y="1048"/>
                      <a:pt x="511" y="1058"/>
                      <a:pt x="512" y="1069"/>
                    </a:cubicBezTo>
                    <a:cubicBezTo>
                      <a:pt x="514" y="1077"/>
                      <a:pt x="514" y="1087"/>
                      <a:pt x="516" y="1095"/>
                    </a:cubicBezTo>
                    <a:cubicBezTo>
                      <a:pt x="518" y="1101"/>
                      <a:pt x="517" y="1106"/>
                      <a:pt x="517" y="1111"/>
                    </a:cubicBezTo>
                    <a:cubicBezTo>
                      <a:pt x="516" y="1118"/>
                      <a:pt x="517" y="1125"/>
                      <a:pt x="520" y="1132"/>
                    </a:cubicBezTo>
                    <a:cubicBezTo>
                      <a:pt x="521" y="1135"/>
                      <a:pt x="522" y="1136"/>
                      <a:pt x="526" y="1135"/>
                    </a:cubicBezTo>
                    <a:cubicBezTo>
                      <a:pt x="532" y="1133"/>
                      <a:pt x="537" y="1129"/>
                      <a:pt x="544" y="1127"/>
                    </a:cubicBezTo>
                    <a:cubicBezTo>
                      <a:pt x="546" y="1126"/>
                      <a:pt x="549" y="1124"/>
                      <a:pt x="553" y="1123"/>
                    </a:cubicBezTo>
                    <a:cubicBezTo>
                      <a:pt x="554" y="1123"/>
                      <a:pt x="555" y="1122"/>
                      <a:pt x="557" y="1121"/>
                    </a:cubicBezTo>
                    <a:cubicBezTo>
                      <a:pt x="561" y="1119"/>
                      <a:pt x="566" y="1116"/>
                      <a:pt x="570" y="1114"/>
                    </a:cubicBezTo>
                    <a:cubicBezTo>
                      <a:pt x="577" y="1111"/>
                      <a:pt x="584" y="1108"/>
                      <a:pt x="590" y="1105"/>
                    </a:cubicBezTo>
                    <a:cubicBezTo>
                      <a:pt x="593" y="1104"/>
                      <a:pt x="596" y="1101"/>
                      <a:pt x="599" y="1100"/>
                    </a:cubicBezTo>
                    <a:cubicBezTo>
                      <a:pt x="599" y="1096"/>
                      <a:pt x="599" y="1093"/>
                      <a:pt x="599" y="1089"/>
                    </a:cubicBezTo>
                    <a:cubicBezTo>
                      <a:pt x="599" y="1079"/>
                      <a:pt x="597" y="1070"/>
                      <a:pt x="596" y="1060"/>
                    </a:cubicBezTo>
                    <a:cubicBezTo>
                      <a:pt x="595" y="1055"/>
                      <a:pt x="595" y="1051"/>
                      <a:pt x="595" y="1046"/>
                    </a:cubicBezTo>
                    <a:cubicBezTo>
                      <a:pt x="595" y="1043"/>
                      <a:pt x="594" y="1041"/>
                      <a:pt x="594" y="1038"/>
                    </a:cubicBezTo>
                    <a:cubicBezTo>
                      <a:pt x="593" y="1024"/>
                      <a:pt x="592" y="1010"/>
                      <a:pt x="591" y="996"/>
                    </a:cubicBezTo>
                    <a:cubicBezTo>
                      <a:pt x="590" y="979"/>
                      <a:pt x="588" y="962"/>
                      <a:pt x="589" y="945"/>
                    </a:cubicBezTo>
                    <a:cubicBezTo>
                      <a:pt x="590" y="939"/>
                      <a:pt x="588" y="932"/>
                      <a:pt x="589" y="926"/>
                    </a:cubicBezTo>
                    <a:cubicBezTo>
                      <a:pt x="590" y="917"/>
                      <a:pt x="589" y="908"/>
                      <a:pt x="588" y="899"/>
                    </a:cubicBezTo>
                    <a:cubicBezTo>
                      <a:pt x="588" y="894"/>
                      <a:pt x="588" y="889"/>
                      <a:pt x="588" y="885"/>
                    </a:cubicBezTo>
                    <a:cubicBezTo>
                      <a:pt x="588" y="874"/>
                      <a:pt x="589" y="863"/>
                      <a:pt x="588" y="852"/>
                    </a:cubicBezTo>
                    <a:cubicBezTo>
                      <a:pt x="588" y="842"/>
                      <a:pt x="589" y="833"/>
                      <a:pt x="589" y="823"/>
                    </a:cubicBezTo>
                    <a:cubicBezTo>
                      <a:pt x="590" y="815"/>
                      <a:pt x="591" y="808"/>
                      <a:pt x="591" y="800"/>
                    </a:cubicBezTo>
                    <a:cubicBezTo>
                      <a:pt x="592" y="785"/>
                      <a:pt x="591" y="771"/>
                      <a:pt x="594" y="757"/>
                    </a:cubicBezTo>
                    <a:cubicBezTo>
                      <a:pt x="595" y="749"/>
                      <a:pt x="595" y="740"/>
                      <a:pt x="596" y="731"/>
                    </a:cubicBezTo>
                    <a:cubicBezTo>
                      <a:pt x="598" y="719"/>
                      <a:pt x="600" y="707"/>
                      <a:pt x="602" y="695"/>
                    </a:cubicBezTo>
                    <a:cubicBezTo>
                      <a:pt x="603" y="690"/>
                      <a:pt x="603" y="685"/>
                      <a:pt x="604" y="681"/>
                    </a:cubicBezTo>
                    <a:cubicBezTo>
                      <a:pt x="605" y="670"/>
                      <a:pt x="607" y="660"/>
                      <a:pt x="609" y="649"/>
                    </a:cubicBezTo>
                    <a:cubicBezTo>
                      <a:pt x="609" y="648"/>
                      <a:pt x="609" y="647"/>
                      <a:pt x="609" y="646"/>
                    </a:cubicBezTo>
                    <a:cubicBezTo>
                      <a:pt x="610" y="643"/>
                      <a:pt x="610" y="641"/>
                      <a:pt x="611" y="638"/>
                    </a:cubicBezTo>
                    <a:cubicBezTo>
                      <a:pt x="612" y="634"/>
                      <a:pt x="613" y="631"/>
                      <a:pt x="613" y="628"/>
                    </a:cubicBezTo>
                    <a:cubicBezTo>
                      <a:pt x="614" y="625"/>
                      <a:pt x="615" y="622"/>
                      <a:pt x="616" y="619"/>
                    </a:cubicBezTo>
                    <a:cubicBezTo>
                      <a:pt x="617" y="615"/>
                      <a:pt x="619" y="610"/>
                      <a:pt x="620" y="606"/>
                    </a:cubicBezTo>
                    <a:cubicBezTo>
                      <a:pt x="621" y="602"/>
                      <a:pt x="621" y="597"/>
                      <a:pt x="622" y="593"/>
                    </a:cubicBezTo>
                    <a:cubicBezTo>
                      <a:pt x="624" y="586"/>
                      <a:pt x="627" y="579"/>
                      <a:pt x="629" y="572"/>
                    </a:cubicBezTo>
                    <a:cubicBezTo>
                      <a:pt x="634" y="560"/>
                      <a:pt x="637" y="547"/>
                      <a:pt x="644" y="535"/>
                    </a:cubicBezTo>
                    <a:cubicBezTo>
                      <a:pt x="652" y="522"/>
                      <a:pt x="659" y="508"/>
                      <a:pt x="667" y="494"/>
                    </a:cubicBezTo>
                    <a:cubicBezTo>
                      <a:pt x="671" y="488"/>
                      <a:pt x="676" y="483"/>
                      <a:pt x="678" y="477"/>
                    </a:cubicBezTo>
                    <a:cubicBezTo>
                      <a:pt x="681" y="470"/>
                      <a:pt x="686" y="464"/>
                      <a:pt x="690" y="458"/>
                    </a:cubicBezTo>
                    <a:cubicBezTo>
                      <a:pt x="691" y="457"/>
                      <a:pt x="691" y="456"/>
                      <a:pt x="691" y="456"/>
                    </a:cubicBezTo>
                    <a:close/>
                    <a:moveTo>
                      <a:pt x="497" y="650"/>
                    </a:moveTo>
                    <a:cubicBezTo>
                      <a:pt x="501" y="640"/>
                      <a:pt x="504" y="631"/>
                      <a:pt x="507" y="622"/>
                    </a:cubicBezTo>
                    <a:cubicBezTo>
                      <a:pt x="511" y="613"/>
                      <a:pt x="513" y="604"/>
                      <a:pt x="517" y="596"/>
                    </a:cubicBezTo>
                    <a:cubicBezTo>
                      <a:pt x="520" y="587"/>
                      <a:pt x="524" y="578"/>
                      <a:pt x="528" y="570"/>
                    </a:cubicBezTo>
                    <a:cubicBezTo>
                      <a:pt x="533" y="560"/>
                      <a:pt x="538" y="550"/>
                      <a:pt x="544" y="540"/>
                    </a:cubicBezTo>
                    <a:cubicBezTo>
                      <a:pt x="547" y="534"/>
                      <a:pt x="552" y="528"/>
                      <a:pt x="556" y="522"/>
                    </a:cubicBezTo>
                    <a:cubicBezTo>
                      <a:pt x="563" y="509"/>
                      <a:pt x="571" y="497"/>
                      <a:pt x="578" y="484"/>
                    </a:cubicBezTo>
                    <a:cubicBezTo>
                      <a:pt x="586" y="470"/>
                      <a:pt x="596" y="457"/>
                      <a:pt x="607" y="445"/>
                    </a:cubicBezTo>
                    <a:cubicBezTo>
                      <a:pt x="612" y="440"/>
                      <a:pt x="617" y="434"/>
                      <a:pt x="623" y="428"/>
                    </a:cubicBezTo>
                    <a:cubicBezTo>
                      <a:pt x="620" y="424"/>
                      <a:pt x="617" y="420"/>
                      <a:pt x="614" y="416"/>
                    </a:cubicBezTo>
                    <a:cubicBezTo>
                      <a:pt x="608" y="408"/>
                      <a:pt x="603" y="399"/>
                      <a:pt x="600" y="389"/>
                    </a:cubicBezTo>
                    <a:cubicBezTo>
                      <a:pt x="599" y="384"/>
                      <a:pt x="598" y="378"/>
                      <a:pt x="597" y="373"/>
                    </a:cubicBezTo>
                    <a:cubicBezTo>
                      <a:pt x="596" y="368"/>
                      <a:pt x="595" y="362"/>
                      <a:pt x="594" y="357"/>
                    </a:cubicBezTo>
                    <a:cubicBezTo>
                      <a:pt x="594" y="349"/>
                      <a:pt x="595" y="342"/>
                      <a:pt x="596" y="335"/>
                    </a:cubicBezTo>
                    <a:cubicBezTo>
                      <a:pt x="597" y="324"/>
                      <a:pt x="598" y="312"/>
                      <a:pt x="600" y="301"/>
                    </a:cubicBezTo>
                    <a:cubicBezTo>
                      <a:pt x="602" y="288"/>
                      <a:pt x="602" y="274"/>
                      <a:pt x="601" y="261"/>
                    </a:cubicBezTo>
                    <a:cubicBezTo>
                      <a:pt x="601" y="259"/>
                      <a:pt x="600" y="258"/>
                      <a:pt x="600" y="256"/>
                    </a:cubicBezTo>
                    <a:cubicBezTo>
                      <a:pt x="598" y="250"/>
                      <a:pt x="595" y="243"/>
                      <a:pt x="593" y="236"/>
                    </a:cubicBezTo>
                    <a:cubicBezTo>
                      <a:pt x="592" y="233"/>
                      <a:pt x="591" y="231"/>
                      <a:pt x="590" y="229"/>
                    </a:cubicBezTo>
                    <a:cubicBezTo>
                      <a:pt x="590" y="230"/>
                      <a:pt x="589" y="230"/>
                      <a:pt x="589" y="230"/>
                    </a:cubicBezTo>
                    <a:cubicBezTo>
                      <a:pt x="589" y="231"/>
                      <a:pt x="588" y="231"/>
                      <a:pt x="587" y="232"/>
                    </a:cubicBezTo>
                    <a:cubicBezTo>
                      <a:pt x="582" y="238"/>
                      <a:pt x="577" y="241"/>
                      <a:pt x="569" y="239"/>
                    </a:cubicBezTo>
                    <a:cubicBezTo>
                      <a:pt x="568" y="239"/>
                      <a:pt x="567" y="237"/>
                      <a:pt x="565" y="236"/>
                    </a:cubicBezTo>
                    <a:cubicBezTo>
                      <a:pt x="567" y="235"/>
                      <a:pt x="568" y="234"/>
                      <a:pt x="569" y="234"/>
                    </a:cubicBezTo>
                    <a:cubicBezTo>
                      <a:pt x="571" y="232"/>
                      <a:pt x="573" y="231"/>
                      <a:pt x="576" y="229"/>
                    </a:cubicBezTo>
                    <a:cubicBezTo>
                      <a:pt x="581" y="226"/>
                      <a:pt x="581" y="220"/>
                      <a:pt x="584" y="216"/>
                    </a:cubicBezTo>
                    <a:cubicBezTo>
                      <a:pt x="587" y="211"/>
                      <a:pt x="587" y="207"/>
                      <a:pt x="586" y="202"/>
                    </a:cubicBezTo>
                    <a:cubicBezTo>
                      <a:pt x="585" y="192"/>
                      <a:pt x="583" y="181"/>
                      <a:pt x="578" y="172"/>
                    </a:cubicBezTo>
                    <a:cubicBezTo>
                      <a:pt x="575" y="165"/>
                      <a:pt x="569" y="163"/>
                      <a:pt x="564" y="161"/>
                    </a:cubicBezTo>
                    <a:cubicBezTo>
                      <a:pt x="559" y="159"/>
                      <a:pt x="556" y="161"/>
                      <a:pt x="555" y="166"/>
                    </a:cubicBezTo>
                    <a:cubicBezTo>
                      <a:pt x="555" y="168"/>
                      <a:pt x="555" y="171"/>
                      <a:pt x="554" y="174"/>
                    </a:cubicBezTo>
                    <a:cubicBezTo>
                      <a:pt x="554" y="175"/>
                      <a:pt x="553" y="177"/>
                      <a:pt x="552" y="179"/>
                    </a:cubicBezTo>
                    <a:cubicBezTo>
                      <a:pt x="545" y="177"/>
                      <a:pt x="544" y="174"/>
                      <a:pt x="545" y="168"/>
                    </a:cubicBezTo>
                    <a:cubicBezTo>
                      <a:pt x="546" y="164"/>
                      <a:pt x="548" y="160"/>
                      <a:pt x="549" y="155"/>
                    </a:cubicBezTo>
                    <a:cubicBezTo>
                      <a:pt x="542" y="154"/>
                      <a:pt x="535" y="153"/>
                      <a:pt x="529" y="153"/>
                    </a:cubicBezTo>
                    <a:cubicBezTo>
                      <a:pt x="522" y="154"/>
                      <a:pt x="516" y="155"/>
                      <a:pt x="509" y="156"/>
                    </a:cubicBezTo>
                    <a:cubicBezTo>
                      <a:pt x="499" y="157"/>
                      <a:pt x="489" y="159"/>
                      <a:pt x="480" y="160"/>
                    </a:cubicBezTo>
                    <a:cubicBezTo>
                      <a:pt x="476" y="160"/>
                      <a:pt x="472" y="160"/>
                      <a:pt x="469" y="161"/>
                    </a:cubicBezTo>
                    <a:cubicBezTo>
                      <a:pt x="466" y="163"/>
                      <a:pt x="463" y="163"/>
                      <a:pt x="460" y="163"/>
                    </a:cubicBezTo>
                    <a:cubicBezTo>
                      <a:pt x="452" y="162"/>
                      <a:pt x="443" y="162"/>
                      <a:pt x="435" y="162"/>
                    </a:cubicBezTo>
                    <a:cubicBezTo>
                      <a:pt x="427" y="162"/>
                      <a:pt x="418" y="162"/>
                      <a:pt x="410" y="162"/>
                    </a:cubicBezTo>
                    <a:cubicBezTo>
                      <a:pt x="405" y="163"/>
                      <a:pt x="401" y="162"/>
                      <a:pt x="396" y="162"/>
                    </a:cubicBezTo>
                    <a:cubicBezTo>
                      <a:pt x="389" y="162"/>
                      <a:pt x="381" y="162"/>
                      <a:pt x="374" y="160"/>
                    </a:cubicBezTo>
                    <a:cubicBezTo>
                      <a:pt x="370" y="160"/>
                      <a:pt x="367" y="159"/>
                      <a:pt x="363" y="159"/>
                    </a:cubicBezTo>
                    <a:cubicBezTo>
                      <a:pt x="359" y="158"/>
                      <a:pt x="355" y="157"/>
                      <a:pt x="350" y="156"/>
                    </a:cubicBezTo>
                    <a:cubicBezTo>
                      <a:pt x="342" y="154"/>
                      <a:pt x="334" y="152"/>
                      <a:pt x="326" y="151"/>
                    </a:cubicBezTo>
                    <a:cubicBezTo>
                      <a:pt x="324" y="154"/>
                      <a:pt x="322" y="157"/>
                      <a:pt x="320" y="160"/>
                    </a:cubicBezTo>
                    <a:cubicBezTo>
                      <a:pt x="318" y="163"/>
                      <a:pt x="315" y="166"/>
                      <a:pt x="313" y="170"/>
                    </a:cubicBezTo>
                    <a:cubicBezTo>
                      <a:pt x="309" y="175"/>
                      <a:pt x="306" y="181"/>
                      <a:pt x="302" y="186"/>
                    </a:cubicBezTo>
                    <a:cubicBezTo>
                      <a:pt x="297" y="193"/>
                      <a:pt x="293" y="201"/>
                      <a:pt x="293" y="210"/>
                    </a:cubicBezTo>
                    <a:cubicBezTo>
                      <a:pt x="294" y="220"/>
                      <a:pt x="295" y="231"/>
                      <a:pt x="299" y="241"/>
                    </a:cubicBezTo>
                    <a:cubicBezTo>
                      <a:pt x="299" y="243"/>
                      <a:pt x="300" y="244"/>
                      <a:pt x="301" y="246"/>
                    </a:cubicBezTo>
                    <a:cubicBezTo>
                      <a:pt x="304" y="245"/>
                      <a:pt x="306" y="244"/>
                      <a:pt x="307" y="243"/>
                    </a:cubicBezTo>
                    <a:cubicBezTo>
                      <a:pt x="313" y="240"/>
                      <a:pt x="318" y="238"/>
                      <a:pt x="324" y="236"/>
                    </a:cubicBezTo>
                    <a:cubicBezTo>
                      <a:pt x="332" y="233"/>
                      <a:pt x="340" y="236"/>
                      <a:pt x="346" y="241"/>
                    </a:cubicBezTo>
                    <a:cubicBezTo>
                      <a:pt x="348" y="243"/>
                      <a:pt x="348" y="244"/>
                      <a:pt x="347" y="246"/>
                    </a:cubicBezTo>
                    <a:cubicBezTo>
                      <a:pt x="341" y="245"/>
                      <a:pt x="336" y="244"/>
                      <a:pt x="329" y="246"/>
                    </a:cubicBezTo>
                    <a:cubicBezTo>
                      <a:pt x="335" y="257"/>
                      <a:pt x="335" y="269"/>
                      <a:pt x="327" y="280"/>
                    </a:cubicBezTo>
                    <a:cubicBezTo>
                      <a:pt x="324" y="280"/>
                      <a:pt x="320" y="280"/>
                      <a:pt x="315" y="280"/>
                    </a:cubicBezTo>
                    <a:cubicBezTo>
                      <a:pt x="315" y="282"/>
                      <a:pt x="314" y="284"/>
                      <a:pt x="315" y="286"/>
                    </a:cubicBezTo>
                    <a:cubicBezTo>
                      <a:pt x="317" y="297"/>
                      <a:pt x="321" y="308"/>
                      <a:pt x="325" y="319"/>
                    </a:cubicBezTo>
                    <a:cubicBezTo>
                      <a:pt x="326" y="323"/>
                      <a:pt x="328" y="327"/>
                      <a:pt x="331" y="331"/>
                    </a:cubicBezTo>
                    <a:cubicBezTo>
                      <a:pt x="335" y="338"/>
                      <a:pt x="340" y="344"/>
                      <a:pt x="345" y="351"/>
                    </a:cubicBezTo>
                    <a:cubicBezTo>
                      <a:pt x="346" y="354"/>
                      <a:pt x="348" y="356"/>
                      <a:pt x="350" y="359"/>
                    </a:cubicBezTo>
                    <a:cubicBezTo>
                      <a:pt x="355" y="365"/>
                      <a:pt x="361" y="372"/>
                      <a:pt x="366" y="378"/>
                    </a:cubicBezTo>
                    <a:cubicBezTo>
                      <a:pt x="371" y="383"/>
                      <a:pt x="376" y="388"/>
                      <a:pt x="381" y="392"/>
                    </a:cubicBezTo>
                    <a:cubicBezTo>
                      <a:pt x="387" y="397"/>
                      <a:pt x="394" y="401"/>
                      <a:pt x="400" y="405"/>
                    </a:cubicBezTo>
                    <a:cubicBezTo>
                      <a:pt x="410" y="412"/>
                      <a:pt x="420" y="418"/>
                      <a:pt x="432" y="419"/>
                    </a:cubicBezTo>
                    <a:cubicBezTo>
                      <a:pt x="441" y="420"/>
                      <a:pt x="450" y="422"/>
                      <a:pt x="458" y="416"/>
                    </a:cubicBezTo>
                    <a:cubicBezTo>
                      <a:pt x="458" y="416"/>
                      <a:pt x="459" y="416"/>
                      <a:pt x="460" y="415"/>
                    </a:cubicBezTo>
                    <a:cubicBezTo>
                      <a:pt x="466" y="414"/>
                      <a:pt x="473" y="412"/>
                      <a:pt x="479" y="410"/>
                    </a:cubicBezTo>
                    <a:cubicBezTo>
                      <a:pt x="488" y="408"/>
                      <a:pt x="497" y="404"/>
                      <a:pt x="505" y="399"/>
                    </a:cubicBezTo>
                    <a:cubicBezTo>
                      <a:pt x="509" y="397"/>
                      <a:pt x="512" y="394"/>
                      <a:pt x="516" y="392"/>
                    </a:cubicBezTo>
                    <a:cubicBezTo>
                      <a:pt x="534" y="381"/>
                      <a:pt x="548" y="367"/>
                      <a:pt x="554" y="346"/>
                    </a:cubicBezTo>
                    <a:cubicBezTo>
                      <a:pt x="555" y="344"/>
                      <a:pt x="556" y="342"/>
                      <a:pt x="557" y="341"/>
                    </a:cubicBezTo>
                    <a:cubicBezTo>
                      <a:pt x="559" y="339"/>
                      <a:pt x="561" y="339"/>
                      <a:pt x="563" y="340"/>
                    </a:cubicBezTo>
                    <a:cubicBezTo>
                      <a:pt x="565" y="341"/>
                      <a:pt x="567" y="343"/>
                      <a:pt x="566" y="345"/>
                    </a:cubicBezTo>
                    <a:cubicBezTo>
                      <a:pt x="564" y="351"/>
                      <a:pt x="562" y="357"/>
                      <a:pt x="559" y="362"/>
                    </a:cubicBezTo>
                    <a:cubicBezTo>
                      <a:pt x="557" y="365"/>
                      <a:pt x="556" y="368"/>
                      <a:pt x="556" y="371"/>
                    </a:cubicBezTo>
                    <a:cubicBezTo>
                      <a:pt x="556" y="373"/>
                      <a:pt x="556" y="374"/>
                      <a:pt x="556" y="376"/>
                    </a:cubicBezTo>
                    <a:cubicBezTo>
                      <a:pt x="552" y="375"/>
                      <a:pt x="551" y="375"/>
                      <a:pt x="549" y="377"/>
                    </a:cubicBezTo>
                    <a:cubicBezTo>
                      <a:pt x="545" y="380"/>
                      <a:pt x="541" y="384"/>
                      <a:pt x="537" y="388"/>
                    </a:cubicBezTo>
                    <a:cubicBezTo>
                      <a:pt x="530" y="394"/>
                      <a:pt x="523" y="400"/>
                      <a:pt x="516" y="405"/>
                    </a:cubicBezTo>
                    <a:cubicBezTo>
                      <a:pt x="508" y="412"/>
                      <a:pt x="498" y="413"/>
                      <a:pt x="489" y="417"/>
                    </a:cubicBezTo>
                    <a:cubicBezTo>
                      <a:pt x="483" y="420"/>
                      <a:pt x="476" y="421"/>
                      <a:pt x="470" y="423"/>
                    </a:cubicBezTo>
                    <a:cubicBezTo>
                      <a:pt x="471" y="430"/>
                      <a:pt x="472" y="438"/>
                      <a:pt x="475" y="445"/>
                    </a:cubicBezTo>
                    <a:cubicBezTo>
                      <a:pt x="481" y="464"/>
                      <a:pt x="486" y="483"/>
                      <a:pt x="486" y="503"/>
                    </a:cubicBezTo>
                    <a:cubicBezTo>
                      <a:pt x="487" y="508"/>
                      <a:pt x="487" y="513"/>
                      <a:pt x="486" y="517"/>
                    </a:cubicBezTo>
                    <a:cubicBezTo>
                      <a:pt x="486" y="522"/>
                      <a:pt x="485" y="522"/>
                      <a:pt x="481" y="522"/>
                    </a:cubicBezTo>
                    <a:cubicBezTo>
                      <a:pt x="476" y="522"/>
                      <a:pt x="475" y="521"/>
                      <a:pt x="475" y="517"/>
                    </a:cubicBezTo>
                    <a:cubicBezTo>
                      <a:pt x="475" y="514"/>
                      <a:pt x="475" y="511"/>
                      <a:pt x="476" y="508"/>
                    </a:cubicBezTo>
                    <a:cubicBezTo>
                      <a:pt x="476" y="506"/>
                      <a:pt x="476" y="504"/>
                      <a:pt x="476" y="502"/>
                    </a:cubicBezTo>
                    <a:cubicBezTo>
                      <a:pt x="475" y="502"/>
                      <a:pt x="475" y="502"/>
                      <a:pt x="474" y="502"/>
                    </a:cubicBezTo>
                    <a:cubicBezTo>
                      <a:pt x="474" y="503"/>
                      <a:pt x="473" y="504"/>
                      <a:pt x="473" y="505"/>
                    </a:cubicBezTo>
                    <a:cubicBezTo>
                      <a:pt x="474" y="510"/>
                      <a:pt x="473" y="515"/>
                      <a:pt x="472" y="520"/>
                    </a:cubicBezTo>
                    <a:cubicBezTo>
                      <a:pt x="470" y="525"/>
                      <a:pt x="471" y="531"/>
                      <a:pt x="471" y="537"/>
                    </a:cubicBezTo>
                    <a:cubicBezTo>
                      <a:pt x="471" y="545"/>
                      <a:pt x="473" y="553"/>
                      <a:pt x="474" y="561"/>
                    </a:cubicBezTo>
                    <a:cubicBezTo>
                      <a:pt x="474" y="565"/>
                      <a:pt x="475" y="569"/>
                      <a:pt x="476" y="574"/>
                    </a:cubicBezTo>
                    <a:cubicBezTo>
                      <a:pt x="476" y="576"/>
                      <a:pt x="476" y="579"/>
                      <a:pt x="477" y="581"/>
                    </a:cubicBezTo>
                    <a:cubicBezTo>
                      <a:pt x="478" y="587"/>
                      <a:pt x="479" y="593"/>
                      <a:pt x="480" y="598"/>
                    </a:cubicBezTo>
                    <a:cubicBezTo>
                      <a:pt x="482" y="605"/>
                      <a:pt x="483" y="612"/>
                      <a:pt x="485" y="618"/>
                    </a:cubicBezTo>
                    <a:cubicBezTo>
                      <a:pt x="488" y="628"/>
                      <a:pt x="492" y="637"/>
                      <a:pt x="495" y="647"/>
                    </a:cubicBezTo>
                    <a:cubicBezTo>
                      <a:pt x="495" y="648"/>
                      <a:pt x="496" y="648"/>
                      <a:pt x="497" y="650"/>
                    </a:cubicBezTo>
                    <a:close/>
                    <a:moveTo>
                      <a:pt x="145" y="1205"/>
                    </a:moveTo>
                    <a:cubicBezTo>
                      <a:pt x="147" y="1209"/>
                      <a:pt x="149" y="1214"/>
                      <a:pt x="152" y="1217"/>
                    </a:cubicBezTo>
                    <a:cubicBezTo>
                      <a:pt x="161" y="1228"/>
                      <a:pt x="169" y="1238"/>
                      <a:pt x="178" y="1248"/>
                    </a:cubicBezTo>
                    <a:cubicBezTo>
                      <a:pt x="187" y="1258"/>
                      <a:pt x="197" y="1267"/>
                      <a:pt x="207" y="1276"/>
                    </a:cubicBezTo>
                    <a:cubicBezTo>
                      <a:pt x="212" y="1279"/>
                      <a:pt x="218" y="1281"/>
                      <a:pt x="222" y="1285"/>
                    </a:cubicBezTo>
                    <a:cubicBezTo>
                      <a:pt x="227" y="1289"/>
                      <a:pt x="234" y="1290"/>
                      <a:pt x="239" y="1292"/>
                    </a:cubicBezTo>
                    <a:cubicBezTo>
                      <a:pt x="241" y="1293"/>
                      <a:pt x="242" y="1293"/>
                      <a:pt x="243" y="1292"/>
                    </a:cubicBezTo>
                    <a:cubicBezTo>
                      <a:pt x="247" y="1290"/>
                      <a:pt x="252" y="1288"/>
                      <a:pt x="255" y="1285"/>
                    </a:cubicBezTo>
                    <a:cubicBezTo>
                      <a:pt x="265" y="1276"/>
                      <a:pt x="275" y="1267"/>
                      <a:pt x="284" y="1257"/>
                    </a:cubicBezTo>
                    <a:cubicBezTo>
                      <a:pt x="295" y="1246"/>
                      <a:pt x="306" y="1234"/>
                      <a:pt x="316" y="1222"/>
                    </a:cubicBezTo>
                    <a:cubicBezTo>
                      <a:pt x="328" y="1209"/>
                      <a:pt x="340" y="1196"/>
                      <a:pt x="352" y="1183"/>
                    </a:cubicBezTo>
                    <a:cubicBezTo>
                      <a:pt x="357" y="1178"/>
                      <a:pt x="361" y="1173"/>
                      <a:pt x="366" y="1168"/>
                    </a:cubicBezTo>
                    <a:cubicBezTo>
                      <a:pt x="370" y="1163"/>
                      <a:pt x="374" y="1157"/>
                      <a:pt x="379" y="1152"/>
                    </a:cubicBezTo>
                    <a:cubicBezTo>
                      <a:pt x="386" y="1146"/>
                      <a:pt x="393" y="1139"/>
                      <a:pt x="399" y="1131"/>
                    </a:cubicBezTo>
                    <a:cubicBezTo>
                      <a:pt x="403" y="1125"/>
                      <a:pt x="407" y="1119"/>
                      <a:pt x="412" y="1113"/>
                    </a:cubicBezTo>
                    <a:cubicBezTo>
                      <a:pt x="420" y="1104"/>
                      <a:pt x="429" y="1095"/>
                      <a:pt x="437" y="1085"/>
                    </a:cubicBezTo>
                    <a:cubicBezTo>
                      <a:pt x="443" y="1078"/>
                      <a:pt x="449" y="1069"/>
                      <a:pt x="455" y="1061"/>
                    </a:cubicBezTo>
                    <a:cubicBezTo>
                      <a:pt x="463" y="1050"/>
                      <a:pt x="471" y="1038"/>
                      <a:pt x="477" y="1025"/>
                    </a:cubicBezTo>
                    <a:cubicBezTo>
                      <a:pt x="482" y="1015"/>
                      <a:pt x="486" y="1006"/>
                      <a:pt x="490" y="996"/>
                    </a:cubicBezTo>
                    <a:cubicBezTo>
                      <a:pt x="491" y="995"/>
                      <a:pt x="491" y="993"/>
                      <a:pt x="491" y="991"/>
                    </a:cubicBezTo>
                    <a:cubicBezTo>
                      <a:pt x="489" y="976"/>
                      <a:pt x="484" y="962"/>
                      <a:pt x="480" y="948"/>
                    </a:cubicBezTo>
                    <a:cubicBezTo>
                      <a:pt x="478" y="941"/>
                      <a:pt x="475" y="934"/>
                      <a:pt x="474" y="927"/>
                    </a:cubicBezTo>
                    <a:cubicBezTo>
                      <a:pt x="472" y="919"/>
                      <a:pt x="468" y="911"/>
                      <a:pt x="465" y="902"/>
                    </a:cubicBezTo>
                    <a:cubicBezTo>
                      <a:pt x="460" y="892"/>
                      <a:pt x="455" y="881"/>
                      <a:pt x="451" y="870"/>
                    </a:cubicBezTo>
                    <a:cubicBezTo>
                      <a:pt x="446" y="855"/>
                      <a:pt x="442" y="840"/>
                      <a:pt x="436" y="827"/>
                    </a:cubicBezTo>
                    <a:cubicBezTo>
                      <a:pt x="429" y="813"/>
                      <a:pt x="423" y="800"/>
                      <a:pt x="416" y="786"/>
                    </a:cubicBezTo>
                    <a:cubicBezTo>
                      <a:pt x="414" y="781"/>
                      <a:pt x="411" y="776"/>
                      <a:pt x="409" y="771"/>
                    </a:cubicBezTo>
                    <a:cubicBezTo>
                      <a:pt x="406" y="761"/>
                      <a:pt x="403" y="750"/>
                      <a:pt x="399" y="740"/>
                    </a:cubicBezTo>
                    <a:cubicBezTo>
                      <a:pt x="399" y="738"/>
                      <a:pt x="397" y="736"/>
                      <a:pt x="397" y="734"/>
                    </a:cubicBezTo>
                    <a:cubicBezTo>
                      <a:pt x="392" y="736"/>
                      <a:pt x="393" y="740"/>
                      <a:pt x="392" y="742"/>
                    </a:cubicBezTo>
                    <a:cubicBezTo>
                      <a:pt x="389" y="752"/>
                      <a:pt x="387" y="762"/>
                      <a:pt x="384" y="772"/>
                    </a:cubicBezTo>
                    <a:cubicBezTo>
                      <a:pt x="380" y="783"/>
                      <a:pt x="376" y="794"/>
                      <a:pt x="373" y="806"/>
                    </a:cubicBezTo>
                    <a:cubicBezTo>
                      <a:pt x="366" y="826"/>
                      <a:pt x="361" y="846"/>
                      <a:pt x="354" y="865"/>
                    </a:cubicBezTo>
                    <a:cubicBezTo>
                      <a:pt x="349" y="879"/>
                      <a:pt x="345" y="893"/>
                      <a:pt x="341" y="907"/>
                    </a:cubicBezTo>
                    <a:cubicBezTo>
                      <a:pt x="338" y="915"/>
                      <a:pt x="337" y="922"/>
                      <a:pt x="335" y="929"/>
                    </a:cubicBezTo>
                    <a:cubicBezTo>
                      <a:pt x="332" y="938"/>
                      <a:pt x="329" y="947"/>
                      <a:pt x="323" y="954"/>
                    </a:cubicBezTo>
                    <a:cubicBezTo>
                      <a:pt x="319" y="961"/>
                      <a:pt x="317" y="968"/>
                      <a:pt x="313" y="975"/>
                    </a:cubicBezTo>
                    <a:cubicBezTo>
                      <a:pt x="302" y="992"/>
                      <a:pt x="291" y="1009"/>
                      <a:pt x="280" y="1026"/>
                    </a:cubicBezTo>
                    <a:cubicBezTo>
                      <a:pt x="279" y="1028"/>
                      <a:pt x="278" y="1031"/>
                      <a:pt x="276" y="1034"/>
                    </a:cubicBezTo>
                    <a:cubicBezTo>
                      <a:pt x="269" y="1044"/>
                      <a:pt x="263" y="1054"/>
                      <a:pt x="256" y="1064"/>
                    </a:cubicBezTo>
                    <a:cubicBezTo>
                      <a:pt x="250" y="1072"/>
                      <a:pt x="246" y="1080"/>
                      <a:pt x="239" y="1087"/>
                    </a:cubicBezTo>
                    <a:cubicBezTo>
                      <a:pt x="227" y="1101"/>
                      <a:pt x="215" y="1116"/>
                      <a:pt x="204" y="1131"/>
                    </a:cubicBezTo>
                    <a:cubicBezTo>
                      <a:pt x="201" y="1135"/>
                      <a:pt x="199" y="1139"/>
                      <a:pt x="196" y="1143"/>
                    </a:cubicBezTo>
                    <a:cubicBezTo>
                      <a:pt x="190" y="1150"/>
                      <a:pt x="184" y="1157"/>
                      <a:pt x="179" y="1164"/>
                    </a:cubicBezTo>
                    <a:cubicBezTo>
                      <a:pt x="173" y="1173"/>
                      <a:pt x="166" y="1181"/>
                      <a:pt x="159" y="1189"/>
                    </a:cubicBezTo>
                    <a:cubicBezTo>
                      <a:pt x="156" y="1191"/>
                      <a:pt x="154" y="1194"/>
                      <a:pt x="152" y="1196"/>
                    </a:cubicBezTo>
                    <a:cubicBezTo>
                      <a:pt x="150" y="1199"/>
                      <a:pt x="148" y="1201"/>
                      <a:pt x="145" y="1205"/>
                    </a:cubicBezTo>
                    <a:close/>
                    <a:moveTo>
                      <a:pt x="700" y="453"/>
                    </a:moveTo>
                    <a:cubicBezTo>
                      <a:pt x="697" y="458"/>
                      <a:pt x="695" y="463"/>
                      <a:pt x="692" y="468"/>
                    </a:cubicBezTo>
                    <a:cubicBezTo>
                      <a:pt x="687" y="475"/>
                      <a:pt x="682" y="482"/>
                      <a:pt x="677" y="490"/>
                    </a:cubicBezTo>
                    <a:cubicBezTo>
                      <a:pt x="671" y="500"/>
                      <a:pt x="665" y="510"/>
                      <a:pt x="659" y="520"/>
                    </a:cubicBezTo>
                    <a:cubicBezTo>
                      <a:pt x="655" y="528"/>
                      <a:pt x="650" y="535"/>
                      <a:pt x="647" y="544"/>
                    </a:cubicBezTo>
                    <a:cubicBezTo>
                      <a:pt x="646" y="549"/>
                      <a:pt x="644" y="555"/>
                      <a:pt x="641" y="560"/>
                    </a:cubicBezTo>
                    <a:cubicBezTo>
                      <a:pt x="637" y="571"/>
                      <a:pt x="633" y="582"/>
                      <a:pt x="630" y="594"/>
                    </a:cubicBezTo>
                    <a:cubicBezTo>
                      <a:pt x="627" y="605"/>
                      <a:pt x="624" y="616"/>
                      <a:pt x="621" y="628"/>
                    </a:cubicBezTo>
                    <a:cubicBezTo>
                      <a:pt x="619" y="633"/>
                      <a:pt x="617" y="639"/>
                      <a:pt x="616" y="645"/>
                    </a:cubicBezTo>
                    <a:cubicBezTo>
                      <a:pt x="614" y="658"/>
                      <a:pt x="613" y="670"/>
                      <a:pt x="612" y="683"/>
                    </a:cubicBezTo>
                    <a:cubicBezTo>
                      <a:pt x="610" y="692"/>
                      <a:pt x="609" y="701"/>
                      <a:pt x="607" y="710"/>
                    </a:cubicBezTo>
                    <a:cubicBezTo>
                      <a:pt x="607" y="714"/>
                      <a:pt x="606" y="718"/>
                      <a:pt x="605" y="722"/>
                    </a:cubicBezTo>
                    <a:cubicBezTo>
                      <a:pt x="604" y="728"/>
                      <a:pt x="605" y="736"/>
                      <a:pt x="602" y="742"/>
                    </a:cubicBezTo>
                    <a:cubicBezTo>
                      <a:pt x="604" y="748"/>
                      <a:pt x="602" y="753"/>
                      <a:pt x="602" y="758"/>
                    </a:cubicBezTo>
                    <a:cubicBezTo>
                      <a:pt x="601" y="761"/>
                      <a:pt x="601" y="765"/>
                      <a:pt x="600" y="769"/>
                    </a:cubicBezTo>
                    <a:cubicBezTo>
                      <a:pt x="600" y="777"/>
                      <a:pt x="600" y="786"/>
                      <a:pt x="599" y="795"/>
                    </a:cubicBezTo>
                    <a:cubicBezTo>
                      <a:pt x="598" y="810"/>
                      <a:pt x="597" y="824"/>
                      <a:pt x="597" y="839"/>
                    </a:cubicBezTo>
                    <a:cubicBezTo>
                      <a:pt x="597" y="855"/>
                      <a:pt x="597" y="872"/>
                      <a:pt x="597" y="888"/>
                    </a:cubicBezTo>
                    <a:cubicBezTo>
                      <a:pt x="597" y="894"/>
                      <a:pt x="597" y="900"/>
                      <a:pt x="597" y="906"/>
                    </a:cubicBezTo>
                    <a:cubicBezTo>
                      <a:pt x="597" y="912"/>
                      <a:pt x="598" y="918"/>
                      <a:pt x="598" y="924"/>
                    </a:cubicBezTo>
                    <a:cubicBezTo>
                      <a:pt x="598" y="935"/>
                      <a:pt x="598" y="946"/>
                      <a:pt x="598" y="957"/>
                    </a:cubicBezTo>
                    <a:cubicBezTo>
                      <a:pt x="598" y="965"/>
                      <a:pt x="598" y="973"/>
                      <a:pt x="599" y="981"/>
                    </a:cubicBezTo>
                    <a:cubicBezTo>
                      <a:pt x="600" y="990"/>
                      <a:pt x="601" y="998"/>
                      <a:pt x="602" y="1006"/>
                    </a:cubicBezTo>
                    <a:cubicBezTo>
                      <a:pt x="602" y="1016"/>
                      <a:pt x="603" y="1026"/>
                      <a:pt x="604" y="1035"/>
                    </a:cubicBezTo>
                    <a:cubicBezTo>
                      <a:pt x="604" y="1042"/>
                      <a:pt x="605" y="1049"/>
                      <a:pt x="606" y="1055"/>
                    </a:cubicBezTo>
                    <a:cubicBezTo>
                      <a:pt x="606" y="1059"/>
                      <a:pt x="606" y="1062"/>
                      <a:pt x="606" y="1065"/>
                    </a:cubicBezTo>
                    <a:cubicBezTo>
                      <a:pt x="609" y="1076"/>
                      <a:pt x="609" y="1088"/>
                      <a:pt x="609" y="1099"/>
                    </a:cubicBezTo>
                    <a:cubicBezTo>
                      <a:pt x="609" y="1099"/>
                      <a:pt x="610" y="1100"/>
                      <a:pt x="610" y="1101"/>
                    </a:cubicBezTo>
                    <a:cubicBezTo>
                      <a:pt x="613" y="1098"/>
                      <a:pt x="615" y="1095"/>
                      <a:pt x="617" y="1092"/>
                    </a:cubicBezTo>
                    <a:cubicBezTo>
                      <a:pt x="619" y="1090"/>
                      <a:pt x="620" y="1088"/>
                      <a:pt x="622" y="1086"/>
                    </a:cubicBezTo>
                    <a:cubicBezTo>
                      <a:pt x="626" y="1084"/>
                      <a:pt x="629" y="1082"/>
                      <a:pt x="632" y="1080"/>
                    </a:cubicBezTo>
                    <a:cubicBezTo>
                      <a:pt x="644" y="1075"/>
                      <a:pt x="656" y="1069"/>
                      <a:pt x="668" y="1063"/>
                    </a:cubicBezTo>
                    <a:cubicBezTo>
                      <a:pt x="671" y="1062"/>
                      <a:pt x="673" y="1061"/>
                      <a:pt x="676" y="1059"/>
                    </a:cubicBezTo>
                    <a:cubicBezTo>
                      <a:pt x="683" y="1057"/>
                      <a:pt x="689" y="1055"/>
                      <a:pt x="696" y="1052"/>
                    </a:cubicBezTo>
                    <a:cubicBezTo>
                      <a:pt x="704" y="1049"/>
                      <a:pt x="712" y="1045"/>
                      <a:pt x="721" y="1041"/>
                    </a:cubicBezTo>
                    <a:cubicBezTo>
                      <a:pt x="722" y="1041"/>
                      <a:pt x="723" y="1040"/>
                      <a:pt x="724" y="1039"/>
                    </a:cubicBezTo>
                    <a:cubicBezTo>
                      <a:pt x="723" y="1038"/>
                      <a:pt x="723" y="1037"/>
                      <a:pt x="722" y="1036"/>
                    </a:cubicBezTo>
                    <a:cubicBezTo>
                      <a:pt x="719" y="1034"/>
                      <a:pt x="718" y="1031"/>
                      <a:pt x="720" y="1027"/>
                    </a:cubicBezTo>
                    <a:cubicBezTo>
                      <a:pt x="721" y="1023"/>
                      <a:pt x="723" y="1019"/>
                      <a:pt x="725" y="1016"/>
                    </a:cubicBezTo>
                    <a:cubicBezTo>
                      <a:pt x="731" y="1004"/>
                      <a:pt x="739" y="994"/>
                      <a:pt x="748" y="985"/>
                    </a:cubicBezTo>
                    <a:cubicBezTo>
                      <a:pt x="750" y="981"/>
                      <a:pt x="753" y="978"/>
                      <a:pt x="755" y="975"/>
                    </a:cubicBezTo>
                    <a:cubicBezTo>
                      <a:pt x="761" y="968"/>
                      <a:pt x="766" y="961"/>
                      <a:pt x="772" y="955"/>
                    </a:cubicBezTo>
                    <a:cubicBezTo>
                      <a:pt x="783" y="944"/>
                      <a:pt x="793" y="934"/>
                      <a:pt x="804" y="924"/>
                    </a:cubicBezTo>
                    <a:cubicBezTo>
                      <a:pt x="818" y="910"/>
                      <a:pt x="832" y="896"/>
                      <a:pt x="847" y="883"/>
                    </a:cubicBezTo>
                    <a:cubicBezTo>
                      <a:pt x="848" y="883"/>
                      <a:pt x="848" y="882"/>
                      <a:pt x="849" y="881"/>
                    </a:cubicBezTo>
                    <a:cubicBezTo>
                      <a:pt x="846" y="877"/>
                      <a:pt x="844" y="873"/>
                      <a:pt x="841" y="869"/>
                    </a:cubicBezTo>
                    <a:cubicBezTo>
                      <a:pt x="839" y="864"/>
                      <a:pt x="836" y="860"/>
                      <a:pt x="832" y="857"/>
                    </a:cubicBezTo>
                    <a:cubicBezTo>
                      <a:pt x="825" y="860"/>
                      <a:pt x="817" y="863"/>
                      <a:pt x="809" y="861"/>
                    </a:cubicBezTo>
                    <a:cubicBezTo>
                      <a:pt x="809" y="861"/>
                      <a:pt x="807" y="862"/>
                      <a:pt x="806" y="862"/>
                    </a:cubicBezTo>
                    <a:cubicBezTo>
                      <a:pt x="802" y="865"/>
                      <a:pt x="798" y="864"/>
                      <a:pt x="794" y="861"/>
                    </a:cubicBezTo>
                    <a:cubicBezTo>
                      <a:pt x="787" y="857"/>
                      <a:pt x="781" y="853"/>
                      <a:pt x="775" y="849"/>
                    </a:cubicBezTo>
                    <a:cubicBezTo>
                      <a:pt x="760" y="838"/>
                      <a:pt x="750" y="823"/>
                      <a:pt x="740" y="808"/>
                    </a:cubicBezTo>
                    <a:cubicBezTo>
                      <a:pt x="740" y="807"/>
                      <a:pt x="740" y="806"/>
                      <a:pt x="739" y="805"/>
                    </a:cubicBezTo>
                    <a:cubicBezTo>
                      <a:pt x="738" y="802"/>
                      <a:pt x="737" y="800"/>
                      <a:pt x="736" y="798"/>
                    </a:cubicBezTo>
                    <a:cubicBezTo>
                      <a:pt x="734" y="792"/>
                      <a:pt x="730" y="786"/>
                      <a:pt x="728" y="780"/>
                    </a:cubicBezTo>
                    <a:cubicBezTo>
                      <a:pt x="726" y="775"/>
                      <a:pt x="725" y="769"/>
                      <a:pt x="723" y="764"/>
                    </a:cubicBezTo>
                    <a:cubicBezTo>
                      <a:pt x="719" y="757"/>
                      <a:pt x="717" y="748"/>
                      <a:pt x="715" y="740"/>
                    </a:cubicBezTo>
                    <a:cubicBezTo>
                      <a:pt x="713" y="733"/>
                      <a:pt x="712" y="726"/>
                      <a:pt x="711" y="719"/>
                    </a:cubicBezTo>
                    <a:cubicBezTo>
                      <a:pt x="710" y="715"/>
                      <a:pt x="709" y="711"/>
                      <a:pt x="708" y="707"/>
                    </a:cubicBezTo>
                    <a:cubicBezTo>
                      <a:pt x="707" y="700"/>
                      <a:pt x="707" y="694"/>
                      <a:pt x="706" y="688"/>
                    </a:cubicBezTo>
                    <a:cubicBezTo>
                      <a:pt x="704" y="677"/>
                      <a:pt x="702" y="666"/>
                      <a:pt x="701" y="654"/>
                    </a:cubicBezTo>
                    <a:cubicBezTo>
                      <a:pt x="700" y="644"/>
                      <a:pt x="700" y="634"/>
                      <a:pt x="700" y="623"/>
                    </a:cubicBezTo>
                    <a:cubicBezTo>
                      <a:pt x="700" y="618"/>
                      <a:pt x="700" y="612"/>
                      <a:pt x="701" y="606"/>
                    </a:cubicBezTo>
                    <a:cubicBezTo>
                      <a:pt x="702" y="595"/>
                      <a:pt x="705" y="585"/>
                      <a:pt x="704" y="573"/>
                    </a:cubicBezTo>
                    <a:cubicBezTo>
                      <a:pt x="704" y="572"/>
                      <a:pt x="705" y="571"/>
                      <a:pt x="705" y="570"/>
                    </a:cubicBezTo>
                    <a:cubicBezTo>
                      <a:pt x="706" y="565"/>
                      <a:pt x="708" y="561"/>
                      <a:pt x="708" y="557"/>
                    </a:cubicBezTo>
                    <a:cubicBezTo>
                      <a:pt x="710" y="548"/>
                      <a:pt x="712" y="539"/>
                      <a:pt x="716" y="531"/>
                    </a:cubicBezTo>
                    <a:cubicBezTo>
                      <a:pt x="717" y="527"/>
                      <a:pt x="720" y="523"/>
                      <a:pt x="721" y="519"/>
                    </a:cubicBezTo>
                    <a:cubicBezTo>
                      <a:pt x="726" y="504"/>
                      <a:pt x="734" y="491"/>
                      <a:pt x="738" y="476"/>
                    </a:cubicBezTo>
                    <a:cubicBezTo>
                      <a:pt x="738" y="474"/>
                      <a:pt x="740" y="471"/>
                      <a:pt x="741" y="468"/>
                    </a:cubicBezTo>
                    <a:cubicBezTo>
                      <a:pt x="734" y="466"/>
                      <a:pt x="727" y="465"/>
                      <a:pt x="720" y="462"/>
                    </a:cubicBezTo>
                    <a:cubicBezTo>
                      <a:pt x="713" y="460"/>
                      <a:pt x="707" y="456"/>
                      <a:pt x="700" y="453"/>
                    </a:cubicBezTo>
                    <a:close/>
                    <a:moveTo>
                      <a:pt x="443" y="2361"/>
                    </a:moveTo>
                    <a:cubicBezTo>
                      <a:pt x="447" y="2370"/>
                      <a:pt x="453" y="2376"/>
                      <a:pt x="463" y="2376"/>
                    </a:cubicBezTo>
                    <a:cubicBezTo>
                      <a:pt x="469" y="2376"/>
                      <a:pt x="476" y="2375"/>
                      <a:pt x="483" y="2375"/>
                    </a:cubicBezTo>
                    <a:cubicBezTo>
                      <a:pt x="489" y="2374"/>
                      <a:pt x="494" y="2373"/>
                      <a:pt x="500" y="2371"/>
                    </a:cubicBezTo>
                    <a:cubicBezTo>
                      <a:pt x="508" y="2369"/>
                      <a:pt x="515" y="2366"/>
                      <a:pt x="523" y="2363"/>
                    </a:cubicBezTo>
                    <a:cubicBezTo>
                      <a:pt x="530" y="2360"/>
                      <a:pt x="537" y="2357"/>
                      <a:pt x="544" y="2354"/>
                    </a:cubicBezTo>
                    <a:cubicBezTo>
                      <a:pt x="551" y="2351"/>
                      <a:pt x="557" y="2346"/>
                      <a:pt x="563" y="2343"/>
                    </a:cubicBezTo>
                    <a:cubicBezTo>
                      <a:pt x="569" y="2340"/>
                      <a:pt x="574" y="2336"/>
                      <a:pt x="578" y="2332"/>
                    </a:cubicBezTo>
                    <a:cubicBezTo>
                      <a:pt x="587" y="2324"/>
                      <a:pt x="596" y="2316"/>
                      <a:pt x="605" y="2308"/>
                    </a:cubicBezTo>
                    <a:cubicBezTo>
                      <a:pt x="614" y="2300"/>
                      <a:pt x="620" y="2291"/>
                      <a:pt x="626" y="2281"/>
                    </a:cubicBezTo>
                    <a:cubicBezTo>
                      <a:pt x="627" y="2280"/>
                      <a:pt x="627" y="2279"/>
                      <a:pt x="627" y="2278"/>
                    </a:cubicBezTo>
                    <a:cubicBezTo>
                      <a:pt x="627" y="2271"/>
                      <a:pt x="627" y="2265"/>
                      <a:pt x="627" y="2259"/>
                    </a:cubicBezTo>
                    <a:cubicBezTo>
                      <a:pt x="627" y="2257"/>
                      <a:pt x="627" y="2255"/>
                      <a:pt x="627" y="2253"/>
                    </a:cubicBezTo>
                    <a:cubicBezTo>
                      <a:pt x="628" y="2243"/>
                      <a:pt x="629" y="2232"/>
                      <a:pt x="630" y="2222"/>
                    </a:cubicBezTo>
                    <a:cubicBezTo>
                      <a:pt x="630" y="2213"/>
                      <a:pt x="630" y="2204"/>
                      <a:pt x="631" y="2195"/>
                    </a:cubicBezTo>
                    <a:cubicBezTo>
                      <a:pt x="632" y="2180"/>
                      <a:pt x="636" y="2165"/>
                      <a:pt x="639" y="2150"/>
                    </a:cubicBezTo>
                    <a:cubicBezTo>
                      <a:pt x="640" y="2147"/>
                      <a:pt x="642" y="2144"/>
                      <a:pt x="642" y="2140"/>
                    </a:cubicBezTo>
                    <a:cubicBezTo>
                      <a:pt x="644" y="2135"/>
                      <a:pt x="644" y="2130"/>
                      <a:pt x="646" y="2125"/>
                    </a:cubicBezTo>
                    <a:cubicBezTo>
                      <a:pt x="647" y="2117"/>
                      <a:pt x="650" y="2109"/>
                      <a:pt x="651" y="2101"/>
                    </a:cubicBezTo>
                    <a:cubicBezTo>
                      <a:pt x="653" y="2092"/>
                      <a:pt x="654" y="2083"/>
                      <a:pt x="656" y="2074"/>
                    </a:cubicBezTo>
                    <a:cubicBezTo>
                      <a:pt x="659" y="2063"/>
                      <a:pt x="661" y="2052"/>
                      <a:pt x="663" y="2041"/>
                    </a:cubicBezTo>
                    <a:cubicBezTo>
                      <a:pt x="663" y="2039"/>
                      <a:pt x="663" y="2038"/>
                      <a:pt x="663" y="2036"/>
                    </a:cubicBezTo>
                    <a:cubicBezTo>
                      <a:pt x="642" y="2036"/>
                      <a:pt x="621" y="2034"/>
                      <a:pt x="601" y="2029"/>
                    </a:cubicBezTo>
                    <a:cubicBezTo>
                      <a:pt x="580" y="2025"/>
                      <a:pt x="559" y="2024"/>
                      <a:pt x="540" y="2014"/>
                    </a:cubicBezTo>
                    <a:cubicBezTo>
                      <a:pt x="539" y="2031"/>
                      <a:pt x="536" y="2047"/>
                      <a:pt x="536" y="2063"/>
                    </a:cubicBezTo>
                    <a:cubicBezTo>
                      <a:pt x="536" y="2069"/>
                      <a:pt x="535" y="2076"/>
                      <a:pt x="535" y="2082"/>
                    </a:cubicBezTo>
                    <a:cubicBezTo>
                      <a:pt x="534" y="2090"/>
                      <a:pt x="533" y="2097"/>
                      <a:pt x="532" y="2105"/>
                    </a:cubicBezTo>
                    <a:cubicBezTo>
                      <a:pt x="531" y="2118"/>
                      <a:pt x="529" y="2132"/>
                      <a:pt x="527" y="2146"/>
                    </a:cubicBezTo>
                    <a:cubicBezTo>
                      <a:pt x="524" y="2161"/>
                      <a:pt x="522" y="2177"/>
                      <a:pt x="520" y="2193"/>
                    </a:cubicBezTo>
                    <a:cubicBezTo>
                      <a:pt x="519" y="2205"/>
                      <a:pt x="515" y="2216"/>
                      <a:pt x="514" y="2228"/>
                    </a:cubicBezTo>
                    <a:cubicBezTo>
                      <a:pt x="513" y="2233"/>
                      <a:pt x="510" y="2238"/>
                      <a:pt x="508" y="2244"/>
                    </a:cubicBezTo>
                    <a:cubicBezTo>
                      <a:pt x="503" y="2261"/>
                      <a:pt x="496" y="2277"/>
                      <a:pt x="487" y="2292"/>
                    </a:cubicBezTo>
                    <a:cubicBezTo>
                      <a:pt x="483" y="2299"/>
                      <a:pt x="479" y="2307"/>
                      <a:pt x="475" y="2314"/>
                    </a:cubicBezTo>
                    <a:cubicBezTo>
                      <a:pt x="471" y="2319"/>
                      <a:pt x="468" y="2325"/>
                      <a:pt x="464" y="2330"/>
                    </a:cubicBezTo>
                    <a:cubicBezTo>
                      <a:pt x="458" y="2341"/>
                      <a:pt x="451" y="2351"/>
                      <a:pt x="443" y="2361"/>
                    </a:cubicBezTo>
                    <a:close/>
                    <a:moveTo>
                      <a:pt x="963" y="1949"/>
                    </a:moveTo>
                    <a:cubicBezTo>
                      <a:pt x="963" y="1951"/>
                      <a:pt x="963" y="1952"/>
                      <a:pt x="964" y="1953"/>
                    </a:cubicBezTo>
                    <a:cubicBezTo>
                      <a:pt x="966" y="1957"/>
                      <a:pt x="969" y="1962"/>
                      <a:pt x="971" y="1967"/>
                    </a:cubicBezTo>
                    <a:cubicBezTo>
                      <a:pt x="975" y="1978"/>
                      <a:pt x="980" y="1989"/>
                      <a:pt x="985" y="1999"/>
                    </a:cubicBezTo>
                    <a:cubicBezTo>
                      <a:pt x="990" y="2009"/>
                      <a:pt x="994" y="2019"/>
                      <a:pt x="998" y="2029"/>
                    </a:cubicBezTo>
                    <a:cubicBezTo>
                      <a:pt x="1001" y="2036"/>
                      <a:pt x="1003" y="2043"/>
                      <a:pt x="1008" y="2049"/>
                    </a:cubicBezTo>
                    <a:cubicBezTo>
                      <a:pt x="1011" y="2055"/>
                      <a:pt x="1014" y="2061"/>
                      <a:pt x="1016" y="2067"/>
                    </a:cubicBezTo>
                    <a:cubicBezTo>
                      <a:pt x="1018" y="2072"/>
                      <a:pt x="1019" y="2078"/>
                      <a:pt x="1021" y="2083"/>
                    </a:cubicBezTo>
                    <a:cubicBezTo>
                      <a:pt x="1025" y="2098"/>
                      <a:pt x="1030" y="2113"/>
                      <a:pt x="1034" y="2128"/>
                    </a:cubicBezTo>
                    <a:cubicBezTo>
                      <a:pt x="1038" y="2144"/>
                      <a:pt x="1040" y="2160"/>
                      <a:pt x="1038" y="2176"/>
                    </a:cubicBezTo>
                    <a:cubicBezTo>
                      <a:pt x="1037" y="2183"/>
                      <a:pt x="1036" y="2190"/>
                      <a:pt x="1033" y="2197"/>
                    </a:cubicBezTo>
                    <a:cubicBezTo>
                      <a:pt x="1029" y="2209"/>
                      <a:pt x="1024" y="2220"/>
                      <a:pt x="1019" y="2232"/>
                    </a:cubicBezTo>
                    <a:cubicBezTo>
                      <a:pt x="1018" y="2235"/>
                      <a:pt x="1017" y="2238"/>
                      <a:pt x="1015" y="2241"/>
                    </a:cubicBezTo>
                    <a:cubicBezTo>
                      <a:pt x="1012" y="2247"/>
                      <a:pt x="1008" y="2253"/>
                      <a:pt x="1005" y="2259"/>
                    </a:cubicBezTo>
                    <a:cubicBezTo>
                      <a:pt x="1004" y="2260"/>
                      <a:pt x="1004" y="2262"/>
                      <a:pt x="1004" y="2264"/>
                    </a:cubicBezTo>
                    <a:cubicBezTo>
                      <a:pt x="1013" y="2264"/>
                      <a:pt x="1021" y="2265"/>
                      <a:pt x="1029" y="2261"/>
                    </a:cubicBezTo>
                    <a:cubicBezTo>
                      <a:pt x="1031" y="2259"/>
                      <a:pt x="1034" y="2258"/>
                      <a:pt x="1036" y="2257"/>
                    </a:cubicBezTo>
                    <a:cubicBezTo>
                      <a:pt x="1049" y="2253"/>
                      <a:pt x="1060" y="2245"/>
                      <a:pt x="1070" y="2237"/>
                    </a:cubicBezTo>
                    <a:cubicBezTo>
                      <a:pt x="1078" y="2231"/>
                      <a:pt x="1086" y="2224"/>
                      <a:pt x="1095" y="2218"/>
                    </a:cubicBezTo>
                    <a:cubicBezTo>
                      <a:pt x="1108" y="2207"/>
                      <a:pt x="1121" y="2197"/>
                      <a:pt x="1135" y="2187"/>
                    </a:cubicBezTo>
                    <a:cubicBezTo>
                      <a:pt x="1141" y="2182"/>
                      <a:pt x="1147" y="2178"/>
                      <a:pt x="1154" y="2174"/>
                    </a:cubicBezTo>
                    <a:cubicBezTo>
                      <a:pt x="1160" y="2170"/>
                      <a:pt x="1165" y="2165"/>
                      <a:pt x="1171" y="2161"/>
                    </a:cubicBezTo>
                    <a:cubicBezTo>
                      <a:pt x="1168" y="2155"/>
                      <a:pt x="1166" y="2149"/>
                      <a:pt x="1164" y="2144"/>
                    </a:cubicBezTo>
                    <a:cubicBezTo>
                      <a:pt x="1163" y="2141"/>
                      <a:pt x="1162" y="2138"/>
                      <a:pt x="1161" y="2136"/>
                    </a:cubicBezTo>
                    <a:cubicBezTo>
                      <a:pt x="1155" y="2130"/>
                      <a:pt x="1153" y="2122"/>
                      <a:pt x="1151" y="2113"/>
                    </a:cubicBezTo>
                    <a:cubicBezTo>
                      <a:pt x="1150" y="2111"/>
                      <a:pt x="1149" y="2107"/>
                      <a:pt x="1147" y="2105"/>
                    </a:cubicBezTo>
                    <a:cubicBezTo>
                      <a:pt x="1142" y="2100"/>
                      <a:pt x="1141" y="2093"/>
                      <a:pt x="1138" y="2087"/>
                    </a:cubicBezTo>
                    <a:cubicBezTo>
                      <a:pt x="1135" y="2078"/>
                      <a:pt x="1134" y="2068"/>
                      <a:pt x="1128" y="2060"/>
                    </a:cubicBezTo>
                    <a:cubicBezTo>
                      <a:pt x="1127" y="2059"/>
                      <a:pt x="1128" y="2058"/>
                      <a:pt x="1127" y="2057"/>
                    </a:cubicBezTo>
                    <a:cubicBezTo>
                      <a:pt x="1126" y="2055"/>
                      <a:pt x="1125" y="2052"/>
                      <a:pt x="1124" y="2050"/>
                    </a:cubicBezTo>
                    <a:cubicBezTo>
                      <a:pt x="1123" y="2048"/>
                      <a:pt x="1122" y="2046"/>
                      <a:pt x="1121" y="2043"/>
                    </a:cubicBezTo>
                    <a:cubicBezTo>
                      <a:pt x="1119" y="2033"/>
                      <a:pt x="1116" y="2024"/>
                      <a:pt x="1111" y="2015"/>
                    </a:cubicBezTo>
                    <a:cubicBezTo>
                      <a:pt x="1109" y="2012"/>
                      <a:pt x="1108" y="2009"/>
                      <a:pt x="1107" y="2006"/>
                    </a:cubicBezTo>
                    <a:cubicBezTo>
                      <a:pt x="1106" y="1997"/>
                      <a:pt x="1102" y="1990"/>
                      <a:pt x="1100" y="1982"/>
                    </a:cubicBezTo>
                    <a:cubicBezTo>
                      <a:pt x="1098" y="1975"/>
                      <a:pt x="1096" y="1968"/>
                      <a:pt x="1095" y="1961"/>
                    </a:cubicBezTo>
                    <a:cubicBezTo>
                      <a:pt x="1094" y="1957"/>
                      <a:pt x="1093" y="1953"/>
                      <a:pt x="1091" y="1949"/>
                    </a:cubicBezTo>
                    <a:cubicBezTo>
                      <a:pt x="1089" y="1945"/>
                      <a:pt x="1087" y="1941"/>
                      <a:pt x="1086" y="1937"/>
                    </a:cubicBezTo>
                    <a:cubicBezTo>
                      <a:pt x="1085" y="1934"/>
                      <a:pt x="1083" y="1934"/>
                      <a:pt x="1081" y="1934"/>
                    </a:cubicBezTo>
                    <a:cubicBezTo>
                      <a:pt x="1075" y="1934"/>
                      <a:pt x="1070" y="1935"/>
                      <a:pt x="1064" y="1936"/>
                    </a:cubicBezTo>
                    <a:cubicBezTo>
                      <a:pt x="1053" y="1937"/>
                      <a:pt x="1042" y="1939"/>
                      <a:pt x="1031" y="1940"/>
                    </a:cubicBezTo>
                    <a:cubicBezTo>
                      <a:pt x="1012" y="1942"/>
                      <a:pt x="993" y="1943"/>
                      <a:pt x="975" y="1947"/>
                    </a:cubicBezTo>
                    <a:cubicBezTo>
                      <a:pt x="971" y="1948"/>
                      <a:pt x="967" y="1948"/>
                      <a:pt x="963" y="1949"/>
                    </a:cubicBezTo>
                    <a:close/>
                    <a:moveTo>
                      <a:pt x="434" y="2370"/>
                    </a:moveTo>
                    <a:cubicBezTo>
                      <a:pt x="430" y="2373"/>
                      <a:pt x="426" y="2376"/>
                      <a:pt x="423" y="2380"/>
                    </a:cubicBezTo>
                    <a:cubicBezTo>
                      <a:pt x="419" y="2386"/>
                      <a:pt x="415" y="2392"/>
                      <a:pt x="410" y="2397"/>
                    </a:cubicBezTo>
                    <a:cubicBezTo>
                      <a:pt x="407" y="2401"/>
                      <a:pt x="405" y="2405"/>
                      <a:pt x="401" y="2407"/>
                    </a:cubicBezTo>
                    <a:cubicBezTo>
                      <a:pt x="395" y="2412"/>
                      <a:pt x="391" y="2417"/>
                      <a:pt x="386" y="2423"/>
                    </a:cubicBezTo>
                    <a:cubicBezTo>
                      <a:pt x="378" y="2431"/>
                      <a:pt x="371" y="2438"/>
                      <a:pt x="363" y="2446"/>
                    </a:cubicBezTo>
                    <a:cubicBezTo>
                      <a:pt x="357" y="2453"/>
                      <a:pt x="351" y="2459"/>
                      <a:pt x="345" y="2466"/>
                    </a:cubicBezTo>
                    <a:cubicBezTo>
                      <a:pt x="342" y="2470"/>
                      <a:pt x="339" y="2474"/>
                      <a:pt x="337" y="2478"/>
                    </a:cubicBezTo>
                    <a:cubicBezTo>
                      <a:pt x="331" y="2487"/>
                      <a:pt x="329" y="2497"/>
                      <a:pt x="330" y="2507"/>
                    </a:cubicBezTo>
                    <a:cubicBezTo>
                      <a:pt x="330" y="2511"/>
                      <a:pt x="331" y="2513"/>
                      <a:pt x="335" y="2515"/>
                    </a:cubicBezTo>
                    <a:cubicBezTo>
                      <a:pt x="339" y="2518"/>
                      <a:pt x="343" y="2521"/>
                      <a:pt x="347" y="2523"/>
                    </a:cubicBezTo>
                    <a:cubicBezTo>
                      <a:pt x="352" y="2526"/>
                      <a:pt x="358" y="2529"/>
                      <a:pt x="365" y="2530"/>
                    </a:cubicBezTo>
                    <a:cubicBezTo>
                      <a:pt x="378" y="2533"/>
                      <a:pt x="391" y="2532"/>
                      <a:pt x="403" y="2529"/>
                    </a:cubicBezTo>
                    <a:cubicBezTo>
                      <a:pt x="420" y="2524"/>
                      <a:pt x="436" y="2520"/>
                      <a:pt x="452" y="2513"/>
                    </a:cubicBezTo>
                    <a:cubicBezTo>
                      <a:pt x="466" y="2506"/>
                      <a:pt x="479" y="2500"/>
                      <a:pt x="492" y="2491"/>
                    </a:cubicBezTo>
                    <a:cubicBezTo>
                      <a:pt x="506" y="2482"/>
                      <a:pt x="517" y="2469"/>
                      <a:pt x="528" y="2457"/>
                    </a:cubicBezTo>
                    <a:cubicBezTo>
                      <a:pt x="529" y="2456"/>
                      <a:pt x="529" y="2454"/>
                      <a:pt x="530" y="2453"/>
                    </a:cubicBezTo>
                    <a:cubicBezTo>
                      <a:pt x="531" y="2452"/>
                      <a:pt x="531" y="2450"/>
                      <a:pt x="531" y="2450"/>
                    </a:cubicBezTo>
                    <a:cubicBezTo>
                      <a:pt x="536" y="2448"/>
                      <a:pt x="537" y="2444"/>
                      <a:pt x="540" y="2440"/>
                    </a:cubicBezTo>
                    <a:cubicBezTo>
                      <a:pt x="545" y="2434"/>
                      <a:pt x="549" y="2428"/>
                      <a:pt x="553" y="2422"/>
                    </a:cubicBezTo>
                    <a:cubicBezTo>
                      <a:pt x="556" y="2419"/>
                      <a:pt x="558" y="2416"/>
                      <a:pt x="561" y="2413"/>
                    </a:cubicBezTo>
                    <a:cubicBezTo>
                      <a:pt x="562" y="2412"/>
                      <a:pt x="564" y="2411"/>
                      <a:pt x="565" y="2410"/>
                    </a:cubicBezTo>
                    <a:cubicBezTo>
                      <a:pt x="581" y="2396"/>
                      <a:pt x="598" y="2385"/>
                      <a:pt x="618" y="2380"/>
                    </a:cubicBezTo>
                    <a:cubicBezTo>
                      <a:pt x="621" y="2379"/>
                      <a:pt x="623" y="2376"/>
                      <a:pt x="624" y="2372"/>
                    </a:cubicBezTo>
                    <a:cubicBezTo>
                      <a:pt x="626" y="2360"/>
                      <a:pt x="628" y="2347"/>
                      <a:pt x="628" y="2334"/>
                    </a:cubicBezTo>
                    <a:cubicBezTo>
                      <a:pt x="628" y="2325"/>
                      <a:pt x="628" y="2315"/>
                      <a:pt x="628" y="2306"/>
                    </a:cubicBezTo>
                    <a:cubicBezTo>
                      <a:pt x="628" y="2303"/>
                      <a:pt x="628" y="2300"/>
                      <a:pt x="628" y="2297"/>
                    </a:cubicBezTo>
                    <a:cubicBezTo>
                      <a:pt x="626" y="2298"/>
                      <a:pt x="625" y="2298"/>
                      <a:pt x="625" y="2299"/>
                    </a:cubicBezTo>
                    <a:cubicBezTo>
                      <a:pt x="618" y="2305"/>
                      <a:pt x="611" y="2312"/>
                      <a:pt x="604" y="2319"/>
                    </a:cubicBezTo>
                    <a:cubicBezTo>
                      <a:pt x="595" y="2327"/>
                      <a:pt x="586" y="2336"/>
                      <a:pt x="576" y="2343"/>
                    </a:cubicBezTo>
                    <a:cubicBezTo>
                      <a:pt x="564" y="2351"/>
                      <a:pt x="551" y="2358"/>
                      <a:pt x="537" y="2364"/>
                    </a:cubicBezTo>
                    <a:cubicBezTo>
                      <a:pt x="523" y="2371"/>
                      <a:pt x="507" y="2376"/>
                      <a:pt x="492" y="2380"/>
                    </a:cubicBezTo>
                    <a:cubicBezTo>
                      <a:pt x="487" y="2381"/>
                      <a:pt x="482" y="2382"/>
                      <a:pt x="477" y="2382"/>
                    </a:cubicBezTo>
                    <a:cubicBezTo>
                      <a:pt x="473" y="2382"/>
                      <a:pt x="468" y="2382"/>
                      <a:pt x="463" y="2382"/>
                    </a:cubicBezTo>
                    <a:cubicBezTo>
                      <a:pt x="452" y="2382"/>
                      <a:pt x="441" y="2381"/>
                      <a:pt x="434" y="2370"/>
                    </a:cubicBezTo>
                    <a:close/>
                    <a:moveTo>
                      <a:pt x="1174" y="2170"/>
                    </a:moveTo>
                    <a:cubicBezTo>
                      <a:pt x="1163" y="2178"/>
                      <a:pt x="1151" y="2187"/>
                      <a:pt x="1139" y="2195"/>
                    </a:cubicBezTo>
                    <a:cubicBezTo>
                      <a:pt x="1135" y="2198"/>
                      <a:pt x="1131" y="2201"/>
                      <a:pt x="1127" y="2204"/>
                    </a:cubicBezTo>
                    <a:cubicBezTo>
                      <a:pt x="1118" y="2211"/>
                      <a:pt x="1110" y="2218"/>
                      <a:pt x="1101" y="2225"/>
                    </a:cubicBezTo>
                    <a:cubicBezTo>
                      <a:pt x="1094" y="2230"/>
                      <a:pt x="1088" y="2235"/>
                      <a:pt x="1081" y="2240"/>
                    </a:cubicBezTo>
                    <a:cubicBezTo>
                      <a:pt x="1068" y="2251"/>
                      <a:pt x="1054" y="2260"/>
                      <a:pt x="1038" y="2266"/>
                    </a:cubicBezTo>
                    <a:cubicBezTo>
                      <a:pt x="1031" y="2269"/>
                      <a:pt x="1025" y="2271"/>
                      <a:pt x="1017" y="2271"/>
                    </a:cubicBezTo>
                    <a:cubicBezTo>
                      <a:pt x="1011" y="2271"/>
                      <a:pt x="1005" y="2271"/>
                      <a:pt x="998" y="2271"/>
                    </a:cubicBezTo>
                    <a:cubicBezTo>
                      <a:pt x="996" y="2275"/>
                      <a:pt x="995" y="2279"/>
                      <a:pt x="992" y="2282"/>
                    </a:cubicBezTo>
                    <a:cubicBezTo>
                      <a:pt x="985" y="2291"/>
                      <a:pt x="978" y="2301"/>
                      <a:pt x="970" y="2309"/>
                    </a:cubicBezTo>
                    <a:cubicBezTo>
                      <a:pt x="963" y="2318"/>
                      <a:pt x="954" y="2325"/>
                      <a:pt x="946" y="2333"/>
                    </a:cubicBezTo>
                    <a:cubicBezTo>
                      <a:pt x="944" y="2335"/>
                      <a:pt x="943" y="2336"/>
                      <a:pt x="941" y="2337"/>
                    </a:cubicBezTo>
                    <a:cubicBezTo>
                      <a:pt x="936" y="2340"/>
                      <a:pt x="931" y="2343"/>
                      <a:pt x="926" y="2345"/>
                    </a:cubicBezTo>
                    <a:cubicBezTo>
                      <a:pt x="924" y="2347"/>
                      <a:pt x="922" y="2348"/>
                      <a:pt x="920" y="2350"/>
                    </a:cubicBezTo>
                    <a:cubicBezTo>
                      <a:pt x="915" y="2354"/>
                      <a:pt x="910" y="2359"/>
                      <a:pt x="905" y="2363"/>
                    </a:cubicBezTo>
                    <a:cubicBezTo>
                      <a:pt x="903" y="2365"/>
                      <a:pt x="901" y="2366"/>
                      <a:pt x="900" y="2368"/>
                    </a:cubicBezTo>
                    <a:cubicBezTo>
                      <a:pt x="897" y="2377"/>
                      <a:pt x="892" y="2384"/>
                      <a:pt x="892" y="2394"/>
                    </a:cubicBezTo>
                    <a:cubicBezTo>
                      <a:pt x="891" y="2400"/>
                      <a:pt x="892" y="2406"/>
                      <a:pt x="895" y="2411"/>
                    </a:cubicBezTo>
                    <a:cubicBezTo>
                      <a:pt x="896" y="2411"/>
                      <a:pt x="898" y="2411"/>
                      <a:pt x="900" y="2410"/>
                    </a:cubicBezTo>
                    <a:cubicBezTo>
                      <a:pt x="903" y="2410"/>
                      <a:pt x="906" y="2410"/>
                      <a:pt x="909" y="2409"/>
                    </a:cubicBezTo>
                    <a:cubicBezTo>
                      <a:pt x="914" y="2409"/>
                      <a:pt x="920" y="2410"/>
                      <a:pt x="925" y="2409"/>
                    </a:cubicBezTo>
                    <a:cubicBezTo>
                      <a:pt x="936" y="2407"/>
                      <a:pt x="948" y="2403"/>
                      <a:pt x="959" y="2400"/>
                    </a:cubicBezTo>
                    <a:cubicBezTo>
                      <a:pt x="966" y="2398"/>
                      <a:pt x="974" y="2395"/>
                      <a:pt x="981" y="2393"/>
                    </a:cubicBezTo>
                    <a:cubicBezTo>
                      <a:pt x="991" y="2391"/>
                      <a:pt x="1001" y="2389"/>
                      <a:pt x="1011" y="2387"/>
                    </a:cubicBezTo>
                    <a:cubicBezTo>
                      <a:pt x="1023" y="2384"/>
                      <a:pt x="1035" y="2380"/>
                      <a:pt x="1046" y="2372"/>
                    </a:cubicBezTo>
                    <a:cubicBezTo>
                      <a:pt x="1052" y="2368"/>
                      <a:pt x="1058" y="2364"/>
                      <a:pt x="1063" y="2360"/>
                    </a:cubicBezTo>
                    <a:cubicBezTo>
                      <a:pt x="1074" y="2352"/>
                      <a:pt x="1084" y="2344"/>
                      <a:pt x="1093" y="2335"/>
                    </a:cubicBezTo>
                    <a:cubicBezTo>
                      <a:pt x="1104" y="2326"/>
                      <a:pt x="1113" y="2315"/>
                      <a:pt x="1121" y="2303"/>
                    </a:cubicBezTo>
                    <a:cubicBezTo>
                      <a:pt x="1123" y="2300"/>
                      <a:pt x="1126" y="2298"/>
                      <a:pt x="1128" y="2295"/>
                    </a:cubicBezTo>
                    <a:cubicBezTo>
                      <a:pt x="1134" y="2287"/>
                      <a:pt x="1140" y="2278"/>
                      <a:pt x="1150" y="2273"/>
                    </a:cubicBezTo>
                    <a:cubicBezTo>
                      <a:pt x="1159" y="2267"/>
                      <a:pt x="1168" y="2260"/>
                      <a:pt x="1178" y="2256"/>
                    </a:cubicBezTo>
                    <a:cubicBezTo>
                      <a:pt x="1181" y="2255"/>
                      <a:pt x="1184" y="2252"/>
                      <a:pt x="1187" y="2250"/>
                    </a:cubicBezTo>
                    <a:cubicBezTo>
                      <a:pt x="1190" y="2249"/>
                      <a:pt x="1194" y="2248"/>
                      <a:pt x="1197" y="2246"/>
                    </a:cubicBezTo>
                    <a:cubicBezTo>
                      <a:pt x="1198" y="2246"/>
                      <a:pt x="1199" y="2246"/>
                      <a:pt x="1201" y="2245"/>
                    </a:cubicBezTo>
                    <a:cubicBezTo>
                      <a:pt x="1199" y="2227"/>
                      <a:pt x="1183" y="2181"/>
                      <a:pt x="1174" y="2170"/>
                    </a:cubicBezTo>
                    <a:close/>
                    <a:moveTo>
                      <a:pt x="459" y="426"/>
                    </a:moveTo>
                    <a:cubicBezTo>
                      <a:pt x="456" y="426"/>
                      <a:pt x="454" y="427"/>
                      <a:pt x="451" y="427"/>
                    </a:cubicBezTo>
                    <a:cubicBezTo>
                      <a:pt x="445" y="427"/>
                      <a:pt x="440" y="426"/>
                      <a:pt x="434" y="426"/>
                    </a:cubicBezTo>
                    <a:cubicBezTo>
                      <a:pt x="422" y="425"/>
                      <a:pt x="410" y="423"/>
                      <a:pt x="400" y="415"/>
                    </a:cubicBezTo>
                    <a:cubicBezTo>
                      <a:pt x="392" y="408"/>
                      <a:pt x="382" y="404"/>
                      <a:pt x="372" y="398"/>
                    </a:cubicBezTo>
                    <a:cubicBezTo>
                      <a:pt x="371" y="406"/>
                      <a:pt x="370" y="414"/>
                      <a:pt x="369" y="421"/>
                    </a:cubicBezTo>
                    <a:cubicBezTo>
                      <a:pt x="368" y="430"/>
                      <a:pt x="367" y="438"/>
                      <a:pt x="365" y="446"/>
                    </a:cubicBezTo>
                    <a:cubicBezTo>
                      <a:pt x="360" y="459"/>
                      <a:pt x="355" y="472"/>
                      <a:pt x="349" y="485"/>
                    </a:cubicBezTo>
                    <a:cubicBezTo>
                      <a:pt x="343" y="499"/>
                      <a:pt x="335" y="511"/>
                      <a:pt x="326" y="524"/>
                    </a:cubicBezTo>
                    <a:cubicBezTo>
                      <a:pt x="315" y="538"/>
                      <a:pt x="305" y="552"/>
                      <a:pt x="292" y="564"/>
                    </a:cubicBezTo>
                    <a:cubicBezTo>
                      <a:pt x="290" y="566"/>
                      <a:pt x="287" y="569"/>
                      <a:pt x="284" y="571"/>
                    </a:cubicBezTo>
                    <a:cubicBezTo>
                      <a:pt x="288" y="571"/>
                      <a:pt x="292" y="570"/>
                      <a:pt x="295" y="569"/>
                    </a:cubicBezTo>
                    <a:cubicBezTo>
                      <a:pt x="303" y="568"/>
                      <a:pt x="311" y="565"/>
                      <a:pt x="318" y="561"/>
                    </a:cubicBezTo>
                    <a:cubicBezTo>
                      <a:pt x="323" y="558"/>
                      <a:pt x="328" y="556"/>
                      <a:pt x="333" y="554"/>
                    </a:cubicBezTo>
                    <a:cubicBezTo>
                      <a:pt x="337" y="552"/>
                      <a:pt x="339" y="554"/>
                      <a:pt x="338" y="558"/>
                    </a:cubicBezTo>
                    <a:cubicBezTo>
                      <a:pt x="337" y="561"/>
                      <a:pt x="336" y="565"/>
                      <a:pt x="334" y="568"/>
                    </a:cubicBezTo>
                    <a:cubicBezTo>
                      <a:pt x="323" y="581"/>
                      <a:pt x="313" y="595"/>
                      <a:pt x="303" y="609"/>
                    </a:cubicBezTo>
                    <a:cubicBezTo>
                      <a:pt x="299" y="614"/>
                      <a:pt x="294" y="618"/>
                      <a:pt x="290" y="622"/>
                    </a:cubicBezTo>
                    <a:cubicBezTo>
                      <a:pt x="289" y="623"/>
                      <a:pt x="288" y="624"/>
                      <a:pt x="287" y="626"/>
                    </a:cubicBezTo>
                    <a:cubicBezTo>
                      <a:pt x="290" y="626"/>
                      <a:pt x="292" y="627"/>
                      <a:pt x="295" y="626"/>
                    </a:cubicBezTo>
                    <a:cubicBezTo>
                      <a:pt x="303" y="625"/>
                      <a:pt x="311" y="624"/>
                      <a:pt x="318" y="622"/>
                    </a:cubicBezTo>
                    <a:cubicBezTo>
                      <a:pt x="324" y="621"/>
                      <a:pt x="329" y="620"/>
                      <a:pt x="334" y="618"/>
                    </a:cubicBezTo>
                    <a:cubicBezTo>
                      <a:pt x="340" y="616"/>
                      <a:pt x="344" y="612"/>
                      <a:pt x="350" y="609"/>
                    </a:cubicBezTo>
                    <a:cubicBezTo>
                      <a:pt x="354" y="607"/>
                      <a:pt x="359" y="605"/>
                      <a:pt x="364" y="603"/>
                    </a:cubicBezTo>
                    <a:cubicBezTo>
                      <a:pt x="365" y="602"/>
                      <a:pt x="368" y="602"/>
                      <a:pt x="369" y="603"/>
                    </a:cubicBezTo>
                    <a:cubicBezTo>
                      <a:pt x="370" y="604"/>
                      <a:pt x="369" y="606"/>
                      <a:pt x="368" y="608"/>
                    </a:cubicBezTo>
                    <a:cubicBezTo>
                      <a:pt x="365" y="613"/>
                      <a:pt x="362" y="619"/>
                      <a:pt x="359" y="624"/>
                    </a:cubicBezTo>
                    <a:cubicBezTo>
                      <a:pt x="352" y="634"/>
                      <a:pt x="346" y="645"/>
                      <a:pt x="338" y="656"/>
                    </a:cubicBezTo>
                    <a:cubicBezTo>
                      <a:pt x="331" y="666"/>
                      <a:pt x="323" y="675"/>
                      <a:pt x="315" y="685"/>
                    </a:cubicBezTo>
                    <a:cubicBezTo>
                      <a:pt x="313" y="688"/>
                      <a:pt x="310" y="691"/>
                      <a:pt x="307" y="695"/>
                    </a:cubicBezTo>
                    <a:cubicBezTo>
                      <a:pt x="313" y="695"/>
                      <a:pt x="318" y="695"/>
                      <a:pt x="323" y="694"/>
                    </a:cubicBezTo>
                    <a:cubicBezTo>
                      <a:pt x="330" y="693"/>
                      <a:pt x="337" y="692"/>
                      <a:pt x="344" y="690"/>
                    </a:cubicBezTo>
                    <a:cubicBezTo>
                      <a:pt x="352" y="688"/>
                      <a:pt x="360" y="688"/>
                      <a:pt x="367" y="684"/>
                    </a:cubicBezTo>
                    <a:cubicBezTo>
                      <a:pt x="374" y="680"/>
                      <a:pt x="380" y="678"/>
                      <a:pt x="387" y="675"/>
                    </a:cubicBezTo>
                    <a:cubicBezTo>
                      <a:pt x="390" y="674"/>
                      <a:pt x="392" y="672"/>
                      <a:pt x="392" y="669"/>
                    </a:cubicBezTo>
                    <a:cubicBezTo>
                      <a:pt x="393" y="660"/>
                      <a:pt x="395" y="651"/>
                      <a:pt x="396" y="642"/>
                    </a:cubicBezTo>
                    <a:cubicBezTo>
                      <a:pt x="398" y="632"/>
                      <a:pt x="400" y="622"/>
                      <a:pt x="402" y="612"/>
                    </a:cubicBezTo>
                    <a:cubicBezTo>
                      <a:pt x="403" y="606"/>
                      <a:pt x="404" y="601"/>
                      <a:pt x="406" y="596"/>
                    </a:cubicBezTo>
                    <a:cubicBezTo>
                      <a:pt x="408" y="588"/>
                      <a:pt x="411" y="580"/>
                      <a:pt x="414" y="573"/>
                    </a:cubicBezTo>
                    <a:cubicBezTo>
                      <a:pt x="419" y="560"/>
                      <a:pt x="425" y="548"/>
                      <a:pt x="430" y="535"/>
                    </a:cubicBezTo>
                    <a:cubicBezTo>
                      <a:pt x="434" y="526"/>
                      <a:pt x="439" y="518"/>
                      <a:pt x="443" y="509"/>
                    </a:cubicBezTo>
                    <a:cubicBezTo>
                      <a:pt x="449" y="498"/>
                      <a:pt x="457" y="489"/>
                      <a:pt x="469" y="485"/>
                    </a:cubicBezTo>
                    <a:cubicBezTo>
                      <a:pt x="471" y="484"/>
                      <a:pt x="472" y="484"/>
                      <a:pt x="474" y="483"/>
                    </a:cubicBezTo>
                    <a:cubicBezTo>
                      <a:pt x="470" y="464"/>
                      <a:pt x="466" y="445"/>
                      <a:pt x="459" y="426"/>
                    </a:cubicBezTo>
                    <a:close/>
                    <a:moveTo>
                      <a:pt x="599" y="1141"/>
                    </a:moveTo>
                    <a:cubicBezTo>
                      <a:pt x="601" y="1138"/>
                      <a:pt x="603" y="1136"/>
                      <a:pt x="605" y="1133"/>
                    </a:cubicBezTo>
                    <a:cubicBezTo>
                      <a:pt x="609" y="1129"/>
                      <a:pt x="613" y="1124"/>
                      <a:pt x="617" y="1119"/>
                    </a:cubicBezTo>
                    <a:cubicBezTo>
                      <a:pt x="622" y="1114"/>
                      <a:pt x="625" y="1107"/>
                      <a:pt x="630" y="1102"/>
                    </a:cubicBezTo>
                    <a:cubicBezTo>
                      <a:pt x="634" y="1097"/>
                      <a:pt x="635" y="1097"/>
                      <a:pt x="640" y="1101"/>
                    </a:cubicBezTo>
                    <a:cubicBezTo>
                      <a:pt x="640" y="1102"/>
                      <a:pt x="640" y="1103"/>
                      <a:pt x="640" y="1104"/>
                    </a:cubicBezTo>
                    <a:cubicBezTo>
                      <a:pt x="638" y="1106"/>
                      <a:pt x="636" y="1108"/>
                      <a:pt x="635" y="1109"/>
                    </a:cubicBezTo>
                    <a:cubicBezTo>
                      <a:pt x="630" y="1116"/>
                      <a:pt x="625" y="1123"/>
                      <a:pt x="620" y="1130"/>
                    </a:cubicBezTo>
                    <a:cubicBezTo>
                      <a:pt x="614" y="1138"/>
                      <a:pt x="608" y="1147"/>
                      <a:pt x="602" y="1155"/>
                    </a:cubicBezTo>
                    <a:cubicBezTo>
                      <a:pt x="600" y="1158"/>
                      <a:pt x="601" y="1161"/>
                      <a:pt x="601" y="1164"/>
                    </a:cubicBezTo>
                    <a:cubicBezTo>
                      <a:pt x="602" y="1166"/>
                      <a:pt x="603" y="1168"/>
                      <a:pt x="605" y="1171"/>
                    </a:cubicBezTo>
                    <a:cubicBezTo>
                      <a:pt x="607" y="1169"/>
                      <a:pt x="609" y="1168"/>
                      <a:pt x="610" y="1166"/>
                    </a:cubicBezTo>
                    <a:cubicBezTo>
                      <a:pt x="618" y="1155"/>
                      <a:pt x="624" y="1143"/>
                      <a:pt x="633" y="1133"/>
                    </a:cubicBezTo>
                    <a:cubicBezTo>
                      <a:pt x="636" y="1129"/>
                      <a:pt x="639" y="1124"/>
                      <a:pt x="642" y="1119"/>
                    </a:cubicBezTo>
                    <a:cubicBezTo>
                      <a:pt x="645" y="1115"/>
                      <a:pt x="647" y="1115"/>
                      <a:pt x="651" y="1118"/>
                    </a:cubicBezTo>
                    <a:cubicBezTo>
                      <a:pt x="651" y="1120"/>
                      <a:pt x="651" y="1121"/>
                      <a:pt x="650" y="1122"/>
                    </a:cubicBezTo>
                    <a:cubicBezTo>
                      <a:pt x="646" y="1128"/>
                      <a:pt x="643" y="1132"/>
                      <a:pt x="639" y="1138"/>
                    </a:cubicBezTo>
                    <a:cubicBezTo>
                      <a:pt x="631" y="1150"/>
                      <a:pt x="622" y="1163"/>
                      <a:pt x="614" y="1176"/>
                    </a:cubicBezTo>
                    <a:cubicBezTo>
                      <a:pt x="609" y="1182"/>
                      <a:pt x="610" y="1189"/>
                      <a:pt x="612" y="1196"/>
                    </a:cubicBezTo>
                    <a:cubicBezTo>
                      <a:pt x="614" y="1203"/>
                      <a:pt x="618" y="1206"/>
                      <a:pt x="625" y="1207"/>
                    </a:cubicBezTo>
                    <a:cubicBezTo>
                      <a:pt x="627" y="1203"/>
                      <a:pt x="629" y="1199"/>
                      <a:pt x="631" y="1195"/>
                    </a:cubicBezTo>
                    <a:cubicBezTo>
                      <a:pt x="636" y="1188"/>
                      <a:pt x="640" y="1180"/>
                      <a:pt x="644" y="1173"/>
                    </a:cubicBezTo>
                    <a:cubicBezTo>
                      <a:pt x="649" y="1166"/>
                      <a:pt x="653" y="1160"/>
                      <a:pt x="658" y="1153"/>
                    </a:cubicBezTo>
                    <a:cubicBezTo>
                      <a:pt x="660" y="1151"/>
                      <a:pt x="664" y="1151"/>
                      <a:pt x="666" y="1154"/>
                    </a:cubicBezTo>
                    <a:cubicBezTo>
                      <a:pt x="668" y="1156"/>
                      <a:pt x="666" y="1158"/>
                      <a:pt x="665" y="1160"/>
                    </a:cubicBezTo>
                    <a:cubicBezTo>
                      <a:pt x="664" y="1162"/>
                      <a:pt x="662" y="1163"/>
                      <a:pt x="661" y="1164"/>
                    </a:cubicBezTo>
                    <a:cubicBezTo>
                      <a:pt x="660" y="1166"/>
                      <a:pt x="660" y="1169"/>
                      <a:pt x="659" y="1171"/>
                    </a:cubicBezTo>
                    <a:cubicBezTo>
                      <a:pt x="653" y="1181"/>
                      <a:pt x="648" y="1191"/>
                      <a:pt x="642" y="1202"/>
                    </a:cubicBezTo>
                    <a:cubicBezTo>
                      <a:pt x="638" y="1211"/>
                      <a:pt x="641" y="1228"/>
                      <a:pt x="649" y="1236"/>
                    </a:cubicBezTo>
                    <a:cubicBezTo>
                      <a:pt x="650" y="1236"/>
                      <a:pt x="650" y="1236"/>
                      <a:pt x="652" y="1237"/>
                    </a:cubicBezTo>
                    <a:cubicBezTo>
                      <a:pt x="650" y="1230"/>
                      <a:pt x="653" y="1224"/>
                      <a:pt x="656" y="1219"/>
                    </a:cubicBezTo>
                    <a:cubicBezTo>
                      <a:pt x="663" y="1211"/>
                      <a:pt x="667" y="1202"/>
                      <a:pt x="672" y="1193"/>
                    </a:cubicBezTo>
                    <a:cubicBezTo>
                      <a:pt x="677" y="1185"/>
                      <a:pt x="683" y="1180"/>
                      <a:pt x="693" y="1180"/>
                    </a:cubicBezTo>
                    <a:cubicBezTo>
                      <a:pt x="697" y="1180"/>
                      <a:pt x="702" y="1178"/>
                      <a:pt x="706" y="1176"/>
                    </a:cubicBezTo>
                    <a:cubicBezTo>
                      <a:pt x="714" y="1174"/>
                      <a:pt x="721" y="1171"/>
                      <a:pt x="728" y="1169"/>
                    </a:cubicBezTo>
                    <a:cubicBezTo>
                      <a:pt x="732" y="1168"/>
                      <a:pt x="735" y="1167"/>
                      <a:pt x="738" y="1165"/>
                    </a:cubicBezTo>
                    <a:cubicBezTo>
                      <a:pt x="752" y="1160"/>
                      <a:pt x="763" y="1152"/>
                      <a:pt x="776" y="1146"/>
                    </a:cubicBezTo>
                    <a:cubicBezTo>
                      <a:pt x="777" y="1145"/>
                      <a:pt x="777" y="1145"/>
                      <a:pt x="778" y="1144"/>
                    </a:cubicBezTo>
                    <a:cubicBezTo>
                      <a:pt x="781" y="1142"/>
                      <a:pt x="785" y="1138"/>
                      <a:pt x="789" y="1136"/>
                    </a:cubicBezTo>
                    <a:cubicBezTo>
                      <a:pt x="792" y="1134"/>
                      <a:pt x="792" y="1132"/>
                      <a:pt x="792" y="1129"/>
                    </a:cubicBezTo>
                    <a:cubicBezTo>
                      <a:pt x="792" y="1120"/>
                      <a:pt x="791" y="1111"/>
                      <a:pt x="787" y="1102"/>
                    </a:cubicBezTo>
                    <a:cubicBezTo>
                      <a:pt x="783" y="1092"/>
                      <a:pt x="779" y="1082"/>
                      <a:pt x="773" y="1073"/>
                    </a:cubicBezTo>
                    <a:cubicBezTo>
                      <a:pt x="770" y="1067"/>
                      <a:pt x="766" y="1061"/>
                      <a:pt x="763" y="1055"/>
                    </a:cubicBezTo>
                    <a:cubicBezTo>
                      <a:pt x="761" y="1050"/>
                      <a:pt x="759" y="1046"/>
                      <a:pt x="756" y="1041"/>
                    </a:cubicBezTo>
                    <a:cubicBezTo>
                      <a:pt x="755" y="1038"/>
                      <a:pt x="753" y="1035"/>
                      <a:pt x="751" y="1032"/>
                    </a:cubicBezTo>
                    <a:cubicBezTo>
                      <a:pt x="745" y="1036"/>
                      <a:pt x="740" y="1040"/>
                      <a:pt x="734" y="1044"/>
                    </a:cubicBezTo>
                    <a:cubicBezTo>
                      <a:pt x="734" y="1044"/>
                      <a:pt x="733" y="1045"/>
                      <a:pt x="732" y="1045"/>
                    </a:cubicBezTo>
                    <a:cubicBezTo>
                      <a:pt x="724" y="1047"/>
                      <a:pt x="716" y="1050"/>
                      <a:pt x="710" y="1056"/>
                    </a:cubicBezTo>
                    <a:cubicBezTo>
                      <a:pt x="709" y="1057"/>
                      <a:pt x="708" y="1057"/>
                      <a:pt x="706" y="1057"/>
                    </a:cubicBezTo>
                    <a:cubicBezTo>
                      <a:pt x="700" y="1060"/>
                      <a:pt x="694" y="1062"/>
                      <a:pt x="687" y="1064"/>
                    </a:cubicBezTo>
                    <a:cubicBezTo>
                      <a:pt x="679" y="1066"/>
                      <a:pt x="671" y="1070"/>
                      <a:pt x="664" y="1074"/>
                    </a:cubicBezTo>
                    <a:cubicBezTo>
                      <a:pt x="658" y="1078"/>
                      <a:pt x="650" y="1079"/>
                      <a:pt x="645" y="1084"/>
                    </a:cubicBezTo>
                    <a:cubicBezTo>
                      <a:pt x="644" y="1085"/>
                      <a:pt x="642" y="1085"/>
                      <a:pt x="641" y="1086"/>
                    </a:cubicBezTo>
                    <a:cubicBezTo>
                      <a:pt x="638" y="1088"/>
                      <a:pt x="633" y="1090"/>
                      <a:pt x="631" y="1093"/>
                    </a:cubicBezTo>
                    <a:cubicBezTo>
                      <a:pt x="622" y="1104"/>
                      <a:pt x="614" y="1116"/>
                      <a:pt x="605" y="1127"/>
                    </a:cubicBezTo>
                    <a:cubicBezTo>
                      <a:pt x="603" y="1131"/>
                      <a:pt x="599" y="1135"/>
                      <a:pt x="599" y="1141"/>
                    </a:cubicBezTo>
                    <a:close/>
                    <a:moveTo>
                      <a:pt x="93" y="1320"/>
                    </a:moveTo>
                    <a:cubicBezTo>
                      <a:pt x="92" y="1323"/>
                      <a:pt x="92" y="1326"/>
                      <a:pt x="89" y="1328"/>
                    </a:cubicBezTo>
                    <a:cubicBezTo>
                      <a:pt x="82" y="1335"/>
                      <a:pt x="76" y="1343"/>
                      <a:pt x="70" y="1350"/>
                    </a:cubicBezTo>
                    <a:cubicBezTo>
                      <a:pt x="65" y="1355"/>
                      <a:pt x="61" y="1359"/>
                      <a:pt x="57" y="1364"/>
                    </a:cubicBezTo>
                    <a:cubicBezTo>
                      <a:pt x="54" y="1367"/>
                      <a:pt x="50" y="1370"/>
                      <a:pt x="48" y="1373"/>
                    </a:cubicBezTo>
                    <a:cubicBezTo>
                      <a:pt x="43" y="1379"/>
                      <a:pt x="43" y="1380"/>
                      <a:pt x="47" y="1387"/>
                    </a:cubicBezTo>
                    <a:cubicBezTo>
                      <a:pt x="49" y="1390"/>
                      <a:pt x="50" y="1391"/>
                      <a:pt x="53" y="1389"/>
                    </a:cubicBezTo>
                    <a:cubicBezTo>
                      <a:pt x="58" y="1386"/>
                      <a:pt x="63" y="1383"/>
                      <a:pt x="67" y="1380"/>
                    </a:cubicBezTo>
                    <a:cubicBezTo>
                      <a:pt x="74" y="1376"/>
                      <a:pt x="81" y="1371"/>
                      <a:pt x="89" y="1368"/>
                    </a:cubicBezTo>
                    <a:cubicBezTo>
                      <a:pt x="101" y="1364"/>
                      <a:pt x="113" y="1359"/>
                      <a:pt x="124" y="1352"/>
                    </a:cubicBezTo>
                    <a:cubicBezTo>
                      <a:pt x="130" y="1349"/>
                      <a:pt x="136" y="1345"/>
                      <a:pt x="142" y="1342"/>
                    </a:cubicBezTo>
                    <a:cubicBezTo>
                      <a:pt x="150" y="1338"/>
                      <a:pt x="156" y="1333"/>
                      <a:pt x="163" y="1329"/>
                    </a:cubicBezTo>
                    <a:cubicBezTo>
                      <a:pt x="166" y="1327"/>
                      <a:pt x="169" y="1325"/>
                      <a:pt x="171" y="1323"/>
                    </a:cubicBezTo>
                    <a:cubicBezTo>
                      <a:pt x="179" y="1315"/>
                      <a:pt x="187" y="1306"/>
                      <a:pt x="194" y="1297"/>
                    </a:cubicBezTo>
                    <a:cubicBezTo>
                      <a:pt x="198" y="1294"/>
                      <a:pt x="200" y="1289"/>
                      <a:pt x="203" y="1285"/>
                    </a:cubicBezTo>
                    <a:cubicBezTo>
                      <a:pt x="195" y="1277"/>
                      <a:pt x="187" y="1269"/>
                      <a:pt x="179" y="1261"/>
                    </a:cubicBezTo>
                    <a:cubicBezTo>
                      <a:pt x="171" y="1253"/>
                      <a:pt x="163" y="1244"/>
                      <a:pt x="156" y="1236"/>
                    </a:cubicBezTo>
                    <a:cubicBezTo>
                      <a:pt x="151" y="1239"/>
                      <a:pt x="147" y="1243"/>
                      <a:pt x="142" y="1244"/>
                    </a:cubicBezTo>
                    <a:cubicBezTo>
                      <a:pt x="131" y="1247"/>
                      <a:pt x="123" y="1253"/>
                      <a:pt x="112" y="1256"/>
                    </a:cubicBezTo>
                    <a:cubicBezTo>
                      <a:pt x="104" y="1258"/>
                      <a:pt x="97" y="1262"/>
                      <a:pt x="89" y="1264"/>
                    </a:cubicBezTo>
                    <a:cubicBezTo>
                      <a:pt x="82" y="1267"/>
                      <a:pt x="74" y="1269"/>
                      <a:pt x="67" y="1271"/>
                    </a:cubicBezTo>
                    <a:cubicBezTo>
                      <a:pt x="64" y="1273"/>
                      <a:pt x="60" y="1275"/>
                      <a:pt x="57" y="1277"/>
                    </a:cubicBezTo>
                    <a:cubicBezTo>
                      <a:pt x="47" y="1289"/>
                      <a:pt x="37" y="1301"/>
                      <a:pt x="27" y="1313"/>
                    </a:cubicBezTo>
                    <a:cubicBezTo>
                      <a:pt x="22" y="1319"/>
                      <a:pt x="18" y="1326"/>
                      <a:pt x="14" y="1333"/>
                    </a:cubicBezTo>
                    <a:cubicBezTo>
                      <a:pt x="12" y="1335"/>
                      <a:pt x="11" y="1338"/>
                      <a:pt x="11" y="1341"/>
                    </a:cubicBezTo>
                    <a:cubicBezTo>
                      <a:pt x="10" y="1352"/>
                      <a:pt x="9" y="1363"/>
                      <a:pt x="10" y="1374"/>
                    </a:cubicBezTo>
                    <a:cubicBezTo>
                      <a:pt x="11" y="1379"/>
                      <a:pt x="9" y="1386"/>
                      <a:pt x="9" y="1392"/>
                    </a:cubicBezTo>
                    <a:cubicBezTo>
                      <a:pt x="9" y="1399"/>
                      <a:pt x="8" y="1406"/>
                      <a:pt x="10" y="1414"/>
                    </a:cubicBezTo>
                    <a:cubicBezTo>
                      <a:pt x="18" y="1413"/>
                      <a:pt x="23" y="1410"/>
                      <a:pt x="27" y="1404"/>
                    </a:cubicBezTo>
                    <a:cubicBezTo>
                      <a:pt x="29" y="1400"/>
                      <a:pt x="31" y="1397"/>
                      <a:pt x="34" y="1394"/>
                    </a:cubicBezTo>
                    <a:cubicBezTo>
                      <a:pt x="35" y="1392"/>
                      <a:pt x="36" y="1390"/>
                      <a:pt x="35" y="1387"/>
                    </a:cubicBezTo>
                    <a:cubicBezTo>
                      <a:pt x="33" y="1377"/>
                      <a:pt x="37" y="1370"/>
                      <a:pt x="44" y="1364"/>
                    </a:cubicBezTo>
                    <a:cubicBezTo>
                      <a:pt x="51" y="1359"/>
                      <a:pt x="57" y="1353"/>
                      <a:pt x="63" y="1347"/>
                    </a:cubicBezTo>
                    <a:cubicBezTo>
                      <a:pt x="65" y="1344"/>
                      <a:pt x="67" y="1341"/>
                      <a:pt x="70" y="1339"/>
                    </a:cubicBezTo>
                    <a:cubicBezTo>
                      <a:pt x="76" y="1335"/>
                      <a:pt x="80" y="1329"/>
                      <a:pt x="84" y="1323"/>
                    </a:cubicBezTo>
                    <a:cubicBezTo>
                      <a:pt x="86" y="1319"/>
                      <a:pt x="87" y="1319"/>
                      <a:pt x="93" y="1320"/>
                    </a:cubicBezTo>
                    <a:close/>
                    <a:moveTo>
                      <a:pt x="1148" y="2343"/>
                    </a:moveTo>
                    <a:cubicBezTo>
                      <a:pt x="1154" y="2348"/>
                      <a:pt x="1163" y="2348"/>
                      <a:pt x="1171" y="2347"/>
                    </a:cubicBezTo>
                    <a:cubicBezTo>
                      <a:pt x="1176" y="2347"/>
                      <a:pt x="1182" y="2346"/>
                      <a:pt x="1187" y="2346"/>
                    </a:cubicBezTo>
                    <a:cubicBezTo>
                      <a:pt x="1190" y="2345"/>
                      <a:pt x="1193" y="2344"/>
                      <a:pt x="1196" y="2342"/>
                    </a:cubicBezTo>
                    <a:cubicBezTo>
                      <a:pt x="1197" y="2342"/>
                      <a:pt x="1198" y="2340"/>
                      <a:pt x="1198" y="2339"/>
                    </a:cubicBezTo>
                    <a:cubicBezTo>
                      <a:pt x="1200" y="2331"/>
                      <a:pt x="1203" y="2322"/>
                      <a:pt x="1204" y="2313"/>
                    </a:cubicBezTo>
                    <a:cubicBezTo>
                      <a:pt x="1204" y="2307"/>
                      <a:pt x="1203" y="2301"/>
                      <a:pt x="1203" y="2296"/>
                    </a:cubicBezTo>
                    <a:cubicBezTo>
                      <a:pt x="1204" y="2289"/>
                      <a:pt x="1204" y="2282"/>
                      <a:pt x="1205" y="2276"/>
                    </a:cubicBezTo>
                    <a:cubicBezTo>
                      <a:pt x="1205" y="2268"/>
                      <a:pt x="1204" y="2261"/>
                      <a:pt x="1203" y="2254"/>
                    </a:cubicBezTo>
                    <a:cubicBezTo>
                      <a:pt x="1203" y="2253"/>
                      <a:pt x="1202" y="2251"/>
                      <a:pt x="1202" y="2250"/>
                    </a:cubicBezTo>
                    <a:cubicBezTo>
                      <a:pt x="1200" y="2251"/>
                      <a:pt x="1199" y="2251"/>
                      <a:pt x="1197" y="2252"/>
                    </a:cubicBezTo>
                    <a:cubicBezTo>
                      <a:pt x="1192" y="2255"/>
                      <a:pt x="1188" y="2259"/>
                      <a:pt x="1182" y="2262"/>
                    </a:cubicBezTo>
                    <a:cubicBezTo>
                      <a:pt x="1175" y="2264"/>
                      <a:pt x="1168" y="2268"/>
                      <a:pt x="1162" y="2273"/>
                    </a:cubicBezTo>
                    <a:cubicBezTo>
                      <a:pt x="1158" y="2276"/>
                      <a:pt x="1155" y="2279"/>
                      <a:pt x="1152" y="2281"/>
                    </a:cubicBezTo>
                    <a:cubicBezTo>
                      <a:pt x="1151" y="2286"/>
                      <a:pt x="1150" y="2290"/>
                      <a:pt x="1148" y="2294"/>
                    </a:cubicBezTo>
                    <a:cubicBezTo>
                      <a:pt x="1148" y="2295"/>
                      <a:pt x="1148" y="2296"/>
                      <a:pt x="1148" y="2297"/>
                    </a:cubicBezTo>
                    <a:cubicBezTo>
                      <a:pt x="1148" y="2312"/>
                      <a:pt x="1148" y="2327"/>
                      <a:pt x="1148" y="2343"/>
                    </a:cubicBezTo>
                    <a:close/>
                    <a:moveTo>
                      <a:pt x="621" y="2384"/>
                    </a:moveTo>
                    <a:cubicBezTo>
                      <a:pt x="616" y="2386"/>
                      <a:pt x="613" y="2387"/>
                      <a:pt x="610" y="2388"/>
                    </a:cubicBezTo>
                    <a:cubicBezTo>
                      <a:pt x="598" y="2393"/>
                      <a:pt x="588" y="2400"/>
                      <a:pt x="578" y="2407"/>
                    </a:cubicBezTo>
                    <a:cubicBezTo>
                      <a:pt x="573" y="2411"/>
                      <a:pt x="567" y="2416"/>
                      <a:pt x="563" y="2421"/>
                    </a:cubicBezTo>
                    <a:cubicBezTo>
                      <a:pt x="556" y="2430"/>
                      <a:pt x="551" y="2439"/>
                      <a:pt x="545" y="2448"/>
                    </a:cubicBezTo>
                    <a:cubicBezTo>
                      <a:pt x="541" y="2452"/>
                      <a:pt x="539" y="2456"/>
                      <a:pt x="540" y="2462"/>
                    </a:cubicBezTo>
                    <a:cubicBezTo>
                      <a:pt x="540" y="2463"/>
                      <a:pt x="539" y="2464"/>
                      <a:pt x="539" y="2465"/>
                    </a:cubicBezTo>
                    <a:cubicBezTo>
                      <a:pt x="539" y="2467"/>
                      <a:pt x="538" y="2470"/>
                      <a:pt x="538" y="2472"/>
                    </a:cubicBezTo>
                    <a:cubicBezTo>
                      <a:pt x="544" y="2475"/>
                      <a:pt x="548" y="2478"/>
                      <a:pt x="553" y="2480"/>
                    </a:cubicBezTo>
                    <a:cubicBezTo>
                      <a:pt x="555" y="2481"/>
                      <a:pt x="557" y="2482"/>
                      <a:pt x="559" y="2482"/>
                    </a:cubicBezTo>
                    <a:cubicBezTo>
                      <a:pt x="565" y="2482"/>
                      <a:pt x="571" y="2482"/>
                      <a:pt x="576" y="2481"/>
                    </a:cubicBezTo>
                    <a:cubicBezTo>
                      <a:pt x="581" y="2480"/>
                      <a:pt x="586" y="2478"/>
                      <a:pt x="589" y="2473"/>
                    </a:cubicBezTo>
                    <a:cubicBezTo>
                      <a:pt x="599" y="2458"/>
                      <a:pt x="605" y="2442"/>
                      <a:pt x="610" y="2424"/>
                    </a:cubicBezTo>
                    <a:cubicBezTo>
                      <a:pt x="611" y="2417"/>
                      <a:pt x="612" y="2410"/>
                      <a:pt x="615" y="2404"/>
                    </a:cubicBezTo>
                    <a:cubicBezTo>
                      <a:pt x="618" y="2398"/>
                      <a:pt x="619" y="2392"/>
                      <a:pt x="621" y="2384"/>
                    </a:cubicBezTo>
                    <a:close/>
                    <a:moveTo>
                      <a:pt x="313" y="273"/>
                    </a:moveTo>
                    <a:cubicBezTo>
                      <a:pt x="323" y="271"/>
                      <a:pt x="327" y="261"/>
                      <a:pt x="320" y="249"/>
                    </a:cubicBezTo>
                    <a:cubicBezTo>
                      <a:pt x="315" y="252"/>
                      <a:pt x="310" y="255"/>
                      <a:pt x="305" y="257"/>
                    </a:cubicBezTo>
                    <a:cubicBezTo>
                      <a:pt x="306" y="264"/>
                      <a:pt x="308" y="269"/>
                      <a:pt x="313" y="273"/>
                    </a:cubicBezTo>
                    <a:close/>
                  </a:path>
                </a:pathLst>
              </a:custGeom>
              <a:solidFill>
                <a:srgbClr val="00000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83" name="Freeform 6"/>
              <p:cNvSpPr>
                <a:spLocks/>
              </p:cNvSpPr>
              <p:nvPr/>
            </p:nvSpPr>
            <p:spPr bwMode="auto">
              <a:xfrm>
                <a:off x="2550" y="1973"/>
                <a:ext cx="1260" cy="1345"/>
              </a:xfrm>
              <a:custGeom>
                <a:avLst/>
                <a:gdLst>
                  <a:gd name="T0" fmla="*/ 596 w 859"/>
                  <a:gd name="T1" fmla="*/ 202 h 918"/>
                  <a:gd name="T2" fmla="*/ 637 w 859"/>
                  <a:gd name="T3" fmla="*/ 324 h 918"/>
                  <a:gd name="T4" fmla="*/ 675 w 859"/>
                  <a:gd name="T5" fmla="*/ 406 h 918"/>
                  <a:gd name="T6" fmla="*/ 721 w 859"/>
                  <a:gd name="T7" fmla="*/ 487 h 918"/>
                  <a:gd name="T8" fmla="*/ 752 w 859"/>
                  <a:gd name="T9" fmla="*/ 534 h 918"/>
                  <a:gd name="T10" fmla="*/ 775 w 859"/>
                  <a:gd name="T11" fmla="*/ 577 h 918"/>
                  <a:gd name="T12" fmla="*/ 810 w 859"/>
                  <a:gd name="T13" fmla="*/ 630 h 918"/>
                  <a:gd name="T14" fmla="*/ 859 w 859"/>
                  <a:gd name="T15" fmla="*/ 703 h 918"/>
                  <a:gd name="T16" fmla="*/ 805 w 859"/>
                  <a:gd name="T17" fmla="*/ 755 h 918"/>
                  <a:gd name="T18" fmla="*/ 736 w 859"/>
                  <a:gd name="T19" fmla="*/ 783 h 918"/>
                  <a:gd name="T20" fmla="*/ 684 w 859"/>
                  <a:gd name="T21" fmla="*/ 799 h 918"/>
                  <a:gd name="T22" fmla="*/ 622 w 859"/>
                  <a:gd name="T23" fmla="*/ 809 h 918"/>
                  <a:gd name="T24" fmla="*/ 589 w 859"/>
                  <a:gd name="T25" fmla="*/ 813 h 918"/>
                  <a:gd name="T26" fmla="*/ 506 w 859"/>
                  <a:gd name="T27" fmla="*/ 823 h 918"/>
                  <a:gd name="T28" fmla="*/ 437 w 859"/>
                  <a:gd name="T29" fmla="*/ 837 h 918"/>
                  <a:gd name="T30" fmla="*/ 384 w 859"/>
                  <a:gd name="T31" fmla="*/ 852 h 918"/>
                  <a:gd name="T32" fmla="*/ 335 w 859"/>
                  <a:gd name="T33" fmla="*/ 872 h 918"/>
                  <a:gd name="T34" fmla="*/ 281 w 859"/>
                  <a:gd name="T35" fmla="*/ 894 h 918"/>
                  <a:gd name="T36" fmla="*/ 217 w 859"/>
                  <a:gd name="T37" fmla="*/ 911 h 918"/>
                  <a:gd name="T38" fmla="*/ 141 w 859"/>
                  <a:gd name="T39" fmla="*/ 916 h 918"/>
                  <a:gd name="T40" fmla="*/ 43 w 859"/>
                  <a:gd name="T41" fmla="*/ 885 h 918"/>
                  <a:gd name="T42" fmla="*/ 8 w 859"/>
                  <a:gd name="T43" fmla="*/ 836 h 918"/>
                  <a:gd name="T44" fmla="*/ 25 w 859"/>
                  <a:gd name="T45" fmla="*/ 778 h 918"/>
                  <a:gd name="T46" fmla="*/ 42 w 859"/>
                  <a:gd name="T47" fmla="*/ 707 h 918"/>
                  <a:gd name="T48" fmla="*/ 65 w 859"/>
                  <a:gd name="T49" fmla="*/ 595 h 918"/>
                  <a:gd name="T50" fmla="*/ 79 w 859"/>
                  <a:gd name="T51" fmla="*/ 514 h 918"/>
                  <a:gd name="T52" fmla="*/ 92 w 859"/>
                  <a:gd name="T53" fmla="*/ 397 h 918"/>
                  <a:gd name="T54" fmla="*/ 99 w 859"/>
                  <a:gd name="T55" fmla="*/ 327 h 918"/>
                  <a:gd name="T56" fmla="*/ 101 w 859"/>
                  <a:gd name="T57" fmla="*/ 258 h 918"/>
                  <a:gd name="T58" fmla="*/ 97 w 859"/>
                  <a:gd name="T59" fmla="*/ 191 h 918"/>
                  <a:gd name="T60" fmla="*/ 92 w 859"/>
                  <a:gd name="T61" fmla="*/ 146 h 918"/>
                  <a:gd name="T62" fmla="*/ 80 w 859"/>
                  <a:gd name="T63" fmla="*/ 57 h 918"/>
                  <a:gd name="T64" fmla="*/ 78 w 859"/>
                  <a:gd name="T65" fmla="*/ 29 h 918"/>
                  <a:gd name="T66" fmla="*/ 107 w 859"/>
                  <a:gd name="T67" fmla="*/ 17 h 918"/>
                  <a:gd name="T68" fmla="*/ 105 w 859"/>
                  <a:gd name="T69" fmla="*/ 54 h 918"/>
                  <a:gd name="T70" fmla="*/ 120 w 859"/>
                  <a:gd name="T71" fmla="*/ 95 h 918"/>
                  <a:gd name="T72" fmla="*/ 145 w 859"/>
                  <a:gd name="T73" fmla="*/ 116 h 918"/>
                  <a:gd name="T74" fmla="*/ 185 w 859"/>
                  <a:gd name="T75" fmla="*/ 159 h 918"/>
                  <a:gd name="T76" fmla="*/ 234 w 859"/>
                  <a:gd name="T77" fmla="*/ 202 h 918"/>
                  <a:gd name="T78" fmla="*/ 304 w 859"/>
                  <a:gd name="T79" fmla="*/ 240 h 918"/>
                  <a:gd name="T80" fmla="*/ 357 w 859"/>
                  <a:gd name="T81" fmla="*/ 249 h 918"/>
                  <a:gd name="T82" fmla="*/ 417 w 859"/>
                  <a:gd name="T83" fmla="*/ 248 h 918"/>
                  <a:gd name="T84" fmla="*/ 469 w 859"/>
                  <a:gd name="T85" fmla="*/ 239 h 918"/>
                  <a:gd name="T86" fmla="*/ 518 w 859"/>
                  <a:gd name="T87" fmla="*/ 218 h 918"/>
                  <a:gd name="T88" fmla="*/ 574 w 859"/>
                  <a:gd name="T89" fmla="*/ 184 h 9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859" h="918">
                    <a:moveTo>
                      <a:pt x="588" y="171"/>
                    </a:moveTo>
                    <a:cubicBezTo>
                      <a:pt x="591" y="181"/>
                      <a:pt x="593" y="189"/>
                      <a:pt x="595" y="197"/>
                    </a:cubicBezTo>
                    <a:cubicBezTo>
                      <a:pt x="595" y="199"/>
                      <a:pt x="596" y="201"/>
                      <a:pt x="596" y="202"/>
                    </a:cubicBezTo>
                    <a:cubicBezTo>
                      <a:pt x="601" y="220"/>
                      <a:pt x="607" y="237"/>
                      <a:pt x="611" y="255"/>
                    </a:cubicBezTo>
                    <a:cubicBezTo>
                      <a:pt x="614" y="264"/>
                      <a:pt x="616" y="273"/>
                      <a:pt x="619" y="282"/>
                    </a:cubicBezTo>
                    <a:cubicBezTo>
                      <a:pt x="623" y="297"/>
                      <a:pt x="631" y="310"/>
                      <a:pt x="637" y="324"/>
                    </a:cubicBezTo>
                    <a:cubicBezTo>
                      <a:pt x="643" y="337"/>
                      <a:pt x="650" y="349"/>
                      <a:pt x="656" y="362"/>
                    </a:cubicBezTo>
                    <a:cubicBezTo>
                      <a:pt x="662" y="375"/>
                      <a:pt x="668" y="389"/>
                      <a:pt x="674" y="403"/>
                    </a:cubicBezTo>
                    <a:cubicBezTo>
                      <a:pt x="674" y="404"/>
                      <a:pt x="675" y="405"/>
                      <a:pt x="675" y="406"/>
                    </a:cubicBezTo>
                    <a:cubicBezTo>
                      <a:pt x="680" y="413"/>
                      <a:pt x="684" y="421"/>
                      <a:pt x="688" y="429"/>
                    </a:cubicBezTo>
                    <a:cubicBezTo>
                      <a:pt x="693" y="437"/>
                      <a:pt x="698" y="445"/>
                      <a:pt x="702" y="453"/>
                    </a:cubicBezTo>
                    <a:cubicBezTo>
                      <a:pt x="709" y="464"/>
                      <a:pt x="715" y="476"/>
                      <a:pt x="721" y="487"/>
                    </a:cubicBezTo>
                    <a:cubicBezTo>
                      <a:pt x="724" y="491"/>
                      <a:pt x="728" y="495"/>
                      <a:pt x="730" y="500"/>
                    </a:cubicBezTo>
                    <a:cubicBezTo>
                      <a:pt x="736" y="509"/>
                      <a:pt x="741" y="518"/>
                      <a:pt x="747" y="527"/>
                    </a:cubicBezTo>
                    <a:cubicBezTo>
                      <a:pt x="749" y="529"/>
                      <a:pt x="750" y="531"/>
                      <a:pt x="752" y="534"/>
                    </a:cubicBezTo>
                    <a:cubicBezTo>
                      <a:pt x="754" y="538"/>
                      <a:pt x="756" y="542"/>
                      <a:pt x="759" y="546"/>
                    </a:cubicBezTo>
                    <a:cubicBezTo>
                      <a:pt x="759" y="547"/>
                      <a:pt x="760" y="549"/>
                      <a:pt x="761" y="550"/>
                    </a:cubicBezTo>
                    <a:cubicBezTo>
                      <a:pt x="767" y="558"/>
                      <a:pt x="770" y="568"/>
                      <a:pt x="775" y="577"/>
                    </a:cubicBezTo>
                    <a:cubicBezTo>
                      <a:pt x="777" y="580"/>
                      <a:pt x="779" y="583"/>
                      <a:pt x="782" y="587"/>
                    </a:cubicBezTo>
                    <a:cubicBezTo>
                      <a:pt x="787" y="595"/>
                      <a:pt x="793" y="604"/>
                      <a:pt x="799" y="613"/>
                    </a:cubicBezTo>
                    <a:cubicBezTo>
                      <a:pt x="803" y="618"/>
                      <a:pt x="807" y="624"/>
                      <a:pt x="810" y="630"/>
                    </a:cubicBezTo>
                    <a:cubicBezTo>
                      <a:pt x="812" y="633"/>
                      <a:pt x="814" y="635"/>
                      <a:pt x="816" y="638"/>
                    </a:cubicBezTo>
                    <a:cubicBezTo>
                      <a:pt x="823" y="650"/>
                      <a:pt x="831" y="662"/>
                      <a:pt x="839" y="673"/>
                    </a:cubicBezTo>
                    <a:cubicBezTo>
                      <a:pt x="846" y="683"/>
                      <a:pt x="852" y="693"/>
                      <a:pt x="859" y="703"/>
                    </a:cubicBezTo>
                    <a:cubicBezTo>
                      <a:pt x="857" y="707"/>
                      <a:pt x="856" y="710"/>
                      <a:pt x="853" y="712"/>
                    </a:cubicBezTo>
                    <a:cubicBezTo>
                      <a:pt x="847" y="720"/>
                      <a:pt x="841" y="729"/>
                      <a:pt x="833" y="735"/>
                    </a:cubicBezTo>
                    <a:cubicBezTo>
                      <a:pt x="824" y="743"/>
                      <a:pt x="815" y="749"/>
                      <a:pt x="805" y="755"/>
                    </a:cubicBezTo>
                    <a:cubicBezTo>
                      <a:pt x="797" y="759"/>
                      <a:pt x="790" y="763"/>
                      <a:pt x="782" y="767"/>
                    </a:cubicBezTo>
                    <a:cubicBezTo>
                      <a:pt x="775" y="770"/>
                      <a:pt x="767" y="773"/>
                      <a:pt x="760" y="776"/>
                    </a:cubicBezTo>
                    <a:cubicBezTo>
                      <a:pt x="752" y="780"/>
                      <a:pt x="744" y="781"/>
                      <a:pt x="736" y="783"/>
                    </a:cubicBezTo>
                    <a:cubicBezTo>
                      <a:pt x="735" y="784"/>
                      <a:pt x="734" y="783"/>
                      <a:pt x="733" y="784"/>
                    </a:cubicBezTo>
                    <a:cubicBezTo>
                      <a:pt x="726" y="789"/>
                      <a:pt x="717" y="789"/>
                      <a:pt x="709" y="791"/>
                    </a:cubicBezTo>
                    <a:cubicBezTo>
                      <a:pt x="701" y="794"/>
                      <a:pt x="692" y="796"/>
                      <a:pt x="684" y="799"/>
                    </a:cubicBezTo>
                    <a:cubicBezTo>
                      <a:pt x="677" y="801"/>
                      <a:pt x="669" y="799"/>
                      <a:pt x="662" y="802"/>
                    </a:cubicBezTo>
                    <a:cubicBezTo>
                      <a:pt x="655" y="804"/>
                      <a:pt x="648" y="806"/>
                      <a:pt x="641" y="807"/>
                    </a:cubicBezTo>
                    <a:cubicBezTo>
                      <a:pt x="635" y="808"/>
                      <a:pt x="628" y="809"/>
                      <a:pt x="622" y="809"/>
                    </a:cubicBezTo>
                    <a:cubicBezTo>
                      <a:pt x="618" y="810"/>
                      <a:pt x="614" y="810"/>
                      <a:pt x="611" y="811"/>
                    </a:cubicBezTo>
                    <a:cubicBezTo>
                      <a:pt x="610" y="811"/>
                      <a:pt x="610" y="811"/>
                      <a:pt x="609" y="811"/>
                    </a:cubicBezTo>
                    <a:cubicBezTo>
                      <a:pt x="602" y="808"/>
                      <a:pt x="596" y="813"/>
                      <a:pt x="589" y="813"/>
                    </a:cubicBezTo>
                    <a:cubicBezTo>
                      <a:pt x="583" y="814"/>
                      <a:pt x="576" y="815"/>
                      <a:pt x="569" y="816"/>
                    </a:cubicBezTo>
                    <a:cubicBezTo>
                      <a:pt x="554" y="818"/>
                      <a:pt x="538" y="822"/>
                      <a:pt x="523" y="821"/>
                    </a:cubicBezTo>
                    <a:cubicBezTo>
                      <a:pt x="517" y="821"/>
                      <a:pt x="512" y="822"/>
                      <a:pt x="506" y="823"/>
                    </a:cubicBezTo>
                    <a:cubicBezTo>
                      <a:pt x="504" y="823"/>
                      <a:pt x="502" y="822"/>
                      <a:pt x="500" y="823"/>
                    </a:cubicBezTo>
                    <a:cubicBezTo>
                      <a:pt x="488" y="825"/>
                      <a:pt x="476" y="827"/>
                      <a:pt x="465" y="830"/>
                    </a:cubicBezTo>
                    <a:cubicBezTo>
                      <a:pt x="456" y="832"/>
                      <a:pt x="447" y="835"/>
                      <a:pt x="437" y="837"/>
                    </a:cubicBezTo>
                    <a:cubicBezTo>
                      <a:pt x="431" y="838"/>
                      <a:pt x="425" y="839"/>
                      <a:pt x="418" y="841"/>
                    </a:cubicBezTo>
                    <a:cubicBezTo>
                      <a:pt x="415" y="841"/>
                      <a:pt x="412" y="842"/>
                      <a:pt x="408" y="843"/>
                    </a:cubicBezTo>
                    <a:cubicBezTo>
                      <a:pt x="400" y="846"/>
                      <a:pt x="392" y="849"/>
                      <a:pt x="384" y="852"/>
                    </a:cubicBezTo>
                    <a:cubicBezTo>
                      <a:pt x="377" y="855"/>
                      <a:pt x="370" y="858"/>
                      <a:pt x="364" y="861"/>
                    </a:cubicBezTo>
                    <a:cubicBezTo>
                      <a:pt x="356" y="864"/>
                      <a:pt x="349" y="866"/>
                      <a:pt x="342" y="869"/>
                    </a:cubicBezTo>
                    <a:cubicBezTo>
                      <a:pt x="339" y="870"/>
                      <a:pt x="337" y="871"/>
                      <a:pt x="335" y="872"/>
                    </a:cubicBezTo>
                    <a:cubicBezTo>
                      <a:pt x="327" y="877"/>
                      <a:pt x="319" y="880"/>
                      <a:pt x="310" y="882"/>
                    </a:cubicBezTo>
                    <a:cubicBezTo>
                      <a:pt x="303" y="884"/>
                      <a:pt x="297" y="887"/>
                      <a:pt x="291" y="890"/>
                    </a:cubicBezTo>
                    <a:cubicBezTo>
                      <a:pt x="288" y="892"/>
                      <a:pt x="285" y="893"/>
                      <a:pt x="281" y="894"/>
                    </a:cubicBezTo>
                    <a:cubicBezTo>
                      <a:pt x="275" y="896"/>
                      <a:pt x="268" y="899"/>
                      <a:pt x="262" y="900"/>
                    </a:cubicBezTo>
                    <a:cubicBezTo>
                      <a:pt x="252" y="903"/>
                      <a:pt x="242" y="905"/>
                      <a:pt x="232" y="908"/>
                    </a:cubicBezTo>
                    <a:cubicBezTo>
                      <a:pt x="227" y="909"/>
                      <a:pt x="222" y="910"/>
                      <a:pt x="217" y="911"/>
                    </a:cubicBezTo>
                    <a:cubicBezTo>
                      <a:pt x="208" y="913"/>
                      <a:pt x="199" y="914"/>
                      <a:pt x="190" y="916"/>
                    </a:cubicBezTo>
                    <a:cubicBezTo>
                      <a:pt x="180" y="917"/>
                      <a:pt x="170" y="918"/>
                      <a:pt x="160" y="918"/>
                    </a:cubicBezTo>
                    <a:cubicBezTo>
                      <a:pt x="154" y="918"/>
                      <a:pt x="147" y="917"/>
                      <a:pt x="141" y="916"/>
                    </a:cubicBezTo>
                    <a:cubicBezTo>
                      <a:pt x="128" y="915"/>
                      <a:pt x="115" y="911"/>
                      <a:pt x="102" y="907"/>
                    </a:cubicBezTo>
                    <a:cubicBezTo>
                      <a:pt x="86" y="901"/>
                      <a:pt x="69" y="896"/>
                      <a:pt x="53" y="890"/>
                    </a:cubicBezTo>
                    <a:cubicBezTo>
                      <a:pt x="49" y="889"/>
                      <a:pt x="46" y="887"/>
                      <a:pt x="43" y="885"/>
                    </a:cubicBezTo>
                    <a:cubicBezTo>
                      <a:pt x="38" y="882"/>
                      <a:pt x="33" y="878"/>
                      <a:pt x="27" y="876"/>
                    </a:cubicBezTo>
                    <a:cubicBezTo>
                      <a:pt x="17" y="873"/>
                      <a:pt x="9" y="866"/>
                      <a:pt x="0" y="862"/>
                    </a:cubicBezTo>
                    <a:cubicBezTo>
                      <a:pt x="2" y="853"/>
                      <a:pt x="5" y="845"/>
                      <a:pt x="8" y="836"/>
                    </a:cubicBezTo>
                    <a:cubicBezTo>
                      <a:pt x="10" y="830"/>
                      <a:pt x="12" y="824"/>
                      <a:pt x="14" y="818"/>
                    </a:cubicBezTo>
                    <a:cubicBezTo>
                      <a:pt x="15" y="812"/>
                      <a:pt x="17" y="805"/>
                      <a:pt x="19" y="798"/>
                    </a:cubicBezTo>
                    <a:cubicBezTo>
                      <a:pt x="21" y="791"/>
                      <a:pt x="23" y="785"/>
                      <a:pt x="25" y="778"/>
                    </a:cubicBezTo>
                    <a:cubicBezTo>
                      <a:pt x="28" y="769"/>
                      <a:pt x="31" y="759"/>
                      <a:pt x="33" y="749"/>
                    </a:cubicBezTo>
                    <a:cubicBezTo>
                      <a:pt x="34" y="742"/>
                      <a:pt x="36" y="734"/>
                      <a:pt x="38" y="727"/>
                    </a:cubicBezTo>
                    <a:cubicBezTo>
                      <a:pt x="39" y="720"/>
                      <a:pt x="40" y="714"/>
                      <a:pt x="42" y="707"/>
                    </a:cubicBezTo>
                    <a:cubicBezTo>
                      <a:pt x="44" y="696"/>
                      <a:pt x="46" y="685"/>
                      <a:pt x="48" y="675"/>
                    </a:cubicBezTo>
                    <a:cubicBezTo>
                      <a:pt x="52" y="658"/>
                      <a:pt x="56" y="641"/>
                      <a:pt x="59" y="624"/>
                    </a:cubicBezTo>
                    <a:cubicBezTo>
                      <a:pt x="61" y="614"/>
                      <a:pt x="63" y="605"/>
                      <a:pt x="65" y="595"/>
                    </a:cubicBezTo>
                    <a:cubicBezTo>
                      <a:pt x="67" y="583"/>
                      <a:pt x="69" y="571"/>
                      <a:pt x="72" y="559"/>
                    </a:cubicBezTo>
                    <a:cubicBezTo>
                      <a:pt x="73" y="554"/>
                      <a:pt x="74" y="549"/>
                      <a:pt x="74" y="543"/>
                    </a:cubicBezTo>
                    <a:cubicBezTo>
                      <a:pt x="76" y="534"/>
                      <a:pt x="78" y="524"/>
                      <a:pt x="79" y="514"/>
                    </a:cubicBezTo>
                    <a:cubicBezTo>
                      <a:pt x="80" y="504"/>
                      <a:pt x="81" y="495"/>
                      <a:pt x="82" y="485"/>
                    </a:cubicBezTo>
                    <a:cubicBezTo>
                      <a:pt x="83" y="474"/>
                      <a:pt x="83" y="463"/>
                      <a:pt x="85" y="452"/>
                    </a:cubicBezTo>
                    <a:cubicBezTo>
                      <a:pt x="87" y="434"/>
                      <a:pt x="88" y="415"/>
                      <a:pt x="92" y="397"/>
                    </a:cubicBezTo>
                    <a:cubicBezTo>
                      <a:pt x="94" y="389"/>
                      <a:pt x="94" y="381"/>
                      <a:pt x="95" y="373"/>
                    </a:cubicBezTo>
                    <a:cubicBezTo>
                      <a:pt x="97" y="364"/>
                      <a:pt x="97" y="355"/>
                      <a:pt x="97" y="346"/>
                    </a:cubicBezTo>
                    <a:cubicBezTo>
                      <a:pt x="98" y="340"/>
                      <a:pt x="99" y="333"/>
                      <a:pt x="99" y="327"/>
                    </a:cubicBezTo>
                    <a:cubicBezTo>
                      <a:pt x="100" y="319"/>
                      <a:pt x="100" y="311"/>
                      <a:pt x="101" y="304"/>
                    </a:cubicBezTo>
                    <a:cubicBezTo>
                      <a:pt x="101" y="296"/>
                      <a:pt x="101" y="287"/>
                      <a:pt x="101" y="279"/>
                    </a:cubicBezTo>
                    <a:cubicBezTo>
                      <a:pt x="101" y="272"/>
                      <a:pt x="101" y="265"/>
                      <a:pt x="101" y="258"/>
                    </a:cubicBezTo>
                    <a:cubicBezTo>
                      <a:pt x="100" y="249"/>
                      <a:pt x="100" y="241"/>
                      <a:pt x="100" y="232"/>
                    </a:cubicBezTo>
                    <a:cubicBezTo>
                      <a:pt x="100" y="227"/>
                      <a:pt x="99" y="223"/>
                      <a:pt x="99" y="218"/>
                    </a:cubicBezTo>
                    <a:cubicBezTo>
                      <a:pt x="98" y="209"/>
                      <a:pt x="98" y="200"/>
                      <a:pt x="97" y="191"/>
                    </a:cubicBezTo>
                    <a:cubicBezTo>
                      <a:pt x="97" y="188"/>
                      <a:pt x="96" y="185"/>
                      <a:pt x="95" y="182"/>
                    </a:cubicBezTo>
                    <a:cubicBezTo>
                      <a:pt x="95" y="175"/>
                      <a:pt x="94" y="168"/>
                      <a:pt x="93" y="161"/>
                    </a:cubicBezTo>
                    <a:cubicBezTo>
                      <a:pt x="93" y="156"/>
                      <a:pt x="93" y="151"/>
                      <a:pt x="92" y="146"/>
                    </a:cubicBezTo>
                    <a:cubicBezTo>
                      <a:pt x="91" y="133"/>
                      <a:pt x="90" y="120"/>
                      <a:pt x="88" y="107"/>
                    </a:cubicBezTo>
                    <a:cubicBezTo>
                      <a:pt x="87" y="97"/>
                      <a:pt x="84" y="88"/>
                      <a:pt x="84" y="78"/>
                    </a:cubicBezTo>
                    <a:cubicBezTo>
                      <a:pt x="83" y="71"/>
                      <a:pt x="82" y="64"/>
                      <a:pt x="80" y="57"/>
                    </a:cubicBezTo>
                    <a:cubicBezTo>
                      <a:pt x="78" y="52"/>
                      <a:pt x="78" y="48"/>
                      <a:pt x="77" y="43"/>
                    </a:cubicBezTo>
                    <a:cubicBezTo>
                      <a:pt x="76" y="40"/>
                      <a:pt x="76" y="37"/>
                      <a:pt x="75" y="34"/>
                    </a:cubicBezTo>
                    <a:cubicBezTo>
                      <a:pt x="76" y="33"/>
                      <a:pt x="77" y="31"/>
                      <a:pt x="78" y="29"/>
                    </a:cubicBezTo>
                    <a:cubicBezTo>
                      <a:pt x="75" y="26"/>
                      <a:pt x="72" y="24"/>
                      <a:pt x="69" y="21"/>
                    </a:cubicBezTo>
                    <a:cubicBezTo>
                      <a:pt x="80" y="13"/>
                      <a:pt x="100" y="3"/>
                      <a:pt x="113" y="0"/>
                    </a:cubicBezTo>
                    <a:cubicBezTo>
                      <a:pt x="115" y="7"/>
                      <a:pt x="112" y="13"/>
                      <a:pt x="107" y="17"/>
                    </a:cubicBezTo>
                    <a:cubicBezTo>
                      <a:pt x="101" y="23"/>
                      <a:pt x="101" y="30"/>
                      <a:pt x="104" y="37"/>
                    </a:cubicBezTo>
                    <a:cubicBezTo>
                      <a:pt x="105" y="40"/>
                      <a:pt x="105" y="42"/>
                      <a:pt x="104" y="45"/>
                    </a:cubicBezTo>
                    <a:cubicBezTo>
                      <a:pt x="103" y="48"/>
                      <a:pt x="104" y="51"/>
                      <a:pt x="105" y="54"/>
                    </a:cubicBezTo>
                    <a:cubicBezTo>
                      <a:pt x="106" y="61"/>
                      <a:pt x="107" y="69"/>
                      <a:pt x="113" y="74"/>
                    </a:cubicBezTo>
                    <a:cubicBezTo>
                      <a:pt x="116" y="76"/>
                      <a:pt x="116" y="79"/>
                      <a:pt x="116" y="81"/>
                    </a:cubicBezTo>
                    <a:cubicBezTo>
                      <a:pt x="116" y="86"/>
                      <a:pt x="117" y="91"/>
                      <a:pt x="120" y="95"/>
                    </a:cubicBezTo>
                    <a:cubicBezTo>
                      <a:pt x="124" y="101"/>
                      <a:pt x="129" y="104"/>
                      <a:pt x="135" y="105"/>
                    </a:cubicBezTo>
                    <a:cubicBezTo>
                      <a:pt x="136" y="105"/>
                      <a:pt x="137" y="105"/>
                      <a:pt x="138" y="105"/>
                    </a:cubicBezTo>
                    <a:cubicBezTo>
                      <a:pt x="140" y="109"/>
                      <a:pt x="143" y="112"/>
                      <a:pt x="145" y="116"/>
                    </a:cubicBezTo>
                    <a:cubicBezTo>
                      <a:pt x="148" y="122"/>
                      <a:pt x="151" y="127"/>
                      <a:pt x="153" y="132"/>
                    </a:cubicBezTo>
                    <a:cubicBezTo>
                      <a:pt x="157" y="139"/>
                      <a:pt x="165" y="143"/>
                      <a:pt x="173" y="142"/>
                    </a:cubicBezTo>
                    <a:cubicBezTo>
                      <a:pt x="177" y="147"/>
                      <a:pt x="181" y="153"/>
                      <a:pt x="185" y="159"/>
                    </a:cubicBezTo>
                    <a:cubicBezTo>
                      <a:pt x="189" y="166"/>
                      <a:pt x="196" y="172"/>
                      <a:pt x="203" y="177"/>
                    </a:cubicBezTo>
                    <a:cubicBezTo>
                      <a:pt x="206" y="179"/>
                      <a:pt x="209" y="182"/>
                      <a:pt x="212" y="184"/>
                    </a:cubicBezTo>
                    <a:cubicBezTo>
                      <a:pt x="219" y="190"/>
                      <a:pt x="226" y="197"/>
                      <a:pt x="234" y="202"/>
                    </a:cubicBezTo>
                    <a:cubicBezTo>
                      <a:pt x="246" y="211"/>
                      <a:pt x="258" y="221"/>
                      <a:pt x="273" y="226"/>
                    </a:cubicBezTo>
                    <a:cubicBezTo>
                      <a:pt x="278" y="228"/>
                      <a:pt x="282" y="232"/>
                      <a:pt x="287" y="234"/>
                    </a:cubicBezTo>
                    <a:cubicBezTo>
                      <a:pt x="292" y="237"/>
                      <a:pt x="298" y="238"/>
                      <a:pt x="304" y="240"/>
                    </a:cubicBezTo>
                    <a:cubicBezTo>
                      <a:pt x="305" y="240"/>
                      <a:pt x="306" y="241"/>
                      <a:pt x="307" y="241"/>
                    </a:cubicBezTo>
                    <a:cubicBezTo>
                      <a:pt x="316" y="245"/>
                      <a:pt x="325" y="246"/>
                      <a:pt x="335" y="246"/>
                    </a:cubicBezTo>
                    <a:cubicBezTo>
                      <a:pt x="342" y="247"/>
                      <a:pt x="350" y="249"/>
                      <a:pt x="357" y="249"/>
                    </a:cubicBezTo>
                    <a:cubicBezTo>
                      <a:pt x="365" y="250"/>
                      <a:pt x="372" y="249"/>
                      <a:pt x="379" y="249"/>
                    </a:cubicBezTo>
                    <a:cubicBezTo>
                      <a:pt x="387" y="249"/>
                      <a:pt x="395" y="249"/>
                      <a:pt x="403" y="249"/>
                    </a:cubicBezTo>
                    <a:cubicBezTo>
                      <a:pt x="408" y="249"/>
                      <a:pt x="413" y="249"/>
                      <a:pt x="417" y="248"/>
                    </a:cubicBezTo>
                    <a:cubicBezTo>
                      <a:pt x="418" y="248"/>
                      <a:pt x="419" y="248"/>
                      <a:pt x="419" y="248"/>
                    </a:cubicBezTo>
                    <a:cubicBezTo>
                      <a:pt x="431" y="251"/>
                      <a:pt x="441" y="245"/>
                      <a:pt x="452" y="244"/>
                    </a:cubicBezTo>
                    <a:cubicBezTo>
                      <a:pt x="458" y="244"/>
                      <a:pt x="463" y="241"/>
                      <a:pt x="469" y="239"/>
                    </a:cubicBezTo>
                    <a:cubicBezTo>
                      <a:pt x="479" y="235"/>
                      <a:pt x="490" y="231"/>
                      <a:pt x="501" y="227"/>
                    </a:cubicBezTo>
                    <a:cubicBezTo>
                      <a:pt x="503" y="226"/>
                      <a:pt x="506" y="224"/>
                      <a:pt x="508" y="223"/>
                    </a:cubicBezTo>
                    <a:cubicBezTo>
                      <a:pt x="511" y="221"/>
                      <a:pt x="515" y="220"/>
                      <a:pt x="518" y="218"/>
                    </a:cubicBezTo>
                    <a:cubicBezTo>
                      <a:pt x="529" y="214"/>
                      <a:pt x="539" y="210"/>
                      <a:pt x="548" y="202"/>
                    </a:cubicBezTo>
                    <a:cubicBezTo>
                      <a:pt x="550" y="200"/>
                      <a:pt x="553" y="199"/>
                      <a:pt x="555" y="198"/>
                    </a:cubicBezTo>
                    <a:cubicBezTo>
                      <a:pt x="563" y="195"/>
                      <a:pt x="569" y="191"/>
                      <a:pt x="574" y="184"/>
                    </a:cubicBezTo>
                    <a:cubicBezTo>
                      <a:pt x="577" y="180"/>
                      <a:pt x="580" y="177"/>
                      <a:pt x="584" y="174"/>
                    </a:cubicBezTo>
                    <a:cubicBezTo>
                      <a:pt x="585" y="173"/>
                      <a:pt x="586" y="173"/>
                      <a:pt x="588" y="171"/>
                    </a:cubicBezTo>
                    <a:close/>
                  </a:path>
                </a:pathLst>
              </a:custGeom>
              <a:solidFill>
                <a:srgbClr val="FFC00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84" name="Freeform 7"/>
              <p:cNvSpPr>
                <a:spLocks/>
              </p:cNvSpPr>
              <p:nvPr/>
            </p:nvSpPr>
            <p:spPr bwMode="auto">
              <a:xfrm>
                <a:off x="2805" y="1383"/>
                <a:ext cx="741" cy="946"/>
              </a:xfrm>
              <a:custGeom>
                <a:avLst/>
                <a:gdLst>
                  <a:gd name="T0" fmla="*/ 323 w 505"/>
                  <a:gd name="T1" fmla="*/ 1 h 645"/>
                  <a:gd name="T2" fmla="*/ 369 w 505"/>
                  <a:gd name="T3" fmla="*/ 52 h 645"/>
                  <a:gd name="T4" fmla="*/ 422 w 505"/>
                  <a:gd name="T5" fmla="*/ 123 h 645"/>
                  <a:gd name="T6" fmla="*/ 447 w 505"/>
                  <a:gd name="T7" fmla="*/ 159 h 645"/>
                  <a:gd name="T8" fmla="*/ 485 w 505"/>
                  <a:gd name="T9" fmla="*/ 234 h 645"/>
                  <a:gd name="T10" fmla="*/ 496 w 505"/>
                  <a:gd name="T11" fmla="*/ 270 h 645"/>
                  <a:gd name="T12" fmla="*/ 505 w 505"/>
                  <a:gd name="T13" fmla="*/ 328 h 645"/>
                  <a:gd name="T14" fmla="*/ 498 w 505"/>
                  <a:gd name="T15" fmla="*/ 397 h 645"/>
                  <a:gd name="T16" fmla="*/ 454 w 505"/>
                  <a:gd name="T17" fmla="*/ 503 h 645"/>
                  <a:gd name="T18" fmla="*/ 418 w 505"/>
                  <a:gd name="T19" fmla="*/ 554 h 645"/>
                  <a:gd name="T20" fmla="*/ 389 w 505"/>
                  <a:gd name="T21" fmla="*/ 587 h 645"/>
                  <a:gd name="T22" fmla="*/ 326 w 505"/>
                  <a:gd name="T23" fmla="*/ 622 h 645"/>
                  <a:gd name="T24" fmla="*/ 291 w 505"/>
                  <a:gd name="T25" fmla="*/ 635 h 645"/>
                  <a:gd name="T26" fmla="*/ 236 w 505"/>
                  <a:gd name="T27" fmla="*/ 643 h 645"/>
                  <a:gd name="T28" fmla="*/ 164 w 505"/>
                  <a:gd name="T29" fmla="*/ 641 h 645"/>
                  <a:gd name="T30" fmla="*/ 124 w 505"/>
                  <a:gd name="T31" fmla="*/ 632 h 645"/>
                  <a:gd name="T32" fmla="*/ 102 w 505"/>
                  <a:gd name="T33" fmla="*/ 620 h 645"/>
                  <a:gd name="T34" fmla="*/ 40 w 505"/>
                  <a:gd name="T35" fmla="*/ 577 h 645"/>
                  <a:gd name="T36" fmla="*/ 13 w 505"/>
                  <a:gd name="T37" fmla="*/ 547 h 645"/>
                  <a:gd name="T38" fmla="*/ 5 w 505"/>
                  <a:gd name="T39" fmla="*/ 532 h 645"/>
                  <a:gd name="T40" fmla="*/ 2 w 505"/>
                  <a:gd name="T41" fmla="*/ 521 h 645"/>
                  <a:gd name="T42" fmla="*/ 20 w 505"/>
                  <a:gd name="T43" fmla="*/ 490 h 645"/>
                  <a:gd name="T44" fmla="*/ 42 w 505"/>
                  <a:gd name="T45" fmla="*/ 477 h 645"/>
                  <a:gd name="T46" fmla="*/ 64 w 505"/>
                  <a:gd name="T47" fmla="*/ 471 h 645"/>
                  <a:gd name="T48" fmla="*/ 94 w 505"/>
                  <a:gd name="T49" fmla="*/ 459 h 645"/>
                  <a:gd name="T50" fmla="*/ 110 w 505"/>
                  <a:gd name="T51" fmla="*/ 450 h 645"/>
                  <a:gd name="T52" fmla="*/ 143 w 505"/>
                  <a:gd name="T53" fmla="*/ 457 h 645"/>
                  <a:gd name="T54" fmla="*/ 150 w 505"/>
                  <a:gd name="T55" fmla="*/ 448 h 645"/>
                  <a:gd name="T56" fmla="*/ 204 w 505"/>
                  <a:gd name="T57" fmla="*/ 412 h 645"/>
                  <a:gd name="T58" fmla="*/ 233 w 505"/>
                  <a:gd name="T59" fmla="*/ 390 h 645"/>
                  <a:gd name="T60" fmla="*/ 256 w 505"/>
                  <a:gd name="T61" fmla="*/ 365 h 645"/>
                  <a:gd name="T62" fmla="*/ 307 w 505"/>
                  <a:gd name="T63" fmla="*/ 312 h 645"/>
                  <a:gd name="T64" fmla="*/ 341 w 505"/>
                  <a:gd name="T65" fmla="*/ 267 h 645"/>
                  <a:gd name="T66" fmla="*/ 366 w 505"/>
                  <a:gd name="T67" fmla="*/ 222 h 645"/>
                  <a:gd name="T68" fmla="*/ 375 w 505"/>
                  <a:gd name="T69" fmla="*/ 197 h 645"/>
                  <a:gd name="T70" fmla="*/ 383 w 505"/>
                  <a:gd name="T71" fmla="*/ 143 h 645"/>
                  <a:gd name="T72" fmla="*/ 363 w 505"/>
                  <a:gd name="T73" fmla="*/ 82 h 645"/>
                  <a:gd name="T74" fmla="*/ 337 w 505"/>
                  <a:gd name="T75" fmla="*/ 30 h 6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505" h="645">
                    <a:moveTo>
                      <a:pt x="320" y="0"/>
                    </a:moveTo>
                    <a:cubicBezTo>
                      <a:pt x="322" y="1"/>
                      <a:pt x="323" y="1"/>
                      <a:pt x="323" y="1"/>
                    </a:cubicBezTo>
                    <a:cubicBezTo>
                      <a:pt x="329" y="7"/>
                      <a:pt x="336" y="12"/>
                      <a:pt x="341" y="18"/>
                    </a:cubicBezTo>
                    <a:cubicBezTo>
                      <a:pt x="351" y="29"/>
                      <a:pt x="360" y="40"/>
                      <a:pt x="369" y="52"/>
                    </a:cubicBezTo>
                    <a:cubicBezTo>
                      <a:pt x="377" y="64"/>
                      <a:pt x="387" y="75"/>
                      <a:pt x="396" y="86"/>
                    </a:cubicBezTo>
                    <a:cubicBezTo>
                      <a:pt x="405" y="98"/>
                      <a:pt x="414" y="111"/>
                      <a:pt x="422" y="123"/>
                    </a:cubicBezTo>
                    <a:cubicBezTo>
                      <a:pt x="427" y="131"/>
                      <a:pt x="433" y="137"/>
                      <a:pt x="438" y="144"/>
                    </a:cubicBezTo>
                    <a:cubicBezTo>
                      <a:pt x="441" y="149"/>
                      <a:pt x="444" y="154"/>
                      <a:pt x="447" y="159"/>
                    </a:cubicBezTo>
                    <a:cubicBezTo>
                      <a:pt x="457" y="177"/>
                      <a:pt x="468" y="195"/>
                      <a:pt x="475" y="214"/>
                    </a:cubicBezTo>
                    <a:cubicBezTo>
                      <a:pt x="478" y="221"/>
                      <a:pt x="482" y="227"/>
                      <a:pt x="485" y="234"/>
                    </a:cubicBezTo>
                    <a:cubicBezTo>
                      <a:pt x="485" y="235"/>
                      <a:pt x="486" y="236"/>
                      <a:pt x="486" y="237"/>
                    </a:cubicBezTo>
                    <a:cubicBezTo>
                      <a:pt x="490" y="248"/>
                      <a:pt x="492" y="259"/>
                      <a:pt x="496" y="270"/>
                    </a:cubicBezTo>
                    <a:cubicBezTo>
                      <a:pt x="500" y="281"/>
                      <a:pt x="501" y="293"/>
                      <a:pt x="502" y="305"/>
                    </a:cubicBezTo>
                    <a:cubicBezTo>
                      <a:pt x="502" y="313"/>
                      <a:pt x="504" y="321"/>
                      <a:pt x="505" y="328"/>
                    </a:cubicBezTo>
                    <a:cubicBezTo>
                      <a:pt x="505" y="333"/>
                      <a:pt x="505" y="338"/>
                      <a:pt x="505" y="343"/>
                    </a:cubicBezTo>
                    <a:cubicBezTo>
                      <a:pt x="504" y="361"/>
                      <a:pt x="501" y="379"/>
                      <a:pt x="498" y="397"/>
                    </a:cubicBezTo>
                    <a:cubicBezTo>
                      <a:pt x="496" y="412"/>
                      <a:pt x="491" y="426"/>
                      <a:pt x="485" y="440"/>
                    </a:cubicBezTo>
                    <a:cubicBezTo>
                      <a:pt x="476" y="462"/>
                      <a:pt x="466" y="483"/>
                      <a:pt x="454" y="503"/>
                    </a:cubicBezTo>
                    <a:cubicBezTo>
                      <a:pt x="445" y="517"/>
                      <a:pt x="436" y="531"/>
                      <a:pt x="426" y="545"/>
                    </a:cubicBezTo>
                    <a:cubicBezTo>
                      <a:pt x="424" y="548"/>
                      <a:pt x="420" y="551"/>
                      <a:pt x="418" y="554"/>
                    </a:cubicBezTo>
                    <a:cubicBezTo>
                      <a:pt x="416" y="555"/>
                      <a:pt x="415" y="556"/>
                      <a:pt x="414" y="557"/>
                    </a:cubicBezTo>
                    <a:cubicBezTo>
                      <a:pt x="407" y="568"/>
                      <a:pt x="399" y="579"/>
                      <a:pt x="389" y="587"/>
                    </a:cubicBezTo>
                    <a:cubicBezTo>
                      <a:pt x="385" y="590"/>
                      <a:pt x="382" y="592"/>
                      <a:pt x="378" y="595"/>
                    </a:cubicBezTo>
                    <a:cubicBezTo>
                      <a:pt x="362" y="606"/>
                      <a:pt x="343" y="613"/>
                      <a:pt x="326" y="622"/>
                    </a:cubicBezTo>
                    <a:cubicBezTo>
                      <a:pt x="317" y="626"/>
                      <a:pt x="308" y="628"/>
                      <a:pt x="299" y="632"/>
                    </a:cubicBezTo>
                    <a:cubicBezTo>
                      <a:pt x="296" y="633"/>
                      <a:pt x="294" y="634"/>
                      <a:pt x="291" y="635"/>
                    </a:cubicBezTo>
                    <a:cubicBezTo>
                      <a:pt x="281" y="640"/>
                      <a:pt x="270" y="641"/>
                      <a:pt x="259" y="642"/>
                    </a:cubicBezTo>
                    <a:cubicBezTo>
                      <a:pt x="252" y="643"/>
                      <a:pt x="244" y="643"/>
                      <a:pt x="236" y="643"/>
                    </a:cubicBezTo>
                    <a:cubicBezTo>
                      <a:pt x="226" y="644"/>
                      <a:pt x="216" y="644"/>
                      <a:pt x="206" y="644"/>
                    </a:cubicBezTo>
                    <a:cubicBezTo>
                      <a:pt x="192" y="645"/>
                      <a:pt x="178" y="643"/>
                      <a:pt x="164" y="641"/>
                    </a:cubicBezTo>
                    <a:cubicBezTo>
                      <a:pt x="161" y="640"/>
                      <a:pt x="159" y="641"/>
                      <a:pt x="157" y="640"/>
                    </a:cubicBezTo>
                    <a:cubicBezTo>
                      <a:pt x="146" y="638"/>
                      <a:pt x="135" y="635"/>
                      <a:pt x="124" y="632"/>
                    </a:cubicBezTo>
                    <a:cubicBezTo>
                      <a:pt x="120" y="631"/>
                      <a:pt x="116" y="627"/>
                      <a:pt x="112" y="625"/>
                    </a:cubicBezTo>
                    <a:cubicBezTo>
                      <a:pt x="109" y="623"/>
                      <a:pt x="106" y="621"/>
                      <a:pt x="102" y="620"/>
                    </a:cubicBezTo>
                    <a:cubicBezTo>
                      <a:pt x="91" y="617"/>
                      <a:pt x="83" y="610"/>
                      <a:pt x="74" y="604"/>
                    </a:cubicBezTo>
                    <a:cubicBezTo>
                      <a:pt x="62" y="595"/>
                      <a:pt x="51" y="586"/>
                      <a:pt x="40" y="577"/>
                    </a:cubicBezTo>
                    <a:cubicBezTo>
                      <a:pt x="36" y="574"/>
                      <a:pt x="32" y="571"/>
                      <a:pt x="28" y="568"/>
                    </a:cubicBezTo>
                    <a:cubicBezTo>
                      <a:pt x="21" y="562"/>
                      <a:pt x="18" y="554"/>
                      <a:pt x="13" y="547"/>
                    </a:cubicBezTo>
                    <a:cubicBezTo>
                      <a:pt x="11" y="544"/>
                      <a:pt x="9" y="540"/>
                      <a:pt x="7" y="537"/>
                    </a:cubicBezTo>
                    <a:cubicBezTo>
                      <a:pt x="6" y="535"/>
                      <a:pt x="6" y="534"/>
                      <a:pt x="5" y="532"/>
                    </a:cubicBezTo>
                    <a:cubicBezTo>
                      <a:pt x="5" y="531"/>
                      <a:pt x="5" y="529"/>
                      <a:pt x="4" y="529"/>
                    </a:cubicBezTo>
                    <a:cubicBezTo>
                      <a:pt x="0" y="527"/>
                      <a:pt x="1" y="524"/>
                      <a:pt x="2" y="521"/>
                    </a:cubicBezTo>
                    <a:cubicBezTo>
                      <a:pt x="3" y="519"/>
                      <a:pt x="4" y="517"/>
                      <a:pt x="5" y="516"/>
                    </a:cubicBezTo>
                    <a:cubicBezTo>
                      <a:pt x="12" y="508"/>
                      <a:pt x="16" y="499"/>
                      <a:pt x="20" y="490"/>
                    </a:cubicBezTo>
                    <a:cubicBezTo>
                      <a:pt x="23" y="485"/>
                      <a:pt x="27" y="480"/>
                      <a:pt x="32" y="479"/>
                    </a:cubicBezTo>
                    <a:cubicBezTo>
                      <a:pt x="36" y="478"/>
                      <a:pt x="39" y="476"/>
                      <a:pt x="42" y="477"/>
                    </a:cubicBezTo>
                    <a:cubicBezTo>
                      <a:pt x="47" y="477"/>
                      <a:pt x="50" y="474"/>
                      <a:pt x="55" y="473"/>
                    </a:cubicBezTo>
                    <a:cubicBezTo>
                      <a:pt x="58" y="473"/>
                      <a:pt x="61" y="472"/>
                      <a:pt x="64" y="471"/>
                    </a:cubicBezTo>
                    <a:cubicBezTo>
                      <a:pt x="72" y="468"/>
                      <a:pt x="80" y="466"/>
                      <a:pt x="87" y="462"/>
                    </a:cubicBezTo>
                    <a:cubicBezTo>
                      <a:pt x="89" y="461"/>
                      <a:pt x="91" y="460"/>
                      <a:pt x="94" y="459"/>
                    </a:cubicBezTo>
                    <a:cubicBezTo>
                      <a:pt x="97" y="457"/>
                      <a:pt x="100" y="455"/>
                      <a:pt x="103" y="454"/>
                    </a:cubicBezTo>
                    <a:cubicBezTo>
                      <a:pt x="105" y="452"/>
                      <a:pt x="107" y="451"/>
                      <a:pt x="110" y="450"/>
                    </a:cubicBezTo>
                    <a:cubicBezTo>
                      <a:pt x="112" y="449"/>
                      <a:pt x="113" y="450"/>
                      <a:pt x="115" y="452"/>
                    </a:cubicBezTo>
                    <a:cubicBezTo>
                      <a:pt x="123" y="462"/>
                      <a:pt x="134" y="461"/>
                      <a:pt x="143" y="457"/>
                    </a:cubicBezTo>
                    <a:cubicBezTo>
                      <a:pt x="144" y="456"/>
                      <a:pt x="145" y="455"/>
                      <a:pt x="146" y="454"/>
                    </a:cubicBezTo>
                    <a:cubicBezTo>
                      <a:pt x="147" y="452"/>
                      <a:pt x="148" y="449"/>
                      <a:pt x="150" y="448"/>
                    </a:cubicBezTo>
                    <a:cubicBezTo>
                      <a:pt x="160" y="441"/>
                      <a:pt x="171" y="436"/>
                      <a:pt x="180" y="429"/>
                    </a:cubicBezTo>
                    <a:cubicBezTo>
                      <a:pt x="188" y="423"/>
                      <a:pt x="197" y="420"/>
                      <a:pt x="204" y="412"/>
                    </a:cubicBezTo>
                    <a:cubicBezTo>
                      <a:pt x="208" y="407"/>
                      <a:pt x="214" y="403"/>
                      <a:pt x="219" y="399"/>
                    </a:cubicBezTo>
                    <a:cubicBezTo>
                      <a:pt x="224" y="396"/>
                      <a:pt x="229" y="394"/>
                      <a:pt x="233" y="390"/>
                    </a:cubicBezTo>
                    <a:cubicBezTo>
                      <a:pt x="235" y="388"/>
                      <a:pt x="237" y="387"/>
                      <a:pt x="239" y="385"/>
                    </a:cubicBezTo>
                    <a:cubicBezTo>
                      <a:pt x="245" y="378"/>
                      <a:pt x="250" y="371"/>
                      <a:pt x="256" y="365"/>
                    </a:cubicBezTo>
                    <a:cubicBezTo>
                      <a:pt x="266" y="357"/>
                      <a:pt x="274" y="347"/>
                      <a:pt x="283" y="338"/>
                    </a:cubicBezTo>
                    <a:cubicBezTo>
                      <a:pt x="292" y="330"/>
                      <a:pt x="299" y="321"/>
                      <a:pt x="307" y="312"/>
                    </a:cubicBezTo>
                    <a:cubicBezTo>
                      <a:pt x="316" y="301"/>
                      <a:pt x="324" y="290"/>
                      <a:pt x="333" y="279"/>
                    </a:cubicBezTo>
                    <a:cubicBezTo>
                      <a:pt x="336" y="275"/>
                      <a:pt x="338" y="271"/>
                      <a:pt x="341" y="267"/>
                    </a:cubicBezTo>
                    <a:cubicBezTo>
                      <a:pt x="348" y="259"/>
                      <a:pt x="352" y="250"/>
                      <a:pt x="356" y="240"/>
                    </a:cubicBezTo>
                    <a:cubicBezTo>
                      <a:pt x="359" y="234"/>
                      <a:pt x="364" y="228"/>
                      <a:pt x="366" y="222"/>
                    </a:cubicBezTo>
                    <a:cubicBezTo>
                      <a:pt x="369" y="214"/>
                      <a:pt x="372" y="206"/>
                      <a:pt x="375" y="199"/>
                    </a:cubicBezTo>
                    <a:cubicBezTo>
                      <a:pt x="375" y="198"/>
                      <a:pt x="375" y="198"/>
                      <a:pt x="375" y="197"/>
                    </a:cubicBezTo>
                    <a:cubicBezTo>
                      <a:pt x="381" y="186"/>
                      <a:pt x="382" y="173"/>
                      <a:pt x="384" y="160"/>
                    </a:cubicBezTo>
                    <a:cubicBezTo>
                      <a:pt x="385" y="155"/>
                      <a:pt x="383" y="149"/>
                      <a:pt x="383" y="143"/>
                    </a:cubicBezTo>
                    <a:cubicBezTo>
                      <a:pt x="381" y="132"/>
                      <a:pt x="379" y="122"/>
                      <a:pt x="374" y="112"/>
                    </a:cubicBezTo>
                    <a:cubicBezTo>
                      <a:pt x="369" y="102"/>
                      <a:pt x="367" y="92"/>
                      <a:pt x="363" y="82"/>
                    </a:cubicBezTo>
                    <a:cubicBezTo>
                      <a:pt x="358" y="71"/>
                      <a:pt x="353" y="60"/>
                      <a:pt x="348" y="49"/>
                    </a:cubicBezTo>
                    <a:cubicBezTo>
                      <a:pt x="344" y="43"/>
                      <a:pt x="340" y="36"/>
                      <a:pt x="337" y="30"/>
                    </a:cubicBezTo>
                    <a:cubicBezTo>
                      <a:pt x="332" y="20"/>
                      <a:pt x="328" y="10"/>
                      <a:pt x="320" y="0"/>
                    </a:cubicBezTo>
                    <a:close/>
                  </a:path>
                </a:pathLst>
              </a:custGeom>
              <a:solidFill>
                <a:srgbClr val="C0000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85" name="Freeform 8"/>
              <p:cNvSpPr>
                <a:spLocks/>
              </p:cNvSpPr>
              <p:nvPr/>
            </p:nvSpPr>
            <p:spPr bwMode="auto">
              <a:xfrm>
                <a:off x="2877" y="1039"/>
                <a:ext cx="478" cy="995"/>
              </a:xfrm>
              <a:custGeom>
                <a:avLst/>
                <a:gdLst>
                  <a:gd name="T0" fmla="*/ 133 w 326"/>
                  <a:gd name="T1" fmla="*/ 377 h 679"/>
                  <a:gd name="T2" fmla="*/ 114 w 326"/>
                  <a:gd name="T3" fmla="*/ 348 h 679"/>
                  <a:gd name="T4" fmla="*/ 90 w 326"/>
                  <a:gd name="T5" fmla="*/ 308 h 679"/>
                  <a:gd name="T6" fmla="*/ 62 w 326"/>
                  <a:gd name="T7" fmla="*/ 253 h 679"/>
                  <a:gd name="T8" fmla="*/ 51 w 326"/>
                  <a:gd name="T9" fmla="*/ 226 h 679"/>
                  <a:gd name="T10" fmla="*/ 37 w 326"/>
                  <a:gd name="T11" fmla="*/ 205 h 679"/>
                  <a:gd name="T12" fmla="*/ 48 w 326"/>
                  <a:gd name="T13" fmla="*/ 242 h 679"/>
                  <a:gd name="T14" fmla="*/ 65 w 326"/>
                  <a:gd name="T15" fmla="*/ 277 h 679"/>
                  <a:gd name="T16" fmla="*/ 79 w 326"/>
                  <a:gd name="T17" fmla="*/ 306 h 679"/>
                  <a:gd name="T18" fmla="*/ 95 w 326"/>
                  <a:gd name="T19" fmla="*/ 334 h 679"/>
                  <a:gd name="T20" fmla="*/ 120 w 326"/>
                  <a:gd name="T21" fmla="*/ 379 h 679"/>
                  <a:gd name="T22" fmla="*/ 100 w 326"/>
                  <a:gd name="T23" fmla="*/ 383 h 679"/>
                  <a:gd name="T24" fmla="*/ 55 w 326"/>
                  <a:gd name="T25" fmla="*/ 354 h 679"/>
                  <a:gd name="T26" fmla="*/ 40 w 326"/>
                  <a:gd name="T27" fmla="*/ 329 h 679"/>
                  <a:gd name="T28" fmla="*/ 17 w 326"/>
                  <a:gd name="T29" fmla="*/ 272 h 679"/>
                  <a:gd name="T30" fmla="*/ 3 w 326"/>
                  <a:gd name="T31" fmla="*/ 198 h 679"/>
                  <a:gd name="T32" fmla="*/ 1 w 326"/>
                  <a:gd name="T33" fmla="*/ 148 h 679"/>
                  <a:gd name="T34" fmla="*/ 7 w 326"/>
                  <a:gd name="T35" fmla="*/ 91 h 679"/>
                  <a:gd name="T36" fmla="*/ 9 w 326"/>
                  <a:gd name="T37" fmla="*/ 78 h 679"/>
                  <a:gd name="T38" fmla="*/ 23 w 326"/>
                  <a:gd name="T39" fmla="*/ 40 h 679"/>
                  <a:gd name="T40" fmla="*/ 48 w 326"/>
                  <a:gd name="T41" fmla="*/ 3 h 679"/>
                  <a:gd name="T42" fmla="*/ 117 w 326"/>
                  <a:gd name="T43" fmla="*/ 43 h 679"/>
                  <a:gd name="T44" fmla="*/ 155 w 326"/>
                  <a:gd name="T45" fmla="*/ 78 h 679"/>
                  <a:gd name="T46" fmla="*/ 175 w 326"/>
                  <a:gd name="T47" fmla="*/ 99 h 679"/>
                  <a:gd name="T48" fmla="*/ 209 w 326"/>
                  <a:gd name="T49" fmla="*/ 151 h 679"/>
                  <a:gd name="T50" fmla="*/ 221 w 326"/>
                  <a:gd name="T51" fmla="*/ 171 h 679"/>
                  <a:gd name="T52" fmla="*/ 230 w 326"/>
                  <a:gd name="T53" fmla="*/ 190 h 679"/>
                  <a:gd name="T54" fmla="*/ 265 w 326"/>
                  <a:gd name="T55" fmla="*/ 243 h 679"/>
                  <a:gd name="T56" fmla="*/ 297 w 326"/>
                  <a:gd name="T57" fmla="*/ 299 h 679"/>
                  <a:gd name="T58" fmla="*/ 316 w 326"/>
                  <a:gd name="T59" fmla="*/ 347 h 679"/>
                  <a:gd name="T60" fmla="*/ 325 w 326"/>
                  <a:gd name="T61" fmla="*/ 371 h 679"/>
                  <a:gd name="T62" fmla="*/ 302 w 326"/>
                  <a:gd name="T63" fmla="*/ 468 h 679"/>
                  <a:gd name="T64" fmla="*/ 247 w 326"/>
                  <a:gd name="T65" fmla="*/ 547 h 679"/>
                  <a:gd name="T66" fmla="*/ 227 w 326"/>
                  <a:gd name="T67" fmla="*/ 570 h 679"/>
                  <a:gd name="T68" fmla="*/ 192 w 326"/>
                  <a:gd name="T69" fmla="*/ 607 h 679"/>
                  <a:gd name="T70" fmla="*/ 159 w 326"/>
                  <a:gd name="T71" fmla="*/ 634 h 679"/>
                  <a:gd name="T72" fmla="*/ 93 w 326"/>
                  <a:gd name="T73" fmla="*/ 677 h 679"/>
                  <a:gd name="T74" fmla="*/ 93 w 326"/>
                  <a:gd name="T75" fmla="*/ 658 h 679"/>
                  <a:gd name="T76" fmla="*/ 92 w 326"/>
                  <a:gd name="T77" fmla="*/ 641 h 679"/>
                  <a:gd name="T78" fmla="*/ 70 w 326"/>
                  <a:gd name="T79" fmla="*/ 591 h 679"/>
                  <a:gd name="T80" fmla="*/ 38 w 326"/>
                  <a:gd name="T81" fmla="*/ 548 h 679"/>
                  <a:gd name="T82" fmla="*/ 34 w 326"/>
                  <a:gd name="T83" fmla="*/ 555 h 679"/>
                  <a:gd name="T84" fmla="*/ 23 w 326"/>
                  <a:gd name="T85" fmla="*/ 547 h 679"/>
                  <a:gd name="T86" fmla="*/ 55 w 326"/>
                  <a:gd name="T87" fmla="*/ 506 h 679"/>
                  <a:gd name="T88" fmla="*/ 83 w 326"/>
                  <a:gd name="T89" fmla="*/ 475 h 679"/>
                  <a:gd name="T90" fmla="*/ 108 w 326"/>
                  <a:gd name="T91" fmla="*/ 450 h 679"/>
                  <a:gd name="T92" fmla="*/ 152 w 326"/>
                  <a:gd name="T93" fmla="*/ 409 h 679"/>
                  <a:gd name="T94" fmla="*/ 165 w 326"/>
                  <a:gd name="T95" fmla="*/ 393 h 679"/>
                  <a:gd name="T96" fmla="*/ 153 w 326"/>
                  <a:gd name="T97" fmla="*/ 396 h 679"/>
                  <a:gd name="T98" fmla="*/ 146 w 326"/>
                  <a:gd name="T99" fmla="*/ 401 h 67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326" h="679">
                    <a:moveTo>
                      <a:pt x="146" y="401"/>
                    </a:moveTo>
                    <a:cubicBezTo>
                      <a:pt x="141" y="392"/>
                      <a:pt x="135" y="386"/>
                      <a:pt x="133" y="377"/>
                    </a:cubicBezTo>
                    <a:cubicBezTo>
                      <a:pt x="130" y="374"/>
                      <a:pt x="128" y="373"/>
                      <a:pt x="127" y="370"/>
                    </a:cubicBezTo>
                    <a:cubicBezTo>
                      <a:pt x="122" y="363"/>
                      <a:pt x="118" y="356"/>
                      <a:pt x="114" y="348"/>
                    </a:cubicBezTo>
                    <a:cubicBezTo>
                      <a:pt x="110" y="342"/>
                      <a:pt x="107" y="336"/>
                      <a:pt x="103" y="330"/>
                    </a:cubicBezTo>
                    <a:cubicBezTo>
                      <a:pt x="99" y="323"/>
                      <a:pt x="93" y="316"/>
                      <a:pt x="90" y="308"/>
                    </a:cubicBezTo>
                    <a:cubicBezTo>
                      <a:pt x="84" y="297"/>
                      <a:pt x="79" y="286"/>
                      <a:pt x="73" y="275"/>
                    </a:cubicBezTo>
                    <a:cubicBezTo>
                      <a:pt x="69" y="268"/>
                      <a:pt x="65" y="261"/>
                      <a:pt x="62" y="253"/>
                    </a:cubicBezTo>
                    <a:cubicBezTo>
                      <a:pt x="59" y="248"/>
                      <a:pt x="56" y="243"/>
                      <a:pt x="55" y="237"/>
                    </a:cubicBezTo>
                    <a:cubicBezTo>
                      <a:pt x="54" y="233"/>
                      <a:pt x="52" y="230"/>
                      <a:pt x="51" y="226"/>
                    </a:cubicBezTo>
                    <a:cubicBezTo>
                      <a:pt x="48" y="220"/>
                      <a:pt x="46" y="214"/>
                      <a:pt x="44" y="208"/>
                    </a:cubicBezTo>
                    <a:cubicBezTo>
                      <a:pt x="42" y="204"/>
                      <a:pt x="40" y="204"/>
                      <a:pt x="37" y="205"/>
                    </a:cubicBezTo>
                    <a:cubicBezTo>
                      <a:pt x="36" y="212"/>
                      <a:pt x="39" y="217"/>
                      <a:pt x="41" y="223"/>
                    </a:cubicBezTo>
                    <a:cubicBezTo>
                      <a:pt x="43" y="229"/>
                      <a:pt x="46" y="236"/>
                      <a:pt x="48" y="242"/>
                    </a:cubicBezTo>
                    <a:cubicBezTo>
                      <a:pt x="49" y="246"/>
                      <a:pt x="51" y="250"/>
                      <a:pt x="53" y="254"/>
                    </a:cubicBezTo>
                    <a:cubicBezTo>
                      <a:pt x="57" y="262"/>
                      <a:pt x="61" y="270"/>
                      <a:pt x="65" y="277"/>
                    </a:cubicBezTo>
                    <a:cubicBezTo>
                      <a:pt x="67" y="282"/>
                      <a:pt x="70" y="286"/>
                      <a:pt x="72" y="291"/>
                    </a:cubicBezTo>
                    <a:cubicBezTo>
                      <a:pt x="74" y="296"/>
                      <a:pt x="75" y="301"/>
                      <a:pt x="79" y="306"/>
                    </a:cubicBezTo>
                    <a:cubicBezTo>
                      <a:pt x="85" y="314"/>
                      <a:pt x="86" y="324"/>
                      <a:pt x="94" y="331"/>
                    </a:cubicBezTo>
                    <a:cubicBezTo>
                      <a:pt x="94" y="332"/>
                      <a:pt x="95" y="333"/>
                      <a:pt x="95" y="334"/>
                    </a:cubicBezTo>
                    <a:cubicBezTo>
                      <a:pt x="100" y="345"/>
                      <a:pt x="107" y="355"/>
                      <a:pt x="114" y="366"/>
                    </a:cubicBezTo>
                    <a:cubicBezTo>
                      <a:pt x="117" y="370"/>
                      <a:pt x="118" y="374"/>
                      <a:pt x="120" y="379"/>
                    </a:cubicBezTo>
                    <a:cubicBezTo>
                      <a:pt x="118" y="379"/>
                      <a:pt x="116" y="380"/>
                      <a:pt x="114" y="381"/>
                    </a:cubicBezTo>
                    <a:cubicBezTo>
                      <a:pt x="110" y="382"/>
                      <a:pt x="105" y="383"/>
                      <a:pt x="100" y="383"/>
                    </a:cubicBezTo>
                    <a:cubicBezTo>
                      <a:pt x="96" y="384"/>
                      <a:pt x="93" y="384"/>
                      <a:pt x="89" y="381"/>
                    </a:cubicBezTo>
                    <a:cubicBezTo>
                      <a:pt x="77" y="374"/>
                      <a:pt x="64" y="366"/>
                      <a:pt x="55" y="354"/>
                    </a:cubicBezTo>
                    <a:cubicBezTo>
                      <a:pt x="50" y="348"/>
                      <a:pt x="47" y="341"/>
                      <a:pt x="43" y="334"/>
                    </a:cubicBezTo>
                    <a:cubicBezTo>
                      <a:pt x="42" y="333"/>
                      <a:pt x="41" y="330"/>
                      <a:pt x="40" y="329"/>
                    </a:cubicBezTo>
                    <a:cubicBezTo>
                      <a:pt x="33" y="320"/>
                      <a:pt x="30" y="310"/>
                      <a:pt x="27" y="300"/>
                    </a:cubicBezTo>
                    <a:cubicBezTo>
                      <a:pt x="23" y="291"/>
                      <a:pt x="19" y="282"/>
                      <a:pt x="17" y="272"/>
                    </a:cubicBezTo>
                    <a:cubicBezTo>
                      <a:pt x="14" y="259"/>
                      <a:pt x="11" y="246"/>
                      <a:pt x="9" y="232"/>
                    </a:cubicBezTo>
                    <a:cubicBezTo>
                      <a:pt x="6" y="221"/>
                      <a:pt x="4" y="210"/>
                      <a:pt x="3" y="198"/>
                    </a:cubicBezTo>
                    <a:cubicBezTo>
                      <a:pt x="1" y="187"/>
                      <a:pt x="1" y="175"/>
                      <a:pt x="0" y="164"/>
                    </a:cubicBezTo>
                    <a:cubicBezTo>
                      <a:pt x="0" y="159"/>
                      <a:pt x="0" y="153"/>
                      <a:pt x="1" y="148"/>
                    </a:cubicBezTo>
                    <a:cubicBezTo>
                      <a:pt x="2" y="134"/>
                      <a:pt x="3" y="120"/>
                      <a:pt x="5" y="106"/>
                    </a:cubicBezTo>
                    <a:cubicBezTo>
                      <a:pt x="5" y="101"/>
                      <a:pt x="6" y="96"/>
                      <a:pt x="7" y="91"/>
                    </a:cubicBezTo>
                    <a:cubicBezTo>
                      <a:pt x="7" y="88"/>
                      <a:pt x="8" y="86"/>
                      <a:pt x="8" y="83"/>
                    </a:cubicBezTo>
                    <a:cubicBezTo>
                      <a:pt x="8" y="81"/>
                      <a:pt x="8" y="79"/>
                      <a:pt x="9" y="78"/>
                    </a:cubicBezTo>
                    <a:cubicBezTo>
                      <a:pt x="12" y="68"/>
                      <a:pt x="15" y="57"/>
                      <a:pt x="20" y="48"/>
                    </a:cubicBezTo>
                    <a:cubicBezTo>
                      <a:pt x="22" y="45"/>
                      <a:pt x="23" y="43"/>
                      <a:pt x="23" y="40"/>
                    </a:cubicBezTo>
                    <a:cubicBezTo>
                      <a:pt x="26" y="29"/>
                      <a:pt x="33" y="20"/>
                      <a:pt x="35" y="9"/>
                    </a:cubicBezTo>
                    <a:cubicBezTo>
                      <a:pt x="36" y="2"/>
                      <a:pt x="41" y="0"/>
                      <a:pt x="48" y="3"/>
                    </a:cubicBezTo>
                    <a:cubicBezTo>
                      <a:pt x="67" y="11"/>
                      <a:pt x="85" y="20"/>
                      <a:pt x="103" y="31"/>
                    </a:cubicBezTo>
                    <a:cubicBezTo>
                      <a:pt x="108" y="34"/>
                      <a:pt x="112" y="39"/>
                      <a:pt x="117" y="43"/>
                    </a:cubicBezTo>
                    <a:cubicBezTo>
                      <a:pt x="120" y="45"/>
                      <a:pt x="122" y="47"/>
                      <a:pt x="125" y="49"/>
                    </a:cubicBezTo>
                    <a:cubicBezTo>
                      <a:pt x="135" y="59"/>
                      <a:pt x="145" y="68"/>
                      <a:pt x="155" y="78"/>
                    </a:cubicBezTo>
                    <a:cubicBezTo>
                      <a:pt x="162" y="84"/>
                      <a:pt x="168" y="91"/>
                      <a:pt x="174" y="98"/>
                    </a:cubicBezTo>
                    <a:cubicBezTo>
                      <a:pt x="175" y="98"/>
                      <a:pt x="175" y="99"/>
                      <a:pt x="175" y="99"/>
                    </a:cubicBezTo>
                    <a:cubicBezTo>
                      <a:pt x="181" y="112"/>
                      <a:pt x="190" y="123"/>
                      <a:pt x="198" y="135"/>
                    </a:cubicBezTo>
                    <a:cubicBezTo>
                      <a:pt x="201" y="141"/>
                      <a:pt x="205" y="146"/>
                      <a:pt x="209" y="151"/>
                    </a:cubicBezTo>
                    <a:cubicBezTo>
                      <a:pt x="212" y="156"/>
                      <a:pt x="214" y="160"/>
                      <a:pt x="217" y="165"/>
                    </a:cubicBezTo>
                    <a:cubicBezTo>
                      <a:pt x="218" y="167"/>
                      <a:pt x="219" y="169"/>
                      <a:pt x="221" y="171"/>
                    </a:cubicBezTo>
                    <a:cubicBezTo>
                      <a:pt x="224" y="175"/>
                      <a:pt x="227" y="180"/>
                      <a:pt x="227" y="186"/>
                    </a:cubicBezTo>
                    <a:cubicBezTo>
                      <a:pt x="226" y="188"/>
                      <a:pt x="228" y="190"/>
                      <a:pt x="230" y="190"/>
                    </a:cubicBezTo>
                    <a:cubicBezTo>
                      <a:pt x="234" y="191"/>
                      <a:pt x="236" y="194"/>
                      <a:pt x="237" y="196"/>
                    </a:cubicBezTo>
                    <a:cubicBezTo>
                      <a:pt x="247" y="212"/>
                      <a:pt x="256" y="227"/>
                      <a:pt x="265" y="243"/>
                    </a:cubicBezTo>
                    <a:cubicBezTo>
                      <a:pt x="271" y="252"/>
                      <a:pt x="277" y="262"/>
                      <a:pt x="282" y="272"/>
                    </a:cubicBezTo>
                    <a:cubicBezTo>
                      <a:pt x="287" y="281"/>
                      <a:pt x="292" y="290"/>
                      <a:pt x="297" y="299"/>
                    </a:cubicBezTo>
                    <a:cubicBezTo>
                      <a:pt x="299" y="304"/>
                      <a:pt x="302" y="310"/>
                      <a:pt x="304" y="315"/>
                    </a:cubicBezTo>
                    <a:cubicBezTo>
                      <a:pt x="308" y="325"/>
                      <a:pt x="312" y="336"/>
                      <a:pt x="316" y="347"/>
                    </a:cubicBezTo>
                    <a:cubicBezTo>
                      <a:pt x="319" y="354"/>
                      <a:pt x="322" y="361"/>
                      <a:pt x="324" y="368"/>
                    </a:cubicBezTo>
                    <a:cubicBezTo>
                      <a:pt x="325" y="369"/>
                      <a:pt x="325" y="370"/>
                      <a:pt x="325" y="371"/>
                    </a:cubicBezTo>
                    <a:cubicBezTo>
                      <a:pt x="325" y="387"/>
                      <a:pt x="326" y="403"/>
                      <a:pt x="321" y="418"/>
                    </a:cubicBezTo>
                    <a:cubicBezTo>
                      <a:pt x="316" y="435"/>
                      <a:pt x="310" y="452"/>
                      <a:pt x="302" y="468"/>
                    </a:cubicBezTo>
                    <a:cubicBezTo>
                      <a:pt x="293" y="484"/>
                      <a:pt x="284" y="498"/>
                      <a:pt x="274" y="512"/>
                    </a:cubicBezTo>
                    <a:cubicBezTo>
                      <a:pt x="266" y="524"/>
                      <a:pt x="256" y="536"/>
                      <a:pt x="247" y="547"/>
                    </a:cubicBezTo>
                    <a:cubicBezTo>
                      <a:pt x="240" y="553"/>
                      <a:pt x="235" y="560"/>
                      <a:pt x="229" y="567"/>
                    </a:cubicBezTo>
                    <a:cubicBezTo>
                      <a:pt x="229" y="568"/>
                      <a:pt x="228" y="569"/>
                      <a:pt x="227" y="570"/>
                    </a:cubicBezTo>
                    <a:cubicBezTo>
                      <a:pt x="220" y="577"/>
                      <a:pt x="213" y="585"/>
                      <a:pt x="205" y="592"/>
                    </a:cubicBezTo>
                    <a:cubicBezTo>
                      <a:pt x="200" y="597"/>
                      <a:pt x="196" y="602"/>
                      <a:pt x="192" y="607"/>
                    </a:cubicBezTo>
                    <a:cubicBezTo>
                      <a:pt x="187" y="611"/>
                      <a:pt x="182" y="616"/>
                      <a:pt x="177" y="620"/>
                    </a:cubicBezTo>
                    <a:cubicBezTo>
                      <a:pt x="171" y="625"/>
                      <a:pt x="165" y="629"/>
                      <a:pt x="159" y="634"/>
                    </a:cubicBezTo>
                    <a:cubicBezTo>
                      <a:pt x="148" y="644"/>
                      <a:pt x="135" y="653"/>
                      <a:pt x="122" y="661"/>
                    </a:cubicBezTo>
                    <a:cubicBezTo>
                      <a:pt x="113" y="667"/>
                      <a:pt x="103" y="672"/>
                      <a:pt x="93" y="677"/>
                    </a:cubicBezTo>
                    <a:cubicBezTo>
                      <a:pt x="93" y="678"/>
                      <a:pt x="92" y="678"/>
                      <a:pt x="90" y="679"/>
                    </a:cubicBezTo>
                    <a:cubicBezTo>
                      <a:pt x="94" y="671"/>
                      <a:pt x="93" y="664"/>
                      <a:pt x="93" y="658"/>
                    </a:cubicBezTo>
                    <a:cubicBezTo>
                      <a:pt x="93" y="654"/>
                      <a:pt x="93" y="650"/>
                      <a:pt x="93" y="647"/>
                    </a:cubicBezTo>
                    <a:cubicBezTo>
                      <a:pt x="93" y="645"/>
                      <a:pt x="93" y="643"/>
                      <a:pt x="92" y="641"/>
                    </a:cubicBezTo>
                    <a:cubicBezTo>
                      <a:pt x="88" y="630"/>
                      <a:pt x="85" y="620"/>
                      <a:pt x="80" y="609"/>
                    </a:cubicBezTo>
                    <a:cubicBezTo>
                      <a:pt x="77" y="603"/>
                      <a:pt x="73" y="597"/>
                      <a:pt x="70" y="591"/>
                    </a:cubicBezTo>
                    <a:cubicBezTo>
                      <a:pt x="65" y="583"/>
                      <a:pt x="61" y="575"/>
                      <a:pt x="56" y="567"/>
                    </a:cubicBezTo>
                    <a:cubicBezTo>
                      <a:pt x="52" y="559"/>
                      <a:pt x="46" y="552"/>
                      <a:pt x="38" y="548"/>
                    </a:cubicBezTo>
                    <a:cubicBezTo>
                      <a:pt x="34" y="546"/>
                      <a:pt x="33" y="546"/>
                      <a:pt x="29" y="549"/>
                    </a:cubicBezTo>
                    <a:cubicBezTo>
                      <a:pt x="30" y="551"/>
                      <a:pt x="32" y="553"/>
                      <a:pt x="34" y="555"/>
                    </a:cubicBezTo>
                    <a:cubicBezTo>
                      <a:pt x="31" y="557"/>
                      <a:pt x="28" y="559"/>
                      <a:pt x="24" y="561"/>
                    </a:cubicBezTo>
                    <a:cubicBezTo>
                      <a:pt x="22" y="556"/>
                      <a:pt x="22" y="552"/>
                      <a:pt x="23" y="547"/>
                    </a:cubicBezTo>
                    <a:cubicBezTo>
                      <a:pt x="25" y="544"/>
                      <a:pt x="28" y="540"/>
                      <a:pt x="31" y="537"/>
                    </a:cubicBezTo>
                    <a:cubicBezTo>
                      <a:pt x="40" y="527"/>
                      <a:pt x="47" y="516"/>
                      <a:pt x="55" y="506"/>
                    </a:cubicBezTo>
                    <a:cubicBezTo>
                      <a:pt x="59" y="501"/>
                      <a:pt x="63" y="496"/>
                      <a:pt x="67" y="491"/>
                    </a:cubicBezTo>
                    <a:cubicBezTo>
                      <a:pt x="72" y="486"/>
                      <a:pt x="78" y="480"/>
                      <a:pt x="83" y="475"/>
                    </a:cubicBezTo>
                    <a:cubicBezTo>
                      <a:pt x="86" y="472"/>
                      <a:pt x="90" y="469"/>
                      <a:pt x="93" y="465"/>
                    </a:cubicBezTo>
                    <a:cubicBezTo>
                      <a:pt x="97" y="460"/>
                      <a:pt x="103" y="455"/>
                      <a:pt x="108" y="450"/>
                    </a:cubicBezTo>
                    <a:cubicBezTo>
                      <a:pt x="116" y="443"/>
                      <a:pt x="124" y="437"/>
                      <a:pt x="131" y="429"/>
                    </a:cubicBezTo>
                    <a:cubicBezTo>
                      <a:pt x="138" y="421"/>
                      <a:pt x="145" y="416"/>
                      <a:pt x="152" y="409"/>
                    </a:cubicBezTo>
                    <a:cubicBezTo>
                      <a:pt x="156" y="405"/>
                      <a:pt x="160" y="402"/>
                      <a:pt x="163" y="398"/>
                    </a:cubicBezTo>
                    <a:cubicBezTo>
                      <a:pt x="164" y="397"/>
                      <a:pt x="165" y="395"/>
                      <a:pt x="165" y="393"/>
                    </a:cubicBezTo>
                    <a:cubicBezTo>
                      <a:pt x="163" y="392"/>
                      <a:pt x="161" y="391"/>
                      <a:pt x="159" y="391"/>
                    </a:cubicBezTo>
                    <a:cubicBezTo>
                      <a:pt x="157" y="392"/>
                      <a:pt x="155" y="394"/>
                      <a:pt x="153" y="396"/>
                    </a:cubicBezTo>
                    <a:cubicBezTo>
                      <a:pt x="151" y="397"/>
                      <a:pt x="150" y="399"/>
                      <a:pt x="149" y="400"/>
                    </a:cubicBezTo>
                    <a:cubicBezTo>
                      <a:pt x="148" y="400"/>
                      <a:pt x="147" y="400"/>
                      <a:pt x="146" y="401"/>
                    </a:cubicBezTo>
                    <a:close/>
                  </a:path>
                </a:pathLst>
              </a:custGeom>
              <a:solidFill>
                <a:srgbClr val="F8931D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86" name="Freeform 9"/>
              <p:cNvSpPr>
                <a:spLocks/>
              </p:cNvSpPr>
              <p:nvPr/>
            </p:nvSpPr>
            <p:spPr bwMode="auto">
              <a:xfrm>
                <a:off x="2230" y="358"/>
                <a:ext cx="1062" cy="945"/>
              </a:xfrm>
              <a:custGeom>
                <a:avLst/>
                <a:gdLst>
                  <a:gd name="T0" fmla="*/ 682 w 724"/>
                  <a:gd name="T1" fmla="*/ 489 h 645"/>
                  <a:gd name="T2" fmla="*/ 664 w 724"/>
                  <a:gd name="T3" fmla="*/ 495 h 645"/>
                  <a:gd name="T4" fmla="*/ 714 w 724"/>
                  <a:gd name="T5" fmla="*/ 525 h 645"/>
                  <a:gd name="T6" fmla="*/ 671 w 724"/>
                  <a:gd name="T7" fmla="*/ 543 h 645"/>
                  <a:gd name="T8" fmla="*/ 664 w 724"/>
                  <a:gd name="T9" fmla="*/ 553 h 645"/>
                  <a:gd name="T10" fmla="*/ 712 w 724"/>
                  <a:gd name="T11" fmla="*/ 569 h 645"/>
                  <a:gd name="T12" fmla="*/ 715 w 724"/>
                  <a:gd name="T13" fmla="*/ 581 h 645"/>
                  <a:gd name="T14" fmla="*/ 684 w 724"/>
                  <a:gd name="T15" fmla="*/ 593 h 645"/>
                  <a:gd name="T16" fmla="*/ 720 w 724"/>
                  <a:gd name="T17" fmla="*/ 636 h 645"/>
                  <a:gd name="T18" fmla="*/ 678 w 724"/>
                  <a:gd name="T19" fmla="*/ 645 h 645"/>
                  <a:gd name="T20" fmla="*/ 649 w 724"/>
                  <a:gd name="T21" fmla="*/ 599 h 645"/>
                  <a:gd name="T22" fmla="*/ 626 w 724"/>
                  <a:gd name="T23" fmla="*/ 564 h 645"/>
                  <a:gd name="T24" fmla="*/ 589 w 724"/>
                  <a:gd name="T25" fmla="*/ 525 h 645"/>
                  <a:gd name="T26" fmla="*/ 542 w 724"/>
                  <a:gd name="T27" fmla="*/ 486 h 645"/>
                  <a:gd name="T28" fmla="*/ 493 w 724"/>
                  <a:gd name="T29" fmla="*/ 462 h 645"/>
                  <a:gd name="T30" fmla="*/ 485 w 724"/>
                  <a:gd name="T31" fmla="*/ 452 h 645"/>
                  <a:gd name="T32" fmla="*/ 462 w 724"/>
                  <a:gd name="T33" fmla="*/ 449 h 645"/>
                  <a:gd name="T34" fmla="*/ 438 w 724"/>
                  <a:gd name="T35" fmla="*/ 437 h 645"/>
                  <a:gd name="T36" fmla="*/ 425 w 724"/>
                  <a:gd name="T37" fmla="*/ 439 h 645"/>
                  <a:gd name="T38" fmla="*/ 400 w 724"/>
                  <a:gd name="T39" fmla="*/ 417 h 645"/>
                  <a:gd name="T40" fmla="*/ 383 w 724"/>
                  <a:gd name="T41" fmla="*/ 403 h 645"/>
                  <a:gd name="T42" fmla="*/ 371 w 724"/>
                  <a:gd name="T43" fmla="*/ 406 h 645"/>
                  <a:gd name="T44" fmla="*/ 340 w 724"/>
                  <a:gd name="T45" fmla="*/ 370 h 645"/>
                  <a:gd name="T46" fmla="*/ 338 w 724"/>
                  <a:gd name="T47" fmla="*/ 319 h 645"/>
                  <a:gd name="T48" fmla="*/ 342 w 724"/>
                  <a:gd name="T49" fmla="*/ 289 h 645"/>
                  <a:gd name="T50" fmla="*/ 338 w 724"/>
                  <a:gd name="T51" fmla="*/ 236 h 645"/>
                  <a:gd name="T52" fmla="*/ 328 w 724"/>
                  <a:gd name="T53" fmla="*/ 206 h 645"/>
                  <a:gd name="T54" fmla="*/ 321 w 724"/>
                  <a:gd name="T55" fmla="*/ 164 h 645"/>
                  <a:gd name="T56" fmla="*/ 291 w 724"/>
                  <a:gd name="T57" fmla="*/ 141 h 645"/>
                  <a:gd name="T58" fmla="*/ 263 w 724"/>
                  <a:gd name="T59" fmla="*/ 137 h 645"/>
                  <a:gd name="T60" fmla="*/ 202 w 724"/>
                  <a:gd name="T61" fmla="*/ 145 h 645"/>
                  <a:gd name="T62" fmla="*/ 174 w 724"/>
                  <a:gd name="T63" fmla="*/ 146 h 645"/>
                  <a:gd name="T64" fmla="*/ 115 w 724"/>
                  <a:gd name="T65" fmla="*/ 146 h 645"/>
                  <a:gd name="T66" fmla="*/ 85 w 724"/>
                  <a:gd name="T67" fmla="*/ 143 h 645"/>
                  <a:gd name="T68" fmla="*/ 51 w 724"/>
                  <a:gd name="T69" fmla="*/ 139 h 645"/>
                  <a:gd name="T70" fmla="*/ 28 w 724"/>
                  <a:gd name="T71" fmla="*/ 170 h 645"/>
                  <a:gd name="T72" fmla="*/ 14 w 724"/>
                  <a:gd name="T73" fmla="*/ 207 h 645"/>
                  <a:gd name="T74" fmla="*/ 5 w 724"/>
                  <a:gd name="T75" fmla="*/ 190 h 645"/>
                  <a:gd name="T76" fmla="*/ 10 w 724"/>
                  <a:gd name="T77" fmla="*/ 132 h 645"/>
                  <a:gd name="T78" fmla="*/ 71 w 724"/>
                  <a:gd name="T79" fmla="*/ 53 h 645"/>
                  <a:gd name="T80" fmla="*/ 111 w 724"/>
                  <a:gd name="T81" fmla="*/ 26 h 645"/>
                  <a:gd name="T82" fmla="*/ 154 w 724"/>
                  <a:gd name="T83" fmla="*/ 8 h 645"/>
                  <a:gd name="T84" fmla="*/ 246 w 724"/>
                  <a:gd name="T85" fmla="*/ 2 h 645"/>
                  <a:gd name="T86" fmla="*/ 302 w 724"/>
                  <a:gd name="T87" fmla="*/ 12 h 645"/>
                  <a:gd name="T88" fmla="*/ 356 w 724"/>
                  <a:gd name="T89" fmla="*/ 49 h 645"/>
                  <a:gd name="T90" fmla="*/ 413 w 724"/>
                  <a:gd name="T91" fmla="*/ 101 h 645"/>
                  <a:gd name="T92" fmla="*/ 445 w 724"/>
                  <a:gd name="T93" fmla="*/ 149 h 645"/>
                  <a:gd name="T94" fmla="*/ 467 w 724"/>
                  <a:gd name="T95" fmla="*/ 185 h 645"/>
                  <a:gd name="T96" fmla="*/ 519 w 724"/>
                  <a:gd name="T97" fmla="*/ 273 h 645"/>
                  <a:gd name="T98" fmla="*/ 573 w 724"/>
                  <a:gd name="T99" fmla="*/ 358 h 645"/>
                  <a:gd name="T100" fmla="*/ 616 w 724"/>
                  <a:gd name="T101" fmla="*/ 412 h 645"/>
                  <a:gd name="T102" fmla="*/ 662 w 724"/>
                  <a:gd name="T103" fmla="*/ 452 h 645"/>
                  <a:gd name="T104" fmla="*/ 713 w 724"/>
                  <a:gd name="T105" fmla="*/ 480 h 6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724" h="645">
                    <a:moveTo>
                      <a:pt x="714" y="482"/>
                    </a:moveTo>
                    <a:cubicBezTo>
                      <a:pt x="703" y="484"/>
                      <a:pt x="692" y="487"/>
                      <a:pt x="682" y="489"/>
                    </a:cubicBezTo>
                    <a:cubicBezTo>
                      <a:pt x="680" y="490"/>
                      <a:pt x="677" y="489"/>
                      <a:pt x="675" y="489"/>
                    </a:cubicBezTo>
                    <a:cubicBezTo>
                      <a:pt x="670" y="488"/>
                      <a:pt x="668" y="491"/>
                      <a:pt x="664" y="495"/>
                    </a:cubicBezTo>
                    <a:cubicBezTo>
                      <a:pt x="682" y="505"/>
                      <a:pt x="701" y="514"/>
                      <a:pt x="722" y="519"/>
                    </a:cubicBezTo>
                    <a:cubicBezTo>
                      <a:pt x="719" y="521"/>
                      <a:pt x="717" y="523"/>
                      <a:pt x="714" y="525"/>
                    </a:cubicBezTo>
                    <a:cubicBezTo>
                      <a:pt x="704" y="530"/>
                      <a:pt x="693" y="536"/>
                      <a:pt x="683" y="541"/>
                    </a:cubicBezTo>
                    <a:cubicBezTo>
                      <a:pt x="679" y="542"/>
                      <a:pt x="675" y="542"/>
                      <a:pt x="671" y="543"/>
                    </a:cubicBezTo>
                    <a:cubicBezTo>
                      <a:pt x="668" y="544"/>
                      <a:pt x="664" y="544"/>
                      <a:pt x="662" y="548"/>
                    </a:cubicBezTo>
                    <a:cubicBezTo>
                      <a:pt x="661" y="550"/>
                      <a:pt x="662" y="553"/>
                      <a:pt x="664" y="553"/>
                    </a:cubicBezTo>
                    <a:cubicBezTo>
                      <a:pt x="676" y="551"/>
                      <a:pt x="685" y="559"/>
                      <a:pt x="695" y="562"/>
                    </a:cubicBezTo>
                    <a:cubicBezTo>
                      <a:pt x="700" y="564"/>
                      <a:pt x="706" y="567"/>
                      <a:pt x="712" y="569"/>
                    </a:cubicBezTo>
                    <a:cubicBezTo>
                      <a:pt x="716" y="570"/>
                      <a:pt x="720" y="571"/>
                      <a:pt x="724" y="572"/>
                    </a:cubicBezTo>
                    <a:cubicBezTo>
                      <a:pt x="723" y="577"/>
                      <a:pt x="719" y="579"/>
                      <a:pt x="715" y="581"/>
                    </a:cubicBezTo>
                    <a:cubicBezTo>
                      <a:pt x="708" y="584"/>
                      <a:pt x="702" y="586"/>
                      <a:pt x="696" y="589"/>
                    </a:cubicBezTo>
                    <a:cubicBezTo>
                      <a:pt x="692" y="591"/>
                      <a:pt x="688" y="593"/>
                      <a:pt x="684" y="593"/>
                    </a:cubicBezTo>
                    <a:cubicBezTo>
                      <a:pt x="679" y="593"/>
                      <a:pt x="676" y="595"/>
                      <a:pt x="674" y="599"/>
                    </a:cubicBezTo>
                    <a:cubicBezTo>
                      <a:pt x="686" y="615"/>
                      <a:pt x="702" y="625"/>
                      <a:pt x="720" y="636"/>
                    </a:cubicBezTo>
                    <a:cubicBezTo>
                      <a:pt x="712" y="638"/>
                      <a:pt x="706" y="641"/>
                      <a:pt x="699" y="642"/>
                    </a:cubicBezTo>
                    <a:cubicBezTo>
                      <a:pt x="692" y="642"/>
                      <a:pt x="686" y="644"/>
                      <a:pt x="678" y="645"/>
                    </a:cubicBezTo>
                    <a:cubicBezTo>
                      <a:pt x="674" y="639"/>
                      <a:pt x="670" y="633"/>
                      <a:pt x="665" y="626"/>
                    </a:cubicBezTo>
                    <a:cubicBezTo>
                      <a:pt x="660" y="617"/>
                      <a:pt x="655" y="608"/>
                      <a:pt x="649" y="599"/>
                    </a:cubicBezTo>
                    <a:cubicBezTo>
                      <a:pt x="646" y="595"/>
                      <a:pt x="643" y="591"/>
                      <a:pt x="640" y="586"/>
                    </a:cubicBezTo>
                    <a:cubicBezTo>
                      <a:pt x="636" y="579"/>
                      <a:pt x="631" y="571"/>
                      <a:pt x="626" y="564"/>
                    </a:cubicBezTo>
                    <a:cubicBezTo>
                      <a:pt x="623" y="560"/>
                      <a:pt x="619" y="555"/>
                      <a:pt x="615" y="551"/>
                    </a:cubicBezTo>
                    <a:cubicBezTo>
                      <a:pt x="606" y="542"/>
                      <a:pt x="598" y="534"/>
                      <a:pt x="589" y="525"/>
                    </a:cubicBezTo>
                    <a:cubicBezTo>
                      <a:pt x="580" y="517"/>
                      <a:pt x="572" y="508"/>
                      <a:pt x="563" y="500"/>
                    </a:cubicBezTo>
                    <a:cubicBezTo>
                      <a:pt x="557" y="495"/>
                      <a:pt x="549" y="490"/>
                      <a:pt x="542" y="486"/>
                    </a:cubicBezTo>
                    <a:cubicBezTo>
                      <a:pt x="532" y="480"/>
                      <a:pt x="522" y="475"/>
                      <a:pt x="512" y="470"/>
                    </a:cubicBezTo>
                    <a:cubicBezTo>
                      <a:pt x="506" y="467"/>
                      <a:pt x="500" y="465"/>
                      <a:pt x="493" y="462"/>
                    </a:cubicBezTo>
                    <a:cubicBezTo>
                      <a:pt x="491" y="461"/>
                      <a:pt x="488" y="460"/>
                      <a:pt x="484" y="459"/>
                    </a:cubicBezTo>
                    <a:cubicBezTo>
                      <a:pt x="484" y="457"/>
                      <a:pt x="485" y="455"/>
                      <a:pt x="485" y="452"/>
                    </a:cubicBezTo>
                    <a:cubicBezTo>
                      <a:pt x="484" y="451"/>
                      <a:pt x="482" y="450"/>
                      <a:pt x="481" y="451"/>
                    </a:cubicBezTo>
                    <a:cubicBezTo>
                      <a:pt x="474" y="452"/>
                      <a:pt x="468" y="450"/>
                      <a:pt x="462" y="449"/>
                    </a:cubicBezTo>
                    <a:cubicBezTo>
                      <a:pt x="458" y="448"/>
                      <a:pt x="455" y="447"/>
                      <a:pt x="452" y="446"/>
                    </a:cubicBezTo>
                    <a:cubicBezTo>
                      <a:pt x="447" y="443"/>
                      <a:pt x="442" y="440"/>
                      <a:pt x="438" y="437"/>
                    </a:cubicBezTo>
                    <a:cubicBezTo>
                      <a:pt x="432" y="433"/>
                      <a:pt x="432" y="433"/>
                      <a:pt x="427" y="438"/>
                    </a:cubicBezTo>
                    <a:cubicBezTo>
                      <a:pt x="427" y="438"/>
                      <a:pt x="426" y="439"/>
                      <a:pt x="425" y="439"/>
                    </a:cubicBezTo>
                    <a:cubicBezTo>
                      <a:pt x="424" y="438"/>
                      <a:pt x="422" y="437"/>
                      <a:pt x="421" y="436"/>
                    </a:cubicBezTo>
                    <a:cubicBezTo>
                      <a:pt x="414" y="430"/>
                      <a:pt x="407" y="423"/>
                      <a:pt x="400" y="417"/>
                    </a:cubicBezTo>
                    <a:cubicBezTo>
                      <a:pt x="397" y="416"/>
                      <a:pt x="395" y="415"/>
                      <a:pt x="392" y="414"/>
                    </a:cubicBezTo>
                    <a:cubicBezTo>
                      <a:pt x="386" y="412"/>
                      <a:pt x="384" y="409"/>
                      <a:pt x="383" y="403"/>
                    </a:cubicBezTo>
                    <a:cubicBezTo>
                      <a:pt x="379" y="400"/>
                      <a:pt x="375" y="400"/>
                      <a:pt x="371" y="405"/>
                    </a:cubicBezTo>
                    <a:cubicBezTo>
                      <a:pt x="371" y="405"/>
                      <a:pt x="371" y="405"/>
                      <a:pt x="371" y="406"/>
                    </a:cubicBezTo>
                    <a:cubicBezTo>
                      <a:pt x="364" y="412"/>
                      <a:pt x="361" y="412"/>
                      <a:pt x="355" y="404"/>
                    </a:cubicBezTo>
                    <a:cubicBezTo>
                      <a:pt x="348" y="394"/>
                      <a:pt x="341" y="383"/>
                      <a:pt x="340" y="370"/>
                    </a:cubicBezTo>
                    <a:cubicBezTo>
                      <a:pt x="340" y="366"/>
                      <a:pt x="338" y="363"/>
                      <a:pt x="338" y="359"/>
                    </a:cubicBezTo>
                    <a:cubicBezTo>
                      <a:pt x="335" y="346"/>
                      <a:pt x="336" y="333"/>
                      <a:pt x="338" y="319"/>
                    </a:cubicBezTo>
                    <a:cubicBezTo>
                      <a:pt x="339" y="314"/>
                      <a:pt x="339" y="309"/>
                      <a:pt x="340" y="304"/>
                    </a:cubicBezTo>
                    <a:cubicBezTo>
                      <a:pt x="340" y="299"/>
                      <a:pt x="340" y="294"/>
                      <a:pt x="342" y="289"/>
                    </a:cubicBezTo>
                    <a:cubicBezTo>
                      <a:pt x="344" y="279"/>
                      <a:pt x="343" y="269"/>
                      <a:pt x="343" y="260"/>
                    </a:cubicBezTo>
                    <a:cubicBezTo>
                      <a:pt x="343" y="252"/>
                      <a:pt x="341" y="244"/>
                      <a:pt x="338" y="236"/>
                    </a:cubicBezTo>
                    <a:cubicBezTo>
                      <a:pt x="336" y="230"/>
                      <a:pt x="335" y="224"/>
                      <a:pt x="333" y="218"/>
                    </a:cubicBezTo>
                    <a:cubicBezTo>
                      <a:pt x="331" y="214"/>
                      <a:pt x="329" y="210"/>
                      <a:pt x="328" y="206"/>
                    </a:cubicBezTo>
                    <a:cubicBezTo>
                      <a:pt x="328" y="204"/>
                      <a:pt x="329" y="202"/>
                      <a:pt x="329" y="199"/>
                    </a:cubicBezTo>
                    <a:cubicBezTo>
                      <a:pt x="330" y="187"/>
                      <a:pt x="326" y="176"/>
                      <a:pt x="321" y="164"/>
                    </a:cubicBezTo>
                    <a:cubicBezTo>
                      <a:pt x="320" y="161"/>
                      <a:pt x="318" y="158"/>
                      <a:pt x="316" y="154"/>
                    </a:cubicBezTo>
                    <a:cubicBezTo>
                      <a:pt x="311" y="145"/>
                      <a:pt x="302" y="142"/>
                      <a:pt x="291" y="141"/>
                    </a:cubicBezTo>
                    <a:cubicBezTo>
                      <a:pt x="288" y="141"/>
                      <a:pt x="285" y="140"/>
                      <a:pt x="283" y="140"/>
                    </a:cubicBezTo>
                    <a:cubicBezTo>
                      <a:pt x="276" y="139"/>
                      <a:pt x="270" y="137"/>
                      <a:pt x="263" y="137"/>
                    </a:cubicBezTo>
                    <a:cubicBezTo>
                      <a:pt x="259" y="137"/>
                      <a:pt x="255" y="137"/>
                      <a:pt x="251" y="138"/>
                    </a:cubicBezTo>
                    <a:cubicBezTo>
                      <a:pt x="235" y="140"/>
                      <a:pt x="219" y="145"/>
                      <a:pt x="202" y="145"/>
                    </a:cubicBezTo>
                    <a:cubicBezTo>
                      <a:pt x="201" y="145"/>
                      <a:pt x="200" y="144"/>
                      <a:pt x="200" y="145"/>
                    </a:cubicBezTo>
                    <a:cubicBezTo>
                      <a:pt x="191" y="149"/>
                      <a:pt x="182" y="147"/>
                      <a:pt x="174" y="146"/>
                    </a:cubicBezTo>
                    <a:cubicBezTo>
                      <a:pt x="164" y="146"/>
                      <a:pt x="154" y="146"/>
                      <a:pt x="144" y="147"/>
                    </a:cubicBezTo>
                    <a:cubicBezTo>
                      <a:pt x="135" y="148"/>
                      <a:pt x="125" y="147"/>
                      <a:pt x="115" y="146"/>
                    </a:cubicBezTo>
                    <a:cubicBezTo>
                      <a:pt x="106" y="145"/>
                      <a:pt x="97" y="144"/>
                      <a:pt x="88" y="143"/>
                    </a:cubicBezTo>
                    <a:cubicBezTo>
                      <a:pt x="87" y="143"/>
                      <a:pt x="86" y="143"/>
                      <a:pt x="85" y="143"/>
                    </a:cubicBezTo>
                    <a:cubicBezTo>
                      <a:pt x="77" y="138"/>
                      <a:pt x="67" y="138"/>
                      <a:pt x="58" y="136"/>
                    </a:cubicBezTo>
                    <a:cubicBezTo>
                      <a:pt x="55" y="135"/>
                      <a:pt x="53" y="136"/>
                      <a:pt x="51" y="139"/>
                    </a:cubicBezTo>
                    <a:cubicBezTo>
                      <a:pt x="45" y="146"/>
                      <a:pt x="40" y="154"/>
                      <a:pt x="35" y="161"/>
                    </a:cubicBezTo>
                    <a:cubicBezTo>
                      <a:pt x="33" y="165"/>
                      <a:pt x="31" y="168"/>
                      <a:pt x="28" y="170"/>
                    </a:cubicBezTo>
                    <a:cubicBezTo>
                      <a:pt x="22" y="176"/>
                      <a:pt x="19" y="183"/>
                      <a:pt x="17" y="191"/>
                    </a:cubicBezTo>
                    <a:cubicBezTo>
                      <a:pt x="16" y="196"/>
                      <a:pt x="15" y="201"/>
                      <a:pt x="14" y="207"/>
                    </a:cubicBezTo>
                    <a:cubicBezTo>
                      <a:pt x="10" y="207"/>
                      <a:pt x="10" y="203"/>
                      <a:pt x="8" y="201"/>
                    </a:cubicBezTo>
                    <a:cubicBezTo>
                      <a:pt x="7" y="197"/>
                      <a:pt x="5" y="194"/>
                      <a:pt x="5" y="190"/>
                    </a:cubicBezTo>
                    <a:cubicBezTo>
                      <a:pt x="3" y="181"/>
                      <a:pt x="1" y="172"/>
                      <a:pt x="1" y="164"/>
                    </a:cubicBezTo>
                    <a:cubicBezTo>
                      <a:pt x="0" y="152"/>
                      <a:pt x="5" y="142"/>
                      <a:pt x="10" y="132"/>
                    </a:cubicBezTo>
                    <a:cubicBezTo>
                      <a:pt x="17" y="116"/>
                      <a:pt x="26" y="102"/>
                      <a:pt x="36" y="88"/>
                    </a:cubicBezTo>
                    <a:cubicBezTo>
                      <a:pt x="46" y="74"/>
                      <a:pt x="57" y="63"/>
                      <a:pt x="71" y="53"/>
                    </a:cubicBezTo>
                    <a:cubicBezTo>
                      <a:pt x="81" y="46"/>
                      <a:pt x="91" y="39"/>
                      <a:pt x="101" y="33"/>
                    </a:cubicBezTo>
                    <a:cubicBezTo>
                      <a:pt x="104" y="31"/>
                      <a:pt x="107" y="28"/>
                      <a:pt x="111" y="26"/>
                    </a:cubicBezTo>
                    <a:cubicBezTo>
                      <a:pt x="117" y="23"/>
                      <a:pt x="124" y="20"/>
                      <a:pt x="130" y="17"/>
                    </a:cubicBezTo>
                    <a:cubicBezTo>
                      <a:pt x="138" y="14"/>
                      <a:pt x="146" y="11"/>
                      <a:pt x="154" y="8"/>
                    </a:cubicBezTo>
                    <a:cubicBezTo>
                      <a:pt x="173" y="0"/>
                      <a:pt x="192" y="0"/>
                      <a:pt x="212" y="1"/>
                    </a:cubicBezTo>
                    <a:cubicBezTo>
                      <a:pt x="223" y="2"/>
                      <a:pt x="235" y="1"/>
                      <a:pt x="246" y="2"/>
                    </a:cubicBezTo>
                    <a:cubicBezTo>
                      <a:pt x="258" y="2"/>
                      <a:pt x="269" y="3"/>
                      <a:pt x="281" y="6"/>
                    </a:cubicBezTo>
                    <a:cubicBezTo>
                      <a:pt x="288" y="8"/>
                      <a:pt x="296" y="9"/>
                      <a:pt x="302" y="12"/>
                    </a:cubicBezTo>
                    <a:cubicBezTo>
                      <a:pt x="305" y="14"/>
                      <a:pt x="309" y="15"/>
                      <a:pt x="311" y="17"/>
                    </a:cubicBezTo>
                    <a:cubicBezTo>
                      <a:pt x="327" y="27"/>
                      <a:pt x="342" y="36"/>
                      <a:pt x="356" y="49"/>
                    </a:cubicBezTo>
                    <a:cubicBezTo>
                      <a:pt x="364" y="56"/>
                      <a:pt x="374" y="63"/>
                      <a:pt x="382" y="71"/>
                    </a:cubicBezTo>
                    <a:cubicBezTo>
                      <a:pt x="393" y="80"/>
                      <a:pt x="403" y="90"/>
                      <a:pt x="413" y="101"/>
                    </a:cubicBezTo>
                    <a:cubicBezTo>
                      <a:pt x="417" y="105"/>
                      <a:pt x="419" y="110"/>
                      <a:pt x="422" y="115"/>
                    </a:cubicBezTo>
                    <a:cubicBezTo>
                      <a:pt x="431" y="125"/>
                      <a:pt x="438" y="137"/>
                      <a:pt x="445" y="149"/>
                    </a:cubicBezTo>
                    <a:cubicBezTo>
                      <a:pt x="451" y="158"/>
                      <a:pt x="457" y="166"/>
                      <a:pt x="462" y="175"/>
                    </a:cubicBezTo>
                    <a:cubicBezTo>
                      <a:pt x="464" y="179"/>
                      <a:pt x="466" y="182"/>
                      <a:pt x="467" y="185"/>
                    </a:cubicBezTo>
                    <a:cubicBezTo>
                      <a:pt x="479" y="205"/>
                      <a:pt x="490" y="225"/>
                      <a:pt x="502" y="245"/>
                    </a:cubicBezTo>
                    <a:cubicBezTo>
                      <a:pt x="507" y="254"/>
                      <a:pt x="513" y="264"/>
                      <a:pt x="519" y="273"/>
                    </a:cubicBezTo>
                    <a:cubicBezTo>
                      <a:pt x="527" y="286"/>
                      <a:pt x="535" y="298"/>
                      <a:pt x="543" y="311"/>
                    </a:cubicBezTo>
                    <a:cubicBezTo>
                      <a:pt x="553" y="327"/>
                      <a:pt x="562" y="343"/>
                      <a:pt x="573" y="358"/>
                    </a:cubicBezTo>
                    <a:cubicBezTo>
                      <a:pt x="581" y="370"/>
                      <a:pt x="591" y="382"/>
                      <a:pt x="600" y="393"/>
                    </a:cubicBezTo>
                    <a:cubicBezTo>
                      <a:pt x="605" y="400"/>
                      <a:pt x="610" y="406"/>
                      <a:pt x="616" y="412"/>
                    </a:cubicBezTo>
                    <a:cubicBezTo>
                      <a:pt x="623" y="421"/>
                      <a:pt x="632" y="429"/>
                      <a:pt x="641" y="436"/>
                    </a:cubicBezTo>
                    <a:cubicBezTo>
                      <a:pt x="648" y="441"/>
                      <a:pt x="655" y="446"/>
                      <a:pt x="662" y="452"/>
                    </a:cubicBezTo>
                    <a:cubicBezTo>
                      <a:pt x="663" y="453"/>
                      <a:pt x="664" y="454"/>
                      <a:pt x="666" y="455"/>
                    </a:cubicBezTo>
                    <a:cubicBezTo>
                      <a:pt x="681" y="464"/>
                      <a:pt x="696" y="473"/>
                      <a:pt x="713" y="480"/>
                    </a:cubicBezTo>
                    <a:cubicBezTo>
                      <a:pt x="713" y="480"/>
                      <a:pt x="713" y="480"/>
                      <a:pt x="714" y="482"/>
                    </a:cubicBezTo>
                    <a:close/>
                  </a:path>
                </a:pathLst>
              </a:custGeom>
              <a:solidFill>
                <a:srgbClr val="764E4E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87" name="Freeform 10"/>
              <p:cNvSpPr>
                <a:spLocks/>
              </p:cNvSpPr>
              <p:nvPr/>
            </p:nvSpPr>
            <p:spPr bwMode="auto">
              <a:xfrm>
                <a:off x="2419" y="964"/>
                <a:ext cx="432" cy="1047"/>
              </a:xfrm>
              <a:custGeom>
                <a:avLst/>
                <a:gdLst>
                  <a:gd name="T0" fmla="*/ 293 w 294"/>
                  <a:gd name="T1" fmla="*/ 36 h 714"/>
                  <a:gd name="T2" fmla="*/ 270 w 294"/>
                  <a:gd name="T3" fmla="*/ 72 h 714"/>
                  <a:gd name="T4" fmla="*/ 232 w 294"/>
                  <a:gd name="T5" fmla="*/ 150 h 714"/>
                  <a:gd name="T6" fmla="*/ 223 w 294"/>
                  <a:gd name="T7" fmla="*/ 184 h 714"/>
                  <a:gd name="T8" fmla="*/ 216 w 294"/>
                  <a:gd name="T9" fmla="*/ 206 h 714"/>
                  <a:gd name="T10" fmla="*/ 212 w 294"/>
                  <a:gd name="T11" fmla="*/ 224 h 714"/>
                  <a:gd name="T12" fmla="*/ 207 w 294"/>
                  <a:gd name="T13" fmla="*/ 259 h 714"/>
                  <a:gd name="T14" fmla="*/ 199 w 294"/>
                  <a:gd name="T15" fmla="*/ 309 h 714"/>
                  <a:gd name="T16" fmla="*/ 194 w 294"/>
                  <a:gd name="T17" fmla="*/ 378 h 714"/>
                  <a:gd name="T18" fmla="*/ 191 w 294"/>
                  <a:gd name="T19" fmla="*/ 430 h 714"/>
                  <a:gd name="T20" fmla="*/ 191 w 294"/>
                  <a:gd name="T21" fmla="*/ 477 h 714"/>
                  <a:gd name="T22" fmla="*/ 192 w 294"/>
                  <a:gd name="T23" fmla="*/ 523 h 714"/>
                  <a:gd name="T24" fmla="*/ 197 w 294"/>
                  <a:gd name="T25" fmla="*/ 616 h 714"/>
                  <a:gd name="T26" fmla="*/ 199 w 294"/>
                  <a:gd name="T27" fmla="*/ 638 h 714"/>
                  <a:gd name="T28" fmla="*/ 202 w 294"/>
                  <a:gd name="T29" fmla="*/ 678 h 714"/>
                  <a:gd name="T30" fmla="*/ 173 w 294"/>
                  <a:gd name="T31" fmla="*/ 692 h 714"/>
                  <a:gd name="T32" fmla="*/ 156 w 294"/>
                  <a:gd name="T33" fmla="*/ 701 h 714"/>
                  <a:gd name="T34" fmla="*/ 129 w 294"/>
                  <a:gd name="T35" fmla="*/ 713 h 714"/>
                  <a:gd name="T36" fmla="*/ 120 w 294"/>
                  <a:gd name="T37" fmla="*/ 689 h 714"/>
                  <a:gd name="T38" fmla="*/ 115 w 294"/>
                  <a:gd name="T39" fmla="*/ 647 h 714"/>
                  <a:gd name="T40" fmla="*/ 108 w 294"/>
                  <a:gd name="T41" fmla="*/ 601 h 714"/>
                  <a:gd name="T42" fmla="*/ 107 w 294"/>
                  <a:gd name="T43" fmla="*/ 569 h 714"/>
                  <a:gd name="T44" fmla="*/ 97 w 294"/>
                  <a:gd name="T45" fmla="*/ 544 h 714"/>
                  <a:gd name="T46" fmla="*/ 73 w 294"/>
                  <a:gd name="T47" fmla="*/ 474 h 714"/>
                  <a:gd name="T48" fmla="*/ 44 w 294"/>
                  <a:gd name="T49" fmla="*/ 399 h 714"/>
                  <a:gd name="T50" fmla="*/ 30 w 294"/>
                  <a:gd name="T51" fmla="*/ 370 h 714"/>
                  <a:gd name="T52" fmla="*/ 3 w 294"/>
                  <a:gd name="T53" fmla="*/ 293 h 714"/>
                  <a:gd name="T54" fmla="*/ 3 w 294"/>
                  <a:gd name="T55" fmla="*/ 255 h 714"/>
                  <a:gd name="T56" fmla="*/ 5 w 294"/>
                  <a:gd name="T57" fmla="*/ 229 h 714"/>
                  <a:gd name="T58" fmla="*/ 17 w 294"/>
                  <a:gd name="T59" fmla="*/ 172 h 714"/>
                  <a:gd name="T60" fmla="*/ 33 w 294"/>
                  <a:gd name="T61" fmla="*/ 128 h 714"/>
                  <a:gd name="T62" fmla="*/ 55 w 294"/>
                  <a:gd name="T63" fmla="*/ 84 h 714"/>
                  <a:gd name="T64" fmla="*/ 66 w 294"/>
                  <a:gd name="T65" fmla="*/ 105 h 714"/>
                  <a:gd name="T66" fmla="*/ 69 w 294"/>
                  <a:gd name="T67" fmla="*/ 134 h 714"/>
                  <a:gd name="T68" fmla="*/ 78 w 294"/>
                  <a:gd name="T69" fmla="*/ 186 h 714"/>
                  <a:gd name="T70" fmla="*/ 82 w 294"/>
                  <a:gd name="T71" fmla="*/ 204 h 714"/>
                  <a:gd name="T72" fmla="*/ 100 w 294"/>
                  <a:gd name="T73" fmla="*/ 242 h 714"/>
                  <a:gd name="T74" fmla="*/ 112 w 294"/>
                  <a:gd name="T75" fmla="*/ 216 h 714"/>
                  <a:gd name="T76" fmla="*/ 133 w 294"/>
                  <a:gd name="T77" fmla="*/ 159 h 714"/>
                  <a:gd name="T78" fmla="*/ 152 w 294"/>
                  <a:gd name="T79" fmla="*/ 124 h 714"/>
                  <a:gd name="T80" fmla="*/ 172 w 294"/>
                  <a:gd name="T81" fmla="*/ 92 h 714"/>
                  <a:gd name="T82" fmla="*/ 195 w 294"/>
                  <a:gd name="T83" fmla="*/ 57 h 714"/>
                  <a:gd name="T84" fmla="*/ 239 w 294"/>
                  <a:gd name="T85" fmla="*/ 4 h 714"/>
                  <a:gd name="T86" fmla="*/ 255 w 294"/>
                  <a:gd name="T87" fmla="*/ 5 h 714"/>
                  <a:gd name="T88" fmla="*/ 294 w 294"/>
                  <a:gd name="T89" fmla="*/ 33 h 7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94" h="714">
                    <a:moveTo>
                      <a:pt x="294" y="34"/>
                    </a:moveTo>
                    <a:cubicBezTo>
                      <a:pt x="294" y="34"/>
                      <a:pt x="294" y="35"/>
                      <a:pt x="293" y="36"/>
                    </a:cubicBezTo>
                    <a:cubicBezTo>
                      <a:pt x="289" y="42"/>
                      <a:pt x="284" y="48"/>
                      <a:pt x="281" y="55"/>
                    </a:cubicBezTo>
                    <a:cubicBezTo>
                      <a:pt x="279" y="61"/>
                      <a:pt x="274" y="66"/>
                      <a:pt x="270" y="72"/>
                    </a:cubicBezTo>
                    <a:cubicBezTo>
                      <a:pt x="262" y="86"/>
                      <a:pt x="255" y="100"/>
                      <a:pt x="247" y="113"/>
                    </a:cubicBezTo>
                    <a:cubicBezTo>
                      <a:pt x="240" y="125"/>
                      <a:pt x="237" y="138"/>
                      <a:pt x="232" y="150"/>
                    </a:cubicBezTo>
                    <a:cubicBezTo>
                      <a:pt x="230" y="157"/>
                      <a:pt x="227" y="164"/>
                      <a:pt x="225" y="171"/>
                    </a:cubicBezTo>
                    <a:cubicBezTo>
                      <a:pt x="224" y="175"/>
                      <a:pt x="224" y="180"/>
                      <a:pt x="223" y="184"/>
                    </a:cubicBezTo>
                    <a:cubicBezTo>
                      <a:pt x="222" y="188"/>
                      <a:pt x="220" y="193"/>
                      <a:pt x="219" y="197"/>
                    </a:cubicBezTo>
                    <a:cubicBezTo>
                      <a:pt x="218" y="200"/>
                      <a:pt x="217" y="203"/>
                      <a:pt x="216" y="206"/>
                    </a:cubicBezTo>
                    <a:cubicBezTo>
                      <a:pt x="216" y="209"/>
                      <a:pt x="215" y="212"/>
                      <a:pt x="214" y="216"/>
                    </a:cubicBezTo>
                    <a:cubicBezTo>
                      <a:pt x="213" y="219"/>
                      <a:pt x="213" y="221"/>
                      <a:pt x="212" y="224"/>
                    </a:cubicBezTo>
                    <a:cubicBezTo>
                      <a:pt x="212" y="225"/>
                      <a:pt x="212" y="226"/>
                      <a:pt x="212" y="227"/>
                    </a:cubicBezTo>
                    <a:cubicBezTo>
                      <a:pt x="210" y="238"/>
                      <a:pt x="208" y="248"/>
                      <a:pt x="207" y="259"/>
                    </a:cubicBezTo>
                    <a:cubicBezTo>
                      <a:pt x="206" y="263"/>
                      <a:pt x="206" y="268"/>
                      <a:pt x="205" y="273"/>
                    </a:cubicBezTo>
                    <a:cubicBezTo>
                      <a:pt x="203" y="285"/>
                      <a:pt x="201" y="297"/>
                      <a:pt x="199" y="309"/>
                    </a:cubicBezTo>
                    <a:cubicBezTo>
                      <a:pt x="198" y="318"/>
                      <a:pt x="198" y="327"/>
                      <a:pt x="197" y="335"/>
                    </a:cubicBezTo>
                    <a:cubicBezTo>
                      <a:pt x="194" y="349"/>
                      <a:pt x="195" y="363"/>
                      <a:pt x="194" y="378"/>
                    </a:cubicBezTo>
                    <a:cubicBezTo>
                      <a:pt x="194" y="386"/>
                      <a:pt x="193" y="393"/>
                      <a:pt x="192" y="401"/>
                    </a:cubicBezTo>
                    <a:cubicBezTo>
                      <a:pt x="192" y="411"/>
                      <a:pt x="191" y="420"/>
                      <a:pt x="191" y="430"/>
                    </a:cubicBezTo>
                    <a:cubicBezTo>
                      <a:pt x="192" y="441"/>
                      <a:pt x="191" y="452"/>
                      <a:pt x="191" y="463"/>
                    </a:cubicBezTo>
                    <a:cubicBezTo>
                      <a:pt x="191" y="467"/>
                      <a:pt x="191" y="472"/>
                      <a:pt x="191" y="477"/>
                    </a:cubicBezTo>
                    <a:cubicBezTo>
                      <a:pt x="192" y="486"/>
                      <a:pt x="193" y="495"/>
                      <a:pt x="192" y="504"/>
                    </a:cubicBezTo>
                    <a:cubicBezTo>
                      <a:pt x="191" y="510"/>
                      <a:pt x="193" y="517"/>
                      <a:pt x="192" y="523"/>
                    </a:cubicBezTo>
                    <a:cubicBezTo>
                      <a:pt x="191" y="540"/>
                      <a:pt x="193" y="557"/>
                      <a:pt x="194" y="574"/>
                    </a:cubicBezTo>
                    <a:cubicBezTo>
                      <a:pt x="195" y="588"/>
                      <a:pt x="196" y="602"/>
                      <a:pt x="197" y="616"/>
                    </a:cubicBezTo>
                    <a:cubicBezTo>
                      <a:pt x="197" y="619"/>
                      <a:pt x="198" y="621"/>
                      <a:pt x="198" y="624"/>
                    </a:cubicBezTo>
                    <a:cubicBezTo>
                      <a:pt x="198" y="629"/>
                      <a:pt x="198" y="633"/>
                      <a:pt x="199" y="638"/>
                    </a:cubicBezTo>
                    <a:cubicBezTo>
                      <a:pt x="200" y="648"/>
                      <a:pt x="202" y="657"/>
                      <a:pt x="202" y="667"/>
                    </a:cubicBezTo>
                    <a:cubicBezTo>
                      <a:pt x="202" y="671"/>
                      <a:pt x="202" y="674"/>
                      <a:pt x="202" y="678"/>
                    </a:cubicBezTo>
                    <a:cubicBezTo>
                      <a:pt x="199" y="679"/>
                      <a:pt x="196" y="682"/>
                      <a:pt x="193" y="683"/>
                    </a:cubicBezTo>
                    <a:cubicBezTo>
                      <a:pt x="187" y="686"/>
                      <a:pt x="180" y="689"/>
                      <a:pt x="173" y="692"/>
                    </a:cubicBezTo>
                    <a:cubicBezTo>
                      <a:pt x="169" y="694"/>
                      <a:pt x="164" y="697"/>
                      <a:pt x="160" y="699"/>
                    </a:cubicBezTo>
                    <a:cubicBezTo>
                      <a:pt x="158" y="700"/>
                      <a:pt x="157" y="701"/>
                      <a:pt x="156" y="701"/>
                    </a:cubicBezTo>
                    <a:cubicBezTo>
                      <a:pt x="152" y="702"/>
                      <a:pt x="149" y="704"/>
                      <a:pt x="147" y="705"/>
                    </a:cubicBezTo>
                    <a:cubicBezTo>
                      <a:pt x="140" y="707"/>
                      <a:pt x="135" y="711"/>
                      <a:pt x="129" y="713"/>
                    </a:cubicBezTo>
                    <a:cubicBezTo>
                      <a:pt x="125" y="714"/>
                      <a:pt x="124" y="713"/>
                      <a:pt x="123" y="710"/>
                    </a:cubicBezTo>
                    <a:cubicBezTo>
                      <a:pt x="120" y="703"/>
                      <a:pt x="119" y="696"/>
                      <a:pt x="120" y="689"/>
                    </a:cubicBezTo>
                    <a:cubicBezTo>
                      <a:pt x="120" y="684"/>
                      <a:pt x="121" y="679"/>
                      <a:pt x="119" y="673"/>
                    </a:cubicBezTo>
                    <a:cubicBezTo>
                      <a:pt x="117" y="665"/>
                      <a:pt x="117" y="655"/>
                      <a:pt x="115" y="647"/>
                    </a:cubicBezTo>
                    <a:cubicBezTo>
                      <a:pt x="114" y="636"/>
                      <a:pt x="112" y="626"/>
                      <a:pt x="110" y="615"/>
                    </a:cubicBezTo>
                    <a:cubicBezTo>
                      <a:pt x="110" y="611"/>
                      <a:pt x="109" y="606"/>
                      <a:pt x="108" y="601"/>
                    </a:cubicBezTo>
                    <a:cubicBezTo>
                      <a:pt x="108" y="595"/>
                      <a:pt x="106" y="590"/>
                      <a:pt x="105" y="585"/>
                    </a:cubicBezTo>
                    <a:cubicBezTo>
                      <a:pt x="104" y="579"/>
                      <a:pt x="102" y="574"/>
                      <a:pt x="107" y="569"/>
                    </a:cubicBezTo>
                    <a:cubicBezTo>
                      <a:pt x="101" y="567"/>
                      <a:pt x="101" y="563"/>
                      <a:pt x="101" y="559"/>
                    </a:cubicBezTo>
                    <a:cubicBezTo>
                      <a:pt x="100" y="554"/>
                      <a:pt x="98" y="549"/>
                      <a:pt x="97" y="544"/>
                    </a:cubicBezTo>
                    <a:cubicBezTo>
                      <a:pt x="93" y="530"/>
                      <a:pt x="90" y="517"/>
                      <a:pt x="85" y="503"/>
                    </a:cubicBezTo>
                    <a:cubicBezTo>
                      <a:pt x="82" y="493"/>
                      <a:pt x="77" y="484"/>
                      <a:pt x="73" y="474"/>
                    </a:cubicBezTo>
                    <a:cubicBezTo>
                      <a:pt x="69" y="465"/>
                      <a:pt x="66" y="456"/>
                      <a:pt x="63" y="447"/>
                    </a:cubicBezTo>
                    <a:cubicBezTo>
                      <a:pt x="57" y="431"/>
                      <a:pt x="52" y="414"/>
                      <a:pt x="44" y="399"/>
                    </a:cubicBezTo>
                    <a:cubicBezTo>
                      <a:pt x="41" y="393"/>
                      <a:pt x="38" y="386"/>
                      <a:pt x="35" y="379"/>
                    </a:cubicBezTo>
                    <a:cubicBezTo>
                      <a:pt x="34" y="376"/>
                      <a:pt x="32" y="373"/>
                      <a:pt x="30" y="370"/>
                    </a:cubicBezTo>
                    <a:cubicBezTo>
                      <a:pt x="25" y="360"/>
                      <a:pt x="21" y="348"/>
                      <a:pt x="17" y="338"/>
                    </a:cubicBezTo>
                    <a:cubicBezTo>
                      <a:pt x="10" y="323"/>
                      <a:pt x="6" y="308"/>
                      <a:pt x="3" y="293"/>
                    </a:cubicBezTo>
                    <a:cubicBezTo>
                      <a:pt x="1" y="284"/>
                      <a:pt x="2" y="274"/>
                      <a:pt x="2" y="265"/>
                    </a:cubicBezTo>
                    <a:cubicBezTo>
                      <a:pt x="2" y="262"/>
                      <a:pt x="1" y="258"/>
                      <a:pt x="3" y="255"/>
                    </a:cubicBezTo>
                    <a:cubicBezTo>
                      <a:pt x="4" y="255"/>
                      <a:pt x="4" y="255"/>
                      <a:pt x="4" y="254"/>
                    </a:cubicBezTo>
                    <a:cubicBezTo>
                      <a:pt x="0" y="245"/>
                      <a:pt x="4" y="237"/>
                      <a:pt x="5" y="229"/>
                    </a:cubicBezTo>
                    <a:cubicBezTo>
                      <a:pt x="6" y="225"/>
                      <a:pt x="6" y="220"/>
                      <a:pt x="7" y="217"/>
                    </a:cubicBezTo>
                    <a:cubicBezTo>
                      <a:pt x="10" y="202"/>
                      <a:pt x="13" y="187"/>
                      <a:pt x="17" y="172"/>
                    </a:cubicBezTo>
                    <a:cubicBezTo>
                      <a:pt x="19" y="165"/>
                      <a:pt x="22" y="158"/>
                      <a:pt x="24" y="151"/>
                    </a:cubicBezTo>
                    <a:cubicBezTo>
                      <a:pt x="27" y="143"/>
                      <a:pt x="29" y="135"/>
                      <a:pt x="33" y="128"/>
                    </a:cubicBezTo>
                    <a:cubicBezTo>
                      <a:pt x="37" y="119"/>
                      <a:pt x="41" y="111"/>
                      <a:pt x="46" y="103"/>
                    </a:cubicBezTo>
                    <a:cubicBezTo>
                      <a:pt x="49" y="96"/>
                      <a:pt x="52" y="90"/>
                      <a:pt x="55" y="84"/>
                    </a:cubicBezTo>
                    <a:cubicBezTo>
                      <a:pt x="58" y="79"/>
                      <a:pt x="62" y="77"/>
                      <a:pt x="69" y="74"/>
                    </a:cubicBezTo>
                    <a:cubicBezTo>
                      <a:pt x="68" y="85"/>
                      <a:pt x="67" y="95"/>
                      <a:pt x="66" y="105"/>
                    </a:cubicBezTo>
                    <a:cubicBezTo>
                      <a:pt x="66" y="106"/>
                      <a:pt x="66" y="108"/>
                      <a:pt x="66" y="109"/>
                    </a:cubicBezTo>
                    <a:cubicBezTo>
                      <a:pt x="67" y="118"/>
                      <a:pt x="68" y="126"/>
                      <a:pt x="69" y="134"/>
                    </a:cubicBezTo>
                    <a:cubicBezTo>
                      <a:pt x="70" y="143"/>
                      <a:pt x="71" y="152"/>
                      <a:pt x="72" y="160"/>
                    </a:cubicBezTo>
                    <a:cubicBezTo>
                      <a:pt x="74" y="169"/>
                      <a:pt x="76" y="177"/>
                      <a:pt x="78" y="186"/>
                    </a:cubicBezTo>
                    <a:cubicBezTo>
                      <a:pt x="78" y="189"/>
                      <a:pt x="79" y="192"/>
                      <a:pt x="80" y="195"/>
                    </a:cubicBezTo>
                    <a:cubicBezTo>
                      <a:pt x="81" y="198"/>
                      <a:pt x="81" y="201"/>
                      <a:pt x="82" y="204"/>
                    </a:cubicBezTo>
                    <a:cubicBezTo>
                      <a:pt x="85" y="211"/>
                      <a:pt x="88" y="219"/>
                      <a:pt x="91" y="226"/>
                    </a:cubicBezTo>
                    <a:cubicBezTo>
                      <a:pt x="93" y="232"/>
                      <a:pt x="95" y="238"/>
                      <a:pt x="100" y="242"/>
                    </a:cubicBezTo>
                    <a:cubicBezTo>
                      <a:pt x="103" y="242"/>
                      <a:pt x="104" y="241"/>
                      <a:pt x="105" y="238"/>
                    </a:cubicBezTo>
                    <a:cubicBezTo>
                      <a:pt x="107" y="230"/>
                      <a:pt x="110" y="223"/>
                      <a:pt x="112" y="216"/>
                    </a:cubicBezTo>
                    <a:cubicBezTo>
                      <a:pt x="116" y="205"/>
                      <a:pt x="120" y="194"/>
                      <a:pt x="124" y="184"/>
                    </a:cubicBezTo>
                    <a:cubicBezTo>
                      <a:pt x="127" y="175"/>
                      <a:pt x="130" y="167"/>
                      <a:pt x="133" y="159"/>
                    </a:cubicBezTo>
                    <a:cubicBezTo>
                      <a:pt x="134" y="156"/>
                      <a:pt x="137" y="152"/>
                      <a:pt x="139" y="149"/>
                    </a:cubicBezTo>
                    <a:cubicBezTo>
                      <a:pt x="143" y="141"/>
                      <a:pt x="147" y="132"/>
                      <a:pt x="152" y="124"/>
                    </a:cubicBezTo>
                    <a:cubicBezTo>
                      <a:pt x="157" y="116"/>
                      <a:pt x="163" y="108"/>
                      <a:pt x="169" y="99"/>
                    </a:cubicBezTo>
                    <a:cubicBezTo>
                      <a:pt x="170" y="97"/>
                      <a:pt x="171" y="94"/>
                      <a:pt x="172" y="92"/>
                    </a:cubicBezTo>
                    <a:cubicBezTo>
                      <a:pt x="176" y="86"/>
                      <a:pt x="179" y="79"/>
                      <a:pt x="183" y="73"/>
                    </a:cubicBezTo>
                    <a:cubicBezTo>
                      <a:pt x="187" y="67"/>
                      <a:pt x="191" y="62"/>
                      <a:pt x="195" y="57"/>
                    </a:cubicBezTo>
                    <a:cubicBezTo>
                      <a:pt x="203" y="44"/>
                      <a:pt x="212" y="32"/>
                      <a:pt x="223" y="21"/>
                    </a:cubicBezTo>
                    <a:cubicBezTo>
                      <a:pt x="228" y="16"/>
                      <a:pt x="233" y="10"/>
                      <a:pt x="239" y="4"/>
                    </a:cubicBezTo>
                    <a:cubicBezTo>
                      <a:pt x="243" y="0"/>
                      <a:pt x="246" y="0"/>
                      <a:pt x="251" y="3"/>
                    </a:cubicBezTo>
                    <a:cubicBezTo>
                      <a:pt x="252" y="4"/>
                      <a:pt x="253" y="5"/>
                      <a:pt x="255" y="5"/>
                    </a:cubicBezTo>
                    <a:cubicBezTo>
                      <a:pt x="262" y="5"/>
                      <a:pt x="267" y="10"/>
                      <a:pt x="272" y="14"/>
                    </a:cubicBezTo>
                    <a:cubicBezTo>
                      <a:pt x="279" y="21"/>
                      <a:pt x="285" y="28"/>
                      <a:pt x="294" y="33"/>
                    </a:cubicBezTo>
                    <a:cubicBezTo>
                      <a:pt x="294" y="33"/>
                      <a:pt x="294" y="33"/>
                      <a:pt x="294" y="34"/>
                    </a:cubicBezTo>
                    <a:close/>
                  </a:path>
                </a:pathLst>
              </a:custGeom>
              <a:solidFill>
                <a:srgbClr val="F8931D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88" name="Freeform 11"/>
              <p:cNvSpPr>
                <a:spLocks noEditPoints="1"/>
              </p:cNvSpPr>
              <p:nvPr/>
            </p:nvSpPr>
            <p:spPr bwMode="auto">
              <a:xfrm>
                <a:off x="2267" y="567"/>
                <a:ext cx="484" cy="731"/>
              </a:xfrm>
              <a:custGeom>
                <a:avLst/>
                <a:gdLst>
                  <a:gd name="T0" fmla="*/ 192 w 330"/>
                  <a:gd name="T1" fmla="*/ 467 h 499"/>
                  <a:gd name="T2" fmla="*/ 183 w 330"/>
                  <a:gd name="T3" fmla="*/ 423 h 499"/>
                  <a:gd name="T4" fmla="*/ 179 w 330"/>
                  <a:gd name="T5" fmla="*/ 369 h 499"/>
                  <a:gd name="T6" fmla="*/ 183 w 330"/>
                  <a:gd name="T7" fmla="*/ 351 h 499"/>
                  <a:gd name="T8" fmla="*/ 188 w 330"/>
                  <a:gd name="T9" fmla="*/ 371 h 499"/>
                  <a:gd name="T10" fmla="*/ 182 w 330"/>
                  <a:gd name="T11" fmla="*/ 294 h 499"/>
                  <a:gd name="T12" fmla="*/ 223 w 330"/>
                  <a:gd name="T13" fmla="*/ 254 h 499"/>
                  <a:gd name="T14" fmla="*/ 263 w 330"/>
                  <a:gd name="T15" fmla="*/ 225 h 499"/>
                  <a:gd name="T16" fmla="*/ 273 w 330"/>
                  <a:gd name="T17" fmla="*/ 194 h 499"/>
                  <a:gd name="T18" fmla="*/ 261 w 330"/>
                  <a:gd name="T19" fmla="*/ 195 h 499"/>
                  <a:gd name="T20" fmla="*/ 186 w 330"/>
                  <a:gd name="T21" fmla="*/ 259 h 499"/>
                  <a:gd name="T22" fmla="*/ 139 w 330"/>
                  <a:gd name="T23" fmla="*/ 268 h 499"/>
                  <a:gd name="T24" fmla="*/ 73 w 330"/>
                  <a:gd name="T25" fmla="*/ 227 h 499"/>
                  <a:gd name="T26" fmla="*/ 38 w 330"/>
                  <a:gd name="T27" fmla="*/ 180 h 499"/>
                  <a:gd name="T28" fmla="*/ 22 w 330"/>
                  <a:gd name="T29" fmla="*/ 129 h 499"/>
                  <a:gd name="T30" fmla="*/ 54 w 330"/>
                  <a:gd name="T31" fmla="*/ 95 h 499"/>
                  <a:gd name="T32" fmla="*/ 14 w 330"/>
                  <a:gd name="T33" fmla="*/ 92 h 499"/>
                  <a:gd name="T34" fmla="*/ 0 w 330"/>
                  <a:gd name="T35" fmla="*/ 59 h 499"/>
                  <a:gd name="T36" fmla="*/ 27 w 330"/>
                  <a:gd name="T37" fmla="*/ 9 h 499"/>
                  <a:gd name="T38" fmla="*/ 70 w 330"/>
                  <a:gd name="T39" fmla="*/ 8 h 499"/>
                  <a:gd name="T40" fmla="*/ 117 w 330"/>
                  <a:gd name="T41" fmla="*/ 11 h 499"/>
                  <a:gd name="T42" fmla="*/ 176 w 330"/>
                  <a:gd name="T43" fmla="*/ 10 h 499"/>
                  <a:gd name="T44" fmla="*/ 236 w 330"/>
                  <a:gd name="T45" fmla="*/ 2 h 499"/>
                  <a:gd name="T46" fmla="*/ 259 w 330"/>
                  <a:gd name="T47" fmla="*/ 28 h 499"/>
                  <a:gd name="T48" fmla="*/ 271 w 330"/>
                  <a:gd name="T49" fmla="*/ 10 h 499"/>
                  <a:gd name="T50" fmla="*/ 291 w 330"/>
                  <a:gd name="T51" fmla="*/ 65 h 499"/>
                  <a:gd name="T52" fmla="*/ 272 w 330"/>
                  <a:gd name="T53" fmla="*/ 85 h 499"/>
                  <a:gd name="T54" fmla="*/ 296 w 330"/>
                  <a:gd name="T55" fmla="*/ 79 h 499"/>
                  <a:gd name="T56" fmla="*/ 307 w 330"/>
                  <a:gd name="T57" fmla="*/ 105 h 499"/>
                  <a:gd name="T58" fmla="*/ 303 w 330"/>
                  <a:gd name="T59" fmla="*/ 184 h 499"/>
                  <a:gd name="T60" fmla="*/ 307 w 330"/>
                  <a:gd name="T61" fmla="*/ 238 h 499"/>
                  <a:gd name="T62" fmla="*/ 314 w 330"/>
                  <a:gd name="T63" fmla="*/ 294 h 499"/>
                  <a:gd name="T64" fmla="*/ 251 w 330"/>
                  <a:gd name="T65" fmla="*/ 389 h 499"/>
                  <a:gd name="T66" fmla="*/ 214 w 330"/>
                  <a:gd name="T67" fmla="*/ 471 h 499"/>
                  <a:gd name="T68" fmla="*/ 169 w 330"/>
                  <a:gd name="T69" fmla="*/ 27 h 499"/>
                  <a:gd name="T70" fmla="*/ 112 w 330"/>
                  <a:gd name="T71" fmla="*/ 65 h 499"/>
                  <a:gd name="T72" fmla="*/ 159 w 330"/>
                  <a:gd name="T73" fmla="*/ 65 h 499"/>
                  <a:gd name="T74" fmla="*/ 179 w 330"/>
                  <a:gd name="T75" fmla="*/ 36 h 499"/>
                  <a:gd name="T76" fmla="*/ 128 w 330"/>
                  <a:gd name="T77" fmla="*/ 212 h 499"/>
                  <a:gd name="T78" fmla="*/ 187 w 330"/>
                  <a:gd name="T79" fmla="*/ 168 h 499"/>
                  <a:gd name="T80" fmla="*/ 155 w 330"/>
                  <a:gd name="T81" fmla="*/ 199 h 499"/>
                  <a:gd name="T82" fmla="*/ 112 w 330"/>
                  <a:gd name="T83" fmla="*/ 206 h 499"/>
                  <a:gd name="T84" fmla="*/ 111 w 330"/>
                  <a:gd name="T85" fmla="*/ 149 h 499"/>
                  <a:gd name="T86" fmla="*/ 128 w 330"/>
                  <a:gd name="T87" fmla="*/ 152 h 49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330" h="499">
                    <a:moveTo>
                      <a:pt x="204" y="499"/>
                    </a:moveTo>
                    <a:cubicBezTo>
                      <a:pt x="203" y="497"/>
                      <a:pt x="202" y="497"/>
                      <a:pt x="202" y="496"/>
                    </a:cubicBezTo>
                    <a:cubicBezTo>
                      <a:pt x="199" y="486"/>
                      <a:pt x="195" y="477"/>
                      <a:pt x="192" y="467"/>
                    </a:cubicBezTo>
                    <a:cubicBezTo>
                      <a:pt x="190" y="461"/>
                      <a:pt x="189" y="454"/>
                      <a:pt x="187" y="447"/>
                    </a:cubicBezTo>
                    <a:cubicBezTo>
                      <a:pt x="186" y="442"/>
                      <a:pt x="185" y="436"/>
                      <a:pt x="184" y="430"/>
                    </a:cubicBezTo>
                    <a:cubicBezTo>
                      <a:pt x="183" y="428"/>
                      <a:pt x="183" y="425"/>
                      <a:pt x="183" y="423"/>
                    </a:cubicBezTo>
                    <a:cubicBezTo>
                      <a:pt x="182" y="418"/>
                      <a:pt x="181" y="414"/>
                      <a:pt x="181" y="410"/>
                    </a:cubicBezTo>
                    <a:cubicBezTo>
                      <a:pt x="180" y="402"/>
                      <a:pt x="178" y="394"/>
                      <a:pt x="178" y="386"/>
                    </a:cubicBezTo>
                    <a:cubicBezTo>
                      <a:pt x="178" y="380"/>
                      <a:pt x="177" y="374"/>
                      <a:pt x="179" y="369"/>
                    </a:cubicBezTo>
                    <a:cubicBezTo>
                      <a:pt x="180" y="364"/>
                      <a:pt x="181" y="359"/>
                      <a:pt x="180" y="354"/>
                    </a:cubicBezTo>
                    <a:cubicBezTo>
                      <a:pt x="180" y="353"/>
                      <a:pt x="181" y="352"/>
                      <a:pt x="181" y="351"/>
                    </a:cubicBezTo>
                    <a:cubicBezTo>
                      <a:pt x="182" y="351"/>
                      <a:pt x="182" y="351"/>
                      <a:pt x="183" y="351"/>
                    </a:cubicBezTo>
                    <a:cubicBezTo>
                      <a:pt x="183" y="353"/>
                      <a:pt x="183" y="355"/>
                      <a:pt x="183" y="357"/>
                    </a:cubicBezTo>
                    <a:cubicBezTo>
                      <a:pt x="182" y="360"/>
                      <a:pt x="182" y="363"/>
                      <a:pt x="182" y="366"/>
                    </a:cubicBezTo>
                    <a:cubicBezTo>
                      <a:pt x="182" y="370"/>
                      <a:pt x="183" y="371"/>
                      <a:pt x="188" y="371"/>
                    </a:cubicBezTo>
                    <a:cubicBezTo>
                      <a:pt x="192" y="371"/>
                      <a:pt x="193" y="371"/>
                      <a:pt x="193" y="366"/>
                    </a:cubicBezTo>
                    <a:cubicBezTo>
                      <a:pt x="194" y="362"/>
                      <a:pt x="194" y="357"/>
                      <a:pt x="193" y="352"/>
                    </a:cubicBezTo>
                    <a:cubicBezTo>
                      <a:pt x="193" y="332"/>
                      <a:pt x="188" y="313"/>
                      <a:pt x="182" y="294"/>
                    </a:cubicBezTo>
                    <a:cubicBezTo>
                      <a:pt x="179" y="287"/>
                      <a:pt x="178" y="279"/>
                      <a:pt x="177" y="272"/>
                    </a:cubicBezTo>
                    <a:cubicBezTo>
                      <a:pt x="183" y="270"/>
                      <a:pt x="190" y="269"/>
                      <a:pt x="196" y="266"/>
                    </a:cubicBezTo>
                    <a:cubicBezTo>
                      <a:pt x="205" y="262"/>
                      <a:pt x="215" y="261"/>
                      <a:pt x="223" y="254"/>
                    </a:cubicBezTo>
                    <a:cubicBezTo>
                      <a:pt x="230" y="249"/>
                      <a:pt x="237" y="243"/>
                      <a:pt x="244" y="237"/>
                    </a:cubicBezTo>
                    <a:cubicBezTo>
                      <a:pt x="248" y="233"/>
                      <a:pt x="252" y="229"/>
                      <a:pt x="256" y="226"/>
                    </a:cubicBezTo>
                    <a:cubicBezTo>
                      <a:pt x="258" y="224"/>
                      <a:pt x="259" y="224"/>
                      <a:pt x="263" y="225"/>
                    </a:cubicBezTo>
                    <a:cubicBezTo>
                      <a:pt x="263" y="223"/>
                      <a:pt x="263" y="222"/>
                      <a:pt x="263" y="220"/>
                    </a:cubicBezTo>
                    <a:cubicBezTo>
                      <a:pt x="263" y="217"/>
                      <a:pt x="264" y="214"/>
                      <a:pt x="266" y="211"/>
                    </a:cubicBezTo>
                    <a:cubicBezTo>
                      <a:pt x="269" y="206"/>
                      <a:pt x="271" y="200"/>
                      <a:pt x="273" y="194"/>
                    </a:cubicBezTo>
                    <a:cubicBezTo>
                      <a:pt x="274" y="192"/>
                      <a:pt x="272" y="190"/>
                      <a:pt x="270" y="189"/>
                    </a:cubicBezTo>
                    <a:cubicBezTo>
                      <a:pt x="268" y="188"/>
                      <a:pt x="266" y="188"/>
                      <a:pt x="264" y="190"/>
                    </a:cubicBezTo>
                    <a:cubicBezTo>
                      <a:pt x="263" y="191"/>
                      <a:pt x="262" y="193"/>
                      <a:pt x="261" y="195"/>
                    </a:cubicBezTo>
                    <a:cubicBezTo>
                      <a:pt x="255" y="216"/>
                      <a:pt x="241" y="230"/>
                      <a:pt x="223" y="241"/>
                    </a:cubicBezTo>
                    <a:cubicBezTo>
                      <a:pt x="219" y="243"/>
                      <a:pt x="216" y="246"/>
                      <a:pt x="212" y="248"/>
                    </a:cubicBezTo>
                    <a:cubicBezTo>
                      <a:pt x="204" y="253"/>
                      <a:pt x="195" y="257"/>
                      <a:pt x="186" y="259"/>
                    </a:cubicBezTo>
                    <a:cubicBezTo>
                      <a:pt x="180" y="261"/>
                      <a:pt x="173" y="263"/>
                      <a:pt x="167" y="264"/>
                    </a:cubicBezTo>
                    <a:cubicBezTo>
                      <a:pt x="166" y="265"/>
                      <a:pt x="165" y="265"/>
                      <a:pt x="165" y="265"/>
                    </a:cubicBezTo>
                    <a:cubicBezTo>
                      <a:pt x="157" y="271"/>
                      <a:pt x="148" y="269"/>
                      <a:pt x="139" y="268"/>
                    </a:cubicBezTo>
                    <a:cubicBezTo>
                      <a:pt x="127" y="267"/>
                      <a:pt x="117" y="261"/>
                      <a:pt x="107" y="254"/>
                    </a:cubicBezTo>
                    <a:cubicBezTo>
                      <a:pt x="101" y="250"/>
                      <a:pt x="94" y="246"/>
                      <a:pt x="88" y="241"/>
                    </a:cubicBezTo>
                    <a:cubicBezTo>
                      <a:pt x="83" y="237"/>
                      <a:pt x="78" y="232"/>
                      <a:pt x="73" y="227"/>
                    </a:cubicBezTo>
                    <a:cubicBezTo>
                      <a:pt x="68" y="221"/>
                      <a:pt x="62" y="214"/>
                      <a:pt x="57" y="208"/>
                    </a:cubicBezTo>
                    <a:cubicBezTo>
                      <a:pt x="55" y="205"/>
                      <a:pt x="53" y="203"/>
                      <a:pt x="52" y="200"/>
                    </a:cubicBezTo>
                    <a:cubicBezTo>
                      <a:pt x="47" y="193"/>
                      <a:pt x="42" y="187"/>
                      <a:pt x="38" y="180"/>
                    </a:cubicBezTo>
                    <a:cubicBezTo>
                      <a:pt x="35" y="176"/>
                      <a:pt x="33" y="172"/>
                      <a:pt x="32" y="168"/>
                    </a:cubicBezTo>
                    <a:cubicBezTo>
                      <a:pt x="28" y="157"/>
                      <a:pt x="24" y="146"/>
                      <a:pt x="22" y="135"/>
                    </a:cubicBezTo>
                    <a:cubicBezTo>
                      <a:pt x="21" y="133"/>
                      <a:pt x="22" y="131"/>
                      <a:pt x="22" y="129"/>
                    </a:cubicBezTo>
                    <a:cubicBezTo>
                      <a:pt x="27" y="129"/>
                      <a:pt x="31" y="129"/>
                      <a:pt x="34" y="129"/>
                    </a:cubicBezTo>
                    <a:cubicBezTo>
                      <a:pt x="42" y="118"/>
                      <a:pt x="42" y="106"/>
                      <a:pt x="36" y="95"/>
                    </a:cubicBezTo>
                    <a:cubicBezTo>
                      <a:pt x="43" y="93"/>
                      <a:pt x="48" y="94"/>
                      <a:pt x="54" y="95"/>
                    </a:cubicBezTo>
                    <a:cubicBezTo>
                      <a:pt x="55" y="93"/>
                      <a:pt x="55" y="92"/>
                      <a:pt x="53" y="90"/>
                    </a:cubicBezTo>
                    <a:cubicBezTo>
                      <a:pt x="47" y="85"/>
                      <a:pt x="39" y="82"/>
                      <a:pt x="31" y="85"/>
                    </a:cubicBezTo>
                    <a:cubicBezTo>
                      <a:pt x="25" y="87"/>
                      <a:pt x="20" y="89"/>
                      <a:pt x="14" y="92"/>
                    </a:cubicBezTo>
                    <a:cubicBezTo>
                      <a:pt x="13" y="93"/>
                      <a:pt x="11" y="94"/>
                      <a:pt x="8" y="95"/>
                    </a:cubicBezTo>
                    <a:cubicBezTo>
                      <a:pt x="7" y="93"/>
                      <a:pt x="6" y="92"/>
                      <a:pt x="6" y="90"/>
                    </a:cubicBezTo>
                    <a:cubicBezTo>
                      <a:pt x="2" y="80"/>
                      <a:pt x="1" y="69"/>
                      <a:pt x="0" y="59"/>
                    </a:cubicBezTo>
                    <a:cubicBezTo>
                      <a:pt x="0" y="50"/>
                      <a:pt x="4" y="42"/>
                      <a:pt x="9" y="35"/>
                    </a:cubicBezTo>
                    <a:cubicBezTo>
                      <a:pt x="13" y="30"/>
                      <a:pt x="16" y="24"/>
                      <a:pt x="20" y="19"/>
                    </a:cubicBezTo>
                    <a:cubicBezTo>
                      <a:pt x="22" y="15"/>
                      <a:pt x="25" y="12"/>
                      <a:pt x="27" y="9"/>
                    </a:cubicBezTo>
                    <a:cubicBezTo>
                      <a:pt x="29" y="6"/>
                      <a:pt x="31" y="3"/>
                      <a:pt x="33" y="0"/>
                    </a:cubicBezTo>
                    <a:cubicBezTo>
                      <a:pt x="41" y="1"/>
                      <a:pt x="49" y="3"/>
                      <a:pt x="57" y="5"/>
                    </a:cubicBezTo>
                    <a:cubicBezTo>
                      <a:pt x="62" y="6"/>
                      <a:pt x="66" y="7"/>
                      <a:pt x="70" y="8"/>
                    </a:cubicBezTo>
                    <a:cubicBezTo>
                      <a:pt x="74" y="8"/>
                      <a:pt x="77" y="9"/>
                      <a:pt x="81" y="9"/>
                    </a:cubicBezTo>
                    <a:cubicBezTo>
                      <a:pt x="88" y="11"/>
                      <a:pt x="96" y="11"/>
                      <a:pt x="103" y="11"/>
                    </a:cubicBezTo>
                    <a:cubicBezTo>
                      <a:pt x="108" y="11"/>
                      <a:pt x="112" y="12"/>
                      <a:pt x="117" y="11"/>
                    </a:cubicBezTo>
                    <a:cubicBezTo>
                      <a:pt x="125" y="11"/>
                      <a:pt x="134" y="11"/>
                      <a:pt x="142" y="11"/>
                    </a:cubicBezTo>
                    <a:cubicBezTo>
                      <a:pt x="150" y="11"/>
                      <a:pt x="159" y="11"/>
                      <a:pt x="167" y="12"/>
                    </a:cubicBezTo>
                    <a:cubicBezTo>
                      <a:pt x="170" y="12"/>
                      <a:pt x="173" y="12"/>
                      <a:pt x="176" y="10"/>
                    </a:cubicBezTo>
                    <a:cubicBezTo>
                      <a:pt x="179" y="9"/>
                      <a:pt x="183" y="9"/>
                      <a:pt x="187" y="9"/>
                    </a:cubicBezTo>
                    <a:cubicBezTo>
                      <a:pt x="196" y="8"/>
                      <a:pt x="206" y="6"/>
                      <a:pt x="216" y="5"/>
                    </a:cubicBezTo>
                    <a:cubicBezTo>
                      <a:pt x="223" y="4"/>
                      <a:pt x="229" y="3"/>
                      <a:pt x="236" y="2"/>
                    </a:cubicBezTo>
                    <a:cubicBezTo>
                      <a:pt x="242" y="2"/>
                      <a:pt x="249" y="3"/>
                      <a:pt x="256" y="4"/>
                    </a:cubicBezTo>
                    <a:cubicBezTo>
                      <a:pt x="255" y="9"/>
                      <a:pt x="253" y="13"/>
                      <a:pt x="252" y="17"/>
                    </a:cubicBezTo>
                    <a:cubicBezTo>
                      <a:pt x="251" y="23"/>
                      <a:pt x="252" y="26"/>
                      <a:pt x="259" y="28"/>
                    </a:cubicBezTo>
                    <a:cubicBezTo>
                      <a:pt x="260" y="26"/>
                      <a:pt x="261" y="24"/>
                      <a:pt x="261" y="23"/>
                    </a:cubicBezTo>
                    <a:cubicBezTo>
                      <a:pt x="262" y="20"/>
                      <a:pt x="262" y="17"/>
                      <a:pt x="262" y="15"/>
                    </a:cubicBezTo>
                    <a:cubicBezTo>
                      <a:pt x="263" y="10"/>
                      <a:pt x="266" y="8"/>
                      <a:pt x="271" y="10"/>
                    </a:cubicBezTo>
                    <a:cubicBezTo>
                      <a:pt x="276" y="12"/>
                      <a:pt x="282" y="14"/>
                      <a:pt x="285" y="21"/>
                    </a:cubicBezTo>
                    <a:cubicBezTo>
                      <a:pt x="290" y="30"/>
                      <a:pt x="292" y="41"/>
                      <a:pt x="293" y="51"/>
                    </a:cubicBezTo>
                    <a:cubicBezTo>
                      <a:pt x="294" y="56"/>
                      <a:pt x="294" y="60"/>
                      <a:pt x="291" y="65"/>
                    </a:cubicBezTo>
                    <a:cubicBezTo>
                      <a:pt x="288" y="69"/>
                      <a:pt x="288" y="75"/>
                      <a:pt x="283" y="78"/>
                    </a:cubicBezTo>
                    <a:cubicBezTo>
                      <a:pt x="280" y="80"/>
                      <a:pt x="278" y="81"/>
                      <a:pt x="276" y="83"/>
                    </a:cubicBezTo>
                    <a:cubicBezTo>
                      <a:pt x="275" y="83"/>
                      <a:pt x="274" y="84"/>
                      <a:pt x="272" y="85"/>
                    </a:cubicBezTo>
                    <a:cubicBezTo>
                      <a:pt x="274" y="86"/>
                      <a:pt x="275" y="88"/>
                      <a:pt x="276" y="88"/>
                    </a:cubicBezTo>
                    <a:cubicBezTo>
                      <a:pt x="284" y="90"/>
                      <a:pt x="289" y="87"/>
                      <a:pt x="294" y="81"/>
                    </a:cubicBezTo>
                    <a:cubicBezTo>
                      <a:pt x="295" y="80"/>
                      <a:pt x="296" y="80"/>
                      <a:pt x="296" y="79"/>
                    </a:cubicBezTo>
                    <a:cubicBezTo>
                      <a:pt x="296" y="79"/>
                      <a:pt x="297" y="79"/>
                      <a:pt x="297" y="78"/>
                    </a:cubicBezTo>
                    <a:cubicBezTo>
                      <a:pt x="298" y="80"/>
                      <a:pt x="299" y="82"/>
                      <a:pt x="300" y="85"/>
                    </a:cubicBezTo>
                    <a:cubicBezTo>
                      <a:pt x="302" y="92"/>
                      <a:pt x="305" y="99"/>
                      <a:pt x="307" y="105"/>
                    </a:cubicBezTo>
                    <a:cubicBezTo>
                      <a:pt x="307" y="107"/>
                      <a:pt x="308" y="108"/>
                      <a:pt x="308" y="110"/>
                    </a:cubicBezTo>
                    <a:cubicBezTo>
                      <a:pt x="309" y="123"/>
                      <a:pt x="309" y="137"/>
                      <a:pt x="307" y="150"/>
                    </a:cubicBezTo>
                    <a:cubicBezTo>
                      <a:pt x="305" y="161"/>
                      <a:pt x="304" y="173"/>
                      <a:pt x="303" y="184"/>
                    </a:cubicBezTo>
                    <a:cubicBezTo>
                      <a:pt x="302" y="191"/>
                      <a:pt x="301" y="198"/>
                      <a:pt x="301" y="206"/>
                    </a:cubicBezTo>
                    <a:cubicBezTo>
                      <a:pt x="302" y="211"/>
                      <a:pt x="303" y="217"/>
                      <a:pt x="304" y="222"/>
                    </a:cubicBezTo>
                    <a:cubicBezTo>
                      <a:pt x="305" y="227"/>
                      <a:pt x="306" y="233"/>
                      <a:pt x="307" y="238"/>
                    </a:cubicBezTo>
                    <a:cubicBezTo>
                      <a:pt x="310" y="248"/>
                      <a:pt x="315" y="257"/>
                      <a:pt x="321" y="265"/>
                    </a:cubicBezTo>
                    <a:cubicBezTo>
                      <a:pt x="324" y="269"/>
                      <a:pt x="327" y="273"/>
                      <a:pt x="330" y="277"/>
                    </a:cubicBezTo>
                    <a:cubicBezTo>
                      <a:pt x="324" y="283"/>
                      <a:pt x="319" y="289"/>
                      <a:pt x="314" y="294"/>
                    </a:cubicBezTo>
                    <a:cubicBezTo>
                      <a:pt x="303" y="306"/>
                      <a:pt x="293" y="319"/>
                      <a:pt x="285" y="333"/>
                    </a:cubicBezTo>
                    <a:cubicBezTo>
                      <a:pt x="278" y="346"/>
                      <a:pt x="270" y="358"/>
                      <a:pt x="263" y="371"/>
                    </a:cubicBezTo>
                    <a:cubicBezTo>
                      <a:pt x="259" y="377"/>
                      <a:pt x="254" y="383"/>
                      <a:pt x="251" y="389"/>
                    </a:cubicBezTo>
                    <a:cubicBezTo>
                      <a:pt x="245" y="399"/>
                      <a:pt x="240" y="409"/>
                      <a:pt x="235" y="419"/>
                    </a:cubicBezTo>
                    <a:cubicBezTo>
                      <a:pt x="231" y="427"/>
                      <a:pt x="227" y="436"/>
                      <a:pt x="224" y="445"/>
                    </a:cubicBezTo>
                    <a:cubicBezTo>
                      <a:pt x="220" y="453"/>
                      <a:pt x="218" y="462"/>
                      <a:pt x="214" y="471"/>
                    </a:cubicBezTo>
                    <a:cubicBezTo>
                      <a:pt x="211" y="480"/>
                      <a:pt x="208" y="489"/>
                      <a:pt x="204" y="499"/>
                    </a:cubicBezTo>
                    <a:close/>
                    <a:moveTo>
                      <a:pt x="179" y="36"/>
                    </a:moveTo>
                    <a:cubicBezTo>
                      <a:pt x="178" y="28"/>
                      <a:pt x="176" y="26"/>
                      <a:pt x="169" y="27"/>
                    </a:cubicBezTo>
                    <a:cubicBezTo>
                      <a:pt x="157" y="27"/>
                      <a:pt x="147" y="33"/>
                      <a:pt x="136" y="39"/>
                    </a:cubicBezTo>
                    <a:cubicBezTo>
                      <a:pt x="127" y="43"/>
                      <a:pt x="121" y="49"/>
                      <a:pt x="116" y="57"/>
                    </a:cubicBezTo>
                    <a:cubicBezTo>
                      <a:pt x="114" y="59"/>
                      <a:pt x="114" y="62"/>
                      <a:pt x="112" y="65"/>
                    </a:cubicBezTo>
                    <a:cubicBezTo>
                      <a:pt x="116" y="67"/>
                      <a:pt x="119" y="67"/>
                      <a:pt x="121" y="69"/>
                    </a:cubicBezTo>
                    <a:cubicBezTo>
                      <a:pt x="126" y="74"/>
                      <a:pt x="132" y="75"/>
                      <a:pt x="138" y="77"/>
                    </a:cubicBezTo>
                    <a:cubicBezTo>
                      <a:pt x="147" y="80"/>
                      <a:pt x="159" y="75"/>
                      <a:pt x="159" y="65"/>
                    </a:cubicBezTo>
                    <a:cubicBezTo>
                      <a:pt x="159" y="58"/>
                      <a:pt x="161" y="51"/>
                      <a:pt x="158" y="45"/>
                    </a:cubicBezTo>
                    <a:cubicBezTo>
                      <a:pt x="157" y="44"/>
                      <a:pt x="157" y="42"/>
                      <a:pt x="157" y="41"/>
                    </a:cubicBezTo>
                    <a:cubicBezTo>
                      <a:pt x="164" y="37"/>
                      <a:pt x="172" y="37"/>
                      <a:pt x="179" y="36"/>
                    </a:cubicBezTo>
                    <a:close/>
                    <a:moveTo>
                      <a:pt x="112" y="206"/>
                    </a:moveTo>
                    <a:cubicBezTo>
                      <a:pt x="114" y="207"/>
                      <a:pt x="116" y="208"/>
                      <a:pt x="117" y="209"/>
                    </a:cubicBezTo>
                    <a:cubicBezTo>
                      <a:pt x="121" y="210"/>
                      <a:pt x="124" y="211"/>
                      <a:pt x="128" y="212"/>
                    </a:cubicBezTo>
                    <a:cubicBezTo>
                      <a:pt x="141" y="216"/>
                      <a:pt x="152" y="212"/>
                      <a:pt x="162" y="205"/>
                    </a:cubicBezTo>
                    <a:cubicBezTo>
                      <a:pt x="170" y="199"/>
                      <a:pt x="176" y="191"/>
                      <a:pt x="182" y="183"/>
                    </a:cubicBezTo>
                    <a:cubicBezTo>
                      <a:pt x="185" y="178"/>
                      <a:pt x="186" y="173"/>
                      <a:pt x="187" y="168"/>
                    </a:cubicBezTo>
                    <a:cubicBezTo>
                      <a:pt x="181" y="164"/>
                      <a:pt x="178" y="165"/>
                      <a:pt x="176" y="171"/>
                    </a:cubicBezTo>
                    <a:cubicBezTo>
                      <a:pt x="175" y="174"/>
                      <a:pt x="174" y="176"/>
                      <a:pt x="173" y="179"/>
                    </a:cubicBezTo>
                    <a:cubicBezTo>
                      <a:pt x="169" y="187"/>
                      <a:pt x="162" y="194"/>
                      <a:pt x="155" y="199"/>
                    </a:cubicBezTo>
                    <a:cubicBezTo>
                      <a:pt x="148" y="204"/>
                      <a:pt x="140" y="208"/>
                      <a:pt x="131" y="206"/>
                    </a:cubicBezTo>
                    <a:cubicBezTo>
                      <a:pt x="127" y="206"/>
                      <a:pt x="123" y="204"/>
                      <a:pt x="119" y="203"/>
                    </a:cubicBezTo>
                    <a:cubicBezTo>
                      <a:pt x="116" y="202"/>
                      <a:pt x="114" y="202"/>
                      <a:pt x="112" y="206"/>
                    </a:cubicBezTo>
                    <a:close/>
                    <a:moveTo>
                      <a:pt x="137" y="140"/>
                    </a:moveTo>
                    <a:cubicBezTo>
                      <a:pt x="131" y="140"/>
                      <a:pt x="126" y="142"/>
                      <a:pt x="122" y="145"/>
                    </a:cubicBezTo>
                    <a:cubicBezTo>
                      <a:pt x="119" y="148"/>
                      <a:pt x="115" y="149"/>
                      <a:pt x="111" y="149"/>
                    </a:cubicBezTo>
                    <a:cubicBezTo>
                      <a:pt x="109" y="149"/>
                      <a:pt x="106" y="148"/>
                      <a:pt x="104" y="148"/>
                    </a:cubicBezTo>
                    <a:cubicBezTo>
                      <a:pt x="101" y="148"/>
                      <a:pt x="98" y="148"/>
                      <a:pt x="98" y="152"/>
                    </a:cubicBezTo>
                    <a:cubicBezTo>
                      <a:pt x="111" y="157"/>
                      <a:pt x="120" y="158"/>
                      <a:pt x="128" y="152"/>
                    </a:cubicBezTo>
                    <a:cubicBezTo>
                      <a:pt x="132" y="149"/>
                      <a:pt x="138" y="148"/>
                      <a:pt x="137" y="140"/>
                    </a:cubicBezTo>
                    <a:close/>
                  </a:path>
                </a:pathLst>
              </a:custGeom>
              <a:solidFill>
                <a:srgbClr val="FADAD3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89" name="Freeform 12"/>
              <p:cNvSpPr>
                <a:spLocks/>
              </p:cNvSpPr>
              <p:nvPr/>
            </p:nvSpPr>
            <p:spPr bwMode="auto">
              <a:xfrm>
                <a:off x="2050" y="1422"/>
                <a:ext cx="507" cy="819"/>
              </a:xfrm>
              <a:custGeom>
                <a:avLst/>
                <a:gdLst>
                  <a:gd name="T0" fmla="*/ 0 w 346"/>
                  <a:gd name="T1" fmla="*/ 471 h 559"/>
                  <a:gd name="T2" fmla="*/ 7 w 346"/>
                  <a:gd name="T3" fmla="*/ 462 h 559"/>
                  <a:gd name="T4" fmla="*/ 14 w 346"/>
                  <a:gd name="T5" fmla="*/ 455 h 559"/>
                  <a:gd name="T6" fmla="*/ 34 w 346"/>
                  <a:gd name="T7" fmla="*/ 430 h 559"/>
                  <a:gd name="T8" fmla="*/ 51 w 346"/>
                  <a:gd name="T9" fmla="*/ 409 h 559"/>
                  <a:gd name="T10" fmla="*/ 59 w 346"/>
                  <a:gd name="T11" fmla="*/ 397 h 559"/>
                  <a:gd name="T12" fmla="*/ 94 w 346"/>
                  <a:gd name="T13" fmla="*/ 353 h 559"/>
                  <a:gd name="T14" fmla="*/ 111 w 346"/>
                  <a:gd name="T15" fmla="*/ 330 h 559"/>
                  <a:gd name="T16" fmla="*/ 131 w 346"/>
                  <a:gd name="T17" fmla="*/ 300 h 559"/>
                  <a:gd name="T18" fmla="*/ 135 w 346"/>
                  <a:gd name="T19" fmla="*/ 292 h 559"/>
                  <a:gd name="T20" fmla="*/ 168 w 346"/>
                  <a:gd name="T21" fmla="*/ 241 h 559"/>
                  <a:gd name="T22" fmla="*/ 178 w 346"/>
                  <a:gd name="T23" fmla="*/ 220 h 559"/>
                  <a:gd name="T24" fmla="*/ 190 w 346"/>
                  <a:gd name="T25" fmla="*/ 195 h 559"/>
                  <a:gd name="T26" fmla="*/ 196 w 346"/>
                  <a:gd name="T27" fmla="*/ 173 h 559"/>
                  <a:gd name="T28" fmla="*/ 209 w 346"/>
                  <a:gd name="T29" fmla="*/ 131 h 559"/>
                  <a:gd name="T30" fmla="*/ 228 w 346"/>
                  <a:gd name="T31" fmla="*/ 72 h 559"/>
                  <a:gd name="T32" fmla="*/ 239 w 346"/>
                  <a:gd name="T33" fmla="*/ 38 h 559"/>
                  <a:gd name="T34" fmla="*/ 247 w 346"/>
                  <a:gd name="T35" fmla="*/ 8 h 559"/>
                  <a:gd name="T36" fmla="*/ 252 w 346"/>
                  <a:gd name="T37" fmla="*/ 0 h 559"/>
                  <a:gd name="T38" fmla="*/ 254 w 346"/>
                  <a:gd name="T39" fmla="*/ 6 h 559"/>
                  <a:gd name="T40" fmla="*/ 264 w 346"/>
                  <a:gd name="T41" fmla="*/ 37 h 559"/>
                  <a:gd name="T42" fmla="*/ 271 w 346"/>
                  <a:gd name="T43" fmla="*/ 52 h 559"/>
                  <a:gd name="T44" fmla="*/ 291 w 346"/>
                  <a:gd name="T45" fmla="*/ 93 h 559"/>
                  <a:gd name="T46" fmla="*/ 306 w 346"/>
                  <a:gd name="T47" fmla="*/ 136 h 559"/>
                  <a:gd name="T48" fmla="*/ 320 w 346"/>
                  <a:gd name="T49" fmla="*/ 168 h 559"/>
                  <a:gd name="T50" fmla="*/ 329 w 346"/>
                  <a:gd name="T51" fmla="*/ 193 h 559"/>
                  <a:gd name="T52" fmla="*/ 335 w 346"/>
                  <a:gd name="T53" fmla="*/ 214 h 559"/>
                  <a:gd name="T54" fmla="*/ 346 w 346"/>
                  <a:gd name="T55" fmla="*/ 257 h 559"/>
                  <a:gd name="T56" fmla="*/ 345 w 346"/>
                  <a:gd name="T57" fmla="*/ 262 h 559"/>
                  <a:gd name="T58" fmla="*/ 332 w 346"/>
                  <a:gd name="T59" fmla="*/ 291 h 559"/>
                  <a:gd name="T60" fmla="*/ 310 w 346"/>
                  <a:gd name="T61" fmla="*/ 327 h 559"/>
                  <a:gd name="T62" fmla="*/ 292 w 346"/>
                  <a:gd name="T63" fmla="*/ 351 h 559"/>
                  <a:gd name="T64" fmla="*/ 267 w 346"/>
                  <a:gd name="T65" fmla="*/ 379 h 559"/>
                  <a:gd name="T66" fmla="*/ 254 w 346"/>
                  <a:gd name="T67" fmla="*/ 397 h 559"/>
                  <a:gd name="T68" fmla="*/ 234 w 346"/>
                  <a:gd name="T69" fmla="*/ 418 h 559"/>
                  <a:gd name="T70" fmla="*/ 221 w 346"/>
                  <a:gd name="T71" fmla="*/ 434 h 559"/>
                  <a:gd name="T72" fmla="*/ 207 w 346"/>
                  <a:gd name="T73" fmla="*/ 449 h 559"/>
                  <a:gd name="T74" fmla="*/ 171 w 346"/>
                  <a:gd name="T75" fmla="*/ 488 h 559"/>
                  <a:gd name="T76" fmla="*/ 139 w 346"/>
                  <a:gd name="T77" fmla="*/ 523 h 559"/>
                  <a:gd name="T78" fmla="*/ 110 w 346"/>
                  <a:gd name="T79" fmla="*/ 551 h 559"/>
                  <a:gd name="T80" fmla="*/ 98 w 346"/>
                  <a:gd name="T81" fmla="*/ 558 h 559"/>
                  <a:gd name="T82" fmla="*/ 94 w 346"/>
                  <a:gd name="T83" fmla="*/ 558 h 559"/>
                  <a:gd name="T84" fmla="*/ 77 w 346"/>
                  <a:gd name="T85" fmla="*/ 551 h 559"/>
                  <a:gd name="T86" fmla="*/ 62 w 346"/>
                  <a:gd name="T87" fmla="*/ 542 h 559"/>
                  <a:gd name="T88" fmla="*/ 33 w 346"/>
                  <a:gd name="T89" fmla="*/ 514 h 559"/>
                  <a:gd name="T90" fmla="*/ 7 w 346"/>
                  <a:gd name="T91" fmla="*/ 483 h 559"/>
                  <a:gd name="T92" fmla="*/ 0 w 346"/>
                  <a:gd name="T93" fmla="*/ 471 h 5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346" h="559">
                    <a:moveTo>
                      <a:pt x="0" y="471"/>
                    </a:moveTo>
                    <a:cubicBezTo>
                      <a:pt x="3" y="467"/>
                      <a:pt x="5" y="465"/>
                      <a:pt x="7" y="462"/>
                    </a:cubicBezTo>
                    <a:cubicBezTo>
                      <a:pt x="9" y="460"/>
                      <a:pt x="11" y="457"/>
                      <a:pt x="14" y="455"/>
                    </a:cubicBezTo>
                    <a:cubicBezTo>
                      <a:pt x="21" y="447"/>
                      <a:pt x="28" y="439"/>
                      <a:pt x="34" y="430"/>
                    </a:cubicBezTo>
                    <a:cubicBezTo>
                      <a:pt x="39" y="423"/>
                      <a:pt x="45" y="416"/>
                      <a:pt x="51" y="409"/>
                    </a:cubicBezTo>
                    <a:cubicBezTo>
                      <a:pt x="54" y="405"/>
                      <a:pt x="56" y="401"/>
                      <a:pt x="59" y="397"/>
                    </a:cubicBezTo>
                    <a:cubicBezTo>
                      <a:pt x="70" y="382"/>
                      <a:pt x="82" y="367"/>
                      <a:pt x="94" y="353"/>
                    </a:cubicBezTo>
                    <a:cubicBezTo>
                      <a:pt x="101" y="346"/>
                      <a:pt x="105" y="338"/>
                      <a:pt x="111" y="330"/>
                    </a:cubicBezTo>
                    <a:cubicBezTo>
                      <a:pt x="118" y="320"/>
                      <a:pt x="124" y="310"/>
                      <a:pt x="131" y="300"/>
                    </a:cubicBezTo>
                    <a:cubicBezTo>
                      <a:pt x="133" y="297"/>
                      <a:pt x="134" y="294"/>
                      <a:pt x="135" y="292"/>
                    </a:cubicBezTo>
                    <a:cubicBezTo>
                      <a:pt x="146" y="275"/>
                      <a:pt x="157" y="258"/>
                      <a:pt x="168" y="241"/>
                    </a:cubicBezTo>
                    <a:cubicBezTo>
                      <a:pt x="172" y="234"/>
                      <a:pt x="174" y="227"/>
                      <a:pt x="178" y="220"/>
                    </a:cubicBezTo>
                    <a:cubicBezTo>
                      <a:pt x="184" y="213"/>
                      <a:pt x="187" y="204"/>
                      <a:pt x="190" y="195"/>
                    </a:cubicBezTo>
                    <a:cubicBezTo>
                      <a:pt x="192" y="188"/>
                      <a:pt x="193" y="181"/>
                      <a:pt x="196" y="173"/>
                    </a:cubicBezTo>
                    <a:cubicBezTo>
                      <a:pt x="200" y="159"/>
                      <a:pt x="204" y="145"/>
                      <a:pt x="209" y="131"/>
                    </a:cubicBezTo>
                    <a:cubicBezTo>
                      <a:pt x="216" y="112"/>
                      <a:pt x="221" y="92"/>
                      <a:pt x="228" y="72"/>
                    </a:cubicBezTo>
                    <a:cubicBezTo>
                      <a:pt x="231" y="60"/>
                      <a:pt x="235" y="49"/>
                      <a:pt x="239" y="38"/>
                    </a:cubicBezTo>
                    <a:cubicBezTo>
                      <a:pt x="242" y="28"/>
                      <a:pt x="244" y="18"/>
                      <a:pt x="247" y="8"/>
                    </a:cubicBezTo>
                    <a:cubicBezTo>
                      <a:pt x="248" y="6"/>
                      <a:pt x="247" y="2"/>
                      <a:pt x="252" y="0"/>
                    </a:cubicBezTo>
                    <a:cubicBezTo>
                      <a:pt x="252" y="2"/>
                      <a:pt x="254" y="4"/>
                      <a:pt x="254" y="6"/>
                    </a:cubicBezTo>
                    <a:cubicBezTo>
                      <a:pt x="258" y="16"/>
                      <a:pt x="261" y="27"/>
                      <a:pt x="264" y="37"/>
                    </a:cubicBezTo>
                    <a:cubicBezTo>
                      <a:pt x="266" y="42"/>
                      <a:pt x="269" y="47"/>
                      <a:pt x="271" y="52"/>
                    </a:cubicBezTo>
                    <a:cubicBezTo>
                      <a:pt x="278" y="66"/>
                      <a:pt x="284" y="79"/>
                      <a:pt x="291" y="93"/>
                    </a:cubicBezTo>
                    <a:cubicBezTo>
                      <a:pt x="297" y="106"/>
                      <a:pt x="301" y="121"/>
                      <a:pt x="306" y="136"/>
                    </a:cubicBezTo>
                    <a:cubicBezTo>
                      <a:pt x="310" y="147"/>
                      <a:pt x="315" y="158"/>
                      <a:pt x="320" y="168"/>
                    </a:cubicBezTo>
                    <a:cubicBezTo>
                      <a:pt x="323" y="177"/>
                      <a:pt x="327" y="185"/>
                      <a:pt x="329" y="193"/>
                    </a:cubicBezTo>
                    <a:cubicBezTo>
                      <a:pt x="330" y="200"/>
                      <a:pt x="333" y="207"/>
                      <a:pt x="335" y="214"/>
                    </a:cubicBezTo>
                    <a:cubicBezTo>
                      <a:pt x="339" y="228"/>
                      <a:pt x="344" y="242"/>
                      <a:pt x="346" y="257"/>
                    </a:cubicBezTo>
                    <a:cubicBezTo>
                      <a:pt x="346" y="259"/>
                      <a:pt x="346" y="261"/>
                      <a:pt x="345" y="262"/>
                    </a:cubicBezTo>
                    <a:cubicBezTo>
                      <a:pt x="341" y="272"/>
                      <a:pt x="337" y="281"/>
                      <a:pt x="332" y="291"/>
                    </a:cubicBezTo>
                    <a:cubicBezTo>
                      <a:pt x="326" y="304"/>
                      <a:pt x="318" y="316"/>
                      <a:pt x="310" y="327"/>
                    </a:cubicBezTo>
                    <a:cubicBezTo>
                      <a:pt x="304" y="335"/>
                      <a:pt x="298" y="344"/>
                      <a:pt x="292" y="351"/>
                    </a:cubicBezTo>
                    <a:cubicBezTo>
                      <a:pt x="284" y="361"/>
                      <a:pt x="275" y="370"/>
                      <a:pt x="267" y="379"/>
                    </a:cubicBezTo>
                    <a:cubicBezTo>
                      <a:pt x="262" y="385"/>
                      <a:pt x="258" y="391"/>
                      <a:pt x="254" y="397"/>
                    </a:cubicBezTo>
                    <a:cubicBezTo>
                      <a:pt x="248" y="405"/>
                      <a:pt x="241" y="412"/>
                      <a:pt x="234" y="418"/>
                    </a:cubicBezTo>
                    <a:cubicBezTo>
                      <a:pt x="229" y="423"/>
                      <a:pt x="225" y="429"/>
                      <a:pt x="221" y="434"/>
                    </a:cubicBezTo>
                    <a:cubicBezTo>
                      <a:pt x="216" y="439"/>
                      <a:pt x="212" y="444"/>
                      <a:pt x="207" y="449"/>
                    </a:cubicBezTo>
                    <a:cubicBezTo>
                      <a:pt x="195" y="462"/>
                      <a:pt x="183" y="475"/>
                      <a:pt x="171" y="488"/>
                    </a:cubicBezTo>
                    <a:cubicBezTo>
                      <a:pt x="161" y="500"/>
                      <a:pt x="150" y="512"/>
                      <a:pt x="139" y="523"/>
                    </a:cubicBezTo>
                    <a:cubicBezTo>
                      <a:pt x="130" y="533"/>
                      <a:pt x="120" y="542"/>
                      <a:pt x="110" y="551"/>
                    </a:cubicBezTo>
                    <a:cubicBezTo>
                      <a:pt x="107" y="554"/>
                      <a:pt x="102" y="556"/>
                      <a:pt x="98" y="558"/>
                    </a:cubicBezTo>
                    <a:cubicBezTo>
                      <a:pt x="97" y="559"/>
                      <a:pt x="96" y="559"/>
                      <a:pt x="94" y="558"/>
                    </a:cubicBezTo>
                    <a:cubicBezTo>
                      <a:pt x="89" y="556"/>
                      <a:pt x="82" y="555"/>
                      <a:pt x="77" y="551"/>
                    </a:cubicBezTo>
                    <a:cubicBezTo>
                      <a:pt x="73" y="547"/>
                      <a:pt x="67" y="545"/>
                      <a:pt x="62" y="542"/>
                    </a:cubicBezTo>
                    <a:cubicBezTo>
                      <a:pt x="52" y="533"/>
                      <a:pt x="42" y="524"/>
                      <a:pt x="33" y="514"/>
                    </a:cubicBezTo>
                    <a:cubicBezTo>
                      <a:pt x="24" y="504"/>
                      <a:pt x="16" y="494"/>
                      <a:pt x="7" y="483"/>
                    </a:cubicBezTo>
                    <a:cubicBezTo>
                      <a:pt x="4" y="480"/>
                      <a:pt x="2" y="475"/>
                      <a:pt x="0" y="471"/>
                    </a:cubicBezTo>
                    <a:close/>
                  </a:path>
                </a:pathLst>
              </a:custGeom>
              <a:solidFill>
                <a:srgbClr val="F8931D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90" name="Freeform 13"/>
              <p:cNvSpPr>
                <a:spLocks/>
              </p:cNvSpPr>
              <p:nvPr/>
            </p:nvSpPr>
            <p:spPr bwMode="auto">
              <a:xfrm>
                <a:off x="2713" y="1010"/>
                <a:ext cx="370" cy="949"/>
              </a:xfrm>
              <a:custGeom>
                <a:avLst/>
                <a:gdLst>
                  <a:gd name="T0" fmla="*/ 123 w 252"/>
                  <a:gd name="T1" fmla="*/ 9 h 648"/>
                  <a:gd name="T2" fmla="*/ 141 w 252"/>
                  <a:gd name="T3" fmla="*/ 23 h 648"/>
                  <a:gd name="T4" fmla="*/ 119 w 252"/>
                  <a:gd name="T5" fmla="*/ 78 h 648"/>
                  <a:gd name="T6" fmla="*/ 108 w 252"/>
                  <a:gd name="T7" fmla="*/ 117 h 648"/>
                  <a:gd name="T8" fmla="*/ 104 w 252"/>
                  <a:gd name="T9" fmla="*/ 153 h 648"/>
                  <a:gd name="T10" fmla="*/ 104 w 252"/>
                  <a:gd name="T11" fmla="*/ 201 h 648"/>
                  <a:gd name="T12" fmla="*/ 111 w 252"/>
                  <a:gd name="T13" fmla="*/ 254 h 648"/>
                  <a:gd name="T14" fmla="*/ 118 w 252"/>
                  <a:gd name="T15" fmla="*/ 287 h 648"/>
                  <a:gd name="T16" fmla="*/ 131 w 252"/>
                  <a:gd name="T17" fmla="*/ 327 h 648"/>
                  <a:gd name="T18" fmla="*/ 142 w 252"/>
                  <a:gd name="T19" fmla="*/ 352 h 648"/>
                  <a:gd name="T20" fmla="*/ 178 w 252"/>
                  <a:gd name="T21" fmla="*/ 396 h 648"/>
                  <a:gd name="T22" fmla="*/ 209 w 252"/>
                  <a:gd name="T23" fmla="*/ 409 h 648"/>
                  <a:gd name="T24" fmla="*/ 235 w 252"/>
                  <a:gd name="T25" fmla="*/ 404 h 648"/>
                  <a:gd name="T26" fmla="*/ 252 w 252"/>
                  <a:gd name="T27" fmla="*/ 428 h 648"/>
                  <a:gd name="T28" fmla="*/ 207 w 252"/>
                  <a:gd name="T29" fmla="*/ 471 h 648"/>
                  <a:gd name="T30" fmla="*/ 158 w 252"/>
                  <a:gd name="T31" fmla="*/ 522 h 648"/>
                  <a:gd name="T32" fmla="*/ 128 w 252"/>
                  <a:gd name="T33" fmla="*/ 563 h 648"/>
                  <a:gd name="T34" fmla="*/ 125 w 252"/>
                  <a:gd name="T35" fmla="*/ 583 h 648"/>
                  <a:gd name="T36" fmla="*/ 124 w 252"/>
                  <a:gd name="T37" fmla="*/ 588 h 648"/>
                  <a:gd name="T38" fmla="*/ 79 w 252"/>
                  <a:gd name="T39" fmla="*/ 606 h 648"/>
                  <a:gd name="T40" fmla="*/ 35 w 252"/>
                  <a:gd name="T41" fmla="*/ 627 h 648"/>
                  <a:gd name="T42" fmla="*/ 20 w 252"/>
                  <a:gd name="T43" fmla="*/ 639 h 648"/>
                  <a:gd name="T44" fmla="*/ 12 w 252"/>
                  <a:gd name="T45" fmla="*/ 646 h 648"/>
                  <a:gd name="T46" fmla="*/ 9 w 252"/>
                  <a:gd name="T47" fmla="*/ 602 h 648"/>
                  <a:gd name="T48" fmla="*/ 5 w 252"/>
                  <a:gd name="T49" fmla="*/ 553 h 648"/>
                  <a:gd name="T50" fmla="*/ 1 w 252"/>
                  <a:gd name="T51" fmla="*/ 504 h 648"/>
                  <a:gd name="T52" fmla="*/ 0 w 252"/>
                  <a:gd name="T53" fmla="*/ 453 h 648"/>
                  <a:gd name="T54" fmla="*/ 0 w 252"/>
                  <a:gd name="T55" fmla="*/ 386 h 648"/>
                  <a:gd name="T56" fmla="*/ 3 w 252"/>
                  <a:gd name="T57" fmla="*/ 316 h 648"/>
                  <a:gd name="T58" fmla="*/ 5 w 252"/>
                  <a:gd name="T59" fmla="*/ 289 h 648"/>
                  <a:gd name="T60" fmla="*/ 10 w 252"/>
                  <a:gd name="T61" fmla="*/ 257 h 648"/>
                  <a:gd name="T62" fmla="*/ 19 w 252"/>
                  <a:gd name="T63" fmla="*/ 192 h 648"/>
                  <a:gd name="T64" fmla="*/ 33 w 252"/>
                  <a:gd name="T65" fmla="*/ 141 h 648"/>
                  <a:gd name="T66" fmla="*/ 50 w 252"/>
                  <a:gd name="T67" fmla="*/ 91 h 648"/>
                  <a:gd name="T68" fmla="*/ 80 w 252"/>
                  <a:gd name="T69" fmla="*/ 37 h 648"/>
                  <a:gd name="T70" fmla="*/ 103 w 252"/>
                  <a:gd name="T71" fmla="*/ 0 h 6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252" h="648">
                    <a:moveTo>
                      <a:pt x="103" y="0"/>
                    </a:moveTo>
                    <a:cubicBezTo>
                      <a:pt x="110" y="3"/>
                      <a:pt x="116" y="7"/>
                      <a:pt x="123" y="9"/>
                    </a:cubicBezTo>
                    <a:cubicBezTo>
                      <a:pt x="130" y="12"/>
                      <a:pt x="137" y="13"/>
                      <a:pt x="144" y="15"/>
                    </a:cubicBezTo>
                    <a:cubicBezTo>
                      <a:pt x="143" y="18"/>
                      <a:pt x="141" y="21"/>
                      <a:pt x="141" y="23"/>
                    </a:cubicBezTo>
                    <a:cubicBezTo>
                      <a:pt x="137" y="38"/>
                      <a:pt x="129" y="51"/>
                      <a:pt x="124" y="66"/>
                    </a:cubicBezTo>
                    <a:cubicBezTo>
                      <a:pt x="123" y="70"/>
                      <a:pt x="120" y="74"/>
                      <a:pt x="119" y="78"/>
                    </a:cubicBezTo>
                    <a:cubicBezTo>
                      <a:pt x="115" y="86"/>
                      <a:pt x="113" y="95"/>
                      <a:pt x="111" y="104"/>
                    </a:cubicBezTo>
                    <a:cubicBezTo>
                      <a:pt x="111" y="108"/>
                      <a:pt x="109" y="112"/>
                      <a:pt x="108" y="117"/>
                    </a:cubicBezTo>
                    <a:cubicBezTo>
                      <a:pt x="108" y="118"/>
                      <a:pt x="107" y="119"/>
                      <a:pt x="107" y="120"/>
                    </a:cubicBezTo>
                    <a:cubicBezTo>
                      <a:pt x="108" y="132"/>
                      <a:pt x="105" y="142"/>
                      <a:pt x="104" y="153"/>
                    </a:cubicBezTo>
                    <a:cubicBezTo>
                      <a:pt x="103" y="159"/>
                      <a:pt x="103" y="165"/>
                      <a:pt x="103" y="170"/>
                    </a:cubicBezTo>
                    <a:cubicBezTo>
                      <a:pt x="103" y="181"/>
                      <a:pt x="103" y="191"/>
                      <a:pt x="104" y="201"/>
                    </a:cubicBezTo>
                    <a:cubicBezTo>
                      <a:pt x="105" y="213"/>
                      <a:pt x="107" y="224"/>
                      <a:pt x="109" y="235"/>
                    </a:cubicBezTo>
                    <a:cubicBezTo>
                      <a:pt x="110" y="241"/>
                      <a:pt x="110" y="247"/>
                      <a:pt x="111" y="254"/>
                    </a:cubicBezTo>
                    <a:cubicBezTo>
                      <a:pt x="112" y="258"/>
                      <a:pt x="113" y="262"/>
                      <a:pt x="114" y="266"/>
                    </a:cubicBezTo>
                    <a:cubicBezTo>
                      <a:pt x="115" y="273"/>
                      <a:pt x="116" y="280"/>
                      <a:pt x="118" y="287"/>
                    </a:cubicBezTo>
                    <a:cubicBezTo>
                      <a:pt x="120" y="295"/>
                      <a:pt x="122" y="304"/>
                      <a:pt x="126" y="311"/>
                    </a:cubicBezTo>
                    <a:cubicBezTo>
                      <a:pt x="128" y="316"/>
                      <a:pt x="129" y="322"/>
                      <a:pt x="131" y="327"/>
                    </a:cubicBezTo>
                    <a:cubicBezTo>
                      <a:pt x="133" y="333"/>
                      <a:pt x="137" y="339"/>
                      <a:pt x="139" y="345"/>
                    </a:cubicBezTo>
                    <a:cubicBezTo>
                      <a:pt x="140" y="347"/>
                      <a:pt x="141" y="349"/>
                      <a:pt x="142" y="352"/>
                    </a:cubicBezTo>
                    <a:cubicBezTo>
                      <a:pt x="143" y="353"/>
                      <a:pt x="143" y="354"/>
                      <a:pt x="143" y="355"/>
                    </a:cubicBezTo>
                    <a:cubicBezTo>
                      <a:pt x="153" y="370"/>
                      <a:pt x="163" y="385"/>
                      <a:pt x="178" y="396"/>
                    </a:cubicBezTo>
                    <a:cubicBezTo>
                      <a:pt x="184" y="400"/>
                      <a:pt x="190" y="404"/>
                      <a:pt x="197" y="408"/>
                    </a:cubicBezTo>
                    <a:cubicBezTo>
                      <a:pt x="201" y="411"/>
                      <a:pt x="205" y="412"/>
                      <a:pt x="209" y="409"/>
                    </a:cubicBezTo>
                    <a:cubicBezTo>
                      <a:pt x="210" y="409"/>
                      <a:pt x="212" y="408"/>
                      <a:pt x="212" y="408"/>
                    </a:cubicBezTo>
                    <a:cubicBezTo>
                      <a:pt x="220" y="410"/>
                      <a:pt x="228" y="407"/>
                      <a:pt x="235" y="404"/>
                    </a:cubicBezTo>
                    <a:cubicBezTo>
                      <a:pt x="239" y="407"/>
                      <a:pt x="242" y="411"/>
                      <a:pt x="244" y="416"/>
                    </a:cubicBezTo>
                    <a:cubicBezTo>
                      <a:pt x="247" y="420"/>
                      <a:pt x="249" y="424"/>
                      <a:pt x="252" y="428"/>
                    </a:cubicBezTo>
                    <a:cubicBezTo>
                      <a:pt x="251" y="429"/>
                      <a:pt x="251" y="430"/>
                      <a:pt x="250" y="430"/>
                    </a:cubicBezTo>
                    <a:cubicBezTo>
                      <a:pt x="235" y="443"/>
                      <a:pt x="221" y="457"/>
                      <a:pt x="207" y="471"/>
                    </a:cubicBezTo>
                    <a:cubicBezTo>
                      <a:pt x="196" y="481"/>
                      <a:pt x="186" y="491"/>
                      <a:pt x="175" y="502"/>
                    </a:cubicBezTo>
                    <a:cubicBezTo>
                      <a:pt x="169" y="508"/>
                      <a:pt x="164" y="515"/>
                      <a:pt x="158" y="522"/>
                    </a:cubicBezTo>
                    <a:cubicBezTo>
                      <a:pt x="156" y="525"/>
                      <a:pt x="153" y="528"/>
                      <a:pt x="151" y="532"/>
                    </a:cubicBezTo>
                    <a:cubicBezTo>
                      <a:pt x="142" y="541"/>
                      <a:pt x="134" y="551"/>
                      <a:pt x="128" y="563"/>
                    </a:cubicBezTo>
                    <a:cubicBezTo>
                      <a:pt x="126" y="566"/>
                      <a:pt x="124" y="570"/>
                      <a:pt x="123" y="574"/>
                    </a:cubicBezTo>
                    <a:cubicBezTo>
                      <a:pt x="121" y="578"/>
                      <a:pt x="122" y="581"/>
                      <a:pt x="125" y="583"/>
                    </a:cubicBezTo>
                    <a:cubicBezTo>
                      <a:pt x="126" y="584"/>
                      <a:pt x="126" y="585"/>
                      <a:pt x="127" y="586"/>
                    </a:cubicBezTo>
                    <a:cubicBezTo>
                      <a:pt x="126" y="587"/>
                      <a:pt x="125" y="588"/>
                      <a:pt x="124" y="588"/>
                    </a:cubicBezTo>
                    <a:cubicBezTo>
                      <a:pt x="115" y="592"/>
                      <a:pt x="107" y="596"/>
                      <a:pt x="99" y="599"/>
                    </a:cubicBezTo>
                    <a:cubicBezTo>
                      <a:pt x="92" y="602"/>
                      <a:pt x="86" y="604"/>
                      <a:pt x="79" y="606"/>
                    </a:cubicBezTo>
                    <a:cubicBezTo>
                      <a:pt x="76" y="608"/>
                      <a:pt x="74" y="609"/>
                      <a:pt x="71" y="610"/>
                    </a:cubicBezTo>
                    <a:cubicBezTo>
                      <a:pt x="59" y="616"/>
                      <a:pt x="47" y="622"/>
                      <a:pt x="35" y="627"/>
                    </a:cubicBezTo>
                    <a:cubicBezTo>
                      <a:pt x="32" y="629"/>
                      <a:pt x="29" y="631"/>
                      <a:pt x="25" y="633"/>
                    </a:cubicBezTo>
                    <a:cubicBezTo>
                      <a:pt x="23" y="635"/>
                      <a:pt x="22" y="637"/>
                      <a:pt x="20" y="639"/>
                    </a:cubicBezTo>
                    <a:cubicBezTo>
                      <a:pt x="18" y="642"/>
                      <a:pt x="16" y="645"/>
                      <a:pt x="13" y="648"/>
                    </a:cubicBezTo>
                    <a:cubicBezTo>
                      <a:pt x="13" y="647"/>
                      <a:pt x="12" y="646"/>
                      <a:pt x="12" y="646"/>
                    </a:cubicBezTo>
                    <a:cubicBezTo>
                      <a:pt x="12" y="635"/>
                      <a:pt x="12" y="623"/>
                      <a:pt x="9" y="612"/>
                    </a:cubicBezTo>
                    <a:cubicBezTo>
                      <a:pt x="9" y="609"/>
                      <a:pt x="9" y="606"/>
                      <a:pt x="9" y="602"/>
                    </a:cubicBezTo>
                    <a:cubicBezTo>
                      <a:pt x="8" y="596"/>
                      <a:pt x="7" y="589"/>
                      <a:pt x="7" y="582"/>
                    </a:cubicBezTo>
                    <a:cubicBezTo>
                      <a:pt x="6" y="573"/>
                      <a:pt x="5" y="563"/>
                      <a:pt x="5" y="553"/>
                    </a:cubicBezTo>
                    <a:cubicBezTo>
                      <a:pt x="4" y="545"/>
                      <a:pt x="3" y="537"/>
                      <a:pt x="2" y="528"/>
                    </a:cubicBezTo>
                    <a:cubicBezTo>
                      <a:pt x="1" y="520"/>
                      <a:pt x="1" y="512"/>
                      <a:pt x="1" y="504"/>
                    </a:cubicBezTo>
                    <a:cubicBezTo>
                      <a:pt x="1" y="493"/>
                      <a:pt x="1" y="482"/>
                      <a:pt x="1" y="471"/>
                    </a:cubicBezTo>
                    <a:cubicBezTo>
                      <a:pt x="1" y="465"/>
                      <a:pt x="0" y="459"/>
                      <a:pt x="0" y="453"/>
                    </a:cubicBezTo>
                    <a:cubicBezTo>
                      <a:pt x="0" y="447"/>
                      <a:pt x="0" y="441"/>
                      <a:pt x="0" y="435"/>
                    </a:cubicBezTo>
                    <a:cubicBezTo>
                      <a:pt x="0" y="419"/>
                      <a:pt x="0" y="402"/>
                      <a:pt x="0" y="386"/>
                    </a:cubicBezTo>
                    <a:cubicBezTo>
                      <a:pt x="0" y="371"/>
                      <a:pt x="1" y="357"/>
                      <a:pt x="2" y="342"/>
                    </a:cubicBezTo>
                    <a:cubicBezTo>
                      <a:pt x="3" y="333"/>
                      <a:pt x="3" y="324"/>
                      <a:pt x="3" y="316"/>
                    </a:cubicBezTo>
                    <a:cubicBezTo>
                      <a:pt x="4" y="312"/>
                      <a:pt x="4" y="308"/>
                      <a:pt x="5" y="305"/>
                    </a:cubicBezTo>
                    <a:cubicBezTo>
                      <a:pt x="5" y="300"/>
                      <a:pt x="7" y="295"/>
                      <a:pt x="5" y="289"/>
                    </a:cubicBezTo>
                    <a:cubicBezTo>
                      <a:pt x="8" y="283"/>
                      <a:pt x="7" y="275"/>
                      <a:pt x="8" y="269"/>
                    </a:cubicBezTo>
                    <a:cubicBezTo>
                      <a:pt x="9" y="265"/>
                      <a:pt x="10" y="261"/>
                      <a:pt x="10" y="257"/>
                    </a:cubicBezTo>
                    <a:cubicBezTo>
                      <a:pt x="12" y="248"/>
                      <a:pt x="13" y="239"/>
                      <a:pt x="15" y="230"/>
                    </a:cubicBezTo>
                    <a:cubicBezTo>
                      <a:pt x="16" y="217"/>
                      <a:pt x="17" y="205"/>
                      <a:pt x="19" y="192"/>
                    </a:cubicBezTo>
                    <a:cubicBezTo>
                      <a:pt x="20" y="186"/>
                      <a:pt x="22" y="180"/>
                      <a:pt x="24" y="175"/>
                    </a:cubicBezTo>
                    <a:cubicBezTo>
                      <a:pt x="27" y="163"/>
                      <a:pt x="30" y="152"/>
                      <a:pt x="33" y="141"/>
                    </a:cubicBezTo>
                    <a:cubicBezTo>
                      <a:pt x="36" y="129"/>
                      <a:pt x="40" y="118"/>
                      <a:pt x="44" y="107"/>
                    </a:cubicBezTo>
                    <a:cubicBezTo>
                      <a:pt x="47" y="102"/>
                      <a:pt x="49" y="96"/>
                      <a:pt x="50" y="91"/>
                    </a:cubicBezTo>
                    <a:cubicBezTo>
                      <a:pt x="53" y="82"/>
                      <a:pt x="58" y="75"/>
                      <a:pt x="62" y="67"/>
                    </a:cubicBezTo>
                    <a:cubicBezTo>
                      <a:pt x="68" y="57"/>
                      <a:pt x="74" y="47"/>
                      <a:pt x="80" y="37"/>
                    </a:cubicBezTo>
                    <a:cubicBezTo>
                      <a:pt x="85" y="29"/>
                      <a:pt x="90" y="22"/>
                      <a:pt x="95" y="15"/>
                    </a:cubicBezTo>
                    <a:cubicBezTo>
                      <a:pt x="98" y="10"/>
                      <a:pt x="100" y="5"/>
                      <a:pt x="103" y="0"/>
                    </a:cubicBezTo>
                    <a:close/>
                  </a:path>
                </a:pathLst>
              </a:custGeom>
              <a:solidFill>
                <a:srgbClr val="C0000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91" name="Freeform 14"/>
              <p:cNvSpPr>
                <a:spLocks/>
              </p:cNvSpPr>
              <p:nvPr/>
            </p:nvSpPr>
            <p:spPr bwMode="auto">
              <a:xfrm>
                <a:off x="2487" y="3297"/>
                <a:ext cx="323" cy="531"/>
              </a:xfrm>
              <a:custGeom>
                <a:avLst/>
                <a:gdLst>
                  <a:gd name="T0" fmla="*/ 0 w 220"/>
                  <a:gd name="T1" fmla="*/ 347 h 362"/>
                  <a:gd name="T2" fmla="*/ 21 w 220"/>
                  <a:gd name="T3" fmla="*/ 316 h 362"/>
                  <a:gd name="T4" fmla="*/ 32 w 220"/>
                  <a:gd name="T5" fmla="*/ 300 h 362"/>
                  <a:gd name="T6" fmla="*/ 44 w 220"/>
                  <a:gd name="T7" fmla="*/ 278 h 362"/>
                  <a:gd name="T8" fmla="*/ 65 w 220"/>
                  <a:gd name="T9" fmla="*/ 230 h 362"/>
                  <a:gd name="T10" fmla="*/ 71 w 220"/>
                  <a:gd name="T11" fmla="*/ 214 h 362"/>
                  <a:gd name="T12" fmla="*/ 77 w 220"/>
                  <a:gd name="T13" fmla="*/ 179 h 362"/>
                  <a:gd name="T14" fmla="*/ 84 w 220"/>
                  <a:gd name="T15" fmla="*/ 132 h 362"/>
                  <a:gd name="T16" fmla="*/ 89 w 220"/>
                  <a:gd name="T17" fmla="*/ 91 h 362"/>
                  <a:gd name="T18" fmla="*/ 92 w 220"/>
                  <a:gd name="T19" fmla="*/ 68 h 362"/>
                  <a:gd name="T20" fmla="*/ 93 w 220"/>
                  <a:gd name="T21" fmla="*/ 49 h 362"/>
                  <a:gd name="T22" fmla="*/ 97 w 220"/>
                  <a:gd name="T23" fmla="*/ 0 h 362"/>
                  <a:gd name="T24" fmla="*/ 158 w 220"/>
                  <a:gd name="T25" fmla="*/ 15 h 362"/>
                  <a:gd name="T26" fmla="*/ 220 w 220"/>
                  <a:gd name="T27" fmla="*/ 22 h 362"/>
                  <a:gd name="T28" fmla="*/ 220 w 220"/>
                  <a:gd name="T29" fmla="*/ 27 h 362"/>
                  <a:gd name="T30" fmla="*/ 213 w 220"/>
                  <a:gd name="T31" fmla="*/ 60 h 362"/>
                  <a:gd name="T32" fmla="*/ 208 w 220"/>
                  <a:gd name="T33" fmla="*/ 87 h 362"/>
                  <a:gd name="T34" fmla="*/ 203 w 220"/>
                  <a:gd name="T35" fmla="*/ 111 h 362"/>
                  <a:gd name="T36" fmla="*/ 199 w 220"/>
                  <a:gd name="T37" fmla="*/ 126 h 362"/>
                  <a:gd name="T38" fmla="*/ 196 w 220"/>
                  <a:gd name="T39" fmla="*/ 136 h 362"/>
                  <a:gd name="T40" fmla="*/ 188 w 220"/>
                  <a:gd name="T41" fmla="*/ 181 h 362"/>
                  <a:gd name="T42" fmla="*/ 187 w 220"/>
                  <a:gd name="T43" fmla="*/ 208 h 362"/>
                  <a:gd name="T44" fmla="*/ 184 w 220"/>
                  <a:gd name="T45" fmla="*/ 239 h 362"/>
                  <a:gd name="T46" fmla="*/ 184 w 220"/>
                  <a:gd name="T47" fmla="*/ 245 h 362"/>
                  <a:gd name="T48" fmla="*/ 184 w 220"/>
                  <a:gd name="T49" fmla="*/ 264 h 362"/>
                  <a:gd name="T50" fmla="*/ 183 w 220"/>
                  <a:gd name="T51" fmla="*/ 267 h 362"/>
                  <a:gd name="T52" fmla="*/ 162 w 220"/>
                  <a:gd name="T53" fmla="*/ 294 h 362"/>
                  <a:gd name="T54" fmla="*/ 135 w 220"/>
                  <a:gd name="T55" fmla="*/ 318 h 362"/>
                  <a:gd name="T56" fmla="*/ 120 w 220"/>
                  <a:gd name="T57" fmla="*/ 329 h 362"/>
                  <a:gd name="T58" fmla="*/ 101 w 220"/>
                  <a:gd name="T59" fmla="*/ 340 h 362"/>
                  <a:gd name="T60" fmla="*/ 80 w 220"/>
                  <a:gd name="T61" fmla="*/ 349 h 362"/>
                  <a:gd name="T62" fmla="*/ 57 w 220"/>
                  <a:gd name="T63" fmla="*/ 357 h 362"/>
                  <a:gd name="T64" fmla="*/ 40 w 220"/>
                  <a:gd name="T65" fmla="*/ 361 h 362"/>
                  <a:gd name="T66" fmla="*/ 20 w 220"/>
                  <a:gd name="T67" fmla="*/ 362 h 362"/>
                  <a:gd name="T68" fmla="*/ 0 w 220"/>
                  <a:gd name="T69" fmla="*/ 347 h 36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220" h="362">
                    <a:moveTo>
                      <a:pt x="0" y="347"/>
                    </a:moveTo>
                    <a:cubicBezTo>
                      <a:pt x="8" y="337"/>
                      <a:pt x="15" y="327"/>
                      <a:pt x="21" y="316"/>
                    </a:cubicBezTo>
                    <a:cubicBezTo>
                      <a:pt x="25" y="311"/>
                      <a:pt x="28" y="305"/>
                      <a:pt x="32" y="300"/>
                    </a:cubicBezTo>
                    <a:cubicBezTo>
                      <a:pt x="36" y="293"/>
                      <a:pt x="40" y="285"/>
                      <a:pt x="44" y="278"/>
                    </a:cubicBezTo>
                    <a:cubicBezTo>
                      <a:pt x="53" y="263"/>
                      <a:pt x="60" y="247"/>
                      <a:pt x="65" y="230"/>
                    </a:cubicBezTo>
                    <a:cubicBezTo>
                      <a:pt x="67" y="224"/>
                      <a:pt x="70" y="219"/>
                      <a:pt x="71" y="214"/>
                    </a:cubicBezTo>
                    <a:cubicBezTo>
                      <a:pt x="72" y="202"/>
                      <a:pt x="76" y="191"/>
                      <a:pt x="77" y="179"/>
                    </a:cubicBezTo>
                    <a:cubicBezTo>
                      <a:pt x="79" y="163"/>
                      <a:pt x="81" y="147"/>
                      <a:pt x="84" y="132"/>
                    </a:cubicBezTo>
                    <a:cubicBezTo>
                      <a:pt x="86" y="118"/>
                      <a:pt x="88" y="104"/>
                      <a:pt x="89" y="91"/>
                    </a:cubicBezTo>
                    <a:cubicBezTo>
                      <a:pt x="90" y="83"/>
                      <a:pt x="91" y="76"/>
                      <a:pt x="92" y="68"/>
                    </a:cubicBezTo>
                    <a:cubicBezTo>
                      <a:pt x="92" y="62"/>
                      <a:pt x="93" y="55"/>
                      <a:pt x="93" y="49"/>
                    </a:cubicBezTo>
                    <a:cubicBezTo>
                      <a:pt x="93" y="33"/>
                      <a:pt x="96" y="17"/>
                      <a:pt x="97" y="0"/>
                    </a:cubicBezTo>
                    <a:cubicBezTo>
                      <a:pt x="116" y="10"/>
                      <a:pt x="137" y="11"/>
                      <a:pt x="158" y="15"/>
                    </a:cubicBezTo>
                    <a:cubicBezTo>
                      <a:pt x="178" y="20"/>
                      <a:pt x="199" y="22"/>
                      <a:pt x="220" y="22"/>
                    </a:cubicBezTo>
                    <a:cubicBezTo>
                      <a:pt x="220" y="24"/>
                      <a:pt x="220" y="25"/>
                      <a:pt x="220" y="27"/>
                    </a:cubicBezTo>
                    <a:cubicBezTo>
                      <a:pt x="218" y="38"/>
                      <a:pt x="216" y="49"/>
                      <a:pt x="213" y="60"/>
                    </a:cubicBezTo>
                    <a:cubicBezTo>
                      <a:pt x="211" y="69"/>
                      <a:pt x="210" y="78"/>
                      <a:pt x="208" y="87"/>
                    </a:cubicBezTo>
                    <a:cubicBezTo>
                      <a:pt x="207" y="95"/>
                      <a:pt x="204" y="103"/>
                      <a:pt x="203" y="111"/>
                    </a:cubicBezTo>
                    <a:cubicBezTo>
                      <a:pt x="201" y="116"/>
                      <a:pt x="201" y="121"/>
                      <a:pt x="199" y="126"/>
                    </a:cubicBezTo>
                    <a:cubicBezTo>
                      <a:pt x="199" y="130"/>
                      <a:pt x="197" y="133"/>
                      <a:pt x="196" y="136"/>
                    </a:cubicBezTo>
                    <a:cubicBezTo>
                      <a:pt x="193" y="151"/>
                      <a:pt x="189" y="166"/>
                      <a:pt x="188" y="181"/>
                    </a:cubicBezTo>
                    <a:cubicBezTo>
                      <a:pt x="187" y="190"/>
                      <a:pt x="187" y="199"/>
                      <a:pt x="187" y="208"/>
                    </a:cubicBezTo>
                    <a:cubicBezTo>
                      <a:pt x="186" y="218"/>
                      <a:pt x="185" y="229"/>
                      <a:pt x="184" y="239"/>
                    </a:cubicBezTo>
                    <a:cubicBezTo>
                      <a:pt x="184" y="241"/>
                      <a:pt x="184" y="243"/>
                      <a:pt x="184" y="245"/>
                    </a:cubicBezTo>
                    <a:cubicBezTo>
                      <a:pt x="184" y="251"/>
                      <a:pt x="184" y="257"/>
                      <a:pt x="184" y="264"/>
                    </a:cubicBezTo>
                    <a:cubicBezTo>
                      <a:pt x="184" y="265"/>
                      <a:pt x="184" y="266"/>
                      <a:pt x="183" y="267"/>
                    </a:cubicBezTo>
                    <a:cubicBezTo>
                      <a:pt x="177" y="277"/>
                      <a:pt x="171" y="286"/>
                      <a:pt x="162" y="294"/>
                    </a:cubicBezTo>
                    <a:cubicBezTo>
                      <a:pt x="153" y="302"/>
                      <a:pt x="144" y="310"/>
                      <a:pt x="135" y="318"/>
                    </a:cubicBezTo>
                    <a:cubicBezTo>
                      <a:pt x="131" y="322"/>
                      <a:pt x="126" y="326"/>
                      <a:pt x="120" y="329"/>
                    </a:cubicBezTo>
                    <a:cubicBezTo>
                      <a:pt x="114" y="332"/>
                      <a:pt x="108" y="337"/>
                      <a:pt x="101" y="340"/>
                    </a:cubicBezTo>
                    <a:cubicBezTo>
                      <a:pt x="94" y="343"/>
                      <a:pt x="87" y="346"/>
                      <a:pt x="80" y="349"/>
                    </a:cubicBezTo>
                    <a:cubicBezTo>
                      <a:pt x="72" y="352"/>
                      <a:pt x="65" y="355"/>
                      <a:pt x="57" y="357"/>
                    </a:cubicBezTo>
                    <a:cubicBezTo>
                      <a:pt x="51" y="359"/>
                      <a:pt x="46" y="360"/>
                      <a:pt x="40" y="361"/>
                    </a:cubicBezTo>
                    <a:cubicBezTo>
                      <a:pt x="33" y="361"/>
                      <a:pt x="26" y="362"/>
                      <a:pt x="20" y="362"/>
                    </a:cubicBezTo>
                    <a:cubicBezTo>
                      <a:pt x="10" y="362"/>
                      <a:pt x="4" y="356"/>
                      <a:pt x="0" y="347"/>
                    </a:cubicBezTo>
                    <a:close/>
                  </a:path>
                </a:pathLst>
              </a:custGeom>
              <a:solidFill>
                <a:schemeClr val="accent3">
                  <a:lumMod val="60000"/>
                  <a:lumOff val="40000"/>
                </a:schemeClr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92" name="Freeform 15"/>
              <p:cNvSpPr>
                <a:spLocks/>
              </p:cNvSpPr>
              <p:nvPr/>
            </p:nvSpPr>
            <p:spPr bwMode="auto">
              <a:xfrm>
                <a:off x="3250" y="3180"/>
                <a:ext cx="305" cy="485"/>
              </a:xfrm>
              <a:custGeom>
                <a:avLst/>
                <a:gdLst>
                  <a:gd name="T0" fmla="*/ 0 w 208"/>
                  <a:gd name="T1" fmla="*/ 15 h 331"/>
                  <a:gd name="T2" fmla="*/ 12 w 208"/>
                  <a:gd name="T3" fmla="*/ 13 h 331"/>
                  <a:gd name="T4" fmla="*/ 68 w 208"/>
                  <a:gd name="T5" fmla="*/ 6 h 331"/>
                  <a:gd name="T6" fmla="*/ 101 w 208"/>
                  <a:gd name="T7" fmla="*/ 2 h 331"/>
                  <a:gd name="T8" fmla="*/ 118 w 208"/>
                  <a:gd name="T9" fmla="*/ 0 h 331"/>
                  <a:gd name="T10" fmla="*/ 123 w 208"/>
                  <a:gd name="T11" fmla="*/ 3 h 331"/>
                  <a:gd name="T12" fmla="*/ 128 w 208"/>
                  <a:gd name="T13" fmla="*/ 15 h 331"/>
                  <a:gd name="T14" fmla="*/ 132 w 208"/>
                  <a:gd name="T15" fmla="*/ 27 h 331"/>
                  <a:gd name="T16" fmla="*/ 137 w 208"/>
                  <a:gd name="T17" fmla="*/ 48 h 331"/>
                  <a:gd name="T18" fmla="*/ 144 w 208"/>
                  <a:gd name="T19" fmla="*/ 72 h 331"/>
                  <a:gd name="T20" fmla="*/ 148 w 208"/>
                  <a:gd name="T21" fmla="*/ 81 h 331"/>
                  <a:gd name="T22" fmla="*/ 158 w 208"/>
                  <a:gd name="T23" fmla="*/ 109 h 331"/>
                  <a:gd name="T24" fmla="*/ 161 w 208"/>
                  <a:gd name="T25" fmla="*/ 116 h 331"/>
                  <a:gd name="T26" fmla="*/ 164 w 208"/>
                  <a:gd name="T27" fmla="*/ 123 h 331"/>
                  <a:gd name="T28" fmla="*/ 165 w 208"/>
                  <a:gd name="T29" fmla="*/ 126 h 331"/>
                  <a:gd name="T30" fmla="*/ 175 w 208"/>
                  <a:gd name="T31" fmla="*/ 153 h 331"/>
                  <a:gd name="T32" fmla="*/ 184 w 208"/>
                  <a:gd name="T33" fmla="*/ 171 h 331"/>
                  <a:gd name="T34" fmla="*/ 188 w 208"/>
                  <a:gd name="T35" fmla="*/ 179 h 331"/>
                  <a:gd name="T36" fmla="*/ 198 w 208"/>
                  <a:gd name="T37" fmla="*/ 202 h 331"/>
                  <a:gd name="T38" fmla="*/ 201 w 208"/>
                  <a:gd name="T39" fmla="*/ 210 h 331"/>
                  <a:gd name="T40" fmla="*/ 208 w 208"/>
                  <a:gd name="T41" fmla="*/ 227 h 331"/>
                  <a:gd name="T42" fmla="*/ 191 w 208"/>
                  <a:gd name="T43" fmla="*/ 240 h 331"/>
                  <a:gd name="T44" fmla="*/ 172 w 208"/>
                  <a:gd name="T45" fmla="*/ 253 h 331"/>
                  <a:gd name="T46" fmla="*/ 132 w 208"/>
                  <a:gd name="T47" fmla="*/ 284 h 331"/>
                  <a:gd name="T48" fmla="*/ 107 w 208"/>
                  <a:gd name="T49" fmla="*/ 303 h 331"/>
                  <a:gd name="T50" fmla="*/ 73 w 208"/>
                  <a:gd name="T51" fmla="*/ 323 h 331"/>
                  <a:gd name="T52" fmla="*/ 66 w 208"/>
                  <a:gd name="T53" fmla="*/ 327 h 331"/>
                  <a:gd name="T54" fmla="*/ 41 w 208"/>
                  <a:gd name="T55" fmla="*/ 330 h 331"/>
                  <a:gd name="T56" fmla="*/ 42 w 208"/>
                  <a:gd name="T57" fmla="*/ 325 h 331"/>
                  <a:gd name="T58" fmla="*/ 52 w 208"/>
                  <a:gd name="T59" fmla="*/ 307 h 331"/>
                  <a:gd name="T60" fmla="*/ 56 w 208"/>
                  <a:gd name="T61" fmla="*/ 298 h 331"/>
                  <a:gd name="T62" fmla="*/ 70 w 208"/>
                  <a:gd name="T63" fmla="*/ 263 h 331"/>
                  <a:gd name="T64" fmla="*/ 75 w 208"/>
                  <a:gd name="T65" fmla="*/ 242 h 331"/>
                  <a:gd name="T66" fmla="*/ 71 w 208"/>
                  <a:gd name="T67" fmla="*/ 194 h 331"/>
                  <a:gd name="T68" fmla="*/ 58 w 208"/>
                  <a:gd name="T69" fmla="*/ 149 h 331"/>
                  <a:gd name="T70" fmla="*/ 53 w 208"/>
                  <a:gd name="T71" fmla="*/ 133 h 331"/>
                  <a:gd name="T72" fmla="*/ 45 w 208"/>
                  <a:gd name="T73" fmla="*/ 115 h 331"/>
                  <a:gd name="T74" fmla="*/ 35 w 208"/>
                  <a:gd name="T75" fmla="*/ 95 h 331"/>
                  <a:gd name="T76" fmla="*/ 22 w 208"/>
                  <a:gd name="T77" fmla="*/ 65 h 331"/>
                  <a:gd name="T78" fmla="*/ 8 w 208"/>
                  <a:gd name="T79" fmla="*/ 33 h 331"/>
                  <a:gd name="T80" fmla="*/ 1 w 208"/>
                  <a:gd name="T81" fmla="*/ 19 h 331"/>
                  <a:gd name="T82" fmla="*/ 0 w 208"/>
                  <a:gd name="T83" fmla="*/ 15 h 3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208" h="331">
                    <a:moveTo>
                      <a:pt x="0" y="15"/>
                    </a:moveTo>
                    <a:cubicBezTo>
                      <a:pt x="4" y="14"/>
                      <a:pt x="8" y="14"/>
                      <a:pt x="12" y="13"/>
                    </a:cubicBezTo>
                    <a:cubicBezTo>
                      <a:pt x="30" y="9"/>
                      <a:pt x="49" y="8"/>
                      <a:pt x="68" y="6"/>
                    </a:cubicBezTo>
                    <a:cubicBezTo>
                      <a:pt x="79" y="5"/>
                      <a:pt x="90" y="3"/>
                      <a:pt x="101" y="2"/>
                    </a:cubicBezTo>
                    <a:cubicBezTo>
                      <a:pt x="107" y="1"/>
                      <a:pt x="112" y="0"/>
                      <a:pt x="118" y="0"/>
                    </a:cubicBezTo>
                    <a:cubicBezTo>
                      <a:pt x="120" y="0"/>
                      <a:pt x="122" y="0"/>
                      <a:pt x="123" y="3"/>
                    </a:cubicBezTo>
                    <a:cubicBezTo>
                      <a:pt x="124" y="7"/>
                      <a:pt x="126" y="11"/>
                      <a:pt x="128" y="15"/>
                    </a:cubicBezTo>
                    <a:cubicBezTo>
                      <a:pt x="130" y="19"/>
                      <a:pt x="131" y="23"/>
                      <a:pt x="132" y="27"/>
                    </a:cubicBezTo>
                    <a:cubicBezTo>
                      <a:pt x="133" y="34"/>
                      <a:pt x="135" y="41"/>
                      <a:pt x="137" y="48"/>
                    </a:cubicBezTo>
                    <a:cubicBezTo>
                      <a:pt x="139" y="56"/>
                      <a:pt x="143" y="63"/>
                      <a:pt x="144" y="72"/>
                    </a:cubicBezTo>
                    <a:cubicBezTo>
                      <a:pt x="145" y="75"/>
                      <a:pt x="146" y="78"/>
                      <a:pt x="148" y="81"/>
                    </a:cubicBezTo>
                    <a:cubicBezTo>
                      <a:pt x="153" y="90"/>
                      <a:pt x="156" y="99"/>
                      <a:pt x="158" y="109"/>
                    </a:cubicBezTo>
                    <a:cubicBezTo>
                      <a:pt x="159" y="112"/>
                      <a:pt x="160" y="114"/>
                      <a:pt x="161" y="116"/>
                    </a:cubicBezTo>
                    <a:cubicBezTo>
                      <a:pt x="162" y="118"/>
                      <a:pt x="163" y="121"/>
                      <a:pt x="164" y="123"/>
                    </a:cubicBezTo>
                    <a:cubicBezTo>
                      <a:pt x="165" y="124"/>
                      <a:pt x="164" y="125"/>
                      <a:pt x="165" y="126"/>
                    </a:cubicBezTo>
                    <a:cubicBezTo>
                      <a:pt x="171" y="134"/>
                      <a:pt x="172" y="144"/>
                      <a:pt x="175" y="153"/>
                    </a:cubicBezTo>
                    <a:cubicBezTo>
                      <a:pt x="178" y="159"/>
                      <a:pt x="179" y="166"/>
                      <a:pt x="184" y="171"/>
                    </a:cubicBezTo>
                    <a:cubicBezTo>
                      <a:pt x="186" y="173"/>
                      <a:pt x="187" y="177"/>
                      <a:pt x="188" y="179"/>
                    </a:cubicBezTo>
                    <a:cubicBezTo>
                      <a:pt x="190" y="188"/>
                      <a:pt x="192" y="196"/>
                      <a:pt x="198" y="202"/>
                    </a:cubicBezTo>
                    <a:cubicBezTo>
                      <a:pt x="199" y="204"/>
                      <a:pt x="200" y="207"/>
                      <a:pt x="201" y="210"/>
                    </a:cubicBezTo>
                    <a:cubicBezTo>
                      <a:pt x="203" y="215"/>
                      <a:pt x="205" y="221"/>
                      <a:pt x="208" y="227"/>
                    </a:cubicBezTo>
                    <a:cubicBezTo>
                      <a:pt x="202" y="231"/>
                      <a:pt x="197" y="236"/>
                      <a:pt x="191" y="240"/>
                    </a:cubicBezTo>
                    <a:cubicBezTo>
                      <a:pt x="184" y="244"/>
                      <a:pt x="178" y="248"/>
                      <a:pt x="172" y="253"/>
                    </a:cubicBezTo>
                    <a:cubicBezTo>
                      <a:pt x="158" y="263"/>
                      <a:pt x="145" y="273"/>
                      <a:pt x="132" y="284"/>
                    </a:cubicBezTo>
                    <a:cubicBezTo>
                      <a:pt x="123" y="290"/>
                      <a:pt x="115" y="297"/>
                      <a:pt x="107" y="303"/>
                    </a:cubicBezTo>
                    <a:cubicBezTo>
                      <a:pt x="97" y="311"/>
                      <a:pt x="86" y="319"/>
                      <a:pt x="73" y="323"/>
                    </a:cubicBezTo>
                    <a:cubicBezTo>
                      <a:pt x="71" y="324"/>
                      <a:pt x="68" y="325"/>
                      <a:pt x="66" y="327"/>
                    </a:cubicBezTo>
                    <a:cubicBezTo>
                      <a:pt x="58" y="331"/>
                      <a:pt x="50" y="330"/>
                      <a:pt x="41" y="330"/>
                    </a:cubicBezTo>
                    <a:cubicBezTo>
                      <a:pt x="41" y="328"/>
                      <a:pt x="41" y="326"/>
                      <a:pt x="42" y="325"/>
                    </a:cubicBezTo>
                    <a:cubicBezTo>
                      <a:pt x="45" y="319"/>
                      <a:pt x="49" y="313"/>
                      <a:pt x="52" y="307"/>
                    </a:cubicBezTo>
                    <a:cubicBezTo>
                      <a:pt x="54" y="304"/>
                      <a:pt x="55" y="301"/>
                      <a:pt x="56" y="298"/>
                    </a:cubicBezTo>
                    <a:cubicBezTo>
                      <a:pt x="61" y="286"/>
                      <a:pt x="66" y="275"/>
                      <a:pt x="70" y="263"/>
                    </a:cubicBezTo>
                    <a:cubicBezTo>
                      <a:pt x="73" y="256"/>
                      <a:pt x="74" y="249"/>
                      <a:pt x="75" y="242"/>
                    </a:cubicBezTo>
                    <a:cubicBezTo>
                      <a:pt x="77" y="226"/>
                      <a:pt x="75" y="210"/>
                      <a:pt x="71" y="194"/>
                    </a:cubicBezTo>
                    <a:cubicBezTo>
                      <a:pt x="67" y="179"/>
                      <a:pt x="62" y="164"/>
                      <a:pt x="58" y="149"/>
                    </a:cubicBezTo>
                    <a:cubicBezTo>
                      <a:pt x="56" y="144"/>
                      <a:pt x="55" y="138"/>
                      <a:pt x="53" y="133"/>
                    </a:cubicBezTo>
                    <a:cubicBezTo>
                      <a:pt x="51" y="127"/>
                      <a:pt x="48" y="121"/>
                      <a:pt x="45" y="115"/>
                    </a:cubicBezTo>
                    <a:cubicBezTo>
                      <a:pt x="40" y="109"/>
                      <a:pt x="38" y="102"/>
                      <a:pt x="35" y="95"/>
                    </a:cubicBezTo>
                    <a:cubicBezTo>
                      <a:pt x="31" y="85"/>
                      <a:pt x="27" y="75"/>
                      <a:pt x="22" y="65"/>
                    </a:cubicBezTo>
                    <a:cubicBezTo>
                      <a:pt x="17" y="55"/>
                      <a:pt x="12" y="44"/>
                      <a:pt x="8" y="33"/>
                    </a:cubicBezTo>
                    <a:cubicBezTo>
                      <a:pt x="6" y="28"/>
                      <a:pt x="3" y="23"/>
                      <a:pt x="1" y="19"/>
                    </a:cubicBezTo>
                    <a:cubicBezTo>
                      <a:pt x="0" y="18"/>
                      <a:pt x="0" y="17"/>
                      <a:pt x="0" y="15"/>
                    </a:cubicBezTo>
                    <a:close/>
                  </a:path>
                </a:pathLst>
              </a:custGeom>
              <a:solidFill>
                <a:schemeClr val="accent3">
                  <a:lumMod val="60000"/>
                  <a:lumOff val="40000"/>
                </a:schemeClr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93" name="Freeform 16"/>
              <p:cNvSpPr>
                <a:spLocks/>
              </p:cNvSpPr>
              <p:nvPr/>
            </p:nvSpPr>
            <p:spPr bwMode="auto">
              <a:xfrm>
                <a:off x="2320" y="3712"/>
                <a:ext cx="438" cy="346"/>
              </a:xfrm>
              <a:custGeom>
                <a:avLst/>
                <a:gdLst>
                  <a:gd name="T0" fmla="*/ 105 w 299"/>
                  <a:gd name="T1" fmla="*/ 73 h 236"/>
                  <a:gd name="T2" fmla="*/ 134 w 299"/>
                  <a:gd name="T3" fmla="*/ 85 h 236"/>
                  <a:gd name="T4" fmla="*/ 148 w 299"/>
                  <a:gd name="T5" fmla="*/ 85 h 236"/>
                  <a:gd name="T6" fmla="*/ 163 w 299"/>
                  <a:gd name="T7" fmla="*/ 83 h 236"/>
                  <a:gd name="T8" fmla="*/ 208 w 299"/>
                  <a:gd name="T9" fmla="*/ 67 h 236"/>
                  <a:gd name="T10" fmla="*/ 247 w 299"/>
                  <a:gd name="T11" fmla="*/ 46 h 236"/>
                  <a:gd name="T12" fmla="*/ 275 w 299"/>
                  <a:gd name="T13" fmla="*/ 22 h 236"/>
                  <a:gd name="T14" fmla="*/ 296 w 299"/>
                  <a:gd name="T15" fmla="*/ 2 h 236"/>
                  <a:gd name="T16" fmla="*/ 299 w 299"/>
                  <a:gd name="T17" fmla="*/ 0 h 236"/>
                  <a:gd name="T18" fmla="*/ 299 w 299"/>
                  <a:gd name="T19" fmla="*/ 9 h 236"/>
                  <a:gd name="T20" fmla="*/ 299 w 299"/>
                  <a:gd name="T21" fmla="*/ 37 h 236"/>
                  <a:gd name="T22" fmla="*/ 295 w 299"/>
                  <a:gd name="T23" fmla="*/ 75 h 236"/>
                  <a:gd name="T24" fmla="*/ 289 w 299"/>
                  <a:gd name="T25" fmla="*/ 83 h 236"/>
                  <a:gd name="T26" fmla="*/ 236 w 299"/>
                  <a:gd name="T27" fmla="*/ 113 h 236"/>
                  <a:gd name="T28" fmla="*/ 232 w 299"/>
                  <a:gd name="T29" fmla="*/ 116 h 236"/>
                  <a:gd name="T30" fmla="*/ 224 w 299"/>
                  <a:gd name="T31" fmla="*/ 125 h 236"/>
                  <a:gd name="T32" fmla="*/ 211 w 299"/>
                  <a:gd name="T33" fmla="*/ 143 h 236"/>
                  <a:gd name="T34" fmla="*/ 202 w 299"/>
                  <a:gd name="T35" fmla="*/ 153 h 236"/>
                  <a:gd name="T36" fmla="*/ 201 w 299"/>
                  <a:gd name="T37" fmla="*/ 156 h 236"/>
                  <a:gd name="T38" fmla="*/ 199 w 299"/>
                  <a:gd name="T39" fmla="*/ 160 h 236"/>
                  <a:gd name="T40" fmla="*/ 163 w 299"/>
                  <a:gd name="T41" fmla="*/ 194 h 236"/>
                  <a:gd name="T42" fmla="*/ 123 w 299"/>
                  <a:gd name="T43" fmla="*/ 216 h 236"/>
                  <a:gd name="T44" fmla="*/ 74 w 299"/>
                  <a:gd name="T45" fmla="*/ 232 h 236"/>
                  <a:gd name="T46" fmla="*/ 36 w 299"/>
                  <a:gd name="T47" fmla="*/ 233 h 236"/>
                  <a:gd name="T48" fmla="*/ 18 w 299"/>
                  <a:gd name="T49" fmla="*/ 226 h 236"/>
                  <a:gd name="T50" fmla="*/ 6 w 299"/>
                  <a:gd name="T51" fmla="*/ 218 h 236"/>
                  <a:gd name="T52" fmla="*/ 1 w 299"/>
                  <a:gd name="T53" fmla="*/ 210 h 236"/>
                  <a:gd name="T54" fmla="*/ 8 w 299"/>
                  <a:gd name="T55" fmla="*/ 181 h 236"/>
                  <a:gd name="T56" fmla="*/ 16 w 299"/>
                  <a:gd name="T57" fmla="*/ 169 h 236"/>
                  <a:gd name="T58" fmla="*/ 34 w 299"/>
                  <a:gd name="T59" fmla="*/ 149 h 236"/>
                  <a:gd name="T60" fmla="*/ 57 w 299"/>
                  <a:gd name="T61" fmla="*/ 126 h 236"/>
                  <a:gd name="T62" fmla="*/ 72 w 299"/>
                  <a:gd name="T63" fmla="*/ 110 h 236"/>
                  <a:gd name="T64" fmla="*/ 81 w 299"/>
                  <a:gd name="T65" fmla="*/ 100 h 236"/>
                  <a:gd name="T66" fmla="*/ 94 w 299"/>
                  <a:gd name="T67" fmla="*/ 83 h 236"/>
                  <a:gd name="T68" fmla="*/ 105 w 299"/>
                  <a:gd name="T69" fmla="*/ 73 h 2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299" h="236">
                    <a:moveTo>
                      <a:pt x="105" y="73"/>
                    </a:moveTo>
                    <a:cubicBezTo>
                      <a:pt x="112" y="84"/>
                      <a:pt x="123" y="85"/>
                      <a:pt x="134" y="85"/>
                    </a:cubicBezTo>
                    <a:cubicBezTo>
                      <a:pt x="139" y="85"/>
                      <a:pt x="144" y="85"/>
                      <a:pt x="148" y="85"/>
                    </a:cubicBezTo>
                    <a:cubicBezTo>
                      <a:pt x="153" y="85"/>
                      <a:pt x="158" y="84"/>
                      <a:pt x="163" y="83"/>
                    </a:cubicBezTo>
                    <a:cubicBezTo>
                      <a:pt x="178" y="79"/>
                      <a:pt x="194" y="74"/>
                      <a:pt x="208" y="67"/>
                    </a:cubicBezTo>
                    <a:cubicBezTo>
                      <a:pt x="222" y="61"/>
                      <a:pt x="235" y="54"/>
                      <a:pt x="247" y="46"/>
                    </a:cubicBezTo>
                    <a:cubicBezTo>
                      <a:pt x="257" y="39"/>
                      <a:pt x="266" y="30"/>
                      <a:pt x="275" y="22"/>
                    </a:cubicBezTo>
                    <a:cubicBezTo>
                      <a:pt x="282" y="15"/>
                      <a:pt x="289" y="8"/>
                      <a:pt x="296" y="2"/>
                    </a:cubicBezTo>
                    <a:cubicBezTo>
                      <a:pt x="296" y="1"/>
                      <a:pt x="297" y="1"/>
                      <a:pt x="299" y="0"/>
                    </a:cubicBezTo>
                    <a:cubicBezTo>
                      <a:pt x="299" y="3"/>
                      <a:pt x="299" y="6"/>
                      <a:pt x="299" y="9"/>
                    </a:cubicBezTo>
                    <a:cubicBezTo>
                      <a:pt x="299" y="18"/>
                      <a:pt x="299" y="28"/>
                      <a:pt x="299" y="37"/>
                    </a:cubicBezTo>
                    <a:cubicBezTo>
                      <a:pt x="299" y="50"/>
                      <a:pt x="297" y="63"/>
                      <a:pt x="295" y="75"/>
                    </a:cubicBezTo>
                    <a:cubicBezTo>
                      <a:pt x="294" y="79"/>
                      <a:pt x="292" y="82"/>
                      <a:pt x="289" y="83"/>
                    </a:cubicBezTo>
                    <a:cubicBezTo>
                      <a:pt x="269" y="88"/>
                      <a:pt x="252" y="99"/>
                      <a:pt x="236" y="113"/>
                    </a:cubicBezTo>
                    <a:cubicBezTo>
                      <a:pt x="235" y="114"/>
                      <a:pt x="233" y="115"/>
                      <a:pt x="232" y="116"/>
                    </a:cubicBezTo>
                    <a:cubicBezTo>
                      <a:pt x="229" y="119"/>
                      <a:pt x="227" y="122"/>
                      <a:pt x="224" y="125"/>
                    </a:cubicBezTo>
                    <a:cubicBezTo>
                      <a:pt x="220" y="131"/>
                      <a:pt x="216" y="137"/>
                      <a:pt x="211" y="143"/>
                    </a:cubicBezTo>
                    <a:cubicBezTo>
                      <a:pt x="208" y="147"/>
                      <a:pt x="207" y="151"/>
                      <a:pt x="202" y="153"/>
                    </a:cubicBezTo>
                    <a:cubicBezTo>
                      <a:pt x="202" y="153"/>
                      <a:pt x="202" y="155"/>
                      <a:pt x="201" y="156"/>
                    </a:cubicBezTo>
                    <a:cubicBezTo>
                      <a:pt x="200" y="157"/>
                      <a:pt x="200" y="159"/>
                      <a:pt x="199" y="160"/>
                    </a:cubicBezTo>
                    <a:cubicBezTo>
                      <a:pt x="188" y="172"/>
                      <a:pt x="177" y="185"/>
                      <a:pt x="163" y="194"/>
                    </a:cubicBezTo>
                    <a:cubicBezTo>
                      <a:pt x="150" y="203"/>
                      <a:pt x="137" y="209"/>
                      <a:pt x="123" y="216"/>
                    </a:cubicBezTo>
                    <a:cubicBezTo>
                      <a:pt x="107" y="223"/>
                      <a:pt x="91" y="227"/>
                      <a:pt x="74" y="232"/>
                    </a:cubicBezTo>
                    <a:cubicBezTo>
                      <a:pt x="62" y="235"/>
                      <a:pt x="49" y="236"/>
                      <a:pt x="36" y="233"/>
                    </a:cubicBezTo>
                    <a:cubicBezTo>
                      <a:pt x="29" y="232"/>
                      <a:pt x="23" y="229"/>
                      <a:pt x="18" y="226"/>
                    </a:cubicBezTo>
                    <a:cubicBezTo>
                      <a:pt x="14" y="224"/>
                      <a:pt x="10" y="221"/>
                      <a:pt x="6" y="218"/>
                    </a:cubicBezTo>
                    <a:cubicBezTo>
                      <a:pt x="2" y="216"/>
                      <a:pt x="1" y="214"/>
                      <a:pt x="1" y="210"/>
                    </a:cubicBezTo>
                    <a:cubicBezTo>
                      <a:pt x="0" y="200"/>
                      <a:pt x="2" y="190"/>
                      <a:pt x="8" y="181"/>
                    </a:cubicBezTo>
                    <a:cubicBezTo>
                      <a:pt x="10" y="177"/>
                      <a:pt x="13" y="173"/>
                      <a:pt x="16" y="169"/>
                    </a:cubicBezTo>
                    <a:cubicBezTo>
                      <a:pt x="22" y="162"/>
                      <a:pt x="28" y="156"/>
                      <a:pt x="34" y="149"/>
                    </a:cubicBezTo>
                    <a:cubicBezTo>
                      <a:pt x="42" y="141"/>
                      <a:pt x="49" y="134"/>
                      <a:pt x="57" y="126"/>
                    </a:cubicBezTo>
                    <a:cubicBezTo>
                      <a:pt x="62" y="120"/>
                      <a:pt x="66" y="115"/>
                      <a:pt x="72" y="110"/>
                    </a:cubicBezTo>
                    <a:cubicBezTo>
                      <a:pt x="76" y="108"/>
                      <a:pt x="78" y="104"/>
                      <a:pt x="81" y="100"/>
                    </a:cubicBezTo>
                    <a:cubicBezTo>
                      <a:pt x="86" y="95"/>
                      <a:pt x="90" y="89"/>
                      <a:pt x="94" y="83"/>
                    </a:cubicBezTo>
                    <a:cubicBezTo>
                      <a:pt x="97" y="79"/>
                      <a:pt x="101" y="76"/>
                      <a:pt x="105" y="73"/>
                    </a:cubicBezTo>
                    <a:close/>
                  </a:path>
                </a:pathLst>
              </a:custGeom>
              <a:solidFill>
                <a:srgbClr val="F8931D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94" name="Freeform 17"/>
              <p:cNvSpPr>
                <a:spLocks/>
              </p:cNvSpPr>
              <p:nvPr/>
            </p:nvSpPr>
            <p:spPr bwMode="auto">
              <a:xfrm>
                <a:off x="3144" y="3526"/>
                <a:ext cx="455" cy="353"/>
              </a:xfrm>
              <a:custGeom>
                <a:avLst/>
                <a:gdLst>
                  <a:gd name="T0" fmla="*/ 283 w 310"/>
                  <a:gd name="T1" fmla="*/ 0 h 241"/>
                  <a:gd name="T2" fmla="*/ 310 w 310"/>
                  <a:gd name="T3" fmla="*/ 75 h 241"/>
                  <a:gd name="T4" fmla="*/ 306 w 310"/>
                  <a:gd name="T5" fmla="*/ 76 h 241"/>
                  <a:gd name="T6" fmla="*/ 296 w 310"/>
                  <a:gd name="T7" fmla="*/ 80 h 241"/>
                  <a:gd name="T8" fmla="*/ 287 w 310"/>
                  <a:gd name="T9" fmla="*/ 86 h 241"/>
                  <a:gd name="T10" fmla="*/ 259 w 310"/>
                  <a:gd name="T11" fmla="*/ 103 h 241"/>
                  <a:gd name="T12" fmla="*/ 237 w 310"/>
                  <a:gd name="T13" fmla="*/ 125 h 241"/>
                  <a:gd name="T14" fmla="*/ 230 w 310"/>
                  <a:gd name="T15" fmla="*/ 133 h 241"/>
                  <a:gd name="T16" fmla="*/ 202 w 310"/>
                  <a:gd name="T17" fmla="*/ 165 h 241"/>
                  <a:gd name="T18" fmla="*/ 172 w 310"/>
                  <a:gd name="T19" fmla="*/ 190 h 241"/>
                  <a:gd name="T20" fmla="*/ 155 w 310"/>
                  <a:gd name="T21" fmla="*/ 202 h 241"/>
                  <a:gd name="T22" fmla="*/ 120 w 310"/>
                  <a:gd name="T23" fmla="*/ 217 h 241"/>
                  <a:gd name="T24" fmla="*/ 90 w 310"/>
                  <a:gd name="T25" fmla="*/ 223 h 241"/>
                  <a:gd name="T26" fmla="*/ 68 w 310"/>
                  <a:gd name="T27" fmla="*/ 230 h 241"/>
                  <a:gd name="T28" fmla="*/ 34 w 310"/>
                  <a:gd name="T29" fmla="*/ 239 h 241"/>
                  <a:gd name="T30" fmla="*/ 18 w 310"/>
                  <a:gd name="T31" fmla="*/ 239 h 241"/>
                  <a:gd name="T32" fmla="*/ 9 w 310"/>
                  <a:gd name="T33" fmla="*/ 240 h 241"/>
                  <a:gd name="T34" fmla="*/ 4 w 310"/>
                  <a:gd name="T35" fmla="*/ 241 h 241"/>
                  <a:gd name="T36" fmla="*/ 1 w 310"/>
                  <a:gd name="T37" fmla="*/ 224 h 241"/>
                  <a:gd name="T38" fmla="*/ 9 w 310"/>
                  <a:gd name="T39" fmla="*/ 198 h 241"/>
                  <a:gd name="T40" fmla="*/ 14 w 310"/>
                  <a:gd name="T41" fmla="*/ 193 h 241"/>
                  <a:gd name="T42" fmla="*/ 29 w 310"/>
                  <a:gd name="T43" fmla="*/ 180 h 241"/>
                  <a:gd name="T44" fmla="*/ 35 w 310"/>
                  <a:gd name="T45" fmla="*/ 175 h 241"/>
                  <a:gd name="T46" fmla="*/ 50 w 310"/>
                  <a:gd name="T47" fmla="*/ 167 h 241"/>
                  <a:gd name="T48" fmla="*/ 55 w 310"/>
                  <a:gd name="T49" fmla="*/ 163 h 241"/>
                  <a:gd name="T50" fmla="*/ 79 w 310"/>
                  <a:gd name="T51" fmla="*/ 139 h 241"/>
                  <a:gd name="T52" fmla="*/ 101 w 310"/>
                  <a:gd name="T53" fmla="*/ 112 h 241"/>
                  <a:gd name="T54" fmla="*/ 107 w 310"/>
                  <a:gd name="T55" fmla="*/ 101 h 241"/>
                  <a:gd name="T56" fmla="*/ 126 w 310"/>
                  <a:gd name="T57" fmla="*/ 101 h 241"/>
                  <a:gd name="T58" fmla="*/ 147 w 310"/>
                  <a:gd name="T59" fmla="*/ 96 h 241"/>
                  <a:gd name="T60" fmla="*/ 190 w 310"/>
                  <a:gd name="T61" fmla="*/ 70 h 241"/>
                  <a:gd name="T62" fmla="*/ 210 w 310"/>
                  <a:gd name="T63" fmla="*/ 55 h 241"/>
                  <a:gd name="T64" fmla="*/ 236 w 310"/>
                  <a:gd name="T65" fmla="*/ 34 h 241"/>
                  <a:gd name="T66" fmla="*/ 248 w 310"/>
                  <a:gd name="T67" fmla="*/ 25 h 241"/>
                  <a:gd name="T68" fmla="*/ 283 w 310"/>
                  <a:gd name="T69" fmla="*/ 0 h 2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310" h="241">
                    <a:moveTo>
                      <a:pt x="283" y="0"/>
                    </a:moveTo>
                    <a:cubicBezTo>
                      <a:pt x="292" y="11"/>
                      <a:pt x="308" y="57"/>
                      <a:pt x="310" y="75"/>
                    </a:cubicBezTo>
                    <a:cubicBezTo>
                      <a:pt x="308" y="76"/>
                      <a:pt x="307" y="76"/>
                      <a:pt x="306" y="76"/>
                    </a:cubicBezTo>
                    <a:cubicBezTo>
                      <a:pt x="303" y="78"/>
                      <a:pt x="299" y="79"/>
                      <a:pt x="296" y="80"/>
                    </a:cubicBezTo>
                    <a:cubicBezTo>
                      <a:pt x="293" y="82"/>
                      <a:pt x="290" y="85"/>
                      <a:pt x="287" y="86"/>
                    </a:cubicBezTo>
                    <a:cubicBezTo>
                      <a:pt x="277" y="90"/>
                      <a:pt x="268" y="97"/>
                      <a:pt x="259" y="103"/>
                    </a:cubicBezTo>
                    <a:cubicBezTo>
                      <a:pt x="249" y="108"/>
                      <a:pt x="243" y="117"/>
                      <a:pt x="237" y="125"/>
                    </a:cubicBezTo>
                    <a:cubicBezTo>
                      <a:pt x="235" y="128"/>
                      <a:pt x="232" y="130"/>
                      <a:pt x="230" y="133"/>
                    </a:cubicBezTo>
                    <a:cubicBezTo>
                      <a:pt x="222" y="145"/>
                      <a:pt x="213" y="156"/>
                      <a:pt x="202" y="165"/>
                    </a:cubicBezTo>
                    <a:cubicBezTo>
                      <a:pt x="193" y="174"/>
                      <a:pt x="183" y="182"/>
                      <a:pt x="172" y="190"/>
                    </a:cubicBezTo>
                    <a:cubicBezTo>
                      <a:pt x="167" y="194"/>
                      <a:pt x="161" y="198"/>
                      <a:pt x="155" y="202"/>
                    </a:cubicBezTo>
                    <a:cubicBezTo>
                      <a:pt x="144" y="210"/>
                      <a:pt x="132" y="214"/>
                      <a:pt x="120" y="217"/>
                    </a:cubicBezTo>
                    <a:cubicBezTo>
                      <a:pt x="110" y="219"/>
                      <a:pt x="100" y="221"/>
                      <a:pt x="90" y="223"/>
                    </a:cubicBezTo>
                    <a:cubicBezTo>
                      <a:pt x="83" y="225"/>
                      <a:pt x="75" y="228"/>
                      <a:pt x="68" y="230"/>
                    </a:cubicBezTo>
                    <a:cubicBezTo>
                      <a:pt x="57" y="233"/>
                      <a:pt x="45" y="237"/>
                      <a:pt x="34" y="239"/>
                    </a:cubicBezTo>
                    <a:cubicBezTo>
                      <a:pt x="29" y="240"/>
                      <a:pt x="23" y="239"/>
                      <a:pt x="18" y="239"/>
                    </a:cubicBezTo>
                    <a:cubicBezTo>
                      <a:pt x="15" y="240"/>
                      <a:pt x="12" y="240"/>
                      <a:pt x="9" y="240"/>
                    </a:cubicBezTo>
                    <a:cubicBezTo>
                      <a:pt x="7" y="241"/>
                      <a:pt x="5" y="241"/>
                      <a:pt x="4" y="241"/>
                    </a:cubicBezTo>
                    <a:cubicBezTo>
                      <a:pt x="1" y="236"/>
                      <a:pt x="0" y="230"/>
                      <a:pt x="1" y="224"/>
                    </a:cubicBezTo>
                    <a:cubicBezTo>
                      <a:pt x="1" y="214"/>
                      <a:pt x="6" y="207"/>
                      <a:pt x="9" y="198"/>
                    </a:cubicBezTo>
                    <a:cubicBezTo>
                      <a:pt x="10" y="196"/>
                      <a:pt x="12" y="195"/>
                      <a:pt x="14" y="193"/>
                    </a:cubicBezTo>
                    <a:cubicBezTo>
                      <a:pt x="19" y="189"/>
                      <a:pt x="24" y="184"/>
                      <a:pt x="29" y="180"/>
                    </a:cubicBezTo>
                    <a:cubicBezTo>
                      <a:pt x="31" y="178"/>
                      <a:pt x="33" y="177"/>
                      <a:pt x="35" y="175"/>
                    </a:cubicBezTo>
                    <a:cubicBezTo>
                      <a:pt x="40" y="173"/>
                      <a:pt x="45" y="170"/>
                      <a:pt x="50" y="167"/>
                    </a:cubicBezTo>
                    <a:cubicBezTo>
                      <a:pt x="52" y="166"/>
                      <a:pt x="53" y="165"/>
                      <a:pt x="55" y="163"/>
                    </a:cubicBezTo>
                    <a:cubicBezTo>
                      <a:pt x="63" y="155"/>
                      <a:pt x="72" y="148"/>
                      <a:pt x="79" y="139"/>
                    </a:cubicBezTo>
                    <a:cubicBezTo>
                      <a:pt x="87" y="131"/>
                      <a:pt x="94" y="121"/>
                      <a:pt x="101" y="112"/>
                    </a:cubicBezTo>
                    <a:cubicBezTo>
                      <a:pt x="104" y="109"/>
                      <a:pt x="105" y="105"/>
                      <a:pt x="107" y="101"/>
                    </a:cubicBezTo>
                    <a:cubicBezTo>
                      <a:pt x="114" y="101"/>
                      <a:pt x="120" y="101"/>
                      <a:pt x="126" y="101"/>
                    </a:cubicBezTo>
                    <a:cubicBezTo>
                      <a:pt x="134" y="101"/>
                      <a:pt x="140" y="99"/>
                      <a:pt x="147" y="96"/>
                    </a:cubicBezTo>
                    <a:cubicBezTo>
                      <a:pt x="163" y="90"/>
                      <a:pt x="177" y="81"/>
                      <a:pt x="190" y="70"/>
                    </a:cubicBezTo>
                    <a:cubicBezTo>
                      <a:pt x="197" y="65"/>
                      <a:pt x="203" y="60"/>
                      <a:pt x="210" y="55"/>
                    </a:cubicBezTo>
                    <a:cubicBezTo>
                      <a:pt x="219" y="48"/>
                      <a:pt x="227" y="41"/>
                      <a:pt x="236" y="34"/>
                    </a:cubicBezTo>
                    <a:cubicBezTo>
                      <a:pt x="240" y="31"/>
                      <a:pt x="244" y="28"/>
                      <a:pt x="248" y="25"/>
                    </a:cubicBezTo>
                    <a:cubicBezTo>
                      <a:pt x="260" y="17"/>
                      <a:pt x="272" y="8"/>
                      <a:pt x="283" y="0"/>
                    </a:cubicBezTo>
                    <a:close/>
                  </a:path>
                </a:pathLst>
              </a:custGeom>
              <a:solidFill>
                <a:srgbClr val="F8931D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95" name="Freeform 18"/>
              <p:cNvSpPr>
                <a:spLocks/>
              </p:cNvSpPr>
              <p:nvPr/>
            </p:nvSpPr>
            <p:spPr bwMode="auto">
              <a:xfrm>
                <a:off x="2254" y="929"/>
                <a:ext cx="278" cy="435"/>
              </a:xfrm>
              <a:custGeom>
                <a:avLst/>
                <a:gdLst>
                  <a:gd name="T0" fmla="*/ 175 w 190"/>
                  <a:gd name="T1" fmla="*/ 28 h 297"/>
                  <a:gd name="T2" fmla="*/ 190 w 190"/>
                  <a:gd name="T3" fmla="*/ 85 h 297"/>
                  <a:gd name="T4" fmla="*/ 185 w 190"/>
                  <a:gd name="T5" fmla="*/ 87 h 297"/>
                  <a:gd name="T6" fmla="*/ 159 w 190"/>
                  <a:gd name="T7" fmla="*/ 111 h 297"/>
                  <a:gd name="T8" fmla="*/ 146 w 190"/>
                  <a:gd name="T9" fmla="*/ 137 h 297"/>
                  <a:gd name="T10" fmla="*/ 130 w 190"/>
                  <a:gd name="T11" fmla="*/ 175 h 297"/>
                  <a:gd name="T12" fmla="*/ 122 w 190"/>
                  <a:gd name="T13" fmla="*/ 198 h 297"/>
                  <a:gd name="T14" fmla="*/ 118 w 190"/>
                  <a:gd name="T15" fmla="*/ 214 h 297"/>
                  <a:gd name="T16" fmla="*/ 112 w 190"/>
                  <a:gd name="T17" fmla="*/ 244 h 297"/>
                  <a:gd name="T18" fmla="*/ 108 w 190"/>
                  <a:gd name="T19" fmla="*/ 271 h 297"/>
                  <a:gd name="T20" fmla="*/ 103 w 190"/>
                  <a:gd name="T21" fmla="*/ 277 h 297"/>
                  <a:gd name="T22" fmla="*/ 83 w 190"/>
                  <a:gd name="T23" fmla="*/ 286 h 297"/>
                  <a:gd name="T24" fmla="*/ 60 w 190"/>
                  <a:gd name="T25" fmla="*/ 292 h 297"/>
                  <a:gd name="T26" fmla="*/ 39 w 190"/>
                  <a:gd name="T27" fmla="*/ 296 h 297"/>
                  <a:gd name="T28" fmla="*/ 23 w 190"/>
                  <a:gd name="T29" fmla="*/ 297 h 297"/>
                  <a:gd name="T30" fmla="*/ 31 w 190"/>
                  <a:gd name="T31" fmla="*/ 287 h 297"/>
                  <a:gd name="T32" fmla="*/ 54 w 190"/>
                  <a:gd name="T33" fmla="*/ 258 h 297"/>
                  <a:gd name="T34" fmla="*/ 75 w 190"/>
                  <a:gd name="T35" fmla="*/ 226 h 297"/>
                  <a:gd name="T36" fmla="*/ 84 w 190"/>
                  <a:gd name="T37" fmla="*/ 210 h 297"/>
                  <a:gd name="T38" fmla="*/ 85 w 190"/>
                  <a:gd name="T39" fmla="*/ 205 h 297"/>
                  <a:gd name="T40" fmla="*/ 80 w 190"/>
                  <a:gd name="T41" fmla="*/ 205 h 297"/>
                  <a:gd name="T42" fmla="*/ 66 w 190"/>
                  <a:gd name="T43" fmla="*/ 211 h 297"/>
                  <a:gd name="T44" fmla="*/ 50 w 190"/>
                  <a:gd name="T45" fmla="*/ 220 h 297"/>
                  <a:gd name="T46" fmla="*/ 34 w 190"/>
                  <a:gd name="T47" fmla="*/ 224 h 297"/>
                  <a:gd name="T48" fmla="*/ 11 w 190"/>
                  <a:gd name="T49" fmla="*/ 228 h 297"/>
                  <a:gd name="T50" fmla="*/ 3 w 190"/>
                  <a:gd name="T51" fmla="*/ 228 h 297"/>
                  <a:gd name="T52" fmla="*/ 6 w 190"/>
                  <a:gd name="T53" fmla="*/ 224 h 297"/>
                  <a:gd name="T54" fmla="*/ 19 w 190"/>
                  <a:gd name="T55" fmla="*/ 211 h 297"/>
                  <a:gd name="T56" fmla="*/ 50 w 190"/>
                  <a:gd name="T57" fmla="*/ 170 h 297"/>
                  <a:gd name="T58" fmla="*/ 54 w 190"/>
                  <a:gd name="T59" fmla="*/ 160 h 297"/>
                  <a:gd name="T60" fmla="*/ 49 w 190"/>
                  <a:gd name="T61" fmla="*/ 156 h 297"/>
                  <a:gd name="T62" fmla="*/ 34 w 190"/>
                  <a:gd name="T63" fmla="*/ 163 h 297"/>
                  <a:gd name="T64" fmla="*/ 11 w 190"/>
                  <a:gd name="T65" fmla="*/ 171 h 297"/>
                  <a:gd name="T66" fmla="*/ 0 w 190"/>
                  <a:gd name="T67" fmla="*/ 173 h 297"/>
                  <a:gd name="T68" fmla="*/ 8 w 190"/>
                  <a:gd name="T69" fmla="*/ 166 h 297"/>
                  <a:gd name="T70" fmla="*/ 42 w 190"/>
                  <a:gd name="T71" fmla="*/ 126 h 297"/>
                  <a:gd name="T72" fmla="*/ 65 w 190"/>
                  <a:gd name="T73" fmla="*/ 87 h 297"/>
                  <a:gd name="T74" fmla="*/ 81 w 190"/>
                  <a:gd name="T75" fmla="*/ 48 h 297"/>
                  <a:gd name="T76" fmla="*/ 85 w 190"/>
                  <a:gd name="T77" fmla="*/ 23 h 297"/>
                  <a:gd name="T78" fmla="*/ 88 w 190"/>
                  <a:gd name="T79" fmla="*/ 0 h 297"/>
                  <a:gd name="T80" fmla="*/ 116 w 190"/>
                  <a:gd name="T81" fmla="*/ 17 h 297"/>
                  <a:gd name="T82" fmla="*/ 150 w 190"/>
                  <a:gd name="T83" fmla="*/ 28 h 297"/>
                  <a:gd name="T84" fmla="*/ 167 w 190"/>
                  <a:gd name="T85" fmla="*/ 29 h 297"/>
                  <a:gd name="T86" fmla="*/ 175 w 190"/>
                  <a:gd name="T87" fmla="*/ 28 h 29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190" h="297">
                    <a:moveTo>
                      <a:pt x="175" y="28"/>
                    </a:moveTo>
                    <a:cubicBezTo>
                      <a:pt x="182" y="47"/>
                      <a:pt x="186" y="66"/>
                      <a:pt x="190" y="85"/>
                    </a:cubicBezTo>
                    <a:cubicBezTo>
                      <a:pt x="188" y="86"/>
                      <a:pt x="187" y="86"/>
                      <a:pt x="185" y="87"/>
                    </a:cubicBezTo>
                    <a:cubicBezTo>
                      <a:pt x="173" y="91"/>
                      <a:pt x="165" y="100"/>
                      <a:pt x="159" y="111"/>
                    </a:cubicBezTo>
                    <a:cubicBezTo>
                      <a:pt x="155" y="120"/>
                      <a:pt x="150" y="128"/>
                      <a:pt x="146" y="137"/>
                    </a:cubicBezTo>
                    <a:cubicBezTo>
                      <a:pt x="141" y="150"/>
                      <a:pt x="135" y="162"/>
                      <a:pt x="130" y="175"/>
                    </a:cubicBezTo>
                    <a:cubicBezTo>
                      <a:pt x="127" y="182"/>
                      <a:pt x="124" y="190"/>
                      <a:pt x="122" y="198"/>
                    </a:cubicBezTo>
                    <a:cubicBezTo>
                      <a:pt x="120" y="203"/>
                      <a:pt x="119" y="208"/>
                      <a:pt x="118" y="214"/>
                    </a:cubicBezTo>
                    <a:cubicBezTo>
                      <a:pt x="116" y="224"/>
                      <a:pt x="114" y="234"/>
                      <a:pt x="112" y="244"/>
                    </a:cubicBezTo>
                    <a:cubicBezTo>
                      <a:pt x="111" y="253"/>
                      <a:pt x="109" y="262"/>
                      <a:pt x="108" y="271"/>
                    </a:cubicBezTo>
                    <a:cubicBezTo>
                      <a:pt x="108" y="274"/>
                      <a:pt x="106" y="276"/>
                      <a:pt x="103" y="277"/>
                    </a:cubicBezTo>
                    <a:cubicBezTo>
                      <a:pt x="96" y="280"/>
                      <a:pt x="90" y="282"/>
                      <a:pt x="83" y="286"/>
                    </a:cubicBezTo>
                    <a:cubicBezTo>
                      <a:pt x="76" y="290"/>
                      <a:pt x="68" y="290"/>
                      <a:pt x="60" y="292"/>
                    </a:cubicBezTo>
                    <a:cubicBezTo>
                      <a:pt x="53" y="294"/>
                      <a:pt x="46" y="295"/>
                      <a:pt x="39" y="296"/>
                    </a:cubicBezTo>
                    <a:cubicBezTo>
                      <a:pt x="34" y="297"/>
                      <a:pt x="29" y="297"/>
                      <a:pt x="23" y="297"/>
                    </a:cubicBezTo>
                    <a:cubicBezTo>
                      <a:pt x="26" y="293"/>
                      <a:pt x="29" y="290"/>
                      <a:pt x="31" y="287"/>
                    </a:cubicBezTo>
                    <a:cubicBezTo>
                      <a:pt x="39" y="277"/>
                      <a:pt x="47" y="268"/>
                      <a:pt x="54" y="258"/>
                    </a:cubicBezTo>
                    <a:cubicBezTo>
                      <a:pt x="62" y="247"/>
                      <a:pt x="68" y="236"/>
                      <a:pt x="75" y="226"/>
                    </a:cubicBezTo>
                    <a:cubicBezTo>
                      <a:pt x="78" y="221"/>
                      <a:pt x="81" y="215"/>
                      <a:pt x="84" y="210"/>
                    </a:cubicBezTo>
                    <a:cubicBezTo>
                      <a:pt x="85" y="208"/>
                      <a:pt x="86" y="206"/>
                      <a:pt x="85" y="205"/>
                    </a:cubicBezTo>
                    <a:cubicBezTo>
                      <a:pt x="84" y="204"/>
                      <a:pt x="81" y="204"/>
                      <a:pt x="80" y="205"/>
                    </a:cubicBezTo>
                    <a:cubicBezTo>
                      <a:pt x="75" y="207"/>
                      <a:pt x="70" y="209"/>
                      <a:pt x="66" y="211"/>
                    </a:cubicBezTo>
                    <a:cubicBezTo>
                      <a:pt x="60" y="214"/>
                      <a:pt x="56" y="218"/>
                      <a:pt x="50" y="220"/>
                    </a:cubicBezTo>
                    <a:cubicBezTo>
                      <a:pt x="45" y="222"/>
                      <a:pt x="40" y="223"/>
                      <a:pt x="34" y="224"/>
                    </a:cubicBezTo>
                    <a:cubicBezTo>
                      <a:pt x="27" y="226"/>
                      <a:pt x="19" y="227"/>
                      <a:pt x="11" y="228"/>
                    </a:cubicBezTo>
                    <a:cubicBezTo>
                      <a:pt x="8" y="229"/>
                      <a:pt x="6" y="228"/>
                      <a:pt x="3" y="228"/>
                    </a:cubicBezTo>
                    <a:cubicBezTo>
                      <a:pt x="4" y="226"/>
                      <a:pt x="5" y="225"/>
                      <a:pt x="6" y="224"/>
                    </a:cubicBezTo>
                    <a:cubicBezTo>
                      <a:pt x="10" y="220"/>
                      <a:pt x="15" y="216"/>
                      <a:pt x="19" y="211"/>
                    </a:cubicBezTo>
                    <a:cubicBezTo>
                      <a:pt x="29" y="197"/>
                      <a:pt x="39" y="183"/>
                      <a:pt x="50" y="170"/>
                    </a:cubicBezTo>
                    <a:cubicBezTo>
                      <a:pt x="52" y="167"/>
                      <a:pt x="53" y="163"/>
                      <a:pt x="54" y="160"/>
                    </a:cubicBezTo>
                    <a:cubicBezTo>
                      <a:pt x="55" y="156"/>
                      <a:pt x="53" y="154"/>
                      <a:pt x="49" y="156"/>
                    </a:cubicBezTo>
                    <a:cubicBezTo>
                      <a:pt x="44" y="158"/>
                      <a:pt x="39" y="160"/>
                      <a:pt x="34" y="163"/>
                    </a:cubicBezTo>
                    <a:cubicBezTo>
                      <a:pt x="27" y="167"/>
                      <a:pt x="19" y="170"/>
                      <a:pt x="11" y="171"/>
                    </a:cubicBezTo>
                    <a:cubicBezTo>
                      <a:pt x="8" y="172"/>
                      <a:pt x="4" y="173"/>
                      <a:pt x="0" y="173"/>
                    </a:cubicBezTo>
                    <a:cubicBezTo>
                      <a:pt x="3" y="171"/>
                      <a:pt x="6" y="168"/>
                      <a:pt x="8" y="166"/>
                    </a:cubicBezTo>
                    <a:cubicBezTo>
                      <a:pt x="21" y="154"/>
                      <a:pt x="31" y="140"/>
                      <a:pt x="42" y="126"/>
                    </a:cubicBezTo>
                    <a:cubicBezTo>
                      <a:pt x="51" y="113"/>
                      <a:pt x="59" y="101"/>
                      <a:pt x="65" y="87"/>
                    </a:cubicBezTo>
                    <a:cubicBezTo>
                      <a:pt x="71" y="74"/>
                      <a:pt x="76" y="61"/>
                      <a:pt x="81" y="48"/>
                    </a:cubicBezTo>
                    <a:cubicBezTo>
                      <a:pt x="83" y="40"/>
                      <a:pt x="84" y="32"/>
                      <a:pt x="85" y="23"/>
                    </a:cubicBezTo>
                    <a:cubicBezTo>
                      <a:pt x="86" y="16"/>
                      <a:pt x="87" y="8"/>
                      <a:pt x="88" y="0"/>
                    </a:cubicBezTo>
                    <a:cubicBezTo>
                      <a:pt x="98" y="6"/>
                      <a:pt x="108" y="10"/>
                      <a:pt x="116" y="17"/>
                    </a:cubicBezTo>
                    <a:cubicBezTo>
                      <a:pt x="126" y="25"/>
                      <a:pt x="138" y="27"/>
                      <a:pt x="150" y="28"/>
                    </a:cubicBezTo>
                    <a:cubicBezTo>
                      <a:pt x="156" y="28"/>
                      <a:pt x="161" y="29"/>
                      <a:pt x="167" y="29"/>
                    </a:cubicBezTo>
                    <a:cubicBezTo>
                      <a:pt x="170" y="29"/>
                      <a:pt x="172" y="28"/>
                      <a:pt x="175" y="28"/>
                    </a:cubicBezTo>
                    <a:close/>
                  </a:path>
                </a:pathLst>
              </a:custGeom>
              <a:solidFill>
                <a:srgbClr val="764E4E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96" name="Freeform 19"/>
              <p:cNvSpPr>
                <a:spLocks/>
              </p:cNvSpPr>
              <p:nvPr/>
            </p:nvSpPr>
            <p:spPr bwMode="auto">
              <a:xfrm>
                <a:off x="2716" y="1858"/>
                <a:ext cx="283" cy="301"/>
              </a:xfrm>
              <a:custGeom>
                <a:avLst/>
                <a:gdLst>
                  <a:gd name="T0" fmla="*/ 0 w 193"/>
                  <a:gd name="T1" fmla="*/ 109 h 205"/>
                  <a:gd name="T2" fmla="*/ 6 w 193"/>
                  <a:gd name="T3" fmla="*/ 95 h 205"/>
                  <a:gd name="T4" fmla="*/ 32 w 193"/>
                  <a:gd name="T5" fmla="*/ 61 h 205"/>
                  <a:gd name="T6" fmla="*/ 42 w 193"/>
                  <a:gd name="T7" fmla="*/ 54 h 205"/>
                  <a:gd name="T8" fmla="*/ 46 w 193"/>
                  <a:gd name="T9" fmla="*/ 52 h 205"/>
                  <a:gd name="T10" fmla="*/ 65 w 193"/>
                  <a:gd name="T11" fmla="*/ 42 h 205"/>
                  <a:gd name="T12" fmla="*/ 88 w 193"/>
                  <a:gd name="T13" fmla="*/ 32 h 205"/>
                  <a:gd name="T14" fmla="*/ 107 w 193"/>
                  <a:gd name="T15" fmla="*/ 25 h 205"/>
                  <a:gd name="T16" fmla="*/ 111 w 193"/>
                  <a:gd name="T17" fmla="*/ 24 h 205"/>
                  <a:gd name="T18" fmla="*/ 133 w 193"/>
                  <a:gd name="T19" fmla="*/ 13 h 205"/>
                  <a:gd name="T20" fmla="*/ 135 w 193"/>
                  <a:gd name="T21" fmla="*/ 12 h 205"/>
                  <a:gd name="T22" fmla="*/ 152 w 193"/>
                  <a:gd name="T23" fmla="*/ 0 h 205"/>
                  <a:gd name="T24" fmla="*/ 157 w 193"/>
                  <a:gd name="T25" fmla="*/ 9 h 205"/>
                  <a:gd name="T26" fmla="*/ 164 w 193"/>
                  <a:gd name="T27" fmla="*/ 23 h 205"/>
                  <a:gd name="T28" fmla="*/ 174 w 193"/>
                  <a:gd name="T29" fmla="*/ 41 h 205"/>
                  <a:gd name="T30" fmla="*/ 188 w 193"/>
                  <a:gd name="T31" fmla="*/ 70 h 205"/>
                  <a:gd name="T32" fmla="*/ 193 w 193"/>
                  <a:gd name="T33" fmla="*/ 97 h 205"/>
                  <a:gd name="T34" fmla="*/ 190 w 193"/>
                  <a:gd name="T35" fmla="*/ 104 h 205"/>
                  <a:gd name="T36" fmla="*/ 179 w 193"/>
                  <a:gd name="T37" fmla="*/ 112 h 205"/>
                  <a:gd name="T38" fmla="*/ 177 w 193"/>
                  <a:gd name="T39" fmla="*/ 114 h 205"/>
                  <a:gd name="T40" fmla="*/ 139 w 193"/>
                  <a:gd name="T41" fmla="*/ 133 h 205"/>
                  <a:gd name="T42" fmla="*/ 129 w 193"/>
                  <a:gd name="T43" fmla="*/ 137 h 205"/>
                  <a:gd name="T44" fmla="*/ 107 w 193"/>
                  <a:gd name="T45" fmla="*/ 144 h 205"/>
                  <a:gd name="T46" fmla="*/ 94 w 193"/>
                  <a:gd name="T47" fmla="*/ 148 h 205"/>
                  <a:gd name="T48" fmla="*/ 73 w 193"/>
                  <a:gd name="T49" fmla="*/ 161 h 205"/>
                  <a:gd name="T50" fmla="*/ 57 w 193"/>
                  <a:gd name="T51" fmla="*/ 187 h 205"/>
                  <a:gd name="T52" fmla="*/ 53 w 193"/>
                  <a:gd name="T53" fmla="*/ 205 h 205"/>
                  <a:gd name="T54" fmla="*/ 50 w 193"/>
                  <a:gd name="T55" fmla="*/ 204 h 205"/>
                  <a:gd name="T56" fmla="*/ 43 w 193"/>
                  <a:gd name="T57" fmla="*/ 170 h 205"/>
                  <a:gd name="T58" fmla="*/ 60 w 193"/>
                  <a:gd name="T59" fmla="*/ 139 h 205"/>
                  <a:gd name="T60" fmla="*/ 62 w 193"/>
                  <a:gd name="T61" fmla="*/ 132 h 205"/>
                  <a:gd name="T62" fmla="*/ 66 w 193"/>
                  <a:gd name="T63" fmla="*/ 128 h 205"/>
                  <a:gd name="T64" fmla="*/ 67 w 193"/>
                  <a:gd name="T65" fmla="*/ 122 h 205"/>
                  <a:gd name="T66" fmla="*/ 59 w 193"/>
                  <a:gd name="T67" fmla="*/ 121 h 205"/>
                  <a:gd name="T68" fmla="*/ 45 w 193"/>
                  <a:gd name="T69" fmla="*/ 141 h 205"/>
                  <a:gd name="T70" fmla="*/ 32 w 193"/>
                  <a:gd name="T71" fmla="*/ 163 h 205"/>
                  <a:gd name="T72" fmla="*/ 26 w 193"/>
                  <a:gd name="T73" fmla="*/ 175 h 205"/>
                  <a:gd name="T74" fmla="*/ 13 w 193"/>
                  <a:gd name="T75" fmla="*/ 164 h 205"/>
                  <a:gd name="T76" fmla="*/ 15 w 193"/>
                  <a:gd name="T77" fmla="*/ 144 h 205"/>
                  <a:gd name="T78" fmla="*/ 40 w 193"/>
                  <a:gd name="T79" fmla="*/ 106 h 205"/>
                  <a:gd name="T80" fmla="*/ 51 w 193"/>
                  <a:gd name="T81" fmla="*/ 90 h 205"/>
                  <a:gd name="T82" fmla="*/ 52 w 193"/>
                  <a:gd name="T83" fmla="*/ 86 h 205"/>
                  <a:gd name="T84" fmla="*/ 43 w 193"/>
                  <a:gd name="T85" fmla="*/ 87 h 205"/>
                  <a:gd name="T86" fmla="*/ 34 w 193"/>
                  <a:gd name="T87" fmla="*/ 101 h 205"/>
                  <a:gd name="T88" fmla="*/ 11 w 193"/>
                  <a:gd name="T89" fmla="*/ 134 h 205"/>
                  <a:gd name="T90" fmla="*/ 6 w 193"/>
                  <a:gd name="T91" fmla="*/ 139 h 205"/>
                  <a:gd name="T92" fmla="*/ 2 w 193"/>
                  <a:gd name="T93" fmla="*/ 132 h 205"/>
                  <a:gd name="T94" fmla="*/ 3 w 193"/>
                  <a:gd name="T95" fmla="*/ 123 h 205"/>
                  <a:gd name="T96" fmla="*/ 21 w 193"/>
                  <a:gd name="T97" fmla="*/ 98 h 205"/>
                  <a:gd name="T98" fmla="*/ 36 w 193"/>
                  <a:gd name="T99" fmla="*/ 77 h 205"/>
                  <a:gd name="T100" fmla="*/ 41 w 193"/>
                  <a:gd name="T101" fmla="*/ 72 h 205"/>
                  <a:gd name="T102" fmla="*/ 41 w 193"/>
                  <a:gd name="T103" fmla="*/ 69 h 205"/>
                  <a:gd name="T104" fmla="*/ 31 w 193"/>
                  <a:gd name="T105" fmla="*/ 70 h 205"/>
                  <a:gd name="T106" fmla="*/ 18 w 193"/>
                  <a:gd name="T107" fmla="*/ 87 h 205"/>
                  <a:gd name="T108" fmla="*/ 6 w 193"/>
                  <a:gd name="T109" fmla="*/ 101 h 205"/>
                  <a:gd name="T110" fmla="*/ 0 w 193"/>
                  <a:gd name="T111" fmla="*/ 109 h 2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93" h="205">
                    <a:moveTo>
                      <a:pt x="0" y="109"/>
                    </a:moveTo>
                    <a:cubicBezTo>
                      <a:pt x="0" y="103"/>
                      <a:pt x="4" y="99"/>
                      <a:pt x="6" y="95"/>
                    </a:cubicBezTo>
                    <a:cubicBezTo>
                      <a:pt x="15" y="84"/>
                      <a:pt x="23" y="72"/>
                      <a:pt x="32" y="61"/>
                    </a:cubicBezTo>
                    <a:cubicBezTo>
                      <a:pt x="34" y="58"/>
                      <a:pt x="39" y="56"/>
                      <a:pt x="42" y="54"/>
                    </a:cubicBezTo>
                    <a:cubicBezTo>
                      <a:pt x="43" y="53"/>
                      <a:pt x="45" y="53"/>
                      <a:pt x="46" y="52"/>
                    </a:cubicBezTo>
                    <a:cubicBezTo>
                      <a:pt x="51" y="47"/>
                      <a:pt x="59" y="46"/>
                      <a:pt x="65" y="42"/>
                    </a:cubicBezTo>
                    <a:cubicBezTo>
                      <a:pt x="72" y="38"/>
                      <a:pt x="80" y="34"/>
                      <a:pt x="88" y="32"/>
                    </a:cubicBezTo>
                    <a:cubicBezTo>
                      <a:pt x="95" y="30"/>
                      <a:pt x="101" y="28"/>
                      <a:pt x="107" y="25"/>
                    </a:cubicBezTo>
                    <a:cubicBezTo>
                      <a:pt x="109" y="25"/>
                      <a:pt x="110" y="25"/>
                      <a:pt x="111" y="24"/>
                    </a:cubicBezTo>
                    <a:cubicBezTo>
                      <a:pt x="117" y="18"/>
                      <a:pt x="125" y="15"/>
                      <a:pt x="133" y="13"/>
                    </a:cubicBezTo>
                    <a:cubicBezTo>
                      <a:pt x="134" y="13"/>
                      <a:pt x="135" y="12"/>
                      <a:pt x="135" y="12"/>
                    </a:cubicBezTo>
                    <a:cubicBezTo>
                      <a:pt x="141" y="8"/>
                      <a:pt x="146" y="4"/>
                      <a:pt x="152" y="0"/>
                    </a:cubicBezTo>
                    <a:cubicBezTo>
                      <a:pt x="154" y="3"/>
                      <a:pt x="156" y="6"/>
                      <a:pt x="157" y="9"/>
                    </a:cubicBezTo>
                    <a:cubicBezTo>
                      <a:pt x="160" y="14"/>
                      <a:pt x="162" y="18"/>
                      <a:pt x="164" y="23"/>
                    </a:cubicBezTo>
                    <a:cubicBezTo>
                      <a:pt x="167" y="29"/>
                      <a:pt x="171" y="35"/>
                      <a:pt x="174" y="41"/>
                    </a:cubicBezTo>
                    <a:cubicBezTo>
                      <a:pt x="180" y="50"/>
                      <a:pt x="184" y="60"/>
                      <a:pt x="188" y="70"/>
                    </a:cubicBezTo>
                    <a:cubicBezTo>
                      <a:pt x="192" y="79"/>
                      <a:pt x="193" y="88"/>
                      <a:pt x="193" y="97"/>
                    </a:cubicBezTo>
                    <a:cubicBezTo>
                      <a:pt x="193" y="100"/>
                      <a:pt x="193" y="102"/>
                      <a:pt x="190" y="104"/>
                    </a:cubicBezTo>
                    <a:cubicBezTo>
                      <a:pt x="186" y="106"/>
                      <a:pt x="182" y="110"/>
                      <a:pt x="179" y="112"/>
                    </a:cubicBezTo>
                    <a:cubicBezTo>
                      <a:pt x="178" y="113"/>
                      <a:pt x="178" y="113"/>
                      <a:pt x="177" y="114"/>
                    </a:cubicBezTo>
                    <a:cubicBezTo>
                      <a:pt x="164" y="120"/>
                      <a:pt x="153" y="128"/>
                      <a:pt x="139" y="133"/>
                    </a:cubicBezTo>
                    <a:cubicBezTo>
                      <a:pt x="136" y="135"/>
                      <a:pt x="133" y="136"/>
                      <a:pt x="129" y="137"/>
                    </a:cubicBezTo>
                    <a:cubicBezTo>
                      <a:pt x="122" y="139"/>
                      <a:pt x="115" y="142"/>
                      <a:pt x="107" y="144"/>
                    </a:cubicBezTo>
                    <a:cubicBezTo>
                      <a:pt x="103" y="146"/>
                      <a:pt x="98" y="148"/>
                      <a:pt x="94" y="148"/>
                    </a:cubicBezTo>
                    <a:cubicBezTo>
                      <a:pt x="84" y="148"/>
                      <a:pt x="78" y="153"/>
                      <a:pt x="73" y="161"/>
                    </a:cubicBezTo>
                    <a:cubicBezTo>
                      <a:pt x="68" y="170"/>
                      <a:pt x="64" y="179"/>
                      <a:pt x="57" y="187"/>
                    </a:cubicBezTo>
                    <a:cubicBezTo>
                      <a:pt x="54" y="192"/>
                      <a:pt x="51" y="198"/>
                      <a:pt x="53" y="205"/>
                    </a:cubicBezTo>
                    <a:cubicBezTo>
                      <a:pt x="51" y="204"/>
                      <a:pt x="51" y="204"/>
                      <a:pt x="50" y="204"/>
                    </a:cubicBezTo>
                    <a:cubicBezTo>
                      <a:pt x="42" y="196"/>
                      <a:pt x="39" y="179"/>
                      <a:pt x="43" y="170"/>
                    </a:cubicBezTo>
                    <a:cubicBezTo>
                      <a:pt x="49" y="159"/>
                      <a:pt x="54" y="149"/>
                      <a:pt x="60" y="139"/>
                    </a:cubicBezTo>
                    <a:cubicBezTo>
                      <a:pt x="61" y="137"/>
                      <a:pt x="61" y="134"/>
                      <a:pt x="62" y="132"/>
                    </a:cubicBezTo>
                    <a:cubicBezTo>
                      <a:pt x="63" y="131"/>
                      <a:pt x="65" y="130"/>
                      <a:pt x="66" y="128"/>
                    </a:cubicBezTo>
                    <a:cubicBezTo>
                      <a:pt x="67" y="126"/>
                      <a:pt x="69" y="124"/>
                      <a:pt x="67" y="122"/>
                    </a:cubicBezTo>
                    <a:cubicBezTo>
                      <a:pt x="65" y="119"/>
                      <a:pt x="61" y="119"/>
                      <a:pt x="59" y="121"/>
                    </a:cubicBezTo>
                    <a:cubicBezTo>
                      <a:pt x="54" y="128"/>
                      <a:pt x="50" y="134"/>
                      <a:pt x="45" y="141"/>
                    </a:cubicBezTo>
                    <a:cubicBezTo>
                      <a:pt x="41" y="148"/>
                      <a:pt x="37" y="156"/>
                      <a:pt x="32" y="163"/>
                    </a:cubicBezTo>
                    <a:cubicBezTo>
                      <a:pt x="30" y="167"/>
                      <a:pt x="28" y="171"/>
                      <a:pt x="26" y="175"/>
                    </a:cubicBezTo>
                    <a:cubicBezTo>
                      <a:pt x="19" y="174"/>
                      <a:pt x="15" y="171"/>
                      <a:pt x="13" y="164"/>
                    </a:cubicBezTo>
                    <a:cubicBezTo>
                      <a:pt x="11" y="157"/>
                      <a:pt x="10" y="150"/>
                      <a:pt x="15" y="144"/>
                    </a:cubicBezTo>
                    <a:cubicBezTo>
                      <a:pt x="23" y="131"/>
                      <a:pt x="32" y="118"/>
                      <a:pt x="40" y="106"/>
                    </a:cubicBezTo>
                    <a:cubicBezTo>
                      <a:pt x="44" y="100"/>
                      <a:pt x="47" y="96"/>
                      <a:pt x="51" y="90"/>
                    </a:cubicBezTo>
                    <a:cubicBezTo>
                      <a:pt x="52" y="89"/>
                      <a:pt x="52" y="88"/>
                      <a:pt x="52" y="86"/>
                    </a:cubicBezTo>
                    <a:cubicBezTo>
                      <a:pt x="48" y="83"/>
                      <a:pt x="46" y="83"/>
                      <a:pt x="43" y="87"/>
                    </a:cubicBezTo>
                    <a:cubicBezTo>
                      <a:pt x="40" y="92"/>
                      <a:pt x="37" y="97"/>
                      <a:pt x="34" y="101"/>
                    </a:cubicBezTo>
                    <a:cubicBezTo>
                      <a:pt x="25" y="111"/>
                      <a:pt x="19" y="123"/>
                      <a:pt x="11" y="134"/>
                    </a:cubicBezTo>
                    <a:cubicBezTo>
                      <a:pt x="10" y="136"/>
                      <a:pt x="8" y="137"/>
                      <a:pt x="6" y="139"/>
                    </a:cubicBezTo>
                    <a:cubicBezTo>
                      <a:pt x="4" y="136"/>
                      <a:pt x="3" y="134"/>
                      <a:pt x="2" y="132"/>
                    </a:cubicBezTo>
                    <a:cubicBezTo>
                      <a:pt x="2" y="129"/>
                      <a:pt x="1" y="126"/>
                      <a:pt x="3" y="123"/>
                    </a:cubicBezTo>
                    <a:cubicBezTo>
                      <a:pt x="9" y="115"/>
                      <a:pt x="15" y="106"/>
                      <a:pt x="21" y="98"/>
                    </a:cubicBezTo>
                    <a:cubicBezTo>
                      <a:pt x="26" y="91"/>
                      <a:pt x="31" y="84"/>
                      <a:pt x="36" y="77"/>
                    </a:cubicBezTo>
                    <a:cubicBezTo>
                      <a:pt x="37" y="76"/>
                      <a:pt x="39" y="74"/>
                      <a:pt x="41" y="72"/>
                    </a:cubicBezTo>
                    <a:cubicBezTo>
                      <a:pt x="41" y="71"/>
                      <a:pt x="41" y="70"/>
                      <a:pt x="41" y="69"/>
                    </a:cubicBezTo>
                    <a:cubicBezTo>
                      <a:pt x="36" y="65"/>
                      <a:pt x="35" y="65"/>
                      <a:pt x="31" y="70"/>
                    </a:cubicBezTo>
                    <a:cubicBezTo>
                      <a:pt x="26" y="75"/>
                      <a:pt x="23" y="82"/>
                      <a:pt x="18" y="87"/>
                    </a:cubicBezTo>
                    <a:cubicBezTo>
                      <a:pt x="14" y="92"/>
                      <a:pt x="10" y="97"/>
                      <a:pt x="6" y="101"/>
                    </a:cubicBezTo>
                    <a:cubicBezTo>
                      <a:pt x="4" y="104"/>
                      <a:pt x="2" y="106"/>
                      <a:pt x="0" y="109"/>
                    </a:cubicBezTo>
                    <a:close/>
                  </a:path>
                </a:pathLst>
              </a:custGeom>
              <a:solidFill>
                <a:srgbClr val="FADAD3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97" name="Freeform 20"/>
              <p:cNvSpPr>
                <a:spLocks/>
              </p:cNvSpPr>
              <p:nvPr/>
            </p:nvSpPr>
            <p:spPr bwMode="auto">
              <a:xfrm>
                <a:off x="1849" y="2157"/>
                <a:ext cx="286" cy="261"/>
              </a:xfrm>
              <a:custGeom>
                <a:avLst/>
                <a:gdLst>
                  <a:gd name="T0" fmla="*/ 85 w 195"/>
                  <a:gd name="T1" fmla="*/ 84 h 178"/>
                  <a:gd name="T2" fmla="*/ 76 w 195"/>
                  <a:gd name="T3" fmla="*/ 87 h 178"/>
                  <a:gd name="T4" fmla="*/ 62 w 195"/>
                  <a:gd name="T5" fmla="*/ 103 h 178"/>
                  <a:gd name="T6" fmla="*/ 55 w 195"/>
                  <a:gd name="T7" fmla="*/ 111 h 178"/>
                  <a:gd name="T8" fmla="*/ 36 w 195"/>
                  <a:gd name="T9" fmla="*/ 128 h 178"/>
                  <a:gd name="T10" fmla="*/ 27 w 195"/>
                  <a:gd name="T11" fmla="*/ 151 h 178"/>
                  <a:gd name="T12" fmla="*/ 26 w 195"/>
                  <a:gd name="T13" fmla="*/ 158 h 178"/>
                  <a:gd name="T14" fmla="*/ 19 w 195"/>
                  <a:gd name="T15" fmla="*/ 168 h 178"/>
                  <a:gd name="T16" fmla="*/ 2 w 195"/>
                  <a:gd name="T17" fmla="*/ 178 h 178"/>
                  <a:gd name="T18" fmla="*/ 1 w 195"/>
                  <a:gd name="T19" fmla="*/ 156 h 178"/>
                  <a:gd name="T20" fmla="*/ 2 w 195"/>
                  <a:gd name="T21" fmla="*/ 138 h 178"/>
                  <a:gd name="T22" fmla="*/ 3 w 195"/>
                  <a:gd name="T23" fmla="*/ 105 h 178"/>
                  <a:gd name="T24" fmla="*/ 6 w 195"/>
                  <a:gd name="T25" fmla="*/ 97 h 178"/>
                  <a:gd name="T26" fmla="*/ 19 w 195"/>
                  <a:gd name="T27" fmla="*/ 77 h 178"/>
                  <a:gd name="T28" fmla="*/ 49 w 195"/>
                  <a:gd name="T29" fmla="*/ 41 h 178"/>
                  <a:gd name="T30" fmla="*/ 59 w 195"/>
                  <a:gd name="T31" fmla="*/ 35 h 178"/>
                  <a:gd name="T32" fmla="*/ 81 w 195"/>
                  <a:gd name="T33" fmla="*/ 28 h 178"/>
                  <a:gd name="T34" fmla="*/ 104 w 195"/>
                  <a:gd name="T35" fmla="*/ 20 h 178"/>
                  <a:gd name="T36" fmla="*/ 134 w 195"/>
                  <a:gd name="T37" fmla="*/ 8 h 178"/>
                  <a:gd name="T38" fmla="*/ 148 w 195"/>
                  <a:gd name="T39" fmla="*/ 0 h 178"/>
                  <a:gd name="T40" fmla="*/ 171 w 195"/>
                  <a:gd name="T41" fmla="*/ 25 h 178"/>
                  <a:gd name="T42" fmla="*/ 195 w 195"/>
                  <a:gd name="T43" fmla="*/ 49 h 178"/>
                  <a:gd name="T44" fmla="*/ 186 w 195"/>
                  <a:gd name="T45" fmla="*/ 61 h 178"/>
                  <a:gd name="T46" fmla="*/ 163 w 195"/>
                  <a:gd name="T47" fmla="*/ 87 h 178"/>
                  <a:gd name="T48" fmla="*/ 155 w 195"/>
                  <a:gd name="T49" fmla="*/ 93 h 178"/>
                  <a:gd name="T50" fmla="*/ 134 w 195"/>
                  <a:gd name="T51" fmla="*/ 106 h 178"/>
                  <a:gd name="T52" fmla="*/ 116 w 195"/>
                  <a:gd name="T53" fmla="*/ 116 h 178"/>
                  <a:gd name="T54" fmla="*/ 81 w 195"/>
                  <a:gd name="T55" fmla="*/ 132 h 178"/>
                  <a:gd name="T56" fmla="*/ 59 w 195"/>
                  <a:gd name="T57" fmla="*/ 144 h 178"/>
                  <a:gd name="T58" fmla="*/ 45 w 195"/>
                  <a:gd name="T59" fmla="*/ 153 h 178"/>
                  <a:gd name="T60" fmla="*/ 39 w 195"/>
                  <a:gd name="T61" fmla="*/ 151 h 178"/>
                  <a:gd name="T62" fmla="*/ 40 w 195"/>
                  <a:gd name="T63" fmla="*/ 137 h 178"/>
                  <a:gd name="T64" fmla="*/ 49 w 195"/>
                  <a:gd name="T65" fmla="*/ 128 h 178"/>
                  <a:gd name="T66" fmla="*/ 62 w 195"/>
                  <a:gd name="T67" fmla="*/ 114 h 178"/>
                  <a:gd name="T68" fmla="*/ 81 w 195"/>
                  <a:gd name="T69" fmla="*/ 92 h 178"/>
                  <a:gd name="T70" fmla="*/ 85 w 195"/>
                  <a:gd name="T71" fmla="*/ 84 h 17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195" h="178">
                    <a:moveTo>
                      <a:pt x="85" y="84"/>
                    </a:moveTo>
                    <a:cubicBezTo>
                      <a:pt x="79" y="83"/>
                      <a:pt x="78" y="83"/>
                      <a:pt x="76" y="87"/>
                    </a:cubicBezTo>
                    <a:cubicBezTo>
                      <a:pt x="72" y="93"/>
                      <a:pt x="68" y="99"/>
                      <a:pt x="62" y="103"/>
                    </a:cubicBezTo>
                    <a:cubicBezTo>
                      <a:pt x="59" y="105"/>
                      <a:pt x="57" y="108"/>
                      <a:pt x="55" y="111"/>
                    </a:cubicBezTo>
                    <a:cubicBezTo>
                      <a:pt x="49" y="117"/>
                      <a:pt x="43" y="123"/>
                      <a:pt x="36" y="128"/>
                    </a:cubicBezTo>
                    <a:cubicBezTo>
                      <a:pt x="29" y="134"/>
                      <a:pt x="25" y="141"/>
                      <a:pt x="27" y="151"/>
                    </a:cubicBezTo>
                    <a:cubicBezTo>
                      <a:pt x="28" y="154"/>
                      <a:pt x="27" y="156"/>
                      <a:pt x="26" y="158"/>
                    </a:cubicBezTo>
                    <a:cubicBezTo>
                      <a:pt x="23" y="161"/>
                      <a:pt x="21" y="164"/>
                      <a:pt x="19" y="168"/>
                    </a:cubicBezTo>
                    <a:cubicBezTo>
                      <a:pt x="15" y="174"/>
                      <a:pt x="10" y="177"/>
                      <a:pt x="2" y="178"/>
                    </a:cubicBezTo>
                    <a:cubicBezTo>
                      <a:pt x="0" y="170"/>
                      <a:pt x="1" y="163"/>
                      <a:pt x="1" y="156"/>
                    </a:cubicBezTo>
                    <a:cubicBezTo>
                      <a:pt x="1" y="150"/>
                      <a:pt x="3" y="143"/>
                      <a:pt x="2" y="138"/>
                    </a:cubicBezTo>
                    <a:cubicBezTo>
                      <a:pt x="1" y="127"/>
                      <a:pt x="2" y="116"/>
                      <a:pt x="3" y="105"/>
                    </a:cubicBezTo>
                    <a:cubicBezTo>
                      <a:pt x="3" y="102"/>
                      <a:pt x="4" y="99"/>
                      <a:pt x="6" y="97"/>
                    </a:cubicBezTo>
                    <a:cubicBezTo>
                      <a:pt x="10" y="90"/>
                      <a:pt x="14" y="83"/>
                      <a:pt x="19" y="77"/>
                    </a:cubicBezTo>
                    <a:cubicBezTo>
                      <a:pt x="29" y="65"/>
                      <a:pt x="39" y="53"/>
                      <a:pt x="49" y="41"/>
                    </a:cubicBezTo>
                    <a:cubicBezTo>
                      <a:pt x="52" y="39"/>
                      <a:pt x="56" y="37"/>
                      <a:pt x="59" y="35"/>
                    </a:cubicBezTo>
                    <a:cubicBezTo>
                      <a:pt x="66" y="33"/>
                      <a:pt x="74" y="31"/>
                      <a:pt x="81" y="28"/>
                    </a:cubicBezTo>
                    <a:cubicBezTo>
                      <a:pt x="89" y="26"/>
                      <a:pt x="96" y="22"/>
                      <a:pt x="104" y="20"/>
                    </a:cubicBezTo>
                    <a:cubicBezTo>
                      <a:pt x="115" y="17"/>
                      <a:pt x="123" y="11"/>
                      <a:pt x="134" y="8"/>
                    </a:cubicBezTo>
                    <a:cubicBezTo>
                      <a:pt x="139" y="7"/>
                      <a:pt x="143" y="3"/>
                      <a:pt x="148" y="0"/>
                    </a:cubicBezTo>
                    <a:cubicBezTo>
                      <a:pt x="155" y="8"/>
                      <a:pt x="163" y="17"/>
                      <a:pt x="171" y="25"/>
                    </a:cubicBezTo>
                    <a:cubicBezTo>
                      <a:pt x="179" y="33"/>
                      <a:pt x="187" y="41"/>
                      <a:pt x="195" y="49"/>
                    </a:cubicBezTo>
                    <a:cubicBezTo>
                      <a:pt x="192" y="53"/>
                      <a:pt x="190" y="58"/>
                      <a:pt x="186" y="61"/>
                    </a:cubicBezTo>
                    <a:cubicBezTo>
                      <a:pt x="179" y="70"/>
                      <a:pt x="171" y="79"/>
                      <a:pt x="163" y="87"/>
                    </a:cubicBezTo>
                    <a:cubicBezTo>
                      <a:pt x="161" y="89"/>
                      <a:pt x="158" y="91"/>
                      <a:pt x="155" y="93"/>
                    </a:cubicBezTo>
                    <a:cubicBezTo>
                      <a:pt x="148" y="97"/>
                      <a:pt x="142" y="102"/>
                      <a:pt x="134" y="106"/>
                    </a:cubicBezTo>
                    <a:cubicBezTo>
                      <a:pt x="128" y="109"/>
                      <a:pt x="122" y="113"/>
                      <a:pt x="116" y="116"/>
                    </a:cubicBezTo>
                    <a:cubicBezTo>
                      <a:pt x="105" y="123"/>
                      <a:pt x="93" y="128"/>
                      <a:pt x="81" y="132"/>
                    </a:cubicBezTo>
                    <a:cubicBezTo>
                      <a:pt x="73" y="135"/>
                      <a:pt x="66" y="140"/>
                      <a:pt x="59" y="144"/>
                    </a:cubicBezTo>
                    <a:cubicBezTo>
                      <a:pt x="55" y="147"/>
                      <a:pt x="50" y="150"/>
                      <a:pt x="45" y="153"/>
                    </a:cubicBezTo>
                    <a:cubicBezTo>
                      <a:pt x="42" y="155"/>
                      <a:pt x="41" y="154"/>
                      <a:pt x="39" y="151"/>
                    </a:cubicBezTo>
                    <a:cubicBezTo>
                      <a:pt x="35" y="144"/>
                      <a:pt x="35" y="143"/>
                      <a:pt x="40" y="137"/>
                    </a:cubicBezTo>
                    <a:cubicBezTo>
                      <a:pt x="42" y="134"/>
                      <a:pt x="46" y="131"/>
                      <a:pt x="49" y="128"/>
                    </a:cubicBezTo>
                    <a:cubicBezTo>
                      <a:pt x="53" y="123"/>
                      <a:pt x="57" y="119"/>
                      <a:pt x="62" y="114"/>
                    </a:cubicBezTo>
                    <a:cubicBezTo>
                      <a:pt x="68" y="107"/>
                      <a:pt x="74" y="99"/>
                      <a:pt x="81" y="92"/>
                    </a:cubicBezTo>
                    <a:cubicBezTo>
                      <a:pt x="84" y="90"/>
                      <a:pt x="84" y="87"/>
                      <a:pt x="85" y="84"/>
                    </a:cubicBezTo>
                    <a:close/>
                  </a:path>
                </a:pathLst>
              </a:custGeom>
              <a:solidFill>
                <a:srgbClr val="FADAD3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98" name="Freeform 21"/>
              <p:cNvSpPr>
                <a:spLocks/>
              </p:cNvSpPr>
              <p:nvPr/>
            </p:nvSpPr>
            <p:spPr bwMode="auto">
              <a:xfrm>
                <a:off x="3521" y="3643"/>
                <a:ext cx="84" cy="144"/>
              </a:xfrm>
              <a:custGeom>
                <a:avLst/>
                <a:gdLst>
                  <a:gd name="T0" fmla="*/ 0 w 57"/>
                  <a:gd name="T1" fmla="*/ 93 h 98"/>
                  <a:gd name="T2" fmla="*/ 0 w 57"/>
                  <a:gd name="T3" fmla="*/ 47 h 98"/>
                  <a:gd name="T4" fmla="*/ 0 w 57"/>
                  <a:gd name="T5" fmla="*/ 44 h 98"/>
                  <a:gd name="T6" fmla="*/ 4 w 57"/>
                  <a:gd name="T7" fmla="*/ 31 h 98"/>
                  <a:gd name="T8" fmla="*/ 14 w 57"/>
                  <a:gd name="T9" fmla="*/ 23 h 98"/>
                  <a:gd name="T10" fmla="*/ 34 w 57"/>
                  <a:gd name="T11" fmla="*/ 12 h 98"/>
                  <a:gd name="T12" fmla="*/ 49 w 57"/>
                  <a:gd name="T13" fmla="*/ 2 h 98"/>
                  <a:gd name="T14" fmla="*/ 54 w 57"/>
                  <a:gd name="T15" fmla="*/ 0 h 98"/>
                  <a:gd name="T16" fmla="*/ 55 w 57"/>
                  <a:gd name="T17" fmla="*/ 4 h 98"/>
                  <a:gd name="T18" fmla="*/ 57 w 57"/>
                  <a:gd name="T19" fmla="*/ 26 h 98"/>
                  <a:gd name="T20" fmla="*/ 55 w 57"/>
                  <a:gd name="T21" fmla="*/ 46 h 98"/>
                  <a:gd name="T22" fmla="*/ 56 w 57"/>
                  <a:gd name="T23" fmla="*/ 63 h 98"/>
                  <a:gd name="T24" fmla="*/ 50 w 57"/>
                  <a:gd name="T25" fmla="*/ 89 h 98"/>
                  <a:gd name="T26" fmla="*/ 48 w 57"/>
                  <a:gd name="T27" fmla="*/ 92 h 98"/>
                  <a:gd name="T28" fmla="*/ 39 w 57"/>
                  <a:gd name="T29" fmla="*/ 96 h 98"/>
                  <a:gd name="T30" fmla="*/ 23 w 57"/>
                  <a:gd name="T31" fmla="*/ 97 h 98"/>
                  <a:gd name="T32" fmla="*/ 0 w 57"/>
                  <a:gd name="T33" fmla="*/ 93 h 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57" h="98">
                    <a:moveTo>
                      <a:pt x="0" y="93"/>
                    </a:moveTo>
                    <a:cubicBezTo>
                      <a:pt x="0" y="77"/>
                      <a:pt x="0" y="62"/>
                      <a:pt x="0" y="47"/>
                    </a:cubicBezTo>
                    <a:cubicBezTo>
                      <a:pt x="0" y="46"/>
                      <a:pt x="0" y="45"/>
                      <a:pt x="0" y="44"/>
                    </a:cubicBezTo>
                    <a:cubicBezTo>
                      <a:pt x="2" y="40"/>
                      <a:pt x="3" y="36"/>
                      <a:pt x="4" y="31"/>
                    </a:cubicBezTo>
                    <a:cubicBezTo>
                      <a:pt x="7" y="29"/>
                      <a:pt x="10" y="26"/>
                      <a:pt x="14" y="23"/>
                    </a:cubicBezTo>
                    <a:cubicBezTo>
                      <a:pt x="20" y="18"/>
                      <a:pt x="27" y="14"/>
                      <a:pt x="34" y="12"/>
                    </a:cubicBezTo>
                    <a:cubicBezTo>
                      <a:pt x="40" y="9"/>
                      <a:pt x="44" y="5"/>
                      <a:pt x="49" y="2"/>
                    </a:cubicBezTo>
                    <a:cubicBezTo>
                      <a:pt x="51" y="1"/>
                      <a:pt x="52" y="1"/>
                      <a:pt x="54" y="0"/>
                    </a:cubicBezTo>
                    <a:cubicBezTo>
                      <a:pt x="54" y="1"/>
                      <a:pt x="55" y="3"/>
                      <a:pt x="55" y="4"/>
                    </a:cubicBezTo>
                    <a:cubicBezTo>
                      <a:pt x="56" y="11"/>
                      <a:pt x="57" y="18"/>
                      <a:pt x="57" y="26"/>
                    </a:cubicBezTo>
                    <a:cubicBezTo>
                      <a:pt x="56" y="32"/>
                      <a:pt x="56" y="39"/>
                      <a:pt x="55" y="46"/>
                    </a:cubicBezTo>
                    <a:cubicBezTo>
                      <a:pt x="55" y="51"/>
                      <a:pt x="56" y="57"/>
                      <a:pt x="56" y="63"/>
                    </a:cubicBezTo>
                    <a:cubicBezTo>
                      <a:pt x="55" y="72"/>
                      <a:pt x="52" y="81"/>
                      <a:pt x="50" y="89"/>
                    </a:cubicBezTo>
                    <a:cubicBezTo>
                      <a:pt x="50" y="90"/>
                      <a:pt x="49" y="92"/>
                      <a:pt x="48" y="92"/>
                    </a:cubicBezTo>
                    <a:cubicBezTo>
                      <a:pt x="45" y="94"/>
                      <a:pt x="42" y="95"/>
                      <a:pt x="39" y="96"/>
                    </a:cubicBezTo>
                    <a:cubicBezTo>
                      <a:pt x="34" y="96"/>
                      <a:pt x="28" y="97"/>
                      <a:pt x="23" y="97"/>
                    </a:cubicBezTo>
                    <a:cubicBezTo>
                      <a:pt x="15" y="98"/>
                      <a:pt x="6" y="98"/>
                      <a:pt x="0" y="93"/>
                    </a:cubicBezTo>
                    <a:close/>
                  </a:path>
                </a:pathLst>
              </a:custGeom>
              <a:solidFill>
                <a:srgbClr val="F8931D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99" name="Freeform 22"/>
              <p:cNvSpPr>
                <a:spLocks/>
              </p:cNvSpPr>
              <p:nvPr/>
            </p:nvSpPr>
            <p:spPr bwMode="auto">
              <a:xfrm>
                <a:off x="2626" y="3839"/>
                <a:ext cx="122" cy="144"/>
              </a:xfrm>
              <a:custGeom>
                <a:avLst/>
                <a:gdLst>
                  <a:gd name="T0" fmla="*/ 83 w 83"/>
                  <a:gd name="T1" fmla="*/ 0 h 98"/>
                  <a:gd name="T2" fmla="*/ 77 w 83"/>
                  <a:gd name="T3" fmla="*/ 20 h 98"/>
                  <a:gd name="T4" fmla="*/ 72 w 83"/>
                  <a:gd name="T5" fmla="*/ 40 h 98"/>
                  <a:gd name="T6" fmla="*/ 51 w 83"/>
                  <a:gd name="T7" fmla="*/ 89 h 98"/>
                  <a:gd name="T8" fmla="*/ 38 w 83"/>
                  <a:gd name="T9" fmla="*/ 97 h 98"/>
                  <a:gd name="T10" fmla="*/ 21 w 83"/>
                  <a:gd name="T11" fmla="*/ 98 h 98"/>
                  <a:gd name="T12" fmla="*/ 15 w 83"/>
                  <a:gd name="T13" fmla="*/ 96 h 98"/>
                  <a:gd name="T14" fmla="*/ 0 w 83"/>
                  <a:gd name="T15" fmla="*/ 88 h 98"/>
                  <a:gd name="T16" fmla="*/ 1 w 83"/>
                  <a:gd name="T17" fmla="*/ 81 h 98"/>
                  <a:gd name="T18" fmla="*/ 2 w 83"/>
                  <a:gd name="T19" fmla="*/ 78 h 98"/>
                  <a:gd name="T20" fmla="*/ 7 w 83"/>
                  <a:gd name="T21" fmla="*/ 64 h 98"/>
                  <a:gd name="T22" fmla="*/ 25 w 83"/>
                  <a:gd name="T23" fmla="*/ 37 h 98"/>
                  <a:gd name="T24" fmla="*/ 40 w 83"/>
                  <a:gd name="T25" fmla="*/ 23 h 98"/>
                  <a:gd name="T26" fmla="*/ 72 w 83"/>
                  <a:gd name="T27" fmla="*/ 4 h 98"/>
                  <a:gd name="T28" fmla="*/ 83 w 83"/>
                  <a:gd name="T29" fmla="*/ 0 h 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83" h="98">
                    <a:moveTo>
                      <a:pt x="83" y="0"/>
                    </a:moveTo>
                    <a:cubicBezTo>
                      <a:pt x="81" y="8"/>
                      <a:pt x="80" y="14"/>
                      <a:pt x="77" y="20"/>
                    </a:cubicBezTo>
                    <a:cubicBezTo>
                      <a:pt x="74" y="26"/>
                      <a:pt x="73" y="33"/>
                      <a:pt x="72" y="40"/>
                    </a:cubicBezTo>
                    <a:cubicBezTo>
                      <a:pt x="67" y="58"/>
                      <a:pt x="61" y="74"/>
                      <a:pt x="51" y="89"/>
                    </a:cubicBezTo>
                    <a:cubicBezTo>
                      <a:pt x="48" y="94"/>
                      <a:pt x="43" y="96"/>
                      <a:pt x="38" y="97"/>
                    </a:cubicBezTo>
                    <a:cubicBezTo>
                      <a:pt x="33" y="98"/>
                      <a:pt x="27" y="98"/>
                      <a:pt x="21" y="98"/>
                    </a:cubicBezTo>
                    <a:cubicBezTo>
                      <a:pt x="19" y="98"/>
                      <a:pt x="17" y="97"/>
                      <a:pt x="15" y="96"/>
                    </a:cubicBezTo>
                    <a:cubicBezTo>
                      <a:pt x="10" y="94"/>
                      <a:pt x="6" y="91"/>
                      <a:pt x="0" y="88"/>
                    </a:cubicBezTo>
                    <a:cubicBezTo>
                      <a:pt x="0" y="86"/>
                      <a:pt x="1" y="83"/>
                      <a:pt x="1" y="81"/>
                    </a:cubicBezTo>
                    <a:cubicBezTo>
                      <a:pt x="1" y="80"/>
                      <a:pt x="2" y="79"/>
                      <a:pt x="2" y="78"/>
                    </a:cubicBezTo>
                    <a:cubicBezTo>
                      <a:pt x="1" y="72"/>
                      <a:pt x="3" y="68"/>
                      <a:pt x="7" y="64"/>
                    </a:cubicBezTo>
                    <a:cubicBezTo>
                      <a:pt x="13" y="55"/>
                      <a:pt x="18" y="46"/>
                      <a:pt x="25" y="37"/>
                    </a:cubicBezTo>
                    <a:cubicBezTo>
                      <a:pt x="29" y="32"/>
                      <a:pt x="35" y="27"/>
                      <a:pt x="40" y="23"/>
                    </a:cubicBezTo>
                    <a:cubicBezTo>
                      <a:pt x="50" y="16"/>
                      <a:pt x="60" y="9"/>
                      <a:pt x="72" y="4"/>
                    </a:cubicBezTo>
                    <a:cubicBezTo>
                      <a:pt x="75" y="3"/>
                      <a:pt x="78" y="2"/>
                      <a:pt x="83" y="0"/>
                    </a:cubicBezTo>
                    <a:close/>
                  </a:path>
                </a:pathLst>
              </a:custGeom>
              <a:solidFill>
                <a:srgbClr val="F8931D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00" name="Freeform 23"/>
              <p:cNvSpPr>
                <a:spLocks/>
              </p:cNvSpPr>
              <p:nvPr/>
            </p:nvSpPr>
            <p:spPr bwMode="auto">
              <a:xfrm>
                <a:off x="2284" y="711"/>
                <a:ext cx="33" cy="35"/>
              </a:xfrm>
              <a:custGeom>
                <a:avLst/>
                <a:gdLst>
                  <a:gd name="T0" fmla="*/ 8 w 22"/>
                  <a:gd name="T1" fmla="*/ 24 h 24"/>
                  <a:gd name="T2" fmla="*/ 0 w 22"/>
                  <a:gd name="T3" fmla="*/ 8 h 24"/>
                  <a:gd name="T4" fmla="*/ 15 w 22"/>
                  <a:gd name="T5" fmla="*/ 0 h 24"/>
                  <a:gd name="T6" fmla="*/ 8 w 22"/>
                  <a:gd name="T7" fmla="*/ 24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2" h="24">
                    <a:moveTo>
                      <a:pt x="8" y="24"/>
                    </a:moveTo>
                    <a:cubicBezTo>
                      <a:pt x="3" y="20"/>
                      <a:pt x="1" y="15"/>
                      <a:pt x="0" y="8"/>
                    </a:cubicBezTo>
                    <a:cubicBezTo>
                      <a:pt x="5" y="6"/>
                      <a:pt x="10" y="3"/>
                      <a:pt x="15" y="0"/>
                    </a:cubicBezTo>
                    <a:cubicBezTo>
                      <a:pt x="22" y="12"/>
                      <a:pt x="18" y="22"/>
                      <a:pt x="8" y="24"/>
                    </a:cubicBezTo>
                    <a:close/>
                  </a:path>
                </a:pathLst>
              </a:custGeom>
              <a:solidFill>
                <a:srgbClr val="FFFFFF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01" name="Freeform 24"/>
              <p:cNvSpPr>
                <a:spLocks noEditPoints="1"/>
              </p:cNvSpPr>
              <p:nvPr/>
            </p:nvSpPr>
            <p:spPr bwMode="auto">
              <a:xfrm>
                <a:off x="2431" y="605"/>
                <a:ext cx="98" cy="80"/>
              </a:xfrm>
              <a:custGeom>
                <a:avLst/>
                <a:gdLst>
                  <a:gd name="T0" fmla="*/ 67 w 67"/>
                  <a:gd name="T1" fmla="*/ 10 h 54"/>
                  <a:gd name="T2" fmla="*/ 45 w 67"/>
                  <a:gd name="T3" fmla="*/ 15 h 54"/>
                  <a:gd name="T4" fmla="*/ 46 w 67"/>
                  <a:gd name="T5" fmla="*/ 19 h 54"/>
                  <a:gd name="T6" fmla="*/ 47 w 67"/>
                  <a:gd name="T7" fmla="*/ 39 h 54"/>
                  <a:gd name="T8" fmla="*/ 26 w 67"/>
                  <a:gd name="T9" fmla="*/ 51 h 54"/>
                  <a:gd name="T10" fmla="*/ 9 w 67"/>
                  <a:gd name="T11" fmla="*/ 43 h 54"/>
                  <a:gd name="T12" fmla="*/ 0 w 67"/>
                  <a:gd name="T13" fmla="*/ 39 h 54"/>
                  <a:gd name="T14" fmla="*/ 4 w 67"/>
                  <a:gd name="T15" fmla="*/ 31 h 54"/>
                  <a:gd name="T16" fmla="*/ 24 w 67"/>
                  <a:gd name="T17" fmla="*/ 13 h 54"/>
                  <a:gd name="T18" fmla="*/ 57 w 67"/>
                  <a:gd name="T19" fmla="*/ 1 h 54"/>
                  <a:gd name="T20" fmla="*/ 67 w 67"/>
                  <a:gd name="T21" fmla="*/ 10 h 54"/>
                  <a:gd name="T22" fmla="*/ 39 w 67"/>
                  <a:gd name="T23" fmla="*/ 29 h 54"/>
                  <a:gd name="T24" fmla="*/ 38 w 67"/>
                  <a:gd name="T25" fmla="*/ 21 h 54"/>
                  <a:gd name="T26" fmla="*/ 34 w 67"/>
                  <a:gd name="T27" fmla="*/ 19 h 54"/>
                  <a:gd name="T28" fmla="*/ 17 w 67"/>
                  <a:gd name="T29" fmla="*/ 29 h 54"/>
                  <a:gd name="T30" fmla="*/ 15 w 67"/>
                  <a:gd name="T31" fmla="*/ 35 h 54"/>
                  <a:gd name="T32" fmla="*/ 33 w 67"/>
                  <a:gd name="T33" fmla="*/ 45 h 54"/>
                  <a:gd name="T34" fmla="*/ 36 w 67"/>
                  <a:gd name="T35" fmla="*/ 42 h 54"/>
                  <a:gd name="T36" fmla="*/ 39 w 67"/>
                  <a:gd name="T37" fmla="*/ 29 h 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67" h="54">
                    <a:moveTo>
                      <a:pt x="67" y="10"/>
                    </a:moveTo>
                    <a:cubicBezTo>
                      <a:pt x="60" y="11"/>
                      <a:pt x="52" y="11"/>
                      <a:pt x="45" y="15"/>
                    </a:cubicBezTo>
                    <a:cubicBezTo>
                      <a:pt x="45" y="16"/>
                      <a:pt x="45" y="18"/>
                      <a:pt x="46" y="19"/>
                    </a:cubicBezTo>
                    <a:cubicBezTo>
                      <a:pt x="49" y="25"/>
                      <a:pt x="47" y="32"/>
                      <a:pt x="47" y="39"/>
                    </a:cubicBezTo>
                    <a:cubicBezTo>
                      <a:pt x="47" y="49"/>
                      <a:pt x="35" y="54"/>
                      <a:pt x="26" y="51"/>
                    </a:cubicBezTo>
                    <a:cubicBezTo>
                      <a:pt x="20" y="49"/>
                      <a:pt x="14" y="48"/>
                      <a:pt x="9" y="43"/>
                    </a:cubicBezTo>
                    <a:cubicBezTo>
                      <a:pt x="7" y="41"/>
                      <a:pt x="4" y="41"/>
                      <a:pt x="0" y="39"/>
                    </a:cubicBezTo>
                    <a:cubicBezTo>
                      <a:pt x="2" y="36"/>
                      <a:pt x="2" y="33"/>
                      <a:pt x="4" y="31"/>
                    </a:cubicBezTo>
                    <a:cubicBezTo>
                      <a:pt x="9" y="23"/>
                      <a:pt x="15" y="17"/>
                      <a:pt x="24" y="13"/>
                    </a:cubicBezTo>
                    <a:cubicBezTo>
                      <a:pt x="35" y="7"/>
                      <a:pt x="45" y="1"/>
                      <a:pt x="57" y="1"/>
                    </a:cubicBezTo>
                    <a:cubicBezTo>
                      <a:pt x="64" y="0"/>
                      <a:pt x="66" y="2"/>
                      <a:pt x="67" y="10"/>
                    </a:cubicBezTo>
                    <a:close/>
                    <a:moveTo>
                      <a:pt x="39" y="29"/>
                    </a:moveTo>
                    <a:cubicBezTo>
                      <a:pt x="39" y="25"/>
                      <a:pt x="39" y="23"/>
                      <a:pt x="38" y="21"/>
                    </a:cubicBezTo>
                    <a:cubicBezTo>
                      <a:pt x="38" y="19"/>
                      <a:pt x="36" y="18"/>
                      <a:pt x="34" y="19"/>
                    </a:cubicBezTo>
                    <a:cubicBezTo>
                      <a:pt x="28" y="21"/>
                      <a:pt x="21" y="23"/>
                      <a:pt x="17" y="29"/>
                    </a:cubicBezTo>
                    <a:cubicBezTo>
                      <a:pt x="15" y="30"/>
                      <a:pt x="14" y="33"/>
                      <a:pt x="15" y="35"/>
                    </a:cubicBezTo>
                    <a:cubicBezTo>
                      <a:pt x="16" y="43"/>
                      <a:pt x="26" y="48"/>
                      <a:pt x="33" y="45"/>
                    </a:cubicBezTo>
                    <a:cubicBezTo>
                      <a:pt x="34" y="44"/>
                      <a:pt x="36" y="43"/>
                      <a:pt x="36" y="42"/>
                    </a:cubicBezTo>
                    <a:cubicBezTo>
                      <a:pt x="37" y="37"/>
                      <a:pt x="38" y="32"/>
                      <a:pt x="39" y="29"/>
                    </a:cubicBezTo>
                    <a:close/>
                  </a:path>
                </a:pathLst>
              </a:custGeom>
              <a:solidFill>
                <a:srgbClr val="00000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02" name="Freeform 25"/>
              <p:cNvSpPr>
                <a:spLocks/>
              </p:cNvSpPr>
              <p:nvPr/>
            </p:nvSpPr>
            <p:spPr bwMode="auto">
              <a:xfrm>
                <a:off x="2431" y="808"/>
                <a:ext cx="110" cy="76"/>
              </a:xfrm>
              <a:custGeom>
                <a:avLst/>
                <a:gdLst>
                  <a:gd name="T0" fmla="*/ 0 w 75"/>
                  <a:gd name="T1" fmla="*/ 42 h 52"/>
                  <a:gd name="T2" fmla="*/ 7 w 75"/>
                  <a:gd name="T3" fmla="*/ 39 h 52"/>
                  <a:gd name="T4" fmla="*/ 19 w 75"/>
                  <a:gd name="T5" fmla="*/ 42 h 52"/>
                  <a:gd name="T6" fmla="*/ 43 w 75"/>
                  <a:gd name="T7" fmla="*/ 35 h 52"/>
                  <a:gd name="T8" fmla="*/ 61 w 75"/>
                  <a:gd name="T9" fmla="*/ 15 h 52"/>
                  <a:gd name="T10" fmla="*/ 64 w 75"/>
                  <a:gd name="T11" fmla="*/ 7 h 52"/>
                  <a:gd name="T12" fmla="*/ 75 w 75"/>
                  <a:gd name="T13" fmla="*/ 4 h 52"/>
                  <a:gd name="T14" fmla="*/ 70 w 75"/>
                  <a:gd name="T15" fmla="*/ 19 h 52"/>
                  <a:gd name="T16" fmla="*/ 50 w 75"/>
                  <a:gd name="T17" fmla="*/ 41 h 52"/>
                  <a:gd name="T18" fmla="*/ 16 w 75"/>
                  <a:gd name="T19" fmla="*/ 48 h 52"/>
                  <a:gd name="T20" fmla="*/ 5 w 75"/>
                  <a:gd name="T21" fmla="*/ 45 h 52"/>
                  <a:gd name="T22" fmla="*/ 0 w 75"/>
                  <a:gd name="T23" fmla="*/ 42 h 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75" h="52">
                    <a:moveTo>
                      <a:pt x="0" y="42"/>
                    </a:moveTo>
                    <a:cubicBezTo>
                      <a:pt x="2" y="38"/>
                      <a:pt x="4" y="38"/>
                      <a:pt x="7" y="39"/>
                    </a:cubicBezTo>
                    <a:cubicBezTo>
                      <a:pt x="11" y="40"/>
                      <a:pt x="15" y="42"/>
                      <a:pt x="19" y="42"/>
                    </a:cubicBezTo>
                    <a:cubicBezTo>
                      <a:pt x="28" y="44"/>
                      <a:pt x="36" y="40"/>
                      <a:pt x="43" y="35"/>
                    </a:cubicBezTo>
                    <a:cubicBezTo>
                      <a:pt x="50" y="30"/>
                      <a:pt x="57" y="23"/>
                      <a:pt x="61" y="15"/>
                    </a:cubicBezTo>
                    <a:cubicBezTo>
                      <a:pt x="62" y="12"/>
                      <a:pt x="63" y="10"/>
                      <a:pt x="64" y="7"/>
                    </a:cubicBezTo>
                    <a:cubicBezTo>
                      <a:pt x="66" y="1"/>
                      <a:pt x="69" y="0"/>
                      <a:pt x="75" y="4"/>
                    </a:cubicBezTo>
                    <a:cubicBezTo>
                      <a:pt x="74" y="9"/>
                      <a:pt x="73" y="14"/>
                      <a:pt x="70" y="19"/>
                    </a:cubicBezTo>
                    <a:cubicBezTo>
                      <a:pt x="64" y="27"/>
                      <a:pt x="58" y="35"/>
                      <a:pt x="50" y="41"/>
                    </a:cubicBezTo>
                    <a:cubicBezTo>
                      <a:pt x="40" y="48"/>
                      <a:pt x="29" y="52"/>
                      <a:pt x="16" y="48"/>
                    </a:cubicBezTo>
                    <a:cubicBezTo>
                      <a:pt x="12" y="47"/>
                      <a:pt x="9" y="46"/>
                      <a:pt x="5" y="45"/>
                    </a:cubicBezTo>
                    <a:cubicBezTo>
                      <a:pt x="4" y="44"/>
                      <a:pt x="2" y="43"/>
                      <a:pt x="0" y="42"/>
                    </a:cubicBezTo>
                    <a:close/>
                  </a:path>
                </a:pathLst>
              </a:custGeom>
              <a:solidFill>
                <a:srgbClr val="00000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03" name="Freeform 26"/>
              <p:cNvSpPr>
                <a:spLocks/>
              </p:cNvSpPr>
              <p:nvPr/>
            </p:nvSpPr>
            <p:spPr bwMode="auto">
              <a:xfrm>
                <a:off x="2411" y="772"/>
                <a:ext cx="58" cy="27"/>
              </a:xfrm>
              <a:custGeom>
                <a:avLst/>
                <a:gdLst>
                  <a:gd name="T0" fmla="*/ 39 w 40"/>
                  <a:gd name="T1" fmla="*/ 0 h 18"/>
                  <a:gd name="T2" fmla="*/ 30 w 40"/>
                  <a:gd name="T3" fmla="*/ 12 h 18"/>
                  <a:gd name="T4" fmla="*/ 0 w 40"/>
                  <a:gd name="T5" fmla="*/ 12 h 18"/>
                  <a:gd name="T6" fmla="*/ 6 w 40"/>
                  <a:gd name="T7" fmla="*/ 8 h 18"/>
                  <a:gd name="T8" fmla="*/ 13 w 40"/>
                  <a:gd name="T9" fmla="*/ 9 h 18"/>
                  <a:gd name="T10" fmla="*/ 24 w 40"/>
                  <a:gd name="T11" fmla="*/ 5 h 18"/>
                  <a:gd name="T12" fmla="*/ 39 w 40"/>
                  <a:gd name="T13" fmla="*/ 0 h 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40" h="18">
                    <a:moveTo>
                      <a:pt x="39" y="0"/>
                    </a:moveTo>
                    <a:cubicBezTo>
                      <a:pt x="40" y="8"/>
                      <a:pt x="34" y="9"/>
                      <a:pt x="30" y="12"/>
                    </a:cubicBezTo>
                    <a:cubicBezTo>
                      <a:pt x="22" y="18"/>
                      <a:pt x="13" y="17"/>
                      <a:pt x="0" y="12"/>
                    </a:cubicBezTo>
                    <a:cubicBezTo>
                      <a:pt x="0" y="8"/>
                      <a:pt x="3" y="8"/>
                      <a:pt x="6" y="8"/>
                    </a:cubicBezTo>
                    <a:cubicBezTo>
                      <a:pt x="8" y="8"/>
                      <a:pt x="11" y="9"/>
                      <a:pt x="13" y="9"/>
                    </a:cubicBezTo>
                    <a:cubicBezTo>
                      <a:pt x="17" y="9"/>
                      <a:pt x="21" y="8"/>
                      <a:pt x="24" y="5"/>
                    </a:cubicBezTo>
                    <a:cubicBezTo>
                      <a:pt x="28" y="2"/>
                      <a:pt x="33" y="0"/>
                      <a:pt x="39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04" name="Freeform 27"/>
              <p:cNvSpPr>
                <a:spLocks/>
              </p:cNvSpPr>
              <p:nvPr/>
            </p:nvSpPr>
            <p:spPr bwMode="auto">
              <a:xfrm>
                <a:off x="2452" y="632"/>
                <a:ext cx="36" cy="44"/>
              </a:xfrm>
              <a:custGeom>
                <a:avLst/>
                <a:gdLst>
                  <a:gd name="T0" fmla="*/ 25 w 25"/>
                  <a:gd name="T1" fmla="*/ 11 h 30"/>
                  <a:gd name="T2" fmla="*/ 22 w 25"/>
                  <a:gd name="T3" fmla="*/ 24 h 30"/>
                  <a:gd name="T4" fmla="*/ 19 w 25"/>
                  <a:gd name="T5" fmla="*/ 27 h 30"/>
                  <a:gd name="T6" fmla="*/ 1 w 25"/>
                  <a:gd name="T7" fmla="*/ 17 h 30"/>
                  <a:gd name="T8" fmla="*/ 3 w 25"/>
                  <a:gd name="T9" fmla="*/ 11 h 30"/>
                  <a:gd name="T10" fmla="*/ 20 w 25"/>
                  <a:gd name="T11" fmla="*/ 1 h 30"/>
                  <a:gd name="T12" fmla="*/ 24 w 25"/>
                  <a:gd name="T13" fmla="*/ 3 h 30"/>
                  <a:gd name="T14" fmla="*/ 25 w 25"/>
                  <a:gd name="T15" fmla="*/ 11 h 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5" h="30">
                    <a:moveTo>
                      <a:pt x="25" y="11"/>
                    </a:moveTo>
                    <a:cubicBezTo>
                      <a:pt x="24" y="14"/>
                      <a:pt x="23" y="19"/>
                      <a:pt x="22" y="24"/>
                    </a:cubicBezTo>
                    <a:cubicBezTo>
                      <a:pt x="22" y="25"/>
                      <a:pt x="20" y="26"/>
                      <a:pt x="19" y="27"/>
                    </a:cubicBezTo>
                    <a:cubicBezTo>
                      <a:pt x="12" y="30"/>
                      <a:pt x="2" y="25"/>
                      <a:pt x="1" y="17"/>
                    </a:cubicBezTo>
                    <a:cubicBezTo>
                      <a:pt x="0" y="15"/>
                      <a:pt x="1" y="12"/>
                      <a:pt x="3" y="11"/>
                    </a:cubicBezTo>
                    <a:cubicBezTo>
                      <a:pt x="7" y="5"/>
                      <a:pt x="14" y="3"/>
                      <a:pt x="20" y="1"/>
                    </a:cubicBezTo>
                    <a:cubicBezTo>
                      <a:pt x="22" y="0"/>
                      <a:pt x="24" y="1"/>
                      <a:pt x="24" y="3"/>
                    </a:cubicBezTo>
                    <a:cubicBezTo>
                      <a:pt x="25" y="5"/>
                      <a:pt x="25" y="7"/>
                      <a:pt x="25" y="11"/>
                    </a:cubicBezTo>
                    <a:close/>
                  </a:path>
                </a:pathLst>
              </a:custGeom>
              <a:solidFill>
                <a:srgbClr val="FFFFFF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grpSp>
          <p:nvGrpSpPr>
            <p:cNvPr id="849" name="Group 4"/>
            <p:cNvGrpSpPr>
              <a:grpSpLocks noChangeAspect="1"/>
            </p:cNvGrpSpPr>
            <p:nvPr/>
          </p:nvGrpSpPr>
          <p:grpSpPr bwMode="auto">
            <a:xfrm>
              <a:off x="2395741" y="4883292"/>
              <a:ext cx="1163755" cy="1154115"/>
              <a:chOff x="928" y="306"/>
              <a:chExt cx="3742" cy="3711"/>
            </a:xfrm>
          </p:grpSpPr>
          <p:sp>
            <p:nvSpPr>
              <p:cNvPr id="850" name="Freeform 5"/>
              <p:cNvSpPr>
                <a:spLocks noEditPoints="1"/>
              </p:cNvSpPr>
              <p:nvPr/>
            </p:nvSpPr>
            <p:spPr bwMode="auto">
              <a:xfrm>
                <a:off x="928" y="524"/>
                <a:ext cx="2184" cy="3493"/>
              </a:xfrm>
              <a:custGeom>
                <a:avLst/>
                <a:gdLst>
                  <a:gd name="T0" fmla="*/ 652 w 1213"/>
                  <a:gd name="T1" fmla="*/ 296 h 1941"/>
                  <a:gd name="T2" fmla="*/ 727 w 1213"/>
                  <a:gd name="T3" fmla="*/ 598 h 1941"/>
                  <a:gd name="T4" fmla="*/ 843 w 1213"/>
                  <a:gd name="T5" fmla="*/ 1034 h 1941"/>
                  <a:gd name="T6" fmla="*/ 1008 w 1213"/>
                  <a:gd name="T7" fmla="*/ 1413 h 1941"/>
                  <a:gd name="T8" fmla="*/ 1210 w 1213"/>
                  <a:gd name="T9" fmla="*/ 1672 h 1941"/>
                  <a:gd name="T10" fmla="*/ 1001 w 1213"/>
                  <a:gd name="T11" fmla="*/ 1859 h 1941"/>
                  <a:gd name="T12" fmla="*/ 766 w 1213"/>
                  <a:gd name="T13" fmla="*/ 1447 h 1941"/>
                  <a:gd name="T14" fmla="*/ 494 w 1213"/>
                  <a:gd name="T15" fmla="*/ 1538 h 1941"/>
                  <a:gd name="T16" fmla="*/ 346 w 1213"/>
                  <a:gd name="T17" fmla="*/ 1928 h 1941"/>
                  <a:gd name="T18" fmla="*/ 270 w 1213"/>
                  <a:gd name="T19" fmla="*/ 1798 h 1941"/>
                  <a:gd name="T20" fmla="*/ 331 w 1213"/>
                  <a:gd name="T21" fmla="*/ 1561 h 1941"/>
                  <a:gd name="T22" fmla="*/ 319 w 1213"/>
                  <a:gd name="T23" fmla="*/ 1324 h 1941"/>
                  <a:gd name="T24" fmla="*/ 275 w 1213"/>
                  <a:gd name="T25" fmla="*/ 1085 h 1941"/>
                  <a:gd name="T26" fmla="*/ 29 w 1213"/>
                  <a:gd name="T27" fmla="*/ 1176 h 1941"/>
                  <a:gd name="T28" fmla="*/ 226 w 1213"/>
                  <a:gd name="T29" fmla="*/ 919 h 1941"/>
                  <a:gd name="T30" fmla="*/ 402 w 1213"/>
                  <a:gd name="T31" fmla="*/ 600 h 1941"/>
                  <a:gd name="T32" fmla="*/ 300 w 1213"/>
                  <a:gd name="T33" fmla="*/ 349 h 1941"/>
                  <a:gd name="T34" fmla="*/ 268 w 1213"/>
                  <a:gd name="T35" fmla="*/ 149 h 1941"/>
                  <a:gd name="T36" fmla="*/ 588 w 1213"/>
                  <a:gd name="T37" fmla="*/ 34 h 1941"/>
                  <a:gd name="T38" fmla="*/ 563 w 1213"/>
                  <a:gd name="T39" fmla="*/ 1044 h 1941"/>
                  <a:gd name="T40" fmla="*/ 583 w 1213"/>
                  <a:gd name="T41" fmla="*/ 688 h 1941"/>
                  <a:gd name="T42" fmla="*/ 594 w 1213"/>
                  <a:gd name="T43" fmla="*/ 1031 h 1941"/>
                  <a:gd name="T44" fmla="*/ 796 w 1213"/>
                  <a:gd name="T45" fmla="*/ 883 h 1941"/>
                  <a:gd name="T46" fmla="*/ 558 w 1213"/>
                  <a:gd name="T47" fmla="*/ 498 h 1941"/>
                  <a:gd name="T48" fmla="*/ 373 w 1213"/>
                  <a:gd name="T49" fmla="*/ 785 h 1941"/>
                  <a:gd name="T50" fmla="*/ 336 w 1213"/>
                  <a:gd name="T51" fmla="*/ 1323 h 1941"/>
                  <a:gd name="T52" fmla="*/ 780 w 1213"/>
                  <a:gd name="T53" fmla="*/ 1291 h 1941"/>
                  <a:gd name="T54" fmla="*/ 899 w 1213"/>
                  <a:gd name="T55" fmla="*/ 1205 h 1941"/>
                  <a:gd name="T56" fmla="*/ 787 w 1213"/>
                  <a:gd name="T57" fmla="*/ 942 h 1941"/>
                  <a:gd name="T58" fmla="*/ 675 w 1213"/>
                  <a:gd name="T59" fmla="*/ 1238 h 1941"/>
                  <a:gd name="T60" fmla="*/ 556 w 1213"/>
                  <a:gd name="T61" fmla="*/ 1127 h 1941"/>
                  <a:gd name="T62" fmla="*/ 1029 w 1213"/>
                  <a:gd name="T63" fmla="*/ 1445 h 1941"/>
                  <a:gd name="T64" fmla="*/ 720 w 1213"/>
                  <a:gd name="T65" fmla="*/ 1340 h 1941"/>
                  <a:gd name="T66" fmla="*/ 977 w 1213"/>
                  <a:gd name="T67" fmla="*/ 1598 h 1941"/>
                  <a:gd name="T68" fmla="*/ 611 w 1213"/>
                  <a:gd name="T69" fmla="*/ 115 h 1941"/>
                  <a:gd name="T70" fmla="*/ 294 w 1213"/>
                  <a:gd name="T71" fmla="*/ 124 h 1941"/>
                  <a:gd name="T72" fmla="*/ 395 w 1213"/>
                  <a:gd name="T73" fmla="*/ 210 h 1941"/>
                  <a:gd name="T74" fmla="*/ 563 w 1213"/>
                  <a:gd name="T75" fmla="*/ 320 h 1941"/>
                  <a:gd name="T76" fmla="*/ 314 w 1213"/>
                  <a:gd name="T77" fmla="*/ 1769 h 1941"/>
                  <a:gd name="T78" fmla="*/ 485 w 1213"/>
                  <a:gd name="T79" fmla="*/ 1468 h 1941"/>
                  <a:gd name="T80" fmla="*/ 387 w 1213"/>
                  <a:gd name="T81" fmla="*/ 209 h 1941"/>
                  <a:gd name="T82" fmla="*/ 300 w 1213"/>
                  <a:gd name="T83" fmla="*/ 276 h 1941"/>
                  <a:gd name="T84" fmla="*/ 396 w 1213"/>
                  <a:gd name="T85" fmla="*/ 459 h 1941"/>
                  <a:gd name="T86" fmla="*/ 463 w 1213"/>
                  <a:gd name="T87" fmla="*/ 476 h 1941"/>
                  <a:gd name="T88" fmla="*/ 556 w 1213"/>
                  <a:gd name="T89" fmla="*/ 313 h 1941"/>
                  <a:gd name="T90" fmla="*/ 435 w 1213"/>
                  <a:gd name="T91" fmla="*/ 254 h 1941"/>
                  <a:gd name="T92" fmla="*/ 364 w 1213"/>
                  <a:gd name="T93" fmla="*/ 802 h 1941"/>
                  <a:gd name="T94" fmla="*/ 237 w 1213"/>
                  <a:gd name="T95" fmla="*/ 1040 h 1941"/>
                  <a:gd name="T96" fmla="*/ 207 w 1213"/>
                  <a:gd name="T97" fmla="*/ 1843 h 1941"/>
                  <a:gd name="T98" fmla="*/ 454 w 1213"/>
                  <a:gd name="T99" fmla="*/ 1803 h 1941"/>
                  <a:gd name="T100" fmla="*/ 764 w 1213"/>
                  <a:gd name="T101" fmla="*/ 200 h 1941"/>
                  <a:gd name="T102" fmla="*/ 634 w 1213"/>
                  <a:gd name="T103" fmla="*/ 133 h 1941"/>
                  <a:gd name="T104" fmla="*/ 1165 w 1213"/>
                  <a:gd name="T105" fmla="*/ 1746 h 1941"/>
                  <a:gd name="T106" fmla="*/ 1016 w 1213"/>
                  <a:gd name="T107" fmla="*/ 1790 h 1941"/>
                  <a:gd name="T108" fmla="*/ 695 w 1213"/>
                  <a:gd name="T109" fmla="*/ 1067 h 1941"/>
                  <a:gd name="T110" fmla="*/ 586 w 1213"/>
                  <a:gd name="T111" fmla="*/ 1162 h 1941"/>
                  <a:gd name="T112" fmla="*/ 651 w 1213"/>
                  <a:gd name="T113" fmla="*/ 1202 h 1941"/>
                  <a:gd name="T114" fmla="*/ 131 w 1213"/>
                  <a:gd name="T115" fmla="*/ 1109 h 1941"/>
                  <a:gd name="T116" fmla="*/ 136 w 1213"/>
                  <a:gd name="T117" fmla="*/ 1017 h 1941"/>
                  <a:gd name="T118" fmla="*/ 629 w 1213"/>
                  <a:gd name="T119" fmla="*/ 72 h 1941"/>
                  <a:gd name="T120" fmla="*/ 304 w 1213"/>
                  <a:gd name="T121" fmla="*/ 299 h 19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213" h="1941">
                    <a:moveTo>
                      <a:pt x="750" y="210"/>
                    </a:moveTo>
                    <a:cubicBezTo>
                      <a:pt x="757" y="217"/>
                      <a:pt x="766" y="220"/>
                      <a:pt x="774" y="223"/>
                    </a:cubicBezTo>
                    <a:cubicBezTo>
                      <a:pt x="782" y="226"/>
                      <a:pt x="790" y="222"/>
                      <a:pt x="799" y="220"/>
                    </a:cubicBezTo>
                    <a:cubicBezTo>
                      <a:pt x="799" y="223"/>
                      <a:pt x="800" y="226"/>
                      <a:pt x="799" y="228"/>
                    </a:cubicBezTo>
                    <a:cubicBezTo>
                      <a:pt x="797" y="233"/>
                      <a:pt x="794" y="237"/>
                      <a:pt x="791" y="242"/>
                    </a:cubicBezTo>
                    <a:cubicBezTo>
                      <a:pt x="785" y="250"/>
                      <a:pt x="777" y="255"/>
                      <a:pt x="770" y="261"/>
                    </a:cubicBezTo>
                    <a:cubicBezTo>
                      <a:pt x="767" y="264"/>
                      <a:pt x="763" y="265"/>
                      <a:pt x="759" y="265"/>
                    </a:cubicBezTo>
                    <a:cubicBezTo>
                      <a:pt x="748" y="265"/>
                      <a:pt x="737" y="266"/>
                      <a:pt x="726" y="263"/>
                    </a:cubicBezTo>
                    <a:cubicBezTo>
                      <a:pt x="717" y="261"/>
                      <a:pt x="707" y="260"/>
                      <a:pt x="700" y="252"/>
                    </a:cubicBezTo>
                    <a:cubicBezTo>
                      <a:pt x="697" y="254"/>
                      <a:pt x="699" y="257"/>
                      <a:pt x="699" y="259"/>
                    </a:cubicBezTo>
                    <a:cubicBezTo>
                      <a:pt x="699" y="271"/>
                      <a:pt x="705" y="280"/>
                      <a:pt x="713" y="287"/>
                    </a:cubicBezTo>
                    <a:cubicBezTo>
                      <a:pt x="716" y="290"/>
                      <a:pt x="717" y="292"/>
                      <a:pt x="716" y="296"/>
                    </a:cubicBezTo>
                    <a:cubicBezTo>
                      <a:pt x="707" y="297"/>
                      <a:pt x="698" y="299"/>
                      <a:pt x="689" y="300"/>
                    </a:cubicBezTo>
                    <a:cubicBezTo>
                      <a:pt x="683" y="300"/>
                      <a:pt x="677" y="300"/>
                      <a:pt x="671" y="299"/>
                    </a:cubicBezTo>
                    <a:cubicBezTo>
                      <a:pt x="667" y="297"/>
                      <a:pt x="662" y="296"/>
                      <a:pt x="659" y="293"/>
                    </a:cubicBezTo>
                    <a:cubicBezTo>
                      <a:pt x="658" y="292"/>
                      <a:pt x="656" y="292"/>
                      <a:pt x="654" y="291"/>
                    </a:cubicBezTo>
                    <a:cubicBezTo>
                      <a:pt x="653" y="292"/>
                      <a:pt x="652" y="294"/>
                      <a:pt x="652" y="296"/>
                    </a:cubicBezTo>
                    <a:cubicBezTo>
                      <a:pt x="649" y="306"/>
                      <a:pt x="645" y="316"/>
                      <a:pt x="641" y="326"/>
                    </a:cubicBezTo>
                    <a:cubicBezTo>
                      <a:pt x="638" y="332"/>
                      <a:pt x="636" y="339"/>
                      <a:pt x="632" y="345"/>
                    </a:cubicBezTo>
                    <a:cubicBezTo>
                      <a:pt x="631" y="349"/>
                      <a:pt x="628" y="352"/>
                      <a:pt x="625" y="355"/>
                    </a:cubicBezTo>
                    <a:cubicBezTo>
                      <a:pt x="621" y="359"/>
                      <a:pt x="616" y="363"/>
                      <a:pt x="611" y="367"/>
                    </a:cubicBezTo>
                    <a:cubicBezTo>
                      <a:pt x="602" y="375"/>
                      <a:pt x="602" y="377"/>
                      <a:pt x="600" y="389"/>
                    </a:cubicBezTo>
                    <a:cubicBezTo>
                      <a:pt x="598" y="389"/>
                      <a:pt x="597" y="389"/>
                      <a:pt x="595" y="389"/>
                    </a:cubicBezTo>
                    <a:cubicBezTo>
                      <a:pt x="589" y="401"/>
                      <a:pt x="589" y="444"/>
                      <a:pt x="595" y="457"/>
                    </a:cubicBezTo>
                    <a:cubicBezTo>
                      <a:pt x="596" y="457"/>
                      <a:pt x="598" y="457"/>
                      <a:pt x="599" y="457"/>
                    </a:cubicBezTo>
                    <a:cubicBezTo>
                      <a:pt x="603" y="457"/>
                      <a:pt x="606" y="459"/>
                      <a:pt x="609" y="462"/>
                    </a:cubicBezTo>
                    <a:cubicBezTo>
                      <a:pt x="610" y="463"/>
                      <a:pt x="611" y="464"/>
                      <a:pt x="612" y="465"/>
                    </a:cubicBezTo>
                    <a:cubicBezTo>
                      <a:pt x="615" y="466"/>
                      <a:pt x="616" y="469"/>
                      <a:pt x="617" y="472"/>
                    </a:cubicBezTo>
                    <a:cubicBezTo>
                      <a:pt x="620" y="478"/>
                      <a:pt x="624" y="483"/>
                      <a:pt x="628" y="489"/>
                    </a:cubicBezTo>
                    <a:cubicBezTo>
                      <a:pt x="634" y="497"/>
                      <a:pt x="640" y="505"/>
                      <a:pt x="646" y="513"/>
                    </a:cubicBezTo>
                    <a:cubicBezTo>
                      <a:pt x="647" y="514"/>
                      <a:pt x="648" y="515"/>
                      <a:pt x="649" y="516"/>
                    </a:cubicBezTo>
                    <a:cubicBezTo>
                      <a:pt x="667" y="526"/>
                      <a:pt x="681" y="540"/>
                      <a:pt x="694" y="556"/>
                    </a:cubicBezTo>
                    <a:cubicBezTo>
                      <a:pt x="696" y="558"/>
                      <a:pt x="699" y="560"/>
                      <a:pt x="701" y="563"/>
                    </a:cubicBezTo>
                    <a:cubicBezTo>
                      <a:pt x="710" y="575"/>
                      <a:pt x="719" y="586"/>
                      <a:pt x="727" y="598"/>
                    </a:cubicBezTo>
                    <a:cubicBezTo>
                      <a:pt x="729" y="601"/>
                      <a:pt x="731" y="604"/>
                      <a:pt x="733" y="607"/>
                    </a:cubicBezTo>
                    <a:cubicBezTo>
                      <a:pt x="738" y="618"/>
                      <a:pt x="745" y="627"/>
                      <a:pt x="751" y="636"/>
                    </a:cubicBezTo>
                    <a:cubicBezTo>
                      <a:pt x="757" y="645"/>
                      <a:pt x="762" y="654"/>
                      <a:pt x="766" y="663"/>
                    </a:cubicBezTo>
                    <a:cubicBezTo>
                      <a:pt x="772" y="675"/>
                      <a:pt x="777" y="686"/>
                      <a:pt x="782" y="698"/>
                    </a:cubicBezTo>
                    <a:cubicBezTo>
                      <a:pt x="786" y="705"/>
                      <a:pt x="788" y="713"/>
                      <a:pt x="791" y="720"/>
                    </a:cubicBezTo>
                    <a:cubicBezTo>
                      <a:pt x="795" y="732"/>
                      <a:pt x="799" y="744"/>
                      <a:pt x="802" y="756"/>
                    </a:cubicBezTo>
                    <a:cubicBezTo>
                      <a:pt x="805" y="765"/>
                      <a:pt x="806" y="774"/>
                      <a:pt x="808" y="782"/>
                    </a:cubicBezTo>
                    <a:cubicBezTo>
                      <a:pt x="810" y="787"/>
                      <a:pt x="811" y="791"/>
                      <a:pt x="810" y="796"/>
                    </a:cubicBezTo>
                    <a:cubicBezTo>
                      <a:pt x="809" y="802"/>
                      <a:pt x="810" y="807"/>
                      <a:pt x="810" y="812"/>
                    </a:cubicBezTo>
                    <a:cubicBezTo>
                      <a:pt x="810" y="820"/>
                      <a:pt x="811" y="828"/>
                      <a:pt x="811" y="836"/>
                    </a:cubicBezTo>
                    <a:cubicBezTo>
                      <a:pt x="810" y="843"/>
                      <a:pt x="809" y="849"/>
                      <a:pt x="809" y="856"/>
                    </a:cubicBezTo>
                    <a:cubicBezTo>
                      <a:pt x="808" y="866"/>
                      <a:pt x="807" y="876"/>
                      <a:pt x="805" y="886"/>
                    </a:cubicBezTo>
                    <a:cubicBezTo>
                      <a:pt x="804" y="891"/>
                      <a:pt x="803" y="896"/>
                      <a:pt x="801" y="901"/>
                    </a:cubicBezTo>
                    <a:cubicBezTo>
                      <a:pt x="798" y="908"/>
                      <a:pt x="799" y="915"/>
                      <a:pt x="801" y="922"/>
                    </a:cubicBezTo>
                    <a:cubicBezTo>
                      <a:pt x="803" y="932"/>
                      <a:pt x="805" y="942"/>
                      <a:pt x="808" y="952"/>
                    </a:cubicBezTo>
                    <a:cubicBezTo>
                      <a:pt x="813" y="963"/>
                      <a:pt x="818" y="975"/>
                      <a:pt x="823" y="986"/>
                    </a:cubicBezTo>
                    <a:cubicBezTo>
                      <a:pt x="829" y="1003"/>
                      <a:pt x="838" y="1018"/>
                      <a:pt x="843" y="1034"/>
                    </a:cubicBezTo>
                    <a:cubicBezTo>
                      <a:pt x="847" y="1047"/>
                      <a:pt x="853" y="1058"/>
                      <a:pt x="859" y="1069"/>
                    </a:cubicBezTo>
                    <a:cubicBezTo>
                      <a:pt x="867" y="1084"/>
                      <a:pt x="875" y="1098"/>
                      <a:pt x="883" y="1112"/>
                    </a:cubicBezTo>
                    <a:cubicBezTo>
                      <a:pt x="891" y="1127"/>
                      <a:pt x="899" y="1143"/>
                      <a:pt x="907" y="1157"/>
                    </a:cubicBezTo>
                    <a:cubicBezTo>
                      <a:pt x="918" y="1174"/>
                      <a:pt x="930" y="1190"/>
                      <a:pt x="941" y="1206"/>
                    </a:cubicBezTo>
                    <a:cubicBezTo>
                      <a:pt x="947" y="1215"/>
                      <a:pt x="954" y="1224"/>
                      <a:pt x="962" y="1231"/>
                    </a:cubicBezTo>
                    <a:cubicBezTo>
                      <a:pt x="966" y="1235"/>
                      <a:pt x="965" y="1237"/>
                      <a:pt x="961" y="1240"/>
                    </a:cubicBezTo>
                    <a:cubicBezTo>
                      <a:pt x="954" y="1246"/>
                      <a:pt x="946" y="1251"/>
                      <a:pt x="937" y="1258"/>
                    </a:cubicBezTo>
                    <a:cubicBezTo>
                      <a:pt x="938" y="1260"/>
                      <a:pt x="939" y="1262"/>
                      <a:pt x="940" y="1264"/>
                    </a:cubicBezTo>
                    <a:cubicBezTo>
                      <a:pt x="943" y="1269"/>
                      <a:pt x="942" y="1272"/>
                      <a:pt x="938" y="1275"/>
                    </a:cubicBezTo>
                    <a:cubicBezTo>
                      <a:pt x="934" y="1277"/>
                      <a:pt x="931" y="1279"/>
                      <a:pt x="928" y="1282"/>
                    </a:cubicBezTo>
                    <a:cubicBezTo>
                      <a:pt x="930" y="1284"/>
                      <a:pt x="932" y="1285"/>
                      <a:pt x="934" y="1287"/>
                    </a:cubicBezTo>
                    <a:cubicBezTo>
                      <a:pt x="929" y="1292"/>
                      <a:pt x="907" y="1299"/>
                      <a:pt x="894" y="1300"/>
                    </a:cubicBezTo>
                    <a:cubicBezTo>
                      <a:pt x="896" y="1303"/>
                      <a:pt x="897" y="1306"/>
                      <a:pt x="898" y="1309"/>
                    </a:cubicBezTo>
                    <a:cubicBezTo>
                      <a:pt x="905" y="1325"/>
                      <a:pt x="912" y="1341"/>
                      <a:pt x="925" y="1353"/>
                    </a:cubicBezTo>
                    <a:cubicBezTo>
                      <a:pt x="930" y="1358"/>
                      <a:pt x="937" y="1361"/>
                      <a:pt x="943" y="1365"/>
                    </a:cubicBezTo>
                    <a:cubicBezTo>
                      <a:pt x="952" y="1371"/>
                      <a:pt x="962" y="1377"/>
                      <a:pt x="971" y="1384"/>
                    </a:cubicBezTo>
                    <a:cubicBezTo>
                      <a:pt x="984" y="1393"/>
                      <a:pt x="996" y="1403"/>
                      <a:pt x="1008" y="1413"/>
                    </a:cubicBezTo>
                    <a:cubicBezTo>
                      <a:pt x="1017" y="1420"/>
                      <a:pt x="1025" y="1428"/>
                      <a:pt x="1033" y="1435"/>
                    </a:cubicBezTo>
                    <a:cubicBezTo>
                      <a:pt x="1039" y="1440"/>
                      <a:pt x="1044" y="1445"/>
                      <a:pt x="1048" y="1450"/>
                    </a:cubicBezTo>
                    <a:cubicBezTo>
                      <a:pt x="1051" y="1454"/>
                      <a:pt x="1054" y="1457"/>
                      <a:pt x="1056" y="1460"/>
                    </a:cubicBezTo>
                    <a:cubicBezTo>
                      <a:pt x="1062" y="1470"/>
                      <a:pt x="1070" y="1479"/>
                      <a:pt x="1077" y="1487"/>
                    </a:cubicBezTo>
                    <a:cubicBezTo>
                      <a:pt x="1081" y="1491"/>
                      <a:pt x="1083" y="1496"/>
                      <a:pt x="1086" y="1501"/>
                    </a:cubicBezTo>
                    <a:cubicBezTo>
                      <a:pt x="1092" y="1511"/>
                      <a:pt x="1098" y="1521"/>
                      <a:pt x="1104" y="1532"/>
                    </a:cubicBezTo>
                    <a:cubicBezTo>
                      <a:pt x="1105" y="1535"/>
                      <a:pt x="1108" y="1538"/>
                      <a:pt x="1110" y="1541"/>
                    </a:cubicBezTo>
                    <a:cubicBezTo>
                      <a:pt x="1115" y="1548"/>
                      <a:pt x="1121" y="1556"/>
                      <a:pt x="1126" y="1564"/>
                    </a:cubicBezTo>
                    <a:cubicBezTo>
                      <a:pt x="1129" y="1568"/>
                      <a:pt x="1131" y="1572"/>
                      <a:pt x="1135" y="1576"/>
                    </a:cubicBezTo>
                    <a:cubicBezTo>
                      <a:pt x="1137" y="1578"/>
                      <a:pt x="1139" y="1579"/>
                      <a:pt x="1142" y="1580"/>
                    </a:cubicBezTo>
                    <a:cubicBezTo>
                      <a:pt x="1146" y="1580"/>
                      <a:pt x="1150" y="1582"/>
                      <a:pt x="1151" y="1587"/>
                    </a:cubicBezTo>
                    <a:cubicBezTo>
                      <a:pt x="1151" y="1588"/>
                      <a:pt x="1153" y="1590"/>
                      <a:pt x="1154" y="1590"/>
                    </a:cubicBezTo>
                    <a:cubicBezTo>
                      <a:pt x="1171" y="1600"/>
                      <a:pt x="1185" y="1612"/>
                      <a:pt x="1197" y="1627"/>
                    </a:cubicBezTo>
                    <a:cubicBezTo>
                      <a:pt x="1198" y="1628"/>
                      <a:pt x="1198" y="1629"/>
                      <a:pt x="1199" y="1629"/>
                    </a:cubicBezTo>
                    <a:cubicBezTo>
                      <a:pt x="1203" y="1630"/>
                      <a:pt x="1203" y="1633"/>
                      <a:pt x="1204" y="1636"/>
                    </a:cubicBezTo>
                    <a:cubicBezTo>
                      <a:pt x="1205" y="1640"/>
                      <a:pt x="1206" y="1643"/>
                      <a:pt x="1208" y="1647"/>
                    </a:cubicBezTo>
                    <a:cubicBezTo>
                      <a:pt x="1213" y="1655"/>
                      <a:pt x="1212" y="1664"/>
                      <a:pt x="1210" y="1672"/>
                    </a:cubicBezTo>
                    <a:cubicBezTo>
                      <a:pt x="1208" y="1680"/>
                      <a:pt x="1205" y="1687"/>
                      <a:pt x="1203" y="1694"/>
                    </a:cubicBezTo>
                    <a:cubicBezTo>
                      <a:pt x="1201" y="1705"/>
                      <a:pt x="1196" y="1715"/>
                      <a:pt x="1193" y="1726"/>
                    </a:cubicBezTo>
                    <a:cubicBezTo>
                      <a:pt x="1190" y="1733"/>
                      <a:pt x="1185" y="1740"/>
                      <a:pt x="1183" y="1749"/>
                    </a:cubicBezTo>
                    <a:cubicBezTo>
                      <a:pt x="1183" y="1749"/>
                      <a:pt x="1183" y="1750"/>
                      <a:pt x="1182" y="1751"/>
                    </a:cubicBezTo>
                    <a:cubicBezTo>
                      <a:pt x="1175" y="1759"/>
                      <a:pt x="1174" y="1770"/>
                      <a:pt x="1168" y="1779"/>
                    </a:cubicBezTo>
                    <a:cubicBezTo>
                      <a:pt x="1167" y="1780"/>
                      <a:pt x="1167" y="1782"/>
                      <a:pt x="1167" y="1783"/>
                    </a:cubicBezTo>
                    <a:cubicBezTo>
                      <a:pt x="1167" y="1784"/>
                      <a:pt x="1167" y="1786"/>
                      <a:pt x="1166" y="1787"/>
                    </a:cubicBezTo>
                    <a:cubicBezTo>
                      <a:pt x="1159" y="1795"/>
                      <a:pt x="1157" y="1806"/>
                      <a:pt x="1150" y="1814"/>
                    </a:cubicBezTo>
                    <a:cubicBezTo>
                      <a:pt x="1141" y="1824"/>
                      <a:pt x="1134" y="1836"/>
                      <a:pt x="1124" y="1844"/>
                    </a:cubicBezTo>
                    <a:cubicBezTo>
                      <a:pt x="1121" y="1848"/>
                      <a:pt x="1118" y="1853"/>
                      <a:pt x="1115" y="1856"/>
                    </a:cubicBezTo>
                    <a:cubicBezTo>
                      <a:pt x="1107" y="1862"/>
                      <a:pt x="1101" y="1871"/>
                      <a:pt x="1095" y="1879"/>
                    </a:cubicBezTo>
                    <a:cubicBezTo>
                      <a:pt x="1092" y="1882"/>
                      <a:pt x="1089" y="1885"/>
                      <a:pt x="1086" y="1888"/>
                    </a:cubicBezTo>
                    <a:cubicBezTo>
                      <a:pt x="1078" y="1894"/>
                      <a:pt x="1070" y="1899"/>
                      <a:pt x="1062" y="1905"/>
                    </a:cubicBezTo>
                    <a:cubicBezTo>
                      <a:pt x="1061" y="1906"/>
                      <a:pt x="1060" y="1907"/>
                      <a:pt x="1058" y="1909"/>
                    </a:cubicBezTo>
                    <a:cubicBezTo>
                      <a:pt x="1053" y="1916"/>
                      <a:pt x="1043" y="1917"/>
                      <a:pt x="1037" y="1910"/>
                    </a:cubicBezTo>
                    <a:cubicBezTo>
                      <a:pt x="1030" y="1903"/>
                      <a:pt x="1024" y="1896"/>
                      <a:pt x="1017" y="1889"/>
                    </a:cubicBezTo>
                    <a:cubicBezTo>
                      <a:pt x="1008" y="1881"/>
                      <a:pt x="1005" y="1870"/>
                      <a:pt x="1001" y="1859"/>
                    </a:cubicBezTo>
                    <a:cubicBezTo>
                      <a:pt x="998" y="1850"/>
                      <a:pt x="1000" y="1841"/>
                      <a:pt x="1000" y="1832"/>
                    </a:cubicBezTo>
                    <a:cubicBezTo>
                      <a:pt x="1000" y="1816"/>
                      <a:pt x="1003" y="1801"/>
                      <a:pt x="1004" y="1786"/>
                    </a:cubicBezTo>
                    <a:cubicBezTo>
                      <a:pt x="1005" y="1777"/>
                      <a:pt x="1007" y="1768"/>
                      <a:pt x="1008" y="1760"/>
                    </a:cubicBezTo>
                    <a:cubicBezTo>
                      <a:pt x="1011" y="1747"/>
                      <a:pt x="1014" y="1735"/>
                      <a:pt x="1015" y="1723"/>
                    </a:cubicBezTo>
                    <a:cubicBezTo>
                      <a:pt x="1017" y="1705"/>
                      <a:pt x="1016" y="1687"/>
                      <a:pt x="1010" y="1670"/>
                    </a:cubicBezTo>
                    <a:cubicBezTo>
                      <a:pt x="1006" y="1661"/>
                      <a:pt x="1002" y="1652"/>
                      <a:pt x="998" y="1644"/>
                    </a:cubicBezTo>
                    <a:cubicBezTo>
                      <a:pt x="989" y="1626"/>
                      <a:pt x="975" y="1612"/>
                      <a:pt x="962" y="1598"/>
                    </a:cubicBezTo>
                    <a:cubicBezTo>
                      <a:pt x="961" y="1596"/>
                      <a:pt x="960" y="1595"/>
                      <a:pt x="958" y="1594"/>
                    </a:cubicBezTo>
                    <a:cubicBezTo>
                      <a:pt x="946" y="1588"/>
                      <a:pt x="936" y="1579"/>
                      <a:pt x="925" y="1572"/>
                    </a:cubicBezTo>
                    <a:cubicBezTo>
                      <a:pt x="917" y="1566"/>
                      <a:pt x="908" y="1561"/>
                      <a:pt x="900" y="1555"/>
                    </a:cubicBezTo>
                    <a:cubicBezTo>
                      <a:pt x="895" y="1552"/>
                      <a:pt x="890" y="1548"/>
                      <a:pt x="885" y="1544"/>
                    </a:cubicBezTo>
                    <a:cubicBezTo>
                      <a:pt x="881" y="1541"/>
                      <a:pt x="877" y="1538"/>
                      <a:pt x="874" y="1535"/>
                    </a:cubicBezTo>
                    <a:cubicBezTo>
                      <a:pt x="861" y="1525"/>
                      <a:pt x="849" y="1515"/>
                      <a:pt x="837" y="1506"/>
                    </a:cubicBezTo>
                    <a:cubicBezTo>
                      <a:pt x="831" y="1501"/>
                      <a:pt x="825" y="1498"/>
                      <a:pt x="820" y="1492"/>
                    </a:cubicBezTo>
                    <a:cubicBezTo>
                      <a:pt x="814" y="1485"/>
                      <a:pt x="806" y="1479"/>
                      <a:pt x="798" y="1474"/>
                    </a:cubicBezTo>
                    <a:cubicBezTo>
                      <a:pt x="793" y="1471"/>
                      <a:pt x="789" y="1466"/>
                      <a:pt x="784" y="1463"/>
                    </a:cubicBezTo>
                    <a:cubicBezTo>
                      <a:pt x="777" y="1458"/>
                      <a:pt x="772" y="1452"/>
                      <a:pt x="766" y="1447"/>
                    </a:cubicBezTo>
                    <a:cubicBezTo>
                      <a:pt x="763" y="1444"/>
                      <a:pt x="760" y="1440"/>
                      <a:pt x="758" y="1435"/>
                    </a:cubicBezTo>
                    <a:cubicBezTo>
                      <a:pt x="757" y="1431"/>
                      <a:pt x="754" y="1429"/>
                      <a:pt x="751" y="1426"/>
                    </a:cubicBezTo>
                    <a:cubicBezTo>
                      <a:pt x="741" y="1414"/>
                      <a:pt x="733" y="1402"/>
                      <a:pt x="727" y="1388"/>
                    </a:cubicBezTo>
                    <a:cubicBezTo>
                      <a:pt x="723" y="1380"/>
                      <a:pt x="718" y="1371"/>
                      <a:pt x="714" y="1362"/>
                    </a:cubicBezTo>
                    <a:cubicBezTo>
                      <a:pt x="713" y="1360"/>
                      <a:pt x="713" y="1358"/>
                      <a:pt x="712" y="1356"/>
                    </a:cubicBezTo>
                    <a:cubicBezTo>
                      <a:pt x="708" y="1345"/>
                      <a:pt x="705" y="1335"/>
                      <a:pt x="702" y="1324"/>
                    </a:cubicBezTo>
                    <a:cubicBezTo>
                      <a:pt x="696" y="1322"/>
                      <a:pt x="692" y="1326"/>
                      <a:pt x="687" y="1327"/>
                    </a:cubicBezTo>
                    <a:cubicBezTo>
                      <a:pt x="665" y="1335"/>
                      <a:pt x="644" y="1345"/>
                      <a:pt x="623" y="1355"/>
                    </a:cubicBezTo>
                    <a:cubicBezTo>
                      <a:pt x="613" y="1359"/>
                      <a:pt x="604" y="1362"/>
                      <a:pt x="594" y="1364"/>
                    </a:cubicBezTo>
                    <a:cubicBezTo>
                      <a:pt x="589" y="1365"/>
                      <a:pt x="584" y="1368"/>
                      <a:pt x="579" y="1369"/>
                    </a:cubicBezTo>
                    <a:cubicBezTo>
                      <a:pt x="569" y="1371"/>
                      <a:pt x="559" y="1371"/>
                      <a:pt x="550" y="1373"/>
                    </a:cubicBezTo>
                    <a:cubicBezTo>
                      <a:pt x="533" y="1376"/>
                      <a:pt x="516" y="1373"/>
                      <a:pt x="500" y="1372"/>
                    </a:cubicBezTo>
                    <a:cubicBezTo>
                      <a:pt x="494" y="1371"/>
                      <a:pt x="492" y="1372"/>
                      <a:pt x="491" y="1378"/>
                    </a:cubicBezTo>
                    <a:cubicBezTo>
                      <a:pt x="490" y="1382"/>
                      <a:pt x="490" y="1387"/>
                      <a:pt x="489" y="1392"/>
                    </a:cubicBezTo>
                    <a:cubicBezTo>
                      <a:pt x="485" y="1414"/>
                      <a:pt x="489" y="1436"/>
                      <a:pt x="494" y="1457"/>
                    </a:cubicBezTo>
                    <a:cubicBezTo>
                      <a:pt x="498" y="1471"/>
                      <a:pt x="498" y="1486"/>
                      <a:pt x="497" y="1500"/>
                    </a:cubicBezTo>
                    <a:cubicBezTo>
                      <a:pt x="496" y="1513"/>
                      <a:pt x="495" y="1526"/>
                      <a:pt x="494" y="1538"/>
                    </a:cubicBezTo>
                    <a:cubicBezTo>
                      <a:pt x="492" y="1549"/>
                      <a:pt x="490" y="1561"/>
                      <a:pt x="488" y="1572"/>
                    </a:cubicBezTo>
                    <a:cubicBezTo>
                      <a:pt x="486" y="1585"/>
                      <a:pt x="485" y="1598"/>
                      <a:pt x="482" y="1611"/>
                    </a:cubicBezTo>
                    <a:cubicBezTo>
                      <a:pt x="480" y="1622"/>
                      <a:pt x="478" y="1632"/>
                      <a:pt x="476" y="1643"/>
                    </a:cubicBezTo>
                    <a:cubicBezTo>
                      <a:pt x="474" y="1651"/>
                      <a:pt x="471" y="1660"/>
                      <a:pt x="470" y="1668"/>
                    </a:cubicBezTo>
                    <a:cubicBezTo>
                      <a:pt x="468" y="1673"/>
                      <a:pt x="468" y="1678"/>
                      <a:pt x="467" y="1683"/>
                    </a:cubicBezTo>
                    <a:cubicBezTo>
                      <a:pt x="465" y="1701"/>
                      <a:pt x="463" y="1719"/>
                      <a:pt x="460" y="1737"/>
                    </a:cubicBezTo>
                    <a:cubicBezTo>
                      <a:pt x="460" y="1742"/>
                      <a:pt x="459" y="1747"/>
                      <a:pt x="458" y="1752"/>
                    </a:cubicBezTo>
                    <a:cubicBezTo>
                      <a:pt x="457" y="1759"/>
                      <a:pt x="459" y="1766"/>
                      <a:pt x="461" y="1773"/>
                    </a:cubicBezTo>
                    <a:cubicBezTo>
                      <a:pt x="462" y="1776"/>
                      <a:pt x="461" y="1780"/>
                      <a:pt x="462" y="1783"/>
                    </a:cubicBezTo>
                    <a:cubicBezTo>
                      <a:pt x="463" y="1790"/>
                      <a:pt x="465" y="1796"/>
                      <a:pt x="466" y="1803"/>
                    </a:cubicBezTo>
                    <a:cubicBezTo>
                      <a:pt x="468" y="1813"/>
                      <a:pt x="469" y="1822"/>
                      <a:pt x="469" y="1832"/>
                    </a:cubicBezTo>
                    <a:cubicBezTo>
                      <a:pt x="470" y="1847"/>
                      <a:pt x="469" y="1863"/>
                      <a:pt x="467" y="1879"/>
                    </a:cubicBezTo>
                    <a:cubicBezTo>
                      <a:pt x="466" y="1886"/>
                      <a:pt x="465" y="1893"/>
                      <a:pt x="464" y="1901"/>
                    </a:cubicBezTo>
                    <a:cubicBezTo>
                      <a:pt x="465" y="1902"/>
                      <a:pt x="467" y="1903"/>
                      <a:pt x="468" y="1905"/>
                    </a:cubicBezTo>
                    <a:cubicBezTo>
                      <a:pt x="464" y="1909"/>
                      <a:pt x="460" y="1912"/>
                      <a:pt x="455" y="1913"/>
                    </a:cubicBezTo>
                    <a:cubicBezTo>
                      <a:pt x="442" y="1915"/>
                      <a:pt x="429" y="1917"/>
                      <a:pt x="416" y="1919"/>
                    </a:cubicBezTo>
                    <a:cubicBezTo>
                      <a:pt x="392" y="1922"/>
                      <a:pt x="369" y="1926"/>
                      <a:pt x="346" y="1928"/>
                    </a:cubicBezTo>
                    <a:cubicBezTo>
                      <a:pt x="327" y="1931"/>
                      <a:pt x="309" y="1935"/>
                      <a:pt x="291" y="1934"/>
                    </a:cubicBezTo>
                    <a:cubicBezTo>
                      <a:pt x="282" y="1933"/>
                      <a:pt x="274" y="1934"/>
                      <a:pt x="266" y="1934"/>
                    </a:cubicBezTo>
                    <a:cubicBezTo>
                      <a:pt x="256" y="1934"/>
                      <a:pt x="247" y="1936"/>
                      <a:pt x="237" y="1936"/>
                    </a:cubicBezTo>
                    <a:cubicBezTo>
                      <a:pt x="229" y="1937"/>
                      <a:pt x="221" y="1936"/>
                      <a:pt x="213" y="1937"/>
                    </a:cubicBezTo>
                    <a:cubicBezTo>
                      <a:pt x="208" y="1937"/>
                      <a:pt x="203" y="1937"/>
                      <a:pt x="198" y="1938"/>
                    </a:cubicBezTo>
                    <a:cubicBezTo>
                      <a:pt x="184" y="1941"/>
                      <a:pt x="171" y="1937"/>
                      <a:pt x="158" y="1933"/>
                    </a:cubicBezTo>
                    <a:cubicBezTo>
                      <a:pt x="156" y="1932"/>
                      <a:pt x="153" y="1931"/>
                      <a:pt x="150" y="1931"/>
                    </a:cubicBezTo>
                    <a:cubicBezTo>
                      <a:pt x="145" y="1933"/>
                      <a:pt x="141" y="1929"/>
                      <a:pt x="138" y="1926"/>
                    </a:cubicBezTo>
                    <a:cubicBezTo>
                      <a:pt x="139" y="1919"/>
                      <a:pt x="141" y="1913"/>
                      <a:pt x="142" y="1907"/>
                    </a:cubicBezTo>
                    <a:cubicBezTo>
                      <a:pt x="142" y="1906"/>
                      <a:pt x="142" y="1906"/>
                      <a:pt x="142" y="1906"/>
                    </a:cubicBezTo>
                    <a:cubicBezTo>
                      <a:pt x="146" y="1896"/>
                      <a:pt x="147" y="1884"/>
                      <a:pt x="155" y="1876"/>
                    </a:cubicBezTo>
                    <a:cubicBezTo>
                      <a:pt x="156" y="1875"/>
                      <a:pt x="157" y="1874"/>
                      <a:pt x="157" y="1872"/>
                    </a:cubicBezTo>
                    <a:cubicBezTo>
                      <a:pt x="162" y="1861"/>
                      <a:pt x="171" y="1854"/>
                      <a:pt x="180" y="1846"/>
                    </a:cubicBezTo>
                    <a:cubicBezTo>
                      <a:pt x="189" y="1837"/>
                      <a:pt x="202" y="1832"/>
                      <a:pt x="213" y="1826"/>
                    </a:cubicBezTo>
                    <a:cubicBezTo>
                      <a:pt x="221" y="1822"/>
                      <a:pt x="229" y="1818"/>
                      <a:pt x="238" y="1814"/>
                    </a:cubicBezTo>
                    <a:cubicBezTo>
                      <a:pt x="240" y="1813"/>
                      <a:pt x="242" y="1812"/>
                      <a:pt x="245" y="1811"/>
                    </a:cubicBezTo>
                    <a:cubicBezTo>
                      <a:pt x="254" y="1809"/>
                      <a:pt x="262" y="1804"/>
                      <a:pt x="270" y="1798"/>
                    </a:cubicBezTo>
                    <a:cubicBezTo>
                      <a:pt x="278" y="1792"/>
                      <a:pt x="287" y="1786"/>
                      <a:pt x="294" y="1780"/>
                    </a:cubicBezTo>
                    <a:cubicBezTo>
                      <a:pt x="298" y="1777"/>
                      <a:pt x="301" y="1772"/>
                      <a:pt x="304" y="1768"/>
                    </a:cubicBezTo>
                    <a:cubicBezTo>
                      <a:pt x="306" y="1766"/>
                      <a:pt x="307" y="1763"/>
                      <a:pt x="309" y="1762"/>
                    </a:cubicBezTo>
                    <a:cubicBezTo>
                      <a:pt x="314" y="1757"/>
                      <a:pt x="317" y="1752"/>
                      <a:pt x="320" y="1746"/>
                    </a:cubicBezTo>
                    <a:cubicBezTo>
                      <a:pt x="321" y="1745"/>
                      <a:pt x="322" y="1744"/>
                      <a:pt x="322" y="1743"/>
                    </a:cubicBezTo>
                    <a:cubicBezTo>
                      <a:pt x="324" y="1736"/>
                      <a:pt x="326" y="1729"/>
                      <a:pt x="327" y="1722"/>
                    </a:cubicBezTo>
                    <a:cubicBezTo>
                      <a:pt x="328" y="1714"/>
                      <a:pt x="328" y="1705"/>
                      <a:pt x="329" y="1697"/>
                    </a:cubicBezTo>
                    <a:cubicBezTo>
                      <a:pt x="329" y="1694"/>
                      <a:pt x="329" y="1691"/>
                      <a:pt x="329" y="1688"/>
                    </a:cubicBezTo>
                    <a:cubicBezTo>
                      <a:pt x="330" y="1681"/>
                      <a:pt x="330" y="1674"/>
                      <a:pt x="330" y="1667"/>
                    </a:cubicBezTo>
                    <a:cubicBezTo>
                      <a:pt x="331" y="1662"/>
                      <a:pt x="331" y="1658"/>
                      <a:pt x="332" y="1653"/>
                    </a:cubicBezTo>
                    <a:cubicBezTo>
                      <a:pt x="332" y="1652"/>
                      <a:pt x="332" y="1651"/>
                      <a:pt x="332" y="1649"/>
                    </a:cubicBezTo>
                    <a:cubicBezTo>
                      <a:pt x="332" y="1641"/>
                      <a:pt x="331" y="1633"/>
                      <a:pt x="331" y="1625"/>
                    </a:cubicBezTo>
                    <a:cubicBezTo>
                      <a:pt x="331" y="1625"/>
                      <a:pt x="331" y="1625"/>
                      <a:pt x="331" y="1625"/>
                    </a:cubicBezTo>
                    <a:cubicBezTo>
                      <a:pt x="334" y="1616"/>
                      <a:pt x="329" y="1607"/>
                      <a:pt x="330" y="1598"/>
                    </a:cubicBezTo>
                    <a:cubicBezTo>
                      <a:pt x="330" y="1597"/>
                      <a:pt x="330" y="1597"/>
                      <a:pt x="330" y="1596"/>
                    </a:cubicBezTo>
                    <a:cubicBezTo>
                      <a:pt x="331" y="1589"/>
                      <a:pt x="332" y="1582"/>
                      <a:pt x="332" y="1574"/>
                    </a:cubicBezTo>
                    <a:cubicBezTo>
                      <a:pt x="332" y="1570"/>
                      <a:pt x="332" y="1566"/>
                      <a:pt x="331" y="1561"/>
                    </a:cubicBezTo>
                    <a:cubicBezTo>
                      <a:pt x="330" y="1552"/>
                      <a:pt x="330" y="1543"/>
                      <a:pt x="331" y="1534"/>
                    </a:cubicBezTo>
                    <a:cubicBezTo>
                      <a:pt x="332" y="1531"/>
                      <a:pt x="330" y="1527"/>
                      <a:pt x="330" y="1523"/>
                    </a:cubicBezTo>
                    <a:cubicBezTo>
                      <a:pt x="330" y="1518"/>
                      <a:pt x="330" y="1513"/>
                      <a:pt x="330" y="1508"/>
                    </a:cubicBezTo>
                    <a:cubicBezTo>
                      <a:pt x="330" y="1506"/>
                      <a:pt x="329" y="1504"/>
                      <a:pt x="329" y="1502"/>
                    </a:cubicBezTo>
                    <a:cubicBezTo>
                      <a:pt x="329" y="1499"/>
                      <a:pt x="329" y="1496"/>
                      <a:pt x="329" y="1493"/>
                    </a:cubicBezTo>
                    <a:cubicBezTo>
                      <a:pt x="330" y="1490"/>
                      <a:pt x="331" y="1488"/>
                      <a:pt x="329" y="1486"/>
                    </a:cubicBezTo>
                    <a:cubicBezTo>
                      <a:pt x="329" y="1485"/>
                      <a:pt x="328" y="1485"/>
                      <a:pt x="328" y="1484"/>
                    </a:cubicBezTo>
                    <a:cubicBezTo>
                      <a:pt x="331" y="1476"/>
                      <a:pt x="326" y="1468"/>
                      <a:pt x="328" y="1459"/>
                    </a:cubicBezTo>
                    <a:cubicBezTo>
                      <a:pt x="329" y="1457"/>
                      <a:pt x="327" y="1453"/>
                      <a:pt x="328" y="1450"/>
                    </a:cubicBezTo>
                    <a:cubicBezTo>
                      <a:pt x="329" y="1441"/>
                      <a:pt x="328" y="1431"/>
                      <a:pt x="327" y="1422"/>
                    </a:cubicBezTo>
                    <a:cubicBezTo>
                      <a:pt x="326" y="1409"/>
                      <a:pt x="328" y="1396"/>
                      <a:pt x="328" y="1382"/>
                    </a:cubicBezTo>
                    <a:cubicBezTo>
                      <a:pt x="327" y="1379"/>
                      <a:pt x="328" y="1376"/>
                      <a:pt x="329" y="1373"/>
                    </a:cubicBezTo>
                    <a:cubicBezTo>
                      <a:pt x="330" y="1366"/>
                      <a:pt x="331" y="1359"/>
                      <a:pt x="332" y="1352"/>
                    </a:cubicBezTo>
                    <a:cubicBezTo>
                      <a:pt x="332" y="1349"/>
                      <a:pt x="333" y="1345"/>
                      <a:pt x="334" y="1342"/>
                    </a:cubicBezTo>
                    <a:cubicBezTo>
                      <a:pt x="334" y="1339"/>
                      <a:pt x="335" y="1337"/>
                      <a:pt x="335" y="1334"/>
                    </a:cubicBezTo>
                    <a:cubicBezTo>
                      <a:pt x="332" y="1332"/>
                      <a:pt x="329" y="1331"/>
                      <a:pt x="326" y="1330"/>
                    </a:cubicBezTo>
                    <a:cubicBezTo>
                      <a:pt x="323" y="1328"/>
                      <a:pt x="321" y="1327"/>
                      <a:pt x="319" y="1324"/>
                    </a:cubicBezTo>
                    <a:cubicBezTo>
                      <a:pt x="317" y="1322"/>
                      <a:pt x="317" y="1319"/>
                      <a:pt x="318" y="1316"/>
                    </a:cubicBezTo>
                    <a:cubicBezTo>
                      <a:pt x="324" y="1306"/>
                      <a:pt x="330" y="1296"/>
                      <a:pt x="335" y="1286"/>
                    </a:cubicBezTo>
                    <a:cubicBezTo>
                      <a:pt x="341" y="1272"/>
                      <a:pt x="346" y="1258"/>
                      <a:pt x="350" y="1243"/>
                    </a:cubicBezTo>
                    <a:cubicBezTo>
                      <a:pt x="353" y="1231"/>
                      <a:pt x="356" y="1219"/>
                      <a:pt x="359" y="1207"/>
                    </a:cubicBezTo>
                    <a:cubicBezTo>
                      <a:pt x="361" y="1196"/>
                      <a:pt x="363" y="1185"/>
                      <a:pt x="365" y="1175"/>
                    </a:cubicBezTo>
                    <a:cubicBezTo>
                      <a:pt x="365" y="1172"/>
                      <a:pt x="366" y="1170"/>
                      <a:pt x="366" y="1168"/>
                    </a:cubicBezTo>
                    <a:cubicBezTo>
                      <a:pt x="368" y="1160"/>
                      <a:pt x="369" y="1153"/>
                      <a:pt x="371" y="1146"/>
                    </a:cubicBezTo>
                    <a:cubicBezTo>
                      <a:pt x="372" y="1135"/>
                      <a:pt x="374" y="1123"/>
                      <a:pt x="375" y="1112"/>
                    </a:cubicBezTo>
                    <a:cubicBezTo>
                      <a:pt x="376" y="1110"/>
                      <a:pt x="376" y="1107"/>
                      <a:pt x="376" y="1105"/>
                    </a:cubicBezTo>
                    <a:cubicBezTo>
                      <a:pt x="376" y="1091"/>
                      <a:pt x="376" y="1077"/>
                      <a:pt x="376" y="1062"/>
                    </a:cubicBezTo>
                    <a:cubicBezTo>
                      <a:pt x="375" y="1053"/>
                      <a:pt x="374" y="1044"/>
                      <a:pt x="374" y="1034"/>
                    </a:cubicBezTo>
                    <a:cubicBezTo>
                      <a:pt x="374" y="1029"/>
                      <a:pt x="374" y="1025"/>
                      <a:pt x="371" y="1020"/>
                    </a:cubicBezTo>
                    <a:cubicBezTo>
                      <a:pt x="370" y="1021"/>
                      <a:pt x="369" y="1021"/>
                      <a:pt x="368" y="1022"/>
                    </a:cubicBezTo>
                    <a:cubicBezTo>
                      <a:pt x="359" y="1033"/>
                      <a:pt x="349" y="1043"/>
                      <a:pt x="337" y="1051"/>
                    </a:cubicBezTo>
                    <a:cubicBezTo>
                      <a:pt x="328" y="1057"/>
                      <a:pt x="320" y="1063"/>
                      <a:pt x="312" y="1070"/>
                    </a:cubicBezTo>
                    <a:cubicBezTo>
                      <a:pt x="304" y="1076"/>
                      <a:pt x="295" y="1080"/>
                      <a:pt x="286" y="1082"/>
                    </a:cubicBezTo>
                    <a:cubicBezTo>
                      <a:pt x="283" y="1083"/>
                      <a:pt x="279" y="1084"/>
                      <a:pt x="275" y="1085"/>
                    </a:cubicBezTo>
                    <a:cubicBezTo>
                      <a:pt x="272" y="1087"/>
                      <a:pt x="270" y="1086"/>
                      <a:pt x="267" y="1085"/>
                    </a:cubicBezTo>
                    <a:cubicBezTo>
                      <a:pt x="264" y="1082"/>
                      <a:pt x="261" y="1080"/>
                      <a:pt x="258" y="1077"/>
                    </a:cubicBezTo>
                    <a:cubicBezTo>
                      <a:pt x="256" y="1075"/>
                      <a:pt x="254" y="1073"/>
                      <a:pt x="253" y="1072"/>
                    </a:cubicBezTo>
                    <a:cubicBezTo>
                      <a:pt x="247" y="1078"/>
                      <a:pt x="241" y="1083"/>
                      <a:pt x="235" y="1088"/>
                    </a:cubicBezTo>
                    <a:cubicBezTo>
                      <a:pt x="226" y="1096"/>
                      <a:pt x="217" y="1103"/>
                      <a:pt x="207" y="1109"/>
                    </a:cubicBezTo>
                    <a:cubicBezTo>
                      <a:pt x="195" y="1115"/>
                      <a:pt x="182" y="1120"/>
                      <a:pt x="170" y="1125"/>
                    </a:cubicBezTo>
                    <a:cubicBezTo>
                      <a:pt x="162" y="1128"/>
                      <a:pt x="156" y="1133"/>
                      <a:pt x="149" y="1136"/>
                    </a:cubicBezTo>
                    <a:cubicBezTo>
                      <a:pt x="140" y="1140"/>
                      <a:pt x="134" y="1148"/>
                      <a:pt x="127" y="1154"/>
                    </a:cubicBezTo>
                    <a:cubicBezTo>
                      <a:pt x="119" y="1161"/>
                      <a:pt x="116" y="1160"/>
                      <a:pt x="107" y="1155"/>
                    </a:cubicBezTo>
                    <a:cubicBezTo>
                      <a:pt x="102" y="1153"/>
                      <a:pt x="99" y="1142"/>
                      <a:pt x="100" y="1136"/>
                    </a:cubicBezTo>
                    <a:cubicBezTo>
                      <a:pt x="102" y="1124"/>
                      <a:pt x="109" y="1115"/>
                      <a:pt x="118" y="1107"/>
                    </a:cubicBezTo>
                    <a:cubicBezTo>
                      <a:pt x="120" y="1106"/>
                      <a:pt x="122" y="1104"/>
                      <a:pt x="124" y="1101"/>
                    </a:cubicBezTo>
                    <a:cubicBezTo>
                      <a:pt x="122" y="1102"/>
                      <a:pt x="120" y="1102"/>
                      <a:pt x="119" y="1103"/>
                    </a:cubicBezTo>
                    <a:cubicBezTo>
                      <a:pt x="117" y="1103"/>
                      <a:pt x="116" y="1105"/>
                      <a:pt x="114" y="1105"/>
                    </a:cubicBezTo>
                    <a:cubicBezTo>
                      <a:pt x="94" y="1113"/>
                      <a:pt x="83" y="1130"/>
                      <a:pt x="71" y="1146"/>
                    </a:cubicBezTo>
                    <a:cubicBezTo>
                      <a:pt x="66" y="1152"/>
                      <a:pt x="62" y="1159"/>
                      <a:pt x="57" y="1164"/>
                    </a:cubicBezTo>
                    <a:cubicBezTo>
                      <a:pt x="49" y="1170"/>
                      <a:pt x="40" y="1176"/>
                      <a:pt x="29" y="1176"/>
                    </a:cubicBezTo>
                    <a:cubicBezTo>
                      <a:pt x="23" y="1175"/>
                      <a:pt x="17" y="1173"/>
                      <a:pt x="14" y="1168"/>
                    </a:cubicBezTo>
                    <a:cubicBezTo>
                      <a:pt x="10" y="1162"/>
                      <a:pt x="10" y="1157"/>
                      <a:pt x="12" y="1151"/>
                    </a:cubicBezTo>
                    <a:cubicBezTo>
                      <a:pt x="10" y="1150"/>
                      <a:pt x="8" y="1148"/>
                      <a:pt x="5" y="1147"/>
                    </a:cubicBezTo>
                    <a:cubicBezTo>
                      <a:pt x="1" y="1145"/>
                      <a:pt x="0" y="1141"/>
                      <a:pt x="3" y="1137"/>
                    </a:cubicBezTo>
                    <a:cubicBezTo>
                      <a:pt x="7" y="1130"/>
                      <a:pt x="12" y="1124"/>
                      <a:pt x="16" y="1117"/>
                    </a:cubicBezTo>
                    <a:cubicBezTo>
                      <a:pt x="25" y="1102"/>
                      <a:pt x="35" y="1088"/>
                      <a:pt x="42" y="1072"/>
                    </a:cubicBezTo>
                    <a:cubicBezTo>
                      <a:pt x="47" y="1062"/>
                      <a:pt x="52" y="1053"/>
                      <a:pt x="60" y="1046"/>
                    </a:cubicBezTo>
                    <a:cubicBezTo>
                      <a:pt x="65" y="1041"/>
                      <a:pt x="72" y="1037"/>
                      <a:pt x="78" y="1033"/>
                    </a:cubicBezTo>
                    <a:cubicBezTo>
                      <a:pt x="92" y="1023"/>
                      <a:pt x="109" y="1016"/>
                      <a:pt x="126" y="1012"/>
                    </a:cubicBezTo>
                    <a:cubicBezTo>
                      <a:pt x="132" y="1011"/>
                      <a:pt x="137" y="1008"/>
                      <a:pt x="142" y="1006"/>
                    </a:cubicBezTo>
                    <a:cubicBezTo>
                      <a:pt x="151" y="1003"/>
                      <a:pt x="159" y="999"/>
                      <a:pt x="168" y="996"/>
                    </a:cubicBezTo>
                    <a:cubicBezTo>
                      <a:pt x="172" y="994"/>
                      <a:pt x="177" y="992"/>
                      <a:pt x="182" y="990"/>
                    </a:cubicBezTo>
                    <a:cubicBezTo>
                      <a:pt x="176" y="983"/>
                      <a:pt x="171" y="977"/>
                      <a:pt x="166" y="970"/>
                    </a:cubicBezTo>
                    <a:cubicBezTo>
                      <a:pt x="168" y="968"/>
                      <a:pt x="170" y="967"/>
                      <a:pt x="172" y="966"/>
                    </a:cubicBezTo>
                    <a:cubicBezTo>
                      <a:pt x="180" y="959"/>
                      <a:pt x="188" y="951"/>
                      <a:pt x="196" y="944"/>
                    </a:cubicBezTo>
                    <a:cubicBezTo>
                      <a:pt x="199" y="942"/>
                      <a:pt x="202" y="941"/>
                      <a:pt x="205" y="939"/>
                    </a:cubicBezTo>
                    <a:cubicBezTo>
                      <a:pt x="212" y="932"/>
                      <a:pt x="219" y="926"/>
                      <a:pt x="226" y="919"/>
                    </a:cubicBezTo>
                    <a:cubicBezTo>
                      <a:pt x="232" y="914"/>
                      <a:pt x="238" y="909"/>
                      <a:pt x="244" y="903"/>
                    </a:cubicBezTo>
                    <a:cubicBezTo>
                      <a:pt x="254" y="893"/>
                      <a:pt x="263" y="882"/>
                      <a:pt x="273" y="871"/>
                    </a:cubicBezTo>
                    <a:cubicBezTo>
                      <a:pt x="279" y="865"/>
                      <a:pt x="284" y="859"/>
                      <a:pt x="289" y="852"/>
                    </a:cubicBezTo>
                    <a:cubicBezTo>
                      <a:pt x="291" y="850"/>
                      <a:pt x="293" y="848"/>
                      <a:pt x="294" y="845"/>
                    </a:cubicBezTo>
                    <a:cubicBezTo>
                      <a:pt x="297" y="838"/>
                      <a:pt x="302" y="832"/>
                      <a:pt x="307" y="826"/>
                    </a:cubicBezTo>
                    <a:cubicBezTo>
                      <a:pt x="311" y="821"/>
                      <a:pt x="315" y="816"/>
                      <a:pt x="318" y="811"/>
                    </a:cubicBezTo>
                    <a:cubicBezTo>
                      <a:pt x="324" y="804"/>
                      <a:pt x="329" y="797"/>
                      <a:pt x="332" y="789"/>
                    </a:cubicBezTo>
                    <a:cubicBezTo>
                      <a:pt x="334" y="786"/>
                      <a:pt x="337" y="783"/>
                      <a:pt x="340" y="780"/>
                    </a:cubicBezTo>
                    <a:cubicBezTo>
                      <a:pt x="341" y="779"/>
                      <a:pt x="343" y="777"/>
                      <a:pt x="344" y="775"/>
                    </a:cubicBezTo>
                    <a:cubicBezTo>
                      <a:pt x="347" y="767"/>
                      <a:pt x="354" y="761"/>
                      <a:pt x="358" y="753"/>
                    </a:cubicBezTo>
                    <a:cubicBezTo>
                      <a:pt x="366" y="741"/>
                      <a:pt x="373" y="729"/>
                      <a:pt x="372" y="714"/>
                    </a:cubicBezTo>
                    <a:cubicBezTo>
                      <a:pt x="372" y="711"/>
                      <a:pt x="373" y="708"/>
                      <a:pt x="374" y="705"/>
                    </a:cubicBezTo>
                    <a:cubicBezTo>
                      <a:pt x="376" y="690"/>
                      <a:pt x="379" y="674"/>
                      <a:pt x="382" y="659"/>
                    </a:cubicBezTo>
                    <a:cubicBezTo>
                      <a:pt x="383" y="655"/>
                      <a:pt x="384" y="652"/>
                      <a:pt x="385" y="648"/>
                    </a:cubicBezTo>
                    <a:cubicBezTo>
                      <a:pt x="387" y="641"/>
                      <a:pt x="389" y="635"/>
                      <a:pt x="391" y="628"/>
                    </a:cubicBezTo>
                    <a:cubicBezTo>
                      <a:pt x="394" y="620"/>
                      <a:pt x="397" y="613"/>
                      <a:pt x="400" y="605"/>
                    </a:cubicBezTo>
                    <a:cubicBezTo>
                      <a:pt x="400" y="603"/>
                      <a:pt x="401" y="601"/>
                      <a:pt x="402" y="600"/>
                    </a:cubicBezTo>
                    <a:cubicBezTo>
                      <a:pt x="403" y="597"/>
                      <a:pt x="404" y="594"/>
                      <a:pt x="405" y="591"/>
                    </a:cubicBezTo>
                    <a:cubicBezTo>
                      <a:pt x="405" y="590"/>
                      <a:pt x="406" y="589"/>
                      <a:pt x="406" y="588"/>
                    </a:cubicBezTo>
                    <a:cubicBezTo>
                      <a:pt x="408" y="571"/>
                      <a:pt x="415" y="554"/>
                      <a:pt x="419" y="538"/>
                    </a:cubicBezTo>
                    <a:cubicBezTo>
                      <a:pt x="422" y="531"/>
                      <a:pt x="425" y="524"/>
                      <a:pt x="427" y="517"/>
                    </a:cubicBezTo>
                    <a:cubicBezTo>
                      <a:pt x="429" y="513"/>
                      <a:pt x="431" y="508"/>
                      <a:pt x="432" y="504"/>
                    </a:cubicBezTo>
                    <a:cubicBezTo>
                      <a:pt x="434" y="499"/>
                      <a:pt x="437" y="498"/>
                      <a:pt x="442" y="499"/>
                    </a:cubicBezTo>
                    <a:cubicBezTo>
                      <a:pt x="448" y="500"/>
                      <a:pt x="449" y="498"/>
                      <a:pt x="447" y="493"/>
                    </a:cubicBezTo>
                    <a:cubicBezTo>
                      <a:pt x="446" y="488"/>
                      <a:pt x="445" y="484"/>
                      <a:pt x="444" y="479"/>
                    </a:cubicBezTo>
                    <a:cubicBezTo>
                      <a:pt x="433" y="478"/>
                      <a:pt x="422" y="476"/>
                      <a:pt x="412" y="472"/>
                    </a:cubicBezTo>
                    <a:cubicBezTo>
                      <a:pt x="401" y="468"/>
                      <a:pt x="391" y="464"/>
                      <a:pt x="381" y="459"/>
                    </a:cubicBezTo>
                    <a:cubicBezTo>
                      <a:pt x="374" y="455"/>
                      <a:pt x="369" y="450"/>
                      <a:pt x="364" y="445"/>
                    </a:cubicBezTo>
                    <a:cubicBezTo>
                      <a:pt x="359" y="441"/>
                      <a:pt x="354" y="436"/>
                      <a:pt x="350" y="432"/>
                    </a:cubicBezTo>
                    <a:cubicBezTo>
                      <a:pt x="347" y="429"/>
                      <a:pt x="345" y="426"/>
                      <a:pt x="342" y="423"/>
                    </a:cubicBezTo>
                    <a:cubicBezTo>
                      <a:pt x="335" y="413"/>
                      <a:pt x="328" y="403"/>
                      <a:pt x="321" y="393"/>
                    </a:cubicBezTo>
                    <a:cubicBezTo>
                      <a:pt x="317" y="385"/>
                      <a:pt x="313" y="378"/>
                      <a:pt x="310" y="370"/>
                    </a:cubicBezTo>
                    <a:cubicBezTo>
                      <a:pt x="309" y="366"/>
                      <a:pt x="306" y="362"/>
                      <a:pt x="304" y="359"/>
                    </a:cubicBezTo>
                    <a:cubicBezTo>
                      <a:pt x="302" y="356"/>
                      <a:pt x="301" y="352"/>
                      <a:pt x="300" y="349"/>
                    </a:cubicBezTo>
                    <a:cubicBezTo>
                      <a:pt x="296" y="340"/>
                      <a:pt x="294" y="331"/>
                      <a:pt x="293" y="321"/>
                    </a:cubicBezTo>
                    <a:cubicBezTo>
                      <a:pt x="293" y="318"/>
                      <a:pt x="293" y="314"/>
                      <a:pt x="293" y="310"/>
                    </a:cubicBezTo>
                    <a:cubicBezTo>
                      <a:pt x="293" y="308"/>
                      <a:pt x="292" y="307"/>
                      <a:pt x="291" y="305"/>
                    </a:cubicBezTo>
                    <a:cubicBezTo>
                      <a:pt x="289" y="302"/>
                      <a:pt x="287" y="299"/>
                      <a:pt x="286" y="295"/>
                    </a:cubicBezTo>
                    <a:cubicBezTo>
                      <a:pt x="286" y="292"/>
                      <a:pt x="284" y="289"/>
                      <a:pt x="282" y="285"/>
                    </a:cubicBezTo>
                    <a:cubicBezTo>
                      <a:pt x="285" y="279"/>
                      <a:pt x="284" y="273"/>
                      <a:pt x="283" y="266"/>
                    </a:cubicBezTo>
                    <a:cubicBezTo>
                      <a:pt x="281" y="256"/>
                      <a:pt x="282" y="246"/>
                      <a:pt x="281" y="236"/>
                    </a:cubicBezTo>
                    <a:cubicBezTo>
                      <a:pt x="281" y="229"/>
                      <a:pt x="281" y="221"/>
                      <a:pt x="281" y="213"/>
                    </a:cubicBezTo>
                    <a:cubicBezTo>
                      <a:pt x="277" y="217"/>
                      <a:pt x="274" y="222"/>
                      <a:pt x="273" y="227"/>
                    </a:cubicBezTo>
                    <a:cubicBezTo>
                      <a:pt x="271" y="234"/>
                      <a:pt x="270" y="241"/>
                      <a:pt x="269" y="248"/>
                    </a:cubicBezTo>
                    <a:cubicBezTo>
                      <a:pt x="268" y="252"/>
                      <a:pt x="266" y="254"/>
                      <a:pt x="262" y="251"/>
                    </a:cubicBezTo>
                    <a:cubicBezTo>
                      <a:pt x="259" y="248"/>
                      <a:pt x="256" y="244"/>
                      <a:pt x="256" y="239"/>
                    </a:cubicBezTo>
                    <a:cubicBezTo>
                      <a:pt x="255" y="233"/>
                      <a:pt x="254" y="228"/>
                      <a:pt x="253" y="223"/>
                    </a:cubicBezTo>
                    <a:cubicBezTo>
                      <a:pt x="253" y="220"/>
                      <a:pt x="252" y="218"/>
                      <a:pt x="253" y="216"/>
                    </a:cubicBezTo>
                    <a:cubicBezTo>
                      <a:pt x="253" y="207"/>
                      <a:pt x="254" y="199"/>
                      <a:pt x="255" y="191"/>
                    </a:cubicBezTo>
                    <a:cubicBezTo>
                      <a:pt x="255" y="184"/>
                      <a:pt x="257" y="177"/>
                      <a:pt x="260" y="171"/>
                    </a:cubicBezTo>
                    <a:cubicBezTo>
                      <a:pt x="264" y="164"/>
                      <a:pt x="263" y="156"/>
                      <a:pt x="268" y="149"/>
                    </a:cubicBezTo>
                    <a:cubicBezTo>
                      <a:pt x="273" y="141"/>
                      <a:pt x="277" y="133"/>
                      <a:pt x="282" y="125"/>
                    </a:cubicBezTo>
                    <a:cubicBezTo>
                      <a:pt x="283" y="122"/>
                      <a:pt x="286" y="120"/>
                      <a:pt x="288" y="118"/>
                    </a:cubicBezTo>
                    <a:cubicBezTo>
                      <a:pt x="294" y="111"/>
                      <a:pt x="301" y="105"/>
                      <a:pt x="307" y="99"/>
                    </a:cubicBezTo>
                    <a:cubicBezTo>
                      <a:pt x="311" y="96"/>
                      <a:pt x="313" y="92"/>
                      <a:pt x="316" y="88"/>
                    </a:cubicBezTo>
                    <a:cubicBezTo>
                      <a:pt x="320" y="83"/>
                      <a:pt x="326" y="79"/>
                      <a:pt x="331" y="74"/>
                    </a:cubicBezTo>
                    <a:cubicBezTo>
                      <a:pt x="336" y="70"/>
                      <a:pt x="342" y="66"/>
                      <a:pt x="348" y="62"/>
                    </a:cubicBezTo>
                    <a:cubicBezTo>
                      <a:pt x="356" y="56"/>
                      <a:pt x="364" y="51"/>
                      <a:pt x="373" y="48"/>
                    </a:cubicBezTo>
                    <a:cubicBezTo>
                      <a:pt x="383" y="45"/>
                      <a:pt x="393" y="42"/>
                      <a:pt x="403" y="39"/>
                    </a:cubicBezTo>
                    <a:cubicBezTo>
                      <a:pt x="404" y="39"/>
                      <a:pt x="406" y="39"/>
                      <a:pt x="407" y="39"/>
                    </a:cubicBezTo>
                    <a:cubicBezTo>
                      <a:pt x="415" y="38"/>
                      <a:pt x="424" y="37"/>
                      <a:pt x="432" y="35"/>
                    </a:cubicBezTo>
                    <a:cubicBezTo>
                      <a:pt x="442" y="32"/>
                      <a:pt x="452" y="32"/>
                      <a:pt x="462" y="32"/>
                    </a:cubicBezTo>
                    <a:cubicBezTo>
                      <a:pt x="476" y="32"/>
                      <a:pt x="490" y="32"/>
                      <a:pt x="504" y="32"/>
                    </a:cubicBezTo>
                    <a:cubicBezTo>
                      <a:pt x="514" y="33"/>
                      <a:pt x="524" y="33"/>
                      <a:pt x="533" y="38"/>
                    </a:cubicBezTo>
                    <a:cubicBezTo>
                      <a:pt x="535" y="39"/>
                      <a:pt x="539" y="39"/>
                      <a:pt x="542" y="41"/>
                    </a:cubicBezTo>
                    <a:cubicBezTo>
                      <a:pt x="548" y="43"/>
                      <a:pt x="554" y="46"/>
                      <a:pt x="560" y="49"/>
                    </a:cubicBezTo>
                    <a:cubicBezTo>
                      <a:pt x="565" y="51"/>
                      <a:pt x="567" y="51"/>
                      <a:pt x="572" y="47"/>
                    </a:cubicBezTo>
                    <a:cubicBezTo>
                      <a:pt x="577" y="42"/>
                      <a:pt x="582" y="38"/>
                      <a:pt x="588" y="34"/>
                    </a:cubicBezTo>
                    <a:cubicBezTo>
                      <a:pt x="591" y="31"/>
                      <a:pt x="593" y="31"/>
                      <a:pt x="600" y="33"/>
                    </a:cubicBezTo>
                    <a:cubicBezTo>
                      <a:pt x="601" y="31"/>
                      <a:pt x="604" y="29"/>
                      <a:pt x="606" y="27"/>
                    </a:cubicBezTo>
                    <a:cubicBezTo>
                      <a:pt x="611" y="20"/>
                      <a:pt x="617" y="15"/>
                      <a:pt x="625" y="11"/>
                    </a:cubicBezTo>
                    <a:cubicBezTo>
                      <a:pt x="629" y="10"/>
                      <a:pt x="633" y="9"/>
                      <a:pt x="637" y="8"/>
                    </a:cubicBezTo>
                    <a:cubicBezTo>
                      <a:pt x="663" y="0"/>
                      <a:pt x="689" y="4"/>
                      <a:pt x="713" y="18"/>
                    </a:cubicBezTo>
                    <a:cubicBezTo>
                      <a:pt x="719" y="21"/>
                      <a:pt x="723" y="26"/>
                      <a:pt x="727" y="32"/>
                    </a:cubicBezTo>
                    <a:cubicBezTo>
                      <a:pt x="736" y="45"/>
                      <a:pt x="744" y="58"/>
                      <a:pt x="749" y="73"/>
                    </a:cubicBezTo>
                    <a:cubicBezTo>
                      <a:pt x="753" y="85"/>
                      <a:pt x="755" y="98"/>
                      <a:pt x="757" y="111"/>
                    </a:cubicBezTo>
                    <a:cubicBezTo>
                      <a:pt x="758" y="124"/>
                      <a:pt x="760" y="138"/>
                      <a:pt x="762" y="151"/>
                    </a:cubicBezTo>
                    <a:cubicBezTo>
                      <a:pt x="764" y="161"/>
                      <a:pt x="777" y="171"/>
                      <a:pt x="787" y="170"/>
                    </a:cubicBezTo>
                    <a:cubicBezTo>
                      <a:pt x="791" y="170"/>
                      <a:pt x="795" y="170"/>
                      <a:pt x="799" y="170"/>
                    </a:cubicBezTo>
                    <a:cubicBezTo>
                      <a:pt x="803" y="169"/>
                      <a:pt x="804" y="170"/>
                      <a:pt x="804" y="174"/>
                    </a:cubicBezTo>
                    <a:cubicBezTo>
                      <a:pt x="804" y="175"/>
                      <a:pt x="804" y="177"/>
                      <a:pt x="803" y="178"/>
                    </a:cubicBezTo>
                    <a:cubicBezTo>
                      <a:pt x="800" y="190"/>
                      <a:pt x="793" y="198"/>
                      <a:pt x="782" y="205"/>
                    </a:cubicBezTo>
                    <a:cubicBezTo>
                      <a:pt x="780" y="206"/>
                      <a:pt x="778" y="207"/>
                      <a:pt x="775" y="207"/>
                    </a:cubicBezTo>
                    <a:cubicBezTo>
                      <a:pt x="767" y="208"/>
                      <a:pt x="759" y="209"/>
                      <a:pt x="750" y="210"/>
                    </a:cubicBezTo>
                    <a:close/>
                    <a:moveTo>
                      <a:pt x="563" y="1044"/>
                    </a:moveTo>
                    <a:cubicBezTo>
                      <a:pt x="561" y="1040"/>
                      <a:pt x="562" y="1036"/>
                      <a:pt x="563" y="1033"/>
                    </a:cubicBezTo>
                    <a:cubicBezTo>
                      <a:pt x="565" y="1029"/>
                      <a:pt x="567" y="1025"/>
                      <a:pt x="568" y="1022"/>
                    </a:cubicBezTo>
                    <a:cubicBezTo>
                      <a:pt x="571" y="1013"/>
                      <a:pt x="573" y="1004"/>
                      <a:pt x="576" y="996"/>
                    </a:cubicBezTo>
                    <a:cubicBezTo>
                      <a:pt x="580" y="984"/>
                      <a:pt x="584" y="973"/>
                      <a:pt x="587" y="961"/>
                    </a:cubicBezTo>
                    <a:cubicBezTo>
                      <a:pt x="587" y="958"/>
                      <a:pt x="588" y="956"/>
                      <a:pt x="589" y="953"/>
                    </a:cubicBezTo>
                    <a:cubicBezTo>
                      <a:pt x="593" y="945"/>
                      <a:pt x="596" y="937"/>
                      <a:pt x="600" y="928"/>
                    </a:cubicBezTo>
                    <a:cubicBezTo>
                      <a:pt x="603" y="920"/>
                      <a:pt x="608" y="913"/>
                      <a:pt x="611" y="904"/>
                    </a:cubicBezTo>
                    <a:cubicBezTo>
                      <a:pt x="614" y="893"/>
                      <a:pt x="619" y="883"/>
                      <a:pt x="621" y="872"/>
                    </a:cubicBezTo>
                    <a:cubicBezTo>
                      <a:pt x="622" y="869"/>
                      <a:pt x="623" y="867"/>
                      <a:pt x="623" y="865"/>
                    </a:cubicBezTo>
                    <a:cubicBezTo>
                      <a:pt x="623" y="853"/>
                      <a:pt x="623" y="841"/>
                      <a:pt x="623" y="829"/>
                    </a:cubicBezTo>
                    <a:cubicBezTo>
                      <a:pt x="624" y="819"/>
                      <a:pt x="622" y="808"/>
                      <a:pt x="620" y="798"/>
                    </a:cubicBezTo>
                    <a:cubicBezTo>
                      <a:pt x="617" y="790"/>
                      <a:pt x="615" y="783"/>
                      <a:pt x="612" y="775"/>
                    </a:cubicBezTo>
                    <a:cubicBezTo>
                      <a:pt x="608" y="761"/>
                      <a:pt x="607" y="747"/>
                      <a:pt x="600" y="734"/>
                    </a:cubicBezTo>
                    <a:cubicBezTo>
                      <a:pt x="599" y="733"/>
                      <a:pt x="599" y="732"/>
                      <a:pt x="599" y="731"/>
                    </a:cubicBezTo>
                    <a:cubicBezTo>
                      <a:pt x="597" y="725"/>
                      <a:pt x="597" y="718"/>
                      <a:pt x="592" y="713"/>
                    </a:cubicBezTo>
                    <a:cubicBezTo>
                      <a:pt x="591" y="712"/>
                      <a:pt x="591" y="711"/>
                      <a:pt x="591" y="711"/>
                    </a:cubicBezTo>
                    <a:cubicBezTo>
                      <a:pt x="589" y="703"/>
                      <a:pt x="587" y="695"/>
                      <a:pt x="583" y="688"/>
                    </a:cubicBezTo>
                    <a:cubicBezTo>
                      <a:pt x="580" y="683"/>
                      <a:pt x="581" y="681"/>
                      <a:pt x="587" y="679"/>
                    </a:cubicBezTo>
                    <a:cubicBezTo>
                      <a:pt x="589" y="681"/>
                      <a:pt x="590" y="683"/>
                      <a:pt x="591" y="685"/>
                    </a:cubicBezTo>
                    <a:cubicBezTo>
                      <a:pt x="596" y="698"/>
                      <a:pt x="601" y="711"/>
                      <a:pt x="606" y="723"/>
                    </a:cubicBezTo>
                    <a:cubicBezTo>
                      <a:pt x="609" y="730"/>
                      <a:pt x="612" y="737"/>
                      <a:pt x="614" y="744"/>
                    </a:cubicBezTo>
                    <a:cubicBezTo>
                      <a:pt x="618" y="755"/>
                      <a:pt x="622" y="768"/>
                      <a:pt x="625" y="780"/>
                    </a:cubicBezTo>
                    <a:cubicBezTo>
                      <a:pt x="628" y="791"/>
                      <a:pt x="630" y="802"/>
                      <a:pt x="633" y="812"/>
                    </a:cubicBezTo>
                    <a:cubicBezTo>
                      <a:pt x="635" y="822"/>
                      <a:pt x="632" y="831"/>
                      <a:pt x="637" y="840"/>
                    </a:cubicBezTo>
                    <a:cubicBezTo>
                      <a:pt x="637" y="841"/>
                      <a:pt x="637" y="843"/>
                      <a:pt x="637" y="844"/>
                    </a:cubicBezTo>
                    <a:cubicBezTo>
                      <a:pt x="636" y="850"/>
                      <a:pt x="635" y="856"/>
                      <a:pt x="634" y="862"/>
                    </a:cubicBezTo>
                    <a:cubicBezTo>
                      <a:pt x="631" y="872"/>
                      <a:pt x="628" y="882"/>
                      <a:pt x="624" y="892"/>
                    </a:cubicBezTo>
                    <a:cubicBezTo>
                      <a:pt x="621" y="900"/>
                      <a:pt x="618" y="909"/>
                      <a:pt x="615" y="917"/>
                    </a:cubicBezTo>
                    <a:cubicBezTo>
                      <a:pt x="611" y="925"/>
                      <a:pt x="607" y="934"/>
                      <a:pt x="604" y="942"/>
                    </a:cubicBezTo>
                    <a:cubicBezTo>
                      <a:pt x="602" y="947"/>
                      <a:pt x="600" y="953"/>
                      <a:pt x="598" y="958"/>
                    </a:cubicBezTo>
                    <a:cubicBezTo>
                      <a:pt x="594" y="972"/>
                      <a:pt x="590" y="985"/>
                      <a:pt x="586" y="998"/>
                    </a:cubicBezTo>
                    <a:cubicBezTo>
                      <a:pt x="584" y="1005"/>
                      <a:pt x="581" y="1012"/>
                      <a:pt x="579" y="1018"/>
                    </a:cubicBezTo>
                    <a:cubicBezTo>
                      <a:pt x="578" y="1023"/>
                      <a:pt x="575" y="1027"/>
                      <a:pt x="576" y="1032"/>
                    </a:cubicBezTo>
                    <a:cubicBezTo>
                      <a:pt x="582" y="1032"/>
                      <a:pt x="588" y="1032"/>
                      <a:pt x="594" y="1031"/>
                    </a:cubicBezTo>
                    <a:cubicBezTo>
                      <a:pt x="595" y="1031"/>
                      <a:pt x="596" y="1029"/>
                      <a:pt x="597" y="1028"/>
                    </a:cubicBezTo>
                    <a:cubicBezTo>
                      <a:pt x="600" y="1026"/>
                      <a:pt x="607" y="1026"/>
                      <a:pt x="607" y="1029"/>
                    </a:cubicBezTo>
                    <a:cubicBezTo>
                      <a:pt x="605" y="1034"/>
                      <a:pt x="609" y="1033"/>
                      <a:pt x="611" y="1034"/>
                    </a:cubicBezTo>
                    <a:cubicBezTo>
                      <a:pt x="622" y="1036"/>
                      <a:pt x="632" y="1038"/>
                      <a:pt x="642" y="1040"/>
                    </a:cubicBezTo>
                    <a:cubicBezTo>
                      <a:pt x="648" y="1042"/>
                      <a:pt x="654" y="1044"/>
                      <a:pt x="661" y="1045"/>
                    </a:cubicBezTo>
                    <a:cubicBezTo>
                      <a:pt x="674" y="1049"/>
                      <a:pt x="688" y="1052"/>
                      <a:pt x="701" y="1060"/>
                    </a:cubicBezTo>
                    <a:cubicBezTo>
                      <a:pt x="707" y="1063"/>
                      <a:pt x="713" y="1066"/>
                      <a:pt x="719" y="1070"/>
                    </a:cubicBezTo>
                    <a:cubicBezTo>
                      <a:pt x="719" y="1074"/>
                      <a:pt x="717" y="1079"/>
                      <a:pt x="723" y="1082"/>
                    </a:cubicBezTo>
                    <a:cubicBezTo>
                      <a:pt x="726" y="1078"/>
                      <a:pt x="728" y="1074"/>
                      <a:pt x="731" y="1069"/>
                    </a:cubicBezTo>
                    <a:cubicBezTo>
                      <a:pt x="732" y="1069"/>
                      <a:pt x="734" y="1068"/>
                      <a:pt x="736" y="1068"/>
                    </a:cubicBezTo>
                    <a:cubicBezTo>
                      <a:pt x="738" y="1063"/>
                      <a:pt x="740" y="1058"/>
                      <a:pt x="742" y="1053"/>
                    </a:cubicBezTo>
                    <a:cubicBezTo>
                      <a:pt x="747" y="1041"/>
                      <a:pt x="751" y="1029"/>
                      <a:pt x="755" y="1017"/>
                    </a:cubicBezTo>
                    <a:cubicBezTo>
                      <a:pt x="759" y="1006"/>
                      <a:pt x="762" y="995"/>
                      <a:pt x="765" y="984"/>
                    </a:cubicBezTo>
                    <a:cubicBezTo>
                      <a:pt x="766" y="981"/>
                      <a:pt x="766" y="977"/>
                      <a:pt x="768" y="974"/>
                    </a:cubicBezTo>
                    <a:cubicBezTo>
                      <a:pt x="774" y="958"/>
                      <a:pt x="780" y="941"/>
                      <a:pt x="784" y="924"/>
                    </a:cubicBezTo>
                    <a:cubicBezTo>
                      <a:pt x="786" y="919"/>
                      <a:pt x="786" y="914"/>
                      <a:pt x="788" y="909"/>
                    </a:cubicBezTo>
                    <a:cubicBezTo>
                      <a:pt x="791" y="900"/>
                      <a:pt x="795" y="892"/>
                      <a:pt x="796" y="883"/>
                    </a:cubicBezTo>
                    <a:cubicBezTo>
                      <a:pt x="796" y="879"/>
                      <a:pt x="797" y="876"/>
                      <a:pt x="797" y="872"/>
                    </a:cubicBezTo>
                    <a:cubicBezTo>
                      <a:pt x="801" y="857"/>
                      <a:pt x="802" y="841"/>
                      <a:pt x="802" y="826"/>
                    </a:cubicBezTo>
                    <a:cubicBezTo>
                      <a:pt x="802" y="809"/>
                      <a:pt x="799" y="792"/>
                      <a:pt x="796" y="775"/>
                    </a:cubicBezTo>
                    <a:cubicBezTo>
                      <a:pt x="796" y="771"/>
                      <a:pt x="795" y="767"/>
                      <a:pt x="794" y="764"/>
                    </a:cubicBezTo>
                    <a:cubicBezTo>
                      <a:pt x="788" y="744"/>
                      <a:pt x="783" y="725"/>
                      <a:pt x="774" y="707"/>
                    </a:cubicBezTo>
                    <a:cubicBezTo>
                      <a:pt x="768" y="692"/>
                      <a:pt x="761" y="677"/>
                      <a:pt x="755" y="663"/>
                    </a:cubicBezTo>
                    <a:cubicBezTo>
                      <a:pt x="754" y="661"/>
                      <a:pt x="753" y="660"/>
                      <a:pt x="753" y="658"/>
                    </a:cubicBezTo>
                    <a:cubicBezTo>
                      <a:pt x="747" y="649"/>
                      <a:pt x="740" y="640"/>
                      <a:pt x="735" y="630"/>
                    </a:cubicBezTo>
                    <a:cubicBezTo>
                      <a:pt x="728" y="620"/>
                      <a:pt x="722" y="609"/>
                      <a:pt x="716" y="598"/>
                    </a:cubicBezTo>
                    <a:cubicBezTo>
                      <a:pt x="705" y="582"/>
                      <a:pt x="692" y="569"/>
                      <a:pt x="680" y="554"/>
                    </a:cubicBezTo>
                    <a:cubicBezTo>
                      <a:pt x="672" y="545"/>
                      <a:pt x="663" y="538"/>
                      <a:pt x="654" y="530"/>
                    </a:cubicBezTo>
                    <a:cubicBezTo>
                      <a:pt x="649" y="526"/>
                      <a:pt x="643" y="523"/>
                      <a:pt x="637" y="523"/>
                    </a:cubicBezTo>
                    <a:cubicBezTo>
                      <a:pt x="632" y="522"/>
                      <a:pt x="626" y="523"/>
                      <a:pt x="621" y="519"/>
                    </a:cubicBezTo>
                    <a:cubicBezTo>
                      <a:pt x="624" y="516"/>
                      <a:pt x="627" y="514"/>
                      <a:pt x="631" y="512"/>
                    </a:cubicBezTo>
                    <a:cubicBezTo>
                      <a:pt x="622" y="497"/>
                      <a:pt x="612" y="484"/>
                      <a:pt x="598" y="473"/>
                    </a:cubicBezTo>
                    <a:cubicBezTo>
                      <a:pt x="594" y="476"/>
                      <a:pt x="590" y="480"/>
                      <a:pt x="586" y="483"/>
                    </a:cubicBezTo>
                    <a:cubicBezTo>
                      <a:pt x="577" y="489"/>
                      <a:pt x="568" y="494"/>
                      <a:pt x="558" y="498"/>
                    </a:cubicBezTo>
                    <a:cubicBezTo>
                      <a:pt x="539" y="507"/>
                      <a:pt x="518" y="510"/>
                      <a:pt x="497" y="510"/>
                    </a:cubicBezTo>
                    <a:cubicBezTo>
                      <a:pt x="488" y="511"/>
                      <a:pt x="479" y="510"/>
                      <a:pt x="469" y="510"/>
                    </a:cubicBezTo>
                    <a:cubicBezTo>
                      <a:pt x="467" y="510"/>
                      <a:pt x="464" y="510"/>
                      <a:pt x="462" y="513"/>
                    </a:cubicBezTo>
                    <a:cubicBezTo>
                      <a:pt x="459" y="517"/>
                      <a:pt x="456" y="517"/>
                      <a:pt x="452" y="514"/>
                    </a:cubicBezTo>
                    <a:cubicBezTo>
                      <a:pt x="451" y="514"/>
                      <a:pt x="449" y="513"/>
                      <a:pt x="448" y="513"/>
                    </a:cubicBezTo>
                    <a:cubicBezTo>
                      <a:pt x="447" y="514"/>
                      <a:pt x="446" y="515"/>
                      <a:pt x="445" y="517"/>
                    </a:cubicBezTo>
                    <a:cubicBezTo>
                      <a:pt x="439" y="531"/>
                      <a:pt x="431" y="544"/>
                      <a:pt x="426" y="560"/>
                    </a:cubicBezTo>
                    <a:cubicBezTo>
                      <a:pt x="425" y="562"/>
                      <a:pt x="424" y="564"/>
                      <a:pt x="423" y="566"/>
                    </a:cubicBezTo>
                    <a:cubicBezTo>
                      <a:pt x="422" y="569"/>
                      <a:pt x="421" y="571"/>
                      <a:pt x="420" y="574"/>
                    </a:cubicBezTo>
                    <a:cubicBezTo>
                      <a:pt x="418" y="578"/>
                      <a:pt x="417" y="582"/>
                      <a:pt x="416" y="586"/>
                    </a:cubicBezTo>
                    <a:cubicBezTo>
                      <a:pt x="413" y="595"/>
                      <a:pt x="411" y="604"/>
                      <a:pt x="408" y="613"/>
                    </a:cubicBezTo>
                    <a:cubicBezTo>
                      <a:pt x="407" y="618"/>
                      <a:pt x="406" y="623"/>
                      <a:pt x="402" y="627"/>
                    </a:cubicBezTo>
                    <a:cubicBezTo>
                      <a:pt x="400" y="628"/>
                      <a:pt x="399" y="630"/>
                      <a:pt x="399" y="633"/>
                    </a:cubicBezTo>
                    <a:cubicBezTo>
                      <a:pt x="398" y="635"/>
                      <a:pt x="397" y="638"/>
                      <a:pt x="396" y="640"/>
                    </a:cubicBezTo>
                    <a:cubicBezTo>
                      <a:pt x="393" y="651"/>
                      <a:pt x="389" y="662"/>
                      <a:pt x="387" y="673"/>
                    </a:cubicBezTo>
                    <a:cubicBezTo>
                      <a:pt x="383" y="698"/>
                      <a:pt x="380" y="723"/>
                      <a:pt x="376" y="748"/>
                    </a:cubicBezTo>
                    <a:cubicBezTo>
                      <a:pt x="374" y="760"/>
                      <a:pt x="375" y="772"/>
                      <a:pt x="373" y="785"/>
                    </a:cubicBezTo>
                    <a:cubicBezTo>
                      <a:pt x="371" y="804"/>
                      <a:pt x="371" y="823"/>
                      <a:pt x="371" y="843"/>
                    </a:cubicBezTo>
                    <a:cubicBezTo>
                      <a:pt x="370" y="861"/>
                      <a:pt x="370" y="880"/>
                      <a:pt x="371" y="898"/>
                    </a:cubicBezTo>
                    <a:cubicBezTo>
                      <a:pt x="371" y="918"/>
                      <a:pt x="373" y="938"/>
                      <a:pt x="374" y="959"/>
                    </a:cubicBezTo>
                    <a:cubicBezTo>
                      <a:pt x="374" y="961"/>
                      <a:pt x="374" y="964"/>
                      <a:pt x="374" y="967"/>
                    </a:cubicBezTo>
                    <a:cubicBezTo>
                      <a:pt x="375" y="975"/>
                      <a:pt x="376" y="984"/>
                      <a:pt x="377" y="992"/>
                    </a:cubicBezTo>
                    <a:cubicBezTo>
                      <a:pt x="378" y="1004"/>
                      <a:pt x="380" y="1016"/>
                      <a:pt x="381" y="1028"/>
                    </a:cubicBezTo>
                    <a:cubicBezTo>
                      <a:pt x="383" y="1041"/>
                      <a:pt x="384" y="1053"/>
                      <a:pt x="385" y="1066"/>
                    </a:cubicBezTo>
                    <a:cubicBezTo>
                      <a:pt x="385" y="1078"/>
                      <a:pt x="386" y="1091"/>
                      <a:pt x="385" y="1103"/>
                    </a:cubicBezTo>
                    <a:cubicBezTo>
                      <a:pt x="383" y="1127"/>
                      <a:pt x="380" y="1150"/>
                      <a:pt x="374" y="1173"/>
                    </a:cubicBezTo>
                    <a:cubicBezTo>
                      <a:pt x="374" y="1176"/>
                      <a:pt x="373" y="1178"/>
                      <a:pt x="373" y="1181"/>
                    </a:cubicBezTo>
                    <a:cubicBezTo>
                      <a:pt x="371" y="1194"/>
                      <a:pt x="369" y="1207"/>
                      <a:pt x="365" y="1219"/>
                    </a:cubicBezTo>
                    <a:cubicBezTo>
                      <a:pt x="363" y="1224"/>
                      <a:pt x="362" y="1228"/>
                      <a:pt x="361" y="1232"/>
                    </a:cubicBezTo>
                    <a:cubicBezTo>
                      <a:pt x="359" y="1238"/>
                      <a:pt x="357" y="1244"/>
                      <a:pt x="356" y="1251"/>
                    </a:cubicBezTo>
                    <a:cubicBezTo>
                      <a:pt x="355" y="1257"/>
                      <a:pt x="352" y="1263"/>
                      <a:pt x="350" y="1269"/>
                    </a:cubicBezTo>
                    <a:cubicBezTo>
                      <a:pt x="348" y="1277"/>
                      <a:pt x="343" y="1286"/>
                      <a:pt x="340" y="1294"/>
                    </a:cubicBezTo>
                    <a:cubicBezTo>
                      <a:pt x="338" y="1299"/>
                      <a:pt x="336" y="1304"/>
                      <a:pt x="334" y="1308"/>
                    </a:cubicBezTo>
                    <a:cubicBezTo>
                      <a:pt x="330" y="1317"/>
                      <a:pt x="330" y="1317"/>
                      <a:pt x="336" y="1323"/>
                    </a:cubicBezTo>
                    <a:cubicBezTo>
                      <a:pt x="337" y="1323"/>
                      <a:pt x="337" y="1324"/>
                      <a:pt x="337" y="1324"/>
                    </a:cubicBezTo>
                    <a:cubicBezTo>
                      <a:pt x="338" y="1324"/>
                      <a:pt x="339" y="1324"/>
                      <a:pt x="339" y="1324"/>
                    </a:cubicBezTo>
                    <a:cubicBezTo>
                      <a:pt x="345" y="1322"/>
                      <a:pt x="345" y="1322"/>
                      <a:pt x="347" y="1327"/>
                    </a:cubicBezTo>
                    <a:cubicBezTo>
                      <a:pt x="348" y="1329"/>
                      <a:pt x="349" y="1330"/>
                      <a:pt x="351" y="1331"/>
                    </a:cubicBezTo>
                    <a:cubicBezTo>
                      <a:pt x="356" y="1332"/>
                      <a:pt x="361" y="1333"/>
                      <a:pt x="365" y="1334"/>
                    </a:cubicBezTo>
                    <a:cubicBezTo>
                      <a:pt x="372" y="1336"/>
                      <a:pt x="378" y="1337"/>
                      <a:pt x="384" y="1339"/>
                    </a:cubicBezTo>
                    <a:cubicBezTo>
                      <a:pt x="400" y="1344"/>
                      <a:pt x="415" y="1349"/>
                      <a:pt x="431" y="1353"/>
                    </a:cubicBezTo>
                    <a:cubicBezTo>
                      <a:pt x="449" y="1357"/>
                      <a:pt x="468" y="1360"/>
                      <a:pt x="488" y="1361"/>
                    </a:cubicBezTo>
                    <a:cubicBezTo>
                      <a:pt x="493" y="1361"/>
                      <a:pt x="498" y="1362"/>
                      <a:pt x="503" y="1362"/>
                    </a:cubicBezTo>
                    <a:cubicBezTo>
                      <a:pt x="512" y="1363"/>
                      <a:pt x="521" y="1365"/>
                      <a:pt x="531" y="1365"/>
                    </a:cubicBezTo>
                    <a:cubicBezTo>
                      <a:pt x="542" y="1365"/>
                      <a:pt x="553" y="1363"/>
                      <a:pt x="564" y="1362"/>
                    </a:cubicBezTo>
                    <a:cubicBezTo>
                      <a:pt x="567" y="1361"/>
                      <a:pt x="571" y="1361"/>
                      <a:pt x="574" y="1360"/>
                    </a:cubicBezTo>
                    <a:cubicBezTo>
                      <a:pt x="587" y="1357"/>
                      <a:pt x="600" y="1353"/>
                      <a:pt x="612" y="1347"/>
                    </a:cubicBezTo>
                    <a:cubicBezTo>
                      <a:pt x="627" y="1341"/>
                      <a:pt x="642" y="1334"/>
                      <a:pt x="657" y="1328"/>
                    </a:cubicBezTo>
                    <a:cubicBezTo>
                      <a:pt x="666" y="1324"/>
                      <a:pt x="674" y="1320"/>
                      <a:pt x="684" y="1316"/>
                    </a:cubicBezTo>
                    <a:cubicBezTo>
                      <a:pt x="699" y="1311"/>
                      <a:pt x="715" y="1306"/>
                      <a:pt x="731" y="1301"/>
                    </a:cubicBezTo>
                    <a:cubicBezTo>
                      <a:pt x="747" y="1296"/>
                      <a:pt x="763" y="1292"/>
                      <a:pt x="780" y="1291"/>
                    </a:cubicBezTo>
                    <a:cubicBezTo>
                      <a:pt x="796" y="1290"/>
                      <a:pt x="811" y="1288"/>
                      <a:pt x="827" y="1288"/>
                    </a:cubicBezTo>
                    <a:cubicBezTo>
                      <a:pt x="834" y="1288"/>
                      <a:pt x="842" y="1288"/>
                      <a:pt x="849" y="1288"/>
                    </a:cubicBezTo>
                    <a:cubicBezTo>
                      <a:pt x="855" y="1288"/>
                      <a:pt x="862" y="1287"/>
                      <a:pt x="868" y="1287"/>
                    </a:cubicBezTo>
                    <a:cubicBezTo>
                      <a:pt x="871" y="1287"/>
                      <a:pt x="874" y="1288"/>
                      <a:pt x="877" y="1285"/>
                    </a:cubicBezTo>
                    <a:cubicBezTo>
                      <a:pt x="879" y="1283"/>
                      <a:pt x="883" y="1283"/>
                      <a:pt x="885" y="1285"/>
                    </a:cubicBezTo>
                    <a:cubicBezTo>
                      <a:pt x="889" y="1288"/>
                      <a:pt x="894" y="1287"/>
                      <a:pt x="899" y="1286"/>
                    </a:cubicBezTo>
                    <a:cubicBezTo>
                      <a:pt x="907" y="1284"/>
                      <a:pt x="915" y="1280"/>
                      <a:pt x="923" y="1275"/>
                    </a:cubicBezTo>
                    <a:cubicBezTo>
                      <a:pt x="930" y="1271"/>
                      <a:pt x="930" y="1270"/>
                      <a:pt x="926" y="1263"/>
                    </a:cubicBezTo>
                    <a:cubicBezTo>
                      <a:pt x="923" y="1258"/>
                      <a:pt x="920" y="1254"/>
                      <a:pt x="916" y="1250"/>
                    </a:cubicBezTo>
                    <a:cubicBezTo>
                      <a:pt x="906" y="1236"/>
                      <a:pt x="896" y="1221"/>
                      <a:pt x="887" y="1207"/>
                    </a:cubicBezTo>
                    <a:cubicBezTo>
                      <a:pt x="880" y="1197"/>
                      <a:pt x="874" y="1187"/>
                      <a:pt x="867" y="1178"/>
                    </a:cubicBezTo>
                    <a:cubicBezTo>
                      <a:pt x="866" y="1178"/>
                      <a:pt x="865" y="1177"/>
                      <a:pt x="865" y="1176"/>
                    </a:cubicBezTo>
                    <a:cubicBezTo>
                      <a:pt x="862" y="1170"/>
                      <a:pt x="859" y="1163"/>
                      <a:pt x="856" y="1157"/>
                    </a:cubicBezTo>
                    <a:cubicBezTo>
                      <a:pt x="854" y="1154"/>
                      <a:pt x="855" y="1151"/>
                      <a:pt x="857" y="1150"/>
                    </a:cubicBezTo>
                    <a:cubicBezTo>
                      <a:pt x="861" y="1148"/>
                      <a:pt x="862" y="1150"/>
                      <a:pt x="863" y="1152"/>
                    </a:cubicBezTo>
                    <a:cubicBezTo>
                      <a:pt x="869" y="1162"/>
                      <a:pt x="876" y="1171"/>
                      <a:pt x="882" y="1180"/>
                    </a:cubicBezTo>
                    <a:cubicBezTo>
                      <a:pt x="888" y="1188"/>
                      <a:pt x="893" y="1197"/>
                      <a:pt x="899" y="1205"/>
                    </a:cubicBezTo>
                    <a:cubicBezTo>
                      <a:pt x="903" y="1211"/>
                      <a:pt x="907" y="1217"/>
                      <a:pt x="911" y="1222"/>
                    </a:cubicBezTo>
                    <a:cubicBezTo>
                      <a:pt x="916" y="1229"/>
                      <a:pt x="921" y="1235"/>
                      <a:pt x="926" y="1242"/>
                    </a:cubicBezTo>
                    <a:cubicBezTo>
                      <a:pt x="928" y="1245"/>
                      <a:pt x="930" y="1248"/>
                      <a:pt x="932" y="1251"/>
                    </a:cubicBezTo>
                    <a:cubicBezTo>
                      <a:pt x="939" y="1247"/>
                      <a:pt x="946" y="1243"/>
                      <a:pt x="949" y="1237"/>
                    </a:cubicBezTo>
                    <a:cubicBezTo>
                      <a:pt x="942" y="1228"/>
                      <a:pt x="936" y="1220"/>
                      <a:pt x="929" y="1212"/>
                    </a:cubicBezTo>
                    <a:cubicBezTo>
                      <a:pt x="926" y="1207"/>
                      <a:pt x="923" y="1202"/>
                      <a:pt x="920" y="1197"/>
                    </a:cubicBezTo>
                    <a:cubicBezTo>
                      <a:pt x="915" y="1190"/>
                      <a:pt x="910" y="1182"/>
                      <a:pt x="905" y="1175"/>
                    </a:cubicBezTo>
                    <a:cubicBezTo>
                      <a:pt x="901" y="1169"/>
                      <a:pt x="896" y="1163"/>
                      <a:pt x="895" y="1156"/>
                    </a:cubicBezTo>
                    <a:cubicBezTo>
                      <a:pt x="884" y="1142"/>
                      <a:pt x="877" y="1126"/>
                      <a:pt x="869" y="1111"/>
                    </a:cubicBezTo>
                    <a:cubicBezTo>
                      <a:pt x="860" y="1096"/>
                      <a:pt x="852" y="1080"/>
                      <a:pt x="844" y="1065"/>
                    </a:cubicBezTo>
                    <a:cubicBezTo>
                      <a:pt x="842" y="1062"/>
                      <a:pt x="840" y="1059"/>
                      <a:pt x="838" y="1055"/>
                    </a:cubicBezTo>
                    <a:cubicBezTo>
                      <a:pt x="835" y="1048"/>
                      <a:pt x="833" y="1041"/>
                      <a:pt x="830" y="1034"/>
                    </a:cubicBezTo>
                    <a:cubicBezTo>
                      <a:pt x="826" y="1023"/>
                      <a:pt x="821" y="1013"/>
                      <a:pt x="817" y="1002"/>
                    </a:cubicBezTo>
                    <a:cubicBezTo>
                      <a:pt x="814" y="996"/>
                      <a:pt x="810" y="989"/>
                      <a:pt x="808" y="983"/>
                    </a:cubicBezTo>
                    <a:cubicBezTo>
                      <a:pt x="805" y="971"/>
                      <a:pt x="798" y="960"/>
                      <a:pt x="796" y="947"/>
                    </a:cubicBezTo>
                    <a:cubicBezTo>
                      <a:pt x="796" y="943"/>
                      <a:pt x="794" y="939"/>
                      <a:pt x="792" y="935"/>
                    </a:cubicBezTo>
                    <a:cubicBezTo>
                      <a:pt x="790" y="938"/>
                      <a:pt x="788" y="940"/>
                      <a:pt x="787" y="942"/>
                    </a:cubicBezTo>
                    <a:cubicBezTo>
                      <a:pt x="785" y="948"/>
                      <a:pt x="784" y="953"/>
                      <a:pt x="783" y="958"/>
                    </a:cubicBezTo>
                    <a:cubicBezTo>
                      <a:pt x="779" y="971"/>
                      <a:pt x="775" y="984"/>
                      <a:pt x="771" y="997"/>
                    </a:cubicBezTo>
                    <a:cubicBezTo>
                      <a:pt x="770" y="1001"/>
                      <a:pt x="769" y="1005"/>
                      <a:pt x="767" y="1009"/>
                    </a:cubicBezTo>
                    <a:cubicBezTo>
                      <a:pt x="764" y="1015"/>
                      <a:pt x="762" y="1021"/>
                      <a:pt x="761" y="1028"/>
                    </a:cubicBezTo>
                    <a:cubicBezTo>
                      <a:pt x="760" y="1030"/>
                      <a:pt x="760" y="1032"/>
                      <a:pt x="759" y="1033"/>
                    </a:cubicBezTo>
                    <a:cubicBezTo>
                      <a:pt x="752" y="1047"/>
                      <a:pt x="749" y="1062"/>
                      <a:pt x="741" y="1074"/>
                    </a:cubicBezTo>
                    <a:cubicBezTo>
                      <a:pt x="740" y="1076"/>
                      <a:pt x="740" y="1077"/>
                      <a:pt x="739" y="1079"/>
                    </a:cubicBezTo>
                    <a:cubicBezTo>
                      <a:pt x="737" y="1083"/>
                      <a:pt x="735" y="1088"/>
                      <a:pt x="732" y="1092"/>
                    </a:cubicBezTo>
                    <a:cubicBezTo>
                      <a:pt x="729" y="1096"/>
                      <a:pt x="725" y="1100"/>
                      <a:pt x="719" y="1099"/>
                    </a:cubicBezTo>
                    <a:cubicBezTo>
                      <a:pt x="715" y="1097"/>
                      <a:pt x="716" y="1091"/>
                      <a:pt x="711" y="1089"/>
                    </a:cubicBezTo>
                    <a:cubicBezTo>
                      <a:pt x="706" y="1102"/>
                      <a:pt x="701" y="1114"/>
                      <a:pt x="697" y="1126"/>
                    </a:cubicBezTo>
                    <a:cubicBezTo>
                      <a:pt x="695" y="1130"/>
                      <a:pt x="695" y="1134"/>
                      <a:pt x="693" y="1137"/>
                    </a:cubicBezTo>
                    <a:cubicBezTo>
                      <a:pt x="692" y="1141"/>
                      <a:pt x="690" y="1145"/>
                      <a:pt x="689" y="1149"/>
                    </a:cubicBezTo>
                    <a:cubicBezTo>
                      <a:pt x="687" y="1154"/>
                      <a:pt x="685" y="1159"/>
                      <a:pt x="685" y="1164"/>
                    </a:cubicBezTo>
                    <a:cubicBezTo>
                      <a:pt x="686" y="1173"/>
                      <a:pt x="688" y="1183"/>
                      <a:pt x="690" y="1192"/>
                    </a:cubicBezTo>
                    <a:cubicBezTo>
                      <a:pt x="693" y="1206"/>
                      <a:pt x="695" y="1219"/>
                      <a:pt x="692" y="1232"/>
                    </a:cubicBezTo>
                    <a:cubicBezTo>
                      <a:pt x="686" y="1234"/>
                      <a:pt x="680" y="1237"/>
                      <a:pt x="675" y="1238"/>
                    </a:cubicBezTo>
                    <a:cubicBezTo>
                      <a:pt x="673" y="1239"/>
                      <a:pt x="671" y="1239"/>
                      <a:pt x="671" y="1238"/>
                    </a:cubicBezTo>
                    <a:cubicBezTo>
                      <a:pt x="668" y="1236"/>
                      <a:pt x="665" y="1237"/>
                      <a:pt x="664" y="1238"/>
                    </a:cubicBezTo>
                    <a:cubicBezTo>
                      <a:pt x="658" y="1243"/>
                      <a:pt x="653" y="1243"/>
                      <a:pt x="646" y="1242"/>
                    </a:cubicBezTo>
                    <a:cubicBezTo>
                      <a:pt x="645" y="1242"/>
                      <a:pt x="643" y="1242"/>
                      <a:pt x="642" y="1242"/>
                    </a:cubicBezTo>
                    <a:cubicBezTo>
                      <a:pt x="636" y="1242"/>
                      <a:pt x="630" y="1240"/>
                      <a:pt x="625" y="1236"/>
                    </a:cubicBezTo>
                    <a:cubicBezTo>
                      <a:pt x="624" y="1234"/>
                      <a:pt x="621" y="1234"/>
                      <a:pt x="619" y="1234"/>
                    </a:cubicBezTo>
                    <a:cubicBezTo>
                      <a:pt x="615" y="1233"/>
                      <a:pt x="611" y="1233"/>
                      <a:pt x="607" y="1232"/>
                    </a:cubicBezTo>
                    <a:cubicBezTo>
                      <a:pt x="605" y="1232"/>
                      <a:pt x="604" y="1230"/>
                      <a:pt x="602" y="1230"/>
                    </a:cubicBezTo>
                    <a:cubicBezTo>
                      <a:pt x="595" y="1229"/>
                      <a:pt x="590" y="1226"/>
                      <a:pt x="587" y="1220"/>
                    </a:cubicBezTo>
                    <a:cubicBezTo>
                      <a:pt x="585" y="1217"/>
                      <a:pt x="584" y="1213"/>
                      <a:pt x="582" y="1209"/>
                    </a:cubicBezTo>
                    <a:cubicBezTo>
                      <a:pt x="574" y="1207"/>
                      <a:pt x="569" y="1200"/>
                      <a:pt x="562" y="1196"/>
                    </a:cubicBezTo>
                    <a:cubicBezTo>
                      <a:pt x="561" y="1195"/>
                      <a:pt x="561" y="1194"/>
                      <a:pt x="561" y="1193"/>
                    </a:cubicBezTo>
                    <a:cubicBezTo>
                      <a:pt x="559" y="1189"/>
                      <a:pt x="558" y="1185"/>
                      <a:pt x="556" y="1182"/>
                    </a:cubicBezTo>
                    <a:cubicBezTo>
                      <a:pt x="556" y="1181"/>
                      <a:pt x="556" y="1179"/>
                      <a:pt x="556" y="1178"/>
                    </a:cubicBezTo>
                    <a:cubicBezTo>
                      <a:pt x="558" y="1172"/>
                      <a:pt x="557" y="1166"/>
                      <a:pt x="556" y="1160"/>
                    </a:cubicBezTo>
                    <a:cubicBezTo>
                      <a:pt x="555" y="1151"/>
                      <a:pt x="556" y="1142"/>
                      <a:pt x="555" y="1133"/>
                    </a:cubicBezTo>
                    <a:cubicBezTo>
                      <a:pt x="555" y="1131"/>
                      <a:pt x="555" y="1129"/>
                      <a:pt x="556" y="1127"/>
                    </a:cubicBezTo>
                    <a:cubicBezTo>
                      <a:pt x="560" y="1111"/>
                      <a:pt x="568" y="1097"/>
                      <a:pt x="574" y="1083"/>
                    </a:cubicBezTo>
                    <a:cubicBezTo>
                      <a:pt x="577" y="1075"/>
                      <a:pt x="581" y="1069"/>
                      <a:pt x="584" y="1061"/>
                    </a:cubicBezTo>
                    <a:cubicBezTo>
                      <a:pt x="587" y="1055"/>
                      <a:pt x="589" y="1048"/>
                      <a:pt x="591" y="1040"/>
                    </a:cubicBezTo>
                    <a:cubicBezTo>
                      <a:pt x="581" y="1038"/>
                      <a:pt x="573" y="1046"/>
                      <a:pt x="563" y="1044"/>
                    </a:cubicBezTo>
                    <a:close/>
                    <a:moveTo>
                      <a:pt x="1027" y="1727"/>
                    </a:moveTo>
                    <a:cubicBezTo>
                      <a:pt x="1035" y="1728"/>
                      <a:pt x="1044" y="1726"/>
                      <a:pt x="1052" y="1723"/>
                    </a:cubicBezTo>
                    <a:cubicBezTo>
                      <a:pt x="1062" y="1718"/>
                      <a:pt x="1071" y="1712"/>
                      <a:pt x="1078" y="1704"/>
                    </a:cubicBezTo>
                    <a:cubicBezTo>
                      <a:pt x="1085" y="1698"/>
                      <a:pt x="1091" y="1690"/>
                      <a:pt x="1097" y="1684"/>
                    </a:cubicBezTo>
                    <a:cubicBezTo>
                      <a:pt x="1106" y="1675"/>
                      <a:pt x="1112" y="1665"/>
                      <a:pt x="1118" y="1654"/>
                    </a:cubicBezTo>
                    <a:cubicBezTo>
                      <a:pt x="1128" y="1637"/>
                      <a:pt x="1133" y="1617"/>
                      <a:pt x="1135" y="1597"/>
                    </a:cubicBezTo>
                    <a:cubicBezTo>
                      <a:pt x="1136" y="1593"/>
                      <a:pt x="1135" y="1590"/>
                      <a:pt x="1132" y="1588"/>
                    </a:cubicBezTo>
                    <a:cubicBezTo>
                      <a:pt x="1130" y="1586"/>
                      <a:pt x="1128" y="1584"/>
                      <a:pt x="1126" y="1582"/>
                    </a:cubicBezTo>
                    <a:cubicBezTo>
                      <a:pt x="1121" y="1574"/>
                      <a:pt x="1116" y="1567"/>
                      <a:pt x="1110" y="1559"/>
                    </a:cubicBezTo>
                    <a:cubicBezTo>
                      <a:pt x="1104" y="1550"/>
                      <a:pt x="1097" y="1540"/>
                      <a:pt x="1091" y="1530"/>
                    </a:cubicBezTo>
                    <a:cubicBezTo>
                      <a:pt x="1082" y="1514"/>
                      <a:pt x="1071" y="1499"/>
                      <a:pt x="1060" y="1484"/>
                    </a:cubicBezTo>
                    <a:cubicBezTo>
                      <a:pt x="1055" y="1477"/>
                      <a:pt x="1050" y="1470"/>
                      <a:pt x="1044" y="1463"/>
                    </a:cubicBezTo>
                    <a:cubicBezTo>
                      <a:pt x="1040" y="1457"/>
                      <a:pt x="1034" y="1451"/>
                      <a:pt x="1029" y="1445"/>
                    </a:cubicBezTo>
                    <a:cubicBezTo>
                      <a:pt x="1025" y="1441"/>
                      <a:pt x="1020" y="1438"/>
                      <a:pt x="1016" y="1434"/>
                    </a:cubicBezTo>
                    <a:cubicBezTo>
                      <a:pt x="1010" y="1429"/>
                      <a:pt x="1004" y="1423"/>
                      <a:pt x="998" y="1418"/>
                    </a:cubicBezTo>
                    <a:cubicBezTo>
                      <a:pt x="988" y="1410"/>
                      <a:pt x="977" y="1402"/>
                      <a:pt x="967" y="1395"/>
                    </a:cubicBezTo>
                    <a:cubicBezTo>
                      <a:pt x="965" y="1393"/>
                      <a:pt x="962" y="1392"/>
                      <a:pt x="960" y="1390"/>
                    </a:cubicBezTo>
                    <a:cubicBezTo>
                      <a:pt x="953" y="1383"/>
                      <a:pt x="944" y="1379"/>
                      <a:pt x="937" y="1373"/>
                    </a:cubicBezTo>
                    <a:cubicBezTo>
                      <a:pt x="933" y="1371"/>
                      <a:pt x="929" y="1370"/>
                      <a:pt x="925" y="1368"/>
                    </a:cubicBezTo>
                    <a:cubicBezTo>
                      <a:pt x="923" y="1367"/>
                      <a:pt x="921" y="1366"/>
                      <a:pt x="920" y="1365"/>
                    </a:cubicBezTo>
                    <a:cubicBezTo>
                      <a:pt x="913" y="1357"/>
                      <a:pt x="906" y="1350"/>
                      <a:pt x="901" y="1340"/>
                    </a:cubicBezTo>
                    <a:cubicBezTo>
                      <a:pt x="895" y="1328"/>
                      <a:pt x="888" y="1316"/>
                      <a:pt x="882" y="1304"/>
                    </a:cubicBezTo>
                    <a:cubicBezTo>
                      <a:pt x="881" y="1301"/>
                      <a:pt x="878" y="1300"/>
                      <a:pt x="875" y="1299"/>
                    </a:cubicBezTo>
                    <a:cubicBezTo>
                      <a:pt x="864" y="1297"/>
                      <a:pt x="854" y="1298"/>
                      <a:pt x="843" y="1299"/>
                    </a:cubicBezTo>
                    <a:cubicBezTo>
                      <a:pt x="839" y="1299"/>
                      <a:pt x="835" y="1298"/>
                      <a:pt x="831" y="1298"/>
                    </a:cubicBezTo>
                    <a:cubicBezTo>
                      <a:pt x="824" y="1298"/>
                      <a:pt x="817" y="1299"/>
                      <a:pt x="810" y="1299"/>
                    </a:cubicBezTo>
                    <a:cubicBezTo>
                      <a:pt x="795" y="1300"/>
                      <a:pt x="781" y="1301"/>
                      <a:pt x="767" y="1303"/>
                    </a:cubicBezTo>
                    <a:cubicBezTo>
                      <a:pt x="749" y="1305"/>
                      <a:pt x="733" y="1311"/>
                      <a:pt x="716" y="1317"/>
                    </a:cubicBezTo>
                    <a:cubicBezTo>
                      <a:pt x="713" y="1319"/>
                      <a:pt x="712" y="1320"/>
                      <a:pt x="714" y="1323"/>
                    </a:cubicBezTo>
                    <a:cubicBezTo>
                      <a:pt x="716" y="1328"/>
                      <a:pt x="718" y="1334"/>
                      <a:pt x="720" y="1340"/>
                    </a:cubicBezTo>
                    <a:cubicBezTo>
                      <a:pt x="723" y="1348"/>
                      <a:pt x="724" y="1358"/>
                      <a:pt x="729" y="1367"/>
                    </a:cubicBezTo>
                    <a:cubicBezTo>
                      <a:pt x="738" y="1381"/>
                      <a:pt x="742" y="1397"/>
                      <a:pt x="753" y="1410"/>
                    </a:cubicBezTo>
                    <a:cubicBezTo>
                      <a:pt x="759" y="1418"/>
                      <a:pt x="764" y="1427"/>
                      <a:pt x="770" y="1434"/>
                    </a:cubicBezTo>
                    <a:cubicBezTo>
                      <a:pt x="777" y="1443"/>
                      <a:pt x="785" y="1450"/>
                      <a:pt x="793" y="1457"/>
                    </a:cubicBezTo>
                    <a:cubicBezTo>
                      <a:pt x="802" y="1464"/>
                      <a:pt x="811" y="1471"/>
                      <a:pt x="819" y="1478"/>
                    </a:cubicBezTo>
                    <a:cubicBezTo>
                      <a:pt x="826" y="1484"/>
                      <a:pt x="832" y="1490"/>
                      <a:pt x="839" y="1495"/>
                    </a:cubicBezTo>
                    <a:cubicBezTo>
                      <a:pt x="851" y="1505"/>
                      <a:pt x="862" y="1513"/>
                      <a:pt x="874" y="1523"/>
                    </a:cubicBezTo>
                    <a:cubicBezTo>
                      <a:pt x="877" y="1525"/>
                      <a:pt x="881" y="1527"/>
                      <a:pt x="883" y="1530"/>
                    </a:cubicBezTo>
                    <a:cubicBezTo>
                      <a:pt x="885" y="1533"/>
                      <a:pt x="889" y="1533"/>
                      <a:pt x="892" y="1536"/>
                    </a:cubicBezTo>
                    <a:cubicBezTo>
                      <a:pt x="895" y="1539"/>
                      <a:pt x="899" y="1542"/>
                      <a:pt x="903" y="1544"/>
                    </a:cubicBezTo>
                    <a:cubicBezTo>
                      <a:pt x="907" y="1547"/>
                      <a:pt x="908" y="1552"/>
                      <a:pt x="913" y="1552"/>
                    </a:cubicBezTo>
                    <a:cubicBezTo>
                      <a:pt x="913" y="1552"/>
                      <a:pt x="914" y="1553"/>
                      <a:pt x="914" y="1553"/>
                    </a:cubicBezTo>
                    <a:cubicBezTo>
                      <a:pt x="915" y="1557"/>
                      <a:pt x="918" y="1558"/>
                      <a:pt x="920" y="1559"/>
                    </a:cubicBezTo>
                    <a:cubicBezTo>
                      <a:pt x="924" y="1561"/>
                      <a:pt x="927" y="1563"/>
                      <a:pt x="930" y="1565"/>
                    </a:cubicBezTo>
                    <a:cubicBezTo>
                      <a:pt x="937" y="1569"/>
                      <a:pt x="943" y="1574"/>
                      <a:pt x="950" y="1578"/>
                    </a:cubicBezTo>
                    <a:cubicBezTo>
                      <a:pt x="953" y="1580"/>
                      <a:pt x="956" y="1584"/>
                      <a:pt x="960" y="1585"/>
                    </a:cubicBezTo>
                    <a:cubicBezTo>
                      <a:pt x="967" y="1587"/>
                      <a:pt x="972" y="1592"/>
                      <a:pt x="977" y="1598"/>
                    </a:cubicBezTo>
                    <a:cubicBezTo>
                      <a:pt x="983" y="1605"/>
                      <a:pt x="989" y="1612"/>
                      <a:pt x="995" y="1619"/>
                    </a:cubicBezTo>
                    <a:cubicBezTo>
                      <a:pt x="997" y="1621"/>
                      <a:pt x="998" y="1624"/>
                      <a:pt x="1000" y="1628"/>
                    </a:cubicBezTo>
                    <a:cubicBezTo>
                      <a:pt x="1002" y="1628"/>
                      <a:pt x="1004" y="1629"/>
                      <a:pt x="1005" y="1629"/>
                    </a:cubicBezTo>
                    <a:cubicBezTo>
                      <a:pt x="1009" y="1639"/>
                      <a:pt x="1014" y="1648"/>
                      <a:pt x="1017" y="1657"/>
                    </a:cubicBezTo>
                    <a:cubicBezTo>
                      <a:pt x="1021" y="1665"/>
                      <a:pt x="1024" y="1673"/>
                      <a:pt x="1025" y="1681"/>
                    </a:cubicBezTo>
                    <a:cubicBezTo>
                      <a:pt x="1027" y="1689"/>
                      <a:pt x="1030" y="1697"/>
                      <a:pt x="1028" y="1706"/>
                    </a:cubicBezTo>
                    <a:cubicBezTo>
                      <a:pt x="1027" y="1712"/>
                      <a:pt x="1028" y="1719"/>
                      <a:pt x="1027" y="1727"/>
                    </a:cubicBezTo>
                    <a:close/>
                    <a:moveTo>
                      <a:pt x="596" y="360"/>
                    </a:moveTo>
                    <a:cubicBezTo>
                      <a:pt x="609" y="350"/>
                      <a:pt x="618" y="337"/>
                      <a:pt x="626" y="324"/>
                    </a:cubicBezTo>
                    <a:cubicBezTo>
                      <a:pt x="629" y="320"/>
                      <a:pt x="632" y="315"/>
                      <a:pt x="634" y="310"/>
                    </a:cubicBezTo>
                    <a:cubicBezTo>
                      <a:pt x="640" y="294"/>
                      <a:pt x="644" y="278"/>
                      <a:pt x="647" y="261"/>
                    </a:cubicBezTo>
                    <a:cubicBezTo>
                      <a:pt x="650" y="246"/>
                      <a:pt x="649" y="231"/>
                      <a:pt x="648" y="216"/>
                    </a:cubicBezTo>
                    <a:cubicBezTo>
                      <a:pt x="648" y="206"/>
                      <a:pt x="646" y="196"/>
                      <a:pt x="643" y="187"/>
                    </a:cubicBezTo>
                    <a:cubicBezTo>
                      <a:pt x="640" y="175"/>
                      <a:pt x="638" y="163"/>
                      <a:pt x="632" y="153"/>
                    </a:cubicBezTo>
                    <a:cubicBezTo>
                      <a:pt x="629" y="147"/>
                      <a:pt x="625" y="140"/>
                      <a:pt x="622" y="134"/>
                    </a:cubicBezTo>
                    <a:cubicBezTo>
                      <a:pt x="614" y="131"/>
                      <a:pt x="617" y="121"/>
                      <a:pt x="612" y="116"/>
                    </a:cubicBezTo>
                    <a:cubicBezTo>
                      <a:pt x="611" y="116"/>
                      <a:pt x="611" y="115"/>
                      <a:pt x="611" y="115"/>
                    </a:cubicBezTo>
                    <a:cubicBezTo>
                      <a:pt x="605" y="105"/>
                      <a:pt x="599" y="96"/>
                      <a:pt x="592" y="86"/>
                    </a:cubicBezTo>
                    <a:cubicBezTo>
                      <a:pt x="588" y="81"/>
                      <a:pt x="584" y="75"/>
                      <a:pt x="579" y="71"/>
                    </a:cubicBezTo>
                    <a:cubicBezTo>
                      <a:pt x="576" y="68"/>
                      <a:pt x="573" y="65"/>
                      <a:pt x="569" y="65"/>
                    </a:cubicBezTo>
                    <a:cubicBezTo>
                      <a:pt x="564" y="64"/>
                      <a:pt x="562" y="62"/>
                      <a:pt x="560" y="58"/>
                    </a:cubicBezTo>
                    <a:cubicBezTo>
                      <a:pt x="558" y="53"/>
                      <a:pt x="554" y="51"/>
                      <a:pt x="549" y="50"/>
                    </a:cubicBezTo>
                    <a:cubicBezTo>
                      <a:pt x="544" y="48"/>
                      <a:pt x="540" y="47"/>
                      <a:pt x="535" y="45"/>
                    </a:cubicBezTo>
                    <a:cubicBezTo>
                      <a:pt x="525" y="41"/>
                      <a:pt x="515" y="39"/>
                      <a:pt x="504" y="40"/>
                    </a:cubicBezTo>
                    <a:cubicBezTo>
                      <a:pt x="501" y="40"/>
                      <a:pt x="498" y="40"/>
                      <a:pt x="495" y="39"/>
                    </a:cubicBezTo>
                    <a:cubicBezTo>
                      <a:pt x="489" y="39"/>
                      <a:pt x="482" y="39"/>
                      <a:pt x="476" y="39"/>
                    </a:cubicBezTo>
                    <a:cubicBezTo>
                      <a:pt x="471" y="39"/>
                      <a:pt x="467" y="40"/>
                      <a:pt x="462" y="40"/>
                    </a:cubicBezTo>
                    <a:cubicBezTo>
                      <a:pt x="457" y="40"/>
                      <a:pt x="451" y="39"/>
                      <a:pt x="446" y="40"/>
                    </a:cubicBezTo>
                    <a:cubicBezTo>
                      <a:pt x="430" y="45"/>
                      <a:pt x="415" y="45"/>
                      <a:pt x="399" y="49"/>
                    </a:cubicBezTo>
                    <a:cubicBezTo>
                      <a:pt x="390" y="52"/>
                      <a:pt x="381" y="53"/>
                      <a:pt x="372" y="58"/>
                    </a:cubicBezTo>
                    <a:cubicBezTo>
                      <a:pt x="364" y="62"/>
                      <a:pt x="357" y="66"/>
                      <a:pt x="350" y="71"/>
                    </a:cubicBezTo>
                    <a:cubicBezTo>
                      <a:pt x="342" y="77"/>
                      <a:pt x="333" y="82"/>
                      <a:pt x="327" y="90"/>
                    </a:cubicBezTo>
                    <a:cubicBezTo>
                      <a:pt x="320" y="100"/>
                      <a:pt x="311" y="109"/>
                      <a:pt x="301" y="117"/>
                    </a:cubicBezTo>
                    <a:cubicBezTo>
                      <a:pt x="298" y="119"/>
                      <a:pt x="296" y="122"/>
                      <a:pt x="294" y="124"/>
                    </a:cubicBezTo>
                    <a:cubicBezTo>
                      <a:pt x="288" y="132"/>
                      <a:pt x="284" y="140"/>
                      <a:pt x="279" y="148"/>
                    </a:cubicBezTo>
                    <a:cubicBezTo>
                      <a:pt x="272" y="161"/>
                      <a:pt x="268" y="174"/>
                      <a:pt x="265" y="188"/>
                    </a:cubicBezTo>
                    <a:cubicBezTo>
                      <a:pt x="263" y="197"/>
                      <a:pt x="263" y="206"/>
                      <a:pt x="262" y="214"/>
                    </a:cubicBezTo>
                    <a:cubicBezTo>
                      <a:pt x="261" y="217"/>
                      <a:pt x="262" y="220"/>
                      <a:pt x="262" y="223"/>
                    </a:cubicBezTo>
                    <a:cubicBezTo>
                      <a:pt x="264" y="221"/>
                      <a:pt x="265" y="219"/>
                      <a:pt x="266" y="216"/>
                    </a:cubicBezTo>
                    <a:cubicBezTo>
                      <a:pt x="268" y="213"/>
                      <a:pt x="269" y="209"/>
                      <a:pt x="271" y="206"/>
                    </a:cubicBezTo>
                    <a:cubicBezTo>
                      <a:pt x="278" y="199"/>
                      <a:pt x="283" y="190"/>
                      <a:pt x="290" y="183"/>
                    </a:cubicBezTo>
                    <a:cubicBezTo>
                      <a:pt x="296" y="176"/>
                      <a:pt x="304" y="170"/>
                      <a:pt x="313" y="166"/>
                    </a:cubicBezTo>
                    <a:cubicBezTo>
                      <a:pt x="317" y="164"/>
                      <a:pt x="320" y="165"/>
                      <a:pt x="321" y="169"/>
                    </a:cubicBezTo>
                    <a:cubicBezTo>
                      <a:pt x="322" y="171"/>
                      <a:pt x="323" y="173"/>
                      <a:pt x="323" y="176"/>
                    </a:cubicBezTo>
                    <a:cubicBezTo>
                      <a:pt x="323" y="189"/>
                      <a:pt x="328" y="202"/>
                      <a:pt x="332" y="214"/>
                    </a:cubicBezTo>
                    <a:cubicBezTo>
                      <a:pt x="335" y="221"/>
                      <a:pt x="339" y="227"/>
                      <a:pt x="346" y="233"/>
                    </a:cubicBezTo>
                    <a:cubicBezTo>
                      <a:pt x="347" y="227"/>
                      <a:pt x="348" y="223"/>
                      <a:pt x="348" y="219"/>
                    </a:cubicBezTo>
                    <a:cubicBezTo>
                      <a:pt x="351" y="204"/>
                      <a:pt x="357" y="190"/>
                      <a:pt x="364" y="177"/>
                    </a:cubicBezTo>
                    <a:cubicBezTo>
                      <a:pt x="366" y="173"/>
                      <a:pt x="368" y="172"/>
                      <a:pt x="371" y="175"/>
                    </a:cubicBezTo>
                    <a:cubicBezTo>
                      <a:pt x="379" y="180"/>
                      <a:pt x="386" y="186"/>
                      <a:pt x="389" y="195"/>
                    </a:cubicBezTo>
                    <a:cubicBezTo>
                      <a:pt x="391" y="200"/>
                      <a:pt x="393" y="205"/>
                      <a:pt x="395" y="210"/>
                    </a:cubicBezTo>
                    <a:cubicBezTo>
                      <a:pt x="396" y="212"/>
                      <a:pt x="397" y="214"/>
                      <a:pt x="398" y="216"/>
                    </a:cubicBezTo>
                    <a:cubicBezTo>
                      <a:pt x="404" y="208"/>
                      <a:pt x="407" y="199"/>
                      <a:pt x="409" y="190"/>
                    </a:cubicBezTo>
                    <a:cubicBezTo>
                      <a:pt x="411" y="185"/>
                      <a:pt x="412" y="184"/>
                      <a:pt x="418" y="186"/>
                    </a:cubicBezTo>
                    <a:cubicBezTo>
                      <a:pt x="426" y="190"/>
                      <a:pt x="433" y="196"/>
                      <a:pt x="438" y="203"/>
                    </a:cubicBezTo>
                    <a:cubicBezTo>
                      <a:pt x="448" y="214"/>
                      <a:pt x="459" y="225"/>
                      <a:pt x="463" y="241"/>
                    </a:cubicBezTo>
                    <a:cubicBezTo>
                      <a:pt x="472" y="228"/>
                      <a:pt x="476" y="214"/>
                      <a:pt x="477" y="198"/>
                    </a:cubicBezTo>
                    <a:cubicBezTo>
                      <a:pt x="481" y="199"/>
                      <a:pt x="484" y="200"/>
                      <a:pt x="485" y="201"/>
                    </a:cubicBezTo>
                    <a:cubicBezTo>
                      <a:pt x="495" y="212"/>
                      <a:pt x="503" y="224"/>
                      <a:pt x="504" y="239"/>
                    </a:cubicBezTo>
                    <a:cubicBezTo>
                      <a:pt x="504" y="245"/>
                      <a:pt x="505" y="252"/>
                      <a:pt x="508" y="257"/>
                    </a:cubicBezTo>
                    <a:cubicBezTo>
                      <a:pt x="511" y="255"/>
                      <a:pt x="512" y="252"/>
                      <a:pt x="514" y="250"/>
                    </a:cubicBezTo>
                    <a:cubicBezTo>
                      <a:pt x="515" y="249"/>
                      <a:pt x="516" y="248"/>
                      <a:pt x="517" y="247"/>
                    </a:cubicBezTo>
                    <a:cubicBezTo>
                      <a:pt x="520" y="245"/>
                      <a:pt x="524" y="242"/>
                      <a:pt x="527" y="240"/>
                    </a:cubicBezTo>
                    <a:cubicBezTo>
                      <a:pt x="532" y="237"/>
                      <a:pt x="538" y="232"/>
                      <a:pt x="544" y="234"/>
                    </a:cubicBezTo>
                    <a:cubicBezTo>
                      <a:pt x="559" y="236"/>
                      <a:pt x="568" y="245"/>
                      <a:pt x="573" y="259"/>
                    </a:cubicBezTo>
                    <a:cubicBezTo>
                      <a:pt x="577" y="270"/>
                      <a:pt x="578" y="282"/>
                      <a:pt x="575" y="294"/>
                    </a:cubicBezTo>
                    <a:cubicBezTo>
                      <a:pt x="573" y="302"/>
                      <a:pt x="572" y="311"/>
                      <a:pt x="564" y="317"/>
                    </a:cubicBezTo>
                    <a:cubicBezTo>
                      <a:pt x="564" y="318"/>
                      <a:pt x="563" y="319"/>
                      <a:pt x="563" y="320"/>
                    </a:cubicBezTo>
                    <a:cubicBezTo>
                      <a:pt x="577" y="331"/>
                      <a:pt x="587" y="345"/>
                      <a:pt x="596" y="360"/>
                    </a:cubicBezTo>
                    <a:close/>
                    <a:moveTo>
                      <a:pt x="482" y="1371"/>
                    </a:moveTo>
                    <a:cubicBezTo>
                      <a:pt x="467" y="1368"/>
                      <a:pt x="454" y="1366"/>
                      <a:pt x="441" y="1364"/>
                    </a:cubicBezTo>
                    <a:cubicBezTo>
                      <a:pt x="430" y="1361"/>
                      <a:pt x="418" y="1359"/>
                      <a:pt x="407" y="1356"/>
                    </a:cubicBezTo>
                    <a:cubicBezTo>
                      <a:pt x="395" y="1352"/>
                      <a:pt x="383" y="1347"/>
                      <a:pt x="370" y="1344"/>
                    </a:cubicBezTo>
                    <a:cubicBezTo>
                      <a:pt x="362" y="1343"/>
                      <a:pt x="354" y="1340"/>
                      <a:pt x="345" y="1338"/>
                    </a:cubicBezTo>
                    <a:cubicBezTo>
                      <a:pt x="345" y="1340"/>
                      <a:pt x="344" y="1341"/>
                      <a:pt x="344" y="1343"/>
                    </a:cubicBezTo>
                    <a:cubicBezTo>
                      <a:pt x="341" y="1356"/>
                      <a:pt x="338" y="1369"/>
                      <a:pt x="337" y="1383"/>
                    </a:cubicBezTo>
                    <a:cubicBezTo>
                      <a:pt x="336" y="1395"/>
                      <a:pt x="336" y="1407"/>
                      <a:pt x="336" y="1420"/>
                    </a:cubicBezTo>
                    <a:cubicBezTo>
                      <a:pt x="337" y="1444"/>
                      <a:pt x="338" y="1467"/>
                      <a:pt x="338" y="1491"/>
                    </a:cubicBezTo>
                    <a:cubicBezTo>
                      <a:pt x="339" y="1506"/>
                      <a:pt x="340" y="1522"/>
                      <a:pt x="340" y="1537"/>
                    </a:cubicBezTo>
                    <a:cubicBezTo>
                      <a:pt x="341" y="1553"/>
                      <a:pt x="341" y="1569"/>
                      <a:pt x="341" y="1585"/>
                    </a:cubicBezTo>
                    <a:cubicBezTo>
                      <a:pt x="341" y="1595"/>
                      <a:pt x="341" y="1605"/>
                      <a:pt x="341" y="1615"/>
                    </a:cubicBezTo>
                    <a:cubicBezTo>
                      <a:pt x="341" y="1637"/>
                      <a:pt x="341" y="1660"/>
                      <a:pt x="341" y="1682"/>
                    </a:cubicBezTo>
                    <a:cubicBezTo>
                      <a:pt x="340" y="1702"/>
                      <a:pt x="338" y="1721"/>
                      <a:pt x="333" y="1740"/>
                    </a:cubicBezTo>
                    <a:cubicBezTo>
                      <a:pt x="332" y="1745"/>
                      <a:pt x="330" y="1749"/>
                      <a:pt x="327" y="1753"/>
                    </a:cubicBezTo>
                    <a:cubicBezTo>
                      <a:pt x="322" y="1758"/>
                      <a:pt x="317" y="1763"/>
                      <a:pt x="314" y="1769"/>
                    </a:cubicBezTo>
                    <a:cubicBezTo>
                      <a:pt x="309" y="1777"/>
                      <a:pt x="303" y="1784"/>
                      <a:pt x="295" y="1789"/>
                    </a:cubicBezTo>
                    <a:cubicBezTo>
                      <a:pt x="294" y="1790"/>
                      <a:pt x="292" y="1792"/>
                      <a:pt x="291" y="1794"/>
                    </a:cubicBezTo>
                    <a:cubicBezTo>
                      <a:pt x="299" y="1803"/>
                      <a:pt x="310" y="1806"/>
                      <a:pt x="321" y="1807"/>
                    </a:cubicBezTo>
                    <a:cubicBezTo>
                      <a:pt x="336" y="1808"/>
                      <a:pt x="352" y="1806"/>
                      <a:pt x="367" y="1802"/>
                    </a:cubicBezTo>
                    <a:cubicBezTo>
                      <a:pt x="380" y="1799"/>
                      <a:pt x="393" y="1798"/>
                      <a:pt x="407" y="1797"/>
                    </a:cubicBezTo>
                    <a:cubicBezTo>
                      <a:pt x="419" y="1796"/>
                      <a:pt x="430" y="1793"/>
                      <a:pt x="440" y="1785"/>
                    </a:cubicBezTo>
                    <a:cubicBezTo>
                      <a:pt x="446" y="1781"/>
                      <a:pt x="448" y="1776"/>
                      <a:pt x="447" y="1768"/>
                    </a:cubicBezTo>
                    <a:cubicBezTo>
                      <a:pt x="445" y="1753"/>
                      <a:pt x="448" y="1738"/>
                      <a:pt x="450" y="1724"/>
                    </a:cubicBezTo>
                    <a:cubicBezTo>
                      <a:pt x="450" y="1719"/>
                      <a:pt x="452" y="1713"/>
                      <a:pt x="452" y="1708"/>
                    </a:cubicBezTo>
                    <a:cubicBezTo>
                      <a:pt x="453" y="1702"/>
                      <a:pt x="454" y="1696"/>
                      <a:pt x="455" y="1690"/>
                    </a:cubicBezTo>
                    <a:cubicBezTo>
                      <a:pt x="457" y="1684"/>
                      <a:pt x="459" y="1678"/>
                      <a:pt x="459" y="1671"/>
                    </a:cubicBezTo>
                    <a:cubicBezTo>
                      <a:pt x="460" y="1657"/>
                      <a:pt x="466" y="1643"/>
                      <a:pt x="468" y="1628"/>
                    </a:cubicBezTo>
                    <a:cubicBezTo>
                      <a:pt x="470" y="1617"/>
                      <a:pt x="473" y="1605"/>
                      <a:pt x="473" y="1594"/>
                    </a:cubicBezTo>
                    <a:cubicBezTo>
                      <a:pt x="474" y="1583"/>
                      <a:pt x="478" y="1572"/>
                      <a:pt x="479" y="1561"/>
                    </a:cubicBezTo>
                    <a:cubicBezTo>
                      <a:pt x="479" y="1551"/>
                      <a:pt x="482" y="1541"/>
                      <a:pt x="483" y="1531"/>
                    </a:cubicBezTo>
                    <a:cubicBezTo>
                      <a:pt x="484" y="1525"/>
                      <a:pt x="484" y="1518"/>
                      <a:pt x="486" y="1512"/>
                    </a:cubicBezTo>
                    <a:cubicBezTo>
                      <a:pt x="490" y="1497"/>
                      <a:pt x="488" y="1483"/>
                      <a:pt x="485" y="1468"/>
                    </a:cubicBezTo>
                    <a:cubicBezTo>
                      <a:pt x="483" y="1456"/>
                      <a:pt x="481" y="1443"/>
                      <a:pt x="478" y="1431"/>
                    </a:cubicBezTo>
                    <a:cubicBezTo>
                      <a:pt x="478" y="1426"/>
                      <a:pt x="476" y="1421"/>
                      <a:pt x="476" y="1416"/>
                    </a:cubicBezTo>
                    <a:cubicBezTo>
                      <a:pt x="477" y="1407"/>
                      <a:pt x="478" y="1397"/>
                      <a:pt x="479" y="1388"/>
                    </a:cubicBezTo>
                    <a:cubicBezTo>
                      <a:pt x="480" y="1383"/>
                      <a:pt x="481" y="1377"/>
                      <a:pt x="482" y="1371"/>
                    </a:cubicBezTo>
                    <a:close/>
                    <a:moveTo>
                      <a:pt x="399" y="267"/>
                    </a:moveTo>
                    <a:cubicBezTo>
                      <a:pt x="395" y="267"/>
                      <a:pt x="391" y="268"/>
                      <a:pt x="389" y="264"/>
                    </a:cubicBezTo>
                    <a:cubicBezTo>
                      <a:pt x="396" y="253"/>
                      <a:pt x="407" y="250"/>
                      <a:pt x="419" y="246"/>
                    </a:cubicBezTo>
                    <a:cubicBezTo>
                      <a:pt x="430" y="242"/>
                      <a:pt x="441" y="241"/>
                      <a:pt x="453" y="243"/>
                    </a:cubicBezTo>
                    <a:cubicBezTo>
                      <a:pt x="454" y="237"/>
                      <a:pt x="452" y="233"/>
                      <a:pt x="450" y="230"/>
                    </a:cubicBezTo>
                    <a:cubicBezTo>
                      <a:pt x="446" y="224"/>
                      <a:pt x="442" y="219"/>
                      <a:pt x="438" y="213"/>
                    </a:cubicBezTo>
                    <a:cubicBezTo>
                      <a:pt x="432" y="207"/>
                      <a:pt x="426" y="201"/>
                      <a:pt x="418" y="197"/>
                    </a:cubicBezTo>
                    <a:cubicBezTo>
                      <a:pt x="417" y="201"/>
                      <a:pt x="416" y="206"/>
                      <a:pt x="414" y="209"/>
                    </a:cubicBezTo>
                    <a:cubicBezTo>
                      <a:pt x="410" y="217"/>
                      <a:pt x="406" y="224"/>
                      <a:pt x="402" y="231"/>
                    </a:cubicBezTo>
                    <a:cubicBezTo>
                      <a:pt x="401" y="232"/>
                      <a:pt x="400" y="234"/>
                      <a:pt x="399" y="235"/>
                    </a:cubicBezTo>
                    <a:cubicBezTo>
                      <a:pt x="397" y="237"/>
                      <a:pt x="393" y="237"/>
                      <a:pt x="391" y="235"/>
                    </a:cubicBezTo>
                    <a:cubicBezTo>
                      <a:pt x="389" y="233"/>
                      <a:pt x="388" y="230"/>
                      <a:pt x="389" y="227"/>
                    </a:cubicBezTo>
                    <a:cubicBezTo>
                      <a:pt x="390" y="221"/>
                      <a:pt x="389" y="215"/>
                      <a:pt x="387" y="209"/>
                    </a:cubicBezTo>
                    <a:cubicBezTo>
                      <a:pt x="386" y="206"/>
                      <a:pt x="386" y="203"/>
                      <a:pt x="384" y="200"/>
                    </a:cubicBezTo>
                    <a:cubicBezTo>
                      <a:pt x="381" y="193"/>
                      <a:pt x="378" y="186"/>
                      <a:pt x="370" y="183"/>
                    </a:cubicBezTo>
                    <a:cubicBezTo>
                      <a:pt x="366" y="192"/>
                      <a:pt x="363" y="200"/>
                      <a:pt x="359" y="209"/>
                    </a:cubicBezTo>
                    <a:cubicBezTo>
                      <a:pt x="358" y="212"/>
                      <a:pt x="358" y="216"/>
                      <a:pt x="358" y="219"/>
                    </a:cubicBezTo>
                    <a:cubicBezTo>
                      <a:pt x="356" y="226"/>
                      <a:pt x="355" y="234"/>
                      <a:pt x="357" y="242"/>
                    </a:cubicBezTo>
                    <a:cubicBezTo>
                      <a:pt x="357" y="244"/>
                      <a:pt x="358" y="246"/>
                      <a:pt x="356" y="247"/>
                    </a:cubicBezTo>
                    <a:cubicBezTo>
                      <a:pt x="354" y="247"/>
                      <a:pt x="352" y="247"/>
                      <a:pt x="351" y="246"/>
                    </a:cubicBezTo>
                    <a:cubicBezTo>
                      <a:pt x="348" y="243"/>
                      <a:pt x="345" y="241"/>
                      <a:pt x="342" y="238"/>
                    </a:cubicBezTo>
                    <a:cubicBezTo>
                      <a:pt x="338" y="234"/>
                      <a:pt x="333" y="229"/>
                      <a:pt x="330" y="225"/>
                    </a:cubicBezTo>
                    <a:cubicBezTo>
                      <a:pt x="325" y="218"/>
                      <a:pt x="322" y="209"/>
                      <a:pt x="320" y="201"/>
                    </a:cubicBezTo>
                    <a:cubicBezTo>
                      <a:pt x="318" y="193"/>
                      <a:pt x="317" y="185"/>
                      <a:pt x="315" y="176"/>
                    </a:cubicBezTo>
                    <a:cubicBezTo>
                      <a:pt x="303" y="178"/>
                      <a:pt x="296" y="187"/>
                      <a:pt x="295" y="197"/>
                    </a:cubicBezTo>
                    <a:cubicBezTo>
                      <a:pt x="294" y="207"/>
                      <a:pt x="293" y="218"/>
                      <a:pt x="293" y="229"/>
                    </a:cubicBezTo>
                    <a:cubicBezTo>
                      <a:pt x="293" y="234"/>
                      <a:pt x="291" y="238"/>
                      <a:pt x="294" y="243"/>
                    </a:cubicBezTo>
                    <a:cubicBezTo>
                      <a:pt x="295" y="244"/>
                      <a:pt x="294" y="246"/>
                      <a:pt x="294" y="248"/>
                    </a:cubicBezTo>
                    <a:cubicBezTo>
                      <a:pt x="294" y="256"/>
                      <a:pt x="293" y="264"/>
                      <a:pt x="299" y="272"/>
                    </a:cubicBezTo>
                    <a:cubicBezTo>
                      <a:pt x="300" y="273"/>
                      <a:pt x="300" y="275"/>
                      <a:pt x="300" y="276"/>
                    </a:cubicBezTo>
                    <a:cubicBezTo>
                      <a:pt x="303" y="276"/>
                      <a:pt x="307" y="277"/>
                      <a:pt x="310" y="276"/>
                    </a:cubicBezTo>
                    <a:cubicBezTo>
                      <a:pt x="318" y="274"/>
                      <a:pt x="324" y="277"/>
                      <a:pt x="331" y="280"/>
                    </a:cubicBezTo>
                    <a:cubicBezTo>
                      <a:pt x="333" y="280"/>
                      <a:pt x="335" y="281"/>
                      <a:pt x="337" y="282"/>
                    </a:cubicBezTo>
                    <a:cubicBezTo>
                      <a:pt x="341" y="285"/>
                      <a:pt x="344" y="288"/>
                      <a:pt x="344" y="293"/>
                    </a:cubicBezTo>
                    <a:cubicBezTo>
                      <a:pt x="340" y="294"/>
                      <a:pt x="337" y="295"/>
                      <a:pt x="334" y="291"/>
                    </a:cubicBezTo>
                    <a:cubicBezTo>
                      <a:pt x="332" y="288"/>
                      <a:pt x="328" y="287"/>
                      <a:pt x="325" y="285"/>
                    </a:cubicBezTo>
                    <a:cubicBezTo>
                      <a:pt x="321" y="297"/>
                      <a:pt x="319" y="310"/>
                      <a:pt x="305" y="313"/>
                    </a:cubicBezTo>
                    <a:cubicBezTo>
                      <a:pt x="307" y="320"/>
                      <a:pt x="308" y="326"/>
                      <a:pt x="310" y="332"/>
                    </a:cubicBezTo>
                    <a:cubicBezTo>
                      <a:pt x="311" y="334"/>
                      <a:pt x="312" y="336"/>
                      <a:pt x="311" y="338"/>
                    </a:cubicBezTo>
                    <a:cubicBezTo>
                      <a:pt x="310" y="343"/>
                      <a:pt x="312" y="347"/>
                      <a:pt x="314" y="352"/>
                    </a:cubicBezTo>
                    <a:cubicBezTo>
                      <a:pt x="317" y="358"/>
                      <a:pt x="321" y="363"/>
                      <a:pt x="322" y="369"/>
                    </a:cubicBezTo>
                    <a:cubicBezTo>
                      <a:pt x="324" y="377"/>
                      <a:pt x="328" y="383"/>
                      <a:pt x="332" y="390"/>
                    </a:cubicBezTo>
                    <a:cubicBezTo>
                      <a:pt x="334" y="394"/>
                      <a:pt x="336" y="398"/>
                      <a:pt x="339" y="401"/>
                    </a:cubicBezTo>
                    <a:cubicBezTo>
                      <a:pt x="347" y="413"/>
                      <a:pt x="352" y="426"/>
                      <a:pt x="365" y="433"/>
                    </a:cubicBezTo>
                    <a:cubicBezTo>
                      <a:pt x="366" y="434"/>
                      <a:pt x="366" y="435"/>
                      <a:pt x="367" y="436"/>
                    </a:cubicBezTo>
                    <a:cubicBezTo>
                      <a:pt x="373" y="443"/>
                      <a:pt x="381" y="449"/>
                      <a:pt x="388" y="455"/>
                    </a:cubicBezTo>
                    <a:cubicBezTo>
                      <a:pt x="390" y="457"/>
                      <a:pt x="393" y="458"/>
                      <a:pt x="396" y="459"/>
                    </a:cubicBezTo>
                    <a:cubicBezTo>
                      <a:pt x="401" y="461"/>
                      <a:pt x="406" y="462"/>
                      <a:pt x="412" y="464"/>
                    </a:cubicBezTo>
                    <a:cubicBezTo>
                      <a:pt x="415" y="466"/>
                      <a:pt x="419" y="468"/>
                      <a:pt x="423" y="469"/>
                    </a:cubicBezTo>
                    <a:cubicBezTo>
                      <a:pt x="431" y="471"/>
                      <a:pt x="440" y="475"/>
                      <a:pt x="448" y="467"/>
                    </a:cubicBezTo>
                    <a:cubicBezTo>
                      <a:pt x="449" y="466"/>
                      <a:pt x="450" y="466"/>
                      <a:pt x="451" y="466"/>
                    </a:cubicBezTo>
                    <a:cubicBezTo>
                      <a:pt x="452" y="468"/>
                      <a:pt x="453" y="470"/>
                      <a:pt x="453" y="472"/>
                    </a:cubicBezTo>
                    <a:cubicBezTo>
                      <a:pt x="459" y="471"/>
                      <a:pt x="465" y="471"/>
                      <a:pt x="470" y="470"/>
                    </a:cubicBezTo>
                    <a:cubicBezTo>
                      <a:pt x="479" y="468"/>
                      <a:pt x="488" y="467"/>
                      <a:pt x="496" y="462"/>
                    </a:cubicBezTo>
                    <a:cubicBezTo>
                      <a:pt x="507" y="457"/>
                      <a:pt x="517" y="451"/>
                      <a:pt x="527" y="445"/>
                    </a:cubicBezTo>
                    <a:cubicBezTo>
                      <a:pt x="535" y="440"/>
                      <a:pt x="541" y="435"/>
                      <a:pt x="544" y="426"/>
                    </a:cubicBezTo>
                    <a:cubicBezTo>
                      <a:pt x="546" y="420"/>
                      <a:pt x="549" y="414"/>
                      <a:pt x="551" y="409"/>
                    </a:cubicBezTo>
                    <a:cubicBezTo>
                      <a:pt x="554" y="404"/>
                      <a:pt x="555" y="403"/>
                      <a:pt x="562" y="406"/>
                    </a:cubicBezTo>
                    <a:cubicBezTo>
                      <a:pt x="559" y="412"/>
                      <a:pt x="557" y="420"/>
                      <a:pt x="554" y="426"/>
                    </a:cubicBezTo>
                    <a:cubicBezTo>
                      <a:pt x="551" y="432"/>
                      <a:pt x="548" y="437"/>
                      <a:pt x="544" y="441"/>
                    </a:cubicBezTo>
                    <a:cubicBezTo>
                      <a:pt x="538" y="446"/>
                      <a:pt x="530" y="449"/>
                      <a:pt x="524" y="453"/>
                    </a:cubicBezTo>
                    <a:cubicBezTo>
                      <a:pt x="522" y="454"/>
                      <a:pt x="520" y="455"/>
                      <a:pt x="518" y="456"/>
                    </a:cubicBezTo>
                    <a:cubicBezTo>
                      <a:pt x="509" y="465"/>
                      <a:pt x="497" y="470"/>
                      <a:pt x="484" y="473"/>
                    </a:cubicBezTo>
                    <a:cubicBezTo>
                      <a:pt x="477" y="474"/>
                      <a:pt x="470" y="475"/>
                      <a:pt x="463" y="476"/>
                    </a:cubicBezTo>
                    <a:cubicBezTo>
                      <a:pt x="460" y="477"/>
                      <a:pt x="458" y="478"/>
                      <a:pt x="458" y="481"/>
                    </a:cubicBezTo>
                    <a:cubicBezTo>
                      <a:pt x="459" y="488"/>
                      <a:pt x="460" y="494"/>
                      <a:pt x="461" y="501"/>
                    </a:cubicBezTo>
                    <a:cubicBezTo>
                      <a:pt x="468" y="502"/>
                      <a:pt x="475" y="503"/>
                      <a:pt x="481" y="503"/>
                    </a:cubicBezTo>
                    <a:cubicBezTo>
                      <a:pt x="489" y="503"/>
                      <a:pt x="497" y="503"/>
                      <a:pt x="504" y="503"/>
                    </a:cubicBezTo>
                    <a:cubicBezTo>
                      <a:pt x="519" y="502"/>
                      <a:pt x="534" y="498"/>
                      <a:pt x="548" y="493"/>
                    </a:cubicBezTo>
                    <a:cubicBezTo>
                      <a:pt x="561" y="488"/>
                      <a:pt x="573" y="480"/>
                      <a:pt x="583" y="471"/>
                    </a:cubicBezTo>
                    <a:cubicBezTo>
                      <a:pt x="586" y="468"/>
                      <a:pt x="587" y="466"/>
                      <a:pt x="585" y="462"/>
                    </a:cubicBezTo>
                    <a:cubicBezTo>
                      <a:pt x="581" y="451"/>
                      <a:pt x="580" y="440"/>
                      <a:pt x="579" y="428"/>
                    </a:cubicBezTo>
                    <a:cubicBezTo>
                      <a:pt x="578" y="422"/>
                      <a:pt x="579" y="417"/>
                      <a:pt x="579" y="411"/>
                    </a:cubicBezTo>
                    <a:cubicBezTo>
                      <a:pt x="579" y="397"/>
                      <a:pt x="582" y="384"/>
                      <a:pt x="588" y="372"/>
                    </a:cubicBezTo>
                    <a:cubicBezTo>
                      <a:pt x="590" y="369"/>
                      <a:pt x="589" y="366"/>
                      <a:pt x="588" y="363"/>
                    </a:cubicBezTo>
                    <a:cubicBezTo>
                      <a:pt x="584" y="353"/>
                      <a:pt x="577" y="345"/>
                      <a:pt x="570" y="337"/>
                    </a:cubicBezTo>
                    <a:cubicBezTo>
                      <a:pt x="564" y="330"/>
                      <a:pt x="557" y="328"/>
                      <a:pt x="547" y="331"/>
                    </a:cubicBezTo>
                    <a:cubicBezTo>
                      <a:pt x="540" y="333"/>
                      <a:pt x="532" y="327"/>
                      <a:pt x="529" y="319"/>
                    </a:cubicBezTo>
                    <a:cubicBezTo>
                      <a:pt x="530" y="319"/>
                      <a:pt x="531" y="318"/>
                      <a:pt x="533" y="318"/>
                    </a:cubicBezTo>
                    <a:cubicBezTo>
                      <a:pt x="535" y="318"/>
                      <a:pt x="538" y="319"/>
                      <a:pt x="541" y="320"/>
                    </a:cubicBezTo>
                    <a:cubicBezTo>
                      <a:pt x="548" y="322"/>
                      <a:pt x="553" y="319"/>
                      <a:pt x="556" y="313"/>
                    </a:cubicBezTo>
                    <a:cubicBezTo>
                      <a:pt x="564" y="302"/>
                      <a:pt x="567" y="289"/>
                      <a:pt x="568" y="276"/>
                    </a:cubicBezTo>
                    <a:cubicBezTo>
                      <a:pt x="569" y="274"/>
                      <a:pt x="568" y="271"/>
                      <a:pt x="568" y="269"/>
                    </a:cubicBezTo>
                    <a:cubicBezTo>
                      <a:pt x="567" y="266"/>
                      <a:pt x="566" y="263"/>
                      <a:pt x="565" y="260"/>
                    </a:cubicBezTo>
                    <a:cubicBezTo>
                      <a:pt x="563" y="253"/>
                      <a:pt x="559" y="248"/>
                      <a:pt x="552" y="245"/>
                    </a:cubicBezTo>
                    <a:cubicBezTo>
                      <a:pt x="544" y="242"/>
                      <a:pt x="532" y="246"/>
                      <a:pt x="528" y="253"/>
                    </a:cubicBezTo>
                    <a:cubicBezTo>
                      <a:pt x="523" y="261"/>
                      <a:pt x="515" y="267"/>
                      <a:pt x="512" y="276"/>
                    </a:cubicBezTo>
                    <a:cubicBezTo>
                      <a:pt x="511" y="278"/>
                      <a:pt x="509" y="280"/>
                      <a:pt x="507" y="282"/>
                    </a:cubicBezTo>
                    <a:cubicBezTo>
                      <a:pt x="502" y="278"/>
                      <a:pt x="496" y="275"/>
                      <a:pt x="497" y="268"/>
                    </a:cubicBezTo>
                    <a:cubicBezTo>
                      <a:pt x="497" y="257"/>
                      <a:pt x="496" y="247"/>
                      <a:pt x="493" y="237"/>
                    </a:cubicBezTo>
                    <a:cubicBezTo>
                      <a:pt x="491" y="230"/>
                      <a:pt x="489" y="223"/>
                      <a:pt x="487" y="217"/>
                    </a:cubicBezTo>
                    <a:cubicBezTo>
                      <a:pt x="486" y="217"/>
                      <a:pt x="486" y="217"/>
                      <a:pt x="485" y="217"/>
                    </a:cubicBezTo>
                    <a:cubicBezTo>
                      <a:pt x="482" y="225"/>
                      <a:pt x="479" y="234"/>
                      <a:pt x="475" y="242"/>
                    </a:cubicBezTo>
                    <a:cubicBezTo>
                      <a:pt x="471" y="250"/>
                      <a:pt x="467" y="257"/>
                      <a:pt x="462" y="265"/>
                    </a:cubicBezTo>
                    <a:cubicBezTo>
                      <a:pt x="457" y="264"/>
                      <a:pt x="455" y="261"/>
                      <a:pt x="454" y="256"/>
                    </a:cubicBezTo>
                    <a:cubicBezTo>
                      <a:pt x="453" y="251"/>
                      <a:pt x="449" y="248"/>
                      <a:pt x="444" y="248"/>
                    </a:cubicBezTo>
                    <a:cubicBezTo>
                      <a:pt x="440" y="248"/>
                      <a:pt x="436" y="249"/>
                      <a:pt x="431" y="250"/>
                    </a:cubicBezTo>
                    <a:cubicBezTo>
                      <a:pt x="433" y="252"/>
                      <a:pt x="434" y="253"/>
                      <a:pt x="435" y="254"/>
                    </a:cubicBezTo>
                    <a:cubicBezTo>
                      <a:pt x="437" y="262"/>
                      <a:pt x="436" y="271"/>
                      <a:pt x="430" y="277"/>
                    </a:cubicBezTo>
                    <a:cubicBezTo>
                      <a:pt x="427" y="281"/>
                      <a:pt x="422" y="284"/>
                      <a:pt x="417" y="285"/>
                    </a:cubicBezTo>
                    <a:cubicBezTo>
                      <a:pt x="412" y="286"/>
                      <a:pt x="404" y="282"/>
                      <a:pt x="402" y="275"/>
                    </a:cubicBezTo>
                    <a:cubicBezTo>
                      <a:pt x="402" y="272"/>
                      <a:pt x="400" y="270"/>
                      <a:pt x="399" y="267"/>
                    </a:cubicBezTo>
                    <a:close/>
                    <a:moveTo>
                      <a:pt x="270" y="1076"/>
                    </a:moveTo>
                    <a:cubicBezTo>
                      <a:pt x="279" y="1072"/>
                      <a:pt x="288" y="1067"/>
                      <a:pt x="297" y="1062"/>
                    </a:cubicBezTo>
                    <a:cubicBezTo>
                      <a:pt x="302" y="1059"/>
                      <a:pt x="306" y="1056"/>
                      <a:pt x="311" y="1053"/>
                    </a:cubicBezTo>
                    <a:cubicBezTo>
                      <a:pt x="316" y="1050"/>
                      <a:pt x="322" y="1047"/>
                      <a:pt x="327" y="1044"/>
                    </a:cubicBezTo>
                    <a:cubicBezTo>
                      <a:pt x="329" y="1043"/>
                      <a:pt x="331" y="1042"/>
                      <a:pt x="332" y="1041"/>
                    </a:cubicBezTo>
                    <a:cubicBezTo>
                      <a:pt x="343" y="1031"/>
                      <a:pt x="353" y="1022"/>
                      <a:pt x="364" y="1013"/>
                    </a:cubicBezTo>
                    <a:cubicBezTo>
                      <a:pt x="368" y="1009"/>
                      <a:pt x="370" y="1005"/>
                      <a:pt x="369" y="999"/>
                    </a:cubicBezTo>
                    <a:cubicBezTo>
                      <a:pt x="368" y="989"/>
                      <a:pt x="367" y="980"/>
                      <a:pt x="366" y="970"/>
                    </a:cubicBezTo>
                    <a:cubicBezTo>
                      <a:pt x="364" y="953"/>
                      <a:pt x="365" y="935"/>
                      <a:pt x="363" y="917"/>
                    </a:cubicBezTo>
                    <a:cubicBezTo>
                      <a:pt x="362" y="909"/>
                      <a:pt x="362" y="902"/>
                      <a:pt x="363" y="894"/>
                    </a:cubicBezTo>
                    <a:cubicBezTo>
                      <a:pt x="364" y="885"/>
                      <a:pt x="362" y="876"/>
                      <a:pt x="362" y="867"/>
                    </a:cubicBezTo>
                    <a:cubicBezTo>
                      <a:pt x="363" y="854"/>
                      <a:pt x="363" y="842"/>
                      <a:pt x="363" y="829"/>
                    </a:cubicBezTo>
                    <a:cubicBezTo>
                      <a:pt x="363" y="820"/>
                      <a:pt x="363" y="811"/>
                      <a:pt x="364" y="802"/>
                    </a:cubicBezTo>
                    <a:cubicBezTo>
                      <a:pt x="365" y="788"/>
                      <a:pt x="366" y="774"/>
                      <a:pt x="368" y="760"/>
                    </a:cubicBezTo>
                    <a:cubicBezTo>
                      <a:pt x="368" y="759"/>
                      <a:pt x="367" y="758"/>
                      <a:pt x="367" y="755"/>
                    </a:cubicBezTo>
                    <a:cubicBezTo>
                      <a:pt x="361" y="762"/>
                      <a:pt x="356" y="768"/>
                      <a:pt x="352" y="774"/>
                    </a:cubicBezTo>
                    <a:cubicBezTo>
                      <a:pt x="344" y="785"/>
                      <a:pt x="337" y="797"/>
                      <a:pt x="329" y="808"/>
                    </a:cubicBezTo>
                    <a:cubicBezTo>
                      <a:pt x="322" y="818"/>
                      <a:pt x="315" y="828"/>
                      <a:pt x="308" y="838"/>
                    </a:cubicBezTo>
                    <a:cubicBezTo>
                      <a:pt x="299" y="850"/>
                      <a:pt x="291" y="863"/>
                      <a:pt x="282" y="874"/>
                    </a:cubicBezTo>
                    <a:cubicBezTo>
                      <a:pt x="271" y="888"/>
                      <a:pt x="257" y="901"/>
                      <a:pt x="244" y="913"/>
                    </a:cubicBezTo>
                    <a:cubicBezTo>
                      <a:pt x="241" y="916"/>
                      <a:pt x="239" y="918"/>
                      <a:pt x="237" y="920"/>
                    </a:cubicBezTo>
                    <a:cubicBezTo>
                      <a:pt x="229" y="927"/>
                      <a:pt x="222" y="934"/>
                      <a:pt x="214" y="941"/>
                    </a:cubicBezTo>
                    <a:cubicBezTo>
                      <a:pt x="211" y="944"/>
                      <a:pt x="208" y="946"/>
                      <a:pt x="205" y="949"/>
                    </a:cubicBezTo>
                    <a:cubicBezTo>
                      <a:pt x="199" y="953"/>
                      <a:pt x="194" y="957"/>
                      <a:pt x="189" y="962"/>
                    </a:cubicBezTo>
                    <a:cubicBezTo>
                      <a:pt x="185" y="965"/>
                      <a:pt x="182" y="969"/>
                      <a:pt x="178" y="973"/>
                    </a:cubicBezTo>
                    <a:cubicBezTo>
                      <a:pt x="181" y="977"/>
                      <a:pt x="184" y="981"/>
                      <a:pt x="187" y="984"/>
                    </a:cubicBezTo>
                    <a:cubicBezTo>
                      <a:pt x="190" y="988"/>
                      <a:pt x="194" y="991"/>
                      <a:pt x="197" y="994"/>
                    </a:cubicBezTo>
                    <a:cubicBezTo>
                      <a:pt x="206" y="1003"/>
                      <a:pt x="215" y="1012"/>
                      <a:pt x="222" y="1022"/>
                    </a:cubicBezTo>
                    <a:cubicBezTo>
                      <a:pt x="224" y="1025"/>
                      <a:pt x="227" y="1028"/>
                      <a:pt x="229" y="1031"/>
                    </a:cubicBezTo>
                    <a:cubicBezTo>
                      <a:pt x="232" y="1034"/>
                      <a:pt x="234" y="1037"/>
                      <a:pt x="237" y="1040"/>
                    </a:cubicBezTo>
                    <a:cubicBezTo>
                      <a:pt x="239" y="1043"/>
                      <a:pt x="242" y="1046"/>
                      <a:pt x="244" y="1049"/>
                    </a:cubicBezTo>
                    <a:cubicBezTo>
                      <a:pt x="247" y="1051"/>
                      <a:pt x="248" y="1056"/>
                      <a:pt x="253" y="1056"/>
                    </a:cubicBezTo>
                    <a:cubicBezTo>
                      <a:pt x="258" y="1057"/>
                      <a:pt x="255" y="1063"/>
                      <a:pt x="258" y="1066"/>
                    </a:cubicBezTo>
                    <a:cubicBezTo>
                      <a:pt x="258" y="1066"/>
                      <a:pt x="258" y="1066"/>
                      <a:pt x="258" y="1066"/>
                    </a:cubicBezTo>
                    <a:cubicBezTo>
                      <a:pt x="262" y="1069"/>
                      <a:pt x="265" y="1072"/>
                      <a:pt x="270" y="1076"/>
                    </a:cubicBezTo>
                    <a:close/>
                    <a:moveTo>
                      <a:pt x="450" y="1789"/>
                    </a:moveTo>
                    <a:cubicBezTo>
                      <a:pt x="441" y="1796"/>
                      <a:pt x="431" y="1800"/>
                      <a:pt x="421" y="1802"/>
                    </a:cubicBezTo>
                    <a:cubicBezTo>
                      <a:pt x="416" y="1803"/>
                      <a:pt x="411" y="1804"/>
                      <a:pt x="406" y="1805"/>
                    </a:cubicBezTo>
                    <a:cubicBezTo>
                      <a:pt x="394" y="1806"/>
                      <a:pt x="381" y="1807"/>
                      <a:pt x="369" y="1809"/>
                    </a:cubicBezTo>
                    <a:cubicBezTo>
                      <a:pt x="364" y="1809"/>
                      <a:pt x="360" y="1811"/>
                      <a:pt x="355" y="1812"/>
                    </a:cubicBezTo>
                    <a:cubicBezTo>
                      <a:pt x="346" y="1812"/>
                      <a:pt x="337" y="1813"/>
                      <a:pt x="328" y="1813"/>
                    </a:cubicBezTo>
                    <a:cubicBezTo>
                      <a:pt x="313" y="1814"/>
                      <a:pt x="300" y="1811"/>
                      <a:pt x="288" y="1803"/>
                    </a:cubicBezTo>
                    <a:cubicBezTo>
                      <a:pt x="285" y="1801"/>
                      <a:pt x="283" y="1801"/>
                      <a:pt x="280" y="1803"/>
                    </a:cubicBezTo>
                    <a:cubicBezTo>
                      <a:pt x="278" y="1805"/>
                      <a:pt x="275" y="1808"/>
                      <a:pt x="271" y="1809"/>
                    </a:cubicBezTo>
                    <a:cubicBezTo>
                      <a:pt x="262" y="1814"/>
                      <a:pt x="254" y="1821"/>
                      <a:pt x="243" y="1824"/>
                    </a:cubicBezTo>
                    <a:cubicBezTo>
                      <a:pt x="235" y="1826"/>
                      <a:pt x="227" y="1830"/>
                      <a:pt x="220" y="1834"/>
                    </a:cubicBezTo>
                    <a:cubicBezTo>
                      <a:pt x="216" y="1837"/>
                      <a:pt x="212" y="1841"/>
                      <a:pt x="207" y="1843"/>
                    </a:cubicBezTo>
                    <a:cubicBezTo>
                      <a:pt x="199" y="1848"/>
                      <a:pt x="192" y="1854"/>
                      <a:pt x="184" y="1858"/>
                    </a:cubicBezTo>
                    <a:cubicBezTo>
                      <a:pt x="180" y="1861"/>
                      <a:pt x="176" y="1863"/>
                      <a:pt x="174" y="1867"/>
                    </a:cubicBezTo>
                    <a:cubicBezTo>
                      <a:pt x="169" y="1876"/>
                      <a:pt x="164" y="1885"/>
                      <a:pt x="160" y="1895"/>
                    </a:cubicBezTo>
                    <a:cubicBezTo>
                      <a:pt x="157" y="1902"/>
                      <a:pt x="153" y="1909"/>
                      <a:pt x="154" y="1918"/>
                    </a:cubicBezTo>
                    <a:cubicBezTo>
                      <a:pt x="156" y="1919"/>
                      <a:pt x="159" y="1920"/>
                      <a:pt x="161" y="1921"/>
                    </a:cubicBezTo>
                    <a:cubicBezTo>
                      <a:pt x="168" y="1922"/>
                      <a:pt x="174" y="1923"/>
                      <a:pt x="181" y="1924"/>
                    </a:cubicBezTo>
                    <a:cubicBezTo>
                      <a:pt x="198" y="1927"/>
                      <a:pt x="215" y="1926"/>
                      <a:pt x="232" y="1924"/>
                    </a:cubicBezTo>
                    <a:cubicBezTo>
                      <a:pt x="239" y="1923"/>
                      <a:pt x="246" y="1922"/>
                      <a:pt x="253" y="1923"/>
                    </a:cubicBezTo>
                    <a:cubicBezTo>
                      <a:pt x="275" y="1924"/>
                      <a:pt x="298" y="1923"/>
                      <a:pt x="321" y="1920"/>
                    </a:cubicBezTo>
                    <a:cubicBezTo>
                      <a:pt x="327" y="1919"/>
                      <a:pt x="334" y="1917"/>
                      <a:pt x="341" y="1916"/>
                    </a:cubicBezTo>
                    <a:cubicBezTo>
                      <a:pt x="348" y="1914"/>
                      <a:pt x="355" y="1913"/>
                      <a:pt x="362" y="1912"/>
                    </a:cubicBezTo>
                    <a:cubicBezTo>
                      <a:pt x="375" y="1911"/>
                      <a:pt x="387" y="1911"/>
                      <a:pt x="400" y="1910"/>
                    </a:cubicBezTo>
                    <a:cubicBezTo>
                      <a:pt x="405" y="1910"/>
                      <a:pt x="411" y="1909"/>
                      <a:pt x="417" y="1908"/>
                    </a:cubicBezTo>
                    <a:cubicBezTo>
                      <a:pt x="428" y="1906"/>
                      <a:pt x="440" y="1905"/>
                      <a:pt x="450" y="1903"/>
                    </a:cubicBezTo>
                    <a:cubicBezTo>
                      <a:pt x="455" y="1884"/>
                      <a:pt x="456" y="1865"/>
                      <a:pt x="457" y="1847"/>
                    </a:cubicBezTo>
                    <a:cubicBezTo>
                      <a:pt x="458" y="1841"/>
                      <a:pt x="456" y="1835"/>
                      <a:pt x="456" y="1829"/>
                    </a:cubicBezTo>
                    <a:cubicBezTo>
                      <a:pt x="457" y="1820"/>
                      <a:pt x="455" y="1811"/>
                      <a:pt x="454" y="1803"/>
                    </a:cubicBezTo>
                    <a:cubicBezTo>
                      <a:pt x="453" y="1799"/>
                      <a:pt x="452" y="1795"/>
                      <a:pt x="450" y="1789"/>
                    </a:cubicBezTo>
                    <a:close/>
                    <a:moveTo>
                      <a:pt x="703" y="290"/>
                    </a:moveTo>
                    <a:cubicBezTo>
                      <a:pt x="700" y="285"/>
                      <a:pt x="697" y="280"/>
                      <a:pt x="694" y="275"/>
                    </a:cubicBezTo>
                    <a:cubicBezTo>
                      <a:pt x="689" y="265"/>
                      <a:pt x="689" y="255"/>
                      <a:pt x="692" y="245"/>
                    </a:cubicBezTo>
                    <a:cubicBezTo>
                      <a:pt x="693" y="240"/>
                      <a:pt x="697" y="239"/>
                      <a:pt x="702" y="242"/>
                    </a:cubicBezTo>
                    <a:cubicBezTo>
                      <a:pt x="705" y="246"/>
                      <a:pt x="709" y="249"/>
                      <a:pt x="714" y="251"/>
                    </a:cubicBezTo>
                    <a:cubicBezTo>
                      <a:pt x="728" y="258"/>
                      <a:pt x="744" y="258"/>
                      <a:pt x="759" y="257"/>
                    </a:cubicBezTo>
                    <a:cubicBezTo>
                      <a:pt x="762" y="257"/>
                      <a:pt x="765" y="255"/>
                      <a:pt x="767" y="253"/>
                    </a:cubicBezTo>
                    <a:cubicBezTo>
                      <a:pt x="771" y="251"/>
                      <a:pt x="775" y="247"/>
                      <a:pt x="779" y="244"/>
                    </a:cubicBezTo>
                    <a:cubicBezTo>
                      <a:pt x="782" y="241"/>
                      <a:pt x="786" y="238"/>
                      <a:pt x="786" y="233"/>
                    </a:cubicBezTo>
                    <a:cubicBezTo>
                      <a:pt x="778" y="232"/>
                      <a:pt x="772" y="230"/>
                      <a:pt x="765" y="228"/>
                    </a:cubicBezTo>
                    <a:cubicBezTo>
                      <a:pt x="757" y="226"/>
                      <a:pt x="751" y="221"/>
                      <a:pt x="746" y="216"/>
                    </a:cubicBezTo>
                    <a:cubicBezTo>
                      <a:pt x="740" y="210"/>
                      <a:pt x="735" y="203"/>
                      <a:pt x="728" y="199"/>
                    </a:cubicBezTo>
                    <a:cubicBezTo>
                      <a:pt x="727" y="198"/>
                      <a:pt x="726" y="196"/>
                      <a:pt x="727" y="194"/>
                    </a:cubicBezTo>
                    <a:cubicBezTo>
                      <a:pt x="727" y="193"/>
                      <a:pt x="729" y="192"/>
                      <a:pt x="731" y="192"/>
                    </a:cubicBezTo>
                    <a:cubicBezTo>
                      <a:pt x="732" y="192"/>
                      <a:pt x="734" y="192"/>
                      <a:pt x="735" y="193"/>
                    </a:cubicBezTo>
                    <a:cubicBezTo>
                      <a:pt x="744" y="199"/>
                      <a:pt x="754" y="200"/>
                      <a:pt x="764" y="200"/>
                    </a:cubicBezTo>
                    <a:cubicBezTo>
                      <a:pt x="772" y="200"/>
                      <a:pt x="778" y="198"/>
                      <a:pt x="783" y="193"/>
                    </a:cubicBezTo>
                    <a:cubicBezTo>
                      <a:pt x="787" y="190"/>
                      <a:pt x="791" y="186"/>
                      <a:pt x="791" y="180"/>
                    </a:cubicBezTo>
                    <a:cubicBezTo>
                      <a:pt x="773" y="180"/>
                      <a:pt x="760" y="169"/>
                      <a:pt x="755" y="153"/>
                    </a:cubicBezTo>
                    <a:cubicBezTo>
                      <a:pt x="754" y="147"/>
                      <a:pt x="753" y="140"/>
                      <a:pt x="752" y="134"/>
                    </a:cubicBezTo>
                    <a:cubicBezTo>
                      <a:pt x="752" y="131"/>
                      <a:pt x="751" y="127"/>
                      <a:pt x="750" y="124"/>
                    </a:cubicBezTo>
                    <a:cubicBezTo>
                      <a:pt x="749" y="111"/>
                      <a:pt x="747" y="98"/>
                      <a:pt x="745" y="86"/>
                    </a:cubicBezTo>
                    <a:cubicBezTo>
                      <a:pt x="741" y="69"/>
                      <a:pt x="733" y="55"/>
                      <a:pt x="724" y="40"/>
                    </a:cubicBezTo>
                    <a:cubicBezTo>
                      <a:pt x="718" y="31"/>
                      <a:pt x="709" y="24"/>
                      <a:pt x="698" y="20"/>
                    </a:cubicBezTo>
                    <a:cubicBezTo>
                      <a:pt x="693" y="18"/>
                      <a:pt x="688" y="18"/>
                      <a:pt x="683" y="16"/>
                    </a:cubicBezTo>
                    <a:cubicBezTo>
                      <a:pt x="667" y="12"/>
                      <a:pt x="652" y="14"/>
                      <a:pt x="636" y="18"/>
                    </a:cubicBezTo>
                    <a:cubicBezTo>
                      <a:pt x="625" y="21"/>
                      <a:pt x="618" y="29"/>
                      <a:pt x="611" y="39"/>
                    </a:cubicBezTo>
                    <a:cubicBezTo>
                      <a:pt x="617" y="43"/>
                      <a:pt x="621" y="47"/>
                      <a:pt x="626" y="51"/>
                    </a:cubicBezTo>
                    <a:cubicBezTo>
                      <a:pt x="629" y="54"/>
                      <a:pt x="632" y="57"/>
                      <a:pt x="634" y="60"/>
                    </a:cubicBezTo>
                    <a:cubicBezTo>
                      <a:pt x="641" y="71"/>
                      <a:pt x="645" y="83"/>
                      <a:pt x="646" y="96"/>
                    </a:cubicBezTo>
                    <a:cubicBezTo>
                      <a:pt x="647" y="105"/>
                      <a:pt x="646" y="114"/>
                      <a:pt x="639" y="122"/>
                    </a:cubicBezTo>
                    <a:cubicBezTo>
                      <a:pt x="637" y="124"/>
                      <a:pt x="636" y="126"/>
                      <a:pt x="634" y="129"/>
                    </a:cubicBezTo>
                    <a:cubicBezTo>
                      <a:pt x="633" y="130"/>
                      <a:pt x="633" y="132"/>
                      <a:pt x="634" y="133"/>
                    </a:cubicBezTo>
                    <a:cubicBezTo>
                      <a:pt x="637" y="141"/>
                      <a:pt x="640" y="150"/>
                      <a:pt x="645" y="158"/>
                    </a:cubicBezTo>
                    <a:cubicBezTo>
                      <a:pt x="650" y="166"/>
                      <a:pt x="654" y="176"/>
                      <a:pt x="656" y="186"/>
                    </a:cubicBezTo>
                    <a:cubicBezTo>
                      <a:pt x="657" y="194"/>
                      <a:pt x="658" y="203"/>
                      <a:pt x="658" y="212"/>
                    </a:cubicBezTo>
                    <a:cubicBezTo>
                      <a:pt x="658" y="220"/>
                      <a:pt x="660" y="229"/>
                      <a:pt x="660" y="238"/>
                    </a:cubicBezTo>
                    <a:cubicBezTo>
                      <a:pt x="659" y="247"/>
                      <a:pt x="660" y="257"/>
                      <a:pt x="658" y="266"/>
                    </a:cubicBezTo>
                    <a:cubicBezTo>
                      <a:pt x="657" y="270"/>
                      <a:pt x="656" y="273"/>
                      <a:pt x="656" y="276"/>
                    </a:cubicBezTo>
                    <a:cubicBezTo>
                      <a:pt x="656" y="278"/>
                      <a:pt x="657" y="281"/>
                      <a:pt x="658" y="283"/>
                    </a:cubicBezTo>
                    <a:cubicBezTo>
                      <a:pt x="664" y="287"/>
                      <a:pt x="670" y="291"/>
                      <a:pt x="678" y="292"/>
                    </a:cubicBezTo>
                    <a:cubicBezTo>
                      <a:pt x="686" y="293"/>
                      <a:pt x="695" y="292"/>
                      <a:pt x="703" y="290"/>
                    </a:cubicBezTo>
                    <a:close/>
                    <a:moveTo>
                      <a:pt x="1049" y="1903"/>
                    </a:moveTo>
                    <a:cubicBezTo>
                      <a:pt x="1052" y="1899"/>
                      <a:pt x="1054" y="1896"/>
                      <a:pt x="1057" y="1894"/>
                    </a:cubicBezTo>
                    <a:cubicBezTo>
                      <a:pt x="1063" y="1889"/>
                      <a:pt x="1070" y="1884"/>
                      <a:pt x="1076" y="1878"/>
                    </a:cubicBezTo>
                    <a:cubicBezTo>
                      <a:pt x="1083" y="1871"/>
                      <a:pt x="1090" y="1863"/>
                      <a:pt x="1097" y="1856"/>
                    </a:cubicBezTo>
                    <a:cubicBezTo>
                      <a:pt x="1105" y="1845"/>
                      <a:pt x="1114" y="1835"/>
                      <a:pt x="1122" y="1823"/>
                    </a:cubicBezTo>
                    <a:cubicBezTo>
                      <a:pt x="1128" y="1814"/>
                      <a:pt x="1134" y="1803"/>
                      <a:pt x="1140" y="1793"/>
                    </a:cubicBezTo>
                    <a:cubicBezTo>
                      <a:pt x="1143" y="1787"/>
                      <a:pt x="1147" y="1782"/>
                      <a:pt x="1150" y="1777"/>
                    </a:cubicBezTo>
                    <a:cubicBezTo>
                      <a:pt x="1155" y="1766"/>
                      <a:pt x="1160" y="1756"/>
                      <a:pt x="1165" y="1746"/>
                    </a:cubicBezTo>
                    <a:cubicBezTo>
                      <a:pt x="1172" y="1733"/>
                      <a:pt x="1179" y="1720"/>
                      <a:pt x="1185" y="1707"/>
                    </a:cubicBezTo>
                    <a:cubicBezTo>
                      <a:pt x="1190" y="1696"/>
                      <a:pt x="1193" y="1685"/>
                      <a:pt x="1197" y="1673"/>
                    </a:cubicBezTo>
                    <a:cubicBezTo>
                      <a:pt x="1199" y="1664"/>
                      <a:pt x="1200" y="1655"/>
                      <a:pt x="1194" y="1646"/>
                    </a:cubicBezTo>
                    <a:cubicBezTo>
                      <a:pt x="1192" y="1644"/>
                      <a:pt x="1192" y="1641"/>
                      <a:pt x="1191" y="1639"/>
                    </a:cubicBezTo>
                    <a:cubicBezTo>
                      <a:pt x="1189" y="1635"/>
                      <a:pt x="1188" y="1631"/>
                      <a:pt x="1185" y="1629"/>
                    </a:cubicBezTo>
                    <a:cubicBezTo>
                      <a:pt x="1178" y="1622"/>
                      <a:pt x="1171" y="1615"/>
                      <a:pt x="1164" y="1609"/>
                    </a:cubicBezTo>
                    <a:cubicBezTo>
                      <a:pt x="1160" y="1605"/>
                      <a:pt x="1155" y="1601"/>
                      <a:pt x="1149" y="1600"/>
                    </a:cubicBezTo>
                    <a:cubicBezTo>
                      <a:pt x="1149" y="1601"/>
                      <a:pt x="1148" y="1602"/>
                      <a:pt x="1148" y="1603"/>
                    </a:cubicBezTo>
                    <a:cubicBezTo>
                      <a:pt x="1147" y="1604"/>
                      <a:pt x="1147" y="1606"/>
                      <a:pt x="1147" y="1608"/>
                    </a:cubicBezTo>
                    <a:cubicBezTo>
                      <a:pt x="1144" y="1629"/>
                      <a:pt x="1137" y="1649"/>
                      <a:pt x="1125" y="1667"/>
                    </a:cubicBezTo>
                    <a:cubicBezTo>
                      <a:pt x="1124" y="1669"/>
                      <a:pt x="1122" y="1672"/>
                      <a:pt x="1120" y="1674"/>
                    </a:cubicBezTo>
                    <a:cubicBezTo>
                      <a:pt x="1115" y="1681"/>
                      <a:pt x="1109" y="1687"/>
                      <a:pt x="1104" y="1693"/>
                    </a:cubicBezTo>
                    <a:cubicBezTo>
                      <a:pt x="1094" y="1707"/>
                      <a:pt x="1082" y="1718"/>
                      <a:pt x="1068" y="1726"/>
                    </a:cubicBezTo>
                    <a:cubicBezTo>
                      <a:pt x="1056" y="1733"/>
                      <a:pt x="1043" y="1738"/>
                      <a:pt x="1029" y="1737"/>
                    </a:cubicBezTo>
                    <a:cubicBezTo>
                      <a:pt x="1027" y="1737"/>
                      <a:pt x="1026" y="1737"/>
                      <a:pt x="1024" y="1738"/>
                    </a:cubicBezTo>
                    <a:cubicBezTo>
                      <a:pt x="1022" y="1746"/>
                      <a:pt x="1021" y="1755"/>
                      <a:pt x="1020" y="1763"/>
                    </a:cubicBezTo>
                    <a:cubicBezTo>
                      <a:pt x="1019" y="1772"/>
                      <a:pt x="1017" y="1781"/>
                      <a:pt x="1016" y="1790"/>
                    </a:cubicBezTo>
                    <a:cubicBezTo>
                      <a:pt x="1014" y="1804"/>
                      <a:pt x="1012" y="1818"/>
                      <a:pt x="1011" y="1832"/>
                    </a:cubicBezTo>
                    <a:cubicBezTo>
                      <a:pt x="1010" y="1836"/>
                      <a:pt x="1009" y="1841"/>
                      <a:pt x="1010" y="1844"/>
                    </a:cubicBezTo>
                    <a:cubicBezTo>
                      <a:pt x="1013" y="1859"/>
                      <a:pt x="1017" y="1872"/>
                      <a:pt x="1027" y="1883"/>
                    </a:cubicBezTo>
                    <a:cubicBezTo>
                      <a:pt x="1034" y="1891"/>
                      <a:pt x="1040" y="1899"/>
                      <a:pt x="1049" y="1903"/>
                    </a:cubicBezTo>
                    <a:close/>
                    <a:moveTo>
                      <a:pt x="658" y="1187"/>
                    </a:moveTo>
                    <a:cubicBezTo>
                      <a:pt x="657" y="1198"/>
                      <a:pt x="659" y="1207"/>
                      <a:pt x="664" y="1216"/>
                    </a:cubicBezTo>
                    <a:cubicBezTo>
                      <a:pt x="666" y="1220"/>
                      <a:pt x="668" y="1224"/>
                      <a:pt x="670" y="1227"/>
                    </a:cubicBezTo>
                    <a:cubicBezTo>
                      <a:pt x="671" y="1229"/>
                      <a:pt x="673" y="1231"/>
                      <a:pt x="676" y="1230"/>
                    </a:cubicBezTo>
                    <a:cubicBezTo>
                      <a:pt x="679" y="1228"/>
                      <a:pt x="682" y="1225"/>
                      <a:pt x="683" y="1221"/>
                    </a:cubicBezTo>
                    <a:cubicBezTo>
                      <a:pt x="683" y="1216"/>
                      <a:pt x="684" y="1211"/>
                      <a:pt x="683" y="1206"/>
                    </a:cubicBezTo>
                    <a:cubicBezTo>
                      <a:pt x="681" y="1195"/>
                      <a:pt x="679" y="1184"/>
                      <a:pt x="677" y="1173"/>
                    </a:cubicBezTo>
                    <a:cubicBezTo>
                      <a:pt x="675" y="1164"/>
                      <a:pt x="676" y="1156"/>
                      <a:pt x="679" y="1148"/>
                    </a:cubicBezTo>
                    <a:cubicBezTo>
                      <a:pt x="683" y="1140"/>
                      <a:pt x="686" y="1131"/>
                      <a:pt x="689" y="1122"/>
                    </a:cubicBezTo>
                    <a:cubicBezTo>
                      <a:pt x="690" y="1119"/>
                      <a:pt x="691" y="1115"/>
                      <a:pt x="693" y="1112"/>
                    </a:cubicBezTo>
                    <a:cubicBezTo>
                      <a:pt x="695" y="1106"/>
                      <a:pt x="697" y="1101"/>
                      <a:pt x="699" y="1095"/>
                    </a:cubicBezTo>
                    <a:cubicBezTo>
                      <a:pt x="700" y="1089"/>
                      <a:pt x="701" y="1082"/>
                      <a:pt x="707" y="1077"/>
                    </a:cubicBezTo>
                    <a:cubicBezTo>
                      <a:pt x="704" y="1072"/>
                      <a:pt x="699" y="1070"/>
                      <a:pt x="695" y="1067"/>
                    </a:cubicBezTo>
                    <a:cubicBezTo>
                      <a:pt x="691" y="1066"/>
                      <a:pt x="687" y="1064"/>
                      <a:pt x="684" y="1062"/>
                    </a:cubicBezTo>
                    <a:cubicBezTo>
                      <a:pt x="676" y="1059"/>
                      <a:pt x="668" y="1056"/>
                      <a:pt x="660" y="1054"/>
                    </a:cubicBezTo>
                    <a:cubicBezTo>
                      <a:pt x="657" y="1054"/>
                      <a:pt x="653" y="1053"/>
                      <a:pt x="650" y="1052"/>
                    </a:cubicBezTo>
                    <a:cubicBezTo>
                      <a:pt x="645" y="1051"/>
                      <a:pt x="640" y="1048"/>
                      <a:pt x="635" y="1047"/>
                    </a:cubicBezTo>
                    <a:cubicBezTo>
                      <a:pt x="626" y="1045"/>
                      <a:pt x="617" y="1044"/>
                      <a:pt x="608" y="1042"/>
                    </a:cubicBezTo>
                    <a:cubicBezTo>
                      <a:pt x="604" y="1041"/>
                      <a:pt x="602" y="1042"/>
                      <a:pt x="601" y="1046"/>
                    </a:cubicBezTo>
                    <a:cubicBezTo>
                      <a:pt x="598" y="1053"/>
                      <a:pt x="595" y="1060"/>
                      <a:pt x="591" y="1067"/>
                    </a:cubicBezTo>
                    <a:cubicBezTo>
                      <a:pt x="590" y="1070"/>
                      <a:pt x="588" y="1073"/>
                      <a:pt x="587" y="1077"/>
                    </a:cubicBezTo>
                    <a:cubicBezTo>
                      <a:pt x="583" y="1088"/>
                      <a:pt x="577" y="1099"/>
                      <a:pt x="572" y="1109"/>
                    </a:cubicBezTo>
                    <a:cubicBezTo>
                      <a:pt x="570" y="1112"/>
                      <a:pt x="570" y="1114"/>
                      <a:pt x="569" y="1116"/>
                    </a:cubicBezTo>
                    <a:cubicBezTo>
                      <a:pt x="568" y="1118"/>
                      <a:pt x="568" y="1121"/>
                      <a:pt x="567" y="1123"/>
                    </a:cubicBezTo>
                    <a:cubicBezTo>
                      <a:pt x="567" y="1125"/>
                      <a:pt x="565" y="1127"/>
                      <a:pt x="565" y="1129"/>
                    </a:cubicBezTo>
                    <a:cubicBezTo>
                      <a:pt x="565" y="1144"/>
                      <a:pt x="566" y="1160"/>
                      <a:pt x="566" y="1175"/>
                    </a:cubicBezTo>
                    <a:cubicBezTo>
                      <a:pt x="565" y="1186"/>
                      <a:pt x="573" y="1192"/>
                      <a:pt x="581" y="1199"/>
                    </a:cubicBezTo>
                    <a:cubicBezTo>
                      <a:pt x="581" y="1195"/>
                      <a:pt x="581" y="1193"/>
                      <a:pt x="581" y="1190"/>
                    </a:cubicBezTo>
                    <a:cubicBezTo>
                      <a:pt x="580" y="1182"/>
                      <a:pt x="580" y="1174"/>
                      <a:pt x="582" y="1166"/>
                    </a:cubicBezTo>
                    <a:cubicBezTo>
                      <a:pt x="582" y="1163"/>
                      <a:pt x="583" y="1162"/>
                      <a:pt x="586" y="1162"/>
                    </a:cubicBezTo>
                    <a:cubicBezTo>
                      <a:pt x="588" y="1162"/>
                      <a:pt x="590" y="1164"/>
                      <a:pt x="590" y="1167"/>
                    </a:cubicBezTo>
                    <a:cubicBezTo>
                      <a:pt x="590" y="1171"/>
                      <a:pt x="590" y="1175"/>
                      <a:pt x="590" y="1179"/>
                    </a:cubicBezTo>
                    <a:cubicBezTo>
                      <a:pt x="589" y="1190"/>
                      <a:pt x="591" y="1201"/>
                      <a:pt x="593" y="1212"/>
                    </a:cubicBezTo>
                    <a:cubicBezTo>
                      <a:pt x="593" y="1213"/>
                      <a:pt x="594" y="1215"/>
                      <a:pt x="596" y="1216"/>
                    </a:cubicBezTo>
                    <a:cubicBezTo>
                      <a:pt x="601" y="1219"/>
                      <a:pt x="607" y="1223"/>
                      <a:pt x="613" y="1226"/>
                    </a:cubicBezTo>
                    <a:cubicBezTo>
                      <a:pt x="615" y="1226"/>
                      <a:pt x="617" y="1226"/>
                      <a:pt x="619" y="1226"/>
                    </a:cubicBezTo>
                    <a:cubicBezTo>
                      <a:pt x="621" y="1222"/>
                      <a:pt x="620" y="1218"/>
                      <a:pt x="620" y="1214"/>
                    </a:cubicBezTo>
                    <a:cubicBezTo>
                      <a:pt x="618" y="1204"/>
                      <a:pt x="618" y="1195"/>
                      <a:pt x="616" y="1185"/>
                    </a:cubicBezTo>
                    <a:cubicBezTo>
                      <a:pt x="616" y="1181"/>
                      <a:pt x="619" y="1180"/>
                      <a:pt x="620" y="1178"/>
                    </a:cubicBezTo>
                    <a:cubicBezTo>
                      <a:pt x="621" y="1177"/>
                      <a:pt x="624" y="1178"/>
                      <a:pt x="626" y="1178"/>
                    </a:cubicBezTo>
                    <a:cubicBezTo>
                      <a:pt x="626" y="1181"/>
                      <a:pt x="626" y="1183"/>
                      <a:pt x="626" y="1185"/>
                    </a:cubicBezTo>
                    <a:cubicBezTo>
                      <a:pt x="625" y="1198"/>
                      <a:pt x="626" y="1210"/>
                      <a:pt x="629" y="1223"/>
                    </a:cubicBezTo>
                    <a:cubicBezTo>
                      <a:pt x="630" y="1227"/>
                      <a:pt x="632" y="1231"/>
                      <a:pt x="636" y="1232"/>
                    </a:cubicBezTo>
                    <a:cubicBezTo>
                      <a:pt x="642" y="1234"/>
                      <a:pt x="647" y="1236"/>
                      <a:pt x="653" y="1234"/>
                    </a:cubicBezTo>
                    <a:cubicBezTo>
                      <a:pt x="655" y="1232"/>
                      <a:pt x="657" y="1229"/>
                      <a:pt x="659" y="1227"/>
                    </a:cubicBezTo>
                    <a:cubicBezTo>
                      <a:pt x="658" y="1226"/>
                      <a:pt x="658" y="1224"/>
                      <a:pt x="657" y="1223"/>
                    </a:cubicBezTo>
                    <a:cubicBezTo>
                      <a:pt x="655" y="1216"/>
                      <a:pt x="653" y="1209"/>
                      <a:pt x="651" y="1202"/>
                    </a:cubicBezTo>
                    <a:cubicBezTo>
                      <a:pt x="649" y="1196"/>
                      <a:pt x="650" y="1191"/>
                      <a:pt x="658" y="1187"/>
                    </a:cubicBezTo>
                    <a:close/>
                    <a:moveTo>
                      <a:pt x="60" y="1082"/>
                    </a:moveTo>
                    <a:cubicBezTo>
                      <a:pt x="59" y="1085"/>
                      <a:pt x="58" y="1088"/>
                      <a:pt x="57" y="1090"/>
                    </a:cubicBezTo>
                    <a:cubicBezTo>
                      <a:pt x="55" y="1095"/>
                      <a:pt x="52" y="1099"/>
                      <a:pt x="50" y="1103"/>
                    </a:cubicBezTo>
                    <a:cubicBezTo>
                      <a:pt x="43" y="1116"/>
                      <a:pt x="36" y="1129"/>
                      <a:pt x="30" y="1142"/>
                    </a:cubicBezTo>
                    <a:cubicBezTo>
                      <a:pt x="28" y="1147"/>
                      <a:pt x="26" y="1151"/>
                      <a:pt x="23" y="1155"/>
                    </a:cubicBezTo>
                    <a:cubicBezTo>
                      <a:pt x="21" y="1158"/>
                      <a:pt x="20" y="1160"/>
                      <a:pt x="22" y="1163"/>
                    </a:cubicBezTo>
                    <a:cubicBezTo>
                      <a:pt x="23" y="1167"/>
                      <a:pt x="26" y="1168"/>
                      <a:pt x="30" y="1167"/>
                    </a:cubicBezTo>
                    <a:cubicBezTo>
                      <a:pt x="33" y="1167"/>
                      <a:pt x="37" y="1166"/>
                      <a:pt x="40" y="1164"/>
                    </a:cubicBezTo>
                    <a:cubicBezTo>
                      <a:pt x="49" y="1159"/>
                      <a:pt x="55" y="1150"/>
                      <a:pt x="63" y="1142"/>
                    </a:cubicBezTo>
                    <a:cubicBezTo>
                      <a:pt x="70" y="1134"/>
                      <a:pt x="75" y="1124"/>
                      <a:pt x="83" y="1116"/>
                    </a:cubicBezTo>
                    <a:cubicBezTo>
                      <a:pt x="88" y="1109"/>
                      <a:pt x="95" y="1105"/>
                      <a:pt x="102" y="1101"/>
                    </a:cubicBezTo>
                    <a:cubicBezTo>
                      <a:pt x="112" y="1097"/>
                      <a:pt x="123" y="1093"/>
                      <a:pt x="133" y="1089"/>
                    </a:cubicBezTo>
                    <a:cubicBezTo>
                      <a:pt x="136" y="1088"/>
                      <a:pt x="138" y="1087"/>
                      <a:pt x="140" y="1085"/>
                    </a:cubicBezTo>
                    <a:cubicBezTo>
                      <a:pt x="143" y="1082"/>
                      <a:pt x="146" y="1083"/>
                      <a:pt x="150" y="1084"/>
                    </a:cubicBezTo>
                    <a:cubicBezTo>
                      <a:pt x="149" y="1088"/>
                      <a:pt x="148" y="1092"/>
                      <a:pt x="148" y="1096"/>
                    </a:cubicBezTo>
                    <a:cubicBezTo>
                      <a:pt x="142" y="1101"/>
                      <a:pt x="137" y="1105"/>
                      <a:pt x="131" y="1109"/>
                    </a:cubicBezTo>
                    <a:cubicBezTo>
                      <a:pt x="129" y="1111"/>
                      <a:pt x="128" y="1114"/>
                      <a:pt x="126" y="1116"/>
                    </a:cubicBezTo>
                    <a:cubicBezTo>
                      <a:pt x="120" y="1119"/>
                      <a:pt x="117" y="1124"/>
                      <a:pt x="114" y="1129"/>
                    </a:cubicBezTo>
                    <a:cubicBezTo>
                      <a:pt x="109" y="1136"/>
                      <a:pt x="110" y="1144"/>
                      <a:pt x="117" y="1150"/>
                    </a:cubicBezTo>
                    <a:cubicBezTo>
                      <a:pt x="120" y="1146"/>
                      <a:pt x="124" y="1143"/>
                      <a:pt x="127" y="1139"/>
                    </a:cubicBezTo>
                    <a:cubicBezTo>
                      <a:pt x="138" y="1130"/>
                      <a:pt x="151" y="1125"/>
                      <a:pt x="163" y="1119"/>
                    </a:cubicBezTo>
                    <a:cubicBezTo>
                      <a:pt x="174" y="1115"/>
                      <a:pt x="186" y="1112"/>
                      <a:pt x="196" y="1105"/>
                    </a:cubicBezTo>
                    <a:cubicBezTo>
                      <a:pt x="202" y="1101"/>
                      <a:pt x="207" y="1097"/>
                      <a:pt x="213" y="1093"/>
                    </a:cubicBezTo>
                    <a:cubicBezTo>
                      <a:pt x="225" y="1087"/>
                      <a:pt x="233" y="1077"/>
                      <a:pt x="239" y="1066"/>
                    </a:cubicBezTo>
                    <a:cubicBezTo>
                      <a:pt x="243" y="1061"/>
                      <a:pt x="243" y="1061"/>
                      <a:pt x="238" y="1055"/>
                    </a:cubicBezTo>
                    <a:cubicBezTo>
                      <a:pt x="233" y="1049"/>
                      <a:pt x="227" y="1042"/>
                      <a:pt x="221" y="1035"/>
                    </a:cubicBezTo>
                    <a:cubicBezTo>
                      <a:pt x="213" y="1025"/>
                      <a:pt x="207" y="1015"/>
                      <a:pt x="198" y="1005"/>
                    </a:cubicBezTo>
                    <a:cubicBezTo>
                      <a:pt x="195" y="1003"/>
                      <a:pt x="193" y="1000"/>
                      <a:pt x="191" y="998"/>
                    </a:cubicBezTo>
                    <a:cubicBezTo>
                      <a:pt x="188" y="995"/>
                      <a:pt x="187" y="996"/>
                      <a:pt x="186" y="1000"/>
                    </a:cubicBezTo>
                    <a:cubicBezTo>
                      <a:pt x="186" y="1001"/>
                      <a:pt x="186" y="1002"/>
                      <a:pt x="186" y="1003"/>
                    </a:cubicBezTo>
                    <a:cubicBezTo>
                      <a:pt x="181" y="1002"/>
                      <a:pt x="178" y="999"/>
                      <a:pt x="174" y="1001"/>
                    </a:cubicBezTo>
                    <a:cubicBezTo>
                      <a:pt x="171" y="1003"/>
                      <a:pt x="167" y="1004"/>
                      <a:pt x="164" y="1006"/>
                    </a:cubicBezTo>
                    <a:cubicBezTo>
                      <a:pt x="155" y="1009"/>
                      <a:pt x="145" y="1014"/>
                      <a:pt x="136" y="1017"/>
                    </a:cubicBezTo>
                    <a:cubicBezTo>
                      <a:pt x="125" y="1019"/>
                      <a:pt x="115" y="1022"/>
                      <a:pt x="106" y="1027"/>
                    </a:cubicBezTo>
                    <a:cubicBezTo>
                      <a:pt x="105" y="1028"/>
                      <a:pt x="103" y="1029"/>
                      <a:pt x="102" y="1029"/>
                    </a:cubicBezTo>
                    <a:cubicBezTo>
                      <a:pt x="97" y="1029"/>
                      <a:pt x="94" y="1032"/>
                      <a:pt x="91" y="1034"/>
                    </a:cubicBezTo>
                    <a:cubicBezTo>
                      <a:pt x="85" y="1038"/>
                      <a:pt x="80" y="1042"/>
                      <a:pt x="75" y="1045"/>
                    </a:cubicBezTo>
                    <a:cubicBezTo>
                      <a:pt x="73" y="1046"/>
                      <a:pt x="72" y="1047"/>
                      <a:pt x="71" y="1048"/>
                    </a:cubicBezTo>
                    <a:cubicBezTo>
                      <a:pt x="65" y="1055"/>
                      <a:pt x="59" y="1062"/>
                      <a:pt x="54" y="1070"/>
                    </a:cubicBezTo>
                    <a:cubicBezTo>
                      <a:pt x="49" y="1077"/>
                      <a:pt x="45" y="1084"/>
                      <a:pt x="41" y="1092"/>
                    </a:cubicBezTo>
                    <a:cubicBezTo>
                      <a:pt x="36" y="1100"/>
                      <a:pt x="30" y="1108"/>
                      <a:pt x="26" y="1117"/>
                    </a:cubicBezTo>
                    <a:cubicBezTo>
                      <a:pt x="24" y="1121"/>
                      <a:pt x="22" y="1125"/>
                      <a:pt x="18" y="1129"/>
                    </a:cubicBezTo>
                    <a:cubicBezTo>
                      <a:pt x="14" y="1132"/>
                      <a:pt x="11" y="1137"/>
                      <a:pt x="13" y="1143"/>
                    </a:cubicBezTo>
                    <a:cubicBezTo>
                      <a:pt x="20" y="1144"/>
                      <a:pt x="22" y="1139"/>
                      <a:pt x="24" y="1135"/>
                    </a:cubicBezTo>
                    <a:cubicBezTo>
                      <a:pt x="29" y="1127"/>
                      <a:pt x="32" y="1118"/>
                      <a:pt x="37" y="1110"/>
                    </a:cubicBezTo>
                    <a:cubicBezTo>
                      <a:pt x="41" y="1102"/>
                      <a:pt x="46" y="1094"/>
                      <a:pt x="50" y="1086"/>
                    </a:cubicBezTo>
                    <a:cubicBezTo>
                      <a:pt x="52" y="1083"/>
                      <a:pt x="54" y="1081"/>
                      <a:pt x="60" y="1082"/>
                    </a:cubicBezTo>
                    <a:close/>
                    <a:moveTo>
                      <a:pt x="626" y="118"/>
                    </a:moveTo>
                    <a:cubicBezTo>
                      <a:pt x="631" y="115"/>
                      <a:pt x="632" y="112"/>
                      <a:pt x="633" y="107"/>
                    </a:cubicBezTo>
                    <a:cubicBezTo>
                      <a:pt x="636" y="95"/>
                      <a:pt x="634" y="84"/>
                      <a:pt x="629" y="72"/>
                    </a:cubicBezTo>
                    <a:cubicBezTo>
                      <a:pt x="623" y="59"/>
                      <a:pt x="615" y="50"/>
                      <a:pt x="601" y="44"/>
                    </a:cubicBezTo>
                    <a:cubicBezTo>
                      <a:pt x="599" y="43"/>
                      <a:pt x="597" y="41"/>
                      <a:pt x="594" y="43"/>
                    </a:cubicBezTo>
                    <a:cubicBezTo>
                      <a:pt x="588" y="48"/>
                      <a:pt x="581" y="51"/>
                      <a:pt x="575" y="59"/>
                    </a:cubicBezTo>
                    <a:cubicBezTo>
                      <a:pt x="579" y="60"/>
                      <a:pt x="583" y="61"/>
                      <a:pt x="585" y="64"/>
                    </a:cubicBezTo>
                    <a:cubicBezTo>
                      <a:pt x="587" y="68"/>
                      <a:pt x="591" y="72"/>
                      <a:pt x="595" y="75"/>
                    </a:cubicBezTo>
                    <a:cubicBezTo>
                      <a:pt x="604" y="82"/>
                      <a:pt x="612" y="90"/>
                      <a:pt x="617" y="101"/>
                    </a:cubicBezTo>
                    <a:cubicBezTo>
                      <a:pt x="619" y="107"/>
                      <a:pt x="623" y="112"/>
                      <a:pt x="626" y="118"/>
                    </a:cubicBezTo>
                    <a:close/>
                    <a:moveTo>
                      <a:pt x="408" y="258"/>
                    </a:moveTo>
                    <a:cubicBezTo>
                      <a:pt x="408" y="266"/>
                      <a:pt x="407" y="274"/>
                      <a:pt x="416" y="278"/>
                    </a:cubicBezTo>
                    <a:cubicBezTo>
                      <a:pt x="418" y="276"/>
                      <a:pt x="420" y="274"/>
                      <a:pt x="422" y="272"/>
                    </a:cubicBezTo>
                    <a:cubicBezTo>
                      <a:pt x="423" y="271"/>
                      <a:pt x="424" y="269"/>
                      <a:pt x="424" y="267"/>
                    </a:cubicBezTo>
                    <a:cubicBezTo>
                      <a:pt x="423" y="263"/>
                      <a:pt x="421" y="259"/>
                      <a:pt x="420" y="254"/>
                    </a:cubicBezTo>
                    <a:cubicBezTo>
                      <a:pt x="416" y="255"/>
                      <a:pt x="412" y="257"/>
                      <a:pt x="408" y="258"/>
                    </a:cubicBezTo>
                    <a:close/>
                    <a:moveTo>
                      <a:pt x="313" y="286"/>
                    </a:moveTo>
                    <a:cubicBezTo>
                      <a:pt x="305" y="285"/>
                      <a:pt x="301" y="285"/>
                      <a:pt x="298" y="291"/>
                    </a:cubicBezTo>
                    <a:cubicBezTo>
                      <a:pt x="298" y="292"/>
                      <a:pt x="298" y="294"/>
                      <a:pt x="299" y="296"/>
                    </a:cubicBezTo>
                    <a:cubicBezTo>
                      <a:pt x="300" y="297"/>
                      <a:pt x="302" y="299"/>
                      <a:pt x="304" y="299"/>
                    </a:cubicBezTo>
                    <a:cubicBezTo>
                      <a:pt x="306" y="300"/>
                      <a:pt x="308" y="298"/>
                      <a:pt x="308" y="296"/>
                    </a:cubicBezTo>
                    <a:cubicBezTo>
                      <a:pt x="310" y="293"/>
                      <a:pt x="311" y="290"/>
                      <a:pt x="313" y="286"/>
                    </a:cubicBezTo>
                    <a:close/>
                  </a:path>
                </a:pathLst>
              </a:custGeom>
              <a:solidFill>
                <a:srgbClr val="00000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51" name="Freeform 6"/>
              <p:cNvSpPr>
                <a:spLocks noEditPoints="1"/>
              </p:cNvSpPr>
              <p:nvPr/>
            </p:nvSpPr>
            <p:spPr bwMode="auto">
              <a:xfrm>
                <a:off x="2811" y="306"/>
                <a:ext cx="1859" cy="3477"/>
              </a:xfrm>
              <a:custGeom>
                <a:avLst/>
                <a:gdLst>
                  <a:gd name="T0" fmla="*/ 156 w 1033"/>
                  <a:gd name="T1" fmla="*/ 349 h 1932"/>
                  <a:gd name="T2" fmla="*/ 4 w 1033"/>
                  <a:gd name="T3" fmla="*/ 207 h 1932"/>
                  <a:gd name="T4" fmla="*/ 303 w 1033"/>
                  <a:gd name="T5" fmla="*/ 2 h 1932"/>
                  <a:gd name="T6" fmla="*/ 510 w 1033"/>
                  <a:gd name="T7" fmla="*/ 241 h 1932"/>
                  <a:gd name="T8" fmla="*/ 604 w 1033"/>
                  <a:gd name="T9" fmla="*/ 539 h 1932"/>
                  <a:gd name="T10" fmla="*/ 700 w 1033"/>
                  <a:gd name="T11" fmla="*/ 785 h 1932"/>
                  <a:gd name="T12" fmla="*/ 709 w 1033"/>
                  <a:gd name="T13" fmla="*/ 1207 h 1932"/>
                  <a:gd name="T14" fmla="*/ 1002 w 1033"/>
                  <a:gd name="T15" fmla="*/ 1558 h 1932"/>
                  <a:gd name="T16" fmla="*/ 984 w 1033"/>
                  <a:gd name="T17" fmla="*/ 1763 h 1932"/>
                  <a:gd name="T18" fmla="*/ 769 w 1033"/>
                  <a:gd name="T19" fmla="*/ 1808 h 1932"/>
                  <a:gd name="T20" fmla="*/ 674 w 1033"/>
                  <a:gd name="T21" fmla="*/ 1613 h 1932"/>
                  <a:gd name="T22" fmla="*/ 611 w 1033"/>
                  <a:gd name="T23" fmla="*/ 1789 h 1932"/>
                  <a:gd name="T24" fmla="*/ 414 w 1033"/>
                  <a:gd name="T25" fmla="*/ 1926 h 1932"/>
                  <a:gd name="T26" fmla="*/ 324 w 1033"/>
                  <a:gd name="T27" fmla="*/ 1807 h 1932"/>
                  <a:gd name="T28" fmla="*/ 309 w 1033"/>
                  <a:gd name="T29" fmla="*/ 1364 h 1932"/>
                  <a:gd name="T30" fmla="*/ 236 w 1033"/>
                  <a:gd name="T31" fmla="*/ 824 h 1932"/>
                  <a:gd name="T32" fmla="*/ 317 w 1033"/>
                  <a:gd name="T33" fmla="*/ 452 h 1932"/>
                  <a:gd name="T34" fmla="*/ 446 w 1033"/>
                  <a:gd name="T35" fmla="*/ 989 h 1932"/>
                  <a:gd name="T36" fmla="*/ 259 w 1033"/>
                  <a:gd name="T37" fmla="*/ 946 h 1932"/>
                  <a:gd name="T38" fmla="*/ 317 w 1033"/>
                  <a:gd name="T39" fmla="*/ 1343 h 1932"/>
                  <a:gd name="T40" fmla="*/ 335 w 1033"/>
                  <a:gd name="T41" fmla="*/ 1740 h 1932"/>
                  <a:gd name="T42" fmla="*/ 604 w 1033"/>
                  <a:gd name="T43" fmla="*/ 1778 h 1932"/>
                  <a:gd name="T44" fmla="*/ 585 w 1033"/>
                  <a:gd name="T45" fmla="*/ 1545 h 1932"/>
                  <a:gd name="T46" fmla="*/ 441 w 1033"/>
                  <a:gd name="T47" fmla="*/ 1209 h 1932"/>
                  <a:gd name="T48" fmla="*/ 590 w 1033"/>
                  <a:gd name="T49" fmla="*/ 1478 h 1932"/>
                  <a:gd name="T50" fmla="*/ 950 w 1033"/>
                  <a:gd name="T51" fmla="*/ 1619 h 1932"/>
                  <a:gd name="T52" fmla="*/ 740 w 1033"/>
                  <a:gd name="T53" fmla="*/ 1286 h 1932"/>
                  <a:gd name="T54" fmla="*/ 688 w 1033"/>
                  <a:gd name="T55" fmla="*/ 1082 h 1932"/>
                  <a:gd name="T56" fmla="*/ 660 w 1033"/>
                  <a:gd name="T57" fmla="*/ 940 h 1932"/>
                  <a:gd name="T58" fmla="*/ 585 w 1033"/>
                  <a:gd name="T59" fmla="*/ 1076 h 1932"/>
                  <a:gd name="T60" fmla="*/ 479 w 1033"/>
                  <a:gd name="T61" fmla="*/ 418 h 1932"/>
                  <a:gd name="T62" fmla="*/ 245 w 1033"/>
                  <a:gd name="T63" fmla="*/ 746 h 1932"/>
                  <a:gd name="T64" fmla="*/ 464 w 1033"/>
                  <a:gd name="T65" fmla="*/ 914 h 1932"/>
                  <a:gd name="T66" fmla="*/ 471 w 1033"/>
                  <a:gd name="T67" fmla="*/ 649 h 1932"/>
                  <a:gd name="T68" fmla="*/ 503 w 1033"/>
                  <a:gd name="T69" fmla="*/ 865 h 1932"/>
                  <a:gd name="T70" fmla="*/ 548 w 1033"/>
                  <a:gd name="T71" fmla="*/ 1009 h 1932"/>
                  <a:gd name="T72" fmla="*/ 689 w 1033"/>
                  <a:gd name="T73" fmla="*/ 785 h 1932"/>
                  <a:gd name="T74" fmla="*/ 515 w 1033"/>
                  <a:gd name="T75" fmla="*/ 213 h 1932"/>
                  <a:gd name="T76" fmla="*/ 220 w 1033"/>
                  <a:gd name="T77" fmla="*/ 31 h 1932"/>
                  <a:gd name="T78" fmla="*/ 317 w 1033"/>
                  <a:gd name="T79" fmla="*/ 182 h 1932"/>
                  <a:gd name="T80" fmla="*/ 329 w 1033"/>
                  <a:gd name="T81" fmla="*/ 292 h 1932"/>
                  <a:gd name="T82" fmla="*/ 246 w 1033"/>
                  <a:gd name="T83" fmla="*/ 247 h 1932"/>
                  <a:gd name="T84" fmla="*/ 186 w 1033"/>
                  <a:gd name="T85" fmla="*/ 214 h 1932"/>
                  <a:gd name="T86" fmla="*/ 190 w 1033"/>
                  <a:gd name="T87" fmla="*/ 363 h 1932"/>
                  <a:gd name="T88" fmla="*/ 307 w 1033"/>
                  <a:gd name="T89" fmla="*/ 404 h 1932"/>
                  <a:gd name="T90" fmla="*/ 398 w 1033"/>
                  <a:gd name="T91" fmla="*/ 423 h 1932"/>
                  <a:gd name="T92" fmla="*/ 368 w 1033"/>
                  <a:gd name="T93" fmla="*/ 341 h 1932"/>
                  <a:gd name="T94" fmla="*/ 988 w 1033"/>
                  <a:gd name="T95" fmla="*/ 1737 h 1932"/>
                  <a:gd name="T96" fmla="*/ 816 w 1033"/>
                  <a:gd name="T97" fmla="*/ 1733 h 1932"/>
                  <a:gd name="T98" fmla="*/ 482 w 1033"/>
                  <a:gd name="T99" fmla="*/ 1806 h 1932"/>
                  <a:gd name="T100" fmla="*/ 330 w 1033"/>
                  <a:gd name="T101" fmla="*/ 1921 h 1932"/>
                  <a:gd name="T102" fmla="*/ 465 w 1033"/>
                  <a:gd name="T103" fmla="*/ 1115 h 1932"/>
                  <a:gd name="T104" fmla="*/ 515 w 1033"/>
                  <a:gd name="T105" fmla="*/ 1200 h 1932"/>
                  <a:gd name="T106" fmla="*/ 575 w 1033"/>
                  <a:gd name="T107" fmla="*/ 1023 h 1932"/>
                  <a:gd name="T108" fmla="*/ 451 w 1033"/>
                  <a:gd name="T109" fmla="*/ 1179 h 1932"/>
                  <a:gd name="T110" fmla="*/ 352 w 1033"/>
                  <a:gd name="T111" fmla="*/ 307 h 1932"/>
                  <a:gd name="T112" fmla="*/ 446 w 1033"/>
                  <a:gd name="T113" fmla="*/ 342 h 1932"/>
                  <a:gd name="T114" fmla="*/ 270 w 1033"/>
                  <a:gd name="T115" fmla="*/ 197 h 1932"/>
                  <a:gd name="T116" fmla="*/ 28 w 1033"/>
                  <a:gd name="T117" fmla="*/ 205 h 1932"/>
                  <a:gd name="T118" fmla="*/ 214 w 1033"/>
                  <a:gd name="T119" fmla="*/ 255 h 1932"/>
                  <a:gd name="T120" fmla="*/ 423 w 1033"/>
                  <a:gd name="T121" fmla="*/ 1121 h 193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033" h="1932">
                    <a:moveTo>
                      <a:pt x="317" y="452"/>
                    </a:moveTo>
                    <a:cubicBezTo>
                      <a:pt x="315" y="439"/>
                      <a:pt x="315" y="426"/>
                      <a:pt x="309" y="413"/>
                    </a:cubicBezTo>
                    <a:cubicBezTo>
                      <a:pt x="300" y="418"/>
                      <a:pt x="292" y="423"/>
                      <a:pt x="283" y="427"/>
                    </a:cubicBezTo>
                    <a:cubicBezTo>
                      <a:pt x="275" y="430"/>
                      <a:pt x="267" y="432"/>
                      <a:pt x="259" y="434"/>
                    </a:cubicBezTo>
                    <a:cubicBezTo>
                      <a:pt x="256" y="435"/>
                      <a:pt x="254" y="435"/>
                      <a:pt x="251" y="436"/>
                    </a:cubicBezTo>
                    <a:cubicBezTo>
                      <a:pt x="241" y="437"/>
                      <a:pt x="233" y="436"/>
                      <a:pt x="224" y="431"/>
                    </a:cubicBezTo>
                    <a:cubicBezTo>
                      <a:pt x="214" y="426"/>
                      <a:pt x="211" y="416"/>
                      <a:pt x="205" y="408"/>
                    </a:cubicBezTo>
                    <a:cubicBezTo>
                      <a:pt x="201" y="403"/>
                      <a:pt x="199" y="396"/>
                      <a:pt x="192" y="394"/>
                    </a:cubicBezTo>
                    <a:cubicBezTo>
                      <a:pt x="191" y="394"/>
                      <a:pt x="190" y="393"/>
                      <a:pt x="190" y="393"/>
                    </a:cubicBezTo>
                    <a:cubicBezTo>
                      <a:pt x="179" y="384"/>
                      <a:pt x="179" y="387"/>
                      <a:pt x="184" y="372"/>
                    </a:cubicBezTo>
                    <a:cubicBezTo>
                      <a:pt x="182" y="372"/>
                      <a:pt x="180" y="372"/>
                      <a:pt x="178" y="371"/>
                    </a:cubicBezTo>
                    <a:cubicBezTo>
                      <a:pt x="173" y="371"/>
                      <a:pt x="171" y="369"/>
                      <a:pt x="170" y="365"/>
                    </a:cubicBezTo>
                    <a:cubicBezTo>
                      <a:pt x="168" y="361"/>
                      <a:pt x="166" y="357"/>
                      <a:pt x="164" y="353"/>
                    </a:cubicBezTo>
                    <a:cubicBezTo>
                      <a:pt x="162" y="350"/>
                      <a:pt x="160" y="348"/>
                      <a:pt x="156" y="349"/>
                    </a:cubicBezTo>
                    <a:cubicBezTo>
                      <a:pt x="154" y="350"/>
                      <a:pt x="152" y="350"/>
                      <a:pt x="150" y="351"/>
                    </a:cubicBezTo>
                    <a:cubicBezTo>
                      <a:pt x="143" y="353"/>
                      <a:pt x="136" y="349"/>
                      <a:pt x="130" y="346"/>
                    </a:cubicBezTo>
                    <a:cubicBezTo>
                      <a:pt x="128" y="345"/>
                      <a:pt x="126" y="341"/>
                      <a:pt x="127" y="338"/>
                    </a:cubicBezTo>
                    <a:cubicBezTo>
                      <a:pt x="127" y="331"/>
                      <a:pt x="128" y="323"/>
                      <a:pt x="129" y="316"/>
                    </a:cubicBezTo>
                    <a:cubicBezTo>
                      <a:pt x="130" y="302"/>
                      <a:pt x="133" y="287"/>
                      <a:pt x="134" y="273"/>
                    </a:cubicBezTo>
                    <a:cubicBezTo>
                      <a:pt x="134" y="266"/>
                      <a:pt x="133" y="260"/>
                      <a:pt x="132" y="253"/>
                    </a:cubicBezTo>
                    <a:cubicBezTo>
                      <a:pt x="132" y="246"/>
                      <a:pt x="132" y="239"/>
                      <a:pt x="131" y="232"/>
                    </a:cubicBezTo>
                    <a:cubicBezTo>
                      <a:pt x="131" y="228"/>
                      <a:pt x="132" y="223"/>
                      <a:pt x="127" y="220"/>
                    </a:cubicBezTo>
                    <a:cubicBezTo>
                      <a:pt x="127" y="220"/>
                      <a:pt x="128" y="218"/>
                      <a:pt x="128" y="215"/>
                    </a:cubicBezTo>
                    <a:cubicBezTo>
                      <a:pt x="126" y="215"/>
                      <a:pt x="123" y="214"/>
                      <a:pt x="121" y="214"/>
                    </a:cubicBezTo>
                    <a:cubicBezTo>
                      <a:pt x="112" y="215"/>
                      <a:pt x="103" y="215"/>
                      <a:pt x="94" y="216"/>
                    </a:cubicBezTo>
                    <a:cubicBezTo>
                      <a:pt x="91" y="216"/>
                      <a:pt x="88" y="217"/>
                      <a:pt x="85" y="217"/>
                    </a:cubicBezTo>
                    <a:cubicBezTo>
                      <a:pt x="66" y="216"/>
                      <a:pt x="46" y="215"/>
                      <a:pt x="27" y="213"/>
                    </a:cubicBezTo>
                    <a:cubicBezTo>
                      <a:pt x="19" y="213"/>
                      <a:pt x="11" y="211"/>
                      <a:pt x="4" y="207"/>
                    </a:cubicBezTo>
                    <a:cubicBezTo>
                      <a:pt x="1" y="205"/>
                      <a:pt x="0" y="203"/>
                      <a:pt x="0" y="200"/>
                    </a:cubicBezTo>
                    <a:cubicBezTo>
                      <a:pt x="0" y="197"/>
                      <a:pt x="3" y="196"/>
                      <a:pt x="5" y="195"/>
                    </a:cubicBezTo>
                    <a:cubicBezTo>
                      <a:pt x="14" y="191"/>
                      <a:pt x="23" y="188"/>
                      <a:pt x="32" y="185"/>
                    </a:cubicBezTo>
                    <a:cubicBezTo>
                      <a:pt x="34" y="184"/>
                      <a:pt x="36" y="183"/>
                      <a:pt x="38" y="183"/>
                    </a:cubicBezTo>
                    <a:cubicBezTo>
                      <a:pt x="49" y="177"/>
                      <a:pt x="61" y="172"/>
                      <a:pt x="72" y="167"/>
                    </a:cubicBezTo>
                    <a:cubicBezTo>
                      <a:pt x="84" y="162"/>
                      <a:pt x="96" y="156"/>
                      <a:pt x="108" y="151"/>
                    </a:cubicBezTo>
                    <a:cubicBezTo>
                      <a:pt x="114" y="148"/>
                      <a:pt x="117" y="145"/>
                      <a:pt x="119" y="139"/>
                    </a:cubicBezTo>
                    <a:cubicBezTo>
                      <a:pt x="125" y="123"/>
                      <a:pt x="134" y="109"/>
                      <a:pt x="144" y="95"/>
                    </a:cubicBezTo>
                    <a:cubicBezTo>
                      <a:pt x="153" y="83"/>
                      <a:pt x="161" y="69"/>
                      <a:pt x="170" y="57"/>
                    </a:cubicBezTo>
                    <a:cubicBezTo>
                      <a:pt x="179" y="45"/>
                      <a:pt x="191" y="34"/>
                      <a:pt x="205" y="27"/>
                    </a:cubicBezTo>
                    <a:cubicBezTo>
                      <a:pt x="212" y="24"/>
                      <a:pt x="220" y="22"/>
                      <a:pt x="227" y="20"/>
                    </a:cubicBezTo>
                    <a:cubicBezTo>
                      <a:pt x="232" y="18"/>
                      <a:pt x="236" y="16"/>
                      <a:pt x="241" y="15"/>
                    </a:cubicBezTo>
                    <a:cubicBezTo>
                      <a:pt x="248" y="13"/>
                      <a:pt x="256" y="10"/>
                      <a:pt x="264" y="9"/>
                    </a:cubicBezTo>
                    <a:cubicBezTo>
                      <a:pt x="277" y="6"/>
                      <a:pt x="290" y="4"/>
                      <a:pt x="303" y="2"/>
                    </a:cubicBezTo>
                    <a:cubicBezTo>
                      <a:pt x="313" y="1"/>
                      <a:pt x="323" y="0"/>
                      <a:pt x="333" y="1"/>
                    </a:cubicBezTo>
                    <a:cubicBezTo>
                      <a:pt x="346" y="3"/>
                      <a:pt x="359" y="4"/>
                      <a:pt x="372" y="5"/>
                    </a:cubicBezTo>
                    <a:cubicBezTo>
                      <a:pt x="374" y="5"/>
                      <a:pt x="376" y="5"/>
                      <a:pt x="378" y="6"/>
                    </a:cubicBezTo>
                    <a:cubicBezTo>
                      <a:pt x="402" y="10"/>
                      <a:pt x="425" y="18"/>
                      <a:pt x="446" y="29"/>
                    </a:cubicBezTo>
                    <a:cubicBezTo>
                      <a:pt x="461" y="37"/>
                      <a:pt x="475" y="46"/>
                      <a:pt x="486" y="58"/>
                    </a:cubicBezTo>
                    <a:cubicBezTo>
                      <a:pt x="490" y="63"/>
                      <a:pt x="495" y="67"/>
                      <a:pt x="496" y="73"/>
                    </a:cubicBezTo>
                    <a:cubicBezTo>
                      <a:pt x="497" y="75"/>
                      <a:pt x="498" y="76"/>
                      <a:pt x="499" y="77"/>
                    </a:cubicBezTo>
                    <a:cubicBezTo>
                      <a:pt x="511" y="93"/>
                      <a:pt x="521" y="110"/>
                      <a:pt x="524" y="130"/>
                    </a:cubicBezTo>
                    <a:cubicBezTo>
                      <a:pt x="526" y="142"/>
                      <a:pt x="527" y="155"/>
                      <a:pt x="528" y="169"/>
                    </a:cubicBezTo>
                    <a:cubicBezTo>
                      <a:pt x="528" y="178"/>
                      <a:pt x="527" y="187"/>
                      <a:pt x="527" y="196"/>
                    </a:cubicBezTo>
                    <a:cubicBezTo>
                      <a:pt x="527" y="203"/>
                      <a:pt x="525" y="210"/>
                      <a:pt x="524" y="218"/>
                    </a:cubicBezTo>
                    <a:cubicBezTo>
                      <a:pt x="519" y="219"/>
                      <a:pt x="515" y="220"/>
                      <a:pt x="515" y="227"/>
                    </a:cubicBezTo>
                    <a:cubicBezTo>
                      <a:pt x="515" y="228"/>
                      <a:pt x="515" y="229"/>
                      <a:pt x="514" y="230"/>
                    </a:cubicBezTo>
                    <a:cubicBezTo>
                      <a:pt x="509" y="233"/>
                      <a:pt x="510" y="237"/>
                      <a:pt x="510" y="241"/>
                    </a:cubicBezTo>
                    <a:cubicBezTo>
                      <a:pt x="508" y="258"/>
                      <a:pt x="503" y="275"/>
                      <a:pt x="494" y="289"/>
                    </a:cubicBezTo>
                    <a:cubicBezTo>
                      <a:pt x="488" y="297"/>
                      <a:pt x="484" y="306"/>
                      <a:pt x="479" y="314"/>
                    </a:cubicBezTo>
                    <a:cubicBezTo>
                      <a:pt x="478" y="317"/>
                      <a:pt x="476" y="320"/>
                      <a:pt x="474" y="323"/>
                    </a:cubicBezTo>
                    <a:cubicBezTo>
                      <a:pt x="464" y="335"/>
                      <a:pt x="463" y="350"/>
                      <a:pt x="463" y="365"/>
                    </a:cubicBezTo>
                    <a:cubicBezTo>
                      <a:pt x="464" y="375"/>
                      <a:pt x="464" y="384"/>
                      <a:pt x="467" y="394"/>
                    </a:cubicBezTo>
                    <a:cubicBezTo>
                      <a:pt x="468" y="399"/>
                      <a:pt x="470" y="402"/>
                      <a:pt x="476" y="403"/>
                    </a:cubicBezTo>
                    <a:cubicBezTo>
                      <a:pt x="478" y="403"/>
                      <a:pt x="480" y="404"/>
                      <a:pt x="482" y="406"/>
                    </a:cubicBezTo>
                    <a:cubicBezTo>
                      <a:pt x="492" y="416"/>
                      <a:pt x="503" y="427"/>
                      <a:pt x="511" y="440"/>
                    </a:cubicBezTo>
                    <a:cubicBezTo>
                      <a:pt x="514" y="445"/>
                      <a:pt x="517" y="450"/>
                      <a:pt x="520" y="454"/>
                    </a:cubicBezTo>
                    <a:cubicBezTo>
                      <a:pt x="523" y="457"/>
                      <a:pt x="527" y="459"/>
                      <a:pt x="529" y="462"/>
                    </a:cubicBezTo>
                    <a:cubicBezTo>
                      <a:pt x="538" y="470"/>
                      <a:pt x="546" y="478"/>
                      <a:pt x="554" y="487"/>
                    </a:cubicBezTo>
                    <a:cubicBezTo>
                      <a:pt x="564" y="497"/>
                      <a:pt x="574" y="507"/>
                      <a:pt x="583" y="518"/>
                    </a:cubicBezTo>
                    <a:cubicBezTo>
                      <a:pt x="586" y="520"/>
                      <a:pt x="589" y="521"/>
                      <a:pt x="590" y="524"/>
                    </a:cubicBezTo>
                    <a:cubicBezTo>
                      <a:pt x="594" y="530"/>
                      <a:pt x="600" y="534"/>
                      <a:pt x="604" y="539"/>
                    </a:cubicBezTo>
                    <a:cubicBezTo>
                      <a:pt x="612" y="552"/>
                      <a:pt x="621" y="564"/>
                      <a:pt x="627" y="578"/>
                    </a:cubicBezTo>
                    <a:cubicBezTo>
                      <a:pt x="632" y="588"/>
                      <a:pt x="637" y="597"/>
                      <a:pt x="641" y="607"/>
                    </a:cubicBezTo>
                    <a:cubicBezTo>
                      <a:pt x="642" y="609"/>
                      <a:pt x="643" y="611"/>
                      <a:pt x="644" y="613"/>
                    </a:cubicBezTo>
                    <a:cubicBezTo>
                      <a:pt x="645" y="616"/>
                      <a:pt x="648" y="619"/>
                      <a:pt x="650" y="623"/>
                    </a:cubicBezTo>
                    <a:cubicBezTo>
                      <a:pt x="654" y="631"/>
                      <a:pt x="657" y="639"/>
                      <a:pt x="661" y="647"/>
                    </a:cubicBezTo>
                    <a:cubicBezTo>
                      <a:pt x="663" y="652"/>
                      <a:pt x="666" y="658"/>
                      <a:pt x="669" y="663"/>
                    </a:cubicBezTo>
                    <a:cubicBezTo>
                      <a:pt x="669" y="664"/>
                      <a:pt x="669" y="664"/>
                      <a:pt x="670" y="665"/>
                    </a:cubicBezTo>
                    <a:cubicBezTo>
                      <a:pt x="672" y="671"/>
                      <a:pt x="674" y="676"/>
                      <a:pt x="678" y="682"/>
                    </a:cubicBezTo>
                    <a:cubicBezTo>
                      <a:pt x="683" y="689"/>
                      <a:pt x="685" y="697"/>
                      <a:pt x="688" y="706"/>
                    </a:cubicBezTo>
                    <a:cubicBezTo>
                      <a:pt x="689" y="712"/>
                      <a:pt x="691" y="717"/>
                      <a:pt x="693" y="723"/>
                    </a:cubicBezTo>
                    <a:cubicBezTo>
                      <a:pt x="695" y="729"/>
                      <a:pt x="696" y="736"/>
                      <a:pt x="698" y="742"/>
                    </a:cubicBezTo>
                    <a:cubicBezTo>
                      <a:pt x="699" y="747"/>
                      <a:pt x="699" y="752"/>
                      <a:pt x="700" y="756"/>
                    </a:cubicBezTo>
                    <a:cubicBezTo>
                      <a:pt x="701" y="765"/>
                      <a:pt x="700" y="773"/>
                      <a:pt x="700" y="782"/>
                    </a:cubicBezTo>
                    <a:cubicBezTo>
                      <a:pt x="700" y="783"/>
                      <a:pt x="700" y="784"/>
                      <a:pt x="700" y="785"/>
                    </a:cubicBezTo>
                    <a:cubicBezTo>
                      <a:pt x="697" y="791"/>
                      <a:pt x="697" y="799"/>
                      <a:pt x="696" y="805"/>
                    </a:cubicBezTo>
                    <a:cubicBezTo>
                      <a:pt x="693" y="819"/>
                      <a:pt x="690" y="833"/>
                      <a:pt x="687" y="847"/>
                    </a:cubicBezTo>
                    <a:cubicBezTo>
                      <a:pt x="685" y="854"/>
                      <a:pt x="683" y="861"/>
                      <a:pt x="681" y="867"/>
                    </a:cubicBezTo>
                    <a:cubicBezTo>
                      <a:pt x="680" y="873"/>
                      <a:pt x="678" y="878"/>
                      <a:pt x="676" y="883"/>
                    </a:cubicBezTo>
                    <a:cubicBezTo>
                      <a:pt x="674" y="887"/>
                      <a:pt x="674" y="892"/>
                      <a:pt x="675" y="897"/>
                    </a:cubicBezTo>
                    <a:cubicBezTo>
                      <a:pt x="677" y="911"/>
                      <a:pt x="681" y="924"/>
                      <a:pt x="681" y="938"/>
                    </a:cubicBezTo>
                    <a:cubicBezTo>
                      <a:pt x="682" y="954"/>
                      <a:pt x="684" y="969"/>
                      <a:pt x="685" y="985"/>
                    </a:cubicBezTo>
                    <a:cubicBezTo>
                      <a:pt x="687" y="1004"/>
                      <a:pt x="690" y="1024"/>
                      <a:pt x="692" y="1044"/>
                    </a:cubicBezTo>
                    <a:cubicBezTo>
                      <a:pt x="692" y="1049"/>
                      <a:pt x="692" y="1055"/>
                      <a:pt x="693" y="1061"/>
                    </a:cubicBezTo>
                    <a:cubicBezTo>
                      <a:pt x="694" y="1073"/>
                      <a:pt x="696" y="1086"/>
                      <a:pt x="698" y="1098"/>
                    </a:cubicBezTo>
                    <a:cubicBezTo>
                      <a:pt x="699" y="1107"/>
                      <a:pt x="700" y="1116"/>
                      <a:pt x="701" y="1125"/>
                    </a:cubicBezTo>
                    <a:cubicBezTo>
                      <a:pt x="703" y="1143"/>
                      <a:pt x="704" y="1162"/>
                      <a:pt x="707" y="1180"/>
                    </a:cubicBezTo>
                    <a:cubicBezTo>
                      <a:pt x="708" y="1186"/>
                      <a:pt x="708" y="1192"/>
                      <a:pt x="708" y="1198"/>
                    </a:cubicBezTo>
                    <a:cubicBezTo>
                      <a:pt x="708" y="1201"/>
                      <a:pt x="708" y="1204"/>
                      <a:pt x="709" y="1207"/>
                    </a:cubicBezTo>
                    <a:cubicBezTo>
                      <a:pt x="710" y="1208"/>
                      <a:pt x="711" y="1208"/>
                      <a:pt x="712" y="1209"/>
                    </a:cubicBezTo>
                    <a:cubicBezTo>
                      <a:pt x="713" y="1210"/>
                      <a:pt x="714" y="1209"/>
                      <a:pt x="715" y="1210"/>
                    </a:cubicBezTo>
                    <a:cubicBezTo>
                      <a:pt x="726" y="1210"/>
                      <a:pt x="726" y="1210"/>
                      <a:pt x="722" y="1221"/>
                    </a:cubicBezTo>
                    <a:cubicBezTo>
                      <a:pt x="720" y="1230"/>
                      <a:pt x="722" y="1237"/>
                      <a:pt x="725" y="1245"/>
                    </a:cubicBezTo>
                    <a:cubicBezTo>
                      <a:pt x="737" y="1268"/>
                      <a:pt x="753" y="1289"/>
                      <a:pt x="769" y="1309"/>
                    </a:cubicBezTo>
                    <a:cubicBezTo>
                      <a:pt x="781" y="1323"/>
                      <a:pt x="793" y="1336"/>
                      <a:pt x="805" y="1349"/>
                    </a:cubicBezTo>
                    <a:cubicBezTo>
                      <a:pt x="813" y="1357"/>
                      <a:pt x="821" y="1364"/>
                      <a:pt x="829" y="1371"/>
                    </a:cubicBezTo>
                    <a:cubicBezTo>
                      <a:pt x="835" y="1377"/>
                      <a:pt x="840" y="1383"/>
                      <a:pt x="846" y="1388"/>
                    </a:cubicBezTo>
                    <a:cubicBezTo>
                      <a:pt x="866" y="1408"/>
                      <a:pt x="887" y="1428"/>
                      <a:pt x="907" y="1448"/>
                    </a:cubicBezTo>
                    <a:cubicBezTo>
                      <a:pt x="913" y="1455"/>
                      <a:pt x="919" y="1462"/>
                      <a:pt x="924" y="1469"/>
                    </a:cubicBezTo>
                    <a:cubicBezTo>
                      <a:pt x="932" y="1477"/>
                      <a:pt x="938" y="1486"/>
                      <a:pt x="946" y="1494"/>
                    </a:cubicBezTo>
                    <a:cubicBezTo>
                      <a:pt x="962" y="1510"/>
                      <a:pt x="976" y="1528"/>
                      <a:pt x="989" y="1546"/>
                    </a:cubicBezTo>
                    <a:cubicBezTo>
                      <a:pt x="991" y="1549"/>
                      <a:pt x="993" y="1552"/>
                      <a:pt x="998" y="1552"/>
                    </a:cubicBezTo>
                    <a:cubicBezTo>
                      <a:pt x="1001" y="1552"/>
                      <a:pt x="1002" y="1555"/>
                      <a:pt x="1002" y="1558"/>
                    </a:cubicBezTo>
                    <a:cubicBezTo>
                      <a:pt x="1003" y="1564"/>
                      <a:pt x="1000" y="1569"/>
                      <a:pt x="997" y="1573"/>
                    </a:cubicBezTo>
                    <a:cubicBezTo>
                      <a:pt x="996" y="1574"/>
                      <a:pt x="995" y="1575"/>
                      <a:pt x="994" y="1576"/>
                    </a:cubicBezTo>
                    <a:cubicBezTo>
                      <a:pt x="989" y="1585"/>
                      <a:pt x="983" y="1593"/>
                      <a:pt x="978" y="1601"/>
                    </a:cubicBezTo>
                    <a:cubicBezTo>
                      <a:pt x="975" y="1605"/>
                      <a:pt x="975" y="1606"/>
                      <a:pt x="979" y="1609"/>
                    </a:cubicBezTo>
                    <a:cubicBezTo>
                      <a:pt x="984" y="1613"/>
                      <a:pt x="990" y="1616"/>
                      <a:pt x="995" y="1620"/>
                    </a:cubicBezTo>
                    <a:cubicBezTo>
                      <a:pt x="1001" y="1625"/>
                      <a:pt x="1006" y="1630"/>
                      <a:pt x="1011" y="1635"/>
                    </a:cubicBezTo>
                    <a:cubicBezTo>
                      <a:pt x="1017" y="1640"/>
                      <a:pt x="1023" y="1646"/>
                      <a:pt x="1029" y="1651"/>
                    </a:cubicBezTo>
                    <a:cubicBezTo>
                      <a:pt x="1033" y="1654"/>
                      <a:pt x="1033" y="1660"/>
                      <a:pt x="1031" y="1663"/>
                    </a:cubicBezTo>
                    <a:cubicBezTo>
                      <a:pt x="1028" y="1670"/>
                      <a:pt x="1028" y="1678"/>
                      <a:pt x="1025" y="1685"/>
                    </a:cubicBezTo>
                    <a:cubicBezTo>
                      <a:pt x="1021" y="1695"/>
                      <a:pt x="1019" y="1705"/>
                      <a:pt x="1015" y="1714"/>
                    </a:cubicBezTo>
                    <a:cubicBezTo>
                      <a:pt x="1013" y="1719"/>
                      <a:pt x="1010" y="1724"/>
                      <a:pt x="1007" y="1727"/>
                    </a:cubicBezTo>
                    <a:cubicBezTo>
                      <a:pt x="1000" y="1735"/>
                      <a:pt x="996" y="1744"/>
                      <a:pt x="992" y="1752"/>
                    </a:cubicBezTo>
                    <a:cubicBezTo>
                      <a:pt x="990" y="1754"/>
                      <a:pt x="989" y="1756"/>
                      <a:pt x="987" y="1758"/>
                    </a:cubicBezTo>
                    <a:cubicBezTo>
                      <a:pt x="986" y="1760"/>
                      <a:pt x="985" y="1761"/>
                      <a:pt x="984" y="1763"/>
                    </a:cubicBezTo>
                    <a:cubicBezTo>
                      <a:pt x="973" y="1778"/>
                      <a:pt x="963" y="1792"/>
                      <a:pt x="951" y="1807"/>
                    </a:cubicBezTo>
                    <a:cubicBezTo>
                      <a:pt x="943" y="1817"/>
                      <a:pt x="932" y="1827"/>
                      <a:pt x="923" y="1838"/>
                    </a:cubicBezTo>
                    <a:cubicBezTo>
                      <a:pt x="913" y="1849"/>
                      <a:pt x="902" y="1860"/>
                      <a:pt x="892" y="1872"/>
                    </a:cubicBezTo>
                    <a:cubicBezTo>
                      <a:pt x="884" y="1881"/>
                      <a:pt x="873" y="1887"/>
                      <a:pt x="864" y="1895"/>
                    </a:cubicBezTo>
                    <a:cubicBezTo>
                      <a:pt x="863" y="1896"/>
                      <a:pt x="862" y="1897"/>
                      <a:pt x="861" y="1897"/>
                    </a:cubicBezTo>
                    <a:cubicBezTo>
                      <a:pt x="853" y="1899"/>
                      <a:pt x="847" y="1904"/>
                      <a:pt x="840" y="1907"/>
                    </a:cubicBezTo>
                    <a:cubicBezTo>
                      <a:pt x="837" y="1909"/>
                      <a:pt x="833" y="1910"/>
                      <a:pt x="830" y="1911"/>
                    </a:cubicBezTo>
                    <a:cubicBezTo>
                      <a:pt x="823" y="1913"/>
                      <a:pt x="817" y="1915"/>
                      <a:pt x="810" y="1916"/>
                    </a:cubicBezTo>
                    <a:cubicBezTo>
                      <a:pt x="805" y="1916"/>
                      <a:pt x="800" y="1916"/>
                      <a:pt x="796" y="1914"/>
                    </a:cubicBezTo>
                    <a:cubicBezTo>
                      <a:pt x="785" y="1908"/>
                      <a:pt x="778" y="1898"/>
                      <a:pt x="774" y="1886"/>
                    </a:cubicBezTo>
                    <a:cubicBezTo>
                      <a:pt x="773" y="1881"/>
                      <a:pt x="772" y="1876"/>
                      <a:pt x="772" y="1871"/>
                    </a:cubicBezTo>
                    <a:cubicBezTo>
                      <a:pt x="772" y="1867"/>
                      <a:pt x="771" y="1862"/>
                      <a:pt x="770" y="1858"/>
                    </a:cubicBezTo>
                    <a:cubicBezTo>
                      <a:pt x="768" y="1851"/>
                      <a:pt x="767" y="1844"/>
                      <a:pt x="767" y="1837"/>
                    </a:cubicBezTo>
                    <a:cubicBezTo>
                      <a:pt x="767" y="1827"/>
                      <a:pt x="768" y="1818"/>
                      <a:pt x="769" y="1808"/>
                    </a:cubicBezTo>
                    <a:cubicBezTo>
                      <a:pt x="770" y="1802"/>
                      <a:pt x="772" y="1796"/>
                      <a:pt x="774" y="1789"/>
                    </a:cubicBezTo>
                    <a:cubicBezTo>
                      <a:pt x="776" y="1781"/>
                      <a:pt x="779" y="1773"/>
                      <a:pt x="782" y="1765"/>
                    </a:cubicBezTo>
                    <a:cubicBezTo>
                      <a:pt x="784" y="1761"/>
                      <a:pt x="786" y="1757"/>
                      <a:pt x="788" y="1753"/>
                    </a:cubicBezTo>
                    <a:cubicBezTo>
                      <a:pt x="790" y="1750"/>
                      <a:pt x="792" y="1747"/>
                      <a:pt x="793" y="1744"/>
                    </a:cubicBezTo>
                    <a:cubicBezTo>
                      <a:pt x="793" y="1744"/>
                      <a:pt x="793" y="1744"/>
                      <a:pt x="792" y="1743"/>
                    </a:cubicBezTo>
                    <a:cubicBezTo>
                      <a:pt x="791" y="1744"/>
                      <a:pt x="789" y="1745"/>
                      <a:pt x="788" y="1746"/>
                    </a:cubicBezTo>
                    <a:cubicBezTo>
                      <a:pt x="784" y="1750"/>
                      <a:pt x="778" y="1751"/>
                      <a:pt x="773" y="1751"/>
                    </a:cubicBezTo>
                    <a:cubicBezTo>
                      <a:pt x="771" y="1752"/>
                      <a:pt x="768" y="1751"/>
                      <a:pt x="766" y="1750"/>
                    </a:cubicBezTo>
                    <a:cubicBezTo>
                      <a:pt x="760" y="1747"/>
                      <a:pt x="760" y="1746"/>
                      <a:pt x="765" y="1742"/>
                    </a:cubicBezTo>
                    <a:cubicBezTo>
                      <a:pt x="768" y="1739"/>
                      <a:pt x="768" y="1738"/>
                      <a:pt x="765" y="1733"/>
                    </a:cubicBezTo>
                    <a:cubicBezTo>
                      <a:pt x="762" y="1729"/>
                      <a:pt x="758" y="1724"/>
                      <a:pt x="755" y="1720"/>
                    </a:cubicBezTo>
                    <a:cubicBezTo>
                      <a:pt x="745" y="1708"/>
                      <a:pt x="736" y="1696"/>
                      <a:pt x="727" y="1684"/>
                    </a:cubicBezTo>
                    <a:cubicBezTo>
                      <a:pt x="716" y="1670"/>
                      <a:pt x="706" y="1656"/>
                      <a:pt x="695" y="1642"/>
                    </a:cubicBezTo>
                    <a:cubicBezTo>
                      <a:pt x="688" y="1633"/>
                      <a:pt x="681" y="1623"/>
                      <a:pt x="674" y="1613"/>
                    </a:cubicBezTo>
                    <a:cubicBezTo>
                      <a:pt x="668" y="1606"/>
                      <a:pt x="662" y="1599"/>
                      <a:pt x="657" y="1591"/>
                    </a:cubicBezTo>
                    <a:cubicBezTo>
                      <a:pt x="652" y="1585"/>
                      <a:pt x="648" y="1578"/>
                      <a:pt x="643" y="1571"/>
                    </a:cubicBezTo>
                    <a:cubicBezTo>
                      <a:pt x="634" y="1559"/>
                      <a:pt x="625" y="1546"/>
                      <a:pt x="616" y="1534"/>
                    </a:cubicBezTo>
                    <a:cubicBezTo>
                      <a:pt x="610" y="1525"/>
                      <a:pt x="603" y="1516"/>
                      <a:pt x="596" y="1507"/>
                    </a:cubicBezTo>
                    <a:cubicBezTo>
                      <a:pt x="594" y="1505"/>
                      <a:pt x="592" y="1503"/>
                      <a:pt x="589" y="1501"/>
                    </a:cubicBezTo>
                    <a:cubicBezTo>
                      <a:pt x="590" y="1508"/>
                      <a:pt x="590" y="1515"/>
                      <a:pt x="591" y="1522"/>
                    </a:cubicBezTo>
                    <a:cubicBezTo>
                      <a:pt x="592" y="1533"/>
                      <a:pt x="593" y="1545"/>
                      <a:pt x="594" y="1557"/>
                    </a:cubicBezTo>
                    <a:cubicBezTo>
                      <a:pt x="595" y="1567"/>
                      <a:pt x="596" y="1578"/>
                      <a:pt x="597" y="1589"/>
                    </a:cubicBezTo>
                    <a:cubicBezTo>
                      <a:pt x="599" y="1603"/>
                      <a:pt x="600" y="1617"/>
                      <a:pt x="600" y="1632"/>
                    </a:cubicBezTo>
                    <a:cubicBezTo>
                      <a:pt x="600" y="1649"/>
                      <a:pt x="602" y="1666"/>
                      <a:pt x="605" y="1683"/>
                    </a:cubicBezTo>
                    <a:cubicBezTo>
                      <a:pt x="607" y="1695"/>
                      <a:pt x="608" y="1707"/>
                      <a:pt x="609" y="1719"/>
                    </a:cubicBezTo>
                    <a:cubicBezTo>
                      <a:pt x="611" y="1731"/>
                      <a:pt x="612" y="1743"/>
                      <a:pt x="613" y="1755"/>
                    </a:cubicBezTo>
                    <a:cubicBezTo>
                      <a:pt x="614" y="1764"/>
                      <a:pt x="615" y="1773"/>
                      <a:pt x="616" y="1782"/>
                    </a:cubicBezTo>
                    <a:cubicBezTo>
                      <a:pt x="616" y="1786"/>
                      <a:pt x="614" y="1788"/>
                      <a:pt x="611" y="1789"/>
                    </a:cubicBezTo>
                    <a:cubicBezTo>
                      <a:pt x="608" y="1790"/>
                      <a:pt x="605" y="1791"/>
                      <a:pt x="602" y="1792"/>
                    </a:cubicBezTo>
                    <a:cubicBezTo>
                      <a:pt x="599" y="1793"/>
                      <a:pt x="597" y="1794"/>
                      <a:pt x="595" y="1796"/>
                    </a:cubicBezTo>
                    <a:cubicBezTo>
                      <a:pt x="594" y="1798"/>
                      <a:pt x="591" y="1799"/>
                      <a:pt x="589" y="1800"/>
                    </a:cubicBezTo>
                    <a:cubicBezTo>
                      <a:pt x="589" y="1804"/>
                      <a:pt x="588" y="1808"/>
                      <a:pt x="589" y="1812"/>
                    </a:cubicBezTo>
                    <a:cubicBezTo>
                      <a:pt x="590" y="1832"/>
                      <a:pt x="589" y="1853"/>
                      <a:pt x="586" y="1873"/>
                    </a:cubicBezTo>
                    <a:cubicBezTo>
                      <a:pt x="586" y="1878"/>
                      <a:pt x="585" y="1883"/>
                      <a:pt x="584" y="1889"/>
                    </a:cubicBezTo>
                    <a:cubicBezTo>
                      <a:pt x="584" y="1889"/>
                      <a:pt x="584" y="1889"/>
                      <a:pt x="584" y="1889"/>
                    </a:cubicBezTo>
                    <a:cubicBezTo>
                      <a:pt x="588" y="1898"/>
                      <a:pt x="584" y="1906"/>
                      <a:pt x="584" y="1915"/>
                    </a:cubicBezTo>
                    <a:cubicBezTo>
                      <a:pt x="584" y="1923"/>
                      <a:pt x="580" y="1924"/>
                      <a:pt x="574" y="1924"/>
                    </a:cubicBezTo>
                    <a:cubicBezTo>
                      <a:pt x="566" y="1924"/>
                      <a:pt x="558" y="1925"/>
                      <a:pt x="550" y="1926"/>
                    </a:cubicBezTo>
                    <a:cubicBezTo>
                      <a:pt x="545" y="1926"/>
                      <a:pt x="539" y="1927"/>
                      <a:pt x="533" y="1926"/>
                    </a:cubicBezTo>
                    <a:cubicBezTo>
                      <a:pt x="513" y="1925"/>
                      <a:pt x="493" y="1923"/>
                      <a:pt x="473" y="1921"/>
                    </a:cubicBezTo>
                    <a:cubicBezTo>
                      <a:pt x="466" y="1921"/>
                      <a:pt x="459" y="1922"/>
                      <a:pt x="451" y="1923"/>
                    </a:cubicBezTo>
                    <a:cubicBezTo>
                      <a:pt x="439" y="1924"/>
                      <a:pt x="426" y="1925"/>
                      <a:pt x="414" y="1926"/>
                    </a:cubicBezTo>
                    <a:cubicBezTo>
                      <a:pt x="401" y="1928"/>
                      <a:pt x="388" y="1930"/>
                      <a:pt x="376" y="1931"/>
                    </a:cubicBezTo>
                    <a:cubicBezTo>
                      <a:pt x="365" y="1932"/>
                      <a:pt x="354" y="1932"/>
                      <a:pt x="343" y="1932"/>
                    </a:cubicBezTo>
                    <a:cubicBezTo>
                      <a:pt x="331" y="1932"/>
                      <a:pt x="320" y="1931"/>
                      <a:pt x="308" y="1930"/>
                    </a:cubicBezTo>
                    <a:cubicBezTo>
                      <a:pt x="300" y="1929"/>
                      <a:pt x="291" y="1927"/>
                      <a:pt x="283" y="1926"/>
                    </a:cubicBezTo>
                    <a:cubicBezTo>
                      <a:pt x="280" y="1926"/>
                      <a:pt x="278" y="1926"/>
                      <a:pt x="276" y="1926"/>
                    </a:cubicBezTo>
                    <a:cubicBezTo>
                      <a:pt x="273" y="1925"/>
                      <a:pt x="270" y="1925"/>
                      <a:pt x="269" y="1924"/>
                    </a:cubicBezTo>
                    <a:cubicBezTo>
                      <a:pt x="265" y="1921"/>
                      <a:pt x="261" y="1921"/>
                      <a:pt x="257" y="1921"/>
                    </a:cubicBezTo>
                    <a:cubicBezTo>
                      <a:pt x="253" y="1921"/>
                      <a:pt x="250" y="1919"/>
                      <a:pt x="249" y="1915"/>
                    </a:cubicBezTo>
                    <a:cubicBezTo>
                      <a:pt x="249" y="1913"/>
                      <a:pt x="249" y="1910"/>
                      <a:pt x="249" y="1908"/>
                    </a:cubicBezTo>
                    <a:cubicBezTo>
                      <a:pt x="251" y="1895"/>
                      <a:pt x="254" y="1881"/>
                      <a:pt x="260" y="1869"/>
                    </a:cubicBezTo>
                    <a:cubicBezTo>
                      <a:pt x="269" y="1853"/>
                      <a:pt x="279" y="1838"/>
                      <a:pt x="296" y="1830"/>
                    </a:cubicBezTo>
                    <a:cubicBezTo>
                      <a:pt x="305" y="1825"/>
                      <a:pt x="313" y="1820"/>
                      <a:pt x="322" y="1817"/>
                    </a:cubicBezTo>
                    <a:cubicBezTo>
                      <a:pt x="330" y="1815"/>
                      <a:pt x="338" y="1810"/>
                      <a:pt x="347" y="1806"/>
                    </a:cubicBezTo>
                    <a:cubicBezTo>
                      <a:pt x="339" y="1804"/>
                      <a:pt x="331" y="1798"/>
                      <a:pt x="324" y="1807"/>
                    </a:cubicBezTo>
                    <a:cubicBezTo>
                      <a:pt x="322" y="1801"/>
                      <a:pt x="320" y="1796"/>
                      <a:pt x="318" y="1790"/>
                    </a:cubicBezTo>
                    <a:cubicBezTo>
                      <a:pt x="319" y="1789"/>
                      <a:pt x="320" y="1787"/>
                      <a:pt x="322" y="1786"/>
                    </a:cubicBezTo>
                    <a:cubicBezTo>
                      <a:pt x="323" y="1777"/>
                      <a:pt x="324" y="1768"/>
                      <a:pt x="325" y="1759"/>
                    </a:cubicBezTo>
                    <a:cubicBezTo>
                      <a:pt x="326" y="1752"/>
                      <a:pt x="326" y="1745"/>
                      <a:pt x="326" y="1738"/>
                    </a:cubicBezTo>
                    <a:cubicBezTo>
                      <a:pt x="326" y="1724"/>
                      <a:pt x="327" y="1709"/>
                      <a:pt x="327" y="1694"/>
                    </a:cubicBezTo>
                    <a:cubicBezTo>
                      <a:pt x="327" y="1684"/>
                      <a:pt x="326" y="1674"/>
                      <a:pt x="325" y="1663"/>
                    </a:cubicBezTo>
                    <a:cubicBezTo>
                      <a:pt x="325" y="1651"/>
                      <a:pt x="325" y="1639"/>
                      <a:pt x="324" y="1627"/>
                    </a:cubicBezTo>
                    <a:cubicBezTo>
                      <a:pt x="324" y="1602"/>
                      <a:pt x="323" y="1577"/>
                      <a:pt x="322" y="1552"/>
                    </a:cubicBezTo>
                    <a:cubicBezTo>
                      <a:pt x="322" y="1541"/>
                      <a:pt x="321" y="1530"/>
                      <a:pt x="320" y="1519"/>
                    </a:cubicBezTo>
                    <a:cubicBezTo>
                      <a:pt x="319" y="1509"/>
                      <a:pt x="319" y="1498"/>
                      <a:pt x="318" y="1488"/>
                    </a:cubicBezTo>
                    <a:cubicBezTo>
                      <a:pt x="317" y="1474"/>
                      <a:pt x="317" y="1460"/>
                      <a:pt x="316" y="1445"/>
                    </a:cubicBezTo>
                    <a:cubicBezTo>
                      <a:pt x="315" y="1433"/>
                      <a:pt x="315" y="1421"/>
                      <a:pt x="314" y="1408"/>
                    </a:cubicBezTo>
                    <a:cubicBezTo>
                      <a:pt x="314" y="1403"/>
                      <a:pt x="313" y="1398"/>
                      <a:pt x="312" y="1393"/>
                    </a:cubicBezTo>
                    <a:cubicBezTo>
                      <a:pt x="311" y="1384"/>
                      <a:pt x="310" y="1374"/>
                      <a:pt x="309" y="1364"/>
                    </a:cubicBezTo>
                    <a:cubicBezTo>
                      <a:pt x="307" y="1351"/>
                      <a:pt x="305" y="1337"/>
                      <a:pt x="303" y="1323"/>
                    </a:cubicBezTo>
                    <a:cubicBezTo>
                      <a:pt x="300" y="1304"/>
                      <a:pt x="296" y="1284"/>
                      <a:pt x="293" y="1264"/>
                    </a:cubicBezTo>
                    <a:cubicBezTo>
                      <a:pt x="290" y="1246"/>
                      <a:pt x="288" y="1228"/>
                      <a:pt x="286" y="1210"/>
                    </a:cubicBezTo>
                    <a:cubicBezTo>
                      <a:pt x="284" y="1200"/>
                      <a:pt x="282" y="1190"/>
                      <a:pt x="281" y="1180"/>
                    </a:cubicBezTo>
                    <a:cubicBezTo>
                      <a:pt x="277" y="1158"/>
                      <a:pt x="273" y="1135"/>
                      <a:pt x="270" y="1113"/>
                    </a:cubicBezTo>
                    <a:cubicBezTo>
                      <a:pt x="269" y="1110"/>
                      <a:pt x="268" y="1106"/>
                      <a:pt x="267" y="1103"/>
                    </a:cubicBezTo>
                    <a:cubicBezTo>
                      <a:pt x="266" y="1099"/>
                      <a:pt x="265" y="1095"/>
                      <a:pt x="264" y="1091"/>
                    </a:cubicBezTo>
                    <a:cubicBezTo>
                      <a:pt x="263" y="1080"/>
                      <a:pt x="261" y="1068"/>
                      <a:pt x="259" y="1057"/>
                    </a:cubicBezTo>
                    <a:cubicBezTo>
                      <a:pt x="257" y="1047"/>
                      <a:pt x="256" y="1037"/>
                      <a:pt x="256" y="1027"/>
                    </a:cubicBezTo>
                    <a:cubicBezTo>
                      <a:pt x="256" y="1013"/>
                      <a:pt x="254" y="1000"/>
                      <a:pt x="252" y="986"/>
                    </a:cubicBezTo>
                    <a:cubicBezTo>
                      <a:pt x="251" y="972"/>
                      <a:pt x="249" y="959"/>
                      <a:pt x="248" y="945"/>
                    </a:cubicBezTo>
                    <a:cubicBezTo>
                      <a:pt x="248" y="942"/>
                      <a:pt x="247" y="938"/>
                      <a:pt x="246" y="935"/>
                    </a:cubicBezTo>
                    <a:cubicBezTo>
                      <a:pt x="241" y="913"/>
                      <a:pt x="239" y="891"/>
                      <a:pt x="238" y="868"/>
                    </a:cubicBezTo>
                    <a:cubicBezTo>
                      <a:pt x="238" y="853"/>
                      <a:pt x="236" y="839"/>
                      <a:pt x="236" y="824"/>
                    </a:cubicBezTo>
                    <a:cubicBezTo>
                      <a:pt x="235" y="815"/>
                      <a:pt x="236" y="806"/>
                      <a:pt x="235" y="797"/>
                    </a:cubicBezTo>
                    <a:cubicBezTo>
                      <a:pt x="235" y="793"/>
                      <a:pt x="234" y="790"/>
                      <a:pt x="234" y="786"/>
                    </a:cubicBezTo>
                    <a:cubicBezTo>
                      <a:pt x="234" y="779"/>
                      <a:pt x="234" y="772"/>
                      <a:pt x="234" y="765"/>
                    </a:cubicBezTo>
                    <a:cubicBezTo>
                      <a:pt x="235" y="746"/>
                      <a:pt x="235" y="728"/>
                      <a:pt x="236" y="709"/>
                    </a:cubicBezTo>
                    <a:cubicBezTo>
                      <a:pt x="236" y="699"/>
                      <a:pt x="237" y="688"/>
                      <a:pt x="238" y="677"/>
                    </a:cubicBezTo>
                    <a:cubicBezTo>
                      <a:pt x="239" y="667"/>
                      <a:pt x="240" y="657"/>
                      <a:pt x="241" y="648"/>
                    </a:cubicBezTo>
                    <a:cubicBezTo>
                      <a:pt x="242" y="640"/>
                      <a:pt x="244" y="632"/>
                      <a:pt x="245" y="624"/>
                    </a:cubicBezTo>
                    <a:cubicBezTo>
                      <a:pt x="246" y="617"/>
                      <a:pt x="247" y="610"/>
                      <a:pt x="248" y="603"/>
                    </a:cubicBezTo>
                    <a:cubicBezTo>
                      <a:pt x="251" y="590"/>
                      <a:pt x="251" y="575"/>
                      <a:pt x="258" y="563"/>
                    </a:cubicBezTo>
                    <a:cubicBezTo>
                      <a:pt x="261" y="557"/>
                      <a:pt x="262" y="550"/>
                      <a:pt x="264" y="544"/>
                    </a:cubicBezTo>
                    <a:cubicBezTo>
                      <a:pt x="267" y="534"/>
                      <a:pt x="271" y="523"/>
                      <a:pt x="275" y="512"/>
                    </a:cubicBezTo>
                    <a:cubicBezTo>
                      <a:pt x="277" y="506"/>
                      <a:pt x="282" y="501"/>
                      <a:pt x="284" y="495"/>
                    </a:cubicBezTo>
                    <a:cubicBezTo>
                      <a:pt x="289" y="481"/>
                      <a:pt x="299" y="472"/>
                      <a:pt x="308" y="461"/>
                    </a:cubicBezTo>
                    <a:cubicBezTo>
                      <a:pt x="311" y="458"/>
                      <a:pt x="314" y="455"/>
                      <a:pt x="317" y="452"/>
                    </a:cubicBezTo>
                    <a:close/>
                    <a:moveTo>
                      <a:pt x="458" y="1191"/>
                    </a:moveTo>
                    <a:cubicBezTo>
                      <a:pt x="452" y="1192"/>
                      <a:pt x="447" y="1191"/>
                      <a:pt x="441" y="1189"/>
                    </a:cubicBezTo>
                    <a:cubicBezTo>
                      <a:pt x="436" y="1186"/>
                      <a:pt x="433" y="1182"/>
                      <a:pt x="431" y="1177"/>
                    </a:cubicBezTo>
                    <a:cubicBezTo>
                      <a:pt x="427" y="1169"/>
                      <a:pt x="423" y="1160"/>
                      <a:pt x="424" y="1151"/>
                    </a:cubicBezTo>
                    <a:cubicBezTo>
                      <a:pt x="424" y="1145"/>
                      <a:pt x="424" y="1140"/>
                      <a:pt x="425" y="1134"/>
                    </a:cubicBezTo>
                    <a:cubicBezTo>
                      <a:pt x="422" y="1133"/>
                      <a:pt x="419" y="1132"/>
                      <a:pt x="417" y="1131"/>
                    </a:cubicBezTo>
                    <a:cubicBezTo>
                      <a:pt x="409" y="1128"/>
                      <a:pt x="407" y="1122"/>
                      <a:pt x="409" y="1116"/>
                    </a:cubicBezTo>
                    <a:cubicBezTo>
                      <a:pt x="410" y="1112"/>
                      <a:pt x="411" y="1107"/>
                      <a:pt x="413" y="1103"/>
                    </a:cubicBezTo>
                    <a:cubicBezTo>
                      <a:pt x="418" y="1091"/>
                      <a:pt x="423" y="1079"/>
                      <a:pt x="428" y="1067"/>
                    </a:cubicBezTo>
                    <a:cubicBezTo>
                      <a:pt x="431" y="1058"/>
                      <a:pt x="434" y="1048"/>
                      <a:pt x="441" y="1040"/>
                    </a:cubicBezTo>
                    <a:cubicBezTo>
                      <a:pt x="448" y="1032"/>
                      <a:pt x="451" y="1021"/>
                      <a:pt x="454" y="1011"/>
                    </a:cubicBezTo>
                    <a:cubicBezTo>
                      <a:pt x="457" y="1005"/>
                      <a:pt x="459" y="999"/>
                      <a:pt x="461" y="993"/>
                    </a:cubicBezTo>
                    <a:cubicBezTo>
                      <a:pt x="463" y="989"/>
                      <a:pt x="462" y="987"/>
                      <a:pt x="458" y="986"/>
                    </a:cubicBezTo>
                    <a:cubicBezTo>
                      <a:pt x="454" y="986"/>
                      <a:pt x="450" y="984"/>
                      <a:pt x="446" y="989"/>
                    </a:cubicBezTo>
                    <a:cubicBezTo>
                      <a:pt x="443" y="991"/>
                      <a:pt x="438" y="990"/>
                      <a:pt x="438" y="987"/>
                    </a:cubicBezTo>
                    <a:cubicBezTo>
                      <a:pt x="437" y="982"/>
                      <a:pt x="435" y="977"/>
                      <a:pt x="438" y="972"/>
                    </a:cubicBezTo>
                    <a:cubicBezTo>
                      <a:pt x="441" y="966"/>
                      <a:pt x="443" y="960"/>
                      <a:pt x="449" y="956"/>
                    </a:cubicBezTo>
                    <a:cubicBezTo>
                      <a:pt x="451" y="954"/>
                      <a:pt x="452" y="951"/>
                      <a:pt x="454" y="949"/>
                    </a:cubicBezTo>
                    <a:cubicBezTo>
                      <a:pt x="457" y="942"/>
                      <a:pt x="460" y="936"/>
                      <a:pt x="464" y="929"/>
                    </a:cubicBezTo>
                    <a:cubicBezTo>
                      <a:pt x="464" y="927"/>
                      <a:pt x="465" y="926"/>
                      <a:pt x="465" y="924"/>
                    </a:cubicBezTo>
                    <a:cubicBezTo>
                      <a:pt x="463" y="924"/>
                      <a:pt x="462" y="924"/>
                      <a:pt x="461" y="924"/>
                    </a:cubicBezTo>
                    <a:cubicBezTo>
                      <a:pt x="446" y="927"/>
                      <a:pt x="430" y="930"/>
                      <a:pt x="414" y="933"/>
                    </a:cubicBezTo>
                    <a:cubicBezTo>
                      <a:pt x="402" y="936"/>
                      <a:pt x="389" y="938"/>
                      <a:pt x="376" y="939"/>
                    </a:cubicBezTo>
                    <a:cubicBezTo>
                      <a:pt x="366" y="941"/>
                      <a:pt x="356" y="942"/>
                      <a:pt x="345" y="943"/>
                    </a:cubicBezTo>
                    <a:cubicBezTo>
                      <a:pt x="338" y="944"/>
                      <a:pt x="332" y="945"/>
                      <a:pt x="325" y="945"/>
                    </a:cubicBezTo>
                    <a:cubicBezTo>
                      <a:pt x="318" y="945"/>
                      <a:pt x="310" y="944"/>
                      <a:pt x="302" y="944"/>
                    </a:cubicBezTo>
                    <a:cubicBezTo>
                      <a:pt x="291" y="944"/>
                      <a:pt x="279" y="944"/>
                      <a:pt x="268" y="944"/>
                    </a:cubicBezTo>
                    <a:cubicBezTo>
                      <a:pt x="265" y="944"/>
                      <a:pt x="262" y="946"/>
                      <a:pt x="259" y="946"/>
                    </a:cubicBezTo>
                    <a:cubicBezTo>
                      <a:pt x="260" y="949"/>
                      <a:pt x="261" y="952"/>
                      <a:pt x="260" y="952"/>
                    </a:cubicBezTo>
                    <a:cubicBezTo>
                      <a:pt x="258" y="954"/>
                      <a:pt x="260" y="956"/>
                      <a:pt x="259" y="958"/>
                    </a:cubicBezTo>
                    <a:cubicBezTo>
                      <a:pt x="258" y="962"/>
                      <a:pt x="261" y="965"/>
                      <a:pt x="261" y="969"/>
                    </a:cubicBezTo>
                    <a:cubicBezTo>
                      <a:pt x="262" y="982"/>
                      <a:pt x="263" y="995"/>
                      <a:pt x="265" y="1008"/>
                    </a:cubicBezTo>
                    <a:cubicBezTo>
                      <a:pt x="267" y="1024"/>
                      <a:pt x="266" y="1041"/>
                      <a:pt x="269" y="1058"/>
                    </a:cubicBezTo>
                    <a:cubicBezTo>
                      <a:pt x="270" y="1065"/>
                      <a:pt x="274" y="1072"/>
                      <a:pt x="272" y="1079"/>
                    </a:cubicBezTo>
                    <a:cubicBezTo>
                      <a:pt x="276" y="1086"/>
                      <a:pt x="275" y="1095"/>
                      <a:pt x="277" y="1103"/>
                    </a:cubicBezTo>
                    <a:cubicBezTo>
                      <a:pt x="281" y="1117"/>
                      <a:pt x="282" y="1131"/>
                      <a:pt x="285" y="1144"/>
                    </a:cubicBezTo>
                    <a:cubicBezTo>
                      <a:pt x="287" y="1160"/>
                      <a:pt x="291" y="1176"/>
                      <a:pt x="293" y="1193"/>
                    </a:cubicBezTo>
                    <a:cubicBezTo>
                      <a:pt x="295" y="1203"/>
                      <a:pt x="295" y="1213"/>
                      <a:pt x="297" y="1224"/>
                    </a:cubicBezTo>
                    <a:cubicBezTo>
                      <a:pt x="298" y="1236"/>
                      <a:pt x="300" y="1248"/>
                      <a:pt x="302" y="1260"/>
                    </a:cubicBezTo>
                    <a:cubicBezTo>
                      <a:pt x="302" y="1263"/>
                      <a:pt x="304" y="1266"/>
                      <a:pt x="304" y="1269"/>
                    </a:cubicBezTo>
                    <a:cubicBezTo>
                      <a:pt x="303" y="1281"/>
                      <a:pt x="308" y="1293"/>
                      <a:pt x="308" y="1305"/>
                    </a:cubicBezTo>
                    <a:cubicBezTo>
                      <a:pt x="313" y="1317"/>
                      <a:pt x="314" y="1331"/>
                      <a:pt x="317" y="1343"/>
                    </a:cubicBezTo>
                    <a:cubicBezTo>
                      <a:pt x="318" y="1352"/>
                      <a:pt x="317" y="1361"/>
                      <a:pt x="319" y="1369"/>
                    </a:cubicBezTo>
                    <a:cubicBezTo>
                      <a:pt x="322" y="1382"/>
                      <a:pt x="321" y="1395"/>
                      <a:pt x="324" y="1408"/>
                    </a:cubicBezTo>
                    <a:cubicBezTo>
                      <a:pt x="326" y="1418"/>
                      <a:pt x="325" y="1428"/>
                      <a:pt x="326" y="1438"/>
                    </a:cubicBezTo>
                    <a:cubicBezTo>
                      <a:pt x="327" y="1453"/>
                      <a:pt x="328" y="1468"/>
                      <a:pt x="328" y="1483"/>
                    </a:cubicBezTo>
                    <a:cubicBezTo>
                      <a:pt x="329" y="1494"/>
                      <a:pt x="329" y="1505"/>
                      <a:pt x="330" y="1517"/>
                    </a:cubicBezTo>
                    <a:cubicBezTo>
                      <a:pt x="330" y="1526"/>
                      <a:pt x="330" y="1535"/>
                      <a:pt x="331" y="1544"/>
                    </a:cubicBezTo>
                    <a:cubicBezTo>
                      <a:pt x="331" y="1554"/>
                      <a:pt x="332" y="1563"/>
                      <a:pt x="333" y="1572"/>
                    </a:cubicBezTo>
                    <a:cubicBezTo>
                      <a:pt x="334" y="1587"/>
                      <a:pt x="331" y="1602"/>
                      <a:pt x="333" y="1616"/>
                    </a:cubicBezTo>
                    <a:cubicBezTo>
                      <a:pt x="334" y="1622"/>
                      <a:pt x="334" y="1627"/>
                      <a:pt x="334" y="1632"/>
                    </a:cubicBezTo>
                    <a:cubicBezTo>
                      <a:pt x="334" y="1634"/>
                      <a:pt x="334" y="1637"/>
                      <a:pt x="334" y="1639"/>
                    </a:cubicBezTo>
                    <a:cubicBezTo>
                      <a:pt x="335" y="1646"/>
                      <a:pt x="335" y="1654"/>
                      <a:pt x="335" y="1661"/>
                    </a:cubicBezTo>
                    <a:cubicBezTo>
                      <a:pt x="336" y="1675"/>
                      <a:pt x="337" y="1690"/>
                      <a:pt x="337" y="1704"/>
                    </a:cubicBezTo>
                    <a:cubicBezTo>
                      <a:pt x="337" y="1707"/>
                      <a:pt x="337" y="1710"/>
                      <a:pt x="337" y="1713"/>
                    </a:cubicBezTo>
                    <a:cubicBezTo>
                      <a:pt x="336" y="1722"/>
                      <a:pt x="336" y="1731"/>
                      <a:pt x="335" y="1740"/>
                    </a:cubicBezTo>
                    <a:cubicBezTo>
                      <a:pt x="335" y="1751"/>
                      <a:pt x="334" y="1762"/>
                      <a:pt x="333" y="1772"/>
                    </a:cubicBezTo>
                    <a:cubicBezTo>
                      <a:pt x="333" y="1779"/>
                      <a:pt x="331" y="1785"/>
                      <a:pt x="334" y="1792"/>
                    </a:cubicBezTo>
                    <a:cubicBezTo>
                      <a:pt x="344" y="1796"/>
                      <a:pt x="354" y="1797"/>
                      <a:pt x="365" y="1798"/>
                    </a:cubicBezTo>
                    <a:cubicBezTo>
                      <a:pt x="366" y="1798"/>
                      <a:pt x="368" y="1798"/>
                      <a:pt x="368" y="1797"/>
                    </a:cubicBezTo>
                    <a:cubicBezTo>
                      <a:pt x="372" y="1793"/>
                      <a:pt x="376" y="1795"/>
                      <a:pt x="380" y="1797"/>
                    </a:cubicBezTo>
                    <a:cubicBezTo>
                      <a:pt x="384" y="1799"/>
                      <a:pt x="388" y="1799"/>
                      <a:pt x="392" y="1798"/>
                    </a:cubicBezTo>
                    <a:cubicBezTo>
                      <a:pt x="399" y="1797"/>
                      <a:pt x="405" y="1796"/>
                      <a:pt x="412" y="1796"/>
                    </a:cubicBezTo>
                    <a:cubicBezTo>
                      <a:pt x="424" y="1796"/>
                      <a:pt x="437" y="1796"/>
                      <a:pt x="449" y="1796"/>
                    </a:cubicBezTo>
                    <a:cubicBezTo>
                      <a:pt x="461" y="1796"/>
                      <a:pt x="473" y="1796"/>
                      <a:pt x="485" y="1796"/>
                    </a:cubicBezTo>
                    <a:cubicBezTo>
                      <a:pt x="507" y="1797"/>
                      <a:pt x="530" y="1795"/>
                      <a:pt x="552" y="1793"/>
                    </a:cubicBezTo>
                    <a:cubicBezTo>
                      <a:pt x="559" y="1792"/>
                      <a:pt x="567" y="1791"/>
                      <a:pt x="574" y="1790"/>
                    </a:cubicBezTo>
                    <a:cubicBezTo>
                      <a:pt x="579" y="1789"/>
                      <a:pt x="584" y="1788"/>
                      <a:pt x="589" y="1788"/>
                    </a:cubicBezTo>
                    <a:cubicBezTo>
                      <a:pt x="594" y="1788"/>
                      <a:pt x="597" y="1786"/>
                      <a:pt x="601" y="1784"/>
                    </a:cubicBezTo>
                    <a:cubicBezTo>
                      <a:pt x="604" y="1783"/>
                      <a:pt x="605" y="1781"/>
                      <a:pt x="604" y="1778"/>
                    </a:cubicBezTo>
                    <a:cubicBezTo>
                      <a:pt x="604" y="1773"/>
                      <a:pt x="603" y="1769"/>
                      <a:pt x="603" y="1764"/>
                    </a:cubicBezTo>
                    <a:cubicBezTo>
                      <a:pt x="602" y="1753"/>
                      <a:pt x="601" y="1743"/>
                      <a:pt x="600" y="1733"/>
                    </a:cubicBezTo>
                    <a:cubicBezTo>
                      <a:pt x="600" y="1730"/>
                      <a:pt x="599" y="1727"/>
                      <a:pt x="599" y="1725"/>
                    </a:cubicBezTo>
                    <a:cubicBezTo>
                      <a:pt x="601" y="1712"/>
                      <a:pt x="597" y="1699"/>
                      <a:pt x="595" y="1687"/>
                    </a:cubicBezTo>
                    <a:cubicBezTo>
                      <a:pt x="594" y="1679"/>
                      <a:pt x="594" y="1672"/>
                      <a:pt x="593" y="1665"/>
                    </a:cubicBezTo>
                    <a:cubicBezTo>
                      <a:pt x="593" y="1661"/>
                      <a:pt x="593" y="1658"/>
                      <a:pt x="592" y="1654"/>
                    </a:cubicBezTo>
                    <a:cubicBezTo>
                      <a:pt x="592" y="1646"/>
                      <a:pt x="591" y="1638"/>
                      <a:pt x="590" y="1629"/>
                    </a:cubicBezTo>
                    <a:cubicBezTo>
                      <a:pt x="590" y="1624"/>
                      <a:pt x="591" y="1618"/>
                      <a:pt x="589" y="1613"/>
                    </a:cubicBezTo>
                    <a:cubicBezTo>
                      <a:pt x="588" y="1608"/>
                      <a:pt x="591" y="1603"/>
                      <a:pt x="590" y="1597"/>
                    </a:cubicBezTo>
                    <a:cubicBezTo>
                      <a:pt x="589" y="1594"/>
                      <a:pt x="589" y="1590"/>
                      <a:pt x="588" y="1586"/>
                    </a:cubicBezTo>
                    <a:cubicBezTo>
                      <a:pt x="587" y="1582"/>
                      <a:pt x="585" y="1578"/>
                      <a:pt x="587" y="1574"/>
                    </a:cubicBezTo>
                    <a:cubicBezTo>
                      <a:pt x="588" y="1573"/>
                      <a:pt x="587" y="1571"/>
                      <a:pt x="587" y="1569"/>
                    </a:cubicBezTo>
                    <a:cubicBezTo>
                      <a:pt x="587" y="1567"/>
                      <a:pt x="586" y="1566"/>
                      <a:pt x="586" y="1564"/>
                    </a:cubicBezTo>
                    <a:cubicBezTo>
                      <a:pt x="585" y="1558"/>
                      <a:pt x="585" y="1551"/>
                      <a:pt x="585" y="1545"/>
                    </a:cubicBezTo>
                    <a:cubicBezTo>
                      <a:pt x="584" y="1539"/>
                      <a:pt x="584" y="1533"/>
                      <a:pt x="583" y="1527"/>
                    </a:cubicBezTo>
                    <a:cubicBezTo>
                      <a:pt x="583" y="1523"/>
                      <a:pt x="582" y="1519"/>
                      <a:pt x="581" y="1515"/>
                    </a:cubicBezTo>
                    <a:cubicBezTo>
                      <a:pt x="580" y="1507"/>
                      <a:pt x="578" y="1499"/>
                      <a:pt x="580" y="1491"/>
                    </a:cubicBezTo>
                    <a:cubicBezTo>
                      <a:pt x="580" y="1487"/>
                      <a:pt x="580" y="1484"/>
                      <a:pt x="578" y="1482"/>
                    </a:cubicBezTo>
                    <a:cubicBezTo>
                      <a:pt x="574" y="1477"/>
                      <a:pt x="570" y="1472"/>
                      <a:pt x="566" y="1467"/>
                    </a:cubicBezTo>
                    <a:cubicBezTo>
                      <a:pt x="557" y="1454"/>
                      <a:pt x="547" y="1441"/>
                      <a:pt x="538" y="1427"/>
                    </a:cubicBezTo>
                    <a:cubicBezTo>
                      <a:pt x="531" y="1417"/>
                      <a:pt x="525" y="1407"/>
                      <a:pt x="518" y="1397"/>
                    </a:cubicBezTo>
                    <a:cubicBezTo>
                      <a:pt x="514" y="1390"/>
                      <a:pt x="509" y="1383"/>
                      <a:pt x="505" y="1376"/>
                    </a:cubicBezTo>
                    <a:cubicBezTo>
                      <a:pt x="496" y="1358"/>
                      <a:pt x="490" y="1339"/>
                      <a:pt x="479" y="1321"/>
                    </a:cubicBezTo>
                    <a:cubicBezTo>
                      <a:pt x="478" y="1319"/>
                      <a:pt x="478" y="1317"/>
                      <a:pt x="477" y="1314"/>
                    </a:cubicBezTo>
                    <a:cubicBezTo>
                      <a:pt x="472" y="1302"/>
                      <a:pt x="467" y="1289"/>
                      <a:pt x="463" y="1276"/>
                    </a:cubicBezTo>
                    <a:cubicBezTo>
                      <a:pt x="460" y="1270"/>
                      <a:pt x="457" y="1264"/>
                      <a:pt x="455" y="1258"/>
                    </a:cubicBezTo>
                    <a:cubicBezTo>
                      <a:pt x="452" y="1249"/>
                      <a:pt x="449" y="1240"/>
                      <a:pt x="446" y="1231"/>
                    </a:cubicBezTo>
                    <a:cubicBezTo>
                      <a:pt x="444" y="1224"/>
                      <a:pt x="443" y="1216"/>
                      <a:pt x="441" y="1209"/>
                    </a:cubicBezTo>
                    <a:cubicBezTo>
                      <a:pt x="443" y="1207"/>
                      <a:pt x="445" y="1203"/>
                      <a:pt x="449" y="1205"/>
                    </a:cubicBezTo>
                    <a:cubicBezTo>
                      <a:pt x="452" y="1206"/>
                      <a:pt x="453" y="1209"/>
                      <a:pt x="452" y="1213"/>
                    </a:cubicBezTo>
                    <a:cubicBezTo>
                      <a:pt x="452" y="1215"/>
                      <a:pt x="453" y="1216"/>
                      <a:pt x="453" y="1218"/>
                    </a:cubicBezTo>
                    <a:cubicBezTo>
                      <a:pt x="455" y="1225"/>
                      <a:pt x="458" y="1231"/>
                      <a:pt x="459" y="1238"/>
                    </a:cubicBezTo>
                    <a:cubicBezTo>
                      <a:pt x="460" y="1245"/>
                      <a:pt x="462" y="1250"/>
                      <a:pt x="465" y="1256"/>
                    </a:cubicBezTo>
                    <a:cubicBezTo>
                      <a:pt x="467" y="1260"/>
                      <a:pt x="469" y="1264"/>
                      <a:pt x="470" y="1269"/>
                    </a:cubicBezTo>
                    <a:cubicBezTo>
                      <a:pt x="474" y="1278"/>
                      <a:pt x="477" y="1288"/>
                      <a:pt x="481" y="1298"/>
                    </a:cubicBezTo>
                    <a:cubicBezTo>
                      <a:pt x="486" y="1310"/>
                      <a:pt x="492" y="1322"/>
                      <a:pt x="498" y="1335"/>
                    </a:cubicBezTo>
                    <a:cubicBezTo>
                      <a:pt x="503" y="1346"/>
                      <a:pt x="509" y="1357"/>
                      <a:pt x="514" y="1368"/>
                    </a:cubicBezTo>
                    <a:cubicBezTo>
                      <a:pt x="517" y="1377"/>
                      <a:pt x="522" y="1384"/>
                      <a:pt x="527" y="1392"/>
                    </a:cubicBezTo>
                    <a:cubicBezTo>
                      <a:pt x="537" y="1407"/>
                      <a:pt x="547" y="1421"/>
                      <a:pt x="557" y="1436"/>
                    </a:cubicBezTo>
                    <a:cubicBezTo>
                      <a:pt x="564" y="1446"/>
                      <a:pt x="572" y="1457"/>
                      <a:pt x="579" y="1468"/>
                    </a:cubicBezTo>
                    <a:cubicBezTo>
                      <a:pt x="581" y="1470"/>
                      <a:pt x="582" y="1473"/>
                      <a:pt x="586" y="1474"/>
                    </a:cubicBezTo>
                    <a:cubicBezTo>
                      <a:pt x="589" y="1474"/>
                      <a:pt x="590" y="1476"/>
                      <a:pt x="590" y="1478"/>
                    </a:cubicBezTo>
                    <a:cubicBezTo>
                      <a:pt x="591" y="1481"/>
                      <a:pt x="593" y="1485"/>
                      <a:pt x="595" y="1488"/>
                    </a:cubicBezTo>
                    <a:cubicBezTo>
                      <a:pt x="606" y="1503"/>
                      <a:pt x="618" y="1519"/>
                      <a:pt x="629" y="1534"/>
                    </a:cubicBezTo>
                    <a:cubicBezTo>
                      <a:pt x="652" y="1566"/>
                      <a:pt x="675" y="1598"/>
                      <a:pt x="698" y="1629"/>
                    </a:cubicBezTo>
                    <a:cubicBezTo>
                      <a:pt x="709" y="1644"/>
                      <a:pt x="721" y="1659"/>
                      <a:pt x="732" y="1675"/>
                    </a:cubicBezTo>
                    <a:cubicBezTo>
                      <a:pt x="741" y="1686"/>
                      <a:pt x="749" y="1698"/>
                      <a:pt x="758" y="1709"/>
                    </a:cubicBezTo>
                    <a:cubicBezTo>
                      <a:pt x="764" y="1717"/>
                      <a:pt x="771" y="1725"/>
                      <a:pt x="777" y="1733"/>
                    </a:cubicBezTo>
                    <a:cubicBezTo>
                      <a:pt x="781" y="1737"/>
                      <a:pt x="782" y="1737"/>
                      <a:pt x="786" y="1734"/>
                    </a:cubicBezTo>
                    <a:cubicBezTo>
                      <a:pt x="801" y="1727"/>
                      <a:pt x="815" y="1719"/>
                      <a:pt x="829" y="1710"/>
                    </a:cubicBezTo>
                    <a:cubicBezTo>
                      <a:pt x="845" y="1700"/>
                      <a:pt x="863" y="1692"/>
                      <a:pt x="880" y="1683"/>
                    </a:cubicBezTo>
                    <a:cubicBezTo>
                      <a:pt x="891" y="1677"/>
                      <a:pt x="901" y="1671"/>
                      <a:pt x="910" y="1663"/>
                    </a:cubicBezTo>
                    <a:cubicBezTo>
                      <a:pt x="916" y="1657"/>
                      <a:pt x="923" y="1652"/>
                      <a:pt x="929" y="1647"/>
                    </a:cubicBezTo>
                    <a:cubicBezTo>
                      <a:pt x="931" y="1645"/>
                      <a:pt x="934" y="1642"/>
                      <a:pt x="936" y="1639"/>
                    </a:cubicBezTo>
                    <a:cubicBezTo>
                      <a:pt x="940" y="1632"/>
                      <a:pt x="946" y="1628"/>
                      <a:pt x="949" y="1620"/>
                    </a:cubicBezTo>
                    <a:cubicBezTo>
                      <a:pt x="949" y="1620"/>
                      <a:pt x="950" y="1620"/>
                      <a:pt x="950" y="1619"/>
                    </a:cubicBezTo>
                    <a:cubicBezTo>
                      <a:pt x="956" y="1611"/>
                      <a:pt x="962" y="1602"/>
                      <a:pt x="969" y="1593"/>
                    </a:cubicBezTo>
                    <a:cubicBezTo>
                      <a:pt x="970" y="1592"/>
                      <a:pt x="970" y="1589"/>
                      <a:pt x="972" y="1588"/>
                    </a:cubicBezTo>
                    <a:cubicBezTo>
                      <a:pt x="979" y="1582"/>
                      <a:pt x="981" y="1573"/>
                      <a:pt x="986" y="1565"/>
                    </a:cubicBezTo>
                    <a:cubicBezTo>
                      <a:pt x="987" y="1563"/>
                      <a:pt x="987" y="1560"/>
                      <a:pt x="985" y="1557"/>
                    </a:cubicBezTo>
                    <a:cubicBezTo>
                      <a:pt x="978" y="1548"/>
                      <a:pt x="972" y="1539"/>
                      <a:pt x="965" y="1530"/>
                    </a:cubicBezTo>
                    <a:cubicBezTo>
                      <a:pt x="949" y="1510"/>
                      <a:pt x="929" y="1493"/>
                      <a:pt x="914" y="1472"/>
                    </a:cubicBezTo>
                    <a:cubicBezTo>
                      <a:pt x="901" y="1455"/>
                      <a:pt x="885" y="1442"/>
                      <a:pt x="870" y="1427"/>
                    </a:cubicBezTo>
                    <a:cubicBezTo>
                      <a:pt x="861" y="1418"/>
                      <a:pt x="852" y="1409"/>
                      <a:pt x="843" y="1400"/>
                    </a:cubicBezTo>
                    <a:cubicBezTo>
                      <a:pt x="837" y="1393"/>
                      <a:pt x="830" y="1387"/>
                      <a:pt x="824" y="1380"/>
                    </a:cubicBezTo>
                    <a:cubicBezTo>
                      <a:pt x="819" y="1375"/>
                      <a:pt x="813" y="1370"/>
                      <a:pt x="808" y="1364"/>
                    </a:cubicBezTo>
                    <a:cubicBezTo>
                      <a:pt x="808" y="1364"/>
                      <a:pt x="807" y="1363"/>
                      <a:pt x="807" y="1363"/>
                    </a:cubicBezTo>
                    <a:cubicBezTo>
                      <a:pt x="799" y="1359"/>
                      <a:pt x="793" y="1352"/>
                      <a:pt x="787" y="1345"/>
                    </a:cubicBezTo>
                    <a:cubicBezTo>
                      <a:pt x="779" y="1334"/>
                      <a:pt x="769" y="1323"/>
                      <a:pt x="760" y="1313"/>
                    </a:cubicBezTo>
                    <a:cubicBezTo>
                      <a:pt x="753" y="1304"/>
                      <a:pt x="745" y="1297"/>
                      <a:pt x="740" y="1286"/>
                    </a:cubicBezTo>
                    <a:cubicBezTo>
                      <a:pt x="739" y="1285"/>
                      <a:pt x="737" y="1283"/>
                      <a:pt x="736" y="1281"/>
                    </a:cubicBezTo>
                    <a:cubicBezTo>
                      <a:pt x="728" y="1271"/>
                      <a:pt x="721" y="1260"/>
                      <a:pt x="716" y="1248"/>
                    </a:cubicBezTo>
                    <a:cubicBezTo>
                      <a:pt x="714" y="1243"/>
                      <a:pt x="711" y="1238"/>
                      <a:pt x="713" y="1232"/>
                    </a:cubicBezTo>
                    <a:cubicBezTo>
                      <a:pt x="713" y="1228"/>
                      <a:pt x="713" y="1223"/>
                      <a:pt x="713" y="1218"/>
                    </a:cubicBezTo>
                    <a:cubicBezTo>
                      <a:pt x="711" y="1218"/>
                      <a:pt x="709" y="1218"/>
                      <a:pt x="707" y="1218"/>
                    </a:cubicBezTo>
                    <a:cubicBezTo>
                      <a:pt x="704" y="1218"/>
                      <a:pt x="702" y="1217"/>
                      <a:pt x="702" y="1215"/>
                    </a:cubicBezTo>
                    <a:cubicBezTo>
                      <a:pt x="700" y="1210"/>
                      <a:pt x="699" y="1206"/>
                      <a:pt x="698" y="1201"/>
                    </a:cubicBezTo>
                    <a:cubicBezTo>
                      <a:pt x="698" y="1197"/>
                      <a:pt x="698" y="1194"/>
                      <a:pt x="698" y="1190"/>
                    </a:cubicBezTo>
                    <a:cubicBezTo>
                      <a:pt x="697" y="1180"/>
                      <a:pt x="695" y="1170"/>
                      <a:pt x="694" y="1160"/>
                    </a:cubicBezTo>
                    <a:cubicBezTo>
                      <a:pt x="693" y="1155"/>
                      <a:pt x="693" y="1149"/>
                      <a:pt x="693" y="1144"/>
                    </a:cubicBezTo>
                    <a:cubicBezTo>
                      <a:pt x="693" y="1140"/>
                      <a:pt x="693" y="1136"/>
                      <a:pt x="693" y="1133"/>
                    </a:cubicBezTo>
                    <a:cubicBezTo>
                      <a:pt x="692" y="1125"/>
                      <a:pt x="692" y="1117"/>
                      <a:pt x="691" y="1109"/>
                    </a:cubicBezTo>
                    <a:cubicBezTo>
                      <a:pt x="689" y="1104"/>
                      <a:pt x="688" y="1098"/>
                      <a:pt x="688" y="1093"/>
                    </a:cubicBezTo>
                    <a:cubicBezTo>
                      <a:pt x="688" y="1089"/>
                      <a:pt x="688" y="1086"/>
                      <a:pt x="688" y="1082"/>
                    </a:cubicBezTo>
                    <a:cubicBezTo>
                      <a:pt x="687" y="1075"/>
                      <a:pt x="685" y="1067"/>
                      <a:pt x="685" y="1060"/>
                    </a:cubicBezTo>
                    <a:cubicBezTo>
                      <a:pt x="682" y="1041"/>
                      <a:pt x="680" y="1023"/>
                      <a:pt x="678" y="1004"/>
                    </a:cubicBezTo>
                    <a:cubicBezTo>
                      <a:pt x="678" y="999"/>
                      <a:pt x="677" y="993"/>
                      <a:pt x="677" y="988"/>
                    </a:cubicBezTo>
                    <a:cubicBezTo>
                      <a:pt x="676" y="985"/>
                      <a:pt x="676" y="982"/>
                      <a:pt x="676" y="978"/>
                    </a:cubicBezTo>
                    <a:cubicBezTo>
                      <a:pt x="675" y="975"/>
                      <a:pt x="676" y="972"/>
                      <a:pt x="675" y="969"/>
                    </a:cubicBezTo>
                    <a:cubicBezTo>
                      <a:pt x="675" y="965"/>
                      <a:pt x="673" y="961"/>
                      <a:pt x="674" y="959"/>
                    </a:cubicBezTo>
                    <a:cubicBezTo>
                      <a:pt x="676" y="955"/>
                      <a:pt x="673" y="953"/>
                      <a:pt x="673" y="951"/>
                    </a:cubicBezTo>
                    <a:cubicBezTo>
                      <a:pt x="673" y="949"/>
                      <a:pt x="672" y="947"/>
                      <a:pt x="673" y="946"/>
                    </a:cubicBezTo>
                    <a:cubicBezTo>
                      <a:pt x="674" y="942"/>
                      <a:pt x="673" y="939"/>
                      <a:pt x="672" y="936"/>
                    </a:cubicBezTo>
                    <a:cubicBezTo>
                      <a:pt x="672" y="935"/>
                      <a:pt x="672" y="933"/>
                      <a:pt x="672" y="932"/>
                    </a:cubicBezTo>
                    <a:cubicBezTo>
                      <a:pt x="673" y="926"/>
                      <a:pt x="670" y="920"/>
                      <a:pt x="670" y="914"/>
                    </a:cubicBezTo>
                    <a:cubicBezTo>
                      <a:pt x="670" y="913"/>
                      <a:pt x="669" y="912"/>
                      <a:pt x="668" y="910"/>
                    </a:cubicBezTo>
                    <a:cubicBezTo>
                      <a:pt x="666" y="918"/>
                      <a:pt x="664" y="925"/>
                      <a:pt x="662" y="931"/>
                    </a:cubicBezTo>
                    <a:cubicBezTo>
                      <a:pt x="661" y="934"/>
                      <a:pt x="661" y="937"/>
                      <a:pt x="660" y="940"/>
                    </a:cubicBezTo>
                    <a:cubicBezTo>
                      <a:pt x="657" y="946"/>
                      <a:pt x="654" y="952"/>
                      <a:pt x="652" y="958"/>
                    </a:cubicBezTo>
                    <a:cubicBezTo>
                      <a:pt x="651" y="959"/>
                      <a:pt x="651" y="960"/>
                      <a:pt x="650" y="962"/>
                    </a:cubicBezTo>
                    <a:cubicBezTo>
                      <a:pt x="649" y="964"/>
                      <a:pt x="649" y="967"/>
                      <a:pt x="647" y="969"/>
                    </a:cubicBezTo>
                    <a:cubicBezTo>
                      <a:pt x="645" y="974"/>
                      <a:pt x="642" y="978"/>
                      <a:pt x="640" y="983"/>
                    </a:cubicBezTo>
                    <a:cubicBezTo>
                      <a:pt x="638" y="987"/>
                      <a:pt x="637" y="990"/>
                      <a:pt x="635" y="994"/>
                    </a:cubicBezTo>
                    <a:cubicBezTo>
                      <a:pt x="632" y="1000"/>
                      <a:pt x="628" y="1007"/>
                      <a:pt x="624" y="1014"/>
                    </a:cubicBezTo>
                    <a:cubicBezTo>
                      <a:pt x="624" y="1014"/>
                      <a:pt x="624" y="1015"/>
                      <a:pt x="624" y="1016"/>
                    </a:cubicBezTo>
                    <a:cubicBezTo>
                      <a:pt x="625" y="1024"/>
                      <a:pt x="618" y="1026"/>
                      <a:pt x="613" y="1031"/>
                    </a:cubicBezTo>
                    <a:cubicBezTo>
                      <a:pt x="612" y="1028"/>
                      <a:pt x="611" y="1027"/>
                      <a:pt x="610" y="1024"/>
                    </a:cubicBezTo>
                    <a:cubicBezTo>
                      <a:pt x="606" y="1024"/>
                      <a:pt x="601" y="1024"/>
                      <a:pt x="597" y="1024"/>
                    </a:cubicBezTo>
                    <a:cubicBezTo>
                      <a:pt x="595" y="1024"/>
                      <a:pt x="592" y="1026"/>
                      <a:pt x="592" y="1028"/>
                    </a:cubicBezTo>
                    <a:cubicBezTo>
                      <a:pt x="590" y="1038"/>
                      <a:pt x="587" y="1048"/>
                      <a:pt x="588" y="1059"/>
                    </a:cubicBezTo>
                    <a:cubicBezTo>
                      <a:pt x="588" y="1063"/>
                      <a:pt x="587" y="1067"/>
                      <a:pt x="586" y="1071"/>
                    </a:cubicBezTo>
                    <a:cubicBezTo>
                      <a:pt x="586" y="1072"/>
                      <a:pt x="585" y="1074"/>
                      <a:pt x="585" y="1076"/>
                    </a:cubicBezTo>
                    <a:cubicBezTo>
                      <a:pt x="587" y="1089"/>
                      <a:pt x="583" y="1101"/>
                      <a:pt x="580" y="1113"/>
                    </a:cubicBezTo>
                    <a:cubicBezTo>
                      <a:pt x="579" y="1119"/>
                      <a:pt x="576" y="1126"/>
                      <a:pt x="574" y="1132"/>
                    </a:cubicBezTo>
                    <a:cubicBezTo>
                      <a:pt x="570" y="1146"/>
                      <a:pt x="566" y="1161"/>
                      <a:pt x="562" y="1175"/>
                    </a:cubicBezTo>
                    <a:cubicBezTo>
                      <a:pt x="560" y="1180"/>
                      <a:pt x="558" y="1186"/>
                      <a:pt x="552" y="1188"/>
                    </a:cubicBezTo>
                    <a:cubicBezTo>
                      <a:pt x="545" y="1191"/>
                      <a:pt x="539" y="1193"/>
                      <a:pt x="532" y="1195"/>
                    </a:cubicBezTo>
                    <a:cubicBezTo>
                      <a:pt x="531" y="1196"/>
                      <a:pt x="529" y="1197"/>
                      <a:pt x="529" y="1198"/>
                    </a:cubicBezTo>
                    <a:cubicBezTo>
                      <a:pt x="527" y="1204"/>
                      <a:pt x="522" y="1207"/>
                      <a:pt x="516" y="1209"/>
                    </a:cubicBezTo>
                    <a:cubicBezTo>
                      <a:pt x="507" y="1213"/>
                      <a:pt x="503" y="1213"/>
                      <a:pt x="497" y="1204"/>
                    </a:cubicBezTo>
                    <a:cubicBezTo>
                      <a:pt x="495" y="1203"/>
                      <a:pt x="494" y="1202"/>
                      <a:pt x="493" y="1201"/>
                    </a:cubicBezTo>
                    <a:cubicBezTo>
                      <a:pt x="489" y="1203"/>
                      <a:pt x="486" y="1206"/>
                      <a:pt x="482" y="1208"/>
                    </a:cubicBezTo>
                    <a:cubicBezTo>
                      <a:pt x="478" y="1210"/>
                      <a:pt x="472" y="1210"/>
                      <a:pt x="469" y="1207"/>
                    </a:cubicBezTo>
                    <a:cubicBezTo>
                      <a:pt x="465" y="1202"/>
                      <a:pt x="459" y="1199"/>
                      <a:pt x="458" y="1191"/>
                    </a:cubicBezTo>
                    <a:close/>
                    <a:moveTo>
                      <a:pt x="503" y="447"/>
                    </a:moveTo>
                    <a:cubicBezTo>
                      <a:pt x="497" y="436"/>
                      <a:pt x="489" y="426"/>
                      <a:pt x="479" y="418"/>
                    </a:cubicBezTo>
                    <a:cubicBezTo>
                      <a:pt x="477" y="417"/>
                      <a:pt x="473" y="416"/>
                      <a:pt x="470" y="416"/>
                    </a:cubicBezTo>
                    <a:cubicBezTo>
                      <a:pt x="465" y="414"/>
                      <a:pt x="460" y="416"/>
                      <a:pt x="455" y="417"/>
                    </a:cubicBezTo>
                    <a:cubicBezTo>
                      <a:pt x="449" y="419"/>
                      <a:pt x="444" y="421"/>
                      <a:pt x="438" y="422"/>
                    </a:cubicBezTo>
                    <a:cubicBezTo>
                      <a:pt x="431" y="424"/>
                      <a:pt x="425" y="425"/>
                      <a:pt x="418" y="427"/>
                    </a:cubicBezTo>
                    <a:cubicBezTo>
                      <a:pt x="404" y="431"/>
                      <a:pt x="391" y="435"/>
                      <a:pt x="377" y="439"/>
                    </a:cubicBezTo>
                    <a:cubicBezTo>
                      <a:pt x="365" y="442"/>
                      <a:pt x="355" y="448"/>
                      <a:pt x="342" y="450"/>
                    </a:cubicBezTo>
                    <a:cubicBezTo>
                      <a:pt x="341" y="450"/>
                      <a:pt x="339" y="452"/>
                      <a:pt x="337" y="453"/>
                    </a:cubicBezTo>
                    <a:cubicBezTo>
                      <a:pt x="330" y="456"/>
                      <a:pt x="324" y="461"/>
                      <a:pt x="318" y="466"/>
                    </a:cubicBezTo>
                    <a:cubicBezTo>
                      <a:pt x="303" y="479"/>
                      <a:pt x="294" y="496"/>
                      <a:pt x="286" y="513"/>
                    </a:cubicBezTo>
                    <a:cubicBezTo>
                      <a:pt x="282" y="521"/>
                      <a:pt x="280" y="530"/>
                      <a:pt x="277" y="539"/>
                    </a:cubicBezTo>
                    <a:cubicBezTo>
                      <a:pt x="270" y="555"/>
                      <a:pt x="265" y="572"/>
                      <a:pt x="261" y="589"/>
                    </a:cubicBezTo>
                    <a:cubicBezTo>
                      <a:pt x="259" y="602"/>
                      <a:pt x="257" y="616"/>
                      <a:pt x="255" y="629"/>
                    </a:cubicBezTo>
                    <a:cubicBezTo>
                      <a:pt x="250" y="654"/>
                      <a:pt x="247" y="679"/>
                      <a:pt x="246" y="704"/>
                    </a:cubicBezTo>
                    <a:cubicBezTo>
                      <a:pt x="245" y="718"/>
                      <a:pt x="245" y="732"/>
                      <a:pt x="245" y="746"/>
                    </a:cubicBezTo>
                    <a:cubicBezTo>
                      <a:pt x="245" y="750"/>
                      <a:pt x="244" y="753"/>
                      <a:pt x="244" y="757"/>
                    </a:cubicBezTo>
                    <a:cubicBezTo>
                      <a:pt x="245" y="770"/>
                      <a:pt x="245" y="783"/>
                      <a:pt x="245" y="796"/>
                    </a:cubicBezTo>
                    <a:cubicBezTo>
                      <a:pt x="246" y="808"/>
                      <a:pt x="246" y="821"/>
                      <a:pt x="246" y="833"/>
                    </a:cubicBezTo>
                    <a:cubicBezTo>
                      <a:pt x="247" y="845"/>
                      <a:pt x="248" y="857"/>
                      <a:pt x="248" y="869"/>
                    </a:cubicBezTo>
                    <a:cubicBezTo>
                      <a:pt x="249" y="877"/>
                      <a:pt x="249" y="885"/>
                      <a:pt x="252" y="893"/>
                    </a:cubicBezTo>
                    <a:cubicBezTo>
                      <a:pt x="252" y="894"/>
                      <a:pt x="252" y="895"/>
                      <a:pt x="252" y="897"/>
                    </a:cubicBezTo>
                    <a:cubicBezTo>
                      <a:pt x="254" y="909"/>
                      <a:pt x="255" y="921"/>
                      <a:pt x="256" y="934"/>
                    </a:cubicBezTo>
                    <a:cubicBezTo>
                      <a:pt x="257" y="935"/>
                      <a:pt x="258" y="938"/>
                      <a:pt x="260" y="938"/>
                    </a:cubicBezTo>
                    <a:cubicBezTo>
                      <a:pt x="266" y="939"/>
                      <a:pt x="273" y="939"/>
                      <a:pt x="279" y="939"/>
                    </a:cubicBezTo>
                    <a:cubicBezTo>
                      <a:pt x="288" y="939"/>
                      <a:pt x="297" y="938"/>
                      <a:pt x="306" y="938"/>
                    </a:cubicBezTo>
                    <a:cubicBezTo>
                      <a:pt x="324" y="939"/>
                      <a:pt x="343" y="938"/>
                      <a:pt x="361" y="934"/>
                    </a:cubicBezTo>
                    <a:cubicBezTo>
                      <a:pt x="372" y="931"/>
                      <a:pt x="384" y="930"/>
                      <a:pt x="395" y="928"/>
                    </a:cubicBezTo>
                    <a:cubicBezTo>
                      <a:pt x="403" y="927"/>
                      <a:pt x="411" y="926"/>
                      <a:pt x="419" y="924"/>
                    </a:cubicBezTo>
                    <a:cubicBezTo>
                      <a:pt x="434" y="921"/>
                      <a:pt x="449" y="917"/>
                      <a:pt x="464" y="914"/>
                    </a:cubicBezTo>
                    <a:cubicBezTo>
                      <a:pt x="469" y="913"/>
                      <a:pt x="472" y="910"/>
                      <a:pt x="474" y="905"/>
                    </a:cubicBezTo>
                    <a:cubicBezTo>
                      <a:pt x="480" y="894"/>
                      <a:pt x="486" y="883"/>
                      <a:pt x="490" y="872"/>
                    </a:cubicBezTo>
                    <a:cubicBezTo>
                      <a:pt x="496" y="859"/>
                      <a:pt x="500" y="845"/>
                      <a:pt x="505" y="832"/>
                    </a:cubicBezTo>
                    <a:cubicBezTo>
                      <a:pt x="509" y="820"/>
                      <a:pt x="513" y="808"/>
                      <a:pt x="518" y="796"/>
                    </a:cubicBezTo>
                    <a:cubicBezTo>
                      <a:pt x="510" y="789"/>
                      <a:pt x="507" y="778"/>
                      <a:pt x="502" y="769"/>
                    </a:cubicBezTo>
                    <a:cubicBezTo>
                      <a:pt x="502" y="768"/>
                      <a:pt x="501" y="767"/>
                      <a:pt x="501" y="766"/>
                    </a:cubicBezTo>
                    <a:cubicBezTo>
                      <a:pt x="495" y="755"/>
                      <a:pt x="488" y="745"/>
                      <a:pt x="484" y="733"/>
                    </a:cubicBezTo>
                    <a:cubicBezTo>
                      <a:pt x="482" y="725"/>
                      <a:pt x="478" y="718"/>
                      <a:pt x="476" y="710"/>
                    </a:cubicBezTo>
                    <a:cubicBezTo>
                      <a:pt x="472" y="699"/>
                      <a:pt x="468" y="689"/>
                      <a:pt x="467" y="677"/>
                    </a:cubicBezTo>
                    <a:cubicBezTo>
                      <a:pt x="467" y="677"/>
                      <a:pt x="466" y="676"/>
                      <a:pt x="466" y="676"/>
                    </a:cubicBezTo>
                    <a:cubicBezTo>
                      <a:pt x="464" y="666"/>
                      <a:pt x="462" y="656"/>
                      <a:pt x="460" y="646"/>
                    </a:cubicBezTo>
                    <a:cubicBezTo>
                      <a:pt x="459" y="639"/>
                      <a:pt x="458" y="633"/>
                      <a:pt x="458" y="626"/>
                    </a:cubicBezTo>
                    <a:cubicBezTo>
                      <a:pt x="458" y="618"/>
                      <a:pt x="461" y="617"/>
                      <a:pt x="468" y="620"/>
                    </a:cubicBezTo>
                    <a:cubicBezTo>
                      <a:pt x="469" y="630"/>
                      <a:pt x="470" y="640"/>
                      <a:pt x="471" y="649"/>
                    </a:cubicBezTo>
                    <a:cubicBezTo>
                      <a:pt x="471" y="654"/>
                      <a:pt x="475" y="659"/>
                      <a:pt x="474" y="664"/>
                    </a:cubicBezTo>
                    <a:cubicBezTo>
                      <a:pt x="479" y="669"/>
                      <a:pt x="479" y="675"/>
                      <a:pt x="481" y="681"/>
                    </a:cubicBezTo>
                    <a:cubicBezTo>
                      <a:pt x="485" y="699"/>
                      <a:pt x="489" y="718"/>
                      <a:pt x="498" y="734"/>
                    </a:cubicBezTo>
                    <a:cubicBezTo>
                      <a:pt x="504" y="747"/>
                      <a:pt x="509" y="759"/>
                      <a:pt x="515" y="772"/>
                    </a:cubicBezTo>
                    <a:cubicBezTo>
                      <a:pt x="517" y="775"/>
                      <a:pt x="519" y="778"/>
                      <a:pt x="523" y="779"/>
                    </a:cubicBezTo>
                    <a:cubicBezTo>
                      <a:pt x="526" y="771"/>
                      <a:pt x="529" y="763"/>
                      <a:pt x="532" y="755"/>
                    </a:cubicBezTo>
                    <a:cubicBezTo>
                      <a:pt x="539" y="758"/>
                      <a:pt x="540" y="760"/>
                      <a:pt x="538" y="765"/>
                    </a:cubicBezTo>
                    <a:cubicBezTo>
                      <a:pt x="536" y="770"/>
                      <a:pt x="534" y="776"/>
                      <a:pt x="532" y="782"/>
                    </a:cubicBezTo>
                    <a:cubicBezTo>
                      <a:pt x="530" y="789"/>
                      <a:pt x="527" y="797"/>
                      <a:pt x="525" y="804"/>
                    </a:cubicBezTo>
                    <a:cubicBezTo>
                      <a:pt x="523" y="812"/>
                      <a:pt x="518" y="818"/>
                      <a:pt x="518" y="826"/>
                    </a:cubicBezTo>
                    <a:cubicBezTo>
                      <a:pt x="518" y="826"/>
                      <a:pt x="517" y="826"/>
                      <a:pt x="517" y="827"/>
                    </a:cubicBezTo>
                    <a:cubicBezTo>
                      <a:pt x="516" y="830"/>
                      <a:pt x="514" y="833"/>
                      <a:pt x="514" y="837"/>
                    </a:cubicBezTo>
                    <a:cubicBezTo>
                      <a:pt x="514" y="840"/>
                      <a:pt x="511" y="842"/>
                      <a:pt x="510" y="845"/>
                    </a:cubicBezTo>
                    <a:cubicBezTo>
                      <a:pt x="509" y="852"/>
                      <a:pt x="506" y="858"/>
                      <a:pt x="503" y="865"/>
                    </a:cubicBezTo>
                    <a:cubicBezTo>
                      <a:pt x="502" y="868"/>
                      <a:pt x="500" y="872"/>
                      <a:pt x="498" y="876"/>
                    </a:cubicBezTo>
                    <a:cubicBezTo>
                      <a:pt x="494" y="885"/>
                      <a:pt x="492" y="895"/>
                      <a:pt x="486" y="903"/>
                    </a:cubicBezTo>
                    <a:cubicBezTo>
                      <a:pt x="484" y="907"/>
                      <a:pt x="482" y="912"/>
                      <a:pt x="487" y="916"/>
                    </a:cubicBezTo>
                    <a:cubicBezTo>
                      <a:pt x="486" y="917"/>
                      <a:pt x="485" y="918"/>
                      <a:pt x="484" y="918"/>
                    </a:cubicBezTo>
                    <a:cubicBezTo>
                      <a:pt x="478" y="918"/>
                      <a:pt x="477" y="922"/>
                      <a:pt x="475" y="926"/>
                    </a:cubicBezTo>
                    <a:cubicBezTo>
                      <a:pt x="472" y="929"/>
                      <a:pt x="471" y="933"/>
                      <a:pt x="470" y="937"/>
                    </a:cubicBezTo>
                    <a:cubicBezTo>
                      <a:pt x="467" y="943"/>
                      <a:pt x="464" y="949"/>
                      <a:pt x="461" y="955"/>
                    </a:cubicBezTo>
                    <a:cubicBezTo>
                      <a:pt x="458" y="960"/>
                      <a:pt x="455" y="965"/>
                      <a:pt x="453" y="970"/>
                    </a:cubicBezTo>
                    <a:cubicBezTo>
                      <a:pt x="452" y="972"/>
                      <a:pt x="452" y="973"/>
                      <a:pt x="452" y="974"/>
                    </a:cubicBezTo>
                    <a:cubicBezTo>
                      <a:pt x="457" y="976"/>
                      <a:pt x="461" y="977"/>
                      <a:pt x="465" y="979"/>
                    </a:cubicBezTo>
                    <a:cubicBezTo>
                      <a:pt x="466" y="979"/>
                      <a:pt x="467" y="980"/>
                      <a:pt x="469" y="980"/>
                    </a:cubicBezTo>
                    <a:cubicBezTo>
                      <a:pt x="477" y="982"/>
                      <a:pt x="485" y="984"/>
                      <a:pt x="493" y="987"/>
                    </a:cubicBezTo>
                    <a:cubicBezTo>
                      <a:pt x="504" y="991"/>
                      <a:pt x="515" y="996"/>
                      <a:pt x="526" y="1000"/>
                    </a:cubicBezTo>
                    <a:cubicBezTo>
                      <a:pt x="533" y="1003"/>
                      <a:pt x="541" y="1006"/>
                      <a:pt x="548" y="1009"/>
                    </a:cubicBezTo>
                    <a:cubicBezTo>
                      <a:pt x="560" y="1013"/>
                      <a:pt x="572" y="1014"/>
                      <a:pt x="585" y="1016"/>
                    </a:cubicBezTo>
                    <a:cubicBezTo>
                      <a:pt x="587" y="1016"/>
                      <a:pt x="589" y="1016"/>
                      <a:pt x="591" y="1016"/>
                    </a:cubicBezTo>
                    <a:cubicBezTo>
                      <a:pt x="597" y="1014"/>
                      <a:pt x="603" y="1014"/>
                      <a:pt x="609" y="1015"/>
                    </a:cubicBezTo>
                    <a:cubicBezTo>
                      <a:pt x="615" y="1016"/>
                      <a:pt x="617" y="1015"/>
                      <a:pt x="619" y="1010"/>
                    </a:cubicBezTo>
                    <a:cubicBezTo>
                      <a:pt x="622" y="1004"/>
                      <a:pt x="624" y="998"/>
                      <a:pt x="627" y="992"/>
                    </a:cubicBezTo>
                    <a:cubicBezTo>
                      <a:pt x="631" y="985"/>
                      <a:pt x="634" y="978"/>
                      <a:pt x="638" y="970"/>
                    </a:cubicBezTo>
                    <a:cubicBezTo>
                      <a:pt x="638" y="969"/>
                      <a:pt x="639" y="968"/>
                      <a:pt x="640" y="967"/>
                    </a:cubicBezTo>
                    <a:cubicBezTo>
                      <a:pt x="642" y="963"/>
                      <a:pt x="645" y="958"/>
                      <a:pt x="647" y="953"/>
                    </a:cubicBezTo>
                    <a:cubicBezTo>
                      <a:pt x="651" y="939"/>
                      <a:pt x="655" y="925"/>
                      <a:pt x="660" y="911"/>
                    </a:cubicBezTo>
                    <a:cubicBezTo>
                      <a:pt x="662" y="903"/>
                      <a:pt x="665" y="895"/>
                      <a:pt x="663" y="886"/>
                    </a:cubicBezTo>
                    <a:cubicBezTo>
                      <a:pt x="667" y="885"/>
                      <a:pt x="668" y="883"/>
                      <a:pt x="669" y="879"/>
                    </a:cubicBezTo>
                    <a:cubicBezTo>
                      <a:pt x="672" y="868"/>
                      <a:pt x="675" y="857"/>
                      <a:pt x="678" y="847"/>
                    </a:cubicBezTo>
                    <a:cubicBezTo>
                      <a:pt x="682" y="833"/>
                      <a:pt x="686" y="820"/>
                      <a:pt x="687" y="806"/>
                    </a:cubicBezTo>
                    <a:cubicBezTo>
                      <a:pt x="688" y="799"/>
                      <a:pt x="689" y="792"/>
                      <a:pt x="689" y="785"/>
                    </a:cubicBezTo>
                    <a:cubicBezTo>
                      <a:pt x="690" y="775"/>
                      <a:pt x="691" y="765"/>
                      <a:pt x="690" y="755"/>
                    </a:cubicBezTo>
                    <a:cubicBezTo>
                      <a:pt x="688" y="730"/>
                      <a:pt x="679" y="707"/>
                      <a:pt x="668" y="684"/>
                    </a:cubicBezTo>
                    <a:cubicBezTo>
                      <a:pt x="662" y="670"/>
                      <a:pt x="656" y="657"/>
                      <a:pt x="650" y="643"/>
                    </a:cubicBezTo>
                    <a:cubicBezTo>
                      <a:pt x="648" y="638"/>
                      <a:pt x="645" y="633"/>
                      <a:pt x="643" y="628"/>
                    </a:cubicBezTo>
                    <a:cubicBezTo>
                      <a:pt x="638" y="620"/>
                      <a:pt x="633" y="611"/>
                      <a:pt x="628" y="602"/>
                    </a:cubicBezTo>
                    <a:cubicBezTo>
                      <a:pt x="624" y="594"/>
                      <a:pt x="621" y="586"/>
                      <a:pt x="617" y="578"/>
                    </a:cubicBezTo>
                    <a:cubicBezTo>
                      <a:pt x="601" y="552"/>
                      <a:pt x="582" y="529"/>
                      <a:pt x="560" y="507"/>
                    </a:cubicBezTo>
                    <a:cubicBezTo>
                      <a:pt x="549" y="497"/>
                      <a:pt x="539" y="486"/>
                      <a:pt x="529" y="476"/>
                    </a:cubicBezTo>
                    <a:cubicBezTo>
                      <a:pt x="518" y="465"/>
                      <a:pt x="506" y="457"/>
                      <a:pt x="492" y="453"/>
                    </a:cubicBezTo>
                    <a:cubicBezTo>
                      <a:pt x="487" y="452"/>
                      <a:pt x="483" y="452"/>
                      <a:pt x="478" y="450"/>
                    </a:cubicBezTo>
                    <a:cubicBezTo>
                      <a:pt x="476" y="449"/>
                      <a:pt x="472" y="449"/>
                      <a:pt x="473" y="445"/>
                    </a:cubicBezTo>
                    <a:cubicBezTo>
                      <a:pt x="474" y="442"/>
                      <a:pt x="477" y="443"/>
                      <a:pt x="480" y="444"/>
                    </a:cubicBezTo>
                    <a:cubicBezTo>
                      <a:pt x="488" y="445"/>
                      <a:pt x="495" y="446"/>
                      <a:pt x="503" y="447"/>
                    </a:cubicBezTo>
                    <a:close/>
                    <a:moveTo>
                      <a:pt x="515" y="213"/>
                    </a:moveTo>
                    <a:cubicBezTo>
                      <a:pt x="516" y="206"/>
                      <a:pt x="519" y="200"/>
                      <a:pt x="519" y="194"/>
                    </a:cubicBezTo>
                    <a:cubicBezTo>
                      <a:pt x="519" y="180"/>
                      <a:pt x="519" y="165"/>
                      <a:pt x="518" y="151"/>
                    </a:cubicBezTo>
                    <a:cubicBezTo>
                      <a:pt x="518" y="142"/>
                      <a:pt x="516" y="134"/>
                      <a:pt x="515" y="125"/>
                    </a:cubicBezTo>
                    <a:cubicBezTo>
                      <a:pt x="515" y="124"/>
                      <a:pt x="514" y="123"/>
                      <a:pt x="514" y="122"/>
                    </a:cubicBezTo>
                    <a:cubicBezTo>
                      <a:pt x="509" y="109"/>
                      <a:pt x="504" y="97"/>
                      <a:pt x="496" y="86"/>
                    </a:cubicBezTo>
                    <a:cubicBezTo>
                      <a:pt x="492" y="82"/>
                      <a:pt x="489" y="77"/>
                      <a:pt x="486" y="73"/>
                    </a:cubicBezTo>
                    <a:cubicBezTo>
                      <a:pt x="478" y="60"/>
                      <a:pt x="467" y="51"/>
                      <a:pt x="455" y="43"/>
                    </a:cubicBezTo>
                    <a:cubicBezTo>
                      <a:pt x="444" y="36"/>
                      <a:pt x="431" y="30"/>
                      <a:pt x="418" y="25"/>
                    </a:cubicBezTo>
                    <a:cubicBezTo>
                      <a:pt x="400" y="18"/>
                      <a:pt x="382" y="13"/>
                      <a:pt x="364" y="11"/>
                    </a:cubicBezTo>
                    <a:cubicBezTo>
                      <a:pt x="357" y="11"/>
                      <a:pt x="349" y="10"/>
                      <a:pt x="342" y="9"/>
                    </a:cubicBezTo>
                    <a:cubicBezTo>
                      <a:pt x="332" y="9"/>
                      <a:pt x="321" y="8"/>
                      <a:pt x="311" y="9"/>
                    </a:cubicBezTo>
                    <a:cubicBezTo>
                      <a:pt x="304" y="9"/>
                      <a:pt x="297" y="11"/>
                      <a:pt x="291" y="12"/>
                    </a:cubicBezTo>
                    <a:cubicBezTo>
                      <a:pt x="282" y="13"/>
                      <a:pt x="273" y="14"/>
                      <a:pt x="265" y="17"/>
                    </a:cubicBezTo>
                    <a:cubicBezTo>
                      <a:pt x="250" y="21"/>
                      <a:pt x="235" y="26"/>
                      <a:pt x="220" y="31"/>
                    </a:cubicBezTo>
                    <a:cubicBezTo>
                      <a:pt x="213" y="34"/>
                      <a:pt x="206" y="36"/>
                      <a:pt x="199" y="40"/>
                    </a:cubicBezTo>
                    <a:cubicBezTo>
                      <a:pt x="187" y="49"/>
                      <a:pt x="177" y="60"/>
                      <a:pt x="169" y="71"/>
                    </a:cubicBezTo>
                    <a:cubicBezTo>
                      <a:pt x="163" y="78"/>
                      <a:pt x="159" y="86"/>
                      <a:pt x="154" y="94"/>
                    </a:cubicBezTo>
                    <a:cubicBezTo>
                      <a:pt x="150" y="101"/>
                      <a:pt x="145" y="108"/>
                      <a:pt x="141" y="115"/>
                    </a:cubicBezTo>
                    <a:cubicBezTo>
                      <a:pt x="136" y="122"/>
                      <a:pt x="131" y="129"/>
                      <a:pt x="130" y="137"/>
                    </a:cubicBezTo>
                    <a:cubicBezTo>
                      <a:pt x="130" y="138"/>
                      <a:pt x="129" y="138"/>
                      <a:pt x="129" y="138"/>
                    </a:cubicBezTo>
                    <a:cubicBezTo>
                      <a:pt x="128" y="141"/>
                      <a:pt x="126" y="144"/>
                      <a:pt x="125" y="147"/>
                    </a:cubicBezTo>
                    <a:cubicBezTo>
                      <a:pt x="127" y="148"/>
                      <a:pt x="128" y="149"/>
                      <a:pt x="129" y="149"/>
                    </a:cubicBezTo>
                    <a:cubicBezTo>
                      <a:pt x="146" y="151"/>
                      <a:pt x="162" y="156"/>
                      <a:pt x="179" y="158"/>
                    </a:cubicBezTo>
                    <a:cubicBezTo>
                      <a:pt x="194" y="159"/>
                      <a:pt x="209" y="163"/>
                      <a:pt x="223" y="165"/>
                    </a:cubicBezTo>
                    <a:cubicBezTo>
                      <a:pt x="236" y="167"/>
                      <a:pt x="249" y="169"/>
                      <a:pt x="262" y="171"/>
                    </a:cubicBezTo>
                    <a:cubicBezTo>
                      <a:pt x="272" y="172"/>
                      <a:pt x="281" y="174"/>
                      <a:pt x="291" y="176"/>
                    </a:cubicBezTo>
                    <a:cubicBezTo>
                      <a:pt x="298" y="178"/>
                      <a:pt x="306" y="176"/>
                      <a:pt x="312" y="182"/>
                    </a:cubicBezTo>
                    <a:cubicBezTo>
                      <a:pt x="313" y="183"/>
                      <a:pt x="315" y="182"/>
                      <a:pt x="317" y="182"/>
                    </a:cubicBezTo>
                    <a:cubicBezTo>
                      <a:pt x="326" y="184"/>
                      <a:pt x="335" y="185"/>
                      <a:pt x="345" y="186"/>
                    </a:cubicBezTo>
                    <a:cubicBezTo>
                      <a:pt x="352" y="187"/>
                      <a:pt x="359" y="190"/>
                      <a:pt x="366" y="191"/>
                    </a:cubicBezTo>
                    <a:cubicBezTo>
                      <a:pt x="384" y="194"/>
                      <a:pt x="402" y="197"/>
                      <a:pt x="420" y="199"/>
                    </a:cubicBezTo>
                    <a:cubicBezTo>
                      <a:pt x="435" y="202"/>
                      <a:pt x="450" y="202"/>
                      <a:pt x="464" y="207"/>
                    </a:cubicBezTo>
                    <a:cubicBezTo>
                      <a:pt x="465" y="208"/>
                      <a:pt x="466" y="208"/>
                      <a:pt x="468" y="208"/>
                    </a:cubicBezTo>
                    <a:cubicBezTo>
                      <a:pt x="475" y="209"/>
                      <a:pt x="482" y="210"/>
                      <a:pt x="490" y="210"/>
                    </a:cubicBezTo>
                    <a:cubicBezTo>
                      <a:pt x="498" y="211"/>
                      <a:pt x="506" y="212"/>
                      <a:pt x="515" y="213"/>
                    </a:cubicBezTo>
                    <a:close/>
                    <a:moveTo>
                      <a:pt x="334" y="326"/>
                    </a:moveTo>
                    <a:cubicBezTo>
                      <a:pt x="333" y="323"/>
                      <a:pt x="330" y="320"/>
                      <a:pt x="333" y="317"/>
                    </a:cubicBezTo>
                    <a:cubicBezTo>
                      <a:pt x="340" y="310"/>
                      <a:pt x="344" y="300"/>
                      <a:pt x="347" y="291"/>
                    </a:cubicBezTo>
                    <a:cubicBezTo>
                      <a:pt x="349" y="286"/>
                      <a:pt x="349" y="281"/>
                      <a:pt x="347" y="275"/>
                    </a:cubicBezTo>
                    <a:cubicBezTo>
                      <a:pt x="346" y="276"/>
                      <a:pt x="345" y="277"/>
                      <a:pt x="345" y="278"/>
                    </a:cubicBezTo>
                    <a:cubicBezTo>
                      <a:pt x="342" y="284"/>
                      <a:pt x="338" y="289"/>
                      <a:pt x="331" y="290"/>
                    </a:cubicBezTo>
                    <a:cubicBezTo>
                      <a:pt x="330" y="291"/>
                      <a:pt x="330" y="291"/>
                      <a:pt x="329" y="292"/>
                    </a:cubicBezTo>
                    <a:cubicBezTo>
                      <a:pt x="325" y="295"/>
                      <a:pt x="320" y="294"/>
                      <a:pt x="316" y="294"/>
                    </a:cubicBezTo>
                    <a:cubicBezTo>
                      <a:pt x="315" y="294"/>
                      <a:pt x="313" y="293"/>
                      <a:pt x="313" y="291"/>
                    </a:cubicBezTo>
                    <a:cubicBezTo>
                      <a:pt x="313" y="291"/>
                      <a:pt x="314" y="289"/>
                      <a:pt x="315" y="289"/>
                    </a:cubicBezTo>
                    <a:cubicBezTo>
                      <a:pt x="316" y="288"/>
                      <a:pt x="317" y="289"/>
                      <a:pt x="318" y="288"/>
                    </a:cubicBezTo>
                    <a:cubicBezTo>
                      <a:pt x="323" y="286"/>
                      <a:pt x="329" y="284"/>
                      <a:pt x="332" y="281"/>
                    </a:cubicBezTo>
                    <a:cubicBezTo>
                      <a:pt x="338" y="273"/>
                      <a:pt x="342" y="264"/>
                      <a:pt x="340" y="254"/>
                    </a:cubicBezTo>
                    <a:cubicBezTo>
                      <a:pt x="338" y="245"/>
                      <a:pt x="333" y="237"/>
                      <a:pt x="327" y="230"/>
                    </a:cubicBezTo>
                    <a:cubicBezTo>
                      <a:pt x="325" y="227"/>
                      <a:pt x="321" y="224"/>
                      <a:pt x="318" y="221"/>
                    </a:cubicBezTo>
                    <a:cubicBezTo>
                      <a:pt x="312" y="224"/>
                      <a:pt x="307" y="227"/>
                      <a:pt x="302" y="230"/>
                    </a:cubicBezTo>
                    <a:cubicBezTo>
                      <a:pt x="299" y="231"/>
                      <a:pt x="297" y="233"/>
                      <a:pt x="294" y="232"/>
                    </a:cubicBezTo>
                    <a:cubicBezTo>
                      <a:pt x="292" y="232"/>
                      <a:pt x="290" y="230"/>
                      <a:pt x="287" y="228"/>
                    </a:cubicBezTo>
                    <a:cubicBezTo>
                      <a:pt x="280" y="232"/>
                      <a:pt x="272" y="235"/>
                      <a:pt x="266" y="242"/>
                    </a:cubicBezTo>
                    <a:cubicBezTo>
                      <a:pt x="263" y="245"/>
                      <a:pt x="259" y="248"/>
                      <a:pt x="256" y="251"/>
                    </a:cubicBezTo>
                    <a:cubicBezTo>
                      <a:pt x="251" y="255"/>
                      <a:pt x="247" y="253"/>
                      <a:pt x="246" y="247"/>
                    </a:cubicBezTo>
                    <a:cubicBezTo>
                      <a:pt x="245" y="245"/>
                      <a:pt x="245" y="242"/>
                      <a:pt x="245" y="240"/>
                    </a:cubicBezTo>
                    <a:cubicBezTo>
                      <a:pt x="243" y="229"/>
                      <a:pt x="239" y="219"/>
                      <a:pt x="228" y="214"/>
                    </a:cubicBezTo>
                    <a:cubicBezTo>
                      <a:pt x="220" y="224"/>
                      <a:pt x="212" y="233"/>
                      <a:pt x="204" y="244"/>
                    </a:cubicBezTo>
                    <a:cubicBezTo>
                      <a:pt x="207" y="245"/>
                      <a:pt x="210" y="246"/>
                      <a:pt x="213" y="247"/>
                    </a:cubicBezTo>
                    <a:cubicBezTo>
                      <a:pt x="216" y="248"/>
                      <a:pt x="220" y="249"/>
                      <a:pt x="224" y="250"/>
                    </a:cubicBezTo>
                    <a:cubicBezTo>
                      <a:pt x="227" y="251"/>
                      <a:pt x="229" y="255"/>
                      <a:pt x="227" y="257"/>
                    </a:cubicBezTo>
                    <a:cubicBezTo>
                      <a:pt x="224" y="262"/>
                      <a:pt x="221" y="267"/>
                      <a:pt x="216" y="270"/>
                    </a:cubicBezTo>
                    <a:cubicBezTo>
                      <a:pt x="211" y="273"/>
                      <a:pt x="207" y="277"/>
                      <a:pt x="202" y="280"/>
                    </a:cubicBezTo>
                    <a:cubicBezTo>
                      <a:pt x="197" y="284"/>
                      <a:pt x="192" y="286"/>
                      <a:pt x="185" y="283"/>
                    </a:cubicBezTo>
                    <a:cubicBezTo>
                      <a:pt x="183" y="272"/>
                      <a:pt x="181" y="261"/>
                      <a:pt x="179" y="250"/>
                    </a:cubicBezTo>
                    <a:cubicBezTo>
                      <a:pt x="174" y="250"/>
                      <a:pt x="167" y="254"/>
                      <a:pt x="163" y="247"/>
                    </a:cubicBezTo>
                    <a:cubicBezTo>
                      <a:pt x="172" y="241"/>
                      <a:pt x="182" y="240"/>
                      <a:pt x="194" y="241"/>
                    </a:cubicBezTo>
                    <a:cubicBezTo>
                      <a:pt x="192" y="231"/>
                      <a:pt x="191" y="222"/>
                      <a:pt x="190" y="212"/>
                    </a:cubicBezTo>
                    <a:cubicBezTo>
                      <a:pt x="188" y="213"/>
                      <a:pt x="187" y="213"/>
                      <a:pt x="186" y="214"/>
                    </a:cubicBezTo>
                    <a:cubicBezTo>
                      <a:pt x="183" y="219"/>
                      <a:pt x="179" y="223"/>
                      <a:pt x="175" y="227"/>
                    </a:cubicBezTo>
                    <a:cubicBezTo>
                      <a:pt x="172" y="231"/>
                      <a:pt x="167" y="234"/>
                      <a:pt x="163" y="237"/>
                    </a:cubicBezTo>
                    <a:cubicBezTo>
                      <a:pt x="158" y="240"/>
                      <a:pt x="155" y="239"/>
                      <a:pt x="152" y="234"/>
                    </a:cubicBezTo>
                    <a:cubicBezTo>
                      <a:pt x="149" y="229"/>
                      <a:pt x="146" y="223"/>
                      <a:pt x="140" y="220"/>
                    </a:cubicBezTo>
                    <a:cubicBezTo>
                      <a:pt x="140" y="221"/>
                      <a:pt x="139" y="223"/>
                      <a:pt x="140" y="225"/>
                    </a:cubicBezTo>
                    <a:cubicBezTo>
                      <a:pt x="140" y="233"/>
                      <a:pt x="141" y="242"/>
                      <a:pt x="142" y="251"/>
                    </a:cubicBezTo>
                    <a:cubicBezTo>
                      <a:pt x="143" y="262"/>
                      <a:pt x="145" y="274"/>
                      <a:pt x="143" y="286"/>
                    </a:cubicBezTo>
                    <a:cubicBezTo>
                      <a:pt x="142" y="296"/>
                      <a:pt x="140" y="306"/>
                      <a:pt x="139" y="316"/>
                    </a:cubicBezTo>
                    <a:cubicBezTo>
                      <a:pt x="138" y="322"/>
                      <a:pt x="137" y="328"/>
                      <a:pt x="136" y="334"/>
                    </a:cubicBezTo>
                    <a:cubicBezTo>
                      <a:pt x="136" y="337"/>
                      <a:pt x="138" y="340"/>
                      <a:pt x="141" y="341"/>
                    </a:cubicBezTo>
                    <a:cubicBezTo>
                      <a:pt x="146" y="344"/>
                      <a:pt x="151" y="343"/>
                      <a:pt x="156" y="342"/>
                    </a:cubicBezTo>
                    <a:cubicBezTo>
                      <a:pt x="165" y="340"/>
                      <a:pt x="169" y="342"/>
                      <a:pt x="174" y="350"/>
                    </a:cubicBezTo>
                    <a:cubicBezTo>
                      <a:pt x="176" y="354"/>
                      <a:pt x="178" y="359"/>
                      <a:pt x="181" y="365"/>
                    </a:cubicBezTo>
                    <a:cubicBezTo>
                      <a:pt x="184" y="364"/>
                      <a:pt x="187" y="364"/>
                      <a:pt x="190" y="363"/>
                    </a:cubicBezTo>
                    <a:cubicBezTo>
                      <a:pt x="198" y="360"/>
                      <a:pt x="206" y="357"/>
                      <a:pt x="215" y="354"/>
                    </a:cubicBezTo>
                    <a:cubicBezTo>
                      <a:pt x="216" y="353"/>
                      <a:pt x="218" y="353"/>
                      <a:pt x="219" y="354"/>
                    </a:cubicBezTo>
                    <a:cubicBezTo>
                      <a:pt x="221" y="355"/>
                      <a:pt x="223" y="357"/>
                      <a:pt x="226" y="359"/>
                    </a:cubicBezTo>
                    <a:cubicBezTo>
                      <a:pt x="223" y="360"/>
                      <a:pt x="221" y="362"/>
                      <a:pt x="219" y="362"/>
                    </a:cubicBezTo>
                    <a:cubicBezTo>
                      <a:pt x="212" y="363"/>
                      <a:pt x="205" y="367"/>
                      <a:pt x="198" y="370"/>
                    </a:cubicBezTo>
                    <a:cubicBezTo>
                      <a:pt x="196" y="370"/>
                      <a:pt x="195" y="372"/>
                      <a:pt x="194" y="373"/>
                    </a:cubicBezTo>
                    <a:cubicBezTo>
                      <a:pt x="193" y="375"/>
                      <a:pt x="192" y="378"/>
                      <a:pt x="191" y="381"/>
                    </a:cubicBezTo>
                    <a:cubicBezTo>
                      <a:pt x="193" y="383"/>
                      <a:pt x="196" y="385"/>
                      <a:pt x="199" y="387"/>
                    </a:cubicBezTo>
                    <a:cubicBezTo>
                      <a:pt x="202" y="390"/>
                      <a:pt x="205" y="392"/>
                      <a:pt x="207" y="395"/>
                    </a:cubicBezTo>
                    <a:cubicBezTo>
                      <a:pt x="212" y="402"/>
                      <a:pt x="216" y="408"/>
                      <a:pt x="220" y="415"/>
                    </a:cubicBezTo>
                    <a:cubicBezTo>
                      <a:pt x="227" y="425"/>
                      <a:pt x="235" y="430"/>
                      <a:pt x="247" y="429"/>
                    </a:cubicBezTo>
                    <a:cubicBezTo>
                      <a:pt x="254" y="429"/>
                      <a:pt x="262" y="428"/>
                      <a:pt x="268" y="425"/>
                    </a:cubicBezTo>
                    <a:cubicBezTo>
                      <a:pt x="280" y="421"/>
                      <a:pt x="291" y="415"/>
                      <a:pt x="302" y="410"/>
                    </a:cubicBezTo>
                    <a:cubicBezTo>
                      <a:pt x="304" y="409"/>
                      <a:pt x="307" y="408"/>
                      <a:pt x="307" y="404"/>
                    </a:cubicBezTo>
                    <a:cubicBezTo>
                      <a:pt x="307" y="401"/>
                      <a:pt x="309" y="400"/>
                      <a:pt x="311" y="401"/>
                    </a:cubicBezTo>
                    <a:cubicBezTo>
                      <a:pt x="314" y="402"/>
                      <a:pt x="317" y="401"/>
                      <a:pt x="319" y="399"/>
                    </a:cubicBezTo>
                    <a:cubicBezTo>
                      <a:pt x="324" y="395"/>
                      <a:pt x="329" y="392"/>
                      <a:pt x="332" y="387"/>
                    </a:cubicBezTo>
                    <a:cubicBezTo>
                      <a:pt x="337" y="380"/>
                      <a:pt x="342" y="373"/>
                      <a:pt x="346" y="366"/>
                    </a:cubicBezTo>
                    <a:cubicBezTo>
                      <a:pt x="348" y="363"/>
                      <a:pt x="348" y="360"/>
                      <a:pt x="352" y="360"/>
                    </a:cubicBezTo>
                    <a:cubicBezTo>
                      <a:pt x="356" y="366"/>
                      <a:pt x="356" y="370"/>
                      <a:pt x="353" y="375"/>
                    </a:cubicBezTo>
                    <a:cubicBezTo>
                      <a:pt x="347" y="383"/>
                      <a:pt x="342" y="392"/>
                      <a:pt x="333" y="398"/>
                    </a:cubicBezTo>
                    <a:cubicBezTo>
                      <a:pt x="329" y="401"/>
                      <a:pt x="325" y="405"/>
                      <a:pt x="321" y="408"/>
                    </a:cubicBezTo>
                    <a:cubicBezTo>
                      <a:pt x="322" y="411"/>
                      <a:pt x="323" y="413"/>
                      <a:pt x="323" y="415"/>
                    </a:cubicBezTo>
                    <a:cubicBezTo>
                      <a:pt x="324" y="424"/>
                      <a:pt x="325" y="433"/>
                      <a:pt x="326" y="442"/>
                    </a:cubicBezTo>
                    <a:cubicBezTo>
                      <a:pt x="326" y="443"/>
                      <a:pt x="327" y="444"/>
                      <a:pt x="328" y="444"/>
                    </a:cubicBezTo>
                    <a:cubicBezTo>
                      <a:pt x="332" y="443"/>
                      <a:pt x="336" y="442"/>
                      <a:pt x="340" y="441"/>
                    </a:cubicBezTo>
                    <a:cubicBezTo>
                      <a:pt x="346" y="439"/>
                      <a:pt x="352" y="438"/>
                      <a:pt x="358" y="436"/>
                    </a:cubicBezTo>
                    <a:cubicBezTo>
                      <a:pt x="371" y="431"/>
                      <a:pt x="384" y="427"/>
                      <a:pt x="398" y="423"/>
                    </a:cubicBezTo>
                    <a:cubicBezTo>
                      <a:pt x="413" y="420"/>
                      <a:pt x="427" y="416"/>
                      <a:pt x="441" y="412"/>
                    </a:cubicBezTo>
                    <a:cubicBezTo>
                      <a:pt x="447" y="410"/>
                      <a:pt x="454" y="408"/>
                      <a:pt x="461" y="406"/>
                    </a:cubicBezTo>
                    <a:cubicBezTo>
                      <a:pt x="453" y="391"/>
                      <a:pt x="453" y="376"/>
                      <a:pt x="452" y="361"/>
                    </a:cubicBezTo>
                    <a:cubicBezTo>
                      <a:pt x="451" y="361"/>
                      <a:pt x="450" y="362"/>
                      <a:pt x="450" y="363"/>
                    </a:cubicBezTo>
                    <a:cubicBezTo>
                      <a:pt x="448" y="365"/>
                      <a:pt x="447" y="368"/>
                      <a:pt x="443" y="367"/>
                    </a:cubicBezTo>
                    <a:cubicBezTo>
                      <a:pt x="440" y="367"/>
                      <a:pt x="438" y="365"/>
                      <a:pt x="437" y="361"/>
                    </a:cubicBezTo>
                    <a:cubicBezTo>
                      <a:pt x="436" y="359"/>
                      <a:pt x="436" y="357"/>
                      <a:pt x="435" y="354"/>
                    </a:cubicBezTo>
                    <a:cubicBezTo>
                      <a:pt x="431" y="345"/>
                      <a:pt x="430" y="336"/>
                      <a:pt x="433" y="326"/>
                    </a:cubicBezTo>
                    <a:cubicBezTo>
                      <a:pt x="434" y="321"/>
                      <a:pt x="436" y="315"/>
                      <a:pt x="433" y="310"/>
                    </a:cubicBezTo>
                    <a:cubicBezTo>
                      <a:pt x="431" y="311"/>
                      <a:pt x="429" y="312"/>
                      <a:pt x="428" y="313"/>
                    </a:cubicBezTo>
                    <a:cubicBezTo>
                      <a:pt x="420" y="320"/>
                      <a:pt x="411" y="325"/>
                      <a:pt x="401" y="329"/>
                    </a:cubicBezTo>
                    <a:cubicBezTo>
                      <a:pt x="397" y="331"/>
                      <a:pt x="392" y="333"/>
                      <a:pt x="387" y="336"/>
                    </a:cubicBezTo>
                    <a:cubicBezTo>
                      <a:pt x="383" y="337"/>
                      <a:pt x="379" y="339"/>
                      <a:pt x="374" y="341"/>
                    </a:cubicBezTo>
                    <a:cubicBezTo>
                      <a:pt x="372" y="342"/>
                      <a:pt x="370" y="344"/>
                      <a:pt x="368" y="341"/>
                    </a:cubicBezTo>
                    <a:cubicBezTo>
                      <a:pt x="366" y="339"/>
                      <a:pt x="366" y="337"/>
                      <a:pt x="367" y="334"/>
                    </a:cubicBezTo>
                    <a:cubicBezTo>
                      <a:pt x="367" y="334"/>
                      <a:pt x="368" y="333"/>
                      <a:pt x="368" y="332"/>
                    </a:cubicBezTo>
                    <a:cubicBezTo>
                      <a:pt x="372" y="325"/>
                      <a:pt x="377" y="319"/>
                      <a:pt x="380" y="311"/>
                    </a:cubicBezTo>
                    <a:cubicBezTo>
                      <a:pt x="382" y="307"/>
                      <a:pt x="383" y="301"/>
                      <a:pt x="379" y="296"/>
                    </a:cubicBezTo>
                    <a:cubicBezTo>
                      <a:pt x="374" y="304"/>
                      <a:pt x="367" y="311"/>
                      <a:pt x="359" y="315"/>
                    </a:cubicBezTo>
                    <a:cubicBezTo>
                      <a:pt x="351" y="319"/>
                      <a:pt x="344" y="326"/>
                      <a:pt x="334" y="326"/>
                    </a:cubicBezTo>
                    <a:close/>
                    <a:moveTo>
                      <a:pt x="805" y="1902"/>
                    </a:moveTo>
                    <a:cubicBezTo>
                      <a:pt x="806" y="1904"/>
                      <a:pt x="807" y="1906"/>
                      <a:pt x="811" y="1905"/>
                    </a:cubicBezTo>
                    <a:cubicBezTo>
                      <a:pt x="817" y="1904"/>
                      <a:pt x="824" y="1903"/>
                      <a:pt x="830" y="1901"/>
                    </a:cubicBezTo>
                    <a:cubicBezTo>
                      <a:pt x="849" y="1895"/>
                      <a:pt x="866" y="1884"/>
                      <a:pt x="880" y="1871"/>
                    </a:cubicBezTo>
                    <a:cubicBezTo>
                      <a:pt x="891" y="1861"/>
                      <a:pt x="901" y="1849"/>
                      <a:pt x="911" y="1838"/>
                    </a:cubicBezTo>
                    <a:cubicBezTo>
                      <a:pt x="925" y="1821"/>
                      <a:pt x="940" y="1805"/>
                      <a:pt x="954" y="1787"/>
                    </a:cubicBezTo>
                    <a:cubicBezTo>
                      <a:pt x="962" y="1776"/>
                      <a:pt x="970" y="1764"/>
                      <a:pt x="978" y="1753"/>
                    </a:cubicBezTo>
                    <a:cubicBezTo>
                      <a:pt x="981" y="1748"/>
                      <a:pt x="984" y="1742"/>
                      <a:pt x="988" y="1737"/>
                    </a:cubicBezTo>
                    <a:cubicBezTo>
                      <a:pt x="1003" y="1719"/>
                      <a:pt x="1010" y="1696"/>
                      <a:pt x="1018" y="1674"/>
                    </a:cubicBezTo>
                    <a:cubicBezTo>
                      <a:pt x="1022" y="1663"/>
                      <a:pt x="1019" y="1655"/>
                      <a:pt x="1009" y="1647"/>
                    </a:cubicBezTo>
                    <a:cubicBezTo>
                      <a:pt x="1002" y="1641"/>
                      <a:pt x="995" y="1635"/>
                      <a:pt x="987" y="1629"/>
                    </a:cubicBezTo>
                    <a:cubicBezTo>
                      <a:pt x="981" y="1624"/>
                      <a:pt x="975" y="1620"/>
                      <a:pt x="969" y="1615"/>
                    </a:cubicBezTo>
                    <a:cubicBezTo>
                      <a:pt x="960" y="1625"/>
                      <a:pt x="952" y="1634"/>
                      <a:pt x="944" y="1644"/>
                    </a:cubicBezTo>
                    <a:cubicBezTo>
                      <a:pt x="934" y="1656"/>
                      <a:pt x="923" y="1666"/>
                      <a:pt x="911" y="1676"/>
                    </a:cubicBezTo>
                    <a:cubicBezTo>
                      <a:pt x="904" y="1682"/>
                      <a:pt x="898" y="1688"/>
                      <a:pt x="888" y="1689"/>
                    </a:cubicBezTo>
                    <a:cubicBezTo>
                      <a:pt x="887" y="1690"/>
                      <a:pt x="886" y="1691"/>
                      <a:pt x="885" y="1691"/>
                    </a:cubicBezTo>
                    <a:cubicBezTo>
                      <a:pt x="879" y="1697"/>
                      <a:pt x="871" y="1701"/>
                      <a:pt x="864" y="1704"/>
                    </a:cubicBezTo>
                    <a:cubicBezTo>
                      <a:pt x="862" y="1704"/>
                      <a:pt x="860" y="1706"/>
                      <a:pt x="858" y="1707"/>
                    </a:cubicBezTo>
                    <a:cubicBezTo>
                      <a:pt x="856" y="1708"/>
                      <a:pt x="854" y="1709"/>
                      <a:pt x="851" y="1711"/>
                    </a:cubicBezTo>
                    <a:cubicBezTo>
                      <a:pt x="848" y="1713"/>
                      <a:pt x="844" y="1715"/>
                      <a:pt x="840" y="1717"/>
                    </a:cubicBezTo>
                    <a:cubicBezTo>
                      <a:pt x="837" y="1719"/>
                      <a:pt x="834" y="1720"/>
                      <a:pt x="831" y="1722"/>
                    </a:cubicBezTo>
                    <a:cubicBezTo>
                      <a:pt x="825" y="1725"/>
                      <a:pt x="819" y="1726"/>
                      <a:pt x="816" y="1733"/>
                    </a:cubicBezTo>
                    <a:cubicBezTo>
                      <a:pt x="815" y="1733"/>
                      <a:pt x="815" y="1734"/>
                      <a:pt x="814" y="1734"/>
                    </a:cubicBezTo>
                    <a:cubicBezTo>
                      <a:pt x="809" y="1735"/>
                      <a:pt x="808" y="1740"/>
                      <a:pt x="805" y="1743"/>
                    </a:cubicBezTo>
                    <a:cubicBezTo>
                      <a:pt x="803" y="1747"/>
                      <a:pt x="802" y="1751"/>
                      <a:pt x="800" y="1755"/>
                    </a:cubicBezTo>
                    <a:cubicBezTo>
                      <a:pt x="796" y="1762"/>
                      <a:pt x="791" y="1770"/>
                      <a:pt x="788" y="1778"/>
                    </a:cubicBezTo>
                    <a:cubicBezTo>
                      <a:pt x="785" y="1785"/>
                      <a:pt x="784" y="1793"/>
                      <a:pt x="781" y="1799"/>
                    </a:cubicBezTo>
                    <a:cubicBezTo>
                      <a:pt x="775" y="1816"/>
                      <a:pt x="778" y="1832"/>
                      <a:pt x="778" y="1849"/>
                    </a:cubicBezTo>
                    <a:cubicBezTo>
                      <a:pt x="779" y="1857"/>
                      <a:pt x="781" y="1865"/>
                      <a:pt x="782" y="1873"/>
                    </a:cubicBezTo>
                    <a:cubicBezTo>
                      <a:pt x="784" y="1880"/>
                      <a:pt x="787" y="1887"/>
                      <a:pt x="790" y="1893"/>
                    </a:cubicBezTo>
                    <a:cubicBezTo>
                      <a:pt x="792" y="1897"/>
                      <a:pt x="796" y="1900"/>
                      <a:pt x="799" y="1902"/>
                    </a:cubicBezTo>
                    <a:cubicBezTo>
                      <a:pt x="800" y="1903"/>
                      <a:pt x="802" y="1902"/>
                      <a:pt x="805" y="1902"/>
                    </a:cubicBezTo>
                    <a:close/>
                    <a:moveTo>
                      <a:pt x="577" y="1801"/>
                    </a:moveTo>
                    <a:cubicBezTo>
                      <a:pt x="567" y="1802"/>
                      <a:pt x="559" y="1802"/>
                      <a:pt x="550" y="1804"/>
                    </a:cubicBezTo>
                    <a:cubicBezTo>
                      <a:pt x="533" y="1807"/>
                      <a:pt x="516" y="1806"/>
                      <a:pt x="499" y="1807"/>
                    </a:cubicBezTo>
                    <a:cubicBezTo>
                      <a:pt x="493" y="1808"/>
                      <a:pt x="488" y="1806"/>
                      <a:pt x="482" y="1806"/>
                    </a:cubicBezTo>
                    <a:cubicBezTo>
                      <a:pt x="472" y="1806"/>
                      <a:pt x="461" y="1806"/>
                      <a:pt x="450" y="1807"/>
                    </a:cubicBezTo>
                    <a:cubicBezTo>
                      <a:pt x="437" y="1807"/>
                      <a:pt x="424" y="1807"/>
                      <a:pt x="410" y="1808"/>
                    </a:cubicBezTo>
                    <a:cubicBezTo>
                      <a:pt x="403" y="1808"/>
                      <a:pt x="396" y="1808"/>
                      <a:pt x="388" y="1808"/>
                    </a:cubicBezTo>
                    <a:cubicBezTo>
                      <a:pt x="382" y="1809"/>
                      <a:pt x="375" y="1808"/>
                      <a:pt x="369" y="1810"/>
                    </a:cubicBezTo>
                    <a:cubicBezTo>
                      <a:pt x="359" y="1813"/>
                      <a:pt x="349" y="1816"/>
                      <a:pt x="340" y="1820"/>
                    </a:cubicBezTo>
                    <a:cubicBezTo>
                      <a:pt x="328" y="1825"/>
                      <a:pt x="317" y="1831"/>
                      <a:pt x="306" y="1836"/>
                    </a:cubicBezTo>
                    <a:cubicBezTo>
                      <a:pt x="296" y="1841"/>
                      <a:pt x="288" y="1849"/>
                      <a:pt x="282" y="1857"/>
                    </a:cubicBezTo>
                    <a:cubicBezTo>
                      <a:pt x="272" y="1869"/>
                      <a:pt x="265" y="1883"/>
                      <a:pt x="262" y="1899"/>
                    </a:cubicBezTo>
                    <a:cubicBezTo>
                      <a:pt x="261" y="1904"/>
                      <a:pt x="259" y="1909"/>
                      <a:pt x="262" y="1914"/>
                    </a:cubicBezTo>
                    <a:cubicBezTo>
                      <a:pt x="264" y="1914"/>
                      <a:pt x="265" y="1914"/>
                      <a:pt x="266" y="1914"/>
                    </a:cubicBezTo>
                    <a:cubicBezTo>
                      <a:pt x="273" y="1912"/>
                      <a:pt x="280" y="1913"/>
                      <a:pt x="286" y="1914"/>
                    </a:cubicBezTo>
                    <a:cubicBezTo>
                      <a:pt x="293" y="1916"/>
                      <a:pt x="300" y="1918"/>
                      <a:pt x="307" y="1918"/>
                    </a:cubicBezTo>
                    <a:cubicBezTo>
                      <a:pt x="313" y="1918"/>
                      <a:pt x="319" y="1918"/>
                      <a:pt x="325" y="1921"/>
                    </a:cubicBezTo>
                    <a:cubicBezTo>
                      <a:pt x="326" y="1921"/>
                      <a:pt x="328" y="1921"/>
                      <a:pt x="330" y="1921"/>
                    </a:cubicBezTo>
                    <a:cubicBezTo>
                      <a:pt x="340" y="1921"/>
                      <a:pt x="351" y="1921"/>
                      <a:pt x="361" y="1921"/>
                    </a:cubicBezTo>
                    <a:cubicBezTo>
                      <a:pt x="366" y="1921"/>
                      <a:pt x="371" y="1921"/>
                      <a:pt x="376" y="1920"/>
                    </a:cubicBezTo>
                    <a:cubicBezTo>
                      <a:pt x="390" y="1917"/>
                      <a:pt x="405" y="1915"/>
                      <a:pt x="419" y="1914"/>
                    </a:cubicBezTo>
                    <a:cubicBezTo>
                      <a:pt x="432" y="1912"/>
                      <a:pt x="444" y="1911"/>
                      <a:pt x="457" y="1910"/>
                    </a:cubicBezTo>
                    <a:cubicBezTo>
                      <a:pt x="471" y="1910"/>
                      <a:pt x="485" y="1910"/>
                      <a:pt x="499" y="1910"/>
                    </a:cubicBezTo>
                    <a:cubicBezTo>
                      <a:pt x="511" y="1911"/>
                      <a:pt x="522" y="1913"/>
                      <a:pt x="534" y="1915"/>
                    </a:cubicBezTo>
                    <a:cubicBezTo>
                      <a:pt x="534" y="1915"/>
                      <a:pt x="535" y="1915"/>
                      <a:pt x="536" y="1915"/>
                    </a:cubicBezTo>
                    <a:cubicBezTo>
                      <a:pt x="545" y="1914"/>
                      <a:pt x="554" y="1913"/>
                      <a:pt x="563" y="1913"/>
                    </a:cubicBezTo>
                    <a:cubicBezTo>
                      <a:pt x="570" y="1912"/>
                      <a:pt x="571" y="1910"/>
                      <a:pt x="571" y="1903"/>
                    </a:cubicBezTo>
                    <a:cubicBezTo>
                      <a:pt x="571" y="1899"/>
                      <a:pt x="572" y="1895"/>
                      <a:pt x="573" y="1891"/>
                    </a:cubicBezTo>
                    <a:cubicBezTo>
                      <a:pt x="574" y="1881"/>
                      <a:pt x="575" y="1872"/>
                      <a:pt x="576" y="1863"/>
                    </a:cubicBezTo>
                    <a:cubicBezTo>
                      <a:pt x="578" y="1851"/>
                      <a:pt x="578" y="1839"/>
                      <a:pt x="579" y="1827"/>
                    </a:cubicBezTo>
                    <a:cubicBezTo>
                      <a:pt x="580" y="1819"/>
                      <a:pt x="579" y="1810"/>
                      <a:pt x="577" y="1801"/>
                    </a:cubicBezTo>
                    <a:close/>
                    <a:moveTo>
                      <a:pt x="465" y="1115"/>
                    </a:moveTo>
                    <a:cubicBezTo>
                      <a:pt x="466" y="1117"/>
                      <a:pt x="467" y="1119"/>
                      <a:pt x="466" y="1121"/>
                    </a:cubicBezTo>
                    <a:cubicBezTo>
                      <a:pt x="465" y="1130"/>
                      <a:pt x="464" y="1139"/>
                      <a:pt x="462" y="1147"/>
                    </a:cubicBezTo>
                    <a:cubicBezTo>
                      <a:pt x="460" y="1154"/>
                      <a:pt x="460" y="1161"/>
                      <a:pt x="461" y="1168"/>
                    </a:cubicBezTo>
                    <a:cubicBezTo>
                      <a:pt x="462" y="1177"/>
                      <a:pt x="466" y="1185"/>
                      <a:pt x="471" y="1193"/>
                    </a:cubicBezTo>
                    <a:cubicBezTo>
                      <a:pt x="473" y="1197"/>
                      <a:pt x="477" y="1198"/>
                      <a:pt x="481" y="1195"/>
                    </a:cubicBezTo>
                    <a:cubicBezTo>
                      <a:pt x="487" y="1191"/>
                      <a:pt x="491" y="1186"/>
                      <a:pt x="491" y="1178"/>
                    </a:cubicBezTo>
                    <a:cubicBezTo>
                      <a:pt x="490" y="1168"/>
                      <a:pt x="490" y="1159"/>
                      <a:pt x="493" y="1149"/>
                    </a:cubicBezTo>
                    <a:cubicBezTo>
                      <a:pt x="493" y="1149"/>
                      <a:pt x="493" y="1148"/>
                      <a:pt x="493" y="1147"/>
                    </a:cubicBezTo>
                    <a:cubicBezTo>
                      <a:pt x="494" y="1141"/>
                      <a:pt x="494" y="1135"/>
                      <a:pt x="495" y="1128"/>
                    </a:cubicBezTo>
                    <a:cubicBezTo>
                      <a:pt x="497" y="1121"/>
                      <a:pt x="500" y="1120"/>
                      <a:pt x="508" y="1123"/>
                    </a:cubicBezTo>
                    <a:cubicBezTo>
                      <a:pt x="504" y="1137"/>
                      <a:pt x="502" y="1150"/>
                      <a:pt x="502" y="1164"/>
                    </a:cubicBezTo>
                    <a:cubicBezTo>
                      <a:pt x="502" y="1174"/>
                      <a:pt x="501" y="1184"/>
                      <a:pt x="505" y="1194"/>
                    </a:cubicBezTo>
                    <a:cubicBezTo>
                      <a:pt x="507" y="1197"/>
                      <a:pt x="509" y="1200"/>
                      <a:pt x="510" y="1203"/>
                    </a:cubicBezTo>
                    <a:cubicBezTo>
                      <a:pt x="512" y="1201"/>
                      <a:pt x="514" y="1201"/>
                      <a:pt x="515" y="1200"/>
                    </a:cubicBezTo>
                    <a:cubicBezTo>
                      <a:pt x="521" y="1193"/>
                      <a:pt x="525" y="1185"/>
                      <a:pt x="528" y="1176"/>
                    </a:cubicBezTo>
                    <a:cubicBezTo>
                      <a:pt x="531" y="1164"/>
                      <a:pt x="534" y="1151"/>
                      <a:pt x="537" y="1137"/>
                    </a:cubicBezTo>
                    <a:cubicBezTo>
                      <a:pt x="537" y="1137"/>
                      <a:pt x="538" y="1136"/>
                      <a:pt x="539" y="1136"/>
                    </a:cubicBezTo>
                    <a:cubicBezTo>
                      <a:pt x="540" y="1136"/>
                      <a:pt x="541" y="1136"/>
                      <a:pt x="542" y="1137"/>
                    </a:cubicBezTo>
                    <a:cubicBezTo>
                      <a:pt x="545" y="1153"/>
                      <a:pt x="541" y="1169"/>
                      <a:pt x="535" y="1185"/>
                    </a:cubicBezTo>
                    <a:cubicBezTo>
                      <a:pt x="546" y="1182"/>
                      <a:pt x="552" y="1176"/>
                      <a:pt x="554" y="1166"/>
                    </a:cubicBezTo>
                    <a:cubicBezTo>
                      <a:pt x="557" y="1153"/>
                      <a:pt x="561" y="1140"/>
                      <a:pt x="565" y="1127"/>
                    </a:cubicBezTo>
                    <a:cubicBezTo>
                      <a:pt x="571" y="1109"/>
                      <a:pt x="572" y="1090"/>
                      <a:pt x="575" y="1072"/>
                    </a:cubicBezTo>
                    <a:cubicBezTo>
                      <a:pt x="576" y="1068"/>
                      <a:pt x="575" y="1063"/>
                      <a:pt x="576" y="1059"/>
                    </a:cubicBezTo>
                    <a:cubicBezTo>
                      <a:pt x="576" y="1053"/>
                      <a:pt x="576" y="1047"/>
                      <a:pt x="577" y="1041"/>
                    </a:cubicBezTo>
                    <a:cubicBezTo>
                      <a:pt x="577" y="1037"/>
                      <a:pt x="576" y="1035"/>
                      <a:pt x="573" y="1034"/>
                    </a:cubicBezTo>
                    <a:cubicBezTo>
                      <a:pt x="572" y="1033"/>
                      <a:pt x="571" y="1032"/>
                      <a:pt x="570" y="1031"/>
                    </a:cubicBezTo>
                    <a:cubicBezTo>
                      <a:pt x="573" y="1029"/>
                      <a:pt x="575" y="1027"/>
                      <a:pt x="578" y="1024"/>
                    </a:cubicBezTo>
                    <a:cubicBezTo>
                      <a:pt x="576" y="1024"/>
                      <a:pt x="576" y="1023"/>
                      <a:pt x="575" y="1023"/>
                    </a:cubicBezTo>
                    <a:cubicBezTo>
                      <a:pt x="567" y="1021"/>
                      <a:pt x="558" y="1020"/>
                      <a:pt x="550" y="1018"/>
                    </a:cubicBezTo>
                    <a:cubicBezTo>
                      <a:pt x="545" y="1017"/>
                      <a:pt x="541" y="1015"/>
                      <a:pt x="537" y="1013"/>
                    </a:cubicBezTo>
                    <a:cubicBezTo>
                      <a:pt x="534" y="1012"/>
                      <a:pt x="531" y="1010"/>
                      <a:pt x="528" y="1009"/>
                    </a:cubicBezTo>
                    <a:cubicBezTo>
                      <a:pt x="515" y="1006"/>
                      <a:pt x="503" y="1001"/>
                      <a:pt x="491" y="996"/>
                    </a:cubicBezTo>
                    <a:cubicBezTo>
                      <a:pt x="486" y="994"/>
                      <a:pt x="481" y="993"/>
                      <a:pt x="477" y="991"/>
                    </a:cubicBezTo>
                    <a:cubicBezTo>
                      <a:pt x="474" y="996"/>
                      <a:pt x="468" y="999"/>
                      <a:pt x="467" y="1005"/>
                    </a:cubicBezTo>
                    <a:cubicBezTo>
                      <a:pt x="467" y="1008"/>
                      <a:pt x="464" y="1012"/>
                      <a:pt x="465" y="1015"/>
                    </a:cubicBezTo>
                    <a:cubicBezTo>
                      <a:pt x="465" y="1018"/>
                      <a:pt x="465" y="1019"/>
                      <a:pt x="464" y="1021"/>
                    </a:cubicBezTo>
                    <a:cubicBezTo>
                      <a:pt x="458" y="1028"/>
                      <a:pt x="457" y="1036"/>
                      <a:pt x="454" y="1044"/>
                    </a:cubicBezTo>
                    <a:cubicBezTo>
                      <a:pt x="450" y="1056"/>
                      <a:pt x="446" y="1069"/>
                      <a:pt x="444" y="1082"/>
                    </a:cubicBezTo>
                    <a:cubicBezTo>
                      <a:pt x="441" y="1094"/>
                      <a:pt x="438" y="1106"/>
                      <a:pt x="436" y="1118"/>
                    </a:cubicBezTo>
                    <a:cubicBezTo>
                      <a:pt x="435" y="1125"/>
                      <a:pt x="435" y="1133"/>
                      <a:pt x="434" y="1141"/>
                    </a:cubicBezTo>
                    <a:cubicBezTo>
                      <a:pt x="434" y="1149"/>
                      <a:pt x="434" y="1158"/>
                      <a:pt x="437" y="1167"/>
                    </a:cubicBezTo>
                    <a:cubicBezTo>
                      <a:pt x="440" y="1173"/>
                      <a:pt x="445" y="1176"/>
                      <a:pt x="451" y="1179"/>
                    </a:cubicBezTo>
                    <a:cubicBezTo>
                      <a:pt x="450" y="1172"/>
                      <a:pt x="450" y="1166"/>
                      <a:pt x="450" y="1160"/>
                    </a:cubicBezTo>
                    <a:cubicBezTo>
                      <a:pt x="450" y="1148"/>
                      <a:pt x="452" y="1137"/>
                      <a:pt x="454" y="1126"/>
                    </a:cubicBezTo>
                    <a:cubicBezTo>
                      <a:pt x="456" y="1120"/>
                      <a:pt x="458" y="1116"/>
                      <a:pt x="465" y="1115"/>
                    </a:cubicBezTo>
                    <a:close/>
                    <a:moveTo>
                      <a:pt x="231" y="203"/>
                    </a:moveTo>
                    <a:cubicBezTo>
                      <a:pt x="244" y="211"/>
                      <a:pt x="252" y="222"/>
                      <a:pt x="254" y="235"/>
                    </a:cubicBezTo>
                    <a:cubicBezTo>
                      <a:pt x="263" y="231"/>
                      <a:pt x="271" y="226"/>
                      <a:pt x="280" y="222"/>
                    </a:cubicBezTo>
                    <a:cubicBezTo>
                      <a:pt x="282" y="220"/>
                      <a:pt x="285" y="220"/>
                      <a:pt x="288" y="219"/>
                    </a:cubicBezTo>
                    <a:cubicBezTo>
                      <a:pt x="292" y="219"/>
                      <a:pt x="295" y="218"/>
                      <a:pt x="298" y="216"/>
                    </a:cubicBezTo>
                    <a:cubicBezTo>
                      <a:pt x="309" y="208"/>
                      <a:pt x="327" y="210"/>
                      <a:pt x="335" y="223"/>
                    </a:cubicBezTo>
                    <a:cubicBezTo>
                      <a:pt x="339" y="229"/>
                      <a:pt x="342" y="235"/>
                      <a:pt x="346" y="241"/>
                    </a:cubicBezTo>
                    <a:cubicBezTo>
                      <a:pt x="349" y="245"/>
                      <a:pt x="351" y="249"/>
                      <a:pt x="351" y="254"/>
                    </a:cubicBezTo>
                    <a:cubicBezTo>
                      <a:pt x="351" y="258"/>
                      <a:pt x="351" y="262"/>
                      <a:pt x="355" y="265"/>
                    </a:cubicBezTo>
                    <a:cubicBezTo>
                      <a:pt x="356" y="266"/>
                      <a:pt x="357" y="268"/>
                      <a:pt x="357" y="270"/>
                    </a:cubicBezTo>
                    <a:cubicBezTo>
                      <a:pt x="358" y="283"/>
                      <a:pt x="359" y="295"/>
                      <a:pt x="352" y="307"/>
                    </a:cubicBezTo>
                    <a:cubicBezTo>
                      <a:pt x="357" y="307"/>
                      <a:pt x="360" y="304"/>
                      <a:pt x="362" y="301"/>
                    </a:cubicBezTo>
                    <a:cubicBezTo>
                      <a:pt x="367" y="295"/>
                      <a:pt x="372" y="290"/>
                      <a:pt x="377" y="284"/>
                    </a:cubicBezTo>
                    <a:cubicBezTo>
                      <a:pt x="379" y="280"/>
                      <a:pt x="382" y="280"/>
                      <a:pt x="386" y="281"/>
                    </a:cubicBezTo>
                    <a:cubicBezTo>
                      <a:pt x="389" y="282"/>
                      <a:pt x="389" y="285"/>
                      <a:pt x="389" y="288"/>
                    </a:cubicBezTo>
                    <a:cubicBezTo>
                      <a:pt x="389" y="289"/>
                      <a:pt x="389" y="291"/>
                      <a:pt x="390" y="293"/>
                    </a:cubicBezTo>
                    <a:cubicBezTo>
                      <a:pt x="390" y="303"/>
                      <a:pt x="390" y="313"/>
                      <a:pt x="385" y="323"/>
                    </a:cubicBezTo>
                    <a:cubicBezTo>
                      <a:pt x="384" y="324"/>
                      <a:pt x="385" y="325"/>
                      <a:pt x="385" y="326"/>
                    </a:cubicBezTo>
                    <a:cubicBezTo>
                      <a:pt x="395" y="323"/>
                      <a:pt x="404" y="319"/>
                      <a:pt x="412" y="313"/>
                    </a:cubicBezTo>
                    <a:cubicBezTo>
                      <a:pt x="419" y="308"/>
                      <a:pt x="425" y="303"/>
                      <a:pt x="432" y="298"/>
                    </a:cubicBezTo>
                    <a:cubicBezTo>
                      <a:pt x="435" y="295"/>
                      <a:pt x="439" y="296"/>
                      <a:pt x="442" y="298"/>
                    </a:cubicBezTo>
                    <a:cubicBezTo>
                      <a:pt x="445" y="299"/>
                      <a:pt x="445" y="302"/>
                      <a:pt x="445" y="305"/>
                    </a:cubicBezTo>
                    <a:cubicBezTo>
                      <a:pt x="444" y="316"/>
                      <a:pt x="444" y="326"/>
                      <a:pt x="441" y="337"/>
                    </a:cubicBezTo>
                    <a:cubicBezTo>
                      <a:pt x="440" y="340"/>
                      <a:pt x="441" y="344"/>
                      <a:pt x="443" y="348"/>
                    </a:cubicBezTo>
                    <a:cubicBezTo>
                      <a:pt x="444" y="345"/>
                      <a:pt x="446" y="344"/>
                      <a:pt x="446" y="342"/>
                    </a:cubicBezTo>
                    <a:cubicBezTo>
                      <a:pt x="448" y="335"/>
                      <a:pt x="453" y="329"/>
                      <a:pt x="458" y="323"/>
                    </a:cubicBezTo>
                    <a:cubicBezTo>
                      <a:pt x="462" y="320"/>
                      <a:pt x="465" y="316"/>
                      <a:pt x="468" y="312"/>
                    </a:cubicBezTo>
                    <a:cubicBezTo>
                      <a:pt x="472" y="305"/>
                      <a:pt x="476" y="299"/>
                      <a:pt x="480" y="292"/>
                    </a:cubicBezTo>
                    <a:cubicBezTo>
                      <a:pt x="484" y="284"/>
                      <a:pt x="490" y="276"/>
                      <a:pt x="493" y="267"/>
                    </a:cubicBezTo>
                    <a:cubicBezTo>
                      <a:pt x="498" y="252"/>
                      <a:pt x="501" y="237"/>
                      <a:pt x="500" y="221"/>
                    </a:cubicBezTo>
                    <a:cubicBezTo>
                      <a:pt x="497" y="221"/>
                      <a:pt x="494" y="220"/>
                      <a:pt x="492" y="219"/>
                    </a:cubicBezTo>
                    <a:cubicBezTo>
                      <a:pt x="482" y="218"/>
                      <a:pt x="472" y="216"/>
                      <a:pt x="462" y="215"/>
                    </a:cubicBezTo>
                    <a:cubicBezTo>
                      <a:pt x="447" y="212"/>
                      <a:pt x="433" y="209"/>
                      <a:pt x="418" y="207"/>
                    </a:cubicBezTo>
                    <a:cubicBezTo>
                      <a:pt x="401" y="204"/>
                      <a:pt x="383" y="202"/>
                      <a:pt x="366" y="198"/>
                    </a:cubicBezTo>
                    <a:cubicBezTo>
                      <a:pt x="349" y="194"/>
                      <a:pt x="333" y="192"/>
                      <a:pt x="316" y="188"/>
                    </a:cubicBezTo>
                    <a:cubicBezTo>
                      <a:pt x="313" y="188"/>
                      <a:pt x="310" y="187"/>
                      <a:pt x="308" y="190"/>
                    </a:cubicBezTo>
                    <a:cubicBezTo>
                      <a:pt x="304" y="194"/>
                      <a:pt x="299" y="194"/>
                      <a:pt x="295" y="193"/>
                    </a:cubicBezTo>
                    <a:cubicBezTo>
                      <a:pt x="288" y="191"/>
                      <a:pt x="282" y="194"/>
                      <a:pt x="276" y="195"/>
                    </a:cubicBezTo>
                    <a:cubicBezTo>
                      <a:pt x="274" y="196"/>
                      <a:pt x="272" y="197"/>
                      <a:pt x="270" y="197"/>
                    </a:cubicBezTo>
                    <a:cubicBezTo>
                      <a:pt x="257" y="199"/>
                      <a:pt x="244" y="201"/>
                      <a:pt x="231" y="203"/>
                    </a:cubicBezTo>
                    <a:close/>
                    <a:moveTo>
                      <a:pt x="280" y="184"/>
                    </a:moveTo>
                    <a:cubicBezTo>
                      <a:pt x="280" y="183"/>
                      <a:pt x="280" y="183"/>
                      <a:pt x="280" y="182"/>
                    </a:cubicBezTo>
                    <a:cubicBezTo>
                      <a:pt x="275" y="181"/>
                      <a:pt x="269" y="179"/>
                      <a:pt x="263" y="178"/>
                    </a:cubicBezTo>
                    <a:cubicBezTo>
                      <a:pt x="253" y="176"/>
                      <a:pt x="244" y="175"/>
                      <a:pt x="234" y="174"/>
                    </a:cubicBezTo>
                    <a:cubicBezTo>
                      <a:pt x="226" y="172"/>
                      <a:pt x="217" y="170"/>
                      <a:pt x="209" y="169"/>
                    </a:cubicBezTo>
                    <a:cubicBezTo>
                      <a:pt x="198" y="168"/>
                      <a:pt x="187" y="167"/>
                      <a:pt x="176" y="165"/>
                    </a:cubicBezTo>
                    <a:cubicBezTo>
                      <a:pt x="162" y="162"/>
                      <a:pt x="149" y="159"/>
                      <a:pt x="135" y="156"/>
                    </a:cubicBezTo>
                    <a:cubicBezTo>
                      <a:pt x="129" y="155"/>
                      <a:pt x="124" y="154"/>
                      <a:pt x="119" y="157"/>
                    </a:cubicBezTo>
                    <a:cubicBezTo>
                      <a:pt x="109" y="162"/>
                      <a:pt x="98" y="166"/>
                      <a:pt x="87" y="171"/>
                    </a:cubicBezTo>
                    <a:cubicBezTo>
                      <a:pt x="82" y="174"/>
                      <a:pt x="76" y="176"/>
                      <a:pt x="70" y="178"/>
                    </a:cubicBezTo>
                    <a:cubicBezTo>
                      <a:pt x="52" y="185"/>
                      <a:pt x="35" y="192"/>
                      <a:pt x="17" y="200"/>
                    </a:cubicBezTo>
                    <a:cubicBezTo>
                      <a:pt x="16" y="200"/>
                      <a:pt x="15" y="201"/>
                      <a:pt x="13" y="202"/>
                    </a:cubicBezTo>
                    <a:cubicBezTo>
                      <a:pt x="19" y="203"/>
                      <a:pt x="23" y="205"/>
                      <a:pt x="28" y="205"/>
                    </a:cubicBezTo>
                    <a:cubicBezTo>
                      <a:pt x="44" y="206"/>
                      <a:pt x="59" y="206"/>
                      <a:pt x="74" y="207"/>
                    </a:cubicBezTo>
                    <a:cubicBezTo>
                      <a:pt x="81" y="207"/>
                      <a:pt x="89" y="207"/>
                      <a:pt x="96" y="207"/>
                    </a:cubicBezTo>
                    <a:cubicBezTo>
                      <a:pt x="104" y="206"/>
                      <a:pt x="111" y="205"/>
                      <a:pt x="119" y="205"/>
                    </a:cubicBezTo>
                    <a:cubicBezTo>
                      <a:pt x="124" y="205"/>
                      <a:pt x="128" y="205"/>
                      <a:pt x="132" y="203"/>
                    </a:cubicBezTo>
                    <a:cubicBezTo>
                      <a:pt x="134" y="202"/>
                      <a:pt x="137" y="201"/>
                      <a:pt x="138" y="202"/>
                    </a:cubicBezTo>
                    <a:cubicBezTo>
                      <a:pt x="142" y="206"/>
                      <a:pt x="146" y="205"/>
                      <a:pt x="150" y="204"/>
                    </a:cubicBezTo>
                    <a:cubicBezTo>
                      <a:pt x="163" y="202"/>
                      <a:pt x="175" y="200"/>
                      <a:pt x="187" y="198"/>
                    </a:cubicBezTo>
                    <a:cubicBezTo>
                      <a:pt x="197" y="196"/>
                      <a:pt x="206" y="195"/>
                      <a:pt x="216" y="194"/>
                    </a:cubicBezTo>
                    <a:cubicBezTo>
                      <a:pt x="230" y="193"/>
                      <a:pt x="244" y="191"/>
                      <a:pt x="259" y="189"/>
                    </a:cubicBezTo>
                    <a:cubicBezTo>
                      <a:pt x="266" y="188"/>
                      <a:pt x="273" y="186"/>
                      <a:pt x="280" y="184"/>
                    </a:cubicBezTo>
                    <a:close/>
                    <a:moveTo>
                      <a:pt x="214" y="255"/>
                    </a:moveTo>
                    <a:cubicBezTo>
                      <a:pt x="206" y="251"/>
                      <a:pt x="198" y="251"/>
                      <a:pt x="191" y="249"/>
                    </a:cubicBezTo>
                    <a:cubicBezTo>
                      <a:pt x="188" y="260"/>
                      <a:pt x="191" y="269"/>
                      <a:pt x="197" y="272"/>
                    </a:cubicBezTo>
                    <a:cubicBezTo>
                      <a:pt x="204" y="268"/>
                      <a:pt x="212" y="264"/>
                      <a:pt x="214" y="255"/>
                    </a:cubicBezTo>
                    <a:close/>
                    <a:moveTo>
                      <a:pt x="201" y="228"/>
                    </a:moveTo>
                    <a:cubicBezTo>
                      <a:pt x="202" y="228"/>
                      <a:pt x="202" y="228"/>
                      <a:pt x="203" y="228"/>
                    </a:cubicBezTo>
                    <a:cubicBezTo>
                      <a:pt x="209" y="220"/>
                      <a:pt x="216" y="213"/>
                      <a:pt x="221" y="202"/>
                    </a:cubicBezTo>
                    <a:cubicBezTo>
                      <a:pt x="213" y="204"/>
                      <a:pt x="206" y="205"/>
                      <a:pt x="199" y="206"/>
                    </a:cubicBezTo>
                    <a:cubicBezTo>
                      <a:pt x="200" y="214"/>
                      <a:pt x="201" y="221"/>
                      <a:pt x="201" y="228"/>
                    </a:cubicBezTo>
                    <a:close/>
                    <a:moveTo>
                      <a:pt x="159" y="228"/>
                    </a:moveTo>
                    <a:cubicBezTo>
                      <a:pt x="167" y="223"/>
                      <a:pt x="170" y="216"/>
                      <a:pt x="174" y="211"/>
                    </a:cubicBezTo>
                    <a:cubicBezTo>
                      <a:pt x="174" y="210"/>
                      <a:pt x="174" y="210"/>
                      <a:pt x="173" y="209"/>
                    </a:cubicBezTo>
                    <a:cubicBezTo>
                      <a:pt x="167" y="210"/>
                      <a:pt x="160" y="212"/>
                      <a:pt x="152" y="213"/>
                    </a:cubicBezTo>
                    <a:cubicBezTo>
                      <a:pt x="157" y="217"/>
                      <a:pt x="158" y="222"/>
                      <a:pt x="159" y="228"/>
                    </a:cubicBezTo>
                    <a:close/>
                    <a:moveTo>
                      <a:pt x="430" y="1098"/>
                    </a:moveTo>
                    <a:cubicBezTo>
                      <a:pt x="429" y="1097"/>
                      <a:pt x="428" y="1097"/>
                      <a:pt x="428" y="1097"/>
                    </a:cubicBezTo>
                    <a:cubicBezTo>
                      <a:pt x="426" y="1103"/>
                      <a:pt x="424" y="1109"/>
                      <a:pt x="422" y="1116"/>
                    </a:cubicBezTo>
                    <a:cubicBezTo>
                      <a:pt x="422" y="1117"/>
                      <a:pt x="423" y="1119"/>
                      <a:pt x="423" y="1121"/>
                    </a:cubicBezTo>
                    <a:cubicBezTo>
                      <a:pt x="424" y="1120"/>
                      <a:pt x="426" y="1120"/>
                      <a:pt x="426" y="1119"/>
                    </a:cubicBezTo>
                    <a:cubicBezTo>
                      <a:pt x="427" y="1112"/>
                      <a:pt x="429" y="1105"/>
                      <a:pt x="430" y="1098"/>
                    </a:cubicBezTo>
                    <a:close/>
                  </a:path>
                </a:pathLst>
              </a:custGeom>
              <a:solidFill>
                <a:srgbClr val="00000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52" name="Freeform 7"/>
              <p:cNvSpPr>
                <a:spLocks/>
              </p:cNvSpPr>
              <p:nvPr/>
            </p:nvSpPr>
            <p:spPr bwMode="auto">
              <a:xfrm>
                <a:off x="1522" y="1375"/>
                <a:ext cx="1114" cy="1606"/>
              </a:xfrm>
              <a:custGeom>
                <a:avLst/>
                <a:gdLst>
                  <a:gd name="T0" fmla="*/ 244 w 619"/>
                  <a:gd name="T1" fmla="*/ 610 h 892"/>
                  <a:gd name="T2" fmla="*/ 226 w 619"/>
                  <a:gd name="T3" fmla="*/ 705 h 892"/>
                  <a:gd name="T4" fmla="*/ 252 w 619"/>
                  <a:gd name="T5" fmla="*/ 736 h 892"/>
                  <a:gd name="T6" fmla="*/ 289 w 619"/>
                  <a:gd name="T7" fmla="*/ 761 h 892"/>
                  <a:gd name="T8" fmla="*/ 334 w 619"/>
                  <a:gd name="T9" fmla="*/ 765 h 892"/>
                  <a:gd name="T10" fmla="*/ 360 w 619"/>
                  <a:gd name="T11" fmla="*/ 719 h 892"/>
                  <a:gd name="T12" fmla="*/ 367 w 619"/>
                  <a:gd name="T13" fmla="*/ 653 h 892"/>
                  <a:gd name="T14" fmla="*/ 409 w 619"/>
                  <a:gd name="T15" fmla="*/ 606 h 892"/>
                  <a:gd name="T16" fmla="*/ 437 w 619"/>
                  <a:gd name="T17" fmla="*/ 536 h 892"/>
                  <a:gd name="T18" fmla="*/ 462 w 619"/>
                  <a:gd name="T19" fmla="*/ 462 h 892"/>
                  <a:gd name="T20" fmla="*/ 500 w 619"/>
                  <a:gd name="T21" fmla="*/ 561 h 892"/>
                  <a:gd name="T22" fmla="*/ 565 w 619"/>
                  <a:gd name="T23" fmla="*/ 683 h 892"/>
                  <a:gd name="T24" fmla="*/ 619 w 619"/>
                  <a:gd name="T25" fmla="*/ 764 h 892"/>
                  <a:gd name="T26" fmla="*/ 569 w 619"/>
                  <a:gd name="T27" fmla="*/ 732 h 892"/>
                  <a:gd name="T28" fmla="*/ 526 w 619"/>
                  <a:gd name="T29" fmla="*/ 684 h 892"/>
                  <a:gd name="T30" fmla="*/ 586 w 619"/>
                  <a:gd name="T31" fmla="*/ 777 h 892"/>
                  <a:gd name="T32" fmla="*/ 555 w 619"/>
                  <a:gd name="T33" fmla="*/ 812 h 892"/>
                  <a:gd name="T34" fmla="*/ 497 w 619"/>
                  <a:gd name="T35" fmla="*/ 815 h 892"/>
                  <a:gd name="T36" fmla="*/ 327 w 619"/>
                  <a:gd name="T37" fmla="*/ 855 h 892"/>
                  <a:gd name="T38" fmla="*/ 201 w 619"/>
                  <a:gd name="T39" fmla="*/ 892 h 892"/>
                  <a:gd name="T40" fmla="*/ 54 w 619"/>
                  <a:gd name="T41" fmla="*/ 866 h 892"/>
                  <a:gd name="T42" fmla="*/ 9 w 619"/>
                  <a:gd name="T43" fmla="*/ 851 h 892"/>
                  <a:gd name="T44" fmla="*/ 10 w 619"/>
                  <a:gd name="T45" fmla="*/ 821 h 892"/>
                  <a:gd name="T46" fmla="*/ 35 w 619"/>
                  <a:gd name="T47" fmla="*/ 746 h 892"/>
                  <a:gd name="T48" fmla="*/ 55 w 619"/>
                  <a:gd name="T49" fmla="*/ 593 h 892"/>
                  <a:gd name="T50" fmla="*/ 44 w 619"/>
                  <a:gd name="T51" fmla="*/ 486 h 892"/>
                  <a:gd name="T52" fmla="*/ 46 w 619"/>
                  <a:gd name="T53" fmla="*/ 275 h 892"/>
                  <a:gd name="T54" fmla="*/ 72 w 619"/>
                  <a:gd name="T55" fmla="*/ 154 h 892"/>
                  <a:gd name="T56" fmla="*/ 93 w 619"/>
                  <a:gd name="T57" fmla="*/ 93 h 892"/>
                  <a:gd name="T58" fmla="*/ 122 w 619"/>
                  <a:gd name="T59" fmla="*/ 41 h 892"/>
                  <a:gd name="T60" fmla="*/ 228 w 619"/>
                  <a:gd name="T61" fmla="*/ 25 h 892"/>
                  <a:gd name="T62" fmla="*/ 291 w 619"/>
                  <a:gd name="T63" fmla="*/ 46 h 892"/>
                  <a:gd name="T64" fmla="*/ 386 w 619"/>
                  <a:gd name="T65" fmla="*/ 125 h 892"/>
                  <a:gd name="T66" fmla="*/ 444 w 619"/>
                  <a:gd name="T67" fmla="*/ 234 h 892"/>
                  <a:gd name="T68" fmla="*/ 467 w 619"/>
                  <a:gd name="T69" fmla="*/ 399 h 892"/>
                  <a:gd name="T70" fmla="*/ 438 w 619"/>
                  <a:gd name="T71" fmla="*/ 501 h 892"/>
                  <a:gd name="T72" fmla="*/ 406 w 619"/>
                  <a:gd name="T73" fmla="*/ 595 h 892"/>
                  <a:gd name="T74" fmla="*/ 371 w 619"/>
                  <a:gd name="T75" fmla="*/ 587 h 892"/>
                  <a:gd name="T76" fmla="*/ 277 w 619"/>
                  <a:gd name="T77" fmla="*/ 556 h 892"/>
                  <a:gd name="T78" fmla="*/ 249 w 619"/>
                  <a:gd name="T79" fmla="*/ 545 h 892"/>
                  <a:gd name="T80" fmla="*/ 285 w 619"/>
                  <a:gd name="T81" fmla="*/ 444 h 892"/>
                  <a:gd name="T82" fmla="*/ 307 w 619"/>
                  <a:gd name="T83" fmla="*/ 367 h 892"/>
                  <a:gd name="T84" fmla="*/ 276 w 619"/>
                  <a:gd name="T85" fmla="*/ 250 h 892"/>
                  <a:gd name="T86" fmla="*/ 261 w 619"/>
                  <a:gd name="T87" fmla="*/ 238 h 892"/>
                  <a:gd name="T88" fmla="*/ 282 w 619"/>
                  <a:gd name="T89" fmla="*/ 302 h 892"/>
                  <a:gd name="T90" fmla="*/ 291 w 619"/>
                  <a:gd name="T91" fmla="*/ 399 h 892"/>
                  <a:gd name="T92" fmla="*/ 257 w 619"/>
                  <a:gd name="T93" fmla="*/ 488 h 892"/>
                  <a:gd name="T94" fmla="*/ 233 w 619"/>
                  <a:gd name="T95" fmla="*/ 571 h 89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619" h="892">
                    <a:moveTo>
                      <a:pt x="233" y="571"/>
                    </a:moveTo>
                    <a:cubicBezTo>
                      <a:pt x="243" y="573"/>
                      <a:pt x="251" y="565"/>
                      <a:pt x="261" y="567"/>
                    </a:cubicBezTo>
                    <a:cubicBezTo>
                      <a:pt x="259" y="575"/>
                      <a:pt x="257" y="582"/>
                      <a:pt x="254" y="588"/>
                    </a:cubicBezTo>
                    <a:cubicBezTo>
                      <a:pt x="251" y="596"/>
                      <a:pt x="247" y="602"/>
                      <a:pt x="244" y="610"/>
                    </a:cubicBezTo>
                    <a:cubicBezTo>
                      <a:pt x="238" y="624"/>
                      <a:pt x="230" y="638"/>
                      <a:pt x="226" y="654"/>
                    </a:cubicBezTo>
                    <a:cubicBezTo>
                      <a:pt x="225" y="656"/>
                      <a:pt x="225" y="658"/>
                      <a:pt x="225" y="660"/>
                    </a:cubicBezTo>
                    <a:cubicBezTo>
                      <a:pt x="226" y="669"/>
                      <a:pt x="225" y="678"/>
                      <a:pt x="226" y="687"/>
                    </a:cubicBezTo>
                    <a:cubicBezTo>
                      <a:pt x="227" y="693"/>
                      <a:pt x="228" y="699"/>
                      <a:pt x="226" y="705"/>
                    </a:cubicBezTo>
                    <a:cubicBezTo>
                      <a:pt x="226" y="706"/>
                      <a:pt x="226" y="708"/>
                      <a:pt x="226" y="709"/>
                    </a:cubicBezTo>
                    <a:cubicBezTo>
                      <a:pt x="228" y="712"/>
                      <a:pt x="229" y="716"/>
                      <a:pt x="231" y="720"/>
                    </a:cubicBezTo>
                    <a:cubicBezTo>
                      <a:pt x="231" y="721"/>
                      <a:pt x="231" y="722"/>
                      <a:pt x="232" y="723"/>
                    </a:cubicBezTo>
                    <a:cubicBezTo>
                      <a:pt x="239" y="727"/>
                      <a:pt x="244" y="734"/>
                      <a:pt x="252" y="736"/>
                    </a:cubicBezTo>
                    <a:cubicBezTo>
                      <a:pt x="254" y="740"/>
                      <a:pt x="255" y="744"/>
                      <a:pt x="257" y="747"/>
                    </a:cubicBezTo>
                    <a:cubicBezTo>
                      <a:pt x="260" y="753"/>
                      <a:pt x="265" y="756"/>
                      <a:pt x="272" y="757"/>
                    </a:cubicBezTo>
                    <a:cubicBezTo>
                      <a:pt x="274" y="757"/>
                      <a:pt x="275" y="759"/>
                      <a:pt x="277" y="759"/>
                    </a:cubicBezTo>
                    <a:cubicBezTo>
                      <a:pt x="281" y="760"/>
                      <a:pt x="285" y="760"/>
                      <a:pt x="289" y="761"/>
                    </a:cubicBezTo>
                    <a:cubicBezTo>
                      <a:pt x="291" y="761"/>
                      <a:pt x="294" y="761"/>
                      <a:pt x="295" y="763"/>
                    </a:cubicBezTo>
                    <a:cubicBezTo>
                      <a:pt x="300" y="767"/>
                      <a:pt x="306" y="769"/>
                      <a:pt x="312" y="769"/>
                    </a:cubicBezTo>
                    <a:cubicBezTo>
                      <a:pt x="313" y="769"/>
                      <a:pt x="315" y="769"/>
                      <a:pt x="316" y="769"/>
                    </a:cubicBezTo>
                    <a:cubicBezTo>
                      <a:pt x="323" y="770"/>
                      <a:pt x="328" y="770"/>
                      <a:pt x="334" y="765"/>
                    </a:cubicBezTo>
                    <a:cubicBezTo>
                      <a:pt x="335" y="764"/>
                      <a:pt x="338" y="763"/>
                      <a:pt x="341" y="765"/>
                    </a:cubicBezTo>
                    <a:cubicBezTo>
                      <a:pt x="341" y="766"/>
                      <a:pt x="343" y="766"/>
                      <a:pt x="345" y="765"/>
                    </a:cubicBezTo>
                    <a:cubicBezTo>
                      <a:pt x="350" y="764"/>
                      <a:pt x="356" y="761"/>
                      <a:pt x="362" y="759"/>
                    </a:cubicBezTo>
                    <a:cubicBezTo>
                      <a:pt x="365" y="746"/>
                      <a:pt x="363" y="733"/>
                      <a:pt x="360" y="719"/>
                    </a:cubicBezTo>
                    <a:cubicBezTo>
                      <a:pt x="358" y="710"/>
                      <a:pt x="356" y="700"/>
                      <a:pt x="355" y="691"/>
                    </a:cubicBezTo>
                    <a:cubicBezTo>
                      <a:pt x="355" y="686"/>
                      <a:pt x="357" y="681"/>
                      <a:pt x="359" y="676"/>
                    </a:cubicBezTo>
                    <a:cubicBezTo>
                      <a:pt x="360" y="672"/>
                      <a:pt x="362" y="668"/>
                      <a:pt x="363" y="664"/>
                    </a:cubicBezTo>
                    <a:cubicBezTo>
                      <a:pt x="365" y="661"/>
                      <a:pt x="365" y="657"/>
                      <a:pt x="367" y="653"/>
                    </a:cubicBezTo>
                    <a:cubicBezTo>
                      <a:pt x="371" y="641"/>
                      <a:pt x="376" y="629"/>
                      <a:pt x="381" y="616"/>
                    </a:cubicBezTo>
                    <a:cubicBezTo>
                      <a:pt x="386" y="618"/>
                      <a:pt x="385" y="624"/>
                      <a:pt x="389" y="626"/>
                    </a:cubicBezTo>
                    <a:cubicBezTo>
                      <a:pt x="395" y="627"/>
                      <a:pt x="399" y="623"/>
                      <a:pt x="402" y="619"/>
                    </a:cubicBezTo>
                    <a:cubicBezTo>
                      <a:pt x="405" y="615"/>
                      <a:pt x="407" y="610"/>
                      <a:pt x="409" y="606"/>
                    </a:cubicBezTo>
                    <a:cubicBezTo>
                      <a:pt x="410" y="604"/>
                      <a:pt x="410" y="603"/>
                      <a:pt x="411" y="601"/>
                    </a:cubicBezTo>
                    <a:cubicBezTo>
                      <a:pt x="419" y="589"/>
                      <a:pt x="422" y="574"/>
                      <a:pt x="429" y="560"/>
                    </a:cubicBezTo>
                    <a:cubicBezTo>
                      <a:pt x="430" y="559"/>
                      <a:pt x="430" y="557"/>
                      <a:pt x="431" y="555"/>
                    </a:cubicBezTo>
                    <a:cubicBezTo>
                      <a:pt x="432" y="548"/>
                      <a:pt x="434" y="542"/>
                      <a:pt x="437" y="536"/>
                    </a:cubicBezTo>
                    <a:cubicBezTo>
                      <a:pt x="439" y="532"/>
                      <a:pt x="440" y="528"/>
                      <a:pt x="441" y="524"/>
                    </a:cubicBezTo>
                    <a:cubicBezTo>
                      <a:pt x="445" y="511"/>
                      <a:pt x="449" y="498"/>
                      <a:pt x="453" y="485"/>
                    </a:cubicBezTo>
                    <a:cubicBezTo>
                      <a:pt x="454" y="480"/>
                      <a:pt x="455" y="475"/>
                      <a:pt x="457" y="469"/>
                    </a:cubicBezTo>
                    <a:cubicBezTo>
                      <a:pt x="458" y="467"/>
                      <a:pt x="460" y="465"/>
                      <a:pt x="462" y="462"/>
                    </a:cubicBezTo>
                    <a:cubicBezTo>
                      <a:pt x="464" y="466"/>
                      <a:pt x="466" y="470"/>
                      <a:pt x="466" y="474"/>
                    </a:cubicBezTo>
                    <a:cubicBezTo>
                      <a:pt x="468" y="487"/>
                      <a:pt x="475" y="498"/>
                      <a:pt x="478" y="510"/>
                    </a:cubicBezTo>
                    <a:cubicBezTo>
                      <a:pt x="480" y="516"/>
                      <a:pt x="484" y="523"/>
                      <a:pt x="487" y="529"/>
                    </a:cubicBezTo>
                    <a:cubicBezTo>
                      <a:pt x="491" y="540"/>
                      <a:pt x="496" y="550"/>
                      <a:pt x="500" y="561"/>
                    </a:cubicBezTo>
                    <a:cubicBezTo>
                      <a:pt x="503" y="568"/>
                      <a:pt x="505" y="575"/>
                      <a:pt x="508" y="582"/>
                    </a:cubicBezTo>
                    <a:cubicBezTo>
                      <a:pt x="510" y="586"/>
                      <a:pt x="512" y="589"/>
                      <a:pt x="514" y="592"/>
                    </a:cubicBezTo>
                    <a:cubicBezTo>
                      <a:pt x="522" y="607"/>
                      <a:pt x="530" y="623"/>
                      <a:pt x="539" y="638"/>
                    </a:cubicBezTo>
                    <a:cubicBezTo>
                      <a:pt x="547" y="653"/>
                      <a:pt x="554" y="669"/>
                      <a:pt x="565" y="683"/>
                    </a:cubicBezTo>
                    <a:cubicBezTo>
                      <a:pt x="566" y="690"/>
                      <a:pt x="571" y="696"/>
                      <a:pt x="575" y="702"/>
                    </a:cubicBezTo>
                    <a:cubicBezTo>
                      <a:pt x="580" y="709"/>
                      <a:pt x="585" y="717"/>
                      <a:pt x="590" y="724"/>
                    </a:cubicBezTo>
                    <a:cubicBezTo>
                      <a:pt x="593" y="729"/>
                      <a:pt x="596" y="734"/>
                      <a:pt x="599" y="739"/>
                    </a:cubicBezTo>
                    <a:cubicBezTo>
                      <a:pt x="606" y="747"/>
                      <a:pt x="612" y="755"/>
                      <a:pt x="619" y="764"/>
                    </a:cubicBezTo>
                    <a:cubicBezTo>
                      <a:pt x="616" y="770"/>
                      <a:pt x="609" y="774"/>
                      <a:pt x="602" y="778"/>
                    </a:cubicBezTo>
                    <a:cubicBezTo>
                      <a:pt x="600" y="775"/>
                      <a:pt x="598" y="772"/>
                      <a:pt x="596" y="769"/>
                    </a:cubicBezTo>
                    <a:cubicBezTo>
                      <a:pt x="591" y="762"/>
                      <a:pt x="586" y="756"/>
                      <a:pt x="581" y="749"/>
                    </a:cubicBezTo>
                    <a:cubicBezTo>
                      <a:pt x="577" y="744"/>
                      <a:pt x="573" y="738"/>
                      <a:pt x="569" y="732"/>
                    </a:cubicBezTo>
                    <a:cubicBezTo>
                      <a:pt x="563" y="724"/>
                      <a:pt x="558" y="715"/>
                      <a:pt x="552" y="707"/>
                    </a:cubicBezTo>
                    <a:cubicBezTo>
                      <a:pt x="546" y="698"/>
                      <a:pt x="539" y="689"/>
                      <a:pt x="533" y="679"/>
                    </a:cubicBezTo>
                    <a:cubicBezTo>
                      <a:pt x="532" y="677"/>
                      <a:pt x="531" y="675"/>
                      <a:pt x="527" y="677"/>
                    </a:cubicBezTo>
                    <a:cubicBezTo>
                      <a:pt x="525" y="678"/>
                      <a:pt x="524" y="681"/>
                      <a:pt x="526" y="684"/>
                    </a:cubicBezTo>
                    <a:cubicBezTo>
                      <a:pt x="529" y="690"/>
                      <a:pt x="532" y="697"/>
                      <a:pt x="535" y="703"/>
                    </a:cubicBezTo>
                    <a:cubicBezTo>
                      <a:pt x="535" y="704"/>
                      <a:pt x="536" y="705"/>
                      <a:pt x="537" y="705"/>
                    </a:cubicBezTo>
                    <a:cubicBezTo>
                      <a:pt x="544" y="714"/>
                      <a:pt x="550" y="724"/>
                      <a:pt x="557" y="734"/>
                    </a:cubicBezTo>
                    <a:cubicBezTo>
                      <a:pt x="566" y="748"/>
                      <a:pt x="576" y="763"/>
                      <a:pt x="586" y="777"/>
                    </a:cubicBezTo>
                    <a:cubicBezTo>
                      <a:pt x="590" y="781"/>
                      <a:pt x="593" y="785"/>
                      <a:pt x="596" y="790"/>
                    </a:cubicBezTo>
                    <a:cubicBezTo>
                      <a:pt x="600" y="797"/>
                      <a:pt x="600" y="798"/>
                      <a:pt x="593" y="802"/>
                    </a:cubicBezTo>
                    <a:cubicBezTo>
                      <a:pt x="585" y="807"/>
                      <a:pt x="577" y="811"/>
                      <a:pt x="569" y="813"/>
                    </a:cubicBezTo>
                    <a:cubicBezTo>
                      <a:pt x="564" y="814"/>
                      <a:pt x="559" y="815"/>
                      <a:pt x="555" y="812"/>
                    </a:cubicBezTo>
                    <a:cubicBezTo>
                      <a:pt x="553" y="810"/>
                      <a:pt x="549" y="810"/>
                      <a:pt x="547" y="812"/>
                    </a:cubicBezTo>
                    <a:cubicBezTo>
                      <a:pt x="544" y="815"/>
                      <a:pt x="541" y="814"/>
                      <a:pt x="538" y="814"/>
                    </a:cubicBezTo>
                    <a:cubicBezTo>
                      <a:pt x="532" y="814"/>
                      <a:pt x="525" y="815"/>
                      <a:pt x="519" y="815"/>
                    </a:cubicBezTo>
                    <a:cubicBezTo>
                      <a:pt x="512" y="815"/>
                      <a:pt x="504" y="815"/>
                      <a:pt x="497" y="815"/>
                    </a:cubicBezTo>
                    <a:cubicBezTo>
                      <a:pt x="481" y="815"/>
                      <a:pt x="466" y="817"/>
                      <a:pt x="450" y="818"/>
                    </a:cubicBezTo>
                    <a:cubicBezTo>
                      <a:pt x="433" y="819"/>
                      <a:pt x="417" y="823"/>
                      <a:pt x="401" y="828"/>
                    </a:cubicBezTo>
                    <a:cubicBezTo>
                      <a:pt x="385" y="833"/>
                      <a:pt x="369" y="838"/>
                      <a:pt x="354" y="843"/>
                    </a:cubicBezTo>
                    <a:cubicBezTo>
                      <a:pt x="344" y="847"/>
                      <a:pt x="336" y="851"/>
                      <a:pt x="327" y="855"/>
                    </a:cubicBezTo>
                    <a:cubicBezTo>
                      <a:pt x="312" y="861"/>
                      <a:pt x="297" y="868"/>
                      <a:pt x="282" y="874"/>
                    </a:cubicBezTo>
                    <a:cubicBezTo>
                      <a:pt x="270" y="880"/>
                      <a:pt x="257" y="884"/>
                      <a:pt x="244" y="887"/>
                    </a:cubicBezTo>
                    <a:cubicBezTo>
                      <a:pt x="241" y="888"/>
                      <a:pt x="237" y="888"/>
                      <a:pt x="234" y="889"/>
                    </a:cubicBezTo>
                    <a:cubicBezTo>
                      <a:pt x="223" y="890"/>
                      <a:pt x="212" y="892"/>
                      <a:pt x="201" y="892"/>
                    </a:cubicBezTo>
                    <a:cubicBezTo>
                      <a:pt x="191" y="892"/>
                      <a:pt x="182" y="890"/>
                      <a:pt x="173" y="889"/>
                    </a:cubicBezTo>
                    <a:cubicBezTo>
                      <a:pt x="168" y="889"/>
                      <a:pt x="163" y="888"/>
                      <a:pt x="158" y="888"/>
                    </a:cubicBezTo>
                    <a:cubicBezTo>
                      <a:pt x="138" y="887"/>
                      <a:pt x="119" y="884"/>
                      <a:pt x="101" y="880"/>
                    </a:cubicBezTo>
                    <a:cubicBezTo>
                      <a:pt x="85" y="876"/>
                      <a:pt x="70" y="871"/>
                      <a:pt x="54" y="866"/>
                    </a:cubicBezTo>
                    <a:cubicBezTo>
                      <a:pt x="48" y="864"/>
                      <a:pt x="42" y="863"/>
                      <a:pt x="35" y="861"/>
                    </a:cubicBezTo>
                    <a:cubicBezTo>
                      <a:pt x="31" y="860"/>
                      <a:pt x="26" y="859"/>
                      <a:pt x="21" y="858"/>
                    </a:cubicBezTo>
                    <a:cubicBezTo>
                      <a:pt x="19" y="857"/>
                      <a:pt x="18" y="856"/>
                      <a:pt x="17" y="854"/>
                    </a:cubicBezTo>
                    <a:cubicBezTo>
                      <a:pt x="15" y="849"/>
                      <a:pt x="15" y="849"/>
                      <a:pt x="9" y="851"/>
                    </a:cubicBezTo>
                    <a:cubicBezTo>
                      <a:pt x="9" y="851"/>
                      <a:pt x="8" y="851"/>
                      <a:pt x="7" y="851"/>
                    </a:cubicBezTo>
                    <a:cubicBezTo>
                      <a:pt x="7" y="851"/>
                      <a:pt x="7" y="850"/>
                      <a:pt x="6" y="850"/>
                    </a:cubicBezTo>
                    <a:cubicBezTo>
                      <a:pt x="0" y="844"/>
                      <a:pt x="0" y="844"/>
                      <a:pt x="4" y="835"/>
                    </a:cubicBezTo>
                    <a:cubicBezTo>
                      <a:pt x="6" y="831"/>
                      <a:pt x="8" y="826"/>
                      <a:pt x="10" y="821"/>
                    </a:cubicBezTo>
                    <a:cubicBezTo>
                      <a:pt x="13" y="813"/>
                      <a:pt x="18" y="804"/>
                      <a:pt x="20" y="796"/>
                    </a:cubicBezTo>
                    <a:cubicBezTo>
                      <a:pt x="22" y="790"/>
                      <a:pt x="25" y="784"/>
                      <a:pt x="26" y="778"/>
                    </a:cubicBezTo>
                    <a:cubicBezTo>
                      <a:pt x="27" y="771"/>
                      <a:pt x="29" y="765"/>
                      <a:pt x="31" y="759"/>
                    </a:cubicBezTo>
                    <a:cubicBezTo>
                      <a:pt x="32" y="755"/>
                      <a:pt x="33" y="751"/>
                      <a:pt x="35" y="746"/>
                    </a:cubicBezTo>
                    <a:cubicBezTo>
                      <a:pt x="39" y="734"/>
                      <a:pt x="41" y="721"/>
                      <a:pt x="43" y="708"/>
                    </a:cubicBezTo>
                    <a:cubicBezTo>
                      <a:pt x="43" y="705"/>
                      <a:pt x="44" y="703"/>
                      <a:pt x="44" y="700"/>
                    </a:cubicBezTo>
                    <a:cubicBezTo>
                      <a:pt x="50" y="677"/>
                      <a:pt x="53" y="654"/>
                      <a:pt x="55" y="630"/>
                    </a:cubicBezTo>
                    <a:cubicBezTo>
                      <a:pt x="56" y="618"/>
                      <a:pt x="55" y="605"/>
                      <a:pt x="55" y="593"/>
                    </a:cubicBezTo>
                    <a:cubicBezTo>
                      <a:pt x="54" y="580"/>
                      <a:pt x="53" y="568"/>
                      <a:pt x="51" y="555"/>
                    </a:cubicBezTo>
                    <a:cubicBezTo>
                      <a:pt x="50" y="543"/>
                      <a:pt x="48" y="531"/>
                      <a:pt x="47" y="519"/>
                    </a:cubicBezTo>
                    <a:cubicBezTo>
                      <a:pt x="46" y="511"/>
                      <a:pt x="45" y="502"/>
                      <a:pt x="44" y="494"/>
                    </a:cubicBezTo>
                    <a:cubicBezTo>
                      <a:pt x="44" y="491"/>
                      <a:pt x="44" y="488"/>
                      <a:pt x="44" y="486"/>
                    </a:cubicBezTo>
                    <a:cubicBezTo>
                      <a:pt x="43" y="465"/>
                      <a:pt x="41" y="445"/>
                      <a:pt x="41" y="425"/>
                    </a:cubicBezTo>
                    <a:cubicBezTo>
                      <a:pt x="40" y="407"/>
                      <a:pt x="40" y="388"/>
                      <a:pt x="41" y="370"/>
                    </a:cubicBezTo>
                    <a:cubicBezTo>
                      <a:pt x="41" y="350"/>
                      <a:pt x="41" y="331"/>
                      <a:pt x="43" y="312"/>
                    </a:cubicBezTo>
                    <a:cubicBezTo>
                      <a:pt x="45" y="299"/>
                      <a:pt x="44" y="287"/>
                      <a:pt x="46" y="275"/>
                    </a:cubicBezTo>
                    <a:cubicBezTo>
                      <a:pt x="50" y="250"/>
                      <a:pt x="53" y="225"/>
                      <a:pt x="57" y="200"/>
                    </a:cubicBezTo>
                    <a:cubicBezTo>
                      <a:pt x="59" y="189"/>
                      <a:pt x="63" y="178"/>
                      <a:pt x="66" y="167"/>
                    </a:cubicBezTo>
                    <a:cubicBezTo>
                      <a:pt x="67" y="165"/>
                      <a:pt x="68" y="162"/>
                      <a:pt x="69" y="160"/>
                    </a:cubicBezTo>
                    <a:cubicBezTo>
                      <a:pt x="69" y="157"/>
                      <a:pt x="70" y="155"/>
                      <a:pt x="72" y="154"/>
                    </a:cubicBezTo>
                    <a:cubicBezTo>
                      <a:pt x="76" y="150"/>
                      <a:pt x="77" y="145"/>
                      <a:pt x="78" y="140"/>
                    </a:cubicBezTo>
                    <a:cubicBezTo>
                      <a:pt x="81" y="131"/>
                      <a:pt x="83" y="122"/>
                      <a:pt x="86" y="113"/>
                    </a:cubicBezTo>
                    <a:cubicBezTo>
                      <a:pt x="87" y="109"/>
                      <a:pt x="88" y="105"/>
                      <a:pt x="90" y="101"/>
                    </a:cubicBezTo>
                    <a:cubicBezTo>
                      <a:pt x="91" y="98"/>
                      <a:pt x="92" y="96"/>
                      <a:pt x="93" y="93"/>
                    </a:cubicBezTo>
                    <a:cubicBezTo>
                      <a:pt x="94" y="91"/>
                      <a:pt x="95" y="89"/>
                      <a:pt x="96" y="87"/>
                    </a:cubicBezTo>
                    <a:cubicBezTo>
                      <a:pt x="101" y="71"/>
                      <a:pt x="109" y="58"/>
                      <a:pt x="115" y="44"/>
                    </a:cubicBezTo>
                    <a:cubicBezTo>
                      <a:pt x="116" y="42"/>
                      <a:pt x="117" y="41"/>
                      <a:pt x="118" y="40"/>
                    </a:cubicBezTo>
                    <a:cubicBezTo>
                      <a:pt x="119" y="40"/>
                      <a:pt x="121" y="41"/>
                      <a:pt x="122" y="41"/>
                    </a:cubicBezTo>
                    <a:cubicBezTo>
                      <a:pt x="126" y="44"/>
                      <a:pt x="129" y="44"/>
                      <a:pt x="132" y="40"/>
                    </a:cubicBezTo>
                    <a:cubicBezTo>
                      <a:pt x="134" y="37"/>
                      <a:pt x="137" y="37"/>
                      <a:pt x="139" y="37"/>
                    </a:cubicBezTo>
                    <a:cubicBezTo>
                      <a:pt x="149" y="37"/>
                      <a:pt x="158" y="38"/>
                      <a:pt x="167" y="37"/>
                    </a:cubicBezTo>
                    <a:cubicBezTo>
                      <a:pt x="188" y="37"/>
                      <a:pt x="209" y="34"/>
                      <a:pt x="228" y="25"/>
                    </a:cubicBezTo>
                    <a:cubicBezTo>
                      <a:pt x="238" y="21"/>
                      <a:pt x="247" y="16"/>
                      <a:pt x="256" y="10"/>
                    </a:cubicBezTo>
                    <a:cubicBezTo>
                      <a:pt x="260" y="7"/>
                      <a:pt x="264" y="3"/>
                      <a:pt x="268" y="0"/>
                    </a:cubicBezTo>
                    <a:cubicBezTo>
                      <a:pt x="282" y="11"/>
                      <a:pt x="292" y="24"/>
                      <a:pt x="301" y="39"/>
                    </a:cubicBezTo>
                    <a:cubicBezTo>
                      <a:pt x="297" y="41"/>
                      <a:pt x="294" y="43"/>
                      <a:pt x="291" y="46"/>
                    </a:cubicBezTo>
                    <a:cubicBezTo>
                      <a:pt x="296" y="50"/>
                      <a:pt x="302" y="49"/>
                      <a:pt x="307" y="50"/>
                    </a:cubicBezTo>
                    <a:cubicBezTo>
                      <a:pt x="313" y="50"/>
                      <a:pt x="319" y="53"/>
                      <a:pt x="324" y="57"/>
                    </a:cubicBezTo>
                    <a:cubicBezTo>
                      <a:pt x="333" y="65"/>
                      <a:pt x="342" y="72"/>
                      <a:pt x="350" y="81"/>
                    </a:cubicBezTo>
                    <a:cubicBezTo>
                      <a:pt x="362" y="96"/>
                      <a:pt x="375" y="109"/>
                      <a:pt x="386" y="125"/>
                    </a:cubicBezTo>
                    <a:cubicBezTo>
                      <a:pt x="392" y="136"/>
                      <a:pt x="398" y="147"/>
                      <a:pt x="405" y="157"/>
                    </a:cubicBezTo>
                    <a:cubicBezTo>
                      <a:pt x="410" y="167"/>
                      <a:pt x="417" y="176"/>
                      <a:pt x="423" y="185"/>
                    </a:cubicBezTo>
                    <a:cubicBezTo>
                      <a:pt x="423" y="187"/>
                      <a:pt x="424" y="188"/>
                      <a:pt x="425" y="190"/>
                    </a:cubicBezTo>
                    <a:cubicBezTo>
                      <a:pt x="431" y="204"/>
                      <a:pt x="438" y="219"/>
                      <a:pt x="444" y="234"/>
                    </a:cubicBezTo>
                    <a:cubicBezTo>
                      <a:pt x="453" y="252"/>
                      <a:pt x="458" y="271"/>
                      <a:pt x="464" y="291"/>
                    </a:cubicBezTo>
                    <a:cubicBezTo>
                      <a:pt x="465" y="294"/>
                      <a:pt x="466" y="298"/>
                      <a:pt x="466" y="302"/>
                    </a:cubicBezTo>
                    <a:cubicBezTo>
                      <a:pt x="469" y="319"/>
                      <a:pt x="472" y="336"/>
                      <a:pt x="472" y="353"/>
                    </a:cubicBezTo>
                    <a:cubicBezTo>
                      <a:pt x="472" y="368"/>
                      <a:pt x="471" y="384"/>
                      <a:pt x="467" y="399"/>
                    </a:cubicBezTo>
                    <a:cubicBezTo>
                      <a:pt x="467" y="403"/>
                      <a:pt x="466" y="406"/>
                      <a:pt x="466" y="410"/>
                    </a:cubicBezTo>
                    <a:cubicBezTo>
                      <a:pt x="465" y="419"/>
                      <a:pt x="461" y="427"/>
                      <a:pt x="458" y="436"/>
                    </a:cubicBezTo>
                    <a:cubicBezTo>
                      <a:pt x="456" y="441"/>
                      <a:pt x="456" y="446"/>
                      <a:pt x="454" y="451"/>
                    </a:cubicBezTo>
                    <a:cubicBezTo>
                      <a:pt x="450" y="468"/>
                      <a:pt x="444" y="485"/>
                      <a:pt x="438" y="501"/>
                    </a:cubicBezTo>
                    <a:cubicBezTo>
                      <a:pt x="436" y="504"/>
                      <a:pt x="436" y="508"/>
                      <a:pt x="435" y="511"/>
                    </a:cubicBezTo>
                    <a:cubicBezTo>
                      <a:pt x="432" y="522"/>
                      <a:pt x="429" y="533"/>
                      <a:pt x="425" y="544"/>
                    </a:cubicBezTo>
                    <a:cubicBezTo>
                      <a:pt x="421" y="556"/>
                      <a:pt x="417" y="568"/>
                      <a:pt x="412" y="580"/>
                    </a:cubicBezTo>
                    <a:cubicBezTo>
                      <a:pt x="410" y="585"/>
                      <a:pt x="408" y="590"/>
                      <a:pt x="406" y="595"/>
                    </a:cubicBezTo>
                    <a:cubicBezTo>
                      <a:pt x="404" y="595"/>
                      <a:pt x="402" y="596"/>
                      <a:pt x="401" y="596"/>
                    </a:cubicBezTo>
                    <a:cubicBezTo>
                      <a:pt x="398" y="601"/>
                      <a:pt x="396" y="605"/>
                      <a:pt x="393" y="609"/>
                    </a:cubicBezTo>
                    <a:cubicBezTo>
                      <a:pt x="387" y="606"/>
                      <a:pt x="389" y="601"/>
                      <a:pt x="389" y="597"/>
                    </a:cubicBezTo>
                    <a:cubicBezTo>
                      <a:pt x="383" y="593"/>
                      <a:pt x="377" y="590"/>
                      <a:pt x="371" y="587"/>
                    </a:cubicBezTo>
                    <a:cubicBezTo>
                      <a:pt x="358" y="579"/>
                      <a:pt x="344" y="576"/>
                      <a:pt x="331" y="572"/>
                    </a:cubicBezTo>
                    <a:cubicBezTo>
                      <a:pt x="324" y="571"/>
                      <a:pt x="318" y="569"/>
                      <a:pt x="312" y="567"/>
                    </a:cubicBezTo>
                    <a:cubicBezTo>
                      <a:pt x="302" y="565"/>
                      <a:pt x="292" y="563"/>
                      <a:pt x="281" y="561"/>
                    </a:cubicBezTo>
                    <a:cubicBezTo>
                      <a:pt x="279" y="560"/>
                      <a:pt x="275" y="561"/>
                      <a:pt x="277" y="556"/>
                    </a:cubicBezTo>
                    <a:cubicBezTo>
                      <a:pt x="277" y="553"/>
                      <a:pt x="270" y="553"/>
                      <a:pt x="267" y="555"/>
                    </a:cubicBezTo>
                    <a:cubicBezTo>
                      <a:pt x="266" y="556"/>
                      <a:pt x="265" y="558"/>
                      <a:pt x="264" y="558"/>
                    </a:cubicBezTo>
                    <a:cubicBezTo>
                      <a:pt x="258" y="559"/>
                      <a:pt x="252" y="559"/>
                      <a:pt x="246" y="559"/>
                    </a:cubicBezTo>
                    <a:cubicBezTo>
                      <a:pt x="245" y="554"/>
                      <a:pt x="248" y="550"/>
                      <a:pt x="249" y="545"/>
                    </a:cubicBezTo>
                    <a:cubicBezTo>
                      <a:pt x="251" y="539"/>
                      <a:pt x="254" y="532"/>
                      <a:pt x="256" y="525"/>
                    </a:cubicBezTo>
                    <a:cubicBezTo>
                      <a:pt x="260" y="512"/>
                      <a:pt x="264" y="499"/>
                      <a:pt x="268" y="485"/>
                    </a:cubicBezTo>
                    <a:cubicBezTo>
                      <a:pt x="270" y="480"/>
                      <a:pt x="272" y="474"/>
                      <a:pt x="274" y="469"/>
                    </a:cubicBezTo>
                    <a:cubicBezTo>
                      <a:pt x="277" y="461"/>
                      <a:pt x="281" y="452"/>
                      <a:pt x="285" y="444"/>
                    </a:cubicBezTo>
                    <a:cubicBezTo>
                      <a:pt x="288" y="436"/>
                      <a:pt x="291" y="427"/>
                      <a:pt x="294" y="419"/>
                    </a:cubicBezTo>
                    <a:cubicBezTo>
                      <a:pt x="298" y="409"/>
                      <a:pt x="301" y="399"/>
                      <a:pt x="304" y="389"/>
                    </a:cubicBezTo>
                    <a:cubicBezTo>
                      <a:pt x="305" y="383"/>
                      <a:pt x="306" y="377"/>
                      <a:pt x="307" y="371"/>
                    </a:cubicBezTo>
                    <a:cubicBezTo>
                      <a:pt x="307" y="370"/>
                      <a:pt x="307" y="368"/>
                      <a:pt x="307" y="367"/>
                    </a:cubicBezTo>
                    <a:cubicBezTo>
                      <a:pt x="302" y="358"/>
                      <a:pt x="305" y="349"/>
                      <a:pt x="303" y="339"/>
                    </a:cubicBezTo>
                    <a:cubicBezTo>
                      <a:pt x="300" y="329"/>
                      <a:pt x="298" y="318"/>
                      <a:pt x="295" y="307"/>
                    </a:cubicBezTo>
                    <a:cubicBezTo>
                      <a:pt x="292" y="295"/>
                      <a:pt x="288" y="282"/>
                      <a:pt x="284" y="271"/>
                    </a:cubicBezTo>
                    <a:cubicBezTo>
                      <a:pt x="282" y="264"/>
                      <a:pt x="279" y="257"/>
                      <a:pt x="276" y="250"/>
                    </a:cubicBezTo>
                    <a:cubicBezTo>
                      <a:pt x="271" y="238"/>
                      <a:pt x="266" y="225"/>
                      <a:pt x="261" y="212"/>
                    </a:cubicBezTo>
                    <a:cubicBezTo>
                      <a:pt x="260" y="210"/>
                      <a:pt x="259" y="208"/>
                      <a:pt x="257" y="206"/>
                    </a:cubicBezTo>
                    <a:cubicBezTo>
                      <a:pt x="251" y="208"/>
                      <a:pt x="250" y="210"/>
                      <a:pt x="253" y="215"/>
                    </a:cubicBezTo>
                    <a:cubicBezTo>
                      <a:pt x="257" y="222"/>
                      <a:pt x="259" y="230"/>
                      <a:pt x="261" y="238"/>
                    </a:cubicBezTo>
                    <a:cubicBezTo>
                      <a:pt x="261" y="238"/>
                      <a:pt x="261" y="239"/>
                      <a:pt x="262" y="240"/>
                    </a:cubicBezTo>
                    <a:cubicBezTo>
                      <a:pt x="267" y="245"/>
                      <a:pt x="267" y="252"/>
                      <a:pt x="269" y="258"/>
                    </a:cubicBezTo>
                    <a:cubicBezTo>
                      <a:pt x="269" y="259"/>
                      <a:pt x="269" y="260"/>
                      <a:pt x="270" y="261"/>
                    </a:cubicBezTo>
                    <a:cubicBezTo>
                      <a:pt x="277" y="274"/>
                      <a:pt x="278" y="288"/>
                      <a:pt x="282" y="302"/>
                    </a:cubicBezTo>
                    <a:cubicBezTo>
                      <a:pt x="285" y="310"/>
                      <a:pt x="287" y="317"/>
                      <a:pt x="290" y="325"/>
                    </a:cubicBezTo>
                    <a:cubicBezTo>
                      <a:pt x="292" y="335"/>
                      <a:pt x="294" y="346"/>
                      <a:pt x="293" y="356"/>
                    </a:cubicBezTo>
                    <a:cubicBezTo>
                      <a:pt x="293" y="368"/>
                      <a:pt x="293" y="380"/>
                      <a:pt x="293" y="392"/>
                    </a:cubicBezTo>
                    <a:cubicBezTo>
                      <a:pt x="293" y="394"/>
                      <a:pt x="292" y="396"/>
                      <a:pt x="291" y="399"/>
                    </a:cubicBezTo>
                    <a:cubicBezTo>
                      <a:pt x="289" y="410"/>
                      <a:pt x="284" y="420"/>
                      <a:pt x="281" y="431"/>
                    </a:cubicBezTo>
                    <a:cubicBezTo>
                      <a:pt x="278" y="440"/>
                      <a:pt x="273" y="447"/>
                      <a:pt x="270" y="455"/>
                    </a:cubicBezTo>
                    <a:cubicBezTo>
                      <a:pt x="266" y="464"/>
                      <a:pt x="263" y="472"/>
                      <a:pt x="259" y="480"/>
                    </a:cubicBezTo>
                    <a:cubicBezTo>
                      <a:pt x="258" y="483"/>
                      <a:pt x="257" y="485"/>
                      <a:pt x="257" y="488"/>
                    </a:cubicBezTo>
                    <a:cubicBezTo>
                      <a:pt x="254" y="500"/>
                      <a:pt x="250" y="511"/>
                      <a:pt x="246" y="523"/>
                    </a:cubicBezTo>
                    <a:cubicBezTo>
                      <a:pt x="243" y="531"/>
                      <a:pt x="241" y="540"/>
                      <a:pt x="238" y="549"/>
                    </a:cubicBezTo>
                    <a:cubicBezTo>
                      <a:pt x="237" y="552"/>
                      <a:pt x="235" y="556"/>
                      <a:pt x="233" y="560"/>
                    </a:cubicBezTo>
                    <a:cubicBezTo>
                      <a:pt x="232" y="563"/>
                      <a:pt x="231" y="567"/>
                      <a:pt x="233" y="571"/>
                    </a:cubicBezTo>
                    <a:close/>
                  </a:path>
                </a:pathLst>
              </a:custGeom>
              <a:solidFill>
                <a:srgbClr val="FF9999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53" name="Freeform 8"/>
              <p:cNvSpPr>
                <a:spLocks/>
              </p:cNvSpPr>
              <p:nvPr/>
            </p:nvSpPr>
            <p:spPr bwMode="auto">
              <a:xfrm>
                <a:off x="2210" y="2858"/>
                <a:ext cx="763" cy="776"/>
              </a:xfrm>
              <a:custGeom>
                <a:avLst/>
                <a:gdLst>
                  <a:gd name="T0" fmla="*/ 315 w 424"/>
                  <a:gd name="T1" fmla="*/ 430 h 431"/>
                  <a:gd name="T2" fmla="*/ 316 w 424"/>
                  <a:gd name="T3" fmla="*/ 409 h 431"/>
                  <a:gd name="T4" fmla="*/ 313 w 424"/>
                  <a:gd name="T5" fmla="*/ 384 h 431"/>
                  <a:gd name="T6" fmla="*/ 305 w 424"/>
                  <a:gd name="T7" fmla="*/ 360 h 431"/>
                  <a:gd name="T8" fmla="*/ 293 w 424"/>
                  <a:gd name="T9" fmla="*/ 332 h 431"/>
                  <a:gd name="T10" fmla="*/ 288 w 424"/>
                  <a:gd name="T11" fmla="*/ 331 h 431"/>
                  <a:gd name="T12" fmla="*/ 283 w 424"/>
                  <a:gd name="T13" fmla="*/ 322 h 431"/>
                  <a:gd name="T14" fmla="*/ 265 w 424"/>
                  <a:gd name="T15" fmla="*/ 301 h 431"/>
                  <a:gd name="T16" fmla="*/ 248 w 424"/>
                  <a:gd name="T17" fmla="*/ 288 h 431"/>
                  <a:gd name="T18" fmla="*/ 238 w 424"/>
                  <a:gd name="T19" fmla="*/ 281 h 431"/>
                  <a:gd name="T20" fmla="*/ 218 w 424"/>
                  <a:gd name="T21" fmla="*/ 268 h 431"/>
                  <a:gd name="T22" fmla="*/ 208 w 424"/>
                  <a:gd name="T23" fmla="*/ 262 h 431"/>
                  <a:gd name="T24" fmla="*/ 202 w 424"/>
                  <a:gd name="T25" fmla="*/ 256 h 431"/>
                  <a:gd name="T26" fmla="*/ 201 w 424"/>
                  <a:gd name="T27" fmla="*/ 255 h 431"/>
                  <a:gd name="T28" fmla="*/ 191 w 424"/>
                  <a:gd name="T29" fmla="*/ 247 h 431"/>
                  <a:gd name="T30" fmla="*/ 180 w 424"/>
                  <a:gd name="T31" fmla="*/ 239 h 431"/>
                  <a:gd name="T32" fmla="*/ 171 w 424"/>
                  <a:gd name="T33" fmla="*/ 233 h 431"/>
                  <a:gd name="T34" fmla="*/ 162 w 424"/>
                  <a:gd name="T35" fmla="*/ 226 h 431"/>
                  <a:gd name="T36" fmla="*/ 127 w 424"/>
                  <a:gd name="T37" fmla="*/ 198 h 431"/>
                  <a:gd name="T38" fmla="*/ 107 w 424"/>
                  <a:gd name="T39" fmla="*/ 181 h 431"/>
                  <a:gd name="T40" fmla="*/ 81 w 424"/>
                  <a:gd name="T41" fmla="*/ 160 h 431"/>
                  <a:gd name="T42" fmla="*/ 58 w 424"/>
                  <a:gd name="T43" fmla="*/ 137 h 431"/>
                  <a:gd name="T44" fmla="*/ 41 w 424"/>
                  <a:gd name="T45" fmla="*/ 113 h 431"/>
                  <a:gd name="T46" fmla="*/ 17 w 424"/>
                  <a:gd name="T47" fmla="*/ 70 h 431"/>
                  <a:gd name="T48" fmla="*/ 8 w 424"/>
                  <a:gd name="T49" fmla="*/ 43 h 431"/>
                  <a:gd name="T50" fmla="*/ 2 w 424"/>
                  <a:gd name="T51" fmla="*/ 26 h 431"/>
                  <a:gd name="T52" fmla="*/ 4 w 424"/>
                  <a:gd name="T53" fmla="*/ 20 h 431"/>
                  <a:gd name="T54" fmla="*/ 55 w 424"/>
                  <a:gd name="T55" fmla="*/ 6 h 431"/>
                  <a:gd name="T56" fmla="*/ 98 w 424"/>
                  <a:gd name="T57" fmla="*/ 2 h 431"/>
                  <a:gd name="T58" fmla="*/ 119 w 424"/>
                  <a:gd name="T59" fmla="*/ 1 h 431"/>
                  <a:gd name="T60" fmla="*/ 131 w 424"/>
                  <a:gd name="T61" fmla="*/ 2 h 431"/>
                  <a:gd name="T62" fmla="*/ 163 w 424"/>
                  <a:gd name="T63" fmla="*/ 2 h 431"/>
                  <a:gd name="T64" fmla="*/ 170 w 424"/>
                  <a:gd name="T65" fmla="*/ 7 h 431"/>
                  <a:gd name="T66" fmla="*/ 189 w 424"/>
                  <a:gd name="T67" fmla="*/ 43 h 431"/>
                  <a:gd name="T68" fmla="*/ 208 w 424"/>
                  <a:gd name="T69" fmla="*/ 68 h 431"/>
                  <a:gd name="T70" fmla="*/ 213 w 424"/>
                  <a:gd name="T71" fmla="*/ 71 h 431"/>
                  <a:gd name="T72" fmla="*/ 225 w 424"/>
                  <a:gd name="T73" fmla="*/ 76 h 431"/>
                  <a:gd name="T74" fmla="*/ 248 w 424"/>
                  <a:gd name="T75" fmla="*/ 93 h 431"/>
                  <a:gd name="T76" fmla="*/ 255 w 424"/>
                  <a:gd name="T77" fmla="*/ 98 h 431"/>
                  <a:gd name="T78" fmla="*/ 286 w 424"/>
                  <a:gd name="T79" fmla="*/ 121 h 431"/>
                  <a:gd name="T80" fmla="*/ 304 w 424"/>
                  <a:gd name="T81" fmla="*/ 137 h 431"/>
                  <a:gd name="T82" fmla="*/ 317 w 424"/>
                  <a:gd name="T83" fmla="*/ 148 h 431"/>
                  <a:gd name="T84" fmla="*/ 332 w 424"/>
                  <a:gd name="T85" fmla="*/ 166 h 431"/>
                  <a:gd name="T86" fmla="*/ 348 w 424"/>
                  <a:gd name="T87" fmla="*/ 187 h 431"/>
                  <a:gd name="T88" fmla="*/ 379 w 424"/>
                  <a:gd name="T89" fmla="*/ 233 h 431"/>
                  <a:gd name="T90" fmla="*/ 398 w 424"/>
                  <a:gd name="T91" fmla="*/ 262 h 431"/>
                  <a:gd name="T92" fmla="*/ 414 w 424"/>
                  <a:gd name="T93" fmla="*/ 285 h 431"/>
                  <a:gd name="T94" fmla="*/ 420 w 424"/>
                  <a:gd name="T95" fmla="*/ 291 h 431"/>
                  <a:gd name="T96" fmla="*/ 423 w 424"/>
                  <a:gd name="T97" fmla="*/ 300 h 431"/>
                  <a:gd name="T98" fmla="*/ 406 w 424"/>
                  <a:gd name="T99" fmla="*/ 357 h 431"/>
                  <a:gd name="T100" fmla="*/ 385 w 424"/>
                  <a:gd name="T101" fmla="*/ 387 h 431"/>
                  <a:gd name="T102" fmla="*/ 366 w 424"/>
                  <a:gd name="T103" fmla="*/ 407 h 431"/>
                  <a:gd name="T104" fmla="*/ 340 w 424"/>
                  <a:gd name="T105" fmla="*/ 426 h 431"/>
                  <a:gd name="T106" fmla="*/ 315 w 424"/>
                  <a:gd name="T107" fmla="*/ 430 h 4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424" h="431">
                    <a:moveTo>
                      <a:pt x="315" y="430"/>
                    </a:moveTo>
                    <a:cubicBezTo>
                      <a:pt x="316" y="422"/>
                      <a:pt x="315" y="415"/>
                      <a:pt x="316" y="409"/>
                    </a:cubicBezTo>
                    <a:cubicBezTo>
                      <a:pt x="318" y="400"/>
                      <a:pt x="315" y="392"/>
                      <a:pt x="313" y="384"/>
                    </a:cubicBezTo>
                    <a:cubicBezTo>
                      <a:pt x="312" y="376"/>
                      <a:pt x="309" y="368"/>
                      <a:pt x="305" y="360"/>
                    </a:cubicBezTo>
                    <a:cubicBezTo>
                      <a:pt x="302" y="351"/>
                      <a:pt x="297" y="342"/>
                      <a:pt x="293" y="332"/>
                    </a:cubicBezTo>
                    <a:cubicBezTo>
                      <a:pt x="292" y="332"/>
                      <a:pt x="290" y="331"/>
                      <a:pt x="288" y="331"/>
                    </a:cubicBezTo>
                    <a:cubicBezTo>
                      <a:pt x="286" y="327"/>
                      <a:pt x="285" y="324"/>
                      <a:pt x="283" y="322"/>
                    </a:cubicBezTo>
                    <a:cubicBezTo>
                      <a:pt x="277" y="315"/>
                      <a:pt x="271" y="308"/>
                      <a:pt x="265" y="301"/>
                    </a:cubicBezTo>
                    <a:cubicBezTo>
                      <a:pt x="260" y="295"/>
                      <a:pt x="255" y="290"/>
                      <a:pt x="248" y="288"/>
                    </a:cubicBezTo>
                    <a:cubicBezTo>
                      <a:pt x="244" y="287"/>
                      <a:pt x="241" y="283"/>
                      <a:pt x="238" y="281"/>
                    </a:cubicBezTo>
                    <a:cubicBezTo>
                      <a:pt x="231" y="277"/>
                      <a:pt x="225" y="272"/>
                      <a:pt x="218" y="268"/>
                    </a:cubicBezTo>
                    <a:cubicBezTo>
                      <a:pt x="215" y="266"/>
                      <a:pt x="212" y="264"/>
                      <a:pt x="208" y="262"/>
                    </a:cubicBezTo>
                    <a:cubicBezTo>
                      <a:pt x="206" y="261"/>
                      <a:pt x="203" y="260"/>
                      <a:pt x="202" y="256"/>
                    </a:cubicBezTo>
                    <a:cubicBezTo>
                      <a:pt x="202" y="256"/>
                      <a:pt x="201" y="255"/>
                      <a:pt x="201" y="255"/>
                    </a:cubicBezTo>
                    <a:cubicBezTo>
                      <a:pt x="196" y="255"/>
                      <a:pt x="195" y="250"/>
                      <a:pt x="191" y="247"/>
                    </a:cubicBezTo>
                    <a:cubicBezTo>
                      <a:pt x="187" y="245"/>
                      <a:pt x="183" y="242"/>
                      <a:pt x="180" y="239"/>
                    </a:cubicBezTo>
                    <a:cubicBezTo>
                      <a:pt x="177" y="236"/>
                      <a:pt x="173" y="236"/>
                      <a:pt x="171" y="233"/>
                    </a:cubicBezTo>
                    <a:cubicBezTo>
                      <a:pt x="169" y="230"/>
                      <a:pt x="165" y="228"/>
                      <a:pt x="162" y="226"/>
                    </a:cubicBezTo>
                    <a:cubicBezTo>
                      <a:pt x="150" y="216"/>
                      <a:pt x="139" y="208"/>
                      <a:pt x="127" y="198"/>
                    </a:cubicBezTo>
                    <a:cubicBezTo>
                      <a:pt x="120" y="193"/>
                      <a:pt x="114" y="187"/>
                      <a:pt x="107" y="181"/>
                    </a:cubicBezTo>
                    <a:cubicBezTo>
                      <a:pt x="99" y="174"/>
                      <a:pt x="90" y="167"/>
                      <a:pt x="81" y="160"/>
                    </a:cubicBezTo>
                    <a:cubicBezTo>
                      <a:pt x="73" y="153"/>
                      <a:pt x="65" y="146"/>
                      <a:pt x="58" y="137"/>
                    </a:cubicBezTo>
                    <a:cubicBezTo>
                      <a:pt x="52" y="130"/>
                      <a:pt x="47" y="121"/>
                      <a:pt x="41" y="113"/>
                    </a:cubicBezTo>
                    <a:cubicBezTo>
                      <a:pt x="30" y="100"/>
                      <a:pt x="26" y="84"/>
                      <a:pt x="17" y="70"/>
                    </a:cubicBezTo>
                    <a:cubicBezTo>
                      <a:pt x="12" y="61"/>
                      <a:pt x="11" y="51"/>
                      <a:pt x="8" y="43"/>
                    </a:cubicBezTo>
                    <a:cubicBezTo>
                      <a:pt x="6" y="37"/>
                      <a:pt x="4" y="31"/>
                      <a:pt x="2" y="26"/>
                    </a:cubicBezTo>
                    <a:cubicBezTo>
                      <a:pt x="0" y="23"/>
                      <a:pt x="1" y="22"/>
                      <a:pt x="4" y="20"/>
                    </a:cubicBezTo>
                    <a:cubicBezTo>
                      <a:pt x="21" y="14"/>
                      <a:pt x="37" y="8"/>
                      <a:pt x="55" y="6"/>
                    </a:cubicBezTo>
                    <a:cubicBezTo>
                      <a:pt x="69" y="4"/>
                      <a:pt x="83" y="3"/>
                      <a:pt x="98" y="2"/>
                    </a:cubicBezTo>
                    <a:cubicBezTo>
                      <a:pt x="105" y="2"/>
                      <a:pt x="112" y="1"/>
                      <a:pt x="119" y="1"/>
                    </a:cubicBezTo>
                    <a:cubicBezTo>
                      <a:pt x="123" y="1"/>
                      <a:pt x="127" y="2"/>
                      <a:pt x="131" y="2"/>
                    </a:cubicBezTo>
                    <a:cubicBezTo>
                      <a:pt x="142" y="1"/>
                      <a:pt x="152" y="0"/>
                      <a:pt x="163" y="2"/>
                    </a:cubicBezTo>
                    <a:cubicBezTo>
                      <a:pt x="166" y="3"/>
                      <a:pt x="169" y="4"/>
                      <a:pt x="170" y="7"/>
                    </a:cubicBezTo>
                    <a:cubicBezTo>
                      <a:pt x="176" y="19"/>
                      <a:pt x="183" y="31"/>
                      <a:pt x="189" y="43"/>
                    </a:cubicBezTo>
                    <a:cubicBezTo>
                      <a:pt x="194" y="53"/>
                      <a:pt x="201" y="60"/>
                      <a:pt x="208" y="68"/>
                    </a:cubicBezTo>
                    <a:cubicBezTo>
                      <a:pt x="209" y="69"/>
                      <a:pt x="211" y="70"/>
                      <a:pt x="213" y="71"/>
                    </a:cubicBezTo>
                    <a:cubicBezTo>
                      <a:pt x="217" y="73"/>
                      <a:pt x="221" y="74"/>
                      <a:pt x="225" y="76"/>
                    </a:cubicBezTo>
                    <a:cubicBezTo>
                      <a:pt x="232" y="82"/>
                      <a:pt x="241" y="86"/>
                      <a:pt x="248" y="93"/>
                    </a:cubicBezTo>
                    <a:cubicBezTo>
                      <a:pt x="250" y="95"/>
                      <a:pt x="253" y="96"/>
                      <a:pt x="255" y="98"/>
                    </a:cubicBezTo>
                    <a:cubicBezTo>
                      <a:pt x="265" y="105"/>
                      <a:pt x="276" y="113"/>
                      <a:pt x="286" y="121"/>
                    </a:cubicBezTo>
                    <a:cubicBezTo>
                      <a:pt x="292" y="126"/>
                      <a:pt x="298" y="132"/>
                      <a:pt x="304" y="137"/>
                    </a:cubicBezTo>
                    <a:cubicBezTo>
                      <a:pt x="308" y="141"/>
                      <a:pt x="313" y="144"/>
                      <a:pt x="317" y="148"/>
                    </a:cubicBezTo>
                    <a:cubicBezTo>
                      <a:pt x="322" y="154"/>
                      <a:pt x="328" y="160"/>
                      <a:pt x="332" y="166"/>
                    </a:cubicBezTo>
                    <a:cubicBezTo>
                      <a:pt x="338" y="173"/>
                      <a:pt x="343" y="180"/>
                      <a:pt x="348" y="187"/>
                    </a:cubicBezTo>
                    <a:cubicBezTo>
                      <a:pt x="359" y="202"/>
                      <a:pt x="370" y="217"/>
                      <a:pt x="379" y="233"/>
                    </a:cubicBezTo>
                    <a:cubicBezTo>
                      <a:pt x="385" y="243"/>
                      <a:pt x="392" y="253"/>
                      <a:pt x="398" y="262"/>
                    </a:cubicBezTo>
                    <a:cubicBezTo>
                      <a:pt x="404" y="270"/>
                      <a:pt x="409" y="277"/>
                      <a:pt x="414" y="285"/>
                    </a:cubicBezTo>
                    <a:cubicBezTo>
                      <a:pt x="416" y="287"/>
                      <a:pt x="418" y="289"/>
                      <a:pt x="420" y="291"/>
                    </a:cubicBezTo>
                    <a:cubicBezTo>
                      <a:pt x="423" y="293"/>
                      <a:pt x="424" y="296"/>
                      <a:pt x="423" y="300"/>
                    </a:cubicBezTo>
                    <a:cubicBezTo>
                      <a:pt x="421" y="320"/>
                      <a:pt x="416" y="340"/>
                      <a:pt x="406" y="357"/>
                    </a:cubicBezTo>
                    <a:cubicBezTo>
                      <a:pt x="400" y="368"/>
                      <a:pt x="394" y="378"/>
                      <a:pt x="385" y="387"/>
                    </a:cubicBezTo>
                    <a:cubicBezTo>
                      <a:pt x="379" y="393"/>
                      <a:pt x="373" y="401"/>
                      <a:pt x="366" y="407"/>
                    </a:cubicBezTo>
                    <a:cubicBezTo>
                      <a:pt x="359" y="415"/>
                      <a:pt x="350" y="421"/>
                      <a:pt x="340" y="426"/>
                    </a:cubicBezTo>
                    <a:cubicBezTo>
                      <a:pt x="332" y="429"/>
                      <a:pt x="323" y="431"/>
                      <a:pt x="315" y="430"/>
                    </a:cubicBezTo>
                    <a:close/>
                  </a:path>
                </a:pathLst>
              </a:custGeom>
              <a:solidFill>
                <a:srgbClr val="EDFDD1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54" name="Freeform 9"/>
              <p:cNvSpPr>
                <a:spLocks/>
              </p:cNvSpPr>
              <p:nvPr/>
            </p:nvSpPr>
            <p:spPr bwMode="auto">
              <a:xfrm>
                <a:off x="1398" y="594"/>
                <a:ext cx="700" cy="578"/>
              </a:xfrm>
              <a:custGeom>
                <a:avLst/>
                <a:gdLst>
                  <a:gd name="T0" fmla="*/ 335 w 389"/>
                  <a:gd name="T1" fmla="*/ 321 h 321"/>
                  <a:gd name="T2" fmla="*/ 302 w 389"/>
                  <a:gd name="T3" fmla="*/ 281 h 321"/>
                  <a:gd name="T4" fmla="*/ 303 w 389"/>
                  <a:gd name="T5" fmla="*/ 278 h 321"/>
                  <a:gd name="T6" fmla="*/ 314 w 389"/>
                  <a:gd name="T7" fmla="*/ 255 h 321"/>
                  <a:gd name="T8" fmla="*/ 312 w 389"/>
                  <a:gd name="T9" fmla="*/ 220 h 321"/>
                  <a:gd name="T10" fmla="*/ 283 w 389"/>
                  <a:gd name="T11" fmla="*/ 195 h 321"/>
                  <a:gd name="T12" fmla="*/ 266 w 389"/>
                  <a:gd name="T13" fmla="*/ 201 h 321"/>
                  <a:gd name="T14" fmla="*/ 256 w 389"/>
                  <a:gd name="T15" fmla="*/ 208 h 321"/>
                  <a:gd name="T16" fmla="*/ 253 w 389"/>
                  <a:gd name="T17" fmla="*/ 211 h 321"/>
                  <a:gd name="T18" fmla="*/ 247 w 389"/>
                  <a:gd name="T19" fmla="*/ 218 h 321"/>
                  <a:gd name="T20" fmla="*/ 243 w 389"/>
                  <a:gd name="T21" fmla="*/ 200 h 321"/>
                  <a:gd name="T22" fmla="*/ 224 w 389"/>
                  <a:gd name="T23" fmla="*/ 162 h 321"/>
                  <a:gd name="T24" fmla="*/ 216 w 389"/>
                  <a:gd name="T25" fmla="*/ 159 h 321"/>
                  <a:gd name="T26" fmla="*/ 202 w 389"/>
                  <a:gd name="T27" fmla="*/ 202 h 321"/>
                  <a:gd name="T28" fmla="*/ 177 w 389"/>
                  <a:gd name="T29" fmla="*/ 164 h 321"/>
                  <a:gd name="T30" fmla="*/ 157 w 389"/>
                  <a:gd name="T31" fmla="*/ 147 h 321"/>
                  <a:gd name="T32" fmla="*/ 148 w 389"/>
                  <a:gd name="T33" fmla="*/ 151 h 321"/>
                  <a:gd name="T34" fmla="*/ 137 w 389"/>
                  <a:gd name="T35" fmla="*/ 177 h 321"/>
                  <a:gd name="T36" fmla="*/ 134 w 389"/>
                  <a:gd name="T37" fmla="*/ 171 h 321"/>
                  <a:gd name="T38" fmla="*/ 128 w 389"/>
                  <a:gd name="T39" fmla="*/ 156 h 321"/>
                  <a:gd name="T40" fmla="*/ 110 w 389"/>
                  <a:gd name="T41" fmla="*/ 136 h 321"/>
                  <a:gd name="T42" fmla="*/ 103 w 389"/>
                  <a:gd name="T43" fmla="*/ 138 h 321"/>
                  <a:gd name="T44" fmla="*/ 87 w 389"/>
                  <a:gd name="T45" fmla="*/ 180 h 321"/>
                  <a:gd name="T46" fmla="*/ 85 w 389"/>
                  <a:gd name="T47" fmla="*/ 194 h 321"/>
                  <a:gd name="T48" fmla="*/ 71 w 389"/>
                  <a:gd name="T49" fmla="*/ 175 h 321"/>
                  <a:gd name="T50" fmla="*/ 62 w 389"/>
                  <a:gd name="T51" fmla="*/ 137 h 321"/>
                  <a:gd name="T52" fmla="*/ 60 w 389"/>
                  <a:gd name="T53" fmla="*/ 130 h 321"/>
                  <a:gd name="T54" fmla="*/ 52 w 389"/>
                  <a:gd name="T55" fmla="*/ 127 h 321"/>
                  <a:gd name="T56" fmla="*/ 29 w 389"/>
                  <a:gd name="T57" fmla="*/ 144 h 321"/>
                  <a:gd name="T58" fmla="*/ 10 w 389"/>
                  <a:gd name="T59" fmla="*/ 167 h 321"/>
                  <a:gd name="T60" fmla="*/ 5 w 389"/>
                  <a:gd name="T61" fmla="*/ 177 h 321"/>
                  <a:gd name="T62" fmla="*/ 1 w 389"/>
                  <a:gd name="T63" fmla="*/ 184 h 321"/>
                  <a:gd name="T64" fmla="*/ 1 w 389"/>
                  <a:gd name="T65" fmla="*/ 175 h 321"/>
                  <a:gd name="T66" fmla="*/ 4 w 389"/>
                  <a:gd name="T67" fmla="*/ 149 h 321"/>
                  <a:gd name="T68" fmla="*/ 18 w 389"/>
                  <a:gd name="T69" fmla="*/ 109 h 321"/>
                  <a:gd name="T70" fmla="*/ 33 w 389"/>
                  <a:gd name="T71" fmla="*/ 85 h 321"/>
                  <a:gd name="T72" fmla="*/ 40 w 389"/>
                  <a:gd name="T73" fmla="*/ 78 h 321"/>
                  <a:gd name="T74" fmla="*/ 66 w 389"/>
                  <a:gd name="T75" fmla="*/ 51 h 321"/>
                  <a:gd name="T76" fmla="*/ 89 w 389"/>
                  <a:gd name="T77" fmla="*/ 32 h 321"/>
                  <a:gd name="T78" fmla="*/ 111 w 389"/>
                  <a:gd name="T79" fmla="*/ 19 h 321"/>
                  <a:gd name="T80" fmla="*/ 138 w 389"/>
                  <a:gd name="T81" fmla="*/ 10 h 321"/>
                  <a:gd name="T82" fmla="*/ 185 w 389"/>
                  <a:gd name="T83" fmla="*/ 1 h 321"/>
                  <a:gd name="T84" fmla="*/ 201 w 389"/>
                  <a:gd name="T85" fmla="*/ 1 h 321"/>
                  <a:gd name="T86" fmla="*/ 215 w 389"/>
                  <a:gd name="T87" fmla="*/ 0 h 321"/>
                  <a:gd name="T88" fmla="*/ 234 w 389"/>
                  <a:gd name="T89" fmla="*/ 0 h 321"/>
                  <a:gd name="T90" fmla="*/ 243 w 389"/>
                  <a:gd name="T91" fmla="*/ 1 h 321"/>
                  <a:gd name="T92" fmla="*/ 274 w 389"/>
                  <a:gd name="T93" fmla="*/ 6 h 321"/>
                  <a:gd name="T94" fmla="*/ 288 w 389"/>
                  <a:gd name="T95" fmla="*/ 11 h 321"/>
                  <a:gd name="T96" fmla="*/ 299 w 389"/>
                  <a:gd name="T97" fmla="*/ 19 h 321"/>
                  <a:gd name="T98" fmla="*/ 308 w 389"/>
                  <a:gd name="T99" fmla="*/ 26 h 321"/>
                  <a:gd name="T100" fmla="*/ 318 w 389"/>
                  <a:gd name="T101" fmla="*/ 32 h 321"/>
                  <a:gd name="T102" fmla="*/ 331 w 389"/>
                  <a:gd name="T103" fmla="*/ 47 h 321"/>
                  <a:gd name="T104" fmla="*/ 350 w 389"/>
                  <a:gd name="T105" fmla="*/ 76 h 321"/>
                  <a:gd name="T106" fmla="*/ 351 w 389"/>
                  <a:gd name="T107" fmla="*/ 77 h 321"/>
                  <a:gd name="T108" fmla="*/ 361 w 389"/>
                  <a:gd name="T109" fmla="*/ 95 h 321"/>
                  <a:gd name="T110" fmla="*/ 371 w 389"/>
                  <a:gd name="T111" fmla="*/ 114 h 321"/>
                  <a:gd name="T112" fmla="*/ 382 w 389"/>
                  <a:gd name="T113" fmla="*/ 148 h 321"/>
                  <a:gd name="T114" fmla="*/ 387 w 389"/>
                  <a:gd name="T115" fmla="*/ 177 h 321"/>
                  <a:gd name="T116" fmla="*/ 386 w 389"/>
                  <a:gd name="T117" fmla="*/ 222 h 321"/>
                  <a:gd name="T118" fmla="*/ 373 w 389"/>
                  <a:gd name="T119" fmla="*/ 271 h 321"/>
                  <a:gd name="T120" fmla="*/ 365 w 389"/>
                  <a:gd name="T121" fmla="*/ 285 h 321"/>
                  <a:gd name="T122" fmla="*/ 335 w 389"/>
                  <a:gd name="T123" fmla="*/ 321 h 32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389" h="321">
                    <a:moveTo>
                      <a:pt x="335" y="321"/>
                    </a:moveTo>
                    <a:cubicBezTo>
                      <a:pt x="326" y="306"/>
                      <a:pt x="316" y="292"/>
                      <a:pt x="302" y="281"/>
                    </a:cubicBezTo>
                    <a:cubicBezTo>
                      <a:pt x="302" y="280"/>
                      <a:pt x="303" y="279"/>
                      <a:pt x="303" y="278"/>
                    </a:cubicBezTo>
                    <a:cubicBezTo>
                      <a:pt x="311" y="272"/>
                      <a:pt x="312" y="263"/>
                      <a:pt x="314" y="255"/>
                    </a:cubicBezTo>
                    <a:cubicBezTo>
                      <a:pt x="317" y="243"/>
                      <a:pt x="316" y="231"/>
                      <a:pt x="312" y="220"/>
                    </a:cubicBezTo>
                    <a:cubicBezTo>
                      <a:pt x="307" y="206"/>
                      <a:pt x="298" y="197"/>
                      <a:pt x="283" y="195"/>
                    </a:cubicBezTo>
                    <a:cubicBezTo>
                      <a:pt x="277" y="193"/>
                      <a:pt x="271" y="198"/>
                      <a:pt x="266" y="201"/>
                    </a:cubicBezTo>
                    <a:cubicBezTo>
                      <a:pt x="263" y="203"/>
                      <a:pt x="259" y="206"/>
                      <a:pt x="256" y="208"/>
                    </a:cubicBezTo>
                    <a:cubicBezTo>
                      <a:pt x="255" y="209"/>
                      <a:pt x="254" y="210"/>
                      <a:pt x="253" y="211"/>
                    </a:cubicBezTo>
                    <a:cubicBezTo>
                      <a:pt x="251" y="213"/>
                      <a:pt x="250" y="216"/>
                      <a:pt x="247" y="218"/>
                    </a:cubicBezTo>
                    <a:cubicBezTo>
                      <a:pt x="244" y="213"/>
                      <a:pt x="243" y="206"/>
                      <a:pt x="243" y="200"/>
                    </a:cubicBezTo>
                    <a:cubicBezTo>
                      <a:pt x="242" y="185"/>
                      <a:pt x="234" y="173"/>
                      <a:pt x="224" y="162"/>
                    </a:cubicBezTo>
                    <a:cubicBezTo>
                      <a:pt x="223" y="161"/>
                      <a:pt x="220" y="160"/>
                      <a:pt x="216" y="159"/>
                    </a:cubicBezTo>
                    <a:cubicBezTo>
                      <a:pt x="215" y="175"/>
                      <a:pt x="211" y="189"/>
                      <a:pt x="202" y="202"/>
                    </a:cubicBezTo>
                    <a:cubicBezTo>
                      <a:pt x="198" y="186"/>
                      <a:pt x="187" y="175"/>
                      <a:pt x="177" y="164"/>
                    </a:cubicBezTo>
                    <a:cubicBezTo>
                      <a:pt x="172" y="157"/>
                      <a:pt x="165" y="151"/>
                      <a:pt x="157" y="147"/>
                    </a:cubicBezTo>
                    <a:cubicBezTo>
                      <a:pt x="151" y="145"/>
                      <a:pt x="150" y="146"/>
                      <a:pt x="148" y="151"/>
                    </a:cubicBezTo>
                    <a:cubicBezTo>
                      <a:pt x="146" y="160"/>
                      <a:pt x="143" y="169"/>
                      <a:pt x="137" y="177"/>
                    </a:cubicBezTo>
                    <a:cubicBezTo>
                      <a:pt x="136" y="175"/>
                      <a:pt x="135" y="173"/>
                      <a:pt x="134" y="171"/>
                    </a:cubicBezTo>
                    <a:cubicBezTo>
                      <a:pt x="132" y="166"/>
                      <a:pt x="130" y="161"/>
                      <a:pt x="128" y="156"/>
                    </a:cubicBezTo>
                    <a:cubicBezTo>
                      <a:pt x="125" y="147"/>
                      <a:pt x="118" y="141"/>
                      <a:pt x="110" y="136"/>
                    </a:cubicBezTo>
                    <a:cubicBezTo>
                      <a:pt x="107" y="133"/>
                      <a:pt x="105" y="134"/>
                      <a:pt x="103" y="138"/>
                    </a:cubicBezTo>
                    <a:cubicBezTo>
                      <a:pt x="96" y="151"/>
                      <a:pt x="90" y="165"/>
                      <a:pt x="87" y="180"/>
                    </a:cubicBezTo>
                    <a:cubicBezTo>
                      <a:pt x="87" y="184"/>
                      <a:pt x="86" y="188"/>
                      <a:pt x="85" y="194"/>
                    </a:cubicBezTo>
                    <a:cubicBezTo>
                      <a:pt x="78" y="188"/>
                      <a:pt x="74" y="182"/>
                      <a:pt x="71" y="175"/>
                    </a:cubicBezTo>
                    <a:cubicBezTo>
                      <a:pt x="67" y="163"/>
                      <a:pt x="62" y="150"/>
                      <a:pt x="62" y="137"/>
                    </a:cubicBezTo>
                    <a:cubicBezTo>
                      <a:pt x="62" y="134"/>
                      <a:pt x="61" y="132"/>
                      <a:pt x="60" y="130"/>
                    </a:cubicBezTo>
                    <a:cubicBezTo>
                      <a:pt x="59" y="126"/>
                      <a:pt x="56" y="125"/>
                      <a:pt x="52" y="127"/>
                    </a:cubicBezTo>
                    <a:cubicBezTo>
                      <a:pt x="43" y="131"/>
                      <a:pt x="35" y="137"/>
                      <a:pt x="29" y="144"/>
                    </a:cubicBezTo>
                    <a:cubicBezTo>
                      <a:pt x="22" y="151"/>
                      <a:pt x="17" y="160"/>
                      <a:pt x="10" y="167"/>
                    </a:cubicBezTo>
                    <a:cubicBezTo>
                      <a:pt x="8" y="170"/>
                      <a:pt x="7" y="174"/>
                      <a:pt x="5" y="177"/>
                    </a:cubicBezTo>
                    <a:cubicBezTo>
                      <a:pt x="4" y="180"/>
                      <a:pt x="3" y="182"/>
                      <a:pt x="1" y="184"/>
                    </a:cubicBezTo>
                    <a:cubicBezTo>
                      <a:pt x="1" y="181"/>
                      <a:pt x="0" y="178"/>
                      <a:pt x="1" y="175"/>
                    </a:cubicBezTo>
                    <a:cubicBezTo>
                      <a:pt x="2" y="167"/>
                      <a:pt x="2" y="158"/>
                      <a:pt x="4" y="149"/>
                    </a:cubicBezTo>
                    <a:cubicBezTo>
                      <a:pt x="7" y="135"/>
                      <a:pt x="11" y="122"/>
                      <a:pt x="18" y="109"/>
                    </a:cubicBezTo>
                    <a:cubicBezTo>
                      <a:pt x="23" y="101"/>
                      <a:pt x="27" y="93"/>
                      <a:pt x="33" y="85"/>
                    </a:cubicBezTo>
                    <a:cubicBezTo>
                      <a:pt x="35" y="83"/>
                      <a:pt x="37" y="80"/>
                      <a:pt x="40" y="78"/>
                    </a:cubicBezTo>
                    <a:cubicBezTo>
                      <a:pt x="50" y="70"/>
                      <a:pt x="59" y="61"/>
                      <a:pt x="66" y="51"/>
                    </a:cubicBezTo>
                    <a:cubicBezTo>
                      <a:pt x="72" y="43"/>
                      <a:pt x="81" y="38"/>
                      <a:pt x="89" y="32"/>
                    </a:cubicBezTo>
                    <a:cubicBezTo>
                      <a:pt x="96" y="27"/>
                      <a:pt x="103" y="23"/>
                      <a:pt x="111" y="19"/>
                    </a:cubicBezTo>
                    <a:cubicBezTo>
                      <a:pt x="120" y="14"/>
                      <a:pt x="129" y="13"/>
                      <a:pt x="138" y="10"/>
                    </a:cubicBezTo>
                    <a:cubicBezTo>
                      <a:pt x="154" y="6"/>
                      <a:pt x="169" y="6"/>
                      <a:pt x="185" y="1"/>
                    </a:cubicBezTo>
                    <a:cubicBezTo>
                      <a:pt x="190" y="0"/>
                      <a:pt x="196" y="1"/>
                      <a:pt x="201" y="1"/>
                    </a:cubicBezTo>
                    <a:cubicBezTo>
                      <a:pt x="206" y="1"/>
                      <a:pt x="210" y="0"/>
                      <a:pt x="215" y="0"/>
                    </a:cubicBezTo>
                    <a:cubicBezTo>
                      <a:pt x="221" y="0"/>
                      <a:pt x="228" y="0"/>
                      <a:pt x="234" y="0"/>
                    </a:cubicBezTo>
                    <a:cubicBezTo>
                      <a:pt x="237" y="1"/>
                      <a:pt x="240" y="1"/>
                      <a:pt x="243" y="1"/>
                    </a:cubicBezTo>
                    <a:cubicBezTo>
                      <a:pt x="254" y="0"/>
                      <a:pt x="264" y="2"/>
                      <a:pt x="274" y="6"/>
                    </a:cubicBezTo>
                    <a:cubicBezTo>
                      <a:pt x="279" y="8"/>
                      <a:pt x="283" y="9"/>
                      <a:pt x="288" y="11"/>
                    </a:cubicBezTo>
                    <a:cubicBezTo>
                      <a:pt x="293" y="12"/>
                      <a:pt x="297" y="14"/>
                      <a:pt x="299" y="19"/>
                    </a:cubicBezTo>
                    <a:cubicBezTo>
                      <a:pt x="301" y="23"/>
                      <a:pt x="303" y="25"/>
                      <a:pt x="308" y="26"/>
                    </a:cubicBezTo>
                    <a:cubicBezTo>
                      <a:pt x="312" y="26"/>
                      <a:pt x="315" y="29"/>
                      <a:pt x="318" y="32"/>
                    </a:cubicBezTo>
                    <a:cubicBezTo>
                      <a:pt x="323" y="36"/>
                      <a:pt x="327" y="42"/>
                      <a:pt x="331" y="47"/>
                    </a:cubicBezTo>
                    <a:cubicBezTo>
                      <a:pt x="338" y="57"/>
                      <a:pt x="344" y="66"/>
                      <a:pt x="350" y="76"/>
                    </a:cubicBezTo>
                    <a:cubicBezTo>
                      <a:pt x="350" y="76"/>
                      <a:pt x="350" y="77"/>
                      <a:pt x="351" y="77"/>
                    </a:cubicBezTo>
                    <a:cubicBezTo>
                      <a:pt x="356" y="82"/>
                      <a:pt x="353" y="92"/>
                      <a:pt x="361" y="95"/>
                    </a:cubicBezTo>
                    <a:cubicBezTo>
                      <a:pt x="364" y="101"/>
                      <a:pt x="368" y="108"/>
                      <a:pt x="371" y="114"/>
                    </a:cubicBezTo>
                    <a:cubicBezTo>
                      <a:pt x="377" y="124"/>
                      <a:pt x="379" y="136"/>
                      <a:pt x="382" y="148"/>
                    </a:cubicBezTo>
                    <a:cubicBezTo>
                      <a:pt x="385" y="157"/>
                      <a:pt x="387" y="167"/>
                      <a:pt x="387" y="177"/>
                    </a:cubicBezTo>
                    <a:cubicBezTo>
                      <a:pt x="388" y="192"/>
                      <a:pt x="389" y="207"/>
                      <a:pt x="386" y="222"/>
                    </a:cubicBezTo>
                    <a:cubicBezTo>
                      <a:pt x="383" y="239"/>
                      <a:pt x="379" y="255"/>
                      <a:pt x="373" y="271"/>
                    </a:cubicBezTo>
                    <a:cubicBezTo>
                      <a:pt x="371" y="276"/>
                      <a:pt x="368" y="281"/>
                      <a:pt x="365" y="285"/>
                    </a:cubicBezTo>
                    <a:cubicBezTo>
                      <a:pt x="357" y="298"/>
                      <a:pt x="348" y="311"/>
                      <a:pt x="335" y="321"/>
                    </a:cubicBezTo>
                    <a:close/>
                  </a:path>
                </a:pathLst>
              </a:custGeom>
              <a:solidFill>
                <a:srgbClr val="FFC00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55" name="Freeform 10"/>
              <p:cNvSpPr>
                <a:spLocks/>
              </p:cNvSpPr>
              <p:nvPr/>
            </p:nvSpPr>
            <p:spPr bwMode="auto">
              <a:xfrm>
                <a:off x="1452" y="2932"/>
                <a:ext cx="358" cy="846"/>
              </a:xfrm>
              <a:custGeom>
                <a:avLst/>
                <a:gdLst>
                  <a:gd name="T0" fmla="*/ 191 w 199"/>
                  <a:gd name="T1" fmla="*/ 33 h 470"/>
                  <a:gd name="T2" fmla="*/ 188 w 199"/>
                  <a:gd name="T3" fmla="*/ 50 h 470"/>
                  <a:gd name="T4" fmla="*/ 185 w 199"/>
                  <a:gd name="T5" fmla="*/ 78 h 470"/>
                  <a:gd name="T6" fmla="*/ 187 w 199"/>
                  <a:gd name="T7" fmla="*/ 93 h 470"/>
                  <a:gd name="T8" fmla="*/ 194 w 199"/>
                  <a:gd name="T9" fmla="*/ 130 h 470"/>
                  <a:gd name="T10" fmla="*/ 195 w 199"/>
                  <a:gd name="T11" fmla="*/ 174 h 470"/>
                  <a:gd name="T12" fmla="*/ 192 w 199"/>
                  <a:gd name="T13" fmla="*/ 193 h 470"/>
                  <a:gd name="T14" fmla="*/ 188 w 199"/>
                  <a:gd name="T15" fmla="*/ 223 h 470"/>
                  <a:gd name="T16" fmla="*/ 182 w 199"/>
                  <a:gd name="T17" fmla="*/ 256 h 470"/>
                  <a:gd name="T18" fmla="*/ 177 w 199"/>
                  <a:gd name="T19" fmla="*/ 290 h 470"/>
                  <a:gd name="T20" fmla="*/ 168 w 199"/>
                  <a:gd name="T21" fmla="*/ 333 h 470"/>
                  <a:gd name="T22" fmla="*/ 164 w 199"/>
                  <a:gd name="T23" fmla="*/ 352 h 470"/>
                  <a:gd name="T24" fmla="*/ 161 w 199"/>
                  <a:gd name="T25" fmla="*/ 370 h 470"/>
                  <a:gd name="T26" fmla="*/ 159 w 199"/>
                  <a:gd name="T27" fmla="*/ 386 h 470"/>
                  <a:gd name="T28" fmla="*/ 156 w 199"/>
                  <a:gd name="T29" fmla="*/ 430 h 470"/>
                  <a:gd name="T30" fmla="*/ 149 w 199"/>
                  <a:gd name="T31" fmla="*/ 447 h 470"/>
                  <a:gd name="T32" fmla="*/ 116 w 199"/>
                  <a:gd name="T33" fmla="*/ 459 h 470"/>
                  <a:gd name="T34" fmla="*/ 76 w 199"/>
                  <a:gd name="T35" fmla="*/ 464 h 470"/>
                  <a:gd name="T36" fmla="*/ 30 w 199"/>
                  <a:gd name="T37" fmla="*/ 469 h 470"/>
                  <a:gd name="T38" fmla="*/ 0 w 199"/>
                  <a:gd name="T39" fmla="*/ 456 h 470"/>
                  <a:gd name="T40" fmla="*/ 4 w 199"/>
                  <a:gd name="T41" fmla="*/ 451 h 470"/>
                  <a:gd name="T42" fmla="*/ 23 w 199"/>
                  <a:gd name="T43" fmla="*/ 431 h 470"/>
                  <a:gd name="T44" fmla="*/ 36 w 199"/>
                  <a:gd name="T45" fmla="*/ 415 h 470"/>
                  <a:gd name="T46" fmla="*/ 42 w 199"/>
                  <a:gd name="T47" fmla="*/ 402 h 470"/>
                  <a:gd name="T48" fmla="*/ 50 w 199"/>
                  <a:gd name="T49" fmla="*/ 344 h 470"/>
                  <a:gd name="T50" fmla="*/ 50 w 199"/>
                  <a:gd name="T51" fmla="*/ 277 h 470"/>
                  <a:gd name="T52" fmla="*/ 50 w 199"/>
                  <a:gd name="T53" fmla="*/ 247 h 470"/>
                  <a:gd name="T54" fmla="*/ 49 w 199"/>
                  <a:gd name="T55" fmla="*/ 199 h 470"/>
                  <a:gd name="T56" fmla="*/ 47 w 199"/>
                  <a:gd name="T57" fmla="*/ 153 h 470"/>
                  <a:gd name="T58" fmla="*/ 45 w 199"/>
                  <a:gd name="T59" fmla="*/ 82 h 470"/>
                  <a:gd name="T60" fmla="*/ 46 w 199"/>
                  <a:gd name="T61" fmla="*/ 45 h 470"/>
                  <a:gd name="T62" fmla="*/ 53 w 199"/>
                  <a:gd name="T63" fmla="*/ 5 h 470"/>
                  <a:gd name="T64" fmla="*/ 54 w 199"/>
                  <a:gd name="T65" fmla="*/ 0 h 470"/>
                  <a:gd name="T66" fmla="*/ 79 w 199"/>
                  <a:gd name="T67" fmla="*/ 6 h 470"/>
                  <a:gd name="T68" fmla="*/ 116 w 199"/>
                  <a:gd name="T69" fmla="*/ 18 h 470"/>
                  <a:gd name="T70" fmla="*/ 150 w 199"/>
                  <a:gd name="T71" fmla="*/ 26 h 470"/>
                  <a:gd name="T72" fmla="*/ 191 w 199"/>
                  <a:gd name="T73" fmla="*/ 33 h 4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199" h="470">
                    <a:moveTo>
                      <a:pt x="191" y="33"/>
                    </a:moveTo>
                    <a:cubicBezTo>
                      <a:pt x="190" y="39"/>
                      <a:pt x="189" y="45"/>
                      <a:pt x="188" y="50"/>
                    </a:cubicBezTo>
                    <a:cubicBezTo>
                      <a:pt x="187" y="59"/>
                      <a:pt x="186" y="69"/>
                      <a:pt x="185" y="78"/>
                    </a:cubicBezTo>
                    <a:cubicBezTo>
                      <a:pt x="185" y="83"/>
                      <a:pt x="187" y="88"/>
                      <a:pt x="187" y="93"/>
                    </a:cubicBezTo>
                    <a:cubicBezTo>
                      <a:pt x="190" y="105"/>
                      <a:pt x="192" y="118"/>
                      <a:pt x="194" y="130"/>
                    </a:cubicBezTo>
                    <a:cubicBezTo>
                      <a:pt x="197" y="145"/>
                      <a:pt x="199" y="159"/>
                      <a:pt x="195" y="174"/>
                    </a:cubicBezTo>
                    <a:cubicBezTo>
                      <a:pt x="193" y="180"/>
                      <a:pt x="193" y="187"/>
                      <a:pt x="192" y="193"/>
                    </a:cubicBezTo>
                    <a:cubicBezTo>
                      <a:pt x="191" y="203"/>
                      <a:pt x="188" y="213"/>
                      <a:pt x="188" y="223"/>
                    </a:cubicBezTo>
                    <a:cubicBezTo>
                      <a:pt x="187" y="234"/>
                      <a:pt x="183" y="245"/>
                      <a:pt x="182" y="256"/>
                    </a:cubicBezTo>
                    <a:cubicBezTo>
                      <a:pt x="182" y="267"/>
                      <a:pt x="179" y="279"/>
                      <a:pt x="177" y="290"/>
                    </a:cubicBezTo>
                    <a:cubicBezTo>
                      <a:pt x="175" y="305"/>
                      <a:pt x="169" y="319"/>
                      <a:pt x="168" y="333"/>
                    </a:cubicBezTo>
                    <a:cubicBezTo>
                      <a:pt x="168" y="340"/>
                      <a:pt x="166" y="346"/>
                      <a:pt x="164" y="352"/>
                    </a:cubicBezTo>
                    <a:cubicBezTo>
                      <a:pt x="163" y="358"/>
                      <a:pt x="162" y="364"/>
                      <a:pt x="161" y="370"/>
                    </a:cubicBezTo>
                    <a:cubicBezTo>
                      <a:pt x="161" y="375"/>
                      <a:pt x="159" y="381"/>
                      <a:pt x="159" y="386"/>
                    </a:cubicBezTo>
                    <a:cubicBezTo>
                      <a:pt x="157" y="400"/>
                      <a:pt x="154" y="415"/>
                      <a:pt x="156" y="430"/>
                    </a:cubicBezTo>
                    <a:cubicBezTo>
                      <a:pt x="157" y="438"/>
                      <a:pt x="155" y="443"/>
                      <a:pt x="149" y="447"/>
                    </a:cubicBezTo>
                    <a:cubicBezTo>
                      <a:pt x="139" y="455"/>
                      <a:pt x="128" y="458"/>
                      <a:pt x="116" y="459"/>
                    </a:cubicBezTo>
                    <a:cubicBezTo>
                      <a:pt x="102" y="460"/>
                      <a:pt x="89" y="461"/>
                      <a:pt x="76" y="464"/>
                    </a:cubicBezTo>
                    <a:cubicBezTo>
                      <a:pt x="61" y="468"/>
                      <a:pt x="45" y="470"/>
                      <a:pt x="30" y="469"/>
                    </a:cubicBezTo>
                    <a:cubicBezTo>
                      <a:pt x="19" y="468"/>
                      <a:pt x="8" y="465"/>
                      <a:pt x="0" y="456"/>
                    </a:cubicBezTo>
                    <a:cubicBezTo>
                      <a:pt x="1" y="454"/>
                      <a:pt x="3" y="452"/>
                      <a:pt x="4" y="451"/>
                    </a:cubicBezTo>
                    <a:cubicBezTo>
                      <a:pt x="12" y="446"/>
                      <a:pt x="18" y="439"/>
                      <a:pt x="23" y="431"/>
                    </a:cubicBezTo>
                    <a:cubicBezTo>
                      <a:pt x="26" y="425"/>
                      <a:pt x="31" y="420"/>
                      <a:pt x="36" y="415"/>
                    </a:cubicBezTo>
                    <a:cubicBezTo>
                      <a:pt x="39" y="411"/>
                      <a:pt x="41" y="407"/>
                      <a:pt x="42" y="402"/>
                    </a:cubicBezTo>
                    <a:cubicBezTo>
                      <a:pt x="47" y="383"/>
                      <a:pt x="49" y="364"/>
                      <a:pt x="50" y="344"/>
                    </a:cubicBezTo>
                    <a:cubicBezTo>
                      <a:pt x="50" y="322"/>
                      <a:pt x="50" y="299"/>
                      <a:pt x="50" y="277"/>
                    </a:cubicBezTo>
                    <a:cubicBezTo>
                      <a:pt x="50" y="267"/>
                      <a:pt x="50" y="257"/>
                      <a:pt x="50" y="247"/>
                    </a:cubicBezTo>
                    <a:cubicBezTo>
                      <a:pt x="50" y="231"/>
                      <a:pt x="50" y="215"/>
                      <a:pt x="49" y="199"/>
                    </a:cubicBezTo>
                    <a:cubicBezTo>
                      <a:pt x="49" y="184"/>
                      <a:pt x="48" y="168"/>
                      <a:pt x="47" y="153"/>
                    </a:cubicBezTo>
                    <a:cubicBezTo>
                      <a:pt x="47" y="129"/>
                      <a:pt x="46" y="106"/>
                      <a:pt x="45" y="82"/>
                    </a:cubicBezTo>
                    <a:cubicBezTo>
                      <a:pt x="45" y="69"/>
                      <a:pt x="45" y="57"/>
                      <a:pt x="46" y="45"/>
                    </a:cubicBezTo>
                    <a:cubicBezTo>
                      <a:pt x="47" y="31"/>
                      <a:pt x="50" y="18"/>
                      <a:pt x="53" y="5"/>
                    </a:cubicBezTo>
                    <a:cubicBezTo>
                      <a:pt x="53" y="3"/>
                      <a:pt x="54" y="2"/>
                      <a:pt x="54" y="0"/>
                    </a:cubicBezTo>
                    <a:cubicBezTo>
                      <a:pt x="63" y="2"/>
                      <a:pt x="71" y="5"/>
                      <a:pt x="79" y="6"/>
                    </a:cubicBezTo>
                    <a:cubicBezTo>
                      <a:pt x="92" y="9"/>
                      <a:pt x="104" y="14"/>
                      <a:pt x="116" y="18"/>
                    </a:cubicBezTo>
                    <a:cubicBezTo>
                      <a:pt x="127" y="21"/>
                      <a:pt x="139" y="23"/>
                      <a:pt x="150" y="26"/>
                    </a:cubicBezTo>
                    <a:cubicBezTo>
                      <a:pt x="163" y="28"/>
                      <a:pt x="176" y="30"/>
                      <a:pt x="191" y="33"/>
                    </a:cubicBezTo>
                    <a:close/>
                  </a:path>
                </a:pathLst>
              </a:custGeom>
              <a:solidFill>
                <a:srgbClr val="EDFDD1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56" name="Freeform 11"/>
              <p:cNvSpPr>
                <a:spLocks noEditPoints="1"/>
              </p:cNvSpPr>
              <p:nvPr/>
            </p:nvSpPr>
            <p:spPr bwMode="auto">
              <a:xfrm>
                <a:off x="1452" y="841"/>
                <a:ext cx="538" cy="588"/>
              </a:xfrm>
              <a:custGeom>
                <a:avLst/>
                <a:gdLst>
                  <a:gd name="T0" fmla="*/ 111 w 299"/>
                  <a:gd name="T1" fmla="*/ 99 h 327"/>
                  <a:gd name="T2" fmla="*/ 139 w 299"/>
                  <a:gd name="T3" fmla="*/ 101 h 327"/>
                  <a:gd name="T4" fmla="*/ 140 w 299"/>
                  <a:gd name="T5" fmla="*/ 74 h 327"/>
                  <a:gd name="T6" fmla="*/ 163 w 299"/>
                  <a:gd name="T7" fmla="*/ 80 h 327"/>
                  <a:gd name="T8" fmla="*/ 184 w 299"/>
                  <a:gd name="T9" fmla="*/ 66 h 327"/>
                  <a:gd name="T10" fmla="*/ 196 w 299"/>
                  <a:gd name="T11" fmla="*/ 41 h 327"/>
                  <a:gd name="T12" fmla="*/ 206 w 299"/>
                  <a:gd name="T13" fmla="*/ 92 h 327"/>
                  <a:gd name="T14" fmla="*/ 221 w 299"/>
                  <a:gd name="T15" fmla="*/ 100 h 327"/>
                  <a:gd name="T16" fmla="*/ 261 w 299"/>
                  <a:gd name="T17" fmla="*/ 69 h 327"/>
                  <a:gd name="T18" fmla="*/ 277 w 299"/>
                  <a:gd name="T19" fmla="*/ 93 h 327"/>
                  <a:gd name="T20" fmla="*/ 265 w 299"/>
                  <a:gd name="T21" fmla="*/ 137 h 327"/>
                  <a:gd name="T22" fmla="*/ 242 w 299"/>
                  <a:gd name="T23" fmla="*/ 142 h 327"/>
                  <a:gd name="T24" fmla="*/ 256 w 299"/>
                  <a:gd name="T25" fmla="*/ 155 h 327"/>
                  <a:gd name="T26" fmla="*/ 297 w 299"/>
                  <a:gd name="T27" fmla="*/ 187 h 327"/>
                  <a:gd name="T28" fmla="*/ 288 w 299"/>
                  <a:gd name="T29" fmla="*/ 235 h 327"/>
                  <a:gd name="T30" fmla="*/ 294 w 299"/>
                  <a:gd name="T31" fmla="*/ 286 h 327"/>
                  <a:gd name="T32" fmla="*/ 257 w 299"/>
                  <a:gd name="T33" fmla="*/ 317 h 327"/>
                  <a:gd name="T34" fmla="*/ 190 w 299"/>
                  <a:gd name="T35" fmla="*/ 327 h 327"/>
                  <a:gd name="T36" fmla="*/ 167 w 299"/>
                  <a:gd name="T37" fmla="*/ 305 h 327"/>
                  <a:gd name="T38" fmla="*/ 193 w 299"/>
                  <a:gd name="T39" fmla="*/ 297 h 327"/>
                  <a:gd name="T40" fmla="*/ 233 w 299"/>
                  <a:gd name="T41" fmla="*/ 277 h 327"/>
                  <a:gd name="T42" fmla="*/ 263 w 299"/>
                  <a:gd name="T43" fmla="*/ 250 h 327"/>
                  <a:gd name="T44" fmla="*/ 260 w 299"/>
                  <a:gd name="T45" fmla="*/ 233 h 327"/>
                  <a:gd name="T46" fmla="*/ 236 w 299"/>
                  <a:gd name="T47" fmla="*/ 269 h 327"/>
                  <a:gd name="T48" fmla="*/ 179 w 299"/>
                  <a:gd name="T49" fmla="*/ 294 h 327"/>
                  <a:gd name="T50" fmla="*/ 160 w 299"/>
                  <a:gd name="T51" fmla="*/ 290 h 327"/>
                  <a:gd name="T52" fmla="*/ 132 w 299"/>
                  <a:gd name="T53" fmla="*/ 293 h 327"/>
                  <a:gd name="T54" fmla="*/ 105 w 299"/>
                  <a:gd name="T55" fmla="*/ 283 h 327"/>
                  <a:gd name="T56" fmla="*/ 76 w 299"/>
                  <a:gd name="T57" fmla="*/ 260 h 327"/>
                  <a:gd name="T58" fmla="*/ 48 w 299"/>
                  <a:gd name="T59" fmla="*/ 225 h 327"/>
                  <a:gd name="T60" fmla="*/ 31 w 299"/>
                  <a:gd name="T61" fmla="*/ 193 h 327"/>
                  <a:gd name="T62" fmla="*/ 20 w 299"/>
                  <a:gd name="T63" fmla="*/ 162 h 327"/>
                  <a:gd name="T64" fmla="*/ 14 w 299"/>
                  <a:gd name="T65" fmla="*/ 137 h 327"/>
                  <a:gd name="T66" fmla="*/ 43 w 299"/>
                  <a:gd name="T67" fmla="*/ 115 h 327"/>
                  <a:gd name="T68" fmla="*/ 46 w 299"/>
                  <a:gd name="T69" fmla="*/ 106 h 327"/>
                  <a:gd name="T70" fmla="*/ 19 w 299"/>
                  <a:gd name="T71" fmla="*/ 100 h 327"/>
                  <a:gd name="T72" fmla="*/ 8 w 299"/>
                  <a:gd name="T73" fmla="*/ 96 h 327"/>
                  <a:gd name="T74" fmla="*/ 3 w 299"/>
                  <a:gd name="T75" fmla="*/ 67 h 327"/>
                  <a:gd name="T76" fmla="*/ 4 w 299"/>
                  <a:gd name="T77" fmla="*/ 21 h 327"/>
                  <a:gd name="T78" fmla="*/ 29 w 299"/>
                  <a:gd name="T79" fmla="*/ 25 h 327"/>
                  <a:gd name="T80" fmla="*/ 51 w 299"/>
                  <a:gd name="T81" fmla="*/ 62 h 327"/>
                  <a:gd name="T82" fmla="*/ 65 w 299"/>
                  <a:gd name="T83" fmla="*/ 71 h 327"/>
                  <a:gd name="T84" fmla="*/ 67 w 299"/>
                  <a:gd name="T85" fmla="*/ 43 h 327"/>
                  <a:gd name="T86" fmla="*/ 79 w 299"/>
                  <a:gd name="T87" fmla="*/ 7 h 327"/>
                  <a:gd name="T88" fmla="*/ 96 w 299"/>
                  <a:gd name="T89" fmla="*/ 33 h 327"/>
                  <a:gd name="T90" fmla="*/ 100 w 299"/>
                  <a:gd name="T91" fmla="*/ 59 h 327"/>
                  <a:gd name="T92" fmla="*/ 111 w 299"/>
                  <a:gd name="T93" fmla="*/ 55 h 327"/>
                  <a:gd name="T94" fmla="*/ 127 w 299"/>
                  <a:gd name="T95" fmla="*/ 21 h 327"/>
                  <a:gd name="T96" fmla="*/ 159 w 299"/>
                  <a:gd name="T97" fmla="*/ 54 h 327"/>
                  <a:gd name="T98" fmla="*/ 128 w 299"/>
                  <a:gd name="T99" fmla="*/ 70 h 327"/>
                  <a:gd name="T100" fmla="*/ 108 w 299"/>
                  <a:gd name="T101" fmla="*/ 91 h 327"/>
                  <a:gd name="T102" fmla="*/ 133 w 299"/>
                  <a:gd name="T103" fmla="*/ 185 h 327"/>
                  <a:gd name="T104" fmla="*/ 81 w 299"/>
                  <a:gd name="T105" fmla="*/ 214 h 327"/>
                  <a:gd name="T106" fmla="*/ 64 w 299"/>
                  <a:gd name="T107" fmla="*/ 213 h 327"/>
                  <a:gd name="T108" fmla="*/ 76 w 299"/>
                  <a:gd name="T109" fmla="*/ 221 h 327"/>
                  <a:gd name="T110" fmla="*/ 145 w 299"/>
                  <a:gd name="T111" fmla="*/ 191 h 327"/>
                  <a:gd name="T112" fmla="*/ 134 w 299"/>
                  <a:gd name="T113" fmla="*/ 183 h 327"/>
                  <a:gd name="T114" fmla="*/ 68 w 299"/>
                  <a:gd name="T115" fmla="*/ 173 h 327"/>
                  <a:gd name="T116" fmla="*/ 103 w 299"/>
                  <a:gd name="T117" fmla="*/ 165 h 327"/>
                  <a:gd name="T118" fmla="*/ 89 w 299"/>
                  <a:gd name="T119" fmla="*/ 164 h 327"/>
                  <a:gd name="T120" fmla="*/ 65 w 299"/>
                  <a:gd name="T121" fmla="*/ 171 h 32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299" h="327">
                    <a:moveTo>
                      <a:pt x="108" y="91"/>
                    </a:moveTo>
                    <a:cubicBezTo>
                      <a:pt x="109" y="94"/>
                      <a:pt x="111" y="96"/>
                      <a:pt x="111" y="99"/>
                    </a:cubicBezTo>
                    <a:cubicBezTo>
                      <a:pt x="113" y="106"/>
                      <a:pt x="121" y="110"/>
                      <a:pt x="126" y="109"/>
                    </a:cubicBezTo>
                    <a:cubicBezTo>
                      <a:pt x="131" y="108"/>
                      <a:pt x="136" y="105"/>
                      <a:pt x="139" y="101"/>
                    </a:cubicBezTo>
                    <a:cubicBezTo>
                      <a:pt x="145" y="95"/>
                      <a:pt x="146" y="86"/>
                      <a:pt x="144" y="78"/>
                    </a:cubicBezTo>
                    <a:cubicBezTo>
                      <a:pt x="143" y="77"/>
                      <a:pt x="142" y="76"/>
                      <a:pt x="140" y="74"/>
                    </a:cubicBezTo>
                    <a:cubicBezTo>
                      <a:pt x="145" y="73"/>
                      <a:pt x="149" y="72"/>
                      <a:pt x="153" y="72"/>
                    </a:cubicBezTo>
                    <a:cubicBezTo>
                      <a:pt x="158" y="72"/>
                      <a:pt x="162" y="75"/>
                      <a:pt x="163" y="80"/>
                    </a:cubicBezTo>
                    <a:cubicBezTo>
                      <a:pt x="164" y="85"/>
                      <a:pt x="166" y="88"/>
                      <a:pt x="171" y="89"/>
                    </a:cubicBezTo>
                    <a:cubicBezTo>
                      <a:pt x="176" y="81"/>
                      <a:pt x="180" y="74"/>
                      <a:pt x="184" y="66"/>
                    </a:cubicBezTo>
                    <a:cubicBezTo>
                      <a:pt x="188" y="58"/>
                      <a:pt x="191" y="49"/>
                      <a:pt x="194" y="41"/>
                    </a:cubicBezTo>
                    <a:cubicBezTo>
                      <a:pt x="195" y="41"/>
                      <a:pt x="195" y="41"/>
                      <a:pt x="196" y="41"/>
                    </a:cubicBezTo>
                    <a:cubicBezTo>
                      <a:pt x="198" y="47"/>
                      <a:pt x="200" y="54"/>
                      <a:pt x="202" y="61"/>
                    </a:cubicBezTo>
                    <a:cubicBezTo>
                      <a:pt x="205" y="71"/>
                      <a:pt x="206" y="81"/>
                      <a:pt x="206" y="92"/>
                    </a:cubicBezTo>
                    <a:cubicBezTo>
                      <a:pt x="205" y="99"/>
                      <a:pt x="211" y="102"/>
                      <a:pt x="216" y="106"/>
                    </a:cubicBezTo>
                    <a:cubicBezTo>
                      <a:pt x="218" y="104"/>
                      <a:pt x="220" y="102"/>
                      <a:pt x="221" y="100"/>
                    </a:cubicBezTo>
                    <a:cubicBezTo>
                      <a:pt x="224" y="91"/>
                      <a:pt x="232" y="85"/>
                      <a:pt x="237" y="77"/>
                    </a:cubicBezTo>
                    <a:cubicBezTo>
                      <a:pt x="241" y="70"/>
                      <a:pt x="253" y="66"/>
                      <a:pt x="261" y="69"/>
                    </a:cubicBezTo>
                    <a:cubicBezTo>
                      <a:pt x="268" y="72"/>
                      <a:pt x="272" y="77"/>
                      <a:pt x="274" y="84"/>
                    </a:cubicBezTo>
                    <a:cubicBezTo>
                      <a:pt x="275" y="87"/>
                      <a:pt x="276" y="90"/>
                      <a:pt x="277" y="93"/>
                    </a:cubicBezTo>
                    <a:cubicBezTo>
                      <a:pt x="277" y="95"/>
                      <a:pt x="278" y="98"/>
                      <a:pt x="277" y="100"/>
                    </a:cubicBezTo>
                    <a:cubicBezTo>
                      <a:pt x="276" y="113"/>
                      <a:pt x="273" y="126"/>
                      <a:pt x="265" y="137"/>
                    </a:cubicBezTo>
                    <a:cubicBezTo>
                      <a:pt x="262" y="143"/>
                      <a:pt x="257" y="146"/>
                      <a:pt x="250" y="144"/>
                    </a:cubicBezTo>
                    <a:cubicBezTo>
                      <a:pt x="247" y="143"/>
                      <a:pt x="244" y="142"/>
                      <a:pt x="242" y="142"/>
                    </a:cubicBezTo>
                    <a:cubicBezTo>
                      <a:pt x="240" y="142"/>
                      <a:pt x="239" y="143"/>
                      <a:pt x="238" y="143"/>
                    </a:cubicBezTo>
                    <a:cubicBezTo>
                      <a:pt x="241" y="151"/>
                      <a:pt x="249" y="157"/>
                      <a:pt x="256" y="155"/>
                    </a:cubicBezTo>
                    <a:cubicBezTo>
                      <a:pt x="266" y="152"/>
                      <a:pt x="273" y="154"/>
                      <a:pt x="279" y="161"/>
                    </a:cubicBezTo>
                    <a:cubicBezTo>
                      <a:pt x="286" y="169"/>
                      <a:pt x="293" y="177"/>
                      <a:pt x="297" y="187"/>
                    </a:cubicBezTo>
                    <a:cubicBezTo>
                      <a:pt x="298" y="190"/>
                      <a:pt x="299" y="193"/>
                      <a:pt x="297" y="196"/>
                    </a:cubicBezTo>
                    <a:cubicBezTo>
                      <a:pt x="291" y="208"/>
                      <a:pt x="288" y="221"/>
                      <a:pt x="288" y="235"/>
                    </a:cubicBezTo>
                    <a:cubicBezTo>
                      <a:pt x="288" y="241"/>
                      <a:pt x="287" y="246"/>
                      <a:pt x="288" y="252"/>
                    </a:cubicBezTo>
                    <a:cubicBezTo>
                      <a:pt x="289" y="264"/>
                      <a:pt x="290" y="275"/>
                      <a:pt x="294" y="286"/>
                    </a:cubicBezTo>
                    <a:cubicBezTo>
                      <a:pt x="296" y="290"/>
                      <a:pt x="295" y="292"/>
                      <a:pt x="292" y="295"/>
                    </a:cubicBezTo>
                    <a:cubicBezTo>
                      <a:pt x="282" y="304"/>
                      <a:pt x="270" y="312"/>
                      <a:pt x="257" y="317"/>
                    </a:cubicBezTo>
                    <a:cubicBezTo>
                      <a:pt x="243" y="322"/>
                      <a:pt x="228" y="326"/>
                      <a:pt x="213" y="327"/>
                    </a:cubicBezTo>
                    <a:cubicBezTo>
                      <a:pt x="206" y="327"/>
                      <a:pt x="198" y="327"/>
                      <a:pt x="190" y="327"/>
                    </a:cubicBezTo>
                    <a:cubicBezTo>
                      <a:pt x="184" y="327"/>
                      <a:pt x="177" y="326"/>
                      <a:pt x="170" y="325"/>
                    </a:cubicBezTo>
                    <a:cubicBezTo>
                      <a:pt x="169" y="318"/>
                      <a:pt x="168" y="312"/>
                      <a:pt x="167" y="305"/>
                    </a:cubicBezTo>
                    <a:cubicBezTo>
                      <a:pt x="167" y="302"/>
                      <a:pt x="169" y="301"/>
                      <a:pt x="172" y="300"/>
                    </a:cubicBezTo>
                    <a:cubicBezTo>
                      <a:pt x="179" y="299"/>
                      <a:pt x="186" y="298"/>
                      <a:pt x="193" y="297"/>
                    </a:cubicBezTo>
                    <a:cubicBezTo>
                      <a:pt x="206" y="294"/>
                      <a:pt x="218" y="289"/>
                      <a:pt x="227" y="280"/>
                    </a:cubicBezTo>
                    <a:cubicBezTo>
                      <a:pt x="229" y="279"/>
                      <a:pt x="231" y="278"/>
                      <a:pt x="233" y="277"/>
                    </a:cubicBezTo>
                    <a:cubicBezTo>
                      <a:pt x="239" y="273"/>
                      <a:pt x="247" y="270"/>
                      <a:pt x="253" y="265"/>
                    </a:cubicBezTo>
                    <a:cubicBezTo>
                      <a:pt x="257" y="261"/>
                      <a:pt x="260" y="256"/>
                      <a:pt x="263" y="250"/>
                    </a:cubicBezTo>
                    <a:cubicBezTo>
                      <a:pt x="266" y="244"/>
                      <a:pt x="268" y="236"/>
                      <a:pt x="271" y="230"/>
                    </a:cubicBezTo>
                    <a:cubicBezTo>
                      <a:pt x="264" y="227"/>
                      <a:pt x="263" y="228"/>
                      <a:pt x="260" y="233"/>
                    </a:cubicBezTo>
                    <a:cubicBezTo>
                      <a:pt x="258" y="238"/>
                      <a:pt x="255" y="244"/>
                      <a:pt x="253" y="250"/>
                    </a:cubicBezTo>
                    <a:cubicBezTo>
                      <a:pt x="250" y="259"/>
                      <a:pt x="244" y="264"/>
                      <a:pt x="236" y="269"/>
                    </a:cubicBezTo>
                    <a:cubicBezTo>
                      <a:pt x="226" y="275"/>
                      <a:pt x="216" y="281"/>
                      <a:pt x="205" y="286"/>
                    </a:cubicBezTo>
                    <a:cubicBezTo>
                      <a:pt x="197" y="291"/>
                      <a:pt x="188" y="292"/>
                      <a:pt x="179" y="294"/>
                    </a:cubicBezTo>
                    <a:cubicBezTo>
                      <a:pt x="174" y="295"/>
                      <a:pt x="168" y="295"/>
                      <a:pt x="162" y="296"/>
                    </a:cubicBezTo>
                    <a:cubicBezTo>
                      <a:pt x="162" y="294"/>
                      <a:pt x="161" y="292"/>
                      <a:pt x="160" y="290"/>
                    </a:cubicBezTo>
                    <a:cubicBezTo>
                      <a:pt x="159" y="290"/>
                      <a:pt x="158" y="290"/>
                      <a:pt x="157" y="291"/>
                    </a:cubicBezTo>
                    <a:cubicBezTo>
                      <a:pt x="149" y="299"/>
                      <a:pt x="140" y="295"/>
                      <a:pt x="132" y="293"/>
                    </a:cubicBezTo>
                    <a:cubicBezTo>
                      <a:pt x="128" y="292"/>
                      <a:pt x="124" y="290"/>
                      <a:pt x="121" y="288"/>
                    </a:cubicBezTo>
                    <a:cubicBezTo>
                      <a:pt x="115" y="286"/>
                      <a:pt x="110" y="285"/>
                      <a:pt x="105" y="283"/>
                    </a:cubicBezTo>
                    <a:cubicBezTo>
                      <a:pt x="102" y="282"/>
                      <a:pt x="99" y="281"/>
                      <a:pt x="97" y="279"/>
                    </a:cubicBezTo>
                    <a:cubicBezTo>
                      <a:pt x="90" y="273"/>
                      <a:pt x="82" y="267"/>
                      <a:pt x="76" y="260"/>
                    </a:cubicBezTo>
                    <a:cubicBezTo>
                      <a:pt x="75" y="259"/>
                      <a:pt x="75" y="258"/>
                      <a:pt x="74" y="257"/>
                    </a:cubicBezTo>
                    <a:cubicBezTo>
                      <a:pt x="61" y="250"/>
                      <a:pt x="56" y="237"/>
                      <a:pt x="48" y="225"/>
                    </a:cubicBezTo>
                    <a:cubicBezTo>
                      <a:pt x="45" y="222"/>
                      <a:pt x="43" y="218"/>
                      <a:pt x="41" y="214"/>
                    </a:cubicBezTo>
                    <a:cubicBezTo>
                      <a:pt x="37" y="207"/>
                      <a:pt x="33" y="201"/>
                      <a:pt x="31" y="193"/>
                    </a:cubicBezTo>
                    <a:cubicBezTo>
                      <a:pt x="30" y="187"/>
                      <a:pt x="26" y="182"/>
                      <a:pt x="23" y="176"/>
                    </a:cubicBezTo>
                    <a:cubicBezTo>
                      <a:pt x="21" y="171"/>
                      <a:pt x="19" y="167"/>
                      <a:pt x="20" y="162"/>
                    </a:cubicBezTo>
                    <a:cubicBezTo>
                      <a:pt x="21" y="160"/>
                      <a:pt x="20" y="158"/>
                      <a:pt x="19" y="156"/>
                    </a:cubicBezTo>
                    <a:cubicBezTo>
                      <a:pt x="17" y="150"/>
                      <a:pt x="16" y="144"/>
                      <a:pt x="14" y="137"/>
                    </a:cubicBezTo>
                    <a:cubicBezTo>
                      <a:pt x="28" y="134"/>
                      <a:pt x="30" y="121"/>
                      <a:pt x="34" y="109"/>
                    </a:cubicBezTo>
                    <a:cubicBezTo>
                      <a:pt x="37" y="111"/>
                      <a:pt x="41" y="112"/>
                      <a:pt x="43" y="115"/>
                    </a:cubicBezTo>
                    <a:cubicBezTo>
                      <a:pt x="46" y="119"/>
                      <a:pt x="49" y="118"/>
                      <a:pt x="53" y="117"/>
                    </a:cubicBezTo>
                    <a:cubicBezTo>
                      <a:pt x="53" y="112"/>
                      <a:pt x="50" y="109"/>
                      <a:pt x="46" y="106"/>
                    </a:cubicBezTo>
                    <a:cubicBezTo>
                      <a:pt x="44" y="105"/>
                      <a:pt x="42" y="104"/>
                      <a:pt x="40" y="104"/>
                    </a:cubicBezTo>
                    <a:cubicBezTo>
                      <a:pt x="33" y="101"/>
                      <a:pt x="27" y="98"/>
                      <a:pt x="19" y="100"/>
                    </a:cubicBezTo>
                    <a:cubicBezTo>
                      <a:pt x="16" y="101"/>
                      <a:pt x="12" y="100"/>
                      <a:pt x="9" y="100"/>
                    </a:cubicBezTo>
                    <a:cubicBezTo>
                      <a:pt x="9" y="99"/>
                      <a:pt x="9" y="97"/>
                      <a:pt x="8" y="96"/>
                    </a:cubicBezTo>
                    <a:cubicBezTo>
                      <a:pt x="2" y="88"/>
                      <a:pt x="3" y="80"/>
                      <a:pt x="3" y="72"/>
                    </a:cubicBezTo>
                    <a:cubicBezTo>
                      <a:pt x="3" y="70"/>
                      <a:pt x="4" y="68"/>
                      <a:pt x="3" y="67"/>
                    </a:cubicBezTo>
                    <a:cubicBezTo>
                      <a:pt x="0" y="62"/>
                      <a:pt x="2" y="58"/>
                      <a:pt x="2" y="53"/>
                    </a:cubicBezTo>
                    <a:cubicBezTo>
                      <a:pt x="2" y="42"/>
                      <a:pt x="3" y="31"/>
                      <a:pt x="4" y="21"/>
                    </a:cubicBezTo>
                    <a:cubicBezTo>
                      <a:pt x="5" y="11"/>
                      <a:pt x="12" y="2"/>
                      <a:pt x="24" y="0"/>
                    </a:cubicBezTo>
                    <a:cubicBezTo>
                      <a:pt x="26" y="9"/>
                      <a:pt x="27" y="17"/>
                      <a:pt x="29" y="25"/>
                    </a:cubicBezTo>
                    <a:cubicBezTo>
                      <a:pt x="31" y="33"/>
                      <a:pt x="34" y="42"/>
                      <a:pt x="39" y="49"/>
                    </a:cubicBezTo>
                    <a:cubicBezTo>
                      <a:pt x="42" y="53"/>
                      <a:pt x="47" y="58"/>
                      <a:pt x="51" y="62"/>
                    </a:cubicBezTo>
                    <a:cubicBezTo>
                      <a:pt x="54" y="65"/>
                      <a:pt x="57" y="67"/>
                      <a:pt x="60" y="70"/>
                    </a:cubicBezTo>
                    <a:cubicBezTo>
                      <a:pt x="61" y="71"/>
                      <a:pt x="63" y="71"/>
                      <a:pt x="65" y="71"/>
                    </a:cubicBezTo>
                    <a:cubicBezTo>
                      <a:pt x="67" y="70"/>
                      <a:pt x="66" y="68"/>
                      <a:pt x="66" y="66"/>
                    </a:cubicBezTo>
                    <a:cubicBezTo>
                      <a:pt x="64" y="58"/>
                      <a:pt x="65" y="50"/>
                      <a:pt x="67" y="43"/>
                    </a:cubicBezTo>
                    <a:cubicBezTo>
                      <a:pt x="67" y="40"/>
                      <a:pt x="67" y="36"/>
                      <a:pt x="68" y="33"/>
                    </a:cubicBezTo>
                    <a:cubicBezTo>
                      <a:pt x="72" y="24"/>
                      <a:pt x="75" y="16"/>
                      <a:pt x="79" y="7"/>
                    </a:cubicBezTo>
                    <a:cubicBezTo>
                      <a:pt x="87" y="10"/>
                      <a:pt x="90" y="17"/>
                      <a:pt x="93" y="24"/>
                    </a:cubicBezTo>
                    <a:cubicBezTo>
                      <a:pt x="95" y="27"/>
                      <a:pt x="95" y="30"/>
                      <a:pt x="96" y="33"/>
                    </a:cubicBezTo>
                    <a:cubicBezTo>
                      <a:pt x="98" y="39"/>
                      <a:pt x="99" y="45"/>
                      <a:pt x="98" y="51"/>
                    </a:cubicBezTo>
                    <a:cubicBezTo>
                      <a:pt x="97" y="54"/>
                      <a:pt x="98" y="57"/>
                      <a:pt x="100" y="59"/>
                    </a:cubicBezTo>
                    <a:cubicBezTo>
                      <a:pt x="102" y="61"/>
                      <a:pt x="106" y="61"/>
                      <a:pt x="108" y="59"/>
                    </a:cubicBezTo>
                    <a:cubicBezTo>
                      <a:pt x="109" y="58"/>
                      <a:pt x="110" y="56"/>
                      <a:pt x="111" y="55"/>
                    </a:cubicBezTo>
                    <a:cubicBezTo>
                      <a:pt x="115" y="48"/>
                      <a:pt x="119" y="41"/>
                      <a:pt x="123" y="33"/>
                    </a:cubicBezTo>
                    <a:cubicBezTo>
                      <a:pt x="125" y="30"/>
                      <a:pt x="126" y="25"/>
                      <a:pt x="127" y="21"/>
                    </a:cubicBezTo>
                    <a:cubicBezTo>
                      <a:pt x="135" y="25"/>
                      <a:pt x="141" y="31"/>
                      <a:pt x="147" y="37"/>
                    </a:cubicBezTo>
                    <a:cubicBezTo>
                      <a:pt x="151" y="43"/>
                      <a:pt x="155" y="48"/>
                      <a:pt x="159" y="54"/>
                    </a:cubicBezTo>
                    <a:cubicBezTo>
                      <a:pt x="161" y="57"/>
                      <a:pt x="163" y="61"/>
                      <a:pt x="162" y="67"/>
                    </a:cubicBezTo>
                    <a:cubicBezTo>
                      <a:pt x="150" y="65"/>
                      <a:pt x="139" y="66"/>
                      <a:pt x="128" y="70"/>
                    </a:cubicBezTo>
                    <a:cubicBezTo>
                      <a:pt x="116" y="74"/>
                      <a:pt x="105" y="77"/>
                      <a:pt x="98" y="88"/>
                    </a:cubicBezTo>
                    <a:cubicBezTo>
                      <a:pt x="100" y="92"/>
                      <a:pt x="104" y="91"/>
                      <a:pt x="108" y="91"/>
                    </a:cubicBezTo>
                    <a:close/>
                    <a:moveTo>
                      <a:pt x="134" y="183"/>
                    </a:moveTo>
                    <a:cubicBezTo>
                      <a:pt x="134" y="183"/>
                      <a:pt x="133" y="184"/>
                      <a:pt x="133" y="185"/>
                    </a:cubicBezTo>
                    <a:cubicBezTo>
                      <a:pt x="128" y="196"/>
                      <a:pt x="120" y="204"/>
                      <a:pt x="109" y="210"/>
                    </a:cubicBezTo>
                    <a:cubicBezTo>
                      <a:pt x="101" y="216"/>
                      <a:pt x="91" y="216"/>
                      <a:pt x="81" y="214"/>
                    </a:cubicBezTo>
                    <a:cubicBezTo>
                      <a:pt x="77" y="213"/>
                      <a:pt x="73" y="212"/>
                      <a:pt x="69" y="211"/>
                    </a:cubicBezTo>
                    <a:cubicBezTo>
                      <a:pt x="67" y="211"/>
                      <a:pt x="66" y="213"/>
                      <a:pt x="64" y="213"/>
                    </a:cubicBezTo>
                    <a:cubicBezTo>
                      <a:pt x="65" y="215"/>
                      <a:pt x="65" y="216"/>
                      <a:pt x="67" y="217"/>
                    </a:cubicBezTo>
                    <a:cubicBezTo>
                      <a:pt x="70" y="219"/>
                      <a:pt x="73" y="220"/>
                      <a:pt x="76" y="221"/>
                    </a:cubicBezTo>
                    <a:cubicBezTo>
                      <a:pt x="89" y="226"/>
                      <a:pt x="101" y="226"/>
                      <a:pt x="113" y="220"/>
                    </a:cubicBezTo>
                    <a:cubicBezTo>
                      <a:pt x="127" y="214"/>
                      <a:pt x="137" y="203"/>
                      <a:pt x="145" y="191"/>
                    </a:cubicBezTo>
                    <a:cubicBezTo>
                      <a:pt x="146" y="189"/>
                      <a:pt x="146" y="187"/>
                      <a:pt x="147" y="185"/>
                    </a:cubicBezTo>
                    <a:cubicBezTo>
                      <a:pt x="143" y="183"/>
                      <a:pt x="139" y="181"/>
                      <a:pt x="134" y="183"/>
                    </a:cubicBezTo>
                    <a:close/>
                    <a:moveTo>
                      <a:pt x="65" y="171"/>
                    </a:moveTo>
                    <a:cubicBezTo>
                      <a:pt x="66" y="172"/>
                      <a:pt x="67" y="173"/>
                      <a:pt x="68" y="173"/>
                    </a:cubicBezTo>
                    <a:cubicBezTo>
                      <a:pt x="76" y="178"/>
                      <a:pt x="96" y="176"/>
                      <a:pt x="102" y="169"/>
                    </a:cubicBezTo>
                    <a:cubicBezTo>
                      <a:pt x="103" y="168"/>
                      <a:pt x="104" y="166"/>
                      <a:pt x="103" y="165"/>
                    </a:cubicBezTo>
                    <a:cubicBezTo>
                      <a:pt x="103" y="163"/>
                      <a:pt x="101" y="161"/>
                      <a:pt x="100" y="161"/>
                    </a:cubicBezTo>
                    <a:cubicBezTo>
                      <a:pt x="96" y="162"/>
                      <a:pt x="92" y="162"/>
                      <a:pt x="89" y="164"/>
                    </a:cubicBezTo>
                    <a:cubicBezTo>
                      <a:pt x="85" y="166"/>
                      <a:pt x="82" y="168"/>
                      <a:pt x="78" y="167"/>
                    </a:cubicBezTo>
                    <a:cubicBezTo>
                      <a:pt x="73" y="166"/>
                      <a:pt x="69" y="167"/>
                      <a:pt x="65" y="171"/>
                    </a:cubicBezTo>
                    <a:close/>
                  </a:path>
                </a:pathLst>
              </a:custGeom>
              <a:solidFill>
                <a:srgbClr val="FADAD3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57" name="Freeform 12"/>
              <p:cNvSpPr>
                <a:spLocks/>
              </p:cNvSpPr>
              <p:nvPr/>
            </p:nvSpPr>
            <p:spPr bwMode="auto">
              <a:xfrm>
                <a:off x="1249" y="1883"/>
                <a:ext cx="345" cy="578"/>
              </a:xfrm>
              <a:custGeom>
                <a:avLst/>
                <a:gdLst>
                  <a:gd name="T0" fmla="*/ 92 w 192"/>
                  <a:gd name="T1" fmla="*/ 321 h 321"/>
                  <a:gd name="T2" fmla="*/ 80 w 192"/>
                  <a:gd name="T3" fmla="*/ 311 h 321"/>
                  <a:gd name="T4" fmla="*/ 80 w 192"/>
                  <a:gd name="T5" fmla="*/ 311 h 321"/>
                  <a:gd name="T6" fmla="*/ 75 w 192"/>
                  <a:gd name="T7" fmla="*/ 301 h 321"/>
                  <a:gd name="T8" fmla="*/ 66 w 192"/>
                  <a:gd name="T9" fmla="*/ 294 h 321"/>
                  <a:gd name="T10" fmla="*/ 59 w 192"/>
                  <a:gd name="T11" fmla="*/ 285 h 321"/>
                  <a:gd name="T12" fmla="*/ 51 w 192"/>
                  <a:gd name="T13" fmla="*/ 276 h 321"/>
                  <a:gd name="T14" fmla="*/ 44 w 192"/>
                  <a:gd name="T15" fmla="*/ 267 h 321"/>
                  <a:gd name="T16" fmla="*/ 19 w 192"/>
                  <a:gd name="T17" fmla="*/ 239 h 321"/>
                  <a:gd name="T18" fmla="*/ 9 w 192"/>
                  <a:gd name="T19" fmla="*/ 229 h 321"/>
                  <a:gd name="T20" fmla="*/ 0 w 192"/>
                  <a:gd name="T21" fmla="*/ 218 h 321"/>
                  <a:gd name="T22" fmla="*/ 11 w 192"/>
                  <a:gd name="T23" fmla="*/ 207 h 321"/>
                  <a:gd name="T24" fmla="*/ 27 w 192"/>
                  <a:gd name="T25" fmla="*/ 194 h 321"/>
                  <a:gd name="T26" fmla="*/ 36 w 192"/>
                  <a:gd name="T27" fmla="*/ 186 h 321"/>
                  <a:gd name="T28" fmla="*/ 59 w 192"/>
                  <a:gd name="T29" fmla="*/ 165 h 321"/>
                  <a:gd name="T30" fmla="*/ 66 w 192"/>
                  <a:gd name="T31" fmla="*/ 158 h 321"/>
                  <a:gd name="T32" fmla="*/ 104 w 192"/>
                  <a:gd name="T33" fmla="*/ 119 h 321"/>
                  <a:gd name="T34" fmla="*/ 130 w 192"/>
                  <a:gd name="T35" fmla="*/ 83 h 321"/>
                  <a:gd name="T36" fmla="*/ 151 w 192"/>
                  <a:gd name="T37" fmla="*/ 53 h 321"/>
                  <a:gd name="T38" fmla="*/ 174 w 192"/>
                  <a:gd name="T39" fmla="*/ 19 h 321"/>
                  <a:gd name="T40" fmla="*/ 189 w 192"/>
                  <a:gd name="T41" fmla="*/ 0 h 321"/>
                  <a:gd name="T42" fmla="*/ 190 w 192"/>
                  <a:gd name="T43" fmla="*/ 5 h 321"/>
                  <a:gd name="T44" fmla="*/ 186 w 192"/>
                  <a:gd name="T45" fmla="*/ 47 h 321"/>
                  <a:gd name="T46" fmla="*/ 185 w 192"/>
                  <a:gd name="T47" fmla="*/ 74 h 321"/>
                  <a:gd name="T48" fmla="*/ 184 w 192"/>
                  <a:gd name="T49" fmla="*/ 112 h 321"/>
                  <a:gd name="T50" fmla="*/ 185 w 192"/>
                  <a:gd name="T51" fmla="*/ 139 h 321"/>
                  <a:gd name="T52" fmla="*/ 185 w 192"/>
                  <a:gd name="T53" fmla="*/ 162 h 321"/>
                  <a:gd name="T54" fmla="*/ 188 w 192"/>
                  <a:gd name="T55" fmla="*/ 215 h 321"/>
                  <a:gd name="T56" fmla="*/ 191 w 192"/>
                  <a:gd name="T57" fmla="*/ 244 h 321"/>
                  <a:gd name="T58" fmla="*/ 186 w 192"/>
                  <a:gd name="T59" fmla="*/ 258 h 321"/>
                  <a:gd name="T60" fmla="*/ 154 w 192"/>
                  <a:gd name="T61" fmla="*/ 286 h 321"/>
                  <a:gd name="T62" fmla="*/ 149 w 192"/>
                  <a:gd name="T63" fmla="*/ 289 h 321"/>
                  <a:gd name="T64" fmla="*/ 133 w 192"/>
                  <a:gd name="T65" fmla="*/ 298 h 321"/>
                  <a:gd name="T66" fmla="*/ 119 w 192"/>
                  <a:gd name="T67" fmla="*/ 307 h 321"/>
                  <a:gd name="T68" fmla="*/ 92 w 192"/>
                  <a:gd name="T69" fmla="*/ 321 h 32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192" h="321">
                    <a:moveTo>
                      <a:pt x="92" y="321"/>
                    </a:moveTo>
                    <a:cubicBezTo>
                      <a:pt x="87" y="317"/>
                      <a:pt x="84" y="314"/>
                      <a:pt x="80" y="311"/>
                    </a:cubicBezTo>
                    <a:cubicBezTo>
                      <a:pt x="80" y="311"/>
                      <a:pt x="80" y="311"/>
                      <a:pt x="80" y="311"/>
                    </a:cubicBezTo>
                    <a:cubicBezTo>
                      <a:pt x="77" y="308"/>
                      <a:pt x="80" y="302"/>
                      <a:pt x="75" y="301"/>
                    </a:cubicBezTo>
                    <a:cubicBezTo>
                      <a:pt x="70" y="301"/>
                      <a:pt x="69" y="296"/>
                      <a:pt x="66" y="294"/>
                    </a:cubicBezTo>
                    <a:cubicBezTo>
                      <a:pt x="64" y="291"/>
                      <a:pt x="61" y="288"/>
                      <a:pt x="59" y="285"/>
                    </a:cubicBezTo>
                    <a:cubicBezTo>
                      <a:pt x="56" y="282"/>
                      <a:pt x="54" y="279"/>
                      <a:pt x="51" y="276"/>
                    </a:cubicBezTo>
                    <a:cubicBezTo>
                      <a:pt x="49" y="273"/>
                      <a:pt x="46" y="270"/>
                      <a:pt x="44" y="267"/>
                    </a:cubicBezTo>
                    <a:cubicBezTo>
                      <a:pt x="37" y="257"/>
                      <a:pt x="28" y="248"/>
                      <a:pt x="19" y="239"/>
                    </a:cubicBezTo>
                    <a:cubicBezTo>
                      <a:pt x="16" y="236"/>
                      <a:pt x="12" y="233"/>
                      <a:pt x="9" y="229"/>
                    </a:cubicBezTo>
                    <a:cubicBezTo>
                      <a:pt x="6" y="226"/>
                      <a:pt x="3" y="222"/>
                      <a:pt x="0" y="218"/>
                    </a:cubicBezTo>
                    <a:cubicBezTo>
                      <a:pt x="4" y="214"/>
                      <a:pt x="7" y="210"/>
                      <a:pt x="11" y="207"/>
                    </a:cubicBezTo>
                    <a:cubicBezTo>
                      <a:pt x="16" y="202"/>
                      <a:pt x="21" y="198"/>
                      <a:pt x="27" y="194"/>
                    </a:cubicBezTo>
                    <a:cubicBezTo>
                      <a:pt x="30" y="191"/>
                      <a:pt x="33" y="189"/>
                      <a:pt x="36" y="186"/>
                    </a:cubicBezTo>
                    <a:cubicBezTo>
                      <a:pt x="44" y="179"/>
                      <a:pt x="51" y="172"/>
                      <a:pt x="59" y="165"/>
                    </a:cubicBezTo>
                    <a:cubicBezTo>
                      <a:pt x="61" y="163"/>
                      <a:pt x="63" y="161"/>
                      <a:pt x="66" y="158"/>
                    </a:cubicBezTo>
                    <a:cubicBezTo>
                      <a:pt x="79" y="146"/>
                      <a:pt x="93" y="133"/>
                      <a:pt x="104" y="119"/>
                    </a:cubicBezTo>
                    <a:cubicBezTo>
                      <a:pt x="113" y="108"/>
                      <a:pt x="121" y="95"/>
                      <a:pt x="130" y="83"/>
                    </a:cubicBezTo>
                    <a:cubicBezTo>
                      <a:pt x="137" y="73"/>
                      <a:pt x="144" y="63"/>
                      <a:pt x="151" y="53"/>
                    </a:cubicBezTo>
                    <a:cubicBezTo>
                      <a:pt x="159" y="42"/>
                      <a:pt x="166" y="30"/>
                      <a:pt x="174" y="19"/>
                    </a:cubicBezTo>
                    <a:cubicBezTo>
                      <a:pt x="178" y="13"/>
                      <a:pt x="183" y="7"/>
                      <a:pt x="189" y="0"/>
                    </a:cubicBezTo>
                    <a:cubicBezTo>
                      <a:pt x="189" y="3"/>
                      <a:pt x="190" y="4"/>
                      <a:pt x="190" y="5"/>
                    </a:cubicBezTo>
                    <a:cubicBezTo>
                      <a:pt x="188" y="19"/>
                      <a:pt x="187" y="33"/>
                      <a:pt x="186" y="47"/>
                    </a:cubicBezTo>
                    <a:cubicBezTo>
                      <a:pt x="185" y="56"/>
                      <a:pt x="185" y="65"/>
                      <a:pt x="185" y="74"/>
                    </a:cubicBezTo>
                    <a:cubicBezTo>
                      <a:pt x="185" y="87"/>
                      <a:pt x="185" y="99"/>
                      <a:pt x="184" y="112"/>
                    </a:cubicBezTo>
                    <a:cubicBezTo>
                      <a:pt x="184" y="121"/>
                      <a:pt x="186" y="130"/>
                      <a:pt x="185" y="139"/>
                    </a:cubicBezTo>
                    <a:cubicBezTo>
                      <a:pt x="184" y="147"/>
                      <a:pt x="184" y="154"/>
                      <a:pt x="185" y="162"/>
                    </a:cubicBezTo>
                    <a:cubicBezTo>
                      <a:pt x="187" y="180"/>
                      <a:pt x="186" y="198"/>
                      <a:pt x="188" y="215"/>
                    </a:cubicBezTo>
                    <a:cubicBezTo>
                      <a:pt x="189" y="225"/>
                      <a:pt x="190" y="234"/>
                      <a:pt x="191" y="244"/>
                    </a:cubicBezTo>
                    <a:cubicBezTo>
                      <a:pt x="192" y="250"/>
                      <a:pt x="190" y="254"/>
                      <a:pt x="186" y="258"/>
                    </a:cubicBezTo>
                    <a:cubicBezTo>
                      <a:pt x="175" y="267"/>
                      <a:pt x="165" y="276"/>
                      <a:pt x="154" y="286"/>
                    </a:cubicBezTo>
                    <a:cubicBezTo>
                      <a:pt x="153" y="287"/>
                      <a:pt x="151" y="288"/>
                      <a:pt x="149" y="289"/>
                    </a:cubicBezTo>
                    <a:cubicBezTo>
                      <a:pt x="144" y="292"/>
                      <a:pt x="138" y="295"/>
                      <a:pt x="133" y="298"/>
                    </a:cubicBezTo>
                    <a:cubicBezTo>
                      <a:pt x="128" y="301"/>
                      <a:pt x="124" y="304"/>
                      <a:pt x="119" y="307"/>
                    </a:cubicBezTo>
                    <a:cubicBezTo>
                      <a:pt x="110" y="312"/>
                      <a:pt x="101" y="317"/>
                      <a:pt x="92" y="321"/>
                    </a:cubicBezTo>
                    <a:close/>
                  </a:path>
                </a:pathLst>
              </a:custGeom>
              <a:solidFill>
                <a:srgbClr val="FF9999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58" name="Freeform 13"/>
              <p:cNvSpPr>
                <a:spLocks/>
              </p:cNvSpPr>
              <p:nvPr/>
            </p:nvSpPr>
            <p:spPr bwMode="auto">
              <a:xfrm>
                <a:off x="1204" y="3744"/>
                <a:ext cx="549" cy="248"/>
              </a:xfrm>
              <a:custGeom>
                <a:avLst/>
                <a:gdLst>
                  <a:gd name="T0" fmla="*/ 297 w 305"/>
                  <a:gd name="T1" fmla="*/ 0 h 138"/>
                  <a:gd name="T2" fmla="*/ 301 w 305"/>
                  <a:gd name="T3" fmla="*/ 14 h 138"/>
                  <a:gd name="T4" fmla="*/ 303 w 305"/>
                  <a:gd name="T5" fmla="*/ 40 h 138"/>
                  <a:gd name="T6" fmla="*/ 304 w 305"/>
                  <a:gd name="T7" fmla="*/ 58 h 138"/>
                  <a:gd name="T8" fmla="*/ 297 w 305"/>
                  <a:gd name="T9" fmla="*/ 114 h 138"/>
                  <a:gd name="T10" fmla="*/ 264 w 305"/>
                  <a:gd name="T11" fmla="*/ 119 h 138"/>
                  <a:gd name="T12" fmla="*/ 247 w 305"/>
                  <a:gd name="T13" fmla="*/ 121 h 138"/>
                  <a:gd name="T14" fmla="*/ 209 w 305"/>
                  <a:gd name="T15" fmla="*/ 123 h 138"/>
                  <a:gd name="T16" fmla="*/ 188 w 305"/>
                  <a:gd name="T17" fmla="*/ 127 h 138"/>
                  <a:gd name="T18" fmla="*/ 168 w 305"/>
                  <a:gd name="T19" fmla="*/ 131 h 138"/>
                  <a:gd name="T20" fmla="*/ 100 w 305"/>
                  <a:gd name="T21" fmla="*/ 134 h 138"/>
                  <a:gd name="T22" fmla="*/ 79 w 305"/>
                  <a:gd name="T23" fmla="*/ 135 h 138"/>
                  <a:gd name="T24" fmla="*/ 28 w 305"/>
                  <a:gd name="T25" fmla="*/ 135 h 138"/>
                  <a:gd name="T26" fmla="*/ 8 w 305"/>
                  <a:gd name="T27" fmla="*/ 132 h 138"/>
                  <a:gd name="T28" fmla="*/ 1 w 305"/>
                  <a:gd name="T29" fmla="*/ 129 h 138"/>
                  <a:gd name="T30" fmla="*/ 7 w 305"/>
                  <a:gd name="T31" fmla="*/ 106 h 138"/>
                  <a:gd name="T32" fmla="*/ 21 w 305"/>
                  <a:gd name="T33" fmla="*/ 78 h 138"/>
                  <a:gd name="T34" fmla="*/ 31 w 305"/>
                  <a:gd name="T35" fmla="*/ 69 h 138"/>
                  <a:gd name="T36" fmla="*/ 54 w 305"/>
                  <a:gd name="T37" fmla="*/ 54 h 138"/>
                  <a:gd name="T38" fmla="*/ 67 w 305"/>
                  <a:gd name="T39" fmla="*/ 45 h 138"/>
                  <a:gd name="T40" fmla="*/ 90 w 305"/>
                  <a:gd name="T41" fmla="*/ 35 h 138"/>
                  <a:gd name="T42" fmla="*/ 118 w 305"/>
                  <a:gd name="T43" fmla="*/ 20 h 138"/>
                  <a:gd name="T44" fmla="*/ 127 w 305"/>
                  <a:gd name="T45" fmla="*/ 14 h 138"/>
                  <a:gd name="T46" fmla="*/ 135 w 305"/>
                  <a:gd name="T47" fmla="*/ 14 h 138"/>
                  <a:gd name="T48" fmla="*/ 175 w 305"/>
                  <a:gd name="T49" fmla="*/ 24 h 138"/>
                  <a:gd name="T50" fmla="*/ 202 w 305"/>
                  <a:gd name="T51" fmla="*/ 23 h 138"/>
                  <a:gd name="T52" fmla="*/ 216 w 305"/>
                  <a:gd name="T53" fmla="*/ 20 h 138"/>
                  <a:gd name="T54" fmla="*/ 253 w 305"/>
                  <a:gd name="T55" fmla="*/ 16 h 138"/>
                  <a:gd name="T56" fmla="*/ 268 w 305"/>
                  <a:gd name="T57" fmla="*/ 13 h 138"/>
                  <a:gd name="T58" fmla="*/ 297 w 305"/>
                  <a:gd name="T59" fmla="*/ 0 h 1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305" h="138">
                    <a:moveTo>
                      <a:pt x="297" y="0"/>
                    </a:moveTo>
                    <a:cubicBezTo>
                      <a:pt x="299" y="6"/>
                      <a:pt x="300" y="10"/>
                      <a:pt x="301" y="14"/>
                    </a:cubicBezTo>
                    <a:cubicBezTo>
                      <a:pt x="302" y="22"/>
                      <a:pt x="304" y="31"/>
                      <a:pt x="303" y="40"/>
                    </a:cubicBezTo>
                    <a:cubicBezTo>
                      <a:pt x="303" y="46"/>
                      <a:pt x="305" y="52"/>
                      <a:pt x="304" y="58"/>
                    </a:cubicBezTo>
                    <a:cubicBezTo>
                      <a:pt x="303" y="76"/>
                      <a:pt x="302" y="95"/>
                      <a:pt x="297" y="114"/>
                    </a:cubicBezTo>
                    <a:cubicBezTo>
                      <a:pt x="287" y="116"/>
                      <a:pt x="275" y="117"/>
                      <a:pt x="264" y="119"/>
                    </a:cubicBezTo>
                    <a:cubicBezTo>
                      <a:pt x="258" y="120"/>
                      <a:pt x="252" y="121"/>
                      <a:pt x="247" y="121"/>
                    </a:cubicBezTo>
                    <a:cubicBezTo>
                      <a:pt x="234" y="122"/>
                      <a:pt x="222" y="122"/>
                      <a:pt x="209" y="123"/>
                    </a:cubicBezTo>
                    <a:cubicBezTo>
                      <a:pt x="202" y="124"/>
                      <a:pt x="195" y="125"/>
                      <a:pt x="188" y="127"/>
                    </a:cubicBezTo>
                    <a:cubicBezTo>
                      <a:pt x="181" y="128"/>
                      <a:pt x="174" y="130"/>
                      <a:pt x="168" y="131"/>
                    </a:cubicBezTo>
                    <a:cubicBezTo>
                      <a:pt x="145" y="134"/>
                      <a:pt x="122" y="135"/>
                      <a:pt x="100" y="134"/>
                    </a:cubicBezTo>
                    <a:cubicBezTo>
                      <a:pt x="93" y="133"/>
                      <a:pt x="86" y="134"/>
                      <a:pt x="79" y="135"/>
                    </a:cubicBezTo>
                    <a:cubicBezTo>
                      <a:pt x="62" y="137"/>
                      <a:pt x="45" y="138"/>
                      <a:pt x="28" y="135"/>
                    </a:cubicBezTo>
                    <a:cubicBezTo>
                      <a:pt x="21" y="134"/>
                      <a:pt x="15" y="133"/>
                      <a:pt x="8" y="132"/>
                    </a:cubicBezTo>
                    <a:cubicBezTo>
                      <a:pt x="6" y="131"/>
                      <a:pt x="3" y="130"/>
                      <a:pt x="1" y="129"/>
                    </a:cubicBezTo>
                    <a:cubicBezTo>
                      <a:pt x="0" y="120"/>
                      <a:pt x="4" y="113"/>
                      <a:pt x="7" y="106"/>
                    </a:cubicBezTo>
                    <a:cubicBezTo>
                      <a:pt x="11" y="96"/>
                      <a:pt x="16" y="87"/>
                      <a:pt x="21" y="78"/>
                    </a:cubicBezTo>
                    <a:cubicBezTo>
                      <a:pt x="23" y="74"/>
                      <a:pt x="27" y="72"/>
                      <a:pt x="31" y="69"/>
                    </a:cubicBezTo>
                    <a:cubicBezTo>
                      <a:pt x="39" y="65"/>
                      <a:pt x="46" y="59"/>
                      <a:pt x="54" y="54"/>
                    </a:cubicBezTo>
                    <a:cubicBezTo>
                      <a:pt x="59" y="52"/>
                      <a:pt x="63" y="48"/>
                      <a:pt x="67" y="45"/>
                    </a:cubicBezTo>
                    <a:cubicBezTo>
                      <a:pt x="74" y="41"/>
                      <a:pt x="82" y="37"/>
                      <a:pt x="90" y="35"/>
                    </a:cubicBezTo>
                    <a:cubicBezTo>
                      <a:pt x="101" y="32"/>
                      <a:pt x="109" y="25"/>
                      <a:pt x="118" y="20"/>
                    </a:cubicBezTo>
                    <a:cubicBezTo>
                      <a:pt x="122" y="19"/>
                      <a:pt x="125" y="16"/>
                      <a:pt x="127" y="14"/>
                    </a:cubicBezTo>
                    <a:cubicBezTo>
                      <a:pt x="130" y="12"/>
                      <a:pt x="132" y="12"/>
                      <a:pt x="135" y="14"/>
                    </a:cubicBezTo>
                    <a:cubicBezTo>
                      <a:pt x="147" y="22"/>
                      <a:pt x="160" y="25"/>
                      <a:pt x="175" y="24"/>
                    </a:cubicBezTo>
                    <a:cubicBezTo>
                      <a:pt x="184" y="24"/>
                      <a:pt x="193" y="23"/>
                      <a:pt x="202" y="23"/>
                    </a:cubicBezTo>
                    <a:cubicBezTo>
                      <a:pt x="207" y="22"/>
                      <a:pt x="211" y="20"/>
                      <a:pt x="216" y="20"/>
                    </a:cubicBezTo>
                    <a:cubicBezTo>
                      <a:pt x="228" y="18"/>
                      <a:pt x="241" y="17"/>
                      <a:pt x="253" y="16"/>
                    </a:cubicBezTo>
                    <a:cubicBezTo>
                      <a:pt x="258" y="15"/>
                      <a:pt x="263" y="14"/>
                      <a:pt x="268" y="13"/>
                    </a:cubicBezTo>
                    <a:cubicBezTo>
                      <a:pt x="278" y="11"/>
                      <a:pt x="288" y="7"/>
                      <a:pt x="297" y="0"/>
                    </a:cubicBezTo>
                    <a:close/>
                  </a:path>
                </a:pathLst>
              </a:custGeom>
              <a:solidFill>
                <a:srgbClr val="FF000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59" name="Freeform 14"/>
              <p:cNvSpPr>
                <a:spLocks/>
              </p:cNvSpPr>
              <p:nvPr/>
            </p:nvSpPr>
            <p:spPr bwMode="auto">
              <a:xfrm>
                <a:off x="2028" y="546"/>
                <a:ext cx="324" cy="505"/>
              </a:xfrm>
              <a:custGeom>
                <a:avLst/>
                <a:gdLst>
                  <a:gd name="T0" fmla="*/ 92 w 180"/>
                  <a:gd name="T1" fmla="*/ 278 h 281"/>
                  <a:gd name="T2" fmla="*/ 67 w 180"/>
                  <a:gd name="T3" fmla="*/ 280 h 281"/>
                  <a:gd name="T4" fmla="*/ 47 w 180"/>
                  <a:gd name="T5" fmla="*/ 271 h 281"/>
                  <a:gd name="T6" fmla="*/ 45 w 180"/>
                  <a:gd name="T7" fmla="*/ 264 h 281"/>
                  <a:gd name="T8" fmla="*/ 47 w 180"/>
                  <a:gd name="T9" fmla="*/ 254 h 281"/>
                  <a:gd name="T10" fmla="*/ 49 w 180"/>
                  <a:gd name="T11" fmla="*/ 226 h 281"/>
                  <a:gd name="T12" fmla="*/ 47 w 180"/>
                  <a:gd name="T13" fmla="*/ 200 h 281"/>
                  <a:gd name="T14" fmla="*/ 45 w 180"/>
                  <a:gd name="T15" fmla="*/ 174 h 281"/>
                  <a:gd name="T16" fmla="*/ 34 w 180"/>
                  <a:gd name="T17" fmla="*/ 146 h 281"/>
                  <a:gd name="T18" fmla="*/ 23 w 180"/>
                  <a:gd name="T19" fmla="*/ 121 h 281"/>
                  <a:gd name="T20" fmla="*/ 23 w 180"/>
                  <a:gd name="T21" fmla="*/ 117 h 281"/>
                  <a:gd name="T22" fmla="*/ 28 w 180"/>
                  <a:gd name="T23" fmla="*/ 110 h 281"/>
                  <a:gd name="T24" fmla="*/ 35 w 180"/>
                  <a:gd name="T25" fmla="*/ 84 h 281"/>
                  <a:gd name="T26" fmla="*/ 23 w 180"/>
                  <a:gd name="T27" fmla="*/ 48 h 281"/>
                  <a:gd name="T28" fmla="*/ 15 w 180"/>
                  <a:gd name="T29" fmla="*/ 39 h 281"/>
                  <a:gd name="T30" fmla="*/ 0 w 180"/>
                  <a:gd name="T31" fmla="*/ 27 h 281"/>
                  <a:gd name="T32" fmla="*/ 25 w 180"/>
                  <a:gd name="T33" fmla="*/ 6 h 281"/>
                  <a:gd name="T34" fmla="*/ 72 w 180"/>
                  <a:gd name="T35" fmla="*/ 4 h 281"/>
                  <a:gd name="T36" fmla="*/ 87 w 180"/>
                  <a:gd name="T37" fmla="*/ 8 h 281"/>
                  <a:gd name="T38" fmla="*/ 113 w 180"/>
                  <a:gd name="T39" fmla="*/ 28 h 281"/>
                  <a:gd name="T40" fmla="*/ 134 w 180"/>
                  <a:gd name="T41" fmla="*/ 74 h 281"/>
                  <a:gd name="T42" fmla="*/ 139 w 180"/>
                  <a:gd name="T43" fmla="*/ 112 h 281"/>
                  <a:gd name="T44" fmla="*/ 141 w 180"/>
                  <a:gd name="T45" fmla="*/ 122 h 281"/>
                  <a:gd name="T46" fmla="*/ 144 w 180"/>
                  <a:gd name="T47" fmla="*/ 141 h 281"/>
                  <a:gd name="T48" fmla="*/ 180 w 180"/>
                  <a:gd name="T49" fmla="*/ 168 h 281"/>
                  <a:gd name="T50" fmla="*/ 172 w 180"/>
                  <a:gd name="T51" fmla="*/ 181 h 281"/>
                  <a:gd name="T52" fmla="*/ 153 w 180"/>
                  <a:gd name="T53" fmla="*/ 188 h 281"/>
                  <a:gd name="T54" fmla="*/ 124 w 180"/>
                  <a:gd name="T55" fmla="*/ 181 h 281"/>
                  <a:gd name="T56" fmla="*/ 120 w 180"/>
                  <a:gd name="T57" fmla="*/ 180 h 281"/>
                  <a:gd name="T58" fmla="*/ 116 w 180"/>
                  <a:gd name="T59" fmla="*/ 182 h 281"/>
                  <a:gd name="T60" fmla="*/ 117 w 180"/>
                  <a:gd name="T61" fmla="*/ 187 h 281"/>
                  <a:gd name="T62" fmla="*/ 135 w 180"/>
                  <a:gd name="T63" fmla="*/ 204 h 281"/>
                  <a:gd name="T64" fmla="*/ 154 w 180"/>
                  <a:gd name="T65" fmla="*/ 216 h 281"/>
                  <a:gd name="T66" fmla="*/ 175 w 180"/>
                  <a:gd name="T67" fmla="*/ 221 h 281"/>
                  <a:gd name="T68" fmla="*/ 168 w 180"/>
                  <a:gd name="T69" fmla="*/ 232 h 281"/>
                  <a:gd name="T70" fmla="*/ 156 w 180"/>
                  <a:gd name="T71" fmla="*/ 241 h 281"/>
                  <a:gd name="T72" fmla="*/ 148 w 180"/>
                  <a:gd name="T73" fmla="*/ 245 h 281"/>
                  <a:gd name="T74" fmla="*/ 103 w 180"/>
                  <a:gd name="T75" fmla="*/ 239 h 281"/>
                  <a:gd name="T76" fmla="*/ 91 w 180"/>
                  <a:gd name="T77" fmla="*/ 230 h 281"/>
                  <a:gd name="T78" fmla="*/ 81 w 180"/>
                  <a:gd name="T79" fmla="*/ 233 h 281"/>
                  <a:gd name="T80" fmla="*/ 83 w 180"/>
                  <a:gd name="T81" fmla="*/ 263 h 281"/>
                  <a:gd name="T82" fmla="*/ 92 w 180"/>
                  <a:gd name="T83" fmla="*/ 278 h 28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180" h="281">
                    <a:moveTo>
                      <a:pt x="92" y="278"/>
                    </a:moveTo>
                    <a:cubicBezTo>
                      <a:pt x="84" y="280"/>
                      <a:pt x="75" y="281"/>
                      <a:pt x="67" y="280"/>
                    </a:cubicBezTo>
                    <a:cubicBezTo>
                      <a:pt x="59" y="279"/>
                      <a:pt x="53" y="275"/>
                      <a:pt x="47" y="271"/>
                    </a:cubicBezTo>
                    <a:cubicBezTo>
                      <a:pt x="46" y="269"/>
                      <a:pt x="45" y="266"/>
                      <a:pt x="45" y="264"/>
                    </a:cubicBezTo>
                    <a:cubicBezTo>
                      <a:pt x="45" y="261"/>
                      <a:pt x="46" y="258"/>
                      <a:pt x="47" y="254"/>
                    </a:cubicBezTo>
                    <a:cubicBezTo>
                      <a:pt x="49" y="245"/>
                      <a:pt x="48" y="235"/>
                      <a:pt x="49" y="226"/>
                    </a:cubicBezTo>
                    <a:cubicBezTo>
                      <a:pt x="49" y="217"/>
                      <a:pt x="47" y="208"/>
                      <a:pt x="47" y="200"/>
                    </a:cubicBezTo>
                    <a:cubicBezTo>
                      <a:pt x="47" y="191"/>
                      <a:pt x="46" y="182"/>
                      <a:pt x="45" y="174"/>
                    </a:cubicBezTo>
                    <a:cubicBezTo>
                      <a:pt x="43" y="164"/>
                      <a:pt x="39" y="154"/>
                      <a:pt x="34" y="146"/>
                    </a:cubicBezTo>
                    <a:cubicBezTo>
                      <a:pt x="29" y="138"/>
                      <a:pt x="26" y="129"/>
                      <a:pt x="23" y="121"/>
                    </a:cubicBezTo>
                    <a:cubicBezTo>
                      <a:pt x="22" y="120"/>
                      <a:pt x="22" y="118"/>
                      <a:pt x="23" y="117"/>
                    </a:cubicBezTo>
                    <a:cubicBezTo>
                      <a:pt x="25" y="114"/>
                      <a:pt x="26" y="112"/>
                      <a:pt x="28" y="110"/>
                    </a:cubicBezTo>
                    <a:cubicBezTo>
                      <a:pt x="35" y="102"/>
                      <a:pt x="36" y="93"/>
                      <a:pt x="35" y="84"/>
                    </a:cubicBezTo>
                    <a:cubicBezTo>
                      <a:pt x="34" y="71"/>
                      <a:pt x="30" y="59"/>
                      <a:pt x="23" y="48"/>
                    </a:cubicBezTo>
                    <a:cubicBezTo>
                      <a:pt x="21" y="45"/>
                      <a:pt x="18" y="42"/>
                      <a:pt x="15" y="39"/>
                    </a:cubicBezTo>
                    <a:cubicBezTo>
                      <a:pt x="10" y="35"/>
                      <a:pt x="6" y="31"/>
                      <a:pt x="0" y="27"/>
                    </a:cubicBezTo>
                    <a:cubicBezTo>
                      <a:pt x="7" y="17"/>
                      <a:pt x="14" y="9"/>
                      <a:pt x="25" y="6"/>
                    </a:cubicBezTo>
                    <a:cubicBezTo>
                      <a:pt x="41" y="2"/>
                      <a:pt x="56" y="0"/>
                      <a:pt x="72" y="4"/>
                    </a:cubicBezTo>
                    <a:cubicBezTo>
                      <a:pt x="77" y="6"/>
                      <a:pt x="82" y="6"/>
                      <a:pt x="87" y="8"/>
                    </a:cubicBezTo>
                    <a:cubicBezTo>
                      <a:pt x="98" y="12"/>
                      <a:pt x="107" y="19"/>
                      <a:pt x="113" y="28"/>
                    </a:cubicBezTo>
                    <a:cubicBezTo>
                      <a:pt x="122" y="43"/>
                      <a:pt x="130" y="57"/>
                      <a:pt x="134" y="74"/>
                    </a:cubicBezTo>
                    <a:cubicBezTo>
                      <a:pt x="136" y="86"/>
                      <a:pt x="138" y="99"/>
                      <a:pt x="139" y="112"/>
                    </a:cubicBezTo>
                    <a:cubicBezTo>
                      <a:pt x="140" y="115"/>
                      <a:pt x="141" y="119"/>
                      <a:pt x="141" y="122"/>
                    </a:cubicBezTo>
                    <a:cubicBezTo>
                      <a:pt x="142" y="128"/>
                      <a:pt x="143" y="135"/>
                      <a:pt x="144" y="141"/>
                    </a:cubicBezTo>
                    <a:cubicBezTo>
                      <a:pt x="149" y="157"/>
                      <a:pt x="162" y="168"/>
                      <a:pt x="180" y="168"/>
                    </a:cubicBezTo>
                    <a:cubicBezTo>
                      <a:pt x="180" y="174"/>
                      <a:pt x="176" y="178"/>
                      <a:pt x="172" y="181"/>
                    </a:cubicBezTo>
                    <a:cubicBezTo>
                      <a:pt x="167" y="186"/>
                      <a:pt x="161" y="188"/>
                      <a:pt x="153" y="188"/>
                    </a:cubicBezTo>
                    <a:cubicBezTo>
                      <a:pt x="143" y="188"/>
                      <a:pt x="133" y="187"/>
                      <a:pt x="124" y="181"/>
                    </a:cubicBezTo>
                    <a:cubicBezTo>
                      <a:pt x="123" y="180"/>
                      <a:pt x="121" y="180"/>
                      <a:pt x="120" y="180"/>
                    </a:cubicBezTo>
                    <a:cubicBezTo>
                      <a:pt x="118" y="180"/>
                      <a:pt x="116" y="181"/>
                      <a:pt x="116" y="182"/>
                    </a:cubicBezTo>
                    <a:cubicBezTo>
                      <a:pt x="115" y="184"/>
                      <a:pt x="116" y="186"/>
                      <a:pt x="117" y="187"/>
                    </a:cubicBezTo>
                    <a:cubicBezTo>
                      <a:pt x="124" y="191"/>
                      <a:pt x="129" y="198"/>
                      <a:pt x="135" y="204"/>
                    </a:cubicBezTo>
                    <a:cubicBezTo>
                      <a:pt x="140" y="209"/>
                      <a:pt x="146" y="214"/>
                      <a:pt x="154" y="216"/>
                    </a:cubicBezTo>
                    <a:cubicBezTo>
                      <a:pt x="161" y="218"/>
                      <a:pt x="167" y="220"/>
                      <a:pt x="175" y="221"/>
                    </a:cubicBezTo>
                    <a:cubicBezTo>
                      <a:pt x="175" y="226"/>
                      <a:pt x="171" y="229"/>
                      <a:pt x="168" y="232"/>
                    </a:cubicBezTo>
                    <a:cubicBezTo>
                      <a:pt x="164" y="235"/>
                      <a:pt x="160" y="239"/>
                      <a:pt x="156" y="241"/>
                    </a:cubicBezTo>
                    <a:cubicBezTo>
                      <a:pt x="154" y="243"/>
                      <a:pt x="151" y="245"/>
                      <a:pt x="148" y="245"/>
                    </a:cubicBezTo>
                    <a:cubicBezTo>
                      <a:pt x="133" y="246"/>
                      <a:pt x="117" y="246"/>
                      <a:pt x="103" y="239"/>
                    </a:cubicBezTo>
                    <a:cubicBezTo>
                      <a:pt x="98" y="237"/>
                      <a:pt x="94" y="234"/>
                      <a:pt x="91" y="230"/>
                    </a:cubicBezTo>
                    <a:cubicBezTo>
                      <a:pt x="86" y="227"/>
                      <a:pt x="82" y="228"/>
                      <a:pt x="81" y="233"/>
                    </a:cubicBezTo>
                    <a:cubicBezTo>
                      <a:pt x="78" y="243"/>
                      <a:pt x="78" y="253"/>
                      <a:pt x="83" y="263"/>
                    </a:cubicBezTo>
                    <a:cubicBezTo>
                      <a:pt x="86" y="268"/>
                      <a:pt x="89" y="273"/>
                      <a:pt x="92" y="278"/>
                    </a:cubicBezTo>
                    <a:close/>
                  </a:path>
                </a:pathLst>
              </a:custGeom>
              <a:solidFill>
                <a:srgbClr val="FFC00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60" name="Freeform 15"/>
              <p:cNvSpPr>
                <a:spLocks/>
              </p:cNvSpPr>
              <p:nvPr/>
            </p:nvSpPr>
            <p:spPr bwMode="auto">
              <a:xfrm>
                <a:off x="2744" y="3404"/>
                <a:ext cx="344" cy="545"/>
              </a:xfrm>
              <a:custGeom>
                <a:avLst/>
                <a:gdLst>
                  <a:gd name="T0" fmla="*/ 40 w 191"/>
                  <a:gd name="T1" fmla="*/ 303 h 303"/>
                  <a:gd name="T2" fmla="*/ 18 w 191"/>
                  <a:gd name="T3" fmla="*/ 283 h 303"/>
                  <a:gd name="T4" fmla="*/ 1 w 191"/>
                  <a:gd name="T5" fmla="*/ 244 h 303"/>
                  <a:gd name="T6" fmla="*/ 2 w 191"/>
                  <a:gd name="T7" fmla="*/ 232 h 303"/>
                  <a:gd name="T8" fmla="*/ 7 w 191"/>
                  <a:gd name="T9" fmla="*/ 190 h 303"/>
                  <a:gd name="T10" fmla="*/ 11 w 191"/>
                  <a:gd name="T11" fmla="*/ 163 h 303"/>
                  <a:gd name="T12" fmla="*/ 15 w 191"/>
                  <a:gd name="T13" fmla="*/ 138 h 303"/>
                  <a:gd name="T14" fmla="*/ 20 w 191"/>
                  <a:gd name="T15" fmla="*/ 137 h 303"/>
                  <a:gd name="T16" fmla="*/ 59 w 191"/>
                  <a:gd name="T17" fmla="*/ 126 h 303"/>
                  <a:gd name="T18" fmla="*/ 95 w 191"/>
                  <a:gd name="T19" fmla="*/ 93 h 303"/>
                  <a:gd name="T20" fmla="*/ 111 w 191"/>
                  <a:gd name="T21" fmla="*/ 74 h 303"/>
                  <a:gd name="T22" fmla="*/ 116 w 191"/>
                  <a:gd name="T23" fmla="*/ 67 h 303"/>
                  <a:gd name="T24" fmla="*/ 138 w 191"/>
                  <a:gd name="T25" fmla="*/ 8 h 303"/>
                  <a:gd name="T26" fmla="*/ 139 w 191"/>
                  <a:gd name="T27" fmla="*/ 3 h 303"/>
                  <a:gd name="T28" fmla="*/ 140 w 191"/>
                  <a:gd name="T29" fmla="*/ 0 h 303"/>
                  <a:gd name="T30" fmla="*/ 155 w 191"/>
                  <a:gd name="T31" fmla="*/ 9 h 303"/>
                  <a:gd name="T32" fmla="*/ 176 w 191"/>
                  <a:gd name="T33" fmla="*/ 29 h 303"/>
                  <a:gd name="T34" fmla="*/ 182 w 191"/>
                  <a:gd name="T35" fmla="*/ 39 h 303"/>
                  <a:gd name="T36" fmla="*/ 185 w 191"/>
                  <a:gd name="T37" fmla="*/ 46 h 303"/>
                  <a:gd name="T38" fmla="*/ 188 w 191"/>
                  <a:gd name="T39" fmla="*/ 73 h 303"/>
                  <a:gd name="T40" fmla="*/ 176 w 191"/>
                  <a:gd name="T41" fmla="*/ 107 h 303"/>
                  <a:gd name="T42" fmla="*/ 156 w 191"/>
                  <a:gd name="T43" fmla="*/ 146 h 303"/>
                  <a:gd name="T44" fmla="*/ 141 w 191"/>
                  <a:gd name="T45" fmla="*/ 177 h 303"/>
                  <a:gd name="T46" fmla="*/ 131 w 191"/>
                  <a:gd name="T47" fmla="*/ 193 h 303"/>
                  <a:gd name="T48" fmla="*/ 113 w 191"/>
                  <a:gd name="T49" fmla="*/ 223 h 303"/>
                  <a:gd name="T50" fmla="*/ 88 w 191"/>
                  <a:gd name="T51" fmla="*/ 256 h 303"/>
                  <a:gd name="T52" fmla="*/ 67 w 191"/>
                  <a:gd name="T53" fmla="*/ 278 h 303"/>
                  <a:gd name="T54" fmla="*/ 48 w 191"/>
                  <a:gd name="T55" fmla="*/ 294 h 303"/>
                  <a:gd name="T56" fmla="*/ 40 w 191"/>
                  <a:gd name="T57" fmla="*/ 303 h 30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191" h="303">
                    <a:moveTo>
                      <a:pt x="40" y="303"/>
                    </a:moveTo>
                    <a:cubicBezTo>
                      <a:pt x="31" y="299"/>
                      <a:pt x="25" y="291"/>
                      <a:pt x="18" y="283"/>
                    </a:cubicBezTo>
                    <a:cubicBezTo>
                      <a:pt x="8" y="272"/>
                      <a:pt x="4" y="259"/>
                      <a:pt x="1" y="244"/>
                    </a:cubicBezTo>
                    <a:cubicBezTo>
                      <a:pt x="0" y="241"/>
                      <a:pt x="1" y="236"/>
                      <a:pt x="2" y="232"/>
                    </a:cubicBezTo>
                    <a:cubicBezTo>
                      <a:pt x="3" y="218"/>
                      <a:pt x="5" y="204"/>
                      <a:pt x="7" y="190"/>
                    </a:cubicBezTo>
                    <a:cubicBezTo>
                      <a:pt x="8" y="181"/>
                      <a:pt x="10" y="172"/>
                      <a:pt x="11" y="163"/>
                    </a:cubicBezTo>
                    <a:cubicBezTo>
                      <a:pt x="12" y="155"/>
                      <a:pt x="13" y="146"/>
                      <a:pt x="15" y="138"/>
                    </a:cubicBezTo>
                    <a:cubicBezTo>
                      <a:pt x="17" y="137"/>
                      <a:pt x="18" y="137"/>
                      <a:pt x="20" y="137"/>
                    </a:cubicBezTo>
                    <a:cubicBezTo>
                      <a:pt x="34" y="138"/>
                      <a:pt x="47" y="133"/>
                      <a:pt x="59" y="126"/>
                    </a:cubicBezTo>
                    <a:cubicBezTo>
                      <a:pt x="73" y="118"/>
                      <a:pt x="85" y="107"/>
                      <a:pt x="95" y="93"/>
                    </a:cubicBezTo>
                    <a:cubicBezTo>
                      <a:pt x="100" y="87"/>
                      <a:pt x="106" y="81"/>
                      <a:pt x="111" y="74"/>
                    </a:cubicBezTo>
                    <a:cubicBezTo>
                      <a:pt x="113" y="72"/>
                      <a:pt x="115" y="69"/>
                      <a:pt x="116" y="67"/>
                    </a:cubicBezTo>
                    <a:cubicBezTo>
                      <a:pt x="128" y="49"/>
                      <a:pt x="135" y="29"/>
                      <a:pt x="138" y="8"/>
                    </a:cubicBezTo>
                    <a:cubicBezTo>
                      <a:pt x="138" y="6"/>
                      <a:pt x="138" y="4"/>
                      <a:pt x="139" y="3"/>
                    </a:cubicBezTo>
                    <a:cubicBezTo>
                      <a:pt x="139" y="2"/>
                      <a:pt x="140" y="1"/>
                      <a:pt x="140" y="0"/>
                    </a:cubicBezTo>
                    <a:cubicBezTo>
                      <a:pt x="146" y="1"/>
                      <a:pt x="151" y="5"/>
                      <a:pt x="155" y="9"/>
                    </a:cubicBezTo>
                    <a:cubicBezTo>
                      <a:pt x="162" y="15"/>
                      <a:pt x="169" y="22"/>
                      <a:pt x="176" y="29"/>
                    </a:cubicBezTo>
                    <a:cubicBezTo>
                      <a:pt x="179" y="31"/>
                      <a:pt x="180" y="35"/>
                      <a:pt x="182" y="39"/>
                    </a:cubicBezTo>
                    <a:cubicBezTo>
                      <a:pt x="183" y="41"/>
                      <a:pt x="183" y="44"/>
                      <a:pt x="185" y="46"/>
                    </a:cubicBezTo>
                    <a:cubicBezTo>
                      <a:pt x="191" y="55"/>
                      <a:pt x="190" y="64"/>
                      <a:pt x="188" y="73"/>
                    </a:cubicBezTo>
                    <a:cubicBezTo>
                      <a:pt x="184" y="85"/>
                      <a:pt x="181" y="96"/>
                      <a:pt x="176" y="107"/>
                    </a:cubicBezTo>
                    <a:cubicBezTo>
                      <a:pt x="170" y="120"/>
                      <a:pt x="163" y="133"/>
                      <a:pt x="156" y="146"/>
                    </a:cubicBezTo>
                    <a:cubicBezTo>
                      <a:pt x="151" y="156"/>
                      <a:pt x="146" y="166"/>
                      <a:pt x="141" y="177"/>
                    </a:cubicBezTo>
                    <a:cubicBezTo>
                      <a:pt x="138" y="182"/>
                      <a:pt x="134" y="187"/>
                      <a:pt x="131" y="193"/>
                    </a:cubicBezTo>
                    <a:cubicBezTo>
                      <a:pt x="125" y="203"/>
                      <a:pt x="119" y="214"/>
                      <a:pt x="113" y="223"/>
                    </a:cubicBezTo>
                    <a:cubicBezTo>
                      <a:pt x="105" y="235"/>
                      <a:pt x="96" y="245"/>
                      <a:pt x="88" y="256"/>
                    </a:cubicBezTo>
                    <a:cubicBezTo>
                      <a:pt x="81" y="263"/>
                      <a:pt x="74" y="271"/>
                      <a:pt x="67" y="278"/>
                    </a:cubicBezTo>
                    <a:cubicBezTo>
                      <a:pt x="61" y="284"/>
                      <a:pt x="54" y="289"/>
                      <a:pt x="48" y="294"/>
                    </a:cubicBezTo>
                    <a:cubicBezTo>
                      <a:pt x="45" y="296"/>
                      <a:pt x="43" y="299"/>
                      <a:pt x="40" y="303"/>
                    </a:cubicBezTo>
                    <a:close/>
                  </a:path>
                </a:pathLst>
              </a:custGeom>
              <a:solidFill>
                <a:srgbClr val="FF000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61" name="Freeform 16"/>
              <p:cNvSpPr>
                <a:spLocks/>
              </p:cNvSpPr>
              <p:nvPr/>
            </p:nvSpPr>
            <p:spPr bwMode="auto">
              <a:xfrm>
                <a:off x="1945" y="2398"/>
                <a:ext cx="256" cy="351"/>
              </a:xfrm>
              <a:custGeom>
                <a:avLst/>
                <a:gdLst>
                  <a:gd name="T0" fmla="*/ 93 w 142"/>
                  <a:gd name="T1" fmla="*/ 146 h 195"/>
                  <a:gd name="T2" fmla="*/ 86 w 142"/>
                  <a:gd name="T3" fmla="*/ 161 h 195"/>
                  <a:gd name="T4" fmla="*/ 92 w 142"/>
                  <a:gd name="T5" fmla="*/ 182 h 195"/>
                  <a:gd name="T6" fmla="*/ 94 w 142"/>
                  <a:gd name="T7" fmla="*/ 186 h 195"/>
                  <a:gd name="T8" fmla="*/ 88 w 142"/>
                  <a:gd name="T9" fmla="*/ 193 h 195"/>
                  <a:gd name="T10" fmla="*/ 71 w 142"/>
                  <a:gd name="T11" fmla="*/ 191 h 195"/>
                  <a:gd name="T12" fmla="*/ 64 w 142"/>
                  <a:gd name="T13" fmla="*/ 182 h 195"/>
                  <a:gd name="T14" fmla="*/ 61 w 142"/>
                  <a:gd name="T15" fmla="*/ 144 h 195"/>
                  <a:gd name="T16" fmla="*/ 61 w 142"/>
                  <a:gd name="T17" fmla="*/ 137 h 195"/>
                  <a:gd name="T18" fmla="*/ 55 w 142"/>
                  <a:gd name="T19" fmla="*/ 137 h 195"/>
                  <a:gd name="T20" fmla="*/ 51 w 142"/>
                  <a:gd name="T21" fmla="*/ 144 h 195"/>
                  <a:gd name="T22" fmla="*/ 55 w 142"/>
                  <a:gd name="T23" fmla="*/ 173 h 195"/>
                  <a:gd name="T24" fmla="*/ 54 w 142"/>
                  <a:gd name="T25" fmla="*/ 185 h 195"/>
                  <a:gd name="T26" fmla="*/ 48 w 142"/>
                  <a:gd name="T27" fmla="*/ 185 h 195"/>
                  <a:gd name="T28" fmla="*/ 31 w 142"/>
                  <a:gd name="T29" fmla="*/ 175 h 195"/>
                  <a:gd name="T30" fmla="*/ 28 w 142"/>
                  <a:gd name="T31" fmla="*/ 171 h 195"/>
                  <a:gd name="T32" fmla="*/ 25 w 142"/>
                  <a:gd name="T33" fmla="*/ 138 h 195"/>
                  <a:gd name="T34" fmla="*/ 25 w 142"/>
                  <a:gd name="T35" fmla="*/ 126 h 195"/>
                  <a:gd name="T36" fmla="*/ 21 w 142"/>
                  <a:gd name="T37" fmla="*/ 121 h 195"/>
                  <a:gd name="T38" fmla="*/ 17 w 142"/>
                  <a:gd name="T39" fmla="*/ 125 h 195"/>
                  <a:gd name="T40" fmla="*/ 16 w 142"/>
                  <a:gd name="T41" fmla="*/ 149 h 195"/>
                  <a:gd name="T42" fmla="*/ 16 w 142"/>
                  <a:gd name="T43" fmla="*/ 158 h 195"/>
                  <a:gd name="T44" fmla="*/ 1 w 142"/>
                  <a:gd name="T45" fmla="*/ 134 h 195"/>
                  <a:gd name="T46" fmla="*/ 0 w 142"/>
                  <a:gd name="T47" fmla="*/ 88 h 195"/>
                  <a:gd name="T48" fmla="*/ 2 w 142"/>
                  <a:gd name="T49" fmla="*/ 82 h 195"/>
                  <a:gd name="T50" fmla="*/ 4 w 142"/>
                  <a:gd name="T51" fmla="*/ 75 h 195"/>
                  <a:gd name="T52" fmla="*/ 7 w 142"/>
                  <a:gd name="T53" fmla="*/ 68 h 195"/>
                  <a:gd name="T54" fmla="*/ 22 w 142"/>
                  <a:gd name="T55" fmla="*/ 36 h 195"/>
                  <a:gd name="T56" fmla="*/ 26 w 142"/>
                  <a:gd name="T57" fmla="*/ 26 h 195"/>
                  <a:gd name="T58" fmla="*/ 36 w 142"/>
                  <a:gd name="T59" fmla="*/ 5 h 195"/>
                  <a:gd name="T60" fmla="*/ 43 w 142"/>
                  <a:gd name="T61" fmla="*/ 1 h 195"/>
                  <a:gd name="T62" fmla="*/ 70 w 142"/>
                  <a:gd name="T63" fmla="*/ 6 h 195"/>
                  <a:gd name="T64" fmla="*/ 85 w 142"/>
                  <a:gd name="T65" fmla="*/ 11 h 195"/>
                  <a:gd name="T66" fmla="*/ 95 w 142"/>
                  <a:gd name="T67" fmla="*/ 13 h 195"/>
                  <a:gd name="T68" fmla="*/ 119 w 142"/>
                  <a:gd name="T69" fmla="*/ 21 h 195"/>
                  <a:gd name="T70" fmla="*/ 130 w 142"/>
                  <a:gd name="T71" fmla="*/ 26 h 195"/>
                  <a:gd name="T72" fmla="*/ 142 w 142"/>
                  <a:gd name="T73" fmla="*/ 36 h 195"/>
                  <a:gd name="T74" fmla="*/ 134 w 142"/>
                  <a:gd name="T75" fmla="*/ 54 h 195"/>
                  <a:gd name="T76" fmla="*/ 128 w 142"/>
                  <a:gd name="T77" fmla="*/ 71 h 195"/>
                  <a:gd name="T78" fmla="*/ 124 w 142"/>
                  <a:gd name="T79" fmla="*/ 81 h 195"/>
                  <a:gd name="T80" fmla="*/ 114 w 142"/>
                  <a:gd name="T81" fmla="*/ 107 h 195"/>
                  <a:gd name="T82" fmla="*/ 112 w 142"/>
                  <a:gd name="T83" fmla="*/ 132 h 195"/>
                  <a:gd name="T84" fmla="*/ 118 w 142"/>
                  <a:gd name="T85" fmla="*/ 165 h 195"/>
                  <a:gd name="T86" fmla="*/ 118 w 142"/>
                  <a:gd name="T87" fmla="*/ 180 h 195"/>
                  <a:gd name="T88" fmla="*/ 111 w 142"/>
                  <a:gd name="T89" fmla="*/ 189 h 195"/>
                  <a:gd name="T90" fmla="*/ 105 w 142"/>
                  <a:gd name="T91" fmla="*/ 186 h 195"/>
                  <a:gd name="T92" fmla="*/ 99 w 142"/>
                  <a:gd name="T93" fmla="*/ 175 h 195"/>
                  <a:gd name="T94" fmla="*/ 93 w 142"/>
                  <a:gd name="T95" fmla="*/ 146 h 19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142" h="195">
                    <a:moveTo>
                      <a:pt x="93" y="146"/>
                    </a:moveTo>
                    <a:cubicBezTo>
                      <a:pt x="85" y="150"/>
                      <a:pt x="84" y="155"/>
                      <a:pt x="86" y="161"/>
                    </a:cubicBezTo>
                    <a:cubicBezTo>
                      <a:pt x="88" y="168"/>
                      <a:pt x="90" y="175"/>
                      <a:pt x="92" y="182"/>
                    </a:cubicBezTo>
                    <a:cubicBezTo>
                      <a:pt x="93" y="183"/>
                      <a:pt x="93" y="185"/>
                      <a:pt x="94" y="186"/>
                    </a:cubicBezTo>
                    <a:cubicBezTo>
                      <a:pt x="92" y="188"/>
                      <a:pt x="90" y="191"/>
                      <a:pt x="88" y="193"/>
                    </a:cubicBezTo>
                    <a:cubicBezTo>
                      <a:pt x="82" y="195"/>
                      <a:pt x="77" y="193"/>
                      <a:pt x="71" y="191"/>
                    </a:cubicBezTo>
                    <a:cubicBezTo>
                      <a:pt x="67" y="190"/>
                      <a:pt x="65" y="186"/>
                      <a:pt x="64" y="182"/>
                    </a:cubicBezTo>
                    <a:cubicBezTo>
                      <a:pt x="61" y="169"/>
                      <a:pt x="60" y="157"/>
                      <a:pt x="61" y="144"/>
                    </a:cubicBezTo>
                    <a:cubicBezTo>
                      <a:pt x="61" y="142"/>
                      <a:pt x="61" y="140"/>
                      <a:pt x="61" y="137"/>
                    </a:cubicBezTo>
                    <a:cubicBezTo>
                      <a:pt x="59" y="137"/>
                      <a:pt x="56" y="136"/>
                      <a:pt x="55" y="137"/>
                    </a:cubicBezTo>
                    <a:cubicBezTo>
                      <a:pt x="54" y="139"/>
                      <a:pt x="51" y="140"/>
                      <a:pt x="51" y="144"/>
                    </a:cubicBezTo>
                    <a:cubicBezTo>
                      <a:pt x="53" y="154"/>
                      <a:pt x="53" y="163"/>
                      <a:pt x="55" y="173"/>
                    </a:cubicBezTo>
                    <a:cubicBezTo>
                      <a:pt x="55" y="177"/>
                      <a:pt x="56" y="181"/>
                      <a:pt x="54" y="185"/>
                    </a:cubicBezTo>
                    <a:cubicBezTo>
                      <a:pt x="52" y="185"/>
                      <a:pt x="50" y="185"/>
                      <a:pt x="48" y="185"/>
                    </a:cubicBezTo>
                    <a:cubicBezTo>
                      <a:pt x="42" y="182"/>
                      <a:pt x="36" y="178"/>
                      <a:pt x="31" y="175"/>
                    </a:cubicBezTo>
                    <a:cubicBezTo>
                      <a:pt x="29" y="174"/>
                      <a:pt x="28" y="172"/>
                      <a:pt x="28" y="171"/>
                    </a:cubicBezTo>
                    <a:cubicBezTo>
                      <a:pt x="26" y="160"/>
                      <a:pt x="24" y="149"/>
                      <a:pt x="25" y="138"/>
                    </a:cubicBezTo>
                    <a:cubicBezTo>
                      <a:pt x="25" y="134"/>
                      <a:pt x="25" y="130"/>
                      <a:pt x="25" y="126"/>
                    </a:cubicBezTo>
                    <a:cubicBezTo>
                      <a:pt x="25" y="123"/>
                      <a:pt x="23" y="121"/>
                      <a:pt x="21" y="121"/>
                    </a:cubicBezTo>
                    <a:cubicBezTo>
                      <a:pt x="18" y="121"/>
                      <a:pt x="17" y="122"/>
                      <a:pt x="17" y="125"/>
                    </a:cubicBezTo>
                    <a:cubicBezTo>
                      <a:pt x="15" y="133"/>
                      <a:pt x="15" y="141"/>
                      <a:pt x="16" y="149"/>
                    </a:cubicBezTo>
                    <a:cubicBezTo>
                      <a:pt x="16" y="152"/>
                      <a:pt x="16" y="154"/>
                      <a:pt x="16" y="158"/>
                    </a:cubicBezTo>
                    <a:cubicBezTo>
                      <a:pt x="8" y="151"/>
                      <a:pt x="0" y="145"/>
                      <a:pt x="1" y="134"/>
                    </a:cubicBezTo>
                    <a:cubicBezTo>
                      <a:pt x="1" y="119"/>
                      <a:pt x="0" y="103"/>
                      <a:pt x="0" y="88"/>
                    </a:cubicBezTo>
                    <a:cubicBezTo>
                      <a:pt x="0" y="86"/>
                      <a:pt x="2" y="84"/>
                      <a:pt x="2" y="82"/>
                    </a:cubicBezTo>
                    <a:cubicBezTo>
                      <a:pt x="3" y="80"/>
                      <a:pt x="3" y="77"/>
                      <a:pt x="4" y="75"/>
                    </a:cubicBezTo>
                    <a:cubicBezTo>
                      <a:pt x="5" y="73"/>
                      <a:pt x="5" y="71"/>
                      <a:pt x="7" y="68"/>
                    </a:cubicBezTo>
                    <a:cubicBezTo>
                      <a:pt x="12" y="58"/>
                      <a:pt x="18" y="47"/>
                      <a:pt x="22" y="36"/>
                    </a:cubicBezTo>
                    <a:cubicBezTo>
                      <a:pt x="23" y="32"/>
                      <a:pt x="25" y="29"/>
                      <a:pt x="26" y="26"/>
                    </a:cubicBezTo>
                    <a:cubicBezTo>
                      <a:pt x="30" y="19"/>
                      <a:pt x="33" y="12"/>
                      <a:pt x="36" y="5"/>
                    </a:cubicBezTo>
                    <a:cubicBezTo>
                      <a:pt x="37" y="1"/>
                      <a:pt x="39" y="0"/>
                      <a:pt x="43" y="1"/>
                    </a:cubicBezTo>
                    <a:cubicBezTo>
                      <a:pt x="52" y="3"/>
                      <a:pt x="61" y="4"/>
                      <a:pt x="70" y="6"/>
                    </a:cubicBezTo>
                    <a:cubicBezTo>
                      <a:pt x="75" y="7"/>
                      <a:pt x="80" y="10"/>
                      <a:pt x="85" y="11"/>
                    </a:cubicBezTo>
                    <a:cubicBezTo>
                      <a:pt x="88" y="12"/>
                      <a:pt x="92" y="13"/>
                      <a:pt x="95" y="13"/>
                    </a:cubicBezTo>
                    <a:cubicBezTo>
                      <a:pt x="103" y="15"/>
                      <a:pt x="111" y="18"/>
                      <a:pt x="119" y="21"/>
                    </a:cubicBezTo>
                    <a:cubicBezTo>
                      <a:pt x="122" y="23"/>
                      <a:pt x="126" y="25"/>
                      <a:pt x="130" y="26"/>
                    </a:cubicBezTo>
                    <a:cubicBezTo>
                      <a:pt x="134" y="29"/>
                      <a:pt x="139" y="31"/>
                      <a:pt x="142" y="36"/>
                    </a:cubicBezTo>
                    <a:cubicBezTo>
                      <a:pt x="136" y="41"/>
                      <a:pt x="135" y="48"/>
                      <a:pt x="134" y="54"/>
                    </a:cubicBezTo>
                    <a:cubicBezTo>
                      <a:pt x="132" y="60"/>
                      <a:pt x="130" y="65"/>
                      <a:pt x="128" y="71"/>
                    </a:cubicBezTo>
                    <a:cubicBezTo>
                      <a:pt x="126" y="74"/>
                      <a:pt x="125" y="78"/>
                      <a:pt x="124" y="81"/>
                    </a:cubicBezTo>
                    <a:cubicBezTo>
                      <a:pt x="121" y="90"/>
                      <a:pt x="118" y="99"/>
                      <a:pt x="114" y="107"/>
                    </a:cubicBezTo>
                    <a:cubicBezTo>
                      <a:pt x="111" y="115"/>
                      <a:pt x="110" y="123"/>
                      <a:pt x="112" y="132"/>
                    </a:cubicBezTo>
                    <a:cubicBezTo>
                      <a:pt x="114" y="143"/>
                      <a:pt x="116" y="154"/>
                      <a:pt x="118" y="165"/>
                    </a:cubicBezTo>
                    <a:cubicBezTo>
                      <a:pt x="119" y="170"/>
                      <a:pt x="118" y="175"/>
                      <a:pt x="118" y="180"/>
                    </a:cubicBezTo>
                    <a:cubicBezTo>
                      <a:pt x="117" y="184"/>
                      <a:pt x="114" y="187"/>
                      <a:pt x="111" y="189"/>
                    </a:cubicBezTo>
                    <a:cubicBezTo>
                      <a:pt x="108" y="190"/>
                      <a:pt x="106" y="188"/>
                      <a:pt x="105" y="186"/>
                    </a:cubicBezTo>
                    <a:cubicBezTo>
                      <a:pt x="103" y="183"/>
                      <a:pt x="101" y="179"/>
                      <a:pt x="99" y="175"/>
                    </a:cubicBezTo>
                    <a:cubicBezTo>
                      <a:pt x="94" y="166"/>
                      <a:pt x="92" y="157"/>
                      <a:pt x="93" y="146"/>
                    </a:cubicBezTo>
                    <a:close/>
                  </a:path>
                </a:pathLst>
              </a:custGeom>
              <a:solidFill>
                <a:srgbClr val="FADAD3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62" name="Freeform 17"/>
              <p:cNvSpPr>
                <a:spLocks/>
              </p:cNvSpPr>
              <p:nvPr/>
            </p:nvSpPr>
            <p:spPr bwMode="auto">
              <a:xfrm>
                <a:off x="948" y="2315"/>
                <a:ext cx="418" cy="311"/>
              </a:xfrm>
              <a:custGeom>
                <a:avLst/>
                <a:gdLst>
                  <a:gd name="T0" fmla="*/ 49 w 232"/>
                  <a:gd name="T1" fmla="*/ 87 h 173"/>
                  <a:gd name="T2" fmla="*/ 39 w 232"/>
                  <a:gd name="T3" fmla="*/ 91 h 173"/>
                  <a:gd name="T4" fmla="*/ 26 w 232"/>
                  <a:gd name="T5" fmla="*/ 115 h 173"/>
                  <a:gd name="T6" fmla="*/ 13 w 232"/>
                  <a:gd name="T7" fmla="*/ 140 h 173"/>
                  <a:gd name="T8" fmla="*/ 2 w 232"/>
                  <a:gd name="T9" fmla="*/ 148 h 173"/>
                  <a:gd name="T10" fmla="*/ 7 w 232"/>
                  <a:gd name="T11" fmla="*/ 134 h 173"/>
                  <a:gd name="T12" fmla="*/ 15 w 232"/>
                  <a:gd name="T13" fmla="*/ 122 h 173"/>
                  <a:gd name="T14" fmla="*/ 30 w 232"/>
                  <a:gd name="T15" fmla="*/ 97 h 173"/>
                  <a:gd name="T16" fmla="*/ 43 w 232"/>
                  <a:gd name="T17" fmla="*/ 75 h 173"/>
                  <a:gd name="T18" fmla="*/ 60 w 232"/>
                  <a:gd name="T19" fmla="*/ 53 h 173"/>
                  <a:gd name="T20" fmla="*/ 64 w 232"/>
                  <a:gd name="T21" fmla="*/ 50 h 173"/>
                  <a:gd name="T22" fmla="*/ 80 w 232"/>
                  <a:gd name="T23" fmla="*/ 39 h 173"/>
                  <a:gd name="T24" fmla="*/ 91 w 232"/>
                  <a:gd name="T25" fmla="*/ 34 h 173"/>
                  <a:gd name="T26" fmla="*/ 95 w 232"/>
                  <a:gd name="T27" fmla="*/ 32 h 173"/>
                  <a:gd name="T28" fmla="*/ 125 w 232"/>
                  <a:gd name="T29" fmla="*/ 22 h 173"/>
                  <a:gd name="T30" fmla="*/ 153 w 232"/>
                  <a:gd name="T31" fmla="*/ 11 h 173"/>
                  <a:gd name="T32" fmla="*/ 163 w 232"/>
                  <a:gd name="T33" fmla="*/ 6 h 173"/>
                  <a:gd name="T34" fmla="*/ 175 w 232"/>
                  <a:gd name="T35" fmla="*/ 8 h 173"/>
                  <a:gd name="T36" fmla="*/ 175 w 232"/>
                  <a:gd name="T37" fmla="*/ 5 h 173"/>
                  <a:gd name="T38" fmla="*/ 180 w 232"/>
                  <a:gd name="T39" fmla="*/ 3 h 173"/>
                  <a:gd name="T40" fmla="*/ 187 w 232"/>
                  <a:gd name="T41" fmla="*/ 10 h 173"/>
                  <a:gd name="T42" fmla="*/ 210 w 232"/>
                  <a:gd name="T43" fmla="*/ 40 h 173"/>
                  <a:gd name="T44" fmla="*/ 227 w 232"/>
                  <a:gd name="T45" fmla="*/ 60 h 173"/>
                  <a:gd name="T46" fmla="*/ 228 w 232"/>
                  <a:gd name="T47" fmla="*/ 71 h 173"/>
                  <a:gd name="T48" fmla="*/ 202 w 232"/>
                  <a:gd name="T49" fmla="*/ 98 h 173"/>
                  <a:gd name="T50" fmla="*/ 185 w 232"/>
                  <a:gd name="T51" fmla="*/ 110 h 173"/>
                  <a:gd name="T52" fmla="*/ 152 w 232"/>
                  <a:gd name="T53" fmla="*/ 124 h 173"/>
                  <a:gd name="T54" fmla="*/ 116 w 232"/>
                  <a:gd name="T55" fmla="*/ 144 h 173"/>
                  <a:gd name="T56" fmla="*/ 106 w 232"/>
                  <a:gd name="T57" fmla="*/ 155 h 173"/>
                  <a:gd name="T58" fmla="*/ 103 w 232"/>
                  <a:gd name="T59" fmla="*/ 134 h 173"/>
                  <a:gd name="T60" fmla="*/ 115 w 232"/>
                  <a:gd name="T61" fmla="*/ 121 h 173"/>
                  <a:gd name="T62" fmla="*/ 120 w 232"/>
                  <a:gd name="T63" fmla="*/ 114 h 173"/>
                  <a:gd name="T64" fmla="*/ 137 w 232"/>
                  <a:gd name="T65" fmla="*/ 101 h 173"/>
                  <a:gd name="T66" fmla="*/ 139 w 232"/>
                  <a:gd name="T67" fmla="*/ 89 h 173"/>
                  <a:gd name="T68" fmla="*/ 129 w 232"/>
                  <a:gd name="T69" fmla="*/ 90 h 173"/>
                  <a:gd name="T70" fmla="*/ 122 w 232"/>
                  <a:gd name="T71" fmla="*/ 94 h 173"/>
                  <a:gd name="T72" fmla="*/ 91 w 232"/>
                  <a:gd name="T73" fmla="*/ 106 h 173"/>
                  <a:gd name="T74" fmla="*/ 72 w 232"/>
                  <a:gd name="T75" fmla="*/ 121 h 173"/>
                  <a:gd name="T76" fmla="*/ 52 w 232"/>
                  <a:gd name="T77" fmla="*/ 147 h 173"/>
                  <a:gd name="T78" fmla="*/ 29 w 232"/>
                  <a:gd name="T79" fmla="*/ 169 h 173"/>
                  <a:gd name="T80" fmla="*/ 19 w 232"/>
                  <a:gd name="T81" fmla="*/ 172 h 173"/>
                  <a:gd name="T82" fmla="*/ 11 w 232"/>
                  <a:gd name="T83" fmla="*/ 168 h 173"/>
                  <a:gd name="T84" fmla="*/ 12 w 232"/>
                  <a:gd name="T85" fmla="*/ 160 h 173"/>
                  <a:gd name="T86" fmla="*/ 19 w 232"/>
                  <a:gd name="T87" fmla="*/ 147 h 173"/>
                  <a:gd name="T88" fmla="*/ 39 w 232"/>
                  <a:gd name="T89" fmla="*/ 108 h 173"/>
                  <a:gd name="T90" fmla="*/ 46 w 232"/>
                  <a:gd name="T91" fmla="*/ 95 h 173"/>
                  <a:gd name="T92" fmla="*/ 49 w 232"/>
                  <a:gd name="T93" fmla="*/ 87 h 17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232" h="173">
                    <a:moveTo>
                      <a:pt x="49" y="87"/>
                    </a:moveTo>
                    <a:cubicBezTo>
                      <a:pt x="43" y="86"/>
                      <a:pt x="41" y="88"/>
                      <a:pt x="39" y="91"/>
                    </a:cubicBezTo>
                    <a:cubicBezTo>
                      <a:pt x="35" y="99"/>
                      <a:pt x="30" y="107"/>
                      <a:pt x="26" y="115"/>
                    </a:cubicBezTo>
                    <a:cubicBezTo>
                      <a:pt x="21" y="123"/>
                      <a:pt x="18" y="132"/>
                      <a:pt x="13" y="140"/>
                    </a:cubicBezTo>
                    <a:cubicBezTo>
                      <a:pt x="11" y="144"/>
                      <a:pt x="9" y="149"/>
                      <a:pt x="2" y="148"/>
                    </a:cubicBezTo>
                    <a:cubicBezTo>
                      <a:pt x="0" y="142"/>
                      <a:pt x="3" y="137"/>
                      <a:pt x="7" y="134"/>
                    </a:cubicBezTo>
                    <a:cubicBezTo>
                      <a:pt x="11" y="130"/>
                      <a:pt x="13" y="126"/>
                      <a:pt x="15" y="122"/>
                    </a:cubicBezTo>
                    <a:cubicBezTo>
                      <a:pt x="19" y="113"/>
                      <a:pt x="25" y="105"/>
                      <a:pt x="30" y="97"/>
                    </a:cubicBezTo>
                    <a:cubicBezTo>
                      <a:pt x="34" y="89"/>
                      <a:pt x="38" y="82"/>
                      <a:pt x="43" y="75"/>
                    </a:cubicBezTo>
                    <a:cubicBezTo>
                      <a:pt x="48" y="67"/>
                      <a:pt x="54" y="60"/>
                      <a:pt x="60" y="53"/>
                    </a:cubicBezTo>
                    <a:cubicBezTo>
                      <a:pt x="61" y="52"/>
                      <a:pt x="62" y="51"/>
                      <a:pt x="64" y="50"/>
                    </a:cubicBezTo>
                    <a:cubicBezTo>
                      <a:pt x="69" y="47"/>
                      <a:pt x="74" y="43"/>
                      <a:pt x="80" y="39"/>
                    </a:cubicBezTo>
                    <a:cubicBezTo>
                      <a:pt x="83" y="37"/>
                      <a:pt x="86" y="34"/>
                      <a:pt x="91" y="34"/>
                    </a:cubicBezTo>
                    <a:cubicBezTo>
                      <a:pt x="92" y="34"/>
                      <a:pt x="94" y="33"/>
                      <a:pt x="95" y="32"/>
                    </a:cubicBezTo>
                    <a:cubicBezTo>
                      <a:pt x="104" y="27"/>
                      <a:pt x="114" y="24"/>
                      <a:pt x="125" y="22"/>
                    </a:cubicBezTo>
                    <a:cubicBezTo>
                      <a:pt x="134" y="19"/>
                      <a:pt x="144" y="14"/>
                      <a:pt x="153" y="11"/>
                    </a:cubicBezTo>
                    <a:cubicBezTo>
                      <a:pt x="156" y="9"/>
                      <a:pt x="160" y="8"/>
                      <a:pt x="163" y="6"/>
                    </a:cubicBezTo>
                    <a:cubicBezTo>
                      <a:pt x="167" y="4"/>
                      <a:pt x="170" y="7"/>
                      <a:pt x="175" y="8"/>
                    </a:cubicBezTo>
                    <a:cubicBezTo>
                      <a:pt x="175" y="7"/>
                      <a:pt x="175" y="6"/>
                      <a:pt x="175" y="5"/>
                    </a:cubicBezTo>
                    <a:cubicBezTo>
                      <a:pt x="176" y="1"/>
                      <a:pt x="177" y="0"/>
                      <a:pt x="180" y="3"/>
                    </a:cubicBezTo>
                    <a:cubicBezTo>
                      <a:pt x="182" y="5"/>
                      <a:pt x="184" y="8"/>
                      <a:pt x="187" y="10"/>
                    </a:cubicBezTo>
                    <a:cubicBezTo>
                      <a:pt x="196" y="20"/>
                      <a:pt x="202" y="30"/>
                      <a:pt x="210" y="40"/>
                    </a:cubicBezTo>
                    <a:cubicBezTo>
                      <a:pt x="216" y="47"/>
                      <a:pt x="222" y="54"/>
                      <a:pt x="227" y="60"/>
                    </a:cubicBezTo>
                    <a:cubicBezTo>
                      <a:pt x="232" y="66"/>
                      <a:pt x="232" y="66"/>
                      <a:pt x="228" y="71"/>
                    </a:cubicBezTo>
                    <a:cubicBezTo>
                      <a:pt x="222" y="82"/>
                      <a:pt x="214" y="92"/>
                      <a:pt x="202" y="98"/>
                    </a:cubicBezTo>
                    <a:cubicBezTo>
                      <a:pt x="196" y="102"/>
                      <a:pt x="191" y="106"/>
                      <a:pt x="185" y="110"/>
                    </a:cubicBezTo>
                    <a:cubicBezTo>
                      <a:pt x="175" y="117"/>
                      <a:pt x="163" y="120"/>
                      <a:pt x="152" y="124"/>
                    </a:cubicBezTo>
                    <a:cubicBezTo>
                      <a:pt x="140" y="130"/>
                      <a:pt x="127" y="135"/>
                      <a:pt x="116" y="144"/>
                    </a:cubicBezTo>
                    <a:cubicBezTo>
                      <a:pt x="113" y="148"/>
                      <a:pt x="109" y="151"/>
                      <a:pt x="106" y="155"/>
                    </a:cubicBezTo>
                    <a:cubicBezTo>
                      <a:pt x="99" y="149"/>
                      <a:pt x="98" y="141"/>
                      <a:pt x="103" y="134"/>
                    </a:cubicBezTo>
                    <a:cubicBezTo>
                      <a:pt x="106" y="129"/>
                      <a:pt x="109" y="124"/>
                      <a:pt x="115" y="121"/>
                    </a:cubicBezTo>
                    <a:cubicBezTo>
                      <a:pt x="117" y="119"/>
                      <a:pt x="118" y="116"/>
                      <a:pt x="120" y="114"/>
                    </a:cubicBezTo>
                    <a:cubicBezTo>
                      <a:pt x="126" y="110"/>
                      <a:pt x="131" y="106"/>
                      <a:pt x="137" y="101"/>
                    </a:cubicBezTo>
                    <a:cubicBezTo>
                      <a:pt x="137" y="97"/>
                      <a:pt x="138" y="93"/>
                      <a:pt x="139" y="89"/>
                    </a:cubicBezTo>
                    <a:cubicBezTo>
                      <a:pt x="135" y="88"/>
                      <a:pt x="132" y="87"/>
                      <a:pt x="129" y="90"/>
                    </a:cubicBezTo>
                    <a:cubicBezTo>
                      <a:pt x="127" y="92"/>
                      <a:pt x="125" y="93"/>
                      <a:pt x="122" y="94"/>
                    </a:cubicBezTo>
                    <a:cubicBezTo>
                      <a:pt x="112" y="98"/>
                      <a:pt x="101" y="102"/>
                      <a:pt x="91" y="106"/>
                    </a:cubicBezTo>
                    <a:cubicBezTo>
                      <a:pt x="84" y="110"/>
                      <a:pt x="77" y="114"/>
                      <a:pt x="72" y="121"/>
                    </a:cubicBezTo>
                    <a:cubicBezTo>
                      <a:pt x="64" y="129"/>
                      <a:pt x="59" y="139"/>
                      <a:pt x="52" y="147"/>
                    </a:cubicBezTo>
                    <a:cubicBezTo>
                      <a:pt x="44" y="155"/>
                      <a:pt x="38" y="164"/>
                      <a:pt x="29" y="169"/>
                    </a:cubicBezTo>
                    <a:cubicBezTo>
                      <a:pt x="26" y="171"/>
                      <a:pt x="22" y="172"/>
                      <a:pt x="19" y="172"/>
                    </a:cubicBezTo>
                    <a:cubicBezTo>
                      <a:pt x="15" y="173"/>
                      <a:pt x="12" y="172"/>
                      <a:pt x="11" y="168"/>
                    </a:cubicBezTo>
                    <a:cubicBezTo>
                      <a:pt x="9" y="165"/>
                      <a:pt x="10" y="163"/>
                      <a:pt x="12" y="160"/>
                    </a:cubicBezTo>
                    <a:cubicBezTo>
                      <a:pt x="15" y="156"/>
                      <a:pt x="17" y="152"/>
                      <a:pt x="19" y="147"/>
                    </a:cubicBezTo>
                    <a:cubicBezTo>
                      <a:pt x="25" y="134"/>
                      <a:pt x="32" y="121"/>
                      <a:pt x="39" y="108"/>
                    </a:cubicBezTo>
                    <a:cubicBezTo>
                      <a:pt x="41" y="104"/>
                      <a:pt x="44" y="100"/>
                      <a:pt x="46" y="95"/>
                    </a:cubicBezTo>
                    <a:cubicBezTo>
                      <a:pt x="47" y="93"/>
                      <a:pt x="48" y="90"/>
                      <a:pt x="49" y="87"/>
                    </a:cubicBezTo>
                    <a:close/>
                  </a:path>
                </a:pathLst>
              </a:custGeom>
              <a:solidFill>
                <a:srgbClr val="FADAD3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63" name="Freeform 18"/>
              <p:cNvSpPr>
                <a:spLocks/>
              </p:cNvSpPr>
              <p:nvPr/>
            </p:nvSpPr>
            <p:spPr bwMode="auto">
              <a:xfrm>
                <a:off x="1963" y="598"/>
                <a:ext cx="110" cy="138"/>
              </a:xfrm>
              <a:custGeom>
                <a:avLst/>
                <a:gdLst>
                  <a:gd name="T0" fmla="*/ 51 w 61"/>
                  <a:gd name="T1" fmla="*/ 77 h 77"/>
                  <a:gd name="T2" fmla="*/ 42 w 61"/>
                  <a:gd name="T3" fmla="*/ 60 h 77"/>
                  <a:gd name="T4" fmla="*/ 20 w 61"/>
                  <a:gd name="T5" fmla="*/ 34 h 77"/>
                  <a:gd name="T6" fmla="*/ 10 w 61"/>
                  <a:gd name="T7" fmla="*/ 23 h 77"/>
                  <a:gd name="T8" fmla="*/ 0 w 61"/>
                  <a:gd name="T9" fmla="*/ 18 h 77"/>
                  <a:gd name="T10" fmla="*/ 19 w 61"/>
                  <a:gd name="T11" fmla="*/ 2 h 77"/>
                  <a:gd name="T12" fmla="*/ 26 w 61"/>
                  <a:gd name="T13" fmla="*/ 3 h 77"/>
                  <a:gd name="T14" fmla="*/ 54 w 61"/>
                  <a:gd name="T15" fmla="*/ 31 h 77"/>
                  <a:gd name="T16" fmla="*/ 58 w 61"/>
                  <a:gd name="T17" fmla="*/ 66 h 77"/>
                  <a:gd name="T18" fmla="*/ 51 w 61"/>
                  <a:gd name="T19" fmla="*/ 77 h 7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61" h="77">
                    <a:moveTo>
                      <a:pt x="51" y="77"/>
                    </a:moveTo>
                    <a:cubicBezTo>
                      <a:pt x="48" y="71"/>
                      <a:pt x="44" y="66"/>
                      <a:pt x="42" y="60"/>
                    </a:cubicBezTo>
                    <a:cubicBezTo>
                      <a:pt x="37" y="49"/>
                      <a:pt x="29" y="41"/>
                      <a:pt x="20" y="34"/>
                    </a:cubicBezTo>
                    <a:cubicBezTo>
                      <a:pt x="16" y="31"/>
                      <a:pt x="12" y="27"/>
                      <a:pt x="10" y="23"/>
                    </a:cubicBezTo>
                    <a:cubicBezTo>
                      <a:pt x="8" y="20"/>
                      <a:pt x="4" y="19"/>
                      <a:pt x="0" y="18"/>
                    </a:cubicBezTo>
                    <a:cubicBezTo>
                      <a:pt x="6" y="10"/>
                      <a:pt x="13" y="7"/>
                      <a:pt x="19" y="2"/>
                    </a:cubicBezTo>
                    <a:cubicBezTo>
                      <a:pt x="22" y="0"/>
                      <a:pt x="24" y="2"/>
                      <a:pt x="26" y="3"/>
                    </a:cubicBezTo>
                    <a:cubicBezTo>
                      <a:pt x="40" y="9"/>
                      <a:pt x="48" y="18"/>
                      <a:pt x="54" y="31"/>
                    </a:cubicBezTo>
                    <a:cubicBezTo>
                      <a:pt x="59" y="43"/>
                      <a:pt x="61" y="54"/>
                      <a:pt x="58" y="66"/>
                    </a:cubicBezTo>
                    <a:cubicBezTo>
                      <a:pt x="57" y="71"/>
                      <a:pt x="56" y="74"/>
                      <a:pt x="51" y="77"/>
                    </a:cubicBezTo>
                    <a:close/>
                  </a:path>
                </a:pathLst>
              </a:custGeom>
              <a:solidFill>
                <a:srgbClr val="FFFFFF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64" name="Freeform 19"/>
              <p:cNvSpPr>
                <a:spLocks/>
              </p:cNvSpPr>
              <p:nvPr/>
            </p:nvSpPr>
            <p:spPr bwMode="auto">
              <a:xfrm>
                <a:off x="1661" y="981"/>
                <a:ext cx="30" cy="43"/>
              </a:xfrm>
              <a:custGeom>
                <a:avLst/>
                <a:gdLst>
                  <a:gd name="T0" fmla="*/ 1 w 17"/>
                  <a:gd name="T1" fmla="*/ 4 h 24"/>
                  <a:gd name="T2" fmla="*/ 13 w 17"/>
                  <a:gd name="T3" fmla="*/ 0 h 24"/>
                  <a:gd name="T4" fmla="*/ 17 w 17"/>
                  <a:gd name="T5" fmla="*/ 13 h 24"/>
                  <a:gd name="T6" fmla="*/ 15 w 17"/>
                  <a:gd name="T7" fmla="*/ 18 h 24"/>
                  <a:gd name="T8" fmla="*/ 9 w 17"/>
                  <a:gd name="T9" fmla="*/ 24 h 24"/>
                  <a:gd name="T10" fmla="*/ 1 w 17"/>
                  <a:gd name="T11" fmla="*/ 4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7" h="24">
                    <a:moveTo>
                      <a:pt x="1" y="4"/>
                    </a:moveTo>
                    <a:cubicBezTo>
                      <a:pt x="5" y="3"/>
                      <a:pt x="9" y="1"/>
                      <a:pt x="13" y="0"/>
                    </a:cubicBezTo>
                    <a:cubicBezTo>
                      <a:pt x="14" y="5"/>
                      <a:pt x="16" y="9"/>
                      <a:pt x="17" y="13"/>
                    </a:cubicBezTo>
                    <a:cubicBezTo>
                      <a:pt x="17" y="15"/>
                      <a:pt x="16" y="17"/>
                      <a:pt x="15" y="18"/>
                    </a:cubicBezTo>
                    <a:cubicBezTo>
                      <a:pt x="13" y="20"/>
                      <a:pt x="11" y="22"/>
                      <a:pt x="9" y="24"/>
                    </a:cubicBezTo>
                    <a:cubicBezTo>
                      <a:pt x="0" y="20"/>
                      <a:pt x="1" y="12"/>
                      <a:pt x="1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65" name="Freeform 20"/>
              <p:cNvSpPr>
                <a:spLocks/>
              </p:cNvSpPr>
              <p:nvPr/>
            </p:nvSpPr>
            <p:spPr bwMode="auto">
              <a:xfrm>
                <a:off x="1465" y="1037"/>
                <a:ext cx="27" cy="27"/>
              </a:xfrm>
              <a:custGeom>
                <a:avLst/>
                <a:gdLst>
                  <a:gd name="T0" fmla="*/ 15 w 15"/>
                  <a:gd name="T1" fmla="*/ 1 h 15"/>
                  <a:gd name="T2" fmla="*/ 10 w 15"/>
                  <a:gd name="T3" fmla="*/ 11 h 15"/>
                  <a:gd name="T4" fmla="*/ 6 w 15"/>
                  <a:gd name="T5" fmla="*/ 14 h 15"/>
                  <a:gd name="T6" fmla="*/ 1 w 15"/>
                  <a:gd name="T7" fmla="*/ 11 h 15"/>
                  <a:gd name="T8" fmla="*/ 0 w 15"/>
                  <a:gd name="T9" fmla="*/ 6 h 15"/>
                  <a:gd name="T10" fmla="*/ 15 w 15"/>
                  <a:gd name="T11" fmla="*/ 1 h 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5" h="15">
                    <a:moveTo>
                      <a:pt x="15" y="1"/>
                    </a:moveTo>
                    <a:cubicBezTo>
                      <a:pt x="13" y="5"/>
                      <a:pt x="12" y="8"/>
                      <a:pt x="10" y="11"/>
                    </a:cubicBezTo>
                    <a:cubicBezTo>
                      <a:pt x="10" y="13"/>
                      <a:pt x="8" y="15"/>
                      <a:pt x="6" y="14"/>
                    </a:cubicBezTo>
                    <a:cubicBezTo>
                      <a:pt x="4" y="14"/>
                      <a:pt x="2" y="12"/>
                      <a:pt x="1" y="11"/>
                    </a:cubicBezTo>
                    <a:cubicBezTo>
                      <a:pt x="0" y="9"/>
                      <a:pt x="0" y="7"/>
                      <a:pt x="0" y="6"/>
                    </a:cubicBezTo>
                    <a:cubicBezTo>
                      <a:pt x="3" y="0"/>
                      <a:pt x="7" y="0"/>
                      <a:pt x="15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66" name="Freeform 21"/>
              <p:cNvSpPr>
                <a:spLocks/>
              </p:cNvSpPr>
              <p:nvPr/>
            </p:nvSpPr>
            <p:spPr bwMode="auto">
              <a:xfrm>
                <a:off x="3275" y="1944"/>
                <a:ext cx="1312" cy="1600"/>
              </a:xfrm>
              <a:custGeom>
                <a:avLst/>
                <a:gdLst>
                  <a:gd name="T0" fmla="*/ 235 w 729"/>
                  <a:gd name="T1" fmla="*/ 291 h 889"/>
                  <a:gd name="T2" fmla="*/ 274 w 729"/>
                  <a:gd name="T3" fmla="*/ 285 h 889"/>
                  <a:gd name="T4" fmla="*/ 322 w 729"/>
                  <a:gd name="T5" fmla="*/ 203 h 889"/>
                  <a:gd name="T6" fmla="*/ 334 w 729"/>
                  <a:gd name="T7" fmla="*/ 118 h 889"/>
                  <a:gd name="T8" fmla="*/ 366 w 729"/>
                  <a:gd name="T9" fmla="*/ 106 h 889"/>
                  <a:gd name="T10" fmla="*/ 389 w 729"/>
                  <a:gd name="T11" fmla="*/ 59 h 889"/>
                  <a:gd name="T12" fmla="*/ 404 w 729"/>
                  <a:gd name="T13" fmla="*/ 21 h 889"/>
                  <a:gd name="T14" fmla="*/ 414 w 729"/>
                  <a:gd name="T15" fmla="*/ 26 h 889"/>
                  <a:gd name="T16" fmla="*/ 417 w 729"/>
                  <a:gd name="T17" fmla="*/ 59 h 889"/>
                  <a:gd name="T18" fmla="*/ 427 w 729"/>
                  <a:gd name="T19" fmla="*/ 150 h 889"/>
                  <a:gd name="T20" fmla="*/ 435 w 729"/>
                  <a:gd name="T21" fmla="*/ 223 h 889"/>
                  <a:gd name="T22" fmla="*/ 440 w 729"/>
                  <a:gd name="T23" fmla="*/ 291 h 889"/>
                  <a:gd name="T24" fmla="*/ 455 w 729"/>
                  <a:gd name="T25" fmla="*/ 322 h 889"/>
                  <a:gd name="T26" fmla="*/ 502 w 729"/>
                  <a:gd name="T27" fmla="*/ 403 h 889"/>
                  <a:gd name="T28" fmla="*/ 566 w 729"/>
                  <a:gd name="T29" fmla="*/ 470 h 889"/>
                  <a:gd name="T30" fmla="*/ 707 w 729"/>
                  <a:gd name="T31" fmla="*/ 620 h 889"/>
                  <a:gd name="T32" fmla="*/ 711 w 729"/>
                  <a:gd name="T33" fmla="*/ 683 h 889"/>
                  <a:gd name="T34" fmla="*/ 671 w 729"/>
                  <a:gd name="T35" fmla="*/ 737 h 889"/>
                  <a:gd name="T36" fmla="*/ 528 w 729"/>
                  <a:gd name="T37" fmla="*/ 824 h 889"/>
                  <a:gd name="T38" fmla="*/ 440 w 729"/>
                  <a:gd name="T39" fmla="*/ 719 h 889"/>
                  <a:gd name="T40" fmla="*/ 328 w 729"/>
                  <a:gd name="T41" fmla="*/ 564 h 889"/>
                  <a:gd name="T42" fmla="*/ 256 w 729"/>
                  <a:gd name="T43" fmla="*/ 458 h 889"/>
                  <a:gd name="T44" fmla="*/ 207 w 729"/>
                  <a:gd name="T45" fmla="*/ 346 h 889"/>
                  <a:gd name="T46" fmla="*/ 191 w 729"/>
                  <a:gd name="T47" fmla="*/ 295 h 889"/>
                  <a:gd name="T48" fmla="*/ 205 w 729"/>
                  <a:gd name="T49" fmla="*/ 366 h 889"/>
                  <a:gd name="T50" fmla="*/ 260 w 729"/>
                  <a:gd name="T51" fmla="*/ 487 h 889"/>
                  <a:gd name="T52" fmla="*/ 322 w 729"/>
                  <a:gd name="T53" fmla="*/ 581 h 889"/>
                  <a:gd name="T54" fmla="*/ 328 w 729"/>
                  <a:gd name="T55" fmla="*/ 654 h 889"/>
                  <a:gd name="T56" fmla="*/ 332 w 729"/>
                  <a:gd name="T57" fmla="*/ 687 h 889"/>
                  <a:gd name="T58" fmla="*/ 335 w 729"/>
                  <a:gd name="T59" fmla="*/ 755 h 889"/>
                  <a:gd name="T60" fmla="*/ 345 w 729"/>
                  <a:gd name="T61" fmla="*/ 854 h 889"/>
                  <a:gd name="T62" fmla="*/ 316 w 729"/>
                  <a:gd name="T63" fmla="*/ 880 h 889"/>
                  <a:gd name="T64" fmla="*/ 154 w 729"/>
                  <a:gd name="T65" fmla="*/ 886 h 889"/>
                  <a:gd name="T66" fmla="*/ 107 w 729"/>
                  <a:gd name="T67" fmla="*/ 888 h 889"/>
                  <a:gd name="T68" fmla="*/ 79 w 729"/>
                  <a:gd name="T69" fmla="*/ 803 h 889"/>
                  <a:gd name="T70" fmla="*/ 76 w 729"/>
                  <a:gd name="T71" fmla="*/ 722 h 889"/>
                  <a:gd name="T72" fmla="*/ 72 w 729"/>
                  <a:gd name="T73" fmla="*/ 607 h 889"/>
                  <a:gd name="T74" fmla="*/ 61 w 729"/>
                  <a:gd name="T75" fmla="*/ 459 h 889"/>
                  <a:gd name="T76" fmla="*/ 44 w 729"/>
                  <a:gd name="T77" fmla="*/ 350 h 889"/>
                  <a:gd name="T78" fmla="*/ 19 w 729"/>
                  <a:gd name="T79" fmla="*/ 193 h 889"/>
                  <a:gd name="T80" fmla="*/ 3 w 729"/>
                  <a:gd name="T81" fmla="*/ 59 h 889"/>
                  <a:gd name="T82" fmla="*/ 10 w 729"/>
                  <a:gd name="T83" fmla="*/ 34 h 889"/>
                  <a:gd name="T84" fmla="*/ 118 w 729"/>
                  <a:gd name="T85" fmla="*/ 29 h 889"/>
                  <a:gd name="T86" fmla="*/ 206 w 729"/>
                  <a:gd name="T87" fmla="*/ 19 h 889"/>
                  <a:gd name="T88" fmla="*/ 180 w 729"/>
                  <a:gd name="T89" fmla="*/ 77 h 889"/>
                  <a:gd name="T90" fmla="*/ 196 w 729"/>
                  <a:gd name="T91" fmla="*/ 101 h 889"/>
                  <a:gd name="T92" fmla="*/ 151 w 729"/>
                  <a:gd name="T93" fmla="*/ 206 h 889"/>
                  <a:gd name="T94" fmla="*/ 173 w 729"/>
                  <a:gd name="T95" fmla="*/ 267 h 8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729" h="889">
                    <a:moveTo>
                      <a:pt x="200" y="281"/>
                    </a:moveTo>
                    <a:cubicBezTo>
                      <a:pt x="201" y="289"/>
                      <a:pt x="207" y="292"/>
                      <a:pt x="211" y="297"/>
                    </a:cubicBezTo>
                    <a:cubicBezTo>
                      <a:pt x="214" y="300"/>
                      <a:pt x="220" y="300"/>
                      <a:pt x="224" y="298"/>
                    </a:cubicBezTo>
                    <a:cubicBezTo>
                      <a:pt x="228" y="296"/>
                      <a:pt x="231" y="293"/>
                      <a:pt x="235" y="291"/>
                    </a:cubicBezTo>
                    <a:cubicBezTo>
                      <a:pt x="236" y="292"/>
                      <a:pt x="237" y="293"/>
                      <a:pt x="239" y="294"/>
                    </a:cubicBezTo>
                    <a:cubicBezTo>
                      <a:pt x="245" y="303"/>
                      <a:pt x="249" y="303"/>
                      <a:pt x="258" y="299"/>
                    </a:cubicBezTo>
                    <a:cubicBezTo>
                      <a:pt x="264" y="297"/>
                      <a:pt x="269" y="294"/>
                      <a:pt x="271" y="288"/>
                    </a:cubicBezTo>
                    <a:cubicBezTo>
                      <a:pt x="271" y="287"/>
                      <a:pt x="273" y="286"/>
                      <a:pt x="274" y="285"/>
                    </a:cubicBezTo>
                    <a:cubicBezTo>
                      <a:pt x="281" y="283"/>
                      <a:pt x="287" y="281"/>
                      <a:pt x="294" y="278"/>
                    </a:cubicBezTo>
                    <a:cubicBezTo>
                      <a:pt x="300" y="276"/>
                      <a:pt x="302" y="270"/>
                      <a:pt x="304" y="265"/>
                    </a:cubicBezTo>
                    <a:cubicBezTo>
                      <a:pt x="308" y="251"/>
                      <a:pt x="312" y="236"/>
                      <a:pt x="316" y="222"/>
                    </a:cubicBezTo>
                    <a:cubicBezTo>
                      <a:pt x="318" y="216"/>
                      <a:pt x="321" y="209"/>
                      <a:pt x="322" y="203"/>
                    </a:cubicBezTo>
                    <a:cubicBezTo>
                      <a:pt x="325" y="191"/>
                      <a:pt x="329" y="179"/>
                      <a:pt x="327" y="166"/>
                    </a:cubicBezTo>
                    <a:cubicBezTo>
                      <a:pt x="327" y="164"/>
                      <a:pt x="328" y="162"/>
                      <a:pt x="328" y="161"/>
                    </a:cubicBezTo>
                    <a:cubicBezTo>
                      <a:pt x="329" y="157"/>
                      <a:pt x="330" y="153"/>
                      <a:pt x="330" y="149"/>
                    </a:cubicBezTo>
                    <a:cubicBezTo>
                      <a:pt x="329" y="138"/>
                      <a:pt x="332" y="128"/>
                      <a:pt x="334" y="118"/>
                    </a:cubicBezTo>
                    <a:cubicBezTo>
                      <a:pt x="334" y="116"/>
                      <a:pt x="337" y="114"/>
                      <a:pt x="339" y="114"/>
                    </a:cubicBezTo>
                    <a:cubicBezTo>
                      <a:pt x="343" y="114"/>
                      <a:pt x="348" y="114"/>
                      <a:pt x="352" y="114"/>
                    </a:cubicBezTo>
                    <a:cubicBezTo>
                      <a:pt x="353" y="117"/>
                      <a:pt x="354" y="118"/>
                      <a:pt x="355" y="121"/>
                    </a:cubicBezTo>
                    <a:cubicBezTo>
                      <a:pt x="360" y="116"/>
                      <a:pt x="367" y="114"/>
                      <a:pt x="366" y="106"/>
                    </a:cubicBezTo>
                    <a:cubicBezTo>
                      <a:pt x="366" y="105"/>
                      <a:pt x="366" y="104"/>
                      <a:pt x="366" y="104"/>
                    </a:cubicBezTo>
                    <a:cubicBezTo>
                      <a:pt x="370" y="97"/>
                      <a:pt x="374" y="90"/>
                      <a:pt x="377" y="84"/>
                    </a:cubicBezTo>
                    <a:cubicBezTo>
                      <a:pt x="379" y="80"/>
                      <a:pt x="380" y="77"/>
                      <a:pt x="382" y="73"/>
                    </a:cubicBezTo>
                    <a:cubicBezTo>
                      <a:pt x="384" y="68"/>
                      <a:pt x="387" y="64"/>
                      <a:pt x="389" y="59"/>
                    </a:cubicBezTo>
                    <a:cubicBezTo>
                      <a:pt x="391" y="57"/>
                      <a:pt x="391" y="54"/>
                      <a:pt x="392" y="52"/>
                    </a:cubicBezTo>
                    <a:cubicBezTo>
                      <a:pt x="393" y="50"/>
                      <a:pt x="393" y="49"/>
                      <a:pt x="394" y="48"/>
                    </a:cubicBezTo>
                    <a:cubicBezTo>
                      <a:pt x="396" y="42"/>
                      <a:pt x="399" y="36"/>
                      <a:pt x="402" y="30"/>
                    </a:cubicBezTo>
                    <a:cubicBezTo>
                      <a:pt x="403" y="27"/>
                      <a:pt x="403" y="24"/>
                      <a:pt x="404" y="21"/>
                    </a:cubicBezTo>
                    <a:cubicBezTo>
                      <a:pt x="406" y="15"/>
                      <a:pt x="408" y="8"/>
                      <a:pt x="410" y="0"/>
                    </a:cubicBezTo>
                    <a:cubicBezTo>
                      <a:pt x="411" y="2"/>
                      <a:pt x="412" y="3"/>
                      <a:pt x="412" y="4"/>
                    </a:cubicBezTo>
                    <a:cubicBezTo>
                      <a:pt x="412" y="10"/>
                      <a:pt x="415" y="16"/>
                      <a:pt x="414" y="22"/>
                    </a:cubicBezTo>
                    <a:cubicBezTo>
                      <a:pt x="414" y="23"/>
                      <a:pt x="414" y="25"/>
                      <a:pt x="414" y="26"/>
                    </a:cubicBezTo>
                    <a:cubicBezTo>
                      <a:pt x="415" y="29"/>
                      <a:pt x="416" y="32"/>
                      <a:pt x="415" y="36"/>
                    </a:cubicBezTo>
                    <a:cubicBezTo>
                      <a:pt x="414" y="37"/>
                      <a:pt x="415" y="39"/>
                      <a:pt x="415" y="41"/>
                    </a:cubicBezTo>
                    <a:cubicBezTo>
                      <a:pt x="415" y="43"/>
                      <a:pt x="418" y="45"/>
                      <a:pt x="416" y="49"/>
                    </a:cubicBezTo>
                    <a:cubicBezTo>
                      <a:pt x="415" y="51"/>
                      <a:pt x="417" y="55"/>
                      <a:pt x="417" y="59"/>
                    </a:cubicBezTo>
                    <a:cubicBezTo>
                      <a:pt x="418" y="62"/>
                      <a:pt x="417" y="65"/>
                      <a:pt x="418" y="68"/>
                    </a:cubicBezTo>
                    <a:cubicBezTo>
                      <a:pt x="418" y="72"/>
                      <a:pt x="418" y="75"/>
                      <a:pt x="419" y="78"/>
                    </a:cubicBezTo>
                    <a:cubicBezTo>
                      <a:pt x="419" y="83"/>
                      <a:pt x="420" y="89"/>
                      <a:pt x="420" y="94"/>
                    </a:cubicBezTo>
                    <a:cubicBezTo>
                      <a:pt x="422" y="113"/>
                      <a:pt x="424" y="131"/>
                      <a:pt x="427" y="150"/>
                    </a:cubicBezTo>
                    <a:cubicBezTo>
                      <a:pt x="427" y="157"/>
                      <a:pt x="429" y="165"/>
                      <a:pt x="430" y="172"/>
                    </a:cubicBezTo>
                    <a:cubicBezTo>
                      <a:pt x="430" y="176"/>
                      <a:pt x="430" y="179"/>
                      <a:pt x="430" y="183"/>
                    </a:cubicBezTo>
                    <a:cubicBezTo>
                      <a:pt x="430" y="188"/>
                      <a:pt x="431" y="194"/>
                      <a:pt x="433" y="199"/>
                    </a:cubicBezTo>
                    <a:cubicBezTo>
                      <a:pt x="434" y="207"/>
                      <a:pt x="434" y="215"/>
                      <a:pt x="435" y="223"/>
                    </a:cubicBezTo>
                    <a:cubicBezTo>
                      <a:pt x="435" y="226"/>
                      <a:pt x="435" y="230"/>
                      <a:pt x="435" y="234"/>
                    </a:cubicBezTo>
                    <a:cubicBezTo>
                      <a:pt x="435" y="239"/>
                      <a:pt x="435" y="245"/>
                      <a:pt x="436" y="250"/>
                    </a:cubicBezTo>
                    <a:cubicBezTo>
                      <a:pt x="437" y="260"/>
                      <a:pt x="439" y="270"/>
                      <a:pt x="440" y="280"/>
                    </a:cubicBezTo>
                    <a:cubicBezTo>
                      <a:pt x="440" y="284"/>
                      <a:pt x="440" y="287"/>
                      <a:pt x="440" y="291"/>
                    </a:cubicBezTo>
                    <a:cubicBezTo>
                      <a:pt x="441" y="296"/>
                      <a:pt x="442" y="300"/>
                      <a:pt x="444" y="305"/>
                    </a:cubicBezTo>
                    <a:cubicBezTo>
                      <a:pt x="444" y="307"/>
                      <a:pt x="446" y="308"/>
                      <a:pt x="449" y="308"/>
                    </a:cubicBezTo>
                    <a:cubicBezTo>
                      <a:pt x="451" y="308"/>
                      <a:pt x="453" y="308"/>
                      <a:pt x="455" y="308"/>
                    </a:cubicBezTo>
                    <a:cubicBezTo>
                      <a:pt x="455" y="313"/>
                      <a:pt x="455" y="318"/>
                      <a:pt x="455" y="322"/>
                    </a:cubicBezTo>
                    <a:cubicBezTo>
                      <a:pt x="453" y="328"/>
                      <a:pt x="456" y="333"/>
                      <a:pt x="458" y="338"/>
                    </a:cubicBezTo>
                    <a:cubicBezTo>
                      <a:pt x="463" y="350"/>
                      <a:pt x="470" y="361"/>
                      <a:pt x="478" y="371"/>
                    </a:cubicBezTo>
                    <a:cubicBezTo>
                      <a:pt x="479" y="373"/>
                      <a:pt x="481" y="375"/>
                      <a:pt x="482" y="376"/>
                    </a:cubicBezTo>
                    <a:cubicBezTo>
                      <a:pt x="487" y="387"/>
                      <a:pt x="495" y="394"/>
                      <a:pt x="502" y="403"/>
                    </a:cubicBezTo>
                    <a:cubicBezTo>
                      <a:pt x="511" y="413"/>
                      <a:pt x="521" y="424"/>
                      <a:pt x="529" y="435"/>
                    </a:cubicBezTo>
                    <a:cubicBezTo>
                      <a:pt x="535" y="442"/>
                      <a:pt x="541" y="449"/>
                      <a:pt x="549" y="453"/>
                    </a:cubicBezTo>
                    <a:cubicBezTo>
                      <a:pt x="549" y="453"/>
                      <a:pt x="550" y="454"/>
                      <a:pt x="550" y="454"/>
                    </a:cubicBezTo>
                    <a:cubicBezTo>
                      <a:pt x="555" y="460"/>
                      <a:pt x="561" y="465"/>
                      <a:pt x="566" y="470"/>
                    </a:cubicBezTo>
                    <a:cubicBezTo>
                      <a:pt x="572" y="477"/>
                      <a:pt x="579" y="483"/>
                      <a:pt x="585" y="490"/>
                    </a:cubicBezTo>
                    <a:cubicBezTo>
                      <a:pt x="594" y="499"/>
                      <a:pt x="603" y="508"/>
                      <a:pt x="612" y="517"/>
                    </a:cubicBezTo>
                    <a:cubicBezTo>
                      <a:pt x="627" y="532"/>
                      <a:pt x="643" y="545"/>
                      <a:pt x="656" y="562"/>
                    </a:cubicBezTo>
                    <a:cubicBezTo>
                      <a:pt x="671" y="583"/>
                      <a:pt x="691" y="600"/>
                      <a:pt x="707" y="620"/>
                    </a:cubicBezTo>
                    <a:cubicBezTo>
                      <a:pt x="714" y="629"/>
                      <a:pt x="720" y="638"/>
                      <a:pt x="727" y="647"/>
                    </a:cubicBezTo>
                    <a:cubicBezTo>
                      <a:pt x="729" y="650"/>
                      <a:pt x="729" y="653"/>
                      <a:pt x="728" y="655"/>
                    </a:cubicBezTo>
                    <a:cubicBezTo>
                      <a:pt x="723" y="663"/>
                      <a:pt x="721" y="672"/>
                      <a:pt x="714" y="678"/>
                    </a:cubicBezTo>
                    <a:cubicBezTo>
                      <a:pt x="712" y="679"/>
                      <a:pt x="712" y="682"/>
                      <a:pt x="711" y="683"/>
                    </a:cubicBezTo>
                    <a:cubicBezTo>
                      <a:pt x="704" y="692"/>
                      <a:pt x="698" y="701"/>
                      <a:pt x="692" y="709"/>
                    </a:cubicBezTo>
                    <a:cubicBezTo>
                      <a:pt x="692" y="710"/>
                      <a:pt x="691" y="710"/>
                      <a:pt x="691" y="710"/>
                    </a:cubicBezTo>
                    <a:cubicBezTo>
                      <a:pt x="688" y="718"/>
                      <a:pt x="682" y="722"/>
                      <a:pt x="678" y="729"/>
                    </a:cubicBezTo>
                    <a:cubicBezTo>
                      <a:pt x="676" y="732"/>
                      <a:pt x="673" y="735"/>
                      <a:pt x="671" y="737"/>
                    </a:cubicBezTo>
                    <a:cubicBezTo>
                      <a:pt x="665" y="742"/>
                      <a:pt x="658" y="747"/>
                      <a:pt x="652" y="753"/>
                    </a:cubicBezTo>
                    <a:cubicBezTo>
                      <a:pt x="643" y="761"/>
                      <a:pt x="633" y="767"/>
                      <a:pt x="622" y="773"/>
                    </a:cubicBezTo>
                    <a:cubicBezTo>
                      <a:pt x="605" y="782"/>
                      <a:pt x="587" y="790"/>
                      <a:pt x="571" y="800"/>
                    </a:cubicBezTo>
                    <a:cubicBezTo>
                      <a:pt x="557" y="809"/>
                      <a:pt x="543" y="817"/>
                      <a:pt x="528" y="824"/>
                    </a:cubicBezTo>
                    <a:cubicBezTo>
                      <a:pt x="524" y="827"/>
                      <a:pt x="523" y="827"/>
                      <a:pt x="519" y="823"/>
                    </a:cubicBezTo>
                    <a:cubicBezTo>
                      <a:pt x="513" y="815"/>
                      <a:pt x="506" y="807"/>
                      <a:pt x="500" y="799"/>
                    </a:cubicBezTo>
                    <a:cubicBezTo>
                      <a:pt x="491" y="788"/>
                      <a:pt x="483" y="776"/>
                      <a:pt x="474" y="765"/>
                    </a:cubicBezTo>
                    <a:cubicBezTo>
                      <a:pt x="463" y="749"/>
                      <a:pt x="451" y="734"/>
                      <a:pt x="440" y="719"/>
                    </a:cubicBezTo>
                    <a:cubicBezTo>
                      <a:pt x="417" y="688"/>
                      <a:pt x="394" y="656"/>
                      <a:pt x="371" y="624"/>
                    </a:cubicBezTo>
                    <a:cubicBezTo>
                      <a:pt x="360" y="609"/>
                      <a:pt x="348" y="593"/>
                      <a:pt x="337" y="578"/>
                    </a:cubicBezTo>
                    <a:cubicBezTo>
                      <a:pt x="335" y="575"/>
                      <a:pt x="333" y="571"/>
                      <a:pt x="332" y="568"/>
                    </a:cubicBezTo>
                    <a:cubicBezTo>
                      <a:pt x="332" y="566"/>
                      <a:pt x="331" y="564"/>
                      <a:pt x="328" y="564"/>
                    </a:cubicBezTo>
                    <a:cubicBezTo>
                      <a:pt x="324" y="563"/>
                      <a:pt x="323" y="560"/>
                      <a:pt x="321" y="558"/>
                    </a:cubicBezTo>
                    <a:cubicBezTo>
                      <a:pt x="314" y="547"/>
                      <a:pt x="306" y="536"/>
                      <a:pt x="299" y="526"/>
                    </a:cubicBezTo>
                    <a:cubicBezTo>
                      <a:pt x="289" y="511"/>
                      <a:pt x="279" y="497"/>
                      <a:pt x="269" y="482"/>
                    </a:cubicBezTo>
                    <a:cubicBezTo>
                      <a:pt x="264" y="474"/>
                      <a:pt x="259" y="467"/>
                      <a:pt x="256" y="458"/>
                    </a:cubicBezTo>
                    <a:cubicBezTo>
                      <a:pt x="251" y="447"/>
                      <a:pt x="245" y="436"/>
                      <a:pt x="240" y="425"/>
                    </a:cubicBezTo>
                    <a:cubicBezTo>
                      <a:pt x="234" y="412"/>
                      <a:pt x="228" y="400"/>
                      <a:pt x="223" y="388"/>
                    </a:cubicBezTo>
                    <a:cubicBezTo>
                      <a:pt x="219" y="378"/>
                      <a:pt x="216" y="368"/>
                      <a:pt x="212" y="359"/>
                    </a:cubicBezTo>
                    <a:cubicBezTo>
                      <a:pt x="211" y="354"/>
                      <a:pt x="209" y="350"/>
                      <a:pt x="207" y="346"/>
                    </a:cubicBezTo>
                    <a:cubicBezTo>
                      <a:pt x="204" y="340"/>
                      <a:pt x="202" y="335"/>
                      <a:pt x="201" y="328"/>
                    </a:cubicBezTo>
                    <a:cubicBezTo>
                      <a:pt x="200" y="321"/>
                      <a:pt x="197" y="315"/>
                      <a:pt x="195" y="308"/>
                    </a:cubicBezTo>
                    <a:cubicBezTo>
                      <a:pt x="195" y="306"/>
                      <a:pt x="194" y="305"/>
                      <a:pt x="194" y="303"/>
                    </a:cubicBezTo>
                    <a:cubicBezTo>
                      <a:pt x="195" y="299"/>
                      <a:pt x="194" y="296"/>
                      <a:pt x="191" y="295"/>
                    </a:cubicBezTo>
                    <a:cubicBezTo>
                      <a:pt x="187" y="293"/>
                      <a:pt x="185" y="297"/>
                      <a:pt x="183" y="299"/>
                    </a:cubicBezTo>
                    <a:cubicBezTo>
                      <a:pt x="185" y="306"/>
                      <a:pt x="186" y="314"/>
                      <a:pt x="188" y="321"/>
                    </a:cubicBezTo>
                    <a:cubicBezTo>
                      <a:pt x="191" y="330"/>
                      <a:pt x="194" y="339"/>
                      <a:pt x="197" y="348"/>
                    </a:cubicBezTo>
                    <a:cubicBezTo>
                      <a:pt x="199" y="354"/>
                      <a:pt x="202" y="360"/>
                      <a:pt x="205" y="366"/>
                    </a:cubicBezTo>
                    <a:cubicBezTo>
                      <a:pt x="209" y="379"/>
                      <a:pt x="214" y="392"/>
                      <a:pt x="219" y="404"/>
                    </a:cubicBezTo>
                    <a:cubicBezTo>
                      <a:pt x="220" y="407"/>
                      <a:pt x="220" y="409"/>
                      <a:pt x="221" y="411"/>
                    </a:cubicBezTo>
                    <a:cubicBezTo>
                      <a:pt x="232" y="429"/>
                      <a:pt x="238" y="448"/>
                      <a:pt x="247" y="466"/>
                    </a:cubicBezTo>
                    <a:cubicBezTo>
                      <a:pt x="251" y="473"/>
                      <a:pt x="256" y="480"/>
                      <a:pt x="260" y="487"/>
                    </a:cubicBezTo>
                    <a:cubicBezTo>
                      <a:pt x="267" y="497"/>
                      <a:pt x="273" y="507"/>
                      <a:pt x="280" y="517"/>
                    </a:cubicBezTo>
                    <a:cubicBezTo>
                      <a:pt x="289" y="531"/>
                      <a:pt x="299" y="544"/>
                      <a:pt x="308" y="557"/>
                    </a:cubicBezTo>
                    <a:cubicBezTo>
                      <a:pt x="312" y="562"/>
                      <a:pt x="316" y="567"/>
                      <a:pt x="320" y="572"/>
                    </a:cubicBezTo>
                    <a:cubicBezTo>
                      <a:pt x="322" y="574"/>
                      <a:pt x="322" y="577"/>
                      <a:pt x="322" y="581"/>
                    </a:cubicBezTo>
                    <a:cubicBezTo>
                      <a:pt x="320" y="589"/>
                      <a:pt x="322" y="597"/>
                      <a:pt x="323" y="605"/>
                    </a:cubicBezTo>
                    <a:cubicBezTo>
                      <a:pt x="324" y="609"/>
                      <a:pt x="325" y="613"/>
                      <a:pt x="325" y="617"/>
                    </a:cubicBezTo>
                    <a:cubicBezTo>
                      <a:pt x="326" y="623"/>
                      <a:pt x="326" y="629"/>
                      <a:pt x="327" y="635"/>
                    </a:cubicBezTo>
                    <a:cubicBezTo>
                      <a:pt x="327" y="641"/>
                      <a:pt x="327" y="648"/>
                      <a:pt x="328" y="654"/>
                    </a:cubicBezTo>
                    <a:cubicBezTo>
                      <a:pt x="328" y="656"/>
                      <a:pt x="329" y="657"/>
                      <a:pt x="329" y="659"/>
                    </a:cubicBezTo>
                    <a:cubicBezTo>
                      <a:pt x="329" y="661"/>
                      <a:pt x="330" y="663"/>
                      <a:pt x="329" y="664"/>
                    </a:cubicBezTo>
                    <a:cubicBezTo>
                      <a:pt x="327" y="668"/>
                      <a:pt x="329" y="672"/>
                      <a:pt x="330" y="676"/>
                    </a:cubicBezTo>
                    <a:cubicBezTo>
                      <a:pt x="331" y="680"/>
                      <a:pt x="331" y="684"/>
                      <a:pt x="332" y="687"/>
                    </a:cubicBezTo>
                    <a:cubicBezTo>
                      <a:pt x="333" y="693"/>
                      <a:pt x="330" y="698"/>
                      <a:pt x="331" y="703"/>
                    </a:cubicBezTo>
                    <a:cubicBezTo>
                      <a:pt x="333" y="708"/>
                      <a:pt x="332" y="714"/>
                      <a:pt x="332" y="719"/>
                    </a:cubicBezTo>
                    <a:cubicBezTo>
                      <a:pt x="333" y="728"/>
                      <a:pt x="334" y="736"/>
                      <a:pt x="334" y="744"/>
                    </a:cubicBezTo>
                    <a:cubicBezTo>
                      <a:pt x="335" y="748"/>
                      <a:pt x="335" y="751"/>
                      <a:pt x="335" y="755"/>
                    </a:cubicBezTo>
                    <a:cubicBezTo>
                      <a:pt x="336" y="762"/>
                      <a:pt x="336" y="769"/>
                      <a:pt x="337" y="777"/>
                    </a:cubicBezTo>
                    <a:cubicBezTo>
                      <a:pt x="339" y="789"/>
                      <a:pt x="343" y="802"/>
                      <a:pt x="341" y="815"/>
                    </a:cubicBezTo>
                    <a:cubicBezTo>
                      <a:pt x="341" y="817"/>
                      <a:pt x="342" y="820"/>
                      <a:pt x="342" y="823"/>
                    </a:cubicBezTo>
                    <a:cubicBezTo>
                      <a:pt x="343" y="833"/>
                      <a:pt x="344" y="843"/>
                      <a:pt x="345" y="854"/>
                    </a:cubicBezTo>
                    <a:cubicBezTo>
                      <a:pt x="345" y="859"/>
                      <a:pt x="346" y="863"/>
                      <a:pt x="346" y="868"/>
                    </a:cubicBezTo>
                    <a:cubicBezTo>
                      <a:pt x="347" y="871"/>
                      <a:pt x="346" y="873"/>
                      <a:pt x="343" y="874"/>
                    </a:cubicBezTo>
                    <a:cubicBezTo>
                      <a:pt x="339" y="876"/>
                      <a:pt x="336" y="878"/>
                      <a:pt x="331" y="878"/>
                    </a:cubicBezTo>
                    <a:cubicBezTo>
                      <a:pt x="326" y="878"/>
                      <a:pt x="321" y="879"/>
                      <a:pt x="316" y="880"/>
                    </a:cubicBezTo>
                    <a:cubicBezTo>
                      <a:pt x="309" y="881"/>
                      <a:pt x="301" y="882"/>
                      <a:pt x="294" y="883"/>
                    </a:cubicBezTo>
                    <a:cubicBezTo>
                      <a:pt x="272" y="885"/>
                      <a:pt x="249" y="887"/>
                      <a:pt x="227" y="886"/>
                    </a:cubicBezTo>
                    <a:cubicBezTo>
                      <a:pt x="215" y="886"/>
                      <a:pt x="203" y="886"/>
                      <a:pt x="191" y="886"/>
                    </a:cubicBezTo>
                    <a:cubicBezTo>
                      <a:pt x="179" y="886"/>
                      <a:pt x="166" y="886"/>
                      <a:pt x="154" y="886"/>
                    </a:cubicBezTo>
                    <a:cubicBezTo>
                      <a:pt x="147" y="886"/>
                      <a:pt x="141" y="887"/>
                      <a:pt x="134" y="888"/>
                    </a:cubicBezTo>
                    <a:cubicBezTo>
                      <a:pt x="130" y="889"/>
                      <a:pt x="126" y="889"/>
                      <a:pt x="122" y="887"/>
                    </a:cubicBezTo>
                    <a:cubicBezTo>
                      <a:pt x="118" y="885"/>
                      <a:pt x="114" y="883"/>
                      <a:pt x="110" y="887"/>
                    </a:cubicBezTo>
                    <a:cubicBezTo>
                      <a:pt x="110" y="888"/>
                      <a:pt x="108" y="888"/>
                      <a:pt x="107" y="888"/>
                    </a:cubicBezTo>
                    <a:cubicBezTo>
                      <a:pt x="96" y="887"/>
                      <a:pt x="86" y="886"/>
                      <a:pt x="76" y="882"/>
                    </a:cubicBezTo>
                    <a:cubicBezTo>
                      <a:pt x="73" y="875"/>
                      <a:pt x="75" y="869"/>
                      <a:pt x="75" y="862"/>
                    </a:cubicBezTo>
                    <a:cubicBezTo>
                      <a:pt x="76" y="852"/>
                      <a:pt x="77" y="841"/>
                      <a:pt x="77" y="830"/>
                    </a:cubicBezTo>
                    <a:cubicBezTo>
                      <a:pt x="78" y="821"/>
                      <a:pt x="78" y="812"/>
                      <a:pt x="79" y="803"/>
                    </a:cubicBezTo>
                    <a:cubicBezTo>
                      <a:pt x="79" y="800"/>
                      <a:pt x="79" y="797"/>
                      <a:pt x="79" y="794"/>
                    </a:cubicBezTo>
                    <a:cubicBezTo>
                      <a:pt x="79" y="780"/>
                      <a:pt x="78" y="765"/>
                      <a:pt x="77" y="751"/>
                    </a:cubicBezTo>
                    <a:cubicBezTo>
                      <a:pt x="77" y="744"/>
                      <a:pt x="77" y="736"/>
                      <a:pt x="76" y="729"/>
                    </a:cubicBezTo>
                    <a:cubicBezTo>
                      <a:pt x="76" y="727"/>
                      <a:pt x="76" y="724"/>
                      <a:pt x="76" y="722"/>
                    </a:cubicBezTo>
                    <a:cubicBezTo>
                      <a:pt x="76" y="717"/>
                      <a:pt x="76" y="712"/>
                      <a:pt x="75" y="706"/>
                    </a:cubicBezTo>
                    <a:cubicBezTo>
                      <a:pt x="73" y="692"/>
                      <a:pt x="76" y="677"/>
                      <a:pt x="75" y="662"/>
                    </a:cubicBezTo>
                    <a:cubicBezTo>
                      <a:pt x="74" y="653"/>
                      <a:pt x="73" y="644"/>
                      <a:pt x="73" y="634"/>
                    </a:cubicBezTo>
                    <a:cubicBezTo>
                      <a:pt x="72" y="625"/>
                      <a:pt x="72" y="616"/>
                      <a:pt x="72" y="607"/>
                    </a:cubicBezTo>
                    <a:cubicBezTo>
                      <a:pt x="71" y="595"/>
                      <a:pt x="71" y="584"/>
                      <a:pt x="70" y="573"/>
                    </a:cubicBezTo>
                    <a:cubicBezTo>
                      <a:pt x="70" y="558"/>
                      <a:pt x="69" y="543"/>
                      <a:pt x="68" y="528"/>
                    </a:cubicBezTo>
                    <a:cubicBezTo>
                      <a:pt x="67" y="518"/>
                      <a:pt x="68" y="508"/>
                      <a:pt x="66" y="498"/>
                    </a:cubicBezTo>
                    <a:cubicBezTo>
                      <a:pt x="63" y="485"/>
                      <a:pt x="64" y="472"/>
                      <a:pt x="61" y="459"/>
                    </a:cubicBezTo>
                    <a:cubicBezTo>
                      <a:pt x="59" y="451"/>
                      <a:pt x="60" y="442"/>
                      <a:pt x="59" y="433"/>
                    </a:cubicBezTo>
                    <a:cubicBezTo>
                      <a:pt x="56" y="421"/>
                      <a:pt x="55" y="407"/>
                      <a:pt x="50" y="395"/>
                    </a:cubicBezTo>
                    <a:cubicBezTo>
                      <a:pt x="50" y="383"/>
                      <a:pt x="45" y="371"/>
                      <a:pt x="46" y="359"/>
                    </a:cubicBezTo>
                    <a:cubicBezTo>
                      <a:pt x="46" y="356"/>
                      <a:pt x="44" y="353"/>
                      <a:pt x="44" y="350"/>
                    </a:cubicBezTo>
                    <a:cubicBezTo>
                      <a:pt x="42" y="338"/>
                      <a:pt x="40" y="326"/>
                      <a:pt x="39" y="314"/>
                    </a:cubicBezTo>
                    <a:cubicBezTo>
                      <a:pt x="37" y="303"/>
                      <a:pt x="37" y="293"/>
                      <a:pt x="35" y="283"/>
                    </a:cubicBezTo>
                    <a:cubicBezTo>
                      <a:pt x="33" y="266"/>
                      <a:pt x="29" y="250"/>
                      <a:pt x="27" y="234"/>
                    </a:cubicBezTo>
                    <a:cubicBezTo>
                      <a:pt x="24" y="221"/>
                      <a:pt x="23" y="207"/>
                      <a:pt x="19" y="193"/>
                    </a:cubicBezTo>
                    <a:cubicBezTo>
                      <a:pt x="17" y="185"/>
                      <a:pt x="18" y="176"/>
                      <a:pt x="14" y="169"/>
                    </a:cubicBezTo>
                    <a:cubicBezTo>
                      <a:pt x="16" y="162"/>
                      <a:pt x="12" y="155"/>
                      <a:pt x="11" y="148"/>
                    </a:cubicBezTo>
                    <a:cubicBezTo>
                      <a:pt x="8" y="131"/>
                      <a:pt x="9" y="114"/>
                      <a:pt x="7" y="98"/>
                    </a:cubicBezTo>
                    <a:cubicBezTo>
                      <a:pt x="5" y="85"/>
                      <a:pt x="4" y="72"/>
                      <a:pt x="3" y="59"/>
                    </a:cubicBezTo>
                    <a:cubicBezTo>
                      <a:pt x="3" y="55"/>
                      <a:pt x="0" y="52"/>
                      <a:pt x="1" y="48"/>
                    </a:cubicBezTo>
                    <a:cubicBezTo>
                      <a:pt x="2" y="46"/>
                      <a:pt x="0" y="44"/>
                      <a:pt x="2" y="42"/>
                    </a:cubicBezTo>
                    <a:cubicBezTo>
                      <a:pt x="3" y="42"/>
                      <a:pt x="2" y="39"/>
                      <a:pt x="1" y="36"/>
                    </a:cubicBezTo>
                    <a:cubicBezTo>
                      <a:pt x="4" y="36"/>
                      <a:pt x="7" y="34"/>
                      <a:pt x="10" y="34"/>
                    </a:cubicBezTo>
                    <a:cubicBezTo>
                      <a:pt x="21" y="34"/>
                      <a:pt x="33" y="34"/>
                      <a:pt x="44" y="34"/>
                    </a:cubicBezTo>
                    <a:cubicBezTo>
                      <a:pt x="52" y="34"/>
                      <a:pt x="60" y="35"/>
                      <a:pt x="67" y="35"/>
                    </a:cubicBezTo>
                    <a:cubicBezTo>
                      <a:pt x="74" y="35"/>
                      <a:pt x="80" y="34"/>
                      <a:pt x="87" y="33"/>
                    </a:cubicBezTo>
                    <a:cubicBezTo>
                      <a:pt x="98" y="32"/>
                      <a:pt x="108" y="31"/>
                      <a:pt x="118" y="29"/>
                    </a:cubicBezTo>
                    <a:cubicBezTo>
                      <a:pt x="131" y="28"/>
                      <a:pt x="144" y="26"/>
                      <a:pt x="156" y="23"/>
                    </a:cubicBezTo>
                    <a:cubicBezTo>
                      <a:pt x="172" y="20"/>
                      <a:pt x="188" y="17"/>
                      <a:pt x="203" y="14"/>
                    </a:cubicBezTo>
                    <a:cubicBezTo>
                      <a:pt x="204" y="14"/>
                      <a:pt x="205" y="14"/>
                      <a:pt x="207" y="14"/>
                    </a:cubicBezTo>
                    <a:cubicBezTo>
                      <a:pt x="207" y="16"/>
                      <a:pt x="206" y="17"/>
                      <a:pt x="206" y="19"/>
                    </a:cubicBezTo>
                    <a:cubicBezTo>
                      <a:pt x="202" y="26"/>
                      <a:pt x="199" y="32"/>
                      <a:pt x="196" y="39"/>
                    </a:cubicBezTo>
                    <a:cubicBezTo>
                      <a:pt x="194" y="41"/>
                      <a:pt x="193" y="44"/>
                      <a:pt x="191" y="46"/>
                    </a:cubicBezTo>
                    <a:cubicBezTo>
                      <a:pt x="185" y="50"/>
                      <a:pt x="183" y="56"/>
                      <a:pt x="180" y="62"/>
                    </a:cubicBezTo>
                    <a:cubicBezTo>
                      <a:pt x="177" y="67"/>
                      <a:pt x="179" y="72"/>
                      <a:pt x="180" y="77"/>
                    </a:cubicBezTo>
                    <a:cubicBezTo>
                      <a:pt x="180" y="80"/>
                      <a:pt x="185" y="81"/>
                      <a:pt x="188" y="79"/>
                    </a:cubicBezTo>
                    <a:cubicBezTo>
                      <a:pt x="192" y="74"/>
                      <a:pt x="196" y="76"/>
                      <a:pt x="200" y="76"/>
                    </a:cubicBezTo>
                    <a:cubicBezTo>
                      <a:pt x="204" y="77"/>
                      <a:pt x="205" y="79"/>
                      <a:pt x="203" y="83"/>
                    </a:cubicBezTo>
                    <a:cubicBezTo>
                      <a:pt x="201" y="89"/>
                      <a:pt x="199" y="95"/>
                      <a:pt x="196" y="101"/>
                    </a:cubicBezTo>
                    <a:cubicBezTo>
                      <a:pt x="193" y="111"/>
                      <a:pt x="190" y="122"/>
                      <a:pt x="183" y="130"/>
                    </a:cubicBezTo>
                    <a:cubicBezTo>
                      <a:pt x="176" y="138"/>
                      <a:pt x="173" y="148"/>
                      <a:pt x="170" y="157"/>
                    </a:cubicBezTo>
                    <a:cubicBezTo>
                      <a:pt x="165" y="169"/>
                      <a:pt x="160" y="181"/>
                      <a:pt x="155" y="193"/>
                    </a:cubicBezTo>
                    <a:cubicBezTo>
                      <a:pt x="153" y="197"/>
                      <a:pt x="152" y="202"/>
                      <a:pt x="151" y="206"/>
                    </a:cubicBezTo>
                    <a:cubicBezTo>
                      <a:pt x="149" y="212"/>
                      <a:pt x="151" y="218"/>
                      <a:pt x="159" y="221"/>
                    </a:cubicBezTo>
                    <a:cubicBezTo>
                      <a:pt x="161" y="222"/>
                      <a:pt x="164" y="223"/>
                      <a:pt x="167" y="224"/>
                    </a:cubicBezTo>
                    <a:cubicBezTo>
                      <a:pt x="166" y="230"/>
                      <a:pt x="166" y="235"/>
                      <a:pt x="166" y="241"/>
                    </a:cubicBezTo>
                    <a:cubicBezTo>
                      <a:pt x="165" y="250"/>
                      <a:pt x="169" y="259"/>
                      <a:pt x="173" y="267"/>
                    </a:cubicBezTo>
                    <a:cubicBezTo>
                      <a:pt x="175" y="272"/>
                      <a:pt x="178" y="276"/>
                      <a:pt x="183" y="279"/>
                    </a:cubicBezTo>
                    <a:cubicBezTo>
                      <a:pt x="189" y="281"/>
                      <a:pt x="194" y="282"/>
                      <a:pt x="200" y="281"/>
                    </a:cubicBezTo>
                    <a:close/>
                  </a:path>
                </a:pathLst>
              </a:custGeom>
              <a:solidFill>
                <a:srgbClr val="00206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67" name="Freeform 22"/>
              <p:cNvSpPr>
                <a:spLocks noEditPoints="1"/>
              </p:cNvSpPr>
              <p:nvPr/>
            </p:nvSpPr>
            <p:spPr bwMode="auto">
              <a:xfrm>
                <a:off x="3250" y="1051"/>
                <a:ext cx="805" cy="1084"/>
              </a:xfrm>
              <a:custGeom>
                <a:avLst/>
                <a:gdLst>
                  <a:gd name="T0" fmla="*/ 236 w 447"/>
                  <a:gd name="T1" fmla="*/ 30 h 602"/>
                  <a:gd name="T2" fmla="*/ 234 w 447"/>
                  <a:gd name="T3" fmla="*/ 36 h 602"/>
                  <a:gd name="T4" fmla="*/ 285 w 447"/>
                  <a:gd name="T5" fmla="*/ 62 h 602"/>
                  <a:gd name="T6" fmla="*/ 373 w 447"/>
                  <a:gd name="T7" fmla="*/ 164 h 602"/>
                  <a:gd name="T8" fmla="*/ 399 w 447"/>
                  <a:gd name="T9" fmla="*/ 214 h 602"/>
                  <a:gd name="T10" fmla="*/ 424 w 447"/>
                  <a:gd name="T11" fmla="*/ 270 h 602"/>
                  <a:gd name="T12" fmla="*/ 445 w 447"/>
                  <a:gd name="T13" fmla="*/ 371 h 602"/>
                  <a:gd name="T14" fmla="*/ 434 w 447"/>
                  <a:gd name="T15" fmla="*/ 433 h 602"/>
                  <a:gd name="T16" fmla="*/ 419 w 447"/>
                  <a:gd name="T17" fmla="*/ 472 h 602"/>
                  <a:gd name="T18" fmla="*/ 403 w 447"/>
                  <a:gd name="T19" fmla="*/ 539 h 602"/>
                  <a:gd name="T20" fmla="*/ 394 w 447"/>
                  <a:gd name="T21" fmla="*/ 556 h 602"/>
                  <a:gd name="T22" fmla="*/ 375 w 447"/>
                  <a:gd name="T23" fmla="*/ 596 h 602"/>
                  <a:gd name="T24" fmla="*/ 347 w 447"/>
                  <a:gd name="T25" fmla="*/ 602 h 602"/>
                  <a:gd name="T26" fmla="*/ 304 w 447"/>
                  <a:gd name="T27" fmla="*/ 595 h 602"/>
                  <a:gd name="T28" fmla="*/ 249 w 447"/>
                  <a:gd name="T29" fmla="*/ 573 h 602"/>
                  <a:gd name="T30" fmla="*/ 221 w 447"/>
                  <a:gd name="T31" fmla="*/ 565 h 602"/>
                  <a:gd name="T32" fmla="*/ 209 w 447"/>
                  <a:gd name="T33" fmla="*/ 556 h 602"/>
                  <a:gd name="T34" fmla="*/ 226 w 447"/>
                  <a:gd name="T35" fmla="*/ 523 h 602"/>
                  <a:gd name="T36" fmla="*/ 240 w 447"/>
                  <a:gd name="T37" fmla="*/ 504 h 602"/>
                  <a:gd name="T38" fmla="*/ 242 w 447"/>
                  <a:gd name="T39" fmla="*/ 489 h 602"/>
                  <a:gd name="T40" fmla="*/ 259 w 447"/>
                  <a:gd name="T41" fmla="*/ 451 h 602"/>
                  <a:gd name="T42" fmla="*/ 270 w 447"/>
                  <a:gd name="T43" fmla="*/ 423 h 602"/>
                  <a:gd name="T44" fmla="*/ 274 w 447"/>
                  <a:gd name="T45" fmla="*/ 412 h 602"/>
                  <a:gd name="T46" fmla="*/ 288 w 447"/>
                  <a:gd name="T47" fmla="*/ 368 h 602"/>
                  <a:gd name="T48" fmla="*/ 288 w 447"/>
                  <a:gd name="T49" fmla="*/ 341 h 602"/>
                  <a:gd name="T50" fmla="*/ 271 w 447"/>
                  <a:gd name="T51" fmla="*/ 358 h 602"/>
                  <a:gd name="T52" fmla="*/ 237 w 447"/>
                  <a:gd name="T53" fmla="*/ 267 h 602"/>
                  <a:gd name="T54" fmla="*/ 227 w 447"/>
                  <a:gd name="T55" fmla="*/ 235 h 602"/>
                  <a:gd name="T56" fmla="*/ 214 w 447"/>
                  <a:gd name="T57" fmla="*/ 212 h 602"/>
                  <a:gd name="T58" fmla="*/ 222 w 447"/>
                  <a:gd name="T59" fmla="*/ 262 h 602"/>
                  <a:gd name="T60" fmla="*/ 232 w 447"/>
                  <a:gd name="T61" fmla="*/ 296 h 602"/>
                  <a:gd name="T62" fmla="*/ 257 w 447"/>
                  <a:gd name="T63" fmla="*/ 352 h 602"/>
                  <a:gd name="T64" fmla="*/ 274 w 447"/>
                  <a:gd name="T65" fmla="*/ 382 h 602"/>
                  <a:gd name="T66" fmla="*/ 246 w 447"/>
                  <a:gd name="T67" fmla="*/ 458 h 602"/>
                  <a:gd name="T68" fmla="*/ 220 w 447"/>
                  <a:gd name="T69" fmla="*/ 500 h 602"/>
                  <a:gd name="T70" fmla="*/ 151 w 447"/>
                  <a:gd name="T71" fmla="*/ 514 h 602"/>
                  <a:gd name="T72" fmla="*/ 62 w 447"/>
                  <a:gd name="T73" fmla="*/ 524 h 602"/>
                  <a:gd name="T74" fmla="*/ 16 w 447"/>
                  <a:gd name="T75" fmla="*/ 524 h 602"/>
                  <a:gd name="T76" fmla="*/ 8 w 447"/>
                  <a:gd name="T77" fmla="*/ 483 h 602"/>
                  <a:gd name="T78" fmla="*/ 4 w 447"/>
                  <a:gd name="T79" fmla="*/ 455 h 602"/>
                  <a:gd name="T80" fmla="*/ 1 w 447"/>
                  <a:gd name="T81" fmla="*/ 382 h 602"/>
                  <a:gd name="T82" fmla="*/ 1 w 447"/>
                  <a:gd name="T83" fmla="*/ 332 h 602"/>
                  <a:gd name="T84" fmla="*/ 11 w 447"/>
                  <a:gd name="T85" fmla="*/ 215 h 602"/>
                  <a:gd name="T86" fmla="*/ 33 w 447"/>
                  <a:gd name="T87" fmla="*/ 125 h 602"/>
                  <a:gd name="T88" fmla="*/ 74 w 447"/>
                  <a:gd name="T89" fmla="*/ 52 h 602"/>
                  <a:gd name="T90" fmla="*/ 98 w 447"/>
                  <a:gd name="T91" fmla="*/ 36 h 602"/>
                  <a:gd name="T92" fmla="*/ 174 w 447"/>
                  <a:gd name="T93" fmla="*/ 13 h 602"/>
                  <a:gd name="T94" fmla="*/ 211 w 447"/>
                  <a:gd name="T95" fmla="*/ 3 h 602"/>
                  <a:gd name="T96" fmla="*/ 235 w 447"/>
                  <a:gd name="T97" fmla="*/ 4 h 602"/>
                  <a:gd name="T98" fmla="*/ 253 w 447"/>
                  <a:gd name="T99" fmla="*/ 373 h 602"/>
                  <a:gd name="T100" fmla="*/ 258 w 447"/>
                  <a:gd name="T101" fmla="*/ 375 h 602"/>
                  <a:gd name="T102" fmla="*/ 253 w 447"/>
                  <a:gd name="T103" fmla="*/ 373 h 60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447" h="602">
                    <a:moveTo>
                      <a:pt x="259" y="33"/>
                    </a:moveTo>
                    <a:cubicBezTo>
                      <a:pt x="251" y="32"/>
                      <a:pt x="244" y="31"/>
                      <a:pt x="236" y="30"/>
                    </a:cubicBezTo>
                    <a:cubicBezTo>
                      <a:pt x="233" y="29"/>
                      <a:pt x="230" y="28"/>
                      <a:pt x="229" y="31"/>
                    </a:cubicBezTo>
                    <a:cubicBezTo>
                      <a:pt x="228" y="35"/>
                      <a:pt x="232" y="35"/>
                      <a:pt x="234" y="36"/>
                    </a:cubicBezTo>
                    <a:cubicBezTo>
                      <a:pt x="239" y="38"/>
                      <a:pt x="243" y="38"/>
                      <a:pt x="248" y="39"/>
                    </a:cubicBezTo>
                    <a:cubicBezTo>
                      <a:pt x="262" y="43"/>
                      <a:pt x="274" y="51"/>
                      <a:pt x="285" y="62"/>
                    </a:cubicBezTo>
                    <a:cubicBezTo>
                      <a:pt x="295" y="72"/>
                      <a:pt x="305" y="83"/>
                      <a:pt x="316" y="93"/>
                    </a:cubicBezTo>
                    <a:cubicBezTo>
                      <a:pt x="338" y="115"/>
                      <a:pt x="357" y="138"/>
                      <a:pt x="373" y="164"/>
                    </a:cubicBezTo>
                    <a:cubicBezTo>
                      <a:pt x="377" y="172"/>
                      <a:pt x="380" y="180"/>
                      <a:pt x="384" y="188"/>
                    </a:cubicBezTo>
                    <a:cubicBezTo>
                      <a:pt x="389" y="197"/>
                      <a:pt x="394" y="206"/>
                      <a:pt x="399" y="214"/>
                    </a:cubicBezTo>
                    <a:cubicBezTo>
                      <a:pt x="401" y="219"/>
                      <a:pt x="404" y="224"/>
                      <a:pt x="406" y="229"/>
                    </a:cubicBezTo>
                    <a:cubicBezTo>
                      <a:pt x="412" y="243"/>
                      <a:pt x="418" y="256"/>
                      <a:pt x="424" y="270"/>
                    </a:cubicBezTo>
                    <a:cubicBezTo>
                      <a:pt x="435" y="293"/>
                      <a:pt x="444" y="316"/>
                      <a:pt x="446" y="341"/>
                    </a:cubicBezTo>
                    <a:cubicBezTo>
                      <a:pt x="447" y="351"/>
                      <a:pt x="446" y="361"/>
                      <a:pt x="445" y="371"/>
                    </a:cubicBezTo>
                    <a:cubicBezTo>
                      <a:pt x="445" y="378"/>
                      <a:pt x="444" y="385"/>
                      <a:pt x="443" y="392"/>
                    </a:cubicBezTo>
                    <a:cubicBezTo>
                      <a:pt x="442" y="406"/>
                      <a:pt x="438" y="419"/>
                      <a:pt x="434" y="433"/>
                    </a:cubicBezTo>
                    <a:cubicBezTo>
                      <a:pt x="431" y="443"/>
                      <a:pt x="428" y="454"/>
                      <a:pt x="425" y="465"/>
                    </a:cubicBezTo>
                    <a:cubicBezTo>
                      <a:pt x="424" y="469"/>
                      <a:pt x="423" y="471"/>
                      <a:pt x="419" y="472"/>
                    </a:cubicBezTo>
                    <a:cubicBezTo>
                      <a:pt x="421" y="481"/>
                      <a:pt x="418" y="489"/>
                      <a:pt x="416" y="497"/>
                    </a:cubicBezTo>
                    <a:cubicBezTo>
                      <a:pt x="411" y="511"/>
                      <a:pt x="407" y="525"/>
                      <a:pt x="403" y="539"/>
                    </a:cubicBezTo>
                    <a:cubicBezTo>
                      <a:pt x="401" y="544"/>
                      <a:pt x="398" y="549"/>
                      <a:pt x="396" y="553"/>
                    </a:cubicBezTo>
                    <a:cubicBezTo>
                      <a:pt x="395" y="554"/>
                      <a:pt x="394" y="555"/>
                      <a:pt x="394" y="556"/>
                    </a:cubicBezTo>
                    <a:cubicBezTo>
                      <a:pt x="390" y="564"/>
                      <a:pt x="387" y="571"/>
                      <a:pt x="383" y="578"/>
                    </a:cubicBezTo>
                    <a:cubicBezTo>
                      <a:pt x="380" y="584"/>
                      <a:pt x="378" y="590"/>
                      <a:pt x="375" y="596"/>
                    </a:cubicBezTo>
                    <a:cubicBezTo>
                      <a:pt x="373" y="601"/>
                      <a:pt x="371" y="602"/>
                      <a:pt x="365" y="601"/>
                    </a:cubicBezTo>
                    <a:cubicBezTo>
                      <a:pt x="359" y="600"/>
                      <a:pt x="353" y="600"/>
                      <a:pt x="347" y="602"/>
                    </a:cubicBezTo>
                    <a:cubicBezTo>
                      <a:pt x="345" y="602"/>
                      <a:pt x="343" y="602"/>
                      <a:pt x="341" y="602"/>
                    </a:cubicBezTo>
                    <a:cubicBezTo>
                      <a:pt x="328" y="600"/>
                      <a:pt x="316" y="599"/>
                      <a:pt x="304" y="595"/>
                    </a:cubicBezTo>
                    <a:cubicBezTo>
                      <a:pt x="297" y="592"/>
                      <a:pt x="289" y="589"/>
                      <a:pt x="282" y="586"/>
                    </a:cubicBezTo>
                    <a:cubicBezTo>
                      <a:pt x="271" y="582"/>
                      <a:pt x="260" y="577"/>
                      <a:pt x="249" y="573"/>
                    </a:cubicBezTo>
                    <a:cubicBezTo>
                      <a:pt x="241" y="570"/>
                      <a:pt x="233" y="568"/>
                      <a:pt x="225" y="566"/>
                    </a:cubicBezTo>
                    <a:cubicBezTo>
                      <a:pt x="223" y="566"/>
                      <a:pt x="222" y="565"/>
                      <a:pt x="221" y="565"/>
                    </a:cubicBezTo>
                    <a:cubicBezTo>
                      <a:pt x="217" y="563"/>
                      <a:pt x="213" y="562"/>
                      <a:pt x="208" y="560"/>
                    </a:cubicBezTo>
                    <a:cubicBezTo>
                      <a:pt x="208" y="559"/>
                      <a:pt x="208" y="558"/>
                      <a:pt x="209" y="556"/>
                    </a:cubicBezTo>
                    <a:cubicBezTo>
                      <a:pt x="211" y="551"/>
                      <a:pt x="214" y="546"/>
                      <a:pt x="217" y="541"/>
                    </a:cubicBezTo>
                    <a:cubicBezTo>
                      <a:pt x="220" y="535"/>
                      <a:pt x="223" y="529"/>
                      <a:pt x="226" y="523"/>
                    </a:cubicBezTo>
                    <a:cubicBezTo>
                      <a:pt x="227" y="519"/>
                      <a:pt x="228" y="515"/>
                      <a:pt x="231" y="512"/>
                    </a:cubicBezTo>
                    <a:cubicBezTo>
                      <a:pt x="233" y="508"/>
                      <a:pt x="234" y="504"/>
                      <a:pt x="240" y="504"/>
                    </a:cubicBezTo>
                    <a:cubicBezTo>
                      <a:pt x="241" y="504"/>
                      <a:pt x="242" y="503"/>
                      <a:pt x="243" y="502"/>
                    </a:cubicBezTo>
                    <a:cubicBezTo>
                      <a:pt x="238" y="498"/>
                      <a:pt x="240" y="493"/>
                      <a:pt x="242" y="489"/>
                    </a:cubicBezTo>
                    <a:cubicBezTo>
                      <a:pt x="248" y="481"/>
                      <a:pt x="250" y="471"/>
                      <a:pt x="254" y="462"/>
                    </a:cubicBezTo>
                    <a:cubicBezTo>
                      <a:pt x="256" y="458"/>
                      <a:pt x="258" y="454"/>
                      <a:pt x="259" y="451"/>
                    </a:cubicBezTo>
                    <a:cubicBezTo>
                      <a:pt x="262" y="444"/>
                      <a:pt x="265" y="438"/>
                      <a:pt x="266" y="431"/>
                    </a:cubicBezTo>
                    <a:cubicBezTo>
                      <a:pt x="267" y="428"/>
                      <a:pt x="270" y="426"/>
                      <a:pt x="270" y="423"/>
                    </a:cubicBezTo>
                    <a:cubicBezTo>
                      <a:pt x="270" y="419"/>
                      <a:pt x="272" y="416"/>
                      <a:pt x="273" y="413"/>
                    </a:cubicBezTo>
                    <a:cubicBezTo>
                      <a:pt x="273" y="412"/>
                      <a:pt x="274" y="412"/>
                      <a:pt x="274" y="412"/>
                    </a:cubicBezTo>
                    <a:cubicBezTo>
                      <a:pt x="274" y="404"/>
                      <a:pt x="279" y="398"/>
                      <a:pt x="281" y="390"/>
                    </a:cubicBezTo>
                    <a:cubicBezTo>
                      <a:pt x="283" y="383"/>
                      <a:pt x="286" y="375"/>
                      <a:pt x="288" y="368"/>
                    </a:cubicBezTo>
                    <a:cubicBezTo>
                      <a:pt x="290" y="362"/>
                      <a:pt x="292" y="356"/>
                      <a:pt x="294" y="351"/>
                    </a:cubicBezTo>
                    <a:cubicBezTo>
                      <a:pt x="296" y="346"/>
                      <a:pt x="295" y="344"/>
                      <a:pt x="288" y="341"/>
                    </a:cubicBezTo>
                    <a:cubicBezTo>
                      <a:pt x="285" y="349"/>
                      <a:pt x="282" y="357"/>
                      <a:pt x="279" y="365"/>
                    </a:cubicBezTo>
                    <a:cubicBezTo>
                      <a:pt x="275" y="364"/>
                      <a:pt x="273" y="361"/>
                      <a:pt x="271" y="358"/>
                    </a:cubicBezTo>
                    <a:cubicBezTo>
                      <a:pt x="265" y="345"/>
                      <a:pt x="260" y="333"/>
                      <a:pt x="254" y="320"/>
                    </a:cubicBezTo>
                    <a:cubicBezTo>
                      <a:pt x="245" y="304"/>
                      <a:pt x="241" y="285"/>
                      <a:pt x="237" y="267"/>
                    </a:cubicBezTo>
                    <a:cubicBezTo>
                      <a:pt x="235" y="261"/>
                      <a:pt x="235" y="255"/>
                      <a:pt x="230" y="250"/>
                    </a:cubicBezTo>
                    <a:cubicBezTo>
                      <a:pt x="231" y="245"/>
                      <a:pt x="227" y="240"/>
                      <a:pt x="227" y="235"/>
                    </a:cubicBezTo>
                    <a:cubicBezTo>
                      <a:pt x="226" y="226"/>
                      <a:pt x="225" y="216"/>
                      <a:pt x="224" y="206"/>
                    </a:cubicBezTo>
                    <a:cubicBezTo>
                      <a:pt x="217" y="203"/>
                      <a:pt x="214" y="204"/>
                      <a:pt x="214" y="212"/>
                    </a:cubicBezTo>
                    <a:cubicBezTo>
                      <a:pt x="214" y="219"/>
                      <a:pt x="215" y="225"/>
                      <a:pt x="216" y="232"/>
                    </a:cubicBezTo>
                    <a:cubicBezTo>
                      <a:pt x="218" y="242"/>
                      <a:pt x="220" y="252"/>
                      <a:pt x="222" y="262"/>
                    </a:cubicBezTo>
                    <a:cubicBezTo>
                      <a:pt x="222" y="262"/>
                      <a:pt x="223" y="263"/>
                      <a:pt x="223" y="263"/>
                    </a:cubicBezTo>
                    <a:cubicBezTo>
                      <a:pt x="224" y="275"/>
                      <a:pt x="228" y="285"/>
                      <a:pt x="232" y="296"/>
                    </a:cubicBezTo>
                    <a:cubicBezTo>
                      <a:pt x="234" y="304"/>
                      <a:pt x="238" y="311"/>
                      <a:pt x="240" y="319"/>
                    </a:cubicBezTo>
                    <a:cubicBezTo>
                      <a:pt x="244" y="331"/>
                      <a:pt x="251" y="341"/>
                      <a:pt x="257" y="352"/>
                    </a:cubicBezTo>
                    <a:cubicBezTo>
                      <a:pt x="257" y="353"/>
                      <a:pt x="258" y="354"/>
                      <a:pt x="258" y="355"/>
                    </a:cubicBezTo>
                    <a:cubicBezTo>
                      <a:pt x="263" y="364"/>
                      <a:pt x="266" y="375"/>
                      <a:pt x="274" y="382"/>
                    </a:cubicBezTo>
                    <a:cubicBezTo>
                      <a:pt x="269" y="394"/>
                      <a:pt x="265" y="406"/>
                      <a:pt x="261" y="418"/>
                    </a:cubicBezTo>
                    <a:cubicBezTo>
                      <a:pt x="256" y="431"/>
                      <a:pt x="252" y="445"/>
                      <a:pt x="246" y="458"/>
                    </a:cubicBezTo>
                    <a:cubicBezTo>
                      <a:pt x="242" y="469"/>
                      <a:pt x="236" y="480"/>
                      <a:pt x="230" y="491"/>
                    </a:cubicBezTo>
                    <a:cubicBezTo>
                      <a:pt x="228" y="496"/>
                      <a:pt x="225" y="499"/>
                      <a:pt x="220" y="500"/>
                    </a:cubicBezTo>
                    <a:cubicBezTo>
                      <a:pt x="205" y="503"/>
                      <a:pt x="190" y="507"/>
                      <a:pt x="175" y="510"/>
                    </a:cubicBezTo>
                    <a:cubicBezTo>
                      <a:pt x="167" y="512"/>
                      <a:pt x="159" y="513"/>
                      <a:pt x="151" y="514"/>
                    </a:cubicBezTo>
                    <a:cubicBezTo>
                      <a:pt x="140" y="516"/>
                      <a:pt x="128" y="517"/>
                      <a:pt x="117" y="520"/>
                    </a:cubicBezTo>
                    <a:cubicBezTo>
                      <a:pt x="99" y="524"/>
                      <a:pt x="80" y="525"/>
                      <a:pt x="62" y="524"/>
                    </a:cubicBezTo>
                    <a:cubicBezTo>
                      <a:pt x="53" y="524"/>
                      <a:pt x="44" y="525"/>
                      <a:pt x="35" y="525"/>
                    </a:cubicBezTo>
                    <a:cubicBezTo>
                      <a:pt x="29" y="525"/>
                      <a:pt x="22" y="525"/>
                      <a:pt x="16" y="524"/>
                    </a:cubicBezTo>
                    <a:cubicBezTo>
                      <a:pt x="14" y="524"/>
                      <a:pt x="13" y="521"/>
                      <a:pt x="12" y="520"/>
                    </a:cubicBezTo>
                    <a:cubicBezTo>
                      <a:pt x="11" y="507"/>
                      <a:pt x="10" y="495"/>
                      <a:pt x="8" y="483"/>
                    </a:cubicBezTo>
                    <a:cubicBezTo>
                      <a:pt x="8" y="481"/>
                      <a:pt x="8" y="480"/>
                      <a:pt x="8" y="479"/>
                    </a:cubicBezTo>
                    <a:cubicBezTo>
                      <a:pt x="5" y="471"/>
                      <a:pt x="5" y="463"/>
                      <a:pt x="4" y="455"/>
                    </a:cubicBezTo>
                    <a:cubicBezTo>
                      <a:pt x="4" y="443"/>
                      <a:pt x="3" y="431"/>
                      <a:pt x="2" y="419"/>
                    </a:cubicBezTo>
                    <a:cubicBezTo>
                      <a:pt x="2" y="407"/>
                      <a:pt x="2" y="394"/>
                      <a:pt x="1" y="382"/>
                    </a:cubicBezTo>
                    <a:cubicBezTo>
                      <a:pt x="1" y="369"/>
                      <a:pt x="1" y="356"/>
                      <a:pt x="0" y="343"/>
                    </a:cubicBezTo>
                    <a:cubicBezTo>
                      <a:pt x="0" y="339"/>
                      <a:pt x="1" y="336"/>
                      <a:pt x="1" y="332"/>
                    </a:cubicBezTo>
                    <a:cubicBezTo>
                      <a:pt x="1" y="318"/>
                      <a:pt x="1" y="304"/>
                      <a:pt x="2" y="290"/>
                    </a:cubicBezTo>
                    <a:cubicBezTo>
                      <a:pt x="3" y="265"/>
                      <a:pt x="6" y="240"/>
                      <a:pt x="11" y="215"/>
                    </a:cubicBezTo>
                    <a:cubicBezTo>
                      <a:pt x="13" y="202"/>
                      <a:pt x="15" y="188"/>
                      <a:pt x="17" y="175"/>
                    </a:cubicBezTo>
                    <a:cubicBezTo>
                      <a:pt x="21" y="158"/>
                      <a:pt x="26" y="141"/>
                      <a:pt x="33" y="125"/>
                    </a:cubicBezTo>
                    <a:cubicBezTo>
                      <a:pt x="36" y="116"/>
                      <a:pt x="38" y="107"/>
                      <a:pt x="42" y="99"/>
                    </a:cubicBezTo>
                    <a:cubicBezTo>
                      <a:pt x="50" y="82"/>
                      <a:pt x="59" y="65"/>
                      <a:pt x="74" y="52"/>
                    </a:cubicBezTo>
                    <a:cubicBezTo>
                      <a:pt x="80" y="47"/>
                      <a:pt x="86" y="42"/>
                      <a:pt x="93" y="39"/>
                    </a:cubicBezTo>
                    <a:cubicBezTo>
                      <a:pt x="95" y="38"/>
                      <a:pt x="97" y="36"/>
                      <a:pt x="98" y="36"/>
                    </a:cubicBezTo>
                    <a:cubicBezTo>
                      <a:pt x="111" y="34"/>
                      <a:pt x="121" y="28"/>
                      <a:pt x="133" y="25"/>
                    </a:cubicBezTo>
                    <a:cubicBezTo>
                      <a:pt x="147" y="21"/>
                      <a:pt x="160" y="17"/>
                      <a:pt x="174" y="13"/>
                    </a:cubicBezTo>
                    <a:cubicBezTo>
                      <a:pt x="181" y="11"/>
                      <a:pt x="187" y="10"/>
                      <a:pt x="194" y="8"/>
                    </a:cubicBezTo>
                    <a:cubicBezTo>
                      <a:pt x="200" y="7"/>
                      <a:pt x="205" y="5"/>
                      <a:pt x="211" y="3"/>
                    </a:cubicBezTo>
                    <a:cubicBezTo>
                      <a:pt x="216" y="2"/>
                      <a:pt x="221" y="0"/>
                      <a:pt x="226" y="2"/>
                    </a:cubicBezTo>
                    <a:cubicBezTo>
                      <a:pt x="229" y="2"/>
                      <a:pt x="233" y="3"/>
                      <a:pt x="235" y="4"/>
                    </a:cubicBezTo>
                    <a:cubicBezTo>
                      <a:pt x="245" y="12"/>
                      <a:pt x="253" y="22"/>
                      <a:pt x="259" y="33"/>
                    </a:cubicBezTo>
                    <a:close/>
                    <a:moveTo>
                      <a:pt x="253" y="373"/>
                    </a:moveTo>
                    <a:cubicBezTo>
                      <a:pt x="253" y="374"/>
                      <a:pt x="253" y="374"/>
                      <a:pt x="253" y="375"/>
                    </a:cubicBezTo>
                    <a:cubicBezTo>
                      <a:pt x="255" y="375"/>
                      <a:pt x="256" y="375"/>
                      <a:pt x="258" y="375"/>
                    </a:cubicBezTo>
                    <a:cubicBezTo>
                      <a:pt x="258" y="375"/>
                      <a:pt x="258" y="374"/>
                      <a:pt x="258" y="374"/>
                    </a:cubicBezTo>
                    <a:cubicBezTo>
                      <a:pt x="256" y="373"/>
                      <a:pt x="255" y="373"/>
                      <a:pt x="253" y="373"/>
                    </a:cubicBezTo>
                    <a:close/>
                  </a:path>
                </a:pathLst>
              </a:custGeom>
              <a:solidFill>
                <a:srgbClr val="00B0F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68" name="Freeform 23"/>
              <p:cNvSpPr>
                <a:spLocks/>
              </p:cNvSpPr>
              <p:nvPr/>
            </p:nvSpPr>
            <p:spPr bwMode="auto">
              <a:xfrm>
                <a:off x="3036" y="321"/>
                <a:ext cx="709" cy="369"/>
              </a:xfrm>
              <a:custGeom>
                <a:avLst/>
                <a:gdLst>
                  <a:gd name="T0" fmla="*/ 390 w 394"/>
                  <a:gd name="T1" fmla="*/ 205 h 205"/>
                  <a:gd name="T2" fmla="*/ 365 w 394"/>
                  <a:gd name="T3" fmla="*/ 202 h 205"/>
                  <a:gd name="T4" fmla="*/ 343 w 394"/>
                  <a:gd name="T5" fmla="*/ 200 h 205"/>
                  <a:gd name="T6" fmla="*/ 339 w 394"/>
                  <a:gd name="T7" fmla="*/ 199 h 205"/>
                  <a:gd name="T8" fmla="*/ 295 w 394"/>
                  <a:gd name="T9" fmla="*/ 191 h 205"/>
                  <a:gd name="T10" fmla="*/ 241 w 394"/>
                  <a:gd name="T11" fmla="*/ 183 h 205"/>
                  <a:gd name="T12" fmla="*/ 220 w 394"/>
                  <a:gd name="T13" fmla="*/ 178 h 205"/>
                  <a:gd name="T14" fmla="*/ 192 w 394"/>
                  <a:gd name="T15" fmla="*/ 174 h 205"/>
                  <a:gd name="T16" fmla="*/ 187 w 394"/>
                  <a:gd name="T17" fmla="*/ 174 h 205"/>
                  <a:gd name="T18" fmla="*/ 166 w 394"/>
                  <a:gd name="T19" fmla="*/ 168 h 205"/>
                  <a:gd name="T20" fmla="*/ 137 w 394"/>
                  <a:gd name="T21" fmla="*/ 163 h 205"/>
                  <a:gd name="T22" fmla="*/ 98 w 394"/>
                  <a:gd name="T23" fmla="*/ 157 h 205"/>
                  <a:gd name="T24" fmla="*/ 54 w 394"/>
                  <a:gd name="T25" fmla="*/ 150 h 205"/>
                  <a:gd name="T26" fmla="*/ 4 w 394"/>
                  <a:gd name="T27" fmla="*/ 141 h 205"/>
                  <a:gd name="T28" fmla="*/ 0 w 394"/>
                  <a:gd name="T29" fmla="*/ 139 h 205"/>
                  <a:gd name="T30" fmla="*/ 4 w 394"/>
                  <a:gd name="T31" fmla="*/ 130 h 205"/>
                  <a:gd name="T32" fmla="*/ 5 w 394"/>
                  <a:gd name="T33" fmla="*/ 129 h 205"/>
                  <a:gd name="T34" fmla="*/ 16 w 394"/>
                  <a:gd name="T35" fmla="*/ 107 h 205"/>
                  <a:gd name="T36" fmla="*/ 29 w 394"/>
                  <a:gd name="T37" fmla="*/ 86 h 205"/>
                  <a:gd name="T38" fmla="*/ 44 w 394"/>
                  <a:gd name="T39" fmla="*/ 63 h 205"/>
                  <a:gd name="T40" fmla="*/ 74 w 394"/>
                  <a:gd name="T41" fmla="*/ 32 h 205"/>
                  <a:gd name="T42" fmla="*/ 95 w 394"/>
                  <a:gd name="T43" fmla="*/ 23 h 205"/>
                  <a:gd name="T44" fmla="*/ 140 w 394"/>
                  <a:gd name="T45" fmla="*/ 9 h 205"/>
                  <a:gd name="T46" fmla="*/ 166 w 394"/>
                  <a:gd name="T47" fmla="*/ 4 h 205"/>
                  <a:gd name="T48" fmla="*/ 186 w 394"/>
                  <a:gd name="T49" fmla="*/ 1 h 205"/>
                  <a:gd name="T50" fmla="*/ 217 w 394"/>
                  <a:gd name="T51" fmla="*/ 1 h 205"/>
                  <a:gd name="T52" fmla="*/ 239 w 394"/>
                  <a:gd name="T53" fmla="*/ 3 h 205"/>
                  <a:gd name="T54" fmla="*/ 293 w 394"/>
                  <a:gd name="T55" fmla="*/ 17 h 205"/>
                  <a:gd name="T56" fmla="*/ 330 w 394"/>
                  <a:gd name="T57" fmla="*/ 35 h 205"/>
                  <a:gd name="T58" fmla="*/ 361 w 394"/>
                  <a:gd name="T59" fmla="*/ 65 h 205"/>
                  <a:gd name="T60" fmla="*/ 371 w 394"/>
                  <a:gd name="T61" fmla="*/ 78 h 205"/>
                  <a:gd name="T62" fmla="*/ 389 w 394"/>
                  <a:gd name="T63" fmla="*/ 114 h 205"/>
                  <a:gd name="T64" fmla="*/ 390 w 394"/>
                  <a:gd name="T65" fmla="*/ 117 h 205"/>
                  <a:gd name="T66" fmla="*/ 393 w 394"/>
                  <a:gd name="T67" fmla="*/ 143 h 205"/>
                  <a:gd name="T68" fmla="*/ 394 w 394"/>
                  <a:gd name="T69" fmla="*/ 186 h 205"/>
                  <a:gd name="T70" fmla="*/ 390 w 394"/>
                  <a:gd name="T71" fmla="*/ 205 h 2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394" h="205">
                    <a:moveTo>
                      <a:pt x="390" y="205"/>
                    </a:moveTo>
                    <a:cubicBezTo>
                      <a:pt x="381" y="204"/>
                      <a:pt x="373" y="203"/>
                      <a:pt x="365" y="202"/>
                    </a:cubicBezTo>
                    <a:cubicBezTo>
                      <a:pt x="357" y="202"/>
                      <a:pt x="350" y="201"/>
                      <a:pt x="343" y="200"/>
                    </a:cubicBezTo>
                    <a:cubicBezTo>
                      <a:pt x="341" y="200"/>
                      <a:pt x="340" y="200"/>
                      <a:pt x="339" y="199"/>
                    </a:cubicBezTo>
                    <a:cubicBezTo>
                      <a:pt x="325" y="194"/>
                      <a:pt x="310" y="194"/>
                      <a:pt x="295" y="191"/>
                    </a:cubicBezTo>
                    <a:cubicBezTo>
                      <a:pt x="277" y="189"/>
                      <a:pt x="259" y="186"/>
                      <a:pt x="241" y="183"/>
                    </a:cubicBezTo>
                    <a:cubicBezTo>
                      <a:pt x="234" y="182"/>
                      <a:pt x="227" y="179"/>
                      <a:pt x="220" y="178"/>
                    </a:cubicBezTo>
                    <a:cubicBezTo>
                      <a:pt x="210" y="177"/>
                      <a:pt x="201" y="176"/>
                      <a:pt x="192" y="174"/>
                    </a:cubicBezTo>
                    <a:cubicBezTo>
                      <a:pt x="190" y="174"/>
                      <a:pt x="188" y="175"/>
                      <a:pt x="187" y="174"/>
                    </a:cubicBezTo>
                    <a:cubicBezTo>
                      <a:pt x="181" y="168"/>
                      <a:pt x="173" y="170"/>
                      <a:pt x="166" y="168"/>
                    </a:cubicBezTo>
                    <a:cubicBezTo>
                      <a:pt x="156" y="166"/>
                      <a:pt x="147" y="164"/>
                      <a:pt x="137" y="163"/>
                    </a:cubicBezTo>
                    <a:cubicBezTo>
                      <a:pt x="124" y="161"/>
                      <a:pt x="111" y="159"/>
                      <a:pt x="98" y="157"/>
                    </a:cubicBezTo>
                    <a:cubicBezTo>
                      <a:pt x="84" y="155"/>
                      <a:pt x="69" y="151"/>
                      <a:pt x="54" y="150"/>
                    </a:cubicBezTo>
                    <a:cubicBezTo>
                      <a:pt x="37" y="148"/>
                      <a:pt x="21" y="143"/>
                      <a:pt x="4" y="141"/>
                    </a:cubicBezTo>
                    <a:cubicBezTo>
                      <a:pt x="3" y="141"/>
                      <a:pt x="2" y="140"/>
                      <a:pt x="0" y="139"/>
                    </a:cubicBezTo>
                    <a:cubicBezTo>
                      <a:pt x="1" y="136"/>
                      <a:pt x="3" y="133"/>
                      <a:pt x="4" y="130"/>
                    </a:cubicBezTo>
                    <a:cubicBezTo>
                      <a:pt x="4" y="130"/>
                      <a:pt x="5" y="130"/>
                      <a:pt x="5" y="129"/>
                    </a:cubicBezTo>
                    <a:cubicBezTo>
                      <a:pt x="6" y="121"/>
                      <a:pt x="11" y="114"/>
                      <a:pt x="16" y="107"/>
                    </a:cubicBezTo>
                    <a:cubicBezTo>
                      <a:pt x="20" y="100"/>
                      <a:pt x="25" y="93"/>
                      <a:pt x="29" y="86"/>
                    </a:cubicBezTo>
                    <a:cubicBezTo>
                      <a:pt x="34" y="78"/>
                      <a:pt x="38" y="70"/>
                      <a:pt x="44" y="63"/>
                    </a:cubicBezTo>
                    <a:cubicBezTo>
                      <a:pt x="52" y="52"/>
                      <a:pt x="62" y="41"/>
                      <a:pt x="74" y="32"/>
                    </a:cubicBezTo>
                    <a:cubicBezTo>
                      <a:pt x="81" y="28"/>
                      <a:pt x="88" y="26"/>
                      <a:pt x="95" y="23"/>
                    </a:cubicBezTo>
                    <a:cubicBezTo>
                      <a:pt x="110" y="18"/>
                      <a:pt x="125" y="13"/>
                      <a:pt x="140" y="9"/>
                    </a:cubicBezTo>
                    <a:cubicBezTo>
                      <a:pt x="148" y="6"/>
                      <a:pt x="157" y="5"/>
                      <a:pt x="166" y="4"/>
                    </a:cubicBezTo>
                    <a:cubicBezTo>
                      <a:pt x="172" y="3"/>
                      <a:pt x="179" y="1"/>
                      <a:pt x="186" y="1"/>
                    </a:cubicBezTo>
                    <a:cubicBezTo>
                      <a:pt x="196" y="0"/>
                      <a:pt x="207" y="1"/>
                      <a:pt x="217" y="1"/>
                    </a:cubicBezTo>
                    <a:cubicBezTo>
                      <a:pt x="224" y="2"/>
                      <a:pt x="232" y="3"/>
                      <a:pt x="239" y="3"/>
                    </a:cubicBezTo>
                    <a:cubicBezTo>
                      <a:pt x="257" y="5"/>
                      <a:pt x="275" y="10"/>
                      <a:pt x="293" y="17"/>
                    </a:cubicBezTo>
                    <a:cubicBezTo>
                      <a:pt x="306" y="22"/>
                      <a:pt x="319" y="28"/>
                      <a:pt x="330" y="35"/>
                    </a:cubicBezTo>
                    <a:cubicBezTo>
                      <a:pt x="342" y="43"/>
                      <a:pt x="353" y="52"/>
                      <a:pt x="361" y="65"/>
                    </a:cubicBezTo>
                    <a:cubicBezTo>
                      <a:pt x="364" y="69"/>
                      <a:pt x="367" y="74"/>
                      <a:pt x="371" y="78"/>
                    </a:cubicBezTo>
                    <a:cubicBezTo>
                      <a:pt x="379" y="89"/>
                      <a:pt x="384" y="101"/>
                      <a:pt x="389" y="114"/>
                    </a:cubicBezTo>
                    <a:cubicBezTo>
                      <a:pt x="389" y="115"/>
                      <a:pt x="390" y="116"/>
                      <a:pt x="390" y="117"/>
                    </a:cubicBezTo>
                    <a:cubicBezTo>
                      <a:pt x="391" y="126"/>
                      <a:pt x="393" y="134"/>
                      <a:pt x="393" y="143"/>
                    </a:cubicBezTo>
                    <a:cubicBezTo>
                      <a:pt x="394" y="157"/>
                      <a:pt x="394" y="172"/>
                      <a:pt x="394" y="186"/>
                    </a:cubicBezTo>
                    <a:cubicBezTo>
                      <a:pt x="394" y="192"/>
                      <a:pt x="391" y="198"/>
                      <a:pt x="390" y="205"/>
                    </a:cubicBezTo>
                    <a:close/>
                  </a:path>
                </a:pathLst>
              </a:custGeom>
              <a:solidFill>
                <a:srgbClr val="00B0F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69" name="Freeform 24"/>
              <p:cNvSpPr>
                <a:spLocks/>
              </p:cNvSpPr>
              <p:nvPr/>
            </p:nvSpPr>
            <p:spPr bwMode="auto">
              <a:xfrm>
                <a:off x="3056" y="688"/>
                <a:ext cx="585" cy="417"/>
              </a:xfrm>
              <a:custGeom>
                <a:avLst/>
                <a:gdLst>
                  <a:gd name="T0" fmla="*/ 223 w 325"/>
                  <a:gd name="T1" fmla="*/ 103 h 232"/>
                  <a:gd name="T2" fmla="*/ 244 w 325"/>
                  <a:gd name="T3" fmla="*/ 99 h 232"/>
                  <a:gd name="T4" fmla="*/ 231 w 325"/>
                  <a:gd name="T5" fmla="*/ 122 h 232"/>
                  <a:gd name="T6" fmla="*/ 238 w 325"/>
                  <a:gd name="T7" fmla="*/ 129 h 232"/>
                  <a:gd name="T8" fmla="*/ 265 w 325"/>
                  <a:gd name="T9" fmla="*/ 117 h 232"/>
                  <a:gd name="T10" fmla="*/ 297 w 325"/>
                  <a:gd name="T11" fmla="*/ 98 h 232"/>
                  <a:gd name="T12" fmla="*/ 299 w 325"/>
                  <a:gd name="T13" fmla="*/ 142 h 232"/>
                  <a:gd name="T14" fmla="*/ 307 w 325"/>
                  <a:gd name="T15" fmla="*/ 155 h 232"/>
                  <a:gd name="T16" fmla="*/ 316 w 325"/>
                  <a:gd name="T17" fmla="*/ 149 h 232"/>
                  <a:gd name="T18" fmla="*/ 305 w 325"/>
                  <a:gd name="T19" fmla="*/ 200 h 232"/>
                  <a:gd name="T20" fmla="*/ 222 w 325"/>
                  <a:gd name="T21" fmla="*/ 224 h 232"/>
                  <a:gd name="T22" fmla="*/ 192 w 325"/>
                  <a:gd name="T23" fmla="*/ 232 h 232"/>
                  <a:gd name="T24" fmla="*/ 187 w 325"/>
                  <a:gd name="T25" fmla="*/ 203 h 232"/>
                  <a:gd name="T26" fmla="*/ 197 w 325"/>
                  <a:gd name="T27" fmla="*/ 186 h 232"/>
                  <a:gd name="T28" fmla="*/ 216 w 325"/>
                  <a:gd name="T29" fmla="*/ 148 h 232"/>
                  <a:gd name="T30" fmla="*/ 196 w 325"/>
                  <a:gd name="T31" fmla="*/ 175 h 232"/>
                  <a:gd name="T32" fmla="*/ 175 w 325"/>
                  <a:gd name="T33" fmla="*/ 189 h 232"/>
                  <a:gd name="T34" fmla="*/ 166 w 325"/>
                  <a:gd name="T35" fmla="*/ 198 h 232"/>
                  <a:gd name="T36" fmla="*/ 111 w 325"/>
                  <a:gd name="T37" fmla="*/ 217 h 232"/>
                  <a:gd name="T38" fmla="*/ 71 w 325"/>
                  <a:gd name="T39" fmla="*/ 183 h 232"/>
                  <a:gd name="T40" fmla="*/ 55 w 325"/>
                  <a:gd name="T41" fmla="*/ 169 h 232"/>
                  <a:gd name="T42" fmla="*/ 62 w 325"/>
                  <a:gd name="T43" fmla="*/ 158 h 232"/>
                  <a:gd name="T44" fmla="*/ 90 w 325"/>
                  <a:gd name="T45" fmla="*/ 147 h 232"/>
                  <a:gd name="T46" fmla="*/ 79 w 325"/>
                  <a:gd name="T47" fmla="*/ 142 h 232"/>
                  <a:gd name="T48" fmla="*/ 45 w 325"/>
                  <a:gd name="T49" fmla="*/ 153 h 232"/>
                  <a:gd name="T50" fmla="*/ 20 w 325"/>
                  <a:gd name="T51" fmla="*/ 130 h 232"/>
                  <a:gd name="T52" fmla="*/ 0 w 325"/>
                  <a:gd name="T53" fmla="*/ 122 h 232"/>
                  <a:gd name="T54" fmla="*/ 7 w 325"/>
                  <a:gd name="T55" fmla="*/ 74 h 232"/>
                  <a:gd name="T56" fmla="*/ 4 w 325"/>
                  <a:gd name="T57" fmla="*/ 13 h 232"/>
                  <a:gd name="T58" fmla="*/ 16 w 325"/>
                  <a:gd name="T59" fmla="*/ 22 h 232"/>
                  <a:gd name="T60" fmla="*/ 39 w 325"/>
                  <a:gd name="T61" fmla="*/ 15 h 232"/>
                  <a:gd name="T62" fmla="*/ 54 w 325"/>
                  <a:gd name="T63" fmla="*/ 0 h 232"/>
                  <a:gd name="T64" fmla="*/ 27 w 325"/>
                  <a:gd name="T65" fmla="*/ 35 h 232"/>
                  <a:gd name="T66" fmla="*/ 49 w 325"/>
                  <a:gd name="T67" fmla="*/ 71 h 232"/>
                  <a:gd name="T68" fmla="*/ 80 w 325"/>
                  <a:gd name="T69" fmla="*/ 58 h 232"/>
                  <a:gd name="T70" fmla="*/ 88 w 325"/>
                  <a:gd name="T71" fmla="*/ 38 h 232"/>
                  <a:gd name="T72" fmla="*/ 68 w 325"/>
                  <a:gd name="T73" fmla="*/ 32 h 232"/>
                  <a:gd name="T74" fmla="*/ 109 w 325"/>
                  <a:gd name="T75" fmla="*/ 28 h 232"/>
                  <a:gd name="T76" fmla="*/ 120 w 325"/>
                  <a:gd name="T77" fmla="*/ 39 h 232"/>
                  <a:gd name="T78" fmla="*/ 151 w 325"/>
                  <a:gd name="T79" fmla="*/ 16 h 232"/>
                  <a:gd name="T80" fmla="*/ 166 w 325"/>
                  <a:gd name="T81" fmla="*/ 18 h 232"/>
                  <a:gd name="T82" fmla="*/ 191 w 325"/>
                  <a:gd name="T83" fmla="*/ 18 h 232"/>
                  <a:gd name="T84" fmla="*/ 196 w 325"/>
                  <a:gd name="T85" fmla="*/ 69 h 232"/>
                  <a:gd name="T86" fmla="*/ 179 w 325"/>
                  <a:gd name="T87" fmla="*/ 77 h 232"/>
                  <a:gd name="T88" fmla="*/ 180 w 325"/>
                  <a:gd name="T89" fmla="*/ 82 h 232"/>
                  <a:gd name="T90" fmla="*/ 195 w 325"/>
                  <a:gd name="T91" fmla="*/ 78 h 232"/>
                  <a:gd name="T92" fmla="*/ 211 w 325"/>
                  <a:gd name="T93" fmla="*/ 63 h 232"/>
                  <a:gd name="T94" fmla="*/ 197 w 325"/>
                  <a:gd name="T95" fmla="*/ 105 h 23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325" h="232">
                    <a:moveTo>
                      <a:pt x="198" y="114"/>
                    </a:moveTo>
                    <a:cubicBezTo>
                      <a:pt x="208" y="114"/>
                      <a:pt x="215" y="107"/>
                      <a:pt x="223" y="103"/>
                    </a:cubicBezTo>
                    <a:cubicBezTo>
                      <a:pt x="231" y="99"/>
                      <a:pt x="238" y="92"/>
                      <a:pt x="243" y="84"/>
                    </a:cubicBezTo>
                    <a:cubicBezTo>
                      <a:pt x="247" y="89"/>
                      <a:pt x="246" y="95"/>
                      <a:pt x="244" y="99"/>
                    </a:cubicBezTo>
                    <a:cubicBezTo>
                      <a:pt x="241" y="107"/>
                      <a:pt x="236" y="113"/>
                      <a:pt x="232" y="120"/>
                    </a:cubicBezTo>
                    <a:cubicBezTo>
                      <a:pt x="232" y="121"/>
                      <a:pt x="231" y="122"/>
                      <a:pt x="231" y="122"/>
                    </a:cubicBezTo>
                    <a:cubicBezTo>
                      <a:pt x="230" y="125"/>
                      <a:pt x="230" y="127"/>
                      <a:pt x="232" y="129"/>
                    </a:cubicBezTo>
                    <a:cubicBezTo>
                      <a:pt x="234" y="132"/>
                      <a:pt x="236" y="130"/>
                      <a:pt x="238" y="129"/>
                    </a:cubicBezTo>
                    <a:cubicBezTo>
                      <a:pt x="243" y="127"/>
                      <a:pt x="247" y="125"/>
                      <a:pt x="251" y="124"/>
                    </a:cubicBezTo>
                    <a:cubicBezTo>
                      <a:pt x="256" y="121"/>
                      <a:pt x="261" y="119"/>
                      <a:pt x="265" y="117"/>
                    </a:cubicBezTo>
                    <a:cubicBezTo>
                      <a:pt x="275" y="113"/>
                      <a:pt x="284" y="108"/>
                      <a:pt x="292" y="101"/>
                    </a:cubicBezTo>
                    <a:cubicBezTo>
                      <a:pt x="293" y="100"/>
                      <a:pt x="295" y="99"/>
                      <a:pt x="297" y="98"/>
                    </a:cubicBezTo>
                    <a:cubicBezTo>
                      <a:pt x="300" y="103"/>
                      <a:pt x="298" y="109"/>
                      <a:pt x="297" y="114"/>
                    </a:cubicBezTo>
                    <a:cubicBezTo>
                      <a:pt x="294" y="124"/>
                      <a:pt x="295" y="133"/>
                      <a:pt x="299" y="142"/>
                    </a:cubicBezTo>
                    <a:cubicBezTo>
                      <a:pt x="300" y="145"/>
                      <a:pt x="300" y="147"/>
                      <a:pt x="301" y="149"/>
                    </a:cubicBezTo>
                    <a:cubicBezTo>
                      <a:pt x="302" y="153"/>
                      <a:pt x="304" y="155"/>
                      <a:pt x="307" y="155"/>
                    </a:cubicBezTo>
                    <a:cubicBezTo>
                      <a:pt x="311" y="156"/>
                      <a:pt x="312" y="153"/>
                      <a:pt x="314" y="151"/>
                    </a:cubicBezTo>
                    <a:cubicBezTo>
                      <a:pt x="314" y="150"/>
                      <a:pt x="315" y="149"/>
                      <a:pt x="316" y="149"/>
                    </a:cubicBezTo>
                    <a:cubicBezTo>
                      <a:pt x="317" y="164"/>
                      <a:pt x="317" y="179"/>
                      <a:pt x="325" y="194"/>
                    </a:cubicBezTo>
                    <a:cubicBezTo>
                      <a:pt x="318" y="196"/>
                      <a:pt x="311" y="198"/>
                      <a:pt x="305" y="200"/>
                    </a:cubicBezTo>
                    <a:cubicBezTo>
                      <a:pt x="291" y="204"/>
                      <a:pt x="277" y="208"/>
                      <a:pt x="262" y="211"/>
                    </a:cubicBezTo>
                    <a:cubicBezTo>
                      <a:pt x="248" y="215"/>
                      <a:pt x="235" y="219"/>
                      <a:pt x="222" y="224"/>
                    </a:cubicBezTo>
                    <a:cubicBezTo>
                      <a:pt x="216" y="226"/>
                      <a:pt x="210" y="227"/>
                      <a:pt x="204" y="229"/>
                    </a:cubicBezTo>
                    <a:cubicBezTo>
                      <a:pt x="200" y="230"/>
                      <a:pt x="196" y="231"/>
                      <a:pt x="192" y="232"/>
                    </a:cubicBezTo>
                    <a:cubicBezTo>
                      <a:pt x="191" y="232"/>
                      <a:pt x="190" y="231"/>
                      <a:pt x="190" y="230"/>
                    </a:cubicBezTo>
                    <a:cubicBezTo>
                      <a:pt x="189" y="221"/>
                      <a:pt x="188" y="212"/>
                      <a:pt x="187" y="203"/>
                    </a:cubicBezTo>
                    <a:cubicBezTo>
                      <a:pt x="187" y="201"/>
                      <a:pt x="186" y="199"/>
                      <a:pt x="185" y="196"/>
                    </a:cubicBezTo>
                    <a:cubicBezTo>
                      <a:pt x="189" y="193"/>
                      <a:pt x="193" y="189"/>
                      <a:pt x="197" y="186"/>
                    </a:cubicBezTo>
                    <a:cubicBezTo>
                      <a:pt x="206" y="180"/>
                      <a:pt x="211" y="171"/>
                      <a:pt x="217" y="163"/>
                    </a:cubicBezTo>
                    <a:cubicBezTo>
                      <a:pt x="220" y="158"/>
                      <a:pt x="220" y="154"/>
                      <a:pt x="216" y="148"/>
                    </a:cubicBezTo>
                    <a:cubicBezTo>
                      <a:pt x="212" y="148"/>
                      <a:pt x="212" y="151"/>
                      <a:pt x="210" y="154"/>
                    </a:cubicBezTo>
                    <a:cubicBezTo>
                      <a:pt x="206" y="161"/>
                      <a:pt x="201" y="168"/>
                      <a:pt x="196" y="175"/>
                    </a:cubicBezTo>
                    <a:cubicBezTo>
                      <a:pt x="193" y="180"/>
                      <a:pt x="188" y="183"/>
                      <a:pt x="183" y="187"/>
                    </a:cubicBezTo>
                    <a:cubicBezTo>
                      <a:pt x="181" y="189"/>
                      <a:pt x="178" y="190"/>
                      <a:pt x="175" y="189"/>
                    </a:cubicBezTo>
                    <a:cubicBezTo>
                      <a:pt x="173" y="188"/>
                      <a:pt x="171" y="189"/>
                      <a:pt x="171" y="192"/>
                    </a:cubicBezTo>
                    <a:cubicBezTo>
                      <a:pt x="171" y="196"/>
                      <a:pt x="168" y="197"/>
                      <a:pt x="166" y="198"/>
                    </a:cubicBezTo>
                    <a:cubicBezTo>
                      <a:pt x="155" y="203"/>
                      <a:pt x="144" y="209"/>
                      <a:pt x="132" y="213"/>
                    </a:cubicBezTo>
                    <a:cubicBezTo>
                      <a:pt x="126" y="216"/>
                      <a:pt x="118" y="217"/>
                      <a:pt x="111" y="217"/>
                    </a:cubicBezTo>
                    <a:cubicBezTo>
                      <a:pt x="99" y="218"/>
                      <a:pt x="91" y="213"/>
                      <a:pt x="84" y="203"/>
                    </a:cubicBezTo>
                    <a:cubicBezTo>
                      <a:pt x="80" y="196"/>
                      <a:pt x="76" y="190"/>
                      <a:pt x="71" y="183"/>
                    </a:cubicBezTo>
                    <a:cubicBezTo>
                      <a:pt x="69" y="180"/>
                      <a:pt x="66" y="178"/>
                      <a:pt x="63" y="175"/>
                    </a:cubicBezTo>
                    <a:cubicBezTo>
                      <a:pt x="60" y="173"/>
                      <a:pt x="57" y="171"/>
                      <a:pt x="55" y="169"/>
                    </a:cubicBezTo>
                    <a:cubicBezTo>
                      <a:pt x="56" y="166"/>
                      <a:pt x="57" y="163"/>
                      <a:pt x="58" y="161"/>
                    </a:cubicBezTo>
                    <a:cubicBezTo>
                      <a:pt x="59" y="160"/>
                      <a:pt x="60" y="158"/>
                      <a:pt x="62" y="158"/>
                    </a:cubicBezTo>
                    <a:cubicBezTo>
                      <a:pt x="69" y="155"/>
                      <a:pt x="76" y="151"/>
                      <a:pt x="83" y="150"/>
                    </a:cubicBezTo>
                    <a:cubicBezTo>
                      <a:pt x="85" y="150"/>
                      <a:pt x="87" y="148"/>
                      <a:pt x="90" y="147"/>
                    </a:cubicBezTo>
                    <a:cubicBezTo>
                      <a:pt x="87" y="145"/>
                      <a:pt x="85" y="143"/>
                      <a:pt x="83" y="142"/>
                    </a:cubicBezTo>
                    <a:cubicBezTo>
                      <a:pt x="82" y="141"/>
                      <a:pt x="80" y="141"/>
                      <a:pt x="79" y="142"/>
                    </a:cubicBezTo>
                    <a:cubicBezTo>
                      <a:pt x="70" y="145"/>
                      <a:pt x="62" y="148"/>
                      <a:pt x="54" y="151"/>
                    </a:cubicBezTo>
                    <a:cubicBezTo>
                      <a:pt x="51" y="152"/>
                      <a:pt x="48" y="152"/>
                      <a:pt x="45" y="153"/>
                    </a:cubicBezTo>
                    <a:cubicBezTo>
                      <a:pt x="42" y="147"/>
                      <a:pt x="40" y="142"/>
                      <a:pt x="38" y="138"/>
                    </a:cubicBezTo>
                    <a:cubicBezTo>
                      <a:pt x="33" y="130"/>
                      <a:pt x="29" y="128"/>
                      <a:pt x="20" y="130"/>
                    </a:cubicBezTo>
                    <a:cubicBezTo>
                      <a:pt x="15" y="131"/>
                      <a:pt x="10" y="132"/>
                      <a:pt x="5" y="129"/>
                    </a:cubicBezTo>
                    <a:cubicBezTo>
                      <a:pt x="2" y="128"/>
                      <a:pt x="0" y="125"/>
                      <a:pt x="0" y="122"/>
                    </a:cubicBezTo>
                    <a:cubicBezTo>
                      <a:pt x="1" y="116"/>
                      <a:pt x="2" y="110"/>
                      <a:pt x="3" y="104"/>
                    </a:cubicBezTo>
                    <a:cubicBezTo>
                      <a:pt x="4" y="94"/>
                      <a:pt x="6" y="84"/>
                      <a:pt x="7" y="74"/>
                    </a:cubicBezTo>
                    <a:cubicBezTo>
                      <a:pt x="9" y="62"/>
                      <a:pt x="7" y="50"/>
                      <a:pt x="6" y="39"/>
                    </a:cubicBezTo>
                    <a:cubicBezTo>
                      <a:pt x="5" y="30"/>
                      <a:pt x="4" y="21"/>
                      <a:pt x="4" y="13"/>
                    </a:cubicBezTo>
                    <a:cubicBezTo>
                      <a:pt x="3" y="11"/>
                      <a:pt x="4" y="9"/>
                      <a:pt x="4" y="8"/>
                    </a:cubicBezTo>
                    <a:cubicBezTo>
                      <a:pt x="10" y="11"/>
                      <a:pt x="13" y="17"/>
                      <a:pt x="16" y="22"/>
                    </a:cubicBezTo>
                    <a:cubicBezTo>
                      <a:pt x="19" y="27"/>
                      <a:pt x="22" y="28"/>
                      <a:pt x="27" y="25"/>
                    </a:cubicBezTo>
                    <a:cubicBezTo>
                      <a:pt x="31" y="22"/>
                      <a:pt x="36" y="19"/>
                      <a:pt x="39" y="15"/>
                    </a:cubicBezTo>
                    <a:cubicBezTo>
                      <a:pt x="43" y="11"/>
                      <a:pt x="47" y="7"/>
                      <a:pt x="50" y="2"/>
                    </a:cubicBezTo>
                    <a:cubicBezTo>
                      <a:pt x="51" y="1"/>
                      <a:pt x="52" y="1"/>
                      <a:pt x="54" y="0"/>
                    </a:cubicBezTo>
                    <a:cubicBezTo>
                      <a:pt x="55" y="10"/>
                      <a:pt x="56" y="19"/>
                      <a:pt x="58" y="29"/>
                    </a:cubicBezTo>
                    <a:cubicBezTo>
                      <a:pt x="46" y="28"/>
                      <a:pt x="36" y="29"/>
                      <a:pt x="27" y="35"/>
                    </a:cubicBezTo>
                    <a:cubicBezTo>
                      <a:pt x="31" y="42"/>
                      <a:pt x="38" y="38"/>
                      <a:pt x="43" y="38"/>
                    </a:cubicBezTo>
                    <a:cubicBezTo>
                      <a:pt x="45" y="49"/>
                      <a:pt x="47" y="60"/>
                      <a:pt x="49" y="71"/>
                    </a:cubicBezTo>
                    <a:cubicBezTo>
                      <a:pt x="56" y="74"/>
                      <a:pt x="61" y="72"/>
                      <a:pt x="66" y="68"/>
                    </a:cubicBezTo>
                    <a:cubicBezTo>
                      <a:pt x="71" y="65"/>
                      <a:pt x="75" y="61"/>
                      <a:pt x="80" y="58"/>
                    </a:cubicBezTo>
                    <a:cubicBezTo>
                      <a:pt x="85" y="55"/>
                      <a:pt x="88" y="50"/>
                      <a:pt x="91" y="45"/>
                    </a:cubicBezTo>
                    <a:cubicBezTo>
                      <a:pt x="93" y="43"/>
                      <a:pt x="91" y="39"/>
                      <a:pt x="88" y="38"/>
                    </a:cubicBezTo>
                    <a:cubicBezTo>
                      <a:pt x="84" y="37"/>
                      <a:pt x="80" y="36"/>
                      <a:pt x="77" y="35"/>
                    </a:cubicBezTo>
                    <a:cubicBezTo>
                      <a:pt x="74" y="34"/>
                      <a:pt x="71" y="33"/>
                      <a:pt x="68" y="32"/>
                    </a:cubicBezTo>
                    <a:cubicBezTo>
                      <a:pt x="76" y="21"/>
                      <a:pt x="84" y="12"/>
                      <a:pt x="92" y="2"/>
                    </a:cubicBezTo>
                    <a:cubicBezTo>
                      <a:pt x="103" y="7"/>
                      <a:pt x="107" y="17"/>
                      <a:pt x="109" y="28"/>
                    </a:cubicBezTo>
                    <a:cubicBezTo>
                      <a:pt x="109" y="30"/>
                      <a:pt x="109" y="33"/>
                      <a:pt x="110" y="35"/>
                    </a:cubicBezTo>
                    <a:cubicBezTo>
                      <a:pt x="111" y="41"/>
                      <a:pt x="115" y="43"/>
                      <a:pt x="120" y="39"/>
                    </a:cubicBezTo>
                    <a:cubicBezTo>
                      <a:pt x="123" y="36"/>
                      <a:pt x="127" y="33"/>
                      <a:pt x="130" y="30"/>
                    </a:cubicBezTo>
                    <a:cubicBezTo>
                      <a:pt x="136" y="23"/>
                      <a:pt x="144" y="20"/>
                      <a:pt x="151" y="16"/>
                    </a:cubicBezTo>
                    <a:cubicBezTo>
                      <a:pt x="154" y="18"/>
                      <a:pt x="156" y="20"/>
                      <a:pt x="158" y="20"/>
                    </a:cubicBezTo>
                    <a:cubicBezTo>
                      <a:pt x="161" y="21"/>
                      <a:pt x="163" y="19"/>
                      <a:pt x="166" y="18"/>
                    </a:cubicBezTo>
                    <a:cubicBezTo>
                      <a:pt x="171" y="15"/>
                      <a:pt x="176" y="12"/>
                      <a:pt x="182" y="9"/>
                    </a:cubicBezTo>
                    <a:cubicBezTo>
                      <a:pt x="185" y="12"/>
                      <a:pt x="189" y="15"/>
                      <a:pt x="191" y="18"/>
                    </a:cubicBezTo>
                    <a:cubicBezTo>
                      <a:pt x="197" y="25"/>
                      <a:pt x="202" y="33"/>
                      <a:pt x="204" y="42"/>
                    </a:cubicBezTo>
                    <a:cubicBezTo>
                      <a:pt x="206" y="52"/>
                      <a:pt x="202" y="61"/>
                      <a:pt x="196" y="69"/>
                    </a:cubicBezTo>
                    <a:cubicBezTo>
                      <a:pt x="193" y="72"/>
                      <a:pt x="187" y="74"/>
                      <a:pt x="182" y="76"/>
                    </a:cubicBezTo>
                    <a:cubicBezTo>
                      <a:pt x="181" y="77"/>
                      <a:pt x="180" y="76"/>
                      <a:pt x="179" y="77"/>
                    </a:cubicBezTo>
                    <a:cubicBezTo>
                      <a:pt x="178" y="77"/>
                      <a:pt x="177" y="79"/>
                      <a:pt x="177" y="79"/>
                    </a:cubicBezTo>
                    <a:cubicBezTo>
                      <a:pt x="177" y="81"/>
                      <a:pt x="179" y="82"/>
                      <a:pt x="180" y="82"/>
                    </a:cubicBezTo>
                    <a:cubicBezTo>
                      <a:pt x="184" y="82"/>
                      <a:pt x="189" y="83"/>
                      <a:pt x="193" y="80"/>
                    </a:cubicBezTo>
                    <a:cubicBezTo>
                      <a:pt x="194" y="79"/>
                      <a:pt x="194" y="79"/>
                      <a:pt x="195" y="78"/>
                    </a:cubicBezTo>
                    <a:cubicBezTo>
                      <a:pt x="202" y="77"/>
                      <a:pt x="206" y="72"/>
                      <a:pt x="209" y="66"/>
                    </a:cubicBezTo>
                    <a:cubicBezTo>
                      <a:pt x="209" y="65"/>
                      <a:pt x="210" y="64"/>
                      <a:pt x="211" y="63"/>
                    </a:cubicBezTo>
                    <a:cubicBezTo>
                      <a:pt x="213" y="69"/>
                      <a:pt x="213" y="74"/>
                      <a:pt x="211" y="79"/>
                    </a:cubicBezTo>
                    <a:cubicBezTo>
                      <a:pt x="208" y="88"/>
                      <a:pt x="204" y="98"/>
                      <a:pt x="197" y="105"/>
                    </a:cubicBezTo>
                    <a:cubicBezTo>
                      <a:pt x="194" y="108"/>
                      <a:pt x="197" y="111"/>
                      <a:pt x="198" y="114"/>
                    </a:cubicBezTo>
                    <a:close/>
                  </a:path>
                </a:pathLst>
              </a:custGeom>
              <a:solidFill>
                <a:srgbClr val="FADAD3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70" name="Freeform 25"/>
              <p:cNvSpPr>
                <a:spLocks/>
              </p:cNvSpPr>
              <p:nvPr/>
            </p:nvSpPr>
            <p:spPr bwMode="auto">
              <a:xfrm>
                <a:off x="4206" y="3213"/>
                <a:ext cx="444" cy="524"/>
              </a:xfrm>
              <a:custGeom>
                <a:avLst/>
                <a:gdLst>
                  <a:gd name="T0" fmla="*/ 30 w 247"/>
                  <a:gd name="T1" fmla="*/ 287 h 291"/>
                  <a:gd name="T2" fmla="*/ 24 w 247"/>
                  <a:gd name="T3" fmla="*/ 287 h 291"/>
                  <a:gd name="T4" fmla="*/ 15 w 247"/>
                  <a:gd name="T5" fmla="*/ 278 h 291"/>
                  <a:gd name="T6" fmla="*/ 7 w 247"/>
                  <a:gd name="T7" fmla="*/ 258 h 291"/>
                  <a:gd name="T8" fmla="*/ 3 w 247"/>
                  <a:gd name="T9" fmla="*/ 234 h 291"/>
                  <a:gd name="T10" fmla="*/ 6 w 247"/>
                  <a:gd name="T11" fmla="*/ 184 h 291"/>
                  <a:gd name="T12" fmla="*/ 13 w 247"/>
                  <a:gd name="T13" fmla="*/ 163 h 291"/>
                  <a:gd name="T14" fmla="*/ 25 w 247"/>
                  <a:gd name="T15" fmla="*/ 140 h 291"/>
                  <a:gd name="T16" fmla="*/ 30 w 247"/>
                  <a:gd name="T17" fmla="*/ 128 h 291"/>
                  <a:gd name="T18" fmla="*/ 39 w 247"/>
                  <a:gd name="T19" fmla="*/ 119 h 291"/>
                  <a:gd name="T20" fmla="*/ 41 w 247"/>
                  <a:gd name="T21" fmla="*/ 118 h 291"/>
                  <a:gd name="T22" fmla="*/ 56 w 247"/>
                  <a:gd name="T23" fmla="*/ 107 h 291"/>
                  <a:gd name="T24" fmla="*/ 65 w 247"/>
                  <a:gd name="T25" fmla="*/ 102 h 291"/>
                  <a:gd name="T26" fmla="*/ 76 w 247"/>
                  <a:gd name="T27" fmla="*/ 96 h 291"/>
                  <a:gd name="T28" fmla="*/ 83 w 247"/>
                  <a:gd name="T29" fmla="*/ 92 h 291"/>
                  <a:gd name="T30" fmla="*/ 89 w 247"/>
                  <a:gd name="T31" fmla="*/ 89 h 291"/>
                  <a:gd name="T32" fmla="*/ 110 w 247"/>
                  <a:gd name="T33" fmla="*/ 76 h 291"/>
                  <a:gd name="T34" fmla="*/ 113 w 247"/>
                  <a:gd name="T35" fmla="*/ 74 h 291"/>
                  <a:gd name="T36" fmla="*/ 136 w 247"/>
                  <a:gd name="T37" fmla="*/ 61 h 291"/>
                  <a:gd name="T38" fmla="*/ 169 w 247"/>
                  <a:gd name="T39" fmla="*/ 29 h 291"/>
                  <a:gd name="T40" fmla="*/ 194 w 247"/>
                  <a:gd name="T41" fmla="*/ 0 h 291"/>
                  <a:gd name="T42" fmla="*/ 212 w 247"/>
                  <a:gd name="T43" fmla="*/ 14 h 291"/>
                  <a:gd name="T44" fmla="*/ 234 w 247"/>
                  <a:gd name="T45" fmla="*/ 32 h 291"/>
                  <a:gd name="T46" fmla="*/ 243 w 247"/>
                  <a:gd name="T47" fmla="*/ 59 h 291"/>
                  <a:gd name="T48" fmla="*/ 213 w 247"/>
                  <a:gd name="T49" fmla="*/ 122 h 291"/>
                  <a:gd name="T50" fmla="*/ 203 w 247"/>
                  <a:gd name="T51" fmla="*/ 138 h 291"/>
                  <a:gd name="T52" fmla="*/ 179 w 247"/>
                  <a:gd name="T53" fmla="*/ 172 h 291"/>
                  <a:gd name="T54" fmla="*/ 136 w 247"/>
                  <a:gd name="T55" fmla="*/ 223 h 291"/>
                  <a:gd name="T56" fmla="*/ 105 w 247"/>
                  <a:gd name="T57" fmla="*/ 256 h 291"/>
                  <a:gd name="T58" fmla="*/ 55 w 247"/>
                  <a:gd name="T59" fmla="*/ 286 h 291"/>
                  <a:gd name="T60" fmla="*/ 36 w 247"/>
                  <a:gd name="T61" fmla="*/ 290 h 291"/>
                  <a:gd name="T62" fmla="*/ 30 w 247"/>
                  <a:gd name="T63" fmla="*/ 287 h 29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247" h="291">
                    <a:moveTo>
                      <a:pt x="30" y="287"/>
                    </a:moveTo>
                    <a:cubicBezTo>
                      <a:pt x="27" y="287"/>
                      <a:pt x="25" y="288"/>
                      <a:pt x="24" y="287"/>
                    </a:cubicBezTo>
                    <a:cubicBezTo>
                      <a:pt x="21" y="285"/>
                      <a:pt x="17" y="282"/>
                      <a:pt x="15" y="278"/>
                    </a:cubicBezTo>
                    <a:cubicBezTo>
                      <a:pt x="12" y="272"/>
                      <a:pt x="9" y="265"/>
                      <a:pt x="7" y="258"/>
                    </a:cubicBezTo>
                    <a:cubicBezTo>
                      <a:pt x="6" y="250"/>
                      <a:pt x="4" y="242"/>
                      <a:pt x="3" y="234"/>
                    </a:cubicBezTo>
                    <a:cubicBezTo>
                      <a:pt x="3" y="217"/>
                      <a:pt x="0" y="201"/>
                      <a:pt x="6" y="184"/>
                    </a:cubicBezTo>
                    <a:cubicBezTo>
                      <a:pt x="9" y="178"/>
                      <a:pt x="10" y="170"/>
                      <a:pt x="13" y="163"/>
                    </a:cubicBezTo>
                    <a:cubicBezTo>
                      <a:pt x="16" y="155"/>
                      <a:pt x="21" y="147"/>
                      <a:pt x="25" y="140"/>
                    </a:cubicBezTo>
                    <a:cubicBezTo>
                      <a:pt x="27" y="136"/>
                      <a:pt x="28" y="132"/>
                      <a:pt x="30" y="128"/>
                    </a:cubicBezTo>
                    <a:cubicBezTo>
                      <a:pt x="33" y="125"/>
                      <a:pt x="34" y="120"/>
                      <a:pt x="39" y="119"/>
                    </a:cubicBezTo>
                    <a:cubicBezTo>
                      <a:pt x="40" y="119"/>
                      <a:pt x="40" y="118"/>
                      <a:pt x="41" y="118"/>
                    </a:cubicBezTo>
                    <a:cubicBezTo>
                      <a:pt x="44" y="111"/>
                      <a:pt x="50" y="110"/>
                      <a:pt x="56" y="107"/>
                    </a:cubicBezTo>
                    <a:cubicBezTo>
                      <a:pt x="59" y="105"/>
                      <a:pt x="62" y="104"/>
                      <a:pt x="65" y="102"/>
                    </a:cubicBezTo>
                    <a:cubicBezTo>
                      <a:pt x="69" y="100"/>
                      <a:pt x="73" y="98"/>
                      <a:pt x="76" y="96"/>
                    </a:cubicBezTo>
                    <a:cubicBezTo>
                      <a:pt x="79" y="94"/>
                      <a:pt x="81" y="93"/>
                      <a:pt x="83" y="92"/>
                    </a:cubicBezTo>
                    <a:cubicBezTo>
                      <a:pt x="85" y="91"/>
                      <a:pt x="87" y="89"/>
                      <a:pt x="89" y="89"/>
                    </a:cubicBezTo>
                    <a:cubicBezTo>
                      <a:pt x="96" y="86"/>
                      <a:pt x="104" y="82"/>
                      <a:pt x="110" y="76"/>
                    </a:cubicBezTo>
                    <a:cubicBezTo>
                      <a:pt x="111" y="76"/>
                      <a:pt x="112" y="75"/>
                      <a:pt x="113" y="74"/>
                    </a:cubicBezTo>
                    <a:cubicBezTo>
                      <a:pt x="123" y="73"/>
                      <a:pt x="129" y="67"/>
                      <a:pt x="136" y="61"/>
                    </a:cubicBezTo>
                    <a:cubicBezTo>
                      <a:pt x="148" y="51"/>
                      <a:pt x="159" y="41"/>
                      <a:pt x="169" y="29"/>
                    </a:cubicBezTo>
                    <a:cubicBezTo>
                      <a:pt x="177" y="19"/>
                      <a:pt x="185" y="10"/>
                      <a:pt x="194" y="0"/>
                    </a:cubicBezTo>
                    <a:cubicBezTo>
                      <a:pt x="200" y="5"/>
                      <a:pt x="206" y="9"/>
                      <a:pt x="212" y="14"/>
                    </a:cubicBezTo>
                    <a:cubicBezTo>
                      <a:pt x="220" y="20"/>
                      <a:pt x="227" y="26"/>
                      <a:pt x="234" y="32"/>
                    </a:cubicBezTo>
                    <a:cubicBezTo>
                      <a:pt x="244" y="40"/>
                      <a:pt x="247" y="48"/>
                      <a:pt x="243" y="59"/>
                    </a:cubicBezTo>
                    <a:cubicBezTo>
                      <a:pt x="235" y="81"/>
                      <a:pt x="228" y="104"/>
                      <a:pt x="213" y="122"/>
                    </a:cubicBezTo>
                    <a:cubicBezTo>
                      <a:pt x="209" y="127"/>
                      <a:pt x="206" y="133"/>
                      <a:pt x="203" y="138"/>
                    </a:cubicBezTo>
                    <a:cubicBezTo>
                      <a:pt x="195" y="149"/>
                      <a:pt x="187" y="161"/>
                      <a:pt x="179" y="172"/>
                    </a:cubicBezTo>
                    <a:cubicBezTo>
                      <a:pt x="165" y="190"/>
                      <a:pt x="150" y="206"/>
                      <a:pt x="136" y="223"/>
                    </a:cubicBezTo>
                    <a:cubicBezTo>
                      <a:pt x="126" y="234"/>
                      <a:pt x="116" y="246"/>
                      <a:pt x="105" y="256"/>
                    </a:cubicBezTo>
                    <a:cubicBezTo>
                      <a:pt x="91" y="269"/>
                      <a:pt x="74" y="280"/>
                      <a:pt x="55" y="286"/>
                    </a:cubicBezTo>
                    <a:cubicBezTo>
                      <a:pt x="49" y="288"/>
                      <a:pt x="42" y="289"/>
                      <a:pt x="36" y="290"/>
                    </a:cubicBezTo>
                    <a:cubicBezTo>
                      <a:pt x="32" y="291"/>
                      <a:pt x="31" y="289"/>
                      <a:pt x="30" y="287"/>
                    </a:cubicBezTo>
                    <a:close/>
                  </a:path>
                </a:pathLst>
              </a:custGeom>
              <a:solidFill>
                <a:srgbClr val="A06A29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71" name="Freeform 26"/>
              <p:cNvSpPr>
                <a:spLocks/>
              </p:cNvSpPr>
              <p:nvPr/>
            </p:nvSpPr>
            <p:spPr bwMode="auto">
              <a:xfrm>
                <a:off x="3277" y="3548"/>
                <a:ext cx="578" cy="216"/>
              </a:xfrm>
              <a:custGeom>
                <a:avLst/>
                <a:gdLst>
                  <a:gd name="T0" fmla="*/ 318 w 321"/>
                  <a:gd name="T1" fmla="*/ 0 h 120"/>
                  <a:gd name="T2" fmla="*/ 320 w 321"/>
                  <a:gd name="T3" fmla="*/ 26 h 120"/>
                  <a:gd name="T4" fmla="*/ 317 w 321"/>
                  <a:gd name="T5" fmla="*/ 62 h 120"/>
                  <a:gd name="T6" fmla="*/ 314 w 321"/>
                  <a:gd name="T7" fmla="*/ 90 h 120"/>
                  <a:gd name="T8" fmla="*/ 312 w 321"/>
                  <a:gd name="T9" fmla="*/ 102 h 120"/>
                  <a:gd name="T10" fmla="*/ 304 w 321"/>
                  <a:gd name="T11" fmla="*/ 112 h 120"/>
                  <a:gd name="T12" fmla="*/ 277 w 321"/>
                  <a:gd name="T13" fmla="*/ 114 h 120"/>
                  <a:gd name="T14" fmla="*/ 275 w 321"/>
                  <a:gd name="T15" fmla="*/ 114 h 120"/>
                  <a:gd name="T16" fmla="*/ 240 w 321"/>
                  <a:gd name="T17" fmla="*/ 109 h 120"/>
                  <a:gd name="T18" fmla="*/ 198 w 321"/>
                  <a:gd name="T19" fmla="*/ 109 h 120"/>
                  <a:gd name="T20" fmla="*/ 160 w 321"/>
                  <a:gd name="T21" fmla="*/ 113 h 120"/>
                  <a:gd name="T22" fmla="*/ 117 w 321"/>
                  <a:gd name="T23" fmla="*/ 119 h 120"/>
                  <a:gd name="T24" fmla="*/ 102 w 321"/>
                  <a:gd name="T25" fmla="*/ 120 h 120"/>
                  <a:gd name="T26" fmla="*/ 71 w 321"/>
                  <a:gd name="T27" fmla="*/ 120 h 120"/>
                  <a:gd name="T28" fmla="*/ 66 w 321"/>
                  <a:gd name="T29" fmla="*/ 120 h 120"/>
                  <a:gd name="T30" fmla="*/ 48 w 321"/>
                  <a:gd name="T31" fmla="*/ 117 h 120"/>
                  <a:gd name="T32" fmla="*/ 27 w 321"/>
                  <a:gd name="T33" fmla="*/ 113 h 120"/>
                  <a:gd name="T34" fmla="*/ 7 w 321"/>
                  <a:gd name="T35" fmla="*/ 113 h 120"/>
                  <a:gd name="T36" fmla="*/ 3 w 321"/>
                  <a:gd name="T37" fmla="*/ 113 h 120"/>
                  <a:gd name="T38" fmla="*/ 3 w 321"/>
                  <a:gd name="T39" fmla="*/ 98 h 120"/>
                  <a:gd name="T40" fmla="*/ 23 w 321"/>
                  <a:gd name="T41" fmla="*/ 56 h 120"/>
                  <a:gd name="T42" fmla="*/ 47 w 321"/>
                  <a:gd name="T43" fmla="*/ 35 h 120"/>
                  <a:gd name="T44" fmla="*/ 81 w 321"/>
                  <a:gd name="T45" fmla="*/ 19 h 120"/>
                  <a:gd name="T46" fmla="*/ 110 w 321"/>
                  <a:gd name="T47" fmla="*/ 9 h 120"/>
                  <a:gd name="T48" fmla="*/ 129 w 321"/>
                  <a:gd name="T49" fmla="*/ 7 h 120"/>
                  <a:gd name="T50" fmla="*/ 151 w 321"/>
                  <a:gd name="T51" fmla="*/ 7 h 120"/>
                  <a:gd name="T52" fmla="*/ 191 w 321"/>
                  <a:gd name="T53" fmla="*/ 6 h 120"/>
                  <a:gd name="T54" fmla="*/ 223 w 321"/>
                  <a:gd name="T55" fmla="*/ 5 h 120"/>
                  <a:gd name="T56" fmla="*/ 240 w 321"/>
                  <a:gd name="T57" fmla="*/ 6 h 120"/>
                  <a:gd name="T58" fmla="*/ 291 w 321"/>
                  <a:gd name="T59" fmla="*/ 3 h 120"/>
                  <a:gd name="T60" fmla="*/ 318 w 321"/>
                  <a:gd name="T61" fmla="*/ 0 h 1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</a:cxnLst>
                <a:rect l="0" t="0" r="r" b="b"/>
                <a:pathLst>
                  <a:path w="321" h="120">
                    <a:moveTo>
                      <a:pt x="318" y="0"/>
                    </a:moveTo>
                    <a:cubicBezTo>
                      <a:pt x="320" y="9"/>
                      <a:pt x="321" y="18"/>
                      <a:pt x="320" y="26"/>
                    </a:cubicBezTo>
                    <a:cubicBezTo>
                      <a:pt x="319" y="38"/>
                      <a:pt x="319" y="50"/>
                      <a:pt x="317" y="62"/>
                    </a:cubicBezTo>
                    <a:cubicBezTo>
                      <a:pt x="316" y="71"/>
                      <a:pt x="315" y="80"/>
                      <a:pt x="314" y="90"/>
                    </a:cubicBezTo>
                    <a:cubicBezTo>
                      <a:pt x="313" y="94"/>
                      <a:pt x="312" y="98"/>
                      <a:pt x="312" y="102"/>
                    </a:cubicBezTo>
                    <a:cubicBezTo>
                      <a:pt x="312" y="109"/>
                      <a:pt x="311" y="111"/>
                      <a:pt x="304" y="112"/>
                    </a:cubicBezTo>
                    <a:cubicBezTo>
                      <a:pt x="295" y="112"/>
                      <a:pt x="286" y="113"/>
                      <a:pt x="277" y="114"/>
                    </a:cubicBezTo>
                    <a:cubicBezTo>
                      <a:pt x="276" y="114"/>
                      <a:pt x="275" y="114"/>
                      <a:pt x="275" y="114"/>
                    </a:cubicBezTo>
                    <a:cubicBezTo>
                      <a:pt x="263" y="112"/>
                      <a:pt x="252" y="110"/>
                      <a:pt x="240" y="109"/>
                    </a:cubicBezTo>
                    <a:cubicBezTo>
                      <a:pt x="226" y="109"/>
                      <a:pt x="212" y="109"/>
                      <a:pt x="198" y="109"/>
                    </a:cubicBezTo>
                    <a:cubicBezTo>
                      <a:pt x="185" y="110"/>
                      <a:pt x="173" y="111"/>
                      <a:pt x="160" y="113"/>
                    </a:cubicBezTo>
                    <a:cubicBezTo>
                      <a:pt x="146" y="114"/>
                      <a:pt x="131" y="116"/>
                      <a:pt x="117" y="119"/>
                    </a:cubicBezTo>
                    <a:cubicBezTo>
                      <a:pt x="112" y="120"/>
                      <a:pt x="107" y="120"/>
                      <a:pt x="102" y="120"/>
                    </a:cubicBezTo>
                    <a:cubicBezTo>
                      <a:pt x="92" y="120"/>
                      <a:pt x="81" y="120"/>
                      <a:pt x="71" y="120"/>
                    </a:cubicBezTo>
                    <a:cubicBezTo>
                      <a:pt x="69" y="120"/>
                      <a:pt x="67" y="120"/>
                      <a:pt x="66" y="120"/>
                    </a:cubicBezTo>
                    <a:cubicBezTo>
                      <a:pt x="60" y="117"/>
                      <a:pt x="54" y="117"/>
                      <a:pt x="48" y="117"/>
                    </a:cubicBezTo>
                    <a:cubicBezTo>
                      <a:pt x="41" y="117"/>
                      <a:pt x="34" y="115"/>
                      <a:pt x="27" y="113"/>
                    </a:cubicBezTo>
                    <a:cubicBezTo>
                      <a:pt x="21" y="112"/>
                      <a:pt x="14" y="111"/>
                      <a:pt x="7" y="113"/>
                    </a:cubicBezTo>
                    <a:cubicBezTo>
                      <a:pt x="6" y="113"/>
                      <a:pt x="5" y="113"/>
                      <a:pt x="3" y="113"/>
                    </a:cubicBezTo>
                    <a:cubicBezTo>
                      <a:pt x="0" y="108"/>
                      <a:pt x="2" y="103"/>
                      <a:pt x="3" y="98"/>
                    </a:cubicBezTo>
                    <a:cubicBezTo>
                      <a:pt x="6" y="82"/>
                      <a:pt x="13" y="68"/>
                      <a:pt x="23" y="56"/>
                    </a:cubicBezTo>
                    <a:cubicBezTo>
                      <a:pt x="29" y="48"/>
                      <a:pt x="37" y="40"/>
                      <a:pt x="47" y="35"/>
                    </a:cubicBezTo>
                    <a:cubicBezTo>
                      <a:pt x="58" y="30"/>
                      <a:pt x="69" y="24"/>
                      <a:pt x="81" y="19"/>
                    </a:cubicBezTo>
                    <a:cubicBezTo>
                      <a:pt x="90" y="15"/>
                      <a:pt x="100" y="12"/>
                      <a:pt x="110" y="9"/>
                    </a:cubicBezTo>
                    <a:cubicBezTo>
                      <a:pt x="116" y="7"/>
                      <a:pt x="123" y="8"/>
                      <a:pt x="129" y="7"/>
                    </a:cubicBezTo>
                    <a:cubicBezTo>
                      <a:pt x="137" y="7"/>
                      <a:pt x="144" y="7"/>
                      <a:pt x="151" y="7"/>
                    </a:cubicBezTo>
                    <a:cubicBezTo>
                      <a:pt x="165" y="6"/>
                      <a:pt x="178" y="6"/>
                      <a:pt x="191" y="6"/>
                    </a:cubicBezTo>
                    <a:cubicBezTo>
                      <a:pt x="202" y="5"/>
                      <a:pt x="213" y="5"/>
                      <a:pt x="223" y="5"/>
                    </a:cubicBezTo>
                    <a:cubicBezTo>
                      <a:pt x="229" y="5"/>
                      <a:pt x="234" y="7"/>
                      <a:pt x="240" y="6"/>
                    </a:cubicBezTo>
                    <a:cubicBezTo>
                      <a:pt x="257" y="5"/>
                      <a:pt x="274" y="6"/>
                      <a:pt x="291" y="3"/>
                    </a:cubicBezTo>
                    <a:cubicBezTo>
                      <a:pt x="300" y="1"/>
                      <a:pt x="308" y="1"/>
                      <a:pt x="318" y="0"/>
                    </a:cubicBezTo>
                    <a:close/>
                  </a:path>
                </a:pathLst>
              </a:custGeom>
              <a:solidFill>
                <a:srgbClr val="A06A29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72" name="Freeform 27"/>
              <p:cNvSpPr>
                <a:spLocks/>
              </p:cNvSpPr>
              <p:nvPr/>
            </p:nvSpPr>
            <p:spPr bwMode="auto">
              <a:xfrm>
                <a:off x="3592" y="2090"/>
                <a:ext cx="259" cy="381"/>
              </a:xfrm>
              <a:custGeom>
                <a:avLst/>
                <a:gdLst>
                  <a:gd name="T0" fmla="*/ 31 w 144"/>
                  <a:gd name="T1" fmla="*/ 124 h 212"/>
                  <a:gd name="T2" fmla="*/ 20 w 144"/>
                  <a:gd name="T3" fmla="*/ 135 h 212"/>
                  <a:gd name="T4" fmla="*/ 16 w 144"/>
                  <a:gd name="T5" fmla="*/ 169 h 212"/>
                  <a:gd name="T6" fmla="*/ 17 w 144"/>
                  <a:gd name="T7" fmla="*/ 188 h 212"/>
                  <a:gd name="T8" fmla="*/ 3 w 144"/>
                  <a:gd name="T9" fmla="*/ 176 h 212"/>
                  <a:gd name="T10" fmla="*/ 0 w 144"/>
                  <a:gd name="T11" fmla="*/ 150 h 212"/>
                  <a:gd name="T12" fmla="*/ 2 w 144"/>
                  <a:gd name="T13" fmla="*/ 127 h 212"/>
                  <a:gd name="T14" fmla="*/ 10 w 144"/>
                  <a:gd name="T15" fmla="*/ 91 h 212"/>
                  <a:gd name="T16" fmla="*/ 20 w 144"/>
                  <a:gd name="T17" fmla="*/ 53 h 212"/>
                  <a:gd name="T18" fmla="*/ 30 w 144"/>
                  <a:gd name="T19" fmla="*/ 30 h 212"/>
                  <a:gd name="T20" fmla="*/ 31 w 144"/>
                  <a:gd name="T21" fmla="*/ 24 h 212"/>
                  <a:gd name="T22" fmla="*/ 33 w 144"/>
                  <a:gd name="T23" fmla="*/ 14 h 212"/>
                  <a:gd name="T24" fmla="*/ 43 w 144"/>
                  <a:gd name="T25" fmla="*/ 0 h 212"/>
                  <a:gd name="T26" fmla="*/ 57 w 144"/>
                  <a:gd name="T27" fmla="*/ 5 h 212"/>
                  <a:gd name="T28" fmla="*/ 94 w 144"/>
                  <a:gd name="T29" fmla="*/ 18 h 212"/>
                  <a:gd name="T30" fmla="*/ 103 w 144"/>
                  <a:gd name="T31" fmla="*/ 22 h 212"/>
                  <a:gd name="T32" fmla="*/ 116 w 144"/>
                  <a:gd name="T33" fmla="*/ 27 h 212"/>
                  <a:gd name="T34" fmla="*/ 141 w 144"/>
                  <a:gd name="T35" fmla="*/ 32 h 212"/>
                  <a:gd name="T36" fmla="*/ 144 w 144"/>
                  <a:gd name="T37" fmla="*/ 33 h 212"/>
                  <a:gd name="T38" fmla="*/ 136 w 144"/>
                  <a:gd name="T39" fmla="*/ 40 h 212"/>
                  <a:gd name="T40" fmla="*/ 139 w 144"/>
                  <a:gd name="T41" fmla="*/ 43 h 212"/>
                  <a:gd name="T42" fmla="*/ 143 w 144"/>
                  <a:gd name="T43" fmla="*/ 50 h 212"/>
                  <a:gd name="T44" fmla="*/ 142 w 144"/>
                  <a:gd name="T45" fmla="*/ 68 h 212"/>
                  <a:gd name="T46" fmla="*/ 141 w 144"/>
                  <a:gd name="T47" fmla="*/ 81 h 212"/>
                  <a:gd name="T48" fmla="*/ 131 w 144"/>
                  <a:gd name="T49" fmla="*/ 136 h 212"/>
                  <a:gd name="T50" fmla="*/ 120 w 144"/>
                  <a:gd name="T51" fmla="*/ 175 h 212"/>
                  <a:gd name="T52" fmla="*/ 101 w 144"/>
                  <a:gd name="T53" fmla="*/ 194 h 212"/>
                  <a:gd name="T54" fmla="*/ 108 w 144"/>
                  <a:gd name="T55" fmla="*/ 146 h 212"/>
                  <a:gd name="T56" fmla="*/ 105 w 144"/>
                  <a:gd name="T57" fmla="*/ 145 h 212"/>
                  <a:gd name="T58" fmla="*/ 103 w 144"/>
                  <a:gd name="T59" fmla="*/ 146 h 212"/>
                  <a:gd name="T60" fmla="*/ 94 w 144"/>
                  <a:gd name="T61" fmla="*/ 185 h 212"/>
                  <a:gd name="T62" fmla="*/ 81 w 144"/>
                  <a:gd name="T63" fmla="*/ 209 h 212"/>
                  <a:gd name="T64" fmla="*/ 76 w 144"/>
                  <a:gd name="T65" fmla="*/ 212 h 212"/>
                  <a:gd name="T66" fmla="*/ 71 w 144"/>
                  <a:gd name="T67" fmla="*/ 203 h 212"/>
                  <a:gd name="T68" fmla="*/ 68 w 144"/>
                  <a:gd name="T69" fmla="*/ 173 h 212"/>
                  <a:gd name="T70" fmla="*/ 74 w 144"/>
                  <a:gd name="T71" fmla="*/ 132 h 212"/>
                  <a:gd name="T72" fmla="*/ 61 w 144"/>
                  <a:gd name="T73" fmla="*/ 137 h 212"/>
                  <a:gd name="T74" fmla="*/ 59 w 144"/>
                  <a:gd name="T75" fmla="*/ 156 h 212"/>
                  <a:gd name="T76" fmla="*/ 59 w 144"/>
                  <a:gd name="T77" fmla="*/ 158 h 212"/>
                  <a:gd name="T78" fmla="*/ 57 w 144"/>
                  <a:gd name="T79" fmla="*/ 187 h 212"/>
                  <a:gd name="T80" fmla="*/ 47 w 144"/>
                  <a:gd name="T81" fmla="*/ 204 h 212"/>
                  <a:gd name="T82" fmla="*/ 37 w 144"/>
                  <a:gd name="T83" fmla="*/ 202 h 212"/>
                  <a:gd name="T84" fmla="*/ 27 w 144"/>
                  <a:gd name="T85" fmla="*/ 177 h 212"/>
                  <a:gd name="T86" fmla="*/ 28 w 144"/>
                  <a:gd name="T87" fmla="*/ 156 h 212"/>
                  <a:gd name="T88" fmla="*/ 32 w 144"/>
                  <a:gd name="T89" fmla="*/ 130 h 212"/>
                  <a:gd name="T90" fmla="*/ 31 w 144"/>
                  <a:gd name="T91" fmla="*/ 124 h 2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144" h="212">
                    <a:moveTo>
                      <a:pt x="31" y="124"/>
                    </a:moveTo>
                    <a:cubicBezTo>
                      <a:pt x="24" y="125"/>
                      <a:pt x="22" y="129"/>
                      <a:pt x="20" y="135"/>
                    </a:cubicBezTo>
                    <a:cubicBezTo>
                      <a:pt x="18" y="146"/>
                      <a:pt x="16" y="157"/>
                      <a:pt x="16" y="169"/>
                    </a:cubicBezTo>
                    <a:cubicBezTo>
                      <a:pt x="16" y="175"/>
                      <a:pt x="16" y="181"/>
                      <a:pt x="17" y="188"/>
                    </a:cubicBezTo>
                    <a:cubicBezTo>
                      <a:pt x="11" y="185"/>
                      <a:pt x="6" y="182"/>
                      <a:pt x="3" y="176"/>
                    </a:cubicBezTo>
                    <a:cubicBezTo>
                      <a:pt x="0" y="167"/>
                      <a:pt x="0" y="158"/>
                      <a:pt x="0" y="150"/>
                    </a:cubicBezTo>
                    <a:cubicBezTo>
                      <a:pt x="1" y="142"/>
                      <a:pt x="1" y="134"/>
                      <a:pt x="2" y="127"/>
                    </a:cubicBezTo>
                    <a:cubicBezTo>
                      <a:pt x="4" y="115"/>
                      <a:pt x="7" y="103"/>
                      <a:pt x="10" y="91"/>
                    </a:cubicBezTo>
                    <a:cubicBezTo>
                      <a:pt x="12" y="78"/>
                      <a:pt x="16" y="65"/>
                      <a:pt x="20" y="53"/>
                    </a:cubicBezTo>
                    <a:cubicBezTo>
                      <a:pt x="23" y="45"/>
                      <a:pt x="24" y="37"/>
                      <a:pt x="30" y="30"/>
                    </a:cubicBezTo>
                    <a:cubicBezTo>
                      <a:pt x="31" y="28"/>
                      <a:pt x="31" y="27"/>
                      <a:pt x="31" y="24"/>
                    </a:cubicBezTo>
                    <a:cubicBezTo>
                      <a:pt x="30" y="21"/>
                      <a:pt x="33" y="17"/>
                      <a:pt x="33" y="14"/>
                    </a:cubicBezTo>
                    <a:cubicBezTo>
                      <a:pt x="34" y="8"/>
                      <a:pt x="40" y="5"/>
                      <a:pt x="43" y="0"/>
                    </a:cubicBezTo>
                    <a:cubicBezTo>
                      <a:pt x="47" y="2"/>
                      <a:pt x="52" y="3"/>
                      <a:pt x="57" y="5"/>
                    </a:cubicBezTo>
                    <a:cubicBezTo>
                      <a:pt x="69" y="10"/>
                      <a:pt x="81" y="15"/>
                      <a:pt x="94" y="18"/>
                    </a:cubicBezTo>
                    <a:cubicBezTo>
                      <a:pt x="97" y="19"/>
                      <a:pt x="100" y="21"/>
                      <a:pt x="103" y="22"/>
                    </a:cubicBezTo>
                    <a:cubicBezTo>
                      <a:pt x="107" y="24"/>
                      <a:pt x="111" y="26"/>
                      <a:pt x="116" y="27"/>
                    </a:cubicBezTo>
                    <a:cubicBezTo>
                      <a:pt x="124" y="29"/>
                      <a:pt x="133" y="30"/>
                      <a:pt x="141" y="32"/>
                    </a:cubicBezTo>
                    <a:cubicBezTo>
                      <a:pt x="142" y="32"/>
                      <a:pt x="142" y="33"/>
                      <a:pt x="144" y="33"/>
                    </a:cubicBezTo>
                    <a:cubicBezTo>
                      <a:pt x="141" y="36"/>
                      <a:pt x="139" y="38"/>
                      <a:pt x="136" y="40"/>
                    </a:cubicBezTo>
                    <a:cubicBezTo>
                      <a:pt x="137" y="41"/>
                      <a:pt x="138" y="42"/>
                      <a:pt x="139" y="43"/>
                    </a:cubicBezTo>
                    <a:cubicBezTo>
                      <a:pt x="142" y="44"/>
                      <a:pt x="143" y="46"/>
                      <a:pt x="143" y="50"/>
                    </a:cubicBezTo>
                    <a:cubicBezTo>
                      <a:pt x="142" y="56"/>
                      <a:pt x="142" y="62"/>
                      <a:pt x="142" y="68"/>
                    </a:cubicBezTo>
                    <a:cubicBezTo>
                      <a:pt x="141" y="72"/>
                      <a:pt x="142" y="77"/>
                      <a:pt x="141" y="81"/>
                    </a:cubicBezTo>
                    <a:cubicBezTo>
                      <a:pt x="138" y="99"/>
                      <a:pt x="137" y="118"/>
                      <a:pt x="131" y="136"/>
                    </a:cubicBezTo>
                    <a:cubicBezTo>
                      <a:pt x="127" y="149"/>
                      <a:pt x="123" y="162"/>
                      <a:pt x="120" y="175"/>
                    </a:cubicBezTo>
                    <a:cubicBezTo>
                      <a:pt x="118" y="185"/>
                      <a:pt x="112" y="191"/>
                      <a:pt x="101" y="194"/>
                    </a:cubicBezTo>
                    <a:cubicBezTo>
                      <a:pt x="107" y="178"/>
                      <a:pt x="111" y="162"/>
                      <a:pt x="108" y="146"/>
                    </a:cubicBezTo>
                    <a:cubicBezTo>
                      <a:pt x="107" y="145"/>
                      <a:pt x="106" y="145"/>
                      <a:pt x="105" y="145"/>
                    </a:cubicBezTo>
                    <a:cubicBezTo>
                      <a:pt x="104" y="145"/>
                      <a:pt x="103" y="146"/>
                      <a:pt x="103" y="146"/>
                    </a:cubicBezTo>
                    <a:cubicBezTo>
                      <a:pt x="100" y="160"/>
                      <a:pt x="97" y="173"/>
                      <a:pt x="94" y="185"/>
                    </a:cubicBezTo>
                    <a:cubicBezTo>
                      <a:pt x="91" y="194"/>
                      <a:pt x="87" y="202"/>
                      <a:pt x="81" y="209"/>
                    </a:cubicBezTo>
                    <a:cubicBezTo>
                      <a:pt x="80" y="210"/>
                      <a:pt x="78" y="210"/>
                      <a:pt x="76" y="212"/>
                    </a:cubicBezTo>
                    <a:cubicBezTo>
                      <a:pt x="75" y="209"/>
                      <a:pt x="73" y="206"/>
                      <a:pt x="71" y="203"/>
                    </a:cubicBezTo>
                    <a:cubicBezTo>
                      <a:pt x="67" y="193"/>
                      <a:pt x="68" y="183"/>
                      <a:pt x="68" y="173"/>
                    </a:cubicBezTo>
                    <a:cubicBezTo>
                      <a:pt x="68" y="159"/>
                      <a:pt x="70" y="146"/>
                      <a:pt x="74" y="132"/>
                    </a:cubicBezTo>
                    <a:cubicBezTo>
                      <a:pt x="66" y="129"/>
                      <a:pt x="63" y="130"/>
                      <a:pt x="61" y="137"/>
                    </a:cubicBezTo>
                    <a:cubicBezTo>
                      <a:pt x="60" y="144"/>
                      <a:pt x="60" y="150"/>
                      <a:pt x="59" y="156"/>
                    </a:cubicBezTo>
                    <a:cubicBezTo>
                      <a:pt x="59" y="157"/>
                      <a:pt x="59" y="158"/>
                      <a:pt x="59" y="158"/>
                    </a:cubicBezTo>
                    <a:cubicBezTo>
                      <a:pt x="56" y="168"/>
                      <a:pt x="56" y="177"/>
                      <a:pt x="57" y="187"/>
                    </a:cubicBezTo>
                    <a:cubicBezTo>
                      <a:pt x="57" y="195"/>
                      <a:pt x="53" y="200"/>
                      <a:pt x="47" y="204"/>
                    </a:cubicBezTo>
                    <a:cubicBezTo>
                      <a:pt x="43" y="207"/>
                      <a:pt x="39" y="206"/>
                      <a:pt x="37" y="202"/>
                    </a:cubicBezTo>
                    <a:cubicBezTo>
                      <a:pt x="32" y="194"/>
                      <a:pt x="28" y="186"/>
                      <a:pt x="27" y="177"/>
                    </a:cubicBezTo>
                    <a:cubicBezTo>
                      <a:pt x="26" y="170"/>
                      <a:pt x="26" y="163"/>
                      <a:pt x="28" y="156"/>
                    </a:cubicBezTo>
                    <a:cubicBezTo>
                      <a:pt x="30" y="148"/>
                      <a:pt x="31" y="139"/>
                      <a:pt x="32" y="130"/>
                    </a:cubicBezTo>
                    <a:cubicBezTo>
                      <a:pt x="33" y="128"/>
                      <a:pt x="32" y="126"/>
                      <a:pt x="31" y="124"/>
                    </a:cubicBezTo>
                    <a:close/>
                  </a:path>
                </a:pathLst>
              </a:custGeom>
              <a:solidFill>
                <a:srgbClr val="FADAD3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73" name="Freeform 28"/>
              <p:cNvSpPr>
                <a:spLocks/>
              </p:cNvSpPr>
              <p:nvPr/>
            </p:nvSpPr>
            <p:spPr bwMode="auto">
              <a:xfrm>
                <a:off x="3227" y="643"/>
                <a:ext cx="486" cy="290"/>
              </a:xfrm>
              <a:custGeom>
                <a:avLst/>
                <a:gdLst>
                  <a:gd name="T0" fmla="*/ 0 w 270"/>
                  <a:gd name="T1" fmla="*/ 16 h 161"/>
                  <a:gd name="T2" fmla="*/ 39 w 270"/>
                  <a:gd name="T3" fmla="*/ 10 h 161"/>
                  <a:gd name="T4" fmla="*/ 45 w 270"/>
                  <a:gd name="T5" fmla="*/ 8 h 161"/>
                  <a:gd name="T6" fmla="*/ 64 w 270"/>
                  <a:gd name="T7" fmla="*/ 6 h 161"/>
                  <a:gd name="T8" fmla="*/ 77 w 270"/>
                  <a:gd name="T9" fmla="*/ 3 h 161"/>
                  <a:gd name="T10" fmla="*/ 85 w 270"/>
                  <a:gd name="T11" fmla="*/ 1 h 161"/>
                  <a:gd name="T12" fmla="*/ 135 w 270"/>
                  <a:gd name="T13" fmla="*/ 11 h 161"/>
                  <a:gd name="T14" fmla="*/ 187 w 270"/>
                  <a:gd name="T15" fmla="*/ 20 h 161"/>
                  <a:gd name="T16" fmla="*/ 231 w 270"/>
                  <a:gd name="T17" fmla="*/ 28 h 161"/>
                  <a:gd name="T18" fmla="*/ 261 w 270"/>
                  <a:gd name="T19" fmla="*/ 32 h 161"/>
                  <a:gd name="T20" fmla="*/ 269 w 270"/>
                  <a:gd name="T21" fmla="*/ 34 h 161"/>
                  <a:gd name="T22" fmla="*/ 262 w 270"/>
                  <a:gd name="T23" fmla="*/ 80 h 161"/>
                  <a:gd name="T24" fmla="*/ 249 w 270"/>
                  <a:gd name="T25" fmla="*/ 105 h 161"/>
                  <a:gd name="T26" fmla="*/ 237 w 270"/>
                  <a:gd name="T27" fmla="*/ 125 h 161"/>
                  <a:gd name="T28" fmla="*/ 227 w 270"/>
                  <a:gd name="T29" fmla="*/ 136 h 161"/>
                  <a:gd name="T30" fmla="*/ 215 w 270"/>
                  <a:gd name="T31" fmla="*/ 155 h 161"/>
                  <a:gd name="T32" fmla="*/ 212 w 270"/>
                  <a:gd name="T33" fmla="*/ 161 h 161"/>
                  <a:gd name="T34" fmla="*/ 210 w 270"/>
                  <a:gd name="T35" fmla="*/ 150 h 161"/>
                  <a:gd name="T36" fmla="*/ 214 w 270"/>
                  <a:gd name="T37" fmla="*/ 118 h 161"/>
                  <a:gd name="T38" fmla="*/ 211 w 270"/>
                  <a:gd name="T39" fmla="*/ 111 h 161"/>
                  <a:gd name="T40" fmla="*/ 201 w 270"/>
                  <a:gd name="T41" fmla="*/ 111 h 161"/>
                  <a:gd name="T42" fmla="*/ 181 w 270"/>
                  <a:gd name="T43" fmla="*/ 126 h 161"/>
                  <a:gd name="T44" fmla="*/ 154 w 270"/>
                  <a:gd name="T45" fmla="*/ 139 h 161"/>
                  <a:gd name="T46" fmla="*/ 154 w 270"/>
                  <a:gd name="T47" fmla="*/ 136 h 161"/>
                  <a:gd name="T48" fmla="*/ 159 w 270"/>
                  <a:gd name="T49" fmla="*/ 106 h 161"/>
                  <a:gd name="T50" fmla="*/ 158 w 270"/>
                  <a:gd name="T51" fmla="*/ 101 h 161"/>
                  <a:gd name="T52" fmla="*/ 155 w 270"/>
                  <a:gd name="T53" fmla="*/ 94 h 161"/>
                  <a:gd name="T54" fmla="*/ 146 w 270"/>
                  <a:gd name="T55" fmla="*/ 97 h 161"/>
                  <a:gd name="T56" fmla="*/ 131 w 270"/>
                  <a:gd name="T57" fmla="*/ 114 h 161"/>
                  <a:gd name="T58" fmla="*/ 121 w 270"/>
                  <a:gd name="T59" fmla="*/ 120 h 161"/>
                  <a:gd name="T60" fmla="*/ 126 w 270"/>
                  <a:gd name="T61" fmla="*/ 83 h 161"/>
                  <a:gd name="T62" fmla="*/ 124 w 270"/>
                  <a:gd name="T63" fmla="*/ 78 h 161"/>
                  <a:gd name="T64" fmla="*/ 120 w 270"/>
                  <a:gd name="T65" fmla="*/ 67 h 161"/>
                  <a:gd name="T66" fmla="*/ 115 w 270"/>
                  <a:gd name="T67" fmla="*/ 54 h 161"/>
                  <a:gd name="T68" fmla="*/ 104 w 270"/>
                  <a:gd name="T69" fmla="*/ 36 h 161"/>
                  <a:gd name="T70" fmla="*/ 67 w 270"/>
                  <a:gd name="T71" fmla="*/ 29 h 161"/>
                  <a:gd name="T72" fmla="*/ 57 w 270"/>
                  <a:gd name="T73" fmla="*/ 32 h 161"/>
                  <a:gd name="T74" fmla="*/ 49 w 270"/>
                  <a:gd name="T75" fmla="*/ 35 h 161"/>
                  <a:gd name="T76" fmla="*/ 23 w 270"/>
                  <a:gd name="T77" fmla="*/ 48 h 161"/>
                  <a:gd name="T78" fmla="*/ 0 w 270"/>
                  <a:gd name="T79" fmla="*/ 16 h 16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0" h="161">
                    <a:moveTo>
                      <a:pt x="0" y="16"/>
                    </a:moveTo>
                    <a:cubicBezTo>
                      <a:pt x="13" y="14"/>
                      <a:pt x="26" y="12"/>
                      <a:pt x="39" y="10"/>
                    </a:cubicBezTo>
                    <a:cubicBezTo>
                      <a:pt x="41" y="10"/>
                      <a:pt x="43" y="9"/>
                      <a:pt x="45" y="8"/>
                    </a:cubicBezTo>
                    <a:cubicBezTo>
                      <a:pt x="51" y="7"/>
                      <a:pt x="57" y="4"/>
                      <a:pt x="64" y="6"/>
                    </a:cubicBezTo>
                    <a:cubicBezTo>
                      <a:pt x="68" y="7"/>
                      <a:pt x="73" y="7"/>
                      <a:pt x="77" y="3"/>
                    </a:cubicBezTo>
                    <a:cubicBezTo>
                      <a:pt x="79" y="0"/>
                      <a:pt x="82" y="1"/>
                      <a:pt x="85" y="1"/>
                    </a:cubicBezTo>
                    <a:cubicBezTo>
                      <a:pt x="102" y="5"/>
                      <a:pt x="118" y="7"/>
                      <a:pt x="135" y="11"/>
                    </a:cubicBezTo>
                    <a:cubicBezTo>
                      <a:pt x="152" y="15"/>
                      <a:pt x="170" y="17"/>
                      <a:pt x="187" y="20"/>
                    </a:cubicBezTo>
                    <a:cubicBezTo>
                      <a:pt x="202" y="22"/>
                      <a:pt x="216" y="25"/>
                      <a:pt x="231" y="28"/>
                    </a:cubicBezTo>
                    <a:cubicBezTo>
                      <a:pt x="241" y="29"/>
                      <a:pt x="251" y="31"/>
                      <a:pt x="261" y="32"/>
                    </a:cubicBezTo>
                    <a:cubicBezTo>
                      <a:pt x="263" y="33"/>
                      <a:pt x="266" y="34"/>
                      <a:pt x="269" y="34"/>
                    </a:cubicBezTo>
                    <a:cubicBezTo>
                      <a:pt x="270" y="50"/>
                      <a:pt x="267" y="65"/>
                      <a:pt x="262" y="80"/>
                    </a:cubicBezTo>
                    <a:cubicBezTo>
                      <a:pt x="259" y="89"/>
                      <a:pt x="253" y="97"/>
                      <a:pt x="249" y="105"/>
                    </a:cubicBezTo>
                    <a:cubicBezTo>
                      <a:pt x="245" y="112"/>
                      <a:pt x="241" y="118"/>
                      <a:pt x="237" y="125"/>
                    </a:cubicBezTo>
                    <a:cubicBezTo>
                      <a:pt x="234" y="129"/>
                      <a:pt x="231" y="133"/>
                      <a:pt x="227" y="136"/>
                    </a:cubicBezTo>
                    <a:cubicBezTo>
                      <a:pt x="222" y="142"/>
                      <a:pt x="217" y="148"/>
                      <a:pt x="215" y="155"/>
                    </a:cubicBezTo>
                    <a:cubicBezTo>
                      <a:pt x="215" y="157"/>
                      <a:pt x="213" y="158"/>
                      <a:pt x="212" y="161"/>
                    </a:cubicBezTo>
                    <a:cubicBezTo>
                      <a:pt x="210" y="157"/>
                      <a:pt x="209" y="153"/>
                      <a:pt x="210" y="150"/>
                    </a:cubicBezTo>
                    <a:cubicBezTo>
                      <a:pt x="213" y="139"/>
                      <a:pt x="213" y="129"/>
                      <a:pt x="214" y="118"/>
                    </a:cubicBezTo>
                    <a:cubicBezTo>
                      <a:pt x="214" y="115"/>
                      <a:pt x="214" y="112"/>
                      <a:pt x="211" y="111"/>
                    </a:cubicBezTo>
                    <a:cubicBezTo>
                      <a:pt x="208" y="109"/>
                      <a:pt x="204" y="108"/>
                      <a:pt x="201" y="111"/>
                    </a:cubicBezTo>
                    <a:cubicBezTo>
                      <a:pt x="194" y="116"/>
                      <a:pt x="188" y="121"/>
                      <a:pt x="181" y="126"/>
                    </a:cubicBezTo>
                    <a:cubicBezTo>
                      <a:pt x="173" y="132"/>
                      <a:pt x="164" y="136"/>
                      <a:pt x="154" y="139"/>
                    </a:cubicBezTo>
                    <a:cubicBezTo>
                      <a:pt x="154" y="138"/>
                      <a:pt x="153" y="137"/>
                      <a:pt x="154" y="136"/>
                    </a:cubicBezTo>
                    <a:cubicBezTo>
                      <a:pt x="159" y="126"/>
                      <a:pt x="159" y="116"/>
                      <a:pt x="159" y="106"/>
                    </a:cubicBezTo>
                    <a:cubicBezTo>
                      <a:pt x="158" y="104"/>
                      <a:pt x="158" y="102"/>
                      <a:pt x="158" y="101"/>
                    </a:cubicBezTo>
                    <a:cubicBezTo>
                      <a:pt x="158" y="98"/>
                      <a:pt x="158" y="95"/>
                      <a:pt x="155" y="94"/>
                    </a:cubicBezTo>
                    <a:cubicBezTo>
                      <a:pt x="151" y="93"/>
                      <a:pt x="148" y="93"/>
                      <a:pt x="146" y="97"/>
                    </a:cubicBezTo>
                    <a:cubicBezTo>
                      <a:pt x="141" y="103"/>
                      <a:pt x="136" y="108"/>
                      <a:pt x="131" y="114"/>
                    </a:cubicBezTo>
                    <a:cubicBezTo>
                      <a:pt x="129" y="117"/>
                      <a:pt x="126" y="120"/>
                      <a:pt x="121" y="120"/>
                    </a:cubicBezTo>
                    <a:cubicBezTo>
                      <a:pt x="128" y="108"/>
                      <a:pt x="127" y="96"/>
                      <a:pt x="126" y="83"/>
                    </a:cubicBezTo>
                    <a:cubicBezTo>
                      <a:pt x="126" y="81"/>
                      <a:pt x="125" y="79"/>
                      <a:pt x="124" y="78"/>
                    </a:cubicBezTo>
                    <a:cubicBezTo>
                      <a:pt x="120" y="75"/>
                      <a:pt x="120" y="71"/>
                      <a:pt x="120" y="67"/>
                    </a:cubicBezTo>
                    <a:cubicBezTo>
                      <a:pt x="120" y="62"/>
                      <a:pt x="118" y="58"/>
                      <a:pt x="115" y="54"/>
                    </a:cubicBezTo>
                    <a:cubicBezTo>
                      <a:pt x="111" y="48"/>
                      <a:pt x="108" y="42"/>
                      <a:pt x="104" y="36"/>
                    </a:cubicBezTo>
                    <a:cubicBezTo>
                      <a:pt x="96" y="23"/>
                      <a:pt x="78" y="21"/>
                      <a:pt x="67" y="29"/>
                    </a:cubicBezTo>
                    <a:cubicBezTo>
                      <a:pt x="64" y="31"/>
                      <a:pt x="61" y="32"/>
                      <a:pt x="57" y="32"/>
                    </a:cubicBezTo>
                    <a:cubicBezTo>
                      <a:pt x="54" y="33"/>
                      <a:pt x="51" y="33"/>
                      <a:pt x="49" y="35"/>
                    </a:cubicBezTo>
                    <a:cubicBezTo>
                      <a:pt x="40" y="39"/>
                      <a:pt x="32" y="44"/>
                      <a:pt x="23" y="48"/>
                    </a:cubicBezTo>
                    <a:cubicBezTo>
                      <a:pt x="21" y="35"/>
                      <a:pt x="13" y="24"/>
                      <a:pt x="0" y="16"/>
                    </a:cubicBezTo>
                    <a:close/>
                  </a:path>
                </a:pathLst>
              </a:custGeom>
              <a:solidFill>
                <a:srgbClr val="764E4E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74" name="Freeform 29"/>
              <p:cNvSpPr>
                <a:spLocks/>
              </p:cNvSpPr>
              <p:nvPr/>
            </p:nvSpPr>
            <p:spPr bwMode="auto">
              <a:xfrm>
                <a:off x="2834" y="583"/>
                <a:ext cx="481" cy="96"/>
              </a:xfrm>
              <a:custGeom>
                <a:avLst/>
                <a:gdLst>
                  <a:gd name="T0" fmla="*/ 267 w 267"/>
                  <a:gd name="T1" fmla="*/ 30 h 53"/>
                  <a:gd name="T2" fmla="*/ 246 w 267"/>
                  <a:gd name="T3" fmla="*/ 35 h 53"/>
                  <a:gd name="T4" fmla="*/ 203 w 267"/>
                  <a:gd name="T5" fmla="*/ 40 h 53"/>
                  <a:gd name="T6" fmla="*/ 174 w 267"/>
                  <a:gd name="T7" fmla="*/ 44 h 53"/>
                  <a:gd name="T8" fmla="*/ 137 w 267"/>
                  <a:gd name="T9" fmla="*/ 50 h 53"/>
                  <a:gd name="T10" fmla="*/ 125 w 267"/>
                  <a:gd name="T11" fmla="*/ 48 h 53"/>
                  <a:gd name="T12" fmla="*/ 119 w 267"/>
                  <a:gd name="T13" fmla="*/ 49 h 53"/>
                  <a:gd name="T14" fmla="*/ 106 w 267"/>
                  <a:gd name="T15" fmla="*/ 51 h 53"/>
                  <a:gd name="T16" fmla="*/ 83 w 267"/>
                  <a:gd name="T17" fmla="*/ 53 h 53"/>
                  <a:gd name="T18" fmla="*/ 61 w 267"/>
                  <a:gd name="T19" fmla="*/ 53 h 53"/>
                  <a:gd name="T20" fmla="*/ 15 w 267"/>
                  <a:gd name="T21" fmla="*/ 51 h 53"/>
                  <a:gd name="T22" fmla="*/ 0 w 267"/>
                  <a:gd name="T23" fmla="*/ 48 h 53"/>
                  <a:gd name="T24" fmla="*/ 4 w 267"/>
                  <a:gd name="T25" fmla="*/ 46 h 53"/>
                  <a:gd name="T26" fmla="*/ 57 w 267"/>
                  <a:gd name="T27" fmla="*/ 24 h 53"/>
                  <a:gd name="T28" fmla="*/ 74 w 267"/>
                  <a:gd name="T29" fmla="*/ 17 h 53"/>
                  <a:gd name="T30" fmla="*/ 106 w 267"/>
                  <a:gd name="T31" fmla="*/ 3 h 53"/>
                  <a:gd name="T32" fmla="*/ 122 w 267"/>
                  <a:gd name="T33" fmla="*/ 2 h 53"/>
                  <a:gd name="T34" fmla="*/ 163 w 267"/>
                  <a:gd name="T35" fmla="*/ 11 h 53"/>
                  <a:gd name="T36" fmla="*/ 196 w 267"/>
                  <a:gd name="T37" fmla="*/ 15 h 53"/>
                  <a:gd name="T38" fmla="*/ 221 w 267"/>
                  <a:gd name="T39" fmla="*/ 20 h 53"/>
                  <a:gd name="T40" fmla="*/ 250 w 267"/>
                  <a:gd name="T41" fmla="*/ 24 h 53"/>
                  <a:gd name="T42" fmla="*/ 267 w 267"/>
                  <a:gd name="T43" fmla="*/ 28 h 53"/>
                  <a:gd name="T44" fmla="*/ 267 w 267"/>
                  <a:gd name="T45" fmla="*/ 30 h 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267" h="53">
                    <a:moveTo>
                      <a:pt x="267" y="30"/>
                    </a:moveTo>
                    <a:cubicBezTo>
                      <a:pt x="260" y="32"/>
                      <a:pt x="253" y="34"/>
                      <a:pt x="246" y="35"/>
                    </a:cubicBezTo>
                    <a:cubicBezTo>
                      <a:pt x="231" y="37"/>
                      <a:pt x="217" y="39"/>
                      <a:pt x="203" y="40"/>
                    </a:cubicBezTo>
                    <a:cubicBezTo>
                      <a:pt x="193" y="41"/>
                      <a:pt x="184" y="42"/>
                      <a:pt x="174" y="44"/>
                    </a:cubicBezTo>
                    <a:cubicBezTo>
                      <a:pt x="162" y="46"/>
                      <a:pt x="150" y="48"/>
                      <a:pt x="137" y="50"/>
                    </a:cubicBezTo>
                    <a:cubicBezTo>
                      <a:pt x="133" y="51"/>
                      <a:pt x="129" y="52"/>
                      <a:pt x="125" y="48"/>
                    </a:cubicBezTo>
                    <a:cubicBezTo>
                      <a:pt x="124" y="47"/>
                      <a:pt x="121" y="48"/>
                      <a:pt x="119" y="49"/>
                    </a:cubicBezTo>
                    <a:cubicBezTo>
                      <a:pt x="115" y="51"/>
                      <a:pt x="111" y="51"/>
                      <a:pt x="106" y="51"/>
                    </a:cubicBezTo>
                    <a:cubicBezTo>
                      <a:pt x="98" y="51"/>
                      <a:pt x="91" y="52"/>
                      <a:pt x="83" y="53"/>
                    </a:cubicBezTo>
                    <a:cubicBezTo>
                      <a:pt x="76" y="53"/>
                      <a:pt x="68" y="53"/>
                      <a:pt x="61" y="53"/>
                    </a:cubicBezTo>
                    <a:cubicBezTo>
                      <a:pt x="46" y="52"/>
                      <a:pt x="31" y="52"/>
                      <a:pt x="15" y="51"/>
                    </a:cubicBezTo>
                    <a:cubicBezTo>
                      <a:pt x="10" y="51"/>
                      <a:pt x="6" y="49"/>
                      <a:pt x="0" y="48"/>
                    </a:cubicBezTo>
                    <a:cubicBezTo>
                      <a:pt x="2" y="47"/>
                      <a:pt x="3" y="46"/>
                      <a:pt x="4" y="46"/>
                    </a:cubicBezTo>
                    <a:cubicBezTo>
                      <a:pt x="22" y="38"/>
                      <a:pt x="39" y="31"/>
                      <a:pt x="57" y="24"/>
                    </a:cubicBezTo>
                    <a:cubicBezTo>
                      <a:pt x="63" y="22"/>
                      <a:pt x="69" y="20"/>
                      <a:pt x="74" y="17"/>
                    </a:cubicBezTo>
                    <a:cubicBezTo>
                      <a:pt x="85" y="12"/>
                      <a:pt x="96" y="8"/>
                      <a:pt x="106" y="3"/>
                    </a:cubicBezTo>
                    <a:cubicBezTo>
                      <a:pt x="111" y="0"/>
                      <a:pt x="116" y="1"/>
                      <a:pt x="122" y="2"/>
                    </a:cubicBezTo>
                    <a:cubicBezTo>
                      <a:pt x="136" y="5"/>
                      <a:pt x="149" y="8"/>
                      <a:pt x="163" y="11"/>
                    </a:cubicBezTo>
                    <a:cubicBezTo>
                      <a:pt x="174" y="13"/>
                      <a:pt x="185" y="14"/>
                      <a:pt x="196" y="15"/>
                    </a:cubicBezTo>
                    <a:cubicBezTo>
                      <a:pt x="204" y="16"/>
                      <a:pt x="213" y="18"/>
                      <a:pt x="221" y="20"/>
                    </a:cubicBezTo>
                    <a:cubicBezTo>
                      <a:pt x="231" y="21"/>
                      <a:pt x="240" y="22"/>
                      <a:pt x="250" y="24"/>
                    </a:cubicBezTo>
                    <a:cubicBezTo>
                      <a:pt x="256" y="25"/>
                      <a:pt x="262" y="27"/>
                      <a:pt x="267" y="28"/>
                    </a:cubicBezTo>
                    <a:cubicBezTo>
                      <a:pt x="267" y="29"/>
                      <a:pt x="267" y="29"/>
                      <a:pt x="267" y="30"/>
                    </a:cubicBezTo>
                    <a:close/>
                  </a:path>
                </a:pathLst>
              </a:custGeom>
              <a:solidFill>
                <a:srgbClr val="00B0F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75" name="Freeform 30"/>
              <p:cNvSpPr>
                <a:spLocks/>
              </p:cNvSpPr>
              <p:nvPr/>
            </p:nvSpPr>
            <p:spPr bwMode="auto">
              <a:xfrm>
                <a:off x="3149" y="754"/>
                <a:ext cx="47" cy="42"/>
              </a:xfrm>
              <a:custGeom>
                <a:avLst/>
                <a:gdLst>
                  <a:gd name="T0" fmla="*/ 26 w 26"/>
                  <a:gd name="T1" fmla="*/ 6 h 23"/>
                  <a:gd name="T2" fmla="*/ 9 w 26"/>
                  <a:gd name="T3" fmla="*/ 23 h 23"/>
                  <a:gd name="T4" fmla="*/ 3 w 26"/>
                  <a:gd name="T5" fmla="*/ 0 h 23"/>
                  <a:gd name="T6" fmla="*/ 26 w 26"/>
                  <a:gd name="T7" fmla="*/ 6 h 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6" h="23">
                    <a:moveTo>
                      <a:pt x="26" y="6"/>
                    </a:moveTo>
                    <a:cubicBezTo>
                      <a:pt x="24" y="15"/>
                      <a:pt x="16" y="19"/>
                      <a:pt x="9" y="23"/>
                    </a:cubicBezTo>
                    <a:cubicBezTo>
                      <a:pt x="3" y="20"/>
                      <a:pt x="0" y="11"/>
                      <a:pt x="3" y="0"/>
                    </a:cubicBezTo>
                    <a:cubicBezTo>
                      <a:pt x="10" y="2"/>
                      <a:pt x="18" y="2"/>
                      <a:pt x="26" y="6"/>
                    </a:cubicBezTo>
                    <a:close/>
                  </a:path>
                </a:pathLst>
              </a:custGeom>
              <a:solidFill>
                <a:srgbClr val="FFFFFF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76" name="Freeform 31"/>
              <p:cNvSpPr>
                <a:spLocks/>
              </p:cNvSpPr>
              <p:nvPr/>
            </p:nvSpPr>
            <p:spPr bwMode="auto">
              <a:xfrm>
                <a:off x="3169" y="670"/>
                <a:ext cx="40" cy="47"/>
              </a:xfrm>
              <a:custGeom>
                <a:avLst/>
                <a:gdLst>
                  <a:gd name="T0" fmla="*/ 2 w 22"/>
                  <a:gd name="T1" fmla="*/ 26 h 26"/>
                  <a:gd name="T2" fmla="*/ 0 w 22"/>
                  <a:gd name="T3" fmla="*/ 4 h 26"/>
                  <a:gd name="T4" fmla="*/ 22 w 22"/>
                  <a:gd name="T5" fmla="*/ 0 h 26"/>
                  <a:gd name="T6" fmla="*/ 4 w 22"/>
                  <a:gd name="T7" fmla="*/ 26 h 26"/>
                  <a:gd name="T8" fmla="*/ 2 w 22"/>
                  <a:gd name="T9" fmla="*/ 26 h 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2" h="26">
                    <a:moveTo>
                      <a:pt x="2" y="26"/>
                    </a:moveTo>
                    <a:cubicBezTo>
                      <a:pt x="2" y="19"/>
                      <a:pt x="1" y="12"/>
                      <a:pt x="0" y="4"/>
                    </a:cubicBezTo>
                    <a:cubicBezTo>
                      <a:pt x="7" y="3"/>
                      <a:pt x="14" y="2"/>
                      <a:pt x="22" y="0"/>
                    </a:cubicBezTo>
                    <a:cubicBezTo>
                      <a:pt x="17" y="11"/>
                      <a:pt x="10" y="18"/>
                      <a:pt x="4" y="26"/>
                    </a:cubicBezTo>
                    <a:cubicBezTo>
                      <a:pt x="3" y="26"/>
                      <a:pt x="3" y="26"/>
                      <a:pt x="2" y="26"/>
                    </a:cubicBezTo>
                    <a:close/>
                  </a:path>
                </a:pathLst>
              </a:custGeom>
              <a:solidFill>
                <a:srgbClr val="FFFFFF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77" name="Freeform 32"/>
              <p:cNvSpPr>
                <a:spLocks/>
              </p:cNvSpPr>
              <p:nvPr/>
            </p:nvSpPr>
            <p:spPr bwMode="auto">
              <a:xfrm>
                <a:off x="3085" y="682"/>
                <a:ext cx="39" cy="35"/>
              </a:xfrm>
              <a:custGeom>
                <a:avLst/>
                <a:gdLst>
                  <a:gd name="T0" fmla="*/ 7 w 22"/>
                  <a:gd name="T1" fmla="*/ 19 h 19"/>
                  <a:gd name="T2" fmla="*/ 0 w 22"/>
                  <a:gd name="T3" fmla="*/ 4 h 19"/>
                  <a:gd name="T4" fmla="*/ 21 w 22"/>
                  <a:gd name="T5" fmla="*/ 0 h 19"/>
                  <a:gd name="T6" fmla="*/ 22 w 22"/>
                  <a:gd name="T7" fmla="*/ 2 h 19"/>
                  <a:gd name="T8" fmla="*/ 7 w 22"/>
                  <a:gd name="T9" fmla="*/ 19 h 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2" h="19">
                    <a:moveTo>
                      <a:pt x="7" y="19"/>
                    </a:moveTo>
                    <a:cubicBezTo>
                      <a:pt x="6" y="13"/>
                      <a:pt x="5" y="8"/>
                      <a:pt x="0" y="4"/>
                    </a:cubicBezTo>
                    <a:cubicBezTo>
                      <a:pt x="8" y="3"/>
                      <a:pt x="15" y="1"/>
                      <a:pt x="21" y="0"/>
                    </a:cubicBezTo>
                    <a:cubicBezTo>
                      <a:pt x="22" y="1"/>
                      <a:pt x="22" y="1"/>
                      <a:pt x="22" y="2"/>
                    </a:cubicBezTo>
                    <a:cubicBezTo>
                      <a:pt x="18" y="7"/>
                      <a:pt x="15" y="14"/>
                      <a:pt x="7" y="19"/>
                    </a:cubicBezTo>
                    <a:close/>
                  </a:path>
                </a:pathLst>
              </a:custGeom>
              <a:solidFill>
                <a:srgbClr val="FFFFFF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78" name="Freeform 33"/>
              <p:cNvSpPr>
                <a:spLocks/>
              </p:cNvSpPr>
              <p:nvPr/>
            </p:nvSpPr>
            <p:spPr bwMode="auto">
              <a:xfrm>
                <a:off x="3571" y="2281"/>
                <a:ext cx="14" cy="43"/>
              </a:xfrm>
              <a:custGeom>
                <a:avLst/>
                <a:gdLst>
                  <a:gd name="T0" fmla="*/ 8 w 8"/>
                  <a:gd name="T1" fmla="*/ 1 h 24"/>
                  <a:gd name="T2" fmla="*/ 4 w 8"/>
                  <a:gd name="T3" fmla="*/ 22 h 24"/>
                  <a:gd name="T4" fmla="*/ 1 w 8"/>
                  <a:gd name="T5" fmla="*/ 24 h 24"/>
                  <a:gd name="T6" fmla="*/ 0 w 8"/>
                  <a:gd name="T7" fmla="*/ 19 h 24"/>
                  <a:gd name="T8" fmla="*/ 6 w 8"/>
                  <a:gd name="T9" fmla="*/ 0 h 24"/>
                  <a:gd name="T10" fmla="*/ 8 w 8"/>
                  <a:gd name="T11" fmla="*/ 1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8" h="24">
                    <a:moveTo>
                      <a:pt x="8" y="1"/>
                    </a:moveTo>
                    <a:cubicBezTo>
                      <a:pt x="7" y="8"/>
                      <a:pt x="5" y="15"/>
                      <a:pt x="4" y="22"/>
                    </a:cubicBezTo>
                    <a:cubicBezTo>
                      <a:pt x="4" y="23"/>
                      <a:pt x="2" y="23"/>
                      <a:pt x="1" y="24"/>
                    </a:cubicBezTo>
                    <a:cubicBezTo>
                      <a:pt x="1" y="22"/>
                      <a:pt x="0" y="20"/>
                      <a:pt x="0" y="19"/>
                    </a:cubicBezTo>
                    <a:cubicBezTo>
                      <a:pt x="2" y="12"/>
                      <a:pt x="4" y="6"/>
                      <a:pt x="6" y="0"/>
                    </a:cubicBezTo>
                    <a:cubicBezTo>
                      <a:pt x="6" y="0"/>
                      <a:pt x="7" y="0"/>
                      <a:pt x="8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79" name="Freeform 34"/>
              <p:cNvSpPr>
                <a:spLocks/>
              </p:cNvSpPr>
              <p:nvPr/>
            </p:nvSpPr>
            <p:spPr bwMode="auto">
              <a:xfrm>
                <a:off x="1567" y="1167"/>
                <a:ext cx="150" cy="81"/>
              </a:xfrm>
              <a:custGeom>
                <a:avLst/>
                <a:gdLst>
                  <a:gd name="T0" fmla="*/ 70 w 83"/>
                  <a:gd name="T1" fmla="*/ 2 h 45"/>
                  <a:gd name="T2" fmla="*/ 83 w 83"/>
                  <a:gd name="T3" fmla="*/ 4 h 45"/>
                  <a:gd name="T4" fmla="*/ 81 w 83"/>
                  <a:gd name="T5" fmla="*/ 10 h 45"/>
                  <a:gd name="T6" fmla="*/ 49 w 83"/>
                  <a:gd name="T7" fmla="*/ 39 h 45"/>
                  <a:gd name="T8" fmla="*/ 12 w 83"/>
                  <a:gd name="T9" fmla="*/ 40 h 45"/>
                  <a:gd name="T10" fmla="*/ 3 w 83"/>
                  <a:gd name="T11" fmla="*/ 36 h 45"/>
                  <a:gd name="T12" fmla="*/ 0 w 83"/>
                  <a:gd name="T13" fmla="*/ 32 h 45"/>
                  <a:gd name="T14" fmla="*/ 5 w 83"/>
                  <a:gd name="T15" fmla="*/ 30 h 45"/>
                  <a:gd name="T16" fmla="*/ 17 w 83"/>
                  <a:gd name="T17" fmla="*/ 33 h 45"/>
                  <a:gd name="T18" fmla="*/ 45 w 83"/>
                  <a:gd name="T19" fmla="*/ 29 h 45"/>
                  <a:gd name="T20" fmla="*/ 69 w 83"/>
                  <a:gd name="T21" fmla="*/ 4 h 45"/>
                  <a:gd name="T22" fmla="*/ 70 w 83"/>
                  <a:gd name="T23" fmla="*/ 2 h 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83" h="45">
                    <a:moveTo>
                      <a:pt x="70" y="2"/>
                    </a:moveTo>
                    <a:cubicBezTo>
                      <a:pt x="75" y="0"/>
                      <a:pt x="79" y="2"/>
                      <a:pt x="83" y="4"/>
                    </a:cubicBezTo>
                    <a:cubicBezTo>
                      <a:pt x="82" y="6"/>
                      <a:pt x="82" y="8"/>
                      <a:pt x="81" y="10"/>
                    </a:cubicBezTo>
                    <a:cubicBezTo>
                      <a:pt x="73" y="22"/>
                      <a:pt x="63" y="33"/>
                      <a:pt x="49" y="39"/>
                    </a:cubicBezTo>
                    <a:cubicBezTo>
                      <a:pt x="37" y="45"/>
                      <a:pt x="25" y="45"/>
                      <a:pt x="12" y="40"/>
                    </a:cubicBezTo>
                    <a:cubicBezTo>
                      <a:pt x="9" y="39"/>
                      <a:pt x="6" y="38"/>
                      <a:pt x="3" y="36"/>
                    </a:cubicBezTo>
                    <a:cubicBezTo>
                      <a:pt x="1" y="35"/>
                      <a:pt x="1" y="34"/>
                      <a:pt x="0" y="32"/>
                    </a:cubicBezTo>
                    <a:cubicBezTo>
                      <a:pt x="2" y="32"/>
                      <a:pt x="3" y="30"/>
                      <a:pt x="5" y="30"/>
                    </a:cubicBezTo>
                    <a:cubicBezTo>
                      <a:pt x="9" y="31"/>
                      <a:pt x="13" y="32"/>
                      <a:pt x="17" y="33"/>
                    </a:cubicBezTo>
                    <a:cubicBezTo>
                      <a:pt x="27" y="35"/>
                      <a:pt x="37" y="35"/>
                      <a:pt x="45" y="29"/>
                    </a:cubicBezTo>
                    <a:cubicBezTo>
                      <a:pt x="56" y="23"/>
                      <a:pt x="64" y="15"/>
                      <a:pt x="69" y="4"/>
                    </a:cubicBezTo>
                    <a:cubicBezTo>
                      <a:pt x="69" y="3"/>
                      <a:pt x="70" y="2"/>
                      <a:pt x="70" y="2"/>
                    </a:cubicBezTo>
                    <a:close/>
                  </a:path>
                </a:pathLst>
              </a:custGeom>
              <a:solidFill>
                <a:srgbClr val="00000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80" name="Freeform 35"/>
              <p:cNvSpPr>
                <a:spLocks/>
              </p:cNvSpPr>
              <p:nvPr/>
            </p:nvSpPr>
            <p:spPr bwMode="auto">
              <a:xfrm>
                <a:off x="1569" y="1131"/>
                <a:ext cx="70" cy="30"/>
              </a:xfrm>
              <a:custGeom>
                <a:avLst/>
                <a:gdLst>
                  <a:gd name="T0" fmla="*/ 0 w 39"/>
                  <a:gd name="T1" fmla="*/ 10 h 17"/>
                  <a:gd name="T2" fmla="*/ 13 w 39"/>
                  <a:gd name="T3" fmla="*/ 6 h 17"/>
                  <a:gd name="T4" fmla="*/ 24 w 39"/>
                  <a:gd name="T5" fmla="*/ 3 h 17"/>
                  <a:gd name="T6" fmla="*/ 35 w 39"/>
                  <a:gd name="T7" fmla="*/ 0 h 17"/>
                  <a:gd name="T8" fmla="*/ 38 w 39"/>
                  <a:gd name="T9" fmla="*/ 4 h 17"/>
                  <a:gd name="T10" fmla="*/ 37 w 39"/>
                  <a:gd name="T11" fmla="*/ 8 h 17"/>
                  <a:gd name="T12" fmla="*/ 3 w 39"/>
                  <a:gd name="T13" fmla="*/ 12 h 17"/>
                  <a:gd name="T14" fmla="*/ 0 w 39"/>
                  <a:gd name="T15" fmla="*/ 10 h 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39" h="17">
                    <a:moveTo>
                      <a:pt x="0" y="10"/>
                    </a:moveTo>
                    <a:cubicBezTo>
                      <a:pt x="4" y="6"/>
                      <a:pt x="8" y="5"/>
                      <a:pt x="13" y="6"/>
                    </a:cubicBezTo>
                    <a:cubicBezTo>
                      <a:pt x="17" y="7"/>
                      <a:pt x="20" y="5"/>
                      <a:pt x="24" y="3"/>
                    </a:cubicBezTo>
                    <a:cubicBezTo>
                      <a:pt x="27" y="1"/>
                      <a:pt x="31" y="1"/>
                      <a:pt x="35" y="0"/>
                    </a:cubicBezTo>
                    <a:cubicBezTo>
                      <a:pt x="36" y="0"/>
                      <a:pt x="38" y="2"/>
                      <a:pt x="38" y="4"/>
                    </a:cubicBezTo>
                    <a:cubicBezTo>
                      <a:pt x="39" y="5"/>
                      <a:pt x="38" y="7"/>
                      <a:pt x="37" y="8"/>
                    </a:cubicBezTo>
                    <a:cubicBezTo>
                      <a:pt x="31" y="15"/>
                      <a:pt x="11" y="17"/>
                      <a:pt x="3" y="12"/>
                    </a:cubicBezTo>
                    <a:cubicBezTo>
                      <a:pt x="2" y="12"/>
                      <a:pt x="1" y="11"/>
                      <a:pt x="0" y="10"/>
                    </a:cubicBezTo>
                    <a:close/>
                  </a:path>
                </a:pathLst>
              </a:custGeom>
              <a:solidFill>
                <a:srgbClr val="00000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81" name="Freeform 36"/>
              <p:cNvSpPr>
                <a:spLocks/>
              </p:cNvSpPr>
              <p:nvPr/>
            </p:nvSpPr>
            <p:spPr bwMode="auto">
              <a:xfrm>
                <a:off x="3705" y="1723"/>
                <a:ext cx="9" cy="3"/>
              </a:xfrm>
              <a:custGeom>
                <a:avLst/>
                <a:gdLst>
                  <a:gd name="T0" fmla="*/ 0 w 5"/>
                  <a:gd name="T1" fmla="*/ 0 h 2"/>
                  <a:gd name="T2" fmla="*/ 5 w 5"/>
                  <a:gd name="T3" fmla="*/ 1 h 2"/>
                  <a:gd name="T4" fmla="*/ 5 w 5"/>
                  <a:gd name="T5" fmla="*/ 2 h 2"/>
                  <a:gd name="T6" fmla="*/ 0 w 5"/>
                  <a:gd name="T7" fmla="*/ 2 h 2"/>
                  <a:gd name="T8" fmla="*/ 0 w 5"/>
                  <a:gd name="T9" fmla="*/ 0 h 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" h="2">
                    <a:moveTo>
                      <a:pt x="0" y="0"/>
                    </a:moveTo>
                    <a:cubicBezTo>
                      <a:pt x="2" y="0"/>
                      <a:pt x="3" y="0"/>
                      <a:pt x="5" y="1"/>
                    </a:cubicBezTo>
                    <a:cubicBezTo>
                      <a:pt x="5" y="1"/>
                      <a:pt x="5" y="2"/>
                      <a:pt x="5" y="2"/>
                    </a:cubicBezTo>
                    <a:cubicBezTo>
                      <a:pt x="3" y="2"/>
                      <a:pt x="2" y="2"/>
                      <a:pt x="0" y="2"/>
                    </a:cubicBezTo>
                    <a:cubicBezTo>
                      <a:pt x="0" y="1"/>
                      <a:pt x="0" y="1"/>
                      <a:pt x="0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</p:grpSp>
      <p:grpSp>
        <p:nvGrpSpPr>
          <p:cNvPr id="1154" name="Skupina 1153"/>
          <p:cNvGrpSpPr/>
          <p:nvPr/>
        </p:nvGrpSpPr>
        <p:grpSpPr>
          <a:xfrm>
            <a:off x="3618866" y="2132640"/>
            <a:ext cx="4968760" cy="3471850"/>
            <a:chOff x="12170521" y="4999749"/>
            <a:chExt cx="2955497" cy="1895235"/>
          </a:xfrm>
        </p:grpSpPr>
        <p:sp>
          <p:nvSpPr>
            <p:cNvPr id="1155" name="Obdélník 1154"/>
            <p:cNvSpPr/>
            <p:nvPr/>
          </p:nvSpPr>
          <p:spPr>
            <a:xfrm>
              <a:off x="12170521" y="4999749"/>
              <a:ext cx="2955497" cy="1895235"/>
            </a:xfrm>
            <a:prstGeom prst="rect">
              <a:avLst/>
            </a:prstGeom>
            <a:solidFill>
              <a:srgbClr val="FFCC99"/>
            </a:solidFill>
            <a:ln w="28575">
              <a:solidFill>
                <a:srgbClr val="FFCC99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156" name="Skupina 1155"/>
            <p:cNvGrpSpPr/>
            <p:nvPr/>
          </p:nvGrpSpPr>
          <p:grpSpPr>
            <a:xfrm>
              <a:off x="13335452" y="5145303"/>
              <a:ext cx="752697" cy="726825"/>
              <a:chOff x="9871843" y="2632457"/>
              <a:chExt cx="1231854" cy="1189513"/>
            </a:xfrm>
          </p:grpSpPr>
          <p:sp>
            <p:nvSpPr>
              <p:cNvPr id="1207" name="Freeform 5"/>
              <p:cNvSpPr>
                <a:spLocks/>
              </p:cNvSpPr>
              <p:nvPr/>
            </p:nvSpPr>
            <p:spPr bwMode="auto">
              <a:xfrm>
                <a:off x="10376625" y="3644227"/>
                <a:ext cx="87107" cy="165835"/>
              </a:xfrm>
              <a:custGeom>
                <a:avLst/>
                <a:gdLst>
                  <a:gd name="T0" fmla="*/ 167 w 167"/>
                  <a:gd name="T1" fmla="*/ 46 h 318"/>
                  <a:gd name="T2" fmla="*/ 162 w 167"/>
                  <a:gd name="T3" fmla="*/ 72 h 318"/>
                  <a:gd name="T4" fmla="*/ 155 w 167"/>
                  <a:gd name="T5" fmla="*/ 120 h 318"/>
                  <a:gd name="T6" fmla="*/ 152 w 167"/>
                  <a:gd name="T7" fmla="*/ 151 h 318"/>
                  <a:gd name="T8" fmla="*/ 150 w 167"/>
                  <a:gd name="T9" fmla="*/ 170 h 318"/>
                  <a:gd name="T10" fmla="*/ 149 w 167"/>
                  <a:gd name="T11" fmla="*/ 198 h 318"/>
                  <a:gd name="T12" fmla="*/ 149 w 167"/>
                  <a:gd name="T13" fmla="*/ 216 h 318"/>
                  <a:gd name="T14" fmla="*/ 156 w 167"/>
                  <a:gd name="T15" fmla="*/ 310 h 318"/>
                  <a:gd name="T16" fmla="*/ 156 w 167"/>
                  <a:gd name="T17" fmla="*/ 317 h 318"/>
                  <a:gd name="T18" fmla="*/ 131 w 167"/>
                  <a:gd name="T19" fmla="*/ 317 h 318"/>
                  <a:gd name="T20" fmla="*/ 102 w 167"/>
                  <a:gd name="T21" fmla="*/ 316 h 318"/>
                  <a:gd name="T22" fmla="*/ 62 w 167"/>
                  <a:gd name="T23" fmla="*/ 318 h 318"/>
                  <a:gd name="T24" fmla="*/ 0 w 167"/>
                  <a:gd name="T25" fmla="*/ 316 h 318"/>
                  <a:gd name="T26" fmla="*/ 3 w 167"/>
                  <a:gd name="T27" fmla="*/ 254 h 318"/>
                  <a:gd name="T28" fmla="*/ 2 w 167"/>
                  <a:gd name="T29" fmla="*/ 222 h 318"/>
                  <a:gd name="T30" fmla="*/ 1 w 167"/>
                  <a:gd name="T31" fmla="*/ 193 h 318"/>
                  <a:gd name="T32" fmla="*/ 6 w 167"/>
                  <a:gd name="T33" fmla="*/ 178 h 318"/>
                  <a:gd name="T34" fmla="*/ 29 w 167"/>
                  <a:gd name="T35" fmla="*/ 138 h 318"/>
                  <a:gd name="T36" fmla="*/ 54 w 167"/>
                  <a:gd name="T37" fmla="*/ 95 h 318"/>
                  <a:gd name="T38" fmla="*/ 89 w 167"/>
                  <a:gd name="T39" fmla="*/ 24 h 318"/>
                  <a:gd name="T40" fmla="*/ 101 w 167"/>
                  <a:gd name="T41" fmla="*/ 0 h 318"/>
                  <a:gd name="T42" fmla="*/ 167 w 167"/>
                  <a:gd name="T43" fmla="*/ 46 h 3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67" h="318">
                    <a:moveTo>
                      <a:pt x="167" y="46"/>
                    </a:moveTo>
                    <a:cubicBezTo>
                      <a:pt x="165" y="56"/>
                      <a:pt x="164" y="64"/>
                      <a:pt x="162" y="72"/>
                    </a:cubicBezTo>
                    <a:cubicBezTo>
                      <a:pt x="159" y="88"/>
                      <a:pt x="157" y="104"/>
                      <a:pt x="155" y="120"/>
                    </a:cubicBezTo>
                    <a:cubicBezTo>
                      <a:pt x="153" y="130"/>
                      <a:pt x="153" y="141"/>
                      <a:pt x="152" y="151"/>
                    </a:cubicBezTo>
                    <a:cubicBezTo>
                      <a:pt x="152" y="157"/>
                      <a:pt x="151" y="164"/>
                      <a:pt x="150" y="170"/>
                    </a:cubicBezTo>
                    <a:cubicBezTo>
                      <a:pt x="149" y="179"/>
                      <a:pt x="147" y="188"/>
                      <a:pt x="149" y="198"/>
                    </a:cubicBezTo>
                    <a:cubicBezTo>
                      <a:pt x="150" y="204"/>
                      <a:pt x="149" y="210"/>
                      <a:pt x="149" y="216"/>
                    </a:cubicBezTo>
                    <a:cubicBezTo>
                      <a:pt x="151" y="248"/>
                      <a:pt x="150" y="279"/>
                      <a:pt x="156" y="310"/>
                    </a:cubicBezTo>
                    <a:cubicBezTo>
                      <a:pt x="156" y="312"/>
                      <a:pt x="156" y="314"/>
                      <a:pt x="156" y="317"/>
                    </a:cubicBezTo>
                    <a:cubicBezTo>
                      <a:pt x="147" y="317"/>
                      <a:pt x="139" y="317"/>
                      <a:pt x="131" y="317"/>
                    </a:cubicBezTo>
                    <a:cubicBezTo>
                      <a:pt x="121" y="317"/>
                      <a:pt x="111" y="316"/>
                      <a:pt x="102" y="316"/>
                    </a:cubicBezTo>
                    <a:cubicBezTo>
                      <a:pt x="88" y="316"/>
                      <a:pt x="75" y="318"/>
                      <a:pt x="62" y="318"/>
                    </a:cubicBezTo>
                    <a:cubicBezTo>
                      <a:pt x="42" y="317"/>
                      <a:pt x="22" y="317"/>
                      <a:pt x="0" y="316"/>
                    </a:cubicBezTo>
                    <a:cubicBezTo>
                      <a:pt x="1" y="294"/>
                      <a:pt x="2" y="274"/>
                      <a:pt x="3" y="254"/>
                    </a:cubicBezTo>
                    <a:cubicBezTo>
                      <a:pt x="3" y="243"/>
                      <a:pt x="2" y="233"/>
                      <a:pt x="2" y="222"/>
                    </a:cubicBezTo>
                    <a:cubicBezTo>
                      <a:pt x="2" y="212"/>
                      <a:pt x="1" y="203"/>
                      <a:pt x="1" y="193"/>
                    </a:cubicBezTo>
                    <a:cubicBezTo>
                      <a:pt x="2" y="188"/>
                      <a:pt x="4" y="182"/>
                      <a:pt x="6" y="178"/>
                    </a:cubicBezTo>
                    <a:cubicBezTo>
                      <a:pt x="13" y="164"/>
                      <a:pt x="21" y="151"/>
                      <a:pt x="29" y="138"/>
                    </a:cubicBezTo>
                    <a:cubicBezTo>
                      <a:pt x="37" y="124"/>
                      <a:pt x="46" y="109"/>
                      <a:pt x="54" y="95"/>
                    </a:cubicBezTo>
                    <a:cubicBezTo>
                      <a:pt x="67" y="72"/>
                      <a:pt x="81" y="49"/>
                      <a:pt x="89" y="24"/>
                    </a:cubicBezTo>
                    <a:cubicBezTo>
                      <a:pt x="92" y="16"/>
                      <a:pt x="97" y="8"/>
                      <a:pt x="101" y="0"/>
                    </a:cubicBezTo>
                    <a:cubicBezTo>
                      <a:pt x="123" y="16"/>
                      <a:pt x="139" y="40"/>
                      <a:pt x="167" y="46"/>
                    </a:cubicBezTo>
                    <a:close/>
                  </a:path>
                </a:pathLst>
              </a:custGeom>
              <a:solidFill>
                <a:schemeClr val="accent4">
                  <a:lumMod val="60000"/>
                  <a:lumOff val="40000"/>
                </a:schemeClr>
              </a:solidFill>
              <a:ln w="12700">
                <a:solidFill>
                  <a:schemeClr val="tx1"/>
                </a:solidFill>
              </a:ln>
            </p:spPr>
            <p:style>
              <a:lnRef idx="1">
                <a:schemeClr val="accent2"/>
              </a:lnRef>
              <a:fillRef idx="2">
                <a:schemeClr val="accent2"/>
              </a:fillRef>
              <a:effectRef idx="1">
                <a:schemeClr val="accent2"/>
              </a:effectRef>
              <a:fontRef idx="minor">
                <a:schemeClr val="dk1"/>
              </a:fontRef>
            </p:style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08" name="Freeform 6"/>
              <p:cNvSpPr>
                <a:spLocks/>
              </p:cNvSpPr>
              <p:nvPr/>
            </p:nvSpPr>
            <p:spPr bwMode="auto">
              <a:xfrm>
                <a:off x="9880664" y="2641278"/>
                <a:ext cx="1182897" cy="1173415"/>
              </a:xfrm>
              <a:custGeom>
                <a:avLst/>
                <a:gdLst>
                  <a:gd name="T0" fmla="*/ 2062 w 2268"/>
                  <a:gd name="T1" fmla="*/ 2136 h 2250"/>
                  <a:gd name="T2" fmla="*/ 2089 w 2268"/>
                  <a:gd name="T3" fmla="*/ 1856 h 2250"/>
                  <a:gd name="T4" fmla="*/ 2168 w 2268"/>
                  <a:gd name="T5" fmla="*/ 1587 h 2250"/>
                  <a:gd name="T6" fmla="*/ 2070 w 2268"/>
                  <a:gd name="T7" fmla="*/ 1112 h 2250"/>
                  <a:gd name="T8" fmla="*/ 1808 w 2268"/>
                  <a:gd name="T9" fmla="*/ 982 h 2250"/>
                  <a:gd name="T10" fmla="*/ 1875 w 2268"/>
                  <a:gd name="T11" fmla="*/ 831 h 2250"/>
                  <a:gd name="T12" fmla="*/ 1977 w 2268"/>
                  <a:gd name="T13" fmla="*/ 700 h 2250"/>
                  <a:gd name="T14" fmla="*/ 1969 w 2268"/>
                  <a:gd name="T15" fmla="*/ 562 h 2250"/>
                  <a:gd name="T16" fmla="*/ 1877 w 2268"/>
                  <a:gd name="T17" fmla="*/ 423 h 2250"/>
                  <a:gd name="T18" fmla="*/ 1694 w 2268"/>
                  <a:gd name="T19" fmla="*/ 262 h 2250"/>
                  <a:gd name="T20" fmla="*/ 1449 w 2268"/>
                  <a:gd name="T21" fmla="*/ 309 h 2250"/>
                  <a:gd name="T22" fmla="*/ 1352 w 2268"/>
                  <a:gd name="T23" fmla="*/ 501 h 2250"/>
                  <a:gd name="T24" fmla="*/ 1261 w 2268"/>
                  <a:gd name="T25" fmla="*/ 690 h 2250"/>
                  <a:gd name="T26" fmla="*/ 1421 w 2268"/>
                  <a:gd name="T27" fmla="*/ 879 h 2250"/>
                  <a:gd name="T28" fmla="*/ 1426 w 2268"/>
                  <a:gd name="T29" fmla="*/ 986 h 2250"/>
                  <a:gd name="T30" fmla="*/ 1159 w 2268"/>
                  <a:gd name="T31" fmla="*/ 1100 h 2250"/>
                  <a:gd name="T32" fmla="*/ 942 w 2268"/>
                  <a:gd name="T33" fmla="*/ 1468 h 2250"/>
                  <a:gd name="T34" fmla="*/ 679 w 2268"/>
                  <a:gd name="T35" fmla="*/ 1617 h 2250"/>
                  <a:gd name="T36" fmla="*/ 751 w 2268"/>
                  <a:gd name="T37" fmla="*/ 1349 h 2250"/>
                  <a:gd name="T38" fmla="*/ 614 w 2268"/>
                  <a:gd name="T39" fmla="*/ 1122 h 2250"/>
                  <a:gd name="T40" fmla="*/ 587 w 2268"/>
                  <a:gd name="T41" fmla="*/ 815 h 2250"/>
                  <a:gd name="T42" fmla="*/ 551 w 2268"/>
                  <a:gd name="T43" fmla="*/ 838 h 2250"/>
                  <a:gd name="T44" fmla="*/ 648 w 2268"/>
                  <a:gd name="T45" fmla="*/ 1196 h 2250"/>
                  <a:gd name="T46" fmla="*/ 740 w 2268"/>
                  <a:gd name="T47" fmla="*/ 1484 h 2250"/>
                  <a:gd name="T48" fmla="*/ 554 w 2268"/>
                  <a:gd name="T49" fmla="*/ 1617 h 2250"/>
                  <a:gd name="T50" fmla="*/ 455 w 2268"/>
                  <a:gd name="T51" fmla="*/ 1418 h 2250"/>
                  <a:gd name="T52" fmla="*/ 362 w 2268"/>
                  <a:gd name="T53" fmla="*/ 1037 h 2250"/>
                  <a:gd name="T54" fmla="*/ 540 w 2268"/>
                  <a:gd name="T55" fmla="*/ 721 h 2250"/>
                  <a:gd name="T56" fmla="*/ 679 w 2268"/>
                  <a:gd name="T57" fmla="*/ 416 h 2250"/>
                  <a:gd name="T58" fmla="*/ 512 w 2268"/>
                  <a:gd name="T59" fmla="*/ 304 h 2250"/>
                  <a:gd name="T60" fmla="*/ 671 w 2268"/>
                  <a:gd name="T61" fmla="*/ 449 h 2250"/>
                  <a:gd name="T62" fmla="*/ 474 w 2268"/>
                  <a:gd name="T63" fmla="*/ 768 h 2250"/>
                  <a:gd name="T64" fmla="*/ 339 w 2268"/>
                  <a:gd name="T65" fmla="*/ 1092 h 2250"/>
                  <a:gd name="T66" fmla="*/ 363 w 2268"/>
                  <a:gd name="T67" fmla="*/ 1274 h 2250"/>
                  <a:gd name="T68" fmla="*/ 507 w 2268"/>
                  <a:gd name="T69" fmla="*/ 1546 h 2250"/>
                  <a:gd name="T70" fmla="*/ 383 w 2268"/>
                  <a:gd name="T71" fmla="*/ 1614 h 2250"/>
                  <a:gd name="T72" fmla="*/ 238 w 2268"/>
                  <a:gd name="T73" fmla="*/ 1741 h 2250"/>
                  <a:gd name="T74" fmla="*/ 237 w 2268"/>
                  <a:gd name="T75" fmla="*/ 1858 h 2250"/>
                  <a:gd name="T76" fmla="*/ 231 w 2268"/>
                  <a:gd name="T77" fmla="*/ 2138 h 2250"/>
                  <a:gd name="T78" fmla="*/ 104 w 2268"/>
                  <a:gd name="T79" fmla="*/ 2245 h 2250"/>
                  <a:gd name="T80" fmla="*/ 12 w 2268"/>
                  <a:gd name="T81" fmla="*/ 2154 h 2250"/>
                  <a:gd name="T82" fmla="*/ 14 w 2268"/>
                  <a:gd name="T83" fmla="*/ 1654 h 2250"/>
                  <a:gd name="T84" fmla="*/ 17 w 2268"/>
                  <a:gd name="T85" fmla="*/ 1415 h 2250"/>
                  <a:gd name="T86" fmla="*/ 9 w 2268"/>
                  <a:gd name="T87" fmla="*/ 1059 h 2250"/>
                  <a:gd name="T88" fmla="*/ 1 w 2268"/>
                  <a:gd name="T89" fmla="*/ 679 h 2250"/>
                  <a:gd name="T90" fmla="*/ 5 w 2268"/>
                  <a:gd name="T91" fmla="*/ 213 h 2250"/>
                  <a:gd name="T92" fmla="*/ 13 w 2268"/>
                  <a:gd name="T93" fmla="*/ 17 h 2250"/>
                  <a:gd name="T94" fmla="*/ 383 w 2268"/>
                  <a:gd name="T95" fmla="*/ 14 h 2250"/>
                  <a:gd name="T96" fmla="*/ 683 w 2268"/>
                  <a:gd name="T97" fmla="*/ 15 h 2250"/>
                  <a:gd name="T98" fmla="*/ 1174 w 2268"/>
                  <a:gd name="T99" fmla="*/ 20 h 2250"/>
                  <a:gd name="T100" fmla="*/ 1595 w 2268"/>
                  <a:gd name="T101" fmla="*/ 8 h 2250"/>
                  <a:gd name="T102" fmla="*/ 1893 w 2268"/>
                  <a:gd name="T103" fmla="*/ 2 h 2250"/>
                  <a:gd name="T104" fmla="*/ 2221 w 2268"/>
                  <a:gd name="T105" fmla="*/ 2 h 2250"/>
                  <a:gd name="T106" fmla="*/ 2254 w 2268"/>
                  <a:gd name="T107" fmla="*/ 156 h 2250"/>
                  <a:gd name="T108" fmla="*/ 2237 w 2268"/>
                  <a:gd name="T109" fmla="*/ 303 h 2250"/>
                  <a:gd name="T110" fmla="*/ 2228 w 2268"/>
                  <a:gd name="T111" fmla="*/ 621 h 2250"/>
                  <a:gd name="T112" fmla="*/ 2224 w 2268"/>
                  <a:gd name="T113" fmla="*/ 975 h 2250"/>
                  <a:gd name="T114" fmla="*/ 2240 w 2268"/>
                  <a:gd name="T115" fmla="*/ 1340 h 2250"/>
                  <a:gd name="T116" fmla="*/ 2249 w 2268"/>
                  <a:gd name="T117" fmla="*/ 1616 h 2250"/>
                  <a:gd name="T118" fmla="*/ 2259 w 2268"/>
                  <a:gd name="T119" fmla="*/ 1968 h 225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2268" h="2250">
                    <a:moveTo>
                      <a:pt x="2243" y="2237"/>
                    </a:moveTo>
                    <a:cubicBezTo>
                      <a:pt x="2213" y="2235"/>
                      <a:pt x="2182" y="2238"/>
                      <a:pt x="2151" y="2235"/>
                    </a:cubicBezTo>
                    <a:cubicBezTo>
                      <a:pt x="2125" y="2233"/>
                      <a:pt x="2098" y="2234"/>
                      <a:pt x="2071" y="2234"/>
                    </a:cubicBezTo>
                    <a:cubicBezTo>
                      <a:pt x="2062" y="2234"/>
                      <a:pt x="2053" y="2234"/>
                      <a:pt x="2041" y="2234"/>
                    </a:cubicBezTo>
                    <a:cubicBezTo>
                      <a:pt x="2043" y="2230"/>
                      <a:pt x="2044" y="2227"/>
                      <a:pt x="2045" y="2224"/>
                    </a:cubicBezTo>
                    <a:cubicBezTo>
                      <a:pt x="2047" y="2215"/>
                      <a:pt x="2051" y="2207"/>
                      <a:pt x="2053" y="2197"/>
                    </a:cubicBezTo>
                    <a:cubicBezTo>
                      <a:pt x="2056" y="2177"/>
                      <a:pt x="2059" y="2157"/>
                      <a:pt x="2062" y="2136"/>
                    </a:cubicBezTo>
                    <a:cubicBezTo>
                      <a:pt x="2064" y="2124"/>
                      <a:pt x="2067" y="2112"/>
                      <a:pt x="2068" y="2100"/>
                    </a:cubicBezTo>
                    <a:cubicBezTo>
                      <a:pt x="2070" y="2083"/>
                      <a:pt x="2071" y="2066"/>
                      <a:pt x="2071" y="2049"/>
                    </a:cubicBezTo>
                    <a:cubicBezTo>
                      <a:pt x="2071" y="2007"/>
                      <a:pt x="2072" y="1965"/>
                      <a:pt x="2066" y="1924"/>
                    </a:cubicBezTo>
                    <a:cubicBezTo>
                      <a:pt x="2064" y="1905"/>
                      <a:pt x="2063" y="1886"/>
                      <a:pt x="2061" y="1867"/>
                    </a:cubicBezTo>
                    <a:cubicBezTo>
                      <a:pt x="2061" y="1866"/>
                      <a:pt x="2062" y="1865"/>
                      <a:pt x="2062" y="1865"/>
                    </a:cubicBezTo>
                    <a:cubicBezTo>
                      <a:pt x="2071" y="1862"/>
                      <a:pt x="2080" y="1859"/>
                      <a:pt x="2089" y="1856"/>
                    </a:cubicBezTo>
                    <a:cubicBezTo>
                      <a:pt x="2089" y="1856"/>
                      <a:pt x="2089" y="1856"/>
                      <a:pt x="2089" y="1856"/>
                    </a:cubicBezTo>
                    <a:cubicBezTo>
                      <a:pt x="2096" y="1853"/>
                      <a:pt x="2103" y="1850"/>
                      <a:pt x="2110" y="1849"/>
                    </a:cubicBezTo>
                    <a:cubicBezTo>
                      <a:pt x="2121" y="1846"/>
                      <a:pt x="2129" y="1838"/>
                      <a:pt x="2135" y="1829"/>
                    </a:cubicBezTo>
                    <a:cubicBezTo>
                      <a:pt x="2138" y="1826"/>
                      <a:pt x="2137" y="1821"/>
                      <a:pt x="2139" y="1817"/>
                    </a:cubicBezTo>
                    <a:cubicBezTo>
                      <a:pt x="2145" y="1803"/>
                      <a:pt x="2152" y="1788"/>
                      <a:pt x="2157" y="1773"/>
                    </a:cubicBezTo>
                    <a:cubicBezTo>
                      <a:pt x="2164" y="1753"/>
                      <a:pt x="2169" y="1732"/>
                      <a:pt x="2171" y="1710"/>
                    </a:cubicBezTo>
                    <a:cubicBezTo>
                      <a:pt x="2172" y="1693"/>
                      <a:pt x="2175" y="1676"/>
                      <a:pt x="2174" y="1659"/>
                    </a:cubicBezTo>
                    <a:cubicBezTo>
                      <a:pt x="2174" y="1635"/>
                      <a:pt x="2172" y="1611"/>
                      <a:pt x="2168" y="1587"/>
                    </a:cubicBezTo>
                    <a:cubicBezTo>
                      <a:pt x="2163" y="1555"/>
                      <a:pt x="2160" y="1523"/>
                      <a:pt x="2156" y="1490"/>
                    </a:cubicBezTo>
                    <a:cubicBezTo>
                      <a:pt x="2154" y="1470"/>
                      <a:pt x="2152" y="1449"/>
                      <a:pt x="2150" y="1428"/>
                    </a:cubicBezTo>
                    <a:cubicBezTo>
                      <a:pt x="2148" y="1407"/>
                      <a:pt x="2146" y="1387"/>
                      <a:pt x="2142" y="1367"/>
                    </a:cubicBezTo>
                    <a:cubicBezTo>
                      <a:pt x="2138" y="1342"/>
                      <a:pt x="2131" y="1317"/>
                      <a:pt x="2127" y="1291"/>
                    </a:cubicBezTo>
                    <a:cubicBezTo>
                      <a:pt x="2122" y="1261"/>
                      <a:pt x="2110" y="1234"/>
                      <a:pt x="2103" y="1205"/>
                    </a:cubicBezTo>
                    <a:cubicBezTo>
                      <a:pt x="2101" y="1195"/>
                      <a:pt x="2094" y="1187"/>
                      <a:pt x="2093" y="1177"/>
                    </a:cubicBezTo>
                    <a:cubicBezTo>
                      <a:pt x="2089" y="1154"/>
                      <a:pt x="2080" y="1133"/>
                      <a:pt x="2070" y="1112"/>
                    </a:cubicBezTo>
                    <a:cubicBezTo>
                      <a:pt x="2068" y="1107"/>
                      <a:pt x="2066" y="1101"/>
                      <a:pt x="2062" y="1097"/>
                    </a:cubicBezTo>
                    <a:cubicBezTo>
                      <a:pt x="2052" y="1087"/>
                      <a:pt x="2041" y="1078"/>
                      <a:pt x="2031" y="1069"/>
                    </a:cubicBezTo>
                    <a:cubicBezTo>
                      <a:pt x="2025" y="1064"/>
                      <a:pt x="2018" y="1060"/>
                      <a:pt x="2012" y="1055"/>
                    </a:cubicBezTo>
                    <a:cubicBezTo>
                      <a:pt x="1993" y="1037"/>
                      <a:pt x="1970" y="1026"/>
                      <a:pt x="1946" y="1017"/>
                    </a:cubicBezTo>
                    <a:cubicBezTo>
                      <a:pt x="1917" y="1006"/>
                      <a:pt x="1887" y="1001"/>
                      <a:pt x="1857" y="996"/>
                    </a:cubicBezTo>
                    <a:cubicBezTo>
                      <a:pt x="1848" y="994"/>
                      <a:pt x="1840" y="991"/>
                      <a:pt x="1831" y="988"/>
                    </a:cubicBezTo>
                    <a:cubicBezTo>
                      <a:pt x="1824" y="986"/>
                      <a:pt x="1816" y="984"/>
                      <a:pt x="1808" y="982"/>
                    </a:cubicBezTo>
                    <a:cubicBezTo>
                      <a:pt x="1803" y="981"/>
                      <a:pt x="1800" y="983"/>
                      <a:pt x="1799" y="989"/>
                    </a:cubicBezTo>
                    <a:cubicBezTo>
                      <a:pt x="1798" y="994"/>
                      <a:pt x="1798" y="999"/>
                      <a:pt x="1797" y="1005"/>
                    </a:cubicBezTo>
                    <a:cubicBezTo>
                      <a:pt x="1791" y="1001"/>
                      <a:pt x="1785" y="996"/>
                      <a:pt x="1781" y="991"/>
                    </a:cubicBezTo>
                    <a:cubicBezTo>
                      <a:pt x="1762" y="971"/>
                      <a:pt x="1759" y="944"/>
                      <a:pt x="1761" y="916"/>
                    </a:cubicBezTo>
                    <a:cubicBezTo>
                      <a:pt x="1779" y="906"/>
                      <a:pt x="1796" y="895"/>
                      <a:pt x="1805" y="875"/>
                    </a:cubicBezTo>
                    <a:cubicBezTo>
                      <a:pt x="1823" y="861"/>
                      <a:pt x="1827" y="840"/>
                      <a:pt x="1835" y="823"/>
                    </a:cubicBezTo>
                    <a:cubicBezTo>
                      <a:pt x="1849" y="826"/>
                      <a:pt x="1862" y="828"/>
                      <a:pt x="1875" y="831"/>
                    </a:cubicBezTo>
                    <a:cubicBezTo>
                      <a:pt x="1876" y="832"/>
                      <a:pt x="1877" y="832"/>
                      <a:pt x="1878" y="832"/>
                    </a:cubicBezTo>
                    <a:cubicBezTo>
                      <a:pt x="1887" y="834"/>
                      <a:pt x="1894" y="832"/>
                      <a:pt x="1900" y="825"/>
                    </a:cubicBezTo>
                    <a:cubicBezTo>
                      <a:pt x="1905" y="819"/>
                      <a:pt x="1910" y="813"/>
                      <a:pt x="1915" y="807"/>
                    </a:cubicBezTo>
                    <a:cubicBezTo>
                      <a:pt x="1922" y="799"/>
                      <a:pt x="1930" y="790"/>
                      <a:pt x="1937" y="781"/>
                    </a:cubicBezTo>
                    <a:cubicBezTo>
                      <a:pt x="1946" y="768"/>
                      <a:pt x="1947" y="752"/>
                      <a:pt x="1947" y="736"/>
                    </a:cubicBezTo>
                    <a:cubicBezTo>
                      <a:pt x="1948" y="729"/>
                      <a:pt x="1949" y="725"/>
                      <a:pt x="1954" y="722"/>
                    </a:cubicBezTo>
                    <a:cubicBezTo>
                      <a:pt x="1964" y="717"/>
                      <a:pt x="1970" y="708"/>
                      <a:pt x="1977" y="700"/>
                    </a:cubicBezTo>
                    <a:cubicBezTo>
                      <a:pt x="1982" y="694"/>
                      <a:pt x="1982" y="687"/>
                      <a:pt x="1982" y="680"/>
                    </a:cubicBezTo>
                    <a:cubicBezTo>
                      <a:pt x="1981" y="668"/>
                      <a:pt x="1975" y="657"/>
                      <a:pt x="1970" y="647"/>
                    </a:cubicBezTo>
                    <a:cubicBezTo>
                      <a:pt x="1966" y="639"/>
                      <a:pt x="1959" y="635"/>
                      <a:pt x="1950" y="633"/>
                    </a:cubicBezTo>
                    <a:cubicBezTo>
                      <a:pt x="1945" y="632"/>
                      <a:pt x="1940" y="631"/>
                      <a:pt x="1933" y="629"/>
                    </a:cubicBezTo>
                    <a:cubicBezTo>
                      <a:pt x="1936" y="625"/>
                      <a:pt x="1939" y="623"/>
                      <a:pt x="1941" y="621"/>
                    </a:cubicBezTo>
                    <a:cubicBezTo>
                      <a:pt x="1954" y="609"/>
                      <a:pt x="1964" y="596"/>
                      <a:pt x="1969" y="579"/>
                    </a:cubicBezTo>
                    <a:cubicBezTo>
                      <a:pt x="1971" y="573"/>
                      <a:pt x="1972" y="568"/>
                      <a:pt x="1969" y="562"/>
                    </a:cubicBezTo>
                    <a:cubicBezTo>
                      <a:pt x="1964" y="551"/>
                      <a:pt x="1956" y="541"/>
                      <a:pt x="1944" y="537"/>
                    </a:cubicBezTo>
                    <a:cubicBezTo>
                      <a:pt x="1941" y="536"/>
                      <a:pt x="1938" y="535"/>
                      <a:pt x="1934" y="535"/>
                    </a:cubicBezTo>
                    <a:cubicBezTo>
                      <a:pt x="1930" y="534"/>
                      <a:pt x="1925" y="533"/>
                      <a:pt x="1920" y="531"/>
                    </a:cubicBezTo>
                    <a:cubicBezTo>
                      <a:pt x="1918" y="531"/>
                      <a:pt x="1914" y="529"/>
                      <a:pt x="1913" y="526"/>
                    </a:cubicBezTo>
                    <a:cubicBezTo>
                      <a:pt x="1910" y="519"/>
                      <a:pt x="1907" y="512"/>
                      <a:pt x="1907" y="504"/>
                    </a:cubicBezTo>
                    <a:cubicBezTo>
                      <a:pt x="1906" y="494"/>
                      <a:pt x="1903" y="486"/>
                      <a:pt x="1900" y="478"/>
                    </a:cubicBezTo>
                    <a:cubicBezTo>
                      <a:pt x="1894" y="459"/>
                      <a:pt x="1888" y="440"/>
                      <a:pt x="1877" y="423"/>
                    </a:cubicBezTo>
                    <a:cubicBezTo>
                      <a:pt x="1875" y="420"/>
                      <a:pt x="1874" y="416"/>
                      <a:pt x="1873" y="412"/>
                    </a:cubicBezTo>
                    <a:cubicBezTo>
                      <a:pt x="1871" y="408"/>
                      <a:pt x="1870" y="402"/>
                      <a:pt x="1866" y="399"/>
                    </a:cubicBezTo>
                    <a:cubicBezTo>
                      <a:pt x="1861" y="392"/>
                      <a:pt x="1858" y="385"/>
                      <a:pt x="1854" y="378"/>
                    </a:cubicBezTo>
                    <a:cubicBezTo>
                      <a:pt x="1848" y="367"/>
                      <a:pt x="1841" y="357"/>
                      <a:pt x="1835" y="346"/>
                    </a:cubicBezTo>
                    <a:cubicBezTo>
                      <a:pt x="1829" y="331"/>
                      <a:pt x="1819" y="319"/>
                      <a:pt x="1808" y="307"/>
                    </a:cubicBezTo>
                    <a:cubicBezTo>
                      <a:pt x="1787" y="286"/>
                      <a:pt x="1765" y="269"/>
                      <a:pt x="1736" y="261"/>
                    </a:cubicBezTo>
                    <a:cubicBezTo>
                      <a:pt x="1722" y="257"/>
                      <a:pt x="1708" y="253"/>
                      <a:pt x="1694" y="262"/>
                    </a:cubicBezTo>
                    <a:cubicBezTo>
                      <a:pt x="1693" y="262"/>
                      <a:pt x="1692" y="263"/>
                      <a:pt x="1691" y="263"/>
                    </a:cubicBezTo>
                    <a:cubicBezTo>
                      <a:pt x="1674" y="265"/>
                      <a:pt x="1659" y="273"/>
                      <a:pt x="1643" y="280"/>
                    </a:cubicBezTo>
                    <a:cubicBezTo>
                      <a:pt x="1639" y="281"/>
                      <a:pt x="1634" y="282"/>
                      <a:pt x="1630" y="281"/>
                    </a:cubicBezTo>
                    <a:cubicBezTo>
                      <a:pt x="1615" y="276"/>
                      <a:pt x="1601" y="271"/>
                      <a:pt x="1586" y="266"/>
                    </a:cubicBezTo>
                    <a:cubicBezTo>
                      <a:pt x="1568" y="260"/>
                      <a:pt x="1549" y="253"/>
                      <a:pt x="1529" y="250"/>
                    </a:cubicBezTo>
                    <a:cubicBezTo>
                      <a:pt x="1516" y="248"/>
                      <a:pt x="1506" y="250"/>
                      <a:pt x="1495" y="259"/>
                    </a:cubicBezTo>
                    <a:cubicBezTo>
                      <a:pt x="1478" y="274"/>
                      <a:pt x="1461" y="289"/>
                      <a:pt x="1449" y="309"/>
                    </a:cubicBezTo>
                    <a:cubicBezTo>
                      <a:pt x="1440" y="324"/>
                      <a:pt x="1432" y="340"/>
                      <a:pt x="1423" y="356"/>
                    </a:cubicBezTo>
                    <a:cubicBezTo>
                      <a:pt x="1416" y="369"/>
                      <a:pt x="1409" y="381"/>
                      <a:pt x="1401" y="394"/>
                    </a:cubicBezTo>
                    <a:cubicBezTo>
                      <a:pt x="1399" y="395"/>
                      <a:pt x="1396" y="395"/>
                      <a:pt x="1394" y="396"/>
                    </a:cubicBezTo>
                    <a:cubicBezTo>
                      <a:pt x="1391" y="397"/>
                      <a:pt x="1389" y="400"/>
                      <a:pt x="1390" y="403"/>
                    </a:cubicBezTo>
                    <a:cubicBezTo>
                      <a:pt x="1394" y="412"/>
                      <a:pt x="1388" y="419"/>
                      <a:pt x="1385" y="426"/>
                    </a:cubicBezTo>
                    <a:cubicBezTo>
                      <a:pt x="1379" y="442"/>
                      <a:pt x="1373" y="457"/>
                      <a:pt x="1366" y="472"/>
                    </a:cubicBezTo>
                    <a:cubicBezTo>
                      <a:pt x="1362" y="482"/>
                      <a:pt x="1358" y="492"/>
                      <a:pt x="1352" y="501"/>
                    </a:cubicBezTo>
                    <a:cubicBezTo>
                      <a:pt x="1348" y="506"/>
                      <a:pt x="1344" y="510"/>
                      <a:pt x="1344" y="516"/>
                    </a:cubicBezTo>
                    <a:cubicBezTo>
                      <a:pt x="1324" y="522"/>
                      <a:pt x="1308" y="532"/>
                      <a:pt x="1294" y="546"/>
                    </a:cubicBezTo>
                    <a:cubicBezTo>
                      <a:pt x="1280" y="560"/>
                      <a:pt x="1279" y="578"/>
                      <a:pt x="1283" y="596"/>
                    </a:cubicBezTo>
                    <a:cubicBezTo>
                      <a:pt x="1285" y="605"/>
                      <a:pt x="1291" y="614"/>
                      <a:pt x="1296" y="623"/>
                    </a:cubicBezTo>
                    <a:cubicBezTo>
                      <a:pt x="1295" y="623"/>
                      <a:pt x="1295" y="624"/>
                      <a:pt x="1295" y="624"/>
                    </a:cubicBezTo>
                    <a:cubicBezTo>
                      <a:pt x="1293" y="625"/>
                      <a:pt x="1292" y="626"/>
                      <a:pt x="1290" y="628"/>
                    </a:cubicBezTo>
                    <a:cubicBezTo>
                      <a:pt x="1267" y="642"/>
                      <a:pt x="1260" y="664"/>
                      <a:pt x="1261" y="690"/>
                    </a:cubicBezTo>
                    <a:cubicBezTo>
                      <a:pt x="1261" y="700"/>
                      <a:pt x="1265" y="709"/>
                      <a:pt x="1275" y="713"/>
                    </a:cubicBezTo>
                    <a:cubicBezTo>
                      <a:pt x="1280" y="716"/>
                      <a:pt x="1285" y="719"/>
                      <a:pt x="1290" y="721"/>
                    </a:cubicBezTo>
                    <a:cubicBezTo>
                      <a:pt x="1286" y="731"/>
                      <a:pt x="1286" y="738"/>
                      <a:pt x="1290" y="746"/>
                    </a:cubicBezTo>
                    <a:cubicBezTo>
                      <a:pt x="1300" y="769"/>
                      <a:pt x="1330" y="785"/>
                      <a:pt x="1352" y="780"/>
                    </a:cubicBezTo>
                    <a:cubicBezTo>
                      <a:pt x="1352" y="780"/>
                      <a:pt x="1353" y="779"/>
                      <a:pt x="1353" y="779"/>
                    </a:cubicBezTo>
                    <a:cubicBezTo>
                      <a:pt x="1362" y="778"/>
                      <a:pt x="1366" y="781"/>
                      <a:pt x="1369" y="789"/>
                    </a:cubicBezTo>
                    <a:cubicBezTo>
                      <a:pt x="1381" y="822"/>
                      <a:pt x="1398" y="852"/>
                      <a:pt x="1421" y="879"/>
                    </a:cubicBezTo>
                    <a:cubicBezTo>
                      <a:pt x="1432" y="893"/>
                      <a:pt x="1445" y="905"/>
                      <a:pt x="1459" y="915"/>
                    </a:cubicBezTo>
                    <a:cubicBezTo>
                      <a:pt x="1467" y="921"/>
                      <a:pt x="1469" y="926"/>
                      <a:pt x="1468" y="933"/>
                    </a:cubicBezTo>
                    <a:cubicBezTo>
                      <a:pt x="1466" y="947"/>
                      <a:pt x="1465" y="961"/>
                      <a:pt x="1462" y="974"/>
                    </a:cubicBezTo>
                    <a:cubicBezTo>
                      <a:pt x="1461" y="980"/>
                      <a:pt x="1457" y="986"/>
                      <a:pt x="1454" y="992"/>
                    </a:cubicBezTo>
                    <a:cubicBezTo>
                      <a:pt x="1452" y="997"/>
                      <a:pt x="1449" y="1000"/>
                      <a:pt x="1443" y="1000"/>
                    </a:cubicBezTo>
                    <a:cubicBezTo>
                      <a:pt x="1443" y="995"/>
                      <a:pt x="1442" y="991"/>
                      <a:pt x="1442" y="987"/>
                    </a:cubicBezTo>
                    <a:cubicBezTo>
                      <a:pt x="1436" y="984"/>
                      <a:pt x="1431" y="984"/>
                      <a:pt x="1426" y="986"/>
                    </a:cubicBezTo>
                    <a:cubicBezTo>
                      <a:pt x="1411" y="991"/>
                      <a:pt x="1397" y="997"/>
                      <a:pt x="1382" y="1000"/>
                    </a:cubicBezTo>
                    <a:cubicBezTo>
                      <a:pt x="1360" y="1005"/>
                      <a:pt x="1337" y="1008"/>
                      <a:pt x="1314" y="1012"/>
                    </a:cubicBezTo>
                    <a:cubicBezTo>
                      <a:pt x="1288" y="1015"/>
                      <a:pt x="1262" y="1020"/>
                      <a:pt x="1239" y="1033"/>
                    </a:cubicBezTo>
                    <a:cubicBezTo>
                      <a:pt x="1229" y="1038"/>
                      <a:pt x="1219" y="1044"/>
                      <a:pt x="1210" y="1051"/>
                    </a:cubicBezTo>
                    <a:cubicBezTo>
                      <a:pt x="1203" y="1056"/>
                      <a:pt x="1197" y="1064"/>
                      <a:pt x="1189" y="1069"/>
                    </a:cubicBezTo>
                    <a:cubicBezTo>
                      <a:pt x="1180" y="1075"/>
                      <a:pt x="1175" y="1084"/>
                      <a:pt x="1167" y="1091"/>
                    </a:cubicBezTo>
                    <a:cubicBezTo>
                      <a:pt x="1164" y="1094"/>
                      <a:pt x="1162" y="1097"/>
                      <a:pt x="1159" y="1100"/>
                    </a:cubicBezTo>
                    <a:cubicBezTo>
                      <a:pt x="1144" y="1119"/>
                      <a:pt x="1128" y="1138"/>
                      <a:pt x="1113" y="1158"/>
                    </a:cubicBezTo>
                    <a:cubicBezTo>
                      <a:pt x="1104" y="1170"/>
                      <a:pt x="1096" y="1185"/>
                      <a:pt x="1088" y="1198"/>
                    </a:cubicBezTo>
                    <a:cubicBezTo>
                      <a:pt x="1076" y="1218"/>
                      <a:pt x="1064" y="1237"/>
                      <a:pt x="1053" y="1257"/>
                    </a:cubicBezTo>
                    <a:cubicBezTo>
                      <a:pt x="1038" y="1285"/>
                      <a:pt x="1023" y="1314"/>
                      <a:pt x="1009" y="1343"/>
                    </a:cubicBezTo>
                    <a:cubicBezTo>
                      <a:pt x="1007" y="1347"/>
                      <a:pt x="1004" y="1350"/>
                      <a:pt x="1002" y="1354"/>
                    </a:cubicBezTo>
                    <a:cubicBezTo>
                      <a:pt x="991" y="1377"/>
                      <a:pt x="976" y="1398"/>
                      <a:pt x="966" y="1421"/>
                    </a:cubicBezTo>
                    <a:cubicBezTo>
                      <a:pt x="959" y="1437"/>
                      <a:pt x="950" y="1452"/>
                      <a:pt x="942" y="1468"/>
                    </a:cubicBezTo>
                    <a:cubicBezTo>
                      <a:pt x="936" y="1479"/>
                      <a:pt x="930" y="1492"/>
                      <a:pt x="924" y="1503"/>
                    </a:cubicBezTo>
                    <a:cubicBezTo>
                      <a:pt x="915" y="1523"/>
                      <a:pt x="904" y="1542"/>
                      <a:pt x="896" y="1561"/>
                    </a:cubicBezTo>
                    <a:cubicBezTo>
                      <a:pt x="889" y="1576"/>
                      <a:pt x="882" y="1590"/>
                      <a:pt x="873" y="1603"/>
                    </a:cubicBezTo>
                    <a:cubicBezTo>
                      <a:pt x="868" y="1611"/>
                      <a:pt x="862" y="1613"/>
                      <a:pt x="853" y="1613"/>
                    </a:cubicBezTo>
                    <a:cubicBezTo>
                      <a:pt x="829" y="1612"/>
                      <a:pt x="805" y="1612"/>
                      <a:pt x="781" y="1612"/>
                    </a:cubicBezTo>
                    <a:cubicBezTo>
                      <a:pt x="752" y="1613"/>
                      <a:pt x="723" y="1615"/>
                      <a:pt x="694" y="1617"/>
                    </a:cubicBezTo>
                    <a:cubicBezTo>
                      <a:pt x="690" y="1617"/>
                      <a:pt x="686" y="1617"/>
                      <a:pt x="679" y="1617"/>
                    </a:cubicBezTo>
                    <a:cubicBezTo>
                      <a:pt x="682" y="1613"/>
                      <a:pt x="683" y="1612"/>
                      <a:pt x="684" y="1611"/>
                    </a:cubicBezTo>
                    <a:cubicBezTo>
                      <a:pt x="695" y="1599"/>
                      <a:pt x="706" y="1588"/>
                      <a:pt x="716" y="1576"/>
                    </a:cubicBezTo>
                    <a:cubicBezTo>
                      <a:pt x="722" y="1568"/>
                      <a:pt x="730" y="1560"/>
                      <a:pt x="733" y="1550"/>
                    </a:cubicBezTo>
                    <a:cubicBezTo>
                      <a:pt x="745" y="1520"/>
                      <a:pt x="757" y="1490"/>
                      <a:pt x="760" y="1457"/>
                    </a:cubicBezTo>
                    <a:cubicBezTo>
                      <a:pt x="761" y="1443"/>
                      <a:pt x="762" y="1429"/>
                      <a:pt x="762" y="1415"/>
                    </a:cubicBezTo>
                    <a:cubicBezTo>
                      <a:pt x="762" y="1403"/>
                      <a:pt x="761" y="1390"/>
                      <a:pt x="759" y="1378"/>
                    </a:cubicBezTo>
                    <a:cubicBezTo>
                      <a:pt x="757" y="1368"/>
                      <a:pt x="757" y="1358"/>
                      <a:pt x="751" y="1349"/>
                    </a:cubicBezTo>
                    <a:cubicBezTo>
                      <a:pt x="745" y="1338"/>
                      <a:pt x="741" y="1326"/>
                      <a:pt x="736" y="1315"/>
                    </a:cubicBezTo>
                    <a:cubicBezTo>
                      <a:pt x="732" y="1306"/>
                      <a:pt x="728" y="1297"/>
                      <a:pt x="724" y="1289"/>
                    </a:cubicBezTo>
                    <a:cubicBezTo>
                      <a:pt x="721" y="1281"/>
                      <a:pt x="717" y="1273"/>
                      <a:pt x="713" y="1266"/>
                    </a:cubicBezTo>
                    <a:cubicBezTo>
                      <a:pt x="711" y="1262"/>
                      <a:pt x="710" y="1258"/>
                      <a:pt x="707" y="1255"/>
                    </a:cubicBezTo>
                    <a:cubicBezTo>
                      <a:pt x="698" y="1243"/>
                      <a:pt x="688" y="1232"/>
                      <a:pt x="680" y="1219"/>
                    </a:cubicBezTo>
                    <a:cubicBezTo>
                      <a:pt x="662" y="1193"/>
                      <a:pt x="644" y="1166"/>
                      <a:pt x="626" y="1139"/>
                    </a:cubicBezTo>
                    <a:cubicBezTo>
                      <a:pt x="622" y="1133"/>
                      <a:pt x="618" y="1127"/>
                      <a:pt x="614" y="1122"/>
                    </a:cubicBezTo>
                    <a:cubicBezTo>
                      <a:pt x="607" y="1112"/>
                      <a:pt x="600" y="1104"/>
                      <a:pt x="593" y="1094"/>
                    </a:cubicBezTo>
                    <a:cubicBezTo>
                      <a:pt x="592" y="1093"/>
                      <a:pt x="592" y="1091"/>
                      <a:pt x="591" y="1090"/>
                    </a:cubicBezTo>
                    <a:cubicBezTo>
                      <a:pt x="579" y="1071"/>
                      <a:pt x="566" y="1052"/>
                      <a:pt x="556" y="1032"/>
                    </a:cubicBezTo>
                    <a:cubicBezTo>
                      <a:pt x="546" y="1013"/>
                      <a:pt x="543" y="993"/>
                      <a:pt x="540" y="972"/>
                    </a:cubicBezTo>
                    <a:cubicBezTo>
                      <a:pt x="539" y="960"/>
                      <a:pt x="540" y="948"/>
                      <a:pt x="538" y="936"/>
                    </a:cubicBezTo>
                    <a:cubicBezTo>
                      <a:pt x="536" y="920"/>
                      <a:pt x="539" y="904"/>
                      <a:pt x="545" y="890"/>
                    </a:cubicBezTo>
                    <a:cubicBezTo>
                      <a:pt x="556" y="863"/>
                      <a:pt x="569" y="838"/>
                      <a:pt x="587" y="815"/>
                    </a:cubicBezTo>
                    <a:cubicBezTo>
                      <a:pt x="602" y="797"/>
                      <a:pt x="618" y="782"/>
                      <a:pt x="638" y="772"/>
                    </a:cubicBezTo>
                    <a:cubicBezTo>
                      <a:pt x="646" y="767"/>
                      <a:pt x="655" y="763"/>
                      <a:pt x="663" y="758"/>
                    </a:cubicBezTo>
                    <a:cubicBezTo>
                      <a:pt x="659" y="751"/>
                      <a:pt x="651" y="748"/>
                      <a:pt x="644" y="752"/>
                    </a:cubicBezTo>
                    <a:cubicBezTo>
                      <a:pt x="629" y="760"/>
                      <a:pt x="614" y="770"/>
                      <a:pt x="600" y="779"/>
                    </a:cubicBezTo>
                    <a:cubicBezTo>
                      <a:pt x="599" y="780"/>
                      <a:pt x="598" y="782"/>
                      <a:pt x="597" y="783"/>
                    </a:cubicBezTo>
                    <a:cubicBezTo>
                      <a:pt x="594" y="786"/>
                      <a:pt x="591" y="789"/>
                      <a:pt x="588" y="792"/>
                    </a:cubicBezTo>
                    <a:cubicBezTo>
                      <a:pt x="573" y="805"/>
                      <a:pt x="562" y="821"/>
                      <a:pt x="551" y="838"/>
                    </a:cubicBezTo>
                    <a:cubicBezTo>
                      <a:pt x="544" y="849"/>
                      <a:pt x="539" y="862"/>
                      <a:pt x="532" y="875"/>
                    </a:cubicBezTo>
                    <a:cubicBezTo>
                      <a:pt x="524" y="890"/>
                      <a:pt x="521" y="907"/>
                      <a:pt x="521" y="924"/>
                    </a:cubicBezTo>
                    <a:cubicBezTo>
                      <a:pt x="521" y="940"/>
                      <a:pt x="522" y="956"/>
                      <a:pt x="524" y="972"/>
                    </a:cubicBezTo>
                    <a:cubicBezTo>
                      <a:pt x="526" y="989"/>
                      <a:pt x="528" y="1006"/>
                      <a:pt x="536" y="1022"/>
                    </a:cubicBezTo>
                    <a:cubicBezTo>
                      <a:pt x="548" y="1051"/>
                      <a:pt x="566" y="1076"/>
                      <a:pt x="584" y="1101"/>
                    </a:cubicBezTo>
                    <a:cubicBezTo>
                      <a:pt x="590" y="1111"/>
                      <a:pt x="597" y="1120"/>
                      <a:pt x="604" y="1130"/>
                    </a:cubicBezTo>
                    <a:cubicBezTo>
                      <a:pt x="619" y="1152"/>
                      <a:pt x="633" y="1174"/>
                      <a:pt x="648" y="1196"/>
                    </a:cubicBezTo>
                    <a:cubicBezTo>
                      <a:pt x="657" y="1209"/>
                      <a:pt x="664" y="1223"/>
                      <a:pt x="674" y="1233"/>
                    </a:cubicBezTo>
                    <a:cubicBezTo>
                      <a:pt x="692" y="1251"/>
                      <a:pt x="702" y="1273"/>
                      <a:pt x="712" y="1295"/>
                    </a:cubicBezTo>
                    <a:cubicBezTo>
                      <a:pt x="721" y="1313"/>
                      <a:pt x="729" y="1332"/>
                      <a:pt x="735" y="1351"/>
                    </a:cubicBezTo>
                    <a:cubicBezTo>
                      <a:pt x="740" y="1365"/>
                      <a:pt x="745" y="1380"/>
                      <a:pt x="745" y="1395"/>
                    </a:cubicBezTo>
                    <a:cubicBezTo>
                      <a:pt x="744" y="1402"/>
                      <a:pt x="745" y="1408"/>
                      <a:pt x="745" y="1414"/>
                    </a:cubicBezTo>
                    <a:cubicBezTo>
                      <a:pt x="745" y="1427"/>
                      <a:pt x="748" y="1440"/>
                      <a:pt x="745" y="1454"/>
                    </a:cubicBezTo>
                    <a:cubicBezTo>
                      <a:pt x="742" y="1464"/>
                      <a:pt x="741" y="1474"/>
                      <a:pt x="740" y="1484"/>
                    </a:cubicBezTo>
                    <a:cubicBezTo>
                      <a:pt x="739" y="1486"/>
                      <a:pt x="738" y="1487"/>
                      <a:pt x="738" y="1489"/>
                    </a:cubicBezTo>
                    <a:cubicBezTo>
                      <a:pt x="731" y="1506"/>
                      <a:pt x="725" y="1523"/>
                      <a:pt x="718" y="1540"/>
                    </a:cubicBezTo>
                    <a:cubicBezTo>
                      <a:pt x="717" y="1543"/>
                      <a:pt x="716" y="1547"/>
                      <a:pt x="714" y="1549"/>
                    </a:cubicBezTo>
                    <a:cubicBezTo>
                      <a:pt x="701" y="1567"/>
                      <a:pt x="687" y="1584"/>
                      <a:pt x="672" y="1601"/>
                    </a:cubicBezTo>
                    <a:cubicBezTo>
                      <a:pt x="663" y="1611"/>
                      <a:pt x="652" y="1617"/>
                      <a:pt x="638" y="1617"/>
                    </a:cubicBezTo>
                    <a:cubicBezTo>
                      <a:pt x="622" y="1616"/>
                      <a:pt x="606" y="1616"/>
                      <a:pt x="590" y="1616"/>
                    </a:cubicBezTo>
                    <a:cubicBezTo>
                      <a:pt x="578" y="1616"/>
                      <a:pt x="566" y="1617"/>
                      <a:pt x="554" y="1617"/>
                    </a:cubicBezTo>
                    <a:cubicBezTo>
                      <a:pt x="548" y="1617"/>
                      <a:pt x="543" y="1615"/>
                      <a:pt x="538" y="1615"/>
                    </a:cubicBezTo>
                    <a:cubicBezTo>
                      <a:pt x="537" y="1605"/>
                      <a:pt x="535" y="1597"/>
                      <a:pt x="535" y="1589"/>
                    </a:cubicBezTo>
                    <a:cubicBezTo>
                      <a:pt x="536" y="1568"/>
                      <a:pt x="529" y="1550"/>
                      <a:pt x="521" y="1531"/>
                    </a:cubicBezTo>
                    <a:cubicBezTo>
                      <a:pt x="516" y="1518"/>
                      <a:pt x="509" y="1505"/>
                      <a:pt x="501" y="1493"/>
                    </a:cubicBezTo>
                    <a:cubicBezTo>
                      <a:pt x="491" y="1476"/>
                      <a:pt x="479" y="1459"/>
                      <a:pt x="468" y="1442"/>
                    </a:cubicBezTo>
                    <a:cubicBezTo>
                      <a:pt x="467" y="1441"/>
                      <a:pt x="466" y="1439"/>
                      <a:pt x="465" y="1438"/>
                    </a:cubicBezTo>
                    <a:cubicBezTo>
                      <a:pt x="462" y="1431"/>
                      <a:pt x="459" y="1424"/>
                      <a:pt x="455" y="1418"/>
                    </a:cubicBezTo>
                    <a:cubicBezTo>
                      <a:pt x="445" y="1402"/>
                      <a:pt x="434" y="1387"/>
                      <a:pt x="425" y="1371"/>
                    </a:cubicBezTo>
                    <a:cubicBezTo>
                      <a:pt x="409" y="1340"/>
                      <a:pt x="391" y="1310"/>
                      <a:pt x="382" y="1276"/>
                    </a:cubicBezTo>
                    <a:cubicBezTo>
                      <a:pt x="377" y="1258"/>
                      <a:pt x="369" y="1241"/>
                      <a:pt x="366" y="1223"/>
                    </a:cubicBezTo>
                    <a:cubicBezTo>
                      <a:pt x="362" y="1203"/>
                      <a:pt x="360" y="1182"/>
                      <a:pt x="358" y="1162"/>
                    </a:cubicBezTo>
                    <a:cubicBezTo>
                      <a:pt x="357" y="1155"/>
                      <a:pt x="356" y="1149"/>
                      <a:pt x="356" y="1143"/>
                    </a:cubicBezTo>
                    <a:cubicBezTo>
                      <a:pt x="356" y="1122"/>
                      <a:pt x="354" y="1102"/>
                      <a:pt x="357" y="1081"/>
                    </a:cubicBezTo>
                    <a:cubicBezTo>
                      <a:pt x="359" y="1067"/>
                      <a:pt x="360" y="1052"/>
                      <a:pt x="362" y="1037"/>
                    </a:cubicBezTo>
                    <a:cubicBezTo>
                      <a:pt x="365" y="1013"/>
                      <a:pt x="376" y="990"/>
                      <a:pt x="385" y="966"/>
                    </a:cubicBezTo>
                    <a:cubicBezTo>
                      <a:pt x="390" y="953"/>
                      <a:pt x="397" y="940"/>
                      <a:pt x="403" y="926"/>
                    </a:cubicBezTo>
                    <a:cubicBezTo>
                      <a:pt x="407" y="917"/>
                      <a:pt x="411" y="907"/>
                      <a:pt x="415" y="898"/>
                    </a:cubicBezTo>
                    <a:cubicBezTo>
                      <a:pt x="423" y="884"/>
                      <a:pt x="432" y="871"/>
                      <a:pt x="438" y="857"/>
                    </a:cubicBezTo>
                    <a:cubicBezTo>
                      <a:pt x="445" y="841"/>
                      <a:pt x="456" y="826"/>
                      <a:pt x="464" y="811"/>
                    </a:cubicBezTo>
                    <a:cubicBezTo>
                      <a:pt x="473" y="793"/>
                      <a:pt x="488" y="779"/>
                      <a:pt x="501" y="763"/>
                    </a:cubicBezTo>
                    <a:cubicBezTo>
                      <a:pt x="514" y="749"/>
                      <a:pt x="527" y="735"/>
                      <a:pt x="540" y="721"/>
                    </a:cubicBezTo>
                    <a:cubicBezTo>
                      <a:pt x="557" y="702"/>
                      <a:pt x="573" y="683"/>
                      <a:pt x="589" y="665"/>
                    </a:cubicBezTo>
                    <a:cubicBezTo>
                      <a:pt x="602" y="649"/>
                      <a:pt x="615" y="635"/>
                      <a:pt x="627" y="619"/>
                    </a:cubicBezTo>
                    <a:cubicBezTo>
                      <a:pt x="636" y="607"/>
                      <a:pt x="645" y="595"/>
                      <a:pt x="653" y="582"/>
                    </a:cubicBezTo>
                    <a:cubicBezTo>
                      <a:pt x="662" y="568"/>
                      <a:pt x="670" y="554"/>
                      <a:pt x="677" y="539"/>
                    </a:cubicBezTo>
                    <a:cubicBezTo>
                      <a:pt x="688" y="518"/>
                      <a:pt x="689" y="494"/>
                      <a:pt x="689" y="471"/>
                    </a:cubicBezTo>
                    <a:cubicBezTo>
                      <a:pt x="690" y="462"/>
                      <a:pt x="689" y="453"/>
                      <a:pt x="688" y="445"/>
                    </a:cubicBezTo>
                    <a:cubicBezTo>
                      <a:pt x="686" y="435"/>
                      <a:pt x="682" y="426"/>
                      <a:pt x="679" y="416"/>
                    </a:cubicBezTo>
                    <a:cubicBezTo>
                      <a:pt x="673" y="397"/>
                      <a:pt x="665" y="380"/>
                      <a:pt x="651" y="366"/>
                    </a:cubicBezTo>
                    <a:cubicBezTo>
                      <a:pt x="644" y="359"/>
                      <a:pt x="636" y="352"/>
                      <a:pt x="629" y="346"/>
                    </a:cubicBezTo>
                    <a:cubicBezTo>
                      <a:pt x="615" y="334"/>
                      <a:pt x="600" y="323"/>
                      <a:pt x="582" y="318"/>
                    </a:cubicBezTo>
                    <a:cubicBezTo>
                      <a:pt x="575" y="316"/>
                      <a:pt x="568" y="315"/>
                      <a:pt x="562" y="312"/>
                    </a:cubicBezTo>
                    <a:cubicBezTo>
                      <a:pt x="548" y="306"/>
                      <a:pt x="534" y="302"/>
                      <a:pt x="518" y="299"/>
                    </a:cubicBezTo>
                    <a:cubicBezTo>
                      <a:pt x="516" y="299"/>
                      <a:pt x="514" y="301"/>
                      <a:pt x="512" y="301"/>
                    </a:cubicBezTo>
                    <a:cubicBezTo>
                      <a:pt x="512" y="302"/>
                      <a:pt x="512" y="303"/>
                      <a:pt x="512" y="304"/>
                    </a:cubicBezTo>
                    <a:cubicBezTo>
                      <a:pt x="516" y="306"/>
                      <a:pt x="520" y="309"/>
                      <a:pt x="524" y="310"/>
                    </a:cubicBezTo>
                    <a:cubicBezTo>
                      <a:pt x="531" y="312"/>
                      <a:pt x="539" y="314"/>
                      <a:pt x="546" y="316"/>
                    </a:cubicBezTo>
                    <a:cubicBezTo>
                      <a:pt x="557" y="320"/>
                      <a:pt x="567" y="323"/>
                      <a:pt x="578" y="326"/>
                    </a:cubicBezTo>
                    <a:cubicBezTo>
                      <a:pt x="585" y="329"/>
                      <a:pt x="592" y="333"/>
                      <a:pt x="599" y="337"/>
                    </a:cubicBezTo>
                    <a:cubicBezTo>
                      <a:pt x="604" y="339"/>
                      <a:pt x="607" y="343"/>
                      <a:pt x="611" y="346"/>
                    </a:cubicBezTo>
                    <a:cubicBezTo>
                      <a:pt x="633" y="359"/>
                      <a:pt x="649" y="377"/>
                      <a:pt x="658" y="401"/>
                    </a:cubicBezTo>
                    <a:cubicBezTo>
                      <a:pt x="664" y="417"/>
                      <a:pt x="670" y="433"/>
                      <a:pt x="671" y="449"/>
                    </a:cubicBezTo>
                    <a:cubicBezTo>
                      <a:pt x="673" y="466"/>
                      <a:pt x="671" y="483"/>
                      <a:pt x="670" y="501"/>
                    </a:cubicBezTo>
                    <a:cubicBezTo>
                      <a:pt x="668" y="528"/>
                      <a:pt x="654" y="550"/>
                      <a:pt x="642" y="573"/>
                    </a:cubicBezTo>
                    <a:cubicBezTo>
                      <a:pt x="631" y="590"/>
                      <a:pt x="618" y="606"/>
                      <a:pt x="606" y="623"/>
                    </a:cubicBezTo>
                    <a:cubicBezTo>
                      <a:pt x="604" y="626"/>
                      <a:pt x="601" y="629"/>
                      <a:pt x="598" y="631"/>
                    </a:cubicBezTo>
                    <a:cubicBezTo>
                      <a:pt x="592" y="637"/>
                      <a:pt x="586" y="643"/>
                      <a:pt x="581" y="649"/>
                    </a:cubicBezTo>
                    <a:cubicBezTo>
                      <a:pt x="559" y="678"/>
                      <a:pt x="534" y="703"/>
                      <a:pt x="510" y="729"/>
                    </a:cubicBezTo>
                    <a:cubicBezTo>
                      <a:pt x="499" y="742"/>
                      <a:pt x="486" y="755"/>
                      <a:pt x="474" y="768"/>
                    </a:cubicBezTo>
                    <a:cubicBezTo>
                      <a:pt x="470" y="772"/>
                      <a:pt x="466" y="777"/>
                      <a:pt x="462" y="782"/>
                    </a:cubicBezTo>
                    <a:cubicBezTo>
                      <a:pt x="449" y="804"/>
                      <a:pt x="436" y="825"/>
                      <a:pt x="423" y="848"/>
                    </a:cubicBezTo>
                    <a:cubicBezTo>
                      <a:pt x="413" y="866"/>
                      <a:pt x="403" y="884"/>
                      <a:pt x="394" y="903"/>
                    </a:cubicBezTo>
                    <a:cubicBezTo>
                      <a:pt x="385" y="920"/>
                      <a:pt x="377" y="938"/>
                      <a:pt x="370" y="955"/>
                    </a:cubicBezTo>
                    <a:cubicBezTo>
                      <a:pt x="364" y="971"/>
                      <a:pt x="359" y="988"/>
                      <a:pt x="352" y="1004"/>
                    </a:cubicBezTo>
                    <a:cubicBezTo>
                      <a:pt x="347" y="1018"/>
                      <a:pt x="346" y="1032"/>
                      <a:pt x="343" y="1046"/>
                    </a:cubicBezTo>
                    <a:cubicBezTo>
                      <a:pt x="340" y="1061"/>
                      <a:pt x="338" y="1076"/>
                      <a:pt x="339" y="1092"/>
                    </a:cubicBezTo>
                    <a:cubicBezTo>
                      <a:pt x="339" y="1092"/>
                      <a:pt x="338" y="1093"/>
                      <a:pt x="338" y="1094"/>
                    </a:cubicBezTo>
                    <a:cubicBezTo>
                      <a:pt x="338" y="1109"/>
                      <a:pt x="335" y="1125"/>
                      <a:pt x="337" y="1140"/>
                    </a:cubicBezTo>
                    <a:cubicBezTo>
                      <a:pt x="339" y="1156"/>
                      <a:pt x="337" y="1171"/>
                      <a:pt x="344" y="1186"/>
                    </a:cubicBezTo>
                    <a:cubicBezTo>
                      <a:pt x="345" y="1190"/>
                      <a:pt x="346" y="1195"/>
                      <a:pt x="346" y="1200"/>
                    </a:cubicBezTo>
                    <a:cubicBezTo>
                      <a:pt x="346" y="1217"/>
                      <a:pt x="350" y="1233"/>
                      <a:pt x="357" y="1249"/>
                    </a:cubicBezTo>
                    <a:cubicBezTo>
                      <a:pt x="359" y="1254"/>
                      <a:pt x="359" y="1260"/>
                      <a:pt x="360" y="1265"/>
                    </a:cubicBezTo>
                    <a:cubicBezTo>
                      <a:pt x="361" y="1268"/>
                      <a:pt x="362" y="1271"/>
                      <a:pt x="363" y="1274"/>
                    </a:cubicBezTo>
                    <a:cubicBezTo>
                      <a:pt x="368" y="1287"/>
                      <a:pt x="374" y="1301"/>
                      <a:pt x="379" y="1314"/>
                    </a:cubicBezTo>
                    <a:cubicBezTo>
                      <a:pt x="385" y="1326"/>
                      <a:pt x="391" y="1339"/>
                      <a:pt x="397" y="1351"/>
                    </a:cubicBezTo>
                    <a:cubicBezTo>
                      <a:pt x="404" y="1364"/>
                      <a:pt x="411" y="1377"/>
                      <a:pt x="418" y="1390"/>
                    </a:cubicBezTo>
                    <a:cubicBezTo>
                      <a:pt x="423" y="1398"/>
                      <a:pt x="427" y="1407"/>
                      <a:pt x="432" y="1414"/>
                    </a:cubicBezTo>
                    <a:cubicBezTo>
                      <a:pt x="441" y="1428"/>
                      <a:pt x="451" y="1441"/>
                      <a:pt x="460" y="1455"/>
                    </a:cubicBezTo>
                    <a:cubicBezTo>
                      <a:pt x="470" y="1470"/>
                      <a:pt x="479" y="1486"/>
                      <a:pt x="487" y="1501"/>
                    </a:cubicBezTo>
                    <a:cubicBezTo>
                      <a:pt x="494" y="1516"/>
                      <a:pt x="501" y="1531"/>
                      <a:pt x="507" y="1546"/>
                    </a:cubicBezTo>
                    <a:cubicBezTo>
                      <a:pt x="515" y="1565"/>
                      <a:pt x="517" y="1585"/>
                      <a:pt x="519" y="1604"/>
                    </a:cubicBezTo>
                    <a:cubicBezTo>
                      <a:pt x="520" y="1613"/>
                      <a:pt x="517" y="1615"/>
                      <a:pt x="508" y="1613"/>
                    </a:cubicBezTo>
                    <a:cubicBezTo>
                      <a:pt x="503" y="1612"/>
                      <a:pt x="498" y="1613"/>
                      <a:pt x="493" y="1613"/>
                    </a:cubicBezTo>
                    <a:cubicBezTo>
                      <a:pt x="475" y="1615"/>
                      <a:pt x="457" y="1619"/>
                      <a:pt x="439" y="1614"/>
                    </a:cubicBezTo>
                    <a:cubicBezTo>
                      <a:pt x="437" y="1613"/>
                      <a:pt x="434" y="1613"/>
                      <a:pt x="432" y="1614"/>
                    </a:cubicBezTo>
                    <a:cubicBezTo>
                      <a:pt x="421" y="1615"/>
                      <a:pt x="411" y="1618"/>
                      <a:pt x="400" y="1615"/>
                    </a:cubicBezTo>
                    <a:cubicBezTo>
                      <a:pt x="394" y="1613"/>
                      <a:pt x="388" y="1612"/>
                      <a:pt x="383" y="1614"/>
                    </a:cubicBezTo>
                    <a:cubicBezTo>
                      <a:pt x="368" y="1617"/>
                      <a:pt x="353" y="1615"/>
                      <a:pt x="339" y="1615"/>
                    </a:cubicBezTo>
                    <a:cubicBezTo>
                      <a:pt x="318" y="1616"/>
                      <a:pt x="297" y="1616"/>
                      <a:pt x="277" y="1617"/>
                    </a:cubicBezTo>
                    <a:cubicBezTo>
                      <a:pt x="266" y="1618"/>
                      <a:pt x="255" y="1619"/>
                      <a:pt x="244" y="1621"/>
                    </a:cubicBezTo>
                    <a:cubicBezTo>
                      <a:pt x="231" y="1623"/>
                      <a:pt x="229" y="1627"/>
                      <a:pt x="231" y="1639"/>
                    </a:cubicBezTo>
                    <a:cubicBezTo>
                      <a:pt x="232" y="1643"/>
                      <a:pt x="232" y="1646"/>
                      <a:pt x="233" y="1650"/>
                    </a:cubicBezTo>
                    <a:cubicBezTo>
                      <a:pt x="237" y="1661"/>
                      <a:pt x="237" y="1673"/>
                      <a:pt x="238" y="1684"/>
                    </a:cubicBezTo>
                    <a:cubicBezTo>
                      <a:pt x="241" y="1703"/>
                      <a:pt x="239" y="1722"/>
                      <a:pt x="238" y="1741"/>
                    </a:cubicBezTo>
                    <a:cubicBezTo>
                      <a:pt x="226" y="1738"/>
                      <a:pt x="215" y="1734"/>
                      <a:pt x="203" y="1731"/>
                    </a:cubicBezTo>
                    <a:cubicBezTo>
                      <a:pt x="186" y="1726"/>
                      <a:pt x="169" y="1721"/>
                      <a:pt x="151" y="1717"/>
                    </a:cubicBezTo>
                    <a:cubicBezTo>
                      <a:pt x="130" y="1714"/>
                      <a:pt x="111" y="1717"/>
                      <a:pt x="97" y="1737"/>
                    </a:cubicBezTo>
                    <a:cubicBezTo>
                      <a:pt x="86" y="1753"/>
                      <a:pt x="82" y="1764"/>
                      <a:pt x="93" y="1782"/>
                    </a:cubicBezTo>
                    <a:cubicBezTo>
                      <a:pt x="97" y="1788"/>
                      <a:pt x="103" y="1795"/>
                      <a:pt x="109" y="1799"/>
                    </a:cubicBezTo>
                    <a:cubicBezTo>
                      <a:pt x="139" y="1822"/>
                      <a:pt x="173" y="1838"/>
                      <a:pt x="210" y="1848"/>
                    </a:cubicBezTo>
                    <a:cubicBezTo>
                      <a:pt x="218" y="1850"/>
                      <a:pt x="227" y="1854"/>
                      <a:pt x="237" y="1858"/>
                    </a:cubicBezTo>
                    <a:cubicBezTo>
                      <a:pt x="237" y="1871"/>
                      <a:pt x="238" y="1884"/>
                      <a:pt x="238" y="1896"/>
                    </a:cubicBezTo>
                    <a:cubicBezTo>
                      <a:pt x="239" y="1911"/>
                      <a:pt x="239" y="1926"/>
                      <a:pt x="238" y="1940"/>
                    </a:cubicBezTo>
                    <a:cubicBezTo>
                      <a:pt x="238" y="1960"/>
                      <a:pt x="237" y="1980"/>
                      <a:pt x="236" y="2000"/>
                    </a:cubicBezTo>
                    <a:cubicBezTo>
                      <a:pt x="236" y="2015"/>
                      <a:pt x="236" y="2030"/>
                      <a:pt x="235" y="2045"/>
                    </a:cubicBezTo>
                    <a:cubicBezTo>
                      <a:pt x="235" y="2060"/>
                      <a:pt x="234" y="2075"/>
                      <a:pt x="233" y="2090"/>
                    </a:cubicBezTo>
                    <a:cubicBezTo>
                      <a:pt x="233" y="2098"/>
                      <a:pt x="234" y="2107"/>
                      <a:pt x="234" y="2116"/>
                    </a:cubicBezTo>
                    <a:cubicBezTo>
                      <a:pt x="233" y="2124"/>
                      <a:pt x="231" y="2131"/>
                      <a:pt x="231" y="2138"/>
                    </a:cubicBezTo>
                    <a:cubicBezTo>
                      <a:pt x="230" y="2156"/>
                      <a:pt x="230" y="2175"/>
                      <a:pt x="230" y="2193"/>
                    </a:cubicBezTo>
                    <a:cubicBezTo>
                      <a:pt x="230" y="2206"/>
                      <a:pt x="231" y="2219"/>
                      <a:pt x="231" y="2232"/>
                    </a:cubicBezTo>
                    <a:cubicBezTo>
                      <a:pt x="231" y="2237"/>
                      <a:pt x="229" y="2242"/>
                      <a:pt x="229" y="2246"/>
                    </a:cubicBezTo>
                    <a:cubicBezTo>
                      <a:pt x="218" y="2247"/>
                      <a:pt x="210" y="2248"/>
                      <a:pt x="201" y="2248"/>
                    </a:cubicBezTo>
                    <a:cubicBezTo>
                      <a:pt x="185" y="2249"/>
                      <a:pt x="170" y="2249"/>
                      <a:pt x="155" y="2249"/>
                    </a:cubicBezTo>
                    <a:cubicBezTo>
                      <a:pt x="140" y="2249"/>
                      <a:pt x="124" y="2250"/>
                      <a:pt x="109" y="2245"/>
                    </a:cubicBezTo>
                    <a:cubicBezTo>
                      <a:pt x="107" y="2244"/>
                      <a:pt x="106" y="2244"/>
                      <a:pt x="104" y="2245"/>
                    </a:cubicBezTo>
                    <a:cubicBezTo>
                      <a:pt x="81" y="2246"/>
                      <a:pt x="58" y="2243"/>
                      <a:pt x="34" y="2244"/>
                    </a:cubicBezTo>
                    <a:cubicBezTo>
                      <a:pt x="23" y="2244"/>
                      <a:pt x="11" y="2243"/>
                      <a:pt x="0" y="2242"/>
                    </a:cubicBezTo>
                    <a:cubicBezTo>
                      <a:pt x="0" y="2237"/>
                      <a:pt x="0" y="2237"/>
                      <a:pt x="0" y="2237"/>
                    </a:cubicBezTo>
                    <a:cubicBezTo>
                      <a:pt x="1" y="2237"/>
                      <a:pt x="3" y="2237"/>
                      <a:pt x="4" y="2237"/>
                    </a:cubicBezTo>
                    <a:cubicBezTo>
                      <a:pt x="11" y="2237"/>
                      <a:pt x="12" y="2235"/>
                      <a:pt x="12" y="2228"/>
                    </a:cubicBezTo>
                    <a:cubicBezTo>
                      <a:pt x="12" y="2222"/>
                      <a:pt x="12" y="2216"/>
                      <a:pt x="12" y="2210"/>
                    </a:cubicBezTo>
                    <a:cubicBezTo>
                      <a:pt x="12" y="2192"/>
                      <a:pt x="12" y="2173"/>
                      <a:pt x="12" y="2154"/>
                    </a:cubicBezTo>
                    <a:cubicBezTo>
                      <a:pt x="11" y="2138"/>
                      <a:pt x="10" y="2122"/>
                      <a:pt x="9" y="2106"/>
                    </a:cubicBezTo>
                    <a:cubicBezTo>
                      <a:pt x="8" y="2081"/>
                      <a:pt x="7" y="2056"/>
                      <a:pt x="7" y="2032"/>
                    </a:cubicBezTo>
                    <a:cubicBezTo>
                      <a:pt x="6" y="2005"/>
                      <a:pt x="5" y="1979"/>
                      <a:pt x="5" y="1953"/>
                    </a:cubicBezTo>
                    <a:cubicBezTo>
                      <a:pt x="5" y="1923"/>
                      <a:pt x="5" y="1893"/>
                      <a:pt x="6" y="1862"/>
                    </a:cubicBezTo>
                    <a:cubicBezTo>
                      <a:pt x="7" y="1825"/>
                      <a:pt x="9" y="1789"/>
                      <a:pt x="10" y="1752"/>
                    </a:cubicBezTo>
                    <a:cubicBezTo>
                      <a:pt x="10" y="1737"/>
                      <a:pt x="11" y="1722"/>
                      <a:pt x="12" y="1707"/>
                    </a:cubicBezTo>
                    <a:cubicBezTo>
                      <a:pt x="13" y="1689"/>
                      <a:pt x="13" y="1672"/>
                      <a:pt x="14" y="1654"/>
                    </a:cubicBezTo>
                    <a:cubicBezTo>
                      <a:pt x="14" y="1635"/>
                      <a:pt x="14" y="1615"/>
                      <a:pt x="15" y="1596"/>
                    </a:cubicBezTo>
                    <a:cubicBezTo>
                      <a:pt x="15" y="1587"/>
                      <a:pt x="16" y="1578"/>
                      <a:pt x="16" y="1569"/>
                    </a:cubicBezTo>
                    <a:cubicBezTo>
                      <a:pt x="16" y="1559"/>
                      <a:pt x="16" y="1548"/>
                      <a:pt x="16" y="1538"/>
                    </a:cubicBezTo>
                    <a:cubicBezTo>
                      <a:pt x="15" y="1533"/>
                      <a:pt x="15" y="1527"/>
                      <a:pt x="15" y="1521"/>
                    </a:cubicBezTo>
                    <a:cubicBezTo>
                      <a:pt x="15" y="1518"/>
                      <a:pt x="15" y="1515"/>
                      <a:pt x="15" y="1512"/>
                    </a:cubicBezTo>
                    <a:cubicBezTo>
                      <a:pt x="15" y="1497"/>
                      <a:pt x="15" y="1482"/>
                      <a:pt x="16" y="1467"/>
                    </a:cubicBezTo>
                    <a:cubicBezTo>
                      <a:pt x="16" y="1450"/>
                      <a:pt x="16" y="1432"/>
                      <a:pt x="17" y="1415"/>
                    </a:cubicBezTo>
                    <a:cubicBezTo>
                      <a:pt x="17" y="1401"/>
                      <a:pt x="20" y="1386"/>
                      <a:pt x="18" y="1373"/>
                    </a:cubicBezTo>
                    <a:cubicBezTo>
                      <a:pt x="15" y="1353"/>
                      <a:pt x="20" y="1333"/>
                      <a:pt x="19" y="1313"/>
                    </a:cubicBezTo>
                    <a:cubicBezTo>
                      <a:pt x="18" y="1299"/>
                      <a:pt x="18" y="1285"/>
                      <a:pt x="19" y="1271"/>
                    </a:cubicBezTo>
                    <a:cubicBezTo>
                      <a:pt x="20" y="1257"/>
                      <a:pt x="18" y="1243"/>
                      <a:pt x="18" y="1229"/>
                    </a:cubicBezTo>
                    <a:cubicBezTo>
                      <a:pt x="17" y="1207"/>
                      <a:pt x="15" y="1185"/>
                      <a:pt x="14" y="1163"/>
                    </a:cubicBezTo>
                    <a:cubicBezTo>
                      <a:pt x="13" y="1136"/>
                      <a:pt x="11" y="1109"/>
                      <a:pt x="10" y="1082"/>
                    </a:cubicBezTo>
                    <a:cubicBezTo>
                      <a:pt x="9" y="1074"/>
                      <a:pt x="10" y="1066"/>
                      <a:pt x="9" y="1059"/>
                    </a:cubicBezTo>
                    <a:cubicBezTo>
                      <a:pt x="7" y="1021"/>
                      <a:pt x="6" y="983"/>
                      <a:pt x="7" y="946"/>
                    </a:cubicBezTo>
                    <a:cubicBezTo>
                      <a:pt x="8" y="924"/>
                      <a:pt x="8" y="903"/>
                      <a:pt x="7" y="881"/>
                    </a:cubicBezTo>
                    <a:cubicBezTo>
                      <a:pt x="7" y="867"/>
                      <a:pt x="6" y="852"/>
                      <a:pt x="5" y="838"/>
                    </a:cubicBezTo>
                    <a:cubicBezTo>
                      <a:pt x="5" y="827"/>
                      <a:pt x="4" y="815"/>
                      <a:pt x="4" y="803"/>
                    </a:cubicBezTo>
                    <a:cubicBezTo>
                      <a:pt x="4" y="795"/>
                      <a:pt x="3" y="787"/>
                      <a:pt x="3" y="779"/>
                    </a:cubicBezTo>
                    <a:cubicBezTo>
                      <a:pt x="3" y="767"/>
                      <a:pt x="3" y="755"/>
                      <a:pt x="3" y="742"/>
                    </a:cubicBezTo>
                    <a:cubicBezTo>
                      <a:pt x="2" y="721"/>
                      <a:pt x="0" y="700"/>
                      <a:pt x="1" y="679"/>
                    </a:cubicBezTo>
                    <a:cubicBezTo>
                      <a:pt x="1" y="648"/>
                      <a:pt x="3" y="616"/>
                      <a:pt x="4" y="585"/>
                    </a:cubicBezTo>
                    <a:cubicBezTo>
                      <a:pt x="5" y="561"/>
                      <a:pt x="5" y="537"/>
                      <a:pt x="7" y="513"/>
                    </a:cubicBezTo>
                    <a:cubicBezTo>
                      <a:pt x="10" y="478"/>
                      <a:pt x="9" y="442"/>
                      <a:pt x="9" y="406"/>
                    </a:cubicBezTo>
                    <a:cubicBezTo>
                      <a:pt x="8" y="392"/>
                      <a:pt x="8" y="378"/>
                      <a:pt x="7" y="364"/>
                    </a:cubicBezTo>
                    <a:cubicBezTo>
                      <a:pt x="7" y="349"/>
                      <a:pt x="7" y="335"/>
                      <a:pt x="7" y="321"/>
                    </a:cubicBezTo>
                    <a:cubicBezTo>
                      <a:pt x="6" y="304"/>
                      <a:pt x="6" y="287"/>
                      <a:pt x="4" y="270"/>
                    </a:cubicBezTo>
                    <a:cubicBezTo>
                      <a:pt x="3" y="251"/>
                      <a:pt x="6" y="232"/>
                      <a:pt x="5" y="213"/>
                    </a:cubicBezTo>
                    <a:cubicBezTo>
                      <a:pt x="3" y="189"/>
                      <a:pt x="5" y="166"/>
                      <a:pt x="7" y="143"/>
                    </a:cubicBezTo>
                    <a:cubicBezTo>
                      <a:pt x="9" y="121"/>
                      <a:pt x="8" y="100"/>
                      <a:pt x="7" y="78"/>
                    </a:cubicBezTo>
                    <a:cubicBezTo>
                      <a:pt x="7" y="67"/>
                      <a:pt x="6" y="57"/>
                      <a:pt x="6" y="46"/>
                    </a:cubicBezTo>
                    <a:cubicBezTo>
                      <a:pt x="6" y="36"/>
                      <a:pt x="7" y="27"/>
                      <a:pt x="7" y="18"/>
                    </a:cubicBezTo>
                    <a:cubicBezTo>
                      <a:pt x="7" y="16"/>
                      <a:pt x="6" y="14"/>
                      <a:pt x="6" y="13"/>
                    </a:cubicBezTo>
                    <a:cubicBezTo>
                      <a:pt x="11" y="11"/>
                      <a:pt x="11" y="11"/>
                      <a:pt x="11" y="11"/>
                    </a:cubicBezTo>
                    <a:cubicBezTo>
                      <a:pt x="12" y="13"/>
                      <a:pt x="12" y="15"/>
                      <a:pt x="13" y="17"/>
                    </a:cubicBezTo>
                    <a:cubicBezTo>
                      <a:pt x="32" y="21"/>
                      <a:pt x="50" y="21"/>
                      <a:pt x="69" y="19"/>
                    </a:cubicBezTo>
                    <a:cubicBezTo>
                      <a:pt x="85" y="16"/>
                      <a:pt x="101" y="13"/>
                      <a:pt x="117" y="13"/>
                    </a:cubicBezTo>
                    <a:cubicBezTo>
                      <a:pt x="137" y="12"/>
                      <a:pt x="157" y="11"/>
                      <a:pt x="177" y="15"/>
                    </a:cubicBezTo>
                    <a:cubicBezTo>
                      <a:pt x="186" y="16"/>
                      <a:pt x="195" y="16"/>
                      <a:pt x="204" y="16"/>
                    </a:cubicBezTo>
                    <a:cubicBezTo>
                      <a:pt x="211" y="17"/>
                      <a:pt x="217" y="15"/>
                      <a:pt x="224" y="15"/>
                    </a:cubicBezTo>
                    <a:cubicBezTo>
                      <a:pt x="248" y="14"/>
                      <a:pt x="272" y="14"/>
                      <a:pt x="296" y="13"/>
                    </a:cubicBezTo>
                    <a:cubicBezTo>
                      <a:pt x="325" y="11"/>
                      <a:pt x="354" y="10"/>
                      <a:pt x="383" y="14"/>
                    </a:cubicBezTo>
                    <a:cubicBezTo>
                      <a:pt x="390" y="16"/>
                      <a:pt x="399" y="14"/>
                      <a:pt x="407" y="13"/>
                    </a:cubicBezTo>
                    <a:cubicBezTo>
                      <a:pt x="410" y="13"/>
                      <a:pt x="412" y="13"/>
                      <a:pt x="415" y="13"/>
                    </a:cubicBezTo>
                    <a:cubicBezTo>
                      <a:pt x="427" y="13"/>
                      <a:pt x="438" y="13"/>
                      <a:pt x="450" y="13"/>
                    </a:cubicBezTo>
                    <a:cubicBezTo>
                      <a:pt x="465" y="12"/>
                      <a:pt x="479" y="10"/>
                      <a:pt x="493" y="10"/>
                    </a:cubicBezTo>
                    <a:cubicBezTo>
                      <a:pt x="521" y="10"/>
                      <a:pt x="549" y="11"/>
                      <a:pt x="577" y="12"/>
                    </a:cubicBezTo>
                    <a:cubicBezTo>
                      <a:pt x="591" y="12"/>
                      <a:pt x="606" y="12"/>
                      <a:pt x="620" y="13"/>
                    </a:cubicBezTo>
                    <a:cubicBezTo>
                      <a:pt x="641" y="14"/>
                      <a:pt x="662" y="15"/>
                      <a:pt x="683" y="15"/>
                    </a:cubicBezTo>
                    <a:cubicBezTo>
                      <a:pt x="710" y="16"/>
                      <a:pt x="737" y="15"/>
                      <a:pt x="764" y="16"/>
                    </a:cubicBezTo>
                    <a:cubicBezTo>
                      <a:pt x="783" y="16"/>
                      <a:pt x="802" y="17"/>
                      <a:pt x="822" y="17"/>
                    </a:cubicBezTo>
                    <a:cubicBezTo>
                      <a:pt x="851" y="18"/>
                      <a:pt x="881" y="19"/>
                      <a:pt x="910" y="19"/>
                    </a:cubicBezTo>
                    <a:cubicBezTo>
                      <a:pt x="934" y="19"/>
                      <a:pt x="958" y="20"/>
                      <a:pt x="982" y="19"/>
                    </a:cubicBezTo>
                    <a:cubicBezTo>
                      <a:pt x="1001" y="19"/>
                      <a:pt x="1019" y="19"/>
                      <a:pt x="1038" y="19"/>
                    </a:cubicBezTo>
                    <a:cubicBezTo>
                      <a:pt x="1060" y="20"/>
                      <a:pt x="1082" y="18"/>
                      <a:pt x="1105" y="20"/>
                    </a:cubicBezTo>
                    <a:cubicBezTo>
                      <a:pt x="1128" y="22"/>
                      <a:pt x="1151" y="20"/>
                      <a:pt x="1174" y="20"/>
                    </a:cubicBezTo>
                    <a:cubicBezTo>
                      <a:pt x="1199" y="21"/>
                      <a:pt x="1224" y="22"/>
                      <a:pt x="1249" y="22"/>
                    </a:cubicBezTo>
                    <a:cubicBezTo>
                      <a:pt x="1287" y="22"/>
                      <a:pt x="1325" y="20"/>
                      <a:pt x="1363" y="19"/>
                    </a:cubicBezTo>
                    <a:cubicBezTo>
                      <a:pt x="1366" y="19"/>
                      <a:pt x="1370" y="18"/>
                      <a:pt x="1373" y="18"/>
                    </a:cubicBezTo>
                    <a:cubicBezTo>
                      <a:pt x="1395" y="18"/>
                      <a:pt x="1416" y="18"/>
                      <a:pt x="1437" y="17"/>
                    </a:cubicBezTo>
                    <a:cubicBezTo>
                      <a:pt x="1460" y="16"/>
                      <a:pt x="1482" y="14"/>
                      <a:pt x="1505" y="12"/>
                    </a:cubicBezTo>
                    <a:cubicBezTo>
                      <a:pt x="1522" y="11"/>
                      <a:pt x="1540" y="11"/>
                      <a:pt x="1558" y="10"/>
                    </a:cubicBezTo>
                    <a:cubicBezTo>
                      <a:pt x="1570" y="10"/>
                      <a:pt x="1583" y="8"/>
                      <a:pt x="1595" y="8"/>
                    </a:cubicBezTo>
                    <a:cubicBezTo>
                      <a:pt x="1610" y="7"/>
                      <a:pt x="1625" y="6"/>
                      <a:pt x="1639" y="5"/>
                    </a:cubicBezTo>
                    <a:cubicBezTo>
                      <a:pt x="1651" y="5"/>
                      <a:pt x="1663" y="5"/>
                      <a:pt x="1674" y="5"/>
                    </a:cubicBezTo>
                    <a:cubicBezTo>
                      <a:pt x="1675" y="4"/>
                      <a:pt x="1677" y="4"/>
                      <a:pt x="1678" y="4"/>
                    </a:cubicBezTo>
                    <a:cubicBezTo>
                      <a:pt x="1696" y="3"/>
                      <a:pt x="1713" y="1"/>
                      <a:pt x="1731" y="1"/>
                    </a:cubicBezTo>
                    <a:cubicBezTo>
                      <a:pt x="1751" y="1"/>
                      <a:pt x="1771" y="3"/>
                      <a:pt x="1791" y="1"/>
                    </a:cubicBezTo>
                    <a:cubicBezTo>
                      <a:pt x="1804" y="0"/>
                      <a:pt x="1818" y="1"/>
                      <a:pt x="1831" y="1"/>
                    </a:cubicBezTo>
                    <a:cubicBezTo>
                      <a:pt x="1852" y="1"/>
                      <a:pt x="1872" y="1"/>
                      <a:pt x="1893" y="2"/>
                    </a:cubicBezTo>
                    <a:cubicBezTo>
                      <a:pt x="1907" y="2"/>
                      <a:pt x="1922" y="3"/>
                      <a:pt x="1936" y="3"/>
                    </a:cubicBezTo>
                    <a:cubicBezTo>
                      <a:pt x="1961" y="3"/>
                      <a:pt x="1985" y="1"/>
                      <a:pt x="2009" y="1"/>
                    </a:cubicBezTo>
                    <a:cubicBezTo>
                      <a:pt x="2014" y="1"/>
                      <a:pt x="2020" y="3"/>
                      <a:pt x="2025" y="2"/>
                    </a:cubicBezTo>
                    <a:cubicBezTo>
                      <a:pt x="2036" y="0"/>
                      <a:pt x="2047" y="0"/>
                      <a:pt x="2057" y="1"/>
                    </a:cubicBezTo>
                    <a:cubicBezTo>
                      <a:pt x="2082" y="1"/>
                      <a:pt x="2106" y="1"/>
                      <a:pt x="2131" y="1"/>
                    </a:cubicBezTo>
                    <a:cubicBezTo>
                      <a:pt x="2139" y="1"/>
                      <a:pt x="2148" y="1"/>
                      <a:pt x="2156" y="1"/>
                    </a:cubicBezTo>
                    <a:cubicBezTo>
                      <a:pt x="2178" y="1"/>
                      <a:pt x="2199" y="2"/>
                      <a:pt x="2221" y="2"/>
                    </a:cubicBezTo>
                    <a:cubicBezTo>
                      <a:pt x="2233" y="2"/>
                      <a:pt x="2244" y="1"/>
                      <a:pt x="2256" y="1"/>
                    </a:cubicBezTo>
                    <a:cubicBezTo>
                      <a:pt x="2263" y="1"/>
                      <a:pt x="2268" y="4"/>
                      <a:pt x="2268" y="9"/>
                    </a:cubicBezTo>
                    <a:cubicBezTo>
                      <a:pt x="2268" y="16"/>
                      <a:pt x="2268" y="23"/>
                      <a:pt x="2266" y="30"/>
                    </a:cubicBezTo>
                    <a:cubicBezTo>
                      <a:pt x="2262" y="42"/>
                      <a:pt x="2261" y="55"/>
                      <a:pt x="2262" y="68"/>
                    </a:cubicBezTo>
                    <a:cubicBezTo>
                      <a:pt x="2262" y="73"/>
                      <a:pt x="2264" y="80"/>
                      <a:pt x="2263" y="85"/>
                    </a:cubicBezTo>
                    <a:cubicBezTo>
                      <a:pt x="2258" y="100"/>
                      <a:pt x="2259" y="115"/>
                      <a:pt x="2257" y="131"/>
                    </a:cubicBezTo>
                    <a:cubicBezTo>
                      <a:pt x="2257" y="139"/>
                      <a:pt x="2255" y="147"/>
                      <a:pt x="2254" y="156"/>
                    </a:cubicBezTo>
                    <a:cubicBezTo>
                      <a:pt x="2254" y="162"/>
                      <a:pt x="2253" y="167"/>
                      <a:pt x="2252" y="173"/>
                    </a:cubicBezTo>
                    <a:cubicBezTo>
                      <a:pt x="2251" y="183"/>
                      <a:pt x="2249" y="193"/>
                      <a:pt x="2248" y="203"/>
                    </a:cubicBezTo>
                    <a:cubicBezTo>
                      <a:pt x="2248" y="204"/>
                      <a:pt x="2250" y="206"/>
                      <a:pt x="2252" y="208"/>
                    </a:cubicBezTo>
                    <a:cubicBezTo>
                      <a:pt x="2246" y="214"/>
                      <a:pt x="2244" y="221"/>
                      <a:pt x="2246" y="228"/>
                    </a:cubicBezTo>
                    <a:cubicBezTo>
                      <a:pt x="2248" y="233"/>
                      <a:pt x="2248" y="238"/>
                      <a:pt x="2245" y="243"/>
                    </a:cubicBezTo>
                    <a:cubicBezTo>
                      <a:pt x="2244" y="245"/>
                      <a:pt x="2243" y="247"/>
                      <a:pt x="2243" y="250"/>
                    </a:cubicBezTo>
                    <a:cubicBezTo>
                      <a:pt x="2241" y="268"/>
                      <a:pt x="2240" y="285"/>
                      <a:pt x="2237" y="303"/>
                    </a:cubicBezTo>
                    <a:cubicBezTo>
                      <a:pt x="2234" y="327"/>
                      <a:pt x="2237" y="350"/>
                      <a:pt x="2236" y="374"/>
                    </a:cubicBezTo>
                    <a:cubicBezTo>
                      <a:pt x="2236" y="387"/>
                      <a:pt x="2239" y="399"/>
                      <a:pt x="2239" y="412"/>
                    </a:cubicBezTo>
                    <a:cubicBezTo>
                      <a:pt x="2239" y="428"/>
                      <a:pt x="2242" y="444"/>
                      <a:pt x="2242" y="460"/>
                    </a:cubicBezTo>
                    <a:cubicBezTo>
                      <a:pt x="2242" y="473"/>
                      <a:pt x="2241" y="486"/>
                      <a:pt x="2239" y="499"/>
                    </a:cubicBezTo>
                    <a:cubicBezTo>
                      <a:pt x="2236" y="524"/>
                      <a:pt x="2237" y="548"/>
                      <a:pt x="2232" y="572"/>
                    </a:cubicBezTo>
                    <a:cubicBezTo>
                      <a:pt x="2231" y="575"/>
                      <a:pt x="2231" y="577"/>
                      <a:pt x="2231" y="580"/>
                    </a:cubicBezTo>
                    <a:cubicBezTo>
                      <a:pt x="2230" y="593"/>
                      <a:pt x="2229" y="607"/>
                      <a:pt x="2228" y="621"/>
                    </a:cubicBezTo>
                    <a:cubicBezTo>
                      <a:pt x="2226" y="639"/>
                      <a:pt x="2223" y="657"/>
                      <a:pt x="2222" y="675"/>
                    </a:cubicBezTo>
                    <a:cubicBezTo>
                      <a:pt x="2221" y="702"/>
                      <a:pt x="2221" y="728"/>
                      <a:pt x="2221" y="755"/>
                    </a:cubicBezTo>
                    <a:cubicBezTo>
                      <a:pt x="2221" y="759"/>
                      <a:pt x="2220" y="763"/>
                      <a:pt x="2220" y="768"/>
                    </a:cubicBezTo>
                    <a:cubicBezTo>
                      <a:pt x="2219" y="781"/>
                      <a:pt x="2218" y="794"/>
                      <a:pt x="2217" y="807"/>
                    </a:cubicBezTo>
                    <a:cubicBezTo>
                      <a:pt x="2217" y="829"/>
                      <a:pt x="2218" y="851"/>
                      <a:pt x="2218" y="873"/>
                    </a:cubicBezTo>
                    <a:cubicBezTo>
                      <a:pt x="2219" y="891"/>
                      <a:pt x="2219" y="910"/>
                      <a:pt x="2220" y="928"/>
                    </a:cubicBezTo>
                    <a:cubicBezTo>
                      <a:pt x="2221" y="944"/>
                      <a:pt x="2223" y="960"/>
                      <a:pt x="2224" y="975"/>
                    </a:cubicBezTo>
                    <a:cubicBezTo>
                      <a:pt x="2225" y="1006"/>
                      <a:pt x="2226" y="1036"/>
                      <a:pt x="2227" y="1066"/>
                    </a:cubicBezTo>
                    <a:cubicBezTo>
                      <a:pt x="2227" y="1087"/>
                      <a:pt x="2228" y="1107"/>
                      <a:pt x="2229" y="1127"/>
                    </a:cubicBezTo>
                    <a:cubicBezTo>
                      <a:pt x="2230" y="1152"/>
                      <a:pt x="2230" y="1178"/>
                      <a:pt x="2231" y="1203"/>
                    </a:cubicBezTo>
                    <a:cubicBezTo>
                      <a:pt x="2231" y="1209"/>
                      <a:pt x="2231" y="1215"/>
                      <a:pt x="2231" y="1221"/>
                    </a:cubicBezTo>
                    <a:cubicBezTo>
                      <a:pt x="2232" y="1235"/>
                      <a:pt x="2233" y="1248"/>
                      <a:pt x="2234" y="1261"/>
                    </a:cubicBezTo>
                    <a:cubicBezTo>
                      <a:pt x="2235" y="1282"/>
                      <a:pt x="2237" y="1302"/>
                      <a:pt x="2239" y="1323"/>
                    </a:cubicBezTo>
                    <a:cubicBezTo>
                      <a:pt x="2239" y="1329"/>
                      <a:pt x="2239" y="1334"/>
                      <a:pt x="2240" y="1340"/>
                    </a:cubicBezTo>
                    <a:cubicBezTo>
                      <a:pt x="2241" y="1355"/>
                      <a:pt x="2243" y="1370"/>
                      <a:pt x="2244" y="1384"/>
                    </a:cubicBezTo>
                    <a:cubicBezTo>
                      <a:pt x="2244" y="1387"/>
                      <a:pt x="2244" y="1389"/>
                      <a:pt x="2244" y="1391"/>
                    </a:cubicBezTo>
                    <a:cubicBezTo>
                      <a:pt x="2245" y="1408"/>
                      <a:pt x="2245" y="1425"/>
                      <a:pt x="2246" y="1441"/>
                    </a:cubicBezTo>
                    <a:cubicBezTo>
                      <a:pt x="2247" y="1469"/>
                      <a:pt x="2248" y="1497"/>
                      <a:pt x="2249" y="1525"/>
                    </a:cubicBezTo>
                    <a:cubicBezTo>
                      <a:pt x="2249" y="1533"/>
                      <a:pt x="2248" y="1540"/>
                      <a:pt x="2248" y="1548"/>
                    </a:cubicBezTo>
                    <a:cubicBezTo>
                      <a:pt x="2248" y="1564"/>
                      <a:pt x="2249" y="1581"/>
                      <a:pt x="2249" y="1597"/>
                    </a:cubicBezTo>
                    <a:cubicBezTo>
                      <a:pt x="2249" y="1603"/>
                      <a:pt x="2249" y="1610"/>
                      <a:pt x="2249" y="1616"/>
                    </a:cubicBezTo>
                    <a:cubicBezTo>
                      <a:pt x="2250" y="1637"/>
                      <a:pt x="2250" y="1659"/>
                      <a:pt x="2251" y="1680"/>
                    </a:cubicBezTo>
                    <a:cubicBezTo>
                      <a:pt x="2251" y="1692"/>
                      <a:pt x="2250" y="1703"/>
                      <a:pt x="2251" y="1715"/>
                    </a:cubicBezTo>
                    <a:cubicBezTo>
                      <a:pt x="2252" y="1734"/>
                      <a:pt x="2253" y="1753"/>
                      <a:pt x="2254" y="1772"/>
                    </a:cubicBezTo>
                    <a:cubicBezTo>
                      <a:pt x="2255" y="1791"/>
                      <a:pt x="2254" y="1810"/>
                      <a:pt x="2255" y="1829"/>
                    </a:cubicBezTo>
                    <a:cubicBezTo>
                      <a:pt x="2255" y="1844"/>
                      <a:pt x="2256" y="1858"/>
                      <a:pt x="2256" y="1873"/>
                    </a:cubicBezTo>
                    <a:cubicBezTo>
                      <a:pt x="2257" y="1889"/>
                      <a:pt x="2257" y="1904"/>
                      <a:pt x="2258" y="1919"/>
                    </a:cubicBezTo>
                    <a:cubicBezTo>
                      <a:pt x="2258" y="1935"/>
                      <a:pt x="2259" y="1952"/>
                      <a:pt x="2259" y="1968"/>
                    </a:cubicBezTo>
                    <a:cubicBezTo>
                      <a:pt x="2259" y="1987"/>
                      <a:pt x="2258" y="2005"/>
                      <a:pt x="2258" y="2024"/>
                    </a:cubicBezTo>
                    <a:cubicBezTo>
                      <a:pt x="2258" y="2055"/>
                      <a:pt x="2259" y="2086"/>
                      <a:pt x="2259" y="2117"/>
                    </a:cubicBezTo>
                    <a:cubicBezTo>
                      <a:pt x="2259" y="2134"/>
                      <a:pt x="2258" y="2150"/>
                      <a:pt x="2258" y="2166"/>
                    </a:cubicBezTo>
                    <a:cubicBezTo>
                      <a:pt x="2258" y="2187"/>
                      <a:pt x="2259" y="2208"/>
                      <a:pt x="2259" y="2229"/>
                    </a:cubicBezTo>
                    <a:cubicBezTo>
                      <a:pt x="2259" y="2235"/>
                      <a:pt x="2256" y="2237"/>
                      <a:pt x="2251" y="2237"/>
                    </a:cubicBezTo>
                    <a:cubicBezTo>
                      <a:pt x="2248" y="2237"/>
                      <a:pt x="2246" y="2237"/>
                      <a:pt x="2243" y="2237"/>
                    </a:cubicBezTo>
                    <a:close/>
                  </a:path>
                </a:pathLst>
              </a:custGeom>
              <a:solidFill>
                <a:schemeClr val="accent4">
                  <a:lumMod val="60000"/>
                  <a:lumOff val="40000"/>
                </a:schemeClr>
              </a:solidFill>
              <a:ln w="12700">
                <a:solidFill>
                  <a:schemeClr val="tx1"/>
                </a:solidFill>
              </a:ln>
            </p:spPr>
            <p:style>
              <a:lnRef idx="1">
                <a:schemeClr val="accent2"/>
              </a:lnRef>
              <a:fillRef idx="2">
                <a:schemeClr val="accent2"/>
              </a:fillRef>
              <a:effectRef idx="1">
                <a:schemeClr val="accent2"/>
              </a:effectRef>
              <a:fontRef idx="minor">
                <a:schemeClr val="dk1"/>
              </a:fontRef>
            </p:style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09" name="Freeform 7"/>
              <p:cNvSpPr>
                <a:spLocks/>
              </p:cNvSpPr>
              <p:nvPr/>
            </p:nvSpPr>
            <p:spPr bwMode="auto">
              <a:xfrm>
                <a:off x="10858693" y="2920242"/>
                <a:ext cx="55793" cy="155911"/>
              </a:xfrm>
              <a:custGeom>
                <a:avLst/>
                <a:gdLst>
                  <a:gd name="T0" fmla="*/ 17 w 107"/>
                  <a:gd name="T1" fmla="*/ 282 h 299"/>
                  <a:gd name="T2" fmla="*/ 51 w 107"/>
                  <a:gd name="T3" fmla="*/ 237 h 299"/>
                  <a:gd name="T4" fmla="*/ 56 w 107"/>
                  <a:gd name="T5" fmla="*/ 204 h 299"/>
                  <a:gd name="T6" fmla="*/ 33 w 107"/>
                  <a:gd name="T7" fmla="*/ 194 h 299"/>
                  <a:gd name="T8" fmla="*/ 38 w 107"/>
                  <a:gd name="T9" fmla="*/ 192 h 299"/>
                  <a:gd name="T10" fmla="*/ 78 w 107"/>
                  <a:gd name="T11" fmla="*/ 173 h 299"/>
                  <a:gd name="T12" fmla="*/ 90 w 107"/>
                  <a:gd name="T13" fmla="*/ 132 h 299"/>
                  <a:gd name="T14" fmla="*/ 90 w 107"/>
                  <a:gd name="T15" fmla="*/ 130 h 299"/>
                  <a:gd name="T16" fmla="*/ 56 w 107"/>
                  <a:gd name="T17" fmla="*/ 106 h 299"/>
                  <a:gd name="T18" fmla="*/ 46 w 107"/>
                  <a:gd name="T19" fmla="*/ 107 h 299"/>
                  <a:gd name="T20" fmla="*/ 35 w 107"/>
                  <a:gd name="T21" fmla="*/ 101 h 299"/>
                  <a:gd name="T22" fmla="*/ 38 w 107"/>
                  <a:gd name="T23" fmla="*/ 92 h 299"/>
                  <a:gd name="T24" fmla="*/ 45 w 107"/>
                  <a:gd name="T25" fmla="*/ 85 h 299"/>
                  <a:gd name="T26" fmla="*/ 79 w 107"/>
                  <a:gd name="T27" fmla="*/ 49 h 299"/>
                  <a:gd name="T28" fmla="*/ 75 w 107"/>
                  <a:gd name="T29" fmla="*/ 20 h 299"/>
                  <a:gd name="T30" fmla="*/ 57 w 107"/>
                  <a:gd name="T31" fmla="*/ 9 h 299"/>
                  <a:gd name="T32" fmla="*/ 59 w 107"/>
                  <a:gd name="T33" fmla="*/ 0 h 299"/>
                  <a:gd name="T34" fmla="*/ 69 w 107"/>
                  <a:gd name="T35" fmla="*/ 2 h 299"/>
                  <a:gd name="T36" fmla="*/ 94 w 107"/>
                  <a:gd name="T37" fmla="*/ 27 h 299"/>
                  <a:gd name="T38" fmla="*/ 94 w 107"/>
                  <a:gd name="T39" fmla="*/ 44 h 299"/>
                  <a:gd name="T40" fmla="*/ 66 w 107"/>
                  <a:gd name="T41" fmla="*/ 86 h 299"/>
                  <a:gd name="T42" fmla="*/ 58 w 107"/>
                  <a:gd name="T43" fmla="*/ 94 h 299"/>
                  <a:gd name="T44" fmla="*/ 75 w 107"/>
                  <a:gd name="T45" fmla="*/ 98 h 299"/>
                  <a:gd name="T46" fmla="*/ 95 w 107"/>
                  <a:gd name="T47" fmla="*/ 112 h 299"/>
                  <a:gd name="T48" fmla="*/ 107 w 107"/>
                  <a:gd name="T49" fmla="*/ 145 h 299"/>
                  <a:gd name="T50" fmla="*/ 102 w 107"/>
                  <a:gd name="T51" fmla="*/ 165 h 299"/>
                  <a:gd name="T52" fmla="*/ 79 w 107"/>
                  <a:gd name="T53" fmla="*/ 187 h 299"/>
                  <a:gd name="T54" fmla="*/ 72 w 107"/>
                  <a:gd name="T55" fmla="*/ 201 h 299"/>
                  <a:gd name="T56" fmla="*/ 62 w 107"/>
                  <a:gd name="T57" fmla="*/ 246 h 299"/>
                  <a:gd name="T58" fmla="*/ 40 w 107"/>
                  <a:gd name="T59" fmla="*/ 272 h 299"/>
                  <a:gd name="T60" fmla="*/ 25 w 107"/>
                  <a:gd name="T61" fmla="*/ 290 h 299"/>
                  <a:gd name="T62" fmla="*/ 3 w 107"/>
                  <a:gd name="T63" fmla="*/ 297 h 299"/>
                  <a:gd name="T64" fmla="*/ 0 w 107"/>
                  <a:gd name="T65" fmla="*/ 296 h 299"/>
                  <a:gd name="T66" fmla="*/ 2 w 107"/>
                  <a:gd name="T67" fmla="*/ 286 h 299"/>
                  <a:gd name="T68" fmla="*/ 17 w 107"/>
                  <a:gd name="T69" fmla="*/ 282 h 29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107" h="299">
                    <a:moveTo>
                      <a:pt x="17" y="282"/>
                    </a:moveTo>
                    <a:cubicBezTo>
                      <a:pt x="30" y="269"/>
                      <a:pt x="42" y="254"/>
                      <a:pt x="51" y="237"/>
                    </a:cubicBezTo>
                    <a:cubicBezTo>
                      <a:pt x="57" y="228"/>
                      <a:pt x="59" y="216"/>
                      <a:pt x="56" y="204"/>
                    </a:cubicBezTo>
                    <a:cubicBezTo>
                      <a:pt x="47" y="203"/>
                      <a:pt x="38" y="205"/>
                      <a:pt x="33" y="194"/>
                    </a:cubicBezTo>
                    <a:cubicBezTo>
                      <a:pt x="35" y="193"/>
                      <a:pt x="37" y="192"/>
                      <a:pt x="38" y="192"/>
                    </a:cubicBezTo>
                    <a:cubicBezTo>
                      <a:pt x="54" y="192"/>
                      <a:pt x="66" y="183"/>
                      <a:pt x="78" y="173"/>
                    </a:cubicBezTo>
                    <a:cubicBezTo>
                      <a:pt x="91" y="162"/>
                      <a:pt x="98" y="149"/>
                      <a:pt x="90" y="132"/>
                    </a:cubicBezTo>
                    <a:cubicBezTo>
                      <a:pt x="90" y="131"/>
                      <a:pt x="90" y="131"/>
                      <a:pt x="90" y="130"/>
                    </a:cubicBezTo>
                    <a:cubicBezTo>
                      <a:pt x="84" y="112"/>
                      <a:pt x="76" y="106"/>
                      <a:pt x="56" y="106"/>
                    </a:cubicBezTo>
                    <a:cubicBezTo>
                      <a:pt x="53" y="107"/>
                      <a:pt x="49" y="108"/>
                      <a:pt x="46" y="107"/>
                    </a:cubicBezTo>
                    <a:cubicBezTo>
                      <a:pt x="42" y="106"/>
                      <a:pt x="37" y="104"/>
                      <a:pt x="35" y="101"/>
                    </a:cubicBezTo>
                    <a:cubicBezTo>
                      <a:pt x="34" y="99"/>
                      <a:pt x="37" y="95"/>
                      <a:pt x="38" y="92"/>
                    </a:cubicBezTo>
                    <a:cubicBezTo>
                      <a:pt x="40" y="89"/>
                      <a:pt x="43" y="87"/>
                      <a:pt x="45" y="85"/>
                    </a:cubicBezTo>
                    <a:cubicBezTo>
                      <a:pt x="60" y="77"/>
                      <a:pt x="71" y="64"/>
                      <a:pt x="79" y="49"/>
                    </a:cubicBezTo>
                    <a:cubicBezTo>
                      <a:pt x="85" y="36"/>
                      <a:pt x="84" y="30"/>
                      <a:pt x="75" y="20"/>
                    </a:cubicBezTo>
                    <a:cubicBezTo>
                      <a:pt x="70" y="14"/>
                      <a:pt x="64" y="10"/>
                      <a:pt x="57" y="9"/>
                    </a:cubicBezTo>
                    <a:cubicBezTo>
                      <a:pt x="59" y="0"/>
                      <a:pt x="59" y="0"/>
                      <a:pt x="59" y="0"/>
                    </a:cubicBezTo>
                    <a:cubicBezTo>
                      <a:pt x="63" y="0"/>
                      <a:pt x="66" y="1"/>
                      <a:pt x="69" y="2"/>
                    </a:cubicBezTo>
                    <a:cubicBezTo>
                      <a:pt x="81" y="6"/>
                      <a:pt x="89" y="16"/>
                      <a:pt x="94" y="27"/>
                    </a:cubicBezTo>
                    <a:cubicBezTo>
                      <a:pt x="97" y="33"/>
                      <a:pt x="96" y="38"/>
                      <a:pt x="94" y="44"/>
                    </a:cubicBezTo>
                    <a:cubicBezTo>
                      <a:pt x="89" y="61"/>
                      <a:pt x="79" y="74"/>
                      <a:pt x="66" y="86"/>
                    </a:cubicBezTo>
                    <a:cubicBezTo>
                      <a:pt x="64" y="88"/>
                      <a:pt x="61" y="90"/>
                      <a:pt x="58" y="94"/>
                    </a:cubicBezTo>
                    <a:cubicBezTo>
                      <a:pt x="65" y="96"/>
                      <a:pt x="70" y="97"/>
                      <a:pt x="75" y="98"/>
                    </a:cubicBezTo>
                    <a:cubicBezTo>
                      <a:pt x="84" y="100"/>
                      <a:pt x="91" y="104"/>
                      <a:pt x="95" y="112"/>
                    </a:cubicBezTo>
                    <a:cubicBezTo>
                      <a:pt x="100" y="122"/>
                      <a:pt x="106" y="133"/>
                      <a:pt x="107" y="145"/>
                    </a:cubicBezTo>
                    <a:cubicBezTo>
                      <a:pt x="107" y="152"/>
                      <a:pt x="107" y="159"/>
                      <a:pt x="102" y="165"/>
                    </a:cubicBezTo>
                    <a:cubicBezTo>
                      <a:pt x="95" y="173"/>
                      <a:pt x="89" y="182"/>
                      <a:pt x="79" y="187"/>
                    </a:cubicBezTo>
                    <a:cubicBezTo>
                      <a:pt x="74" y="190"/>
                      <a:pt x="73" y="194"/>
                      <a:pt x="72" y="201"/>
                    </a:cubicBezTo>
                    <a:cubicBezTo>
                      <a:pt x="72" y="217"/>
                      <a:pt x="71" y="233"/>
                      <a:pt x="62" y="246"/>
                    </a:cubicBezTo>
                    <a:cubicBezTo>
                      <a:pt x="55" y="255"/>
                      <a:pt x="47" y="264"/>
                      <a:pt x="40" y="272"/>
                    </a:cubicBezTo>
                    <a:cubicBezTo>
                      <a:pt x="35" y="278"/>
                      <a:pt x="30" y="284"/>
                      <a:pt x="25" y="290"/>
                    </a:cubicBezTo>
                    <a:cubicBezTo>
                      <a:pt x="19" y="297"/>
                      <a:pt x="12" y="299"/>
                      <a:pt x="3" y="297"/>
                    </a:cubicBezTo>
                    <a:cubicBezTo>
                      <a:pt x="2" y="297"/>
                      <a:pt x="1" y="297"/>
                      <a:pt x="0" y="296"/>
                    </a:cubicBezTo>
                    <a:cubicBezTo>
                      <a:pt x="2" y="286"/>
                      <a:pt x="2" y="286"/>
                      <a:pt x="2" y="286"/>
                    </a:cubicBezTo>
                    <a:cubicBezTo>
                      <a:pt x="8" y="288"/>
                      <a:pt x="12" y="286"/>
                      <a:pt x="17" y="282"/>
                    </a:cubicBezTo>
                    <a:close/>
                  </a:path>
                </a:pathLst>
              </a:custGeom>
              <a:solidFill>
                <a:srgbClr val="00000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10" name="Freeform 8"/>
              <p:cNvSpPr>
                <a:spLocks noEditPoints="1"/>
              </p:cNvSpPr>
              <p:nvPr/>
            </p:nvSpPr>
            <p:spPr bwMode="auto">
              <a:xfrm>
                <a:off x="10755929" y="2959496"/>
                <a:ext cx="59321" cy="29109"/>
              </a:xfrm>
              <a:custGeom>
                <a:avLst/>
                <a:gdLst>
                  <a:gd name="T0" fmla="*/ 35 w 114"/>
                  <a:gd name="T1" fmla="*/ 40 h 56"/>
                  <a:gd name="T2" fmla="*/ 61 w 114"/>
                  <a:gd name="T3" fmla="*/ 16 h 56"/>
                  <a:gd name="T4" fmla="*/ 30 w 114"/>
                  <a:gd name="T5" fmla="*/ 18 h 56"/>
                  <a:gd name="T6" fmla="*/ 35 w 114"/>
                  <a:gd name="T7" fmla="*/ 40 h 56"/>
                  <a:gd name="T8" fmla="*/ 47 w 114"/>
                  <a:gd name="T9" fmla="*/ 55 h 56"/>
                  <a:gd name="T10" fmla="*/ 23 w 114"/>
                  <a:gd name="T11" fmla="*/ 41 h 56"/>
                  <a:gd name="T12" fmla="*/ 16 w 114"/>
                  <a:gd name="T13" fmla="*/ 25 h 56"/>
                  <a:gd name="T14" fmla="*/ 9 w 114"/>
                  <a:gd name="T15" fmla="*/ 30 h 56"/>
                  <a:gd name="T16" fmla="*/ 9 w 114"/>
                  <a:gd name="T17" fmla="*/ 13 h 56"/>
                  <a:gd name="T18" fmla="*/ 44 w 114"/>
                  <a:gd name="T19" fmla="*/ 1 h 56"/>
                  <a:gd name="T20" fmla="*/ 106 w 114"/>
                  <a:gd name="T21" fmla="*/ 18 h 56"/>
                  <a:gd name="T22" fmla="*/ 113 w 114"/>
                  <a:gd name="T23" fmla="*/ 23 h 56"/>
                  <a:gd name="T24" fmla="*/ 113 w 114"/>
                  <a:gd name="T25" fmla="*/ 29 h 56"/>
                  <a:gd name="T26" fmla="*/ 107 w 114"/>
                  <a:gd name="T27" fmla="*/ 30 h 56"/>
                  <a:gd name="T28" fmla="*/ 90 w 114"/>
                  <a:gd name="T29" fmla="*/ 22 h 56"/>
                  <a:gd name="T30" fmla="*/ 77 w 114"/>
                  <a:gd name="T31" fmla="*/ 29 h 56"/>
                  <a:gd name="T32" fmla="*/ 47 w 114"/>
                  <a:gd name="T33" fmla="*/ 55 h 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14" h="56">
                    <a:moveTo>
                      <a:pt x="35" y="40"/>
                    </a:moveTo>
                    <a:cubicBezTo>
                      <a:pt x="54" y="44"/>
                      <a:pt x="64" y="33"/>
                      <a:pt x="61" y="16"/>
                    </a:cubicBezTo>
                    <a:cubicBezTo>
                      <a:pt x="50" y="14"/>
                      <a:pt x="40" y="11"/>
                      <a:pt x="30" y="18"/>
                    </a:cubicBezTo>
                    <a:cubicBezTo>
                      <a:pt x="28" y="26"/>
                      <a:pt x="33" y="33"/>
                      <a:pt x="35" y="40"/>
                    </a:cubicBezTo>
                    <a:close/>
                    <a:moveTo>
                      <a:pt x="47" y="55"/>
                    </a:moveTo>
                    <a:cubicBezTo>
                      <a:pt x="35" y="56"/>
                      <a:pt x="28" y="50"/>
                      <a:pt x="23" y="41"/>
                    </a:cubicBezTo>
                    <a:cubicBezTo>
                      <a:pt x="20" y="36"/>
                      <a:pt x="19" y="31"/>
                      <a:pt x="16" y="25"/>
                    </a:cubicBezTo>
                    <a:cubicBezTo>
                      <a:pt x="13" y="27"/>
                      <a:pt x="11" y="28"/>
                      <a:pt x="9" y="30"/>
                    </a:cubicBezTo>
                    <a:cubicBezTo>
                      <a:pt x="0" y="20"/>
                      <a:pt x="0" y="19"/>
                      <a:pt x="9" y="13"/>
                    </a:cubicBezTo>
                    <a:cubicBezTo>
                      <a:pt x="20" y="5"/>
                      <a:pt x="32" y="1"/>
                      <a:pt x="44" y="1"/>
                    </a:cubicBezTo>
                    <a:cubicBezTo>
                      <a:pt x="67" y="0"/>
                      <a:pt x="87" y="7"/>
                      <a:pt x="106" y="18"/>
                    </a:cubicBezTo>
                    <a:cubicBezTo>
                      <a:pt x="109" y="19"/>
                      <a:pt x="111" y="21"/>
                      <a:pt x="113" y="23"/>
                    </a:cubicBezTo>
                    <a:cubicBezTo>
                      <a:pt x="114" y="25"/>
                      <a:pt x="114" y="28"/>
                      <a:pt x="113" y="29"/>
                    </a:cubicBezTo>
                    <a:cubicBezTo>
                      <a:pt x="112" y="30"/>
                      <a:pt x="109" y="31"/>
                      <a:pt x="107" y="30"/>
                    </a:cubicBezTo>
                    <a:cubicBezTo>
                      <a:pt x="101" y="28"/>
                      <a:pt x="96" y="24"/>
                      <a:pt x="90" y="22"/>
                    </a:cubicBezTo>
                    <a:cubicBezTo>
                      <a:pt x="80" y="18"/>
                      <a:pt x="80" y="19"/>
                      <a:pt x="77" y="29"/>
                    </a:cubicBezTo>
                    <a:cubicBezTo>
                      <a:pt x="73" y="43"/>
                      <a:pt x="61" y="53"/>
                      <a:pt x="47" y="55"/>
                    </a:cubicBezTo>
                    <a:close/>
                  </a:path>
                </a:pathLst>
              </a:custGeom>
              <a:solidFill>
                <a:srgbClr val="00000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11" name="Freeform 9"/>
              <p:cNvSpPr>
                <a:spLocks/>
              </p:cNvSpPr>
              <p:nvPr/>
            </p:nvSpPr>
            <p:spPr bwMode="auto">
              <a:xfrm>
                <a:off x="10770483" y="2965230"/>
                <a:ext cx="18745" cy="17201"/>
              </a:xfrm>
              <a:custGeom>
                <a:avLst/>
                <a:gdLst>
                  <a:gd name="T0" fmla="*/ 2 w 36"/>
                  <a:gd name="T1" fmla="*/ 7 h 33"/>
                  <a:gd name="T2" fmla="*/ 33 w 36"/>
                  <a:gd name="T3" fmla="*/ 5 h 33"/>
                  <a:gd name="T4" fmla="*/ 7 w 36"/>
                  <a:gd name="T5" fmla="*/ 29 h 33"/>
                  <a:gd name="T6" fmla="*/ 2 w 36"/>
                  <a:gd name="T7" fmla="*/ 7 h 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36" h="33">
                    <a:moveTo>
                      <a:pt x="2" y="7"/>
                    </a:moveTo>
                    <a:cubicBezTo>
                      <a:pt x="12" y="0"/>
                      <a:pt x="22" y="3"/>
                      <a:pt x="33" y="5"/>
                    </a:cubicBezTo>
                    <a:cubicBezTo>
                      <a:pt x="36" y="22"/>
                      <a:pt x="26" y="33"/>
                      <a:pt x="7" y="29"/>
                    </a:cubicBezTo>
                    <a:cubicBezTo>
                      <a:pt x="5" y="22"/>
                      <a:pt x="0" y="15"/>
                      <a:pt x="2" y="7"/>
                    </a:cubicBezTo>
                    <a:close/>
                  </a:path>
                </a:pathLst>
              </a:custGeom>
              <a:solidFill>
                <a:srgbClr val="FFFFFF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12" name="Freeform 10"/>
              <p:cNvSpPr>
                <a:spLocks/>
              </p:cNvSpPr>
              <p:nvPr/>
            </p:nvSpPr>
            <p:spPr bwMode="auto">
              <a:xfrm>
                <a:off x="10598474" y="2835340"/>
                <a:ext cx="269041" cy="74538"/>
              </a:xfrm>
              <a:custGeom>
                <a:avLst/>
                <a:gdLst>
                  <a:gd name="T0" fmla="*/ 394 w 516"/>
                  <a:gd name="T1" fmla="*/ 119 h 143"/>
                  <a:gd name="T2" fmla="*/ 324 w 516"/>
                  <a:gd name="T3" fmla="*/ 114 h 143"/>
                  <a:gd name="T4" fmla="*/ 301 w 516"/>
                  <a:gd name="T5" fmla="*/ 112 h 143"/>
                  <a:gd name="T6" fmla="*/ 265 w 516"/>
                  <a:gd name="T7" fmla="*/ 111 h 143"/>
                  <a:gd name="T8" fmla="*/ 191 w 516"/>
                  <a:gd name="T9" fmla="*/ 106 h 143"/>
                  <a:gd name="T10" fmla="*/ 141 w 516"/>
                  <a:gd name="T11" fmla="*/ 106 h 143"/>
                  <a:gd name="T12" fmla="*/ 97 w 516"/>
                  <a:gd name="T13" fmla="*/ 112 h 143"/>
                  <a:gd name="T14" fmla="*/ 42 w 516"/>
                  <a:gd name="T15" fmla="*/ 121 h 143"/>
                  <a:gd name="T16" fmla="*/ 7 w 516"/>
                  <a:gd name="T17" fmla="*/ 127 h 143"/>
                  <a:gd name="T18" fmla="*/ 0 w 516"/>
                  <a:gd name="T19" fmla="*/ 125 h 143"/>
                  <a:gd name="T20" fmla="*/ 36 w 516"/>
                  <a:gd name="T21" fmla="*/ 42 h 143"/>
                  <a:gd name="T22" fmla="*/ 46 w 516"/>
                  <a:gd name="T23" fmla="*/ 34 h 143"/>
                  <a:gd name="T24" fmla="*/ 126 w 516"/>
                  <a:gd name="T25" fmla="*/ 18 h 143"/>
                  <a:gd name="T26" fmla="*/ 243 w 516"/>
                  <a:gd name="T27" fmla="*/ 2 h 143"/>
                  <a:gd name="T28" fmla="*/ 353 w 516"/>
                  <a:gd name="T29" fmla="*/ 4 h 143"/>
                  <a:gd name="T30" fmla="*/ 407 w 516"/>
                  <a:gd name="T31" fmla="*/ 19 h 143"/>
                  <a:gd name="T32" fmla="*/ 448 w 516"/>
                  <a:gd name="T33" fmla="*/ 34 h 143"/>
                  <a:gd name="T34" fmla="*/ 477 w 516"/>
                  <a:gd name="T35" fmla="*/ 50 h 143"/>
                  <a:gd name="T36" fmla="*/ 490 w 516"/>
                  <a:gd name="T37" fmla="*/ 63 h 143"/>
                  <a:gd name="T38" fmla="*/ 515 w 516"/>
                  <a:gd name="T39" fmla="*/ 137 h 143"/>
                  <a:gd name="T40" fmla="*/ 516 w 516"/>
                  <a:gd name="T41" fmla="*/ 143 h 143"/>
                  <a:gd name="T42" fmla="*/ 475 w 516"/>
                  <a:gd name="T43" fmla="*/ 133 h 143"/>
                  <a:gd name="T44" fmla="*/ 443 w 516"/>
                  <a:gd name="T45" fmla="*/ 127 h 143"/>
                  <a:gd name="T46" fmla="*/ 401 w 516"/>
                  <a:gd name="T47" fmla="*/ 120 h 143"/>
                  <a:gd name="T48" fmla="*/ 394 w 516"/>
                  <a:gd name="T49" fmla="*/ 119 h 14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516" h="143">
                    <a:moveTo>
                      <a:pt x="394" y="119"/>
                    </a:moveTo>
                    <a:cubicBezTo>
                      <a:pt x="371" y="121"/>
                      <a:pt x="348" y="111"/>
                      <a:pt x="324" y="114"/>
                    </a:cubicBezTo>
                    <a:cubicBezTo>
                      <a:pt x="317" y="115"/>
                      <a:pt x="309" y="112"/>
                      <a:pt x="301" y="112"/>
                    </a:cubicBezTo>
                    <a:cubicBezTo>
                      <a:pt x="289" y="111"/>
                      <a:pt x="277" y="112"/>
                      <a:pt x="265" y="111"/>
                    </a:cubicBezTo>
                    <a:cubicBezTo>
                      <a:pt x="240" y="110"/>
                      <a:pt x="216" y="107"/>
                      <a:pt x="191" y="106"/>
                    </a:cubicBezTo>
                    <a:cubicBezTo>
                      <a:pt x="174" y="105"/>
                      <a:pt x="157" y="105"/>
                      <a:pt x="141" y="106"/>
                    </a:cubicBezTo>
                    <a:cubicBezTo>
                      <a:pt x="126" y="107"/>
                      <a:pt x="112" y="110"/>
                      <a:pt x="97" y="112"/>
                    </a:cubicBezTo>
                    <a:cubicBezTo>
                      <a:pt x="79" y="115"/>
                      <a:pt x="60" y="118"/>
                      <a:pt x="42" y="121"/>
                    </a:cubicBezTo>
                    <a:cubicBezTo>
                      <a:pt x="30" y="123"/>
                      <a:pt x="19" y="125"/>
                      <a:pt x="7" y="127"/>
                    </a:cubicBezTo>
                    <a:cubicBezTo>
                      <a:pt x="6" y="127"/>
                      <a:pt x="4" y="126"/>
                      <a:pt x="0" y="125"/>
                    </a:cubicBezTo>
                    <a:cubicBezTo>
                      <a:pt x="12" y="96"/>
                      <a:pt x="24" y="69"/>
                      <a:pt x="36" y="42"/>
                    </a:cubicBezTo>
                    <a:cubicBezTo>
                      <a:pt x="38" y="37"/>
                      <a:pt x="41" y="35"/>
                      <a:pt x="46" y="34"/>
                    </a:cubicBezTo>
                    <a:cubicBezTo>
                      <a:pt x="73" y="29"/>
                      <a:pt x="99" y="24"/>
                      <a:pt x="126" y="18"/>
                    </a:cubicBezTo>
                    <a:cubicBezTo>
                      <a:pt x="164" y="9"/>
                      <a:pt x="203" y="3"/>
                      <a:pt x="243" y="2"/>
                    </a:cubicBezTo>
                    <a:cubicBezTo>
                      <a:pt x="279" y="1"/>
                      <a:pt x="316" y="0"/>
                      <a:pt x="353" y="4"/>
                    </a:cubicBezTo>
                    <a:cubicBezTo>
                      <a:pt x="372" y="6"/>
                      <a:pt x="389" y="13"/>
                      <a:pt x="407" y="19"/>
                    </a:cubicBezTo>
                    <a:cubicBezTo>
                      <a:pt x="420" y="24"/>
                      <a:pt x="434" y="29"/>
                      <a:pt x="448" y="34"/>
                    </a:cubicBezTo>
                    <a:cubicBezTo>
                      <a:pt x="458" y="38"/>
                      <a:pt x="466" y="46"/>
                      <a:pt x="477" y="50"/>
                    </a:cubicBezTo>
                    <a:cubicBezTo>
                      <a:pt x="483" y="51"/>
                      <a:pt x="488" y="57"/>
                      <a:pt x="490" y="63"/>
                    </a:cubicBezTo>
                    <a:cubicBezTo>
                      <a:pt x="501" y="87"/>
                      <a:pt x="511" y="111"/>
                      <a:pt x="515" y="137"/>
                    </a:cubicBezTo>
                    <a:cubicBezTo>
                      <a:pt x="516" y="139"/>
                      <a:pt x="515" y="141"/>
                      <a:pt x="516" y="143"/>
                    </a:cubicBezTo>
                    <a:cubicBezTo>
                      <a:pt x="502" y="140"/>
                      <a:pt x="488" y="136"/>
                      <a:pt x="475" y="133"/>
                    </a:cubicBezTo>
                    <a:cubicBezTo>
                      <a:pt x="464" y="130"/>
                      <a:pt x="453" y="128"/>
                      <a:pt x="443" y="127"/>
                    </a:cubicBezTo>
                    <a:cubicBezTo>
                      <a:pt x="429" y="124"/>
                      <a:pt x="415" y="122"/>
                      <a:pt x="401" y="120"/>
                    </a:cubicBezTo>
                    <a:cubicBezTo>
                      <a:pt x="399" y="120"/>
                      <a:pt x="396" y="119"/>
                      <a:pt x="394" y="119"/>
                    </a:cubicBezTo>
                    <a:close/>
                  </a:path>
                </a:pathLst>
              </a:custGeom>
              <a:solidFill>
                <a:srgbClr val="99CCFF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13" name="Freeform 11"/>
              <p:cNvSpPr>
                <a:spLocks/>
              </p:cNvSpPr>
              <p:nvPr/>
            </p:nvSpPr>
            <p:spPr bwMode="auto">
              <a:xfrm>
                <a:off x="10751739" y="2934797"/>
                <a:ext cx="119304" cy="228023"/>
              </a:xfrm>
              <a:custGeom>
                <a:avLst/>
                <a:gdLst>
                  <a:gd name="T0" fmla="*/ 211 w 229"/>
                  <a:gd name="T1" fmla="*/ 51 h 437"/>
                  <a:gd name="T2" fmla="*/ 229 w 229"/>
                  <a:gd name="T3" fmla="*/ 56 h 437"/>
                  <a:gd name="T4" fmla="*/ 215 w 229"/>
                  <a:gd name="T5" fmla="*/ 65 h 437"/>
                  <a:gd name="T6" fmla="*/ 200 w 229"/>
                  <a:gd name="T7" fmla="*/ 63 h 437"/>
                  <a:gd name="T8" fmla="*/ 202 w 229"/>
                  <a:gd name="T9" fmla="*/ 90 h 437"/>
                  <a:gd name="T10" fmla="*/ 196 w 229"/>
                  <a:gd name="T11" fmla="*/ 142 h 437"/>
                  <a:gd name="T12" fmla="*/ 191 w 229"/>
                  <a:gd name="T13" fmla="*/ 167 h 437"/>
                  <a:gd name="T14" fmla="*/ 180 w 229"/>
                  <a:gd name="T15" fmla="*/ 215 h 437"/>
                  <a:gd name="T16" fmla="*/ 173 w 229"/>
                  <a:gd name="T17" fmla="*/ 246 h 437"/>
                  <a:gd name="T18" fmla="*/ 207 w 229"/>
                  <a:gd name="T19" fmla="*/ 258 h 437"/>
                  <a:gd name="T20" fmla="*/ 205 w 229"/>
                  <a:gd name="T21" fmla="*/ 268 h 437"/>
                  <a:gd name="T22" fmla="*/ 165 w 229"/>
                  <a:gd name="T23" fmla="*/ 260 h 437"/>
                  <a:gd name="T24" fmla="*/ 135 w 229"/>
                  <a:gd name="T25" fmla="*/ 312 h 437"/>
                  <a:gd name="T26" fmla="*/ 91 w 229"/>
                  <a:gd name="T27" fmla="*/ 353 h 437"/>
                  <a:gd name="T28" fmla="*/ 111 w 229"/>
                  <a:gd name="T29" fmla="*/ 428 h 437"/>
                  <a:gd name="T30" fmla="*/ 104 w 229"/>
                  <a:gd name="T31" fmla="*/ 437 h 437"/>
                  <a:gd name="T32" fmla="*/ 98 w 229"/>
                  <a:gd name="T33" fmla="*/ 431 h 437"/>
                  <a:gd name="T34" fmla="*/ 83 w 229"/>
                  <a:gd name="T35" fmla="*/ 407 h 437"/>
                  <a:gd name="T36" fmla="*/ 77 w 229"/>
                  <a:gd name="T37" fmla="*/ 379 h 437"/>
                  <a:gd name="T38" fmla="*/ 74 w 229"/>
                  <a:gd name="T39" fmla="*/ 363 h 437"/>
                  <a:gd name="T40" fmla="*/ 65 w 229"/>
                  <a:gd name="T41" fmla="*/ 367 h 437"/>
                  <a:gd name="T42" fmla="*/ 7 w 229"/>
                  <a:gd name="T43" fmla="*/ 385 h 437"/>
                  <a:gd name="T44" fmla="*/ 1 w 229"/>
                  <a:gd name="T45" fmla="*/ 386 h 437"/>
                  <a:gd name="T46" fmla="*/ 0 w 229"/>
                  <a:gd name="T47" fmla="*/ 374 h 437"/>
                  <a:gd name="T48" fmla="*/ 25 w 229"/>
                  <a:gd name="T49" fmla="*/ 369 h 437"/>
                  <a:gd name="T50" fmla="*/ 77 w 229"/>
                  <a:gd name="T51" fmla="*/ 343 h 437"/>
                  <a:gd name="T52" fmla="*/ 82 w 229"/>
                  <a:gd name="T53" fmla="*/ 341 h 437"/>
                  <a:gd name="T54" fmla="*/ 107 w 229"/>
                  <a:gd name="T55" fmla="*/ 324 h 437"/>
                  <a:gd name="T56" fmla="*/ 123 w 229"/>
                  <a:gd name="T57" fmla="*/ 301 h 437"/>
                  <a:gd name="T58" fmla="*/ 130 w 229"/>
                  <a:gd name="T59" fmla="*/ 290 h 437"/>
                  <a:gd name="T60" fmla="*/ 151 w 229"/>
                  <a:gd name="T61" fmla="*/ 241 h 437"/>
                  <a:gd name="T62" fmla="*/ 171 w 229"/>
                  <a:gd name="T63" fmla="*/ 176 h 437"/>
                  <a:gd name="T64" fmla="*/ 181 w 229"/>
                  <a:gd name="T65" fmla="*/ 108 h 437"/>
                  <a:gd name="T66" fmla="*/ 170 w 229"/>
                  <a:gd name="T67" fmla="*/ 26 h 437"/>
                  <a:gd name="T68" fmla="*/ 159 w 229"/>
                  <a:gd name="T69" fmla="*/ 34 h 437"/>
                  <a:gd name="T70" fmla="*/ 122 w 229"/>
                  <a:gd name="T71" fmla="*/ 45 h 437"/>
                  <a:gd name="T72" fmla="*/ 111 w 229"/>
                  <a:gd name="T73" fmla="*/ 43 h 437"/>
                  <a:gd name="T74" fmla="*/ 113 w 229"/>
                  <a:gd name="T75" fmla="*/ 32 h 437"/>
                  <a:gd name="T76" fmla="*/ 127 w 229"/>
                  <a:gd name="T77" fmla="*/ 32 h 437"/>
                  <a:gd name="T78" fmla="*/ 141 w 229"/>
                  <a:gd name="T79" fmla="*/ 26 h 437"/>
                  <a:gd name="T80" fmla="*/ 165 w 229"/>
                  <a:gd name="T81" fmla="*/ 7 h 437"/>
                  <a:gd name="T82" fmla="*/ 181 w 229"/>
                  <a:gd name="T83" fmla="*/ 3 h 437"/>
                  <a:gd name="T84" fmla="*/ 190 w 229"/>
                  <a:gd name="T85" fmla="*/ 8 h 437"/>
                  <a:gd name="T86" fmla="*/ 191 w 229"/>
                  <a:gd name="T87" fmla="*/ 9 h 437"/>
                  <a:gd name="T88" fmla="*/ 191 w 229"/>
                  <a:gd name="T89" fmla="*/ 12 h 437"/>
                  <a:gd name="T90" fmla="*/ 199 w 229"/>
                  <a:gd name="T91" fmla="*/ 40 h 437"/>
                  <a:gd name="T92" fmla="*/ 200 w 229"/>
                  <a:gd name="T93" fmla="*/ 43 h 437"/>
                  <a:gd name="T94" fmla="*/ 211 w 229"/>
                  <a:gd name="T95" fmla="*/ 51 h 43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229" h="437">
                    <a:moveTo>
                      <a:pt x="211" y="51"/>
                    </a:moveTo>
                    <a:cubicBezTo>
                      <a:pt x="218" y="51"/>
                      <a:pt x="224" y="51"/>
                      <a:pt x="229" y="56"/>
                    </a:cubicBezTo>
                    <a:cubicBezTo>
                      <a:pt x="225" y="66"/>
                      <a:pt x="224" y="66"/>
                      <a:pt x="215" y="65"/>
                    </a:cubicBezTo>
                    <a:cubicBezTo>
                      <a:pt x="210" y="65"/>
                      <a:pt x="205" y="64"/>
                      <a:pt x="200" y="63"/>
                    </a:cubicBezTo>
                    <a:cubicBezTo>
                      <a:pt x="201" y="73"/>
                      <a:pt x="203" y="82"/>
                      <a:pt x="202" y="90"/>
                    </a:cubicBezTo>
                    <a:cubicBezTo>
                      <a:pt x="200" y="108"/>
                      <a:pt x="196" y="125"/>
                      <a:pt x="196" y="142"/>
                    </a:cubicBezTo>
                    <a:cubicBezTo>
                      <a:pt x="196" y="151"/>
                      <a:pt x="192" y="159"/>
                      <a:pt x="191" y="167"/>
                    </a:cubicBezTo>
                    <a:cubicBezTo>
                      <a:pt x="188" y="183"/>
                      <a:pt x="185" y="199"/>
                      <a:pt x="180" y="215"/>
                    </a:cubicBezTo>
                    <a:cubicBezTo>
                      <a:pt x="176" y="225"/>
                      <a:pt x="170" y="234"/>
                      <a:pt x="173" y="246"/>
                    </a:cubicBezTo>
                    <a:cubicBezTo>
                      <a:pt x="183" y="253"/>
                      <a:pt x="195" y="255"/>
                      <a:pt x="207" y="258"/>
                    </a:cubicBezTo>
                    <a:cubicBezTo>
                      <a:pt x="205" y="268"/>
                      <a:pt x="205" y="268"/>
                      <a:pt x="205" y="268"/>
                    </a:cubicBezTo>
                    <a:cubicBezTo>
                      <a:pt x="192" y="265"/>
                      <a:pt x="179" y="263"/>
                      <a:pt x="165" y="260"/>
                    </a:cubicBezTo>
                    <a:cubicBezTo>
                      <a:pt x="157" y="277"/>
                      <a:pt x="153" y="298"/>
                      <a:pt x="135" y="312"/>
                    </a:cubicBezTo>
                    <a:cubicBezTo>
                      <a:pt x="126" y="332"/>
                      <a:pt x="109" y="343"/>
                      <a:pt x="91" y="353"/>
                    </a:cubicBezTo>
                    <a:cubicBezTo>
                      <a:pt x="89" y="381"/>
                      <a:pt x="92" y="408"/>
                      <a:pt x="111" y="428"/>
                    </a:cubicBezTo>
                    <a:cubicBezTo>
                      <a:pt x="104" y="437"/>
                      <a:pt x="104" y="437"/>
                      <a:pt x="104" y="437"/>
                    </a:cubicBezTo>
                    <a:cubicBezTo>
                      <a:pt x="102" y="435"/>
                      <a:pt x="100" y="433"/>
                      <a:pt x="98" y="431"/>
                    </a:cubicBezTo>
                    <a:cubicBezTo>
                      <a:pt x="91" y="424"/>
                      <a:pt x="84" y="417"/>
                      <a:pt x="83" y="407"/>
                    </a:cubicBezTo>
                    <a:cubicBezTo>
                      <a:pt x="81" y="397"/>
                      <a:pt x="79" y="388"/>
                      <a:pt x="77" y="379"/>
                    </a:cubicBezTo>
                    <a:cubicBezTo>
                      <a:pt x="76" y="374"/>
                      <a:pt x="75" y="369"/>
                      <a:pt x="74" y="363"/>
                    </a:cubicBezTo>
                    <a:cubicBezTo>
                      <a:pt x="70" y="365"/>
                      <a:pt x="67" y="366"/>
                      <a:pt x="65" y="367"/>
                    </a:cubicBezTo>
                    <a:cubicBezTo>
                      <a:pt x="47" y="376"/>
                      <a:pt x="27" y="382"/>
                      <a:pt x="7" y="385"/>
                    </a:cubicBezTo>
                    <a:cubicBezTo>
                      <a:pt x="5" y="385"/>
                      <a:pt x="3" y="385"/>
                      <a:pt x="1" y="386"/>
                    </a:cubicBezTo>
                    <a:cubicBezTo>
                      <a:pt x="0" y="374"/>
                      <a:pt x="0" y="374"/>
                      <a:pt x="0" y="374"/>
                    </a:cubicBezTo>
                    <a:cubicBezTo>
                      <a:pt x="8" y="373"/>
                      <a:pt x="16" y="371"/>
                      <a:pt x="25" y="369"/>
                    </a:cubicBezTo>
                    <a:cubicBezTo>
                      <a:pt x="44" y="364"/>
                      <a:pt x="63" y="358"/>
                      <a:pt x="77" y="343"/>
                    </a:cubicBezTo>
                    <a:cubicBezTo>
                      <a:pt x="78" y="342"/>
                      <a:pt x="81" y="341"/>
                      <a:pt x="82" y="341"/>
                    </a:cubicBezTo>
                    <a:cubicBezTo>
                      <a:pt x="93" y="338"/>
                      <a:pt x="101" y="332"/>
                      <a:pt x="107" y="324"/>
                    </a:cubicBezTo>
                    <a:cubicBezTo>
                      <a:pt x="112" y="316"/>
                      <a:pt x="118" y="309"/>
                      <a:pt x="123" y="301"/>
                    </a:cubicBezTo>
                    <a:cubicBezTo>
                      <a:pt x="126" y="297"/>
                      <a:pt x="128" y="294"/>
                      <a:pt x="130" y="290"/>
                    </a:cubicBezTo>
                    <a:cubicBezTo>
                      <a:pt x="137" y="274"/>
                      <a:pt x="144" y="257"/>
                      <a:pt x="151" y="241"/>
                    </a:cubicBezTo>
                    <a:cubicBezTo>
                      <a:pt x="159" y="219"/>
                      <a:pt x="167" y="198"/>
                      <a:pt x="171" y="176"/>
                    </a:cubicBezTo>
                    <a:cubicBezTo>
                      <a:pt x="175" y="153"/>
                      <a:pt x="179" y="131"/>
                      <a:pt x="181" y="108"/>
                    </a:cubicBezTo>
                    <a:cubicBezTo>
                      <a:pt x="183" y="81"/>
                      <a:pt x="184" y="53"/>
                      <a:pt x="170" y="26"/>
                    </a:cubicBezTo>
                    <a:cubicBezTo>
                      <a:pt x="166" y="29"/>
                      <a:pt x="162" y="31"/>
                      <a:pt x="159" y="34"/>
                    </a:cubicBezTo>
                    <a:cubicBezTo>
                      <a:pt x="148" y="43"/>
                      <a:pt x="136" y="48"/>
                      <a:pt x="122" y="45"/>
                    </a:cubicBezTo>
                    <a:cubicBezTo>
                      <a:pt x="118" y="44"/>
                      <a:pt x="115" y="43"/>
                      <a:pt x="111" y="43"/>
                    </a:cubicBezTo>
                    <a:cubicBezTo>
                      <a:pt x="113" y="32"/>
                      <a:pt x="113" y="32"/>
                      <a:pt x="113" y="32"/>
                    </a:cubicBezTo>
                    <a:cubicBezTo>
                      <a:pt x="118" y="33"/>
                      <a:pt x="122" y="32"/>
                      <a:pt x="127" y="32"/>
                    </a:cubicBezTo>
                    <a:cubicBezTo>
                      <a:pt x="132" y="31"/>
                      <a:pt x="137" y="29"/>
                      <a:pt x="141" y="26"/>
                    </a:cubicBezTo>
                    <a:cubicBezTo>
                      <a:pt x="149" y="20"/>
                      <a:pt x="158" y="14"/>
                      <a:pt x="165" y="7"/>
                    </a:cubicBezTo>
                    <a:cubicBezTo>
                      <a:pt x="170" y="2"/>
                      <a:pt x="175" y="0"/>
                      <a:pt x="181" y="3"/>
                    </a:cubicBezTo>
                    <a:cubicBezTo>
                      <a:pt x="184" y="5"/>
                      <a:pt x="187" y="6"/>
                      <a:pt x="190" y="8"/>
                    </a:cubicBezTo>
                    <a:cubicBezTo>
                      <a:pt x="190" y="9"/>
                      <a:pt x="191" y="9"/>
                      <a:pt x="191" y="9"/>
                    </a:cubicBezTo>
                    <a:cubicBezTo>
                      <a:pt x="191" y="10"/>
                      <a:pt x="191" y="11"/>
                      <a:pt x="191" y="12"/>
                    </a:cubicBezTo>
                    <a:cubicBezTo>
                      <a:pt x="189" y="22"/>
                      <a:pt x="185" y="33"/>
                      <a:pt x="199" y="40"/>
                    </a:cubicBezTo>
                    <a:cubicBezTo>
                      <a:pt x="199" y="41"/>
                      <a:pt x="200" y="42"/>
                      <a:pt x="200" y="43"/>
                    </a:cubicBezTo>
                    <a:cubicBezTo>
                      <a:pt x="201" y="50"/>
                      <a:pt x="206" y="51"/>
                      <a:pt x="211" y="51"/>
                    </a:cubicBezTo>
                    <a:close/>
                  </a:path>
                </a:pathLst>
              </a:custGeom>
              <a:solidFill>
                <a:srgbClr val="00000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14" name="Freeform 12"/>
              <p:cNvSpPr>
                <a:spLocks/>
              </p:cNvSpPr>
              <p:nvPr/>
            </p:nvSpPr>
            <p:spPr bwMode="auto">
              <a:xfrm>
                <a:off x="10677201" y="3152897"/>
                <a:ext cx="337845" cy="456267"/>
              </a:xfrm>
              <a:custGeom>
                <a:avLst/>
                <a:gdLst>
                  <a:gd name="T0" fmla="*/ 629 w 648"/>
                  <a:gd name="T1" fmla="*/ 634 h 875"/>
                  <a:gd name="T2" fmla="*/ 615 w 648"/>
                  <a:gd name="T3" fmla="*/ 516 h 875"/>
                  <a:gd name="T4" fmla="*/ 597 w 648"/>
                  <a:gd name="T5" fmla="*/ 371 h 875"/>
                  <a:gd name="T6" fmla="*/ 563 w 648"/>
                  <a:gd name="T7" fmla="*/ 235 h 875"/>
                  <a:gd name="T8" fmla="*/ 537 w 648"/>
                  <a:gd name="T9" fmla="*/ 156 h 875"/>
                  <a:gd name="T10" fmla="*/ 469 w 648"/>
                  <a:gd name="T11" fmla="*/ 80 h 875"/>
                  <a:gd name="T12" fmla="*/ 392 w 648"/>
                  <a:gd name="T13" fmla="*/ 41 h 875"/>
                  <a:gd name="T14" fmla="*/ 332 w 648"/>
                  <a:gd name="T15" fmla="*/ 28 h 875"/>
                  <a:gd name="T16" fmla="*/ 286 w 648"/>
                  <a:gd name="T17" fmla="*/ 44 h 875"/>
                  <a:gd name="T18" fmla="*/ 264 w 648"/>
                  <a:gd name="T19" fmla="*/ 66 h 875"/>
                  <a:gd name="T20" fmla="*/ 195 w 648"/>
                  <a:gd name="T21" fmla="*/ 125 h 875"/>
                  <a:gd name="T22" fmla="*/ 98 w 648"/>
                  <a:gd name="T23" fmla="*/ 156 h 875"/>
                  <a:gd name="T24" fmla="*/ 0 w 648"/>
                  <a:gd name="T25" fmla="*/ 138 h 875"/>
                  <a:gd name="T26" fmla="*/ 63 w 648"/>
                  <a:gd name="T27" fmla="*/ 143 h 875"/>
                  <a:gd name="T28" fmla="*/ 193 w 648"/>
                  <a:gd name="T29" fmla="*/ 109 h 875"/>
                  <a:gd name="T30" fmla="*/ 264 w 648"/>
                  <a:gd name="T31" fmla="*/ 37 h 875"/>
                  <a:gd name="T32" fmla="*/ 254 w 648"/>
                  <a:gd name="T33" fmla="*/ 10 h 875"/>
                  <a:gd name="T34" fmla="*/ 272 w 648"/>
                  <a:gd name="T35" fmla="*/ 8 h 875"/>
                  <a:gd name="T36" fmla="*/ 304 w 648"/>
                  <a:gd name="T37" fmla="*/ 7 h 875"/>
                  <a:gd name="T38" fmla="*/ 419 w 648"/>
                  <a:gd name="T39" fmla="*/ 36 h 875"/>
                  <a:gd name="T40" fmla="*/ 504 w 648"/>
                  <a:gd name="T41" fmla="*/ 88 h 875"/>
                  <a:gd name="T42" fmla="*/ 543 w 648"/>
                  <a:gd name="T43" fmla="*/ 131 h 875"/>
                  <a:gd name="T44" fmla="*/ 576 w 648"/>
                  <a:gd name="T45" fmla="*/ 224 h 875"/>
                  <a:gd name="T46" fmla="*/ 615 w 648"/>
                  <a:gd name="T47" fmla="*/ 386 h 875"/>
                  <a:gd name="T48" fmla="*/ 629 w 648"/>
                  <a:gd name="T49" fmla="*/ 509 h 875"/>
                  <a:gd name="T50" fmla="*/ 647 w 648"/>
                  <a:gd name="T51" fmla="*/ 678 h 875"/>
                  <a:gd name="T52" fmla="*/ 630 w 648"/>
                  <a:gd name="T53" fmla="*/ 792 h 875"/>
                  <a:gd name="T54" fmla="*/ 608 w 648"/>
                  <a:gd name="T55" fmla="*/ 848 h 875"/>
                  <a:gd name="T56" fmla="*/ 562 w 648"/>
                  <a:gd name="T57" fmla="*/ 875 h 875"/>
                  <a:gd name="T58" fmla="*/ 558 w 648"/>
                  <a:gd name="T59" fmla="*/ 864 h 875"/>
                  <a:gd name="T60" fmla="*/ 594 w 648"/>
                  <a:gd name="T61" fmla="*/ 843 h 875"/>
                  <a:gd name="T62" fmla="*/ 627 w 648"/>
                  <a:gd name="T63" fmla="*/ 745 h 8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648" h="875">
                    <a:moveTo>
                      <a:pt x="627" y="745"/>
                    </a:moveTo>
                    <a:cubicBezTo>
                      <a:pt x="632" y="708"/>
                      <a:pt x="634" y="671"/>
                      <a:pt x="629" y="634"/>
                    </a:cubicBezTo>
                    <a:cubicBezTo>
                      <a:pt x="628" y="620"/>
                      <a:pt x="625" y="605"/>
                      <a:pt x="623" y="591"/>
                    </a:cubicBezTo>
                    <a:cubicBezTo>
                      <a:pt x="620" y="566"/>
                      <a:pt x="617" y="541"/>
                      <a:pt x="615" y="516"/>
                    </a:cubicBezTo>
                    <a:cubicBezTo>
                      <a:pt x="612" y="492"/>
                      <a:pt x="610" y="467"/>
                      <a:pt x="608" y="443"/>
                    </a:cubicBezTo>
                    <a:cubicBezTo>
                      <a:pt x="605" y="419"/>
                      <a:pt x="601" y="395"/>
                      <a:pt x="597" y="371"/>
                    </a:cubicBezTo>
                    <a:cubicBezTo>
                      <a:pt x="595" y="357"/>
                      <a:pt x="591" y="343"/>
                      <a:pt x="589" y="328"/>
                    </a:cubicBezTo>
                    <a:cubicBezTo>
                      <a:pt x="583" y="296"/>
                      <a:pt x="573" y="266"/>
                      <a:pt x="563" y="235"/>
                    </a:cubicBezTo>
                    <a:cubicBezTo>
                      <a:pt x="558" y="222"/>
                      <a:pt x="554" y="208"/>
                      <a:pt x="549" y="195"/>
                    </a:cubicBezTo>
                    <a:cubicBezTo>
                      <a:pt x="545" y="182"/>
                      <a:pt x="542" y="169"/>
                      <a:pt x="537" y="156"/>
                    </a:cubicBezTo>
                    <a:cubicBezTo>
                      <a:pt x="527" y="128"/>
                      <a:pt x="508" y="106"/>
                      <a:pt x="483" y="91"/>
                    </a:cubicBezTo>
                    <a:cubicBezTo>
                      <a:pt x="478" y="88"/>
                      <a:pt x="474" y="83"/>
                      <a:pt x="469" y="80"/>
                    </a:cubicBezTo>
                    <a:cubicBezTo>
                      <a:pt x="462" y="74"/>
                      <a:pt x="455" y="66"/>
                      <a:pt x="447" y="63"/>
                    </a:cubicBezTo>
                    <a:cubicBezTo>
                      <a:pt x="429" y="55"/>
                      <a:pt x="411" y="46"/>
                      <a:pt x="392" y="41"/>
                    </a:cubicBezTo>
                    <a:cubicBezTo>
                      <a:pt x="387" y="40"/>
                      <a:pt x="383" y="41"/>
                      <a:pt x="379" y="40"/>
                    </a:cubicBezTo>
                    <a:cubicBezTo>
                      <a:pt x="363" y="36"/>
                      <a:pt x="348" y="32"/>
                      <a:pt x="332" y="28"/>
                    </a:cubicBezTo>
                    <a:cubicBezTo>
                      <a:pt x="321" y="25"/>
                      <a:pt x="309" y="23"/>
                      <a:pt x="296" y="21"/>
                    </a:cubicBezTo>
                    <a:cubicBezTo>
                      <a:pt x="291" y="26"/>
                      <a:pt x="284" y="33"/>
                      <a:pt x="286" y="44"/>
                    </a:cubicBezTo>
                    <a:cubicBezTo>
                      <a:pt x="279" y="43"/>
                      <a:pt x="275" y="46"/>
                      <a:pt x="272" y="52"/>
                    </a:cubicBezTo>
                    <a:cubicBezTo>
                      <a:pt x="270" y="57"/>
                      <a:pt x="268" y="62"/>
                      <a:pt x="264" y="66"/>
                    </a:cubicBezTo>
                    <a:cubicBezTo>
                      <a:pt x="251" y="79"/>
                      <a:pt x="236" y="91"/>
                      <a:pt x="222" y="105"/>
                    </a:cubicBezTo>
                    <a:cubicBezTo>
                      <a:pt x="214" y="113"/>
                      <a:pt x="205" y="120"/>
                      <a:pt x="195" y="125"/>
                    </a:cubicBezTo>
                    <a:cubicBezTo>
                      <a:pt x="193" y="127"/>
                      <a:pt x="190" y="128"/>
                      <a:pt x="187" y="130"/>
                    </a:cubicBezTo>
                    <a:cubicBezTo>
                      <a:pt x="160" y="147"/>
                      <a:pt x="130" y="155"/>
                      <a:pt x="98" y="156"/>
                    </a:cubicBezTo>
                    <a:cubicBezTo>
                      <a:pt x="67" y="157"/>
                      <a:pt x="36" y="154"/>
                      <a:pt x="7" y="141"/>
                    </a:cubicBezTo>
                    <a:cubicBezTo>
                      <a:pt x="5" y="140"/>
                      <a:pt x="2" y="139"/>
                      <a:pt x="0" y="138"/>
                    </a:cubicBezTo>
                    <a:cubicBezTo>
                      <a:pt x="4" y="128"/>
                      <a:pt x="4" y="128"/>
                      <a:pt x="4" y="128"/>
                    </a:cubicBezTo>
                    <a:cubicBezTo>
                      <a:pt x="23" y="136"/>
                      <a:pt x="43" y="140"/>
                      <a:pt x="63" y="143"/>
                    </a:cubicBezTo>
                    <a:cubicBezTo>
                      <a:pt x="89" y="146"/>
                      <a:pt x="116" y="145"/>
                      <a:pt x="142" y="136"/>
                    </a:cubicBezTo>
                    <a:cubicBezTo>
                      <a:pt x="160" y="129"/>
                      <a:pt x="178" y="121"/>
                      <a:pt x="193" y="109"/>
                    </a:cubicBezTo>
                    <a:cubicBezTo>
                      <a:pt x="205" y="100"/>
                      <a:pt x="216" y="89"/>
                      <a:pt x="228" y="81"/>
                    </a:cubicBezTo>
                    <a:cubicBezTo>
                      <a:pt x="243" y="69"/>
                      <a:pt x="253" y="53"/>
                      <a:pt x="264" y="37"/>
                    </a:cubicBezTo>
                    <a:cubicBezTo>
                      <a:pt x="258" y="30"/>
                      <a:pt x="252" y="25"/>
                      <a:pt x="247" y="19"/>
                    </a:cubicBezTo>
                    <a:cubicBezTo>
                      <a:pt x="254" y="10"/>
                      <a:pt x="254" y="10"/>
                      <a:pt x="254" y="10"/>
                    </a:cubicBezTo>
                    <a:cubicBezTo>
                      <a:pt x="258" y="15"/>
                      <a:pt x="264" y="20"/>
                      <a:pt x="270" y="24"/>
                    </a:cubicBezTo>
                    <a:cubicBezTo>
                      <a:pt x="271" y="18"/>
                      <a:pt x="271" y="13"/>
                      <a:pt x="272" y="8"/>
                    </a:cubicBezTo>
                    <a:cubicBezTo>
                      <a:pt x="273" y="2"/>
                      <a:pt x="276" y="0"/>
                      <a:pt x="281" y="1"/>
                    </a:cubicBezTo>
                    <a:cubicBezTo>
                      <a:pt x="289" y="3"/>
                      <a:pt x="297" y="5"/>
                      <a:pt x="304" y="7"/>
                    </a:cubicBezTo>
                    <a:cubicBezTo>
                      <a:pt x="313" y="10"/>
                      <a:pt x="321" y="13"/>
                      <a:pt x="330" y="15"/>
                    </a:cubicBezTo>
                    <a:cubicBezTo>
                      <a:pt x="360" y="20"/>
                      <a:pt x="390" y="25"/>
                      <a:pt x="419" y="36"/>
                    </a:cubicBezTo>
                    <a:cubicBezTo>
                      <a:pt x="443" y="45"/>
                      <a:pt x="466" y="56"/>
                      <a:pt x="485" y="74"/>
                    </a:cubicBezTo>
                    <a:cubicBezTo>
                      <a:pt x="491" y="79"/>
                      <a:pt x="498" y="83"/>
                      <a:pt x="504" y="88"/>
                    </a:cubicBezTo>
                    <a:cubicBezTo>
                      <a:pt x="514" y="97"/>
                      <a:pt x="525" y="106"/>
                      <a:pt x="535" y="116"/>
                    </a:cubicBezTo>
                    <a:cubicBezTo>
                      <a:pt x="539" y="120"/>
                      <a:pt x="541" y="126"/>
                      <a:pt x="543" y="131"/>
                    </a:cubicBezTo>
                    <a:cubicBezTo>
                      <a:pt x="553" y="152"/>
                      <a:pt x="562" y="173"/>
                      <a:pt x="566" y="196"/>
                    </a:cubicBezTo>
                    <a:cubicBezTo>
                      <a:pt x="567" y="206"/>
                      <a:pt x="574" y="214"/>
                      <a:pt x="576" y="224"/>
                    </a:cubicBezTo>
                    <a:cubicBezTo>
                      <a:pt x="583" y="253"/>
                      <a:pt x="595" y="280"/>
                      <a:pt x="600" y="310"/>
                    </a:cubicBezTo>
                    <a:cubicBezTo>
                      <a:pt x="604" y="336"/>
                      <a:pt x="611" y="361"/>
                      <a:pt x="615" y="386"/>
                    </a:cubicBezTo>
                    <a:cubicBezTo>
                      <a:pt x="619" y="406"/>
                      <a:pt x="621" y="426"/>
                      <a:pt x="623" y="447"/>
                    </a:cubicBezTo>
                    <a:cubicBezTo>
                      <a:pt x="625" y="468"/>
                      <a:pt x="627" y="489"/>
                      <a:pt x="629" y="509"/>
                    </a:cubicBezTo>
                    <a:cubicBezTo>
                      <a:pt x="633" y="542"/>
                      <a:pt x="636" y="574"/>
                      <a:pt x="641" y="606"/>
                    </a:cubicBezTo>
                    <a:cubicBezTo>
                      <a:pt x="645" y="630"/>
                      <a:pt x="647" y="654"/>
                      <a:pt x="647" y="678"/>
                    </a:cubicBezTo>
                    <a:cubicBezTo>
                      <a:pt x="648" y="695"/>
                      <a:pt x="645" y="712"/>
                      <a:pt x="644" y="729"/>
                    </a:cubicBezTo>
                    <a:cubicBezTo>
                      <a:pt x="642" y="751"/>
                      <a:pt x="637" y="772"/>
                      <a:pt x="630" y="792"/>
                    </a:cubicBezTo>
                    <a:cubicBezTo>
                      <a:pt x="625" y="807"/>
                      <a:pt x="618" y="822"/>
                      <a:pt x="612" y="836"/>
                    </a:cubicBezTo>
                    <a:cubicBezTo>
                      <a:pt x="610" y="840"/>
                      <a:pt x="611" y="845"/>
                      <a:pt x="608" y="848"/>
                    </a:cubicBezTo>
                    <a:cubicBezTo>
                      <a:pt x="602" y="857"/>
                      <a:pt x="594" y="865"/>
                      <a:pt x="583" y="868"/>
                    </a:cubicBezTo>
                    <a:cubicBezTo>
                      <a:pt x="576" y="869"/>
                      <a:pt x="569" y="872"/>
                      <a:pt x="562" y="875"/>
                    </a:cubicBezTo>
                    <a:cubicBezTo>
                      <a:pt x="562" y="875"/>
                      <a:pt x="562" y="875"/>
                      <a:pt x="562" y="875"/>
                    </a:cubicBezTo>
                    <a:cubicBezTo>
                      <a:pt x="558" y="864"/>
                      <a:pt x="558" y="864"/>
                      <a:pt x="558" y="864"/>
                    </a:cubicBezTo>
                    <a:cubicBezTo>
                      <a:pt x="565" y="861"/>
                      <a:pt x="572" y="859"/>
                      <a:pt x="578" y="855"/>
                    </a:cubicBezTo>
                    <a:cubicBezTo>
                      <a:pt x="584" y="852"/>
                      <a:pt x="589" y="847"/>
                      <a:pt x="594" y="843"/>
                    </a:cubicBezTo>
                    <a:cubicBezTo>
                      <a:pt x="601" y="837"/>
                      <a:pt x="601" y="827"/>
                      <a:pt x="605" y="819"/>
                    </a:cubicBezTo>
                    <a:cubicBezTo>
                      <a:pt x="617" y="796"/>
                      <a:pt x="624" y="771"/>
                      <a:pt x="627" y="745"/>
                    </a:cubicBezTo>
                    <a:close/>
                  </a:path>
                </a:pathLst>
              </a:custGeom>
              <a:solidFill>
                <a:srgbClr val="00000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15" name="Freeform 13"/>
              <p:cNvSpPr>
                <a:spLocks/>
              </p:cNvSpPr>
              <p:nvPr/>
            </p:nvSpPr>
            <p:spPr bwMode="auto">
              <a:xfrm>
                <a:off x="10697048" y="3006909"/>
                <a:ext cx="38592" cy="8821"/>
              </a:xfrm>
              <a:custGeom>
                <a:avLst/>
                <a:gdLst>
                  <a:gd name="T0" fmla="*/ 9 w 74"/>
                  <a:gd name="T1" fmla="*/ 0 h 17"/>
                  <a:gd name="T2" fmla="*/ 29 w 74"/>
                  <a:gd name="T3" fmla="*/ 4 h 17"/>
                  <a:gd name="T4" fmla="*/ 45 w 74"/>
                  <a:gd name="T5" fmla="*/ 3 h 17"/>
                  <a:gd name="T6" fmla="*/ 74 w 74"/>
                  <a:gd name="T7" fmla="*/ 8 h 17"/>
                  <a:gd name="T8" fmla="*/ 45 w 74"/>
                  <a:gd name="T9" fmla="*/ 17 h 17"/>
                  <a:gd name="T10" fmla="*/ 7 w 74"/>
                  <a:gd name="T11" fmla="*/ 11 h 17"/>
                  <a:gd name="T12" fmla="*/ 0 w 74"/>
                  <a:gd name="T13" fmla="*/ 3 h 17"/>
                  <a:gd name="T14" fmla="*/ 9 w 74"/>
                  <a:gd name="T15" fmla="*/ 0 h 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74" h="17">
                    <a:moveTo>
                      <a:pt x="9" y="0"/>
                    </a:moveTo>
                    <a:cubicBezTo>
                      <a:pt x="16" y="1"/>
                      <a:pt x="22" y="3"/>
                      <a:pt x="29" y="4"/>
                    </a:cubicBezTo>
                    <a:cubicBezTo>
                      <a:pt x="34" y="4"/>
                      <a:pt x="39" y="4"/>
                      <a:pt x="45" y="3"/>
                    </a:cubicBezTo>
                    <a:cubicBezTo>
                      <a:pt x="55" y="1"/>
                      <a:pt x="62" y="2"/>
                      <a:pt x="74" y="8"/>
                    </a:cubicBezTo>
                    <a:cubicBezTo>
                      <a:pt x="63" y="12"/>
                      <a:pt x="54" y="17"/>
                      <a:pt x="45" y="17"/>
                    </a:cubicBezTo>
                    <a:cubicBezTo>
                      <a:pt x="32" y="17"/>
                      <a:pt x="20" y="13"/>
                      <a:pt x="7" y="11"/>
                    </a:cubicBezTo>
                    <a:cubicBezTo>
                      <a:pt x="5" y="10"/>
                      <a:pt x="3" y="6"/>
                      <a:pt x="0" y="3"/>
                    </a:cubicBezTo>
                    <a:cubicBezTo>
                      <a:pt x="4" y="2"/>
                      <a:pt x="7" y="0"/>
                      <a:pt x="9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16" name="Freeform 14"/>
              <p:cNvSpPr>
                <a:spLocks/>
              </p:cNvSpPr>
              <p:nvPr/>
            </p:nvSpPr>
            <p:spPr bwMode="auto">
              <a:xfrm>
                <a:off x="10677642" y="3054322"/>
                <a:ext cx="82476" cy="17642"/>
              </a:xfrm>
              <a:custGeom>
                <a:avLst/>
                <a:gdLst>
                  <a:gd name="T0" fmla="*/ 15 w 158"/>
                  <a:gd name="T1" fmla="*/ 5 h 34"/>
                  <a:gd name="T2" fmla="*/ 77 w 158"/>
                  <a:gd name="T3" fmla="*/ 18 h 34"/>
                  <a:gd name="T4" fmla="*/ 142 w 158"/>
                  <a:gd name="T5" fmla="*/ 9 h 34"/>
                  <a:gd name="T6" fmla="*/ 158 w 158"/>
                  <a:gd name="T7" fmla="*/ 16 h 34"/>
                  <a:gd name="T8" fmla="*/ 130 w 158"/>
                  <a:gd name="T9" fmla="*/ 26 h 34"/>
                  <a:gd name="T10" fmla="*/ 75 w 158"/>
                  <a:gd name="T11" fmla="*/ 31 h 34"/>
                  <a:gd name="T12" fmla="*/ 12 w 158"/>
                  <a:gd name="T13" fmla="*/ 15 h 34"/>
                  <a:gd name="T14" fmla="*/ 0 w 158"/>
                  <a:gd name="T15" fmla="*/ 3 h 34"/>
                  <a:gd name="T16" fmla="*/ 15 w 158"/>
                  <a:gd name="T17" fmla="*/ 5 h 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158" h="34">
                    <a:moveTo>
                      <a:pt x="15" y="5"/>
                    </a:moveTo>
                    <a:cubicBezTo>
                      <a:pt x="34" y="15"/>
                      <a:pt x="56" y="19"/>
                      <a:pt x="77" y="18"/>
                    </a:cubicBezTo>
                    <a:cubicBezTo>
                      <a:pt x="99" y="18"/>
                      <a:pt x="121" y="18"/>
                      <a:pt x="142" y="9"/>
                    </a:cubicBezTo>
                    <a:cubicBezTo>
                      <a:pt x="149" y="6"/>
                      <a:pt x="153" y="9"/>
                      <a:pt x="158" y="16"/>
                    </a:cubicBezTo>
                    <a:cubicBezTo>
                      <a:pt x="148" y="20"/>
                      <a:pt x="139" y="24"/>
                      <a:pt x="130" y="26"/>
                    </a:cubicBezTo>
                    <a:cubicBezTo>
                      <a:pt x="112" y="29"/>
                      <a:pt x="94" y="34"/>
                      <a:pt x="75" y="31"/>
                    </a:cubicBezTo>
                    <a:cubicBezTo>
                      <a:pt x="54" y="27"/>
                      <a:pt x="31" y="28"/>
                      <a:pt x="12" y="15"/>
                    </a:cubicBezTo>
                    <a:cubicBezTo>
                      <a:pt x="7" y="12"/>
                      <a:pt x="2" y="9"/>
                      <a:pt x="0" y="3"/>
                    </a:cubicBezTo>
                    <a:cubicBezTo>
                      <a:pt x="6" y="0"/>
                      <a:pt x="11" y="3"/>
                      <a:pt x="15" y="5"/>
                    </a:cubicBezTo>
                    <a:close/>
                  </a:path>
                </a:pathLst>
              </a:custGeom>
              <a:solidFill>
                <a:srgbClr val="00000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17" name="Freeform 15"/>
              <p:cNvSpPr>
                <a:spLocks/>
              </p:cNvSpPr>
              <p:nvPr/>
            </p:nvSpPr>
            <p:spPr bwMode="auto">
              <a:xfrm>
                <a:off x="10624937" y="2778004"/>
                <a:ext cx="221628" cy="76081"/>
              </a:xfrm>
              <a:custGeom>
                <a:avLst/>
                <a:gdLst>
                  <a:gd name="T0" fmla="*/ 289 w 425"/>
                  <a:gd name="T1" fmla="*/ 8 h 146"/>
                  <a:gd name="T2" fmla="*/ 304 w 425"/>
                  <a:gd name="T3" fmla="*/ 11 h 146"/>
                  <a:gd name="T4" fmla="*/ 343 w 425"/>
                  <a:gd name="T5" fmla="*/ 31 h 146"/>
                  <a:gd name="T6" fmla="*/ 346 w 425"/>
                  <a:gd name="T7" fmla="*/ 33 h 146"/>
                  <a:gd name="T8" fmla="*/ 384 w 425"/>
                  <a:gd name="T9" fmla="*/ 75 h 146"/>
                  <a:gd name="T10" fmla="*/ 418 w 425"/>
                  <a:gd name="T11" fmla="*/ 129 h 146"/>
                  <a:gd name="T12" fmla="*/ 425 w 425"/>
                  <a:gd name="T13" fmla="*/ 144 h 146"/>
                  <a:gd name="T14" fmla="*/ 423 w 425"/>
                  <a:gd name="T15" fmla="*/ 146 h 146"/>
                  <a:gd name="T16" fmla="*/ 362 w 425"/>
                  <a:gd name="T17" fmla="*/ 117 h 146"/>
                  <a:gd name="T18" fmla="*/ 323 w 425"/>
                  <a:gd name="T19" fmla="*/ 105 h 146"/>
                  <a:gd name="T20" fmla="*/ 295 w 425"/>
                  <a:gd name="T21" fmla="*/ 100 h 146"/>
                  <a:gd name="T22" fmla="*/ 266 w 425"/>
                  <a:gd name="T23" fmla="*/ 96 h 146"/>
                  <a:gd name="T24" fmla="*/ 238 w 425"/>
                  <a:gd name="T25" fmla="*/ 96 h 146"/>
                  <a:gd name="T26" fmla="*/ 185 w 425"/>
                  <a:gd name="T27" fmla="*/ 97 h 146"/>
                  <a:gd name="T28" fmla="*/ 132 w 425"/>
                  <a:gd name="T29" fmla="*/ 102 h 146"/>
                  <a:gd name="T30" fmla="*/ 40 w 425"/>
                  <a:gd name="T31" fmla="*/ 119 h 146"/>
                  <a:gd name="T32" fmla="*/ 8 w 425"/>
                  <a:gd name="T33" fmla="*/ 126 h 146"/>
                  <a:gd name="T34" fmla="*/ 0 w 425"/>
                  <a:gd name="T35" fmla="*/ 127 h 146"/>
                  <a:gd name="T36" fmla="*/ 14 w 425"/>
                  <a:gd name="T37" fmla="*/ 100 h 146"/>
                  <a:gd name="T38" fmla="*/ 29 w 425"/>
                  <a:gd name="T39" fmla="*/ 73 h 146"/>
                  <a:gd name="T40" fmla="*/ 46 w 425"/>
                  <a:gd name="T41" fmla="*/ 47 h 146"/>
                  <a:gd name="T42" fmla="*/ 66 w 425"/>
                  <a:gd name="T43" fmla="*/ 24 h 146"/>
                  <a:gd name="T44" fmla="*/ 88 w 425"/>
                  <a:gd name="T45" fmla="*/ 3 h 146"/>
                  <a:gd name="T46" fmla="*/ 102 w 425"/>
                  <a:gd name="T47" fmla="*/ 2 h 146"/>
                  <a:gd name="T48" fmla="*/ 117 w 425"/>
                  <a:gd name="T49" fmla="*/ 4 h 146"/>
                  <a:gd name="T50" fmla="*/ 200 w 425"/>
                  <a:gd name="T51" fmla="*/ 33 h 146"/>
                  <a:gd name="T52" fmla="*/ 218 w 425"/>
                  <a:gd name="T53" fmla="*/ 32 h 146"/>
                  <a:gd name="T54" fmla="*/ 242 w 425"/>
                  <a:gd name="T55" fmla="*/ 23 h 146"/>
                  <a:gd name="T56" fmla="*/ 289 w 425"/>
                  <a:gd name="T57" fmla="*/ 8 h 1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425" h="146">
                    <a:moveTo>
                      <a:pt x="289" y="8"/>
                    </a:moveTo>
                    <a:cubicBezTo>
                      <a:pt x="293" y="7"/>
                      <a:pt x="299" y="10"/>
                      <a:pt x="304" y="11"/>
                    </a:cubicBezTo>
                    <a:cubicBezTo>
                      <a:pt x="320" y="13"/>
                      <a:pt x="330" y="25"/>
                      <a:pt x="343" y="31"/>
                    </a:cubicBezTo>
                    <a:cubicBezTo>
                      <a:pt x="344" y="32"/>
                      <a:pt x="346" y="32"/>
                      <a:pt x="346" y="33"/>
                    </a:cubicBezTo>
                    <a:cubicBezTo>
                      <a:pt x="358" y="48"/>
                      <a:pt x="374" y="58"/>
                      <a:pt x="384" y="75"/>
                    </a:cubicBezTo>
                    <a:cubicBezTo>
                      <a:pt x="395" y="93"/>
                      <a:pt x="407" y="111"/>
                      <a:pt x="418" y="129"/>
                    </a:cubicBezTo>
                    <a:cubicBezTo>
                      <a:pt x="421" y="134"/>
                      <a:pt x="423" y="139"/>
                      <a:pt x="425" y="144"/>
                    </a:cubicBezTo>
                    <a:cubicBezTo>
                      <a:pt x="424" y="144"/>
                      <a:pt x="424" y="145"/>
                      <a:pt x="423" y="146"/>
                    </a:cubicBezTo>
                    <a:cubicBezTo>
                      <a:pt x="406" y="130"/>
                      <a:pt x="384" y="123"/>
                      <a:pt x="362" y="117"/>
                    </a:cubicBezTo>
                    <a:cubicBezTo>
                      <a:pt x="349" y="113"/>
                      <a:pt x="336" y="109"/>
                      <a:pt x="323" y="105"/>
                    </a:cubicBezTo>
                    <a:cubicBezTo>
                      <a:pt x="314" y="103"/>
                      <a:pt x="304" y="101"/>
                      <a:pt x="295" y="100"/>
                    </a:cubicBezTo>
                    <a:cubicBezTo>
                      <a:pt x="285" y="98"/>
                      <a:pt x="275" y="96"/>
                      <a:pt x="266" y="96"/>
                    </a:cubicBezTo>
                    <a:cubicBezTo>
                      <a:pt x="256" y="95"/>
                      <a:pt x="247" y="96"/>
                      <a:pt x="238" y="96"/>
                    </a:cubicBezTo>
                    <a:cubicBezTo>
                      <a:pt x="220" y="96"/>
                      <a:pt x="203" y="96"/>
                      <a:pt x="185" y="97"/>
                    </a:cubicBezTo>
                    <a:cubicBezTo>
                      <a:pt x="167" y="98"/>
                      <a:pt x="150" y="101"/>
                      <a:pt x="132" y="102"/>
                    </a:cubicBezTo>
                    <a:cubicBezTo>
                      <a:pt x="101" y="105"/>
                      <a:pt x="71" y="114"/>
                      <a:pt x="40" y="119"/>
                    </a:cubicBezTo>
                    <a:cubicBezTo>
                      <a:pt x="30" y="120"/>
                      <a:pt x="19" y="124"/>
                      <a:pt x="8" y="126"/>
                    </a:cubicBezTo>
                    <a:cubicBezTo>
                      <a:pt x="6" y="127"/>
                      <a:pt x="4" y="127"/>
                      <a:pt x="0" y="127"/>
                    </a:cubicBezTo>
                    <a:cubicBezTo>
                      <a:pt x="2" y="116"/>
                      <a:pt x="10" y="109"/>
                      <a:pt x="14" y="100"/>
                    </a:cubicBezTo>
                    <a:cubicBezTo>
                      <a:pt x="18" y="91"/>
                      <a:pt x="24" y="82"/>
                      <a:pt x="29" y="73"/>
                    </a:cubicBezTo>
                    <a:cubicBezTo>
                      <a:pt x="34" y="64"/>
                      <a:pt x="40" y="55"/>
                      <a:pt x="46" y="47"/>
                    </a:cubicBezTo>
                    <a:cubicBezTo>
                      <a:pt x="52" y="38"/>
                      <a:pt x="59" y="31"/>
                      <a:pt x="66" y="24"/>
                    </a:cubicBezTo>
                    <a:cubicBezTo>
                      <a:pt x="73" y="17"/>
                      <a:pt x="81" y="10"/>
                      <a:pt x="88" y="3"/>
                    </a:cubicBezTo>
                    <a:cubicBezTo>
                      <a:pt x="93" y="4"/>
                      <a:pt x="97" y="7"/>
                      <a:pt x="102" y="2"/>
                    </a:cubicBezTo>
                    <a:cubicBezTo>
                      <a:pt x="104" y="0"/>
                      <a:pt x="112" y="2"/>
                      <a:pt x="117" y="4"/>
                    </a:cubicBezTo>
                    <a:cubicBezTo>
                      <a:pt x="145" y="13"/>
                      <a:pt x="172" y="24"/>
                      <a:pt x="200" y="33"/>
                    </a:cubicBezTo>
                    <a:cubicBezTo>
                      <a:pt x="205" y="35"/>
                      <a:pt x="212" y="34"/>
                      <a:pt x="218" y="32"/>
                    </a:cubicBezTo>
                    <a:cubicBezTo>
                      <a:pt x="226" y="30"/>
                      <a:pt x="234" y="26"/>
                      <a:pt x="242" y="23"/>
                    </a:cubicBezTo>
                    <a:cubicBezTo>
                      <a:pt x="257" y="18"/>
                      <a:pt x="273" y="13"/>
                      <a:pt x="289" y="8"/>
                    </a:cubicBezTo>
                    <a:close/>
                  </a:path>
                </a:pathLst>
              </a:custGeom>
              <a:solidFill>
                <a:srgbClr val="FFFFFF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18" name="Freeform 16"/>
              <p:cNvSpPr>
                <a:spLocks/>
              </p:cNvSpPr>
              <p:nvPr/>
            </p:nvSpPr>
            <p:spPr bwMode="auto">
              <a:xfrm>
                <a:off x="10633758" y="3124228"/>
                <a:ext cx="181051" cy="104749"/>
              </a:xfrm>
              <a:custGeom>
                <a:avLst/>
                <a:gdLst>
                  <a:gd name="T0" fmla="*/ 291 w 347"/>
                  <a:gd name="T1" fmla="*/ 4 h 201"/>
                  <a:gd name="T2" fmla="*/ 300 w 347"/>
                  <a:gd name="T3" fmla="*/ 0 h 201"/>
                  <a:gd name="T4" fmla="*/ 303 w 347"/>
                  <a:gd name="T5" fmla="*/ 16 h 201"/>
                  <a:gd name="T6" fmla="*/ 309 w 347"/>
                  <a:gd name="T7" fmla="*/ 44 h 201"/>
                  <a:gd name="T8" fmla="*/ 324 w 347"/>
                  <a:gd name="T9" fmla="*/ 68 h 201"/>
                  <a:gd name="T10" fmla="*/ 330 w 347"/>
                  <a:gd name="T11" fmla="*/ 74 h 201"/>
                  <a:gd name="T12" fmla="*/ 347 w 347"/>
                  <a:gd name="T13" fmla="*/ 92 h 201"/>
                  <a:gd name="T14" fmla="*/ 311 w 347"/>
                  <a:gd name="T15" fmla="*/ 136 h 201"/>
                  <a:gd name="T16" fmla="*/ 276 w 347"/>
                  <a:gd name="T17" fmla="*/ 164 h 201"/>
                  <a:gd name="T18" fmla="*/ 225 w 347"/>
                  <a:gd name="T19" fmla="*/ 191 h 201"/>
                  <a:gd name="T20" fmla="*/ 146 w 347"/>
                  <a:gd name="T21" fmla="*/ 198 h 201"/>
                  <a:gd name="T22" fmla="*/ 87 w 347"/>
                  <a:gd name="T23" fmla="*/ 183 h 201"/>
                  <a:gd name="T24" fmla="*/ 68 w 347"/>
                  <a:gd name="T25" fmla="*/ 174 h 201"/>
                  <a:gd name="T26" fmla="*/ 27 w 347"/>
                  <a:gd name="T27" fmla="*/ 146 h 201"/>
                  <a:gd name="T28" fmla="*/ 2 w 347"/>
                  <a:gd name="T29" fmla="*/ 106 h 201"/>
                  <a:gd name="T30" fmla="*/ 0 w 347"/>
                  <a:gd name="T31" fmla="*/ 94 h 201"/>
                  <a:gd name="T32" fmla="*/ 20 w 347"/>
                  <a:gd name="T33" fmla="*/ 85 h 201"/>
                  <a:gd name="T34" fmla="*/ 35 w 347"/>
                  <a:gd name="T35" fmla="*/ 46 h 201"/>
                  <a:gd name="T36" fmla="*/ 39 w 347"/>
                  <a:gd name="T37" fmla="*/ 4 h 201"/>
                  <a:gd name="T38" fmla="*/ 102 w 347"/>
                  <a:gd name="T39" fmla="*/ 24 h 201"/>
                  <a:gd name="T40" fmla="*/ 161 w 347"/>
                  <a:gd name="T41" fmla="*/ 25 h 201"/>
                  <a:gd name="T42" fmla="*/ 170 w 347"/>
                  <a:gd name="T43" fmla="*/ 25 h 201"/>
                  <a:gd name="T44" fmla="*/ 227 w 347"/>
                  <a:gd name="T45" fmla="*/ 23 h 201"/>
                  <a:gd name="T46" fmla="*/ 233 w 347"/>
                  <a:gd name="T47" fmla="*/ 22 h 201"/>
                  <a:gd name="T48" fmla="*/ 291 w 347"/>
                  <a:gd name="T49" fmla="*/ 4 h 20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347" h="201">
                    <a:moveTo>
                      <a:pt x="291" y="4"/>
                    </a:moveTo>
                    <a:cubicBezTo>
                      <a:pt x="293" y="3"/>
                      <a:pt x="296" y="2"/>
                      <a:pt x="300" y="0"/>
                    </a:cubicBezTo>
                    <a:cubicBezTo>
                      <a:pt x="301" y="6"/>
                      <a:pt x="302" y="11"/>
                      <a:pt x="303" y="16"/>
                    </a:cubicBezTo>
                    <a:cubicBezTo>
                      <a:pt x="305" y="25"/>
                      <a:pt x="307" y="34"/>
                      <a:pt x="309" y="44"/>
                    </a:cubicBezTo>
                    <a:cubicBezTo>
                      <a:pt x="310" y="54"/>
                      <a:pt x="317" y="61"/>
                      <a:pt x="324" y="68"/>
                    </a:cubicBezTo>
                    <a:cubicBezTo>
                      <a:pt x="326" y="70"/>
                      <a:pt x="328" y="72"/>
                      <a:pt x="330" y="74"/>
                    </a:cubicBezTo>
                    <a:cubicBezTo>
                      <a:pt x="335" y="80"/>
                      <a:pt x="341" y="85"/>
                      <a:pt x="347" y="92"/>
                    </a:cubicBezTo>
                    <a:cubicBezTo>
                      <a:pt x="336" y="108"/>
                      <a:pt x="326" y="124"/>
                      <a:pt x="311" y="136"/>
                    </a:cubicBezTo>
                    <a:cubicBezTo>
                      <a:pt x="299" y="144"/>
                      <a:pt x="288" y="155"/>
                      <a:pt x="276" y="164"/>
                    </a:cubicBezTo>
                    <a:cubicBezTo>
                      <a:pt x="261" y="176"/>
                      <a:pt x="243" y="184"/>
                      <a:pt x="225" y="191"/>
                    </a:cubicBezTo>
                    <a:cubicBezTo>
                      <a:pt x="199" y="200"/>
                      <a:pt x="172" y="201"/>
                      <a:pt x="146" y="198"/>
                    </a:cubicBezTo>
                    <a:cubicBezTo>
                      <a:pt x="126" y="195"/>
                      <a:pt x="106" y="191"/>
                      <a:pt x="87" y="183"/>
                    </a:cubicBezTo>
                    <a:cubicBezTo>
                      <a:pt x="80" y="181"/>
                      <a:pt x="74" y="178"/>
                      <a:pt x="68" y="174"/>
                    </a:cubicBezTo>
                    <a:cubicBezTo>
                      <a:pt x="53" y="166"/>
                      <a:pt x="39" y="158"/>
                      <a:pt x="27" y="146"/>
                    </a:cubicBezTo>
                    <a:cubicBezTo>
                      <a:pt x="16" y="134"/>
                      <a:pt x="5" y="122"/>
                      <a:pt x="2" y="106"/>
                    </a:cubicBezTo>
                    <a:cubicBezTo>
                      <a:pt x="1" y="102"/>
                      <a:pt x="1" y="98"/>
                      <a:pt x="0" y="94"/>
                    </a:cubicBezTo>
                    <a:cubicBezTo>
                      <a:pt x="8" y="91"/>
                      <a:pt x="14" y="88"/>
                      <a:pt x="20" y="85"/>
                    </a:cubicBezTo>
                    <a:cubicBezTo>
                      <a:pt x="25" y="72"/>
                      <a:pt x="31" y="59"/>
                      <a:pt x="35" y="46"/>
                    </a:cubicBezTo>
                    <a:cubicBezTo>
                      <a:pt x="38" y="32"/>
                      <a:pt x="38" y="18"/>
                      <a:pt x="39" y="4"/>
                    </a:cubicBezTo>
                    <a:cubicBezTo>
                      <a:pt x="59" y="15"/>
                      <a:pt x="80" y="21"/>
                      <a:pt x="102" y="24"/>
                    </a:cubicBezTo>
                    <a:cubicBezTo>
                      <a:pt x="121" y="26"/>
                      <a:pt x="141" y="25"/>
                      <a:pt x="161" y="25"/>
                    </a:cubicBezTo>
                    <a:cubicBezTo>
                      <a:pt x="164" y="25"/>
                      <a:pt x="167" y="25"/>
                      <a:pt x="170" y="25"/>
                    </a:cubicBezTo>
                    <a:cubicBezTo>
                      <a:pt x="189" y="27"/>
                      <a:pt x="208" y="25"/>
                      <a:pt x="227" y="23"/>
                    </a:cubicBezTo>
                    <a:cubicBezTo>
                      <a:pt x="229" y="22"/>
                      <a:pt x="231" y="22"/>
                      <a:pt x="233" y="22"/>
                    </a:cubicBezTo>
                    <a:cubicBezTo>
                      <a:pt x="253" y="19"/>
                      <a:pt x="273" y="13"/>
                      <a:pt x="291" y="4"/>
                    </a:cubicBezTo>
                    <a:close/>
                  </a:path>
                </a:pathLst>
              </a:custGeom>
              <a:solidFill>
                <a:srgbClr val="FADAD3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19" name="Freeform 17"/>
              <p:cNvSpPr>
                <a:spLocks/>
              </p:cNvSpPr>
              <p:nvPr/>
            </p:nvSpPr>
            <p:spPr bwMode="auto">
              <a:xfrm>
                <a:off x="10643240" y="2982872"/>
                <a:ext cx="4190" cy="7277"/>
              </a:xfrm>
              <a:custGeom>
                <a:avLst/>
                <a:gdLst>
                  <a:gd name="T0" fmla="*/ 8 w 8"/>
                  <a:gd name="T1" fmla="*/ 0 h 14"/>
                  <a:gd name="T2" fmla="*/ 5 w 8"/>
                  <a:gd name="T3" fmla="*/ 14 h 14"/>
                  <a:gd name="T4" fmla="*/ 2 w 8"/>
                  <a:gd name="T5" fmla="*/ 13 h 14"/>
                  <a:gd name="T6" fmla="*/ 8 w 8"/>
                  <a:gd name="T7" fmla="*/ 0 h 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8" h="14">
                    <a:moveTo>
                      <a:pt x="8" y="0"/>
                    </a:moveTo>
                    <a:cubicBezTo>
                      <a:pt x="7" y="6"/>
                      <a:pt x="6" y="10"/>
                      <a:pt x="5" y="14"/>
                    </a:cubicBezTo>
                    <a:cubicBezTo>
                      <a:pt x="4" y="13"/>
                      <a:pt x="3" y="13"/>
                      <a:pt x="2" y="13"/>
                    </a:cubicBezTo>
                    <a:cubicBezTo>
                      <a:pt x="1" y="9"/>
                      <a:pt x="0" y="4"/>
                      <a:pt x="8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20" name="Freeform 18"/>
              <p:cNvSpPr>
                <a:spLocks/>
              </p:cNvSpPr>
              <p:nvPr/>
            </p:nvSpPr>
            <p:spPr bwMode="auto">
              <a:xfrm>
                <a:off x="10620306" y="2961481"/>
                <a:ext cx="23376" cy="16098"/>
              </a:xfrm>
              <a:custGeom>
                <a:avLst/>
                <a:gdLst>
                  <a:gd name="T0" fmla="*/ 44 w 45"/>
                  <a:gd name="T1" fmla="*/ 0 h 31"/>
                  <a:gd name="T2" fmla="*/ 20 w 45"/>
                  <a:gd name="T3" fmla="*/ 31 h 31"/>
                  <a:gd name="T4" fmla="*/ 3 w 45"/>
                  <a:gd name="T5" fmla="*/ 11 h 31"/>
                  <a:gd name="T6" fmla="*/ 13 w 45"/>
                  <a:gd name="T7" fmla="*/ 4 h 31"/>
                  <a:gd name="T8" fmla="*/ 44 w 45"/>
                  <a:gd name="T9" fmla="*/ 0 h 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" h="31">
                    <a:moveTo>
                      <a:pt x="44" y="0"/>
                    </a:moveTo>
                    <a:cubicBezTo>
                      <a:pt x="45" y="15"/>
                      <a:pt x="33" y="30"/>
                      <a:pt x="20" y="31"/>
                    </a:cubicBezTo>
                    <a:cubicBezTo>
                      <a:pt x="11" y="31"/>
                      <a:pt x="0" y="20"/>
                      <a:pt x="3" y="11"/>
                    </a:cubicBezTo>
                    <a:cubicBezTo>
                      <a:pt x="5" y="8"/>
                      <a:pt x="10" y="5"/>
                      <a:pt x="13" y="4"/>
                    </a:cubicBezTo>
                    <a:cubicBezTo>
                      <a:pt x="23" y="2"/>
                      <a:pt x="33" y="2"/>
                      <a:pt x="44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21" name="Freeform 19"/>
              <p:cNvSpPr>
                <a:spLocks/>
              </p:cNvSpPr>
              <p:nvPr/>
            </p:nvSpPr>
            <p:spPr bwMode="auto">
              <a:xfrm>
                <a:off x="10624937" y="2918258"/>
                <a:ext cx="185682" cy="39033"/>
              </a:xfrm>
              <a:custGeom>
                <a:avLst/>
                <a:gdLst>
                  <a:gd name="T0" fmla="*/ 299 w 356"/>
                  <a:gd name="T1" fmla="*/ 0 h 75"/>
                  <a:gd name="T2" fmla="*/ 303 w 356"/>
                  <a:gd name="T3" fmla="*/ 2 h 75"/>
                  <a:gd name="T4" fmla="*/ 314 w 356"/>
                  <a:gd name="T5" fmla="*/ 14 h 75"/>
                  <a:gd name="T6" fmla="*/ 324 w 356"/>
                  <a:gd name="T7" fmla="*/ 41 h 75"/>
                  <a:gd name="T8" fmla="*/ 356 w 356"/>
                  <a:gd name="T9" fmla="*/ 64 h 75"/>
                  <a:gd name="T10" fmla="*/ 354 w 356"/>
                  <a:gd name="T11" fmla="*/ 75 h 75"/>
                  <a:gd name="T12" fmla="*/ 348 w 356"/>
                  <a:gd name="T13" fmla="*/ 74 h 75"/>
                  <a:gd name="T14" fmla="*/ 316 w 356"/>
                  <a:gd name="T15" fmla="*/ 54 h 75"/>
                  <a:gd name="T16" fmla="*/ 299 w 356"/>
                  <a:gd name="T17" fmla="*/ 27 h 75"/>
                  <a:gd name="T18" fmla="*/ 265 w 356"/>
                  <a:gd name="T19" fmla="*/ 47 h 75"/>
                  <a:gd name="T20" fmla="*/ 231 w 356"/>
                  <a:gd name="T21" fmla="*/ 53 h 75"/>
                  <a:gd name="T22" fmla="*/ 193 w 356"/>
                  <a:gd name="T23" fmla="*/ 39 h 75"/>
                  <a:gd name="T24" fmla="*/ 185 w 356"/>
                  <a:gd name="T25" fmla="*/ 32 h 75"/>
                  <a:gd name="T26" fmla="*/ 161 w 356"/>
                  <a:gd name="T27" fmla="*/ 49 h 75"/>
                  <a:gd name="T28" fmla="*/ 139 w 356"/>
                  <a:gd name="T29" fmla="*/ 55 h 75"/>
                  <a:gd name="T30" fmla="*/ 95 w 356"/>
                  <a:gd name="T31" fmla="*/ 44 h 75"/>
                  <a:gd name="T32" fmla="*/ 86 w 356"/>
                  <a:gd name="T33" fmla="*/ 36 h 75"/>
                  <a:gd name="T34" fmla="*/ 65 w 356"/>
                  <a:gd name="T35" fmla="*/ 45 h 75"/>
                  <a:gd name="T36" fmla="*/ 12 w 356"/>
                  <a:gd name="T37" fmla="*/ 50 h 75"/>
                  <a:gd name="T38" fmla="*/ 0 w 356"/>
                  <a:gd name="T39" fmla="*/ 48 h 75"/>
                  <a:gd name="T40" fmla="*/ 2 w 356"/>
                  <a:gd name="T41" fmla="*/ 37 h 75"/>
                  <a:gd name="T42" fmla="*/ 34 w 356"/>
                  <a:gd name="T43" fmla="*/ 38 h 75"/>
                  <a:gd name="T44" fmla="*/ 78 w 356"/>
                  <a:gd name="T45" fmla="*/ 17 h 75"/>
                  <a:gd name="T46" fmla="*/ 96 w 356"/>
                  <a:gd name="T47" fmla="*/ 25 h 75"/>
                  <a:gd name="T48" fmla="*/ 116 w 356"/>
                  <a:gd name="T49" fmla="*/ 41 h 75"/>
                  <a:gd name="T50" fmla="*/ 134 w 356"/>
                  <a:gd name="T51" fmla="*/ 43 h 75"/>
                  <a:gd name="T52" fmla="*/ 154 w 356"/>
                  <a:gd name="T53" fmla="*/ 37 h 75"/>
                  <a:gd name="T54" fmla="*/ 169 w 356"/>
                  <a:gd name="T55" fmla="*/ 23 h 75"/>
                  <a:gd name="T56" fmla="*/ 177 w 356"/>
                  <a:gd name="T57" fmla="*/ 2 h 75"/>
                  <a:gd name="T58" fmla="*/ 192 w 356"/>
                  <a:gd name="T59" fmla="*/ 8 h 75"/>
                  <a:gd name="T60" fmla="*/ 198 w 356"/>
                  <a:gd name="T61" fmla="*/ 26 h 75"/>
                  <a:gd name="T62" fmla="*/ 231 w 356"/>
                  <a:gd name="T63" fmla="*/ 41 h 75"/>
                  <a:gd name="T64" fmla="*/ 279 w 356"/>
                  <a:gd name="T65" fmla="*/ 20 h 75"/>
                  <a:gd name="T66" fmla="*/ 299 w 356"/>
                  <a:gd name="T67" fmla="*/ 0 h 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356" h="75">
                    <a:moveTo>
                      <a:pt x="299" y="0"/>
                    </a:moveTo>
                    <a:cubicBezTo>
                      <a:pt x="301" y="1"/>
                      <a:pt x="302" y="1"/>
                      <a:pt x="303" y="2"/>
                    </a:cubicBezTo>
                    <a:cubicBezTo>
                      <a:pt x="310" y="4"/>
                      <a:pt x="314" y="6"/>
                      <a:pt x="314" y="14"/>
                    </a:cubicBezTo>
                    <a:cubicBezTo>
                      <a:pt x="315" y="24"/>
                      <a:pt x="318" y="33"/>
                      <a:pt x="324" y="41"/>
                    </a:cubicBezTo>
                    <a:cubicBezTo>
                      <a:pt x="331" y="54"/>
                      <a:pt x="343" y="62"/>
                      <a:pt x="356" y="64"/>
                    </a:cubicBezTo>
                    <a:cubicBezTo>
                      <a:pt x="354" y="75"/>
                      <a:pt x="354" y="75"/>
                      <a:pt x="354" y="75"/>
                    </a:cubicBezTo>
                    <a:cubicBezTo>
                      <a:pt x="352" y="74"/>
                      <a:pt x="350" y="74"/>
                      <a:pt x="348" y="74"/>
                    </a:cubicBezTo>
                    <a:cubicBezTo>
                      <a:pt x="334" y="73"/>
                      <a:pt x="324" y="65"/>
                      <a:pt x="316" y="54"/>
                    </a:cubicBezTo>
                    <a:cubicBezTo>
                      <a:pt x="310" y="45"/>
                      <a:pt x="305" y="36"/>
                      <a:pt x="299" y="27"/>
                    </a:cubicBezTo>
                    <a:cubicBezTo>
                      <a:pt x="288" y="33"/>
                      <a:pt x="277" y="41"/>
                      <a:pt x="265" y="47"/>
                    </a:cubicBezTo>
                    <a:cubicBezTo>
                      <a:pt x="254" y="52"/>
                      <a:pt x="242" y="54"/>
                      <a:pt x="231" y="53"/>
                    </a:cubicBezTo>
                    <a:cubicBezTo>
                      <a:pt x="217" y="52"/>
                      <a:pt x="204" y="47"/>
                      <a:pt x="193" y="39"/>
                    </a:cubicBezTo>
                    <a:cubicBezTo>
                      <a:pt x="190" y="37"/>
                      <a:pt x="188" y="35"/>
                      <a:pt x="185" y="32"/>
                    </a:cubicBezTo>
                    <a:cubicBezTo>
                      <a:pt x="177" y="42"/>
                      <a:pt x="172" y="46"/>
                      <a:pt x="161" y="49"/>
                    </a:cubicBezTo>
                    <a:cubicBezTo>
                      <a:pt x="153" y="51"/>
                      <a:pt x="146" y="53"/>
                      <a:pt x="139" y="55"/>
                    </a:cubicBezTo>
                    <a:cubicBezTo>
                      <a:pt x="122" y="59"/>
                      <a:pt x="108" y="54"/>
                      <a:pt x="95" y="44"/>
                    </a:cubicBezTo>
                    <a:cubicBezTo>
                      <a:pt x="92" y="41"/>
                      <a:pt x="89" y="39"/>
                      <a:pt x="86" y="36"/>
                    </a:cubicBezTo>
                    <a:cubicBezTo>
                      <a:pt x="79" y="40"/>
                      <a:pt x="72" y="43"/>
                      <a:pt x="65" y="45"/>
                    </a:cubicBezTo>
                    <a:cubicBezTo>
                      <a:pt x="48" y="51"/>
                      <a:pt x="30" y="53"/>
                      <a:pt x="12" y="50"/>
                    </a:cubicBezTo>
                    <a:cubicBezTo>
                      <a:pt x="8" y="50"/>
                      <a:pt x="4" y="49"/>
                      <a:pt x="0" y="48"/>
                    </a:cubicBezTo>
                    <a:cubicBezTo>
                      <a:pt x="2" y="37"/>
                      <a:pt x="2" y="37"/>
                      <a:pt x="2" y="37"/>
                    </a:cubicBezTo>
                    <a:cubicBezTo>
                      <a:pt x="12" y="39"/>
                      <a:pt x="23" y="39"/>
                      <a:pt x="34" y="38"/>
                    </a:cubicBezTo>
                    <a:cubicBezTo>
                      <a:pt x="50" y="37"/>
                      <a:pt x="69" y="35"/>
                      <a:pt x="78" y="17"/>
                    </a:cubicBezTo>
                    <a:cubicBezTo>
                      <a:pt x="86" y="16"/>
                      <a:pt x="92" y="19"/>
                      <a:pt x="96" y="25"/>
                    </a:cubicBezTo>
                    <a:cubicBezTo>
                      <a:pt x="101" y="32"/>
                      <a:pt x="108" y="37"/>
                      <a:pt x="116" y="41"/>
                    </a:cubicBezTo>
                    <a:cubicBezTo>
                      <a:pt x="122" y="44"/>
                      <a:pt x="128" y="45"/>
                      <a:pt x="134" y="43"/>
                    </a:cubicBezTo>
                    <a:cubicBezTo>
                      <a:pt x="141" y="41"/>
                      <a:pt x="147" y="39"/>
                      <a:pt x="154" y="37"/>
                    </a:cubicBezTo>
                    <a:cubicBezTo>
                      <a:pt x="161" y="35"/>
                      <a:pt x="166" y="31"/>
                      <a:pt x="169" y="23"/>
                    </a:cubicBezTo>
                    <a:cubicBezTo>
                      <a:pt x="170" y="16"/>
                      <a:pt x="174" y="10"/>
                      <a:pt x="177" y="2"/>
                    </a:cubicBezTo>
                    <a:cubicBezTo>
                      <a:pt x="183" y="4"/>
                      <a:pt x="188" y="7"/>
                      <a:pt x="192" y="8"/>
                    </a:cubicBezTo>
                    <a:cubicBezTo>
                      <a:pt x="194" y="15"/>
                      <a:pt x="194" y="23"/>
                      <a:pt x="198" y="26"/>
                    </a:cubicBezTo>
                    <a:cubicBezTo>
                      <a:pt x="207" y="34"/>
                      <a:pt x="217" y="42"/>
                      <a:pt x="231" y="41"/>
                    </a:cubicBezTo>
                    <a:cubicBezTo>
                      <a:pt x="249" y="39"/>
                      <a:pt x="265" y="31"/>
                      <a:pt x="279" y="20"/>
                    </a:cubicBezTo>
                    <a:cubicBezTo>
                      <a:pt x="286" y="14"/>
                      <a:pt x="292" y="7"/>
                      <a:pt x="299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22" name="Freeform 20"/>
              <p:cNvSpPr>
                <a:spLocks/>
              </p:cNvSpPr>
              <p:nvPr/>
            </p:nvSpPr>
            <p:spPr bwMode="auto">
              <a:xfrm>
                <a:off x="10344870" y="3162820"/>
                <a:ext cx="662899" cy="445902"/>
              </a:xfrm>
              <a:custGeom>
                <a:avLst/>
                <a:gdLst>
                  <a:gd name="T0" fmla="*/ 1029 w 1271"/>
                  <a:gd name="T1" fmla="*/ 22 h 855"/>
                  <a:gd name="T2" fmla="*/ 1120 w 1271"/>
                  <a:gd name="T3" fmla="*/ 72 h 855"/>
                  <a:gd name="T4" fmla="*/ 1200 w 1271"/>
                  <a:gd name="T5" fmla="*/ 216 h 855"/>
                  <a:gd name="T6" fmla="*/ 1245 w 1271"/>
                  <a:gd name="T7" fmla="*/ 424 h 855"/>
                  <a:gd name="T8" fmla="*/ 1266 w 1271"/>
                  <a:gd name="T9" fmla="*/ 615 h 855"/>
                  <a:gd name="T10" fmla="*/ 1231 w 1271"/>
                  <a:gd name="T11" fmla="*/ 824 h 855"/>
                  <a:gd name="T12" fmla="*/ 1159 w 1271"/>
                  <a:gd name="T13" fmla="*/ 851 h 855"/>
                  <a:gd name="T14" fmla="*/ 999 w 1271"/>
                  <a:gd name="T15" fmla="*/ 814 h 855"/>
                  <a:gd name="T16" fmla="*/ 913 w 1271"/>
                  <a:gd name="T17" fmla="*/ 736 h 855"/>
                  <a:gd name="T18" fmla="*/ 852 w 1271"/>
                  <a:gd name="T19" fmla="*/ 656 h 855"/>
                  <a:gd name="T20" fmla="*/ 905 w 1271"/>
                  <a:gd name="T21" fmla="*/ 612 h 855"/>
                  <a:gd name="T22" fmla="*/ 893 w 1271"/>
                  <a:gd name="T23" fmla="*/ 439 h 855"/>
                  <a:gd name="T24" fmla="*/ 881 w 1271"/>
                  <a:gd name="T25" fmla="*/ 432 h 855"/>
                  <a:gd name="T26" fmla="*/ 1054 w 1271"/>
                  <a:gd name="T27" fmla="*/ 470 h 855"/>
                  <a:gd name="T28" fmla="*/ 1137 w 1271"/>
                  <a:gd name="T29" fmla="*/ 523 h 855"/>
                  <a:gd name="T30" fmla="*/ 1166 w 1271"/>
                  <a:gd name="T31" fmla="*/ 546 h 855"/>
                  <a:gd name="T32" fmla="*/ 1129 w 1271"/>
                  <a:gd name="T33" fmla="*/ 496 h 855"/>
                  <a:gd name="T34" fmla="*/ 1043 w 1271"/>
                  <a:gd name="T35" fmla="*/ 447 h 855"/>
                  <a:gd name="T36" fmla="*/ 910 w 1271"/>
                  <a:gd name="T37" fmla="*/ 410 h 855"/>
                  <a:gd name="T38" fmla="*/ 835 w 1271"/>
                  <a:gd name="T39" fmla="*/ 436 h 855"/>
                  <a:gd name="T40" fmla="*/ 679 w 1271"/>
                  <a:gd name="T41" fmla="*/ 442 h 855"/>
                  <a:gd name="T42" fmla="*/ 583 w 1271"/>
                  <a:gd name="T43" fmla="*/ 509 h 855"/>
                  <a:gd name="T44" fmla="*/ 602 w 1271"/>
                  <a:gd name="T45" fmla="*/ 424 h 855"/>
                  <a:gd name="T46" fmla="*/ 627 w 1271"/>
                  <a:gd name="T47" fmla="*/ 353 h 855"/>
                  <a:gd name="T48" fmla="*/ 696 w 1271"/>
                  <a:gd name="T49" fmla="*/ 358 h 855"/>
                  <a:gd name="T50" fmla="*/ 709 w 1271"/>
                  <a:gd name="T51" fmla="*/ 361 h 855"/>
                  <a:gd name="T52" fmla="*/ 647 w 1271"/>
                  <a:gd name="T53" fmla="*/ 312 h 855"/>
                  <a:gd name="T54" fmla="*/ 585 w 1271"/>
                  <a:gd name="T55" fmla="*/ 427 h 855"/>
                  <a:gd name="T56" fmla="*/ 547 w 1271"/>
                  <a:gd name="T57" fmla="*/ 534 h 855"/>
                  <a:gd name="T58" fmla="*/ 495 w 1271"/>
                  <a:gd name="T59" fmla="*/ 601 h 855"/>
                  <a:gd name="T60" fmla="*/ 502 w 1271"/>
                  <a:gd name="T61" fmla="*/ 654 h 855"/>
                  <a:gd name="T62" fmla="*/ 470 w 1271"/>
                  <a:gd name="T63" fmla="*/ 753 h 855"/>
                  <a:gd name="T64" fmla="*/ 444 w 1271"/>
                  <a:gd name="T65" fmla="*/ 831 h 855"/>
                  <a:gd name="T66" fmla="*/ 334 w 1271"/>
                  <a:gd name="T67" fmla="*/ 817 h 855"/>
                  <a:gd name="T68" fmla="*/ 252 w 1271"/>
                  <a:gd name="T69" fmla="*/ 797 h 855"/>
                  <a:gd name="T70" fmla="*/ 252 w 1271"/>
                  <a:gd name="T71" fmla="*/ 715 h 855"/>
                  <a:gd name="T72" fmla="*/ 213 w 1271"/>
                  <a:gd name="T73" fmla="*/ 753 h 855"/>
                  <a:gd name="T74" fmla="*/ 136 w 1271"/>
                  <a:gd name="T75" fmla="*/ 786 h 855"/>
                  <a:gd name="T76" fmla="*/ 174 w 1271"/>
                  <a:gd name="T77" fmla="*/ 751 h 855"/>
                  <a:gd name="T78" fmla="*/ 103 w 1271"/>
                  <a:gd name="T79" fmla="*/ 685 h 855"/>
                  <a:gd name="T80" fmla="*/ 57 w 1271"/>
                  <a:gd name="T81" fmla="*/ 671 h 855"/>
                  <a:gd name="T82" fmla="*/ 71 w 1271"/>
                  <a:gd name="T83" fmla="*/ 624 h 855"/>
                  <a:gd name="T84" fmla="*/ 1 w 1271"/>
                  <a:gd name="T85" fmla="*/ 606 h 855"/>
                  <a:gd name="T86" fmla="*/ 130 w 1271"/>
                  <a:gd name="T87" fmla="*/ 351 h 855"/>
                  <a:gd name="T88" fmla="*/ 208 w 1271"/>
                  <a:gd name="T89" fmla="*/ 205 h 855"/>
                  <a:gd name="T90" fmla="*/ 300 w 1271"/>
                  <a:gd name="T91" fmla="*/ 87 h 855"/>
                  <a:gd name="T92" fmla="*/ 427 w 1271"/>
                  <a:gd name="T93" fmla="*/ 25 h 855"/>
                  <a:gd name="T94" fmla="*/ 539 w 1271"/>
                  <a:gd name="T95" fmla="*/ 3 h 855"/>
                  <a:gd name="T96" fmla="*/ 637 w 1271"/>
                  <a:gd name="T97" fmla="*/ 119 h 855"/>
                  <a:gd name="T98" fmla="*/ 824 w 1271"/>
                  <a:gd name="T99" fmla="*/ 111 h 855"/>
                  <a:gd name="T100" fmla="*/ 901 w 1271"/>
                  <a:gd name="T101" fmla="*/ 47 h 855"/>
                  <a:gd name="T102" fmla="*/ 933 w 1271"/>
                  <a:gd name="T103" fmla="*/ 2 h 85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1271" h="855">
                    <a:moveTo>
                      <a:pt x="969" y="9"/>
                    </a:moveTo>
                    <a:cubicBezTo>
                      <a:pt x="985" y="13"/>
                      <a:pt x="1000" y="17"/>
                      <a:pt x="1016" y="21"/>
                    </a:cubicBezTo>
                    <a:cubicBezTo>
                      <a:pt x="1020" y="22"/>
                      <a:pt x="1024" y="21"/>
                      <a:pt x="1029" y="22"/>
                    </a:cubicBezTo>
                    <a:cubicBezTo>
                      <a:pt x="1048" y="27"/>
                      <a:pt x="1066" y="36"/>
                      <a:pt x="1084" y="44"/>
                    </a:cubicBezTo>
                    <a:cubicBezTo>
                      <a:pt x="1092" y="47"/>
                      <a:pt x="1099" y="55"/>
                      <a:pt x="1106" y="61"/>
                    </a:cubicBezTo>
                    <a:cubicBezTo>
                      <a:pt x="1111" y="64"/>
                      <a:pt x="1115" y="69"/>
                      <a:pt x="1120" y="72"/>
                    </a:cubicBezTo>
                    <a:cubicBezTo>
                      <a:pt x="1145" y="87"/>
                      <a:pt x="1164" y="109"/>
                      <a:pt x="1174" y="137"/>
                    </a:cubicBezTo>
                    <a:cubicBezTo>
                      <a:pt x="1179" y="150"/>
                      <a:pt x="1182" y="163"/>
                      <a:pt x="1186" y="176"/>
                    </a:cubicBezTo>
                    <a:cubicBezTo>
                      <a:pt x="1191" y="189"/>
                      <a:pt x="1195" y="203"/>
                      <a:pt x="1200" y="216"/>
                    </a:cubicBezTo>
                    <a:cubicBezTo>
                      <a:pt x="1210" y="247"/>
                      <a:pt x="1220" y="277"/>
                      <a:pt x="1226" y="309"/>
                    </a:cubicBezTo>
                    <a:cubicBezTo>
                      <a:pt x="1228" y="324"/>
                      <a:pt x="1232" y="338"/>
                      <a:pt x="1234" y="352"/>
                    </a:cubicBezTo>
                    <a:cubicBezTo>
                      <a:pt x="1238" y="376"/>
                      <a:pt x="1242" y="400"/>
                      <a:pt x="1245" y="424"/>
                    </a:cubicBezTo>
                    <a:cubicBezTo>
                      <a:pt x="1247" y="448"/>
                      <a:pt x="1249" y="473"/>
                      <a:pt x="1252" y="497"/>
                    </a:cubicBezTo>
                    <a:cubicBezTo>
                      <a:pt x="1254" y="522"/>
                      <a:pt x="1257" y="547"/>
                      <a:pt x="1260" y="572"/>
                    </a:cubicBezTo>
                    <a:cubicBezTo>
                      <a:pt x="1262" y="586"/>
                      <a:pt x="1265" y="601"/>
                      <a:pt x="1266" y="615"/>
                    </a:cubicBezTo>
                    <a:cubicBezTo>
                      <a:pt x="1271" y="652"/>
                      <a:pt x="1269" y="689"/>
                      <a:pt x="1264" y="726"/>
                    </a:cubicBezTo>
                    <a:cubicBezTo>
                      <a:pt x="1261" y="752"/>
                      <a:pt x="1254" y="777"/>
                      <a:pt x="1242" y="800"/>
                    </a:cubicBezTo>
                    <a:cubicBezTo>
                      <a:pt x="1238" y="808"/>
                      <a:pt x="1238" y="818"/>
                      <a:pt x="1231" y="824"/>
                    </a:cubicBezTo>
                    <a:cubicBezTo>
                      <a:pt x="1226" y="828"/>
                      <a:pt x="1221" y="833"/>
                      <a:pt x="1215" y="836"/>
                    </a:cubicBezTo>
                    <a:cubicBezTo>
                      <a:pt x="1209" y="840"/>
                      <a:pt x="1202" y="842"/>
                      <a:pt x="1195" y="845"/>
                    </a:cubicBezTo>
                    <a:cubicBezTo>
                      <a:pt x="1184" y="849"/>
                      <a:pt x="1172" y="851"/>
                      <a:pt x="1159" y="851"/>
                    </a:cubicBezTo>
                    <a:cubicBezTo>
                      <a:pt x="1148" y="852"/>
                      <a:pt x="1136" y="855"/>
                      <a:pt x="1124" y="855"/>
                    </a:cubicBezTo>
                    <a:cubicBezTo>
                      <a:pt x="1108" y="854"/>
                      <a:pt x="1092" y="852"/>
                      <a:pt x="1077" y="850"/>
                    </a:cubicBezTo>
                    <a:cubicBezTo>
                      <a:pt x="1048" y="844"/>
                      <a:pt x="1022" y="831"/>
                      <a:pt x="999" y="814"/>
                    </a:cubicBezTo>
                    <a:cubicBezTo>
                      <a:pt x="994" y="810"/>
                      <a:pt x="989" y="808"/>
                      <a:pt x="985" y="805"/>
                    </a:cubicBezTo>
                    <a:cubicBezTo>
                      <a:pt x="966" y="794"/>
                      <a:pt x="951" y="780"/>
                      <a:pt x="936" y="765"/>
                    </a:cubicBezTo>
                    <a:cubicBezTo>
                      <a:pt x="927" y="756"/>
                      <a:pt x="921" y="746"/>
                      <a:pt x="913" y="736"/>
                    </a:cubicBezTo>
                    <a:cubicBezTo>
                      <a:pt x="904" y="725"/>
                      <a:pt x="894" y="714"/>
                      <a:pt x="884" y="703"/>
                    </a:cubicBezTo>
                    <a:cubicBezTo>
                      <a:pt x="876" y="694"/>
                      <a:pt x="868" y="685"/>
                      <a:pt x="861" y="675"/>
                    </a:cubicBezTo>
                    <a:cubicBezTo>
                      <a:pt x="857" y="670"/>
                      <a:pt x="855" y="663"/>
                      <a:pt x="852" y="656"/>
                    </a:cubicBezTo>
                    <a:cubicBezTo>
                      <a:pt x="861" y="655"/>
                      <a:pt x="867" y="653"/>
                      <a:pt x="873" y="652"/>
                    </a:cubicBezTo>
                    <a:cubicBezTo>
                      <a:pt x="883" y="650"/>
                      <a:pt x="890" y="644"/>
                      <a:pt x="894" y="635"/>
                    </a:cubicBezTo>
                    <a:cubicBezTo>
                      <a:pt x="898" y="628"/>
                      <a:pt x="902" y="620"/>
                      <a:pt x="905" y="612"/>
                    </a:cubicBezTo>
                    <a:cubicBezTo>
                      <a:pt x="916" y="585"/>
                      <a:pt x="918" y="557"/>
                      <a:pt x="920" y="528"/>
                    </a:cubicBezTo>
                    <a:cubicBezTo>
                      <a:pt x="921" y="506"/>
                      <a:pt x="917" y="484"/>
                      <a:pt x="914" y="462"/>
                    </a:cubicBezTo>
                    <a:cubicBezTo>
                      <a:pt x="912" y="450"/>
                      <a:pt x="902" y="445"/>
                      <a:pt x="893" y="439"/>
                    </a:cubicBezTo>
                    <a:cubicBezTo>
                      <a:pt x="889" y="437"/>
                      <a:pt x="881" y="439"/>
                      <a:pt x="875" y="439"/>
                    </a:cubicBezTo>
                    <a:cubicBezTo>
                      <a:pt x="874" y="438"/>
                      <a:pt x="874" y="437"/>
                      <a:pt x="874" y="436"/>
                    </a:cubicBezTo>
                    <a:cubicBezTo>
                      <a:pt x="876" y="435"/>
                      <a:pt x="878" y="433"/>
                      <a:pt x="881" y="432"/>
                    </a:cubicBezTo>
                    <a:cubicBezTo>
                      <a:pt x="920" y="417"/>
                      <a:pt x="958" y="420"/>
                      <a:pt x="996" y="438"/>
                    </a:cubicBezTo>
                    <a:cubicBezTo>
                      <a:pt x="1011" y="445"/>
                      <a:pt x="1025" y="455"/>
                      <a:pt x="1040" y="463"/>
                    </a:cubicBezTo>
                    <a:cubicBezTo>
                      <a:pt x="1045" y="466"/>
                      <a:pt x="1049" y="468"/>
                      <a:pt x="1054" y="470"/>
                    </a:cubicBezTo>
                    <a:cubicBezTo>
                      <a:pt x="1072" y="480"/>
                      <a:pt x="1090" y="490"/>
                      <a:pt x="1109" y="500"/>
                    </a:cubicBezTo>
                    <a:cubicBezTo>
                      <a:pt x="1111" y="501"/>
                      <a:pt x="1113" y="504"/>
                      <a:pt x="1116" y="506"/>
                    </a:cubicBezTo>
                    <a:cubicBezTo>
                      <a:pt x="1123" y="512"/>
                      <a:pt x="1130" y="517"/>
                      <a:pt x="1137" y="523"/>
                    </a:cubicBezTo>
                    <a:cubicBezTo>
                      <a:pt x="1141" y="527"/>
                      <a:pt x="1145" y="532"/>
                      <a:pt x="1149" y="536"/>
                    </a:cubicBezTo>
                    <a:cubicBezTo>
                      <a:pt x="1151" y="538"/>
                      <a:pt x="1153" y="541"/>
                      <a:pt x="1154" y="543"/>
                    </a:cubicBezTo>
                    <a:cubicBezTo>
                      <a:pt x="1157" y="547"/>
                      <a:pt x="1162" y="548"/>
                      <a:pt x="1166" y="546"/>
                    </a:cubicBezTo>
                    <a:cubicBezTo>
                      <a:pt x="1169" y="543"/>
                      <a:pt x="1171" y="538"/>
                      <a:pt x="1167" y="534"/>
                    </a:cubicBezTo>
                    <a:cubicBezTo>
                      <a:pt x="1163" y="528"/>
                      <a:pt x="1158" y="522"/>
                      <a:pt x="1153" y="516"/>
                    </a:cubicBezTo>
                    <a:cubicBezTo>
                      <a:pt x="1145" y="509"/>
                      <a:pt x="1137" y="502"/>
                      <a:pt x="1129" y="496"/>
                    </a:cubicBezTo>
                    <a:cubicBezTo>
                      <a:pt x="1121" y="490"/>
                      <a:pt x="1113" y="484"/>
                      <a:pt x="1105" y="480"/>
                    </a:cubicBezTo>
                    <a:cubicBezTo>
                      <a:pt x="1087" y="470"/>
                      <a:pt x="1068" y="460"/>
                      <a:pt x="1050" y="451"/>
                    </a:cubicBezTo>
                    <a:cubicBezTo>
                      <a:pt x="1048" y="449"/>
                      <a:pt x="1045" y="448"/>
                      <a:pt x="1043" y="447"/>
                    </a:cubicBezTo>
                    <a:cubicBezTo>
                      <a:pt x="1024" y="432"/>
                      <a:pt x="1002" y="421"/>
                      <a:pt x="978" y="417"/>
                    </a:cubicBezTo>
                    <a:cubicBezTo>
                      <a:pt x="966" y="415"/>
                      <a:pt x="954" y="411"/>
                      <a:pt x="942" y="409"/>
                    </a:cubicBezTo>
                    <a:cubicBezTo>
                      <a:pt x="932" y="408"/>
                      <a:pt x="921" y="409"/>
                      <a:pt x="910" y="410"/>
                    </a:cubicBezTo>
                    <a:cubicBezTo>
                      <a:pt x="897" y="412"/>
                      <a:pt x="884" y="416"/>
                      <a:pt x="871" y="420"/>
                    </a:cubicBezTo>
                    <a:cubicBezTo>
                      <a:pt x="865" y="422"/>
                      <a:pt x="858" y="425"/>
                      <a:pt x="854" y="429"/>
                    </a:cubicBezTo>
                    <a:cubicBezTo>
                      <a:pt x="848" y="435"/>
                      <a:pt x="842" y="437"/>
                      <a:pt x="835" y="436"/>
                    </a:cubicBezTo>
                    <a:cubicBezTo>
                      <a:pt x="817" y="435"/>
                      <a:pt x="800" y="434"/>
                      <a:pt x="782" y="434"/>
                    </a:cubicBezTo>
                    <a:cubicBezTo>
                      <a:pt x="759" y="433"/>
                      <a:pt x="736" y="432"/>
                      <a:pt x="713" y="432"/>
                    </a:cubicBezTo>
                    <a:cubicBezTo>
                      <a:pt x="701" y="431"/>
                      <a:pt x="690" y="437"/>
                      <a:pt x="679" y="442"/>
                    </a:cubicBezTo>
                    <a:cubicBezTo>
                      <a:pt x="663" y="450"/>
                      <a:pt x="648" y="460"/>
                      <a:pt x="633" y="469"/>
                    </a:cubicBezTo>
                    <a:cubicBezTo>
                      <a:pt x="628" y="472"/>
                      <a:pt x="624" y="476"/>
                      <a:pt x="620" y="480"/>
                    </a:cubicBezTo>
                    <a:cubicBezTo>
                      <a:pt x="608" y="490"/>
                      <a:pt x="596" y="499"/>
                      <a:pt x="583" y="509"/>
                    </a:cubicBezTo>
                    <a:cubicBezTo>
                      <a:pt x="579" y="512"/>
                      <a:pt x="575" y="514"/>
                      <a:pt x="569" y="517"/>
                    </a:cubicBezTo>
                    <a:cubicBezTo>
                      <a:pt x="573" y="505"/>
                      <a:pt x="576" y="494"/>
                      <a:pt x="580" y="484"/>
                    </a:cubicBezTo>
                    <a:cubicBezTo>
                      <a:pt x="587" y="464"/>
                      <a:pt x="595" y="444"/>
                      <a:pt x="602" y="424"/>
                    </a:cubicBezTo>
                    <a:cubicBezTo>
                      <a:pt x="606" y="413"/>
                      <a:pt x="609" y="402"/>
                      <a:pt x="613" y="391"/>
                    </a:cubicBezTo>
                    <a:cubicBezTo>
                      <a:pt x="615" y="384"/>
                      <a:pt x="619" y="378"/>
                      <a:pt x="621" y="371"/>
                    </a:cubicBezTo>
                    <a:cubicBezTo>
                      <a:pt x="624" y="365"/>
                      <a:pt x="625" y="359"/>
                      <a:pt x="627" y="353"/>
                    </a:cubicBezTo>
                    <a:cubicBezTo>
                      <a:pt x="631" y="337"/>
                      <a:pt x="643" y="328"/>
                      <a:pt x="658" y="322"/>
                    </a:cubicBezTo>
                    <a:cubicBezTo>
                      <a:pt x="672" y="317"/>
                      <a:pt x="687" y="326"/>
                      <a:pt x="691" y="339"/>
                    </a:cubicBezTo>
                    <a:cubicBezTo>
                      <a:pt x="693" y="345"/>
                      <a:pt x="694" y="351"/>
                      <a:pt x="696" y="358"/>
                    </a:cubicBezTo>
                    <a:cubicBezTo>
                      <a:pt x="696" y="360"/>
                      <a:pt x="697" y="364"/>
                      <a:pt x="699" y="365"/>
                    </a:cubicBezTo>
                    <a:cubicBezTo>
                      <a:pt x="700" y="367"/>
                      <a:pt x="704" y="368"/>
                      <a:pt x="706" y="369"/>
                    </a:cubicBezTo>
                    <a:cubicBezTo>
                      <a:pt x="707" y="367"/>
                      <a:pt x="710" y="364"/>
                      <a:pt x="709" y="361"/>
                    </a:cubicBezTo>
                    <a:cubicBezTo>
                      <a:pt x="709" y="354"/>
                      <a:pt x="708" y="347"/>
                      <a:pt x="706" y="341"/>
                    </a:cubicBezTo>
                    <a:cubicBezTo>
                      <a:pt x="699" y="317"/>
                      <a:pt x="681" y="305"/>
                      <a:pt x="656" y="310"/>
                    </a:cubicBezTo>
                    <a:cubicBezTo>
                      <a:pt x="653" y="311"/>
                      <a:pt x="650" y="311"/>
                      <a:pt x="647" y="312"/>
                    </a:cubicBezTo>
                    <a:cubicBezTo>
                      <a:pt x="632" y="316"/>
                      <a:pt x="619" y="323"/>
                      <a:pt x="615" y="340"/>
                    </a:cubicBezTo>
                    <a:cubicBezTo>
                      <a:pt x="613" y="349"/>
                      <a:pt x="609" y="358"/>
                      <a:pt x="605" y="367"/>
                    </a:cubicBezTo>
                    <a:cubicBezTo>
                      <a:pt x="599" y="387"/>
                      <a:pt x="592" y="407"/>
                      <a:pt x="585" y="427"/>
                    </a:cubicBezTo>
                    <a:cubicBezTo>
                      <a:pt x="578" y="448"/>
                      <a:pt x="572" y="469"/>
                      <a:pt x="564" y="489"/>
                    </a:cubicBezTo>
                    <a:cubicBezTo>
                      <a:pt x="560" y="501"/>
                      <a:pt x="555" y="512"/>
                      <a:pt x="550" y="524"/>
                    </a:cubicBezTo>
                    <a:cubicBezTo>
                      <a:pt x="549" y="527"/>
                      <a:pt x="547" y="531"/>
                      <a:pt x="547" y="534"/>
                    </a:cubicBezTo>
                    <a:cubicBezTo>
                      <a:pt x="548" y="541"/>
                      <a:pt x="544" y="544"/>
                      <a:pt x="540" y="549"/>
                    </a:cubicBezTo>
                    <a:cubicBezTo>
                      <a:pt x="527" y="563"/>
                      <a:pt x="508" y="573"/>
                      <a:pt x="501" y="593"/>
                    </a:cubicBezTo>
                    <a:cubicBezTo>
                      <a:pt x="500" y="596"/>
                      <a:pt x="498" y="599"/>
                      <a:pt x="495" y="601"/>
                    </a:cubicBezTo>
                    <a:cubicBezTo>
                      <a:pt x="488" y="608"/>
                      <a:pt x="486" y="617"/>
                      <a:pt x="484" y="625"/>
                    </a:cubicBezTo>
                    <a:cubicBezTo>
                      <a:pt x="481" y="634"/>
                      <a:pt x="485" y="641"/>
                      <a:pt x="492" y="647"/>
                    </a:cubicBezTo>
                    <a:cubicBezTo>
                      <a:pt x="495" y="649"/>
                      <a:pt x="498" y="651"/>
                      <a:pt x="502" y="654"/>
                    </a:cubicBezTo>
                    <a:cubicBezTo>
                      <a:pt x="499" y="663"/>
                      <a:pt x="496" y="672"/>
                      <a:pt x="493" y="681"/>
                    </a:cubicBezTo>
                    <a:cubicBezTo>
                      <a:pt x="487" y="700"/>
                      <a:pt x="480" y="718"/>
                      <a:pt x="473" y="736"/>
                    </a:cubicBezTo>
                    <a:cubicBezTo>
                      <a:pt x="472" y="742"/>
                      <a:pt x="471" y="748"/>
                      <a:pt x="470" y="753"/>
                    </a:cubicBezTo>
                    <a:cubicBezTo>
                      <a:pt x="465" y="768"/>
                      <a:pt x="460" y="783"/>
                      <a:pt x="455" y="799"/>
                    </a:cubicBezTo>
                    <a:cubicBezTo>
                      <a:pt x="453" y="808"/>
                      <a:pt x="453" y="818"/>
                      <a:pt x="447" y="826"/>
                    </a:cubicBezTo>
                    <a:cubicBezTo>
                      <a:pt x="447" y="828"/>
                      <a:pt x="446" y="829"/>
                      <a:pt x="444" y="831"/>
                    </a:cubicBezTo>
                    <a:cubicBezTo>
                      <a:pt x="439" y="829"/>
                      <a:pt x="434" y="826"/>
                      <a:pt x="428" y="825"/>
                    </a:cubicBezTo>
                    <a:cubicBezTo>
                      <a:pt x="423" y="824"/>
                      <a:pt x="417" y="825"/>
                      <a:pt x="411" y="824"/>
                    </a:cubicBezTo>
                    <a:cubicBezTo>
                      <a:pt x="385" y="822"/>
                      <a:pt x="359" y="820"/>
                      <a:pt x="334" y="817"/>
                    </a:cubicBezTo>
                    <a:cubicBezTo>
                      <a:pt x="312" y="815"/>
                      <a:pt x="290" y="812"/>
                      <a:pt x="269" y="809"/>
                    </a:cubicBezTo>
                    <a:cubicBezTo>
                      <a:pt x="264" y="809"/>
                      <a:pt x="259" y="808"/>
                      <a:pt x="252" y="807"/>
                    </a:cubicBezTo>
                    <a:cubicBezTo>
                      <a:pt x="252" y="804"/>
                      <a:pt x="252" y="801"/>
                      <a:pt x="252" y="797"/>
                    </a:cubicBezTo>
                    <a:cubicBezTo>
                      <a:pt x="252" y="796"/>
                      <a:pt x="253" y="795"/>
                      <a:pt x="252" y="794"/>
                    </a:cubicBezTo>
                    <a:cubicBezTo>
                      <a:pt x="246" y="775"/>
                      <a:pt x="253" y="756"/>
                      <a:pt x="251" y="736"/>
                    </a:cubicBezTo>
                    <a:cubicBezTo>
                      <a:pt x="250" y="730"/>
                      <a:pt x="252" y="722"/>
                      <a:pt x="252" y="715"/>
                    </a:cubicBezTo>
                    <a:cubicBezTo>
                      <a:pt x="252" y="708"/>
                      <a:pt x="250" y="706"/>
                      <a:pt x="244" y="705"/>
                    </a:cubicBezTo>
                    <a:cubicBezTo>
                      <a:pt x="239" y="704"/>
                      <a:pt x="235" y="705"/>
                      <a:pt x="234" y="710"/>
                    </a:cubicBezTo>
                    <a:cubicBezTo>
                      <a:pt x="230" y="726"/>
                      <a:pt x="219" y="739"/>
                      <a:pt x="213" y="753"/>
                    </a:cubicBezTo>
                    <a:cubicBezTo>
                      <a:pt x="207" y="765"/>
                      <a:pt x="202" y="778"/>
                      <a:pt x="196" y="790"/>
                    </a:cubicBezTo>
                    <a:cubicBezTo>
                      <a:pt x="196" y="792"/>
                      <a:pt x="194" y="794"/>
                      <a:pt x="194" y="795"/>
                    </a:cubicBezTo>
                    <a:cubicBezTo>
                      <a:pt x="174" y="792"/>
                      <a:pt x="155" y="789"/>
                      <a:pt x="136" y="786"/>
                    </a:cubicBezTo>
                    <a:cubicBezTo>
                      <a:pt x="138" y="776"/>
                      <a:pt x="138" y="776"/>
                      <a:pt x="138" y="776"/>
                    </a:cubicBezTo>
                    <a:cubicBezTo>
                      <a:pt x="145" y="773"/>
                      <a:pt x="152" y="768"/>
                      <a:pt x="158" y="763"/>
                    </a:cubicBezTo>
                    <a:cubicBezTo>
                      <a:pt x="164" y="759"/>
                      <a:pt x="168" y="754"/>
                      <a:pt x="174" y="751"/>
                    </a:cubicBezTo>
                    <a:cubicBezTo>
                      <a:pt x="187" y="744"/>
                      <a:pt x="193" y="732"/>
                      <a:pt x="195" y="718"/>
                    </a:cubicBezTo>
                    <a:cubicBezTo>
                      <a:pt x="198" y="704"/>
                      <a:pt x="186" y="687"/>
                      <a:pt x="172" y="682"/>
                    </a:cubicBezTo>
                    <a:cubicBezTo>
                      <a:pt x="148" y="673"/>
                      <a:pt x="125" y="673"/>
                      <a:pt x="103" y="685"/>
                    </a:cubicBezTo>
                    <a:cubicBezTo>
                      <a:pt x="90" y="692"/>
                      <a:pt x="77" y="696"/>
                      <a:pt x="64" y="700"/>
                    </a:cubicBezTo>
                    <a:cubicBezTo>
                      <a:pt x="58" y="696"/>
                      <a:pt x="58" y="691"/>
                      <a:pt x="59" y="686"/>
                    </a:cubicBezTo>
                    <a:cubicBezTo>
                      <a:pt x="60" y="681"/>
                      <a:pt x="61" y="676"/>
                      <a:pt x="57" y="671"/>
                    </a:cubicBezTo>
                    <a:cubicBezTo>
                      <a:pt x="56" y="669"/>
                      <a:pt x="58" y="665"/>
                      <a:pt x="58" y="661"/>
                    </a:cubicBezTo>
                    <a:cubicBezTo>
                      <a:pt x="58" y="651"/>
                      <a:pt x="58" y="641"/>
                      <a:pt x="58" y="631"/>
                    </a:cubicBezTo>
                    <a:cubicBezTo>
                      <a:pt x="64" y="628"/>
                      <a:pt x="67" y="627"/>
                      <a:pt x="71" y="624"/>
                    </a:cubicBezTo>
                    <a:cubicBezTo>
                      <a:pt x="68" y="619"/>
                      <a:pt x="65" y="615"/>
                      <a:pt x="61" y="610"/>
                    </a:cubicBezTo>
                    <a:cubicBezTo>
                      <a:pt x="42" y="611"/>
                      <a:pt x="22" y="613"/>
                      <a:pt x="1" y="615"/>
                    </a:cubicBezTo>
                    <a:cubicBezTo>
                      <a:pt x="1" y="611"/>
                      <a:pt x="0" y="608"/>
                      <a:pt x="1" y="606"/>
                    </a:cubicBezTo>
                    <a:cubicBezTo>
                      <a:pt x="17" y="582"/>
                      <a:pt x="24" y="553"/>
                      <a:pt x="39" y="527"/>
                    </a:cubicBezTo>
                    <a:cubicBezTo>
                      <a:pt x="55" y="500"/>
                      <a:pt x="68" y="471"/>
                      <a:pt x="81" y="443"/>
                    </a:cubicBezTo>
                    <a:cubicBezTo>
                      <a:pt x="96" y="411"/>
                      <a:pt x="113" y="381"/>
                      <a:pt x="130" y="351"/>
                    </a:cubicBezTo>
                    <a:cubicBezTo>
                      <a:pt x="138" y="337"/>
                      <a:pt x="147" y="324"/>
                      <a:pt x="151" y="308"/>
                    </a:cubicBezTo>
                    <a:cubicBezTo>
                      <a:pt x="154" y="299"/>
                      <a:pt x="159" y="291"/>
                      <a:pt x="165" y="283"/>
                    </a:cubicBezTo>
                    <a:cubicBezTo>
                      <a:pt x="182" y="259"/>
                      <a:pt x="194" y="231"/>
                      <a:pt x="208" y="205"/>
                    </a:cubicBezTo>
                    <a:cubicBezTo>
                      <a:pt x="218" y="188"/>
                      <a:pt x="229" y="172"/>
                      <a:pt x="241" y="156"/>
                    </a:cubicBezTo>
                    <a:cubicBezTo>
                      <a:pt x="259" y="132"/>
                      <a:pt x="278" y="109"/>
                      <a:pt x="299" y="88"/>
                    </a:cubicBezTo>
                    <a:cubicBezTo>
                      <a:pt x="300" y="87"/>
                      <a:pt x="300" y="87"/>
                      <a:pt x="300" y="87"/>
                    </a:cubicBezTo>
                    <a:cubicBezTo>
                      <a:pt x="314" y="77"/>
                      <a:pt x="325" y="64"/>
                      <a:pt x="339" y="53"/>
                    </a:cubicBezTo>
                    <a:cubicBezTo>
                      <a:pt x="346" y="47"/>
                      <a:pt x="356" y="43"/>
                      <a:pt x="365" y="40"/>
                    </a:cubicBezTo>
                    <a:cubicBezTo>
                      <a:pt x="385" y="32"/>
                      <a:pt x="405" y="25"/>
                      <a:pt x="427" y="25"/>
                    </a:cubicBezTo>
                    <a:cubicBezTo>
                      <a:pt x="437" y="25"/>
                      <a:pt x="446" y="22"/>
                      <a:pt x="456" y="21"/>
                    </a:cubicBezTo>
                    <a:cubicBezTo>
                      <a:pt x="483" y="16"/>
                      <a:pt x="510" y="9"/>
                      <a:pt x="537" y="0"/>
                    </a:cubicBezTo>
                    <a:cubicBezTo>
                      <a:pt x="538" y="1"/>
                      <a:pt x="539" y="2"/>
                      <a:pt x="539" y="3"/>
                    </a:cubicBezTo>
                    <a:cubicBezTo>
                      <a:pt x="538" y="29"/>
                      <a:pt x="548" y="50"/>
                      <a:pt x="563" y="69"/>
                    </a:cubicBezTo>
                    <a:cubicBezTo>
                      <a:pt x="580" y="92"/>
                      <a:pt x="603" y="107"/>
                      <a:pt x="629" y="116"/>
                    </a:cubicBezTo>
                    <a:cubicBezTo>
                      <a:pt x="632" y="117"/>
                      <a:pt x="634" y="118"/>
                      <a:pt x="637" y="119"/>
                    </a:cubicBezTo>
                    <a:cubicBezTo>
                      <a:pt x="639" y="120"/>
                      <a:pt x="642" y="121"/>
                      <a:pt x="644" y="122"/>
                    </a:cubicBezTo>
                    <a:cubicBezTo>
                      <a:pt x="673" y="135"/>
                      <a:pt x="704" y="138"/>
                      <a:pt x="735" y="137"/>
                    </a:cubicBezTo>
                    <a:cubicBezTo>
                      <a:pt x="767" y="136"/>
                      <a:pt x="797" y="128"/>
                      <a:pt x="824" y="111"/>
                    </a:cubicBezTo>
                    <a:cubicBezTo>
                      <a:pt x="827" y="109"/>
                      <a:pt x="830" y="108"/>
                      <a:pt x="832" y="106"/>
                    </a:cubicBezTo>
                    <a:cubicBezTo>
                      <a:pt x="842" y="101"/>
                      <a:pt x="851" y="94"/>
                      <a:pt x="859" y="86"/>
                    </a:cubicBezTo>
                    <a:cubicBezTo>
                      <a:pt x="873" y="72"/>
                      <a:pt x="888" y="60"/>
                      <a:pt x="901" y="47"/>
                    </a:cubicBezTo>
                    <a:cubicBezTo>
                      <a:pt x="905" y="43"/>
                      <a:pt x="907" y="38"/>
                      <a:pt x="909" y="33"/>
                    </a:cubicBezTo>
                    <a:cubicBezTo>
                      <a:pt x="912" y="27"/>
                      <a:pt x="916" y="24"/>
                      <a:pt x="923" y="25"/>
                    </a:cubicBezTo>
                    <a:cubicBezTo>
                      <a:pt x="921" y="14"/>
                      <a:pt x="928" y="7"/>
                      <a:pt x="933" y="2"/>
                    </a:cubicBezTo>
                    <a:cubicBezTo>
                      <a:pt x="946" y="4"/>
                      <a:pt x="958" y="6"/>
                      <a:pt x="969" y="9"/>
                    </a:cubicBezTo>
                    <a:close/>
                  </a:path>
                </a:pathLst>
              </a:custGeom>
              <a:solidFill>
                <a:srgbClr val="FFFFFF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23" name="Freeform 21"/>
              <p:cNvSpPr>
                <a:spLocks noEditPoints="1"/>
              </p:cNvSpPr>
              <p:nvPr/>
            </p:nvSpPr>
            <p:spPr bwMode="auto">
              <a:xfrm>
                <a:off x="10608838" y="2955306"/>
                <a:ext cx="57337" cy="31094"/>
              </a:xfrm>
              <a:custGeom>
                <a:avLst/>
                <a:gdLst>
                  <a:gd name="T0" fmla="*/ 25 w 110"/>
                  <a:gd name="T1" fmla="*/ 23 h 60"/>
                  <a:gd name="T2" fmla="*/ 42 w 110"/>
                  <a:gd name="T3" fmla="*/ 43 h 60"/>
                  <a:gd name="T4" fmla="*/ 66 w 110"/>
                  <a:gd name="T5" fmla="*/ 12 h 60"/>
                  <a:gd name="T6" fmla="*/ 35 w 110"/>
                  <a:gd name="T7" fmla="*/ 16 h 60"/>
                  <a:gd name="T8" fmla="*/ 25 w 110"/>
                  <a:gd name="T9" fmla="*/ 23 h 60"/>
                  <a:gd name="T10" fmla="*/ 19 w 110"/>
                  <a:gd name="T11" fmla="*/ 40 h 60"/>
                  <a:gd name="T12" fmla="*/ 4 w 110"/>
                  <a:gd name="T13" fmla="*/ 25 h 60"/>
                  <a:gd name="T14" fmla="*/ 0 w 110"/>
                  <a:gd name="T15" fmla="*/ 21 h 60"/>
                  <a:gd name="T16" fmla="*/ 34 w 110"/>
                  <a:gd name="T17" fmla="*/ 4 h 60"/>
                  <a:gd name="T18" fmla="*/ 70 w 110"/>
                  <a:gd name="T19" fmla="*/ 2 h 60"/>
                  <a:gd name="T20" fmla="*/ 97 w 110"/>
                  <a:gd name="T21" fmla="*/ 5 h 60"/>
                  <a:gd name="T22" fmla="*/ 109 w 110"/>
                  <a:gd name="T23" fmla="*/ 14 h 60"/>
                  <a:gd name="T24" fmla="*/ 109 w 110"/>
                  <a:gd name="T25" fmla="*/ 23 h 60"/>
                  <a:gd name="T26" fmla="*/ 82 w 110"/>
                  <a:gd name="T27" fmla="*/ 17 h 60"/>
                  <a:gd name="T28" fmla="*/ 63 w 110"/>
                  <a:gd name="T29" fmla="*/ 49 h 60"/>
                  <a:gd name="T30" fmla="*/ 24 w 110"/>
                  <a:gd name="T31" fmla="*/ 46 h 60"/>
                  <a:gd name="T32" fmla="*/ 19 w 110"/>
                  <a:gd name="T33" fmla="*/ 40 h 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10" h="60">
                    <a:moveTo>
                      <a:pt x="25" y="23"/>
                    </a:moveTo>
                    <a:cubicBezTo>
                      <a:pt x="22" y="32"/>
                      <a:pt x="33" y="43"/>
                      <a:pt x="42" y="43"/>
                    </a:cubicBezTo>
                    <a:cubicBezTo>
                      <a:pt x="55" y="42"/>
                      <a:pt x="67" y="27"/>
                      <a:pt x="66" y="12"/>
                    </a:cubicBezTo>
                    <a:cubicBezTo>
                      <a:pt x="55" y="14"/>
                      <a:pt x="45" y="14"/>
                      <a:pt x="35" y="16"/>
                    </a:cubicBezTo>
                    <a:cubicBezTo>
                      <a:pt x="32" y="17"/>
                      <a:pt x="27" y="20"/>
                      <a:pt x="25" y="23"/>
                    </a:cubicBezTo>
                    <a:close/>
                    <a:moveTo>
                      <a:pt x="19" y="40"/>
                    </a:moveTo>
                    <a:cubicBezTo>
                      <a:pt x="16" y="34"/>
                      <a:pt x="12" y="28"/>
                      <a:pt x="4" y="25"/>
                    </a:cubicBezTo>
                    <a:cubicBezTo>
                      <a:pt x="3" y="25"/>
                      <a:pt x="2" y="23"/>
                      <a:pt x="0" y="21"/>
                    </a:cubicBezTo>
                    <a:cubicBezTo>
                      <a:pt x="11" y="12"/>
                      <a:pt x="20" y="5"/>
                      <a:pt x="34" y="4"/>
                    </a:cubicBezTo>
                    <a:cubicBezTo>
                      <a:pt x="46" y="3"/>
                      <a:pt x="58" y="0"/>
                      <a:pt x="70" y="2"/>
                    </a:cubicBezTo>
                    <a:cubicBezTo>
                      <a:pt x="79" y="3"/>
                      <a:pt x="88" y="4"/>
                      <a:pt x="97" y="5"/>
                    </a:cubicBezTo>
                    <a:cubicBezTo>
                      <a:pt x="103" y="6"/>
                      <a:pt x="107" y="10"/>
                      <a:pt x="109" y="14"/>
                    </a:cubicBezTo>
                    <a:cubicBezTo>
                      <a:pt x="110" y="16"/>
                      <a:pt x="109" y="20"/>
                      <a:pt x="109" y="23"/>
                    </a:cubicBezTo>
                    <a:cubicBezTo>
                      <a:pt x="99" y="21"/>
                      <a:pt x="92" y="12"/>
                      <a:pt x="82" y="17"/>
                    </a:cubicBezTo>
                    <a:cubicBezTo>
                      <a:pt x="81" y="31"/>
                      <a:pt x="73" y="41"/>
                      <a:pt x="63" y="49"/>
                    </a:cubicBezTo>
                    <a:cubicBezTo>
                      <a:pt x="49" y="60"/>
                      <a:pt x="35" y="59"/>
                      <a:pt x="24" y="46"/>
                    </a:cubicBezTo>
                    <a:cubicBezTo>
                      <a:pt x="22" y="44"/>
                      <a:pt x="21" y="42"/>
                      <a:pt x="19" y="40"/>
                    </a:cubicBezTo>
                    <a:close/>
                  </a:path>
                </a:pathLst>
              </a:custGeom>
              <a:solidFill>
                <a:srgbClr val="00000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24" name="Freeform 22"/>
              <p:cNvSpPr>
                <a:spLocks/>
              </p:cNvSpPr>
              <p:nvPr/>
            </p:nvSpPr>
            <p:spPr bwMode="auto">
              <a:xfrm>
                <a:off x="10604648" y="3393710"/>
                <a:ext cx="213248" cy="113791"/>
              </a:xfrm>
              <a:custGeom>
                <a:avLst/>
                <a:gdLst>
                  <a:gd name="T0" fmla="*/ 321 w 409"/>
                  <a:gd name="T1" fmla="*/ 204 h 218"/>
                  <a:gd name="T2" fmla="*/ 290 w 409"/>
                  <a:gd name="T3" fmla="*/ 201 h 218"/>
                  <a:gd name="T4" fmla="*/ 271 w 409"/>
                  <a:gd name="T5" fmla="*/ 202 h 218"/>
                  <a:gd name="T6" fmla="*/ 222 w 409"/>
                  <a:gd name="T7" fmla="*/ 216 h 218"/>
                  <a:gd name="T8" fmla="*/ 188 w 409"/>
                  <a:gd name="T9" fmla="*/ 205 h 218"/>
                  <a:gd name="T10" fmla="*/ 184 w 409"/>
                  <a:gd name="T11" fmla="*/ 201 h 218"/>
                  <a:gd name="T12" fmla="*/ 203 w 409"/>
                  <a:gd name="T13" fmla="*/ 187 h 218"/>
                  <a:gd name="T14" fmla="*/ 234 w 409"/>
                  <a:gd name="T15" fmla="*/ 170 h 218"/>
                  <a:gd name="T16" fmla="*/ 240 w 409"/>
                  <a:gd name="T17" fmla="*/ 162 h 218"/>
                  <a:gd name="T18" fmla="*/ 218 w 409"/>
                  <a:gd name="T19" fmla="*/ 162 h 218"/>
                  <a:gd name="T20" fmla="*/ 212 w 409"/>
                  <a:gd name="T21" fmla="*/ 164 h 218"/>
                  <a:gd name="T22" fmla="*/ 173 w 409"/>
                  <a:gd name="T23" fmla="*/ 190 h 218"/>
                  <a:gd name="T24" fmla="*/ 163 w 409"/>
                  <a:gd name="T25" fmla="*/ 197 h 218"/>
                  <a:gd name="T26" fmla="*/ 136 w 409"/>
                  <a:gd name="T27" fmla="*/ 213 h 218"/>
                  <a:gd name="T28" fmla="*/ 112 w 409"/>
                  <a:gd name="T29" fmla="*/ 208 h 218"/>
                  <a:gd name="T30" fmla="*/ 136 w 409"/>
                  <a:gd name="T31" fmla="*/ 178 h 218"/>
                  <a:gd name="T32" fmla="*/ 194 w 409"/>
                  <a:gd name="T33" fmla="*/ 139 h 218"/>
                  <a:gd name="T34" fmla="*/ 219 w 409"/>
                  <a:gd name="T35" fmla="*/ 123 h 218"/>
                  <a:gd name="T36" fmla="*/ 220 w 409"/>
                  <a:gd name="T37" fmla="*/ 117 h 218"/>
                  <a:gd name="T38" fmla="*/ 205 w 409"/>
                  <a:gd name="T39" fmla="*/ 119 h 218"/>
                  <a:gd name="T40" fmla="*/ 170 w 409"/>
                  <a:gd name="T41" fmla="*/ 139 h 218"/>
                  <a:gd name="T42" fmla="*/ 155 w 409"/>
                  <a:gd name="T43" fmla="*/ 147 h 218"/>
                  <a:gd name="T44" fmla="*/ 135 w 409"/>
                  <a:gd name="T45" fmla="*/ 162 h 218"/>
                  <a:gd name="T46" fmla="*/ 126 w 409"/>
                  <a:gd name="T47" fmla="*/ 169 h 218"/>
                  <a:gd name="T48" fmla="*/ 94 w 409"/>
                  <a:gd name="T49" fmla="*/ 200 h 218"/>
                  <a:gd name="T50" fmla="*/ 85 w 409"/>
                  <a:gd name="T51" fmla="*/ 207 h 218"/>
                  <a:gd name="T52" fmla="*/ 46 w 409"/>
                  <a:gd name="T53" fmla="*/ 203 h 218"/>
                  <a:gd name="T54" fmla="*/ 55 w 409"/>
                  <a:gd name="T55" fmla="*/ 190 h 218"/>
                  <a:gd name="T56" fmla="*/ 108 w 409"/>
                  <a:gd name="T57" fmla="*/ 140 h 218"/>
                  <a:gd name="T58" fmla="*/ 160 w 409"/>
                  <a:gd name="T59" fmla="*/ 103 h 218"/>
                  <a:gd name="T60" fmla="*/ 195 w 409"/>
                  <a:gd name="T61" fmla="*/ 77 h 218"/>
                  <a:gd name="T62" fmla="*/ 185 w 409"/>
                  <a:gd name="T63" fmla="*/ 71 h 218"/>
                  <a:gd name="T64" fmla="*/ 168 w 409"/>
                  <a:gd name="T65" fmla="*/ 80 h 218"/>
                  <a:gd name="T66" fmla="*/ 87 w 409"/>
                  <a:gd name="T67" fmla="*/ 139 h 218"/>
                  <a:gd name="T68" fmla="*/ 53 w 409"/>
                  <a:gd name="T69" fmla="*/ 174 h 218"/>
                  <a:gd name="T70" fmla="*/ 40 w 409"/>
                  <a:gd name="T71" fmla="*/ 186 h 218"/>
                  <a:gd name="T72" fmla="*/ 9 w 409"/>
                  <a:gd name="T73" fmla="*/ 195 h 218"/>
                  <a:gd name="T74" fmla="*/ 0 w 409"/>
                  <a:gd name="T75" fmla="*/ 186 h 218"/>
                  <a:gd name="T76" fmla="*/ 4 w 409"/>
                  <a:gd name="T77" fmla="*/ 172 h 218"/>
                  <a:gd name="T78" fmla="*/ 45 w 409"/>
                  <a:gd name="T79" fmla="*/ 123 h 218"/>
                  <a:gd name="T80" fmla="*/ 85 w 409"/>
                  <a:gd name="T81" fmla="*/ 82 h 218"/>
                  <a:gd name="T82" fmla="*/ 99 w 409"/>
                  <a:gd name="T83" fmla="*/ 72 h 218"/>
                  <a:gd name="T84" fmla="*/ 133 w 409"/>
                  <a:gd name="T85" fmla="*/ 45 h 218"/>
                  <a:gd name="T86" fmla="*/ 166 w 409"/>
                  <a:gd name="T87" fmla="*/ 25 h 218"/>
                  <a:gd name="T88" fmla="*/ 191 w 409"/>
                  <a:gd name="T89" fmla="*/ 10 h 218"/>
                  <a:gd name="T90" fmla="*/ 248 w 409"/>
                  <a:gd name="T91" fmla="*/ 3 h 218"/>
                  <a:gd name="T92" fmla="*/ 268 w 409"/>
                  <a:gd name="T93" fmla="*/ 4 h 218"/>
                  <a:gd name="T94" fmla="*/ 310 w 409"/>
                  <a:gd name="T95" fmla="*/ 6 h 218"/>
                  <a:gd name="T96" fmla="*/ 353 w 409"/>
                  <a:gd name="T97" fmla="*/ 8 h 218"/>
                  <a:gd name="T98" fmla="*/ 394 w 409"/>
                  <a:gd name="T99" fmla="*/ 16 h 218"/>
                  <a:gd name="T100" fmla="*/ 403 w 409"/>
                  <a:gd name="T101" fmla="*/ 28 h 218"/>
                  <a:gd name="T102" fmla="*/ 404 w 409"/>
                  <a:gd name="T103" fmla="*/ 114 h 218"/>
                  <a:gd name="T104" fmla="*/ 394 w 409"/>
                  <a:gd name="T105" fmla="*/ 159 h 218"/>
                  <a:gd name="T106" fmla="*/ 379 w 409"/>
                  <a:gd name="T107" fmla="*/ 188 h 218"/>
                  <a:gd name="T108" fmla="*/ 365 w 409"/>
                  <a:gd name="T109" fmla="*/ 196 h 218"/>
                  <a:gd name="T110" fmla="*/ 344 w 409"/>
                  <a:gd name="T111" fmla="*/ 198 h 218"/>
                  <a:gd name="T112" fmla="*/ 321 w 409"/>
                  <a:gd name="T113" fmla="*/ 204 h 2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</a:cxnLst>
                <a:rect l="0" t="0" r="r" b="b"/>
                <a:pathLst>
                  <a:path w="409" h="218">
                    <a:moveTo>
                      <a:pt x="321" y="204"/>
                    </a:moveTo>
                    <a:cubicBezTo>
                      <a:pt x="311" y="207"/>
                      <a:pt x="300" y="205"/>
                      <a:pt x="290" y="201"/>
                    </a:cubicBezTo>
                    <a:cubicBezTo>
                      <a:pt x="283" y="198"/>
                      <a:pt x="277" y="199"/>
                      <a:pt x="271" y="202"/>
                    </a:cubicBezTo>
                    <a:cubicBezTo>
                      <a:pt x="255" y="208"/>
                      <a:pt x="239" y="213"/>
                      <a:pt x="222" y="216"/>
                    </a:cubicBezTo>
                    <a:cubicBezTo>
                      <a:pt x="208" y="218"/>
                      <a:pt x="197" y="217"/>
                      <a:pt x="188" y="205"/>
                    </a:cubicBezTo>
                    <a:cubicBezTo>
                      <a:pt x="187" y="204"/>
                      <a:pt x="186" y="203"/>
                      <a:pt x="184" y="201"/>
                    </a:cubicBezTo>
                    <a:cubicBezTo>
                      <a:pt x="188" y="193"/>
                      <a:pt x="196" y="191"/>
                      <a:pt x="203" y="187"/>
                    </a:cubicBezTo>
                    <a:cubicBezTo>
                      <a:pt x="213" y="181"/>
                      <a:pt x="224" y="176"/>
                      <a:pt x="234" y="170"/>
                    </a:cubicBezTo>
                    <a:cubicBezTo>
                      <a:pt x="236" y="169"/>
                      <a:pt x="237" y="166"/>
                      <a:pt x="240" y="162"/>
                    </a:cubicBezTo>
                    <a:cubicBezTo>
                      <a:pt x="231" y="162"/>
                      <a:pt x="225" y="162"/>
                      <a:pt x="218" y="162"/>
                    </a:cubicBezTo>
                    <a:cubicBezTo>
                      <a:pt x="216" y="162"/>
                      <a:pt x="213" y="163"/>
                      <a:pt x="212" y="164"/>
                    </a:cubicBezTo>
                    <a:cubicBezTo>
                      <a:pt x="198" y="173"/>
                      <a:pt x="186" y="181"/>
                      <a:pt x="173" y="190"/>
                    </a:cubicBezTo>
                    <a:cubicBezTo>
                      <a:pt x="169" y="192"/>
                      <a:pt x="165" y="194"/>
                      <a:pt x="163" y="197"/>
                    </a:cubicBezTo>
                    <a:cubicBezTo>
                      <a:pt x="156" y="207"/>
                      <a:pt x="146" y="210"/>
                      <a:pt x="136" y="213"/>
                    </a:cubicBezTo>
                    <a:cubicBezTo>
                      <a:pt x="127" y="217"/>
                      <a:pt x="119" y="214"/>
                      <a:pt x="112" y="208"/>
                    </a:cubicBezTo>
                    <a:cubicBezTo>
                      <a:pt x="115" y="194"/>
                      <a:pt x="126" y="186"/>
                      <a:pt x="136" y="178"/>
                    </a:cubicBezTo>
                    <a:cubicBezTo>
                      <a:pt x="154" y="163"/>
                      <a:pt x="174" y="150"/>
                      <a:pt x="194" y="139"/>
                    </a:cubicBezTo>
                    <a:cubicBezTo>
                      <a:pt x="203" y="134"/>
                      <a:pt x="211" y="128"/>
                      <a:pt x="219" y="123"/>
                    </a:cubicBezTo>
                    <a:cubicBezTo>
                      <a:pt x="219" y="122"/>
                      <a:pt x="219" y="121"/>
                      <a:pt x="220" y="117"/>
                    </a:cubicBezTo>
                    <a:cubicBezTo>
                      <a:pt x="214" y="118"/>
                      <a:pt x="209" y="117"/>
                      <a:pt x="205" y="119"/>
                    </a:cubicBezTo>
                    <a:cubicBezTo>
                      <a:pt x="193" y="125"/>
                      <a:pt x="182" y="132"/>
                      <a:pt x="170" y="139"/>
                    </a:cubicBezTo>
                    <a:cubicBezTo>
                      <a:pt x="165" y="142"/>
                      <a:pt x="160" y="144"/>
                      <a:pt x="155" y="147"/>
                    </a:cubicBezTo>
                    <a:cubicBezTo>
                      <a:pt x="148" y="151"/>
                      <a:pt x="140" y="154"/>
                      <a:pt x="135" y="162"/>
                    </a:cubicBezTo>
                    <a:cubicBezTo>
                      <a:pt x="133" y="165"/>
                      <a:pt x="129" y="167"/>
                      <a:pt x="126" y="169"/>
                    </a:cubicBezTo>
                    <a:cubicBezTo>
                      <a:pt x="111" y="175"/>
                      <a:pt x="102" y="188"/>
                      <a:pt x="94" y="200"/>
                    </a:cubicBezTo>
                    <a:cubicBezTo>
                      <a:pt x="91" y="204"/>
                      <a:pt x="89" y="206"/>
                      <a:pt x="85" y="207"/>
                    </a:cubicBezTo>
                    <a:cubicBezTo>
                      <a:pt x="72" y="213"/>
                      <a:pt x="59" y="214"/>
                      <a:pt x="46" y="203"/>
                    </a:cubicBezTo>
                    <a:cubicBezTo>
                      <a:pt x="49" y="199"/>
                      <a:pt x="51" y="194"/>
                      <a:pt x="55" y="190"/>
                    </a:cubicBezTo>
                    <a:cubicBezTo>
                      <a:pt x="72" y="173"/>
                      <a:pt x="90" y="156"/>
                      <a:pt x="108" y="140"/>
                    </a:cubicBezTo>
                    <a:cubicBezTo>
                      <a:pt x="125" y="127"/>
                      <a:pt x="142" y="115"/>
                      <a:pt x="160" y="103"/>
                    </a:cubicBezTo>
                    <a:cubicBezTo>
                      <a:pt x="171" y="94"/>
                      <a:pt x="183" y="85"/>
                      <a:pt x="195" y="77"/>
                    </a:cubicBezTo>
                    <a:cubicBezTo>
                      <a:pt x="194" y="70"/>
                      <a:pt x="189" y="70"/>
                      <a:pt x="185" y="71"/>
                    </a:cubicBezTo>
                    <a:cubicBezTo>
                      <a:pt x="179" y="74"/>
                      <a:pt x="173" y="76"/>
                      <a:pt x="168" y="80"/>
                    </a:cubicBezTo>
                    <a:cubicBezTo>
                      <a:pt x="140" y="99"/>
                      <a:pt x="114" y="120"/>
                      <a:pt x="87" y="139"/>
                    </a:cubicBezTo>
                    <a:cubicBezTo>
                      <a:pt x="74" y="149"/>
                      <a:pt x="64" y="162"/>
                      <a:pt x="53" y="174"/>
                    </a:cubicBezTo>
                    <a:cubicBezTo>
                      <a:pt x="49" y="178"/>
                      <a:pt x="44" y="182"/>
                      <a:pt x="40" y="186"/>
                    </a:cubicBezTo>
                    <a:cubicBezTo>
                      <a:pt x="31" y="195"/>
                      <a:pt x="21" y="196"/>
                      <a:pt x="9" y="195"/>
                    </a:cubicBezTo>
                    <a:cubicBezTo>
                      <a:pt x="2" y="195"/>
                      <a:pt x="0" y="192"/>
                      <a:pt x="0" y="186"/>
                    </a:cubicBezTo>
                    <a:cubicBezTo>
                      <a:pt x="0" y="181"/>
                      <a:pt x="1" y="176"/>
                      <a:pt x="4" y="172"/>
                    </a:cubicBezTo>
                    <a:cubicBezTo>
                      <a:pt x="16" y="154"/>
                      <a:pt x="29" y="138"/>
                      <a:pt x="45" y="123"/>
                    </a:cubicBezTo>
                    <a:cubicBezTo>
                      <a:pt x="59" y="110"/>
                      <a:pt x="72" y="96"/>
                      <a:pt x="85" y="82"/>
                    </a:cubicBezTo>
                    <a:cubicBezTo>
                      <a:pt x="90" y="78"/>
                      <a:pt x="94" y="75"/>
                      <a:pt x="99" y="72"/>
                    </a:cubicBezTo>
                    <a:cubicBezTo>
                      <a:pt x="110" y="63"/>
                      <a:pt x="122" y="54"/>
                      <a:pt x="133" y="45"/>
                    </a:cubicBezTo>
                    <a:cubicBezTo>
                      <a:pt x="144" y="38"/>
                      <a:pt x="155" y="31"/>
                      <a:pt x="166" y="25"/>
                    </a:cubicBezTo>
                    <a:cubicBezTo>
                      <a:pt x="174" y="19"/>
                      <a:pt x="183" y="14"/>
                      <a:pt x="191" y="10"/>
                    </a:cubicBezTo>
                    <a:cubicBezTo>
                      <a:pt x="209" y="0"/>
                      <a:pt x="229" y="2"/>
                      <a:pt x="248" y="3"/>
                    </a:cubicBezTo>
                    <a:cubicBezTo>
                      <a:pt x="255" y="3"/>
                      <a:pt x="262" y="5"/>
                      <a:pt x="268" y="4"/>
                    </a:cubicBezTo>
                    <a:cubicBezTo>
                      <a:pt x="282" y="2"/>
                      <a:pt x="296" y="5"/>
                      <a:pt x="310" y="6"/>
                    </a:cubicBezTo>
                    <a:cubicBezTo>
                      <a:pt x="324" y="8"/>
                      <a:pt x="339" y="8"/>
                      <a:pt x="353" y="8"/>
                    </a:cubicBezTo>
                    <a:cubicBezTo>
                      <a:pt x="367" y="8"/>
                      <a:pt x="381" y="12"/>
                      <a:pt x="394" y="16"/>
                    </a:cubicBezTo>
                    <a:cubicBezTo>
                      <a:pt x="399" y="18"/>
                      <a:pt x="402" y="23"/>
                      <a:pt x="403" y="28"/>
                    </a:cubicBezTo>
                    <a:cubicBezTo>
                      <a:pt x="407" y="57"/>
                      <a:pt x="409" y="86"/>
                      <a:pt x="404" y="114"/>
                    </a:cubicBezTo>
                    <a:cubicBezTo>
                      <a:pt x="402" y="129"/>
                      <a:pt x="397" y="144"/>
                      <a:pt x="394" y="159"/>
                    </a:cubicBezTo>
                    <a:cubicBezTo>
                      <a:pt x="392" y="170"/>
                      <a:pt x="386" y="179"/>
                      <a:pt x="379" y="188"/>
                    </a:cubicBezTo>
                    <a:cubicBezTo>
                      <a:pt x="375" y="194"/>
                      <a:pt x="372" y="196"/>
                      <a:pt x="365" y="196"/>
                    </a:cubicBezTo>
                    <a:cubicBezTo>
                      <a:pt x="358" y="195"/>
                      <a:pt x="351" y="197"/>
                      <a:pt x="344" y="198"/>
                    </a:cubicBezTo>
                    <a:cubicBezTo>
                      <a:pt x="336" y="200"/>
                      <a:pt x="329" y="202"/>
                      <a:pt x="321" y="204"/>
                    </a:cubicBezTo>
                    <a:close/>
                  </a:path>
                </a:pathLst>
              </a:custGeom>
              <a:solidFill>
                <a:srgbClr val="FADAD3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25" name="Freeform 23"/>
              <p:cNvSpPr>
                <a:spLocks noEditPoints="1"/>
              </p:cNvSpPr>
              <p:nvPr/>
            </p:nvSpPr>
            <p:spPr bwMode="auto">
              <a:xfrm>
                <a:off x="10594725" y="2932371"/>
                <a:ext cx="252942" cy="199134"/>
              </a:xfrm>
              <a:custGeom>
                <a:avLst/>
                <a:gdLst>
                  <a:gd name="T0" fmla="*/ 101 w 485"/>
                  <a:gd name="T1" fmla="*/ 97 h 382"/>
                  <a:gd name="T2" fmla="*/ 98 w 485"/>
                  <a:gd name="T3" fmla="*/ 111 h 382"/>
                  <a:gd name="T4" fmla="*/ 46 w 485"/>
                  <a:gd name="T5" fmla="*/ 84 h 382"/>
                  <a:gd name="T6" fmla="*/ 90 w 485"/>
                  <a:gd name="T7" fmla="*/ 93 h 382"/>
                  <a:gd name="T8" fmla="*/ 136 w 485"/>
                  <a:gd name="T9" fmla="*/ 67 h 382"/>
                  <a:gd name="T10" fmla="*/ 124 w 485"/>
                  <a:gd name="T11" fmla="*/ 49 h 382"/>
                  <a:gd name="T12" fmla="*/ 61 w 485"/>
                  <a:gd name="T13" fmla="*/ 48 h 382"/>
                  <a:gd name="T14" fmla="*/ 31 w 485"/>
                  <a:gd name="T15" fmla="*/ 69 h 382"/>
                  <a:gd name="T16" fmla="*/ 241 w 485"/>
                  <a:gd name="T17" fmla="*/ 160 h 382"/>
                  <a:gd name="T18" fmla="*/ 241 w 485"/>
                  <a:gd name="T19" fmla="*/ 146 h 382"/>
                  <a:gd name="T20" fmla="*/ 205 w 485"/>
                  <a:gd name="T21" fmla="*/ 143 h 382"/>
                  <a:gd name="T22" fmla="*/ 203 w 485"/>
                  <a:gd name="T23" fmla="*/ 154 h 382"/>
                  <a:gd name="T24" fmla="*/ 234 w 485"/>
                  <a:gd name="T25" fmla="*/ 265 h 382"/>
                  <a:gd name="T26" fmla="*/ 317 w 485"/>
                  <a:gd name="T27" fmla="*/ 250 h 382"/>
                  <a:gd name="T28" fmla="*/ 236 w 485"/>
                  <a:gd name="T29" fmla="*/ 252 h 382"/>
                  <a:gd name="T30" fmla="*/ 159 w 485"/>
                  <a:gd name="T31" fmla="*/ 237 h 382"/>
                  <a:gd name="T32" fmla="*/ 323 w 485"/>
                  <a:gd name="T33" fmla="*/ 20 h 382"/>
                  <a:gd name="T34" fmla="*/ 374 w 485"/>
                  <a:gd name="T35" fmla="*/ 27 h 382"/>
                  <a:gd name="T36" fmla="*/ 412 w 485"/>
                  <a:gd name="T37" fmla="*/ 48 h 382"/>
                  <a:gd name="T38" fmla="*/ 460 w 485"/>
                  <a:gd name="T39" fmla="*/ 39 h 382"/>
                  <a:gd name="T40" fmla="*/ 482 w 485"/>
                  <a:gd name="T41" fmla="*/ 113 h 382"/>
                  <a:gd name="T42" fmla="*/ 452 w 485"/>
                  <a:gd name="T43" fmla="*/ 246 h 382"/>
                  <a:gd name="T44" fmla="*/ 424 w 485"/>
                  <a:gd name="T45" fmla="*/ 306 h 382"/>
                  <a:gd name="T46" fmla="*/ 383 w 485"/>
                  <a:gd name="T47" fmla="*/ 346 h 382"/>
                  <a:gd name="T48" fmla="*/ 326 w 485"/>
                  <a:gd name="T49" fmla="*/ 374 h 382"/>
                  <a:gd name="T50" fmla="*/ 254 w 485"/>
                  <a:gd name="T51" fmla="*/ 381 h 382"/>
                  <a:gd name="T52" fmla="*/ 101 w 485"/>
                  <a:gd name="T53" fmla="*/ 347 h 382"/>
                  <a:gd name="T54" fmla="*/ 42 w 485"/>
                  <a:gd name="T55" fmla="*/ 280 h 382"/>
                  <a:gd name="T56" fmla="*/ 28 w 485"/>
                  <a:gd name="T57" fmla="*/ 257 h 382"/>
                  <a:gd name="T58" fmla="*/ 9 w 485"/>
                  <a:gd name="T59" fmla="*/ 215 h 382"/>
                  <a:gd name="T60" fmla="*/ 2 w 485"/>
                  <a:gd name="T61" fmla="*/ 102 h 382"/>
                  <a:gd name="T62" fmla="*/ 12 w 485"/>
                  <a:gd name="T63" fmla="*/ 34 h 382"/>
                  <a:gd name="T64" fmla="*/ 21 w 485"/>
                  <a:gd name="T65" fmla="*/ 5 h 382"/>
                  <a:gd name="T66" fmla="*/ 58 w 485"/>
                  <a:gd name="T67" fmla="*/ 21 h 382"/>
                  <a:gd name="T68" fmla="*/ 123 w 485"/>
                  <a:gd name="T69" fmla="*/ 18 h 382"/>
                  <a:gd name="T70" fmla="*/ 153 w 485"/>
                  <a:gd name="T71" fmla="*/ 17 h 382"/>
                  <a:gd name="T72" fmla="*/ 219 w 485"/>
                  <a:gd name="T73" fmla="*/ 22 h 382"/>
                  <a:gd name="T74" fmla="*/ 251 w 485"/>
                  <a:gd name="T75" fmla="*/ 12 h 382"/>
                  <a:gd name="T76" fmla="*/ 323 w 485"/>
                  <a:gd name="T77" fmla="*/ 20 h 382"/>
                  <a:gd name="T78" fmla="*/ 356 w 485"/>
                  <a:gd name="T79" fmla="*/ 107 h 382"/>
                  <a:gd name="T80" fmla="*/ 399 w 485"/>
                  <a:gd name="T81" fmla="*/ 74 h 382"/>
                  <a:gd name="T82" fmla="*/ 422 w 485"/>
                  <a:gd name="T83" fmla="*/ 81 h 382"/>
                  <a:gd name="T84" fmla="*/ 415 w 485"/>
                  <a:gd name="T85" fmla="*/ 70 h 382"/>
                  <a:gd name="T86" fmla="*/ 318 w 485"/>
                  <a:gd name="T87" fmla="*/ 65 h 382"/>
                  <a:gd name="T88" fmla="*/ 325 w 485"/>
                  <a:gd name="T89" fmla="*/ 77 h 3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485" h="382">
                    <a:moveTo>
                      <a:pt x="98" y="111"/>
                    </a:moveTo>
                    <a:cubicBezTo>
                      <a:pt x="99" y="107"/>
                      <a:pt x="100" y="103"/>
                      <a:pt x="101" y="97"/>
                    </a:cubicBezTo>
                    <a:cubicBezTo>
                      <a:pt x="93" y="101"/>
                      <a:pt x="94" y="106"/>
                      <a:pt x="95" y="110"/>
                    </a:cubicBezTo>
                    <a:cubicBezTo>
                      <a:pt x="96" y="110"/>
                      <a:pt x="97" y="110"/>
                      <a:pt x="98" y="111"/>
                    </a:cubicBezTo>
                    <a:close/>
                    <a:moveTo>
                      <a:pt x="31" y="69"/>
                    </a:moveTo>
                    <a:cubicBezTo>
                      <a:pt x="39" y="72"/>
                      <a:pt x="43" y="78"/>
                      <a:pt x="46" y="84"/>
                    </a:cubicBezTo>
                    <a:cubicBezTo>
                      <a:pt x="48" y="86"/>
                      <a:pt x="49" y="88"/>
                      <a:pt x="51" y="90"/>
                    </a:cubicBezTo>
                    <a:cubicBezTo>
                      <a:pt x="62" y="103"/>
                      <a:pt x="76" y="104"/>
                      <a:pt x="90" y="93"/>
                    </a:cubicBezTo>
                    <a:cubicBezTo>
                      <a:pt x="100" y="85"/>
                      <a:pt x="108" y="75"/>
                      <a:pt x="109" y="61"/>
                    </a:cubicBezTo>
                    <a:cubicBezTo>
                      <a:pt x="119" y="56"/>
                      <a:pt x="126" y="65"/>
                      <a:pt x="136" y="67"/>
                    </a:cubicBezTo>
                    <a:cubicBezTo>
                      <a:pt x="136" y="64"/>
                      <a:pt x="137" y="60"/>
                      <a:pt x="136" y="58"/>
                    </a:cubicBezTo>
                    <a:cubicBezTo>
                      <a:pt x="134" y="54"/>
                      <a:pt x="130" y="50"/>
                      <a:pt x="124" y="49"/>
                    </a:cubicBezTo>
                    <a:cubicBezTo>
                      <a:pt x="115" y="48"/>
                      <a:pt x="106" y="47"/>
                      <a:pt x="97" y="46"/>
                    </a:cubicBezTo>
                    <a:cubicBezTo>
                      <a:pt x="85" y="44"/>
                      <a:pt x="73" y="47"/>
                      <a:pt x="61" y="48"/>
                    </a:cubicBezTo>
                    <a:cubicBezTo>
                      <a:pt x="47" y="49"/>
                      <a:pt x="38" y="56"/>
                      <a:pt x="27" y="65"/>
                    </a:cubicBezTo>
                    <a:cubicBezTo>
                      <a:pt x="29" y="67"/>
                      <a:pt x="30" y="69"/>
                      <a:pt x="31" y="69"/>
                    </a:cubicBezTo>
                    <a:close/>
                    <a:moveTo>
                      <a:pt x="203" y="154"/>
                    </a:moveTo>
                    <a:cubicBezTo>
                      <a:pt x="216" y="156"/>
                      <a:pt x="228" y="160"/>
                      <a:pt x="241" y="160"/>
                    </a:cubicBezTo>
                    <a:cubicBezTo>
                      <a:pt x="250" y="160"/>
                      <a:pt x="259" y="155"/>
                      <a:pt x="270" y="151"/>
                    </a:cubicBezTo>
                    <a:cubicBezTo>
                      <a:pt x="258" y="145"/>
                      <a:pt x="251" y="144"/>
                      <a:pt x="241" y="146"/>
                    </a:cubicBezTo>
                    <a:cubicBezTo>
                      <a:pt x="235" y="147"/>
                      <a:pt x="230" y="147"/>
                      <a:pt x="225" y="147"/>
                    </a:cubicBezTo>
                    <a:cubicBezTo>
                      <a:pt x="218" y="146"/>
                      <a:pt x="212" y="144"/>
                      <a:pt x="205" y="143"/>
                    </a:cubicBezTo>
                    <a:cubicBezTo>
                      <a:pt x="203" y="143"/>
                      <a:pt x="200" y="145"/>
                      <a:pt x="196" y="146"/>
                    </a:cubicBezTo>
                    <a:cubicBezTo>
                      <a:pt x="199" y="149"/>
                      <a:pt x="201" y="153"/>
                      <a:pt x="203" y="154"/>
                    </a:cubicBezTo>
                    <a:close/>
                    <a:moveTo>
                      <a:pt x="171" y="249"/>
                    </a:moveTo>
                    <a:cubicBezTo>
                      <a:pt x="190" y="262"/>
                      <a:pt x="213" y="261"/>
                      <a:pt x="234" y="265"/>
                    </a:cubicBezTo>
                    <a:cubicBezTo>
                      <a:pt x="253" y="268"/>
                      <a:pt x="271" y="263"/>
                      <a:pt x="289" y="260"/>
                    </a:cubicBezTo>
                    <a:cubicBezTo>
                      <a:pt x="298" y="258"/>
                      <a:pt x="307" y="254"/>
                      <a:pt x="317" y="250"/>
                    </a:cubicBezTo>
                    <a:cubicBezTo>
                      <a:pt x="312" y="243"/>
                      <a:pt x="308" y="240"/>
                      <a:pt x="301" y="243"/>
                    </a:cubicBezTo>
                    <a:cubicBezTo>
                      <a:pt x="280" y="252"/>
                      <a:pt x="258" y="252"/>
                      <a:pt x="236" y="252"/>
                    </a:cubicBezTo>
                    <a:cubicBezTo>
                      <a:pt x="215" y="253"/>
                      <a:pt x="193" y="249"/>
                      <a:pt x="174" y="239"/>
                    </a:cubicBezTo>
                    <a:cubicBezTo>
                      <a:pt x="170" y="237"/>
                      <a:pt x="165" y="234"/>
                      <a:pt x="159" y="237"/>
                    </a:cubicBezTo>
                    <a:cubicBezTo>
                      <a:pt x="161" y="243"/>
                      <a:pt x="166" y="246"/>
                      <a:pt x="171" y="249"/>
                    </a:cubicBezTo>
                    <a:close/>
                    <a:moveTo>
                      <a:pt x="323" y="20"/>
                    </a:moveTo>
                    <a:cubicBezTo>
                      <a:pt x="335" y="14"/>
                      <a:pt x="346" y="6"/>
                      <a:pt x="357" y="0"/>
                    </a:cubicBezTo>
                    <a:cubicBezTo>
                      <a:pt x="363" y="9"/>
                      <a:pt x="368" y="18"/>
                      <a:pt x="374" y="27"/>
                    </a:cubicBezTo>
                    <a:cubicBezTo>
                      <a:pt x="382" y="38"/>
                      <a:pt x="392" y="46"/>
                      <a:pt x="406" y="47"/>
                    </a:cubicBezTo>
                    <a:cubicBezTo>
                      <a:pt x="408" y="47"/>
                      <a:pt x="410" y="47"/>
                      <a:pt x="412" y="48"/>
                    </a:cubicBezTo>
                    <a:cubicBezTo>
                      <a:pt x="416" y="48"/>
                      <a:pt x="419" y="49"/>
                      <a:pt x="423" y="50"/>
                    </a:cubicBezTo>
                    <a:cubicBezTo>
                      <a:pt x="437" y="53"/>
                      <a:pt x="449" y="48"/>
                      <a:pt x="460" y="39"/>
                    </a:cubicBezTo>
                    <a:cubicBezTo>
                      <a:pt x="463" y="36"/>
                      <a:pt x="467" y="34"/>
                      <a:pt x="471" y="31"/>
                    </a:cubicBezTo>
                    <a:cubicBezTo>
                      <a:pt x="485" y="58"/>
                      <a:pt x="484" y="86"/>
                      <a:pt x="482" y="113"/>
                    </a:cubicBezTo>
                    <a:cubicBezTo>
                      <a:pt x="480" y="136"/>
                      <a:pt x="476" y="158"/>
                      <a:pt x="472" y="181"/>
                    </a:cubicBezTo>
                    <a:cubicBezTo>
                      <a:pt x="468" y="203"/>
                      <a:pt x="460" y="224"/>
                      <a:pt x="452" y="246"/>
                    </a:cubicBezTo>
                    <a:cubicBezTo>
                      <a:pt x="445" y="262"/>
                      <a:pt x="438" y="279"/>
                      <a:pt x="431" y="295"/>
                    </a:cubicBezTo>
                    <a:cubicBezTo>
                      <a:pt x="429" y="299"/>
                      <a:pt x="427" y="302"/>
                      <a:pt x="424" y="306"/>
                    </a:cubicBezTo>
                    <a:cubicBezTo>
                      <a:pt x="419" y="314"/>
                      <a:pt x="413" y="321"/>
                      <a:pt x="408" y="329"/>
                    </a:cubicBezTo>
                    <a:cubicBezTo>
                      <a:pt x="402" y="337"/>
                      <a:pt x="394" y="343"/>
                      <a:pt x="383" y="346"/>
                    </a:cubicBezTo>
                    <a:cubicBezTo>
                      <a:pt x="382" y="346"/>
                      <a:pt x="379" y="347"/>
                      <a:pt x="378" y="348"/>
                    </a:cubicBezTo>
                    <a:cubicBezTo>
                      <a:pt x="364" y="363"/>
                      <a:pt x="345" y="369"/>
                      <a:pt x="326" y="374"/>
                    </a:cubicBezTo>
                    <a:cubicBezTo>
                      <a:pt x="317" y="376"/>
                      <a:pt x="309" y="378"/>
                      <a:pt x="301" y="379"/>
                    </a:cubicBezTo>
                    <a:cubicBezTo>
                      <a:pt x="285" y="381"/>
                      <a:pt x="269" y="382"/>
                      <a:pt x="254" y="381"/>
                    </a:cubicBezTo>
                    <a:cubicBezTo>
                      <a:pt x="236" y="380"/>
                      <a:pt x="218" y="381"/>
                      <a:pt x="201" y="381"/>
                    </a:cubicBezTo>
                    <a:cubicBezTo>
                      <a:pt x="164" y="380"/>
                      <a:pt x="131" y="368"/>
                      <a:pt x="101" y="347"/>
                    </a:cubicBezTo>
                    <a:cubicBezTo>
                      <a:pt x="79" y="333"/>
                      <a:pt x="64" y="314"/>
                      <a:pt x="49" y="295"/>
                    </a:cubicBezTo>
                    <a:cubicBezTo>
                      <a:pt x="46" y="291"/>
                      <a:pt x="45" y="285"/>
                      <a:pt x="42" y="280"/>
                    </a:cubicBezTo>
                    <a:cubicBezTo>
                      <a:pt x="38" y="274"/>
                      <a:pt x="38" y="266"/>
                      <a:pt x="30" y="262"/>
                    </a:cubicBezTo>
                    <a:cubicBezTo>
                      <a:pt x="29" y="262"/>
                      <a:pt x="29" y="259"/>
                      <a:pt x="28" y="257"/>
                    </a:cubicBezTo>
                    <a:cubicBezTo>
                      <a:pt x="27" y="249"/>
                      <a:pt x="27" y="242"/>
                      <a:pt x="19" y="236"/>
                    </a:cubicBezTo>
                    <a:cubicBezTo>
                      <a:pt x="14" y="231"/>
                      <a:pt x="12" y="222"/>
                      <a:pt x="9" y="215"/>
                    </a:cubicBezTo>
                    <a:cubicBezTo>
                      <a:pt x="0" y="199"/>
                      <a:pt x="0" y="180"/>
                      <a:pt x="1" y="163"/>
                    </a:cubicBezTo>
                    <a:cubicBezTo>
                      <a:pt x="1" y="143"/>
                      <a:pt x="0" y="122"/>
                      <a:pt x="2" y="102"/>
                    </a:cubicBezTo>
                    <a:cubicBezTo>
                      <a:pt x="3" y="89"/>
                      <a:pt x="1" y="76"/>
                      <a:pt x="4" y="63"/>
                    </a:cubicBezTo>
                    <a:cubicBezTo>
                      <a:pt x="7" y="53"/>
                      <a:pt x="8" y="43"/>
                      <a:pt x="12" y="34"/>
                    </a:cubicBezTo>
                    <a:cubicBezTo>
                      <a:pt x="15" y="28"/>
                      <a:pt x="16" y="23"/>
                      <a:pt x="16" y="17"/>
                    </a:cubicBezTo>
                    <a:cubicBezTo>
                      <a:pt x="15" y="12"/>
                      <a:pt x="18" y="8"/>
                      <a:pt x="21" y="5"/>
                    </a:cubicBezTo>
                    <a:cubicBezTo>
                      <a:pt x="22" y="6"/>
                      <a:pt x="23" y="6"/>
                      <a:pt x="24" y="6"/>
                    </a:cubicBezTo>
                    <a:cubicBezTo>
                      <a:pt x="33" y="16"/>
                      <a:pt x="45" y="19"/>
                      <a:pt x="58" y="21"/>
                    </a:cubicBezTo>
                    <a:cubicBezTo>
                      <a:pt x="62" y="22"/>
                      <a:pt x="66" y="23"/>
                      <a:pt x="70" y="23"/>
                    </a:cubicBezTo>
                    <a:cubicBezTo>
                      <a:pt x="88" y="26"/>
                      <a:pt x="106" y="24"/>
                      <a:pt x="123" y="18"/>
                    </a:cubicBezTo>
                    <a:cubicBezTo>
                      <a:pt x="130" y="16"/>
                      <a:pt x="137" y="13"/>
                      <a:pt x="144" y="9"/>
                    </a:cubicBezTo>
                    <a:cubicBezTo>
                      <a:pt x="147" y="12"/>
                      <a:pt x="150" y="14"/>
                      <a:pt x="153" y="17"/>
                    </a:cubicBezTo>
                    <a:cubicBezTo>
                      <a:pt x="166" y="27"/>
                      <a:pt x="180" y="32"/>
                      <a:pt x="197" y="28"/>
                    </a:cubicBezTo>
                    <a:cubicBezTo>
                      <a:pt x="204" y="26"/>
                      <a:pt x="211" y="24"/>
                      <a:pt x="219" y="22"/>
                    </a:cubicBezTo>
                    <a:cubicBezTo>
                      <a:pt x="230" y="19"/>
                      <a:pt x="235" y="15"/>
                      <a:pt x="243" y="5"/>
                    </a:cubicBezTo>
                    <a:cubicBezTo>
                      <a:pt x="246" y="8"/>
                      <a:pt x="248" y="10"/>
                      <a:pt x="251" y="12"/>
                    </a:cubicBezTo>
                    <a:cubicBezTo>
                      <a:pt x="262" y="20"/>
                      <a:pt x="275" y="25"/>
                      <a:pt x="289" y="26"/>
                    </a:cubicBezTo>
                    <a:cubicBezTo>
                      <a:pt x="300" y="27"/>
                      <a:pt x="312" y="25"/>
                      <a:pt x="323" y="20"/>
                    </a:cubicBezTo>
                    <a:close/>
                    <a:moveTo>
                      <a:pt x="332" y="93"/>
                    </a:moveTo>
                    <a:cubicBezTo>
                      <a:pt x="337" y="102"/>
                      <a:pt x="344" y="108"/>
                      <a:pt x="356" y="107"/>
                    </a:cubicBezTo>
                    <a:cubicBezTo>
                      <a:pt x="370" y="105"/>
                      <a:pt x="382" y="95"/>
                      <a:pt x="386" y="81"/>
                    </a:cubicBezTo>
                    <a:cubicBezTo>
                      <a:pt x="389" y="71"/>
                      <a:pt x="389" y="70"/>
                      <a:pt x="399" y="74"/>
                    </a:cubicBezTo>
                    <a:cubicBezTo>
                      <a:pt x="405" y="76"/>
                      <a:pt x="410" y="80"/>
                      <a:pt x="416" y="82"/>
                    </a:cubicBezTo>
                    <a:cubicBezTo>
                      <a:pt x="418" y="83"/>
                      <a:pt x="421" y="82"/>
                      <a:pt x="422" y="81"/>
                    </a:cubicBezTo>
                    <a:cubicBezTo>
                      <a:pt x="423" y="80"/>
                      <a:pt x="423" y="77"/>
                      <a:pt x="422" y="75"/>
                    </a:cubicBezTo>
                    <a:cubicBezTo>
                      <a:pt x="420" y="73"/>
                      <a:pt x="418" y="71"/>
                      <a:pt x="415" y="70"/>
                    </a:cubicBezTo>
                    <a:cubicBezTo>
                      <a:pt x="396" y="59"/>
                      <a:pt x="376" y="52"/>
                      <a:pt x="353" y="53"/>
                    </a:cubicBezTo>
                    <a:cubicBezTo>
                      <a:pt x="341" y="53"/>
                      <a:pt x="329" y="57"/>
                      <a:pt x="318" y="65"/>
                    </a:cubicBezTo>
                    <a:cubicBezTo>
                      <a:pt x="309" y="71"/>
                      <a:pt x="309" y="72"/>
                      <a:pt x="318" y="82"/>
                    </a:cubicBezTo>
                    <a:cubicBezTo>
                      <a:pt x="320" y="80"/>
                      <a:pt x="322" y="79"/>
                      <a:pt x="325" y="77"/>
                    </a:cubicBezTo>
                    <a:cubicBezTo>
                      <a:pt x="328" y="83"/>
                      <a:pt x="329" y="88"/>
                      <a:pt x="332" y="93"/>
                    </a:cubicBezTo>
                    <a:close/>
                  </a:path>
                </a:pathLst>
              </a:custGeom>
              <a:solidFill>
                <a:srgbClr val="FADAD3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26" name="Freeform 24"/>
              <p:cNvSpPr>
                <a:spLocks/>
              </p:cNvSpPr>
              <p:nvPr/>
            </p:nvSpPr>
            <p:spPr bwMode="auto">
              <a:xfrm>
                <a:off x="10420069" y="3580054"/>
                <a:ext cx="153706" cy="86005"/>
              </a:xfrm>
              <a:custGeom>
                <a:avLst/>
                <a:gdLst>
                  <a:gd name="T0" fmla="*/ 2 w 295"/>
                  <a:gd name="T1" fmla="*/ 4 h 165"/>
                  <a:gd name="T2" fmla="*/ 40 w 295"/>
                  <a:gd name="T3" fmla="*/ 6 h 165"/>
                  <a:gd name="T4" fmla="*/ 79 w 295"/>
                  <a:gd name="T5" fmla="*/ 15 h 165"/>
                  <a:gd name="T6" fmla="*/ 227 w 295"/>
                  <a:gd name="T7" fmla="*/ 34 h 165"/>
                  <a:gd name="T8" fmla="*/ 274 w 295"/>
                  <a:gd name="T9" fmla="*/ 39 h 165"/>
                  <a:gd name="T10" fmla="*/ 295 w 295"/>
                  <a:gd name="T11" fmla="*/ 42 h 165"/>
                  <a:gd name="T12" fmla="*/ 294 w 295"/>
                  <a:gd name="T13" fmla="*/ 50 h 165"/>
                  <a:gd name="T14" fmla="*/ 264 w 295"/>
                  <a:gd name="T15" fmla="*/ 100 h 165"/>
                  <a:gd name="T16" fmla="*/ 238 w 295"/>
                  <a:gd name="T17" fmla="*/ 132 h 165"/>
                  <a:gd name="T18" fmla="*/ 179 w 295"/>
                  <a:gd name="T19" fmla="*/ 160 h 165"/>
                  <a:gd name="T20" fmla="*/ 136 w 295"/>
                  <a:gd name="T21" fmla="*/ 163 h 165"/>
                  <a:gd name="T22" fmla="*/ 85 w 295"/>
                  <a:gd name="T23" fmla="*/ 158 h 165"/>
                  <a:gd name="T24" fmla="*/ 77 w 295"/>
                  <a:gd name="T25" fmla="*/ 156 h 165"/>
                  <a:gd name="T26" fmla="*/ 35 w 295"/>
                  <a:gd name="T27" fmla="*/ 122 h 165"/>
                  <a:gd name="T28" fmla="*/ 13 w 295"/>
                  <a:gd name="T29" fmla="*/ 76 h 165"/>
                  <a:gd name="T30" fmla="*/ 2 w 295"/>
                  <a:gd name="T31" fmla="*/ 31 h 165"/>
                  <a:gd name="T32" fmla="*/ 2 w 295"/>
                  <a:gd name="T33" fmla="*/ 4 h 1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295" h="165">
                    <a:moveTo>
                      <a:pt x="2" y="4"/>
                    </a:moveTo>
                    <a:cubicBezTo>
                      <a:pt x="16" y="0"/>
                      <a:pt x="28" y="5"/>
                      <a:pt x="40" y="6"/>
                    </a:cubicBezTo>
                    <a:cubicBezTo>
                      <a:pt x="53" y="8"/>
                      <a:pt x="66" y="12"/>
                      <a:pt x="79" y="15"/>
                    </a:cubicBezTo>
                    <a:cubicBezTo>
                      <a:pt x="128" y="25"/>
                      <a:pt x="178" y="29"/>
                      <a:pt x="227" y="34"/>
                    </a:cubicBezTo>
                    <a:cubicBezTo>
                      <a:pt x="243" y="36"/>
                      <a:pt x="258" y="37"/>
                      <a:pt x="274" y="39"/>
                    </a:cubicBezTo>
                    <a:cubicBezTo>
                      <a:pt x="281" y="39"/>
                      <a:pt x="288" y="41"/>
                      <a:pt x="295" y="42"/>
                    </a:cubicBezTo>
                    <a:cubicBezTo>
                      <a:pt x="295" y="45"/>
                      <a:pt x="295" y="47"/>
                      <a:pt x="294" y="50"/>
                    </a:cubicBezTo>
                    <a:cubicBezTo>
                      <a:pt x="286" y="67"/>
                      <a:pt x="276" y="85"/>
                      <a:pt x="264" y="100"/>
                    </a:cubicBezTo>
                    <a:cubicBezTo>
                      <a:pt x="256" y="111"/>
                      <a:pt x="248" y="122"/>
                      <a:pt x="238" y="132"/>
                    </a:cubicBezTo>
                    <a:cubicBezTo>
                      <a:pt x="222" y="149"/>
                      <a:pt x="203" y="159"/>
                      <a:pt x="179" y="160"/>
                    </a:cubicBezTo>
                    <a:cubicBezTo>
                      <a:pt x="164" y="160"/>
                      <a:pt x="150" y="165"/>
                      <a:pt x="136" y="163"/>
                    </a:cubicBezTo>
                    <a:cubicBezTo>
                      <a:pt x="119" y="162"/>
                      <a:pt x="102" y="160"/>
                      <a:pt x="85" y="158"/>
                    </a:cubicBezTo>
                    <a:cubicBezTo>
                      <a:pt x="82" y="158"/>
                      <a:pt x="79" y="157"/>
                      <a:pt x="77" y="156"/>
                    </a:cubicBezTo>
                    <a:cubicBezTo>
                      <a:pt x="63" y="145"/>
                      <a:pt x="47" y="135"/>
                      <a:pt x="35" y="122"/>
                    </a:cubicBezTo>
                    <a:cubicBezTo>
                      <a:pt x="24" y="109"/>
                      <a:pt x="18" y="92"/>
                      <a:pt x="13" y="76"/>
                    </a:cubicBezTo>
                    <a:cubicBezTo>
                      <a:pt x="9" y="61"/>
                      <a:pt x="4" y="46"/>
                      <a:pt x="2" y="31"/>
                    </a:cubicBezTo>
                    <a:cubicBezTo>
                      <a:pt x="0" y="22"/>
                      <a:pt x="2" y="13"/>
                      <a:pt x="2" y="4"/>
                    </a:cubicBezTo>
                    <a:close/>
                  </a:path>
                </a:pathLst>
              </a:custGeom>
              <a:solidFill>
                <a:schemeClr val="bg1">
                  <a:lumMod val="75000"/>
                </a:schemeClr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27" name="Freeform 25"/>
              <p:cNvSpPr>
                <a:spLocks/>
              </p:cNvSpPr>
              <p:nvPr/>
            </p:nvSpPr>
            <p:spPr bwMode="auto">
              <a:xfrm>
                <a:off x="10543122" y="2895323"/>
                <a:ext cx="366513" cy="175097"/>
              </a:xfrm>
              <a:custGeom>
                <a:avLst/>
                <a:gdLst>
                  <a:gd name="T0" fmla="*/ 637 w 703"/>
                  <a:gd name="T1" fmla="*/ 60 h 336"/>
                  <a:gd name="T2" fmla="*/ 654 w 703"/>
                  <a:gd name="T3" fmla="*/ 56 h 336"/>
                  <a:gd name="T4" fmla="*/ 680 w 703"/>
                  <a:gd name="T5" fmla="*/ 68 h 336"/>
                  <a:gd name="T6" fmla="*/ 650 w 703"/>
                  <a:gd name="T7" fmla="*/ 133 h 336"/>
                  <a:gd name="T8" fmla="*/ 640 w 703"/>
                  <a:gd name="T9" fmla="*/ 149 h 336"/>
                  <a:gd name="T10" fmla="*/ 661 w 703"/>
                  <a:gd name="T11" fmla="*/ 154 h 336"/>
                  <a:gd name="T12" fmla="*/ 695 w 703"/>
                  <a:gd name="T13" fmla="*/ 180 h 336"/>
                  <a:gd name="T14" fmla="*/ 643 w 703"/>
                  <a:gd name="T15" fmla="*/ 240 h 336"/>
                  <a:gd name="T16" fmla="*/ 661 w 703"/>
                  <a:gd name="T17" fmla="*/ 252 h 336"/>
                  <a:gd name="T18" fmla="*/ 622 w 703"/>
                  <a:gd name="T19" fmla="*/ 330 h 336"/>
                  <a:gd name="T20" fmla="*/ 573 w 703"/>
                  <a:gd name="T21" fmla="*/ 322 h 336"/>
                  <a:gd name="T22" fmla="*/ 591 w 703"/>
                  <a:gd name="T23" fmla="*/ 243 h 336"/>
                  <a:gd name="T24" fmla="*/ 602 w 703"/>
                  <a:gd name="T25" fmla="*/ 166 h 336"/>
                  <a:gd name="T26" fmla="*/ 615 w 703"/>
                  <a:gd name="T27" fmla="*/ 141 h 336"/>
                  <a:gd name="T28" fmla="*/ 611 w 703"/>
                  <a:gd name="T29" fmla="*/ 127 h 336"/>
                  <a:gd name="T30" fmla="*/ 599 w 703"/>
                  <a:gd name="T31" fmla="*/ 116 h 336"/>
                  <a:gd name="T32" fmla="*/ 591 w 703"/>
                  <a:gd name="T33" fmla="*/ 85 h 336"/>
                  <a:gd name="T34" fmla="*/ 581 w 703"/>
                  <a:gd name="T35" fmla="*/ 79 h 336"/>
                  <a:gd name="T36" fmla="*/ 541 w 703"/>
                  <a:gd name="T37" fmla="*/ 102 h 336"/>
                  <a:gd name="T38" fmla="*/ 513 w 703"/>
                  <a:gd name="T39" fmla="*/ 108 h 336"/>
                  <a:gd name="T40" fmla="*/ 471 w 703"/>
                  <a:gd name="T41" fmla="*/ 58 h 336"/>
                  <a:gd name="T42" fmla="*/ 456 w 703"/>
                  <a:gd name="T43" fmla="*/ 44 h 336"/>
                  <a:gd name="T44" fmla="*/ 388 w 703"/>
                  <a:gd name="T45" fmla="*/ 85 h 336"/>
                  <a:gd name="T46" fmla="*/ 349 w 703"/>
                  <a:gd name="T47" fmla="*/ 52 h 336"/>
                  <a:gd name="T48" fmla="*/ 326 w 703"/>
                  <a:gd name="T49" fmla="*/ 67 h 336"/>
                  <a:gd name="T50" fmla="*/ 291 w 703"/>
                  <a:gd name="T51" fmla="*/ 87 h 336"/>
                  <a:gd name="T52" fmla="*/ 253 w 703"/>
                  <a:gd name="T53" fmla="*/ 69 h 336"/>
                  <a:gd name="T54" fmla="*/ 191 w 703"/>
                  <a:gd name="T55" fmla="*/ 82 h 336"/>
                  <a:gd name="T56" fmla="*/ 127 w 703"/>
                  <a:gd name="T57" fmla="*/ 63 h 336"/>
                  <a:gd name="T58" fmla="*/ 94 w 703"/>
                  <a:gd name="T59" fmla="*/ 73 h 336"/>
                  <a:gd name="T60" fmla="*/ 61 w 703"/>
                  <a:gd name="T61" fmla="*/ 85 h 336"/>
                  <a:gd name="T62" fmla="*/ 87 w 703"/>
                  <a:gd name="T63" fmla="*/ 113 h 336"/>
                  <a:gd name="T64" fmla="*/ 84 w 703"/>
                  <a:gd name="T65" fmla="*/ 168 h 336"/>
                  <a:gd name="T66" fmla="*/ 86 w 703"/>
                  <a:gd name="T67" fmla="*/ 249 h 336"/>
                  <a:gd name="T68" fmla="*/ 82 w 703"/>
                  <a:gd name="T69" fmla="*/ 283 h 336"/>
                  <a:gd name="T70" fmla="*/ 37 w 703"/>
                  <a:gd name="T71" fmla="*/ 235 h 336"/>
                  <a:gd name="T72" fmla="*/ 41 w 703"/>
                  <a:gd name="T73" fmla="*/ 226 h 336"/>
                  <a:gd name="T74" fmla="*/ 4 w 703"/>
                  <a:gd name="T75" fmla="*/ 203 h 336"/>
                  <a:gd name="T76" fmla="*/ 38 w 703"/>
                  <a:gd name="T77" fmla="*/ 148 h 336"/>
                  <a:gd name="T78" fmla="*/ 29 w 703"/>
                  <a:gd name="T79" fmla="*/ 113 h 336"/>
                  <a:gd name="T80" fmla="*/ 49 w 703"/>
                  <a:gd name="T81" fmla="*/ 54 h 336"/>
                  <a:gd name="T82" fmla="*/ 84 w 703"/>
                  <a:gd name="T83" fmla="*/ 42 h 336"/>
                  <a:gd name="T84" fmla="*/ 100 w 703"/>
                  <a:gd name="T85" fmla="*/ 29 h 336"/>
                  <a:gd name="T86" fmla="*/ 116 w 703"/>
                  <a:gd name="T87" fmla="*/ 23 h 336"/>
                  <a:gd name="T88" fmla="*/ 234 w 703"/>
                  <a:gd name="T89" fmla="*/ 6 h 336"/>
                  <a:gd name="T90" fmla="*/ 378 w 703"/>
                  <a:gd name="T91" fmla="*/ 10 h 336"/>
                  <a:gd name="T92" fmla="*/ 506 w 703"/>
                  <a:gd name="T93" fmla="*/ 19 h 336"/>
                  <a:gd name="T94" fmla="*/ 605 w 703"/>
                  <a:gd name="T95" fmla="*/ 38 h 3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703" h="336">
                    <a:moveTo>
                      <a:pt x="629" y="52"/>
                    </a:moveTo>
                    <a:cubicBezTo>
                      <a:pt x="631" y="55"/>
                      <a:pt x="634" y="57"/>
                      <a:pt x="637" y="60"/>
                    </a:cubicBezTo>
                    <a:cubicBezTo>
                      <a:pt x="639" y="58"/>
                      <a:pt x="640" y="56"/>
                      <a:pt x="642" y="54"/>
                    </a:cubicBezTo>
                    <a:cubicBezTo>
                      <a:pt x="646" y="55"/>
                      <a:pt x="650" y="56"/>
                      <a:pt x="654" y="56"/>
                    </a:cubicBezTo>
                    <a:cubicBezTo>
                      <a:pt x="657" y="56"/>
                      <a:pt x="660" y="56"/>
                      <a:pt x="662" y="57"/>
                    </a:cubicBezTo>
                    <a:cubicBezTo>
                      <a:pt x="669" y="58"/>
                      <a:pt x="675" y="62"/>
                      <a:pt x="680" y="68"/>
                    </a:cubicBezTo>
                    <a:cubicBezTo>
                      <a:pt x="689" y="78"/>
                      <a:pt x="690" y="84"/>
                      <a:pt x="684" y="97"/>
                    </a:cubicBezTo>
                    <a:cubicBezTo>
                      <a:pt x="676" y="112"/>
                      <a:pt x="665" y="125"/>
                      <a:pt x="650" y="133"/>
                    </a:cubicBezTo>
                    <a:cubicBezTo>
                      <a:pt x="648" y="135"/>
                      <a:pt x="645" y="137"/>
                      <a:pt x="643" y="140"/>
                    </a:cubicBezTo>
                    <a:cubicBezTo>
                      <a:pt x="642" y="143"/>
                      <a:pt x="639" y="147"/>
                      <a:pt x="640" y="149"/>
                    </a:cubicBezTo>
                    <a:cubicBezTo>
                      <a:pt x="642" y="152"/>
                      <a:pt x="647" y="154"/>
                      <a:pt x="651" y="155"/>
                    </a:cubicBezTo>
                    <a:cubicBezTo>
                      <a:pt x="654" y="156"/>
                      <a:pt x="658" y="155"/>
                      <a:pt x="661" y="154"/>
                    </a:cubicBezTo>
                    <a:cubicBezTo>
                      <a:pt x="681" y="154"/>
                      <a:pt x="689" y="160"/>
                      <a:pt x="695" y="178"/>
                    </a:cubicBezTo>
                    <a:cubicBezTo>
                      <a:pt x="695" y="179"/>
                      <a:pt x="695" y="179"/>
                      <a:pt x="695" y="180"/>
                    </a:cubicBezTo>
                    <a:cubicBezTo>
                      <a:pt x="703" y="197"/>
                      <a:pt x="696" y="210"/>
                      <a:pt x="683" y="221"/>
                    </a:cubicBezTo>
                    <a:cubicBezTo>
                      <a:pt x="671" y="231"/>
                      <a:pt x="659" y="240"/>
                      <a:pt x="643" y="240"/>
                    </a:cubicBezTo>
                    <a:cubicBezTo>
                      <a:pt x="642" y="240"/>
                      <a:pt x="640" y="241"/>
                      <a:pt x="638" y="242"/>
                    </a:cubicBezTo>
                    <a:cubicBezTo>
                      <a:pt x="643" y="253"/>
                      <a:pt x="652" y="251"/>
                      <a:pt x="661" y="252"/>
                    </a:cubicBezTo>
                    <a:cubicBezTo>
                      <a:pt x="664" y="264"/>
                      <a:pt x="662" y="276"/>
                      <a:pt x="656" y="285"/>
                    </a:cubicBezTo>
                    <a:cubicBezTo>
                      <a:pt x="647" y="302"/>
                      <a:pt x="635" y="317"/>
                      <a:pt x="622" y="330"/>
                    </a:cubicBezTo>
                    <a:cubicBezTo>
                      <a:pt x="617" y="334"/>
                      <a:pt x="613" y="336"/>
                      <a:pt x="607" y="334"/>
                    </a:cubicBezTo>
                    <a:cubicBezTo>
                      <a:pt x="595" y="331"/>
                      <a:pt x="583" y="329"/>
                      <a:pt x="573" y="322"/>
                    </a:cubicBezTo>
                    <a:cubicBezTo>
                      <a:pt x="570" y="310"/>
                      <a:pt x="576" y="301"/>
                      <a:pt x="580" y="291"/>
                    </a:cubicBezTo>
                    <a:cubicBezTo>
                      <a:pt x="585" y="275"/>
                      <a:pt x="588" y="259"/>
                      <a:pt x="591" y="243"/>
                    </a:cubicBezTo>
                    <a:cubicBezTo>
                      <a:pt x="592" y="235"/>
                      <a:pt x="596" y="227"/>
                      <a:pt x="596" y="218"/>
                    </a:cubicBezTo>
                    <a:cubicBezTo>
                      <a:pt x="596" y="201"/>
                      <a:pt x="600" y="184"/>
                      <a:pt x="602" y="166"/>
                    </a:cubicBezTo>
                    <a:cubicBezTo>
                      <a:pt x="603" y="158"/>
                      <a:pt x="601" y="149"/>
                      <a:pt x="600" y="139"/>
                    </a:cubicBezTo>
                    <a:cubicBezTo>
                      <a:pt x="605" y="140"/>
                      <a:pt x="610" y="141"/>
                      <a:pt x="615" y="141"/>
                    </a:cubicBezTo>
                    <a:cubicBezTo>
                      <a:pt x="624" y="142"/>
                      <a:pt x="625" y="142"/>
                      <a:pt x="629" y="132"/>
                    </a:cubicBezTo>
                    <a:cubicBezTo>
                      <a:pt x="624" y="127"/>
                      <a:pt x="618" y="127"/>
                      <a:pt x="611" y="127"/>
                    </a:cubicBezTo>
                    <a:cubicBezTo>
                      <a:pt x="606" y="127"/>
                      <a:pt x="601" y="126"/>
                      <a:pt x="600" y="119"/>
                    </a:cubicBezTo>
                    <a:cubicBezTo>
                      <a:pt x="600" y="118"/>
                      <a:pt x="599" y="117"/>
                      <a:pt x="599" y="116"/>
                    </a:cubicBezTo>
                    <a:cubicBezTo>
                      <a:pt x="585" y="109"/>
                      <a:pt x="589" y="98"/>
                      <a:pt x="591" y="88"/>
                    </a:cubicBezTo>
                    <a:cubicBezTo>
                      <a:pt x="591" y="87"/>
                      <a:pt x="591" y="86"/>
                      <a:pt x="591" y="85"/>
                    </a:cubicBezTo>
                    <a:cubicBezTo>
                      <a:pt x="591" y="85"/>
                      <a:pt x="590" y="85"/>
                      <a:pt x="590" y="84"/>
                    </a:cubicBezTo>
                    <a:cubicBezTo>
                      <a:pt x="587" y="82"/>
                      <a:pt x="584" y="81"/>
                      <a:pt x="581" y="79"/>
                    </a:cubicBezTo>
                    <a:cubicBezTo>
                      <a:pt x="575" y="76"/>
                      <a:pt x="570" y="78"/>
                      <a:pt x="565" y="83"/>
                    </a:cubicBezTo>
                    <a:cubicBezTo>
                      <a:pt x="558" y="90"/>
                      <a:pt x="549" y="96"/>
                      <a:pt x="541" y="102"/>
                    </a:cubicBezTo>
                    <a:cubicBezTo>
                      <a:pt x="537" y="105"/>
                      <a:pt x="532" y="107"/>
                      <a:pt x="527" y="108"/>
                    </a:cubicBezTo>
                    <a:cubicBezTo>
                      <a:pt x="522" y="108"/>
                      <a:pt x="518" y="109"/>
                      <a:pt x="513" y="108"/>
                    </a:cubicBezTo>
                    <a:cubicBezTo>
                      <a:pt x="500" y="106"/>
                      <a:pt x="488" y="98"/>
                      <a:pt x="481" y="85"/>
                    </a:cubicBezTo>
                    <a:cubicBezTo>
                      <a:pt x="475" y="77"/>
                      <a:pt x="472" y="68"/>
                      <a:pt x="471" y="58"/>
                    </a:cubicBezTo>
                    <a:cubicBezTo>
                      <a:pt x="471" y="50"/>
                      <a:pt x="467" y="48"/>
                      <a:pt x="460" y="46"/>
                    </a:cubicBezTo>
                    <a:cubicBezTo>
                      <a:pt x="459" y="45"/>
                      <a:pt x="458" y="45"/>
                      <a:pt x="456" y="44"/>
                    </a:cubicBezTo>
                    <a:cubicBezTo>
                      <a:pt x="449" y="51"/>
                      <a:pt x="443" y="58"/>
                      <a:pt x="436" y="64"/>
                    </a:cubicBezTo>
                    <a:cubicBezTo>
                      <a:pt x="422" y="75"/>
                      <a:pt x="406" y="83"/>
                      <a:pt x="388" y="85"/>
                    </a:cubicBezTo>
                    <a:cubicBezTo>
                      <a:pt x="374" y="86"/>
                      <a:pt x="364" y="78"/>
                      <a:pt x="355" y="70"/>
                    </a:cubicBezTo>
                    <a:cubicBezTo>
                      <a:pt x="351" y="67"/>
                      <a:pt x="351" y="59"/>
                      <a:pt x="349" y="52"/>
                    </a:cubicBezTo>
                    <a:cubicBezTo>
                      <a:pt x="345" y="51"/>
                      <a:pt x="340" y="48"/>
                      <a:pt x="334" y="46"/>
                    </a:cubicBezTo>
                    <a:cubicBezTo>
                      <a:pt x="331" y="54"/>
                      <a:pt x="327" y="60"/>
                      <a:pt x="326" y="67"/>
                    </a:cubicBezTo>
                    <a:cubicBezTo>
                      <a:pt x="323" y="75"/>
                      <a:pt x="318" y="79"/>
                      <a:pt x="311" y="81"/>
                    </a:cubicBezTo>
                    <a:cubicBezTo>
                      <a:pt x="304" y="83"/>
                      <a:pt x="298" y="85"/>
                      <a:pt x="291" y="87"/>
                    </a:cubicBezTo>
                    <a:cubicBezTo>
                      <a:pt x="285" y="89"/>
                      <a:pt x="279" y="88"/>
                      <a:pt x="273" y="85"/>
                    </a:cubicBezTo>
                    <a:cubicBezTo>
                      <a:pt x="265" y="81"/>
                      <a:pt x="258" y="76"/>
                      <a:pt x="253" y="69"/>
                    </a:cubicBezTo>
                    <a:cubicBezTo>
                      <a:pt x="249" y="63"/>
                      <a:pt x="243" y="60"/>
                      <a:pt x="235" y="61"/>
                    </a:cubicBezTo>
                    <a:cubicBezTo>
                      <a:pt x="226" y="79"/>
                      <a:pt x="207" y="81"/>
                      <a:pt x="191" y="82"/>
                    </a:cubicBezTo>
                    <a:cubicBezTo>
                      <a:pt x="180" y="83"/>
                      <a:pt x="169" y="83"/>
                      <a:pt x="159" y="81"/>
                    </a:cubicBezTo>
                    <a:cubicBezTo>
                      <a:pt x="147" y="79"/>
                      <a:pt x="136" y="74"/>
                      <a:pt x="127" y="63"/>
                    </a:cubicBezTo>
                    <a:cubicBezTo>
                      <a:pt x="118" y="54"/>
                      <a:pt x="112" y="55"/>
                      <a:pt x="103" y="63"/>
                    </a:cubicBezTo>
                    <a:cubicBezTo>
                      <a:pt x="100" y="66"/>
                      <a:pt x="97" y="70"/>
                      <a:pt x="94" y="73"/>
                    </a:cubicBezTo>
                    <a:cubicBezTo>
                      <a:pt x="87" y="80"/>
                      <a:pt x="79" y="86"/>
                      <a:pt x="67" y="84"/>
                    </a:cubicBezTo>
                    <a:cubicBezTo>
                      <a:pt x="65" y="84"/>
                      <a:pt x="64" y="85"/>
                      <a:pt x="61" y="85"/>
                    </a:cubicBezTo>
                    <a:cubicBezTo>
                      <a:pt x="65" y="100"/>
                      <a:pt x="77" y="96"/>
                      <a:pt x="86" y="99"/>
                    </a:cubicBezTo>
                    <a:cubicBezTo>
                      <a:pt x="90" y="103"/>
                      <a:pt x="88" y="108"/>
                      <a:pt x="87" y="113"/>
                    </a:cubicBezTo>
                    <a:cubicBezTo>
                      <a:pt x="84" y="124"/>
                      <a:pt x="82" y="135"/>
                      <a:pt x="86" y="146"/>
                    </a:cubicBezTo>
                    <a:cubicBezTo>
                      <a:pt x="88" y="153"/>
                      <a:pt x="85" y="161"/>
                      <a:pt x="84" y="168"/>
                    </a:cubicBezTo>
                    <a:cubicBezTo>
                      <a:pt x="84" y="170"/>
                      <a:pt x="83" y="173"/>
                      <a:pt x="83" y="175"/>
                    </a:cubicBezTo>
                    <a:cubicBezTo>
                      <a:pt x="84" y="200"/>
                      <a:pt x="85" y="225"/>
                      <a:pt x="86" y="249"/>
                    </a:cubicBezTo>
                    <a:cubicBezTo>
                      <a:pt x="87" y="260"/>
                      <a:pt x="87" y="270"/>
                      <a:pt x="88" y="282"/>
                    </a:cubicBezTo>
                    <a:cubicBezTo>
                      <a:pt x="86" y="282"/>
                      <a:pt x="84" y="282"/>
                      <a:pt x="82" y="283"/>
                    </a:cubicBezTo>
                    <a:cubicBezTo>
                      <a:pt x="65" y="285"/>
                      <a:pt x="49" y="280"/>
                      <a:pt x="37" y="265"/>
                    </a:cubicBezTo>
                    <a:cubicBezTo>
                      <a:pt x="29" y="256"/>
                      <a:pt x="29" y="245"/>
                      <a:pt x="37" y="235"/>
                    </a:cubicBezTo>
                    <a:cubicBezTo>
                      <a:pt x="39" y="233"/>
                      <a:pt x="40" y="231"/>
                      <a:pt x="41" y="229"/>
                    </a:cubicBezTo>
                    <a:cubicBezTo>
                      <a:pt x="42" y="229"/>
                      <a:pt x="41" y="228"/>
                      <a:pt x="41" y="226"/>
                    </a:cubicBezTo>
                    <a:cubicBezTo>
                      <a:pt x="37" y="226"/>
                      <a:pt x="34" y="225"/>
                      <a:pt x="30" y="225"/>
                    </a:cubicBezTo>
                    <a:cubicBezTo>
                      <a:pt x="14" y="224"/>
                      <a:pt x="8" y="218"/>
                      <a:pt x="4" y="203"/>
                    </a:cubicBezTo>
                    <a:cubicBezTo>
                      <a:pt x="0" y="183"/>
                      <a:pt x="12" y="156"/>
                      <a:pt x="28" y="150"/>
                    </a:cubicBezTo>
                    <a:cubicBezTo>
                      <a:pt x="31" y="149"/>
                      <a:pt x="35" y="147"/>
                      <a:pt x="38" y="148"/>
                    </a:cubicBezTo>
                    <a:cubicBezTo>
                      <a:pt x="44" y="150"/>
                      <a:pt x="46" y="147"/>
                      <a:pt x="47" y="144"/>
                    </a:cubicBezTo>
                    <a:cubicBezTo>
                      <a:pt x="41" y="133"/>
                      <a:pt x="34" y="123"/>
                      <a:pt x="29" y="113"/>
                    </a:cubicBezTo>
                    <a:cubicBezTo>
                      <a:pt x="23" y="101"/>
                      <a:pt x="23" y="88"/>
                      <a:pt x="28" y="77"/>
                    </a:cubicBezTo>
                    <a:cubicBezTo>
                      <a:pt x="32" y="68"/>
                      <a:pt x="41" y="61"/>
                      <a:pt x="49" y="54"/>
                    </a:cubicBezTo>
                    <a:cubicBezTo>
                      <a:pt x="54" y="49"/>
                      <a:pt x="62" y="47"/>
                      <a:pt x="69" y="43"/>
                    </a:cubicBezTo>
                    <a:cubicBezTo>
                      <a:pt x="74" y="41"/>
                      <a:pt x="78" y="41"/>
                      <a:pt x="84" y="42"/>
                    </a:cubicBezTo>
                    <a:cubicBezTo>
                      <a:pt x="89" y="43"/>
                      <a:pt x="95" y="40"/>
                      <a:pt x="101" y="39"/>
                    </a:cubicBezTo>
                    <a:cubicBezTo>
                      <a:pt x="101" y="36"/>
                      <a:pt x="100" y="33"/>
                      <a:pt x="100" y="29"/>
                    </a:cubicBezTo>
                    <a:cubicBezTo>
                      <a:pt x="100" y="28"/>
                      <a:pt x="101" y="27"/>
                      <a:pt x="102" y="27"/>
                    </a:cubicBezTo>
                    <a:cubicBezTo>
                      <a:pt x="106" y="25"/>
                      <a:pt x="111" y="24"/>
                      <a:pt x="116" y="23"/>
                    </a:cubicBezTo>
                    <a:cubicBezTo>
                      <a:pt x="139" y="19"/>
                      <a:pt x="161" y="15"/>
                      <a:pt x="184" y="12"/>
                    </a:cubicBezTo>
                    <a:cubicBezTo>
                      <a:pt x="201" y="10"/>
                      <a:pt x="218" y="9"/>
                      <a:pt x="234" y="6"/>
                    </a:cubicBezTo>
                    <a:cubicBezTo>
                      <a:pt x="267" y="0"/>
                      <a:pt x="299" y="4"/>
                      <a:pt x="332" y="7"/>
                    </a:cubicBezTo>
                    <a:cubicBezTo>
                      <a:pt x="347" y="8"/>
                      <a:pt x="362" y="9"/>
                      <a:pt x="378" y="10"/>
                    </a:cubicBezTo>
                    <a:cubicBezTo>
                      <a:pt x="397" y="11"/>
                      <a:pt x="416" y="11"/>
                      <a:pt x="435" y="12"/>
                    </a:cubicBezTo>
                    <a:cubicBezTo>
                      <a:pt x="459" y="14"/>
                      <a:pt x="483" y="16"/>
                      <a:pt x="506" y="19"/>
                    </a:cubicBezTo>
                    <a:cubicBezTo>
                      <a:pt x="533" y="23"/>
                      <a:pt x="560" y="28"/>
                      <a:pt x="587" y="33"/>
                    </a:cubicBezTo>
                    <a:cubicBezTo>
                      <a:pt x="593" y="34"/>
                      <a:pt x="599" y="36"/>
                      <a:pt x="605" y="38"/>
                    </a:cubicBezTo>
                    <a:cubicBezTo>
                      <a:pt x="614" y="41"/>
                      <a:pt x="623" y="43"/>
                      <a:pt x="629" y="52"/>
                    </a:cubicBezTo>
                    <a:close/>
                  </a:path>
                </a:pathLst>
              </a:custGeom>
              <a:solidFill>
                <a:schemeClr val="accent1">
                  <a:lumMod val="60000"/>
                  <a:lumOff val="40000"/>
                </a:schemeClr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28" name="Freeform 26"/>
              <p:cNvSpPr>
                <a:spLocks noEditPoints="1"/>
              </p:cNvSpPr>
              <p:nvPr/>
            </p:nvSpPr>
            <p:spPr bwMode="auto">
              <a:xfrm>
                <a:off x="10537829" y="2770506"/>
                <a:ext cx="351517" cy="280067"/>
              </a:xfrm>
              <a:custGeom>
                <a:avLst/>
                <a:gdLst>
                  <a:gd name="T0" fmla="*/ 490 w 674"/>
                  <a:gd name="T1" fmla="*/ 119 h 537"/>
                  <a:gd name="T2" fmla="*/ 590 w 674"/>
                  <a:gd name="T3" fmla="*/ 160 h 537"/>
                  <a:gd name="T4" fmla="*/ 585 w 674"/>
                  <a:gd name="T5" fmla="*/ 143 h 537"/>
                  <a:gd name="T6" fmla="*/ 513 w 674"/>
                  <a:gd name="T7" fmla="*/ 47 h 537"/>
                  <a:gd name="T8" fmla="*/ 471 w 674"/>
                  <a:gd name="T9" fmla="*/ 25 h 537"/>
                  <a:gd name="T10" fmla="*/ 409 w 674"/>
                  <a:gd name="T11" fmla="*/ 37 h 537"/>
                  <a:gd name="T12" fmla="*/ 367 w 674"/>
                  <a:gd name="T13" fmla="*/ 47 h 537"/>
                  <a:gd name="T14" fmla="*/ 269 w 674"/>
                  <a:gd name="T15" fmla="*/ 16 h 537"/>
                  <a:gd name="T16" fmla="*/ 233 w 674"/>
                  <a:gd name="T17" fmla="*/ 38 h 537"/>
                  <a:gd name="T18" fmla="*/ 196 w 674"/>
                  <a:gd name="T19" fmla="*/ 87 h 537"/>
                  <a:gd name="T20" fmla="*/ 167 w 674"/>
                  <a:gd name="T21" fmla="*/ 141 h 537"/>
                  <a:gd name="T22" fmla="*/ 207 w 674"/>
                  <a:gd name="T23" fmla="*/ 133 h 537"/>
                  <a:gd name="T24" fmla="*/ 352 w 674"/>
                  <a:gd name="T25" fmla="*/ 111 h 537"/>
                  <a:gd name="T26" fmla="*/ 433 w 674"/>
                  <a:gd name="T27" fmla="*/ 110 h 537"/>
                  <a:gd name="T28" fmla="*/ 440 w 674"/>
                  <a:gd name="T29" fmla="*/ 238 h 537"/>
                  <a:gd name="T30" fmla="*/ 517 w 674"/>
                  <a:gd name="T31" fmla="*/ 244 h 537"/>
                  <a:gd name="T32" fmla="*/ 591 w 674"/>
                  <a:gd name="T33" fmla="*/ 257 h 537"/>
                  <a:gd name="T34" fmla="*/ 631 w 674"/>
                  <a:gd name="T35" fmla="*/ 261 h 537"/>
                  <a:gd name="T36" fmla="*/ 593 w 674"/>
                  <a:gd name="T37" fmla="*/ 174 h 537"/>
                  <a:gd name="T38" fmla="*/ 523 w 674"/>
                  <a:gd name="T39" fmla="*/ 143 h 537"/>
                  <a:gd name="T40" fmla="*/ 359 w 674"/>
                  <a:gd name="T41" fmla="*/ 126 h 537"/>
                  <a:gd name="T42" fmla="*/ 162 w 674"/>
                  <a:gd name="T43" fmla="*/ 158 h 537"/>
                  <a:gd name="T44" fmla="*/ 116 w 674"/>
                  <a:gd name="T45" fmla="*/ 249 h 537"/>
                  <a:gd name="T46" fmla="*/ 158 w 674"/>
                  <a:gd name="T47" fmla="*/ 245 h 537"/>
                  <a:gd name="T48" fmla="*/ 257 w 674"/>
                  <a:gd name="T49" fmla="*/ 230 h 537"/>
                  <a:gd name="T50" fmla="*/ 381 w 674"/>
                  <a:gd name="T51" fmla="*/ 235 h 537"/>
                  <a:gd name="T52" fmla="*/ 440 w 674"/>
                  <a:gd name="T53" fmla="*/ 238 h 537"/>
                  <a:gd name="T54" fmla="*/ 639 w 674"/>
                  <a:gd name="T55" fmla="*/ 291 h 537"/>
                  <a:gd name="T56" fmla="*/ 597 w 674"/>
                  <a:gd name="T57" fmla="*/ 272 h 537"/>
                  <a:gd name="T58" fmla="*/ 445 w 674"/>
                  <a:gd name="T59" fmla="*/ 251 h 537"/>
                  <a:gd name="T60" fmla="*/ 342 w 674"/>
                  <a:gd name="T61" fmla="*/ 246 h 537"/>
                  <a:gd name="T62" fmla="*/ 194 w 674"/>
                  <a:gd name="T63" fmla="*/ 251 h 537"/>
                  <a:gd name="T64" fmla="*/ 112 w 674"/>
                  <a:gd name="T65" fmla="*/ 266 h 537"/>
                  <a:gd name="T66" fmla="*/ 111 w 674"/>
                  <a:gd name="T67" fmla="*/ 278 h 537"/>
                  <a:gd name="T68" fmla="*/ 79 w 674"/>
                  <a:gd name="T69" fmla="*/ 282 h 537"/>
                  <a:gd name="T70" fmla="*/ 38 w 674"/>
                  <a:gd name="T71" fmla="*/ 316 h 537"/>
                  <a:gd name="T72" fmla="*/ 57 w 674"/>
                  <a:gd name="T73" fmla="*/ 383 h 537"/>
                  <a:gd name="T74" fmla="*/ 38 w 674"/>
                  <a:gd name="T75" fmla="*/ 389 h 537"/>
                  <a:gd name="T76" fmla="*/ 40 w 674"/>
                  <a:gd name="T77" fmla="*/ 464 h 537"/>
                  <a:gd name="T78" fmla="*/ 51 w 674"/>
                  <a:gd name="T79" fmla="*/ 468 h 537"/>
                  <a:gd name="T80" fmla="*/ 47 w 674"/>
                  <a:gd name="T81" fmla="*/ 504 h 537"/>
                  <a:gd name="T82" fmla="*/ 93 w 674"/>
                  <a:gd name="T83" fmla="*/ 531 h 537"/>
                  <a:gd name="T84" fmla="*/ 30 w 674"/>
                  <a:gd name="T85" fmla="*/ 498 h 537"/>
                  <a:gd name="T86" fmla="*/ 15 w 674"/>
                  <a:gd name="T87" fmla="*/ 465 h 537"/>
                  <a:gd name="T88" fmla="*/ 30 w 674"/>
                  <a:gd name="T89" fmla="*/ 380 h 537"/>
                  <a:gd name="T90" fmla="*/ 36 w 674"/>
                  <a:gd name="T91" fmla="*/ 375 h 537"/>
                  <a:gd name="T92" fmla="*/ 34 w 674"/>
                  <a:gd name="T93" fmla="*/ 298 h 537"/>
                  <a:gd name="T94" fmla="*/ 92 w 674"/>
                  <a:gd name="T95" fmla="*/ 253 h 537"/>
                  <a:gd name="T96" fmla="*/ 125 w 674"/>
                  <a:gd name="T97" fmla="*/ 178 h 537"/>
                  <a:gd name="T98" fmla="*/ 134 w 674"/>
                  <a:gd name="T99" fmla="*/ 148 h 537"/>
                  <a:gd name="T100" fmla="*/ 163 w 674"/>
                  <a:gd name="T101" fmla="*/ 108 h 537"/>
                  <a:gd name="T102" fmla="*/ 235 w 674"/>
                  <a:gd name="T103" fmla="*/ 11 h 537"/>
                  <a:gd name="T104" fmla="*/ 326 w 674"/>
                  <a:gd name="T105" fmla="*/ 18 h 537"/>
                  <a:gd name="T106" fmla="*/ 383 w 674"/>
                  <a:gd name="T107" fmla="*/ 32 h 537"/>
                  <a:gd name="T108" fmla="*/ 434 w 674"/>
                  <a:gd name="T109" fmla="*/ 14 h 537"/>
                  <a:gd name="T110" fmla="*/ 548 w 674"/>
                  <a:gd name="T111" fmla="*/ 59 h 537"/>
                  <a:gd name="T112" fmla="*/ 594 w 674"/>
                  <a:gd name="T113" fmla="*/ 130 h 537"/>
                  <a:gd name="T114" fmla="*/ 613 w 674"/>
                  <a:gd name="T115" fmla="*/ 164 h 537"/>
                  <a:gd name="T116" fmla="*/ 640 w 674"/>
                  <a:gd name="T117" fmla="*/ 230 h 537"/>
                  <a:gd name="T118" fmla="*/ 653 w 674"/>
                  <a:gd name="T119" fmla="*/ 278 h 537"/>
                  <a:gd name="T120" fmla="*/ 674 w 674"/>
                  <a:gd name="T121" fmla="*/ 287 h 537"/>
                  <a:gd name="T122" fmla="*/ 664 w 674"/>
                  <a:gd name="T123" fmla="*/ 295 h 537"/>
                  <a:gd name="T124" fmla="*/ 647 w 674"/>
                  <a:gd name="T125" fmla="*/ 299 h 53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674" h="537">
                    <a:moveTo>
                      <a:pt x="462" y="114"/>
                    </a:moveTo>
                    <a:cubicBezTo>
                      <a:pt x="471" y="115"/>
                      <a:pt x="481" y="117"/>
                      <a:pt x="490" y="119"/>
                    </a:cubicBezTo>
                    <a:cubicBezTo>
                      <a:pt x="503" y="123"/>
                      <a:pt x="516" y="127"/>
                      <a:pt x="529" y="131"/>
                    </a:cubicBezTo>
                    <a:cubicBezTo>
                      <a:pt x="551" y="137"/>
                      <a:pt x="573" y="144"/>
                      <a:pt x="590" y="160"/>
                    </a:cubicBezTo>
                    <a:cubicBezTo>
                      <a:pt x="591" y="159"/>
                      <a:pt x="591" y="158"/>
                      <a:pt x="592" y="158"/>
                    </a:cubicBezTo>
                    <a:cubicBezTo>
                      <a:pt x="590" y="153"/>
                      <a:pt x="588" y="148"/>
                      <a:pt x="585" y="143"/>
                    </a:cubicBezTo>
                    <a:cubicBezTo>
                      <a:pt x="574" y="125"/>
                      <a:pt x="562" y="107"/>
                      <a:pt x="551" y="89"/>
                    </a:cubicBezTo>
                    <a:cubicBezTo>
                      <a:pt x="541" y="72"/>
                      <a:pt x="525" y="62"/>
                      <a:pt x="513" y="47"/>
                    </a:cubicBezTo>
                    <a:cubicBezTo>
                      <a:pt x="513" y="46"/>
                      <a:pt x="511" y="46"/>
                      <a:pt x="510" y="45"/>
                    </a:cubicBezTo>
                    <a:cubicBezTo>
                      <a:pt x="497" y="39"/>
                      <a:pt x="487" y="27"/>
                      <a:pt x="471" y="25"/>
                    </a:cubicBezTo>
                    <a:cubicBezTo>
                      <a:pt x="466" y="24"/>
                      <a:pt x="460" y="21"/>
                      <a:pt x="456" y="22"/>
                    </a:cubicBezTo>
                    <a:cubicBezTo>
                      <a:pt x="440" y="27"/>
                      <a:pt x="424" y="32"/>
                      <a:pt x="409" y="37"/>
                    </a:cubicBezTo>
                    <a:cubicBezTo>
                      <a:pt x="401" y="40"/>
                      <a:pt x="393" y="44"/>
                      <a:pt x="385" y="46"/>
                    </a:cubicBezTo>
                    <a:cubicBezTo>
                      <a:pt x="379" y="48"/>
                      <a:pt x="372" y="49"/>
                      <a:pt x="367" y="47"/>
                    </a:cubicBezTo>
                    <a:cubicBezTo>
                      <a:pt x="339" y="38"/>
                      <a:pt x="312" y="27"/>
                      <a:pt x="284" y="18"/>
                    </a:cubicBezTo>
                    <a:cubicBezTo>
                      <a:pt x="279" y="16"/>
                      <a:pt x="271" y="14"/>
                      <a:pt x="269" y="16"/>
                    </a:cubicBezTo>
                    <a:cubicBezTo>
                      <a:pt x="264" y="21"/>
                      <a:pt x="260" y="18"/>
                      <a:pt x="255" y="17"/>
                    </a:cubicBezTo>
                    <a:cubicBezTo>
                      <a:pt x="248" y="24"/>
                      <a:pt x="240" y="31"/>
                      <a:pt x="233" y="38"/>
                    </a:cubicBezTo>
                    <a:cubicBezTo>
                      <a:pt x="226" y="45"/>
                      <a:pt x="219" y="52"/>
                      <a:pt x="213" y="61"/>
                    </a:cubicBezTo>
                    <a:cubicBezTo>
                      <a:pt x="207" y="69"/>
                      <a:pt x="201" y="78"/>
                      <a:pt x="196" y="87"/>
                    </a:cubicBezTo>
                    <a:cubicBezTo>
                      <a:pt x="191" y="96"/>
                      <a:pt x="185" y="105"/>
                      <a:pt x="181" y="114"/>
                    </a:cubicBezTo>
                    <a:cubicBezTo>
                      <a:pt x="177" y="123"/>
                      <a:pt x="169" y="130"/>
                      <a:pt x="167" y="141"/>
                    </a:cubicBezTo>
                    <a:cubicBezTo>
                      <a:pt x="171" y="141"/>
                      <a:pt x="173" y="141"/>
                      <a:pt x="175" y="140"/>
                    </a:cubicBezTo>
                    <a:cubicBezTo>
                      <a:pt x="186" y="138"/>
                      <a:pt x="197" y="134"/>
                      <a:pt x="207" y="133"/>
                    </a:cubicBezTo>
                    <a:cubicBezTo>
                      <a:pt x="238" y="128"/>
                      <a:pt x="268" y="119"/>
                      <a:pt x="299" y="116"/>
                    </a:cubicBezTo>
                    <a:cubicBezTo>
                      <a:pt x="317" y="115"/>
                      <a:pt x="334" y="112"/>
                      <a:pt x="352" y="111"/>
                    </a:cubicBezTo>
                    <a:cubicBezTo>
                      <a:pt x="370" y="110"/>
                      <a:pt x="387" y="110"/>
                      <a:pt x="405" y="110"/>
                    </a:cubicBezTo>
                    <a:cubicBezTo>
                      <a:pt x="414" y="110"/>
                      <a:pt x="423" y="109"/>
                      <a:pt x="433" y="110"/>
                    </a:cubicBezTo>
                    <a:cubicBezTo>
                      <a:pt x="442" y="110"/>
                      <a:pt x="452" y="112"/>
                      <a:pt x="462" y="114"/>
                    </a:cubicBezTo>
                    <a:close/>
                    <a:moveTo>
                      <a:pt x="440" y="238"/>
                    </a:moveTo>
                    <a:cubicBezTo>
                      <a:pt x="464" y="235"/>
                      <a:pt x="487" y="245"/>
                      <a:pt x="510" y="243"/>
                    </a:cubicBezTo>
                    <a:cubicBezTo>
                      <a:pt x="512" y="243"/>
                      <a:pt x="515" y="244"/>
                      <a:pt x="517" y="244"/>
                    </a:cubicBezTo>
                    <a:cubicBezTo>
                      <a:pt x="531" y="246"/>
                      <a:pt x="545" y="248"/>
                      <a:pt x="559" y="251"/>
                    </a:cubicBezTo>
                    <a:cubicBezTo>
                      <a:pt x="569" y="252"/>
                      <a:pt x="580" y="254"/>
                      <a:pt x="591" y="257"/>
                    </a:cubicBezTo>
                    <a:cubicBezTo>
                      <a:pt x="604" y="260"/>
                      <a:pt x="618" y="264"/>
                      <a:pt x="632" y="267"/>
                    </a:cubicBezTo>
                    <a:cubicBezTo>
                      <a:pt x="631" y="265"/>
                      <a:pt x="632" y="263"/>
                      <a:pt x="631" y="261"/>
                    </a:cubicBezTo>
                    <a:cubicBezTo>
                      <a:pt x="627" y="235"/>
                      <a:pt x="617" y="211"/>
                      <a:pt x="606" y="187"/>
                    </a:cubicBezTo>
                    <a:cubicBezTo>
                      <a:pt x="604" y="181"/>
                      <a:pt x="599" y="175"/>
                      <a:pt x="593" y="174"/>
                    </a:cubicBezTo>
                    <a:cubicBezTo>
                      <a:pt x="582" y="170"/>
                      <a:pt x="574" y="162"/>
                      <a:pt x="564" y="158"/>
                    </a:cubicBezTo>
                    <a:cubicBezTo>
                      <a:pt x="550" y="153"/>
                      <a:pt x="536" y="148"/>
                      <a:pt x="523" y="143"/>
                    </a:cubicBezTo>
                    <a:cubicBezTo>
                      <a:pt x="505" y="137"/>
                      <a:pt x="488" y="130"/>
                      <a:pt x="469" y="128"/>
                    </a:cubicBezTo>
                    <a:cubicBezTo>
                      <a:pt x="432" y="124"/>
                      <a:pt x="395" y="125"/>
                      <a:pt x="359" y="126"/>
                    </a:cubicBezTo>
                    <a:cubicBezTo>
                      <a:pt x="319" y="127"/>
                      <a:pt x="280" y="133"/>
                      <a:pt x="242" y="142"/>
                    </a:cubicBezTo>
                    <a:cubicBezTo>
                      <a:pt x="215" y="148"/>
                      <a:pt x="189" y="153"/>
                      <a:pt x="162" y="158"/>
                    </a:cubicBezTo>
                    <a:cubicBezTo>
                      <a:pt x="157" y="159"/>
                      <a:pt x="154" y="161"/>
                      <a:pt x="152" y="166"/>
                    </a:cubicBezTo>
                    <a:cubicBezTo>
                      <a:pt x="140" y="193"/>
                      <a:pt x="128" y="220"/>
                      <a:pt x="116" y="249"/>
                    </a:cubicBezTo>
                    <a:cubicBezTo>
                      <a:pt x="120" y="250"/>
                      <a:pt x="122" y="251"/>
                      <a:pt x="123" y="251"/>
                    </a:cubicBezTo>
                    <a:cubicBezTo>
                      <a:pt x="135" y="249"/>
                      <a:pt x="146" y="247"/>
                      <a:pt x="158" y="245"/>
                    </a:cubicBezTo>
                    <a:cubicBezTo>
                      <a:pt x="176" y="242"/>
                      <a:pt x="195" y="239"/>
                      <a:pt x="213" y="236"/>
                    </a:cubicBezTo>
                    <a:cubicBezTo>
                      <a:pt x="228" y="234"/>
                      <a:pt x="242" y="231"/>
                      <a:pt x="257" y="230"/>
                    </a:cubicBezTo>
                    <a:cubicBezTo>
                      <a:pt x="273" y="229"/>
                      <a:pt x="290" y="229"/>
                      <a:pt x="307" y="230"/>
                    </a:cubicBezTo>
                    <a:cubicBezTo>
                      <a:pt x="332" y="231"/>
                      <a:pt x="356" y="234"/>
                      <a:pt x="381" y="235"/>
                    </a:cubicBezTo>
                    <a:cubicBezTo>
                      <a:pt x="393" y="236"/>
                      <a:pt x="405" y="235"/>
                      <a:pt x="417" y="236"/>
                    </a:cubicBezTo>
                    <a:cubicBezTo>
                      <a:pt x="425" y="236"/>
                      <a:pt x="433" y="239"/>
                      <a:pt x="440" y="238"/>
                    </a:cubicBezTo>
                    <a:close/>
                    <a:moveTo>
                      <a:pt x="647" y="299"/>
                    </a:moveTo>
                    <a:cubicBezTo>
                      <a:pt x="644" y="296"/>
                      <a:pt x="641" y="294"/>
                      <a:pt x="639" y="291"/>
                    </a:cubicBezTo>
                    <a:cubicBezTo>
                      <a:pt x="633" y="282"/>
                      <a:pt x="624" y="280"/>
                      <a:pt x="615" y="277"/>
                    </a:cubicBezTo>
                    <a:cubicBezTo>
                      <a:pt x="609" y="275"/>
                      <a:pt x="603" y="273"/>
                      <a:pt x="597" y="272"/>
                    </a:cubicBezTo>
                    <a:cubicBezTo>
                      <a:pt x="570" y="267"/>
                      <a:pt x="543" y="262"/>
                      <a:pt x="516" y="258"/>
                    </a:cubicBezTo>
                    <a:cubicBezTo>
                      <a:pt x="493" y="255"/>
                      <a:pt x="469" y="253"/>
                      <a:pt x="445" y="251"/>
                    </a:cubicBezTo>
                    <a:cubicBezTo>
                      <a:pt x="426" y="250"/>
                      <a:pt x="407" y="250"/>
                      <a:pt x="388" y="249"/>
                    </a:cubicBezTo>
                    <a:cubicBezTo>
                      <a:pt x="372" y="248"/>
                      <a:pt x="357" y="247"/>
                      <a:pt x="342" y="246"/>
                    </a:cubicBezTo>
                    <a:cubicBezTo>
                      <a:pt x="309" y="243"/>
                      <a:pt x="277" y="239"/>
                      <a:pt x="244" y="245"/>
                    </a:cubicBezTo>
                    <a:cubicBezTo>
                      <a:pt x="228" y="248"/>
                      <a:pt x="211" y="249"/>
                      <a:pt x="194" y="251"/>
                    </a:cubicBezTo>
                    <a:cubicBezTo>
                      <a:pt x="171" y="254"/>
                      <a:pt x="149" y="258"/>
                      <a:pt x="126" y="262"/>
                    </a:cubicBezTo>
                    <a:cubicBezTo>
                      <a:pt x="121" y="263"/>
                      <a:pt x="116" y="264"/>
                      <a:pt x="112" y="266"/>
                    </a:cubicBezTo>
                    <a:cubicBezTo>
                      <a:pt x="111" y="266"/>
                      <a:pt x="110" y="267"/>
                      <a:pt x="110" y="268"/>
                    </a:cubicBezTo>
                    <a:cubicBezTo>
                      <a:pt x="110" y="272"/>
                      <a:pt x="111" y="275"/>
                      <a:pt x="111" y="278"/>
                    </a:cubicBezTo>
                    <a:cubicBezTo>
                      <a:pt x="105" y="279"/>
                      <a:pt x="99" y="282"/>
                      <a:pt x="94" y="281"/>
                    </a:cubicBezTo>
                    <a:cubicBezTo>
                      <a:pt x="88" y="280"/>
                      <a:pt x="84" y="280"/>
                      <a:pt x="79" y="282"/>
                    </a:cubicBezTo>
                    <a:cubicBezTo>
                      <a:pt x="72" y="286"/>
                      <a:pt x="64" y="288"/>
                      <a:pt x="59" y="293"/>
                    </a:cubicBezTo>
                    <a:cubicBezTo>
                      <a:pt x="51" y="300"/>
                      <a:pt x="42" y="307"/>
                      <a:pt x="38" y="316"/>
                    </a:cubicBezTo>
                    <a:cubicBezTo>
                      <a:pt x="33" y="327"/>
                      <a:pt x="33" y="340"/>
                      <a:pt x="39" y="352"/>
                    </a:cubicBezTo>
                    <a:cubicBezTo>
                      <a:pt x="44" y="362"/>
                      <a:pt x="51" y="372"/>
                      <a:pt x="57" y="383"/>
                    </a:cubicBezTo>
                    <a:cubicBezTo>
                      <a:pt x="56" y="386"/>
                      <a:pt x="54" y="389"/>
                      <a:pt x="48" y="387"/>
                    </a:cubicBezTo>
                    <a:cubicBezTo>
                      <a:pt x="45" y="386"/>
                      <a:pt x="41" y="388"/>
                      <a:pt x="38" y="389"/>
                    </a:cubicBezTo>
                    <a:cubicBezTo>
                      <a:pt x="22" y="395"/>
                      <a:pt x="10" y="422"/>
                      <a:pt x="14" y="442"/>
                    </a:cubicBezTo>
                    <a:cubicBezTo>
                      <a:pt x="18" y="457"/>
                      <a:pt x="24" y="463"/>
                      <a:pt x="40" y="464"/>
                    </a:cubicBezTo>
                    <a:cubicBezTo>
                      <a:pt x="44" y="464"/>
                      <a:pt x="47" y="465"/>
                      <a:pt x="51" y="465"/>
                    </a:cubicBezTo>
                    <a:cubicBezTo>
                      <a:pt x="51" y="467"/>
                      <a:pt x="52" y="468"/>
                      <a:pt x="51" y="468"/>
                    </a:cubicBezTo>
                    <a:cubicBezTo>
                      <a:pt x="50" y="470"/>
                      <a:pt x="49" y="472"/>
                      <a:pt x="47" y="474"/>
                    </a:cubicBezTo>
                    <a:cubicBezTo>
                      <a:pt x="39" y="484"/>
                      <a:pt x="39" y="495"/>
                      <a:pt x="47" y="504"/>
                    </a:cubicBezTo>
                    <a:cubicBezTo>
                      <a:pt x="59" y="519"/>
                      <a:pt x="75" y="524"/>
                      <a:pt x="92" y="522"/>
                    </a:cubicBezTo>
                    <a:cubicBezTo>
                      <a:pt x="93" y="531"/>
                      <a:pt x="93" y="531"/>
                      <a:pt x="93" y="531"/>
                    </a:cubicBezTo>
                    <a:cubicBezTo>
                      <a:pt x="93" y="531"/>
                      <a:pt x="92" y="532"/>
                      <a:pt x="92" y="532"/>
                    </a:cubicBezTo>
                    <a:cubicBezTo>
                      <a:pt x="70" y="537"/>
                      <a:pt x="40" y="521"/>
                      <a:pt x="30" y="498"/>
                    </a:cubicBezTo>
                    <a:cubicBezTo>
                      <a:pt x="26" y="490"/>
                      <a:pt x="26" y="483"/>
                      <a:pt x="30" y="473"/>
                    </a:cubicBezTo>
                    <a:cubicBezTo>
                      <a:pt x="25" y="471"/>
                      <a:pt x="20" y="468"/>
                      <a:pt x="15" y="465"/>
                    </a:cubicBezTo>
                    <a:cubicBezTo>
                      <a:pt x="5" y="461"/>
                      <a:pt x="1" y="452"/>
                      <a:pt x="1" y="442"/>
                    </a:cubicBezTo>
                    <a:cubicBezTo>
                      <a:pt x="0" y="416"/>
                      <a:pt x="7" y="394"/>
                      <a:pt x="30" y="380"/>
                    </a:cubicBezTo>
                    <a:cubicBezTo>
                      <a:pt x="32" y="378"/>
                      <a:pt x="33" y="377"/>
                      <a:pt x="35" y="376"/>
                    </a:cubicBezTo>
                    <a:cubicBezTo>
                      <a:pt x="35" y="376"/>
                      <a:pt x="35" y="375"/>
                      <a:pt x="36" y="375"/>
                    </a:cubicBezTo>
                    <a:cubicBezTo>
                      <a:pt x="31" y="366"/>
                      <a:pt x="25" y="357"/>
                      <a:pt x="23" y="348"/>
                    </a:cubicBezTo>
                    <a:cubicBezTo>
                      <a:pt x="19" y="330"/>
                      <a:pt x="20" y="312"/>
                      <a:pt x="34" y="298"/>
                    </a:cubicBezTo>
                    <a:cubicBezTo>
                      <a:pt x="48" y="284"/>
                      <a:pt x="64" y="274"/>
                      <a:pt x="84" y="268"/>
                    </a:cubicBezTo>
                    <a:cubicBezTo>
                      <a:pt x="84" y="262"/>
                      <a:pt x="88" y="258"/>
                      <a:pt x="92" y="253"/>
                    </a:cubicBezTo>
                    <a:cubicBezTo>
                      <a:pt x="98" y="244"/>
                      <a:pt x="102" y="234"/>
                      <a:pt x="106" y="224"/>
                    </a:cubicBezTo>
                    <a:cubicBezTo>
                      <a:pt x="113" y="209"/>
                      <a:pt x="119" y="194"/>
                      <a:pt x="125" y="178"/>
                    </a:cubicBezTo>
                    <a:cubicBezTo>
                      <a:pt x="128" y="171"/>
                      <a:pt x="134" y="164"/>
                      <a:pt x="130" y="155"/>
                    </a:cubicBezTo>
                    <a:cubicBezTo>
                      <a:pt x="129" y="152"/>
                      <a:pt x="131" y="149"/>
                      <a:pt x="134" y="148"/>
                    </a:cubicBezTo>
                    <a:cubicBezTo>
                      <a:pt x="136" y="147"/>
                      <a:pt x="139" y="147"/>
                      <a:pt x="141" y="146"/>
                    </a:cubicBezTo>
                    <a:cubicBezTo>
                      <a:pt x="149" y="133"/>
                      <a:pt x="156" y="121"/>
                      <a:pt x="163" y="108"/>
                    </a:cubicBezTo>
                    <a:cubicBezTo>
                      <a:pt x="172" y="92"/>
                      <a:pt x="180" y="76"/>
                      <a:pt x="189" y="61"/>
                    </a:cubicBezTo>
                    <a:cubicBezTo>
                      <a:pt x="201" y="41"/>
                      <a:pt x="218" y="26"/>
                      <a:pt x="235" y="11"/>
                    </a:cubicBezTo>
                    <a:cubicBezTo>
                      <a:pt x="246" y="2"/>
                      <a:pt x="256" y="0"/>
                      <a:pt x="269" y="2"/>
                    </a:cubicBezTo>
                    <a:cubicBezTo>
                      <a:pt x="289" y="5"/>
                      <a:pt x="308" y="12"/>
                      <a:pt x="326" y="18"/>
                    </a:cubicBezTo>
                    <a:cubicBezTo>
                      <a:pt x="341" y="23"/>
                      <a:pt x="355" y="28"/>
                      <a:pt x="370" y="33"/>
                    </a:cubicBezTo>
                    <a:cubicBezTo>
                      <a:pt x="374" y="34"/>
                      <a:pt x="379" y="33"/>
                      <a:pt x="383" y="32"/>
                    </a:cubicBezTo>
                    <a:cubicBezTo>
                      <a:pt x="399" y="25"/>
                      <a:pt x="414" y="17"/>
                      <a:pt x="431" y="15"/>
                    </a:cubicBezTo>
                    <a:cubicBezTo>
                      <a:pt x="432" y="15"/>
                      <a:pt x="433" y="14"/>
                      <a:pt x="434" y="14"/>
                    </a:cubicBezTo>
                    <a:cubicBezTo>
                      <a:pt x="448" y="5"/>
                      <a:pt x="462" y="9"/>
                      <a:pt x="476" y="13"/>
                    </a:cubicBezTo>
                    <a:cubicBezTo>
                      <a:pt x="505" y="21"/>
                      <a:pt x="527" y="38"/>
                      <a:pt x="548" y="59"/>
                    </a:cubicBezTo>
                    <a:cubicBezTo>
                      <a:pt x="559" y="71"/>
                      <a:pt x="569" y="83"/>
                      <a:pt x="575" y="98"/>
                    </a:cubicBezTo>
                    <a:cubicBezTo>
                      <a:pt x="581" y="109"/>
                      <a:pt x="588" y="119"/>
                      <a:pt x="594" y="130"/>
                    </a:cubicBezTo>
                    <a:cubicBezTo>
                      <a:pt x="598" y="137"/>
                      <a:pt x="601" y="144"/>
                      <a:pt x="606" y="151"/>
                    </a:cubicBezTo>
                    <a:cubicBezTo>
                      <a:pt x="610" y="154"/>
                      <a:pt x="611" y="160"/>
                      <a:pt x="613" y="164"/>
                    </a:cubicBezTo>
                    <a:cubicBezTo>
                      <a:pt x="614" y="168"/>
                      <a:pt x="615" y="172"/>
                      <a:pt x="617" y="175"/>
                    </a:cubicBezTo>
                    <a:cubicBezTo>
                      <a:pt x="628" y="192"/>
                      <a:pt x="634" y="211"/>
                      <a:pt x="640" y="230"/>
                    </a:cubicBezTo>
                    <a:cubicBezTo>
                      <a:pt x="643" y="238"/>
                      <a:pt x="646" y="246"/>
                      <a:pt x="647" y="256"/>
                    </a:cubicBezTo>
                    <a:cubicBezTo>
                      <a:pt x="647" y="264"/>
                      <a:pt x="650" y="271"/>
                      <a:pt x="653" y="278"/>
                    </a:cubicBezTo>
                    <a:cubicBezTo>
                      <a:pt x="654" y="281"/>
                      <a:pt x="658" y="283"/>
                      <a:pt x="660" y="283"/>
                    </a:cubicBezTo>
                    <a:cubicBezTo>
                      <a:pt x="665" y="285"/>
                      <a:pt x="670" y="286"/>
                      <a:pt x="674" y="287"/>
                    </a:cubicBezTo>
                    <a:cubicBezTo>
                      <a:pt x="672" y="296"/>
                      <a:pt x="672" y="296"/>
                      <a:pt x="672" y="296"/>
                    </a:cubicBezTo>
                    <a:cubicBezTo>
                      <a:pt x="670" y="295"/>
                      <a:pt x="667" y="295"/>
                      <a:pt x="664" y="295"/>
                    </a:cubicBezTo>
                    <a:cubicBezTo>
                      <a:pt x="660" y="295"/>
                      <a:pt x="656" y="294"/>
                      <a:pt x="652" y="293"/>
                    </a:cubicBezTo>
                    <a:cubicBezTo>
                      <a:pt x="650" y="295"/>
                      <a:pt x="649" y="297"/>
                      <a:pt x="647" y="299"/>
                    </a:cubicBezTo>
                    <a:close/>
                  </a:path>
                </a:pathLst>
              </a:custGeom>
              <a:solidFill>
                <a:srgbClr val="00000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29" name="Freeform 27"/>
              <p:cNvSpPr>
                <a:spLocks/>
              </p:cNvSpPr>
              <p:nvPr/>
            </p:nvSpPr>
            <p:spPr bwMode="auto">
              <a:xfrm>
                <a:off x="10462189" y="3501326"/>
                <a:ext cx="490228" cy="310279"/>
              </a:xfrm>
              <a:custGeom>
                <a:avLst/>
                <a:gdLst>
                  <a:gd name="T0" fmla="*/ 763 w 940"/>
                  <a:gd name="T1" fmla="*/ 177 h 595"/>
                  <a:gd name="T2" fmla="*/ 815 w 940"/>
                  <a:gd name="T3" fmla="*/ 205 h 595"/>
                  <a:gd name="T4" fmla="*/ 868 w 940"/>
                  <a:gd name="T5" fmla="*/ 219 h 595"/>
                  <a:gd name="T6" fmla="*/ 898 w 940"/>
                  <a:gd name="T7" fmla="*/ 219 h 595"/>
                  <a:gd name="T8" fmla="*/ 918 w 940"/>
                  <a:gd name="T9" fmla="*/ 218 h 595"/>
                  <a:gd name="T10" fmla="*/ 931 w 940"/>
                  <a:gd name="T11" fmla="*/ 229 h 595"/>
                  <a:gd name="T12" fmla="*/ 935 w 940"/>
                  <a:gd name="T13" fmla="*/ 277 h 595"/>
                  <a:gd name="T14" fmla="*/ 939 w 940"/>
                  <a:gd name="T15" fmla="*/ 322 h 595"/>
                  <a:gd name="T16" fmla="*/ 939 w 940"/>
                  <a:gd name="T17" fmla="*/ 376 h 595"/>
                  <a:gd name="T18" fmla="*/ 939 w 940"/>
                  <a:gd name="T19" fmla="*/ 397 h 595"/>
                  <a:gd name="T20" fmla="*/ 933 w 940"/>
                  <a:gd name="T21" fmla="*/ 471 h 595"/>
                  <a:gd name="T22" fmla="*/ 922 w 940"/>
                  <a:gd name="T23" fmla="*/ 529 h 595"/>
                  <a:gd name="T24" fmla="*/ 912 w 940"/>
                  <a:gd name="T25" fmla="*/ 564 h 595"/>
                  <a:gd name="T26" fmla="*/ 907 w 940"/>
                  <a:gd name="T27" fmla="*/ 584 h 595"/>
                  <a:gd name="T28" fmla="*/ 845 w 940"/>
                  <a:gd name="T29" fmla="*/ 584 h 595"/>
                  <a:gd name="T30" fmla="*/ 789 w 940"/>
                  <a:gd name="T31" fmla="*/ 584 h 595"/>
                  <a:gd name="T32" fmla="*/ 656 w 940"/>
                  <a:gd name="T33" fmla="*/ 581 h 595"/>
                  <a:gd name="T34" fmla="*/ 564 w 940"/>
                  <a:gd name="T35" fmla="*/ 579 h 595"/>
                  <a:gd name="T36" fmla="*/ 509 w 940"/>
                  <a:gd name="T37" fmla="*/ 580 h 595"/>
                  <a:gd name="T38" fmla="*/ 479 w 940"/>
                  <a:gd name="T39" fmla="*/ 581 h 595"/>
                  <a:gd name="T40" fmla="*/ 424 w 940"/>
                  <a:gd name="T41" fmla="*/ 584 h 595"/>
                  <a:gd name="T42" fmla="*/ 355 w 940"/>
                  <a:gd name="T43" fmla="*/ 589 h 595"/>
                  <a:gd name="T44" fmla="*/ 288 w 940"/>
                  <a:gd name="T45" fmla="*/ 591 h 595"/>
                  <a:gd name="T46" fmla="*/ 218 w 940"/>
                  <a:gd name="T47" fmla="*/ 592 h 595"/>
                  <a:gd name="T48" fmla="*/ 171 w 940"/>
                  <a:gd name="T49" fmla="*/ 594 h 595"/>
                  <a:gd name="T50" fmla="*/ 102 w 940"/>
                  <a:gd name="T51" fmla="*/ 591 h 595"/>
                  <a:gd name="T52" fmla="*/ 51 w 940"/>
                  <a:gd name="T53" fmla="*/ 590 h 595"/>
                  <a:gd name="T54" fmla="*/ 17 w 940"/>
                  <a:gd name="T55" fmla="*/ 591 h 595"/>
                  <a:gd name="T56" fmla="*/ 9 w 940"/>
                  <a:gd name="T57" fmla="*/ 583 h 595"/>
                  <a:gd name="T58" fmla="*/ 1 w 940"/>
                  <a:gd name="T59" fmla="*/ 510 h 595"/>
                  <a:gd name="T60" fmla="*/ 3 w 940"/>
                  <a:gd name="T61" fmla="*/ 448 h 595"/>
                  <a:gd name="T62" fmla="*/ 4 w 940"/>
                  <a:gd name="T63" fmla="*/ 415 h 595"/>
                  <a:gd name="T64" fmla="*/ 9 w 940"/>
                  <a:gd name="T65" fmla="*/ 378 h 595"/>
                  <a:gd name="T66" fmla="*/ 21 w 940"/>
                  <a:gd name="T67" fmla="*/ 325 h 595"/>
                  <a:gd name="T68" fmla="*/ 41 w 940"/>
                  <a:gd name="T69" fmla="*/ 325 h 595"/>
                  <a:gd name="T70" fmla="*/ 97 w 940"/>
                  <a:gd name="T71" fmla="*/ 322 h 595"/>
                  <a:gd name="T72" fmla="*/ 106 w 940"/>
                  <a:gd name="T73" fmla="*/ 321 h 595"/>
                  <a:gd name="T74" fmla="*/ 147 w 940"/>
                  <a:gd name="T75" fmla="*/ 310 h 595"/>
                  <a:gd name="T76" fmla="*/ 160 w 940"/>
                  <a:gd name="T77" fmla="*/ 302 h 595"/>
                  <a:gd name="T78" fmla="*/ 180 w 940"/>
                  <a:gd name="T79" fmla="*/ 280 h 595"/>
                  <a:gd name="T80" fmla="*/ 206 w 940"/>
                  <a:gd name="T81" fmla="*/ 244 h 595"/>
                  <a:gd name="T82" fmla="*/ 226 w 940"/>
                  <a:gd name="T83" fmla="*/ 209 h 595"/>
                  <a:gd name="T84" fmla="*/ 252 w 940"/>
                  <a:gd name="T85" fmla="*/ 132 h 595"/>
                  <a:gd name="T86" fmla="*/ 270 w 940"/>
                  <a:gd name="T87" fmla="*/ 73 h 595"/>
                  <a:gd name="T88" fmla="*/ 289 w 940"/>
                  <a:gd name="T89" fmla="*/ 12 h 595"/>
                  <a:gd name="T90" fmla="*/ 308 w 940"/>
                  <a:gd name="T91" fmla="*/ 6 h 595"/>
                  <a:gd name="T92" fmla="*/ 365 w 940"/>
                  <a:gd name="T93" fmla="*/ 12 h 595"/>
                  <a:gd name="T94" fmla="*/ 368 w 940"/>
                  <a:gd name="T95" fmla="*/ 11 h 595"/>
                  <a:gd name="T96" fmla="*/ 371 w 940"/>
                  <a:gd name="T97" fmla="*/ 12 h 595"/>
                  <a:gd name="T98" fmla="*/ 415 w 940"/>
                  <a:gd name="T99" fmla="*/ 19 h 595"/>
                  <a:gd name="T100" fmla="*/ 447 w 940"/>
                  <a:gd name="T101" fmla="*/ 5 h 595"/>
                  <a:gd name="T102" fmla="*/ 458 w 940"/>
                  <a:gd name="T103" fmla="*/ 16 h 595"/>
                  <a:gd name="T104" fmla="*/ 495 w 940"/>
                  <a:gd name="T105" fmla="*/ 23 h 595"/>
                  <a:gd name="T106" fmla="*/ 543 w 940"/>
                  <a:gd name="T107" fmla="*/ 10 h 595"/>
                  <a:gd name="T108" fmla="*/ 567 w 940"/>
                  <a:gd name="T109" fmla="*/ 9 h 595"/>
                  <a:gd name="T110" fmla="*/ 595 w 940"/>
                  <a:gd name="T111" fmla="*/ 11 h 595"/>
                  <a:gd name="T112" fmla="*/ 607 w 940"/>
                  <a:gd name="T113" fmla="*/ 11 h 595"/>
                  <a:gd name="T114" fmla="*/ 622 w 940"/>
                  <a:gd name="T115" fmla="*/ 37 h 595"/>
                  <a:gd name="T116" fmla="*/ 691 w 940"/>
                  <a:gd name="T117" fmla="*/ 115 h 595"/>
                  <a:gd name="T118" fmla="*/ 745 w 940"/>
                  <a:gd name="T119" fmla="*/ 164 h 595"/>
                  <a:gd name="T120" fmla="*/ 763 w 940"/>
                  <a:gd name="T121" fmla="*/ 177 h 59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940" h="595">
                    <a:moveTo>
                      <a:pt x="763" y="177"/>
                    </a:moveTo>
                    <a:cubicBezTo>
                      <a:pt x="778" y="190"/>
                      <a:pt x="797" y="196"/>
                      <a:pt x="815" y="205"/>
                    </a:cubicBezTo>
                    <a:cubicBezTo>
                      <a:pt x="832" y="213"/>
                      <a:pt x="850" y="213"/>
                      <a:pt x="868" y="219"/>
                    </a:cubicBezTo>
                    <a:cubicBezTo>
                      <a:pt x="877" y="222"/>
                      <a:pt x="888" y="219"/>
                      <a:pt x="898" y="219"/>
                    </a:cubicBezTo>
                    <a:cubicBezTo>
                      <a:pt x="904" y="219"/>
                      <a:pt x="911" y="218"/>
                      <a:pt x="918" y="218"/>
                    </a:cubicBezTo>
                    <a:cubicBezTo>
                      <a:pt x="929" y="217"/>
                      <a:pt x="930" y="218"/>
                      <a:pt x="931" y="229"/>
                    </a:cubicBezTo>
                    <a:cubicBezTo>
                      <a:pt x="933" y="245"/>
                      <a:pt x="934" y="261"/>
                      <a:pt x="935" y="277"/>
                    </a:cubicBezTo>
                    <a:cubicBezTo>
                      <a:pt x="936" y="292"/>
                      <a:pt x="938" y="307"/>
                      <a:pt x="939" y="322"/>
                    </a:cubicBezTo>
                    <a:cubicBezTo>
                      <a:pt x="939" y="340"/>
                      <a:pt x="939" y="358"/>
                      <a:pt x="939" y="376"/>
                    </a:cubicBezTo>
                    <a:cubicBezTo>
                      <a:pt x="939" y="383"/>
                      <a:pt x="940" y="390"/>
                      <a:pt x="939" y="397"/>
                    </a:cubicBezTo>
                    <a:cubicBezTo>
                      <a:pt x="938" y="422"/>
                      <a:pt x="936" y="446"/>
                      <a:pt x="933" y="471"/>
                    </a:cubicBezTo>
                    <a:cubicBezTo>
                      <a:pt x="931" y="490"/>
                      <a:pt x="927" y="510"/>
                      <a:pt x="922" y="529"/>
                    </a:cubicBezTo>
                    <a:cubicBezTo>
                      <a:pt x="920" y="541"/>
                      <a:pt x="915" y="552"/>
                      <a:pt x="912" y="564"/>
                    </a:cubicBezTo>
                    <a:cubicBezTo>
                      <a:pt x="910" y="571"/>
                      <a:pt x="909" y="578"/>
                      <a:pt x="907" y="584"/>
                    </a:cubicBezTo>
                    <a:cubicBezTo>
                      <a:pt x="885" y="584"/>
                      <a:pt x="865" y="584"/>
                      <a:pt x="845" y="584"/>
                    </a:cubicBezTo>
                    <a:cubicBezTo>
                      <a:pt x="826" y="584"/>
                      <a:pt x="808" y="585"/>
                      <a:pt x="789" y="584"/>
                    </a:cubicBezTo>
                    <a:cubicBezTo>
                      <a:pt x="745" y="583"/>
                      <a:pt x="701" y="582"/>
                      <a:pt x="656" y="581"/>
                    </a:cubicBezTo>
                    <a:cubicBezTo>
                      <a:pt x="626" y="580"/>
                      <a:pt x="595" y="579"/>
                      <a:pt x="564" y="579"/>
                    </a:cubicBezTo>
                    <a:cubicBezTo>
                      <a:pt x="546" y="579"/>
                      <a:pt x="527" y="580"/>
                      <a:pt x="509" y="580"/>
                    </a:cubicBezTo>
                    <a:cubicBezTo>
                      <a:pt x="499" y="581"/>
                      <a:pt x="489" y="580"/>
                      <a:pt x="479" y="581"/>
                    </a:cubicBezTo>
                    <a:cubicBezTo>
                      <a:pt x="461" y="581"/>
                      <a:pt x="443" y="582"/>
                      <a:pt x="424" y="584"/>
                    </a:cubicBezTo>
                    <a:cubicBezTo>
                      <a:pt x="401" y="585"/>
                      <a:pt x="378" y="588"/>
                      <a:pt x="355" y="589"/>
                    </a:cubicBezTo>
                    <a:cubicBezTo>
                      <a:pt x="332" y="590"/>
                      <a:pt x="310" y="590"/>
                      <a:pt x="288" y="591"/>
                    </a:cubicBezTo>
                    <a:cubicBezTo>
                      <a:pt x="264" y="591"/>
                      <a:pt x="241" y="592"/>
                      <a:pt x="218" y="592"/>
                    </a:cubicBezTo>
                    <a:cubicBezTo>
                      <a:pt x="202" y="593"/>
                      <a:pt x="186" y="595"/>
                      <a:pt x="171" y="594"/>
                    </a:cubicBezTo>
                    <a:cubicBezTo>
                      <a:pt x="148" y="593"/>
                      <a:pt x="125" y="594"/>
                      <a:pt x="102" y="591"/>
                    </a:cubicBezTo>
                    <a:cubicBezTo>
                      <a:pt x="85" y="588"/>
                      <a:pt x="68" y="590"/>
                      <a:pt x="51" y="590"/>
                    </a:cubicBezTo>
                    <a:cubicBezTo>
                      <a:pt x="39" y="590"/>
                      <a:pt x="28" y="591"/>
                      <a:pt x="17" y="591"/>
                    </a:cubicBezTo>
                    <a:cubicBezTo>
                      <a:pt x="12" y="591"/>
                      <a:pt x="9" y="588"/>
                      <a:pt x="9" y="583"/>
                    </a:cubicBezTo>
                    <a:cubicBezTo>
                      <a:pt x="6" y="558"/>
                      <a:pt x="3" y="534"/>
                      <a:pt x="1" y="510"/>
                    </a:cubicBezTo>
                    <a:cubicBezTo>
                      <a:pt x="0" y="489"/>
                      <a:pt x="2" y="468"/>
                      <a:pt x="3" y="448"/>
                    </a:cubicBezTo>
                    <a:cubicBezTo>
                      <a:pt x="3" y="437"/>
                      <a:pt x="3" y="426"/>
                      <a:pt x="4" y="415"/>
                    </a:cubicBezTo>
                    <a:cubicBezTo>
                      <a:pt x="5" y="403"/>
                      <a:pt x="7" y="390"/>
                      <a:pt x="9" y="378"/>
                    </a:cubicBezTo>
                    <a:cubicBezTo>
                      <a:pt x="11" y="360"/>
                      <a:pt x="16" y="342"/>
                      <a:pt x="21" y="325"/>
                    </a:cubicBezTo>
                    <a:cubicBezTo>
                      <a:pt x="28" y="325"/>
                      <a:pt x="35" y="324"/>
                      <a:pt x="41" y="325"/>
                    </a:cubicBezTo>
                    <a:cubicBezTo>
                      <a:pt x="60" y="327"/>
                      <a:pt x="78" y="327"/>
                      <a:pt x="97" y="322"/>
                    </a:cubicBezTo>
                    <a:cubicBezTo>
                      <a:pt x="100" y="321"/>
                      <a:pt x="103" y="321"/>
                      <a:pt x="106" y="321"/>
                    </a:cubicBezTo>
                    <a:cubicBezTo>
                      <a:pt x="121" y="323"/>
                      <a:pt x="134" y="315"/>
                      <a:pt x="147" y="310"/>
                    </a:cubicBezTo>
                    <a:cubicBezTo>
                      <a:pt x="152" y="309"/>
                      <a:pt x="156" y="305"/>
                      <a:pt x="160" y="302"/>
                    </a:cubicBezTo>
                    <a:cubicBezTo>
                      <a:pt x="167" y="295"/>
                      <a:pt x="174" y="288"/>
                      <a:pt x="180" y="280"/>
                    </a:cubicBezTo>
                    <a:cubicBezTo>
                      <a:pt x="189" y="268"/>
                      <a:pt x="198" y="257"/>
                      <a:pt x="206" y="244"/>
                    </a:cubicBezTo>
                    <a:cubicBezTo>
                      <a:pt x="214" y="233"/>
                      <a:pt x="220" y="221"/>
                      <a:pt x="226" y="209"/>
                    </a:cubicBezTo>
                    <a:cubicBezTo>
                      <a:pt x="238" y="185"/>
                      <a:pt x="244" y="158"/>
                      <a:pt x="252" y="132"/>
                    </a:cubicBezTo>
                    <a:cubicBezTo>
                      <a:pt x="257" y="112"/>
                      <a:pt x="263" y="92"/>
                      <a:pt x="270" y="73"/>
                    </a:cubicBezTo>
                    <a:cubicBezTo>
                      <a:pt x="276" y="53"/>
                      <a:pt x="282" y="32"/>
                      <a:pt x="289" y="12"/>
                    </a:cubicBezTo>
                    <a:cubicBezTo>
                      <a:pt x="292" y="3"/>
                      <a:pt x="301" y="0"/>
                      <a:pt x="308" y="6"/>
                    </a:cubicBezTo>
                    <a:cubicBezTo>
                      <a:pt x="323" y="21"/>
                      <a:pt x="345" y="25"/>
                      <a:pt x="365" y="12"/>
                    </a:cubicBezTo>
                    <a:cubicBezTo>
                      <a:pt x="366" y="12"/>
                      <a:pt x="367" y="11"/>
                      <a:pt x="368" y="11"/>
                    </a:cubicBezTo>
                    <a:cubicBezTo>
                      <a:pt x="369" y="11"/>
                      <a:pt x="370" y="12"/>
                      <a:pt x="371" y="12"/>
                    </a:cubicBezTo>
                    <a:cubicBezTo>
                      <a:pt x="384" y="26"/>
                      <a:pt x="400" y="25"/>
                      <a:pt x="415" y="19"/>
                    </a:cubicBezTo>
                    <a:cubicBezTo>
                      <a:pt x="426" y="15"/>
                      <a:pt x="436" y="10"/>
                      <a:pt x="447" y="5"/>
                    </a:cubicBezTo>
                    <a:cubicBezTo>
                      <a:pt x="450" y="8"/>
                      <a:pt x="453" y="12"/>
                      <a:pt x="458" y="16"/>
                    </a:cubicBezTo>
                    <a:cubicBezTo>
                      <a:pt x="469" y="25"/>
                      <a:pt x="482" y="24"/>
                      <a:pt x="495" y="23"/>
                    </a:cubicBezTo>
                    <a:cubicBezTo>
                      <a:pt x="512" y="23"/>
                      <a:pt x="528" y="17"/>
                      <a:pt x="543" y="10"/>
                    </a:cubicBezTo>
                    <a:cubicBezTo>
                      <a:pt x="551" y="7"/>
                      <a:pt x="559" y="7"/>
                      <a:pt x="567" y="9"/>
                    </a:cubicBezTo>
                    <a:cubicBezTo>
                      <a:pt x="577" y="12"/>
                      <a:pt x="585" y="13"/>
                      <a:pt x="595" y="11"/>
                    </a:cubicBezTo>
                    <a:cubicBezTo>
                      <a:pt x="599" y="10"/>
                      <a:pt x="603" y="11"/>
                      <a:pt x="607" y="11"/>
                    </a:cubicBezTo>
                    <a:cubicBezTo>
                      <a:pt x="609" y="22"/>
                      <a:pt x="615" y="30"/>
                      <a:pt x="622" y="37"/>
                    </a:cubicBezTo>
                    <a:cubicBezTo>
                      <a:pt x="647" y="62"/>
                      <a:pt x="670" y="88"/>
                      <a:pt x="691" y="115"/>
                    </a:cubicBezTo>
                    <a:cubicBezTo>
                      <a:pt x="706" y="135"/>
                      <a:pt x="724" y="151"/>
                      <a:pt x="745" y="164"/>
                    </a:cubicBezTo>
                    <a:cubicBezTo>
                      <a:pt x="751" y="167"/>
                      <a:pt x="757" y="172"/>
                      <a:pt x="763" y="177"/>
                    </a:cubicBezTo>
                    <a:close/>
                  </a:path>
                </a:pathLst>
              </a:custGeom>
              <a:solidFill>
                <a:srgbClr val="FFFFFF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30" name="Freeform 28"/>
              <p:cNvSpPr>
                <a:spLocks/>
              </p:cNvSpPr>
              <p:nvPr/>
            </p:nvSpPr>
            <p:spPr bwMode="auto">
              <a:xfrm>
                <a:off x="10376184" y="3522717"/>
                <a:ext cx="61527" cy="45208"/>
              </a:xfrm>
              <a:custGeom>
                <a:avLst/>
                <a:gdLst>
                  <a:gd name="T0" fmla="*/ 85 w 118"/>
                  <a:gd name="T1" fmla="*/ 1 h 87"/>
                  <a:gd name="T2" fmla="*/ 110 w 118"/>
                  <a:gd name="T3" fmla="*/ 9 h 87"/>
                  <a:gd name="T4" fmla="*/ 115 w 118"/>
                  <a:gd name="T5" fmla="*/ 28 h 87"/>
                  <a:gd name="T6" fmla="*/ 96 w 118"/>
                  <a:gd name="T7" fmla="*/ 54 h 87"/>
                  <a:gd name="T8" fmla="*/ 57 w 118"/>
                  <a:gd name="T9" fmla="*/ 76 h 87"/>
                  <a:gd name="T10" fmla="*/ 53 w 118"/>
                  <a:gd name="T11" fmla="*/ 78 h 87"/>
                  <a:gd name="T12" fmla="*/ 3 w 118"/>
                  <a:gd name="T13" fmla="*/ 87 h 87"/>
                  <a:gd name="T14" fmla="*/ 0 w 118"/>
                  <a:gd name="T15" fmla="*/ 30 h 87"/>
                  <a:gd name="T16" fmla="*/ 48 w 118"/>
                  <a:gd name="T17" fmla="*/ 8 h 87"/>
                  <a:gd name="T18" fmla="*/ 85 w 118"/>
                  <a:gd name="T19" fmla="*/ 1 h 8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18" h="87">
                    <a:moveTo>
                      <a:pt x="85" y="1"/>
                    </a:moveTo>
                    <a:cubicBezTo>
                      <a:pt x="94" y="1"/>
                      <a:pt x="103" y="3"/>
                      <a:pt x="110" y="9"/>
                    </a:cubicBezTo>
                    <a:cubicBezTo>
                      <a:pt x="115" y="14"/>
                      <a:pt x="118" y="20"/>
                      <a:pt x="115" y="28"/>
                    </a:cubicBezTo>
                    <a:cubicBezTo>
                      <a:pt x="111" y="39"/>
                      <a:pt x="106" y="47"/>
                      <a:pt x="96" y="54"/>
                    </a:cubicBezTo>
                    <a:cubicBezTo>
                      <a:pt x="84" y="63"/>
                      <a:pt x="72" y="72"/>
                      <a:pt x="57" y="76"/>
                    </a:cubicBezTo>
                    <a:cubicBezTo>
                      <a:pt x="56" y="77"/>
                      <a:pt x="54" y="78"/>
                      <a:pt x="53" y="78"/>
                    </a:cubicBezTo>
                    <a:cubicBezTo>
                      <a:pt x="36" y="81"/>
                      <a:pt x="20" y="84"/>
                      <a:pt x="3" y="87"/>
                    </a:cubicBezTo>
                    <a:cubicBezTo>
                      <a:pt x="2" y="67"/>
                      <a:pt x="1" y="49"/>
                      <a:pt x="0" y="30"/>
                    </a:cubicBezTo>
                    <a:cubicBezTo>
                      <a:pt x="16" y="23"/>
                      <a:pt x="32" y="16"/>
                      <a:pt x="48" y="8"/>
                    </a:cubicBezTo>
                    <a:cubicBezTo>
                      <a:pt x="60" y="2"/>
                      <a:pt x="72" y="0"/>
                      <a:pt x="85" y="1"/>
                    </a:cubicBezTo>
                    <a:close/>
                  </a:path>
                </a:pathLst>
              </a:custGeom>
              <a:solidFill>
                <a:srgbClr val="0070C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31" name="Freeform 29"/>
              <p:cNvSpPr>
                <a:spLocks/>
              </p:cNvSpPr>
              <p:nvPr/>
            </p:nvSpPr>
            <p:spPr bwMode="auto">
              <a:xfrm>
                <a:off x="10376184" y="3567484"/>
                <a:ext cx="48075" cy="152824"/>
              </a:xfrm>
              <a:custGeom>
                <a:avLst/>
                <a:gdLst>
                  <a:gd name="T0" fmla="*/ 2 w 92"/>
                  <a:gd name="T1" fmla="*/ 293 h 293"/>
                  <a:gd name="T2" fmla="*/ 1 w 92"/>
                  <a:gd name="T3" fmla="*/ 281 h 293"/>
                  <a:gd name="T4" fmla="*/ 3 w 92"/>
                  <a:gd name="T5" fmla="*/ 225 h 293"/>
                  <a:gd name="T6" fmla="*/ 1 w 92"/>
                  <a:gd name="T7" fmla="*/ 160 h 293"/>
                  <a:gd name="T8" fmla="*/ 2 w 92"/>
                  <a:gd name="T9" fmla="*/ 131 h 293"/>
                  <a:gd name="T10" fmla="*/ 1 w 92"/>
                  <a:gd name="T11" fmla="*/ 119 h 293"/>
                  <a:gd name="T12" fmla="*/ 1 w 92"/>
                  <a:gd name="T13" fmla="*/ 36 h 293"/>
                  <a:gd name="T14" fmla="*/ 2 w 92"/>
                  <a:gd name="T15" fmla="*/ 26 h 293"/>
                  <a:gd name="T16" fmla="*/ 11 w 92"/>
                  <a:gd name="T17" fmla="*/ 16 h 293"/>
                  <a:gd name="T18" fmla="*/ 55 w 92"/>
                  <a:gd name="T19" fmla="*/ 8 h 293"/>
                  <a:gd name="T20" fmla="*/ 78 w 92"/>
                  <a:gd name="T21" fmla="*/ 0 h 293"/>
                  <a:gd name="T22" fmla="*/ 76 w 92"/>
                  <a:gd name="T23" fmla="*/ 10 h 293"/>
                  <a:gd name="T24" fmla="*/ 76 w 92"/>
                  <a:gd name="T25" fmla="*/ 10 h 293"/>
                  <a:gd name="T26" fmla="*/ 71 w 92"/>
                  <a:gd name="T27" fmla="*/ 47 h 293"/>
                  <a:gd name="T28" fmla="*/ 84 w 92"/>
                  <a:gd name="T29" fmla="*/ 107 h 293"/>
                  <a:gd name="T30" fmla="*/ 91 w 92"/>
                  <a:gd name="T31" fmla="*/ 130 h 293"/>
                  <a:gd name="T32" fmla="*/ 82 w 92"/>
                  <a:gd name="T33" fmla="*/ 151 h 293"/>
                  <a:gd name="T34" fmla="*/ 66 w 92"/>
                  <a:gd name="T35" fmla="*/ 187 h 293"/>
                  <a:gd name="T36" fmla="*/ 34 w 92"/>
                  <a:gd name="T37" fmla="*/ 240 h 293"/>
                  <a:gd name="T38" fmla="*/ 28 w 92"/>
                  <a:gd name="T39" fmla="*/ 249 h 293"/>
                  <a:gd name="T40" fmla="*/ 10 w 92"/>
                  <a:gd name="T41" fmla="*/ 284 h 293"/>
                  <a:gd name="T42" fmla="*/ 2 w 92"/>
                  <a:gd name="T43" fmla="*/ 293 h 29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92" h="293">
                    <a:moveTo>
                      <a:pt x="2" y="293"/>
                    </a:moveTo>
                    <a:cubicBezTo>
                      <a:pt x="2" y="288"/>
                      <a:pt x="1" y="285"/>
                      <a:pt x="1" y="281"/>
                    </a:cubicBezTo>
                    <a:cubicBezTo>
                      <a:pt x="2" y="263"/>
                      <a:pt x="3" y="244"/>
                      <a:pt x="3" y="225"/>
                    </a:cubicBezTo>
                    <a:cubicBezTo>
                      <a:pt x="3" y="204"/>
                      <a:pt x="1" y="182"/>
                      <a:pt x="1" y="160"/>
                    </a:cubicBezTo>
                    <a:cubicBezTo>
                      <a:pt x="0" y="150"/>
                      <a:pt x="1" y="141"/>
                      <a:pt x="2" y="131"/>
                    </a:cubicBezTo>
                    <a:cubicBezTo>
                      <a:pt x="2" y="127"/>
                      <a:pt x="1" y="123"/>
                      <a:pt x="1" y="119"/>
                    </a:cubicBezTo>
                    <a:cubicBezTo>
                      <a:pt x="1" y="91"/>
                      <a:pt x="1" y="63"/>
                      <a:pt x="1" y="36"/>
                    </a:cubicBezTo>
                    <a:cubicBezTo>
                      <a:pt x="1" y="32"/>
                      <a:pt x="2" y="29"/>
                      <a:pt x="2" y="26"/>
                    </a:cubicBezTo>
                    <a:cubicBezTo>
                      <a:pt x="2" y="20"/>
                      <a:pt x="5" y="17"/>
                      <a:pt x="11" y="16"/>
                    </a:cubicBezTo>
                    <a:cubicBezTo>
                      <a:pt x="25" y="13"/>
                      <a:pt x="40" y="11"/>
                      <a:pt x="55" y="8"/>
                    </a:cubicBezTo>
                    <a:cubicBezTo>
                      <a:pt x="63" y="7"/>
                      <a:pt x="71" y="4"/>
                      <a:pt x="78" y="0"/>
                    </a:cubicBezTo>
                    <a:cubicBezTo>
                      <a:pt x="76" y="10"/>
                      <a:pt x="76" y="10"/>
                      <a:pt x="76" y="10"/>
                    </a:cubicBezTo>
                    <a:cubicBezTo>
                      <a:pt x="76" y="10"/>
                      <a:pt x="76" y="10"/>
                      <a:pt x="76" y="10"/>
                    </a:cubicBezTo>
                    <a:cubicBezTo>
                      <a:pt x="70" y="23"/>
                      <a:pt x="69" y="35"/>
                      <a:pt x="71" y="47"/>
                    </a:cubicBezTo>
                    <a:cubicBezTo>
                      <a:pt x="75" y="67"/>
                      <a:pt x="80" y="87"/>
                      <a:pt x="84" y="107"/>
                    </a:cubicBezTo>
                    <a:cubicBezTo>
                      <a:pt x="86" y="115"/>
                      <a:pt x="92" y="122"/>
                      <a:pt x="91" y="130"/>
                    </a:cubicBezTo>
                    <a:cubicBezTo>
                      <a:pt x="91" y="137"/>
                      <a:pt x="85" y="144"/>
                      <a:pt x="82" y="151"/>
                    </a:cubicBezTo>
                    <a:cubicBezTo>
                      <a:pt x="76" y="163"/>
                      <a:pt x="72" y="176"/>
                      <a:pt x="66" y="187"/>
                    </a:cubicBezTo>
                    <a:cubicBezTo>
                      <a:pt x="56" y="205"/>
                      <a:pt x="44" y="222"/>
                      <a:pt x="34" y="240"/>
                    </a:cubicBezTo>
                    <a:cubicBezTo>
                      <a:pt x="32" y="243"/>
                      <a:pt x="30" y="246"/>
                      <a:pt x="28" y="249"/>
                    </a:cubicBezTo>
                    <a:cubicBezTo>
                      <a:pt x="22" y="261"/>
                      <a:pt x="16" y="272"/>
                      <a:pt x="10" y="284"/>
                    </a:cubicBezTo>
                    <a:cubicBezTo>
                      <a:pt x="8" y="287"/>
                      <a:pt x="5" y="289"/>
                      <a:pt x="2" y="293"/>
                    </a:cubicBezTo>
                    <a:close/>
                  </a:path>
                </a:pathLst>
              </a:custGeom>
              <a:solidFill>
                <a:srgbClr val="FFFFFF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32" name="Freeform 30"/>
              <p:cNvSpPr>
                <a:spLocks/>
              </p:cNvSpPr>
              <p:nvPr/>
            </p:nvSpPr>
            <p:spPr bwMode="auto">
              <a:xfrm>
                <a:off x="10010112" y="3489859"/>
                <a:ext cx="359897" cy="324834"/>
              </a:xfrm>
              <a:custGeom>
                <a:avLst/>
                <a:gdLst>
                  <a:gd name="T0" fmla="*/ 685 w 690"/>
                  <a:gd name="T1" fmla="*/ 175 h 623"/>
                  <a:gd name="T2" fmla="*/ 685 w 690"/>
                  <a:gd name="T3" fmla="*/ 224 h 623"/>
                  <a:gd name="T4" fmla="*/ 685 w 690"/>
                  <a:gd name="T5" fmla="*/ 341 h 623"/>
                  <a:gd name="T6" fmla="*/ 683 w 690"/>
                  <a:gd name="T7" fmla="*/ 449 h 623"/>
                  <a:gd name="T8" fmla="*/ 686 w 690"/>
                  <a:gd name="T9" fmla="*/ 524 h 623"/>
                  <a:gd name="T10" fmla="*/ 685 w 690"/>
                  <a:gd name="T11" fmla="*/ 563 h 623"/>
                  <a:gd name="T12" fmla="*/ 683 w 690"/>
                  <a:gd name="T13" fmla="*/ 602 h 623"/>
                  <a:gd name="T14" fmla="*/ 682 w 690"/>
                  <a:gd name="T15" fmla="*/ 610 h 623"/>
                  <a:gd name="T16" fmla="*/ 643 w 690"/>
                  <a:gd name="T17" fmla="*/ 610 h 623"/>
                  <a:gd name="T18" fmla="*/ 572 w 690"/>
                  <a:gd name="T19" fmla="*/ 609 h 623"/>
                  <a:gd name="T20" fmla="*/ 539 w 690"/>
                  <a:gd name="T21" fmla="*/ 609 h 623"/>
                  <a:gd name="T22" fmla="*/ 537 w 690"/>
                  <a:gd name="T23" fmla="*/ 609 h 623"/>
                  <a:gd name="T24" fmla="*/ 537 w 690"/>
                  <a:gd name="T25" fmla="*/ 609 h 623"/>
                  <a:gd name="T26" fmla="*/ 450 w 690"/>
                  <a:gd name="T27" fmla="*/ 605 h 623"/>
                  <a:gd name="T28" fmla="*/ 410 w 690"/>
                  <a:gd name="T29" fmla="*/ 605 h 623"/>
                  <a:gd name="T30" fmla="*/ 401 w 690"/>
                  <a:gd name="T31" fmla="*/ 605 h 623"/>
                  <a:gd name="T32" fmla="*/ 336 w 690"/>
                  <a:gd name="T33" fmla="*/ 606 h 623"/>
                  <a:gd name="T34" fmla="*/ 248 w 690"/>
                  <a:gd name="T35" fmla="*/ 610 h 623"/>
                  <a:gd name="T36" fmla="*/ 200 w 690"/>
                  <a:gd name="T37" fmla="*/ 612 h 623"/>
                  <a:gd name="T38" fmla="*/ 132 w 690"/>
                  <a:gd name="T39" fmla="*/ 617 h 623"/>
                  <a:gd name="T40" fmla="*/ 118 w 690"/>
                  <a:gd name="T41" fmla="*/ 619 h 623"/>
                  <a:gd name="T42" fmla="*/ 48 w 690"/>
                  <a:gd name="T43" fmla="*/ 620 h 623"/>
                  <a:gd name="T44" fmla="*/ 1 w 690"/>
                  <a:gd name="T45" fmla="*/ 618 h 623"/>
                  <a:gd name="T46" fmla="*/ 0 w 690"/>
                  <a:gd name="T47" fmla="*/ 591 h 623"/>
                  <a:gd name="T48" fmla="*/ 1 w 690"/>
                  <a:gd name="T49" fmla="*/ 548 h 623"/>
                  <a:gd name="T50" fmla="*/ 3 w 690"/>
                  <a:gd name="T51" fmla="*/ 457 h 623"/>
                  <a:gd name="T52" fmla="*/ 4 w 690"/>
                  <a:gd name="T53" fmla="*/ 416 h 623"/>
                  <a:gd name="T54" fmla="*/ 5 w 690"/>
                  <a:gd name="T55" fmla="*/ 374 h 623"/>
                  <a:gd name="T56" fmla="*/ 7 w 690"/>
                  <a:gd name="T57" fmla="*/ 300 h 623"/>
                  <a:gd name="T58" fmla="*/ 8 w 690"/>
                  <a:gd name="T59" fmla="*/ 245 h 623"/>
                  <a:gd name="T60" fmla="*/ 13 w 690"/>
                  <a:gd name="T61" fmla="*/ 221 h 623"/>
                  <a:gd name="T62" fmla="*/ 8 w 690"/>
                  <a:gd name="T63" fmla="*/ 198 h 623"/>
                  <a:gd name="T64" fmla="*/ 7 w 690"/>
                  <a:gd name="T65" fmla="*/ 152 h 623"/>
                  <a:gd name="T66" fmla="*/ 9 w 690"/>
                  <a:gd name="T67" fmla="*/ 129 h 623"/>
                  <a:gd name="T68" fmla="*/ 6 w 690"/>
                  <a:gd name="T69" fmla="*/ 108 h 623"/>
                  <a:gd name="T70" fmla="*/ 3 w 690"/>
                  <a:gd name="T71" fmla="*/ 28 h 623"/>
                  <a:gd name="T72" fmla="*/ 3 w 690"/>
                  <a:gd name="T73" fmla="*/ 20 h 623"/>
                  <a:gd name="T74" fmla="*/ 14 w 690"/>
                  <a:gd name="T75" fmla="*/ 9 h 623"/>
                  <a:gd name="T76" fmla="*/ 46 w 690"/>
                  <a:gd name="T77" fmla="*/ 7 h 623"/>
                  <a:gd name="T78" fmla="*/ 93 w 690"/>
                  <a:gd name="T79" fmla="*/ 2 h 623"/>
                  <a:gd name="T80" fmla="*/ 132 w 690"/>
                  <a:gd name="T81" fmla="*/ 2 h 623"/>
                  <a:gd name="T82" fmla="*/ 248 w 690"/>
                  <a:gd name="T83" fmla="*/ 4 h 623"/>
                  <a:gd name="T84" fmla="*/ 364 w 690"/>
                  <a:gd name="T85" fmla="*/ 4 h 623"/>
                  <a:gd name="T86" fmla="*/ 382 w 690"/>
                  <a:gd name="T87" fmla="*/ 6 h 623"/>
                  <a:gd name="T88" fmla="*/ 457 w 690"/>
                  <a:gd name="T89" fmla="*/ 3 h 623"/>
                  <a:gd name="T90" fmla="*/ 554 w 690"/>
                  <a:gd name="T91" fmla="*/ 0 h 623"/>
                  <a:gd name="T92" fmla="*/ 614 w 690"/>
                  <a:gd name="T93" fmla="*/ 0 h 623"/>
                  <a:gd name="T94" fmla="*/ 680 w 690"/>
                  <a:gd name="T95" fmla="*/ 2 h 623"/>
                  <a:gd name="T96" fmla="*/ 681 w 690"/>
                  <a:gd name="T97" fmla="*/ 3 h 623"/>
                  <a:gd name="T98" fmla="*/ 683 w 690"/>
                  <a:gd name="T99" fmla="*/ 53 h 623"/>
                  <a:gd name="T100" fmla="*/ 685 w 690"/>
                  <a:gd name="T101" fmla="*/ 104 h 623"/>
                  <a:gd name="T102" fmla="*/ 685 w 690"/>
                  <a:gd name="T103" fmla="*/ 155 h 623"/>
                  <a:gd name="T104" fmla="*/ 667 w 690"/>
                  <a:gd name="T105" fmla="*/ 159 h 623"/>
                  <a:gd name="T106" fmla="*/ 685 w 690"/>
                  <a:gd name="T107" fmla="*/ 175 h 6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690" h="623">
                    <a:moveTo>
                      <a:pt x="685" y="175"/>
                    </a:moveTo>
                    <a:cubicBezTo>
                      <a:pt x="685" y="191"/>
                      <a:pt x="685" y="207"/>
                      <a:pt x="685" y="224"/>
                    </a:cubicBezTo>
                    <a:cubicBezTo>
                      <a:pt x="685" y="263"/>
                      <a:pt x="685" y="302"/>
                      <a:pt x="685" y="341"/>
                    </a:cubicBezTo>
                    <a:cubicBezTo>
                      <a:pt x="685" y="377"/>
                      <a:pt x="683" y="413"/>
                      <a:pt x="683" y="449"/>
                    </a:cubicBezTo>
                    <a:cubicBezTo>
                      <a:pt x="683" y="474"/>
                      <a:pt x="685" y="499"/>
                      <a:pt x="686" y="524"/>
                    </a:cubicBezTo>
                    <a:cubicBezTo>
                      <a:pt x="686" y="537"/>
                      <a:pt x="685" y="550"/>
                      <a:pt x="685" y="563"/>
                    </a:cubicBezTo>
                    <a:cubicBezTo>
                      <a:pt x="685" y="576"/>
                      <a:pt x="684" y="589"/>
                      <a:pt x="683" y="602"/>
                    </a:cubicBezTo>
                    <a:cubicBezTo>
                      <a:pt x="683" y="604"/>
                      <a:pt x="682" y="607"/>
                      <a:pt x="682" y="610"/>
                    </a:cubicBezTo>
                    <a:cubicBezTo>
                      <a:pt x="668" y="610"/>
                      <a:pt x="656" y="610"/>
                      <a:pt x="643" y="610"/>
                    </a:cubicBezTo>
                    <a:cubicBezTo>
                      <a:pt x="619" y="610"/>
                      <a:pt x="595" y="609"/>
                      <a:pt x="572" y="609"/>
                    </a:cubicBezTo>
                    <a:cubicBezTo>
                      <a:pt x="561" y="609"/>
                      <a:pt x="550" y="609"/>
                      <a:pt x="539" y="609"/>
                    </a:cubicBezTo>
                    <a:cubicBezTo>
                      <a:pt x="538" y="609"/>
                      <a:pt x="538" y="609"/>
                      <a:pt x="537" y="609"/>
                    </a:cubicBezTo>
                    <a:cubicBezTo>
                      <a:pt x="537" y="609"/>
                      <a:pt x="537" y="609"/>
                      <a:pt x="537" y="609"/>
                    </a:cubicBezTo>
                    <a:cubicBezTo>
                      <a:pt x="508" y="606"/>
                      <a:pt x="479" y="605"/>
                      <a:pt x="450" y="605"/>
                    </a:cubicBezTo>
                    <a:cubicBezTo>
                      <a:pt x="437" y="605"/>
                      <a:pt x="423" y="605"/>
                      <a:pt x="410" y="605"/>
                    </a:cubicBezTo>
                    <a:cubicBezTo>
                      <a:pt x="407" y="605"/>
                      <a:pt x="404" y="605"/>
                      <a:pt x="401" y="605"/>
                    </a:cubicBezTo>
                    <a:cubicBezTo>
                      <a:pt x="380" y="603"/>
                      <a:pt x="358" y="605"/>
                      <a:pt x="336" y="606"/>
                    </a:cubicBezTo>
                    <a:cubicBezTo>
                      <a:pt x="307" y="607"/>
                      <a:pt x="277" y="609"/>
                      <a:pt x="248" y="610"/>
                    </a:cubicBezTo>
                    <a:cubicBezTo>
                      <a:pt x="232" y="611"/>
                      <a:pt x="216" y="612"/>
                      <a:pt x="200" y="612"/>
                    </a:cubicBezTo>
                    <a:cubicBezTo>
                      <a:pt x="177" y="610"/>
                      <a:pt x="155" y="615"/>
                      <a:pt x="132" y="617"/>
                    </a:cubicBezTo>
                    <a:cubicBezTo>
                      <a:pt x="127" y="618"/>
                      <a:pt x="123" y="618"/>
                      <a:pt x="118" y="619"/>
                    </a:cubicBezTo>
                    <a:cubicBezTo>
                      <a:pt x="94" y="620"/>
                      <a:pt x="71" y="623"/>
                      <a:pt x="48" y="620"/>
                    </a:cubicBezTo>
                    <a:cubicBezTo>
                      <a:pt x="33" y="618"/>
                      <a:pt x="17" y="618"/>
                      <a:pt x="1" y="618"/>
                    </a:cubicBezTo>
                    <a:cubicBezTo>
                      <a:pt x="1" y="608"/>
                      <a:pt x="0" y="600"/>
                      <a:pt x="0" y="591"/>
                    </a:cubicBezTo>
                    <a:cubicBezTo>
                      <a:pt x="0" y="577"/>
                      <a:pt x="1" y="562"/>
                      <a:pt x="1" y="548"/>
                    </a:cubicBezTo>
                    <a:cubicBezTo>
                      <a:pt x="2" y="518"/>
                      <a:pt x="3" y="487"/>
                      <a:pt x="3" y="457"/>
                    </a:cubicBezTo>
                    <a:cubicBezTo>
                      <a:pt x="4" y="443"/>
                      <a:pt x="4" y="429"/>
                      <a:pt x="4" y="416"/>
                    </a:cubicBezTo>
                    <a:cubicBezTo>
                      <a:pt x="4" y="402"/>
                      <a:pt x="4" y="388"/>
                      <a:pt x="5" y="374"/>
                    </a:cubicBezTo>
                    <a:cubicBezTo>
                      <a:pt x="5" y="349"/>
                      <a:pt x="7" y="324"/>
                      <a:pt x="7" y="300"/>
                    </a:cubicBezTo>
                    <a:cubicBezTo>
                      <a:pt x="8" y="282"/>
                      <a:pt x="7" y="263"/>
                      <a:pt x="8" y="245"/>
                    </a:cubicBezTo>
                    <a:cubicBezTo>
                      <a:pt x="8" y="237"/>
                      <a:pt x="11" y="230"/>
                      <a:pt x="13" y="221"/>
                    </a:cubicBezTo>
                    <a:cubicBezTo>
                      <a:pt x="8" y="215"/>
                      <a:pt x="7" y="207"/>
                      <a:pt x="8" y="198"/>
                    </a:cubicBezTo>
                    <a:cubicBezTo>
                      <a:pt x="8" y="183"/>
                      <a:pt x="7" y="167"/>
                      <a:pt x="7" y="152"/>
                    </a:cubicBezTo>
                    <a:cubicBezTo>
                      <a:pt x="7" y="145"/>
                      <a:pt x="7" y="136"/>
                      <a:pt x="9" y="129"/>
                    </a:cubicBezTo>
                    <a:cubicBezTo>
                      <a:pt x="11" y="121"/>
                      <a:pt x="6" y="115"/>
                      <a:pt x="6" y="108"/>
                    </a:cubicBezTo>
                    <a:cubicBezTo>
                      <a:pt x="6" y="81"/>
                      <a:pt x="4" y="55"/>
                      <a:pt x="3" y="28"/>
                    </a:cubicBezTo>
                    <a:cubicBezTo>
                      <a:pt x="3" y="25"/>
                      <a:pt x="3" y="23"/>
                      <a:pt x="3" y="20"/>
                    </a:cubicBezTo>
                    <a:cubicBezTo>
                      <a:pt x="4" y="10"/>
                      <a:pt x="4" y="9"/>
                      <a:pt x="14" y="9"/>
                    </a:cubicBezTo>
                    <a:cubicBezTo>
                      <a:pt x="25" y="8"/>
                      <a:pt x="35" y="8"/>
                      <a:pt x="46" y="7"/>
                    </a:cubicBezTo>
                    <a:cubicBezTo>
                      <a:pt x="62" y="6"/>
                      <a:pt x="77" y="3"/>
                      <a:pt x="93" y="2"/>
                    </a:cubicBezTo>
                    <a:cubicBezTo>
                      <a:pt x="106" y="1"/>
                      <a:pt x="119" y="2"/>
                      <a:pt x="132" y="2"/>
                    </a:cubicBezTo>
                    <a:cubicBezTo>
                      <a:pt x="171" y="3"/>
                      <a:pt x="209" y="4"/>
                      <a:pt x="248" y="4"/>
                    </a:cubicBezTo>
                    <a:cubicBezTo>
                      <a:pt x="287" y="5"/>
                      <a:pt x="326" y="4"/>
                      <a:pt x="364" y="4"/>
                    </a:cubicBezTo>
                    <a:cubicBezTo>
                      <a:pt x="370" y="4"/>
                      <a:pt x="376" y="5"/>
                      <a:pt x="382" y="6"/>
                    </a:cubicBezTo>
                    <a:cubicBezTo>
                      <a:pt x="407" y="6"/>
                      <a:pt x="432" y="4"/>
                      <a:pt x="457" y="3"/>
                    </a:cubicBezTo>
                    <a:cubicBezTo>
                      <a:pt x="489" y="0"/>
                      <a:pt x="522" y="1"/>
                      <a:pt x="554" y="0"/>
                    </a:cubicBezTo>
                    <a:cubicBezTo>
                      <a:pt x="574" y="0"/>
                      <a:pt x="594" y="0"/>
                      <a:pt x="614" y="0"/>
                    </a:cubicBezTo>
                    <a:cubicBezTo>
                      <a:pt x="636" y="0"/>
                      <a:pt x="658" y="1"/>
                      <a:pt x="680" y="2"/>
                    </a:cubicBezTo>
                    <a:cubicBezTo>
                      <a:pt x="680" y="2"/>
                      <a:pt x="680" y="3"/>
                      <a:pt x="681" y="3"/>
                    </a:cubicBezTo>
                    <a:cubicBezTo>
                      <a:pt x="682" y="19"/>
                      <a:pt x="682" y="36"/>
                      <a:pt x="683" y="53"/>
                    </a:cubicBezTo>
                    <a:cubicBezTo>
                      <a:pt x="684" y="70"/>
                      <a:pt x="685" y="87"/>
                      <a:pt x="685" y="104"/>
                    </a:cubicBezTo>
                    <a:cubicBezTo>
                      <a:pt x="685" y="120"/>
                      <a:pt x="690" y="137"/>
                      <a:pt x="685" y="155"/>
                    </a:cubicBezTo>
                    <a:cubicBezTo>
                      <a:pt x="680" y="156"/>
                      <a:pt x="673" y="158"/>
                      <a:pt x="667" y="159"/>
                    </a:cubicBezTo>
                    <a:cubicBezTo>
                      <a:pt x="668" y="172"/>
                      <a:pt x="670" y="174"/>
                      <a:pt x="685" y="175"/>
                    </a:cubicBezTo>
                    <a:close/>
                  </a:path>
                </a:pathLst>
              </a:custGeom>
              <a:solidFill>
                <a:srgbClr val="0070C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33" name="Freeform 31"/>
              <p:cNvSpPr>
                <a:spLocks/>
              </p:cNvSpPr>
              <p:nvPr/>
            </p:nvSpPr>
            <p:spPr bwMode="auto">
              <a:xfrm>
                <a:off x="10152351" y="3031387"/>
                <a:ext cx="74096" cy="184139"/>
              </a:xfrm>
              <a:custGeom>
                <a:avLst/>
                <a:gdLst>
                  <a:gd name="T0" fmla="*/ 123 w 142"/>
                  <a:gd name="T1" fmla="*/ 4 h 353"/>
                  <a:gd name="T2" fmla="*/ 142 w 142"/>
                  <a:gd name="T3" fmla="*/ 10 h 353"/>
                  <a:gd name="T4" fmla="*/ 117 w 142"/>
                  <a:gd name="T5" fmla="*/ 24 h 353"/>
                  <a:gd name="T6" fmla="*/ 66 w 142"/>
                  <a:gd name="T7" fmla="*/ 67 h 353"/>
                  <a:gd name="T8" fmla="*/ 24 w 142"/>
                  <a:gd name="T9" fmla="*/ 142 h 353"/>
                  <a:gd name="T10" fmla="*/ 17 w 142"/>
                  <a:gd name="T11" fmla="*/ 188 h 353"/>
                  <a:gd name="T12" fmla="*/ 19 w 142"/>
                  <a:gd name="T13" fmla="*/ 224 h 353"/>
                  <a:gd name="T14" fmla="*/ 35 w 142"/>
                  <a:gd name="T15" fmla="*/ 284 h 353"/>
                  <a:gd name="T16" fmla="*/ 70 w 142"/>
                  <a:gd name="T17" fmla="*/ 342 h 353"/>
                  <a:gd name="T18" fmla="*/ 72 w 142"/>
                  <a:gd name="T19" fmla="*/ 346 h 353"/>
                  <a:gd name="T20" fmla="*/ 63 w 142"/>
                  <a:gd name="T21" fmla="*/ 353 h 353"/>
                  <a:gd name="T22" fmla="*/ 15 w 142"/>
                  <a:gd name="T23" fmla="*/ 274 h 353"/>
                  <a:gd name="T24" fmla="*/ 3 w 142"/>
                  <a:gd name="T25" fmla="*/ 224 h 353"/>
                  <a:gd name="T26" fmla="*/ 0 w 142"/>
                  <a:gd name="T27" fmla="*/ 176 h 353"/>
                  <a:gd name="T28" fmla="*/ 11 w 142"/>
                  <a:gd name="T29" fmla="*/ 127 h 353"/>
                  <a:gd name="T30" fmla="*/ 30 w 142"/>
                  <a:gd name="T31" fmla="*/ 90 h 353"/>
                  <a:gd name="T32" fmla="*/ 67 w 142"/>
                  <a:gd name="T33" fmla="*/ 44 h 353"/>
                  <a:gd name="T34" fmla="*/ 76 w 142"/>
                  <a:gd name="T35" fmla="*/ 35 h 353"/>
                  <a:gd name="T36" fmla="*/ 79 w 142"/>
                  <a:gd name="T37" fmla="*/ 31 h 353"/>
                  <a:gd name="T38" fmla="*/ 123 w 142"/>
                  <a:gd name="T39" fmla="*/ 4 h 3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42" h="353">
                    <a:moveTo>
                      <a:pt x="123" y="4"/>
                    </a:moveTo>
                    <a:cubicBezTo>
                      <a:pt x="130" y="0"/>
                      <a:pt x="138" y="3"/>
                      <a:pt x="142" y="10"/>
                    </a:cubicBezTo>
                    <a:cubicBezTo>
                      <a:pt x="134" y="15"/>
                      <a:pt x="125" y="19"/>
                      <a:pt x="117" y="24"/>
                    </a:cubicBezTo>
                    <a:cubicBezTo>
                      <a:pt x="97" y="34"/>
                      <a:pt x="81" y="49"/>
                      <a:pt x="66" y="67"/>
                    </a:cubicBezTo>
                    <a:cubicBezTo>
                      <a:pt x="48" y="90"/>
                      <a:pt x="35" y="115"/>
                      <a:pt x="24" y="142"/>
                    </a:cubicBezTo>
                    <a:cubicBezTo>
                      <a:pt x="18" y="156"/>
                      <a:pt x="15" y="172"/>
                      <a:pt x="17" y="188"/>
                    </a:cubicBezTo>
                    <a:cubicBezTo>
                      <a:pt x="19" y="200"/>
                      <a:pt x="18" y="212"/>
                      <a:pt x="19" y="224"/>
                    </a:cubicBezTo>
                    <a:cubicBezTo>
                      <a:pt x="22" y="245"/>
                      <a:pt x="25" y="265"/>
                      <a:pt x="35" y="284"/>
                    </a:cubicBezTo>
                    <a:cubicBezTo>
                      <a:pt x="45" y="304"/>
                      <a:pt x="58" y="323"/>
                      <a:pt x="70" y="342"/>
                    </a:cubicBezTo>
                    <a:cubicBezTo>
                      <a:pt x="71" y="343"/>
                      <a:pt x="71" y="345"/>
                      <a:pt x="72" y="346"/>
                    </a:cubicBezTo>
                    <a:cubicBezTo>
                      <a:pt x="63" y="353"/>
                      <a:pt x="63" y="353"/>
                      <a:pt x="63" y="353"/>
                    </a:cubicBezTo>
                    <a:cubicBezTo>
                      <a:pt x="45" y="328"/>
                      <a:pt x="27" y="303"/>
                      <a:pt x="15" y="274"/>
                    </a:cubicBezTo>
                    <a:cubicBezTo>
                      <a:pt x="7" y="258"/>
                      <a:pt x="5" y="241"/>
                      <a:pt x="3" y="224"/>
                    </a:cubicBezTo>
                    <a:cubicBezTo>
                      <a:pt x="1" y="208"/>
                      <a:pt x="0" y="192"/>
                      <a:pt x="0" y="176"/>
                    </a:cubicBezTo>
                    <a:cubicBezTo>
                      <a:pt x="0" y="159"/>
                      <a:pt x="3" y="142"/>
                      <a:pt x="11" y="127"/>
                    </a:cubicBezTo>
                    <a:cubicBezTo>
                      <a:pt x="18" y="114"/>
                      <a:pt x="23" y="101"/>
                      <a:pt x="30" y="90"/>
                    </a:cubicBezTo>
                    <a:cubicBezTo>
                      <a:pt x="41" y="73"/>
                      <a:pt x="52" y="57"/>
                      <a:pt x="67" y="44"/>
                    </a:cubicBezTo>
                    <a:cubicBezTo>
                      <a:pt x="70" y="41"/>
                      <a:pt x="73" y="38"/>
                      <a:pt x="76" y="35"/>
                    </a:cubicBezTo>
                    <a:cubicBezTo>
                      <a:pt x="77" y="34"/>
                      <a:pt x="78" y="32"/>
                      <a:pt x="79" y="31"/>
                    </a:cubicBezTo>
                    <a:cubicBezTo>
                      <a:pt x="93" y="22"/>
                      <a:pt x="108" y="12"/>
                      <a:pt x="123" y="4"/>
                    </a:cubicBezTo>
                    <a:close/>
                  </a:path>
                </a:pathLst>
              </a:custGeom>
              <a:solidFill>
                <a:srgbClr val="00000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34" name="Freeform 32"/>
              <p:cNvSpPr>
                <a:spLocks/>
              </p:cNvSpPr>
              <p:nvPr/>
            </p:nvSpPr>
            <p:spPr bwMode="auto">
              <a:xfrm>
                <a:off x="10078916" y="3804328"/>
                <a:ext cx="211263" cy="13011"/>
              </a:xfrm>
              <a:custGeom>
                <a:avLst/>
                <a:gdLst>
                  <a:gd name="T0" fmla="*/ 79 w 405"/>
                  <a:gd name="T1" fmla="*/ 20 h 25"/>
                  <a:gd name="T2" fmla="*/ 1 w 405"/>
                  <a:gd name="T3" fmla="*/ 25 h 25"/>
                  <a:gd name="T4" fmla="*/ 0 w 405"/>
                  <a:gd name="T5" fmla="*/ 14 h 25"/>
                  <a:gd name="T6" fmla="*/ 68 w 405"/>
                  <a:gd name="T7" fmla="*/ 9 h 25"/>
                  <a:gd name="T8" fmla="*/ 116 w 405"/>
                  <a:gd name="T9" fmla="*/ 7 h 25"/>
                  <a:gd name="T10" fmla="*/ 204 w 405"/>
                  <a:gd name="T11" fmla="*/ 3 h 25"/>
                  <a:gd name="T12" fmla="*/ 269 w 405"/>
                  <a:gd name="T13" fmla="*/ 2 h 25"/>
                  <a:gd name="T14" fmla="*/ 278 w 405"/>
                  <a:gd name="T15" fmla="*/ 2 h 25"/>
                  <a:gd name="T16" fmla="*/ 318 w 405"/>
                  <a:gd name="T17" fmla="*/ 2 h 25"/>
                  <a:gd name="T18" fmla="*/ 405 w 405"/>
                  <a:gd name="T19" fmla="*/ 6 h 25"/>
                  <a:gd name="T20" fmla="*/ 405 w 405"/>
                  <a:gd name="T21" fmla="*/ 6 h 25"/>
                  <a:gd name="T22" fmla="*/ 405 w 405"/>
                  <a:gd name="T23" fmla="*/ 17 h 25"/>
                  <a:gd name="T24" fmla="*/ 386 w 405"/>
                  <a:gd name="T25" fmla="*/ 16 h 25"/>
                  <a:gd name="T26" fmla="*/ 314 w 405"/>
                  <a:gd name="T27" fmla="*/ 15 h 25"/>
                  <a:gd name="T28" fmla="*/ 227 w 405"/>
                  <a:gd name="T29" fmla="*/ 15 h 25"/>
                  <a:gd name="T30" fmla="*/ 167 w 405"/>
                  <a:gd name="T31" fmla="*/ 18 h 25"/>
                  <a:gd name="T32" fmla="*/ 128 w 405"/>
                  <a:gd name="T33" fmla="*/ 19 h 25"/>
                  <a:gd name="T34" fmla="*/ 79 w 405"/>
                  <a:gd name="T35" fmla="*/ 20 h 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405" h="25">
                    <a:moveTo>
                      <a:pt x="79" y="20"/>
                    </a:moveTo>
                    <a:cubicBezTo>
                      <a:pt x="53" y="21"/>
                      <a:pt x="27" y="22"/>
                      <a:pt x="1" y="25"/>
                    </a:cubicBezTo>
                    <a:cubicBezTo>
                      <a:pt x="0" y="14"/>
                      <a:pt x="0" y="14"/>
                      <a:pt x="0" y="14"/>
                    </a:cubicBezTo>
                    <a:cubicBezTo>
                      <a:pt x="23" y="12"/>
                      <a:pt x="45" y="7"/>
                      <a:pt x="68" y="9"/>
                    </a:cubicBezTo>
                    <a:cubicBezTo>
                      <a:pt x="84" y="9"/>
                      <a:pt x="100" y="8"/>
                      <a:pt x="116" y="7"/>
                    </a:cubicBezTo>
                    <a:cubicBezTo>
                      <a:pt x="145" y="6"/>
                      <a:pt x="175" y="4"/>
                      <a:pt x="204" y="3"/>
                    </a:cubicBezTo>
                    <a:cubicBezTo>
                      <a:pt x="226" y="2"/>
                      <a:pt x="248" y="0"/>
                      <a:pt x="269" y="2"/>
                    </a:cubicBezTo>
                    <a:cubicBezTo>
                      <a:pt x="272" y="2"/>
                      <a:pt x="275" y="2"/>
                      <a:pt x="278" y="2"/>
                    </a:cubicBezTo>
                    <a:cubicBezTo>
                      <a:pt x="291" y="2"/>
                      <a:pt x="305" y="2"/>
                      <a:pt x="318" y="2"/>
                    </a:cubicBezTo>
                    <a:cubicBezTo>
                      <a:pt x="347" y="2"/>
                      <a:pt x="376" y="3"/>
                      <a:pt x="405" y="6"/>
                    </a:cubicBezTo>
                    <a:cubicBezTo>
                      <a:pt x="405" y="6"/>
                      <a:pt x="405" y="6"/>
                      <a:pt x="405" y="6"/>
                    </a:cubicBezTo>
                    <a:cubicBezTo>
                      <a:pt x="405" y="17"/>
                      <a:pt x="405" y="17"/>
                      <a:pt x="405" y="17"/>
                    </a:cubicBezTo>
                    <a:cubicBezTo>
                      <a:pt x="398" y="16"/>
                      <a:pt x="392" y="16"/>
                      <a:pt x="386" y="16"/>
                    </a:cubicBezTo>
                    <a:cubicBezTo>
                      <a:pt x="362" y="16"/>
                      <a:pt x="338" y="16"/>
                      <a:pt x="314" y="15"/>
                    </a:cubicBezTo>
                    <a:cubicBezTo>
                      <a:pt x="285" y="15"/>
                      <a:pt x="256" y="14"/>
                      <a:pt x="227" y="15"/>
                    </a:cubicBezTo>
                    <a:cubicBezTo>
                      <a:pt x="207" y="15"/>
                      <a:pt x="187" y="17"/>
                      <a:pt x="167" y="18"/>
                    </a:cubicBezTo>
                    <a:cubicBezTo>
                      <a:pt x="154" y="19"/>
                      <a:pt x="141" y="19"/>
                      <a:pt x="128" y="19"/>
                    </a:cubicBezTo>
                    <a:cubicBezTo>
                      <a:pt x="112" y="20"/>
                      <a:pt x="96" y="19"/>
                      <a:pt x="79" y="20"/>
                    </a:cubicBezTo>
                    <a:close/>
                  </a:path>
                </a:pathLst>
              </a:custGeom>
              <a:solidFill>
                <a:srgbClr val="00000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35" name="Freeform 33"/>
              <p:cNvSpPr>
                <a:spLocks/>
              </p:cNvSpPr>
              <p:nvPr/>
            </p:nvSpPr>
            <p:spPr bwMode="auto">
              <a:xfrm>
                <a:off x="9934472" y="3543006"/>
                <a:ext cx="71891" cy="57337"/>
              </a:xfrm>
              <a:custGeom>
                <a:avLst/>
                <a:gdLst>
                  <a:gd name="T0" fmla="*/ 69 w 138"/>
                  <a:gd name="T1" fmla="*/ 6 h 110"/>
                  <a:gd name="T2" fmla="*/ 127 w 138"/>
                  <a:gd name="T3" fmla="*/ 25 h 110"/>
                  <a:gd name="T4" fmla="*/ 135 w 138"/>
                  <a:gd name="T5" fmla="*/ 29 h 110"/>
                  <a:gd name="T6" fmla="*/ 136 w 138"/>
                  <a:gd name="T7" fmla="*/ 73 h 110"/>
                  <a:gd name="T8" fmla="*/ 133 w 138"/>
                  <a:gd name="T9" fmla="*/ 110 h 110"/>
                  <a:gd name="T10" fmla="*/ 111 w 138"/>
                  <a:gd name="T11" fmla="*/ 105 h 110"/>
                  <a:gd name="T12" fmla="*/ 44 w 138"/>
                  <a:gd name="T13" fmla="*/ 77 h 110"/>
                  <a:gd name="T14" fmla="*/ 24 w 138"/>
                  <a:gd name="T15" fmla="*/ 65 h 110"/>
                  <a:gd name="T16" fmla="*/ 10 w 138"/>
                  <a:gd name="T17" fmla="*/ 52 h 110"/>
                  <a:gd name="T18" fmla="*/ 0 w 138"/>
                  <a:gd name="T19" fmla="*/ 36 h 110"/>
                  <a:gd name="T20" fmla="*/ 10 w 138"/>
                  <a:gd name="T21" fmla="*/ 15 h 110"/>
                  <a:gd name="T22" fmla="*/ 42 w 138"/>
                  <a:gd name="T23" fmla="*/ 1 h 110"/>
                  <a:gd name="T24" fmla="*/ 69 w 138"/>
                  <a:gd name="T25" fmla="*/ 6 h 1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38" h="110">
                    <a:moveTo>
                      <a:pt x="69" y="6"/>
                    </a:moveTo>
                    <a:cubicBezTo>
                      <a:pt x="88" y="13"/>
                      <a:pt x="108" y="19"/>
                      <a:pt x="127" y="25"/>
                    </a:cubicBezTo>
                    <a:cubicBezTo>
                      <a:pt x="130" y="26"/>
                      <a:pt x="132" y="27"/>
                      <a:pt x="135" y="29"/>
                    </a:cubicBezTo>
                    <a:cubicBezTo>
                      <a:pt x="135" y="43"/>
                      <a:pt x="135" y="58"/>
                      <a:pt x="136" y="73"/>
                    </a:cubicBezTo>
                    <a:cubicBezTo>
                      <a:pt x="137" y="85"/>
                      <a:pt x="138" y="97"/>
                      <a:pt x="133" y="110"/>
                    </a:cubicBezTo>
                    <a:cubicBezTo>
                      <a:pt x="126" y="108"/>
                      <a:pt x="118" y="107"/>
                      <a:pt x="111" y="105"/>
                    </a:cubicBezTo>
                    <a:cubicBezTo>
                      <a:pt x="87" y="99"/>
                      <a:pt x="64" y="92"/>
                      <a:pt x="44" y="77"/>
                    </a:cubicBezTo>
                    <a:cubicBezTo>
                      <a:pt x="38" y="73"/>
                      <a:pt x="30" y="70"/>
                      <a:pt x="24" y="65"/>
                    </a:cubicBezTo>
                    <a:cubicBezTo>
                      <a:pt x="19" y="61"/>
                      <a:pt x="14" y="57"/>
                      <a:pt x="10" y="52"/>
                    </a:cubicBezTo>
                    <a:cubicBezTo>
                      <a:pt x="7" y="48"/>
                      <a:pt x="4" y="42"/>
                      <a:pt x="0" y="36"/>
                    </a:cubicBezTo>
                    <a:cubicBezTo>
                      <a:pt x="3" y="29"/>
                      <a:pt x="6" y="22"/>
                      <a:pt x="10" y="15"/>
                    </a:cubicBezTo>
                    <a:cubicBezTo>
                      <a:pt x="17" y="3"/>
                      <a:pt x="30" y="2"/>
                      <a:pt x="42" y="1"/>
                    </a:cubicBezTo>
                    <a:cubicBezTo>
                      <a:pt x="51" y="0"/>
                      <a:pt x="60" y="4"/>
                      <a:pt x="69" y="6"/>
                    </a:cubicBezTo>
                    <a:close/>
                  </a:path>
                </a:pathLst>
              </a:custGeom>
              <a:solidFill>
                <a:srgbClr val="0070C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36" name="Freeform 34"/>
              <p:cNvSpPr>
                <a:spLocks noEditPoints="1"/>
              </p:cNvSpPr>
              <p:nvPr/>
            </p:nvSpPr>
            <p:spPr bwMode="auto">
              <a:xfrm>
                <a:off x="9875592" y="2632457"/>
                <a:ext cx="1228105" cy="1189513"/>
              </a:xfrm>
              <a:custGeom>
                <a:avLst/>
                <a:gdLst>
                  <a:gd name="T0" fmla="*/ 1688 w 2355"/>
                  <a:gd name="T1" fmla="*/ 1661 h 2281"/>
                  <a:gd name="T2" fmla="*/ 1564 w 2355"/>
                  <a:gd name="T3" fmla="*/ 1485 h 2281"/>
                  <a:gd name="T4" fmla="*/ 1558 w 2355"/>
                  <a:gd name="T5" fmla="*/ 1563 h 2281"/>
                  <a:gd name="T6" fmla="*/ 1534 w 2355"/>
                  <a:gd name="T7" fmla="*/ 1638 h 2281"/>
                  <a:gd name="T8" fmla="*/ 1688 w 2355"/>
                  <a:gd name="T9" fmla="*/ 1661 h 2281"/>
                  <a:gd name="T10" fmla="*/ 963 w 2355"/>
                  <a:gd name="T11" fmla="*/ 2162 h 2281"/>
                  <a:gd name="T12" fmla="*/ 1128 w 2355"/>
                  <a:gd name="T13" fmla="*/ 1986 h 2281"/>
                  <a:gd name="T14" fmla="*/ 1084 w 2355"/>
                  <a:gd name="T15" fmla="*/ 1823 h 2281"/>
                  <a:gd name="T16" fmla="*/ 1878 w 2355"/>
                  <a:gd name="T17" fmla="*/ 1434 h 2281"/>
                  <a:gd name="T18" fmla="*/ 1940 w 2355"/>
                  <a:gd name="T19" fmla="*/ 1480 h 2281"/>
                  <a:gd name="T20" fmla="*/ 1813 w 2355"/>
                  <a:gd name="T21" fmla="*/ 1753 h 2281"/>
                  <a:gd name="T22" fmla="*/ 2072 w 2355"/>
                  <a:gd name="T23" fmla="*/ 2153 h 2281"/>
                  <a:gd name="T24" fmla="*/ 2266 w 2355"/>
                  <a:gd name="T25" fmla="*/ 1890 h 2281"/>
                  <a:gd name="T26" fmla="*/ 2244 w 2355"/>
                  <a:gd name="T27" fmla="*/ 1278 h 2281"/>
                  <a:gd name="T28" fmla="*/ 2242 w 2355"/>
                  <a:gd name="T29" fmla="*/ 589 h 2281"/>
                  <a:gd name="T30" fmla="*/ 2273 w 2355"/>
                  <a:gd name="T31" fmla="*/ 102 h 2281"/>
                  <a:gd name="T32" fmla="*/ 1801 w 2355"/>
                  <a:gd name="T33" fmla="*/ 18 h 2281"/>
                  <a:gd name="T34" fmla="*/ 1048 w 2355"/>
                  <a:gd name="T35" fmla="*/ 36 h 2281"/>
                  <a:gd name="T36" fmla="*/ 234 w 2355"/>
                  <a:gd name="T37" fmla="*/ 32 h 2281"/>
                  <a:gd name="T38" fmla="*/ 341 w 2355"/>
                  <a:gd name="T39" fmla="*/ 16 h 2281"/>
                  <a:gd name="T40" fmla="*/ 995 w 2355"/>
                  <a:gd name="T41" fmla="*/ 23 h 2281"/>
                  <a:gd name="T42" fmla="*/ 1594 w 2355"/>
                  <a:gd name="T43" fmla="*/ 12 h 2281"/>
                  <a:gd name="T44" fmla="*/ 2178 w 2355"/>
                  <a:gd name="T45" fmla="*/ 1 h 2281"/>
                  <a:gd name="T46" fmla="*/ 2270 w 2355"/>
                  <a:gd name="T47" fmla="*/ 495 h 2281"/>
                  <a:gd name="T48" fmla="*/ 2279 w 2355"/>
                  <a:gd name="T49" fmla="*/ 1618 h 2281"/>
                  <a:gd name="T50" fmla="*/ 2283 w 2355"/>
                  <a:gd name="T51" fmla="*/ 2270 h 2281"/>
                  <a:gd name="T52" fmla="*/ 1715 w 2355"/>
                  <a:gd name="T53" fmla="*/ 2260 h 2281"/>
                  <a:gd name="T54" fmla="*/ 1177 w 2355"/>
                  <a:gd name="T55" fmla="*/ 2270 h 2281"/>
                  <a:gd name="T56" fmla="*/ 940 w 2355"/>
                  <a:gd name="T57" fmla="*/ 2254 h 2281"/>
                  <a:gd name="T58" fmla="*/ 872 w 2355"/>
                  <a:gd name="T59" fmla="*/ 1644 h 2281"/>
                  <a:gd name="T60" fmla="*/ 265 w 2355"/>
                  <a:gd name="T61" fmla="*/ 1796 h 2281"/>
                  <a:gd name="T62" fmla="*/ 391 w 2355"/>
                  <a:gd name="T63" fmla="*/ 2272 h 2281"/>
                  <a:gd name="T64" fmla="*/ 114 w 2355"/>
                  <a:gd name="T65" fmla="*/ 2262 h 2281"/>
                  <a:gd name="T66" fmla="*/ 247 w 2355"/>
                  <a:gd name="T67" fmla="*/ 1875 h 2281"/>
                  <a:gd name="T68" fmla="*/ 393 w 2355"/>
                  <a:gd name="T69" fmla="*/ 1631 h 2281"/>
                  <a:gd name="T70" fmla="*/ 373 w 2355"/>
                  <a:gd name="T71" fmla="*/ 1291 h 2281"/>
                  <a:gd name="T72" fmla="*/ 484 w 2355"/>
                  <a:gd name="T73" fmla="*/ 785 h 2281"/>
                  <a:gd name="T74" fmla="*/ 522 w 2355"/>
                  <a:gd name="T75" fmla="*/ 321 h 2281"/>
                  <a:gd name="T76" fmla="*/ 550 w 2355"/>
                  <a:gd name="T77" fmla="*/ 738 h 2281"/>
                  <a:gd name="T78" fmla="*/ 465 w 2355"/>
                  <a:gd name="T79" fmla="*/ 1435 h 2281"/>
                  <a:gd name="T80" fmla="*/ 750 w 2355"/>
                  <a:gd name="T81" fmla="*/ 1501 h 2281"/>
                  <a:gd name="T82" fmla="*/ 717 w 2355"/>
                  <a:gd name="T83" fmla="*/ 1272 h 2281"/>
                  <a:gd name="T84" fmla="*/ 863 w 2355"/>
                  <a:gd name="T85" fmla="*/ 1630 h 2281"/>
                  <a:gd name="T86" fmla="*/ 1220 w 2355"/>
                  <a:gd name="T87" fmla="*/ 1068 h 2281"/>
                  <a:gd name="T88" fmla="*/ 1362 w 2355"/>
                  <a:gd name="T89" fmla="*/ 787 h 2281"/>
                  <a:gd name="T90" fmla="*/ 1437 w 2355"/>
                  <a:gd name="T91" fmla="*/ 596 h 2281"/>
                  <a:gd name="T92" fmla="*/ 1480 w 2355"/>
                  <a:gd name="T93" fmla="*/ 922 h 2281"/>
                  <a:gd name="T94" fmla="*/ 1522 w 2355"/>
                  <a:gd name="T95" fmla="*/ 1117 h 2281"/>
                  <a:gd name="T96" fmla="*/ 1108 w 2355"/>
                  <a:gd name="T97" fmla="*/ 1222 h 2281"/>
                  <a:gd name="T98" fmla="*/ 964 w 2355"/>
                  <a:gd name="T99" fmla="*/ 1717 h 2281"/>
                  <a:gd name="T100" fmla="*/ 963 w 2355"/>
                  <a:gd name="T101" fmla="*/ 2018 h 2281"/>
                  <a:gd name="T102" fmla="*/ 1096 w 2355"/>
                  <a:gd name="T103" fmla="*/ 1807 h 2281"/>
                  <a:gd name="T104" fmla="*/ 1347 w 2355"/>
                  <a:gd name="T105" fmla="*/ 1843 h 2281"/>
                  <a:gd name="T106" fmla="*/ 1485 w 2355"/>
                  <a:gd name="T107" fmla="*/ 1444 h 2281"/>
                  <a:gd name="T108" fmla="*/ 1513 w 2355"/>
                  <a:gd name="T109" fmla="*/ 1408 h 2281"/>
                  <a:gd name="T110" fmla="*/ 1842 w 2355"/>
                  <a:gd name="T111" fmla="*/ 1426 h 2281"/>
                  <a:gd name="T112" fmla="*/ 2023 w 2355"/>
                  <a:gd name="T113" fmla="*/ 1885 h 2281"/>
                  <a:gd name="T114" fmla="*/ 1540 w 2355"/>
                  <a:gd name="T115" fmla="*/ 1685 h 2281"/>
                  <a:gd name="T116" fmla="*/ 1222 w 2355"/>
                  <a:gd name="T117" fmla="*/ 1988 h 2281"/>
                  <a:gd name="T118" fmla="*/ 1480 w 2355"/>
                  <a:gd name="T119" fmla="*/ 2255 h 228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2355" h="2281">
                    <a:moveTo>
                      <a:pt x="123" y="1798"/>
                    </a:moveTo>
                    <a:cubicBezTo>
                      <a:pt x="127" y="1803"/>
                      <a:pt x="132" y="1807"/>
                      <a:pt x="137" y="1811"/>
                    </a:cubicBezTo>
                    <a:cubicBezTo>
                      <a:pt x="143" y="1816"/>
                      <a:pt x="151" y="1819"/>
                      <a:pt x="157" y="1823"/>
                    </a:cubicBezTo>
                    <a:cubicBezTo>
                      <a:pt x="177" y="1838"/>
                      <a:pt x="200" y="1845"/>
                      <a:pt x="224" y="1851"/>
                    </a:cubicBezTo>
                    <a:cubicBezTo>
                      <a:pt x="231" y="1853"/>
                      <a:pt x="239" y="1854"/>
                      <a:pt x="246" y="1856"/>
                    </a:cubicBezTo>
                    <a:cubicBezTo>
                      <a:pt x="251" y="1843"/>
                      <a:pt x="250" y="1831"/>
                      <a:pt x="249" y="1819"/>
                    </a:cubicBezTo>
                    <a:cubicBezTo>
                      <a:pt x="248" y="1804"/>
                      <a:pt x="248" y="1789"/>
                      <a:pt x="248" y="1775"/>
                    </a:cubicBezTo>
                    <a:cubicBezTo>
                      <a:pt x="245" y="1773"/>
                      <a:pt x="243" y="1772"/>
                      <a:pt x="240" y="1771"/>
                    </a:cubicBezTo>
                    <a:cubicBezTo>
                      <a:pt x="221" y="1765"/>
                      <a:pt x="201" y="1759"/>
                      <a:pt x="182" y="1752"/>
                    </a:cubicBezTo>
                    <a:cubicBezTo>
                      <a:pt x="173" y="1750"/>
                      <a:pt x="164" y="1746"/>
                      <a:pt x="155" y="1747"/>
                    </a:cubicBezTo>
                    <a:cubicBezTo>
                      <a:pt x="143" y="1748"/>
                      <a:pt x="130" y="1749"/>
                      <a:pt x="123" y="1761"/>
                    </a:cubicBezTo>
                    <a:cubicBezTo>
                      <a:pt x="119" y="1768"/>
                      <a:pt x="116" y="1775"/>
                      <a:pt x="113" y="1782"/>
                    </a:cubicBezTo>
                    <a:cubicBezTo>
                      <a:pt x="117" y="1788"/>
                      <a:pt x="120" y="1794"/>
                      <a:pt x="123" y="1798"/>
                    </a:cubicBezTo>
                    <a:close/>
                    <a:moveTo>
                      <a:pt x="1688" y="1661"/>
                    </a:moveTo>
                    <a:cubicBezTo>
                      <a:pt x="1698" y="1665"/>
                      <a:pt x="1709" y="1667"/>
                      <a:pt x="1719" y="1664"/>
                    </a:cubicBezTo>
                    <a:cubicBezTo>
                      <a:pt x="1727" y="1662"/>
                      <a:pt x="1734" y="1660"/>
                      <a:pt x="1742" y="1658"/>
                    </a:cubicBezTo>
                    <a:cubicBezTo>
                      <a:pt x="1749" y="1657"/>
                      <a:pt x="1756" y="1655"/>
                      <a:pt x="1763" y="1656"/>
                    </a:cubicBezTo>
                    <a:cubicBezTo>
                      <a:pt x="1770" y="1656"/>
                      <a:pt x="1773" y="1654"/>
                      <a:pt x="1777" y="1648"/>
                    </a:cubicBezTo>
                    <a:cubicBezTo>
                      <a:pt x="1784" y="1639"/>
                      <a:pt x="1790" y="1630"/>
                      <a:pt x="1792" y="1619"/>
                    </a:cubicBezTo>
                    <a:cubicBezTo>
                      <a:pt x="1795" y="1604"/>
                      <a:pt x="1800" y="1589"/>
                      <a:pt x="1802" y="1574"/>
                    </a:cubicBezTo>
                    <a:cubicBezTo>
                      <a:pt x="1807" y="1546"/>
                      <a:pt x="1805" y="1517"/>
                      <a:pt x="1801" y="1488"/>
                    </a:cubicBezTo>
                    <a:cubicBezTo>
                      <a:pt x="1800" y="1483"/>
                      <a:pt x="1797" y="1478"/>
                      <a:pt x="1792" y="1476"/>
                    </a:cubicBezTo>
                    <a:cubicBezTo>
                      <a:pt x="1779" y="1472"/>
                      <a:pt x="1765" y="1468"/>
                      <a:pt x="1751" y="1468"/>
                    </a:cubicBezTo>
                    <a:cubicBezTo>
                      <a:pt x="1737" y="1468"/>
                      <a:pt x="1722" y="1468"/>
                      <a:pt x="1708" y="1466"/>
                    </a:cubicBezTo>
                    <a:cubicBezTo>
                      <a:pt x="1694" y="1465"/>
                      <a:pt x="1680" y="1462"/>
                      <a:pt x="1666" y="1464"/>
                    </a:cubicBezTo>
                    <a:cubicBezTo>
                      <a:pt x="1660" y="1465"/>
                      <a:pt x="1653" y="1463"/>
                      <a:pt x="1646" y="1463"/>
                    </a:cubicBezTo>
                    <a:cubicBezTo>
                      <a:pt x="1627" y="1462"/>
                      <a:pt x="1607" y="1460"/>
                      <a:pt x="1589" y="1470"/>
                    </a:cubicBezTo>
                    <a:cubicBezTo>
                      <a:pt x="1581" y="1474"/>
                      <a:pt x="1572" y="1479"/>
                      <a:pt x="1564" y="1485"/>
                    </a:cubicBezTo>
                    <a:cubicBezTo>
                      <a:pt x="1553" y="1491"/>
                      <a:pt x="1542" y="1498"/>
                      <a:pt x="1531" y="1505"/>
                    </a:cubicBezTo>
                    <a:cubicBezTo>
                      <a:pt x="1520" y="1514"/>
                      <a:pt x="1508" y="1523"/>
                      <a:pt x="1497" y="1532"/>
                    </a:cubicBezTo>
                    <a:cubicBezTo>
                      <a:pt x="1492" y="1535"/>
                      <a:pt x="1488" y="1538"/>
                      <a:pt x="1483" y="1542"/>
                    </a:cubicBezTo>
                    <a:cubicBezTo>
                      <a:pt x="1470" y="1556"/>
                      <a:pt x="1457" y="1570"/>
                      <a:pt x="1443" y="1583"/>
                    </a:cubicBezTo>
                    <a:cubicBezTo>
                      <a:pt x="1427" y="1598"/>
                      <a:pt x="1414" y="1614"/>
                      <a:pt x="1402" y="1632"/>
                    </a:cubicBezTo>
                    <a:cubicBezTo>
                      <a:pt x="1399" y="1636"/>
                      <a:pt x="1398" y="1641"/>
                      <a:pt x="1398" y="1646"/>
                    </a:cubicBezTo>
                    <a:cubicBezTo>
                      <a:pt x="1398" y="1652"/>
                      <a:pt x="1400" y="1655"/>
                      <a:pt x="1407" y="1655"/>
                    </a:cubicBezTo>
                    <a:cubicBezTo>
                      <a:pt x="1419" y="1656"/>
                      <a:pt x="1429" y="1655"/>
                      <a:pt x="1438" y="1646"/>
                    </a:cubicBezTo>
                    <a:cubicBezTo>
                      <a:pt x="1442" y="1642"/>
                      <a:pt x="1447" y="1638"/>
                      <a:pt x="1451" y="1634"/>
                    </a:cubicBezTo>
                    <a:cubicBezTo>
                      <a:pt x="1462" y="1622"/>
                      <a:pt x="1472" y="1609"/>
                      <a:pt x="1485" y="1599"/>
                    </a:cubicBezTo>
                    <a:cubicBezTo>
                      <a:pt x="1512" y="1580"/>
                      <a:pt x="1538" y="1559"/>
                      <a:pt x="1566" y="1540"/>
                    </a:cubicBezTo>
                    <a:cubicBezTo>
                      <a:pt x="1571" y="1536"/>
                      <a:pt x="1577" y="1534"/>
                      <a:pt x="1583" y="1531"/>
                    </a:cubicBezTo>
                    <a:cubicBezTo>
                      <a:pt x="1587" y="1530"/>
                      <a:pt x="1592" y="1530"/>
                      <a:pt x="1593" y="1537"/>
                    </a:cubicBezTo>
                    <a:cubicBezTo>
                      <a:pt x="1581" y="1545"/>
                      <a:pt x="1569" y="1554"/>
                      <a:pt x="1558" y="1563"/>
                    </a:cubicBezTo>
                    <a:cubicBezTo>
                      <a:pt x="1540" y="1575"/>
                      <a:pt x="1523" y="1587"/>
                      <a:pt x="1506" y="1600"/>
                    </a:cubicBezTo>
                    <a:cubicBezTo>
                      <a:pt x="1488" y="1616"/>
                      <a:pt x="1470" y="1633"/>
                      <a:pt x="1453" y="1650"/>
                    </a:cubicBezTo>
                    <a:cubicBezTo>
                      <a:pt x="1449" y="1654"/>
                      <a:pt x="1447" y="1659"/>
                      <a:pt x="1444" y="1663"/>
                    </a:cubicBezTo>
                    <a:cubicBezTo>
                      <a:pt x="1457" y="1674"/>
                      <a:pt x="1470" y="1673"/>
                      <a:pt x="1483" y="1667"/>
                    </a:cubicBezTo>
                    <a:cubicBezTo>
                      <a:pt x="1487" y="1666"/>
                      <a:pt x="1489" y="1664"/>
                      <a:pt x="1492" y="1660"/>
                    </a:cubicBezTo>
                    <a:cubicBezTo>
                      <a:pt x="1500" y="1648"/>
                      <a:pt x="1509" y="1635"/>
                      <a:pt x="1524" y="1629"/>
                    </a:cubicBezTo>
                    <a:cubicBezTo>
                      <a:pt x="1527" y="1627"/>
                      <a:pt x="1531" y="1625"/>
                      <a:pt x="1533" y="1622"/>
                    </a:cubicBezTo>
                    <a:cubicBezTo>
                      <a:pt x="1538" y="1614"/>
                      <a:pt x="1546" y="1611"/>
                      <a:pt x="1553" y="1607"/>
                    </a:cubicBezTo>
                    <a:cubicBezTo>
                      <a:pt x="1558" y="1604"/>
                      <a:pt x="1563" y="1602"/>
                      <a:pt x="1568" y="1599"/>
                    </a:cubicBezTo>
                    <a:cubicBezTo>
                      <a:pt x="1580" y="1592"/>
                      <a:pt x="1591" y="1585"/>
                      <a:pt x="1603" y="1579"/>
                    </a:cubicBezTo>
                    <a:cubicBezTo>
                      <a:pt x="1607" y="1577"/>
                      <a:pt x="1612" y="1578"/>
                      <a:pt x="1618" y="1577"/>
                    </a:cubicBezTo>
                    <a:cubicBezTo>
                      <a:pt x="1617" y="1581"/>
                      <a:pt x="1617" y="1582"/>
                      <a:pt x="1617" y="1583"/>
                    </a:cubicBezTo>
                    <a:cubicBezTo>
                      <a:pt x="1609" y="1588"/>
                      <a:pt x="1601" y="1594"/>
                      <a:pt x="1592" y="1599"/>
                    </a:cubicBezTo>
                    <a:cubicBezTo>
                      <a:pt x="1572" y="1610"/>
                      <a:pt x="1552" y="1623"/>
                      <a:pt x="1534" y="1638"/>
                    </a:cubicBezTo>
                    <a:cubicBezTo>
                      <a:pt x="1524" y="1646"/>
                      <a:pt x="1513" y="1654"/>
                      <a:pt x="1510" y="1668"/>
                    </a:cubicBezTo>
                    <a:cubicBezTo>
                      <a:pt x="1517" y="1674"/>
                      <a:pt x="1525" y="1677"/>
                      <a:pt x="1534" y="1673"/>
                    </a:cubicBezTo>
                    <a:cubicBezTo>
                      <a:pt x="1544" y="1670"/>
                      <a:pt x="1554" y="1667"/>
                      <a:pt x="1561" y="1657"/>
                    </a:cubicBezTo>
                    <a:cubicBezTo>
                      <a:pt x="1563" y="1654"/>
                      <a:pt x="1567" y="1652"/>
                      <a:pt x="1571" y="1650"/>
                    </a:cubicBezTo>
                    <a:cubicBezTo>
                      <a:pt x="1584" y="1641"/>
                      <a:pt x="1596" y="1633"/>
                      <a:pt x="1610" y="1624"/>
                    </a:cubicBezTo>
                    <a:cubicBezTo>
                      <a:pt x="1611" y="1623"/>
                      <a:pt x="1614" y="1622"/>
                      <a:pt x="1616" y="1622"/>
                    </a:cubicBezTo>
                    <a:cubicBezTo>
                      <a:pt x="1623" y="1622"/>
                      <a:pt x="1629" y="1622"/>
                      <a:pt x="1638" y="1622"/>
                    </a:cubicBezTo>
                    <a:cubicBezTo>
                      <a:pt x="1635" y="1626"/>
                      <a:pt x="1634" y="1629"/>
                      <a:pt x="1632" y="1630"/>
                    </a:cubicBezTo>
                    <a:cubicBezTo>
                      <a:pt x="1622" y="1636"/>
                      <a:pt x="1611" y="1641"/>
                      <a:pt x="1601" y="1647"/>
                    </a:cubicBezTo>
                    <a:cubicBezTo>
                      <a:pt x="1594" y="1651"/>
                      <a:pt x="1586" y="1653"/>
                      <a:pt x="1582" y="1661"/>
                    </a:cubicBezTo>
                    <a:cubicBezTo>
                      <a:pt x="1584" y="1663"/>
                      <a:pt x="1585" y="1664"/>
                      <a:pt x="1586" y="1665"/>
                    </a:cubicBezTo>
                    <a:cubicBezTo>
                      <a:pt x="1595" y="1677"/>
                      <a:pt x="1606" y="1678"/>
                      <a:pt x="1620" y="1676"/>
                    </a:cubicBezTo>
                    <a:cubicBezTo>
                      <a:pt x="1637" y="1673"/>
                      <a:pt x="1653" y="1668"/>
                      <a:pt x="1669" y="1662"/>
                    </a:cubicBezTo>
                    <a:cubicBezTo>
                      <a:pt x="1675" y="1659"/>
                      <a:pt x="1681" y="1658"/>
                      <a:pt x="1688" y="1661"/>
                    </a:cubicBezTo>
                    <a:close/>
                    <a:moveTo>
                      <a:pt x="1130" y="1821"/>
                    </a:moveTo>
                    <a:cubicBezTo>
                      <a:pt x="1131" y="1819"/>
                      <a:pt x="1131" y="1818"/>
                      <a:pt x="1132" y="1817"/>
                    </a:cubicBezTo>
                    <a:cubicBezTo>
                      <a:pt x="1132" y="1806"/>
                      <a:pt x="1133" y="1795"/>
                      <a:pt x="1134" y="1784"/>
                    </a:cubicBezTo>
                    <a:cubicBezTo>
                      <a:pt x="1134" y="1780"/>
                      <a:pt x="1133" y="1776"/>
                      <a:pt x="1133" y="1769"/>
                    </a:cubicBezTo>
                    <a:cubicBezTo>
                      <a:pt x="1122" y="1785"/>
                      <a:pt x="1114" y="1800"/>
                      <a:pt x="1110" y="1817"/>
                    </a:cubicBezTo>
                    <a:cubicBezTo>
                      <a:pt x="1117" y="1818"/>
                      <a:pt x="1124" y="1820"/>
                      <a:pt x="1130" y="1821"/>
                    </a:cubicBezTo>
                    <a:close/>
                    <a:moveTo>
                      <a:pt x="1128" y="1986"/>
                    </a:moveTo>
                    <a:cubicBezTo>
                      <a:pt x="1100" y="1980"/>
                      <a:pt x="1084" y="1956"/>
                      <a:pt x="1062" y="1940"/>
                    </a:cubicBezTo>
                    <a:cubicBezTo>
                      <a:pt x="1058" y="1948"/>
                      <a:pt x="1053" y="1956"/>
                      <a:pt x="1050" y="1964"/>
                    </a:cubicBezTo>
                    <a:cubicBezTo>
                      <a:pt x="1042" y="1989"/>
                      <a:pt x="1028" y="2012"/>
                      <a:pt x="1015" y="2035"/>
                    </a:cubicBezTo>
                    <a:cubicBezTo>
                      <a:pt x="1007" y="2049"/>
                      <a:pt x="998" y="2064"/>
                      <a:pt x="990" y="2078"/>
                    </a:cubicBezTo>
                    <a:cubicBezTo>
                      <a:pt x="982" y="2091"/>
                      <a:pt x="974" y="2104"/>
                      <a:pt x="967" y="2118"/>
                    </a:cubicBezTo>
                    <a:cubicBezTo>
                      <a:pt x="965" y="2122"/>
                      <a:pt x="963" y="2128"/>
                      <a:pt x="962" y="2133"/>
                    </a:cubicBezTo>
                    <a:cubicBezTo>
                      <a:pt x="962" y="2143"/>
                      <a:pt x="963" y="2152"/>
                      <a:pt x="963" y="2162"/>
                    </a:cubicBezTo>
                    <a:cubicBezTo>
                      <a:pt x="963" y="2173"/>
                      <a:pt x="964" y="2183"/>
                      <a:pt x="964" y="2194"/>
                    </a:cubicBezTo>
                    <a:cubicBezTo>
                      <a:pt x="963" y="2214"/>
                      <a:pt x="962" y="2234"/>
                      <a:pt x="961" y="2256"/>
                    </a:cubicBezTo>
                    <a:cubicBezTo>
                      <a:pt x="983" y="2257"/>
                      <a:pt x="1003" y="2257"/>
                      <a:pt x="1023" y="2258"/>
                    </a:cubicBezTo>
                    <a:cubicBezTo>
                      <a:pt x="1036" y="2258"/>
                      <a:pt x="1049" y="2256"/>
                      <a:pt x="1063" y="2256"/>
                    </a:cubicBezTo>
                    <a:cubicBezTo>
                      <a:pt x="1072" y="2256"/>
                      <a:pt x="1082" y="2257"/>
                      <a:pt x="1092" y="2257"/>
                    </a:cubicBezTo>
                    <a:cubicBezTo>
                      <a:pt x="1100" y="2257"/>
                      <a:pt x="1108" y="2257"/>
                      <a:pt x="1117" y="2257"/>
                    </a:cubicBezTo>
                    <a:cubicBezTo>
                      <a:pt x="1117" y="2254"/>
                      <a:pt x="1117" y="2252"/>
                      <a:pt x="1117" y="2250"/>
                    </a:cubicBezTo>
                    <a:cubicBezTo>
                      <a:pt x="1111" y="2219"/>
                      <a:pt x="1112" y="2188"/>
                      <a:pt x="1110" y="2156"/>
                    </a:cubicBezTo>
                    <a:cubicBezTo>
                      <a:pt x="1110" y="2150"/>
                      <a:pt x="1111" y="2144"/>
                      <a:pt x="1110" y="2138"/>
                    </a:cubicBezTo>
                    <a:cubicBezTo>
                      <a:pt x="1108" y="2128"/>
                      <a:pt x="1110" y="2119"/>
                      <a:pt x="1111" y="2110"/>
                    </a:cubicBezTo>
                    <a:cubicBezTo>
                      <a:pt x="1112" y="2104"/>
                      <a:pt x="1113" y="2097"/>
                      <a:pt x="1113" y="2091"/>
                    </a:cubicBezTo>
                    <a:cubicBezTo>
                      <a:pt x="1114" y="2081"/>
                      <a:pt x="1114" y="2070"/>
                      <a:pt x="1116" y="2060"/>
                    </a:cubicBezTo>
                    <a:cubicBezTo>
                      <a:pt x="1118" y="2044"/>
                      <a:pt x="1120" y="2028"/>
                      <a:pt x="1123" y="2012"/>
                    </a:cubicBezTo>
                    <a:cubicBezTo>
                      <a:pt x="1125" y="2004"/>
                      <a:pt x="1126" y="1996"/>
                      <a:pt x="1128" y="1986"/>
                    </a:cubicBezTo>
                    <a:close/>
                    <a:moveTo>
                      <a:pt x="1057" y="1893"/>
                    </a:moveTo>
                    <a:cubicBezTo>
                      <a:pt x="1062" y="1909"/>
                      <a:pt x="1068" y="1926"/>
                      <a:pt x="1079" y="1939"/>
                    </a:cubicBezTo>
                    <a:cubicBezTo>
                      <a:pt x="1091" y="1952"/>
                      <a:pt x="1107" y="1962"/>
                      <a:pt x="1121" y="1973"/>
                    </a:cubicBezTo>
                    <a:cubicBezTo>
                      <a:pt x="1123" y="1974"/>
                      <a:pt x="1126" y="1975"/>
                      <a:pt x="1129" y="1975"/>
                    </a:cubicBezTo>
                    <a:cubicBezTo>
                      <a:pt x="1146" y="1977"/>
                      <a:pt x="1163" y="1979"/>
                      <a:pt x="1180" y="1980"/>
                    </a:cubicBezTo>
                    <a:cubicBezTo>
                      <a:pt x="1194" y="1982"/>
                      <a:pt x="1208" y="1977"/>
                      <a:pt x="1223" y="1977"/>
                    </a:cubicBezTo>
                    <a:cubicBezTo>
                      <a:pt x="1247" y="1976"/>
                      <a:pt x="1266" y="1966"/>
                      <a:pt x="1282" y="1949"/>
                    </a:cubicBezTo>
                    <a:cubicBezTo>
                      <a:pt x="1292" y="1939"/>
                      <a:pt x="1300" y="1928"/>
                      <a:pt x="1308" y="1917"/>
                    </a:cubicBezTo>
                    <a:cubicBezTo>
                      <a:pt x="1320" y="1902"/>
                      <a:pt x="1330" y="1884"/>
                      <a:pt x="1338" y="1867"/>
                    </a:cubicBezTo>
                    <a:cubicBezTo>
                      <a:pt x="1339" y="1864"/>
                      <a:pt x="1339" y="1862"/>
                      <a:pt x="1339" y="1859"/>
                    </a:cubicBezTo>
                    <a:cubicBezTo>
                      <a:pt x="1332" y="1858"/>
                      <a:pt x="1325" y="1856"/>
                      <a:pt x="1318" y="1856"/>
                    </a:cubicBezTo>
                    <a:cubicBezTo>
                      <a:pt x="1302" y="1854"/>
                      <a:pt x="1287" y="1853"/>
                      <a:pt x="1271" y="1851"/>
                    </a:cubicBezTo>
                    <a:cubicBezTo>
                      <a:pt x="1222" y="1846"/>
                      <a:pt x="1172" y="1842"/>
                      <a:pt x="1123" y="1832"/>
                    </a:cubicBezTo>
                    <a:cubicBezTo>
                      <a:pt x="1110" y="1829"/>
                      <a:pt x="1097" y="1825"/>
                      <a:pt x="1084" y="1823"/>
                    </a:cubicBezTo>
                    <a:cubicBezTo>
                      <a:pt x="1072" y="1822"/>
                      <a:pt x="1060" y="1817"/>
                      <a:pt x="1046" y="1821"/>
                    </a:cubicBezTo>
                    <a:cubicBezTo>
                      <a:pt x="1046" y="1830"/>
                      <a:pt x="1044" y="1839"/>
                      <a:pt x="1046" y="1848"/>
                    </a:cubicBezTo>
                    <a:cubicBezTo>
                      <a:pt x="1048" y="1863"/>
                      <a:pt x="1053" y="1878"/>
                      <a:pt x="1057" y="1893"/>
                    </a:cubicBezTo>
                    <a:close/>
                    <a:moveTo>
                      <a:pt x="960" y="1737"/>
                    </a:moveTo>
                    <a:cubicBezTo>
                      <a:pt x="961" y="1756"/>
                      <a:pt x="962" y="1774"/>
                      <a:pt x="963" y="1794"/>
                    </a:cubicBezTo>
                    <a:cubicBezTo>
                      <a:pt x="980" y="1791"/>
                      <a:pt x="996" y="1788"/>
                      <a:pt x="1013" y="1785"/>
                    </a:cubicBezTo>
                    <a:cubicBezTo>
                      <a:pt x="1014" y="1785"/>
                      <a:pt x="1016" y="1784"/>
                      <a:pt x="1017" y="1783"/>
                    </a:cubicBezTo>
                    <a:cubicBezTo>
                      <a:pt x="1032" y="1779"/>
                      <a:pt x="1044" y="1770"/>
                      <a:pt x="1056" y="1761"/>
                    </a:cubicBezTo>
                    <a:cubicBezTo>
                      <a:pt x="1066" y="1754"/>
                      <a:pt x="1071" y="1746"/>
                      <a:pt x="1075" y="1735"/>
                    </a:cubicBezTo>
                    <a:cubicBezTo>
                      <a:pt x="1078" y="1727"/>
                      <a:pt x="1075" y="1721"/>
                      <a:pt x="1070" y="1716"/>
                    </a:cubicBezTo>
                    <a:cubicBezTo>
                      <a:pt x="1063" y="1710"/>
                      <a:pt x="1054" y="1708"/>
                      <a:pt x="1045" y="1708"/>
                    </a:cubicBezTo>
                    <a:cubicBezTo>
                      <a:pt x="1032" y="1707"/>
                      <a:pt x="1020" y="1709"/>
                      <a:pt x="1008" y="1715"/>
                    </a:cubicBezTo>
                    <a:cubicBezTo>
                      <a:pt x="992" y="1723"/>
                      <a:pt x="976" y="1730"/>
                      <a:pt x="960" y="1737"/>
                    </a:cubicBezTo>
                    <a:close/>
                    <a:moveTo>
                      <a:pt x="1878" y="1434"/>
                    </a:moveTo>
                    <a:cubicBezTo>
                      <a:pt x="1902" y="1438"/>
                      <a:pt x="1924" y="1449"/>
                      <a:pt x="1943" y="1464"/>
                    </a:cubicBezTo>
                    <a:cubicBezTo>
                      <a:pt x="1945" y="1465"/>
                      <a:pt x="1948" y="1466"/>
                      <a:pt x="1950" y="1468"/>
                    </a:cubicBezTo>
                    <a:cubicBezTo>
                      <a:pt x="1968" y="1477"/>
                      <a:pt x="1987" y="1487"/>
                      <a:pt x="2005" y="1497"/>
                    </a:cubicBezTo>
                    <a:cubicBezTo>
                      <a:pt x="2013" y="1501"/>
                      <a:pt x="2021" y="1507"/>
                      <a:pt x="2029" y="1513"/>
                    </a:cubicBezTo>
                    <a:cubicBezTo>
                      <a:pt x="2037" y="1519"/>
                      <a:pt x="2045" y="1526"/>
                      <a:pt x="2053" y="1533"/>
                    </a:cubicBezTo>
                    <a:cubicBezTo>
                      <a:pt x="2058" y="1539"/>
                      <a:pt x="2063" y="1545"/>
                      <a:pt x="2067" y="1551"/>
                    </a:cubicBezTo>
                    <a:cubicBezTo>
                      <a:pt x="2071" y="1555"/>
                      <a:pt x="2069" y="1560"/>
                      <a:pt x="2066" y="1563"/>
                    </a:cubicBezTo>
                    <a:cubicBezTo>
                      <a:pt x="2062" y="1565"/>
                      <a:pt x="2057" y="1564"/>
                      <a:pt x="2054" y="1560"/>
                    </a:cubicBezTo>
                    <a:cubicBezTo>
                      <a:pt x="2053" y="1558"/>
                      <a:pt x="2051" y="1555"/>
                      <a:pt x="2049" y="1553"/>
                    </a:cubicBezTo>
                    <a:cubicBezTo>
                      <a:pt x="2045" y="1549"/>
                      <a:pt x="2041" y="1544"/>
                      <a:pt x="2037" y="1540"/>
                    </a:cubicBezTo>
                    <a:cubicBezTo>
                      <a:pt x="2030" y="1534"/>
                      <a:pt x="2023" y="1529"/>
                      <a:pt x="2016" y="1523"/>
                    </a:cubicBezTo>
                    <a:cubicBezTo>
                      <a:pt x="2013" y="1521"/>
                      <a:pt x="2011" y="1518"/>
                      <a:pt x="2009" y="1517"/>
                    </a:cubicBezTo>
                    <a:cubicBezTo>
                      <a:pt x="1990" y="1507"/>
                      <a:pt x="1972" y="1497"/>
                      <a:pt x="1954" y="1487"/>
                    </a:cubicBezTo>
                    <a:cubicBezTo>
                      <a:pt x="1949" y="1485"/>
                      <a:pt x="1945" y="1483"/>
                      <a:pt x="1940" y="1480"/>
                    </a:cubicBezTo>
                    <a:cubicBezTo>
                      <a:pt x="1925" y="1472"/>
                      <a:pt x="1911" y="1462"/>
                      <a:pt x="1896" y="1455"/>
                    </a:cubicBezTo>
                    <a:cubicBezTo>
                      <a:pt x="1858" y="1437"/>
                      <a:pt x="1820" y="1434"/>
                      <a:pt x="1781" y="1449"/>
                    </a:cubicBezTo>
                    <a:cubicBezTo>
                      <a:pt x="1778" y="1450"/>
                      <a:pt x="1776" y="1452"/>
                      <a:pt x="1774" y="1453"/>
                    </a:cubicBezTo>
                    <a:cubicBezTo>
                      <a:pt x="1774" y="1454"/>
                      <a:pt x="1774" y="1455"/>
                      <a:pt x="1775" y="1456"/>
                    </a:cubicBezTo>
                    <a:cubicBezTo>
                      <a:pt x="1781" y="1456"/>
                      <a:pt x="1789" y="1454"/>
                      <a:pt x="1793" y="1456"/>
                    </a:cubicBezTo>
                    <a:cubicBezTo>
                      <a:pt x="1802" y="1462"/>
                      <a:pt x="1812" y="1467"/>
                      <a:pt x="1814" y="1479"/>
                    </a:cubicBezTo>
                    <a:cubicBezTo>
                      <a:pt x="1817" y="1501"/>
                      <a:pt x="1821" y="1523"/>
                      <a:pt x="1820" y="1545"/>
                    </a:cubicBezTo>
                    <a:cubicBezTo>
                      <a:pt x="1818" y="1574"/>
                      <a:pt x="1816" y="1602"/>
                      <a:pt x="1805" y="1629"/>
                    </a:cubicBezTo>
                    <a:cubicBezTo>
                      <a:pt x="1802" y="1637"/>
                      <a:pt x="1798" y="1645"/>
                      <a:pt x="1794" y="1652"/>
                    </a:cubicBezTo>
                    <a:cubicBezTo>
                      <a:pt x="1790" y="1661"/>
                      <a:pt x="1783" y="1667"/>
                      <a:pt x="1773" y="1669"/>
                    </a:cubicBezTo>
                    <a:cubicBezTo>
                      <a:pt x="1767" y="1670"/>
                      <a:pt x="1761" y="1672"/>
                      <a:pt x="1752" y="1673"/>
                    </a:cubicBezTo>
                    <a:cubicBezTo>
                      <a:pt x="1755" y="1680"/>
                      <a:pt x="1757" y="1687"/>
                      <a:pt x="1761" y="1692"/>
                    </a:cubicBezTo>
                    <a:cubicBezTo>
                      <a:pt x="1768" y="1702"/>
                      <a:pt x="1776" y="1711"/>
                      <a:pt x="1784" y="1720"/>
                    </a:cubicBezTo>
                    <a:cubicBezTo>
                      <a:pt x="1794" y="1731"/>
                      <a:pt x="1804" y="1742"/>
                      <a:pt x="1813" y="1753"/>
                    </a:cubicBezTo>
                    <a:cubicBezTo>
                      <a:pt x="1821" y="1763"/>
                      <a:pt x="1827" y="1773"/>
                      <a:pt x="1836" y="1782"/>
                    </a:cubicBezTo>
                    <a:cubicBezTo>
                      <a:pt x="1851" y="1797"/>
                      <a:pt x="1866" y="1811"/>
                      <a:pt x="1885" y="1822"/>
                    </a:cubicBezTo>
                    <a:cubicBezTo>
                      <a:pt x="1889" y="1825"/>
                      <a:pt x="1894" y="1827"/>
                      <a:pt x="1899" y="1831"/>
                    </a:cubicBezTo>
                    <a:cubicBezTo>
                      <a:pt x="1922" y="1848"/>
                      <a:pt x="1948" y="1861"/>
                      <a:pt x="1977" y="1867"/>
                    </a:cubicBezTo>
                    <a:cubicBezTo>
                      <a:pt x="1992" y="1869"/>
                      <a:pt x="2008" y="1871"/>
                      <a:pt x="2024" y="1872"/>
                    </a:cubicBezTo>
                    <a:cubicBezTo>
                      <a:pt x="2036" y="1872"/>
                      <a:pt x="2048" y="1869"/>
                      <a:pt x="2059" y="1868"/>
                    </a:cubicBezTo>
                    <a:cubicBezTo>
                      <a:pt x="2072" y="1868"/>
                      <a:pt x="2084" y="1866"/>
                      <a:pt x="2095" y="1862"/>
                    </a:cubicBezTo>
                    <a:cubicBezTo>
                      <a:pt x="2099" y="1873"/>
                      <a:pt x="2099" y="1873"/>
                      <a:pt x="2099" y="1873"/>
                    </a:cubicBezTo>
                    <a:cubicBezTo>
                      <a:pt x="2090" y="1876"/>
                      <a:pt x="2081" y="1879"/>
                      <a:pt x="2072" y="1882"/>
                    </a:cubicBezTo>
                    <a:cubicBezTo>
                      <a:pt x="2072" y="1882"/>
                      <a:pt x="2071" y="1883"/>
                      <a:pt x="2071" y="1884"/>
                    </a:cubicBezTo>
                    <a:cubicBezTo>
                      <a:pt x="2073" y="1903"/>
                      <a:pt x="2074" y="1922"/>
                      <a:pt x="2076" y="1941"/>
                    </a:cubicBezTo>
                    <a:cubicBezTo>
                      <a:pt x="2082" y="1982"/>
                      <a:pt x="2081" y="2024"/>
                      <a:pt x="2081" y="2066"/>
                    </a:cubicBezTo>
                    <a:cubicBezTo>
                      <a:pt x="2081" y="2083"/>
                      <a:pt x="2080" y="2100"/>
                      <a:pt x="2078" y="2117"/>
                    </a:cubicBezTo>
                    <a:cubicBezTo>
                      <a:pt x="2077" y="2129"/>
                      <a:pt x="2074" y="2141"/>
                      <a:pt x="2072" y="2153"/>
                    </a:cubicBezTo>
                    <a:cubicBezTo>
                      <a:pt x="2069" y="2174"/>
                      <a:pt x="2066" y="2194"/>
                      <a:pt x="2063" y="2214"/>
                    </a:cubicBezTo>
                    <a:cubicBezTo>
                      <a:pt x="2061" y="2224"/>
                      <a:pt x="2057" y="2232"/>
                      <a:pt x="2055" y="2241"/>
                    </a:cubicBezTo>
                    <a:cubicBezTo>
                      <a:pt x="2054" y="2244"/>
                      <a:pt x="2053" y="2247"/>
                      <a:pt x="2051" y="2251"/>
                    </a:cubicBezTo>
                    <a:cubicBezTo>
                      <a:pt x="2063" y="2251"/>
                      <a:pt x="2072" y="2251"/>
                      <a:pt x="2081" y="2251"/>
                    </a:cubicBezTo>
                    <a:cubicBezTo>
                      <a:pt x="2108" y="2251"/>
                      <a:pt x="2135" y="2250"/>
                      <a:pt x="2161" y="2252"/>
                    </a:cubicBezTo>
                    <a:cubicBezTo>
                      <a:pt x="2192" y="2255"/>
                      <a:pt x="2223" y="2252"/>
                      <a:pt x="2253" y="2254"/>
                    </a:cubicBezTo>
                    <a:cubicBezTo>
                      <a:pt x="2256" y="2254"/>
                      <a:pt x="2258" y="2254"/>
                      <a:pt x="2261" y="2254"/>
                    </a:cubicBezTo>
                    <a:cubicBezTo>
                      <a:pt x="2266" y="2254"/>
                      <a:pt x="2269" y="2252"/>
                      <a:pt x="2269" y="2246"/>
                    </a:cubicBezTo>
                    <a:cubicBezTo>
                      <a:pt x="2269" y="2225"/>
                      <a:pt x="2268" y="2204"/>
                      <a:pt x="2268" y="2183"/>
                    </a:cubicBezTo>
                    <a:cubicBezTo>
                      <a:pt x="2268" y="2167"/>
                      <a:pt x="2269" y="2151"/>
                      <a:pt x="2269" y="2134"/>
                    </a:cubicBezTo>
                    <a:cubicBezTo>
                      <a:pt x="2269" y="2103"/>
                      <a:pt x="2268" y="2072"/>
                      <a:pt x="2268" y="2041"/>
                    </a:cubicBezTo>
                    <a:cubicBezTo>
                      <a:pt x="2268" y="2022"/>
                      <a:pt x="2269" y="2004"/>
                      <a:pt x="2269" y="1985"/>
                    </a:cubicBezTo>
                    <a:cubicBezTo>
                      <a:pt x="2269" y="1969"/>
                      <a:pt x="2268" y="1952"/>
                      <a:pt x="2268" y="1936"/>
                    </a:cubicBezTo>
                    <a:cubicBezTo>
                      <a:pt x="2267" y="1921"/>
                      <a:pt x="2267" y="1906"/>
                      <a:pt x="2266" y="1890"/>
                    </a:cubicBezTo>
                    <a:cubicBezTo>
                      <a:pt x="2266" y="1875"/>
                      <a:pt x="2265" y="1861"/>
                      <a:pt x="2265" y="1846"/>
                    </a:cubicBezTo>
                    <a:cubicBezTo>
                      <a:pt x="2264" y="1827"/>
                      <a:pt x="2265" y="1808"/>
                      <a:pt x="2264" y="1789"/>
                    </a:cubicBezTo>
                    <a:cubicBezTo>
                      <a:pt x="2263" y="1770"/>
                      <a:pt x="2262" y="1751"/>
                      <a:pt x="2261" y="1732"/>
                    </a:cubicBezTo>
                    <a:cubicBezTo>
                      <a:pt x="2260" y="1720"/>
                      <a:pt x="2261" y="1709"/>
                      <a:pt x="2261" y="1697"/>
                    </a:cubicBezTo>
                    <a:cubicBezTo>
                      <a:pt x="2260" y="1676"/>
                      <a:pt x="2260" y="1654"/>
                      <a:pt x="2259" y="1633"/>
                    </a:cubicBezTo>
                    <a:cubicBezTo>
                      <a:pt x="2259" y="1627"/>
                      <a:pt x="2259" y="1620"/>
                      <a:pt x="2259" y="1614"/>
                    </a:cubicBezTo>
                    <a:cubicBezTo>
                      <a:pt x="2259" y="1598"/>
                      <a:pt x="2258" y="1581"/>
                      <a:pt x="2258" y="1565"/>
                    </a:cubicBezTo>
                    <a:cubicBezTo>
                      <a:pt x="2258" y="1557"/>
                      <a:pt x="2259" y="1550"/>
                      <a:pt x="2259" y="1542"/>
                    </a:cubicBezTo>
                    <a:cubicBezTo>
                      <a:pt x="2258" y="1514"/>
                      <a:pt x="2257" y="1486"/>
                      <a:pt x="2256" y="1458"/>
                    </a:cubicBezTo>
                    <a:cubicBezTo>
                      <a:pt x="2255" y="1442"/>
                      <a:pt x="2255" y="1425"/>
                      <a:pt x="2254" y="1408"/>
                    </a:cubicBezTo>
                    <a:cubicBezTo>
                      <a:pt x="2254" y="1406"/>
                      <a:pt x="2254" y="1404"/>
                      <a:pt x="2254" y="1401"/>
                    </a:cubicBezTo>
                    <a:cubicBezTo>
                      <a:pt x="2253" y="1387"/>
                      <a:pt x="2251" y="1372"/>
                      <a:pt x="2250" y="1357"/>
                    </a:cubicBezTo>
                    <a:cubicBezTo>
                      <a:pt x="2249" y="1351"/>
                      <a:pt x="2249" y="1346"/>
                      <a:pt x="2249" y="1340"/>
                    </a:cubicBezTo>
                    <a:cubicBezTo>
                      <a:pt x="2247" y="1319"/>
                      <a:pt x="2245" y="1299"/>
                      <a:pt x="2244" y="1278"/>
                    </a:cubicBezTo>
                    <a:cubicBezTo>
                      <a:pt x="2243" y="1265"/>
                      <a:pt x="2242" y="1252"/>
                      <a:pt x="2241" y="1238"/>
                    </a:cubicBezTo>
                    <a:cubicBezTo>
                      <a:pt x="2241" y="1232"/>
                      <a:pt x="2241" y="1226"/>
                      <a:pt x="2241" y="1220"/>
                    </a:cubicBezTo>
                    <a:cubicBezTo>
                      <a:pt x="2240" y="1195"/>
                      <a:pt x="2240" y="1169"/>
                      <a:pt x="2239" y="1144"/>
                    </a:cubicBezTo>
                    <a:cubicBezTo>
                      <a:pt x="2238" y="1124"/>
                      <a:pt x="2237" y="1104"/>
                      <a:pt x="2237" y="1083"/>
                    </a:cubicBezTo>
                    <a:cubicBezTo>
                      <a:pt x="2236" y="1053"/>
                      <a:pt x="2235" y="1023"/>
                      <a:pt x="2234" y="992"/>
                    </a:cubicBezTo>
                    <a:cubicBezTo>
                      <a:pt x="2233" y="977"/>
                      <a:pt x="2231" y="961"/>
                      <a:pt x="2230" y="945"/>
                    </a:cubicBezTo>
                    <a:cubicBezTo>
                      <a:pt x="2229" y="927"/>
                      <a:pt x="2229" y="908"/>
                      <a:pt x="2228" y="890"/>
                    </a:cubicBezTo>
                    <a:cubicBezTo>
                      <a:pt x="2228" y="868"/>
                      <a:pt x="2227" y="846"/>
                      <a:pt x="2227" y="824"/>
                    </a:cubicBezTo>
                    <a:cubicBezTo>
                      <a:pt x="2228" y="811"/>
                      <a:pt x="2229" y="798"/>
                      <a:pt x="2230" y="785"/>
                    </a:cubicBezTo>
                    <a:cubicBezTo>
                      <a:pt x="2230" y="780"/>
                      <a:pt x="2231" y="776"/>
                      <a:pt x="2231" y="772"/>
                    </a:cubicBezTo>
                    <a:cubicBezTo>
                      <a:pt x="2231" y="745"/>
                      <a:pt x="2231" y="719"/>
                      <a:pt x="2232" y="692"/>
                    </a:cubicBezTo>
                    <a:cubicBezTo>
                      <a:pt x="2233" y="674"/>
                      <a:pt x="2236" y="656"/>
                      <a:pt x="2238" y="638"/>
                    </a:cubicBezTo>
                    <a:cubicBezTo>
                      <a:pt x="2239" y="624"/>
                      <a:pt x="2240" y="610"/>
                      <a:pt x="2241" y="597"/>
                    </a:cubicBezTo>
                    <a:cubicBezTo>
                      <a:pt x="2241" y="594"/>
                      <a:pt x="2241" y="592"/>
                      <a:pt x="2242" y="589"/>
                    </a:cubicBezTo>
                    <a:cubicBezTo>
                      <a:pt x="2247" y="565"/>
                      <a:pt x="2246" y="541"/>
                      <a:pt x="2249" y="516"/>
                    </a:cubicBezTo>
                    <a:cubicBezTo>
                      <a:pt x="2251" y="503"/>
                      <a:pt x="2252" y="490"/>
                      <a:pt x="2252" y="477"/>
                    </a:cubicBezTo>
                    <a:cubicBezTo>
                      <a:pt x="2252" y="461"/>
                      <a:pt x="2249" y="445"/>
                      <a:pt x="2249" y="429"/>
                    </a:cubicBezTo>
                    <a:cubicBezTo>
                      <a:pt x="2249" y="416"/>
                      <a:pt x="2246" y="404"/>
                      <a:pt x="2246" y="391"/>
                    </a:cubicBezTo>
                    <a:cubicBezTo>
                      <a:pt x="2247" y="367"/>
                      <a:pt x="2244" y="344"/>
                      <a:pt x="2247" y="320"/>
                    </a:cubicBezTo>
                    <a:cubicBezTo>
                      <a:pt x="2250" y="302"/>
                      <a:pt x="2251" y="285"/>
                      <a:pt x="2253" y="267"/>
                    </a:cubicBezTo>
                    <a:cubicBezTo>
                      <a:pt x="2253" y="264"/>
                      <a:pt x="2254" y="262"/>
                      <a:pt x="2255" y="260"/>
                    </a:cubicBezTo>
                    <a:cubicBezTo>
                      <a:pt x="2258" y="255"/>
                      <a:pt x="2258" y="250"/>
                      <a:pt x="2256" y="245"/>
                    </a:cubicBezTo>
                    <a:cubicBezTo>
                      <a:pt x="2254" y="238"/>
                      <a:pt x="2256" y="231"/>
                      <a:pt x="2262" y="225"/>
                    </a:cubicBezTo>
                    <a:cubicBezTo>
                      <a:pt x="2260" y="223"/>
                      <a:pt x="2258" y="221"/>
                      <a:pt x="2258" y="220"/>
                    </a:cubicBezTo>
                    <a:cubicBezTo>
                      <a:pt x="2259" y="210"/>
                      <a:pt x="2261" y="200"/>
                      <a:pt x="2262" y="190"/>
                    </a:cubicBezTo>
                    <a:cubicBezTo>
                      <a:pt x="2263" y="184"/>
                      <a:pt x="2264" y="179"/>
                      <a:pt x="2264" y="173"/>
                    </a:cubicBezTo>
                    <a:cubicBezTo>
                      <a:pt x="2265" y="164"/>
                      <a:pt x="2267" y="156"/>
                      <a:pt x="2267" y="148"/>
                    </a:cubicBezTo>
                    <a:cubicBezTo>
                      <a:pt x="2269" y="132"/>
                      <a:pt x="2268" y="117"/>
                      <a:pt x="2273" y="102"/>
                    </a:cubicBezTo>
                    <a:cubicBezTo>
                      <a:pt x="2274" y="97"/>
                      <a:pt x="2272" y="90"/>
                      <a:pt x="2272" y="85"/>
                    </a:cubicBezTo>
                    <a:cubicBezTo>
                      <a:pt x="2271" y="72"/>
                      <a:pt x="2272" y="59"/>
                      <a:pt x="2276" y="47"/>
                    </a:cubicBezTo>
                    <a:cubicBezTo>
                      <a:pt x="2278" y="40"/>
                      <a:pt x="2278" y="33"/>
                      <a:pt x="2278" y="26"/>
                    </a:cubicBezTo>
                    <a:cubicBezTo>
                      <a:pt x="2278" y="21"/>
                      <a:pt x="2273" y="18"/>
                      <a:pt x="2266" y="18"/>
                    </a:cubicBezTo>
                    <a:cubicBezTo>
                      <a:pt x="2254" y="18"/>
                      <a:pt x="2243" y="19"/>
                      <a:pt x="2231" y="19"/>
                    </a:cubicBezTo>
                    <a:cubicBezTo>
                      <a:pt x="2209" y="19"/>
                      <a:pt x="2188" y="18"/>
                      <a:pt x="2166" y="18"/>
                    </a:cubicBezTo>
                    <a:cubicBezTo>
                      <a:pt x="2158" y="18"/>
                      <a:pt x="2149" y="18"/>
                      <a:pt x="2141" y="18"/>
                    </a:cubicBezTo>
                    <a:cubicBezTo>
                      <a:pt x="2116" y="18"/>
                      <a:pt x="2092" y="18"/>
                      <a:pt x="2067" y="18"/>
                    </a:cubicBezTo>
                    <a:cubicBezTo>
                      <a:pt x="2057" y="17"/>
                      <a:pt x="2046" y="17"/>
                      <a:pt x="2035" y="19"/>
                    </a:cubicBezTo>
                    <a:cubicBezTo>
                      <a:pt x="2030" y="20"/>
                      <a:pt x="2024" y="18"/>
                      <a:pt x="2019" y="18"/>
                    </a:cubicBezTo>
                    <a:cubicBezTo>
                      <a:pt x="1995" y="18"/>
                      <a:pt x="1971" y="20"/>
                      <a:pt x="1946" y="20"/>
                    </a:cubicBezTo>
                    <a:cubicBezTo>
                      <a:pt x="1932" y="20"/>
                      <a:pt x="1917" y="19"/>
                      <a:pt x="1903" y="19"/>
                    </a:cubicBezTo>
                    <a:cubicBezTo>
                      <a:pt x="1882" y="18"/>
                      <a:pt x="1862" y="18"/>
                      <a:pt x="1841" y="18"/>
                    </a:cubicBezTo>
                    <a:cubicBezTo>
                      <a:pt x="1828" y="18"/>
                      <a:pt x="1814" y="17"/>
                      <a:pt x="1801" y="18"/>
                    </a:cubicBezTo>
                    <a:cubicBezTo>
                      <a:pt x="1781" y="20"/>
                      <a:pt x="1761" y="18"/>
                      <a:pt x="1741" y="18"/>
                    </a:cubicBezTo>
                    <a:cubicBezTo>
                      <a:pt x="1723" y="18"/>
                      <a:pt x="1706" y="20"/>
                      <a:pt x="1688" y="21"/>
                    </a:cubicBezTo>
                    <a:cubicBezTo>
                      <a:pt x="1687" y="21"/>
                      <a:pt x="1685" y="21"/>
                      <a:pt x="1684" y="22"/>
                    </a:cubicBezTo>
                    <a:cubicBezTo>
                      <a:pt x="1673" y="22"/>
                      <a:pt x="1661" y="22"/>
                      <a:pt x="1649" y="22"/>
                    </a:cubicBezTo>
                    <a:cubicBezTo>
                      <a:pt x="1635" y="23"/>
                      <a:pt x="1620" y="24"/>
                      <a:pt x="1605" y="25"/>
                    </a:cubicBezTo>
                    <a:cubicBezTo>
                      <a:pt x="1593" y="25"/>
                      <a:pt x="1580" y="27"/>
                      <a:pt x="1568" y="27"/>
                    </a:cubicBezTo>
                    <a:cubicBezTo>
                      <a:pt x="1550" y="28"/>
                      <a:pt x="1532" y="28"/>
                      <a:pt x="1515" y="29"/>
                    </a:cubicBezTo>
                    <a:cubicBezTo>
                      <a:pt x="1492" y="31"/>
                      <a:pt x="1470" y="33"/>
                      <a:pt x="1447" y="34"/>
                    </a:cubicBezTo>
                    <a:cubicBezTo>
                      <a:pt x="1426" y="35"/>
                      <a:pt x="1405" y="35"/>
                      <a:pt x="1383" y="35"/>
                    </a:cubicBezTo>
                    <a:cubicBezTo>
                      <a:pt x="1380" y="35"/>
                      <a:pt x="1376" y="36"/>
                      <a:pt x="1373" y="36"/>
                    </a:cubicBezTo>
                    <a:cubicBezTo>
                      <a:pt x="1335" y="37"/>
                      <a:pt x="1297" y="39"/>
                      <a:pt x="1259" y="39"/>
                    </a:cubicBezTo>
                    <a:cubicBezTo>
                      <a:pt x="1234" y="39"/>
                      <a:pt x="1209" y="38"/>
                      <a:pt x="1184" y="37"/>
                    </a:cubicBezTo>
                    <a:cubicBezTo>
                      <a:pt x="1161" y="37"/>
                      <a:pt x="1138" y="39"/>
                      <a:pt x="1115" y="37"/>
                    </a:cubicBezTo>
                    <a:cubicBezTo>
                      <a:pt x="1092" y="35"/>
                      <a:pt x="1070" y="37"/>
                      <a:pt x="1048" y="36"/>
                    </a:cubicBezTo>
                    <a:cubicBezTo>
                      <a:pt x="1029" y="36"/>
                      <a:pt x="1011" y="36"/>
                      <a:pt x="992" y="36"/>
                    </a:cubicBezTo>
                    <a:cubicBezTo>
                      <a:pt x="968" y="37"/>
                      <a:pt x="944" y="36"/>
                      <a:pt x="920" y="36"/>
                    </a:cubicBezTo>
                    <a:cubicBezTo>
                      <a:pt x="891" y="36"/>
                      <a:pt x="861" y="35"/>
                      <a:pt x="832" y="34"/>
                    </a:cubicBezTo>
                    <a:cubicBezTo>
                      <a:pt x="812" y="34"/>
                      <a:pt x="793" y="33"/>
                      <a:pt x="774" y="33"/>
                    </a:cubicBezTo>
                    <a:cubicBezTo>
                      <a:pt x="747" y="32"/>
                      <a:pt x="720" y="33"/>
                      <a:pt x="693" y="32"/>
                    </a:cubicBezTo>
                    <a:cubicBezTo>
                      <a:pt x="672" y="32"/>
                      <a:pt x="651" y="31"/>
                      <a:pt x="630" y="30"/>
                    </a:cubicBezTo>
                    <a:cubicBezTo>
                      <a:pt x="616" y="29"/>
                      <a:pt x="601" y="29"/>
                      <a:pt x="587" y="29"/>
                    </a:cubicBezTo>
                    <a:cubicBezTo>
                      <a:pt x="559" y="28"/>
                      <a:pt x="531" y="27"/>
                      <a:pt x="503" y="27"/>
                    </a:cubicBezTo>
                    <a:cubicBezTo>
                      <a:pt x="489" y="27"/>
                      <a:pt x="475" y="29"/>
                      <a:pt x="460" y="30"/>
                    </a:cubicBezTo>
                    <a:cubicBezTo>
                      <a:pt x="448" y="30"/>
                      <a:pt x="437" y="30"/>
                      <a:pt x="425" y="30"/>
                    </a:cubicBezTo>
                    <a:cubicBezTo>
                      <a:pt x="422" y="30"/>
                      <a:pt x="420" y="30"/>
                      <a:pt x="417" y="30"/>
                    </a:cubicBezTo>
                    <a:cubicBezTo>
                      <a:pt x="409" y="31"/>
                      <a:pt x="400" y="33"/>
                      <a:pt x="393" y="31"/>
                    </a:cubicBezTo>
                    <a:cubicBezTo>
                      <a:pt x="364" y="27"/>
                      <a:pt x="335" y="28"/>
                      <a:pt x="306" y="30"/>
                    </a:cubicBezTo>
                    <a:cubicBezTo>
                      <a:pt x="282" y="31"/>
                      <a:pt x="258" y="31"/>
                      <a:pt x="234" y="32"/>
                    </a:cubicBezTo>
                    <a:cubicBezTo>
                      <a:pt x="227" y="32"/>
                      <a:pt x="221" y="34"/>
                      <a:pt x="214" y="33"/>
                    </a:cubicBezTo>
                    <a:cubicBezTo>
                      <a:pt x="205" y="33"/>
                      <a:pt x="196" y="33"/>
                      <a:pt x="187" y="32"/>
                    </a:cubicBezTo>
                    <a:cubicBezTo>
                      <a:pt x="167" y="28"/>
                      <a:pt x="147" y="29"/>
                      <a:pt x="127" y="30"/>
                    </a:cubicBezTo>
                    <a:cubicBezTo>
                      <a:pt x="111" y="30"/>
                      <a:pt x="95" y="33"/>
                      <a:pt x="79" y="36"/>
                    </a:cubicBezTo>
                    <a:cubicBezTo>
                      <a:pt x="60" y="38"/>
                      <a:pt x="42" y="38"/>
                      <a:pt x="23" y="34"/>
                    </a:cubicBezTo>
                    <a:cubicBezTo>
                      <a:pt x="22" y="32"/>
                      <a:pt x="22" y="30"/>
                      <a:pt x="21" y="28"/>
                    </a:cubicBezTo>
                    <a:cubicBezTo>
                      <a:pt x="21" y="27"/>
                      <a:pt x="21" y="27"/>
                      <a:pt x="20" y="26"/>
                    </a:cubicBezTo>
                    <a:cubicBezTo>
                      <a:pt x="22" y="26"/>
                      <a:pt x="23" y="25"/>
                      <a:pt x="24" y="25"/>
                    </a:cubicBezTo>
                    <a:cubicBezTo>
                      <a:pt x="32" y="25"/>
                      <a:pt x="41" y="26"/>
                      <a:pt x="49" y="27"/>
                    </a:cubicBezTo>
                    <a:cubicBezTo>
                      <a:pt x="64" y="28"/>
                      <a:pt x="78" y="23"/>
                      <a:pt x="93" y="22"/>
                    </a:cubicBezTo>
                    <a:cubicBezTo>
                      <a:pt x="113" y="21"/>
                      <a:pt x="133" y="19"/>
                      <a:pt x="153" y="19"/>
                    </a:cubicBezTo>
                    <a:cubicBezTo>
                      <a:pt x="183" y="18"/>
                      <a:pt x="213" y="22"/>
                      <a:pt x="243" y="21"/>
                    </a:cubicBezTo>
                    <a:cubicBezTo>
                      <a:pt x="259" y="20"/>
                      <a:pt x="274" y="21"/>
                      <a:pt x="290" y="20"/>
                    </a:cubicBezTo>
                    <a:cubicBezTo>
                      <a:pt x="307" y="19"/>
                      <a:pt x="324" y="17"/>
                      <a:pt x="341" y="16"/>
                    </a:cubicBezTo>
                    <a:cubicBezTo>
                      <a:pt x="342" y="16"/>
                      <a:pt x="344" y="16"/>
                      <a:pt x="345" y="16"/>
                    </a:cubicBezTo>
                    <a:cubicBezTo>
                      <a:pt x="377" y="19"/>
                      <a:pt x="408" y="19"/>
                      <a:pt x="440" y="18"/>
                    </a:cubicBezTo>
                    <a:cubicBezTo>
                      <a:pt x="464" y="18"/>
                      <a:pt x="489" y="16"/>
                      <a:pt x="513" y="16"/>
                    </a:cubicBezTo>
                    <a:cubicBezTo>
                      <a:pt x="538" y="16"/>
                      <a:pt x="563" y="17"/>
                      <a:pt x="588" y="17"/>
                    </a:cubicBezTo>
                    <a:cubicBezTo>
                      <a:pt x="598" y="18"/>
                      <a:pt x="607" y="17"/>
                      <a:pt x="617" y="18"/>
                    </a:cubicBezTo>
                    <a:cubicBezTo>
                      <a:pt x="627" y="19"/>
                      <a:pt x="637" y="18"/>
                      <a:pt x="647" y="18"/>
                    </a:cubicBezTo>
                    <a:cubicBezTo>
                      <a:pt x="664" y="18"/>
                      <a:pt x="681" y="16"/>
                      <a:pt x="698" y="20"/>
                    </a:cubicBezTo>
                    <a:cubicBezTo>
                      <a:pt x="710" y="22"/>
                      <a:pt x="722" y="21"/>
                      <a:pt x="733" y="21"/>
                    </a:cubicBezTo>
                    <a:cubicBezTo>
                      <a:pt x="747" y="21"/>
                      <a:pt x="760" y="21"/>
                      <a:pt x="774" y="20"/>
                    </a:cubicBezTo>
                    <a:cubicBezTo>
                      <a:pt x="786" y="20"/>
                      <a:pt x="798" y="20"/>
                      <a:pt x="810" y="21"/>
                    </a:cubicBezTo>
                    <a:cubicBezTo>
                      <a:pt x="814" y="21"/>
                      <a:pt x="819" y="21"/>
                      <a:pt x="823" y="21"/>
                    </a:cubicBezTo>
                    <a:cubicBezTo>
                      <a:pt x="850" y="21"/>
                      <a:pt x="877" y="21"/>
                      <a:pt x="903" y="24"/>
                    </a:cubicBezTo>
                    <a:cubicBezTo>
                      <a:pt x="916" y="25"/>
                      <a:pt x="928" y="23"/>
                      <a:pt x="941" y="23"/>
                    </a:cubicBezTo>
                    <a:cubicBezTo>
                      <a:pt x="959" y="23"/>
                      <a:pt x="977" y="22"/>
                      <a:pt x="995" y="23"/>
                    </a:cubicBezTo>
                    <a:cubicBezTo>
                      <a:pt x="1015" y="24"/>
                      <a:pt x="1034" y="22"/>
                      <a:pt x="1054" y="21"/>
                    </a:cubicBezTo>
                    <a:cubicBezTo>
                      <a:pt x="1068" y="20"/>
                      <a:pt x="1082" y="22"/>
                      <a:pt x="1096" y="21"/>
                    </a:cubicBezTo>
                    <a:cubicBezTo>
                      <a:pt x="1110" y="21"/>
                      <a:pt x="1125" y="22"/>
                      <a:pt x="1139" y="24"/>
                    </a:cubicBezTo>
                    <a:cubicBezTo>
                      <a:pt x="1145" y="25"/>
                      <a:pt x="1152" y="24"/>
                      <a:pt x="1158" y="23"/>
                    </a:cubicBezTo>
                    <a:cubicBezTo>
                      <a:pt x="1163" y="23"/>
                      <a:pt x="1167" y="22"/>
                      <a:pt x="1172" y="22"/>
                    </a:cubicBezTo>
                    <a:cubicBezTo>
                      <a:pt x="1196" y="23"/>
                      <a:pt x="1220" y="24"/>
                      <a:pt x="1243" y="24"/>
                    </a:cubicBezTo>
                    <a:cubicBezTo>
                      <a:pt x="1269" y="25"/>
                      <a:pt x="1294" y="25"/>
                      <a:pt x="1319" y="25"/>
                    </a:cubicBezTo>
                    <a:cubicBezTo>
                      <a:pt x="1322" y="25"/>
                      <a:pt x="1325" y="24"/>
                      <a:pt x="1327" y="24"/>
                    </a:cubicBezTo>
                    <a:cubicBezTo>
                      <a:pt x="1338" y="22"/>
                      <a:pt x="1349" y="21"/>
                      <a:pt x="1361" y="22"/>
                    </a:cubicBezTo>
                    <a:cubicBezTo>
                      <a:pt x="1377" y="23"/>
                      <a:pt x="1394" y="21"/>
                      <a:pt x="1410" y="21"/>
                    </a:cubicBezTo>
                    <a:cubicBezTo>
                      <a:pt x="1437" y="20"/>
                      <a:pt x="1463" y="18"/>
                      <a:pt x="1490" y="17"/>
                    </a:cubicBezTo>
                    <a:cubicBezTo>
                      <a:pt x="1491" y="17"/>
                      <a:pt x="1493" y="18"/>
                      <a:pt x="1494" y="17"/>
                    </a:cubicBezTo>
                    <a:cubicBezTo>
                      <a:pt x="1511" y="12"/>
                      <a:pt x="1529" y="13"/>
                      <a:pt x="1546" y="12"/>
                    </a:cubicBezTo>
                    <a:cubicBezTo>
                      <a:pt x="1562" y="11"/>
                      <a:pt x="1578" y="12"/>
                      <a:pt x="1594" y="12"/>
                    </a:cubicBezTo>
                    <a:cubicBezTo>
                      <a:pt x="1602" y="12"/>
                      <a:pt x="1611" y="9"/>
                      <a:pt x="1619" y="8"/>
                    </a:cubicBezTo>
                    <a:cubicBezTo>
                      <a:pt x="1629" y="7"/>
                      <a:pt x="1638" y="7"/>
                      <a:pt x="1648" y="6"/>
                    </a:cubicBezTo>
                    <a:cubicBezTo>
                      <a:pt x="1671" y="5"/>
                      <a:pt x="1693" y="5"/>
                      <a:pt x="1716" y="4"/>
                    </a:cubicBezTo>
                    <a:cubicBezTo>
                      <a:pt x="1735" y="3"/>
                      <a:pt x="1755" y="2"/>
                      <a:pt x="1774" y="2"/>
                    </a:cubicBezTo>
                    <a:cubicBezTo>
                      <a:pt x="1784" y="2"/>
                      <a:pt x="1793" y="4"/>
                      <a:pt x="1802" y="3"/>
                    </a:cubicBezTo>
                    <a:cubicBezTo>
                      <a:pt x="1816" y="3"/>
                      <a:pt x="1830" y="2"/>
                      <a:pt x="1844" y="2"/>
                    </a:cubicBezTo>
                    <a:cubicBezTo>
                      <a:pt x="1865" y="2"/>
                      <a:pt x="1887" y="3"/>
                      <a:pt x="1908" y="4"/>
                    </a:cubicBezTo>
                    <a:cubicBezTo>
                      <a:pt x="1916" y="4"/>
                      <a:pt x="1923" y="4"/>
                      <a:pt x="1930" y="4"/>
                    </a:cubicBezTo>
                    <a:cubicBezTo>
                      <a:pt x="1942" y="5"/>
                      <a:pt x="1953" y="6"/>
                      <a:pt x="1964" y="6"/>
                    </a:cubicBezTo>
                    <a:cubicBezTo>
                      <a:pt x="1975" y="5"/>
                      <a:pt x="1986" y="4"/>
                      <a:pt x="1997" y="3"/>
                    </a:cubicBezTo>
                    <a:cubicBezTo>
                      <a:pt x="2010" y="2"/>
                      <a:pt x="2023" y="1"/>
                      <a:pt x="2036" y="0"/>
                    </a:cubicBezTo>
                    <a:cubicBezTo>
                      <a:pt x="2040" y="0"/>
                      <a:pt x="2044" y="1"/>
                      <a:pt x="2049" y="1"/>
                    </a:cubicBezTo>
                    <a:cubicBezTo>
                      <a:pt x="2072" y="1"/>
                      <a:pt x="2095" y="2"/>
                      <a:pt x="2118" y="2"/>
                    </a:cubicBezTo>
                    <a:cubicBezTo>
                      <a:pt x="2138" y="2"/>
                      <a:pt x="2158" y="1"/>
                      <a:pt x="2178" y="1"/>
                    </a:cubicBezTo>
                    <a:cubicBezTo>
                      <a:pt x="2183" y="1"/>
                      <a:pt x="2187" y="0"/>
                      <a:pt x="2192" y="1"/>
                    </a:cubicBezTo>
                    <a:cubicBezTo>
                      <a:pt x="2207" y="1"/>
                      <a:pt x="2222" y="1"/>
                      <a:pt x="2237" y="2"/>
                    </a:cubicBezTo>
                    <a:cubicBezTo>
                      <a:pt x="2251" y="2"/>
                      <a:pt x="2265" y="2"/>
                      <a:pt x="2279" y="2"/>
                    </a:cubicBezTo>
                    <a:cubicBezTo>
                      <a:pt x="2292" y="2"/>
                      <a:pt x="2296" y="7"/>
                      <a:pt x="2294" y="19"/>
                    </a:cubicBezTo>
                    <a:cubicBezTo>
                      <a:pt x="2292" y="32"/>
                      <a:pt x="2292" y="46"/>
                      <a:pt x="2289" y="59"/>
                    </a:cubicBezTo>
                    <a:cubicBezTo>
                      <a:pt x="2288" y="67"/>
                      <a:pt x="2291" y="74"/>
                      <a:pt x="2290" y="81"/>
                    </a:cubicBezTo>
                    <a:cubicBezTo>
                      <a:pt x="2288" y="89"/>
                      <a:pt x="2290" y="98"/>
                      <a:pt x="2287" y="105"/>
                    </a:cubicBezTo>
                    <a:cubicBezTo>
                      <a:pt x="2282" y="119"/>
                      <a:pt x="2287" y="132"/>
                      <a:pt x="2285" y="146"/>
                    </a:cubicBezTo>
                    <a:cubicBezTo>
                      <a:pt x="2280" y="171"/>
                      <a:pt x="2277" y="196"/>
                      <a:pt x="2275" y="221"/>
                    </a:cubicBezTo>
                    <a:cubicBezTo>
                      <a:pt x="2274" y="241"/>
                      <a:pt x="2269" y="261"/>
                      <a:pt x="2269" y="281"/>
                    </a:cubicBezTo>
                    <a:cubicBezTo>
                      <a:pt x="2269" y="297"/>
                      <a:pt x="2266" y="313"/>
                      <a:pt x="2265" y="329"/>
                    </a:cubicBezTo>
                    <a:cubicBezTo>
                      <a:pt x="2264" y="343"/>
                      <a:pt x="2264" y="357"/>
                      <a:pt x="2265" y="371"/>
                    </a:cubicBezTo>
                    <a:cubicBezTo>
                      <a:pt x="2266" y="391"/>
                      <a:pt x="2269" y="411"/>
                      <a:pt x="2270" y="431"/>
                    </a:cubicBezTo>
                    <a:cubicBezTo>
                      <a:pt x="2270" y="452"/>
                      <a:pt x="2271" y="474"/>
                      <a:pt x="2270" y="495"/>
                    </a:cubicBezTo>
                    <a:cubicBezTo>
                      <a:pt x="2268" y="526"/>
                      <a:pt x="2265" y="557"/>
                      <a:pt x="2262" y="588"/>
                    </a:cubicBezTo>
                    <a:cubicBezTo>
                      <a:pt x="2260" y="609"/>
                      <a:pt x="2257" y="629"/>
                      <a:pt x="2255" y="650"/>
                    </a:cubicBezTo>
                    <a:cubicBezTo>
                      <a:pt x="2253" y="678"/>
                      <a:pt x="2250" y="707"/>
                      <a:pt x="2250" y="735"/>
                    </a:cubicBezTo>
                    <a:cubicBezTo>
                      <a:pt x="2251" y="762"/>
                      <a:pt x="2249" y="788"/>
                      <a:pt x="2248" y="815"/>
                    </a:cubicBezTo>
                    <a:cubicBezTo>
                      <a:pt x="2248" y="828"/>
                      <a:pt x="2248" y="841"/>
                      <a:pt x="2248" y="854"/>
                    </a:cubicBezTo>
                    <a:cubicBezTo>
                      <a:pt x="2248" y="871"/>
                      <a:pt x="2248" y="888"/>
                      <a:pt x="2248" y="904"/>
                    </a:cubicBezTo>
                    <a:cubicBezTo>
                      <a:pt x="2250" y="933"/>
                      <a:pt x="2253" y="962"/>
                      <a:pt x="2254" y="991"/>
                    </a:cubicBezTo>
                    <a:cubicBezTo>
                      <a:pt x="2256" y="1021"/>
                      <a:pt x="2257" y="1052"/>
                      <a:pt x="2258" y="1083"/>
                    </a:cubicBezTo>
                    <a:cubicBezTo>
                      <a:pt x="2259" y="1125"/>
                      <a:pt x="2260" y="1167"/>
                      <a:pt x="2260" y="1209"/>
                    </a:cubicBezTo>
                    <a:cubicBezTo>
                      <a:pt x="2260" y="1243"/>
                      <a:pt x="2264" y="1276"/>
                      <a:pt x="2266" y="1310"/>
                    </a:cubicBezTo>
                    <a:cubicBezTo>
                      <a:pt x="2268" y="1340"/>
                      <a:pt x="2271" y="1370"/>
                      <a:pt x="2273" y="1399"/>
                    </a:cubicBezTo>
                    <a:cubicBezTo>
                      <a:pt x="2275" y="1426"/>
                      <a:pt x="2275" y="1453"/>
                      <a:pt x="2277" y="1480"/>
                    </a:cubicBezTo>
                    <a:cubicBezTo>
                      <a:pt x="2277" y="1501"/>
                      <a:pt x="2278" y="1521"/>
                      <a:pt x="2279" y="1542"/>
                    </a:cubicBezTo>
                    <a:cubicBezTo>
                      <a:pt x="2279" y="1567"/>
                      <a:pt x="2279" y="1593"/>
                      <a:pt x="2279" y="1618"/>
                    </a:cubicBezTo>
                    <a:cubicBezTo>
                      <a:pt x="2279" y="1642"/>
                      <a:pt x="2280" y="1666"/>
                      <a:pt x="2281" y="1691"/>
                    </a:cubicBezTo>
                    <a:cubicBezTo>
                      <a:pt x="2281" y="1702"/>
                      <a:pt x="2281" y="1714"/>
                      <a:pt x="2281" y="1726"/>
                    </a:cubicBezTo>
                    <a:cubicBezTo>
                      <a:pt x="2282" y="1747"/>
                      <a:pt x="2284" y="1769"/>
                      <a:pt x="2284" y="1791"/>
                    </a:cubicBezTo>
                    <a:cubicBezTo>
                      <a:pt x="2285" y="1806"/>
                      <a:pt x="2285" y="1821"/>
                      <a:pt x="2285" y="1837"/>
                    </a:cubicBezTo>
                    <a:cubicBezTo>
                      <a:pt x="2286" y="1887"/>
                      <a:pt x="2288" y="1938"/>
                      <a:pt x="2288" y="1989"/>
                    </a:cubicBezTo>
                    <a:cubicBezTo>
                      <a:pt x="2289" y="2011"/>
                      <a:pt x="2287" y="2033"/>
                      <a:pt x="2288" y="2055"/>
                    </a:cubicBezTo>
                    <a:cubicBezTo>
                      <a:pt x="2288" y="2075"/>
                      <a:pt x="2289" y="2096"/>
                      <a:pt x="2289" y="2117"/>
                    </a:cubicBezTo>
                    <a:cubicBezTo>
                      <a:pt x="2289" y="2131"/>
                      <a:pt x="2289" y="2146"/>
                      <a:pt x="2288" y="2160"/>
                    </a:cubicBezTo>
                    <a:cubicBezTo>
                      <a:pt x="2288" y="2184"/>
                      <a:pt x="2287" y="2208"/>
                      <a:pt x="2289" y="2231"/>
                    </a:cubicBezTo>
                    <a:cubicBezTo>
                      <a:pt x="2290" y="2238"/>
                      <a:pt x="2289" y="2245"/>
                      <a:pt x="2288" y="2253"/>
                    </a:cubicBezTo>
                    <a:cubicBezTo>
                      <a:pt x="2302" y="2254"/>
                      <a:pt x="2316" y="2255"/>
                      <a:pt x="2329" y="2256"/>
                    </a:cubicBezTo>
                    <a:cubicBezTo>
                      <a:pt x="2340" y="2256"/>
                      <a:pt x="2350" y="2255"/>
                      <a:pt x="2355" y="2269"/>
                    </a:cubicBezTo>
                    <a:cubicBezTo>
                      <a:pt x="2352" y="2270"/>
                      <a:pt x="2348" y="2272"/>
                      <a:pt x="2345" y="2272"/>
                    </a:cubicBezTo>
                    <a:cubicBezTo>
                      <a:pt x="2324" y="2272"/>
                      <a:pt x="2304" y="2271"/>
                      <a:pt x="2283" y="2270"/>
                    </a:cubicBezTo>
                    <a:cubicBezTo>
                      <a:pt x="2273" y="2270"/>
                      <a:pt x="2263" y="2269"/>
                      <a:pt x="2253" y="2269"/>
                    </a:cubicBezTo>
                    <a:cubicBezTo>
                      <a:pt x="2240" y="2269"/>
                      <a:pt x="2227" y="2270"/>
                      <a:pt x="2215" y="2270"/>
                    </a:cubicBezTo>
                    <a:cubicBezTo>
                      <a:pt x="2205" y="2271"/>
                      <a:pt x="2195" y="2270"/>
                      <a:pt x="2186" y="2270"/>
                    </a:cubicBezTo>
                    <a:cubicBezTo>
                      <a:pt x="2170" y="2269"/>
                      <a:pt x="2155" y="2267"/>
                      <a:pt x="2139" y="2266"/>
                    </a:cubicBezTo>
                    <a:cubicBezTo>
                      <a:pt x="2133" y="2266"/>
                      <a:pt x="2127" y="2268"/>
                      <a:pt x="2122" y="2268"/>
                    </a:cubicBezTo>
                    <a:cubicBezTo>
                      <a:pt x="2108" y="2268"/>
                      <a:pt x="2094" y="2267"/>
                      <a:pt x="2081" y="2267"/>
                    </a:cubicBezTo>
                    <a:cubicBezTo>
                      <a:pt x="2054" y="2266"/>
                      <a:pt x="2027" y="2266"/>
                      <a:pt x="2000" y="2265"/>
                    </a:cubicBezTo>
                    <a:cubicBezTo>
                      <a:pt x="1992" y="2265"/>
                      <a:pt x="1984" y="2264"/>
                      <a:pt x="1976" y="2264"/>
                    </a:cubicBezTo>
                    <a:cubicBezTo>
                      <a:pt x="1969" y="2264"/>
                      <a:pt x="1961" y="2265"/>
                      <a:pt x="1953" y="2265"/>
                    </a:cubicBezTo>
                    <a:cubicBezTo>
                      <a:pt x="1937" y="2265"/>
                      <a:pt x="1921" y="2263"/>
                      <a:pt x="1905" y="2264"/>
                    </a:cubicBezTo>
                    <a:cubicBezTo>
                      <a:pt x="1891" y="2265"/>
                      <a:pt x="1878" y="2263"/>
                      <a:pt x="1864" y="2263"/>
                    </a:cubicBezTo>
                    <a:cubicBezTo>
                      <a:pt x="1832" y="2262"/>
                      <a:pt x="1800" y="2261"/>
                      <a:pt x="1767" y="2260"/>
                    </a:cubicBezTo>
                    <a:cubicBezTo>
                      <a:pt x="1760" y="2260"/>
                      <a:pt x="1753" y="2260"/>
                      <a:pt x="1745" y="2260"/>
                    </a:cubicBezTo>
                    <a:cubicBezTo>
                      <a:pt x="1735" y="2260"/>
                      <a:pt x="1725" y="2260"/>
                      <a:pt x="1715" y="2260"/>
                    </a:cubicBezTo>
                    <a:cubicBezTo>
                      <a:pt x="1706" y="2260"/>
                      <a:pt x="1697" y="2260"/>
                      <a:pt x="1688" y="2260"/>
                    </a:cubicBezTo>
                    <a:cubicBezTo>
                      <a:pt x="1668" y="2260"/>
                      <a:pt x="1648" y="2261"/>
                      <a:pt x="1628" y="2261"/>
                    </a:cubicBezTo>
                    <a:cubicBezTo>
                      <a:pt x="1608" y="2262"/>
                      <a:pt x="1589" y="2262"/>
                      <a:pt x="1569" y="2263"/>
                    </a:cubicBezTo>
                    <a:cubicBezTo>
                      <a:pt x="1557" y="2263"/>
                      <a:pt x="1545" y="2265"/>
                      <a:pt x="1533" y="2265"/>
                    </a:cubicBezTo>
                    <a:cubicBezTo>
                      <a:pt x="1515" y="2266"/>
                      <a:pt x="1497" y="2267"/>
                      <a:pt x="1479" y="2268"/>
                    </a:cubicBezTo>
                    <a:cubicBezTo>
                      <a:pt x="1462" y="2269"/>
                      <a:pt x="1445" y="2271"/>
                      <a:pt x="1428" y="2272"/>
                    </a:cubicBezTo>
                    <a:cubicBezTo>
                      <a:pt x="1427" y="2272"/>
                      <a:pt x="1426" y="2272"/>
                      <a:pt x="1425" y="2272"/>
                    </a:cubicBezTo>
                    <a:cubicBezTo>
                      <a:pt x="1406" y="2272"/>
                      <a:pt x="1387" y="2272"/>
                      <a:pt x="1368" y="2272"/>
                    </a:cubicBezTo>
                    <a:cubicBezTo>
                      <a:pt x="1356" y="2273"/>
                      <a:pt x="1344" y="2273"/>
                      <a:pt x="1332" y="2274"/>
                    </a:cubicBezTo>
                    <a:cubicBezTo>
                      <a:pt x="1327" y="2274"/>
                      <a:pt x="1323" y="2273"/>
                      <a:pt x="1318" y="2273"/>
                    </a:cubicBezTo>
                    <a:cubicBezTo>
                      <a:pt x="1300" y="2273"/>
                      <a:pt x="1281" y="2274"/>
                      <a:pt x="1263" y="2273"/>
                    </a:cubicBezTo>
                    <a:cubicBezTo>
                      <a:pt x="1247" y="2273"/>
                      <a:pt x="1231" y="2271"/>
                      <a:pt x="1214" y="2270"/>
                    </a:cubicBezTo>
                    <a:cubicBezTo>
                      <a:pt x="1209" y="2270"/>
                      <a:pt x="1203" y="2270"/>
                      <a:pt x="1197" y="2270"/>
                    </a:cubicBezTo>
                    <a:cubicBezTo>
                      <a:pt x="1190" y="2270"/>
                      <a:pt x="1184" y="2270"/>
                      <a:pt x="1177" y="2270"/>
                    </a:cubicBezTo>
                    <a:cubicBezTo>
                      <a:pt x="1163" y="2269"/>
                      <a:pt x="1148" y="2268"/>
                      <a:pt x="1134" y="2273"/>
                    </a:cubicBezTo>
                    <a:cubicBezTo>
                      <a:pt x="1133" y="2273"/>
                      <a:pt x="1130" y="2273"/>
                      <a:pt x="1129" y="2272"/>
                    </a:cubicBezTo>
                    <a:cubicBezTo>
                      <a:pt x="1122" y="2268"/>
                      <a:pt x="1114" y="2270"/>
                      <a:pt x="1107" y="2270"/>
                    </a:cubicBezTo>
                    <a:cubicBezTo>
                      <a:pt x="1095" y="2270"/>
                      <a:pt x="1082" y="2269"/>
                      <a:pt x="1070" y="2269"/>
                    </a:cubicBezTo>
                    <a:cubicBezTo>
                      <a:pt x="1053" y="2269"/>
                      <a:pt x="1037" y="2270"/>
                      <a:pt x="1020" y="2270"/>
                    </a:cubicBezTo>
                    <a:cubicBezTo>
                      <a:pt x="1004" y="2270"/>
                      <a:pt x="987" y="2270"/>
                      <a:pt x="971" y="2270"/>
                    </a:cubicBezTo>
                    <a:cubicBezTo>
                      <a:pt x="947" y="2270"/>
                      <a:pt x="923" y="2266"/>
                      <a:pt x="898" y="2267"/>
                    </a:cubicBezTo>
                    <a:cubicBezTo>
                      <a:pt x="879" y="2268"/>
                      <a:pt x="859" y="2266"/>
                      <a:pt x="840" y="2265"/>
                    </a:cubicBezTo>
                    <a:cubicBezTo>
                      <a:pt x="825" y="2265"/>
                      <a:pt x="810" y="2264"/>
                      <a:pt x="795" y="2264"/>
                    </a:cubicBezTo>
                    <a:cubicBezTo>
                      <a:pt x="795" y="2253"/>
                      <a:pt x="795" y="2253"/>
                      <a:pt x="795" y="2253"/>
                    </a:cubicBezTo>
                    <a:cubicBezTo>
                      <a:pt x="796" y="2253"/>
                      <a:pt x="796" y="2253"/>
                      <a:pt x="797" y="2253"/>
                    </a:cubicBezTo>
                    <a:cubicBezTo>
                      <a:pt x="808" y="2253"/>
                      <a:pt x="819" y="2253"/>
                      <a:pt x="830" y="2253"/>
                    </a:cubicBezTo>
                    <a:cubicBezTo>
                      <a:pt x="853" y="2253"/>
                      <a:pt x="877" y="2254"/>
                      <a:pt x="901" y="2254"/>
                    </a:cubicBezTo>
                    <a:cubicBezTo>
                      <a:pt x="914" y="2254"/>
                      <a:pt x="926" y="2254"/>
                      <a:pt x="940" y="2254"/>
                    </a:cubicBezTo>
                    <a:cubicBezTo>
                      <a:pt x="940" y="2251"/>
                      <a:pt x="941" y="2248"/>
                      <a:pt x="941" y="2246"/>
                    </a:cubicBezTo>
                    <a:cubicBezTo>
                      <a:pt x="942" y="2233"/>
                      <a:pt x="943" y="2220"/>
                      <a:pt x="943" y="2207"/>
                    </a:cubicBezTo>
                    <a:cubicBezTo>
                      <a:pt x="943" y="2194"/>
                      <a:pt x="944" y="2181"/>
                      <a:pt x="944" y="2168"/>
                    </a:cubicBezTo>
                    <a:cubicBezTo>
                      <a:pt x="943" y="2143"/>
                      <a:pt x="941" y="2118"/>
                      <a:pt x="941" y="2093"/>
                    </a:cubicBezTo>
                    <a:cubicBezTo>
                      <a:pt x="941" y="2057"/>
                      <a:pt x="943" y="2021"/>
                      <a:pt x="943" y="1985"/>
                    </a:cubicBezTo>
                    <a:cubicBezTo>
                      <a:pt x="943" y="1946"/>
                      <a:pt x="943" y="1907"/>
                      <a:pt x="943" y="1868"/>
                    </a:cubicBezTo>
                    <a:cubicBezTo>
                      <a:pt x="943" y="1851"/>
                      <a:pt x="943" y="1835"/>
                      <a:pt x="943" y="1819"/>
                    </a:cubicBezTo>
                    <a:cubicBezTo>
                      <a:pt x="928" y="1818"/>
                      <a:pt x="926" y="1816"/>
                      <a:pt x="925" y="1803"/>
                    </a:cubicBezTo>
                    <a:cubicBezTo>
                      <a:pt x="931" y="1802"/>
                      <a:pt x="938" y="1800"/>
                      <a:pt x="943" y="1799"/>
                    </a:cubicBezTo>
                    <a:cubicBezTo>
                      <a:pt x="948" y="1781"/>
                      <a:pt x="943" y="1764"/>
                      <a:pt x="943" y="1748"/>
                    </a:cubicBezTo>
                    <a:cubicBezTo>
                      <a:pt x="943" y="1731"/>
                      <a:pt x="942" y="1714"/>
                      <a:pt x="941" y="1697"/>
                    </a:cubicBezTo>
                    <a:cubicBezTo>
                      <a:pt x="940" y="1680"/>
                      <a:pt x="940" y="1663"/>
                      <a:pt x="939" y="1647"/>
                    </a:cubicBezTo>
                    <a:cubicBezTo>
                      <a:pt x="938" y="1647"/>
                      <a:pt x="938" y="1646"/>
                      <a:pt x="938" y="1646"/>
                    </a:cubicBezTo>
                    <a:cubicBezTo>
                      <a:pt x="916" y="1645"/>
                      <a:pt x="894" y="1644"/>
                      <a:pt x="872" y="1644"/>
                    </a:cubicBezTo>
                    <a:cubicBezTo>
                      <a:pt x="852" y="1644"/>
                      <a:pt x="832" y="1644"/>
                      <a:pt x="812" y="1644"/>
                    </a:cubicBezTo>
                    <a:cubicBezTo>
                      <a:pt x="780" y="1645"/>
                      <a:pt x="747" y="1644"/>
                      <a:pt x="715" y="1647"/>
                    </a:cubicBezTo>
                    <a:cubicBezTo>
                      <a:pt x="690" y="1648"/>
                      <a:pt x="665" y="1650"/>
                      <a:pt x="640" y="1650"/>
                    </a:cubicBezTo>
                    <a:cubicBezTo>
                      <a:pt x="634" y="1649"/>
                      <a:pt x="628" y="1648"/>
                      <a:pt x="622" y="1648"/>
                    </a:cubicBezTo>
                    <a:cubicBezTo>
                      <a:pt x="584" y="1648"/>
                      <a:pt x="545" y="1649"/>
                      <a:pt x="506" y="1648"/>
                    </a:cubicBezTo>
                    <a:cubicBezTo>
                      <a:pt x="467" y="1648"/>
                      <a:pt x="429" y="1647"/>
                      <a:pt x="390" y="1646"/>
                    </a:cubicBezTo>
                    <a:cubicBezTo>
                      <a:pt x="377" y="1646"/>
                      <a:pt x="364" y="1645"/>
                      <a:pt x="351" y="1646"/>
                    </a:cubicBezTo>
                    <a:cubicBezTo>
                      <a:pt x="335" y="1647"/>
                      <a:pt x="320" y="1650"/>
                      <a:pt x="304" y="1651"/>
                    </a:cubicBezTo>
                    <a:cubicBezTo>
                      <a:pt x="293" y="1652"/>
                      <a:pt x="283" y="1652"/>
                      <a:pt x="272" y="1653"/>
                    </a:cubicBezTo>
                    <a:cubicBezTo>
                      <a:pt x="262" y="1653"/>
                      <a:pt x="262" y="1654"/>
                      <a:pt x="261" y="1664"/>
                    </a:cubicBezTo>
                    <a:cubicBezTo>
                      <a:pt x="261" y="1667"/>
                      <a:pt x="261" y="1669"/>
                      <a:pt x="261" y="1672"/>
                    </a:cubicBezTo>
                    <a:cubicBezTo>
                      <a:pt x="262" y="1699"/>
                      <a:pt x="264" y="1725"/>
                      <a:pt x="264" y="1752"/>
                    </a:cubicBezTo>
                    <a:cubicBezTo>
                      <a:pt x="264" y="1759"/>
                      <a:pt x="269" y="1765"/>
                      <a:pt x="267" y="1773"/>
                    </a:cubicBezTo>
                    <a:cubicBezTo>
                      <a:pt x="265" y="1780"/>
                      <a:pt x="265" y="1789"/>
                      <a:pt x="265" y="1796"/>
                    </a:cubicBezTo>
                    <a:cubicBezTo>
                      <a:pt x="265" y="1811"/>
                      <a:pt x="266" y="1827"/>
                      <a:pt x="266" y="1842"/>
                    </a:cubicBezTo>
                    <a:cubicBezTo>
                      <a:pt x="265" y="1851"/>
                      <a:pt x="266" y="1859"/>
                      <a:pt x="271" y="1865"/>
                    </a:cubicBezTo>
                    <a:cubicBezTo>
                      <a:pt x="269" y="1874"/>
                      <a:pt x="266" y="1881"/>
                      <a:pt x="266" y="1889"/>
                    </a:cubicBezTo>
                    <a:cubicBezTo>
                      <a:pt x="265" y="1907"/>
                      <a:pt x="266" y="1926"/>
                      <a:pt x="265" y="1944"/>
                    </a:cubicBezTo>
                    <a:cubicBezTo>
                      <a:pt x="265" y="1968"/>
                      <a:pt x="263" y="1993"/>
                      <a:pt x="263" y="2018"/>
                    </a:cubicBezTo>
                    <a:cubicBezTo>
                      <a:pt x="262" y="2032"/>
                      <a:pt x="262" y="2046"/>
                      <a:pt x="262" y="2060"/>
                    </a:cubicBezTo>
                    <a:cubicBezTo>
                      <a:pt x="262" y="2073"/>
                      <a:pt x="262" y="2087"/>
                      <a:pt x="261" y="2101"/>
                    </a:cubicBezTo>
                    <a:cubicBezTo>
                      <a:pt x="261" y="2131"/>
                      <a:pt x="260" y="2162"/>
                      <a:pt x="259" y="2192"/>
                    </a:cubicBezTo>
                    <a:cubicBezTo>
                      <a:pt x="259" y="2206"/>
                      <a:pt x="258" y="2221"/>
                      <a:pt x="258" y="2235"/>
                    </a:cubicBezTo>
                    <a:cubicBezTo>
                      <a:pt x="258" y="2244"/>
                      <a:pt x="259" y="2252"/>
                      <a:pt x="259" y="2262"/>
                    </a:cubicBezTo>
                    <a:cubicBezTo>
                      <a:pt x="275" y="2262"/>
                      <a:pt x="291" y="2262"/>
                      <a:pt x="306" y="2264"/>
                    </a:cubicBezTo>
                    <a:cubicBezTo>
                      <a:pt x="329" y="2267"/>
                      <a:pt x="352" y="2264"/>
                      <a:pt x="376" y="2263"/>
                    </a:cubicBezTo>
                    <a:cubicBezTo>
                      <a:pt x="381" y="2262"/>
                      <a:pt x="385" y="2262"/>
                      <a:pt x="390" y="2261"/>
                    </a:cubicBezTo>
                    <a:cubicBezTo>
                      <a:pt x="391" y="2272"/>
                      <a:pt x="391" y="2272"/>
                      <a:pt x="391" y="2272"/>
                    </a:cubicBezTo>
                    <a:cubicBezTo>
                      <a:pt x="383" y="2273"/>
                      <a:pt x="376" y="2274"/>
                      <a:pt x="368" y="2275"/>
                    </a:cubicBezTo>
                    <a:cubicBezTo>
                      <a:pt x="350" y="2277"/>
                      <a:pt x="331" y="2278"/>
                      <a:pt x="313" y="2276"/>
                    </a:cubicBezTo>
                    <a:cubicBezTo>
                      <a:pt x="298" y="2274"/>
                      <a:pt x="283" y="2274"/>
                      <a:pt x="268" y="2273"/>
                    </a:cubicBezTo>
                    <a:cubicBezTo>
                      <a:pt x="264" y="2273"/>
                      <a:pt x="260" y="2275"/>
                      <a:pt x="257" y="2277"/>
                    </a:cubicBezTo>
                    <a:cubicBezTo>
                      <a:pt x="252" y="2281"/>
                      <a:pt x="247" y="2281"/>
                      <a:pt x="243" y="2278"/>
                    </a:cubicBezTo>
                    <a:cubicBezTo>
                      <a:pt x="238" y="2275"/>
                      <a:pt x="233" y="2275"/>
                      <a:pt x="227" y="2275"/>
                    </a:cubicBezTo>
                    <a:cubicBezTo>
                      <a:pt x="203" y="2276"/>
                      <a:pt x="180" y="2277"/>
                      <a:pt x="156" y="2277"/>
                    </a:cubicBezTo>
                    <a:cubicBezTo>
                      <a:pt x="148" y="2278"/>
                      <a:pt x="141" y="2276"/>
                      <a:pt x="134" y="2275"/>
                    </a:cubicBezTo>
                    <a:cubicBezTo>
                      <a:pt x="107" y="2271"/>
                      <a:pt x="79" y="2271"/>
                      <a:pt x="52" y="2271"/>
                    </a:cubicBezTo>
                    <a:cubicBezTo>
                      <a:pt x="37" y="2270"/>
                      <a:pt x="23" y="2269"/>
                      <a:pt x="9" y="2268"/>
                    </a:cubicBezTo>
                    <a:cubicBezTo>
                      <a:pt x="2" y="2268"/>
                      <a:pt x="0" y="2264"/>
                      <a:pt x="1" y="2258"/>
                    </a:cubicBezTo>
                    <a:cubicBezTo>
                      <a:pt x="4" y="2258"/>
                      <a:pt x="7" y="2259"/>
                      <a:pt x="10" y="2259"/>
                    </a:cubicBezTo>
                    <a:cubicBezTo>
                      <a:pt x="21" y="2260"/>
                      <a:pt x="33" y="2261"/>
                      <a:pt x="44" y="2261"/>
                    </a:cubicBezTo>
                    <a:cubicBezTo>
                      <a:pt x="68" y="2260"/>
                      <a:pt x="91" y="2263"/>
                      <a:pt x="114" y="2262"/>
                    </a:cubicBezTo>
                    <a:cubicBezTo>
                      <a:pt x="116" y="2261"/>
                      <a:pt x="117" y="2261"/>
                      <a:pt x="119" y="2262"/>
                    </a:cubicBezTo>
                    <a:cubicBezTo>
                      <a:pt x="134" y="2267"/>
                      <a:pt x="150" y="2266"/>
                      <a:pt x="165" y="2266"/>
                    </a:cubicBezTo>
                    <a:cubicBezTo>
                      <a:pt x="180" y="2266"/>
                      <a:pt x="195" y="2266"/>
                      <a:pt x="211" y="2265"/>
                    </a:cubicBezTo>
                    <a:cubicBezTo>
                      <a:pt x="220" y="2265"/>
                      <a:pt x="228" y="2264"/>
                      <a:pt x="239" y="2263"/>
                    </a:cubicBezTo>
                    <a:cubicBezTo>
                      <a:pt x="239" y="2259"/>
                      <a:pt x="241" y="2254"/>
                      <a:pt x="241" y="2249"/>
                    </a:cubicBezTo>
                    <a:cubicBezTo>
                      <a:pt x="241" y="2236"/>
                      <a:pt x="240" y="2223"/>
                      <a:pt x="240" y="2210"/>
                    </a:cubicBezTo>
                    <a:cubicBezTo>
                      <a:pt x="240" y="2192"/>
                      <a:pt x="240" y="2173"/>
                      <a:pt x="241" y="2155"/>
                    </a:cubicBezTo>
                    <a:cubicBezTo>
                      <a:pt x="241" y="2148"/>
                      <a:pt x="243" y="2141"/>
                      <a:pt x="244" y="2133"/>
                    </a:cubicBezTo>
                    <a:cubicBezTo>
                      <a:pt x="244" y="2124"/>
                      <a:pt x="243" y="2115"/>
                      <a:pt x="243" y="2107"/>
                    </a:cubicBezTo>
                    <a:cubicBezTo>
                      <a:pt x="244" y="2092"/>
                      <a:pt x="245" y="2077"/>
                      <a:pt x="245" y="2062"/>
                    </a:cubicBezTo>
                    <a:cubicBezTo>
                      <a:pt x="246" y="2047"/>
                      <a:pt x="246" y="2032"/>
                      <a:pt x="246" y="2017"/>
                    </a:cubicBezTo>
                    <a:cubicBezTo>
                      <a:pt x="247" y="1997"/>
                      <a:pt x="248" y="1977"/>
                      <a:pt x="248" y="1957"/>
                    </a:cubicBezTo>
                    <a:cubicBezTo>
                      <a:pt x="249" y="1943"/>
                      <a:pt x="249" y="1928"/>
                      <a:pt x="248" y="1913"/>
                    </a:cubicBezTo>
                    <a:cubicBezTo>
                      <a:pt x="248" y="1901"/>
                      <a:pt x="247" y="1888"/>
                      <a:pt x="247" y="1875"/>
                    </a:cubicBezTo>
                    <a:cubicBezTo>
                      <a:pt x="237" y="1871"/>
                      <a:pt x="228" y="1867"/>
                      <a:pt x="220" y="1865"/>
                    </a:cubicBezTo>
                    <a:cubicBezTo>
                      <a:pt x="183" y="1855"/>
                      <a:pt x="149" y="1839"/>
                      <a:pt x="119" y="1816"/>
                    </a:cubicBezTo>
                    <a:cubicBezTo>
                      <a:pt x="113" y="1812"/>
                      <a:pt x="107" y="1805"/>
                      <a:pt x="103" y="1799"/>
                    </a:cubicBezTo>
                    <a:cubicBezTo>
                      <a:pt x="92" y="1781"/>
                      <a:pt x="96" y="1770"/>
                      <a:pt x="107" y="1754"/>
                    </a:cubicBezTo>
                    <a:cubicBezTo>
                      <a:pt x="121" y="1734"/>
                      <a:pt x="140" y="1731"/>
                      <a:pt x="161" y="1734"/>
                    </a:cubicBezTo>
                    <a:cubicBezTo>
                      <a:pt x="179" y="1738"/>
                      <a:pt x="196" y="1743"/>
                      <a:pt x="213" y="1748"/>
                    </a:cubicBezTo>
                    <a:cubicBezTo>
                      <a:pt x="225" y="1751"/>
                      <a:pt x="236" y="1755"/>
                      <a:pt x="248" y="1758"/>
                    </a:cubicBezTo>
                    <a:cubicBezTo>
                      <a:pt x="249" y="1739"/>
                      <a:pt x="251" y="1720"/>
                      <a:pt x="248" y="1701"/>
                    </a:cubicBezTo>
                    <a:cubicBezTo>
                      <a:pt x="247" y="1690"/>
                      <a:pt x="247" y="1678"/>
                      <a:pt x="243" y="1667"/>
                    </a:cubicBezTo>
                    <a:cubicBezTo>
                      <a:pt x="242" y="1663"/>
                      <a:pt x="242" y="1660"/>
                      <a:pt x="241" y="1656"/>
                    </a:cubicBezTo>
                    <a:cubicBezTo>
                      <a:pt x="239" y="1644"/>
                      <a:pt x="241" y="1640"/>
                      <a:pt x="254" y="1638"/>
                    </a:cubicBezTo>
                    <a:cubicBezTo>
                      <a:pt x="265" y="1636"/>
                      <a:pt x="276" y="1635"/>
                      <a:pt x="287" y="1634"/>
                    </a:cubicBezTo>
                    <a:cubicBezTo>
                      <a:pt x="307" y="1633"/>
                      <a:pt x="328" y="1633"/>
                      <a:pt x="349" y="1632"/>
                    </a:cubicBezTo>
                    <a:cubicBezTo>
                      <a:pt x="363" y="1632"/>
                      <a:pt x="378" y="1634"/>
                      <a:pt x="393" y="1631"/>
                    </a:cubicBezTo>
                    <a:cubicBezTo>
                      <a:pt x="398" y="1629"/>
                      <a:pt x="404" y="1630"/>
                      <a:pt x="410" y="1632"/>
                    </a:cubicBezTo>
                    <a:cubicBezTo>
                      <a:pt x="421" y="1635"/>
                      <a:pt x="431" y="1632"/>
                      <a:pt x="442" y="1631"/>
                    </a:cubicBezTo>
                    <a:cubicBezTo>
                      <a:pt x="444" y="1630"/>
                      <a:pt x="447" y="1630"/>
                      <a:pt x="449" y="1631"/>
                    </a:cubicBezTo>
                    <a:cubicBezTo>
                      <a:pt x="467" y="1636"/>
                      <a:pt x="485" y="1632"/>
                      <a:pt x="503" y="1630"/>
                    </a:cubicBezTo>
                    <a:cubicBezTo>
                      <a:pt x="508" y="1630"/>
                      <a:pt x="513" y="1629"/>
                      <a:pt x="518" y="1630"/>
                    </a:cubicBezTo>
                    <a:cubicBezTo>
                      <a:pt x="527" y="1632"/>
                      <a:pt x="530" y="1630"/>
                      <a:pt x="529" y="1621"/>
                    </a:cubicBezTo>
                    <a:cubicBezTo>
                      <a:pt x="527" y="1602"/>
                      <a:pt x="525" y="1582"/>
                      <a:pt x="517" y="1563"/>
                    </a:cubicBezTo>
                    <a:cubicBezTo>
                      <a:pt x="511" y="1548"/>
                      <a:pt x="504" y="1533"/>
                      <a:pt x="497" y="1518"/>
                    </a:cubicBezTo>
                    <a:cubicBezTo>
                      <a:pt x="489" y="1503"/>
                      <a:pt x="480" y="1487"/>
                      <a:pt x="470" y="1472"/>
                    </a:cubicBezTo>
                    <a:cubicBezTo>
                      <a:pt x="461" y="1458"/>
                      <a:pt x="451" y="1445"/>
                      <a:pt x="442" y="1431"/>
                    </a:cubicBezTo>
                    <a:cubicBezTo>
                      <a:pt x="437" y="1424"/>
                      <a:pt x="433" y="1415"/>
                      <a:pt x="428" y="1407"/>
                    </a:cubicBezTo>
                    <a:cubicBezTo>
                      <a:pt x="421" y="1394"/>
                      <a:pt x="414" y="1381"/>
                      <a:pt x="407" y="1368"/>
                    </a:cubicBezTo>
                    <a:cubicBezTo>
                      <a:pt x="401" y="1356"/>
                      <a:pt x="395" y="1343"/>
                      <a:pt x="389" y="1331"/>
                    </a:cubicBezTo>
                    <a:cubicBezTo>
                      <a:pt x="384" y="1318"/>
                      <a:pt x="378" y="1304"/>
                      <a:pt x="373" y="1291"/>
                    </a:cubicBezTo>
                    <a:cubicBezTo>
                      <a:pt x="372" y="1288"/>
                      <a:pt x="371" y="1285"/>
                      <a:pt x="370" y="1282"/>
                    </a:cubicBezTo>
                    <a:cubicBezTo>
                      <a:pt x="369" y="1277"/>
                      <a:pt x="369" y="1271"/>
                      <a:pt x="367" y="1266"/>
                    </a:cubicBezTo>
                    <a:cubicBezTo>
                      <a:pt x="360" y="1250"/>
                      <a:pt x="356" y="1234"/>
                      <a:pt x="356" y="1217"/>
                    </a:cubicBezTo>
                    <a:cubicBezTo>
                      <a:pt x="356" y="1212"/>
                      <a:pt x="355" y="1207"/>
                      <a:pt x="354" y="1203"/>
                    </a:cubicBezTo>
                    <a:cubicBezTo>
                      <a:pt x="347" y="1188"/>
                      <a:pt x="349" y="1173"/>
                      <a:pt x="347" y="1157"/>
                    </a:cubicBezTo>
                    <a:cubicBezTo>
                      <a:pt x="345" y="1142"/>
                      <a:pt x="348" y="1126"/>
                      <a:pt x="348" y="1111"/>
                    </a:cubicBezTo>
                    <a:cubicBezTo>
                      <a:pt x="348" y="1110"/>
                      <a:pt x="349" y="1109"/>
                      <a:pt x="349" y="1109"/>
                    </a:cubicBezTo>
                    <a:cubicBezTo>
                      <a:pt x="348" y="1093"/>
                      <a:pt x="350" y="1078"/>
                      <a:pt x="353" y="1063"/>
                    </a:cubicBezTo>
                    <a:cubicBezTo>
                      <a:pt x="356" y="1049"/>
                      <a:pt x="357" y="1035"/>
                      <a:pt x="362" y="1021"/>
                    </a:cubicBezTo>
                    <a:cubicBezTo>
                      <a:pt x="369" y="1005"/>
                      <a:pt x="374" y="988"/>
                      <a:pt x="380" y="972"/>
                    </a:cubicBezTo>
                    <a:cubicBezTo>
                      <a:pt x="387" y="955"/>
                      <a:pt x="395" y="937"/>
                      <a:pt x="404" y="920"/>
                    </a:cubicBezTo>
                    <a:cubicBezTo>
                      <a:pt x="413" y="901"/>
                      <a:pt x="423" y="883"/>
                      <a:pt x="433" y="865"/>
                    </a:cubicBezTo>
                    <a:cubicBezTo>
                      <a:pt x="446" y="842"/>
                      <a:pt x="459" y="821"/>
                      <a:pt x="472" y="799"/>
                    </a:cubicBezTo>
                    <a:cubicBezTo>
                      <a:pt x="476" y="794"/>
                      <a:pt x="480" y="789"/>
                      <a:pt x="484" y="785"/>
                    </a:cubicBezTo>
                    <a:cubicBezTo>
                      <a:pt x="496" y="772"/>
                      <a:pt x="509" y="759"/>
                      <a:pt x="520" y="746"/>
                    </a:cubicBezTo>
                    <a:cubicBezTo>
                      <a:pt x="544" y="720"/>
                      <a:pt x="569" y="695"/>
                      <a:pt x="591" y="666"/>
                    </a:cubicBezTo>
                    <a:cubicBezTo>
                      <a:pt x="596" y="660"/>
                      <a:pt x="602" y="654"/>
                      <a:pt x="608" y="648"/>
                    </a:cubicBezTo>
                    <a:cubicBezTo>
                      <a:pt x="611" y="646"/>
                      <a:pt x="614" y="643"/>
                      <a:pt x="616" y="640"/>
                    </a:cubicBezTo>
                    <a:cubicBezTo>
                      <a:pt x="628" y="623"/>
                      <a:pt x="641" y="607"/>
                      <a:pt x="652" y="590"/>
                    </a:cubicBezTo>
                    <a:cubicBezTo>
                      <a:pt x="664" y="567"/>
                      <a:pt x="678" y="545"/>
                      <a:pt x="680" y="518"/>
                    </a:cubicBezTo>
                    <a:cubicBezTo>
                      <a:pt x="681" y="500"/>
                      <a:pt x="683" y="483"/>
                      <a:pt x="681" y="466"/>
                    </a:cubicBezTo>
                    <a:cubicBezTo>
                      <a:pt x="680" y="450"/>
                      <a:pt x="674" y="434"/>
                      <a:pt x="668" y="418"/>
                    </a:cubicBezTo>
                    <a:cubicBezTo>
                      <a:pt x="659" y="394"/>
                      <a:pt x="643" y="376"/>
                      <a:pt x="621" y="363"/>
                    </a:cubicBezTo>
                    <a:cubicBezTo>
                      <a:pt x="617" y="360"/>
                      <a:pt x="614" y="356"/>
                      <a:pt x="609" y="354"/>
                    </a:cubicBezTo>
                    <a:cubicBezTo>
                      <a:pt x="602" y="350"/>
                      <a:pt x="595" y="346"/>
                      <a:pt x="588" y="343"/>
                    </a:cubicBezTo>
                    <a:cubicBezTo>
                      <a:pt x="577" y="340"/>
                      <a:pt x="567" y="337"/>
                      <a:pt x="556" y="333"/>
                    </a:cubicBezTo>
                    <a:cubicBezTo>
                      <a:pt x="549" y="331"/>
                      <a:pt x="541" y="329"/>
                      <a:pt x="534" y="327"/>
                    </a:cubicBezTo>
                    <a:cubicBezTo>
                      <a:pt x="530" y="326"/>
                      <a:pt x="526" y="323"/>
                      <a:pt x="522" y="321"/>
                    </a:cubicBezTo>
                    <a:cubicBezTo>
                      <a:pt x="522" y="320"/>
                      <a:pt x="522" y="319"/>
                      <a:pt x="522" y="318"/>
                    </a:cubicBezTo>
                    <a:cubicBezTo>
                      <a:pt x="524" y="318"/>
                      <a:pt x="526" y="316"/>
                      <a:pt x="528" y="316"/>
                    </a:cubicBezTo>
                    <a:cubicBezTo>
                      <a:pt x="544" y="319"/>
                      <a:pt x="558" y="323"/>
                      <a:pt x="572" y="329"/>
                    </a:cubicBezTo>
                    <a:cubicBezTo>
                      <a:pt x="578" y="332"/>
                      <a:pt x="585" y="333"/>
                      <a:pt x="592" y="335"/>
                    </a:cubicBezTo>
                    <a:cubicBezTo>
                      <a:pt x="610" y="340"/>
                      <a:pt x="625" y="351"/>
                      <a:pt x="639" y="363"/>
                    </a:cubicBezTo>
                    <a:cubicBezTo>
                      <a:pt x="646" y="369"/>
                      <a:pt x="654" y="376"/>
                      <a:pt x="661" y="383"/>
                    </a:cubicBezTo>
                    <a:cubicBezTo>
                      <a:pt x="675" y="397"/>
                      <a:pt x="683" y="414"/>
                      <a:pt x="689" y="433"/>
                    </a:cubicBezTo>
                    <a:cubicBezTo>
                      <a:pt x="692" y="443"/>
                      <a:pt x="696" y="452"/>
                      <a:pt x="698" y="462"/>
                    </a:cubicBezTo>
                    <a:cubicBezTo>
                      <a:pt x="699" y="470"/>
                      <a:pt x="700" y="479"/>
                      <a:pt x="699" y="488"/>
                    </a:cubicBezTo>
                    <a:cubicBezTo>
                      <a:pt x="699" y="511"/>
                      <a:pt x="698" y="535"/>
                      <a:pt x="687" y="556"/>
                    </a:cubicBezTo>
                    <a:cubicBezTo>
                      <a:pt x="680" y="571"/>
                      <a:pt x="672" y="585"/>
                      <a:pt x="663" y="599"/>
                    </a:cubicBezTo>
                    <a:cubicBezTo>
                      <a:pt x="655" y="612"/>
                      <a:pt x="646" y="624"/>
                      <a:pt x="637" y="636"/>
                    </a:cubicBezTo>
                    <a:cubicBezTo>
                      <a:pt x="625" y="652"/>
                      <a:pt x="612" y="666"/>
                      <a:pt x="599" y="682"/>
                    </a:cubicBezTo>
                    <a:cubicBezTo>
                      <a:pt x="583" y="700"/>
                      <a:pt x="567" y="719"/>
                      <a:pt x="550" y="738"/>
                    </a:cubicBezTo>
                    <a:cubicBezTo>
                      <a:pt x="537" y="752"/>
                      <a:pt x="524" y="766"/>
                      <a:pt x="511" y="780"/>
                    </a:cubicBezTo>
                    <a:cubicBezTo>
                      <a:pt x="498" y="796"/>
                      <a:pt x="483" y="810"/>
                      <a:pt x="474" y="828"/>
                    </a:cubicBezTo>
                    <a:cubicBezTo>
                      <a:pt x="466" y="843"/>
                      <a:pt x="455" y="858"/>
                      <a:pt x="448" y="874"/>
                    </a:cubicBezTo>
                    <a:cubicBezTo>
                      <a:pt x="442" y="888"/>
                      <a:pt x="433" y="901"/>
                      <a:pt x="425" y="915"/>
                    </a:cubicBezTo>
                    <a:cubicBezTo>
                      <a:pt x="421" y="924"/>
                      <a:pt x="417" y="934"/>
                      <a:pt x="413" y="943"/>
                    </a:cubicBezTo>
                    <a:cubicBezTo>
                      <a:pt x="407" y="957"/>
                      <a:pt x="400" y="970"/>
                      <a:pt x="395" y="983"/>
                    </a:cubicBezTo>
                    <a:cubicBezTo>
                      <a:pt x="386" y="1007"/>
                      <a:pt x="375" y="1030"/>
                      <a:pt x="372" y="1054"/>
                    </a:cubicBezTo>
                    <a:cubicBezTo>
                      <a:pt x="370" y="1069"/>
                      <a:pt x="369" y="1084"/>
                      <a:pt x="367" y="1098"/>
                    </a:cubicBezTo>
                    <a:cubicBezTo>
                      <a:pt x="364" y="1119"/>
                      <a:pt x="366" y="1139"/>
                      <a:pt x="366" y="1160"/>
                    </a:cubicBezTo>
                    <a:cubicBezTo>
                      <a:pt x="366" y="1166"/>
                      <a:pt x="367" y="1172"/>
                      <a:pt x="368" y="1179"/>
                    </a:cubicBezTo>
                    <a:cubicBezTo>
                      <a:pt x="370" y="1199"/>
                      <a:pt x="372" y="1220"/>
                      <a:pt x="376" y="1240"/>
                    </a:cubicBezTo>
                    <a:cubicBezTo>
                      <a:pt x="379" y="1258"/>
                      <a:pt x="387" y="1275"/>
                      <a:pt x="392" y="1293"/>
                    </a:cubicBezTo>
                    <a:cubicBezTo>
                      <a:pt x="401" y="1327"/>
                      <a:pt x="419" y="1357"/>
                      <a:pt x="435" y="1388"/>
                    </a:cubicBezTo>
                    <a:cubicBezTo>
                      <a:pt x="444" y="1404"/>
                      <a:pt x="455" y="1419"/>
                      <a:pt x="465" y="1435"/>
                    </a:cubicBezTo>
                    <a:cubicBezTo>
                      <a:pt x="469" y="1441"/>
                      <a:pt x="472" y="1448"/>
                      <a:pt x="475" y="1455"/>
                    </a:cubicBezTo>
                    <a:cubicBezTo>
                      <a:pt x="476" y="1456"/>
                      <a:pt x="477" y="1458"/>
                      <a:pt x="478" y="1459"/>
                    </a:cubicBezTo>
                    <a:cubicBezTo>
                      <a:pt x="489" y="1476"/>
                      <a:pt x="501" y="1493"/>
                      <a:pt x="511" y="1510"/>
                    </a:cubicBezTo>
                    <a:cubicBezTo>
                      <a:pt x="519" y="1522"/>
                      <a:pt x="526" y="1535"/>
                      <a:pt x="531" y="1548"/>
                    </a:cubicBezTo>
                    <a:cubicBezTo>
                      <a:pt x="539" y="1567"/>
                      <a:pt x="546" y="1585"/>
                      <a:pt x="545" y="1606"/>
                    </a:cubicBezTo>
                    <a:cubicBezTo>
                      <a:pt x="545" y="1614"/>
                      <a:pt x="547" y="1622"/>
                      <a:pt x="548" y="1632"/>
                    </a:cubicBezTo>
                    <a:cubicBezTo>
                      <a:pt x="553" y="1632"/>
                      <a:pt x="558" y="1634"/>
                      <a:pt x="564" y="1634"/>
                    </a:cubicBezTo>
                    <a:cubicBezTo>
                      <a:pt x="576" y="1634"/>
                      <a:pt x="588" y="1633"/>
                      <a:pt x="600" y="1633"/>
                    </a:cubicBezTo>
                    <a:cubicBezTo>
                      <a:pt x="616" y="1633"/>
                      <a:pt x="632" y="1633"/>
                      <a:pt x="648" y="1634"/>
                    </a:cubicBezTo>
                    <a:cubicBezTo>
                      <a:pt x="662" y="1634"/>
                      <a:pt x="673" y="1628"/>
                      <a:pt x="682" y="1618"/>
                    </a:cubicBezTo>
                    <a:cubicBezTo>
                      <a:pt x="697" y="1601"/>
                      <a:pt x="711" y="1584"/>
                      <a:pt x="724" y="1566"/>
                    </a:cubicBezTo>
                    <a:cubicBezTo>
                      <a:pt x="726" y="1564"/>
                      <a:pt x="727" y="1560"/>
                      <a:pt x="728" y="1557"/>
                    </a:cubicBezTo>
                    <a:cubicBezTo>
                      <a:pt x="735" y="1540"/>
                      <a:pt x="741" y="1523"/>
                      <a:pt x="748" y="1506"/>
                    </a:cubicBezTo>
                    <a:cubicBezTo>
                      <a:pt x="748" y="1504"/>
                      <a:pt x="749" y="1503"/>
                      <a:pt x="750" y="1501"/>
                    </a:cubicBezTo>
                    <a:cubicBezTo>
                      <a:pt x="751" y="1491"/>
                      <a:pt x="752" y="1481"/>
                      <a:pt x="755" y="1471"/>
                    </a:cubicBezTo>
                    <a:cubicBezTo>
                      <a:pt x="758" y="1457"/>
                      <a:pt x="755" y="1444"/>
                      <a:pt x="755" y="1431"/>
                    </a:cubicBezTo>
                    <a:cubicBezTo>
                      <a:pt x="755" y="1425"/>
                      <a:pt x="754" y="1419"/>
                      <a:pt x="755" y="1412"/>
                    </a:cubicBezTo>
                    <a:cubicBezTo>
                      <a:pt x="755" y="1397"/>
                      <a:pt x="750" y="1382"/>
                      <a:pt x="745" y="1368"/>
                    </a:cubicBezTo>
                    <a:cubicBezTo>
                      <a:pt x="739" y="1349"/>
                      <a:pt x="731" y="1330"/>
                      <a:pt x="722" y="1312"/>
                    </a:cubicBezTo>
                    <a:cubicBezTo>
                      <a:pt x="712" y="1290"/>
                      <a:pt x="702" y="1268"/>
                      <a:pt x="684" y="1250"/>
                    </a:cubicBezTo>
                    <a:cubicBezTo>
                      <a:pt x="674" y="1240"/>
                      <a:pt x="667" y="1226"/>
                      <a:pt x="658" y="1213"/>
                    </a:cubicBezTo>
                    <a:cubicBezTo>
                      <a:pt x="643" y="1191"/>
                      <a:pt x="629" y="1169"/>
                      <a:pt x="614" y="1147"/>
                    </a:cubicBezTo>
                    <a:cubicBezTo>
                      <a:pt x="607" y="1137"/>
                      <a:pt x="600" y="1128"/>
                      <a:pt x="594" y="1118"/>
                    </a:cubicBezTo>
                    <a:cubicBezTo>
                      <a:pt x="603" y="1111"/>
                      <a:pt x="603" y="1111"/>
                      <a:pt x="603" y="1111"/>
                    </a:cubicBezTo>
                    <a:cubicBezTo>
                      <a:pt x="610" y="1121"/>
                      <a:pt x="617" y="1129"/>
                      <a:pt x="624" y="1139"/>
                    </a:cubicBezTo>
                    <a:cubicBezTo>
                      <a:pt x="628" y="1144"/>
                      <a:pt x="632" y="1150"/>
                      <a:pt x="636" y="1156"/>
                    </a:cubicBezTo>
                    <a:cubicBezTo>
                      <a:pt x="654" y="1183"/>
                      <a:pt x="672" y="1210"/>
                      <a:pt x="690" y="1236"/>
                    </a:cubicBezTo>
                    <a:cubicBezTo>
                      <a:pt x="698" y="1249"/>
                      <a:pt x="708" y="1260"/>
                      <a:pt x="717" y="1272"/>
                    </a:cubicBezTo>
                    <a:cubicBezTo>
                      <a:pt x="720" y="1275"/>
                      <a:pt x="721" y="1279"/>
                      <a:pt x="723" y="1283"/>
                    </a:cubicBezTo>
                    <a:cubicBezTo>
                      <a:pt x="727" y="1290"/>
                      <a:pt x="731" y="1298"/>
                      <a:pt x="734" y="1306"/>
                    </a:cubicBezTo>
                    <a:cubicBezTo>
                      <a:pt x="738" y="1314"/>
                      <a:pt x="742" y="1323"/>
                      <a:pt x="746" y="1332"/>
                    </a:cubicBezTo>
                    <a:cubicBezTo>
                      <a:pt x="751" y="1343"/>
                      <a:pt x="755" y="1355"/>
                      <a:pt x="761" y="1366"/>
                    </a:cubicBezTo>
                    <a:cubicBezTo>
                      <a:pt x="767" y="1375"/>
                      <a:pt x="767" y="1385"/>
                      <a:pt x="769" y="1395"/>
                    </a:cubicBezTo>
                    <a:cubicBezTo>
                      <a:pt x="771" y="1407"/>
                      <a:pt x="772" y="1420"/>
                      <a:pt x="772" y="1432"/>
                    </a:cubicBezTo>
                    <a:cubicBezTo>
                      <a:pt x="772" y="1446"/>
                      <a:pt x="771" y="1460"/>
                      <a:pt x="770" y="1474"/>
                    </a:cubicBezTo>
                    <a:cubicBezTo>
                      <a:pt x="767" y="1507"/>
                      <a:pt x="755" y="1537"/>
                      <a:pt x="743" y="1567"/>
                    </a:cubicBezTo>
                    <a:cubicBezTo>
                      <a:pt x="740" y="1577"/>
                      <a:pt x="732" y="1585"/>
                      <a:pt x="726" y="1593"/>
                    </a:cubicBezTo>
                    <a:cubicBezTo>
                      <a:pt x="716" y="1605"/>
                      <a:pt x="705" y="1616"/>
                      <a:pt x="694" y="1628"/>
                    </a:cubicBezTo>
                    <a:cubicBezTo>
                      <a:pt x="693" y="1629"/>
                      <a:pt x="692" y="1630"/>
                      <a:pt x="689" y="1634"/>
                    </a:cubicBezTo>
                    <a:cubicBezTo>
                      <a:pt x="696" y="1634"/>
                      <a:pt x="700" y="1634"/>
                      <a:pt x="704" y="1634"/>
                    </a:cubicBezTo>
                    <a:cubicBezTo>
                      <a:pt x="733" y="1632"/>
                      <a:pt x="762" y="1630"/>
                      <a:pt x="791" y="1629"/>
                    </a:cubicBezTo>
                    <a:cubicBezTo>
                      <a:pt x="815" y="1629"/>
                      <a:pt x="839" y="1629"/>
                      <a:pt x="863" y="1630"/>
                    </a:cubicBezTo>
                    <a:cubicBezTo>
                      <a:pt x="872" y="1630"/>
                      <a:pt x="878" y="1628"/>
                      <a:pt x="883" y="1620"/>
                    </a:cubicBezTo>
                    <a:cubicBezTo>
                      <a:pt x="892" y="1607"/>
                      <a:pt x="899" y="1593"/>
                      <a:pt x="906" y="1578"/>
                    </a:cubicBezTo>
                    <a:cubicBezTo>
                      <a:pt x="914" y="1559"/>
                      <a:pt x="925" y="1540"/>
                      <a:pt x="934" y="1520"/>
                    </a:cubicBezTo>
                    <a:cubicBezTo>
                      <a:pt x="940" y="1509"/>
                      <a:pt x="946" y="1496"/>
                      <a:pt x="952" y="1485"/>
                    </a:cubicBezTo>
                    <a:cubicBezTo>
                      <a:pt x="960" y="1469"/>
                      <a:pt x="969" y="1454"/>
                      <a:pt x="976" y="1438"/>
                    </a:cubicBezTo>
                    <a:cubicBezTo>
                      <a:pt x="986" y="1415"/>
                      <a:pt x="1001" y="1394"/>
                      <a:pt x="1012" y="1371"/>
                    </a:cubicBezTo>
                    <a:cubicBezTo>
                      <a:pt x="1014" y="1367"/>
                      <a:pt x="1017" y="1364"/>
                      <a:pt x="1019" y="1360"/>
                    </a:cubicBezTo>
                    <a:cubicBezTo>
                      <a:pt x="1033" y="1331"/>
                      <a:pt x="1048" y="1302"/>
                      <a:pt x="1063" y="1274"/>
                    </a:cubicBezTo>
                    <a:cubicBezTo>
                      <a:pt x="1074" y="1254"/>
                      <a:pt x="1086" y="1235"/>
                      <a:pt x="1098" y="1215"/>
                    </a:cubicBezTo>
                    <a:cubicBezTo>
                      <a:pt x="1106" y="1202"/>
                      <a:pt x="1114" y="1187"/>
                      <a:pt x="1123" y="1175"/>
                    </a:cubicBezTo>
                    <a:cubicBezTo>
                      <a:pt x="1138" y="1155"/>
                      <a:pt x="1154" y="1136"/>
                      <a:pt x="1169" y="1117"/>
                    </a:cubicBezTo>
                    <a:cubicBezTo>
                      <a:pt x="1172" y="1114"/>
                      <a:pt x="1174" y="1111"/>
                      <a:pt x="1177" y="1108"/>
                    </a:cubicBezTo>
                    <a:cubicBezTo>
                      <a:pt x="1185" y="1101"/>
                      <a:pt x="1190" y="1092"/>
                      <a:pt x="1199" y="1086"/>
                    </a:cubicBezTo>
                    <a:cubicBezTo>
                      <a:pt x="1207" y="1081"/>
                      <a:pt x="1213" y="1073"/>
                      <a:pt x="1220" y="1068"/>
                    </a:cubicBezTo>
                    <a:cubicBezTo>
                      <a:pt x="1229" y="1061"/>
                      <a:pt x="1239" y="1055"/>
                      <a:pt x="1249" y="1050"/>
                    </a:cubicBezTo>
                    <a:cubicBezTo>
                      <a:pt x="1272" y="1037"/>
                      <a:pt x="1298" y="1032"/>
                      <a:pt x="1324" y="1029"/>
                    </a:cubicBezTo>
                    <a:cubicBezTo>
                      <a:pt x="1347" y="1025"/>
                      <a:pt x="1370" y="1022"/>
                      <a:pt x="1392" y="1017"/>
                    </a:cubicBezTo>
                    <a:cubicBezTo>
                      <a:pt x="1407" y="1014"/>
                      <a:pt x="1421" y="1008"/>
                      <a:pt x="1436" y="1003"/>
                    </a:cubicBezTo>
                    <a:cubicBezTo>
                      <a:pt x="1441" y="1001"/>
                      <a:pt x="1446" y="1001"/>
                      <a:pt x="1452" y="1004"/>
                    </a:cubicBezTo>
                    <a:cubicBezTo>
                      <a:pt x="1452" y="1008"/>
                      <a:pt x="1453" y="1012"/>
                      <a:pt x="1453" y="1017"/>
                    </a:cubicBezTo>
                    <a:cubicBezTo>
                      <a:pt x="1459" y="1017"/>
                      <a:pt x="1462" y="1014"/>
                      <a:pt x="1464" y="1009"/>
                    </a:cubicBezTo>
                    <a:cubicBezTo>
                      <a:pt x="1467" y="1003"/>
                      <a:pt x="1471" y="997"/>
                      <a:pt x="1472" y="991"/>
                    </a:cubicBezTo>
                    <a:cubicBezTo>
                      <a:pt x="1475" y="978"/>
                      <a:pt x="1476" y="964"/>
                      <a:pt x="1478" y="950"/>
                    </a:cubicBezTo>
                    <a:cubicBezTo>
                      <a:pt x="1479" y="943"/>
                      <a:pt x="1477" y="938"/>
                      <a:pt x="1469" y="932"/>
                    </a:cubicBezTo>
                    <a:cubicBezTo>
                      <a:pt x="1455" y="922"/>
                      <a:pt x="1442" y="910"/>
                      <a:pt x="1431" y="896"/>
                    </a:cubicBezTo>
                    <a:cubicBezTo>
                      <a:pt x="1408" y="869"/>
                      <a:pt x="1391" y="839"/>
                      <a:pt x="1379" y="806"/>
                    </a:cubicBezTo>
                    <a:cubicBezTo>
                      <a:pt x="1376" y="798"/>
                      <a:pt x="1372" y="795"/>
                      <a:pt x="1363" y="796"/>
                    </a:cubicBezTo>
                    <a:cubicBezTo>
                      <a:pt x="1362" y="787"/>
                      <a:pt x="1362" y="787"/>
                      <a:pt x="1362" y="787"/>
                    </a:cubicBezTo>
                    <a:cubicBezTo>
                      <a:pt x="1364" y="786"/>
                      <a:pt x="1366" y="786"/>
                      <a:pt x="1368" y="786"/>
                    </a:cubicBezTo>
                    <a:cubicBezTo>
                      <a:pt x="1367" y="774"/>
                      <a:pt x="1367" y="764"/>
                      <a:pt x="1366" y="753"/>
                    </a:cubicBezTo>
                    <a:cubicBezTo>
                      <a:pt x="1365" y="729"/>
                      <a:pt x="1364" y="704"/>
                      <a:pt x="1363" y="679"/>
                    </a:cubicBezTo>
                    <a:cubicBezTo>
                      <a:pt x="1363" y="677"/>
                      <a:pt x="1364" y="674"/>
                      <a:pt x="1364" y="672"/>
                    </a:cubicBezTo>
                    <a:cubicBezTo>
                      <a:pt x="1365" y="665"/>
                      <a:pt x="1368" y="657"/>
                      <a:pt x="1366" y="650"/>
                    </a:cubicBezTo>
                    <a:cubicBezTo>
                      <a:pt x="1362" y="639"/>
                      <a:pt x="1364" y="628"/>
                      <a:pt x="1367" y="617"/>
                    </a:cubicBezTo>
                    <a:cubicBezTo>
                      <a:pt x="1368" y="612"/>
                      <a:pt x="1370" y="607"/>
                      <a:pt x="1366" y="603"/>
                    </a:cubicBezTo>
                    <a:cubicBezTo>
                      <a:pt x="1357" y="600"/>
                      <a:pt x="1345" y="604"/>
                      <a:pt x="1341" y="589"/>
                    </a:cubicBezTo>
                    <a:cubicBezTo>
                      <a:pt x="1344" y="589"/>
                      <a:pt x="1345" y="588"/>
                      <a:pt x="1347" y="588"/>
                    </a:cubicBezTo>
                    <a:cubicBezTo>
                      <a:pt x="1359" y="590"/>
                      <a:pt x="1367" y="584"/>
                      <a:pt x="1374" y="577"/>
                    </a:cubicBezTo>
                    <a:cubicBezTo>
                      <a:pt x="1377" y="574"/>
                      <a:pt x="1380" y="570"/>
                      <a:pt x="1383" y="567"/>
                    </a:cubicBezTo>
                    <a:cubicBezTo>
                      <a:pt x="1392" y="559"/>
                      <a:pt x="1398" y="558"/>
                      <a:pt x="1407" y="567"/>
                    </a:cubicBezTo>
                    <a:cubicBezTo>
                      <a:pt x="1416" y="578"/>
                      <a:pt x="1427" y="583"/>
                      <a:pt x="1439" y="585"/>
                    </a:cubicBezTo>
                    <a:cubicBezTo>
                      <a:pt x="1437" y="596"/>
                      <a:pt x="1437" y="596"/>
                      <a:pt x="1437" y="596"/>
                    </a:cubicBezTo>
                    <a:cubicBezTo>
                      <a:pt x="1424" y="594"/>
                      <a:pt x="1412" y="591"/>
                      <a:pt x="1403" y="581"/>
                    </a:cubicBezTo>
                    <a:cubicBezTo>
                      <a:pt x="1402" y="581"/>
                      <a:pt x="1401" y="581"/>
                      <a:pt x="1400" y="580"/>
                    </a:cubicBezTo>
                    <a:cubicBezTo>
                      <a:pt x="1397" y="583"/>
                      <a:pt x="1394" y="587"/>
                      <a:pt x="1395" y="592"/>
                    </a:cubicBezTo>
                    <a:cubicBezTo>
                      <a:pt x="1395" y="598"/>
                      <a:pt x="1394" y="603"/>
                      <a:pt x="1391" y="609"/>
                    </a:cubicBezTo>
                    <a:cubicBezTo>
                      <a:pt x="1387" y="618"/>
                      <a:pt x="1386" y="628"/>
                      <a:pt x="1383" y="638"/>
                    </a:cubicBezTo>
                    <a:cubicBezTo>
                      <a:pt x="1380" y="651"/>
                      <a:pt x="1382" y="664"/>
                      <a:pt x="1381" y="677"/>
                    </a:cubicBezTo>
                    <a:cubicBezTo>
                      <a:pt x="1379" y="697"/>
                      <a:pt x="1380" y="718"/>
                      <a:pt x="1380" y="738"/>
                    </a:cubicBezTo>
                    <a:cubicBezTo>
                      <a:pt x="1379" y="755"/>
                      <a:pt x="1379" y="774"/>
                      <a:pt x="1388" y="790"/>
                    </a:cubicBezTo>
                    <a:cubicBezTo>
                      <a:pt x="1391" y="797"/>
                      <a:pt x="1393" y="806"/>
                      <a:pt x="1398" y="811"/>
                    </a:cubicBezTo>
                    <a:cubicBezTo>
                      <a:pt x="1406" y="817"/>
                      <a:pt x="1406" y="824"/>
                      <a:pt x="1407" y="832"/>
                    </a:cubicBezTo>
                    <a:cubicBezTo>
                      <a:pt x="1408" y="834"/>
                      <a:pt x="1408" y="837"/>
                      <a:pt x="1409" y="837"/>
                    </a:cubicBezTo>
                    <a:cubicBezTo>
                      <a:pt x="1417" y="841"/>
                      <a:pt x="1417" y="849"/>
                      <a:pt x="1421" y="855"/>
                    </a:cubicBezTo>
                    <a:cubicBezTo>
                      <a:pt x="1424" y="860"/>
                      <a:pt x="1425" y="866"/>
                      <a:pt x="1428" y="870"/>
                    </a:cubicBezTo>
                    <a:cubicBezTo>
                      <a:pt x="1443" y="889"/>
                      <a:pt x="1458" y="908"/>
                      <a:pt x="1480" y="922"/>
                    </a:cubicBezTo>
                    <a:cubicBezTo>
                      <a:pt x="1510" y="943"/>
                      <a:pt x="1543" y="955"/>
                      <a:pt x="1580" y="956"/>
                    </a:cubicBezTo>
                    <a:cubicBezTo>
                      <a:pt x="1597" y="956"/>
                      <a:pt x="1615" y="955"/>
                      <a:pt x="1633" y="956"/>
                    </a:cubicBezTo>
                    <a:cubicBezTo>
                      <a:pt x="1648" y="957"/>
                      <a:pt x="1664" y="956"/>
                      <a:pt x="1680" y="954"/>
                    </a:cubicBezTo>
                    <a:cubicBezTo>
                      <a:pt x="1681" y="966"/>
                      <a:pt x="1681" y="966"/>
                      <a:pt x="1681" y="966"/>
                    </a:cubicBezTo>
                    <a:cubicBezTo>
                      <a:pt x="1662" y="968"/>
                      <a:pt x="1643" y="970"/>
                      <a:pt x="1624" y="968"/>
                    </a:cubicBezTo>
                    <a:cubicBezTo>
                      <a:pt x="1621" y="968"/>
                      <a:pt x="1618" y="968"/>
                      <a:pt x="1615" y="968"/>
                    </a:cubicBezTo>
                    <a:cubicBezTo>
                      <a:pt x="1595" y="968"/>
                      <a:pt x="1575" y="969"/>
                      <a:pt x="1556" y="967"/>
                    </a:cubicBezTo>
                    <a:cubicBezTo>
                      <a:pt x="1534" y="964"/>
                      <a:pt x="1513" y="958"/>
                      <a:pt x="1493" y="947"/>
                    </a:cubicBezTo>
                    <a:cubicBezTo>
                      <a:pt x="1492" y="961"/>
                      <a:pt x="1492" y="975"/>
                      <a:pt x="1489" y="989"/>
                    </a:cubicBezTo>
                    <a:cubicBezTo>
                      <a:pt x="1485" y="1002"/>
                      <a:pt x="1479" y="1015"/>
                      <a:pt x="1474" y="1028"/>
                    </a:cubicBezTo>
                    <a:cubicBezTo>
                      <a:pt x="1468" y="1031"/>
                      <a:pt x="1462" y="1034"/>
                      <a:pt x="1454" y="1037"/>
                    </a:cubicBezTo>
                    <a:cubicBezTo>
                      <a:pt x="1455" y="1041"/>
                      <a:pt x="1455" y="1045"/>
                      <a:pt x="1456" y="1049"/>
                    </a:cubicBezTo>
                    <a:cubicBezTo>
                      <a:pt x="1459" y="1065"/>
                      <a:pt x="1470" y="1077"/>
                      <a:pt x="1481" y="1089"/>
                    </a:cubicBezTo>
                    <a:cubicBezTo>
                      <a:pt x="1493" y="1101"/>
                      <a:pt x="1507" y="1109"/>
                      <a:pt x="1522" y="1117"/>
                    </a:cubicBezTo>
                    <a:cubicBezTo>
                      <a:pt x="1528" y="1121"/>
                      <a:pt x="1534" y="1124"/>
                      <a:pt x="1541" y="1126"/>
                    </a:cubicBezTo>
                    <a:cubicBezTo>
                      <a:pt x="1537" y="1136"/>
                      <a:pt x="1537" y="1136"/>
                      <a:pt x="1537" y="1136"/>
                    </a:cubicBezTo>
                    <a:cubicBezTo>
                      <a:pt x="1534" y="1135"/>
                      <a:pt x="1532" y="1134"/>
                      <a:pt x="1529" y="1133"/>
                    </a:cubicBezTo>
                    <a:cubicBezTo>
                      <a:pt x="1503" y="1124"/>
                      <a:pt x="1480" y="1109"/>
                      <a:pt x="1463" y="1086"/>
                    </a:cubicBezTo>
                    <a:cubicBezTo>
                      <a:pt x="1448" y="1067"/>
                      <a:pt x="1438" y="1046"/>
                      <a:pt x="1439" y="1020"/>
                    </a:cubicBezTo>
                    <a:cubicBezTo>
                      <a:pt x="1439" y="1019"/>
                      <a:pt x="1438" y="1018"/>
                      <a:pt x="1437" y="1017"/>
                    </a:cubicBezTo>
                    <a:cubicBezTo>
                      <a:pt x="1410" y="1026"/>
                      <a:pt x="1383" y="1033"/>
                      <a:pt x="1356" y="1038"/>
                    </a:cubicBezTo>
                    <a:cubicBezTo>
                      <a:pt x="1346" y="1039"/>
                      <a:pt x="1337" y="1042"/>
                      <a:pt x="1327" y="1042"/>
                    </a:cubicBezTo>
                    <a:cubicBezTo>
                      <a:pt x="1305" y="1042"/>
                      <a:pt x="1285" y="1049"/>
                      <a:pt x="1265" y="1057"/>
                    </a:cubicBezTo>
                    <a:cubicBezTo>
                      <a:pt x="1256" y="1060"/>
                      <a:pt x="1246" y="1064"/>
                      <a:pt x="1239" y="1070"/>
                    </a:cubicBezTo>
                    <a:cubicBezTo>
                      <a:pt x="1225" y="1081"/>
                      <a:pt x="1214" y="1094"/>
                      <a:pt x="1200" y="1104"/>
                    </a:cubicBezTo>
                    <a:cubicBezTo>
                      <a:pt x="1200" y="1104"/>
                      <a:pt x="1200" y="1104"/>
                      <a:pt x="1199" y="1105"/>
                    </a:cubicBezTo>
                    <a:cubicBezTo>
                      <a:pt x="1178" y="1126"/>
                      <a:pt x="1159" y="1149"/>
                      <a:pt x="1141" y="1173"/>
                    </a:cubicBezTo>
                    <a:cubicBezTo>
                      <a:pt x="1129" y="1189"/>
                      <a:pt x="1118" y="1205"/>
                      <a:pt x="1108" y="1222"/>
                    </a:cubicBezTo>
                    <a:cubicBezTo>
                      <a:pt x="1094" y="1248"/>
                      <a:pt x="1082" y="1276"/>
                      <a:pt x="1065" y="1300"/>
                    </a:cubicBezTo>
                    <a:cubicBezTo>
                      <a:pt x="1059" y="1308"/>
                      <a:pt x="1054" y="1316"/>
                      <a:pt x="1051" y="1325"/>
                    </a:cubicBezTo>
                    <a:cubicBezTo>
                      <a:pt x="1047" y="1341"/>
                      <a:pt x="1038" y="1354"/>
                      <a:pt x="1030" y="1368"/>
                    </a:cubicBezTo>
                    <a:cubicBezTo>
                      <a:pt x="1013" y="1398"/>
                      <a:pt x="996" y="1428"/>
                      <a:pt x="981" y="1460"/>
                    </a:cubicBezTo>
                    <a:cubicBezTo>
                      <a:pt x="968" y="1488"/>
                      <a:pt x="955" y="1517"/>
                      <a:pt x="939" y="1544"/>
                    </a:cubicBezTo>
                    <a:cubicBezTo>
                      <a:pt x="924" y="1570"/>
                      <a:pt x="917" y="1599"/>
                      <a:pt x="901" y="1623"/>
                    </a:cubicBezTo>
                    <a:cubicBezTo>
                      <a:pt x="900" y="1625"/>
                      <a:pt x="901" y="1628"/>
                      <a:pt x="901" y="1632"/>
                    </a:cubicBezTo>
                    <a:cubicBezTo>
                      <a:pt x="922" y="1630"/>
                      <a:pt x="942" y="1628"/>
                      <a:pt x="961" y="1627"/>
                    </a:cubicBezTo>
                    <a:cubicBezTo>
                      <a:pt x="965" y="1632"/>
                      <a:pt x="968" y="1636"/>
                      <a:pt x="971" y="1641"/>
                    </a:cubicBezTo>
                    <a:cubicBezTo>
                      <a:pt x="967" y="1644"/>
                      <a:pt x="964" y="1645"/>
                      <a:pt x="958" y="1648"/>
                    </a:cubicBezTo>
                    <a:cubicBezTo>
                      <a:pt x="958" y="1658"/>
                      <a:pt x="958" y="1668"/>
                      <a:pt x="958" y="1678"/>
                    </a:cubicBezTo>
                    <a:cubicBezTo>
                      <a:pt x="958" y="1682"/>
                      <a:pt x="956" y="1686"/>
                      <a:pt x="957" y="1688"/>
                    </a:cubicBezTo>
                    <a:cubicBezTo>
                      <a:pt x="961" y="1693"/>
                      <a:pt x="960" y="1698"/>
                      <a:pt x="959" y="1703"/>
                    </a:cubicBezTo>
                    <a:cubicBezTo>
                      <a:pt x="958" y="1708"/>
                      <a:pt x="958" y="1713"/>
                      <a:pt x="964" y="1717"/>
                    </a:cubicBezTo>
                    <a:cubicBezTo>
                      <a:pt x="977" y="1713"/>
                      <a:pt x="990" y="1709"/>
                      <a:pt x="1003" y="1702"/>
                    </a:cubicBezTo>
                    <a:cubicBezTo>
                      <a:pt x="1025" y="1690"/>
                      <a:pt x="1048" y="1690"/>
                      <a:pt x="1072" y="1699"/>
                    </a:cubicBezTo>
                    <a:cubicBezTo>
                      <a:pt x="1086" y="1704"/>
                      <a:pt x="1098" y="1721"/>
                      <a:pt x="1095" y="1735"/>
                    </a:cubicBezTo>
                    <a:cubicBezTo>
                      <a:pt x="1093" y="1749"/>
                      <a:pt x="1087" y="1761"/>
                      <a:pt x="1074" y="1768"/>
                    </a:cubicBezTo>
                    <a:cubicBezTo>
                      <a:pt x="1068" y="1771"/>
                      <a:pt x="1064" y="1776"/>
                      <a:pt x="1058" y="1780"/>
                    </a:cubicBezTo>
                    <a:cubicBezTo>
                      <a:pt x="1052" y="1785"/>
                      <a:pt x="1045" y="1790"/>
                      <a:pt x="1038" y="1793"/>
                    </a:cubicBezTo>
                    <a:cubicBezTo>
                      <a:pt x="1031" y="1797"/>
                      <a:pt x="1023" y="1800"/>
                      <a:pt x="1015" y="1801"/>
                    </a:cubicBezTo>
                    <a:cubicBezTo>
                      <a:pt x="1000" y="1804"/>
                      <a:pt x="985" y="1806"/>
                      <a:pt x="971" y="1809"/>
                    </a:cubicBezTo>
                    <a:cubicBezTo>
                      <a:pt x="965" y="1810"/>
                      <a:pt x="962" y="1813"/>
                      <a:pt x="962" y="1819"/>
                    </a:cubicBezTo>
                    <a:cubicBezTo>
                      <a:pt x="962" y="1822"/>
                      <a:pt x="961" y="1825"/>
                      <a:pt x="961" y="1829"/>
                    </a:cubicBezTo>
                    <a:cubicBezTo>
                      <a:pt x="961" y="1856"/>
                      <a:pt x="961" y="1884"/>
                      <a:pt x="961" y="1912"/>
                    </a:cubicBezTo>
                    <a:cubicBezTo>
                      <a:pt x="961" y="1916"/>
                      <a:pt x="962" y="1920"/>
                      <a:pt x="962" y="1924"/>
                    </a:cubicBezTo>
                    <a:cubicBezTo>
                      <a:pt x="961" y="1934"/>
                      <a:pt x="960" y="1943"/>
                      <a:pt x="961" y="1953"/>
                    </a:cubicBezTo>
                    <a:cubicBezTo>
                      <a:pt x="961" y="1975"/>
                      <a:pt x="963" y="1997"/>
                      <a:pt x="963" y="2018"/>
                    </a:cubicBezTo>
                    <a:cubicBezTo>
                      <a:pt x="963" y="2037"/>
                      <a:pt x="962" y="2056"/>
                      <a:pt x="961" y="2074"/>
                    </a:cubicBezTo>
                    <a:cubicBezTo>
                      <a:pt x="961" y="2078"/>
                      <a:pt x="962" y="2081"/>
                      <a:pt x="962" y="2086"/>
                    </a:cubicBezTo>
                    <a:cubicBezTo>
                      <a:pt x="965" y="2082"/>
                      <a:pt x="968" y="2080"/>
                      <a:pt x="970" y="2077"/>
                    </a:cubicBezTo>
                    <a:cubicBezTo>
                      <a:pt x="976" y="2065"/>
                      <a:pt x="982" y="2054"/>
                      <a:pt x="988" y="2042"/>
                    </a:cubicBezTo>
                    <a:cubicBezTo>
                      <a:pt x="990" y="2039"/>
                      <a:pt x="992" y="2036"/>
                      <a:pt x="994" y="2033"/>
                    </a:cubicBezTo>
                    <a:cubicBezTo>
                      <a:pt x="1004" y="2015"/>
                      <a:pt x="1016" y="1998"/>
                      <a:pt x="1026" y="1980"/>
                    </a:cubicBezTo>
                    <a:cubicBezTo>
                      <a:pt x="1032" y="1969"/>
                      <a:pt x="1036" y="1956"/>
                      <a:pt x="1042" y="1944"/>
                    </a:cubicBezTo>
                    <a:cubicBezTo>
                      <a:pt x="1045" y="1937"/>
                      <a:pt x="1051" y="1930"/>
                      <a:pt x="1051" y="1923"/>
                    </a:cubicBezTo>
                    <a:cubicBezTo>
                      <a:pt x="1052" y="1915"/>
                      <a:pt x="1046" y="1908"/>
                      <a:pt x="1044" y="1900"/>
                    </a:cubicBezTo>
                    <a:cubicBezTo>
                      <a:pt x="1040" y="1880"/>
                      <a:pt x="1035" y="1860"/>
                      <a:pt x="1031" y="1840"/>
                    </a:cubicBezTo>
                    <a:cubicBezTo>
                      <a:pt x="1029" y="1828"/>
                      <a:pt x="1030" y="1816"/>
                      <a:pt x="1036" y="1803"/>
                    </a:cubicBezTo>
                    <a:cubicBezTo>
                      <a:pt x="1036" y="1803"/>
                      <a:pt x="1036" y="1803"/>
                      <a:pt x="1036" y="1803"/>
                    </a:cubicBezTo>
                    <a:cubicBezTo>
                      <a:pt x="1055" y="1806"/>
                      <a:pt x="1074" y="1809"/>
                      <a:pt x="1094" y="1812"/>
                    </a:cubicBezTo>
                    <a:cubicBezTo>
                      <a:pt x="1094" y="1811"/>
                      <a:pt x="1096" y="1809"/>
                      <a:pt x="1096" y="1807"/>
                    </a:cubicBezTo>
                    <a:cubicBezTo>
                      <a:pt x="1102" y="1795"/>
                      <a:pt x="1107" y="1782"/>
                      <a:pt x="1113" y="1770"/>
                    </a:cubicBezTo>
                    <a:cubicBezTo>
                      <a:pt x="1119" y="1756"/>
                      <a:pt x="1130" y="1743"/>
                      <a:pt x="1134" y="1727"/>
                    </a:cubicBezTo>
                    <a:cubicBezTo>
                      <a:pt x="1135" y="1722"/>
                      <a:pt x="1139" y="1721"/>
                      <a:pt x="1144" y="1722"/>
                    </a:cubicBezTo>
                    <a:cubicBezTo>
                      <a:pt x="1150" y="1723"/>
                      <a:pt x="1152" y="1725"/>
                      <a:pt x="1152" y="1732"/>
                    </a:cubicBezTo>
                    <a:cubicBezTo>
                      <a:pt x="1152" y="1739"/>
                      <a:pt x="1150" y="1747"/>
                      <a:pt x="1151" y="1753"/>
                    </a:cubicBezTo>
                    <a:cubicBezTo>
                      <a:pt x="1153" y="1773"/>
                      <a:pt x="1146" y="1792"/>
                      <a:pt x="1152" y="1811"/>
                    </a:cubicBezTo>
                    <a:cubicBezTo>
                      <a:pt x="1153" y="1812"/>
                      <a:pt x="1152" y="1813"/>
                      <a:pt x="1152" y="1814"/>
                    </a:cubicBezTo>
                    <a:cubicBezTo>
                      <a:pt x="1152" y="1818"/>
                      <a:pt x="1152" y="1821"/>
                      <a:pt x="1152" y="1824"/>
                    </a:cubicBezTo>
                    <a:cubicBezTo>
                      <a:pt x="1159" y="1825"/>
                      <a:pt x="1164" y="1826"/>
                      <a:pt x="1169" y="1826"/>
                    </a:cubicBezTo>
                    <a:cubicBezTo>
                      <a:pt x="1190" y="1829"/>
                      <a:pt x="1212" y="1832"/>
                      <a:pt x="1234" y="1834"/>
                    </a:cubicBezTo>
                    <a:cubicBezTo>
                      <a:pt x="1259" y="1837"/>
                      <a:pt x="1285" y="1839"/>
                      <a:pt x="1311" y="1841"/>
                    </a:cubicBezTo>
                    <a:cubicBezTo>
                      <a:pt x="1317" y="1842"/>
                      <a:pt x="1323" y="1841"/>
                      <a:pt x="1328" y="1842"/>
                    </a:cubicBezTo>
                    <a:cubicBezTo>
                      <a:pt x="1334" y="1843"/>
                      <a:pt x="1339" y="1846"/>
                      <a:pt x="1344" y="1848"/>
                    </a:cubicBezTo>
                    <a:cubicBezTo>
                      <a:pt x="1346" y="1846"/>
                      <a:pt x="1347" y="1845"/>
                      <a:pt x="1347" y="1843"/>
                    </a:cubicBezTo>
                    <a:cubicBezTo>
                      <a:pt x="1353" y="1835"/>
                      <a:pt x="1353" y="1825"/>
                      <a:pt x="1355" y="1816"/>
                    </a:cubicBezTo>
                    <a:cubicBezTo>
                      <a:pt x="1360" y="1800"/>
                      <a:pt x="1365" y="1785"/>
                      <a:pt x="1370" y="1770"/>
                    </a:cubicBezTo>
                    <a:cubicBezTo>
                      <a:pt x="1371" y="1765"/>
                      <a:pt x="1372" y="1759"/>
                      <a:pt x="1373" y="1753"/>
                    </a:cubicBezTo>
                    <a:cubicBezTo>
                      <a:pt x="1380" y="1735"/>
                      <a:pt x="1387" y="1717"/>
                      <a:pt x="1393" y="1698"/>
                    </a:cubicBezTo>
                    <a:cubicBezTo>
                      <a:pt x="1396" y="1689"/>
                      <a:pt x="1399" y="1680"/>
                      <a:pt x="1402" y="1671"/>
                    </a:cubicBezTo>
                    <a:cubicBezTo>
                      <a:pt x="1398" y="1668"/>
                      <a:pt x="1395" y="1666"/>
                      <a:pt x="1392" y="1664"/>
                    </a:cubicBezTo>
                    <a:cubicBezTo>
                      <a:pt x="1385" y="1658"/>
                      <a:pt x="1381" y="1651"/>
                      <a:pt x="1384" y="1642"/>
                    </a:cubicBezTo>
                    <a:cubicBezTo>
                      <a:pt x="1386" y="1634"/>
                      <a:pt x="1388" y="1625"/>
                      <a:pt x="1395" y="1618"/>
                    </a:cubicBezTo>
                    <a:cubicBezTo>
                      <a:pt x="1398" y="1616"/>
                      <a:pt x="1400" y="1613"/>
                      <a:pt x="1401" y="1610"/>
                    </a:cubicBezTo>
                    <a:cubicBezTo>
                      <a:pt x="1408" y="1590"/>
                      <a:pt x="1427" y="1580"/>
                      <a:pt x="1440" y="1566"/>
                    </a:cubicBezTo>
                    <a:cubicBezTo>
                      <a:pt x="1444" y="1561"/>
                      <a:pt x="1448" y="1558"/>
                      <a:pt x="1447" y="1551"/>
                    </a:cubicBezTo>
                    <a:cubicBezTo>
                      <a:pt x="1447" y="1548"/>
                      <a:pt x="1449" y="1544"/>
                      <a:pt x="1450" y="1541"/>
                    </a:cubicBezTo>
                    <a:cubicBezTo>
                      <a:pt x="1455" y="1529"/>
                      <a:pt x="1460" y="1518"/>
                      <a:pt x="1464" y="1506"/>
                    </a:cubicBezTo>
                    <a:cubicBezTo>
                      <a:pt x="1472" y="1486"/>
                      <a:pt x="1478" y="1465"/>
                      <a:pt x="1485" y="1444"/>
                    </a:cubicBezTo>
                    <a:cubicBezTo>
                      <a:pt x="1492" y="1424"/>
                      <a:pt x="1499" y="1404"/>
                      <a:pt x="1505" y="1384"/>
                    </a:cubicBezTo>
                    <a:cubicBezTo>
                      <a:pt x="1509" y="1375"/>
                      <a:pt x="1513" y="1366"/>
                      <a:pt x="1515" y="1357"/>
                    </a:cubicBezTo>
                    <a:cubicBezTo>
                      <a:pt x="1519" y="1340"/>
                      <a:pt x="1532" y="1333"/>
                      <a:pt x="1547" y="1329"/>
                    </a:cubicBezTo>
                    <a:cubicBezTo>
                      <a:pt x="1550" y="1328"/>
                      <a:pt x="1553" y="1328"/>
                      <a:pt x="1556" y="1327"/>
                    </a:cubicBezTo>
                    <a:cubicBezTo>
                      <a:pt x="1581" y="1322"/>
                      <a:pt x="1599" y="1334"/>
                      <a:pt x="1606" y="1358"/>
                    </a:cubicBezTo>
                    <a:cubicBezTo>
                      <a:pt x="1608" y="1364"/>
                      <a:pt x="1609" y="1371"/>
                      <a:pt x="1609" y="1378"/>
                    </a:cubicBezTo>
                    <a:cubicBezTo>
                      <a:pt x="1610" y="1381"/>
                      <a:pt x="1607" y="1384"/>
                      <a:pt x="1606" y="1386"/>
                    </a:cubicBezTo>
                    <a:cubicBezTo>
                      <a:pt x="1604" y="1385"/>
                      <a:pt x="1600" y="1384"/>
                      <a:pt x="1599" y="1382"/>
                    </a:cubicBezTo>
                    <a:cubicBezTo>
                      <a:pt x="1597" y="1381"/>
                      <a:pt x="1596" y="1377"/>
                      <a:pt x="1596" y="1375"/>
                    </a:cubicBezTo>
                    <a:cubicBezTo>
                      <a:pt x="1594" y="1368"/>
                      <a:pt x="1593" y="1362"/>
                      <a:pt x="1591" y="1356"/>
                    </a:cubicBezTo>
                    <a:cubicBezTo>
                      <a:pt x="1587" y="1343"/>
                      <a:pt x="1572" y="1334"/>
                      <a:pt x="1558" y="1339"/>
                    </a:cubicBezTo>
                    <a:cubicBezTo>
                      <a:pt x="1543" y="1345"/>
                      <a:pt x="1531" y="1354"/>
                      <a:pt x="1527" y="1370"/>
                    </a:cubicBezTo>
                    <a:cubicBezTo>
                      <a:pt x="1525" y="1376"/>
                      <a:pt x="1524" y="1382"/>
                      <a:pt x="1521" y="1388"/>
                    </a:cubicBezTo>
                    <a:cubicBezTo>
                      <a:pt x="1519" y="1395"/>
                      <a:pt x="1515" y="1401"/>
                      <a:pt x="1513" y="1408"/>
                    </a:cubicBezTo>
                    <a:cubicBezTo>
                      <a:pt x="1509" y="1419"/>
                      <a:pt x="1506" y="1430"/>
                      <a:pt x="1502" y="1441"/>
                    </a:cubicBezTo>
                    <a:cubicBezTo>
                      <a:pt x="1495" y="1461"/>
                      <a:pt x="1487" y="1481"/>
                      <a:pt x="1480" y="1501"/>
                    </a:cubicBezTo>
                    <a:cubicBezTo>
                      <a:pt x="1476" y="1511"/>
                      <a:pt x="1473" y="1522"/>
                      <a:pt x="1469" y="1534"/>
                    </a:cubicBezTo>
                    <a:cubicBezTo>
                      <a:pt x="1475" y="1531"/>
                      <a:pt x="1479" y="1529"/>
                      <a:pt x="1483" y="1526"/>
                    </a:cubicBezTo>
                    <a:cubicBezTo>
                      <a:pt x="1496" y="1516"/>
                      <a:pt x="1508" y="1507"/>
                      <a:pt x="1520" y="1497"/>
                    </a:cubicBezTo>
                    <a:cubicBezTo>
                      <a:pt x="1524" y="1493"/>
                      <a:pt x="1528" y="1489"/>
                      <a:pt x="1533" y="1486"/>
                    </a:cubicBezTo>
                    <a:cubicBezTo>
                      <a:pt x="1548" y="1477"/>
                      <a:pt x="1563" y="1467"/>
                      <a:pt x="1579" y="1459"/>
                    </a:cubicBezTo>
                    <a:cubicBezTo>
                      <a:pt x="1590" y="1454"/>
                      <a:pt x="1601" y="1448"/>
                      <a:pt x="1613" y="1449"/>
                    </a:cubicBezTo>
                    <a:cubicBezTo>
                      <a:pt x="1636" y="1449"/>
                      <a:pt x="1659" y="1450"/>
                      <a:pt x="1682" y="1451"/>
                    </a:cubicBezTo>
                    <a:cubicBezTo>
                      <a:pt x="1700" y="1451"/>
                      <a:pt x="1717" y="1452"/>
                      <a:pt x="1735" y="1453"/>
                    </a:cubicBezTo>
                    <a:cubicBezTo>
                      <a:pt x="1742" y="1454"/>
                      <a:pt x="1748" y="1452"/>
                      <a:pt x="1754" y="1446"/>
                    </a:cubicBezTo>
                    <a:cubicBezTo>
                      <a:pt x="1758" y="1442"/>
                      <a:pt x="1765" y="1439"/>
                      <a:pt x="1771" y="1437"/>
                    </a:cubicBezTo>
                    <a:cubicBezTo>
                      <a:pt x="1784" y="1433"/>
                      <a:pt x="1797" y="1429"/>
                      <a:pt x="1810" y="1427"/>
                    </a:cubicBezTo>
                    <a:cubicBezTo>
                      <a:pt x="1821" y="1426"/>
                      <a:pt x="1832" y="1425"/>
                      <a:pt x="1842" y="1426"/>
                    </a:cubicBezTo>
                    <a:cubicBezTo>
                      <a:pt x="1854" y="1428"/>
                      <a:pt x="1866" y="1432"/>
                      <a:pt x="1878" y="1434"/>
                    </a:cubicBezTo>
                    <a:close/>
                    <a:moveTo>
                      <a:pt x="1914" y="2250"/>
                    </a:moveTo>
                    <a:cubicBezTo>
                      <a:pt x="1933" y="2251"/>
                      <a:pt x="1951" y="2250"/>
                      <a:pt x="1970" y="2250"/>
                    </a:cubicBezTo>
                    <a:cubicBezTo>
                      <a:pt x="1990" y="2250"/>
                      <a:pt x="2010" y="2250"/>
                      <a:pt x="2032" y="2250"/>
                    </a:cubicBezTo>
                    <a:cubicBezTo>
                      <a:pt x="2034" y="2244"/>
                      <a:pt x="2035" y="2237"/>
                      <a:pt x="2037" y="2230"/>
                    </a:cubicBezTo>
                    <a:cubicBezTo>
                      <a:pt x="2040" y="2218"/>
                      <a:pt x="2045" y="2207"/>
                      <a:pt x="2047" y="2195"/>
                    </a:cubicBezTo>
                    <a:cubicBezTo>
                      <a:pt x="2052" y="2176"/>
                      <a:pt x="2056" y="2156"/>
                      <a:pt x="2058" y="2137"/>
                    </a:cubicBezTo>
                    <a:cubicBezTo>
                      <a:pt x="2061" y="2112"/>
                      <a:pt x="2063" y="2088"/>
                      <a:pt x="2064" y="2063"/>
                    </a:cubicBezTo>
                    <a:cubicBezTo>
                      <a:pt x="2065" y="2056"/>
                      <a:pt x="2064" y="2049"/>
                      <a:pt x="2064" y="2042"/>
                    </a:cubicBezTo>
                    <a:cubicBezTo>
                      <a:pt x="2064" y="2024"/>
                      <a:pt x="2064" y="2006"/>
                      <a:pt x="2064" y="1988"/>
                    </a:cubicBezTo>
                    <a:cubicBezTo>
                      <a:pt x="2063" y="1973"/>
                      <a:pt x="2061" y="1958"/>
                      <a:pt x="2060" y="1943"/>
                    </a:cubicBezTo>
                    <a:cubicBezTo>
                      <a:pt x="2059" y="1927"/>
                      <a:pt x="2058" y="1911"/>
                      <a:pt x="2056" y="1895"/>
                    </a:cubicBezTo>
                    <a:cubicBezTo>
                      <a:pt x="2055" y="1884"/>
                      <a:pt x="2054" y="1883"/>
                      <a:pt x="2043" y="1884"/>
                    </a:cubicBezTo>
                    <a:cubicBezTo>
                      <a:pt x="2036" y="1884"/>
                      <a:pt x="2029" y="1885"/>
                      <a:pt x="2023" y="1885"/>
                    </a:cubicBezTo>
                    <a:cubicBezTo>
                      <a:pt x="2013" y="1885"/>
                      <a:pt x="2002" y="1888"/>
                      <a:pt x="1993" y="1885"/>
                    </a:cubicBezTo>
                    <a:cubicBezTo>
                      <a:pt x="1975" y="1879"/>
                      <a:pt x="1957" y="1879"/>
                      <a:pt x="1940" y="1871"/>
                    </a:cubicBezTo>
                    <a:cubicBezTo>
                      <a:pt x="1922" y="1862"/>
                      <a:pt x="1903" y="1856"/>
                      <a:pt x="1888" y="1843"/>
                    </a:cubicBezTo>
                    <a:cubicBezTo>
                      <a:pt x="1882" y="1838"/>
                      <a:pt x="1876" y="1833"/>
                      <a:pt x="1870" y="1830"/>
                    </a:cubicBezTo>
                    <a:cubicBezTo>
                      <a:pt x="1849" y="1817"/>
                      <a:pt x="1831" y="1801"/>
                      <a:pt x="1816" y="1781"/>
                    </a:cubicBezTo>
                    <a:cubicBezTo>
                      <a:pt x="1795" y="1754"/>
                      <a:pt x="1772" y="1728"/>
                      <a:pt x="1747" y="1703"/>
                    </a:cubicBezTo>
                    <a:cubicBezTo>
                      <a:pt x="1740" y="1696"/>
                      <a:pt x="1734" y="1688"/>
                      <a:pt x="1732" y="1677"/>
                    </a:cubicBezTo>
                    <a:cubicBezTo>
                      <a:pt x="1728" y="1677"/>
                      <a:pt x="1724" y="1676"/>
                      <a:pt x="1720" y="1677"/>
                    </a:cubicBezTo>
                    <a:cubicBezTo>
                      <a:pt x="1710" y="1679"/>
                      <a:pt x="1702" y="1678"/>
                      <a:pt x="1692" y="1675"/>
                    </a:cubicBezTo>
                    <a:cubicBezTo>
                      <a:pt x="1684" y="1673"/>
                      <a:pt x="1676" y="1673"/>
                      <a:pt x="1668" y="1676"/>
                    </a:cubicBezTo>
                    <a:cubicBezTo>
                      <a:pt x="1653" y="1683"/>
                      <a:pt x="1637" y="1689"/>
                      <a:pt x="1620" y="1689"/>
                    </a:cubicBezTo>
                    <a:cubicBezTo>
                      <a:pt x="1607" y="1690"/>
                      <a:pt x="1594" y="1691"/>
                      <a:pt x="1583" y="1682"/>
                    </a:cubicBezTo>
                    <a:cubicBezTo>
                      <a:pt x="1578" y="1678"/>
                      <a:pt x="1575" y="1674"/>
                      <a:pt x="1572" y="1671"/>
                    </a:cubicBezTo>
                    <a:cubicBezTo>
                      <a:pt x="1561" y="1676"/>
                      <a:pt x="1551" y="1681"/>
                      <a:pt x="1540" y="1685"/>
                    </a:cubicBezTo>
                    <a:cubicBezTo>
                      <a:pt x="1525" y="1691"/>
                      <a:pt x="1509" y="1692"/>
                      <a:pt x="1496" y="1678"/>
                    </a:cubicBezTo>
                    <a:cubicBezTo>
                      <a:pt x="1495" y="1678"/>
                      <a:pt x="1494" y="1677"/>
                      <a:pt x="1493" y="1677"/>
                    </a:cubicBezTo>
                    <a:cubicBezTo>
                      <a:pt x="1492" y="1677"/>
                      <a:pt x="1491" y="1678"/>
                      <a:pt x="1490" y="1678"/>
                    </a:cubicBezTo>
                    <a:cubicBezTo>
                      <a:pt x="1470" y="1691"/>
                      <a:pt x="1448" y="1687"/>
                      <a:pt x="1433" y="1672"/>
                    </a:cubicBezTo>
                    <a:cubicBezTo>
                      <a:pt x="1426" y="1666"/>
                      <a:pt x="1417" y="1669"/>
                      <a:pt x="1414" y="1678"/>
                    </a:cubicBezTo>
                    <a:cubicBezTo>
                      <a:pt x="1407" y="1698"/>
                      <a:pt x="1401" y="1719"/>
                      <a:pt x="1395" y="1739"/>
                    </a:cubicBezTo>
                    <a:cubicBezTo>
                      <a:pt x="1388" y="1758"/>
                      <a:pt x="1382" y="1778"/>
                      <a:pt x="1377" y="1798"/>
                    </a:cubicBezTo>
                    <a:cubicBezTo>
                      <a:pt x="1369" y="1824"/>
                      <a:pt x="1363" y="1851"/>
                      <a:pt x="1351" y="1875"/>
                    </a:cubicBezTo>
                    <a:cubicBezTo>
                      <a:pt x="1345" y="1887"/>
                      <a:pt x="1339" y="1899"/>
                      <a:pt x="1331" y="1910"/>
                    </a:cubicBezTo>
                    <a:cubicBezTo>
                      <a:pt x="1323" y="1923"/>
                      <a:pt x="1314" y="1934"/>
                      <a:pt x="1305" y="1946"/>
                    </a:cubicBezTo>
                    <a:cubicBezTo>
                      <a:pt x="1299" y="1954"/>
                      <a:pt x="1292" y="1961"/>
                      <a:pt x="1285" y="1968"/>
                    </a:cubicBezTo>
                    <a:cubicBezTo>
                      <a:pt x="1281" y="1971"/>
                      <a:pt x="1277" y="1975"/>
                      <a:pt x="1272" y="1976"/>
                    </a:cubicBezTo>
                    <a:cubicBezTo>
                      <a:pt x="1259" y="1981"/>
                      <a:pt x="1246" y="1989"/>
                      <a:pt x="1231" y="1987"/>
                    </a:cubicBezTo>
                    <a:cubicBezTo>
                      <a:pt x="1228" y="1987"/>
                      <a:pt x="1225" y="1987"/>
                      <a:pt x="1222" y="1988"/>
                    </a:cubicBezTo>
                    <a:cubicBezTo>
                      <a:pt x="1203" y="1993"/>
                      <a:pt x="1185" y="1993"/>
                      <a:pt x="1166" y="1991"/>
                    </a:cubicBezTo>
                    <a:cubicBezTo>
                      <a:pt x="1160" y="1990"/>
                      <a:pt x="1153" y="1991"/>
                      <a:pt x="1146" y="1991"/>
                    </a:cubicBezTo>
                    <a:cubicBezTo>
                      <a:pt x="1141" y="2008"/>
                      <a:pt x="1136" y="2026"/>
                      <a:pt x="1134" y="2044"/>
                    </a:cubicBezTo>
                    <a:cubicBezTo>
                      <a:pt x="1132" y="2056"/>
                      <a:pt x="1130" y="2069"/>
                      <a:pt x="1129" y="2081"/>
                    </a:cubicBezTo>
                    <a:cubicBezTo>
                      <a:pt x="1128" y="2092"/>
                      <a:pt x="1128" y="2103"/>
                      <a:pt x="1128" y="2114"/>
                    </a:cubicBezTo>
                    <a:cubicBezTo>
                      <a:pt x="1127" y="2134"/>
                      <a:pt x="1125" y="2155"/>
                      <a:pt x="1126" y="2176"/>
                    </a:cubicBezTo>
                    <a:cubicBezTo>
                      <a:pt x="1128" y="2200"/>
                      <a:pt x="1131" y="2224"/>
                      <a:pt x="1134" y="2249"/>
                    </a:cubicBezTo>
                    <a:cubicBezTo>
                      <a:pt x="1134" y="2254"/>
                      <a:pt x="1137" y="2257"/>
                      <a:pt x="1142" y="2257"/>
                    </a:cubicBezTo>
                    <a:cubicBezTo>
                      <a:pt x="1153" y="2257"/>
                      <a:pt x="1164" y="2256"/>
                      <a:pt x="1176" y="2256"/>
                    </a:cubicBezTo>
                    <a:cubicBezTo>
                      <a:pt x="1193" y="2256"/>
                      <a:pt x="1210" y="2254"/>
                      <a:pt x="1227" y="2257"/>
                    </a:cubicBezTo>
                    <a:cubicBezTo>
                      <a:pt x="1250" y="2260"/>
                      <a:pt x="1273" y="2259"/>
                      <a:pt x="1296" y="2260"/>
                    </a:cubicBezTo>
                    <a:cubicBezTo>
                      <a:pt x="1311" y="2261"/>
                      <a:pt x="1327" y="2259"/>
                      <a:pt x="1343" y="2258"/>
                    </a:cubicBezTo>
                    <a:cubicBezTo>
                      <a:pt x="1366" y="2258"/>
                      <a:pt x="1389" y="2257"/>
                      <a:pt x="1413" y="2257"/>
                    </a:cubicBezTo>
                    <a:cubicBezTo>
                      <a:pt x="1435" y="2256"/>
                      <a:pt x="1457" y="2256"/>
                      <a:pt x="1480" y="2255"/>
                    </a:cubicBezTo>
                    <a:cubicBezTo>
                      <a:pt x="1503" y="2254"/>
                      <a:pt x="1526" y="2251"/>
                      <a:pt x="1549" y="2250"/>
                    </a:cubicBezTo>
                    <a:cubicBezTo>
                      <a:pt x="1568" y="2248"/>
                      <a:pt x="1586" y="2247"/>
                      <a:pt x="1604" y="2247"/>
                    </a:cubicBezTo>
                    <a:cubicBezTo>
                      <a:pt x="1614" y="2246"/>
                      <a:pt x="1624" y="2247"/>
                      <a:pt x="1634" y="2246"/>
                    </a:cubicBezTo>
                    <a:cubicBezTo>
                      <a:pt x="1652" y="2246"/>
                      <a:pt x="1671" y="2245"/>
                      <a:pt x="1689" y="2245"/>
                    </a:cubicBezTo>
                    <a:cubicBezTo>
                      <a:pt x="1720" y="2245"/>
                      <a:pt x="1751" y="2246"/>
                      <a:pt x="1781" y="2247"/>
                    </a:cubicBezTo>
                    <a:cubicBezTo>
                      <a:pt x="1826" y="2248"/>
                      <a:pt x="1870" y="2249"/>
                      <a:pt x="1914" y="2250"/>
                    </a:cubicBezTo>
                    <a:close/>
                  </a:path>
                </a:pathLst>
              </a:custGeom>
              <a:solidFill>
                <a:srgbClr val="FFCC99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37" name="Freeform 35"/>
              <p:cNvSpPr>
                <a:spLocks/>
              </p:cNvSpPr>
              <p:nvPr/>
            </p:nvSpPr>
            <p:spPr bwMode="auto">
              <a:xfrm>
                <a:off x="9871843" y="2643924"/>
                <a:ext cx="19186" cy="1163932"/>
              </a:xfrm>
              <a:custGeom>
                <a:avLst/>
                <a:gdLst>
                  <a:gd name="T0" fmla="*/ 35 w 37"/>
                  <a:gd name="T1" fmla="*/ 1368 h 2232"/>
                  <a:gd name="T2" fmla="*/ 33 w 37"/>
                  <a:gd name="T3" fmla="*/ 1462 h 2232"/>
                  <a:gd name="T4" fmla="*/ 32 w 37"/>
                  <a:gd name="T5" fmla="*/ 1516 h 2232"/>
                  <a:gd name="T6" fmla="*/ 33 w 37"/>
                  <a:gd name="T7" fmla="*/ 1564 h 2232"/>
                  <a:gd name="T8" fmla="*/ 31 w 37"/>
                  <a:gd name="T9" fmla="*/ 1649 h 2232"/>
                  <a:gd name="T10" fmla="*/ 27 w 37"/>
                  <a:gd name="T11" fmla="*/ 1747 h 2232"/>
                  <a:gd name="T12" fmla="*/ 22 w 37"/>
                  <a:gd name="T13" fmla="*/ 1948 h 2232"/>
                  <a:gd name="T14" fmla="*/ 26 w 37"/>
                  <a:gd name="T15" fmla="*/ 2101 h 2232"/>
                  <a:gd name="T16" fmla="*/ 29 w 37"/>
                  <a:gd name="T17" fmla="*/ 2205 h 2232"/>
                  <a:gd name="T18" fmla="*/ 21 w 37"/>
                  <a:gd name="T19" fmla="*/ 2232 h 2232"/>
                  <a:gd name="T20" fmla="*/ 9 w 37"/>
                  <a:gd name="T21" fmla="*/ 2224 h 2232"/>
                  <a:gd name="T22" fmla="*/ 8 w 37"/>
                  <a:gd name="T23" fmla="*/ 2127 h 2232"/>
                  <a:gd name="T24" fmla="*/ 4 w 37"/>
                  <a:gd name="T25" fmla="*/ 2016 h 2232"/>
                  <a:gd name="T26" fmla="*/ 4 w 37"/>
                  <a:gd name="T27" fmla="*/ 1927 h 2232"/>
                  <a:gd name="T28" fmla="*/ 5 w 37"/>
                  <a:gd name="T29" fmla="*/ 1867 h 2232"/>
                  <a:gd name="T30" fmla="*/ 10 w 37"/>
                  <a:gd name="T31" fmla="*/ 1732 h 2232"/>
                  <a:gd name="T32" fmla="*/ 14 w 37"/>
                  <a:gd name="T33" fmla="*/ 1602 h 2232"/>
                  <a:gd name="T34" fmla="*/ 14 w 37"/>
                  <a:gd name="T35" fmla="*/ 1522 h 2232"/>
                  <a:gd name="T36" fmla="*/ 15 w 37"/>
                  <a:gd name="T37" fmla="*/ 1433 h 2232"/>
                  <a:gd name="T38" fmla="*/ 16 w 37"/>
                  <a:gd name="T39" fmla="*/ 1333 h 2232"/>
                  <a:gd name="T40" fmla="*/ 15 w 37"/>
                  <a:gd name="T41" fmla="*/ 1239 h 2232"/>
                  <a:gd name="T42" fmla="*/ 11 w 37"/>
                  <a:gd name="T43" fmla="*/ 1161 h 2232"/>
                  <a:gd name="T44" fmla="*/ 7 w 37"/>
                  <a:gd name="T45" fmla="*/ 1070 h 2232"/>
                  <a:gd name="T46" fmla="*/ 7 w 37"/>
                  <a:gd name="T47" fmla="*/ 985 h 2232"/>
                  <a:gd name="T48" fmla="*/ 5 w 37"/>
                  <a:gd name="T49" fmla="*/ 908 h 2232"/>
                  <a:gd name="T50" fmla="*/ 2 w 37"/>
                  <a:gd name="T51" fmla="*/ 784 h 2232"/>
                  <a:gd name="T52" fmla="*/ 1 w 37"/>
                  <a:gd name="T53" fmla="*/ 727 h 2232"/>
                  <a:gd name="T54" fmla="*/ 2 w 37"/>
                  <a:gd name="T55" fmla="*/ 649 h 2232"/>
                  <a:gd name="T56" fmla="*/ 7 w 37"/>
                  <a:gd name="T57" fmla="*/ 520 h 2232"/>
                  <a:gd name="T58" fmla="*/ 9 w 37"/>
                  <a:gd name="T59" fmla="*/ 423 h 2232"/>
                  <a:gd name="T60" fmla="*/ 3 w 37"/>
                  <a:gd name="T61" fmla="*/ 284 h 2232"/>
                  <a:gd name="T62" fmla="*/ 3 w 37"/>
                  <a:gd name="T63" fmla="*/ 215 h 2232"/>
                  <a:gd name="T64" fmla="*/ 5 w 37"/>
                  <a:gd name="T65" fmla="*/ 151 h 2232"/>
                  <a:gd name="T66" fmla="*/ 7 w 37"/>
                  <a:gd name="T67" fmla="*/ 55 h 2232"/>
                  <a:gd name="T68" fmla="*/ 6 w 37"/>
                  <a:gd name="T69" fmla="*/ 29 h 2232"/>
                  <a:gd name="T70" fmla="*/ 23 w 37"/>
                  <a:gd name="T71" fmla="*/ 8 h 2232"/>
                  <a:gd name="T72" fmla="*/ 23 w 37"/>
                  <a:gd name="T73" fmla="*/ 41 h 2232"/>
                  <a:gd name="T74" fmla="*/ 24 w 37"/>
                  <a:gd name="T75" fmla="*/ 138 h 2232"/>
                  <a:gd name="T76" fmla="*/ 21 w 37"/>
                  <a:gd name="T77" fmla="*/ 265 h 2232"/>
                  <a:gd name="T78" fmla="*/ 24 w 37"/>
                  <a:gd name="T79" fmla="*/ 359 h 2232"/>
                  <a:gd name="T80" fmla="*/ 24 w 37"/>
                  <a:gd name="T81" fmla="*/ 508 h 2232"/>
                  <a:gd name="T82" fmla="*/ 18 w 37"/>
                  <a:gd name="T83" fmla="*/ 674 h 2232"/>
                  <a:gd name="T84" fmla="*/ 20 w 37"/>
                  <a:gd name="T85" fmla="*/ 774 h 2232"/>
                  <a:gd name="T86" fmla="*/ 22 w 37"/>
                  <a:gd name="T87" fmla="*/ 833 h 2232"/>
                  <a:gd name="T88" fmla="*/ 24 w 37"/>
                  <a:gd name="T89" fmla="*/ 941 h 2232"/>
                  <a:gd name="T90" fmla="*/ 27 w 37"/>
                  <a:gd name="T91" fmla="*/ 1077 h 2232"/>
                  <a:gd name="T92" fmla="*/ 35 w 37"/>
                  <a:gd name="T93" fmla="*/ 1224 h 2232"/>
                  <a:gd name="T94" fmla="*/ 36 w 37"/>
                  <a:gd name="T95" fmla="*/ 1308 h 223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37" h="2232">
                    <a:moveTo>
                      <a:pt x="36" y="1308"/>
                    </a:moveTo>
                    <a:cubicBezTo>
                      <a:pt x="37" y="1328"/>
                      <a:pt x="32" y="1348"/>
                      <a:pt x="35" y="1368"/>
                    </a:cubicBezTo>
                    <a:cubicBezTo>
                      <a:pt x="37" y="1381"/>
                      <a:pt x="34" y="1396"/>
                      <a:pt x="34" y="1410"/>
                    </a:cubicBezTo>
                    <a:cubicBezTo>
                      <a:pt x="33" y="1427"/>
                      <a:pt x="33" y="1445"/>
                      <a:pt x="33" y="1462"/>
                    </a:cubicBezTo>
                    <a:cubicBezTo>
                      <a:pt x="32" y="1477"/>
                      <a:pt x="32" y="1492"/>
                      <a:pt x="32" y="1507"/>
                    </a:cubicBezTo>
                    <a:cubicBezTo>
                      <a:pt x="32" y="1510"/>
                      <a:pt x="32" y="1513"/>
                      <a:pt x="32" y="1516"/>
                    </a:cubicBezTo>
                    <a:cubicBezTo>
                      <a:pt x="32" y="1522"/>
                      <a:pt x="32" y="1528"/>
                      <a:pt x="33" y="1533"/>
                    </a:cubicBezTo>
                    <a:cubicBezTo>
                      <a:pt x="33" y="1543"/>
                      <a:pt x="33" y="1554"/>
                      <a:pt x="33" y="1564"/>
                    </a:cubicBezTo>
                    <a:cubicBezTo>
                      <a:pt x="33" y="1573"/>
                      <a:pt x="32" y="1582"/>
                      <a:pt x="32" y="1591"/>
                    </a:cubicBezTo>
                    <a:cubicBezTo>
                      <a:pt x="31" y="1610"/>
                      <a:pt x="31" y="1630"/>
                      <a:pt x="31" y="1649"/>
                    </a:cubicBezTo>
                    <a:cubicBezTo>
                      <a:pt x="30" y="1667"/>
                      <a:pt x="30" y="1684"/>
                      <a:pt x="29" y="1702"/>
                    </a:cubicBezTo>
                    <a:cubicBezTo>
                      <a:pt x="28" y="1717"/>
                      <a:pt x="27" y="1732"/>
                      <a:pt x="27" y="1747"/>
                    </a:cubicBezTo>
                    <a:cubicBezTo>
                      <a:pt x="26" y="1784"/>
                      <a:pt x="24" y="1820"/>
                      <a:pt x="23" y="1857"/>
                    </a:cubicBezTo>
                    <a:cubicBezTo>
                      <a:pt x="22" y="1888"/>
                      <a:pt x="22" y="1918"/>
                      <a:pt x="22" y="1948"/>
                    </a:cubicBezTo>
                    <a:cubicBezTo>
                      <a:pt x="22" y="1974"/>
                      <a:pt x="23" y="2000"/>
                      <a:pt x="24" y="2027"/>
                    </a:cubicBezTo>
                    <a:cubicBezTo>
                      <a:pt x="24" y="2051"/>
                      <a:pt x="25" y="2076"/>
                      <a:pt x="26" y="2101"/>
                    </a:cubicBezTo>
                    <a:cubicBezTo>
                      <a:pt x="27" y="2117"/>
                      <a:pt x="28" y="2133"/>
                      <a:pt x="29" y="2149"/>
                    </a:cubicBezTo>
                    <a:cubicBezTo>
                      <a:pt x="29" y="2168"/>
                      <a:pt x="29" y="2187"/>
                      <a:pt x="29" y="2205"/>
                    </a:cubicBezTo>
                    <a:cubicBezTo>
                      <a:pt x="29" y="2211"/>
                      <a:pt x="29" y="2217"/>
                      <a:pt x="29" y="2223"/>
                    </a:cubicBezTo>
                    <a:cubicBezTo>
                      <a:pt x="29" y="2230"/>
                      <a:pt x="28" y="2232"/>
                      <a:pt x="21" y="2232"/>
                    </a:cubicBezTo>
                    <a:cubicBezTo>
                      <a:pt x="20" y="2232"/>
                      <a:pt x="18" y="2232"/>
                      <a:pt x="17" y="2232"/>
                    </a:cubicBezTo>
                    <a:cubicBezTo>
                      <a:pt x="12" y="2232"/>
                      <a:pt x="10" y="2229"/>
                      <a:pt x="9" y="2224"/>
                    </a:cubicBezTo>
                    <a:cubicBezTo>
                      <a:pt x="9" y="2216"/>
                      <a:pt x="9" y="2209"/>
                      <a:pt x="9" y="2201"/>
                    </a:cubicBezTo>
                    <a:cubicBezTo>
                      <a:pt x="9" y="2176"/>
                      <a:pt x="8" y="2152"/>
                      <a:pt x="8" y="2127"/>
                    </a:cubicBezTo>
                    <a:cubicBezTo>
                      <a:pt x="8" y="2109"/>
                      <a:pt x="7" y="2090"/>
                      <a:pt x="7" y="2072"/>
                    </a:cubicBezTo>
                    <a:cubicBezTo>
                      <a:pt x="6" y="2053"/>
                      <a:pt x="4" y="2035"/>
                      <a:pt x="4" y="2016"/>
                    </a:cubicBezTo>
                    <a:cubicBezTo>
                      <a:pt x="5" y="1993"/>
                      <a:pt x="0" y="1970"/>
                      <a:pt x="4" y="1946"/>
                    </a:cubicBezTo>
                    <a:cubicBezTo>
                      <a:pt x="5" y="1940"/>
                      <a:pt x="4" y="1933"/>
                      <a:pt x="4" y="1927"/>
                    </a:cubicBezTo>
                    <a:cubicBezTo>
                      <a:pt x="4" y="1913"/>
                      <a:pt x="3" y="1900"/>
                      <a:pt x="3" y="1887"/>
                    </a:cubicBezTo>
                    <a:cubicBezTo>
                      <a:pt x="3" y="1880"/>
                      <a:pt x="5" y="1874"/>
                      <a:pt x="5" y="1867"/>
                    </a:cubicBezTo>
                    <a:cubicBezTo>
                      <a:pt x="6" y="1834"/>
                      <a:pt x="7" y="1800"/>
                      <a:pt x="8" y="1767"/>
                    </a:cubicBezTo>
                    <a:cubicBezTo>
                      <a:pt x="8" y="1755"/>
                      <a:pt x="10" y="1743"/>
                      <a:pt x="10" y="1732"/>
                    </a:cubicBezTo>
                    <a:cubicBezTo>
                      <a:pt x="11" y="1709"/>
                      <a:pt x="11" y="1687"/>
                      <a:pt x="11" y="1665"/>
                    </a:cubicBezTo>
                    <a:cubicBezTo>
                      <a:pt x="12" y="1644"/>
                      <a:pt x="13" y="1623"/>
                      <a:pt x="14" y="1602"/>
                    </a:cubicBezTo>
                    <a:cubicBezTo>
                      <a:pt x="14" y="1596"/>
                      <a:pt x="13" y="1591"/>
                      <a:pt x="13" y="1585"/>
                    </a:cubicBezTo>
                    <a:cubicBezTo>
                      <a:pt x="13" y="1564"/>
                      <a:pt x="14" y="1543"/>
                      <a:pt x="14" y="1522"/>
                    </a:cubicBezTo>
                    <a:cubicBezTo>
                      <a:pt x="14" y="1506"/>
                      <a:pt x="13" y="1489"/>
                      <a:pt x="13" y="1473"/>
                    </a:cubicBezTo>
                    <a:cubicBezTo>
                      <a:pt x="13" y="1460"/>
                      <a:pt x="15" y="1446"/>
                      <a:pt x="15" y="1433"/>
                    </a:cubicBezTo>
                    <a:cubicBezTo>
                      <a:pt x="15" y="1421"/>
                      <a:pt x="15" y="1408"/>
                      <a:pt x="15" y="1396"/>
                    </a:cubicBezTo>
                    <a:cubicBezTo>
                      <a:pt x="15" y="1375"/>
                      <a:pt x="16" y="1354"/>
                      <a:pt x="16" y="1333"/>
                    </a:cubicBezTo>
                    <a:cubicBezTo>
                      <a:pt x="17" y="1328"/>
                      <a:pt x="17" y="1324"/>
                      <a:pt x="17" y="1319"/>
                    </a:cubicBezTo>
                    <a:cubicBezTo>
                      <a:pt x="16" y="1293"/>
                      <a:pt x="16" y="1266"/>
                      <a:pt x="15" y="1239"/>
                    </a:cubicBezTo>
                    <a:cubicBezTo>
                      <a:pt x="15" y="1236"/>
                      <a:pt x="14" y="1232"/>
                      <a:pt x="14" y="1228"/>
                    </a:cubicBezTo>
                    <a:cubicBezTo>
                      <a:pt x="16" y="1205"/>
                      <a:pt x="12" y="1183"/>
                      <a:pt x="11" y="1161"/>
                    </a:cubicBezTo>
                    <a:cubicBezTo>
                      <a:pt x="10" y="1144"/>
                      <a:pt x="11" y="1127"/>
                      <a:pt x="10" y="1110"/>
                    </a:cubicBezTo>
                    <a:cubicBezTo>
                      <a:pt x="10" y="1097"/>
                      <a:pt x="8" y="1084"/>
                      <a:pt x="7" y="1070"/>
                    </a:cubicBezTo>
                    <a:cubicBezTo>
                      <a:pt x="7" y="1059"/>
                      <a:pt x="7" y="1047"/>
                      <a:pt x="7" y="1035"/>
                    </a:cubicBezTo>
                    <a:cubicBezTo>
                      <a:pt x="7" y="1018"/>
                      <a:pt x="7" y="1002"/>
                      <a:pt x="7" y="985"/>
                    </a:cubicBezTo>
                    <a:cubicBezTo>
                      <a:pt x="7" y="965"/>
                      <a:pt x="8" y="944"/>
                      <a:pt x="8" y="924"/>
                    </a:cubicBezTo>
                    <a:cubicBezTo>
                      <a:pt x="8" y="919"/>
                      <a:pt x="6" y="913"/>
                      <a:pt x="5" y="908"/>
                    </a:cubicBezTo>
                    <a:cubicBezTo>
                      <a:pt x="5" y="883"/>
                      <a:pt x="5" y="858"/>
                      <a:pt x="4" y="833"/>
                    </a:cubicBezTo>
                    <a:cubicBezTo>
                      <a:pt x="4" y="817"/>
                      <a:pt x="3" y="800"/>
                      <a:pt x="2" y="784"/>
                    </a:cubicBezTo>
                    <a:cubicBezTo>
                      <a:pt x="2" y="780"/>
                      <a:pt x="2" y="776"/>
                      <a:pt x="2" y="772"/>
                    </a:cubicBezTo>
                    <a:cubicBezTo>
                      <a:pt x="3" y="757"/>
                      <a:pt x="3" y="742"/>
                      <a:pt x="1" y="727"/>
                    </a:cubicBezTo>
                    <a:cubicBezTo>
                      <a:pt x="0" y="722"/>
                      <a:pt x="1" y="716"/>
                      <a:pt x="1" y="711"/>
                    </a:cubicBezTo>
                    <a:cubicBezTo>
                      <a:pt x="1" y="690"/>
                      <a:pt x="2" y="669"/>
                      <a:pt x="2" y="649"/>
                    </a:cubicBezTo>
                    <a:cubicBezTo>
                      <a:pt x="2" y="628"/>
                      <a:pt x="2" y="607"/>
                      <a:pt x="3" y="585"/>
                    </a:cubicBezTo>
                    <a:cubicBezTo>
                      <a:pt x="3" y="564"/>
                      <a:pt x="6" y="542"/>
                      <a:pt x="7" y="520"/>
                    </a:cubicBezTo>
                    <a:cubicBezTo>
                      <a:pt x="7" y="505"/>
                      <a:pt x="7" y="490"/>
                      <a:pt x="8" y="474"/>
                    </a:cubicBezTo>
                    <a:cubicBezTo>
                      <a:pt x="8" y="457"/>
                      <a:pt x="9" y="440"/>
                      <a:pt x="9" y="423"/>
                    </a:cubicBezTo>
                    <a:cubicBezTo>
                      <a:pt x="10" y="416"/>
                      <a:pt x="8" y="409"/>
                      <a:pt x="8" y="402"/>
                    </a:cubicBezTo>
                    <a:cubicBezTo>
                      <a:pt x="9" y="363"/>
                      <a:pt x="6" y="324"/>
                      <a:pt x="3" y="284"/>
                    </a:cubicBezTo>
                    <a:cubicBezTo>
                      <a:pt x="3" y="276"/>
                      <a:pt x="3" y="267"/>
                      <a:pt x="3" y="259"/>
                    </a:cubicBezTo>
                    <a:cubicBezTo>
                      <a:pt x="3" y="244"/>
                      <a:pt x="3" y="229"/>
                      <a:pt x="3" y="215"/>
                    </a:cubicBezTo>
                    <a:cubicBezTo>
                      <a:pt x="3" y="206"/>
                      <a:pt x="3" y="198"/>
                      <a:pt x="3" y="190"/>
                    </a:cubicBezTo>
                    <a:cubicBezTo>
                      <a:pt x="4" y="177"/>
                      <a:pt x="4" y="164"/>
                      <a:pt x="5" y="151"/>
                    </a:cubicBezTo>
                    <a:cubicBezTo>
                      <a:pt x="6" y="140"/>
                      <a:pt x="9" y="128"/>
                      <a:pt x="9" y="116"/>
                    </a:cubicBezTo>
                    <a:cubicBezTo>
                      <a:pt x="8" y="96"/>
                      <a:pt x="7" y="75"/>
                      <a:pt x="7" y="55"/>
                    </a:cubicBezTo>
                    <a:cubicBezTo>
                      <a:pt x="7" y="49"/>
                      <a:pt x="7" y="44"/>
                      <a:pt x="7" y="39"/>
                    </a:cubicBezTo>
                    <a:cubicBezTo>
                      <a:pt x="7" y="35"/>
                      <a:pt x="6" y="32"/>
                      <a:pt x="6" y="29"/>
                    </a:cubicBezTo>
                    <a:cubicBezTo>
                      <a:pt x="6" y="21"/>
                      <a:pt x="6" y="13"/>
                      <a:pt x="6" y="4"/>
                    </a:cubicBezTo>
                    <a:cubicBezTo>
                      <a:pt x="16" y="0"/>
                      <a:pt x="21" y="0"/>
                      <a:pt x="23" y="8"/>
                    </a:cubicBezTo>
                    <a:cubicBezTo>
                      <a:pt x="23" y="9"/>
                      <a:pt x="24" y="11"/>
                      <a:pt x="24" y="13"/>
                    </a:cubicBezTo>
                    <a:cubicBezTo>
                      <a:pt x="24" y="22"/>
                      <a:pt x="23" y="31"/>
                      <a:pt x="23" y="41"/>
                    </a:cubicBezTo>
                    <a:cubicBezTo>
                      <a:pt x="23" y="52"/>
                      <a:pt x="24" y="62"/>
                      <a:pt x="24" y="73"/>
                    </a:cubicBezTo>
                    <a:cubicBezTo>
                      <a:pt x="25" y="95"/>
                      <a:pt x="26" y="116"/>
                      <a:pt x="24" y="138"/>
                    </a:cubicBezTo>
                    <a:cubicBezTo>
                      <a:pt x="22" y="161"/>
                      <a:pt x="20" y="184"/>
                      <a:pt x="22" y="208"/>
                    </a:cubicBezTo>
                    <a:cubicBezTo>
                      <a:pt x="23" y="227"/>
                      <a:pt x="20" y="246"/>
                      <a:pt x="21" y="265"/>
                    </a:cubicBezTo>
                    <a:cubicBezTo>
                      <a:pt x="23" y="282"/>
                      <a:pt x="23" y="299"/>
                      <a:pt x="24" y="316"/>
                    </a:cubicBezTo>
                    <a:cubicBezTo>
                      <a:pt x="24" y="330"/>
                      <a:pt x="24" y="344"/>
                      <a:pt x="24" y="359"/>
                    </a:cubicBezTo>
                    <a:cubicBezTo>
                      <a:pt x="25" y="373"/>
                      <a:pt x="25" y="387"/>
                      <a:pt x="26" y="401"/>
                    </a:cubicBezTo>
                    <a:cubicBezTo>
                      <a:pt x="26" y="437"/>
                      <a:pt x="27" y="473"/>
                      <a:pt x="24" y="508"/>
                    </a:cubicBezTo>
                    <a:cubicBezTo>
                      <a:pt x="22" y="532"/>
                      <a:pt x="22" y="556"/>
                      <a:pt x="21" y="580"/>
                    </a:cubicBezTo>
                    <a:cubicBezTo>
                      <a:pt x="20" y="611"/>
                      <a:pt x="18" y="643"/>
                      <a:pt x="18" y="674"/>
                    </a:cubicBezTo>
                    <a:cubicBezTo>
                      <a:pt x="17" y="695"/>
                      <a:pt x="19" y="716"/>
                      <a:pt x="20" y="737"/>
                    </a:cubicBezTo>
                    <a:cubicBezTo>
                      <a:pt x="20" y="750"/>
                      <a:pt x="20" y="762"/>
                      <a:pt x="20" y="774"/>
                    </a:cubicBezTo>
                    <a:cubicBezTo>
                      <a:pt x="20" y="782"/>
                      <a:pt x="21" y="790"/>
                      <a:pt x="21" y="798"/>
                    </a:cubicBezTo>
                    <a:cubicBezTo>
                      <a:pt x="21" y="810"/>
                      <a:pt x="22" y="822"/>
                      <a:pt x="22" y="833"/>
                    </a:cubicBezTo>
                    <a:cubicBezTo>
                      <a:pt x="23" y="847"/>
                      <a:pt x="24" y="862"/>
                      <a:pt x="24" y="876"/>
                    </a:cubicBezTo>
                    <a:cubicBezTo>
                      <a:pt x="25" y="898"/>
                      <a:pt x="25" y="919"/>
                      <a:pt x="24" y="941"/>
                    </a:cubicBezTo>
                    <a:cubicBezTo>
                      <a:pt x="23" y="978"/>
                      <a:pt x="24" y="1016"/>
                      <a:pt x="26" y="1054"/>
                    </a:cubicBezTo>
                    <a:cubicBezTo>
                      <a:pt x="27" y="1061"/>
                      <a:pt x="26" y="1069"/>
                      <a:pt x="27" y="1077"/>
                    </a:cubicBezTo>
                    <a:cubicBezTo>
                      <a:pt x="28" y="1104"/>
                      <a:pt x="30" y="1131"/>
                      <a:pt x="31" y="1158"/>
                    </a:cubicBezTo>
                    <a:cubicBezTo>
                      <a:pt x="32" y="1180"/>
                      <a:pt x="34" y="1202"/>
                      <a:pt x="35" y="1224"/>
                    </a:cubicBezTo>
                    <a:cubicBezTo>
                      <a:pt x="35" y="1238"/>
                      <a:pt x="37" y="1252"/>
                      <a:pt x="36" y="1266"/>
                    </a:cubicBezTo>
                    <a:cubicBezTo>
                      <a:pt x="35" y="1280"/>
                      <a:pt x="35" y="1294"/>
                      <a:pt x="36" y="1308"/>
                    </a:cubicBezTo>
                    <a:close/>
                  </a:path>
                </a:pathLst>
              </a:custGeom>
              <a:solidFill>
                <a:srgbClr val="000000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sp>
          <p:nvSpPr>
            <p:cNvPr id="1157" name="Freeform 5"/>
            <p:cNvSpPr>
              <a:spLocks noEditPoints="1"/>
            </p:cNvSpPr>
            <p:nvPr/>
          </p:nvSpPr>
          <p:spPr bwMode="auto">
            <a:xfrm>
              <a:off x="12398664" y="5395339"/>
              <a:ext cx="2565098" cy="1435490"/>
            </a:xfrm>
            <a:custGeom>
              <a:avLst/>
              <a:gdLst>
                <a:gd name="T0" fmla="*/ 1032 w 1391"/>
                <a:gd name="T1" fmla="*/ 526 h 777"/>
                <a:gd name="T2" fmla="*/ 940 w 1391"/>
                <a:gd name="T3" fmla="*/ 477 h 777"/>
                <a:gd name="T4" fmla="*/ 891 w 1391"/>
                <a:gd name="T5" fmla="*/ 541 h 777"/>
                <a:gd name="T6" fmla="*/ 529 w 1391"/>
                <a:gd name="T7" fmla="*/ 455 h 777"/>
                <a:gd name="T8" fmla="*/ 446 w 1391"/>
                <a:gd name="T9" fmla="*/ 768 h 777"/>
                <a:gd name="T10" fmla="*/ 260 w 1391"/>
                <a:gd name="T11" fmla="*/ 644 h 777"/>
                <a:gd name="T12" fmla="*/ 53 w 1391"/>
                <a:gd name="T13" fmla="*/ 622 h 777"/>
                <a:gd name="T14" fmla="*/ 49 w 1391"/>
                <a:gd name="T15" fmla="*/ 524 h 777"/>
                <a:gd name="T16" fmla="*/ 164 w 1391"/>
                <a:gd name="T17" fmla="*/ 30 h 777"/>
                <a:gd name="T18" fmla="*/ 217 w 1391"/>
                <a:gd name="T19" fmla="*/ 210 h 777"/>
                <a:gd name="T20" fmla="*/ 481 w 1391"/>
                <a:gd name="T21" fmla="*/ 294 h 777"/>
                <a:gd name="T22" fmla="*/ 668 w 1391"/>
                <a:gd name="T23" fmla="*/ 322 h 777"/>
                <a:gd name="T24" fmla="*/ 1029 w 1391"/>
                <a:gd name="T25" fmla="*/ 356 h 777"/>
                <a:gd name="T26" fmla="*/ 1088 w 1391"/>
                <a:gd name="T27" fmla="*/ 117 h 777"/>
                <a:gd name="T28" fmla="*/ 1287 w 1391"/>
                <a:gd name="T29" fmla="*/ 3 h 777"/>
                <a:gd name="T30" fmla="*/ 1254 w 1391"/>
                <a:gd name="T31" fmla="*/ 167 h 777"/>
                <a:gd name="T32" fmla="*/ 1357 w 1391"/>
                <a:gd name="T33" fmla="*/ 457 h 777"/>
                <a:gd name="T34" fmla="*/ 1323 w 1391"/>
                <a:gd name="T35" fmla="*/ 579 h 777"/>
                <a:gd name="T36" fmla="*/ 1115 w 1391"/>
                <a:gd name="T37" fmla="*/ 617 h 777"/>
                <a:gd name="T38" fmla="*/ 1153 w 1391"/>
                <a:gd name="T39" fmla="*/ 442 h 777"/>
                <a:gd name="T40" fmla="*/ 1341 w 1391"/>
                <a:gd name="T41" fmla="*/ 390 h 777"/>
                <a:gd name="T42" fmla="*/ 1209 w 1391"/>
                <a:gd name="T43" fmla="*/ 253 h 777"/>
                <a:gd name="T44" fmla="*/ 1237 w 1391"/>
                <a:gd name="T45" fmla="*/ 391 h 777"/>
                <a:gd name="T46" fmla="*/ 201 w 1391"/>
                <a:gd name="T47" fmla="*/ 548 h 777"/>
                <a:gd name="T48" fmla="*/ 309 w 1391"/>
                <a:gd name="T49" fmla="*/ 459 h 777"/>
                <a:gd name="T50" fmla="*/ 369 w 1391"/>
                <a:gd name="T51" fmla="*/ 336 h 777"/>
                <a:gd name="T52" fmla="*/ 111 w 1391"/>
                <a:gd name="T53" fmla="*/ 249 h 777"/>
                <a:gd name="T54" fmla="*/ 855 w 1391"/>
                <a:gd name="T55" fmla="*/ 412 h 777"/>
                <a:gd name="T56" fmla="*/ 547 w 1391"/>
                <a:gd name="T57" fmla="*/ 413 h 777"/>
                <a:gd name="T58" fmla="*/ 435 w 1391"/>
                <a:gd name="T59" fmla="*/ 450 h 777"/>
                <a:gd name="T60" fmla="*/ 1014 w 1391"/>
                <a:gd name="T61" fmla="*/ 430 h 777"/>
                <a:gd name="T62" fmla="*/ 193 w 1391"/>
                <a:gd name="T63" fmla="*/ 143 h 777"/>
                <a:gd name="T64" fmla="*/ 1282 w 1391"/>
                <a:gd name="T65" fmla="*/ 96 h 777"/>
                <a:gd name="T66" fmla="*/ 1181 w 1391"/>
                <a:gd name="T67" fmla="*/ 93 h 777"/>
                <a:gd name="T68" fmla="*/ 1106 w 1391"/>
                <a:gd name="T69" fmla="*/ 669 h 777"/>
                <a:gd name="T70" fmla="*/ 395 w 1391"/>
                <a:gd name="T71" fmla="*/ 475 h 777"/>
                <a:gd name="T72" fmla="*/ 208 w 1391"/>
                <a:gd name="T73" fmla="*/ 413 h 777"/>
                <a:gd name="T74" fmla="*/ 399 w 1391"/>
                <a:gd name="T75" fmla="*/ 523 h 777"/>
                <a:gd name="T76" fmla="*/ 440 w 1391"/>
                <a:gd name="T77" fmla="*/ 539 h 777"/>
                <a:gd name="T78" fmla="*/ 896 w 1391"/>
                <a:gd name="T79" fmla="*/ 561 h 777"/>
                <a:gd name="T80" fmla="*/ 1202 w 1391"/>
                <a:gd name="T81" fmla="*/ 126 h 777"/>
                <a:gd name="T82" fmla="*/ 1129 w 1391"/>
                <a:gd name="T83" fmla="*/ 175 h 777"/>
                <a:gd name="T84" fmla="*/ 144 w 1391"/>
                <a:gd name="T85" fmla="*/ 204 h 777"/>
                <a:gd name="T86" fmla="*/ 242 w 1391"/>
                <a:gd name="T87" fmla="*/ 551 h 777"/>
                <a:gd name="T88" fmla="*/ 1118 w 1391"/>
                <a:gd name="T89" fmla="*/ 221 h 777"/>
                <a:gd name="T90" fmla="*/ 1141 w 1391"/>
                <a:gd name="T91" fmla="*/ 765 h 777"/>
                <a:gd name="T92" fmla="*/ 1389 w 1391"/>
                <a:gd name="T93" fmla="*/ 612 h 777"/>
                <a:gd name="T94" fmla="*/ 218 w 1391"/>
                <a:gd name="T95" fmla="*/ 596 h 777"/>
                <a:gd name="T96" fmla="*/ 979 w 1391"/>
                <a:gd name="T97" fmla="*/ 729 h 777"/>
                <a:gd name="T98" fmla="*/ 1308 w 1391"/>
                <a:gd name="T99" fmla="*/ 130 h 777"/>
                <a:gd name="T100" fmla="*/ 1108 w 1391"/>
                <a:gd name="T101" fmla="*/ 147 h 777"/>
                <a:gd name="T102" fmla="*/ 1089 w 1391"/>
                <a:gd name="T103" fmla="*/ 126 h 777"/>
                <a:gd name="T104" fmla="*/ 567 w 1391"/>
                <a:gd name="T105" fmla="*/ 407 h 777"/>
                <a:gd name="T106" fmla="*/ 982 w 1391"/>
                <a:gd name="T107" fmla="*/ 406 h 777"/>
                <a:gd name="T108" fmla="*/ 487 w 1391"/>
                <a:gd name="T109" fmla="*/ 333 h 777"/>
                <a:gd name="T110" fmla="*/ 1386 w 1391"/>
                <a:gd name="T111" fmla="*/ 544 h 777"/>
                <a:gd name="T112" fmla="*/ 395 w 1391"/>
                <a:gd name="T113" fmla="*/ 723 h 777"/>
                <a:gd name="T114" fmla="*/ 374 w 1391"/>
                <a:gd name="T115" fmla="*/ 318 h 777"/>
                <a:gd name="T116" fmla="*/ 1109 w 1391"/>
                <a:gd name="T117" fmla="*/ 207 h 777"/>
                <a:gd name="T118" fmla="*/ 1139 w 1391"/>
                <a:gd name="T119" fmla="*/ 572 h 777"/>
                <a:gd name="T120" fmla="*/ 435 w 1391"/>
                <a:gd name="T121" fmla="*/ 203 h 777"/>
                <a:gd name="T122" fmla="*/ 1285 w 1391"/>
                <a:gd name="T123" fmla="*/ 68 h 7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391" h="777">
                  <a:moveTo>
                    <a:pt x="1109" y="701"/>
                  </a:moveTo>
                  <a:cubicBezTo>
                    <a:pt x="1114" y="702"/>
                    <a:pt x="1114" y="702"/>
                    <a:pt x="1114" y="707"/>
                  </a:cubicBezTo>
                  <a:cubicBezTo>
                    <a:pt x="1113" y="713"/>
                    <a:pt x="1113" y="718"/>
                    <a:pt x="1113" y="724"/>
                  </a:cubicBezTo>
                  <a:cubicBezTo>
                    <a:pt x="1113" y="728"/>
                    <a:pt x="1113" y="732"/>
                    <a:pt x="1113" y="735"/>
                  </a:cubicBezTo>
                  <a:cubicBezTo>
                    <a:pt x="1112" y="742"/>
                    <a:pt x="1112" y="748"/>
                    <a:pt x="1111" y="755"/>
                  </a:cubicBezTo>
                  <a:cubicBezTo>
                    <a:pt x="1111" y="756"/>
                    <a:pt x="1111" y="758"/>
                    <a:pt x="1109" y="758"/>
                  </a:cubicBezTo>
                  <a:cubicBezTo>
                    <a:pt x="1105" y="759"/>
                    <a:pt x="1102" y="760"/>
                    <a:pt x="1098" y="760"/>
                  </a:cubicBezTo>
                  <a:cubicBezTo>
                    <a:pt x="1090" y="761"/>
                    <a:pt x="1082" y="761"/>
                    <a:pt x="1074" y="762"/>
                  </a:cubicBezTo>
                  <a:cubicBezTo>
                    <a:pt x="1071" y="762"/>
                    <a:pt x="1068" y="762"/>
                    <a:pt x="1065" y="762"/>
                  </a:cubicBezTo>
                  <a:cubicBezTo>
                    <a:pt x="1062" y="762"/>
                    <a:pt x="1060" y="762"/>
                    <a:pt x="1058" y="762"/>
                  </a:cubicBezTo>
                  <a:cubicBezTo>
                    <a:pt x="1057" y="762"/>
                    <a:pt x="1057" y="762"/>
                    <a:pt x="1056" y="762"/>
                  </a:cubicBezTo>
                  <a:cubicBezTo>
                    <a:pt x="1049" y="762"/>
                    <a:pt x="1042" y="761"/>
                    <a:pt x="1034" y="761"/>
                  </a:cubicBezTo>
                  <a:cubicBezTo>
                    <a:pt x="1032" y="761"/>
                    <a:pt x="1029" y="760"/>
                    <a:pt x="1026" y="760"/>
                  </a:cubicBezTo>
                  <a:cubicBezTo>
                    <a:pt x="1024" y="760"/>
                    <a:pt x="1022" y="760"/>
                    <a:pt x="1020" y="760"/>
                  </a:cubicBezTo>
                  <a:cubicBezTo>
                    <a:pt x="1017" y="759"/>
                    <a:pt x="1015" y="759"/>
                    <a:pt x="1012" y="758"/>
                  </a:cubicBezTo>
                  <a:cubicBezTo>
                    <a:pt x="1005" y="756"/>
                    <a:pt x="998" y="756"/>
                    <a:pt x="992" y="756"/>
                  </a:cubicBezTo>
                  <a:cubicBezTo>
                    <a:pt x="990" y="756"/>
                    <a:pt x="988" y="757"/>
                    <a:pt x="986" y="757"/>
                  </a:cubicBezTo>
                  <a:cubicBezTo>
                    <a:pt x="983" y="758"/>
                    <a:pt x="980" y="758"/>
                    <a:pt x="978" y="758"/>
                  </a:cubicBezTo>
                  <a:cubicBezTo>
                    <a:pt x="975" y="759"/>
                    <a:pt x="973" y="757"/>
                    <a:pt x="972" y="755"/>
                  </a:cubicBezTo>
                  <a:cubicBezTo>
                    <a:pt x="972" y="753"/>
                    <a:pt x="971" y="750"/>
                    <a:pt x="970" y="748"/>
                  </a:cubicBezTo>
                  <a:cubicBezTo>
                    <a:pt x="969" y="743"/>
                    <a:pt x="970" y="738"/>
                    <a:pt x="970" y="734"/>
                  </a:cubicBezTo>
                  <a:cubicBezTo>
                    <a:pt x="970" y="733"/>
                    <a:pt x="970" y="733"/>
                    <a:pt x="970" y="732"/>
                  </a:cubicBezTo>
                  <a:cubicBezTo>
                    <a:pt x="973" y="726"/>
                    <a:pt x="977" y="720"/>
                    <a:pt x="983" y="717"/>
                  </a:cubicBezTo>
                  <a:cubicBezTo>
                    <a:pt x="988" y="714"/>
                    <a:pt x="992" y="711"/>
                    <a:pt x="998" y="708"/>
                  </a:cubicBezTo>
                  <a:cubicBezTo>
                    <a:pt x="1000" y="707"/>
                    <a:pt x="1002" y="705"/>
                    <a:pt x="1004" y="704"/>
                  </a:cubicBezTo>
                  <a:cubicBezTo>
                    <a:pt x="1008" y="701"/>
                    <a:pt x="1013" y="700"/>
                    <a:pt x="1018" y="699"/>
                  </a:cubicBezTo>
                  <a:cubicBezTo>
                    <a:pt x="1020" y="699"/>
                    <a:pt x="1023" y="698"/>
                    <a:pt x="1025" y="697"/>
                  </a:cubicBezTo>
                  <a:cubicBezTo>
                    <a:pt x="1026" y="696"/>
                    <a:pt x="1028" y="696"/>
                    <a:pt x="1029" y="696"/>
                  </a:cubicBezTo>
                  <a:cubicBezTo>
                    <a:pt x="1033" y="695"/>
                    <a:pt x="1036" y="696"/>
                    <a:pt x="1039" y="698"/>
                  </a:cubicBezTo>
                  <a:cubicBezTo>
                    <a:pt x="1042" y="693"/>
                    <a:pt x="1046" y="688"/>
                    <a:pt x="1046" y="682"/>
                  </a:cubicBezTo>
                  <a:cubicBezTo>
                    <a:pt x="1046" y="677"/>
                    <a:pt x="1046" y="672"/>
                    <a:pt x="1046" y="667"/>
                  </a:cubicBezTo>
                  <a:cubicBezTo>
                    <a:pt x="1046" y="665"/>
                    <a:pt x="1046" y="663"/>
                    <a:pt x="1046" y="662"/>
                  </a:cubicBezTo>
                  <a:cubicBezTo>
                    <a:pt x="1045" y="656"/>
                    <a:pt x="1045" y="651"/>
                    <a:pt x="1044" y="645"/>
                  </a:cubicBezTo>
                  <a:cubicBezTo>
                    <a:pt x="1043" y="642"/>
                    <a:pt x="1043" y="638"/>
                    <a:pt x="1042" y="635"/>
                  </a:cubicBezTo>
                  <a:cubicBezTo>
                    <a:pt x="1042" y="632"/>
                    <a:pt x="1042" y="629"/>
                    <a:pt x="1041" y="626"/>
                  </a:cubicBezTo>
                  <a:cubicBezTo>
                    <a:pt x="1040" y="618"/>
                    <a:pt x="1039" y="611"/>
                    <a:pt x="1038" y="604"/>
                  </a:cubicBezTo>
                  <a:cubicBezTo>
                    <a:pt x="1038" y="603"/>
                    <a:pt x="1038" y="602"/>
                    <a:pt x="1038" y="601"/>
                  </a:cubicBezTo>
                  <a:cubicBezTo>
                    <a:pt x="1038" y="598"/>
                    <a:pt x="1037" y="595"/>
                    <a:pt x="1037" y="592"/>
                  </a:cubicBezTo>
                  <a:cubicBezTo>
                    <a:pt x="1037" y="589"/>
                    <a:pt x="1037" y="586"/>
                    <a:pt x="1037" y="583"/>
                  </a:cubicBezTo>
                  <a:cubicBezTo>
                    <a:pt x="1036" y="578"/>
                    <a:pt x="1035" y="574"/>
                    <a:pt x="1034" y="569"/>
                  </a:cubicBezTo>
                  <a:cubicBezTo>
                    <a:pt x="1033" y="563"/>
                    <a:pt x="1033" y="557"/>
                    <a:pt x="1033" y="551"/>
                  </a:cubicBezTo>
                  <a:cubicBezTo>
                    <a:pt x="1033" y="548"/>
                    <a:pt x="1032" y="545"/>
                    <a:pt x="1032" y="541"/>
                  </a:cubicBezTo>
                  <a:cubicBezTo>
                    <a:pt x="1032" y="539"/>
                    <a:pt x="1032" y="536"/>
                    <a:pt x="1032" y="533"/>
                  </a:cubicBezTo>
                  <a:cubicBezTo>
                    <a:pt x="1032" y="532"/>
                    <a:pt x="1032" y="530"/>
                    <a:pt x="1032" y="529"/>
                  </a:cubicBezTo>
                  <a:cubicBezTo>
                    <a:pt x="1032" y="528"/>
                    <a:pt x="1031" y="527"/>
                    <a:pt x="1032" y="526"/>
                  </a:cubicBezTo>
                  <a:cubicBezTo>
                    <a:pt x="1033" y="523"/>
                    <a:pt x="1032" y="520"/>
                    <a:pt x="1033" y="517"/>
                  </a:cubicBezTo>
                  <a:cubicBezTo>
                    <a:pt x="1034" y="513"/>
                    <a:pt x="1034" y="509"/>
                    <a:pt x="1035" y="505"/>
                  </a:cubicBezTo>
                  <a:cubicBezTo>
                    <a:pt x="1035" y="503"/>
                    <a:pt x="1036" y="500"/>
                    <a:pt x="1036" y="498"/>
                  </a:cubicBezTo>
                  <a:cubicBezTo>
                    <a:pt x="1036" y="496"/>
                    <a:pt x="1037" y="494"/>
                    <a:pt x="1038" y="492"/>
                  </a:cubicBezTo>
                  <a:cubicBezTo>
                    <a:pt x="1039" y="491"/>
                    <a:pt x="1039" y="489"/>
                    <a:pt x="1040" y="488"/>
                  </a:cubicBezTo>
                  <a:cubicBezTo>
                    <a:pt x="1041" y="482"/>
                    <a:pt x="1044" y="477"/>
                    <a:pt x="1048" y="473"/>
                  </a:cubicBezTo>
                  <a:cubicBezTo>
                    <a:pt x="1053" y="468"/>
                    <a:pt x="1058" y="464"/>
                    <a:pt x="1065" y="463"/>
                  </a:cubicBezTo>
                  <a:cubicBezTo>
                    <a:pt x="1067" y="462"/>
                    <a:pt x="1069" y="461"/>
                    <a:pt x="1071" y="461"/>
                  </a:cubicBezTo>
                  <a:cubicBezTo>
                    <a:pt x="1074" y="460"/>
                    <a:pt x="1076" y="459"/>
                    <a:pt x="1079" y="458"/>
                  </a:cubicBezTo>
                  <a:cubicBezTo>
                    <a:pt x="1082" y="458"/>
                    <a:pt x="1085" y="457"/>
                    <a:pt x="1088" y="456"/>
                  </a:cubicBezTo>
                  <a:cubicBezTo>
                    <a:pt x="1089" y="456"/>
                    <a:pt x="1090" y="456"/>
                    <a:pt x="1092" y="456"/>
                  </a:cubicBezTo>
                  <a:cubicBezTo>
                    <a:pt x="1093" y="455"/>
                    <a:pt x="1094" y="455"/>
                    <a:pt x="1095" y="454"/>
                  </a:cubicBezTo>
                  <a:cubicBezTo>
                    <a:pt x="1093" y="452"/>
                    <a:pt x="1092" y="450"/>
                    <a:pt x="1091" y="449"/>
                  </a:cubicBezTo>
                  <a:cubicBezTo>
                    <a:pt x="1089" y="447"/>
                    <a:pt x="1090" y="446"/>
                    <a:pt x="1091" y="445"/>
                  </a:cubicBezTo>
                  <a:cubicBezTo>
                    <a:pt x="1096" y="443"/>
                    <a:pt x="1100" y="441"/>
                    <a:pt x="1105" y="441"/>
                  </a:cubicBezTo>
                  <a:cubicBezTo>
                    <a:pt x="1107" y="441"/>
                    <a:pt x="1110" y="441"/>
                    <a:pt x="1112" y="441"/>
                  </a:cubicBezTo>
                  <a:cubicBezTo>
                    <a:pt x="1115" y="440"/>
                    <a:pt x="1118" y="440"/>
                    <a:pt x="1121" y="440"/>
                  </a:cubicBezTo>
                  <a:cubicBezTo>
                    <a:pt x="1126" y="440"/>
                    <a:pt x="1132" y="439"/>
                    <a:pt x="1137" y="438"/>
                  </a:cubicBezTo>
                  <a:cubicBezTo>
                    <a:pt x="1138" y="438"/>
                    <a:pt x="1139" y="437"/>
                    <a:pt x="1140" y="437"/>
                  </a:cubicBezTo>
                  <a:cubicBezTo>
                    <a:pt x="1139" y="436"/>
                    <a:pt x="1138" y="436"/>
                    <a:pt x="1137" y="436"/>
                  </a:cubicBezTo>
                  <a:cubicBezTo>
                    <a:pt x="1132" y="435"/>
                    <a:pt x="1127" y="435"/>
                    <a:pt x="1122" y="434"/>
                  </a:cubicBezTo>
                  <a:cubicBezTo>
                    <a:pt x="1120" y="434"/>
                    <a:pt x="1117" y="433"/>
                    <a:pt x="1115" y="433"/>
                  </a:cubicBezTo>
                  <a:cubicBezTo>
                    <a:pt x="1112" y="432"/>
                    <a:pt x="1109" y="432"/>
                    <a:pt x="1107" y="432"/>
                  </a:cubicBezTo>
                  <a:cubicBezTo>
                    <a:pt x="1101" y="432"/>
                    <a:pt x="1096" y="432"/>
                    <a:pt x="1091" y="431"/>
                  </a:cubicBezTo>
                  <a:cubicBezTo>
                    <a:pt x="1087" y="431"/>
                    <a:pt x="1083" y="431"/>
                    <a:pt x="1080" y="430"/>
                  </a:cubicBezTo>
                  <a:cubicBezTo>
                    <a:pt x="1076" y="429"/>
                    <a:pt x="1076" y="429"/>
                    <a:pt x="1076" y="425"/>
                  </a:cubicBezTo>
                  <a:cubicBezTo>
                    <a:pt x="1075" y="425"/>
                    <a:pt x="1075" y="424"/>
                    <a:pt x="1074" y="424"/>
                  </a:cubicBezTo>
                  <a:cubicBezTo>
                    <a:pt x="1067" y="423"/>
                    <a:pt x="1061" y="423"/>
                    <a:pt x="1054" y="422"/>
                  </a:cubicBezTo>
                  <a:cubicBezTo>
                    <a:pt x="1048" y="422"/>
                    <a:pt x="1042" y="420"/>
                    <a:pt x="1036" y="418"/>
                  </a:cubicBezTo>
                  <a:cubicBezTo>
                    <a:pt x="1032" y="417"/>
                    <a:pt x="1029" y="416"/>
                    <a:pt x="1025" y="416"/>
                  </a:cubicBezTo>
                  <a:cubicBezTo>
                    <a:pt x="1023" y="416"/>
                    <a:pt x="1021" y="416"/>
                    <a:pt x="1019" y="416"/>
                  </a:cubicBezTo>
                  <a:cubicBezTo>
                    <a:pt x="1018" y="421"/>
                    <a:pt x="1018" y="425"/>
                    <a:pt x="1018" y="430"/>
                  </a:cubicBezTo>
                  <a:cubicBezTo>
                    <a:pt x="1019" y="433"/>
                    <a:pt x="1019" y="436"/>
                    <a:pt x="1018" y="440"/>
                  </a:cubicBezTo>
                  <a:cubicBezTo>
                    <a:pt x="1018" y="444"/>
                    <a:pt x="1018" y="448"/>
                    <a:pt x="1018" y="452"/>
                  </a:cubicBezTo>
                  <a:cubicBezTo>
                    <a:pt x="1018" y="453"/>
                    <a:pt x="1018" y="454"/>
                    <a:pt x="1018" y="456"/>
                  </a:cubicBezTo>
                  <a:cubicBezTo>
                    <a:pt x="1018" y="459"/>
                    <a:pt x="1017" y="458"/>
                    <a:pt x="1015" y="459"/>
                  </a:cubicBezTo>
                  <a:cubicBezTo>
                    <a:pt x="1012" y="461"/>
                    <a:pt x="1010" y="461"/>
                    <a:pt x="1007" y="461"/>
                  </a:cubicBezTo>
                  <a:cubicBezTo>
                    <a:pt x="1002" y="461"/>
                    <a:pt x="998" y="460"/>
                    <a:pt x="994" y="460"/>
                  </a:cubicBezTo>
                  <a:cubicBezTo>
                    <a:pt x="990" y="459"/>
                    <a:pt x="986" y="460"/>
                    <a:pt x="982" y="459"/>
                  </a:cubicBezTo>
                  <a:cubicBezTo>
                    <a:pt x="978" y="459"/>
                    <a:pt x="974" y="459"/>
                    <a:pt x="970" y="459"/>
                  </a:cubicBezTo>
                  <a:cubicBezTo>
                    <a:pt x="966" y="459"/>
                    <a:pt x="962" y="459"/>
                    <a:pt x="958" y="459"/>
                  </a:cubicBezTo>
                  <a:cubicBezTo>
                    <a:pt x="957" y="458"/>
                    <a:pt x="955" y="458"/>
                    <a:pt x="953" y="458"/>
                  </a:cubicBezTo>
                  <a:cubicBezTo>
                    <a:pt x="949" y="459"/>
                    <a:pt x="945" y="459"/>
                    <a:pt x="941" y="459"/>
                  </a:cubicBezTo>
                  <a:cubicBezTo>
                    <a:pt x="941" y="460"/>
                    <a:pt x="941" y="461"/>
                    <a:pt x="941" y="462"/>
                  </a:cubicBezTo>
                  <a:cubicBezTo>
                    <a:pt x="940" y="467"/>
                    <a:pt x="940" y="472"/>
                    <a:pt x="940" y="477"/>
                  </a:cubicBezTo>
                  <a:cubicBezTo>
                    <a:pt x="940" y="481"/>
                    <a:pt x="939" y="485"/>
                    <a:pt x="940" y="489"/>
                  </a:cubicBezTo>
                  <a:cubicBezTo>
                    <a:pt x="941" y="493"/>
                    <a:pt x="939" y="498"/>
                    <a:pt x="939" y="502"/>
                  </a:cubicBezTo>
                  <a:cubicBezTo>
                    <a:pt x="939" y="504"/>
                    <a:pt x="939" y="507"/>
                    <a:pt x="939" y="509"/>
                  </a:cubicBezTo>
                  <a:cubicBezTo>
                    <a:pt x="938" y="517"/>
                    <a:pt x="939" y="526"/>
                    <a:pt x="939" y="534"/>
                  </a:cubicBezTo>
                  <a:cubicBezTo>
                    <a:pt x="939" y="537"/>
                    <a:pt x="939" y="540"/>
                    <a:pt x="938" y="543"/>
                  </a:cubicBezTo>
                  <a:cubicBezTo>
                    <a:pt x="938" y="545"/>
                    <a:pt x="938" y="546"/>
                    <a:pt x="938" y="548"/>
                  </a:cubicBezTo>
                  <a:cubicBezTo>
                    <a:pt x="938" y="554"/>
                    <a:pt x="938" y="561"/>
                    <a:pt x="939" y="568"/>
                  </a:cubicBezTo>
                  <a:cubicBezTo>
                    <a:pt x="939" y="576"/>
                    <a:pt x="940" y="584"/>
                    <a:pt x="940" y="591"/>
                  </a:cubicBezTo>
                  <a:cubicBezTo>
                    <a:pt x="940" y="593"/>
                    <a:pt x="940" y="594"/>
                    <a:pt x="940" y="596"/>
                  </a:cubicBezTo>
                  <a:cubicBezTo>
                    <a:pt x="940" y="600"/>
                    <a:pt x="940" y="605"/>
                    <a:pt x="940" y="609"/>
                  </a:cubicBezTo>
                  <a:cubicBezTo>
                    <a:pt x="940" y="615"/>
                    <a:pt x="941" y="620"/>
                    <a:pt x="941" y="625"/>
                  </a:cubicBezTo>
                  <a:cubicBezTo>
                    <a:pt x="941" y="630"/>
                    <a:pt x="941" y="635"/>
                    <a:pt x="941" y="639"/>
                  </a:cubicBezTo>
                  <a:cubicBezTo>
                    <a:pt x="940" y="648"/>
                    <a:pt x="941" y="658"/>
                    <a:pt x="941" y="667"/>
                  </a:cubicBezTo>
                  <a:cubicBezTo>
                    <a:pt x="941" y="670"/>
                    <a:pt x="941" y="674"/>
                    <a:pt x="941" y="677"/>
                  </a:cubicBezTo>
                  <a:cubicBezTo>
                    <a:pt x="940" y="686"/>
                    <a:pt x="940" y="696"/>
                    <a:pt x="940" y="705"/>
                  </a:cubicBezTo>
                  <a:cubicBezTo>
                    <a:pt x="939" y="709"/>
                    <a:pt x="940" y="713"/>
                    <a:pt x="940" y="717"/>
                  </a:cubicBezTo>
                  <a:cubicBezTo>
                    <a:pt x="940" y="721"/>
                    <a:pt x="940" y="726"/>
                    <a:pt x="940" y="730"/>
                  </a:cubicBezTo>
                  <a:cubicBezTo>
                    <a:pt x="940" y="737"/>
                    <a:pt x="940" y="743"/>
                    <a:pt x="940" y="750"/>
                  </a:cubicBezTo>
                  <a:cubicBezTo>
                    <a:pt x="940" y="753"/>
                    <a:pt x="940" y="757"/>
                    <a:pt x="939" y="760"/>
                  </a:cubicBezTo>
                  <a:cubicBezTo>
                    <a:pt x="939" y="763"/>
                    <a:pt x="939" y="766"/>
                    <a:pt x="940" y="768"/>
                  </a:cubicBezTo>
                  <a:cubicBezTo>
                    <a:pt x="941" y="770"/>
                    <a:pt x="940" y="771"/>
                    <a:pt x="938" y="771"/>
                  </a:cubicBezTo>
                  <a:cubicBezTo>
                    <a:pt x="936" y="771"/>
                    <a:pt x="933" y="771"/>
                    <a:pt x="931" y="771"/>
                  </a:cubicBezTo>
                  <a:cubicBezTo>
                    <a:pt x="924" y="772"/>
                    <a:pt x="918" y="772"/>
                    <a:pt x="911" y="772"/>
                  </a:cubicBezTo>
                  <a:cubicBezTo>
                    <a:pt x="909" y="772"/>
                    <a:pt x="907" y="772"/>
                    <a:pt x="906" y="772"/>
                  </a:cubicBezTo>
                  <a:cubicBezTo>
                    <a:pt x="904" y="772"/>
                    <a:pt x="901" y="772"/>
                    <a:pt x="899" y="772"/>
                  </a:cubicBezTo>
                  <a:cubicBezTo>
                    <a:pt x="897" y="771"/>
                    <a:pt x="895" y="771"/>
                    <a:pt x="893" y="773"/>
                  </a:cubicBezTo>
                  <a:cubicBezTo>
                    <a:pt x="893" y="774"/>
                    <a:pt x="891" y="774"/>
                    <a:pt x="891" y="773"/>
                  </a:cubicBezTo>
                  <a:cubicBezTo>
                    <a:pt x="890" y="771"/>
                    <a:pt x="889" y="768"/>
                    <a:pt x="890" y="766"/>
                  </a:cubicBezTo>
                  <a:cubicBezTo>
                    <a:pt x="890" y="766"/>
                    <a:pt x="890" y="765"/>
                    <a:pt x="890" y="765"/>
                  </a:cubicBezTo>
                  <a:cubicBezTo>
                    <a:pt x="889" y="758"/>
                    <a:pt x="891" y="751"/>
                    <a:pt x="890" y="743"/>
                  </a:cubicBezTo>
                  <a:cubicBezTo>
                    <a:pt x="890" y="734"/>
                    <a:pt x="890" y="724"/>
                    <a:pt x="890" y="714"/>
                  </a:cubicBezTo>
                  <a:cubicBezTo>
                    <a:pt x="890" y="710"/>
                    <a:pt x="890" y="707"/>
                    <a:pt x="890" y="704"/>
                  </a:cubicBezTo>
                  <a:cubicBezTo>
                    <a:pt x="890" y="698"/>
                    <a:pt x="889" y="693"/>
                    <a:pt x="889" y="688"/>
                  </a:cubicBezTo>
                  <a:cubicBezTo>
                    <a:pt x="889" y="683"/>
                    <a:pt x="889" y="679"/>
                    <a:pt x="889" y="675"/>
                  </a:cubicBezTo>
                  <a:cubicBezTo>
                    <a:pt x="889" y="669"/>
                    <a:pt x="889" y="663"/>
                    <a:pt x="888" y="657"/>
                  </a:cubicBezTo>
                  <a:cubicBezTo>
                    <a:pt x="888" y="653"/>
                    <a:pt x="889" y="648"/>
                    <a:pt x="889" y="644"/>
                  </a:cubicBezTo>
                  <a:cubicBezTo>
                    <a:pt x="889" y="639"/>
                    <a:pt x="888" y="634"/>
                    <a:pt x="889" y="629"/>
                  </a:cubicBezTo>
                  <a:cubicBezTo>
                    <a:pt x="889" y="625"/>
                    <a:pt x="889" y="622"/>
                    <a:pt x="890" y="619"/>
                  </a:cubicBezTo>
                  <a:cubicBezTo>
                    <a:pt x="890" y="617"/>
                    <a:pt x="890" y="615"/>
                    <a:pt x="890" y="613"/>
                  </a:cubicBezTo>
                  <a:cubicBezTo>
                    <a:pt x="890" y="611"/>
                    <a:pt x="890" y="609"/>
                    <a:pt x="890" y="607"/>
                  </a:cubicBezTo>
                  <a:cubicBezTo>
                    <a:pt x="891" y="598"/>
                    <a:pt x="891" y="589"/>
                    <a:pt x="891" y="580"/>
                  </a:cubicBezTo>
                  <a:cubicBezTo>
                    <a:pt x="892" y="576"/>
                    <a:pt x="891" y="572"/>
                    <a:pt x="891" y="568"/>
                  </a:cubicBezTo>
                  <a:cubicBezTo>
                    <a:pt x="891" y="566"/>
                    <a:pt x="891" y="564"/>
                    <a:pt x="891" y="561"/>
                  </a:cubicBezTo>
                  <a:cubicBezTo>
                    <a:pt x="891" y="559"/>
                    <a:pt x="891" y="557"/>
                    <a:pt x="891" y="555"/>
                  </a:cubicBezTo>
                  <a:cubicBezTo>
                    <a:pt x="891" y="550"/>
                    <a:pt x="891" y="546"/>
                    <a:pt x="891" y="541"/>
                  </a:cubicBezTo>
                  <a:cubicBezTo>
                    <a:pt x="892" y="539"/>
                    <a:pt x="891" y="536"/>
                    <a:pt x="891" y="533"/>
                  </a:cubicBezTo>
                  <a:cubicBezTo>
                    <a:pt x="891" y="527"/>
                    <a:pt x="891" y="520"/>
                    <a:pt x="892" y="514"/>
                  </a:cubicBezTo>
                  <a:cubicBezTo>
                    <a:pt x="892" y="510"/>
                    <a:pt x="892" y="506"/>
                    <a:pt x="892" y="501"/>
                  </a:cubicBezTo>
                  <a:cubicBezTo>
                    <a:pt x="892" y="496"/>
                    <a:pt x="892" y="491"/>
                    <a:pt x="892" y="486"/>
                  </a:cubicBezTo>
                  <a:cubicBezTo>
                    <a:pt x="893" y="480"/>
                    <a:pt x="893" y="474"/>
                    <a:pt x="893" y="467"/>
                  </a:cubicBezTo>
                  <a:cubicBezTo>
                    <a:pt x="894" y="465"/>
                    <a:pt x="893" y="462"/>
                    <a:pt x="893" y="460"/>
                  </a:cubicBezTo>
                  <a:cubicBezTo>
                    <a:pt x="888" y="460"/>
                    <a:pt x="883" y="460"/>
                    <a:pt x="879" y="460"/>
                  </a:cubicBezTo>
                  <a:cubicBezTo>
                    <a:pt x="875" y="460"/>
                    <a:pt x="872" y="459"/>
                    <a:pt x="868" y="459"/>
                  </a:cubicBezTo>
                  <a:cubicBezTo>
                    <a:pt x="863" y="459"/>
                    <a:pt x="858" y="459"/>
                    <a:pt x="852" y="459"/>
                  </a:cubicBezTo>
                  <a:cubicBezTo>
                    <a:pt x="850" y="459"/>
                    <a:pt x="848" y="459"/>
                    <a:pt x="846" y="459"/>
                  </a:cubicBezTo>
                  <a:cubicBezTo>
                    <a:pt x="843" y="459"/>
                    <a:pt x="840" y="459"/>
                    <a:pt x="837" y="459"/>
                  </a:cubicBezTo>
                  <a:cubicBezTo>
                    <a:pt x="834" y="460"/>
                    <a:pt x="832" y="459"/>
                    <a:pt x="830" y="459"/>
                  </a:cubicBezTo>
                  <a:cubicBezTo>
                    <a:pt x="827" y="459"/>
                    <a:pt x="825" y="459"/>
                    <a:pt x="822" y="459"/>
                  </a:cubicBezTo>
                  <a:cubicBezTo>
                    <a:pt x="822" y="459"/>
                    <a:pt x="821" y="459"/>
                    <a:pt x="821" y="459"/>
                  </a:cubicBezTo>
                  <a:cubicBezTo>
                    <a:pt x="819" y="457"/>
                    <a:pt x="817" y="458"/>
                    <a:pt x="815" y="458"/>
                  </a:cubicBezTo>
                  <a:cubicBezTo>
                    <a:pt x="808" y="457"/>
                    <a:pt x="801" y="457"/>
                    <a:pt x="795" y="457"/>
                  </a:cubicBezTo>
                  <a:cubicBezTo>
                    <a:pt x="790" y="458"/>
                    <a:pt x="785" y="457"/>
                    <a:pt x="780" y="457"/>
                  </a:cubicBezTo>
                  <a:cubicBezTo>
                    <a:pt x="780" y="457"/>
                    <a:pt x="779" y="457"/>
                    <a:pt x="778" y="457"/>
                  </a:cubicBezTo>
                  <a:cubicBezTo>
                    <a:pt x="777" y="457"/>
                    <a:pt x="776" y="457"/>
                    <a:pt x="775" y="457"/>
                  </a:cubicBezTo>
                  <a:cubicBezTo>
                    <a:pt x="771" y="456"/>
                    <a:pt x="767" y="456"/>
                    <a:pt x="763" y="456"/>
                  </a:cubicBezTo>
                  <a:cubicBezTo>
                    <a:pt x="760" y="456"/>
                    <a:pt x="757" y="456"/>
                    <a:pt x="754" y="456"/>
                  </a:cubicBezTo>
                  <a:cubicBezTo>
                    <a:pt x="751" y="456"/>
                    <a:pt x="748" y="456"/>
                    <a:pt x="746" y="456"/>
                  </a:cubicBezTo>
                  <a:cubicBezTo>
                    <a:pt x="745" y="456"/>
                    <a:pt x="744" y="456"/>
                    <a:pt x="743" y="456"/>
                  </a:cubicBezTo>
                  <a:cubicBezTo>
                    <a:pt x="742" y="456"/>
                    <a:pt x="741" y="456"/>
                    <a:pt x="739" y="456"/>
                  </a:cubicBezTo>
                  <a:cubicBezTo>
                    <a:pt x="735" y="455"/>
                    <a:pt x="732" y="455"/>
                    <a:pt x="728" y="456"/>
                  </a:cubicBezTo>
                  <a:cubicBezTo>
                    <a:pt x="723" y="456"/>
                    <a:pt x="719" y="456"/>
                    <a:pt x="715" y="456"/>
                  </a:cubicBezTo>
                  <a:cubicBezTo>
                    <a:pt x="713" y="456"/>
                    <a:pt x="711" y="457"/>
                    <a:pt x="710" y="457"/>
                  </a:cubicBezTo>
                  <a:cubicBezTo>
                    <a:pt x="708" y="457"/>
                    <a:pt x="706" y="456"/>
                    <a:pt x="703" y="456"/>
                  </a:cubicBezTo>
                  <a:cubicBezTo>
                    <a:pt x="702" y="456"/>
                    <a:pt x="700" y="457"/>
                    <a:pt x="699" y="456"/>
                  </a:cubicBezTo>
                  <a:cubicBezTo>
                    <a:pt x="695" y="456"/>
                    <a:pt x="692" y="457"/>
                    <a:pt x="688" y="455"/>
                  </a:cubicBezTo>
                  <a:cubicBezTo>
                    <a:pt x="687" y="455"/>
                    <a:pt x="686" y="455"/>
                    <a:pt x="685" y="456"/>
                  </a:cubicBezTo>
                  <a:cubicBezTo>
                    <a:pt x="683" y="457"/>
                    <a:pt x="682" y="457"/>
                    <a:pt x="681" y="456"/>
                  </a:cubicBezTo>
                  <a:cubicBezTo>
                    <a:pt x="680" y="456"/>
                    <a:pt x="680" y="456"/>
                    <a:pt x="679" y="456"/>
                  </a:cubicBezTo>
                  <a:cubicBezTo>
                    <a:pt x="675" y="457"/>
                    <a:pt x="670" y="456"/>
                    <a:pt x="666" y="456"/>
                  </a:cubicBezTo>
                  <a:cubicBezTo>
                    <a:pt x="665" y="456"/>
                    <a:pt x="664" y="456"/>
                    <a:pt x="663" y="456"/>
                  </a:cubicBezTo>
                  <a:cubicBezTo>
                    <a:pt x="656" y="456"/>
                    <a:pt x="649" y="456"/>
                    <a:pt x="643" y="456"/>
                  </a:cubicBezTo>
                  <a:cubicBezTo>
                    <a:pt x="637" y="456"/>
                    <a:pt x="631" y="456"/>
                    <a:pt x="626" y="456"/>
                  </a:cubicBezTo>
                  <a:cubicBezTo>
                    <a:pt x="622" y="456"/>
                    <a:pt x="618" y="456"/>
                    <a:pt x="614" y="456"/>
                  </a:cubicBezTo>
                  <a:cubicBezTo>
                    <a:pt x="607" y="455"/>
                    <a:pt x="601" y="456"/>
                    <a:pt x="594" y="456"/>
                  </a:cubicBezTo>
                  <a:cubicBezTo>
                    <a:pt x="591" y="456"/>
                    <a:pt x="589" y="456"/>
                    <a:pt x="586" y="456"/>
                  </a:cubicBezTo>
                  <a:cubicBezTo>
                    <a:pt x="584" y="456"/>
                    <a:pt x="581" y="456"/>
                    <a:pt x="579" y="456"/>
                  </a:cubicBezTo>
                  <a:cubicBezTo>
                    <a:pt x="572" y="456"/>
                    <a:pt x="565" y="456"/>
                    <a:pt x="557" y="456"/>
                  </a:cubicBezTo>
                  <a:cubicBezTo>
                    <a:pt x="556" y="456"/>
                    <a:pt x="554" y="456"/>
                    <a:pt x="553" y="456"/>
                  </a:cubicBezTo>
                  <a:cubicBezTo>
                    <a:pt x="549" y="455"/>
                    <a:pt x="545" y="456"/>
                    <a:pt x="540" y="455"/>
                  </a:cubicBezTo>
                  <a:cubicBezTo>
                    <a:pt x="537" y="455"/>
                    <a:pt x="533" y="455"/>
                    <a:pt x="529" y="455"/>
                  </a:cubicBezTo>
                  <a:cubicBezTo>
                    <a:pt x="526" y="455"/>
                    <a:pt x="523" y="455"/>
                    <a:pt x="520" y="455"/>
                  </a:cubicBezTo>
                  <a:cubicBezTo>
                    <a:pt x="515" y="455"/>
                    <a:pt x="511" y="455"/>
                    <a:pt x="506" y="455"/>
                  </a:cubicBezTo>
                  <a:cubicBezTo>
                    <a:pt x="503" y="455"/>
                    <a:pt x="499" y="455"/>
                    <a:pt x="495" y="455"/>
                  </a:cubicBezTo>
                  <a:cubicBezTo>
                    <a:pt x="489" y="455"/>
                    <a:pt x="483" y="455"/>
                    <a:pt x="477" y="455"/>
                  </a:cubicBezTo>
                  <a:cubicBezTo>
                    <a:pt x="475" y="455"/>
                    <a:pt x="472" y="454"/>
                    <a:pt x="470" y="454"/>
                  </a:cubicBezTo>
                  <a:cubicBezTo>
                    <a:pt x="464" y="454"/>
                    <a:pt x="458" y="454"/>
                    <a:pt x="452" y="455"/>
                  </a:cubicBezTo>
                  <a:cubicBezTo>
                    <a:pt x="451" y="455"/>
                    <a:pt x="449" y="455"/>
                    <a:pt x="447" y="455"/>
                  </a:cubicBezTo>
                  <a:cubicBezTo>
                    <a:pt x="447" y="456"/>
                    <a:pt x="447" y="457"/>
                    <a:pt x="447" y="458"/>
                  </a:cubicBezTo>
                  <a:cubicBezTo>
                    <a:pt x="447" y="463"/>
                    <a:pt x="446" y="468"/>
                    <a:pt x="446" y="474"/>
                  </a:cubicBezTo>
                  <a:cubicBezTo>
                    <a:pt x="445" y="479"/>
                    <a:pt x="446" y="485"/>
                    <a:pt x="446" y="490"/>
                  </a:cubicBezTo>
                  <a:cubicBezTo>
                    <a:pt x="446" y="495"/>
                    <a:pt x="446" y="500"/>
                    <a:pt x="446" y="504"/>
                  </a:cubicBezTo>
                  <a:cubicBezTo>
                    <a:pt x="446" y="511"/>
                    <a:pt x="446" y="519"/>
                    <a:pt x="444" y="526"/>
                  </a:cubicBezTo>
                  <a:cubicBezTo>
                    <a:pt x="444" y="526"/>
                    <a:pt x="444" y="527"/>
                    <a:pt x="444" y="527"/>
                  </a:cubicBezTo>
                  <a:cubicBezTo>
                    <a:pt x="444" y="529"/>
                    <a:pt x="445" y="531"/>
                    <a:pt x="443" y="532"/>
                  </a:cubicBezTo>
                  <a:cubicBezTo>
                    <a:pt x="443" y="532"/>
                    <a:pt x="443" y="533"/>
                    <a:pt x="443" y="533"/>
                  </a:cubicBezTo>
                  <a:cubicBezTo>
                    <a:pt x="445" y="537"/>
                    <a:pt x="442" y="541"/>
                    <a:pt x="442" y="544"/>
                  </a:cubicBezTo>
                  <a:cubicBezTo>
                    <a:pt x="442" y="548"/>
                    <a:pt x="442" y="552"/>
                    <a:pt x="442" y="556"/>
                  </a:cubicBezTo>
                  <a:cubicBezTo>
                    <a:pt x="442" y="562"/>
                    <a:pt x="441" y="568"/>
                    <a:pt x="442" y="573"/>
                  </a:cubicBezTo>
                  <a:cubicBezTo>
                    <a:pt x="442" y="578"/>
                    <a:pt x="441" y="583"/>
                    <a:pt x="441" y="588"/>
                  </a:cubicBezTo>
                  <a:cubicBezTo>
                    <a:pt x="441" y="590"/>
                    <a:pt x="442" y="591"/>
                    <a:pt x="442" y="592"/>
                  </a:cubicBezTo>
                  <a:cubicBezTo>
                    <a:pt x="442" y="592"/>
                    <a:pt x="442" y="593"/>
                    <a:pt x="442" y="593"/>
                  </a:cubicBezTo>
                  <a:cubicBezTo>
                    <a:pt x="440" y="596"/>
                    <a:pt x="442" y="600"/>
                    <a:pt x="441" y="603"/>
                  </a:cubicBezTo>
                  <a:cubicBezTo>
                    <a:pt x="441" y="607"/>
                    <a:pt x="442" y="610"/>
                    <a:pt x="442" y="613"/>
                  </a:cubicBezTo>
                  <a:cubicBezTo>
                    <a:pt x="442" y="615"/>
                    <a:pt x="442" y="616"/>
                    <a:pt x="442" y="618"/>
                  </a:cubicBezTo>
                  <a:cubicBezTo>
                    <a:pt x="442" y="624"/>
                    <a:pt x="443" y="629"/>
                    <a:pt x="443" y="635"/>
                  </a:cubicBezTo>
                  <a:cubicBezTo>
                    <a:pt x="443" y="640"/>
                    <a:pt x="443" y="646"/>
                    <a:pt x="444" y="651"/>
                  </a:cubicBezTo>
                  <a:cubicBezTo>
                    <a:pt x="444" y="655"/>
                    <a:pt x="443" y="660"/>
                    <a:pt x="444" y="664"/>
                  </a:cubicBezTo>
                  <a:cubicBezTo>
                    <a:pt x="444" y="667"/>
                    <a:pt x="444" y="671"/>
                    <a:pt x="444" y="674"/>
                  </a:cubicBezTo>
                  <a:cubicBezTo>
                    <a:pt x="444" y="677"/>
                    <a:pt x="444" y="680"/>
                    <a:pt x="443" y="683"/>
                  </a:cubicBezTo>
                  <a:cubicBezTo>
                    <a:pt x="443" y="686"/>
                    <a:pt x="445" y="689"/>
                    <a:pt x="444" y="692"/>
                  </a:cubicBezTo>
                  <a:cubicBezTo>
                    <a:pt x="443" y="695"/>
                    <a:pt x="444" y="698"/>
                    <a:pt x="444" y="700"/>
                  </a:cubicBezTo>
                  <a:cubicBezTo>
                    <a:pt x="444" y="702"/>
                    <a:pt x="444" y="704"/>
                    <a:pt x="444" y="706"/>
                  </a:cubicBezTo>
                  <a:cubicBezTo>
                    <a:pt x="444" y="709"/>
                    <a:pt x="444" y="712"/>
                    <a:pt x="444" y="715"/>
                  </a:cubicBezTo>
                  <a:cubicBezTo>
                    <a:pt x="447" y="717"/>
                    <a:pt x="450" y="718"/>
                    <a:pt x="452" y="720"/>
                  </a:cubicBezTo>
                  <a:cubicBezTo>
                    <a:pt x="454" y="722"/>
                    <a:pt x="456" y="725"/>
                    <a:pt x="456" y="728"/>
                  </a:cubicBezTo>
                  <a:cubicBezTo>
                    <a:pt x="456" y="729"/>
                    <a:pt x="456" y="730"/>
                    <a:pt x="456" y="730"/>
                  </a:cubicBezTo>
                  <a:cubicBezTo>
                    <a:pt x="457" y="734"/>
                    <a:pt x="459" y="738"/>
                    <a:pt x="458" y="743"/>
                  </a:cubicBezTo>
                  <a:cubicBezTo>
                    <a:pt x="457" y="745"/>
                    <a:pt x="458" y="747"/>
                    <a:pt x="457" y="749"/>
                  </a:cubicBezTo>
                  <a:cubicBezTo>
                    <a:pt x="457" y="752"/>
                    <a:pt x="456" y="753"/>
                    <a:pt x="454" y="753"/>
                  </a:cubicBezTo>
                  <a:cubicBezTo>
                    <a:pt x="453" y="754"/>
                    <a:pt x="452" y="753"/>
                    <a:pt x="452" y="753"/>
                  </a:cubicBezTo>
                  <a:cubicBezTo>
                    <a:pt x="449" y="753"/>
                    <a:pt x="446" y="753"/>
                    <a:pt x="444" y="754"/>
                  </a:cubicBezTo>
                  <a:cubicBezTo>
                    <a:pt x="444" y="756"/>
                    <a:pt x="443" y="759"/>
                    <a:pt x="443" y="762"/>
                  </a:cubicBezTo>
                  <a:cubicBezTo>
                    <a:pt x="443" y="763"/>
                    <a:pt x="444" y="764"/>
                    <a:pt x="447" y="765"/>
                  </a:cubicBezTo>
                  <a:cubicBezTo>
                    <a:pt x="449" y="765"/>
                    <a:pt x="449" y="765"/>
                    <a:pt x="449" y="768"/>
                  </a:cubicBezTo>
                  <a:cubicBezTo>
                    <a:pt x="448" y="768"/>
                    <a:pt x="447" y="768"/>
                    <a:pt x="446" y="768"/>
                  </a:cubicBezTo>
                  <a:cubicBezTo>
                    <a:pt x="446" y="769"/>
                    <a:pt x="445" y="769"/>
                    <a:pt x="444" y="769"/>
                  </a:cubicBezTo>
                  <a:cubicBezTo>
                    <a:pt x="443" y="771"/>
                    <a:pt x="442" y="770"/>
                    <a:pt x="440" y="770"/>
                  </a:cubicBezTo>
                  <a:cubicBezTo>
                    <a:pt x="439" y="769"/>
                    <a:pt x="438" y="769"/>
                    <a:pt x="437" y="770"/>
                  </a:cubicBezTo>
                  <a:cubicBezTo>
                    <a:pt x="436" y="770"/>
                    <a:pt x="435" y="771"/>
                    <a:pt x="434" y="770"/>
                  </a:cubicBezTo>
                  <a:cubicBezTo>
                    <a:pt x="432" y="769"/>
                    <a:pt x="429" y="770"/>
                    <a:pt x="426" y="770"/>
                  </a:cubicBezTo>
                  <a:cubicBezTo>
                    <a:pt x="424" y="770"/>
                    <a:pt x="422" y="770"/>
                    <a:pt x="419" y="770"/>
                  </a:cubicBezTo>
                  <a:cubicBezTo>
                    <a:pt x="414" y="770"/>
                    <a:pt x="408" y="770"/>
                    <a:pt x="403" y="770"/>
                  </a:cubicBezTo>
                  <a:cubicBezTo>
                    <a:pt x="401" y="770"/>
                    <a:pt x="400" y="770"/>
                    <a:pt x="399" y="770"/>
                  </a:cubicBezTo>
                  <a:cubicBezTo>
                    <a:pt x="398" y="769"/>
                    <a:pt x="396" y="770"/>
                    <a:pt x="395" y="770"/>
                  </a:cubicBezTo>
                  <a:cubicBezTo>
                    <a:pt x="393" y="768"/>
                    <a:pt x="395" y="766"/>
                    <a:pt x="395" y="764"/>
                  </a:cubicBezTo>
                  <a:cubicBezTo>
                    <a:pt x="395" y="761"/>
                    <a:pt x="395" y="759"/>
                    <a:pt x="395" y="756"/>
                  </a:cubicBezTo>
                  <a:cubicBezTo>
                    <a:pt x="393" y="756"/>
                    <a:pt x="391" y="756"/>
                    <a:pt x="389" y="756"/>
                  </a:cubicBezTo>
                  <a:cubicBezTo>
                    <a:pt x="384" y="756"/>
                    <a:pt x="379" y="757"/>
                    <a:pt x="374" y="756"/>
                  </a:cubicBezTo>
                  <a:cubicBezTo>
                    <a:pt x="361" y="755"/>
                    <a:pt x="348" y="755"/>
                    <a:pt x="334" y="755"/>
                  </a:cubicBezTo>
                  <a:cubicBezTo>
                    <a:pt x="328" y="755"/>
                    <a:pt x="322" y="754"/>
                    <a:pt x="316" y="754"/>
                  </a:cubicBezTo>
                  <a:cubicBezTo>
                    <a:pt x="313" y="754"/>
                    <a:pt x="310" y="754"/>
                    <a:pt x="308" y="754"/>
                  </a:cubicBezTo>
                  <a:cubicBezTo>
                    <a:pt x="306" y="754"/>
                    <a:pt x="304" y="754"/>
                    <a:pt x="302" y="754"/>
                  </a:cubicBezTo>
                  <a:cubicBezTo>
                    <a:pt x="300" y="754"/>
                    <a:pt x="299" y="754"/>
                    <a:pt x="299" y="752"/>
                  </a:cubicBezTo>
                  <a:cubicBezTo>
                    <a:pt x="298" y="750"/>
                    <a:pt x="298" y="748"/>
                    <a:pt x="298" y="746"/>
                  </a:cubicBezTo>
                  <a:cubicBezTo>
                    <a:pt x="298" y="743"/>
                    <a:pt x="298" y="741"/>
                    <a:pt x="298" y="738"/>
                  </a:cubicBezTo>
                  <a:cubicBezTo>
                    <a:pt x="298" y="734"/>
                    <a:pt x="298" y="730"/>
                    <a:pt x="298" y="725"/>
                  </a:cubicBezTo>
                  <a:cubicBezTo>
                    <a:pt x="298" y="718"/>
                    <a:pt x="300" y="711"/>
                    <a:pt x="301" y="703"/>
                  </a:cubicBezTo>
                  <a:cubicBezTo>
                    <a:pt x="301" y="702"/>
                    <a:pt x="302" y="701"/>
                    <a:pt x="303" y="700"/>
                  </a:cubicBezTo>
                  <a:cubicBezTo>
                    <a:pt x="300" y="698"/>
                    <a:pt x="297" y="698"/>
                    <a:pt x="295" y="698"/>
                  </a:cubicBezTo>
                  <a:cubicBezTo>
                    <a:pt x="294" y="698"/>
                    <a:pt x="293" y="698"/>
                    <a:pt x="293" y="698"/>
                  </a:cubicBezTo>
                  <a:cubicBezTo>
                    <a:pt x="291" y="697"/>
                    <a:pt x="291" y="696"/>
                    <a:pt x="291" y="695"/>
                  </a:cubicBezTo>
                  <a:cubicBezTo>
                    <a:pt x="292" y="693"/>
                    <a:pt x="292" y="691"/>
                    <a:pt x="292" y="690"/>
                  </a:cubicBezTo>
                  <a:cubicBezTo>
                    <a:pt x="290" y="683"/>
                    <a:pt x="289" y="676"/>
                    <a:pt x="289" y="668"/>
                  </a:cubicBezTo>
                  <a:cubicBezTo>
                    <a:pt x="288" y="659"/>
                    <a:pt x="287" y="650"/>
                    <a:pt x="286" y="641"/>
                  </a:cubicBezTo>
                  <a:cubicBezTo>
                    <a:pt x="285" y="638"/>
                    <a:pt x="285" y="634"/>
                    <a:pt x="285" y="630"/>
                  </a:cubicBezTo>
                  <a:cubicBezTo>
                    <a:pt x="285" y="626"/>
                    <a:pt x="284" y="621"/>
                    <a:pt x="283" y="617"/>
                  </a:cubicBezTo>
                  <a:cubicBezTo>
                    <a:pt x="283" y="613"/>
                    <a:pt x="282" y="609"/>
                    <a:pt x="282" y="605"/>
                  </a:cubicBezTo>
                  <a:cubicBezTo>
                    <a:pt x="281" y="601"/>
                    <a:pt x="280" y="597"/>
                    <a:pt x="280" y="592"/>
                  </a:cubicBezTo>
                  <a:cubicBezTo>
                    <a:pt x="279" y="590"/>
                    <a:pt x="279" y="588"/>
                    <a:pt x="279" y="585"/>
                  </a:cubicBezTo>
                  <a:cubicBezTo>
                    <a:pt x="278" y="579"/>
                    <a:pt x="277" y="573"/>
                    <a:pt x="277" y="567"/>
                  </a:cubicBezTo>
                  <a:cubicBezTo>
                    <a:pt x="277" y="563"/>
                    <a:pt x="276" y="560"/>
                    <a:pt x="276" y="556"/>
                  </a:cubicBezTo>
                  <a:cubicBezTo>
                    <a:pt x="275" y="553"/>
                    <a:pt x="275" y="550"/>
                    <a:pt x="274" y="546"/>
                  </a:cubicBezTo>
                  <a:cubicBezTo>
                    <a:pt x="270" y="545"/>
                    <a:pt x="266" y="546"/>
                    <a:pt x="261" y="548"/>
                  </a:cubicBezTo>
                  <a:cubicBezTo>
                    <a:pt x="261" y="549"/>
                    <a:pt x="262" y="549"/>
                    <a:pt x="262" y="550"/>
                  </a:cubicBezTo>
                  <a:cubicBezTo>
                    <a:pt x="261" y="551"/>
                    <a:pt x="260" y="552"/>
                    <a:pt x="260" y="553"/>
                  </a:cubicBezTo>
                  <a:cubicBezTo>
                    <a:pt x="260" y="559"/>
                    <a:pt x="259" y="565"/>
                    <a:pt x="259" y="572"/>
                  </a:cubicBezTo>
                  <a:cubicBezTo>
                    <a:pt x="259" y="578"/>
                    <a:pt x="259" y="584"/>
                    <a:pt x="259" y="590"/>
                  </a:cubicBezTo>
                  <a:cubicBezTo>
                    <a:pt x="259" y="595"/>
                    <a:pt x="259" y="601"/>
                    <a:pt x="259" y="607"/>
                  </a:cubicBezTo>
                  <a:cubicBezTo>
                    <a:pt x="259" y="610"/>
                    <a:pt x="259" y="613"/>
                    <a:pt x="259" y="616"/>
                  </a:cubicBezTo>
                  <a:cubicBezTo>
                    <a:pt x="258" y="625"/>
                    <a:pt x="259" y="634"/>
                    <a:pt x="260" y="644"/>
                  </a:cubicBezTo>
                  <a:cubicBezTo>
                    <a:pt x="260" y="650"/>
                    <a:pt x="260" y="657"/>
                    <a:pt x="260" y="663"/>
                  </a:cubicBezTo>
                  <a:cubicBezTo>
                    <a:pt x="260" y="672"/>
                    <a:pt x="260" y="680"/>
                    <a:pt x="259" y="688"/>
                  </a:cubicBezTo>
                  <a:cubicBezTo>
                    <a:pt x="259" y="694"/>
                    <a:pt x="259" y="700"/>
                    <a:pt x="258" y="706"/>
                  </a:cubicBezTo>
                  <a:cubicBezTo>
                    <a:pt x="258" y="714"/>
                    <a:pt x="258" y="721"/>
                    <a:pt x="258" y="729"/>
                  </a:cubicBezTo>
                  <a:cubicBezTo>
                    <a:pt x="258" y="736"/>
                    <a:pt x="258" y="744"/>
                    <a:pt x="258" y="752"/>
                  </a:cubicBezTo>
                  <a:cubicBezTo>
                    <a:pt x="258" y="756"/>
                    <a:pt x="258" y="760"/>
                    <a:pt x="258" y="764"/>
                  </a:cubicBezTo>
                  <a:cubicBezTo>
                    <a:pt x="258" y="765"/>
                    <a:pt x="258" y="766"/>
                    <a:pt x="257" y="767"/>
                  </a:cubicBezTo>
                  <a:cubicBezTo>
                    <a:pt x="256" y="771"/>
                    <a:pt x="256" y="771"/>
                    <a:pt x="258" y="774"/>
                  </a:cubicBezTo>
                  <a:cubicBezTo>
                    <a:pt x="257" y="774"/>
                    <a:pt x="256" y="775"/>
                    <a:pt x="256" y="775"/>
                  </a:cubicBezTo>
                  <a:cubicBezTo>
                    <a:pt x="255" y="775"/>
                    <a:pt x="255" y="776"/>
                    <a:pt x="255" y="776"/>
                  </a:cubicBezTo>
                  <a:cubicBezTo>
                    <a:pt x="253" y="776"/>
                    <a:pt x="252" y="775"/>
                    <a:pt x="251" y="775"/>
                  </a:cubicBezTo>
                  <a:cubicBezTo>
                    <a:pt x="244" y="774"/>
                    <a:pt x="237" y="774"/>
                    <a:pt x="231" y="775"/>
                  </a:cubicBezTo>
                  <a:cubicBezTo>
                    <a:pt x="229" y="775"/>
                    <a:pt x="227" y="775"/>
                    <a:pt x="225" y="775"/>
                  </a:cubicBezTo>
                  <a:cubicBezTo>
                    <a:pt x="223" y="774"/>
                    <a:pt x="221" y="774"/>
                    <a:pt x="219" y="774"/>
                  </a:cubicBezTo>
                  <a:cubicBezTo>
                    <a:pt x="217" y="773"/>
                    <a:pt x="215" y="773"/>
                    <a:pt x="213" y="772"/>
                  </a:cubicBezTo>
                  <a:cubicBezTo>
                    <a:pt x="211" y="772"/>
                    <a:pt x="211" y="771"/>
                    <a:pt x="211" y="770"/>
                  </a:cubicBezTo>
                  <a:cubicBezTo>
                    <a:pt x="211" y="769"/>
                    <a:pt x="212" y="768"/>
                    <a:pt x="212" y="768"/>
                  </a:cubicBezTo>
                  <a:cubicBezTo>
                    <a:pt x="214" y="765"/>
                    <a:pt x="214" y="762"/>
                    <a:pt x="214" y="758"/>
                  </a:cubicBezTo>
                  <a:cubicBezTo>
                    <a:pt x="214" y="752"/>
                    <a:pt x="214" y="746"/>
                    <a:pt x="215" y="740"/>
                  </a:cubicBezTo>
                  <a:cubicBezTo>
                    <a:pt x="215" y="733"/>
                    <a:pt x="214" y="726"/>
                    <a:pt x="214" y="719"/>
                  </a:cubicBezTo>
                  <a:cubicBezTo>
                    <a:pt x="214" y="712"/>
                    <a:pt x="214" y="705"/>
                    <a:pt x="214" y="698"/>
                  </a:cubicBezTo>
                  <a:cubicBezTo>
                    <a:pt x="214" y="688"/>
                    <a:pt x="213" y="678"/>
                    <a:pt x="213" y="668"/>
                  </a:cubicBezTo>
                  <a:cubicBezTo>
                    <a:pt x="213" y="660"/>
                    <a:pt x="212" y="652"/>
                    <a:pt x="212" y="644"/>
                  </a:cubicBezTo>
                  <a:cubicBezTo>
                    <a:pt x="212" y="640"/>
                    <a:pt x="212" y="636"/>
                    <a:pt x="212" y="632"/>
                  </a:cubicBezTo>
                  <a:cubicBezTo>
                    <a:pt x="212" y="630"/>
                    <a:pt x="211" y="627"/>
                    <a:pt x="211" y="624"/>
                  </a:cubicBezTo>
                  <a:cubicBezTo>
                    <a:pt x="211" y="621"/>
                    <a:pt x="212" y="617"/>
                    <a:pt x="212" y="614"/>
                  </a:cubicBezTo>
                  <a:cubicBezTo>
                    <a:pt x="212" y="609"/>
                    <a:pt x="212" y="604"/>
                    <a:pt x="212" y="599"/>
                  </a:cubicBezTo>
                  <a:cubicBezTo>
                    <a:pt x="212" y="597"/>
                    <a:pt x="212" y="596"/>
                    <a:pt x="212" y="595"/>
                  </a:cubicBezTo>
                  <a:cubicBezTo>
                    <a:pt x="209" y="595"/>
                    <a:pt x="206" y="595"/>
                    <a:pt x="203" y="595"/>
                  </a:cubicBezTo>
                  <a:cubicBezTo>
                    <a:pt x="200" y="595"/>
                    <a:pt x="197" y="595"/>
                    <a:pt x="194" y="595"/>
                  </a:cubicBezTo>
                  <a:cubicBezTo>
                    <a:pt x="190" y="595"/>
                    <a:pt x="187" y="594"/>
                    <a:pt x="183" y="594"/>
                  </a:cubicBezTo>
                  <a:cubicBezTo>
                    <a:pt x="175" y="594"/>
                    <a:pt x="167" y="593"/>
                    <a:pt x="159" y="593"/>
                  </a:cubicBezTo>
                  <a:cubicBezTo>
                    <a:pt x="151" y="592"/>
                    <a:pt x="144" y="592"/>
                    <a:pt x="136" y="592"/>
                  </a:cubicBezTo>
                  <a:cubicBezTo>
                    <a:pt x="132" y="591"/>
                    <a:pt x="129" y="592"/>
                    <a:pt x="125" y="592"/>
                  </a:cubicBezTo>
                  <a:cubicBezTo>
                    <a:pt x="116" y="591"/>
                    <a:pt x="107" y="591"/>
                    <a:pt x="98" y="591"/>
                  </a:cubicBezTo>
                  <a:cubicBezTo>
                    <a:pt x="94" y="591"/>
                    <a:pt x="91" y="591"/>
                    <a:pt x="87" y="591"/>
                  </a:cubicBezTo>
                  <a:cubicBezTo>
                    <a:pt x="85" y="591"/>
                    <a:pt x="83" y="590"/>
                    <a:pt x="81" y="590"/>
                  </a:cubicBezTo>
                  <a:cubicBezTo>
                    <a:pt x="77" y="591"/>
                    <a:pt x="74" y="591"/>
                    <a:pt x="70" y="591"/>
                  </a:cubicBezTo>
                  <a:cubicBezTo>
                    <a:pt x="66" y="591"/>
                    <a:pt x="63" y="591"/>
                    <a:pt x="59" y="590"/>
                  </a:cubicBezTo>
                  <a:cubicBezTo>
                    <a:pt x="56" y="590"/>
                    <a:pt x="56" y="590"/>
                    <a:pt x="56" y="593"/>
                  </a:cubicBezTo>
                  <a:cubicBezTo>
                    <a:pt x="56" y="594"/>
                    <a:pt x="56" y="595"/>
                    <a:pt x="56" y="596"/>
                  </a:cubicBezTo>
                  <a:cubicBezTo>
                    <a:pt x="55" y="599"/>
                    <a:pt x="55" y="602"/>
                    <a:pt x="55" y="605"/>
                  </a:cubicBezTo>
                  <a:cubicBezTo>
                    <a:pt x="55" y="607"/>
                    <a:pt x="54" y="610"/>
                    <a:pt x="54" y="612"/>
                  </a:cubicBezTo>
                  <a:cubicBezTo>
                    <a:pt x="54" y="613"/>
                    <a:pt x="54" y="615"/>
                    <a:pt x="54" y="616"/>
                  </a:cubicBezTo>
                  <a:cubicBezTo>
                    <a:pt x="54" y="618"/>
                    <a:pt x="53" y="620"/>
                    <a:pt x="53" y="622"/>
                  </a:cubicBezTo>
                  <a:cubicBezTo>
                    <a:pt x="54" y="623"/>
                    <a:pt x="54" y="624"/>
                    <a:pt x="53" y="626"/>
                  </a:cubicBezTo>
                  <a:cubicBezTo>
                    <a:pt x="53" y="626"/>
                    <a:pt x="52" y="627"/>
                    <a:pt x="53" y="627"/>
                  </a:cubicBezTo>
                  <a:cubicBezTo>
                    <a:pt x="54" y="631"/>
                    <a:pt x="53" y="634"/>
                    <a:pt x="53" y="637"/>
                  </a:cubicBezTo>
                  <a:cubicBezTo>
                    <a:pt x="52" y="641"/>
                    <a:pt x="53" y="645"/>
                    <a:pt x="52" y="648"/>
                  </a:cubicBezTo>
                  <a:cubicBezTo>
                    <a:pt x="51" y="651"/>
                    <a:pt x="52" y="654"/>
                    <a:pt x="52" y="658"/>
                  </a:cubicBezTo>
                  <a:cubicBezTo>
                    <a:pt x="51" y="660"/>
                    <a:pt x="51" y="662"/>
                    <a:pt x="51" y="664"/>
                  </a:cubicBezTo>
                  <a:cubicBezTo>
                    <a:pt x="51" y="666"/>
                    <a:pt x="52" y="669"/>
                    <a:pt x="52" y="671"/>
                  </a:cubicBezTo>
                  <a:cubicBezTo>
                    <a:pt x="52" y="673"/>
                    <a:pt x="52" y="675"/>
                    <a:pt x="52" y="677"/>
                  </a:cubicBezTo>
                  <a:cubicBezTo>
                    <a:pt x="52" y="679"/>
                    <a:pt x="52" y="680"/>
                    <a:pt x="52" y="681"/>
                  </a:cubicBezTo>
                  <a:cubicBezTo>
                    <a:pt x="54" y="686"/>
                    <a:pt x="53" y="690"/>
                    <a:pt x="53" y="695"/>
                  </a:cubicBezTo>
                  <a:cubicBezTo>
                    <a:pt x="53" y="697"/>
                    <a:pt x="53" y="700"/>
                    <a:pt x="53" y="702"/>
                  </a:cubicBezTo>
                  <a:cubicBezTo>
                    <a:pt x="53" y="705"/>
                    <a:pt x="53" y="709"/>
                    <a:pt x="53" y="713"/>
                  </a:cubicBezTo>
                  <a:cubicBezTo>
                    <a:pt x="53" y="717"/>
                    <a:pt x="53" y="721"/>
                    <a:pt x="53" y="725"/>
                  </a:cubicBezTo>
                  <a:cubicBezTo>
                    <a:pt x="54" y="728"/>
                    <a:pt x="54" y="732"/>
                    <a:pt x="53" y="735"/>
                  </a:cubicBezTo>
                  <a:cubicBezTo>
                    <a:pt x="53" y="737"/>
                    <a:pt x="54" y="739"/>
                    <a:pt x="54" y="741"/>
                  </a:cubicBezTo>
                  <a:cubicBezTo>
                    <a:pt x="54" y="746"/>
                    <a:pt x="53" y="752"/>
                    <a:pt x="53" y="758"/>
                  </a:cubicBezTo>
                  <a:cubicBezTo>
                    <a:pt x="53" y="760"/>
                    <a:pt x="53" y="763"/>
                    <a:pt x="52" y="766"/>
                  </a:cubicBezTo>
                  <a:cubicBezTo>
                    <a:pt x="52" y="767"/>
                    <a:pt x="52" y="767"/>
                    <a:pt x="51" y="768"/>
                  </a:cubicBezTo>
                  <a:cubicBezTo>
                    <a:pt x="50" y="770"/>
                    <a:pt x="49" y="771"/>
                    <a:pt x="46" y="771"/>
                  </a:cubicBezTo>
                  <a:cubicBezTo>
                    <a:pt x="41" y="771"/>
                    <a:pt x="37" y="772"/>
                    <a:pt x="32" y="772"/>
                  </a:cubicBezTo>
                  <a:cubicBezTo>
                    <a:pt x="27" y="773"/>
                    <a:pt x="23" y="773"/>
                    <a:pt x="18" y="772"/>
                  </a:cubicBezTo>
                  <a:cubicBezTo>
                    <a:pt x="16" y="772"/>
                    <a:pt x="13" y="772"/>
                    <a:pt x="11" y="773"/>
                  </a:cubicBezTo>
                  <a:cubicBezTo>
                    <a:pt x="9" y="774"/>
                    <a:pt x="6" y="774"/>
                    <a:pt x="4" y="775"/>
                  </a:cubicBezTo>
                  <a:cubicBezTo>
                    <a:pt x="4" y="774"/>
                    <a:pt x="3" y="774"/>
                    <a:pt x="3" y="773"/>
                  </a:cubicBezTo>
                  <a:cubicBezTo>
                    <a:pt x="3" y="765"/>
                    <a:pt x="4" y="758"/>
                    <a:pt x="4" y="750"/>
                  </a:cubicBezTo>
                  <a:cubicBezTo>
                    <a:pt x="4" y="743"/>
                    <a:pt x="4" y="736"/>
                    <a:pt x="4" y="730"/>
                  </a:cubicBezTo>
                  <a:cubicBezTo>
                    <a:pt x="5" y="721"/>
                    <a:pt x="4" y="712"/>
                    <a:pt x="4" y="704"/>
                  </a:cubicBezTo>
                  <a:cubicBezTo>
                    <a:pt x="4" y="702"/>
                    <a:pt x="4" y="699"/>
                    <a:pt x="4" y="697"/>
                  </a:cubicBezTo>
                  <a:cubicBezTo>
                    <a:pt x="6" y="684"/>
                    <a:pt x="5" y="672"/>
                    <a:pt x="5" y="659"/>
                  </a:cubicBezTo>
                  <a:cubicBezTo>
                    <a:pt x="5" y="649"/>
                    <a:pt x="4" y="639"/>
                    <a:pt x="4" y="629"/>
                  </a:cubicBezTo>
                  <a:cubicBezTo>
                    <a:pt x="4" y="624"/>
                    <a:pt x="4" y="618"/>
                    <a:pt x="4" y="612"/>
                  </a:cubicBezTo>
                  <a:cubicBezTo>
                    <a:pt x="4" y="606"/>
                    <a:pt x="4" y="599"/>
                    <a:pt x="3" y="593"/>
                  </a:cubicBezTo>
                  <a:cubicBezTo>
                    <a:pt x="3" y="588"/>
                    <a:pt x="3" y="583"/>
                    <a:pt x="3" y="578"/>
                  </a:cubicBezTo>
                  <a:cubicBezTo>
                    <a:pt x="3" y="571"/>
                    <a:pt x="2" y="564"/>
                    <a:pt x="2" y="557"/>
                  </a:cubicBezTo>
                  <a:cubicBezTo>
                    <a:pt x="2" y="555"/>
                    <a:pt x="0" y="554"/>
                    <a:pt x="0" y="553"/>
                  </a:cubicBezTo>
                  <a:cubicBezTo>
                    <a:pt x="0" y="552"/>
                    <a:pt x="1" y="550"/>
                    <a:pt x="1" y="548"/>
                  </a:cubicBezTo>
                  <a:cubicBezTo>
                    <a:pt x="1" y="546"/>
                    <a:pt x="3" y="545"/>
                    <a:pt x="5" y="545"/>
                  </a:cubicBezTo>
                  <a:cubicBezTo>
                    <a:pt x="9" y="545"/>
                    <a:pt x="12" y="545"/>
                    <a:pt x="16" y="545"/>
                  </a:cubicBezTo>
                  <a:cubicBezTo>
                    <a:pt x="21" y="545"/>
                    <a:pt x="27" y="546"/>
                    <a:pt x="32" y="546"/>
                  </a:cubicBezTo>
                  <a:cubicBezTo>
                    <a:pt x="38" y="545"/>
                    <a:pt x="45" y="545"/>
                    <a:pt x="51" y="545"/>
                  </a:cubicBezTo>
                  <a:cubicBezTo>
                    <a:pt x="52" y="545"/>
                    <a:pt x="54" y="545"/>
                    <a:pt x="56" y="545"/>
                  </a:cubicBezTo>
                  <a:cubicBezTo>
                    <a:pt x="60" y="545"/>
                    <a:pt x="65" y="545"/>
                    <a:pt x="71" y="545"/>
                  </a:cubicBezTo>
                  <a:cubicBezTo>
                    <a:pt x="70" y="544"/>
                    <a:pt x="69" y="544"/>
                    <a:pt x="68" y="543"/>
                  </a:cubicBezTo>
                  <a:cubicBezTo>
                    <a:pt x="64" y="542"/>
                    <a:pt x="61" y="539"/>
                    <a:pt x="58" y="536"/>
                  </a:cubicBezTo>
                  <a:cubicBezTo>
                    <a:pt x="55" y="532"/>
                    <a:pt x="52" y="528"/>
                    <a:pt x="49" y="524"/>
                  </a:cubicBezTo>
                  <a:cubicBezTo>
                    <a:pt x="47" y="521"/>
                    <a:pt x="45" y="518"/>
                    <a:pt x="43" y="514"/>
                  </a:cubicBezTo>
                  <a:cubicBezTo>
                    <a:pt x="42" y="512"/>
                    <a:pt x="40" y="510"/>
                    <a:pt x="39" y="507"/>
                  </a:cubicBezTo>
                  <a:cubicBezTo>
                    <a:pt x="37" y="503"/>
                    <a:pt x="35" y="499"/>
                    <a:pt x="33" y="495"/>
                  </a:cubicBezTo>
                  <a:cubicBezTo>
                    <a:pt x="32" y="492"/>
                    <a:pt x="31" y="488"/>
                    <a:pt x="30" y="484"/>
                  </a:cubicBezTo>
                  <a:cubicBezTo>
                    <a:pt x="29" y="479"/>
                    <a:pt x="28" y="474"/>
                    <a:pt x="27" y="469"/>
                  </a:cubicBezTo>
                  <a:cubicBezTo>
                    <a:pt x="26" y="467"/>
                    <a:pt x="27" y="464"/>
                    <a:pt x="27" y="462"/>
                  </a:cubicBezTo>
                  <a:cubicBezTo>
                    <a:pt x="26" y="456"/>
                    <a:pt x="26" y="451"/>
                    <a:pt x="26" y="445"/>
                  </a:cubicBezTo>
                  <a:cubicBezTo>
                    <a:pt x="26" y="437"/>
                    <a:pt x="27" y="430"/>
                    <a:pt x="29" y="422"/>
                  </a:cubicBezTo>
                  <a:cubicBezTo>
                    <a:pt x="33" y="406"/>
                    <a:pt x="39" y="391"/>
                    <a:pt x="45" y="375"/>
                  </a:cubicBezTo>
                  <a:cubicBezTo>
                    <a:pt x="46" y="372"/>
                    <a:pt x="47" y="369"/>
                    <a:pt x="49" y="366"/>
                  </a:cubicBezTo>
                  <a:cubicBezTo>
                    <a:pt x="51" y="358"/>
                    <a:pt x="55" y="351"/>
                    <a:pt x="58" y="343"/>
                  </a:cubicBezTo>
                  <a:cubicBezTo>
                    <a:pt x="61" y="334"/>
                    <a:pt x="65" y="325"/>
                    <a:pt x="69" y="317"/>
                  </a:cubicBezTo>
                  <a:cubicBezTo>
                    <a:pt x="72" y="308"/>
                    <a:pt x="76" y="300"/>
                    <a:pt x="80" y="292"/>
                  </a:cubicBezTo>
                  <a:cubicBezTo>
                    <a:pt x="82" y="288"/>
                    <a:pt x="84" y="285"/>
                    <a:pt x="86" y="281"/>
                  </a:cubicBezTo>
                  <a:cubicBezTo>
                    <a:pt x="90" y="274"/>
                    <a:pt x="95" y="267"/>
                    <a:pt x="99" y="260"/>
                  </a:cubicBezTo>
                  <a:cubicBezTo>
                    <a:pt x="103" y="255"/>
                    <a:pt x="106" y="250"/>
                    <a:pt x="110" y="245"/>
                  </a:cubicBezTo>
                  <a:cubicBezTo>
                    <a:pt x="115" y="237"/>
                    <a:pt x="121" y="229"/>
                    <a:pt x="125" y="220"/>
                  </a:cubicBezTo>
                  <a:cubicBezTo>
                    <a:pt x="126" y="218"/>
                    <a:pt x="127" y="215"/>
                    <a:pt x="128" y="212"/>
                  </a:cubicBezTo>
                  <a:cubicBezTo>
                    <a:pt x="129" y="210"/>
                    <a:pt x="131" y="208"/>
                    <a:pt x="132" y="206"/>
                  </a:cubicBezTo>
                  <a:cubicBezTo>
                    <a:pt x="133" y="205"/>
                    <a:pt x="134" y="205"/>
                    <a:pt x="135" y="205"/>
                  </a:cubicBezTo>
                  <a:cubicBezTo>
                    <a:pt x="137" y="206"/>
                    <a:pt x="138" y="205"/>
                    <a:pt x="139" y="204"/>
                  </a:cubicBezTo>
                  <a:cubicBezTo>
                    <a:pt x="141" y="201"/>
                    <a:pt x="142" y="199"/>
                    <a:pt x="143" y="195"/>
                  </a:cubicBezTo>
                  <a:cubicBezTo>
                    <a:pt x="144" y="191"/>
                    <a:pt x="146" y="186"/>
                    <a:pt x="147" y="182"/>
                  </a:cubicBezTo>
                  <a:cubicBezTo>
                    <a:pt x="147" y="180"/>
                    <a:pt x="148" y="178"/>
                    <a:pt x="148" y="176"/>
                  </a:cubicBezTo>
                  <a:cubicBezTo>
                    <a:pt x="148" y="175"/>
                    <a:pt x="148" y="174"/>
                    <a:pt x="147" y="173"/>
                  </a:cubicBezTo>
                  <a:cubicBezTo>
                    <a:pt x="145" y="175"/>
                    <a:pt x="144" y="176"/>
                    <a:pt x="142" y="178"/>
                  </a:cubicBezTo>
                  <a:cubicBezTo>
                    <a:pt x="139" y="179"/>
                    <a:pt x="139" y="179"/>
                    <a:pt x="136" y="179"/>
                  </a:cubicBezTo>
                  <a:cubicBezTo>
                    <a:pt x="136" y="178"/>
                    <a:pt x="136" y="178"/>
                    <a:pt x="136" y="178"/>
                  </a:cubicBezTo>
                  <a:cubicBezTo>
                    <a:pt x="138" y="172"/>
                    <a:pt x="137" y="167"/>
                    <a:pt x="136" y="161"/>
                  </a:cubicBezTo>
                  <a:cubicBezTo>
                    <a:pt x="135" y="156"/>
                    <a:pt x="133" y="150"/>
                    <a:pt x="131" y="145"/>
                  </a:cubicBezTo>
                  <a:cubicBezTo>
                    <a:pt x="127" y="139"/>
                    <a:pt x="126" y="131"/>
                    <a:pt x="123" y="125"/>
                  </a:cubicBezTo>
                  <a:cubicBezTo>
                    <a:pt x="123" y="124"/>
                    <a:pt x="123" y="123"/>
                    <a:pt x="123" y="123"/>
                  </a:cubicBezTo>
                  <a:cubicBezTo>
                    <a:pt x="123" y="122"/>
                    <a:pt x="123" y="122"/>
                    <a:pt x="123" y="122"/>
                  </a:cubicBezTo>
                  <a:cubicBezTo>
                    <a:pt x="126" y="129"/>
                    <a:pt x="127" y="136"/>
                    <a:pt x="132" y="143"/>
                  </a:cubicBezTo>
                  <a:cubicBezTo>
                    <a:pt x="132" y="141"/>
                    <a:pt x="131" y="139"/>
                    <a:pt x="131" y="137"/>
                  </a:cubicBezTo>
                  <a:cubicBezTo>
                    <a:pt x="131" y="134"/>
                    <a:pt x="130" y="131"/>
                    <a:pt x="130" y="127"/>
                  </a:cubicBezTo>
                  <a:cubicBezTo>
                    <a:pt x="130" y="125"/>
                    <a:pt x="130" y="123"/>
                    <a:pt x="129" y="120"/>
                  </a:cubicBezTo>
                  <a:cubicBezTo>
                    <a:pt x="129" y="116"/>
                    <a:pt x="129" y="112"/>
                    <a:pt x="129" y="108"/>
                  </a:cubicBezTo>
                  <a:cubicBezTo>
                    <a:pt x="130" y="103"/>
                    <a:pt x="130" y="99"/>
                    <a:pt x="130" y="94"/>
                  </a:cubicBezTo>
                  <a:cubicBezTo>
                    <a:pt x="130" y="90"/>
                    <a:pt x="131" y="85"/>
                    <a:pt x="133" y="81"/>
                  </a:cubicBezTo>
                  <a:cubicBezTo>
                    <a:pt x="134" y="80"/>
                    <a:pt x="134" y="78"/>
                    <a:pt x="134" y="77"/>
                  </a:cubicBezTo>
                  <a:cubicBezTo>
                    <a:pt x="136" y="72"/>
                    <a:pt x="138" y="68"/>
                    <a:pt x="141" y="63"/>
                  </a:cubicBezTo>
                  <a:cubicBezTo>
                    <a:pt x="141" y="61"/>
                    <a:pt x="142" y="59"/>
                    <a:pt x="143" y="58"/>
                  </a:cubicBezTo>
                  <a:cubicBezTo>
                    <a:pt x="147" y="51"/>
                    <a:pt x="150" y="44"/>
                    <a:pt x="155" y="39"/>
                  </a:cubicBezTo>
                  <a:cubicBezTo>
                    <a:pt x="157" y="35"/>
                    <a:pt x="161" y="33"/>
                    <a:pt x="164" y="30"/>
                  </a:cubicBezTo>
                  <a:cubicBezTo>
                    <a:pt x="166" y="28"/>
                    <a:pt x="169" y="27"/>
                    <a:pt x="172" y="26"/>
                  </a:cubicBezTo>
                  <a:cubicBezTo>
                    <a:pt x="176" y="24"/>
                    <a:pt x="181" y="22"/>
                    <a:pt x="185" y="20"/>
                  </a:cubicBezTo>
                  <a:cubicBezTo>
                    <a:pt x="189" y="19"/>
                    <a:pt x="193" y="17"/>
                    <a:pt x="196" y="17"/>
                  </a:cubicBezTo>
                  <a:cubicBezTo>
                    <a:pt x="203" y="17"/>
                    <a:pt x="210" y="16"/>
                    <a:pt x="217" y="16"/>
                  </a:cubicBezTo>
                  <a:cubicBezTo>
                    <a:pt x="220" y="16"/>
                    <a:pt x="223" y="16"/>
                    <a:pt x="226" y="16"/>
                  </a:cubicBezTo>
                  <a:cubicBezTo>
                    <a:pt x="226" y="16"/>
                    <a:pt x="226" y="16"/>
                    <a:pt x="226" y="16"/>
                  </a:cubicBezTo>
                  <a:cubicBezTo>
                    <a:pt x="231" y="19"/>
                    <a:pt x="237" y="17"/>
                    <a:pt x="242" y="19"/>
                  </a:cubicBezTo>
                  <a:cubicBezTo>
                    <a:pt x="243" y="19"/>
                    <a:pt x="244" y="20"/>
                    <a:pt x="246" y="20"/>
                  </a:cubicBezTo>
                  <a:cubicBezTo>
                    <a:pt x="254" y="23"/>
                    <a:pt x="261" y="26"/>
                    <a:pt x="269" y="30"/>
                  </a:cubicBezTo>
                  <a:cubicBezTo>
                    <a:pt x="275" y="33"/>
                    <a:pt x="281" y="37"/>
                    <a:pt x="286" y="41"/>
                  </a:cubicBezTo>
                  <a:cubicBezTo>
                    <a:pt x="289" y="43"/>
                    <a:pt x="291" y="45"/>
                    <a:pt x="293" y="48"/>
                  </a:cubicBezTo>
                  <a:cubicBezTo>
                    <a:pt x="299" y="54"/>
                    <a:pt x="304" y="62"/>
                    <a:pt x="308" y="70"/>
                  </a:cubicBezTo>
                  <a:cubicBezTo>
                    <a:pt x="308" y="70"/>
                    <a:pt x="309" y="71"/>
                    <a:pt x="309" y="72"/>
                  </a:cubicBezTo>
                  <a:cubicBezTo>
                    <a:pt x="312" y="75"/>
                    <a:pt x="313" y="78"/>
                    <a:pt x="313" y="82"/>
                  </a:cubicBezTo>
                  <a:cubicBezTo>
                    <a:pt x="313" y="83"/>
                    <a:pt x="313" y="85"/>
                    <a:pt x="314" y="86"/>
                  </a:cubicBezTo>
                  <a:cubicBezTo>
                    <a:pt x="316" y="91"/>
                    <a:pt x="317" y="97"/>
                    <a:pt x="317" y="102"/>
                  </a:cubicBezTo>
                  <a:cubicBezTo>
                    <a:pt x="318" y="105"/>
                    <a:pt x="318" y="109"/>
                    <a:pt x="316" y="112"/>
                  </a:cubicBezTo>
                  <a:cubicBezTo>
                    <a:pt x="316" y="112"/>
                    <a:pt x="316" y="112"/>
                    <a:pt x="316" y="113"/>
                  </a:cubicBezTo>
                  <a:cubicBezTo>
                    <a:pt x="316" y="117"/>
                    <a:pt x="314" y="121"/>
                    <a:pt x="313" y="126"/>
                  </a:cubicBezTo>
                  <a:cubicBezTo>
                    <a:pt x="312" y="127"/>
                    <a:pt x="311" y="128"/>
                    <a:pt x="311" y="130"/>
                  </a:cubicBezTo>
                  <a:cubicBezTo>
                    <a:pt x="310" y="131"/>
                    <a:pt x="308" y="131"/>
                    <a:pt x="307" y="131"/>
                  </a:cubicBezTo>
                  <a:cubicBezTo>
                    <a:pt x="305" y="131"/>
                    <a:pt x="305" y="130"/>
                    <a:pt x="305" y="128"/>
                  </a:cubicBezTo>
                  <a:cubicBezTo>
                    <a:pt x="304" y="125"/>
                    <a:pt x="303" y="121"/>
                    <a:pt x="302" y="117"/>
                  </a:cubicBezTo>
                  <a:cubicBezTo>
                    <a:pt x="302" y="119"/>
                    <a:pt x="301" y="120"/>
                    <a:pt x="301" y="122"/>
                  </a:cubicBezTo>
                  <a:cubicBezTo>
                    <a:pt x="302" y="128"/>
                    <a:pt x="301" y="130"/>
                    <a:pt x="299" y="136"/>
                  </a:cubicBezTo>
                  <a:cubicBezTo>
                    <a:pt x="298" y="137"/>
                    <a:pt x="298" y="138"/>
                    <a:pt x="298" y="138"/>
                  </a:cubicBezTo>
                  <a:cubicBezTo>
                    <a:pt x="298" y="142"/>
                    <a:pt x="298" y="145"/>
                    <a:pt x="298" y="149"/>
                  </a:cubicBezTo>
                  <a:cubicBezTo>
                    <a:pt x="298" y="150"/>
                    <a:pt x="298" y="151"/>
                    <a:pt x="298" y="152"/>
                  </a:cubicBezTo>
                  <a:cubicBezTo>
                    <a:pt x="298" y="158"/>
                    <a:pt x="297" y="163"/>
                    <a:pt x="297" y="169"/>
                  </a:cubicBezTo>
                  <a:cubicBezTo>
                    <a:pt x="297" y="171"/>
                    <a:pt x="296" y="172"/>
                    <a:pt x="295" y="174"/>
                  </a:cubicBezTo>
                  <a:cubicBezTo>
                    <a:pt x="293" y="177"/>
                    <a:pt x="290" y="177"/>
                    <a:pt x="288" y="176"/>
                  </a:cubicBezTo>
                  <a:cubicBezTo>
                    <a:pt x="287" y="176"/>
                    <a:pt x="286" y="176"/>
                    <a:pt x="285" y="176"/>
                  </a:cubicBezTo>
                  <a:cubicBezTo>
                    <a:pt x="281" y="175"/>
                    <a:pt x="278" y="177"/>
                    <a:pt x="277" y="181"/>
                  </a:cubicBezTo>
                  <a:cubicBezTo>
                    <a:pt x="277" y="183"/>
                    <a:pt x="276" y="185"/>
                    <a:pt x="274" y="186"/>
                  </a:cubicBezTo>
                  <a:cubicBezTo>
                    <a:pt x="273" y="186"/>
                    <a:pt x="273" y="186"/>
                    <a:pt x="273" y="187"/>
                  </a:cubicBezTo>
                  <a:cubicBezTo>
                    <a:pt x="271" y="189"/>
                    <a:pt x="270" y="190"/>
                    <a:pt x="267" y="189"/>
                  </a:cubicBezTo>
                  <a:cubicBezTo>
                    <a:pt x="267" y="189"/>
                    <a:pt x="266" y="189"/>
                    <a:pt x="266" y="189"/>
                  </a:cubicBezTo>
                  <a:cubicBezTo>
                    <a:pt x="265" y="189"/>
                    <a:pt x="264" y="189"/>
                    <a:pt x="263" y="189"/>
                  </a:cubicBezTo>
                  <a:cubicBezTo>
                    <a:pt x="263" y="190"/>
                    <a:pt x="263" y="192"/>
                    <a:pt x="263" y="193"/>
                  </a:cubicBezTo>
                  <a:cubicBezTo>
                    <a:pt x="263" y="196"/>
                    <a:pt x="262" y="197"/>
                    <a:pt x="259" y="197"/>
                  </a:cubicBezTo>
                  <a:cubicBezTo>
                    <a:pt x="258" y="197"/>
                    <a:pt x="258" y="197"/>
                    <a:pt x="258" y="197"/>
                  </a:cubicBezTo>
                  <a:cubicBezTo>
                    <a:pt x="255" y="197"/>
                    <a:pt x="255" y="198"/>
                    <a:pt x="253" y="200"/>
                  </a:cubicBezTo>
                  <a:cubicBezTo>
                    <a:pt x="251" y="204"/>
                    <a:pt x="248" y="209"/>
                    <a:pt x="244" y="212"/>
                  </a:cubicBezTo>
                  <a:cubicBezTo>
                    <a:pt x="241" y="214"/>
                    <a:pt x="237" y="215"/>
                    <a:pt x="232" y="215"/>
                  </a:cubicBezTo>
                  <a:cubicBezTo>
                    <a:pt x="226" y="215"/>
                    <a:pt x="222" y="213"/>
                    <a:pt x="217" y="210"/>
                  </a:cubicBezTo>
                  <a:cubicBezTo>
                    <a:pt x="217" y="209"/>
                    <a:pt x="216" y="209"/>
                    <a:pt x="216" y="209"/>
                  </a:cubicBezTo>
                  <a:cubicBezTo>
                    <a:pt x="212" y="215"/>
                    <a:pt x="209" y="220"/>
                    <a:pt x="207" y="227"/>
                  </a:cubicBezTo>
                  <a:cubicBezTo>
                    <a:pt x="207" y="229"/>
                    <a:pt x="206" y="230"/>
                    <a:pt x="206" y="232"/>
                  </a:cubicBezTo>
                  <a:cubicBezTo>
                    <a:pt x="205" y="233"/>
                    <a:pt x="204" y="234"/>
                    <a:pt x="204" y="234"/>
                  </a:cubicBezTo>
                  <a:cubicBezTo>
                    <a:pt x="204" y="238"/>
                    <a:pt x="203" y="240"/>
                    <a:pt x="203" y="243"/>
                  </a:cubicBezTo>
                  <a:cubicBezTo>
                    <a:pt x="208" y="246"/>
                    <a:pt x="213" y="249"/>
                    <a:pt x="218" y="251"/>
                  </a:cubicBezTo>
                  <a:cubicBezTo>
                    <a:pt x="223" y="254"/>
                    <a:pt x="229" y="257"/>
                    <a:pt x="233" y="261"/>
                  </a:cubicBezTo>
                  <a:cubicBezTo>
                    <a:pt x="236" y="264"/>
                    <a:pt x="239" y="268"/>
                    <a:pt x="243" y="271"/>
                  </a:cubicBezTo>
                  <a:cubicBezTo>
                    <a:pt x="249" y="277"/>
                    <a:pt x="254" y="283"/>
                    <a:pt x="259" y="290"/>
                  </a:cubicBezTo>
                  <a:cubicBezTo>
                    <a:pt x="261" y="293"/>
                    <a:pt x="265" y="295"/>
                    <a:pt x="269" y="296"/>
                  </a:cubicBezTo>
                  <a:cubicBezTo>
                    <a:pt x="272" y="297"/>
                    <a:pt x="275" y="298"/>
                    <a:pt x="278" y="299"/>
                  </a:cubicBezTo>
                  <a:cubicBezTo>
                    <a:pt x="281" y="300"/>
                    <a:pt x="283" y="299"/>
                    <a:pt x="285" y="298"/>
                  </a:cubicBezTo>
                  <a:cubicBezTo>
                    <a:pt x="290" y="296"/>
                    <a:pt x="294" y="293"/>
                    <a:pt x="299" y="290"/>
                  </a:cubicBezTo>
                  <a:cubicBezTo>
                    <a:pt x="307" y="284"/>
                    <a:pt x="315" y="278"/>
                    <a:pt x="323" y="272"/>
                  </a:cubicBezTo>
                  <a:cubicBezTo>
                    <a:pt x="326" y="270"/>
                    <a:pt x="329" y="268"/>
                    <a:pt x="331" y="266"/>
                  </a:cubicBezTo>
                  <a:cubicBezTo>
                    <a:pt x="335" y="262"/>
                    <a:pt x="340" y="257"/>
                    <a:pt x="344" y="253"/>
                  </a:cubicBezTo>
                  <a:cubicBezTo>
                    <a:pt x="346" y="251"/>
                    <a:pt x="347" y="250"/>
                    <a:pt x="349" y="249"/>
                  </a:cubicBezTo>
                  <a:cubicBezTo>
                    <a:pt x="353" y="245"/>
                    <a:pt x="357" y="241"/>
                    <a:pt x="361" y="237"/>
                  </a:cubicBezTo>
                  <a:cubicBezTo>
                    <a:pt x="363" y="235"/>
                    <a:pt x="365" y="235"/>
                    <a:pt x="367" y="235"/>
                  </a:cubicBezTo>
                  <a:cubicBezTo>
                    <a:pt x="368" y="236"/>
                    <a:pt x="370" y="235"/>
                    <a:pt x="371" y="234"/>
                  </a:cubicBezTo>
                  <a:cubicBezTo>
                    <a:pt x="376" y="231"/>
                    <a:pt x="381" y="228"/>
                    <a:pt x="386" y="224"/>
                  </a:cubicBezTo>
                  <a:cubicBezTo>
                    <a:pt x="390" y="222"/>
                    <a:pt x="394" y="219"/>
                    <a:pt x="398" y="217"/>
                  </a:cubicBezTo>
                  <a:cubicBezTo>
                    <a:pt x="403" y="214"/>
                    <a:pt x="408" y="212"/>
                    <a:pt x="413" y="210"/>
                  </a:cubicBezTo>
                  <a:cubicBezTo>
                    <a:pt x="414" y="209"/>
                    <a:pt x="414" y="209"/>
                    <a:pt x="415" y="208"/>
                  </a:cubicBezTo>
                  <a:cubicBezTo>
                    <a:pt x="417" y="206"/>
                    <a:pt x="420" y="204"/>
                    <a:pt x="423" y="203"/>
                  </a:cubicBezTo>
                  <a:cubicBezTo>
                    <a:pt x="421" y="199"/>
                    <a:pt x="420" y="195"/>
                    <a:pt x="418" y="191"/>
                  </a:cubicBezTo>
                  <a:cubicBezTo>
                    <a:pt x="418" y="190"/>
                    <a:pt x="418" y="188"/>
                    <a:pt x="417" y="188"/>
                  </a:cubicBezTo>
                  <a:cubicBezTo>
                    <a:pt x="416" y="185"/>
                    <a:pt x="415" y="182"/>
                    <a:pt x="415" y="180"/>
                  </a:cubicBezTo>
                  <a:cubicBezTo>
                    <a:pt x="414" y="178"/>
                    <a:pt x="415" y="177"/>
                    <a:pt x="416" y="177"/>
                  </a:cubicBezTo>
                  <a:cubicBezTo>
                    <a:pt x="417" y="175"/>
                    <a:pt x="419" y="174"/>
                    <a:pt x="420" y="173"/>
                  </a:cubicBezTo>
                  <a:cubicBezTo>
                    <a:pt x="423" y="171"/>
                    <a:pt x="426" y="172"/>
                    <a:pt x="429" y="173"/>
                  </a:cubicBezTo>
                  <a:cubicBezTo>
                    <a:pt x="430" y="175"/>
                    <a:pt x="432" y="176"/>
                    <a:pt x="433" y="177"/>
                  </a:cubicBezTo>
                  <a:cubicBezTo>
                    <a:pt x="434" y="180"/>
                    <a:pt x="436" y="184"/>
                    <a:pt x="437" y="187"/>
                  </a:cubicBezTo>
                  <a:cubicBezTo>
                    <a:pt x="439" y="191"/>
                    <a:pt x="438" y="196"/>
                    <a:pt x="440" y="200"/>
                  </a:cubicBezTo>
                  <a:cubicBezTo>
                    <a:pt x="442" y="201"/>
                    <a:pt x="445" y="202"/>
                    <a:pt x="448" y="203"/>
                  </a:cubicBezTo>
                  <a:cubicBezTo>
                    <a:pt x="449" y="204"/>
                    <a:pt x="451" y="205"/>
                    <a:pt x="452" y="207"/>
                  </a:cubicBezTo>
                  <a:cubicBezTo>
                    <a:pt x="455" y="210"/>
                    <a:pt x="456" y="214"/>
                    <a:pt x="456" y="218"/>
                  </a:cubicBezTo>
                  <a:cubicBezTo>
                    <a:pt x="456" y="219"/>
                    <a:pt x="457" y="220"/>
                    <a:pt x="458" y="221"/>
                  </a:cubicBezTo>
                  <a:cubicBezTo>
                    <a:pt x="462" y="224"/>
                    <a:pt x="462" y="228"/>
                    <a:pt x="460" y="233"/>
                  </a:cubicBezTo>
                  <a:cubicBezTo>
                    <a:pt x="459" y="235"/>
                    <a:pt x="457" y="237"/>
                    <a:pt x="455" y="239"/>
                  </a:cubicBezTo>
                  <a:cubicBezTo>
                    <a:pt x="455" y="240"/>
                    <a:pt x="454" y="241"/>
                    <a:pt x="455" y="242"/>
                  </a:cubicBezTo>
                  <a:cubicBezTo>
                    <a:pt x="457" y="249"/>
                    <a:pt x="459" y="257"/>
                    <a:pt x="461" y="264"/>
                  </a:cubicBezTo>
                  <a:cubicBezTo>
                    <a:pt x="461" y="266"/>
                    <a:pt x="462" y="267"/>
                    <a:pt x="464" y="267"/>
                  </a:cubicBezTo>
                  <a:cubicBezTo>
                    <a:pt x="469" y="268"/>
                    <a:pt x="472" y="272"/>
                    <a:pt x="475" y="277"/>
                  </a:cubicBezTo>
                  <a:cubicBezTo>
                    <a:pt x="478" y="283"/>
                    <a:pt x="480" y="288"/>
                    <a:pt x="481" y="294"/>
                  </a:cubicBezTo>
                  <a:cubicBezTo>
                    <a:pt x="482" y="296"/>
                    <a:pt x="483" y="299"/>
                    <a:pt x="484" y="302"/>
                  </a:cubicBezTo>
                  <a:cubicBezTo>
                    <a:pt x="484" y="303"/>
                    <a:pt x="484" y="305"/>
                    <a:pt x="483" y="306"/>
                  </a:cubicBezTo>
                  <a:cubicBezTo>
                    <a:pt x="482" y="307"/>
                    <a:pt x="478" y="307"/>
                    <a:pt x="477" y="305"/>
                  </a:cubicBezTo>
                  <a:cubicBezTo>
                    <a:pt x="475" y="303"/>
                    <a:pt x="474" y="301"/>
                    <a:pt x="472" y="298"/>
                  </a:cubicBezTo>
                  <a:cubicBezTo>
                    <a:pt x="471" y="301"/>
                    <a:pt x="471" y="304"/>
                    <a:pt x="471" y="306"/>
                  </a:cubicBezTo>
                  <a:cubicBezTo>
                    <a:pt x="470" y="306"/>
                    <a:pt x="470" y="307"/>
                    <a:pt x="469" y="307"/>
                  </a:cubicBezTo>
                  <a:cubicBezTo>
                    <a:pt x="467" y="307"/>
                    <a:pt x="466" y="306"/>
                    <a:pt x="466" y="305"/>
                  </a:cubicBezTo>
                  <a:cubicBezTo>
                    <a:pt x="465" y="303"/>
                    <a:pt x="463" y="300"/>
                    <a:pt x="462" y="298"/>
                  </a:cubicBezTo>
                  <a:cubicBezTo>
                    <a:pt x="462" y="298"/>
                    <a:pt x="461" y="298"/>
                    <a:pt x="461" y="297"/>
                  </a:cubicBezTo>
                  <a:cubicBezTo>
                    <a:pt x="460" y="300"/>
                    <a:pt x="460" y="303"/>
                    <a:pt x="460" y="306"/>
                  </a:cubicBezTo>
                  <a:cubicBezTo>
                    <a:pt x="460" y="307"/>
                    <a:pt x="460" y="308"/>
                    <a:pt x="461" y="308"/>
                  </a:cubicBezTo>
                  <a:cubicBezTo>
                    <a:pt x="464" y="312"/>
                    <a:pt x="467" y="315"/>
                    <a:pt x="470" y="319"/>
                  </a:cubicBezTo>
                  <a:cubicBezTo>
                    <a:pt x="471" y="319"/>
                    <a:pt x="472" y="320"/>
                    <a:pt x="473" y="320"/>
                  </a:cubicBezTo>
                  <a:cubicBezTo>
                    <a:pt x="477" y="321"/>
                    <a:pt x="481" y="323"/>
                    <a:pt x="485" y="327"/>
                  </a:cubicBezTo>
                  <a:cubicBezTo>
                    <a:pt x="486" y="328"/>
                    <a:pt x="487" y="329"/>
                    <a:pt x="489" y="330"/>
                  </a:cubicBezTo>
                  <a:cubicBezTo>
                    <a:pt x="490" y="331"/>
                    <a:pt x="492" y="333"/>
                    <a:pt x="494" y="335"/>
                  </a:cubicBezTo>
                  <a:cubicBezTo>
                    <a:pt x="495" y="336"/>
                    <a:pt x="495" y="337"/>
                    <a:pt x="494" y="338"/>
                  </a:cubicBezTo>
                  <a:cubicBezTo>
                    <a:pt x="494" y="339"/>
                    <a:pt x="494" y="340"/>
                    <a:pt x="494" y="340"/>
                  </a:cubicBezTo>
                  <a:cubicBezTo>
                    <a:pt x="492" y="343"/>
                    <a:pt x="493" y="345"/>
                    <a:pt x="494" y="347"/>
                  </a:cubicBezTo>
                  <a:cubicBezTo>
                    <a:pt x="496" y="350"/>
                    <a:pt x="498" y="353"/>
                    <a:pt x="501" y="355"/>
                  </a:cubicBezTo>
                  <a:cubicBezTo>
                    <a:pt x="505" y="361"/>
                    <a:pt x="510" y="367"/>
                    <a:pt x="516" y="372"/>
                  </a:cubicBezTo>
                  <a:cubicBezTo>
                    <a:pt x="516" y="373"/>
                    <a:pt x="517" y="374"/>
                    <a:pt x="517" y="375"/>
                  </a:cubicBezTo>
                  <a:cubicBezTo>
                    <a:pt x="518" y="375"/>
                    <a:pt x="520" y="375"/>
                    <a:pt x="521" y="375"/>
                  </a:cubicBezTo>
                  <a:cubicBezTo>
                    <a:pt x="527" y="375"/>
                    <a:pt x="532" y="375"/>
                    <a:pt x="537" y="375"/>
                  </a:cubicBezTo>
                  <a:cubicBezTo>
                    <a:pt x="538" y="375"/>
                    <a:pt x="539" y="375"/>
                    <a:pt x="539" y="375"/>
                  </a:cubicBezTo>
                  <a:cubicBezTo>
                    <a:pt x="553" y="376"/>
                    <a:pt x="567" y="376"/>
                    <a:pt x="581" y="376"/>
                  </a:cubicBezTo>
                  <a:cubicBezTo>
                    <a:pt x="588" y="376"/>
                    <a:pt x="595" y="375"/>
                    <a:pt x="602" y="375"/>
                  </a:cubicBezTo>
                  <a:cubicBezTo>
                    <a:pt x="604" y="375"/>
                    <a:pt x="605" y="375"/>
                    <a:pt x="606" y="377"/>
                  </a:cubicBezTo>
                  <a:cubicBezTo>
                    <a:pt x="602" y="383"/>
                    <a:pt x="601" y="390"/>
                    <a:pt x="595" y="394"/>
                  </a:cubicBezTo>
                  <a:cubicBezTo>
                    <a:pt x="591" y="399"/>
                    <a:pt x="585" y="403"/>
                    <a:pt x="580" y="407"/>
                  </a:cubicBezTo>
                  <a:cubicBezTo>
                    <a:pt x="584" y="407"/>
                    <a:pt x="588" y="407"/>
                    <a:pt x="592" y="407"/>
                  </a:cubicBezTo>
                  <a:cubicBezTo>
                    <a:pt x="596" y="407"/>
                    <a:pt x="600" y="406"/>
                    <a:pt x="604" y="406"/>
                  </a:cubicBezTo>
                  <a:cubicBezTo>
                    <a:pt x="608" y="406"/>
                    <a:pt x="612" y="407"/>
                    <a:pt x="616" y="406"/>
                  </a:cubicBezTo>
                  <a:cubicBezTo>
                    <a:pt x="620" y="406"/>
                    <a:pt x="624" y="407"/>
                    <a:pt x="628" y="406"/>
                  </a:cubicBezTo>
                  <a:cubicBezTo>
                    <a:pt x="626" y="397"/>
                    <a:pt x="624" y="389"/>
                    <a:pt x="622" y="381"/>
                  </a:cubicBezTo>
                  <a:cubicBezTo>
                    <a:pt x="621" y="375"/>
                    <a:pt x="620" y="369"/>
                    <a:pt x="619" y="363"/>
                  </a:cubicBezTo>
                  <a:cubicBezTo>
                    <a:pt x="619" y="362"/>
                    <a:pt x="618" y="361"/>
                    <a:pt x="618" y="361"/>
                  </a:cubicBezTo>
                  <a:cubicBezTo>
                    <a:pt x="616" y="353"/>
                    <a:pt x="614" y="346"/>
                    <a:pt x="612" y="338"/>
                  </a:cubicBezTo>
                  <a:cubicBezTo>
                    <a:pt x="611" y="335"/>
                    <a:pt x="610" y="332"/>
                    <a:pt x="609" y="329"/>
                  </a:cubicBezTo>
                  <a:cubicBezTo>
                    <a:pt x="609" y="328"/>
                    <a:pt x="608" y="327"/>
                    <a:pt x="607" y="326"/>
                  </a:cubicBezTo>
                  <a:cubicBezTo>
                    <a:pt x="609" y="324"/>
                    <a:pt x="611" y="323"/>
                    <a:pt x="613" y="323"/>
                  </a:cubicBezTo>
                  <a:cubicBezTo>
                    <a:pt x="615" y="323"/>
                    <a:pt x="617" y="323"/>
                    <a:pt x="618" y="323"/>
                  </a:cubicBezTo>
                  <a:cubicBezTo>
                    <a:pt x="624" y="323"/>
                    <a:pt x="630" y="323"/>
                    <a:pt x="635" y="323"/>
                  </a:cubicBezTo>
                  <a:cubicBezTo>
                    <a:pt x="639" y="323"/>
                    <a:pt x="643" y="323"/>
                    <a:pt x="647" y="323"/>
                  </a:cubicBezTo>
                  <a:cubicBezTo>
                    <a:pt x="654" y="323"/>
                    <a:pt x="661" y="322"/>
                    <a:pt x="668" y="322"/>
                  </a:cubicBezTo>
                  <a:cubicBezTo>
                    <a:pt x="677" y="322"/>
                    <a:pt x="686" y="322"/>
                    <a:pt x="694" y="322"/>
                  </a:cubicBezTo>
                  <a:cubicBezTo>
                    <a:pt x="698" y="322"/>
                    <a:pt x="701" y="325"/>
                    <a:pt x="700" y="329"/>
                  </a:cubicBezTo>
                  <a:cubicBezTo>
                    <a:pt x="699" y="332"/>
                    <a:pt x="698" y="335"/>
                    <a:pt x="697" y="338"/>
                  </a:cubicBezTo>
                  <a:cubicBezTo>
                    <a:pt x="697" y="339"/>
                    <a:pt x="696" y="340"/>
                    <a:pt x="696" y="341"/>
                  </a:cubicBezTo>
                  <a:cubicBezTo>
                    <a:pt x="698" y="341"/>
                    <a:pt x="700" y="341"/>
                    <a:pt x="701" y="340"/>
                  </a:cubicBezTo>
                  <a:cubicBezTo>
                    <a:pt x="703" y="340"/>
                    <a:pt x="705" y="340"/>
                    <a:pt x="706" y="341"/>
                  </a:cubicBezTo>
                  <a:cubicBezTo>
                    <a:pt x="709" y="341"/>
                    <a:pt x="711" y="342"/>
                    <a:pt x="712" y="344"/>
                  </a:cubicBezTo>
                  <a:cubicBezTo>
                    <a:pt x="715" y="348"/>
                    <a:pt x="717" y="353"/>
                    <a:pt x="716" y="357"/>
                  </a:cubicBezTo>
                  <a:cubicBezTo>
                    <a:pt x="716" y="361"/>
                    <a:pt x="715" y="365"/>
                    <a:pt x="714" y="368"/>
                  </a:cubicBezTo>
                  <a:cubicBezTo>
                    <a:pt x="713" y="369"/>
                    <a:pt x="713" y="371"/>
                    <a:pt x="712" y="372"/>
                  </a:cubicBezTo>
                  <a:cubicBezTo>
                    <a:pt x="711" y="375"/>
                    <a:pt x="709" y="377"/>
                    <a:pt x="707" y="378"/>
                  </a:cubicBezTo>
                  <a:cubicBezTo>
                    <a:pt x="702" y="382"/>
                    <a:pt x="697" y="385"/>
                    <a:pt x="691" y="387"/>
                  </a:cubicBezTo>
                  <a:cubicBezTo>
                    <a:pt x="689" y="388"/>
                    <a:pt x="688" y="387"/>
                    <a:pt x="686" y="387"/>
                  </a:cubicBezTo>
                  <a:cubicBezTo>
                    <a:pt x="684" y="393"/>
                    <a:pt x="683" y="399"/>
                    <a:pt x="681" y="404"/>
                  </a:cubicBezTo>
                  <a:cubicBezTo>
                    <a:pt x="682" y="405"/>
                    <a:pt x="684" y="405"/>
                    <a:pt x="685" y="405"/>
                  </a:cubicBezTo>
                  <a:cubicBezTo>
                    <a:pt x="695" y="405"/>
                    <a:pt x="705" y="404"/>
                    <a:pt x="715" y="404"/>
                  </a:cubicBezTo>
                  <a:cubicBezTo>
                    <a:pt x="721" y="404"/>
                    <a:pt x="728" y="405"/>
                    <a:pt x="735" y="405"/>
                  </a:cubicBezTo>
                  <a:cubicBezTo>
                    <a:pt x="741" y="405"/>
                    <a:pt x="748" y="405"/>
                    <a:pt x="755" y="406"/>
                  </a:cubicBezTo>
                  <a:cubicBezTo>
                    <a:pt x="765" y="407"/>
                    <a:pt x="775" y="407"/>
                    <a:pt x="785" y="407"/>
                  </a:cubicBezTo>
                  <a:cubicBezTo>
                    <a:pt x="791" y="407"/>
                    <a:pt x="798" y="406"/>
                    <a:pt x="804" y="406"/>
                  </a:cubicBezTo>
                  <a:cubicBezTo>
                    <a:pt x="810" y="406"/>
                    <a:pt x="817" y="407"/>
                    <a:pt x="823" y="407"/>
                  </a:cubicBezTo>
                  <a:cubicBezTo>
                    <a:pt x="825" y="407"/>
                    <a:pt x="828" y="407"/>
                    <a:pt x="831" y="407"/>
                  </a:cubicBezTo>
                  <a:cubicBezTo>
                    <a:pt x="836" y="407"/>
                    <a:pt x="841" y="406"/>
                    <a:pt x="846" y="406"/>
                  </a:cubicBezTo>
                  <a:cubicBezTo>
                    <a:pt x="848" y="406"/>
                    <a:pt x="850" y="407"/>
                    <a:pt x="852" y="407"/>
                  </a:cubicBezTo>
                  <a:cubicBezTo>
                    <a:pt x="853" y="407"/>
                    <a:pt x="855" y="407"/>
                    <a:pt x="856" y="406"/>
                  </a:cubicBezTo>
                  <a:cubicBezTo>
                    <a:pt x="854" y="405"/>
                    <a:pt x="852" y="403"/>
                    <a:pt x="851" y="402"/>
                  </a:cubicBezTo>
                  <a:cubicBezTo>
                    <a:pt x="845" y="398"/>
                    <a:pt x="841" y="393"/>
                    <a:pt x="837" y="387"/>
                  </a:cubicBezTo>
                  <a:cubicBezTo>
                    <a:pt x="835" y="383"/>
                    <a:pt x="833" y="379"/>
                    <a:pt x="831" y="375"/>
                  </a:cubicBezTo>
                  <a:cubicBezTo>
                    <a:pt x="831" y="374"/>
                    <a:pt x="830" y="373"/>
                    <a:pt x="831" y="372"/>
                  </a:cubicBezTo>
                  <a:cubicBezTo>
                    <a:pt x="832" y="372"/>
                    <a:pt x="833" y="372"/>
                    <a:pt x="834" y="373"/>
                  </a:cubicBezTo>
                  <a:cubicBezTo>
                    <a:pt x="835" y="373"/>
                    <a:pt x="836" y="374"/>
                    <a:pt x="837" y="374"/>
                  </a:cubicBezTo>
                  <a:cubicBezTo>
                    <a:pt x="843" y="373"/>
                    <a:pt x="849" y="373"/>
                    <a:pt x="855" y="373"/>
                  </a:cubicBezTo>
                  <a:cubicBezTo>
                    <a:pt x="859" y="373"/>
                    <a:pt x="863" y="373"/>
                    <a:pt x="868" y="373"/>
                  </a:cubicBezTo>
                  <a:cubicBezTo>
                    <a:pt x="872" y="374"/>
                    <a:pt x="876" y="374"/>
                    <a:pt x="880" y="374"/>
                  </a:cubicBezTo>
                  <a:cubicBezTo>
                    <a:pt x="883" y="374"/>
                    <a:pt x="886" y="374"/>
                    <a:pt x="889" y="374"/>
                  </a:cubicBezTo>
                  <a:cubicBezTo>
                    <a:pt x="894" y="374"/>
                    <a:pt x="899" y="373"/>
                    <a:pt x="904" y="374"/>
                  </a:cubicBezTo>
                  <a:cubicBezTo>
                    <a:pt x="911" y="374"/>
                    <a:pt x="918" y="374"/>
                    <a:pt x="925" y="374"/>
                  </a:cubicBezTo>
                  <a:cubicBezTo>
                    <a:pt x="934" y="375"/>
                    <a:pt x="943" y="375"/>
                    <a:pt x="952" y="375"/>
                  </a:cubicBezTo>
                  <a:cubicBezTo>
                    <a:pt x="955" y="375"/>
                    <a:pt x="958" y="375"/>
                    <a:pt x="961" y="376"/>
                  </a:cubicBezTo>
                  <a:cubicBezTo>
                    <a:pt x="966" y="376"/>
                    <a:pt x="971" y="376"/>
                    <a:pt x="976" y="376"/>
                  </a:cubicBezTo>
                  <a:cubicBezTo>
                    <a:pt x="980" y="376"/>
                    <a:pt x="984" y="375"/>
                    <a:pt x="987" y="373"/>
                  </a:cubicBezTo>
                  <a:cubicBezTo>
                    <a:pt x="992" y="371"/>
                    <a:pt x="996" y="368"/>
                    <a:pt x="1001" y="366"/>
                  </a:cubicBezTo>
                  <a:cubicBezTo>
                    <a:pt x="1005" y="364"/>
                    <a:pt x="1010" y="362"/>
                    <a:pt x="1016" y="360"/>
                  </a:cubicBezTo>
                  <a:cubicBezTo>
                    <a:pt x="1019" y="359"/>
                    <a:pt x="1022" y="358"/>
                    <a:pt x="1026" y="357"/>
                  </a:cubicBezTo>
                  <a:cubicBezTo>
                    <a:pt x="1027" y="357"/>
                    <a:pt x="1028" y="357"/>
                    <a:pt x="1029" y="356"/>
                  </a:cubicBezTo>
                  <a:cubicBezTo>
                    <a:pt x="1034" y="353"/>
                    <a:pt x="1040" y="353"/>
                    <a:pt x="1045" y="354"/>
                  </a:cubicBezTo>
                  <a:cubicBezTo>
                    <a:pt x="1049" y="355"/>
                    <a:pt x="1053" y="357"/>
                    <a:pt x="1056" y="358"/>
                  </a:cubicBezTo>
                  <a:cubicBezTo>
                    <a:pt x="1061" y="360"/>
                    <a:pt x="1067" y="362"/>
                    <a:pt x="1072" y="365"/>
                  </a:cubicBezTo>
                  <a:cubicBezTo>
                    <a:pt x="1076" y="366"/>
                    <a:pt x="1080" y="368"/>
                    <a:pt x="1084" y="370"/>
                  </a:cubicBezTo>
                  <a:cubicBezTo>
                    <a:pt x="1084" y="370"/>
                    <a:pt x="1085" y="370"/>
                    <a:pt x="1085" y="370"/>
                  </a:cubicBezTo>
                  <a:cubicBezTo>
                    <a:pt x="1087" y="366"/>
                    <a:pt x="1087" y="363"/>
                    <a:pt x="1084" y="360"/>
                  </a:cubicBezTo>
                  <a:cubicBezTo>
                    <a:pt x="1083" y="360"/>
                    <a:pt x="1083" y="359"/>
                    <a:pt x="1083" y="359"/>
                  </a:cubicBezTo>
                  <a:cubicBezTo>
                    <a:pt x="1081" y="352"/>
                    <a:pt x="1078" y="346"/>
                    <a:pt x="1077" y="339"/>
                  </a:cubicBezTo>
                  <a:cubicBezTo>
                    <a:pt x="1075" y="331"/>
                    <a:pt x="1073" y="323"/>
                    <a:pt x="1072" y="316"/>
                  </a:cubicBezTo>
                  <a:cubicBezTo>
                    <a:pt x="1071" y="314"/>
                    <a:pt x="1071" y="312"/>
                    <a:pt x="1071" y="311"/>
                  </a:cubicBezTo>
                  <a:cubicBezTo>
                    <a:pt x="1070" y="305"/>
                    <a:pt x="1069" y="299"/>
                    <a:pt x="1068" y="294"/>
                  </a:cubicBezTo>
                  <a:cubicBezTo>
                    <a:pt x="1068" y="292"/>
                    <a:pt x="1068" y="290"/>
                    <a:pt x="1067" y="288"/>
                  </a:cubicBezTo>
                  <a:cubicBezTo>
                    <a:pt x="1067" y="282"/>
                    <a:pt x="1066" y="276"/>
                    <a:pt x="1065" y="271"/>
                  </a:cubicBezTo>
                  <a:cubicBezTo>
                    <a:pt x="1064" y="263"/>
                    <a:pt x="1063" y="256"/>
                    <a:pt x="1063" y="248"/>
                  </a:cubicBezTo>
                  <a:cubicBezTo>
                    <a:pt x="1063" y="244"/>
                    <a:pt x="1062" y="240"/>
                    <a:pt x="1062" y="236"/>
                  </a:cubicBezTo>
                  <a:cubicBezTo>
                    <a:pt x="1062" y="235"/>
                    <a:pt x="1061" y="234"/>
                    <a:pt x="1061" y="233"/>
                  </a:cubicBezTo>
                  <a:cubicBezTo>
                    <a:pt x="1060" y="232"/>
                    <a:pt x="1060" y="231"/>
                    <a:pt x="1060" y="231"/>
                  </a:cubicBezTo>
                  <a:cubicBezTo>
                    <a:pt x="1060" y="228"/>
                    <a:pt x="1060" y="228"/>
                    <a:pt x="1058" y="226"/>
                  </a:cubicBezTo>
                  <a:cubicBezTo>
                    <a:pt x="1060" y="225"/>
                    <a:pt x="1062" y="225"/>
                    <a:pt x="1064" y="224"/>
                  </a:cubicBezTo>
                  <a:cubicBezTo>
                    <a:pt x="1064" y="223"/>
                    <a:pt x="1064" y="222"/>
                    <a:pt x="1063" y="222"/>
                  </a:cubicBezTo>
                  <a:cubicBezTo>
                    <a:pt x="1061" y="217"/>
                    <a:pt x="1061" y="212"/>
                    <a:pt x="1060" y="207"/>
                  </a:cubicBezTo>
                  <a:cubicBezTo>
                    <a:pt x="1060" y="205"/>
                    <a:pt x="1059" y="203"/>
                    <a:pt x="1059" y="202"/>
                  </a:cubicBezTo>
                  <a:cubicBezTo>
                    <a:pt x="1056" y="202"/>
                    <a:pt x="1054" y="202"/>
                    <a:pt x="1052" y="204"/>
                  </a:cubicBezTo>
                  <a:cubicBezTo>
                    <a:pt x="1052" y="204"/>
                    <a:pt x="1050" y="204"/>
                    <a:pt x="1049" y="204"/>
                  </a:cubicBezTo>
                  <a:cubicBezTo>
                    <a:pt x="1048" y="204"/>
                    <a:pt x="1047" y="204"/>
                    <a:pt x="1045" y="204"/>
                  </a:cubicBezTo>
                  <a:cubicBezTo>
                    <a:pt x="1045" y="202"/>
                    <a:pt x="1044" y="200"/>
                    <a:pt x="1043" y="198"/>
                  </a:cubicBezTo>
                  <a:cubicBezTo>
                    <a:pt x="1040" y="194"/>
                    <a:pt x="1038" y="189"/>
                    <a:pt x="1036" y="185"/>
                  </a:cubicBezTo>
                  <a:cubicBezTo>
                    <a:pt x="1033" y="181"/>
                    <a:pt x="1030" y="178"/>
                    <a:pt x="1027" y="174"/>
                  </a:cubicBezTo>
                  <a:cubicBezTo>
                    <a:pt x="1026" y="172"/>
                    <a:pt x="1025" y="170"/>
                    <a:pt x="1024" y="169"/>
                  </a:cubicBezTo>
                  <a:cubicBezTo>
                    <a:pt x="1023" y="167"/>
                    <a:pt x="1022" y="166"/>
                    <a:pt x="1021" y="164"/>
                  </a:cubicBezTo>
                  <a:cubicBezTo>
                    <a:pt x="1020" y="163"/>
                    <a:pt x="1019" y="162"/>
                    <a:pt x="1017" y="161"/>
                  </a:cubicBezTo>
                  <a:cubicBezTo>
                    <a:pt x="1016" y="160"/>
                    <a:pt x="1015" y="157"/>
                    <a:pt x="1017" y="155"/>
                  </a:cubicBezTo>
                  <a:cubicBezTo>
                    <a:pt x="1019" y="154"/>
                    <a:pt x="1020" y="151"/>
                    <a:pt x="1023" y="151"/>
                  </a:cubicBezTo>
                  <a:cubicBezTo>
                    <a:pt x="1023" y="151"/>
                    <a:pt x="1023" y="150"/>
                    <a:pt x="1023" y="150"/>
                  </a:cubicBezTo>
                  <a:cubicBezTo>
                    <a:pt x="1025" y="147"/>
                    <a:pt x="1028" y="145"/>
                    <a:pt x="1030" y="142"/>
                  </a:cubicBezTo>
                  <a:cubicBezTo>
                    <a:pt x="1031" y="141"/>
                    <a:pt x="1032" y="140"/>
                    <a:pt x="1033" y="139"/>
                  </a:cubicBezTo>
                  <a:cubicBezTo>
                    <a:pt x="1034" y="138"/>
                    <a:pt x="1034" y="138"/>
                    <a:pt x="1034" y="137"/>
                  </a:cubicBezTo>
                  <a:cubicBezTo>
                    <a:pt x="1037" y="136"/>
                    <a:pt x="1039" y="133"/>
                    <a:pt x="1042" y="131"/>
                  </a:cubicBezTo>
                  <a:cubicBezTo>
                    <a:pt x="1044" y="130"/>
                    <a:pt x="1046" y="128"/>
                    <a:pt x="1048" y="127"/>
                  </a:cubicBezTo>
                  <a:cubicBezTo>
                    <a:pt x="1050" y="124"/>
                    <a:pt x="1053" y="122"/>
                    <a:pt x="1056" y="119"/>
                  </a:cubicBezTo>
                  <a:cubicBezTo>
                    <a:pt x="1060" y="116"/>
                    <a:pt x="1064" y="112"/>
                    <a:pt x="1068" y="108"/>
                  </a:cubicBezTo>
                  <a:cubicBezTo>
                    <a:pt x="1069" y="106"/>
                    <a:pt x="1071" y="105"/>
                    <a:pt x="1071" y="102"/>
                  </a:cubicBezTo>
                  <a:cubicBezTo>
                    <a:pt x="1071" y="101"/>
                    <a:pt x="1073" y="101"/>
                    <a:pt x="1074" y="100"/>
                  </a:cubicBezTo>
                  <a:cubicBezTo>
                    <a:pt x="1075" y="100"/>
                    <a:pt x="1075" y="101"/>
                    <a:pt x="1076" y="101"/>
                  </a:cubicBezTo>
                  <a:cubicBezTo>
                    <a:pt x="1081" y="106"/>
                    <a:pt x="1084" y="112"/>
                    <a:pt x="1088" y="117"/>
                  </a:cubicBezTo>
                  <a:cubicBezTo>
                    <a:pt x="1091" y="122"/>
                    <a:pt x="1095" y="127"/>
                    <a:pt x="1099" y="133"/>
                  </a:cubicBezTo>
                  <a:cubicBezTo>
                    <a:pt x="1099" y="132"/>
                    <a:pt x="1099" y="131"/>
                    <a:pt x="1099" y="131"/>
                  </a:cubicBezTo>
                  <a:cubicBezTo>
                    <a:pt x="1100" y="128"/>
                    <a:pt x="1101" y="125"/>
                    <a:pt x="1103" y="123"/>
                  </a:cubicBezTo>
                  <a:cubicBezTo>
                    <a:pt x="1106" y="119"/>
                    <a:pt x="1108" y="114"/>
                    <a:pt x="1109" y="110"/>
                  </a:cubicBezTo>
                  <a:cubicBezTo>
                    <a:pt x="1110" y="109"/>
                    <a:pt x="1110" y="108"/>
                    <a:pt x="1110" y="107"/>
                  </a:cubicBezTo>
                  <a:cubicBezTo>
                    <a:pt x="1111" y="105"/>
                    <a:pt x="1112" y="102"/>
                    <a:pt x="1112" y="99"/>
                  </a:cubicBezTo>
                  <a:cubicBezTo>
                    <a:pt x="1112" y="96"/>
                    <a:pt x="1113" y="92"/>
                    <a:pt x="1114" y="89"/>
                  </a:cubicBezTo>
                  <a:cubicBezTo>
                    <a:pt x="1114" y="87"/>
                    <a:pt x="1114" y="84"/>
                    <a:pt x="1115" y="82"/>
                  </a:cubicBezTo>
                  <a:cubicBezTo>
                    <a:pt x="1116" y="82"/>
                    <a:pt x="1115" y="81"/>
                    <a:pt x="1115" y="80"/>
                  </a:cubicBezTo>
                  <a:cubicBezTo>
                    <a:pt x="1115" y="80"/>
                    <a:pt x="1114" y="80"/>
                    <a:pt x="1114" y="80"/>
                  </a:cubicBezTo>
                  <a:cubicBezTo>
                    <a:pt x="1111" y="83"/>
                    <a:pt x="1107" y="87"/>
                    <a:pt x="1106" y="91"/>
                  </a:cubicBezTo>
                  <a:cubicBezTo>
                    <a:pt x="1106" y="92"/>
                    <a:pt x="1106" y="93"/>
                    <a:pt x="1105" y="93"/>
                  </a:cubicBezTo>
                  <a:cubicBezTo>
                    <a:pt x="1105" y="94"/>
                    <a:pt x="1104" y="94"/>
                    <a:pt x="1104" y="94"/>
                  </a:cubicBezTo>
                  <a:cubicBezTo>
                    <a:pt x="1103" y="94"/>
                    <a:pt x="1103" y="93"/>
                    <a:pt x="1102" y="93"/>
                  </a:cubicBezTo>
                  <a:cubicBezTo>
                    <a:pt x="1102" y="92"/>
                    <a:pt x="1102" y="91"/>
                    <a:pt x="1102" y="91"/>
                  </a:cubicBezTo>
                  <a:cubicBezTo>
                    <a:pt x="1102" y="89"/>
                    <a:pt x="1103" y="87"/>
                    <a:pt x="1102" y="85"/>
                  </a:cubicBezTo>
                  <a:cubicBezTo>
                    <a:pt x="1102" y="83"/>
                    <a:pt x="1103" y="81"/>
                    <a:pt x="1103" y="79"/>
                  </a:cubicBezTo>
                  <a:cubicBezTo>
                    <a:pt x="1105" y="75"/>
                    <a:pt x="1107" y="70"/>
                    <a:pt x="1109" y="66"/>
                  </a:cubicBezTo>
                  <a:cubicBezTo>
                    <a:pt x="1110" y="64"/>
                    <a:pt x="1110" y="63"/>
                    <a:pt x="1111" y="62"/>
                  </a:cubicBezTo>
                  <a:cubicBezTo>
                    <a:pt x="1111" y="61"/>
                    <a:pt x="1111" y="61"/>
                    <a:pt x="1111" y="60"/>
                  </a:cubicBezTo>
                  <a:cubicBezTo>
                    <a:pt x="1112" y="59"/>
                    <a:pt x="1114" y="58"/>
                    <a:pt x="1112" y="57"/>
                  </a:cubicBezTo>
                  <a:cubicBezTo>
                    <a:pt x="1112" y="56"/>
                    <a:pt x="1113" y="55"/>
                    <a:pt x="1113" y="55"/>
                  </a:cubicBezTo>
                  <a:cubicBezTo>
                    <a:pt x="1114" y="53"/>
                    <a:pt x="1115" y="52"/>
                    <a:pt x="1116" y="51"/>
                  </a:cubicBezTo>
                  <a:cubicBezTo>
                    <a:pt x="1116" y="50"/>
                    <a:pt x="1116" y="50"/>
                    <a:pt x="1116" y="49"/>
                  </a:cubicBezTo>
                  <a:cubicBezTo>
                    <a:pt x="1117" y="48"/>
                    <a:pt x="1117" y="47"/>
                    <a:pt x="1118" y="46"/>
                  </a:cubicBezTo>
                  <a:cubicBezTo>
                    <a:pt x="1120" y="43"/>
                    <a:pt x="1123" y="39"/>
                    <a:pt x="1125" y="35"/>
                  </a:cubicBezTo>
                  <a:cubicBezTo>
                    <a:pt x="1126" y="34"/>
                    <a:pt x="1127" y="34"/>
                    <a:pt x="1128" y="33"/>
                  </a:cubicBezTo>
                  <a:cubicBezTo>
                    <a:pt x="1129" y="31"/>
                    <a:pt x="1130" y="30"/>
                    <a:pt x="1131" y="28"/>
                  </a:cubicBezTo>
                  <a:cubicBezTo>
                    <a:pt x="1133" y="26"/>
                    <a:pt x="1136" y="24"/>
                    <a:pt x="1139" y="22"/>
                  </a:cubicBezTo>
                  <a:cubicBezTo>
                    <a:pt x="1141" y="20"/>
                    <a:pt x="1143" y="19"/>
                    <a:pt x="1146" y="18"/>
                  </a:cubicBezTo>
                  <a:cubicBezTo>
                    <a:pt x="1147" y="18"/>
                    <a:pt x="1147" y="17"/>
                    <a:pt x="1148" y="17"/>
                  </a:cubicBezTo>
                  <a:cubicBezTo>
                    <a:pt x="1149" y="16"/>
                    <a:pt x="1151" y="16"/>
                    <a:pt x="1152" y="15"/>
                  </a:cubicBezTo>
                  <a:cubicBezTo>
                    <a:pt x="1155" y="14"/>
                    <a:pt x="1158" y="13"/>
                    <a:pt x="1161" y="12"/>
                  </a:cubicBezTo>
                  <a:cubicBezTo>
                    <a:pt x="1171" y="8"/>
                    <a:pt x="1182" y="5"/>
                    <a:pt x="1193" y="3"/>
                  </a:cubicBezTo>
                  <a:cubicBezTo>
                    <a:pt x="1199" y="2"/>
                    <a:pt x="1204" y="2"/>
                    <a:pt x="1209" y="3"/>
                  </a:cubicBezTo>
                  <a:cubicBezTo>
                    <a:pt x="1214" y="3"/>
                    <a:pt x="1218" y="3"/>
                    <a:pt x="1223" y="3"/>
                  </a:cubicBezTo>
                  <a:cubicBezTo>
                    <a:pt x="1226" y="4"/>
                    <a:pt x="1230" y="5"/>
                    <a:pt x="1234" y="6"/>
                  </a:cubicBezTo>
                  <a:cubicBezTo>
                    <a:pt x="1240" y="8"/>
                    <a:pt x="1245" y="11"/>
                    <a:pt x="1251" y="14"/>
                  </a:cubicBezTo>
                  <a:cubicBezTo>
                    <a:pt x="1252" y="15"/>
                    <a:pt x="1254" y="16"/>
                    <a:pt x="1255" y="17"/>
                  </a:cubicBezTo>
                  <a:cubicBezTo>
                    <a:pt x="1257" y="18"/>
                    <a:pt x="1258" y="18"/>
                    <a:pt x="1260" y="17"/>
                  </a:cubicBezTo>
                  <a:cubicBezTo>
                    <a:pt x="1262" y="16"/>
                    <a:pt x="1264" y="15"/>
                    <a:pt x="1266" y="14"/>
                  </a:cubicBezTo>
                  <a:cubicBezTo>
                    <a:pt x="1267" y="13"/>
                    <a:pt x="1269" y="13"/>
                    <a:pt x="1270" y="13"/>
                  </a:cubicBezTo>
                  <a:cubicBezTo>
                    <a:pt x="1272" y="12"/>
                    <a:pt x="1274" y="11"/>
                    <a:pt x="1276" y="9"/>
                  </a:cubicBezTo>
                  <a:cubicBezTo>
                    <a:pt x="1278" y="7"/>
                    <a:pt x="1280" y="5"/>
                    <a:pt x="1283" y="5"/>
                  </a:cubicBezTo>
                  <a:cubicBezTo>
                    <a:pt x="1284" y="4"/>
                    <a:pt x="1286" y="4"/>
                    <a:pt x="1287" y="3"/>
                  </a:cubicBezTo>
                  <a:cubicBezTo>
                    <a:pt x="1292" y="0"/>
                    <a:pt x="1297" y="1"/>
                    <a:pt x="1302" y="2"/>
                  </a:cubicBezTo>
                  <a:cubicBezTo>
                    <a:pt x="1306" y="3"/>
                    <a:pt x="1310" y="4"/>
                    <a:pt x="1314" y="5"/>
                  </a:cubicBezTo>
                  <a:cubicBezTo>
                    <a:pt x="1318" y="6"/>
                    <a:pt x="1321" y="8"/>
                    <a:pt x="1325" y="9"/>
                  </a:cubicBezTo>
                  <a:cubicBezTo>
                    <a:pt x="1328" y="11"/>
                    <a:pt x="1330" y="13"/>
                    <a:pt x="1332" y="15"/>
                  </a:cubicBezTo>
                  <a:cubicBezTo>
                    <a:pt x="1335" y="18"/>
                    <a:pt x="1337" y="21"/>
                    <a:pt x="1340" y="25"/>
                  </a:cubicBezTo>
                  <a:cubicBezTo>
                    <a:pt x="1343" y="30"/>
                    <a:pt x="1346" y="35"/>
                    <a:pt x="1346" y="42"/>
                  </a:cubicBezTo>
                  <a:cubicBezTo>
                    <a:pt x="1345" y="45"/>
                    <a:pt x="1345" y="49"/>
                    <a:pt x="1344" y="53"/>
                  </a:cubicBezTo>
                  <a:cubicBezTo>
                    <a:pt x="1343" y="58"/>
                    <a:pt x="1342" y="64"/>
                    <a:pt x="1342" y="70"/>
                  </a:cubicBezTo>
                  <a:cubicBezTo>
                    <a:pt x="1342" y="73"/>
                    <a:pt x="1343" y="76"/>
                    <a:pt x="1344" y="80"/>
                  </a:cubicBezTo>
                  <a:cubicBezTo>
                    <a:pt x="1346" y="83"/>
                    <a:pt x="1350" y="84"/>
                    <a:pt x="1354" y="83"/>
                  </a:cubicBezTo>
                  <a:cubicBezTo>
                    <a:pt x="1355" y="83"/>
                    <a:pt x="1356" y="82"/>
                    <a:pt x="1357" y="82"/>
                  </a:cubicBezTo>
                  <a:cubicBezTo>
                    <a:pt x="1359" y="82"/>
                    <a:pt x="1360" y="82"/>
                    <a:pt x="1361" y="83"/>
                  </a:cubicBezTo>
                  <a:cubicBezTo>
                    <a:pt x="1362" y="85"/>
                    <a:pt x="1361" y="86"/>
                    <a:pt x="1360" y="87"/>
                  </a:cubicBezTo>
                  <a:cubicBezTo>
                    <a:pt x="1359" y="89"/>
                    <a:pt x="1357" y="91"/>
                    <a:pt x="1356" y="93"/>
                  </a:cubicBezTo>
                  <a:cubicBezTo>
                    <a:pt x="1354" y="95"/>
                    <a:pt x="1353" y="97"/>
                    <a:pt x="1352" y="98"/>
                  </a:cubicBezTo>
                  <a:cubicBezTo>
                    <a:pt x="1350" y="99"/>
                    <a:pt x="1348" y="100"/>
                    <a:pt x="1346" y="101"/>
                  </a:cubicBezTo>
                  <a:cubicBezTo>
                    <a:pt x="1345" y="101"/>
                    <a:pt x="1343" y="102"/>
                    <a:pt x="1342" y="102"/>
                  </a:cubicBezTo>
                  <a:cubicBezTo>
                    <a:pt x="1342" y="102"/>
                    <a:pt x="1342" y="102"/>
                    <a:pt x="1342" y="103"/>
                  </a:cubicBezTo>
                  <a:cubicBezTo>
                    <a:pt x="1343" y="103"/>
                    <a:pt x="1344" y="104"/>
                    <a:pt x="1345" y="104"/>
                  </a:cubicBezTo>
                  <a:cubicBezTo>
                    <a:pt x="1349" y="105"/>
                    <a:pt x="1352" y="105"/>
                    <a:pt x="1355" y="105"/>
                  </a:cubicBezTo>
                  <a:cubicBezTo>
                    <a:pt x="1357" y="105"/>
                    <a:pt x="1359" y="104"/>
                    <a:pt x="1360" y="106"/>
                  </a:cubicBezTo>
                  <a:cubicBezTo>
                    <a:pt x="1360" y="108"/>
                    <a:pt x="1360" y="110"/>
                    <a:pt x="1359" y="111"/>
                  </a:cubicBezTo>
                  <a:cubicBezTo>
                    <a:pt x="1357" y="114"/>
                    <a:pt x="1355" y="117"/>
                    <a:pt x="1353" y="119"/>
                  </a:cubicBezTo>
                  <a:cubicBezTo>
                    <a:pt x="1350" y="122"/>
                    <a:pt x="1347" y="124"/>
                    <a:pt x="1344" y="126"/>
                  </a:cubicBezTo>
                  <a:cubicBezTo>
                    <a:pt x="1342" y="128"/>
                    <a:pt x="1340" y="128"/>
                    <a:pt x="1338" y="128"/>
                  </a:cubicBezTo>
                  <a:cubicBezTo>
                    <a:pt x="1336" y="128"/>
                    <a:pt x="1335" y="128"/>
                    <a:pt x="1334" y="128"/>
                  </a:cubicBezTo>
                  <a:cubicBezTo>
                    <a:pt x="1335" y="130"/>
                    <a:pt x="1337" y="131"/>
                    <a:pt x="1339" y="131"/>
                  </a:cubicBezTo>
                  <a:cubicBezTo>
                    <a:pt x="1340" y="132"/>
                    <a:pt x="1343" y="132"/>
                    <a:pt x="1342" y="134"/>
                  </a:cubicBezTo>
                  <a:cubicBezTo>
                    <a:pt x="1342" y="136"/>
                    <a:pt x="1340" y="136"/>
                    <a:pt x="1339" y="136"/>
                  </a:cubicBezTo>
                  <a:cubicBezTo>
                    <a:pt x="1331" y="138"/>
                    <a:pt x="1323" y="139"/>
                    <a:pt x="1316" y="138"/>
                  </a:cubicBezTo>
                  <a:cubicBezTo>
                    <a:pt x="1314" y="138"/>
                    <a:pt x="1313" y="137"/>
                    <a:pt x="1312" y="137"/>
                  </a:cubicBezTo>
                  <a:cubicBezTo>
                    <a:pt x="1309" y="135"/>
                    <a:pt x="1307" y="134"/>
                    <a:pt x="1305" y="132"/>
                  </a:cubicBezTo>
                  <a:cubicBezTo>
                    <a:pt x="1304" y="131"/>
                    <a:pt x="1302" y="130"/>
                    <a:pt x="1300" y="129"/>
                  </a:cubicBezTo>
                  <a:cubicBezTo>
                    <a:pt x="1297" y="126"/>
                    <a:pt x="1295" y="123"/>
                    <a:pt x="1293" y="119"/>
                  </a:cubicBezTo>
                  <a:cubicBezTo>
                    <a:pt x="1292" y="118"/>
                    <a:pt x="1291" y="117"/>
                    <a:pt x="1290" y="116"/>
                  </a:cubicBezTo>
                  <a:cubicBezTo>
                    <a:pt x="1288" y="113"/>
                    <a:pt x="1287" y="109"/>
                    <a:pt x="1286" y="105"/>
                  </a:cubicBezTo>
                  <a:cubicBezTo>
                    <a:pt x="1285" y="107"/>
                    <a:pt x="1285" y="109"/>
                    <a:pt x="1285" y="111"/>
                  </a:cubicBezTo>
                  <a:cubicBezTo>
                    <a:pt x="1284" y="117"/>
                    <a:pt x="1282" y="123"/>
                    <a:pt x="1280" y="129"/>
                  </a:cubicBezTo>
                  <a:cubicBezTo>
                    <a:pt x="1278" y="133"/>
                    <a:pt x="1277" y="137"/>
                    <a:pt x="1275" y="140"/>
                  </a:cubicBezTo>
                  <a:cubicBezTo>
                    <a:pt x="1275" y="141"/>
                    <a:pt x="1275" y="141"/>
                    <a:pt x="1275" y="142"/>
                  </a:cubicBezTo>
                  <a:cubicBezTo>
                    <a:pt x="1272" y="144"/>
                    <a:pt x="1271" y="148"/>
                    <a:pt x="1269" y="151"/>
                  </a:cubicBezTo>
                  <a:cubicBezTo>
                    <a:pt x="1268" y="152"/>
                    <a:pt x="1267" y="153"/>
                    <a:pt x="1266" y="154"/>
                  </a:cubicBezTo>
                  <a:cubicBezTo>
                    <a:pt x="1265" y="155"/>
                    <a:pt x="1264" y="157"/>
                    <a:pt x="1263" y="159"/>
                  </a:cubicBezTo>
                  <a:cubicBezTo>
                    <a:pt x="1262" y="160"/>
                    <a:pt x="1260" y="161"/>
                    <a:pt x="1259" y="163"/>
                  </a:cubicBezTo>
                  <a:cubicBezTo>
                    <a:pt x="1257" y="164"/>
                    <a:pt x="1255" y="166"/>
                    <a:pt x="1254" y="167"/>
                  </a:cubicBezTo>
                  <a:cubicBezTo>
                    <a:pt x="1251" y="171"/>
                    <a:pt x="1246" y="172"/>
                    <a:pt x="1244" y="176"/>
                  </a:cubicBezTo>
                  <a:cubicBezTo>
                    <a:pt x="1243" y="178"/>
                    <a:pt x="1242" y="179"/>
                    <a:pt x="1240" y="180"/>
                  </a:cubicBezTo>
                  <a:cubicBezTo>
                    <a:pt x="1238" y="181"/>
                    <a:pt x="1237" y="184"/>
                    <a:pt x="1238" y="186"/>
                  </a:cubicBezTo>
                  <a:cubicBezTo>
                    <a:pt x="1239" y="191"/>
                    <a:pt x="1239" y="196"/>
                    <a:pt x="1240" y="201"/>
                  </a:cubicBezTo>
                  <a:cubicBezTo>
                    <a:pt x="1240" y="203"/>
                    <a:pt x="1241" y="205"/>
                    <a:pt x="1241" y="207"/>
                  </a:cubicBezTo>
                  <a:cubicBezTo>
                    <a:pt x="1241" y="209"/>
                    <a:pt x="1243" y="210"/>
                    <a:pt x="1244" y="209"/>
                  </a:cubicBezTo>
                  <a:cubicBezTo>
                    <a:pt x="1247" y="208"/>
                    <a:pt x="1249" y="211"/>
                    <a:pt x="1251" y="212"/>
                  </a:cubicBezTo>
                  <a:cubicBezTo>
                    <a:pt x="1254" y="215"/>
                    <a:pt x="1255" y="218"/>
                    <a:pt x="1257" y="220"/>
                  </a:cubicBezTo>
                  <a:cubicBezTo>
                    <a:pt x="1258" y="221"/>
                    <a:pt x="1259" y="222"/>
                    <a:pt x="1260" y="223"/>
                  </a:cubicBezTo>
                  <a:cubicBezTo>
                    <a:pt x="1260" y="223"/>
                    <a:pt x="1261" y="224"/>
                    <a:pt x="1262" y="225"/>
                  </a:cubicBezTo>
                  <a:cubicBezTo>
                    <a:pt x="1264" y="227"/>
                    <a:pt x="1266" y="230"/>
                    <a:pt x="1268" y="232"/>
                  </a:cubicBezTo>
                  <a:cubicBezTo>
                    <a:pt x="1269" y="233"/>
                    <a:pt x="1270" y="234"/>
                    <a:pt x="1271" y="236"/>
                  </a:cubicBezTo>
                  <a:cubicBezTo>
                    <a:pt x="1271" y="238"/>
                    <a:pt x="1273" y="237"/>
                    <a:pt x="1274" y="237"/>
                  </a:cubicBezTo>
                  <a:cubicBezTo>
                    <a:pt x="1275" y="239"/>
                    <a:pt x="1277" y="240"/>
                    <a:pt x="1278" y="241"/>
                  </a:cubicBezTo>
                  <a:cubicBezTo>
                    <a:pt x="1278" y="242"/>
                    <a:pt x="1279" y="242"/>
                    <a:pt x="1279" y="242"/>
                  </a:cubicBezTo>
                  <a:cubicBezTo>
                    <a:pt x="1281" y="244"/>
                    <a:pt x="1282" y="246"/>
                    <a:pt x="1284" y="249"/>
                  </a:cubicBezTo>
                  <a:cubicBezTo>
                    <a:pt x="1284" y="249"/>
                    <a:pt x="1285" y="249"/>
                    <a:pt x="1285" y="250"/>
                  </a:cubicBezTo>
                  <a:cubicBezTo>
                    <a:pt x="1286" y="251"/>
                    <a:pt x="1287" y="251"/>
                    <a:pt x="1287" y="252"/>
                  </a:cubicBezTo>
                  <a:cubicBezTo>
                    <a:pt x="1289" y="256"/>
                    <a:pt x="1291" y="259"/>
                    <a:pt x="1293" y="263"/>
                  </a:cubicBezTo>
                  <a:cubicBezTo>
                    <a:pt x="1295" y="265"/>
                    <a:pt x="1296" y="267"/>
                    <a:pt x="1297" y="270"/>
                  </a:cubicBezTo>
                  <a:cubicBezTo>
                    <a:pt x="1298" y="272"/>
                    <a:pt x="1300" y="274"/>
                    <a:pt x="1301" y="277"/>
                  </a:cubicBezTo>
                  <a:cubicBezTo>
                    <a:pt x="1301" y="278"/>
                    <a:pt x="1302" y="279"/>
                    <a:pt x="1302" y="280"/>
                  </a:cubicBezTo>
                  <a:cubicBezTo>
                    <a:pt x="1305" y="283"/>
                    <a:pt x="1307" y="287"/>
                    <a:pt x="1308" y="290"/>
                  </a:cubicBezTo>
                  <a:cubicBezTo>
                    <a:pt x="1310" y="293"/>
                    <a:pt x="1311" y="295"/>
                    <a:pt x="1312" y="297"/>
                  </a:cubicBezTo>
                  <a:cubicBezTo>
                    <a:pt x="1313" y="299"/>
                    <a:pt x="1314" y="301"/>
                    <a:pt x="1314" y="303"/>
                  </a:cubicBezTo>
                  <a:cubicBezTo>
                    <a:pt x="1314" y="304"/>
                    <a:pt x="1314" y="304"/>
                    <a:pt x="1314" y="305"/>
                  </a:cubicBezTo>
                  <a:cubicBezTo>
                    <a:pt x="1316" y="310"/>
                    <a:pt x="1318" y="315"/>
                    <a:pt x="1320" y="320"/>
                  </a:cubicBezTo>
                  <a:cubicBezTo>
                    <a:pt x="1321" y="323"/>
                    <a:pt x="1322" y="325"/>
                    <a:pt x="1323" y="328"/>
                  </a:cubicBezTo>
                  <a:cubicBezTo>
                    <a:pt x="1323" y="331"/>
                    <a:pt x="1325" y="334"/>
                    <a:pt x="1326" y="337"/>
                  </a:cubicBezTo>
                  <a:cubicBezTo>
                    <a:pt x="1327" y="340"/>
                    <a:pt x="1328" y="342"/>
                    <a:pt x="1329" y="345"/>
                  </a:cubicBezTo>
                  <a:cubicBezTo>
                    <a:pt x="1329" y="346"/>
                    <a:pt x="1330" y="347"/>
                    <a:pt x="1331" y="348"/>
                  </a:cubicBezTo>
                  <a:cubicBezTo>
                    <a:pt x="1332" y="350"/>
                    <a:pt x="1332" y="353"/>
                    <a:pt x="1333" y="355"/>
                  </a:cubicBezTo>
                  <a:cubicBezTo>
                    <a:pt x="1334" y="358"/>
                    <a:pt x="1335" y="361"/>
                    <a:pt x="1336" y="365"/>
                  </a:cubicBezTo>
                  <a:cubicBezTo>
                    <a:pt x="1337" y="367"/>
                    <a:pt x="1338" y="369"/>
                    <a:pt x="1338" y="371"/>
                  </a:cubicBezTo>
                  <a:cubicBezTo>
                    <a:pt x="1338" y="372"/>
                    <a:pt x="1339" y="373"/>
                    <a:pt x="1339" y="374"/>
                  </a:cubicBezTo>
                  <a:cubicBezTo>
                    <a:pt x="1341" y="378"/>
                    <a:pt x="1342" y="382"/>
                    <a:pt x="1344" y="386"/>
                  </a:cubicBezTo>
                  <a:cubicBezTo>
                    <a:pt x="1344" y="387"/>
                    <a:pt x="1344" y="388"/>
                    <a:pt x="1345" y="389"/>
                  </a:cubicBezTo>
                  <a:cubicBezTo>
                    <a:pt x="1346" y="390"/>
                    <a:pt x="1347" y="392"/>
                    <a:pt x="1347" y="394"/>
                  </a:cubicBezTo>
                  <a:cubicBezTo>
                    <a:pt x="1348" y="395"/>
                    <a:pt x="1348" y="397"/>
                    <a:pt x="1349" y="398"/>
                  </a:cubicBezTo>
                  <a:cubicBezTo>
                    <a:pt x="1349" y="401"/>
                    <a:pt x="1350" y="404"/>
                    <a:pt x="1351" y="407"/>
                  </a:cubicBezTo>
                  <a:cubicBezTo>
                    <a:pt x="1352" y="410"/>
                    <a:pt x="1353" y="413"/>
                    <a:pt x="1354" y="415"/>
                  </a:cubicBezTo>
                  <a:cubicBezTo>
                    <a:pt x="1354" y="417"/>
                    <a:pt x="1354" y="420"/>
                    <a:pt x="1355" y="422"/>
                  </a:cubicBezTo>
                  <a:cubicBezTo>
                    <a:pt x="1356" y="425"/>
                    <a:pt x="1356" y="428"/>
                    <a:pt x="1356" y="431"/>
                  </a:cubicBezTo>
                  <a:cubicBezTo>
                    <a:pt x="1356" y="436"/>
                    <a:pt x="1357" y="441"/>
                    <a:pt x="1356" y="446"/>
                  </a:cubicBezTo>
                  <a:cubicBezTo>
                    <a:pt x="1356" y="449"/>
                    <a:pt x="1357" y="453"/>
                    <a:pt x="1357" y="457"/>
                  </a:cubicBezTo>
                  <a:cubicBezTo>
                    <a:pt x="1357" y="459"/>
                    <a:pt x="1357" y="462"/>
                    <a:pt x="1357" y="464"/>
                  </a:cubicBezTo>
                  <a:cubicBezTo>
                    <a:pt x="1356" y="466"/>
                    <a:pt x="1357" y="467"/>
                    <a:pt x="1357" y="469"/>
                  </a:cubicBezTo>
                  <a:cubicBezTo>
                    <a:pt x="1357" y="474"/>
                    <a:pt x="1355" y="480"/>
                    <a:pt x="1354" y="485"/>
                  </a:cubicBezTo>
                  <a:cubicBezTo>
                    <a:pt x="1353" y="491"/>
                    <a:pt x="1351" y="497"/>
                    <a:pt x="1350" y="502"/>
                  </a:cubicBezTo>
                  <a:cubicBezTo>
                    <a:pt x="1349" y="509"/>
                    <a:pt x="1346" y="514"/>
                    <a:pt x="1344" y="520"/>
                  </a:cubicBezTo>
                  <a:cubicBezTo>
                    <a:pt x="1342" y="525"/>
                    <a:pt x="1339" y="529"/>
                    <a:pt x="1336" y="533"/>
                  </a:cubicBezTo>
                  <a:cubicBezTo>
                    <a:pt x="1336" y="534"/>
                    <a:pt x="1336" y="535"/>
                    <a:pt x="1335" y="536"/>
                  </a:cubicBezTo>
                  <a:cubicBezTo>
                    <a:pt x="1339" y="536"/>
                    <a:pt x="1342" y="537"/>
                    <a:pt x="1345" y="537"/>
                  </a:cubicBezTo>
                  <a:cubicBezTo>
                    <a:pt x="1346" y="537"/>
                    <a:pt x="1347" y="537"/>
                    <a:pt x="1348" y="537"/>
                  </a:cubicBezTo>
                  <a:cubicBezTo>
                    <a:pt x="1355" y="539"/>
                    <a:pt x="1363" y="538"/>
                    <a:pt x="1371" y="538"/>
                  </a:cubicBezTo>
                  <a:cubicBezTo>
                    <a:pt x="1375" y="539"/>
                    <a:pt x="1379" y="539"/>
                    <a:pt x="1383" y="539"/>
                  </a:cubicBezTo>
                  <a:cubicBezTo>
                    <a:pt x="1385" y="539"/>
                    <a:pt x="1386" y="540"/>
                    <a:pt x="1389" y="540"/>
                  </a:cubicBezTo>
                  <a:cubicBezTo>
                    <a:pt x="1389" y="542"/>
                    <a:pt x="1390" y="543"/>
                    <a:pt x="1390" y="545"/>
                  </a:cubicBezTo>
                  <a:cubicBezTo>
                    <a:pt x="1390" y="547"/>
                    <a:pt x="1391" y="549"/>
                    <a:pt x="1390" y="552"/>
                  </a:cubicBezTo>
                  <a:cubicBezTo>
                    <a:pt x="1389" y="553"/>
                    <a:pt x="1389" y="554"/>
                    <a:pt x="1390" y="556"/>
                  </a:cubicBezTo>
                  <a:cubicBezTo>
                    <a:pt x="1390" y="559"/>
                    <a:pt x="1390" y="562"/>
                    <a:pt x="1391" y="565"/>
                  </a:cubicBezTo>
                  <a:cubicBezTo>
                    <a:pt x="1391" y="571"/>
                    <a:pt x="1391" y="577"/>
                    <a:pt x="1391" y="583"/>
                  </a:cubicBezTo>
                  <a:cubicBezTo>
                    <a:pt x="1391" y="593"/>
                    <a:pt x="1391" y="602"/>
                    <a:pt x="1391" y="612"/>
                  </a:cubicBezTo>
                  <a:cubicBezTo>
                    <a:pt x="1391" y="623"/>
                    <a:pt x="1391" y="635"/>
                    <a:pt x="1391" y="646"/>
                  </a:cubicBezTo>
                  <a:cubicBezTo>
                    <a:pt x="1391" y="654"/>
                    <a:pt x="1390" y="663"/>
                    <a:pt x="1390" y="671"/>
                  </a:cubicBezTo>
                  <a:cubicBezTo>
                    <a:pt x="1390" y="679"/>
                    <a:pt x="1389" y="687"/>
                    <a:pt x="1390" y="694"/>
                  </a:cubicBezTo>
                  <a:cubicBezTo>
                    <a:pt x="1390" y="708"/>
                    <a:pt x="1389" y="721"/>
                    <a:pt x="1389" y="734"/>
                  </a:cubicBezTo>
                  <a:cubicBezTo>
                    <a:pt x="1389" y="742"/>
                    <a:pt x="1389" y="751"/>
                    <a:pt x="1389" y="759"/>
                  </a:cubicBezTo>
                  <a:cubicBezTo>
                    <a:pt x="1389" y="763"/>
                    <a:pt x="1388" y="767"/>
                    <a:pt x="1388" y="770"/>
                  </a:cubicBezTo>
                  <a:cubicBezTo>
                    <a:pt x="1388" y="772"/>
                    <a:pt x="1388" y="774"/>
                    <a:pt x="1387" y="776"/>
                  </a:cubicBezTo>
                  <a:cubicBezTo>
                    <a:pt x="1387" y="776"/>
                    <a:pt x="1387" y="777"/>
                    <a:pt x="1387" y="777"/>
                  </a:cubicBezTo>
                  <a:cubicBezTo>
                    <a:pt x="1381" y="776"/>
                    <a:pt x="1374" y="776"/>
                    <a:pt x="1368" y="776"/>
                  </a:cubicBezTo>
                  <a:cubicBezTo>
                    <a:pt x="1365" y="776"/>
                    <a:pt x="1363" y="775"/>
                    <a:pt x="1360" y="775"/>
                  </a:cubicBezTo>
                  <a:cubicBezTo>
                    <a:pt x="1355" y="775"/>
                    <a:pt x="1350" y="775"/>
                    <a:pt x="1344" y="775"/>
                  </a:cubicBezTo>
                  <a:cubicBezTo>
                    <a:pt x="1344" y="774"/>
                    <a:pt x="1344" y="773"/>
                    <a:pt x="1344" y="772"/>
                  </a:cubicBezTo>
                  <a:cubicBezTo>
                    <a:pt x="1345" y="771"/>
                    <a:pt x="1345" y="770"/>
                    <a:pt x="1345" y="768"/>
                  </a:cubicBezTo>
                  <a:cubicBezTo>
                    <a:pt x="1345" y="767"/>
                    <a:pt x="1346" y="765"/>
                    <a:pt x="1346" y="764"/>
                  </a:cubicBezTo>
                  <a:cubicBezTo>
                    <a:pt x="1346" y="762"/>
                    <a:pt x="1347" y="760"/>
                    <a:pt x="1347" y="758"/>
                  </a:cubicBezTo>
                  <a:cubicBezTo>
                    <a:pt x="1347" y="753"/>
                    <a:pt x="1347" y="748"/>
                    <a:pt x="1347" y="742"/>
                  </a:cubicBezTo>
                  <a:cubicBezTo>
                    <a:pt x="1347" y="741"/>
                    <a:pt x="1347" y="740"/>
                    <a:pt x="1347" y="739"/>
                  </a:cubicBezTo>
                  <a:cubicBezTo>
                    <a:pt x="1347" y="733"/>
                    <a:pt x="1347" y="728"/>
                    <a:pt x="1346" y="722"/>
                  </a:cubicBezTo>
                  <a:cubicBezTo>
                    <a:pt x="1346" y="717"/>
                    <a:pt x="1346" y="712"/>
                    <a:pt x="1346" y="707"/>
                  </a:cubicBezTo>
                  <a:cubicBezTo>
                    <a:pt x="1345" y="696"/>
                    <a:pt x="1345" y="684"/>
                    <a:pt x="1345" y="673"/>
                  </a:cubicBezTo>
                  <a:cubicBezTo>
                    <a:pt x="1345" y="662"/>
                    <a:pt x="1345" y="651"/>
                    <a:pt x="1345" y="640"/>
                  </a:cubicBezTo>
                  <a:cubicBezTo>
                    <a:pt x="1345" y="634"/>
                    <a:pt x="1346" y="628"/>
                    <a:pt x="1346" y="622"/>
                  </a:cubicBezTo>
                  <a:cubicBezTo>
                    <a:pt x="1345" y="615"/>
                    <a:pt x="1345" y="608"/>
                    <a:pt x="1345" y="602"/>
                  </a:cubicBezTo>
                  <a:cubicBezTo>
                    <a:pt x="1345" y="599"/>
                    <a:pt x="1345" y="597"/>
                    <a:pt x="1345" y="595"/>
                  </a:cubicBezTo>
                  <a:cubicBezTo>
                    <a:pt x="1345" y="591"/>
                    <a:pt x="1345" y="587"/>
                    <a:pt x="1345" y="583"/>
                  </a:cubicBezTo>
                  <a:cubicBezTo>
                    <a:pt x="1344" y="581"/>
                    <a:pt x="1344" y="581"/>
                    <a:pt x="1342" y="581"/>
                  </a:cubicBezTo>
                  <a:cubicBezTo>
                    <a:pt x="1336" y="580"/>
                    <a:pt x="1329" y="580"/>
                    <a:pt x="1323" y="579"/>
                  </a:cubicBezTo>
                  <a:cubicBezTo>
                    <a:pt x="1320" y="579"/>
                    <a:pt x="1316" y="578"/>
                    <a:pt x="1313" y="578"/>
                  </a:cubicBezTo>
                  <a:cubicBezTo>
                    <a:pt x="1310" y="578"/>
                    <a:pt x="1306" y="578"/>
                    <a:pt x="1303" y="577"/>
                  </a:cubicBezTo>
                  <a:cubicBezTo>
                    <a:pt x="1301" y="577"/>
                    <a:pt x="1299" y="577"/>
                    <a:pt x="1297" y="577"/>
                  </a:cubicBezTo>
                  <a:cubicBezTo>
                    <a:pt x="1296" y="577"/>
                    <a:pt x="1295" y="577"/>
                    <a:pt x="1293" y="577"/>
                  </a:cubicBezTo>
                  <a:cubicBezTo>
                    <a:pt x="1290" y="576"/>
                    <a:pt x="1287" y="576"/>
                    <a:pt x="1283" y="576"/>
                  </a:cubicBezTo>
                  <a:cubicBezTo>
                    <a:pt x="1283" y="576"/>
                    <a:pt x="1282" y="576"/>
                    <a:pt x="1282" y="576"/>
                  </a:cubicBezTo>
                  <a:cubicBezTo>
                    <a:pt x="1279" y="577"/>
                    <a:pt x="1275" y="576"/>
                    <a:pt x="1272" y="576"/>
                  </a:cubicBezTo>
                  <a:cubicBezTo>
                    <a:pt x="1270" y="576"/>
                    <a:pt x="1268" y="575"/>
                    <a:pt x="1265" y="576"/>
                  </a:cubicBezTo>
                  <a:cubicBezTo>
                    <a:pt x="1264" y="577"/>
                    <a:pt x="1262" y="577"/>
                    <a:pt x="1260" y="577"/>
                  </a:cubicBezTo>
                  <a:cubicBezTo>
                    <a:pt x="1257" y="577"/>
                    <a:pt x="1254" y="577"/>
                    <a:pt x="1252" y="577"/>
                  </a:cubicBezTo>
                  <a:cubicBezTo>
                    <a:pt x="1250" y="579"/>
                    <a:pt x="1249" y="580"/>
                    <a:pt x="1248" y="582"/>
                  </a:cubicBezTo>
                  <a:cubicBezTo>
                    <a:pt x="1245" y="586"/>
                    <a:pt x="1242" y="590"/>
                    <a:pt x="1239" y="593"/>
                  </a:cubicBezTo>
                  <a:cubicBezTo>
                    <a:pt x="1236" y="596"/>
                    <a:pt x="1234" y="600"/>
                    <a:pt x="1231" y="604"/>
                  </a:cubicBezTo>
                  <a:cubicBezTo>
                    <a:pt x="1230" y="605"/>
                    <a:pt x="1229" y="607"/>
                    <a:pt x="1229" y="608"/>
                  </a:cubicBezTo>
                  <a:cubicBezTo>
                    <a:pt x="1227" y="610"/>
                    <a:pt x="1226" y="612"/>
                    <a:pt x="1225" y="614"/>
                  </a:cubicBezTo>
                  <a:cubicBezTo>
                    <a:pt x="1221" y="618"/>
                    <a:pt x="1219" y="623"/>
                    <a:pt x="1217" y="628"/>
                  </a:cubicBezTo>
                  <a:cubicBezTo>
                    <a:pt x="1215" y="633"/>
                    <a:pt x="1212" y="639"/>
                    <a:pt x="1209" y="644"/>
                  </a:cubicBezTo>
                  <a:cubicBezTo>
                    <a:pt x="1209" y="644"/>
                    <a:pt x="1209" y="644"/>
                    <a:pt x="1208" y="645"/>
                  </a:cubicBezTo>
                  <a:cubicBezTo>
                    <a:pt x="1207" y="643"/>
                    <a:pt x="1205" y="643"/>
                    <a:pt x="1205" y="641"/>
                  </a:cubicBezTo>
                  <a:cubicBezTo>
                    <a:pt x="1205" y="640"/>
                    <a:pt x="1204" y="640"/>
                    <a:pt x="1203" y="639"/>
                  </a:cubicBezTo>
                  <a:cubicBezTo>
                    <a:pt x="1200" y="638"/>
                    <a:pt x="1198" y="635"/>
                    <a:pt x="1196" y="633"/>
                  </a:cubicBezTo>
                  <a:cubicBezTo>
                    <a:pt x="1196" y="633"/>
                    <a:pt x="1196" y="632"/>
                    <a:pt x="1195" y="632"/>
                  </a:cubicBezTo>
                  <a:cubicBezTo>
                    <a:pt x="1190" y="629"/>
                    <a:pt x="1186" y="624"/>
                    <a:pt x="1181" y="619"/>
                  </a:cubicBezTo>
                  <a:cubicBezTo>
                    <a:pt x="1178" y="616"/>
                    <a:pt x="1175" y="613"/>
                    <a:pt x="1173" y="610"/>
                  </a:cubicBezTo>
                  <a:cubicBezTo>
                    <a:pt x="1172" y="609"/>
                    <a:pt x="1172" y="609"/>
                    <a:pt x="1171" y="609"/>
                  </a:cubicBezTo>
                  <a:cubicBezTo>
                    <a:pt x="1171" y="610"/>
                    <a:pt x="1171" y="612"/>
                    <a:pt x="1171" y="613"/>
                  </a:cubicBezTo>
                  <a:cubicBezTo>
                    <a:pt x="1171" y="621"/>
                    <a:pt x="1171" y="630"/>
                    <a:pt x="1171" y="638"/>
                  </a:cubicBezTo>
                  <a:cubicBezTo>
                    <a:pt x="1170" y="644"/>
                    <a:pt x="1170" y="649"/>
                    <a:pt x="1170" y="655"/>
                  </a:cubicBezTo>
                  <a:cubicBezTo>
                    <a:pt x="1170" y="669"/>
                    <a:pt x="1170" y="684"/>
                    <a:pt x="1169" y="699"/>
                  </a:cubicBezTo>
                  <a:cubicBezTo>
                    <a:pt x="1169" y="708"/>
                    <a:pt x="1168" y="718"/>
                    <a:pt x="1168" y="728"/>
                  </a:cubicBezTo>
                  <a:cubicBezTo>
                    <a:pt x="1168" y="736"/>
                    <a:pt x="1168" y="744"/>
                    <a:pt x="1168" y="752"/>
                  </a:cubicBezTo>
                  <a:cubicBezTo>
                    <a:pt x="1168" y="756"/>
                    <a:pt x="1168" y="760"/>
                    <a:pt x="1168" y="763"/>
                  </a:cubicBezTo>
                  <a:cubicBezTo>
                    <a:pt x="1168" y="765"/>
                    <a:pt x="1168" y="766"/>
                    <a:pt x="1167" y="768"/>
                  </a:cubicBezTo>
                  <a:cubicBezTo>
                    <a:pt x="1167" y="769"/>
                    <a:pt x="1167" y="770"/>
                    <a:pt x="1167" y="770"/>
                  </a:cubicBezTo>
                  <a:cubicBezTo>
                    <a:pt x="1164" y="770"/>
                    <a:pt x="1162" y="769"/>
                    <a:pt x="1159" y="769"/>
                  </a:cubicBezTo>
                  <a:cubicBezTo>
                    <a:pt x="1151" y="769"/>
                    <a:pt x="1143" y="769"/>
                    <a:pt x="1134" y="769"/>
                  </a:cubicBezTo>
                  <a:cubicBezTo>
                    <a:pt x="1130" y="770"/>
                    <a:pt x="1126" y="770"/>
                    <a:pt x="1122" y="770"/>
                  </a:cubicBezTo>
                  <a:cubicBezTo>
                    <a:pt x="1120" y="770"/>
                    <a:pt x="1119" y="769"/>
                    <a:pt x="1118" y="768"/>
                  </a:cubicBezTo>
                  <a:cubicBezTo>
                    <a:pt x="1117" y="765"/>
                    <a:pt x="1116" y="762"/>
                    <a:pt x="1116" y="760"/>
                  </a:cubicBezTo>
                  <a:cubicBezTo>
                    <a:pt x="1117" y="756"/>
                    <a:pt x="1116" y="752"/>
                    <a:pt x="1116" y="747"/>
                  </a:cubicBezTo>
                  <a:cubicBezTo>
                    <a:pt x="1116" y="739"/>
                    <a:pt x="1115" y="730"/>
                    <a:pt x="1116" y="722"/>
                  </a:cubicBezTo>
                  <a:cubicBezTo>
                    <a:pt x="1116" y="711"/>
                    <a:pt x="1116" y="700"/>
                    <a:pt x="1116" y="689"/>
                  </a:cubicBezTo>
                  <a:cubicBezTo>
                    <a:pt x="1116" y="679"/>
                    <a:pt x="1115" y="669"/>
                    <a:pt x="1114" y="660"/>
                  </a:cubicBezTo>
                  <a:cubicBezTo>
                    <a:pt x="1114" y="653"/>
                    <a:pt x="1115" y="647"/>
                    <a:pt x="1115" y="640"/>
                  </a:cubicBezTo>
                  <a:cubicBezTo>
                    <a:pt x="1115" y="633"/>
                    <a:pt x="1115" y="625"/>
                    <a:pt x="1115" y="617"/>
                  </a:cubicBezTo>
                  <a:cubicBezTo>
                    <a:pt x="1114" y="610"/>
                    <a:pt x="1114" y="603"/>
                    <a:pt x="1114" y="596"/>
                  </a:cubicBezTo>
                  <a:cubicBezTo>
                    <a:pt x="1114" y="592"/>
                    <a:pt x="1114" y="589"/>
                    <a:pt x="1114" y="586"/>
                  </a:cubicBezTo>
                  <a:cubicBezTo>
                    <a:pt x="1113" y="579"/>
                    <a:pt x="1114" y="573"/>
                    <a:pt x="1114" y="566"/>
                  </a:cubicBezTo>
                  <a:cubicBezTo>
                    <a:pt x="1114" y="563"/>
                    <a:pt x="1114" y="561"/>
                    <a:pt x="1114" y="558"/>
                  </a:cubicBezTo>
                  <a:cubicBezTo>
                    <a:pt x="1113" y="551"/>
                    <a:pt x="1113" y="544"/>
                    <a:pt x="1111" y="537"/>
                  </a:cubicBezTo>
                  <a:cubicBezTo>
                    <a:pt x="1111" y="536"/>
                    <a:pt x="1111" y="535"/>
                    <a:pt x="1111" y="535"/>
                  </a:cubicBezTo>
                  <a:cubicBezTo>
                    <a:pt x="1110" y="534"/>
                    <a:pt x="1110" y="533"/>
                    <a:pt x="1108" y="533"/>
                  </a:cubicBezTo>
                  <a:cubicBezTo>
                    <a:pt x="1107" y="534"/>
                    <a:pt x="1106" y="535"/>
                    <a:pt x="1107" y="536"/>
                  </a:cubicBezTo>
                  <a:cubicBezTo>
                    <a:pt x="1108" y="537"/>
                    <a:pt x="1107" y="538"/>
                    <a:pt x="1106" y="539"/>
                  </a:cubicBezTo>
                  <a:cubicBezTo>
                    <a:pt x="1106" y="540"/>
                    <a:pt x="1106" y="542"/>
                    <a:pt x="1106" y="544"/>
                  </a:cubicBezTo>
                  <a:cubicBezTo>
                    <a:pt x="1106" y="549"/>
                    <a:pt x="1107" y="554"/>
                    <a:pt x="1108" y="559"/>
                  </a:cubicBezTo>
                  <a:cubicBezTo>
                    <a:pt x="1109" y="565"/>
                    <a:pt x="1110" y="570"/>
                    <a:pt x="1110" y="576"/>
                  </a:cubicBezTo>
                  <a:cubicBezTo>
                    <a:pt x="1109" y="583"/>
                    <a:pt x="1110" y="589"/>
                    <a:pt x="1110" y="596"/>
                  </a:cubicBezTo>
                  <a:cubicBezTo>
                    <a:pt x="1110" y="598"/>
                    <a:pt x="1110" y="600"/>
                    <a:pt x="1110" y="602"/>
                  </a:cubicBezTo>
                  <a:cubicBezTo>
                    <a:pt x="1110" y="608"/>
                    <a:pt x="1111" y="614"/>
                    <a:pt x="1111" y="621"/>
                  </a:cubicBezTo>
                  <a:cubicBezTo>
                    <a:pt x="1111" y="626"/>
                    <a:pt x="1110" y="632"/>
                    <a:pt x="1110" y="637"/>
                  </a:cubicBezTo>
                  <a:cubicBezTo>
                    <a:pt x="1110" y="642"/>
                    <a:pt x="1110" y="648"/>
                    <a:pt x="1111" y="653"/>
                  </a:cubicBezTo>
                  <a:cubicBezTo>
                    <a:pt x="1111" y="657"/>
                    <a:pt x="1111" y="662"/>
                    <a:pt x="1111" y="666"/>
                  </a:cubicBezTo>
                  <a:cubicBezTo>
                    <a:pt x="1111" y="672"/>
                    <a:pt x="1110" y="678"/>
                    <a:pt x="1110" y="684"/>
                  </a:cubicBezTo>
                  <a:cubicBezTo>
                    <a:pt x="1110" y="686"/>
                    <a:pt x="1110" y="689"/>
                    <a:pt x="1110" y="691"/>
                  </a:cubicBezTo>
                  <a:cubicBezTo>
                    <a:pt x="1110" y="694"/>
                    <a:pt x="1110" y="698"/>
                    <a:pt x="1109" y="701"/>
                  </a:cubicBezTo>
                  <a:close/>
                  <a:moveTo>
                    <a:pt x="1248" y="303"/>
                  </a:moveTo>
                  <a:cubicBezTo>
                    <a:pt x="1252" y="303"/>
                    <a:pt x="1254" y="305"/>
                    <a:pt x="1253" y="308"/>
                  </a:cubicBezTo>
                  <a:cubicBezTo>
                    <a:pt x="1253" y="310"/>
                    <a:pt x="1253" y="311"/>
                    <a:pt x="1253" y="313"/>
                  </a:cubicBezTo>
                  <a:cubicBezTo>
                    <a:pt x="1253" y="319"/>
                    <a:pt x="1252" y="324"/>
                    <a:pt x="1252" y="330"/>
                  </a:cubicBezTo>
                  <a:cubicBezTo>
                    <a:pt x="1252" y="333"/>
                    <a:pt x="1251" y="336"/>
                    <a:pt x="1251" y="340"/>
                  </a:cubicBezTo>
                  <a:cubicBezTo>
                    <a:pt x="1251" y="343"/>
                    <a:pt x="1251" y="347"/>
                    <a:pt x="1249" y="351"/>
                  </a:cubicBezTo>
                  <a:cubicBezTo>
                    <a:pt x="1249" y="351"/>
                    <a:pt x="1249" y="351"/>
                    <a:pt x="1249" y="351"/>
                  </a:cubicBezTo>
                  <a:cubicBezTo>
                    <a:pt x="1250" y="356"/>
                    <a:pt x="1249" y="360"/>
                    <a:pt x="1248" y="364"/>
                  </a:cubicBezTo>
                  <a:cubicBezTo>
                    <a:pt x="1247" y="368"/>
                    <a:pt x="1247" y="373"/>
                    <a:pt x="1246" y="377"/>
                  </a:cubicBezTo>
                  <a:cubicBezTo>
                    <a:pt x="1246" y="378"/>
                    <a:pt x="1246" y="379"/>
                    <a:pt x="1245" y="379"/>
                  </a:cubicBezTo>
                  <a:cubicBezTo>
                    <a:pt x="1245" y="380"/>
                    <a:pt x="1244" y="381"/>
                    <a:pt x="1244" y="382"/>
                  </a:cubicBezTo>
                  <a:cubicBezTo>
                    <a:pt x="1243" y="387"/>
                    <a:pt x="1242" y="392"/>
                    <a:pt x="1240" y="397"/>
                  </a:cubicBezTo>
                  <a:cubicBezTo>
                    <a:pt x="1239" y="401"/>
                    <a:pt x="1238" y="406"/>
                    <a:pt x="1236" y="410"/>
                  </a:cubicBezTo>
                  <a:cubicBezTo>
                    <a:pt x="1234" y="414"/>
                    <a:pt x="1231" y="417"/>
                    <a:pt x="1229" y="420"/>
                  </a:cubicBezTo>
                  <a:cubicBezTo>
                    <a:pt x="1227" y="425"/>
                    <a:pt x="1222" y="428"/>
                    <a:pt x="1217" y="431"/>
                  </a:cubicBezTo>
                  <a:cubicBezTo>
                    <a:pt x="1216" y="432"/>
                    <a:pt x="1215" y="433"/>
                    <a:pt x="1214" y="434"/>
                  </a:cubicBezTo>
                  <a:cubicBezTo>
                    <a:pt x="1213" y="435"/>
                    <a:pt x="1211" y="437"/>
                    <a:pt x="1209" y="437"/>
                  </a:cubicBezTo>
                  <a:cubicBezTo>
                    <a:pt x="1208" y="437"/>
                    <a:pt x="1207" y="437"/>
                    <a:pt x="1206" y="438"/>
                  </a:cubicBezTo>
                  <a:cubicBezTo>
                    <a:pt x="1199" y="440"/>
                    <a:pt x="1192" y="442"/>
                    <a:pt x="1185" y="441"/>
                  </a:cubicBezTo>
                  <a:cubicBezTo>
                    <a:pt x="1184" y="441"/>
                    <a:pt x="1183" y="441"/>
                    <a:pt x="1182" y="441"/>
                  </a:cubicBezTo>
                  <a:cubicBezTo>
                    <a:pt x="1181" y="441"/>
                    <a:pt x="1180" y="441"/>
                    <a:pt x="1178" y="441"/>
                  </a:cubicBezTo>
                  <a:cubicBezTo>
                    <a:pt x="1175" y="441"/>
                    <a:pt x="1172" y="440"/>
                    <a:pt x="1168" y="440"/>
                  </a:cubicBezTo>
                  <a:cubicBezTo>
                    <a:pt x="1165" y="440"/>
                    <a:pt x="1162" y="441"/>
                    <a:pt x="1159" y="441"/>
                  </a:cubicBezTo>
                  <a:cubicBezTo>
                    <a:pt x="1157" y="441"/>
                    <a:pt x="1155" y="442"/>
                    <a:pt x="1153" y="442"/>
                  </a:cubicBezTo>
                  <a:cubicBezTo>
                    <a:pt x="1150" y="442"/>
                    <a:pt x="1147" y="443"/>
                    <a:pt x="1143" y="443"/>
                  </a:cubicBezTo>
                  <a:cubicBezTo>
                    <a:pt x="1137" y="444"/>
                    <a:pt x="1130" y="444"/>
                    <a:pt x="1123" y="445"/>
                  </a:cubicBezTo>
                  <a:cubicBezTo>
                    <a:pt x="1119" y="446"/>
                    <a:pt x="1114" y="446"/>
                    <a:pt x="1109" y="446"/>
                  </a:cubicBezTo>
                  <a:cubicBezTo>
                    <a:pt x="1106" y="446"/>
                    <a:pt x="1104" y="447"/>
                    <a:pt x="1101" y="447"/>
                  </a:cubicBezTo>
                  <a:cubicBezTo>
                    <a:pt x="1098" y="448"/>
                    <a:pt x="1097" y="449"/>
                    <a:pt x="1100" y="452"/>
                  </a:cubicBezTo>
                  <a:cubicBezTo>
                    <a:pt x="1103" y="455"/>
                    <a:pt x="1106" y="458"/>
                    <a:pt x="1108" y="463"/>
                  </a:cubicBezTo>
                  <a:cubicBezTo>
                    <a:pt x="1110" y="467"/>
                    <a:pt x="1112" y="471"/>
                    <a:pt x="1114" y="475"/>
                  </a:cubicBezTo>
                  <a:cubicBezTo>
                    <a:pt x="1117" y="483"/>
                    <a:pt x="1120" y="490"/>
                    <a:pt x="1123" y="498"/>
                  </a:cubicBezTo>
                  <a:cubicBezTo>
                    <a:pt x="1124" y="502"/>
                    <a:pt x="1126" y="507"/>
                    <a:pt x="1127" y="512"/>
                  </a:cubicBezTo>
                  <a:cubicBezTo>
                    <a:pt x="1129" y="521"/>
                    <a:pt x="1134" y="530"/>
                    <a:pt x="1137" y="539"/>
                  </a:cubicBezTo>
                  <a:cubicBezTo>
                    <a:pt x="1139" y="546"/>
                    <a:pt x="1143" y="552"/>
                    <a:pt x="1147" y="559"/>
                  </a:cubicBezTo>
                  <a:cubicBezTo>
                    <a:pt x="1149" y="563"/>
                    <a:pt x="1152" y="568"/>
                    <a:pt x="1155" y="572"/>
                  </a:cubicBezTo>
                  <a:cubicBezTo>
                    <a:pt x="1155" y="573"/>
                    <a:pt x="1156" y="573"/>
                    <a:pt x="1156" y="574"/>
                  </a:cubicBezTo>
                  <a:cubicBezTo>
                    <a:pt x="1157" y="578"/>
                    <a:pt x="1159" y="581"/>
                    <a:pt x="1161" y="585"/>
                  </a:cubicBezTo>
                  <a:cubicBezTo>
                    <a:pt x="1163" y="588"/>
                    <a:pt x="1166" y="591"/>
                    <a:pt x="1168" y="595"/>
                  </a:cubicBezTo>
                  <a:cubicBezTo>
                    <a:pt x="1172" y="602"/>
                    <a:pt x="1177" y="608"/>
                    <a:pt x="1183" y="614"/>
                  </a:cubicBezTo>
                  <a:cubicBezTo>
                    <a:pt x="1189" y="620"/>
                    <a:pt x="1195" y="625"/>
                    <a:pt x="1201" y="631"/>
                  </a:cubicBezTo>
                  <a:cubicBezTo>
                    <a:pt x="1203" y="633"/>
                    <a:pt x="1206" y="634"/>
                    <a:pt x="1208" y="635"/>
                  </a:cubicBezTo>
                  <a:cubicBezTo>
                    <a:pt x="1209" y="633"/>
                    <a:pt x="1210" y="631"/>
                    <a:pt x="1211" y="629"/>
                  </a:cubicBezTo>
                  <a:cubicBezTo>
                    <a:pt x="1212" y="628"/>
                    <a:pt x="1212" y="628"/>
                    <a:pt x="1212" y="627"/>
                  </a:cubicBezTo>
                  <a:cubicBezTo>
                    <a:pt x="1214" y="624"/>
                    <a:pt x="1216" y="620"/>
                    <a:pt x="1218" y="617"/>
                  </a:cubicBezTo>
                  <a:cubicBezTo>
                    <a:pt x="1220" y="613"/>
                    <a:pt x="1222" y="609"/>
                    <a:pt x="1225" y="605"/>
                  </a:cubicBezTo>
                  <a:cubicBezTo>
                    <a:pt x="1226" y="604"/>
                    <a:pt x="1226" y="602"/>
                    <a:pt x="1227" y="601"/>
                  </a:cubicBezTo>
                  <a:cubicBezTo>
                    <a:pt x="1230" y="598"/>
                    <a:pt x="1232" y="593"/>
                    <a:pt x="1236" y="590"/>
                  </a:cubicBezTo>
                  <a:cubicBezTo>
                    <a:pt x="1239" y="586"/>
                    <a:pt x="1241" y="581"/>
                    <a:pt x="1245" y="577"/>
                  </a:cubicBezTo>
                  <a:cubicBezTo>
                    <a:pt x="1248" y="575"/>
                    <a:pt x="1249" y="572"/>
                    <a:pt x="1252" y="570"/>
                  </a:cubicBezTo>
                  <a:cubicBezTo>
                    <a:pt x="1255" y="567"/>
                    <a:pt x="1257" y="564"/>
                    <a:pt x="1259" y="562"/>
                  </a:cubicBezTo>
                  <a:cubicBezTo>
                    <a:pt x="1261" y="560"/>
                    <a:pt x="1264" y="559"/>
                    <a:pt x="1266" y="558"/>
                  </a:cubicBezTo>
                  <a:cubicBezTo>
                    <a:pt x="1267" y="557"/>
                    <a:pt x="1268" y="557"/>
                    <a:pt x="1269" y="556"/>
                  </a:cubicBezTo>
                  <a:cubicBezTo>
                    <a:pt x="1273" y="552"/>
                    <a:pt x="1277" y="548"/>
                    <a:pt x="1282" y="546"/>
                  </a:cubicBezTo>
                  <a:cubicBezTo>
                    <a:pt x="1285" y="544"/>
                    <a:pt x="1288" y="541"/>
                    <a:pt x="1292" y="540"/>
                  </a:cubicBezTo>
                  <a:cubicBezTo>
                    <a:pt x="1292" y="540"/>
                    <a:pt x="1292" y="540"/>
                    <a:pt x="1292" y="540"/>
                  </a:cubicBezTo>
                  <a:cubicBezTo>
                    <a:pt x="1295" y="536"/>
                    <a:pt x="1300" y="535"/>
                    <a:pt x="1303" y="533"/>
                  </a:cubicBezTo>
                  <a:cubicBezTo>
                    <a:pt x="1304" y="533"/>
                    <a:pt x="1306" y="533"/>
                    <a:pt x="1306" y="534"/>
                  </a:cubicBezTo>
                  <a:cubicBezTo>
                    <a:pt x="1307" y="536"/>
                    <a:pt x="1309" y="536"/>
                    <a:pt x="1311" y="536"/>
                  </a:cubicBezTo>
                  <a:cubicBezTo>
                    <a:pt x="1316" y="537"/>
                    <a:pt x="1321" y="537"/>
                    <a:pt x="1326" y="537"/>
                  </a:cubicBezTo>
                  <a:cubicBezTo>
                    <a:pt x="1327" y="537"/>
                    <a:pt x="1329" y="536"/>
                    <a:pt x="1330" y="535"/>
                  </a:cubicBezTo>
                  <a:cubicBezTo>
                    <a:pt x="1334" y="531"/>
                    <a:pt x="1337" y="527"/>
                    <a:pt x="1339" y="522"/>
                  </a:cubicBezTo>
                  <a:cubicBezTo>
                    <a:pt x="1343" y="513"/>
                    <a:pt x="1347" y="504"/>
                    <a:pt x="1349" y="494"/>
                  </a:cubicBezTo>
                  <a:cubicBezTo>
                    <a:pt x="1350" y="487"/>
                    <a:pt x="1352" y="480"/>
                    <a:pt x="1352" y="472"/>
                  </a:cubicBezTo>
                  <a:cubicBezTo>
                    <a:pt x="1352" y="464"/>
                    <a:pt x="1352" y="455"/>
                    <a:pt x="1352" y="446"/>
                  </a:cubicBezTo>
                  <a:cubicBezTo>
                    <a:pt x="1352" y="442"/>
                    <a:pt x="1352" y="438"/>
                    <a:pt x="1351" y="435"/>
                  </a:cubicBezTo>
                  <a:cubicBezTo>
                    <a:pt x="1350" y="428"/>
                    <a:pt x="1350" y="422"/>
                    <a:pt x="1349" y="416"/>
                  </a:cubicBezTo>
                  <a:cubicBezTo>
                    <a:pt x="1348" y="412"/>
                    <a:pt x="1346" y="407"/>
                    <a:pt x="1345" y="402"/>
                  </a:cubicBezTo>
                  <a:cubicBezTo>
                    <a:pt x="1343" y="398"/>
                    <a:pt x="1342" y="394"/>
                    <a:pt x="1341" y="390"/>
                  </a:cubicBezTo>
                  <a:cubicBezTo>
                    <a:pt x="1339" y="386"/>
                    <a:pt x="1337" y="383"/>
                    <a:pt x="1336" y="379"/>
                  </a:cubicBezTo>
                  <a:cubicBezTo>
                    <a:pt x="1333" y="368"/>
                    <a:pt x="1329" y="358"/>
                    <a:pt x="1325" y="348"/>
                  </a:cubicBezTo>
                  <a:cubicBezTo>
                    <a:pt x="1322" y="341"/>
                    <a:pt x="1320" y="335"/>
                    <a:pt x="1317" y="328"/>
                  </a:cubicBezTo>
                  <a:cubicBezTo>
                    <a:pt x="1316" y="322"/>
                    <a:pt x="1313" y="316"/>
                    <a:pt x="1311" y="311"/>
                  </a:cubicBezTo>
                  <a:cubicBezTo>
                    <a:pt x="1309" y="305"/>
                    <a:pt x="1307" y="299"/>
                    <a:pt x="1304" y="294"/>
                  </a:cubicBezTo>
                  <a:cubicBezTo>
                    <a:pt x="1303" y="290"/>
                    <a:pt x="1301" y="287"/>
                    <a:pt x="1299" y="284"/>
                  </a:cubicBezTo>
                  <a:cubicBezTo>
                    <a:pt x="1297" y="279"/>
                    <a:pt x="1294" y="275"/>
                    <a:pt x="1292" y="271"/>
                  </a:cubicBezTo>
                  <a:cubicBezTo>
                    <a:pt x="1290" y="269"/>
                    <a:pt x="1289" y="267"/>
                    <a:pt x="1288" y="264"/>
                  </a:cubicBezTo>
                  <a:cubicBezTo>
                    <a:pt x="1287" y="261"/>
                    <a:pt x="1285" y="259"/>
                    <a:pt x="1283" y="256"/>
                  </a:cubicBezTo>
                  <a:cubicBezTo>
                    <a:pt x="1278" y="251"/>
                    <a:pt x="1274" y="246"/>
                    <a:pt x="1269" y="241"/>
                  </a:cubicBezTo>
                  <a:cubicBezTo>
                    <a:pt x="1264" y="235"/>
                    <a:pt x="1259" y="229"/>
                    <a:pt x="1253" y="224"/>
                  </a:cubicBezTo>
                  <a:cubicBezTo>
                    <a:pt x="1251" y="222"/>
                    <a:pt x="1249" y="220"/>
                    <a:pt x="1246" y="218"/>
                  </a:cubicBezTo>
                  <a:cubicBezTo>
                    <a:pt x="1244" y="219"/>
                    <a:pt x="1242" y="219"/>
                    <a:pt x="1241" y="221"/>
                  </a:cubicBezTo>
                  <a:cubicBezTo>
                    <a:pt x="1236" y="224"/>
                    <a:pt x="1231" y="228"/>
                    <a:pt x="1226" y="232"/>
                  </a:cubicBezTo>
                  <a:cubicBezTo>
                    <a:pt x="1220" y="236"/>
                    <a:pt x="1214" y="240"/>
                    <a:pt x="1209" y="245"/>
                  </a:cubicBezTo>
                  <a:cubicBezTo>
                    <a:pt x="1208" y="245"/>
                    <a:pt x="1207" y="246"/>
                    <a:pt x="1205" y="246"/>
                  </a:cubicBezTo>
                  <a:cubicBezTo>
                    <a:pt x="1203" y="248"/>
                    <a:pt x="1201" y="249"/>
                    <a:pt x="1198" y="250"/>
                  </a:cubicBezTo>
                  <a:cubicBezTo>
                    <a:pt x="1193" y="252"/>
                    <a:pt x="1189" y="255"/>
                    <a:pt x="1183" y="255"/>
                  </a:cubicBezTo>
                  <a:cubicBezTo>
                    <a:pt x="1182" y="255"/>
                    <a:pt x="1182" y="256"/>
                    <a:pt x="1181" y="256"/>
                  </a:cubicBezTo>
                  <a:cubicBezTo>
                    <a:pt x="1179" y="258"/>
                    <a:pt x="1176" y="260"/>
                    <a:pt x="1172" y="261"/>
                  </a:cubicBezTo>
                  <a:cubicBezTo>
                    <a:pt x="1171" y="265"/>
                    <a:pt x="1169" y="269"/>
                    <a:pt x="1168" y="273"/>
                  </a:cubicBezTo>
                  <a:cubicBezTo>
                    <a:pt x="1167" y="279"/>
                    <a:pt x="1167" y="286"/>
                    <a:pt x="1166" y="292"/>
                  </a:cubicBezTo>
                  <a:cubicBezTo>
                    <a:pt x="1166" y="295"/>
                    <a:pt x="1165" y="298"/>
                    <a:pt x="1164" y="300"/>
                  </a:cubicBezTo>
                  <a:cubicBezTo>
                    <a:pt x="1164" y="305"/>
                    <a:pt x="1162" y="309"/>
                    <a:pt x="1163" y="313"/>
                  </a:cubicBezTo>
                  <a:cubicBezTo>
                    <a:pt x="1163" y="315"/>
                    <a:pt x="1162" y="317"/>
                    <a:pt x="1162" y="318"/>
                  </a:cubicBezTo>
                  <a:cubicBezTo>
                    <a:pt x="1162" y="322"/>
                    <a:pt x="1162" y="325"/>
                    <a:pt x="1162" y="328"/>
                  </a:cubicBezTo>
                  <a:cubicBezTo>
                    <a:pt x="1162" y="331"/>
                    <a:pt x="1163" y="335"/>
                    <a:pt x="1163" y="338"/>
                  </a:cubicBezTo>
                  <a:cubicBezTo>
                    <a:pt x="1163" y="343"/>
                    <a:pt x="1163" y="348"/>
                    <a:pt x="1164" y="354"/>
                  </a:cubicBezTo>
                  <a:cubicBezTo>
                    <a:pt x="1164" y="356"/>
                    <a:pt x="1165" y="358"/>
                    <a:pt x="1165" y="361"/>
                  </a:cubicBezTo>
                  <a:cubicBezTo>
                    <a:pt x="1167" y="360"/>
                    <a:pt x="1167" y="358"/>
                    <a:pt x="1167" y="357"/>
                  </a:cubicBezTo>
                  <a:cubicBezTo>
                    <a:pt x="1168" y="356"/>
                    <a:pt x="1168" y="355"/>
                    <a:pt x="1168" y="355"/>
                  </a:cubicBezTo>
                  <a:cubicBezTo>
                    <a:pt x="1170" y="354"/>
                    <a:pt x="1169" y="352"/>
                    <a:pt x="1170" y="351"/>
                  </a:cubicBezTo>
                  <a:cubicBezTo>
                    <a:pt x="1170" y="350"/>
                    <a:pt x="1170" y="349"/>
                    <a:pt x="1170" y="349"/>
                  </a:cubicBezTo>
                  <a:cubicBezTo>
                    <a:pt x="1172" y="346"/>
                    <a:pt x="1173" y="342"/>
                    <a:pt x="1173" y="339"/>
                  </a:cubicBezTo>
                  <a:cubicBezTo>
                    <a:pt x="1173" y="338"/>
                    <a:pt x="1174" y="338"/>
                    <a:pt x="1174" y="337"/>
                  </a:cubicBezTo>
                  <a:cubicBezTo>
                    <a:pt x="1174" y="336"/>
                    <a:pt x="1175" y="335"/>
                    <a:pt x="1175" y="334"/>
                  </a:cubicBezTo>
                  <a:cubicBezTo>
                    <a:pt x="1176" y="330"/>
                    <a:pt x="1177" y="326"/>
                    <a:pt x="1178" y="322"/>
                  </a:cubicBezTo>
                  <a:cubicBezTo>
                    <a:pt x="1179" y="317"/>
                    <a:pt x="1182" y="312"/>
                    <a:pt x="1183" y="307"/>
                  </a:cubicBezTo>
                  <a:cubicBezTo>
                    <a:pt x="1184" y="301"/>
                    <a:pt x="1186" y="296"/>
                    <a:pt x="1189" y="290"/>
                  </a:cubicBezTo>
                  <a:cubicBezTo>
                    <a:pt x="1190" y="289"/>
                    <a:pt x="1191" y="287"/>
                    <a:pt x="1191" y="286"/>
                  </a:cubicBezTo>
                  <a:cubicBezTo>
                    <a:pt x="1193" y="282"/>
                    <a:pt x="1193" y="279"/>
                    <a:pt x="1196" y="276"/>
                  </a:cubicBezTo>
                  <a:cubicBezTo>
                    <a:pt x="1196" y="276"/>
                    <a:pt x="1196" y="275"/>
                    <a:pt x="1197" y="275"/>
                  </a:cubicBezTo>
                  <a:cubicBezTo>
                    <a:pt x="1198" y="272"/>
                    <a:pt x="1198" y="269"/>
                    <a:pt x="1200" y="266"/>
                  </a:cubicBezTo>
                  <a:cubicBezTo>
                    <a:pt x="1202" y="265"/>
                    <a:pt x="1203" y="263"/>
                    <a:pt x="1204" y="261"/>
                  </a:cubicBezTo>
                  <a:cubicBezTo>
                    <a:pt x="1204" y="260"/>
                    <a:pt x="1208" y="254"/>
                    <a:pt x="1209" y="253"/>
                  </a:cubicBezTo>
                  <a:cubicBezTo>
                    <a:pt x="1210" y="252"/>
                    <a:pt x="1212" y="251"/>
                    <a:pt x="1213" y="250"/>
                  </a:cubicBezTo>
                  <a:cubicBezTo>
                    <a:pt x="1215" y="249"/>
                    <a:pt x="1217" y="247"/>
                    <a:pt x="1219" y="246"/>
                  </a:cubicBezTo>
                  <a:cubicBezTo>
                    <a:pt x="1222" y="244"/>
                    <a:pt x="1224" y="245"/>
                    <a:pt x="1226" y="248"/>
                  </a:cubicBezTo>
                  <a:cubicBezTo>
                    <a:pt x="1225" y="248"/>
                    <a:pt x="1224" y="248"/>
                    <a:pt x="1223" y="249"/>
                  </a:cubicBezTo>
                  <a:cubicBezTo>
                    <a:pt x="1222" y="249"/>
                    <a:pt x="1221" y="250"/>
                    <a:pt x="1220" y="250"/>
                  </a:cubicBezTo>
                  <a:cubicBezTo>
                    <a:pt x="1219" y="251"/>
                    <a:pt x="1218" y="252"/>
                    <a:pt x="1217" y="253"/>
                  </a:cubicBezTo>
                  <a:cubicBezTo>
                    <a:pt x="1215" y="254"/>
                    <a:pt x="1214" y="255"/>
                    <a:pt x="1213" y="257"/>
                  </a:cubicBezTo>
                  <a:cubicBezTo>
                    <a:pt x="1210" y="260"/>
                    <a:pt x="1208" y="264"/>
                    <a:pt x="1205" y="268"/>
                  </a:cubicBezTo>
                  <a:cubicBezTo>
                    <a:pt x="1202" y="274"/>
                    <a:pt x="1198" y="281"/>
                    <a:pt x="1195" y="287"/>
                  </a:cubicBezTo>
                  <a:cubicBezTo>
                    <a:pt x="1193" y="293"/>
                    <a:pt x="1190" y="298"/>
                    <a:pt x="1188" y="304"/>
                  </a:cubicBezTo>
                  <a:cubicBezTo>
                    <a:pt x="1186" y="312"/>
                    <a:pt x="1184" y="320"/>
                    <a:pt x="1181" y="327"/>
                  </a:cubicBezTo>
                  <a:cubicBezTo>
                    <a:pt x="1180" y="332"/>
                    <a:pt x="1179" y="337"/>
                    <a:pt x="1177" y="342"/>
                  </a:cubicBezTo>
                  <a:cubicBezTo>
                    <a:pt x="1177" y="344"/>
                    <a:pt x="1177" y="346"/>
                    <a:pt x="1176" y="347"/>
                  </a:cubicBezTo>
                  <a:cubicBezTo>
                    <a:pt x="1175" y="349"/>
                    <a:pt x="1175" y="351"/>
                    <a:pt x="1175" y="354"/>
                  </a:cubicBezTo>
                  <a:cubicBezTo>
                    <a:pt x="1174" y="355"/>
                    <a:pt x="1174" y="356"/>
                    <a:pt x="1173" y="357"/>
                  </a:cubicBezTo>
                  <a:cubicBezTo>
                    <a:pt x="1173" y="358"/>
                    <a:pt x="1172" y="360"/>
                    <a:pt x="1171" y="361"/>
                  </a:cubicBezTo>
                  <a:cubicBezTo>
                    <a:pt x="1170" y="363"/>
                    <a:pt x="1169" y="365"/>
                    <a:pt x="1168" y="367"/>
                  </a:cubicBezTo>
                  <a:cubicBezTo>
                    <a:pt x="1168" y="368"/>
                    <a:pt x="1168" y="369"/>
                    <a:pt x="1168" y="370"/>
                  </a:cubicBezTo>
                  <a:cubicBezTo>
                    <a:pt x="1167" y="372"/>
                    <a:pt x="1167" y="372"/>
                    <a:pt x="1165" y="373"/>
                  </a:cubicBezTo>
                  <a:cubicBezTo>
                    <a:pt x="1162" y="374"/>
                    <a:pt x="1159" y="374"/>
                    <a:pt x="1156" y="375"/>
                  </a:cubicBezTo>
                  <a:cubicBezTo>
                    <a:pt x="1152" y="375"/>
                    <a:pt x="1149" y="376"/>
                    <a:pt x="1145" y="376"/>
                  </a:cubicBezTo>
                  <a:cubicBezTo>
                    <a:pt x="1144" y="376"/>
                    <a:pt x="1144" y="376"/>
                    <a:pt x="1144" y="376"/>
                  </a:cubicBezTo>
                  <a:cubicBezTo>
                    <a:pt x="1140" y="376"/>
                    <a:pt x="1136" y="375"/>
                    <a:pt x="1132" y="375"/>
                  </a:cubicBezTo>
                  <a:cubicBezTo>
                    <a:pt x="1127" y="374"/>
                    <a:pt x="1122" y="374"/>
                    <a:pt x="1117" y="374"/>
                  </a:cubicBezTo>
                  <a:cubicBezTo>
                    <a:pt x="1115" y="373"/>
                    <a:pt x="1113" y="373"/>
                    <a:pt x="1111" y="373"/>
                  </a:cubicBezTo>
                  <a:cubicBezTo>
                    <a:pt x="1107" y="373"/>
                    <a:pt x="1103" y="373"/>
                    <a:pt x="1099" y="371"/>
                  </a:cubicBezTo>
                  <a:cubicBezTo>
                    <a:pt x="1097" y="371"/>
                    <a:pt x="1095" y="371"/>
                    <a:pt x="1093" y="371"/>
                  </a:cubicBezTo>
                  <a:cubicBezTo>
                    <a:pt x="1091" y="370"/>
                    <a:pt x="1091" y="371"/>
                    <a:pt x="1091" y="373"/>
                  </a:cubicBezTo>
                  <a:cubicBezTo>
                    <a:pt x="1090" y="374"/>
                    <a:pt x="1091" y="376"/>
                    <a:pt x="1090" y="377"/>
                  </a:cubicBezTo>
                  <a:cubicBezTo>
                    <a:pt x="1089" y="384"/>
                    <a:pt x="1088" y="392"/>
                    <a:pt x="1087" y="399"/>
                  </a:cubicBezTo>
                  <a:cubicBezTo>
                    <a:pt x="1087" y="402"/>
                    <a:pt x="1086" y="404"/>
                    <a:pt x="1086" y="407"/>
                  </a:cubicBezTo>
                  <a:cubicBezTo>
                    <a:pt x="1085" y="410"/>
                    <a:pt x="1084" y="413"/>
                    <a:pt x="1084" y="417"/>
                  </a:cubicBezTo>
                  <a:cubicBezTo>
                    <a:pt x="1083" y="419"/>
                    <a:pt x="1083" y="422"/>
                    <a:pt x="1082" y="425"/>
                  </a:cubicBezTo>
                  <a:cubicBezTo>
                    <a:pt x="1083" y="426"/>
                    <a:pt x="1084" y="426"/>
                    <a:pt x="1085" y="426"/>
                  </a:cubicBezTo>
                  <a:cubicBezTo>
                    <a:pt x="1089" y="427"/>
                    <a:pt x="1094" y="427"/>
                    <a:pt x="1098" y="428"/>
                  </a:cubicBezTo>
                  <a:cubicBezTo>
                    <a:pt x="1105" y="428"/>
                    <a:pt x="1111" y="428"/>
                    <a:pt x="1118" y="429"/>
                  </a:cubicBezTo>
                  <a:cubicBezTo>
                    <a:pt x="1123" y="429"/>
                    <a:pt x="1127" y="431"/>
                    <a:pt x="1132" y="431"/>
                  </a:cubicBezTo>
                  <a:cubicBezTo>
                    <a:pt x="1137" y="432"/>
                    <a:pt x="1141" y="433"/>
                    <a:pt x="1146" y="432"/>
                  </a:cubicBezTo>
                  <a:cubicBezTo>
                    <a:pt x="1147" y="431"/>
                    <a:pt x="1148" y="431"/>
                    <a:pt x="1149" y="432"/>
                  </a:cubicBezTo>
                  <a:cubicBezTo>
                    <a:pt x="1154" y="433"/>
                    <a:pt x="1160" y="434"/>
                    <a:pt x="1165" y="434"/>
                  </a:cubicBezTo>
                  <a:cubicBezTo>
                    <a:pt x="1172" y="436"/>
                    <a:pt x="1180" y="437"/>
                    <a:pt x="1187" y="437"/>
                  </a:cubicBezTo>
                  <a:cubicBezTo>
                    <a:pt x="1197" y="436"/>
                    <a:pt x="1205" y="433"/>
                    <a:pt x="1213" y="428"/>
                  </a:cubicBezTo>
                  <a:cubicBezTo>
                    <a:pt x="1218" y="425"/>
                    <a:pt x="1221" y="420"/>
                    <a:pt x="1225" y="416"/>
                  </a:cubicBezTo>
                  <a:cubicBezTo>
                    <a:pt x="1231" y="409"/>
                    <a:pt x="1233" y="401"/>
                    <a:pt x="1237" y="393"/>
                  </a:cubicBezTo>
                  <a:cubicBezTo>
                    <a:pt x="1237" y="392"/>
                    <a:pt x="1237" y="392"/>
                    <a:pt x="1237" y="391"/>
                  </a:cubicBezTo>
                  <a:cubicBezTo>
                    <a:pt x="1238" y="387"/>
                    <a:pt x="1239" y="383"/>
                    <a:pt x="1240" y="379"/>
                  </a:cubicBezTo>
                  <a:cubicBezTo>
                    <a:pt x="1241" y="375"/>
                    <a:pt x="1243" y="371"/>
                    <a:pt x="1243" y="367"/>
                  </a:cubicBezTo>
                  <a:cubicBezTo>
                    <a:pt x="1243" y="365"/>
                    <a:pt x="1243" y="364"/>
                    <a:pt x="1243" y="362"/>
                  </a:cubicBezTo>
                  <a:cubicBezTo>
                    <a:pt x="1245" y="357"/>
                    <a:pt x="1245" y="351"/>
                    <a:pt x="1246" y="346"/>
                  </a:cubicBezTo>
                  <a:cubicBezTo>
                    <a:pt x="1246" y="342"/>
                    <a:pt x="1247" y="337"/>
                    <a:pt x="1247" y="333"/>
                  </a:cubicBezTo>
                  <a:cubicBezTo>
                    <a:pt x="1248" y="328"/>
                    <a:pt x="1248" y="323"/>
                    <a:pt x="1248" y="318"/>
                  </a:cubicBezTo>
                  <a:cubicBezTo>
                    <a:pt x="1248" y="313"/>
                    <a:pt x="1248" y="308"/>
                    <a:pt x="1248" y="303"/>
                  </a:cubicBezTo>
                  <a:close/>
                  <a:moveTo>
                    <a:pt x="195" y="436"/>
                  </a:moveTo>
                  <a:cubicBezTo>
                    <a:pt x="196" y="435"/>
                    <a:pt x="196" y="434"/>
                    <a:pt x="197" y="433"/>
                  </a:cubicBezTo>
                  <a:cubicBezTo>
                    <a:pt x="199" y="429"/>
                    <a:pt x="201" y="425"/>
                    <a:pt x="202" y="421"/>
                  </a:cubicBezTo>
                  <a:cubicBezTo>
                    <a:pt x="204" y="418"/>
                    <a:pt x="203" y="417"/>
                    <a:pt x="200" y="415"/>
                  </a:cubicBezTo>
                  <a:cubicBezTo>
                    <a:pt x="199" y="414"/>
                    <a:pt x="198" y="414"/>
                    <a:pt x="197" y="414"/>
                  </a:cubicBezTo>
                  <a:cubicBezTo>
                    <a:pt x="193" y="412"/>
                    <a:pt x="189" y="411"/>
                    <a:pt x="185" y="409"/>
                  </a:cubicBezTo>
                  <a:cubicBezTo>
                    <a:pt x="177" y="407"/>
                    <a:pt x="169" y="404"/>
                    <a:pt x="161" y="403"/>
                  </a:cubicBezTo>
                  <a:cubicBezTo>
                    <a:pt x="158" y="403"/>
                    <a:pt x="154" y="402"/>
                    <a:pt x="151" y="401"/>
                  </a:cubicBezTo>
                  <a:cubicBezTo>
                    <a:pt x="146" y="400"/>
                    <a:pt x="140" y="399"/>
                    <a:pt x="134" y="397"/>
                  </a:cubicBezTo>
                  <a:cubicBezTo>
                    <a:pt x="131" y="397"/>
                    <a:pt x="128" y="396"/>
                    <a:pt x="124" y="396"/>
                  </a:cubicBezTo>
                  <a:cubicBezTo>
                    <a:pt x="118" y="395"/>
                    <a:pt x="111" y="394"/>
                    <a:pt x="105" y="394"/>
                  </a:cubicBezTo>
                  <a:cubicBezTo>
                    <a:pt x="96" y="393"/>
                    <a:pt x="88" y="392"/>
                    <a:pt x="80" y="392"/>
                  </a:cubicBezTo>
                  <a:cubicBezTo>
                    <a:pt x="68" y="392"/>
                    <a:pt x="57" y="391"/>
                    <a:pt x="45" y="393"/>
                  </a:cubicBezTo>
                  <a:cubicBezTo>
                    <a:pt x="43" y="393"/>
                    <a:pt x="42" y="393"/>
                    <a:pt x="42" y="395"/>
                  </a:cubicBezTo>
                  <a:cubicBezTo>
                    <a:pt x="41" y="398"/>
                    <a:pt x="40" y="400"/>
                    <a:pt x="39" y="403"/>
                  </a:cubicBezTo>
                  <a:cubicBezTo>
                    <a:pt x="38" y="406"/>
                    <a:pt x="37" y="408"/>
                    <a:pt x="36" y="411"/>
                  </a:cubicBezTo>
                  <a:cubicBezTo>
                    <a:pt x="34" y="417"/>
                    <a:pt x="32" y="424"/>
                    <a:pt x="31" y="431"/>
                  </a:cubicBezTo>
                  <a:cubicBezTo>
                    <a:pt x="30" y="439"/>
                    <a:pt x="30" y="447"/>
                    <a:pt x="30" y="455"/>
                  </a:cubicBezTo>
                  <a:cubicBezTo>
                    <a:pt x="30" y="459"/>
                    <a:pt x="31" y="463"/>
                    <a:pt x="31" y="467"/>
                  </a:cubicBezTo>
                  <a:cubicBezTo>
                    <a:pt x="30" y="471"/>
                    <a:pt x="32" y="474"/>
                    <a:pt x="32" y="478"/>
                  </a:cubicBezTo>
                  <a:cubicBezTo>
                    <a:pt x="32" y="481"/>
                    <a:pt x="33" y="484"/>
                    <a:pt x="34" y="487"/>
                  </a:cubicBezTo>
                  <a:cubicBezTo>
                    <a:pt x="35" y="490"/>
                    <a:pt x="36" y="492"/>
                    <a:pt x="37" y="494"/>
                  </a:cubicBezTo>
                  <a:cubicBezTo>
                    <a:pt x="39" y="499"/>
                    <a:pt x="41" y="503"/>
                    <a:pt x="43" y="507"/>
                  </a:cubicBezTo>
                  <a:cubicBezTo>
                    <a:pt x="44" y="509"/>
                    <a:pt x="45" y="512"/>
                    <a:pt x="47" y="514"/>
                  </a:cubicBezTo>
                  <a:cubicBezTo>
                    <a:pt x="50" y="518"/>
                    <a:pt x="53" y="522"/>
                    <a:pt x="56" y="526"/>
                  </a:cubicBezTo>
                  <a:cubicBezTo>
                    <a:pt x="58" y="529"/>
                    <a:pt x="60" y="532"/>
                    <a:pt x="63" y="534"/>
                  </a:cubicBezTo>
                  <a:cubicBezTo>
                    <a:pt x="65" y="537"/>
                    <a:pt x="68" y="538"/>
                    <a:pt x="71" y="539"/>
                  </a:cubicBezTo>
                  <a:cubicBezTo>
                    <a:pt x="73" y="539"/>
                    <a:pt x="74" y="540"/>
                    <a:pt x="75" y="540"/>
                  </a:cubicBezTo>
                  <a:cubicBezTo>
                    <a:pt x="78" y="541"/>
                    <a:pt x="81" y="542"/>
                    <a:pt x="84" y="542"/>
                  </a:cubicBezTo>
                  <a:cubicBezTo>
                    <a:pt x="86" y="543"/>
                    <a:pt x="88" y="543"/>
                    <a:pt x="90" y="544"/>
                  </a:cubicBezTo>
                  <a:cubicBezTo>
                    <a:pt x="91" y="544"/>
                    <a:pt x="93" y="545"/>
                    <a:pt x="94" y="544"/>
                  </a:cubicBezTo>
                  <a:cubicBezTo>
                    <a:pt x="95" y="544"/>
                    <a:pt x="95" y="544"/>
                    <a:pt x="96" y="544"/>
                  </a:cubicBezTo>
                  <a:cubicBezTo>
                    <a:pt x="103" y="544"/>
                    <a:pt x="111" y="544"/>
                    <a:pt x="118" y="544"/>
                  </a:cubicBezTo>
                  <a:cubicBezTo>
                    <a:pt x="121" y="544"/>
                    <a:pt x="123" y="544"/>
                    <a:pt x="126" y="544"/>
                  </a:cubicBezTo>
                  <a:cubicBezTo>
                    <a:pt x="133" y="544"/>
                    <a:pt x="141" y="545"/>
                    <a:pt x="149" y="545"/>
                  </a:cubicBezTo>
                  <a:cubicBezTo>
                    <a:pt x="156" y="546"/>
                    <a:pt x="162" y="546"/>
                    <a:pt x="169" y="546"/>
                  </a:cubicBezTo>
                  <a:cubicBezTo>
                    <a:pt x="176" y="546"/>
                    <a:pt x="183" y="547"/>
                    <a:pt x="191" y="548"/>
                  </a:cubicBezTo>
                  <a:cubicBezTo>
                    <a:pt x="194" y="548"/>
                    <a:pt x="197" y="548"/>
                    <a:pt x="201" y="548"/>
                  </a:cubicBezTo>
                  <a:cubicBezTo>
                    <a:pt x="210" y="548"/>
                    <a:pt x="220" y="548"/>
                    <a:pt x="229" y="548"/>
                  </a:cubicBezTo>
                  <a:cubicBezTo>
                    <a:pt x="231" y="548"/>
                    <a:pt x="233" y="548"/>
                    <a:pt x="235" y="548"/>
                  </a:cubicBezTo>
                  <a:cubicBezTo>
                    <a:pt x="239" y="547"/>
                    <a:pt x="242" y="546"/>
                    <a:pt x="246" y="546"/>
                  </a:cubicBezTo>
                  <a:cubicBezTo>
                    <a:pt x="252" y="546"/>
                    <a:pt x="258" y="545"/>
                    <a:pt x="264" y="542"/>
                  </a:cubicBezTo>
                  <a:cubicBezTo>
                    <a:pt x="266" y="541"/>
                    <a:pt x="268" y="541"/>
                    <a:pt x="270" y="541"/>
                  </a:cubicBezTo>
                  <a:cubicBezTo>
                    <a:pt x="272" y="541"/>
                    <a:pt x="274" y="542"/>
                    <a:pt x="276" y="542"/>
                  </a:cubicBezTo>
                  <a:cubicBezTo>
                    <a:pt x="279" y="543"/>
                    <a:pt x="279" y="543"/>
                    <a:pt x="279" y="546"/>
                  </a:cubicBezTo>
                  <a:cubicBezTo>
                    <a:pt x="279" y="549"/>
                    <a:pt x="279" y="552"/>
                    <a:pt x="280" y="555"/>
                  </a:cubicBezTo>
                  <a:cubicBezTo>
                    <a:pt x="281" y="560"/>
                    <a:pt x="282" y="565"/>
                    <a:pt x="282" y="571"/>
                  </a:cubicBezTo>
                  <a:cubicBezTo>
                    <a:pt x="282" y="575"/>
                    <a:pt x="283" y="579"/>
                    <a:pt x="283" y="583"/>
                  </a:cubicBezTo>
                  <a:cubicBezTo>
                    <a:pt x="284" y="587"/>
                    <a:pt x="284" y="592"/>
                    <a:pt x="285" y="596"/>
                  </a:cubicBezTo>
                  <a:cubicBezTo>
                    <a:pt x="286" y="596"/>
                    <a:pt x="286" y="596"/>
                    <a:pt x="286" y="597"/>
                  </a:cubicBezTo>
                  <a:cubicBezTo>
                    <a:pt x="285" y="603"/>
                    <a:pt x="287" y="610"/>
                    <a:pt x="288" y="616"/>
                  </a:cubicBezTo>
                  <a:cubicBezTo>
                    <a:pt x="289" y="627"/>
                    <a:pt x="291" y="637"/>
                    <a:pt x="292" y="648"/>
                  </a:cubicBezTo>
                  <a:cubicBezTo>
                    <a:pt x="292" y="651"/>
                    <a:pt x="293" y="654"/>
                    <a:pt x="293" y="657"/>
                  </a:cubicBezTo>
                  <a:cubicBezTo>
                    <a:pt x="293" y="662"/>
                    <a:pt x="294" y="668"/>
                    <a:pt x="295" y="674"/>
                  </a:cubicBezTo>
                  <a:cubicBezTo>
                    <a:pt x="295" y="679"/>
                    <a:pt x="297" y="685"/>
                    <a:pt x="297" y="690"/>
                  </a:cubicBezTo>
                  <a:cubicBezTo>
                    <a:pt x="297" y="692"/>
                    <a:pt x="297" y="693"/>
                    <a:pt x="298" y="694"/>
                  </a:cubicBezTo>
                  <a:cubicBezTo>
                    <a:pt x="303" y="695"/>
                    <a:pt x="308" y="696"/>
                    <a:pt x="313" y="696"/>
                  </a:cubicBezTo>
                  <a:cubicBezTo>
                    <a:pt x="317" y="697"/>
                    <a:pt x="320" y="697"/>
                    <a:pt x="323" y="696"/>
                  </a:cubicBezTo>
                  <a:cubicBezTo>
                    <a:pt x="329" y="696"/>
                    <a:pt x="336" y="695"/>
                    <a:pt x="342" y="695"/>
                  </a:cubicBezTo>
                  <a:cubicBezTo>
                    <a:pt x="349" y="694"/>
                    <a:pt x="355" y="694"/>
                    <a:pt x="362" y="693"/>
                  </a:cubicBezTo>
                  <a:cubicBezTo>
                    <a:pt x="368" y="692"/>
                    <a:pt x="373" y="691"/>
                    <a:pt x="379" y="690"/>
                  </a:cubicBezTo>
                  <a:cubicBezTo>
                    <a:pt x="381" y="689"/>
                    <a:pt x="384" y="688"/>
                    <a:pt x="386" y="687"/>
                  </a:cubicBezTo>
                  <a:cubicBezTo>
                    <a:pt x="388" y="686"/>
                    <a:pt x="389" y="686"/>
                    <a:pt x="388" y="684"/>
                  </a:cubicBezTo>
                  <a:cubicBezTo>
                    <a:pt x="388" y="682"/>
                    <a:pt x="387" y="680"/>
                    <a:pt x="386" y="679"/>
                  </a:cubicBezTo>
                  <a:cubicBezTo>
                    <a:pt x="385" y="679"/>
                    <a:pt x="385" y="678"/>
                    <a:pt x="385" y="677"/>
                  </a:cubicBezTo>
                  <a:cubicBezTo>
                    <a:pt x="384" y="674"/>
                    <a:pt x="384" y="671"/>
                    <a:pt x="384" y="668"/>
                  </a:cubicBezTo>
                  <a:cubicBezTo>
                    <a:pt x="384" y="665"/>
                    <a:pt x="383" y="662"/>
                    <a:pt x="383" y="659"/>
                  </a:cubicBezTo>
                  <a:cubicBezTo>
                    <a:pt x="382" y="654"/>
                    <a:pt x="382" y="649"/>
                    <a:pt x="381" y="644"/>
                  </a:cubicBezTo>
                  <a:cubicBezTo>
                    <a:pt x="381" y="639"/>
                    <a:pt x="380" y="633"/>
                    <a:pt x="379" y="627"/>
                  </a:cubicBezTo>
                  <a:cubicBezTo>
                    <a:pt x="379" y="622"/>
                    <a:pt x="378" y="616"/>
                    <a:pt x="378" y="610"/>
                  </a:cubicBezTo>
                  <a:cubicBezTo>
                    <a:pt x="377" y="605"/>
                    <a:pt x="376" y="600"/>
                    <a:pt x="376" y="594"/>
                  </a:cubicBezTo>
                  <a:cubicBezTo>
                    <a:pt x="376" y="591"/>
                    <a:pt x="375" y="588"/>
                    <a:pt x="375" y="585"/>
                  </a:cubicBezTo>
                  <a:cubicBezTo>
                    <a:pt x="374" y="581"/>
                    <a:pt x="373" y="577"/>
                    <a:pt x="373" y="573"/>
                  </a:cubicBezTo>
                  <a:cubicBezTo>
                    <a:pt x="372" y="566"/>
                    <a:pt x="371" y="559"/>
                    <a:pt x="370" y="552"/>
                  </a:cubicBezTo>
                  <a:cubicBezTo>
                    <a:pt x="369" y="544"/>
                    <a:pt x="367" y="537"/>
                    <a:pt x="365" y="529"/>
                  </a:cubicBezTo>
                  <a:cubicBezTo>
                    <a:pt x="365" y="525"/>
                    <a:pt x="364" y="522"/>
                    <a:pt x="363" y="519"/>
                  </a:cubicBezTo>
                  <a:cubicBezTo>
                    <a:pt x="363" y="517"/>
                    <a:pt x="362" y="516"/>
                    <a:pt x="362" y="515"/>
                  </a:cubicBezTo>
                  <a:cubicBezTo>
                    <a:pt x="361" y="510"/>
                    <a:pt x="359" y="507"/>
                    <a:pt x="358" y="502"/>
                  </a:cubicBezTo>
                  <a:cubicBezTo>
                    <a:pt x="356" y="498"/>
                    <a:pt x="354" y="493"/>
                    <a:pt x="352" y="489"/>
                  </a:cubicBezTo>
                  <a:cubicBezTo>
                    <a:pt x="350" y="485"/>
                    <a:pt x="348" y="481"/>
                    <a:pt x="344" y="478"/>
                  </a:cubicBezTo>
                  <a:cubicBezTo>
                    <a:pt x="341" y="476"/>
                    <a:pt x="338" y="474"/>
                    <a:pt x="334" y="472"/>
                  </a:cubicBezTo>
                  <a:cubicBezTo>
                    <a:pt x="331" y="470"/>
                    <a:pt x="328" y="468"/>
                    <a:pt x="324" y="466"/>
                  </a:cubicBezTo>
                  <a:cubicBezTo>
                    <a:pt x="319" y="464"/>
                    <a:pt x="314" y="461"/>
                    <a:pt x="309" y="459"/>
                  </a:cubicBezTo>
                  <a:cubicBezTo>
                    <a:pt x="304" y="457"/>
                    <a:pt x="298" y="455"/>
                    <a:pt x="293" y="453"/>
                  </a:cubicBezTo>
                  <a:cubicBezTo>
                    <a:pt x="283" y="450"/>
                    <a:pt x="274" y="446"/>
                    <a:pt x="264" y="444"/>
                  </a:cubicBezTo>
                  <a:cubicBezTo>
                    <a:pt x="258" y="443"/>
                    <a:pt x="252" y="442"/>
                    <a:pt x="246" y="441"/>
                  </a:cubicBezTo>
                  <a:cubicBezTo>
                    <a:pt x="237" y="440"/>
                    <a:pt x="228" y="440"/>
                    <a:pt x="219" y="439"/>
                  </a:cubicBezTo>
                  <a:cubicBezTo>
                    <a:pt x="211" y="439"/>
                    <a:pt x="204" y="438"/>
                    <a:pt x="196" y="439"/>
                  </a:cubicBezTo>
                  <a:cubicBezTo>
                    <a:pt x="194" y="440"/>
                    <a:pt x="193" y="440"/>
                    <a:pt x="191" y="440"/>
                  </a:cubicBezTo>
                  <a:cubicBezTo>
                    <a:pt x="185" y="440"/>
                    <a:pt x="180" y="440"/>
                    <a:pt x="175" y="441"/>
                  </a:cubicBezTo>
                  <a:cubicBezTo>
                    <a:pt x="173" y="441"/>
                    <a:pt x="171" y="441"/>
                    <a:pt x="169" y="442"/>
                  </a:cubicBezTo>
                  <a:cubicBezTo>
                    <a:pt x="166" y="443"/>
                    <a:pt x="164" y="440"/>
                    <a:pt x="162" y="440"/>
                  </a:cubicBezTo>
                  <a:cubicBezTo>
                    <a:pt x="162" y="440"/>
                    <a:pt x="162" y="439"/>
                    <a:pt x="162" y="438"/>
                  </a:cubicBezTo>
                  <a:cubicBezTo>
                    <a:pt x="163" y="438"/>
                    <a:pt x="164" y="438"/>
                    <a:pt x="164" y="438"/>
                  </a:cubicBezTo>
                  <a:cubicBezTo>
                    <a:pt x="165" y="440"/>
                    <a:pt x="167" y="439"/>
                    <a:pt x="168" y="439"/>
                  </a:cubicBezTo>
                  <a:cubicBezTo>
                    <a:pt x="171" y="438"/>
                    <a:pt x="174" y="438"/>
                    <a:pt x="176" y="437"/>
                  </a:cubicBezTo>
                  <a:cubicBezTo>
                    <a:pt x="183" y="437"/>
                    <a:pt x="189" y="436"/>
                    <a:pt x="195" y="436"/>
                  </a:cubicBezTo>
                  <a:close/>
                  <a:moveTo>
                    <a:pt x="204" y="413"/>
                  </a:moveTo>
                  <a:cubicBezTo>
                    <a:pt x="207" y="405"/>
                    <a:pt x="217" y="358"/>
                    <a:pt x="217" y="354"/>
                  </a:cubicBezTo>
                  <a:cubicBezTo>
                    <a:pt x="212" y="351"/>
                    <a:pt x="207" y="348"/>
                    <a:pt x="203" y="345"/>
                  </a:cubicBezTo>
                  <a:cubicBezTo>
                    <a:pt x="199" y="343"/>
                    <a:pt x="195" y="340"/>
                    <a:pt x="191" y="339"/>
                  </a:cubicBezTo>
                  <a:cubicBezTo>
                    <a:pt x="189" y="338"/>
                    <a:pt x="189" y="336"/>
                    <a:pt x="189" y="334"/>
                  </a:cubicBezTo>
                  <a:cubicBezTo>
                    <a:pt x="191" y="335"/>
                    <a:pt x="191" y="334"/>
                    <a:pt x="192" y="335"/>
                  </a:cubicBezTo>
                  <a:cubicBezTo>
                    <a:pt x="198" y="336"/>
                    <a:pt x="202" y="340"/>
                    <a:pt x="207" y="343"/>
                  </a:cubicBezTo>
                  <a:cubicBezTo>
                    <a:pt x="207" y="344"/>
                    <a:pt x="208" y="344"/>
                    <a:pt x="209" y="345"/>
                  </a:cubicBezTo>
                  <a:cubicBezTo>
                    <a:pt x="210" y="346"/>
                    <a:pt x="212" y="346"/>
                    <a:pt x="213" y="347"/>
                  </a:cubicBezTo>
                  <a:cubicBezTo>
                    <a:pt x="216" y="349"/>
                    <a:pt x="219" y="350"/>
                    <a:pt x="221" y="350"/>
                  </a:cubicBezTo>
                  <a:cubicBezTo>
                    <a:pt x="223" y="352"/>
                    <a:pt x="224" y="353"/>
                    <a:pt x="225" y="354"/>
                  </a:cubicBezTo>
                  <a:cubicBezTo>
                    <a:pt x="231" y="358"/>
                    <a:pt x="237" y="361"/>
                    <a:pt x="242" y="365"/>
                  </a:cubicBezTo>
                  <a:cubicBezTo>
                    <a:pt x="246" y="368"/>
                    <a:pt x="250" y="372"/>
                    <a:pt x="254" y="374"/>
                  </a:cubicBezTo>
                  <a:cubicBezTo>
                    <a:pt x="256" y="375"/>
                    <a:pt x="258" y="376"/>
                    <a:pt x="260" y="377"/>
                  </a:cubicBezTo>
                  <a:cubicBezTo>
                    <a:pt x="263" y="379"/>
                    <a:pt x="268" y="381"/>
                    <a:pt x="272" y="382"/>
                  </a:cubicBezTo>
                  <a:cubicBezTo>
                    <a:pt x="280" y="384"/>
                    <a:pt x="288" y="386"/>
                    <a:pt x="296" y="387"/>
                  </a:cubicBezTo>
                  <a:cubicBezTo>
                    <a:pt x="304" y="387"/>
                    <a:pt x="312" y="388"/>
                    <a:pt x="319" y="389"/>
                  </a:cubicBezTo>
                  <a:cubicBezTo>
                    <a:pt x="324" y="390"/>
                    <a:pt x="329" y="390"/>
                    <a:pt x="334" y="391"/>
                  </a:cubicBezTo>
                  <a:cubicBezTo>
                    <a:pt x="338" y="391"/>
                    <a:pt x="343" y="392"/>
                    <a:pt x="348" y="392"/>
                  </a:cubicBezTo>
                  <a:cubicBezTo>
                    <a:pt x="357" y="393"/>
                    <a:pt x="366" y="393"/>
                    <a:pt x="375" y="394"/>
                  </a:cubicBezTo>
                  <a:cubicBezTo>
                    <a:pt x="380" y="395"/>
                    <a:pt x="385" y="395"/>
                    <a:pt x="389" y="396"/>
                  </a:cubicBezTo>
                  <a:cubicBezTo>
                    <a:pt x="389" y="395"/>
                    <a:pt x="389" y="394"/>
                    <a:pt x="389" y="394"/>
                  </a:cubicBezTo>
                  <a:cubicBezTo>
                    <a:pt x="390" y="391"/>
                    <a:pt x="392" y="389"/>
                    <a:pt x="393" y="386"/>
                  </a:cubicBezTo>
                  <a:cubicBezTo>
                    <a:pt x="394" y="385"/>
                    <a:pt x="395" y="384"/>
                    <a:pt x="395" y="383"/>
                  </a:cubicBezTo>
                  <a:cubicBezTo>
                    <a:pt x="396" y="380"/>
                    <a:pt x="397" y="376"/>
                    <a:pt x="397" y="372"/>
                  </a:cubicBezTo>
                  <a:cubicBezTo>
                    <a:pt x="398" y="368"/>
                    <a:pt x="399" y="364"/>
                    <a:pt x="399" y="360"/>
                  </a:cubicBezTo>
                  <a:cubicBezTo>
                    <a:pt x="399" y="357"/>
                    <a:pt x="399" y="354"/>
                    <a:pt x="399" y="350"/>
                  </a:cubicBezTo>
                  <a:cubicBezTo>
                    <a:pt x="399" y="347"/>
                    <a:pt x="398" y="343"/>
                    <a:pt x="398" y="340"/>
                  </a:cubicBezTo>
                  <a:cubicBezTo>
                    <a:pt x="398" y="338"/>
                    <a:pt x="397" y="337"/>
                    <a:pt x="395" y="337"/>
                  </a:cubicBezTo>
                  <a:cubicBezTo>
                    <a:pt x="393" y="337"/>
                    <a:pt x="390" y="337"/>
                    <a:pt x="387" y="337"/>
                  </a:cubicBezTo>
                  <a:cubicBezTo>
                    <a:pt x="381" y="337"/>
                    <a:pt x="375" y="336"/>
                    <a:pt x="369" y="336"/>
                  </a:cubicBezTo>
                  <a:cubicBezTo>
                    <a:pt x="367" y="336"/>
                    <a:pt x="366" y="336"/>
                    <a:pt x="365" y="336"/>
                  </a:cubicBezTo>
                  <a:cubicBezTo>
                    <a:pt x="359" y="335"/>
                    <a:pt x="354" y="334"/>
                    <a:pt x="348" y="334"/>
                  </a:cubicBezTo>
                  <a:cubicBezTo>
                    <a:pt x="347" y="332"/>
                    <a:pt x="345" y="333"/>
                    <a:pt x="343" y="333"/>
                  </a:cubicBezTo>
                  <a:cubicBezTo>
                    <a:pt x="340" y="333"/>
                    <a:pt x="338" y="332"/>
                    <a:pt x="335" y="332"/>
                  </a:cubicBezTo>
                  <a:cubicBezTo>
                    <a:pt x="332" y="332"/>
                    <a:pt x="328" y="332"/>
                    <a:pt x="324" y="331"/>
                  </a:cubicBezTo>
                  <a:cubicBezTo>
                    <a:pt x="321" y="331"/>
                    <a:pt x="317" y="331"/>
                    <a:pt x="314" y="330"/>
                  </a:cubicBezTo>
                  <a:cubicBezTo>
                    <a:pt x="310" y="329"/>
                    <a:pt x="306" y="330"/>
                    <a:pt x="302" y="329"/>
                  </a:cubicBezTo>
                  <a:cubicBezTo>
                    <a:pt x="298" y="327"/>
                    <a:pt x="294" y="327"/>
                    <a:pt x="290" y="325"/>
                  </a:cubicBezTo>
                  <a:cubicBezTo>
                    <a:pt x="285" y="323"/>
                    <a:pt x="281" y="319"/>
                    <a:pt x="277" y="315"/>
                  </a:cubicBezTo>
                  <a:cubicBezTo>
                    <a:pt x="275" y="313"/>
                    <a:pt x="273" y="311"/>
                    <a:pt x="271" y="309"/>
                  </a:cubicBezTo>
                  <a:cubicBezTo>
                    <a:pt x="269" y="306"/>
                    <a:pt x="267" y="304"/>
                    <a:pt x="264" y="301"/>
                  </a:cubicBezTo>
                  <a:cubicBezTo>
                    <a:pt x="263" y="300"/>
                    <a:pt x="262" y="300"/>
                    <a:pt x="261" y="299"/>
                  </a:cubicBezTo>
                  <a:cubicBezTo>
                    <a:pt x="260" y="296"/>
                    <a:pt x="258" y="296"/>
                    <a:pt x="256" y="295"/>
                  </a:cubicBezTo>
                  <a:cubicBezTo>
                    <a:pt x="256" y="295"/>
                    <a:pt x="255" y="294"/>
                    <a:pt x="254" y="294"/>
                  </a:cubicBezTo>
                  <a:cubicBezTo>
                    <a:pt x="255" y="293"/>
                    <a:pt x="255" y="292"/>
                    <a:pt x="256" y="291"/>
                  </a:cubicBezTo>
                  <a:cubicBezTo>
                    <a:pt x="255" y="291"/>
                    <a:pt x="255" y="290"/>
                    <a:pt x="255" y="290"/>
                  </a:cubicBezTo>
                  <a:cubicBezTo>
                    <a:pt x="251" y="284"/>
                    <a:pt x="247" y="280"/>
                    <a:pt x="242" y="275"/>
                  </a:cubicBezTo>
                  <a:cubicBezTo>
                    <a:pt x="241" y="274"/>
                    <a:pt x="240" y="273"/>
                    <a:pt x="239" y="272"/>
                  </a:cubicBezTo>
                  <a:cubicBezTo>
                    <a:pt x="239" y="271"/>
                    <a:pt x="238" y="271"/>
                    <a:pt x="238" y="270"/>
                  </a:cubicBezTo>
                  <a:cubicBezTo>
                    <a:pt x="235" y="268"/>
                    <a:pt x="232" y="267"/>
                    <a:pt x="231" y="263"/>
                  </a:cubicBezTo>
                  <a:cubicBezTo>
                    <a:pt x="231" y="263"/>
                    <a:pt x="230" y="262"/>
                    <a:pt x="230" y="262"/>
                  </a:cubicBezTo>
                  <a:cubicBezTo>
                    <a:pt x="227" y="262"/>
                    <a:pt x="225" y="259"/>
                    <a:pt x="222" y="258"/>
                  </a:cubicBezTo>
                  <a:cubicBezTo>
                    <a:pt x="221" y="257"/>
                    <a:pt x="219" y="256"/>
                    <a:pt x="218" y="255"/>
                  </a:cubicBezTo>
                  <a:cubicBezTo>
                    <a:pt x="217" y="254"/>
                    <a:pt x="216" y="254"/>
                    <a:pt x="215" y="253"/>
                  </a:cubicBezTo>
                  <a:cubicBezTo>
                    <a:pt x="213" y="253"/>
                    <a:pt x="211" y="252"/>
                    <a:pt x="209" y="251"/>
                  </a:cubicBezTo>
                  <a:cubicBezTo>
                    <a:pt x="207" y="249"/>
                    <a:pt x="204" y="248"/>
                    <a:pt x="202" y="247"/>
                  </a:cubicBezTo>
                  <a:cubicBezTo>
                    <a:pt x="201" y="248"/>
                    <a:pt x="200" y="250"/>
                    <a:pt x="198" y="248"/>
                  </a:cubicBezTo>
                  <a:cubicBezTo>
                    <a:pt x="198" y="245"/>
                    <a:pt x="196" y="244"/>
                    <a:pt x="194" y="244"/>
                  </a:cubicBezTo>
                  <a:cubicBezTo>
                    <a:pt x="194" y="244"/>
                    <a:pt x="193" y="244"/>
                    <a:pt x="192" y="244"/>
                  </a:cubicBezTo>
                  <a:cubicBezTo>
                    <a:pt x="189" y="243"/>
                    <a:pt x="187" y="243"/>
                    <a:pt x="184" y="243"/>
                  </a:cubicBezTo>
                  <a:cubicBezTo>
                    <a:pt x="180" y="243"/>
                    <a:pt x="176" y="242"/>
                    <a:pt x="172" y="243"/>
                  </a:cubicBezTo>
                  <a:cubicBezTo>
                    <a:pt x="171" y="243"/>
                    <a:pt x="170" y="243"/>
                    <a:pt x="169" y="243"/>
                  </a:cubicBezTo>
                  <a:cubicBezTo>
                    <a:pt x="169" y="242"/>
                    <a:pt x="169" y="241"/>
                    <a:pt x="169" y="240"/>
                  </a:cubicBezTo>
                  <a:cubicBezTo>
                    <a:pt x="173" y="239"/>
                    <a:pt x="176" y="239"/>
                    <a:pt x="180" y="239"/>
                  </a:cubicBezTo>
                  <a:cubicBezTo>
                    <a:pt x="179" y="238"/>
                    <a:pt x="179" y="238"/>
                    <a:pt x="179" y="237"/>
                  </a:cubicBezTo>
                  <a:cubicBezTo>
                    <a:pt x="178" y="235"/>
                    <a:pt x="175" y="235"/>
                    <a:pt x="173" y="233"/>
                  </a:cubicBezTo>
                  <a:cubicBezTo>
                    <a:pt x="171" y="232"/>
                    <a:pt x="168" y="230"/>
                    <a:pt x="166" y="228"/>
                  </a:cubicBezTo>
                  <a:cubicBezTo>
                    <a:pt x="161" y="226"/>
                    <a:pt x="157" y="224"/>
                    <a:pt x="152" y="222"/>
                  </a:cubicBezTo>
                  <a:cubicBezTo>
                    <a:pt x="150" y="220"/>
                    <a:pt x="146" y="220"/>
                    <a:pt x="144" y="217"/>
                  </a:cubicBezTo>
                  <a:cubicBezTo>
                    <a:pt x="142" y="214"/>
                    <a:pt x="139" y="211"/>
                    <a:pt x="135" y="210"/>
                  </a:cubicBezTo>
                  <a:cubicBezTo>
                    <a:pt x="133" y="212"/>
                    <a:pt x="132" y="213"/>
                    <a:pt x="131" y="215"/>
                  </a:cubicBezTo>
                  <a:cubicBezTo>
                    <a:pt x="129" y="220"/>
                    <a:pt x="126" y="225"/>
                    <a:pt x="124" y="230"/>
                  </a:cubicBezTo>
                  <a:cubicBezTo>
                    <a:pt x="123" y="231"/>
                    <a:pt x="122" y="232"/>
                    <a:pt x="122" y="232"/>
                  </a:cubicBezTo>
                  <a:cubicBezTo>
                    <a:pt x="121" y="234"/>
                    <a:pt x="120" y="236"/>
                    <a:pt x="119" y="238"/>
                  </a:cubicBezTo>
                  <a:cubicBezTo>
                    <a:pt x="116" y="242"/>
                    <a:pt x="113" y="245"/>
                    <a:pt x="111" y="249"/>
                  </a:cubicBezTo>
                  <a:cubicBezTo>
                    <a:pt x="109" y="254"/>
                    <a:pt x="105" y="257"/>
                    <a:pt x="102" y="262"/>
                  </a:cubicBezTo>
                  <a:cubicBezTo>
                    <a:pt x="100" y="266"/>
                    <a:pt x="97" y="269"/>
                    <a:pt x="95" y="273"/>
                  </a:cubicBezTo>
                  <a:cubicBezTo>
                    <a:pt x="95" y="274"/>
                    <a:pt x="95" y="274"/>
                    <a:pt x="95" y="275"/>
                  </a:cubicBezTo>
                  <a:cubicBezTo>
                    <a:pt x="93" y="276"/>
                    <a:pt x="92" y="278"/>
                    <a:pt x="91" y="280"/>
                  </a:cubicBezTo>
                  <a:cubicBezTo>
                    <a:pt x="90" y="281"/>
                    <a:pt x="90" y="284"/>
                    <a:pt x="88" y="285"/>
                  </a:cubicBezTo>
                  <a:cubicBezTo>
                    <a:pt x="87" y="287"/>
                    <a:pt x="87" y="289"/>
                    <a:pt x="85" y="290"/>
                  </a:cubicBezTo>
                  <a:cubicBezTo>
                    <a:pt x="85" y="291"/>
                    <a:pt x="85" y="291"/>
                    <a:pt x="84" y="292"/>
                  </a:cubicBezTo>
                  <a:cubicBezTo>
                    <a:pt x="83" y="296"/>
                    <a:pt x="81" y="299"/>
                    <a:pt x="80" y="303"/>
                  </a:cubicBezTo>
                  <a:cubicBezTo>
                    <a:pt x="77" y="308"/>
                    <a:pt x="75" y="312"/>
                    <a:pt x="73" y="317"/>
                  </a:cubicBezTo>
                  <a:cubicBezTo>
                    <a:pt x="72" y="320"/>
                    <a:pt x="70" y="323"/>
                    <a:pt x="68" y="327"/>
                  </a:cubicBezTo>
                  <a:cubicBezTo>
                    <a:pt x="67" y="331"/>
                    <a:pt x="65" y="334"/>
                    <a:pt x="64" y="338"/>
                  </a:cubicBezTo>
                  <a:cubicBezTo>
                    <a:pt x="63" y="340"/>
                    <a:pt x="62" y="342"/>
                    <a:pt x="61" y="345"/>
                  </a:cubicBezTo>
                  <a:cubicBezTo>
                    <a:pt x="60" y="347"/>
                    <a:pt x="59" y="349"/>
                    <a:pt x="59" y="351"/>
                  </a:cubicBezTo>
                  <a:cubicBezTo>
                    <a:pt x="59" y="352"/>
                    <a:pt x="58" y="352"/>
                    <a:pt x="58" y="352"/>
                  </a:cubicBezTo>
                  <a:cubicBezTo>
                    <a:pt x="57" y="354"/>
                    <a:pt x="56" y="355"/>
                    <a:pt x="56" y="357"/>
                  </a:cubicBezTo>
                  <a:cubicBezTo>
                    <a:pt x="56" y="358"/>
                    <a:pt x="55" y="359"/>
                    <a:pt x="55" y="360"/>
                  </a:cubicBezTo>
                  <a:cubicBezTo>
                    <a:pt x="54" y="362"/>
                    <a:pt x="53" y="365"/>
                    <a:pt x="52" y="367"/>
                  </a:cubicBezTo>
                  <a:cubicBezTo>
                    <a:pt x="51" y="371"/>
                    <a:pt x="50" y="375"/>
                    <a:pt x="48" y="378"/>
                  </a:cubicBezTo>
                  <a:cubicBezTo>
                    <a:pt x="47" y="381"/>
                    <a:pt x="46" y="384"/>
                    <a:pt x="45" y="387"/>
                  </a:cubicBezTo>
                  <a:cubicBezTo>
                    <a:pt x="48" y="387"/>
                    <a:pt x="51" y="388"/>
                    <a:pt x="54" y="388"/>
                  </a:cubicBezTo>
                  <a:cubicBezTo>
                    <a:pt x="59" y="389"/>
                    <a:pt x="64" y="389"/>
                    <a:pt x="69" y="389"/>
                  </a:cubicBezTo>
                  <a:cubicBezTo>
                    <a:pt x="71" y="389"/>
                    <a:pt x="73" y="389"/>
                    <a:pt x="74" y="389"/>
                  </a:cubicBezTo>
                  <a:cubicBezTo>
                    <a:pt x="82" y="389"/>
                    <a:pt x="90" y="389"/>
                    <a:pt x="98" y="390"/>
                  </a:cubicBezTo>
                  <a:cubicBezTo>
                    <a:pt x="102" y="390"/>
                    <a:pt x="106" y="390"/>
                    <a:pt x="109" y="391"/>
                  </a:cubicBezTo>
                  <a:cubicBezTo>
                    <a:pt x="116" y="392"/>
                    <a:pt x="122" y="391"/>
                    <a:pt x="128" y="393"/>
                  </a:cubicBezTo>
                  <a:cubicBezTo>
                    <a:pt x="133" y="395"/>
                    <a:pt x="139" y="395"/>
                    <a:pt x="144" y="396"/>
                  </a:cubicBezTo>
                  <a:cubicBezTo>
                    <a:pt x="152" y="398"/>
                    <a:pt x="159" y="399"/>
                    <a:pt x="167" y="400"/>
                  </a:cubicBezTo>
                  <a:cubicBezTo>
                    <a:pt x="172" y="402"/>
                    <a:pt x="177" y="402"/>
                    <a:pt x="181" y="405"/>
                  </a:cubicBezTo>
                  <a:cubicBezTo>
                    <a:pt x="182" y="405"/>
                    <a:pt x="182" y="405"/>
                    <a:pt x="182" y="405"/>
                  </a:cubicBezTo>
                  <a:cubicBezTo>
                    <a:pt x="187" y="406"/>
                    <a:pt x="191" y="407"/>
                    <a:pt x="195" y="409"/>
                  </a:cubicBezTo>
                  <a:cubicBezTo>
                    <a:pt x="198" y="410"/>
                    <a:pt x="201" y="412"/>
                    <a:pt x="204" y="413"/>
                  </a:cubicBezTo>
                  <a:close/>
                  <a:moveTo>
                    <a:pt x="1014" y="418"/>
                  </a:moveTo>
                  <a:cubicBezTo>
                    <a:pt x="1012" y="418"/>
                    <a:pt x="1010" y="418"/>
                    <a:pt x="1008" y="419"/>
                  </a:cubicBezTo>
                  <a:cubicBezTo>
                    <a:pt x="1004" y="419"/>
                    <a:pt x="1000" y="419"/>
                    <a:pt x="996" y="417"/>
                  </a:cubicBezTo>
                  <a:cubicBezTo>
                    <a:pt x="992" y="416"/>
                    <a:pt x="989" y="416"/>
                    <a:pt x="986" y="416"/>
                  </a:cubicBezTo>
                  <a:cubicBezTo>
                    <a:pt x="984" y="416"/>
                    <a:pt x="982" y="416"/>
                    <a:pt x="980" y="416"/>
                  </a:cubicBezTo>
                  <a:cubicBezTo>
                    <a:pt x="973" y="416"/>
                    <a:pt x="966" y="416"/>
                    <a:pt x="959" y="416"/>
                  </a:cubicBezTo>
                  <a:cubicBezTo>
                    <a:pt x="954" y="416"/>
                    <a:pt x="949" y="416"/>
                    <a:pt x="944" y="415"/>
                  </a:cubicBezTo>
                  <a:cubicBezTo>
                    <a:pt x="936" y="415"/>
                    <a:pt x="929" y="414"/>
                    <a:pt x="922" y="414"/>
                  </a:cubicBezTo>
                  <a:cubicBezTo>
                    <a:pt x="918" y="414"/>
                    <a:pt x="915" y="414"/>
                    <a:pt x="911" y="413"/>
                  </a:cubicBezTo>
                  <a:cubicBezTo>
                    <a:pt x="906" y="413"/>
                    <a:pt x="900" y="412"/>
                    <a:pt x="894" y="412"/>
                  </a:cubicBezTo>
                  <a:cubicBezTo>
                    <a:pt x="890" y="412"/>
                    <a:pt x="886" y="412"/>
                    <a:pt x="882" y="411"/>
                  </a:cubicBezTo>
                  <a:cubicBezTo>
                    <a:pt x="881" y="411"/>
                    <a:pt x="880" y="412"/>
                    <a:pt x="879" y="412"/>
                  </a:cubicBezTo>
                  <a:cubicBezTo>
                    <a:pt x="874" y="411"/>
                    <a:pt x="870" y="411"/>
                    <a:pt x="866" y="411"/>
                  </a:cubicBezTo>
                  <a:cubicBezTo>
                    <a:pt x="862" y="412"/>
                    <a:pt x="859" y="411"/>
                    <a:pt x="855" y="412"/>
                  </a:cubicBezTo>
                  <a:cubicBezTo>
                    <a:pt x="851" y="413"/>
                    <a:pt x="847" y="412"/>
                    <a:pt x="842" y="412"/>
                  </a:cubicBezTo>
                  <a:cubicBezTo>
                    <a:pt x="837" y="412"/>
                    <a:pt x="831" y="411"/>
                    <a:pt x="826" y="411"/>
                  </a:cubicBezTo>
                  <a:cubicBezTo>
                    <a:pt x="822" y="411"/>
                    <a:pt x="817" y="411"/>
                    <a:pt x="813" y="411"/>
                  </a:cubicBezTo>
                  <a:cubicBezTo>
                    <a:pt x="809" y="411"/>
                    <a:pt x="806" y="411"/>
                    <a:pt x="802" y="411"/>
                  </a:cubicBezTo>
                  <a:cubicBezTo>
                    <a:pt x="800" y="412"/>
                    <a:pt x="799" y="411"/>
                    <a:pt x="797" y="411"/>
                  </a:cubicBezTo>
                  <a:cubicBezTo>
                    <a:pt x="794" y="411"/>
                    <a:pt x="791" y="411"/>
                    <a:pt x="788" y="411"/>
                  </a:cubicBezTo>
                  <a:cubicBezTo>
                    <a:pt x="786" y="411"/>
                    <a:pt x="784" y="412"/>
                    <a:pt x="783" y="411"/>
                  </a:cubicBezTo>
                  <a:cubicBezTo>
                    <a:pt x="782" y="411"/>
                    <a:pt x="781" y="411"/>
                    <a:pt x="781" y="411"/>
                  </a:cubicBezTo>
                  <a:cubicBezTo>
                    <a:pt x="777" y="412"/>
                    <a:pt x="773" y="412"/>
                    <a:pt x="770" y="411"/>
                  </a:cubicBezTo>
                  <a:cubicBezTo>
                    <a:pt x="766" y="411"/>
                    <a:pt x="762" y="411"/>
                    <a:pt x="758" y="411"/>
                  </a:cubicBezTo>
                  <a:cubicBezTo>
                    <a:pt x="757" y="411"/>
                    <a:pt x="755" y="411"/>
                    <a:pt x="754" y="411"/>
                  </a:cubicBezTo>
                  <a:cubicBezTo>
                    <a:pt x="753" y="411"/>
                    <a:pt x="751" y="410"/>
                    <a:pt x="750" y="410"/>
                  </a:cubicBezTo>
                  <a:cubicBezTo>
                    <a:pt x="746" y="410"/>
                    <a:pt x="742" y="410"/>
                    <a:pt x="737" y="410"/>
                  </a:cubicBezTo>
                  <a:cubicBezTo>
                    <a:pt x="736" y="410"/>
                    <a:pt x="735" y="410"/>
                    <a:pt x="735" y="410"/>
                  </a:cubicBezTo>
                  <a:cubicBezTo>
                    <a:pt x="733" y="408"/>
                    <a:pt x="731" y="409"/>
                    <a:pt x="729" y="409"/>
                  </a:cubicBezTo>
                  <a:cubicBezTo>
                    <a:pt x="728" y="409"/>
                    <a:pt x="727" y="409"/>
                    <a:pt x="726" y="409"/>
                  </a:cubicBezTo>
                  <a:cubicBezTo>
                    <a:pt x="724" y="409"/>
                    <a:pt x="722" y="408"/>
                    <a:pt x="720" y="409"/>
                  </a:cubicBezTo>
                  <a:cubicBezTo>
                    <a:pt x="719" y="409"/>
                    <a:pt x="719" y="409"/>
                    <a:pt x="718" y="409"/>
                  </a:cubicBezTo>
                  <a:cubicBezTo>
                    <a:pt x="716" y="409"/>
                    <a:pt x="713" y="409"/>
                    <a:pt x="711" y="409"/>
                  </a:cubicBezTo>
                  <a:cubicBezTo>
                    <a:pt x="708" y="409"/>
                    <a:pt x="706" y="409"/>
                    <a:pt x="703" y="409"/>
                  </a:cubicBezTo>
                  <a:cubicBezTo>
                    <a:pt x="703" y="409"/>
                    <a:pt x="702" y="409"/>
                    <a:pt x="701" y="409"/>
                  </a:cubicBezTo>
                  <a:cubicBezTo>
                    <a:pt x="700" y="408"/>
                    <a:pt x="698" y="408"/>
                    <a:pt x="697" y="409"/>
                  </a:cubicBezTo>
                  <a:cubicBezTo>
                    <a:pt x="696" y="410"/>
                    <a:pt x="695" y="410"/>
                    <a:pt x="694" y="410"/>
                  </a:cubicBezTo>
                  <a:cubicBezTo>
                    <a:pt x="692" y="410"/>
                    <a:pt x="691" y="409"/>
                    <a:pt x="689" y="409"/>
                  </a:cubicBezTo>
                  <a:cubicBezTo>
                    <a:pt x="685" y="409"/>
                    <a:pt x="681" y="410"/>
                    <a:pt x="677" y="410"/>
                  </a:cubicBezTo>
                  <a:cubicBezTo>
                    <a:pt x="674" y="409"/>
                    <a:pt x="671" y="410"/>
                    <a:pt x="668" y="410"/>
                  </a:cubicBezTo>
                  <a:cubicBezTo>
                    <a:pt x="665" y="410"/>
                    <a:pt x="663" y="409"/>
                    <a:pt x="661" y="409"/>
                  </a:cubicBezTo>
                  <a:cubicBezTo>
                    <a:pt x="657" y="409"/>
                    <a:pt x="653" y="410"/>
                    <a:pt x="650" y="410"/>
                  </a:cubicBezTo>
                  <a:cubicBezTo>
                    <a:pt x="647" y="410"/>
                    <a:pt x="644" y="409"/>
                    <a:pt x="641" y="411"/>
                  </a:cubicBezTo>
                  <a:cubicBezTo>
                    <a:pt x="641" y="411"/>
                    <a:pt x="640" y="411"/>
                    <a:pt x="640" y="411"/>
                  </a:cubicBezTo>
                  <a:cubicBezTo>
                    <a:pt x="638" y="410"/>
                    <a:pt x="636" y="410"/>
                    <a:pt x="634" y="411"/>
                  </a:cubicBezTo>
                  <a:cubicBezTo>
                    <a:pt x="633" y="411"/>
                    <a:pt x="632" y="411"/>
                    <a:pt x="631" y="411"/>
                  </a:cubicBezTo>
                  <a:cubicBezTo>
                    <a:pt x="630" y="411"/>
                    <a:pt x="629" y="410"/>
                    <a:pt x="628" y="411"/>
                  </a:cubicBezTo>
                  <a:cubicBezTo>
                    <a:pt x="626" y="411"/>
                    <a:pt x="624" y="411"/>
                    <a:pt x="622" y="411"/>
                  </a:cubicBezTo>
                  <a:cubicBezTo>
                    <a:pt x="618" y="410"/>
                    <a:pt x="615" y="411"/>
                    <a:pt x="612" y="411"/>
                  </a:cubicBezTo>
                  <a:cubicBezTo>
                    <a:pt x="607" y="411"/>
                    <a:pt x="603" y="411"/>
                    <a:pt x="599" y="411"/>
                  </a:cubicBezTo>
                  <a:cubicBezTo>
                    <a:pt x="598" y="411"/>
                    <a:pt x="597" y="411"/>
                    <a:pt x="596" y="411"/>
                  </a:cubicBezTo>
                  <a:cubicBezTo>
                    <a:pt x="591" y="413"/>
                    <a:pt x="585" y="411"/>
                    <a:pt x="579" y="412"/>
                  </a:cubicBezTo>
                  <a:cubicBezTo>
                    <a:pt x="578" y="412"/>
                    <a:pt x="577" y="412"/>
                    <a:pt x="576" y="412"/>
                  </a:cubicBezTo>
                  <a:cubicBezTo>
                    <a:pt x="574" y="412"/>
                    <a:pt x="571" y="411"/>
                    <a:pt x="569" y="413"/>
                  </a:cubicBezTo>
                  <a:cubicBezTo>
                    <a:pt x="569" y="413"/>
                    <a:pt x="568" y="413"/>
                    <a:pt x="568" y="412"/>
                  </a:cubicBezTo>
                  <a:cubicBezTo>
                    <a:pt x="567" y="411"/>
                    <a:pt x="565" y="412"/>
                    <a:pt x="564" y="412"/>
                  </a:cubicBezTo>
                  <a:cubicBezTo>
                    <a:pt x="562" y="412"/>
                    <a:pt x="559" y="413"/>
                    <a:pt x="557" y="412"/>
                  </a:cubicBezTo>
                  <a:cubicBezTo>
                    <a:pt x="557" y="412"/>
                    <a:pt x="556" y="412"/>
                    <a:pt x="555" y="412"/>
                  </a:cubicBezTo>
                  <a:cubicBezTo>
                    <a:pt x="553" y="413"/>
                    <a:pt x="550" y="413"/>
                    <a:pt x="547" y="413"/>
                  </a:cubicBezTo>
                  <a:cubicBezTo>
                    <a:pt x="543" y="413"/>
                    <a:pt x="539" y="413"/>
                    <a:pt x="536" y="413"/>
                  </a:cubicBezTo>
                  <a:cubicBezTo>
                    <a:pt x="534" y="413"/>
                    <a:pt x="532" y="413"/>
                    <a:pt x="531" y="413"/>
                  </a:cubicBezTo>
                  <a:cubicBezTo>
                    <a:pt x="528" y="414"/>
                    <a:pt x="527" y="414"/>
                    <a:pt x="524" y="413"/>
                  </a:cubicBezTo>
                  <a:cubicBezTo>
                    <a:pt x="524" y="413"/>
                    <a:pt x="524" y="413"/>
                    <a:pt x="523" y="413"/>
                  </a:cubicBezTo>
                  <a:cubicBezTo>
                    <a:pt x="522" y="413"/>
                    <a:pt x="521" y="414"/>
                    <a:pt x="520" y="414"/>
                  </a:cubicBezTo>
                  <a:cubicBezTo>
                    <a:pt x="517" y="414"/>
                    <a:pt x="514" y="413"/>
                    <a:pt x="512" y="413"/>
                  </a:cubicBezTo>
                  <a:cubicBezTo>
                    <a:pt x="508" y="413"/>
                    <a:pt x="503" y="414"/>
                    <a:pt x="499" y="414"/>
                  </a:cubicBezTo>
                  <a:cubicBezTo>
                    <a:pt x="496" y="413"/>
                    <a:pt x="493" y="415"/>
                    <a:pt x="490" y="413"/>
                  </a:cubicBezTo>
                  <a:cubicBezTo>
                    <a:pt x="490" y="413"/>
                    <a:pt x="489" y="413"/>
                    <a:pt x="489" y="413"/>
                  </a:cubicBezTo>
                  <a:cubicBezTo>
                    <a:pt x="485" y="414"/>
                    <a:pt x="481" y="415"/>
                    <a:pt x="477" y="414"/>
                  </a:cubicBezTo>
                  <a:cubicBezTo>
                    <a:pt x="474" y="414"/>
                    <a:pt x="471" y="414"/>
                    <a:pt x="467" y="414"/>
                  </a:cubicBezTo>
                  <a:cubicBezTo>
                    <a:pt x="465" y="414"/>
                    <a:pt x="462" y="414"/>
                    <a:pt x="460" y="414"/>
                  </a:cubicBezTo>
                  <a:cubicBezTo>
                    <a:pt x="459" y="414"/>
                    <a:pt x="458" y="413"/>
                    <a:pt x="458" y="414"/>
                  </a:cubicBezTo>
                  <a:cubicBezTo>
                    <a:pt x="453" y="415"/>
                    <a:pt x="448" y="415"/>
                    <a:pt x="442" y="415"/>
                  </a:cubicBezTo>
                  <a:cubicBezTo>
                    <a:pt x="441" y="415"/>
                    <a:pt x="440" y="415"/>
                    <a:pt x="439" y="416"/>
                  </a:cubicBezTo>
                  <a:cubicBezTo>
                    <a:pt x="439" y="416"/>
                    <a:pt x="438" y="416"/>
                    <a:pt x="437" y="416"/>
                  </a:cubicBezTo>
                  <a:cubicBezTo>
                    <a:pt x="434" y="416"/>
                    <a:pt x="431" y="416"/>
                    <a:pt x="428" y="416"/>
                  </a:cubicBezTo>
                  <a:cubicBezTo>
                    <a:pt x="426" y="416"/>
                    <a:pt x="424" y="416"/>
                    <a:pt x="423" y="416"/>
                  </a:cubicBezTo>
                  <a:cubicBezTo>
                    <a:pt x="422" y="416"/>
                    <a:pt x="421" y="415"/>
                    <a:pt x="420" y="415"/>
                  </a:cubicBezTo>
                  <a:cubicBezTo>
                    <a:pt x="419" y="416"/>
                    <a:pt x="418" y="417"/>
                    <a:pt x="416" y="416"/>
                  </a:cubicBezTo>
                  <a:cubicBezTo>
                    <a:pt x="416" y="416"/>
                    <a:pt x="416" y="416"/>
                    <a:pt x="415" y="416"/>
                  </a:cubicBezTo>
                  <a:cubicBezTo>
                    <a:pt x="412" y="416"/>
                    <a:pt x="409" y="416"/>
                    <a:pt x="407" y="416"/>
                  </a:cubicBezTo>
                  <a:cubicBezTo>
                    <a:pt x="403" y="416"/>
                    <a:pt x="399" y="415"/>
                    <a:pt x="395" y="416"/>
                  </a:cubicBezTo>
                  <a:cubicBezTo>
                    <a:pt x="391" y="416"/>
                    <a:pt x="388" y="416"/>
                    <a:pt x="385" y="415"/>
                  </a:cubicBezTo>
                  <a:cubicBezTo>
                    <a:pt x="384" y="415"/>
                    <a:pt x="383" y="415"/>
                    <a:pt x="382" y="415"/>
                  </a:cubicBezTo>
                  <a:cubicBezTo>
                    <a:pt x="381" y="415"/>
                    <a:pt x="381" y="415"/>
                    <a:pt x="380" y="415"/>
                  </a:cubicBezTo>
                  <a:cubicBezTo>
                    <a:pt x="380" y="414"/>
                    <a:pt x="379" y="414"/>
                    <a:pt x="379" y="414"/>
                  </a:cubicBezTo>
                  <a:cubicBezTo>
                    <a:pt x="378" y="415"/>
                    <a:pt x="377" y="415"/>
                    <a:pt x="376" y="415"/>
                  </a:cubicBezTo>
                  <a:cubicBezTo>
                    <a:pt x="373" y="415"/>
                    <a:pt x="369" y="415"/>
                    <a:pt x="366" y="415"/>
                  </a:cubicBezTo>
                  <a:cubicBezTo>
                    <a:pt x="361" y="415"/>
                    <a:pt x="356" y="415"/>
                    <a:pt x="351" y="415"/>
                  </a:cubicBezTo>
                  <a:cubicBezTo>
                    <a:pt x="347" y="415"/>
                    <a:pt x="343" y="415"/>
                    <a:pt x="338" y="415"/>
                  </a:cubicBezTo>
                  <a:cubicBezTo>
                    <a:pt x="335" y="415"/>
                    <a:pt x="331" y="415"/>
                    <a:pt x="327" y="415"/>
                  </a:cubicBezTo>
                  <a:cubicBezTo>
                    <a:pt x="323" y="414"/>
                    <a:pt x="319" y="415"/>
                    <a:pt x="315" y="415"/>
                  </a:cubicBezTo>
                  <a:cubicBezTo>
                    <a:pt x="314" y="414"/>
                    <a:pt x="314" y="415"/>
                    <a:pt x="313" y="415"/>
                  </a:cubicBezTo>
                  <a:cubicBezTo>
                    <a:pt x="312" y="417"/>
                    <a:pt x="313" y="419"/>
                    <a:pt x="313" y="421"/>
                  </a:cubicBezTo>
                  <a:cubicBezTo>
                    <a:pt x="312" y="424"/>
                    <a:pt x="312" y="427"/>
                    <a:pt x="312" y="430"/>
                  </a:cubicBezTo>
                  <a:cubicBezTo>
                    <a:pt x="312" y="431"/>
                    <a:pt x="312" y="433"/>
                    <a:pt x="312" y="435"/>
                  </a:cubicBezTo>
                  <a:cubicBezTo>
                    <a:pt x="312" y="439"/>
                    <a:pt x="313" y="442"/>
                    <a:pt x="312" y="446"/>
                  </a:cubicBezTo>
                  <a:cubicBezTo>
                    <a:pt x="312" y="446"/>
                    <a:pt x="312" y="446"/>
                    <a:pt x="312" y="446"/>
                  </a:cubicBezTo>
                  <a:cubicBezTo>
                    <a:pt x="314" y="447"/>
                    <a:pt x="316" y="447"/>
                    <a:pt x="318" y="447"/>
                  </a:cubicBezTo>
                  <a:cubicBezTo>
                    <a:pt x="322" y="449"/>
                    <a:pt x="326" y="449"/>
                    <a:pt x="330" y="449"/>
                  </a:cubicBezTo>
                  <a:cubicBezTo>
                    <a:pt x="339" y="449"/>
                    <a:pt x="348" y="449"/>
                    <a:pt x="356" y="450"/>
                  </a:cubicBezTo>
                  <a:cubicBezTo>
                    <a:pt x="363" y="450"/>
                    <a:pt x="370" y="451"/>
                    <a:pt x="377" y="450"/>
                  </a:cubicBezTo>
                  <a:cubicBezTo>
                    <a:pt x="385" y="450"/>
                    <a:pt x="392" y="450"/>
                    <a:pt x="399" y="450"/>
                  </a:cubicBezTo>
                  <a:cubicBezTo>
                    <a:pt x="411" y="450"/>
                    <a:pt x="423" y="450"/>
                    <a:pt x="435" y="450"/>
                  </a:cubicBezTo>
                  <a:cubicBezTo>
                    <a:pt x="441" y="450"/>
                    <a:pt x="447" y="449"/>
                    <a:pt x="453" y="449"/>
                  </a:cubicBezTo>
                  <a:cubicBezTo>
                    <a:pt x="456" y="449"/>
                    <a:pt x="459" y="450"/>
                    <a:pt x="463" y="450"/>
                  </a:cubicBezTo>
                  <a:cubicBezTo>
                    <a:pt x="468" y="450"/>
                    <a:pt x="473" y="449"/>
                    <a:pt x="479" y="449"/>
                  </a:cubicBezTo>
                  <a:cubicBezTo>
                    <a:pt x="492" y="449"/>
                    <a:pt x="506" y="449"/>
                    <a:pt x="520" y="449"/>
                  </a:cubicBezTo>
                  <a:cubicBezTo>
                    <a:pt x="522" y="449"/>
                    <a:pt x="523" y="449"/>
                    <a:pt x="525" y="449"/>
                  </a:cubicBezTo>
                  <a:cubicBezTo>
                    <a:pt x="532" y="450"/>
                    <a:pt x="539" y="450"/>
                    <a:pt x="546" y="450"/>
                  </a:cubicBezTo>
                  <a:cubicBezTo>
                    <a:pt x="550" y="450"/>
                    <a:pt x="553" y="450"/>
                    <a:pt x="557" y="450"/>
                  </a:cubicBezTo>
                  <a:cubicBezTo>
                    <a:pt x="563" y="451"/>
                    <a:pt x="569" y="451"/>
                    <a:pt x="575" y="451"/>
                  </a:cubicBezTo>
                  <a:cubicBezTo>
                    <a:pt x="580" y="451"/>
                    <a:pt x="586" y="451"/>
                    <a:pt x="592" y="451"/>
                  </a:cubicBezTo>
                  <a:cubicBezTo>
                    <a:pt x="604" y="450"/>
                    <a:pt x="616" y="450"/>
                    <a:pt x="629" y="451"/>
                  </a:cubicBezTo>
                  <a:cubicBezTo>
                    <a:pt x="634" y="451"/>
                    <a:pt x="639" y="451"/>
                    <a:pt x="644" y="451"/>
                  </a:cubicBezTo>
                  <a:cubicBezTo>
                    <a:pt x="653" y="451"/>
                    <a:pt x="662" y="451"/>
                    <a:pt x="671" y="451"/>
                  </a:cubicBezTo>
                  <a:cubicBezTo>
                    <a:pt x="679" y="451"/>
                    <a:pt x="687" y="451"/>
                    <a:pt x="695" y="451"/>
                  </a:cubicBezTo>
                  <a:cubicBezTo>
                    <a:pt x="707" y="451"/>
                    <a:pt x="720" y="451"/>
                    <a:pt x="733" y="451"/>
                  </a:cubicBezTo>
                  <a:cubicBezTo>
                    <a:pt x="739" y="451"/>
                    <a:pt x="745" y="451"/>
                    <a:pt x="751" y="451"/>
                  </a:cubicBezTo>
                  <a:cubicBezTo>
                    <a:pt x="753" y="451"/>
                    <a:pt x="755" y="450"/>
                    <a:pt x="757" y="451"/>
                  </a:cubicBezTo>
                  <a:cubicBezTo>
                    <a:pt x="758" y="452"/>
                    <a:pt x="759" y="451"/>
                    <a:pt x="761" y="451"/>
                  </a:cubicBezTo>
                  <a:cubicBezTo>
                    <a:pt x="762" y="451"/>
                    <a:pt x="764" y="451"/>
                    <a:pt x="766" y="451"/>
                  </a:cubicBezTo>
                  <a:cubicBezTo>
                    <a:pt x="767" y="451"/>
                    <a:pt x="768" y="451"/>
                    <a:pt x="769" y="451"/>
                  </a:cubicBezTo>
                  <a:cubicBezTo>
                    <a:pt x="775" y="451"/>
                    <a:pt x="781" y="451"/>
                    <a:pt x="787" y="451"/>
                  </a:cubicBezTo>
                  <a:cubicBezTo>
                    <a:pt x="790" y="451"/>
                    <a:pt x="793" y="452"/>
                    <a:pt x="797" y="452"/>
                  </a:cubicBezTo>
                  <a:cubicBezTo>
                    <a:pt x="803" y="452"/>
                    <a:pt x="809" y="452"/>
                    <a:pt x="815" y="452"/>
                  </a:cubicBezTo>
                  <a:cubicBezTo>
                    <a:pt x="822" y="452"/>
                    <a:pt x="829" y="453"/>
                    <a:pt x="836" y="453"/>
                  </a:cubicBezTo>
                  <a:cubicBezTo>
                    <a:pt x="838" y="453"/>
                    <a:pt x="840" y="453"/>
                    <a:pt x="842" y="453"/>
                  </a:cubicBezTo>
                  <a:cubicBezTo>
                    <a:pt x="845" y="453"/>
                    <a:pt x="848" y="453"/>
                    <a:pt x="851" y="453"/>
                  </a:cubicBezTo>
                  <a:cubicBezTo>
                    <a:pt x="855" y="453"/>
                    <a:pt x="860" y="454"/>
                    <a:pt x="864" y="454"/>
                  </a:cubicBezTo>
                  <a:cubicBezTo>
                    <a:pt x="867" y="454"/>
                    <a:pt x="869" y="454"/>
                    <a:pt x="871" y="454"/>
                  </a:cubicBezTo>
                  <a:cubicBezTo>
                    <a:pt x="876" y="454"/>
                    <a:pt x="881" y="453"/>
                    <a:pt x="886" y="455"/>
                  </a:cubicBezTo>
                  <a:cubicBezTo>
                    <a:pt x="887" y="455"/>
                    <a:pt x="887" y="454"/>
                    <a:pt x="888" y="454"/>
                  </a:cubicBezTo>
                  <a:cubicBezTo>
                    <a:pt x="889" y="454"/>
                    <a:pt x="890" y="454"/>
                    <a:pt x="891" y="454"/>
                  </a:cubicBezTo>
                  <a:cubicBezTo>
                    <a:pt x="899" y="454"/>
                    <a:pt x="906" y="453"/>
                    <a:pt x="914" y="453"/>
                  </a:cubicBezTo>
                  <a:cubicBezTo>
                    <a:pt x="919" y="453"/>
                    <a:pt x="923" y="453"/>
                    <a:pt x="928" y="453"/>
                  </a:cubicBezTo>
                  <a:cubicBezTo>
                    <a:pt x="932" y="453"/>
                    <a:pt x="936" y="452"/>
                    <a:pt x="939" y="452"/>
                  </a:cubicBezTo>
                  <a:cubicBezTo>
                    <a:pt x="944" y="452"/>
                    <a:pt x="948" y="452"/>
                    <a:pt x="952" y="453"/>
                  </a:cubicBezTo>
                  <a:cubicBezTo>
                    <a:pt x="953" y="453"/>
                    <a:pt x="955" y="453"/>
                    <a:pt x="956" y="453"/>
                  </a:cubicBezTo>
                  <a:cubicBezTo>
                    <a:pt x="957" y="452"/>
                    <a:pt x="958" y="452"/>
                    <a:pt x="959" y="452"/>
                  </a:cubicBezTo>
                  <a:cubicBezTo>
                    <a:pt x="962" y="452"/>
                    <a:pt x="965" y="452"/>
                    <a:pt x="968" y="452"/>
                  </a:cubicBezTo>
                  <a:cubicBezTo>
                    <a:pt x="970" y="452"/>
                    <a:pt x="972" y="452"/>
                    <a:pt x="975" y="453"/>
                  </a:cubicBezTo>
                  <a:cubicBezTo>
                    <a:pt x="977" y="453"/>
                    <a:pt x="979" y="453"/>
                    <a:pt x="981" y="454"/>
                  </a:cubicBezTo>
                  <a:cubicBezTo>
                    <a:pt x="985" y="454"/>
                    <a:pt x="988" y="454"/>
                    <a:pt x="992" y="454"/>
                  </a:cubicBezTo>
                  <a:cubicBezTo>
                    <a:pt x="994" y="454"/>
                    <a:pt x="996" y="454"/>
                    <a:pt x="998" y="454"/>
                  </a:cubicBezTo>
                  <a:cubicBezTo>
                    <a:pt x="1000" y="454"/>
                    <a:pt x="1003" y="454"/>
                    <a:pt x="1005" y="454"/>
                  </a:cubicBezTo>
                  <a:cubicBezTo>
                    <a:pt x="1008" y="454"/>
                    <a:pt x="1011" y="454"/>
                    <a:pt x="1014" y="452"/>
                  </a:cubicBezTo>
                  <a:cubicBezTo>
                    <a:pt x="1014" y="447"/>
                    <a:pt x="1014" y="442"/>
                    <a:pt x="1014" y="436"/>
                  </a:cubicBezTo>
                  <a:cubicBezTo>
                    <a:pt x="1014" y="434"/>
                    <a:pt x="1014" y="432"/>
                    <a:pt x="1014" y="430"/>
                  </a:cubicBezTo>
                  <a:cubicBezTo>
                    <a:pt x="1014" y="428"/>
                    <a:pt x="1014" y="425"/>
                    <a:pt x="1014" y="423"/>
                  </a:cubicBezTo>
                  <a:cubicBezTo>
                    <a:pt x="1014" y="421"/>
                    <a:pt x="1014" y="420"/>
                    <a:pt x="1014" y="418"/>
                  </a:cubicBezTo>
                  <a:close/>
                  <a:moveTo>
                    <a:pt x="309" y="119"/>
                  </a:moveTo>
                  <a:cubicBezTo>
                    <a:pt x="309" y="117"/>
                    <a:pt x="310" y="114"/>
                    <a:pt x="310" y="112"/>
                  </a:cubicBezTo>
                  <a:cubicBezTo>
                    <a:pt x="310" y="110"/>
                    <a:pt x="310" y="108"/>
                    <a:pt x="310" y="106"/>
                  </a:cubicBezTo>
                  <a:cubicBezTo>
                    <a:pt x="310" y="104"/>
                    <a:pt x="310" y="102"/>
                    <a:pt x="310" y="100"/>
                  </a:cubicBezTo>
                  <a:cubicBezTo>
                    <a:pt x="310" y="95"/>
                    <a:pt x="309" y="91"/>
                    <a:pt x="308" y="86"/>
                  </a:cubicBezTo>
                  <a:cubicBezTo>
                    <a:pt x="307" y="79"/>
                    <a:pt x="305" y="73"/>
                    <a:pt x="302" y="67"/>
                  </a:cubicBezTo>
                  <a:cubicBezTo>
                    <a:pt x="299" y="62"/>
                    <a:pt x="295" y="57"/>
                    <a:pt x="292" y="52"/>
                  </a:cubicBezTo>
                  <a:cubicBezTo>
                    <a:pt x="290" y="49"/>
                    <a:pt x="287" y="47"/>
                    <a:pt x="284" y="45"/>
                  </a:cubicBezTo>
                  <a:cubicBezTo>
                    <a:pt x="281" y="44"/>
                    <a:pt x="279" y="42"/>
                    <a:pt x="276" y="40"/>
                  </a:cubicBezTo>
                  <a:cubicBezTo>
                    <a:pt x="271" y="37"/>
                    <a:pt x="267" y="33"/>
                    <a:pt x="262" y="31"/>
                  </a:cubicBezTo>
                  <a:cubicBezTo>
                    <a:pt x="259" y="29"/>
                    <a:pt x="255" y="27"/>
                    <a:pt x="251" y="26"/>
                  </a:cubicBezTo>
                  <a:cubicBezTo>
                    <a:pt x="248" y="25"/>
                    <a:pt x="244" y="23"/>
                    <a:pt x="241" y="22"/>
                  </a:cubicBezTo>
                  <a:cubicBezTo>
                    <a:pt x="240" y="21"/>
                    <a:pt x="239" y="21"/>
                    <a:pt x="237" y="21"/>
                  </a:cubicBezTo>
                  <a:cubicBezTo>
                    <a:pt x="231" y="20"/>
                    <a:pt x="224" y="19"/>
                    <a:pt x="217" y="19"/>
                  </a:cubicBezTo>
                  <a:cubicBezTo>
                    <a:pt x="209" y="19"/>
                    <a:pt x="202" y="19"/>
                    <a:pt x="195" y="21"/>
                  </a:cubicBezTo>
                  <a:cubicBezTo>
                    <a:pt x="189" y="22"/>
                    <a:pt x="183" y="24"/>
                    <a:pt x="177" y="26"/>
                  </a:cubicBezTo>
                  <a:cubicBezTo>
                    <a:pt x="174" y="28"/>
                    <a:pt x="170" y="29"/>
                    <a:pt x="168" y="32"/>
                  </a:cubicBezTo>
                  <a:cubicBezTo>
                    <a:pt x="166" y="34"/>
                    <a:pt x="163" y="35"/>
                    <a:pt x="161" y="37"/>
                  </a:cubicBezTo>
                  <a:cubicBezTo>
                    <a:pt x="160" y="39"/>
                    <a:pt x="158" y="40"/>
                    <a:pt x="156" y="42"/>
                  </a:cubicBezTo>
                  <a:cubicBezTo>
                    <a:pt x="154" y="45"/>
                    <a:pt x="152" y="47"/>
                    <a:pt x="150" y="50"/>
                  </a:cubicBezTo>
                  <a:cubicBezTo>
                    <a:pt x="146" y="57"/>
                    <a:pt x="142" y="64"/>
                    <a:pt x="139" y="72"/>
                  </a:cubicBezTo>
                  <a:cubicBezTo>
                    <a:pt x="138" y="76"/>
                    <a:pt x="136" y="81"/>
                    <a:pt x="134" y="86"/>
                  </a:cubicBezTo>
                  <a:cubicBezTo>
                    <a:pt x="133" y="89"/>
                    <a:pt x="132" y="93"/>
                    <a:pt x="132" y="97"/>
                  </a:cubicBezTo>
                  <a:cubicBezTo>
                    <a:pt x="132" y="102"/>
                    <a:pt x="132" y="107"/>
                    <a:pt x="131" y="112"/>
                  </a:cubicBezTo>
                  <a:cubicBezTo>
                    <a:pt x="131" y="114"/>
                    <a:pt x="131" y="116"/>
                    <a:pt x="131" y="118"/>
                  </a:cubicBezTo>
                  <a:cubicBezTo>
                    <a:pt x="132" y="124"/>
                    <a:pt x="133" y="130"/>
                    <a:pt x="134" y="136"/>
                  </a:cubicBezTo>
                  <a:cubicBezTo>
                    <a:pt x="134" y="140"/>
                    <a:pt x="135" y="144"/>
                    <a:pt x="137" y="148"/>
                  </a:cubicBezTo>
                  <a:cubicBezTo>
                    <a:pt x="139" y="154"/>
                    <a:pt x="140" y="159"/>
                    <a:pt x="142" y="165"/>
                  </a:cubicBezTo>
                  <a:cubicBezTo>
                    <a:pt x="142" y="167"/>
                    <a:pt x="142" y="169"/>
                    <a:pt x="143" y="171"/>
                  </a:cubicBezTo>
                  <a:cubicBezTo>
                    <a:pt x="145" y="169"/>
                    <a:pt x="147" y="167"/>
                    <a:pt x="147" y="164"/>
                  </a:cubicBezTo>
                  <a:cubicBezTo>
                    <a:pt x="148" y="163"/>
                    <a:pt x="149" y="162"/>
                    <a:pt x="150" y="162"/>
                  </a:cubicBezTo>
                  <a:cubicBezTo>
                    <a:pt x="152" y="162"/>
                    <a:pt x="153" y="163"/>
                    <a:pt x="153" y="165"/>
                  </a:cubicBezTo>
                  <a:cubicBezTo>
                    <a:pt x="153" y="166"/>
                    <a:pt x="153" y="167"/>
                    <a:pt x="153" y="169"/>
                  </a:cubicBezTo>
                  <a:cubicBezTo>
                    <a:pt x="158" y="165"/>
                    <a:pt x="160" y="161"/>
                    <a:pt x="163" y="156"/>
                  </a:cubicBezTo>
                  <a:cubicBezTo>
                    <a:pt x="168" y="158"/>
                    <a:pt x="168" y="162"/>
                    <a:pt x="170" y="166"/>
                  </a:cubicBezTo>
                  <a:cubicBezTo>
                    <a:pt x="172" y="163"/>
                    <a:pt x="174" y="160"/>
                    <a:pt x="175" y="157"/>
                  </a:cubicBezTo>
                  <a:cubicBezTo>
                    <a:pt x="175" y="156"/>
                    <a:pt x="176" y="154"/>
                    <a:pt x="176" y="152"/>
                  </a:cubicBezTo>
                  <a:cubicBezTo>
                    <a:pt x="177" y="151"/>
                    <a:pt x="178" y="151"/>
                    <a:pt x="179" y="152"/>
                  </a:cubicBezTo>
                  <a:cubicBezTo>
                    <a:pt x="181" y="153"/>
                    <a:pt x="182" y="155"/>
                    <a:pt x="183" y="156"/>
                  </a:cubicBezTo>
                  <a:cubicBezTo>
                    <a:pt x="184" y="157"/>
                    <a:pt x="185" y="158"/>
                    <a:pt x="186" y="159"/>
                  </a:cubicBezTo>
                  <a:cubicBezTo>
                    <a:pt x="187" y="156"/>
                    <a:pt x="188" y="154"/>
                    <a:pt x="187" y="151"/>
                  </a:cubicBezTo>
                  <a:cubicBezTo>
                    <a:pt x="187" y="148"/>
                    <a:pt x="188" y="146"/>
                    <a:pt x="189" y="144"/>
                  </a:cubicBezTo>
                  <a:cubicBezTo>
                    <a:pt x="190" y="142"/>
                    <a:pt x="191" y="141"/>
                    <a:pt x="193" y="143"/>
                  </a:cubicBezTo>
                  <a:cubicBezTo>
                    <a:pt x="194" y="144"/>
                    <a:pt x="195" y="146"/>
                    <a:pt x="196" y="147"/>
                  </a:cubicBezTo>
                  <a:cubicBezTo>
                    <a:pt x="197" y="150"/>
                    <a:pt x="199" y="152"/>
                    <a:pt x="201" y="153"/>
                  </a:cubicBezTo>
                  <a:cubicBezTo>
                    <a:pt x="202" y="151"/>
                    <a:pt x="202" y="149"/>
                    <a:pt x="203" y="147"/>
                  </a:cubicBezTo>
                  <a:cubicBezTo>
                    <a:pt x="203" y="145"/>
                    <a:pt x="204" y="143"/>
                    <a:pt x="205" y="141"/>
                  </a:cubicBezTo>
                  <a:cubicBezTo>
                    <a:pt x="203" y="139"/>
                    <a:pt x="203" y="137"/>
                    <a:pt x="203" y="135"/>
                  </a:cubicBezTo>
                  <a:cubicBezTo>
                    <a:pt x="203" y="133"/>
                    <a:pt x="204" y="130"/>
                    <a:pt x="204" y="128"/>
                  </a:cubicBezTo>
                  <a:cubicBezTo>
                    <a:pt x="205" y="126"/>
                    <a:pt x="206" y="124"/>
                    <a:pt x="207" y="122"/>
                  </a:cubicBezTo>
                  <a:cubicBezTo>
                    <a:pt x="208" y="120"/>
                    <a:pt x="209" y="118"/>
                    <a:pt x="210" y="116"/>
                  </a:cubicBezTo>
                  <a:cubicBezTo>
                    <a:pt x="211" y="114"/>
                    <a:pt x="213" y="112"/>
                    <a:pt x="215" y="112"/>
                  </a:cubicBezTo>
                  <a:cubicBezTo>
                    <a:pt x="220" y="110"/>
                    <a:pt x="226" y="112"/>
                    <a:pt x="229" y="117"/>
                  </a:cubicBezTo>
                  <a:cubicBezTo>
                    <a:pt x="229" y="119"/>
                    <a:pt x="230" y="121"/>
                    <a:pt x="233" y="121"/>
                  </a:cubicBezTo>
                  <a:cubicBezTo>
                    <a:pt x="233" y="121"/>
                    <a:pt x="233" y="122"/>
                    <a:pt x="234" y="122"/>
                  </a:cubicBezTo>
                  <a:cubicBezTo>
                    <a:pt x="237" y="124"/>
                    <a:pt x="239" y="126"/>
                    <a:pt x="242" y="127"/>
                  </a:cubicBezTo>
                  <a:cubicBezTo>
                    <a:pt x="245" y="122"/>
                    <a:pt x="245" y="117"/>
                    <a:pt x="243" y="111"/>
                  </a:cubicBezTo>
                  <a:cubicBezTo>
                    <a:pt x="245" y="110"/>
                    <a:pt x="246" y="110"/>
                    <a:pt x="247" y="111"/>
                  </a:cubicBezTo>
                  <a:cubicBezTo>
                    <a:pt x="248" y="113"/>
                    <a:pt x="249" y="114"/>
                    <a:pt x="250" y="115"/>
                  </a:cubicBezTo>
                  <a:cubicBezTo>
                    <a:pt x="252" y="117"/>
                    <a:pt x="253" y="120"/>
                    <a:pt x="255" y="123"/>
                  </a:cubicBezTo>
                  <a:cubicBezTo>
                    <a:pt x="256" y="119"/>
                    <a:pt x="256" y="115"/>
                    <a:pt x="259" y="112"/>
                  </a:cubicBezTo>
                  <a:cubicBezTo>
                    <a:pt x="260" y="111"/>
                    <a:pt x="261" y="109"/>
                    <a:pt x="262" y="108"/>
                  </a:cubicBezTo>
                  <a:cubicBezTo>
                    <a:pt x="264" y="106"/>
                    <a:pt x="267" y="104"/>
                    <a:pt x="270" y="102"/>
                  </a:cubicBezTo>
                  <a:cubicBezTo>
                    <a:pt x="271" y="101"/>
                    <a:pt x="272" y="101"/>
                    <a:pt x="273" y="102"/>
                  </a:cubicBezTo>
                  <a:cubicBezTo>
                    <a:pt x="273" y="102"/>
                    <a:pt x="273" y="104"/>
                    <a:pt x="273" y="105"/>
                  </a:cubicBezTo>
                  <a:cubicBezTo>
                    <a:pt x="272" y="107"/>
                    <a:pt x="272" y="110"/>
                    <a:pt x="273" y="113"/>
                  </a:cubicBezTo>
                  <a:cubicBezTo>
                    <a:pt x="273" y="119"/>
                    <a:pt x="273" y="119"/>
                    <a:pt x="277" y="122"/>
                  </a:cubicBezTo>
                  <a:cubicBezTo>
                    <a:pt x="277" y="121"/>
                    <a:pt x="277" y="120"/>
                    <a:pt x="277" y="120"/>
                  </a:cubicBezTo>
                  <a:cubicBezTo>
                    <a:pt x="278" y="120"/>
                    <a:pt x="278" y="118"/>
                    <a:pt x="278" y="117"/>
                  </a:cubicBezTo>
                  <a:cubicBezTo>
                    <a:pt x="279" y="116"/>
                    <a:pt x="280" y="114"/>
                    <a:pt x="281" y="113"/>
                  </a:cubicBezTo>
                  <a:cubicBezTo>
                    <a:pt x="282" y="112"/>
                    <a:pt x="283" y="111"/>
                    <a:pt x="284" y="110"/>
                  </a:cubicBezTo>
                  <a:cubicBezTo>
                    <a:pt x="285" y="107"/>
                    <a:pt x="286" y="105"/>
                    <a:pt x="287" y="102"/>
                  </a:cubicBezTo>
                  <a:cubicBezTo>
                    <a:pt x="289" y="100"/>
                    <a:pt x="290" y="99"/>
                    <a:pt x="293" y="101"/>
                  </a:cubicBezTo>
                  <a:cubicBezTo>
                    <a:pt x="294" y="106"/>
                    <a:pt x="294" y="112"/>
                    <a:pt x="293" y="118"/>
                  </a:cubicBezTo>
                  <a:cubicBezTo>
                    <a:pt x="297" y="115"/>
                    <a:pt x="299" y="111"/>
                    <a:pt x="301" y="108"/>
                  </a:cubicBezTo>
                  <a:cubicBezTo>
                    <a:pt x="302" y="108"/>
                    <a:pt x="303" y="107"/>
                    <a:pt x="304" y="108"/>
                  </a:cubicBezTo>
                  <a:cubicBezTo>
                    <a:pt x="305" y="108"/>
                    <a:pt x="306" y="109"/>
                    <a:pt x="306" y="109"/>
                  </a:cubicBezTo>
                  <a:cubicBezTo>
                    <a:pt x="307" y="111"/>
                    <a:pt x="307" y="113"/>
                    <a:pt x="308" y="114"/>
                  </a:cubicBezTo>
                  <a:cubicBezTo>
                    <a:pt x="308" y="115"/>
                    <a:pt x="308" y="117"/>
                    <a:pt x="308" y="118"/>
                  </a:cubicBezTo>
                  <a:cubicBezTo>
                    <a:pt x="308" y="118"/>
                    <a:pt x="308" y="118"/>
                    <a:pt x="309" y="119"/>
                  </a:cubicBezTo>
                  <a:close/>
                  <a:moveTo>
                    <a:pt x="1238" y="175"/>
                  </a:moveTo>
                  <a:cubicBezTo>
                    <a:pt x="1239" y="175"/>
                    <a:pt x="1239" y="175"/>
                    <a:pt x="1239" y="175"/>
                  </a:cubicBezTo>
                  <a:cubicBezTo>
                    <a:pt x="1247" y="169"/>
                    <a:pt x="1254" y="163"/>
                    <a:pt x="1260" y="155"/>
                  </a:cubicBezTo>
                  <a:cubicBezTo>
                    <a:pt x="1263" y="152"/>
                    <a:pt x="1264" y="149"/>
                    <a:pt x="1266" y="146"/>
                  </a:cubicBezTo>
                  <a:cubicBezTo>
                    <a:pt x="1272" y="139"/>
                    <a:pt x="1275" y="130"/>
                    <a:pt x="1278" y="122"/>
                  </a:cubicBezTo>
                  <a:cubicBezTo>
                    <a:pt x="1279" y="120"/>
                    <a:pt x="1279" y="119"/>
                    <a:pt x="1279" y="117"/>
                  </a:cubicBezTo>
                  <a:cubicBezTo>
                    <a:pt x="1280" y="112"/>
                    <a:pt x="1281" y="108"/>
                    <a:pt x="1281" y="104"/>
                  </a:cubicBezTo>
                  <a:cubicBezTo>
                    <a:pt x="1282" y="101"/>
                    <a:pt x="1282" y="98"/>
                    <a:pt x="1282" y="96"/>
                  </a:cubicBezTo>
                  <a:cubicBezTo>
                    <a:pt x="1282" y="91"/>
                    <a:pt x="1282" y="85"/>
                    <a:pt x="1282" y="80"/>
                  </a:cubicBezTo>
                  <a:cubicBezTo>
                    <a:pt x="1282" y="73"/>
                    <a:pt x="1281" y="67"/>
                    <a:pt x="1280" y="60"/>
                  </a:cubicBezTo>
                  <a:cubicBezTo>
                    <a:pt x="1279" y="58"/>
                    <a:pt x="1278" y="55"/>
                    <a:pt x="1278" y="53"/>
                  </a:cubicBezTo>
                  <a:cubicBezTo>
                    <a:pt x="1276" y="53"/>
                    <a:pt x="1275" y="55"/>
                    <a:pt x="1273" y="54"/>
                  </a:cubicBezTo>
                  <a:cubicBezTo>
                    <a:pt x="1274" y="53"/>
                    <a:pt x="1275" y="51"/>
                    <a:pt x="1276" y="50"/>
                  </a:cubicBezTo>
                  <a:cubicBezTo>
                    <a:pt x="1277" y="49"/>
                    <a:pt x="1277" y="48"/>
                    <a:pt x="1276" y="46"/>
                  </a:cubicBezTo>
                  <a:cubicBezTo>
                    <a:pt x="1274" y="41"/>
                    <a:pt x="1272" y="36"/>
                    <a:pt x="1268" y="32"/>
                  </a:cubicBezTo>
                  <a:cubicBezTo>
                    <a:pt x="1265" y="28"/>
                    <a:pt x="1263" y="24"/>
                    <a:pt x="1258" y="23"/>
                  </a:cubicBezTo>
                  <a:cubicBezTo>
                    <a:pt x="1257" y="23"/>
                    <a:pt x="1257" y="22"/>
                    <a:pt x="1256" y="22"/>
                  </a:cubicBezTo>
                  <a:cubicBezTo>
                    <a:pt x="1255" y="21"/>
                    <a:pt x="1254" y="19"/>
                    <a:pt x="1252" y="18"/>
                  </a:cubicBezTo>
                  <a:cubicBezTo>
                    <a:pt x="1250" y="17"/>
                    <a:pt x="1247" y="15"/>
                    <a:pt x="1244" y="14"/>
                  </a:cubicBezTo>
                  <a:cubicBezTo>
                    <a:pt x="1238" y="11"/>
                    <a:pt x="1232" y="8"/>
                    <a:pt x="1226" y="7"/>
                  </a:cubicBezTo>
                  <a:cubicBezTo>
                    <a:pt x="1218" y="7"/>
                    <a:pt x="1211" y="6"/>
                    <a:pt x="1203" y="6"/>
                  </a:cubicBezTo>
                  <a:cubicBezTo>
                    <a:pt x="1197" y="6"/>
                    <a:pt x="1192" y="7"/>
                    <a:pt x="1187" y="8"/>
                  </a:cubicBezTo>
                  <a:cubicBezTo>
                    <a:pt x="1179" y="10"/>
                    <a:pt x="1172" y="13"/>
                    <a:pt x="1165" y="15"/>
                  </a:cubicBezTo>
                  <a:cubicBezTo>
                    <a:pt x="1161" y="16"/>
                    <a:pt x="1157" y="18"/>
                    <a:pt x="1153" y="20"/>
                  </a:cubicBezTo>
                  <a:cubicBezTo>
                    <a:pt x="1152" y="20"/>
                    <a:pt x="1151" y="21"/>
                    <a:pt x="1150" y="21"/>
                  </a:cubicBezTo>
                  <a:cubicBezTo>
                    <a:pt x="1146" y="23"/>
                    <a:pt x="1142" y="25"/>
                    <a:pt x="1139" y="28"/>
                  </a:cubicBezTo>
                  <a:cubicBezTo>
                    <a:pt x="1133" y="32"/>
                    <a:pt x="1129" y="38"/>
                    <a:pt x="1125" y="45"/>
                  </a:cubicBezTo>
                  <a:cubicBezTo>
                    <a:pt x="1122" y="50"/>
                    <a:pt x="1119" y="55"/>
                    <a:pt x="1117" y="60"/>
                  </a:cubicBezTo>
                  <a:cubicBezTo>
                    <a:pt x="1114" y="65"/>
                    <a:pt x="1111" y="71"/>
                    <a:pt x="1109" y="77"/>
                  </a:cubicBezTo>
                  <a:cubicBezTo>
                    <a:pt x="1109" y="77"/>
                    <a:pt x="1109" y="78"/>
                    <a:pt x="1108" y="78"/>
                  </a:cubicBezTo>
                  <a:cubicBezTo>
                    <a:pt x="1110" y="78"/>
                    <a:pt x="1111" y="77"/>
                    <a:pt x="1113" y="76"/>
                  </a:cubicBezTo>
                  <a:cubicBezTo>
                    <a:pt x="1114" y="75"/>
                    <a:pt x="1116" y="73"/>
                    <a:pt x="1117" y="72"/>
                  </a:cubicBezTo>
                  <a:cubicBezTo>
                    <a:pt x="1120" y="71"/>
                    <a:pt x="1122" y="71"/>
                    <a:pt x="1125" y="71"/>
                  </a:cubicBezTo>
                  <a:cubicBezTo>
                    <a:pt x="1126" y="72"/>
                    <a:pt x="1126" y="74"/>
                    <a:pt x="1126" y="75"/>
                  </a:cubicBezTo>
                  <a:cubicBezTo>
                    <a:pt x="1126" y="78"/>
                    <a:pt x="1125" y="81"/>
                    <a:pt x="1127" y="84"/>
                  </a:cubicBezTo>
                  <a:cubicBezTo>
                    <a:pt x="1129" y="83"/>
                    <a:pt x="1130" y="81"/>
                    <a:pt x="1132" y="79"/>
                  </a:cubicBezTo>
                  <a:cubicBezTo>
                    <a:pt x="1134" y="76"/>
                    <a:pt x="1136" y="73"/>
                    <a:pt x="1138" y="70"/>
                  </a:cubicBezTo>
                  <a:cubicBezTo>
                    <a:pt x="1139" y="69"/>
                    <a:pt x="1140" y="68"/>
                    <a:pt x="1141" y="69"/>
                  </a:cubicBezTo>
                  <a:cubicBezTo>
                    <a:pt x="1141" y="71"/>
                    <a:pt x="1142" y="72"/>
                    <a:pt x="1143" y="74"/>
                  </a:cubicBezTo>
                  <a:cubicBezTo>
                    <a:pt x="1145" y="79"/>
                    <a:pt x="1146" y="84"/>
                    <a:pt x="1143" y="90"/>
                  </a:cubicBezTo>
                  <a:cubicBezTo>
                    <a:pt x="1143" y="90"/>
                    <a:pt x="1143" y="91"/>
                    <a:pt x="1143" y="91"/>
                  </a:cubicBezTo>
                  <a:cubicBezTo>
                    <a:pt x="1150" y="90"/>
                    <a:pt x="1155" y="85"/>
                    <a:pt x="1157" y="78"/>
                  </a:cubicBezTo>
                  <a:cubicBezTo>
                    <a:pt x="1159" y="75"/>
                    <a:pt x="1159" y="75"/>
                    <a:pt x="1162" y="76"/>
                  </a:cubicBezTo>
                  <a:cubicBezTo>
                    <a:pt x="1163" y="77"/>
                    <a:pt x="1164" y="78"/>
                    <a:pt x="1164" y="79"/>
                  </a:cubicBezTo>
                  <a:cubicBezTo>
                    <a:pt x="1165" y="81"/>
                    <a:pt x="1165" y="83"/>
                    <a:pt x="1165" y="85"/>
                  </a:cubicBezTo>
                  <a:cubicBezTo>
                    <a:pt x="1165" y="89"/>
                    <a:pt x="1164" y="92"/>
                    <a:pt x="1163" y="96"/>
                  </a:cubicBezTo>
                  <a:cubicBezTo>
                    <a:pt x="1163" y="97"/>
                    <a:pt x="1163" y="98"/>
                    <a:pt x="1163" y="99"/>
                  </a:cubicBezTo>
                  <a:cubicBezTo>
                    <a:pt x="1163" y="99"/>
                    <a:pt x="1163" y="99"/>
                    <a:pt x="1164" y="99"/>
                  </a:cubicBezTo>
                  <a:cubicBezTo>
                    <a:pt x="1166" y="97"/>
                    <a:pt x="1168" y="95"/>
                    <a:pt x="1170" y="93"/>
                  </a:cubicBezTo>
                  <a:cubicBezTo>
                    <a:pt x="1173" y="90"/>
                    <a:pt x="1175" y="87"/>
                    <a:pt x="1178" y="84"/>
                  </a:cubicBezTo>
                  <a:cubicBezTo>
                    <a:pt x="1179" y="83"/>
                    <a:pt x="1181" y="83"/>
                    <a:pt x="1182" y="84"/>
                  </a:cubicBezTo>
                  <a:cubicBezTo>
                    <a:pt x="1183" y="84"/>
                    <a:pt x="1183" y="86"/>
                    <a:pt x="1183" y="87"/>
                  </a:cubicBezTo>
                  <a:cubicBezTo>
                    <a:pt x="1182" y="89"/>
                    <a:pt x="1182" y="91"/>
                    <a:pt x="1181" y="93"/>
                  </a:cubicBezTo>
                  <a:cubicBezTo>
                    <a:pt x="1179" y="96"/>
                    <a:pt x="1178" y="99"/>
                    <a:pt x="1177" y="103"/>
                  </a:cubicBezTo>
                  <a:cubicBezTo>
                    <a:pt x="1177" y="104"/>
                    <a:pt x="1177" y="105"/>
                    <a:pt x="1178" y="106"/>
                  </a:cubicBezTo>
                  <a:cubicBezTo>
                    <a:pt x="1182" y="104"/>
                    <a:pt x="1185" y="102"/>
                    <a:pt x="1189" y="101"/>
                  </a:cubicBezTo>
                  <a:cubicBezTo>
                    <a:pt x="1193" y="99"/>
                    <a:pt x="1197" y="100"/>
                    <a:pt x="1199" y="103"/>
                  </a:cubicBezTo>
                  <a:cubicBezTo>
                    <a:pt x="1201" y="104"/>
                    <a:pt x="1202" y="106"/>
                    <a:pt x="1203" y="108"/>
                  </a:cubicBezTo>
                  <a:cubicBezTo>
                    <a:pt x="1205" y="113"/>
                    <a:pt x="1207" y="118"/>
                    <a:pt x="1206" y="124"/>
                  </a:cubicBezTo>
                  <a:cubicBezTo>
                    <a:pt x="1206" y="128"/>
                    <a:pt x="1204" y="132"/>
                    <a:pt x="1202" y="136"/>
                  </a:cubicBezTo>
                  <a:cubicBezTo>
                    <a:pt x="1205" y="140"/>
                    <a:pt x="1208" y="144"/>
                    <a:pt x="1210" y="149"/>
                  </a:cubicBezTo>
                  <a:cubicBezTo>
                    <a:pt x="1213" y="152"/>
                    <a:pt x="1215" y="156"/>
                    <a:pt x="1218" y="159"/>
                  </a:cubicBezTo>
                  <a:cubicBezTo>
                    <a:pt x="1220" y="162"/>
                    <a:pt x="1222" y="165"/>
                    <a:pt x="1226" y="167"/>
                  </a:cubicBezTo>
                  <a:cubicBezTo>
                    <a:pt x="1227" y="168"/>
                    <a:pt x="1227" y="169"/>
                    <a:pt x="1228" y="170"/>
                  </a:cubicBezTo>
                  <a:cubicBezTo>
                    <a:pt x="1229" y="171"/>
                    <a:pt x="1231" y="172"/>
                    <a:pt x="1232" y="172"/>
                  </a:cubicBezTo>
                  <a:cubicBezTo>
                    <a:pt x="1233" y="173"/>
                    <a:pt x="1234" y="172"/>
                    <a:pt x="1235" y="172"/>
                  </a:cubicBezTo>
                  <a:cubicBezTo>
                    <a:pt x="1236" y="172"/>
                    <a:pt x="1236" y="172"/>
                    <a:pt x="1237" y="172"/>
                  </a:cubicBezTo>
                  <a:cubicBezTo>
                    <a:pt x="1237" y="173"/>
                    <a:pt x="1237" y="174"/>
                    <a:pt x="1238" y="175"/>
                  </a:cubicBezTo>
                  <a:close/>
                  <a:moveTo>
                    <a:pt x="1100" y="459"/>
                  </a:moveTo>
                  <a:cubicBezTo>
                    <a:pt x="1098" y="460"/>
                    <a:pt x="1096" y="460"/>
                    <a:pt x="1094" y="461"/>
                  </a:cubicBezTo>
                  <a:cubicBezTo>
                    <a:pt x="1092" y="461"/>
                    <a:pt x="1091" y="462"/>
                    <a:pt x="1090" y="463"/>
                  </a:cubicBezTo>
                  <a:cubicBezTo>
                    <a:pt x="1087" y="464"/>
                    <a:pt x="1084" y="464"/>
                    <a:pt x="1081" y="465"/>
                  </a:cubicBezTo>
                  <a:cubicBezTo>
                    <a:pt x="1080" y="465"/>
                    <a:pt x="1078" y="466"/>
                    <a:pt x="1077" y="465"/>
                  </a:cubicBezTo>
                  <a:cubicBezTo>
                    <a:pt x="1073" y="466"/>
                    <a:pt x="1069" y="467"/>
                    <a:pt x="1065" y="469"/>
                  </a:cubicBezTo>
                  <a:cubicBezTo>
                    <a:pt x="1060" y="470"/>
                    <a:pt x="1056" y="473"/>
                    <a:pt x="1052" y="477"/>
                  </a:cubicBezTo>
                  <a:cubicBezTo>
                    <a:pt x="1048" y="481"/>
                    <a:pt x="1046" y="487"/>
                    <a:pt x="1044" y="492"/>
                  </a:cubicBezTo>
                  <a:cubicBezTo>
                    <a:pt x="1042" y="496"/>
                    <a:pt x="1041" y="501"/>
                    <a:pt x="1040" y="505"/>
                  </a:cubicBezTo>
                  <a:cubicBezTo>
                    <a:pt x="1039" y="513"/>
                    <a:pt x="1037" y="520"/>
                    <a:pt x="1037" y="528"/>
                  </a:cubicBezTo>
                  <a:cubicBezTo>
                    <a:pt x="1037" y="531"/>
                    <a:pt x="1037" y="535"/>
                    <a:pt x="1037" y="539"/>
                  </a:cubicBezTo>
                  <a:cubicBezTo>
                    <a:pt x="1037" y="545"/>
                    <a:pt x="1038" y="550"/>
                    <a:pt x="1038" y="556"/>
                  </a:cubicBezTo>
                  <a:cubicBezTo>
                    <a:pt x="1038" y="557"/>
                    <a:pt x="1038" y="559"/>
                    <a:pt x="1038" y="560"/>
                  </a:cubicBezTo>
                  <a:cubicBezTo>
                    <a:pt x="1039" y="564"/>
                    <a:pt x="1039" y="569"/>
                    <a:pt x="1040" y="573"/>
                  </a:cubicBezTo>
                  <a:cubicBezTo>
                    <a:pt x="1041" y="580"/>
                    <a:pt x="1041" y="588"/>
                    <a:pt x="1043" y="595"/>
                  </a:cubicBezTo>
                  <a:cubicBezTo>
                    <a:pt x="1043" y="595"/>
                    <a:pt x="1043" y="596"/>
                    <a:pt x="1043" y="596"/>
                  </a:cubicBezTo>
                  <a:cubicBezTo>
                    <a:pt x="1043" y="600"/>
                    <a:pt x="1043" y="604"/>
                    <a:pt x="1044" y="608"/>
                  </a:cubicBezTo>
                  <a:cubicBezTo>
                    <a:pt x="1045" y="614"/>
                    <a:pt x="1046" y="620"/>
                    <a:pt x="1046" y="626"/>
                  </a:cubicBezTo>
                  <a:cubicBezTo>
                    <a:pt x="1047" y="631"/>
                    <a:pt x="1048" y="636"/>
                    <a:pt x="1048" y="641"/>
                  </a:cubicBezTo>
                  <a:cubicBezTo>
                    <a:pt x="1049" y="648"/>
                    <a:pt x="1050" y="655"/>
                    <a:pt x="1051" y="662"/>
                  </a:cubicBezTo>
                  <a:cubicBezTo>
                    <a:pt x="1051" y="665"/>
                    <a:pt x="1051" y="669"/>
                    <a:pt x="1051" y="672"/>
                  </a:cubicBezTo>
                  <a:cubicBezTo>
                    <a:pt x="1051" y="675"/>
                    <a:pt x="1051" y="677"/>
                    <a:pt x="1051" y="680"/>
                  </a:cubicBezTo>
                  <a:cubicBezTo>
                    <a:pt x="1051" y="683"/>
                    <a:pt x="1051" y="687"/>
                    <a:pt x="1049" y="690"/>
                  </a:cubicBezTo>
                  <a:cubicBezTo>
                    <a:pt x="1047" y="693"/>
                    <a:pt x="1046" y="696"/>
                    <a:pt x="1044" y="700"/>
                  </a:cubicBezTo>
                  <a:cubicBezTo>
                    <a:pt x="1047" y="700"/>
                    <a:pt x="1049" y="702"/>
                    <a:pt x="1052" y="702"/>
                  </a:cubicBezTo>
                  <a:cubicBezTo>
                    <a:pt x="1056" y="702"/>
                    <a:pt x="1060" y="704"/>
                    <a:pt x="1064" y="703"/>
                  </a:cubicBezTo>
                  <a:cubicBezTo>
                    <a:pt x="1070" y="704"/>
                    <a:pt x="1076" y="703"/>
                    <a:pt x="1082" y="703"/>
                  </a:cubicBezTo>
                  <a:cubicBezTo>
                    <a:pt x="1089" y="703"/>
                    <a:pt x="1097" y="702"/>
                    <a:pt x="1105" y="700"/>
                  </a:cubicBezTo>
                  <a:cubicBezTo>
                    <a:pt x="1105" y="696"/>
                    <a:pt x="1105" y="691"/>
                    <a:pt x="1106" y="687"/>
                  </a:cubicBezTo>
                  <a:cubicBezTo>
                    <a:pt x="1106" y="681"/>
                    <a:pt x="1106" y="675"/>
                    <a:pt x="1106" y="669"/>
                  </a:cubicBezTo>
                  <a:cubicBezTo>
                    <a:pt x="1106" y="665"/>
                    <a:pt x="1106" y="660"/>
                    <a:pt x="1106" y="656"/>
                  </a:cubicBezTo>
                  <a:cubicBezTo>
                    <a:pt x="1106" y="650"/>
                    <a:pt x="1106" y="644"/>
                    <a:pt x="1106" y="638"/>
                  </a:cubicBezTo>
                  <a:cubicBezTo>
                    <a:pt x="1106" y="630"/>
                    <a:pt x="1106" y="623"/>
                    <a:pt x="1105" y="616"/>
                  </a:cubicBezTo>
                  <a:cubicBezTo>
                    <a:pt x="1105" y="610"/>
                    <a:pt x="1105" y="604"/>
                    <a:pt x="1105" y="599"/>
                  </a:cubicBezTo>
                  <a:cubicBezTo>
                    <a:pt x="1105" y="596"/>
                    <a:pt x="1106" y="593"/>
                    <a:pt x="1105" y="590"/>
                  </a:cubicBezTo>
                  <a:cubicBezTo>
                    <a:pt x="1105" y="585"/>
                    <a:pt x="1105" y="580"/>
                    <a:pt x="1104" y="574"/>
                  </a:cubicBezTo>
                  <a:cubicBezTo>
                    <a:pt x="1104" y="572"/>
                    <a:pt x="1104" y="570"/>
                    <a:pt x="1104" y="568"/>
                  </a:cubicBezTo>
                  <a:cubicBezTo>
                    <a:pt x="1103" y="564"/>
                    <a:pt x="1103" y="560"/>
                    <a:pt x="1102" y="556"/>
                  </a:cubicBezTo>
                  <a:cubicBezTo>
                    <a:pt x="1102" y="553"/>
                    <a:pt x="1101" y="549"/>
                    <a:pt x="1101" y="546"/>
                  </a:cubicBezTo>
                  <a:cubicBezTo>
                    <a:pt x="1101" y="544"/>
                    <a:pt x="1101" y="541"/>
                    <a:pt x="1100" y="539"/>
                  </a:cubicBezTo>
                  <a:cubicBezTo>
                    <a:pt x="1100" y="538"/>
                    <a:pt x="1100" y="537"/>
                    <a:pt x="1101" y="536"/>
                  </a:cubicBezTo>
                  <a:cubicBezTo>
                    <a:pt x="1102" y="534"/>
                    <a:pt x="1103" y="533"/>
                    <a:pt x="1104" y="531"/>
                  </a:cubicBezTo>
                  <a:cubicBezTo>
                    <a:pt x="1104" y="530"/>
                    <a:pt x="1105" y="529"/>
                    <a:pt x="1105" y="527"/>
                  </a:cubicBezTo>
                  <a:cubicBezTo>
                    <a:pt x="1107" y="528"/>
                    <a:pt x="1108" y="528"/>
                    <a:pt x="1108" y="529"/>
                  </a:cubicBezTo>
                  <a:cubicBezTo>
                    <a:pt x="1109" y="530"/>
                    <a:pt x="1110" y="530"/>
                    <a:pt x="1111" y="530"/>
                  </a:cubicBezTo>
                  <a:cubicBezTo>
                    <a:pt x="1115" y="531"/>
                    <a:pt x="1119" y="532"/>
                    <a:pt x="1123" y="532"/>
                  </a:cubicBezTo>
                  <a:cubicBezTo>
                    <a:pt x="1125" y="532"/>
                    <a:pt x="1127" y="532"/>
                    <a:pt x="1129" y="532"/>
                  </a:cubicBezTo>
                  <a:cubicBezTo>
                    <a:pt x="1127" y="528"/>
                    <a:pt x="1126" y="524"/>
                    <a:pt x="1125" y="521"/>
                  </a:cubicBezTo>
                  <a:cubicBezTo>
                    <a:pt x="1124" y="518"/>
                    <a:pt x="1123" y="515"/>
                    <a:pt x="1122" y="512"/>
                  </a:cubicBezTo>
                  <a:cubicBezTo>
                    <a:pt x="1121" y="508"/>
                    <a:pt x="1121" y="505"/>
                    <a:pt x="1119" y="501"/>
                  </a:cubicBezTo>
                  <a:cubicBezTo>
                    <a:pt x="1118" y="496"/>
                    <a:pt x="1115" y="491"/>
                    <a:pt x="1113" y="485"/>
                  </a:cubicBezTo>
                  <a:cubicBezTo>
                    <a:pt x="1113" y="484"/>
                    <a:pt x="1112" y="483"/>
                    <a:pt x="1112" y="482"/>
                  </a:cubicBezTo>
                  <a:cubicBezTo>
                    <a:pt x="1110" y="477"/>
                    <a:pt x="1107" y="473"/>
                    <a:pt x="1106" y="469"/>
                  </a:cubicBezTo>
                  <a:cubicBezTo>
                    <a:pt x="1104" y="465"/>
                    <a:pt x="1102" y="462"/>
                    <a:pt x="1100" y="459"/>
                  </a:cubicBezTo>
                  <a:close/>
                  <a:moveTo>
                    <a:pt x="395" y="701"/>
                  </a:moveTo>
                  <a:cubicBezTo>
                    <a:pt x="396" y="700"/>
                    <a:pt x="396" y="700"/>
                    <a:pt x="396" y="700"/>
                  </a:cubicBezTo>
                  <a:cubicBezTo>
                    <a:pt x="396" y="694"/>
                    <a:pt x="397" y="688"/>
                    <a:pt x="397" y="681"/>
                  </a:cubicBezTo>
                  <a:cubicBezTo>
                    <a:pt x="397" y="681"/>
                    <a:pt x="397" y="680"/>
                    <a:pt x="397" y="680"/>
                  </a:cubicBezTo>
                  <a:cubicBezTo>
                    <a:pt x="396" y="677"/>
                    <a:pt x="395" y="673"/>
                    <a:pt x="396" y="670"/>
                  </a:cubicBezTo>
                  <a:cubicBezTo>
                    <a:pt x="396" y="670"/>
                    <a:pt x="396" y="669"/>
                    <a:pt x="396" y="669"/>
                  </a:cubicBezTo>
                  <a:cubicBezTo>
                    <a:pt x="394" y="667"/>
                    <a:pt x="395" y="664"/>
                    <a:pt x="395" y="662"/>
                  </a:cubicBezTo>
                  <a:cubicBezTo>
                    <a:pt x="394" y="656"/>
                    <a:pt x="394" y="650"/>
                    <a:pt x="394" y="644"/>
                  </a:cubicBezTo>
                  <a:cubicBezTo>
                    <a:pt x="394" y="640"/>
                    <a:pt x="394" y="636"/>
                    <a:pt x="394" y="632"/>
                  </a:cubicBezTo>
                  <a:cubicBezTo>
                    <a:pt x="394" y="627"/>
                    <a:pt x="394" y="623"/>
                    <a:pt x="394" y="619"/>
                  </a:cubicBezTo>
                  <a:cubicBezTo>
                    <a:pt x="395" y="614"/>
                    <a:pt x="394" y="610"/>
                    <a:pt x="394" y="606"/>
                  </a:cubicBezTo>
                  <a:cubicBezTo>
                    <a:pt x="394" y="605"/>
                    <a:pt x="394" y="603"/>
                    <a:pt x="394" y="602"/>
                  </a:cubicBezTo>
                  <a:cubicBezTo>
                    <a:pt x="394" y="596"/>
                    <a:pt x="395" y="591"/>
                    <a:pt x="394" y="585"/>
                  </a:cubicBezTo>
                  <a:cubicBezTo>
                    <a:pt x="393" y="575"/>
                    <a:pt x="395" y="565"/>
                    <a:pt x="396" y="554"/>
                  </a:cubicBezTo>
                  <a:cubicBezTo>
                    <a:pt x="396" y="550"/>
                    <a:pt x="396" y="546"/>
                    <a:pt x="396" y="541"/>
                  </a:cubicBezTo>
                  <a:cubicBezTo>
                    <a:pt x="396" y="536"/>
                    <a:pt x="396" y="531"/>
                    <a:pt x="396" y="526"/>
                  </a:cubicBezTo>
                  <a:cubicBezTo>
                    <a:pt x="395" y="521"/>
                    <a:pt x="395" y="515"/>
                    <a:pt x="395" y="510"/>
                  </a:cubicBezTo>
                  <a:cubicBezTo>
                    <a:pt x="396" y="508"/>
                    <a:pt x="396" y="506"/>
                    <a:pt x="396" y="504"/>
                  </a:cubicBezTo>
                  <a:cubicBezTo>
                    <a:pt x="396" y="503"/>
                    <a:pt x="397" y="502"/>
                    <a:pt x="396" y="501"/>
                  </a:cubicBezTo>
                  <a:cubicBezTo>
                    <a:pt x="395" y="497"/>
                    <a:pt x="396" y="492"/>
                    <a:pt x="395" y="488"/>
                  </a:cubicBezTo>
                  <a:cubicBezTo>
                    <a:pt x="394" y="484"/>
                    <a:pt x="395" y="479"/>
                    <a:pt x="395" y="475"/>
                  </a:cubicBezTo>
                  <a:cubicBezTo>
                    <a:pt x="395" y="471"/>
                    <a:pt x="395" y="468"/>
                    <a:pt x="395" y="464"/>
                  </a:cubicBezTo>
                  <a:cubicBezTo>
                    <a:pt x="395" y="461"/>
                    <a:pt x="396" y="458"/>
                    <a:pt x="394" y="455"/>
                  </a:cubicBezTo>
                  <a:cubicBezTo>
                    <a:pt x="393" y="455"/>
                    <a:pt x="392" y="455"/>
                    <a:pt x="391" y="455"/>
                  </a:cubicBezTo>
                  <a:cubicBezTo>
                    <a:pt x="387" y="455"/>
                    <a:pt x="384" y="456"/>
                    <a:pt x="381" y="456"/>
                  </a:cubicBezTo>
                  <a:cubicBezTo>
                    <a:pt x="374" y="455"/>
                    <a:pt x="367" y="455"/>
                    <a:pt x="359" y="455"/>
                  </a:cubicBezTo>
                  <a:cubicBezTo>
                    <a:pt x="353" y="455"/>
                    <a:pt x="347" y="455"/>
                    <a:pt x="340" y="454"/>
                  </a:cubicBezTo>
                  <a:cubicBezTo>
                    <a:pt x="336" y="454"/>
                    <a:pt x="332" y="454"/>
                    <a:pt x="328" y="454"/>
                  </a:cubicBezTo>
                  <a:cubicBezTo>
                    <a:pt x="324" y="454"/>
                    <a:pt x="320" y="454"/>
                    <a:pt x="317" y="454"/>
                  </a:cubicBezTo>
                  <a:cubicBezTo>
                    <a:pt x="315" y="454"/>
                    <a:pt x="313" y="454"/>
                    <a:pt x="311" y="452"/>
                  </a:cubicBezTo>
                  <a:cubicBezTo>
                    <a:pt x="311" y="452"/>
                    <a:pt x="310" y="452"/>
                    <a:pt x="310" y="452"/>
                  </a:cubicBezTo>
                  <a:cubicBezTo>
                    <a:pt x="309" y="451"/>
                    <a:pt x="308" y="451"/>
                    <a:pt x="307" y="451"/>
                  </a:cubicBezTo>
                  <a:cubicBezTo>
                    <a:pt x="307" y="450"/>
                    <a:pt x="307" y="450"/>
                    <a:pt x="307" y="449"/>
                  </a:cubicBezTo>
                  <a:cubicBezTo>
                    <a:pt x="307" y="446"/>
                    <a:pt x="308" y="443"/>
                    <a:pt x="308" y="439"/>
                  </a:cubicBezTo>
                  <a:cubicBezTo>
                    <a:pt x="308" y="434"/>
                    <a:pt x="308" y="428"/>
                    <a:pt x="308" y="423"/>
                  </a:cubicBezTo>
                  <a:cubicBezTo>
                    <a:pt x="308" y="419"/>
                    <a:pt x="309" y="415"/>
                    <a:pt x="307" y="412"/>
                  </a:cubicBezTo>
                  <a:cubicBezTo>
                    <a:pt x="306" y="411"/>
                    <a:pt x="307" y="410"/>
                    <a:pt x="308" y="410"/>
                  </a:cubicBezTo>
                  <a:cubicBezTo>
                    <a:pt x="311" y="409"/>
                    <a:pt x="313" y="408"/>
                    <a:pt x="315" y="409"/>
                  </a:cubicBezTo>
                  <a:cubicBezTo>
                    <a:pt x="316" y="410"/>
                    <a:pt x="318" y="409"/>
                    <a:pt x="319" y="410"/>
                  </a:cubicBezTo>
                  <a:cubicBezTo>
                    <a:pt x="329" y="410"/>
                    <a:pt x="339" y="410"/>
                    <a:pt x="349" y="410"/>
                  </a:cubicBezTo>
                  <a:cubicBezTo>
                    <a:pt x="355" y="410"/>
                    <a:pt x="362" y="410"/>
                    <a:pt x="368" y="410"/>
                  </a:cubicBezTo>
                  <a:cubicBezTo>
                    <a:pt x="381" y="410"/>
                    <a:pt x="394" y="411"/>
                    <a:pt x="407" y="411"/>
                  </a:cubicBezTo>
                  <a:cubicBezTo>
                    <a:pt x="414" y="411"/>
                    <a:pt x="422" y="411"/>
                    <a:pt x="429" y="411"/>
                  </a:cubicBezTo>
                  <a:cubicBezTo>
                    <a:pt x="430" y="411"/>
                    <a:pt x="431" y="411"/>
                    <a:pt x="433" y="410"/>
                  </a:cubicBezTo>
                  <a:cubicBezTo>
                    <a:pt x="427" y="403"/>
                    <a:pt x="423" y="397"/>
                    <a:pt x="418" y="390"/>
                  </a:cubicBezTo>
                  <a:cubicBezTo>
                    <a:pt x="415" y="390"/>
                    <a:pt x="412" y="390"/>
                    <a:pt x="410" y="391"/>
                  </a:cubicBezTo>
                  <a:cubicBezTo>
                    <a:pt x="405" y="391"/>
                    <a:pt x="401" y="392"/>
                    <a:pt x="396" y="393"/>
                  </a:cubicBezTo>
                  <a:cubicBezTo>
                    <a:pt x="395" y="394"/>
                    <a:pt x="395" y="394"/>
                    <a:pt x="394" y="396"/>
                  </a:cubicBezTo>
                  <a:cubicBezTo>
                    <a:pt x="394" y="398"/>
                    <a:pt x="392" y="400"/>
                    <a:pt x="389" y="400"/>
                  </a:cubicBezTo>
                  <a:cubicBezTo>
                    <a:pt x="386" y="400"/>
                    <a:pt x="383" y="400"/>
                    <a:pt x="380" y="400"/>
                  </a:cubicBezTo>
                  <a:cubicBezTo>
                    <a:pt x="375" y="399"/>
                    <a:pt x="369" y="399"/>
                    <a:pt x="363" y="398"/>
                  </a:cubicBezTo>
                  <a:cubicBezTo>
                    <a:pt x="360" y="398"/>
                    <a:pt x="357" y="398"/>
                    <a:pt x="354" y="398"/>
                  </a:cubicBezTo>
                  <a:cubicBezTo>
                    <a:pt x="347" y="397"/>
                    <a:pt x="341" y="396"/>
                    <a:pt x="334" y="396"/>
                  </a:cubicBezTo>
                  <a:cubicBezTo>
                    <a:pt x="330" y="395"/>
                    <a:pt x="326" y="395"/>
                    <a:pt x="322" y="394"/>
                  </a:cubicBezTo>
                  <a:cubicBezTo>
                    <a:pt x="320" y="394"/>
                    <a:pt x="318" y="393"/>
                    <a:pt x="316" y="393"/>
                  </a:cubicBezTo>
                  <a:cubicBezTo>
                    <a:pt x="306" y="392"/>
                    <a:pt x="295" y="391"/>
                    <a:pt x="284" y="390"/>
                  </a:cubicBezTo>
                  <a:cubicBezTo>
                    <a:pt x="276" y="388"/>
                    <a:pt x="268" y="386"/>
                    <a:pt x="261" y="382"/>
                  </a:cubicBezTo>
                  <a:cubicBezTo>
                    <a:pt x="255" y="379"/>
                    <a:pt x="248" y="376"/>
                    <a:pt x="243" y="371"/>
                  </a:cubicBezTo>
                  <a:cubicBezTo>
                    <a:pt x="239" y="368"/>
                    <a:pt x="235" y="365"/>
                    <a:pt x="230" y="362"/>
                  </a:cubicBezTo>
                  <a:cubicBezTo>
                    <a:pt x="230" y="361"/>
                    <a:pt x="229" y="361"/>
                    <a:pt x="228" y="360"/>
                  </a:cubicBezTo>
                  <a:cubicBezTo>
                    <a:pt x="226" y="359"/>
                    <a:pt x="224" y="358"/>
                    <a:pt x="221" y="356"/>
                  </a:cubicBezTo>
                  <a:cubicBezTo>
                    <a:pt x="221" y="358"/>
                    <a:pt x="220" y="359"/>
                    <a:pt x="220" y="360"/>
                  </a:cubicBezTo>
                  <a:cubicBezTo>
                    <a:pt x="220" y="362"/>
                    <a:pt x="220" y="364"/>
                    <a:pt x="219" y="366"/>
                  </a:cubicBezTo>
                  <a:cubicBezTo>
                    <a:pt x="218" y="371"/>
                    <a:pt x="217" y="375"/>
                    <a:pt x="216" y="380"/>
                  </a:cubicBezTo>
                  <a:cubicBezTo>
                    <a:pt x="215" y="385"/>
                    <a:pt x="214" y="391"/>
                    <a:pt x="213" y="397"/>
                  </a:cubicBezTo>
                  <a:cubicBezTo>
                    <a:pt x="211" y="402"/>
                    <a:pt x="210" y="408"/>
                    <a:pt x="208" y="413"/>
                  </a:cubicBezTo>
                  <a:cubicBezTo>
                    <a:pt x="206" y="420"/>
                    <a:pt x="205" y="427"/>
                    <a:pt x="201" y="433"/>
                  </a:cubicBezTo>
                  <a:cubicBezTo>
                    <a:pt x="200" y="433"/>
                    <a:pt x="200" y="434"/>
                    <a:pt x="200" y="435"/>
                  </a:cubicBezTo>
                  <a:cubicBezTo>
                    <a:pt x="201" y="435"/>
                    <a:pt x="202" y="435"/>
                    <a:pt x="203" y="435"/>
                  </a:cubicBezTo>
                  <a:cubicBezTo>
                    <a:pt x="210" y="436"/>
                    <a:pt x="218" y="435"/>
                    <a:pt x="225" y="436"/>
                  </a:cubicBezTo>
                  <a:cubicBezTo>
                    <a:pt x="231" y="436"/>
                    <a:pt x="237" y="437"/>
                    <a:pt x="243" y="437"/>
                  </a:cubicBezTo>
                  <a:cubicBezTo>
                    <a:pt x="248" y="438"/>
                    <a:pt x="253" y="438"/>
                    <a:pt x="258" y="439"/>
                  </a:cubicBezTo>
                  <a:cubicBezTo>
                    <a:pt x="261" y="439"/>
                    <a:pt x="263" y="440"/>
                    <a:pt x="266" y="440"/>
                  </a:cubicBezTo>
                  <a:cubicBezTo>
                    <a:pt x="269" y="441"/>
                    <a:pt x="271" y="442"/>
                    <a:pt x="274" y="443"/>
                  </a:cubicBezTo>
                  <a:cubicBezTo>
                    <a:pt x="277" y="444"/>
                    <a:pt x="280" y="445"/>
                    <a:pt x="283" y="446"/>
                  </a:cubicBezTo>
                  <a:cubicBezTo>
                    <a:pt x="290" y="448"/>
                    <a:pt x="298" y="451"/>
                    <a:pt x="306" y="454"/>
                  </a:cubicBezTo>
                  <a:cubicBezTo>
                    <a:pt x="308" y="454"/>
                    <a:pt x="310" y="455"/>
                    <a:pt x="312" y="456"/>
                  </a:cubicBezTo>
                  <a:cubicBezTo>
                    <a:pt x="317" y="458"/>
                    <a:pt x="321" y="461"/>
                    <a:pt x="325" y="463"/>
                  </a:cubicBezTo>
                  <a:cubicBezTo>
                    <a:pt x="327" y="464"/>
                    <a:pt x="328" y="464"/>
                    <a:pt x="330" y="465"/>
                  </a:cubicBezTo>
                  <a:cubicBezTo>
                    <a:pt x="332" y="466"/>
                    <a:pt x="333" y="467"/>
                    <a:pt x="335" y="468"/>
                  </a:cubicBezTo>
                  <a:cubicBezTo>
                    <a:pt x="337" y="469"/>
                    <a:pt x="339" y="471"/>
                    <a:pt x="342" y="472"/>
                  </a:cubicBezTo>
                  <a:cubicBezTo>
                    <a:pt x="347" y="473"/>
                    <a:pt x="350" y="476"/>
                    <a:pt x="353" y="480"/>
                  </a:cubicBezTo>
                  <a:cubicBezTo>
                    <a:pt x="355" y="484"/>
                    <a:pt x="358" y="488"/>
                    <a:pt x="359" y="492"/>
                  </a:cubicBezTo>
                  <a:cubicBezTo>
                    <a:pt x="359" y="495"/>
                    <a:pt x="360" y="497"/>
                    <a:pt x="361" y="499"/>
                  </a:cubicBezTo>
                  <a:cubicBezTo>
                    <a:pt x="364" y="503"/>
                    <a:pt x="365" y="507"/>
                    <a:pt x="366" y="511"/>
                  </a:cubicBezTo>
                  <a:cubicBezTo>
                    <a:pt x="369" y="520"/>
                    <a:pt x="371" y="529"/>
                    <a:pt x="372" y="539"/>
                  </a:cubicBezTo>
                  <a:cubicBezTo>
                    <a:pt x="372" y="541"/>
                    <a:pt x="373" y="542"/>
                    <a:pt x="373" y="544"/>
                  </a:cubicBezTo>
                  <a:cubicBezTo>
                    <a:pt x="374" y="547"/>
                    <a:pt x="375" y="550"/>
                    <a:pt x="375" y="553"/>
                  </a:cubicBezTo>
                  <a:cubicBezTo>
                    <a:pt x="376" y="558"/>
                    <a:pt x="377" y="563"/>
                    <a:pt x="377" y="568"/>
                  </a:cubicBezTo>
                  <a:cubicBezTo>
                    <a:pt x="378" y="572"/>
                    <a:pt x="379" y="576"/>
                    <a:pt x="379" y="580"/>
                  </a:cubicBezTo>
                  <a:cubicBezTo>
                    <a:pt x="380" y="586"/>
                    <a:pt x="381" y="592"/>
                    <a:pt x="381" y="597"/>
                  </a:cubicBezTo>
                  <a:cubicBezTo>
                    <a:pt x="382" y="602"/>
                    <a:pt x="382" y="607"/>
                    <a:pt x="383" y="612"/>
                  </a:cubicBezTo>
                  <a:cubicBezTo>
                    <a:pt x="383" y="612"/>
                    <a:pt x="383" y="613"/>
                    <a:pt x="383" y="614"/>
                  </a:cubicBezTo>
                  <a:cubicBezTo>
                    <a:pt x="383" y="617"/>
                    <a:pt x="384" y="620"/>
                    <a:pt x="384" y="623"/>
                  </a:cubicBezTo>
                  <a:cubicBezTo>
                    <a:pt x="385" y="631"/>
                    <a:pt x="386" y="640"/>
                    <a:pt x="387" y="648"/>
                  </a:cubicBezTo>
                  <a:cubicBezTo>
                    <a:pt x="387" y="650"/>
                    <a:pt x="388" y="653"/>
                    <a:pt x="388" y="656"/>
                  </a:cubicBezTo>
                  <a:cubicBezTo>
                    <a:pt x="389" y="661"/>
                    <a:pt x="389" y="667"/>
                    <a:pt x="390" y="672"/>
                  </a:cubicBezTo>
                  <a:cubicBezTo>
                    <a:pt x="391" y="676"/>
                    <a:pt x="392" y="679"/>
                    <a:pt x="392" y="683"/>
                  </a:cubicBezTo>
                  <a:cubicBezTo>
                    <a:pt x="393" y="684"/>
                    <a:pt x="394" y="685"/>
                    <a:pt x="394" y="687"/>
                  </a:cubicBezTo>
                  <a:cubicBezTo>
                    <a:pt x="395" y="689"/>
                    <a:pt x="395" y="689"/>
                    <a:pt x="393" y="690"/>
                  </a:cubicBezTo>
                  <a:cubicBezTo>
                    <a:pt x="390" y="692"/>
                    <a:pt x="387" y="693"/>
                    <a:pt x="383" y="695"/>
                  </a:cubicBezTo>
                  <a:cubicBezTo>
                    <a:pt x="387" y="697"/>
                    <a:pt x="391" y="699"/>
                    <a:pt x="395" y="701"/>
                  </a:cubicBezTo>
                  <a:close/>
                  <a:moveTo>
                    <a:pt x="398" y="455"/>
                  </a:moveTo>
                  <a:cubicBezTo>
                    <a:pt x="399" y="459"/>
                    <a:pt x="400" y="463"/>
                    <a:pt x="398" y="467"/>
                  </a:cubicBezTo>
                  <a:cubicBezTo>
                    <a:pt x="398" y="467"/>
                    <a:pt x="398" y="467"/>
                    <a:pt x="398" y="468"/>
                  </a:cubicBezTo>
                  <a:cubicBezTo>
                    <a:pt x="398" y="470"/>
                    <a:pt x="398" y="472"/>
                    <a:pt x="398" y="475"/>
                  </a:cubicBezTo>
                  <a:cubicBezTo>
                    <a:pt x="398" y="481"/>
                    <a:pt x="398" y="488"/>
                    <a:pt x="399" y="494"/>
                  </a:cubicBezTo>
                  <a:cubicBezTo>
                    <a:pt x="399" y="496"/>
                    <a:pt x="400" y="497"/>
                    <a:pt x="399" y="498"/>
                  </a:cubicBezTo>
                  <a:cubicBezTo>
                    <a:pt x="398" y="499"/>
                    <a:pt x="398" y="500"/>
                    <a:pt x="399" y="500"/>
                  </a:cubicBezTo>
                  <a:cubicBezTo>
                    <a:pt x="399" y="503"/>
                    <a:pt x="399" y="506"/>
                    <a:pt x="399" y="509"/>
                  </a:cubicBezTo>
                  <a:cubicBezTo>
                    <a:pt x="399" y="514"/>
                    <a:pt x="399" y="518"/>
                    <a:pt x="399" y="523"/>
                  </a:cubicBezTo>
                  <a:cubicBezTo>
                    <a:pt x="400" y="531"/>
                    <a:pt x="399" y="539"/>
                    <a:pt x="399" y="546"/>
                  </a:cubicBezTo>
                  <a:cubicBezTo>
                    <a:pt x="400" y="548"/>
                    <a:pt x="399" y="550"/>
                    <a:pt x="399" y="551"/>
                  </a:cubicBezTo>
                  <a:cubicBezTo>
                    <a:pt x="399" y="555"/>
                    <a:pt x="399" y="559"/>
                    <a:pt x="399" y="562"/>
                  </a:cubicBezTo>
                  <a:cubicBezTo>
                    <a:pt x="399" y="563"/>
                    <a:pt x="398" y="565"/>
                    <a:pt x="398" y="566"/>
                  </a:cubicBezTo>
                  <a:cubicBezTo>
                    <a:pt x="398" y="570"/>
                    <a:pt x="398" y="574"/>
                    <a:pt x="398" y="577"/>
                  </a:cubicBezTo>
                  <a:cubicBezTo>
                    <a:pt x="399" y="583"/>
                    <a:pt x="397" y="589"/>
                    <a:pt x="398" y="595"/>
                  </a:cubicBezTo>
                  <a:cubicBezTo>
                    <a:pt x="398" y="600"/>
                    <a:pt x="398" y="605"/>
                    <a:pt x="398" y="610"/>
                  </a:cubicBezTo>
                  <a:cubicBezTo>
                    <a:pt x="398" y="615"/>
                    <a:pt x="398" y="620"/>
                    <a:pt x="398" y="626"/>
                  </a:cubicBezTo>
                  <a:cubicBezTo>
                    <a:pt x="398" y="626"/>
                    <a:pt x="398" y="627"/>
                    <a:pt x="398" y="628"/>
                  </a:cubicBezTo>
                  <a:cubicBezTo>
                    <a:pt x="398" y="631"/>
                    <a:pt x="398" y="633"/>
                    <a:pt x="398" y="636"/>
                  </a:cubicBezTo>
                  <a:cubicBezTo>
                    <a:pt x="398" y="642"/>
                    <a:pt x="398" y="648"/>
                    <a:pt x="399" y="654"/>
                  </a:cubicBezTo>
                  <a:cubicBezTo>
                    <a:pt x="399" y="658"/>
                    <a:pt x="398" y="662"/>
                    <a:pt x="400" y="666"/>
                  </a:cubicBezTo>
                  <a:cubicBezTo>
                    <a:pt x="400" y="666"/>
                    <a:pt x="400" y="666"/>
                    <a:pt x="400" y="667"/>
                  </a:cubicBezTo>
                  <a:cubicBezTo>
                    <a:pt x="400" y="669"/>
                    <a:pt x="400" y="670"/>
                    <a:pt x="400" y="672"/>
                  </a:cubicBezTo>
                  <a:cubicBezTo>
                    <a:pt x="400" y="679"/>
                    <a:pt x="400" y="685"/>
                    <a:pt x="400" y="692"/>
                  </a:cubicBezTo>
                  <a:cubicBezTo>
                    <a:pt x="400" y="694"/>
                    <a:pt x="399" y="696"/>
                    <a:pt x="400" y="697"/>
                  </a:cubicBezTo>
                  <a:cubicBezTo>
                    <a:pt x="401" y="698"/>
                    <a:pt x="400" y="698"/>
                    <a:pt x="400" y="699"/>
                  </a:cubicBezTo>
                  <a:cubicBezTo>
                    <a:pt x="400" y="703"/>
                    <a:pt x="400" y="707"/>
                    <a:pt x="399" y="711"/>
                  </a:cubicBezTo>
                  <a:cubicBezTo>
                    <a:pt x="399" y="714"/>
                    <a:pt x="400" y="718"/>
                    <a:pt x="399" y="721"/>
                  </a:cubicBezTo>
                  <a:cubicBezTo>
                    <a:pt x="399" y="726"/>
                    <a:pt x="399" y="731"/>
                    <a:pt x="400" y="735"/>
                  </a:cubicBezTo>
                  <a:cubicBezTo>
                    <a:pt x="400" y="735"/>
                    <a:pt x="400" y="736"/>
                    <a:pt x="400" y="736"/>
                  </a:cubicBezTo>
                  <a:cubicBezTo>
                    <a:pt x="400" y="739"/>
                    <a:pt x="400" y="743"/>
                    <a:pt x="400" y="746"/>
                  </a:cubicBezTo>
                  <a:cubicBezTo>
                    <a:pt x="400" y="750"/>
                    <a:pt x="401" y="754"/>
                    <a:pt x="401" y="758"/>
                  </a:cubicBezTo>
                  <a:cubicBezTo>
                    <a:pt x="400" y="761"/>
                    <a:pt x="401" y="763"/>
                    <a:pt x="402" y="766"/>
                  </a:cubicBezTo>
                  <a:cubicBezTo>
                    <a:pt x="414" y="765"/>
                    <a:pt x="426" y="766"/>
                    <a:pt x="439" y="765"/>
                  </a:cubicBezTo>
                  <a:cubicBezTo>
                    <a:pt x="439" y="761"/>
                    <a:pt x="439" y="758"/>
                    <a:pt x="440" y="755"/>
                  </a:cubicBezTo>
                  <a:cubicBezTo>
                    <a:pt x="440" y="754"/>
                    <a:pt x="439" y="753"/>
                    <a:pt x="439" y="752"/>
                  </a:cubicBezTo>
                  <a:cubicBezTo>
                    <a:pt x="438" y="751"/>
                    <a:pt x="437" y="749"/>
                    <a:pt x="439" y="748"/>
                  </a:cubicBezTo>
                  <a:cubicBezTo>
                    <a:pt x="439" y="747"/>
                    <a:pt x="439" y="746"/>
                    <a:pt x="439" y="746"/>
                  </a:cubicBezTo>
                  <a:cubicBezTo>
                    <a:pt x="439" y="740"/>
                    <a:pt x="440" y="734"/>
                    <a:pt x="440" y="729"/>
                  </a:cubicBezTo>
                  <a:cubicBezTo>
                    <a:pt x="440" y="726"/>
                    <a:pt x="440" y="723"/>
                    <a:pt x="440" y="719"/>
                  </a:cubicBezTo>
                  <a:cubicBezTo>
                    <a:pt x="440" y="716"/>
                    <a:pt x="439" y="712"/>
                    <a:pt x="439" y="708"/>
                  </a:cubicBezTo>
                  <a:cubicBezTo>
                    <a:pt x="439" y="702"/>
                    <a:pt x="440" y="696"/>
                    <a:pt x="440" y="691"/>
                  </a:cubicBezTo>
                  <a:cubicBezTo>
                    <a:pt x="440" y="686"/>
                    <a:pt x="439" y="682"/>
                    <a:pt x="439" y="678"/>
                  </a:cubicBezTo>
                  <a:cubicBezTo>
                    <a:pt x="439" y="675"/>
                    <a:pt x="440" y="671"/>
                    <a:pt x="439" y="668"/>
                  </a:cubicBezTo>
                  <a:cubicBezTo>
                    <a:pt x="439" y="665"/>
                    <a:pt x="440" y="662"/>
                    <a:pt x="439" y="659"/>
                  </a:cubicBezTo>
                  <a:cubicBezTo>
                    <a:pt x="439" y="655"/>
                    <a:pt x="440" y="651"/>
                    <a:pt x="440" y="648"/>
                  </a:cubicBezTo>
                  <a:cubicBezTo>
                    <a:pt x="440" y="646"/>
                    <a:pt x="439" y="644"/>
                    <a:pt x="439" y="643"/>
                  </a:cubicBezTo>
                  <a:cubicBezTo>
                    <a:pt x="439" y="640"/>
                    <a:pt x="439" y="636"/>
                    <a:pt x="439" y="633"/>
                  </a:cubicBezTo>
                  <a:cubicBezTo>
                    <a:pt x="439" y="626"/>
                    <a:pt x="438" y="619"/>
                    <a:pt x="438" y="612"/>
                  </a:cubicBezTo>
                  <a:cubicBezTo>
                    <a:pt x="438" y="612"/>
                    <a:pt x="438" y="611"/>
                    <a:pt x="438" y="611"/>
                  </a:cubicBezTo>
                  <a:cubicBezTo>
                    <a:pt x="438" y="602"/>
                    <a:pt x="438" y="592"/>
                    <a:pt x="438" y="583"/>
                  </a:cubicBezTo>
                  <a:cubicBezTo>
                    <a:pt x="438" y="575"/>
                    <a:pt x="438" y="567"/>
                    <a:pt x="438" y="560"/>
                  </a:cubicBezTo>
                  <a:cubicBezTo>
                    <a:pt x="438" y="557"/>
                    <a:pt x="439" y="554"/>
                    <a:pt x="439" y="551"/>
                  </a:cubicBezTo>
                  <a:cubicBezTo>
                    <a:pt x="439" y="547"/>
                    <a:pt x="439" y="543"/>
                    <a:pt x="440" y="539"/>
                  </a:cubicBezTo>
                  <a:cubicBezTo>
                    <a:pt x="440" y="535"/>
                    <a:pt x="440" y="531"/>
                    <a:pt x="441" y="527"/>
                  </a:cubicBezTo>
                  <a:cubicBezTo>
                    <a:pt x="441" y="521"/>
                    <a:pt x="442" y="516"/>
                    <a:pt x="442" y="511"/>
                  </a:cubicBezTo>
                  <a:cubicBezTo>
                    <a:pt x="443" y="504"/>
                    <a:pt x="442" y="498"/>
                    <a:pt x="442" y="491"/>
                  </a:cubicBezTo>
                  <a:cubicBezTo>
                    <a:pt x="442" y="488"/>
                    <a:pt x="442" y="485"/>
                    <a:pt x="442" y="481"/>
                  </a:cubicBezTo>
                  <a:cubicBezTo>
                    <a:pt x="442" y="476"/>
                    <a:pt x="442" y="471"/>
                    <a:pt x="442" y="466"/>
                  </a:cubicBezTo>
                  <a:cubicBezTo>
                    <a:pt x="442" y="462"/>
                    <a:pt x="444" y="459"/>
                    <a:pt x="443" y="455"/>
                  </a:cubicBezTo>
                  <a:cubicBezTo>
                    <a:pt x="428" y="454"/>
                    <a:pt x="413" y="455"/>
                    <a:pt x="398" y="455"/>
                  </a:cubicBezTo>
                  <a:close/>
                  <a:moveTo>
                    <a:pt x="934" y="767"/>
                  </a:moveTo>
                  <a:cubicBezTo>
                    <a:pt x="935" y="761"/>
                    <a:pt x="935" y="756"/>
                    <a:pt x="935" y="751"/>
                  </a:cubicBezTo>
                  <a:cubicBezTo>
                    <a:pt x="935" y="748"/>
                    <a:pt x="935" y="745"/>
                    <a:pt x="935" y="742"/>
                  </a:cubicBezTo>
                  <a:cubicBezTo>
                    <a:pt x="935" y="742"/>
                    <a:pt x="935" y="741"/>
                    <a:pt x="935" y="740"/>
                  </a:cubicBezTo>
                  <a:cubicBezTo>
                    <a:pt x="936" y="732"/>
                    <a:pt x="936" y="723"/>
                    <a:pt x="936" y="715"/>
                  </a:cubicBezTo>
                  <a:cubicBezTo>
                    <a:pt x="936" y="713"/>
                    <a:pt x="936" y="710"/>
                    <a:pt x="936" y="708"/>
                  </a:cubicBezTo>
                  <a:cubicBezTo>
                    <a:pt x="936" y="704"/>
                    <a:pt x="936" y="701"/>
                    <a:pt x="936" y="697"/>
                  </a:cubicBezTo>
                  <a:cubicBezTo>
                    <a:pt x="936" y="696"/>
                    <a:pt x="936" y="694"/>
                    <a:pt x="936" y="693"/>
                  </a:cubicBezTo>
                  <a:cubicBezTo>
                    <a:pt x="937" y="686"/>
                    <a:pt x="936" y="679"/>
                    <a:pt x="937" y="672"/>
                  </a:cubicBezTo>
                  <a:cubicBezTo>
                    <a:pt x="937" y="667"/>
                    <a:pt x="937" y="661"/>
                    <a:pt x="937" y="656"/>
                  </a:cubicBezTo>
                  <a:cubicBezTo>
                    <a:pt x="937" y="650"/>
                    <a:pt x="937" y="644"/>
                    <a:pt x="937" y="637"/>
                  </a:cubicBezTo>
                  <a:cubicBezTo>
                    <a:pt x="937" y="634"/>
                    <a:pt x="937" y="631"/>
                    <a:pt x="937" y="628"/>
                  </a:cubicBezTo>
                  <a:cubicBezTo>
                    <a:pt x="937" y="625"/>
                    <a:pt x="937" y="621"/>
                    <a:pt x="936" y="618"/>
                  </a:cubicBezTo>
                  <a:cubicBezTo>
                    <a:pt x="936" y="609"/>
                    <a:pt x="936" y="600"/>
                    <a:pt x="936" y="591"/>
                  </a:cubicBezTo>
                  <a:cubicBezTo>
                    <a:pt x="936" y="589"/>
                    <a:pt x="936" y="588"/>
                    <a:pt x="936" y="586"/>
                  </a:cubicBezTo>
                  <a:cubicBezTo>
                    <a:pt x="935" y="579"/>
                    <a:pt x="935" y="573"/>
                    <a:pt x="935" y="567"/>
                  </a:cubicBezTo>
                  <a:cubicBezTo>
                    <a:pt x="935" y="559"/>
                    <a:pt x="934" y="552"/>
                    <a:pt x="934" y="544"/>
                  </a:cubicBezTo>
                  <a:cubicBezTo>
                    <a:pt x="934" y="536"/>
                    <a:pt x="934" y="528"/>
                    <a:pt x="935" y="520"/>
                  </a:cubicBezTo>
                  <a:cubicBezTo>
                    <a:pt x="935" y="517"/>
                    <a:pt x="935" y="514"/>
                    <a:pt x="935" y="511"/>
                  </a:cubicBezTo>
                  <a:cubicBezTo>
                    <a:pt x="935" y="505"/>
                    <a:pt x="935" y="500"/>
                    <a:pt x="936" y="495"/>
                  </a:cubicBezTo>
                  <a:cubicBezTo>
                    <a:pt x="936" y="490"/>
                    <a:pt x="937" y="485"/>
                    <a:pt x="936" y="480"/>
                  </a:cubicBezTo>
                  <a:cubicBezTo>
                    <a:pt x="936" y="478"/>
                    <a:pt x="936" y="475"/>
                    <a:pt x="936" y="473"/>
                  </a:cubicBezTo>
                  <a:cubicBezTo>
                    <a:pt x="936" y="469"/>
                    <a:pt x="936" y="464"/>
                    <a:pt x="936" y="459"/>
                  </a:cubicBezTo>
                  <a:cubicBezTo>
                    <a:pt x="933" y="459"/>
                    <a:pt x="930" y="459"/>
                    <a:pt x="926" y="459"/>
                  </a:cubicBezTo>
                  <a:cubicBezTo>
                    <a:pt x="918" y="459"/>
                    <a:pt x="909" y="459"/>
                    <a:pt x="900" y="459"/>
                  </a:cubicBezTo>
                  <a:cubicBezTo>
                    <a:pt x="899" y="459"/>
                    <a:pt x="899" y="459"/>
                    <a:pt x="898" y="459"/>
                  </a:cubicBezTo>
                  <a:cubicBezTo>
                    <a:pt x="898" y="461"/>
                    <a:pt x="898" y="462"/>
                    <a:pt x="898" y="463"/>
                  </a:cubicBezTo>
                  <a:cubicBezTo>
                    <a:pt x="898" y="464"/>
                    <a:pt x="898" y="465"/>
                    <a:pt x="898" y="467"/>
                  </a:cubicBezTo>
                  <a:cubicBezTo>
                    <a:pt x="898" y="470"/>
                    <a:pt x="897" y="474"/>
                    <a:pt x="897" y="478"/>
                  </a:cubicBezTo>
                  <a:cubicBezTo>
                    <a:pt x="897" y="481"/>
                    <a:pt x="897" y="485"/>
                    <a:pt x="896" y="489"/>
                  </a:cubicBezTo>
                  <a:cubicBezTo>
                    <a:pt x="896" y="491"/>
                    <a:pt x="896" y="493"/>
                    <a:pt x="897" y="495"/>
                  </a:cubicBezTo>
                  <a:cubicBezTo>
                    <a:pt x="897" y="495"/>
                    <a:pt x="897" y="496"/>
                    <a:pt x="897" y="497"/>
                  </a:cubicBezTo>
                  <a:cubicBezTo>
                    <a:pt x="896" y="502"/>
                    <a:pt x="896" y="507"/>
                    <a:pt x="896" y="512"/>
                  </a:cubicBezTo>
                  <a:cubicBezTo>
                    <a:pt x="896" y="515"/>
                    <a:pt x="896" y="519"/>
                    <a:pt x="896" y="522"/>
                  </a:cubicBezTo>
                  <a:cubicBezTo>
                    <a:pt x="895" y="527"/>
                    <a:pt x="896" y="532"/>
                    <a:pt x="896" y="537"/>
                  </a:cubicBezTo>
                  <a:cubicBezTo>
                    <a:pt x="895" y="541"/>
                    <a:pt x="896" y="545"/>
                    <a:pt x="895" y="549"/>
                  </a:cubicBezTo>
                  <a:cubicBezTo>
                    <a:pt x="895" y="551"/>
                    <a:pt x="895" y="553"/>
                    <a:pt x="895" y="555"/>
                  </a:cubicBezTo>
                  <a:cubicBezTo>
                    <a:pt x="896" y="557"/>
                    <a:pt x="896" y="559"/>
                    <a:pt x="896" y="561"/>
                  </a:cubicBezTo>
                  <a:cubicBezTo>
                    <a:pt x="896" y="562"/>
                    <a:pt x="895" y="562"/>
                    <a:pt x="895" y="563"/>
                  </a:cubicBezTo>
                  <a:cubicBezTo>
                    <a:pt x="896" y="566"/>
                    <a:pt x="896" y="570"/>
                    <a:pt x="896" y="574"/>
                  </a:cubicBezTo>
                  <a:cubicBezTo>
                    <a:pt x="896" y="578"/>
                    <a:pt x="896" y="583"/>
                    <a:pt x="895" y="587"/>
                  </a:cubicBezTo>
                  <a:cubicBezTo>
                    <a:pt x="895" y="595"/>
                    <a:pt x="895" y="603"/>
                    <a:pt x="895" y="611"/>
                  </a:cubicBezTo>
                  <a:cubicBezTo>
                    <a:pt x="894" y="615"/>
                    <a:pt x="894" y="619"/>
                    <a:pt x="894" y="623"/>
                  </a:cubicBezTo>
                  <a:cubicBezTo>
                    <a:pt x="894" y="626"/>
                    <a:pt x="894" y="628"/>
                    <a:pt x="893" y="631"/>
                  </a:cubicBezTo>
                  <a:cubicBezTo>
                    <a:pt x="893" y="633"/>
                    <a:pt x="893" y="635"/>
                    <a:pt x="893" y="637"/>
                  </a:cubicBezTo>
                  <a:cubicBezTo>
                    <a:pt x="893" y="640"/>
                    <a:pt x="893" y="642"/>
                    <a:pt x="893" y="644"/>
                  </a:cubicBezTo>
                  <a:cubicBezTo>
                    <a:pt x="893" y="649"/>
                    <a:pt x="893" y="654"/>
                    <a:pt x="893" y="659"/>
                  </a:cubicBezTo>
                  <a:cubicBezTo>
                    <a:pt x="894" y="663"/>
                    <a:pt x="895" y="667"/>
                    <a:pt x="893" y="671"/>
                  </a:cubicBezTo>
                  <a:cubicBezTo>
                    <a:pt x="893" y="672"/>
                    <a:pt x="893" y="672"/>
                    <a:pt x="893" y="672"/>
                  </a:cubicBezTo>
                  <a:cubicBezTo>
                    <a:pt x="894" y="676"/>
                    <a:pt x="894" y="680"/>
                    <a:pt x="893" y="684"/>
                  </a:cubicBezTo>
                  <a:cubicBezTo>
                    <a:pt x="893" y="686"/>
                    <a:pt x="893" y="689"/>
                    <a:pt x="893" y="691"/>
                  </a:cubicBezTo>
                  <a:cubicBezTo>
                    <a:pt x="893" y="693"/>
                    <a:pt x="894" y="695"/>
                    <a:pt x="894" y="697"/>
                  </a:cubicBezTo>
                  <a:cubicBezTo>
                    <a:pt x="894" y="701"/>
                    <a:pt x="893" y="705"/>
                    <a:pt x="894" y="709"/>
                  </a:cubicBezTo>
                  <a:cubicBezTo>
                    <a:pt x="894" y="714"/>
                    <a:pt x="893" y="718"/>
                    <a:pt x="894" y="722"/>
                  </a:cubicBezTo>
                  <a:cubicBezTo>
                    <a:pt x="894" y="722"/>
                    <a:pt x="894" y="723"/>
                    <a:pt x="894" y="723"/>
                  </a:cubicBezTo>
                  <a:cubicBezTo>
                    <a:pt x="894" y="724"/>
                    <a:pt x="893" y="726"/>
                    <a:pt x="894" y="728"/>
                  </a:cubicBezTo>
                  <a:cubicBezTo>
                    <a:pt x="894" y="732"/>
                    <a:pt x="896" y="737"/>
                    <a:pt x="894" y="741"/>
                  </a:cubicBezTo>
                  <a:cubicBezTo>
                    <a:pt x="894" y="742"/>
                    <a:pt x="894" y="743"/>
                    <a:pt x="894" y="743"/>
                  </a:cubicBezTo>
                  <a:cubicBezTo>
                    <a:pt x="894" y="749"/>
                    <a:pt x="894" y="755"/>
                    <a:pt x="894" y="761"/>
                  </a:cubicBezTo>
                  <a:cubicBezTo>
                    <a:pt x="894" y="763"/>
                    <a:pt x="895" y="765"/>
                    <a:pt x="895" y="767"/>
                  </a:cubicBezTo>
                  <a:cubicBezTo>
                    <a:pt x="899" y="767"/>
                    <a:pt x="904" y="768"/>
                    <a:pt x="908" y="768"/>
                  </a:cubicBezTo>
                  <a:cubicBezTo>
                    <a:pt x="917" y="769"/>
                    <a:pt x="925" y="768"/>
                    <a:pt x="934" y="767"/>
                  </a:cubicBezTo>
                  <a:close/>
                  <a:moveTo>
                    <a:pt x="1178" y="253"/>
                  </a:moveTo>
                  <a:cubicBezTo>
                    <a:pt x="1180" y="252"/>
                    <a:pt x="1181" y="252"/>
                    <a:pt x="1182" y="252"/>
                  </a:cubicBezTo>
                  <a:cubicBezTo>
                    <a:pt x="1184" y="251"/>
                    <a:pt x="1186" y="250"/>
                    <a:pt x="1188" y="249"/>
                  </a:cubicBezTo>
                  <a:cubicBezTo>
                    <a:pt x="1193" y="247"/>
                    <a:pt x="1198" y="245"/>
                    <a:pt x="1203" y="242"/>
                  </a:cubicBezTo>
                  <a:cubicBezTo>
                    <a:pt x="1207" y="239"/>
                    <a:pt x="1211" y="235"/>
                    <a:pt x="1216" y="232"/>
                  </a:cubicBezTo>
                  <a:cubicBezTo>
                    <a:pt x="1219" y="230"/>
                    <a:pt x="1222" y="228"/>
                    <a:pt x="1224" y="226"/>
                  </a:cubicBezTo>
                  <a:cubicBezTo>
                    <a:pt x="1229" y="223"/>
                    <a:pt x="1233" y="219"/>
                    <a:pt x="1237" y="216"/>
                  </a:cubicBezTo>
                  <a:cubicBezTo>
                    <a:pt x="1238" y="215"/>
                    <a:pt x="1239" y="214"/>
                    <a:pt x="1238" y="213"/>
                  </a:cubicBezTo>
                  <a:cubicBezTo>
                    <a:pt x="1237" y="211"/>
                    <a:pt x="1237" y="208"/>
                    <a:pt x="1236" y="205"/>
                  </a:cubicBezTo>
                  <a:cubicBezTo>
                    <a:pt x="1236" y="199"/>
                    <a:pt x="1235" y="193"/>
                    <a:pt x="1234" y="186"/>
                  </a:cubicBezTo>
                  <a:cubicBezTo>
                    <a:pt x="1234" y="185"/>
                    <a:pt x="1233" y="183"/>
                    <a:pt x="1233" y="181"/>
                  </a:cubicBezTo>
                  <a:cubicBezTo>
                    <a:pt x="1233" y="181"/>
                    <a:pt x="1233" y="180"/>
                    <a:pt x="1234" y="179"/>
                  </a:cubicBezTo>
                  <a:cubicBezTo>
                    <a:pt x="1234" y="179"/>
                    <a:pt x="1233" y="178"/>
                    <a:pt x="1233" y="177"/>
                  </a:cubicBezTo>
                  <a:cubicBezTo>
                    <a:pt x="1229" y="175"/>
                    <a:pt x="1226" y="172"/>
                    <a:pt x="1222" y="169"/>
                  </a:cubicBezTo>
                  <a:cubicBezTo>
                    <a:pt x="1218" y="165"/>
                    <a:pt x="1214" y="160"/>
                    <a:pt x="1211" y="155"/>
                  </a:cubicBezTo>
                  <a:cubicBezTo>
                    <a:pt x="1208" y="151"/>
                    <a:pt x="1205" y="147"/>
                    <a:pt x="1202" y="143"/>
                  </a:cubicBezTo>
                  <a:cubicBezTo>
                    <a:pt x="1201" y="142"/>
                    <a:pt x="1200" y="141"/>
                    <a:pt x="1198" y="139"/>
                  </a:cubicBezTo>
                  <a:cubicBezTo>
                    <a:pt x="1192" y="141"/>
                    <a:pt x="1188" y="139"/>
                    <a:pt x="1188" y="135"/>
                  </a:cubicBezTo>
                  <a:cubicBezTo>
                    <a:pt x="1189" y="135"/>
                    <a:pt x="1190" y="136"/>
                    <a:pt x="1191" y="136"/>
                  </a:cubicBezTo>
                  <a:cubicBezTo>
                    <a:pt x="1193" y="136"/>
                    <a:pt x="1195" y="136"/>
                    <a:pt x="1196" y="135"/>
                  </a:cubicBezTo>
                  <a:cubicBezTo>
                    <a:pt x="1198" y="132"/>
                    <a:pt x="1201" y="129"/>
                    <a:pt x="1202" y="126"/>
                  </a:cubicBezTo>
                  <a:cubicBezTo>
                    <a:pt x="1202" y="123"/>
                    <a:pt x="1203" y="120"/>
                    <a:pt x="1202" y="117"/>
                  </a:cubicBezTo>
                  <a:cubicBezTo>
                    <a:pt x="1202" y="115"/>
                    <a:pt x="1202" y="114"/>
                    <a:pt x="1202" y="112"/>
                  </a:cubicBezTo>
                  <a:cubicBezTo>
                    <a:pt x="1201" y="110"/>
                    <a:pt x="1199" y="108"/>
                    <a:pt x="1198" y="106"/>
                  </a:cubicBezTo>
                  <a:cubicBezTo>
                    <a:pt x="1197" y="104"/>
                    <a:pt x="1195" y="104"/>
                    <a:pt x="1193" y="104"/>
                  </a:cubicBezTo>
                  <a:cubicBezTo>
                    <a:pt x="1191" y="104"/>
                    <a:pt x="1190" y="105"/>
                    <a:pt x="1190" y="107"/>
                  </a:cubicBezTo>
                  <a:cubicBezTo>
                    <a:pt x="1190" y="108"/>
                    <a:pt x="1189" y="108"/>
                    <a:pt x="1189" y="108"/>
                  </a:cubicBezTo>
                  <a:cubicBezTo>
                    <a:pt x="1186" y="107"/>
                    <a:pt x="1183" y="108"/>
                    <a:pt x="1180" y="109"/>
                  </a:cubicBezTo>
                  <a:cubicBezTo>
                    <a:pt x="1180" y="110"/>
                    <a:pt x="1180" y="110"/>
                    <a:pt x="1179" y="110"/>
                  </a:cubicBezTo>
                  <a:cubicBezTo>
                    <a:pt x="1179" y="112"/>
                    <a:pt x="1177" y="112"/>
                    <a:pt x="1176" y="112"/>
                  </a:cubicBezTo>
                  <a:cubicBezTo>
                    <a:pt x="1175" y="113"/>
                    <a:pt x="1174" y="112"/>
                    <a:pt x="1173" y="111"/>
                  </a:cubicBezTo>
                  <a:cubicBezTo>
                    <a:pt x="1173" y="108"/>
                    <a:pt x="1173" y="106"/>
                    <a:pt x="1173" y="103"/>
                  </a:cubicBezTo>
                  <a:cubicBezTo>
                    <a:pt x="1174" y="100"/>
                    <a:pt x="1176" y="96"/>
                    <a:pt x="1177" y="92"/>
                  </a:cubicBezTo>
                  <a:cubicBezTo>
                    <a:pt x="1177" y="91"/>
                    <a:pt x="1178" y="90"/>
                    <a:pt x="1178" y="89"/>
                  </a:cubicBezTo>
                  <a:cubicBezTo>
                    <a:pt x="1177" y="89"/>
                    <a:pt x="1176" y="90"/>
                    <a:pt x="1176" y="91"/>
                  </a:cubicBezTo>
                  <a:cubicBezTo>
                    <a:pt x="1173" y="95"/>
                    <a:pt x="1169" y="98"/>
                    <a:pt x="1165" y="102"/>
                  </a:cubicBezTo>
                  <a:cubicBezTo>
                    <a:pt x="1164" y="103"/>
                    <a:pt x="1162" y="103"/>
                    <a:pt x="1161" y="102"/>
                  </a:cubicBezTo>
                  <a:cubicBezTo>
                    <a:pt x="1159" y="101"/>
                    <a:pt x="1159" y="99"/>
                    <a:pt x="1160" y="98"/>
                  </a:cubicBezTo>
                  <a:cubicBezTo>
                    <a:pt x="1160" y="98"/>
                    <a:pt x="1160" y="98"/>
                    <a:pt x="1160" y="97"/>
                  </a:cubicBezTo>
                  <a:cubicBezTo>
                    <a:pt x="1161" y="91"/>
                    <a:pt x="1163" y="85"/>
                    <a:pt x="1161" y="79"/>
                  </a:cubicBezTo>
                  <a:cubicBezTo>
                    <a:pt x="1159" y="81"/>
                    <a:pt x="1159" y="83"/>
                    <a:pt x="1157" y="84"/>
                  </a:cubicBezTo>
                  <a:cubicBezTo>
                    <a:pt x="1155" y="88"/>
                    <a:pt x="1152" y="89"/>
                    <a:pt x="1149" y="92"/>
                  </a:cubicBezTo>
                  <a:cubicBezTo>
                    <a:pt x="1147" y="93"/>
                    <a:pt x="1145" y="95"/>
                    <a:pt x="1142" y="95"/>
                  </a:cubicBezTo>
                  <a:cubicBezTo>
                    <a:pt x="1140" y="96"/>
                    <a:pt x="1139" y="96"/>
                    <a:pt x="1138" y="94"/>
                  </a:cubicBezTo>
                  <a:cubicBezTo>
                    <a:pt x="1144" y="85"/>
                    <a:pt x="1143" y="79"/>
                    <a:pt x="1139" y="73"/>
                  </a:cubicBezTo>
                  <a:cubicBezTo>
                    <a:pt x="1136" y="79"/>
                    <a:pt x="1132" y="84"/>
                    <a:pt x="1127" y="89"/>
                  </a:cubicBezTo>
                  <a:cubicBezTo>
                    <a:pt x="1126" y="88"/>
                    <a:pt x="1126" y="88"/>
                    <a:pt x="1125" y="87"/>
                  </a:cubicBezTo>
                  <a:cubicBezTo>
                    <a:pt x="1123" y="84"/>
                    <a:pt x="1123" y="80"/>
                    <a:pt x="1123" y="76"/>
                  </a:cubicBezTo>
                  <a:cubicBezTo>
                    <a:pt x="1123" y="76"/>
                    <a:pt x="1123" y="75"/>
                    <a:pt x="1123" y="74"/>
                  </a:cubicBezTo>
                  <a:cubicBezTo>
                    <a:pt x="1120" y="77"/>
                    <a:pt x="1119" y="79"/>
                    <a:pt x="1118" y="82"/>
                  </a:cubicBezTo>
                  <a:cubicBezTo>
                    <a:pt x="1118" y="84"/>
                    <a:pt x="1118" y="85"/>
                    <a:pt x="1118" y="87"/>
                  </a:cubicBezTo>
                  <a:cubicBezTo>
                    <a:pt x="1117" y="89"/>
                    <a:pt x="1116" y="92"/>
                    <a:pt x="1116" y="94"/>
                  </a:cubicBezTo>
                  <a:cubicBezTo>
                    <a:pt x="1115" y="98"/>
                    <a:pt x="1115" y="102"/>
                    <a:pt x="1115" y="105"/>
                  </a:cubicBezTo>
                  <a:cubicBezTo>
                    <a:pt x="1113" y="110"/>
                    <a:pt x="1111" y="115"/>
                    <a:pt x="1109" y="119"/>
                  </a:cubicBezTo>
                  <a:cubicBezTo>
                    <a:pt x="1108" y="121"/>
                    <a:pt x="1107" y="123"/>
                    <a:pt x="1106" y="125"/>
                  </a:cubicBezTo>
                  <a:cubicBezTo>
                    <a:pt x="1105" y="127"/>
                    <a:pt x="1104" y="129"/>
                    <a:pt x="1103" y="130"/>
                  </a:cubicBezTo>
                  <a:cubicBezTo>
                    <a:pt x="1102" y="134"/>
                    <a:pt x="1103" y="137"/>
                    <a:pt x="1107" y="138"/>
                  </a:cubicBezTo>
                  <a:cubicBezTo>
                    <a:pt x="1109" y="139"/>
                    <a:pt x="1111" y="139"/>
                    <a:pt x="1112" y="140"/>
                  </a:cubicBezTo>
                  <a:cubicBezTo>
                    <a:pt x="1116" y="142"/>
                    <a:pt x="1117" y="144"/>
                    <a:pt x="1117" y="148"/>
                  </a:cubicBezTo>
                  <a:cubicBezTo>
                    <a:pt x="1116" y="153"/>
                    <a:pt x="1120" y="157"/>
                    <a:pt x="1125" y="156"/>
                  </a:cubicBezTo>
                  <a:cubicBezTo>
                    <a:pt x="1128" y="156"/>
                    <a:pt x="1131" y="157"/>
                    <a:pt x="1133" y="159"/>
                  </a:cubicBezTo>
                  <a:cubicBezTo>
                    <a:pt x="1133" y="161"/>
                    <a:pt x="1131" y="162"/>
                    <a:pt x="1129" y="162"/>
                  </a:cubicBezTo>
                  <a:cubicBezTo>
                    <a:pt x="1128" y="162"/>
                    <a:pt x="1127" y="162"/>
                    <a:pt x="1126" y="163"/>
                  </a:cubicBezTo>
                  <a:cubicBezTo>
                    <a:pt x="1125" y="163"/>
                    <a:pt x="1124" y="164"/>
                    <a:pt x="1124" y="166"/>
                  </a:cubicBezTo>
                  <a:cubicBezTo>
                    <a:pt x="1125" y="167"/>
                    <a:pt x="1125" y="167"/>
                    <a:pt x="1126" y="168"/>
                  </a:cubicBezTo>
                  <a:cubicBezTo>
                    <a:pt x="1128" y="170"/>
                    <a:pt x="1129" y="172"/>
                    <a:pt x="1129" y="175"/>
                  </a:cubicBezTo>
                  <a:cubicBezTo>
                    <a:pt x="1129" y="176"/>
                    <a:pt x="1129" y="178"/>
                    <a:pt x="1129" y="180"/>
                  </a:cubicBezTo>
                  <a:cubicBezTo>
                    <a:pt x="1129" y="182"/>
                    <a:pt x="1129" y="184"/>
                    <a:pt x="1130" y="186"/>
                  </a:cubicBezTo>
                  <a:cubicBezTo>
                    <a:pt x="1130" y="187"/>
                    <a:pt x="1131" y="189"/>
                    <a:pt x="1132" y="190"/>
                  </a:cubicBezTo>
                  <a:cubicBezTo>
                    <a:pt x="1132" y="191"/>
                    <a:pt x="1133" y="192"/>
                    <a:pt x="1134" y="192"/>
                  </a:cubicBezTo>
                  <a:cubicBezTo>
                    <a:pt x="1139" y="193"/>
                    <a:pt x="1144" y="194"/>
                    <a:pt x="1149" y="192"/>
                  </a:cubicBezTo>
                  <a:cubicBezTo>
                    <a:pt x="1156" y="191"/>
                    <a:pt x="1163" y="189"/>
                    <a:pt x="1170" y="188"/>
                  </a:cubicBezTo>
                  <a:cubicBezTo>
                    <a:pt x="1173" y="187"/>
                    <a:pt x="1176" y="186"/>
                    <a:pt x="1179" y="184"/>
                  </a:cubicBezTo>
                  <a:cubicBezTo>
                    <a:pt x="1180" y="184"/>
                    <a:pt x="1181" y="183"/>
                    <a:pt x="1182" y="183"/>
                  </a:cubicBezTo>
                  <a:cubicBezTo>
                    <a:pt x="1184" y="182"/>
                    <a:pt x="1185" y="183"/>
                    <a:pt x="1186" y="184"/>
                  </a:cubicBezTo>
                  <a:cubicBezTo>
                    <a:pt x="1187" y="185"/>
                    <a:pt x="1186" y="186"/>
                    <a:pt x="1185" y="187"/>
                  </a:cubicBezTo>
                  <a:cubicBezTo>
                    <a:pt x="1184" y="188"/>
                    <a:pt x="1183" y="188"/>
                    <a:pt x="1183" y="188"/>
                  </a:cubicBezTo>
                  <a:cubicBezTo>
                    <a:pt x="1180" y="189"/>
                    <a:pt x="1178" y="190"/>
                    <a:pt x="1176" y="191"/>
                  </a:cubicBezTo>
                  <a:cubicBezTo>
                    <a:pt x="1182" y="212"/>
                    <a:pt x="1181" y="232"/>
                    <a:pt x="1178" y="253"/>
                  </a:cubicBezTo>
                  <a:close/>
                  <a:moveTo>
                    <a:pt x="269" y="108"/>
                  </a:moveTo>
                  <a:cubicBezTo>
                    <a:pt x="264" y="110"/>
                    <a:pt x="262" y="113"/>
                    <a:pt x="260" y="116"/>
                  </a:cubicBezTo>
                  <a:cubicBezTo>
                    <a:pt x="258" y="119"/>
                    <a:pt x="257" y="122"/>
                    <a:pt x="258" y="125"/>
                  </a:cubicBezTo>
                  <a:cubicBezTo>
                    <a:pt x="258" y="126"/>
                    <a:pt x="258" y="126"/>
                    <a:pt x="257" y="127"/>
                  </a:cubicBezTo>
                  <a:cubicBezTo>
                    <a:pt x="254" y="126"/>
                    <a:pt x="253" y="125"/>
                    <a:pt x="251" y="122"/>
                  </a:cubicBezTo>
                  <a:cubicBezTo>
                    <a:pt x="250" y="121"/>
                    <a:pt x="249" y="119"/>
                    <a:pt x="247" y="117"/>
                  </a:cubicBezTo>
                  <a:cubicBezTo>
                    <a:pt x="247" y="120"/>
                    <a:pt x="247" y="123"/>
                    <a:pt x="246" y="125"/>
                  </a:cubicBezTo>
                  <a:cubicBezTo>
                    <a:pt x="246" y="127"/>
                    <a:pt x="245" y="130"/>
                    <a:pt x="244" y="132"/>
                  </a:cubicBezTo>
                  <a:cubicBezTo>
                    <a:pt x="241" y="132"/>
                    <a:pt x="240" y="131"/>
                    <a:pt x="239" y="129"/>
                  </a:cubicBezTo>
                  <a:cubicBezTo>
                    <a:pt x="236" y="126"/>
                    <a:pt x="233" y="125"/>
                    <a:pt x="229" y="123"/>
                  </a:cubicBezTo>
                  <a:cubicBezTo>
                    <a:pt x="228" y="123"/>
                    <a:pt x="226" y="122"/>
                    <a:pt x="226" y="120"/>
                  </a:cubicBezTo>
                  <a:cubicBezTo>
                    <a:pt x="225" y="120"/>
                    <a:pt x="225" y="119"/>
                    <a:pt x="225" y="118"/>
                  </a:cubicBezTo>
                  <a:cubicBezTo>
                    <a:pt x="223" y="116"/>
                    <a:pt x="218" y="115"/>
                    <a:pt x="216" y="117"/>
                  </a:cubicBezTo>
                  <a:cubicBezTo>
                    <a:pt x="210" y="122"/>
                    <a:pt x="207" y="128"/>
                    <a:pt x="208" y="136"/>
                  </a:cubicBezTo>
                  <a:cubicBezTo>
                    <a:pt x="208" y="140"/>
                    <a:pt x="209" y="140"/>
                    <a:pt x="213" y="140"/>
                  </a:cubicBezTo>
                  <a:cubicBezTo>
                    <a:pt x="215" y="140"/>
                    <a:pt x="216" y="140"/>
                    <a:pt x="218" y="142"/>
                  </a:cubicBezTo>
                  <a:cubicBezTo>
                    <a:pt x="216" y="146"/>
                    <a:pt x="212" y="145"/>
                    <a:pt x="208" y="144"/>
                  </a:cubicBezTo>
                  <a:cubicBezTo>
                    <a:pt x="207" y="148"/>
                    <a:pt x="206" y="152"/>
                    <a:pt x="205" y="157"/>
                  </a:cubicBezTo>
                  <a:cubicBezTo>
                    <a:pt x="199" y="156"/>
                    <a:pt x="195" y="152"/>
                    <a:pt x="191" y="146"/>
                  </a:cubicBezTo>
                  <a:cubicBezTo>
                    <a:pt x="191" y="148"/>
                    <a:pt x="191" y="149"/>
                    <a:pt x="191" y="150"/>
                  </a:cubicBezTo>
                  <a:cubicBezTo>
                    <a:pt x="190" y="152"/>
                    <a:pt x="191" y="153"/>
                    <a:pt x="190" y="155"/>
                  </a:cubicBezTo>
                  <a:cubicBezTo>
                    <a:pt x="190" y="157"/>
                    <a:pt x="191" y="160"/>
                    <a:pt x="190" y="162"/>
                  </a:cubicBezTo>
                  <a:cubicBezTo>
                    <a:pt x="184" y="163"/>
                    <a:pt x="182" y="159"/>
                    <a:pt x="179" y="156"/>
                  </a:cubicBezTo>
                  <a:cubicBezTo>
                    <a:pt x="179" y="157"/>
                    <a:pt x="179" y="158"/>
                    <a:pt x="179" y="158"/>
                  </a:cubicBezTo>
                  <a:cubicBezTo>
                    <a:pt x="178" y="162"/>
                    <a:pt x="176" y="166"/>
                    <a:pt x="173" y="170"/>
                  </a:cubicBezTo>
                  <a:cubicBezTo>
                    <a:pt x="170" y="173"/>
                    <a:pt x="167" y="173"/>
                    <a:pt x="165" y="170"/>
                  </a:cubicBezTo>
                  <a:cubicBezTo>
                    <a:pt x="167" y="164"/>
                    <a:pt x="166" y="161"/>
                    <a:pt x="164" y="161"/>
                  </a:cubicBezTo>
                  <a:cubicBezTo>
                    <a:pt x="163" y="162"/>
                    <a:pt x="164" y="163"/>
                    <a:pt x="163" y="164"/>
                  </a:cubicBezTo>
                  <a:cubicBezTo>
                    <a:pt x="160" y="166"/>
                    <a:pt x="157" y="170"/>
                    <a:pt x="154" y="172"/>
                  </a:cubicBezTo>
                  <a:cubicBezTo>
                    <a:pt x="152" y="173"/>
                    <a:pt x="152" y="174"/>
                    <a:pt x="152" y="175"/>
                  </a:cubicBezTo>
                  <a:cubicBezTo>
                    <a:pt x="151" y="181"/>
                    <a:pt x="150" y="187"/>
                    <a:pt x="149" y="192"/>
                  </a:cubicBezTo>
                  <a:cubicBezTo>
                    <a:pt x="148" y="196"/>
                    <a:pt x="146" y="200"/>
                    <a:pt x="144" y="204"/>
                  </a:cubicBezTo>
                  <a:cubicBezTo>
                    <a:pt x="143" y="205"/>
                    <a:pt x="142" y="207"/>
                    <a:pt x="141" y="208"/>
                  </a:cubicBezTo>
                  <a:cubicBezTo>
                    <a:pt x="142" y="209"/>
                    <a:pt x="144" y="211"/>
                    <a:pt x="145" y="213"/>
                  </a:cubicBezTo>
                  <a:cubicBezTo>
                    <a:pt x="148" y="215"/>
                    <a:pt x="150" y="217"/>
                    <a:pt x="154" y="218"/>
                  </a:cubicBezTo>
                  <a:cubicBezTo>
                    <a:pt x="158" y="220"/>
                    <a:pt x="162" y="222"/>
                    <a:pt x="166" y="224"/>
                  </a:cubicBezTo>
                  <a:cubicBezTo>
                    <a:pt x="173" y="228"/>
                    <a:pt x="179" y="233"/>
                    <a:pt x="186" y="237"/>
                  </a:cubicBezTo>
                  <a:cubicBezTo>
                    <a:pt x="186" y="238"/>
                    <a:pt x="186" y="238"/>
                    <a:pt x="186" y="239"/>
                  </a:cubicBezTo>
                  <a:cubicBezTo>
                    <a:pt x="190" y="240"/>
                    <a:pt x="194" y="240"/>
                    <a:pt x="199" y="241"/>
                  </a:cubicBezTo>
                  <a:cubicBezTo>
                    <a:pt x="202" y="229"/>
                    <a:pt x="206" y="218"/>
                    <a:pt x="212" y="207"/>
                  </a:cubicBezTo>
                  <a:cubicBezTo>
                    <a:pt x="210" y="204"/>
                    <a:pt x="207" y="204"/>
                    <a:pt x="206" y="201"/>
                  </a:cubicBezTo>
                  <a:cubicBezTo>
                    <a:pt x="209" y="201"/>
                    <a:pt x="212" y="203"/>
                    <a:pt x="214" y="205"/>
                  </a:cubicBezTo>
                  <a:cubicBezTo>
                    <a:pt x="218" y="208"/>
                    <a:pt x="222" y="211"/>
                    <a:pt x="227" y="212"/>
                  </a:cubicBezTo>
                  <a:cubicBezTo>
                    <a:pt x="231" y="213"/>
                    <a:pt x="235" y="213"/>
                    <a:pt x="238" y="212"/>
                  </a:cubicBezTo>
                  <a:cubicBezTo>
                    <a:pt x="242" y="210"/>
                    <a:pt x="245" y="208"/>
                    <a:pt x="247" y="205"/>
                  </a:cubicBezTo>
                  <a:cubicBezTo>
                    <a:pt x="248" y="203"/>
                    <a:pt x="249" y="201"/>
                    <a:pt x="250" y="198"/>
                  </a:cubicBezTo>
                  <a:cubicBezTo>
                    <a:pt x="252" y="195"/>
                    <a:pt x="252" y="195"/>
                    <a:pt x="256" y="195"/>
                  </a:cubicBezTo>
                  <a:cubicBezTo>
                    <a:pt x="257" y="195"/>
                    <a:pt x="258" y="195"/>
                    <a:pt x="259" y="194"/>
                  </a:cubicBezTo>
                  <a:cubicBezTo>
                    <a:pt x="260" y="190"/>
                    <a:pt x="260" y="188"/>
                    <a:pt x="256" y="186"/>
                  </a:cubicBezTo>
                  <a:cubicBezTo>
                    <a:pt x="255" y="185"/>
                    <a:pt x="253" y="184"/>
                    <a:pt x="252" y="183"/>
                  </a:cubicBezTo>
                  <a:cubicBezTo>
                    <a:pt x="251" y="181"/>
                    <a:pt x="252" y="180"/>
                    <a:pt x="253" y="180"/>
                  </a:cubicBezTo>
                  <a:cubicBezTo>
                    <a:pt x="256" y="183"/>
                    <a:pt x="260" y="184"/>
                    <a:pt x="264" y="186"/>
                  </a:cubicBezTo>
                  <a:cubicBezTo>
                    <a:pt x="266" y="187"/>
                    <a:pt x="269" y="186"/>
                    <a:pt x="271" y="184"/>
                  </a:cubicBezTo>
                  <a:cubicBezTo>
                    <a:pt x="272" y="182"/>
                    <a:pt x="274" y="180"/>
                    <a:pt x="274" y="178"/>
                  </a:cubicBezTo>
                  <a:cubicBezTo>
                    <a:pt x="276" y="174"/>
                    <a:pt x="280" y="172"/>
                    <a:pt x="284" y="173"/>
                  </a:cubicBezTo>
                  <a:cubicBezTo>
                    <a:pt x="285" y="173"/>
                    <a:pt x="287" y="173"/>
                    <a:pt x="288" y="173"/>
                  </a:cubicBezTo>
                  <a:cubicBezTo>
                    <a:pt x="291" y="173"/>
                    <a:pt x="292" y="172"/>
                    <a:pt x="293" y="169"/>
                  </a:cubicBezTo>
                  <a:cubicBezTo>
                    <a:pt x="294" y="168"/>
                    <a:pt x="294" y="167"/>
                    <a:pt x="294" y="166"/>
                  </a:cubicBezTo>
                  <a:cubicBezTo>
                    <a:pt x="294" y="164"/>
                    <a:pt x="294" y="161"/>
                    <a:pt x="294" y="159"/>
                  </a:cubicBezTo>
                  <a:cubicBezTo>
                    <a:pt x="294" y="153"/>
                    <a:pt x="294" y="148"/>
                    <a:pt x="294" y="143"/>
                  </a:cubicBezTo>
                  <a:cubicBezTo>
                    <a:pt x="294" y="140"/>
                    <a:pt x="294" y="138"/>
                    <a:pt x="295" y="135"/>
                  </a:cubicBezTo>
                  <a:cubicBezTo>
                    <a:pt x="295" y="131"/>
                    <a:pt x="296" y="127"/>
                    <a:pt x="297" y="123"/>
                  </a:cubicBezTo>
                  <a:cubicBezTo>
                    <a:pt x="296" y="124"/>
                    <a:pt x="296" y="124"/>
                    <a:pt x="296" y="124"/>
                  </a:cubicBezTo>
                  <a:cubicBezTo>
                    <a:pt x="294" y="127"/>
                    <a:pt x="291" y="128"/>
                    <a:pt x="288" y="130"/>
                  </a:cubicBezTo>
                  <a:cubicBezTo>
                    <a:pt x="288" y="130"/>
                    <a:pt x="287" y="130"/>
                    <a:pt x="286" y="130"/>
                  </a:cubicBezTo>
                  <a:cubicBezTo>
                    <a:pt x="284" y="130"/>
                    <a:pt x="283" y="129"/>
                    <a:pt x="284" y="128"/>
                  </a:cubicBezTo>
                  <a:cubicBezTo>
                    <a:pt x="285" y="125"/>
                    <a:pt x="286" y="123"/>
                    <a:pt x="287" y="121"/>
                  </a:cubicBezTo>
                  <a:cubicBezTo>
                    <a:pt x="288" y="119"/>
                    <a:pt x="288" y="117"/>
                    <a:pt x="288" y="116"/>
                  </a:cubicBezTo>
                  <a:cubicBezTo>
                    <a:pt x="288" y="116"/>
                    <a:pt x="288" y="115"/>
                    <a:pt x="288" y="115"/>
                  </a:cubicBezTo>
                  <a:cubicBezTo>
                    <a:pt x="287" y="116"/>
                    <a:pt x="286" y="117"/>
                    <a:pt x="285" y="118"/>
                  </a:cubicBezTo>
                  <a:cubicBezTo>
                    <a:pt x="282" y="120"/>
                    <a:pt x="279" y="123"/>
                    <a:pt x="276" y="126"/>
                  </a:cubicBezTo>
                  <a:cubicBezTo>
                    <a:pt x="274" y="128"/>
                    <a:pt x="273" y="128"/>
                    <a:pt x="272" y="126"/>
                  </a:cubicBezTo>
                  <a:cubicBezTo>
                    <a:pt x="269" y="122"/>
                    <a:pt x="269" y="117"/>
                    <a:pt x="269" y="113"/>
                  </a:cubicBezTo>
                  <a:cubicBezTo>
                    <a:pt x="269" y="111"/>
                    <a:pt x="269" y="110"/>
                    <a:pt x="269" y="108"/>
                  </a:cubicBezTo>
                  <a:close/>
                  <a:moveTo>
                    <a:pt x="255" y="551"/>
                  </a:moveTo>
                  <a:cubicBezTo>
                    <a:pt x="254" y="551"/>
                    <a:pt x="253" y="551"/>
                    <a:pt x="252" y="551"/>
                  </a:cubicBezTo>
                  <a:cubicBezTo>
                    <a:pt x="249" y="551"/>
                    <a:pt x="245" y="551"/>
                    <a:pt x="242" y="551"/>
                  </a:cubicBezTo>
                  <a:cubicBezTo>
                    <a:pt x="232" y="551"/>
                    <a:pt x="221" y="552"/>
                    <a:pt x="210" y="552"/>
                  </a:cubicBezTo>
                  <a:cubicBezTo>
                    <a:pt x="204" y="552"/>
                    <a:pt x="197" y="552"/>
                    <a:pt x="190" y="551"/>
                  </a:cubicBezTo>
                  <a:cubicBezTo>
                    <a:pt x="185" y="551"/>
                    <a:pt x="179" y="551"/>
                    <a:pt x="174" y="550"/>
                  </a:cubicBezTo>
                  <a:cubicBezTo>
                    <a:pt x="168" y="550"/>
                    <a:pt x="161" y="549"/>
                    <a:pt x="155" y="549"/>
                  </a:cubicBezTo>
                  <a:cubicBezTo>
                    <a:pt x="153" y="549"/>
                    <a:pt x="151" y="548"/>
                    <a:pt x="148" y="548"/>
                  </a:cubicBezTo>
                  <a:cubicBezTo>
                    <a:pt x="145" y="548"/>
                    <a:pt x="141" y="548"/>
                    <a:pt x="138" y="548"/>
                  </a:cubicBezTo>
                  <a:cubicBezTo>
                    <a:pt x="132" y="548"/>
                    <a:pt x="127" y="548"/>
                    <a:pt x="122" y="548"/>
                  </a:cubicBezTo>
                  <a:cubicBezTo>
                    <a:pt x="116" y="547"/>
                    <a:pt x="110" y="547"/>
                    <a:pt x="104" y="548"/>
                  </a:cubicBezTo>
                  <a:cubicBezTo>
                    <a:pt x="100" y="548"/>
                    <a:pt x="97" y="548"/>
                    <a:pt x="94" y="548"/>
                  </a:cubicBezTo>
                  <a:cubicBezTo>
                    <a:pt x="90" y="548"/>
                    <a:pt x="87" y="549"/>
                    <a:pt x="83" y="549"/>
                  </a:cubicBezTo>
                  <a:cubicBezTo>
                    <a:pt x="74" y="549"/>
                    <a:pt x="65" y="548"/>
                    <a:pt x="56" y="548"/>
                  </a:cubicBezTo>
                  <a:cubicBezTo>
                    <a:pt x="55" y="548"/>
                    <a:pt x="55" y="548"/>
                    <a:pt x="54" y="548"/>
                  </a:cubicBezTo>
                  <a:cubicBezTo>
                    <a:pt x="49" y="548"/>
                    <a:pt x="44" y="549"/>
                    <a:pt x="40" y="549"/>
                  </a:cubicBezTo>
                  <a:cubicBezTo>
                    <a:pt x="33" y="549"/>
                    <a:pt x="26" y="549"/>
                    <a:pt x="19" y="549"/>
                  </a:cubicBezTo>
                  <a:cubicBezTo>
                    <a:pt x="15" y="549"/>
                    <a:pt x="11" y="549"/>
                    <a:pt x="6" y="550"/>
                  </a:cubicBezTo>
                  <a:cubicBezTo>
                    <a:pt x="6" y="550"/>
                    <a:pt x="6" y="551"/>
                    <a:pt x="6" y="552"/>
                  </a:cubicBezTo>
                  <a:cubicBezTo>
                    <a:pt x="7" y="557"/>
                    <a:pt x="7" y="563"/>
                    <a:pt x="7" y="569"/>
                  </a:cubicBezTo>
                  <a:cubicBezTo>
                    <a:pt x="7" y="573"/>
                    <a:pt x="8" y="578"/>
                    <a:pt x="8" y="582"/>
                  </a:cubicBezTo>
                  <a:cubicBezTo>
                    <a:pt x="8" y="582"/>
                    <a:pt x="8" y="583"/>
                    <a:pt x="9" y="584"/>
                  </a:cubicBezTo>
                  <a:cubicBezTo>
                    <a:pt x="11" y="584"/>
                    <a:pt x="14" y="585"/>
                    <a:pt x="16" y="585"/>
                  </a:cubicBezTo>
                  <a:cubicBezTo>
                    <a:pt x="18" y="586"/>
                    <a:pt x="21" y="585"/>
                    <a:pt x="23" y="586"/>
                  </a:cubicBezTo>
                  <a:cubicBezTo>
                    <a:pt x="31" y="587"/>
                    <a:pt x="39" y="587"/>
                    <a:pt x="48" y="587"/>
                  </a:cubicBezTo>
                  <a:cubicBezTo>
                    <a:pt x="51" y="587"/>
                    <a:pt x="54" y="587"/>
                    <a:pt x="58" y="587"/>
                  </a:cubicBezTo>
                  <a:cubicBezTo>
                    <a:pt x="60" y="587"/>
                    <a:pt x="63" y="587"/>
                    <a:pt x="66" y="587"/>
                  </a:cubicBezTo>
                  <a:cubicBezTo>
                    <a:pt x="72" y="587"/>
                    <a:pt x="78" y="587"/>
                    <a:pt x="84" y="587"/>
                  </a:cubicBezTo>
                  <a:cubicBezTo>
                    <a:pt x="94" y="587"/>
                    <a:pt x="105" y="587"/>
                    <a:pt x="116" y="588"/>
                  </a:cubicBezTo>
                  <a:cubicBezTo>
                    <a:pt x="119" y="588"/>
                    <a:pt x="122" y="588"/>
                    <a:pt x="125" y="588"/>
                  </a:cubicBezTo>
                  <a:cubicBezTo>
                    <a:pt x="131" y="588"/>
                    <a:pt x="138" y="588"/>
                    <a:pt x="145" y="588"/>
                  </a:cubicBezTo>
                  <a:cubicBezTo>
                    <a:pt x="149" y="589"/>
                    <a:pt x="153" y="589"/>
                    <a:pt x="158" y="589"/>
                  </a:cubicBezTo>
                  <a:cubicBezTo>
                    <a:pt x="161" y="589"/>
                    <a:pt x="164" y="589"/>
                    <a:pt x="167" y="590"/>
                  </a:cubicBezTo>
                  <a:cubicBezTo>
                    <a:pt x="174" y="590"/>
                    <a:pt x="181" y="590"/>
                    <a:pt x="188" y="590"/>
                  </a:cubicBezTo>
                  <a:cubicBezTo>
                    <a:pt x="192" y="591"/>
                    <a:pt x="195" y="591"/>
                    <a:pt x="199" y="591"/>
                  </a:cubicBezTo>
                  <a:cubicBezTo>
                    <a:pt x="205" y="592"/>
                    <a:pt x="210" y="591"/>
                    <a:pt x="216" y="591"/>
                  </a:cubicBezTo>
                  <a:cubicBezTo>
                    <a:pt x="219" y="591"/>
                    <a:pt x="222" y="591"/>
                    <a:pt x="224" y="591"/>
                  </a:cubicBezTo>
                  <a:cubicBezTo>
                    <a:pt x="233" y="591"/>
                    <a:pt x="241" y="590"/>
                    <a:pt x="250" y="591"/>
                  </a:cubicBezTo>
                  <a:cubicBezTo>
                    <a:pt x="251" y="592"/>
                    <a:pt x="252" y="591"/>
                    <a:pt x="254" y="591"/>
                  </a:cubicBezTo>
                  <a:cubicBezTo>
                    <a:pt x="254" y="578"/>
                    <a:pt x="254" y="565"/>
                    <a:pt x="255" y="551"/>
                  </a:cubicBezTo>
                  <a:close/>
                  <a:moveTo>
                    <a:pt x="1131" y="320"/>
                  </a:moveTo>
                  <a:cubicBezTo>
                    <a:pt x="1130" y="319"/>
                    <a:pt x="1129" y="318"/>
                    <a:pt x="1129" y="317"/>
                  </a:cubicBezTo>
                  <a:cubicBezTo>
                    <a:pt x="1129" y="315"/>
                    <a:pt x="1129" y="313"/>
                    <a:pt x="1128" y="311"/>
                  </a:cubicBezTo>
                  <a:cubicBezTo>
                    <a:pt x="1128" y="305"/>
                    <a:pt x="1127" y="299"/>
                    <a:pt x="1126" y="293"/>
                  </a:cubicBezTo>
                  <a:cubicBezTo>
                    <a:pt x="1124" y="282"/>
                    <a:pt x="1124" y="271"/>
                    <a:pt x="1122" y="260"/>
                  </a:cubicBezTo>
                  <a:cubicBezTo>
                    <a:pt x="1122" y="256"/>
                    <a:pt x="1122" y="252"/>
                    <a:pt x="1121" y="248"/>
                  </a:cubicBezTo>
                  <a:cubicBezTo>
                    <a:pt x="1121" y="243"/>
                    <a:pt x="1120" y="239"/>
                    <a:pt x="1119" y="234"/>
                  </a:cubicBezTo>
                  <a:cubicBezTo>
                    <a:pt x="1119" y="230"/>
                    <a:pt x="1118" y="225"/>
                    <a:pt x="1118" y="221"/>
                  </a:cubicBezTo>
                  <a:cubicBezTo>
                    <a:pt x="1117" y="218"/>
                    <a:pt x="1116" y="218"/>
                    <a:pt x="1114" y="218"/>
                  </a:cubicBezTo>
                  <a:cubicBezTo>
                    <a:pt x="1111" y="219"/>
                    <a:pt x="1108" y="219"/>
                    <a:pt x="1105" y="220"/>
                  </a:cubicBezTo>
                  <a:cubicBezTo>
                    <a:pt x="1101" y="220"/>
                    <a:pt x="1096" y="221"/>
                    <a:pt x="1092" y="221"/>
                  </a:cubicBezTo>
                  <a:cubicBezTo>
                    <a:pt x="1088" y="222"/>
                    <a:pt x="1083" y="223"/>
                    <a:pt x="1079" y="224"/>
                  </a:cubicBezTo>
                  <a:cubicBezTo>
                    <a:pt x="1074" y="225"/>
                    <a:pt x="1070" y="227"/>
                    <a:pt x="1065" y="229"/>
                  </a:cubicBezTo>
                  <a:cubicBezTo>
                    <a:pt x="1065" y="229"/>
                    <a:pt x="1064" y="229"/>
                    <a:pt x="1065" y="230"/>
                  </a:cubicBezTo>
                  <a:cubicBezTo>
                    <a:pt x="1067" y="237"/>
                    <a:pt x="1067" y="245"/>
                    <a:pt x="1067" y="252"/>
                  </a:cubicBezTo>
                  <a:cubicBezTo>
                    <a:pt x="1067" y="262"/>
                    <a:pt x="1069" y="272"/>
                    <a:pt x="1070" y="282"/>
                  </a:cubicBezTo>
                  <a:cubicBezTo>
                    <a:pt x="1071" y="285"/>
                    <a:pt x="1071" y="289"/>
                    <a:pt x="1072" y="292"/>
                  </a:cubicBezTo>
                  <a:cubicBezTo>
                    <a:pt x="1072" y="300"/>
                    <a:pt x="1074" y="307"/>
                    <a:pt x="1075" y="315"/>
                  </a:cubicBezTo>
                  <a:cubicBezTo>
                    <a:pt x="1076" y="319"/>
                    <a:pt x="1077" y="323"/>
                    <a:pt x="1078" y="327"/>
                  </a:cubicBezTo>
                  <a:cubicBezTo>
                    <a:pt x="1080" y="335"/>
                    <a:pt x="1081" y="344"/>
                    <a:pt x="1085" y="352"/>
                  </a:cubicBezTo>
                  <a:cubicBezTo>
                    <a:pt x="1087" y="356"/>
                    <a:pt x="1089" y="360"/>
                    <a:pt x="1091" y="364"/>
                  </a:cubicBezTo>
                  <a:cubicBezTo>
                    <a:pt x="1092" y="364"/>
                    <a:pt x="1092" y="365"/>
                    <a:pt x="1093" y="365"/>
                  </a:cubicBezTo>
                  <a:cubicBezTo>
                    <a:pt x="1099" y="366"/>
                    <a:pt x="1105" y="368"/>
                    <a:pt x="1112" y="369"/>
                  </a:cubicBezTo>
                  <a:cubicBezTo>
                    <a:pt x="1117" y="369"/>
                    <a:pt x="1122" y="370"/>
                    <a:pt x="1127" y="370"/>
                  </a:cubicBezTo>
                  <a:cubicBezTo>
                    <a:pt x="1132" y="371"/>
                    <a:pt x="1137" y="371"/>
                    <a:pt x="1142" y="372"/>
                  </a:cubicBezTo>
                  <a:cubicBezTo>
                    <a:pt x="1146" y="372"/>
                    <a:pt x="1150" y="371"/>
                    <a:pt x="1153" y="371"/>
                  </a:cubicBezTo>
                  <a:cubicBezTo>
                    <a:pt x="1156" y="371"/>
                    <a:pt x="1158" y="370"/>
                    <a:pt x="1160" y="368"/>
                  </a:cubicBezTo>
                  <a:cubicBezTo>
                    <a:pt x="1160" y="364"/>
                    <a:pt x="1159" y="360"/>
                    <a:pt x="1159" y="355"/>
                  </a:cubicBezTo>
                  <a:cubicBezTo>
                    <a:pt x="1158" y="352"/>
                    <a:pt x="1158" y="349"/>
                    <a:pt x="1158" y="345"/>
                  </a:cubicBezTo>
                  <a:cubicBezTo>
                    <a:pt x="1158" y="342"/>
                    <a:pt x="1157" y="339"/>
                    <a:pt x="1157" y="336"/>
                  </a:cubicBezTo>
                  <a:cubicBezTo>
                    <a:pt x="1157" y="333"/>
                    <a:pt x="1158" y="330"/>
                    <a:pt x="1157" y="328"/>
                  </a:cubicBezTo>
                  <a:cubicBezTo>
                    <a:pt x="1156" y="326"/>
                    <a:pt x="1157" y="325"/>
                    <a:pt x="1157" y="323"/>
                  </a:cubicBezTo>
                  <a:cubicBezTo>
                    <a:pt x="1158" y="322"/>
                    <a:pt x="1157" y="320"/>
                    <a:pt x="1157" y="318"/>
                  </a:cubicBezTo>
                  <a:cubicBezTo>
                    <a:pt x="1157" y="315"/>
                    <a:pt x="1157" y="312"/>
                    <a:pt x="1158" y="308"/>
                  </a:cubicBezTo>
                  <a:cubicBezTo>
                    <a:pt x="1158" y="305"/>
                    <a:pt x="1158" y="302"/>
                    <a:pt x="1158" y="300"/>
                  </a:cubicBezTo>
                  <a:cubicBezTo>
                    <a:pt x="1158" y="300"/>
                    <a:pt x="1158" y="299"/>
                    <a:pt x="1158" y="299"/>
                  </a:cubicBezTo>
                  <a:cubicBezTo>
                    <a:pt x="1153" y="303"/>
                    <a:pt x="1150" y="307"/>
                    <a:pt x="1145" y="310"/>
                  </a:cubicBezTo>
                  <a:cubicBezTo>
                    <a:pt x="1141" y="314"/>
                    <a:pt x="1136" y="317"/>
                    <a:pt x="1131" y="320"/>
                  </a:cubicBezTo>
                  <a:close/>
                  <a:moveTo>
                    <a:pt x="1118" y="575"/>
                  </a:moveTo>
                  <a:cubicBezTo>
                    <a:pt x="1117" y="576"/>
                    <a:pt x="1117" y="576"/>
                    <a:pt x="1117" y="577"/>
                  </a:cubicBezTo>
                  <a:cubicBezTo>
                    <a:pt x="1117" y="586"/>
                    <a:pt x="1117" y="594"/>
                    <a:pt x="1117" y="603"/>
                  </a:cubicBezTo>
                  <a:cubicBezTo>
                    <a:pt x="1117" y="606"/>
                    <a:pt x="1118" y="608"/>
                    <a:pt x="1118" y="611"/>
                  </a:cubicBezTo>
                  <a:cubicBezTo>
                    <a:pt x="1118" y="617"/>
                    <a:pt x="1118" y="623"/>
                    <a:pt x="1118" y="628"/>
                  </a:cubicBezTo>
                  <a:cubicBezTo>
                    <a:pt x="1118" y="632"/>
                    <a:pt x="1118" y="636"/>
                    <a:pt x="1118" y="640"/>
                  </a:cubicBezTo>
                  <a:cubicBezTo>
                    <a:pt x="1118" y="652"/>
                    <a:pt x="1118" y="663"/>
                    <a:pt x="1118" y="674"/>
                  </a:cubicBezTo>
                  <a:cubicBezTo>
                    <a:pt x="1119" y="680"/>
                    <a:pt x="1119" y="686"/>
                    <a:pt x="1119" y="692"/>
                  </a:cubicBezTo>
                  <a:cubicBezTo>
                    <a:pt x="1119" y="695"/>
                    <a:pt x="1119" y="698"/>
                    <a:pt x="1119" y="700"/>
                  </a:cubicBezTo>
                  <a:cubicBezTo>
                    <a:pt x="1119" y="708"/>
                    <a:pt x="1119" y="716"/>
                    <a:pt x="1119" y="724"/>
                  </a:cubicBezTo>
                  <a:cubicBezTo>
                    <a:pt x="1119" y="732"/>
                    <a:pt x="1119" y="740"/>
                    <a:pt x="1119" y="748"/>
                  </a:cubicBezTo>
                  <a:cubicBezTo>
                    <a:pt x="1119" y="751"/>
                    <a:pt x="1120" y="754"/>
                    <a:pt x="1121" y="757"/>
                  </a:cubicBezTo>
                  <a:cubicBezTo>
                    <a:pt x="1121" y="759"/>
                    <a:pt x="1122" y="762"/>
                    <a:pt x="1122" y="764"/>
                  </a:cubicBezTo>
                  <a:cubicBezTo>
                    <a:pt x="1125" y="765"/>
                    <a:pt x="1128" y="766"/>
                    <a:pt x="1131" y="766"/>
                  </a:cubicBezTo>
                  <a:cubicBezTo>
                    <a:pt x="1134" y="765"/>
                    <a:pt x="1138" y="765"/>
                    <a:pt x="1141" y="765"/>
                  </a:cubicBezTo>
                  <a:cubicBezTo>
                    <a:pt x="1147" y="765"/>
                    <a:pt x="1153" y="765"/>
                    <a:pt x="1158" y="765"/>
                  </a:cubicBezTo>
                  <a:cubicBezTo>
                    <a:pt x="1160" y="765"/>
                    <a:pt x="1162" y="765"/>
                    <a:pt x="1164" y="764"/>
                  </a:cubicBezTo>
                  <a:cubicBezTo>
                    <a:pt x="1164" y="762"/>
                    <a:pt x="1165" y="760"/>
                    <a:pt x="1165" y="758"/>
                  </a:cubicBezTo>
                  <a:cubicBezTo>
                    <a:pt x="1165" y="751"/>
                    <a:pt x="1165" y="744"/>
                    <a:pt x="1165" y="737"/>
                  </a:cubicBezTo>
                  <a:cubicBezTo>
                    <a:pt x="1165" y="729"/>
                    <a:pt x="1165" y="720"/>
                    <a:pt x="1165" y="711"/>
                  </a:cubicBezTo>
                  <a:cubicBezTo>
                    <a:pt x="1165" y="708"/>
                    <a:pt x="1166" y="705"/>
                    <a:pt x="1166" y="701"/>
                  </a:cubicBezTo>
                  <a:cubicBezTo>
                    <a:pt x="1166" y="693"/>
                    <a:pt x="1166" y="684"/>
                    <a:pt x="1166" y="675"/>
                  </a:cubicBezTo>
                  <a:cubicBezTo>
                    <a:pt x="1166" y="671"/>
                    <a:pt x="1166" y="666"/>
                    <a:pt x="1166" y="661"/>
                  </a:cubicBezTo>
                  <a:cubicBezTo>
                    <a:pt x="1167" y="653"/>
                    <a:pt x="1167" y="644"/>
                    <a:pt x="1167" y="636"/>
                  </a:cubicBezTo>
                  <a:cubicBezTo>
                    <a:pt x="1167" y="628"/>
                    <a:pt x="1167" y="621"/>
                    <a:pt x="1167" y="614"/>
                  </a:cubicBezTo>
                  <a:cubicBezTo>
                    <a:pt x="1167" y="611"/>
                    <a:pt x="1167" y="607"/>
                    <a:pt x="1167" y="604"/>
                  </a:cubicBezTo>
                  <a:cubicBezTo>
                    <a:pt x="1167" y="602"/>
                    <a:pt x="1166" y="601"/>
                    <a:pt x="1165" y="600"/>
                  </a:cubicBezTo>
                  <a:cubicBezTo>
                    <a:pt x="1160" y="593"/>
                    <a:pt x="1156" y="586"/>
                    <a:pt x="1152" y="579"/>
                  </a:cubicBezTo>
                  <a:cubicBezTo>
                    <a:pt x="1151" y="577"/>
                    <a:pt x="1150" y="577"/>
                    <a:pt x="1148" y="577"/>
                  </a:cubicBezTo>
                  <a:cubicBezTo>
                    <a:pt x="1147" y="577"/>
                    <a:pt x="1146" y="577"/>
                    <a:pt x="1146" y="577"/>
                  </a:cubicBezTo>
                  <a:cubicBezTo>
                    <a:pt x="1144" y="575"/>
                    <a:pt x="1142" y="576"/>
                    <a:pt x="1140" y="576"/>
                  </a:cubicBezTo>
                  <a:cubicBezTo>
                    <a:pt x="1138" y="576"/>
                    <a:pt x="1135" y="576"/>
                    <a:pt x="1132" y="576"/>
                  </a:cubicBezTo>
                  <a:cubicBezTo>
                    <a:pt x="1127" y="576"/>
                    <a:pt x="1123" y="576"/>
                    <a:pt x="1118" y="575"/>
                  </a:cubicBezTo>
                  <a:close/>
                  <a:moveTo>
                    <a:pt x="1388" y="584"/>
                  </a:moveTo>
                  <a:cubicBezTo>
                    <a:pt x="1375" y="581"/>
                    <a:pt x="1361" y="581"/>
                    <a:pt x="1348" y="581"/>
                  </a:cubicBezTo>
                  <a:cubicBezTo>
                    <a:pt x="1348" y="583"/>
                    <a:pt x="1348" y="585"/>
                    <a:pt x="1348" y="586"/>
                  </a:cubicBezTo>
                  <a:cubicBezTo>
                    <a:pt x="1349" y="587"/>
                    <a:pt x="1351" y="587"/>
                    <a:pt x="1351" y="589"/>
                  </a:cubicBezTo>
                  <a:cubicBezTo>
                    <a:pt x="1350" y="589"/>
                    <a:pt x="1349" y="588"/>
                    <a:pt x="1348" y="588"/>
                  </a:cubicBezTo>
                  <a:cubicBezTo>
                    <a:pt x="1348" y="590"/>
                    <a:pt x="1348" y="592"/>
                    <a:pt x="1348" y="594"/>
                  </a:cubicBezTo>
                  <a:cubicBezTo>
                    <a:pt x="1348" y="597"/>
                    <a:pt x="1348" y="601"/>
                    <a:pt x="1348" y="604"/>
                  </a:cubicBezTo>
                  <a:cubicBezTo>
                    <a:pt x="1349" y="618"/>
                    <a:pt x="1349" y="631"/>
                    <a:pt x="1348" y="644"/>
                  </a:cubicBezTo>
                  <a:cubicBezTo>
                    <a:pt x="1348" y="648"/>
                    <a:pt x="1348" y="652"/>
                    <a:pt x="1348" y="656"/>
                  </a:cubicBezTo>
                  <a:cubicBezTo>
                    <a:pt x="1348" y="665"/>
                    <a:pt x="1348" y="673"/>
                    <a:pt x="1348" y="681"/>
                  </a:cubicBezTo>
                  <a:cubicBezTo>
                    <a:pt x="1348" y="686"/>
                    <a:pt x="1348" y="691"/>
                    <a:pt x="1348" y="696"/>
                  </a:cubicBezTo>
                  <a:cubicBezTo>
                    <a:pt x="1348" y="702"/>
                    <a:pt x="1349" y="708"/>
                    <a:pt x="1349" y="715"/>
                  </a:cubicBezTo>
                  <a:cubicBezTo>
                    <a:pt x="1349" y="721"/>
                    <a:pt x="1350" y="726"/>
                    <a:pt x="1350" y="732"/>
                  </a:cubicBezTo>
                  <a:cubicBezTo>
                    <a:pt x="1350" y="744"/>
                    <a:pt x="1350" y="755"/>
                    <a:pt x="1350" y="767"/>
                  </a:cubicBezTo>
                  <a:cubicBezTo>
                    <a:pt x="1350" y="768"/>
                    <a:pt x="1350" y="769"/>
                    <a:pt x="1350" y="771"/>
                  </a:cubicBezTo>
                  <a:cubicBezTo>
                    <a:pt x="1361" y="770"/>
                    <a:pt x="1372" y="773"/>
                    <a:pt x="1383" y="772"/>
                  </a:cubicBezTo>
                  <a:cubicBezTo>
                    <a:pt x="1383" y="769"/>
                    <a:pt x="1384" y="767"/>
                    <a:pt x="1385" y="765"/>
                  </a:cubicBezTo>
                  <a:cubicBezTo>
                    <a:pt x="1385" y="765"/>
                    <a:pt x="1385" y="765"/>
                    <a:pt x="1385" y="765"/>
                  </a:cubicBezTo>
                  <a:cubicBezTo>
                    <a:pt x="1385" y="763"/>
                    <a:pt x="1385" y="761"/>
                    <a:pt x="1385" y="758"/>
                  </a:cubicBezTo>
                  <a:cubicBezTo>
                    <a:pt x="1386" y="751"/>
                    <a:pt x="1386" y="743"/>
                    <a:pt x="1386" y="736"/>
                  </a:cubicBezTo>
                  <a:cubicBezTo>
                    <a:pt x="1386" y="729"/>
                    <a:pt x="1386" y="722"/>
                    <a:pt x="1386" y="715"/>
                  </a:cubicBezTo>
                  <a:cubicBezTo>
                    <a:pt x="1386" y="709"/>
                    <a:pt x="1386" y="702"/>
                    <a:pt x="1386" y="696"/>
                  </a:cubicBezTo>
                  <a:cubicBezTo>
                    <a:pt x="1386" y="693"/>
                    <a:pt x="1387" y="691"/>
                    <a:pt x="1387" y="688"/>
                  </a:cubicBezTo>
                  <a:cubicBezTo>
                    <a:pt x="1387" y="683"/>
                    <a:pt x="1387" y="678"/>
                    <a:pt x="1387" y="672"/>
                  </a:cubicBezTo>
                  <a:cubicBezTo>
                    <a:pt x="1387" y="666"/>
                    <a:pt x="1388" y="659"/>
                    <a:pt x="1388" y="653"/>
                  </a:cubicBezTo>
                  <a:cubicBezTo>
                    <a:pt x="1388" y="644"/>
                    <a:pt x="1388" y="636"/>
                    <a:pt x="1388" y="628"/>
                  </a:cubicBezTo>
                  <a:cubicBezTo>
                    <a:pt x="1388" y="623"/>
                    <a:pt x="1389" y="617"/>
                    <a:pt x="1389" y="612"/>
                  </a:cubicBezTo>
                  <a:cubicBezTo>
                    <a:pt x="1389" y="606"/>
                    <a:pt x="1388" y="600"/>
                    <a:pt x="1388" y="595"/>
                  </a:cubicBezTo>
                  <a:cubicBezTo>
                    <a:pt x="1388" y="591"/>
                    <a:pt x="1388" y="587"/>
                    <a:pt x="1388" y="584"/>
                  </a:cubicBezTo>
                  <a:close/>
                  <a:moveTo>
                    <a:pt x="8" y="588"/>
                  </a:moveTo>
                  <a:cubicBezTo>
                    <a:pt x="8" y="589"/>
                    <a:pt x="8" y="590"/>
                    <a:pt x="8" y="591"/>
                  </a:cubicBezTo>
                  <a:cubicBezTo>
                    <a:pt x="8" y="596"/>
                    <a:pt x="9" y="602"/>
                    <a:pt x="9" y="607"/>
                  </a:cubicBezTo>
                  <a:cubicBezTo>
                    <a:pt x="9" y="616"/>
                    <a:pt x="9" y="626"/>
                    <a:pt x="9" y="636"/>
                  </a:cubicBezTo>
                  <a:cubicBezTo>
                    <a:pt x="9" y="644"/>
                    <a:pt x="9" y="651"/>
                    <a:pt x="9" y="659"/>
                  </a:cubicBezTo>
                  <a:cubicBezTo>
                    <a:pt x="9" y="667"/>
                    <a:pt x="10" y="674"/>
                    <a:pt x="10" y="682"/>
                  </a:cubicBezTo>
                  <a:cubicBezTo>
                    <a:pt x="10" y="689"/>
                    <a:pt x="10" y="695"/>
                    <a:pt x="9" y="701"/>
                  </a:cubicBezTo>
                  <a:cubicBezTo>
                    <a:pt x="9" y="714"/>
                    <a:pt x="10" y="727"/>
                    <a:pt x="9" y="740"/>
                  </a:cubicBezTo>
                  <a:cubicBezTo>
                    <a:pt x="9" y="747"/>
                    <a:pt x="9" y="754"/>
                    <a:pt x="9" y="761"/>
                  </a:cubicBezTo>
                  <a:cubicBezTo>
                    <a:pt x="9" y="763"/>
                    <a:pt x="9" y="765"/>
                    <a:pt x="9" y="767"/>
                  </a:cubicBezTo>
                  <a:cubicBezTo>
                    <a:pt x="22" y="769"/>
                    <a:pt x="35" y="768"/>
                    <a:pt x="47" y="767"/>
                  </a:cubicBezTo>
                  <a:cubicBezTo>
                    <a:pt x="47" y="764"/>
                    <a:pt x="48" y="761"/>
                    <a:pt x="48" y="758"/>
                  </a:cubicBezTo>
                  <a:cubicBezTo>
                    <a:pt x="48" y="756"/>
                    <a:pt x="48" y="753"/>
                    <a:pt x="48" y="751"/>
                  </a:cubicBezTo>
                  <a:cubicBezTo>
                    <a:pt x="49" y="746"/>
                    <a:pt x="49" y="741"/>
                    <a:pt x="49" y="737"/>
                  </a:cubicBezTo>
                  <a:cubicBezTo>
                    <a:pt x="48" y="729"/>
                    <a:pt x="49" y="722"/>
                    <a:pt x="48" y="714"/>
                  </a:cubicBezTo>
                  <a:cubicBezTo>
                    <a:pt x="48" y="707"/>
                    <a:pt x="49" y="699"/>
                    <a:pt x="48" y="691"/>
                  </a:cubicBezTo>
                  <a:cubicBezTo>
                    <a:pt x="48" y="683"/>
                    <a:pt x="48" y="676"/>
                    <a:pt x="47" y="669"/>
                  </a:cubicBezTo>
                  <a:cubicBezTo>
                    <a:pt x="47" y="662"/>
                    <a:pt x="47" y="655"/>
                    <a:pt x="47" y="648"/>
                  </a:cubicBezTo>
                  <a:cubicBezTo>
                    <a:pt x="48" y="645"/>
                    <a:pt x="48" y="642"/>
                    <a:pt x="48" y="638"/>
                  </a:cubicBezTo>
                  <a:cubicBezTo>
                    <a:pt x="49" y="631"/>
                    <a:pt x="49" y="623"/>
                    <a:pt x="49" y="615"/>
                  </a:cubicBezTo>
                  <a:cubicBezTo>
                    <a:pt x="50" y="609"/>
                    <a:pt x="50" y="603"/>
                    <a:pt x="51" y="596"/>
                  </a:cubicBezTo>
                  <a:cubicBezTo>
                    <a:pt x="51" y="594"/>
                    <a:pt x="51" y="592"/>
                    <a:pt x="50" y="590"/>
                  </a:cubicBezTo>
                  <a:cubicBezTo>
                    <a:pt x="44" y="590"/>
                    <a:pt x="39" y="591"/>
                    <a:pt x="33" y="590"/>
                  </a:cubicBezTo>
                  <a:cubicBezTo>
                    <a:pt x="31" y="590"/>
                    <a:pt x="29" y="590"/>
                    <a:pt x="27" y="590"/>
                  </a:cubicBezTo>
                  <a:cubicBezTo>
                    <a:pt x="21" y="589"/>
                    <a:pt x="15" y="588"/>
                    <a:pt x="8" y="588"/>
                  </a:cubicBezTo>
                  <a:close/>
                  <a:moveTo>
                    <a:pt x="218" y="769"/>
                  </a:moveTo>
                  <a:cubicBezTo>
                    <a:pt x="219" y="769"/>
                    <a:pt x="220" y="769"/>
                    <a:pt x="220" y="769"/>
                  </a:cubicBezTo>
                  <a:cubicBezTo>
                    <a:pt x="225" y="770"/>
                    <a:pt x="230" y="770"/>
                    <a:pt x="235" y="770"/>
                  </a:cubicBezTo>
                  <a:cubicBezTo>
                    <a:pt x="238" y="770"/>
                    <a:pt x="241" y="770"/>
                    <a:pt x="244" y="770"/>
                  </a:cubicBezTo>
                  <a:cubicBezTo>
                    <a:pt x="245" y="771"/>
                    <a:pt x="247" y="771"/>
                    <a:pt x="249" y="771"/>
                  </a:cubicBezTo>
                  <a:cubicBezTo>
                    <a:pt x="251" y="771"/>
                    <a:pt x="252" y="770"/>
                    <a:pt x="252" y="769"/>
                  </a:cubicBezTo>
                  <a:cubicBezTo>
                    <a:pt x="252" y="766"/>
                    <a:pt x="253" y="763"/>
                    <a:pt x="253" y="760"/>
                  </a:cubicBezTo>
                  <a:cubicBezTo>
                    <a:pt x="253" y="757"/>
                    <a:pt x="253" y="753"/>
                    <a:pt x="253" y="750"/>
                  </a:cubicBezTo>
                  <a:cubicBezTo>
                    <a:pt x="253" y="743"/>
                    <a:pt x="253" y="736"/>
                    <a:pt x="253" y="730"/>
                  </a:cubicBezTo>
                  <a:cubicBezTo>
                    <a:pt x="253" y="719"/>
                    <a:pt x="254" y="709"/>
                    <a:pt x="254" y="699"/>
                  </a:cubicBezTo>
                  <a:cubicBezTo>
                    <a:pt x="254" y="692"/>
                    <a:pt x="254" y="686"/>
                    <a:pt x="255" y="680"/>
                  </a:cubicBezTo>
                  <a:cubicBezTo>
                    <a:pt x="255" y="677"/>
                    <a:pt x="255" y="674"/>
                    <a:pt x="255" y="671"/>
                  </a:cubicBezTo>
                  <a:cubicBezTo>
                    <a:pt x="255" y="664"/>
                    <a:pt x="255" y="656"/>
                    <a:pt x="254" y="649"/>
                  </a:cubicBezTo>
                  <a:cubicBezTo>
                    <a:pt x="254" y="642"/>
                    <a:pt x="254" y="636"/>
                    <a:pt x="254" y="630"/>
                  </a:cubicBezTo>
                  <a:cubicBezTo>
                    <a:pt x="253" y="621"/>
                    <a:pt x="253" y="613"/>
                    <a:pt x="254" y="604"/>
                  </a:cubicBezTo>
                  <a:cubicBezTo>
                    <a:pt x="254" y="601"/>
                    <a:pt x="254" y="598"/>
                    <a:pt x="254" y="596"/>
                  </a:cubicBezTo>
                  <a:cubicBezTo>
                    <a:pt x="248" y="595"/>
                    <a:pt x="242" y="595"/>
                    <a:pt x="236" y="595"/>
                  </a:cubicBezTo>
                  <a:cubicBezTo>
                    <a:pt x="230" y="595"/>
                    <a:pt x="224" y="595"/>
                    <a:pt x="218" y="596"/>
                  </a:cubicBezTo>
                  <a:cubicBezTo>
                    <a:pt x="218" y="596"/>
                    <a:pt x="218" y="597"/>
                    <a:pt x="218" y="597"/>
                  </a:cubicBezTo>
                  <a:cubicBezTo>
                    <a:pt x="218" y="601"/>
                    <a:pt x="217" y="605"/>
                    <a:pt x="217" y="609"/>
                  </a:cubicBezTo>
                  <a:cubicBezTo>
                    <a:pt x="217" y="619"/>
                    <a:pt x="217" y="630"/>
                    <a:pt x="217" y="641"/>
                  </a:cubicBezTo>
                  <a:cubicBezTo>
                    <a:pt x="217" y="650"/>
                    <a:pt x="218" y="659"/>
                    <a:pt x="218" y="668"/>
                  </a:cubicBezTo>
                  <a:cubicBezTo>
                    <a:pt x="218" y="675"/>
                    <a:pt x="218" y="682"/>
                    <a:pt x="219" y="689"/>
                  </a:cubicBezTo>
                  <a:cubicBezTo>
                    <a:pt x="219" y="694"/>
                    <a:pt x="219" y="698"/>
                    <a:pt x="219" y="702"/>
                  </a:cubicBezTo>
                  <a:cubicBezTo>
                    <a:pt x="219" y="708"/>
                    <a:pt x="220" y="715"/>
                    <a:pt x="220" y="721"/>
                  </a:cubicBezTo>
                  <a:cubicBezTo>
                    <a:pt x="220" y="734"/>
                    <a:pt x="219" y="747"/>
                    <a:pt x="219" y="760"/>
                  </a:cubicBezTo>
                  <a:cubicBezTo>
                    <a:pt x="219" y="763"/>
                    <a:pt x="219" y="766"/>
                    <a:pt x="218" y="769"/>
                  </a:cubicBezTo>
                  <a:close/>
                  <a:moveTo>
                    <a:pt x="270" y="301"/>
                  </a:moveTo>
                  <a:cubicBezTo>
                    <a:pt x="270" y="302"/>
                    <a:pt x="270" y="303"/>
                    <a:pt x="271" y="303"/>
                  </a:cubicBezTo>
                  <a:cubicBezTo>
                    <a:pt x="275" y="308"/>
                    <a:pt x="280" y="312"/>
                    <a:pt x="285" y="317"/>
                  </a:cubicBezTo>
                  <a:cubicBezTo>
                    <a:pt x="288" y="320"/>
                    <a:pt x="291" y="322"/>
                    <a:pt x="295" y="323"/>
                  </a:cubicBezTo>
                  <a:cubicBezTo>
                    <a:pt x="301" y="324"/>
                    <a:pt x="306" y="326"/>
                    <a:pt x="312" y="326"/>
                  </a:cubicBezTo>
                  <a:cubicBezTo>
                    <a:pt x="322" y="327"/>
                    <a:pt x="332" y="328"/>
                    <a:pt x="342" y="329"/>
                  </a:cubicBezTo>
                  <a:cubicBezTo>
                    <a:pt x="343" y="329"/>
                    <a:pt x="344" y="329"/>
                    <a:pt x="345" y="329"/>
                  </a:cubicBezTo>
                  <a:cubicBezTo>
                    <a:pt x="347" y="329"/>
                    <a:pt x="350" y="330"/>
                    <a:pt x="352" y="330"/>
                  </a:cubicBezTo>
                  <a:cubicBezTo>
                    <a:pt x="352" y="330"/>
                    <a:pt x="353" y="330"/>
                    <a:pt x="354" y="329"/>
                  </a:cubicBezTo>
                  <a:cubicBezTo>
                    <a:pt x="357" y="327"/>
                    <a:pt x="360" y="325"/>
                    <a:pt x="362" y="323"/>
                  </a:cubicBezTo>
                  <a:cubicBezTo>
                    <a:pt x="366" y="320"/>
                    <a:pt x="369" y="317"/>
                    <a:pt x="373" y="314"/>
                  </a:cubicBezTo>
                  <a:cubicBezTo>
                    <a:pt x="376" y="311"/>
                    <a:pt x="379" y="309"/>
                    <a:pt x="382" y="306"/>
                  </a:cubicBezTo>
                  <a:cubicBezTo>
                    <a:pt x="389" y="299"/>
                    <a:pt x="396" y="292"/>
                    <a:pt x="403" y="285"/>
                  </a:cubicBezTo>
                  <a:cubicBezTo>
                    <a:pt x="405" y="282"/>
                    <a:pt x="405" y="282"/>
                    <a:pt x="403" y="279"/>
                  </a:cubicBezTo>
                  <a:cubicBezTo>
                    <a:pt x="401" y="275"/>
                    <a:pt x="398" y="271"/>
                    <a:pt x="396" y="267"/>
                  </a:cubicBezTo>
                  <a:cubicBezTo>
                    <a:pt x="393" y="263"/>
                    <a:pt x="390" y="259"/>
                    <a:pt x="387" y="255"/>
                  </a:cubicBezTo>
                  <a:cubicBezTo>
                    <a:pt x="383" y="252"/>
                    <a:pt x="380" y="249"/>
                    <a:pt x="376" y="245"/>
                  </a:cubicBezTo>
                  <a:cubicBezTo>
                    <a:pt x="373" y="243"/>
                    <a:pt x="371" y="241"/>
                    <a:pt x="368" y="240"/>
                  </a:cubicBezTo>
                  <a:cubicBezTo>
                    <a:pt x="364" y="240"/>
                    <a:pt x="362" y="243"/>
                    <a:pt x="360" y="245"/>
                  </a:cubicBezTo>
                  <a:cubicBezTo>
                    <a:pt x="358" y="247"/>
                    <a:pt x="357" y="248"/>
                    <a:pt x="356" y="249"/>
                  </a:cubicBezTo>
                  <a:cubicBezTo>
                    <a:pt x="352" y="253"/>
                    <a:pt x="347" y="257"/>
                    <a:pt x="343" y="261"/>
                  </a:cubicBezTo>
                  <a:cubicBezTo>
                    <a:pt x="341" y="263"/>
                    <a:pt x="339" y="266"/>
                    <a:pt x="336" y="268"/>
                  </a:cubicBezTo>
                  <a:cubicBezTo>
                    <a:pt x="331" y="271"/>
                    <a:pt x="326" y="275"/>
                    <a:pt x="321" y="279"/>
                  </a:cubicBezTo>
                  <a:cubicBezTo>
                    <a:pt x="317" y="282"/>
                    <a:pt x="313" y="285"/>
                    <a:pt x="309" y="288"/>
                  </a:cubicBezTo>
                  <a:cubicBezTo>
                    <a:pt x="305" y="291"/>
                    <a:pt x="302" y="293"/>
                    <a:pt x="298" y="296"/>
                  </a:cubicBezTo>
                  <a:cubicBezTo>
                    <a:pt x="295" y="298"/>
                    <a:pt x="292" y="299"/>
                    <a:pt x="289" y="301"/>
                  </a:cubicBezTo>
                  <a:cubicBezTo>
                    <a:pt x="286" y="303"/>
                    <a:pt x="283" y="304"/>
                    <a:pt x="279" y="303"/>
                  </a:cubicBezTo>
                  <a:cubicBezTo>
                    <a:pt x="276" y="303"/>
                    <a:pt x="274" y="302"/>
                    <a:pt x="271" y="301"/>
                  </a:cubicBezTo>
                  <a:cubicBezTo>
                    <a:pt x="271" y="301"/>
                    <a:pt x="271" y="301"/>
                    <a:pt x="270" y="301"/>
                  </a:cubicBezTo>
                  <a:close/>
                  <a:moveTo>
                    <a:pt x="1034" y="700"/>
                  </a:moveTo>
                  <a:cubicBezTo>
                    <a:pt x="1033" y="700"/>
                    <a:pt x="1032" y="700"/>
                    <a:pt x="1032" y="700"/>
                  </a:cubicBezTo>
                  <a:cubicBezTo>
                    <a:pt x="1029" y="701"/>
                    <a:pt x="1026" y="702"/>
                    <a:pt x="1023" y="703"/>
                  </a:cubicBezTo>
                  <a:cubicBezTo>
                    <a:pt x="1020" y="705"/>
                    <a:pt x="1017" y="706"/>
                    <a:pt x="1014" y="707"/>
                  </a:cubicBezTo>
                  <a:cubicBezTo>
                    <a:pt x="1009" y="708"/>
                    <a:pt x="1005" y="710"/>
                    <a:pt x="1000" y="712"/>
                  </a:cubicBezTo>
                  <a:cubicBezTo>
                    <a:pt x="995" y="715"/>
                    <a:pt x="990" y="719"/>
                    <a:pt x="985" y="723"/>
                  </a:cubicBezTo>
                  <a:cubicBezTo>
                    <a:pt x="982" y="724"/>
                    <a:pt x="980" y="726"/>
                    <a:pt x="979" y="729"/>
                  </a:cubicBezTo>
                  <a:cubicBezTo>
                    <a:pt x="975" y="734"/>
                    <a:pt x="974" y="741"/>
                    <a:pt x="975" y="747"/>
                  </a:cubicBezTo>
                  <a:cubicBezTo>
                    <a:pt x="975" y="750"/>
                    <a:pt x="977" y="751"/>
                    <a:pt x="980" y="752"/>
                  </a:cubicBezTo>
                  <a:cubicBezTo>
                    <a:pt x="983" y="752"/>
                    <a:pt x="985" y="752"/>
                    <a:pt x="988" y="752"/>
                  </a:cubicBezTo>
                  <a:cubicBezTo>
                    <a:pt x="999" y="751"/>
                    <a:pt x="1009" y="752"/>
                    <a:pt x="1020" y="754"/>
                  </a:cubicBezTo>
                  <a:cubicBezTo>
                    <a:pt x="1026" y="755"/>
                    <a:pt x="1032" y="755"/>
                    <a:pt x="1038" y="756"/>
                  </a:cubicBezTo>
                  <a:cubicBezTo>
                    <a:pt x="1044" y="756"/>
                    <a:pt x="1049" y="756"/>
                    <a:pt x="1055" y="756"/>
                  </a:cubicBezTo>
                  <a:cubicBezTo>
                    <a:pt x="1065" y="757"/>
                    <a:pt x="1075" y="757"/>
                    <a:pt x="1086" y="756"/>
                  </a:cubicBezTo>
                  <a:cubicBezTo>
                    <a:pt x="1090" y="756"/>
                    <a:pt x="1094" y="755"/>
                    <a:pt x="1098" y="755"/>
                  </a:cubicBezTo>
                  <a:cubicBezTo>
                    <a:pt x="1101" y="755"/>
                    <a:pt x="1103" y="754"/>
                    <a:pt x="1106" y="754"/>
                  </a:cubicBezTo>
                  <a:cubicBezTo>
                    <a:pt x="1108" y="738"/>
                    <a:pt x="1109" y="722"/>
                    <a:pt x="1108" y="706"/>
                  </a:cubicBezTo>
                  <a:cubicBezTo>
                    <a:pt x="1105" y="706"/>
                    <a:pt x="1102" y="707"/>
                    <a:pt x="1099" y="707"/>
                  </a:cubicBezTo>
                  <a:cubicBezTo>
                    <a:pt x="1097" y="707"/>
                    <a:pt x="1095" y="707"/>
                    <a:pt x="1093" y="707"/>
                  </a:cubicBezTo>
                  <a:cubicBezTo>
                    <a:pt x="1090" y="707"/>
                    <a:pt x="1087" y="708"/>
                    <a:pt x="1084" y="708"/>
                  </a:cubicBezTo>
                  <a:cubicBezTo>
                    <a:pt x="1076" y="708"/>
                    <a:pt x="1069" y="707"/>
                    <a:pt x="1062" y="707"/>
                  </a:cubicBezTo>
                  <a:cubicBezTo>
                    <a:pt x="1053" y="707"/>
                    <a:pt x="1046" y="706"/>
                    <a:pt x="1038" y="703"/>
                  </a:cubicBezTo>
                  <a:cubicBezTo>
                    <a:pt x="1037" y="702"/>
                    <a:pt x="1036" y="702"/>
                    <a:pt x="1035" y="703"/>
                  </a:cubicBezTo>
                  <a:cubicBezTo>
                    <a:pt x="1035" y="703"/>
                    <a:pt x="1035" y="703"/>
                    <a:pt x="1034" y="702"/>
                  </a:cubicBezTo>
                  <a:cubicBezTo>
                    <a:pt x="1034" y="702"/>
                    <a:pt x="1034" y="701"/>
                    <a:pt x="1034" y="700"/>
                  </a:cubicBezTo>
                  <a:close/>
                  <a:moveTo>
                    <a:pt x="1353" y="88"/>
                  </a:moveTo>
                  <a:cubicBezTo>
                    <a:pt x="1353" y="87"/>
                    <a:pt x="1352" y="87"/>
                    <a:pt x="1352" y="87"/>
                  </a:cubicBezTo>
                  <a:cubicBezTo>
                    <a:pt x="1344" y="87"/>
                    <a:pt x="1338" y="80"/>
                    <a:pt x="1337" y="72"/>
                  </a:cubicBezTo>
                  <a:cubicBezTo>
                    <a:pt x="1337" y="68"/>
                    <a:pt x="1338" y="64"/>
                    <a:pt x="1338" y="60"/>
                  </a:cubicBezTo>
                  <a:cubicBezTo>
                    <a:pt x="1338" y="56"/>
                    <a:pt x="1339" y="52"/>
                    <a:pt x="1340" y="48"/>
                  </a:cubicBezTo>
                  <a:cubicBezTo>
                    <a:pt x="1340" y="45"/>
                    <a:pt x="1340" y="43"/>
                    <a:pt x="1341" y="41"/>
                  </a:cubicBezTo>
                  <a:cubicBezTo>
                    <a:pt x="1341" y="38"/>
                    <a:pt x="1339" y="35"/>
                    <a:pt x="1338" y="32"/>
                  </a:cubicBezTo>
                  <a:cubicBezTo>
                    <a:pt x="1337" y="28"/>
                    <a:pt x="1335" y="23"/>
                    <a:pt x="1332" y="20"/>
                  </a:cubicBezTo>
                  <a:cubicBezTo>
                    <a:pt x="1329" y="17"/>
                    <a:pt x="1327" y="14"/>
                    <a:pt x="1323" y="12"/>
                  </a:cubicBezTo>
                  <a:cubicBezTo>
                    <a:pt x="1315" y="8"/>
                    <a:pt x="1307" y="7"/>
                    <a:pt x="1298" y="5"/>
                  </a:cubicBezTo>
                  <a:cubicBezTo>
                    <a:pt x="1296" y="5"/>
                    <a:pt x="1294" y="6"/>
                    <a:pt x="1292" y="6"/>
                  </a:cubicBezTo>
                  <a:cubicBezTo>
                    <a:pt x="1289" y="7"/>
                    <a:pt x="1287" y="8"/>
                    <a:pt x="1285" y="9"/>
                  </a:cubicBezTo>
                  <a:cubicBezTo>
                    <a:pt x="1281" y="11"/>
                    <a:pt x="1278" y="14"/>
                    <a:pt x="1275" y="16"/>
                  </a:cubicBezTo>
                  <a:cubicBezTo>
                    <a:pt x="1276" y="17"/>
                    <a:pt x="1277" y="18"/>
                    <a:pt x="1278" y="18"/>
                  </a:cubicBezTo>
                  <a:cubicBezTo>
                    <a:pt x="1282" y="21"/>
                    <a:pt x="1285" y="25"/>
                    <a:pt x="1287" y="30"/>
                  </a:cubicBezTo>
                  <a:cubicBezTo>
                    <a:pt x="1288" y="32"/>
                    <a:pt x="1288" y="35"/>
                    <a:pt x="1289" y="37"/>
                  </a:cubicBezTo>
                  <a:cubicBezTo>
                    <a:pt x="1289" y="38"/>
                    <a:pt x="1289" y="40"/>
                    <a:pt x="1290" y="40"/>
                  </a:cubicBezTo>
                  <a:cubicBezTo>
                    <a:pt x="1294" y="44"/>
                    <a:pt x="1296" y="50"/>
                    <a:pt x="1295" y="55"/>
                  </a:cubicBezTo>
                  <a:cubicBezTo>
                    <a:pt x="1295" y="58"/>
                    <a:pt x="1294" y="62"/>
                    <a:pt x="1292" y="65"/>
                  </a:cubicBezTo>
                  <a:cubicBezTo>
                    <a:pt x="1290" y="69"/>
                    <a:pt x="1289" y="74"/>
                    <a:pt x="1289" y="78"/>
                  </a:cubicBezTo>
                  <a:cubicBezTo>
                    <a:pt x="1288" y="80"/>
                    <a:pt x="1288" y="82"/>
                    <a:pt x="1288" y="85"/>
                  </a:cubicBezTo>
                  <a:cubicBezTo>
                    <a:pt x="1289" y="88"/>
                    <a:pt x="1289" y="91"/>
                    <a:pt x="1290" y="95"/>
                  </a:cubicBezTo>
                  <a:cubicBezTo>
                    <a:pt x="1290" y="98"/>
                    <a:pt x="1290" y="101"/>
                    <a:pt x="1291" y="104"/>
                  </a:cubicBezTo>
                  <a:cubicBezTo>
                    <a:pt x="1292" y="104"/>
                    <a:pt x="1292" y="105"/>
                    <a:pt x="1292" y="105"/>
                  </a:cubicBezTo>
                  <a:cubicBezTo>
                    <a:pt x="1292" y="108"/>
                    <a:pt x="1293" y="110"/>
                    <a:pt x="1294" y="113"/>
                  </a:cubicBezTo>
                  <a:cubicBezTo>
                    <a:pt x="1295" y="117"/>
                    <a:pt x="1299" y="120"/>
                    <a:pt x="1301" y="123"/>
                  </a:cubicBezTo>
                  <a:cubicBezTo>
                    <a:pt x="1303" y="126"/>
                    <a:pt x="1305" y="128"/>
                    <a:pt x="1308" y="130"/>
                  </a:cubicBezTo>
                  <a:cubicBezTo>
                    <a:pt x="1310" y="130"/>
                    <a:pt x="1312" y="132"/>
                    <a:pt x="1314" y="132"/>
                  </a:cubicBezTo>
                  <a:cubicBezTo>
                    <a:pt x="1319" y="134"/>
                    <a:pt x="1323" y="135"/>
                    <a:pt x="1328" y="133"/>
                  </a:cubicBezTo>
                  <a:cubicBezTo>
                    <a:pt x="1328" y="132"/>
                    <a:pt x="1328" y="132"/>
                    <a:pt x="1327" y="132"/>
                  </a:cubicBezTo>
                  <a:cubicBezTo>
                    <a:pt x="1325" y="129"/>
                    <a:pt x="1323" y="127"/>
                    <a:pt x="1321" y="124"/>
                  </a:cubicBezTo>
                  <a:cubicBezTo>
                    <a:pt x="1320" y="123"/>
                    <a:pt x="1321" y="122"/>
                    <a:pt x="1322" y="122"/>
                  </a:cubicBezTo>
                  <a:cubicBezTo>
                    <a:pt x="1324" y="121"/>
                    <a:pt x="1326" y="122"/>
                    <a:pt x="1327" y="122"/>
                  </a:cubicBezTo>
                  <a:cubicBezTo>
                    <a:pt x="1333" y="124"/>
                    <a:pt x="1338" y="126"/>
                    <a:pt x="1343" y="122"/>
                  </a:cubicBezTo>
                  <a:cubicBezTo>
                    <a:pt x="1348" y="118"/>
                    <a:pt x="1352" y="115"/>
                    <a:pt x="1353" y="109"/>
                  </a:cubicBezTo>
                  <a:cubicBezTo>
                    <a:pt x="1349" y="108"/>
                    <a:pt x="1345" y="107"/>
                    <a:pt x="1341" y="106"/>
                  </a:cubicBezTo>
                  <a:cubicBezTo>
                    <a:pt x="1337" y="104"/>
                    <a:pt x="1334" y="102"/>
                    <a:pt x="1331" y="99"/>
                  </a:cubicBezTo>
                  <a:cubicBezTo>
                    <a:pt x="1334" y="97"/>
                    <a:pt x="1336" y="98"/>
                    <a:pt x="1338" y="98"/>
                  </a:cubicBezTo>
                  <a:cubicBezTo>
                    <a:pt x="1342" y="98"/>
                    <a:pt x="1346" y="98"/>
                    <a:pt x="1348" y="95"/>
                  </a:cubicBezTo>
                  <a:cubicBezTo>
                    <a:pt x="1350" y="93"/>
                    <a:pt x="1352" y="90"/>
                    <a:pt x="1353" y="88"/>
                  </a:cubicBezTo>
                  <a:close/>
                  <a:moveTo>
                    <a:pt x="1133" y="314"/>
                  </a:moveTo>
                  <a:cubicBezTo>
                    <a:pt x="1137" y="311"/>
                    <a:pt x="1140" y="309"/>
                    <a:pt x="1143" y="307"/>
                  </a:cubicBezTo>
                  <a:cubicBezTo>
                    <a:pt x="1148" y="302"/>
                    <a:pt x="1153" y="296"/>
                    <a:pt x="1158" y="291"/>
                  </a:cubicBezTo>
                  <a:cubicBezTo>
                    <a:pt x="1160" y="290"/>
                    <a:pt x="1161" y="288"/>
                    <a:pt x="1160" y="285"/>
                  </a:cubicBezTo>
                  <a:cubicBezTo>
                    <a:pt x="1160" y="284"/>
                    <a:pt x="1160" y="283"/>
                    <a:pt x="1161" y="282"/>
                  </a:cubicBezTo>
                  <a:cubicBezTo>
                    <a:pt x="1161" y="279"/>
                    <a:pt x="1162" y="277"/>
                    <a:pt x="1162" y="274"/>
                  </a:cubicBezTo>
                  <a:cubicBezTo>
                    <a:pt x="1162" y="272"/>
                    <a:pt x="1163" y="269"/>
                    <a:pt x="1163" y="267"/>
                  </a:cubicBezTo>
                  <a:cubicBezTo>
                    <a:pt x="1164" y="265"/>
                    <a:pt x="1165" y="263"/>
                    <a:pt x="1165" y="261"/>
                  </a:cubicBezTo>
                  <a:cubicBezTo>
                    <a:pt x="1165" y="259"/>
                    <a:pt x="1166" y="258"/>
                    <a:pt x="1167" y="258"/>
                  </a:cubicBezTo>
                  <a:cubicBezTo>
                    <a:pt x="1168" y="257"/>
                    <a:pt x="1168" y="257"/>
                    <a:pt x="1169" y="257"/>
                  </a:cubicBezTo>
                  <a:cubicBezTo>
                    <a:pt x="1172" y="256"/>
                    <a:pt x="1174" y="255"/>
                    <a:pt x="1174" y="252"/>
                  </a:cubicBezTo>
                  <a:cubicBezTo>
                    <a:pt x="1174" y="249"/>
                    <a:pt x="1175" y="247"/>
                    <a:pt x="1175" y="244"/>
                  </a:cubicBezTo>
                  <a:cubicBezTo>
                    <a:pt x="1175" y="240"/>
                    <a:pt x="1176" y="236"/>
                    <a:pt x="1176" y="233"/>
                  </a:cubicBezTo>
                  <a:cubicBezTo>
                    <a:pt x="1176" y="229"/>
                    <a:pt x="1176" y="226"/>
                    <a:pt x="1176" y="223"/>
                  </a:cubicBezTo>
                  <a:cubicBezTo>
                    <a:pt x="1176" y="220"/>
                    <a:pt x="1176" y="217"/>
                    <a:pt x="1176" y="215"/>
                  </a:cubicBezTo>
                  <a:cubicBezTo>
                    <a:pt x="1175" y="208"/>
                    <a:pt x="1173" y="202"/>
                    <a:pt x="1172" y="195"/>
                  </a:cubicBezTo>
                  <a:cubicBezTo>
                    <a:pt x="1171" y="192"/>
                    <a:pt x="1171" y="192"/>
                    <a:pt x="1168" y="193"/>
                  </a:cubicBezTo>
                  <a:cubicBezTo>
                    <a:pt x="1167" y="193"/>
                    <a:pt x="1167" y="193"/>
                    <a:pt x="1166" y="193"/>
                  </a:cubicBezTo>
                  <a:cubicBezTo>
                    <a:pt x="1161" y="194"/>
                    <a:pt x="1157" y="195"/>
                    <a:pt x="1152" y="196"/>
                  </a:cubicBezTo>
                  <a:cubicBezTo>
                    <a:pt x="1148" y="197"/>
                    <a:pt x="1144" y="197"/>
                    <a:pt x="1141" y="196"/>
                  </a:cubicBezTo>
                  <a:cubicBezTo>
                    <a:pt x="1135" y="196"/>
                    <a:pt x="1131" y="194"/>
                    <a:pt x="1128" y="190"/>
                  </a:cubicBezTo>
                  <a:cubicBezTo>
                    <a:pt x="1127" y="188"/>
                    <a:pt x="1126" y="187"/>
                    <a:pt x="1125" y="185"/>
                  </a:cubicBezTo>
                  <a:cubicBezTo>
                    <a:pt x="1125" y="183"/>
                    <a:pt x="1124" y="180"/>
                    <a:pt x="1125" y="178"/>
                  </a:cubicBezTo>
                  <a:cubicBezTo>
                    <a:pt x="1125" y="174"/>
                    <a:pt x="1125" y="170"/>
                    <a:pt x="1121" y="168"/>
                  </a:cubicBezTo>
                  <a:cubicBezTo>
                    <a:pt x="1119" y="166"/>
                    <a:pt x="1119" y="164"/>
                    <a:pt x="1121" y="162"/>
                  </a:cubicBezTo>
                  <a:cubicBezTo>
                    <a:pt x="1123" y="161"/>
                    <a:pt x="1125" y="160"/>
                    <a:pt x="1127" y="159"/>
                  </a:cubicBezTo>
                  <a:cubicBezTo>
                    <a:pt x="1126" y="159"/>
                    <a:pt x="1126" y="159"/>
                    <a:pt x="1125" y="159"/>
                  </a:cubicBezTo>
                  <a:cubicBezTo>
                    <a:pt x="1123" y="158"/>
                    <a:pt x="1120" y="158"/>
                    <a:pt x="1117" y="157"/>
                  </a:cubicBezTo>
                  <a:cubicBezTo>
                    <a:pt x="1114" y="155"/>
                    <a:pt x="1113" y="152"/>
                    <a:pt x="1113" y="149"/>
                  </a:cubicBezTo>
                  <a:cubicBezTo>
                    <a:pt x="1113" y="147"/>
                    <a:pt x="1113" y="144"/>
                    <a:pt x="1111" y="143"/>
                  </a:cubicBezTo>
                  <a:cubicBezTo>
                    <a:pt x="1109" y="141"/>
                    <a:pt x="1107" y="140"/>
                    <a:pt x="1103" y="140"/>
                  </a:cubicBezTo>
                  <a:cubicBezTo>
                    <a:pt x="1105" y="143"/>
                    <a:pt x="1106" y="145"/>
                    <a:pt x="1108" y="147"/>
                  </a:cubicBezTo>
                  <a:cubicBezTo>
                    <a:pt x="1108" y="149"/>
                    <a:pt x="1109" y="150"/>
                    <a:pt x="1110" y="151"/>
                  </a:cubicBezTo>
                  <a:cubicBezTo>
                    <a:pt x="1111" y="154"/>
                    <a:pt x="1112" y="157"/>
                    <a:pt x="1114" y="160"/>
                  </a:cubicBezTo>
                  <a:cubicBezTo>
                    <a:pt x="1117" y="166"/>
                    <a:pt x="1120" y="172"/>
                    <a:pt x="1117" y="180"/>
                  </a:cubicBezTo>
                  <a:cubicBezTo>
                    <a:pt x="1116" y="181"/>
                    <a:pt x="1114" y="181"/>
                    <a:pt x="1113" y="182"/>
                  </a:cubicBezTo>
                  <a:cubicBezTo>
                    <a:pt x="1113" y="183"/>
                    <a:pt x="1113" y="183"/>
                    <a:pt x="1113" y="184"/>
                  </a:cubicBezTo>
                  <a:cubicBezTo>
                    <a:pt x="1113" y="188"/>
                    <a:pt x="1114" y="192"/>
                    <a:pt x="1114" y="196"/>
                  </a:cubicBezTo>
                  <a:cubicBezTo>
                    <a:pt x="1114" y="199"/>
                    <a:pt x="1114" y="203"/>
                    <a:pt x="1114" y="206"/>
                  </a:cubicBezTo>
                  <a:cubicBezTo>
                    <a:pt x="1114" y="208"/>
                    <a:pt x="1114" y="210"/>
                    <a:pt x="1115" y="212"/>
                  </a:cubicBezTo>
                  <a:cubicBezTo>
                    <a:pt x="1115" y="214"/>
                    <a:pt x="1116" y="215"/>
                    <a:pt x="1117" y="215"/>
                  </a:cubicBezTo>
                  <a:cubicBezTo>
                    <a:pt x="1118" y="215"/>
                    <a:pt x="1118" y="215"/>
                    <a:pt x="1119" y="215"/>
                  </a:cubicBezTo>
                  <a:cubicBezTo>
                    <a:pt x="1120" y="215"/>
                    <a:pt x="1121" y="216"/>
                    <a:pt x="1121" y="217"/>
                  </a:cubicBezTo>
                  <a:cubicBezTo>
                    <a:pt x="1122" y="222"/>
                    <a:pt x="1122" y="227"/>
                    <a:pt x="1123" y="233"/>
                  </a:cubicBezTo>
                  <a:cubicBezTo>
                    <a:pt x="1123" y="237"/>
                    <a:pt x="1124" y="242"/>
                    <a:pt x="1125" y="247"/>
                  </a:cubicBezTo>
                  <a:cubicBezTo>
                    <a:pt x="1125" y="256"/>
                    <a:pt x="1126" y="266"/>
                    <a:pt x="1127" y="275"/>
                  </a:cubicBezTo>
                  <a:cubicBezTo>
                    <a:pt x="1128" y="279"/>
                    <a:pt x="1128" y="282"/>
                    <a:pt x="1129" y="285"/>
                  </a:cubicBezTo>
                  <a:cubicBezTo>
                    <a:pt x="1130" y="292"/>
                    <a:pt x="1131" y="299"/>
                    <a:pt x="1132" y="306"/>
                  </a:cubicBezTo>
                  <a:cubicBezTo>
                    <a:pt x="1132" y="309"/>
                    <a:pt x="1132" y="311"/>
                    <a:pt x="1133" y="314"/>
                  </a:cubicBezTo>
                  <a:close/>
                  <a:moveTo>
                    <a:pt x="677" y="405"/>
                  </a:moveTo>
                  <a:cubicBezTo>
                    <a:pt x="677" y="403"/>
                    <a:pt x="678" y="401"/>
                    <a:pt x="678" y="399"/>
                  </a:cubicBezTo>
                  <a:cubicBezTo>
                    <a:pt x="679" y="396"/>
                    <a:pt x="680" y="393"/>
                    <a:pt x="681" y="389"/>
                  </a:cubicBezTo>
                  <a:cubicBezTo>
                    <a:pt x="681" y="386"/>
                    <a:pt x="680" y="383"/>
                    <a:pt x="683" y="381"/>
                  </a:cubicBezTo>
                  <a:cubicBezTo>
                    <a:pt x="683" y="381"/>
                    <a:pt x="683" y="380"/>
                    <a:pt x="683" y="380"/>
                  </a:cubicBezTo>
                  <a:cubicBezTo>
                    <a:pt x="684" y="377"/>
                    <a:pt x="684" y="375"/>
                    <a:pt x="685" y="372"/>
                  </a:cubicBezTo>
                  <a:cubicBezTo>
                    <a:pt x="686" y="367"/>
                    <a:pt x="687" y="363"/>
                    <a:pt x="688" y="358"/>
                  </a:cubicBezTo>
                  <a:cubicBezTo>
                    <a:pt x="690" y="351"/>
                    <a:pt x="691" y="343"/>
                    <a:pt x="693" y="335"/>
                  </a:cubicBezTo>
                  <a:cubicBezTo>
                    <a:pt x="694" y="333"/>
                    <a:pt x="695" y="330"/>
                    <a:pt x="696" y="327"/>
                  </a:cubicBezTo>
                  <a:cubicBezTo>
                    <a:pt x="695" y="327"/>
                    <a:pt x="694" y="326"/>
                    <a:pt x="693" y="326"/>
                  </a:cubicBezTo>
                  <a:cubicBezTo>
                    <a:pt x="686" y="327"/>
                    <a:pt x="680" y="327"/>
                    <a:pt x="673" y="327"/>
                  </a:cubicBezTo>
                  <a:cubicBezTo>
                    <a:pt x="669" y="327"/>
                    <a:pt x="665" y="327"/>
                    <a:pt x="661" y="327"/>
                  </a:cubicBezTo>
                  <a:cubicBezTo>
                    <a:pt x="654" y="327"/>
                    <a:pt x="646" y="328"/>
                    <a:pt x="638" y="328"/>
                  </a:cubicBezTo>
                  <a:cubicBezTo>
                    <a:pt x="631" y="328"/>
                    <a:pt x="624" y="328"/>
                    <a:pt x="618" y="327"/>
                  </a:cubicBezTo>
                  <a:cubicBezTo>
                    <a:pt x="616" y="327"/>
                    <a:pt x="615" y="327"/>
                    <a:pt x="613" y="327"/>
                  </a:cubicBezTo>
                  <a:cubicBezTo>
                    <a:pt x="613" y="329"/>
                    <a:pt x="614" y="331"/>
                    <a:pt x="614" y="333"/>
                  </a:cubicBezTo>
                  <a:cubicBezTo>
                    <a:pt x="617" y="343"/>
                    <a:pt x="619" y="352"/>
                    <a:pt x="622" y="362"/>
                  </a:cubicBezTo>
                  <a:cubicBezTo>
                    <a:pt x="623" y="365"/>
                    <a:pt x="623" y="368"/>
                    <a:pt x="624" y="371"/>
                  </a:cubicBezTo>
                  <a:cubicBezTo>
                    <a:pt x="625" y="377"/>
                    <a:pt x="627" y="384"/>
                    <a:pt x="628" y="390"/>
                  </a:cubicBezTo>
                  <a:cubicBezTo>
                    <a:pt x="629" y="394"/>
                    <a:pt x="630" y="399"/>
                    <a:pt x="632" y="403"/>
                  </a:cubicBezTo>
                  <a:cubicBezTo>
                    <a:pt x="634" y="405"/>
                    <a:pt x="633" y="406"/>
                    <a:pt x="636" y="406"/>
                  </a:cubicBezTo>
                  <a:cubicBezTo>
                    <a:pt x="644" y="405"/>
                    <a:pt x="651" y="405"/>
                    <a:pt x="658" y="405"/>
                  </a:cubicBezTo>
                  <a:cubicBezTo>
                    <a:pt x="664" y="405"/>
                    <a:pt x="670" y="405"/>
                    <a:pt x="677" y="405"/>
                  </a:cubicBezTo>
                  <a:close/>
                  <a:moveTo>
                    <a:pt x="1114" y="176"/>
                  </a:moveTo>
                  <a:cubicBezTo>
                    <a:pt x="1113" y="172"/>
                    <a:pt x="1112" y="168"/>
                    <a:pt x="1110" y="165"/>
                  </a:cubicBezTo>
                  <a:cubicBezTo>
                    <a:pt x="1109" y="162"/>
                    <a:pt x="1107" y="158"/>
                    <a:pt x="1106" y="155"/>
                  </a:cubicBezTo>
                  <a:cubicBezTo>
                    <a:pt x="1104" y="150"/>
                    <a:pt x="1101" y="145"/>
                    <a:pt x="1098" y="140"/>
                  </a:cubicBezTo>
                  <a:cubicBezTo>
                    <a:pt x="1095" y="136"/>
                    <a:pt x="1092" y="131"/>
                    <a:pt x="1089" y="126"/>
                  </a:cubicBezTo>
                  <a:cubicBezTo>
                    <a:pt x="1087" y="124"/>
                    <a:pt x="1085" y="122"/>
                    <a:pt x="1084" y="119"/>
                  </a:cubicBezTo>
                  <a:cubicBezTo>
                    <a:pt x="1081" y="114"/>
                    <a:pt x="1078" y="110"/>
                    <a:pt x="1075" y="106"/>
                  </a:cubicBezTo>
                  <a:cubicBezTo>
                    <a:pt x="1074" y="106"/>
                    <a:pt x="1074" y="107"/>
                    <a:pt x="1074" y="107"/>
                  </a:cubicBezTo>
                  <a:cubicBezTo>
                    <a:pt x="1069" y="114"/>
                    <a:pt x="1062" y="119"/>
                    <a:pt x="1056" y="125"/>
                  </a:cubicBezTo>
                  <a:cubicBezTo>
                    <a:pt x="1052" y="129"/>
                    <a:pt x="1047" y="133"/>
                    <a:pt x="1042" y="137"/>
                  </a:cubicBezTo>
                  <a:cubicBezTo>
                    <a:pt x="1039" y="140"/>
                    <a:pt x="1036" y="144"/>
                    <a:pt x="1032" y="147"/>
                  </a:cubicBezTo>
                  <a:cubicBezTo>
                    <a:pt x="1029" y="150"/>
                    <a:pt x="1026" y="153"/>
                    <a:pt x="1023" y="155"/>
                  </a:cubicBezTo>
                  <a:cubicBezTo>
                    <a:pt x="1021" y="157"/>
                    <a:pt x="1021" y="158"/>
                    <a:pt x="1023" y="160"/>
                  </a:cubicBezTo>
                  <a:cubicBezTo>
                    <a:pt x="1024" y="161"/>
                    <a:pt x="1025" y="162"/>
                    <a:pt x="1026" y="163"/>
                  </a:cubicBezTo>
                  <a:cubicBezTo>
                    <a:pt x="1030" y="169"/>
                    <a:pt x="1035" y="176"/>
                    <a:pt x="1040" y="182"/>
                  </a:cubicBezTo>
                  <a:cubicBezTo>
                    <a:pt x="1042" y="186"/>
                    <a:pt x="1044" y="189"/>
                    <a:pt x="1046" y="193"/>
                  </a:cubicBezTo>
                  <a:cubicBezTo>
                    <a:pt x="1046" y="194"/>
                    <a:pt x="1047" y="195"/>
                    <a:pt x="1047" y="196"/>
                  </a:cubicBezTo>
                  <a:cubicBezTo>
                    <a:pt x="1048" y="198"/>
                    <a:pt x="1049" y="198"/>
                    <a:pt x="1051" y="198"/>
                  </a:cubicBezTo>
                  <a:cubicBezTo>
                    <a:pt x="1055" y="196"/>
                    <a:pt x="1060" y="195"/>
                    <a:pt x="1064" y="194"/>
                  </a:cubicBezTo>
                  <a:cubicBezTo>
                    <a:pt x="1066" y="193"/>
                    <a:pt x="1067" y="193"/>
                    <a:pt x="1069" y="192"/>
                  </a:cubicBezTo>
                  <a:cubicBezTo>
                    <a:pt x="1072" y="190"/>
                    <a:pt x="1076" y="189"/>
                    <a:pt x="1080" y="188"/>
                  </a:cubicBezTo>
                  <a:cubicBezTo>
                    <a:pt x="1083" y="187"/>
                    <a:pt x="1086" y="186"/>
                    <a:pt x="1089" y="185"/>
                  </a:cubicBezTo>
                  <a:cubicBezTo>
                    <a:pt x="1092" y="184"/>
                    <a:pt x="1096" y="183"/>
                    <a:pt x="1099" y="181"/>
                  </a:cubicBezTo>
                  <a:cubicBezTo>
                    <a:pt x="1100" y="181"/>
                    <a:pt x="1100" y="181"/>
                    <a:pt x="1101" y="181"/>
                  </a:cubicBezTo>
                  <a:cubicBezTo>
                    <a:pt x="1105" y="180"/>
                    <a:pt x="1110" y="178"/>
                    <a:pt x="1114" y="176"/>
                  </a:cubicBezTo>
                  <a:close/>
                  <a:moveTo>
                    <a:pt x="600" y="379"/>
                  </a:moveTo>
                  <a:cubicBezTo>
                    <a:pt x="598" y="379"/>
                    <a:pt x="595" y="379"/>
                    <a:pt x="593" y="379"/>
                  </a:cubicBezTo>
                  <a:cubicBezTo>
                    <a:pt x="589" y="379"/>
                    <a:pt x="585" y="379"/>
                    <a:pt x="581" y="379"/>
                  </a:cubicBezTo>
                  <a:cubicBezTo>
                    <a:pt x="575" y="379"/>
                    <a:pt x="569" y="379"/>
                    <a:pt x="563" y="379"/>
                  </a:cubicBezTo>
                  <a:cubicBezTo>
                    <a:pt x="556" y="379"/>
                    <a:pt x="550" y="379"/>
                    <a:pt x="544" y="379"/>
                  </a:cubicBezTo>
                  <a:cubicBezTo>
                    <a:pt x="538" y="379"/>
                    <a:pt x="533" y="379"/>
                    <a:pt x="528" y="379"/>
                  </a:cubicBezTo>
                  <a:cubicBezTo>
                    <a:pt x="526" y="379"/>
                    <a:pt x="524" y="380"/>
                    <a:pt x="523" y="379"/>
                  </a:cubicBezTo>
                  <a:cubicBezTo>
                    <a:pt x="519" y="378"/>
                    <a:pt x="514" y="379"/>
                    <a:pt x="510" y="379"/>
                  </a:cubicBezTo>
                  <a:cubicBezTo>
                    <a:pt x="507" y="379"/>
                    <a:pt x="503" y="380"/>
                    <a:pt x="499" y="380"/>
                  </a:cubicBezTo>
                  <a:cubicBezTo>
                    <a:pt x="490" y="380"/>
                    <a:pt x="480" y="381"/>
                    <a:pt x="471" y="381"/>
                  </a:cubicBezTo>
                  <a:cubicBezTo>
                    <a:pt x="469" y="381"/>
                    <a:pt x="467" y="381"/>
                    <a:pt x="464" y="381"/>
                  </a:cubicBezTo>
                  <a:cubicBezTo>
                    <a:pt x="461" y="381"/>
                    <a:pt x="457" y="382"/>
                    <a:pt x="453" y="381"/>
                  </a:cubicBezTo>
                  <a:cubicBezTo>
                    <a:pt x="449" y="380"/>
                    <a:pt x="445" y="381"/>
                    <a:pt x="441" y="384"/>
                  </a:cubicBezTo>
                  <a:cubicBezTo>
                    <a:pt x="439" y="385"/>
                    <a:pt x="437" y="386"/>
                    <a:pt x="435" y="386"/>
                  </a:cubicBezTo>
                  <a:cubicBezTo>
                    <a:pt x="431" y="387"/>
                    <a:pt x="427" y="388"/>
                    <a:pt x="423" y="389"/>
                  </a:cubicBezTo>
                  <a:cubicBezTo>
                    <a:pt x="423" y="389"/>
                    <a:pt x="423" y="389"/>
                    <a:pt x="422" y="390"/>
                  </a:cubicBezTo>
                  <a:cubicBezTo>
                    <a:pt x="423" y="391"/>
                    <a:pt x="424" y="392"/>
                    <a:pt x="424" y="394"/>
                  </a:cubicBezTo>
                  <a:cubicBezTo>
                    <a:pt x="426" y="396"/>
                    <a:pt x="428" y="398"/>
                    <a:pt x="429" y="400"/>
                  </a:cubicBezTo>
                  <a:cubicBezTo>
                    <a:pt x="431" y="402"/>
                    <a:pt x="433" y="405"/>
                    <a:pt x="435" y="407"/>
                  </a:cubicBezTo>
                  <a:cubicBezTo>
                    <a:pt x="436" y="409"/>
                    <a:pt x="438" y="411"/>
                    <a:pt x="441" y="411"/>
                  </a:cubicBezTo>
                  <a:cubicBezTo>
                    <a:pt x="447" y="411"/>
                    <a:pt x="454" y="410"/>
                    <a:pt x="460" y="410"/>
                  </a:cubicBezTo>
                  <a:cubicBezTo>
                    <a:pt x="469" y="410"/>
                    <a:pt x="478" y="410"/>
                    <a:pt x="487" y="410"/>
                  </a:cubicBezTo>
                  <a:cubicBezTo>
                    <a:pt x="497" y="409"/>
                    <a:pt x="507" y="409"/>
                    <a:pt x="517" y="409"/>
                  </a:cubicBezTo>
                  <a:cubicBezTo>
                    <a:pt x="526" y="409"/>
                    <a:pt x="536" y="408"/>
                    <a:pt x="546" y="408"/>
                  </a:cubicBezTo>
                  <a:cubicBezTo>
                    <a:pt x="553" y="408"/>
                    <a:pt x="560" y="408"/>
                    <a:pt x="567" y="407"/>
                  </a:cubicBezTo>
                  <a:cubicBezTo>
                    <a:pt x="569" y="407"/>
                    <a:pt x="571" y="407"/>
                    <a:pt x="573" y="406"/>
                  </a:cubicBezTo>
                  <a:cubicBezTo>
                    <a:pt x="578" y="404"/>
                    <a:pt x="583" y="401"/>
                    <a:pt x="587" y="397"/>
                  </a:cubicBezTo>
                  <a:cubicBezTo>
                    <a:pt x="593" y="392"/>
                    <a:pt x="598" y="387"/>
                    <a:pt x="600" y="379"/>
                  </a:cubicBezTo>
                  <a:close/>
                  <a:moveTo>
                    <a:pt x="993" y="411"/>
                  </a:moveTo>
                  <a:cubicBezTo>
                    <a:pt x="995" y="412"/>
                    <a:pt x="995" y="412"/>
                    <a:pt x="996" y="412"/>
                  </a:cubicBezTo>
                  <a:cubicBezTo>
                    <a:pt x="997" y="412"/>
                    <a:pt x="999" y="412"/>
                    <a:pt x="1001" y="413"/>
                  </a:cubicBezTo>
                  <a:cubicBezTo>
                    <a:pt x="1005" y="414"/>
                    <a:pt x="1009" y="414"/>
                    <a:pt x="1014" y="413"/>
                  </a:cubicBezTo>
                  <a:cubicBezTo>
                    <a:pt x="1016" y="413"/>
                    <a:pt x="1018" y="412"/>
                    <a:pt x="1021" y="412"/>
                  </a:cubicBezTo>
                  <a:cubicBezTo>
                    <a:pt x="1027" y="412"/>
                    <a:pt x="1033" y="413"/>
                    <a:pt x="1040" y="415"/>
                  </a:cubicBezTo>
                  <a:cubicBezTo>
                    <a:pt x="1044" y="416"/>
                    <a:pt x="1048" y="417"/>
                    <a:pt x="1052" y="418"/>
                  </a:cubicBezTo>
                  <a:cubicBezTo>
                    <a:pt x="1060" y="419"/>
                    <a:pt x="1067" y="420"/>
                    <a:pt x="1074" y="420"/>
                  </a:cubicBezTo>
                  <a:cubicBezTo>
                    <a:pt x="1076" y="420"/>
                    <a:pt x="1077" y="419"/>
                    <a:pt x="1078" y="418"/>
                  </a:cubicBezTo>
                  <a:cubicBezTo>
                    <a:pt x="1079" y="415"/>
                    <a:pt x="1080" y="412"/>
                    <a:pt x="1080" y="409"/>
                  </a:cubicBezTo>
                  <a:cubicBezTo>
                    <a:pt x="1080" y="405"/>
                    <a:pt x="1083" y="402"/>
                    <a:pt x="1083" y="397"/>
                  </a:cubicBezTo>
                  <a:cubicBezTo>
                    <a:pt x="1083" y="394"/>
                    <a:pt x="1084" y="391"/>
                    <a:pt x="1084" y="387"/>
                  </a:cubicBezTo>
                  <a:cubicBezTo>
                    <a:pt x="1085" y="384"/>
                    <a:pt x="1085" y="381"/>
                    <a:pt x="1085" y="378"/>
                  </a:cubicBezTo>
                  <a:cubicBezTo>
                    <a:pt x="1085" y="376"/>
                    <a:pt x="1085" y="375"/>
                    <a:pt x="1083" y="374"/>
                  </a:cubicBezTo>
                  <a:cubicBezTo>
                    <a:pt x="1078" y="372"/>
                    <a:pt x="1073" y="369"/>
                    <a:pt x="1069" y="367"/>
                  </a:cubicBezTo>
                  <a:cubicBezTo>
                    <a:pt x="1063" y="365"/>
                    <a:pt x="1057" y="362"/>
                    <a:pt x="1051" y="360"/>
                  </a:cubicBezTo>
                  <a:cubicBezTo>
                    <a:pt x="1045" y="358"/>
                    <a:pt x="1040" y="357"/>
                    <a:pt x="1035" y="359"/>
                  </a:cubicBezTo>
                  <a:cubicBezTo>
                    <a:pt x="1033" y="360"/>
                    <a:pt x="1030" y="361"/>
                    <a:pt x="1028" y="361"/>
                  </a:cubicBezTo>
                  <a:cubicBezTo>
                    <a:pt x="1024" y="363"/>
                    <a:pt x="1019" y="364"/>
                    <a:pt x="1015" y="365"/>
                  </a:cubicBezTo>
                  <a:cubicBezTo>
                    <a:pt x="1013" y="365"/>
                    <a:pt x="1011" y="366"/>
                    <a:pt x="1009" y="367"/>
                  </a:cubicBezTo>
                  <a:cubicBezTo>
                    <a:pt x="1007" y="368"/>
                    <a:pt x="1006" y="369"/>
                    <a:pt x="1005" y="369"/>
                  </a:cubicBezTo>
                  <a:cubicBezTo>
                    <a:pt x="1000" y="371"/>
                    <a:pt x="996" y="374"/>
                    <a:pt x="992" y="376"/>
                  </a:cubicBezTo>
                  <a:cubicBezTo>
                    <a:pt x="991" y="376"/>
                    <a:pt x="990" y="377"/>
                    <a:pt x="989" y="378"/>
                  </a:cubicBezTo>
                  <a:cubicBezTo>
                    <a:pt x="989" y="380"/>
                    <a:pt x="988" y="381"/>
                    <a:pt x="986" y="380"/>
                  </a:cubicBezTo>
                  <a:cubicBezTo>
                    <a:pt x="984" y="380"/>
                    <a:pt x="984" y="381"/>
                    <a:pt x="983" y="384"/>
                  </a:cubicBezTo>
                  <a:cubicBezTo>
                    <a:pt x="987" y="382"/>
                    <a:pt x="991" y="379"/>
                    <a:pt x="994" y="378"/>
                  </a:cubicBezTo>
                  <a:cubicBezTo>
                    <a:pt x="998" y="376"/>
                    <a:pt x="1002" y="376"/>
                    <a:pt x="1006" y="374"/>
                  </a:cubicBezTo>
                  <a:cubicBezTo>
                    <a:pt x="1007" y="375"/>
                    <a:pt x="1007" y="376"/>
                    <a:pt x="1008" y="377"/>
                  </a:cubicBezTo>
                  <a:cubicBezTo>
                    <a:pt x="1007" y="378"/>
                    <a:pt x="1006" y="379"/>
                    <a:pt x="1004" y="379"/>
                  </a:cubicBezTo>
                  <a:cubicBezTo>
                    <a:pt x="998" y="380"/>
                    <a:pt x="993" y="383"/>
                    <a:pt x="987" y="386"/>
                  </a:cubicBezTo>
                  <a:cubicBezTo>
                    <a:pt x="988" y="387"/>
                    <a:pt x="989" y="387"/>
                    <a:pt x="989" y="388"/>
                  </a:cubicBezTo>
                  <a:cubicBezTo>
                    <a:pt x="987" y="389"/>
                    <a:pt x="986" y="392"/>
                    <a:pt x="983" y="390"/>
                  </a:cubicBezTo>
                  <a:cubicBezTo>
                    <a:pt x="983" y="390"/>
                    <a:pt x="982" y="391"/>
                    <a:pt x="982" y="391"/>
                  </a:cubicBezTo>
                  <a:cubicBezTo>
                    <a:pt x="981" y="392"/>
                    <a:pt x="980" y="393"/>
                    <a:pt x="979" y="396"/>
                  </a:cubicBezTo>
                  <a:cubicBezTo>
                    <a:pt x="983" y="396"/>
                    <a:pt x="987" y="396"/>
                    <a:pt x="990" y="394"/>
                  </a:cubicBezTo>
                  <a:cubicBezTo>
                    <a:pt x="993" y="392"/>
                    <a:pt x="995" y="390"/>
                    <a:pt x="998" y="389"/>
                  </a:cubicBezTo>
                  <a:cubicBezTo>
                    <a:pt x="1000" y="389"/>
                    <a:pt x="1002" y="389"/>
                    <a:pt x="1004" y="389"/>
                  </a:cubicBezTo>
                  <a:cubicBezTo>
                    <a:pt x="1004" y="389"/>
                    <a:pt x="1005" y="390"/>
                    <a:pt x="1005" y="391"/>
                  </a:cubicBezTo>
                  <a:cubicBezTo>
                    <a:pt x="1005" y="391"/>
                    <a:pt x="1004" y="392"/>
                    <a:pt x="1003" y="392"/>
                  </a:cubicBezTo>
                  <a:cubicBezTo>
                    <a:pt x="1000" y="392"/>
                    <a:pt x="998" y="394"/>
                    <a:pt x="996" y="395"/>
                  </a:cubicBezTo>
                  <a:cubicBezTo>
                    <a:pt x="992" y="397"/>
                    <a:pt x="988" y="400"/>
                    <a:pt x="984" y="403"/>
                  </a:cubicBezTo>
                  <a:cubicBezTo>
                    <a:pt x="983" y="404"/>
                    <a:pt x="983" y="405"/>
                    <a:pt x="982" y="406"/>
                  </a:cubicBezTo>
                  <a:cubicBezTo>
                    <a:pt x="982" y="407"/>
                    <a:pt x="982" y="408"/>
                    <a:pt x="984" y="409"/>
                  </a:cubicBezTo>
                  <a:cubicBezTo>
                    <a:pt x="985" y="410"/>
                    <a:pt x="987" y="411"/>
                    <a:pt x="989" y="410"/>
                  </a:cubicBezTo>
                  <a:cubicBezTo>
                    <a:pt x="990" y="409"/>
                    <a:pt x="990" y="408"/>
                    <a:pt x="991" y="408"/>
                  </a:cubicBezTo>
                  <a:cubicBezTo>
                    <a:pt x="993" y="404"/>
                    <a:pt x="996" y="402"/>
                    <a:pt x="1000" y="400"/>
                  </a:cubicBezTo>
                  <a:cubicBezTo>
                    <a:pt x="1001" y="400"/>
                    <a:pt x="1002" y="400"/>
                    <a:pt x="1003" y="401"/>
                  </a:cubicBezTo>
                  <a:cubicBezTo>
                    <a:pt x="1004" y="403"/>
                    <a:pt x="1003" y="403"/>
                    <a:pt x="1002" y="404"/>
                  </a:cubicBezTo>
                  <a:cubicBezTo>
                    <a:pt x="1000" y="405"/>
                    <a:pt x="998" y="407"/>
                    <a:pt x="996" y="408"/>
                  </a:cubicBezTo>
                  <a:cubicBezTo>
                    <a:pt x="995" y="409"/>
                    <a:pt x="994" y="410"/>
                    <a:pt x="993" y="411"/>
                  </a:cubicBezTo>
                  <a:close/>
                  <a:moveTo>
                    <a:pt x="399" y="386"/>
                  </a:moveTo>
                  <a:cubicBezTo>
                    <a:pt x="400" y="386"/>
                    <a:pt x="401" y="386"/>
                    <a:pt x="402" y="386"/>
                  </a:cubicBezTo>
                  <a:cubicBezTo>
                    <a:pt x="406" y="387"/>
                    <a:pt x="410" y="387"/>
                    <a:pt x="414" y="386"/>
                  </a:cubicBezTo>
                  <a:cubicBezTo>
                    <a:pt x="416" y="386"/>
                    <a:pt x="419" y="385"/>
                    <a:pt x="422" y="385"/>
                  </a:cubicBezTo>
                  <a:cubicBezTo>
                    <a:pt x="428" y="384"/>
                    <a:pt x="433" y="383"/>
                    <a:pt x="439" y="380"/>
                  </a:cubicBezTo>
                  <a:cubicBezTo>
                    <a:pt x="444" y="378"/>
                    <a:pt x="449" y="375"/>
                    <a:pt x="454" y="373"/>
                  </a:cubicBezTo>
                  <a:cubicBezTo>
                    <a:pt x="458" y="371"/>
                    <a:pt x="462" y="368"/>
                    <a:pt x="467" y="368"/>
                  </a:cubicBezTo>
                  <a:cubicBezTo>
                    <a:pt x="470" y="368"/>
                    <a:pt x="472" y="367"/>
                    <a:pt x="474" y="367"/>
                  </a:cubicBezTo>
                  <a:cubicBezTo>
                    <a:pt x="475" y="363"/>
                    <a:pt x="475" y="363"/>
                    <a:pt x="472" y="362"/>
                  </a:cubicBezTo>
                  <a:cubicBezTo>
                    <a:pt x="469" y="361"/>
                    <a:pt x="467" y="361"/>
                    <a:pt x="465" y="361"/>
                  </a:cubicBezTo>
                  <a:cubicBezTo>
                    <a:pt x="462" y="361"/>
                    <a:pt x="461" y="360"/>
                    <a:pt x="460" y="358"/>
                  </a:cubicBezTo>
                  <a:cubicBezTo>
                    <a:pt x="463" y="357"/>
                    <a:pt x="466" y="357"/>
                    <a:pt x="468" y="357"/>
                  </a:cubicBezTo>
                  <a:cubicBezTo>
                    <a:pt x="471" y="358"/>
                    <a:pt x="474" y="358"/>
                    <a:pt x="478" y="359"/>
                  </a:cubicBezTo>
                  <a:cubicBezTo>
                    <a:pt x="479" y="359"/>
                    <a:pt x="480" y="359"/>
                    <a:pt x="482" y="358"/>
                  </a:cubicBezTo>
                  <a:cubicBezTo>
                    <a:pt x="483" y="358"/>
                    <a:pt x="484" y="356"/>
                    <a:pt x="483" y="355"/>
                  </a:cubicBezTo>
                  <a:cubicBezTo>
                    <a:pt x="482" y="354"/>
                    <a:pt x="481" y="353"/>
                    <a:pt x="479" y="352"/>
                  </a:cubicBezTo>
                  <a:cubicBezTo>
                    <a:pt x="477" y="351"/>
                    <a:pt x="474" y="351"/>
                    <a:pt x="471" y="350"/>
                  </a:cubicBezTo>
                  <a:cubicBezTo>
                    <a:pt x="470" y="349"/>
                    <a:pt x="467" y="349"/>
                    <a:pt x="466" y="348"/>
                  </a:cubicBezTo>
                  <a:cubicBezTo>
                    <a:pt x="464" y="347"/>
                    <a:pt x="462" y="347"/>
                    <a:pt x="460" y="346"/>
                  </a:cubicBezTo>
                  <a:cubicBezTo>
                    <a:pt x="459" y="346"/>
                    <a:pt x="458" y="345"/>
                    <a:pt x="458" y="344"/>
                  </a:cubicBezTo>
                  <a:cubicBezTo>
                    <a:pt x="461" y="343"/>
                    <a:pt x="464" y="343"/>
                    <a:pt x="467" y="345"/>
                  </a:cubicBezTo>
                  <a:cubicBezTo>
                    <a:pt x="468" y="345"/>
                    <a:pt x="469" y="346"/>
                    <a:pt x="470" y="346"/>
                  </a:cubicBezTo>
                  <a:cubicBezTo>
                    <a:pt x="475" y="347"/>
                    <a:pt x="479" y="348"/>
                    <a:pt x="483" y="350"/>
                  </a:cubicBezTo>
                  <a:cubicBezTo>
                    <a:pt x="485" y="350"/>
                    <a:pt x="487" y="350"/>
                    <a:pt x="488" y="348"/>
                  </a:cubicBezTo>
                  <a:cubicBezTo>
                    <a:pt x="488" y="348"/>
                    <a:pt x="489" y="346"/>
                    <a:pt x="488" y="346"/>
                  </a:cubicBezTo>
                  <a:cubicBezTo>
                    <a:pt x="487" y="345"/>
                    <a:pt x="487" y="344"/>
                    <a:pt x="487" y="342"/>
                  </a:cubicBezTo>
                  <a:cubicBezTo>
                    <a:pt x="487" y="342"/>
                    <a:pt x="486" y="341"/>
                    <a:pt x="486" y="340"/>
                  </a:cubicBezTo>
                  <a:cubicBezTo>
                    <a:pt x="484" y="339"/>
                    <a:pt x="483" y="338"/>
                    <a:pt x="481" y="338"/>
                  </a:cubicBezTo>
                  <a:cubicBezTo>
                    <a:pt x="479" y="337"/>
                    <a:pt x="477" y="337"/>
                    <a:pt x="475" y="337"/>
                  </a:cubicBezTo>
                  <a:cubicBezTo>
                    <a:pt x="473" y="337"/>
                    <a:pt x="473" y="335"/>
                    <a:pt x="472" y="335"/>
                  </a:cubicBezTo>
                  <a:cubicBezTo>
                    <a:pt x="470" y="335"/>
                    <a:pt x="469" y="335"/>
                    <a:pt x="467" y="334"/>
                  </a:cubicBezTo>
                  <a:cubicBezTo>
                    <a:pt x="465" y="333"/>
                    <a:pt x="464" y="331"/>
                    <a:pt x="462" y="330"/>
                  </a:cubicBezTo>
                  <a:cubicBezTo>
                    <a:pt x="463" y="329"/>
                    <a:pt x="464" y="329"/>
                    <a:pt x="466" y="329"/>
                  </a:cubicBezTo>
                  <a:cubicBezTo>
                    <a:pt x="471" y="332"/>
                    <a:pt x="477" y="333"/>
                    <a:pt x="482" y="335"/>
                  </a:cubicBezTo>
                  <a:cubicBezTo>
                    <a:pt x="485" y="335"/>
                    <a:pt x="487" y="336"/>
                    <a:pt x="489" y="338"/>
                  </a:cubicBezTo>
                  <a:cubicBezTo>
                    <a:pt x="489" y="338"/>
                    <a:pt x="490" y="338"/>
                    <a:pt x="490" y="339"/>
                  </a:cubicBezTo>
                  <a:cubicBezTo>
                    <a:pt x="490" y="336"/>
                    <a:pt x="488" y="335"/>
                    <a:pt x="487" y="333"/>
                  </a:cubicBezTo>
                  <a:cubicBezTo>
                    <a:pt x="484" y="331"/>
                    <a:pt x="482" y="329"/>
                    <a:pt x="479" y="327"/>
                  </a:cubicBezTo>
                  <a:cubicBezTo>
                    <a:pt x="477" y="325"/>
                    <a:pt x="474" y="324"/>
                    <a:pt x="471" y="323"/>
                  </a:cubicBezTo>
                  <a:cubicBezTo>
                    <a:pt x="466" y="323"/>
                    <a:pt x="461" y="320"/>
                    <a:pt x="456" y="320"/>
                  </a:cubicBezTo>
                  <a:cubicBezTo>
                    <a:pt x="455" y="320"/>
                    <a:pt x="454" y="319"/>
                    <a:pt x="453" y="319"/>
                  </a:cubicBezTo>
                  <a:cubicBezTo>
                    <a:pt x="451" y="319"/>
                    <a:pt x="448" y="319"/>
                    <a:pt x="446" y="319"/>
                  </a:cubicBezTo>
                  <a:cubicBezTo>
                    <a:pt x="443" y="318"/>
                    <a:pt x="440" y="319"/>
                    <a:pt x="438" y="321"/>
                  </a:cubicBezTo>
                  <a:cubicBezTo>
                    <a:pt x="438" y="322"/>
                    <a:pt x="437" y="322"/>
                    <a:pt x="436" y="323"/>
                  </a:cubicBezTo>
                  <a:cubicBezTo>
                    <a:pt x="432" y="325"/>
                    <a:pt x="428" y="325"/>
                    <a:pt x="425" y="329"/>
                  </a:cubicBezTo>
                  <a:cubicBezTo>
                    <a:pt x="425" y="329"/>
                    <a:pt x="424" y="329"/>
                    <a:pt x="424" y="330"/>
                  </a:cubicBezTo>
                  <a:cubicBezTo>
                    <a:pt x="422" y="331"/>
                    <a:pt x="419" y="332"/>
                    <a:pt x="417" y="334"/>
                  </a:cubicBezTo>
                  <a:cubicBezTo>
                    <a:pt x="414" y="336"/>
                    <a:pt x="410" y="338"/>
                    <a:pt x="406" y="340"/>
                  </a:cubicBezTo>
                  <a:cubicBezTo>
                    <a:pt x="403" y="341"/>
                    <a:pt x="402" y="342"/>
                    <a:pt x="403" y="346"/>
                  </a:cubicBezTo>
                  <a:cubicBezTo>
                    <a:pt x="403" y="349"/>
                    <a:pt x="403" y="352"/>
                    <a:pt x="403" y="354"/>
                  </a:cubicBezTo>
                  <a:cubicBezTo>
                    <a:pt x="403" y="358"/>
                    <a:pt x="403" y="362"/>
                    <a:pt x="403" y="365"/>
                  </a:cubicBezTo>
                  <a:cubicBezTo>
                    <a:pt x="402" y="369"/>
                    <a:pt x="402" y="372"/>
                    <a:pt x="401" y="376"/>
                  </a:cubicBezTo>
                  <a:cubicBezTo>
                    <a:pt x="400" y="379"/>
                    <a:pt x="400" y="382"/>
                    <a:pt x="399" y="386"/>
                  </a:cubicBezTo>
                  <a:close/>
                  <a:moveTo>
                    <a:pt x="837" y="379"/>
                  </a:moveTo>
                  <a:cubicBezTo>
                    <a:pt x="838" y="381"/>
                    <a:pt x="839" y="382"/>
                    <a:pt x="840" y="384"/>
                  </a:cubicBezTo>
                  <a:cubicBezTo>
                    <a:pt x="843" y="389"/>
                    <a:pt x="846" y="394"/>
                    <a:pt x="851" y="398"/>
                  </a:cubicBezTo>
                  <a:cubicBezTo>
                    <a:pt x="853" y="399"/>
                    <a:pt x="856" y="401"/>
                    <a:pt x="858" y="402"/>
                  </a:cubicBezTo>
                  <a:cubicBezTo>
                    <a:pt x="863" y="406"/>
                    <a:pt x="867" y="407"/>
                    <a:pt x="873" y="407"/>
                  </a:cubicBezTo>
                  <a:cubicBezTo>
                    <a:pt x="877" y="406"/>
                    <a:pt x="882" y="407"/>
                    <a:pt x="887" y="407"/>
                  </a:cubicBezTo>
                  <a:cubicBezTo>
                    <a:pt x="892" y="407"/>
                    <a:pt x="897" y="408"/>
                    <a:pt x="903" y="408"/>
                  </a:cubicBezTo>
                  <a:cubicBezTo>
                    <a:pt x="910" y="408"/>
                    <a:pt x="918" y="408"/>
                    <a:pt x="925" y="408"/>
                  </a:cubicBezTo>
                  <a:cubicBezTo>
                    <a:pt x="930" y="408"/>
                    <a:pt x="936" y="408"/>
                    <a:pt x="941" y="409"/>
                  </a:cubicBezTo>
                  <a:cubicBezTo>
                    <a:pt x="944" y="409"/>
                    <a:pt x="948" y="409"/>
                    <a:pt x="951" y="409"/>
                  </a:cubicBezTo>
                  <a:cubicBezTo>
                    <a:pt x="956" y="409"/>
                    <a:pt x="961" y="409"/>
                    <a:pt x="967" y="409"/>
                  </a:cubicBezTo>
                  <a:cubicBezTo>
                    <a:pt x="969" y="409"/>
                    <a:pt x="970" y="410"/>
                    <a:pt x="972" y="410"/>
                  </a:cubicBezTo>
                  <a:cubicBezTo>
                    <a:pt x="974" y="410"/>
                    <a:pt x="976" y="410"/>
                    <a:pt x="979" y="410"/>
                  </a:cubicBezTo>
                  <a:cubicBezTo>
                    <a:pt x="977" y="406"/>
                    <a:pt x="979" y="403"/>
                    <a:pt x="979" y="400"/>
                  </a:cubicBezTo>
                  <a:cubicBezTo>
                    <a:pt x="979" y="400"/>
                    <a:pt x="978" y="399"/>
                    <a:pt x="978" y="399"/>
                  </a:cubicBezTo>
                  <a:cubicBezTo>
                    <a:pt x="974" y="396"/>
                    <a:pt x="974" y="393"/>
                    <a:pt x="977" y="390"/>
                  </a:cubicBezTo>
                  <a:cubicBezTo>
                    <a:pt x="979" y="388"/>
                    <a:pt x="980" y="386"/>
                    <a:pt x="978" y="383"/>
                  </a:cubicBezTo>
                  <a:cubicBezTo>
                    <a:pt x="978" y="382"/>
                    <a:pt x="978" y="381"/>
                    <a:pt x="978" y="380"/>
                  </a:cubicBezTo>
                  <a:cubicBezTo>
                    <a:pt x="977" y="380"/>
                    <a:pt x="977" y="380"/>
                    <a:pt x="976" y="380"/>
                  </a:cubicBezTo>
                  <a:cubicBezTo>
                    <a:pt x="972" y="380"/>
                    <a:pt x="969" y="380"/>
                    <a:pt x="965" y="380"/>
                  </a:cubicBezTo>
                  <a:cubicBezTo>
                    <a:pt x="958" y="380"/>
                    <a:pt x="950" y="380"/>
                    <a:pt x="943" y="379"/>
                  </a:cubicBezTo>
                  <a:cubicBezTo>
                    <a:pt x="940" y="379"/>
                    <a:pt x="937" y="379"/>
                    <a:pt x="934" y="379"/>
                  </a:cubicBezTo>
                  <a:cubicBezTo>
                    <a:pt x="924" y="379"/>
                    <a:pt x="915" y="378"/>
                    <a:pt x="905" y="378"/>
                  </a:cubicBezTo>
                  <a:cubicBezTo>
                    <a:pt x="900" y="378"/>
                    <a:pt x="895" y="378"/>
                    <a:pt x="891" y="378"/>
                  </a:cubicBezTo>
                  <a:cubicBezTo>
                    <a:pt x="886" y="378"/>
                    <a:pt x="882" y="378"/>
                    <a:pt x="878" y="378"/>
                  </a:cubicBezTo>
                  <a:cubicBezTo>
                    <a:pt x="872" y="378"/>
                    <a:pt x="866" y="378"/>
                    <a:pt x="860" y="377"/>
                  </a:cubicBezTo>
                  <a:cubicBezTo>
                    <a:pt x="857" y="377"/>
                    <a:pt x="855" y="377"/>
                    <a:pt x="852" y="377"/>
                  </a:cubicBezTo>
                  <a:cubicBezTo>
                    <a:pt x="847" y="377"/>
                    <a:pt x="843" y="378"/>
                    <a:pt x="837" y="379"/>
                  </a:cubicBezTo>
                  <a:close/>
                  <a:moveTo>
                    <a:pt x="1386" y="544"/>
                  </a:moveTo>
                  <a:cubicBezTo>
                    <a:pt x="1385" y="544"/>
                    <a:pt x="1385" y="544"/>
                    <a:pt x="1385" y="544"/>
                  </a:cubicBezTo>
                  <a:cubicBezTo>
                    <a:pt x="1377" y="543"/>
                    <a:pt x="1369" y="543"/>
                    <a:pt x="1361" y="543"/>
                  </a:cubicBezTo>
                  <a:cubicBezTo>
                    <a:pt x="1352" y="543"/>
                    <a:pt x="1344" y="542"/>
                    <a:pt x="1336" y="541"/>
                  </a:cubicBezTo>
                  <a:cubicBezTo>
                    <a:pt x="1334" y="541"/>
                    <a:pt x="1332" y="541"/>
                    <a:pt x="1331" y="542"/>
                  </a:cubicBezTo>
                  <a:cubicBezTo>
                    <a:pt x="1330" y="543"/>
                    <a:pt x="1328" y="543"/>
                    <a:pt x="1327" y="542"/>
                  </a:cubicBezTo>
                  <a:cubicBezTo>
                    <a:pt x="1327" y="541"/>
                    <a:pt x="1326" y="541"/>
                    <a:pt x="1325" y="541"/>
                  </a:cubicBezTo>
                  <a:cubicBezTo>
                    <a:pt x="1324" y="541"/>
                    <a:pt x="1323" y="541"/>
                    <a:pt x="1322" y="541"/>
                  </a:cubicBezTo>
                  <a:cubicBezTo>
                    <a:pt x="1316" y="541"/>
                    <a:pt x="1309" y="541"/>
                    <a:pt x="1303" y="541"/>
                  </a:cubicBezTo>
                  <a:cubicBezTo>
                    <a:pt x="1302" y="541"/>
                    <a:pt x="1300" y="540"/>
                    <a:pt x="1300" y="542"/>
                  </a:cubicBezTo>
                  <a:cubicBezTo>
                    <a:pt x="1300" y="542"/>
                    <a:pt x="1299" y="542"/>
                    <a:pt x="1299" y="542"/>
                  </a:cubicBezTo>
                  <a:cubicBezTo>
                    <a:pt x="1299" y="542"/>
                    <a:pt x="1298" y="542"/>
                    <a:pt x="1298" y="542"/>
                  </a:cubicBezTo>
                  <a:cubicBezTo>
                    <a:pt x="1294" y="544"/>
                    <a:pt x="1290" y="546"/>
                    <a:pt x="1286" y="549"/>
                  </a:cubicBezTo>
                  <a:cubicBezTo>
                    <a:pt x="1282" y="552"/>
                    <a:pt x="1277" y="554"/>
                    <a:pt x="1273" y="559"/>
                  </a:cubicBezTo>
                  <a:cubicBezTo>
                    <a:pt x="1273" y="559"/>
                    <a:pt x="1272" y="559"/>
                    <a:pt x="1271" y="560"/>
                  </a:cubicBezTo>
                  <a:cubicBezTo>
                    <a:pt x="1268" y="562"/>
                    <a:pt x="1265" y="565"/>
                    <a:pt x="1262" y="568"/>
                  </a:cubicBezTo>
                  <a:cubicBezTo>
                    <a:pt x="1260" y="569"/>
                    <a:pt x="1258" y="570"/>
                    <a:pt x="1257" y="572"/>
                  </a:cubicBezTo>
                  <a:cubicBezTo>
                    <a:pt x="1261" y="572"/>
                    <a:pt x="1264" y="572"/>
                    <a:pt x="1268" y="572"/>
                  </a:cubicBezTo>
                  <a:cubicBezTo>
                    <a:pt x="1273" y="573"/>
                    <a:pt x="1279" y="574"/>
                    <a:pt x="1284" y="573"/>
                  </a:cubicBezTo>
                  <a:cubicBezTo>
                    <a:pt x="1287" y="573"/>
                    <a:pt x="1290" y="573"/>
                    <a:pt x="1293" y="573"/>
                  </a:cubicBezTo>
                  <a:cubicBezTo>
                    <a:pt x="1300" y="574"/>
                    <a:pt x="1307" y="574"/>
                    <a:pt x="1314" y="575"/>
                  </a:cubicBezTo>
                  <a:cubicBezTo>
                    <a:pt x="1320" y="575"/>
                    <a:pt x="1327" y="576"/>
                    <a:pt x="1333" y="576"/>
                  </a:cubicBezTo>
                  <a:cubicBezTo>
                    <a:pt x="1340" y="578"/>
                    <a:pt x="1348" y="577"/>
                    <a:pt x="1356" y="577"/>
                  </a:cubicBezTo>
                  <a:cubicBezTo>
                    <a:pt x="1358" y="577"/>
                    <a:pt x="1360" y="577"/>
                    <a:pt x="1361" y="577"/>
                  </a:cubicBezTo>
                  <a:cubicBezTo>
                    <a:pt x="1365" y="577"/>
                    <a:pt x="1368" y="578"/>
                    <a:pt x="1372" y="578"/>
                  </a:cubicBezTo>
                  <a:cubicBezTo>
                    <a:pt x="1377" y="578"/>
                    <a:pt x="1383" y="578"/>
                    <a:pt x="1388" y="578"/>
                  </a:cubicBezTo>
                  <a:cubicBezTo>
                    <a:pt x="1388" y="567"/>
                    <a:pt x="1387" y="555"/>
                    <a:pt x="1386" y="544"/>
                  </a:cubicBezTo>
                  <a:close/>
                  <a:moveTo>
                    <a:pt x="306" y="707"/>
                  </a:moveTo>
                  <a:cubicBezTo>
                    <a:pt x="306" y="711"/>
                    <a:pt x="305" y="714"/>
                    <a:pt x="304" y="718"/>
                  </a:cubicBezTo>
                  <a:cubicBezTo>
                    <a:pt x="304" y="723"/>
                    <a:pt x="304" y="728"/>
                    <a:pt x="304" y="733"/>
                  </a:cubicBezTo>
                  <a:cubicBezTo>
                    <a:pt x="304" y="738"/>
                    <a:pt x="304" y="743"/>
                    <a:pt x="304" y="748"/>
                  </a:cubicBezTo>
                  <a:cubicBezTo>
                    <a:pt x="304" y="750"/>
                    <a:pt x="304" y="750"/>
                    <a:pt x="306" y="750"/>
                  </a:cubicBezTo>
                  <a:cubicBezTo>
                    <a:pt x="308" y="750"/>
                    <a:pt x="310" y="750"/>
                    <a:pt x="311" y="750"/>
                  </a:cubicBezTo>
                  <a:cubicBezTo>
                    <a:pt x="316" y="750"/>
                    <a:pt x="320" y="750"/>
                    <a:pt x="324" y="751"/>
                  </a:cubicBezTo>
                  <a:cubicBezTo>
                    <a:pt x="329" y="751"/>
                    <a:pt x="335" y="751"/>
                    <a:pt x="340" y="751"/>
                  </a:cubicBezTo>
                  <a:cubicBezTo>
                    <a:pt x="342" y="751"/>
                    <a:pt x="343" y="751"/>
                    <a:pt x="345" y="751"/>
                  </a:cubicBezTo>
                  <a:cubicBezTo>
                    <a:pt x="349" y="750"/>
                    <a:pt x="353" y="751"/>
                    <a:pt x="358" y="751"/>
                  </a:cubicBezTo>
                  <a:cubicBezTo>
                    <a:pt x="359" y="751"/>
                    <a:pt x="361" y="751"/>
                    <a:pt x="362" y="751"/>
                  </a:cubicBezTo>
                  <a:cubicBezTo>
                    <a:pt x="365" y="750"/>
                    <a:pt x="367" y="751"/>
                    <a:pt x="369" y="751"/>
                  </a:cubicBezTo>
                  <a:cubicBezTo>
                    <a:pt x="371" y="752"/>
                    <a:pt x="373" y="752"/>
                    <a:pt x="375" y="752"/>
                  </a:cubicBezTo>
                  <a:cubicBezTo>
                    <a:pt x="379" y="752"/>
                    <a:pt x="383" y="753"/>
                    <a:pt x="387" y="751"/>
                  </a:cubicBezTo>
                  <a:cubicBezTo>
                    <a:pt x="388" y="751"/>
                    <a:pt x="388" y="751"/>
                    <a:pt x="389" y="751"/>
                  </a:cubicBezTo>
                  <a:cubicBezTo>
                    <a:pt x="391" y="751"/>
                    <a:pt x="393" y="751"/>
                    <a:pt x="395" y="751"/>
                  </a:cubicBezTo>
                  <a:cubicBezTo>
                    <a:pt x="395" y="747"/>
                    <a:pt x="395" y="744"/>
                    <a:pt x="395" y="741"/>
                  </a:cubicBezTo>
                  <a:cubicBezTo>
                    <a:pt x="395" y="738"/>
                    <a:pt x="395" y="735"/>
                    <a:pt x="395" y="732"/>
                  </a:cubicBezTo>
                  <a:cubicBezTo>
                    <a:pt x="395" y="729"/>
                    <a:pt x="395" y="726"/>
                    <a:pt x="395" y="723"/>
                  </a:cubicBezTo>
                  <a:cubicBezTo>
                    <a:pt x="395" y="722"/>
                    <a:pt x="395" y="721"/>
                    <a:pt x="395" y="720"/>
                  </a:cubicBezTo>
                  <a:cubicBezTo>
                    <a:pt x="396" y="717"/>
                    <a:pt x="397" y="714"/>
                    <a:pt x="395" y="711"/>
                  </a:cubicBezTo>
                  <a:cubicBezTo>
                    <a:pt x="395" y="711"/>
                    <a:pt x="395" y="711"/>
                    <a:pt x="396" y="710"/>
                  </a:cubicBezTo>
                  <a:cubicBezTo>
                    <a:pt x="396" y="709"/>
                    <a:pt x="396" y="707"/>
                    <a:pt x="395" y="707"/>
                  </a:cubicBezTo>
                  <a:cubicBezTo>
                    <a:pt x="394" y="706"/>
                    <a:pt x="392" y="705"/>
                    <a:pt x="391" y="706"/>
                  </a:cubicBezTo>
                  <a:cubicBezTo>
                    <a:pt x="390" y="707"/>
                    <a:pt x="389" y="707"/>
                    <a:pt x="388" y="706"/>
                  </a:cubicBezTo>
                  <a:cubicBezTo>
                    <a:pt x="387" y="705"/>
                    <a:pt x="386" y="706"/>
                    <a:pt x="385" y="706"/>
                  </a:cubicBezTo>
                  <a:cubicBezTo>
                    <a:pt x="383" y="707"/>
                    <a:pt x="381" y="708"/>
                    <a:pt x="379" y="708"/>
                  </a:cubicBezTo>
                  <a:cubicBezTo>
                    <a:pt x="372" y="709"/>
                    <a:pt x="365" y="710"/>
                    <a:pt x="358" y="711"/>
                  </a:cubicBezTo>
                  <a:cubicBezTo>
                    <a:pt x="353" y="711"/>
                    <a:pt x="349" y="711"/>
                    <a:pt x="344" y="711"/>
                  </a:cubicBezTo>
                  <a:cubicBezTo>
                    <a:pt x="341" y="711"/>
                    <a:pt x="338" y="711"/>
                    <a:pt x="335" y="711"/>
                  </a:cubicBezTo>
                  <a:cubicBezTo>
                    <a:pt x="334" y="711"/>
                    <a:pt x="332" y="711"/>
                    <a:pt x="330" y="711"/>
                  </a:cubicBezTo>
                  <a:cubicBezTo>
                    <a:pt x="322" y="709"/>
                    <a:pt x="314" y="708"/>
                    <a:pt x="306" y="707"/>
                  </a:cubicBezTo>
                  <a:close/>
                  <a:moveTo>
                    <a:pt x="359" y="331"/>
                  </a:moveTo>
                  <a:cubicBezTo>
                    <a:pt x="360" y="331"/>
                    <a:pt x="361" y="331"/>
                    <a:pt x="361" y="331"/>
                  </a:cubicBezTo>
                  <a:cubicBezTo>
                    <a:pt x="366" y="332"/>
                    <a:pt x="371" y="332"/>
                    <a:pt x="376" y="332"/>
                  </a:cubicBezTo>
                  <a:cubicBezTo>
                    <a:pt x="383" y="332"/>
                    <a:pt x="389" y="332"/>
                    <a:pt x="396" y="333"/>
                  </a:cubicBezTo>
                  <a:cubicBezTo>
                    <a:pt x="401" y="333"/>
                    <a:pt x="401" y="333"/>
                    <a:pt x="402" y="337"/>
                  </a:cubicBezTo>
                  <a:cubicBezTo>
                    <a:pt x="402" y="338"/>
                    <a:pt x="402" y="338"/>
                    <a:pt x="403" y="338"/>
                  </a:cubicBezTo>
                  <a:cubicBezTo>
                    <a:pt x="405" y="337"/>
                    <a:pt x="407" y="336"/>
                    <a:pt x="410" y="334"/>
                  </a:cubicBezTo>
                  <a:cubicBezTo>
                    <a:pt x="417" y="330"/>
                    <a:pt x="423" y="326"/>
                    <a:pt x="430" y="322"/>
                  </a:cubicBezTo>
                  <a:cubicBezTo>
                    <a:pt x="435" y="319"/>
                    <a:pt x="439" y="316"/>
                    <a:pt x="444" y="315"/>
                  </a:cubicBezTo>
                  <a:cubicBezTo>
                    <a:pt x="445" y="315"/>
                    <a:pt x="445" y="315"/>
                    <a:pt x="445" y="315"/>
                  </a:cubicBezTo>
                  <a:cubicBezTo>
                    <a:pt x="444" y="314"/>
                    <a:pt x="442" y="312"/>
                    <a:pt x="441" y="311"/>
                  </a:cubicBezTo>
                  <a:cubicBezTo>
                    <a:pt x="439" y="308"/>
                    <a:pt x="437" y="305"/>
                    <a:pt x="435" y="302"/>
                  </a:cubicBezTo>
                  <a:cubicBezTo>
                    <a:pt x="430" y="297"/>
                    <a:pt x="425" y="292"/>
                    <a:pt x="421" y="287"/>
                  </a:cubicBezTo>
                  <a:cubicBezTo>
                    <a:pt x="419" y="285"/>
                    <a:pt x="418" y="284"/>
                    <a:pt x="416" y="283"/>
                  </a:cubicBezTo>
                  <a:cubicBezTo>
                    <a:pt x="414" y="281"/>
                    <a:pt x="413" y="279"/>
                    <a:pt x="416" y="278"/>
                  </a:cubicBezTo>
                  <a:cubicBezTo>
                    <a:pt x="419" y="276"/>
                    <a:pt x="422" y="274"/>
                    <a:pt x="425" y="272"/>
                  </a:cubicBezTo>
                  <a:cubicBezTo>
                    <a:pt x="428" y="271"/>
                    <a:pt x="428" y="270"/>
                    <a:pt x="429" y="272"/>
                  </a:cubicBezTo>
                  <a:cubicBezTo>
                    <a:pt x="430" y="273"/>
                    <a:pt x="430" y="274"/>
                    <a:pt x="431" y="274"/>
                  </a:cubicBezTo>
                  <a:cubicBezTo>
                    <a:pt x="433" y="278"/>
                    <a:pt x="436" y="280"/>
                    <a:pt x="439" y="283"/>
                  </a:cubicBezTo>
                  <a:cubicBezTo>
                    <a:pt x="439" y="279"/>
                    <a:pt x="441" y="276"/>
                    <a:pt x="443" y="273"/>
                  </a:cubicBezTo>
                  <a:cubicBezTo>
                    <a:pt x="443" y="272"/>
                    <a:pt x="444" y="272"/>
                    <a:pt x="443" y="271"/>
                  </a:cubicBezTo>
                  <a:cubicBezTo>
                    <a:pt x="443" y="269"/>
                    <a:pt x="442" y="266"/>
                    <a:pt x="441" y="264"/>
                  </a:cubicBezTo>
                  <a:cubicBezTo>
                    <a:pt x="437" y="266"/>
                    <a:pt x="434" y="267"/>
                    <a:pt x="430" y="268"/>
                  </a:cubicBezTo>
                  <a:cubicBezTo>
                    <a:pt x="426" y="268"/>
                    <a:pt x="422" y="270"/>
                    <a:pt x="418" y="272"/>
                  </a:cubicBezTo>
                  <a:cubicBezTo>
                    <a:pt x="415" y="273"/>
                    <a:pt x="411" y="275"/>
                    <a:pt x="408" y="276"/>
                  </a:cubicBezTo>
                  <a:cubicBezTo>
                    <a:pt x="407" y="276"/>
                    <a:pt x="407" y="277"/>
                    <a:pt x="407" y="277"/>
                  </a:cubicBezTo>
                  <a:cubicBezTo>
                    <a:pt x="408" y="279"/>
                    <a:pt x="409" y="281"/>
                    <a:pt x="410" y="283"/>
                  </a:cubicBezTo>
                  <a:cubicBezTo>
                    <a:pt x="409" y="285"/>
                    <a:pt x="408" y="287"/>
                    <a:pt x="406" y="289"/>
                  </a:cubicBezTo>
                  <a:cubicBezTo>
                    <a:pt x="404" y="290"/>
                    <a:pt x="401" y="292"/>
                    <a:pt x="399" y="294"/>
                  </a:cubicBezTo>
                  <a:cubicBezTo>
                    <a:pt x="396" y="298"/>
                    <a:pt x="393" y="301"/>
                    <a:pt x="390" y="304"/>
                  </a:cubicBezTo>
                  <a:cubicBezTo>
                    <a:pt x="386" y="307"/>
                    <a:pt x="383" y="310"/>
                    <a:pt x="380" y="313"/>
                  </a:cubicBezTo>
                  <a:cubicBezTo>
                    <a:pt x="378" y="315"/>
                    <a:pt x="376" y="316"/>
                    <a:pt x="374" y="318"/>
                  </a:cubicBezTo>
                  <a:cubicBezTo>
                    <a:pt x="371" y="321"/>
                    <a:pt x="368" y="324"/>
                    <a:pt x="365" y="326"/>
                  </a:cubicBezTo>
                  <a:cubicBezTo>
                    <a:pt x="363" y="328"/>
                    <a:pt x="361" y="329"/>
                    <a:pt x="359" y="331"/>
                  </a:cubicBezTo>
                  <a:close/>
                  <a:moveTo>
                    <a:pt x="404" y="273"/>
                  </a:moveTo>
                  <a:cubicBezTo>
                    <a:pt x="409" y="271"/>
                    <a:pt x="413" y="269"/>
                    <a:pt x="417" y="267"/>
                  </a:cubicBezTo>
                  <a:cubicBezTo>
                    <a:pt x="421" y="265"/>
                    <a:pt x="426" y="264"/>
                    <a:pt x="430" y="263"/>
                  </a:cubicBezTo>
                  <a:cubicBezTo>
                    <a:pt x="433" y="263"/>
                    <a:pt x="436" y="262"/>
                    <a:pt x="438" y="260"/>
                  </a:cubicBezTo>
                  <a:cubicBezTo>
                    <a:pt x="439" y="259"/>
                    <a:pt x="440" y="258"/>
                    <a:pt x="440" y="257"/>
                  </a:cubicBezTo>
                  <a:cubicBezTo>
                    <a:pt x="438" y="253"/>
                    <a:pt x="437" y="248"/>
                    <a:pt x="436" y="244"/>
                  </a:cubicBezTo>
                  <a:cubicBezTo>
                    <a:pt x="436" y="242"/>
                    <a:pt x="435" y="240"/>
                    <a:pt x="434" y="238"/>
                  </a:cubicBezTo>
                  <a:cubicBezTo>
                    <a:pt x="433" y="237"/>
                    <a:pt x="433" y="236"/>
                    <a:pt x="432" y="236"/>
                  </a:cubicBezTo>
                  <a:cubicBezTo>
                    <a:pt x="426" y="237"/>
                    <a:pt x="420" y="237"/>
                    <a:pt x="415" y="239"/>
                  </a:cubicBezTo>
                  <a:cubicBezTo>
                    <a:pt x="412" y="237"/>
                    <a:pt x="413" y="235"/>
                    <a:pt x="416" y="234"/>
                  </a:cubicBezTo>
                  <a:cubicBezTo>
                    <a:pt x="416" y="234"/>
                    <a:pt x="417" y="234"/>
                    <a:pt x="417" y="234"/>
                  </a:cubicBezTo>
                  <a:cubicBezTo>
                    <a:pt x="421" y="233"/>
                    <a:pt x="425" y="232"/>
                    <a:pt x="429" y="232"/>
                  </a:cubicBezTo>
                  <a:cubicBezTo>
                    <a:pt x="432" y="232"/>
                    <a:pt x="436" y="230"/>
                    <a:pt x="440" y="230"/>
                  </a:cubicBezTo>
                  <a:cubicBezTo>
                    <a:pt x="441" y="230"/>
                    <a:pt x="441" y="230"/>
                    <a:pt x="442" y="230"/>
                  </a:cubicBezTo>
                  <a:cubicBezTo>
                    <a:pt x="443" y="229"/>
                    <a:pt x="443" y="229"/>
                    <a:pt x="443" y="228"/>
                  </a:cubicBezTo>
                  <a:cubicBezTo>
                    <a:pt x="443" y="228"/>
                    <a:pt x="443" y="227"/>
                    <a:pt x="442" y="227"/>
                  </a:cubicBezTo>
                  <a:cubicBezTo>
                    <a:pt x="440" y="227"/>
                    <a:pt x="438" y="225"/>
                    <a:pt x="437" y="222"/>
                  </a:cubicBezTo>
                  <a:cubicBezTo>
                    <a:pt x="433" y="222"/>
                    <a:pt x="429" y="222"/>
                    <a:pt x="425" y="222"/>
                  </a:cubicBezTo>
                  <a:cubicBezTo>
                    <a:pt x="422" y="222"/>
                    <a:pt x="418" y="222"/>
                    <a:pt x="414" y="222"/>
                  </a:cubicBezTo>
                  <a:cubicBezTo>
                    <a:pt x="411" y="222"/>
                    <a:pt x="408" y="222"/>
                    <a:pt x="405" y="224"/>
                  </a:cubicBezTo>
                  <a:cubicBezTo>
                    <a:pt x="404" y="224"/>
                    <a:pt x="404" y="225"/>
                    <a:pt x="403" y="225"/>
                  </a:cubicBezTo>
                  <a:cubicBezTo>
                    <a:pt x="402" y="224"/>
                    <a:pt x="401" y="223"/>
                    <a:pt x="400" y="223"/>
                  </a:cubicBezTo>
                  <a:cubicBezTo>
                    <a:pt x="401" y="222"/>
                    <a:pt x="401" y="221"/>
                    <a:pt x="402" y="221"/>
                  </a:cubicBezTo>
                  <a:cubicBezTo>
                    <a:pt x="399" y="222"/>
                    <a:pt x="397" y="223"/>
                    <a:pt x="395" y="224"/>
                  </a:cubicBezTo>
                  <a:cubicBezTo>
                    <a:pt x="391" y="226"/>
                    <a:pt x="388" y="228"/>
                    <a:pt x="384" y="231"/>
                  </a:cubicBezTo>
                  <a:cubicBezTo>
                    <a:pt x="382" y="232"/>
                    <a:pt x="380" y="233"/>
                    <a:pt x="379" y="235"/>
                  </a:cubicBezTo>
                  <a:cubicBezTo>
                    <a:pt x="377" y="236"/>
                    <a:pt x="375" y="237"/>
                    <a:pt x="373" y="239"/>
                  </a:cubicBezTo>
                  <a:cubicBezTo>
                    <a:pt x="375" y="240"/>
                    <a:pt x="376" y="240"/>
                    <a:pt x="377" y="241"/>
                  </a:cubicBezTo>
                  <a:cubicBezTo>
                    <a:pt x="378" y="242"/>
                    <a:pt x="379" y="243"/>
                    <a:pt x="380" y="244"/>
                  </a:cubicBezTo>
                  <a:cubicBezTo>
                    <a:pt x="381" y="245"/>
                    <a:pt x="383" y="246"/>
                    <a:pt x="384" y="247"/>
                  </a:cubicBezTo>
                  <a:cubicBezTo>
                    <a:pt x="387" y="249"/>
                    <a:pt x="390" y="252"/>
                    <a:pt x="392" y="255"/>
                  </a:cubicBezTo>
                  <a:cubicBezTo>
                    <a:pt x="394" y="258"/>
                    <a:pt x="398" y="260"/>
                    <a:pt x="398" y="264"/>
                  </a:cubicBezTo>
                  <a:cubicBezTo>
                    <a:pt x="398" y="265"/>
                    <a:pt x="398" y="265"/>
                    <a:pt x="398" y="265"/>
                  </a:cubicBezTo>
                  <a:cubicBezTo>
                    <a:pt x="400" y="267"/>
                    <a:pt x="402" y="270"/>
                    <a:pt x="404" y="273"/>
                  </a:cubicBezTo>
                  <a:close/>
                  <a:moveTo>
                    <a:pt x="1064" y="199"/>
                  </a:moveTo>
                  <a:cubicBezTo>
                    <a:pt x="1065" y="202"/>
                    <a:pt x="1065" y="204"/>
                    <a:pt x="1065" y="207"/>
                  </a:cubicBezTo>
                  <a:cubicBezTo>
                    <a:pt x="1066" y="210"/>
                    <a:pt x="1067" y="214"/>
                    <a:pt x="1067" y="217"/>
                  </a:cubicBezTo>
                  <a:cubicBezTo>
                    <a:pt x="1068" y="222"/>
                    <a:pt x="1071" y="222"/>
                    <a:pt x="1075" y="221"/>
                  </a:cubicBezTo>
                  <a:cubicBezTo>
                    <a:pt x="1077" y="220"/>
                    <a:pt x="1079" y="219"/>
                    <a:pt x="1080" y="219"/>
                  </a:cubicBezTo>
                  <a:cubicBezTo>
                    <a:pt x="1084" y="219"/>
                    <a:pt x="1087" y="218"/>
                    <a:pt x="1090" y="218"/>
                  </a:cubicBezTo>
                  <a:cubicBezTo>
                    <a:pt x="1095" y="217"/>
                    <a:pt x="1101" y="216"/>
                    <a:pt x="1107" y="216"/>
                  </a:cubicBezTo>
                  <a:cubicBezTo>
                    <a:pt x="1109" y="215"/>
                    <a:pt x="1110" y="215"/>
                    <a:pt x="1109" y="212"/>
                  </a:cubicBezTo>
                  <a:cubicBezTo>
                    <a:pt x="1109" y="210"/>
                    <a:pt x="1109" y="208"/>
                    <a:pt x="1109" y="207"/>
                  </a:cubicBezTo>
                  <a:cubicBezTo>
                    <a:pt x="1109" y="203"/>
                    <a:pt x="1109" y="199"/>
                    <a:pt x="1109" y="196"/>
                  </a:cubicBezTo>
                  <a:cubicBezTo>
                    <a:pt x="1109" y="192"/>
                    <a:pt x="1109" y="188"/>
                    <a:pt x="1108" y="183"/>
                  </a:cubicBezTo>
                  <a:cubicBezTo>
                    <a:pt x="1093" y="189"/>
                    <a:pt x="1079" y="194"/>
                    <a:pt x="1064" y="199"/>
                  </a:cubicBezTo>
                  <a:close/>
                  <a:moveTo>
                    <a:pt x="438" y="235"/>
                  </a:moveTo>
                  <a:cubicBezTo>
                    <a:pt x="439" y="241"/>
                    <a:pt x="441" y="246"/>
                    <a:pt x="442" y="252"/>
                  </a:cubicBezTo>
                  <a:cubicBezTo>
                    <a:pt x="444" y="258"/>
                    <a:pt x="446" y="263"/>
                    <a:pt x="447" y="269"/>
                  </a:cubicBezTo>
                  <a:cubicBezTo>
                    <a:pt x="448" y="271"/>
                    <a:pt x="448" y="272"/>
                    <a:pt x="447" y="273"/>
                  </a:cubicBezTo>
                  <a:cubicBezTo>
                    <a:pt x="445" y="275"/>
                    <a:pt x="444" y="278"/>
                    <a:pt x="443" y="281"/>
                  </a:cubicBezTo>
                  <a:cubicBezTo>
                    <a:pt x="443" y="283"/>
                    <a:pt x="443" y="285"/>
                    <a:pt x="444" y="286"/>
                  </a:cubicBezTo>
                  <a:cubicBezTo>
                    <a:pt x="445" y="289"/>
                    <a:pt x="447" y="290"/>
                    <a:pt x="447" y="293"/>
                  </a:cubicBezTo>
                  <a:cubicBezTo>
                    <a:pt x="447" y="294"/>
                    <a:pt x="448" y="294"/>
                    <a:pt x="448" y="295"/>
                  </a:cubicBezTo>
                  <a:cubicBezTo>
                    <a:pt x="450" y="296"/>
                    <a:pt x="451" y="297"/>
                    <a:pt x="452" y="299"/>
                  </a:cubicBezTo>
                  <a:cubicBezTo>
                    <a:pt x="453" y="300"/>
                    <a:pt x="454" y="301"/>
                    <a:pt x="455" y="302"/>
                  </a:cubicBezTo>
                  <a:cubicBezTo>
                    <a:pt x="456" y="301"/>
                    <a:pt x="456" y="300"/>
                    <a:pt x="456" y="298"/>
                  </a:cubicBezTo>
                  <a:cubicBezTo>
                    <a:pt x="456" y="297"/>
                    <a:pt x="457" y="295"/>
                    <a:pt x="457" y="293"/>
                  </a:cubicBezTo>
                  <a:cubicBezTo>
                    <a:pt x="457" y="291"/>
                    <a:pt x="458" y="291"/>
                    <a:pt x="460" y="291"/>
                  </a:cubicBezTo>
                  <a:cubicBezTo>
                    <a:pt x="462" y="292"/>
                    <a:pt x="465" y="294"/>
                    <a:pt x="466" y="296"/>
                  </a:cubicBezTo>
                  <a:cubicBezTo>
                    <a:pt x="467" y="296"/>
                    <a:pt x="467" y="297"/>
                    <a:pt x="467" y="297"/>
                  </a:cubicBezTo>
                  <a:cubicBezTo>
                    <a:pt x="467" y="294"/>
                    <a:pt x="467" y="292"/>
                    <a:pt x="468" y="290"/>
                  </a:cubicBezTo>
                  <a:cubicBezTo>
                    <a:pt x="468" y="289"/>
                    <a:pt x="469" y="287"/>
                    <a:pt x="470" y="287"/>
                  </a:cubicBezTo>
                  <a:cubicBezTo>
                    <a:pt x="472" y="287"/>
                    <a:pt x="472" y="289"/>
                    <a:pt x="473" y="290"/>
                  </a:cubicBezTo>
                  <a:cubicBezTo>
                    <a:pt x="473" y="290"/>
                    <a:pt x="474" y="291"/>
                    <a:pt x="474" y="291"/>
                  </a:cubicBezTo>
                  <a:cubicBezTo>
                    <a:pt x="474" y="292"/>
                    <a:pt x="475" y="293"/>
                    <a:pt x="476" y="293"/>
                  </a:cubicBezTo>
                  <a:cubicBezTo>
                    <a:pt x="476" y="292"/>
                    <a:pt x="475" y="291"/>
                    <a:pt x="475" y="289"/>
                  </a:cubicBezTo>
                  <a:cubicBezTo>
                    <a:pt x="474" y="286"/>
                    <a:pt x="472" y="284"/>
                    <a:pt x="471" y="281"/>
                  </a:cubicBezTo>
                  <a:cubicBezTo>
                    <a:pt x="469" y="276"/>
                    <a:pt x="467" y="272"/>
                    <a:pt x="461" y="271"/>
                  </a:cubicBezTo>
                  <a:cubicBezTo>
                    <a:pt x="460" y="271"/>
                    <a:pt x="459" y="270"/>
                    <a:pt x="458" y="269"/>
                  </a:cubicBezTo>
                  <a:cubicBezTo>
                    <a:pt x="456" y="265"/>
                    <a:pt x="455" y="261"/>
                    <a:pt x="454" y="257"/>
                  </a:cubicBezTo>
                  <a:cubicBezTo>
                    <a:pt x="454" y="252"/>
                    <a:pt x="451" y="247"/>
                    <a:pt x="450" y="241"/>
                  </a:cubicBezTo>
                  <a:cubicBezTo>
                    <a:pt x="450" y="240"/>
                    <a:pt x="450" y="240"/>
                    <a:pt x="449" y="239"/>
                  </a:cubicBezTo>
                  <a:cubicBezTo>
                    <a:pt x="449" y="238"/>
                    <a:pt x="448" y="237"/>
                    <a:pt x="447" y="236"/>
                  </a:cubicBezTo>
                  <a:cubicBezTo>
                    <a:pt x="447" y="235"/>
                    <a:pt x="446" y="234"/>
                    <a:pt x="445" y="234"/>
                  </a:cubicBezTo>
                  <a:cubicBezTo>
                    <a:pt x="443" y="234"/>
                    <a:pt x="440" y="235"/>
                    <a:pt x="438" y="235"/>
                  </a:cubicBezTo>
                  <a:close/>
                  <a:moveTo>
                    <a:pt x="1148" y="570"/>
                  </a:moveTo>
                  <a:cubicBezTo>
                    <a:pt x="1146" y="568"/>
                    <a:pt x="1145" y="566"/>
                    <a:pt x="1144" y="564"/>
                  </a:cubicBezTo>
                  <a:cubicBezTo>
                    <a:pt x="1142" y="561"/>
                    <a:pt x="1141" y="557"/>
                    <a:pt x="1139" y="554"/>
                  </a:cubicBezTo>
                  <a:cubicBezTo>
                    <a:pt x="1136" y="550"/>
                    <a:pt x="1135" y="546"/>
                    <a:pt x="1133" y="542"/>
                  </a:cubicBezTo>
                  <a:cubicBezTo>
                    <a:pt x="1132" y="540"/>
                    <a:pt x="1130" y="539"/>
                    <a:pt x="1128" y="538"/>
                  </a:cubicBezTo>
                  <a:cubicBezTo>
                    <a:pt x="1126" y="538"/>
                    <a:pt x="1124" y="538"/>
                    <a:pt x="1123" y="538"/>
                  </a:cubicBezTo>
                  <a:cubicBezTo>
                    <a:pt x="1120" y="538"/>
                    <a:pt x="1118" y="537"/>
                    <a:pt x="1116" y="537"/>
                  </a:cubicBezTo>
                  <a:cubicBezTo>
                    <a:pt x="1116" y="541"/>
                    <a:pt x="1116" y="544"/>
                    <a:pt x="1116" y="547"/>
                  </a:cubicBezTo>
                  <a:cubicBezTo>
                    <a:pt x="1117" y="553"/>
                    <a:pt x="1117" y="560"/>
                    <a:pt x="1117" y="566"/>
                  </a:cubicBezTo>
                  <a:cubicBezTo>
                    <a:pt x="1117" y="571"/>
                    <a:pt x="1117" y="572"/>
                    <a:pt x="1123" y="572"/>
                  </a:cubicBezTo>
                  <a:cubicBezTo>
                    <a:pt x="1126" y="572"/>
                    <a:pt x="1129" y="572"/>
                    <a:pt x="1132" y="572"/>
                  </a:cubicBezTo>
                  <a:cubicBezTo>
                    <a:pt x="1134" y="572"/>
                    <a:pt x="1137" y="572"/>
                    <a:pt x="1139" y="572"/>
                  </a:cubicBezTo>
                  <a:cubicBezTo>
                    <a:pt x="1142" y="572"/>
                    <a:pt x="1145" y="571"/>
                    <a:pt x="1148" y="570"/>
                  </a:cubicBezTo>
                  <a:close/>
                  <a:moveTo>
                    <a:pt x="687" y="383"/>
                  </a:moveTo>
                  <a:cubicBezTo>
                    <a:pt x="689" y="383"/>
                    <a:pt x="690" y="383"/>
                    <a:pt x="691" y="382"/>
                  </a:cubicBezTo>
                  <a:cubicBezTo>
                    <a:pt x="695" y="381"/>
                    <a:pt x="699" y="379"/>
                    <a:pt x="703" y="376"/>
                  </a:cubicBezTo>
                  <a:cubicBezTo>
                    <a:pt x="706" y="373"/>
                    <a:pt x="710" y="370"/>
                    <a:pt x="711" y="366"/>
                  </a:cubicBezTo>
                  <a:cubicBezTo>
                    <a:pt x="711" y="363"/>
                    <a:pt x="712" y="360"/>
                    <a:pt x="713" y="358"/>
                  </a:cubicBezTo>
                  <a:cubicBezTo>
                    <a:pt x="714" y="351"/>
                    <a:pt x="710" y="345"/>
                    <a:pt x="704" y="344"/>
                  </a:cubicBezTo>
                  <a:cubicBezTo>
                    <a:pt x="702" y="344"/>
                    <a:pt x="699" y="344"/>
                    <a:pt x="697" y="346"/>
                  </a:cubicBezTo>
                  <a:cubicBezTo>
                    <a:pt x="695" y="349"/>
                    <a:pt x="693" y="352"/>
                    <a:pt x="693" y="355"/>
                  </a:cubicBezTo>
                  <a:cubicBezTo>
                    <a:pt x="692" y="361"/>
                    <a:pt x="691" y="366"/>
                    <a:pt x="689" y="372"/>
                  </a:cubicBezTo>
                  <a:cubicBezTo>
                    <a:pt x="689" y="375"/>
                    <a:pt x="688" y="378"/>
                    <a:pt x="687" y="383"/>
                  </a:cubicBezTo>
                  <a:close/>
                  <a:moveTo>
                    <a:pt x="387" y="701"/>
                  </a:moveTo>
                  <a:cubicBezTo>
                    <a:pt x="385" y="700"/>
                    <a:pt x="384" y="699"/>
                    <a:pt x="384" y="699"/>
                  </a:cubicBezTo>
                  <a:cubicBezTo>
                    <a:pt x="380" y="699"/>
                    <a:pt x="378" y="698"/>
                    <a:pt x="376" y="696"/>
                  </a:cubicBezTo>
                  <a:cubicBezTo>
                    <a:pt x="375" y="696"/>
                    <a:pt x="374" y="696"/>
                    <a:pt x="373" y="696"/>
                  </a:cubicBezTo>
                  <a:cubicBezTo>
                    <a:pt x="369" y="697"/>
                    <a:pt x="366" y="697"/>
                    <a:pt x="362" y="698"/>
                  </a:cubicBezTo>
                  <a:cubicBezTo>
                    <a:pt x="353" y="698"/>
                    <a:pt x="345" y="699"/>
                    <a:pt x="336" y="700"/>
                  </a:cubicBezTo>
                  <a:cubicBezTo>
                    <a:pt x="332" y="700"/>
                    <a:pt x="329" y="701"/>
                    <a:pt x="326" y="701"/>
                  </a:cubicBezTo>
                  <a:cubicBezTo>
                    <a:pt x="321" y="701"/>
                    <a:pt x="316" y="701"/>
                    <a:pt x="311" y="700"/>
                  </a:cubicBezTo>
                  <a:cubicBezTo>
                    <a:pt x="308" y="700"/>
                    <a:pt x="308" y="700"/>
                    <a:pt x="307" y="703"/>
                  </a:cubicBezTo>
                  <a:cubicBezTo>
                    <a:pt x="309" y="703"/>
                    <a:pt x="311" y="703"/>
                    <a:pt x="313" y="704"/>
                  </a:cubicBezTo>
                  <a:cubicBezTo>
                    <a:pt x="318" y="705"/>
                    <a:pt x="323" y="706"/>
                    <a:pt x="328" y="706"/>
                  </a:cubicBezTo>
                  <a:cubicBezTo>
                    <a:pt x="333" y="706"/>
                    <a:pt x="337" y="707"/>
                    <a:pt x="342" y="707"/>
                  </a:cubicBezTo>
                  <a:cubicBezTo>
                    <a:pt x="345" y="707"/>
                    <a:pt x="348" y="707"/>
                    <a:pt x="350" y="707"/>
                  </a:cubicBezTo>
                  <a:cubicBezTo>
                    <a:pt x="355" y="707"/>
                    <a:pt x="359" y="706"/>
                    <a:pt x="364" y="706"/>
                  </a:cubicBezTo>
                  <a:cubicBezTo>
                    <a:pt x="366" y="706"/>
                    <a:pt x="368" y="706"/>
                    <a:pt x="370" y="705"/>
                  </a:cubicBezTo>
                  <a:cubicBezTo>
                    <a:pt x="375" y="704"/>
                    <a:pt x="379" y="703"/>
                    <a:pt x="384" y="702"/>
                  </a:cubicBezTo>
                  <a:cubicBezTo>
                    <a:pt x="384" y="702"/>
                    <a:pt x="385" y="701"/>
                    <a:pt x="387" y="701"/>
                  </a:cubicBezTo>
                  <a:close/>
                  <a:moveTo>
                    <a:pt x="419" y="280"/>
                  </a:moveTo>
                  <a:cubicBezTo>
                    <a:pt x="422" y="283"/>
                    <a:pt x="425" y="286"/>
                    <a:pt x="428" y="289"/>
                  </a:cubicBezTo>
                  <a:cubicBezTo>
                    <a:pt x="431" y="292"/>
                    <a:pt x="434" y="296"/>
                    <a:pt x="437" y="299"/>
                  </a:cubicBezTo>
                  <a:cubicBezTo>
                    <a:pt x="438" y="301"/>
                    <a:pt x="440" y="302"/>
                    <a:pt x="441" y="304"/>
                  </a:cubicBezTo>
                  <a:cubicBezTo>
                    <a:pt x="444" y="307"/>
                    <a:pt x="447" y="311"/>
                    <a:pt x="450" y="314"/>
                  </a:cubicBezTo>
                  <a:cubicBezTo>
                    <a:pt x="451" y="315"/>
                    <a:pt x="452" y="315"/>
                    <a:pt x="452" y="315"/>
                  </a:cubicBezTo>
                  <a:cubicBezTo>
                    <a:pt x="456" y="316"/>
                    <a:pt x="460" y="317"/>
                    <a:pt x="464" y="317"/>
                  </a:cubicBezTo>
                  <a:cubicBezTo>
                    <a:pt x="462" y="315"/>
                    <a:pt x="460" y="313"/>
                    <a:pt x="459" y="311"/>
                  </a:cubicBezTo>
                  <a:cubicBezTo>
                    <a:pt x="455" y="306"/>
                    <a:pt x="451" y="302"/>
                    <a:pt x="447" y="297"/>
                  </a:cubicBezTo>
                  <a:cubicBezTo>
                    <a:pt x="443" y="294"/>
                    <a:pt x="440" y="290"/>
                    <a:pt x="437" y="286"/>
                  </a:cubicBezTo>
                  <a:cubicBezTo>
                    <a:pt x="434" y="282"/>
                    <a:pt x="430" y="280"/>
                    <a:pt x="428" y="275"/>
                  </a:cubicBezTo>
                  <a:cubicBezTo>
                    <a:pt x="428" y="275"/>
                    <a:pt x="428" y="275"/>
                    <a:pt x="427" y="275"/>
                  </a:cubicBezTo>
                  <a:cubicBezTo>
                    <a:pt x="424" y="275"/>
                    <a:pt x="421" y="277"/>
                    <a:pt x="419" y="280"/>
                  </a:cubicBezTo>
                  <a:close/>
                  <a:moveTo>
                    <a:pt x="438" y="218"/>
                  </a:moveTo>
                  <a:cubicBezTo>
                    <a:pt x="438" y="216"/>
                    <a:pt x="439" y="216"/>
                    <a:pt x="438" y="215"/>
                  </a:cubicBezTo>
                  <a:cubicBezTo>
                    <a:pt x="438" y="211"/>
                    <a:pt x="437" y="208"/>
                    <a:pt x="436" y="204"/>
                  </a:cubicBezTo>
                  <a:cubicBezTo>
                    <a:pt x="436" y="204"/>
                    <a:pt x="435" y="203"/>
                    <a:pt x="435" y="203"/>
                  </a:cubicBezTo>
                  <a:cubicBezTo>
                    <a:pt x="436" y="199"/>
                    <a:pt x="435" y="196"/>
                    <a:pt x="434" y="192"/>
                  </a:cubicBezTo>
                  <a:cubicBezTo>
                    <a:pt x="434" y="189"/>
                    <a:pt x="432" y="185"/>
                    <a:pt x="431" y="182"/>
                  </a:cubicBezTo>
                  <a:cubicBezTo>
                    <a:pt x="430" y="178"/>
                    <a:pt x="428" y="176"/>
                    <a:pt x="424" y="177"/>
                  </a:cubicBezTo>
                  <a:cubicBezTo>
                    <a:pt x="422" y="178"/>
                    <a:pt x="420" y="179"/>
                    <a:pt x="418" y="180"/>
                  </a:cubicBezTo>
                  <a:cubicBezTo>
                    <a:pt x="419" y="185"/>
                    <a:pt x="421" y="189"/>
                    <a:pt x="422" y="193"/>
                  </a:cubicBezTo>
                  <a:cubicBezTo>
                    <a:pt x="424" y="197"/>
                    <a:pt x="426" y="200"/>
                    <a:pt x="426" y="204"/>
                  </a:cubicBezTo>
                  <a:cubicBezTo>
                    <a:pt x="426" y="204"/>
                    <a:pt x="426" y="205"/>
                    <a:pt x="427" y="205"/>
                  </a:cubicBezTo>
                  <a:cubicBezTo>
                    <a:pt x="429" y="208"/>
                    <a:pt x="428" y="212"/>
                    <a:pt x="430" y="215"/>
                  </a:cubicBezTo>
                  <a:cubicBezTo>
                    <a:pt x="430" y="215"/>
                    <a:pt x="430" y="216"/>
                    <a:pt x="430" y="216"/>
                  </a:cubicBezTo>
                  <a:cubicBezTo>
                    <a:pt x="429" y="218"/>
                    <a:pt x="430" y="218"/>
                    <a:pt x="431" y="218"/>
                  </a:cubicBezTo>
                  <a:cubicBezTo>
                    <a:pt x="433" y="218"/>
                    <a:pt x="436" y="218"/>
                    <a:pt x="438" y="218"/>
                  </a:cubicBezTo>
                  <a:close/>
                  <a:moveTo>
                    <a:pt x="488" y="355"/>
                  </a:moveTo>
                  <a:cubicBezTo>
                    <a:pt x="488" y="356"/>
                    <a:pt x="488" y="357"/>
                    <a:pt x="488" y="358"/>
                  </a:cubicBezTo>
                  <a:cubicBezTo>
                    <a:pt x="488" y="359"/>
                    <a:pt x="488" y="359"/>
                    <a:pt x="488" y="360"/>
                  </a:cubicBezTo>
                  <a:cubicBezTo>
                    <a:pt x="488" y="361"/>
                    <a:pt x="489" y="362"/>
                    <a:pt x="489" y="363"/>
                  </a:cubicBezTo>
                  <a:cubicBezTo>
                    <a:pt x="490" y="367"/>
                    <a:pt x="491" y="370"/>
                    <a:pt x="493" y="373"/>
                  </a:cubicBezTo>
                  <a:cubicBezTo>
                    <a:pt x="493" y="375"/>
                    <a:pt x="494" y="377"/>
                    <a:pt x="497" y="377"/>
                  </a:cubicBezTo>
                  <a:cubicBezTo>
                    <a:pt x="502" y="376"/>
                    <a:pt x="507" y="376"/>
                    <a:pt x="513" y="375"/>
                  </a:cubicBezTo>
                  <a:cubicBezTo>
                    <a:pt x="506" y="367"/>
                    <a:pt x="499" y="358"/>
                    <a:pt x="492" y="350"/>
                  </a:cubicBezTo>
                  <a:cubicBezTo>
                    <a:pt x="491" y="352"/>
                    <a:pt x="489" y="353"/>
                    <a:pt x="488" y="355"/>
                  </a:cubicBezTo>
                  <a:close/>
                  <a:moveTo>
                    <a:pt x="455" y="376"/>
                  </a:moveTo>
                  <a:cubicBezTo>
                    <a:pt x="463" y="378"/>
                    <a:pt x="486" y="378"/>
                    <a:pt x="489" y="377"/>
                  </a:cubicBezTo>
                  <a:cubicBezTo>
                    <a:pt x="488" y="372"/>
                    <a:pt x="486" y="368"/>
                    <a:pt x="484" y="363"/>
                  </a:cubicBezTo>
                  <a:cubicBezTo>
                    <a:pt x="483" y="363"/>
                    <a:pt x="481" y="363"/>
                    <a:pt x="480" y="363"/>
                  </a:cubicBezTo>
                  <a:cubicBezTo>
                    <a:pt x="480" y="368"/>
                    <a:pt x="478" y="371"/>
                    <a:pt x="474" y="371"/>
                  </a:cubicBezTo>
                  <a:cubicBezTo>
                    <a:pt x="470" y="371"/>
                    <a:pt x="466" y="370"/>
                    <a:pt x="462" y="374"/>
                  </a:cubicBezTo>
                  <a:cubicBezTo>
                    <a:pt x="461" y="375"/>
                    <a:pt x="459" y="375"/>
                    <a:pt x="458" y="375"/>
                  </a:cubicBezTo>
                  <a:cubicBezTo>
                    <a:pt x="457" y="376"/>
                    <a:pt x="456" y="376"/>
                    <a:pt x="455" y="376"/>
                  </a:cubicBezTo>
                  <a:close/>
                  <a:moveTo>
                    <a:pt x="1262" y="22"/>
                  </a:moveTo>
                  <a:cubicBezTo>
                    <a:pt x="1270" y="28"/>
                    <a:pt x="1276" y="35"/>
                    <a:pt x="1279" y="43"/>
                  </a:cubicBezTo>
                  <a:cubicBezTo>
                    <a:pt x="1282" y="43"/>
                    <a:pt x="1283" y="42"/>
                    <a:pt x="1283" y="40"/>
                  </a:cubicBezTo>
                  <a:cubicBezTo>
                    <a:pt x="1284" y="36"/>
                    <a:pt x="1283" y="33"/>
                    <a:pt x="1282" y="30"/>
                  </a:cubicBezTo>
                  <a:cubicBezTo>
                    <a:pt x="1281" y="28"/>
                    <a:pt x="1280" y="26"/>
                    <a:pt x="1279" y="24"/>
                  </a:cubicBezTo>
                  <a:cubicBezTo>
                    <a:pt x="1277" y="22"/>
                    <a:pt x="1274" y="20"/>
                    <a:pt x="1272" y="18"/>
                  </a:cubicBezTo>
                  <a:cubicBezTo>
                    <a:pt x="1271" y="17"/>
                    <a:pt x="1270" y="17"/>
                    <a:pt x="1269" y="18"/>
                  </a:cubicBezTo>
                  <a:cubicBezTo>
                    <a:pt x="1267" y="19"/>
                    <a:pt x="1265" y="20"/>
                    <a:pt x="1262" y="22"/>
                  </a:cubicBezTo>
                  <a:close/>
                  <a:moveTo>
                    <a:pt x="443" y="748"/>
                  </a:moveTo>
                  <a:cubicBezTo>
                    <a:pt x="447" y="748"/>
                    <a:pt x="449" y="748"/>
                    <a:pt x="452" y="748"/>
                  </a:cubicBezTo>
                  <a:cubicBezTo>
                    <a:pt x="452" y="748"/>
                    <a:pt x="452" y="748"/>
                    <a:pt x="453" y="747"/>
                  </a:cubicBezTo>
                  <a:cubicBezTo>
                    <a:pt x="454" y="739"/>
                    <a:pt x="453" y="731"/>
                    <a:pt x="450" y="724"/>
                  </a:cubicBezTo>
                  <a:cubicBezTo>
                    <a:pt x="449" y="722"/>
                    <a:pt x="447" y="721"/>
                    <a:pt x="444" y="720"/>
                  </a:cubicBezTo>
                  <a:cubicBezTo>
                    <a:pt x="444" y="723"/>
                    <a:pt x="444" y="726"/>
                    <a:pt x="444" y="729"/>
                  </a:cubicBezTo>
                  <a:cubicBezTo>
                    <a:pt x="445" y="732"/>
                    <a:pt x="444" y="735"/>
                    <a:pt x="444" y="738"/>
                  </a:cubicBezTo>
                  <a:cubicBezTo>
                    <a:pt x="445" y="741"/>
                    <a:pt x="444" y="745"/>
                    <a:pt x="443" y="748"/>
                  </a:cubicBezTo>
                  <a:close/>
                  <a:moveTo>
                    <a:pt x="1285" y="68"/>
                  </a:moveTo>
                  <a:cubicBezTo>
                    <a:pt x="1286" y="67"/>
                    <a:pt x="1286" y="66"/>
                    <a:pt x="1286" y="65"/>
                  </a:cubicBezTo>
                  <a:cubicBezTo>
                    <a:pt x="1287" y="63"/>
                    <a:pt x="1288" y="60"/>
                    <a:pt x="1289" y="58"/>
                  </a:cubicBezTo>
                  <a:cubicBezTo>
                    <a:pt x="1290" y="56"/>
                    <a:pt x="1290" y="54"/>
                    <a:pt x="1290" y="52"/>
                  </a:cubicBezTo>
                  <a:cubicBezTo>
                    <a:pt x="1290" y="50"/>
                    <a:pt x="1290" y="48"/>
                    <a:pt x="1288" y="46"/>
                  </a:cubicBezTo>
                  <a:cubicBezTo>
                    <a:pt x="1286" y="47"/>
                    <a:pt x="1284" y="49"/>
                    <a:pt x="1282" y="50"/>
                  </a:cubicBezTo>
                  <a:cubicBezTo>
                    <a:pt x="1283" y="56"/>
                    <a:pt x="1284" y="62"/>
                    <a:pt x="1285" y="68"/>
                  </a:cubicBezTo>
                  <a:close/>
                  <a:moveTo>
                    <a:pt x="450" y="224"/>
                  </a:moveTo>
                  <a:cubicBezTo>
                    <a:pt x="451" y="219"/>
                    <a:pt x="451" y="215"/>
                    <a:pt x="449" y="211"/>
                  </a:cubicBezTo>
                  <a:cubicBezTo>
                    <a:pt x="449" y="209"/>
                    <a:pt x="447" y="208"/>
                    <a:pt x="446" y="210"/>
                  </a:cubicBezTo>
                  <a:cubicBezTo>
                    <a:pt x="443" y="214"/>
                    <a:pt x="441" y="219"/>
                    <a:pt x="443" y="223"/>
                  </a:cubicBezTo>
                  <a:cubicBezTo>
                    <a:pt x="445" y="223"/>
                    <a:pt x="447" y="224"/>
                    <a:pt x="450" y="224"/>
                  </a:cubicBezTo>
                  <a:close/>
                  <a:moveTo>
                    <a:pt x="408" y="217"/>
                  </a:moveTo>
                  <a:cubicBezTo>
                    <a:pt x="409" y="217"/>
                    <a:pt x="409" y="218"/>
                    <a:pt x="409" y="218"/>
                  </a:cubicBezTo>
                  <a:cubicBezTo>
                    <a:pt x="414" y="218"/>
                    <a:pt x="420" y="218"/>
                    <a:pt x="426" y="217"/>
                  </a:cubicBezTo>
                  <a:cubicBezTo>
                    <a:pt x="425" y="214"/>
                    <a:pt x="425" y="211"/>
                    <a:pt x="424" y="208"/>
                  </a:cubicBezTo>
                  <a:cubicBezTo>
                    <a:pt x="423" y="209"/>
                    <a:pt x="421" y="209"/>
                    <a:pt x="421" y="211"/>
                  </a:cubicBezTo>
                  <a:cubicBezTo>
                    <a:pt x="420" y="213"/>
                    <a:pt x="419" y="213"/>
                    <a:pt x="417" y="214"/>
                  </a:cubicBezTo>
                  <a:cubicBezTo>
                    <a:pt x="414" y="215"/>
                    <a:pt x="411" y="216"/>
                    <a:pt x="408" y="217"/>
                  </a:cubicBezTo>
                  <a:close/>
                  <a:moveTo>
                    <a:pt x="449" y="230"/>
                  </a:moveTo>
                  <a:cubicBezTo>
                    <a:pt x="450" y="232"/>
                    <a:pt x="451" y="234"/>
                    <a:pt x="454" y="235"/>
                  </a:cubicBezTo>
                  <a:cubicBezTo>
                    <a:pt x="457" y="233"/>
                    <a:pt x="458" y="229"/>
                    <a:pt x="455" y="225"/>
                  </a:cubicBezTo>
                  <a:cubicBezTo>
                    <a:pt x="454" y="226"/>
                    <a:pt x="453" y="227"/>
                    <a:pt x="452" y="228"/>
                  </a:cubicBezTo>
                  <a:cubicBezTo>
                    <a:pt x="451" y="228"/>
                    <a:pt x="450" y="229"/>
                    <a:pt x="449" y="230"/>
                  </a:cubicBezTo>
                  <a:close/>
                  <a:moveTo>
                    <a:pt x="441" y="208"/>
                  </a:moveTo>
                  <a:cubicBezTo>
                    <a:pt x="442" y="208"/>
                    <a:pt x="442" y="208"/>
                    <a:pt x="442" y="208"/>
                  </a:cubicBezTo>
                  <a:cubicBezTo>
                    <a:pt x="442" y="208"/>
                    <a:pt x="442" y="207"/>
                    <a:pt x="443" y="207"/>
                  </a:cubicBezTo>
                  <a:cubicBezTo>
                    <a:pt x="443" y="207"/>
                    <a:pt x="442" y="206"/>
                    <a:pt x="442" y="206"/>
                  </a:cubicBezTo>
                  <a:cubicBezTo>
                    <a:pt x="442" y="207"/>
                    <a:pt x="441" y="208"/>
                    <a:pt x="441" y="208"/>
                  </a:cubicBezTo>
                  <a:close/>
                </a:path>
              </a:pathLst>
            </a:custGeom>
            <a:solidFill>
              <a:srgbClr val="000000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8" name="Freeform 6"/>
            <p:cNvSpPr>
              <a:spLocks/>
            </p:cNvSpPr>
            <p:nvPr/>
          </p:nvSpPr>
          <p:spPr bwMode="auto">
            <a:xfrm>
              <a:off x="14393684" y="5798160"/>
              <a:ext cx="498253" cy="769981"/>
            </a:xfrm>
            <a:custGeom>
              <a:avLst/>
              <a:gdLst>
                <a:gd name="T0" fmla="*/ 165 w 270"/>
                <a:gd name="T1" fmla="*/ 115 h 417"/>
                <a:gd name="T2" fmla="*/ 161 w 270"/>
                <a:gd name="T3" fmla="*/ 149 h 417"/>
                <a:gd name="T4" fmla="*/ 155 w 270"/>
                <a:gd name="T5" fmla="*/ 175 h 417"/>
                <a:gd name="T6" fmla="*/ 105 w 270"/>
                <a:gd name="T7" fmla="*/ 219 h 417"/>
                <a:gd name="T8" fmla="*/ 64 w 270"/>
                <a:gd name="T9" fmla="*/ 214 h 417"/>
                <a:gd name="T10" fmla="*/ 16 w 270"/>
                <a:gd name="T11" fmla="*/ 210 h 417"/>
                <a:gd name="T12" fmla="*/ 2 w 270"/>
                <a:gd name="T13" fmla="*/ 199 h 417"/>
                <a:gd name="T14" fmla="*/ 8 w 270"/>
                <a:gd name="T15" fmla="*/ 159 h 417"/>
                <a:gd name="T16" fmla="*/ 17 w 270"/>
                <a:gd name="T17" fmla="*/ 153 h 417"/>
                <a:gd name="T18" fmla="*/ 50 w 270"/>
                <a:gd name="T19" fmla="*/ 157 h 417"/>
                <a:gd name="T20" fmla="*/ 74 w 270"/>
                <a:gd name="T21" fmla="*/ 157 h 417"/>
                <a:gd name="T22" fmla="*/ 86 w 270"/>
                <a:gd name="T23" fmla="*/ 149 h 417"/>
                <a:gd name="T24" fmla="*/ 93 w 270"/>
                <a:gd name="T25" fmla="*/ 136 h 417"/>
                <a:gd name="T26" fmla="*/ 99 w 270"/>
                <a:gd name="T27" fmla="*/ 109 h 417"/>
                <a:gd name="T28" fmla="*/ 123 w 270"/>
                <a:gd name="T29" fmla="*/ 50 h 417"/>
                <a:gd name="T30" fmla="*/ 138 w 270"/>
                <a:gd name="T31" fmla="*/ 32 h 417"/>
                <a:gd name="T32" fmla="*/ 137 w 270"/>
                <a:gd name="T33" fmla="*/ 28 h 417"/>
                <a:gd name="T34" fmla="*/ 122 w 270"/>
                <a:gd name="T35" fmla="*/ 43 h 417"/>
                <a:gd name="T36" fmla="*/ 114 w 270"/>
                <a:gd name="T37" fmla="*/ 58 h 417"/>
                <a:gd name="T38" fmla="*/ 101 w 270"/>
                <a:gd name="T39" fmla="*/ 89 h 417"/>
                <a:gd name="T40" fmla="*/ 92 w 270"/>
                <a:gd name="T41" fmla="*/ 119 h 417"/>
                <a:gd name="T42" fmla="*/ 88 w 270"/>
                <a:gd name="T43" fmla="*/ 133 h 417"/>
                <a:gd name="T44" fmla="*/ 83 w 270"/>
                <a:gd name="T45" fmla="*/ 143 h 417"/>
                <a:gd name="T46" fmla="*/ 80 w 270"/>
                <a:gd name="T47" fmla="*/ 110 h 417"/>
                <a:gd name="T48" fmla="*/ 82 w 270"/>
                <a:gd name="T49" fmla="*/ 82 h 417"/>
                <a:gd name="T50" fmla="*/ 90 w 270"/>
                <a:gd name="T51" fmla="*/ 43 h 417"/>
                <a:gd name="T52" fmla="*/ 116 w 270"/>
                <a:gd name="T53" fmla="*/ 32 h 417"/>
                <a:gd name="T54" fmla="*/ 144 w 270"/>
                <a:gd name="T55" fmla="*/ 14 h 417"/>
                <a:gd name="T56" fmla="*/ 171 w 270"/>
                <a:gd name="T57" fmla="*/ 6 h 417"/>
                <a:gd name="T58" fmla="*/ 206 w 270"/>
                <a:gd name="T59" fmla="*/ 46 h 417"/>
                <a:gd name="T60" fmla="*/ 222 w 270"/>
                <a:gd name="T61" fmla="*/ 76 h 417"/>
                <a:gd name="T62" fmla="*/ 243 w 270"/>
                <a:gd name="T63" fmla="*/ 130 h 417"/>
                <a:gd name="T64" fmla="*/ 263 w 270"/>
                <a:gd name="T65" fmla="*/ 184 h 417"/>
                <a:gd name="T66" fmla="*/ 270 w 270"/>
                <a:gd name="T67" fmla="*/ 228 h 417"/>
                <a:gd name="T68" fmla="*/ 257 w 270"/>
                <a:gd name="T69" fmla="*/ 304 h 417"/>
                <a:gd name="T70" fmla="*/ 229 w 270"/>
                <a:gd name="T71" fmla="*/ 318 h 417"/>
                <a:gd name="T72" fmla="*/ 210 w 270"/>
                <a:gd name="T73" fmla="*/ 322 h 417"/>
                <a:gd name="T74" fmla="*/ 187 w 270"/>
                <a:gd name="T75" fmla="*/ 338 h 417"/>
                <a:gd name="T76" fmla="*/ 170 w 270"/>
                <a:gd name="T77" fmla="*/ 352 h 417"/>
                <a:gd name="T78" fmla="*/ 145 w 270"/>
                <a:gd name="T79" fmla="*/ 383 h 417"/>
                <a:gd name="T80" fmla="*/ 130 w 270"/>
                <a:gd name="T81" fmla="*/ 409 h 417"/>
                <a:gd name="T82" fmla="*/ 119 w 270"/>
                <a:gd name="T83" fmla="*/ 413 h 417"/>
                <a:gd name="T84" fmla="*/ 79 w 270"/>
                <a:gd name="T85" fmla="*/ 367 h 417"/>
                <a:gd name="T86" fmla="*/ 65 w 270"/>
                <a:gd name="T87" fmla="*/ 341 h 417"/>
                <a:gd name="T88" fmla="*/ 41 w 270"/>
                <a:gd name="T89" fmla="*/ 280 h 417"/>
                <a:gd name="T90" fmla="*/ 18 w 270"/>
                <a:gd name="T91" fmla="*/ 234 h 417"/>
                <a:gd name="T92" fmla="*/ 41 w 270"/>
                <a:gd name="T93" fmla="*/ 227 h 417"/>
                <a:gd name="T94" fmla="*/ 77 w 270"/>
                <a:gd name="T95" fmla="*/ 223 h 417"/>
                <a:gd name="T96" fmla="*/ 100 w 270"/>
                <a:gd name="T97" fmla="*/ 223 h 417"/>
                <a:gd name="T98" fmla="*/ 127 w 270"/>
                <a:gd name="T99" fmla="*/ 219 h 417"/>
                <a:gd name="T100" fmla="*/ 147 w 270"/>
                <a:gd name="T101" fmla="*/ 202 h 417"/>
                <a:gd name="T102" fmla="*/ 162 w 270"/>
                <a:gd name="T103" fmla="*/ 164 h 417"/>
                <a:gd name="T104" fmla="*/ 166 w 270"/>
                <a:gd name="T105" fmla="*/ 146 h 417"/>
                <a:gd name="T106" fmla="*/ 169 w 270"/>
                <a:gd name="T107" fmla="*/ 122 h 417"/>
                <a:gd name="T108" fmla="*/ 171 w 270"/>
                <a:gd name="T109" fmla="*/ 90 h 4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270" h="417">
                  <a:moveTo>
                    <a:pt x="166" y="85"/>
                  </a:moveTo>
                  <a:cubicBezTo>
                    <a:pt x="166" y="90"/>
                    <a:pt x="166" y="95"/>
                    <a:pt x="166" y="100"/>
                  </a:cubicBezTo>
                  <a:cubicBezTo>
                    <a:pt x="166" y="105"/>
                    <a:pt x="166" y="110"/>
                    <a:pt x="165" y="115"/>
                  </a:cubicBezTo>
                  <a:cubicBezTo>
                    <a:pt x="165" y="119"/>
                    <a:pt x="164" y="124"/>
                    <a:pt x="164" y="128"/>
                  </a:cubicBezTo>
                  <a:cubicBezTo>
                    <a:pt x="163" y="133"/>
                    <a:pt x="163" y="139"/>
                    <a:pt x="161" y="144"/>
                  </a:cubicBezTo>
                  <a:cubicBezTo>
                    <a:pt x="161" y="146"/>
                    <a:pt x="161" y="147"/>
                    <a:pt x="161" y="149"/>
                  </a:cubicBezTo>
                  <a:cubicBezTo>
                    <a:pt x="161" y="153"/>
                    <a:pt x="159" y="157"/>
                    <a:pt x="158" y="161"/>
                  </a:cubicBezTo>
                  <a:cubicBezTo>
                    <a:pt x="157" y="165"/>
                    <a:pt x="156" y="169"/>
                    <a:pt x="155" y="173"/>
                  </a:cubicBezTo>
                  <a:cubicBezTo>
                    <a:pt x="155" y="174"/>
                    <a:pt x="155" y="174"/>
                    <a:pt x="155" y="175"/>
                  </a:cubicBezTo>
                  <a:cubicBezTo>
                    <a:pt x="151" y="183"/>
                    <a:pt x="149" y="191"/>
                    <a:pt x="143" y="198"/>
                  </a:cubicBezTo>
                  <a:cubicBezTo>
                    <a:pt x="139" y="202"/>
                    <a:pt x="136" y="207"/>
                    <a:pt x="131" y="210"/>
                  </a:cubicBezTo>
                  <a:cubicBezTo>
                    <a:pt x="123" y="215"/>
                    <a:pt x="115" y="218"/>
                    <a:pt x="105" y="219"/>
                  </a:cubicBezTo>
                  <a:cubicBezTo>
                    <a:pt x="98" y="219"/>
                    <a:pt x="90" y="218"/>
                    <a:pt x="83" y="216"/>
                  </a:cubicBezTo>
                  <a:cubicBezTo>
                    <a:pt x="78" y="216"/>
                    <a:pt x="72" y="215"/>
                    <a:pt x="67" y="214"/>
                  </a:cubicBezTo>
                  <a:cubicBezTo>
                    <a:pt x="66" y="213"/>
                    <a:pt x="65" y="213"/>
                    <a:pt x="64" y="214"/>
                  </a:cubicBezTo>
                  <a:cubicBezTo>
                    <a:pt x="59" y="215"/>
                    <a:pt x="55" y="214"/>
                    <a:pt x="50" y="213"/>
                  </a:cubicBezTo>
                  <a:cubicBezTo>
                    <a:pt x="45" y="213"/>
                    <a:pt x="41" y="211"/>
                    <a:pt x="36" y="211"/>
                  </a:cubicBezTo>
                  <a:cubicBezTo>
                    <a:pt x="29" y="210"/>
                    <a:pt x="23" y="210"/>
                    <a:pt x="16" y="210"/>
                  </a:cubicBezTo>
                  <a:cubicBezTo>
                    <a:pt x="12" y="209"/>
                    <a:pt x="7" y="209"/>
                    <a:pt x="3" y="208"/>
                  </a:cubicBezTo>
                  <a:cubicBezTo>
                    <a:pt x="2" y="208"/>
                    <a:pt x="1" y="208"/>
                    <a:pt x="0" y="207"/>
                  </a:cubicBezTo>
                  <a:cubicBezTo>
                    <a:pt x="1" y="204"/>
                    <a:pt x="1" y="201"/>
                    <a:pt x="2" y="199"/>
                  </a:cubicBezTo>
                  <a:cubicBezTo>
                    <a:pt x="2" y="195"/>
                    <a:pt x="3" y="192"/>
                    <a:pt x="4" y="189"/>
                  </a:cubicBezTo>
                  <a:cubicBezTo>
                    <a:pt x="4" y="186"/>
                    <a:pt x="5" y="184"/>
                    <a:pt x="5" y="181"/>
                  </a:cubicBezTo>
                  <a:cubicBezTo>
                    <a:pt x="6" y="174"/>
                    <a:pt x="7" y="166"/>
                    <a:pt x="8" y="159"/>
                  </a:cubicBezTo>
                  <a:cubicBezTo>
                    <a:pt x="9" y="158"/>
                    <a:pt x="8" y="156"/>
                    <a:pt x="9" y="155"/>
                  </a:cubicBezTo>
                  <a:cubicBezTo>
                    <a:pt x="9" y="153"/>
                    <a:pt x="9" y="152"/>
                    <a:pt x="11" y="153"/>
                  </a:cubicBezTo>
                  <a:cubicBezTo>
                    <a:pt x="13" y="153"/>
                    <a:pt x="15" y="153"/>
                    <a:pt x="17" y="153"/>
                  </a:cubicBezTo>
                  <a:cubicBezTo>
                    <a:pt x="21" y="155"/>
                    <a:pt x="25" y="155"/>
                    <a:pt x="29" y="155"/>
                  </a:cubicBezTo>
                  <a:cubicBezTo>
                    <a:pt x="31" y="155"/>
                    <a:pt x="33" y="155"/>
                    <a:pt x="35" y="156"/>
                  </a:cubicBezTo>
                  <a:cubicBezTo>
                    <a:pt x="40" y="156"/>
                    <a:pt x="45" y="156"/>
                    <a:pt x="50" y="157"/>
                  </a:cubicBezTo>
                  <a:cubicBezTo>
                    <a:pt x="54" y="157"/>
                    <a:pt x="58" y="158"/>
                    <a:pt x="62" y="158"/>
                  </a:cubicBezTo>
                  <a:cubicBezTo>
                    <a:pt x="62" y="158"/>
                    <a:pt x="62" y="158"/>
                    <a:pt x="63" y="158"/>
                  </a:cubicBezTo>
                  <a:cubicBezTo>
                    <a:pt x="67" y="158"/>
                    <a:pt x="70" y="157"/>
                    <a:pt x="74" y="157"/>
                  </a:cubicBezTo>
                  <a:cubicBezTo>
                    <a:pt x="77" y="156"/>
                    <a:pt x="80" y="156"/>
                    <a:pt x="83" y="155"/>
                  </a:cubicBezTo>
                  <a:cubicBezTo>
                    <a:pt x="85" y="154"/>
                    <a:pt x="85" y="154"/>
                    <a:pt x="86" y="152"/>
                  </a:cubicBezTo>
                  <a:cubicBezTo>
                    <a:pt x="86" y="151"/>
                    <a:pt x="86" y="150"/>
                    <a:pt x="86" y="149"/>
                  </a:cubicBezTo>
                  <a:cubicBezTo>
                    <a:pt x="87" y="147"/>
                    <a:pt x="88" y="145"/>
                    <a:pt x="89" y="143"/>
                  </a:cubicBezTo>
                  <a:cubicBezTo>
                    <a:pt x="90" y="142"/>
                    <a:pt x="91" y="140"/>
                    <a:pt x="91" y="139"/>
                  </a:cubicBezTo>
                  <a:cubicBezTo>
                    <a:pt x="92" y="138"/>
                    <a:pt x="92" y="137"/>
                    <a:pt x="93" y="136"/>
                  </a:cubicBezTo>
                  <a:cubicBezTo>
                    <a:pt x="93" y="133"/>
                    <a:pt x="93" y="131"/>
                    <a:pt x="94" y="129"/>
                  </a:cubicBezTo>
                  <a:cubicBezTo>
                    <a:pt x="95" y="128"/>
                    <a:pt x="95" y="126"/>
                    <a:pt x="95" y="124"/>
                  </a:cubicBezTo>
                  <a:cubicBezTo>
                    <a:pt x="97" y="119"/>
                    <a:pt x="98" y="114"/>
                    <a:pt x="99" y="109"/>
                  </a:cubicBezTo>
                  <a:cubicBezTo>
                    <a:pt x="102" y="102"/>
                    <a:pt x="104" y="94"/>
                    <a:pt x="106" y="86"/>
                  </a:cubicBezTo>
                  <a:cubicBezTo>
                    <a:pt x="108" y="80"/>
                    <a:pt x="111" y="75"/>
                    <a:pt x="113" y="69"/>
                  </a:cubicBezTo>
                  <a:cubicBezTo>
                    <a:pt x="116" y="63"/>
                    <a:pt x="120" y="56"/>
                    <a:pt x="123" y="50"/>
                  </a:cubicBezTo>
                  <a:cubicBezTo>
                    <a:pt x="126" y="46"/>
                    <a:pt x="128" y="42"/>
                    <a:pt x="131" y="39"/>
                  </a:cubicBezTo>
                  <a:cubicBezTo>
                    <a:pt x="132" y="37"/>
                    <a:pt x="133" y="36"/>
                    <a:pt x="135" y="35"/>
                  </a:cubicBezTo>
                  <a:cubicBezTo>
                    <a:pt x="136" y="34"/>
                    <a:pt x="137" y="33"/>
                    <a:pt x="138" y="32"/>
                  </a:cubicBezTo>
                  <a:cubicBezTo>
                    <a:pt x="139" y="32"/>
                    <a:pt x="140" y="31"/>
                    <a:pt x="141" y="31"/>
                  </a:cubicBezTo>
                  <a:cubicBezTo>
                    <a:pt x="142" y="30"/>
                    <a:pt x="143" y="30"/>
                    <a:pt x="144" y="30"/>
                  </a:cubicBezTo>
                  <a:cubicBezTo>
                    <a:pt x="142" y="27"/>
                    <a:pt x="140" y="26"/>
                    <a:pt x="137" y="28"/>
                  </a:cubicBezTo>
                  <a:cubicBezTo>
                    <a:pt x="135" y="29"/>
                    <a:pt x="133" y="31"/>
                    <a:pt x="131" y="32"/>
                  </a:cubicBezTo>
                  <a:cubicBezTo>
                    <a:pt x="130" y="33"/>
                    <a:pt x="128" y="34"/>
                    <a:pt x="127" y="35"/>
                  </a:cubicBezTo>
                  <a:cubicBezTo>
                    <a:pt x="126" y="36"/>
                    <a:pt x="122" y="42"/>
                    <a:pt x="122" y="43"/>
                  </a:cubicBezTo>
                  <a:cubicBezTo>
                    <a:pt x="121" y="45"/>
                    <a:pt x="120" y="47"/>
                    <a:pt x="118" y="48"/>
                  </a:cubicBezTo>
                  <a:cubicBezTo>
                    <a:pt x="116" y="51"/>
                    <a:pt x="116" y="54"/>
                    <a:pt x="115" y="57"/>
                  </a:cubicBezTo>
                  <a:cubicBezTo>
                    <a:pt x="114" y="57"/>
                    <a:pt x="114" y="58"/>
                    <a:pt x="114" y="58"/>
                  </a:cubicBezTo>
                  <a:cubicBezTo>
                    <a:pt x="111" y="61"/>
                    <a:pt x="111" y="64"/>
                    <a:pt x="109" y="68"/>
                  </a:cubicBezTo>
                  <a:cubicBezTo>
                    <a:pt x="109" y="69"/>
                    <a:pt x="108" y="71"/>
                    <a:pt x="107" y="72"/>
                  </a:cubicBezTo>
                  <a:cubicBezTo>
                    <a:pt x="104" y="78"/>
                    <a:pt x="102" y="83"/>
                    <a:pt x="101" y="89"/>
                  </a:cubicBezTo>
                  <a:cubicBezTo>
                    <a:pt x="100" y="94"/>
                    <a:pt x="97" y="99"/>
                    <a:pt x="96" y="104"/>
                  </a:cubicBezTo>
                  <a:cubicBezTo>
                    <a:pt x="95" y="108"/>
                    <a:pt x="94" y="112"/>
                    <a:pt x="93" y="116"/>
                  </a:cubicBezTo>
                  <a:cubicBezTo>
                    <a:pt x="93" y="117"/>
                    <a:pt x="92" y="118"/>
                    <a:pt x="92" y="119"/>
                  </a:cubicBezTo>
                  <a:cubicBezTo>
                    <a:pt x="92" y="120"/>
                    <a:pt x="91" y="120"/>
                    <a:pt x="91" y="121"/>
                  </a:cubicBezTo>
                  <a:cubicBezTo>
                    <a:pt x="91" y="124"/>
                    <a:pt x="90" y="128"/>
                    <a:pt x="88" y="131"/>
                  </a:cubicBezTo>
                  <a:cubicBezTo>
                    <a:pt x="88" y="131"/>
                    <a:pt x="88" y="132"/>
                    <a:pt x="88" y="133"/>
                  </a:cubicBezTo>
                  <a:cubicBezTo>
                    <a:pt x="87" y="134"/>
                    <a:pt x="88" y="136"/>
                    <a:pt x="86" y="137"/>
                  </a:cubicBezTo>
                  <a:cubicBezTo>
                    <a:pt x="86" y="137"/>
                    <a:pt x="86" y="138"/>
                    <a:pt x="85" y="139"/>
                  </a:cubicBezTo>
                  <a:cubicBezTo>
                    <a:pt x="85" y="140"/>
                    <a:pt x="85" y="142"/>
                    <a:pt x="83" y="143"/>
                  </a:cubicBezTo>
                  <a:cubicBezTo>
                    <a:pt x="83" y="140"/>
                    <a:pt x="82" y="138"/>
                    <a:pt x="82" y="136"/>
                  </a:cubicBezTo>
                  <a:cubicBezTo>
                    <a:pt x="81" y="130"/>
                    <a:pt x="81" y="125"/>
                    <a:pt x="81" y="120"/>
                  </a:cubicBezTo>
                  <a:cubicBezTo>
                    <a:pt x="81" y="117"/>
                    <a:pt x="80" y="113"/>
                    <a:pt x="80" y="110"/>
                  </a:cubicBezTo>
                  <a:cubicBezTo>
                    <a:pt x="80" y="107"/>
                    <a:pt x="80" y="104"/>
                    <a:pt x="80" y="100"/>
                  </a:cubicBezTo>
                  <a:cubicBezTo>
                    <a:pt x="80" y="99"/>
                    <a:pt x="81" y="97"/>
                    <a:pt x="81" y="95"/>
                  </a:cubicBezTo>
                  <a:cubicBezTo>
                    <a:pt x="80" y="91"/>
                    <a:pt x="82" y="87"/>
                    <a:pt x="82" y="82"/>
                  </a:cubicBezTo>
                  <a:cubicBezTo>
                    <a:pt x="83" y="80"/>
                    <a:pt x="84" y="77"/>
                    <a:pt x="84" y="74"/>
                  </a:cubicBezTo>
                  <a:cubicBezTo>
                    <a:pt x="85" y="68"/>
                    <a:pt x="85" y="61"/>
                    <a:pt x="86" y="55"/>
                  </a:cubicBezTo>
                  <a:cubicBezTo>
                    <a:pt x="87" y="51"/>
                    <a:pt x="89" y="47"/>
                    <a:pt x="90" y="43"/>
                  </a:cubicBezTo>
                  <a:cubicBezTo>
                    <a:pt x="94" y="42"/>
                    <a:pt x="97" y="40"/>
                    <a:pt x="99" y="38"/>
                  </a:cubicBezTo>
                  <a:cubicBezTo>
                    <a:pt x="100" y="38"/>
                    <a:pt x="100" y="37"/>
                    <a:pt x="101" y="37"/>
                  </a:cubicBezTo>
                  <a:cubicBezTo>
                    <a:pt x="107" y="37"/>
                    <a:pt x="111" y="34"/>
                    <a:pt x="116" y="32"/>
                  </a:cubicBezTo>
                  <a:cubicBezTo>
                    <a:pt x="119" y="31"/>
                    <a:pt x="121" y="30"/>
                    <a:pt x="123" y="28"/>
                  </a:cubicBezTo>
                  <a:cubicBezTo>
                    <a:pt x="125" y="28"/>
                    <a:pt x="126" y="27"/>
                    <a:pt x="127" y="27"/>
                  </a:cubicBezTo>
                  <a:cubicBezTo>
                    <a:pt x="132" y="22"/>
                    <a:pt x="138" y="18"/>
                    <a:pt x="144" y="14"/>
                  </a:cubicBezTo>
                  <a:cubicBezTo>
                    <a:pt x="149" y="10"/>
                    <a:pt x="154" y="6"/>
                    <a:pt x="159" y="3"/>
                  </a:cubicBezTo>
                  <a:cubicBezTo>
                    <a:pt x="160" y="1"/>
                    <a:pt x="162" y="1"/>
                    <a:pt x="164" y="0"/>
                  </a:cubicBezTo>
                  <a:cubicBezTo>
                    <a:pt x="167" y="2"/>
                    <a:pt x="169" y="4"/>
                    <a:pt x="171" y="6"/>
                  </a:cubicBezTo>
                  <a:cubicBezTo>
                    <a:pt x="177" y="11"/>
                    <a:pt x="182" y="17"/>
                    <a:pt x="187" y="23"/>
                  </a:cubicBezTo>
                  <a:cubicBezTo>
                    <a:pt x="192" y="28"/>
                    <a:pt x="196" y="33"/>
                    <a:pt x="201" y="38"/>
                  </a:cubicBezTo>
                  <a:cubicBezTo>
                    <a:pt x="203" y="41"/>
                    <a:pt x="205" y="43"/>
                    <a:pt x="206" y="46"/>
                  </a:cubicBezTo>
                  <a:cubicBezTo>
                    <a:pt x="207" y="49"/>
                    <a:pt x="208" y="51"/>
                    <a:pt x="210" y="53"/>
                  </a:cubicBezTo>
                  <a:cubicBezTo>
                    <a:pt x="212" y="57"/>
                    <a:pt x="215" y="61"/>
                    <a:pt x="217" y="66"/>
                  </a:cubicBezTo>
                  <a:cubicBezTo>
                    <a:pt x="219" y="69"/>
                    <a:pt x="221" y="72"/>
                    <a:pt x="222" y="76"/>
                  </a:cubicBezTo>
                  <a:cubicBezTo>
                    <a:pt x="225" y="81"/>
                    <a:pt x="227" y="87"/>
                    <a:pt x="229" y="93"/>
                  </a:cubicBezTo>
                  <a:cubicBezTo>
                    <a:pt x="231" y="98"/>
                    <a:pt x="234" y="104"/>
                    <a:pt x="235" y="110"/>
                  </a:cubicBezTo>
                  <a:cubicBezTo>
                    <a:pt x="238" y="117"/>
                    <a:pt x="240" y="123"/>
                    <a:pt x="243" y="130"/>
                  </a:cubicBezTo>
                  <a:cubicBezTo>
                    <a:pt x="247" y="140"/>
                    <a:pt x="251" y="150"/>
                    <a:pt x="254" y="161"/>
                  </a:cubicBezTo>
                  <a:cubicBezTo>
                    <a:pt x="255" y="165"/>
                    <a:pt x="257" y="168"/>
                    <a:pt x="259" y="172"/>
                  </a:cubicBezTo>
                  <a:cubicBezTo>
                    <a:pt x="260" y="176"/>
                    <a:pt x="261" y="180"/>
                    <a:pt x="263" y="184"/>
                  </a:cubicBezTo>
                  <a:cubicBezTo>
                    <a:pt x="264" y="189"/>
                    <a:pt x="266" y="194"/>
                    <a:pt x="267" y="198"/>
                  </a:cubicBezTo>
                  <a:cubicBezTo>
                    <a:pt x="268" y="204"/>
                    <a:pt x="268" y="210"/>
                    <a:pt x="269" y="217"/>
                  </a:cubicBezTo>
                  <a:cubicBezTo>
                    <a:pt x="270" y="220"/>
                    <a:pt x="270" y="224"/>
                    <a:pt x="270" y="228"/>
                  </a:cubicBezTo>
                  <a:cubicBezTo>
                    <a:pt x="270" y="237"/>
                    <a:pt x="270" y="246"/>
                    <a:pt x="270" y="254"/>
                  </a:cubicBezTo>
                  <a:cubicBezTo>
                    <a:pt x="270" y="262"/>
                    <a:pt x="268" y="269"/>
                    <a:pt x="267" y="276"/>
                  </a:cubicBezTo>
                  <a:cubicBezTo>
                    <a:pt x="265" y="286"/>
                    <a:pt x="261" y="295"/>
                    <a:pt x="257" y="304"/>
                  </a:cubicBezTo>
                  <a:cubicBezTo>
                    <a:pt x="255" y="309"/>
                    <a:pt x="252" y="313"/>
                    <a:pt x="248" y="317"/>
                  </a:cubicBezTo>
                  <a:cubicBezTo>
                    <a:pt x="247" y="318"/>
                    <a:pt x="245" y="319"/>
                    <a:pt x="244" y="319"/>
                  </a:cubicBezTo>
                  <a:cubicBezTo>
                    <a:pt x="239" y="319"/>
                    <a:pt x="234" y="319"/>
                    <a:pt x="229" y="318"/>
                  </a:cubicBezTo>
                  <a:cubicBezTo>
                    <a:pt x="227" y="318"/>
                    <a:pt x="225" y="318"/>
                    <a:pt x="224" y="316"/>
                  </a:cubicBezTo>
                  <a:cubicBezTo>
                    <a:pt x="224" y="315"/>
                    <a:pt x="222" y="315"/>
                    <a:pt x="221" y="315"/>
                  </a:cubicBezTo>
                  <a:cubicBezTo>
                    <a:pt x="218" y="317"/>
                    <a:pt x="213" y="318"/>
                    <a:pt x="210" y="322"/>
                  </a:cubicBezTo>
                  <a:cubicBezTo>
                    <a:pt x="210" y="322"/>
                    <a:pt x="210" y="322"/>
                    <a:pt x="210" y="322"/>
                  </a:cubicBezTo>
                  <a:cubicBezTo>
                    <a:pt x="206" y="323"/>
                    <a:pt x="203" y="326"/>
                    <a:pt x="200" y="328"/>
                  </a:cubicBezTo>
                  <a:cubicBezTo>
                    <a:pt x="195" y="330"/>
                    <a:pt x="191" y="334"/>
                    <a:pt x="187" y="338"/>
                  </a:cubicBezTo>
                  <a:cubicBezTo>
                    <a:pt x="186" y="339"/>
                    <a:pt x="185" y="339"/>
                    <a:pt x="184" y="340"/>
                  </a:cubicBezTo>
                  <a:cubicBezTo>
                    <a:pt x="182" y="341"/>
                    <a:pt x="179" y="342"/>
                    <a:pt x="177" y="344"/>
                  </a:cubicBezTo>
                  <a:cubicBezTo>
                    <a:pt x="175" y="346"/>
                    <a:pt x="173" y="349"/>
                    <a:pt x="170" y="352"/>
                  </a:cubicBezTo>
                  <a:cubicBezTo>
                    <a:pt x="167" y="354"/>
                    <a:pt x="166" y="357"/>
                    <a:pt x="163" y="359"/>
                  </a:cubicBezTo>
                  <a:cubicBezTo>
                    <a:pt x="159" y="363"/>
                    <a:pt x="157" y="368"/>
                    <a:pt x="154" y="372"/>
                  </a:cubicBezTo>
                  <a:cubicBezTo>
                    <a:pt x="150" y="375"/>
                    <a:pt x="148" y="380"/>
                    <a:pt x="145" y="383"/>
                  </a:cubicBezTo>
                  <a:cubicBezTo>
                    <a:pt x="144" y="384"/>
                    <a:pt x="144" y="386"/>
                    <a:pt x="143" y="387"/>
                  </a:cubicBezTo>
                  <a:cubicBezTo>
                    <a:pt x="140" y="391"/>
                    <a:pt x="138" y="395"/>
                    <a:pt x="136" y="399"/>
                  </a:cubicBezTo>
                  <a:cubicBezTo>
                    <a:pt x="134" y="402"/>
                    <a:pt x="132" y="406"/>
                    <a:pt x="130" y="409"/>
                  </a:cubicBezTo>
                  <a:cubicBezTo>
                    <a:pt x="130" y="410"/>
                    <a:pt x="130" y="410"/>
                    <a:pt x="129" y="411"/>
                  </a:cubicBezTo>
                  <a:cubicBezTo>
                    <a:pt x="128" y="413"/>
                    <a:pt x="127" y="415"/>
                    <a:pt x="126" y="417"/>
                  </a:cubicBezTo>
                  <a:cubicBezTo>
                    <a:pt x="124" y="416"/>
                    <a:pt x="121" y="415"/>
                    <a:pt x="119" y="413"/>
                  </a:cubicBezTo>
                  <a:cubicBezTo>
                    <a:pt x="113" y="407"/>
                    <a:pt x="107" y="402"/>
                    <a:pt x="101" y="396"/>
                  </a:cubicBezTo>
                  <a:cubicBezTo>
                    <a:pt x="95" y="390"/>
                    <a:pt x="90" y="384"/>
                    <a:pt x="86" y="377"/>
                  </a:cubicBezTo>
                  <a:cubicBezTo>
                    <a:pt x="84" y="373"/>
                    <a:pt x="81" y="370"/>
                    <a:pt x="79" y="367"/>
                  </a:cubicBezTo>
                  <a:cubicBezTo>
                    <a:pt x="77" y="363"/>
                    <a:pt x="75" y="360"/>
                    <a:pt x="74" y="356"/>
                  </a:cubicBezTo>
                  <a:cubicBezTo>
                    <a:pt x="74" y="355"/>
                    <a:pt x="73" y="355"/>
                    <a:pt x="73" y="354"/>
                  </a:cubicBezTo>
                  <a:cubicBezTo>
                    <a:pt x="70" y="350"/>
                    <a:pt x="67" y="345"/>
                    <a:pt x="65" y="341"/>
                  </a:cubicBezTo>
                  <a:cubicBezTo>
                    <a:pt x="61" y="334"/>
                    <a:pt x="57" y="328"/>
                    <a:pt x="55" y="321"/>
                  </a:cubicBezTo>
                  <a:cubicBezTo>
                    <a:pt x="52" y="312"/>
                    <a:pt x="47" y="303"/>
                    <a:pt x="45" y="294"/>
                  </a:cubicBezTo>
                  <a:cubicBezTo>
                    <a:pt x="44" y="289"/>
                    <a:pt x="42" y="284"/>
                    <a:pt x="41" y="280"/>
                  </a:cubicBezTo>
                  <a:cubicBezTo>
                    <a:pt x="38" y="272"/>
                    <a:pt x="35" y="265"/>
                    <a:pt x="32" y="257"/>
                  </a:cubicBezTo>
                  <a:cubicBezTo>
                    <a:pt x="30" y="253"/>
                    <a:pt x="28" y="249"/>
                    <a:pt x="26" y="245"/>
                  </a:cubicBezTo>
                  <a:cubicBezTo>
                    <a:pt x="24" y="240"/>
                    <a:pt x="21" y="237"/>
                    <a:pt x="18" y="234"/>
                  </a:cubicBezTo>
                  <a:cubicBezTo>
                    <a:pt x="15" y="231"/>
                    <a:pt x="16" y="230"/>
                    <a:pt x="19" y="229"/>
                  </a:cubicBezTo>
                  <a:cubicBezTo>
                    <a:pt x="22" y="229"/>
                    <a:pt x="24" y="228"/>
                    <a:pt x="27" y="228"/>
                  </a:cubicBezTo>
                  <a:cubicBezTo>
                    <a:pt x="32" y="228"/>
                    <a:pt x="37" y="228"/>
                    <a:pt x="41" y="227"/>
                  </a:cubicBezTo>
                  <a:cubicBezTo>
                    <a:pt x="48" y="226"/>
                    <a:pt x="55" y="226"/>
                    <a:pt x="61" y="225"/>
                  </a:cubicBezTo>
                  <a:cubicBezTo>
                    <a:pt x="65" y="225"/>
                    <a:pt x="68" y="224"/>
                    <a:pt x="71" y="224"/>
                  </a:cubicBezTo>
                  <a:cubicBezTo>
                    <a:pt x="73" y="224"/>
                    <a:pt x="75" y="223"/>
                    <a:pt x="77" y="223"/>
                  </a:cubicBezTo>
                  <a:cubicBezTo>
                    <a:pt x="80" y="223"/>
                    <a:pt x="83" y="222"/>
                    <a:pt x="86" y="222"/>
                  </a:cubicBezTo>
                  <a:cubicBezTo>
                    <a:pt x="90" y="222"/>
                    <a:pt x="93" y="223"/>
                    <a:pt x="96" y="223"/>
                  </a:cubicBezTo>
                  <a:cubicBezTo>
                    <a:pt x="98" y="223"/>
                    <a:pt x="99" y="223"/>
                    <a:pt x="100" y="223"/>
                  </a:cubicBezTo>
                  <a:cubicBezTo>
                    <a:pt x="101" y="223"/>
                    <a:pt x="102" y="223"/>
                    <a:pt x="103" y="223"/>
                  </a:cubicBezTo>
                  <a:cubicBezTo>
                    <a:pt x="110" y="224"/>
                    <a:pt x="117" y="222"/>
                    <a:pt x="124" y="220"/>
                  </a:cubicBezTo>
                  <a:cubicBezTo>
                    <a:pt x="125" y="219"/>
                    <a:pt x="126" y="219"/>
                    <a:pt x="127" y="219"/>
                  </a:cubicBezTo>
                  <a:cubicBezTo>
                    <a:pt x="129" y="219"/>
                    <a:pt x="131" y="217"/>
                    <a:pt x="132" y="216"/>
                  </a:cubicBezTo>
                  <a:cubicBezTo>
                    <a:pt x="133" y="215"/>
                    <a:pt x="134" y="214"/>
                    <a:pt x="135" y="213"/>
                  </a:cubicBezTo>
                  <a:cubicBezTo>
                    <a:pt x="140" y="210"/>
                    <a:pt x="145" y="207"/>
                    <a:pt x="147" y="202"/>
                  </a:cubicBezTo>
                  <a:cubicBezTo>
                    <a:pt x="149" y="199"/>
                    <a:pt x="152" y="196"/>
                    <a:pt x="154" y="192"/>
                  </a:cubicBezTo>
                  <a:cubicBezTo>
                    <a:pt x="156" y="188"/>
                    <a:pt x="157" y="183"/>
                    <a:pt x="158" y="179"/>
                  </a:cubicBezTo>
                  <a:cubicBezTo>
                    <a:pt x="160" y="174"/>
                    <a:pt x="161" y="169"/>
                    <a:pt x="162" y="164"/>
                  </a:cubicBezTo>
                  <a:cubicBezTo>
                    <a:pt x="162" y="163"/>
                    <a:pt x="163" y="162"/>
                    <a:pt x="163" y="161"/>
                  </a:cubicBezTo>
                  <a:cubicBezTo>
                    <a:pt x="164" y="161"/>
                    <a:pt x="164" y="160"/>
                    <a:pt x="164" y="159"/>
                  </a:cubicBezTo>
                  <a:cubicBezTo>
                    <a:pt x="165" y="155"/>
                    <a:pt x="165" y="150"/>
                    <a:pt x="166" y="146"/>
                  </a:cubicBezTo>
                  <a:cubicBezTo>
                    <a:pt x="167" y="142"/>
                    <a:pt x="168" y="138"/>
                    <a:pt x="167" y="133"/>
                  </a:cubicBezTo>
                  <a:cubicBezTo>
                    <a:pt x="167" y="133"/>
                    <a:pt x="167" y="133"/>
                    <a:pt x="167" y="133"/>
                  </a:cubicBezTo>
                  <a:cubicBezTo>
                    <a:pt x="169" y="129"/>
                    <a:pt x="169" y="125"/>
                    <a:pt x="169" y="122"/>
                  </a:cubicBezTo>
                  <a:cubicBezTo>
                    <a:pt x="169" y="118"/>
                    <a:pt x="170" y="115"/>
                    <a:pt x="170" y="112"/>
                  </a:cubicBezTo>
                  <a:cubicBezTo>
                    <a:pt x="170" y="106"/>
                    <a:pt x="171" y="101"/>
                    <a:pt x="171" y="95"/>
                  </a:cubicBezTo>
                  <a:cubicBezTo>
                    <a:pt x="171" y="93"/>
                    <a:pt x="171" y="92"/>
                    <a:pt x="171" y="90"/>
                  </a:cubicBezTo>
                  <a:cubicBezTo>
                    <a:pt x="172" y="87"/>
                    <a:pt x="170" y="85"/>
                    <a:pt x="166" y="85"/>
                  </a:cubicBezTo>
                  <a:close/>
                </a:path>
              </a:pathLst>
            </a:custGeom>
            <a:solidFill>
              <a:srgbClr val="FF9999"/>
            </a:solidFill>
            <a:ln w="12700">
              <a:solidFill>
                <a:schemeClr val="tx1"/>
              </a:solidFill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9" name="Freeform 7"/>
            <p:cNvSpPr>
              <a:spLocks/>
            </p:cNvSpPr>
            <p:nvPr/>
          </p:nvSpPr>
          <p:spPr bwMode="auto">
            <a:xfrm>
              <a:off x="12453914" y="6117605"/>
              <a:ext cx="661993" cy="565055"/>
            </a:xfrm>
            <a:custGeom>
              <a:avLst/>
              <a:gdLst>
                <a:gd name="T0" fmla="*/ 146 w 359"/>
                <a:gd name="T1" fmla="*/ 46 h 306"/>
                <a:gd name="T2" fmla="*/ 134 w 359"/>
                <a:gd name="T3" fmla="*/ 47 h 306"/>
                <a:gd name="T4" fmla="*/ 132 w 359"/>
                <a:gd name="T5" fmla="*/ 49 h 306"/>
                <a:gd name="T6" fmla="*/ 145 w 359"/>
                <a:gd name="T7" fmla="*/ 50 h 306"/>
                <a:gd name="T8" fmla="*/ 166 w 359"/>
                <a:gd name="T9" fmla="*/ 48 h 306"/>
                <a:gd name="T10" fmla="*/ 216 w 359"/>
                <a:gd name="T11" fmla="*/ 50 h 306"/>
                <a:gd name="T12" fmla="*/ 263 w 359"/>
                <a:gd name="T13" fmla="*/ 62 h 306"/>
                <a:gd name="T14" fmla="*/ 294 w 359"/>
                <a:gd name="T15" fmla="*/ 75 h 306"/>
                <a:gd name="T16" fmla="*/ 314 w 359"/>
                <a:gd name="T17" fmla="*/ 87 h 306"/>
                <a:gd name="T18" fmla="*/ 328 w 359"/>
                <a:gd name="T19" fmla="*/ 111 h 306"/>
                <a:gd name="T20" fmla="*/ 333 w 359"/>
                <a:gd name="T21" fmla="*/ 128 h 306"/>
                <a:gd name="T22" fmla="*/ 340 w 359"/>
                <a:gd name="T23" fmla="*/ 161 h 306"/>
                <a:gd name="T24" fmla="*/ 345 w 359"/>
                <a:gd name="T25" fmla="*/ 194 h 306"/>
                <a:gd name="T26" fmla="*/ 348 w 359"/>
                <a:gd name="T27" fmla="*/ 219 h 306"/>
                <a:gd name="T28" fmla="*/ 351 w 359"/>
                <a:gd name="T29" fmla="*/ 253 h 306"/>
                <a:gd name="T30" fmla="*/ 354 w 359"/>
                <a:gd name="T31" fmla="*/ 277 h 306"/>
                <a:gd name="T32" fmla="*/ 356 w 359"/>
                <a:gd name="T33" fmla="*/ 288 h 306"/>
                <a:gd name="T34" fmla="*/ 356 w 359"/>
                <a:gd name="T35" fmla="*/ 296 h 306"/>
                <a:gd name="T36" fmla="*/ 332 w 359"/>
                <a:gd name="T37" fmla="*/ 302 h 306"/>
                <a:gd name="T38" fmla="*/ 293 w 359"/>
                <a:gd name="T39" fmla="*/ 305 h 306"/>
                <a:gd name="T40" fmla="*/ 268 w 359"/>
                <a:gd name="T41" fmla="*/ 303 h 306"/>
                <a:gd name="T42" fmla="*/ 265 w 359"/>
                <a:gd name="T43" fmla="*/ 283 h 306"/>
                <a:gd name="T44" fmla="*/ 262 w 359"/>
                <a:gd name="T45" fmla="*/ 257 h 306"/>
                <a:gd name="T46" fmla="*/ 256 w 359"/>
                <a:gd name="T47" fmla="*/ 206 h 306"/>
                <a:gd name="T48" fmla="*/ 253 w 359"/>
                <a:gd name="T49" fmla="*/ 192 h 306"/>
                <a:gd name="T50" fmla="*/ 250 w 359"/>
                <a:gd name="T51" fmla="*/ 164 h 306"/>
                <a:gd name="T52" fmla="*/ 246 w 359"/>
                <a:gd name="T53" fmla="*/ 151 h 306"/>
                <a:gd name="T54" fmla="*/ 234 w 359"/>
                <a:gd name="T55" fmla="*/ 151 h 306"/>
                <a:gd name="T56" fmla="*/ 205 w 359"/>
                <a:gd name="T57" fmla="*/ 157 h 306"/>
                <a:gd name="T58" fmla="*/ 171 w 359"/>
                <a:gd name="T59" fmla="*/ 157 h 306"/>
                <a:gd name="T60" fmla="*/ 139 w 359"/>
                <a:gd name="T61" fmla="*/ 155 h 306"/>
                <a:gd name="T62" fmla="*/ 96 w 359"/>
                <a:gd name="T63" fmla="*/ 153 h 306"/>
                <a:gd name="T64" fmla="*/ 66 w 359"/>
                <a:gd name="T65" fmla="*/ 153 h 306"/>
                <a:gd name="T66" fmla="*/ 60 w 359"/>
                <a:gd name="T67" fmla="*/ 153 h 306"/>
                <a:gd name="T68" fmla="*/ 45 w 359"/>
                <a:gd name="T69" fmla="*/ 149 h 306"/>
                <a:gd name="T70" fmla="*/ 33 w 359"/>
                <a:gd name="T71" fmla="*/ 143 h 306"/>
                <a:gd name="T72" fmla="*/ 17 w 359"/>
                <a:gd name="T73" fmla="*/ 123 h 306"/>
                <a:gd name="T74" fmla="*/ 7 w 359"/>
                <a:gd name="T75" fmla="*/ 103 h 306"/>
                <a:gd name="T76" fmla="*/ 2 w 359"/>
                <a:gd name="T77" fmla="*/ 87 h 306"/>
                <a:gd name="T78" fmla="*/ 0 w 359"/>
                <a:gd name="T79" fmla="*/ 64 h 306"/>
                <a:gd name="T80" fmla="*/ 6 w 359"/>
                <a:gd name="T81" fmla="*/ 20 h 306"/>
                <a:gd name="T82" fmla="*/ 12 w 359"/>
                <a:gd name="T83" fmla="*/ 4 h 306"/>
                <a:gd name="T84" fmla="*/ 50 w 359"/>
                <a:gd name="T85" fmla="*/ 1 h 306"/>
                <a:gd name="T86" fmla="*/ 94 w 359"/>
                <a:gd name="T87" fmla="*/ 5 h 306"/>
                <a:gd name="T88" fmla="*/ 121 w 359"/>
                <a:gd name="T89" fmla="*/ 10 h 306"/>
                <a:gd name="T90" fmla="*/ 155 w 359"/>
                <a:gd name="T91" fmla="*/ 18 h 306"/>
                <a:gd name="T92" fmla="*/ 170 w 359"/>
                <a:gd name="T93" fmla="*/ 24 h 306"/>
                <a:gd name="T94" fmla="*/ 167 w 359"/>
                <a:gd name="T95" fmla="*/ 42 h 3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359" h="306">
                  <a:moveTo>
                    <a:pt x="165" y="45"/>
                  </a:moveTo>
                  <a:cubicBezTo>
                    <a:pt x="159" y="45"/>
                    <a:pt x="153" y="46"/>
                    <a:pt x="146" y="46"/>
                  </a:cubicBezTo>
                  <a:cubicBezTo>
                    <a:pt x="144" y="47"/>
                    <a:pt x="141" y="47"/>
                    <a:pt x="138" y="48"/>
                  </a:cubicBezTo>
                  <a:cubicBezTo>
                    <a:pt x="137" y="48"/>
                    <a:pt x="135" y="49"/>
                    <a:pt x="134" y="47"/>
                  </a:cubicBezTo>
                  <a:cubicBezTo>
                    <a:pt x="134" y="47"/>
                    <a:pt x="133" y="47"/>
                    <a:pt x="132" y="47"/>
                  </a:cubicBezTo>
                  <a:cubicBezTo>
                    <a:pt x="132" y="48"/>
                    <a:pt x="132" y="49"/>
                    <a:pt x="132" y="49"/>
                  </a:cubicBezTo>
                  <a:cubicBezTo>
                    <a:pt x="134" y="49"/>
                    <a:pt x="136" y="52"/>
                    <a:pt x="139" y="51"/>
                  </a:cubicBezTo>
                  <a:cubicBezTo>
                    <a:pt x="141" y="50"/>
                    <a:pt x="143" y="50"/>
                    <a:pt x="145" y="50"/>
                  </a:cubicBezTo>
                  <a:cubicBezTo>
                    <a:pt x="150" y="49"/>
                    <a:pt x="155" y="49"/>
                    <a:pt x="161" y="49"/>
                  </a:cubicBezTo>
                  <a:cubicBezTo>
                    <a:pt x="163" y="49"/>
                    <a:pt x="164" y="49"/>
                    <a:pt x="166" y="48"/>
                  </a:cubicBezTo>
                  <a:cubicBezTo>
                    <a:pt x="174" y="47"/>
                    <a:pt x="181" y="48"/>
                    <a:pt x="189" y="48"/>
                  </a:cubicBezTo>
                  <a:cubicBezTo>
                    <a:pt x="198" y="49"/>
                    <a:pt x="207" y="49"/>
                    <a:pt x="216" y="50"/>
                  </a:cubicBezTo>
                  <a:cubicBezTo>
                    <a:pt x="222" y="51"/>
                    <a:pt x="228" y="52"/>
                    <a:pt x="234" y="53"/>
                  </a:cubicBezTo>
                  <a:cubicBezTo>
                    <a:pt x="244" y="55"/>
                    <a:pt x="253" y="59"/>
                    <a:pt x="263" y="62"/>
                  </a:cubicBezTo>
                  <a:cubicBezTo>
                    <a:pt x="268" y="64"/>
                    <a:pt x="274" y="66"/>
                    <a:pt x="279" y="68"/>
                  </a:cubicBezTo>
                  <a:cubicBezTo>
                    <a:pt x="284" y="70"/>
                    <a:pt x="289" y="73"/>
                    <a:pt x="294" y="75"/>
                  </a:cubicBezTo>
                  <a:cubicBezTo>
                    <a:pt x="298" y="77"/>
                    <a:pt x="301" y="79"/>
                    <a:pt x="304" y="81"/>
                  </a:cubicBezTo>
                  <a:cubicBezTo>
                    <a:pt x="308" y="83"/>
                    <a:pt x="311" y="85"/>
                    <a:pt x="314" y="87"/>
                  </a:cubicBezTo>
                  <a:cubicBezTo>
                    <a:pt x="318" y="90"/>
                    <a:pt x="320" y="94"/>
                    <a:pt x="322" y="98"/>
                  </a:cubicBezTo>
                  <a:cubicBezTo>
                    <a:pt x="324" y="102"/>
                    <a:pt x="326" y="107"/>
                    <a:pt x="328" y="111"/>
                  </a:cubicBezTo>
                  <a:cubicBezTo>
                    <a:pt x="329" y="116"/>
                    <a:pt x="331" y="119"/>
                    <a:pt x="332" y="124"/>
                  </a:cubicBezTo>
                  <a:cubicBezTo>
                    <a:pt x="332" y="125"/>
                    <a:pt x="333" y="126"/>
                    <a:pt x="333" y="128"/>
                  </a:cubicBezTo>
                  <a:cubicBezTo>
                    <a:pt x="334" y="131"/>
                    <a:pt x="335" y="134"/>
                    <a:pt x="335" y="138"/>
                  </a:cubicBezTo>
                  <a:cubicBezTo>
                    <a:pt x="337" y="146"/>
                    <a:pt x="339" y="153"/>
                    <a:pt x="340" y="161"/>
                  </a:cubicBezTo>
                  <a:cubicBezTo>
                    <a:pt x="341" y="168"/>
                    <a:pt x="342" y="175"/>
                    <a:pt x="343" y="182"/>
                  </a:cubicBezTo>
                  <a:cubicBezTo>
                    <a:pt x="343" y="186"/>
                    <a:pt x="344" y="190"/>
                    <a:pt x="345" y="194"/>
                  </a:cubicBezTo>
                  <a:cubicBezTo>
                    <a:pt x="345" y="197"/>
                    <a:pt x="346" y="200"/>
                    <a:pt x="346" y="203"/>
                  </a:cubicBezTo>
                  <a:cubicBezTo>
                    <a:pt x="346" y="209"/>
                    <a:pt x="347" y="214"/>
                    <a:pt x="348" y="219"/>
                  </a:cubicBezTo>
                  <a:cubicBezTo>
                    <a:pt x="348" y="225"/>
                    <a:pt x="349" y="231"/>
                    <a:pt x="349" y="236"/>
                  </a:cubicBezTo>
                  <a:cubicBezTo>
                    <a:pt x="350" y="242"/>
                    <a:pt x="351" y="248"/>
                    <a:pt x="351" y="253"/>
                  </a:cubicBezTo>
                  <a:cubicBezTo>
                    <a:pt x="352" y="258"/>
                    <a:pt x="352" y="263"/>
                    <a:pt x="353" y="268"/>
                  </a:cubicBezTo>
                  <a:cubicBezTo>
                    <a:pt x="353" y="271"/>
                    <a:pt x="354" y="274"/>
                    <a:pt x="354" y="277"/>
                  </a:cubicBezTo>
                  <a:cubicBezTo>
                    <a:pt x="354" y="280"/>
                    <a:pt x="354" y="283"/>
                    <a:pt x="355" y="286"/>
                  </a:cubicBezTo>
                  <a:cubicBezTo>
                    <a:pt x="355" y="287"/>
                    <a:pt x="355" y="288"/>
                    <a:pt x="356" y="288"/>
                  </a:cubicBezTo>
                  <a:cubicBezTo>
                    <a:pt x="357" y="289"/>
                    <a:pt x="358" y="291"/>
                    <a:pt x="358" y="293"/>
                  </a:cubicBezTo>
                  <a:cubicBezTo>
                    <a:pt x="359" y="295"/>
                    <a:pt x="358" y="295"/>
                    <a:pt x="356" y="296"/>
                  </a:cubicBezTo>
                  <a:cubicBezTo>
                    <a:pt x="354" y="297"/>
                    <a:pt x="351" y="298"/>
                    <a:pt x="349" y="299"/>
                  </a:cubicBezTo>
                  <a:cubicBezTo>
                    <a:pt x="343" y="300"/>
                    <a:pt x="338" y="301"/>
                    <a:pt x="332" y="302"/>
                  </a:cubicBezTo>
                  <a:cubicBezTo>
                    <a:pt x="325" y="303"/>
                    <a:pt x="319" y="303"/>
                    <a:pt x="312" y="304"/>
                  </a:cubicBezTo>
                  <a:cubicBezTo>
                    <a:pt x="306" y="304"/>
                    <a:pt x="299" y="305"/>
                    <a:pt x="293" y="305"/>
                  </a:cubicBezTo>
                  <a:cubicBezTo>
                    <a:pt x="290" y="306"/>
                    <a:pt x="287" y="306"/>
                    <a:pt x="283" y="305"/>
                  </a:cubicBezTo>
                  <a:cubicBezTo>
                    <a:pt x="278" y="305"/>
                    <a:pt x="273" y="304"/>
                    <a:pt x="268" y="303"/>
                  </a:cubicBezTo>
                  <a:cubicBezTo>
                    <a:pt x="267" y="302"/>
                    <a:pt x="267" y="301"/>
                    <a:pt x="267" y="299"/>
                  </a:cubicBezTo>
                  <a:cubicBezTo>
                    <a:pt x="267" y="294"/>
                    <a:pt x="265" y="288"/>
                    <a:pt x="265" y="283"/>
                  </a:cubicBezTo>
                  <a:cubicBezTo>
                    <a:pt x="264" y="277"/>
                    <a:pt x="263" y="271"/>
                    <a:pt x="263" y="266"/>
                  </a:cubicBezTo>
                  <a:cubicBezTo>
                    <a:pt x="263" y="263"/>
                    <a:pt x="262" y="260"/>
                    <a:pt x="262" y="257"/>
                  </a:cubicBezTo>
                  <a:cubicBezTo>
                    <a:pt x="261" y="246"/>
                    <a:pt x="259" y="236"/>
                    <a:pt x="258" y="225"/>
                  </a:cubicBezTo>
                  <a:cubicBezTo>
                    <a:pt x="257" y="219"/>
                    <a:pt x="255" y="212"/>
                    <a:pt x="256" y="206"/>
                  </a:cubicBezTo>
                  <a:cubicBezTo>
                    <a:pt x="256" y="205"/>
                    <a:pt x="256" y="205"/>
                    <a:pt x="255" y="205"/>
                  </a:cubicBezTo>
                  <a:cubicBezTo>
                    <a:pt x="254" y="201"/>
                    <a:pt x="254" y="196"/>
                    <a:pt x="253" y="192"/>
                  </a:cubicBezTo>
                  <a:cubicBezTo>
                    <a:pt x="253" y="188"/>
                    <a:pt x="252" y="184"/>
                    <a:pt x="252" y="180"/>
                  </a:cubicBezTo>
                  <a:cubicBezTo>
                    <a:pt x="252" y="174"/>
                    <a:pt x="251" y="169"/>
                    <a:pt x="250" y="164"/>
                  </a:cubicBezTo>
                  <a:cubicBezTo>
                    <a:pt x="249" y="161"/>
                    <a:pt x="249" y="158"/>
                    <a:pt x="249" y="155"/>
                  </a:cubicBezTo>
                  <a:cubicBezTo>
                    <a:pt x="249" y="152"/>
                    <a:pt x="249" y="152"/>
                    <a:pt x="246" y="151"/>
                  </a:cubicBezTo>
                  <a:cubicBezTo>
                    <a:pt x="244" y="151"/>
                    <a:pt x="242" y="150"/>
                    <a:pt x="240" y="150"/>
                  </a:cubicBezTo>
                  <a:cubicBezTo>
                    <a:pt x="238" y="150"/>
                    <a:pt x="236" y="150"/>
                    <a:pt x="234" y="151"/>
                  </a:cubicBezTo>
                  <a:cubicBezTo>
                    <a:pt x="228" y="154"/>
                    <a:pt x="222" y="155"/>
                    <a:pt x="216" y="155"/>
                  </a:cubicBezTo>
                  <a:cubicBezTo>
                    <a:pt x="212" y="155"/>
                    <a:pt x="209" y="156"/>
                    <a:pt x="205" y="157"/>
                  </a:cubicBezTo>
                  <a:cubicBezTo>
                    <a:pt x="203" y="157"/>
                    <a:pt x="201" y="157"/>
                    <a:pt x="199" y="157"/>
                  </a:cubicBezTo>
                  <a:cubicBezTo>
                    <a:pt x="190" y="157"/>
                    <a:pt x="180" y="157"/>
                    <a:pt x="171" y="157"/>
                  </a:cubicBezTo>
                  <a:cubicBezTo>
                    <a:pt x="167" y="157"/>
                    <a:pt x="164" y="157"/>
                    <a:pt x="161" y="157"/>
                  </a:cubicBezTo>
                  <a:cubicBezTo>
                    <a:pt x="153" y="156"/>
                    <a:pt x="146" y="155"/>
                    <a:pt x="139" y="155"/>
                  </a:cubicBezTo>
                  <a:cubicBezTo>
                    <a:pt x="132" y="155"/>
                    <a:pt x="126" y="155"/>
                    <a:pt x="119" y="154"/>
                  </a:cubicBezTo>
                  <a:cubicBezTo>
                    <a:pt x="111" y="154"/>
                    <a:pt x="103" y="153"/>
                    <a:pt x="96" y="153"/>
                  </a:cubicBezTo>
                  <a:cubicBezTo>
                    <a:pt x="93" y="153"/>
                    <a:pt x="91" y="153"/>
                    <a:pt x="88" y="153"/>
                  </a:cubicBezTo>
                  <a:cubicBezTo>
                    <a:pt x="81" y="153"/>
                    <a:pt x="73" y="153"/>
                    <a:pt x="66" y="153"/>
                  </a:cubicBezTo>
                  <a:cubicBezTo>
                    <a:pt x="65" y="153"/>
                    <a:pt x="65" y="153"/>
                    <a:pt x="64" y="153"/>
                  </a:cubicBezTo>
                  <a:cubicBezTo>
                    <a:pt x="63" y="154"/>
                    <a:pt x="61" y="153"/>
                    <a:pt x="60" y="153"/>
                  </a:cubicBezTo>
                  <a:cubicBezTo>
                    <a:pt x="58" y="152"/>
                    <a:pt x="56" y="152"/>
                    <a:pt x="54" y="151"/>
                  </a:cubicBezTo>
                  <a:cubicBezTo>
                    <a:pt x="51" y="151"/>
                    <a:pt x="48" y="150"/>
                    <a:pt x="45" y="149"/>
                  </a:cubicBezTo>
                  <a:cubicBezTo>
                    <a:pt x="44" y="149"/>
                    <a:pt x="43" y="148"/>
                    <a:pt x="41" y="148"/>
                  </a:cubicBezTo>
                  <a:cubicBezTo>
                    <a:pt x="38" y="147"/>
                    <a:pt x="35" y="146"/>
                    <a:pt x="33" y="143"/>
                  </a:cubicBezTo>
                  <a:cubicBezTo>
                    <a:pt x="30" y="141"/>
                    <a:pt x="28" y="138"/>
                    <a:pt x="26" y="135"/>
                  </a:cubicBezTo>
                  <a:cubicBezTo>
                    <a:pt x="23" y="131"/>
                    <a:pt x="20" y="127"/>
                    <a:pt x="17" y="123"/>
                  </a:cubicBezTo>
                  <a:cubicBezTo>
                    <a:pt x="15" y="121"/>
                    <a:pt x="14" y="118"/>
                    <a:pt x="13" y="116"/>
                  </a:cubicBezTo>
                  <a:cubicBezTo>
                    <a:pt x="11" y="112"/>
                    <a:pt x="9" y="108"/>
                    <a:pt x="7" y="103"/>
                  </a:cubicBezTo>
                  <a:cubicBezTo>
                    <a:pt x="6" y="101"/>
                    <a:pt x="5" y="99"/>
                    <a:pt x="4" y="96"/>
                  </a:cubicBezTo>
                  <a:cubicBezTo>
                    <a:pt x="3" y="93"/>
                    <a:pt x="2" y="90"/>
                    <a:pt x="2" y="87"/>
                  </a:cubicBezTo>
                  <a:cubicBezTo>
                    <a:pt x="2" y="83"/>
                    <a:pt x="0" y="80"/>
                    <a:pt x="1" y="76"/>
                  </a:cubicBezTo>
                  <a:cubicBezTo>
                    <a:pt x="1" y="72"/>
                    <a:pt x="0" y="68"/>
                    <a:pt x="0" y="64"/>
                  </a:cubicBezTo>
                  <a:cubicBezTo>
                    <a:pt x="0" y="56"/>
                    <a:pt x="0" y="48"/>
                    <a:pt x="1" y="40"/>
                  </a:cubicBezTo>
                  <a:cubicBezTo>
                    <a:pt x="2" y="33"/>
                    <a:pt x="4" y="26"/>
                    <a:pt x="6" y="20"/>
                  </a:cubicBezTo>
                  <a:cubicBezTo>
                    <a:pt x="7" y="17"/>
                    <a:pt x="8" y="15"/>
                    <a:pt x="9" y="12"/>
                  </a:cubicBezTo>
                  <a:cubicBezTo>
                    <a:pt x="10" y="9"/>
                    <a:pt x="11" y="7"/>
                    <a:pt x="12" y="4"/>
                  </a:cubicBezTo>
                  <a:cubicBezTo>
                    <a:pt x="12" y="2"/>
                    <a:pt x="13" y="2"/>
                    <a:pt x="15" y="2"/>
                  </a:cubicBezTo>
                  <a:cubicBezTo>
                    <a:pt x="27" y="0"/>
                    <a:pt x="38" y="1"/>
                    <a:pt x="50" y="1"/>
                  </a:cubicBezTo>
                  <a:cubicBezTo>
                    <a:pt x="58" y="1"/>
                    <a:pt x="66" y="2"/>
                    <a:pt x="75" y="3"/>
                  </a:cubicBezTo>
                  <a:cubicBezTo>
                    <a:pt x="81" y="3"/>
                    <a:pt x="88" y="4"/>
                    <a:pt x="94" y="5"/>
                  </a:cubicBezTo>
                  <a:cubicBezTo>
                    <a:pt x="98" y="5"/>
                    <a:pt x="101" y="6"/>
                    <a:pt x="104" y="6"/>
                  </a:cubicBezTo>
                  <a:cubicBezTo>
                    <a:pt x="110" y="8"/>
                    <a:pt x="116" y="9"/>
                    <a:pt x="121" y="10"/>
                  </a:cubicBezTo>
                  <a:cubicBezTo>
                    <a:pt x="124" y="11"/>
                    <a:pt x="128" y="12"/>
                    <a:pt x="131" y="12"/>
                  </a:cubicBezTo>
                  <a:cubicBezTo>
                    <a:pt x="139" y="13"/>
                    <a:pt x="147" y="16"/>
                    <a:pt x="155" y="18"/>
                  </a:cubicBezTo>
                  <a:cubicBezTo>
                    <a:pt x="159" y="20"/>
                    <a:pt x="163" y="21"/>
                    <a:pt x="167" y="23"/>
                  </a:cubicBezTo>
                  <a:cubicBezTo>
                    <a:pt x="168" y="23"/>
                    <a:pt x="169" y="23"/>
                    <a:pt x="170" y="24"/>
                  </a:cubicBezTo>
                  <a:cubicBezTo>
                    <a:pt x="173" y="26"/>
                    <a:pt x="174" y="27"/>
                    <a:pt x="172" y="30"/>
                  </a:cubicBezTo>
                  <a:cubicBezTo>
                    <a:pt x="171" y="34"/>
                    <a:pt x="169" y="38"/>
                    <a:pt x="167" y="42"/>
                  </a:cubicBezTo>
                  <a:cubicBezTo>
                    <a:pt x="166" y="43"/>
                    <a:pt x="166" y="44"/>
                    <a:pt x="165" y="45"/>
                  </a:cubicBezTo>
                  <a:close/>
                </a:path>
              </a:pathLst>
            </a:custGeom>
            <a:solidFill>
              <a:srgbClr val="002060"/>
            </a:solidFill>
            <a:ln w="12700">
              <a:solidFill>
                <a:schemeClr val="tx1"/>
              </a:solidFill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0" name="Freeform 8"/>
            <p:cNvSpPr>
              <a:spLocks/>
            </p:cNvSpPr>
            <p:nvPr/>
          </p:nvSpPr>
          <p:spPr bwMode="auto">
            <a:xfrm>
              <a:off x="12481539" y="5783594"/>
              <a:ext cx="652952" cy="374694"/>
            </a:xfrm>
            <a:custGeom>
              <a:avLst/>
              <a:gdLst>
                <a:gd name="T0" fmla="*/ 150 w 354"/>
                <a:gd name="T1" fmla="*/ 199 h 203"/>
                <a:gd name="T2" fmla="*/ 136 w 354"/>
                <a:gd name="T3" fmla="*/ 195 h 203"/>
                <a:gd name="T4" fmla="*/ 99 w 354"/>
                <a:gd name="T5" fmla="*/ 186 h 203"/>
                <a:gd name="T6" fmla="*/ 64 w 354"/>
                <a:gd name="T7" fmla="*/ 181 h 203"/>
                <a:gd name="T8" fmla="*/ 29 w 354"/>
                <a:gd name="T9" fmla="*/ 179 h 203"/>
                <a:gd name="T10" fmla="*/ 9 w 354"/>
                <a:gd name="T11" fmla="*/ 178 h 203"/>
                <a:gd name="T12" fmla="*/ 3 w 354"/>
                <a:gd name="T13" fmla="*/ 168 h 203"/>
                <a:gd name="T14" fmla="*/ 10 w 354"/>
                <a:gd name="T15" fmla="*/ 150 h 203"/>
                <a:gd name="T16" fmla="*/ 13 w 354"/>
                <a:gd name="T17" fmla="*/ 142 h 203"/>
                <a:gd name="T18" fmla="*/ 16 w 354"/>
                <a:gd name="T19" fmla="*/ 135 h 203"/>
                <a:gd name="T20" fmla="*/ 23 w 354"/>
                <a:gd name="T21" fmla="*/ 117 h 203"/>
                <a:gd name="T22" fmla="*/ 35 w 354"/>
                <a:gd name="T23" fmla="*/ 93 h 203"/>
                <a:gd name="T24" fmla="*/ 40 w 354"/>
                <a:gd name="T25" fmla="*/ 80 h 203"/>
                <a:gd name="T26" fmla="*/ 46 w 354"/>
                <a:gd name="T27" fmla="*/ 70 h 203"/>
                <a:gd name="T28" fmla="*/ 50 w 354"/>
                <a:gd name="T29" fmla="*/ 63 h 203"/>
                <a:gd name="T30" fmla="*/ 66 w 354"/>
                <a:gd name="T31" fmla="*/ 39 h 203"/>
                <a:gd name="T32" fmla="*/ 77 w 354"/>
                <a:gd name="T33" fmla="*/ 22 h 203"/>
                <a:gd name="T34" fmla="*/ 86 w 354"/>
                <a:gd name="T35" fmla="*/ 5 h 203"/>
                <a:gd name="T36" fmla="*/ 99 w 354"/>
                <a:gd name="T37" fmla="*/ 7 h 203"/>
                <a:gd name="T38" fmla="*/ 121 w 354"/>
                <a:gd name="T39" fmla="*/ 18 h 203"/>
                <a:gd name="T40" fmla="*/ 134 w 354"/>
                <a:gd name="T41" fmla="*/ 27 h 203"/>
                <a:gd name="T42" fmla="*/ 124 w 354"/>
                <a:gd name="T43" fmla="*/ 30 h 203"/>
                <a:gd name="T44" fmla="*/ 127 w 354"/>
                <a:gd name="T45" fmla="*/ 33 h 203"/>
                <a:gd name="T46" fmla="*/ 147 w 354"/>
                <a:gd name="T47" fmla="*/ 34 h 203"/>
                <a:gd name="T48" fmla="*/ 153 w 354"/>
                <a:gd name="T49" fmla="*/ 38 h 203"/>
                <a:gd name="T50" fmla="*/ 164 w 354"/>
                <a:gd name="T51" fmla="*/ 41 h 203"/>
                <a:gd name="T52" fmla="*/ 173 w 354"/>
                <a:gd name="T53" fmla="*/ 45 h 203"/>
                <a:gd name="T54" fmla="*/ 185 w 354"/>
                <a:gd name="T55" fmla="*/ 52 h 203"/>
                <a:gd name="T56" fmla="*/ 193 w 354"/>
                <a:gd name="T57" fmla="*/ 60 h 203"/>
                <a:gd name="T58" fmla="*/ 197 w 354"/>
                <a:gd name="T59" fmla="*/ 65 h 203"/>
                <a:gd name="T60" fmla="*/ 211 w 354"/>
                <a:gd name="T61" fmla="*/ 81 h 203"/>
                <a:gd name="T62" fmla="*/ 211 w 354"/>
                <a:gd name="T63" fmla="*/ 85 h 203"/>
                <a:gd name="T64" fmla="*/ 219 w 354"/>
                <a:gd name="T65" fmla="*/ 91 h 203"/>
                <a:gd name="T66" fmla="*/ 232 w 354"/>
                <a:gd name="T67" fmla="*/ 105 h 203"/>
                <a:gd name="T68" fmla="*/ 257 w 354"/>
                <a:gd name="T69" fmla="*/ 119 h 203"/>
                <a:gd name="T70" fmla="*/ 279 w 354"/>
                <a:gd name="T71" fmla="*/ 121 h 203"/>
                <a:gd name="T72" fmla="*/ 298 w 354"/>
                <a:gd name="T73" fmla="*/ 123 h 203"/>
                <a:gd name="T74" fmla="*/ 320 w 354"/>
                <a:gd name="T75" fmla="*/ 126 h 203"/>
                <a:gd name="T76" fmla="*/ 342 w 354"/>
                <a:gd name="T77" fmla="*/ 127 h 203"/>
                <a:gd name="T78" fmla="*/ 353 w 354"/>
                <a:gd name="T79" fmla="*/ 130 h 203"/>
                <a:gd name="T80" fmla="*/ 354 w 354"/>
                <a:gd name="T81" fmla="*/ 150 h 203"/>
                <a:gd name="T82" fmla="*/ 350 w 354"/>
                <a:gd name="T83" fmla="*/ 173 h 203"/>
                <a:gd name="T84" fmla="*/ 344 w 354"/>
                <a:gd name="T85" fmla="*/ 184 h 203"/>
                <a:gd name="T86" fmla="*/ 330 w 354"/>
                <a:gd name="T87" fmla="*/ 184 h 203"/>
                <a:gd name="T88" fmla="*/ 289 w 354"/>
                <a:gd name="T89" fmla="*/ 181 h 203"/>
                <a:gd name="T90" fmla="*/ 251 w 354"/>
                <a:gd name="T91" fmla="*/ 177 h 203"/>
                <a:gd name="T92" fmla="*/ 215 w 354"/>
                <a:gd name="T93" fmla="*/ 167 h 203"/>
                <a:gd name="T94" fmla="*/ 197 w 354"/>
                <a:gd name="T95" fmla="*/ 155 h 203"/>
                <a:gd name="T96" fmla="*/ 176 w 354"/>
                <a:gd name="T97" fmla="*/ 140 h 203"/>
                <a:gd name="T98" fmla="*/ 164 w 354"/>
                <a:gd name="T99" fmla="*/ 135 h 203"/>
                <a:gd name="T100" fmla="*/ 147 w 354"/>
                <a:gd name="T101" fmla="*/ 125 h 203"/>
                <a:gd name="T102" fmla="*/ 146 w 354"/>
                <a:gd name="T103" fmla="*/ 129 h 203"/>
                <a:gd name="T104" fmla="*/ 172 w 354"/>
                <a:gd name="T105" fmla="*/ 144 h 2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354" h="203">
                  <a:moveTo>
                    <a:pt x="159" y="203"/>
                  </a:moveTo>
                  <a:cubicBezTo>
                    <a:pt x="156" y="202"/>
                    <a:pt x="153" y="200"/>
                    <a:pt x="150" y="199"/>
                  </a:cubicBezTo>
                  <a:cubicBezTo>
                    <a:pt x="146" y="197"/>
                    <a:pt x="142" y="196"/>
                    <a:pt x="137" y="195"/>
                  </a:cubicBezTo>
                  <a:cubicBezTo>
                    <a:pt x="137" y="195"/>
                    <a:pt x="137" y="195"/>
                    <a:pt x="136" y="195"/>
                  </a:cubicBezTo>
                  <a:cubicBezTo>
                    <a:pt x="132" y="192"/>
                    <a:pt x="127" y="192"/>
                    <a:pt x="122" y="190"/>
                  </a:cubicBezTo>
                  <a:cubicBezTo>
                    <a:pt x="114" y="189"/>
                    <a:pt x="107" y="188"/>
                    <a:pt x="99" y="186"/>
                  </a:cubicBezTo>
                  <a:cubicBezTo>
                    <a:pt x="94" y="185"/>
                    <a:pt x="88" y="185"/>
                    <a:pt x="83" y="183"/>
                  </a:cubicBezTo>
                  <a:cubicBezTo>
                    <a:pt x="77" y="181"/>
                    <a:pt x="71" y="182"/>
                    <a:pt x="64" y="181"/>
                  </a:cubicBezTo>
                  <a:cubicBezTo>
                    <a:pt x="61" y="180"/>
                    <a:pt x="57" y="180"/>
                    <a:pt x="53" y="180"/>
                  </a:cubicBezTo>
                  <a:cubicBezTo>
                    <a:pt x="45" y="179"/>
                    <a:pt x="37" y="179"/>
                    <a:pt x="29" y="179"/>
                  </a:cubicBezTo>
                  <a:cubicBezTo>
                    <a:pt x="28" y="179"/>
                    <a:pt x="26" y="179"/>
                    <a:pt x="24" y="179"/>
                  </a:cubicBezTo>
                  <a:cubicBezTo>
                    <a:pt x="19" y="179"/>
                    <a:pt x="14" y="179"/>
                    <a:pt x="9" y="178"/>
                  </a:cubicBezTo>
                  <a:cubicBezTo>
                    <a:pt x="6" y="178"/>
                    <a:pt x="3" y="177"/>
                    <a:pt x="0" y="177"/>
                  </a:cubicBezTo>
                  <a:cubicBezTo>
                    <a:pt x="1" y="174"/>
                    <a:pt x="2" y="171"/>
                    <a:pt x="3" y="168"/>
                  </a:cubicBezTo>
                  <a:cubicBezTo>
                    <a:pt x="5" y="165"/>
                    <a:pt x="6" y="161"/>
                    <a:pt x="7" y="157"/>
                  </a:cubicBezTo>
                  <a:cubicBezTo>
                    <a:pt x="8" y="155"/>
                    <a:pt x="9" y="152"/>
                    <a:pt x="10" y="150"/>
                  </a:cubicBezTo>
                  <a:cubicBezTo>
                    <a:pt x="10" y="149"/>
                    <a:pt x="11" y="148"/>
                    <a:pt x="11" y="147"/>
                  </a:cubicBezTo>
                  <a:cubicBezTo>
                    <a:pt x="11" y="145"/>
                    <a:pt x="12" y="144"/>
                    <a:pt x="13" y="142"/>
                  </a:cubicBezTo>
                  <a:cubicBezTo>
                    <a:pt x="13" y="142"/>
                    <a:pt x="14" y="142"/>
                    <a:pt x="14" y="141"/>
                  </a:cubicBezTo>
                  <a:cubicBezTo>
                    <a:pt x="14" y="139"/>
                    <a:pt x="15" y="137"/>
                    <a:pt x="16" y="135"/>
                  </a:cubicBezTo>
                  <a:cubicBezTo>
                    <a:pt x="17" y="132"/>
                    <a:pt x="18" y="130"/>
                    <a:pt x="19" y="128"/>
                  </a:cubicBezTo>
                  <a:cubicBezTo>
                    <a:pt x="20" y="124"/>
                    <a:pt x="22" y="121"/>
                    <a:pt x="23" y="117"/>
                  </a:cubicBezTo>
                  <a:cubicBezTo>
                    <a:pt x="25" y="113"/>
                    <a:pt x="27" y="110"/>
                    <a:pt x="28" y="107"/>
                  </a:cubicBezTo>
                  <a:cubicBezTo>
                    <a:pt x="30" y="102"/>
                    <a:pt x="32" y="98"/>
                    <a:pt x="35" y="93"/>
                  </a:cubicBezTo>
                  <a:cubicBezTo>
                    <a:pt x="36" y="89"/>
                    <a:pt x="38" y="86"/>
                    <a:pt x="39" y="82"/>
                  </a:cubicBezTo>
                  <a:cubicBezTo>
                    <a:pt x="40" y="81"/>
                    <a:pt x="40" y="81"/>
                    <a:pt x="40" y="80"/>
                  </a:cubicBezTo>
                  <a:cubicBezTo>
                    <a:pt x="42" y="79"/>
                    <a:pt x="42" y="77"/>
                    <a:pt x="43" y="75"/>
                  </a:cubicBezTo>
                  <a:cubicBezTo>
                    <a:pt x="45" y="74"/>
                    <a:pt x="45" y="71"/>
                    <a:pt x="46" y="70"/>
                  </a:cubicBezTo>
                  <a:cubicBezTo>
                    <a:pt x="47" y="68"/>
                    <a:pt x="48" y="66"/>
                    <a:pt x="50" y="65"/>
                  </a:cubicBezTo>
                  <a:cubicBezTo>
                    <a:pt x="50" y="64"/>
                    <a:pt x="50" y="64"/>
                    <a:pt x="50" y="63"/>
                  </a:cubicBezTo>
                  <a:cubicBezTo>
                    <a:pt x="52" y="59"/>
                    <a:pt x="55" y="56"/>
                    <a:pt x="57" y="52"/>
                  </a:cubicBezTo>
                  <a:cubicBezTo>
                    <a:pt x="60" y="47"/>
                    <a:pt x="64" y="44"/>
                    <a:pt x="66" y="39"/>
                  </a:cubicBezTo>
                  <a:cubicBezTo>
                    <a:pt x="68" y="35"/>
                    <a:pt x="71" y="32"/>
                    <a:pt x="74" y="28"/>
                  </a:cubicBezTo>
                  <a:cubicBezTo>
                    <a:pt x="75" y="26"/>
                    <a:pt x="76" y="24"/>
                    <a:pt x="77" y="22"/>
                  </a:cubicBezTo>
                  <a:cubicBezTo>
                    <a:pt x="77" y="22"/>
                    <a:pt x="78" y="21"/>
                    <a:pt x="79" y="20"/>
                  </a:cubicBezTo>
                  <a:cubicBezTo>
                    <a:pt x="81" y="15"/>
                    <a:pt x="84" y="10"/>
                    <a:pt x="86" y="5"/>
                  </a:cubicBezTo>
                  <a:cubicBezTo>
                    <a:pt x="87" y="3"/>
                    <a:pt x="88" y="2"/>
                    <a:pt x="90" y="0"/>
                  </a:cubicBezTo>
                  <a:cubicBezTo>
                    <a:pt x="94" y="1"/>
                    <a:pt x="97" y="4"/>
                    <a:pt x="99" y="7"/>
                  </a:cubicBezTo>
                  <a:cubicBezTo>
                    <a:pt x="101" y="10"/>
                    <a:pt x="105" y="10"/>
                    <a:pt x="107" y="12"/>
                  </a:cubicBezTo>
                  <a:cubicBezTo>
                    <a:pt x="112" y="14"/>
                    <a:pt x="116" y="16"/>
                    <a:pt x="121" y="18"/>
                  </a:cubicBezTo>
                  <a:cubicBezTo>
                    <a:pt x="123" y="20"/>
                    <a:pt x="126" y="22"/>
                    <a:pt x="128" y="23"/>
                  </a:cubicBezTo>
                  <a:cubicBezTo>
                    <a:pt x="130" y="25"/>
                    <a:pt x="133" y="25"/>
                    <a:pt x="134" y="27"/>
                  </a:cubicBezTo>
                  <a:cubicBezTo>
                    <a:pt x="134" y="28"/>
                    <a:pt x="134" y="28"/>
                    <a:pt x="135" y="29"/>
                  </a:cubicBezTo>
                  <a:cubicBezTo>
                    <a:pt x="131" y="29"/>
                    <a:pt x="128" y="29"/>
                    <a:pt x="124" y="30"/>
                  </a:cubicBezTo>
                  <a:cubicBezTo>
                    <a:pt x="124" y="31"/>
                    <a:pt x="124" y="32"/>
                    <a:pt x="124" y="33"/>
                  </a:cubicBezTo>
                  <a:cubicBezTo>
                    <a:pt x="125" y="33"/>
                    <a:pt x="126" y="33"/>
                    <a:pt x="127" y="33"/>
                  </a:cubicBezTo>
                  <a:cubicBezTo>
                    <a:pt x="131" y="32"/>
                    <a:pt x="135" y="33"/>
                    <a:pt x="139" y="33"/>
                  </a:cubicBezTo>
                  <a:cubicBezTo>
                    <a:pt x="142" y="33"/>
                    <a:pt x="144" y="33"/>
                    <a:pt x="147" y="34"/>
                  </a:cubicBezTo>
                  <a:cubicBezTo>
                    <a:pt x="148" y="34"/>
                    <a:pt x="149" y="34"/>
                    <a:pt x="149" y="34"/>
                  </a:cubicBezTo>
                  <a:cubicBezTo>
                    <a:pt x="151" y="34"/>
                    <a:pt x="153" y="35"/>
                    <a:pt x="153" y="38"/>
                  </a:cubicBezTo>
                  <a:cubicBezTo>
                    <a:pt x="155" y="40"/>
                    <a:pt x="156" y="38"/>
                    <a:pt x="157" y="37"/>
                  </a:cubicBezTo>
                  <a:cubicBezTo>
                    <a:pt x="159" y="38"/>
                    <a:pt x="162" y="39"/>
                    <a:pt x="164" y="41"/>
                  </a:cubicBezTo>
                  <a:cubicBezTo>
                    <a:pt x="166" y="42"/>
                    <a:pt x="168" y="43"/>
                    <a:pt x="170" y="43"/>
                  </a:cubicBezTo>
                  <a:cubicBezTo>
                    <a:pt x="171" y="44"/>
                    <a:pt x="172" y="44"/>
                    <a:pt x="173" y="45"/>
                  </a:cubicBezTo>
                  <a:cubicBezTo>
                    <a:pt x="174" y="46"/>
                    <a:pt x="176" y="47"/>
                    <a:pt x="177" y="48"/>
                  </a:cubicBezTo>
                  <a:cubicBezTo>
                    <a:pt x="180" y="49"/>
                    <a:pt x="182" y="52"/>
                    <a:pt x="185" y="52"/>
                  </a:cubicBezTo>
                  <a:cubicBezTo>
                    <a:pt x="185" y="52"/>
                    <a:pt x="186" y="53"/>
                    <a:pt x="186" y="53"/>
                  </a:cubicBezTo>
                  <a:cubicBezTo>
                    <a:pt x="187" y="57"/>
                    <a:pt x="190" y="58"/>
                    <a:pt x="193" y="60"/>
                  </a:cubicBezTo>
                  <a:cubicBezTo>
                    <a:pt x="193" y="61"/>
                    <a:pt x="194" y="61"/>
                    <a:pt x="194" y="62"/>
                  </a:cubicBezTo>
                  <a:cubicBezTo>
                    <a:pt x="195" y="63"/>
                    <a:pt x="196" y="64"/>
                    <a:pt x="197" y="65"/>
                  </a:cubicBezTo>
                  <a:cubicBezTo>
                    <a:pt x="202" y="70"/>
                    <a:pt x="206" y="74"/>
                    <a:pt x="210" y="80"/>
                  </a:cubicBezTo>
                  <a:cubicBezTo>
                    <a:pt x="210" y="80"/>
                    <a:pt x="210" y="81"/>
                    <a:pt x="211" y="81"/>
                  </a:cubicBezTo>
                  <a:cubicBezTo>
                    <a:pt x="210" y="82"/>
                    <a:pt x="210" y="83"/>
                    <a:pt x="209" y="84"/>
                  </a:cubicBezTo>
                  <a:cubicBezTo>
                    <a:pt x="210" y="84"/>
                    <a:pt x="211" y="85"/>
                    <a:pt x="211" y="85"/>
                  </a:cubicBezTo>
                  <a:cubicBezTo>
                    <a:pt x="213" y="86"/>
                    <a:pt x="215" y="86"/>
                    <a:pt x="216" y="89"/>
                  </a:cubicBezTo>
                  <a:cubicBezTo>
                    <a:pt x="217" y="90"/>
                    <a:pt x="218" y="90"/>
                    <a:pt x="219" y="91"/>
                  </a:cubicBezTo>
                  <a:cubicBezTo>
                    <a:pt x="222" y="94"/>
                    <a:pt x="224" y="96"/>
                    <a:pt x="226" y="99"/>
                  </a:cubicBezTo>
                  <a:cubicBezTo>
                    <a:pt x="228" y="101"/>
                    <a:pt x="230" y="103"/>
                    <a:pt x="232" y="105"/>
                  </a:cubicBezTo>
                  <a:cubicBezTo>
                    <a:pt x="236" y="109"/>
                    <a:pt x="240" y="113"/>
                    <a:pt x="245" y="115"/>
                  </a:cubicBezTo>
                  <a:cubicBezTo>
                    <a:pt x="249" y="117"/>
                    <a:pt x="253" y="117"/>
                    <a:pt x="257" y="119"/>
                  </a:cubicBezTo>
                  <a:cubicBezTo>
                    <a:pt x="261" y="120"/>
                    <a:pt x="265" y="119"/>
                    <a:pt x="269" y="120"/>
                  </a:cubicBezTo>
                  <a:cubicBezTo>
                    <a:pt x="272" y="121"/>
                    <a:pt x="276" y="121"/>
                    <a:pt x="279" y="121"/>
                  </a:cubicBezTo>
                  <a:cubicBezTo>
                    <a:pt x="283" y="122"/>
                    <a:pt x="287" y="122"/>
                    <a:pt x="290" y="122"/>
                  </a:cubicBezTo>
                  <a:cubicBezTo>
                    <a:pt x="293" y="122"/>
                    <a:pt x="295" y="123"/>
                    <a:pt x="298" y="123"/>
                  </a:cubicBezTo>
                  <a:cubicBezTo>
                    <a:pt x="300" y="123"/>
                    <a:pt x="302" y="122"/>
                    <a:pt x="303" y="124"/>
                  </a:cubicBezTo>
                  <a:cubicBezTo>
                    <a:pt x="309" y="124"/>
                    <a:pt x="314" y="125"/>
                    <a:pt x="320" y="126"/>
                  </a:cubicBezTo>
                  <a:cubicBezTo>
                    <a:pt x="321" y="126"/>
                    <a:pt x="322" y="126"/>
                    <a:pt x="324" y="126"/>
                  </a:cubicBezTo>
                  <a:cubicBezTo>
                    <a:pt x="330" y="126"/>
                    <a:pt x="336" y="127"/>
                    <a:pt x="342" y="127"/>
                  </a:cubicBezTo>
                  <a:cubicBezTo>
                    <a:pt x="345" y="127"/>
                    <a:pt x="348" y="127"/>
                    <a:pt x="350" y="127"/>
                  </a:cubicBezTo>
                  <a:cubicBezTo>
                    <a:pt x="352" y="127"/>
                    <a:pt x="353" y="128"/>
                    <a:pt x="353" y="130"/>
                  </a:cubicBezTo>
                  <a:cubicBezTo>
                    <a:pt x="353" y="133"/>
                    <a:pt x="354" y="137"/>
                    <a:pt x="354" y="140"/>
                  </a:cubicBezTo>
                  <a:cubicBezTo>
                    <a:pt x="354" y="144"/>
                    <a:pt x="354" y="147"/>
                    <a:pt x="354" y="150"/>
                  </a:cubicBezTo>
                  <a:cubicBezTo>
                    <a:pt x="354" y="154"/>
                    <a:pt x="353" y="158"/>
                    <a:pt x="352" y="162"/>
                  </a:cubicBezTo>
                  <a:cubicBezTo>
                    <a:pt x="352" y="166"/>
                    <a:pt x="351" y="170"/>
                    <a:pt x="350" y="173"/>
                  </a:cubicBezTo>
                  <a:cubicBezTo>
                    <a:pt x="350" y="174"/>
                    <a:pt x="349" y="175"/>
                    <a:pt x="348" y="176"/>
                  </a:cubicBezTo>
                  <a:cubicBezTo>
                    <a:pt x="347" y="179"/>
                    <a:pt x="345" y="181"/>
                    <a:pt x="344" y="184"/>
                  </a:cubicBezTo>
                  <a:cubicBezTo>
                    <a:pt x="344" y="184"/>
                    <a:pt x="344" y="185"/>
                    <a:pt x="344" y="186"/>
                  </a:cubicBezTo>
                  <a:cubicBezTo>
                    <a:pt x="340" y="185"/>
                    <a:pt x="335" y="185"/>
                    <a:pt x="330" y="184"/>
                  </a:cubicBezTo>
                  <a:cubicBezTo>
                    <a:pt x="321" y="183"/>
                    <a:pt x="312" y="183"/>
                    <a:pt x="303" y="182"/>
                  </a:cubicBezTo>
                  <a:cubicBezTo>
                    <a:pt x="298" y="182"/>
                    <a:pt x="293" y="181"/>
                    <a:pt x="289" y="181"/>
                  </a:cubicBezTo>
                  <a:cubicBezTo>
                    <a:pt x="284" y="180"/>
                    <a:pt x="279" y="180"/>
                    <a:pt x="274" y="179"/>
                  </a:cubicBezTo>
                  <a:cubicBezTo>
                    <a:pt x="267" y="178"/>
                    <a:pt x="259" y="177"/>
                    <a:pt x="251" y="177"/>
                  </a:cubicBezTo>
                  <a:cubicBezTo>
                    <a:pt x="243" y="176"/>
                    <a:pt x="235" y="174"/>
                    <a:pt x="227" y="172"/>
                  </a:cubicBezTo>
                  <a:cubicBezTo>
                    <a:pt x="223" y="171"/>
                    <a:pt x="218" y="169"/>
                    <a:pt x="215" y="167"/>
                  </a:cubicBezTo>
                  <a:cubicBezTo>
                    <a:pt x="213" y="166"/>
                    <a:pt x="211" y="165"/>
                    <a:pt x="209" y="164"/>
                  </a:cubicBezTo>
                  <a:cubicBezTo>
                    <a:pt x="205" y="162"/>
                    <a:pt x="201" y="158"/>
                    <a:pt x="197" y="155"/>
                  </a:cubicBezTo>
                  <a:cubicBezTo>
                    <a:pt x="192" y="151"/>
                    <a:pt x="186" y="148"/>
                    <a:pt x="180" y="144"/>
                  </a:cubicBezTo>
                  <a:cubicBezTo>
                    <a:pt x="179" y="143"/>
                    <a:pt x="178" y="142"/>
                    <a:pt x="176" y="140"/>
                  </a:cubicBezTo>
                  <a:cubicBezTo>
                    <a:pt x="174" y="140"/>
                    <a:pt x="171" y="139"/>
                    <a:pt x="168" y="137"/>
                  </a:cubicBezTo>
                  <a:cubicBezTo>
                    <a:pt x="167" y="136"/>
                    <a:pt x="165" y="136"/>
                    <a:pt x="164" y="135"/>
                  </a:cubicBezTo>
                  <a:cubicBezTo>
                    <a:pt x="163" y="134"/>
                    <a:pt x="162" y="134"/>
                    <a:pt x="162" y="133"/>
                  </a:cubicBezTo>
                  <a:cubicBezTo>
                    <a:pt x="157" y="130"/>
                    <a:pt x="153" y="126"/>
                    <a:pt x="147" y="125"/>
                  </a:cubicBezTo>
                  <a:cubicBezTo>
                    <a:pt x="146" y="124"/>
                    <a:pt x="146" y="125"/>
                    <a:pt x="144" y="124"/>
                  </a:cubicBezTo>
                  <a:cubicBezTo>
                    <a:pt x="144" y="126"/>
                    <a:pt x="144" y="128"/>
                    <a:pt x="146" y="129"/>
                  </a:cubicBezTo>
                  <a:cubicBezTo>
                    <a:pt x="150" y="130"/>
                    <a:pt x="154" y="133"/>
                    <a:pt x="158" y="135"/>
                  </a:cubicBezTo>
                  <a:cubicBezTo>
                    <a:pt x="162" y="138"/>
                    <a:pt x="167" y="141"/>
                    <a:pt x="172" y="144"/>
                  </a:cubicBezTo>
                  <a:cubicBezTo>
                    <a:pt x="172" y="148"/>
                    <a:pt x="162" y="195"/>
                    <a:pt x="159" y="203"/>
                  </a:cubicBezTo>
                  <a:close/>
                </a:path>
              </a:pathLst>
            </a:custGeom>
            <a:solidFill>
              <a:srgbClr val="00B0F0"/>
            </a:solidFill>
            <a:ln w="12700">
              <a:solidFill>
                <a:schemeClr val="tx1"/>
              </a:solidFill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1" name="Freeform 9"/>
            <p:cNvSpPr>
              <a:spLocks/>
            </p:cNvSpPr>
            <p:nvPr/>
          </p:nvSpPr>
          <p:spPr bwMode="auto">
            <a:xfrm>
              <a:off x="12974267" y="6149248"/>
              <a:ext cx="1294352" cy="86391"/>
            </a:xfrm>
            <a:custGeom>
              <a:avLst/>
              <a:gdLst>
                <a:gd name="T0" fmla="*/ 702 w 702"/>
                <a:gd name="T1" fmla="*/ 22 h 47"/>
                <a:gd name="T2" fmla="*/ 693 w 702"/>
                <a:gd name="T3" fmla="*/ 46 h 47"/>
                <a:gd name="T4" fmla="*/ 669 w 702"/>
                <a:gd name="T5" fmla="*/ 46 h 47"/>
                <a:gd name="T6" fmla="*/ 647 w 702"/>
                <a:gd name="T7" fmla="*/ 44 h 47"/>
                <a:gd name="T8" fmla="*/ 627 w 702"/>
                <a:gd name="T9" fmla="*/ 44 h 47"/>
                <a:gd name="T10" fmla="*/ 579 w 702"/>
                <a:gd name="T11" fmla="*/ 46 h 47"/>
                <a:gd name="T12" fmla="*/ 559 w 702"/>
                <a:gd name="T13" fmla="*/ 46 h 47"/>
                <a:gd name="T14" fmla="*/ 530 w 702"/>
                <a:gd name="T15" fmla="*/ 45 h 47"/>
                <a:gd name="T16" fmla="*/ 485 w 702"/>
                <a:gd name="T17" fmla="*/ 44 h 47"/>
                <a:gd name="T18" fmla="*/ 454 w 702"/>
                <a:gd name="T19" fmla="*/ 43 h 47"/>
                <a:gd name="T20" fmla="*/ 439 w 702"/>
                <a:gd name="T21" fmla="*/ 43 h 47"/>
                <a:gd name="T22" fmla="*/ 359 w 702"/>
                <a:gd name="T23" fmla="*/ 43 h 47"/>
                <a:gd name="T24" fmla="*/ 280 w 702"/>
                <a:gd name="T25" fmla="*/ 43 h 47"/>
                <a:gd name="T26" fmla="*/ 234 w 702"/>
                <a:gd name="T27" fmla="*/ 42 h 47"/>
                <a:gd name="T28" fmla="*/ 167 w 702"/>
                <a:gd name="T29" fmla="*/ 41 h 47"/>
                <a:gd name="T30" fmla="*/ 123 w 702"/>
                <a:gd name="T31" fmla="*/ 42 h 47"/>
                <a:gd name="T32" fmla="*/ 44 w 702"/>
                <a:gd name="T33" fmla="*/ 42 h 47"/>
                <a:gd name="T34" fmla="*/ 0 w 702"/>
                <a:gd name="T35" fmla="*/ 38 h 47"/>
                <a:gd name="T36" fmla="*/ 0 w 702"/>
                <a:gd name="T37" fmla="*/ 22 h 47"/>
                <a:gd name="T38" fmla="*/ 3 w 702"/>
                <a:gd name="T39" fmla="*/ 7 h 47"/>
                <a:gd name="T40" fmla="*/ 39 w 702"/>
                <a:gd name="T41" fmla="*/ 7 h 47"/>
                <a:gd name="T42" fmla="*/ 67 w 702"/>
                <a:gd name="T43" fmla="*/ 6 h 47"/>
                <a:gd name="T44" fmla="*/ 73 w 702"/>
                <a:gd name="T45" fmla="*/ 7 h 47"/>
                <a:gd name="T46" fmla="*/ 103 w 702"/>
                <a:gd name="T47" fmla="*/ 8 h 47"/>
                <a:gd name="T48" fmla="*/ 111 w 702"/>
                <a:gd name="T49" fmla="*/ 8 h 47"/>
                <a:gd name="T50" fmla="*/ 127 w 702"/>
                <a:gd name="T51" fmla="*/ 8 h 47"/>
                <a:gd name="T52" fmla="*/ 148 w 702"/>
                <a:gd name="T53" fmla="*/ 6 h 47"/>
                <a:gd name="T54" fmla="*/ 177 w 702"/>
                <a:gd name="T55" fmla="*/ 5 h 47"/>
                <a:gd name="T56" fmla="*/ 200 w 702"/>
                <a:gd name="T57" fmla="*/ 5 h 47"/>
                <a:gd name="T58" fmla="*/ 212 w 702"/>
                <a:gd name="T59" fmla="*/ 5 h 47"/>
                <a:gd name="T60" fmla="*/ 235 w 702"/>
                <a:gd name="T61" fmla="*/ 5 h 47"/>
                <a:gd name="T62" fmla="*/ 252 w 702"/>
                <a:gd name="T63" fmla="*/ 4 h 47"/>
                <a:gd name="T64" fmla="*/ 264 w 702"/>
                <a:gd name="T65" fmla="*/ 4 h 47"/>
                <a:gd name="T66" fmla="*/ 287 w 702"/>
                <a:gd name="T67" fmla="*/ 3 h 47"/>
                <a:gd name="T68" fmla="*/ 316 w 702"/>
                <a:gd name="T69" fmla="*/ 3 h 47"/>
                <a:gd name="T70" fmla="*/ 328 w 702"/>
                <a:gd name="T71" fmla="*/ 3 h 47"/>
                <a:gd name="T72" fmla="*/ 349 w 702"/>
                <a:gd name="T73" fmla="*/ 1 h 47"/>
                <a:gd name="T74" fmla="*/ 377 w 702"/>
                <a:gd name="T75" fmla="*/ 1 h 47"/>
                <a:gd name="T76" fmla="*/ 389 w 702"/>
                <a:gd name="T77" fmla="*/ 1 h 47"/>
                <a:gd name="T78" fmla="*/ 406 w 702"/>
                <a:gd name="T79" fmla="*/ 1 h 47"/>
                <a:gd name="T80" fmla="*/ 417 w 702"/>
                <a:gd name="T81" fmla="*/ 1 h 47"/>
                <a:gd name="T82" fmla="*/ 438 w 702"/>
                <a:gd name="T83" fmla="*/ 2 h 47"/>
                <a:gd name="T84" fmla="*/ 458 w 702"/>
                <a:gd name="T85" fmla="*/ 3 h 47"/>
                <a:gd name="T86" fmla="*/ 476 w 702"/>
                <a:gd name="T87" fmla="*/ 3 h 47"/>
                <a:gd name="T88" fmla="*/ 501 w 702"/>
                <a:gd name="T89" fmla="*/ 3 h 47"/>
                <a:gd name="T90" fmla="*/ 543 w 702"/>
                <a:gd name="T91" fmla="*/ 4 h 47"/>
                <a:gd name="T92" fmla="*/ 570 w 702"/>
                <a:gd name="T93" fmla="*/ 3 h 47"/>
                <a:gd name="T94" fmla="*/ 610 w 702"/>
                <a:gd name="T95" fmla="*/ 6 h 47"/>
                <a:gd name="T96" fmla="*/ 668 w 702"/>
                <a:gd name="T97" fmla="*/ 8 h 47"/>
                <a:gd name="T98" fmla="*/ 696 w 702"/>
                <a:gd name="T99" fmla="*/ 11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702" h="47">
                  <a:moveTo>
                    <a:pt x="702" y="10"/>
                  </a:moveTo>
                  <a:cubicBezTo>
                    <a:pt x="702" y="12"/>
                    <a:pt x="702" y="13"/>
                    <a:pt x="702" y="15"/>
                  </a:cubicBezTo>
                  <a:cubicBezTo>
                    <a:pt x="702" y="17"/>
                    <a:pt x="702" y="20"/>
                    <a:pt x="702" y="22"/>
                  </a:cubicBezTo>
                  <a:cubicBezTo>
                    <a:pt x="702" y="24"/>
                    <a:pt x="702" y="26"/>
                    <a:pt x="702" y="28"/>
                  </a:cubicBezTo>
                  <a:cubicBezTo>
                    <a:pt x="702" y="34"/>
                    <a:pt x="702" y="39"/>
                    <a:pt x="702" y="44"/>
                  </a:cubicBezTo>
                  <a:cubicBezTo>
                    <a:pt x="699" y="46"/>
                    <a:pt x="696" y="46"/>
                    <a:pt x="693" y="46"/>
                  </a:cubicBezTo>
                  <a:cubicBezTo>
                    <a:pt x="691" y="46"/>
                    <a:pt x="688" y="46"/>
                    <a:pt x="686" y="46"/>
                  </a:cubicBezTo>
                  <a:cubicBezTo>
                    <a:pt x="684" y="46"/>
                    <a:pt x="682" y="46"/>
                    <a:pt x="680" y="46"/>
                  </a:cubicBezTo>
                  <a:cubicBezTo>
                    <a:pt x="676" y="46"/>
                    <a:pt x="673" y="46"/>
                    <a:pt x="669" y="46"/>
                  </a:cubicBezTo>
                  <a:cubicBezTo>
                    <a:pt x="667" y="45"/>
                    <a:pt x="665" y="45"/>
                    <a:pt x="663" y="45"/>
                  </a:cubicBezTo>
                  <a:cubicBezTo>
                    <a:pt x="660" y="44"/>
                    <a:pt x="658" y="44"/>
                    <a:pt x="656" y="44"/>
                  </a:cubicBezTo>
                  <a:cubicBezTo>
                    <a:pt x="653" y="44"/>
                    <a:pt x="650" y="44"/>
                    <a:pt x="647" y="44"/>
                  </a:cubicBezTo>
                  <a:cubicBezTo>
                    <a:pt x="646" y="44"/>
                    <a:pt x="645" y="44"/>
                    <a:pt x="644" y="45"/>
                  </a:cubicBezTo>
                  <a:cubicBezTo>
                    <a:pt x="643" y="45"/>
                    <a:pt x="641" y="45"/>
                    <a:pt x="640" y="45"/>
                  </a:cubicBezTo>
                  <a:cubicBezTo>
                    <a:pt x="636" y="44"/>
                    <a:pt x="632" y="44"/>
                    <a:pt x="627" y="44"/>
                  </a:cubicBezTo>
                  <a:cubicBezTo>
                    <a:pt x="624" y="44"/>
                    <a:pt x="620" y="45"/>
                    <a:pt x="616" y="45"/>
                  </a:cubicBezTo>
                  <a:cubicBezTo>
                    <a:pt x="611" y="45"/>
                    <a:pt x="607" y="45"/>
                    <a:pt x="602" y="45"/>
                  </a:cubicBezTo>
                  <a:cubicBezTo>
                    <a:pt x="594" y="45"/>
                    <a:pt x="587" y="46"/>
                    <a:pt x="579" y="46"/>
                  </a:cubicBezTo>
                  <a:cubicBezTo>
                    <a:pt x="578" y="46"/>
                    <a:pt x="577" y="46"/>
                    <a:pt x="576" y="46"/>
                  </a:cubicBezTo>
                  <a:cubicBezTo>
                    <a:pt x="575" y="46"/>
                    <a:pt x="575" y="47"/>
                    <a:pt x="574" y="47"/>
                  </a:cubicBezTo>
                  <a:cubicBezTo>
                    <a:pt x="569" y="45"/>
                    <a:pt x="564" y="46"/>
                    <a:pt x="559" y="46"/>
                  </a:cubicBezTo>
                  <a:cubicBezTo>
                    <a:pt x="557" y="46"/>
                    <a:pt x="555" y="46"/>
                    <a:pt x="552" y="46"/>
                  </a:cubicBezTo>
                  <a:cubicBezTo>
                    <a:pt x="548" y="46"/>
                    <a:pt x="543" y="45"/>
                    <a:pt x="539" y="45"/>
                  </a:cubicBezTo>
                  <a:cubicBezTo>
                    <a:pt x="536" y="45"/>
                    <a:pt x="533" y="45"/>
                    <a:pt x="530" y="45"/>
                  </a:cubicBezTo>
                  <a:cubicBezTo>
                    <a:pt x="528" y="45"/>
                    <a:pt x="526" y="45"/>
                    <a:pt x="524" y="45"/>
                  </a:cubicBezTo>
                  <a:cubicBezTo>
                    <a:pt x="517" y="45"/>
                    <a:pt x="510" y="44"/>
                    <a:pt x="503" y="44"/>
                  </a:cubicBezTo>
                  <a:cubicBezTo>
                    <a:pt x="497" y="44"/>
                    <a:pt x="491" y="44"/>
                    <a:pt x="485" y="44"/>
                  </a:cubicBezTo>
                  <a:cubicBezTo>
                    <a:pt x="481" y="44"/>
                    <a:pt x="478" y="43"/>
                    <a:pt x="475" y="43"/>
                  </a:cubicBezTo>
                  <a:cubicBezTo>
                    <a:pt x="469" y="43"/>
                    <a:pt x="463" y="43"/>
                    <a:pt x="457" y="43"/>
                  </a:cubicBezTo>
                  <a:cubicBezTo>
                    <a:pt x="456" y="43"/>
                    <a:pt x="455" y="43"/>
                    <a:pt x="454" y="43"/>
                  </a:cubicBezTo>
                  <a:cubicBezTo>
                    <a:pt x="452" y="43"/>
                    <a:pt x="450" y="43"/>
                    <a:pt x="449" y="43"/>
                  </a:cubicBezTo>
                  <a:cubicBezTo>
                    <a:pt x="447" y="43"/>
                    <a:pt x="446" y="44"/>
                    <a:pt x="445" y="43"/>
                  </a:cubicBezTo>
                  <a:cubicBezTo>
                    <a:pt x="443" y="42"/>
                    <a:pt x="441" y="43"/>
                    <a:pt x="439" y="43"/>
                  </a:cubicBezTo>
                  <a:cubicBezTo>
                    <a:pt x="433" y="43"/>
                    <a:pt x="427" y="43"/>
                    <a:pt x="421" y="43"/>
                  </a:cubicBezTo>
                  <a:cubicBezTo>
                    <a:pt x="408" y="43"/>
                    <a:pt x="395" y="43"/>
                    <a:pt x="383" y="43"/>
                  </a:cubicBezTo>
                  <a:cubicBezTo>
                    <a:pt x="375" y="43"/>
                    <a:pt x="367" y="43"/>
                    <a:pt x="359" y="43"/>
                  </a:cubicBezTo>
                  <a:cubicBezTo>
                    <a:pt x="350" y="43"/>
                    <a:pt x="341" y="43"/>
                    <a:pt x="332" y="43"/>
                  </a:cubicBezTo>
                  <a:cubicBezTo>
                    <a:pt x="327" y="43"/>
                    <a:pt x="322" y="43"/>
                    <a:pt x="317" y="43"/>
                  </a:cubicBezTo>
                  <a:cubicBezTo>
                    <a:pt x="304" y="42"/>
                    <a:pt x="292" y="42"/>
                    <a:pt x="280" y="43"/>
                  </a:cubicBezTo>
                  <a:cubicBezTo>
                    <a:pt x="274" y="43"/>
                    <a:pt x="268" y="43"/>
                    <a:pt x="263" y="43"/>
                  </a:cubicBezTo>
                  <a:cubicBezTo>
                    <a:pt x="257" y="43"/>
                    <a:pt x="251" y="43"/>
                    <a:pt x="245" y="42"/>
                  </a:cubicBezTo>
                  <a:cubicBezTo>
                    <a:pt x="241" y="42"/>
                    <a:pt x="238" y="42"/>
                    <a:pt x="234" y="42"/>
                  </a:cubicBezTo>
                  <a:cubicBezTo>
                    <a:pt x="227" y="42"/>
                    <a:pt x="220" y="42"/>
                    <a:pt x="213" y="41"/>
                  </a:cubicBezTo>
                  <a:cubicBezTo>
                    <a:pt x="211" y="41"/>
                    <a:pt x="210" y="41"/>
                    <a:pt x="208" y="41"/>
                  </a:cubicBezTo>
                  <a:cubicBezTo>
                    <a:pt x="194" y="41"/>
                    <a:pt x="180" y="41"/>
                    <a:pt x="167" y="41"/>
                  </a:cubicBezTo>
                  <a:cubicBezTo>
                    <a:pt x="161" y="41"/>
                    <a:pt x="156" y="42"/>
                    <a:pt x="151" y="42"/>
                  </a:cubicBezTo>
                  <a:cubicBezTo>
                    <a:pt x="147" y="42"/>
                    <a:pt x="144" y="41"/>
                    <a:pt x="141" y="41"/>
                  </a:cubicBezTo>
                  <a:cubicBezTo>
                    <a:pt x="135" y="41"/>
                    <a:pt x="129" y="42"/>
                    <a:pt x="123" y="42"/>
                  </a:cubicBezTo>
                  <a:cubicBezTo>
                    <a:pt x="111" y="42"/>
                    <a:pt x="99" y="42"/>
                    <a:pt x="87" y="42"/>
                  </a:cubicBezTo>
                  <a:cubicBezTo>
                    <a:pt x="80" y="42"/>
                    <a:pt x="73" y="42"/>
                    <a:pt x="65" y="42"/>
                  </a:cubicBezTo>
                  <a:cubicBezTo>
                    <a:pt x="58" y="43"/>
                    <a:pt x="51" y="42"/>
                    <a:pt x="44" y="42"/>
                  </a:cubicBezTo>
                  <a:cubicBezTo>
                    <a:pt x="36" y="41"/>
                    <a:pt x="27" y="41"/>
                    <a:pt x="18" y="41"/>
                  </a:cubicBezTo>
                  <a:cubicBezTo>
                    <a:pt x="14" y="41"/>
                    <a:pt x="10" y="41"/>
                    <a:pt x="6" y="39"/>
                  </a:cubicBezTo>
                  <a:cubicBezTo>
                    <a:pt x="4" y="39"/>
                    <a:pt x="2" y="39"/>
                    <a:pt x="0" y="38"/>
                  </a:cubicBezTo>
                  <a:cubicBezTo>
                    <a:pt x="0" y="38"/>
                    <a:pt x="0" y="38"/>
                    <a:pt x="0" y="38"/>
                  </a:cubicBezTo>
                  <a:cubicBezTo>
                    <a:pt x="1" y="34"/>
                    <a:pt x="0" y="31"/>
                    <a:pt x="0" y="27"/>
                  </a:cubicBezTo>
                  <a:cubicBezTo>
                    <a:pt x="0" y="25"/>
                    <a:pt x="0" y="23"/>
                    <a:pt x="0" y="22"/>
                  </a:cubicBezTo>
                  <a:cubicBezTo>
                    <a:pt x="0" y="19"/>
                    <a:pt x="0" y="16"/>
                    <a:pt x="1" y="13"/>
                  </a:cubicBezTo>
                  <a:cubicBezTo>
                    <a:pt x="1" y="11"/>
                    <a:pt x="0" y="9"/>
                    <a:pt x="1" y="7"/>
                  </a:cubicBezTo>
                  <a:cubicBezTo>
                    <a:pt x="2" y="7"/>
                    <a:pt x="2" y="6"/>
                    <a:pt x="3" y="7"/>
                  </a:cubicBezTo>
                  <a:cubicBezTo>
                    <a:pt x="7" y="7"/>
                    <a:pt x="11" y="6"/>
                    <a:pt x="15" y="7"/>
                  </a:cubicBezTo>
                  <a:cubicBezTo>
                    <a:pt x="19" y="7"/>
                    <a:pt x="23" y="7"/>
                    <a:pt x="26" y="7"/>
                  </a:cubicBezTo>
                  <a:cubicBezTo>
                    <a:pt x="31" y="7"/>
                    <a:pt x="35" y="7"/>
                    <a:pt x="39" y="7"/>
                  </a:cubicBezTo>
                  <a:cubicBezTo>
                    <a:pt x="44" y="7"/>
                    <a:pt x="49" y="7"/>
                    <a:pt x="54" y="7"/>
                  </a:cubicBezTo>
                  <a:cubicBezTo>
                    <a:pt x="57" y="7"/>
                    <a:pt x="61" y="7"/>
                    <a:pt x="64" y="7"/>
                  </a:cubicBezTo>
                  <a:cubicBezTo>
                    <a:pt x="65" y="7"/>
                    <a:pt x="66" y="7"/>
                    <a:pt x="67" y="6"/>
                  </a:cubicBezTo>
                  <a:cubicBezTo>
                    <a:pt x="67" y="6"/>
                    <a:pt x="68" y="6"/>
                    <a:pt x="68" y="7"/>
                  </a:cubicBezTo>
                  <a:cubicBezTo>
                    <a:pt x="69" y="7"/>
                    <a:pt x="69" y="7"/>
                    <a:pt x="70" y="7"/>
                  </a:cubicBezTo>
                  <a:cubicBezTo>
                    <a:pt x="71" y="7"/>
                    <a:pt x="72" y="7"/>
                    <a:pt x="73" y="7"/>
                  </a:cubicBezTo>
                  <a:cubicBezTo>
                    <a:pt x="76" y="8"/>
                    <a:pt x="79" y="8"/>
                    <a:pt x="83" y="8"/>
                  </a:cubicBezTo>
                  <a:cubicBezTo>
                    <a:pt x="87" y="7"/>
                    <a:pt x="91" y="8"/>
                    <a:pt x="95" y="8"/>
                  </a:cubicBezTo>
                  <a:cubicBezTo>
                    <a:pt x="97" y="8"/>
                    <a:pt x="100" y="8"/>
                    <a:pt x="103" y="8"/>
                  </a:cubicBezTo>
                  <a:cubicBezTo>
                    <a:pt x="104" y="8"/>
                    <a:pt x="104" y="8"/>
                    <a:pt x="104" y="8"/>
                  </a:cubicBezTo>
                  <a:cubicBezTo>
                    <a:pt x="106" y="9"/>
                    <a:pt x="107" y="8"/>
                    <a:pt x="108" y="7"/>
                  </a:cubicBezTo>
                  <a:cubicBezTo>
                    <a:pt x="109" y="7"/>
                    <a:pt x="110" y="8"/>
                    <a:pt x="111" y="8"/>
                  </a:cubicBezTo>
                  <a:cubicBezTo>
                    <a:pt x="112" y="8"/>
                    <a:pt x="114" y="8"/>
                    <a:pt x="116" y="8"/>
                  </a:cubicBezTo>
                  <a:cubicBezTo>
                    <a:pt x="119" y="8"/>
                    <a:pt x="122" y="8"/>
                    <a:pt x="125" y="8"/>
                  </a:cubicBezTo>
                  <a:cubicBezTo>
                    <a:pt x="126" y="8"/>
                    <a:pt x="127" y="8"/>
                    <a:pt x="127" y="8"/>
                  </a:cubicBezTo>
                  <a:cubicBezTo>
                    <a:pt x="128" y="7"/>
                    <a:pt x="129" y="7"/>
                    <a:pt x="130" y="7"/>
                  </a:cubicBezTo>
                  <a:cubicBezTo>
                    <a:pt x="136" y="7"/>
                    <a:pt x="141" y="7"/>
                    <a:pt x="146" y="6"/>
                  </a:cubicBezTo>
                  <a:cubicBezTo>
                    <a:pt x="146" y="5"/>
                    <a:pt x="147" y="6"/>
                    <a:pt x="148" y="6"/>
                  </a:cubicBezTo>
                  <a:cubicBezTo>
                    <a:pt x="150" y="6"/>
                    <a:pt x="153" y="6"/>
                    <a:pt x="155" y="6"/>
                  </a:cubicBezTo>
                  <a:cubicBezTo>
                    <a:pt x="159" y="6"/>
                    <a:pt x="162" y="6"/>
                    <a:pt x="165" y="6"/>
                  </a:cubicBezTo>
                  <a:cubicBezTo>
                    <a:pt x="169" y="7"/>
                    <a:pt x="173" y="6"/>
                    <a:pt x="177" y="5"/>
                  </a:cubicBezTo>
                  <a:cubicBezTo>
                    <a:pt x="177" y="5"/>
                    <a:pt x="178" y="5"/>
                    <a:pt x="178" y="5"/>
                  </a:cubicBezTo>
                  <a:cubicBezTo>
                    <a:pt x="181" y="7"/>
                    <a:pt x="184" y="5"/>
                    <a:pt x="187" y="6"/>
                  </a:cubicBezTo>
                  <a:cubicBezTo>
                    <a:pt x="191" y="6"/>
                    <a:pt x="196" y="5"/>
                    <a:pt x="200" y="5"/>
                  </a:cubicBezTo>
                  <a:cubicBezTo>
                    <a:pt x="202" y="5"/>
                    <a:pt x="205" y="6"/>
                    <a:pt x="208" y="6"/>
                  </a:cubicBezTo>
                  <a:cubicBezTo>
                    <a:pt x="209" y="6"/>
                    <a:pt x="210" y="5"/>
                    <a:pt x="211" y="5"/>
                  </a:cubicBezTo>
                  <a:cubicBezTo>
                    <a:pt x="212" y="5"/>
                    <a:pt x="212" y="5"/>
                    <a:pt x="212" y="5"/>
                  </a:cubicBezTo>
                  <a:cubicBezTo>
                    <a:pt x="215" y="6"/>
                    <a:pt x="216" y="6"/>
                    <a:pt x="219" y="5"/>
                  </a:cubicBezTo>
                  <a:cubicBezTo>
                    <a:pt x="220" y="5"/>
                    <a:pt x="222" y="5"/>
                    <a:pt x="224" y="5"/>
                  </a:cubicBezTo>
                  <a:cubicBezTo>
                    <a:pt x="227" y="5"/>
                    <a:pt x="231" y="5"/>
                    <a:pt x="235" y="5"/>
                  </a:cubicBezTo>
                  <a:cubicBezTo>
                    <a:pt x="238" y="5"/>
                    <a:pt x="241" y="5"/>
                    <a:pt x="243" y="4"/>
                  </a:cubicBezTo>
                  <a:cubicBezTo>
                    <a:pt x="244" y="4"/>
                    <a:pt x="245" y="4"/>
                    <a:pt x="245" y="4"/>
                  </a:cubicBezTo>
                  <a:cubicBezTo>
                    <a:pt x="247" y="5"/>
                    <a:pt x="250" y="4"/>
                    <a:pt x="252" y="4"/>
                  </a:cubicBezTo>
                  <a:cubicBezTo>
                    <a:pt x="253" y="4"/>
                    <a:pt x="255" y="3"/>
                    <a:pt x="256" y="4"/>
                  </a:cubicBezTo>
                  <a:cubicBezTo>
                    <a:pt x="256" y="5"/>
                    <a:pt x="257" y="5"/>
                    <a:pt x="257" y="5"/>
                  </a:cubicBezTo>
                  <a:cubicBezTo>
                    <a:pt x="259" y="3"/>
                    <a:pt x="262" y="4"/>
                    <a:pt x="264" y="4"/>
                  </a:cubicBezTo>
                  <a:cubicBezTo>
                    <a:pt x="265" y="4"/>
                    <a:pt x="266" y="4"/>
                    <a:pt x="267" y="4"/>
                  </a:cubicBezTo>
                  <a:cubicBezTo>
                    <a:pt x="273" y="3"/>
                    <a:pt x="279" y="5"/>
                    <a:pt x="284" y="3"/>
                  </a:cubicBezTo>
                  <a:cubicBezTo>
                    <a:pt x="285" y="3"/>
                    <a:pt x="286" y="3"/>
                    <a:pt x="287" y="3"/>
                  </a:cubicBezTo>
                  <a:cubicBezTo>
                    <a:pt x="291" y="3"/>
                    <a:pt x="295" y="3"/>
                    <a:pt x="300" y="3"/>
                  </a:cubicBezTo>
                  <a:cubicBezTo>
                    <a:pt x="303" y="3"/>
                    <a:pt x="306" y="2"/>
                    <a:pt x="310" y="3"/>
                  </a:cubicBezTo>
                  <a:cubicBezTo>
                    <a:pt x="312" y="3"/>
                    <a:pt x="314" y="3"/>
                    <a:pt x="316" y="3"/>
                  </a:cubicBezTo>
                  <a:cubicBezTo>
                    <a:pt x="317" y="2"/>
                    <a:pt x="318" y="3"/>
                    <a:pt x="319" y="3"/>
                  </a:cubicBezTo>
                  <a:cubicBezTo>
                    <a:pt x="320" y="3"/>
                    <a:pt x="321" y="3"/>
                    <a:pt x="322" y="3"/>
                  </a:cubicBezTo>
                  <a:cubicBezTo>
                    <a:pt x="324" y="2"/>
                    <a:pt x="326" y="2"/>
                    <a:pt x="328" y="3"/>
                  </a:cubicBezTo>
                  <a:cubicBezTo>
                    <a:pt x="328" y="3"/>
                    <a:pt x="329" y="3"/>
                    <a:pt x="329" y="3"/>
                  </a:cubicBezTo>
                  <a:cubicBezTo>
                    <a:pt x="332" y="1"/>
                    <a:pt x="335" y="2"/>
                    <a:pt x="338" y="2"/>
                  </a:cubicBezTo>
                  <a:cubicBezTo>
                    <a:pt x="341" y="2"/>
                    <a:pt x="345" y="1"/>
                    <a:pt x="349" y="1"/>
                  </a:cubicBezTo>
                  <a:cubicBezTo>
                    <a:pt x="351" y="1"/>
                    <a:pt x="353" y="2"/>
                    <a:pt x="356" y="2"/>
                  </a:cubicBezTo>
                  <a:cubicBezTo>
                    <a:pt x="359" y="2"/>
                    <a:pt x="362" y="1"/>
                    <a:pt x="365" y="2"/>
                  </a:cubicBezTo>
                  <a:cubicBezTo>
                    <a:pt x="369" y="2"/>
                    <a:pt x="373" y="1"/>
                    <a:pt x="377" y="1"/>
                  </a:cubicBezTo>
                  <a:cubicBezTo>
                    <a:pt x="379" y="1"/>
                    <a:pt x="380" y="2"/>
                    <a:pt x="382" y="2"/>
                  </a:cubicBezTo>
                  <a:cubicBezTo>
                    <a:pt x="383" y="2"/>
                    <a:pt x="384" y="2"/>
                    <a:pt x="385" y="1"/>
                  </a:cubicBezTo>
                  <a:cubicBezTo>
                    <a:pt x="386" y="0"/>
                    <a:pt x="388" y="0"/>
                    <a:pt x="389" y="1"/>
                  </a:cubicBezTo>
                  <a:cubicBezTo>
                    <a:pt x="390" y="1"/>
                    <a:pt x="391" y="1"/>
                    <a:pt x="391" y="1"/>
                  </a:cubicBezTo>
                  <a:cubicBezTo>
                    <a:pt x="394" y="1"/>
                    <a:pt x="396" y="1"/>
                    <a:pt x="399" y="1"/>
                  </a:cubicBezTo>
                  <a:cubicBezTo>
                    <a:pt x="401" y="1"/>
                    <a:pt x="404" y="1"/>
                    <a:pt x="406" y="1"/>
                  </a:cubicBezTo>
                  <a:cubicBezTo>
                    <a:pt x="407" y="1"/>
                    <a:pt x="407" y="1"/>
                    <a:pt x="408" y="1"/>
                  </a:cubicBezTo>
                  <a:cubicBezTo>
                    <a:pt x="410" y="0"/>
                    <a:pt x="412" y="1"/>
                    <a:pt x="414" y="1"/>
                  </a:cubicBezTo>
                  <a:cubicBezTo>
                    <a:pt x="415" y="1"/>
                    <a:pt x="416" y="1"/>
                    <a:pt x="417" y="1"/>
                  </a:cubicBezTo>
                  <a:cubicBezTo>
                    <a:pt x="419" y="1"/>
                    <a:pt x="421" y="0"/>
                    <a:pt x="423" y="2"/>
                  </a:cubicBezTo>
                  <a:cubicBezTo>
                    <a:pt x="423" y="2"/>
                    <a:pt x="424" y="2"/>
                    <a:pt x="425" y="2"/>
                  </a:cubicBezTo>
                  <a:cubicBezTo>
                    <a:pt x="430" y="2"/>
                    <a:pt x="434" y="2"/>
                    <a:pt x="438" y="2"/>
                  </a:cubicBezTo>
                  <a:cubicBezTo>
                    <a:pt x="439" y="2"/>
                    <a:pt x="441" y="3"/>
                    <a:pt x="442" y="3"/>
                  </a:cubicBezTo>
                  <a:cubicBezTo>
                    <a:pt x="443" y="3"/>
                    <a:pt x="445" y="3"/>
                    <a:pt x="446" y="3"/>
                  </a:cubicBezTo>
                  <a:cubicBezTo>
                    <a:pt x="450" y="3"/>
                    <a:pt x="454" y="3"/>
                    <a:pt x="458" y="3"/>
                  </a:cubicBezTo>
                  <a:cubicBezTo>
                    <a:pt x="461" y="4"/>
                    <a:pt x="465" y="4"/>
                    <a:pt x="469" y="3"/>
                  </a:cubicBezTo>
                  <a:cubicBezTo>
                    <a:pt x="469" y="3"/>
                    <a:pt x="470" y="3"/>
                    <a:pt x="471" y="3"/>
                  </a:cubicBezTo>
                  <a:cubicBezTo>
                    <a:pt x="472" y="4"/>
                    <a:pt x="474" y="3"/>
                    <a:pt x="476" y="3"/>
                  </a:cubicBezTo>
                  <a:cubicBezTo>
                    <a:pt x="479" y="3"/>
                    <a:pt x="482" y="3"/>
                    <a:pt x="485" y="3"/>
                  </a:cubicBezTo>
                  <a:cubicBezTo>
                    <a:pt x="487" y="3"/>
                    <a:pt x="488" y="4"/>
                    <a:pt x="490" y="3"/>
                  </a:cubicBezTo>
                  <a:cubicBezTo>
                    <a:pt x="494" y="3"/>
                    <a:pt x="497" y="3"/>
                    <a:pt x="501" y="3"/>
                  </a:cubicBezTo>
                  <a:cubicBezTo>
                    <a:pt x="505" y="3"/>
                    <a:pt x="510" y="3"/>
                    <a:pt x="514" y="3"/>
                  </a:cubicBezTo>
                  <a:cubicBezTo>
                    <a:pt x="519" y="3"/>
                    <a:pt x="525" y="4"/>
                    <a:pt x="530" y="4"/>
                  </a:cubicBezTo>
                  <a:cubicBezTo>
                    <a:pt x="535" y="4"/>
                    <a:pt x="539" y="5"/>
                    <a:pt x="543" y="4"/>
                  </a:cubicBezTo>
                  <a:cubicBezTo>
                    <a:pt x="547" y="3"/>
                    <a:pt x="550" y="4"/>
                    <a:pt x="554" y="3"/>
                  </a:cubicBezTo>
                  <a:cubicBezTo>
                    <a:pt x="558" y="3"/>
                    <a:pt x="562" y="3"/>
                    <a:pt x="567" y="4"/>
                  </a:cubicBezTo>
                  <a:cubicBezTo>
                    <a:pt x="568" y="4"/>
                    <a:pt x="569" y="3"/>
                    <a:pt x="570" y="3"/>
                  </a:cubicBezTo>
                  <a:cubicBezTo>
                    <a:pt x="574" y="4"/>
                    <a:pt x="578" y="4"/>
                    <a:pt x="582" y="4"/>
                  </a:cubicBezTo>
                  <a:cubicBezTo>
                    <a:pt x="588" y="4"/>
                    <a:pt x="594" y="5"/>
                    <a:pt x="599" y="5"/>
                  </a:cubicBezTo>
                  <a:cubicBezTo>
                    <a:pt x="603" y="6"/>
                    <a:pt x="606" y="6"/>
                    <a:pt x="610" y="6"/>
                  </a:cubicBezTo>
                  <a:cubicBezTo>
                    <a:pt x="617" y="6"/>
                    <a:pt x="624" y="7"/>
                    <a:pt x="632" y="7"/>
                  </a:cubicBezTo>
                  <a:cubicBezTo>
                    <a:pt x="637" y="8"/>
                    <a:pt x="642" y="8"/>
                    <a:pt x="647" y="8"/>
                  </a:cubicBezTo>
                  <a:cubicBezTo>
                    <a:pt x="654" y="8"/>
                    <a:pt x="661" y="8"/>
                    <a:pt x="668" y="8"/>
                  </a:cubicBezTo>
                  <a:cubicBezTo>
                    <a:pt x="670" y="8"/>
                    <a:pt x="672" y="8"/>
                    <a:pt x="674" y="8"/>
                  </a:cubicBezTo>
                  <a:cubicBezTo>
                    <a:pt x="677" y="8"/>
                    <a:pt x="680" y="8"/>
                    <a:pt x="684" y="9"/>
                  </a:cubicBezTo>
                  <a:cubicBezTo>
                    <a:pt x="688" y="11"/>
                    <a:pt x="692" y="11"/>
                    <a:pt x="696" y="11"/>
                  </a:cubicBezTo>
                  <a:cubicBezTo>
                    <a:pt x="698" y="10"/>
                    <a:pt x="700" y="10"/>
                    <a:pt x="702" y="10"/>
                  </a:cubicBezTo>
                  <a:close/>
                </a:path>
              </a:pathLst>
            </a:custGeom>
            <a:solidFill>
              <a:srgbClr val="A06A29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2" name="Freeform 10"/>
            <p:cNvSpPr>
              <a:spLocks/>
            </p:cNvSpPr>
            <p:nvPr/>
          </p:nvSpPr>
          <p:spPr bwMode="auto">
            <a:xfrm>
              <a:off x="12640256" y="5430498"/>
              <a:ext cx="329992" cy="280769"/>
            </a:xfrm>
            <a:custGeom>
              <a:avLst/>
              <a:gdLst>
                <a:gd name="T0" fmla="*/ 177 w 179"/>
                <a:gd name="T1" fmla="*/ 99 h 152"/>
                <a:gd name="T2" fmla="*/ 175 w 179"/>
                <a:gd name="T3" fmla="*/ 90 h 152"/>
                <a:gd name="T4" fmla="*/ 170 w 179"/>
                <a:gd name="T5" fmla="*/ 89 h 152"/>
                <a:gd name="T6" fmla="*/ 162 w 179"/>
                <a:gd name="T7" fmla="*/ 82 h 152"/>
                <a:gd name="T8" fmla="*/ 153 w 179"/>
                <a:gd name="T9" fmla="*/ 91 h 152"/>
                <a:gd name="T10" fmla="*/ 147 w 179"/>
                <a:gd name="T11" fmla="*/ 98 h 152"/>
                <a:gd name="T12" fmla="*/ 146 w 179"/>
                <a:gd name="T13" fmla="*/ 103 h 152"/>
                <a:gd name="T14" fmla="*/ 142 w 179"/>
                <a:gd name="T15" fmla="*/ 86 h 152"/>
                <a:gd name="T16" fmla="*/ 139 w 179"/>
                <a:gd name="T17" fmla="*/ 83 h 152"/>
                <a:gd name="T18" fmla="*/ 128 w 179"/>
                <a:gd name="T19" fmla="*/ 93 h 152"/>
                <a:gd name="T20" fmla="*/ 119 w 179"/>
                <a:gd name="T21" fmla="*/ 96 h 152"/>
                <a:gd name="T22" fmla="*/ 112 w 179"/>
                <a:gd name="T23" fmla="*/ 92 h 152"/>
                <a:gd name="T24" fmla="*/ 103 w 179"/>
                <a:gd name="T25" fmla="*/ 103 h 152"/>
                <a:gd name="T26" fmla="*/ 98 w 179"/>
                <a:gd name="T27" fmla="*/ 98 h 152"/>
                <a:gd name="T28" fmla="*/ 79 w 179"/>
                <a:gd name="T29" fmla="*/ 97 h 152"/>
                <a:gd name="T30" fmla="*/ 73 w 179"/>
                <a:gd name="T31" fmla="*/ 109 h 152"/>
                <a:gd name="T32" fmla="*/ 74 w 179"/>
                <a:gd name="T33" fmla="*/ 122 h 152"/>
                <a:gd name="T34" fmla="*/ 70 w 179"/>
                <a:gd name="T35" fmla="*/ 134 h 152"/>
                <a:gd name="T36" fmla="*/ 62 w 179"/>
                <a:gd name="T37" fmla="*/ 124 h 152"/>
                <a:gd name="T38" fmla="*/ 56 w 179"/>
                <a:gd name="T39" fmla="*/ 132 h 152"/>
                <a:gd name="T40" fmla="*/ 52 w 179"/>
                <a:gd name="T41" fmla="*/ 137 h 152"/>
                <a:gd name="T42" fmla="*/ 45 w 179"/>
                <a:gd name="T43" fmla="*/ 133 h 152"/>
                <a:gd name="T44" fmla="*/ 39 w 179"/>
                <a:gd name="T45" fmla="*/ 147 h 152"/>
                <a:gd name="T46" fmla="*/ 22 w 179"/>
                <a:gd name="T47" fmla="*/ 150 h 152"/>
                <a:gd name="T48" fmla="*/ 19 w 179"/>
                <a:gd name="T49" fmla="*/ 143 h 152"/>
                <a:gd name="T50" fmla="*/ 12 w 179"/>
                <a:gd name="T51" fmla="*/ 152 h 152"/>
                <a:gd name="T52" fmla="*/ 6 w 179"/>
                <a:gd name="T53" fmla="*/ 129 h 152"/>
                <a:gd name="T54" fmla="*/ 0 w 179"/>
                <a:gd name="T55" fmla="*/ 99 h 152"/>
                <a:gd name="T56" fmla="*/ 1 w 179"/>
                <a:gd name="T57" fmla="*/ 78 h 152"/>
                <a:gd name="T58" fmla="*/ 8 w 179"/>
                <a:gd name="T59" fmla="*/ 53 h 152"/>
                <a:gd name="T60" fmla="*/ 25 w 179"/>
                <a:gd name="T61" fmla="*/ 23 h 152"/>
                <a:gd name="T62" fmla="*/ 37 w 179"/>
                <a:gd name="T63" fmla="*/ 13 h 152"/>
                <a:gd name="T64" fmla="*/ 64 w 179"/>
                <a:gd name="T65" fmla="*/ 2 h 152"/>
                <a:gd name="T66" fmla="*/ 106 w 179"/>
                <a:gd name="T67" fmla="*/ 2 h 152"/>
                <a:gd name="T68" fmla="*/ 120 w 179"/>
                <a:gd name="T69" fmla="*/ 7 h 152"/>
                <a:gd name="T70" fmla="*/ 145 w 179"/>
                <a:gd name="T71" fmla="*/ 21 h 152"/>
                <a:gd name="T72" fmla="*/ 161 w 179"/>
                <a:gd name="T73" fmla="*/ 33 h 152"/>
                <a:gd name="T74" fmla="*/ 177 w 179"/>
                <a:gd name="T75" fmla="*/ 67 h 152"/>
                <a:gd name="T76" fmla="*/ 179 w 179"/>
                <a:gd name="T77" fmla="*/ 87 h 152"/>
                <a:gd name="T78" fmla="*/ 178 w 179"/>
                <a:gd name="T79" fmla="*/ 100 h 1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179" h="152">
                  <a:moveTo>
                    <a:pt x="178" y="100"/>
                  </a:moveTo>
                  <a:cubicBezTo>
                    <a:pt x="177" y="99"/>
                    <a:pt x="177" y="99"/>
                    <a:pt x="177" y="99"/>
                  </a:cubicBezTo>
                  <a:cubicBezTo>
                    <a:pt x="177" y="98"/>
                    <a:pt x="177" y="96"/>
                    <a:pt x="177" y="95"/>
                  </a:cubicBezTo>
                  <a:cubicBezTo>
                    <a:pt x="176" y="94"/>
                    <a:pt x="176" y="92"/>
                    <a:pt x="175" y="90"/>
                  </a:cubicBezTo>
                  <a:cubicBezTo>
                    <a:pt x="175" y="90"/>
                    <a:pt x="174" y="89"/>
                    <a:pt x="173" y="89"/>
                  </a:cubicBezTo>
                  <a:cubicBezTo>
                    <a:pt x="172" y="88"/>
                    <a:pt x="171" y="89"/>
                    <a:pt x="170" y="89"/>
                  </a:cubicBezTo>
                  <a:cubicBezTo>
                    <a:pt x="168" y="92"/>
                    <a:pt x="166" y="96"/>
                    <a:pt x="162" y="99"/>
                  </a:cubicBezTo>
                  <a:cubicBezTo>
                    <a:pt x="163" y="93"/>
                    <a:pt x="163" y="87"/>
                    <a:pt x="162" y="82"/>
                  </a:cubicBezTo>
                  <a:cubicBezTo>
                    <a:pt x="159" y="80"/>
                    <a:pt x="158" y="81"/>
                    <a:pt x="156" y="83"/>
                  </a:cubicBezTo>
                  <a:cubicBezTo>
                    <a:pt x="155" y="86"/>
                    <a:pt x="154" y="88"/>
                    <a:pt x="153" y="91"/>
                  </a:cubicBezTo>
                  <a:cubicBezTo>
                    <a:pt x="152" y="92"/>
                    <a:pt x="151" y="93"/>
                    <a:pt x="150" y="94"/>
                  </a:cubicBezTo>
                  <a:cubicBezTo>
                    <a:pt x="149" y="95"/>
                    <a:pt x="148" y="97"/>
                    <a:pt x="147" y="98"/>
                  </a:cubicBezTo>
                  <a:cubicBezTo>
                    <a:pt x="147" y="99"/>
                    <a:pt x="147" y="101"/>
                    <a:pt x="146" y="101"/>
                  </a:cubicBezTo>
                  <a:cubicBezTo>
                    <a:pt x="146" y="101"/>
                    <a:pt x="146" y="102"/>
                    <a:pt x="146" y="103"/>
                  </a:cubicBezTo>
                  <a:cubicBezTo>
                    <a:pt x="142" y="100"/>
                    <a:pt x="142" y="100"/>
                    <a:pt x="142" y="94"/>
                  </a:cubicBezTo>
                  <a:cubicBezTo>
                    <a:pt x="141" y="91"/>
                    <a:pt x="141" y="88"/>
                    <a:pt x="142" y="86"/>
                  </a:cubicBezTo>
                  <a:cubicBezTo>
                    <a:pt x="142" y="85"/>
                    <a:pt x="142" y="83"/>
                    <a:pt x="142" y="83"/>
                  </a:cubicBezTo>
                  <a:cubicBezTo>
                    <a:pt x="141" y="82"/>
                    <a:pt x="140" y="82"/>
                    <a:pt x="139" y="83"/>
                  </a:cubicBezTo>
                  <a:cubicBezTo>
                    <a:pt x="136" y="85"/>
                    <a:pt x="133" y="87"/>
                    <a:pt x="131" y="89"/>
                  </a:cubicBezTo>
                  <a:cubicBezTo>
                    <a:pt x="130" y="90"/>
                    <a:pt x="129" y="92"/>
                    <a:pt x="128" y="93"/>
                  </a:cubicBezTo>
                  <a:cubicBezTo>
                    <a:pt x="125" y="96"/>
                    <a:pt x="125" y="100"/>
                    <a:pt x="124" y="104"/>
                  </a:cubicBezTo>
                  <a:cubicBezTo>
                    <a:pt x="122" y="101"/>
                    <a:pt x="121" y="98"/>
                    <a:pt x="119" y="96"/>
                  </a:cubicBezTo>
                  <a:cubicBezTo>
                    <a:pt x="118" y="95"/>
                    <a:pt x="117" y="94"/>
                    <a:pt x="116" y="92"/>
                  </a:cubicBezTo>
                  <a:cubicBezTo>
                    <a:pt x="115" y="91"/>
                    <a:pt x="114" y="91"/>
                    <a:pt x="112" y="92"/>
                  </a:cubicBezTo>
                  <a:cubicBezTo>
                    <a:pt x="114" y="98"/>
                    <a:pt x="114" y="103"/>
                    <a:pt x="111" y="108"/>
                  </a:cubicBezTo>
                  <a:cubicBezTo>
                    <a:pt x="108" y="107"/>
                    <a:pt x="106" y="105"/>
                    <a:pt x="103" y="103"/>
                  </a:cubicBezTo>
                  <a:cubicBezTo>
                    <a:pt x="102" y="103"/>
                    <a:pt x="102" y="102"/>
                    <a:pt x="102" y="102"/>
                  </a:cubicBezTo>
                  <a:cubicBezTo>
                    <a:pt x="99" y="102"/>
                    <a:pt x="98" y="100"/>
                    <a:pt x="98" y="98"/>
                  </a:cubicBezTo>
                  <a:cubicBezTo>
                    <a:pt x="95" y="93"/>
                    <a:pt x="89" y="91"/>
                    <a:pt x="84" y="93"/>
                  </a:cubicBezTo>
                  <a:cubicBezTo>
                    <a:pt x="82" y="93"/>
                    <a:pt x="80" y="95"/>
                    <a:pt x="79" y="97"/>
                  </a:cubicBezTo>
                  <a:cubicBezTo>
                    <a:pt x="78" y="99"/>
                    <a:pt x="77" y="101"/>
                    <a:pt x="76" y="103"/>
                  </a:cubicBezTo>
                  <a:cubicBezTo>
                    <a:pt x="75" y="105"/>
                    <a:pt x="74" y="107"/>
                    <a:pt x="73" y="109"/>
                  </a:cubicBezTo>
                  <a:cubicBezTo>
                    <a:pt x="73" y="111"/>
                    <a:pt x="72" y="114"/>
                    <a:pt x="72" y="116"/>
                  </a:cubicBezTo>
                  <a:cubicBezTo>
                    <a:pt x="72" y="118"/>
                    <a:pt x="72" y="120"/>
                    <a:pt x="74" y="122"/>
                  </a:cubicBezTo>
                  <a:cubicBezTo>
                    <a:pt x="73" y="124"/>
                    <a:pt x="72" y="126"/>
                    <a:pt x="72" y="128"/>
                  </a:cubicBezTo>
                  <a:cubicBezTo>
                    <a:pt x="71" y="130"/>
                    <a:pt x="71" y="132"/>
                    <a:pt x="70" y="134"/>
                  </a:cubicBezTo>
                  <a:cubicBezTo>
                    <a:pt x="68" y="133"/>
                    <a:pt x="66" y="131"/>
                    <a:pt x="65" y="128"/>
                  </a:cubicBezTo>
                  <a:cubicBezTo>
                    <a:pt x="64" y="127"/>
                    <a:pt x="63" y="125"/>
                    <a:pt x="62" y="124"/>
                  </a:cubicBezTo>
                  <a:cubicBezTo>
                    <a:pt x="60" y="122"/>
                    <a:pt x="59" y="123"/>
                    <a:pt x="58" y="125"/>
                  </a:cubicBezTo>
                  <a:cubicBezTo>
                    <a:pt x="57" y="127"/>
                    <a:pt x="56" y="129"/>
                    <a:pt x="56" y="132"/>
                  </a:cubicBezTo>
                  <a:cubicBezTo>
                    <a:pt x="57" y="135"/>
                    <a:pt x="56" y="137"/>
                    <a:pt x="55" y="140"/>
                  </a:cubicBezTo>
                  <a:cubicBezTo>
                    <a:pt x="54" y="139"/>
                    <a:pt x="53" y="138"/>
                    <a:pt x="52" y="137"/>
                  </a:cubicBezTo>
                  <a:cubicBezTo>
                    <a:pt x="51" y="136"/>
                    <a:pt x="50" y="134"/>
                    <a:pt x="48" y="133"/>
                  </a:cubicBezTo>
                  <a:cubicBezTo>
                    <a:pt x="47" y="132"/>
                    <a:pt x="46" y="132"/>
                    <a:pt x="45" y="133"/>
                  </a:cubicBezTo>
                  <a:cubicBezTo>
                    <a:pt x="45" y="135"/>
                    <a:pt x="44" y="137"/>
                    <a:pt x="44" y="138"/>
                  </a:cubicBezTo>
                  <a:cubicBezTo>
                    <a:pt x="43" y="141"/>
                    <a:pt x="41" y="144"/>
                    <a:pt x="39" y="147"/>
                  </a:cubicBezTo>
                  <a:cubicBezTo>
                    <a:pt x="37" y="143"/>
                    <a:pt x="37" y="139"/>
                    <a:pt x="32" y="137"/>
                  </a:cubicBezTo>
                  <a:cubicBezTo>
                    <a:pt x="29" y="142"/>
                    <a:pt x="27" y="146"/>
                    <a:pt x="22" y="150"/>
                  </a:cubicBezTo>
                  <a:cubicBezTo>
                    <a:pt x="22" y="148"/>
                    <a:pt x="22" y="147"/>
                    <a:pt x="22" y="146"/>
                  </a:cubicBezTo>
                  <a:cubicBezTo>
                    <a:pt x="22" y="144"/>
                    <a:pt x="21" y="143"/>
                    <a:pt x="19" y="143"/>
                  </a:cubicBezTo>
                  <a:cubicBezTo>
                    <a:pt x="18" y="143"/>
                    <a:pt x="17" y="144"/>
                    <a:pt x="16" y="145"/>
                  </a:cubicBezTo>
                  <a:cubicBezTo>
                    <a:pt x="16" y="148"/>
                    <a:pt x="14" y="150"/>
                    <a:pt x="12" y="152"/>
                  </a:cubicBezTo>
                  <a:cubicBezTo>
                    <a:pt x="11" y="150"/>
                    <a:pt x="11" y="148"/>
                    <a:pt x="11" y="146"/>
                  </a:cubicBezTo>
                  <a:cubicBezTo>
                    <a:pt x="9" y="140"/>
                    <a:pt x="8" y="135"/>
                    <a:pt x="6" y="129"/>
                  </a:cubicBezTo>
                  <a:cubicBezTo>
                    <a:pt x="4" y="125"/>
                    <a:pt x="3" y="121"/>
                    <a:pt x="3" y="117"/>
                  </a:cubicBezTo>
                  <a:cubicBezTo>
                    <a:pt x="2" y="111"/>
                    <a:pt x="1" y="105"/>
                    <a:pt x="0" y="99"/>
                  </a:cubicBezTo>
                  <a:cubicBezTo>
                    <a:pt x="0" y="97"/>
                    <a:pt x="0" y="95"/>
                    <a:pt x="0" y="93"/>
                  </a:cubicBezTo>
                  <a:cubicBezTo>
                    <a:pt x="1" y="88"/>
                    <a:pt x="1" y="83"/>
                    <a:pt x="1" y="78"/>
                  </a:cubicBezTo>
                  <a:cubicBezTo>
                    <a:pt x="1" y="74"/>
                    <a:pt x="2" y="70"/>
                    <a:pt x="3" y="67"/>
                  </a:cubicBezTo>
                  <a:cubicBezTo>
                    <a:pt x="5" y="62"/>
                    <a:pt x="7" y="57"/>
                    <a:pt x="8" y="53"/>
                  </a:cubicBezTo>
                  <a:cubicBezTo>
                    <a:pt x="11" y="45"/>
                    <a:pt x="15" y="38"/>
                    <a:pt x="19" y="31"/>
                  </a:cubicBezTo>
                  <a:cubicBezTo>
                    <a:pt x="21" y="28"/>
                    <a:pt x="23" y="26"/>
                    <a:pt x="25" y="23"/>
                  </a:cubicBezTo>
                  <a:cubicBezTo>
                    <a:pt x="27" y="21"/>
                    <a:pt x="29" y="20"/>
                    <a:pt x="30" y="18"/>
                  </a:cubicBezTo>
                  <a:cubicBezTo>
                    <a:pt x="32" y="16"/>
                    <a:pt x="35" y="15"/>
                    <a:pt x="37" y="13"/>
                  </a:cubicBezTo>
                  <a:cubicBezTo>
                    <a:pt x="39" y="10"/>
                    <a:pt x="43" y="9"/>
                    <a:pt x="46" y="7"/>
                  </a:cubicBezTo>
                  <a:cubicBezTo>
                    <a:pt x="52" y="5"/>
                    <a:pt x="58" y="3"/>
                    <a:pt x="64" y="2"/>
                  </a:cubicBezTo>
                  <a:cubicBezTo>
                    <a:pt x="71" y="0"/>
                    <a:pt x="78" y="0"/>
                    <a:pt x="86" y="0"/>
                  </a:cubicBezTo>
                  <a:cubicBezTo>
                    <a:pt x="93" y="0"/>
                    <a:pt x="100" y="1"/>
                    <a:pt x="106" y="2"/>
                  </a:cubicBezTo>
                  <a:cubicBezTo>
                    <a:pt x="108" y="2"/>
                    <a:pt x="109" y="2"/>
                    <a:pt x="110" y="3"/>
                  </a:cubicBezTo>
                  <a:cubicBezTo>
                    <a:pt x="113" y="4"/>
                    <a:pt x="117" y="6"/>
                    <a:pt x="120" y="7"/>
                  </a:cubicBezTo>
                  <a:cubicBezTo>
                    <a:pt x="124" y="8"/>
                    <a:pt x="128" y="10"/>
                    <a:pt x="131" y="12"/>
                  </a:cubicBezTo>
                  <a:cubicBezTo>
                    <a:pt x="136" y="14"/>
                    <a:pt x="140" y="18"/>
                    <a:pt x="145" y="21"/>
                  </a:cubicBezTo>
                  <a:cubicBezTo>
                    <a:pt x="148" y="23"/>
                    <a:pt x="150" y="25"/>
                    <a:pt x="153" y="26"/>
                  </a:cubicBezTo>
                  <a:cubicBezTo>
                    <a:pt x="156" y="28"/>
                    <a:pt x="159" y="30"/>
                    <a:pt x="161" y="33"/>
                  </a:cubicBezTo>
                  <a:cubicBezTo>
                    <a:pt x="164" y="38"/>
                    <a:pt x="168" y="43"/>
                    <a:pt x="171" y="48"/>
                  </a:cubicBezTo>
                  <a:cubicBezTo>
                    <a:pt x="174" y="54"/>
                    <a:pt x="176" y="60"/>
                    <a:pt x="177" y="67"/>
                  </a:cubicBezTo>
                  <a:cubicBezTo>
                    <a:pt x="178" y="72"/>
                    <a:pt x="179" y="76"/>
                    <a:pt x="179" y="81"/>
                  </a:cubicBezTo>
                  <a:cubicBezTo>
                    <a:pt x="179" y="83"/>
                    <a:pt x="179" y="85"/>
                    <a:pt x="179" y="87"/>
                  </a:cubicBezTo>
                  <a:cubicBezTo>
                    <a:pt x="179" y="89"/>
                    <a:pt x="179" y="91"/>
                    <a:pt x="179" y="93"/>
                  </a:cubicBezTo>
                  <a:cubicBezTo>
                    <a:pt x="179" y="95"/>
                    <a:pt x="178" y="98"/>
                    <a:pt x="178" y="100"/>
                  </a:cubicBezTo>
                  <a:close/>
                </a:path>
              </a:pathLst>
            </a:custGeom>
            <a:solidFill>
              <a:srgbClr val="764E4E"/>
            </a:solidFill>
            <a:ln w="12700">
              <a:solidFill>
                <a:schemeClr val="tx1"/>
              </a:solidFill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3" name="Freeform 11"/>
            <p:cNvSpPr>
              <a:spLocks/>
            </p:cNvSpPr>
            <p:nvPr/>
          </p:nvSpPr>
          <p:spPr bwMode="auto">
            <a:xfrm>
              <a:off x="14441902" y="5406389"/>
              <a:ext cx="320951" cy="312413"/>
            </a:xfrm>
            <a:custGeom>
              <a:avLst/>
              <a:gdLst>
                <a:gd name="T0" fmla="*/ 129 w 174"/>
                <a:gd name="T1" fmla="*/ 166 h 169"/>
                <a:gd name="T2" fmla="*/ 124 w 174"/>
                <a:gd name="T3" fmla="*/ 166 h 169"/>
                <a:gd name="T4" fmla="*/ 118 w 174"/>
                <a:gd name="T5" fmla="*/ 161 h 169"/>
                <a:gd name="T6" fmla="*/ 102 w 174"/>
                <a:gd name="T7" fmla="*/ 143 h 169"/>
                <a:gd name="T8" fmla="*/ 98 w 174"/>
                <a:gd name="T9" fmla="*/ 118 h 169"/>
                <a:gd name="T10" fmla="*/ 91 w 174"/>
                <a:gd name="T11" fmla="*/ 97 h 169"/>
                <a:gd name="T12" fmla="*/ 70 w 174"/>
                <a:gd name="T13" fmla="*/ 100 h 169"/>
                <a:gd name="T14" fmla="*/ 73 w 174"/>
                <a:gd name="T15" fmla="*/ 87 h 169"/>
                <a:gd name="T16" fmla="*/ 74 w 174"/>
                <a:gd name="T17" fmla="*/ 78 h 169"/>
                <a:gd name="T18" fmla="*/ 62 w 174"/>
                <a:gd name="T19" fmla="*/ 87 h 169"/>
                <a:gd name="T20" fmla="*/ 55 w 174"/>
                <a:gd name="T21" fmla="*/ 93 h 169"/>
                <a:gd name="T22" fmla="*/ 57 w 174"/>
                <a:gd name="T23" fmla="*/ 79 h 169"/>
                <a:gd name="T24" fmla="*/ 54 w 174"/>
                <a:gd name="T25" fmla="*/ 70 h 169"/>
                <a:gd name="T26" fmla="*/ 35 w 174"/>
                <a:gd name="T27" fmla="*/ 85 h 169"/>
                <a:gd name="T28" fmla="*/ 35 w 174"/>
                <a:gd name="T29" fmla="*/ 68 h 169"/>
                <a:gd name="T30" fmla="*/ 30 w 174"/>
                <a:gd name="T31" fmla="*/ 64 h 169"/>
                <a:gd name="T32" fmla="*/ 19 w 174"/>
                <a:gd name="T33" fmla="*/ 78 h 169"/>
                <a:gd name="T34" fmla="*/ 17 w 174"/>
                <a:gd name="T35" fmla="*/ 65 h 169"/>
                <a:gd name="T36" fmla="*/ 5 w 174"/>
                <a:gd name="T37" fmla="*/ 70 h 169"/>
                <a:gd name="T38" fmla="*/ 1 w 174"/>
                <a:gd name="T39" fmla="*/ 71 h 169"/>
                <a:gd name="T40" fmla="*/ 17 w 174"/>
                <a:gd name="T41" fmla="*/ 39 h 169"/>
                <a:gd name="T42" fmla="*/ 42 w 174"/>
                <a:gd name="T43" fmla="*/ 15 h 169"/>
                <a:gd name="T44" fmla="*/ 57 w 174"/>
                <a:gd name="T45" fmla="*/ 9 h 169"/>
                <a:gd name="T46" fmla="*/ 95 w 174"/>
                <a:gd name="T47" fmla="*/ 0 h 169"/>
                <a:gd name="T48" fmla="*/ 136 w 174"/>
                <a:gd name="T49" fmla="*/ 8 h 169"/>
                <a:gd name="T50" fmla="*/ 148 w 174"/>
                <a:gd name="T51" fmla="*/ 16 h 169"/>
                <a:gd name="T52" fmla="*/ 160 w 174"/>
                <a:gd name="T53" fmla="*/ 26 h 169"/>
                <a:gd name="T54" fmla="*/ 168 w 174"/>
                <a:gd name="T55" fmla="*/ 44 h 169"/>
                <a:gd name="T56" fmla="*/ 170 w 174"/>
                <a:gd name="T57" fmla="*/ 47 h 169"/>
                <a:gd name="T58" fmla="*/ 174 w 174"/>
                <a:gd name="T59" fmla="*/ 74 h 169"/>
                <a:gd name="T60" fmla="*/ 173 w 174"/>
                <a:gd name="T61" fmla="*/ 98 h 169"/>
                <a:gd name="T62" fmla="*/ 170 w 174"/>
                <a:gd name="T63" fmla="*/ 116 h 169"/>
                <a:gd name="T64" fmla="*/ 152 w 174"/>
                <a:gd name="T65" fmla="*/ 149 h 169"/>
                <a:gd name="T66" fmla="*/ 130 w 174"/>
                <a:gd name="T67" fmla="*/ 169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74" h="169">
                  <a:moveTo>
                    <a:pt x="130" y="169"/>
                  </a:moveTo>
                  <a:cubicBezTo>
                    <a:pt x="129" y="168"/>
                    <a:pt x="129" y="167"/>
                    <a:pt x="129" y="166"/>
                  </a:cubicBezTo>
                  <a:cubicBezTo>
                    <a:pt x="128" y="166"/>
                    <a:pt x="128" y="166"/>
                    <a:pt x="127" y="166"/>
                  </a:cubicBezTo>
                  <a:cubicBezTo>
                    <a:pt x="126" y="166"/>
                    <a:pt x="125" y="167"/>
                    <a:pt x="124" y="166"/>
                  </a:cubicBezTo>
                  <a:cubicBezTo>
                    <a:pt x="123" y="166"/>
                    <a:pt x="121" y="165"/>
                    <a:pt x="120" y="164"/>
                  </a:cubicBezTo>
                  <a:cubicBezTo>
                    <a:pt x="119" y="163"/>
                    <a:pt x="119" y="162"/>
                    <a:pt x="118" y="161"/>
                  </a:cubicBezTo>
                  <a:cubicBezTo>
                    <a:pt x="114" y="159"/>
                    <a:pt x="112" y="156"/>
                    <a:pt x="110" y="153"/>
                  </a:cubicBezTo>
                  <a:cubicBezTo>
                    <a:pt x="107" y="150"/>
                    <a:pt x="105" y="146"/>
                    <a:pt x="102" y="143"/>
                  </a:cubicBezTo>
                  <a:cubicBezTo>
                    <a:pt x="100" y="138"/>
                    <a:pt x="97" y="134"/>
                    <a:pt x="94" y="130"/>
                  </a:cubicBezTo>
                  <a:cubicBezTo>
                    <a:pt x="96" y="126"/>
                    <a:pt x="98" y="122"/>
                    <a:pt x="98" y="118"/>
                  </a:cubicBezTo>
                  <a:cubicBezTo>
                    <a:pt x="99" y="112"/>
                    <a:pt x="97" y="107"/>
                    <a:pt x="95" y="102"/>
                  </a:cubicBezTo>
                  <a:cubicBezTo>
                    <a:pt x="94" y="100"/>
                    <a:pt x="93" y="98"/>
                    <a:pt x="91" y="97"/>
                  </a:cubicBezTo>
                  <a:cubicBezTo>
                    <a:pt x="89" y="94"/>
                    <a:pt x="85" y="93"/>
                    <a:pt x="81" y="95"/>
                  </a:cubicBezTo>
                  <a:cubicBezTo>
                    <a:pt x="77" y="96"/>
                    <a:pt x="74" y="98"/>
                    <a:pt x="70" y="100"/>
                  </a:cubicBezTo>
                  <a:cubicBezTo>
                    <a:pt x="69" y="99"/>
                    <a:pt x="69" y="98"/>
                    <a:pt x="69" y="97"/>
                  </a:cubicBezTo>
                  <a:cubicBezTo>
                    <a:pt x="70" y="93"/>
                    <a:pt x="71" y="90"/>
                    <a:pt x="73" y="87"/>
                  </a:cubicBezTo>
                  <a:cubicBezTo>
                    <a:pt x="74" y="85"/>
                    <a:pt x="74" y="83"/>
                    <a:pt x="75" y="81"/>
                  </a:cubicBezTo>
                  <a:cubicBezTo>
                    <a:pt x="75" y="80"/>
                    <a:pt x="75" y="78"/>
                    <a:pt x="74" y="78"/>
                  </a:cubicBezTo>
                  <a:cubicBezTo>
                    <a:pt x="73" y="77"/>
                    <a:pt x="71" y="77"/>
                    <a:pt x="70" y="78"/>
                  </a:cubicBezTo>
                  <a:cubicBezTo>
                    <a:pt x="67" y="81"/>
                    <a:pt x="65" y="84"/>
                    <a:pt x="62" y="87"/>
                  </a:cubicBezTo>
                  <a:cubicBezTo>
                    <a:pt x="60" y="89"/>
                    <a:pt x="58" y="91"/>
                    <a:pt x="56" y="93"/>
                  </a:cubicBezTo>
                  <a:cubicBezTo>
                    <a:pt x="55" y="93"/>
                    <a:pt x="55" y="93"/>
                    <a:pt x="55" y="93"/>
                  </a:cubicBezTo>
                  <a:cubicBezTo>
                    <a:pt x="55" y="92"/>
                    <a:pt x="55" y="91"/>
                    <a:pt x="55" y="90"/>
                  </a:cubicBezTo>
                  <a:cubicBezTo>
                    <a:pt x="56" y="86"/>
                    <a:pt x="57" y="83"/>
                    <a:pt x="57" y="79"/>
                  </a:cubicBezTo>
                  <a:cubicBezTo>
                    <a:pt x="57" y="77"/>
                    <a:pt x="57" y="75"/>
                    <a:pt x="56" y="73"/>
                  </a:cubicBezTo>
                  <a:cubicBezTo>
                    <a:pt x="56" y="72"/>
                    <a:pt x="55" y="71"/>
                    <a:pt x="54" y="70"/>
                  </a:cubicBezTo>
                  <a:cubicBezTo>
                    <a:pt x="51" y="69"/>
                    <a:pt x="51" y="69"/>
                    <a:pt x="49" y="72"/>
                  </a:cubicBezTo>
                  <a:cubicBezTo>
                    <a:pt x="47" y="79"/>
                    <a:pt x="42" y="84"/>
                    <a:pt x="35" y="85"/>
                  </a:cubicBezTo>
                  <a:cubicBezTo>
                    <a:pt x="35" y="85"/>
                    <a:pt x="35" y="84"/>
                    <a:pt x="35" y="84"/>
                  </a:cubicBezTo>
                  <a:cubicBezTo>
                    <a:pt x="38" y="78"/>
                    <a:pt x="37" y="73"/>
                    <a:pt x="35" y="68"/>
                  </a:cubicBezTo>
                  <a:cubicBezTo>
                    <a:pt x="34" y="66"/>
                    <a:pt x="33" y="65"/>
                    <a:pt x="33" y="63"/>
                  </a:cubicBezTo>
                  <a:cubicBezTo>
                    <a:pt x="32" y="62"/>
                    <a:pt x="31" y="63"/>
                    <a:pt x="30" y="64"/>
                  </a:cubicBezTo>
                  <a:cubicBezTo>
                    <a:pt x="28" y="67"/>
                    <a:pt x="26" y="70"/>
                    <a:pt x="24" y="73"/>
                  </a:cubicBezTo>
                  <a:cubicBezTo>
                    <a:pt x="22" y="75"/>
                    <a:pt x="21" y="77"/>
                    <a:pt x="19" y="78"/>
                  </a:cubicBezTo>
                  <a:cubicBezTo>
                    <a:pt x="17" y="75"/>
                    <a:pt x="18" y="72"/>
                    <a:pt x="18" y="69"/>
                  </a:cubicBezTo>
                  <a:cubicBezTo>
                    <a:pt x="18" y="68"/>
                    <a:pt x="18" y="66"/>
                    <a:pt x="17" y="65"/>
                  </a:cubicBezTo>
                  <a:cubicBezTo>
                    <a:pt x="14" y="65"/>
                    <a:pt x="12" y="65"/>
                    <a:pt x="9" y="66"/>
                  </a:cubicBezTo>
                  <a:cubicBezTo>
                    <a:pt x="8" y="67"/>
                    <a:pt x="6" y="69"/>
                    <a:pt x="5" y="70"/>
                  </a:cubicBezTo>
                  <a:cubicBezTo>
                    <a:pt x="3" y="71"/>
                    <a:pt x="2" y="72"/>
                    <a:pt x="0" y="72"/>
                  </a:cubicBezTo>
                  <a:cubicBezTo>
                    <a:pt x="1" y="72"/>
                    <a:pt x="1" y="71"/>
                    <a:pt x="1" y="71"/>
                  </a:cubicBezTo>
                  <a:cubicBezTo>
                    <a:pt x="3" y="65"/>
                    <a:pt x="6" y="59"/>
                    <a:pt x="9" y="54"/>
                  </a:cubicBezTo>
                  <a:cubicBezTo>
                    <a:pt x="11" y="49"/>
                    <a:pt x="14" y="44"/>
                    <a:pt x="17" y="39"/>
                  </a:cubicBezTo>
                  <a:cubicBezTo>
                    <a:pt x="21" y="32"/>
                    <a:pt x="25" y="26"/>
                    <a:pt x="31" y="22"/>
                  </a:cubicBezTo>
                  <a:cubicBezTo>
                    <a:pt x="34" y="19"/>
                    <a:pt x="38" y="17"/>
                    <a:pt x="42" y="15"/>
                  </a:cubicBezTo>
                  <a:cubicBezTo>
                    <a:pt x="43" y="15"/>
                    <a:pt x="44" y="14"/>
                    <a:pt x="45" y="14"/>
                  </a:cubicBezTo>
                  <a:cubicBezTo>
                    <a:pt x="49" y="12"/>
                    <a:pt x="53" y="10"/>
                    <a:pt x="57" y="9"/>
                  </a:cubicBezTo>
                  <a:cubicBezTo>
                    <a:pt x="64" y="7"/>
                    <a:pt x="71" y="4"/>
                    <a:pt x="79" y="2"/>
                  </a:cubicBezTo>
                  <a:cubicBezTo>
                    <a:pt x="84" y="1"/>
                    <a:pt x="89" y="0"/>
                    <a:pt x="95" y="0"/>
                  </a:cubicBezTo>
                  <a:cubicBezTo>
                    <a:pt x="103" y="0"/>
                    <a:pt x="110" y="1"/>
                    <a:pt x="118" y="1"/>
                  </a:cubicBezTo>
                  <a:cubicBezTo>
                    <a:pt x="124" y="2"/>
                    <a:pt x="130" y="5"/>
                    <a:pt x="136" y="8"/>
                  </a:cubicBezTo>
                  <a:cubicBezTo>
                    <a:pt x="139" y="9"/>
                    <a:pt x="142" y="11"/>
                    <a:pt x="144" y="12"/>
                  </a:cubicBezTo>
                  <a:cubicBezTo>
                    <a:pt x="146" y="13"/>
                    <a:pt x="147" y="15"/>
                    <a:pt x="148" y="16"/>
                  </a:cubicBezTo>
                  <a:cubicBezTo>
                    <a:pt x="149" y="16"/>
                    <a:pt x="149" y="17"/>
                    <a:pt x="150" y="17"/>
                  </a:cubicBezTo>
                  <a:cubicBezTo>
                    <a:pt x="155" y="18"/>
                    <a:pt x="157" y="22"/>
                    <a:pt x="160" y="26"/>
                  </a:cubicBezTo>
                  <a:cubicBezTo>
                    <a:pt x="164" y="30"/>
                    <a:pt x="166" y="35"/>
                    <a:pt x="168" y="40"/>
                  </a:cubicBezTo>
                  <a:cubicBezTo>
                    <a:pt x="169" y="42"/>
                    <a:pt x="169" y="43"/>
                    <a:pt x="168" y="44"/>
                  </a:cubicBezTo>
                  <a:cubicBezTo>
                    <a:pt x="167" y="45"/>
                    <a:pt x="166" y="47"/>
                    <a:pt x="165" y="48"/>
                  </a:cubicBezTo>
                  <a:cubicBezTo>
                    <a:pt x="167" y="49"/>
                    <a:pt x="168" y="47"/>
                    <a:pt x="170" y="47"/>
                  </a:cubicBezTo>
                  <a:cubicBezTo>
                    <a:pt x="170" y="49"/>
                    <a:pt x="171" y="52"/>
                    <a:pt x="172" y="54"/>
                  </a:cubicBezTo>
                  <a:cubicBezTo>
                    <a:pt x="173" y="61"/>
                    <a:pt x="174" y="67"/>
                    <a:pt x="174" y="74"/>
                  </a:cubicBezTo>
                  <a:cubicBezTo>
                    <a:pt x="174" y="79"/>
                    <a:pt x="174" y="85"/>
                    <a:pt x="174" y="90"/>
                  </a:cubicBezTo>
                  <a:cubicBezTo>
                    <a:pt x="174" y="92"/>
                    <a:pt x="174" y="95"/>
                    <a:pt x="173" y="98"/>
                  </a:cubicBezTo>
                  <a:cubicBezTo>
                    <a:pt x="173" y="102"/>
                    <a:pt x="172" y="106"/>
                    <a:pt x="171" y="111"/>
                  </a:cubicBezTo>
                  <a:cubicBezTo>
                    <a:pt x="171" y="113"/>
                    <a:pt x="171" y="114"/>
                    <a:pt x="170" y="116"/>
                  </a:cubicBezTo>
                  <a:cubicBezTo>
                    <a:pt x="167" y="124"/>
                    <a:pt x="164" y="133"/>
                    <a:pt x="158" y="140"/>
                  </a:cubicBezTo>
                  <a:cubicBezTo>
                    <a:pt x="156" y="143"/>
                    <a:pt x="155" y="146"/>
                    <a:pt x="152" y="149"/>
                  </a:cubicBezTo>
                  <a:cubicBezTo>
                    <a:pt x="146" y="157"/>
                    <a:pt x="139" y="163"/>
                    <a:pt x="131" y="169"/>
                  </a:cubicBezTo>
                  <a:cubicBezTo>
                    <a:pt x="131" y="169"/>
                    <a:pt x="131" y="169"/>
                    <a:pt x="130" y="169"/>
                  </a:cubicBezTo>
                  <a:close/>
                </a:path>
              </a:pathLst>
            </a:custGeom>
            <a:solidFill>
              <a:srgbClr val="FFC000"/>
            </a:solidFill>
            <a:ln w="12700">
              <a:solidFill>
                <a:schemeClr val="tx1"/>
              </a:solidFill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4" name="Freeform 12"/>
            <p:cNvSpPr>
              <a:spLocks/>
            </p:cNvSpPr>
            <p:nvPr/>
          </p:nvSpPr>
          <p:spPr bwMode="auto">
            <a:xfrm>
              <a:off x="14310810" y="6243172"/>
              <a:ext cx="169768" cy="452546"/>
            </a:xfrm>
            <a:custGeom>
              <a:avLst/>
              <a:gdLst>
                <a:gd name="T0" fmla="*/ 63 w 92"/>
                <a:gd name="T1" fmla="*/ 0 h 245"/>
                <a:gd name="T2" fmla="*/ 69 w 92"/>
                <a:gd name="T3" fmla="*/ 10 h 245"/>
                <a:gd name="T4" fmla="*/ 75 w 92"/>
                <a:gd name="T5" fmla="*/ 23 h 245"/>
                <a:gd name="T6" fmla="*/ 76 w 92"/>
                <a:gd name="T7" fmla="*/ 26 h 245"/>
                <a:gd name="T8" fmla="*/ 82 w 92"/>
                <a:gd name="T9" fmla="*/ 42 h 245"/>
                <a:gd name="T10" fmla="*/ 85 w 92"/>
                <a:gd name="T11" fmla="*/ 53 h 245"/>
                <a:gd name="T12" fmla="*/ 88 w 92"/>
                <a:gd name="T13" fmla="*/ 62 h 245"/>
                <a:gd name="T14" fmla="*/ 92 w 92"/>
                <a:gd name="T15" fmla="*/ 73 h 245"/>
                <a:gd name="T16" fmla="*/ 86 w 92"/>
                <a:gd name="T17" fmla="*/ 73 h 245"/>
                <a:gd name="T18" fmla="*/ 74 w 92"/>
                <a:gd name="T19" fmla="*/ 71 h 245"/>
                <a:gd name="T20" fmla="*/ 71 w 92"/>
                <a:gd name="T21" fmla="*/ 70 h 245"/>
                <a:gd name="T22" fmla="*/ 68 w 92"/>
                <a:gd name="T23" fmla="*/ 68 h 245"/>
                <a:gd name="T24" fmla="*/ 67 w 92"/>
                <a:gd name="T25" fmla="*/ 72 h 245"/>
                <a:gd name="T26" fmla="*/ 64 w 92"/>
                <a:gd name="T27" fmla="*/ 77 h 245"/>
                <a:gd name="T28" fmla="*/ 63 w 92"/>
                <a:gd name="T29" fmla="*/ 80 h 245"/>
                <a:gd name="T30" fmla="*/ 64 w 92"/>
                <a:gd name="T31" fmla="*/ 87 h 245"/>
                <a:gd name="T32" fmla="*/ 65 w 92"/>
                <a:gd name="T33" fmla="*/ 97 h 245"/>
                <a:gd name="T34" fmla="*/ 67 w 92"/>
                <a:gd name="T35" fmla="*/ 109 h 245"/>
                <a:gd name="T36" fmla="*/ 67 w 92"/>
                <a:gd name="T37" fmla="*/ 115 h 245"/>
                <a:gd name="T38" fmla="*/ 68 w 92"/>
                <a:gd name="T39" fmla="*/ 131 h 245"/>
                <a:gd name="T40" fmla="*/ 68 w 92"/>
                <a:gd name="T41" fmla="*/ 140 h 245"/>
                <a:gd name="T42" fmla="*/ 68 w 92"/>
                <a:gd name="T43" fmla="*/ 157 h 245"/>
                <a:gd name="T44" fmla="*/ 69 w 92"/>
                <a:gd name="T45" fmla="*/ 179 h 245"/>
                <a:gd name="T46" fmla="*/ 69 w 92"/>
                <a:gd name="T47" fmla="*/ 197 h 245"/>
                <a:gd name="T48" fmla="*/ 69 w 92"/>
                <a:gd name="T49" fmla="*/ 210 h 245"/>
                <a:gd name="T50" fmla="*/ 69 w 92"/>
                <a:gd name="T51" fmla="*/ 228 h 245"/>
                <a:gd name="T52" fmla="*/ 68 w 92"/>
                <a:gd name="T53" fmla="*/ 241 h 245"/>
                <a:gd name="T54" fmla="*/ 45 w 92"/>
                <a:gd name="T55" fmla="*/ 244 h 245"/>
                <a:gd name="T56" fmla="*/ 27 w 92"/>
                <a:gd name="T57" fmla="*/ 244 h 245"/>
                <a:gd name="T58" fmla="*/ 15 w 92"/>
                <a:gd name="T59" fmla="*/ 243 h 245"/>
                <a:gd name="T60" fmla="*/ 7 w 92"/>
                <a:gd name="T61" fmla="*/ 241 h 245"/>
                <a:gd name="T62" fmla="*/ 12 w 92"/>
                <a:gd name="T63" fmla="*/ 231 h 245"/>
                <a:gd name="T64" fmla="*/ 14 w 92"/>
                <a:gd name="T65" fmla="*/ 221 h 245"/>
                <a:gd name="T66" fmla="*/ 14 w 92"/>
                <a:gd name="T67" fmla="*/ 213 h 245"/>
                <a:gd name="T68" fmla="*/ 14 w 92"/>
                <a:gd name="T69" fmla="*/ 203 h 245"/>
                <a:gd name="T70" fmla="*/ 11 w 92"/>
                <a:gd name="T71" fmla="*/ 182 h 245"/>
                <a:gd name="T72" fmla="*/ 9 w 92"/>
                <a:gd name="T73" fmla="*/ 167 h 245"/>
                <a:gd name="T74" fmla="*/ 7 w 92"/>
                <a:gd name="T75" fmla="*/ 149 h 245"/>
                <a:gd name="T76" fmla="*/ 6 w 92"/>
                <a:gd name="T77" fmla="*/ 137 h 245"/>
                <a:gd name="T78" fmla="*/ 6 w 92"/>
                <a:gd name="T79" fmla="*/ 136 h 245"/>
                <a:gd name="T80" fmla="*/ 3 w 92"/>
                <a:gd name="T81" fmla="*/ 114 h 245"/>
                <a:gd name="T82" fmla="*/ 1 w 92"/>
                <a:gd name="T83" fmla="*/ 101 h 245"/>
                <a:gd name="T84" fmla="*/ 1 w 92"/>
                <a:gd name="T85" fmla="*/ 97 h 245"/>
                <a:gd name="T86" fmla="*/ 0 w 92"/>
                <a:gd name="T87" fmla="*/ 80 h 245"/>
                <a:gd name="T88" fmla="*/ 0 w 92"/>
                <a:gd name="T89" fmla="*/ 69 h 245"/>
                <a:gd name="T90" fmla="*/ 3 w 92"/>
                <a:gd name="T91" fmla="*/ 46 h 245"/>
                <a:gd name="T92" fmla="*/ 7 w 92"/>
                <a:gd name="T93" fmla="*/ 33 h 245"/>
                <a:gd name="T94" fmla="*/ 15 w 92"/>
                <a:gd name="T95" fmla="*/ 18 h 245"/>
                <a:gd name="T96" fmla="*/ 28 w 92"/>
                <a:gd name="T97" fmla="*/ 10 h 245"/>
                <a:gd name="T98" fmla="*/ 40 w 92"/>
                <a:gd name="T99" fmla="*/ 6 h 245"/>
                <a:gd name="T100" fmla="*/ 44 w 92"/>
                <a:gd name="T101" fmla="*/ 6 h 245"/>
                <a:gd name="T102" fmla="*/ 53 w 92"/>
                <a:gd name="T103" fmla="*/ 4 h 245"/>
                <a:gd name="T104" fmla="*/ 57 w 92"/>
                <a:gd name="T105" fmla="*/ 2 h 245"/>
                <a:gd name="T106" fmla="*/ 63 w 92"/>
                <a:gd name="T107" fmla="*/ 0 h 2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92" h="245">
                  <a:moveTo>
                    <a:pt x="63" y="0"/>
                  </a:moveTo>
                  <a:cubicBezTo>
                    <a:pt x="65" y="3"/>
                    <a:pt x="67" y="6"/>
                    <a:pt x="69" y="10"/>
                  </a:cubicBezTo>
                  <a:cubicBezTo>
                    <a:pt x="70" y="14"/>
                    <a:pt x="73" y="18"/>
                    <a:pt x="75" y="23"/>
                  </a:cubicBezTo>
                  <a:cubicBezTo>
                    <a:pt x="75" y="24"/>
                    <a:pt x="76" y="25"/>
                    <a:pt x="76" y="26"/>
                  </a:cubicBezTo>
                  <a:cubicBezTo>
                    <a:pt x="78" y="32"/>
                    <a:pt x="81" y="37"/>
                    <a:pt x="82" y="42"/>
                  </a:cubicBezTo>
                  <a:cubicBezTo>
                    <a:pt x="84" y="46"/>
                    <a:pt x="84" y="49"/>
                    <a:pt x="85" y="53"/>
                  </a:cubicBezTo>
                  <a:cubicBezTo>
                    <a:pt x="86" y="56"/>
                    <a:pt x="87" y="59"/>
                    <a:pt x="88" y="62"/>
                  </a:cubicBezTo>
                  <a:cubicBezTo>
                    <a:pt x="89" y="65"/>
                    <a:pt x="90" y="69"/>
                    <a:pt x="92" y="73"/>
                  </a:cubicBezTo>
                  <a:cubicBezTo>
                    <a:pt x="90" y="73"/>
                    <a:pt x="88" y="73"/>
                    <a:pt x="86" y="73"/>
                  </a:cubicBezTo>
                  <a:cubicBezTo>
                    <a:pt x="82" y="73"/>
                    <a:pt x="78" y="72"/>
                    <a:pt x="74" y="71"/>
                  </a:cubicBezTo>
                  <a:cubicBezTo>
                    <a:pt x="73" y="71"/>
                    <a:pt x="72" y="71"/>
                    <a:pt x="71" y="70"/>
                  </a:cubicBezTo>
                  <a:cubicBezTo>
                    <a:pt x="71" y="69"/>
                    <a:pt x="70" y="69"/>
                    <a:pt x="68" y="68"/>
                  </a:cubicBezTo>
                  <a:cubicBezTo>
                    <a:pt x="68" y="70"/>
                    <a:pt x="67" y="71"/>
                    <a:pt x="67" y="72"/>
                  </a:cubicBezTo>
                  <a:cubicBezTo>
                    <a:pt x="66" y="74"/>
                    <a:pt x="65" y="75"/>
                    <a:pt x="64" y="77"/>
                  </a:cubicBezTo>
                  <a:cubicBezTo>
                    <a:pt x="63" y="78"/>
                    <a:pt x="63" y="79"/>
                    <a:pt x="63" y="80"/>
                  </a:cubicBezTo>
                  <a:cubicBezTo>
                    <a:pt x="64" y="82"/>
                    <a:pt x="64" y="85"/>
                    <a:pt x="64" y="87"/>
                  </a:cubicBezTo>
                  <a:cubicBezTo>
                    <a:pt x="64" y="90"/>
                    <a:pt x="65" y="94"/>
                    <a:pt x="65" y="97"/>
                  </a:cubicBezTo>
                  <a:cubicBezTo>
                    <a:pt x="66" y="101"/>
                    <a:pt x="66" y="105"/>
                    <a:pt x="67" y="109"/>
                  </a:cubicBezTo>
                  <a:cubicBezTo>
                    <a:pt x="67" y="111"/>
                    <a:pt x="67" y="113"/>
                    <a:pt x="67" y="115"/>
                  </a:cubicBezTo>
                  <a:cubicBezTo>
                    <a:pt x="68" y="121"/>
                    <a:pt x="68" y="126"/>
                    <a:pt x="68" y="131"/>
                  </a:cubicBezTo>
                  <a:cubicBezTo>
                    <a:pt x="69" y="134"/>
                    <a:pt x="68" y="137"/>
                    <a:pt x="68" y="140"/>
                  </a:cubicBezTo>
                  <a:cubicBezTo>
                    <a:pt x="68" y="145"/>
                    <a:pt x="68" y="151"/>
                    <a:pt x="68" y="157"/>
                  </a:cubicBezTo>
                  <a:cubicBezTo>
                    <a:pt x="69" y="164"/>
                    <a:pt x="69" y="171"/>
                    <a:pt x="69" y="179"/>
                  </a:cubicBezTo>
                  <a:cubicBezTo>
                    <a:pt x="69" y="185"/>
                    <a:pt x="69" y="191"/>
                    <a:pt x="69" y="197"/>
                  </a:cubicBezTo>
                  <a:cubicBezTo>
                    <a:pt x="69" y="201"/>
                    <a:pt x="69" y="206"/>
                    <a:pt x="69" y="210"/>
                  </a:cubicBezTo>
                  <a:cubicBezTo>
                    <a:pt x="69" y="216"/>
                    <a:pt x="69" y="222"/>
                    <a:pt x="69" y="228"/>
                  </a:cubicBezTo>
                  <a:cubicBezTo>
                    <a:pt x="68" y="232"/>
                    <a:pt x="68" y="237"/>
                    <a:pt x="68" y="241"/>
                  </a:cubicBezTo>
                  <a:cubicBezTo>
                    <a:pt x="60" y="243"/>
                    <a:pt x="52" y="244"/>
                    <a:pt x="45" y="244"/>
                  </a:cubicBezTo>
                  <a:cubicBezTo>
                    <a:pt x="39" y="244"/>
                    <a:pt x="33" y="245"/>
                    <a:pt x="27" y="244"/>
                  </a:cubicBezTo>
                  <a:cubicBezTo>
                    <a:pt x="23" y="245"/>
                    <a:pt x="19" y="243"/>
                    <a:pt x="15" y="243"/>
                  </a:cubicBezTo>
                  <a:cubicBezTo>
                    <a:pt x="12" y="243"/>
                    <a:pt x="10" y="241"/>
                    <a:pt x="7" y="241"/>
                  </a:cubicBezTo>
                  <a:cubicBezTo>
                    <a:pt x="9" y="237"/>
                    <a:pt x="10" y="234"/>
                    <a:pt x="12" y="231"/>
                  </a:cubicBezTo>
                  <a:cubicBezTo>
                    <a:pt x="14" y="228"/>
                    <a:pt x="14" y="224"/>
                    <a:pt x="14" y="221"/>
                  </a:cubicBezTo>
                  <a:cubicBezTo>
                    <a:pt x="14" y="218"/>
                    <a:pt x="14" y="216"/>
                    <a:pt x="14" y="213"/>
                  </a:cubicBezTo>
                  <a:cubicBezTo>
                    <a:pt x="14" y="210"/>
                    <a:pt x="14" y="206"/>
                    <a:pt x="14" y="203"/>
                  </a:cubicBezTo>
                  <a:cubicBezTo>
                    <a:pt x="13" y="196"/>
                    <a:pt x="12" y="189"/>
                    <a:pt x="11" y="182"/>
                  </a:cubicBezTo>
                  <a:cubicBezTo>
                    <a:pt x="11" y="177"/>
                    <a:pt x="10" y="172"/>
                    <a:pt x="9" y="167"/>
                  </a:cubicBezTo>
                  <a:cubicBezTo>
                    <a:pt x="9" y="161"/>
                    <a:pt x="8" y="155"/>
                    <a:pt x="7" y="149"/>
                  </a:cubicBezTo>
                  <a:cubicBezTo>
                    <a:pt x="6" y="145"/>
                    <a:pt x="6" y="141"/>
                    <a:pt x="6" y="137"/>
                  </a:cubicBezTo>
                  <a:cubicBezTo>
                    <a:pt x="6" y="137"/>
                    <a:pt x="6" y="136"/>
                    <a:pt x="6" y="136"/>
                  </a:cubicBezTo>
                  <a:cubicBezTo>
                    <a:pt x="4" y="129"/>
                    <a:pt x="4" y="121"/>
                    <a:pt x="3" y="114"/>
                  </a:cubicBezTo>
                  <a:cubicBezTo>
                    <a:pt x="2" y="110"/>
                    <a:pt x="2" y="105"/>
                    <a:pt x="1" y="101"/>
                  </a:cubicBezTo>
                  <a:cubicBezTo>
                    <a:pt x="1" y="100"/>
                    <a:pt x="1" y="98"/>
                    <a:pt x="1" y="97"/>
                  </a:cubicBezTo>
                  <a:cubicBezTo>
                    <a:pt x="1" y="91"/>
                    <a:pt x="0" y="86"/>
                    <a:pt x="0" y="80"/>
                  </a:cubicBezTo>
                  <a:cubicBezTo>
                    <a:pt x="0" y="76"/>
                    <a:pt x="0" y="72"/>
                    <a:pt x="0" y="69"/>
                  </a:cubicBezTo>
                  <a:cubicBezTo>
                    <a:pt x="0" y="61"/>
                    <a:pt x="2" y="54"/>
                    <a:pt x="3" y="46"/>
                  </a:cubicBezTo>
                  <a:cubicBezTo>
                    <a:pt x="4" y="42"/>
                    <a:pt x="5" y="37"/>
                    <a:pt x="7" y="33"/>
                  </a:cubicBezTo>
                  <a:cubicBezTo>
                    <a:pt x="9" y="28"/>
                    <a:pt x="11" y="22"/>
                    <a:pt x="15" y="18"/>
                  </a:cubicBezTo>
                  <a:cubicBezTo>
                    <a:pt x="19" y="14"/>
                    <a:pt x="23" y="11"/>
                    <a:pt x="28" y="10"/>
                  </a:cubicBezTo>
                  <a:cubicBezTo>
                    <a:pt x="32" y="8"/>
                    <a:pt x="36" y="7"/>
                    <a:pt x="40" y="6"/>
                  </a:cubicBezTo>
                  <a:cubicBezTo>
                    <a:pt x="41" y="7"/>
                    <a:pt x="43" y="6"/>
                    <a:pt x="44" y="6"/>
                  </a:cubicBezTo>
                  <a:cubicBezTo>
                    <a:pt x="47" y="5"/>
                    <a:pt x="50" y="5"/>
                    <a:pt x="53" y="4"/>
                  </a:cubicBezTo>
                  <a:cubicBezTo>
                    <a:pt x="54" y="3"/>
                    <a:pt x="55" y="2"/>
                    <a:pt x="57" y="2"/>
                  </a:cubicBezTo>
                  <a:cubicBezTo>
                    <a:pt x="59" y="1"/>
                    <a:pt x="61" y="1"/>
                    <a:pt x="63" y="0"/>
                  </a:cubicBezTo>
                  <a:close/>
                </a:path>
              </a:pathLst>
            </a:custGeom>
            <a:solidFill>
              <a:srgbClr val="EDFDD1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5" name="Freeform 13"/>
            <p:cNvSpPr>
              <a:spLocks/>
            </p:cNvSpPr>
            <p:nvPr/>
          </p:nvSpPr>
          <p:spPr bwMode="auto">
            <a:xfrm>
              <a:off x="13130975" y="6234131"/>
              <a:ext cx="86391" cy="576105"/>
            </a:xfrm>
            <a:custGeom>
              <a:avLst/>
              <a:gdLst>
                <a:gd name="T0" fmla="*/ 1 w 47"/>
                <a:gd name="T1" fmla="*/ 1 h 312"/>
                <a:gd name="T2" fmla="*/ 46 w 47"/>
                <a:gd name="T3" fmla="*/ 1 h 312"/>
                <a:gd name="T4" fmla="*/ 45 w 47"/>
                <a:gd name="T5" fmla="*/ 12 h 312"/>
                <a:gd name="T6" fmla="*/ 45 w 47"/>
                <a:gd name="T7" fmla="*/ 27 h 312"/>
                <a:gd name="T8" fmla="*/ 45 w 47"/>
                <a:gd name="T9" fmla="*/ 37 h 312"/>
                <a:gd name="T10" fmla="*/ 45 w 47"/>
                <a:gd name="T11" fmla="*/ 57 h 312"/>
                <a:gd name="T12" fmla="*/ 44 w 47"/>
                <a:gd name="T13" fmla="*/ 73 h 312"/>
                <a:gd name="T14" fmla="*/ 43 w 47"/>
                <a:gd name="T15" fmla="*/ 85 h 312"/>
                <a:gd name="T16" fmla="*/ 42 w 47"/>
                <a:gd name="T17" fmla="*/ 97 h 312"/>
                <a:gd name="T18" fmla="*/ 41 w 47"/>
                <a:gd name="T19" fmla="*/ 106 h 312"/>
                <a:gd name="T20" fmla="*/ 41 w 47"/>
                <a:gd name="T21" fmla="*/ 129 h 312"/>
                <a:gd name="T22" fmla="*/ 41 w 47"/>
                <a:gd name="T23" fmla="*/ 157 h 312"/>
                <a:gd name="T24" fmla="*/ 41 w 47"/>
                <a:gd name="T25" fmla="*/ 158 h 312"/>
                <a:gd name="T26" fmla="*/ 42 w 47"/>
                <a:gd name="T27" fmla="*/ 179 h 312"/>
                <a:gd name="T28" fmla="*/ 42 w 47"/>
                <a:gd name="T29" fmla="*/ 189 h 312"/>
                <a:gd name="T30" fmla="*/ 43 w 47"/>
                <a:gd name="T31" fmla="*/ 194 h 312"/>
                <a:gd name="T32" fmla="*/ 42 w 47"/>
                <a:gd name="T33" fmla="*/ 205 h 312"/>
                <a:gd name="T34" fmla="*/ 42 w 47"/>
                <a:gd name="T35" fmla="*/ 214 h 312"/>
                <a:gd name="T36" fmla="*/ 42 w 47"/>
                <a:gd name="T37" fmla="*/ 224 h 312"/>
                <a:gd name="T38" fmla="*/ 43 w 47"/>
                <a:gd name="T39" fmla="*/ 237 h 312"/>
                <a:gd name="T40" fmla="*/ 42 w 47"/>
                <a:gd name="T41" fmla="*/ 254 h 312"/>
                <a:gd name="T42" fmla="*/ 43 w 47"/>
                <a:gd name="T43" fmla="*/ 265 h 312"/>
                <a:gd name="T44" fmla="*/ 43 w 47"/>
                <a:gd name="T45" fmla="*/ 275 h 312"/>
                <a:gd name="T46" fmla="*/ 42 w 47"/>
                <a:gd name="T47" fmla="*/ 292 h 312"/>
                <a:gd name="T48" fmla="*/ 42 w 47"/>
                <a:gd name="T49" fmla="*/ 294 h 312"/>
                <a:gd name="T50" fmla="*/ 42 w 47"/>
                <a:gd name="T51" fmla="*/ 298 h 312"/>
                <a:gd name="T52" fmla="*/ 43 w 47"/>
                <a:gd name="T53" fmla="*/ 301 h 312"/>
                <a:gd name="T54" fmla="*/ 42 w 47"/>
                <a:gd name="T55" fmla="*/ 311 h 312"/>
                <a:gd name="T56" fmla="*/ 5 w 47"/>
                <a:gd name="T57" fmla="*/ 312 h 312"/>
                <a:gd name="T58" fmla="*/ 4 w 47"/>
                <a:gd name="T59" fmla="*/ 304 h 312"/>
                <a:gd name="T60" fmla="*/ 3 w 47"/>
                <a:gd name="T61" fmla="*/ 292 h 312"/>
                <a:gd name="T62" fmla="*/ 3 w 47"/>
                <a:gd name="T63" fmla="*/ 282 h 312"/>
                <a:gd name="T64" fmla="*/ 3 w 47"/>
                <a:gd name="T65" fmla="*/ 281 h 312"/>
                <a:gd name="T66" fmla="*/ 2 w 47"/>
                <a:gd name="T67" fmla="*/ 267 h 312"/>
                <a:gd name="T68" fmla="*/ 2 w 47"/>
                <a:gd name="T69" fmla="*/ 257 h 312"/>
                <a:gd name="T70" fmla="*/ 3 w 47"/>
                <a:gd name="T71" fmla="*/ 245 h 312"/>
                <a:gd name="T72" fmla="*/ 3 w 47"/>
                <a:gd name="T73" fmla="*/ 243 h 312"/>
                <a:gd name="T74" fmla="*/ 3 w 47"/>
                <a:gd name="T75" fmla="*/ 238 h 312"/>
                <a:gd name="T76" fmla="*/ 3 w 47"/>
                <a:gd name="T77" fmla="*/ 218 h 312"/>
                <a:gd name="T78" fmla="*/ 3 w 47"/>
                <a:gd name="T79" fmla="*/ 213 h 312"/>
                <a:gd name="T80" fmla="*/ 3 w 47"/>
                <a:gd name="T81" fmla="*/ 212 h 312"/>
                <a:gd name="T82" fmla="*/ 2 w 47"/>
                <a:gd name="T83" fmla="*/ 200 h 312"/>
                <a:gd name="T84" fmla="*/ 1 w 47"/>
                <a:gd name="T85" fmla="*/ 182 h 312"/>
                <a:gd name="T86" fmla="*/ 1 w 47"/>
                <a:gd name="T87" fmla="*/ 174 h 312"/>
                <a:gd name="T88" fmla="*/ 1 w 47"/>
                <a:gd name="T89" fmla="*/ 172 h 312"/>
                <a:gd name="T90" fmla="*/ 1 w 47"/>
                <a:gd name="T91" fmla="*/ 156 h 312"/>
                <a:gd name="T92" fmla="*/ 1 w 47"/>
                <a:gd name="T93" fmla="*/ 141 h 312"/>
                <a:gd name="T94" fmla="*/ 1 w 47"/>
                <a:gd name="T95" fmla="*/ 123 h 312"/>
                <a:gd name="T96" fmla="*/ 1 w 47"/>
                <a:gd name="T97" fmla="*/ 112 h 312"/>
                <a:gd name="T98" fmla="*/ 2 w 47"/>
                <a:gd name="T99" fmla="*/ 108 h 312"/>
                <a:gd name="T100" fmla="*/ 2 w 47"/>
                <a:gd name="T101" fmla="*/ 97 h 312"/>
                <a:gd name="T102" fmla="*/ 2 w 47"/>
                <a:gd name="T103" fmla="*/ 92 h 312"/>
                <a:gd name="T104" fmla="*/ 2 w 47"/>
                <a:gd name="T105" fmla="*/ 69 h 312"/>
                <a:gd name="T106" fmla="*/ 2 w 47"/>
                <a:gd name="T107" fmla="*/ 55 h 312"/>
                <a:gd name="T108" fmla="*/ 2 w 47"/>
                <a:gd name="T109" fmla="*/ 46 h 312"/>
                <a:gd name="T110" fmla="*/ 2 w 47"/>
                <a:gd name="T111" fmla="*/ 44 h 312"/>
                <a:gd name="T112" fmla="*/ 2 w 47"/>
                <a:gd name="T113" fmla="*/ 40 h 312"/>
                <a:gd name="T114" fmla="*/ 1 w 47"/>
                <a:gd name="T115" fmla="*/ 21 h 312"/>
                <a:gd name="T116" fmla="*/ 1 w 47"/>
                <a:gd name="T117" fmla="*/ 14 h 312"/>
                <a:gd name="T118" fmla="*/ 1 w 47"/>
                <a:gd name="T119" fmla="*/ 13 h 312"/>
                <a:gd name="T120" fmla="*/ 1 w 47"/>
                <a:gd name="T121" fmla="*/ 1 h 3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47" h="312">
                  <a:moveTo>
                    <a:pt x="1" y="1"/>
                  </a:moveTo>
                  <a:cubicBezTo>
                    <a:pt x="16" y="1"/>
                    <a:pt x="31" y="0"/>
                    <a:pt x="46" y="1"/>
                  </a:cubicBezTo>
                  <a:cubicBezTo>
                    <a:pt x="47" y="5"/>
                    <a:pt x="45" y="8"/>
                    <a:pt x="45" y="12"/>
                  </a:cubicBezTo>
                  <a:cubicBezTo>
                    <a:pt x="45" y="17"/>
                    <a:pt x="45" y="22"/>
                    <a:pt x="45" y="27"/>
                  </a:cubicBezTo>
                  <a:cubicBezTo>
                    <a:pt x="45" y="31"/>
                    <a:pt x="45" y="34"/>
                    <a:pt x="45" y="37"/>
                  </a:cubicBezTo>
                  <a:cubicBezTo>
                    <a:pt x="45" y="44"/>
                    <a:pt x="46" y="50"/>
                    <a:pt x="45" y="57"/>
                  </a:cubicBezTo>
                  <a:cubicBezTo>
                    <a:pt x="45" y="62"/>
                    <a:pt x="44" y="67"/>
                    <a:pt x="44" y="73"/>
                  </a:cubicBezTo>
                  <a:cubicBezTo>
                    <a:pt x="43" y="77"/>
                    <a:pt x="43" y="81"/>
                    <a:pt x="43" y="85"/>
                  </a:cubicBezTo>
                  <a:cubicBezTo>
                    <a:pt x="42" y="89"/>
                    <a:pt x="42" y="93"/>
                    <a:pt x="42" y="97"/>
                  </a:cubicBezTo>
                  <a:cubicBezTo>
                    <a:pt x="42" y="100"/>
                    <a:pt x="41" y="103"/>
                    <a:pt x="41" y="106"/>
                  </a:cubicBezTo>
                  <a:cubicBezTo>
                    <a:pt x="41" y="113"/>
                    <a:pt x="41" y="121"/>
                    <a:pt x="41" y="129"/>
                  </a:cubicBezTo>
                  <a:cubicBezTo>
                    <a:pt x="41" y="138"/>
                    <a:pt x="41" y="148"/>
                    <a:pt x="41" y="157"/>
                  </a:cubicBezTo>
                  <a:cubicBezTo>
                    <a:pt x="41" y="157"/>
                    <a:pt x="41" y="158"/>
                    <a:pt x="41" y="158"/>
                  </a:cubicBezTo>
                  <a:cubicBezTo>
                    <a:pt x="41" y="165"/>
                    <a:pt x="42" y="172"/>
                    <a:pt x="42" y="179"/>
                  </a:cubicBezTo>
                  <a:cubicBezTo>
                    <a:pt x="42" y="182"/>
                    <a:pt x="42" y="186"/>
                    <a:pt x="42" y="189"/>
                  </a:cubicBezTo>
                  <a:cubicBezTo>
                    <a:pt x="42" y="190"/>
                    <a:pt x="43" y="192"/>
                    <a:pt x="43" y="194"/>
                  </a:cubicBezTo>
                  <a:cubicBezTo>
                    <a:pt x="43" y="197"/>
                    <a:pt x="42" y="201"/>
                    <a:pt x="42" y="205"/>
                  </a:cubicBezTo>
                  <a:cubicBezTo>
                    <a:pt x="43" y="208"/>
                    <a:pt x="42" y="211"/>
                    <a:pt x="42" y="214"/>
                  </a:cubicBezTo>
                  <a:cubicBezTo>
                    <a:pt x="43" y="217"/>
                    <a:pt x="42" y="221"/>
                    <a:pt x="42" y="224"/>
                  </a:cubicBezTo>
                  <a:cubicBezTo>
                    <a:pt x="42" y="228"/>
                    <a:pt x="43" y="232"/>
                    <a:pt x="43" y="237"/>
                  </a:cubicBezTo>
                  <a:cubicBezTo>
                    <a:pt x="43" y="242"/>
                    <a:pt x="42" y="248"/>
                    <a:pt x="42" y="254"/>
                  </a:cubicBezTo>
                  <a:cubicBezTo>
                    <a:pt x="42" y="258"/>
                    <a:pt x="43" y="262"/>
                    <a:pt x="43" y="265"/>
                  </a:cubicBezTo>
                  <a:cubicBezTo>
                    <a:pt x="43" y="269"/>
                    <a:pt x="43" y="272"/>
                    <a:pt x="43" y="275"/>
                  </a:cubicBezTo>
                  <a:cubicBezTo>
                    <a:pt x="43" y="280"/>
                    <a:pt x="42" y="286"/>
                    <a:pt x="42" y="292"/>
                  </a:cubicBezTo>
                  <a:cubicBezTo>
                    <a:pt x="42" y="292"/>
                    <a:pt x="42" y="293"/>
                    <a:pt x="42" y="294"/>
                  </a:cubicBezTo>
                  <a:cubicBezTo>
                    <a:pt x="40" y="295"/>
                    <a:pt x="41" y="297"/>
                    <a:pt x="42" y="298"/>
                  </a:cubicBezTo>
                  <a:cubicBezTo>
                    <a:pt x="42" y="299"/>
                    <a:pt x="43" y="300"/>
                    <a:pt x="43" y="301"/>
                  </a:cubicBezTo>
                  <a:cubicBezTo>
                    <a:pt x="42" y="304"/>
                    <a:pt x="42" y="307"/>
                    <a:pt x="42" y="311"/>
                  </a:cubicBezTo>
                  <a:cubicBezTo>
                    <a:pt x="29" y="312"/>
                    <a:pt x="17" y="311"/>
                    <a:pt x="5" y="312"/>
                  </a:cubicBezTo>
                  <a:cubicBezTo>
                    <a:pt x="4" y="309"/>
                    <a:pt x="3" y="307"/>
                    <a:pt x="4" y="304"/>
                  </a:cubicBezTo>
                  <a:cubicBezTo>
                    <a:pt x="4" y="300"/>
                    <a:pt x="3" y="296"/>
                    <a:pt x="3" y="292"/>
                  </a:cubicBezTo>
                  <a:cubicBezTo>
                    <a:pt x="3" y="289"/>
                    <a:pt x="3" y="285"/>
                    <a:pt x="3" y="282"/>
                  </a:cubicBezTo>
                  <a:cubicBezTo>
                    <a:pt x="3" y="282"/>
                    <a:pt x="3" y="281"/>
                    <a:pt x="3" y="281"/>
                  </a:cubicBezTo>
                  <a:cubicBezTo>
                    <a:pt x="2" y="277"/>
                    <a:pt x="2" y="272"/>
                    <a:pt x="2" y="267"/>
                  </a:cubicBezTo>
                  <a:cubicBezTo>
                    <a:pt x="3" y="264"/>
                    <a:pt x="2" y="260"/>
                    <a:pt x="2" y="257"/>
                  </a:cubicBezTo>
                  <a:cubicBezTo>
                    <a:pt x="3" y="253"/>
                    <a:pt x="3" y="249"/>
                    <a:pt x="3" y="245"/>
                  </a:cubicBezTo>
                  <a:cubicBezTo>
                    <a:pt x="3" y="244"/>
                    <a:pt x="4" y="244"/>
                    <a:pt x="3" y="243"/>
                  </a:cubicBezTo>
                  <a:cubicBezTo>
                    <a:pt x="2" y="242"/>
                    <a:pt x="3" y="240"/>
                    <a:pt x="3" y="238"/>
                  </a:cubicBezTo>
                  <a:cubicBezTo>
                    <a:pt x="3" y="231"/>
                    <a:pt x="3" y="225"/>
                    <a:pt x="3" y="218"/>
                  </a:cubicBezTo>
                  <a:cubicBezTo>
                    <a:pt x="3" y="216"/>
                    <a:pt x="3" y="215"/>
                    <a:pt x="3" y="213"/>
                  </a:cubicBezTo>
                  <a:cubicBezTo>
                    <a:pt x="3" y="212"/>
                    <a:pt x="3" y="212"/>
                    <a:pt x="3" y="212"/>
                  </a:cubicBezTo>
                  <a:cubicBezTo>
                    <a:pt x="1" y="208"/>
                    <a:pt x="2" y="204"/>
                    <a:pt x="2" y="200"/>
                  </a:cubicBezTo>
                  <a:cubicBezTo>
                    <a:pt x="1" y="194"/>
                    <a:pt x="1" y="188"/>
                    <a:pt x="1" y="182"/>
                  </a:cubicBezTo>
                  <a:cubicBezTo>
                    <a:pt x="1" y="179"/>
                    <a:pt x="1" y="177"/>
                    <a:pt x="1" y="174"/>
                  </a:cubicBezTo>
                  <a:cubicBezTo>
                    <a:pt x="1" y="173"/>
                    <a:pt x="1" y="172"/>
                    <a:pt x="1" y="172"/>
                  </a:cubicBezTo>
                  <a:cubicBezTo>
                    <a:pt x="1" y="166"/>
                    <a:pt x="1" y="161"/>
                    <a:pt x="1" y="156"/>
                  </a:cubicBezTo>
                  <a:cubicBezTo>
                    <a:pt x="1" y="151"/>
                    <a:pt x="1" y="146"/>
                    <a:pt x="1" y="141"/>
                  </a:cubicBezTo>
                  <a:cubicBezTo>
                    <a:pt x="0" y="135"/>
                    <a:pt x="2" y="129"/>
                    <a:pt x="1" y="123"/>
                  </a:cubicBezTo>
                  <a:cubicBezTo>
                    <a:pt x="1" y="120"/>
                    <a:pt x="1" y="116"/>
                    <a:pt x="1" y="112"/>
                  </a:cubicBezTo>
                  <a:cubicBezTo>
                    <a:pt x="1" y="111"/>
                    <a:pt x="2" y="109"/>
                    <a:pt x="2" y="108"/>
                  </a:cubicBezTo>
                  <a:cubicBezTo>
                    <a:pt x="2" y="105"/>
                    <a:pt x="2" y="101"/>
                    <a:pt x="2" y="97"/>
                  </a:cubicBezTo>
                  <a:cubicBezTo>
                    <a:pt x="2" y="96"/>
                    <a:pt x="3" y="94"/>
                    <a:pt x="2" y="92"/>
                  </a:cubicBezTo>
                  <a:cubicBezTo>
                    <a:pt x="2" y="85"/>
                    <a:pt x="3" y="77"/>
                    <a:pt x="2" y="69"/>
                  </a:cubicBezTo>
                  <a:cubicBezTo>
                    <a:pt x="2" y="64"/>
                    <a:pt x="2" y="60"/>
                    <a:pt x="2" y="55"/>
                  </a:cubicBezTo>
                  <a:cubicBezTo>
                    <a:pt x="2" y="52"/>
                    <a:pt x="2" y="49"/>
                    <a:pt x="2" y="46"/>
                  </a:cubicBezTo>
                  <a:cubicBezTo>
                    <a:pt x="1" y="46"/>
                    <a:pt x="1" y="45"/>
                    <a:pt x="2" y="44"/>
                  </a:cubicBezTo>
                  <a:cubicBezTo>
                    <a:pt x="3" y="43"/>
                    <a:pt x="2" y="42"/>
                    <a:pt x="2" y="40"/>
                  </a:cubicBezTo>
                  <a:cubicBezTo>
                    <a:pt x="1" y="34"/>
                    <a:pt x="1" y="27"/>
                    <a:pt x="1" y="21"/>
                  </a:cubicBezTo>
                  <a:cubicBezTo>
                    <a:pt x="1" y="18"/>
                    <a:pt x="1" y="16"/>
                    <a:pt x="1" y="14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3" y="9"/>
                    <a:pt x="2" y="5"/>
                    <a:pt x="1" y="1"/>
                  </a:cubicBezTo>
                  <a:close/>
                </a:path>
              </a:pathLst>
            </a:custGeom>
            <a:solidFill>
              <a:srgbClr val="A06A29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6" name="Freeform 14"/>
            <p:cNvSpPr>
              <a:spLocks/>
            </p:cNvSpPr>
            <p:nvPr/>
          </p:nvSpPr>
          <p:spPr bwMode="auto">
            <a:xfrm>
              <a:off x="14045611" y="6243172"/>
              <a:ext cx="80866" cy="572589"/>
            </a:xfrm>
            <a:custGeom>
              <a:avLst/>
              <a:gdLst>
                <a:gd name="T0" fmla="*/ 41 w 44"/>
                <a:gd name="T1" fmla="*/ 308 h 310"/>
                <a:gd name="T2" fmla="*/ 15 w 44"/>
                <a:gd name="T3" fmla="*/ 309 h 310"/>
                <a:gd name="T4" fmla="*/ 2 w 44"/>
                <a:gd name="T5" fmla="*/ 308 h 310"/>
                <a:gd name="T6" fmla="*/ 1 w 44"/>
                <a:gd name="T7" fmla="*/ 302 h 310"/>
                <a:gd name="T8" fmla="*/ 1 w 44"/>
                <a:gd name="T9" fmla="*/ 284 h 310"/>
                <a:gd name="T10" fmla="*/ 1 w 44"/>
                <a:gd name="T11" fmla="*/ 282 h 310"/>
                <a:gd name="T12" fmla="*/ 1 w 44"/>
                <a:gd name="T13" fmla="*/ 269 h 310"/>
                <a:gd name="T14" fmla="*/ 1 w 44"/>
                <a:gd name="T15" fmla="*/ 264 h 310"/>
                <a:gd name="T16" fmla="*/ 1 w 44"/>
                <a:gd name="T17" fmla="*/ 263 h 310"/>
                <a:gd name="T18" fmla="*/ 1 w 44"/>
                <a:gd name="T19" fmla="*/ 250 h 310"/>
                <a:gd name="T20" fmla="*/ 1 w 44"/>
                <a:gd name="T21" fmla="*/ 238 h 310"/>
                <a:gd name="T22" fmla="*/ 0 w 44"/>
                <a:gd name="T23" fmla="*/ 232 h 310"/>
                <a:gd name="T24" fmla="*/ 0 w 44"/>
                <a:gd name="T25" fmla="*/ 225 h 310"/>
                <a:gd name="T26" fmla="*/ 0 w 44"/>
                <a:gd name="T27" fmla="*/ 213 h 310"/>
                <a:gd name="T28" fmla="*/ 0 w 44"/>
                <a:gd name="T29" fmla="*/ 212 h 310"/>
                <a:gd name="T30" fmla="*/ 0 w 44"/>
                <a:gd name="T31" fmla="*/ 200 h 310"/>
                <a:gd name="T32" fmla="*/ 0 w 44"/>
                <a:gd name="T33" fmla="*/ 185 h 310"/>
                <a:gd name="T34" fmla="*/ 0 w 44"/>
                <a:gd name="T35" fmla="*/ 178 h 310"/>
                <a:gd name="T36" fmla="*/ 0 w 44"/>
                <a:gd name="T37" fmla="*/ 172 h 310"/>
                <a:gd name="T38" fmla="*/ 1 w 44"/>
                <a:gd name="T39" fmla="*/ 164 h 310"/>
                <a:gd name="T40" fmla="*/ 2 w 44"/>
                <a:gd name="T41" fmla="*/ 152 h 310"/>
                <a:gd name="T42" fmla="*/ 2 w 44"/>
                <a:gd name="T43" fmla="*/ 128 h 310"/>
                <a:gd name="T44" fmla="*/ 3 w 44"/>
                <a:gd name="T45" fmla="*/ 115 h 310"/>
                <a:gd name="T46" fmla="*/ 2 w 44"/>
                <a:gd name="T47" fmla="*/ 104 h 310"/>
                <a:gd name="T48" fmla="*/ 3 w 44"/>
                <a:gd name="T49" fmla="*/ 102 h 310"/>
                <a:gd name="T50" fmla="*/ 2 w 44"/>
                <a:gd name="T51" fmla="*/ 96 h 310"/>
                <a:gd name="T52" fmla="*/ 2 w 44"/>
                <a:gd name="T53" fmla="*/ 90 h 310"/>
                <a:gd name="T54" fmla="*/ 3 w 44"/>
                <a:gd name="T55" fmla="*/ 78 h 310"/>
                <a:gd name="T56" fmla="*/ 3 w 44"/>
                <a:gd name="T57" fmla="*/ 63 h 310"/>
                <a:gd name="T58" fmla="*/ 3 w 44"/>
                <a:gd name="T59" fmla="*/ 53 h 310"/>
                <a:gd name="T60" fmla="*/ 4 w 44"/>
                <a:gd name="T61" fmla="*/ 38 h 310"/>
                <a:gd name="T62" fmla="*/ 4 w 44"/>
                <a:gd name="T63" fmla="*/ 36 h 310"/>
                <a:gd name="T64" fmla="*/ 3 w 44"/>
                <a:gd name="T65" fmla="*/ 30 h 310"/>
                <a:gd name="T66" fmla="*/ 4 w 44"/>
                <a:gd name="T67" fmla="*/ 19 h 310"/>
                <a:gd name="T68" fmla="*/ 5 w 44"/>
                <a:gd name="T69" fmla="*/ 8 h 310"/>
                <a:gd name="T70" fmla="*/ 5 w 44"/>
                <a:gd name="T71" fmla="*/ 4 h 310"/>
                <a:gd name="T72" fmla="*/ 5 w 44"/>
                <a:gd name="T73" fmla="*/ 0 h 310"/>
                <a:gd name="T74" fmla="*/ 7 w 44"/>
                <a:gd name="T75" fmla="*/ 0 h 310"/>
                <a:gd name="T76" fmla="*/ 33 w 44"/>
                <a:gd name="T77" fmla="*/ 0 h 310"/>
                <a:gd name="T78" fmla="*/ 43 w 44"/>
                <a:gd name="T79" fmla="*/ 0 h 310"/>
                <a:gd name="T80" fmla="*/ 43 w 44"/>
                <a:gd name="T81" fmla="*/ 14 h 310"/>
                <a:gd name="T82" fmla="*/ 43 w 44"/>
                <a:gd name="T83" fmla="*/ 21 h 310"/>
                <a:gd name="T84" fmla="*/ 43 w 44"/>
                <a:gd name="T85" fmla="*/ 36 h 310"/>
                <a:gd name="T86" fmla="*/ 42 w 44"/>
                <a:gd name="T87" fmla="*/ 52 h 310"/>
                <a:gd name="T88" fmla="*/ 42 w 44"/>
                <a:gd name="T89" fmla="*/ 61 h 310"/>
                <a:gd name="T90" fmla="*/ 41 w 44"/>
                <a:gd name="T91" fmla="*/ 85 h 310"/>
                <a:gd name="T92" fmla="*/ 42 w 44"/>
                <a:gd name="T93" fmla="*/ 108 h 310"/>
                <a:gd name="T94" fmla="*/ 43 w 44"/>
                <a:gd name="T95" fmla="*/ 127 h 310"/>
                <a:gd name="T96" fmla="*/ 43 w 44"/>
                <a:gd name="T97" fmla="*/ 132 h 310"/>
                <a:gd name="T98" fmla="*/ 43 w 44"/>
                <a:gd name="T99" fmla="*/ 159 h 310"/>
                <a:gd name="T100" fmla="*/ 44 w 44"/>
                <a:gd name="T101" fmla="*/ 169 h 310"/>
                <a:gd name="T102" fmla="*/ 44 w 44"/>
                <a:gd name="T103" fmla="*/ 178 h 310"/>
                <a:gd name="T104" fmla="*/ 44 w 44"/>
                <a:gd name="T105" fmla="*/ 197 h 310"/>
                <a:gd name="T106" fmla="*/ 44 w 44"/>
                <a:gd name="T107" fmla="*/ 213 h 310"/>
                <a:gd name="T108" fmla="*/ 43 w 44"/>
                <a:gd name="T109" fmla="*/ 234 h 310"/>
                <a:gd name="T110" fmla="*/ 43 w 44"/>
                <a:gd name="T111" fmla="*/ 238 h 310"/>
                <a:gd name="T112" fmla="*/ 43 w 44"/>
                <a:gd name="T113" fmla="*/ 249 h 310"/>
                <a:gd name="T114" fmla="*/ 43 w 44"/>
                <a:gd name="T115" fmla="*/ 256 h 310"/>
                <a:gd name="T116" fmla="*/ 42 w 44"/>
                <a:gd name="T117" fmla="*/ 281 h 310"/>
                <a:gd name="T118" fmla="*/ 42 w 44"/>
                <a:gd name="T119" fmla="*/ 283 h 310"/>
                <a:gd name="T120" fmla="*/ 42 w 44"/>
                <a:gd name="T121" fmla="*/ 292 h 310"/>
                <a:gd name="T122" fmla="*/ 41 w 44"/>
                <a:gd name="T123" fmla="*/ 308 h 3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44" h="310">
                  <a:moveTo>
                    <a:pt x="41" y="308"/>
                  </a:moveTo>
                  <a:cubicBezTo>
                    <a:pt x="32" y="309"/>
                    <a:pt x="24" y="310"/>
                    <a:pt x="15" y="309"/>
                  </a:cubicBezTo>
                  <a:cubicBezTo>
                    <a:pt x="11" y="309"/>
                    <a:pt x="6" y="308"/>
                    <a:pt x="2" y="308"/>
                  </a:cubicBezTo>
                  <a:cubicBezTo>
                    <a:pt x="2" y="306"/>
                    <a:pt x="1" y="304"/>
                    <a:pt x="1" y="302"/>
                  </a:cubicBezTo>
                  <a:cubicBezTo>
                    <a:pt x="1" y="296"/>
                    <a:pt x="1" y="290"/>
                    <a:pt x="1" y="284"/>
                  </a:cubicBezTo>
                  <a:cubicBezTo>
                    <a:pt x="1" y="284"/>
                    <a:pt x="1" y="283"/>
                    <a:pt x="1" y="282"/>
                  </a:cubicBezTo>
                  <a:cubicBezTo>
                    <a:pt x="3" y="278"/>
                    <a:pt x="1" y="273"/>
                    <a:pt x="1" y="269"/>
                  </a:cubicBezTo>
                  <a:cubicBezTo>
                    <a:pt x="0" y="267"/>
                    <a:pt x="1" y="265"/>
                    <a:pt x="1" y="264"/>
                  </a:cubicBezTo>
                  <a:cubicBezTo>
                    <a:pt x="1" y="264"/>
                    <a:pt x="1" y="263"/>
                    <a:pt x="1" y="263"/>
                  </a:cubicBezTo>
                  <a:cubicBezTo>
                    <a:pt x="0" y="259"/>
                    <a:pt x="1" y="255"/>
                    <a:pt x="1" y="250"/>
                  </a:cubicBezTo>
                  <a:cubicBezTo>
                    <a:pt x="0" y="246"/>
                    <a:pt x="1" y="242"/>
                    <a:pt x="1" y="238"/>
                  </a:cubicBezTo>
                  <a:cubicBezTo>
                    <a:pt x="1" y="236"/>
                    <a:pt x="0" y="234"/>
                    <a:pt x="0" y="232"/>
                  </a:cubicBezTo>
                  <a:cubicBezTo>
                    <a:pt x="0" y="230"/>
                    <a:pt x="0" y="227"/>
                    <a:pt x="0" y="225"/>
                  </a:cubicBezTo>
                  <a:cubicBezTo>
                    <a:pt x="1" y="221"/>
                    <a:pt x="1" y="217"/>
                    <a:pt x="0" y="213"/>
                  </a:cubicBezTo>
                  <a:cubicBezTo>
                    <a:pt x="0" y="213"/>
                    <a:pt x="0" y="213"/>
                    <a:pt x="0" y="212"/>
                  </a:cubicBezTo>
                  <a:cubicBezTo>
                    <a:pt x="2" y="208"/>
                    <a:pt x="1" y="204"/>
                    <a:pt x="0" y="200"/>
                  </a:cubicBezTo>
                  <a:cubicBezTo>
                    <a:pt x="0" y="195"/>
                    <a:pt x="0" y="190"/>
                    <a:pt x="0" y="185"/>
                  </a:cubicBezTo>
                  <a:cubicBezTo>
                    <a:pt x="0" y="183"/>
                    <a:pt x="0" y="181"/>
                    <a:pt x="0" y="178"/>
                  </a:cubicBezTo>
                  <a:cubicBezTo>
                    <a:pt x="0" y="176"/>
                    <a:pt x="0" y="174"/>
                    <a:pt x="0" y="172"/>
                  </a:cubicBezTo>
                  <a:cubicBezTo>
                    <a:pt x="1" y="169"/>
                    <a:pt x="1" y="167"/>
                    <a:pt x="1" y="164"/>
                  </a:cubicBezTo>
                  <a:cubicBezTo>
                    <a:pt x="1" y="160"/>
                    <a:pt x="1" y="156"/>
                    <a:pt x="2" y="152"/>
                  </a:cubicBezTo>
                  <a:cubicBezTo>
                    <a:pt x="2" y="144"/>
                    <a:pt x="2" y="136"/>
                    <a:pt x="2" y="128"/>
                  </a:cubicBezTo>
                  <a:cubicBezTo>
                    <a:pt x="3" y="124"/>
                    <a:pt x="3" y="119"/>
                    <a:pt x="3" y="115"/>
                  </a:cubicBezTo>
                  <a:cubicBezTo>
                    <a:pt x="3" y="111"/>
                    <a:pt x="3" y="107"/>
                    <a:pt x="2" y="104"/>
                  </a:cubicBezTo>
                  <a:cubicBezTo>
                    <a:pt x="2" y="103"/>
                    <a:pt x="3" y="103"/>
                    <a:pt x="3" y="102"/>
                  </a:cubicBezTo>
                  <a:cubicBezTo>
                    <a:pt x="3" y="100"/>
                    <a:pt x="3" y="98"/>
                    <a:pt x="2" y="96"/>
                  </a:cubicBezTo>
                  <a:cubicBezTo>
                    <a:pt x="2" y="94"/>
                    <a:pt x="2" y="92"/>
                    <a:pt x="2" y="90"/>
                  </a:cubicBezTo>
                  <a:cubicBezTo>
                    <a:pt x="3" y="86"/>
                    <a:pt x="2" y="82"/>
                    <a:pt x="3" y="78"/>
                  </a:cubicBezTo>
                  <a:cubicBezTo>
                    <a:pt x="3" y="73"/>
                    <a:pt x="2" y="68"/>
                    <a:pt x="3" y="63"/>
                  </a:cubicBezTo>
                  <a:cubicBezTo>
                    <a:pt x="3" y="60"/>
                    <a:pt x="3" y="56"/>
                    <a:pt x="3" y="53"/>
                  </a:cubicBezTo>
                  <a:cubicBezTo>
                    <a:pt x="3" y="48"/>
                    <a:pt x="3" y="43"/>
                    <a:pt x="4" y="38"/>
                  </a:cubicBezTo>
                  <a:cubicBezTo>
                    <a:pt x="4" y="37"/>
                    <a:pt x="4" y="36"/>
                    <a:pt x="4" y="36"/>
                  </a:cubicBezTo>
                  <a:cubicBezTo>
                    <a:pt x="3" y="34"/>
                    <a:pt x="3" y="32"/>
                    <a:pt x="3" y="30"/>
                  </a:cubicBezTo>
                  <a:cubicBezTo>
                    <a:pt x="4" y="26"/>
                    <a:pt x="4" y="22"/>
                    <a:pt x="4" y="19"/>
                  </a:cubicBezTo>
                  <a:cubicBezTo>
                    <a:pt x="4" y="15"/>
                    <a:pt x="5" y="11"/>
                    <a:pt x="5" y="8"/>
                  </a:cubicBezTo>
                  <a:cubicBezTo>
                    <a:pt x="5" y="6"/>
                    <a:pt x="5" y="5"/>
                    <a:pt x="5" y="4"/>
                  </a:cubicBezTo>
                  <a:cubicBezTo>
                    <a:pt x="5" y="3"/>
                    <a:pt x="5" y="2"/>
                    <a:pt x="5" y="0"/>
                  </a:cubicBezTo>
                  <a:cubicBezTo>
                    <a:pt x="6" y="0"/>
                    <a:pt x="6" y="0"/>
                    <a:pt x="7" y="0"/>
                  </a:cubicBezTo>
                  <a:cubicBezTo>
                    <a:pt x="16" y="0"/>
                    <a:pt x="25" y="0"/>
                    <a:pt x="33" y="0"/>
                  </a:cubicBezTo>
                  <a:cubicBezTo>
                    <a:pt x="37" y="0"/>
                    <a:pt x="40" y="0"/>
                    <a:pt x="43" y="0"/>
                  </a:cubicBezTo>
                  <a:cubicBezTo>
                    <a:pt x="43" y="5"/>
                    <a:pt x="43" y="10"/>
                    <a:pt x="43" y="14"/>
                  </a:cubicBezTo>
                  <a:cubicBezTo>
                    <a:pt x="43" y="16"/>
                    <a:pt x="43" y="19"/>
                    <a:pt x="43" y="21"/>
                  </a:cubicBezTo>
                  <a:cubicBezTo>
                    <a:pt x="44" y="26"/>
                    <a:pt x="43" y="31"/>
                    <a:pt x="43" y="36"/>
                  </a:cubicBezTo>
                  <a:cubicBezTo>
                    <a:pt x="42" y="41"/>
                    <a:pt x="42" y="46"/>
                    <a:pt x="42" y="52"/>
                  </a:cubicBezTo>
                  <a:cubicBezTo>
                    <a:pt x="42" y="55"/>
                    <a:pt x="42" y="58"/>
                    <a:pt x="42" y="61"/>
                  </a:cubicBezTo>
                  <a:cubicBezTo>
                    <a:pt x="41" y="69"/>
                    <a:pt x="41" y="77"/>
                    <a:pt x="41" y="85"/>
                  </a:cubicBezTo>
                  <a:cubicBezTo>
                    <a:pt x="41" y="93"/>
                    <a:pt x="42" y="100"/>
                    <a:pt x="42" y="108"/>
                  </a:cubicBezTo>
                  <a:cubicBezTo>
                    <a:pt x="42" y="114"/>
                    <a:pt x="42" y="120"/>
                    <a:pt x="43" y="127"/>
                  </a:cubicBezTo>
                  <a:cubicBezTo>
                    <a:pt x="43" y="129"/>
                    <a:pt x="43" y="130"/>
                    <a:pt x="43" y="132"/>
                  </a:cubicBezTo>
                  <a:cubicBezTo>
                    <a:pt x="43" y="141"/>
                    <a:pt x="43" y="150"/>
                    <a:pt x="43" y="159"/>
                  </a:cubicBezTo>
                  <a:cubicBezTo>
                    <a:pt x="44" y="162"/>
                    <a:pt x="44" y="166"/>
                    <a:pt x="44" y="169"/>
                  </a:cubicBezTo>
                  <a:cubicBezTo>
                    <a:pt x="44" y="172"/>
                    <a:pt x="44" y="175"/>
                    <a:pt x="44" y="178"/>
                  </a:cubicBezTo>
                  <a:cubicBezTo>
                    <a:pt x="44" y="185"/>
                    <a:pt x="44" y="191"/>
                    <a:pt x="44" y="197"/>
                  </a:cubicBezTo>
                  <a:cubicBezTo>
                    <a:pt x="44" y="202"/>
                    <a:pt x="44" y="208"/>
                    <a:pt x="44" y="213"/>
                  </a:cubicBezTo>
                  <a:cubicBezTo>
                    <a:pt x="43" y="220"/>
                    <a:pt x="44" y="227"/>
                    <a:pt x="43" y="234"/>
                  </a:cubicBezTo>
                  <a:cubicBezTo>
                    <a:pt x="43" y="235"/>
                    <a:pt x="43" y="237"/>
                    <a:pt x="43" y="238"/>
                  </a:cubicBezTo>
                  <a:cubicBezTo>
                    <a:pt x="43" y="242"/>
                    <a:pt x="43" y="245"/>
                    <a:pt x="43" y="249"/>
                  </a:cubicBezTo>
                  <a:cubicBezTo>
                    <a:pt x="43" y="251"/>
                    <a:pt x="43" y="254"/>
                    <a:pt x="43" y="256"/>
                  </a:cubicBezTo>
                  <a:cubicBezTo>
                    <a:pt x="43" y="264"/>
                    <a:pt x="43" y="273"/>
                    <a:pt x="42" y="281"/>
                  </a:cubicBezTo>
                  <a:cubicBezTo>
                    <a:pt x="42" y="282"/>
                    <a:pt x="42" y="283"/>
                    <a:pt x="42" y="283"/>
                  </a:cubicBezTo>
                  <a:cubicBezTo>
                    <a:pt x="42" y="286"/>
                    <a:pt x="42" y="289"/>
                    <a:pt x="42" y="292"/>
                  </a:cubicBezTo>
                  <a:cubicBezTo>
                    <a:pt x="42" y="297"/>
                    <a:pt x="42" y="302"/>
                    <a:pt x="41" y="308"/>
                  </a:cubicBezTo>
                  <a:close/>
                </a:path>
              </a:pathLst>
            </a:custGeom>
            <a:solidFill>
              <a:srgbClr val="A06A29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7" name="Freeform 15"/>
            <p:cNvSpPr>
              <a:spLocks noEditPoints="1"/>
            </p:cNvSpPr>
            <p:nvPr/>
          </p:nvSpPr>
          <p:spPr bwMode="auto">
            <a:xfrm>
              <a:off x="14430852" y="5530450"/>
              <a:ext cx="252642" cy="332503"/>
            </a:xfrm>
            <a:custGeom>
              <a:avLst/>
              <a:gdLst>
                <a:gd name="T0" fmla="*/ 74 w 137"/>
                <a:gd name="T1" fmla="*/ 118 h 180"/>
                <a:gd name="T2" fmla="*/ 83 w 137"/>
                <a:gd name="T3" fmla="*/ 114 h 180"/>
                <a:gd name="T4" fmla="*/ 80 w 137"/>
                <a:gd name="T5" fmla="*/ 110 h 180"/>
                <a:gd name="T6" fmla="*/ 68 w 137"/>
                <a:gd name="T7" fmla="*/ 115 h 180"/>
                <a:gd name="T8" fmla="*/ 32 w 137"/>
                <a:gd name="T9" fmla="*/ 119 h 180"/>
                <a:gd name="T10" fmla="*/ 28 w 137"/>
                <a:gd name="T11" fmla="*/ 113 h 180"/>
                <a:gd name="T12" fmla="*/ 27 w 137"/>
                <a:gd name="T13" fmla="*/ 102 h 180"/>
                <a:gd name="T14" fmla="*/ 22 w 137"/>
                <a:gd name="T15" fmla="*/ 93 h 180"/>
                <a:gd name="T16" fmla="*/ 27 w 137"/>
                <a:gd name="T17" fmla="*/ 89 h 180"/>
                <a:gd name="T18" fmla="*/ 23 w 137"/>
                <a:gd name="T19" fmla="*/ 83 h 180"/>
                <a:gd name="T20" fmla="*/ 10 w 137"/>
                <a:gd name="T21" fmla="*/ 67 h 180"/>
                <a:gd name="T22" fmla="*/ 1 w 137"/>
                <a:gd name="T23" fmla="*/ 57 h 180"/>
                <a:gd name="T24" fmla="*/ 7 w 137"/>
                <a:gd name="T25" fmla="*/ 46 h 180"/>
                <a:gd name="T26" fmla="*/ 14 w 137"/>
                <a:gd name="T27" fmla="*/ 21 h 180"/>
                <a:gd name="T28" fmla="*/ 16 w 137"/>
                <a:gd name="T29" fmla="*/ 9 h 180"/>
                <a:gd name="T30" fmla="*/ 21 w 137"/>
                <a:gd name="T31" fmla="*/ 3 h 180"/>
                <a:gd name="T32" fmla="*/ 25 w 137"/>
                <a:gd name="T33" fmla="*/ 16 h 180"/>
                <a:gd name="T34" fmla="*/ 36 w 137"/>
                <a:gd name="T35" fmla="*/ 21 h 180"/>
                <a:gd name="T36" fmla="*/ 47 w 137"/>
                <a:gd name="T37" fmla="*/ 19 h 180"/>
                <a:gd name="T38" fmla="*/ 59 w 137"/>
                <a:gd name="T39" fmla="*/ 6 h 180"/>
                <a:gd name="T40" fmla="*/ 58 w 137"/>
                <a:gd name="T41" fmla="*/ 25 h 180"/>
                <a:gd name="T42" fmla="*/ 63 w 137"/>
                <a:gd name="T43" fmla="*/ 29 h 180"/>
                <a:gd name="T44" fmla="*/ 76 w 137"/>
                <a:gd name="T45" fmla="*/ 16 h 180"/>
                <a:gd name="T46" fmla="*/ 71 w 137"/>
                <a:gd name="T47" fmla="*/ 30 h 180"/>
                <a:gd name="T48" fmla="*/ 74 w 137"/>
                <a:gd name="T49" fmla="*/ 39 h 180"/>
                <a:gd name="T50" fmla="*/ 78 w 137"/>
                <a:gd name="T51" fmla="*/ 36 h 180"/>
                <a:gd name="T52" fmla="*/ 88 w 137"/>
                <a:gd name="T53" fmla="*/ 34 h 180"/>
                <a:gd name="T54" fmla="*/ 96 w 137"/>
                <a:gd name="T55" fmla="*/ 33 h 180"/>
                <a:gd name="T56" fmla="*/ 100 w 137"/>
                <a:gd name="T57" fmla="*/ 44 h 180"/>
                <a:gd name="T58" fmla="*/ 94 w 137"/>
                <a:gd name="T59" fmla="*/ 62 h 180"/>
                <a:gd name="T60" fmla="*/ 86 w 137"/>
                <a:gd name="T61" fmla="*/ 62 h 180"/>
                <a:gd name="T62" fmla="*/ 100 w 137"/>
                <a:gd name="T63" fmla="*/ 70 h 180"/>
                <a:gd name="T64" fmla="*/ 120 w 137"/>
                <a:gd name="T65" fmla="*/ 96 h 180"/>
                <a:gd name="T66" fmla="*/ 132 w 137"/>
                <a:gd name="T67" fmla="*/ 106 h 180"/>
                <a:gd name="T68" fmla="*/ 132 w 137"/>
                <a:gd name="T69" fmla="*/ 113 h 180"/>
                <a:gd name="T70" fmla="*/ 136 w 137"/>
                <a:gd name="T71" fmla="*/ 140 h 180"/>
                <a:gd name="T72" fmla="*/ 122 w 137"/>
                <a:gd name="T73" fmla="*/ 153 h 180"/>
                <a:gd name="T74" fmla="*/ 101 w 137"/>
                <a:gd name="T75" fmla="*/ 169 h 180"/>
                <a:gd name="T76" fmla="*/ 80 w 137"/>
                <a:gd name="T77" fmla="*/ 179 h 180"/>
                <a:gd name="T78" fmla="*/ 23 w 137"/>
                <a:gd name="T79" fmla="*/ 26 h 180"/>
                <a:gd name="T80" fmla="*/ 26 w 137"/>
                <a:gd name="T81" fmla="*/ 29 h 180"/>
                <a:gd name="T82" fmla="*/ 27 w 137"/>
                <a:gd name="T83" fmla="*/ 36 h 180"/>
                <a:gd name="T84" fmla="*/ 30 w 137"/>
                <a:gd name="T85" fmla="*/ 45 h 180"/>
                <a:gd name="T86" fmla="*/ 46 w 137"/>
                <a:gd name="T87" fmla="*/ 39 h 180"/>
                <a:gd name="T88" fmla="*/ 48 w 137"/>
                <a:gd name="T89" fmla="*/ 34 h 180"/>
                <a:gd name="T90" fmla="*/ 34 w 137"/>
                <a:gd name="T91" fmla="*/ 30 h 180"/>
                <a:gd name="T92" fmla="*/ 30 w 137"/>
                <a:gd name="T93" fmla="*/ 26 h 180"/>
                <a:gd name="T94" fmla="*/ 23 w 137"/>
                <a:gd name="T95" fmla="*/ 26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137" h="180">
                  <a:moveTo>
                    <a:pt x="76" y="180"/>
                  </a:moveTo>
                  <a:cubicBezTo>
                    <a:pt x="79" y="159"/>
                    <a:pt x="80" y="139"/>
                    <a:pt x="74" y="118"/>
                  </a:cubicBezTo>
                  <a:cubicBezTo>
                    <a:pt x="76" y="117"/>
                    <a:pt x="78" y="116"/>
                    <a:pt x="81" y="115"/>
                  </a:cubicBezTo>
                  <a:cubicBezTo>
                    <a:pt x="81" y="115"/>
                    <a:pt x="82" y="115"/>
                    <a:pt x="83" y="114"/>
                  </a:cubicBezTo>
                  <a:cubicBezTo>
                    <a:pt x="84" y="113"/>
                    <a:pt x="85" y="112"/>
                    <a:pt x="84" y="111"/>
                  </a:cubicBezTo>
                  <a:cubicBezTo>
                    <a:pt x="83" y="110"/>
                    <a:pt x="82" y="109"/>
                    <a:pt x="80" y="110"/>
                  </a:cubicBezTo>
                  <a:cubicBezTo>
                    <a:pt x="79" y="110"/>
                    <a:pt x="78" y="111"/>
                    <a:pt x="77" y="111"/>
                  </a:cubicBezTo>
                  <a:cubicBezTo>
                    <a:pt x="74" y="113"/>
                    <a:pt x="71" y="114"/>
                    <a:pt x="68" y="115"/>
                  </a:cubicBezTo>
                  <a:cubicBezTo>
                    <a:pt x="61" y="116"/>
                    <a:pt x="54" y="118"/>
                    <a:pt x="47" y="119"/>
                  </a:cubicBezTo>
                  <a:cubicBezTo>
                    <a:pt x="42" y="121"/>
                    <a:pt x="37" y="120"/>
                    <a:pt x="32" y="119"/>
                  </a:cubicBezTo>
                  <a:cubicBezTo>
                    <a:pt x="31" y="119"/>
                    <a:pt x="30" y="118"/>
                    <a:pt x="30" y="117"/>
                  </a:cubicBezTo>
                  <a:cubicBezTo>
                    <a:pt x="29" y="116"/>
                    <a:pt x="28" y="114"/>
                    <a:pt x="28" y="113"/>
                  </a:cubicBezTo>
                  <a:cubicBezTo>
                    <a:pt x="27" y="111"/>
                    <a:pt x="27" y="109"/>
                    <a:pt x="27" y="107"/>
                  </a:cubicBezTo>
                  <a:cubicBezTo>
                    <a:pt x="27" y="105"/>
                    <a:pt x="27" y="103"/>
                    <a:pt x="27" y="102"/>
                  </a:cubicBezTo>
                  <a:cubicBezTo>
                    <a:pt x="27" y="99"/>
                    <a:pt x="26" y="97"/>
                    <a:pt x="24" y="95"/>
                  </a:cubicBezTo>
                  <a:cubicBezTo>
                    <a:pt x="23" y="94"/>
                    <a:pt x="23" y="94"/>
                    <a:pt x="22" y="93"/>
                  </a:cubicBezTo>
                  <a:cubicBezTo>
                    <a:pt x="22" y="91"/>
                    <a:pt x="23" y="90"/>
                    <a:pt x="24" y="90"/>
                  </a:cubicBezTo>
                  <a:cubicBezTo>
                    <a:pt x="25" y="89"/>
                    <a:pt x="26" y="89"/>
                    <a:pt x="27" y="89"/>
                  </a:cubicBezTo>
                  <a:cubicBezTo>
                    <a:pt x="29" y="89"/>
                    <a:pt x="31" y="88"/>
                    <a:pt x="31" y="86"/>
                  </a:cubicBezTo>
                  <a:cubicBezTo>
                    <a:pt x="29" y="84"/>
                    <a:pt x="26" y="83"/>
                    <a:pt x="23" y="83"/>
                  </a:cubicBezTo>
                  <a:cubicBezTo>
                    <a:pt x="18" y="84"/>
                    <a:pt x="14" y="80"/>
                    <a:pt x="15" y="75"/>
                  </a:cubicBezTo>
                  <a:cubicBezTo>
                    <a:pt x="15" y="71"/>
                    <a:pt x="14" y="69"/>
                    <a:pt x="10" y="67"/>
                  </a:cubicBezTo>
                  <a:cubicBezTo>
                    <a:pt x="9" y="66"/>
                    <a:pt x="7" y="66"/>
                    <a:pt x="5" y="65"/>
                  </a:cubicBezTo>
                  <a:cubicBezTo>
                    <a:pt x="1" y="64"/>
                    <a:pt x="0" y="61"/>
                    <a:pt x="1" y="57"/>
                  </a:cubicBezTo>
                  <a:cubicBezTo>
                    <a:pt x="2" y="56"/>
                    <a:pt x="3" y="54"/>
                    <a:pt x="4" y="52"/>
                  </a:cubicBezTo>
                  <a:cubicBezTo>
                    <a:pt x="5" y="50"/>
                    <a:pt x="6" y="48"/>
                    <a:pt x="7" y="46"/>
                  </a:cubicBezTo>
                  <a:cubicBezTo>
                    <a:pt x="9" y="42"/>
                    <a:pt x="11" y="37"/>
                    <a:pt x="13" y="32"/>
                  </a:cubicBezTo>
                  <a:cubicBezTo>
                    <a:pt x="13" y="29"/>
                    <a:pt x="13" y="25"/>
                    <a:pt x="14" y="21"/>
                  </a:cubicBezTo>
                  <a:cubicBezTo>
                    <a:pt x="14" y="19"/>
                    <a:pt x="15" y="16"/>
                    <a:pt x="16" y="14"/>
                  </a:cubicBezTo>
                  <a:cubicBezTo>
                    <a:pt x="16" y="12"/>
                    <a:pt x="16" y="11"/>
                    <a:pt x="16" y="9"/>
                  </a:cubicBezTo>
                  <a:cubicBezTo>
                    <a:pt x="17" y="6"/>
                    <a:pt x="18" y="4"/>
                    <a:pt x="21" y="1"/>
                  </a:cubicBezTo>
                  <a:cubicBezTo>
                    <a:pt x="21" y="2"/>
                    <a:pt x="21" y="3"/>
                    <a:pt x="21" y="3"/>
                  </a:cubicBezTo>
                  <a:cubicBezTo>
                    <a:pt x="21" y="7"/>
                    <a:pt x="21" y="11"/>
                    <a:pt x="23" y="14"/>
                  </a:cubicBezTo>
                  <a:cubicBezTo>
                    <a:pt x="24" y="15"/>
                    <a:pt x="24" y="15"/>
                    <a:pt x="25" y="16"/>
                  </a:cubicBezTo>
                  <a:cubicBezTo>
                    <a:pt x="30" y="11"/>
                    <a:pt x="34" y="6"/>
                    <a:pt x="37" y="0"/>
                  </a:cubicBezTo>
                  <a:cubicBezTo>
                    <a:pt x="41" y="6"/>
                    <a:pt x="42" y="12"/>
                    <a:pt x="36" y="21"/>
                  </a:cubicBezTo>
                  <a:cubicBezTo>
                    <a:pt x="37" y="23"/>
                    <a:pt x="38" y="23"/>
                    <a:pt x="40" y="22"/>
                  </a:cubicBezTo>
                  <a:cubicBezTo>
                    <a:pt x="43" y="22"/>
                    <a:pt x="45" y="20"/>
                    <a:pt x="47" y="19"/>
                  </a:cubicBezTo>
                  <a:cubicBezTo>
                    <a:pt x="50" y="16"/>
                    <a:pt x="53" y="15"/>
                    <a:pt x="55" y="11"/>
                  </a:cubicBezTo>
                  <a:cubicBezTo>
                    <a:pt x="57" y="10"/>
                    <a:pt x="57" y="8"/>
                    <a:pt x="59" y="6"/>
                  </a:cubicBezTo>
                  <a:cubicBezTo>
                    <a:pt x="61" y="12"/>
                    <a:pt x="59" y="18"/>
                    <a:pt x="58" y="24"/>
                  </a:cubicBezTo>
                  <a:cubicBezTo>
                    <a:pt x="58" y="25"/>
                    <a:pt x="58" y="25"/>
                    <a:pt x="58" y="25"/>
                  </a:cubicBezTo>
                  <a:cubicBezTo>
                    <a:pt x="57" y="26"/>
                    <a:pt x="57" y="28"/>
                    <a:pt x="59" y="29"/>
                  </a:cubicBezTo>
                  <a:cubicBezTo>
                    <a:pt x="60" y="30"/>
                    <a:pt x="62" y="30"/>
                    <a:pt x="63" y="29"/>
                  </a:cubicBezTo>
                  <a:cubicBezTo>
                    <a:pt x="67" y="25"/>
                    <a:pt x="71" y="22"/>
                    <a:pt x="74" y="18"/>
                  </a:cubicBezTo>
                  <a:cubicBezTo>
                    <a:pt x="74" y="17"/>
                    <a:pt x="75" y="16"/>
                    <a:pt x="76" y="16"/>
                  </a:cubicBezTo>
                  <a:cubicBezTo>
                    <a:pt x="76" y="17"/>
                    <a:pt x="75" y="18"/>
                    <a:pt x="75" y="19"/>
                  </a:cubicBezTo>
                  <a:cubicBezTo>
                    <a:pt x="74" y="23"/>
                    <a:pt x="72" y="27"/>
                    <a:pt x="71" y="30"/>
                  </a:cubicBezTo>
                  <a:cubicBezTo>
                    <a:pt x="71" y="33"/>
                    <a:pt x="71" y="35"/>
                    <a:pt x="71" y="38"/>
                  </a:cubicBezTo>
                  <a:cubicBezTo>
                    <a:pt x="72" y="39"/>
                    <a:pt x="73" y="40"/>
                    <a:pt x="74" y="39"/>
                  </a:cubicBezTo>
                  <a:cubicBezTo>
                    <a:pt x="75" y="39"/>
                    <a:pt x="77" y="39"/>
                    <a:pt x="77" y="37"/>
                  </a:cubicBezTo>
                  <a:cubicBezTo>
                    <a:pt x="78" y="37"/>
                    <a:pt x="78" y="37"/>
                    <a:pt x="78" y="36"/>
                  </a:cubicBezTo>
                  <a:cubicBezTo>
                    <a:pt x="81" y="35"/>
                    <a:pt x="84" y="34"/>
                    <a:pt x="87" y="35"/>
                  </a:cubicBezTo>
                  <a:cubicBezTo>
                    <a:pt x="87" y="35"/>
                    <a:pt x="88" y="35"/>
                    <a:pt x="88" y="34"/>
                  </a:cubicBezTo>
                  <a:cubicBezTo>
                    <a:pt x="88" y="32"/>
                    <a:pt x="89" y="31"/>
                    <a:pt x="91" y="31"/>
                  </a:cubicBezTo>
                  <a:cubicBezTo>
                    <a:pt x="93" y="31"/>
                    <a:pt x="95" y="31"/>
                    <a:pt x="96" y="33"/>
                  </a:cubicBezTo>
                  <a:cubicBezTo>
                    <a:pt x="97" y="35"/>
                    <a:pt x="99" y="37"/>
                    <a:pt x="100" y="39"/>
                  </a:cubicBezTo>
                  <a:cubicBezTo>
                    <a:pt x="100" y="41"/>
                    <a:pt x="100" y="42"/>
                    <a:pt x="100" y="44"/>
                  </a:cubicBezTo>
                  <a:cubicBezTo>
                    <a:pt x="101" y="47"/>
                    <a:pt x="100" y="50"/>
                    <a:pt x="100" y="53"/>
                  </a:cubicBezTo>
                  <a:cubicBezTo>
                    <a:pt x="99" y="56"/>
                    <a:pt x="96" y="59"/>
                    <a:pt x="94" y="62"/>
                  </a:cubicBezTo>
                  <a:cubicBezTo>
                    <a:pt x="93" y="63"/>
                    <a:pt x="91" y="63"/>
                    <a:pt x="89" y="63"/>
                  </a:cubicBezTo>
                  <a:cubicBezTo>
                    <a:pt x="88" y="63"/>
                    <a:pt x="87" y="62"/>
                    <a:pt x="86" y="62"/>
                  </a:cubicBezTo>
                  <a:cubicBezTo>
                    <a:pt x="86" y="66"/>
                    <a:pt x="90" y="68"/>
                    <a:pt x="96" y="66"/>
                  </a:cubicBezTo>
                  <a:cubicBezTo>
                    <a:pt x="98" y="68"/>
                    <a:pt x="99" y="69"/>
                    <a:pt x="100" y="70"/>
                  </a:cubicBezTo>
                  <a:cubicBezTo>
                    <a:pt x="103" y="74"/>
                    <a:pt x="106" y="78"/>
                    <a:pt x="109" y="82"/>
                  </a:cubicBezTo>
                  <a:cubicBezTo>
                    <a:pt x="112" y="87"/>
                    <a:pt x="116" y="92"/>
                    <a:pt x="120" y="96"/>
                  </a:cubicBezTo>
                  <a:cubicBezTo>
                    <a:pt x="124" y="99"/>
                    <a:pt x="127" y="102"/>
                    <a:pt x="131" y="104"/>
                  </a:cubicBezTo>
                  <a:cubicBezTo>
                    <a:pt x="131" y="105"/>
                    <a:pt x="132" y="106"/>
                    <a:pt x="132" y="106"/>
                  </a:cubicBezTo>
                  <a:cubicBezTo>
                    <a:pt x="131" y="107"/>
                    <a:pt x="131" y="108"/>
                    <a:pt x="131" y="108"/>
                  </a:cubicBezTo>
                  <a:cubicBezTo>
                    <a:pt x="131" y="110"/>
                    <a:pt x="132" y="112"/>
                    <a:pt x="132" y="113"/>
                  </a:cubicBezTo>
                  <a:cubicBezTo>
                    <a:pt x="133" y="120"/>
                    <a:pt x="134" y="126"/>
                    <a:pt x="134" y="132"/>
                  </a:cubicBezTo>
                  <a:cubicBezTo>
                    <a:pt x="135" y="135"/>
                    <a:pt x="135" y="138"/>
                    <a:pt x="136" y="140"/>
                  </a:cubicBezTo>
                  <a:cubicBezTo>
                    <a:pt x="137" y="141"/>
                    <a:pt x="136" y="142"/>
                    <a:pt x="135" y="143"/>
                  </a:cubicBezTo>
                  <a:cubicBezTo>
                    <a:pt x="131" y="146"/>
                    <a:pt x="127" y="150"/>
                    <a:pt x="122" y="153"/>
                  </a:cubicBezTo>
                  <a:cubicBezTo>
                    <a:pt x="120" y="155"/>
                    <a:pt x="117" y="157"/>
                    <a:pt x="114" y="159"/>
                  </a:cubicBezTo>
                  <a:cubicBezTo>
                    <a:pt x="109" y="162"/>
                    <a:pt x="105" y="166"/>
                    <a:pt x="101" y="169"/>
                  </a:cubicBezTo>
                  <a:cubicBezTo>
                    <a:pt x="96" y="172"/>
                    <a:pt x="91" y="174"/>
                    <a:pt x="86" y="176"/>
                  </a:cubicBezTo>
                  <a:cubicBezTo>
                    <a:pt x="84" y="177"/>
                    <a:pt x="82" y="178"/>
                    <a:pt x="80" y="179"/>
                  </a:cubicBezTo>
                  <a:cubicBezTo>
                    <a:pt x="79" y="179"/>
                    <a:pt x="78" y="179"/>
                    <a:pt x="76" y="180"/>
                  </a:cubicBezTo>
                  <a:close/>
                  <a:moveTo>
                    <a:pt x="23" y="26"/>
                  </a:moveTo>
                  <a:cubicBezTo>
                    <a:pt x="23" y="26"/>
                    <a:pt x="22" y="27"/>
                    <a:pt x="22" y="27"/>
                  </a:cubicBezTo>
                  <a:cubicBezTo>
                    <a:pt x="24" y="28"/>
                    <a:pt x="25" y="28"/>
                    <a:pt x="26" y="29"/>
                  </a:cubicBezTo>
                  <a:cubicBezTo>
                    <a:pt x="28" y="30"/>
                    <a:pt x="28" y="31"/>
                    <a:pt x="28" y="33"/>
                  </a:cubicBezTo>
                  <a:cubicBezTo>
                    <a:pt x="27" y="34"/>
                    <a:pt x="27" y="35"/>
                    <a:pt x="27" y="36"/>
                  </a:cubicBezTo>
                  <a:cubicBezTo>
                    <a:pt x="27" y="37"/>
                    <a:pt x="27" y="38"/>
                    <a:pt x="27" y="39"/>
                  </a:cubicBezTo>
                  <a:cubicBezTo>
                    <a:pt x="26" y="42"/>
                    <a:pt x="27" y="45"/>
                    <a:pt x="30" y="45"/>
                  </a:cubicBezTo>
                  <a:cubicBezTo>
                    <a:pt x="32" y="45"/>
                    <a:pt x="35" y="45"/>
                    <a:pt x="37" y="44"/>
                  </a:cubicBezTo>
                  <a:cubicBezTo>
                    <a:pt x="40" y="42"/>
                    <a:pt x="43" y="40"/>
                    <a:pt x="46" y="39"/>
                  </a:cubicBezTo>
                  <a:cubicBezTo>
                    <a:pt x="47" y="39"/>
                    <a:pt x="47" y="38"/>
                    <a:pt x="48" y="38"/>
                  </a:cubicBezTo>
                  <a:cubicBezTo>
                    <a:pt x="50" y="37"/>
                    <a:pt x="49" y="35"/>
                    <a:pt x="48" y="34"/>
                  </a:cubicBezTo>
                  <a:cubicBezTo>
                    <a:pt x="47" y="34"/>
                    <a:pt x="46" y="33"/>
                    <a:pt x="45" y="33"/>
                  </a:cubicBezTo>
                  <a:cubicBezTo>
                    <a:pt x="41" y="32"/>
                    <a:pt x="38" y="31"/>
                    <a:pt x="34" y="30"/>
                  </a:cubicBezTo>
                  <a:cubicBezTo>
                    <a:pt x="33" y="30"/>
                    <a:pt x="32" y="29"/>
                    <a:pt x="32" y="28"/>
                  </a:cubicBezTo>
                  <a:cubicBezTo>
                    <a:pt x="32" y="26"/>
                    <a:pt x="31" y="26"/>
                    <a:pt x="30" y="26"/>
                  </a:cubicBezTo>
                  <a:cubicBezTo>
                    <a:pt x="28" y="26"/>
                    <a:pt x="27" y="26"/>
                    <a:pt x="25" y="26"/>
                  </a:cubicBezTo>
                  <a:cubicBezTo>
                    <a:pt x="25" y="26"/>
                    <a:pt x="24" y="26"/>
                    <a:pt x="23" y="26"/>
                  </a:cubicBezTo>
                  <a:close/>
                </a:path>
              </a:pathLst>
            </a:custGeom>
            <a:solidFill>
              <a:srgbClr val="FADAD3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8" name="Freeform 16"/>
            <p:cNvSpPr>
              <a:spLocks noEditPoints="1"/>
            </p:cNvSpPr>
            <p:nvPr/>
          </p:nvSpPr>
          <p:spPr bwMode="auto">
            <a:xfrm>
              <a:off x="12658840" y="5594740"/>
              <a:ext cx="287801" cy="245610"/>
            </a:xfrm>
            <a:custGeom>
              <a:avLst/>
              <a:gdLst>
                <a:gd name="T0" fmla="*/ 128 w 156"/>
                <a:gd name="T1" fmla="*/ 5 h 133"/>
                <a:gd name="T2" fmla="*/ 135 w 156"/>
                <a:gd name="T3" fmla="*/ 18 h 133"/>
                <a:gd name="T4" fmla="*/ 147 w 156"/>
                <a:gd name="T5" fmla="*/ 7 h 133"/>
                <a:gd name="T6" fmla="*/ 146 w 156"/>
                <a:gd name="T7" fmla="*/ 13 h 133"/>
                <a:gd name="T8" fmla="*/ 145 w 156"/>
                <a:gd name="T9" fmla="*/ 22 h 133"/>
                <a:gd name="T10" fmla="*/ 155 w 156"/>
                <a:gd name="T11" fmla="*/ 16 h 133"/>
                <a:gd name="T12" fmla="*/ 154 w 156"/>
                <a:gd name="T13" fmla="*/ 27 h 133"/>
                <a:gd name="T14" fmla="*/ 153 w 156"/>
                <a:gd name="T15" fmla="*/ 51 h 133"/>
                <a:gd name="T16" fmla="*/ 152 w 156"/>
                <a:gd name="T17" fmla="*/ 61 h 133"/>
                <a:gd name="T18" fmla="*/ 143 w 156"/>
                <a:gd name="T19" fmla="*/ 65 h 133"/>
                <a:gd name="T20" fmla="*/ 130 w 156"/>
                <a:gd name="T21" fmla="*/ 76 h 133"/>
                <a:gd name="T22" fmla="*/ 112 w 156"/>
                <a:gd name="T23" fmla="*/ 72 h 133"/>
                <a:gd name="T24" fmla="*/ 115 w 156"/>
                <a:gd name="T25" fmla="*/ 78 h 133"/>
                <a:gd name="T26" fmla="*/ 115 w 156"/>
                <a:gd name="T27" fmla="*/ 87 h 133"/>
                <a:gd name="T28" fmla="*/ 106 w 156"/>
                <a:gd name="T29" fmla="*/ 97 h 133"/>
                <a:gd name="T30" fmla="*/ 86 w 156"/>
                <a:gd name="T31" fmla="*/ 104 h 133"/>
                <a:gd name="T32" fmla="*/ 65 w 156"/>
                <a:gd name="T33" fmla="*/ 93 h 133"/>
                <a:gd name="T34" fmla="*/ 58 w 156"/>
                <a:gd name="T35" fmla="*/ 133 h 133"/>
                <a:gd name="T36" fmla="*/ 45 w 156"/>
                <a:gd name="T37" fmla="*/ 129 h 133"/>
                <a:gd name="T38" fmla="*/ 13 w 156"/>
                <a:gd name="T39" fmla="*/ 110 h 133"/>
                <a:gd name="T40" fmla="*/ 0 w 156"/>
                <a:gd name="T41" fmla="*/ 100 h 133"/>
                <a:gd name="T42" fmla="*/ 8 w 156"/>
                <a:gd name="T43" fmla="*/ 84 h 133"/>
                <a:gd name="T44" fmla="*/ 13 w 156"/>
                <a:gd name="T45" fmla="*/ 64 h 133"/>
                <a:gd name="T46" fmla="*/ 23 w 156"/>
                <a:gd name="T47" fmla="*/ 53 h 133"/>
                <a:gd name="T48" fmla="*/ 32 w 156"/>
                <a:gd name="T49" fmla="*/ 62 h 133"/>
                <a:gd name="T50" fmla="*/ 38 w 156"/>
                <a:gd name="T51" fmla="*/ 48 h 133"/>
                <a:gd name="T52" fmla="*/ 49 w 156"/>
                <a:gd name="T53" fmla="*/ 47 h 133"/>
                <a:gd name="T54" fmla="*/ 50 w 156"/>
                <a:gd name="T55" fmla="*/ 38 h 133"/>
                <a:gd name="T56" fmla="*/ 67 w 156"/>
                <a:gd name="T57" fmla="*/ 36 h 133"/>
                <a:gd name="T58" fmla="*/ 72 w 156"/>
                <a:gd name="T59" fmla="*/ 32 h 133"/>
                <a:gd name="T60" fmla="*/ 75 w 156"/>
                <a:gd name="T61" fmla="*/ 9 h 133"/>
                <a:gd name="T62" fmla="*/ 85 w 156"/>
                <a:gd name="T63" fmla="*/ 12 h 133"/>
                <a:gd name="T64" fmla="*/ 98 w 156"/>
                <a:gd name="T65" fmla="*/ 21 h 133"/>
                <a:gd name="T66" fmla="*/ 105 w 156"/>
                <a:gd name="T67" fmla="*/ 17 h 133"/>
                <a:gd name="T68" fmla="*/ 110 w 156"/>
                <a:gd name="T69" fmla="*/ 14 h 133"/>
                <a:gd name="T70" fmla="*/ 117 w 156"/>
                <a:gd name="T71" fmla="*/ 17 h 133"/>
                <a:gd name="T72" fmla="*/ 128 w 156"/>
                <a:gd name="T73" fmla="*/ 0 h 133"/>
                <a:gd name="T74" fmla="*/ 125 w 156"/>
                <a:gd name="T75" fmla="*/ 20 h 133"/>
                <a:gd name="T76" fmla="*/ 127 w 156"/>
                <a:gd name="T77" fmla="*/ 22 h 133"/>
                <a:gd name="T78" fmla="*/ 127 w 156"/>
                <a:gd name="T79" fmla="*/ 22 h 133"/>
                <a:gd name="T80" fmla="*/ 135 w 156"/>
                <a:gd name="T81" fmla="*/ 45 h 133"/>
                <a:gd name="T82" fmla="*/ 137 w 156"/>
                <a:gd name="T83" fmla="*/ 39 h 133"/>
                <a:gd name="T84" fmla="*/ 143 w 156"/>
                <a:gd name="T85" fmla="*/ 35 h 133"/>
                <a:gd name="T86" fmla="*/ 145 w 156"/>
                <a:gd name="T87" fmla="*/ 32 h 133"/>
                <a:gd name="T88" fmla="*/ 138 w 156"/>
                <a:gd name="T89" fmla="*/ 27 h 133"/>
                <a:gd name="T90" fmla="*/ 130 w 156"/>
                <a:gd name="T91" fmla="*/ 25 h 133"/>
                <a:gd name="T92" fmla="*/ 120 w 156"/>
                <a:gd name="T93" fmla="*/ 26 h 133"/>
                <a:gd name="T94" fmla="*/ 119 w 156"/>
                <a:gd name="T95" fmla="*/ 35 h 133"/>
                <a:gd name="T96" fmla="*/ 133 w 156"/>
                <a:gd name="T97" fmla="*/ 47 h 1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156" h="133">
                  <a:moveTo>
                    <a:pt x="128" y="0"/>
                  </a:moveTo>
                  <a:cubicBezTo>
                    <a:pt x="128" y="2"/>
                    <a:pt x="128" y="3"/>
                    <a:pt x="128" y="5"/>
                  </a:cubicBezTo>
                  <a:cubicBezTo>
                    <a:pt x="128" y="9"/>
                    <a:pt x="128" y="14"/>
                    <a:pt x="131" y="18"/>
                  </a:cubicBezTo>
                  <a:cubicBezTo>
                    <a:pt x="132" y="20"/>
                    <a:pt x="133" y="20"/>
                    <a:pt x="135" y="18"/>
                  </a:cubicBezTo>
                  <a:cubicBezTo>
                    <a:pt x="138" y="15"/>
                    <a:pt x="141" y="12"/>
                    <a:pt x="144" y="10"/>
                  </a:cubicBezTo>
                  <a:cubicBezTo>
                    <a:pt x="145" y="9"/>
                    <a:pt x="146" y="8"/>
                    <a:pt x="147" y="7"/>
                  </a:cubicBezTo>
                  <a:cubicBezTo>
                    <a:pt x="147" y="7"/>
                    <a:pt x="147" y="8"/>
                    <a:pt x="147" y="8"/>
                  </a:cubicBezTo>
                  <a:cubicBezTo>
                    <a:pt x="147" y="9"/>
                    <a:pt x="147" y="11"/>
                    <a:pt x="146" y="13"/>
                  </a:cubicBezTo>
                  <a:cubicBezTo>
                    <a:pt x="145" y="15"/>
                    <a:pt x="144" y="17"/>
                    <a:pt x="143" y="20"/>
                  </a:cubicBezTo>
                  <a:cubicBezTo>
                    <a:pt x="142" y="21"/>
                    <a:pt x="143" y="22"/>
                    <a:pt x="145" y="22"/>
                  </a:cubicBezTo>
                  <a:cubicBezTo>
                    <a:pt x="146" y="22"/>
                    <a:pt x="147" y="22"/>
                    <a:pt x="147" y="22"/>
                  </a:cubicBezTo>
                  <a:cubicBezTo>
                    <a:pt x="150" y="20"/>
                    <a:pt x="153" y="19"/>
                    <a:pt x="155" y="16"/>
                  </a:cubicBezTo>
                  <a:cubicBezTo>
                    <a:pt x="155" y="16"/>
                    <a:pt x="155" y="16"/>
                    <a:pt x="156" y="15"/>
                  </a:cubicBezTo>
                  <a:cubicBezTo>
                    <a:pt x="155" y="19"/>
                    <a:pt x="154" y="23"/>
                    <a:pt x="154" y="27"/>
                  </a:cubicBezTo>
                  <a:cubicBezTo>
                    <a:pt x="153" y="30"/>
                    <a:pt x="153" y="32"/>
                    <a:pt x="153" y="35"/>
                  </a:cubicBezTo>
                  <a:cubicBezTo>
                    <a:pt x="153" y="40"/>
                    <a:pt x="153" y="45"/>
                    <a:pt x="153" y="51"/>
                  </a:cubicBezTo>
                  <a:cubicBezTo>
                    <a:pt x="153" y="53"/>
                    <a:pt x="153" y="56"/>
                    <a:pt x="153" y="58"/>
                  </a:cubicBezTo>
                  <a:cubicBezTo>
                    <a:pt x="153" y="59"/>
                    <a:pt x="153" y="60"/>
                    <a:pt x="152" y="61"/>
                  </a:cubicBezTo>
                  <a:cubicBezTo>
                    <a:pt x="151" y="64"/>
                    <a:pt x="150" y="65"/>
                    <a:pt x="147" y="65"/>
                  </a:cubicBezTo>
                  <a:cubicBezTo>
                    <a:pt x="146" y="65"/>
                    <a:pt x="144" y="65"/>
                    <a:pt x="143" y="65"/>
                  </a:cubicBezTo>
                  <a:cubicBezTo>
                    <a:pt x="139" y="64"/>
                    <a:pt x="135" y="66"/>
                    <a:pt x="133" y="70"/>
                  </a:cubicBezTo>
                  <a:cubicBezTo>
                    <a:pt x="133" y="72"/>
                    <a:pt x="131" y="74"/>
                    <a:pt x="130" y="76"/>
                  </a:cubicBezTo>
                  <a:cubicBezTo>
                    <a:pt x="128" y="78"/>
                    <a:pt x="125" y="79"/>
                    <a:pt x="123" y="78"/>
                  </a:cubicBezTo>
                  <a:cubicBezTo>
                    <a:pt x="119" y="76"/>
                    <a:pt x="115" y="75"/>
                    <a:pt x="112" y="72"/>
                  </a:cubicBezTo>
                  <a:cubicBezTo>
                    <a:pt x="111" y="72"/>
                    <a:pt x="110" y="73"/>
                    <a:pt x="111" y="75"/>
                  </a:cubicBezTo>
                  <a:cubicBezTo>
                    <a:pt x="112" y="76"/>
                    <a:pt x="114" y="77"/>
                    <a:pt x="115" y="78"/>
                  </a:cubicBezTo>
                  <a:cubicBezTo>
                    <a:pt x="119" y="80"/>
                    <a:pt x="119" y="82"/>
                    <a:pt x="118" y="86"/>
                  </a:cubicBezTo>
                  <a:cubicBezTo>
                    <a:pt x="117" y="87"/>
                    <a:pt x="116" y="87"/>
                    <a:pt x="115" y="87"/>
                  </a:cubicBezTo>
                  <a:cubicBezTo>
                    <a:pt x="111" y="87"/>
                    <a:pt x="111" y="87"/>
                    <a:pt x="109" y="90"/>
                  </a:cubicBezTo>
                  <a:cubicBezTo>
                    <a:pt x="108" y="93"/>
                    <a:pt x="107" y="95"/>
                    <a:pt x="106" y="97"/>
                  </a:cubicBezTo>
                  <a:cubicBezTo>
                    <a:pt x="104" y="100"/>
                    <a:pt x="101" y="102"/>
                    <a:pt x="97" y="104"/>
                  </a:cubicBezTo>
                  <a:cubicBezTo>
                    <a:pt x="94" y="105"/>
                    <a:pt x="90" y="105"/>
                    <a:pt x="86" y="104"/>
                  </a:cubicBezTo>
                  <a:cubicBezTo>
                    <a:pt x="81" y="103"/>
                    <a:pt x="77" y="100"/>
                    <a:pt x="73" y="97"/>
                  </a:cubicBezTo>
                  <a:cubicBezTo>
                    <a:pt x="71" y="95"/>
                    <a:pt x="68" y="93"/>
                    <a:pt x="65" y="93"/>
                  </a:cubicBezTo>
                  <a:cubicBezTo>
                    <a:pt x="66" y="96"/>
                    <a:pt x="69" y="96"/>
                    <a:pt x="71" y="99"/>
                  </a:cubicBezTo>
                  <a:cubicBezTo>
                    <a:pt x="65" y="110"/>
                    <a:pt x="61" y="121"/>
                    <a:pt x="58" y="133"/>
                  </a:cubicBezTo>
                  <a:cubicBezTo>
                    <a:pt x="53" y="132"/>
                    <a:pt x="49" y="132"/>
                    <a:pt x="45" y="131"/>
                  </a:cubicBezTo>
                  <a:cubicBezTo>
                    <a:pt x="45" y="130"/>
                    <a:pt x="45" y="130"/>
                    <a:pt x="45" y="129"/>
                  </a:cubicBezTo>
                  <a:cubicBezTo>
                    <a:pt x="38" y="125"/>
                    <a:pt x="32" y="120"/>
                    <a:pt x="25" y="116"/>
                  </a:cubicBezTo>
                  <a:cubicBezTo>
                    <a:pt x="21" y="114"/>
                    <a:pt x="17" y="112"/>
                    <a:pt x="13" y="110"/>
                  </a:cubicBezTo>
                  <a:cubicBezTo>
                    <a:pt x="9" y="109"/>
                    <a:pt x="7" y="107"/>
                    <a:pt x="4" y="105"/>
                  </a:cubicBezTo>
                  <a:cubicBezTo>
                    <a:pt x="3" y="103"/>
                    <a:pt x="1" y="101"/>
                    <a:pt x="0" y="100"/>
                  </a:cubicBezTo>
                  <a:cubicBezTo>
                    <a:pt x="1" y="99"/>
                    <a:pt x="2" y="97"/>
                    <a:pt x="3" y="96"/>
                  </a:cubicBezTo>
                  <a:cubicBezTo>
                    <a:pt x="5" y="92"/>
                    <a:pt x="7" y="88"/>
                    <a:pt x="8" y="84"/>
                  </a:cubicBezTo>
                  <a:cubicBezTo>
                    <a:pt x="9" y="79"/>
                    <a:pt x="10" y="73"/>
                    <a:pt x="11" y="67"/>
                  </a:cubicBezTo>
                  <a:cubicBezTo>
                    <a:pt x="11" y="66"/>
                    <a:pt x="11" y="65"/>
                    <a:pt x="13" y="64"/>
                  </a:cubicBezTo>
                  <a:cubicBezTo>
                    <a:pt x="16" y="62"/>
                    <a:pt x="19" y="58"/>
                    <a:pt x="22" y="56"/>
                  </a:cubicBezTo>
                  <a:cubicBezTo>
                    <a:pt x="23" y="55"/>
                    <a:pt x="22" y="54"/>
                    <a:pt x="23" y="53"/>
                  </a:cubicBezTo>
                  <a:cubicBezTo>
                    <a:pt x="25" y="53"/>
                    <a:pt x="26" y="56"/>
                    <a:pt x="24" y="62"/>
                  </a:cubicBezTo>
                  <a:cubicBezTo>
                    <a:pt x="26" y="65"/>
                    <a:pt x="29" y="65"/>
                    <a:pt x="32" y="62"/>
                  </a:cubicBezTo>
                  <a:cubicBezTo>
                    <a:pt x="35" y="58"/>
                    <a:pt x="37" y="54"/>
                    <a:pt x="38" y="50"/>
                  </a:cubicBezTo>
                  <a:cubicBezTo>
                    <a:pt x="38" y="50"/>
                    <a:pt x="38" y="49"/>
                    <a:pt x="38" y="48"/>
                  </a:cubicBezTo>
                  <a:cubicBezTo>
                    <a:pt x="41" y="51"/>
                    <a:pt x="43" y="55"/>
                    <a:pt x="49" y="54"/>
                  </a:cubicBezTo>
                  <a:cubicBezTo>
                    <a:pt x="50" y="52"/>
                    <a:pt x="49" y="49"/>
                    <a:pt x="49" y="47"/>
                  </a:cubicBezTo>
                  <a:cubicBezTo>
                    <a:pt x="50" y="45"/>
                    <a:pt x="49" y="44"/>
                    <a:pt x="50" y="42"/>
                  </a:cubicBezTo>
                  <a:cubicBezTo>
                    <a:pt x="50" y="41"/>
                    <a:pt x="50" y="40"/>
                    <a:pt x="50" y="38"/>
                  </a:cubicBezTo>
                  <a:cubicBezTo>
                    <a:pt x="54" y="44"/>
                    <a:pt x="58" y="48"/>
                    <a:pt x="64" y="49"/>
                  </a:cubicBezTo>
                  <a:cubicBezTo>
                    <a:pt x="65" y="44"/>
                    <a:pt x="66" y="40"/>
                    <a:pt x="67" y="36"/>
                  </a:cubicBezTo>
                  <a:cubicBezTo>
                    <a:pt x="71" y="37"/>
                    <a:pt x="75" y="38"/>
                    <a:pt x="77" y="34"/>
                  </a:cubicBezTo>
                  <a:cubicBezTo>
                    <a:pt x="75" y="32"/>
                    <a:pt x="74" y="32"/>
                    <a:pt x="72" y="32"/>
                  </a:cubicBezTo>
                  <a:cubicBezTo>
                    <a:pt x="68" y="32"/>
                    <a:pt x="67" y="32"/>
                    <a:pt x="67" y="28"/>
                  </a:cubicBezTo>
                  <a:cubicBezTo>
                    <a:pt x="66" y="20"/>
                    <a:pt x="69" y="14"/>
                    <a:pt x="75" y="9"/>
                  </a:cubicBezTo>
                  <a:cubicBezTo>
                    <a:pt x="77" y="7"/>
                    <a:pt x="82" y="8"/>
                    <a:pt x="84" y="10"/>
                  </a:cubicBezTo>
                  <a:cubicBezTo>
                    <a:pt x="84" y="11"/>
                    <a:pt x="84" y="12"/>
                    <a:pt x="85" y="12"/>
                  </a:cubicBezTo>
                  <a:cubicBezTo>
                    <a:pt x="85" y="14"/>
                    <a:pt x="87" y="15"/>
                    <a:pt x="88" y="15"/>
                  </a:cubicBezTo>
                  <a:cubicBezTo>
                    <a:pt x="92" y="17"/>
                    <a:pt x="95" y="18"/>
                    <a:pt x="98" y="21"/>
                  </a:cubicBezTo>
                  <a:cubicBezTo>
                    <a:pt x="99" y="23"/>
                    <a:pt x="100" y="24"/>
                    <a:pt x="103" y="24"/>
                  </a:cubicBezTo>
                  <a:cubicBezTo>
                    <a:pt x="104" y="22"/>
                    <a:pt x="105" y="19"/>
                    <a:pt x="105" y="17"/>
                  </a:cubicBezTo>
                  <a:cubicBezTo>
                    <a:pt x="106" y="15"/>
                    <a:pt x="106" y="12"/>
                    <a:pt x="106" y="9"/>
                  </a:cubicBezTo>
                  <a:cubicBezTo>
                    <a:pt x="108" y="11"/>
                    <a:pt x="109" y="13"/>
                    <a:pt x="110" y="14"/>
                  </a:cubicBezTo>
                  <a:cubicBezTo>
                    <a:pt x="112" y="17"/>
                    <a:pt x="113" y="18"/>
                    <a:pt x="116" y="19"/>
                  </a:cubicBezTo>
                  <a:cubicBezTo>
                    <a:pt x="117" y="18"/>
                    <a:pt x="117" y="18"/>
                    <a:pt x="117" y="17"/>
                  </a:cubicBezTo>
                  <a:cubicBezTo>
                    <a:pt x="116" y="14"/>
                    <a:pt x="117" y="11"/>
                    <a:pt x="119" y="8"/>
                  </a:cubicBezTo>
                  <a:cubicBezTo>
                    <a:pt x="121" y="5"/>
                    <a:pt x="123" y="2"/>
                    <a:pt x="128" y="0"/>
                  </a:cubicBezTo>
                  <a:close/>
                  <a:moveTo>
                    <a:pt x="127" y="22"/>
                  </a:moveTo>
                  <a:cubicBezTo>
                    <a:pt x="127" y="21"/>
                    <a:pt x="126" y="21"/>
                    <a:pt x="125" y="20"/>
                  </a:cubicBezTo>
                  <a:cubicBezTo>
                    <a:pt x="124" y="20"/>
                    <a:pt x="124" y="21"/>
                    <a:pt x="124" y="22"/>
                  </a:cubicBezTo>
                  <a:cubicBezTo>
                    <a:pt x="125" y="22"/>
                    <a:pt x="126" y="22"/>
                    <a:pt x="127" y="22"/>
                  </a:cubicBezTo>
                  <a:cubicBezTo>
                    <a:pt x="127" y="24"/>
                    <a:pt x="127" y="24"/>
                    <a:pt x="128" y="23"/>
                  </a:cubicBezTo>
                  <a:cubicBezTo>
                    <a:pt x="128" y="23"/>
                    <a:pt x="127" y="22"/>
                    <a:pt x="127" y="22"/>
                  </a:cubicBezTo>
                  <a:close/>
                  <a:moveTo>
                    <a:pt x="135" y="47"/>
                  </a:moveTo>
                  <a:cubicBezTo>
                    <a:pt x="135" y="46"/>
                    <a:pt x="135" y="45"/>
                    <a:pt x="135" y="45"/>
                  </a:cubicBezTo>
                  <a:cubicBezTo>
                    <a:pt x="134" y="43"/>
                    <a:pt x="134" y="42"/>
                    <a:pt x="135" y="41"/>
                  </a:cubicBezTo>
                  <a:cubicBezTo>
                    <a:pt x="136" y="40"/>
                    <a:pt x="136" y="40"/>
                    <a:pt x="137" y="39"/>
                  </a:cubicBezTo>
                  <a:cubicBezTo>
                    <a:pt x="138" y="37"/>
                    <a:pt x="139" y="36"/>
                    <a:pt x="140" y="34"/>
                  </a:cubicBezTo>
                  <a:cubicBezTo>
                    <a:pt x="141" y="35"/>
                    <a:pt x="142" y="35"/>
                    <a:pt x="143" y="35"/>
                  </a:cubicBezTo>
                  <a:cubicBezTo>
                    <a:pt x="144" y="35"/>
                    <a:pt x="145" y="35"/>
                    <a:pt x="145" y="34"/>
                  </a:cubicBezTo>
                  <a:cubicBezTo>
                    <a:pt x="145" y="34"/>
                    <a:pt x="145" y="33"/>
                    <a:pt x="145" y="32"/>
                  </a:cubicBezTo>
                  <a:cubicBezTo>
                    <a:pt x="144" y="31"/>
                    <a:pt x="143" y="29"/>
                    <a:pt x="142" y="28"/>
                  </a:cubicBezTo>
                  <a:cubicBezTo>
                    <a:pt x="141" y="27"/>
                    <a:pt x="139" y="26"/>
                    <a:pt x="138" y="27"/>
                  </a:cubicBezTo>
                  <a:cubicBezTo>
                    <a:pt x="137" y="27"/>
                    <a:pt x="135" y="27"/>
                    <a:pt x="134" y="27"/>
                  </a:cubicBezTo>
                  <a:cubicBezTo>
                    <a:pt x="133" y="26"/>
                    <a:pt x="131" y="25"/>
                    <a:pt x="130" y="25"/>
                  </a:cubicBezTo>
                  <a:cubicBezTo>
                    <a:pt x="130" y="27"/>
                    <a:pt x="129" y="28"/>
                    <a:pt x="126" y="27"/>
                  </a:cubicBezTo>
                  <a:cubicBezTo>
                    <a:pt x="124" y="27"/>
                    <a:pt x="122" y="26"/>
                    <a:pt x="120" y="26"/>
                  </a:cubicBezTo>
                  <a:cubicBezTo>
                    <a:pt x="119" y="26"/>
                    <a:pt x="118" y="27"/>
                    <a:pt x="118" y="27"/>
                  </a:cubicBezTo>
                  <a:cubicBezTo>
                    <a:pt x="117" y="30"/>
                    <a:pt x="117" y="33"/>
                    <a:pt x="119" y="35"/>
                  </a:cubicBezTo>
                  <a:cubicBezTo>
                    <a:pt x="122" y="38"/>
                    <a:pt x="125" y="42"/>
                    <a:pt x="128" y="45"/>
                  </a:cubicBezTo>
                  <a:cubicBezTo>
                    <a:pt x="129" y="47"/>
                    <a:pt x="131" y="48"/>
                    <a:pt x="133" y="47"/>
                  </a:cubicBezTo>
                  <a:cubicBezTo>
                    <a:pt x="133" y="46"/>
                    <a:pt x="134" y="47"/>
                    <a:pt x="135" y="47"/>
                  </a:cubicBezTo>
                  <a:close/>
                </a:path>
              </a:pathLst>
            </a:custGeom>
            <a:solidFill>
              <a:srgbClr val="FADAD3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9" name="Freeform 17"/>
            <p:cNvSpPr>
              <a:spLocks/>
            </p:cNvSpPr>
            <p:nvPr/>
          </p:nvSpPr>
          <p:spPr bwMode="auto">
            <a:xfrm>
              <a:off x="12409714" y="6405908"/>
              <a:ext cx="459076" cy="82875"/>
            </a:xfrm>
            <a:custGeom>
              <a:avLst/>
              <a:gdLst>
                <a:gd name="T0" fmla="*/ 249 w 249"/>
                <a:gd name="T1" fmla="*/ 4 h 45"/>
                <a:gd name="T2" fmla="*/ 248 w 249"/>
                <a:gd name="T3" fmla="*/ 44 h 45"/>
                <a:gd name="T4" fmla="*/ 244 w 249"/>
                <a:gd name="T5" fmla="*/ 44 h 45"/>
                <a:gd name="T6" fmla="*/ 218 w 249"/>
                <a:gd name="T7" fmla="*/ 44 h 45"/>
                <a:gd name="T8" fmla="*/ 210 w 249"/>
                <a:gd name="T9" fmla="*/ 44 h 45"/>
                <a:gd name="T10" fmla="*/ 193 w 249"/>
                <a:gd name="T11" fmla="*/ 44 h 45"/>
                <a:gd name="T12" fmla="*/ 182 w 249"/>
                <a:gd name="T13" fmla="*/ 43 h 45"/>
                <a:gd name="T14" fmla="*/ 161 w 249"/>
                <a:gd name="T15" fmla="*/ 43 h 45"/>
                <a:gd name="T16" fmla="*/ 152 w 249"/>
                <a:gd name="T17" fmla="*/ 42 h 45"/>
                <a:gd name="T18" fmla="*/ 139 w 249"/>
                <a:gd name="T19" fmla="*/ 41 h 45"/>
                <a:gd name="T20" fmla="*/ 119 w 249"/>
                <a:gd name="T21" fmla="*/ 41 h 45"/>
                <a:gd name="T22" fmla="*/ 110 w 249"/>
                <a:gd name="T23" fmla="*/ 41 h 45"/>
                <a:gd name="T24" fmla="*/ 78 w 249"/>
                <a:gd name="T25" fmla="*/ 40 h 45"/>
                <a:gd name="T26" fmla="*/ 60 w 249"/>
                <a:gd name="T27" fmla="*/ 40 h 45"/>
                <a:gd name="T28" fmla="*/ 52 w 249"/>
                <a:gd name="T29" fmla="*/ 40 h 45"/>
                <a:gd name="T30" fmla="*/ 42 w 249"/>
                <a:gd name="T31" fmla="*/ 40 h 45"/>
                <a:gd name="T32" fmla="*/ 17 w 249"/>
                <a:gd name="T33" fmla="*/ 39 h 45"/>
                <a:gd name="T34" fmla="*/ 10 w 249"/>
                <a:gd name="T35" fmla="*/ 38 h 45"/>
                <a:gd name="T36" fmla="*/ 3 w 249"/>
                <a:gd name="T37" fmla="*/ 37 h 45"/>
                <a:gd name="T38" fmla="*/ 2 w 249"/>
                <a:gd name="T39" fmla="*/ 35 h 45"/>
                <a:gd name="T40" fmla="*/ 1 w 249"/>
                <a:gd name="T41" fmla="*/ 22 h 45"/>
                <a:gd name="T42" fmla="*/ 0 w 249"/>
                <a:gd name="T43" fmla="*/ 5 h 45"/>
                <a:gd name="T44" fmla="*/ 0 w 249"/>
                <a:gd name="T45" fmla="*/ 3 h 45"/>
                <a:gd name="T46" fmla="*/ 13 w 249"/>
                <a:gd name="T47" fmla="*/ 2 h 45"/>
                <a:gd name="T48" fmla="*/ 34 w 249"/>
                <a:gd name="T49" fmla="*/ 2 h 45"/>
                <a:gd name="T50" fmla="*/ 48 w 249"/>
                <a:gd name="T51" fmla="*/ 1 h 45"/>
                <a:gd name="T52" fmla="*/ 50 w 249"/>
                <a:gd name="T53" fmla="*/ 1 h 45"/>
                <a:gd name="T54" fmla="*/ 77 w 249"/>
                <a:gd name="T55" fmla="*/ 2 h 45"/>
                <a:gd name="T56" fmla="*/ 88 w 249"/>
                <a:gd name="T57" fmla="*/ 1 h 45"/>
                <a:gd name="T58" fmla="*/ 98 w 249"/>
                <a:gd name="T59" fmla="*/ 1 h 45"/>
                <a:gd name="T60" fmla="*/ 116 w 249"/>
                <a:gd name="T61" fmla="*/ 1 h 45"/>
                <a:gd name="T62" fmla="*/ 132 w 249"/>
                <a:gd name="T63" fmla="*/ 1 h 45"/>
                <a:gd name="T64" fmla="*/ 142 w 249"/>
                <a:gd name="T65" fmla="*/ 1 h 45"/>
                <a:gd name="T66" fmla="*/ 149 w 249"/>
                <a:gd name="T67" fmla="*/ 2 h 45"/>
                <a:gd name="T68" fmla="*/ 168 w 249"/>
                <a:gd name="T69" fmla="*/ 3 h 45"/>
                <a:gd name="T70" fmla="*/ 184 w 249"/>
                <a:gd name="T71" fmla="*/ 4 h 45"/>
                <a:gd name="T72" fmla="*/ 204 w 249"/>
                <a:gd name="T73" fmla="*/ 5 h 45"/>
                <a:gd name="T74" fmla="*/ 236 w 249"/>
                <a:gd name="T75" fmla="*/ 4 h 45"/>
                <a:gd name="T76" fmla="*/ 246 w 249"/>
                <a:gd name="T77" fmla="*/ 4 h 45"/>
                <a:gd name="T78" fmla="*/ 249 w 249"/>
                <a:gd name="T79" fmla="*/ 4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249" h="45">
                  <a:moveTo>
                    <a:pt x="249" y="4"/>
                  </a:moveTo>
                  <a:cubicBezTo>
                    <a:pt x="248" y="18"/>
                    <a:pt x="248" y="31"/>
                    <a:pt x="248" y="44"/>
                  </a:cubicBezTo>
                  <a:cubicBezTo>
                    <a:pt x="246" y="44"/>
                    <a:pt x="245" y="45"/>
                    <a:pt x="244" y="44"/>
                  </a:cubicBezTo>
                  <a:cubicBezTo>
                    <a:pt x="235" y="43"/>
                    <a:pt x="227" y="44"/>
                    <a:pt x="218" y="44"/>
                  </a:cubicBezTo>
                  <a:cubicBezTo>
                    <a:pt x="216" y="44"/>
                    <a:pt x="213" y="44"/>
                    <a:pt x="210" y="44"/>
                  </a:cubicBezTo>
                  <a:cubicBezTo>
                    <a:pt x="204" y="44"/>
                    <a:pt x="199" y="45"/>
                    <a:pt x="193" y="44"/>
                  </a:cubicBezTo>
                  <a:cubicBezTo>
                    <a:pt x="189" y="44"/>
                    <a:pt x="186" y="44"/>
                    <a:pt x="182" y="43"/>
                  </a:cubicBezTo>
                  <a:cubicBezTo>
                    <a:pt x="175" y="43"/>
                    <a:pt x="168" y="43"/>
                    <a:pt x="161" y="43"/>
                  </a:cubicBezTo>
                  <a:cubicBezTo>
                    <a:pt x="158" y="42"/>
                    <a:pt x="155" y="42"/>
                    <a:pt x="152" y="42"/>
                  </a:cubicBezTo>
                  <a:cubicBezTo>
                    <a:pt x="147" y="42"/>
                    <a:pt x="143" y="42"/>
                    <a:pt x="139" y="41"/>
                  </a:cubicBezTo>
                  <a:cubicBezTo>
                    <a:pt x="132" y="41"/>
                    <a:pt x="125" y="41"/>
                    <a:pt x="119" y="41"/>
                  </a:cubicBezTo>
                  <a:cubicBezTo>
                    <a:pt x="116" y="41"/>
                    <a:pt x="113" y="41"/>
                    <a:pt x="110" y="41"/>
                  </a:cubicBezTo>
                  <a:cubicBezTo>
                    <a:pt x="99" y="40"/>
                    <a:pt x="88" y="40"/>
                    <a:pt x="78" y="40"/>
                  </a:cubicBezTo>
                  <a:cubicBezTo>
                    <a:pt x="72" y="40"/>
                    <a:pt x="66" y="40"/>
                    <a:pt x="60" y="40"/>
                  </a:cubicBezTo>
                  <a:cubicBezTo>
                    <a:pt x="57" y="40"/>
                    <a:pt x="54" y="40"/>
                    <a:pt x="52" y="40"/>
                  </a:cubicBezTo>
                  <a:cubicBezTo>
                    <a:pt x="48" y="40"/>
                    <a:pt x="45" y="40"/>
                    <a:pt x="42" y="40"/>
                  </a:cubicBezTo>
                  <a:cubicBezTo>
                    <a:pt x="33" y="40"/>
                    <a:pt x="25" y="40"/>
                    <a:pt x="17" y="39"/>
                  </a:cubicBezTo>
                  <a:cubicBezTo>
                    <a:pt x="15" y="38"/>
                    <a:pt x="12" y="39"/>
                    <a:pt x="10" y="38"/>
                  </a:cubicBezTo>
                  <a:cubicBezTo>
                    <a:pt x="8" y="38"/>
                    <a:pt x="5" y="37"/>
                    <a:pt x="3" y="37"/>
                  </a:cubicBezTo>
                  <a:cubicBezTo>
                    <a:pt x="2" y="36"/>
                    <a:pt x="2" y="35"/>
                    <a:pt x="2" y="35"/>
                  </a:cubicBezTo>
                  <a:cubicBezTo>
                    <a:pt x="2" y="31"/>
                    <a:pt x="1" y="26"/>
                    <a:pt x="1" y="22"/>
                  </a:cubicBezTo>
                  <a:cubicBezTo>
                    <a:pt x="1" y="16"/>
                    <a:pt x="1" y="10"/>
                    <a:pt x="0" y="5"/>
                  </a:cubicBezTo>
                  <a:cubicBezTo>
                    <a:pt x="0" y="4"/>
                    <a:pt x="0" y="3"/>
                    <a:pt x="0" y="3"/>
                  </a:cubicBezTo>
                  <a:cubicBezTo>
                    <a:pt x="5" y="2"/>
                    <a:pt x="9" y="2"/>
                    <a:pt x="13" y="2"/>
                  </a:cubicBezTo>
                  <a:cubicBezTo>
                    <a:pt x="20" y="2"/>
                    <a:pt x="27" y="2"/>
                    <a:pt x="34" y="2"/>
                  </a:cubicBezTo>
                  <a:cubicBezTo>
                    <a:pt x="38" y="2"/>
                    <a:pt x="43" y="1"/>
                    <a:pt x="48" y="1"/>
                  </a:cubicBezTo>
                  <a:cubicBezTo>
                    <a:pt x="49" y="1"/>
                    <a:pt x="49" y="1"/>
                    <a:pt x="50" y="1"/>
                  </a:cubicBezTo>
                  <a:cubicBezTo>
                    <a:pt x="59" y="1"/>
                    <a:pt x="68" y="2"/>
                    <a:pt x="77" y="2"/>
                  </a:cubicBezTo>
                  <a:cubicBezTo>
                    <a:pt x="81" y="2"/>
                    <a:pt x="84" y="1"/>
                    <a:pt x="88" y="1"/>
                  </a:cubicBezTo>
                  <a:cubicBezTo>
                    <a:pt x="91" y="1"/>
                    <a:pt x="94" y="1"/>
                    <a:pt x="98" y="1"/>
                  </a:cubicBezTo>
                  <a:cubicBezTo>
                    <a:pt x="104" y="0"/>
                    <a:pt x="110" y="0"/>
                    <a:pt x="116" y="1"/>
                  </a:cubicBezTo>
                  <a:cubicBezTo>
                    <a:pt x="121" y="1"/>
                    <a:pt x="126" y="1"/>
                    <a:pt x="132" y="1"/>
                  </a:cubicBezTo>
                  <a:cubicBezTo>
                    <a:pt x="135" y="1"/>
                    <a:pt x="139" y="1"/>
                    <a:pt x="142" y="1"/>
                  </a:cubicBezTo>
                  <a:cubicBezTo>
                    <a:pt x="145" y="1"/>
                    <a:pt x="147" y="2"/>
                    <a:pt x="149" y="2"/>
                  </a:cubicBezTo>
                  <a:cubicBezTo>
                    <a:pt x="155" y="2"/>
                    <a:pt x="162" y="3"/>
                    <a:pt x="168" y="3"/>
                  </a:cubicBezTo>
                  <a:cubicBezTo>
                    <a:pt x="173" y="4"/>
                    <a:pt x="179" y="4"/>
                    <a:pt x="184" y="4"/>
                  </a:cubicBezTo>
                  <a:cubicBezTo>
                    <a:pt x="191" y="5"/>
                    <a:pt x="198" y="5"/>
                    <a:pt x="204" y="5"/>
                  </a:cubicBezTo>
                  <a:cubicBezTo>
                    <a:pt x="215" y="5"/>
                    <a:pt x="226" y="4"/>
                    <a:pt x="236" y="4"/>
                  </a:cubicBezTo>
                  <a:cubicBezTo>
                    <a:pt x="239" y="4"/>
                    <a:pt x="243" y="4"/>
                    <a:pt x="246" y="4"/>
                  </a:cubicBezTo>
                  <a:cubicBezTo>
                    <a:pt x="247" y="4"/>
                    <a:pt x="248" y="4"/>
                    <a:pt x="249" y="4"/>
                  </a:cubicBezTo>
                  <a:close/>
                </a:path>
              </a:pathLst>
            </a:custGeom>
            <a:solidFill>
              <a:srgbClr val="A06A29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0" name="Freeform 18"/>
            <p:cNvSpPr>
              <a:spLocks/>
            </p:cNvSpPr>
            <p:nvPr/>
          </p:nvSpPr>
          <p:spPr bwMode="auto">
            <a:xfrm>
              <a:off x="14360534" y="5798160"/>
              <a:ext cx="177302" cy="284285"/>
            </a:xfrm>
            <a:custGeom>
              <a:avLst/>
              <a:gdLst>
                <a:gd name="T0" fmla="*/ 67 w 96"/>
                <a:gd name="T1" fmla="*/ 102 h 154"/>
                <a:gd name="T2" fmla="*/ 81 w 96"/>
                <a:gd name="T3" fmla="*/ 92 h 154"/>
                <a:gd name="T4" fmla="*/ 94 w 96"/>
                <a:gd name="T5" fmla="*/ 81 h 154"/>
                <a:gd name="T6" fmla="*/ 94 w 96"/>
                <a:gd name="T7" fmla="*/ 82 h 154"/>
                <a:gd name="T8" fmla="*/ 94 w 96"/>
                <a:gd name="T9" fmla="*/ 90 h 154"/>
                <a:gd name="T10" fmla="*/ 93 w 96"/>
                <a:gd name="T11" fmla="*/ 100 h 154"/>
                <a:gd name="T12" fmla="*/ 93 w 96"/>
                <a:gd name="T13" fmla="*/ 105 h 154"/>
                <a:gd name="T14" fmla="*/ 93 w 96"/>
                <a:gd name="T15" fmla="*/ 110 h 154"/>
                <a:gd name="T16" fmla="*/ 93 w 96"/>
                <a:gd name="T17" fmla="*/ 118 h 154"/>
                <a:gd name="T18" fmla="*/ 94 w 96"/>
                <a:gd name="T19" fmla="*/ 127 h 154"/>
                <a:gd name="T20" fmla="*/ 95 w 96"/>
                <a:gd name="T21" fmla="*/ 137 h 154"/>
                <a:gd name="T22" fmla="*/ 96 w 96"/>
                <a:gd name="T23" fmla="*/ 150 h 154"/>
                <a:gd name="T24" fmla="*/ 89 w 96"/>
                <a:gd name="T25" fmla="*/ 153 h 154"/>
                <a:gd name="T26" fmla="*/ 78 w 96"/>
                <a:gd name="T27" fmla="*/ 154 h 154"/>
                <a:gd name="T28" fmla="*/ 63 w 96"/>
                <a:gd name="T29" fmla="*/ 152 h 154"/>
                <a:gd name="T30" fmla="*/ 48 w 96"/>
                <a:gd name="T31" fmla="*/ 151 h 154"/>
                <a:gd name="T32" fmla="*/ 29 w 96"/>
                <a:gd name="T33" fmla="*/ 147 h 154"/>
                <a:gd name="T34" fmla="*/ 27 w 96"/>
                <a:gd name="T35" fmla="*/ 146 h 154"/>
                <a:gd name="T36" fmla="*/ 21 w 96"/>
                <a:gd name="T37" fmla="*/ 134 h 154"/>
                <a:gd name="T38" fmla="*/ 14 w 96"/>
                <a:gd name="T39" fmla="*/ 109 h 154"/>
                <a:gd name="T40" fmla="*/ 11 w 96"/>
                <a:gd name="T41" fmla="*/ 97 h 154"/>
                <a:gd name="T42" fmla="*/ 8 w 96"/>
                <a:gd name="T43" fmla="*/ 74 h 154"/>
                <a:gd name="T44" fmla="*/ 6 w 96"/>
                <a:gd name="T45" fmla="*/ 64 h 154"/>
                <a:gd name="T46" fmla="*/ 3 w 96"/>
                <a:gd name="T47" fmla="*/ 34 h 154"/>
                <a:gd name="T48" fmla="*/ 1 w 96"/>
                <a:gd name="T49" fmla="*/ 12 h 154"/>
                <a:gd name="T50" fmla="*/ 1 w 96"/>
                <a:gd name="T51" fmla="*/ 11 h 154"/>
                <a:gd name="T52" fmla="*/ 15 w 96"/>
                <a:gd name="T53" fmla="*/ 6 h 154"/>
                <a:gd name="T54" fmla="*/ 28 w 96"/>
                <a:gd name="T55" fmla="*/ 3 h 154"/>
                <a:gd name="T56" fmla="*/ 41 w 96"/>
                <a:gd name="T57" fmla="*/ 2 h 154"/>
                <a:gd name="T58" fmla="*/ 50 w 96"/>
                <a:gd name="T59" fmla="*/ 0 h 154"/>
                <a:gd name="T60" fmla="*/ 54 w 96"/>
                <a:gd name="T61" fmla="*/ 3 h 154"/>
                <a:gd name="T62" fmla="*/ 55 w 96"/>
                <a:gd name="T63" fmla="*/ 16 h 154"/>
                <a:gd name="T64" fmla="*/ 57 w 96"/>
                <a:gd name="T65" fmla="*/ 30 h 154"/>
                <a:gd name="T66" fmla="*/ 58 w 96"/>
                <a:gd name="T67" fmla="*/ 42 h 154"/>
                <a:gd name="T68" fmla="*/ 62 w 96"/>
                <a:gd name="T69" fmla="*/ 75 h 154"/>
                <a:gd name="T70" fmla="*/ 64 w 96"/>
                <a:gd name="T71" fmla="*/ 93 h 154"/>
                <a:gd name="T72" fmla="*/ 65 w 96"/>
                <a:gd name="T73" fmla="*/ 99 h 154"/>
                <a:gd name="T74" fmla="*/ 67 w 96"/>
                <a:gd name="T75" fmla="*/ 102 h 1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96" h="154">
                  <a:moveTo>
                    <a:pt x="67" y="102"/>
                  </a:moveTo>
                  <a:cubicBezTo>
                    <a:pt x="72" y="99"/>
                    <a:pt x="77" y="96"/>
                    <a:pt x="81" y="92"/>
                  </a:cubicBezTo>
                  <a:cubicBezTo>
                    <a:pt x="86" y="89"/>
                    <a:pt x="89" y="85"/>
                    <a:pt x="94" y="81"/>
                  </a:cubicBezTo>
                  <a:cubicBezTo>
                    <a:pt x="94" y="81"/>
                    <a:pt x="94" y="82"/>
                    <a:pt x="94" y="82"/>
                  </a:cubicBezTo>
                  <a:cubicBezTo>
                    <a:pt x="94" y="84"/>
                    <a:pt x="94" y="87"/>
                    <a:pt x="94" y="90"/>
                  </a:cubicBezTo>
                  <a:cubicBezTo>
                    <a:pt x="93" y="94"/>
                    <a:pt x="93" y="97"/>
                    <a:pt x="93" y="100"/>
                  </a:cubicBezTo>
                  <a:cubicBezTo>
                    <a:pt x="93" y="102"/>
                    <a:pt x="94" y="104"/>
                    <a:pt x="93" y="105"/>
                  </a:cubicBezTo>
                  <a:cubicBezTo>
                    <a:pt x="93" y="107"/>
                    <a:pt x="92" y="108"/>
                    <a:pt x="93" y="110"/>
                  </a:cubicBezTo>
                  <a:cubicBezTo>
                    <a:pt x="94" y="112"/>
                    <a:pt x="93" y="115"/>
                    <a:pt x="93" y="118"/>
                  </a:cubicBezTo>
                  <a:cubicBezTo>
                    <a:pt x="93" y="121"/>
                    <a:pt x="94" y="124"/>
                    <a:pt x="94" y="127"/>
                  </a:cubicBezTo>
                  <a:cubicBezTo>
                    <a:pt x="94" y="131"/>
                    <a:pt x="94" y="134"/>
                    <a:pt x="95" y="137"/>
                  </a:cubicBezTo>
                  <a:cubicBezTo>
                    <a:pt x="95" y="142"/>
                    <a:pt x="96" y="146"/>
                    <a:pt x="96" y="150"/>
                  </a:cubicBezTo>
                  <a:cubicBezTo>
                    <a:pt x="94" y="152"/>
                    <a:pt x="92" y="153"/>
                    <a:pt x="89" y="153"/>
                  </a:cubicBezTo>
                  <a:cubicBezTo>
                    <a:pt x="86" y="153"/>
                    <a:pt x="82" y="154"/>
                    <a:pt x="78" y="154"/>
                  </a:cubicBezTo>
                  <a:cubicBezTo>
                    <a:pt x="73" y="153"/>
                    <a:pt x="68" y="153"/>
                    <a:pt x="63" y="152"/>
                  </a:cubicBezTo>
                  <a:cubicBezTo>
                    <a:pt x="58" y="152"/>
                    <a:pt x="53" y="151"/>
                    <a:pt x="48" y="151"/>
                  </a:cubicBezTo>
                  <a:cubicBezTo>
                    <a:pt x="41" y="150"/>
                    <a:pt x="35" y="148"/>
                    <a:pt x="29" y="147"/>
                  </a:cubicBezTo>
                  <a:cubicBezTo>
                    <a:pt x="28" y="147"/>
                    <a:pt x="28" y="146"/>
                    <a:pt x="27" y="146"/>
                  </a:cubicBezTo>
                  <a:cubicBezTo>
                    <a:pt x="25" y="142"/>
                    <a:pt x="23" y="138"/>
                    <a:pt x="21" y="134"/>
                  </a:cubicBezTo>
                  <a:cubicBezTo>
                    <a:pt x="17" y="126"/>
                    <a:pt x="16" y="117"/>
                    <a:pt x="14" y="109"/>
                  </a:cubicBezTo>
                  <a:cubicBezTo>
                    <a:pt x="13" y="105"/>
                    <a:pt x="12" y="101"/>
                    <a:pt x="11" y="97"/>
                  </a:cubicBezTo>
                  <a:cubicBezTo>
                    <a:pt x="10" y="89"/>
                    <a:pt x="8" y="82"/>
                    <a:pt x="8" y="74"/>
                  </a:cubicBezTo>
                  <a:cubicBezTo>
                    <a:pt x="7" y="71"/>
                    <a:pt x="7" y="67"/>
                    <a:pt x="6" y="64"/>
                  </a:cubicBezTo>
                  <a:cubicBezTo>
                    <a:pt x="5" y="54"/>
                    <a:pt x="3" y="44"/>
                    <a:pt x="3" y="34"/>
                  </a:cubicBezTo>
                  <a:cubicBezTo>
                    <a:pt x="3" y="27"/>
                    <a:pt x="3" y="19"/>
                    <a:pt x="1" y="12"/>
                  </a:cubicBezTo>
                  <a:cubicBezTo>
                    <a:pt x="0" y="11"/>
                    <a:pt x="1" y="11"/>
                    <a:pt x="1" y="11"/>
                  </a:cubicBezTo>
                  <a:cubicBezTo>
                    <a:pt x="6" y="9"/>
                    <a:pt x="10" y="7"/>
                    <a:pt x="15" y="6"/>
                  </a:cubicBezTo>
                  <a:cubicBezTo>
                    <a:pt x="19" y="5"/>
                    <a:pt x="24" y="4"/>
                    <a:pt x="28" y="3"/>
                  </a:cubicBezTo>
                  <a:cubicBezTo>
                    <a:pt x="32" y="3"/>
                    <a:pt x="37" y="2"/>
                    <a:pt x="41" y="2"/>
                  </a:cubicBezTo>
                  <a:cubicBezTo>
                    <a:pt x="44" y="1"/>
                    <a:pt x="47" y="1"/>
                    <a:pt x="50" y="0"/>
                  </a:cubicBezTo>
                  <a:cubicBezTo>
                    <a:pt x="52" y="0"/>
                    <a:pt x="53" y="0"/>
                    <a:pt x="54" y="3"/>
                  </a:cubicBezTo>
                  <a:cubicBezTo>
                    <a:pt x="54" y="7"/>
                    <a:pt x="55" y="12"/>
                    <a:pt x="55" y="16"/>
                  </a:cubicBezTo>
                  <a:cubicBezTo>
                    <a:pt x="56" y="21"/>
                    <a:pt x="57" y="25"/>
                    <a:pt x="57" y="30"/>
                  </a:cubicBezTo>
                  <a:cubicBezTo>
                    <a:pt x="58" y="34"/>
                    <a:pt x="58" y="38"/>
                    <a:pt x="58" y="42"/>
                  </a:cubicBezTo>
                  <a:cubicBezTo>
                    <a:pt x="60" y="53"/>
                    <a:pt x="60" y="64"/>
                    <a:pt x="62" y="75"/>
                  </a:cubicBezTo>
                  <a:cubicBezTo>
                    <a:pt x="63" y="81"/>
                    <a:pt x="64" y="87"/>
                    <a:pt x="64" y="93"/>
                  </a:cubicBezTo>
                  <a:cubicBezTo>
                    <a:pt x="65" y="95"/>
                    <a:pt x="65" y="97"/>
                    <a:pt x="65" y="99"/>
                  </a:cubicBezTo>
                  <a:cubicBezTo>
                    <a:pt x="65" y="100"/>
                    <a:pt x="66" y="101"/>
                    <a:pt x="67" y="102"/>
                  </a:cubicBezTo>
                  <a:close/>
                </a:path>
              </a:pathLst>
            </a:custGeom>
            <a:solidFill>
              <a:srgbClr val="FF9999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1" name="Freeform 19"/>
            <p:cNvSpPr>
              <a:spLocks/>
            </p:cNvSpPr>
            <p:nvPr/>
          </p:nvSpPr>
          <p:spPr bwMode="auto">
            <a:xfrm>
              <a:off x="14458477" y="6457642"/>
              <a:ext cx="91916" cy="352594"/>
            </a:xfrm>
            <a:custGeom>
              <a:avLst/>
              <a:gdLst>
                <a:gd name="T0" fmla="*/ 1 w 50"/>
                <a:gd name="T1" fmla="*/ 0 h 191"/>
                <a:gd name="T2" fmla="*/ 15 w 50"/>
                <a:gd name="T3" fmla="*/ 1 h 191"/>
                <a:gd name="T4" fmla="*/ 23 w 50"/>
                <a:gd name="T5" fmla="*/ 1 h 191"/>
                <a:gd name="T6" fmla="*/ 29 w 50"/>
                <a:gd name="T7" fmla="*/ 2 h 191"/>
                <a:gd name="T8" fmla="*/ 31 w 50"/>
                <a:gd name="T9" fmla="*/ 2 h 191"/>
                <a:gd name="T10" fmla="*/ 35 w 50"/>
                <a:gd name="T11" fmla="*/ 4 h 191"/>
                <a:gd name="T12" fmla="*/ 48 w 50"/>
                <a:gd name="T13" fmla="*/ 25 h 191"/>
                <a:gd name="T14" fmla="*/ 50 w 50"/>
                <a:gd name="T15" fmla="*/ 29 h 191"/>
                <a:gd name="T16" fmla="*/ 50 w 50"/>
                <a:gd name="T17" fmla="*/ 39 h 191"/>
                <a:gd name="T18" fmla="*/ 50 w 50"/>
                <a:gd name="T19" fmla="*/ 61 h 191"/>
                <a:gd name="T20" fmla="*/ 49 w 50"/>
                <a:gd name="T21" fmla="*/ 86 h 191"/>
                <a:gd name="T22" fmla="*/ 49 w 50"/>
                <a:gd name="T23" fmla="*/ 100 h 191"/>
                <a:gd name="T24" fmla="*/ 49 w 50"/>
                <a:gd name="T25" fmla="*/ 126 h 191"/>
                <a:gd name="T26" fmla="*/ 48 w 50"/>
                <a:gd name="T27" fmla="*/ 136 h 191"/>
                <a:gd name="T28" fmla="*/ 48 w 50"/>
                <a:gd name="T29" fmla="*/ 162 h 191"/>
                <a:gd name="T30" fmla="*/ 48 w 50"/>
                <a:gd name="T31" fmla="*/ 183 h 191"/>
                <a:gd name="T32" fmla="*/ 47 w 50"/>
                <a:gd name="T33" fmla="*/ 189 h 191"/>
                <a:gd name="T34" fmla="*/ 41 w 50"/>
                <a:gd name="T35" fmla="*/ 190 h 191"/>
                <a:gd name="T36" fmla="*/ 24 w 50"/>
                <a:gd name="T37" fmla="*/ 190 h 191"/>
                <a:gd name="T38" fmla="*/ 14 w 50"/>
                <a:gd name="T39" fmla="*/ 191 h 191"/>
                <a:gd name="T40" fmla="*/ 5 w 50"/>
                <a:gd name="T41" fmla="*/ 189 h 191"/>
                <a:gd name="T42" fmla="*/ 4 w 50"/>
                <a:gd name="T43" fmla="*/ 182 h 191"/>
                <a:gd name="T44" fmla="*/ 2 w 50"/>
                <a:gd name="T45" fmla="*/ 173 h 191"/>
                <a:gd name="T46" fmla="*/ 2 w 50"/>
                <a:gd name="T47" fmla="*/ 149 h 191"/>
                <a:gd name="T48" fmla="*/ 2 w 50"/>
                <a:gd name="T49" fmla="*/ 125 h 191"/>
                <a:gd name="T50" fmla="*/ 2 w 50"/>
                <a:gd name="T51" fmla="*/ 117 h 191"/>
                <a:gd name="T52" fmla="*/ 1 w 50"/>
                <a:gd name="T53" fmla="*/ 99 h 191"/>
                <a:gd name="T54" fmla="*/ 1 w 50"/>
                <a:gd name="T55" fmla="*/ 65 h 191"/>
                <a:gd name="T56" fmla="*/ 1 w 50"/>
                <a:gd name="T57" fmla="*/ 53 h 191"/>
                <a:gd name="T58" fmla="*/ 1 w 50"/>
                <a:gd name="T59" fmla="*/ 36 h 191"/>
                <a:gd name="T60" fmla="*/ 0 w 50"/>
                <a:gd name="T61" fmla="*/ 28 h 191"/>
                <a:gd name="T62" fmla="*/ 0 w 50"/>
                <a:gd name="T63" fmla="*/ 2 h 191"/>
                <a:gd name="T64" fmla="*/ 1 w 50"/>
                <a:gd name="T65" fmla="*/ 0 h 1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50" h="191">
                  <a:moveTo>
                    <a:pt x="1" y="0"/>
                  </a:moveTo>
                  <a:cubicBezTo>
                    <a:pt x="6" y="1"/>
                    <a:pt x="10" y="1"/>
                    <a:pt x="15" y="1"/>
                  </a:cubicBezTo>
                  <a:cubicBezTo>
                    <a:pt x="18" y="1"/>
                    <a:pt x="21" y="1"/>
                    <a:pt x="23" y="1"/>
                  </a:cubicBezTo>
                  <a:cubicBezTo>
                    <a:pt x="25" y="1"/>
                    <a:pt x="27" y="0"/>
                    <a:pt x="29" y="2"/>
                  </a:cubicBezTo>
                  <a:cubicBezTo>
                    <a:pt x="29" y="2"/>
                    <a:pt x="30" y="2"/>
                    <a:pt x="31" y="2"/>
                  </a:cubicBezTo>
                  <a:cubicBezTo>
                    <a:pt x="33" y="2"/>
                    <a:pt x="34" y="2"/>
                    <a:pt x="35" y="4"/>
                  </a:cubicBezTo>
                  <a:cubicBezTo>
                    <a:pt x="39" y="11"/>
                    <a:pt x="43" y="18"/>
                    <a:pt x="48" y="25"/>
                  </a:cubicBezTo>
                  <a:cubicBezTo>
                    <a:pt x="49" y="26"/>
                    <a:pt x="50" y="27"/>
                    <a:pt x="50" y="29"/>
                  </a:cubicBezTo>
                  <a:cubicBezTo>
                    <a:pt x="50" y="32"/>
                    <a:pt x="50" y="36"/>
                    <a:pt x="50" y="39"/>
                  </a:cubicBezTo>
                  <a:cubicBezTo>
                    <a:pt x="50" y="46"/>
                    <a:pt x="50" y="53"/>
                    <a:pt x="50" y="61"/>
                  </a:cubicBezTo>
                  <a:cubicBezTo>
                    <a:pt x="50" y="69"/>
                    <a:pt x="50" y="78"/>
                    <a:pt x="49" y="86"/>
                  </a:cubicBezTo>
                  <a:cubicBezTo>
                    <a:pt x="49" y="91"/>
                    <a:pt x="49" y="96"/>
                    <a:pt x="49" y="100"/>
                  </a:cubicBezTo>
                  <a:cubicBezTo>
                    <a:pt x="49" y="109"/>
                    <a:pt x="49" y="118"/>
                    <a:pt x="49" y="126"/>
                  </a:cubicBezTo>
                  <a:cubicBezTo>
                    <a:pt x="49" y="130"/>
                    <a:pt x="48" y="133"/>
                    <a:pt x="48" y="136"/>
                  </a:cubicBezTo>
                  <a:cubicBezTo>
                    <a:pt x="48" y="145"/>
                    <a:pt x="48" y="154"/>
                    <a:pt x="48" y="162"/>
                  </a:cubicBezTo>
                  <a:cubicBezTo>
                    <a:pt x="48" y="169"/>
                    <a:pt x="48" y="176"/>
                    <a:pt x="48" y="183"/>
                  </a:cubicBezTo>
                  <a:cubicBezTo>
                    <a:pt x="48" y="185"/>
                    <a:pt x="47" y="187"/>
                    <a:pt x="47" y="189"/>
                  </a:cubicBezTo>
                  <a:cubicBezTo>
                    <a:pt x="45" y="190"/>
                    <a:pt x="43" y="190"/>
                    <a:pt x="41" y="190"/>
                  </a:cubicBezTo>
                  <a:cubicBezTo>
                    <a:pt x="36" y="190"/>
                    <a:pt x="30" y="190"/>
                    <a:pt x="24" y="190"/>
                  </a:cubicBezTo>
                  <a:cubicBezTo>
                    <a:pt x="21" y="190"/>
                    <a:pt x="17" y="190"/>
                    <a:pt x="14" y="191"/>
                  </a:cubicBezTo>
                  <a:cubicBezTo>
                    <a:pt x="11" y="191"/>
                    <a:pt x="8" y="190"/>
                    <a:pt x="5" y="189"/>
                  </a:cubicBezTo>
                  <a:cubicBezTo>
                    <a:pt x="5" y="187"/>
                    <a:pt x="4" y="184"/>
                    <a:pt x="4" y="182"/>
                  </a:cubicBezTo>
                  <a:cubicBezTo>
                    <a:pt x="3" y="179"/>
                    <a:pt x="2" y="176"/>
                    <a:pt x="2" y="173"/>
                  </a:cubicBezTo>
                  <a:cubicBezTo>
                    <a:pt x="2" y="165"/>
                    <a:pt x="2" y="157"/>
                    <a:pt x="2" y="149"/>
                  </a:cubicBezTo>
                  <a:cubicBezTo>
                    <a:pt x="2" y="141"/>
                    <a:pt x="2" y="133"/>
                    <a:pt x="2" y="125"/>
                  </a:cubicBezTo>
                  <a:cubicBezTo>
                    <a:pt x="2" y="123"/>
                    <a:pt x="2" y="120"/>
                    <a:pt x="2" y="117"/>
                  </a:cubicBezTo>
                  <a:cubicBezTo>
                    <a:pt x="2" y="111"/>
                    <a:pt x="2" y="105"/>
                    <a:pt x="1" y="99"/>
                  </a:cubicBezTo>
                  <a:cubicBezTo>
                    <a:pt x="1" y="88"/>
                    <a:pt x="1" y="77"/>
                    <a:pt x="1" y="65"/>
                  </a:cubicBezTo>
                  <a:cubicBezTo>
                    <a:pt x="1" y="61"/>
                    <a:pt x="1" y="57"/>
                    <a:pt x="1" y="53"/>
                  </a:cubicBezTo>
                  <a:cubicBezTo>
                    <a:pt x="1" y="48"/>
                    <a:pt x="1" y="42"/>
                    <a:pt x="1" y="36"/>
                  </a:cubicBezTo>
                  <a:cubicBezTo>
                    <a:pt x="1" y="33"/>
                    <a:pt x="0" y="31"/>
                    <a:pt x="0" y="28"/>
                  </a:cubicBezTo>
                  <a:cubicBezTo>
                    <a:pt x="0" y="19"/>
                    <a:pt x="0" y="11"/>
                    <a:pt x="0" y="2"/>
                  </a:cubicBezTo>
                  <a:cubicBezTo>
                    <a:pt x="0" y="1"/>
                    <a:pt x="0" y="1"/>
                    <a:pt x="1" y="0"/>
                  </a:cubicBezTo>
                  <a:close/>
                </a:path>
              </a:pathLst>
            </a:custGeom>
            <a:solidFill>
              <a:srgbClr val="A06A29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2" name="Freeform 20"/>
            <p:cNvSpPr>
              <a:spLocks/>
            </p:cNvSpPr>
            <p:nvPr/>
          </p:nvSpPr>
          <p:spPr bwMode="auto">
            <a:xfrm>
              <a:off x="14884403" y="6468692"/>
              <a:ext cx="75341" cy="354603"/>
            </a:xfrm>
            <a:custGeom>
              <a:avLst/>
              <a:gdLst>
                <a:gd name="T0" fmla="*/ 40 w 41"/>
                <a:gd name="T1" fmla="*/ 3 h 192"/>
                <a:gd name="T2" fmla="*/ 40 w 41"/>
                <a:gd name="T3" fmla="*/ 14 h 192"/>
                <a:gd name="T4" fmla="*/ 41 w 41"/>
                <a:gd name="T5" fmla="*/ 31 h 192"/>
                <a:gd name="T6" fmla="*/ 40 w 41"/>
                <a:gd name="T7" fmla="*/ 47 h 192"/>
                <a:gd name="T8" fmla="*/ 40 w 41"/>
                <a:gd name="T9" fmla="*/ 72 h 192"/>
                <a:gd name="T10" fmla="*/ 39 w 41"/>
                <a:gd name="T11" fmla="*/ 91 h 192"/>
                <a:gd name="T12" fmla="*/ 39 w 41"/>
                <a:gd name="T13" fmla="*/ 107 h 192"/>
                <a:gd name="T14" fmla="*/ 38 w 41"/>
                <a:gd name="T15" fmla="*/ 115 h 192"/>
                <a:gd name="T16" fmla="*/ 38 w 41"/>
                <a:gd name="T17" fmla="*/ 134 h 192"/>
                <a:gd name="T18" fmla="*/ 38 w 41"/>
                <a:gd name="T19" fmla="*/ 155 h 192"/>
                <a:gd name="T20" fmla="*/ 37 w 41"/>
                <a:gd name="T21" fmla="*/ 177 h 192"/>
                <a:gd name="T22" fmla="*/ 37 w 41"/>
                <a:gd name="T23" fmla="*/ 184 h 192"/>
                <a:gd name="T24" fmla="*/ 37 w 41"/>
                <a:gd name="T25" fmla="*/ 184 h 192"/>
                <a:gd name="T26" fmla="*/ 35 w 41"/>
                <a:gd name="T27" fmla="*/ 191 h 192"/>
                <a:gd name="T28" fmla="*/ 2 w 41"/>
                <a:gd name="T29" fmla="*/ 190 h 192"/>
                <a:gd name="T30" fmla="*/ 2 w 41"/>
                <a:gd name="T31" fmla="*/ 186 h 192"/>
                <a:gd name="T32" fmla="*/ 2 w 41"/>
                <a:gd name="T33" fmla="*/ 151 h 192"/>
                <a:gd name="T34" fmla="*/ 1 w 41"/>
                <a:gd name="T35" fmla="*/ 134 h 192"/>
                <a:gd name="T36" fmla="*/ 0 w 41"/>
                <a:gd name="T37" fmla="*/ 115 h 192"/>
                <a:gd name="T38" fmla="*/ 0 w 41"/>
                <a:gd name="T39" fmla="*/ 100 h 192"/>
                <a:gd name="T40" fmla="*/ 0 w 41"/>
                <a:gd name="T41" fmla="*/ 75 h 192"/>
                <a:gd name="T42" fmla="*/ 0 w 41"/>
                <a:gd name="T43" fmla="*/ 63 h 192"/>
                <a:gd name="T44" fmla="*/ 0 w 41"/>
                <a:gd name="T45" fmla="*/ 23 h 192"/>
                <a:gd name="T46" fmla="*/ 0 w 41"/>
                <a:gd name="T47" fmla="*/ 13 h 192"/>
                <a:gd name="T48" fmla="*/ 0 w 41"/>
                <a:gd name="T49" fmla="*/ 7 h 192"/>
                <a:gd name="T50" fmla="*/ 3 w 41"/>
                <a:gd name="T51" fmla="*/ 8 h 192"/>
                <a:gd name="T52" fmla="*/ 0 w 41"/>
                <a:gd name="T53" fmla="*/ 5 h 192"/>
                <a:gd name="T54" fmla="*/ 0 w 41"/>
                <a:gd name="T55" fmla="*/ 0 h 192"/>
                <a:gd name="T56" fmla="*/ 40 w 41"/>
                <a:gd name="T57" fmla="*/ 3 h 1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41" h="192">
                  <a:moveTo>
                    <a:pt x="40" y="3"/>
                  </a:moveTo>
                  <a:cubicBezTo>
                    <a:pt x="40" y="6"/>
                    <a:pt x="40" y="10"/>
                    <a:pt x="40" y="14"/>
                  </a:cubicBezTo>
                  <a:cubicBezTo>
                    <a:pt x="40" y="19"/>
                    <a:pt x="41" y="25"/>
                    <a:pt x="41" y="31"/>
                  </a:cubicBezTo>
                  <a:cubicBezTo>
                    <a:pt x="41" y="36"/>
                    <a:pt x="40" y="42"/>
                    <a:pt x="40" y="47"/>
                  </a:cubicBezTo>
                  <a:cubicBezTo>
                    <a:pt x="40" y="55"/>
                    <a:pt x="40" y="63"/>
                    <a:pt x="40" y="72"/>
                  </a:cubicBezTo>
                  <a:cubicBezTo>
                    <a:pt x="40" y="78"/>
                    <a:pt x="39" y="85"/>
                    <a:pt x="39" y="91"/>
                  </a:cubicBezTo>
                  <a:cubicBezTo>
                    <a:pt x="39" y="97"/>
                    <a:pt x="39" y="102"/>
                    <a:pt x="39" y="107"/>
                  </a:cubicBezTo>
                  <a:cubicBezTo>
                    <a:pt x="39" y="110"/>
                    <a:pt x="38" y="112"/>
                    <a:pt x="38" y="115"/>
                  </a:cubicBezTo>
                  <a:cubicBezTo>
                    <a:pt x="38" y="121"/>
                    <a:pt x="38" y="128"/>
                    <a:pt x="38" y="134"/>
                  </a:cubicBezTo>
                  <a:cubicBezTo>
                    <a:pt x="38" y="141"/>
                    <a:pt x="38" y="148"/>
                    <a:pt x="38" y="155"/>
                  </a:cubicBezTo>
                  <a:cubicBezTo>
                    <a:pt x="38" y="162"/>
                    <a:pt x="38" y="170"/>
                    <a:pt x="37" y="177"/>
                  </a:cubicBezTo>
                  <a:cubicBezTo>
                    <a:pt x="37" y="180"/>
                    <a:pt x="37" y="182"/>
                    <a:pt x="37" y="184"/>
                  </a:cubicBezTo>
                  <a:cubicBezTo>
                    <a:pt x="37" y="184"/>
                    <a:pt x="37" y="184"/>
                    <a:pt x="37" y="184"/>
                  </a:cubicBezTo>
                  <a:cubicBezTo>
                    <a:pt x="36" y="186"/>
                    <a:pt x="35" y="188"/>
                    <a:pt x="35" y="191"/>
                  </a:cubicBezTo>
                  <a:cubicBezTo>
                    <a:pt x="24" y="192"/>
                    <a:pt x="13" y="189"/>
                    <a:pt x="2" y="190"/>
                  </a:cubicBezTo>
                  <a:cubicBezTo>
                    <a:pt x="2" y="188"/>
                    <a:pt x="2" y="187"/>
                    <a:pt x="2" y="186"/>
                  </a:cubicBezTo>
                  <a:cubicBezTo>
                    <a:pt x="2" y="174"/>
                    <a:pt x="2" y="163"/>
                    <a:pt x="2" y="151"/>
                  </a:cubicBezTo>
                  <a:cubicBezTo>
                    <a:pt x="2" y="145"/>
                    <a:pt x="1" y="140"/>
                    <a:pt x="1" y="134"/>
                  </a:cubicBezTo>
                  <a:cubicBezTo>
                    <a:pt x="1" y="127"/>
                    <a:pt x="0" y="121"/>
                    <a:pt x="0" y="115"/>
                  </a:cubicBezTo>
                  <a:cubicBezTo>
                    <a:pt x="0" y="110"/>
                    <a:pt x="0" y="105"/>
                    <a:pt x="0" y="100"/>
                  </a:cubicBezTo>
                  <a:cubicBezTo>
                    <a:pt x="0" y="92"/>
                    <a:pt x="0" y="84"/>
                    <a:pt x="0" y="75"/>
                  </a:cubicBezTo>
                  <a:cubicBezTo>
                    <a:pt x="0" y="71"/>
                    <a:pt x="0" y="67"/>
                    <a:pt x="0" y="63"/>
                  </a:cubicBezTo>
                  <a:cubicBezTo>
                    <a:pt x="1" y="50"/>
                    <a:pt x="1" y="37"/>
                    <a:pt x="0" y="23"/>
                  </a:cubicBezTo>
                  <a:cubicBezTo>
                    <a:pt x="0" y="20"/>
                    <a:pt x="0" y="16"/>
                    <a:pt x="0" y="13"/>
                  </a:cubicBezTo>
                  <a:cubicBezTo>
                    <a:pt x="0" y="11"/>
                    <a:pt x="0" y="9"/>
                    <a:pt x="0" y="7"/>
                  </a:cubicBezTo>
                  <a:cubicBezTo>
                    <a:pt x="1" y="7"/>
                    <a:pt x="2" y="8"/>
                    <a:pt x="3" y="8"/>
                  </a:cubicBezTo>
                  <a:cubicBezTo>
                    <a:pt x="3" y="6"/>
                    <a:pt x="1" y="6"/>
                    <a:pt x="0" y="5"/>
                  </a:cubicBezTo>
                  <a:cubicBezTo>
                    <a:pt x="0" y="4"/>
                    <a:pt x="0" y="2"/>
                    <a:pt x="0" y="0"/>
                  </a:cubicBezTo>
                  <a:cubicBezTo>
                    <a:pt x="13" y="0"/>
                    <a:pt x="27" y="0"/>
                    <a:pt x="40" y="3"/>
                  </a:cubicBezTo>
                  <a:close/>
                </a:path>
              </a:pathLst>
            </a:custGeom>
            <a:solidFill>
              <a:srgbClr val="A06A29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3" name="Freeform 21"/>
            <p:cNvSpPr>
              <a:spLocks/>
            </p:cNvSpPr>
            <p:nvPr/>
          </p:nvSpPr>
          <p:spPr bwMode="auto">
            <a:xfrm>
              <a:off x="12413732" y="6481751"/>
              <a:ext cx="78857" cy="334010"/>
            </a:xfrm>
            <a:custGeom>
              <a:avLst/>
              <a:gdLst>
                <a:gd name="T0" fmla="*/ 0 w 43"/>
                <a:gd name="T1" fmla="*/ 0 h 181"/>
                <a:gd name="T2" fmla="*/ 19 w 43"/>
                <a:gd name="T3" fmla="*/ 2 h 181"/>
                <a:gd name="T4" fmla="*/ 25 w 43"/>
                <a:gd name="T5" fmla="*/ 2 h 181"/>
                <a:gd name="T6" fmla="*/ 42 w 43"/>
                <a:gd name="T7" fmla="*/ 2 h 181"/>
                <a:gd name="T8" fmla="*/ 43 w 43"/>
                <a:gd name="T9" fmla="*/ 8 h 181"/>
                <a:gd name="T10" fmla="*/ 41 w 43"/>
                <a:gd name="T11" fmla="*/ 27 h 181"/>
                <a:gd name="T12" fmla="*/ 40 w 43"/>
                <a:gd name="T13" fmla="*/ 50 h 181"/>
                <a:gd name="T14" fmla="*/ 39 w 43"/>
                <a:gd name="T15" fmla="*/ 60 h 181"/>
                <a:gd name="T16" fmla="*/ 39 w 43"/>
                <a:gd name="T17" fmla="*/ 81 h 181"/>
                <a:gd name="T18" fmla="*/ 40 w 43"/>
                <a:gd name="T19" fmla="*/ 103 h 181"/>
                <a:gd name="T20" fmla="*/ 40 w 43"/>
                <a:gd name="T21" fmla="*/ 126 h 181"/>
                <a:gd name="T22" fmla="*/ 41 w 43"/>
                <a:gd name="T23" fmla="*/ 149 h 181"/>
                <a:gd name="T24" fmla="*/ 40 w 43"/>
                <a:gd name="T25" fmla="*/ 163 h 181"/>
                <a:gd name="T26" fmla="*/ 40 w 43"/>
                <a:gd name="T27" fmla="*/ 170 h 181"/>
                <a:gd name="T28" fmla="*/ 39 w 43"/>
                <a:gd name="T29" fmla="*/ 179 h 181"/>
                <a:gd name="T30" fmla="*/ 1 w 43"/>
                <a:gd name="T31" fmla="*/ 179 h 181"/>
                <a:gd name="T32" fmla="*/ 1 w 43"/>
                <a:gd name="T33" fmla="*/ 173 h 181"/>
                <a:gd name="T34" fmla="*/ 1 w 43"/>
                <a:gd name="T35" fmla="*/ 152 h 181"/>
                <a:gd name="T36" fmla="*/ 1 w 43"/>
                <a:gd name="T37" fmla="*/ 113 h 181"/>
                <a:gd name="T38" fmla="*/ 2 w 43"/>
                <a:gd name="T39" fmla="*/ 94 h 181"/>
                <a:gd name="T40" fmla="*/ 1 w 43"/>
                <a:gd name="T41" fmla="*/ 71 h 181"/>
                <a:gd name="T42" fmla="*/ 1 w 43"/>
                <a:gd name="T43" fmla="*/ 48 h 181"/>
                <a:gd name="T44" fmla="*/ 1 w 43"/>
                <a:gd name="T45" fmla="*/ 19 h 181"/>
                <a:gd name="T46" fmla="*/ 0 w 43"/>
                <a:gd name="T47" fmla="*/ 3 h 181"/>
                <a:gd name="T48" fmla="*/ 0 w 43"/>
                <a:gd name="T49" fmla="*/ 0 h 1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43" h="181">
                  <a:moveTo>
                    <a:pt x="0" y="0"/>
                  </a:moveTo>
                  <a:cubicBezTo>
                    <a:pt x="7" y="0"/>
                    <a:pt x="13" y="1"/>
                    <a:pt x="19" y="2"/>
                  </a:cubicBezTo>
                  <a:cubicBezTo>
                    <a:pt x="21" y="2"/>
                    <a:pt x="23" y="2"/>
                    <a:pt x="25" y="2"/>
                  </a:cubicBezTo>
                  <a:cubicBezTo>
                    <a:pt x="31" y="3"/>
                    <a:pt x="36" y="2"/>
                    <a:pt x="42" y="2"/>
                  </a:cubicBezTo>
                  <a:cubicBezTo>
                    <a:pt x="43" y="4"/>
                    <a:pt x="43" y="6"/>
                    <a:pt x="43" y="8"/>
                  </a:cubicBezTo>
                  <a:cubicBezTo>
                    <a:pt x="42" y="15"/>
                    <a:pt x="42" y="21"/>
                    <a:pt x="41" y="27"/>
                  </a:cubicBezTo>
                  <a:cubicBezTo>
                    <a:pt x="41" y="35"/>
                    <a:pt x="41" y="43"/>
                    <a:pt x="40" y="50"/>
                  </a:cubicBezTo>
                  <a:cubicBezTo>
                    <a:pt x="40" y="54"/>
                    <a:pt x="40" y="57"/>
                    <a:pt x="39" y="60"/>
                  </a:cubicBezTo>
                  <a:cubicBezTo>
                    <a:pt x="39" y="67"/>
                    <a:pt x="39" y="74"/>
                    <a:pt x="39" y="81"/>
                  </a:cubicBezTo>
                  <a:cubicBezTo>
                    <a:pt x="40" y="88"/>
                    <a:pt x="40" y="95"/>
                    <a:pt x="40" y="103"/>
                  </a:cubicBezTo>
                  <a:cubicBezTo>
                    <a:pt x="41" y="111"/>
                    <a:pt x="40" y="119"/>
                    <a:pt x="40" y="126"/>
                  </a:cubicBezTo>
                  <a:cubicBezTo>
                    <a:pt x="41" y="134"/>
                    <a:pt x="40" y="141"/>
                    <a:pt x="41" y="149"/>
                  </a:cubicBezTo>
                  <a:cubicBezTo>
                    <a:pt x="41" y="153"/>
                    <a:pt x="41" y="158"/>
                    <a:pt x="40" y="163"/>
                  </a:cubicBezTo>
                  <a:cubicBezTo>
                    <a:pt x="40" y="165"/>
                    <a:pt x="40" y="168"/>
                    <a:pt x="40" y="170"/>
                  </a:cubicBezTo>
                  <a:cubicBezTo>
                    <a:pt x="40" y="173"/>
                    <a:pt x="39" y="176"/>
                    <a:pt x="39" y="179"/>
                  </a:cubicBezTo>
                  <a:cubicBezTo>
                    <a:pt x="27" y="180"/>
                    <a:pt x="14" y="181"/>
                    <a:pt x="1" y="179"/>
                  </a:cubicBezTo>
                  <a:cubicBezTo>
                    <a:pt x="1" y="177"/>
                    <a:pt x="1" y="175"/>
                    <a:pt x="1" y="173"/>
                  </a:cubicBezTo>
                  <a:cubicBezTo>
                    <a:pt x="1" y="166"/>
                    <a:pt x="1" y="159"/>
                    <a:pt x="1" y="152"/>
                  </a:cubicBezTo>
                  <a:cubicBezTo>
                    <a:pt x="2" y="139"/>
                    <a:pt x="1" y="126"/>
                    <a:pt x="1" y="113"/>
                  </a:cubicBezTo>
                  <a:cubicBezTo>
                    <a:pt x="2" y="107"/>
                    <a:pt x="2" y="101"/>
                    <a:pt x="2" y="94"/>
                  </a:cubicBezTo>
                  <a:cubicBezTo>
                    <a:pt x="2" y="86"/>
                    <a:pt x="1" y="79"/>
                    <a:pt x="1" y="71"/>
                  </a:cubicBezTo>
                  <a:cubicBezTo>
                    <a:pt x="1" y="63"/>
                    <a:pt x="1" y="56"/>
                    <a:pt x="1" y="48"/>
                  </a:cubicBezTo>
                  <a:cubicBezTo>
                    <a:pt x="1" y="38"/>
                    <a:pt x="1" y="28"/>
                    <a:pt x="1" y="19"/>
                  </a:cubicBezTo>
                  <a:cubicBezTo>
                    <a:pt x="1" y="14"/>
                    <a:pt x="0" y="8"/>
                    <a:pt x="0" y="3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rgbClr val="A06A29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4" name="Freeform 22"/>
            <p:cNvSpPr>
              <a:spLocks/>
            </p:cNvSpPr>
            <p:nvPr/>
          </p:nvSpPr>
          <p:spPr bwMode="auto">
            <a:xfrm>
              <a:off x="12798974" y="6494308"/>
              <a:ext cx="69816" cy="324969"/>
            </a:xfrm>
            <a:custGeom>
              <a:avLst/>
              <a:gdLst>
                <a:gd name="T0" fmla="*/ 1 w 38"/>
                <a:gd name="T1" fmla="*/ 174 h 176"/>
                <a:gd name="T2" fmla="*/ 2 w 38"/>
                <a:gd name="T3" fmla="*/ 165 h 176"/>
                <a:gd name="T4" fmla="*/ 3 w 38"/>
                <a:gd name="T5" fmla="*/ 126 h 176"/>
                <a:gd name="T6" fmla="*/ 2 w 38"/>
                <a:gd name="T7" fmla="*/ 107 h 176"/>
                <a:gd name="T8" fmla="*/ 2 w 38"/>
                <a:gd name="T9" fmla="*/ 94 h 176"/>
                <a:gd name="T10" fmla="*/ 1 w 38"/>
                <a:gd name="T11" fmla="*/ 73 h 176"/>
                <a:gd name="T12" fmla="*/ 0 w 38"/>
                <a:gd name="T13" fmla="*/ 46 h 176"/>
                <a:gd name="T14" fmla="*/ 0 w 38"/>
                <a:gd name="T15" fmla="*/ 14 h 176"/>
                <a:gd name="T16" fmla="*/ 1 w 38"/>
                <a:gd name="T17" fmla="*/ 2 h 176"/>
                <a:gd name="T18" fmla="*/ 1 w 38"/>
                <a:gd name="T19" fmla="*/ 1 h 176"/>
                <a:gd name="T20" fmla="*/ 19 w 38"/>
                <a:gd name="T21" fmla="*/ 0 h 176"/>
                <a:gd name="T22" fmla="*/ 37 w 38"/>
                <a:gd name="T23" fmla="*/ 1 h 176"/>
                <a:gd name="T24" fmla="*/ 37 w 38"/>
                <a:gd name="T25" fmla="*/ 9 h 176"/>
                <a:gd name="T26" fmla="*/ 37 w 38"/>
                <a:gd name="T27" fmla="*/ 35 h 176"/>
                <a:gd name="T28" fmla="*/ 37 w 38"/>
                <a:gd name="T29" fmla="*/ 54 h 176"/>
                <a:gd name="T30" fmla="*/ 38 w 38"/>
                <a:gd name="T31" fmla="*/ 76 h 176"/>
                <a:gd name="T32" fmla="*/ 38 w 38"/>
                <a:gd name="T33" fmla="*/ 85 h 176"/>
                <a:gd name="T34" fmla="*/ 37 w 38"/>
                <a:gd name="T35" fmla="*/ 104 h 176"/>
                <a:gd name="T36" fmla="*/ 36 w 38"/>
                <a:gd name="T37" fmla="*/ 135 h 176"/>
                <a:gd name="T38" fmla="*/ 36 w 38"/>
                <a:gd name="T39" fmla="*/ 155 h 176"/>
                <a:gd name="T40" fmla="*/ 36 w 38"/>
                <a:gd name="T41" fmla="*/ 165 h 176"/>
                <a:gd name="T42" fmla="*/ 35 w 38"/>
                <a:gd name="T43" fmla="*/ 174 h 176"/>
                <a:gd name="T44" fmla="*/ 32 w 38"/>
                <a:gd name="T45" fmla="*/ 176 h 176"/>
                <a:gd name="T46" fmla="*/ 27 w 38"/>
                <a:gd name="T47" fmla="*/ 175 h 176"/>
                <a:gd name="T48" fmla="*/ 18 w 38"/>
                <a:gd name="T49" fmla="*/ 175 h 176"/>
                <a:gd name="T50" fmla="*/ 3 w 38"/>
                <a:gd name="T51" fmla="*/ 174 h 176"/>
                <a:gd name="T52" fmla="*/ 1 w 38"/>
                <a:gd name="T53" fmla="*/ 174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38" h="176">
                  <a:moveTo>
                    <a:pt x="1" y="174"/>
                  </a:moveTo>
                  <a:cubicBezTo>
                    <a:pt x="2" y="171"/>
                    <a:pt x="2" y="168"/>
                    <a:pt x="2" y="165"/>
                  </a:cubicBezTo>
                  <a:cubicBezTo>
                    <a:pt x="2" y="152"/>
                    <a:pt x="3" y="139"/>
                    <a:pt x="3" y="126"/>
                  </a:cubicBezTo>
                  <a:cubicBezTo>
                    <a:pt x="3" y="120"/>
                    <a:pt x="2" y="113"/>
                    <a:pt x="2" y="107"/>
                  </a:cubicBezTo>
                  <a:cubicBezTo>
                    <a:pt x="2" y="103"/>
                    <a:pt x="2" y="99"/>
                    <a:pt x="2" y="94"/>
                  </a:cubicBezTo>
                  <a:cubicBezTo>
                    <a:pt x="1" y="87"/>
                    <a:pt x="1" y="80"/>
                    <a:pt x="1" y="73"/>
                  </a:cubicBezTo>
                  <a:cubicBezTo>
                    <a:pt x="1" y="64"/>
                    <a:pt x="0" y="55"/>
                    <a:pt x="0" y="46"/>
                  </a:cubicBezTo>
                  <a:cubicBezTo>
                    <a:pt x="0" y="35"/>
                    <a:pt x="0" y="24"/>
                    <a:pt x="0" y="14"/>
                  </a:cubicBezTo>
                  <a:cubicBezTo>
                    <a:pt x="0" y="10"/>
                    <a:pt x="1" y="6"/>
                    <a:pt x="1" y="2"/>
                  </a:cubicBezTo>
                  <a:cubicBezTo>
                    <a:pt x="1" y="2"/>
                    <a:pt x="1" y="1"/>
                    <a:pt x="1" y="1"/>
                  </a:cubicBezTo>
                  <a:cubicBezTo>
                    <a:pt x="7" y="0"/>
                    <a:pt x="13" y="0"/>
                    <a:pt x="19" y="0"/>
                  </a:cubicBezTo>
                  <a:cubicBezTo>
                    <a:pt x="25" y="0"/>
                    <a:pt x="31" y="0"/>
                    <a:pt x="37" y="1"/>
                  </a:cubicBezTo>
                  <a:cubicBezTo>
                    <a:pt x="37" y="3"/>
                    <a:pt x="37" y="6"/>
                    <a:pt x="37" y="9"/>
                  </a:cubicBezTo>
                  <a:cubicBezTo>
                    <a:pt x="36" y="18"/>
                    <a:pt x="36" y="26"/>
                    <a:pt x="37" y="35"/>
                  </a:cubicBezTo>
                  <a:cubicBezTo>
                    <a:pt x="37" y="41"/>
                    <a:pt x="37" y="47"/>
                    <a:pt x="37" y="54"/>
                  </a:cubicBezTo>
                  <a:cubicBezTo>
                    <a:pt x="38" y="61"/>
                    <a:pt x="38" y="69"/>
                    <a:pt x="38" y="76"/>
                  </a:cubicBezTo>
                  <a:cubicBezTo>
                    <a:pt x="38" y="79"/>
                    <a:pt x="38" y="82"/>
                    <a:pt x="38" y="85"/>
                  </a:cubicBezTo>
                  <a:cubicBezTo>
                    <a:pt x="37" y="91"/>
                    <a:pt x="37" y="97"/>
                    <a:pt x="37" y="104"/>
                  </a:cubicBezTo>
                  <a:cubicBezTo>
                    <a:pt x="37" y="114"/>
                    <a:pt x="36" y="124"/>
                    <a:pt x="36" y="135"/>
                  </a:cubicBezTo>
                  <a:cubicBezTo>
                    <a:pt x="36" y="141"/>
                    <a:pt x="36" y="148"/>
                    <a:pt x="36" y="155"/>
                  </a:cubicBezTo>
                  <a:cubicBezTo>
                    <a:pt x="36" y="158"/>
                    <a:pt x="36" y="162"/>
                    <a:pt x="36" y="165"/>
                  </a:cubicBezTo>
                  <a:cubicBezTo>
                    <a:pt x="36" y="168"/>
                    <a:pt x="35" y="171"/>
                    <a:pt x="35" y="174"/>
                  </a:cubicBezTo>
                  <a:cubicBezTo>
                    <a:pt x="35" y="175"/>
                    <a:pt x="34" y="176"/>
                    <a:pt x="32" y="176"/>
                  </a:cubicBezTo>
                  <a:cubicBezTo>
                    <a:pt x="30" y="176"/>
                    <a:pt x="28" y="176"/>
                    <a:pt x="27" y="175"/>
                  </a:cubicBezTo>
                  <a:cubicBezTo>
                    <a:pt x="24" y="175"/>
                    <a:pt x="21" y="175"/>
                    <a:pt x="18" y="175"/>
                  </a:cubicBezTo>
                  <a:cubicBezTo>
                    <a:pt x="13" y="175"/>
                    <a:pt x="8" y="175"/>
                    <a:pt x="3" y="174"/>
                  </a:cubicBezTo>
                  <a:cubicBezTo>
                    <a:pt x="3" y="174"/>
                    <a:pt x="2" y="174"/>
                    <a:pt x="1" y="174"/>
                  </a:cubicBezTo>
                  <a:close/>
                </a:path>
              </a:pathLst>
            </a:custGeom>
            <a:solidFill>
              <a:srgbClr val="A06A29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5" name="Freeform 23"/>
            <p:cNvSpPr>
              <a:spLocks/>
            </p:cNvSpPr>
            <p:nvPr/>
          </p:nvSpPr>
          <p:spPr bwMode="auto">
            <a:xfrm>
              <a:off x="12896415" y="5838844"/>
              <a:ext cx="249126" cy="166252"/>
            </a:xfrm>
            <a:custGeom>
              <a:avLst/>
              <a:gdLst>
                <a:gd name="T0" fmla="*/ 0 w 135"/>
                <a:gd name="T1" fmla="*/ 61 h 90"/>
                <a:gd name="T2" fmla="*/ 1 w 135"/>
                <a:gd name="T3" fmla="*/ 61 h 90"/>
                <a:gd name="T4" fmla="*/ 9 w 135"/>
                <a:gd name="T5" fmla="*/ 63 h 90"/>
                <a:gd name="T6" fmla="*/ 19 w 135"/>
                <a:gd name="T7" fmla="*/ 61 h 90"/>
                <a:gd name="T8" fmla="*/ 28 w 135"/>
                <a:gd name="T9" fmla="*/ 56 h 90"/>
                <a:gd name="T10" fmla="*/ 39 w 135"/>
                <a:gd name="T11" fmla="*/ 48 h 90"/>
                <a:gd name="T12" fmla="*/ 51 w 135"/>
                <a:gd name="T13" fmla="*/ 39 h 90"/>
                <a:gd name="T14" fmla="*/ 66 w 135"/>
                <a:gd name="T15" fmla="*/ 28 h 90"/>
                <a:gd name="T16" fmla="*/ 73 w 135"/>
                <a:gd name="T17" fmla="*/ 21 h 90"/>
                <a:gd name="T18" fmla="*/ 86 w 135"/>
                <a:gd name="T19" fmla="*/ 9 h 90"/>
                <a:gd name="T20" fmla="*/ 90 w 135"/>
                <a:gd name="T21" fmla="*/ 5 h 90"/>
                <a:gd name="T22" fmla="*/ 98 w 135"/>
                <a:gd name="T23" fmla="*/ 0 h 90"/>
                <a:gd name="T24" fmla="*/ 106 w 135"/>
                <a:gd name="T25" fmla="*/ 5 h 90"/>
                <a:gd name="T26" fmla="*/ 117 w 135"/>
                <a:gd name="T27" fmla="*/ 15 h 90"/>
                <a:gd name="T28" fmla="*/ 126 w 135"/>
                <a:gd name="T29" fmla="*/ 27 h 90"/>
                <a:gd name="T30" fmla="*/ 133 w 135"/>
                <a:gd name="T31" fmla="*/ 39 h 90"/>
                <a:gd name="T32" fmla="*/ 133 w 135"/>
                <a:gd name="T33" fmla="*/ 45 h 90"/>
                <a:gd name="T34" fmla="*/ 112 w 135"/>
                <a:gd name="T35" fmla="*/ 66 h 90"/>
                <a:gd name="T36" fmla="*/ 103 w 135"/>
                <a:gd name="T37" fmla="*/ 74 h 90"/>
                <a:gd name="T38" fmla="*/ 92 w 135"/>
                <a:gd name="T39" fmla="*/ 83 h 90"/>
                <a:gd name="T40" fmla="*/ 84 w 135"/>
                <a:gd name="T41" fmla="*/ 89 h 90"/>
                <a:gd name="T42" fmla="*/ 82 w 135"/>
                <a:gd name="T43" fmla="*/ 90 h 90"/>
                <a:gd name="T44" fmla="*/ 75 w 135"/>
                <a:gd name="T45" fmla="*/ 89 h 90"/>
                <a:gd name="T46" fmla="*/ 72 w 135"/>
                <a:gd name="T47" fmla="*/ 89 h 90"/>
                <a:gd name="T48" fmla="*/ 42 w 135"/>
                <a:gd name="T49" fmla="*/ 86 h 90"/>
                <a:gd name="T50" fmla="*/ 25 w 135"/>
                <a:gd name="T51" fmla="*/ 83 h 90"/>
                <a:gd name="T52" fmla="*/ 15 w 135"/>
                <a:gd name="T53" fmla="*/ 77 h 90"/>
                <a:gd name="T54" fmla="*/ 1 w 135"/>
                <a:gd name="T55" fmla="*/ 63 h 90"/>
                <a:gd name="T56" fmla="*/ 0 w 135"/>
                <a:gd name="T57" fmla="*/ 61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35" h="90">
                  <a:moveTo>
                    <a:pt x="0" y="61"/>
                  </a:moveTo>
                  <a:cubicBezTo>
                    <a:pt x="1" y="61"/>
                    <a:pt x="1" y="61"/>
                    <a:pt x="1" y="61"/>
                  </a:cubicBezTo>
                  <a:cubicBezTo>
                    <a:pt x="4" y="62"/>
                    <a:pt x="6" y="63"/>
                    <a:pt x="9" y="63"/>
                  </a:cubicBezTo>
                  <a:cubicBezTo>
                    <a:pt x="13" y="64"/>
                    <a:pt x="16" y="63"/>
                    <a:pt x="19" y="61"/>
                  </a:cubicBezTo>
                  <a:cubicBezTo>
                    <a:pt x="22" y="59"/>
                    <a:pt x="25" y="58"/>
                    <a:pt x="28" y="56"/>
                  </a:cubicBezTo>
                  <a:cubicBezTo>
                    <a:pt x="32" y="53"/>
                    <a:pt x="35" y="51"/>
                    <a:pt x="39" y="48"/>
                  </a:cubicBezTo>
                  <a:cubicBezTo>
                    <a:pt x="43" y="45"/>
                    <a:pt x="47" y="42"/>
                    <a:pt x="51" y="39"/>
                  </a:cubicBezTo>
                  <a:cubicBezTo>
                    <a:pt x="56" y="35"/>
                    <a:pt x="61" y="31"/>
                    <a:pt x="66" y="28"/>
                  </a:cubicBezTo>
                  <a:cubicBezTo>
                    <a:pt x="69" y="26"/>
                    <a:pt x="71" y="23"/>
                    <a:pt x="73" y="21"/>
                  </a:cubicBezTo>
                  <a:cubicBezTo>
                    <a:pt x="77" y="17"/>
                    <a:pt x="82" y="13"/>
                    <a:pt x="86" y="9"/>
                  </a:cubicBezTo>
                  <a:cubicBezTo>
                    <a:pt x="87" y="8"/>
                    <a:pt x="88" y="7"/>
                    <a:pt x="90" y="5"/>
                  </a:cubicBezTo>
                  <a:cubicBezTo>
                    <a:pt x="92" y="3"/>
                    <a:pt x="94" y="0"/>
                    <a:pt x="98" y="0"/>
                  </a:cubicBezTo>
                  <a:cubicBezTo>
                    <a:pt x="101" y="1"/>
                    <a:pt x="103" y="3"/>
                    <a:pt x="106" y="5"/>
                  </a:cubicBezTo>
                  <a:cubicBezTo>
                    <a:pt x="110" y="9"/>
                    <a:pt x="113" y="12"/>
                    <a:pt x="117" y="15"/>
                  </a:cubicBezTo>
                  <a:cubicBezTo>
                    <a:pt x="120" y="19"/>
                    <a:pt x="123" y="23"/>
                    <a:pt x="126" y="27"/>
                  </a:cubicBezTo>
                  <a:cubicBezTo>
                    <a:pt x="128" y="31"/>
                    <a:pt x="131" y="35"/>
                    <a:pt x="133" y="39"/>
                  </a:cubicBezTo>
                  <a:cubicBezTo>
                    <a:pt x="135" y="42"/>
                    <a:pt x="135" y="42"/>
                    <a:pt x="133" y="45"/>
                  </a:cubicBezTo>
                  <a:cubicBezTo>
                    <a:pt x="126" y="52"/>
                    <a:pt x="119" y="59"/>
                    <a:pt x="112" y="66"/>
                  </a:cubicBezTo>
                  <a:cubicBezTo>
                    <a:pt x="109" y="69"/>
                    <a:pt x="106" y="71"/>
                    <a:pt x="103" y="74"/>
                  </a:cubicBezTo>
                  <a:cubicBezTo>
                    <a:pt x="99" y="77"/>
                    <a:pt x="96" y="80"/>
                    <a:pt x="92" y="83"/>
                  </a:cubicBezTo>
                  <a:cubicBezTo>
                    <a:pt x="90" y="85"/>
                    <a:pt x="87" y="87"/>
                    <a:pt x="84" y="89"/>
                  </a:cubicBezTo>
                  <a:cubicBezTo>
                    <a:pt x="83" y="90"/>
                    <a:pt x="82" y="90"/>
                    <a:pt x="82" y="90"/>
                  </a:cubicBezTo>
                  <a:cubicBezTo>
                    <a:pt x="80" y="90"/>
                    <a:pt x="77" y="89"/>
                    <a:pt x="75" y="89"/>
                  </a:cubicBezTo>
                  <a:cubicBezTo>
                    <a:pt x="74" y="89"/>
                    <a:pt x="73" y="89"/>
                    <a:pt x="72" y="89"/>
                  </a:cubicBezTo>
                  <a:cubicBezTo>
                    <a:pt x="62" y="88"/>
                    <a:pt x="52" y="87"/>
                    <a:pt x="42" y="86"/>
                  </a:cubicBezTo>
                  <a:cubicBezTo>
                    <a:pt x="36" y="86"/>
                    <a:pt x="31" y="84"/>
                    <a:pt x="25" y="83"/>
                  </a:cubicBezTo>
                  <a:cubicBezTo>
                    <a:pt x="21" y="82"/>
                    <a:pt x="18" y="80"/>
                    <a:pt x="15" y="77"/>
                  </a:cubicBezTo>
                  <a:cubicBezTo>
                    <a:pt x="10" y="72"/>
                    <a:pt x="5" y="68"/>
                    <a:pt x="1" y="63"/>
                  </a:cubicBezTo>
                  <a:cubicBezTo>
                    <a:pt x="0" y="63"/>
                    <a:pt x="0" y="62"/>
                    <a:pt x="0" y="61"/>
                  </a:cubicBezTo>
                  <a:close/>
                </a:path>
              </a:pathLst>
            </a:custGeom>
            <a:solidFill>
              <a:srgbClr val="00B0F0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6" name="Freeform 24"/>
            <p:cNvSpPr>
              <a:spLocks/>
            </p:cNvSpPr>
            <p:nvPr/>
          </p:nvSpPr>
          <p:spPr bwMode="auto">
            <a:xfrm>
              <a:off x="14194785" y="6688184"/>
              <a:ext cx="249126" cy="105477"/>
            </a:xfrm>
            <a:custGeom>
              <a:avLst/>
              <a:gdLst>
                <a:gd name="T0" fmla="*/ 60 w 135"/>
                <a:gd name="T1" fmla="*/ 0 h 57"/>
                <a:gd name="T2" fmla="*/ 60 w 135"/>
                <a:gd name="T3" fmla="*/ 2 h 57"/>
                <a:gd name="T4" fmla="*/ 61 w 135"/>
                <a:gd name="T5" fmla="*/ 3 h 57"/>
                <a:gd name="T6" fmla="*/ 64 w 135"/>
                <a:gd name="T7" fmla="*/ 3 h 57"/>
                <a:gd name="T8" fmla="*/ 88 w 135"/>
                <a:gd name="T9" fmla="*/ 7 h 57"/>
                <a:gd name="T10" fmla="*/ 110 w 135"/>
                <a:gd name="T11" fmla="*/ 8 h 57"/>
                <a:gd name="T12" fmla="*/ 119 w 135"/>
                <a:gd name="T13" fmla="*/ 7 h 57"/>
                <a:gd name="T14" fmla="*/ 125 w 135"/>
                <a:gd name="T15" fmla="*/ 7 h 57"/>
                <a:gd name="T16" fmla="*/ 134 w 135"/>
                <a:gd name="T17" fmla="*/ 6 h 57"/>
                <a:gd name="T18" fmla="*/ 132 w 135"/>
                <a:gd name="T19" fmla="*/ 54 h 57"/>
                <a:gd name="T20" fmla="*/ 124 w 135"/>
                <a:gd name="T21" fmla="*/ 55 h 57"/>
                <a:gd name="T22" fmla="*/ 112 w 135"/>
                <a:gd name="T23" fmla="*/ 56 h 57"/>
                <a:gd name="T24" fmla="*/ 81 w 135"/>
                <a:gd name="T25" fmla="*/ 56 h 57"/>
                <a:gd name="T26" fmla="*/ 64 w 135"/>
                <a:gd name="T27" fmla="*/ 56 h 57"/>
                <a:gd name="T28" fmla="*/ 46 w 135"/>
                <a:gd name="T29" fmla="*/ 54 h 57"/>
                <a:gd name="T30" fmla="*/ 14 w 135"/>
                <a:gd name="T31" fmla="*/ 52 h 57"/>
                <a:gd name="T32" fmla="*/ 6 w 135"/>
                <a:gd name="T33" fmla="*/ 52 h 57"/>
                <a:gd name="T34" fmla="*/ 1 w 135"/>
                <a:gd name="T35" fmla="*/ 47 h 57"/>
                <a:gd name="T36" fmla="*/ 5 w 135"/>
                <a:gd name="T37" fmla="*/ 29 h 57"/>
                <a:gd name="T38" fmla="*/ 11 w 135"/>
                <a:gd name="T39" fmla="*/ 23 h 57"/>
                <a:gd name="T40" fmla="*/ 26 w 135"/>
                <a:gd name="T41" fmla="*/ 12 h 57"/>
                <a:gd name="T42" fmla="*/ 40 w 135"/>
                <a:gd name="T43" fmla="*/ 7 h 57"/>
                <a:gd name="T44" fmla="*/ 49 w 135"/>
                <a:gd name="T45" fmla="*/ 3 h 57"/>
                <a:gd name="T46" fmla="*/ 58 w 135"/>
                <a:gd name="T47" fmla="*/ 0 h 57"/>
                <a:gd name="T48" fmla="*/ 60 w 135"/>
                <a:gd name="T49" fmla="*/ 0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35" h="57">
                  <a:moveTo>
                    <a:pt x="60" y="0"/>
                  </a:moveTo>
                  <a:cubicBezTo>
                    <a:pt x="60" y="1"/>
                    <a:pt x="60" y="2"/>
                    <a:pt x="60" y="2"/>
                  </a:cubicBezTo>
                  <a:cubicBezTo>
                    <a:pt x="61" y="3"/>
                    <a:pt x="61" y="3"/>
                    <a:pt x="61" y="3"/>
                  </a:cubicBezTo>
                  <a:cubicBezTo>
                    <a:pt x="62" y="2"/>
                    <a:pt x="63" y="2"/>
                    <a:pt x="64" y="3"/>
                  </a:cubicBezTo>
                  <a:cubicBezTo>
                    <a:pt x="72" y="6"/>
                    <a:pt x="79" y="7"/>
                    <a:pt x="88" y="7"/>
                  </a:cubicBezTo>
                  <a:cubicBezTo>
                    <a:pt x="95" y="7"/>
                    <a:pt x="102" y="8"/>
                    <a:pt x="110" y="8"/>
                  </a:cubicBezTo>
                  <a:cubicBezTo>
                    <a:pt x="113" y="8"/>
                    <a:pt x="116" y="7"/>
                    <a:pt x="119" y="7"/>
                  </a:cubicBezTo>
                  <a:cubicBezTo>
                    <a:pt x="121" y="7"/>
                    <a:pt x="123" y="7"/>
                    <a:pt x="125" y="7"/>
                  </a:cubicBezTo>
                  <a:cubicBezTo>
                    <a:pt x="128" y="7"/>
                    <a:pt x="131" y="6"/>
                    <a:pt x="134" y="6"/>
                  </a:cubicBezTo>
                  <a:cubicBezTo>
                    <a:pt x="135" y="22"/>
                    <a:pt x="134" y="38"/>
                    <a:pt x="132" y="54"/>
                  </a:cubicBezTo>
                  <a:cubicBezTo>
                    <a:pt x="129" y="54"/>
                    <a:pt x="127" y="55"/>
                    <a:pt x="124" y="55"/>
                  </a:cubicBezTo>
                  <a:cubicBezTo>
                    <a:pt x="120" y="55"/>
                    <a:pt x="116" y="56"/>
                    <a:pt x="112" y="56"/>
                  </a:cubicBezTo>
                  <a:cubicBezTo>
                    <a:pt x="101" y="57"/>
                    <a:pt x="91" y="57"/>
                    <a:pt x="81" y="56"/>
                  </a:cubicBezTo>
                  <a:cubicBezTo>
                    <a:pt x="75" y="56"/>
                    <a:pt x="70" y="56"/>
                    <a:pt x="64" y="56"/>
                  </a:cubicBezTo>
                  <a:cubicBezTo>
                    <a:pt x="58" y="55"/>
                    <a:pt x="52" y="55"/>
                    <a:pt x="46" y="54"/>
                  </a:cubicBezTo>
                  <a:cubicBezTo>
                    <a:pt x="35" y="52"/>
                    <a:pt x="25" y="51"/>
                    <a:pt x="14" y="52"/>
                  </a:cubicBezTo>
                  <a:cubicBezTo>
                    <a:pt x="11" y="52"/>
                    <a:pt x="9" y="52"/>
                    <a:pt x="6" y="52"/>
                  </a:cubicBezTo>
                  <a:cubicBezTo>
                    <a:pt x="3" y="51"/>
                    <a:pt x="1" y="50"/>
                    <a:pt x="1" y="47"/>
                  </a:cubicBezTo>
                  <a:cubicBezTo>
                    <a:pt x="0" y="41"/>
                    <a:pt x="1" y="34"/>
                    <a:pt x="5" y="29"/>
                  </a:cubicBezTo>
                  <a:cubicBezTo>
                    <a:pt x="6" y="26"/>
                    <a:pt x="8" y="24"/>
                    <a:pt x="11" y="23"/>
                  </a:cubicBezTo>
                  <a:cubicBezTo>
                    <a:pt x="16" y="19"/>
                    <a:pt x="21" y="15"/>
                    <a:pt x="26" y="12"/>
                  </a:cubicBezTo>
                  <a:cubicBezTo>
                    <a:pt x="31" y="10"/>
                    <a:pt x="35" y="8"/>
                    <a:pt x="40" y="7"/>
                  </a:cubicBezTo>
                  <a:cubicBezTo>
                    <a:pt x="43" y="6"/>
                    <a:pt x="46" y="5"/>
                    <a:pt x="49" y="3"/>
                  </a:cubicBezTo>
                  <a:cubicBezTo>
                    <a:pt x="52" y="2"/>
                    <a:pt x="55" y="1"/>
                    <a:pt x="58" y="0"/>
                  </a:cubicBezTo>
                  <a:cubicBezTo>
                    <a:pt x="58" y="0"/>
                    <a:pt x="59" y="0"/>
                    <a:pt x="60" y="0"/>
                  </a:cubicBezTo>
                  <a:close/>
                </a:path>
              </a:pathLst>
            </a:custGeom>
            <a:solidFill>
              <a:srgbClr val="92D050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7" name="Freeform 25"/>
            <p:cNvSpPr>
              <a:spLocks/>
            </p:cNvSpPr>
            <p:nvPr/>
          </p:nvSpPr>
          <p:spPr bwMode="auto">
            <a:xfrm>
              <a:off x="14749795" y="5404882"/>
              <a:ext cx="143649" cy="240086"/>
            </a:xfrm>
            <a:custGeom>
              <a:avLst/>
              <a:gdLst>
                <a:gd name="T0" fmla="*/ 78 w 78"/>
                <a:gd name="T1" fmla="*/ 83 h 130"/>
                <a:gd name="T2" fmla="*/ 73 w 78"/>
                <a:gd name="T3" fmla="*/ 90 h 130"/>
                <a:gd name="T4" fmla="*/ 63 w 78"/>
                <a:gd name="T5" fmla="*/ 93 h 130"/>
                <a:gd name="T6" fmla="*/ 56 w 78"/>
                <a:gd name="T7" fmla="*/ 94 h 130"/>
                <a:gd name="T8" fmla="*/ 66 w 78"/>
                <a:gd name="T9" fmla="*/ 101 h 130"/>
                <a:gd name="T10" fmla="*/ 78 w 78"/>
                <a:gd name="T11" fmla="*/ 104 h 130"/>
                <a:gd name="T12" fmla="*/ 68 w 78"/>
                <a:gd name="T13" fmla="*/ 117 h 130"/>
                <a:gd name="T14" fmla="*/ 52 w 78"/>
                <a:gd name="T15" fmla="*/ 117 h 130"/>
                <a:gd name="T16" fmla="*/ 47 w 78"/>
                <a:gd name="T17" fmla="*/ 117 h 130"/>
                <a:gd name="T18" fmla="*/ 46 w 78"/>
                <a:gd name="T19" fmla="*/ 119 h 130"/>
                <a:gd name="T20" fmla="*/ 52 w 78"/>
                <a:gd name="T21" fmla="*/ 127 h 130"/>
                <a:gd name="T22" fmla="*/ 53 w 78"/>
                <a:gd name="T23" fmla="*/ 128 h 130"/>
                <a:gd name="T24" fmla="*/ 39 w 78"/>
                <a:gd name="T25" fmla="*/ 127 h 130"/>
                <a:gd name="T26" fmla="*/ 33 w 78"/>
                <a:gd name="T27" fmla="*/ 125 h 130"/>
                <a:gd name="T28" fmla="*/ 26 w 78"/>
                <a:gd name="T29" fmla="*/ 118 h 130"/>
                <a:gd name="T30" fmla="*/ 19 w 78"/>
                <a:gd name="T31" fmla="*/ 108 h 130"/>
                <a:gd name="T32" fmla="*/ 17 w 78"/>
                <a:gd name="T33" fmla="*/ 100 h 130"/>
                <a:gd name="T34" fmla="*/ 16 w 78"/>
                <a:gd name="T35" fmla="*/ 99 h 130"/>
                <a:gd name="T36" fmla="*/ 15 w 78"/>
                <a:gd name="T37" fmla="*/ 90 h 130"/>
                <a:gd name="T38" fmla="*/ 13 w 78"/>
                <a:gd name="T39" fmla="*/ 80 h 130"/>
                <a:gd name="T40" fmla="*/ 14 w 78"/>
                <a:gd name="T41" fmla="*/ 73 h 130"/>
                <a:gd name="T42" fmla="*/ 17 w 78"/>
                <a:gd name="T43" fmla="*/ 60 h 130"/>
                <a:gd name="T44" fmla="*/ 20 w 78"/>
                <a:gd name="T45" fmla="*/ 50 h 130"/>
                <a:gd name="T46" fmla="*/ 15 w 78"/>
                <a:gd name="T47" fmla="*/ 35 h 130"/>
                <a:gd name="T48" fmla="*/ 14 w 78"/>
                <a:gd name="T49" fmla="*/ 32 h 130"/>
                <a:gd name="T50" fmla="*/ 12 w 78"/>
                <a:gd name="T51" fmla="*/ 25 h 130"/>
                <a:gd name="T52" fmla="*/ 3 w 78"/>
                <a:gd name="T53" fmla="*/ 13 h 130"/>
                <a:gd name="T54" fmla="*/ 0 w 78"/>
                <a:gd name="T55" fmla="*/ 11 h 130"/>
                <a:gd name="T56" fmla="*/ 10 w 78"/>
                <a:gd name="T57" fmla="*/ 4 h 130"/>
                <a:gd name="T58" fmla="*/ 17 w 78"/>
                <a:gd name="T59" fmla="*/ 1 h 130"/>
                <a:gd name="T60" fmla="*/ 23 w 78"/>
                <a:gd name="T61" fmla="*/ 0 h 130"/>
                <a:gd name="T62" fmla="*/ 48 w 78"/>
                <a:gd name="T63" fmla="*/ 7 h 130"/>
                <a:gd name="T64" fmla="*/ 57 w 78"/>
                <a:gd name="T65" fmla="*/ 15 h 130"/>
                <a:gd name="T66" fmla="*/ 63 w 78"/>
                <a:gd name="T67" fmla="*/ 27 h 130"/>
                <a:gd name="T68" fmla="*/ 66 w 78"/>
                <a:gd name="T69" fmla="*/ 36 h 130"/>
                <a:gd name="T70" fmla="*/ 65 w 78"/>
                <a:gd name="T71" fmla="*/ 43 h 130"/>
                <a:gd name="T72" fmla="*/ 63 w 78"/>
                <a:gd name="T73" fmla="*/ 55 h 130"/>
                <a:gd name="T74" fmla="*/ 62 w 78"/>
                <a:gd name="T75" fmla="*/ 67 h 130"/>
                <a:gd name="T76" fmla="*/ 77 w 78"/>
                <a:gd name="T77" fmla="*/ 82 h 130"/>
                <a:gd name="T78" fmla="*/ 78 w 78"/>
                <a:gd name="T79" fmla="*/ 83 h 1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78" h="130">
                  <a:moveTo>
                    <a:pt x="78" y="83"/>
                  </a:moveTo>
                  <a:cubicBezTo>
                    <a:pt x="77" y="85"/>
                    <a:pt x="75" y="88"/>
                    <a:pt x="73" y="90"/>
                  </a:cubicBezTo>
                  <a:cubicBezTo>
                    <a:pt x="71" y="93"/>
                    <a:pt x="67" y="93"/>
                    <a:pt x="63" y="93"/>
                  </a:cubicBezTo>
                  <a:cubicBezTo>
                    <a:pt x="61" y="93"/>
                    <a:pt x="59" y="92"/>
                    <a:pt x="56" y="94"/>
                  </a:cubicBezTo>
                  <a:cubicBezTo>
                    <a:pt x="59" y="97"/>
                    <a:pt x="62" y="99"/>
                    <a:pt x="66" y="101"/>
                  </a:cubicBezTo>
                  <a:cubicBezTo>
                    <a:pt x="70" y="102"/>
                    <a:pt x="74" y="103"/>
                    <a:pt x="78" y="104"/>
                  </a:cubicBezTo>
                  <a:cubicBezTo>
                    <a:pt x="77" y="110"/>
                    <a:pt x="73" y="113"/>
                    <a:pt x="68" y="117"/>
                  </a:cubicBezTo>
                  <a:cubicBezTo>
                    <a:pt x="63" y="121"/>
                    <a:pt x="58" y="119"/>
                    <a:pt x="52" y="117"/>
                  </a:cubicBezTo>
                  <a:cubicBezTo>
                    <a:pt x="51" y="117"/>
                    <a:pt x="49" y="116"/>
                    <a:pt x="47" y="117"/>
                  </a:cubicBezTo>
                  <a:cubicBezTo>
                    <a:pt x="46" y="117"/>
                    <a:pt x="45" y="118"/>
                    <a:pt x="46" y="119"/>
                  </a:cubicBezTo>
                  <a:cubicBezTo>
                    <a:pt x="48" y="122"/>
                    <a:pt x="50" y="124"/>
                    <a:pt x="52" y="127"/>
                  </a:cubicBezTo>
                  <a:cubicBezTo>
                    <a:pt x="53" y="127"/>
                    <a:pt x="53" y="127"/>
                    <a:pt x="53" y="128"/>
                  </a:cubicBezTo>
                  <a:cubicBezTo>
                    <a:pt x="48" y="130"/>
                    <a:pt x="44" y="129"/>
                    <a:pt x="39" y="127"/>
                  </a:cubicBezTo>
                  <a:cubicBezTo>
                    <a:pt x="37" y="127"/>
                    <a:pt x="35" y="125"/>
                    <a:pt x="33" y="125"/>
                  </a:cubicBezTo>
                  <a:cubicBezTo>
                    <a:pt x="30" y="123"/>
                    <a:pt x="28" y="121"/>
                    <a:pt x="26" y="118"/>
                  </a:cubicBezTo>
                  <a:cubicBezTo>
                    <a:pt x="24" y="115"/>
                    <a:pt x="20" y="112"/>
                    <a:pt x="19" y="108"/>
                  </a:cubicBezTo>
                  <a:cubicBezTo>
                    <a:pt x="18" y="105"/>
                    <a:pt x="17" y="103"/>
                    <a:pt x="17" y="100"/>
                  </a:cubicBezTo>
                  <a:cubicBezTo>
                    <a:pt x="17" y="100"/>
                    <a:pt x="17" y="99"/>
                    <a:pt x="16" y="99"/>
                  </a:cubicBezTo>
                  <a:cubicBezTo>
                    <a:pt x="15" y="96"/>
                    <a:pt x="15" y="93"/>
                    <a:pt x="15" y="90"/>
                  </a:cubicBezTo>
                  <a:cubicBezTo>
                    <a:pt x="14" y="86"/>
                    <a:pt x="14" y="83"/>
                    <a:pt x="13" y="80"/>
                  </a:cubicBezTo>
                  <a:cubicBezTo>
                    <a:pt x="13" y="77"/>
                    <a:pt x="13" y="75"/>
                    <a:pt x="14" y="73"/>
                  </a:cubicBezTo>
                  <a:cubicBezTo>
                    <a:pt x="14" y="69"/>
                    <a:pt x="15" y="64"/>
                    <a:pt x="17" y="60"/>
                  </a:cubicBezTo>
                  <a:cubicBezTo>
                    <a:pt x="19" y="57"/>
                    <a:pt x="20" y="53"/>
                    <a:pt x="20" y="50"/>
                  </a:cubicBezTo>
                  <a:cubicBezTo>
                    <a:pt x="21" y="45"/>
                    <a:pt x="19" y="39"/>
                    <a:pt x="15" y="35"/>
                  </a:cubicBezTo>
                  <a:cubicBezTo>
                    <a:pt x="14" y="35"/>
                    <a:pt x="14" y="33"/>
                    <a:pt x="14" y="32"/>
                  </a:cubicBezTo>
                  <a:cubicBezTo>
                    <a:pt x="13" y="30"/>
                    <a:pt x="13" y="27"/>
                    <a:pt x="12" y="25"/>
                  </a:cubicBezTo>
                  <a:cubicBezTo>
                    <a:pt x="10" y="20"/>
                    <a:pt x="7" y="16"/>
                    <a:pt x="3" y="13"/>
                  </a:cubicBezTo>
                  <a:cubicBezTo>
                    <a:pt x="2" y="13"/>
                    <a:pt x="1" y="12"/>
                    <a:pt x="0" y="11"/>
                  </a:cubicBezTo>
                  <a:cubicBezTo>
                    <a:pt x="3" y="9"/>
                    <a:pt x="6" y="6"/>
                    <a:pt x="10" y="4"/>
                  </a:cubicBezTo>
                  <a:cubicBezTo>
                    <a:pt x="12" y="3"/>
                    <a:pt x="14" y="2"/>
                    <a:pt x="17" y="1"/>
                  </a:cubicBezTo>
                  <a:cubicBezTo>
                    <a:pt x="19" y="1"/>
                    <a:pt x="21" y="0"/>
                    <a:pt x="23" y="0"/>
                  </a:cubicBezTo>
                  <a:cubicBezTo>
                    <a:pt x="32" y="2"/>
                    <a:pt x="40" y="3"/>
                    <a:pt x="48" y="7"/>
                  </a:cubicBezTo>
                  <a:cubicBezTo>
                    <a:pt x="52" y="9"/>
                    <a:pt x="54" y="12"/>
                    <a:pt x="57" y="15"/>
                  </a:cubicBezTo>
                  <a:cubicBezTo>
                    <a:pt x="60" y="18"/>
                    <a:pt x="62" y="23"/>
                    <a:pt x="63" y="27"/>
                  </a:cubicBezTo>
                  <a:cubicBezTo>
                    <a:pt x="64" y="30"/>
                    <a:pt x="66" y="33"/>
                    <a:pt x="66" y="36"/>
                  </a:cubicBezTo>
                  <a:cubicBezTo>
                    <a:pt x="65" y="38"/>
                    <a:pt x="65" y="40"/>
                    <a:pt x="65" y="43"/>
                  </a:cubicBezTo>
                  <a:cubicBezTo>
                    <a:pt x="64" y="47"/>
                    <a:pt x="63" y="51"/>
                    <a:pt x="63" y="55"/>
                  </a:cubicBezTo>
                  <a:cubicBezTo>
                    <a:pt x="63" y="59"/>
                    <a:pt x="62" y="63"/>
                    <a:pt x="62" y="67"/>
                  </a:cubicBezTo>
                  <a:cubicBezTo>
                    <a:pt x="63" y="75"/>
                    <a:pt x="69" y="82"/>
                    <a:pt x="77" y="82"/>
                  </a:cubicBezTo>
                  <a:cubicBezTo>
                    <a:pt x="77" y="82"/>
                    <a:pt x="78" y="82"/>
                    <a:pt x="78" y="83"/>
                  </a:cubicBezTo>
                  <a:close/>
                </a:path>
              </a:pathLst>
            </a:custGeom>
            <a:solidFill>
              <a:srgbClr val="FFC000"/>
            </a:solidFill>
            <a:ln w="12700">
              <a:solidFill>
                <a:schemeClr val="tx1"/>
              </a:solidFill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8" name="Freeform 26"/>
            <p:cNvSpPr>
              <a:spLocks/>
            </p:cNvSpPr>
            <p:nvPr/>
          </p:nvSpPr>
          <p:spPr bwMode="auto">
            <a:xfrm>
              <a:off x="13529276" y="5997562"/>
              <a:ext cx="152690" cy="147668"/>
            </a:xfrm>
            <a:custGeom>
              <a:avLst/>
              <a:gdLst>
                <a:gd name="T0" fmla="*/ 64 w 83"/>
                <a:gd name="T1" fmla="*/ 79 h 80"/>
                <a:gd name="T2" fmla="*/ 45 w 83"/>
                <a:gd name="T3" fmla="*/ 79 h 80"/>
                <a:gd name="T4" fmla="*/ 23 w 83"/>
                <a:gd name="T5" fmla="*/ 80 h 80"/>
                <a:gd name="T6" fmla="*/ 19 w 83"/>
                <a:gd name="T7" fmla="*/ 77 h 80"/>
                <a:gd name="T8" fmla="*/ 15 w 83"/>
                <a:gd name="T9" fmla="*/ 64 h 80"/>
                <a:gd name="T10" fmla="*/ 11 w 83"/>
                <a:gd name="T11" fmla="*/ 45 h 80"/>
                <a:gd name="T12" fmla="*/ 9 w 83"/>
                <a:gd name="T13" fmla="*/ 36 h 80"/>
                <a:gd name="T14" fmla="*/ 1 w 83"/>
                <a:gd name="T15" fmla="*/ 7 h 80"/>
                <a:gd name="T16" fmla="*/ 0 w 83"/>
                <a:gd name="T17" fmla="*/ 1 h 80"/>
                <a:gd name="T18" fmla="*/ 5 w 83"/>
                <a:gd name="T19" fmla="*/ 1 h 80"/>
                <a:gd name="T20" fmla="*/ 25 w 83"/>
                <a:gd name="T21" fmla="*/ 2 h 80"/>
                <a:gd name="T22" fmla="*/ 48 w 83"/>
                <a:gd name="T23" fmla="*/ 1 h 80"/>
                <a:gd name="T24" fmla="*/ 60 w 83"/>
                <a:gd name="T25" fmla="*/ 1 h 80"/>
                <a:gd name="T26" fmla="*/ 80 w 83"/>
                <a:gd name="T27" fmla="*/ 0 h 80"/>
                <a:gd name="T28" fmla="*/ 83 w 83"/>
                <a:gd name="T29" fmla="*/ 1 h 80"/>
                <a:gd name="T30" fmla="*/ 80 w 83"/>
                <a:gd name="T31" fmla="*/ 9 h 80"/>
                <a:gd name="T32" fmla="*/ 75 w 83"/>
                <a:gd name="T33" fmla="*/ 32 h 80"/>
                <a:gd name="T34" fmla="*/ 72 w 83"/>
                <a:gd name="T35" fmla="*/ 46 h 80"/>
                <a:gd name="T36" fmla="*/ 70 w 83"/>
                <a:gd name="T37" fmla="*/ 54 h 80"/>
                <a:gd name="T38" fmla="*/ 70 w 83"/>
                <a:gd name="T39" fmla="*/ 55 h 80"/>
                <a:gd name="T40" fmla="*/ 68 w 83"/>
                <a:gd name="T41" fmla="*/ 63 h 80"/>
                <a:gd name="T42" fmla="*/ 65 w 83"/>
                <a:gd name="T43" fmla="*/ 73 h 80"/>
                <a:gd name="T44" fmla="*/ 64 w 83"/>
                <a:gd name="T45" fmla="*/ 79 h 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83" h="80">
                  <a:moveTo>
                    <a:pt x="64" y="79"/>
                  </a:moveTo>
                  <a:cubicBezTo>
                    <a:pt x="57" y="79"/>
                    <a:pt x="51" y="79"/>
                    <a:pt x="45" y="79"/>
                  </a:cubicBezTo>
                  <a:cubicBezTo>
                    <a:pt x="38" y="79"/>
                    <a:pt x="31" y="79"/>
                    <a:pt x="23" y="80"/>
                  </a:cubicBezTo>
                  <a:cubicBezTo>
                    <a:pt x="20" y="80"/>
                    <a:pt x="21" y="79"/>
                    <a:pt x="19" y="77"/>
                  </a:cubicBezTo>
                  <a:cubicBezTo>
                    <a:pt x="17" y="73"/>
                    <a:pt x="16" y="68"/>
                    <a:pt x="15" y="64"/>
                  </a:cubicBezTo>
                  <a:cubicBezTo>
                    <a:pt x="14" y="58"/>
                    <a:pt x="12" y="51"/>
                    <a:pt x="11" y="45"/>
                  </a:cubicBezTo>
                  <a:cubicBezTo>
                    <a:pt x="10" y="42"/>
                    <a:pt x="10" y="39"/>
                    <a:pt x="9" y="36"/>
                  </a:cubicBezTo>
                  <a:cubicBezTo>
                    <a:pt x="6" y="26"/>
                    <a:pt x="4" y="17"/>
                    <a:pt x="1" y="7"/>
                  </a:cubicBezTo>
                  <a:cubicBezTo>
                    <a:pt x="1" y="5"/>
                    <a:pt x="0" y="3"/>
                    <a:pt x="0" y="1"/>
                  </a:cubicBezTo>
                  <a:cubicBezTo>
                    <a:pt x="2" y="1"/>
                    <a:pt x="3" y="1"/>
                    <a:pt x="5" y="1"/>
                  </a:cubicBezTo>
                  <a:cubicBezTo>
                    <a:pt x="11" y="2"/>
                    <a:pt x="18" y="2"/>
                    <a:pt x="25" y="2"/>
                  </a:cubicBezTo>
                  <a:cubicBezTo>
                    <a:pt x="33" y="2"/>
                    <a:pt x="41" y="1"/>
                    <a:pt x="48" y="1"/>
                  </a:cubicBezTo>
                  <a:cubicBezTo>
                    <a:pt x="52" y="1"/>
                    <a:pt x="56" y="1"/>
                    <a:pt x="60" y="1"/>
                  </a:cubicBezTo>
                  <a:cubicBezTo>
                    <a:pt x="67" y="1"/>
                    <a:pt x="73" y="1"/>
                    <a:pt x="80" y="0"/>
                  </a:cubicBezTo>
                  <a:cubicBezTo>
                    <a:pt x="81" y="0"/>
                    <a:pt x="82" y="1"/>
                    <a:pt x="83" y="1"/>
                  </a:cubicBezTo>
                  <a:cubicBezTo>
                    <a:pt x="82" y="4"/>
                    <a:pt x="81" y="7"/>
                    <a:pt x="80" y="9"/>
                  </a:cubicBezTo>
                  <a:cubicBezTo>
                    <a:pt x="78" y="17"/>
                    <a:pt x="77" y="25"/>
                    <a:pt x="75" y="32"/>
                  </a:cubicBezTo>
                  <a:cubicBezTo>
                    <a:pt x="74" y="37"/>
                    <a:pt x="73" y="41"/>
                    <a:pt x="72" y="46"/>
                  </a:cubicBezTo>
                  <a:cubicBezTo>
                    <a:pt x="71" y="49"/>
                    <a:pt x="71" y="51"/>
                    <a:pt x="70" y="54"/>
                  </a:cubicBezTo>
                  <a:cubicBezTo>
                    <a:pt x="70" y="54"/>
                    <a:pt x="70" y="55"/>
                    <a:pt x="70" y="55"/>
                  </a:cubicBezTo>
                  <a:cubicBezTo>
                    <a:pt x="67" y="57"/>
                    <a:pt x="68" y="60"/>
                    <a:pt x="68" y="63"/>
                  </a:cubicBezTo>
                  <a:cubicBezTo>
                    <a:pt x="67" y="67"/>
                    <a:pt x="66" y="70"/>
                    <a:pt x="65" y="73"/>
                  </a:cubicBezTo>
                  <a:cubicBezTo>
                    <a:pt x="65" y="75"/>
                    <a:pt x="64" y="77"/>
                    <a:pt x="64" y="79"/>
                  </a:cubicBezTo>
                  <a:close/>
                </a:path>
              </a:pathLst>
            </a:custGeom>
            <a:solidFill>
              <a:schemeClr val="bg1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9" name="Freeform 27"/>
            <p:cNvSpPr>
              <a:spLocks/>
            </p:cNvSpPr>
            <p:nvPr/>
          </p:nvSpPr>
          <p:spPr bwMode="auto">
            <a:xfrm>
              <a:off x="14281176" y="5591225"/>
              <a:ext cx="171777" cy="169768"/>
            </a:xfrm>
            <a:custGeom>
              <a:avLst/>
              <a:gdLst>
                <a:gd name="T0" fmla="*/ 93 w 93"/>
                <a:gd name="T1" fmla="*/ 70 h 92"/>
                <a:gd name="T2" fmla="*/ 80 w 93"/>
                <a:gd name="T3" fmla="*/ 75 h 92"/>
                <a:gd name="T4" fmla="*/ 78 w 93"/>
                <a:gd name="T5" fmla="*/ 75 h 92"/>
                <a:gd name="T6" fmla="*/ 68 w 93"/>
                <a:gd name="T7" fmla="*/ 79 h 92"/>
                <a:gd name="T8" fmla="*/ 59 w 93"/>
                <a:gd name="T9" fmla="*/ 82 h 92"/>
                <a:gd name="T10" fmla="*/ 48 w 93"/>
                <a:gd name="T11" fmla="*/ 86 h 92"/>
                <a:gd name="T12" fmla="*/ 43 w 93"/>
                <a:gd name="T13" fmla="*/ 88 h 92"/>
                <a:gd name="T14" fmla="*/ 30 w 93"/>
                <a:gd name="T15" fmla="*/ 92 h 92"/>
                <a:gd name="T16" fmla="*/ 26 w 93"/>
                <a:gd name="T17" fmla="*/ 90 h 92"/>
                <a:gd name="T18" fmla="*/ 25 w 93"/>
                <a:gd name="T19" fmla="*/ 87 h 92"/>
                <a:gd name="T20" fmla="*/ 19 w 93"/>
                <a:gd name="T21" fmla="*/ 76 h 92"/>
                <a:gd name="T22" fmla="*/ 5 w 93"/>
                <a:gd name="T23" fmla="*/ 57 h 92"/>
                <a:gd name="T24" fmla="*/ 2 w 93"/>
                <a:gd name="T25" fmla="*/ 54 h 92"/>
                <a:gd name="T26" fmla="*/ 2 w 93"/>
                <a:gd name="T27" fmla="*/ 49 h 92"/>
                <a:gd name="T28" fmla="*/ 11 w 93"/>
                <a:gd name="T29" fmla="*/ 41 h 92"/>
                <a:gd name="T30" fmla="*/ 21 w 93"/>
                <a:gd name="T31" fmla="*/ 31 h 92"/>
                <a:gd name="T32" fmla="*/ 35 w 93"/>
                <a:gd name="T33" fmla="*/ 19 h 92"/>
                <a:gd name="T34" fmla="*/ 53 w 93"/>
                <a:gd name="T35" fmla="*/ 1 h 92"/>
                <a:gd name="T36" fmla="*/ 54 w 93"/>
                <a:gd name="T37" fmla="*/ 0 h 92"/>
                <a:gd name="T38" fmla="*/ 63 w 93"/>
                <a:gd name="T39" fmla="*/ 13 h 92"/>
                <a:gd name="T40" fmla="*/ 68 w 93"/>
                <a:gd name="T41" fmla="*/ 20 h 92"/>
                <a:gd name="T42" fmla="*/ 77 w 93"/>
                <a:gd name="T43" fmla="*/ 34 h 92"/>
                <a:gd name="T44" fmla="*/ 85 w 93"/>
                <a:gd name="T45" fmla="*/ 49 h 92"/>
                <a:gd name="T46" fmla="*/ 89 w 93"/>
                <a:gd name="T47" fmla="*/ 59 h 92"/>
                <a:gd name="T48" fmla="*/ 93 w 93"/>
                <a:gd name="T49" fmla="*/ 70 h 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93" h="92">
                  <a:moveTo>
                    <a:pt x="93" y="70"/>
                  </a:moveTo>
                  <a:cubicBezTo>
                    <a:pt x="89" y="72"/>
                    <a:pt x="84" y="74"/>
                    <a:pt x="80" y="75"/>
                  </a:cubicBezTo>
                  <a:cubicBezTo>
                    <a:pt x="79" y="75"/>
                    <a:pt x="79" y="75"/>
                    <a:pt x="78" y="75"/>
                  </a:cubicBezTo>
                  <a:cubicBezTo>
                    <a:pt x="75" y="77"/>
                    <a:pt x="71" y="78"/>
                    <a:pt x="68" y="79"/>
                  </a:cubicBezTo>
                  <a:cubicBezTo>
                    <a:pt x="65" y="80"/>
                    <a:pt x="62" y="81"/>
                    <a:pt x="59" y="82"/>
                  </a:cubicBezTo>
                  <a:cubicBezTo>
                    <a:pt x="55" y="83"/>
                    <a:pt x="51" y="84"/>
                    <a:pt x="48" y="86"/>
                  </a:cubicBezTo>
                  <a:cubicBezTo>
                    <a:pt x="46" y="87"/>
                    <a:pt x="45" y="87"/>
                    <a:pt x="43" y="88"/>
                  </a:cubicBezTo>
                  <a:cubicBezTo>
                    <a:pt x="39" y="89"/>
                    <a:pt x="34" y="90"/>
                    <a:pt x="30" y="92"/>
                  </a:cubicBezTo>
                  <a:cubicBezTo>
                    <a:pt x="28" y="92"/>
                    <a:pt x="27" y="92"/>
                    <a:pt x="26" y="90"/>
                  </a:cubicBezTo>
                  <a:cubicBezTo>
                    <a:pt x="26" y="89"/>
                    <a:pt x="25" y="88"/>
                    <a:pt x="25" y="87"/>
                  </a:cubicBezTo>
                  <a:cubicBezTo>
                    <a:pt x="23" y="83"/>
                    <a:pt x="21" y="80"/>
                    <a:pt x="19" y="76"/>
                  </a:cubicBezTo>
                  <a:cubicBezTo>
                    <a:pt x="14" y="70"/>
                    <a:pt x="9" y="63"/>
                    <a:pt x="5" y="57"/>
                  </a:cubicBezTo>
                  <a:cubicBezTo>
                    <a:pt x="4" y="56"/>
                    <a:pt x="3" y="55"/>
                    <a:pt x="2" y="54"/>
                  </a:cubicBezTo>
                  <a:cubicBezTo>
                    <a:pt x="0" y="52"/>
                    <a:pt x="0" y="51"/>
                    <a:pt x="2" y="49"/>
                  </a:cubicBezTo>
                  <a:cubicBezTo>
                    <a:pt x="5" y="47"/>
                    <a:pt x="8" y="44"/>
                    <a:pt x="11" y="41"/>
                  </a:cubicBezTo>
                  <a:cubicBezTo>
                    <a:pt x="15" y="38"/>
                    <a:pt x="18" y="34"/>
                    <a:pt x="21" y="31"/>
                  </a:cubicBezTo>
                  <a:cubicBezTo>
                    <a:pt x="26" y="27"/>
                    <a:pt x="31" y="23"/>
                    <a:pt x="35" y="19"/>
                  </a:cubicBezTo>
                  <a:cubicBezTo>
                    <a:pt x="41" y="13"/>
                    <a:pt x="48" y="8"/>
                    <a:pt x="53" y="1"/>
                  </a:cubicBezTo>
                  <a:cubicBezTo>
                    <a:pt x="53" y="1"/>
                    <a:pt x="53" y="0"/>
                    <a:pt x="54" y="0"/>
                  </a:cubicBezTo>
                  <a:cubicBezTo>
                    <a:pt x="57" y="4"/>
                    <a:pt x="60" y="8"/>
                    <a:pt x="63" y="13"/>
                  </a:cubicBezTo>
                  <a:cubicBezTo>
                    <a:pt x="64" y="16"/>
                    <a:pt x="66" y="18"/>
                    <a:pt x="68" y="20"/>
                  </a:cubicBezTo>
                  <a:cubicBezTo>
                    <a:pt x="71" y="25"/>
                    <a:pt x="74" y="30"/>
                    <a:pt x="77" y="34"/>
                  </a:cubicBezTo>
                  <a:cubicBezTo>
                    <a:pt x="80" y="39"/>
                    <a:pt x="83" y="44"/>
                    <a:pt x="85" y="49"/>
                  </a:cubicBezTo>
                  <a:cubicBezTo>
                    <a:pt x="86" y="52"/>
                    <a:pt x="88" y="56"/>
                    <a:pt x="89" y="59"/>
                  </a:cubicBezTo>
                  <a:cubicBezTo>
                    <a:pt x="91" y="62"/>
                    <a:pt x="92" y="66"/>
                    <a:pt x="93" y="70"/>
                  </a:cubicBezTo>
                  <a:close/>
                </a:path>
              </a:pathLst>
            </a:custGeom>
            <a:solidFill>
              <a:schemeClr val="bg1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0" name="Freeform 28"/>
            <p:cNvSpPr>
              <a:spLocks/>
            </p:cNvSpPr>
            <p:nvPr/>
          </p:nvSpPr>
          <p:spPr bwMode="auto">
            <a:xfrm>
              <a:off x="13176682" y="6093496"/>
              <a:ext cx="328485" cy="61277"/>
            </a:xfrm>
            <a:custGeom>
              <a:avLst/>
              <a:gdLst>
                <a:gd name="T0" fmla="*/ 178 w 178"/>
                <a:gd name="T1" fmla="*/ 1 h 33"/>
                <a:gd name="T2" fmla="*/ 165 w 178"/>
                <a:gd name="T3" fmla="*/ 19 h 33"/>
                <a:gd name="T4" fmla="*/ 151 w 178"/>
                <a:gd name="T5" fmla="*/ 28 h 33"/>
                <a:gd name="T6" fmla="*/ 145 w 178"/>
                <a:gd name="T7" fmla="*/ 29 h 33"/>
                <a:gd name="T8" fmla="*/ 124 w 178"/>
                <a:gd name="T9" fmla="*/ 30 h 33"/>
                <a:gd name="T10" fmla="*/ 95 w 178"/>
                <a:gd name="T11" fmla="*/ 31 h 33"/>
                <a:gd name="T12" fmla="*/ 65 w 178"/>
                <a:gd name="T13" fmla="*/ 32 h 33"/>
                <a:gd name="T14" fmla="*/ 38 w 178"/>
                <a:gd name="T15" fmla="*/ 32 h 33"/>
                <a:gd name="T16" fmla="*/ 19 w 178"/>
                <a:gd name="T17" fmla="*/ 33 h 33"/>
                <a:gd name="T18" fmla="*/ 13 w 178"/>
                <a:gd name="T19" fmla="*/ 29 h 33"/>
                <a:gd name="T20" fmla="*/ 7 w 178"/>
                <a:gd name="T21" fmla="*/ 22 h 33"/>
                <a:gd name="T22" fmla="*/ 2 w 178"/>
                <a:gd name="T23" fmla="*/ 16 h 33"/>
                <a:gd name="T24" fmla="*/ 0 w 178"/>
                <a:gd name="T25" fmla="*/ 12 h 33"/>
                <a:gd name="T26" fmla="*/ 1 w 178"/>
                <a:gd name="T27" fmla="*/ 11 h 33"/>
                <a:gd name="T28" fmla="*/ 13 w 178"/>
                <a:gd name="T29" fmla="*/ 8 h 33"/>
                <a:gd name="T30" fmla="*/ 19 w 178"/>
                <a:gd name="T31" fmla="*/ 6 h 33"/>
                <a:gd name="T32" fmla="*/ 31 w 178"/>
                <a:gd name="T33" fmla="*/ 3 h 33"/>
                <a:gd name="T34" fmla="*/ 42 w 178"/>
                <a:gd name="T35" fmla="*/ 3 h 33"/>
                <a:gd name="T36" fmla="*/ 49 w 178"/>
                <a:gd name="T37" fmla="*/ 3 h 33"/>
                <a:gd name="T38" fmla="*/ 77 w 178"/>
                <a:gd name="T39" fmla="*/ 2 h 33"/>
                <a:gd name="T40" fmla="*/ 88 w 178"/>
                <a:gd name="T41" fmla="*/ 1 h 33"/>
                <a:gd name="T42" fmla="*/ 101 w 178"/>
                <a:gd name="T43" fmla="*/ 1 h 33"/>
                <a:gd name="T44" fmla="*/ 106 w 178"/>
                <a:gd name="T45" fmla="*/ 1 h 33"/>
                <a:gd name="T46" fmla="*/ 122 w 178"/>
                <a:gd name="T47" fmla="*/ 1 h 33"/>
                <a:gd name="T48" fmla="*/ 141 w 178"/>
                <a:gd name="T49" fmla="*/ 1 h 33"/>
                <a:gd name="T50" fmla="*/ 159 w 178"/>
                <a:gd name="T51" fmla="*/ 1 h 33"/>
                <a:gd name="T52" fmla="*/ 171 w 178"/>
                <a:gd name="T53" fmla="*/ 1 h 33"/>
                <a:gd name="T54" fmla="*/ 178 w 178"/>
                <a:gd name="T5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178" h="33">
                  <a:moveTo>
                    <a:pt x="178" y="1"/>
                  </a:moveTo>
                  <a:cubicBezTo>
                    <a:pt x="176" y="9"/>
                    <a:pt x="171" y="14"/>
                    <a:pt x="165" y="19"/>
                  </a:cubicBezTo>
                  <a:cubicBezTo>
                    <a:pt x="161" y="23"/>
                    <a:pt x="156" y="26"/>
                    <a:pt x="151" y="28"/>
                  </a:cubicBezTo>
                  <a:cubicBezTo>
                    <a:pt x="149" y="29"/>
                    <a:pt x="147" y="29"/>
                    <a:pt x="145" y="29"/>
                  </a:cubicBezTo>
                  <a:cubicBezTo>
                    <a:pt x="138" y="30"/>
                    <a:pt x="131" y="30"/>
                    <a:pt x="124" y="30"/>
                  </a:cubicBezTo>
                  <a:cubicBezTo>
                    <a:pt x="114" y="30"/>
                    <a:pt x="104" y="31"/>
                    <a:pt x="95" y="31"/>
                  </a:cubicBezTo>
                  <a:cubicBezTo>
                    <a:pt x="85" y="31"/>
                    <a:pt x="75" y="31"/>
                    <a:pt x="65" y="32"/>
                  </a:cubicBezTo>
                  <a:cubicBezTo>
                    <a:pt x="56" y="32"/>
                    <a:pt x="47" y="32"/>
                    <a:pt x="38" y="32"/>
                  </a:cubicBezTo>
                  <a:cubicBezTo>
                    <a:pt x="32" y="32"/>
                    <a:pt x="25" y="33"/>
                    <a:pt x="19" y="33"/>
                  </a:cubicBezTo>
                  <a:cubicBezTo>
                    <a:pt x="16" y="33"/>
                    <a:pt x="14" y="31"/>
                    <a:pt x="13" y="29"/>
                  </a:cubicBezTo>
                  <a:cubicBezTo>
                    <a:pt x="11" y="27"/>
                    <a:pt x="9" y="24"/>
                    <a:pt x="7" y="22"/>
                  </a:cubicBezTo>
                  <a:cubicBezTo>
                    <a:pt x="6" y="20"/>
                    <a:pt x="4" y="18"/>
                    <a:pt x="2" y="16"/>
                  </a:cubicBezTo>
                  <a:cubicBezTo>
                    <a:pt x="2" y="14"/>
                    <a:pt x="1" y="13"/>
                    <a:pt x="0" y="12"/>
                  </a:cubicBezTo>
                  <a:cubicBezTo>
                    <a:pt x="1" y="11"/>
                    <a:pt x="1" y="11"/>
                    <a:pt x="1" y="11"/>
                  </a:cubicBezTo>
                  <a:cubicBezTo>
                    <a:pt x="5" y="10"/>
                    <a:pt x="9" y="9"/>
                    <a:pt x="13" y="8"/>
                  </a:cubicBezTo>
                  <a:cubicBezTo>
                    <a:pt x="15" y="8"/>
                    <a:pt x="17" y="7"/>
                    <a:pt x="19" y="6"/>
                  </a:cubicBezTo>
                  <a:cubicBezTo>
                    <a:pt x="23" y="3"/>
                    <a:pt x="27" y="2"/>
                    <a:pt x="31" y="3"/>
                  </a:cubicBezTo>
                  <a:cubicBezTo>
                    <a:pt x="35" y="4"/>
                    <a:pt x="39" y="3"/>
                    <a:pt x="42" y="3"/>
                  </a:cubicBezTo>
                  <a:cubicBezTo>
                    <a:pt x="45" y="3"/>
                    <a:pt x="47" y="3"/>
                    <a:pt x="49" y="3"/>
                  </a:cubicBezTo>
                  <a:cubicBezTo>
                    <a:pt x="58" y="3"/>
                    <a:pt x="68" y="2"/>
                    <a:pt x="77" y="2"/>
                  </a:cubicBezTo>
                  <a:cubicBezTo>
                    <a:pt x="81" y="2"/>
                    <a:pt x="85" y="1"/>
                    <a:pt x="88" y="1"/>
                  </a:cubicBezTo>
                  <a:cubicBezTo>
                    <a:pt x="92" y="1"/>
                    <a:pt x="97" y="0"/>
                    <a:pt x="101" y="1"/>
                  </a:cubicBezTo>
                  <a:cubicBezTo>
                    <a:pt x="102" y="2"/>
                    <a:pt x="104" y="1"/>
                    <a:pt x="106" y="1"/>
                  </a:cubicBezTo>
                  <a:cubicBezTo>
                    <a:pt x="111" y="1"/>
                    <a:pt x="116" y="1"/>
                    <a:pt x="122" y="1"/>
                  </a:cubicBezTo>
                  <a:cubicBezTo>
                    <a:pt x="128" y="1"/>
                    <a:pt x="134" y="1"/>
                    <a:pt x="141" y="1"/>
                  </a:cubicBezTo>
                  <a:cubicBezTo>
                    <a:pt x="147" y="1"/>
                    <a:pt x="153" y="1"/>
                    <a:pt x="159" y="1"/>
                  </a:cubicBezTo>
                  <a:cubicBezTo>
                    <a:pt x="163" y="1"/>
                    <a:pt x="167" y="1"/>
                    <a:pt x="171" y="1"/>
                  </a:cubicBezTo>
                  <a:cubicBezTo>
                    <a:pt x="173" y="1"/>
                    <a:pt x="176" y="1"/>
                    <a:pt x="178" y="1"/>
                  </a:cubicBezTo>
                  <a:close/>
                </a:path>
              </a:pathLst>
            </a:custGeom>
            <a:solidFill>
              <a:schemeClr val="bg1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1" name="Freeform 29"/>
            <p:cNvSpPr>
              <a:spLocks/>
            </p:cNvSpPr>
            <p:nvPr/>
          </p:nvSpPr>
          <p:spPr bwMode="auto">
            <a:xfrm>
              <a:off x="14203826" y="6054821"/>
              <a:ext cx="195384" cy="116527"/>
            </a:xfrm>
            <a:custGeom>
              <a:avLst/>
              <a:gdLst>
                <a:gd name="T0" fmla="*/ 14 w 106"/>
                <a:gd name="T1" fmla="*/ 54 h 63"/>
                <a:gd name="T2" fmla="*/ 17 w 106"/>
                <a:gd name="T3" fmla="*/ 51 h 63"/>
                <a:gd name="T4" fmla="*/ 23 w 106"/>
                <a:gd name="T5" fmla="*/ 47 h 63"/>
                <a:gd name="T6" fmla="*/ 24 w 106"/>
                <a:gd name="T7" fmla="*/ 44 h 63"/>
                <a:gd name="T8" fmla="*/ 21 w 106"/>
                <a:gd name="T9" fmla="*/ 43 h 63"/>
                <a:gd name="T10" fmla="*/ 12 w 106"/>
                <a:gd name="T11" fmla="*/ 51 h 63"/>
                <a:gd name="T12" fmla="*/ 10 w 106"/>
                <a:gd name="T13" fmla="*/ 53 h 63"/>
                <a:gd name="T14" fmla="*/ 5 w 106"/>
                <a:gd name="T15" fmla="*/ 52 h 63"/>
                <a:gd name="T16" fmla="*/ 3 w 106"/>
                <a:gd name="T17" fmla="*/ 49 h 63"/>
                <a:gd name="T18" fmla="*/ 5 w 106"/>
                <a:gd name="T19" fmla="*/ 46 h 63"/>
                <a:gd name="T20" fmla="*/ 17 w 106"/>
                <a:gd name="T21" fmla="*/ 38 h 63"/>
                <a:gd name="T22" fmla="*/ 24 w 106"/>
                <a:gd name="T23" fmla="*/ 35 h 63"/>
                <a:gd name="T24" fmla="*/ 26 w 106"/>
                <a:gd name="T25" fmla="*/ 34 h 63"/>
                <a:gd name="T26" fmla="*/ 25 w 106"/>
                <a:gd name="T27" fmla="*/ 32 h 63"/>
                <a:gd name="T28" fmla="*/ 19 w 106"/>
                <a:gd name="T29" fmla="*/ 32 h 63"/>
                <a:gd name="T30" fmla="*/ 11 w 106"/>
                <a:gd name="T31" fmla="*/ 37 h 63"/>
                <a:gd name="T32" fmla="*/ 0 w 106"/>
                <a:gd name="T33" fmla="*/ 39 h 63"/>
                <a:gd name="T34" fmla="*/ 3 w 106"/>
                <a:gd name="T35" fmla="*/ 34 h 63"/>
                <a:gd name="T36" fmla="*/ 4 w 106"/>
                <a:gd name="T37" fmla="*/ 33 h 63"/>
                <a:gd name="T38" fmla="*/ 10 w 106"/>
                <a:gd name="T39" fmla="*/ 31 h 63"/>
                <a:gd name="T40" fmla="*/ 8 w 106"/>
                <a:gd name="T41" fmla="*/ 29 h 63"/>
                <a:gd name="T42" fmla="*/ 25 w 106"/>
                <a:gd name="T43" fmla="*/ 22 h 63"/>
                <a:gd name="T44" fmla="*/ 29 w 106"/>
                <a:gd name="T45" fmla="*/ 20 h 63"/>
                <a:gd name="T46" fmla="*/ 27 w 106"/>
                <a:gd name="T47" fmla="*/ 17 h 63"/>
                <a:gd name="T48" fmla="*/ 15 w 106"/>
                <a:gd name="T49" fmla="*/ 21 h 63"/>
                <a:gd name="T50" fmla="*/ 4 w 106"/>
                <a:gd name="T51" fmla="*/ 27 h 63"/>
                <a:gd name="T52" fmla="*/ 7 w 106"/>
                <a:gd name="T53" fmla="*/ 23 h 63"/>
                <a:gd name="T54" fmla="*/ 10 w 106"/>
                <a:gd name="T55" fmla="*/ 21 h 63"/>
                <a:gd name="T56" fmla="*/ 13 w 106"/>
                <a:gd name="T57" fmla="*/ 19 h 63"/>
                <a:gd name="T58" fmla="*/ 26 w 106"/>
                <a:gd name="T59" fmla="*/ 12 h 63"/>
                <a:gd name="T60" fmla="*/ 30 w 106"/>
                <a:gd name="T61" fmla="*/ 10 h 63"/>
                <a:gd name="T62" fmla="*/ 36 w 106"/>
                <a:gd name="T63" fmla="*/ 8 h 63"/>
                <a:gd name="T64" fmla="*/ 49 w 106"/>
                <a:gd name="T65" fmla="*/ 4 h 63"/>
                <a:gd name="T66" fmla="*/ 56 w 106"/>
                <a:gd name="T67" fmla="*/ 2 h 63"/>
                <a:gd name="T68" fmla="*/ 72 w 106"/>
                <a:gd name="T69" fmla="*/ 3 h 63"/>
                <a:gd name="T70" fmla="*/ 90 w 106"/>
                <a:gd name="T71" fmla="*/ 10 h 63"/>
                <a:gd name="T72" fmla="*/ 104 w 106"/>
                <a:gd name="T73" fmla="*/ 17 h 63"/>
                <a:gd name="T74" fmla="*/ 106 w 106"/>
                <a:gd name="T75" fmla="*/ 21 h 63"/>
                <a:gd name="T76" fmla="*/ 105 w 106"/>
                <a:gd name="T77" fmla="*/ 30 h 63"/>
                <a:gd name="T78" fmla="*/ 104 w 106"/>
                <a:gd name="T79" fmla="*/ 40 h 63"/>
                <a:gd name="T80" fmla="*/ 101 w 106"/>
                <a:gd name="T81" fmla="*/ 52 h 63"/>
                <a:gd name="T82" fmla="*/ 99 w 106"/>
                <a:gd name="T83" fmla="*/ 61 h 63"/>
                <a:gd name="T84" fmla="*/ 95 w 106"/>
                <a:gd name="T85" fmla="*/ 63 h 63"/>
                <a:gd name="T86" fmla="*/ 73 w 106"/>
                <a:gd name="T87" fmla="*/ 61 h 63"/>
                <a:gd name="T88" fmla="*/ 61 w 106"/>
                <a:gd name="T89" fmla="*/ 58 h 63"/>
                <a:gd name="T90" fmla="*/ 42 w 106"/>
                <a:gd name="T91" fmla="*/ 55 h 63"/>
                <a:gd name="T92" fmla="*/ 35 w 106"/>
                <a:gd name="T93" fmla="*/ 56 h 63"/>
                <a:gd name="T94" fmla="*/ 22 w 106"/>
                <a:gd name="T95" fmla="*/ 56 h 63"/>
                <a:gd name="T96" fmla="*/ 17 w 106"/>
                <a:gd name="T97" fmla="*/ 55 h 63"/>
                <a:gd name="T98" fmla="*/ 14 w 106"/>
                <a:gd name="T99" fmla="*/ 54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106" h="63">
                  <a:moveTo>
                    <a:pt x="14" y="54"/>
                  </a:moveTo>
                  <a:cubicBezTo>
                    <a:pt x="15" y="53"/>
                    <a:pt x="16" y="52"/>
                    <a:pt x="17" y="51"/>
                  </a:cubicBezTo>
                  <a:cubicBezTo>
                    <a:pt x="19" y="50"/>
                    <a:pt x="21" y="48"/>
                    <a:pt x="23" y="47"/>
                  </a:cubicBezTo>
                  <a:cubicBezTo>
                    <a:pt x="24" y="46"/>
                    <a:pt x="25" y="46"/>
                    <a:pt x="24" y="44"/>
                  </a:cubicBezTo>
                  <a:cubicBezTo>
                    <a:pt x="23" y="43"/>
                    <a:pt x="22" y="43"/>
                    <a:pt x="21" y="43"/>
                  </a:cubicBezTo>
                  <a:cubicBezTo>
                    <a:pt x="17" y="45"/>
                    <a:pt x="14" y="47"/>
                    <a:pt x="12" y="51"/>
                  </a:cubicBezTo>
                  <a:cubicBezTo>
                    <a:pt x="11" y="51"/>
                    <a:pt x="11" y="52"/>
                    <a:pt x="10" y="53"/>
                  </a:cubicBezTo>
                  <a:cubicBezTo>
                    <a:pt x="8" y="54"/>
                    <a:pt x="6" y="53"/>
                    <a:pt x="5" y="52"/>
                  </a:cubicBezTo>
                  <a:cubicBezTo>
                    <a:pt x="3" y="51"/>
                    <a:pt x="3" y="50"/>
                    <a:pt x="3" y="49"/>
                  </a:cubicBezTo>
                  <a:cubicBezTo>
                    <a:pt x="4" y="48"/>
                    <a:pt x="4" y="47"/>
                    <a:pt x="5" y="46"/>
                  </a:cubicBezTo>
                  <a:cubicBezTo>
                    <a:pt x="9" y="43"/>
                    <a:pt x="13" y="40"/>
                    <a:pt x="17" y="38"/>
                  </a:cubicBezTo>
                  <a:cubicBezTo>
                    <a:pt x="19" y="37"/>
                    <a:pt x="21" y="35"/>
                    <a:pt x="24" y="35"/>
                  </a:cubicBezTo>
                  <a:cubicBezTo>
                    <a:pt x="25" y="35"/>
                    <a:pt x="26" y="34"/>
                    <a:pt x="26" y="34"/>
                  </a:cubicBezTo>
                  <a:cubicBezTo>
                    <a:pt x="26" y="33"/>
                    <a:pt x="25" y="32"/>
                    <a:pt x="25" y="32"/>
                  </a:cubicBezTo>
                  <a:cubicBezTo>
                    <a:pt x="23" y="32"/>
                    <a:pt x="21" y="32"/>
                    <a:pt x="19" y="32"/>
                  </a:cubicBezTo>
                  <a:cubicBezTo>
                    <a:pt x="16" y="33"/>
                    <a:pt x="14" y="35"/>
                    <a:pt x="11" y="37"/>
                  </a:cubicBezTo>
                  <a:cubicBezTo>
                    <a:pt x="8" y="39"/>
                    <a:pt x="4" y="39"/>
                    <a:pt x="0" y="39"/>
                  </a:cubicBezTo>
                  <a:cubicBezTo>
                    <a:pt x="1" y="36"/>
                    <a:pt x="2" y="35"/>
                    <a:pt x="3" y="34"/>
                  </a:cubicBezTo>
                  <a:cubicBezTo>
                    <a:pt x="3" y="34"/>
                    <a:pt x="4" y="33"/>
                    <a:pt x="4" y="33"/>
                  </a:cubicBezTo>
                  <a:cubicBezTo>
                    <a:pt x="7" y="35"/>
                    <a:pt x="8" y="32"/>
                    <a:pt x="10" y="31"/>
                  </a:cubicBezTo>
                  <a:cubicBezTo>
                    <a:pt x="10" y="30"/>
                    <a:pt x="9" y="30"/>
                    <a:pt x="8" y="29"/>
                  </a:cubicBezTo>
                  <a:cubicBezTo>
                    <a:pt x="14" y="26"/>
                    <a:pt x="19" y="23"/>
                    <a:pt x="25" y="22"/>
                  </a:cubicBezTo>
                  <a:cubicBezTo>
                    <a:pt x="27" y="22"/>
                    <a:pt x="28" y="21"/>
                    <a:pt x="29" y="20"/>
                  </a:cubicBezTo>
                  <a:cubicBezTo>
                    <a:pt x="28" y="19"/>
                    <a:pt x="28" y="18"/>
                    <a:pt x="27" y="17"/>
                  </a:cubicBezTo>
                  <a:cubicBezTo>
                    <a:pt x="23" y="19"/>
                    <a:pt x="19" y="19"/>
                    <a:pt x="15" y="21"/>
                  </a:cubicBezTo>
                  <a:cubicBezTo>
                    <a:pt x="12" y="22"/>
                    <a:pt x="8" y="25"/>
                    <a:pt x="4" y="27"/>
                  </a:cubicBezTo>
                  <a:cubicBezTo>
                    <a:pt x="5" y="24"/>
                    <a:pt x="5" y="23"/>
                    <a:pt x="7" y="23"/>
                  </a:cubicBezTo>
                  <a:cubicBezTo>
                    <a:pt x="9" y="24"/>
                    <a:pt x="10" y="23"/>
                    <a:pt x="10" y="21"/>
                  </a:cubicBezTo>
                  <a:cubicBezTo>
                    <a:pt x="11" y="20"/>
                    <a:pt x="12" y="19"/>
                    <a:pt x="13" y="19"/>
                  </a:cubicBezTo>
                  <a:cubicBezTo>
                    <a:pt x="17" y="17"/>
                    <a:pt x="21" y="14"/>
                    <a:pt x="26" y="12"/>
                  </a:cubicBezTo>
                  <a:cubicBezTo>
                    <a:pt x="27" y="12"/>
                    <a:pt x="28" y="11"/>
                    <a:pt x="30" y="10"/>
                  </a:cubicBezTo>
                  <a:cubicBezTo>
                    <a:pt x="32" y="9"/>
                    <a:pt x="34" y="8"/>
                    <a:pt x="36" y="8"/>
                  </a:cubicBezTo>
                  <a:cubicBezTo>
                    <a:pt x="40" y="7"/>
                    <a:pt x="45" y="6"/>
                    <a:pt x="49" y="4"/>
                  </a:cubicBezTo>
                  <a:cubicBezTo>
                    <a:pt x="51" y="4"/>
                    <a:pt x="54" y="3"/>
                    <a:pt x="56" y="2"/>
                  </a:cubicBezTo>
                  <a:cubicBezTo>
                    <a:pt x="61" y="0"/>
                    <a:pt x="66" y="1"/>
                    <a:pt x="72" y="3"/>
                  </a:cubicBezTo>
                  <a:cubicBezTo>
                    <a:pt x="78" y="5"/>
                    <a:pt x="84" y="8"/>
                    <a:pt x="90" y="10"/>
                  </a:cubicBezTo>
                  <a:cubicBezTo>
                    <a:pt x="94" y="12"/>
                    <a:pt x="99" y="15"/>
                    <a:pt x="104" y="17"/>
                  </a:cubicBezTo>
                  <a:cubicBezTo>
                    <a:pt x="106" y="18"/>
                    <a:pt x="106" y="19"/>
                    <a:pt x="106" y="21"/>
                  </a:cubicBezTo>
                  <a:cubicBezTo>
                    <a:pt x="106" y="24"/>
                    <a:pt x="106" y="27"/>
                    <a:pt x="105" y="30"/>
                  </a:cubicBezTo>
                  <a:cubicBezTo>
                    <a:pt x="105" y="34"/>
                    <a:pt x="104" y="37"/>
                    <a:pt x="104" y="40"/>
                  </a:cubicBezTo>
                  <a:cubicBezTo>
                    <a:pt x="104" y="45"/>
                    <a:pt x="101" y="48"/>
                    <a:pt x="101" y="52"/>
                  </a:cubicBezTo>
                  <a:cubicBezTo>
                    <a:pt x="101" y="55"/>
                    <a:pt x="100" y="58"/>
                    <a:pt x="99" y="61"/>
                  </a:cubicBezTo>
                  <a:cubicBezTo>
                    <a:pt x="98" y="62"/>
                    <a:pt x="97" y="63"/>
                    <a:pt x="95" y="63"/>
                  </a:cubicBezTo>
                  <a:cubicBezTo>
                    <a:pt x="88" y="63"/>
                    <a:pt x="81" y="62"/>
                    <a:pt x="73" y="61"/>
                  </a:cubicBezTo>
                  <a:cubicBezTo>
                    <a:pt x="69" y="60"/>
                    <a:pt x="65" y="59"/>
                    <a:pt x="61" y="58"/>
                  </a:cubicBezTo>
                  <a:cubicBezTo>
                    <a:pt x="54" y="56"/>
                    <a:pt x="48" y="55"/>
                    <a:pt x="42" y="55"/>
                  </a:cubicBezTo>
                  <a:cubicBezTo>
                    <a:pt x="39" y="55"/>
                    <a:pt x="37" y="56"/>
                    <a:pt x="35" y="56"/>
                  </a:cubicBezTo>
                  <a:cubicBezTo>
                    <a:pt x="30" y="57"/>
                    <a:pt x="26" y="57"/>
                    <a:pt x="22" y="56"/>
                  </a:cubicBezTo>
                  <a:cubicBezTo>
                    <a:pt x="20" y="55"/>
                    <a:pt x="18" y="55"/>
                    <a:pt x="17" y="55"/>
                  </a:cubicBezTo>
                  <a:cubicBezTo>
                    <a:pt x="16" y="55"/>
                    <a:pt x="16" y="55"/>
                    <a:pt x="14" y="54"/>
                  </a:cubicBezTo>
                  <a:close/>
                </a:path>
              </a:pathLst>
            </a:custGeom>
            <a:solidFill>
              <a:srgbClr val="FADAD3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2" name="Freeform 30"/>
            <p:cNvSpPr>
              <a:spLocks/>
            </p:cNvSpPr>
            <p:nvPr/>
          </p:nvSpPr>
          <p:spPr bwMode="auto">
            <a:xfrm>
              <a:off x="13134491" y="5982996"/>
              <a:ext cx="167759" cy="127074"/>
            </a:xfrm>
            <a:custGeom>
              <a:avLst/>
              <a:gdLst>
                <a:gd name="T0" fmla="*/ 0 w 91"/>
                <a:gd name="T1" fmla="*/ 68 h 69"/>
                <a:gd name="T2" fmla="*/ 2 w 91"/>
                <a:gd name="T3" fmla="*/ 58 h 69"/>
                <a:gd name="T4" fmla="*/ 4 w 91"/>
                <a:gd name="T5" fmla="*/ 47 h 69"/>
                <a:gd name="T6" fmla="*/ 4 w 91"/>
                <a:gd name="T7" fmla="*/ 36 h 69"/>
                <a:gd name="T8" fmla="*/ 4 w 91"/>
                <a:gd name="T9" fmla="*/ 28 h 69"/>
                <a:gd name="T10" fmla="*/ 7 w 91"/>
                <a:gd name="T11" fmla="*/ 22 h 69"/>
                <a:gd name="T12" fmla="*/ 18 w 91"/>
                <a:gd name="T13" fmla="*/ 16 h 69"/>
                <a:gd name="T14" fmla="*/ 25 w 91"/>
                <a:gd name="T15" fmla="*/ 12 h 69"/>
                <a:gd name="T16" fmla="*/ 26 w 91"/>
                <a:gd name="T17" fmla="*/ 11 h 69"/>
                <a:gd name="T18" fmla="*/ 37 w 91"/>
                <a:gd name="T19" fmla="*/ 5 h 69"/>
                <a:gd name="T20" fmla="*/ 39 w 91"/>
                <a:gd name="T21" fmla="*/ 3 h 69"/>
                <a:gd name="T22" fmla="*/ 47 w 91"/>
                <a:gd name="T23" fmla="*/ 1 h 69"/>
                <a:gd name="T24" fmla="*/ 54 w 91"/>
                <a:gd name="T25" fmla="*/ 1 h 69"/>
                <a:gd name="T26" fmla="*/ 57 w 91"/>
                <a:gd name="T27" fmla="*/ 2 h 69"/>
                <a:gd name="T28" fmla="*/ 72 w 91"/>
                <a:gd name="T29" fmla="*/ 5 h 69"/>
                <a:gd name="T30" fmla="*/ 80 w 91"/>
                <a:gd name="T31" fmla="*/ 9 h 69"/>
                <a:gd name="T32" fmla="*/ 88 w 91"/>
                <a:gd name="T33" fmla="*/ 15 h 69"/>
                <a:gd name="T34" fmla="*/ 91 w 91"/>
                <a:gd name="T35" fmla="*/ 21 h 69"/>
                <a:gd name="T36" fmla="*/ 90 w 91"/>
                <a:gd name="T37" fmla="*/ 20 h 69"/>
                <a:gd name="T38" fmla="*/ 83 w 91"/>
                <a:gd name="T39" fmla="*/ 17 h 69"/>
                <a:gd name="T40" fmla="*/ 67 w 91"/>
                <a:gd name="T41" fmla="*/ 11 h 69"/>
                <a:gd name="T42" fmla="*/ 63 w 91"/>
                <a:gd name="T43" fmla="*/ 12 h 69"/>
                <a:gd name="T44" fmla="*/ 68 w 91"/>
                <a:gd name="T45" fmla="*/ 16 h 69"/>
                <a:gd name="T46" fmla="*/ 73 w 91"/>
                <a:gd name="T47" fmla="*/ 17 h 69"/>
                <a:gd name="T48" fmla="*/ 76 w 91"/>
                <a:gd name="T49" fmla="*/ 19 h 69"/>
                <a:gd name="T50" fmla="*/ 82 w 91"/>
                <a:gd name="T51" fmla="*/ 20 h 69"/>
                <a:gd name="T52" fmla="*/ 87 w 91"/>
                <a:gd name="T53" fmla="*/ 22 h 69"/>
                <a:gd name="T54" fmla="*/ 88 w 91"/>
                <a:gd name="T55" fmla="*/ 24 h 69"/>
                <a:gd name="T56" fmla="*/ 89 w 91"/>
                <a:gd name="T57" fmla="*/ 28 h 69"/>
                <a:gd name="T58" fmla="*/ 89 w 91"/>
                <a:gd name="T59" fmla="*/ 30 h 69"/>
                <a:gd name="T60" fmla="*/ 84 w 91"/>
                <a:gd name="T61" fmla="*/ 32 h 69"/>
                <a:gd name="T62" fmla="*/ 71 w 91"/>
                <a:gd name="T63" fmla="*/ 28 h 69"/>
                <a:gd name="T64" fmla="*/ 68 w 91"/>
                <a:gd name="T65" fmla="*/ 27 h 69"/>
                <a:gd name="T66" fmla="*/ 59 w 91"/>
                <a:gd name="T67" fmla="*/ 26 h 69"/>
                <a:gd name="T68" fmla="*/ 61 w 91"/>
                <a:gd name="T69" fmla="*/ 28 h 69"/>
                <a:gd name="T70" fmla="*/ 67 w 91"/>
                <a:gd name="T71" fmla="*/ 30 h 69"/>
                <a:gd name="T72" fmla="*/ 72 w 91"/>
                <a:gd name="T73" fmla="*/ 32 h 69"/>
                <a:gd name="T74" fmla="*/ 80 w 91"/>
                <a:gd name="T75" fmla="*/ 34 h 69"/>
                <a:gd name="T76" fmla="*/ 84 w 91"/>
                <a:gd name="T77" fmla="*/ 37 h 69"/>
                <a:gd name="T78" fmla="*/ 83 w 91"/>
                <a:gd name="T79" fmla="*/ 40 h 69"/>
                <a:gd name="T80" fmla="*/ 79 w 91"/>
                <a:gd name="T81" fmla="*/ 41 h 69"/>
                <a:gd name="T82" fmla="*/ 69 w 91"/>
                <a:gd name="T83" fmla="*/ 39 h 69"/>
                <a:gd name="T84" fmla="*/ 61 w 91"/>
                <a:gd name="T85" fmla="*/ 40 h 69"/>
                <a:gd name="T86" fmla="*/ 66 w 91"/>
                <a:gd name="T87" fmla="*/ 43 h 69"/>
                <a:gd name="T88" fmla="*/ 73 w 91"/>
                <a:gd name="T89" fmla="*/ 44 h 69"/>
                <a:gd name="T90" fmla="*/ 75 w 91"/>
                <a:gd name="T91" fmla="*/ 49 h 69"/>
                <a:gd name="T92" fmla="*/ 68 w 91"/>
                <a:gd name="T93" fmla="*/ 50 h 69"/>
                <a:gd name="T94" fmla="*/ 55 w 91"/>
                <a:gd name="T95" fmla="*/ 55 h 69"/>
                <a:gd name="T96" fmla="*/ 40 w 91"/>
                <a:gd name="T97" fmla="*/ 62 h 69"/>
                <a:gd name="T98" fmla="*/ 23 w 91"/>
                <a:gd name="T99" fmla="*/ 67 h 69"/>
                <a:gd name="T100" fmla="*/ 15 w 91"/>
                <a:gd name="T101" fmla="*/ 68 h 69"/>
                <a:gd name="T102" fmla="*/ 3 w 91"/>
                <a:gd name="T103" fmla="*/ 68 h 69"/>
                <a:gd name="T104" fmla="*/ 0 w 91"/>
                <a:gd name="T105" fmla="*/ 68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91" h="69">
                  <a:moveTo>
                    <a:pt x="0" y="68"/>
                  </a:moveTo>
                  <a:cubicBezTo>
                    <a:pt x="1" y="64"/>
                    <a:pt x="1" y="61"/>
                    <a:pt x="2" y="58"/>
                  </a:cubicBezTo>
                  <a:cubicBezTo>
                    <a:pt x="3" y="54"/>
                    <a:pt x="3" y="51"/>
                    <a:pt x="4" y="47"/>
                  </a:cubicBezTo>
                  <a:cubicBezTo>
                    <a:pt x="4" y="44"/>
                    <a:pt x="4" y="40"/>
                    <a:pt x="4" y="36"/>
                  </a:cubicBezTo>
                  <a:cubicBezTo>
                    <a:pt x="4" y="34"/>
                    <a:pt x="4" y="31"/>
                    <a:pt x="4" y="28"/>
                  </a:cubicBezTo>
                  <a:cubicBezTo>
                    <a:pt x="3" y="24"/>
                    <a:pt x="4" y="23"/>
                    <a:pt x="7" y="22"/>
                  </a:cubicBezTo>
                  <a:cubicBezTo>
                    <a:pt x="11" y="20"/>
                    <a:pt x="15" y="18"/>
                    <a:pt x="18" y="16"/>
                  </a:cubicBezTo>
                  <a:cubicBezTo>
                    <a:pt x="20" y="14"/>
                    <a:pt x="23" y="13"/>
                    <a:pt x="25" y="12"/>
                  </a:cubicBezTo>
                  <a:cubicBezTo>
                    <a:pt x="25" y="11"/>
                    <a:pt x="26" y="11"/>
                    <a:pt x="26" y="11"/>
                  </a:cubicBezTo>
                  <a:cubicBezTo>
                    <a:pt x="29" y="7"/>
                    <a:pt x="33" y="7"/>
                    <a:pt x="37" y="5"/>
                  </a:cubicBezTo>
                  <a:cubicBezTo>
                    <a:pt x="38" y="4"/>
                    <a:pt x="39" y="4"/>
                    <a:pt x="39" y="3"/>
                  </a:cubicBezTo>
                  <a:cubicBezTo>
                    <a:pt x="41" y="1"/>
                    <a:pt x="44" y="0"/>
                    <a:pt x="47" y="1"/>
                  </a:cubicBezTo>
                  <a:cubicBezTo>
                    <a:pt x="49" y="1"/>
                    <a:pt x="52" y="1"/>
                    <a:pt x="54" y="1"/>
                  </a:cubicBezTo>
                  <a:cubicBezTo>
                    <a:pt x="55" y="1"/>
                    <a:pt x="56" y="2"/>
                    <a:pt x="57" y="2"/>
                  </a:cubicBezTo>
                  <a:cubicBezTo>
                    <a:pt x="62" y="2"/>
                    <a:pt x="67" y="5"/>
                    <a:pt x="72" y="5"/>
                  </a:cubicBezTo>
                  <a:cubicBezTo>
                    <a:pt x="75" y="6"/>
                    <a:pt x="78" y="7"/>
                    <a:pt x="80" y="9"/>
                  </a:cubicBezTo>
                  <a:cubicBezTo>
                    <a:pt x="83" y="11"/>
                    <a:pt x="85" y="13"/>
                    <a:pt x="88" y="15"/>
                  </a:cubicBezTo>
                  <a:cubicBezTo>
                    <a:pt x="89" y="17"/>
                    <a:pt x="91" y="18"/>
                    <a:pt x="91" y="21"/>
                  </a:cubicBezTo>
                  <a:cubicBezTo>
                    <a:pt x="91" y="20"/>
                    <a:pt x="90" y="20"/>
                    <a:pt x="90" y="20"/>
                  </a:cubicBezTo>
                  <a:cubicBezTo>
                    <a:pt x="88" y="18"/>
                    <a:pt x="86" y="17"/>
                    <a:pt x="83" y="17"/>
                  </a:cubicBezTo>
                  <a:cubicBezTo>
                    <a:pt x="78" y="15"/>
                    <a:pt x="72" y="14"/>
                    <a:pt x="67" y="11"/>
                  </a:cubicBezTo>
                  <a:cubicBezTo>
                    <a:pt x="65" y="11"/>
                    <a:pt x="64" y="11"/>
                    <a:pt x="63" y="12"/>
                  </a:cubicBezTo>
                  <a:cubicBezTo>
                    <a:pt x="65" y="13"/>
                    <a:pt x="66" y="15"/>
                    <a:pt x="68" y="16"/>
                  </a:cubicBezTo>
                  <a:cubicBezTo>
                    <a:pt x="70" y="17"/>
                    <a:pt x="71" y="17"/>
                    <a:pt x="73" y="17"/>
                  </a:cubicBezTo>
                  <a:cubicBezTo>
                    <a:pt x="74" y="17"/>
                    <a:pt x="74" y="19"/>
                    <a:pt x="76" y="19"/>
                  </a:cubicBezTo>
                  <a:cubicBezTo>
                    <a:pt x="78" y="19"/>
                    <a:pt x="80" y="19"/>
                    <a:pt x="82" y="20"/>
                  </a:cubicBezTo>
                  <a:cubicBezTo>
                    <a:pt x="84" y="20"/>
                    <a:pt x="85" y="21"/>
                    <a:pt x="87" y="22"/>
                  </a:cubicBezTo>
                  <a:cubicBezTo>
                    <a:pt x="87" y="23"/>
                    <a:pt x="88" y="24"/>
                    <a:pt x="88" y="24"/>
                  </a:cubicBezTo>
                  <a:cubicBezTo>
                    <a:pt x="88" y="26"/>
                    <a:pt x="88" y="27"/>
                    <a:pt x="89" y="28"/>
                  </a:cubicBezTo>
                  <a:cubicBezTo>
                    <a:pt x="90" y="28"/>
                    <a:pt x="89" y="30"/>
                    <a:pt x="89" y="30"/>
                  </a:cubicBezTo>
                  <a:cubicBezTo>
                    <a:pt x="88" y="32"/>
                    <a:pt x="86" y="32"/>
                    <a:pt x="84" y="32"/>
                  </a:cubicBezTo>
                  <a:cubicBezTo>
                    <a:pt x="80" y="30"/>
                    <a:pt x="76" y="29"/>
                    <a:pt x="71" y="28"/>
                  </a:cubicBezTo>
                  <a:cubicBezTo>
                    <a:pt x="70" y="28"/>
                    <a:pt x="69" y="27"/>
                    <a:pt x="68" y="27"/>
                  </a:cubicBezTo>
                  <a:cubicBezTo>
                    <a:pt x="65" y="25"/>
                    <a:pt x="62" y="25"/>
                    <a:pt x="59" y="26"/>
                  </a:cubicBezTo>
                  <a:cubicBezTo>
                    <a:pt x="59" y="27"/>
                    <a:pt x="60" y="28"/>
                    <a:pt x="61" y="28"/>
                  </a:cubicBezTo>
                  <a:cubicBezTo>
                    <a:pt x="63" y="29"/>
                    <a:pt x="65" y="29"/>
                    <a:pt x="67" y="30"/>
                  </a:cubicBezTo>
                  <a:cubicBezTo>
                    <a:pt x="68" y="31"/>
                    <a:pt x="71" y="31"/>
                    <a:pt x="72" y="32"/>
                  </a:cubicBezTo>
                  <a:cubicBezTo>
                    <a:pt x="75" y="33"/>
                    <a:pt x="78" y="33"/>
                    <a:pt x="80" y="34"/>
                  </a:cubicBezTo>
                  <a:cubicBezTo>
                    <a:pt x="82" y="35"/>
                    <a:pt x="83" y="36"/>
                    <a:pt x="84" y="37"/>
                  </a:cubicBezTo>
                  <a:cubicBezTo>
                    <a:pt x="85" y="38"/>
                    <a:pt x="84" y="40"/>
                    <a:pt x="83" y="40"/>
                  </a:cubicBezTo>
                  <a:cubicBezTo>
                    <a:pt x="81" y="41"/>
                    <a:pt x="80" y="41"/>
                    <a:pt x="79" y="41"/>
                  </a:cubicBezTo>
                  <a:cubicBezTo>
                    <a:pt x="75" y="40"/>
                    <a:pt x="72" y="40"/>
                    <a:pt x="69" y="39"/>
                  </a:cubicBezTo>
                  <a:cubicBezTo>
                    <a:pt x="67" y="39"/>
                    <a:pt x="64" y="39"/>
                    <a:pt x="61" y="40"/>
                  </a:cubicBezTo>
                  <a:cubicBezTo>
                    <a:pt x="62" y="42"/>
                    <a:pt x="63" y="43"/>
                    <a:pt x="66" y="43"/>
                  </a:cubicBezTo>
                  <a:cubicBezTo>
                    <a:pt x="68" y="43"/>
                    <a:pt x="70" y="43"/>
                    <a:pt x="73" y="44"/>
                  </a:cubicBezTo>
                  <a:cubicBezTo>
                    <a:pt x="76" y="45"/>
                    <a:pt x="76" y="45"/>
                    <a:pt x="75" y="49"/>
                  </a:cubicBezTo>
                  <a:cubicBezTo>
                    <a:pt x="73" y="49"/>
                    <a:pt x="71" y="50"/>
                    <a:pt x="68" y="50"/>
                  </a:cubicBezTo>
                  <a:cubicBezTo>
                    <a:pt x="63" y="50"/>
                    <a:pt x="59" y="53"/>
                    <a:pt x="55" y="55"/>
                  </a:cubicBezTo>
                  <a:cubicBezTo>
                    <a:pt x="50" y="57"/>
                    <a:pt x="45" y="60"/>
                    <a:pt x="40" y="62"/>
                  </a:cubicBezTo>
                  <a:cubicBezTo>
                    <a:pt x="34" y="65"/>
                    <a:pt x="29" y="66"/>
                    <a:pt x="23" y="67"/>
                  </a:cubicBezTo>
                  <a:cubicBezTo>
                    <a:pt x="20" y="67"/>
                    <a:pt x="17" y="68"/>
                    <a:pt x="15" y="68"/>
                  </a:cubicBezTo>
                  <a:cubicBezTo>
                    <a:pt x="11" y="69"/>
                    <a:pt x="7" y="69"/>
                    <a:pt x="3" y="68"/>
                  </a:cubicBezTo>
                  <a:cubicBezTo>
                    <a:pt x="2" y="68"/>
                    <a:pt x="1" y="68"/>
                    <a:pt x="0" y="68"/>
                  </a:cubicBezTo>
                  <a:close/>
                </a:path>
              </a:pathLst>
            </a:custGeom>
            <a:solidFill>
              <a:srgbClr val="FADAD3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3" name="Freeform 31"/>
            <p:cNvSpPr>
              <a:spLocks/>
            </p:cNvSpPr>
            <p:nvPr/>
          </p:nvSpPr>
          <p:spPr bwMode="auto">
            <a:xfrm>
              <a:off x="13942143" y="6091989"/>
              <a:ext cx="263692" cy="60775"/>
            </a:xfrm>
            <a:custGeom>
              <a:avLst/>
              <a:gdLst>
                <a:gd name="T0" fmla="*/ 0 w 143"/>
                <a:gd name="T1" fmla="*/ 2 h 33"/>
                <a:gd name="T2" fmla="*/ 15 w 143"/>
                <a:gd name="T3" fmla="*/ 0 h 33"/>
                <a:gd name="T4" fmla="*/ 23 w 143"/>
                <a:gd name="T5" fmla="*/ 0 h 33"/>
                <a:gd name="T6" fmla="*/ 41 w 143"/>
                <a:gd name="T7" fmla="*/ 1 h 33"/>
                <a:gd name="T8" fmla="*/ 54 w 143"/>
                <a:gd name="T9" fmla="*/ 1 h 33"/>
                <a:gd name="T10" fmla="*/ 68 w 143"/>
                <a:gd name="T11" fmla="*/ 1 h 33"/>
                <a:gd name="T12" fmla="*/ 97 w 143"/>
                <a:gd name="T13" fmla="*/ 2 h 33"/>
                <a:gd name="T14" fmla="*/ 106 w 143"/>
                <a:gd name="T15" fmla="*/ 2 h 33"/>
                <a:gd name="T16" fmla="*/ 128 w 143"/>
                <a:gd name="T17" fmla="*/ 3 h 33"/>
                <a:gd name="T18" fmla="*/ 139 w 143"/>
                <a:gd name="T19" fmla="*/ 3 h 33"/>
                <a:gd name="T20" fmla="*/ 141 w 143"/>
                <a:gd name="T21" fmla="*/ 3 h 33"/>
                <a:gd name="T22" fmla="*/ 141 w 143"/>
                <a:gd name="T23" fmla="*/ 6 h 33"/>
                <a:gd name="T24" fmla="*/ 140 w 143"/>
                <a:gd name="T25" fmla="*/ 13 h 33"/>
                <a:gd name="T26" fmla="*/ 141 w 143"/>
                <a:gd name="T27" fmla="*/ 22 h 33"/>
                <a:gd name="T28" fmla="*/ 142 w 143"/>
                <a:gd name="T29" fmla="*/ 23 h 33"/>
                <a:gd name="T30" fmla="*/ 142 w 143"/>
                <a:gd name="T31" fmla="*/ 33 h 33"/>
                <a:gd name="T32" fmla="*/ 135 w 143"/>
                <a:gd name="T33" fmla="*/ 33 h 33"/>
                <a:gd name="T34" fmla="*/ 130 w 143"/>
                <a:gd name="T35" fmla="*/ 32 h 33"/>
                <a:gd name="T36" fmla="*/ 114 w 143"/>
                <a:gd name="T37" fmla="*/ 32 h 33"/>
                <a:gd name="T38" fmla="*/ 104 w 143"/>
                <a:gd name="T39" fmla="*/ 32 h 33"/>
                <a:gd name="T40" fmla="*/ 88 w 143"/>
                <a:gd name="T41" fmla="*/ 31 h 33"/>
                <a:gd name="T42" fmla="*/ 66 w 143"/>
                <a:gd name="T43" fmla="*/ 31 h 33"/>
                <a:gd name="T44" fmla="*/ 50 w 143"/>
                <a:gd name="T45" fmla="*/ 30 h 33"/>
                <a:gd name="T46" fmla="*/ 36 w 143"/>
                <a:gd name="T47" fmla="*/ 30 h 33"/>
                <a:gd name="T48" fmla="*/ 21 w 143"/>
                <a:gd name="T49" fmla="*/ 25 h 33"/>
                <a:gd name="T50" fmla="*/ 14 w 143"/>
                <a:gd name="T51" fmla="*/ 21 h 33"/>
                <a:gd name="T52" fmla="*/ 3 w 143"/>
                <a:gd name="T53" fmla="*/ 7 h 33"/>
                <a:gd name="T54" fmla="*/ 0 w 143"/>
                <a:gd name="T55" fmla="*/ 2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143" h="33">
                  <a:moveTo>
                    <a:pt x="0" y="2"/>
                  </a:moveTo>
                  <a:cubicBezTo>
                    <a:pt x="6" y="1"/>
                    <a:pt x="10" y="0"/>
                    <a:pt x="15" y="0"/>
                  </a:cubicBezTo>
                  <a:cubicBezTo>
                    <a:pt x="18" y="0"/>
                    <a:pt x="20" y="0"/>
                    <a:pt x="23" y="0"/>
                  </a:cubicBezTo>
                  <a:cubicBezTo>
                    <a:pt x="29" y="1"/>
                    <a:pt x="35" y="1"/>
                    <a:pt x="41" y="1"/>
                  </a:cubicBezTo>
                  <a:cubicBezTo>
                    <a:pt x="45" y="1"/>
                    <a:pt x="49" y="1"/>
                    <a:pt x="54" y="1"/>
                  </a:cubicBezTo>
                  <a:cubicBezTo>
                    <a:pt x="58" y="1"/>
                    <a:pt x="63" y="1"/>
                    <a:pt x="68" y="1"/>
                  </a:cubicBezTo>
                  <a:cubicBezTo>
                    <a:pt x="78" y="1"/>
                    <a:pt x="87" y="2"/>
                    <a:pt x="97" y="2"/>
                  </a:cubicBezTo>
                  <a:cubicBezTo>
                    <a:pt x="100" y="2"/>
                    <a:pt x="103" y="2"/>
                    <a:pt x="106" y="2"/>
                  </a:cubicBezTo>
                  <a:cubicBezTo>
                    <a:pt x="113" y="3"/>
                    <a:pt x="121" y="3"/>
                    <a:pt x="128" y="3"/>
                  </a:cubicBezTo>
                  <a:cubicBezTo>
                    <a:pt x="132" y="3"/>
                    <a:pt x="135" y="3"/>
                    <a:pt x="139" y="3"/>
                  </a:cubicBezTo>
                  <a:cubicBezTo>
                    <a:pt x="140" y="3"/>
                    <a:pt x="140" y="3"/>
                    <a:pt x="141" y="3"/>
                  </a:cubicBezTo>
                  <a:cubicBezTo>
                    <a:pt x="141" y="4"/>
                    <a:pt x="141" y="5"/>
                    <a:pt x="141" y="6"/>
                  </a:cubicBezTo>
                  <a:cubicBezTo>
                    <a:pt x="143" y="9"/>
                    <a:pt x="142" y="11"/>
                    <a:pt x="140" y="13"/>
                  </a:cubicBezTo>
                  <a:cubicBezTo>
                    <a:pt x="137" y="16"/>
                    <a:pt x="137" y="19"/>
                    <a:pt x="141" y="22"/>
                  </a:cubicBezTo>
                  <a:cubicBezTo>
                    <a:pt x="141" y="22"/>
                    <a:pt x="142" y="23"/>
                    <a:pt x="142" y="23"/>
                  </a:cubicBezTo>
                  <a:cubicBezTo>
                    <a:pt x="142" y="26"/>
                    <a:pt x="140" y="29"/>
                    <a:pt x="142" y="33"/>
                  </a:cubicBezTo>
                  <a:cubicBezTo>
                    <a:pt x="139" y="33"/>
                    <a:pt x="137" y="33"/>
                    <a:pt x="135" y="33"/>
                  </a:cubicBezTo>
                  <a:cubicBezTo>
                    <a:pt x="133" y="33"/>
                    <a:pt x="132" y="32"/>
                    <a:pt x="130" y="32"/>
                  </a:cubicBezTo>
                  <a:cubicBezTo>
                    <a:pt x="124" y="32"/>
                    <a:pt x="119" y="32"/>
                    <a:pt x="114" y="32"/>
                  </a:cubicBezTo>
                  <a:cubicBezTo>
                    <a:pt x="111" y="32"/>
                    <a:pt x="107" y="32"/>
                    <a:pt x="104" y="32"/>
                  </a:cubicBezTo>
                  <a:cubicBezTo>
                    <a:pt x="99" y="31"/>
                    <a:pt x="93" y="31"/>
                    <a:pt x="88" y="31"/>
                  </a:cubicBezTo>
                  <a:cubicBezTo>
                    <a:pt x="81" y="31"/>
                    <a:pt x="73" y="31"/>
                    <a:pt x="66" y="31"/>
                  </a:cubicBezTo>
                  <a:cubicBezTo>
                    <a:pt x="60" y="31"/>
                    <a:pt x="55" y="30"/>
                    <a:pt x="50" y="30"/>
                  </a:cubicBezTo>
                  <a:cubicBezTo>
                    <a:pt x="45" y="30"/>
                    <a:pt x="40" y="29"/>
                    <a:pt x="36" y="30"/>
                  </a:cubicBezTo>
                  <a:cubicBezTo>
                    <a:pt x="30" y="30"/>
                    <a:pt x="26" y="29"/>
                    <a:pt x="21" y="25"/>
                  </a:cubicBezTo>
                  <a:cubicBezTo>
                    <a:pt x="19" y="24"/>
                    <a:pt x="16" y="22"/>
                    <a:pt x="14" y="21"/>
                  </a:cubicBezTo>
                  <a:cubicBezTo>
                    <a:pt x="9" y="17"/>
                    <a:pt x="6" y="12"/>
                    <a:pt x="3" y="7"/>
                  </a:cubicBezTo>
                  <a:cubicBezTo>
                    <a:pt x="2" y="5"/>
                    <a:pt x="1" y="4"/>
                    <a:pt x="0" y="2"/>
                  </a:cubicBezTo>
                  <a:close/>
                </a:path>
              </a:pathLst>
            </a:custGeom>
            <a:solidFill>
              <a:schemeClr val="bg1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4" name="Freeform 32"/>
            <p:cNvSpPr>
              <a:spLocks/>
            </p:cNvSpPr>
            <p:nvPr/>
          </p:nvSpPr>
          <p:spPr bwMode="auto">
            <a:xfrm>
              <a:off x="14716645" y="6392849"/>
              <a:ext cx="241592" cy="70318"/>
            </a:xfrm>
            <a:custGeom>
              <a:avLst/>
              <a:gdLst>
                <a:gd name="T0" fmla="*/ 129 w 131"/>
                <a:gd name="T1" fmla="*/ 4 h 38"/>
                <a:gd name="T2" fmla="*/ 131 w 131"/>
                <a:gd name="T3" fmla="*/ 38 h 38"/>
                <a:gd name="T4" fmla="*/ 115 w 131"/>
                <a:gd name="T5" fmla="*/ 38 h 38"/>
                <a:gd name="T6" fmla="*/ 104 w 131"/>
                <a:gd name="T7" fmla="*/ 37 h 38"/>
                <a:gd name="T8" fmla="*/ 99 w 131"/>
                <a:gd name="T9" fmla="*/ 37 h 38"/>
                <a:gd name="T10" fmla="*/ 76 w 131"/>
                <a:gd name="T11" fmla="*/ 36 h 38"/>
                <a:gd name="T12" fmla="*/ 57 w 131"/>
                <a:gd name="T13" fmla="*/ 35 h 38"/>
                <a:gd name="T14" fmla="*/ 36 w 131"/>
                <a:gd name="T15" fmla="*/ 33 h 38"/>
                <a:gd name="T16" fmla="*/ 27 w 131"/>
                <a:gd name="T17" fmla="*/ 33 h 38"/>
                <a:gd name="T18" fmla="*/ 11 w 131"/>
                <a:gd name="T19" fmla="*/ 32 h 38"/>
                <a:gd name="T20" fmla="*/ 0 w 131"/>
                <a:gd name="T21" fmla="*/ 32 h 38"/>
                <a:gd name="T22" fmla="*/ 5 w 131"/>
                <a:gd name="T23" fmla="*/ 28 h 38"/>
                <a:gd name="T24" fmla="*/ 14 w 131"/>
                <a:gd name="T25" fmla="*/ 20 h 38"/>
                <a:gd name="T26" fmla="*/ 16 w 131"/>
                <a:gd name="T27" fmla="*/ 19 h 38"/>
                <a:gd name="T28" fmla="*/ 29 w 131"/>
                <a:gd name="T29" fmla="*/ 9 h 38"/>
                <a:gd name="T30" fmla="*/ 41 w 131"/>
                <a:gd name="T31" fmla="*/ 2 h 38"/>
                <a:gd name="T32" fmla="*/ 42 w 131"/>
                <a:gd name="T33" fmla="*/ 2 h 38"/>
                <a:gd name="T34" fmla="*/ 43 w 131"/>
                <a:gd name="T35" fmla="*/ 2 h 38"/>
                <a:gd name="T36" fmla="*/ 46 w 131"/>
                <a:gd name="T37" fmla="*/ 1 h 38"/>
                <a:gd name="T38" fmla="*/ 65 w 131"/>
                <a:gd name="T39" fmla="*/ 1 h 38"/>
                <a:gd name="T40" fmla="*/ 68 w 131"/>
                <a:gd name="T41" fmla="*/ 1 h 38"/>
                <a:gd name="T42" fmla="*/ 70 w 131"/>
                <a:gd name="T43" fmla="*/ 2 h 38"/>
                <a:gd name="T44" fmla="*/ 74 w 131"/>
                <a:gd name="T45" fmla="*/ 2 h 38"/>
                <a:gd name="T46" fmla="*/ 79 w 131"/>
                <a:gd name="T47" fmla="*/ 1 h 38"/>
                <a:gd name="T48" fmla="*/ 104 w 131"/>
                <a:gd name="T49" fmla="*/ 3 h 38"/>
                <a:gd name="T50" fmla="*/ 128 w 131"/>
                <a:gd name="T51" fmla="*/ 4 h 38"/>
                <a:gd name="T52" fmla="*/ 129 w 131"/>
                <a:gd name="T53" fmla="*/ 4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131" h="38">
                  <a:moveTo>
                    <a:pt x="129" y="4"/>
                  </a:moveTo>
                  <a:cubicBezTo>
                    <a:pt x="130" y="15"/>
                    <a:pt x="131" y="27"/>
                    <a:pt x="131" y="38"/>
                  </a:cubicBezTo>
                  <a:cubicBezTo>
                    <a:pt x="126" y="38"/>
                    <a:pt x="120" y="38"/>
                    <a:pt x="115" y="38"/>
                  </a:cubicBezTo>
                  <a:cubicBezTo>
                    <a:pt x="111" y="38"/>
                    <a:pt x="108" y="37"/>
                    <a:pt x="104" y="37"/>
                  </a:cubicBezTo>
                  <a:cubicBezTo>
                    <a:pt x="103" y="37"/>
                    <a:pt x="101" y="37"/>
                    <a:pt x="99" y="37"/>
                  </a:cubicBezTo>
                  <a:cubicBezTo>
                    <a:pt x="91" y="37"/>
                    <a:pt x="83" y="38"/>
                    <a:pt x="76" y="36"/>
                  </a:cubicBezTo>
                  <a:cubicBezTo>
                    <a:pt x="70" y="36"/>
                    <a:pt x="63" y="35"/>
                    <a:pt x="57" y="35"/>
                  </a:cubicBezTo>
                  <a:cubicBezTo>
                    <a:pt x="50" y="34"/>
                    <a:pt x="43" y="34"/>
                    <a:pt x="36" y="33"/>
                  </a:cubicBezTo>
                  <a:cubicBezTo>
                    <a:pt x="33" y="33"/>
                    <a:pt x="30" y="33"/>
                    <a:pt x="27" y="33"/>
                  </a:cubicBezTo>
                  <a:cubicBezTo>
                    <a:pt x="22" y="34"/>
                    <a:pt x="16" y="33"/>
                    <a:pt x="11" y="32"/>
                  </a:cubicBezTo>
                  <a:cubicBezTo>
                    <a:pt x="7" y="32"/>
                    <a:pt x="4" y="32"/>
                    <a:pt x="0" y="32"/>
                  </a:cubicBezTo>
                  <a:cubicBezTo>
                    <a:pt x="1" y="30"/>
                    <a:pt x="3" y="29"/>
                    <a:pt x="5" y="28"/>
                  </a:cubicBezTo>
                  <a:cubicBezTo>
                    <a:pt x="8" y="25"/>
                    <a:pt x="11" y="22"/>
                    <a:pt x="14" y="20"/>
                  </a:cubicBezTo>
                  <a:cubicBezTo>
                    <a:pt x="15" y="19"/>
                    <a:pt x="16" y="19"/>
                    <a:pt x="16" y="19"/>
                  </a:cubicBezTo>
                  <a:cubicBezTo>
                    <a:pt x="20" y="14"/>
                    <a:pt x="25" y="12"/>
                    <a:pt x="29" y="9"/>
                  </a:cubicBezTo>
                  <a:cubicBezTo>
                    <a:pt x="33" y="6"/>
                    <a:pt x="37" y="4"/>
                    <a:pt x="41" y="2"/>
                  </a:cubicBezTo>
                  <a:cubicBezTo>
                    <a:pt x="41" y="2"/>
                    <a:pt x="42" y="2"/>
                    <a:pt x="42" y="2"/>
                  </a:cubicBezTo>
                  <a:cubicBezTo>
                    <a:pt x="42" y="2"/>
                    <a:pt x="43" y="2"/>
                    <a:pt x="43" y="2"/>
                  </a:cubicBezTo>
                  <a:cubicBezTo>
                    <a:pt x="43" y="0"/>
                    <a:pt x="45" y="1"/>
                    <a:pt x="46" y="1"/>
                  </a:cubicBezTo>
                  <a:cubicBezTo>
                    <a:pt x="52" y="1"/>
                    <a:pt x="59" y="1"/>
                    <a:pt x="65" y="1"/>
                  </a:cubicBezTo>
                  <a:cubicBezTo>
                    <a:pt x="66" y="1"/>
                    <a:pt x="67" y="1"/>
                    <a:pt x="68" y="1"/>
                  </a:cubicBezTo>
                  <a:cubicBezTo>
                    <a:pt x="69" y="1"/>
                    <a:pt x="70" y="1"/>
                    <a:pt x="70" y="2"/>
                  </a:cubicBezTo>
                  <a:cubicBezTo>
                    <a:pt x="71" y="3"/>
                    <a:pt x="73" y="3"/>
                    <a:pt x="74" y="2"/>
                  </a:cubicBezTo>
                  <a:cubicBezTo>
                    <a:pt x="75" y="1"/>
                    <a:pt x="77" y="1"/>
                    <a:pt x="79" y="1"/>
                  </a:cubicBezTo>
                  <a:cubicBezTo>
                    <a:pt x="87" y="2"/>
                    <a:pt x="95" y="3"/>
                    <a:pt x="104" y="3"/>
                  </a:cubicBezTo>
                  <a:cubicBezTo>
                    <a:pt x="112" y="3"/>
                    <a:pt x="120" y="3"/>
                    <a:pt x="128" y="4"/>
                  </a:cubicBezTo>
                  <a:cubicBezTo>
                    <a:pt x="128" y="4"/>
                    <a:pt x="128" y="4"/>
                    <a:pt x="129" y="4"/>
                  </a:cubicBezTo>
                  <a:close/>
                </a:path>
              </a:pathLst>
            </a:custGeom>
            <a:solidFill>
              <a:srgbClr val="A06A29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5" name="Freeform 33"/>
            <p:cNvSpPr>
              <a:spLocks/>
            </p:cNvSpPr>
            <p:nvPr/>
          </p:nvSpPr>
          <p:spPr bwMode="auto">
            <a:xfrm>
              <a:off x="12959198" y="6697727"/>
              <a:ext cx="171777" cy="88400"/>
            </a:xfrm>
            <a:custGeom>
              <a:avLst/>
              <a:gdLst>
                <a:gd name="T0" fmla="*/ 2 w 93"/>
                <a:gd name="T1" fmla="*/ 2 h 48"/>
                <a:gd name="T2" fmla="*/ 26 w 93"/>
                <a:gd name="T3" fmla="*/ 6 h 48"/>
                <a:gd name="T4" fmla="*/ 31 w 93"/>
                <a:gd name="T5" fmla="*/ 6 h 48"/>
                <a:gd name="T6" fmla="*/ 40 w 93"/>
                <a:gd name="T7" fmla="*/ 6 h 48"/>
                <a:gd name="T8" fmla="*/ 54 w 93"/>
                <a:gd name="T9" fmla="*/ 6 h 48"/>
                <a:gd name="T10" fmla="*/ 75 w 93"/>
                <a:gd name="T11" fmla="*/ 3 h 48"/>
                <a:gd name="T12" fmla="*/ 81 w 93"/>
                <a:gd name="T13" fmla="*/ 1 h 48"/>
                <a:gd name="T14" fmla="*/ 84 w 93"/>
                <a:gd name="T15" fmla="*/ 1 h 48"/>
                <a:gd name="T16" fmla="*/ 87 w 93"/>
                <a:gd name="T17" fmla="*/ 1 h 48"/>
                <a:gd name="T18" fmla="*/ 91 w 93"/>
                <a:gd name="T19" fmla="*/ 2 h 48"/>
                <a:gd name="T20" fmla="*/ 92 w 93"/>
                <a:gd name="T21" fmla="*/ 5 h 48"/>
                <a:gd name="T22" fmla="*/ 91 w 93"/>
                <a:gd name="T23" fmla="*/ 6 h 48"/>
                <a:gd name="T24" fmla="*/ 91 w 93"/>
                <a:gd name="T25" fmla="*/ 15 h 48"/>
                <a:gd name="T26" fmla="*/ 91 w 93"/>
                <a:gd name="T27" fmla="*/ 18 h 48"/>
                <a:gd name="T28" fmla="*/ 91 w 93"/>
                <a:gd name="T29" fmla="*/ 27 h 48"/>
                <a:gd name="T30" fmla="*/ 91 w 93"/>
                <a:gd name="T31" fmla="*/ 36 h 48"/>
                <a:gd name="T32" fmla="*/ 91 w 93"/>
                <a:gd name="T33" fmla="*/ 46 h 48"/>
                <a:gd name="T34" fmla="*/ 85 w 93"/>
                <a:gd name="T35" fmla="*/ 46 h 48"/>
                <a:gd name="T36" fmla="*/ 83 w 93"/>
                <a:gd name="T37" fmla="*/ 46 h 48"/>
                <a:gd name="T38" fmla="*/ 71 w 93"/>
                <a:gd name="T39" fmla="*/ 47 h 48"/>
                <a:gd name="T40" fmla="*/ 65 w 93"/>
                <a:gd name="T41" fmla="*/ 46 h 48"/>
                <a:gd name="T42" fmla="*/ 58 w 93"/>
                <a:gd name="T43" fmla="*/ 46 h 48"/>
                <a:gd name="T44" fmla="*/ 54 w 93"/>
                <a:gd name="T45" fmla="*/ 46 h 48"/>
                <a:gd name="T46" fmla="*/ 41 w 93"/>
                <a:gd name="T47" fmla="*/ 46 h 48"/>
                <a:gd name="T48" fmla="*/ 36 w 93"/>
                <a:gd name="T49" fmla="*/ 46 h 48"/>
                <a:gd name="T50" fmla="*/ 20 w 93"/>
                <a:gd name="T51" fmla="*/ 46 h 48"/>
                <a:gd name="T52" fmla="*/ 7 w 93"/>
                <a:gd name="T53" fmla="*/ 45 h 48"/>
                <a:gd name="T54" fmla="*/ 2 w 93"/>
                <a:gd name="T55" fmla="*/ 45 h 48"/>
                <a:gd name="T56" fmla="*/ 0 w 93"/>
                <a:gd name="T57" fmla="*/ 43 h 48"/>
                <a:gd name="T58" fmla="*/ 0 w 93"/>
                <a:gd name="T59" fmla="*/ 28 h 48"/>
                <a:gd name="T60" fmla="*/ 0 w 93"/>
                <a:gd name="T61" fmla="*/ 13 h 48"/>
                <a:gd name="T62" fmla="*/ 2 w 93"/>
                <a:gd name="T63" fmla="*/ 2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93" h="48">
                  <a:moveTo>
                    <a:pt x="2" y="2"/>
                  </a:moveTo>
                  <a:cubicBezTo>
                    <a:pt x="10" y="3"/>
                    <a:pt x="18" y="4"/>
                    <a:pt x="26" y="6"/>
                  </a:cubicBezTo>
                  <a:cubicBezTo>
                    <a:pt x="28" y="6"/>
                    <a:pt x="30" y="6"/>
                    <a:pt x="31" y="6"/>
                  </a:cubicBezTo>
                  <a:cubicBezTo>
                    <a:pt x="34" y="6"/>
                    <a:pt x="37" y="6"/>
                    <a:pt x="40" y="6"/>
                  </a:cubicBezTo>
                  <a:cubicBezTo>
                    <a:pt x="45" y="6"/>
                    <a:pt x="49" y="6"/>
                    <a:pt x="54" y="6"/>
                  </a:cubicBezTo>
                  <a:cubicBezTo>
                    <a:pt x="61" y="5"/>
                    <a:pt x="68" y="4"/>
                    <a:pt x="75" y="3"/>
                  </a:cubicBezTo>
                  <a:cubicBezTo>
                    <a:pt x="77" y="3"/>
                    <a:pt x="79" y="2"/>
                    <a:pt x="81" y="1"/>
                  </a:cubicBezTo>
                  <a:cubicBezTo>
                    <a:pt x="82" y="1"/>
                    <a:pt x="83" y="0"/>
                    <a:pt x="84" y="1"/>
                  </a:cubicBezTo>
                  <a:cubicBezTo>
                    <a:pt x="85" y="2"/>
                    <a:pt x="86" y="2"/>
                    <a:pt x="87" y="1"/>
                  </a:cubicBezTo>
                  <a:cubicBezTo>
                    <a:pt x="88" y="0"/>
                    <a:pt x="90" y="1"/>
                    <a:pt x="91" y="2"/>
                  </a:cubicBezTo>
                  <a:cubicBezTo>
                    <a:pt x="92" y="2"/>
                    <a:pt x="92" y="4"/>
                    <a:pt x="92" y="5"/>
                  </a:cubicBezTo>
                  <a:cubicBezTo>
                    <a:pt x="91" y="6"/>
                    <a:pt x="91" y="6"/>
                    <a:pt x="91" y="6"/>
                  </a:cubicBezTo>
                  <a:cubicBezTo>
                    <a:pt x="93" y="9"/>
                    <a:pt x="92" y="12"/>
                    <a:pt x="91" y="15"/>
                  </a:cubicBezTo>
                  <a:cubicBezTo>
                    <a:pt x="91" y="16"/>
                    <a:pt x="91" y="17"/>
                    <a:pt x="91" y="18"/>
                  </a:cubicBezTo>
                  <a:cubicBezTo>
                    <a:pt x="91" y="21"/>
                    <a:pt x="91" y="24"/>
                    <a:pt x="91" y="27"/>
                  </a:cubicBezTo>
                  <a:cubicBezTo>
                    <a:pt x="91" y="30"/>
                    <a:pt x="91" y="33"/>
                    <a:pt x="91" y="36"/>
                  </a:cubicBezTo>
                  <a:cubicBezTo>
                    <a:pt x="91" y="39"/>
                    <a:pt x="91" y="42"/>
                    <a:pt x="91" y="46"/>
                  </a:cubicBezTo>
                  <a:cubicBezTo>
                    <a:pt x="89" y="46"/>
                    <a:pt x="87" y="46"/>
                    <a:pt x="85" y="46"/>
                  </a:cubicBezTo>
                  <a:cubicBezTo>
                    <a:pt x="84" y="46"/>
                    <a:pt x="84" y="46"/>
                    <a:pt x="83" y="46"/>
                  </a:cubicBezTo>
                  <a:cubicBezTo>
                    <a:pt x="79" y="48"/>
                    <a:pt x="75" y="47"/>
                    <a:pt x="71" y="47"/>
                  </a:cubicBezTo>
                  <a:cubicBezTo>
                    <a:pt x="69" y="47"/>
                    <a:pt x="67" y="47"/>
                    <a:pt x="65" y="46"/>
                  </a:cubicBezTo>
                  <a:cubicBezTo>
                    <a:pt x="63" y="46"/>
                    <a:pt x="61" y="45"/>
                    <a:pt x="58" y="46"/>
                  </a:cubicBezTo>
                  <a:cubicBezTo>
                    <a:pt x="57" y="46"/>
                    <a:pt x="55" y="46"/>
                    <a:pt x="54" y="46"/>
                  </a:cubicBezTo>
                  <a:cubicBezTo>
                    <a:pt x="49" y="46"/>
                    <a:pt x="45" y="45"/>
                    <a:pt x="41" y="46"/>
                  </a:cubicBezTo>
                  <a:cubicBezTo>
                    <a:pt x="39" y="46"/>
                    <a:pt x="38" y="46"/>
                    <a:pt x="36" y="46"/>
                  </a:cubicBezTo>
                  <a:cubicBezTo>
                    <a:pt x="31" y="46"/>
                    <a:pt x="25" y="46"/>
                    <a:pt x="20" y="46"/>
                  </a:cubicBezTo>
                  <a:cubicBezTo>
                    <a:pt x="16" y="45"/>
                    <a:pt x="12" y="45"/>
                    <a:pt x="7" y="45"/>
                  </a:cubicBezTo>
                  <a:cubicBezTo>
                    <a:pt x="6" y="45"/>
                    <a:pt x="4" y="45"/>
                    <a:pt x="2" y="45"/>
                  </a:cubicBezTo>
                  <a:cubicBezTo>
                    <a:pt x="0" y="45"/>
                    <a:pt x="0" y="45"/>
                    <a:pt x="0" y="43"/>
                  </a:cubicBezTo>
                  <a:cubicBezTo>
                    <a:pt x="0" y="38"/>
                    <a:pt x="0" y="33"/>
                    <a:pt x="0" y="28"/>
                  </a:cubicBezTo>
                  <a:cubicBezTo>
                    <a:pt x="0" y="23"/>
                    <a:pt x="0" y="18"/>
                    <a:pt x="0" y="13"/>
                  </a:cubicBezTo>
                  <a:cubicBezTo>
                    <a:pt x="1" y="9"/>
                    <a:pt x="2" y="6"/>
                    <a:pt x="2" y="2"/>
                  </a:cubicBezTo>
                  <a:close/>
                </a:path>
              </a:pathLst>
            </a:custGeom>
            <a:solidFill>
              <a:srgbClr val="846700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6" name="Freeform 34"/>
            <p:cNvSpPr>
              <a:spLocks/>
            </p:cNvSpPr>
            <p:nvPr/>
          </p:nvSpPr>
          <p:spPr bwMode="auto">
            <a:xfrm>
              <a:off x="13086775" y="5803685"/>
              <a:ext cx="128581" cy="95934"/>
            </a:xfrm>
            <a:custGeom>
              <a:avLst/>
              <a:gdLst>
                <a:gd name="T0" fmla="*/ 31 w 70"/>
                <a:gd name="T1" fmla="*/ 52 h 52"/>
                <a:gd name="T2" fmla="*/ 25 w 70"/>
                <a:gd name="T3" fmla="*/ 44 h 52"/>
                <a:gd name="T4" fmla="*/ 25 w 70"/>
                <a:gd name="T5" fmla="*/ 43 h 52"/>
                <a:gd name="T6" fmla="*/ 19 w 70"/>
                <a:gd name="T7" fmla="*/ 34 h 52"/>
                <a:gd name="T8" fmla="*/ 11 w 70"/>
                <a:gd name="T9" fmla="*/ 26 h 52"/>
                <a:gd name="T10" fmla="*/ 7 w 70"/>
                <a:gd name="T11" fmla="*/ 23 h 52"/>
                <a:gd name="T12" fmla="*/ 4 w 70"/>
                <a:gd name="T13" fmla="*/ 20 h 52"/>
                <a:gd name="T14" fmla="*/ 0 w 70"/>
                <a:gd name="T15" fmla="*/ 18 h 52"/>
                <a:gd name="T16" fmla="*/ 6 w 70"/>
                <a:gd name="T17" fmla="*/ 14 h 52"/>
                <a:gd name="T18" fmla="*/ 11 w 70"/>
                <a:gd name="T19" fmla="*/ 10 h 52"/>
                <a:gd name="T20" fmla="*/ 22 w 70"/>
                <a:gd name="T21" fmla="*/ 3 h 52"/>
                <a:gd name="T22" fmla="*/ 29 w 70"/>
                <a:gd name="T23" fmla="*/ 0 h 52"/>
                <a:gd name="T24" fmla="*/ 27 w 70"/>
                <a:gd name="T25" fmla="*/ 2 h 52"/>
                <a:gd name="T26" fmla="*/ 30 w 70"/>
                <a:gd name="T27" fmla="*/ 4 h 52"/>
                <a:gd name="T28" fmla="*/ 32 w 70"/>
                <a:gd name="T29" fmla="*/ 3 h 52"/>
                <a:gd name="T30" fmla="*/ 41 w 70"/>
                <a:gd name="T31" fmla="*/ 1 h 52"/>
                <a:gd name="T32" fmla="*/ 52 w 70"/>
                <a:gd name="T33" fmla="*/ 1 h 52"/>
                <a:gd name="T34" fmla="*/ 64 w 70"/>
                <a:gd name="T35" fmla="*/ 1 h 52"/>
                <a:gd name="T36" fmla="*/ 69 w 70"/>
                <a:gd name="T37" fmla="*/ 6 h 52"/>
                <a:gd name="T38" fmla="*/ 70 w 70"/>
                <a:gd name="T39" fmla="*/ 7 h 52"/>
                <a:gd name="T40" fmla="*/ 69 w 70"/>
                <a:gd name="T41" fmla="*/ 9 h 52"/>
                <a:gd name="T42" fmla="*/ 67 w 70"/>
                <a:gd name="T43" fmla="*/ 9 h 52"/>
                <a:gd name="T44" fmla="*/ 56 w 70"/>
                <a:gd name="T45" fmla="*/ 11 h 52"/>
                <a:gd name="T46" fmla="*/ 44 w 70"/>
                <a:gd name="T47" fmla="*/ 13 h 52"/>
                <a:gd name="T48" fmla="*/ 43 w 70"/>
                <a:gd name="T49" fmla="*/ 13 h 52"/>
                <a:gd name="T50" fmla="*/ 42 w 70"/>
                <a:gd name="T51" fmla="*/ 18 h 52"/>
                <a:gd name="T52" fmla="*/ 59 w 70"/>
                <a:gd name="T53" fmla="*/ 15 h 52"/>
                <a:gd name="T54" fmla="*/ 61 w 70"/>
                <a:gd name="T55" fmla="*/ 17 h 52"/>
                <a:gd name="T56" fmla="*/ 63 w 70"/>
                <a:gd name="T57" fmla="*/ 23 h 52"/>
                <a:gd name="T58" fmla="*/ 67 w 70"/>
                <a:gd name="T59" fmla="*/ 36 h 52"/>
                <a:gd name="T60" fmla="*/ 65 w 70"/>
                <a:gd name="T61" fmla="*/ 39 h 52"/>
                <a:gd name="T62" fmla="*/ 57 w 70"/>
                <a:gd name="T63" fmla="*/ 42 h 52"/>
                <a:gd name="T64" fmla="*/ 44 w 70"/>
                <a:gd name="T65" fmla="*/ 46 h 52"/>
                <a:gd name="T66" fmla="*/ 31 w 70"/>
                <a:gd name="T67" fmla="*/ 5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70" h="52">
                  <a:moveTo>
                    <a:pt x="31" y="52"/>
                  </a:moveTo>
                  <a:cubicBezTo>
                    <a:pt x="29" y="49"/>
                    <a:pt x="27" y="46"/>
                    <a:pt x="25" y="44"/>
                  </a:cubicBezTo>
                  <a:cubicBezTo>
                    <a:pt x="25" y="44"/>
                    <a:pt x="25" y="44"/>
                    <a:pt x="25" y="43"/>
                  </a:cubicBezTo>
                  <a:cubicBezTo>
                    <a:pt x="25" y="39"/>
                    <a:pt x="21" y="37"/>
                    <a:pt x="19" y="34"/>
                  </a:cubicBezTo>
                  <a:cubicBezTo>
                    <a:pt x="17" y="31"/>
                    <a:pt x="14" y="28"/>
                    <a:pt x="11" y="26"/>
                  </a:cubicBezTo>
                  <a:cubicBezTo>
                    <a:pt x="10" y="25"/>
                    <a:pt x="8" y="24"/>
                    <a:pt x="7" y="23"/>
                  </a:cubicBezTo>
                  <a:cubicBezTo>
                    <a:pt x="6" y="22"/>
                    <a:pt x="5" y="21"/>
                    <a:pt x="4" y="20"/>
                  </a:cubicBezTo>
                  <a:cubicBezTo>
                    <a:pt x="3" y="19"/>
                    <a:pt x="2" y="19"/>
                    <a:pt x="0" y="18"/>
                  </a:cubicBezTo>
                  <a:cubicBezTo>
                    <a:pt x="2" y="16"/>
                    <a:pt x="4" y="15"/>
                    <a:pt x="6" y="14"/>
                  </a:cubicBezTo>
                  <a:cubicBezTo>
                    <a:pt x="7" y="12"/>
                    <a:pt x="9" y="11"/>
                    <a:pt x="11" y="10"/>
                  </a:cubicBezTo>
                  <a:cubicBezTo>
                    <a:pt x="15" y="7"/>
                    <a:pt x="18" y="5"/>
                    <a:pt x="22" y="3"/>
                  </a:cubicBezTo>
                  <a:cubicBezTo>
                    <a:pt x="24" y="2"/>
                    <a:pt x="26" y="1"/>
                    <a:pt x="29" y="0"/>
                  </a:cubicBezTo>
                  <a:cubicBezTo>
                    <a:pt x="28" y="0"/>
                    <a:pt x="28" y="1"/>
                    <a:pt x="27" y="2"/>
                  </a:cubicBezTo>
                  <a:cubicBezTo>
                    <a:pt x="28" y="2"/>
                    <a:pt x="29" y="3"/>
                    <a:pt x="30" y="4"/>
                  </a:cubicBezTo>
                  <a:cubicBezTo>
                    <a:pt x="31" y="4"/>
                    <a:pt x="31" y="3"/>
                    <a:pt x="32" y="3"/>
                  </a:cubicBezTo>
                  <a:cubicBezTo>
                    <a:pt x="35" y="1"/>
                    <a:pt x="38" y="1"/>
                    <a:pt x="41" y="1"/>
                  </a:cubicBezTo>
                  <a:cubicBezTo>
                    <a:pt x="45" y="1"/>
                    <a:pt x="49" y="1"/>
                    <a:pt x="52" y="1"/>
                  </a:cubicBezTo>
                  <a:cubicBezTo>
                    <a:pt x="56" y="1"/>
                    <a:pt x="60" y="1"/>
                    <a:pt x="64" y="1"/>
                  </a:cubicBezTo>
                  <a:cubicBezTo>
                    <a:pt x="65" y="4"/>
                    <a:pt x="67" y="6"/>
                    <a:pt x="69" y="6"/>
                  </a:cubicBezTo>
                  <a:cubicBezTo>
                    <a:pt x="70" y="6"/>
                    <a:pt x="70" y="7"/>
                    <a:pt x="70" y="7"/>
                  </a:cubicBezTo>
                  <a:cubicBezTo>
                    <a:pt x="70" y="8"/>
                    <a:pt x="70" y="8"/>
                    <a:pt x="69" y="9"/>
                  </a:cubicBezTo>
                  <a:cubicBezTo>
                    <a:pt x="68" y="9"/>
                    <a:pt x="68" y="9"/>
                    <a:pt x="67" y="9"/>
                  </a:cubicBezTo>
                  <a:cubicBezTo>
                    <a:pt x="63" y="9"/>
                    <a:pt x="59" y="11"/>
                    <a:pt x="56" y="11"/>
                  </a:cubicBezTo>
                  <a:cubicBezTo>
                    <a:pt x="52" y="11"/>
                    <a:pt x="48" y="12"/>
                    <a:pt x="44" y="13"/>
                  </a:cubicBezTo>
                  <a:cubicBezTo>
                    <a:pt x="44" y="13"/>
                    <a:pt x="43" y="13"/>
                    <a:pt x="43" y="13"/>
                  </a:cubicBezTo>
                  <a:cubicBezTo>
                    <a:pt x="40" y="14"/>
                    <a:pt x="39" y="16"/>
                    <a:pt x="42" y="18"/>
                  </a:cubicBezTo>
                  <a:cubicBezTo>
                    <a:pt x="47" y="16"/>
                    <a:pt x="53" y="16"/>
                    <a:pt x="59" y="15"/>
                  </a:cubicBezTo>
                  <a:cubicBezTo>
                    <a:pt x="60" y="15"/>
                    <a:pt x="60" y="16"/>
                    <a:pt x="61" y="17"/>
                  </a:cubicBezTo>
                  <a:cubicBezTo>
                    <a:pt x="62" y="19"/>
                    <a:pt x="63" y="21"/>
                    <a:pt x="63" y="23"/>
                  </a:cubicBezTo>
                  <a:cubicBezTo>
                    <a:pt x="64" y="27"/>
                    <a:pt x="65" y="32"/>
                    <a:pt x="67" y="36"/>
                  </a:cubicBezTo>
                  <a:cubicBezTo>
                    <a:pt x="67" y="37"/>
                    <a:pt x="66" y="38"/>
                    <a:pt x="65" y="39"/>
                  </a:cubicBezTo>
                  <a:cubicBezTo>
                    <a:pt x="63" y="41"/>
                    <a:pt x="60" y="42"/>
                    <a:pt x="57" y="42"/>
                  </a:cubicBezTo>
                  <a:cubicBezTo>
                    <a:pt x="53" y="43"/>
                    <a:pt x="48" y="44"/>
                    <a:pt x="44" y="46"/>
                  </a:cubicBezTo>
                  <a:cubicBezTo>
                    <a:pt x="40" y="48"/>
                    <a:pt x="36" y="50"/>
                    <a:pt x="31" y="52"/>
                  </a:cubicBezTo>
                  <a:close/>
                </a:path>
              </a:pathLst>
            </a:custGeom>
            <a:solidFill>
              <a:srgbClr val="FADAD3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7" name="Freeform 35"/>
            <p:cNvSpPr>
              <a:spLocks/>
            </p:cNvSpPr>
            <p:nvPr/>
          </p:nvSpPr>
          <p:spPr bwMode="auto">
            <a:xfrm>
              <a:off x="14360534" y="5733367"/>
              <a:ext cx="84884" cy="72327"/>
            </a:xfrm>
            <a:custGeom>
              <a:avLst/>
              <a:gdLst>
                <a:gd name="T0" fmla="*/ 0 w 46"/>
                <a:gd name="T1" fmla="*/ 16 h 39"/>
                <a:gd name="T2" fmla="*/ 44 w 46"/>
                <a:gd name="T3" fmla="*/ 0 h 39"/>
                <a:gd name="T4" fmla="*/ 45 w 46"/>
                <a:gd name="T5" fmla="*/ 13 h 39"/>
                <a:gd name="T6" fmla="*/ 45 w 46"/>
                <a:gd name="T7" fmla="*/ 24 h 39"/>
                <a:gd name="T8" fmla="*/ 45 w 46"/>
                <a:gd name="T9" fmla="*/ 29 h 39"/>
                <a:gd name="T10" fmla="*/ 43 w 46"/>
                <a:gd name="T11" fmla="*/ 33 h 39"/>
                <a:gd name="T12" fmla="*/ 26 w 46"/>
                <a:gd name="T13" fmla="*/ 35 h 39"/>
                <a:gd name="T14" fmla="*/ 16 w 46"/>
                <a:gd name="T15" fmla="*/ 36 h 39"/>
                <a:gd name="T16" fmla="*/ 11 w 46"/>
                <a:gd name="T17" fmla="*/ 38 h 39"/>
                <a:gd name="T18" fmla="*/ 3 w 46"/>
                <a:gd name="T19" fmla="*/ 34 h 39"/>
                <a:gd name="T20" fmla="*/ 1 w 46"/>
                <a:gd name="T21" fmla="*/ 24 h 39"/>
                <a:gd name="T22" fmla="*/ 0 w 46"/>
                <a:gd name="T23" fmla="*/ 16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6" h="39">
                  <a:moveTo>
                    <a:pt x="0" y="16"/>
                  </a:moveTo>
                  <a:cubicBezTo>
                    <a:pt x="15" y="11"/>
                    <a:pt x="29" y="6"/>
                    <a:pt x="44" y="0"/>
                  </a:cubicBezTo>
                  <a:cubicBezTo>
                    <a:pt x="45" y="5"/>
                    <a:pt x="45" y="9"/>
                    <a:pt x="45" y="13"/>
                  </a:cubicBezTo>
                  <a:cubicBezTo>
                    <a:pt x="45" y="16"/>
                    <a:pt x="45" y="20"/>
                    <a:pt x="45" y="24"/>
                  </a:cubicBezTo>
                  <a:cubicBezTo>
                    <a:pt x="45" y="25"/>
                    <a:pt x="45" y="27"/>
                    <a:pt x="45" y="29"/>
                  </a:cubicBezTo>
                  <a:cubicBezTo>
                    <a:pt x="46" y="32"/>
                    <a:pt x="45" y="32"/>
                    <a:pt x="43" y="33"/>
                  </a:cubicBezTo>
                  <a:cubicBezTo>
                    <a:pt x="37" y="33"/>
                    <a:pt x="31" y="34"/>
                    <a:pt x="26" y="35"/>
                  </a:cubicBezTo>
                  <a:cubicBezTo>
                    <a:pt x="23" y="35"/>
                    <a:pt x="20" y="36"/>
                    <a:pt x="16" y="36"/>
                  </a:cubicBezTo>
                  <a:cubicBezTo>
                    <a:pt x="15" y="36"/>
                    <a:pt x="13" y="37"/>
                    <a:pt x="11" y="38"/>
                  </a:cubicBezTo>
                  <a:cubicBezTo>
                    <a:pt x="7" y="39"/>
                    <a:pt x="4" y="39"/>
                    <a:pt x="3" y="34"/>
                  </a:cubicBezTo>
                  <a:cubicBezTo>
                    <a:pt x="3" y="31"/>
                    <a:pt x="2" y="27"/>
                    <a:pt x="1" y="24"/>
                  </a:cubicBezTo>
                  <a:cubicBezTo>
                    <a:pt x="1" y="21"/>
                    <a:pt x="1" y="19"/>
                    <a:pt x="0" y="16"/>
                  </a:cubicBezTo>
                  <a:close/>
                </a:path>
              </a:pathLst>
            </a:custGeom>
            <a:solidFill>
              <a:srgbClr val="FADAD3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8" name="Freeform 36"/>
            <p:cNvSpPr>
              <a:spLocks/>
            </p:cNvSpPr>
            <p:nvPr/>
          </p:nvSpPr>
          <p:spPr bwMode="auto">
            <a:xfrm>
              <a:off x="13206316" y="5827794"/>
              <a:ext cx="70318" cy="125568"/>
            </a:xfrm>
            <a:custGeom>
              <a:avLst/>
              <a:gdLst>
                <a:gd name="T0" fmla="*/ 0 w 38"/>
                <a:gd name="T1" fmla="*/ 1 h 68"/>
                <a:gd name="T2" fmla="*/ 7 w 38"/>
                <a:gd name="T3" fmla="*/ 0 h 68"/>
                <a:gd name="T4" fmla="*/ 9 w 38"/>
                <a:gd name="T5" fmla="*/ 2 h 68"/>
                <a:gd name="T6" fmla="*/ 11 w 38"/>
                <a:gd name="T7" fmla="*/ 5 h 68"/>
                <a:gd name="T8" fmla="*/ 12 w 38"/>
                <a:gd name="T9" fmla="*/ 7 h 68"/>
                <a:gd name="T10" fmla="*/ 16 w 38"/>
                <a:gd name="T11" fmla="*/ 23 h 68"/>
                <a:gd name="T12" fmla="*/ 20 w 38"/>
                <a:gd name="T13" fmla="*/ 35 h 68"/>
                <a:gd name="T14" fmla="*/ 23 w 38"/>
                <a:gd name="T15" fmla="*/ 37 h 68"/>
                <a:gd name="T16" fmla="*/ 33 w 38"/>
                <a:gd name="T17" fmla="*/ 47 h 68"/>
                <a:gd name="T18" fmla="*/ 37 w 38"/>
                <a:gd name="T19" fmla="*/ 55 h 68"/>
                <a:gd name="T20" fmla="*/ 38 w 38"/>
                <a:gd name="T21" fmla="*/ 59 h 68"/>
                <a:gd name="T22" fmla="*/ 36 w 38"/>
                <a:gd name="T23" fmla="*/ 57 h 68"/>
                <a:gd name="T24" fmla="*/ 35 w 38"/>
                <a:gd name="T25" fmla="*/ 56 h 68"/>
                <a:gd name="T26" fmla="*/ 32 w 38"/>
                <a:gd name="T27" fmla="*/ 53 h 68"/>
                <a:gd name="T28" fmla="*/ 30 w 38"/>
                <a:gd name="T29" fmla="*/ 56 h 68"/>
                <a:gd name="T30" fmla="*/ 29 w 38"/>
                <a:gd name="T31" fmla="*/ 63 h 68"/>
                <a:gd name="T32" fmla="*/ 28 w 38"/>
                <a:gd name="T33" fmla="*/ 62 h 68"/>
                <a:gd name="T34" fmla="*/ 22 w 38"/>
                <a:gd name="T35" fmla="*/ 57 h 68"/>
                <a:gd name="T36" fmla="*/ 19 w 38"/>
                <a:gd name="T37" fmla="*/ 59 h 68"/>
                <a:gd name="T38" fmla="*/ 18 w 38"/>
                <a:gd name="T39" fmla="*/ 64 h 68"/>
                <a:gd name="T40" fmla="*/ 17 w 38"/>
                <a:gd name="T41" fmla="*/ 68 h 68"/>
                <a:gd name="T42" fmla="*/ 14 w 38"/>
                <a:gd name="T43" fmla="*/ 65 h 68"/>
                <a:gd name="T44" fmla="*/ 10 w 38"/>
                <a:gd name="T45" fmla="*/ 61 h 68"/>
                <a:gd name="T46" fmla="*/ 9 w 38"/>
                <a:gd name="T47" fmla="*/ 59 h 68"/>
                <a:gd name="T48" fmla="*/ 6 w 38"/>
                <a:gd name="T49" fmla="*/ 52 h 68"/>
                <a:gd name="T50" fmla="*/ 5 w 38"/>
                <a:gd name="T51" fmla="*/ 47 h 68"/>
                <a:gd name="T52" fmla="*/ 9 w 38"/>
                <a:gd name="T53" fmla="*/ 39 h 68"/>
                <a:gd name="T54" fmla="*/ 9 w 38"/>
                <a:gd name="T55" fmla="*/ 35 h 68"/>
                <a:gd name="T56" fmla="*/ 4 w 38"/>
                <a:gd name="T57" fmla="*/ 18 h 68"/>
                <a:gd name="T58" fmla="*/ 0 w 38"/>
                <a:gd name="T59" fmla="*/ 1 h 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38" h="68">
                  <a:moveTo>
                    <a:pt x="0" y="1"/>
                  </a:moveTo>
                  <a:cubicBezTo>
                    <a:pt x="2" y="1"/>
                    <a:pt x="5" y="0"/>
                    <a:pt x="7" y="0"/>
                  </a:cubicBezTo>
                  <a:cubicBezTo>
                    <a:pt x="8" y="0"/>
                    <a:pt x="9" y="1"/>
                    <a:pt x="9" y="2"/>
                  </a:cubicBezTo>
                  <a:cubicBezTo>
                    <a:pt x="10" y="3"/>
                    <a:pt x="11" y="4"/>
                    <a:pt x="11" y="5"/>
                  </a:cubicBezTo>
                  <a:cubicBezTo>
                    <a:pt x="12" y="6"/>
                    <a:pt x="12" y="6"/>
                    <a:pt x="12" y="7"/>
                  </a:cubicBezTo>
                  <a:cubicBezTo>
                    <a:pt x="13" y="13"/>
                    <a:pt x="16" y="18"/>
                    <a:pt x="16" y="23"/>
                  </a:cubicBezTo>
                  <a:cubicBezTo>
                    <a:pt x="17" y="27"/>
                    <a:pt x="18" y="31"/>
                    <a:pt x="20" y="35"/>
                  </a:cubicBezTo>
                  <a:cubicBezTo>
                    <a:pt x="21" y="36"/>
                    <a:pt x="22" y="37"/>
                    <a:pt x="23" y="37"/>
                  </a:cubicBezTo>
                  <a:cubicBezTo>
                    <a:pt x="29" y="38"/>
                    <a:pt x="31" y="42"/>
                    <a:pt x="33" y="47"/>
                  </a:cubicBezTo>
                  <a:cubicBezTo>
                    <a:pt x="34" y="50"/>
                    <a:pt x="36" y="52"/>
                    <a:pt x="37" y="55"/>
                  </a:cubicBezTo>
                  <a:cubicBezTo>
                    <a:pt x="37" y="57"/>
                    <a:pt x="38" y="58"/>
                    <a:pt x="38" y="59"/>
                  </a:cubicBezTo>
                  <a:cubicBezTo>
                    <a:pt x="37" y="59"/>
                    <a:pt x="36" y="58"/>
                    <a:pt x="36" y="57"/>
                  </a:cubicBezTo>
                  <a:cubicBezTo>
                    <a:pt x="36" y="57"/>
                    <a:pt x="35" y="56"/>
                    <a:pt x="35" y="56"/>
                  </a:cubicBezTo>
                  <a:cubicBezTo>
                    <a:pt x="34" y="55"/>
                    <a:pt x="34" y="53"/>
                    <a:pt x="32" y="53"/>
                  </a:cubicBezTo>
                  <a:cubicBezTo>
                    <a:pt x="31" y="53"/>
                    <a:pt x="30" y="55"/>
                    <a:pt x="30" y="56"/>
                  </a:cubicBezTo>
                  <a:cubicBezTo>
                    <a:pt x="29" y="58"/>
                    <a:pt x="29" y="60"/>
                    <a:pt x="29" y="63"/>
                  </a:cubicBezTo>
                  <a:cubicBezTo>
                    <a:pt x="29" y="63"/>
                    <a:pt x="29" y="62"/>
                    <a:pt x="28" y="62"/>
                  </a:cubicBezTo>
                  <a:cubicBezTo>
                    <a:pt x="27" y="60"/>
                    <a:pt x="24" y="58"/>
                    <a:pt x="22" y="57"/>
                  </a:cubicBezTo>
                  <a:cubicBezTo>
                    <a:pt x="20" y="57"/>
                    <a:pt x="19" y="57"/>
                    <a:pt x="19" y="59"/>
                  </a:cubicBezTo>
                  <a:cubicBezTo>
                    <a:pt x="19" y="61"/>
                    <a:pt x="18" y="63"/>
                    <a:pt x="18" y="64"/>
                  </a:cubicBezTo>
                  <a:cubicBezTo>
                    <a:pt x="18" y="66"/>
                    <a:pt x="18" y="67"/>
                    <a:pt x="17" y="68"/>
                  </a:cubicBezTo>
                  <a:cubicBezTo>
                    <a:pt x="16" y="67"/>
                    <a:pt x="15" y="66"/>
                    <a:pt x="14" y="65"/>
                  </a:cubicBezTo>
                  <a:cubicBezTo>
                    <a:pt x="13" y="63"/>
                    <a:pt x="12" y="62"/>
                    <a:pt x="10" y="61"/>
                  </a:cubicBezTo>
                  <a:cubicBezTo>
                    <a:pt x="10" y="60"/>
                    <a:pt x="9" y="60"/>
                    <a:pt x="9" y="59"/>
                  </a:cubicBezTo>
                  <a:cubicBezTo>
                    <a:pt x="9" y="56"/>
                    <a:pt x="7" y="55"/>
                    <a:pt x="6" y="52"/>
                  </a:cubicBezTo>
                  <a:cubicBezTo>
                    <a:pt x="5" y="51"/>
                    <a:pt x="5" y="49"/>
                    <a:pt x="5" y="47"/>
                  </a:cubicBezTo>
                  <a:cubicBezTo>
                    <a:pt x="6" y="44"/>
                    <a:pt x="7" y="41"/>
                    <a:pt x="9" y="39"/>
                  </a:cubicBezTo>
                  <a:cubicBezTo>
                    <a:pt x="10" y="38"/>
                    <a:pt x="10" y="37"/>
                    <a:pt x="9" y="35"/>
                  </a:cubicBezTo>
                  <a:cubicBezTo>
                    <a:pt x="8" y="29"/>
                    <a:pt x="6" y="24"/>
                    <a:pt x="4" y="18"/>
                  </a:cubicBezTo>
                  <a:cubicBezTo>
                    <a:pt x="3" y="12"/>
                    <a:pt x="1" y="7"/>
                    <a:pt x="0" y="1"/>
                  </a:cubicBezTo>
                  <a:close/>
                </a:path>
              </a:pathLst>
            </a:custGeom>
            <a:solidFill>
              <a:srgbClr val="BFBFBF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9" name="Freeform 37"/>
            <p:cNvSpPr>
              <a:spLocks/>
            </p:cNvSpPr>
            <p:nvPr/>
          </p:nvSpPr>
          <p:spPr bwMode="auto">
            <a:xfrm>
              <a:off x="14456468" y="6387324"/>
              <a:ext cx="59268" cy="64793"/>
            </a:xfrm>
            <a:custGeom>
              <a:avLst/>
              <a:gdLst>
                <a:gd name="T0" fmla="*/ 32 w 32"/>
                <a:gd name="T1" fmla="*/ 33 h 35"/>
                <a:gd name="T2" fmla="*/ 23 w 32"/>
                <a:gd name="T3" fmla="*/ 35 h 35"/>
                <a:gd name="T4" fmla="*/ 16 w 32"/>
                <a:gd name="T5" fmla="*/ 35 h 35"/>
                <a:gd name="T6" fmla="*/ 7 w 32"/>
                <a:gd name="T7" fmla="*/ 35 h 35"/>
                <a:gd name="T8" fmla="*/ 1 w 32"/>
                <a:gd name="T9" fmla="*/ 29 h 35"/>
                <a:gd name="T10" fmla="*/ 0 w 32"/>
                <a:gd name="T11" fmla="*/ 10 h 35"/>
                <a:gd name="T12" fmla="*/ 0 w 32"/>
                <a:gd name="T13" fmla="*/ 0 h 35"/>
                <a:gd name="T14" fmla="*/ 7 w 32"/>
                <a:gd name="T15" fmla="*/ 1 h 35"/>
                <a:gd name="T16" fmla="*/ 12 w 32"/>
                <a:gd name="T17" fmla="*/ 1 h 35"/>
                <a:gd name="T18" fmla="*/ 17 w 32"/>
                <a:gd name="T19" fmla="*/ 5 h 35"/>
                <a:gd name="T20" fmla="*/ 23 w 32"/>
                <a:gd name="T21" fmla="*/ 17 h 35"/>
                <a:gd name="T22" fmla="*/ 28 w 32"/>
                <a:gd name="T23" fmla="*/ 27 h 35"/>
                <a:gd name="T24" fmla="*/ 32 w 32"/>
                <a:gd name="T25" fmla="*/ 33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2" h="35">
                  <a:moveTo>
                    <a:pt x="32" y="33"/>
                  </a:moveTo>
                  <a:cubicBezTo>
                    <a:pt x="29" y="34"/>
                    <a:pt x="26" y="35"/>
                    <a:pt x="23" y="35"/>
                  </a:cubicBezTo>
                  <a:cubicBezTo>
                    <a:pt x="21" y="35"/>
                    <a:pt x="18" y="35"/>
                    <a:pt x="16" y="35"/>
                  </a:cubicBezTo>
                  <a:cubicBezTo>
                    <a:pt x="13" y="35"/>
                    <a:pt x="10" y="35"/>
                    <a:pt x="7" y="35"/>
                  </a:cubicBezTo>
                  <a:cubicBezTo>
                    <a:pt x="1" y="35"/>
                    <a:pt x="1" y="34"/>
                    <a:pt x="1" y="29"/>
                  </a:cubicBezTo>
                  <a:cubicBezTo>
                    <a:pt x="1" y="23"/>
                    <a:pt x="1" y="16"/>
                    <a:pt x="0" y="10"/>
                  </a:cubicBezTo>
                  <a:cubicBezTo>
                    <a:pt x="0" y="7"/>
                    <a:pt x="0" y="4"/>
                    <a:pt x="0" y="0"/>
                  </a:cubicBezTo>
                  <a:cubicBezTo>
                    <a:pt x="2" y="0"/>
                    <a:pt x="4" y="1"/>
                    <a:pt x="7" y="1"/>
                  </a:cubicBezTo>
                  <a:cubicBezTo>
                    <a:pt x="8" y="1"/>
                    <a:pt x="10" y="1"/>
                    <a:pt x="12" y="1"/>
                  </a:cubicBezTo>
                  <a:cubicBezTo>
                    <a:pt x="14" y="2"/>
                    <a:pt x="16" y="3"/>
                    <a:pt x="17" y="5"/>
                  </a:cubicBezTo>
                  <a:cubicBezTo>
                    <a:pt x="19" y="9"/>
                    <a:pt x="20" y="13"/>
                    <a:pt x="23" y="17"/>
                  </a:cubicBezTo>
                  <a:cubicBezTo>
                    <a:pt x="25" y="20"/>
                    <a:pt x="26" y="24"/>
                    <a:pt x="28" y="27"/>
                  </a:cubicBezTo>
                  <a:cubicBezTo>
                    <a:pt x="29" y="29"/>
                    <a:pt x="30" y="31"/>
                    <a:pt x="32" y="33"/>
                  </a:cubicBezTo>
                  <a:close/>
                </a:path>
              </a:pathLst>
            </a:custGeom>
            <a:solidFill>
              <a:srgbClr val="A06A29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90" name="Freeform 38"/>
            <p:cNvSpPr>
              <a:spLocks/>
            </p:cNvSpPr>
            <p:nvPr/>
          </p:nvSpPr>
          <p:spPr bwMode="auto">
            <a:xfrm>
              <a:off x="13665391" y="6030712"/>
              <a:ext cx="49725" cy="72327"/>
            </a:xfrm>
            <a:custGeom>
              <a:avLst/>
              <a:gdLst>
                <a:gd name="T0" fmla="*/ 0 w 27"/>
                <a:gd name="T1" fmla="*/ 39 h 39"/>
                <a:gd name="T2" fmla="*/ 2 w 27"/>
                <a:gd name="T3" fmla="*/ 28 h 39"/>
                <a:gd name="T4" fmla="*/ 6 w 27"/>
                <a:gd name="T5" fmla="*/ 11 h 39"/>
                <a:gd name="T6" fmla="*/ 10 w 27"/>
                <a:gd name="T7" fmla="*/ 2 h 39"/>
                <a:gd name="T8" fmla="*/ 17 w 27"/>
                <a:gd name="T9" fmla="*/ 0 h 39"/>
                <a:gd name="T10" fmla="*/ 26 w 27"/>
                <a:gd name="T11" fmla="*/ 14 h 39"/>
                <a:gd name="T12" fmla="*/ 24 w 27"/>
                <a:gd name="T13" fmla="*/ 22 h 39"/>
                <a:gd name="T14" fmla="*/ 16 w 27"/>
                <a:gd name="T15" fmla="*/ 32 h 39"/>
                <a:gd name="T16" fmla="*/ 4 w 27"/>
                <a:gd name="T17" fmla="*/ 38 h 39"/>
                <a:gd name="T18" fmla="*/ 0 w 27"/>
                <a:gd name="T19" fmla="*/ 39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7" h="39">
                  <a:moveTo>
                    <a:pt x="0" y="39"/>
                  </a:moveTo>
                  <a:cubicBezTo>
                    <a:pt x="1" y="34"/>
                    <a:pt x="2" y="31"/>
                    <a:pt x="2" y="28"/>
                  </a:cubicBezTo>
                  <a:cubicBezTo>
                    <a:pt x="4" y="22"/>
                    <a:pt x="5" y="17"/>
                    <a:pt x="6" y="11"/>
                  </a:cubicBezTo>
                  <a:cubicBezTo>
                    <a:pt x="6" y="8"/>
                    <a:pt x="8" y="5"/>
                    <a:pt x="10" y="2"/>
                  </a:cubicBezTo>
                  <a:cubicBezTo>
                    <a:pt x="12" y="0"/>
                    <a:pt x="15" y="0"/>
                    <a:pt x="17" y="0"/>
                  </a:cubicBezTo>
                  <a:cubicBezTo>
                    <a:pt x="23" y="1"/>
                    <a:pt x="27" y="7"/>
                    <a:pt x="26" y="14"/>
                  </a:cubicBezTo>
                  <a:cubicBezTo>
                    <a:pt x="25" y="16"/>
                    <a:pt x="24" y="19"/>
                    <a:pt x="24" y="22"/>
                  </a:cubicBezTo>
                  <a:cubicBezTo>
                    <a:pt x="23" y="26"/>
                    <a:pt x="19" y="29"/>
                    <a:pt x="16" y="32"/>
                  </a:cubicBezTo>
                  <a:cubicBezTo>
                    <a:pt x="12" y="35"/>
                    <a:pt x="8" y="37"/>
                    <a:pt x="4" y="38"/>
                  </a:cubicBezTo>
                  <a:cubicBezTo>
                    <a:pt x="3" y="39"/>
                    <a:pt x="2" y="39"/>
                    <a:pt x="0" y="39"/>
                  </a:cubicBezTo>
                  <a:close/>
                </a:path>
              </a:pathLst>
            </a:custGeom>
            <a:solidFill>
              <a:srgbClr val="FFFFFF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91" name="Freeform 39"/>
            <p:cNvSpPr>
              <a:spLocks/>
            </p:cNvSpPr>
            <p:nvPr/>
          </p:nvSpPr>
          <p:spPr bwMode="auto">
            <a:xfrm>
              <a:off x="12964724" y="6681153"/>
              <a:ext cx="147668" cy="20091"/>
            </a:xfrm>
            <a:custGeom>
              <a:avLst/>
              <a:gdLst>
                <a:gd name="T0" fmla="*/ 80 w 80"/>
                <a:gd name="T1" fmla="*/ 5 h 11"/>
                <a:gd name="T2" fmla="*/ 77 w 80"/>
                <a:gd name="T3" fmla="*/ 6 h 11"/>
                <a:gd name="T4" fmla="*/ 63 w 80"/>
                <a:gd name="T5" fmla="*/ 9 h 11"/>
                <a:gd name="T6" fmla="*/ 57 w 80"/>
                <a:gd name="T7" fmla="*/ 10 h 11"/>
                <a:gd name="T8" fmla="*/ 43 w 80"/>
                <a:gd name="T9" fmla="*/ 11 h 11"/>
                <a:gd name="T10" fmla="*/ 35 w 80"/>
                <a:gd name="T11" fmla="*/ 11 h 11"/>
                <a:gd name="T12" fmla="*/ 21 w 80"/>
                <a:gd name="T13" fmla="*/ 10 h 11"/>
                <a:gd name="T14" fmla="*/ 6 w 80"/>
                <a:gd name="T15" fmla="*/ 8 h 11"/>
                <a:gd name="T16" fmla="*/ 0 w 80"/>
                <a:gd name="T17" fmla="*/ 7 h 11"/>
                <a:gd name="T18" fmla="*/ 4 w 80"/>
                <a:gd name="T19" fmla="*/ 4 h 11"/>
                <a:gd name="T20" fmla="*/ 19 w 80"/>
                <a:gd name="T21" fmla="*/ 5 h 11"/>
                <a:gd name="T22" fmla="*/ 29 w 80"/>
                <a:gd name="T23" fmla="*/ 4 h 11"/>
                <a:gd name="T24" fmla="*/ 55 w 80"/>
                <a:gd name="T25" fmla="*/ 2 h 11"/>
                <a:gd name="T26" fmla="*/ 66 w 80"/>
                <a:gd name="T27" fmla="*/ 0 h 11"/>
                <a:gd name="T28" fmla="*/ 69 w 80"/>
                <a:gd name="T29" fmla="*/ 0 h 11"/>
                <a:gd name="T30" fmla="*/ 77 w 80"/>
                <a:gd name="T31" fmla="*/ 3 h 11"/>
                <a:gd name="T32" fmla="*/ 80 w 80"/>
                <a:gd name="T33" fmla="*/ 5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80" h="11">
                  <a:moveTo>
                    <a:pt x="80" y="5"/>
                  </a:moveTo>
                  <a:cubicBezTo>
                    <a:pt x="78" y="5"/>
                    <a:pt x="77" y="6"/>
                    <a:pt x="77" y="6"/>
                  </a:cubicBezTo>
                  <a:cubicBezTo>
                    <a:pt x="72" y="7"/>
                    <a:pt x="68" y="8"/>
                    <a:pt x="63" y="9"/>
                  </a:cubicBezTo>
                  <a:cubicBezTo>
                    <a:pt x="61" y="10"/>
                    <a:pt x="59" y="10"/>
                    <a:pt x="57" y="10"/>
                  </a:cubicBezTo>
                  <a:cubicBezTo>
                    <a:pt x="52" y="10"/>
                    <a:pt x="48" y="11"/>
                    <a:pt x="43" y="11"/>
                  </a:cubicBezTo>
                  <a:cubicBezTo>
                    <a:pt x="41" y="11"/>
                    <a:pt x="38" y="11"/>
                    <a:pt x="35" y="11"/>
                  </a:cubicBezTo>
                  <a:cubicBezTo>
                    <a:pt x="30" y="11"/>
                    <a:pt x="26" y="10"/>
                    <a:pt x="21" y="10"/>
                  </a:cubicBezTo>
                  <a:cubicBezTo>
                    <a:pt x="16" y="10"/>
                    <a:pt x="11" y="9"/>
                    <a:pt x="6" y="8"/>
                  </a:cubicBezTo>
                  <a:cubicBezTo>
                    <a:pt x="4" y="7"/>
                    <a:pt x="2" y="7"/>
                    <a:pt x="0" y="7"/>
                  </a:cubicBezTo>
                  <a:cubicBezTo>
                    <a:pt x="1" y="4"/>
                    <a:pt x="1" y="4"/>
                    <a:pt x="4" y="4"/>
                  </a:cubicBezTo>
                  <a:cubicBezTo>
                    <a:pt x="9" y="5"/>
                    <a:pt x="14" y="5"/>
                    <a:pt x="19" y="5"/>
                  </a:cubicBezTo>
                  <a:cubicBezTo>
                    <a:pt x="22" y="5"/>
                    <a:pt x="25" y="4"/>
                    <a:pt x="29" y="4"/>
                  </a:cubicBezTo>
                  <a:cubicBezTo>
                    <a:pt x="38" y="3"/>
                    <a:pt x="46" y="2"/>
                    <a:pt x="55" y="2"/>
                  </a:cubicBezTo>
                  <a:cubicBezTo>
                    <a:pt x="59" y="1"/>
                    <a:pt x="62" y="1"/>
                    <a:pt x="66" y="0"/>
                  </a:cubicBezTo>
                  <a:cubicBezTo>
                    <a:pt x="67" y="0"/>
                    <a:pt x="68" y="0"/>
                    <a:pt x="69" y="0"/>
                  </a:cubicBezTo>
                  <a:cubicBezTo>
                    <a:pt x="71" y="2"/>
                    <a:pt x="73" y="3"/>
                    <a:pt x="77" y="3"/>
                  </a:cubicBezTo>
                  <a:cubicBezTo>
                    <a:pt x="77" y="3"/>
                    <a:pt x="78" y="4"/>
                    <a:pt x="80" y="5"/>
                  </a:cubicBezTo>
                  <a:close/>
                </a:path>
              </a:pathLst>
            </a:custGeom>
            <a:solidFill>
              <a:srgbClr val="FFFFFF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92" name="Freeform 40"/>
            <p:cNvSpPr>
              <a:spLocks/>
            </p:cNvSpPr>
            <p:nvPr/>
          </p:nvSpPr>
          <p:spPr bwMode="auto">
            <a:xfrm>
              <a:off x="13171157" y="5903637"/>
              <a:ext cx="83377" cy="77350"/>
            </a:xfrm>
            <a:custGeom>
              <a:avLst/>
              <a:gdLst>
                <a:gd name="T0" fmla="*/ 0 w 45"/>
                <a:gd name="T1" fmla="*/ 5 h 42"/>
                <a:gd name="T2" fmla="*/ 8 w 45"/>
                <a:gd name="T3" fmla="*/ 0 h 42"/>
                <a:gd name="T4" fmla="*/ 9 w 45"/>
                <a:gd name="T5" fmla="*/ 0 h 42"/>
                <a:gd name="T6" fmla="*/ 18 w 45"/>
                <a:gd name="T7" fmla="*/ 11 h 42"/>
                <a:gd name="T8" fmla="*/ 28 w 45"/>
                <a:gd name="T9" fmla="*/ 22 h 42"/>
                <a:gd name="T10" fmla="*/ 40 w 45"/>
                <a:gd name="T11" fmla="*/ 36 h 42"/>
                <a:gd name="T12" fmla="*/ 45 w 45"/>
                <a:gd name="T13" fmla="*/ 42 h 42"/>
                <a:gd name="T14" fmla="*/ 33 w 45"/>
                <a:gd name="T15" fmla="*/ 40 h 42"/>
                <a:gd name="T16" fmla="*/ 31 w 45"/>
                <a:gd name="T17" fmla="*/ 39 h 42"/>
                <a:gd name="T18" fmla="*/ 22 w 45"/>
                <a:gd name="T19" fmla="*/ 29 h 42"/>
                <a:gd name="T20" fmla="*/ 18 w 45"/>
                <a:gd name="T21" fmla="*/ 24 h 42"/>
                <a:gd name="T22" fmla="*/ 9 w 45"/>
                <a:gd name="T23" fmla="*/ 14 h 42"/>
                <a:gd name="T24" fmla="*/ 0 w 45"/>
                <a:gd name="T25" fmla="*/ 5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5" h="42">
                  <a:moveTo>
                    <a:pt x="0" y="5"/>
                  </a:moveTo>
                  <a:cubicBezTo>
                    <a:pt x="2" y="2"/>
                    <a:pt x="5" y="0"/>
                    <a:pt x="8" y="0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1" y="5"/>
                    <a:pt x="15" y="7"/>
                    <a:pt x="18" y="11"/>
                  </a:cubicBezTo>
                  <a:cubicBezTo>
                    <a:pt x="21" y="15"/>
                    <a:pt x="24" y="19"/>
                    <a:pt x="28" y="22"/>
                  </a:cubicBezTo>
                  <a:cubicBezTo>
                    <a:pt x="32" y="27"/>
                    <a:pt x="36" y="31"/>
                    <a:pt x="40" y="36"/>
                  </a:cubicBezTo>
                  <a:cubicBezTo>
                    <a:pt x="41" y="38"/>
                    <a:pt x="43" y="40"/>
                    <a:pt x="45" y="42"/>
                  </a:cubicBezTo>
                  <a:cubicBezTo>
                    <a:pt x="41" y="42"/>
                    <a:pt x="37" y="41"/>
                    <a:pt x="33" y="40"/>
                  </a:cubicBezTo>
                  <a:cubicBezTo>
                    <a:pt x="33" y="40"/>
                    <a:pt x="32" y="40"/>
                    <a:pt x="31" y="39"/>
                  </a:cubicBezTo>
                  <a:cubicBezTo>
                    <a:pt x="28" y="36"/>
                    <a:pt x="25" y="32"/>
                    <a:pt x="22" y="29"/>
                  </a:cubicBezTo>
                  <a:cubicBezTo>
                    <a:pt x="21" y="27"/>
                    <a:pt x="19" y="26"/>
                    <a:pt x="18" y="24"/>
                  </a:cubicBezTo>
                  <a:cubicBezTo>
                    <a:pt x="15" y="21"/>
                    <a:pt x="12" y="17"/>
                    <a:pt x="9" y="14"/>
                  </a:cubicBezTo>
                  <a:cubicBezTo>
                    <a:pt x="6" y="11"/>
                    <a:pt x="3" y="8"/>
                    <a:pt x="0" y="5"/>
                  </a:cubicBezTo>
                  <a:close/>
                </a:path>
              </a:pathLst>
            </a:custGeom>
            <a:solidFill>
              <a:srgbClr val="BFBFBF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93" name="Freeform 41"/>
            <p:cNvSpPr>
              <a:spLocks/>
            </p:cNvSpPr>
            <p:nvPr/>
          </p:nvSpPr>
          <p:spPr bwMode="auto">
            <a:xfrm>
              <a:off x="13169650" y="5720308"/>
              <a:ext cx="38675" cy="77852"/>
            </a:xfrm>
            <a:custGeom>
              <a:avLst/>
              <a:gdLst>
                <a:gd name="T0" fmla="*/ 20 w 21"/>
                <a:gd name="T1" fmla="*/ 42 h 42"/>
                <a:gd name="T2" fmla="*/ 13 w 21"/>
                <a:gd name="T3" fmla="*/ 42 h 42"/>
                <a:gd name="T4" fmla="*/ 12 w 21"/>
                <a:gd name="T5" fmla="*/ 40 h 42"/>
                <a:gd name="T6" fmla="*/ 12 w 21"/>
                <a:gd name="T7" fmla="*/ 39 h 42"/>
                <a:gd name="T8" fmla="*/ 9 w 21"/>
                <a:gd name="T9" fmla="*/ 29 h 42"/>
                <a:gd name="T10" fmla="*/ 8 w 21"/>
                <a:gd name="T11" fmla="*/ 28 h 42"/>
                <a:gd name="T12" fmla="*/ 4 w 21"/>
                <a:gd name="T13" fmla="*/ 17 h 42"/>
                <a:gd name="T14" fmla="*/ 0 w 21"/>
                <a:gd name="T15" fmla="*/ 4 h 42"/>
                <a:gd name="T16" fmla="*/ 6 w 21"/>
                <a:gd name="T17" fmla="*/ 1 h 42"/>
                <a:gd name="T18" fmla="*/ 13 w 21"/>
                <a:gd name="T19" fmla="*/ 6 h 42"/>
                <a:gd name="T20" fmla="*/ 16 w 21"/>
                <a:gd name="T21" fmla="*/ 16 h 42"/>
                <a:gd name="T22" fmla="*/ 17 w 21"/>
                <a:gd name="T23" fmla="*/ 27 h 42"/>
                <a:gd name="T24" fmla="*/ 18 w 21"/>
                <a:gd name="T25" fmla="*/ 28 h 42"/>
                <a:gd name="T26" fmla="*/ 20 w 21"/>
                <a:gd name="T27" fmla="*/ 39 h 42"/>
                <a:gd name="T28" fmla="*/ 20 w 21"/>
                <a:gd name="T29" fmla="*/ 42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1" h="42">
                  <a:moveTo>
                    <a:pt x="20" y="42"/>
                  </a:moveTo>
                  <a:cubicBezTo>
                    <a:pt x="18" y="42"/>
                    <a:pt x="15" y="42"/>
                    <a:pt x="13" y="42"/>
                  </a:cubicBezTo>
                  <a:cubicBezTo>
                    <a:pt x="12" y="42"/>
                    <a:pt x="11" y="42"/>
                    <a:pt x="12" y="40"/>
                  </a:cubicBezTo>
                  <a:cubicBezTo>
                    <a:pt x="12" y="40"/>
                    <a:pt x="12" y="39"/>
                    <a:pt x="12" y="39"/>
                  </a:cubicBezTo>
                  <a:cubicBezTo>
                    <a:pt x="10" y="36"/>
                    <a:pt x="11" y="32"/>
                    <a:pt x="9" y="29"/>
                  </a:cubicBezTo>
                  <a:cubicBezTo>
                    <a:pt x="8" y="29"/>
                    <a:pt x="8" y="28"/>
                    <a:pt x="8" y="28"/>
                  </a:cubicBezTo>
                  <a:cubicBezTo>
                    <a:pt x="8" y="24"/>
                    <a:pt x="6" y="21"/>
                    <a:pt x="4" y="17"/>
                  </a:cubicBezTo>
                  <a:cubicBezTo>
                    <a:pt x="3" y="13"/>
                    <a:pt x="1" y="9"/>
                    <a:pt x="0" y="4"/>
                  </a:cubicBezTo>
                  <a:cubicBezTo>
                    <a:pt x="2" y="3"/>
                    <a:pt x="4" y="2"/>
                    <a:pt x="6" y="1"/>
                  </a:cubicBezTo>
                  <a:cubicBezTo>
                    <a:pt x="10" y="0"/>
                    <a:pt x="12" y="2"/>
                    <a:pt x="13" y="6"/>
                  </a:cubicBezTo>
                  <a:cubicBezTo>
                    <a:pt x="14" y="9"/>
                    <a:pt x="16" y="13"/>
                    <a:pt x="16" y="16"/>
                  </a:cubicBezTo>
                  <a:cubicBezTo>
                    <a:pt x="17" y="20"/>
                    <a:pt x="18" y="23"/>
                    <a:pt x="17" y="27"/>
                  </a:cubicBezTo>
                  <a:cubicBezTo>
                    <a:pt x="17" y="27"/>
                    <a:pt x="18" y="28"/>
                    <a:pt x="18" y="28"/>
                  </a:cubicBezTo>
                  <a:cubicBezTo>
                    <a:pt x="19" y="32"/>
                    <a:pt x="20" y="35"/>
                    <a:pt x="20" y="39"/>
                  </a:cubicBezTo>
                  <a:cubicBezTo>
                    <a:pt x="21" y="40"/>
                    <a:pt x="20" y="40"/>
                    <a:pt x="20" y="42"/>
                  </a:cubicBezTo>
                  <a:close/>
                </a:path>
              </a:pathLst>
            </a:custGeom>
            <a:solidFill>
              <a:srgbClr val="BFBFBF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94" name="Freeform 42"/>
            <p:cNvSpPr>
              <a:spLocks/>
            </p:cNvSpPr>
            <p:nvPr/>
          </p:nvSpPr>
          <p:spPr bwMode="auto">
            <a:xfrm>
              <a:off x="13298734" y="6041762"/>
              <a:ext cx="45707" cy="50227"/>
            </a:xfrm>
            <a:custGeom>
              <a:avLst/>
              <a:gdLst>
                <a:gd name="T0" fmla="*/ 0 w 25"/>
                <a:gd name="T1" fmla="*/ 5 h 27"/>
                <a:gd name="T2" fmla="*/ 4 w 25"/>
                <a:gd name="T3" fmla="*/ 0 h 27"/>
                <a:gd name="T4" fmla="*/ 25 w 25"/>
                <a:gd name="T5" fmla="*/ 25 h 27"/>
                <a:gd name="T6" fmla="*/ 9 w 25"/>
                <a:gd name="T7" fmla="*/ 27 h 27"/>
                <a:gd name="T8" fmla="*/ 5 w 25"/>
                <a:gd name="T9" fmla="*/ 23 h 27"/>
                <a:gd name="T10" fmla="*/ 1 w 25"/>
                <a:gd name="T11" fmla="*/ 13 h 27"/>
                <a:gd name="T12" fmla="*/ 0 w 25"/>
                <a:gd name="T13" fmla="*/ 10 h 27"/>
                <a:gd name="T14" fmla="*/ 0 w 25"/>
                <a:gd name="T15" fmla="*/ 8 h 27"/>
                <a:gd name="T16" fmla="*/ 0 w 25"/>
                <a:gd name="T17" fmla="*/ 5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5" h="27">
                  <a:moveTo>
                    <a:pt x="0" y="5"/>
                  </a:moveTo>
                  <a:cubicBezTo>
                    <a:pt x="1" y="3"/>
                    <a:pt x="3" y="2"/>
                    <a:pt x="4" y="0"/>
                  </a:cubicBezTo>
                  <a:cubicBezTo>
                    <a:pt x="11" y="8"/>
                    <a:pt x="18" y="17"/>
                    <a:pt x="25" y="25"/>
                  </a:cubicBezTo>
                  <a:cubicBezTo>
                    <a:pt x="19" y="26"/>
                    <a:pt x="14" y="26"/>
                    <a:pt x="9" y="27"/>
                  </a:cubicBezTo>
                  <a:cubicBezTo>
                    <a:pt x="6" y="27"/>
                    <a:pt x="5" y="25"/>
                    <a:pt x="5" y="23"/>
                  </a:cubicBezTo>
                  <a:cubicBezTo>
                    <a:pt x="3" y="20"/>
                    <a:pt x="2" y="17"/>
                    <a:pt x="1" y="13"/>
                  </a:cubicBezTo>
                  <a:cubicBezTo>
                    <a:pt x="1" y="12"/>
                    <a:pt x="0" y="11"/>
                    <a:pt x="0" y="10"/>
                  </a:cubicBezTo>
                  <a:cubicBezTo>
                    <a:pt x="0" y="9"/>
                    <a:pt x="0" y="9"/>
                    <a:pt x="0" y="8"/>
                  </a:cubicBezTo>
                  <a:cubicBezTo>
                    <a:pt x="0" y="7"/>
                    <a:pt x="0" y="6"/>
                    <a:pt x="0" y="5"/>
                  </a:cubicBezTo>
                  <a:close/>
                </a:path>
              </a:pathLst>
            </a:custGeom>
            <a:solidFill>
              <a:srgbClr val="BFBFBF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95" name="Freeform 43"/>
            <p:cNvSpPr>
              <a:spLocks/>
            </p:cNvSpPr>
            <p:nvPr/>
          </p:nvSpPr>
          <p:spPr bwMode="auto">
            <a:xfrm>
              <a:off x="14725686" y="5426982"/>
              <a:ext cx="40684" cy="47716"/>
            </a:xfrm>
            <a:custGeom>
              <a:avLst/>
              <a:gdLst>
                <a:gd name="T0" fmla="*/ 0 w 22"/>
                <a:gd name="T1" fmla="*/ 5 h 26"/>
                <a:gd name="T2" fmla="*/ 7 w 22"/>
                <a:gd name="T3" fmla="*/ 1 h 26"/>
                <a:gd name="T4" fmla="*/ 10 w 22"/>
                <a:gd name="T5" fmla="*/ 1 h 26"/>
                <a:gd name="T6" fmla="*/ 17 w 22"/>
                <a:gd name="T7" fmla="*/ 7 h 26"/>
                <a:gd name="T8" fmla="*/ 20 w 22"/>
                <a:gd name="T9" fmla="*/ 13 h 26"/>
                <a:gd name="T10" fmla="*/ 21 w 22"/>
                <a:gd name="T11" fmla="*/ 23 h 26"/>
                <a:gd name="T12" fmla="*/ 17 w 22"/>
                <a:gd name="T13" fmla="*/ 26 h 26"/>
                <a:gd name="T14" fmla="*/ 0 w 22"/>
                <a:gd name="T15" fmla="*/ 5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2" h="26">
                  <a:moveTo>
                    <a:pt x="0" y="5"/>
                  </a:moveTo>
                  <a:cubicBezTo>
                    <a:pt x="3" y="3"/>
                    <a:pt x="5" y="2"/>
                    <a:pt x="7" y="1"/>
                  </a:cubicBezTo>
                  <a:cubicBezTo>
                    <a:pt x="8" y="0"/>
                    <a:pt x="9" y="0"/>
                    <a:pt x="10" y="1"/>
                  </a:cubicBezTo>
                  <a:cubicBezTo>
                    <a:pt x="12" y="3"/>
                    <a:pt x="15" y="5"/>
                    <a:pt x="17" y="7"/>
                  </a:cubicBezTo>
                  <a:cubicBezTo>
                    <a:pt x="18" y="9"/>
                    <a:pt x="19" y="11"/>
                    <a:pt x="20" y="13"/>
                  </a:cubicBezTo>
                  <a:cubicBezTo>
                    <a:pt x="21" y="16"/>
                    <a:pt x="22" y="19"/>
                    <a:pt x="21" y="23"/>
                  </a:cubicBezTo>
                  <a:cubicBezTo>
                    <a:pt x="21" y="25"/>
                    <a:pt x="20" y="26"/>
                    <a:pt x="17" y="26"/>
                  </a:cubicBezTo>
                  <a:cubicBezTo>
                    <a:pt x="14" y="18"/>
                    <a:pt x="8" y="11"/>
                    <a:pt x="0" y="5"/>
                  </a:cubicBezTo>
                  <a:close/>
                </a:path>
              </a:pathLst>
            </a:custGeom>
            <a:noFill/>
            <a:ln w="12700">
              <a:solidFill>
                <a:schemeClr val="tx1"/>
              </a:solidFill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96" name="Freeform 44"/>
            <p:cNvSpPr>
              <a:spLocks/>
            </p:cNvSpPr>
            <p:nvPr/>
          </p:nvSpPr>
          <p:spPr bwMode="auto">
            <a:xfrm>
              <a:off x="13215357" y="6725352"/>
              <a:ext cx="20593" cy="51734"/>
            </a:xfrm>
            <a:custGeom>
              <a:avLst/>
              <a:gdLst>
                <a:gd name="T0" fmla="*/ 0 w 11"/>
                <a:gd name="T1" fmla="*/ 28 h 28"/>
                <a:gd name="T2" fmla="*/ 1 w 11"/>
                <a:gd name="T3" fmla="*/ 18 h 28"/>
                <a:gd name="T4" fmla="*/ 1 w 11"/>
                <a:gd name="T5" fmla="*/ 9 h 28"/>
                <a:gd name="T6" fmla="*/ 1 w 11"/>
                <a:gd name="T7" fmla="*/ 0 h 28"/>
                <a:gd name="T8" fmla="*/ 7 w 11"/>
                <a:gd name="T9" fmla="*/ 4 h 28"/>
                <a:gd name="T10" fmla="*/ 10 w 11"/>
                <a:gd name="T11" fmla="*/ 27 h 28"/>
                <a:gd name="T12" fmla="*/ 9 w 11"/>
                <a:gd name="T13" fmla="*/ 28 h 28"/>
                <a:gd name="T14" fmla="*/ 0 w 11"/>
                <a:gd name="T15" fmla="*/ 28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1" h="28">
                  <a:moveTo>
                    <a:pt x="0" y="28"/>
                  </a:moveTo>
                  <a:cubicBezTo>
                    <a:pt x="1" y="25"/>
                    <a:pt x="2" y="21"/>
                    <a:pt x="1" y="18"/>
                  </a:cubicBezTo>
                  <a:cubicBezTo>
                    <a:pt x="1" y="15"/>
                    <a:pt x="2" y="12"/>
                    <a:pt x="1" y="9"/>
                  </a:cubicBezTo>
                  <a:cubicBezTo>
                    <a:pt x="1" y="6"/>
                    <a:pt x="1" y="3"/>
                    <a:pt x="1" y="0"/>
                  </a:cubicBezTo>
                  <a:cubicBezTo>
                    <a:pt x="4" y="1"/>
                    <a:pt x="6" y="2"/>
                    <a:pt x="7" y="4"/>
                  </a:cubicBezTo>
                  <a:cubicBezTo>
                    <a:pt x="10" y="11"/>
                    <a:pt x="11" y="19"/>
                    <a:pt x="10" y="27"/>
                  </a:cubicBezTo>
                  <a:cubicBezTo>
                    <a:pt x="9" y="28"/>
                    <a:pt x="9" y="28"/>
                    <a:pt x="9" y="28"/>
                  </a:cubicBezTo>
                  <a:cubicBezTo>
                    <a:pt x="6" y="28"/>
                    <a:pt x="4" y="28"/>
                    <a:pt x="0" y="28"/>
                  </a:cubicBezTo>
                  <a:close/>
                </a:path>
              </a:pathLst>
            </a:custGeom>
            <a:solidFill>
              <a:srgbClr val="846700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97" name="Freeform 45"/>
            <p:cNvSpPr>
              <a:spLocks/>
            </p:cNvSpPr>
            <p:nvPr/>
          </p:nvSpPr>
          <p:spPr bwMode="auto">
            <a:xfrm>
              <a:off x="13211841" y="5779576"/>
              <a:ext cx="18584" cy="29634"/>
            </a:xfrm>
            <a:custGeom>
              <a:avLst/>
              <a:gdLst>
                <a:gd name="T0" fmla="*/ 9 w 10"/>
                <a:gd name="T1" fmla="*/ 16 h 16"/>
                <a:gd name="T2" fmla="*/ 2 w 10"/>
                <a:gd name="T3" fmla="*/ 15 h 16"/>
                <a:gd name="T4" fmla="*/ 5 w 10"/>
                <a:gd name="T5" fmla="*/ 2 h 16"/>
                <a:gd name="T6" fmla="*/ 8 w 10"/>
                <a:gd name="T7" fmla="*/ 3 h 16"/>
                <a:gd name="T8" fmla="*/ 9 w 10"/>
                <a:gd name="T9" fmla="*/ 16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" h="16">
                  <a:moveTo>
                    <a:pt x="9" y="16"/>
                  </a:moveTo>
                  <a:cubicBezTo>
                    <a:pt x="6" y="16"/>
                    <a:pt x="4" y="15"/>
                    <a:pt x="2" y="15"/>
                  </a:cubicBezTo>
                  <a:cubicBezTo>
                    <a:pt x="0" y="11"/>
                    <a:pt x="2" y="6"/>
                    <a:pt x="5" y="2"/>
                  </a:cubicBezTo>
                  <a:cubicBezTo>
                    <a:pt x="6" y="0"/>
                    <a:pt x="8" y="1"/>
                    <a:pt x="8" y="3"/>
                  </a:cubicBezTo>
                  <a:cubicBezTo>
                    <a:pt x="10" y="7"/>
                    <a:pt x="10" y="11"/>
                    <a:pt x="9" y="16"/>
                  </a:cubicBezTo>
                  <a:close/>
                </a:path>
              </a:pathLst>
            </a:custGeom>
            <a:solidFill>
              <a:srgbClr val="FFFFFF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98" name="Freeform 46"/>
            <p:cNvSpPr>
              <a:spLocks/>
            </p:cNvSpPr>
            <p:nvPr/>
          </p:nvSpPr>
          <p:spPr bwMode="auto">
            <a:xfrm>
              <a:off x="13151066" y="5779576"/>
              <a:ext cx="33150" cy="18584"/>
            </a:xfrm>
            <a:custGeom>
              <a:avLst/>
              <a:gdLst>
                <a:gd name="T0" fmla="*/ 0 w 18"/>
                <a:gd name="T1" fmla="*/ 9 h 10"/>
                <a:gd name="T2" fmla="*/ 9 w 18"/>
                <a:gd name="T3" fmla="*/ 6 h 10"/>
                <a:gd name="T4" fmla="*/ 13 w 18"/>
                <a:gd name="T5" fmla="*/ 3 h 10"/>
                <a:gd name="T6" fmla="*/ 16 w 18"/>
                <a:gd name="T7" fmla="*/ 0 h 10"/>
                <a:gd name="T8" fmla="*/ 18 w 18"/>
                <a:gd name="T9" fmla="*/ 9 h 10"/>
                <a:gd name="T10" fmla="*/ 1 w 18"/>
                <a:gd name="T11" fmla="*/ 10 h 10"/>
                <a:gd name="T12" fmla="*/ 0 w 18"/>
                <a:gd name="T13" fmla="*/ 9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10">
                  <a:moveTo>
                    <a:pt x="0" y="9"/>
                  </a:moveTo>
                  <a:cubicBezTo>
                    <a:pt x="3" y="8"/>
                    <a:pt x="6" y="7"/>
                    <a:pt x="9" y="6"/>
                  </a:cubicBezTo>
                  <a:cubicBezTo>
                    <a:pt x="11" y="5"/>
                    <a:pt x="12" y="5"/>
                    <a:pt x="13" y="3"/>
                  </a:cubicBezTo>
                  <a:cubicBezTo>
                    <a:pt x="13" y="1"/>
                    <a:pt x="15" y="1"/>
                    <a:pt x="16" y="0"/>
                  </a:cubicBezTo>
                  <a:cubicBezTo>
                    <a:pt x="17" y="3"/>
                    <a:pt x="17" y="6"/>
                    <a:pt x="18" y="9"/>
                  </a:cubicBezTo>
                  <a:cubicBezTo>
                    <a:pt x="12" y="10"/>
                    <a:pt x="6" y="10"/>
                    <a:pt x="1" y="10"/>
                  </a:cubicBezTo>
                  <a:cubicBezTo>
                    <a:pt x="1" y="10"/>
                    <a:pt x="1" y="9"/>
                    <a:pt x="0" y="9"/>
                  </a:cubicBezTo>
                  <a:close/>
                </a:path>
              </a:pathLst>
            </a:custGeom>
            <a:solidFill>
              <a:srgbClr val="FFFFFF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99" name="Freeform 47"/>
            <p:cNvSpPr>
              <a:spLocks/>
            </p:cNvSpPr>
            <p:nvPr/>
          </p:nvSpPr>
          <p:spPr bwMode="auto">
            <a:xfrm>
              <a:off x="13226909" y="5811219"/>
              <a:ext cx="16575" cy="18082"/>
            </a:xfrm>
            <a:custGeom>
              <a:avLst/>
              <a:gdLst>
                <a:gd name="T0" fmla="*/ 0 w 9"/>
                <a:gd name="T1" fmla="*/ 5 h 10"/>
                <a:gd name="T2" fmla="*/ 3 w 9"/>
                <a:gd name="T3" fmla="*/ 3 h 10"/>
                <a:gd name="T4" fmla="*/ 6 w 9"/>
                <a:gd name="T5" fmla="*/ 0 h 10"/>
                <a:gd name="T6" fmla="*/ 5 w 9"/>
                <a:gd name="T7" fmla="*/ 10 h 10"/>
                <a:gd name="T8" fmla="*/ 0 w 9"/>
                <a:gd name="T9" fmla="*/ 5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" h="10">
                  <a:moveTo>
                    <a:pt x="0" y="5"/>
                  </a:moveTo>
                  <a:cubicBezTo>
                    <a:pt x="1" y="4"/>
                    <a:pt x="2" y="3"/>
                    <a:pt x="3" y="3"/>
                  </a:cubicBezTo>
                  <a:cubicBezTo>
                    <a:pt x="4" y="2"/>
                    <a:pt x="5" y="1"/>
                    <a:pt x="6" y="0"/>
                  </a:cubicBezTo>
                  <a:cubicBezTo>
                    <a:pt x="9" y="4"/>
                    <a:pt x="8" y="8"/>
                    <a:pt x="5" y="10"/>
                  </a:cubicBezTo>
                  <a:cubicBezTo>
                    <a:pt x="2" y="9"/>
                    <a:pt x="1" y="7"/>
                    <a:pt x="0" y="5"/>
                  </a:cubicBezTo>
                  <a:close/>
                </a:path>
              </a:pathLst>
            </a:custGeom>
            <a:solidFill>
              <a:srgbClr val="FFFFFF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00" name="Freeform 48"/>
            <p:cNvSpPr>
              <a:spLocks/>
            </p:cNvSpPr>
            <p:nvPr/>
          </p:nvSpPr>
          <p:spPr bwMode="auto">
            <a:xfrm>
              <a:off x="13211841" y="5776060"/>
              <a:ext cx="3516" cy="3516"/>
            </a:xfrm>
            <a:custGeom>
              <a:avLst/>
              <a:gdLst>
                <a:gd name="T0" fmla="*/ 0 w 2"/>
                <a:gd name="T1" fmla="*/ 2 h 2"/>
                <a:gd name="T2" fmla="*/ 1 w 2"/>
                <a:gd name="T3" fmla="*/ 0 h 2"/>
                <a:gd name="T4" fmla="*/ 2 w 2"/>
                <a:gd name="T5" fmla="*/ 1 h 2"/>
                <a:gd name="T6" fmla="*/ 1 w 2"/>
                <a:gd name="T7" fmla="*/ 2 h 2"/>
                <a:gd name="T8" fmla="*/ 0 w 2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" h="2">
                  <a:moveTo>
                    <a:pt x="0" y="2"/>
                  </a:moveTo>
                  <a:cubicBezTo>
                    <a:pt x="0" y="2"/>
                    <a:pt x="1" y="1"/>
                    <a:pt x="1" y="0"/>
                  </a:cubicBezTo>
                  <a:cubicBezTo>
                    <a:pt x="1" y="0"/>
                    <a:pt x="2" y="1"/>
                    <a:pt x="2" y="1"/>
                  </a:cubicBezTo>
                  <a:cubicBezTo>
                    <a:pt x="1" y="1"/>
                    <a:pt x="1" y="2"/>
                    <a:pt x="1" y="2"/>
                  </a:cubicBezTo>
                  <a:cubicBezTo>
                    <a:pt x="1" y="2"/>
                    <a:pt x="1" y="2"/>
                    <a:pt x="0" y="2"/>
                  </a:cubicBezTo>
                  <a:close/>
                </a:path>
              </a:pathLst>
            </a:custGeom>
            <a:solidFill>
              <a:srgbClr val="FFFFFF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01" name="Freeform 49"/>
            <p:cNvSpPr>
              <a:spLocks noEditPoints="1"/>
            </p:cNvSpPr>
            <p:nvPr/>
          </p:nvSpPr>
          <p:spPr bwMode="auto">
            <a:xfrm>
              <a:off x="14471536" y="5578166"/>
              <a:ext cx="51232" cy="35159"/>
            </a:xfrm>
            <a:custGeom>
              <a:avLst/>
              <a:gdLst>
                <a:gd name="T0" fmla="*/ 1 w 28"/>
                <a:gd name="T1" fmla="*/ 0 h 19"/>
                <a:gd name="T2" fmla="*/ 3 w 28"/>
                <a:gd name="T3" fmla="*/ 0 h 19"/>
                <a:gd name="T4" fmla="*/ 8 w 28"/>
                <a:gd name="T5" fmla="*/ 0 h 19"/>
                <a:gd name="T6" fmla="*/ 10 w 28"/>
                <a:gd name="T7" fmla="*/ 2 h 19"/>
                <a:gd name="T8" fmla="*/ 12 w 28"/>
                <a:gd name="T9" fmla="*/ 4 h 19"/>
                <a:gd name="T10" fmla="*/ 23 w 28"/>
                <a:gd name="T11" fmla="*/ 7 h 19"/>
                <a:gd name="T12" fmla="*/ 26 w 28"/>
                <a:gd name="T13" fmla="*/ 8 h 19"/>
                <a:gd name="T14" fmla="*/ 26 w 28"/>
                <a:gd name="T15" fmla="*/ 12 h 19"/>
                <a:gd name="T16" fmla="*/ 24 w 28"/>
                <a:gd name="T17" fmla="*/ 13 h 19"/>
                <a:gd name="T18" fmla="*/ 15 w 28"/>
                <a:gd name="T19" fmla="*/ 18 h 19"/>
                <a:gd name="T20" fmla="*/ 8 w 28"/>
                <a:gd name="T21" fmla="*/ 19 h 19"/>
                <a:gd name="T22" fmla="*/ 5 w 28"/>
                <a:gd name="T23" fmla="*/ 13 h 19"/>
                <a:gd name="T24" fmla="*/ 5 w 28"/>
                <a:gd name="T25" fmla="*/ 10 h 19"/>
                <a:gd name="T26" fmla="*/ 6 w 28"/>
                <a:gd name="T27" fmla="*/ 7 h 19"/>
                <a:gd name="T28" fmla="*/ 4 w 28"/>
                <a:gd name="T29" fmla="*/ 3 h 19"/>
                <a:gd name="T30" fmla="*/ 0 w 28"/>
                <a:gd name="T31" fmla="*/ 1 h 19"/>
                <a:gd name="T32" fmla="*/ 1 w 28"/>
                <a:gd name="T33" fmla="*/ 0 h 19"/>
                <a:gd name="T34" fmla="*/ 9 w 28"/>
                <a:gd name="T35" fmla="*/ 6 h 19"/>
                <a:gd name="T36" fmla="*/ 8 w 28"/>
                <a:gd name="T37" fmla="*/ 15 h 19"/>
                <a:gd name="T38" fmla="*/ 20 w 28"/>
                <a:gd name="T39" fmla="*/ 10 h 19"/>
                <a:gd name="T40" fmla="*/ 9 w 28"/>
                <a:gd name="T41" fmla="*/ 6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28" h="19">
                  <a:moveTo>
                    <a:pt x="1" y="0"/>
                  </a:moveTo>
                  <a:cubicBezTo>
                    <a:pt x="2" y="0"/>
                    <a:pt x="3" y="0"/>
                    <a:pt x="3" y="0"/>
                  </a:cubicBezTo>
                  <a:cubicBezTo>
                    <a:pt x="5" y="0"/>
                    <a:pt x="6" y="0"/>
                    <a:pt x="8" y="0"/>
                  </a:cubicBezTo>
                  <a:cubicBezTo>
                    <a:pt x="9" y="0"/>
                    <a:pt x="10" y="0"/>
                    <a:pt x="10" y="2"/>
                  </a:cubicBezTo>
                  <a:cubicBezTo>
                    <a:pt x="10" y="3"/>
                    <a:pt x="11" y="4"/>
                    <a:pt x="12" y="4"/>
                  </a:cubicBezTo>
                  <a:cubicBezTo>
                    <a:pt x="16" y="5"/>
                    <a:pt x="19" y="6"/>
                    <a:pt x="23" y="7"/>
                  </a:cubicBezTo>
                  <a:cubicBezTo>
                    <a:pt x="24" y="7"/>
                    <a:pt x="25" y="8"/>
                    <a:pt x="26" y="8"/>
                  </a:cubicBezTo>
                  <a:cubicBezTo>
                    <a:pt x="27" y="9"/>
                    <a:pt x="28" y="11"/>
                    <a:pt x="26" y="12"/>
                  </a:cubicBezTo>
                  <a:cubicBezTo>
                    <a:pt x="25" y="12"/>
                    <a:pt x="25" y="13"/>
                    <a:pt x="24" y="13"/>
                  </a:cubicBezTo>
                  <a:cubicBezTo>
                    <a:pt x="21" y="14"/>
                    <a:pt x="18" y="16"/>
                    <a:pt x="15" y="18"/>
                  </a:cubicBezTo>
                  <a:cubicBezTo>
                    <a:pt x="13" y="19"/>
                    <a:pt x="10" y="19"/>
                    <a:pt x="8" y="19"/>
                  </a:cubicBezTo>
                  <a:cubicBezTo>
                    <a:pt x="5" y="19"/>
                    <a:pt x="4" y="16"/>
                    <a:pt x="5" y="13"/>
                  </a:cubicBezTo>
                  <a:cubicBezTo>
                    <a:pt x="5" y="12"/>
                    <a:pt x="5" y="11"/>
                    <a:pt x="5" y="10"/>
                  </a:cubicBezTo>
                  <a:cubicBezTo>
                    <a:pt x="5" y="9"/>
                    <a:pt x="5" y="8"/>
                    <a:pt x="6" y="7"/>
                  </a:cubicBezTo>
                  <a:cubicBezTo>
                    <a:pt x="6" y="5"/>
                    <a:pt x="6" y="4"/>
                    <a:pt x="4" y="3"/>
                  </a:cubicBezTo>
                  <a:cubicBezTo>
                    <a:pt x="3" y="2"/>
                    <a:pt x="2" y="2"/>
                    <a:pt x="0" y="1"/>
                  </a:cubicBezTo>
                  <a:cubicBezTo>
                    <a:pt x="0" y="1"/>
                    <a:pt x="1" y="0"/>
                    <a:pt x="1" y="0"/>
                  </a:cubicBezTo>
                  <a:close/>
                  <a:moveTo>
                    <a:pt x="9" y="6"/>
                  </a:moveTo>
                  <a:cubicBezTo>
                    <a:pt x="9" y="9"/>
                    <a:pt x="9" y="12"/>
                    <a:pt x="8" y="15"/>
                  </a:cubicBezTo>
                  <a:cubicBezTo>
                    <a:pt x="12" y="15"/>
                    <a:pt x="13" y="14"/>
                    <a:pt x="20" y="10"/>
                  </a:cubicBezTo>
                  <a:cubicBezTo>
                    <a:pt x="16" y="9"/>
                    <a:pt x="13" y="7"/>
                    <a:pt x="9" y="6"/>
                  </a:cubicBezTo>
                  <a:close/>
                </a:path>
              </a:pathLst>
            </a:custGeom>
            <a:solidFill>
              <a:srgbClr val="000000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02" name="Freeform 50"/>
            <p:cNvSpPr>
              <a:spLocks noEditPoints="1"/>
            </p:cNvSpPr>
            <p:nvPr/>
          </p:nvSpPr>
          <p:spPr bwMode="auto">
            <a:xfrm>
              <a:off x="12874315" y="5640949"/>
              <a:ext cx="51734" cy="42693"/>
            </a:xfrm>
            <a:custGeom>
              <a:avLst/>
              <a:gdLst>
                <a:gd name="T0" fmla="*/ 18 w 28"/>
                <a:gd name="T1" fmla="*/ 22 h 23"/>
                <a:gd name="T2" fmla="*/ 16 w 28"/>
                <a:gd name="T3" fmla="*/ 22 h 23"/>
                <a:gd name="T4" fmla="*/ 11 w 28"/>
                <a:gd name="T5" fmla="*/ 20 h 23"/>
                <a:gd name="T6" fmla="*/ 2 w 28"/>
                <a:gd name="T7" fmla="*/ 10 h 23"/>
                <a:gd name="T8" fmla="*/ 1 w 28"/>
                <a:gd name="T9" fmla="*/ 2 h 23"/>
                <a:gd name="T10" fmla="*/ 3 w 28"/>
                <a:gd name="T11" fmla="*/ 1 h 23"/>
                <a:gd name="T12" fmla="*/ 9 w 28"/>
                <a:gd name="T13" fmla="*/ 2 h 23"/>
                <a:gd name="T14" fmla="*/ 13 w 28"/>
                <a:gd name="T15" fmla="*/ 0 h 23"/>
                <a:gd name="T16" fmla="*/ 17 w 28"/>
                <a:gd name="T17" fmla="*/ 2 h 23"/>
                <a:gd name="T18" fmla="*/ 21 w 28"/>
                <a:gd name="T19" fmla="*/ 2 h 23"/>
                <a:gd name="T20" fmla="*/ 25 w 28"/>
                <a:gd name="T21" fmla="*/ 3 h 23"/>
                <a:gd name="T22" fmla="*/ 28 w 28"/>
                <a:gd name="T23" fmla="*/ 7 h 23"/>
                <a:gd name="T24" fmla="*/ 28 w 28"/>
                <a:gd name="T25" fmla="*/ 9 h 23"/>
                <a:gd name="T26" fmla="*/ 26 w 28"/>
                <a:gd name="T27" fmla="*/ 10 h 23"/>
                <a:gd name="T28" fmla="*/ 23 w 28"/>
                <a:gd name="T29" fmla="*/ 9 h 23"/>
                <a:gd name="T30" fmla="*/ 20 w 28"/>
                <a:gd name="T31" fmla="*/ 14 h 23"/>
                <a:gd name="T32" fmla="*/ 18 w 28"/>
                <a:gd name="T33" fmla="*/ 16 h 23"/>
                <a:gd name="T34" fmla="*/ 18 w 28"/>
                <a:gd name="T35" fmla="*/ 20 h 23"/>
                <a:gd name="T36" fmla="*/ 18 w 28"/>
                <a:gd name="T37" fmla="*/ 22 h 23"/>
                <a:gd name="T38" fmla="*/ 7 w 28"/>
                <a:gd name="T39" fmla="*/ 6 h 23"/>
                <a:gd name="T40" fmla="*/ 7 w 28"/>
                <a:gd name="T41" fmla="*/ 7 h 23"/>
                <a:gd name="T42" fmla="*/ 10 w 28"/>
                <a:gd name="T43" fmla="*/ 11 h 23"/>
                <a:gd name="T44" fmla="*/ 15 w 28"/>
                <a:gd name="T45" fmla="*/ 8 h 23"/>
                <a:gd name="T46" fmla="*/ 11 w 28"/>
                <a:gd name="T47" fmla="*/ 9 h 23"/>
                <a:gd name="T48" fmla="*/ 7 w 28"/>
                <a:gd name="T49" fmla="*/ 6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8" h="23">
                  <a:moveTo>
                    <a:pt x="18" y="22"/>
                  </a:moveTo>
                  <a:cubicBezTo>
                    <a:pt x="17" y="22"/>
                    <a:pt x="16" y="21"/>
                    <a:pt x="16" y="22"/>
                  </a:cubicBezTo>
                  <a:cubicBezTo>
                    <a:pt x="14" y="23"/>
                    <a:pt x="12" y="22"/>
                    <a:pt x="11" y="20"/>
                  </a:cubicBezTo>
                  <a:cubicBezTo>
                    <a:pt x="8" y="17"/>
                    <a:pt x="5" y="13"/>
                    <a:pt x="2" y="10"/>
                  </a:cubicBezTo>
                  <a:cubicBezTo>
                    <a:pt x="0" y="8"/>
                    <a:pt x="0" y="5"/>
                    <a:pt x="1" y="2"/>
                  </a:cubicBezTo>
                  <a:cubicBezTo>
                    <a:pt x="1" y="2"/>
                    <a:pt x="2" y="1"/>
                    <a:pt x="3" y="1"/>
                  </a:cubicBezTo>
                  <a:cubicBezTo>
                    <a:pt x="5" y="1"/>
                    <a:pt x="7" y="2"/>
                    <a:pt x="9" y="2"/>
                  </a:cubicBezTo>
                  <a:cubicBezTo>
                    <a:pt x="12" y="3"/>
                    <a:pt x="13" y="2"/>
                    <a:pt x="13" y="0"/>
                  </a:cubicBezTo>
                  <a:cubicBezTo>
                    <a:pt x="14" y="0"/>
                    <a:pt x="16" y="1"/>
                    <a:pt x="17" y="2"/>
                  </a:cubicBezTo>
                  <a:cubicBezTo>
                    <a:pt x="18" y="2"/>
                    <a:pt x="20" y="2"/>
                    <a:pt x="21" y="2"/>
                  </a:cubicBezTo>
                  <a:cubicBezTo>
                    <a:pt x="22" y="1"/>
                    <a:pt x="24" y="2"/>
                    <a:pt x="25" y="3"/>
                  </a:cubicBezTo>
                  <a:cubicBezTo>
                    <a:pt x="26" y="4"/>
                    <a:pt x="27" y="6"/>
                    <a:pt x="28" y="7"/>
                  </a:cubicBezTo>
                  <a:cubicBezTo>
                    <a:pt x="28" y="8"/>
                    <a:pt x="28" y="9"/>
                    <a:pt x="28" y="9"/>
                  </a:cubicBezTo>
                  <a:cubicBezTo>
                    <a:pt x="28" y="10"/>
                    <a:pt x="27" y="10"/>
                    <a:pt x="26" y="10"/>
                  </a:cubicBezTo>
                  <a:cubicBezTo>
                    <a:pt x="25" y="10"/>
                    <a:pt x="24" y="10"/>
                    <a:pt x="23" y="9"/>
                  </a:cubicBezTo>
                  <a:cubicBezTo>
                    <a:pt x="22" y="11"/>
                    <a:pt x="21" y="12"/>
                    <a:pt x="20" y="14"/>
                  </a:cubicBezTo>
                  <a:cubicBezTo>
                    <a:pt x="19" y="15"/>
                    <a:pt x="19" y="15"/>
                    <a:pt x="18" y="16"/>
                  </a:cubicBezTo>
                  <a:cubicBezTo>
                    <a:pt x="17" y="17"/>
                    <a:pt x="17" y="18"/>
                    <a:pt x="18" y="20"/>
                  </a:cubicBezTo>
                  <a:cubicBezTo>
                    <a:pt x="18" y="20"/>
                    <a:pt x="18" y="21"/>
                    <a:pt x="18" y="22"/>
                  </a:cubicBezTo>
                  <a:close/>
                  <a:moveTo>
                    <a:pt x="7" y="6"/>
                  </a:moveTo>
                  <a:cubicBezTo>
                    <a:pt x="7" y="7"/>
                    <a:pt x="7" y="7"/>
                    <a:pt x="7" y="7"/>
                  </a:cubicBezTo>
                  <a:cubicBezTo>
                    <a:pt x="8" y="8"/>
                    <a:pt x="9" y="10"/>
                    <a:pt x="10" y="11"/>
                  </a:cubicBezTo>
                  <a:cubicBezTo>
                    <a:pt x="11" y="10"/>
                    <a:pt x="13" y="9"/>
                    <a:pt x="15" y="8"/>
                  </a:cubicBezTo>
                  <a:cubicBezTo>
                    <a:pt x="12" y="7"/>
                    <a:pt x="12" y="7"/>
                    <a:pt x="11" y="9"/>
                  </a:cubicBezTo>
                  <a:cubicBezTo>
                    <a:pt x="10" y="6"/>
                    <a:pt x="8" y="7"/>
                    <a:pt x="7" y="6"/>
                  </a:cubicBezTo>
                  <a:close/>
                </a:path>
              </a:pathLst>
            </a:custGeom>
            <a:solidFill>
              <a:srgbClr val="000000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03" name="Freeform 51"/>
            <p:cNvSpPr>
              <a:spLocks/>
            </p:cNvSpPr>
            <p:nvPr/>
          </p:nvSpPr>
          <p:spPr bwMode="auto">
            <a:xfrm>
              <a:off x="12887374" y="5631908"/>
              <a:ext cx="5525" cy="3516"/>
            </a:xfrm>
            <a:custGeom>
              <a:avLst/>
              <a:gdLst>
                <a:gd name="T0" fmla="*/ 3 w 3"/>
                <a:gd name="T1" fmla="*/ 2 h 2"/>
                <a:gd name="T2" fmla="*/ 0 w 3"/>
                <a:gd name="T3" fmla="*/ 2 h 2"/>
                <a:gd name="T4" fmla="*/ 1 w 3"/>
                <a:gd name="T5" fmla="*/ 0 h 2"/>
                <a:gd name="T6" fmla="*/ 3 w 3"/>
                <a:gd name="T7" fmla="*/ 2 h 2"/>
                <a:gd name="T8" fmla="*/ 3 w 3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2">
                  <a:moveTo>
                    <a:pt x="3" y="2"/>
                  </a:moveTo>
                  <a:cubicBezTo>
                    <a:pt x="2" y="2"/>
                    <a:pt x="1" y="2"/>
                    <a:pt x="0" y="2"/>
                  </a:cubicBezTo>
                  <a:cubicBezTo>
                    <a:pt x="0" y="1"/>
                    <a:pt x="0" y="0"/>
                    <a:pt x="1" y="0"/>
                  </a:cubicBezTo>
                  <a:cubicBezTo>
                    <a:pt x="2" y="1"/>
                    <a:pt x="3" y="1"/>
                    <a:pt x="3" y="2"/>
                  </a:cubicBezTo>
                  <a:cubicBezTo>
                    <a:pt x="3" y="2"/>
                    <a:pt x="3" y="2"/>
                    <a:pt x="3" y="2"/>
                  </a:cubicBezTo>
                  <a:close/>
                </a:path>
              </a:pathLst>
            </a:custGeom>
            <a:solidFill>
              <a:srgbClr val="000000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04" name="Freeform 52"/>
            <p:cNvSpPr>
              <a:spLocks/>
            </p:cNvSpPr>
            <p:nvPr/>
          </p:nvSpPr>
          <p:spPr bwMode="auto">
            <a:xfrm>
              <a:off x="12892899" y="5635425"/>
              <a:ext cx="2009" cy="4018"/>
            </a:xfrm>
            <a:custGeom>
              <a:avLst/>
              <a:gdLst>
                <a:gd name="T0" fmla="*/ 0 w 1"/>
                <a:gd name="T1" fmla="*/ 0 h 2"/>
                <a:gd name="T2" fmla="*/ 1 w 1"/>
                <a:gd name="T3" fmla="*/ 1 h 2"/>
                <a:gd name="T4" fmla="*/ 0 w 1"/>
                <a:gd name="T5" fmla="*/ 0 h 2"/>
                <a:gd name="T6" fmla="*/ 0 w 1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" h="2">
                  <a:moveTo>
                    <a:pt x="0" y="0"/>
                  </a:moveTo>
                  <a:cubicBezTo>
                    <a:pt x="0" y="0"/>
                    <a:pt x="1" y="1"/>
                    <a:pt x="1" y="1"/>
                  </a:cubicBezTo>
                  <a:cubicBezTo>
                    <a:pt x="0" y="2"/>
                    <a:pt x="0" y="2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05" name="Freeform 53"/>
            <p:cNvSpPr>
              <a:spLocks/>
            </p:cNvSpPr>
            <p:nvPr/>
          </p:nvSpPr>
          <p:spPr bwMode="auto">
            <a:xfrm>
              <a:off x="14486102" y="5589216"/>
              <a:ext cx="22100" cy="16575"/>
            </a:xfrm>
            <a:custGeom>
              <a:avLst/>
              <a:gdLst>
                <a:gd name="T0" fmla="*/ 1 w 12"/>
                <a:gd name="T1" fmla="*/ 0 h 9"/>
                <a:gd name="T2" fmla="*/ 12 w 12"/>
                <a:gd name="T3" fmla="*/ 4 h 9"/>
                <a:gd name="T4" fmla="*/ 0 w 12"/>
                <a:gd name="T5" fmla="*/ 9 h 9"/>
                <a:gd name="T6" fmla="*/ 1 w 12"/>
                <a:gd name="T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9">
                  <a:moveTo>
                    <a:pt x="1" y="0"/>
                  </a:moveTo>
                  <a:cubicBezTo>
                    <a:pt x="5" y="1"/>
                    <a:pt x="8" y="3"/>
                    <a:pt x="12" y="4"/>
                  </a:cubicBezTo>
                  <a:cubicBezTo>
                    <a:pt x="5" y="8"/>
                    <a:pt x="4" y="9"/>
                    <a:pt x="0" y="9"/>
                  </a:cubicBezTo>
                  <a:cubicBezTo>
                    <a:pt x="1" y="6"/>
                    <a:pt x="1" y="3"/>
                    <a:pt x="1" y="0"/>
                  </a:cubicBezTo>
                  <a:close/>
                </a:path>
              </a:pathLst>
            </a:custGeom>
            <a:solidFill>
              <a:srgbClr val="FFFFFF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06" name="Freeform 54"/>
            <p:cNvSpPr>
              <a:spLocks/>
            </p:cNvSpPr>
            <p:nvPr/>
          </p:nvSpPr>
          <p:spPr bwMode="auto">
            <a:xfrm>
              <a:off x="12887374" y="5651999"/>
              <a:ext cx="14566" cy="9543"/>
            </a:xfrm>
            <a:custGeom>
              <a:avLst/>
              <a:gdLst>
                <a:gd name="T0" fmla="*/ 0 w 8"/>
                <a:gd name="T1" fmla="*/ 0 h 5"/>
                <a:gd name="T2" fmla="*/ 4 w 8"/>
                <a:gd name="T3" fmla="*/ 3 h 5"/>
                <a:gd name="T4" fmla="*/ 8 w 8"/>
                <a:gd name="T5" fmla="*/ 2 h 5"/>
                <a:gd name="T6" fmla="*/ 3 w 8"/>
                <a:gd name="T7" fmla="*/ 5 h 5"/>
                <a:gd name="T8" fmla="*/ 0 w 8"/>
                <a:gd name="T9" fmla="*/ 1 h 5"/>
                <a:gd name="T10" fmla="*/ 0 w 8"/>
                <a:gd name="T11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" h="5">
                  <a:moveTo>
                    <a:pt x="0" y="0"/>
                  </a:moveTo>
                  <a:cubicBezTo>
                    <a:pt x="1" y="1"/>
                    <a:pt x="3" y="0"/>
                    <a:pt x="4" y="3"/>
                  </a:cubicBezTo>
                  <a:cubicBezTo>
                    <a:pt x="5" y="1"/>
                    <a:pt x="5" y="1"/>
                    <a:pt x="8" y="2"/>
                  </a:cubicBezTo>
                  <a:cubicBezTo>
                    <a:pt x="6" y="3"/>
                    <a:pt x="4" y="4"/>
                    <a:pt x="3" y="5"/>
                  </a:cubicBezTo>
                  <a:cubicBezTo>
                    <a:pt x="2" y="4"/>
                    <a:pt x="1" y="2"/>
                    <a:pt x="0" y="1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rgbClr val="FFFFFF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pic>
        <p:nvPicPr>
          <p:cNvPr id="2" name="Rano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xmlns="" r:embed="rId5"/>
              </p:ext>
            </p:extLst>
          </p:nvPr>
        </p:nvPicPr>
        <p:blipFill>
          <a:blip r:embed="rId6" cstate="print"/>
          <a:stretch>
            <a:fillRect/>
          </a:stretch>
        </p:blipFill>
        <p:spPr>
          <a:xfrm>
            <a:off x="3040492" y="6933947"/>
            <a:ext cx="609600" cy="609600"/>
          </a:xfrm>
          <a:prstGeom prst="rect">
            <a:avLst/>
          </a:prstGeom>
        </p:spPr>
      </p:pic>
      <p:pic>
        <p:nvPicPr>
          <p:cNvPr id="4" name="Poledne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xmlns="" r:embed="rId7"/>
              </p:ext>
            </p:extLst>
          </p:nvPr>
        </p:nvPicPr>
        <p:blipFill>
          <a:blip r:embed="rId6" cstate="print"/>
          <a:stretch>
            <a:fillRect/>
          </a:stretch>
        </p:blipFill>
        <p:spPr>
          <a:xfrm>
            <a:off x="4110362" y="6913488"/>
            <a:ext cx="609600" cy="609600"/>
          </a:xfrm>
          <a:prstGeom prst="rect">
            <a:avLst/>
          </a:prstGeom>
        </p:spPr>
      </p:pic>
      <p:pic>
        <p:nvPicPr>
          <p:cNvPr id="5" name="dopoledne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xmlns="" r:embed="rId8"/>
              </p:ext>
            </p:extLst>
          </p:nvPr>
        </p:nvPicPr>
        <p:blipFill>
          <a:blip r:embed="rId6" cstate="print"/>
          <a:stretch>
            <a:fillRect/>
          </a:stretch>
        </p:blipFill>
        <p:spPr>
          <a:xfrm>
            <a:off x="5168305" y="6943381"/>
            <a:ext cx="609600" cy="609600"/>
          </a:xfrm>
          <a:prstGeom prst="rect">
            <a:avLst/>
          </a:prstGeom>
        </p:spPr>
      </p:pic>
      <p:pic>
        <p:nvPicPr>
          <p:cNvPr id="8" name="odpoledne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xmlns="" r:embed="rId9"/>
              </p:ext>
            </p:extLst>
          </p:nvPr>
        </p:nvPicPr>
        <p:blipFill>
          <a:blip r:embed="rId6" cstate="print"/>
          <a:stretch>
            <a:fillRect/>
          </a:stretch>
        </p:blipFill>
        <p:spPr>
          <a:xfrm>
            <a:off x="6324210" y="6913488"/>
            <a:ext cx="609600" cy="609600"/>
          </a:xfrm>
          <a:prstGeom prst="rect">
            <a:avLst/>
          </a:prstGeom>
        </p:spPr>
      </p:pic>
      <p:grpSp>
        <p:nvGrpSpPr>
          <p:cNvPr id="15" name="Skupina 14"/>
          <p:cNvGrpSpPr/>
          <p:nvPr/>
        </p:nvGrpSpPr>
        <p:grpSpPr>
          <a:xfrm>
            <a:off x="3618866" y="2132640"/>
            <a:ext cx="4955406" cy="3462519"/>
            <a:chOff x="3618866" y="2132640"/>
            <a:chExt cx="4955406" cy="3462519"/>
          </a:xfrm>
        </p:grpSpPr>
        <p:grpSp>
          <p:nvGrpSpPr>
            <p:cNvPr id="1238" name="Skupina 1237"/>
            <p:cNvGrpSpPr/>
            <p:nvPr/>
          </p:nvGrpSpPr>
          <p:grpSpPr>
            <a:xfrm>
              <a:off x="3618866" y="2132640"/>
              <a:ext cx="4955406" cy="3462519"/>
              <a:chOff x="8731407" y="2191567"/>
              <a:chExt cx="2955497" cy="1895235"/>
            </a:xfrm>
          </p:grpSpPr>
          <p:grpSp>
            <p:nvGrpSpPr>
              <p:cNvPr id="1239" name="Skupina 1238"/>
              <p:cNvGrpSpPr/>
              <p:nvPr/>
            </p:nvGrpSpPr>
            <p:grpSpPr>
              <a:xfrm>
                <a:off x="8731407" y="2191567"/>
                <a:ext cx="2955497" cy="1895235"/>
                <a:chOff x="7282661" y="2357823"/>
                <a:chExt cx="2469867" cy="1583821"/>
              </a:xfrm>
            </p:grpSpPr>
            <p:sp>
              <p:nvSpPr>
                <p:cNvPr id="1312" name="Obdélník 1311"/>
                <p:cNvSpPr/>
                <p:nvPr/>
              </p:nvSpPr>
              <p:spPr>
                <a:xfrm>
                  <a:off x="7282661" y="2357823"/>
                  <a:ext cx="2469867" cy="1583821"/>
                </a:xfrm>
                <a:prstGeom prst="rect">
                  <a:avLst/>
                </a:prstGeom>
                <a:solidFill>
                  <a:srgbClr val="C0C0C0"/>
                </a:solidFill>
                <a:ln w="28575">
                  <a:solidFill>
                    <a:srgbClr val="C0C0C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grpSp>
              <p:nvGrpSpPr>
                <p:cNvPr id="1313" name="Skupina 1312"/>
                <p:cNvGrpSpPr/>
                <p:nvPr/>
              </p:nvGrpSpPr>
              <p:grpSpPr>
                <a:xfrm flipH="1">
                  <a:off x="8016032" y="2430913"/>
                  <a:ext cx="1711775" cy="818311"/>
                  <a:chOff x="155575" y="1509713"/>
                  <a:chExt cx="8829676" cy="3838575"/>
                </a:xfrm>
              </p:grpSpPr>
              <p:sp>
                <p:nvSpPr>
                  <p:cNvPr id="1315" name="Freeform 5"/>
                  <p:cNvSpPr>
                    <a:spLocks noEditPoints="1"/>
                  </p:cNvSpPr>
                  <p:nvPr/>
                </p:nvSpPr>
                <p:spPr bwMode="auto">
                  <a:xfrm>
                    <a:off x="155575" y="1509713"/>
                    <a:ext cx="8551863" cy="3838575"/>
                  </a:xfrm>
                  <a:custGeom>
                    <a:avLst/>
                    <a:gdLst>
                      <a:gd name="T0" fmla="*/ 98 w 2927"/>
                      <a:gd name="T1" fmla="*/ 1296 h 1312"/>
                      <a:gd name="T2" fmla="*/ 139 w 2927"/>
                      <a:gd name="T3" fmla="*/ 882 h 1312"/>
                      <a:gd name="T4" fmla="*/ 133 w 2927"/>
                      <a:gd name="T5" fmla="*/ 466 h 1312"/>
                      <a:gd name="T6" fmla="*/ 27 w 2927"/>
                      <a:gd name="T7" fmla="*/ 239 h 1312"/>
                      <a:gd name="T8" fmla="*/ 348 w 2927"/>
                      <a:gd name="T9" fmla="*/ 132 h 1312"/>
                      <a:gd name="T10" fmla="*/ 733 w 2927"/>
                      <a:gd name="T11" fmla="*/ 8 h 1312"/>
                      <a:gd name="T12" fmla="*/ 1114 w 2927"/>
                      <a:gd name="T13" fmla="*/ 108 h 1312"/>
                      <a:gd name="T14" fmla="*/ 1606 w 2927"/>
                      <a:gd name="T15" fmla="*/ 236 h 1312"/>
                      <a:gd name="T16" fmla="*/ 1464 w 2927"/>
                      <a:gd name="T17" fmla="*/ 211 h 1312"/>
                      <a:gd name="T18" fmla="*/ 1438 w 2927"/>
                      <a:gd name="T19" fmla="*/ 724 h 1312"/>
                      <a:gd name="T20" fmla="*/ 1426 w 2927"/>
                      <a:gd name="T21" fmla="*/ 1174 h 1312"/>
                      <a:gd name="T22" fmla="*/ 1683 w 2927"/>
                      <a:gd name="T23" fmla="*/ 1149 h 1312"/>
                      <a:gd name="T24" fmla="*/ 1865 w 2927"/>
                      <a:gd name="T25" fmla="*/ 970 h 1312"/>
                      <a:gd name="T26" fmla="*/ 1943 w 2927"/>
                      <a:gd name="T27" fmla="*/ 1084 h 1312"/>
                      <a:gd name="T28" fmla="*/ 2116 w 2927"/>
                      <a:gd name="T29" fmla="*/ 1240 h 1312"/>
                      <a:gd name="T30" fmla="*/ 2455 w 2927"/>
                      <a:gd name="T31" fmla="*/ 1289 h 1312"/>
                      <a:gd name="T32" fmla="*/ 2397 w 2927"/>
                      <a:gd name="T33" fmla="*/ 1158 h 1312"/>
                      <a:gd name="T34" fmla="*/ 2371 w 2927"/>
                      <a:gd name="T35" fmla="*/ 1107 h 1312"/>
                      <a:gd name="T36" fmla="*/ 2579 w 2927"/>
                      <a:gd name="T37" fmla="*/ 1186 h 1312"/>
                      <a:gd name="T38" fmla="*/ 2920 w 2927"/>
                      <a:gd name="T39" fmla="*/ 1255 h 1312"/>
                      <a:gd name="T40" fmla="*/ 2604 w 2927"/>
                      <a:gd name="T41" fmla="*/ 1250 h 1312"/>
                      <a:gd name="T42" fmla="*/ 2886 w 2927"/>
                      <a:gd name="T43" fmla="*/ 1298 h 1312"/>
                      <a:gd name="T44" fmla="*/ 2603 w 2927"/>
                      <a:gd name="T45" fmla="*/ 1300 h 1312"/>
                      <a:gd name="T46" fmla="*/ 2328 w 2927"/>
                      <a:gd name="T47" fmla="*/ 1295 h 1312"/>
                      <a:gd name="T48" fmla="*/ 2021 w 2927"/>
                      <a:gd name="T49" fmla="*/ 1294 h 1312"/>
                      <a:gd name="T50" fmla="*/ 1639 w 2927"/>
                      <a:gd name="T51" fmla="*/ 1288 h 1312"/>
                      <a:gd name="T52" fmla="*/ 1301 w 2927"/>
                      <a:gd name="T53" fmla="*/ 1285 h 1312"/>
                      <a:gd name="T54" fmla="*/ 1054 w 2927"/>
                      <a:gd name="T55" fmla="*/ 1288 h 1312"/>
                      <a:gd name="T56" fmla="*/ 673 w 2927"/>
                      <a:gd name="T57" fmla="*/ 1298 h 1312"/>
                      <a:gd name="T58" fmla="*/ 249 w 2927"/>
                      <a:gd name="T59" fmla="*/ 1300 h 1312"/>
                      <a:gd name="T60" fmla="*/ 641 w 2927"/>
                      <a:gd name="T61" fmla="*/ 994 h 1312"/>
                      <a:gd name="T62" fmla="*/ 875 w 2927"/>
                      <a:gd name="T63" fmla="*/ 825 h 1312"/>
                      <a:gd name="T64" fmla="*/ 990 w 2927"/>
                      <a:gd name="T65" fmla="*/ 948 h 1312"/>
                      <a:gd name="T66" fmla="*/ 1224 w 2927"/>
                      <a:gd name="T67" fmla="*/ 1275 h 1312"/>
                      <a:gd name="T68" fmla="*/ 1418 w 2927"/>
                      <a:gd name="T69" fmla="*/ 1054 h 1312"/>
                      <a:gd name="T70" fmla="*/ 1437 w 2927"/>
                      <a:gd name="T71" fmla="*/ 567 h 1312"/>
                      <a:gd name="T72" fmla="*/ 1411 w 2927"/>
                      <a:gd name="T73" fmla="*/ 197 h 1312"/>
                      <a:gd name="T74" fmla="*/ 1129 w 2927"/>
                      <a:gd name="T75" fmla="*/ 122 h 1312"/>
                      <a:gd name="T76" fmla="*/ 861 w 2927"/>
                      <a:gd name="T77" fmla="*/ 41 h 1312"/>
                      <a:gd name="T78" fmla="*/ 672 w 2927"/>
                      <a:gd name="T79" fmla="*/ 43 h 1312"/>
                      <a:gd name="T80" fmla="*/ 485 w 2927"/>
                      <a:gd name="T81" fmla="*/ 100 h 1312"/>
                      <a:gd name="T82" fmla="*/ 149 w 2927"/>
                      <a:gd name="T83" fmla="*/ 212 h 1312"/>
                      <a:gd name="T84" fmla="*/ 143 w 2927"/>
                      <a:gd name="T85" fmla="*/ 760 h 1312"/>
                      <a:gd name="T86" fmla="*/ 148 w 2927"/>
                      <a:gd name="T87" fmla="*/ 1283 h 1312"/>
                      <a:gd name="T88" fmla="*/ 631 w 2927"/>
                      <a:gd name="T89" fmla="*/ 1289 h 1312"/>
                      <a:gd name="T90" fmla="*/ 825 w 2927"/>
                      <a:gd name="T91" fmla="*/ 1010 h 1312"/>
                      <a:gd name="T92" fmla="*/ 657 w 2927"/>
                      <a:gd name="T93" fmla="*/ 836 h 1312"/>
                      <a:gd name="T94" fmla="*/ 652 w 2927"/>
                      <a:gd name="T95" fmla="*/ 1276 h 1312"/>
                      <a:gd name="T96" fmla="*/ 834 w 2927"/>
                      <a:gd name="T97" fmla="*/ 1047 h 1312"/>
                      <a:gd name="T98" fmla="*/ 983 w 2927"/>
                      <a:gd name="T99" fmla="*/ 1271 h 1312"/>
                      <a:gd name="T100" fmla="*/ 980 w 2927"/>
                      <a:gd name="T101" fmla="*/ 915 h 1312"/>
                      <a:gd name="T102" fmla="*/ 1718 w 2927"/>
                      <a:gd name="T103" fmla="*/ 1260 h 1312"/>
                      <a:gd name="T104" fmla="*/ 1961 w 2927"/>
                      <a:gd name="T105" fmla="*/ 1209 h 1312"/>
                      <a:gd name="T106" fmla="*/ 1771 w 2927"/>
                      <a:gd name="T107" fmla="*/ 987 h 1312"/>
                      <a:gd name="T108" fmla="*/ 1893 w 2927"/>
                      <a:gd name="T109" fmla="*/ 1083 h 1312"/>
                      <a:gd name="T110" fmla="*/ 2145 w 2927"/>
                      <a:gd name="T111" fmla="*/ 1269 h 1312"/>
                      <a:gd name="T112" fmla="*/ 1872 w 2927"/>
                      <a:gd name="T113" fmla="*/ 980 h 1312"/>
                      <a:gd name="T114" fmla="*/ 1731 w 2927"/>
                      <a:gd name="T115" fmla="*/ 1141 h 1312"/>
                      <a:gd name="T116" fmla="*/ 1723 w 2927"/>
                      <a:gd name="T117" fmla="*/ 1178 h 1312"/>
                      <a:gd name="T118" fmla="*/ 2859 w 2927"/>
                      <a:gd name="T119" fmla="*/ 1248 h 1312"/>
                      <a:gd name="T120" fmla="*/ 2594 w 2927"/>
                      <a:gd name="T121" fmla="*/ 1265 h 1312"/>
                      <a:gd name="T122" fmla="*/ 2593 w 2927"/>
                      <a:gd name="T123" fmla="*/ 1289 h 1312"/>
                      <a:gd name="T124" fmla="*/ 1724 w 2927"/>
                      <a:gd name="T125" fmla="*/ 983 h 1312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  <a:cxn ang="0">
                        <a:pos x="T72" y="T73"/>
                      </a:cxn>
                      <a:cxn ang="0">
                        <a:pos x="T74" y="T75"/>
                      </a:cxn>
                      <a:cxn ang="0">
                        <a:pos x="T76" y="T77"/>
                      </a:cxn>
                      <a:cxn ang="0">
                        <a:pos x="T78" y="T79"/>
                      </a:cxn>
                      <a:cxn ang="0">
                        <a:pos x="T80" y="T81"/>
                      </a:cxn>
                      <a:cxn ang="0">
                        <a:pos x="T82" y="T83"/>
                      </a:cxn>
                      <a:cxn ang="0">
                        <a:pos x="T84" y="T85"/>
                      </a:cxn>
                      <a:cxn ang="0">
                        <a:pos x="T86" y="T87"/>
                      </a:cxn>
                      <a:cxn ang="0">
                        <a:pos x="T88" y="T89"/>
                      </a:cxn>
                      <a:cxn ang="0">
                        <a:pos x="T90" y="T91"/>
                      </a:cxn>
                      <a:cxn ang="0">
                        <a:pos x="T92" y="T93"/>
                      </a:cxn>
                      <a:cxn ang="0">
                        <a:pos x="T94" y="T95"/>
                      </a:cxn>
                      <a:cxn ang="0">
                        <a:pos x="T96" y="T97"/>
                      </a:cxn>
                      <a:cxn ang="0">
                        <a:pos x="T98" y="T99"/>
                      </a:cxn>
                      <a:cxn ang="0">
                        <a:pos x="T100" y="T101"/>
                      </a:cxn>
                      <a:cxn ang="0">
                        <a:pos x="T102" y="T103"/>
                      </a:cxn>
                      <a:cxn ang="0">
                        <a:pos x="T104" y="T105"/>
                      </a:cxn>
                      <a:cxn ang="0">
                        <a:pos x="T106" y="T107"/>
                      </a:cxn>
                      <a:cxn ang="0">
                        <a:pos x="T108" y="T109"/>
                      </a:cxn>
                      <a:cxn ang="0">
                        <a:pos x="T110" y="T111"/>
                      </a:cxn>
                      <a:cxn ang="0">
                        <a:pos x="T112" y="T113"/>
                      </a:cxn>
                      <a:cxn ang="0">
                        <a:pos x="T114" y="T115"/>
                      </a:cxn>
                      <a:cxn ang="0">
                        <a:pos x="T116" y="T117"/>
                      </a:cxn>
                      <a:cxn ang="0">
                        <a:pos x="T118" y="T119"/>
                      </a:cxn>
                      <a:cxn ang="0">
                        <a:pos x="T120" y="T121"/>
                      </a:cxn>
                      <a:cxn ang="0">
                        <a:pos x="T122" y="T123"/>
                      </a:cxn>
                      <a:cxn ang="0">
                        <a:pos x="T124" y="T125"/>
                      </a:cxn>
                    </a:cxnLst>
                    <a:rect l="0" t="0" r="r" b="b"/>
                    <a:pathLst>
                      <a:path w="2927" h="1312">
                        <a:moveTo>
                          <a:pt x="149" y="1304"/>
                        </a:moveTo>
                        <a:cubicBezTo>
                          <a:pt x="149" y="1307"/>
                          <a:pt x="148" y="1309"/>
                          <a:pt x="148" y="1311"/>
                        </a:cubicBezTo>
                        <a:cubicBezTo>
                          <a:pt x="144" y="1312"/>
                          <a:pt x="141" y="1312"/>
                          <a:pt x="139" y="1308"/>
                        </a:cubicBezTo>
                        <a:cubicBezTo>
                          <a:pt x="138" y="1305"/>
                          <a:pt x="136" y="1305"/>
                          <a:pt x="133" y="1305"/>
                        </a:cubicBezTo>
                        <a:cubicBezTo>
                          <a:pt x="128" y="1305"/>
                          <a:pt x="122" y="1304"/>
                          <a:pt x="117" y="1305"/>
                        </a:cubicBezTo>
                        <a:cubicBezTo>
                          <a:pt x="113" y="1305"/>
                          <a:pt x="109" y="1306"/>
                          <a:pt x="105" y="1306"/>
                        </a:cubicBezTo>
                        <a:cubicBezTo>
                          <a:pt x="100" y="1306"/>
                          <a:pt x="96" y="1306"/>
                          <a:pt x="92" y="1306"/>
                        </a:cubicBezTo>
                        <a:cubicBezTo>
                          <a:pt x="85" y="1306"/>
                          <a:pt x="78" y="1307"/>
                          <a:pt x="72" y="1307"/>
                        </a:cubicBezTo>
                        <a:cubicBezTo>
                          <a:pt x="68" y="1307"/>
                          <a:pt x="64" y="1306"/>
                          <a:pt x="60" y="1306"/>
                        </a:cubicBezTo>
                        <a:cubicBezTo>
                          <a:pt x="52" y="1306"/>
                          <a:pt x="44" y="1307"/>
                          <a:pt x="37" y="1307"/>
                        </a:cubicBezTo>
                        <a:cubicBezTo>
                          <a:pt x="28" y="1307"/>
                          <a:pt x="18" y="1307"/>
                          <a:pt x="9" y="1307"/>
                        </a:cubicBezTo>
                        <a:cubicBezTo>
                          <a:pt x="1" y="1307"/>
                          <a:pt x="1" y="1307"/>
                          <a:pt x="0" y="1298"/>
                        </a:cubicBezTo>
                        <a:cubicBezTo>
                          <a:pt x="0" y="1298"/>
                          <a:pt x="1" y="1297"/>
                          <a:pt x="2" y="1297"/>
                        </a:cubicBezTo>
                        <a:cubicBezTo>
                          <a:pt x="13" y="1297"/>
                          <a:pt x="24" y="1297"/>
                          <a:pt x="34" y="1296"/>
                        </a:cubicBezTo>
                        <a:cubicBezTo>
                          <a:pt x="55" y="1296"/>
                          <a:pt x="76" y="1296"/>
                          <a:pt x="98" y="1296"/>
                        </a:cubicBezTo>
                        <a:cubicBezTo>
                          <a:pt x="109" y="1296"/>
                          <a:pt x="120" y="1295"/>
                          <a:pt x="131" y="1295"/>
                        </a:cubicBezTo>
                        <a:cubicBezTo>
                          <a:pt x="134" y="1295"/>
                          <a:pt x="136" y="1294"/>
                          <a:pt x="139" y="1294"/>
                        </a:cubicBezTo>
                        <a:cubicBezTo>
                          <a:pt x="138" y="1286"/>
                          <a:pt x="139" y="1279"/>
                          <a:pt x="138" y="1272"/>
                        </a:cubicBezTo>
                        <a:cubicBezTo>
                          <a:pt x="136" y="1259"/>
                          <a:pt x="137" y="1246"/>
                          <a:pt x="137" y="1233"/>
                        </a:cubicBezTo>
                        <a:cubicBezTo>
                          <a:pt x="137" y="1211"/>
                          <a:pt x="137" y="1190"/>
                          <a:pt x="137" y="1168"/>
                        </a:cubicBezTo>
                        <a:cubicBezTo>
                          <a:pt x="138" y="1152"/>
                          <a:pt x="137" y="1135"/>
                          <a:pt x="138" y="1119"/>
                        </a:cubicBezTo>
                        <a:cubicBezTo>
                          <a:pt x="139" y="1104"/>
                          <a:pt x="138" y="1088"/>
                          <a:pt x="139" y="1073"/>
                        </a:cubicBezTo>
                        <a:cubicBezTo>
                          <a:pt x="140" y="1061"/>
                          <a:pt x="140" y="1050"/>
                          <a:pt x="141" y="1038"/>
                        </a:cubicBezTo>
                        <a:cubicBezTo>
                          <a:pt x="141" y="1028"/>
                          <a:pt x="140" y="1018"/>
                          <a:pt x="140" y="1007"/>
                        </a:cubicBezTo>
                        <a:cubicBezTo>
                          <a:pt x="140" y="1007"/>
                          <a:pt x="140" y="1006"/>
                          <a:pt x="140" y="1005"/>
                        </a:cubicBezTo>
                        <a:cubicBezTo>
                          <a:pt x="140" y="998"/>
                          <a:pt x="141" y="990"/>
                          <a:pt x="138" y="983"/>
                        </a:cubicBezTo>
                        <a:cubicBezTo>
                          <a:pt x="138" y="984"/>
                          <a:pt x="139" y="984"/>
                          <a:pt x="140" y="985"/>
                        </a:cubicBezTo>
                        <a:cubicBezTo>
                          <a:pt x="140" y="970"/>
                          <a:pt x="140" y="956"/>
                          <a:pt x="140" y="941"/>
                        </a:cubicBezTo>
                        <a:cubicBezTo>
                          <a:pt x="140" y="927"/>
                          <a:pt x="140" y="913"/>
                          <a:pt x="139" y="899"/>
                        </a:cubicBezTo>
                        <a:cubicBezTo>
                          <a:pt x="138" y="893"/>
                          <a:pt x="139" y="888"/>
                          <a:pt x="139" y="882"/>
                        </a:cubicBezTo>
                        <a:cubicBezTo>
                          <a:pt x="138" y="874"/>
                          <a:pt x="138" y="867"/>
                          <a:pt x="138" y="859"/>
                        </a:cubicBezTo>
                        <a:cubicBezTo>
                          <a:pt x="138" y="852"/>
                          <a:pt x="138" y="846"/>
                          <a:pt x="138" y="840"/>
                        </a:cubicBezTo>
                        <a:cubicBezTo>
                          <a:pt x="137" y="830"/>
                          <a:pt x="137" y="820"/>
                          <a:pt x="137" y="810"/>
                        </a:cubicBezTo>
                        <a:cubicBezTo>
                          <a:pt x="136" y="797"/>
                          <a:pt x="136" y="785"/>
                          <a:pt x="136" y="773"/>
                        </a:cubicBezTo>
                        <a:cubicBezTo>
                          <a:pt x="136" y="767"/>
                          <a:pt x="136" y="762"/>
                          <a:pt x="136" y="756"/>
                        </a:cubicBezTo>
                        <a:cubicBezTo>
                          <a:pt x="135" y="748"/>
                          <a:pt x="135" y="741"/>
                          <a:pt x="134" y="733"/>
                        </a:cubicBezTo>
                        <a:cubicBezTo>
                          <a:pt x="134" y="722"/>
                          <a:pt x="134" y="712"/>
                          <a:pt x="134" y="701"/>
                        </a:cubicBezTo>
                        <a:cubicBezTo>
                          <a:pt x="134" y="686"/>
                          <a:pt x="134" y="670"/>
                          <a:pt x="134" y="654"/>
                        </a:cubicBezTo>
                        <a:cubicBezTo>
                          <a:pt x="134" y="648"/>
                          <a:pt x="134" y="642"/>
                          <a:pt x="134" y="635"/>
                        </a:cubicBezTo>
                        <a:cubicBezTo>
                          <a:pt x="134" y="630"/>
                          <a:pt x="133" y="626"/>
                          <a:pt x="133" y="621"/>
                        </a:cubicBezTo>
                        <a:cubicBezTo>
                          <a:pt x="133" y="608"/>
                          <a:pt x="133" y="595"/>
                          <a:pt x="133" y="582"/>
                        </a:cubicBezTo>
                        <a:cubicBezTo>
                          <a:pt x="132" y="563"/>
                          <a:pt x="132" y="543"/>
                          <a:pt x="131" y="524"/>
                        </a:cubicBezTo>
                        <a:cubicBezTo>
                          <a:pt x="131" y="515"/>
                          <a:pt x="132" y="505"/>
                          <a:pt x="133" y="495"/>
                        </a:cubicBezTo>
                        <a:cubicBezTo>
                          <a:pt x="133" y="490"/>
                          <a:pt x="132" y="485"/>
                          <a:pt x="132" y="480"/>
                        </a:cubicBezTo>
                        <a:cubicBezTo>
                          <a:pt x="132" y="476"/>
                          <a:pt x="132" y="471"/>
                          <a:pt x="133" y="466"/>
                        </a:cubicBezTo>
                        <a:cubicBezTo>
                          <a:pt x="133" y="465"/>
                          <a:pt x="133" y="463"/>
                          <a:pt x="133" y="462"/>
                        </a:cubicBezTo>
                        <a:cubicBezTo>
                          <a:pt x="131" y="453"/>
                          <a:pt x="134" y="444"/>
                          <a:pt x="133" y="434"/>
                        </a:cubicBezTo>
                        <a:cubicBezTo>
                          <a:pt x="132" y="430"/>
                          <a:pt x="132" y="426"/>
                          <a:pt x="132" y="422"/>
                        </a:cubicBezTo>
                        <a:cubicBezTo>
                          <a:pt x="132" y="410"/>
                          <a:pt x="133" y="398"/>
                          <a:pt x="133" y="385"/>
                        </a:cubicBezTo>
                        <a:cubicBezTo>
                          <a:pt x="133" y="369"/>
                          <a:pt x="133" y="352"/>
                          <a:pt x="133" y="336"/>
                        </a:cubicBezTo>
                        <a:cubicBezTo>
                          <a:pt x="133" y="319"/>
                          <a:pt x="134" y="303"/>
                          <a:pt x="134" y="286"/>
                        </a:cubicBezTo>
                        <a:cubicBezTo>
                          <a:pt x="134" y="272"/>
                          <a:pt x="135" y="258"/>
                          <a:pt x="135" y="244"/>
                        </a:cubicBezTo>
                        <a:cubicBezTo>
                          <a:pt x="136" y="237"/>
                          <a:pt x="136" y="229"/>
                          <a:pt x="136" y="221"/>
                        </a:cubicBezTo>
                        <a:cubicBezTo>
                          <a:pt x="136" y="220"/>
                          <a:pt x="136" y="218"/>
                          <a:pt x="136" y="217"/>
                        </a:cubicBezTo>
                        <a:cubicBezTo>
                          <a:pt x="131" y="218"/>
                          <a:pt x="127" y="219"/>
                          <a:pt x="123" y="220"/>
                        </a:cubicBezTo>
                        <a:cubicBezTo>
                          <a:pt x="117" y="222"/>
                          <a:pt x="110" y="224"/>
                          <a:pt x="103" y="225"/>
                        </a:cubicBezTo>
                        <a:cubicBezTo>
                          <a:pt x="91" y="228"/>
                          <a:pt x="79" y="231"/>
                          <a:pt x="67" y="234"/>
                        </a:cubicBezTo>
                        <a:cubicBezTo>
                          <a:pt x="61" y="236"/>
                          <a:pt x="55" y="237"/>
                          <a:pt x="48" y="238"/>
                        </a:cubicBezTo>
                        <a:cubicBezTo>
                          <a:pt x="47" y="238"/>
                          <a:pt x="45" y="239"/>
                          <a:pt x="43" y="240"/>
                        </a:cubicBezTo>
                        <a:cubicBezTo>
                          <a:pt x="38" y="244"/>
                          <a:pt x="32" y="242"/>
                          <a:pt x="27" y="239"/>
                        </a:cubicBezTo>
                        <a:cubicBezTo>
                          <a:pt x="35" y="232"/>
                          <a:pt x="44" y="229"/>
                          <a:pt x="54" y="227"/>
                        </a:cubicBezTo>
                        <a:cubicBezTo>
                          <a:pt x="67" y="224"/>
                          <a:pt x="80" y="219"/>
                          <a:pt x="94" y="216"/>
                        </a:cubicBezTo>
                        <a:cubicBezTo>
                          <a:pt x="96" y="215"/>
                          <a:pt x="99" y="214"/>
                          <a:pt x="102" y="214"/>
                        </a:cubicBezTo>
                        <a:cubicBezTo>
                          <a:pt x="116" y="210"/>
                          <a:pt x="130" y="206"/>
                          <a:pt x="144" y="202"/>
                        </a:cubicBezTo>
                        <a:cubicBezTo>
                          <a:pt x="151" y="200"/>
                          <a:pt x="158" y="198"/>
                          <a:pt x="165" y="197"/>
                        </a:cubicBezTo>
                        <a:cubicBezTo>
                          <a:pt x="185" y="192"/>
                          <a:pt x="205" y="187"/>
                          <a:pt x="223" y="178"/>
                        </a:cubicBezTo>
                        <a:cubicBezTo>
                          <a:pt x="228" y="176"/>
                          <a:pt x="234" y="175"/>
                          <a:pt x="239" y="173"/>
                        </a:cubicBezTo>
                        <a:cubicBezTo>
                          <a:pt x="242" y="172"/>
                          <a:pt x="244" y="171"/>
                          <a:pt x="247" y="170"/>
                        </a:cubicBezTo>
                        <a:cubicBezTo>
                          <a:pt x="250" y="168"/>
                          <a:pt x="253" y="167"/>
                          <a:pt x="256" y="165"/>
                        </a:cubicBezTo>
                        <a:cubicBezTo>
                          <a:pt x="258" y="164"/>
                          <a:pt x="260" y="163"/>
                          <a:pt x="262" y="162"/>
                        </a:cubicBezTo>
                        <a:cubicBezTo>
                          <a:pt x="263" y="161"/>
                          <a:pt x="264" y="161"/>
                          <a:pt x="265" y="160"/>
                        </a:cubicBezTo>
                        <a:cubicBezTo>
                          <a:pt x="275" y="157"/>
                          <a:pt x="285" y="153"/>
                          <a:pt x="295" y="150"/>
                        </a:cubicBezTo>
                        <a:cubicBezTo>
                          <a:pt x="306" y="146"/>
                          <a:pt x="317" y="143"/>
                          <a:pt x="328" y="139"/>
                        </a:cubicBezTo>
                        <a:cubicBezTo>
                          <a:pt x="329" y="139"/>
                          <a:pt x="331" y="139"/>
                          <a:pt x="332" y="138"/>
                        </a:cubicBezTo>
                        <a:cubicBezTo>
                          <a:pt x="337" y="134"/>
                          <a:pt x="343" y="134"/>
                          <a:pt x="348" y="132"/>
                        </a:cubicBezTo>
                        <a:cubicBezTo>
                          <a:pt x="359" y="128"/>
                          <a:pt x="369" y="125"/>
                          <a:pt x="379" y="120"/>
                        </a:cubicBezTo>
                        <a:cubicBezTo>
                          <a:pt x="385" y="118"/>
                          <a:pt x="391" y="117"/>
                          <a:pt x="397" y="115"/>
                        </a:cubicBezTo>
                        <a:cubicBezTo>
                          <a:pt x="406" y="113"/>
                          <a:pt x="415" y="111"/>
                          <a:pt x="424" y="107"/>
                        </a:cubicBezTo>
                        <a:cubicBezTo>
                          <a:pt x="432" y="104"/>
                          <a:pt x="442" y="102"/>
                          <a:pt x="451" y="100"/>
                        </a:cubicBezTo>
                        <a:cubicBezTo>
                          <a:pt x="458" y="98"/>
                          <a:pt x="465" y="95"/>
                          <a:pt x="473" y="93"/>
                        </a:cubicBezTo>
                        <a:cubicBezTo>
                          <a:pt x="484" y="90"/>
                          <a:pt x="495" y="87"/>
                          <a:pt x="507" y="83"/>
                        </a:cubicBezTo>
                        <a:cubicBezTo>
                          <a:pt x="523" y="78"/>
                          <a:pt x="538" y="74"/>
                          <a:pt x="554" y="69"/>
                        </a:cubicBezTo>
                        <a:cubicBezTo>
                          <a:pt x="563" y="65"/>
                          <a:pt x="572" y="62"/>
                          <a:pt x="582" y="58"/>
                        </a:cubicBezTo>
                        <a:cubicBezTo>
                          <a:pt x="587" y="56"/>
                          <a:pt x="593" y="55"/>
                          <a:pt x="598" y="53"/>
                        </a:cubicBezTo>
                        <a:cubicBezTo>
                          <a:pt x="604" y="51"/>
                          <a:pt x="610" y="50"/>
                          <a:pt x="615" y="48"/>
                        </a:cubicBezTo>
                        <a:cubicBezTo>
                          <a:pt x="623" y="46"/>
                          <a:pt x="631" y="44"/>
                          <a:pt x="638" y="42"/>
                        </a:cubicBezTo>
                        <a:cubicBezTo>
                          <a:pt x="646" y="39"/>
                          <a:pt x="654" y="37"/>
                          <a:pt x="662" y="34"/>
                        </a:cubicBezTo>
                        <a:cubicBezTo>
                          <a:pt x="675" y="30"/>
                          <a:pt x="688" y="25"/>
                          <a:pt x="701" y="21"/>
                        </a:cubicBezTo>
                        <a:cubicBezTo>
                          <a:pt x="712" y="17"/>
                          <a:pt x="722" y="14"/>
                          <a:pt x="732" y="9"/>
                        </a:cubicBezTo>
                        <a:cubicBezTo>
                          <a:pt x="732" y="9"/>
                          <a:pt x="733" y="8"/>
                          <a:pt x="733" y="8"/>
                        </a:cubicBezTo>
                        <a:cubicBezTo>
                          <a:pt x="740" y="7"/>
                          <a:pt x="747" y="4"/>
                          <a:pt x="754" y="1"/>
                        </a:cubicBezTo>
                        <a:cubicBezTo>
                          <a:pt x="756" y="0"/>
                          <a:pt x="758" y="0"/>
                          <a:pt x="759" y="1"/>
                        </a:cubicBezTo>
                        <a:cubicBezTo>
                          <a:pt x="766" y="3"/>
                          <a:pt x="772" y="5"/>
                          <a:pt x="778" y="7"/>
                        </a:cubicBezTo>
                        <a:cubicBezTo>
                          <a:pt x="782" y="8"/>
                          <a:pt x="785" y="10"/>
                          <a:pt x="789" y="11"/>
                        </a:cubicBezTo>
                        <a:cubicBezTo>
                          <a:pt x="802" y="16"/>
                          <a:pt x="816" y="18"/>
                          <a:pt x="829" y="23"/>
                        </a:cubicBezTo>
                        <a:cubicBezTo>
                          <a:pt x="837" y="26"/>
                          <a:pt x="846" y="27"/>
                          <a:pt x="855" y="29"/>
                        </a:cubicBezTo>
                        <a:cubicBezTo>
                          <a:pt x="863" y="31"/>
                          <a:pt x="871" y="32"/>
                          <a:pt x="878" y="36"/>
                        </a:cubicBezTo>
                        <a:cubicBezTo>
                          <a:pt x="884" y="39"/>
                          <a:pt x="891" y="41"/>
                          <a:pt x="897" y="44"/>
                        </a:cubicBezTo>
                        <a:cubicBezTo>
                          <a:pt x="905" y="47"/>
                          <a:pt x="913" y="50"/>
                          <a:pt x="921" y="53"/>
                        </a:cubicBezTo>
                        <a:cubicBezTo>
                          <a:pt x="933" y="57"/>
                          <a:pt x="946" y="59"/>
                          <a:pt x="958" y="63"/>
                        </a:cubicBezTo>
                        <a:cubicBezTo>
                          <a:pt x="962" y="64"/>
                          <a:pt x="966" y="65"/>
                          <a:pt x="970" y="66"/>
                        </a:cubicBezTo>
                        <a:cubicBezTo>
                          <a:pt x="987" y="71"/>
                          <a:pt x="1003" y="76"/>
                          <a:pt x="1020" y="81"/>
                        </a:cubicBezTo>
                        <a:cubicBezTo>
                          <a:pt x="1036" y="85"/>
                          <a:pt x="1051" y="90"/>
                          <a:pt x="1067" y="95"/>
                        </a:cubicBezTo>
                        <a:cubicBezTo>
                          <a:pt x="1076" y="97"/>
                          <a:pt x="1085" y="100"/>
                          <a:pt x="1094" y="103"/>
                        </a:cubicBezTo>
                        <a:cubicBezTo>
                          <a:pt x="1101" y="105"/>
                          <a:pt x="1107" y="106"/>
                          <a:pt x="1114" y="108"/>
                        </a:cubicBezTo>
                        <a:cubicBezTo>
                          <a:pt x="1126" y="112"/>
                          <a:pt x="1139" y="115"/>
                          <a:pt x="1152" y="118"/>
                        </a:cubicBezTo>
                        <a:cubicBezTo>
                          <a:pt x="1171" y="123"/>
                          <a:pt x="1191" y="129"/>
                          <a:pt x="1210" y="134"/>
                        </a:cubicBezTo>
                        <a:cubicBezTo>
                          <a:pt x="1221" y="137"/>
                          <a:pt x="1231" y="139"/>
                          <a:pt x="1241" y="142"/>
                        </a:cubicBezTo>
                        <a:cubicBezTo>
                          <a:pt x="1249" y="144"/>
                          <a:pt x="1256" y="147"/>
                          <a:pt x="1264" y="149"/>
                        </a:cubicBezTo>
                        <a:cubicBezTo>
                          <a:pt x="1273" y="152"/>
                          <a:pt x="1283" y="154"/>
                          <a:pt x="1292" y="157"/>
                        </a:cubicBezTo>
                        <a:cubicBezTo>
                          <a:pt x="1304" y="160"/>
                          <a:pt x="1317" y="163"/>
                          <a:pt x="1329" y="166"/>
                        </a:cubicBezTo>
                        <a:cubicBezTo>
                          <a:pt x="1339" y="169"/>
                          <a:pt x="1350" y="172"/>
                          <a:pt x="1361" y="174"/>
                        </a:cubicBezTo>
                        <a:cubicBezTo>
                          <a:pt x="1369" y="176"/>
                          <a:pt x="1376" y="178"/>
                          <a:pt x="1384" y="180"/>
                        </a:cubicBezTo>
                        <a:cubicBezTo>
                          <a:pt x="1391" y="182"/>
                          <a:pt x="1397" y="183"/>
                          <a:pt x="1404" y="185"/>
                        </a:cubicBezTo>
                        <a:cubicBezTo>
                          <a:pt x="1418" y="189"/>
                          <a:pt x="1432" y="191"/>
                          <a:pt x="1446" y="196"/>
                        </a:cubicBezTo>
                        <a:cubicBezTo>
                          <a:pt x="1456" y="200"/>
                          <a:pt x="1467" y="202"/>
                          <a:pt x="1477" y="204"/>
                        </a:cubicBezTo>
                        <a:cubicBezTo>
                          <a:pt x="1481" y="205"/>
                          <a:pt x="1485" y="207"/>
                          <a:pt x="1490" y="208"/>
                        </a:cubicBezTo>
                        <a:cubicBezTo>
                          <a:pt x="1509" y="213"/>
                          <a:pt x="1527" y="218"/>
                          <a:pt x="1546" y="223"/>
                        </a:cubicBezTo>
                        <a:cubicBezTo>
                          <a:pt x="1561" y="226"/>
                          <a:pt x="1575" y="229"/>
                          <a:pt x="1590" y="232"/>
                        </a:cubicBezTo>
                        <a:cubicBezTo>
                          <a:pt x="1595" y="233"/>
                          <a:pt x="1601" y="234"/>
                          <a:pt x="1606" y="236"/>
                        </a:cubicBezTo>
                        <a:cubicBezTo>
                          <a:pt x="1612" y="237"/>
                          <a:pt x="1614" y="243"/>
                          <a:pt x="1611" y="248"/>
                        </a:cubicBezTo>
                        <a:cubicBezTo>
                          <a:pt x="1608" y="249"/>
                          <a:pt x="1605" y="248"/>
                          <a:pt x="1602" y="246"/>
                        </a:cubicBezTo>
                        <a:cubicBezTo>
                          <a:pt x="1598" y="244"/>
                          <a:pt x="1595" y="244"/>
                          <a:pt x="1591" y="244"/>
                        </a:cubicBezTo>
                        <a:cubicBezTo>
                          <a:pt x="1586" y="244"/>
                          <a:pt x="1581" y="242"/>
                          <a:pt x="1577" y="242"/>
                        </a:cubicBezTo>
                        <a:cubicBezTo>
                          <a:pt x="1571" y="242"/>
                          <a:pt x="1567" y="237"/>
                          <a:pt x="1561" y="239"/>
                        </a:cubicBezTo>
                        <a:cubicBezTo>
                          <a:pt x="1561" y="239"/>
                          <a:pt x="1560" y="239"/>
                          <a:pt x="1560" y="239"/>
                        </a:cubicBezTo>
                        <a:cubicBezTo>
                          <a:pt x="1553" y="237"/>
                          <a:pt x="1547" y="235"/>
                          <a:pt x="1540" y="233"/>
                        </a:cubicBezTo>
                        <a:cubicBezTo>
                          <a:pt x="1539" y="233"/>
                          <a:pt x="1537" y="233"/>
                          <a:pt x="1536" y="232"/>
                        </a:cubicBezTo>
                        <a:cubicBezTo>
                          <a:pt x="1533" y="232"/>
                          <a:pt x="1530" y="231"/>
                          <a:pt x="1528" y="229"/>
                        </a:cubicBezTo>
                        <a:cubicBezTo>
                          <a:pt x="1527" y="229"/>
                          <a:pt x="1526" y="228"/>
                          <a:pt x="1525" y="228"/>
                        </a:cubicBezTo>
                        <a:cubicBezTo>
                          <a:pt x="1522" y="227"/>
                          <a:pt x="1519" y="228"/>
                          <a:pt x="1516" y="227"/>
                        </a:cubicBezTo>
                        <a:cubicBezTo>
                          <a:pt x="1514" y="226"/>
                          <a:pt x="1512" y="224"/>
                          <a:pt x="1508" y="225"/>
                        </a:cubicBezTo>
                        <a:cubicBezTo>
                          <a:pt x="1508" y="225"/>
                          <a:pt x="1507" y="224"/>
                          <a:pt x="1506" y="224"/>
                        </a:cubicBezTo>
                        <a:cubicBezTo>
                          <a:pt x="1503" y="223"/>
                          <a:pt x="1501" y="221"/>
                          <a:pt x="1498" y="221"/>
                        </a:cubicBezTo>
                        <a:cubicBezTo>
                          <a:pt x="1486" y="218"/>
                          <a:pt x="1475" y="214"/>
                          <a:pt x="1464" y="211"/>
                        </a:cubicBezTo>
                        <a:cubicBezTo>
                          <a:pt x="1458" y="209"/>
                          <a:pt x="1452" y="208"/>
                          <a:pt x="1445" y="207"/>
                        </a:cubicBezTo>
                        <a:cubicBezTo>
                          <a:pt x="1444" y="211"/>
                          <a:pt x="1445" y="216"/>
                          <a:pt x="1445" y="220"/>
                        </a:cubicBezTo>
                        <a:cubicBezTo>
                          <a:pt x="1445" y="230"/>
                          <a:pt x="1446" y="239"/>
                          <a:pt x="1446" y="249"/>
                        </a:cubicBezTo>
                        <a:cubicBezTo>
                          <a:pt x="1446" y="271"/>
                          <a:pt x="1447" y="293"/>
                          <a:pt x="1447" y="314"/>
                        </a:cubicBezTo>
                        <a:cubicBezTo>
                          <a:pt x="1447" y="326"/>
                          <a:pt x="1446" y="337"/>
                          <a:pt x="1446" y="348"/>
                        </a:cubicBezTo>
                        <a:cubicBezTo>
                          <a:pt x="1446" y="356"/>
                          <a:pt x="1446" y="364"/>
                          <a:pt x="1446" y="371"/>
                        </a:cubicBezTo>
                        <a:cubicBezTo>
                          <a:pt x="1446" y="382"/>
                          <a:pt x="1446" y="392"/>
                          <a:pt x="1446" y="403"/>
                        </a:cubicBezTo>
                        <a:cubicBezTo>
                          <a:pt x="1446" y="416"/>
                          <a:pt x="1447" y="430"/>
                          <a:pt x="1448" y="444"/>
                        </a:cubicBezTo>
                        <a:cubicBezTo>
                          <a:pt x="1449" y="459"/>
                          <a:pt x="1449" y="474"/>
                          <a:pt x="1449" y="489"/>
                        </a:cubicBezTo>
                        <a:cubicBezTo>
                          <a:pt x="1449" y="506"/>
                          <a:pt x="1449" y="522"/>
                          <a:pt x="1449" y="539"/>
                        </a:cubicBezTo>
                        <a:cubicBezTo>
                          <a:pt x="1449" y="551"/>
                          <a:pt x="1448" y="563"/>
                          <a:pt x="1447" y="575"/>
                        </a:cubicBezTo>
                        <a:cubicBezTo>
                          <a:pt x="1447" y="590"/>
                          <a:pt x="1446" y="605"/>
                          <a:pt x="1445" y="620"/>
                        </a:cubicBezTo>
                        <a:cubicBezTo>
                          <a:pt x="1444" y="630"/>
                          <a:pt x="1444" y="641"/>
                          <a:pt x="1443" y="651"/>
                        </a:cubicBezTo>
                        <a:cubicBezTo>
                          <a:pt x="1442" y="663"/>
                          <a:pt x="1441" y="676"/>
                          <a:pt x="1440" y="688"/>
                        </a:cubicBezTo>
                        <a:cubicBezTo>
                          <a:pt x="1439" y="700"/>
                          <a:pt x="1439" y="712"/>
                          <a:pt x="1438" y="724"/>
                        </a:cubicBezTo>
                        <a:cubicBezTo>
                          <a:pt x="1437" y="737"/>
                          <a:pt x="1436" y="750"/>
                          <a:pt x="1435" y="763"/>
                        </a:cubicBezTo>
                        <a:cubicBezTo>
                          <a:pt x="1435" y="766"/>
                          <a:pt x="1434" y="768"/>
                          <a:pt x="1434" y="771"/>
                        </a:cubicBezTo>
                        <a:cubicBezTo>
                          <a:pt x="1433" y="774"/>
                          <a:pt x="1433" y="777"/>
                          <a:pt x="1432" y="781"/>
                        </a:cubicBezTo>
                        <a:cubicBezTo>
                          <a:pt x="1431" y="793"/>
                          <a:pt x="1430" y="806"/>
                          <a:pt x="1430" y="819"/>
                        </a:cubicBezTo>
                        <a:cubicBezTo>
                          <a:pt x="1429" y="823"/>
                          <a:pt x="1430" y="827"/>
                          <a:pt x="1430" y="831"/>
                        </a:cubicBezTo>
                        <a:cubicBezTo>
                          <a:pt x="1429" y="841"/>
                          <a:pt x="1429" y="850"/>
                          <a:pt x="1429" y="860"/>
                        </a:cubicBezTo>
                        <a:cubicBezTo>
                          <a:pt x="1429" y="871"/>
                          <a:pt x="1429" y="882"/>
                          <a:pt x="1428" y="893"/>
                        </a:cubicBezTo>
                        <a:cubicBezTo>
                          <a:pt x="1428" y="901"/>
                          <a:pt x="1427" y="908"/>
                          <a:pt x="1427" y="916"/>
                        </a:cubicBezTo>
                        <a:cubicBezTo>
                          <a:pt x="1427" y="928"/>
                          <a:pt x="1427" y="940"/>
                          <a:pt x="1427" y="953"/>
                        </a:cubicBezTo>
                        <a:cubicBezTo>
                          <a:pt x="1427" y="959"/>
                          <a:pt x="1426" y="965"/>
                          <a:pt x="1426" y="971"/>
                        </a:cubicBezTo>
                        <a:cubicBezTo>
                          <a:pt x="1426" y="981"/>
                          <a:pt x="1427" y="991"/>
                          <a:pt x="1427" y="1001"/>
                        </a:cubicBezTo>
                        <a:cubicBezTo>
                          <a:pt x="1427" y="1015"/>
                          <a:pt x="1427" y="1029"/>
                          <a:pt x="1427" y="1043"/>
                        </a:cubicBezTo>
                        <a:cubicBezTo>
                          <a:pt x="1427" y="1055"/>
                          <a:pt x="1427" y="1067"/>
                          <a:pt x="1427" y="1079"/>
                        </a:cubicBezTo>
                        <a:cubicBezTo>
                          <a:pt x="1427" y="1094"/>
                          <a:pt x="1426" y="1108"/>
                          <a:pt x="1426" y="1123"/>
                        </a:cubicBezTo>
                        <a:cubicBezTo>
                          <a:pt x="1426" y="1140"/>
                          <a:pt x="1426" y="1157"/>
                          <a:pt x="1426" y="1174"/>
                        </a:cubicBezTo>
                        <a:cubicBezTo>
                          <a:pt x="1426" y="1190"/>
                          <a:pt x="1425" y="1205"/>
                          <a:pt x="1425" y="1221"/>
                        </a:cubicBezTo>
                        <a:cubicBezTo>
                          <a:pt x="1425" y="1237"/>
                          <a:pt x="1425" y="1254"/>
                          <a:pt x="1425" y="1270"/>
                        </a:cubicBezTo>
                        <a:cubicBezTo>
                          <a:pt x="1425" y="1275"/>
                          <a:pt x="1426" y="1276"/>
                          <a:pt x="1430" y="1276"/>
                        </a:cubicBezTo>
                        <a:cubicBezTo>
                          <a:pt x="1446" y="1275"/>
                          <a:pt x="1462" y="1275"/>
                          <a:pt x="1477" y="1275"/>
                        </a:cubicBezTo>
                        <a:cubicBezTo>
                          <a:pt x="1490" y="1275"/>
                          <a:pt x="1503" y="1276"/>
                          <a:pt x="1516" y="1276"/>
                        </a:cubicBezTo>
                        <a:cubicBezTo>
                          <a:pt x="1518" y="1276"/>
                          <a:pt x="1520" y="1276"/>
                          <a:pt x="1522" y="1276"/>
                        </a:cubicBezTo>
                        <a:cubicBezTo>
                          <a:pt x="1544" y="1276"/>
                          <a:pt x="1565" y="1276"/>
                          <a:pt x="1587" y="1276"/>
                        </a:cubicBezTo>
                        <a:cubicBezTo>
                          <a:pt x="1597" y="1277"/>
                          <a:pt x="1608" y="1277"/>
                          <a:pt x="1618" y="1278"/>
                        </a:cubicBezTo>
                        <a:cubicBezTo>
                          <a:pt x="1625" y="1278"/>
                          <a:pt x="1631" y="1278"/>
                          <a:pt x="1638" y="1278"/>
                        </a:cubicBezTo>
                        <a:cubicBezTo>
                          <a:pt x="1642" y="1278"/>
                          <a:pt x="1646" y="1278"/>
                          <a:pt x="1651" y="1278"/>
                        </a:cubicBezTo>
                        <a:cubicBezTo>
                          <a:pt x="1652" y="1273"/>
                          <a:pt x="1654" y="1268"/>
                          <a:pt x="1655" y="1263"/>
                        </a:cubicBezTo>
                        <a:cubicBezTo>
                          <a:pt x="1659" y="1249"/>
                          <a:pt x="1662" y="1235"/>
                          <a:pt x="1666" y="1222"/>
                        </a:cubicBezTo>
                        <a:cubicBezTo>
                          <a:pt x="1668" y="1211"/>
                          <a:pt x="1670" y="1201"/>
                          <a:pt x="1673" y="1190"/>
                        </a:cubicBezTo>
                        <a:cubicBezTo>
                          <a:pt x="1674" y="1186"/>
                          <a:pt x="1675" y="1181"/>
                          <a:pt x="1676" y="1177"/>
                        </a:cubicBezTo>
                        <a:cubicBezTo>
                          <a:pt x="1679" y="1167"/>
                          <a:pt x="1681" y="1158"/>
                          <a:pt x="1683" y="1149"/>
                        </a:cubicBezTo>
                        <a:cubicBezTo>
                          <a:pt x="1686" y="1137"/>
                          <a:pt x="1688" y="1126"/>
                          <a:pt x="1690" y="1115"/>
                        </a:cubicBezTo>
                        <a:cubicBezTo>
                          <a:pt x="1691" y="1109"/>
                          <a:pt x="1692" y="1103"/>
                          <a:pt x="1694" y="1096"/>
                        </a:cubicBezTo>
                        <a:cubicBezTo>
                          <a:pt x="1694" y="1093"/>
                          <a:pt x="1695" y="1090"/>
                          <a:pt x="1695" y="1087"/>
                        </a:cubicBezTo>
                        <a:cubicBezTo>
                          <a:pt x="1697" y="1076"/>
                          <a:pt x="1701" y="1065"/>
                          <a:pt x="1701" y="1054"/>
                        </a:cubicBezTo>
                        <a:cubicBezTo>
                          <a:pt x="1702" y="1047"/>
                          <a:pt x="1704" y="1041"/>
                          <a:pt x="1705" y="1034"/>
                        </a:cubicBezTo>
                        <a:cubicBezTo>
                          <a:pt x="1705" y="1030"/>
                          <a:pt x="1706" y="1025"/>
                          <a:pt x="1707" y="1021"/>
                        </a:cubicBezTo>
                        <a:cubicBezTo>
                          <a:pt x="1708" y="1011"/>
                          <a:pt x="1710" y="1001"/>
                          <a:pt x="1714" y="991"/>
                        </a:cubicBezTo>
                        <a:cubicBezTo>
                          <a:pt x="1715" y="987"/>
                          <a:pt x="1716" y="982"/>
                          <a:pt x="1717" y="977"/>
                        </a:cubicBezTo>
                        <a:cubicBezTo>
                          <a:pt x="1718" y="972"/>
                          <a:pt x="1720" y="970"/>
                          <a:pt x="1725" y="972"/>
                        </a:cubicBezTo>
                        <a:cubicBezTo>
                          <a:pt x="1729" y="973"/>
                          <a:pt x="1733" y="973"/>
                          <a:pt x="1737" y="972"/>
                        </a:cubicBezTo>
                        <a:cubicBezTo>
                          <a:pt x="1739" y="972"/>
                          <a:pt x="1742" y="973"/>
                          <a:pt x="1744" y="973"/>
                        </a:cubicBezTo>
                        <a:cubicBezTo>
                          <a:pt x="1759" y="972"/>
                          <a:pt x="1773" y="973"/>
                          <a:pt x="1788" y="972"/>
                        </a:cubicBezTo>
                        <a:cubicBezTo>
                          <a:pt x="1799" y="971"/>
                          <a:pt x="1809" y="971"/>
                          <a:pt x="1820" y="971"/>
                        </a:cubicBezTo>
                        <a:cubicBezTo>
                          <a:pt x="1829" y="972"/>
                          <a:pt x="1837" y="971"/>
                          <a:pt x="1846" y="971"/>
                        </a:cubicBezTo>
                        <a:cubicBezTo>
                          <a:pt x="1852" y="970"/>
                          <a:pt x="1858" y="970"/>
                          <a:pt x="1865" y="970"/>
                        </a:cubicBezTo>
                        <a:cubicBezTo>
                          <a:pt x="1867" y="970"/>
                          <a:pt x="1870" y="970"/>
                          <a:pt x="1873" y="969"/>
                        </a:cubicBezTo>
                        <a:cubicBezTo>
                          <a:pt x="1874" y="968"/>
                          <a:pt x="1876" y="969"/>
                          <a:pt x="1877" y="970"/>
                        </a:cubicBezTo>
                        <a:cubicBezTo>
                          <a:pt x="1879" y="972"/>
                          <a:pt x="1881" y="974"/>
                          <a:pt x="1882" y="977"/>
                        </a:cubicBezTo>
                        <a:cubicBezTo>
                          <a:pt x="1885" y="982"/>
                          <a:pt x="1888" y="988"/>
                          <a:pt x="1893" y="992"/>
                        </a:cubicBezTo>
                        <a:cubicBezTo>
                          <a:pt x="1894" y="993"/>
                          <a:pt x="1894" y="994"/>
                          <a:pt x="1895" y="995"/>
                        </a:cubicBezTo>
                        <a:cubicBezTo>
                          <a:pt x="1896" y="997"/>
                          <a:pt x="1896" y="999"/>
                          <a:pt x="1897" y="1001"/>
                        </a:cubicBezTo>
                        <a:cubicBezTo>
                          <a:pt x="1901" y="1005"/>
                          <a:pt x="1901" y="1010"/>
                          <a:pt x="1904" y="1014"/>
                        </a:cubicBezTo>
                        <a:cubicBezTo>
                          <a:pt x="1908" y="1020"/>
                          <a:pt x="1910" y="1028"/>
                          <a:pt x="1915" y="1033"/>
                        </a:cubicBezTo>
                        <a:cubicBezTo>
                          <a:pt x="1916" y="1034"/>
                          <a:pt x="1916" y="1036"/>
                          <a:pt x="1916" y="1037"/>
                        </a:cubicBezTo>
                        <a:cubicBezTo>
                          <a:pt x="1917" y="1038"/>
                          <a:pt x="1917" y="1040"/>
                          <a:pt x="1918" y="1041"/>
                        </a:cubicBezTo>
                        <a:cubicBezTo>
                          <a:pt x="1921" y="1046"/>
                          <a:pt x="1924" y="1051"/>
                          <a:pt x="1927" y="1056"/>
                        </a:cubicBezTo>
                        <a:cubicBezTo>
                          <a:pt x="1927" y="1057"/>
                          <a:pt x="1928" y="1058"/>
                          <a:pt x="1928" y="1059"/>
                        </a:cubicBezTo>
                        <a:cubicBezTo>
                          <a:pt x="1930" y="1062"/>
                          <a:pt x="1932" y="1065"/>
                          <a:pt x="1934" y="1069"/>
                        </a:cubicBezTo>
                        <a:cubicBezTo>
                          <a:pt x="1936" y="1071"/>
                          <a:pt x="1937" y="1073"/>
                          <a:pt x="1938" y="1075"/>
                        </a:cubicBezTo>
                        <a:cubicBezTo>
                          <a:pt x="1940" y="1078"/>
                          <a:pt x="1942" y="1081"/>
                          <a:pt x="1943" y="1084"/>
                        </a:cubicBezTo>
                        <a:cubicBezTo>
                          <a:pt x="1944" y="1085"/>
                          <a:pt x="1944" y="1086"/>
                          <a:pt x="1944" y="1087"/>
                        </a:cubicBezTo>
                        <a:cubicBezTo>
                          <a:pt x="1946" y="1090"/>
                          <a:pt x="1947" y="1092"/>
                          <a:pt x="1949" y="1094"/>
                        </a:cubicBezTo>
                        <a:cubicBezTo>
                          <a:pt x="1950" y="1096"/>
                          <a:pt x="1952" y="1098"/>
                          <a:pt x="1953" y="1100"/>
                        </a:cubicBezTo>
                        <a:cubicBezTo>
                          <a:pt x="1956" y="1105"/>
                          <a:pt x="1960" y="1110"/>
                          <a:pt x="1961" y="1116"/>
                        </a:cubicBezTo>
                        <a:cubicBezTo>
                          <a:pt x="1962" y="1122"/>
                          <a:pt x="1967" y="1124"/>
                          <a:pt x="1969" y="1129"/>
                        </a:cubicBezTo>
                        <a:cubicBezTo>
                          <a:pt x="1970" y="1134"/>
                          <a:pt x="1975" y="1137"/>
                          <a:pt x="1978" y="1142"/>
                        </a:cubicBezTo>
                        <a:cubicBezTo>
                          <a:pt x="1979" y="1143"/>
                          <a:pt x="1979" y="1145"/>
                          <a:pt x="1980" y="1146"/>
                        </a:cubicBezTo>
                        <a:cubicBezTo>
                          <a:pt x="1983" y="1150"/>
                          <a:pt x="1985" y="1154"/>
                          <a:pt x="1988" y="1159"/>
                        </a:cubicBezTo>
                        <a:cubicBezTo>
                          <a:pt x="1989" y="1160"/>
                          <a:pt x="1990" y="1161"/>
                          <a:pt x="1991" y="1162"/>
                        </a:cubicBezTo>
                        <a:cubicBezTo>
                          <a:pt x="1993" y="1168"/>
                          <a:pt x="1997" y="1172"/>
                          <a:pt x="2001" y="1177"/>
                        </a:cubicBezTo>
                        <a:cubicBezTo>
                          <a:pt x="2006" y="1181"/>
                          <a:pt x="2010" y="1186"/>
                          <a:pt x="2014" y="1190"/>
                        </a:cubicBezTo>
                        <a:cubicBezTo>
                          <a:pt x="2024" y="1202"/>
                          <a:pt x="2036" y="1211"/>
                          <a:pt x="2050" y="1220"/>
                        </a:cubicBezTo>
                        <a:cubicBezTo>
                          <a:pt x="2056" y="1223"/>
                          <a:pt x="2063" y="1227"/>
                          <a:pt x="2069" y="1231"/>
                        </a:cubicBezTo>
                        <a:cubicBezTo>
                          <a:pt x="2071" y="1232"/>
                          <a:pt x="2073" y="1233"/>
                          <a:pt x="2074" y="1233"/>
                        </a:cubicBezTo>
                        <a:cubicBezTo>
                          <a:pt x="2088" y="1235"/>
                          <a:pt x="2102" y="1237"/>
                          <a:pt x="2116" y="1240"/>
                        </a:cubicBezTo>
                        <a:cubicBezTo>
                          <a:pt x="2125" y="1241"/>
                          <a:pt x="2133" y="1238"/>
                          <a:pt x="2142" y="1235"/>
                        </a:cubicBezTo>
                        <a:cubicBezTo>
                          <a:pt x="2144" y="1234"/>
                          <a:pt x="2145" y="1234"/>
                          <a:pt x="2147" y="1233"/>
                        </a:cubicBezTo>
                        <a:cubicBezTo>
                          <a:pt x="2148" y="1234"/>
                          <a:pt x="2149" y="1234"/>
                          <a:pt x="2149" y="1235"/>
                        </a:cubicBezTo>
                        <a:cubicBezTo>
                          <a:pt x="2150" y="1242"/>
                          <a:pt x="2151" y="1250"/>
                          <a:pt x="2152" y="1257"/>
                        </a:cubicBezTo>
                        <a:cubicBezTo>
                          <a:pt x="2152" y="1263"/>
                          <a:pt x="2153" y="1268"/>
                          <a:pt x="2154" y="1274"/>
                        </a:cubicBezTo>
                        <a:cubicBezTo>
                          <a:pt x="2154" y="1276"/>
                          <a:pt x="2154" y="1279"/>
                          <a:pt x="2154" y="1282"/>
                        </a:cubicBezTo>
                        <a:cubicBezTo>
                          <a:pt x="2159" y="1282"/>
                          <a:pt x="2164" y="1282"/>
                          <a:pt x="2169" y="1282"/>
                        </a:cubicBezTo>
                        <a:cubicBezTo>
                          <a:pt x="2173" y="1282"/>
                          <a:pt x="2178" y="1282"/>
                          <a:pt x="2182" y="1282"/>
                        </a:cubicBezTo>
                        <a:cubicBezTo>
                          <a:pt x="2201" y="1282"/>
                          <a:pt x="2220" y="1281"/>
                          <a:pt x="2239" y="1281"/>
                        </a:cubicBezTo>
                        <a:cubicBezTo>
                          <a:pt x="2250" y="1281"/>
                          <a:pt x="2261" y="1282"/>
                          <a:pt x="2272" y="1283"/>
                        </a:cubicBezTo>
                        <a:cubicBezTo>
                          <a:pt x="2287" y="1283"/>
                          <a:pt x="2301" y="1283"/>
                          <a:pt x="2315" y="1284"/>
                        </a:cubicBezTo>
                        <a:cubicBezTo>
                          <a:pt x="2330" y="1285"/>
                          <a:pt x="2344" y="1286"/>
                          <a:pt x="2358" y="1286"/>
                        </a:cubicBezTo>
                        <a:cubicBezTo>
                          <a:pt x="2369" y="1286"/>
                          <a:pt x="2379" y="1286"/>
                          <a:pt x="2390" y="1287"/>
                        </a:cubicBezTo>
                        <a:cubicBezTo>
                          <a:pt x="2401" y="1287"/>
                          <a:pt x="2413" y="1288"/>
                          <a:pt x="2424" y="1288"/>
                        </a:cubicBezTo>
                        <a:cubicBezTo>
                          <a:pt x="2435" y="1289"/>
                          <a:pt x="2445" y="1289"/>
                          <a:pt x="2455" y="1289"/>
                        </a:cubicBezTo>
                        <a:cubicBezTo>
                          <a:pt x="2475" y="1288"/>
                          <a:pt x="2495" y="1289"/>
                          <a:pt x="2515" y="1289"/>
                        </a:cubicBezTo>
                        <a:cubicBezTo>
                          <a:pt x="2532" y="1289"/>
                          <a:pt x="2548" y="1289"/>
                          <a:pt x="2565" y="1289"/>
                        </a:cubicBezTo>
                        <a:cubicBezTo>
                          <a:pt x="2566" y="1289"/>
                          <a:pt x="2567" y="1289"/>
                          <a:pt x="2568" y="1288"/>
                        </a:cubicBezTo>
                        <a:cubicBezTo>
                          <a:pt x="2568" y="1287"/>
                          <a:pt x="2569" y="1285"/>
                          <a:pt x="2568" y="1284"/>
                        </a:cubicBezTo>
                        <a:cubicBezTo>
                          <a:pt x="2567" y="1277"/>
                          <a:pt x="2568" y="1271"/>
                          <a:pt x="2569" y="1264"/>
                        </a:cubicBezTo>
                        <a:cubicBezTo>
                          <a:pt x="2571" y="1256"/>
                          <a:pt x="2570" y="1249"/>
                          <a:pt x="2569" y="1241"/>
                        </a:cubicBezTo>
                        <a:cubicBezTo>
                          <a:pt x="2569" y="1236"/>
                          <a:pt x="2568" y="1231"/>
                          <a:pt x="2569" y="1225"/>
                        </a:cubicBezTo>
                        <a:cubicBezTo>
                          <a:pt x="2569" y="1220"/>
                          <a:pt x="2570" y="1215"/>
                          <a:pt x="2571" y="1209"/>
                        </a:cubicBezTo>
                        <a:cubicBezTo>
                          <a:pt x="2572" y="1204"/>
                          <a:pt x="2573" y="1199"/>
                          <a:pt x="2574" y="1193"/>
                        </a:cubicBezTo>
                        <a:cubicBezTo>
                          <a:pt x="2570" y="1192"/>
                          <a:pt x="2566" y="1192"/>
                          <a:pt x="2563" y="1191"/>
                        </a:cubicBezTo>
                        <a:cubicBezTo>
                          <a:pt x="2556" y="1189"/>
                          <a:pt x="2550" y="1188"/>
                          <a:pt x="2544" y="1186"/>
                        </a:cubicBezTo>
                        <a:cubicBezTo>
                          <a:pt x="2533" y="1184"/>
                          <a:pt x="2523" y="1183"/>
                          <a:pt x="2513" y="1181"/>
                        </a:cubicBezTo>
                        <a:cubicBezTo>
                          <a:pt x="2504" y="1180"/>
                          <a:pt x="2495" y="1179"/>
                          <a:pt x="2487" y="1177"/>
                        </a:cubicBezTo>
                        <a:cubicBezTo>
                          <a:pt x="2476" y="1174"/>
                          <a:pt x="2465" y="1171"/>
                          <a:pt x="2454" y="1169"/>
                        </a:cubicBezTo>
                        <a:cubicBezTo>
                          <a:pt x="2435" y="1165"/>
                          <a:pt x="2416" y="1160"/>
                          <a:pt x="2397" y="1158"/>
                        </a:cubicBezTo>
                        <a:cubicBezTo>
                          <a:pt x="2394" y="1158"/>
                          <a:pt x="2390" y="1157"/>
                          <a:pt x="2386" y="1157"/>
                        </a:cubicBezTo>
                        <a:cubicBezTo>
                          <a:pt x="2385" y="1157"/>
                          <a:pt x="2384" y="1159"/>
                          <a:pt x="2383" y="1159"/>
                        </a:cubicBezTo>
                        <a:cubicBezTo>
                          <a:pt x="2381" y="1160"/>
                          <a:pt x="2378" y="1160"/>
                          <a:pt x="2377" y="1157"/>
                        </a:cubicBezTo>
                        <a:cubicBezTo>
                          <a:pt x="2377" y="1155"/>
                          <a:pt x="2375" y="1154"/>
                          <a:pt x="2373" y="1154"/>
                        </a:cubicBezTo>
                        <a:cubicBezTo>
                          <a:pt x="2359" y="1151"/>
                          <a:pt x="2345" y="1147"/>
                          <a:pt x="2332" y="1145"/>
                        </a:cubicBezTo>
                        <a:cubicBezTo>
                          <a:pt x="2320" y="1143"/>
                          <a:pt x="2309" y="1139"/>
                          <a:pt x="2298" y="1137"/>
                        </a:cubicBezTo>
                        <a:cubicBezTo>
                          <a:pt x="2292" y="1136"/>
                          <a:pt x="2286" y="1135"/>
                          <a:pt x="2280" y="1134"/>
                        </a:cubicBezTo>
                        <a:cubicBezTo>
                          <a:pt x="2276" y="1133"/>
                          <a:pt x="2275" y="1131"/>
                          <a:pt x="2275" y="1127"/>
                        </a:cubicBezTo>
                        <a:cubicBezTo>
                          <a:pt x="2278" y="1118"/>
                          <a:pt x="2280" y="1108"/>
                          <a:pt x="2283" y="1098"/>
                        </a:cubicBezTo>
                        <a:cubicBezTo>
                          <a:pt x="2283" y="1096"/>
                          <a:pt x="2284" y="1095"/>
                          <a:pt x="2285" y="1093"/>
                        </a:cubicBezTo>
                        <a:cubicBezTo>
                          <a:pt x="2286" y="1090"/>
                          <a:pt x="2289" y="1090"/>
                          <a:pt x="2292" y="1091"/>
                        </a:cubicBezTo>
                        <a:cubicBezTo>
                          <a:pt x="2294" y="1091"/>
                          <a:pt x="2296" y="1092"/>
                          <a:pt x="2298" y="1093"/>
                        </a:cubicBezTo>
                        <a:cubicBezTo>
                          <a:pt x="2308" y="1095"/>
                          <a:pt x="2319" y="1096"/>
                          <a:pt x="2329" y="1099"/>
                        </a:cubicBezTo>
                        <a:cubicBezTo>
                          <a:pt x="2335" y="1101"/>
                          <a:pt x="2341" y="1102"/>
                          <a:pt x="2347" y="1103"/>
                        </a:cubicBezTo>
                        <a:cubicBezTo>
                          <a:pt x="2355" y="1104"/>
                          <a:pt x="2363" y="1105"/>
                          <a:pt x="2371" y="1107"/>
                        </a:cubicBezTo>
                        <a:cubicBezTo>
                          <a:pt x="2374" y="1107"/>
                          <a:pt x="2378" y="1108"/>
                          <a:pt x="2382" y="1108"/>
                        </a:cubicBezTo>
                        <a:cubicBezTo>
                          <a:pt x="2384" y="1109"/>
                          <a:pt x="2387" y="1109"/>
                          <a:pt x="2389" y="1110"/>
                        </a:cubicBezTo>
                        <a:cubicBezTo>
                          <a:pt x="2390" y="1111"/>
                          <a:pt x="2392" y="1113"/>
                          <a:pt x="2392" y="1114"/>
                        </a:cubicBezTo>
                        <a:cubicBezTo>
                          <a:pt x="2393" y="1116"/>
                          <a:pt x="2392" y="1117"/>
                          <a:pt x="2394" y="1118"/>
                        </a:cubicBezTo>
                        <a:cubicBezTo>
                          <a:pt x="2395" y="1118"/>
                          <a:pt x="2395" y="1121"/>
                          <a:pt x="2394" y="1122"/>
                        </a:cubicBezTo>
                        <a:cubicBezTo>
                          <a:pt x="2392" y="1130"/>
                          <a:pt x="2390" y="1138"/>
                          <a:pt x="2387" y="1146"/>
                        </a:cubicBezTo>
                        <a:cubicBezTo>
                          <a:pt x="2387" y="1146"/>
                          <a:pt x="2387" y="1147"/>
                          <a:pt x="2386" y="1149"/>
                        </a:cubicBezTo>
                        <a:cubicBezTo>
                          <a:pt x="2390" y="1150"/>
                          <a:pt x="2394" y="1151"/>
                          <a:pt x="2398" y="1152"/>
                        </a:cubicBezTo>
                        <a:cubicBezTo>
                          <a:pt x="2412" y="1154"/>
                          <a:pt x="2427" y="1156"/>
                          <a:pt x="2441" y="1160"/>
                        </a:cubicBezTo>
                        <a:cubicBezTo>
                          <a:pt x="2446" y="1162"/>
                          <a:pt x="2452" y="1162"/>
                          <a:pt x="2457" y="1163"/>
                        </a:cubicBezTo>
                        <a:cubicBezTo>
                          <a:pt x="2462" y="1164"/>
                          <a:pt x="2467" y="1166"/>
                          <a:pt x="2472" y="1167"/>
                        </a:cubicBezTo>
                        <a:cubicBezTo>
                          <a:pt x="2479" y="1169"/>
                          <a:pt x="2487" y="1170"/>
                          <a:pt x="2494" y="1172"/>
                        </a:cubicBezTo>
                        <a:cubicBezTo>
                          <a:pt x="2508" y="1174"/>
                          <a:pt x="2521" y="1176"/>
                          <a:pt x="2535" y="1178"/>
                        </a:cubicBezTo>
                        <a:cubicBezTo>
                          <a:pt x="2545" y="1180"/>
                          <a:pt x="2555" y="1182"/>
                          <a:pt x="2565" y="1184"/>
                        </a:cubicBezTo>
                        <a:cubicBezTo>
                          <a:pt x="2570" y="1185"/>
                          <a:pt x="2574" y="1185"/>
                          <a:pt x="2579" y="1186"/>
                        </a:cubicBezTo>
                        <a:cubicBezTo>
                          <a:pt x="2586" y="1187"/>
                          <a:pt x="2592" y="1189"/>
                          <a:pt x="2599" y="1190"/>
                        </a:cubicBezTo>
                        <a:cubicBezTo>
                          <a:pt x="2612" y="1193"/>
                          <a:pt x="2625" y="1196"/>
                          <a:pt x="2638" y="1198"/>
                        </a:cubicBezTo>
                        <a:cubicBezTo>
                          <a:pt x="2650" y="1201"/>
                          <a:pt x="2661" y="1204"/>
                          <a:pt x="2673" y="1205"/>
                        </a:cubicBezTo>
                        <a:cubicBezTo>
                          <a:pt x="2691" y="1207"/>
                          <a:pt x="2707" y="1213"/>
                          <a:pt x="2725" y="1216"/>
                        </a:cubicBezTo>
                        <a:cubicBezTo>
                          <a:pt x="2731" y="1217"/>
                          <a:pt x="2738" y="1220"/>
                          <a:pt x="2744" y="1220"/>
                        </a:cubicBezTo>
                        <a:cubicBezTo>
                          <a:pt x="2756" y="1222"/>
                          <a:pt x="2766" y="1226"/>
                          <a:pt x="2777" y="1228"/>
                        </a:cubicBezTo>
                        <a:cubicBezTo>
                          <a:pt x="2789" y="1230"/>
                          <a:pt x="2801" y="1233"/>
                          <a:pt x="2812" y="1236"/>
                        </a:cubicBezTo>
                        <a:cubicBezTo>
                          <a:pt x="2814" y="1236"/>
                          <a:pt x="2816" y="1236"/>
                          <a:pt x="2818" y="1237"/>
                        </a:cubicBezTo>
                        <a:cubicBezTo>
                          <a:pt x="2822" y="1228"/>
                          <a:pt x="2825" y="1219"/>
                          <a:pt x="2827" y="1210"/>
                        </a:cubicBezTo>
                        <a:cubicBezTo>
                          <a:pt x="2828" y="1206"/>
                          <a:pt x="2832" y="1204"/>
                          <a:pt x="2836" y="1207"/>
                        </a:cubicBezTo>
                        <a:cubicBezTo>
                          <a:pt x="2843" y="1211"/>
                          <a:pt x="2851" y="1213"/>
                          <a:pt x="2859" y="1213"/>
                        </a:cubicBezTo>
                        <a:cubicBezTo>
                          <a:pt x="2877" y="1214"/>
                          <a:pt x="2894" y="1219"/>
                          <a:pt x="2910" y="1226"/>
                        </a:cubicBezTo>
                        <a:cubicBezTo>
                          <a:pt x="2914" y="1227"/>
                          <a:pt x="2918" y="1229"/>
                          <a:pt x="2922" y="1230"/>
                        </a:cubicBezTo>
                        <a:cubicBezTo>
                          <a:pt x="2926" y="1232"/>
                          <a:pt x="2927" y="1233"/>
                          <a:pt x="2926" y="1238"/>
                        </a:cubicBezTo>
                        <a:cubicBezTo>
                          <a:pt x="2924" y="1244"/>
                          <a:pt x="2922" y="1249"/>
                          <a:pt x="2920" y="1255"/>
                        </a:cubicBezTo>
                        <a:cubicBezTo>
                          <a:pt x="2918" y="1260"/>
                          <a:pt x="2916" y="1265"/>
                          <a:pt x="2913" y="1270"/>
                        </a:cubicBezTo>
                        <a:cubicBezTo>
                          <a:pt x="2912" y="1274"/>
                          <a:pt x="2909" y="1274"/>
                          <a:pt x="2906" y="1272"/>
                        </a:cubicBezTo>
                        <a:cubicBezTo>
                          <a:pt x="2901" y="1269"/>
                          <a:pt x="2897" y="1267"/>
                          <a:pt x="2893" y="1264"/>
                        </a:cubicBezTo>
                        <a:cubicBezTo>
                          <a:pt x="2887" y="1260"/>
                          <a:pt x="2881" y="1260"/>
                          <a:pt x="2874" y="1259"/>
                        </a:cubicBezTo>
                        <a:cubicBezTo>
                          <a:pt x="2869" y="1258"/>
                          <a:pt x="2865" y="1257"/>
                          <a:pt x="2860" y="1256"/>
                        </a:cubicBezTo>
                        <a:cubicBezTo>
                          <a:pt x="2849" y="1254"/>
                          <a:pt x="2839" y="1251"/>
                          <a:pt x="2829" y="1248"/>
                        </a:cubicBezTo>
                        <a:cubicBezTo>
                          <a:pt x="2817" y="1245"/>
                          <a:pt x="2805" y="1242"/>
                          <a:pt x="2793" y="1240"/>
                        </a:cubicBezTo>
                        <a:cubicBezTo>
                          <a:pt x="2783" y="1237"/>
                          <a:pt x="2773" y="1235"/>
                          <a:pt x="2763" y="1232"/>
                        </a:cubicBezTo>
                        <a:cubicBezTo>
                          <a:pt x="2754" y="1230"/>
                          <a:pt x="2746" y="1228"/>
                          <a:pt x="2737" y="1227"/>
                        </a:cubicBezTo>
                        <a:cubicBezTo>
                          <a:pt x="2734" y="1226"/>
                          <a:pt x="2730" y="1225"/>
                          <a:pt x="2727" y="1225"/>
                        </a:cubicBezTo>
                        <a:cubicBezTo>
                          <a:pt x="2710" y="1221"/>
                          <a:pt x="2692" y="1215"/>
                          <a:pt x="2675" y="1213"/>
                        </a:cubicBezTo>
                        <a:cubicBezTo>
                          <a:pt x="2658" y="1210"/>
                          <a:pt x="2642" y="1206"/>
                          <a:pt x="2626" y="1203"/>
                        </a:cubicBezTo>
                        <a:cubicBezTo>
                          <a:pt x="2621" y="1203"/>
                          <a:pt x="2617" y="1202"/>
                          <a:pt x="2613" y="1201"/>
                        </a:cubicBezTo>
                        <a:cubicBezTo>
                          <a:pt x="2609" y="1206"/>
                          <a:pt x="2609" y="1212"/>
                          <a:pt x="2608" y="1217"/>
                        </a:cubicBezTo>
                        <a:cubicBezTo>
                          <a:pt x="2607" y="1228"/>
                          <a:pt x="2605" y="1239"/>
                          <a:pt x="2604" y="1250"/>
                        </a:cubicBezTo>
                        <a:cubicBezTo>
                          <a:pt x="2603" y="1263"/>
                          <a:pt x="2600" y="1275"/>
                          <a:pt x="2602" y="1288"/>
                        </a:cubicBezTo>
                        <a:cubicBezTo>
                          <a:pt x="2606" y="1289"/>
                          <a:pt x="2610" y="1289"/>
                          <a:pt x="2615" y="1290"/>
                        </a:cubicBezTo>
                        <a:cubicBezTo>
                          <a:pt x="2629" y="1290"/>
                          <a:pt x="2643" y="1290"/>
                          <a:pt x="2657" y="1290"/>
                        </a:cubicBezTo>
                        <a:cubicBezTo>
                          <a:pt x="2666" y="1290"/>
                          <a:pt x="2675" y="1291"/>
                          <a:pt x="2684" y="1291"/>
                        </a:cubicBezTo>
                        <a:cubicBezTo>
                          <a:pt x="2697" y="1290"/>
                          <a:pt x="2710" y="1292"/>
                          <a:pt x="2723" y="1292"/>
                        </a:cubicBezTo>
                        <a:cubicBezTo>
                          <a:pt x="2739" y="1292"/>
                          <a:pt x="2755" y="1292"/>
                          <a:pt x="2771" y="1292"/>
                        </a:cubicBezTo>
                        <a:cubicBezTo>
                          <a:pt x="2777" y="1292"/>
                          <a:pt x="2783" y="1292"/>
                          <a:pt x="2790" y="1292"/>
                        </a:cubicBezTo>
                        <a:cubicBezTo>
                          <a:pt x="2809" y="1291"/>
                          <a:pt x="2827" y="1292"/>
                          <a:pt x="2846" y="1291"/>
                        </a:cubicBezTo>
                        <a:cubicBezTo>
                          <a:pt x="2857" y="1291"/>
                          <a:pt x="2869" y="1289"/>
                          <a:pt x="2880" y="1288"/>
                        </a:cubicBezTo>
                        <a:cubicBezTo>
                          <a:pt x="2887" y="1287"/>
                          <a:pt x="2893" y="1288"/>
                          <a:pt x="2900" y="1288"/>
                        </a:cubicBezTo>
                        <a:cubicBezTo>
                          <a:pt x="2906" y="1287"/>
                          <a:pt x="2913" y="1287"/>
                          <a:pt x="2919" y="1287"/>
                        </a:cubicBezTo>
                        <a:cubicBezTo>
                          <a:pt x="2923" y="1287"/>
                          <a:pt x="2926" y="1290"/>
                          <a:pt x="2925" y="1294"/>
                        </a:cubicBezTo>
                        <a:cubicBezTo>
                          <a:pt x="2925" y="1297"/>
                          <a:pt x="2924" y="1299"/>
                          <a:pt x="2920" y="1299"/>
                        </a:cubicBezTo>
                        <a:cubicBezTo>
                          <a:pt x="2912" y="1299"/>
                          <a:pt x="2903" y="1298"/>
                          <a:pt x="2895" y="1298"/>
                        </a:cubicBezTo>
                        <a:cubicBezTo>
                          <a:pt x="2892" y="1298"/>
                          <a:pt x="2889" y="1297"/>
                          <a:pt x="2886" y="1298"/>
                        </a:cubicBezTo>
                        <a:cubicBezTo>
                          <a:pt x="2878" y="1299"/>
                          <a:pt x="2870" y="1299"/>
                          <a:pt x="2862" y="1300"/>
                        </a:cubicBezTo>
                        <a:cubicBezTo>
                          <a:pt x="2855" y="1302"/>
                          <a:pt x="2847" y="1300"/>
                          <a:pt x="2840" y="1301"/>
                        </a:cubicBezTo>
                        <a:cubicBezTo>
                          <a:pt x="2834" y="1302"/>
                          <a:pt x="2827" y="1301"/>
                          <a:pt x="2820" y="1303"/>
                        </a:cubicBezTo>
                        <a:cubicBezTo>
                          <a:pt x="2819" y="1303"/>
                          <a:pt x="2818" y="1303"/>
                          <a:pt x="2817" y="1303"/>
                        </a:cubicBezTo>
                        <a:cubicBezTo>
                          <a:pt x="2812" y="1303"/>
                          <a:pt x="2806" y="1303"/>
                          <a:pt x="2801" y="1303"/>
                        </a:cubicBezTo>
                        <a:cubicBezTo>
                          <a:pt x="2798" y="1303"/>
                          <a:pt x="2795" y="1304"/>
                          <a:pt x="2792" y="1303"/>
                        </a:cubicBezTo>
                        <a:cubicBezTo>
                          <a:pt x="2783" y="1301"/>
                          <a:pt x="2773" y="1302"/>
                          <a:pt x="2764" y="1302"/>
                        </a:cubicBezTo>
                        <a:cubicBezTo>
                          <a:pt x="2753" y="1302"/>
                          <a:pt x="2743" y="1302"/>
                          <a:pt x="2732" y="1301"/>
                        </a:cubicBezTo>
                        <a:cubicBezTo>
                          <a:pt x="2721" y="1301"/>
                          <a:pt x="2710" y="1302"/>
                          <a:pt x="2699" y="1301"/>
                        </a:cubicBezTo>
                        <a:cubicBezTo>
                          <a:pt x="2693" y="1301"/>
                          <a:pt x="2688" y="1301"/>
                          <a:pt x="2682" y="1300"/>
                        </a:cubicBezTo>
                        <a:cubicBezTo>
                          <a:pt x="2680" y="1300"/>
                          <a:pt x="2677" y="1300"/>
                          <a:pt x="2675" y="1300"/>
                        </a:cubicBezTo>
                        <a:cubicBezTo>
                          <a:pt x="2666" y="1301"/>
                          <a:pt x="2657" y="1300"/>
                          <a:pt x="2649" y="1299"/>
                        </a:cubicBezTo>
                        <a:cubicBezTo>
                          <a:pt x="2647" y="1299"/>
                          <a:pt x="2645" y="1299"/>
                          <a:pt x="2643" y="1299"/>
                        </a:cubicBezTo>
                        <a:cubicBezTo>
                          <a:pt x="2632" y="1300"/>
                          <a:pt x="2622" y="1298"/>
                          <a:pt x="2611" y="1299"/>
                        </a:cubicBezTo>
                        <a:cubicBezTo>
                          <a:pt x="2608" y="1299"/>
                          <a:pt x="2606" y="1299"/>
                          <a:pt x="2603" y="1300"/>
                        </a:cubicBezTo>
                        <a:cubicBezTo>
                          <a:pt x="2599" y="1300"/>
                          <a:pt x="2595" y="1299"/>
                          <a:pt x="2591" y="1299"/>
                        </a:cubicBezTo>
                        <a:cubicBezTo>
                          <a:pt x="2580" y="1300"/>
                          <a:pt x="2569" y="1298"/>
                          <a:pt x="2558" y="1300"/>
                        </a:cubicBezTo>
                        <a:cubicBezTo>
                          <a:pt x="2556" y="1300"/>
                          <a:pt x="2553" y="1299"/>
                          <a:pt x="2550" y="1299"/>
                        </a:cubicBezTo>
                        <a:cubicBezTo>
                          <a:pt x="2546" y="1299"/>
                          <a:pt x="2542" y="1300"/>
                          <a:pt x="2537" y="1300"/>
                        </a:cubicBezTo>
                        <a:cubicBezTo>
                          <a:pt x="2531" y="1300"/>
                          <a:pt x="2524" y="1300"/>
                          <a:pt x="2517" y="1300"/>
                        </a:cubicBezTo>
                        <a:cubicBezTo>
                          <a:pt x="2510" y="1299"/>
                          <a:pt x="2502" y="1300"/>
                          <a:pt x="2495" y="1300"/>
                        </a:cubicBezTo>
                        <a:cubicBezTo>
                          <a:pt x="2489" y="1299"/>
                          <a:pt x="2483" y="1299"/>
                          <a:pt x="2477" y="1299"/>
                        </a:cubicBezTo>
                        <a:cubicBezTo>
                          <a:pt x="2468" y="1299"/>
                          <a:pt x="2458" y="1299"/>
                          <a:pt x="2449" y="1298"/>
                        </a:cubicBezTo>
                        <a:cubicBezTo>
                          <a:pt x="2444" y="1298"/>
                          <a:pt x="2440" y="1298"/>
                          <a:pt x="2435" y="1298"/>
                        </a:cubicBezTo>
                        <a:cubicBezTo>
                          <a:pt x="2428" y="1298"/>
                          <a:pt x="2421" y="1299"/>
                          <a:pt x="2414" y="1299"/>
                        </a:cubicBezTo>
                        <a:cubicBezTo>
                          <a:pt x="2411" y="1299"/>
                          <a:pt x="2408" y="1298"/>
                          <a:pt x="2406" y="1298"/>
                        </a:cubicBezTo>
                        <a:cubicBezTo>
                          <a:pt x="2396" y="1298"/>
                          <a:pt x="2387" y="1298"/>
                          <a:pt x="2377" y="1297"/>
                        </a:cubicBezTo>
                        <a:cubicBezTo>
                          <a:pt x="2374" y="1297"/>
                          <a:pt x="2370" y="1297"/>
                          <a:pt x="2367" y="1297"/>
                        </a:cubicBezTo>
                        <a:cubicBezTo>
                          <a:pt x="2363" y="1297"/>
                          <a:pt x="2358" y="1296"/>
                          <a:pt x="2354" y="1296"/>
                        </a:cubicBezTo>
                        <a:cubicBezTo>
                          <a:pt x="2345" y="1297"/>
                          <a:pt x="2337" y="1296"/>
                          <a:pt x="2328" y="1295"/>
                        </a:cubicBezTo>
                        <a:cubicBezTo>
                          <a:pt x="2324" y="1294"/>
                          <a:pt x="2319" y="1294"/>
                          <a:pt x="2314" y="1294"/>
                        </a:cubicBezTo>
                        <a:cubicBezTo>
                          <a:pt x="2307" y="1296"/>
                          <a:pt x="2301" y="1295"/>
                          <a:pt x="2294" y="1294"/>
                        </a:cubicBezTo>
                        <a:cubicBezTo>
                          <a:pt x="2286" y="1294"/>
                          <a:pt x="2278" y="1293"/>
                          <a:pt x="2270" y="1292"/>
                        </a:cubicBezTo>
                        <a:cubicBezTo>
                          <a:pt x="2261" y="1292"/>
                          <a:pt x="2253" y="1291"/>
                          <a:pt x="2244" y="1291"/>
                        </a:cubicBezTo>
                        <a:cubicBezTo>
                          <a:pt x="2240" y="1291"/>
                          <a:pt x="2236" y="1291"/>
                          <a:pt x="2232" y="1293"/>
                        </a:cubicBezTo>
                        <a:cubicBezTo>
                          <a:pt x="2230" y="1293"/>
                          <a:pt x="2230" y="1291"/>
                          <a:pt x="2228" y="1291"/>
                        </a:cubicBezTo>
                        <a:cubicBezTo>
                          <a:pt x="2223" y="1291"/>
                          <a:pt x="2217" y="1290"/>
                          <a:pt x="2212" y="1291"/>
                        </a:cubicBezTo>
                        <a:cubicBezTo>
                          <a:pt x="2206" y="1292"/>
                          <a:pt x="2199" y="1292"/>
                          <a:pt x="2193" y="1292"/>
                        </a:cubicBezTo>
                        <a:cubicBezTo>
                          <a:pt x="2185" y="1292"/>
                          <a:pt x="2177" y="1291"/>
                          <a:pt x="2168" y="1293"/>
                        </a:cubicBezTo>
                        <a:cubicBezTo>
                          <a:pt x="2157" y="1295"/>
                          <a:pt x="2145" y="1292"/>
                          <a:pt x="2133" y="1292"/>
                        </a:cubicBezTo>
                        <a:cubicBezTo>
                          <a:pt x="2123" y="1293"/>
                          <a:pt x="2113" y="1293"/>
                          <a:pt x="2103" y="1294"/>
                        </a:cubicBezTo>
                        <a:cubicBezTo>
                          <a:pt x="2100" y="1294"/>
                          <a:pt x="2096" y="1293"/>
                          <a:pt x="2092" y="1293"/>
                        </a:cubicBezTo>
                        <a:cubicBezTo>
                          <a:pt x="2081" y="1293"/>
                          <a:pt x="2071" y="1293"/>
                          <a:pt x="2060" y="1294"/>
                        </a:cubicBezTo>
                        <a:cubicBezTo>
                          <a:pt x="2053" y="1295"/>
                          <a:pt x="2046" y="1294"/>
                          <a:pt x="2038" y="1294"/>
                        </a:cubicBezTo>
                        <a:cubicBezTo>
                          <a:pt x="2033" y="1295"/>
                          <a:pt x="2027" y="1294"/>
                          <a:pt x="2021" y="1294"/>
                        </a:cubicBezTo>
                        <a:cubicBezTo>
                          <a:pt x="2004" y="1294"/>
                          <a:pt x="1988" y="1293"/>
                          <a:pt x="1971" y="1295"/>
                        </a:cubicBezTo>
                        <a:cubicBezTo>
                          <a:pt x="1965" y="1296"/>
                          <a:pt x="1959" y="1295"/>
                          <a:pt x="1952" y="1295"/>
                        </a:cubicBezTo>
                        <a:cubicBezTo>
                          <a:pt x="1943" y="1293"/>
                          <a:pt x="1933" y="1294"/>
                          <a:pt x="1923" y="1294"/>
                        </a:cubicBezTo>
                        <a:cubicBezTo>
                          <a:pt x="1919" y="1294"/>
                          <a:pt x="1914" y="1295"/>
                          <a:pt x="1910" y="1295"/>
                        </a:cubicBezTo>
                        <a:cubicBezTo>
                          <a:pt x="1902" y="1295"/>
                          <a:pt x="1893" y="1295"/>
                          <a:pt x="1885" y="1295"/>
                        </a:cubicBezTo>
                        <a:cubicBezTo>
                          <a:pt x="1874" y="1295"/>
                          <a:pt x="1862" y="1296"/>
                          <a:pt x="1851" y="1296"/>
                        </a:cubicBezTo>
                        <a:cubicBezTo>
                          <a:pt x="1847" y="1296"/>
                          <a:pt x="1843" y="1295"/>
                          <a:pt x="1839" y="1295"/>
                        </a:cubicBezTo>
                        <a:cubicBezTo>
                          <a:pt x="1826" y="1296"/>
                          <a:pt x="1813" y="1295"/>
                          <a:pt x="1799" y="1295"/>
                        </a:cubicBezTo>
                        <a:cubicBezTo>
                          <a:pt x="1789" y="1295"/>
                          <a:pt x="1778" y="1294"/>
                          <a:pt x="1767" y="1294"/>
                        </a:cubicBezTo>
                        <a:cubicBezTo>
                          <a:pt x="1758" y="1293"/>
                          <a:pt x="1749" y="1293"/>
                          <a:pt x="1740" y="1293"/>
                        </a:cubicBezTo>
                        <a:cubicBezTo>
                          <a:pt x="1732" y="1292"/>
                          <a:pt x="1724" y="1292"/>
                          <a:pt x="1716" y="1291"/>
                        </a:cubicBezTo>
                        <a:cubicBezTo>
                          <a:pt x="1713" y="1291"/>
                          <a:pt x="1711" y="1294"/>
                          <a:pt x="1708" y="1293"/>
                        </a:cubicBezTo>
                        <a:cubicBezTo>
                          <a:pt x="1701" y="1292"/>
                          <a:pt x="1694" y="1291"/>
                          <a:pt x="1686" y="1290"/>
                        </a:cubicBezTo>
                        <a:cubicBezTo>
                          <a:pt x="1680" y="1290"/>
                          <a:pt x="1675" y="1289"/>
                          <a:pt x="1669" y="1289"/>
                        </a:cubicBezTo>
                        <a:cubicBezTo>
                          <a:pt x="1659" y="1289"/>
                          <a:pt x="1649" y="1289"/>
                          <a:pt x="1639" y="1288"/>
                        </a:cubicBezTo>
                        <a:cubicBezTo>
                          <a:pt x="1627" y="1288"/>
                          <a:pt x="1615" y="1288"/>
                          <a:pt x="1603" y="1288"/>
                        </a:cubicBezTo>
                        <a:cubicBezTo>
                          <a:pt x="1601" y="1288"/>
                          <a:pt x="1600" y="1288"/>
                          <a:pt x="1599" y="1288"/>
                        </a:cubicBezTo>
                        <a:cubicBezTo>
                          <a:pt x="1597" y="1288"/>
                          <a:pt x="1594" y="1288"/>
                          <a:pt x="1592" y="1288"/>
                        </a:cubicBezTo>
                        <a:cubicBezTo>
                          <a:pt x="1588" y="1288"/>
                          <a:pt x="1584" y="1288"/>
                          <a:pt x="1580" y="1288"/>
                        </a:cubicBezTo>
                        <a:cubicBezTo>
                          <a:pt x="1567" y="1287"/>
                          <a:pt x="1555" y="1286"/>
                          <a:pt x="1542" y="1286"/>
                        </a:cubicBezTo>
                        <a:cubicBezTo>
                          <a:pt x="1530" y="1286"/>
                          <a:pt x="1518" y="1286"/>
                          <a:pt x="1506" y="1286"/>
                        </a:cubicBezTo>
                        <a:cubicBezTo>
                          <a:pt x="1497" y="1285"/>
                          <a:pt x="1489" y="1286"/>
                          <a:pt x="1481" y="1287"/>
                        </a:cubicBezTo>
                        <a:cubicBezTo>
                          <a:pt x="1476" y="1287"/>
                          <a:pt x="1471" y="1287"/>
                          <a:pt x="1465" y="1287"/>
                        </a:cubicBezTo>
                        <a:cubicBezTo>
                          <a:pt x="1453" y="1287"/>
                          <a:pt x="1440" y="1286"/>
                          <a:pt x="1427" y="1286"/>
                        </a:cubicBezTo>
                        <a:cubicBezTo>
                          <a:pt x="1423" y="1286"/>
                          <a:pt x="1418" y="1287"/>
                          <a:pt x="1414" y="1287"/>
                        </a:cubicBezTo>
                        <a:cubicBezTo>
                          <a:pt x="1412" y="1287"/>
                          <a:pt x="1411" y="1288"/>
                          <a:pt x="1410" y="1287"/>
                        </a:cubicBezTo>
                        <a:cubicBezTo>
                          <a:pt x="1401" y="1284"/>
                          <a:pt x="1392" y="1287"/>
                          <a:pt x="1384" y="1286"/>
                        </a:cubicBezTo>
                        <a:cubicBezTo>
                          <a:pt x="1378" y="1285"/>
                          <a:pt x="1373" y="1285"/>
                          <a:pt x="1368" y="1285"/>
                        </a:cubicBezTo>
                        <a:cubicBezTo>
                          <a:pt x="1359" y="1285"/>
                          <a:pt x="1350" y="1286"/>
                          <a:pt x="1340" y="1285"/>
                        </a:cubicBezTo>
                        <a:cubicBezTo>
                          <a:pt x="1327" y="1284"/>
                          <a:pt x="1314" y="1286"/>
                          <a:pt x="1301" y="1285"/>
                        </a:cubicBezTo>
                        <a:cubicBezTo>
                          <a:pt x="1296" y="1285"/>
                          <a:pt x="1292" y="1285"/>
                          <a:pt x="1287" y="1285"/>
                        </a:cubicBezTo>
                        <a:cubicBezTo>
                          <a:pt x="1287" y="1285"/>
                          <a:pt x="1287" y="1285"/>
                          <a:pt x="1287" y="1285"/>
                        </a:cubicBezTo>
                        <a:cubicBezTo>
                          <a:pt x="1275" y="1287"/>
                          <a:pt x="1263" y="1284"/>
                          <a:pt x="1251" y="1285"/>
                        </a:cubicBezTo>
                        <a:cubicBezTo>
                          <a:pt x="1243" y="1285"/>
                          <a:pt x="1235" y="1286"/>
                          <a:pt x="1227" y="1286"/>
                        </a:cubicBezTo>
                        <a:cubicBezTo>
                          <a:pt x="1221" y="1286"/>
                          <a:pt x="1214" y="1286"/>
                          <a:pt x="1207" y="1285"/>
                        </a:cubicBezTo>
                        <a:cubicBezTo>
                          <a:pt x="1203" y="1285"/>
                          <a:pt x="1199" y="1286"/>
                          <a:pt x="1195" y="1286"/>
                        </a:cubicBezTo>
                        <a:cubicBezTo>
                          <a:pt x="1185" y="1286"/>
                          <a:pt x="1176" y="1286"/>
                          <a:pt x="1166" y="1285"/>
                        </a:cubicBezTo>
                        <a:cubicBezTo>
                          <a:pt x="1164" y="1285"/>
                          <a:pt x="1162" y="1286"/>
                          <a:pt x="1159" y="1286"/>
                        </a:cubicBezTo>
                        <a:cubicBezTo>
                          <a:pt x="1155" y="1286"/>
                          <a:pt x="1151" y="1286"/>
                          <a:pt x="1148" y="1286"/>
                        </a:cubicBezTo>
                        <a:cubicBezTo>
                          <a:pt x="1141" y="1286"/>
                          <a:pt x="1134" y="1286"/>
                          <a:pt x="1127" y="1286"/>
                        </a:cubicBezTo>
                        <a:cubicBezTo>
                          <a:pt x="1121" y="1286"/>
                          <a:pt x="1116" y="1286"/>
                          <a:pt x="1110" y="1286"/>
                        </a:cubicBezTo>
                        <a:cubicBezTo>
                          <a:pt x="1101" y="1286"/>
                          <a:pt x="1092" y="1287"/>
                          <a:pt x="1083" y="1287"/>
                        </a:cubicBezTo>
                        <a:cubicBezTo>
                          <a:pt x="1077" y="1287"/>
                          <a:pt x="1072" y="1287"/>
                          <a:pt x="1066" y="1287"/>
                        </a:cubicBezTo>
                        <a:cubicBezTo>
                          <a:pt x="1064" y="1287"/>
                          <a:pt x="1062" y="1287"/>
                          <a:pt x="1060" y="1287"/>
                        </a:cubicBezTo>
                        <a:cubicBezTo>
                          <a:pt x="1058" y="1287"/>
                          <a:pt x="1056" y="1288"/>
                          <a:pt x="1054" y="1288"/>
                        </a:cubicBezTo>
                        <a:cubicBezTo>
                          <a:pt x="1048" y="1288"/>
                          <a:pt x="1041" y="1288"/>
                          <a:pt x="1035" y="1288"/>
                        </a:cubicBezTo>
                        <a:cubicBezTo>
                          <a:pt x="1029" y="1287"/>
                          <a:pt x="1024" y="1287"/>
                          <a:pt x="1018" y="1287"/>
                        </a:cubicBezTo>
                        <a:cubicBezTo>
                          <a:pt x="1008" y="1288"/>
                          <a:pt x="999" y="1287"/>
                          <a:pt x="989" y="1289"/>
                        </a:cubicBezTo>
                        <a:cubicBezTo>
                          <a:pt x="987" y="1290"/>
                          <a:pt x="983" y="1288"/>
                          <a:pt x="981" y="1288"/>
                        </a:cubicBezTo>
                        <a:cubicBezTo>
                          <a:pt x="971" y="1289"/>
                          <a:pt x="962" y="1289"/>
                          <a:pt x="953" y="1289"/>
                        </a:cubicBezTo>
                        <a:cubicBezTo>
                          <a:pt x="943" y="1290"/>
                          <a:pt x="932" y="1290"/>
                          <a:pt x="921" y="1290"/>
                        </a:cubicBezTo>
                        <a:cubicBezTo>
                          <a:pt x="911" y="1291"/>
                          <a:pt x="900" y="1291"/>
                          <a:pt x="890" y="1292"/>
                        </a:cubicBezTo>
                        <a:cubicBezTo>
                          <a:pt x="885" y="1292"/>
                          <a:pt x="880" y="1292"/>
                          <a:pt x="875" y="1293"/>
                        </a:cubicBezTo>
                        <a:cubicBezTo>
                          <a:pt x="869" y="1293"/>
                          <a:pt x="863" y="1294"/>
                          <a:pt x="857" y="1294"/>
                        </a:cubicBezTo>
                        <a:cubicBezTo>
                          <a:pt x="845" y="1294"/>
                          <a:pt x="833" y="1295"/>
                          <a:pt x="821" y="1295"/>
                        </a:cubicBezTo>
                        <a:cubicBezTo>
                          <a:pt x="805" y="1296"/>
                          <a:pt x="788" y="1297"/>
                          <a:pt x="772" y="1298"/>
                        </a:cubicBezTo>
                        <a:cubicBezTo>
                          <a:pt x="764" y="1298"/>
                          <a:pt x="757" y="1297"/>
                          <a:pt x="749" y="1297"/>
                        </a:cubicBezTo>
                        <a:cubicBezTo>
                          <a:pt x="740" y="1298"/>
                          <a:pt x="730" y="1298"/>
                          <a:pt x="721" y="1298"/>
                        </a:cubicBezTo>
                        <a:cubicBezTo>
                          <a:pt x="708" y="1299"/>
                          <a:pt x="696" y="1299"/>
                          <a:pt x="683" y="1299"/>
                        </a:cubicBezTo>
                        <a:cubicBezTo>
                          <a:pt x="680" y="1299"/>
                          <a:pt x="676" y="1298"/>
                          <a:pt x="673" y="1298"/>
                        </a:cubicBezTo>
                        <a:cubicBezTo>
                          <a:pt x="667" y="1299"/>
                          <a:pt x="661" y="1299"/>
                          <a:pt x="655" y="1299"/>
                        </a:cubicBezTo>
                        <a:cubicBezTo>
                          <a:pt x="648" y="1299"/>
                          <a:pt x="642" y="1299"/>
                          <a:pt x="635" y="1298"/>
                        </a:cubicBezTo>
                        <a:cubicBezTo>
                          <a:pt x="623" y="1298"/>
                          <a:pt x="612" y="1297"/>
                          <a:pt x="601" y="1298"/>
                        </a:cubicBezTo>
                        <a:cubicBezTo>
                          <a:pt x="595" y="1299"/>
                          <a:pt x="589" y="1298"/>
                          <a:pt x="583" y="1298"/>
                        </a:cubicBezTo>
                        <a:cubicBezTo>
                          <a:pt x="576" y="1298"/>
                          <a:pt x="568" y="1298"/>
                          <a:pt x="561" y="1299"/>
                        </a:cubicBezTo>
                        <a:cubicBezTo>
                          <a:pt x="560" y="1299"/>
                          <a:pt x="559" y="1298"/>
                          <a:pt x="558" y="1298"/>
                        </a:cubicBezTo>
                        <a:cubicBezTo>
                          <a:pt x="546" y="1298"/>
                          <a:pt x="534" y="1298"/>
                          <a:pt x="523" y="1297"/>
                        </a:cubicBezTo>
                        <a:cubicBezTo>
                          <a:pt x="517" y="1297"/>
                          <a:pt x="512" y="1296"/>
                          <a:pt x="506" y="1296"/>
                        </a:cubicBezTo>
                        <a:cubicBezTo>
                          <a:pt x="501" y="1296"/>
                          <a:pt x="496" y="1296"/>
                          <a:pt x="491" y="1296"/>
                        </a:cubicBezTo>
                        <a:cubicBezTo>
                          <a:pt x="474" y="1296"/>
                          <a:pt x="456" y="1295"/>
                          <a:pt x="438" y="1295"/>
                        </a:cubicBezTo>
                        <a:cubicBezTo>
                          <a:pt x="424" y="1295"/>
                          <a:pt x="409" y="1296"/>
                          <a:pt x="394" y="1296"/>
                        </a:cubicBezTo>
                        <a:cubicBezTo>
                          <a:pt x="373" y="1297"/>
                          <a:pt x="352" y="1297"/>
                          <a:pt x="331" y="1297"/>
                        </a:cubicBezTo>
                        <a:cubicBezTo>
                          <a:pt x="319" y="1297"/>
                          <a:pt x="308" y="1299"/>
                          <a:pt x="296" y="1298"/>
                        </a:cubicBezTo>
                        <a:cubicBezTo>
                          <a:pt x="284" y="1298"/>
                          <a:pt x="273" y="1299"/>
                          <a:pt x="261" y="1299"/>
                        </a:cubicBezTo>
                        <a:cubicBezTo>
                          <a:pt x="257" y="1299"/>
                          <a:pt x="253" y="1300"/>
                          <a:pt x="249" y="1300"/>
                        </a:cubicBezTo>
                        <a:cubicBezTo>
                          <a:pt x="237" y="1301"/>
                          <a:pt x="225" y="1301"/>
                          <a:pt x="212" y="1301"/>
                        </a:cubicBezTo>
                        <a:cubicBezTo>
                          <a:pt x="206" y="1301"/>
                          <a:pt x="199" y="1302"/>
                          <a:pt x="192" y="1302"/>
                        </a:cubicBezTo>
                        <a:cubicBezTo>
                          <a:pt x="184" y="1303"/>
                          <a:pt x="176" y="1304"/>
                          <a:pt x="168" y="1304"/>
                        </a:cubicBezTo>
                        <a:cubicBezTo>
                          <a:pt x="162" y="1304"/>
                          <a:pt x="155" y="1304"/>
                          <a:pt x="149" y="1304"/>
                        </a:cubicBezTo>
                        <a:close/>
                        <a:moveTo>
                          <a:pt x="644" y="1288"/>
                        </a:moveTo>
                        <a:cubicBezTo>
                          <a:pt x="646" y="1281"/>
                          <a:pt x="645" y="1275"/>
                          <a:pt x="644" y="1268"/>
                        </a:cubicBezTo>
                        <a:cubicBezTo>
                          <a:pt x="644" y="1250"/>
                          <a:pt x="643" y="1231"/>
                          <a:pt x="643" y="1213"/>
                        </a:cubicBezTo>
                        <a:cubicBezTo>
                          <a:pt x="643" y="1198"/>
                          <a:pt x="643" y="1183"/>
                          <a:pt x="643" y="1168"/>
                        </a:cubicBezTo>
                        <a:cubicBezTo>
                          <a:pt x="643" y="1155"/>
                          <a:pt x="643" y="1142"/>
                          <a:pt x="643" y="1128"/>
                        </a:cubicBezTo>
                        <a:cubicBezTo>
                          <a:pt x="643" y="1122"/>
                          <a:pt x="643" y="1115"/>
                          <a:pt x="643" y="1109"/>
                        </a:cubicBezTo>
                        <a:cubicBezTo>
                          <a:pt x="642" y="1102"/>
                          <a:pt x="644" y="1096"/>
                          <a:pt x="640" y="1090"/>
                        </a:cubicBezTo>
                        <a:cubicBezTo>
                          <a:pt x="642" y="1085"/>
                          <a:pt x="639" y="1081"/>
                          <a:pt x="639" y="1077"/>
                        </a:cubicBezTo>
                        <a:cubicBezTo>
                          <a:pt x="639" y="1064"/>
                          <a:pt x="639" y="1052"/>
                          <a:pt x="639" y="1039"/>
                        </a:cubicBezTo>
                        <a:cubicBezTo>
                          <a:pt x="639" y="1037"/>
                          <a:pt x="638" y="1035"/>
                          <a:pt x="639" y="1032"/>
                        </a:cubicBezTo>
                        <a:cubicBezTo>
                          <a:pt x="640" y="1020"/>
                          <a:pt x="640" y="1007"/>
                          <a:pt x="641" y="994"/>
                        </a:cubicBezTo>
                        <a:cubicBezTo>
                          <a:pt x="643" y="981"/>
                          <a:pt x="642" y="968"/>
                          <a:pt x="643" y="954"/>
                        </a:cubicBezTo>
                        <a:cubicBezTo>
                          <a:pt x="643" y="949"/>
                          <a:pt x="641" y="943"/>
                          <a:pt x="641" y="937"/>
                        </a:cubicBezTo>
                        <a:cubicBezTo>
                          <a:pt x="642" y="919"/>
                          <a:pt x="642" y="901"/>
                          <a:pt x="643" y="883"/>
                        </a:cubicBezTo>
                        <a:cubicBezTo>
                          <a:pt x="643" y="866"/>
                          <a:pt x="644" y="849"/>
                          <a:pt x="644" y="832"/>
                        </a:cubicBezTo>
                        <a:cubicBezTo>
                          <a:pt x="645" y="828"/>
                          <a:pt x="645" y="827"/>
                          <a:pt x="649" y="827"/>
                        </a:cubicBezTo>
                        <a:cubicBezTo>
                          <a:pt x="655" y="826"/>
                          <a:pt x="661" y="826"/>
                          <a:pt x="666" y="826"/>
                        </a:cubicBezTo>
                        <a:cubicBezTo>
                          <a:pt x="672" y="826"/>
                          <a:pt x="679" y="826"/>
                          <a:pt x="685" y="826"/>
                        </a:cubicBezTo>
                        <a:cubicBezTo>
                          <a:pt x="693" y="825"/>
                          <a:pt x="702" y="825"/>
                          <a:pt x="711" y="825"/>
                        </a:cubicBezTo>
                        <a:cubicBezTo>
                          <a:pt x="717" y="825"/>
                          <a:pt x="723" y="825"/>
                          <a:pt x="729" y="825"/>
                        </a:cubicBezTo>
                        <a:cubicBezTo>
                          <a:pt x="738" y="825"/>
                          <a:pt x="748" y="825"/>
                          <a:pt x="758" y="825"/>
                        </a:cubicBezTo>
                        <a:cubicBezTo>
                          <a:pt x="774" y="825"/>
                          <a:pt x="789" y="825"/>
                          <a:pt x="805" y="825"/>
                        </a:cubicBezTo>
                        <a:cubicBezTo>
                          <a:pt x="812" y="825"/>
                          <a:pt x="820" y="823"/>
                          <a:pt x="828" y="825"/>
                        </a:cubicBezTo>
                        <a:cubicBezTo>
                          <a:pt x="829" y="825"/>
                          <a:pt x="829" y="825"/>
                          <a:pt x="830" y="825"/>
                        </a:cubicBezTo>
                        <a:cubicBezTo>
                          <a:pt x="836" y="825"/>
                          <a:pt x="842" y="825"/>
                          <a:pt x="848" y="825"/>
                        </a:cubicBezTo>
                        <a:cubicBezTo>
                          <a:pt x="857" y="825"/>
                          <a:pt x="866" y="825"/>
                          <a:pt x="875" y="825"/>
                        </a:cubicBezTo>
                        <a:cubicBezTo>
                          <a:pt x="880" y="825"/>
                          <a:pt x="884" y="825"/>
                          <a:pt x="889" y="825"/>
                        </a:cubicBezTo>
                        <a:cubicBezTo>
                          <a:pt x="895" y="826"/>
                          <a:pt x="901" y="826"/>
                          <a:pt x="907" y="826"/>
                        </a:cubicBezTo>
                        <a:cubicBezTo>
                          <a:pt x="916" y="826"/>
                          <a:pt x="925" y="825"/>
                          <a:pt x="933" y="825"/>
                        </a:cubicBezTo>
                        <a:cubicBezTo>
                          <a:pt x="941" y="825"/>
                          <a:pt x="950" y="824"/>
                          <a:pt x="958" y="824"/>
                        </a:cubicBezTo>
                        <a:cubicBezTo>
                          <a:pt x="964" y="824"/>
                          <a:pt x="971" y="822"/>
                          <a:pt x="976" y="826"/>
                        </a:cubicBezTo>
                        <a:cubicBezTo>
                          <a:pt x="979" y="825"/>
                          <a:pt x="981" y="824"/>
                          <a:pt x="983" y="824"/>
                        </a:cubicBezTo>
                        <a:cubicBezTo>
                          <a:pt x="986" y="825"/>
                          <a:pt x="989" y="827"/>
                          <a:pt x="992" y="828"/>
                        </a:cubicBezTo>
                        <a:cubicBezTo>
                          <a:pt x="991" y="829"/>
                          <a:pt x="991" y="830"/>
                          <a:pt x="990" y="830"/>
                        </a:cubicBezTo>
                        <a:cubicBezTo>
                          <a:pt x="987" y="832"/>
                          <a:pt x="987" y="836"/>
                          <a:pt x="987" y="839"/>
                        </a:cubicBezTo>
                        <a:cubicBezTo>
                          <a:pt x="988" y="849"/>
                          <a:pt x="988" y="858"/>
                          <a:pt x="989" y="868"/>
                        </a:cubicBezTo>
                        <a:cubicBezTo>
                          <a:pt x="989" y="876"/>
                          <a:pt x="990" y="885"/>
                          <a:pt x="990" y="893"/>
                        </a:cubicBezTo>
                        <a:cubicBezTo>
                          <a:pt x="990" y="896"/>
                          <a:pt x="991" y="899"/>
                          <a:pt x="991" y="902"/>
                        </a:cubicBezTo>
                        <a:cubicBezTo>
                          <a:pt x="991" y="906"/>
                          <a:pt x="991" y="910"/>
                          <a:pt x="991" y="914"/>
                        </a:cubicBezTo>
                        <a:cubicBezTo>
                          <a:pt x="991" y="918"/>
                          <a:pt x="991" y="922"/>
                          <a:pt x="991" y="927"/>
                        </a:cubicBezTo>
                        <a:cubicBezTo>
                          <a:pt x="991" y="934"/>
                          <a:pt x="990" y="941"/>
                          <a:pt x="990" y="948"/>
                        </a:cubicBezTo>
                        <a:cubicBezTo>
                          <a:pt x="990" y="962"/>
                          <a:pt x="988" y="976"/>
                          <a:pt x="989" y="990"/>
                        </a:cubicBezTo>
                        <a:cubicBezTo>
                          <a:pt x="990" y="1007"/>
                          <a:pt x="990" y="1025"/>
                          <a:pt x="990" y="1042"/>
                        </a:cubicBezTo>
                        <a:cubicBezTo>
                          <a:pt x="991" y="1058"/>
                          <a:pt x="991" y="1075"/>
                          <a:pt x="991" y="1091"/>
                        </a:cubicBezTo>
                        <a:cubicBezTo>
                          <a:pt x="991" y="1110"/>
                          <a:pt x="992" y="1128"/>
                          <a:pt x="992" y="1146"/>
                        </a:cubicBezTo>
                        <a:cubicBezTo>
                          <a:pt x="992" y="1148"/>
                          <a:pt x="992" y="1150"/>
                          <a:pt x="992" y="1151"/>
                        </a:cubicBezTo>
                        <a:cubicBezTo>
                          <a:pt x="993" y="1162"/>
                          <a:pt x="993" y="1173"/>
                          <a:pt x="993" y="1184"/>
                        </a:cubicBezTo>
                        <a:cubicBezTo>
                          <a:pt x="993" y="1192"/>
                          <a:pt x="992" y="1201"/>
                          <a:pt x="992" y="1209"/>
                        </a:cubicBezTo>
                        <a:cubicBezTo>
                          <a:pt x="992" y="1228"/>
                          <a:pt x="991" y="1247"/>
                          <a:pt x="991" y="1266"/>
                        </a:cubicBezTo>
                        <a:cubicBezTo>
                          <a:pt x="991" y="1269"/>
                          <a:pt x="991" y="1273"/>
                          <a:pt x="991" y="1277"/>
                        </a:cubicBezTo>
                        <a:cubicBezTo>
                          <a:pt x="993" y="1277"/>
                          <a:pt x="994" y="1278"/>
                          <a:pt x="996" y="1278"/>
                        </a:cubicBezTo>
                        <a:cubicBezTo>
                          <a:pt x="1011" y="1278"/>
                          <a:pt x="1026" y="1278"/>
                          <a:pt x="1041" y="1277"/>
                        </a:cubicBezTo>
                        <a:cubicBezTo>
                          <a:pt x="1068" y="1277"/>
                          <a:pt x="1095" y="1276"/>
                          <a:pt x="1122" y="1276"/>
                        </a:cubicBezTo>
                        <a:cubicBezTo>
                          <a:pt x="1133" y="1275"/>
                          <a:pt x="1143" y="1275"/>
                          <a:pt x="1154" y="1275"/>
                        </a:cubicBezTo>
                        <a:cubicBezTo>
                          <a:pt x="1168" y="1275"/>
                          <a:pt x="1183" y="1275"/>
                          <a:pt x="1197" y="1275"/>
                        </a:cubicBezTo>
                        <a:cubicBezTo>
                          <a:pt x="1206" y="1275"/>
                          <a:pt x="1215" y="1275"/>
                          <a:pt x="1224" y="1275"/>
                        </a:cubicBezTo>
                        <a:cubicBezTo>
                          <a:pt x="1234" y="1275"/>
                          <a:pt x="1244" y="1275"/>
                          <a:pt x="1254" y="1274"/>
                        </a:cubicBezTo>
                        <a:cubicBezTo>
                          <a:pt x="1263" y="1274"/>
                          <a:pt x="1271" y="1274"/>
                          <a:pt x="1280" y="1274"/>
                        </a:cubicBezTo>
                        <a:cubicBezTo>
                          <a:pt x="1294" y="1275"/>
                          <a:pt x="1308" y="1275"/>
                          <a:pt x="1322" y="1275"/>
                        </a:cubicBezTo>
                        <a:cubicBezTo>
                          <a:pt x="1329" y="1275"/>
                          <a:pt x="1336" y="1275"/>
                          <a:pt x="1342" y="1275"/>
                        </a:cubicBezTo>
                        <a:cubicBezTo>
                          <a:pt x="1352" y="1275"/>
                          <a:pt x="1361" y="1275"/>
                          <a:pt x="1370" y="1275"/>
                        </a:cubicBezTo>
                        <a:cubicBezTo>
                          <a:pt x="1376" y="1275"/>
                          <a:pt x="1382" y="1274"/>
                          <a:pt x="1388" y="1275"/>
                        </a:cubicBezTo>
                        <a:cubicBezTo>
                          <a:pt x="1395" y="1275"/>
                          <a:pt x="1402" y="1275"/>
                          <a:pt x="1408" y="1275"/>
                        </a:cubicBezTo>
                        <a:cubicBezTo>
                          <a:pt x="1410" y="1275"/>
                          <a:pt x="1411" y="1275"/>
                          <a:pt x="1412" y="1275"/>
                        </a:cubicBezTo>
                        <a:cubicBezTo>
                          <a:pt x="1413" y="1271"/>
                          <a:pt x="1414" y="1268"/>
                          <a:pt x="1414" y="1265"/>
                        </a:cubicBezTo>
                        <a:cubicBezTo>
                          <a:pt x="1415" y="1250"/>
                          <a:pt x="1415" y="1236"/>
                          <a:pt x="1416" y="1222"/>
                        </a:cubicBezTo>
                        <a:cubicBezTo>
                          <a:pt x="1416" y="1204"/>
                          <a:pt x="1417" y="1186"/>
                          <a:pt x="1417" y="1168"/>
                        </a:cubicBezTo>
                        <a:cubicBezTo>
                          <a:pt x="1417" y="1164"/>
                          <a:pt x="1417" y="1160"/>
                          <a:pt x="1417" y="1156"/>
                        </a:cubicBezTo>
                        <a:cubicBezTo>
                          <a:pt x="1418" y="1148"/>
                          <a:pt x="1418" y="1139"/>
                          <a:pt x="1418" y="1131"/>
                        </a:cubicBezTo>
                        <a:cubicBezTo>
                          <a:pt x="1418" y="1117"/>
                          <a:pt x="1418" y="1103"/>
                          <a:pt x="1418" y="1088"/>
                        </a:cubicBezTo>
                        <a:cubicBezTo>
                          <a:pt x="1418" y="1077"/>
                          <a:pt x="1418" y="1065"/>
                          <a:pt x="1418" y="1054"/>
                        </a:cubicBezTo>
                        <a:cubicBezTo>
                          <a:pt x="1418" y="1038"/>
                          <a:pt x="1417" y="1023"/>
                          <a:pt x="1417" y="1007"/>
                        </a:cubicBezTo>
                        <a:cubicBezTo>
                          <a:pt x="1417" y="987"/>
                          <a:pt x="1418" y="966"/>
                          <a:pt x="1419" y="945"/>
                        </a:cubicBezTo>
                        <a:cubicBezTo>
                          <a:pt x="1419" y="932"/>
                          <a:pt x="1419" y="920"/>
                          <a:pt x="1419" y="907"/>
                        </a:cubicBezTo>
                        <a:cubicBezTo>
                          <a:pt x="1419" y="893"/>
                          <a:pt x="1419" y="879"/>
                          <a:pt x="1419" y="866"/>
                        </a:cubicBezTo>
                        <a:cubicBezTo>
                          <a:pt x="1420" y="853"/>
                          <a:pt x="1420" y="841"/>
                          <a:pt x="1421" y="829"/>
                        </a:cubicBezTo>
                        <a:cubicBezTo>
                          <a:pt x="1421" y="821"/>
                          <a:pt x="1422" y="814"/>
                          <a:pt x="1422" y="807"/>
                        </a:cubicBezTo>
                        <a:cubicBezTo>
                          <a:pt x="1423" y="797"/>
                          <a:pt x="1423" y="787"/>
                          <a:pt x="1423" y="777"/>
                        </a:cubicBezTo>
                        <a:cubicBezTo>
                          <a:pt x="1424" y="771"/>
                          <a:pt x="1424" y="764"/>
                          <a:pt x="1424" y="758"/>
                        </a:cubicBezTo>
                        <a:cubicBezTo>
                          <a:pt x="1425" y="750"/>
                          <a:pt x="1425" y="742"/>
                          <a:pt x="1426" y="734"/>
                        </a:cubicBezTo>
                        <a:cubicBezTo>
                          <a:pt x="1427" y="724"/>
                          <a:pt x="1427" y="715"/>
                          <a:pt x="1428" y="706"/>
                        </a:cubicBezTo>
                        <a:cubicBezTo>
                          <a:pt x="1428" y="700"/>
                          <a:pt x="1428" y="694"/>
                          <a:pt x="1429" y="689"/>
                        </a:cubicBezTo>
                        <a:cubicBezTo>
                          <a:pt x="1430" y="680"/>
                          <a:pt x="1431" y="670"/>
                          <a:pt x="1432" y="661"/>
                        </a:cubicBezTo>
                        <a:cubicBezTo>
                          <a:pt x="1433" y="644"/>
                          <a:pt x="1434" y="627"/>
                          <a:pt x="1436" y="610"/>
                        </a:cubicBezTo>
                        <a:cubicBezTo>
                          <a:pt x="1437" y="602"/>
                          <a:pt x="1437" y="595"/>
                          <a:pt x="1438" y="588"/>
                        </a:cubicBezTo>
                        <a:cubicBezTo>
                          <a:pt x="1439" y="581"/>
                          <a:pt x="1438" y="574"/>
                          <a:pt x="1437" y="567"/>
                        </a:cubicBezTo>
                        <a:cubicBezTo>
                          <a:pt x="1437" y="554"/>
                          <a:pt x="1437" y="541"/>
                          <a:pt x="1437" y="529"/>
                        </a:cubicBezTo>
                        <a:cubicBezTo>
                          <a:pt x="1437" y="509"/>
                          <a:pt x="1437" y="488"/>
                          <a:pt x="1437" y="468"/>
                        </a:cubicBezTo>
                        <a:cubicBezTo>
                          <a:pt x="1437" y="465"/>
                          <a:pt x="1437" y="461"/>
                          <a:pt x="1437" y="457"/>
                        </a:cubicBezTo>
                        <a:cubicBezTo>
                          <a:pt x="1437" y="438"/>
                          <a:pt x="1438" y="420"/>
                          <a:pt x="1437" y="402"/>
                        </a:cubicBezTo>
                        <a:cubicBezTo>
                          <a:pt x="1437" y="390"/>
                          <a:pt x="1438" y="379"/>
                          <a:pt x="1436" y="368"/>
                        </a:cubicBezTo>
                        <a:cubicBezTo>
                          <a:pt x="1436" y="363"/>
                          <a:pt x="1437" y="358"/>
                          <a:pt x="1437" y="353"/>
                        </a:cubicBezTo>
                        <a:cubicBezTo>
                          <a:pt x="1437" y="347"/>
                          <a:pt x="1436" y="341"/>
                          <a:pt x="1436" y="335"/>
                        </a:cubicBezTo>
                        <a:cubicBezTo>
                          <a:pt x="1436" y="324"/>
                          <a:pt x="1436" y="313"/>
                          <a:pt x="1436" y="302"/>
                        </a:cubicBezTo>
                        <a:cubicBezTo>
                          <a:pt x="1436" y="293"/>
                          <a:pt x="1435" y="284"/>
                          <a:pt x="1435" y="274"/>
                        </a:cubicBezTo>
                        <a:cubicBezTo>
                          <a:pt x="1435" y="266"/>
                          <a:pt x="1434" y="259"/>
                          <a:pt x="1434" y="251"/>
                        </a:cubicBezTo>
                        <a:cubicBezTo>
                          <a:pt x="1434" y="246"/>
                          <a:pt x="1433" y="241"/>
                          <a:pt x="1434" y="236"/>
                        </a:cubicBezTo>
                        <a:cubicBezTo>
                          <a:pt x="1435" y="229"/>
                          <a:pt x="1435" y="223"/>
                          <a:pt x="1433" y="217"/>
                        </a:cubicBezTo>
                        <a:cubicBezTo>
                          <a:pt x="1432" y="212"/>
                          <a:pt x="1432" y="208"/>
                          <a:pt x="1431" y="204"/>
                        </a:cubicBezTo>
                        <a:cubicBezTo>
                          <a:pt x="1425" y="202"/>
                          <a:pt x="1419" y="199"/>
                          <a:pt x="1414" y="197"/>
                        </a:cubicBezTo>
                        <a:cubicBezTo>
                          <a:pt x="1413" y="197"/>
                          <a:pt x="1412" y="197"/>
                          <a:pt x="1411" y="197"/>
                        </a:cubicBezTo>
                        <a:cubicBezTo>
                          <a:pt x="1407" y="196"/>
                          <a:pt x="1403" y="196"/>
                          <a:pt x="1398" y="195"/>
                        </a:cubicBezTo>
                        <a:cubicBezTo>
                          <a:pt x="1388" y="193"/>
                          <a:pt x="1378" y="192"/>
                          <a:pt x="1369" y="187"/>
                        </a:cubicBezTo>
                        <a:cubicBezTo>
                          <a:pt x="1368" y="186"/>
                          <a:pt x="1367" y="186"/>
                          <a:pt x="1365" y="186"/>
                        </a:cubicBezTo>
                        <a:cubicBezTo>
                          <a:pt x="1356" y="184"/>
                          <a:pt x="1346" y="183"/>
                          <a:pt x="1337" y="181"/>
                        </a:cubicBezTo>
                        <a:cubicBezTo>
                          <a:pt x="1333" y="180"/>
                          <a:pt x="1329" y="177"/>
                          <a:pt x="1324" y="176"/>
                        </a:cubicBezTo>
                        <a:cubicBezTo>
                          <a:pt x="1317" y="174"/>
                          <a:pt x="1310" y="173"/>
                          <a:pt x="1303" y="171"/>
                        </a:cubicBezTo>
                        <a:cubicBezTo>
                          <a:pt x="1300" y="170"/>
                          <a:pt x="1296" y="169"/>
                          <a:pt x="1293" y="168"/>
                        </a:cubicBezTo>
                        <a:cubicBezTo>
                          <a:pt x="1290" y="167"/>
                          <a:pt x="1287" y="166"/>
                          <a:pt x="1284" y="165"/>
                        </a:cubicBezTo>
                        <a:cubicBezTo>
                          <a:pt x="1277" y="163"/>
                          <a:pt x="1269" y="162"/>
                          <a:pt x="1262" y="158"/>
                        </a:cubicBezTo>
                        <a:cubicBezTo>
                          <a:pt x="1260" y="157"/>
                          <a:pt x="1258" y="157"/>
                          <a:pt x="1256" y="157"/>
                        </a:cubicBezTo>
                        <a:cubicBezTo>
                          <a:pt x="1247" y="157"/>
                          <a:pt x="1239" y="154"/>
                          <a:pt x="1231" y="151"/>
                        </a:cubicBezTo>
                        <a:cubicBezTo>
                          <a:pt x="1225" y="148"/>
                          <a:pt x="1218" y="146"/>
                          <a:pt x="1211" y="144"/>
                        </a:cubicBezTo>
                        <a:cubicBezTo>
                          <a:pt x="1195" y="140"/>
                          <a:pt x="1180" y="135"/>
                          <a:pt x="1165" y="131"/>
                        </a:cubicBezTo>
                        <a:cubicBezTo>
                          <a:pt x="1160" y="130"/>
                          <a:pt x="1155" y="128"/>
                          <a:pt x="1150" y="127"/>
                        </a:cubicBezTo>
                        <a:cubicBezTo>
                          <a:pt x="1143" y="125"/>
                          <a:pt x="1136" y="124"/>
                          <a:pt x="1129" y="122"/>
                        </a:cubicBezTo>
                        <a:cubicBezTo>
                          <a:pt x="1125" y="121"/>
                          <a:pt x="1121" y="120"/>
                          <a:pt x="1117" y="119"/>
                        </a:cubicBezTo>
                        <a:cubicBezTo>
                          <a:pt x="1108" y="116"/>
                          <a:pt x="1098" y="114"/>
                          <a:pt x="1089" y="111"/>
                        </a:cubicBezTo>
                        <a:cubicBezTo>
                          <a:pt x="1083" y="109"/>
                          <a:pt x="1076" y="107"/>
                          <a:pt x="1070" y="105"/>
                        </a:cubicBezTo>
                        <a:cubicBezTo>
                          <a:pt x="1062" y="103"/>
                          <a:pt x="1054" y="102"/>
                          <a:pt x="1046" y="98"/>
                        </a:cubicBezTo>
                        <a:cubicBezTo>
                          <a:pt x="1035" y="94"/>
                          <a:pt x="1024" y="91"/>
                          <a:pt x="1012" y="88"/>
                        </a:cubicBezTo>
                        <a:cubicBezTo>
                          <a:pt x="1007" y="87"/>
                          <a:pt x="1003" y="86"/>
                          <a:pt x="998" y="85"/>
                        </a:cubicBezTo>
                        <a:cubicBezTo>
                          <a:pt x="996" y="84"/>
                          <a:pt x="994" y="82"/>
                          <a:pt x="991" y="81"/>
                        </a:cubicBezTo>
                        <a:cubicBezTo>
                          <a:pt x="988" y="81"/>
                          <a:pt x="984" y="81"/>
                          <a:pt x="980" y="80"/>
                        </a:cubicBezTo>
                        <a:cubicBezTo>
                          <a:pt x="970" y="76"/>
                          <a:pt x="959" y="74"/>
                          <a:pt x="949" y="69"/>
                        </a:cubicBezTo>
                        <a:cubicBezTo>
                          <a:pt x="944" y="67"/>
                          <a:pt x="939" y="66"/>
                          <a:pt x="934" y="65"/>
                        </a:cubicBezTo>
                        <a:cubicBezTo>
                          <a:pt x="928" y="63"/>
                          <a:pt x="922" y="64"/>
                          <a:pt x="917" y="60"/>
                        </a:cubicBezTo>
                        <a:cubicBezTo>
                          <a:pt x="913" y="57"/>
                          <a:pt x="908" y="56"/>
                          <a:pt x="904" y="54"/>
                        </a:cubicBezTo>
                        <a:cubicBezTo>
                          <a:pt x="901" y="53"/>
                          <a:pt x="898" y="52"/>
                          <a:pt x="895" y="51"/>
                        </a:cubicBezTo>
                        <a:cubicBezTo>
                          <a:pt x="888" y="49"/>
                          <a:pt x="882" y="47"/>
                          <a:pt x="875" y="45"/>
                        </a:cubicBezTo>
                        <a:cubicBezTo>
                          <a:pt x="871" y="43"/>
                          <a:pt x="866" y="42"/>
                          <a:pt x="861" y="41"/>
                        </a:cubicBezTo>
                        <a:cubicBezTo>
                          <a:pt x="856" y="40"/>
                          <a:pt x="850" y="39"/>
                          <a:pt x="845" y="38"/>
                        </a:cubicBezTo>
                        <a:cubicBezTo>
                          <a:pt x="841" y="38"/>
                          <a:pt x="836" y="38"/>
                          <a:pt x="832" y="36"/>
                        </a:cubicBezTo>
                        <a:cubicBezTo>
                          <a:pt x="827" y="33"/>
                          <a:pt x="821" y="34"/>
                          <a:pt x="815" y="34"/>
                        </a:cubicBezTo>
                        <a:cubicBezTo>
                          <a:pt x="809" y="33"/>
                          <a:pt x="804" y="33"/>
                          <a:pt x="798" y="31"/>
                        </a:cubicBezTo>
                        <a:cubicBezTo>
                          <a:pt x="795" y="30"/>
                          <a:pt x="791" y="28"/>
                          <a:pt x="788" y="29"/>
                        </a:cubicBezTo>
                        <a:cubicBezTo>
                          <a:pt x="785" y="30"/>
                          <a:pt x="782" y="29"/>
                          <a:pt x="781" y="28"/>
                        </a:cubicBezTo>
                        <a:cubicBezTo>
                          <a:pt x="775" y="23"/>
                          <a:pt x="769" y="22"/>
                          <a:pt x="762" y="21"/>
                        </a:cubicBezTo>
                        <a:cubicBezTo>
                          <a:pt x="759" y="20"/>
                          <a:pt x="756" y="19"/>
                          <a:pt x="756" y="14"/>
                        </a:cubicBezTo>
                        <a:cubicBezTo>
                          <a:pt x="751" y="16"/>
                          <a:pt x="746" y="18"/>
                          <a:pt x="741" y="20"/>
                        </a:cubicBezTo>
                        <a:cubicBezTo>
                          <a:pt x="735" y="22"/>
                          <a:pt x="728" y="21"/>
                          <a:pt x="722" y="25"/>
                        </a:cubicBezTo>
                        <a:cubicBezTo>
                          <a:pt x="718" y="28"/>
                          <a:pt x="712" y="29"/>
                          <a:pt x="706" y="31"/>
                        </a:cubicBezTo>
                        <a:cubicBezTo>
                          <a:pt x="701" y="32"/>
                          <a:pt x="696" y="34"/>
                          <a:pt x="692" y="37"/>
                        </a:cubicBezTo>
                        <a:cubicBezTo>
                          <a:pt x="691" y="39"/>
                          <a:pt x="688" y="39"/>
                          <a:pt x="686" y="39"/>
                        </a:cubicBezTo>
                        <a:cubicBezTo>
                          <a:pt x="684" y="40"/>
                          <a:pt x="681" y="40"/>
                          <a:pt x="679" y="41"/>
                        </a:cubicBezTo>
                        <a:cubicBezTo>
                          <a:pt x="677" y="41"/>
                          <a:pt x="674" y="42"/>
                          <a:pt x="672" y="43"/>
                        </a:cubicBezTo>
                        <a:cubicBezTo>
                          <a:pt x="670" y="43"/>
                          <a:pt x="669" y="43"/>
                          <a:pt x="668" y="44"/>
                        </a:cubicBezTo>
                        <a:cubicBezTo>
                          <a:pt x="665" y="45"/>
                          <a:pt x="662" y="45"/>
                          <a:pt x="660" y="47"/>
                        </a:cubicBezTo>
                        <a:cubicBezTo>
                          <a:pt x="657" y="50"/>
                          <a:pt x="653" y="48"/>
                          <a:pt x="650" y="50"/>
                        </a:cubicBezTo>
                        <a:cubicBezTo>
                          <a:pt x="644" y="53"/>
                          <a:pt x="637" y="54"/>
                          <a:pt x="630" y="55"/>
                        </a:cubicBezTo>
                        <a:cubicBezTo>
                          <a:pt x="627" y="55"/>
                          <a:pt x="625" y="57"/>
                          <a:pt x="622" y="57"/>
                        </a:cubicBezTo>
                        <a:cubicBezTo>
                          <a:pt x="622" y="58"/>
                          <a:pt x="621" y="59"/>
                          <a:pt x="620" y="59"/>
                        </a:cubicBezTo>
                        <a:cubicBezTo>
                          <a:pt x="614" y="58"/>
                          <a:pt x="608" y="61"/>
                          <a:pt x="602" y="64"/>
                        </a:cubicBezTo>
                        <a:cubicBezTo>
                          <a:pt x="600" y="65"/>
                          <a:pt x="599" y="65"/>
                          <a:pt x="598" y="65"/>
                        </a:cubicBezTo>
                        <a:cubicBezTo>
                          <a:pt x="592" y="65"/>
                          <a:pt x="587" y="67"/>
                          <a:pt x="582" y="70"/>
                        </a:cubicBezTo>
                        <a:cubicBezTo>
                          <a:pt x="578" y="72"/>
                          <a:pt x="573" y="74"/>
                          <a:pt x="569" y="76"/>
                        </a:cubicBezTo>
                        <a:cubicBezTo>
                          <a:pt x="560" y="78"/>
                          <a:pt x="552" y="80"/>
                          <a:pt x="543" y="82"/>
                        </a:cubicBezTo>
                        <a:cubicBezTo>
                          <a:pt x="540" y="83"/>
                          <a:pt x="536" y="85"/>
                          <a:pt x="533" y="86"/>
                        </a:cubicBezTo>
                        <a:cubicBezTo>
                          <a:pt x="527" y="88"/>
                          <a:pt x="520" y="88"/>
                          <a:pt x="514" y="92"/>
                        </a:cubicBezTo>
                        <a:cubicBezTo>
                          <a:pt x="514" y="93"/>
                          <a:pt x="512" y="93"/>
                          <a:pt x="511" y="93"/>
                        </a:cubicBezTo>
                        <a:cubicBezTo>
                          <a:pt x="502" y="95"/>
                          <a:pt x="494" y="98"/>
                          <a:pt x="485" y="100"/>
                        </a:cubicBezTo>
                        <a:cubicBezTo>
                          <a:pt x="480" y="102"/>
                          <a:pt x="475" y="104"/>
                          <a:pt x="469" y="105"/>
                        </a:cubicBezTo>
                        <a:cubicBezTo>
                          <a:pt x="460" y="106"/>
                          <a:pt x="451" y="109"/>
                          <a:pt x="442" y="112"/>
                        </a:cubicBezTo>
                        <a:cubicBezTo>
                          <a:pt x="433" y="115"/>
                          <a:pt x="423" y="116"/>
                          <a:pt x="414" y="121"/>
                        </a:cubicBezTo>
                        <a:cubicBezTo>
                          <a:pt x="412" y="122"/>
                          <a:pt x="409" y="123"/>
                          <a:pt x="406" y="124"/>
                        </a:cubicBezTo>
                        <a:cubicBezTo>
                          <a:pt x="399" y="125"/>
                          <a:pt x="392" y="126"/>
                          <a:pt x="386" y="129"/>
                        </a:cubicBezTo>
                        <a:cubicBezTo>
                          <a:pt x="379" y="132"/>
                          <a:pt x="372" y="134"/>
                          <a:pt x="365" y="136"/>
                        </a:cubicBezTo>
                        <a:cubicBezTo>
                          <a:pt x="354" y="140"/>
                          <a:pt x="344" y="143"/>
                          <a:pt x="334" y="147"/>
                        </a:cubicBezTo>
                        <a:cubicBezTo>
                          <a:pt x="325" y="150"/>
                          <a:pt x="317" y="152"/>
                          <a:pt x="309" y="155"/>
                        </a:cubicBezTo>
                        <a:cubicBezTo>
                          <a:pt x="303" y="157"/>
                          <a:pt x="297" y="159"/>
                          <a:pt x="291" y="161"/>
                        </a:cubicBezTo>
                        <a:cubicBezTo>
                          <a:pt x="283" y="164"/>
                          <a:pt x="275" y="167"/>
                          <a:pt x="266" y="171"/>
                        </a:cubicBezTo>
                        <a:cubicBezTo>
                          <a:pt x="259" y="174"/>
                          <a:pt x="252" y="178"/>
                          <a:pt x="244" y="181"/>
                        </a:cubicBezTo>
                        <a:cubicBezTo>
                          <a:pt x="235" y="184"/>
                          <a:pt x="226" y="187"/>
                          <a:pt x="218" y="190"/>
                        </a:cubicBezTo>
                        <a:cubicBezTo>
                          <a:pt x="205" y="195"/>
                          <a:pt x="193" y="198"/>
                          <a:pt x="180" y="202"/>
                        </a:cubicBezTo>
                        <a:cubicBezTo>
                          <a:pt x="176" y="203"/>
                          <a:pt x="172" y="204"/>
                          <a:pt x="168" y="206"/>
                        </a:cubicBezTo>
                        <a:cubicBezTo>
                          <a:pt x="162" y="208"/>
                          <a:pt x="155" y="210"/>
                          <a:pt x="149" y="212"/>
                        </a:cubicBezTo>
                        <a:cubicBezTo>
                          <a:pt x="144" y="213"/>
                          <a:pt x="143" y="215"/>
                          <a:pt x="142" y="219"/>
                        </a:cubicBezTo>
                        <a:cubicBezTo>
                          <a:pt x="142" y="228"/>
                          <a:pt x="142" y="237"/>
                          <a:pt x="141" y="246"/>
                        </a:cubicBezTo>
                        <a:cubicBezTo>
                          <a:pt x="141" y="260"/>
                          <a:pt x="141" y="273"/>
                          <a:pt x="141" y="287"/>
                        </a:cubicBezTo>
                        <a:cubicBezTo>
                          <a:pt x="141" y="299"/>
                          <a:pt x="140" y="311"/>
                          <a:pt x="140" y="322"/>
                        </a:cubicBezTo>
                        <a:cubicBezTo>
                          <a:pt x="140" y="350"/>
                          <a:pt x="139" y="377"/>
                          <a:pt x="139" y="404"/>
                        </a:cubicBezTo>
                        <a:cubicBezTo>
                          <a:pt x="139" y="417"/>
                          <a:pt x="140" y="429"/>
                          <a:pt x="140" y="441"/>
                        </a:cubicBezTo>
                        <a:cubicBezTo>
                          <a:pt x="140" y="462"/>
                          <a:pt x="140" y="482"/>
                          <a:pt x="140" y="502"/>
                        </a:cubicBezTo>
                        <a:cubicBezTo>
                          <a:pt x="140" y="514"/>
                          <a:pt x="139" y="526"/>
                          <a:pt x="139" y="538"/>
                        </a:cubicBezTo>
                        <a:cubicBezTo>
                          <a:pt x="139" y="546"/>
                          <a:pt x="140" y="554"/>
                          <a:pt x="140" y="561"/>
                        </a:cubicBezTo>
                        <a:cubicBezTo>
                          <a:pt x="140" y="577"/>
                          <a:pt x="141" y="593"/>
                          <a:pt x="141" y="609"/>
                        </a:cubicBezTo>
                        <a:cubicBezTo>
                          <a:pt x="141" y="623"/>
                          <a:pt x="141" y="637"/>
                          <a:pt x="142" y="651"/>
                        </a:cubicBezTo>
                        <a:cubicBezTo>
                          <a:pt x="142" y="654"/>
                          <a:pt x="142" y="657"/>
                          <a:pt x="142" y="660"/>
                        </a:cubicBezTo>
                        <a:cubicBezTo>
                          <a:pt x="142" y="679"/>
                          <a:pt x="142" y="698"/>
                          <a:pt x="142" y="717"/>
                        </a:cubicBezTo>
                        <a:cubicBezTo>
                          <a:pt x="142" y="720"/>
                          <a:pt x="143" y="724"/>
                          <a:pt x="143" y="728"/>
                        </a:cubicBezTo>
                        <a:cubicBezTo>
                          <a:pt x="143" y="738"/>
                          <a:pt x="143" y="749"/>
                          <a:pt x="143" y="760"/>
                        </a:cubicBezTo>
                        <a:cubicBezTo>
                          <a:pt x="143" y="773"/>
                          <a:pt x="144" y="786"/>
                          <a:pt x="145" y="799"/>
                        </a:cubicBezTo>
                        <a:cubicBezTo>
                          <a:pt x="146" y="808"/>
                          <a:pt x="146" y="818"/>
                          <a:pt x="146" y="827"/>
                        </a:cubicBezTo>
                        <a:cubicBezTo>
                          <a:pt x="146" y="836"/>
                          <a:pt x="146" y="845"/>
                          <a:pt x="146" y="854"/>
                        </a:cubicBezTo>
                        <a:cubicBezTo>
                          <a:pt x="146" y="869"/>
                          <a:pt x="147" y="884"/>
                          <a:pt x="147" y="899"/>
                        </a:cubicBezTo>
                        <a:cubicBezTo>
                          <a:pt x="147" y="908"/>
                          <a:pt x="148" y="917"/>
                          <a:pt x="148" y="926"/>
                        </a:cubicBezTo>
                        <a:cubicBezTo>
                          <a:pt x="148" y="934"/>
                          <a:pt x="148" y="941"/>
                          <a:pt x="148" y="948"/>
                        </a:cubicBezTo>
                        <a:cubicBezTo>
                          <a:pt x="149" y="961"/>
                          <a:pt x="148" y="975"/>
                          <a:pt x="149" y="988"/>
                        </a:cubicBezTo>
                        <a:cubicBezTo>
                          <a:pt x="149" y="1002"/>
                          <a:pt x="149" y="1016"/>
                          <a:pt x="149" y="1031"/>
                        </a:cubicBezTo>
                        <a:cubicBezTo>
                          <a:pt x="148" y="1044"/>
                          <a:pt x="148" y="1056"/>
                          <a:pt x="148" y="1069"/>
                        </a:cubicBezTo>
                        <a:cubicBezTo>
                          <a:pt x="148" y="1079"/>
                          <a:pt x="148" y="1088"/>
                          <a:pt x="148" y="1098"/>
                        </a:cubicBezTo>
                        <a:cubicBezTo>
                          <a:pt x="147" y="1112"/>
                          <a:pt x="147" y="1126"/>
                          <a:pt x="146" y="1140"/>
                        </a:cubicBezTo>
                        <a:cubicBezTo>
                          <a:pt x="146" y="1153"/>
                          <a:pt x="146" y="1166"/>
                          <a:pt x="146" y="1179"/>
                        </a:cubicBezTo>
                        <a:cubicBezTo>
                          <a:pt x="146" y="1187"/>
                          <a:pt x="146" y="1195"/>
                          <a:pt x="146" y="1203"/>
                        </a:cubicBezTo>
                        <a:cubicBezTo>
                          <a:pt x="146" y="1218"/>
                          <a:pt x="146" y="1234"/>
                          <a:pt x="146" y="1249"/>
                        </a:cubicBezTo>
                        <a:cubicBezTo>
                          <a:pt x="146" y="1261"/>
                          <a:pt x="147" y="1272"/>
                          <a:pt x="148" y="1283"/>
                        </a:cubicBezTo>
                        <a:cubicBezTo>
                          <a:pt x="148" y="1287"/>
                          <a:pt x="149" y="1290"/>
                          <a:pt x="149" y="1294"/>
                        </a:cubicBezTo>
                        <a:cubicBezTo>
                          <a:pt x="158" y="1294"/>
                          <a:pt x="166" y="1294"/>
                          <a:pt x="174" y="1294"/>
                        </a:cubicBezTo>
                        <a:cubicBezTo>
                          <a:pt x="188" y="1293"/>
                          <a:pt x="203" y="1292"/>
                          <a:pt x="218" y="1291"/>
                        </a:cubicBezTo>
                        <a:cubicBezTo>
                          <a:pt x="226" y="1291"/>
                          <a:pt x="234" y="1290"/>
                          <a:pt x="241" y="1290"/>
                        </a:cubicBezTo>
                        <a:cubicBezTo>
                          <a:pt x="249" y="1290"/>
                          <a:pt x="257" y="1290"/>
                          <a:pt x="265" y="1290"/>
                        </a:cubicBezTo>
                        <a:cubicBezTo>
                          <a:pt x="279" y="1289"/>
                          <a:pt x="292" y="1288"/>
                          <a:pt x="305" y="1288"/>
                        </a:cubicBezTo>
                        <a:cubicBezTo>
                          <a:pt x="315" y="1288"/>
                          <a:pt x="324" y="1288"/>
                          <a:pt x="333" y="1288"/>
                        </a:cubicBezTo>
                        <a:cubicBezTo>
                          <a:pt x="342" y="1287"/>
                          <a:pt x="350" y="1287"/>
                          <a:pt x="359" y="1287"/>
                        </a:cubicBezTo>
                        <a:cubicBezTo>
                          <a:pt x="372" y="1287"/>
                          <a:pt x="384" y="1286"/>
                          <a:pt x="397" y="1286"/>
                        </a:cubicBezTo>
                        <a:cubicBezTo>
                          <a:pt x="409" y="1286"/>
                          <a:pt x="422" y="1286"/>
                          <a:pt x="434" y="1287"/>
                        </a:cubicBezTo>
                        <a:cubicBezTo>
                          <a:pt x="447" y="1287"/>
                          <a:pt x="460" y="1286"/>
                          <a:pt x="473" y="1286"/>
                        </a:cubicBezTo>
                        <a:cubicBezTo>
                          <a:pt x="489" y="1287"/>
                          <a:pt x="504" y="1287"/>
                          <a:pt x="519" y="1287"/>
                        </a:cubicBezTo>
                        <a:cubicBezTo>
                          <a:pt x="536" y="1288"/>
                          <a:pt x="552" y="1288"/>
                          <a:pt x="568" y="1288"/>
                        </a:cubicBezTo>
                        <a:cubicBezTo>
                          <a:pt x="578" y="1288"/>
                          <a:pt x="587" y="1288"/>
                          <a:pt x="597" y="1288"/>
                        </a:cubicBezTo>
                        <a:cubicBezTo>
                          <a:pt x="608" y="1289"/>
                          <a:pt x="619" y="1289"/>
                          <a:pt x="631" y="1289"/>
                        </a:cubicBezTo>
                        <a:cubicBezTo>
                          <a:pt x="635" y="1289"/>
                          <a:pt x="640" y="1288"/>
                          <a:pt x="644" y="1288"/>
                        </a:cubicBezTo>
                        <a:close/>
                        <a:moveTo>
                          <a:pt x="830" y="1285"/>
                        </a:moveTo>
                        <a:cubicBezTo>
                          <a:pt x="831" y="1279"/>
                          <a:pt x="831" y="1273"/>
                          <a:pt x="832" y="1267"/>
                        </a:cubicBezTo>
                        <a:cubicBezTo>
                          <a:pt x="832" y="1264"/>
                          <a:pt x="831" y="1261"/>
                          <a:pt x="831" y="1258"/>
                        </a:cubicBezTo>
                        <a:cubicBezTo>
                          <a:pt x="831" y="1252"/>
                          <a:pt x="832" y="1247"/>
                          <a:pt x="832" y="1242"/>
                        </a:cubicBezTo>
                        <a:cubicBezTo>
                          <a:pt x="831" y="1231"/>
                          <a:pt x="831" y="1221"/>
                          <a:pt x="831" y="1211"/>
                        </a:cubicBezTo>
                        <a:cubicBezTo>
                          <a:pt x="830" y="1203"/>
                          <a:pt x="831" y="1194"/>
                          <a:pt x="831" y="1186"/>
                        </a:cubicBezTo>
                        <a:cubicBezTo>
                          <a:pt x="831" y="1178"/>
                          <a:pt x="828" y="1171"/>
                          <a:pt x="831" y="1164"/>
                        </a:cubicBezTo>
                        <a:cubicBezTo>
                          <a:pt x="831" y="1164"/>
                          <a:pt x="831" y="1163"/>
                          <a:pt x="831" y="1163"/>
                        </a:cubicBezTo>
                        <a:cubicBezTo>
                          <a:pt x="830" y="1153"/>
                          <a:pt x="831" y="1143"/>
                          <a:pt x="830" y="1133"/>
                        </a:cubicBezTo>
                        <a:cubicBezTo>
                          <a:pt x="828" y="1120"/>
                          <a:pt x="828" y="1106"/>
                          <a:pt x="827" y="1092"/>
                        </a:cubicBezTo>
                        <a:cubicBezTo>
                          <a:pt x="827" y="1081"/>
                          <a:pt x="826" y="1070"/>
                          <a:pt x="826" y="1059"/>
                        </a:cubicBezTo>
                        <a:cubicBezTo>
                          <a:pt x="825" y="1052"/>
                          <a:pt x="825" y="1045"/>
                          <a:pt x="825" y="1037"/>
                        </a:cubicBezTo>
                        <a:cubicBezTo>
                          <a:pt x="825" y="1034"/>
                          <a:pt x="822" y="1030"/>
                          <a:pt x="823" y="1027"/>
                        </a:cubicBezTo>
                        <a:cubicBezTo>
                          <a:pt x="825" y="1021"/>
                          <a:pt x="824" y="1015"/>
                          <a:pt x="825" y="1010"/>
                        </a:cubicBezTo>
                        <a:cubicBezTo>
                          <a:pt x="825" y="997"/>
                          <a:pt x="825" y="985"/>
                          <a:pt x="824" y="972"/>
                        </a:cubicBezTo>
                        <a:cubicBezTo>
                          <a:pt x="824" y="959"/>
                          <a:pt x="823" y="946"/>
                          <a:pt x="823" y="933"/>
                        </a:cubicBezTo>
                        <a:cubicBezTo>
                          <a:pt x="822" y="923"/>
                          <a:pt x="823" y="913"/>
                          <a:pt x="823" y="903"/>
                        </a:cubicBezTo>
                        <a:cubicBezTo>
                          <a:pt x="822" y="890"/>
                          <a:pt x="822" y="878"/>
                          <a:pt x="822" y="865"/>
                        </a:cubicBezTo>
                        <a:cubicBezTo>
                          <a:pt x="822" y="862"/>
                          <a:pt x="820" y="860"/>
                          <a:pt x="820" y="858"/>
                        </a:cubicBezTo>
                        <a:cubicBezTo>
                          <a:pt x="818" y="855"/>
                          <a:pt x="817" y="852"/>
                          <a:pt x="816" y="849"/>
                        </a:cubicBezTo>
                        <a:cubicBezTo>
                          <a:pt x="816" y="845"/>
                          <a:pt x="816" y="840"/>
                          <a:pt x="816" y="835"/>
                        </a:cubicBezTo>
                        <a:cubicBezTo>
                          <a:pt x="811" y="835"/>
                          <a:pt x="806" y="835"/>
                          <a:pt x="801" y="834"/>
                        </a:cubicBezTo>
                        <a:cubicBezTo>
                          <a:pt x="796" y="834"/>
                          <a:pt x="790" y="835"/>
                          <a:pt x="785" y="835"/>
                        </a:cubicBezTo>
                        <a:cubicBezTo>
                          <a:pt x="780" y="835"/>
                          <a:pt x="776" y="834"/>
                          <a:pt x="771" y="834"/>
                        </a:cubicBezTo>
                        <a:cubicBezTo>
                          <a:pt x="765" y="834"/>
                          <a:pt x="759" y="835"/>
                          <a:pt x="753" y="835"/>
                        </a:cubicBezTo>
                        <a:cubicBezTo>
                          <a:pt x="738" y="833"/>
                          <a:pt x="724" y="834"/>
                          <a:pt x="709" y="834"/>
                        </a:cubicBezTo>
                        <a:cubicBezTo>
                          <a:pt x="702" y="834"/>
                          <a:pt x="695" y="835"/>
                          <a:pt x="688" y="835"/>
                        </a:cubicBezTo>
                        <a:cubicBezTo>
                          <a:pt x="687" y="835"/>
                          <a:pt x="686" y="835"/>
                          <a:pt x="685" y="835"/>
                        </a:cubicBezTo>
                        <a:cubicBezTo>
                          <a:pt x="676" y="832"/>
                          <a:pt x="667" y="835"/>
                          <a:pt x="657" y="836"/>
                        </a:cubicBezTo>
                        <a:cubicBezTo>
                          <a:pt x="657" y="840"/>
                          <a:pt x="656" y="843"/>
                          <a:pt x="656" y="847"/>
                        </a:cubicBezTo>
                        <a:cubicBezTo>
                          <a:pt x="656" y="848"/>
                          <a:pt x="656" y="850"/>
                          <a:pt x="656" y="852"/>
                        </a:cubicBezTo>
                        <a:cubicBezTo>
                          <a:pt x="656" y="862"/>
                          <a:pt x="655" y="872"/>
                          <a:pt x="655" y="881"/>
                        </a:cubicBezTo>
                        <a:cubicBezTo>
                          <a:pt x="655" y="892"/>
                          <a:pt x="655" y="902"/>
                          <a:pt x="655" y="912"/>
                        </a:cubicBezTo>
                        <a:cubicBezTo>
                          <a:pt x="655" y="918"/>
                          <a:pt x="655" y="924"/>
                          <a:pt x="655" y="930"/>
                        </a:cubicBezTo>
                        <a:cubicBezTo>
                          <a:pt x="654" y="938"/>
                          <a:pt x="653" y="945"/>
                          <a:pt x="653" y="952"/>
                        </a:cubicBezTo>
                        <a:cubicBezTo>
                          <a:pt x="652" y="964"/>
                          <a:pt x="652" y="976"/>
                          <a:pt x="652" y="988"/>
                        </a:cubicBezTo>
                        <a:cubicBezTo>
                          <a:pt x="652" y="995"/>
                          <a:pt x="651" y="1002"/>
                          <a:pt x="650" y="1008"/>
                        </a:cubicBezTo>
                        <a:cubicBezTo>
                          <a:pt x="650" y="1017"/>
                          <a:pt x="649" y="1027"/>
                          <a:pt x="649" y="1036"/>
                        </a:cubicBezTo>
                        <a:cubicBezTo>
                          <a:pt x="649" y="1053"/>
                          <a:pt x="649" y="1069"/>
                          <a:pt x="649" y="1086"/>
                        </a:cubicBezTo>
                        <a:cubicBezTo>
                          <a:pt x="649" y="1093"/>
                          <a:pt x="650" y="1101"/>
                          <a:pt x="650" y="1108"/>
                        </a:cubicBezTo>
                        <a:cubicBezTo>
                          <a:pt x="650" y="1125"/>
                          <a:pt x="650" y="1142"/>
                          <a:pt x="650" y="1158"/>
                        </a:cubicBezTo>
                        <a:cubicBezTo>
                          <a:pt x="651" y="1174"/>
                          <a:pt x="650" y="1190"/>
                          <a:pt x="651" y="1206"/>
                        </a:cubicBezTo>
                        <a:cubicBezTo>
                          <a:pt x="652" y="1217"/>
                          <a:pt x="651" y="1228"/>
                          <a:pt x="651" y="1239"/>
                        </a:cubicBezTo>
                        <a:cubicBezTo>
                          <a:pt x="652" y="1251"/>
                          <a:pt x="652" y="1264"/>
                          <a:pt x="652" y="1276"/>
                        </a:cubicBezTo>
                        <a:cubicBezTo>
                          <a:pt x="652" y="1280"/>
                          <a:pt x="653" y="1283"/>
                          <a:pt x="653" y="1287"/>
                        </a:cubicBezTo>
                        <a:cubicBezTo>
                          <a:pt x="654" y="1287"/>
                          <a:pt x="654" y="1288"/>
                          <a:pt x="655" y="1288"/>
                        </a:cubicBezTo>
                        <a:cubicBezTo>
                          <a:pt x="667" y="1290"/>
                          <a:pt x="679" y="1288"/>
                          <a:pt x="692" y="1288"/>
                        </a:cubicBezTo>
                        <a:cubicBezTo>
                          <a:pt x="710" y="1288"/>
                          <a:pt x="729" y="1288"/>
                          <a:pt x="748" y="1287"/>
                        </a:cubicBezTo>
                        <a:cubicBezTo>
                          <a:pt x="757" y="1287"/>
                          <a:pt x="767" y="1288"/>
                          <a:pt x="776" y="1287"/>
                        </a:cubicBezTo>
                        <a:cubicBezTo>
                          <a:pt x="789" y="1287"/>
                          <a:pt x="802" y="1286"/>
                          <a:pt x="815" y="1285"/>
                        </a:cubicBezTo>
                        <a:cubicBezTo>
                          <a:pt x="820" y="1285"/>
                          <a:pt x="825" y="1285"/>
                          <a:pt x="830" y="1285"/>
                        </a:cubicBezTo>
                        <a:close/>
                        <a:moveTo>
                          <a:pt x="828" y="835"/>
                        </a:moveTo>
                        <a:cubicBezTo>
                          <a:pt x="829" y="842"/>
                          <a:pt x="829" y="848"/>
                          <a:pt x="829" y="855"/>
                        </a:cubicBezTo>
                        <a:cubicBezTo>
                          <a:pt x="830" y="861"/>
                          <a:pt x="829" y="866"/>
                          <a:pt x="829" y="872"/>
                        </a:cubicBezTo>
                        <a:cubicBezTo>
                          <a:pt x="829" y="886"/>
                          <a:pt x="831" y="899"/>
                          <a:pt x="830" y="912"/>
                        </a:cubicBezTo>
                        <a:cubicBezTo>
                          <a:pt x="829" y="917"/>
                          <a:pt x="830" y="921"/>
                          <a:pt x="830" y="925"/>
                        </a:cubicBezTo>
                        <a:cubicBezTo>
                          <a:pt x="831" y="936"/>
                          <a:pt x="831" y="946"/>
                          <a:pt x="831" y="956"/>
                        </a:cubicBezTo>
                        <a:cubicBezTo>
                          <a:pt x="832" y="969"/>
                          <a:pt x="833" y="982"/>
                          <a:pt x="833" y="995"/>
                        </a:cubicBezTo>
                        <a:cubicBezTo>
                          <a:pt x="833" y="1012"/>
                          <a:pt x="834" y="1030"/>
                          <a:pt x="834" y="1047"/>
                        </a:cubicBezTo>
                        <a:cubicBezTo>
                          <a:pt x="834" y="1058"/>
                          <a:pt x="835" y="1069"/>
                          <a:pt x="835" y="1081"/>
                        </a:cubicBezTo>
                        <a:cubicBezTo>
                          <a:pt x="836" y="1095"/>
                          <a:pt x="837" y="1108"/>
                          <a:pt x="838" y="1122"/>
                        </a:cubicBezTo>
                        <a:cubicBezTo>
                          <a:pt x="838" y="1131"/>
                          <a:pt x="839" y="1139"/>
                          <a:pt x="839" y="1147"/>
                        </a:cubicBezTo>
                        <a:cubicBezTo>
                          <a:pt x="840" y="1163"/>
                          <a:pt x="839" y="1178"/>
                          <a:pt x="839" y="1194"/>
                        </a:cubicBezTo>
                        <a:cubicBezTo>
                          <a:pt x="840" y="1207"/>
                          <a:pt x="840" y="1221"/>
                          <a:pt x="840" y="1235"/>
                        </a:cubicBezTo>
                        <a:cubicBezTo>
                          <a:pt x="840" y="1249"/>
                          <a:pt x="841" y="1264"/>
                          <a:pt x="840" y="1279"/>
                        </a:cubicBezTo>
                        <a:cubicBezTo>
                          <a:pt x="840" y="1281"/>
                          <a:pt x="841" y="1282"/>
                          <a:pt x="841" y="1284"/>
                        </a:cubicBezTo>
                        <a:cubicBezTo>
                          <a:pt x="842" y="1284"/>
                          <a:pt x="843" y="1285"/>
                          <a:pt x="844" y="1285"/>
                        </a:cubicBezTo>
                        <a:cubicBezTo>
                          <a:pt x="852" y="1284"/>
                          <a:pt x="860" y="1284"/>
                          <a:pt x="868" y="1284"/>
                        </a:cubicBezTo>
                        <a:cubicBezTo>
                          <a:pt x="875" y="1283"/>
                          <a:pt x="882" y="1282"/>
                          <a:pt x="889" y="1281"/>
                        </a:cubicBezTo>
                        <a:cubicBezTo>
                          <a:pt x="902" y="1281"/>
                          <a:pt x="914" y="1280"/>
                          <a:pt x="927" y="1280"/>
                        </a:cubicBezTo>
                        <a:cubicBezTo>
                          <a:pt x="932" y="1280"/>
                          <a:pt x="937" y="1280"/>
                          <a:pt x="942" y="1280"/>
                        </a:cubicBezTo>
                        <a:cubicBezTo>
                          <a:pt x="954" y="1280"/>
                          <a:pt x="966" y="1279"/>
                          <a:pt x="978" y="1279"/>
                        </a:cubicBezTo>
                        <a:cubicBezTo>
                          <a:pt x="980" y="1279"/>
                          <a:pt x="982" y="1278"/>
                          <a:pt x="982" y="1276"/>
                        </a:cubicBezTo>
                        <a:cubicBezTo>
                          <a:pt x="982" y="1274"/>
                          <a:pt x="983" y="1272"/>
                          <a:pt x="983" y="1271"/>
                        </a:cubicBezTo>
                        <a:cubicBezTo>
                          <a:pt x="983" y="1258"/>
                          <a:pt x="984" y="1245"/>
                          <a:pt x="984" y="1232"/>
                        </a:cubicBezTo>
                        <a:cubicBezTo>
                          <a:pt x="984" y="1221"/>
                          <a:pt x="984" y="1210"/>
                          <a:pt x="984" y="1198"/>
                        </a:cubicBezTo>
                        <a:cubicBezTo>
                          <a:pt x="984" y="1194"/>
                          <a:pt x="984" y="1190"/>
                          <a:pt x="984" y="1186"/>
                        </a:cubicBezTo>
                        <a:cubicBezTo>
                          <a:pt x="984" y="1175"/>
                          <a:pt x="985" y="1164"/>
                          <a:pt x="985" y="1152"/>
                        </a:cubicBezTo>
                        <a:cubicBezTo>
                          <a:pt x="984" y="1138"/>
                          <a:pt x="983" y="1123"/>
                          <a:pt x="982" y="1108"/>
                        </a:cubicBezTo>
                        <a:cubicBezTo>
                          <a:pt x="982" y="1104"/>
                          <a:pt x="981" y="1100"/>
                          <a:pt x="981" y="1096"/>
                        </a:cubicBezTo>
                        <a:cubicBezTo>
                          <a:pt x="982" y="1092"/>
                          <a:pt x="978" y="1088"/>
                          <a:pt x="980" y="1085"/>
                        </a:cubicBezTo>
                        <a:cubicBezTo>
                          <a:pt x="977" y="1081"/>
                          <a:pt x="978" y="1077"/>
                          <a:pt x="978" y="1073"/>
                        </a:cubicBezTo>
                        <a:cubicBezTo>
                          <a:pt x="978" y="1066"/>
                          <a:pt x="978" y="1058"/>
                          <a:pt x="978" y="1051"/>
                        </a:cubicBezTo>
                        <a:cubicBezTo>
                          <a:pt x="978" y="1044"/>
                          <a:pt x="978" y="1037"/>
                          <a:pt x="978" y="1030"/>
                        </a:cubicBezTo>
                        <a:cubicBezTo>
                          <a:pt x="979" y="1015"/>
                          <a:pt x="979" y="999"/>
                          <a:pt x="979" y="984"/>
                        </a:cubicBezTo>
                        <a:cubicBezTo>
                          <a:pt x="979" y="981"/>
                          <a:pt x="979" y="978"/>
                          <a:pt x="979" y="975"/>
                        </a:cubicBezTo>
                        <a:cubicBezTo>
                          <a:pt x="979" y="968"/>
                          <a:pt x="978" y="960"/>
                          <a:pt x="979" y="953"/>
                        </a:cubicBezTo>
                        <a:cubicBezTo>
                          <a:pt x="980" y="943"/>
                          <a:pt x="979" y="932"/>
                          <a:pt x="981" y="922"/>
                        </a:cubicBezTo>
                        <a:cubicBezTo>
                          <a:pt x="981" y="920"/>
                          <a:pt x="980" y="917"/>
                          <a:pt x="980" y="915"/>
                        </a:cubicBezTo>
                        <a:cubicBezTo>
                          <a:pt x="980" y="914"/>
                          <a:pt x="980" y="912"/>
                          <a:pt x="980" y="911"/>
                        </a:cubicBezTo>
                        <a:cubicBezTo>
                          <a:pt x="980" y="906"/>
                          <a:pt x="980" y="901"/>
                          <a:pt x="980" y="896"/>
                        </a:cubicBezTo>
                        <a:cubicBezTo>
                          <a:pt x="979" y="886"/>
                          <a:pt x="978" y="875"/>
                          <a:pt x="977" y="865"/>
                        </a:cubicBezTo>
                        <a:cubicBezTo>
                          <a:pt x="977" y="857"/>
                          <a:pt x="976" y="848"/>
                          <a:pt x="976" y="840"/>
                        </a:cubicBezTo>
                        <a:cubicBezTo>
                          <a:pt x="976" y="838"/>
                          <a:pt x="975" y="836"/>
                          <a:pt x="972" y="836"/>
                        </a:cubicBezTo>
                        <a:cubicBezTo>
                          <a:pt x="971" y="836"/>
                          <a:pt x="969" y="835"/>
                          <a:pt x="968" y="835"/>
                        </a:cubicBezTo>
                        <a:cubicBezTo>
                          <a:pt x="958" y="835"/>
                          <a:pt x="949" y="835"/>
                          <a:pt x="939" y="835"/>
                        </a:cubicBezTo>
                        <a:cubicBezTo>
                          <a:pt x="928" y="835"/>
                          <a:pt x="917" y="837"/>
                          <a:pt x="906" y="835"/>
                        </a:cubicBezTo>
                        <a:cubicBezTo>
                          <a:pt x="904" y="835"/>
                          <a:pt x="902" y="835"/>
                          <a:pt x="900" y="835"/>
                        </a:cubicBezTo>
                        <a:cubicBezTo>
                          <a:pt x="887" y="835"/>
                          <a:pt x="874" y="835"/>
                          <a:pt x="861" y="835"/>
                        </a:cubicBezTo>
                        <a:cubicBezTo>
                          <a:pt x="853" y="835"/>
                          <a:pt x="844" y="835"/>
                          <a:pt x="835" y="834"/>
                        </a:cubicBezTo>
                        <a:cubicBezTo>
                          <a:pt x="833" y="834"/>
                          <a:pt x="831" y="834"/>
                          <a:pt x="828" y="835"/>
                        </a:cubicBezTo>
                        <a:close/>
                        <a:moveTo>
                          <a:pt x="1724" y="1239"/>
                        </a:moveTo>
                        <a:cubicBezTo>
                          <a:pt x="1723" y="1242"/>
                          <a:pt x="1721" y="1243"/>
                          <a:pt x="1721" y="1245"/>
                        </a:cubicBezTo>
                        <a:cubicBezTo>
                          <a:pt x="1720" y="1250"/>
                          <a:pt x="1719" y="1255"/>
                          <a:pt x="1718" y="1260"/>
                        </a:cubicBezTo>
                        <a:cubicBezTo>
                          <a:pt x="1717" y="1266"/>
                          <a:pt x="1717" y="1273"/>
                          <a:pt x="1714" y="1279"/>
                        </a:cubicBezTo>
                        <a:cubicBezTo>
                          <a:pt x="1714" y="1279"/>
                          <a:pt x="1714" y="1280"/>
                          <a:pt x="1715" y="1281"/>
                        </a:cubicBezTo>
                        <a:cubicBezTo>
                          <a:pt x="1749" y="1282"/>
                          <a:pt x="1784" y="1285"/>
                          <a:pt x="1819" y="1285"/>
                        </a:cubicBezTo>
                        <a:cubicBezTo>
                          <a:pt x="1855" y="1284"/>
                          <a:pt x="1890" y="1285"/>
                          <a:pt x="1925" y="1285"/>
                        </a:cubicBezTo>
                        <a:cubicBezTo>
                          <a:pt x="1960" y="1284"/>
                          <a:pt x="1995" y="1285"/>
                          <a:pt x="2031" y="1283"/>
                        </a:cubicBezTo>
                        <a:cubicBezTo>
                          <a:pt x="2027" y="1279"/>
                          <a:pt x="2024" y="1277"/>
                          <a:pt x="2021" y="1274"/>
                        </a:cubicBezTo>
                        <a:cubicBezTo>
                          <a:pt x="2013" y="1269"/>
                          <a:pt x="2007" y="1264"/>
                          <a:pt x="2001" y="1257"/>
                        </a:cubicBezTo>
                        <a:cubicBezTo>
                          <a:pt x="1998" y="1255"/>
                          <a:pt x="1997" y="1251"/>
                          <a:pt x="1993" y="1250"/>
                        </a:cubicBezTo>
                        <a:cubicBezTo>
                          <a:pt x="1993" y="1255"/>
                          <a:pt x="1993" y="1259"/>
                          <a:pt x="1994" y="1263"/>
                        </a:cubicBezTo>
                        <a:cubicBezTo>
                          <a:pt x="1993" y="1264"/>
                          <a:pt x="1993" y="1264"/>
                          <a:pt x="1993" y="1264"/>
                        </a:cubicBezTo>
                        <a:cubicBezTo>
                          <a:pt x="1992" y="1262"/>
                          <a:pt x="1991" y="1261"/>
                          <a:pt x="1991" y="1259"/>
                        </a:cubicBezTo>
                        <a:cubicBezTo>
                          <a:pt x="1991" y="1257"/>
                          <a:pt x="1991" y="1254"/>
                          <a:pt x="1990" y="1251"/>
                        </a:cubicBezTo>
                        <a:cubicBezTo>
                          <a:pt x="1990" y="1248"/>
                          <a:pt x="1990" y="1244"/>
                          <a:pt x="1988" y="1242"/>
                        </a:cubicBezTo>
                        <a:cubicBezTo>
                          <a:pt x="1985" y="1237"/>
                          <a:pt x="1980" y="1233"/>
                          <a:pt x="1977" y="1229"/>
                        </a:cubicBezTo>
                        <a:cubicBezTo>
                          <a:pt x="1971" y="1223"/>
                          <a:pt x="1965" y="1216"/>
                          <a:pt x="1961" y="1209"/>
                        </a:cubicBezTo>
                        <a:cubicBezTo>
                          <a:pt x="1952" y="1198"/>
                          <a:pt x="1944" y="1186"/>
                          <a:pt x="1936" y="1174"/>
                        </a:cubicBezTo>
                        <a:cubicBezTo>
                          <a:pt x="1932" y="1167"/>
                          <a:pt x="1927" y="1161"/>
                          <a:pt x="1923" y="1154"/>
                        </a:cubicBezTo>
                        <a:cubicBezTo>
                          <a:pt x="1916" y="1142"/>
                          <a:pt x="1909" y="1130"/>
                          <a:pt x="1902" y="1118"/>
                        </a:cubicBezTo>
                        <a:cubicBezTo>
                          <a:pt x="1893" y="1102"/>
                          <a:pt x="1884" y="1085"/>
                          <a:pt x="1875" y="1069"/>
                        </a:cubicBezTo>
                        <a:cubicBezTo>
                          <a:pt x="1868" y="1057"/>
                          <a:pt x="1861" y="1044"/>
                          <a:pt x="1855" y="1032"/>
                        </a:cubicBezTo>
                        <a:cubicBezTo>
                          <a:pt x="1852" y="1026"/>
                          <a:pt x="1849" y="1021"/>
                          <a:pt x="1847" y="1016"/>
                        </a:cubicBezTo>
                        <a:cubicBezTo>
                          <a:pt x="1845" y="1009"/>
                          <a:pt x="1839" y="1005"/>
                          <a:pt x="1835" y="1000"/>
                        </a:cubicBezTo>
                        <a:cubicBezTo>
                          <a:pt x="1832" y="997"/>
                          <a:pt x="1829" y="994"/>
                          <a:pt x="1827" y="990"/>
                        </a:cubicBezTo>
                        <a:cubicBezTo>
                          <a:pt x="1825" y="987"/>
                          <a:pt x="1823" y="984"/>
                          <a:pt x="1822" y="981"/>
                        </a:cubicBezTo>
                        <a:cubicBezTo>
                          <a:pt x="1820" y="979"/>
                          <a:pt x="1818" y="978"/>
                          <a:pt x="1815" y="978"/>
                        </a:cubicBezTo>
                        <a:cubicBezTo>
                          <a:pt x="1806" y="978"/>
                          <a:pt x="1797" y="978"/>
                          <a:pt x="1789" y="979"/>
                        </a:cubicBezTo>
                        <a:cubicBezTo>
                          <a:pt x="1786" y="979"/>
                          <a:pt x="1783" y="979"/>
                          <a:pt x="1780" y="979"/>
                        </a:cubicBezTo>
                        <a:cubicBezTo>
                          <a:pt x="1778" y="979"/>
                          <a:pt x="1775" y="978"/>
                          <a:pt x="1773" y="980"/>
                        </a:cubicBezTo>
                        <a:cubicBezTo>
                          <a:pt x="1772" y="981"/>
                          <a:pt x="1772" y="984"/>
                          <a:pt x="1772" y="986"/>
                        </a:cubicBezTo>
                        <a:cubicBezTo>
                          <a:pt x="1771" y="986"/>
                          <a:pt x="1771" y="986"/>
                          <a:pt x="1771" y="987"/>
                        </a:cubicBezTo>
                        <a:cubicBezTo>
                          <a:pt x="1769" y="993"/>
                          <a:pt x="1767" y="999"/>
                          <a:pt x="1765" y="1006"/>
                        </a:cubicBezTo>
                        <a:cubicBezTo>
                          <a:pt x="1763" y="1014"/>
                          <a:pt x="1761" y="1023"/>
                          <a:pt x="1759" y="1032"/>
                        </a:cubicBezTo>
                        <a:cubicBezTo>
                          <a:pt x="1758" y="1039"/>
                          <a:pt x="1756" y="1047"/>
                          <a:pt x="1755" y="1054"/>
                        </a:cubicBezTo>
                        <a:cubicBezTo>
                          <a:pt x="1753" y="1068"/>
                          <a:pt x="1751" y="1081"/>
                          <a:pt x="1749" y="1095"/>
                        </a:cubicBezTo>
                        <a:cubicBezTo>
                          <a:pt x="1746" y="1109"/>
                          <a:pt x="1743" y="1124"/>
                          <a:pt x="1740" y="1138"/>
                        </a:cubicBezTo>
                        <a:cubicBezTo>
                          <a:pt x="1738" y="1146"/>
                          <a:pt x="1736" y="1153"/>
                          <a:pt x="1735" y="1161"/>
                        </a:cubicBezTo>
                        <a:cubicBezTo>
                          <a:pt x="1733" y="1171"/>
                          <a:pt x="1731" y="1181"/>
                          <a:pt x="1729" y="1191"/>
                        </a:cubicBezTo>
                        <a:cubicBezTo>
                          <a:pt x="1728" y="1202"/>
                          <a:pt x="1725" y="1213"/>
                          <a:pt x="1724" y="1224"/>
                        </a:cubicBezTo>
                        <a:cubicBezTo>
                          <a:pt x="1723" y="1229"/>
                          <a:pt x="1722" y="1234"/>
                          <a:pt x="1724" y="1239"/>
                        </a:cubicBezTo>
                        <a:close/>
                        <a:moveTo>
                          <a:pt x="1835" y="978"/>
                        </a:moveTo>
                        <a:cubicBezTo>
                          <a:pt x="1837" y="983"/>
                          <a:pt x="1839" y="986"/>
                          <a:pt x="1841" y="989"/>
                        </a:cubicBezTo>
                        <a:cubicBezTo>
                          <a:pt x="1844" y="995"/>
                          <a:pt x="1847" y="1001"/>
                          <a:pt x="1851" y="1007"/>
                        </a:cubicBezTo>
                        <a:cubicBezTo>
                          <a:pt x="1856" y="1018"/>
                          <a:pt x="1862" y="1028"/>
                          <a:pt x="1868" y="1039"/>
                        </a:cubicBezTo>
                        <a:cubicBezTo>
                          <a:pt x="1872" y="1045"/>
                          <a:pt x="1874" y="1052"/>
                          <a:pt x="1878" y="1058"/>
                        </a:cubicBezTo>
                        <a:cubicBezTo>
                          <a:pt x="1884" y="1066"/>
                          <a:pt x="1888" y="1075"/>
                          <a:pt x="1893" y="1083"/>
                        </a:cubicBezTo>
                        <a:cubicBezTo>
                          <a:pt x="1896" y="1089"/>
                          <a:pt x="1899" y="1096"/>
                          <a:pt x="1903" y="1102"/>
                        </a:cubicBezTo>
                        <a:cubicBezTo>
                          <a:pt x="1909" y="1112"/>
                          <a:pt x="1915" y="1122"/>
                          <a:pt x="1921" y="1132"/>
                        </a:cubicBezTo>
                        <a:cubicBezTo>
                          <a:pt x="1924" y="1137"/>
                          <a:pt x="1926" y="1142"/>
                          <a:pt x="1929" y="1146"/>
                        </a:cubicBezTo>
                        <a:cubicBezTo>
                          <a:pt x="1932" y="1151"/>
                          <a:pt x="1936" y="1155"/>
                          <a:pt x="1939" y="1160"/>
                        </a:cubicBezTo>
                        <a:cubicBezTo>
                          <a:pt x="1944" y="1167"/>
                          <a:pt x="1947" y="1174"/>
                          <a:pt x="1952" y="1180"/>
                        </a:cubicBezTo>
                        <a:cubicBezTo>
                          <a:pt x="1955" y="1185"/>
                          <a:pt x="1958" y="1189"/>
                          <a:pt x="1961" y="1194"/>
                        </a:cubicBezTo>
                        <a:cubicBezTo>
                          <a:pt x="1969" y="1208"/>
                          <a:pt x="1980" y="1219"/>
                          <a:pt x="1991" y="1230"/>
                        </a:cubicBezTo>
                        <a:cubicBezTo>
                          <a:pt x="1996" y="1236"/>
                          <a:pt x="2001" y="1241"/>
                          <a:pt x="2006" y="1246"/>
                        </a:cubicBezTo>
                        <a:cubicBezTo>
                          <a:pt x="2009" y="1249"/>
                          <a:pt x="2012" y="1254"/>
                          <a:pt x="2016" y="1256"/>
                        </a:cubicBezTo>
                        <a:cubicBezTo>
                          <a:pt x="2027" y="1264"/>
                          <a:pt x="2037" y="1273"/>
                          <a:pt x="2049" y="1280"/>
                        </a:cubicBezTo>
                        <a:cubicBezTo>
                          <a:pt x="2053" y="1282"/>
                          <a:pt x="2056" y="1284"/>
                          <a:pt x="2061" y="1284"/>
                        </a:cubicBezTo>
                        <a:cubicBezTo>
                          <a:pt x="2069" y="1283"/>
                          <a:pt x="2078" y="1283"/>
                          <a:pt x="2086" y="1283"/>
                        </a:cubicBezTo>
                        <a:cubicBezTo>
                          <a:pt x="2101" y="1283"/>
                          <a:pt x="2115" y="1283"/>
                          <a:pt x="2130" y="1283"/>
                        </a:cubicBezTo>
                        <a:cubicBezTo>
                          <a:pt x="2135" y="1283"/>
                          <a:pt x="2140" y="1283"/>
                          <a:pt x="2146" y="1282"/>
                        </a:cubicBezTo>
                        <a:cubicBezTo>
                          <a:pt x="2145" y="1277"/>
                          <a:pt x="2145" y="1273"/>
                          <a:pt x="2145" y="1269"/>
                        </a:cubicBezTo>
                        <a:cubicBezTo>
                          <a:pt x="2144" y="1262"/>
                          <a:pt x="2143" y="1256"/>
                          <a:pt x="2142" y="1250"/>
                        </a:cubicBezTo>
                        <a:cubicBezTo>
                          <a:pt x="2141" y="1244"/>
                          <a:pt x="2141" y="1244"/>
                          <a:pt x="2136" y="1246"/>
                        </a:cubicBezTo>
                        <a:cubicBezTo>
                          <a:pt x="2124" y="1250"/>
                          <a:pt x="2113" y="1250"/>
                          <a:pt x="2101" y="1248"/>
                        </a:cubicBezTo>
                        <a:cubicBezTo>
                          <a:pt x="2097" y="1247"/>
                          <a:pt x="2093" y="1246"/>
                          <a:pt x="2089" y="1246"/>
                        </a:cubicBezTo>
                        <a:cubicBezTo>
                          <a:pt x="2081" y="1245"/>
                          <a:pt x="2072" y="1243"/>
                          <a:pt x="2065" y="1240"/>
                        </a:cubicBezTo>
                        <a:cubicBezTo>
                          <a:pt x="2056" y="1235"/>
                          <a:pt x="2047" y="1230"/>
                          <a:pt x="2039" y="1225"/>
                        </a:cubicBezTo>
                        <a:cubicBezTo>
                          <a:pt x="2032" y="1220"/>
                          <a:pt x="2025" y="1214"/>
                          <a:pt x="2019" y="1209"/>
                        </a:cubicBezTo>
                        <a:cubicBezTo>
                          <a:pt x="2016" y="1207"/>
                          <a:pt x="2013" y="1204"/>
                          <a:pt x="2011" y="1202"/>
                        </a:cubicBezTo>
                        <a:cubicBezTo>
                          <a:pt x="2004" y="1193"/>
                          <a:pt x="1997" y="1185"/>
                          <a:pt x="1991" y="1176"/>
                        </a:cubicBezTo>
                        <a:cubicBezTo>
                          <a:pt x="1984" y="1167"/>
                          <a:pt x="1977" y="1158"/>
                          <a:pt x="1971" y="1148"/>
                        </a:cubicBezTo>
                        <a:cubicBezTo>
                          <a:pt x="1966" y="1138"/>
                          <a:pt x="1959" y="1128"/>
                          <a:pt x="1953" y="1117"/>
                        </a:cubicBezTo>
                        <a:cubicBezTo>
                          <a:pt x="1948" y="1108"/>
                          <a:pt x="1942" y="1099"/>
                          <a:pt x="1937" y="1090"/>
                        </a:cubicBezTo>
                        <a:cubicBezTo>
                          <a:pt x="1930" y="1078"/>
                          <a:pt x="1924" y="1066"/>
                          <a:pt x="1917" y="1055"/>
                        </a:cubicBezTo>
                        <a:cubicBezTo>
                          <a:pt x="1912" y="1045"/>
                          <a:pt x="1906" y="1035"/>
                          <a:pt x="1901" y="1024"/>
                        </a:cubicBezTo>
                        <a:cubicBezTo>
                          <a:pt x="1894" y="1008"/>
                          <a:pt x="1884" y="993"/>
                          <a:pt x="1872" y="980"/>
                        </a:cubicBezTo>
                        <a:cubicBezTo>
                          <a:pt x="1870" y="978"/>
                          <a:pt x="1869" y="977"/>
                          <a:pt x="1866" y="977"/>
                        </a:cubicBezTo>
                        <a:cubicBezTo>
                          <a:pt x="1856" y="976"/>
                          <a:pt x="1846" y="978"/>
                          <a:pt x="1835" y="978"/>
                        </a:cubicBezTo>
                        <a:close/>
                        <a:moveTo>
                          <a:pt x="2283" y="1128"/>
                        </a:moveTo>
                        <a:cubicBezTo>
                          <a:pt x="2300" y="1132"/>
                          <a:pt x="2315" y="1136"/>
                          <a:pt x="2331" y="1139"/>
                        </a:cubicBezTo>
                        <a:cubicBezTo>
                          <a:pt x="2347" y="1141"/>
                          <a:pt x="2362" y="1147"/>
                          <a:pt x="2378" y="1148"/>
                        </a:cubicBezTo>
                        <a:cubicBezTo>
                          <a:pt x="2381" y="1138"/>
                          <a:pt x="2384" y="1129"/>
                          <a:pt x="2387" y="1119"/>
                        </a:cubicBezTo>
                        <a:cubicBezTo>
                          <a:pt x="2384" y="1118"/>
                          <a:pt x="2382" y="1116"/>
                          <a:pt x="2379" y="1116"/>
                        </a:cubicBezTo>
                        <a:cubicBezTo>
                          <a:pt x="2366" y="1113"/>
                          <a:pt x="2352" y="1110"/>
                          <a:pt x="2339" y="1109"/>
                        </a:cubicBezTo>
                        <a:cubicBezTo>
                          <a:pt x="2338" y="1109"/>
                          <a:pt x="2337" y="1109"/>
                          <a:pt x="2336" y="1109"/>
                        </a:cubicBezTo>
                        <a:cubicBezTo>
                          <a:pt x="2324" y="1106"/>
                          <a:pt x="2313" y="1103"/>
                          <a:pt x="2301" y="1100"/>
                        </a:cubicBezTo>
                        <a:cubicBezTo>
                          <a:pt x="2299" y="1100"/>
                          <a:pt x="2296" y="1100"/>
                          <a:pt x="2296" y="1100"/>
                        </a:cubicBezTo>
                        <a:cubicBezTo>
                          <a:pt x="2294" y="1103"/>
                          <a:pt x="2292" y="1101"/>
                          <a:pt x="2290" y="1101"/>
                        </a:cubicBezTo>
                        <a:cubicBezTo>
                          <a:pt x="2288" y="1110"/>
                          <a:pt x="2286" y="1119"/>
                          <a:pt x="2283" y="1128"/>
                        </a:cubicBezTo>
                        <a:close/>
                        <a:moveTo>
                          <a:pt x="1726" y="1161"/>
                        </a:moveTo>
                        <a:cubicBezTo>
                          <a:pt x="1728" y="1154"/>
                          <a:pt x="1729" y="1148"/>
                          <a:pt x="1731" y="1141"/>
                        </a:cubicBezTo>
                        <a:cubicBezTo>
                          <a:pt x="1734" y="1126"/>
                          <a:pt x="1737" y="1111"/>
                          <a:pt x="1740" y="1095"/>
                        </a:cubicBezTo>
                        <a:cubicBezTo>
                          <a:pt x="1741" y="1089"/>
                          <a:pt x="1741" y="1087"/>
                          <a:pt x="1734" y="1086"/>
                        </a:cubicBezTo>
                        <a:cubicBezTo>
                          <a:pt x="1732" y="1086"/>
                          <a:pt x="1730" y="1086"/>
                          <a:pt x="1729" y="1085"/>
                        </a:cubicBezTo>
                        <a:cubicBezTo>
                          <a:pt x="1722" y="1085"/>
                          <a:pt x="1715" y="1085"/>
                          <a:pt x="1708" y="1084"/>
                        </a:cubicBezTo>
                        <a:cubicBezTo>
                          <a:pt x="1704" y="1084"/>
                          <a:pt x="1704" y="1084"/>
                          <a:pt x="1703" y="1088"/>
                        </a:cubicBezTo>
                        <a:cubicBezTo>
                          <a:pt x="1702" y="1096"/>
                          <a:pt x="1701" y="1103"/>
                          <a:pt x="1699" y="1110"/>
                        </a:cubicBezTo>
                        <a:cubicBezTo>
                          <a:pt x="1696" y="1125"/>
                          <a:pt x="1693" y="1139"/>
                          <a:pt x="1690" y="1154"/>
                        </a:cubicBezTo>
                        <a:cubicBezTo>
                          <a:pt x="1690" y="1154"/>
                          <a:pt x="1689" y="1155"/>
                          <a:pt x="1689" y="1155"/>
                        </a:cubicBezTo>
                        <a:cubicBezTo>
                          <a:pt x="1689" y="1158"/>
                          <a:pt x="1690" y="1159"/>
                          <a:pt x="1692" y="1159"/>
                        </a:cubicBezTo>
                        <a:cubicBezTo>
                          <a:pt x="1694" y="1159"/>
                          <a:pt x="1695" y="1160"/>
                          <a:pt x="1696" y="1160"/>
                        </a:cubicBezTo>
                        <a:cubicBezTo>
                          <a:pt x="1704" y="1160"/>
                          <a:pt x="1712" y="1160"/>
                          <a:pt x="1719" y="1161"/>
                        </a:cubicBezTo>
                        <a:cubicBezTo>
                          <a:pt x="1722" y="1161"/>
                          <a:pt x="1724" y="1161"/>
                          <a:pt x="1726" y="1161"/>
                        </a:cubicBezTo>
                        <a:close/>
                        <a:moveTo>
                          <a:pt x="1712" y="1233"/>
                        </a:moveTo>
                        <a:cubicBezTo>
                          <a:pt x="1713" y="1230"/>
                          <a:pt x="1715" y="1228"/>
                          <a:pt x="1715" y="1225"/>
                        </a:cubicBezTo>
                        <a:cubicBezTo>
                          <a:pt x="1716" y="1209"/>
                          <a:pt x="1720" y="1194"/>
                          <a:pt x="1723" y="1178"/>
                        </a:cubicBezTo>
                        <a:cubicBezTo>
                          <a:pt x="1724" y="1175"/>
                          <a:pt x="1724" y="1172"/>
                          <a:pt x="1724" y="1169"/>
                        </a:cubicBezTo>
                        <a:cubicBezTo>
                          <a:pt x="1711" y="1168"/>
                          <a:pt x="1700" y="1167"/>
                          <a:pt x="1688" y="1166"/>
                        </a:cubicBezTo>
                        <a:cubicBezTo>
                          <a:pt x="1686" y="1170"/>
                          <a:pt x="1685" y="1174"/>
                          <a:pt x="1684" y="1179"/>
                        </a:cubicBezTo>
                        <a:cubicBezTo>
                          <a:pt x="1680" y="1193"/>
                          <a:pt x="1677" y="1207"/>
                          <a:pt x="1674" y="1221"/>
                        </a:cubicBezTo>
                        <a:cubicBezTo>
                          <a:pt x="1674" y="1225"/>
                          <a:pt x="1672" y="1229"/>
                          <a:pt x="1674" y="1233"/>
                        </a:cubicBezTo>
                        <a:cubicBezTo>
                          <a:pt x="1687" y="1233"/>
                          <a:pt x="1699" y="1233"/>
                          <a:pt x="1712" y="1233"/>
                        </a:cubicBezTo>
                        <a:close/>
                        <a:moveTo>
                          <a:pt x="2917" y="1236"/>
                        </a:moveTo>
                        <a:cubicBezTo>
                          <a:pt x="2912" y="1235"/>
                          <a:pt x="2909" y="1233"/>
                          <a:pt x="2905" y="1232"/>
                        </a:cubicBezTo>
                        <a:cubicBezTo>
                          <a:pt x="2891" y="1225"/>
                          <a:pt x="2877" y="1221"/>
                          <a:pt x="2861" y="1221"/>
                        </a:cubicBezTo>
                        <a:cubicBezTo>
                          <a:pt x="2857" y="1221"/>
                          <a:pt x="2854" y="1220"/>
                          <a:pt x="2850" y="1219"/>
                        </a:cubicBezTo>
                        <a:cubicBezTo>
                          <a:pt x="2846" y="1218"/>
                          <a:pt x="2842" y="1217"/>
                          <a:pt x="2837" y="1217"/>
                        </a:cubicBezTo>
                        <a:cubicBezTo>
                          <a:pt x="2836" y="1217"/>
                          <a:pt x="2834" y="1218"/>
                          <a:pt x="2833" y="1219"/>
                        </a:cubicBezTo>
                        <a:cubicBezTo>
                          <a:pt x="2831" y="1224"/>
                          <a:pt x="2829" y="1229"/>
                          <a:pt x="2828" y="1234"/>
                        </a:cubicBezTo>
                        <a:cubicBezTo>
                          <a:pt x="2826" y="1239"/>
                          <a:pt x="2827" y="1240"/>
                          <a:pt x="2832" y="1241"/>
                        </a:cubicBezTo>
                        <a:cubicBezTo>
                          <a:pt x="2841" y="1244"/>
                          <a:pt x="2850" y="1246"/>
                          <a:pt x="2859" y="1248"/>
                        </a:cubicBezTo>
                        <a:cubicBezTo>
                          <a:pt x="2862" y="1249"/>
                          <a:pt x="2864" y="1249"/>
                          <a:pt x="2867" y="1250"/>
                        </a:cubicBezTo>
                        <a:cubicBezTo>
                          <a:pt x="2879" y="1251"/>
                          <a:pt x="2891" y="1253"/>
                          <a:pt x="2901" y="1260"/>
                        </a:cubicBezTo>
                        <a:cubicBezTo>
                          <a:pt x="2903" y="1261"/>
                          <a:pt x="2905" y="1262"/>
                          <a:pt x="2907" y="1263"/>
                        </a:cubicBezTo>
                        <a:cubicBezTo>
                          <a:pt x="2913" y="1255"/>
                          <a:pt x="2913" y="1245"/>
                          <a:pt x="2917" y="1236"/>
                        </a:cubicBezTo>
                        <a:close/>
                        <a:moveTo>
                          <a:pt x="1743" y="1079"/>
                        </a:moveTo>
                        <a:cubicBezTo>
                          <a:pt x="1743" y="1078"/>
                          <a:pt x="1744" y="1077"/>
                          <a:pt x="1744" y="1076"/>
                        </a:cubicBezTo>
                        <a:cubicBezTo>
                          <a:pt x="1746" y="1062"/>
                          <a:pt x="1749" y="1047"/>
                          <a:pt x="1751" y="1032"/>
                        </a:cubicBezTo>
                        <a:cubicBezTo>
                          <a:pt x="1751" y="1030"/>
                          <a:pt x="1751" y="1028"/>
                          <a:pt x="1751" y="1026"/>
                        </a:cubicBezTo>
                        <a:cubicBezTo>
                          <a:pt x="1738" y="1026"/>
                          <a:pt x="1726" y="1027"/>
                          <a:pt x="1714" y="1027"/>
                        </a:cubicBezTo>
                        <a:cubicBezTo>
                          <a:pt x="1712" y="1043"/>
                          <a:pt x="1709" y="1060"/>
                          <a:pt x="1706" y="1077"/>
                        </a:cubicBezTo>
                        <a:cubicBezTo>
                          <a:pt x="1710" y="1077"/>
                          <a:pt x="1714" y="1078"/>
                          <a:pt x="1717" y="1078"/>
                        </a:cubicBezTo>
                        <a:cubicBezTo>
                          <a:pt x="1726" y="1078"/>
                          <a:pt x="1734" y="1078"/>
                          <a:pt x="1743" y="1079"/>
                        </a:cubicBezTo>
                        <a:close/>
                        <a:moveTo>
                          <a:pt x="2593" y="1289"/>
                        </a:moveTo>
                        <a:cubicBezTo>
                          <a:pt x="2593" y="1285"/>
                          <a:pt x="2593" y="1282"/>
                          <a:pt x="2594" y="1278"/>
                        </a:cubicBezTo>
                        <a:cubicBezTo>
                          <a:pt x="2594" y="1274"/>
                          <a:pt x="2593" y="1270"/>
                          <a:pt x="2594" y="1265"/>
                        </a:cubicBezTo>
                        <a:cubicBezTo>
                          <a:pt x="2596" y="1257"/>
                          <a:pt x="2595" y="1248"/>
                          <a:pt x="2597" y="1239"/>
                        </a:cubicBezTo>
                        <a:cubicBezTo>
                          <a:pt x="2597" y="1239"/>
                          <a:pt x="2596" y="1238"/>
                          <a:pt x="2596" y="1237"/>
                        </a:cubicBezTo>
                        <a:cubicBezTo>
                          <a:pt x="2596" y="1237"/>
                          <a:pt x="2596" y="1236"/>
                          <a:pt x="2597" y="1235"/>
                        </a:cubicBezTo>
                        <a:cubicBezTo>
                          <a:pt x="2597" y="1234"/>
                          <a:pt x="2598" y="1232"/>
                          <a:pt x="2599" y="1231"/>
                        </a:cubicBezTo>
                        <a:cubicBezTo>
                          <a:pt x="2600" y="1224"/>
                          <a:pt x="2601" y="1217"/>
                          <a:pt x="2602" y="1210"/>
                        </a:cubicBezTo>
                        <a:cubicBezTo>
                          <a:pt x="2602" y="1207"/>
                          <a:pt x="2603" y="1205"/>
                          <a:pt x="2602" y="1202"/>
                        </a:cubicBezTo>
                        <a:cubicBezTo>
                          <a:pt x="2602" y="1200"/>
                          <a:pt x="2600" y="1198"/>
                          <a:pt x="2599" y="1198"/>
                        </a:cubicBezTo>
                        <a:cubicBezTo>
                          <a:pt x="2596" y="1197"/>
                          <a:pt x="2593" y="1197"/>
                          <a:pt x="2589" y="1196"/>
                        </a:cubicBezTo>
                        <a:cubicBezTo>
                          <a:pt x="2588" y="1200"/>
                          <a:pt x="2592" y="1203"/>
                          <a:pt x="2588" y="1207"/>
                        </a:cubicBezTo>
                        <a:cubicBezTo>
                          <a:pt x="2587" y="1202"/>
                          <a:pt x="2588" y="1196"/>
                          <a:pt x="2581" y="1195"/>
                        </a:cubicBezTo>
                        <a:cubicBezTo>
                          <a:pt x="2579" y="1208"/>
                          <a:pt x="2575" y="1220"/>
                          <a:pt x="2576" y="1233"/>
                        </a:cubicBezTo>
                        <a:cubicBezTo>
                          <a:pt x="2577" y="1244"/>
                          <a:pt x="2577" y="1256"/>
                          <a:pt x="2577" y="1267"/>
                        </a:cubicBezTo>
                        <a:cubicBezTo>
                          <a:pt x="2577" y="1268"/>
                          <a:pt x="2576" y="1269"/>
                          <a:pt x="2576" y="1269"/>
                        </a:cubicBezTo>
                        <a:cubicBezTo>
                          <a:pt x="2576" y="1276"/>
                          <a:pt x="2575" y="1282"/>
                          <a:pt x="2577" y="1289"/>
                        </a:cubicBezTo>
                        <a:cubicBezTo>
                          <a:pt x="2582" y="1289"/>
                          <a:pt x="2587" y="1289"/>
                          <a:pt x="2593" y="1289"/>
                        </a:cubicBezTo>
                        <a:close/>
                        <a:moveTo>
                          <a:pt x="1660" y="1279"/>
                        </a:moveTo>
                        <a:cubicBezTo>
                          <a:pt x="1666" y="1279"/>
                          <a:pt x="1671" y="1280"/>
                          <a:pt x="1677" y="1280"/>
                        </a:cubicBezTo>
                        <a:cubicBezTo>
                          <a:pt x="1684" y="1280"/>
                          <a:pt x="1691" y="1281"/>
                          <a:pt x="1699" y="1281"/>
                        </a:cubicBezTo>
                        <a:cubicBezTo>
                          <a:pt x="1701" y="1281"/>
                          <a:pt x="1704" y="1281"/>
                          <a:pt x="1704" y="1277"/>
                        </a:cubicBezTo>
                        <a:cubicBezTo>
                          <a:pt x="1706" y="1268"/>
                          <a:pt x="1708" y="1259"/>
                          <a:pt x="1710" y="1250"/>
                        </a:cubicBezTo>
                        <a:cubicBezTo>
                          <a:pt x="1713" y="1240"/>
                          <a:pt x="1710" y="1241"/>
                          <a:pt x="1702" y="1240"/>
                        </a:cubicBezTo>
                        <a:cubicBezTo>
                          <a:pt x="1701" y="1240"/>
                          <a:pt x="1701" y="1240"/>
                          <a:pt x="1700" y="1240"/>
                        </a:cubicBezTo>
                        <a:cubicBezTo>
                          <a:pt x="1692" y="1240"/>
                          <a:pt x="1684" y="1241"/>
                          <a:pt x="1676" y="1241"/>
                        </a:cubicBezTo>
                        <a:cubicBezTo>
                          <a:pt x="1673" y="1241"/>
                          <a:pt x="1670" y="1242"/>
                          <a:pt x="1669" y="1246"/>
                        </a:cubicBezTo>
                        <a:cubicBezTo>
                          <a:pt x="1667" y="1255"/>
                          <a:pt x="1664" y="1263"/>
                          <a:pt x="1662" y="1271"/>
                        </a:cubicBezTo>
                        <a:cubicBezTo>
                          <a:pt x="1661" y="1273"/>
                          <a:pt x="1661" y="1276"/>
                          <a:pt x="1660" y="1279"/>
                        </a:cubicBezTo>
                        <a:close/>
                        <a:moveTo>
                          <a:pt x="1760" y="979"/>
                        </a:moveTo>
                        <a:cubicBezTo>
                          <a:pt x="1755" y="979"/>
                          <a:pt x="1751" y="978"/>
                          <a:pt x="1747" y="978"/>
                        </a:cubicBezTo>
                        <a:cubicBezTo>
                          <a:pt x="1742" y="978"/>
                          <a:pt x="1736" y="978"/>
                          <a:pt x="1731" y="978"/>
                        </a:cubicBezTo>
                        <a:cubicBezTo>
                          <a:pt x="1726" y="978"/>
                          <a:pt x="1725" y="978"/>
                          <a:pt x="1724" y="983"/>
                        </a:cubicBezTo>
                        <a:cubicBezTo>
                          <a:pt x="1722" y="990"/>
                          <a:pt x="1720" y="998"/>
                          <a:pt x="1719" y="1005"/>
                        </a:cubicBezTo>
                        <a:cubicBezTo>
                          <a:pt x="1718" y="1009"/>
                          <a:pt x="1717" y="1013"/>
                          <a:pt x="1716" y="1016"/>
                        </a:cubicBezTo>
                        <a:cubicBezTo>
                          <a:pt x="1728" y="1020"/>
                          <a:pt x="1741" y="1019"/>
                          <a:pt x="1753" y="1018"/>
                        </a:cubicBezTo>
                        <a:cubicBezTo>
                          <a:pt x="1754" y="1014"/>
                          <a:pt x="1756" y="1010"/>
                          <a:pt x="1757" y="1006"/>
                        </a:cubicBezTo>
                        <a:cubicBezTo>
                          <a:pt x="1757" y="999"/>
                          <a:pt x="1758" y="991"/>
                          <a:pt x="1760" y="984"/>
                        </a:cubicBezTo>
                        <a:cubicBezTo>
                          <a:pt x="1760" y="982"/>
                          <a:pt x="1760" y="981"/>
                          <a:pt x="1760" y="979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2700">
                    <a:solidFill>
                      <a:srgbClr val="000000"/>
                    </a:solidFill>
                    <a:round/>
                    <a:headEnd/>
                    <a:tailEnd/>
                  </a:ln>
                  <a:extLst/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>
                      <a:ln w="38100">
                        <a:solidFill>
                          <a:schemeClr val="tx1"/>
                        </a:solidFill>
                      </a:ln>
                    </a:endParaRPr>
                  </a:p>
                </p:txBody>
              </p:sp>
              <p:sp>
                <p:nvSpPr>
                  <p:cNvPr id="1316" name="Freeform 6"/>
                  <p:cNvSpPr>
                    <a:spLocks/>
                  </p:cNvSpPr>
                  <p:nvPr/>
                </p:nvSpPr>
                <p:spPr bwMode="auto">
                  <a:xfrm>
                    <a:off x="8967788" y="4900613"/>
                    <a:ext cx="17463" cy="17463"/>
                  </a:xfrm>
                  <a:custGeom>
                    <a:avLst/>
                    <a:gdLst>
                      <a:gd name="T0" fmla="*/ 0 w 6"/>
                      <a:gd name="T1" fmla="*/ 3 h 6"/>
                      <a:gd name="T2" fmla="*/ 5 w 6"/>
                      <a:gd name="T3" fmla="*/ 1 h 6"/>
                      <a:gd name="T4" fmla="*/ 5 w 6"/>
                      <a:gd name="T5" fmla="*/ 4 h 6"/>
                      <a:gd name="T6" fmla="*/ 0 w 6"/>
                      <a:gd name="T7" fmla="*/ 3 h 6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6" h="6">
                        <a:moveTo>
                          <a:pt x="0" y="3"/>
                        </a:moveTo>
                        <a:cubicBezTo>
                          <a:pt x="1" y="1"/>
                          <a:pt x="2" y="0"/>
                          <a:pt x="5" y="1"/>
                        </a:cubicBezTo>
                        <a:cubicBezTo>
                          <a:pt x="5" y="1"/>
                          <a:pt x="6" y="3"/>
                          <a:pt x="5" y="4"/>
                        </a:cubicBezTo>
                        <a:cubicBezTo>
                          <a:pt x="4" y="6"/>
                          <a:pt x="2" y="6"/>
                          <a:pt x="0" y="3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2700">
                    <a:solidFill>
                      <a:srgbClr val="000000"/>
                    </a:solidFill>
                    <a:round/>
                    <a:headEnd/>
                    <a:tailEnd/>
                  </a:ln>
                  <a:extLst/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>
                      <a:ln w="38100">
                        <a:solidFill>
                          <a:schemeClr val="tx1"/>
                        </a:solidFill>
                      </a:ln>
                    </a:endParaRPr>
                  </a:p>
                </p:txBody>
              </p:sp>
              <p:sp>
                <p:nvSpPr>
                  <p:cNvPr id="1317" name="Freeform 7"/>
                  <p:cNvSpPr>
                    <a:spLocks noEditPoints="1"/>
                  </p:cNvSpPr>
                  <p:nvPr/>
                </p:nvSpPr>
                <p:spPr bwMode="auto">
                  <a:xfrm>
                    <a:off x="561975" y="1550988"/>
                    <a:ext cx="3798888" cy="3744913"/>
                  </a:xfrm>
                  <a:custGeom>
                    <a:avLst/>
                    <a:gdLst>
                      <a:gd name="T0" fmla="*/ 220 w 1300"/>
                      <a:gd name="T1" fmla="*/ 1273 h 1280"/>
                      <a:gd name="T2" fmla="*/ 7 w 1300"/>
                      <a:gd name="T3" fmla="*/ 1235 h 1280"/>
                      <a:gd name="T4" fmla="*/ 9 w 1300"/>
                      <a:gd name="T5" fmla="*/ 912 h 1280"/>
                      <a:gd name="T6" fmla="*/ 3 w 1300"/>
                      <a:gd name="T7" fmla="*/ 637 h 1280"/>
                      <a:gd name="T8" fmla="*/ 2 w 1300"/>
                      <a:gd name="T9" fmla="*/ 232 h 1280"/>
                      <a:gd name="T10" fmla="*/ 170 w 1300"/>
                      <a:gd name="T11" fmla="*/ 141 h 1280"/>
                      <a:gd name="T12" fmla="*/ 372 w 1300"/>
                      <a:gd name="T13" fmla="*/ 79 h 1280"/>
                      <a:gd name="T14" fmla="*/ 483 w 1300"/>
                      <a:gd name="T15" fmla="*/ 43 h 1280"/>
                      <a:gd name="T16" fmla="*/ 567 w 1300"/>
                      <a:gd name="T17" fmla="*/ 17 h 1280"/>
                      <a:gd name="T18" fmla="*/ 693 w 1300"/>
                      <a:gd name="T19" fmla="*/ 22 h 1280"/>
                      <a:gd name="T20" fmla="*/ 841 w 1300"/>
                      <a:gd name="T21" fmla="*/ 66 h 1280"/>
                      <a:gd name="T22" fmla="*/ 1011 w 1300"/>
                      <a:gd name="T23" fmla="*/ 113 h 1280"/>
                      <a:gd name="T24" fmla="*/ 1185 w 1300"/>
                      <a:gd name="T25" fmla="*/ 162 h 1280"/>
                      <a:gd name="T26" fmla="*/ 1295 w 1300"/>
                      <a:gd name="T27" fmla="*/ 222 h 1280"/>
                      <a:gd name="T28" fmla="*/ 1298 w 1300"/>
                      <a:gd name="T29" fmla="*/ 454 h 1280"/>
                      <a:gd name="T30" fmla="*/ 1285 w 1300"/>
                      <a:gd name="T31" fmla="*/ 744 h 1280"/>
                      <a:gd name="T32" fmla="*/ 1279 w 1300"/>
                      <a:gd name="T33" fmla="*/ 1074 h 1280"/>
                      <a:gd name="T34" fmla="*/ 1231 w 1300"/>
                      <a:gd name="T35" fmla="*/ 1261 h 1280"/>
                      <a:gd name="T36" fmla="*/ 902 w 1300"/>
                      <a:gd name="T37" fmla="*/ 1263 h 1280"/>
                      <a:gd name="T38" fmla="*/ 851 w 1300"/>
                      <a:gd name="T39" fmla="*/ 1028 h 1280"/>
                      <a:gd name="T40" fmla="*/ 851 w 1300"/>
                      <a:gd name="T41" fmla="*/ 816 h 1280"/>
                      <a:gd name="T42" fmla="*/ 709 w 1300"/>
                      <a:gd name="T43" fmla="*/ 811 h 1280"/>
                      <a:gd name="T44" fmla="*/ 510 w 1300"/>
                      <a:gd name="T45" fmla="*/ 813 h 1280"/>
                      <a:gd name="T46" fmla="*/ 501 w 1300"/>
                      <a:gd name="T47" fmla="*/ 1076 h 1280"/>
                      <a:gd name="T48" fmla="*/ 862 w 1300"/>
                      <a:gd name="T49" fmla="*/ 607 h 1280"/>
                      <a:gd name="T50" fmla="*/ 867 w 1300"/>
                      <a:gd name="T51" fmla="*/ 361 h 1280"/>
                      <a:gd name="T52" fmla="*/ 836 w 1300"/>
                      <a:gd name="T53" fmla="*/ 338 h 1280"/>
                      <a:gd name="T54" fmla="*/ 671 w 1300"/>
                      <a:gd name="T55" fmla="*/ 336 h 1280"/>
                      <a:gd name="T56" fmla="*/ 511 w 1300"/>
                      <a:gd name="T57" fmla="*/ 330 h 1280"/>
                      <a:gd name="T58" fmla="*/ 502 w 1300"/>
                      <a:gd name="T59" fmla="*/ 484 h 1280"/>
                      <a:gd name="T60" fmla="*/ 524 w 1300"/>
                      <a:gd name="T61" fmla="*/ 684 h 1280"/>
                      <a:gd name="T62" fmla="*/ 676 w 1300"/>
                      <a:gd name="T63" fmla="*/ 683 h 1280"/>
                      <a:gd name="T64" fmla="*/ 834 w 1300"/>
                      <a:gd name="T65" fmla="*/ 681 h 1280"/>
                      <a:gd name="T66" fmla="*/ 410 w 1300"/>
                      <a:gd name="T67" fmla="*/ 593 h 1280"/>
                      <a:gd name="T68" fmla="*/ 409 w 1300"/>
                      <a:gd name="T69" fmla="*/ 342 h 1280"/>
                      <a:gd name="T70" fmla="*/ 301 w 1300"/>
                      <a:gd name="T71" fmla="*/ 333 h 1280"/>
                      <a:gd name="T72" fmla="*/ 121 w 1300"/>
                      <a:gd name="T73" fmla="*/ 331 h 1280"/>
                      <a:gd name="T74" fmla="*/ 79 w 1300"/>
                      <a:gd name="T75" fmla="*/ 420 h 1280"/>
                      <a:gd name="T76" fmla="*/ 81 w 1300"/>
                      <a:gd name="T77" fmla="*/ 590 h 1280"/>
                      <a:gd name="T78" fmla="*/ 194 w 1300"/>
                      <a:gd name="T79" fmla="*/ 690 h 1280"/>
                      <a:gd name="T80" fmla="*/ 396 w 1300"/>
                      <a:gd name="T81" fmla="*/ 686 h 1280"/>
                      <a:gd name="T82" fmla="*/ 409 w 1300"/>
                      <a:gd name="T83" fmla="*/ 1057 h 1280"/>
                      <a:gd name="T84" fmla="*/ 408 w 1300"/>
                      <a:gd name="T85" fmla="*/ 820 h 1280"/>
                      <a:gd name="T86" fmla="*/ 259 w 1300"/>
                      <a:gd name="T87" fmla="*/ 813 h 1280"/>
                      <a:gd name="T88" fmla="*/ 103 w 1300"/>
                      <a:gd name="T89" fmla="*/ 818 h 1280"/>
                      <a:gd name="T90" fmla="*/ 98 w 1300"/>
                      <a:gd name="T91" fmla="*/ 1017 h 1280"/>
                      <a:gd name="T92" fmla="*/ 201 w 1300"/>
                      <a:gd name="T93" fmla="*/ 1120 h 1280"/>
                      <a:gd name="T94" fmla="*/ 334 w 1300"/>
                      <a:gd name="T95" fmla="*/ 1119 h 1280"/>
                      <a:gd name="T96" fmla="*/ 1126 w 1300"/>
                      <a:gd name="T97" fmla="*/ 805 h 1280"/>
                      <a:gd name="T98" fmla="*/ 980 w 1300"/>
                      <a:gd name="T99" fmla="*/ 808 h 1280"/>
                      <a:gd name="T100" fmla="*/ 950 w 1300"/>
                      <a:gd name="T101" fmla="*/ 1066 h 1280"/>
                      <a:gd name="T102" fmla="*/ 1092 w 1300"/>
                      <a:gd name="T103" fmla="*/ 1109 h 1280"/>
                      <a:gd name="T104" fmla="*/ 1233 w 1300"/>
                      <a:gd name="T105" fmla="*/ 1110 h 1280"/>
                      <a:gd name="T106" fmla="*/ 1239 w 1300"/>
                      <a:gd name="T107" fmla="*/ 918 h 1280"/>
                      <a:gd name="T108" fmla="*/ 1020 w 1300"/>
                      <a:gd name="T109" fmla="*/ 677 h 1280"/>
                      <a:gd name="T110" fmla="*/ 1238 w 1300"/>
                      <a:gd name="T111" fmla="*/ 674 h 1280"/>
                      <a:gd name="T112" fmla="*/ 1246 w 1300"/>
                      <a:gd name="T113" fmla="*/ 470 h 1280"/>
                      <a:gd name="T114" fmla="*/ 1204 w 1300"/>
                      <a:gd name="T115" fmla="*/ 340 h 1280"/>
                      <a:gd name="T116" fmla="*/ 956 w 1300"/>
                      <a:gd name="T117" fmla="*/ 342 h 1280"/>
                      <a:gd name="T118" fmla="*/ 956 w 1300"/>
                      <a:gd name="T119" fmla="*/ 529 h 128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  <a:cxn ang="0">
                        <a:pos x="T72" y="T73"/>
                      </a:cxn>
                      <a:cxn ang="0">
                        <a:pos x="T74" y="T75"/>
                      </a:cxn>
                      <a:cxn ang="0">
                        <a:pos x="T76" y="T77"/>
                      </a:cxn>
                      <a:cxn ang="0">
                        <a:pos x="T78" y="T79"/>
                      </a:cxn>
                      <a:cxn ang="0">
                        <a:pos x="T80" y="T81"/>
                      </a:cxn>
                      <a:cxn ang="0">
                        <a:pos x="T82" y="T83"/>
                      </a:cxn>
                      <a:cxn ang="0">
                        <a:pos x="T84" y="T85"/>
                      </a:cxn>
                      <a:cxn ang="0">
                        <a:pos x="T86" y="T87"/>
                      </a:cxn>
                      <a:cxn ang="0">
                        <a:pos x="T88" y="T89"/>
                      </a:cxn>
                      <a:cxn ang="0">
                        <a:pos x="T90" y="T91"/>
                      </a:cxn>
                      <a:cxn ang="0">
                        <a:pos x="T92" y="T93"/>
                      </a:cxn>
                      <a:cxn ang="0">
                        <a:pos x="T94" y="T95"/>
                      </a:cxn>
                      <a:cxn ang="0">
                        <a:pos x="T96" y="T97"/>
                      </a:cxn>
                      <a:cxn ang="0">
                        <a:pos x="T98" y="T99"/>
                      </a:cxn>
                      <a:cxn ang="0">
                        <a:pos x="T100" y="T101"/>
                      </a:cxn>
                      <a:cxn ang="0">
                        <a:pos x="T102" y="T103"/>
                      </a:cxn>
                      <a:cxn ang="0">
                        <a:pos x="T104" y="T105"/>
                      </a:cxn>
                      <a:cxn ang="0">
                        <a:pos x="T106" y="T107"/>
                      </a:cxn>
                      <a:cxn ang="0">
                        <a:pos x="T108" y="T109"/>
                      </a:cxn>
                      <a:cxn ang="0">
                        <a:pos x="T110" y="T111"/>
                      </a:cxn>
                      <a:cxn ang="0">
                        <a:pos x="T112" y="T113"/>
                      </a:cxn>
                      <a:cxn ang="0">
                        <a:pos x="T114" y="T115"/>
                      </a:cxn>
                      <a:cxn ang="0">
                        <a:pos x="T116" y="T117"/>
                      </a:cxn>
                      <a:cxn ang="0">
                        <a:pos x="T118" y="T119"/>
                      </a:cxn>
                    </a:cxnLst>
                    <a:rect l="0" t="0" r="r" b="b"/>
                    <a:pathLst>
                      <a:path w="1300" h="1280">
                        <a:moveTo>
                          <a:pt x="505" y="1274"/>
                        </a:moveTo>
                        <a:cubicBezTo>
                          <a:pt x="501" y="1274"/>
                          <a:pt x="496" y="1275"/>
                          <a:pt x="492" y="1275"/>
                        </a:cubicBezTo>
                        <a:cubicBezTo>
                          <a:pt x="480" y="1275"/>
                          <a:pt x="469" y="1275"/>
                          <a:pt x="458" y="1274"/>
                        </a:cubicBezTo>
                        <a:cubicBezTo>
                          <a:pt x="448" y="1274"/>
                          <a:pt x="439" y="1274"/>
                          <a:pt x="429" y="1274"/>
                        </a:cubicBezTo>
                        <a:cubicBezTo>
                          <a:pt x="413" y="1274"/>
                          <a:pt x="397" y="1274"/>
                          <a:pt x="380" y="1273"/>
                        </a:cubicBezTo>
                        <a:cubicBezTo>
                          <a:pt x="365" y="1273"/>
                          <a:pt x="350" y="1273"/>
                          <a:pt x="334" y="1272"/>
                        </a:cubicBezTo>
                        <a:cubicBezTo>
                          <a:pt x="321" y="1272"/>
                          <a:pt x="308" y="1273"/>
                          <a:pt x="295" y="1273"/>
                        </a:cubicBezTo>
                        <a:cubicBezTo>
                          <a:pt x="283" y="1272"/>
                          <a:pt x="270" y="1272"/>
                          <a:pt x="258" y="1272"/>
                        </a:cubicBezTo>
                        <a:cubicBezTo>
                          <a:pt x="245" y="1272"/>
                          <a:pt x="233" y="1273"/>
                          <a:pt x="220" y="1273"/>
                        </a:cubicBezTo>
                        <a:cubicBezTo>
                          <a:pt x="211" y="1273"/>
                          <a:pt x="203" y="1273"/>
                          <a:pt x="194" y="1274"/>
                        </a:cubicBezTo>
                        <a:cubicBezTo>
                          <a:pt x="185" y="1274"/>
                          <a:pt x="176" y="1274"/>
                          <a:pt x="166" y="1274"/>
                        </a:cubicBezTo>
                        <a:cubicBezTo>
                          <a:pt x="153" y="1274"/>
                          <a:pt x="140" y="1275"/>
                          <a:pt x="126" y="1276"/>
                        </a:cubicBezTo>
                        <a:cubicBezTo>
                          <a:pt x="118" y="1276"/>
                          <a:pt x="110" y="1276"/>
                          <a:pt x="102" y="1276"/>
                        </a:cubicBezTo>
                        <a:cubicBezTo>
                          <a:pt x="95" y="1276"/>
                          <a:pt x="87" y="1277"/>
                          <a:pt x="79" y="1277"/>
                        </a:cubicBezTo>
                        <a:cubicBezTo>
                          <a:pt x="64" y="1278"/>
                          <a:pt x="49" y="1279"/>
                          <a:pt x="35" y="1280"/>
                        </a:cubicBezTo>
                        <a:cubicBezTo>
                          <a:pt x="27" y="1280"/>
                          <a:pt x="19" y="1280"/>
                          <a:pt x="10" y="1280"/>
                        </a:cubicBezTo>
                        <a:cubicBezTo>
                          <a:pt x="10" y="1276"/>
                          <a:pt x="9" y="1273"/>
                          <a:pt x="9" y="1269"/>
                        </a:cubicBezTo>
                        <a:cubicBezTo>
                          <a:pt x="8" y="1258"/>
                          <a:pt x="7" y="1247"/>
                          <a:pt x="7" y="1235"/>
                        </a:cubicBezTo>
                        <a:cubicBezTo>
                          <a:pt x="7" y="1220"/>
                          <a:pt x="7" y="1204"/>
                          <a:pt x="7" y="1189"/>
                        </a:cubicBezTo>
                        <a:cubicBezTo>
                          <a:pt x="7" y="1181"/>
                          <a:pt x="7" y="1173"/>
                          <a:pt x="7" y="1165"/>
                        </a:cubicBezTo>
                        <a:cubicBezTo>
                          <a:pt x="7" y="1152"/>
                          <a:pt x="7" y="1139"/>
                          <a:pt x="7" y="1126"/>
                        </a:cubicBezTo>
                        <a:cubicBezTo>
                          <a:pt x="8" y="1112"/>
                          <a:pt x="8" y="1098"/>
                          <a:pt x="9" y="1084"/>
                        </a:cubicBezTo>
                        <a:cubicBezTo>
                          <a:pt x="9" y="1074"/>
                          <a:pt x="9" y="1065"/>
                          <a:pt x="9" y="1055"/>
                        </a:cubicBezTo>
                        <a:cubicBezTo>
                          <a:pt x="9" y="1042"/>
                          <a:pt x="9" y="1030"/>
                          <a:pt x="10" y="1017"/>
                        </a:cubicBezTo>
                        <a:cubicBezTo>
                          <a:pt x="10" y="1002"/>
                          <a:pt x="10" y="988"/>
                          <a:pt x="10" y="974"/>
                        </a:cubicBezTo>
                        <a:cubicBezTo>
                          <a:pt x="9" y="961"/>
                          <a:pt x="10" y="947"/>
                          <a:pt x="9" y="934"/>
                        </a:cubicBezTo>
                        <a:cubicBezTo>
                          <a:pt x="9" y="927"/>
                          <a:pt x="9" y="920"/>
                          <a:pt x="9" y="912"/>
                        </a:cubicBezTo>
                        <a:cubicBezTo>
                          <a:pt x="9" y="903"/>
                          <a:pt x="8" y="894"/>
                          <a:pt x="8" y="885"/>
                        </a:cubicBezTo>
                        <a:cubicBezTo>
                          <a:pt x="8" y="870"/>
                          <a:pt x="7" y="855"/>
                          <a:pt x="7" y="840"/>
                        </a:cubicBezTo>
                        <a:cubicBezTo>
                          <a:pt x="7" y="831"/>
                          <a:pt x="7" y="822"/>
                          <a:pt x="7" y="813"/>
                        </a:cubicBezTo>
                        <a:cubicBezTo>
                          <a:pt x="7" y="804"/>
                          <a:pt x="7" y="794"/>
                          <a:pt x="6" y="785"/>
                        </a:cubicBezTo>
                        <a:cubicBezTo>
                          <a:pt x="5" y="772"/>
                          <a:pt x="4" y="759"/>
                          <a:pt x="4" y="746"/>
                        </a:cubicBezTo>
                        <a:cubicBezTo>
                          <a:pt x="4" y="735"/>
                          <a:pt x="4" y="724"/>
                          <a:pt x="4" y="714"/>
                        </a:cubicBezTo>
                        <a:cubicBezTo>
                          <a:pt x="4" y="710"/>
                          <a:pt x="3" y="706"/>
                          <a:pt x="3" y="703"/>
                        </a:cubicBezTo>
                        <a:cubicBezTo>
                          <a:pt x="3" y="684"/>
                          <a:pt x="3" y="665"/>
                          <a:pt x="3" y="646"/>
                        </a:cubicBezTo>
                        <a:cubicBezTo>
                          <a:pt x="3" y="643"/>
                          <a:pt x="3" y="640"/>
                          <a:pt x="3" y="637"/>
                        </a:cubicBezTo>
                        <a:cubicBezTo>
                          <a:pt x="2" y="623"/>
                          <a:pt x="2" y="609"/>
                          <a:pt x="2" y="595"/>
                        </a:cubicBezTo>
                        <a:cubicBezTo>
                          <a:pt x="2" y="579"/>
                          <a:pt x="1" y="563"/>
                          <a:pt x="1" y="547"/>
                        </a:cubicBezTo>
                        <a:cubicBezTo>
                          <a:pt x="1" y="540"/>
                          <a:pt x="0" y="532"/>
                          <a:pt x="0" y="524"/>
                        </a:cubicBezTo>
                        <a:cubicBezTo>
                          <a:pt x="0" y="512"/>
                          <a:pt x="1" y="500"/>
                          <a:pt x="1" y="488"/>
                        </a:cubicBezTo>
                        <a:cubicBezTo>
                          <a:pt x="1" y="468"/>
                          <a:pt x="1" y="448"/>
                          <a:pt x="1" y="427"/>
                        </a:cubicBezTo>
                        <a:cubicBezTo>
                          <a:pt x="1" y="415"/>
                          <a:pt x="0" y="403"/>
                          <a:pt x="0" y="390"/>
                        </a:cubicBezTo>
                        <a:cubicBezTo>
                          <a:pt x="0" y="363"/>
                          <a:pt x="1" y="336"/>
                          <a:pt x="1" y="308"/>
                        </a:cubicBezTo>
                        <a:cubicBezTo>
                          <a:pt x="1" y="297"/>
                          <a:pt x="2" y="285"/>
                          <a:pt x="2" y="273"/>
                        </a:cubicBezTo>
                        <a:cubicBezTo>
                          <a:pt x="2" y="259"/>
                          <a:pt x="2" y="246"/>
                          <a:pt x="2" y="232"/>
                        </a:cubicBezTo>
                        <a:cubicBezTo>
                          <a:pt x="3" y="223"/>
                          <a:pt x="3" y="214"/>
                          <a:pt x="3" y="205"/>
                        </a:cubicBezTo>
                        <a:cubicBezTo>
                          <a:pt x="4" y="201"/>
                          <a:pt x="5" y="199"/>
                          <a:pt x="10" y="198"/>
                        </a:cubicBezTo>
                        <a:cubicBezTo>
                          <a:pt x="16" y="196"/>
                          <a:pt x="23" y="194"/>
                          <a:pt x="29" y="192"/>
                        </a:cubicBezTo>
                        <a:cubicBezTo>
                          <a:pt x="33" y="190"/>
                          <a:pt x="37" y="189"/>
                          <a:pt x="41" y="188"/>
                        </a:cubicBezTo>
                        <a:cubicBezTo>
                          <a:pt x="54" y="184"/>
                          <a:pt x="66" y="181"/>
                          <a:pt x="79" y="176"/>
                        </a:cubicBezTo>
                        <a:cubicBezTo>
                          <a:pt x="87" y="173"/>
                          <a:pt x="96" y="170"/>
                          <a:pt x="105" y="167"/>
                        </a:cubicBezTo>
                        <a:cubicBezTo>
                          <a:pt x="113" y="164"/>
                          <a:pt x="120" y="160"/>
                          <a:pt x="127" y="157"/>
                        </a:cubicBezTo>
                        <a:cubicBezTo>
                          <a:pt x="136" y="153"/>
                          <a:pt x="144" y="150"/>
                          <a:pt x="152" y="147"/>
                        </a:cubicBezTo>
                        <a:cubicBezTo>
                          <a:pt x="158" y="145"/>
                          <a:pt x="164" y="143"/>
                          <a:pt x="170" y="141"/>
                        </a:cubicBezTo>
                        <a:cubicBezTo>
                          <a:pt x="178" y="138"/>
                          <a:pt x="186" y="136"/>
                          <a:pt x="195" y="133"/>
                        </a:cubicBezTo>
                        <a:cubicBezTo>
                          <a:pt x="205" y="129"/>
                          <a:pt x="215" y="126"/>
                          <a:pt x="226" y="122"/>
                        </a:cubicBezTo>
                        <a:cubicBezTo>
                          <a:pt x="233" y="120"/>
                          <a:pt x="240" y="118"/>
                          <a:pt x="247" y="115"/>
                        </a:cubicBezTo>
                        <a:cubicBezTo>
                          <a:pt x="253" y="112"/>
                          <a:pt x="260" y="111"/>
                          <a:pt x="267" y="110"/>
                        </a:cubicBezTo>
                        <a:cubicBezTo>
                          <a:pt x="270" y="109"/>
                          <a:pt x="273" y="108"/>
                          <a:pt x="275" y="107"/>
                        </a:cubicBezTo>
                        <a:cubicBezTo>
                          <a:pt x="284" y="102"/>
                          <a:pt x="294" y="101"/>
                          <a:pt x="303" y="98"/>
                        </a:cubicBezTo>
                        <a:cubicBezTo>
                          <a:pt x="312" y="95"/>
                          <a:pt x="321" y="92"/>
                          <a:pt x="330" y="91"/>
                        </a:cubicBezTo>
                        <a:cubicBezTo>
                          <a:pt x="336" y="90"/>
                          <a:pt x="341" y="88"/>
                          <a:pt x="346" y="86"/>
                        </a:cubicBezTo>
                        <a:cubicBezTo>
                          <a:pt x="355" y="84"/>
                          <a:pt x="363" y="81"/>
                          <a:pt x="372" y="79"/>
                        </a:cubicBezTo>
                        <a:cubicBezTo>
                          <a:pt x="373" y="79"/>
                          <a:pt x="375" y="79"/>
                          <a:pt x="375" y="78"/>
                        </a:cubicBezTo>
                        <a:cubicBezTo>
                          <a:pt x="381" y="74"/>
                          <a:pt x="388" y="74"/>
                          <a:pt x="394" y="72"/>
                        </a:cubicBezTo>
                        <a:cubicBezTo>
                          <a:pt x="397" y="71"/>
                          <a:pt x="401" y="69"/>
                          <a:pt x="404" y="68"/>
                        </a:cubicBezTo>
                        <a:cubicBezTo>
                          <a:pt x="413" y="66"/>
                          <a:pt x="421" y="64"/>
                          <a:pt x="430" y="62"/>
                        </a:cubicBezTo>
                        <a:cubicBezTo>
                          <a:pt x="434" y="60"/>
                          <a:pt x="439" y="58"/>
                          <a:pt x="443" y="56"/>
                        </a:cubicBezTo>
                        <a:cubicBezTo>
                          <a:pt x="448" y="53"/>
                          <a:pt x="453" y="51"/>
                          <a:pt x="459" y="51"/>
                        </a:cubicBezTo>
                        <a:cubicBezTo>
                          <a:pt x="460" y="51"/>
                          <a:pt x="461" y="51"/>
                          <a:pt x="463" y="50"/>
                        </a:cubicBezTo>
                        <a:cubicBezTo>
                          <a:pt x="469" y="47"/>
                          <a:pt x="475" y="44"/>
                          <a:pt x="481" y="45"/>
                        </a:cubicBezTo>
                        <a:cubicBezTo>
                          <a:pt x="482" y="45"/>
                          <a:pt x="483" y="44"/>
                          <a:pt x="483" y="43"/>
                        </a:cubicBezTo>
                        <a:cubicBezTo>
                          <a:pt x="486" y="43"/>
                          <a:pt x="488" y="41"/>
                          <a:pt x="491" y="41"/>
                        </a:cubicBezTo>
                        <a:cubicBezTo>
                          <a:pt x="498" y="40"/>
                          <a:pt x="505" y="39"/>
                          <a:pt x="511" y="36"/>
                        </a:cubicBezTo>
                        <a:cubicBezTo>
                          <a:pt x="514" y="34"/>
                          <a:pt x="518" y="36"/>
                          <a:pt x="521" y="33"/>
                        </a:cubicBezTo>
                        <a:cubicBezTo>
                          <a:pt x="523" y="31"/>
                          <a:pt x="526" y="31"/>
                          <a:pt x="529" y="30"/>
                        </a:cubicBezTo>
                        <a:cubicBezTo>
                          <a:pt x="530" y="29"/>
                          <a:pt x="531" y="29"/>
                          <a:pt x="533" y="29"/>
                        </a:cubicBezTo>
                        <a:cubicBezTo>
                          <a:pt x="535" y="28"/>
                          <a:pt x="538" y="27"/>
                          <a:pt x="540" y="27"/>
                        </a:cubicBezTo>
                        <a:cubicBezTo>
                          <a:pt x="542" y="26"/>
                          <a:pt x="545" y="26"/>
                          <a:pt x="547" y="25"/>
                        </a:cubicBezTo>
                        <a:cubicBezTo>
                          <a:pt x="549" y="25"/>
                          <a:pt x="552" y="25"/>
                          <a:pt x="553" y="23"/>
                        </a:cubicBezTo>
                        <a:cubicBezTo>
                          <a:pt x="557" y="20"/>
                          <a:pt x="562" y="18"/>
                          <a:pt x="567" y="17"/>
                        </a:cubicBezTo>
                        <a:cubicBezTo>
                          <a:pt x="573" y="15"/>
                          <a:pt x="579" y="14"/>
                          <a:pt x="583" y="11"/>
                        </a:cubicBezTo>
                        <a:cubicBezTo>
                          <a:pt x="589" y="7"/>
                          <a:pt x="596" y="8"/>
                          <a:pt x="602" y="6"/>
                        </a:cubicBezTo>
                        <a:cubicBezTo>
                          <a:pt x="607" y="4"/>
                          <a:pt x="612" y="2"/>
                          <a:pt x="617" y="0"/>
                        </a:cubicBezTo>
                        <a:cubicBezTo>
                          <a:pt x="617" y="5"/>
                          <a:pt x="620" y="6"/>
                          <a:pt x="623" y="7"/>
                        </a:cubicBezTo>
                        <a:cubicBezTo>
                          <a:pt x="630" y="8"/>
                          <a:pt x="636" y="9"/>
                          <a:pt x="642" y="14"/>
                        </a:cubicBezTo>
                        <a:cubicBezTo>
                          <a:pt x="643" y="15"/>
                          <a:pt x="646" y="16"/>
                          <a:pt x="649" y="15"/>
                        </a:cubicBezTo>
                        <a:cubicBezTo>
                          <a:pt x="652" y="14"/>
                          <a:pt x="656" y="16"/>
                          <a:pt x="659" y="17"/>
                        </a:cubicBezTo>
                        <a:cubicBezTo>
                          <a:pt x="665" y="19"/>
                          <a:pt x="670" y="19"/>
                          <a:pt x="676" y="20"/>
                        </a:cubicBezTo>
                        <a:cubicBezTo>
                          <a:pt x="682" y="20"/>
                          <a:pt x="688" y="19"/>
                          <a:pt x="693" y="22"/>
                        </a:cubicBezTo>
                        <a:cubicBezTo>
                          <a:pt x="697" y="24"/>
                          <a:pt x="702" y="24"/>
                          <a:pt x="706" y="24"/>
                        </a:cubicBezTo>
                        <a:cubicBezTo>
                          <a:pt x="711" y="25"/>
                          <a:pt x="717" y="26"/>
                          <a:pt x="722" y="27"/>
                        </a:cubicBezTo>
                        <a:cubicBezTo>
                          <a:pt x="727" y="28"/>
                          <a:pt x="732" y="29"/>
                          <a:pt x="736" y="31"/>
                        </a:cubicBezTo>
                        <a:cubicBezTo>
                          <a:pt x="743" y="33"/>
                          <a:pt x="749" y="35"/>
                          <a:pt x="756" y="37"/>
                        </a:cubicBezTo>
                        <a:cubicBezTo>
                          <a:pt x="759" y="38"/>
                          <a:pt x="762" y="39"/>
                          <a:pt x="765" y="40"/>
                        </a:cubicBezTo>
                        <a:cubicBezTo>
                          <a:pt x="769" y="42"/>
                          <a:pt x="774" y="43"/>
                          <a:pt x="778" y="46"/>
                        </a:cubicBezTo>
                        <a:cubicBezTo>
                          <a:pt x="783" y="50"/>
                          <a:pt x="789" y="49"/>
                          <a:pt x="795" y="51"/>
                        </a:cubicBezTo>
                        <a:cubicBezTo>
                          <a:pt x="800" y="52"/>
                          <a:pt x="805" y="53"/>
                          <a:pt x="810" y="55"/>
                        </a:cubicBezTo>
                        <a:cubicBezTo>
                          <a:pt x="820" y="60"/>
                          <a:pt x="831" y="62"/>
                          <a:pt x="841" y="66"/>
                        </a:cubicBezTo>
                        <a:cubicBezTo>
                          <a:pt x="845" y="67"/>
                          <a:pt x="849" y="67"/>
                          <a:pt x="852" y="67"/>
                        </a:cubicBezTo>
                        <a:cubicBezTo>
                          <a:pt x="855" y="68"/>
                          <a:pt x="857" y="70"/>
                          <a:pt x="859" y="71"/>
                        </a:cubicBezTo>
                        <a:cubicBezTo>
                          <a:pt x="864" y="72"/>
                          <a:pt x="868" y="73"/>
                          <a:pt x="873" y="74"/>
                        </a:cubicBezTo>
                        <a:cubicBezTo>
                          <a:pt x="885" y="77"/>
                          <a:pt x="896" y="80"/>
                          <a:pt x="907" y="84"/>
                        </a:cubicBezTo>
                        <a:cubicBezTo>
                          <a:pt x="915" y="88"/>
                          <a:pt x="923" y="89"/>
                          <a:pt x="931" y="91"/>
                        </a:cubicBezTo>
                        <a:cubicBezTo>
                          <a:pt x="937" y="93"/>
                          <a:pt x="944" y="95"/>
                          <a:pt x="950" y="97"/>
                        </a:cubicBezTo>
                        <a:cubicBezTo>
                          <a:pt x="959" y="100"/>
                          <a:pt x="969" y="102"/>
                          <a:pt x="978" y="105"/>
                        </a:cubicBezTo>
                        <a:cubicBezTo>
                          <a:pt x="982" y="106"/>
                          <a:pt x="986" y="107"/>
                          <a:pt x="990" y="108"/>
                        </a:cubicBezTo>
                        <a:cubicBezTo>
                          <a:pt x="997" y="110"/>
                          <a:pt x="1004" y="111"/>
                          <a:pt x="1011" y="113"/>
                        </a:cubicBezTo>
                        <a:cubicBezTo>
                          <a:pt x="1016" y="114"/>
                          <a:pt x="1021" y="116"/>
                          <a:pt x="1026" y="117"/>
                        </a:cubicBezTo>
                        <a:cubicBezTo>
                          <a:pt x="1041" y="121"/>
                          <a:pt x="1056" y="126"/>
                          <a:pt x="1072" y="130"/>
                        </a:cubicBezTo>
                        <a:cubicBezTo>
                          <a:pt x="1079" y="132"/>
                          <a:pt x="1086" y="134"/>
                          <a:pt x="1092" y="137"/>
                        </a:cubicBezTo>
                        <a:cubicBezTo>
                          <a:pt x="1100" y="140"/>
                          <a:pt x="1108" y="143"/>
                          <a:pt x="1117" y="143"/>
                        </a:cubicBezTo>
                        <a:cubicBezTo>
                          <a:pt x="1119" y="143"/>
                          <a:pt x="1121" y="143"/>
                          <a:pt x="1123" y="144"/>
                        </a:cubicBezTo>
                        <a:cubicBezTo>
                          <a:pt x="1130" y="148"/>
                          <a:pt x="1138" y="149"/>
                          <a:pt x="1145" y="151"/>
                        </a:cubicBezTo>
                        <a:cubicBezTo>
                          <a:pt x="1148" y="152"/>
                          <a:pt x="1151" y="153"/>
                          <a:pt x="1154" y="154"/>
                        </a:cubicBezTo>
                        <a:cubicBezTo>
                          <a:pt x="1157" y="155"/>
                          <a:pt x="1161" y="156"/>
                          <a:pt x="1164" y="157"/>
                        </a:cubicBezTo>
                        <a:cubicBezTo>
                          <a:pt x="1171" y="159"/>
                          <a:pt x="1178" y="160"/>
                          <a:pt x="1185" y="162"/>
                        </a:cubicBezTo>
                        <a:cubicBezTo>
                          <a:pt x="1190" y="163"/>
                          <a:pt x="1194" y="166"/>
                          <a:pt x="1198" y="167"/>
                        </a:cubicBezTo>
                        <a:cubicBezTo>
                          <a:pt x="1207" y="169"/>
                          <a:pt x="1217" y="170"/>
                          <a:pt x="1226" y="172"/>
                        </a:cubicBezTo>
                        <a:cubicBezTo>
                          <a:pt x="1228" y="172"/>
                          <a:pt x="1229" y="172"/>
                          <a:pt x="1230" y="173"/>
                        </a:cubicBezTo>
                        <a:cubicBezTo>
                          <a:pt x="1239" y="178"/>
                          <a:pt x="1249" y="179"/>
                          <a:pt x="1259" y="181"/>
                        </a:cubicBezTo>
                        <a:cubicBezTo>
                          <a:pt x="1264" y="182"/>
                          <a:pt x="1268" y="182"/>
                          <a:pt x="1272" y="183"/>
                        </a:cubicBezTo>
                        <a:cubicBezTo>
                          <a:pt x="1273" y="183"/>
                          <a:pt x="1274" y="183"/>
                          <a:pt x="1275" y="183"/>
                        </a:cubicBezTo>
                        <a:cubicBezTo>
                          <a:pt x="1280" y="185"/>
                          <a:pt x="1286" y="188"/>
                          <a:pt x="1292" y="190"/>
                        </a:cubicBezTo>
                        <a:cubicBezTo>
                          <a:pt x="1293" y="194"/>
                          <a:pt x="1293" y="198"/>
                          <a:pt x="1294" y="203"/>
                        </a:cubicBezTo>
                        <a:cubicBezTo>
                          <a:pt x="1296" y="209"/>
                          <a:pt x="1296" y="215"/>
                          <a:pt x="1295" y="222"/>
                        </a:cubicBezTo>
                        <a:cubicBezTo>
                          <a:pt x="1294" y="227"/>
                          <a:pt x="1295" y="232"/>
                          <a:pt x="1295" y="237"/>
                        </a:cubicBezTo>
                        <a:cubicBezTo>
                          <a:pt x="1295" y="245"/>
                          <a:pt x="1296" y="252"/>
                          <a:pt x="1296" y="260"/>
                        </a:cubicBezTo>
                        <a:cubicBezTo>
                          <a:pt x="1296" y="270"/>
                          <a:pt x="1297" y="279"/>
                          <a:pt x="1297" y="288"/>
                        </a:cubicBezTo>
                        <a:cubicBezTo>
                          <a:pt x="1297" y="299"/>
                          <a:pt x="1297" y="310"/>
                          <a:pt x="1297" y="321"/>
                        </a:cubicBezTo>
                        <a:cubicBezTo>
                          <a:pt x="1297" y="327"/>
                          <a:pt x="1298" y="333"/>
                          <a:pt x="1298" y="339"/>
                        </a:cubicBezTo>
                        <a:cubicBezTo>
                          <a:pt x="1298" y="344"/>
                          <a:pt x="1297" y="349"/>
                          <a:pt x="1297" y="354"/>
                        </a:cubicBezTo>
                        <a:cubicBezTo>
                          <a:pt x="1299" y="365"/>
                          <a:pt x="1298" y="376"/>
                          <a:pt x="1298" y="388"/>
                        </a:cubicBezTo>
                        <a:cubicBezTo>
                          <a:pt x="1299" y="406"/>
                          <a:pt x="1298" y="424"/>
                          <a:pt x="1298" y="443"/>
                        </a:cubicBezTo>
                        <a:cubicBezTo>
                          <a:pt x="1298" y="447"/>
                          <a:pt x="1298" y="451"/>
                          <a:pt x="1298" y="454"/>
                        </a:cubicBezTo>
                        <a:cubicBezTo>
                          <a:pt x="1298" y="474"/>
                          <a:pt x="1298" y="495"/>
                          <a:pt x="1298" y="515"/>
                        </a:cubicBezTo>
                        <a:cubicBezTo>
                          <a:pt x="1298" y="527"/>
                          <a:pt x="1298" y="540"/>
                          <a:pt x="1298" y="553"/>
                        </a:cubicBezTo>
                        <a:cubicBezTo>
                          <a:pt x="1299" y="560"/>
                          <a:pt x="1300" y="567"/>
                          <a:pt x="1299" y="574"/>
                        </a:cubicBezTo>
                        <a:cubicBezTo>
                          <a:pt x="1298" y="581"/>
                          <a:pt x="1298" y="588"/>
                          <a:pt x="1297" y="596"/>
                        </a:cubicBezTo>
                        <a:cubicBezTo>
                          <a:pt x="1295" y="613"/>
                          <a:pt x="1294" y="630"/>
                          <a:pt x="1293" y="647"/>
                        </a:cubicBezTo>
                        <a:cubicBezTo>
                          <a:pt x="1292" y="656"/>
                          <a:pt x="1291" y="666"/>
                          <a:pt x="1290" y="675"/>
                        </a:cubicBezTo>
                        <a:cubicBezTo>
                          <a:pt x="1289" y="680"/>
                          <a:pt x="1289" y="686"/>
                          <a:pt x="1289" y="692"/>
                        </a:cubicBezTo>
                        <a:cubicBezTo>
                          <a:pt x="1288" y="701"/>
                          <a:pt x="1288" y="710"/>
                          <a:pt x="1287" y="720"/>
                        </a:cubicBezTo>
                        <a:cubicBezTo>
                          <a:pt x="1286" y="728"/>
                          <a:pt x="1286" y="736"/>
                          <a:pt x="1285" y="744"/>
                        </a:cubicBezTo>
                        <a:cubicBezTo>
                          <a:pt x="1285" y="750"/>
                          <a:pt x="1285" y="757"/>
                          <a:pt x="1284" y="763"/>
                        </a:cubicBezTo>
                        <a:cubicBezTo>
                          <a:pt x="1284" y="773"/>
                          <a:pt x="1284" y="783"/>
                          <a:pt x="1283" y="793"/>
                        </a:cubicBezTo>
                        <a:cubicBezTo>
                          <a:pt x="1283" y="800"/>
                          <a:pt x="1282" y="807"/>
                          <a:pt x="1282" y="815"/>
                        </a:cubicBezTo>
                        <a:cubicBezTo>
                          <a:pt x="1281" y="827"/>
                          <a:pt x="1281" y="839"/>
                          <a:pt x="1280" y="852"/>
                        </a:cubicBezTo>
                        <a:cubicBezTo>
                          <a:pt x="1280" y="865"/>
                          <a:pt x="1280" y="879"/>
                          <a:pt x="1280" y="893"/>
                        </a:cubicBezTo>
                        <a:cubicBezTo>
                          <a:pt x="1280" y="906"/>
                          <a:pt x="1280" y="918"/>
                          <a:pt x="1280" y="931"/>
                        </a:cubicBezTo>
                        <a:cubicBezTo>
                          <a:pt x="1279" y="952"/>
                          <a:pt x="1278" y="973"/>
                          <a:pt x="1278" y="993"/>
                        </a:cubicBezTo>
                        <a:cubicBezTo>
                          <a:pt x="1278" y="1009"/>
                          <a:pt x="1279" y="1024"/>
                          <a:pt x="1279" y="1040"/>
                        </a:cubicBezTo>
                        <a:cubicBezTo>
                          <a:pt x="1279" y="1051"/>
                          <a:pt x="1279" y="1063"/>
                          <a:pt x="1279" y="1074"/>
                        </a:cubicBezTo>
                        <a:cubicBezTo>
                          <a:pt x="1279" y="1089"/>
                          <a:pt x="1279" y="1103"/>
                          <a:pt x="1279" y="1117"/>
                        </a:cubicBezTo>
                        <a:cubicBezTo>
                          <a:pt x="1279" y="1125"/>
                          <a:pt x="1279" y="1134"/>
                          <a:pt x="1278" y="1142"/>
                        </a:cubicBezTo>
                        <a:cubicBezTo>
                          <a:pt x="1278" y="1146"/>
                          <a:pt x="1278" y="1150"/>
                          <a:pt x="1278" y="1154"/>
                        </a:cubicBezTo>
                        <a:cubicBezTo>
                          <a:pt x="1278" y="1172"/>
                          <a:pt x="1277" y="1190"/>
                          <a:pt x="1277" y="1208"/>
                        </a:cubicBezTo>
                        <a:cubicBezTo>
                          <a:pt x="1276" y="1222"/>
                          <a:pt x="1276" y="1236"/>
                          <a:pt x="1275" y="1251"/>
                        </a:cubicBezTo>
                        <a:cubicBezTo>
                          <a:pt x="1275" y="1254"/>
                          <a:pt x="1274" y="1257"/>
                          <a:pt x="1273" y="1261"/>
                        </a:cubicBezTo>
                        <a:cubicBezTo>
                          <a:pt x="1272" y="1261"/>
                          <a:pt x="1271" y="1261"/>
                          <a:pt x="1269" y="1261"/>
                        </a:cubicBezTo>
                        <a:cubicBezTo>
                          <a:pt x="1263" y="1261"/>
                          <a:pt x="1256" y="1261"/>
                          <a:pt x="1249" y="1261"/>
                        </a:cubicBezTo>
                        <a:cubicBezTo>
                          <a:pt x="1243" y="1260"/>
                          <a:pt x="1237" y="1261"/>
                          <a:pt x="1231" y="1261"/>
                        </a:cubicBezTo>
                        <a:cubicBezTo>
                          <a:pt x="1222" y="1261"/>
                          <a:pt x="1213" y="1261"/>
                          <a:pt x="1203" y="1261"/>
                        </a:cubicBezTo>
                        <a:cubicBezTo>
                          <a:pt x="1197" y="1261"/>
                          <a:pt x="1190" y="1261"/>
                          <a:pt x="1183" y="1261"/>
                        </a:cubicBezTo>
                        <a:cubicBezTo>
                          <a:pt x="1169" y="1261"/>
                          <a:pt x="1155" y="1261"/>
                          <a:pt x="1141" y="1260"/>
                        </a:cubicBezTo>
                        <a:cubicBezTo>
                          <a:pt x="1132" y="1260"/>
                          <a:pt x="1124" y="1260"/>
                          <a:pt x="1115" y="1260"/>
                        </a:cubicBezTo>
                        <a:cubicBezTo>
                          <a:pt x="1105" y="1261"/>
                          <a:pt x="1095" y="1261"/>
                          <a:pt x="1085" y="1261"/>
                        </a:cubicBezTo>
                        <a:cubicBezTo>
                          <a:pt x="1076" y="1261"/>
                          <a:pt x="1067" y="1261"/>
                          <a:pt x="1058" y="1261"/>
                        </a:cubicBezTo>
                        <a:cubicBezTo>
                          <a:pt x="1044" y="1261"/>
                          <a:pt x="1029" y="1261"/>
                          <a:pt x="1015" y="1261"/>
                        </a:cubicBezTo>
                        <a:cubicBezTo>
                          <a:pt x="1004" y="1261"/>
                          <a:pt x="994" y="1261"/>
                          <a:pt x="983" y="1262"/>
                        </a:cubicBezTo>
                        <a:cubicBezTo>
                          <a:pt x="956" y="1262"/>
                          <a:pt x="929" y="1263"/>
                          <a:pt x="902" y="1263"/>
                        </a:cubicBezTo>
                        <a:cubicBezTo>
                          <a:pt x="887" y="1264"/>
                          <a:pt x="872" y="1264"/>
                          <a:pt x="857" y="1264"/>
                        </a:cubicBezTo>
                        <a:cubicBezTo>
                          <a:pt x="855" y="1264"/>
                          <a:pt x="854" y="1263"/>
                          <a:pt x="852" y="1263"/>
                        </a:cubicBezTo>
                        <a:cubicBezTo>
                          <a:pt x="852" y="1259"/>
                          <a:pt x="852" y="1255"/>
                          <a:pt x="852" y="1252"/>
                        </a:cubicBezTo>
                        <a:cubicBezTo>
                          <a:pt x="852" y="1233"/>
                          <a:pt x="853" y="1214"/>
                          <a:pt x="853" y="1195"/>
                        </a:cubicBezTo>
                        <a:cubicBezTo>
                          <a:pt x="853" y="1187"/>
                          <a:pt x="854" y="1178"/>
                          <a:pt x="854" y="1170"/>
                        </a:cubicBezTo>
                        <a:cubicBezTo>
                          <a:pt x="854" y="1159"/>
                          <a:pt x="854" y="1148"/>
                          <a:pt x="853" y="1137"/>
                        </a:cubicBezTo>
                        <a:cubicBezTo>
                          <a:pt x="853" y="1136"/>
                          <a:pt x="853" y="1134"/>
                          <a:pt x="853" y="1132"/>
                        </a:cubicBezTo>
                        <a:cubicBezTo>
                          <a:pt x="853" y="1114"/>
                          <a:pt x="852" y="1096"/>
                          <a:pt x="852" y="1077"/>
                        </a:cubicBezTo>
                        <a:cubicBezTo>
                          <a:pt x="852" y="1061"/>
                          <a:pt x="852" y="1044"/>
                          <a:pt x="851" y="1028"/>
                        </a:cubicBezTo>
                        <a:cubicBezTo>
                          <a:pt x="851" y="1011"/>
                          <a:pt x="851" y="993"/>
                          <a:pt x="850" y="976"/>
                        </a:cubicBezTo>
                        <a:cubicBezTo>
                          <a:pt x="849" y="962"/>
                          <a:pt x="851" y="948"/>
                          <a:pt x="851" y="934"/>
                        </a:cubicBezTo>
                        <a:cubicBezTo>
                          <a:pt x="851" y="927"/>
                          <a:pt x="852" y="920"/>
                          <a:pt x="852" y="913"/>
                        </a:cubicBezTo>
                        <a:cubicBezTo>
                          <a:pt x="852" y="908"/>
                          <a:pt x="852" y="904"/>
                          <a:pt x="852" y="900"/>
                        </a:cubicBezTo>
                        <a:cubicBezTo>
                          <a:pt x="852" y="896"/>
                          <a:pt x="852" y="892"/>
                          <a:pt x="852" y="888"/>
                        </a:cubicBezTo>
                        <a:cubicBezTo>
                          <a:pt x="852" y="885"/>
                          <a:pt x="851" y="882"/>
                          <a:pt x="851" y="879"/>
                        </a:cubicBezTo>
                        <a:cubicBezTo>
                          <a:pt x="851" y="871"/>
                          <a:pt x="850" y="862"/>
                          <a:pt x="850" y="854"/>
                        </a:cubicBezTo>
                        <a:cubicBezTo>
                          <a:pt x="849" y="844"/>
                          <a:pt x="849" y="835"/>
                          <a:pt x="848" y="825"/>
                        </a:cubicBezTo>
                        <a:cubicBezTo>
                          <a:pt x="848" y="822"/>
                          <a:pt x="848" y="818"/>
                          <a:pt x="851" y="816"/>
                        </a:cubicBezTo>
                        <a:cubicBezTo>
                          <a:pt x="852" y="816"/>
                          <a:pt x="852" y="815"/>
                          <a:pt x="853" y="814"/>
                        </a:cubicBezTo>
                        <a:cubicBezTo>
                          <a:pt x="850" y="813"/>
                          <a:pt x="847" y="811"/>
                          <a:pt x="844" y="810"/>
                        </a:cubicBezTo>
                        <a:cubicBezTo>
                          <a:pt x="842" y="810"/>
                          <a:pt x="840" y="811"/>
                          <a:pt x="837" y="812"/>
                        </a:cubicBezTo>
                        <a:cubicBezTo>
                          <a:pt x="832" y="808"/>
                          <a:pt x="825" y="810"/>
                          <a:pt x="819" y="810"/>
                        </a:cubicBezTo>
                        <a:cubicBezTo>
                          <a:pt x="811" y="810"/>
                          <a:pt x="802" y="811"/>
                          <a:pt x="794" y="811"/>
                        </a:cubicBezTo>
                        <a:cubicBezTo>
                          <a:pt x="786" y="811"/>
                          <a:pt x="777" y="812"/>
                          <a:pt x="768" y="812"/>
                        </a:cubicBezTo>
                        <a:cubicBezTo>
                          <a:pt x="762" y="812"/>
                          <a:pt x="756" y="812"/>
                          <a:pt x="750" y="811"/>
                        </a:cubicBezTo>
                        <a:cubicBezTo>
                          <a:pt x="745" y="811"/>
                          <a:pt x="741" y="811"/>
                          <a:pt x="736" y="811"/>
                        </a:cubicBezTo>
                        <a:cubicBezTo>
                          <a:pt x="727" y="811"/>
                          <a:pt x="718" y="811"/>
                          <a:pt x="709" y="811"/>
                        </a:cubicBezTo>
                        <a:cubicBezTo>
                          <a:pt x="703" y="811"/>
                          <a:pt x="697" y="811"/>
                          <a:pt x="691" y="811"/>
                        </a:cubicBezTo>
                        <a:cubicBezTo>
                          <a:pt x="690" y="811"/>
                          <a:pt x="690" y="811"/>
                          <a:pt x="689" y="811"/>
                        </a:cubicBezTo>
                        <a:cubicBezTo>
                          <a:pt x="681" y="809"/>
                          <a:pt x="673" y="811"/>
                          <a:pt x="666" y="811"/>
                        </a:cubicBezTo>
                        <a:cubicBezTo>
                          <a:pt x="650" y="811"/>
                          <a:pt x="635" y="811"/>
                          <a:pt x="619" y="811"/>
                        </a:cubicBezTo>
                        <a:cubicBezTo>
                          <a:pt x="609" y="811"/>
                          <a:pt x="599" y="811"/>
                          <a:pt x="590" y="811"/>
                        </a:cubicBezTo>
                        <a:cubicBezTo>
                          <a:pt x="584" y="811"/>
                          <a:pt x="578" y="811"/>
                          <a:pt x="572" y="811"/>
                        </a:cubicBezTo>
                        <a:cubicBezTo>
                          <a:pt x="563" y="811"/>
                          <a:pt x="554" y="811"/>
                          <a:pt x="546" y="812"/>
                        </a:cubicBezTo>
                        <a:cubicBezTo>
                          <a:pt x="540" y="812"/>
                          <a:pt x="533" y="812"/>
                          <a:pt x="527" y="812"/>
                        </a:cubicBezTo>
                        <a:cubicBezTo>
                          <a:pt x="522" y="812"/>
                          <a:pt x="516" y="812"/>
                          <a:pt x="510" y="813"/>
                        </a:cubicBezTo>
                        <a:cubicBezTo>
                          <a:pt x="506" y="813"/>
                          <a:pt x="506" y="814"/>
                          <a:pt x="505" y="818"/>
                        </a:cubicBezTo>
                        <a:cubicBezTo>
                          <a:pt x="505" y="835"/>
                          <a:pt x="504" y="852"/>
                          <a:pt x="504" y="869"/>
                        </a:cubicBezTo>
                        <a:cubicBezTo>
                          <a:pt x="503" y="887"/>
                          <a:pt x="503" y="905"/>
                          <a:pt x="502" y="923"/>
                        </a:cubicBezTo>
                        <a:cubicBezTo>
                          <a:pt x="502" y="929"/>
                          <a:pt x="504" y="935"/>
                          <a:pt x="504" y="940"/>
                        </a:cubicBezTo>
                        <a:cubicBezTo>
                          <a:pt x="503" y="954"/>
                          <a:pt x="504" y="967"/>
                          <a:pt x="502" y="980"/>
                        </a:cubicBezTo>
                        <a:cubicBezTo>
                          <a:pt x="501" y="993"/>
                          <a:pt x="501" y="1006"/>
                          <a:pt x="500" y="1018"/>
                        </a:cubicBezTo>
                        <a:cubicBezTo>
                          <a:pt x="499" y="1021"/>
                          <a:pt x="500" y="1023"/>
                          <a:pt x="500" y="1025"/>
                        </a:cubicBezTo>
                        <a:cubicBezTo>
                          <a:pt x="500" y="1038"/>
                          <a:pt x="500" y="1050"/>
                          <a:pt x="500" y="1063"/>
                        </a:cubicBezTo>
                        <a:cubicBezTo>
                          <a:pt x="500" y="1067"/>
                          <a:pt x="503" y="1071"/>
                          <a:pt x="501" y="1076"/>
                        </a:cubicBezTo>
                        <a:cubicBezTo>
                          <a:pt x="505" y="1082"/>
                          <a:pt x="503" y="1088"/>
                          <a:pt x="504" y="1095"/>
                        </a:cubicBezTo>
                        <a:cubicBezTo>
                          <a:pt x="504" y="1101"/>
                          <a:pt x="504" y="1108"/>
                          <a:pt x="504" y="1114"/>
                        </a:cubicBezTo>
                        <a:cubicBezTo>
                          <a:pt x="504" y="1128"/>
                          <a:pt x="504" y="1141"/>
                          <a:pt x="504" y="1154"/>
                        </a:cubicBezTo>
                        <a:cubicBezTo>
                          <a:pt x="504" y="1169"/>
                          <a:pt x="504" y="1184"/>
                          <a:pt x="504" y="1199"/>
                        </a:cubicBezTo>
                        <a:cubicBezTo>
                          <a:pt x="504" y="1217"/>
                          <a:pt x="505" y="1236"/>
                          <a:pt x="505" y="1254"/>
                        </a:cubicBezTo>
                        <a:cubicBezTo>
                          <a:pt x="506" y="1261"/>
                          <a:pt x="507" y="1267"/>
                          <a:pt x="505" y="1274"/>
                        </a:cubicBezTo>
                        <a:close/>
                        <a:moveTo>
                          <a:pt x="863" y="668"/>
                        </a:moveTo>
                        <a:cubicBezTo>
                          <a:pt x="863" y="665"/>
                          <a:pt x="864" y="663"/>
                          <a:pt x="864" y="660"/>
                        </a:cubicBezTo>
                        <a:cubicBezTo>
                          <a:pt x="863" y="643"/>
                          <a:pt x="863" y="625"/>
                          <a:pt x="862" y="607"/>
                        </a:cubicBezTo>
                        <a:cubicBezTo>
                          <a:pt x="862" y="591"/>
                          <a:pt x="862" y="574"/>
                          <a:pt x="862" y="558"/>
                        </a:cubicBezTo>
                        <a:cubicBezTo>
                          <a:pt x="862" y="551"/>
                          <a:pt x="863" y="544"/>
                          <a:pt x="862" y="537"/>
                        </a:cubicBezTo>
                        <a:cubicBezTo>
                          <a:pt x="862" y="530"/>
                          <a:pt x="863" y="523"/>
                          <a:pt x="863" y="516"/>
                        </a:cubicBezTo>
                        <a:cubicBezTo>
                          <a:pt x="862" y="504"/>
                          <a:pt x="863" y="493"/>
                          <a:pt x="863" y="482"/>
                        </a:cubicBezTo>
                        <a:cubicBezTo>
                          <a:pt x="863" y="479"/>
                          <a:pt x="863" y="475"/>
                          <a:pt x="863" y="472"/>
                        </a:cubicBezTo>
                        <a:cubicBezTo>
                          <a:pt x="864" y="455"/>
                          <a:pt x="865" y="439"/>
                          <a:pt x="866" y="422"/>
                        </a:cubicBezTo>
                        <a:cubicBezTo>
                          <a:pt x="866" y="408"/>
                          <a:pt x="868" y="395"/>
                          <a:pt x="866" y="381"/>
                        </a:cubicBezTo>
                        <a:cubicBezTo>
                          <a:pt x="866" y="380"/>
                          <a:pt x="866" y="378"/>
                          <a:pt x="866" y="376"/>
                        </a:cubicBezTo>
                        <a:cubicBezTo>
                          <a:pt x="867" y="371"/>
                          <a:pt x="867" y="366"/>
                          <a:pt x="867" y="361"/>
                        </a:cubicBezTo>
                        <a:cubicBezTo>
                          <a:pt x="867" y="358"/>
                          <a:pt x="868" y="356"/>
                          <a:pt x="868" y="354"/>
                        </a:cubicBezTo>
                        <a:cubicBezTo>
                          <a:pt x="868" y="349"/>
                          <a:pt x="868" y="348"/>
                          <a:pt x="873" y="347"/>
                        </a:cubicBezTo>
                        <a:cubicBezTo>
                          <a:pt x="874" y="347"/>
                          <a:pt x="875" y="347"/>
                          <a:pt x="876" y="347"/>
                        </a:cubicBezTo>
                        <a:cubicBezTo>
                          <a:pt x="876" y="344"/>
                          <a:pt x="875" y="342"/>
                          <a:pt x="874" y="340"/>
                        </a:cubicBezTo>
                        <a:cubicBezTo>
                          <a:pt x="873" y="339"/>
                          <a:pt x="871" y="339"/>
                          <a:pt x="869" y="338"/>
                        </a:cubicBezTo>
                        <a:cubicBezTo>
                          <a:pt x="869" y="329"/>
                          <a:pt x="867" y="328"/>
                          <a:pt x="861" y="329"/>
                        </a:cubicBezTo>
                        <a:cubicBezTo>
                          <a:pt x="861" y="329"/>
                          <a:pt x="861" y="330"/>
                          <a:pt x="861" y="331"/>
                        </a:cubicBezTo>
                        <a:cubicBezTo>
                          <a:pt x="860" y="337"/>
                          <a:pt x="859" y="338"/>
                          <a:pt x="853" y="338"/>
                        </a:cubicBezTo>
                        <a:cubicBezTo>
                          <a:pt x="847" y="338"/>
                          <a:pt x="842" y="338"/>
                          <a:pt x="836" y="338"/>
                        </a:cubicBezTo>
                        <a:cubicBezTo>
                          <a:pt x="825" y="337"/>
                          <a:pt x="813" y="337"/>
                          <a:pt x="802" y="336"/>
                        </a:cubicBezTo>
                        <a:cubicBezTo>
                          <a:pt x="795" y="336"/>
                          <a:pt x="788" y="336"/>
                          <a:pt x="780" y="336"/>
                        </a:cubicBezTo>
                        <a:cubicBezTo>
                          <a:pt x="777" y="336"/>
                          <a:pt x="774" y="336"/>
                          <a:pt x="770" y="335"/>
                        </a:cubicBezTo>
                        <a:cubicBezTo>
                          <a:pt x="769" y="335"/>
                          <a:pt x="768" y="335"/>
                          <a:pt x="766" y="335"/>
                        </a:cubicBezTo>
                        <a:cubicBezTo>
                          <a:pt x="764" y="336"/>
                          <a:pt x="763" y="336"/>
                          <a:pt x="761" y="336"/>
                        </a:cubicBezTo>
                        <a:cubicBezTo>
                          <a:pt x="753" y="336"/>
                          <a:pt x="744" y="336"/>
                          <a:pt x="736" y="336"/>
                        </a:cubicBezTo>
                        <a:cubicBezTo>
                          <a:pt x="729" y="336"/>
                          <a:pt x="721" y="337"/>
                          <a:pt x="714" y="336"/>
                        </a:cubicBezTo>
                        <a:cubicBezTo>
                          <a:pt x="708" y="336"/>
                          <a:pt x="703" y="335"/>
                          <a:pt x="696" y="336"/>
                        </a:cubicBezTo>
                        <a:cubicBezTo>
                          <a:pt x="688" y="338"/>
                          <a:pt x="679" y="336"/>
                          <a:pt x="671" y="336"/>
                        </a:cubicBezTo>
                        <a:cubicBezTo>
                          <a:pt x="657" y="336"/>
                          <a:pt x="643" y="335"/>
                          <a:pt x="630" y="334"/>
                        </a:cubicBezTo>
                        <a:cubicBezTo>
                          <a:pt x="618" y="333"/>
                          <a:pt x="606" y="335"/>
                          <a:pt x="594" y="333"/>
                        </a:cubicBezTo>
                        <a:cubicBezTo>
                          <a:pt x="587" y="332"/>
                          <a:pt x="580" y="332"/>
                          <a:pt x="574" y="332"/>
                        </a:cubicBezTo>
                        <a:cubicBezTo>
                          <a:pt x="569" y="331"/>
                          <a:pt x="565" y="331"/>
                          <a:pt x="561" y="331"/>
                        </a:cubicBezTo>
                        <a:cubicBezTo>
                          <a:pt x="555" y="331"/>
                          <a:pt x="549" y="331"/>
                          <a:pt x="543" y="332"/>
                        </a:cubicBezTo>
                        <a:cubicBezTo>
                          <a:pt x="542" y="332"/>
                          <a:pt x="541" y="332"/>
                          <a:pt x="540" y="332"/>
                        </a:cubicBezTo>
                        <a:cubicBezTo>
                          <a:pt x="537" y="332"/>
                          <a:pt x="534" y="331"/>
                          <a:pt x="531" y="331"/>
                        </a:cubicBezTo>
                        <a:cubicBezTo>
                          <a:pt x="527" y="331"/>
                          <a:pt x="523" y="331"/>
                          <a:pt x="519" y="330"/>
                        </a:cubicBezTo>
                        <a:cubicBezTo>
                          <a:pt x="516" y="330"/>
                          <a:pt x="513" y="330"/>
                          <a:pt x="511" y="330"/>
                        </a:cubicBezTo>
                        <a:cubicBezTo>
                          <a:pt x="508" y="329"/>
                          <a:pt x="505" y="330"/>
                          <a:pt x="504" y="327"/>
                        </a:cubicBezTo>
                        <a:cubicBezTo>
                          <a:pt x="503" y="325"/>
                          <a:pt x="501" y="324"/>
                          <a:pt x="500" y="324"/>
                        </a:cubicBezTo>
                        <a:cubicBezTo>
                          <a:pt x="497" y="322"/>
                          <a:pt x="496" y="323"/>
                          <a:pt x="496" y="326"/>
                        </a:cubicBezTo>
                        <a:cubicBezTo>
                          <a:pt x="495" y="328"/>
                          <a:pt x="495" y="331"/>
                          <a:pt x="496" y="333"/>
                        </a:cubicBezTo>
                        <a:cubicBezTo>
                          <a:pt x="496" y="345"/>
                          <a:pt x="496" y="357"/>
                          <a:pt x="497" y="368"/>
                        </a:cubicBezTo>
                        <a:cubicBezTo>
                          <a:pt x="497" y="378"/>
                          <a:pt x="496" y="387"/>
                          <a:pt x="496" y="396"/>
                        </a:cubicBezTo>
                        <a:cubicBezTo>
                          <a:pt x="496" y="405"/>
                          <a:pt x="498" y="414"/>
                          <a:pt x="499" y="423"/>
                        </a:cubicBezTo>
                        <a:cubicBezTo>
                          <a:pt x="501" y="433"/>
                          <a:pt x="500" y="444"/>
                          <a:pt x="500" y="454"/>
                        </a:cubicBezTo>
                        <a:cubicBezTo>
                          <a:pt x="500" y="464"/>
                          <a:pt x="503" y="474"/>
                          <a:pt x="502" y="484"/>
                        </a:cubicBezTo>
                        <a:cubicBezTo>
                          <a:pt x="501" y="486"/>
                          <a:pt x="501" y="488"/>
                          <a:pt x="502" y="490"/>
                        </a:cubicBezTo>
                        <a:cubicBezTo>
                          <a:pt x="502" y="505"/>
                          <a:pt x="502" y="519"/>
                          <a:pt x="503" y="533"/>
                        </a:cubicBezTo>
                        <a:cubicBezTo>
                          <a:pt x="503" y="545"/>
                          <a:pt x="505" y="558"/>
                          <a:pt x="506" y="570"/>
                        </a:cubicBezTo>
                        <a:cubicBezTo>
                          <a:pt x="506" y="572"/>
                          <a:pt x="506" y="575"/>
                          <a:pt x="506" y="578"/>
                        </a:cubicBezTo>
                        <a:cubicBezTo>
                          <a:pt x="506" y="584"/>
                          <a:pt x="506" y="591"/>
                          <a:pt x="506" y="598"/>
                        </a:cubicBezTo>
                        <a:cubicBezTo>
                          <a:pt x="507" y="608"/>
                          <a:pt x="506" y="618"/>
                          <a:pt x="506" y="628"/>
                        </a:cubicBezTo>
                        <a:cubicBezTo>
                          <a:pt x="507" y="638"/>
                          <a:pt x="506" y="648"/>
                          <a:pt x="509" y="657"/>
                        </a:cubicBezTo>
                        <a:cubicBezTo>
                          <a:pt x="510" y="662"/>
                          <a:pt x="510" y="668"/>
                          <a:pt x="511" y="673"/>
                        </a:cubicBezTo>
                        <a:cubicBezTo>
                          <a:pt x="512" y="681"/>
                          <a:pt x="516" y="684"/>
                          <a:pt x="524" y="684"/>
                        </a:cubicBezTo>
                        <a:cubicBezTo>
                          <a:pt x="534" y="684"/>
                          <a:pt x="543" y="684"/>
                          <a:pt x="553" y="684"/>
                        </a:cubicBezTo>
                        <a:cubicBezTo>
                          <a:pt x="556" y="684"/>
                          <a:pt x="558" y="684"/>
                          <a:pt x="561" y="684"/>
                        </a:cubicBezTo>
                        <a:cubicBezTo>
                          <a:pt x="569" y="683"/>
                          <a:pt x="577" y="683"/>
                          <a:pt x="584" y="682"/>
                        </a:cubicBezTo>
                        <a:cubicBezTo>
                          <a:pt x="590" y="682"/>
                          <a:pt x="596" y="683"/>
                          <a:pt x="602" y="683"/>
                        </a:cubicBezTo>
                        <a:cubicBezTo>
                          <a:pt x="605" y="683"/>
                          <a:pt x="608" y="682"/>
                          <a:pt x="610" y="682"/>
                        </a:cubicBezTo>
                        <a:cubicBezTo>
                          <a:pt x="619" y="684"/>
                          <a:pt x="628" y="682"/>
                          <a:pt x="636" y="682"/>
                        </a:cubicBezTo>
                        <a:cubicBezTo>
                          <a:pt x="647" y="682"/>
                          <a:pt x="658" y="680"/>
                          <a:pt x="668" y="682"/>
                        </a:cubicBezTo>
                        <a:cubicBezTo>
                          <a:pt x="671" y="683"/>
                          <a:pt x="672" y="685"/>
                          <a:pt x="674" y="686"/>
                        </a:cubicBezTo>
                        <a:cubicBezTo>
                          <a:pt x="675" y="685"/>
                          <a:pt x="675" y="683"/>
                          <a:pt x="676" y="683"/>
                        </a:cubicBezTo>
                        <a:cubicBezTo>
                          <a:pt x="678" y="682"/>
                          <a:pt x="679" y="682"/>
                          <a:pt x="681" y="682"/>
                        </a:cubicBezTo>
                        <a:cubicBezTo>
                          <a:pt x="683" y="681"/>
                          <a:pt x="685" y="680"/>
                          <a:pt x="687" y="680"/>
                        </a:cubicBezTo>
                        <a:cubicBezTo>
                          <a:pt x="692" y="679"/>
                          <a:pt x="697" y="679"/>
                          <a:pt x="703" y="679"/>
                        </a:cubicBezTo>
                        <a:cubicBezTo>
                          <a:pt x="712" y="680"/>
                          <a:pt x="721" y="679"/>
                          <a:pt x="731" y="680"/>
                        </a:cubicBezTo>
                        <a:cubicBezTo>
                          <a:pt x="739" y="681"/>
                          <a:pt x="747" y="680"/>
                          <a:pt x="755" y="680"/>
                        </a:cubicBezTo>
                        <a:cubicBezTo>
                          <a:pt x="766" y="680"/>
                          <a:pt x="778" y="680"/>
                          <a:pt x="790" y="680"/>
                        </a:cubicBezTo>
                        <a:cubicBezTo>
                          <a:pt x="793" y="680"/>
                          <a:pt x="796" y="681"/>
                          <a:pt x="799" y="681"/>
                        </a:cubicBezTo>
                        <a:cubicBezTo>
                          <a:pt x="804" y="679"/>
                          <a:pt x="810" y="681"/>
                          <a:pt x="815" y="681"/>
                        </a:cubicBezTo>
                        <a:cubicBezTo>
                          <a:pt x="821" y="681"/>
                          <a:pt x="827" y="681"/>
                          <a:pt x="834" y="681"/>
                        </a:cubicBezTo>
                        <a:cubicBezTo>
                          <a:pt x="836" y="681"/>
                          <a:pt x="838" y="681"/>
                          <a:pt x="840" y="681"/>
                        </a:cubicBezTo>
                        <a:cubicBezTo>
                          <a:pt x="848" y="681"/>
                          <a:pt x="856" y="681"/>
                          <a:pt x="864" y="680"/>
                        </a:cubicBezTo>
                        <a:cubicBezTo>
                          <a:pt x="867" y="680"/>
                          <a:pt x="868" y="678"/>
                          <a:pt x="867" y="676"/>
                        </a:cubicBezTo>
                        <a:cubicBezTo>
                          <a:pt x="867" y="674"/>
                          <a:pt x="866" y="671"/>
                          <a:pt x="865" y="669"/>
                        </a:cubicBezTo>
                        <a:cubicBezTo>
                          <a:pt x="865" y="668"/>
                          <a:pt x="863" y="668"/>
                          <a:pt x="863" y="668"/>
                        </a:cubicBezTo>
                        <a:close/>
                        <a:moveTo>
                          <a:pt x="411" y="674"/>
                        </a:moveTo>
                        <a:cubicBezTo>
                          <a:pt x="408" y="668"/>
                          <a:pt x="410" y="661"/>
                          <a:pt x="410" y="655"/>
                        </a:cubicBezTo>
                        <a:cubicBezTo>
                          <a:pt x="410" y="645"/>
                          <a:pt x="411" y="636"/>
                          <a:pt x="410" y="627"/>
                        </a:cubicBezTo>
                        <a:cubicBezTo>
                          <a:pt x="410" y="616"/>
                          <a:pt x="409" y="604"/>
                          <a:pt x="410" y="593"/>
                        </a:cubicBezTo>
                        <a:cubicBezTo>
                          <a:pt x="410" y="581"/>
                          <a:pt x="410" y="568"/>
                          <a:pt x="409" y="556"/>
                        </a:cubicBezTo>
                        <a:cubicBezTo>
                          <a:pt x="409" y="547"/>
                          <a:pt x="409" y="538"/>
                          <a:pt x="408" y="528"/>
                        </a:cubicBezTo>
                        <a:cubicBezTo>
                          <a:pt x="407" y="516"/>
                          <a:pt x="408" y="503"/>
                          <a:pt x="407" y="490"/>
                        </a:cubicBezTo>
                        <a:cubicBezTo>
                          <a:pt x="406" y="483"/>
                          <a:pt x="407" y="477"/>
                          <a:pt x="407" y="471"/>
                        </a:cubicBezTo>
                        <a:cubicBezTo>
                          <a:pt x="407" y="467"/>
                          <a:pt x="408" y="463"/>
                          <a:pt x="407" y="460"/>
                        </a:cubicBezTo>
                        <a:cubicBezTo>
                          <a:pt x="407" y="456"/>
                          <a:pt x="406" y="452"/>
                          <a:pt x="406" y="448"/>
                        </a:cubicBezTo>
                        <a:cubicBezTo>
                          <a:pt x="406" y="439"/>
                          <a:pt x="407" y="430"/>
                          <a:pt x="406" y="421"/>
                        </a:cubicBezTo>
                        <a:cubicBezTo>
                          <a:pt x="404" y="397"/>
                          <a:pt x="405" y="373"/>
                          <a:pt x="406" y="348"/>
                        </a:cubicBezTo>
                        <a:cubicBezTo>
                          <a:pt x="406" y="346"/>
                          <a:pt x="406" y="344"/>
                          <a:pt x="409" y="342"/>
                        </a:cubicBezTo>
                        <a:cubicBezTo>
                          <a:pt x="410" y="342"/>
                          <a:pt x="411" y="340"/>
                          <a:pt x="411" y="339"/>
                        </a:cubicBezTo>
                        <a:cubicBezTo>
                          <a:pt x="411" y="333"/>
                          <a:pt x="404" y="328"/>
                          <a:pt x="398" y="331"/>
                        </a:cubicBezTo>
                        <a:cubicBezTo>
                          <a:pt x="395" y="332"/>
                          <a:pt x="391" y="333"/>
                          <a:pt x="387" y="334"/>
                        </a:cubicBezTo>
                        <a:cubicBezTo>
                          <a:pt x="383" y="334"/>
                          <a:pt x="379" y="333"/>
                          <a:pt x="375" y="333"/>
                        </a:cubicBezTo>
                        <a:cubicBezTo>
                          <a:pt x="371" y="333"/>
                          <a:pt x="367" y="332"/>
                          <a:pt x="363" y="332"/>
                        </a:cubicBezTo>
                        <a:cubicBezTo>
                          <a:pt x="355" y="332"/>
                          <a:pt x="347" y="333"/>
                          <a:pt x="339" y="334"/>
                        </a:cubicBezTo>
                        <a:cubicBezTo>
                          <a:pt x="336" y="334"/>
                          <a:pt x="333" y="333"/>
                          <a:pt x="331" y="333"/>
                        </a:cubicBezTo>
                        <a:cubicBezTo>
                          <a:pt x="322" y="333"/>
                          <a:pt x="314" y="331"/>
                          <a:pt x="305" y="333"/>
                        </a:cubicBezTo>
                        <a:cubicBezTo>
                          <a:pt x="304" y="333"/>
                          <a:pt x="303" y="333"/>
                          <a:pt x="301" y="333"/>
                        </a:cubicBezTo>
                        <a:cubicBezTo>
                          <a:pt x="297" y="333"/>
                          <a:pt x="293" y="333"/>
                          <a:pt x="289" y="333"/>
                        </a:cubicBezTo>
                        <a:cubicBezTo>
                          <a:pt x="282" y="333"/>
                          <a:pt x="274" y="333"/>
                          <a:pt x="267" y="333"/>
                        </a:cubicBezTo>
                        <a:cubicBezTo>
                          <a:pt x="260" y="333"/>
                          <a:pt x="254" y="332"/>
                          <a:pt x="247" y="333"/>
                        </a:cubicBezTo>
                        <a:cubicBezTo>
                          <a:pt x="233" y="334"/>
                          <a:pt x="219" y="332"/>
                          <a:pt x="205" y="333"/>
                        </a:cubicBezTo>
                        <a:cubicBezTo>
                          <a:pt x="204" y="333"/>
                          <a:pt x="202" y="333"/>
                          <a:pt x="200" y="332"/>
                        </a:cubicBezTo>
                        <a:cubicBezTo>
                          <a:pt x="199" y="332"/>
                          <a:pt x="197" y="331"/>
                          <a:pt x="196" y="332"/>
                        </a:cubicBezTo>
                        <a:cubicBezTo>
                          <a:pt x="186" y="334"/>
                          <a:pt x="177" y="332"/>
                          <a:pt x="167" y="333"/>
                        </a:cubicBezTo>
                        <a:cubicBezTo>
                          <a:pt x="162" y="333"/>
                          <a:pt x="157" y="332"/>
                          <a:pt x="151" y="332"/>
                        </a:cubicBezTo>
                        <a:cubicBezTo>
                          <a:pt x="141" y="332"/>
                          <a:pt x="131" y="331"/>
                          <a:pt x="121" y="331"/>
                        </a:cubicBezTo>
                        <a:cubicBezTo>
                          <a:pt x="118" y="331"/>
                          <a:pt x="115" y="330"/>
                          <a:pt x="112" y="330"/>
                        </a:cubicBezTo>
                        <a:cubicBezTo>
                          <a:pt x="104" y="331"/>
                          <a:pt x="95" y="332"/>
                          <a:pt x="87" y="330"/>
                        </a:cubicBezTo>
                        <a:cubicBezTo>
                          <a:pt x="86" y="325"/>
                          <a:pt x="86" y="321"/>
                          <a:pt x="80" y="321"/>
                        </a:cubicBezTo>
                        <a:cubicBezTo>
                          <a:pt x="79" y="324"/>
                          <a:pt x="78" y="328"/>
                          <a:pt x="77" y="331"/>
                        </a:cubicBezTo>
                        <a:cubicBezTo>
                          <a:pt x="76" y="333"/>
                          <a:pt x="73" y="336"/>
                          <a:pt x="71" y="338"/>
                        </a:cubicBezTo>
                        <a:cubicBezTo>
                          <a:pt x="73" y="339"/>
                          <a:pt x="75" y="340"/>
                          <a:pt x="78" y="341"/>
                        </a:cubicBezTo>
                        <a:cubicBezTo>
                          <a:pt x="78" y="352"/>
                          <a:pt x="78" y="363"/>
                          <a:pt x="78" y="373"/>
                        </a:cubicBezTo>
                        <a:cubicBezTo>
                          <a:pt x="78" y="385"/>
                          <a:pt x="79" y="396"/>
                          <a:pt x="79" y="407"/>
                        </a:cubicBezTo>
                        <a:cubicBezTo>
                          <a:pt x="79" y="412"/>
                          <a:pt x="79" y="416"/>
                          <a:pt x="79" y="420"/>
                        </a:cubicBezTo>
                        <a:cubicBezTo>
                          <a:pt x="79" y="422"/>
                          <a:pt x="78" y="425"/>
                          <a:pt x="79" y="428"/>
                        </a:cubicBezTo>
                        <a:cubicBezTo>
                          <a:pt x="79" y="436"/>
                          <a:pt x="80" y="445"/>
                          <a:pt x="79" y="454"/>
                        </a:cubicBezTo>
                        <a:cubicBezTo>
                          <a:pt x="78" y="459"/>
                          <a:pt x="81" y="465"/>
                          <a:pt x="79" y="471"/>
                        </a:cubicBezTo>
                        <a:cubicBezTo>
                          <a:pt x="79" y="471"/>
                          <a:pt x="79" y="472"/>
                          <a:pt x="79" y="473"/>
                        </a:cubicBezTo>
                        <a:cubicBezTo>
                          <a:pt x="80" y="475"/>
                          <a:pt x="80" y="478"/>
                          <a:pt x="80" y="481"/>
                        </a:cubicBezTo>
                        <a:cubicBezTo>
                          <a:pt x="80" y="488"/>
                          <a:pt x="80" y="496"/>
                          <a:pt x="80" y="503"/>
                        </a:cubicBezTo>
                        <a:cubicBezTo>
                          <a:pt x="80" y="512"/>
                          <a:pt x="80" y="521"/>
                          <a:pt x="81" y="530"/>
                        </a:cubicBezTo>
                        <a:cubicBezTo>
                          <a:pt x="81" y="540"/>
                          <a:pt x="81" y="551"/>
                          <a:pt x="81" y="562"/>
                        </a:cubicBezTo>
                        <a:cubicBezTo>
                          <a:pt x="81" y="571"/>
                          <a:pt x="81" y="581"/>
                          <a:pt x="81" y="590"/>
                        </a:cubicBezTo>
                        <a:cubicBezTo>
                          <a:pt x="81" y="607"/>
                          <a:pt x="81" y="624"/>
                          <a:pt x="81" y="641"/>
                        </a:cubicBezTo>
                        <a:cubicBezTo>
                          <a:pt x="82" y="655"/>
                          <a:pt x="83" y="669"/>
                          <a:pt x="84" y="683"/>
                        </a:cubicBezTo>
                        <a:cubicBezTo>
                          <a:pt x="84" y="689"/>
                          <a:pt x="87" y="691"/>
                          <a:pt x="93" y="689"/>
                        </a:cubicBezTo>
                        <a:cubicBezTo>
                          <a:pt x="96" y="689"/>
                          <a:pt x="98" y="688"/>
                          <a:pt x="101" y="688"/>
                        </a:cubicBezTo>
                        <a:cubicBezTo>
                          <a:pt x="107" y="688"/>
                          <a:pt x="113" y="688"/>
                          <a:pt x="119" y="688"/>
                        </a:cubicBezTo>
                        <a:cubicBezTo>
                          <a:pt x="125" y="688"/>
                          <a:pt x="131" y="690"/>
                          <a:pt x="137" y="690"/>
                        </a:cubicBezTo>
                        <a:cubicBezTo>
                          <a:pt x="143" y="690"/>
                          <a:pt x="149" y="689"/>
                          <a:pt x="155" y="689"/>
                        </a:cubicBezTo>
                        <a:cubicBezTo>
                          <a:pt x="160" y="690"/>
                          <a:pt x="166" y="690"/>
                          <a:pt x="172" y="690"/>
                        </a:cubicBezTo>
                        <a:cubicBezTo>
                          <a:pt x="179" y="690"/>
                          <a:pt x="186" y="690"/>
                          <a:pt x="194" y="690"/>
                        </a:cubicBezTo>
                        <a:cubicBezTo>
                          <a:pt x="209" y="689"/>
                          <a:pt x="225" y="689"/>
                          <a:pt x="241" y="689"/>
                        </a:cubicBezTo>
                        <a:cubicBezTo>
                          <a:pt x="252" y="689"/>
                          <a:pt x="263" y="688"/>
                          <a:pt x="274" y="688"/>
                        </a:cubicBezTo>
                        <a:cubicBezTo>
                          <a:pt x="282" y="688"/>
                          <a:pt x="290" y="689"/>
                          <a:pt x="298" y="689"/>
                        </a:cubicBezTo>
                        <a:cubicBezTo>
                          <a:pt x="300" y="689"/>
                          <a:pt x="303" y="688"/>
                          <a:pt x="306" y="688"/>
                        </a:cubicBezTo>
                        <a:cubicBezTo>
                          <a:pt x="313" y="689"/>
                          <a:pt x="320" y="690"/>
                          <a:pt x="327" y="689"/>
                        </a:cubicBezTo>
                        <a:cubicBezTo>
                          <a:pt x="337" y="687"/>
                          <a:pt x="347" y="690"/>
                          <a:pt x="357" y="687"/>
                        </a:cubicBezTo>
                        <a:cubicBezTo>
                          <a:pt x="357" y="687"/>
                          <a:pt x="358" y="687"/>
                          <a:pt x="359" y="687"/>
                        </a:cubicBezTo>
                        <a:cubicBezTo>
                          <a:pt x="364" y="687"/>
                          <a:pt x="369" y="689"/>
                          <a:pt x="373" y="687"/>
                        </a:cubicBezTo>
                        <a:cubicBezTo>
                          <a:pt x="381" y="685"/>
                          <a:pt x="388" y="689"/>
                          <a:pt x="396" y="686"/>
                        </a:cubicBezTo>
                        <a:cubicBezTo>
                          <a:pt x="400" y="685"/>
                          <a:pt x="406" y="686"/>
                          <a:pt x="412" y="686"/>
                        </a:cubicBezTo>
                        <a:cubicBezTo>
                          <a:pt x="416" y="686"/>
                          <a:pt x="418" y="684"/>
                          <a:pt x="417" y="679"/>
                        </a:cubicBezTo>
                        <a:cubicBezTo>
                          <a:pt x="416" y="676"/>
                          <a:pt x="414" y="675"/>
                          <a:pt x="411" y="674"/>
                        </a:cubicBezTo>
                        <a:close/>
                        <a:moveTo>
                          <a:pt x="392" y="1114"/>
                        </a:moveTo>
                        <a:cubicBezTo>
                          <a:pt x="394" y="1115"/>
                          <a:pt x="395" y="1116"/>
                          <a:pt x="397" y="1116"/>
                        </a:cubicBezTo>
                        <a:cubicBezTo>
                          <a:pt x="407" y="1116"/>
                          <a:pt x="407" y="1115"/>
                          <a:pt x="410" y="1106"/>
                        </a:cubicBezTo>
                        <a:cubicBezTo>
                          <a:pt x="410" y="1104"/>
                          <a:pt x="412" y="1102"/>
                          <a:pt x="412" y="1100"/>
                        </a:cubicBezTo>
                        <a:cubicBezTo>
                          <a:pt x="412" y="1096"/>
                          <a:pt x="412" y="1092"/>
                          <a:pt x="412" y="1088"/>
                        </a:cubicBezTo>
                        <a:cubicBezTo>
                          <a:pt x="410" y="1078"/>
                          <a:pt x="408" y="1068"/>
                          <a:pt x="409" y="1057"/>
                        </a:cubicBezTo>
                        <a:cubicBezTo>
                          <a:pt x="410" y="1044"/>
                          <a:pt x="409" y="1031"/>
                          <a:pt x="409" y="1018"/>
                        </a:cubicBezTo>
                        <a:cubicBezTo>
                          <a:pt x="409" y="1009"/>
                          <a:pt x="409" y="1001"/>
                          <a:pt x="409" y="992"/>
                        </a:cubicBezTo>
                        <a:cubicBezTo>
                          <a:pt x="410" y="976"/>
                          <a:pt x="411" y="960"/>
                          <a:pt x="410" y="944"/>
                        </a:cubicBezTo>
                        <a:cubicBezTo>
                          <a:pt x="410" y="942"/>
                          <a:pt x="410" y="941"/>
                          <a:pt x="411" y="939"/>
                        </a:cubicBezTo>
                        <a:cubicBezTo>
                          <a:pt x="411" y="936"/>
                          <a:pt x="411" y="934"/>
                          <a:pt x="411" y="931"/>
                        </a:cubicBezTo>
                        <a:cubicBezTo>
                          <a:pt x="411" y="924"/>
                          <a:pt x="410" y="917"/>
                          <a:pt x="410" y="910"/>
                        </a:cubicBezTo>
                        <a:cubicBezTo>
                          <a:pt x="410" y="899"/>
                          <a:pt x="410" y="887"/>
                          <a:pt x="410" y="876"/>
                        </a:cubicBezTo>
                        <a:cubicBezTo>
                          <a:pt x="410" y="862"/>
                          <a:pt x="408" y="849"/>
                          <a:pt x="409" y="835"/>
                        </a:cubicBezTo>
                        <a:cubicBezTo>
                          <a:pt x="410" y="830"/>
                          <a:pt x="409" y="825"/>
                          <a:pt x="408" y="820"/>
                        </a:cubicBezTo>
                        <a:cubicBezTo>
                          <a:pt x="408" y="815"/>
                          <a:pt x="405" y="813"/>
                          <a:pt x="400" y="814"/>
                        </a:cubicBezTo>
                        <a:cubicBezTo>
                          <a:pt x="398" y="814"/>
                          <a:pt x="396" y="815"/>
                          <a:pt x="394" y="815"/>
                        </a:cubicBezTo>
                        <a:cubicBezTo>
                          <a:pt x="384" y="815"/>
                          <a:pt x="375" y="816"/>
                          <a:pt x="365" y="815"/>
                        </a:cubicBezTo>
                        <a:cubicBezTo>
                          <a:pt x="357" y="814"/>
                          <a:pt x="350" y="813"/>
                          <a:pt x="342" y="814"/>
                        </a:cubicBezTo>
                        <a:cubicBezTo>
                          <a:pt x="337" y="815"/>
                          <a:pt x="332" y="815"/>
                          <a:pt x="327" y="814"/>
                        </a:cubicBezTo>
                        <a:cubicBezTo>
                          <a:pt x="317" y="812"/>
                          <a:pt x="308" y="814"/>
                          <a:pt x="299" y="814"/>
                        </a:cubicBezTo>
                        <a:cubicBezTo>
                          <a:pt x="290" y="815"/>
                          <a:pt x="280" y="814"/>
                          <a:pt x="271" y="814"/>
                        </a:cubicBezTo>
                        <a:cubicBezTo>
                          <a:pt x="270" y="814"/>
                          <a:pt x="269" y="813"/>
                          <a:pt x="268" y="813"/>
                        </a:cubicBezTo>
                        <a:cubicBezTo>
                          <a:pt x="265" y="813"/>
                          <a:pt x="262" y="812"/>
                          <a:pt x="259" y="813"/>
                        </a:cubicBezTo>
                        <a:cubicBezTo>
                          <a:pt x="253" y="816"/>
                          <a:pt x="246" y="816"/>
                          <a:pt x="239" y="815"/>
                        </a:cubicBezTo>
                        <a:cubicBezTo>
                          <a:pt x="233" y="814"/>
                          <a:pt x="227" y="813"/>
                          <a:pt x="221" y="815"/>
                        </a:cubicBezTo>
                        <a:cubicBezTo>
                          <a:pt x="220" y="816"/>
                          <a:pt x="218" y="815"/>
                          <a:pt x="217" y="815"/>
                        </a:cubicBezTo>
                        <a:cubicBezTo>
                          <a:pt x="215" y="815"/>
                          <a:pt x="212" y="815"/>
                          <a:pt x="210" y="815"/>
                        </a:cubicBezTo>
                        <a:cubicBezTo>
                          <a:pt x="199" y="815"/>
                          <a:pt x="187" y="816"/>
                          <a:pt x="175" y="817"/>
                        </a:cubicBezTo>
                        <a:cubicBezTo>
                          <a:pt x="162" y="817"/>
                          <a:pt x="148" y="818"/>
                          <a:pt x="135" y="819"/>
                        </a:cubicBezTo>
                        <a:cubicBezTo>
                          <a:pt x="133" y="819"/>
                          <a:pt x="132" y="819"/>
                          <a:pt x="130" y="819"/>
                        </a:cubicBezTo>
                        <a:cubicBezTo>
                          <a:pt x="125" y="819"/>
                          <a:pt x="119" y="819"/>
                          <a:pt x="114" y="819"/>
                        </a:cubicBezTo>
                        <a:cubicBezTo>
                          <a:pt x="110" y="819"/>
                          <a:pt x="107" y="818"/>
                          <a:pt x="103" y="818"/>
                        </a:cubicBezTo>
                        <a:cubicBezTo>
                          <a:pt x="103" y="809"/>
                          <a:pt x="101" y="807"/>
                          <a:pt x="95" y="807"/>
                        </a:cubicBezTo>
                        <a:cubicBezTo>
                          <a:pt x="95" y="809"/>
                          <a:pt x="95" y="812"/>
                          <a:pt x="95" y="814"/>
                        </a:cubicBezTo>
                        <a:cubicBezTo>
                          <a:pt x="92" y="819"/>
                          <a:pt x="93" y="824"/>
                          <a:pt x="93" y="830"/>
                        </a:cubicBezTo>
                        <a:cubicBezTo>
                          <a:pt x="93" y="839"/>
                          <a:pt x="94" y="848"/>
                          <a:pt x="95" y="857"/>
                        </a:cubicBezTo>
                        <a:cubicBezTo>
                          <a:pt x="95" y="872"/>
                          <a:pt x="96" y="887"/>
                          <a:pt x="96" y="902"/>
                        </a:cubicBezTo>
                        <a:cubicBezTo>
                          <a:pt x="96" y="918"/>
                          <a:pt x="96" y="933"/>
                          <a:pt x="96" y="948"/>
                        </a:cubicBezTo>
                        <a:cubicBezTo>
                          <a:pt x="96" y="962"/>
                          <a:pt x="96" y="977"/>
                          <a:pt x="98" y="991"/>
                        </a:cubicBezTo>
                        <a:cubicBezTo>
                          <a:pt x="98" y="993"/>
                          <a:pt x="98" y="996"/>
                          <a:pt x="98" y="999"/>
                        </a:cubicBezTo>
                        <a:cubicBezTo>
                          <a:pt x="98" y="1005"/>
                          <a:pt x="98" y="1011"/>
                          <a:pt x="98" y="1017"/>
                        </a:cubicBezTo>
                        <a:cubicBezTo>
                          <a:pt x="98" y="1025"/>
                          <a:pt x="99" y="1033"/>
                          <a:pt x="99" y="1041"/>
                        </a:cubicBezTo>
                        <a:cubicBezTo>
                          <a:pt x="99" y="1051"/>
                          <a:pt x="100" y="1061"/>
                          <a:pt x="100" y="1071"/>
                        </a:cubicBezTo>
                        <a:cubicBezTo>
                          <a:pt x="100" y="1079"/>
                          <a:pt x="101" y="1088"/>
                          <a:pt x="101" y="1097"/>
                        </a:cubicBezTo>
                        <a:cubicBezTo>
                          <a:pt x="101" y="1103"/>
                          <a:pt x="102" y="1109"/>
                          <a:pt x="104" y="1115"/>
                        </a:cubicBezTo>
                        <a:cubicBezTo>
                          <a:pt x="105" y="1117"/>
                          <a:pt x="107" y="1119"/>
                          <a:pt x="110" y="1119"/>
                        </a:cubicBezTo>
                        <a:cubicBezTo>
                          <a:pt x="114" y="1119"/>
                          <a:pt x="119" y="1120"/>
                          <a:pt x="124" y="1120"/>
                        </a:cubicBezTo>
                        <a:cubicBezTo>
                          <a:pt x="136" y="1120"/>
                          <a:pt x="148" y="1121"/>
                          <a:pt x="160" y="1121"/>
                        </a:cubicBezTo>
                        <a:cubicBezTo>
                          <a:pt x="167" y="1121"/>
                          <a:pt x="174" y="1121"/>
                          <a:pt x="181" y="1121"/>
                        </a:cubicBezTo>
                        <a:cubicBezTo>
                          <a:pt x="187" y="1121"/>
                          <a:pt x="194" y="1119"/>
                          <a:pt x="201" y="1120"/>
                        </a:cubicBezTo>
                        <a:cubicBezTo>
                          <a:pt x="208" y="1121"/>
                          <a:pt x="215" y="1120"/>
                          <a:pt x="222" y="1120"/>
                        </a:cubicBezTo>
                        <a:cubicBezTo>
                          <a:pt x="232" y="1119"/>
                          <a:pt x="242" y="1120"/>
                          <a:pt x="251" y="1120"/>
                        </a:cubicBezTo>
                        <a:cubicBezTo>
                          <a:pt x="254" y="1120"/>
                          <a:pt x="257" y="1119"/>
                          <a:pt x="260" y="1119"/>
                        </a:cubicBezTo>
                        <a:cubicBezTo>
                          <a:pt x="263" y="1120"/>
                          <a:pt x="266" y="1122"/>
                          <a:pt x="269" y="1122"/>
                        </a:cubicBezTo>
                        <a:cubicBezTo>
                          <a:pt x="272" y="1123"/>
                          <a:pt x="274" y="1119"/>
                          <a:pt x="278" y="1120"/>
                        </a:cubicBezTo>
                        <a:cubicBezTo>
                          <a:pt x="280" y="1120"/>
                          <a:pt x="283" y="1120"/>
                          <a:pt x="286" y="1119"/>
                        </a:cubicBezTo>
                        <a:cubicBezTo>
                          <a:pt x="292" y="1119"/>
                          <a:pt x="299" y="1119"/>
                          <a:pt x="305" y="1119"/>
                        </a:cubicBezTo>
                        <a:cubicBezTo>
                          <a:pt x="310" y="1119"/>
                          <a:pt x="315" y="1120"/>
                          <a:pt x="319" y="1119"/>
                        </a:cubicBezTo>
                        <a:cubicBezTo>
                          <a:pt x="324" y="1119"/>
                          <a:pt x="329" y="1118"/>
                          <a:pt x="334" y="1119"/>
                        </a:cubicBezTo>
                        <a:cubicBezTo>
                          <a:pt x="338" y="1119"/>
                          <a:pt x="343" y="1118"/>
                          <a:pt x="348" y="1118"/>
                        </a:cubicBezTo>
                        <a:cubicBezTo>
                          <a:pt x="359" y="1119"/>
                          <a:pt x="370" y="1119"/>
                          <a:pt x="381" y="1118"/>
                        </a:cubicBezTo>
                        <a:cubicBezTo>
                          <a:pt x="384" y="1118"/>
                          <a:pt x="387" y="1117"/>
                          <a:pt x="391" y="1117"/>
                        </a:cubicBezTo>
                        <a:cubicBezTo>
                          <a:pt x="391" y="1117"/>
                          <a:pt x="392" y="1115"/>
                          <a:pt x="392" y="1114"/>
                        </a:cubicBezTo>
                        <a:close/>
                        <a:moveTo>
                          <a:pt x="1240" y="810"/>
                        </a:moveTo>
                        <a:cubicBezTo>
                          <a:pt x="1235" y="807"/>
                          <a:pt x="1231" y="807"/>
                          <a:pt x="1227" y="807"/>
                        </a:cubicBezTo>
                        <a:cubicBezTo>
                          <a:pt x="1214" y="807"/>
                          <a:pt x="1201" y="807"/>
                          <a:pt x="1188" y="806"/>
                        </a:cubicBezTo>
                        <a:cubicBezTo>
                          <a:pt x="1173" y="806"/>
                          <a:pt x="1158" y="805"/>
                          <a:pt x="1142" y="805"/>
                        </a:cubicBezTo>
                        <a:cubicBezTo>
                          <a:pt x="1137" y="806"/>
                          <a:pt x="1131" y="805"/>
                          <a:pt x="1126" y="805"/>
                        </a:cubicBezTo>
                        <a:cubicBezTo>
                          <a:pt x="1121" y="805"/>
                          <a:pt x="1117" y="804"/>
                          <a:pt x="1113" y="805"/>
                        </a:cubicBezTo>
                        <a:cubicBezTo>
                          <a:pt x="1103" y="807"/>
                          <a:pt x="1093" y="805"/>
                          <a:pt x="1083" y="806"/>
                        </a:cubicBezTo>
                        <a:cubicBezTo>
                          <a:pt x="1078" y="807"/>
                          <a:pt x="1072" y="807"/>
                          <a:pt x="1067" y="806"/>
                        </a:cubicBezTo>
                        <a:cubicBezTo>
                          <a:pt x="1061" y="805"/>
                          <a:pt x="1055" y="805"/>
                          <a:pt x="1048" y="806"/>
                        </a:cubicBezTo>
                        <a:cubicBezTo>
                          <a:pt x="1046" y="806"/>
                          <a:pt x="1044" y="806"/>
                          <a:pt x="1041" y="806"/>
                        </a:cubicBezTo>
                        <a:cubicBezTo>
                          <a:pt x="1032" y="804"/>
                          <a:pt x="1023" y="804"/>
                          <a:pt x="1014" y="806"/>
                        </a:cubicBezTo>
                        <a:cubicBezTo>
                          <a:pt x="1012" y="807"/>
                          <a:pt x="1010" y="806"/>
                          <a:pt x="1008" y="806"/>
                        </a:cubicBezTo>
                        <a:cubicBezTo>
                          <a:pt x="1006" y="806"/>
                          <a:pt x="1003" y="806"/>
                          <a:pt x="1001" y="807"/>
                        </a:cubicBezTo>
                        <a:cubicBezTo>
                          <a:pt x="994" y="807"/>
                          <a:pt x="987" y="808"/>
                          <a:pt x="980" y="808"/>
                        </a:cubicBezTo>
                        <a:cubicBezTo>
                          <a:pt x="972" y="807"/>
                          <a:pt x="964" y="807"/>
                          <a:pt x="956" y="806"/>
                        </a:cubicBezTo>
                        <a:cubicBezTo>
                          <a:pt x="953" y="812"/>
                          <a:pt x="954" y="818"/>
                          <a:pt x="954" y="823"/>
                        </a:cubicBezTo>
                        <a:cubicBezTo>
                          <a:pt x="954" y="837"/>
                          <a:pt x="955" y="850"/>
                          <a:pt x="955" y="863"/>
                        </a:cubicBezTo>
                        <a:cubicBezTo>
                          <a:pt x="955" y="867"/>
                          <a:pt x="954" y="871"/>
                          <a:pt x="954" y="875"/>
                        </a:cubicBezTo>
                        <a:cubicBezTo>
                          <a:pt x="955" y="887"/>
                          <a:pt x="956" y="900"/>
                          <a:pt x="955" y="912"/>
                        </a:cubicBezTo>
                        <a:cubicBezTo>
                          <a:pt x="953" y="924"/>
                          <a:pt x="954" y="937"/>
                          <a:pt x="953" y="949"/>
                        </a:cubicBezTo>
                        <a:cubicBezTo>
                          <a:pt x="953" y="959"/>
                          <a:pt x="953" y="968"/>
                          <a:pt x="953" y="978"/>
                        </a:cubicBezTo>
                        <a:cubicBezTo>
                          <a:pt x="953" y="990"/>
                          <a:pt x="952" y="1002"/>
                          <a:pt x="952" y="1014"/>
                        </a:cubicBezTo>
                        <a:cubicBezTo>
                          <a:pt x="951" y="1032"/>
                          <a:pt x="950" y="1049"/>
                          <a:pt x="950" y="1066"/>
                        </a:cubicBezTo>
                        <a:cubicBezTo>
                          <a:pt x="950" y="1076"/>
                          <a:pt x="949" y="1086"/>
                          <a:pt x="951" y="1095"/>
                        </a:cubicBezTo>
                        <a:cubicBezTo>
                          <a:pt x="951" y="1097"/>
                          <a:pt x="951" y="1100"/>
                          <a:pt x="953" y="1101"/>
                        </a:cubicBezTo>
                        <a:cubicBezTo>
                          <a:pt x="955" y="1103"/>
                          <a:pt x="958" y="1102"/>
                          <a:pt x="961" y="1103"/>
                        </a:cubicBezTo>
                        <a:cubicBezTo>
                          <a:pt x="964" y="1108"/>
                          <a:pt x="965" y="1108"/>
                          <a:pt x="971" y="1107"/>
                        </a:cubicBezTo>
                        <a:cubicBezTo>
                          <a:pt x="976" y="1107"/>
                          <a:pt x="980" y="1107"/>
                          <a:pt x="984" y="1107"/>
                        </a:cubicBezTo>
                        <a:cubicBezTo>
                          <a:pt x="989" y="1107"/>
                          <a:pt x="993" y="1109"/>
                          <a:pt x="997" y="1108"/>
                        </a:cubicBezTo>
                        <a:cubicBezTo>
                          <a:pt x="1004" y="1108"/>
                          <a:pt x="1011" y="1108"/>
                          <a:pt x="1018" y="1108"/>
                        </a:cubicBezTo>
                        <a:cubicBezTo>
                          <a:pt x="1035" y="1109"/>
                          <a:pt x="1052" y="1109"/>
                          <a:pt x="1068" y="1109"/>
                        </a:cubicBezTo>
                        <a:cubicBezTo>
                          <a:pt x="1076" y="1109"/>
                          <a:pt x="1084" y="1109"/>
                          <a:pt x="1092" y="1109"/>
                        </a:cubicBezTo>
                        <a:cubicBezTo>
                          <a:pt x="1094" y="1109"/>
                          <a:pt x="1095" y="1109"/>
                          <a:pt x="1096" y="1111"/>
                        </a:cubicBezTo>
                        <a:cubicBezTo>
                          <a:pt x="1097" y="1112"/>
                          <a:pt x="1099" y="1113"/>
                          <a:pt x="1101" y="1113"/>
                        </a:cubicBezTo>
                        <a:cubicBezTo>
                          <a:pt x="1103" y="1113"/>
                          <a:pt x="1106" y="1112"/>
                          <a:pt x="1109" y="1111"/>
                        </a:cubicBezTo>
                        <a:cubicBezTo>
                          <a:pt x="1112" y="1108"/>
                          <a:pt x="1116" y="1109"/>
                          <a:pt x="1120" y="1109"/>
                        </a:cubicBezTo>
                        <a:cubicBezTo>
                          <a:pt x="1122" y="1109"/>
                          <a:pt x="1125" y="1110"/>
                          <a:pt x="1128" y="1110"/>
                        </a:cubicBezTo>
                        <a:cubicBezTo>
                          <a:pt x="1138" y="1110"/>
                          <a:pt x="1148" y="1111"/>
                          <a:pt x="1158" y="1111"/>
                        </a:cubicBezTo>
                        <a:cubicBezTo>
                          <a:pt x="1166" y="1111"/>
                          <a:pt x="1173" y="1111"/>
                          <a:pt x="1180" y="1112"/>
                        </a:cubicBezTo>
                        <a:cubicBezTo>
                          <a:pt x="1187" y="1112"/>
                          <a:pt x="1195" y="1112"/>
                          <a:pt x="1202" y="1114"/>
                        </a:cubicBezTo>
                        <a:cubicBezTo>
                          <a:pt x="1213" y="1116"/>
                          <a:pt x="1223" y="1114"/>
                          <a:pt x="1233" y="1110"/>
                        </a:cubicBezTo>
                        <a:cubicBezTo>
                          <a:pt x="1237" y="1109"/>
                          <a:pt x="1239" y="1108"/>
                          <a:pt x="1238" y="1105"/>
                        </a:cubicBezTo>
                        <a:cubicBezTo>
                          <a:pt x="1238" y="1102"/>
                          <a:pt x="1237" y="1100"/>
                          <a:pt x="1237" y="1097"/>
                        </a:cubicBezTo>
                        <a:cubicBezTo>
                          <a:pt x="1236" y="1095"/>
                          <a:pt x="1235" y="1094"/>
                          <a:pt x="1235" y="1092"/>
                        </a:cubicBezTo>
                        <a:cubicBezTo>
                          <a:pt x="1234" y="1088"/>
                          <a:pt x="1234" y="1084"/>
                          <a:pt x="1234" y="1080"/>
                        </a:cubicBezTo>
                        <a:cubicBezTo>
                          <a:pt x="1235" y="1065"/>
                          <a:pt x="1235" y="1051"/>
                          <a:pt x="1236" y="1036"/>
                        </a:cubicBezTo>
                        <a:cubicBezTo>
                          <a:pt x="1236" y="1027"/>
                          <a:pt x="1236" y="1018"/>
                          <a:pt x="1236" y="1009"/>
                        </a:cubicBezTo>
                        <a:cubicBezTo>
                          <a:pt x="1236" y="1007"/>
                          <a:pt x="1237" y="1004"/>
                          <a:pt x="1237" y="1002"/>
                        </a:cubicBezTo>
                        <a:cubicBezTo>
                          <a:pt x="1237" y="988"/>
                          <a:pt x="1236" y="975"/>
                          <a:pt x="1237" y="962"/>
                        </a:cubicBezTo>
                        <a:cubicBezTo>
                          <a:pt x="1237" y="947"/>
                          <a:pt x="1239" y="933"/>
                          <a:pt x="1239" y="918"/>
                        </a:cubicBezTo>
                        <a:cubicBezTo>
                          <a:pt x="1240" y="914"/>
                          <a:pt x="1240" y="910"/>
                          <a:pt x="1240" y="906"/>
                        </a:cubicBezTo>
                        <a:cubicBezTo>
                          <a:pt x="1240" y="900"/>
                          <a:pt x="1239" y="894"/>
                          <a:pt x="1240" y="889"/>
                        </a:cubicBezTo>
                        <a:cubicBezTo>
                          <a:pt x="1241" y="881"/>
                          <a:pt x="1239" y="873"/>
                          <a:pt x="1240" y="865"/>
                        </a:cubicBezTo>
                        <a:cubicBezTo>
                          <a:pt x="1240" y="852"/>
                          <a:pt x="1240" y="840"/>
                          <a:pt x="1240" y="828"/>
                        </a:cubicBezTo>
                        <a:cubicBezTo>
                          <a:pt x="1240" y="822"/>
                          <a:pt x="1240" y="816"/>
                          <a:pt x="1240" y="810"/>
                        </a:cubicBezTo>
                        <a:close/>
                        <a:moveTo>
                          <a:pt x="959" y="677"/>
                        </a:moveTo>
                        <a:cubicBezTo>
                          <a:pt x="964" y="677"/>
                          <a:pt x="968" y="677"/>
                          <a:pt x="973" y="677"/>
                        </a:cubicBezTo>
                        <a:cubicBezTo>
                          <a:pt x="983" y="676"/>
                          <a:pt x="994" y="676"/>
                          <a:pt x="1004" y="676"/>
                        </a:cubicBezTo>
                        <a:cubicBezTo>
                          <a:pt x="1009" y="676"/>
                          <a:pt x="1015" y="677"/>
                          <a:pt x="1020" y="677"/>
                        </a:cubicBezTo>
                        <a:cubicBezTo>
                          <a:pt x="1030" y="675"/>
                          <a:pt x="1039" y="676"/>
                          <a:pt x="1048" y="676"/>
                        </a:cubicBezTo>
                        <a:cubicBezTo>
                          <a:pt x="1059" y="676"/>
                          <a:pt x="1070" y="676"/>
                          <a:pt x="1082" y="676"/>
                        </a:cubicBezTo>
                        <a:cubicBezTo>
                          <a:pt x="1087" y="676"/>
                          <a:pt x="1092" y="675"/>
                          <a:pt x="1097" y="675"/>
                        </a:cubicBezTo>
                        <a:cubicBezTo>
                          <a:pt x="1101" y="676"/>
                          <a:pt x="1106" y="676"/>
                          <a:pt x="1110" y="677"/>
                        </a:cubicBezTo>
                        <a:cubicBezTo>
                          <a:pt x="1111" y="677"/>
                          <a:pt x="1112" y="677"/>
                          <a:pt x="1113" y="677"/>
                        </a:cubicBezTo>
                        <a:cubicBezTo>
                          <a:pt x="1121" y="675"/>
                          <a:pt x="1129" y="674"/>
                          <a:pt x="1137" y="674"/>
                        </a:cubicBezTo>
                        <a:cubicBezTo>
                          <a:pt x="1154" y="673"/>
                          <a:pt x="1171" y="673"/>
                          <a:pt x="1188" y="673"/>
                        </a:cubicBezTo>
                        <a:cubicBezTo>
                          <a:pt x="1201" y="673"/>
                          <a:pt x="1215" y="673"/>
                          <a:pt x="1229" y="675"/>
                        </a:cubicBezTo>
                        <a:cubicBezTo>
                          <a:pt x="1232" y="675"/>
                          <a:pt x="1235" y="675"/>
                          <a:pt x="1238" y="674"/>
                        </a:cubicBezTo>
                        <a:cubicBezTo>
                          <a:pt x="1240" y="674"/>
                          <a:pt x="1242" y="672"/>
                          <a:pt x="1242" y="670"/>
                        </a:cubicBezTo>
                        <a:cubicBezTo>
                          <a:pt x="1243" y="668"/>
                          <a:pt x="1243" y="666"/>
                          <a:pt x="1243" y="665"/>
                        </a:cubicBezTo>
                        <a:cubicBezTo>
                          <a:pt x="1243" y="646"/>
                          <a:pt x="1243" y="628"/>
                          <a:pt x="1243" y="610"/>
                        </a:cubicBezTo>
                        <a:cubicBezTo>
                          <a:pt x="1243" y="601"/>
                          <a:pt x="1243" y="593"/>
                          <a:pt x="1243" y="585"/>
                        </a:cubicBezTo>
                        <a:cubicBezTo>
                          <a:pt x="1243" y="577"/>
                          <a:pt x="1243" y="568"/>
                          <a:pt x="1243" y="560"/>
                        </a:cubicBezTo>
                        <a:cubicBezTo>
                          <a:pt x="1244" y="554"/>
                          <a:pt x="1243" y="548"/>
                          <a:pt x="1244" y="542"/>
                        </a:cubicBezTo>
                        <a:cubicBezTo>
                          <a:pt x="1244" y="536"/>
                          <a:pt x="1245" y="529"/>
                          <a:pt x="1245" y="523"/>
                        </a:cubicBezTo>
                        <a:cubicBezTo>
                          <a:pt x="1246" y="515"/>
                          <a:pt x="1246" y="507"/>
                          <a:pt x="1246" y="499"/>
                        </a:cubicBezTo>
                        <a:cubicBezTo>
                          <a:pt x="1246" y="490"/>
                          <a:pt x="1246" y="480"/>
                          <a:pt x="1246" y="470"/>
                        </a:cubicBezTo>
                        <a:cubicBezTo>
                          <a:pt x="1246" y="456"/>
                          <a:pt x="1247" y="442"/>
                          <a:pt x="1247" y="427"/>
                        </a:cubicBezTo>
                        <a:cubicBezTo>
                          <a:pt x="1247" y="419"/>
                          <a:pt x="1247" y="412"/>
                          <a:pt x="1247" y="404"/>
                        </a:cubicBezTo>
                        <a:cubicBezTo>
                          <a:pt x="1247" y="396"/>
                          <a:pt x="1247" y="387"/>
                          <a:pt x="1247" y="379"/>
                        </a:cubicBezTo>
                        <a:cubicBezTo>
                          <a:pt x="1246" y="371"/>
                          <a:pt x="1246" y="362"/>
                          <a:pt x="1245" y="354"/>
                        </a:cubicBezTo>
                        <a:cubicBezTo>
                          <a:pt x="1245" y="351"/>
                          <a:pt x="1246" y="348"/>
                          <a:pt x="1249" y="347"/>
                        </a:cubicBezTo>
                        <a:cubicBezTo>
                          <a:pt x="1248" y="345"/>
                          <a:pt x="1248" y="342"/>
                          <a:pt x="1247" y="340"/>
                        </a:cubicBezTo>
                        <a:cubicBezTo>
                          <a:pt x="1244" y="340"/>
                          <a:pt x="1241" y="338"/>
                          <a:pt x="1238" y="339"/>
                        </a:cubicBezTo>
                        <a:cubicBezTo>
                          <a:pt x="1232" y="341"/>
                          <a:pt x="1225" y="341"/>
                          <a:pt x="1218" y="340"/>
                        </a:cubicBezTo>
                        <a:cubicBezTo>
                          <a:pt x="1213" y="340"/>
                          <a:pt x="1209" y="340"/>
                          <a:pt x="1204" y="340"/>
                        </a:cubicBezTo>
                        <a:cubicBezTo>
                          <a:pt x="1196" y="340"/>
                          <a:pt x="1188" y="342"/>
                          <a:pt x="1180" y="341"/>
                        </a:cubicBezTo>
                        <a:cubicBezTo>
                          <a:pt x="1168" y="340"/>
                          <a:pt x="1156" y="340"/>
                          <a:pt x="1144" y="340"/>
                        </a:cubicBezTo>
                        <a:cubicBezTo>
                          <a:pt x="1138" y="340"/>
                          <a:pt x="1132" y="341"/>
                          <a:pt x="1126" y="339"/>
                        </a:cubicBezTo>
                        <a:cubicBezTo>
                          <a:pt x="1123" y="338"/>
                          <a:pt x="1119" y="338"/>
                          <a:pt x="1116" y="339"/>
                        </a:cubicBezTo>
                        <a:cubicBezTo>
                          <a:pt x="1105" y="341"/>
                          <a:pt x="1095" y="341"/>
                          <a:pt x="1085" y="342"/>
                        </a:cubicBezTo>
                        <a:cubicBezTo>
                          <a:pt x="1077" y="342"/>
                          <a:pt x="1068" y="342"/>
                          <a:pt x="1060" y="342"/>
                        </a:cubicBezTo>
                        <a:cubicBezTo>
                          <a:pt x="1049" y="343"/>
                          <a:pt x="1038" y="343"/>
                          <a:pt x="1027" y="343"/>
                        </a:cubicBezTo>
                        <a:cubicBezTo>
                          <a:pt x="1011" y="343"/>
                          <a:pt x="996" y="342"/>
                          <a:pt x="981" y="342"/>
                        </a:cubicBezTo>
                        <a:cubicBezTo>
                          <a:pt x="972" y="342"/>
                          <a:pt x="964" y="342"/>
                          <a:pt x="956" y="342"/>
                        </a:cubicBezTo>
                        <a:cubicBezTo>
                          <a:pt x="953" y="342"/>
                          <a:pt x="951" y="343"/>
                          <a:pt x="951" y="346"/>
                        </a:cubicBezTo>
                        <a:cubicBezTo>
                          <a:pt x="952" y="351"/>
                          <a:pt x="952" y="356"/>
                          <a:pt x="952" y="361"/>
                        </a:cubicBezTo>
                        <a:cubicBezTo>
                          <a:pt x="952" y="369"/>
                          <a:pt x="952" y="377"/>
                          <a:pt x="952" y="385"/>
                        </a:cubicBezTo>
                        <a:cubicBezTo>
                          <a:pt x="952" y="388"/>
                          <a:pt x="952" y="390"/>
                          <a:pt x="952" y="392"/>
                        </a:cubicBezTo>
                        <a:cubicBezTo>
                          <a:pt x="953" y="399"/>
                          <a:pt x="954" y="407"/>
                          <a:pt x="954" y="414"/>
                        </a:cubicBezTo>
                        <a:cubicBezTo>
                          <a:pt x="954" y="425"/>
                          <a:pt x="955" y="435"/>
                          <a:pt x="955" y="446"/>
                        </a:cubicBezTo>
                        <a:cubicBezTo>
                          <a:pt x="956" y="457"/>
                          <a:pt x="956" y="468"/>
                          <a:pt x="957" y="479"/>
                        </a:cubicBezTo>
                        <a:cubicBezTo>
                          <a:pt x="958" y="490"/>
                          <a:pt x="957" y="500"/>
                          <a:pt x="957" y="510"/>
                        </a:cubicBezTo>
                        <a:cubicBezTo>
                          <a:pt x="956" y="516"/>
                          <a:pt x="956" y="523"/>
                          <a:pt x="956" y="529"/>
                        </a:cubicBezTo>
                        <a:cubicBezTo>
                          <a:pt x="956" y="537"/>
                          <a:pt x="956" y="545"/>
                          <a:pt x="956" y="553"/>
                        </a:cubicBezTo>
                        <a:cubicBezTo>
                          <a:pt x="956" y="562"/>
                          <a:pt x="956" y="572"/>
                          <a:pt x="956" y="581"/>
                        </a:cubicBezTo>
                        <a:cubicBezTo>
                          <a:pt x="956" y="593"/>
                          <a:pt x="956" y="605"/>
                          <a:pt x="956" y="617"/>
                        </a:cubicBezTo>
                        <a:cubicBezTo>
                          <a:pt x="956" y="627"/>
                          <a:pt x="955" y="638"/>
                          <a:pt x="955" y="648"/>
                        </a:cubicBezTo>
                        <a:cubicBezTo>
                          <a:pt x="955" y="652"/>
                          <a:pt x="954" y="656"/>
                          <a:pt x="956" y="659"/>
                        </a:cubicBezTo>
                        <a:cubicBezTo>
                          <a:pt x="957" y="661"/>
                          <a:pt x="957" y="663"/>
                          <a:pt x="956" y="665"/>
                        </a:cubicBezTo>
                        <a:cubicBezTo>
                          <a:pt x="955" y="669"/>
                          <a:pt x="956" y="673"/>
                          <a:pt x="959" y="677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 w="12700">
                    <a:solidFill>
                      <a:srgbClr val="000000"/>
                    </a:solidFill>
                    <a:round/>
                    <a:headEnd/>
                    <a:tailEnd/>
                  </a:ln>
                  <a:extLst/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>
                      <a:ln w="38100">
                        <a:solidFill>
                          <a:schemeClr val="tx1"/>
                        </a:solidFill>
                      </a:ln>
                    </a:endParaRPr>
                  </a:p>
                </p:txBody>
              </p:sp>
              <p:sp>
                <p:nvSpPr>
                  <p:cNvPr id="1318" name="Freeform 8"/>
                  <p:cNvSpPr>
                    <a:spLocks noEditPoints="1"/>
                  </p:cNvSpPr>
                  <p:nvPr/>
                </p:nvSpPr>
                <p:spPr bwMode="auto">
                  <a:xfrm>
                    <a:off x="2052638" y="3943351"/>
                    <a:ext cx="533400" cy="1339850"/>
                  </a:xfrm>
                  <a:custGeom>
                    <a:avLst/>
                    <a:gdLst>
                      <a:gd name="T0" fmla="*/ 181 w 183"/>
                      <a:gd name="T1" fmla="*/ 453 h 458"/>
                      <a:gd name="T2" fmla="*/ 166 w 183"/>
                      <a:gd name="T3" fmla="*/ 453 h 458"/>
                      <a:gd name="T4" fmla="*/ 127 w 183"/>
                      <a:gd name="T5" fmla="*/ 455 h 458"/>
                      <a:gd name="T6" fmla="*/ 99 w 183"/>
                      <a:gd name="T7" fmla="*/ 455 h 458"/>
                      <a:gd name="T8" fmla="*/ 43 w 183"/>
                      <a:gd name="T9" fmla="*/ 456 h 458"/>
                      <a:gd name="T10" fmla="*/ 6 w 183"/>
                      <a:gd name="T11" fmla="*/ 456 h 458"/>
                      <a:gd name="T12" fmla="*/ 4 w 183"/>
                      <a:gd name="T13" fmla="*/ 455 h 458"/>
                      <a:gd name="T14" fmla="*/ 3 w 183"/>
                      <a:gd name="T15" fmla="*/ 444 h 458"/>
                      <a:gd name="T16" fmla="*/ 2 w 183"/>
                      <a:gd name="T17" fmla="*/ 407 h 458"/>
                      <a:gd name="T18" fmla="*/ 2 w 183"/>
                      <a:gd name="T19" fmla="*/ 374 h 458"/>
                      <a:gd name="T20" fmla="*/ 1 w 183"/>
                      <a:gd name="T21" fmla="*/ 326 h 458"/>
                      <a:gd name="T22" fmla="*/ 1 w 183"/>
                      <a:gd name="T23" fmla="*/ 276 h 458"/>
                      <a:gd name="T24" fmla="*/ 0 w 183"/>
                      <a:gd name="T25" fmla="*/ 254 h 458"/>
                      <a:gd name="T26" fmla="*/ 0 w 183"/>
                      <a:gd name="T27" fmla="*/ 204 h 458"/>
                      <a:gd name="T28" fmla="*/ 1 w 183"/>
                      <a:gd name="T29" fmla="*/ 176 h 458"/>
                      <a:gd name="T30" fmla="*/ 3 w 183"/>
                      <a:gd name="T31" fmla="*/ 156 h 458"/>
                      <a:gd name="T32" fmla="*/ 4 w 183"/>
                      <a:gd name="T33" fmla="*/ 120 h 458"/>
                      <a:gd name="T34" fmla="*/ 6 w 183"/>
                      <a:gd name="T35" fmla="*/ 98 h 458"/>
                      <a:gd name="T36" fmla="*/ 6 w 183"/>
                      <a:gd name="T37" fmla="*/ 80 h 458"/>
                      <a:gd name="T38" fmla="*/ 6 w 183"/>
                      <a:gd name="T39" fmla="*/ 49 h 458"/>
                      <a:gd name="T40" fmla="*/ 7 w 183"/>
                      <a:gd name="T41" fmla="*/ 20 h 458"/>
                      <a:gd name="T42" fmla="*/ 7 w 183"/>
                      <a:gd name="T43" fmla="*/ 15 h 458"/>
                      <a:gd name="T44" fmla="*/ 8 w 183"/>
                      <a:gd name="T45" fmla="*/ 4 h 458"/>
                      <a:gd name="T46" fmla="*/ 36 w 183"/>
                      <a:gd name="T47" fmla="*/ 3 h 458"/>
                      <a:gd name="T48" fmla="*/ 39 w 183"/>
                      <a:gd name="T49" fmla="*/ 3 h 458"/>
                      <a:gd name="T50" fmla="*/ 60 w 183"/>
                      <a:gd name="T51" fmla="*/ 2 h 458"/>
                      <a:gd name="T52" fmla="*/ 104 w 183"/>
                      <a:gd name="T53" fmla="*/ 3 h 458"/>
                      <a:gd name="T54" fmla="*/ 122 w 183"/>
                      <a:gd name="T55" fmla="*/ 2 h 458"/>
                      <a:gd name="T56" fmla="*/ 136 w 183"/>
                      <a:gd name="T57" fmla="*/ 3 h 458"/>
                      <a:gd name="T58" fmla="*/ 152 w 183"/>
                      <a:gd name="T59" fmla="*/ 2 h 458"/>
                      <a:gd name="T60" fmla="*/ 167 w 183"/>
                      <a:gd name="T61" fmla="*/ 3 h 458"/>
                      <a:gd name="T62" fmla="*/ 167 w 183"/>
                      <a:gd name="T63" fmla="*/ 17 h 458"/>
                      <a:gd name="T64" fmla="*/ 171 w 183"/>
                      <a:gd name="T65" fmla="*/ 26 h 458"/>
                      <a:gd name="T66" fmla="*/ 173 w 183"/>
                      <a:gd name="T67" fmla="*/ 33 h 458"/>
                      <a:gd name="T68" fmla="*/ 174 w 183"/>
                      <a:gd name="T69" fmla="*/ 71 h 458"/>
                      <a:gd name="T70" fmla="*/ 174 w 183"/>
                      <a:gd name="T71" fmla="*/ 101 h 458"/>
                      <a:gd name="T72" fmla="*/ 175 w 183"/>
                      <a:gd name="T73" fmla="*/ 140 h 458"/>
                      <a:gd name="T74" fmla="*/ 176 w 183"/>
                      <a:gd name="T75" fmla="*/ 178 h 458"/>
                      <a:gd name="T76" fmla="*/ 174 w 183"/>
                      <a:gd name="T77" fmla="*/ 195 h 458"/>
                      <a:gd name="T78" fmla="*/ 176 w 183"/>
                      <a:gd name="T79" fmla="*/ 205 h 458"/>
                      <a:gd name="T80" fmla="*/ 177 w 183"/>
                      <a:gd name="T81" fmla="*/ 227 h 458"/>
                      <a:gd name="T82" fmla="*/ 178 w 183"/>
                      <a:gd name="T83" fmla="*/ 260 h 458"/>
                      <a:gd name="T84" fmla="*/ 181 w 183"/>
                      <a:gd name="T85" fmla="*/ 301 h 458"/>
                      <a:gd name="T86" fmla="*/ 182 w 183"/>
                      <a:gd name="T87" fmla="*/ 331 h 458"/>
                      <a:gd name="T88" fmla="*/ 182 w 183"/>
                      <a:gd name="T89" fmla="*/ 332 h 458"/>
                      <a:gd name="T90" fmla="*/ 182 w 183"/>
                      <a:gd name="T91" fmla="*/ 354 h 458"/>
                      <a:gd name="T92" fmla="*/ 182 w 183"/>
                      <a:gd name="T93" fmla="*/ 379 h 458"/>
                      <a:gd name="T94" fmla="*/ 183 w 183"/>
                      <a:gd name="T95" fmla="*/ 410 h 458"/>
                      <a:gd name="T96" fmla="*/ 182 w 183"/>
                      <a:gd name="T97" fmla="*/ 426 h 458"/>
                      <a:gd name="T98" fmla="*/ 183 w 183"/>
                      <a:gd name="T99" fmla="*/ 435 h 458"/>
                      <a:gd name="T100" fmla="*/ 181 w 183"/>
                      <a:gd name="T101" fmla="*/ 453 h 458"/>
                      <a:gd name="T102" fmla="*/ 130 w 183"/>
                      <a:gd name="T103" fmla="*/ 224 h 458"/>
                      <a:gd name="T104" fmla="*/ 129 w 183"/>
                      <a:gd name="T105" fmla="*/ 230 h 458"/>
                      <a:gd name="T106" fmla="*/ 131 w 183"/>
                      <a:gd name="T107" fmla="*/ 241 h 458"/>
                      <a:gd name="T108" fmla="*/ 133 w 183"/>
                      <a:gd name="T109" fmla="*/ 244 h 458"/>
                      <a:gd name="T110" fmla="*/ 153 w 183"/>
                      <a:gd name="T111" fmla="*/ 253 h 458"/>
                      <a:gd name="T112" fmla="*/ 165 w 183"/>
                      <a:gd name="T113" fmla="*/ 229 h 458"/>
                      <a:gd name="T114" fmla="*/ 164 w 183"/>
                      <a:gd name="T115" fmla="*/ 223 h 458"/>
                      <a:gd name="T116" fmla="*/ 156 w 183"/>
                      <a:gd name="T117" fmla="*/ 215 h 458"/>
                      <a:gd name="T118" fmla="*/ 139 w 183"/>
                      <a:gd name="T119" fmla="*/ 218 h 458"/>
                      <a:gd name="T120" fmla="*/ 130 w 183"/>
                      <a:gd name="T121" fmla="*/ 224 h 45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  <a:cxn ang="0">
                        <a:pos x="T72" y="T73"/>
                      </a:cxn>
                      <a:cxn ang="0">
                        <a:pos x="T74" y="T75"/>
                      </a:cxn>
                      <a:cxn ang="0">
                        <a:pos x="T76" y="T77"/>
                      </a:cxn>
                      <a:cxn ang="0">
                        <a:pos x="T78" y="T79"/>
                      </a:cxn>
                      <a:cxn ang="0">
                        <a:pos x="T80" y="T81"/>
                      </a:cxn>
                      <a:cxn ang="0">
                        <a:pos x="T82" y="T83"/>
                      </a:cxn>
                      <a:cxn ang="0">
                        <a:pos x="T84" y="T85"/>
                      </a:cxn>
                      <a:cxn ang="0">
                        <a:pos x="T86" y="T87"/>
                      </a:cxn>
                      <a:cxn ang="0">
                        <a:pos x="T88" y="T89"/>
                      </a:cxn>
                      <a:cxn ang="0">
                        <a:pos x="T90" y="T91"/>
                      </a:cxn>
                      <a:cxn ang="0">
                        <a:pos x="T92" y="T93"/>
                      </a:cxn>
                      <a:cxn ang="0">
                        <a:pos x="T94" y="T95"/>
                      </a:cxn>
                      <a:cxn ang="0">
                        <a:pos x="T96" y="T97"/>
                      </a:cxn>
                      <a:cxn ang="0">
                        <a:pos x="T98" y="T99"/>
                      </a:cxn>
                      <a:cxn ang="0">
                        <a:pos x="T100" y="T101"/>
                      </a:cxn>
                      <a:cxn ang="0">
                        <a:pos x="T102" y="T103"/>
                      </a:cxn>
                      <a:cxn ang="0">
                        <a:pos x="T104" y="T105"/>
                      </a:cxn>
                      <a:cxn ang="0">
                        <a:pos x="T106" y="T107"/>
                      </a:cxn>
                      <a:cxn ang="0">
                        <a:pos x="T108" y="T109"/>
                      </a:cxn>
                      <a:cxn ang="0">
                        <a:pos x="T110" y="T111"/>
                      </a:cxn>
                      <a:cxn ang="0">
                        <a:pos x="T112" y="T113"/>
                      </a:cxn>
                      <a:cxn ang="0">
                        <a:pos x="T114" y="T115"/>
                      </a:cxn>
                      <a:cxn ang="0">
                        <a:pos x="T116" y="T117"/>
                      </a:cxn>
                      <a:cxn ang="0">
                        <a:pos x="T118" y="T119"/>
                      </a:cxn>
                      <a:cxn ang="0">
                        <a:pos x="T120" y="T121"/>
                      </a:cxn>
                    </a:cxnLst>
                    <a:rect l="0" t="0" r="r" b="b"/>
                    <a:pathLst>
                      <a:path w="183" h="458">
                        <a:moveTo>
                          <a:pt x="181" y="453"/>
                        </a:moveTo>
                        <a:cubicBezTo>
                          <a:pt x="176" y="453"/>
                          <a:pt x="171" y="453"/>
                          <a:pt x="166" y="453"/>
                        </a:cubicBezTo>
                        <a:cubicBezTo>
                          <a:pt x="153" y="454"/>
                          <a:pt x="140" y="455"/>
                          <a:pt x="127" y="455"/>
                        </a:cubicBezTo>
                        <a:cubicBezTo>
                          <a:pt x="118" y="456"/>
                          <a:pt x="108" y="455"/>
                          <a:pt x="99" y="455"/>
                        </a:cubicBezTo>
                        <a:cubicBezTo>
                          <a:pt x="80" y="456"/>
                          <a:pt x="61" y="456"/>
                          <a:pt x="43" y="456"/>
                        </a:cubicBezTo>
                        <a:cubicBezTo>
                          <a:pt x="30" y="456"/>
                          <a:pt x="18" y="458"/>
                          <a:pt x="6" y="456"/>
                        </a:cubicBezTo>
                        <a:cubicBezTo>
                          <a:pt x="5" y="456"/>
                          <a:pt x="5" y="455"/>
                          <a:pt x="4" y="455"/>
                        </a:cubicBezTo>
                        <a:cubicBezTo>
                          <a:pt x="4" y="451"/>
                          <a:pt x="3" y="448"/>
                          <a:pt x="3" y="444"/>
                        </a:cubicBezTo>
                        <a:cubicBezTo>
                          <a:pt x="3" y="432"/>
                          <a:pt x="3" y="419"/>
                          <a:pt x="2" y="407"/>
                        </a:cubicBezTo>
                        <a:cubicBezTo>
                          <a:pt x="2" y="396"/>
                          <a:pt x="3" y="385"/>
                          <a:pt x="2" y="374"/>
                        </a:cubicBezTo>
                        <a:cubicBezTo>
                          <a:pt x="1" y="358"/>
                          <a:pt x="2" y="342"/>
                          <a:pt x="1" y="326"/>
                        </a:cubicBezTo>
                        <a:cubicBezTo>
                          <a:pt x="1" y="310"/>
                          <a:pt x="1" y="293"/>
                          <a:pt x="1" y="276"/>
                        </a:cubicBezTo>
                        <a:cubicBezTo>
                          <a:pt x="1" y="269"/>
                          <a:pt x="0" y="261"/>
                          <a:pt x="0" y="254"/>
                        </a:cubicBezTo>
                        <a:cubicBezTo>
                          <a:pt x="0" y="237"/>
                          <a:pt x="0" y="221"/>
                          <a:pt x="0" y="204"/>
                        </a:cubicBezTo>
                        <a:cubicBezTo>
                          <a:pt x="0" y="195"/>
                          <a:pt x="1" y="185"/>
                          <a:pt x="1" y="176"/>
                        </a:cubicBezTo>
                        <a:cubicBezTo>
                          <a:pt x="2" y="170"/>
                          <a:pt x="3" y="163"/>
                          <a:pt x="3" y="156"/>
                        </a:cubicBezTo>
                        <a:cubicBezTo>
                          <a:pt x="3" y="144"/>
                          <a:pt x="3" y="132"/>
                          <a:pt x="4" y="120"/>
                        </a:cubicBezTo>
                        <a:cubicBezTo>
                          <a:pt x="4" y="113"/>
                          <a:pt x="5" y="106"/>
                          <a:pt x="6" y="98"/>
                        </a:cubicBezTo>
                        <a:cubicBezTo>
                          <a:pt x="6" y="92"/>
                          <a:pt x="6" y="86"/>
                          <a:pt x="6" y="80"/>
                        </a:cubicBezTo>
                        <a:cubicBezTo>
                          <a:pt x="6" y="70"/>
                          <a:pt x="6" y="60"/>
                          <a:pt x="6" y="49"/>
                        </a:cubicBezTo>
                        <a:cubicBezTo>
                          <a:pt x="6" y="40"/>
                          <a:pt x="7" y="30"/>
                          <a:pt x="7" y="20"/>
                        </a:cubicBezTo>
                        <a:cubicBezTo>
                          <a:pt x="7" y="18"/>
                          <a:pt x="7" y="16"/>
                          <a:pt x="7" y="15"/>
                        </a:cubicBezTo>
                        <a:cubicBezTo>
                          <a:pt x="7" y="11"/>
                          <a:pt x="8" y="8"/>
                          <a:pt x="8" y="4"/>
                        </a:cubicBezTo>
                        <a:cubicBezTo>
                          <a:pt x="18" y="3"/>
                          <a:pt x="27" y="0"/>
                          <a:pt x="36" y="3"/>
                        </a:cubicBezTo>
                        <a:cubicBezTo>
                          <a:pt x="37" y="3"/>
                          <a:pt x="38" y="3"/>
                          <a:pt x="39" y="3"/>
                        </a:cubicBezTo>
                        <a:cubicBezTo>
                          <a:pt x="46" y="3"/>
                          <a:pt x="53" y="2"/>
                          <a:pt x="60" y="2"/>
                        </a:cubicBezTo>
                        <a:cubicBezTo>
                          <a:pt x="75" y="2"/>
                          <a:pt x="89" y="1"/>
                          <a:pt x="104" y="3"/>
                        </a:cubicBezTo>
                        <a:cubicBezTo>
                          <a:pt x="110" y="3"/>
                          <a:pt x="116" y="2"/>
                          <a:pt x="122" y="2"/>
                        </a:cubicBezTo>
                        <a:cubicBezTo>
                          <a:pt x="127" y="2"/>
                          <a:pt x="131" y="3"/>
                          <a:pt x="136" y="3"/>
                        </a:cubicBezTo>
                        <a:cubicBezTo>
                          <a:pt x="141" y="3"/>
                          <a:pt x="147" y="2"/>
                          <a:pt x="152" y="2"/>
                        </a:cubicBezTo>
                        <a:cubicBezTo>
                          <a:pt x="157" y="3"/>
                          <a:pt x="162" y="3"/>
                          <a:pt x="167" y="3"/>
                        </a:cubicBezTo>
                        <a:cubicBezTo>
                          <a:pt x="167" y="8"/>
                          <a:pt x="167" y="13"/>
                          <a:pt x="167" y="17"/>
                        </a:cubicBezTo>
                        <a:cubicBezTo>
                          <a:pt x="168" y="20"/>
                          <a:pt x="169" y="23"/>
                          <a:pt x="171" y="26"/>
                        </a:cubicBezTo>
                        <a:cubicBezTo>
                          <a:pt x="171" y="28"/>
                          <a:pt x="173" y="30"/>
                          <a:pt x="173" y="33"/>
                        </a:cubicBezTo>
                        <a:cubicBezTo>
                          <a:pt x="173" y="46"/>
                          <a:pt x="173" y="58"/>
                          <a:pt x="174" y="71"/>
                        </a:cubicBezTo>
                        <a:cubicBezTo>
                          <a:pt x="174" y="81"/>
                          <a:pt x="173" y="91"/>
                          <a:pt x="174" y="101"/>
                        </a:cubicBezTo>
                        <a:cubicBezTo>
                          <a:pt x="174" y="114"/>
                          <a:pt x="175" y="127"/>
                          <a:pt x="175" y="140"/>
                        </a:cubicBezTo>
                        <a:cubicBezTo>
                          <a:pt x="176" y="153"/>
                          <a:pt x="176" y="165"/>
                          <a:pt x="176" y="178"/>
                        </a:cubicBezTo>
                        <a:cubicBezTo>
                          <a:pt x="175" y="183"/>
                          <a:pt x="176" y="189"/>
                          <a:pt x="174" y="195"/>
                        </a:cubicBezTo>
                        <a:cubicBezTo>
                          <a:pt x="173" y="198"/>
                          <a:pt x="176" y="202"/>
                          <a:pt x="176" y="205"/>
                        </a:cubicBezTo>
                        <a:cubicBezTo>
                          <a:pt x="176" y="213"/>
                          <a:pt x="176" y="220"/>
                          <a:pt x="177" y="227"/>
                        </a:cubicBezTo>
                        <a:cubicBezTo>
                          <a:pt x="177" y="238"/>
                          <a:pt x="178" y="249"/>
                          <a:pt x="178" y="260"/>
                        </a:cubicBezTo>
                        <a:cubicBezTo>
                          <a:pt x="179" y="274"/>
                          <a:pt x="179" y="288"/>
                          <a:pt x="181" y="301"/>
                        </a:cubicBezTo>
                        <a:cubicBezTo>
                          <a:pt x="182" y="311"/>
                          <a:pt x="181" y="321"/>
                          <a:pt x="182" y="331"/>
                        </a:cubicBezTo>
                        <a:cubicBezTo>
                          <a:pt x="182" y="331"/>
                          <a:pt x="182" y="332"/>
                          <a:pt x="182" y="332"/>
                        </a:cubicBezTo>
                        <a:cubicBezTo>
                          <a:pt x="179" y="339"/>
                          <a:pt x="182" y="346"/>
                          <a:pt x="182" y="354"/>
                        </a:cubicBezTo>
                        <a:cubicBezTo>
                          <a:pt x="182" y="362"/>
                          <a:pt x="181" y="371"/>
                          <a:pt x="182" y="379"/>
                        </a:cubicBezTo>
                        <a:cubicBezTo>
                          <a:pt x="182" y="389"/>
                          <a:pt x="182" y="399"/>
                          <a:pt x="183" y="410"/>
                        </a:cubicBezTo>
                        <a:cubicBezTo>
                          <a:pt x="183" y="415"/>
                          <a:pt x="182" y="420"/>
                          <a:pt x="182" y="426"/>
                        </a:cubicBezTo>
                        <a:cubicBezTo>
                          <a:pt x="182" y="429"/>
                          <a:pt x="183" y="432"/>
                          <a:pt x="183" y="435"/>
                        </a:cubicBezTo>
                        <a:cubicBezTo>
                          <a:pt x="182" y="441"/>
                          <a:pt x="182" y="447"/>
                          <a:pt x="181" y="453"/>
                        </a:cubicBezTo>
                        <a:close/>
                        <a:moveTo>
                          <a:pt x="130" y="224"/>
                        </a:moveTo>
                        <a:cubicBezTo>
                          <a:pt x="129" y="226"/>
                          <a:pt x="130" y="229"/>
                          <a:pt x="129" y="230"/>
                        </a:cubicBezTo>
                        <a:cubicBezTo>
                          <a:pt x="127" y="234"/>
                          <a:pt x="129" y="238"/>
                          <a:pt x="131" y="241"/>
                        </a:cubicBezTo>
                        <a:cubicBezTo>
                          <a:pt x="131" y="242"/>
                          <a:pt x="132" y="243"/>
                          <a:pt x="133" y="244"/>
                        </a:cubicBezTo>
                        <a:cubicBezTo>
                          <a:pt x="137" y="253"/>
                          <a:pt x="143" y="255"/>
                          <a:pt x="153" y="253"/>
                        </a:cubicBezTo>
                        <a:cubicBezTo>
                          <a:pt x="163" y="250"/>
                          <a:pt x="167" y="237"/>
                          <a:pt x="165" y="229"/>
                        </a:cubicBezTo>
                        <a:cubicBezTo>
                          <a:pt x="165" y="227"/>
                          <a:pt x="164" y="225"/>
                          <a:pt x="164" y="223"/>
                        </a:cubicBezTo>
                        <a:cubicBezTo>
                          <a:pt x="164" y="219"/>
                          <a:pt x="161" y="216"/>
                          <a:pt x="156" y="215"/>
                        </a:cubicBezTo>
                        <a:cubicBezTo>
                          <a:pt x="151" y="215"/>
                          <a:pt x="145" y="214"/>
                          <a:pt x="139" y="218"/>
                        </a:cubicBezTo>
                        <a:cubicBezTo>
                          <a:pt x="136" y="220"/>
                          <a:pt x="133" y="222"/>
                          <a:pt x="130" y="224"/>
                        </a:cubicBezTo>
                        <a:close/>
                      </a:path>
                    </a:pathLst>
                  </a:custGeom>
                  <a:solidFill>
                    <a:schemeClr val="accent5">
                      <a:lumMod val="75000"/>
                    </a:schemeClr>
                  </a:solidFill>
                  <a:ln w="12700">
                    <a:solidFill>
                      <a:srgbClr val="000000"/>
                    </a:solidFill>
                    <a:round/>
                    <a:headEnd/>
                    <a:tailEnd/>
                  </a:ln>
                  <a:extLst/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>
                      <a:ln w="38100">
                        <a:solidFill>
                          <a:schemeClr val="tx1"/>
                        </a:solidFill>
                      </a:ln>
                    </a:endParaRPr>
                  </a:p>
                </p:txBody>
              </p:sp>
              <p:sp>
                <p:nvSpPr>
                  <p:cNvPr id="1319" name="Freeform 9"/>
                  <p:cNvSpPr>
                    <a:spLocks noEditPoints="1"/>
                  </p:cNvSpPr>
                  <p:nvPr/>
                </p:nvSpPr>
                <p:spPr bwMode="auto">
                  <a:xfrm>
                    <a:off x="2574925" y="3949701"/>
                    <a:ext cx="458788" cy="1319213"/>
                  </a:xfrm>
                  <a:custGeom>
                    <a:avLst/>
                    <a:gdLst>
                      <a:gd name="T0" fmla="*/ 0 w 157"/>
                      <a:gd name="T1" fmla="*/ 1 h 451"/>
                      <a:gd name="T2" fmla="*/ 7 w 157"/>
                      <a:gd name="T3" fmla="*/ 0 h 451"/>
                      <a:gd name="T4" fmla="*/ 33 w 157"/>
                      <a:gd name="T5" fmla="*/ 1 h 451"/>
                      <a:gd name="T6" fmla="*/ 72 w 157"/>
                      <a:gd name="T7" fmla="*/ 1 h 451"/>
                      <a:gd name="T8" fmla="*/ 78 w 157"/>
                      <a:gd name="T9" fmla="*/ 1 h 451"/>
                      <a:gd name="T10" fmla="*/ 111 w 157"/>
                      <a:gd name="T11" fmla="*/ 1 h 451"/>
                      <a:gd name="T12" fmla="*/ 140 w 157"/>
                      <a:gd name="T13" fmla="*/ 1 h 451"/>
                      <a:gd name="T14" fmla="*/ 144 w 157"/>
                      <a:gd name="T15" fmla="*/ 2 h 451"/>
                      <a:gd name="T16" fmla="*/ 148 w 157"/>
                      <a:gd name="T17" fmla="*/ 6 h 451"/>
                      <a:gd name="T18" fmla="*/ 149 w 157"/>
                      <a:gd name="T19" fmla="*/ 31 h 451"/>
                      <a:gd name="T20" fmla="*/ 152 w 157"/>
                      <a:gd name="T21" fmla="*/ 62 h 451"/>
                      <a:gd name="T22" fmla="*/ 152 w 157"/>
                      <a:gd name="T23" fmla="*/ 77 h 451"/>
                      <a:gd name="T24" fmla="*/ 152 w 157"/>
                      <a:gd name="T25" fmla="*/ 81 h 451"/>
                      <a:gd name="T26" fmla="*/ 153 w 157"/>
                      <a:gd name="T27" fmla="*/ 88 h 451"/>
                      <a:gd name="T28" fmla="*/ 151 w 157"/>
                      <a:gd name="T29" fmla="*/ 119 h 451"/>
                      <a:gd name="T30" fmla="*/ 151 w 157"/>
                      <a:gd name="T31" fmla="*/ 141 h 451"/>
                      <a:gd name="T32" fmla="*/ 151 w 157"/>
                      <a:gd name="T33" fmla="*/ 150 h 451"/>
                      <a:gd name="T34" fmla="*/ 150 w 157"/>
                      <a:gd name="T35" fmla="*/ 196 h 451"/>
                      <a:gd name="T36" fmla="*/ 150 w 157"/>
                      <a:gd name="T37" fmla="*/ 217 h 451"/>
                      <a:gd name="T38" fmla="*/ 150 w 157"/>
                      <a:gd name="T39" fmla="*/ 239 h 451"/>
                      <a:gd name="T40" fmla="*/ 152 w 157"/>
                      <a:gd name="T41" fmla="*/ 251 h 451"/>
                      <a:gd name="T42" fmla="*/ 153 w 157"/>
                      <a:gd name="T43" fmla="*/ 262 h 451"/>
                      <a:gd name="T44" fmla="*/ 154 w 157"/>
                      <a:gd name="T45" fmla="*/ 274 h 451"/>
                      <a:gd name="T46" fmla="*/ 157 w 157"/>
                      <a:gd name="T47" fmla="*/ 318 h 451"/>
                      <a:gd name="T48" fmla="*/ 156 w 157"/>
                      <a:gd name="T49" fmla="*/ 352 h 451"/>
                      <a:gd name="T50" fmla="*/ 156 w 157"/>
                      <a:gd name="T51" fmla="*/ 364 h 451"/>
                      <a:gd name="T52" fmla="*/ 156 w 157"/>
                      <a:gd name="T53" fmla="*/ 398 h 451"/>
                      <a:gd name="T54" fmla="*/ 155 w 157"/>
                      <a:gd name="T55" fmla="*/ 437 h 451"/>
                      <a:gd name="T56" fmla="*/ 154 w 157"/>
                      <a:gd name="T57" fmla="*/ 442 h 451"/>
                      <a:gd name="T58" fmla="*/ 150 w 157"/>
                      <a:gd name="T59" fmla="*/ 445 h 451"/>
                      <a:gd name="T60" fmla="*/ 114 w 157"/>
                      <a:gd name="T61" fmla="*/ 446 h 451"/>
                      <a:gd name="T62" fmla="*/ 99 w 157"/>
                      <a:gd name="T63" fmla="*/ 446 h 451"/>
                      <a:gd name="T64" fmla="*/ 61 w 157"/>
                      <a:gd name="T65" fmla="*/ 447 h 451"/>
                      <a:gd name="T66" fmla="*/ 40 w 157"/>
                      <a:gd name="T67" fmla="*/ 450 h 451"/>
                      <a:gd name="T68" fmla="*/ 16 w 157"/>
                      <a:gd name="T69" fmla="*/ 451 h 451"/>
                      <a:gd name="T70" fmla="*/ 13 w 157"/>
                      <a:gd name="T71" fmla="*/ 450 h 451"/>
                      <a:gd name="T72" fmla="*/ 12 w 157"/>
                      <a:gd name="T73" fmla="*/ 445 h 451"/>
                      <a:gd name="T74" fmla="*/ 12 w 157"/>
                      <a:gd name="T75" fmla="*/ 401 h 451"/>
                      <a:gd name="T76" fmla="*/ 11 w 157"/>
                      <a:gd name="T77" fmla="*/ 360 h 451"/>
                      <a:gd name="T78" fmla="*/ 11 w 157"/>
                      <a:gd name="T79" fmla="*/ 313 h 451"/>
                      <a:gd name="T80" fmla="*/ 10 w 157"/>
                      <a:gd name="T81" fmla="*/ 288 h 451"/>
                      <a:gd name="T82" fmla="*/ 7 w 157"/>
                      <a:gd name="T83" fmla="*/ 247 h 451"/>
                      <a:gd name="T84" fmla="*/ 6 w 157"/>
                      <a:gd name="T85" fmla="*/ 213 h 451"/>
                      <a:gd name="T86" fmla="*/ 5 w 157"/>
                      <a:gd name="T87" fmla="*/ 161 h 451"/>
                      <a:gd name="T88" fmla="*/ 3 w 157"/>
                      <a:gd name="T89" fmla="*/ 122 h 451"/>
                      <a:gd name="T90" fmla="*/ 2 w 157"/>
                      <a:gd name="T91" fmla="*/ 91 h 451"/>
                      <a:gd name="T92" fmla="*/ 2 w 157"/>
                      <a:gd name="T93" fmla="*/ 78 h 451"/>
                      <a:gd name="T94" fmla="*/ 1 w 157"/>
                      <a:gd name="T95" fmla="*/ 38 h 451"/>
                      <a:gd name="T96" fmla="*/ 1 w 157"/>
                      <a:gd name="T97" fmla="*/ 21 h 451"/>
                      <a:gd name="T98" fmla="*/ 0 w 157"/>
                      <a:gd name="T99" fmla="*/ 1 h 451"/>
                      <a:gd name="T100" fmla="*/ 21 w 157"/>
                      <a:gd name="T101" fmla="*/ 231 h 451"/>
                      <a:gd name="T102" fmla="*/ 21 w 157"/>
                      <a:gd name="T103" fmla="*/ 236 h 451"/>
                      <a:gd name="T104" fmla="*/ 31 w 157"/>
                      <a:gd name="T105" fmla="*/ 250 h 451"/>
                      <a:gd name="T106" fmla="*/ 54 w 157"/>
                      <a:gd name="T107" fmla="*/ 243 h 451"/>
                      <a:gd name="T108" fmla="*/ 58 w 157"/>
                      <a:gd name="T109" fmla="*/ 232 h 451"/>
                      <a:gd name="T110" fmla="*/ 55 w 157"/>
                      <a:gd name="T111" fmla="*/ 220 h 451"/>
                      <a:gd name="T112" fmla="*/ 34 w 157"/>
                      <a:gd name="T113" fmla="*/ 211 h 451"/>
                      <a:gd name="T114" fmla="*/ 21 w 157"/>
                      <a:gd name="T115" fmla="*/ 231 h 451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  <a:cxn ang="0">
                        <a:pos x="T72" y="T73"/>
                      </a:cxn>
                      <a:cxn ang="0">
                        <a:pos x="T74" y="T75"/>
                      </a:cxn>
                      <a:cxn ang="0">
                        <a:pos x="T76" y="T77"/>
                      </a:cxn>
                      <a:cxn ang="0">
                        <a:pos x="T78" y="T79"/>
                      </a:cxn>
                      <a:cxn ang="0">
                        <a:pos x="T80" y="T81"/>
                      </a:cxn>
                      <a:cxn ang="0">
                        <a:pos x="T82" y="T83"/>
                      </a:cxn>
                      <a:cxn ang="0">
                        <a:pos x="T84" y="T85"/>
                      </a:cxn>
                      <a:cxn ang="0">
                        <a:pos x="T86" y="T87"/>
                      </a:cxn>
                      <a:cxn ang="0">
                        <a:pos x="T88" y="T89"/>
                      </a:cxn>
                      <a:cxn ang="0">
                        <a:pos x="T90" y="T91"/>
                      </a:cxn>
                      <a:cxn ang="0">
                        <a:pos x="T92" y="T93"/>
                      </a:cxn>
                      <a:cxn ang="0">
                        <a:pos x="T94" y="T95"/>
                      </a:cxn>
                      <a:cxn ang="0">
                        <a:pos x="T96" y="T97"/>
                      </a:cxn>
                      <a:cxn ang="0">
                        <a:pos x="T98" y="T99"/>
                      </a:cxn>
                      <a:cxn ang="0">
                        <a:pos x="T100" y="T101"/>
                      </a:cxn>
                      <a:cxn ang="0">
                        <a:pos x="T102" y="T103"/>
                      </a:cxn>
                      <a:cxn ang="0">
                        <a:pos x="T104" y="T105"/>
                      </a:cxn>
                      <a:cxn ang="0">
                        <a:pos x="T106" y="T107"/>
                      </a:cxn>
                      <a:cxn ang="0">
                        <a:pos x="T108" y="T109"/>
                      </a:cxn>
                      <a:cxn ang="0">
                        <a:pos x="T110" y="T111"/>
                      </a:cxn>
                      <a:cxn ang="0">
                        <a:pos x="T112" y="T113"/>
                      </a:cxn>
                      <a:cxn ang="0">
                        <a:pos x="T114" y="T115"/>
                      </a:cxn>
                    </a:cxnLst>
                    <a:rect l="0" t="0" r="r" b="b"/>
                    <a:pathLst>
                      <a:path w="157" h="451">
                        <a:moveTo>
                          <a:pt x="0" y="1"/>
                        </a:moveTo>
                        <a:cubicBezTo>
                          <a:pt x="3" y="0"/>
                          <a:pt x="5" y="0"/>
                          <a:pt x="7" y="0"/>
                        </a:cubicBezTo>
                        <a:cubicBezTo>
                          <a:pt x="16" y="1"/>
                          <a:pt x="25" y="1"/>
                          <a:pt x="33" y="1"/>
                        </a:cubicBezTo>
                        <a:cubicBezTo>
                          <a:pt x="46" y="1"/>
                          <a:pt x="59" y="1"/>
                          <a:pt x="72" y="1"/>
                        </a:cubicBezTo>
                        <a:cubicBezTo>
                          <a:pt x="74" y="1"/>
                          <a:pt x="76" y="1"/>
                          <a:pt x="78" y="1"/>
                        </a:cubicBezTo>
                        <a:cubicBezTo>
                          <a:pt x="89" y="3"/>
                          <a:pt x="100" y="1"/>
                          <a:pt x="111" y="1"/>
                        </a:cubicBezTo>
                        <a:cubicBezTo>
                          <a:pt x="121" y="1"/>
                          <a:pt x="130" y="1"/>
                          <a:pt x="140" y="1"/>
                        </a:cubicBezTo>
                        <a:cubicBezTo>
                          <a:pt x="141" y="1"/>
                          <a:pt x="143" y="2"/>
                          <a:pt x="144" y="2"/>
                        </a:cubicBezTo>
                        <a:cubicBezTo>
                          <a:pt x="147" y="2"/>
                          <a:pt x="148" y="4"/>
                          <a:pt x="148" y="6"/>
                        </a:cubicBezTo>
                        <a:cubicBezTo>
                          <a:pt x="148" y="14"/>
                          <a:pt x="149" y="23"/>
                          <a:pt x="149" y="31"/>
                        </a:cubicBezTo>
                        <a:cubicBezTo>
                          <a:pt x="150" y="41"/>
                          <a:pt x="151" y="52"/>
                          <a:pt x="152" y="62"/>
                        </a:cubicBezTo>
                        <a:cubicBezTo>
                          <a:pt x="152" y="67"/>
                          <a:pt x="152" y="72"/>
                          <a:pt x="152" y="77"/>
                        </a:cubicBezTo>
                        <a:cubicBezTo>
                          <a:pt x="152" y="78"/>
                          <a:pt x="152" y="80"/>
                          <a:pt x="152" y="81"/>
                        </a:cubicBezTo>
                        <a:cubicBezTo>
                          <a:pt x="152" y="83"/>
                          <a:pt x="153" y="86"/>
                          <a:pt x="153" y="88"/>
                        </a:cubicBezTo>
                        <a:cubicBezTo>
                          <a:pt x="151" y="98"/>
                          <a:pt x="152" y="109"/>
                          <a:pt x="151" y="119"/>
                        </a:cubicBezTo>
                        <a:cubicBezTo>
                          <a:pt x="150" y="126"/>
                          <a:pt x="151" y="134"/>
                          <a:pt x="151" y="141"/>
                        </a:cubicBezTo>
                        <a:cubicBezTo>
                          <a:pt x="151" y="144"/>
                          <a:pt x="151" y="147"/>
                          <a:pt x="151" y="150"/>
                        </a:cubicBezTo>
                        <a:cubicBezTo>
                          <a:pt x="151" y="165"/>
                          <a:pt x="151" y="181"/>
                          <a:pt x="150" y="196"/>
                        </a:cubicBezTo>
                        <a:cubicBezTo>
                          <a:pt x="150" y="203"/>
                          <a:pt x="150" y="210"/>
                          <a:pt x="150" y="217"/>
                        </a:cubicBezTo>
                        <a:cubicBezTo>
                          <a:pt x="150" y="224"/>
                          <a:pt x="150" y="232"/>
                          <a:pt x="150" y="239"/>
                        </a:cubicBezTo>
                        <a:cubicBezTo>
                          <a:pt x="150" y="243"/>
                          <a:pt x="149" y="247"/>
                          <a:pt x="152" y="251"/>
                        </a:cubicBezTo>
                        <a:cubicBezTo>
                          <a:pt x="150" y="254"/>
                          <a:pt x="154" y="258"/>
                          <a:pt x="153" y="262"/>
                        </a:cubicBezTo>
                        <a:cubicBezTo>
                          <a:pt x="153" y="266"/>
                          <a:pt x="154" y="270"/>
                          <a:pt x="154" y="274"/>
                        </a:cubicBezTo>
                        <a:cubicBezTo>
                          <a:pt x="155" y="289"/>
                          <a:pt x="156" y="304"/>
                          <a:pt x="157" y="318"/>
                        </a:cubicBezTo>
                        <a:cubicBezTo>
                          <a:pt x="157" y="330"/>
                          <a:pt x="156" y="341"/>
                          <a:pt x="156" y="352"/>
                        </a:cubicBezTo>
                        <a:cubicBezTo>
                          <a:pt x="156" y="356"/>
                          <a:pt x="156" y="360"/>
                          <a:pt x="156" y="364"/>
                        </a:cubicBezTo>
                        <a:cubicBezTo>
                          <a:pt x="156" y="376"/>
                          <a:pt x="156" y="387"/>
                          <a:pt x="156" y="398"/>
                        </a:cubicBezTo>
                        <a:cubicBezTo>
                          <a:pt x="156" y="411"/>
                          <a:pt x="155" y="424"/>
                          <a:pt x="155" y="437"/>
                        </a:cubicBezTo>
                        <a:cubicBezTo>
                          <a:pt x="155" y="438"/>
                          <a:pt x="154" y="440"/>
                          <a:pt x="154" y="442"/>
                        </a:cubicBezTo>
                        <a:cubicBezTo>
                          <a:pt x="154" y="444"/>
                          <a:pt x="152" y="445"/>
                          <a:pt x="150" y="445"/>
                        </a:cubicBezTo>
                        <a:cubicBezTo>
                          <a:pt x="138" y="445"/>
                          <a:pt x="126" y="446"/>
                          <a:pt x="114" y="446"/>
                        </a:cubicBezTo>
                        <a:cubicBezTo>
                          <a:pt x="109" y="446"/>
                          <a:pt x="104" y="446"/>
                          <a:pt x="99" y="446"/>
                        </a:cubicBezTo>
                        <a:cubicBezTo>
                          <a:pt x="86" y="446"/>
                          <a:pt x="74" y="447"/>
                          <a:pt x="61" y="447"/>
                        </a:cubicBezTo>
                        <a:cubicBezTo>
                          <a:pt x="54" y="448"/>
                          <a:pt x="47" y="449"/>
                          <a:pt x="40" y="450"/>
                        </a:cubicBezTo>
                        <a:cubicBezTo>
                          <a:pt x="32" y="450"/>
                          <a:pt x="24" y="450"/>
                          <a:pt x="16" y="451"/>
                        </a:cubicBezTo>
                        <a:cubicBezTo>
                          <a:pt x="15" y="451"/>
                          <a:pt x="14" y="450"/>
                          <a:pt x="13" y="450"/>
                        </a:cubicBezTo>
                        <a:cubicBezTo>
                          <a:pt x="13" y="448"/>
                          <a:pt x="12" y="447"/>
                          <a:pt x="12" y="445"/>
                        </a:cubicBezTo>
                        <a:cubicBezTo>
                          <a:pt x="13" y="430"/>
                          <a:pt x="12" y="415"/>
                          <a:pt x="12" y="401"/>
                        </a:cubicBezTo>
                        <a:cubicBezTo>
                          <a:pt x="12" y="387"/>
                          <a:pt x="12" y="373"/>
                          <a:pt x="11" y="360"/>
                        </a:cubicBezTo>
                        <a:cubicBezTo>
                          <a:pt x="11" y="344"/>
                          <a:pt x="12" y="329"/>
                          <a:pt x="11" y="313"/>
                        </a:cubicBezTo>
                        <a:cubicBezTo>
                          <a:pt x="11" y="305"/>
                          <a:pt x="10" y="297"/>
                          <a:pt x="10" y="288"/>
                        </a:cubicBezTo>
                        <a:cubicBezTo>
                          <a:pt x="9" y="274"/>
                          <a:pt x="8" y="261"/>
                          <a:pt x="7" y="247"/>
                        </a:cubicBezTo>
                        <a:cubicBezTo>
                          <a:pt x="7" y="235"/>
                          <a:pt x="6" y="224"/>
                          <a:pt x="6" y="213"/>
                        </a:cubicBezTo>
                        <a:cubicBezTo>
                          <a:pt x="6" y="196"/>
                          <a:pt x="5" y="178"/>
                          <a:pt x="5" y="161"/>
                        </a:cubicBezTo>
                        <a:cubicBezTo>
                          <a:pt x="5" y="148"/>
                          <a:pt x="4" y="135"/>
                          <a:pt x="3" y="122"/>
                        </a:cubicBezTo>
                        <a:cubicBezTo>
                          <a:pt x="3" y="112"/>
                          <a:pt x="3" y="102"/>
                          <a:pt x="2" y="91"/>
                        </a:cubicBezTo>
                        <a:cubicBezTo>
                          <a:pt x="2" y="87"/>
                          <a:pt x="1" y="83"/>
                          <a:pt x="2" y="78"/>
                        </a:cubicBezTo>
                        <a:cubicBezTo>
                          <a:pt x="3" y="65"/>
                          <a:pt x="1" y="52"/>
                          <a:pt x="1" y="38"/>
                        </a:cubicBezTo>
                        <a:cubicBezTo>
                          <a:pt x="1" y="32"/>
                          <a:pt x="2" y="27"/>
                          <a:pt x="1" y="21"/>
                        </a:cubicBezTo>
                        <a:cubicBezTo>
                          <a:pt x="1" y="14"/>
                          <a:pt x="1" y="8"/>
                          <a:pt x="0" y="1"/>
                        </a:cubicBezTo>
                        <a:close/>
                        <a:moveTo>
                          <a:pt x="21" y="231"/>
                        </a:moveTo>
                        <a:cubicBezTo>
                          <a:pt x="21" y="233"/>
                          <a:pt x="21" y="234"/>
                          <a:pt x="21" y="236"/>
                        </a:cubicBezTo>
                        <a:cubicBezTo>
                          <a:pt x="23" y="242"/>
                          <a:pt x="25" y="247"/>
                          <a:pt x="31" y="250"/>
                        </a:cubicBezTo>
                        <a:cubicBezTo>
                          <a:pt x="38" y="255"/>
                          <a:pt x="51" y="249"/>
                          <a:pt x="54" y="243"/>
                        </a:cubicBezTo>
                        <a:cubicBezTo>
                          <a:pt x="56" y="240"/>
                          <a:pt x="58" y="236"/>
                          <a:pt x="58" y="232"/>
                        </a:cubicBezTo>
                        <a:cubicBezTo>
                          <a:pt x="58" y="228"/>
                          <a:pt x="57" y="223"/>
                          <a:pt x="55" y="220"/>
                        </a:cubicBezTo>
                        <a:cubicBezTo>
                          <a:pt x="51" y="212"/>
                          <a:pt x="42" y="208"/>
                          <a:pt x="34" y="211"/>
                        </a:cubicBezTo>
                        <a:cubicBezTo>
                          <a:pt x="25" y="215"/>
                          <a:pt x="21" y="222"/>
                          <a:pt x="21" y="231"/>
                        </a:cubicBezTo>
                        <a:close/>
                      </a:path>
                    </a:pathLst>
                  </a:custGeom>
                  <a:solidFill>
                    <a:schemeClr val="accent5">
                      <a:lumMod val="75000"/>
                    </a:schemeClr>
                  </a:solidFill>
                  <a:ln w="12700">
                    <a:solidFill>
                      <a:srgbClr val="000000"/>
                    </a:solidFill>
                    <a:round/>
                    <a:headEnd/>
                    <a:tailEnd/>
                  </a:ln>
                  <a:extLst/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>
                      <a:ln w="38100">
                        <a:solidFill>
                          <a:schemeClr val="tx1"/>
                        </a:solidFill>
                      </a:ln>
                    </a:endParaRPr>
                  </a:p>
                </p:txBody>
              </p:sp>
              <p:sp>
                <p:nvSpPr>
                  <p:cNvPr id="1320" name="Freeform 10"/>
                  <p:cNvSpPr>
                    <a:spLocks/>
                  </p:cNvSpPr>
                  <p:nvPr/>
                </p:nvSpPr>
                <p:spPr bwMode="auto">
                  <a:xfrm>
                    <a:off x="5516563" y="4365626"/>
                    <a:ext cx="909638" cy="900113"/>
                  </a:xfrm>
                  <a:custGeom>
                    <a:avLst/>
                    <a:gdLst>
                      <a:gd name="T0" fmla="*/ 0 w 311"/>
                      <a:gd name="T1" fmla="*/ 2 h 308"/>
                      <a:gd name="T2" fmla="*/ 31 w 311"/>
                      <a:gd name="T3" fmla="*/ 1 h 308"/>
                      <a:gd name="T4" fmla="*/ 37 w 311"/>
                      <a:gd name="T5" fmla="*/ 4 h 308"/>
                      <a:gd name="T6" fmla="*/ 66 w 311"/>
                      <a:gd name="T7" fmla="*/ 48 h 308"/>
                      <a:gd name="T8" fmla="*/ 82 w 311"/>
                      <a:gd name="T9" fmla="*/ 79 h 308"/>
                      <a:gd name="T10" fmla="*/ 102 w 311"/>
                      <a:gd name="T11" fmla="*/ 114 h 308"/>
                      <a:gd name="T12" fmla="*/ 118 w 311"/>
                      <a:gd name="T13" fmla="*/ 141 h 308"/>
                      <a:gd name="T14" fmla="*/ 136 w 311"/>
                      <a:gd name="T15" fmla="*/ 172 h 308"/>
                      <a:gd name="T16" fmla="*/ 156 w 311"/>
                      <a:gd name="T17" fmla="*/ 200 h 308"/>
                      <a:gd name="T18" fmla="*/ 176 w 311"/>
                      <a:gd name="T19" fmla="*/ 226 h 308"/>
                      <a:gd name="T20" fmla="*/ 184 w 311"/>
                      <a:gd name="T21" fmla="*/ 233 h 308"/>
                      <a:gd name="T22" fmla="*/ 204 w 311"/>
                      <a:gd name="T23" fmla="*/ 249 h 308"/>
                      <a:gd name="T24" fmla="*/ 230 w 311"/>
                      <a:gd name="T25" fmla="*/ 264 h 308"/>
                      <a:gd name="T26" fmla="*/ 254 w 311"/>
                      <a:gd name="T27" fmla="*/ 270 h 308"/>
                      <a:gd name="T28" fmla="*/ 266 w 311"/>
                      <a:gd name="T29" fmla="*/ 272 h 308"/>
                      <a:gd name="T30" fmla="*/ 301 w 311"/>
                      <a:gd name="T31" fmla="*/ 270 h 308"/>
                      <a:gd name="T32" fmla="*/ 307 w 311"/>
                      <a:gd name="T33" fmla="*/ 274 h 308"/>
                      <a:gd name="T34" fmla="*/ 310 w 311"/>
                      <a:gd name="T35" fmla="*/ 293 h 308"/>
                      <a:gd name="T36" fmla="*/ 311 w 311"/>
                      <a:gd name="T37" fmla="*/ 306 h 308"/>
                      <a:gd name="T38" fmla="*/ 295 w 311"/>
                      <a:gd name="T39" fmla="*/ 307 h 308"/>
                      <a:gd name="T40" fmla="*/ 251 w 311"/>
                      <a:gd name="T41" fmla="*/ 307 h 308"/>
                      <a:gd name="T42" fmla="*/ 226 w 311"/>
                      <a:gd name="T43" fmla="*/ 308 h 308"/>
                      <a:gd name="T44" fmla="*/ 214 w 311"/>
                      <a:gd name="T45" fmla="*/ 304 h 308"/>
                      <a:gd name="T46" fmla="*/ 181 w 311"/>
                      <a:gd name="T47" fmla="*/ 280 h 308"/>
                      <a:gd name="T48" fmla="*/ 171 w 311"/>
                      <a:gd name="T49" fmla="*/ 270 h 308"/>
                      <a:gd name="T50" fmla="*/ 156 w 311"/>
                      <a:gd name="T51" fmla="*/ 254 h 308"/>
                      <a:gd name="T52" fmla="*/ 126 w 311"/>
                      <a:gd name="T53" fmla="*/ 218 h 308"/>
                      <a:gd name="T54" fmla="*/ 117 w 311"/>
                      <a:gd name="T55" fmla="*/ 204 h 308"/>
                      <a:gd name="T56" fmla="*/ 104 w 311"/>
                      <a:gd name="T57" fmla="*/ 184 h 308"/>
                      <a:gd name="T58" fmla="*/ 94 w 311"/>
                      <a:gd name="T59" fmla="*/ 170 h 308"/>
                      <a:gd name="T60" fmla="*/ 86 w 311"/>
                      <a:gd name="T61" fmla="*/ 156 h 308"/>
                      <a:gd name="T62" fmla="*/ 68 w 311"/>
                      <a:gd name="T63" fmla="*/ 126 h 308"/>
                      <a:gd name="T64" fmla="*/ 58 w 311"/>
                      <a:gd name="T65" fmla="*/ 107 h 308"/>
                      <a:gd name="T66" fmla="*/ 43 w 311"/>
                      <a:gd name="T67" fmla="*/ 82 h 308"/>
                      <a:gd name="T68" fmla="*/ 33 w 311"/>
                      <a:gd name="T69" fmla="*/ 63 h 308"/>
                      <a:gd name="T70" fmla="*/ 16 w 311"/>
                      <a:gd name="T71" fmla="*/ 31 h 308"/>
                      <a:gd name="T72" fmla="*/ 6 w 311"/>
                      <a:gd name="T73" fmla="*/ 13 h 308"/>
                      <a:gd name="T74" fmla="*/ 0 w 311"/>
                      <a:gd name="T75" fmla="*/ 2 h 30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  <a:cxn ang="0">
                        <a:pos x="T72" y="T73"/>
                      </a:cxn>
                      <a:cxn ang="0">
                        <a:pos x="T74" y="T75"/>
                      </a:cxn>
                    </a:cxnLst>
                    <a:rect l="0" t="0" r="r" b="b"/>
                    <a:pathLst>
                      <a:path w="311" h="308">
                        <a:moveTo>
                          <a:pt x="0" y="2"/>
                        </a:moveTo>
                        <a:cubicBezTo>
                          <a:pt x="11" y="2"/>
                          <a:pt x="21" y="0"/>
                          <a:pt x="31" y="1"/>
                        </a:cubicBezTo>
                        <a:cubicBezTo>
                          <a:pt x="34" y="1"/>
                          <a:pt x="35" y="2"/>
                          <a:pt x="37" y="4"/>
                        </a:cubicBezTo>
                        <a:cubicBezTo>
                          <a:pt x="49" y="17"/>
                          <a:pt x="59" y="32"/>
                          <a:pt x="66" y="48"/>
                        </a:cubicBezTo>
                        <a:cubicBezTo>
                          <a:pt x="71" y="59"/>
                          <a:pt x="77" y="69"/>
                          <a:pt x="82" y="79"/>
                        </a:cubicBezTo>
                        <a:cubicBezTo>
                          <a:pt x="89" y="90"/>
                          <a:pt x="95" y="102"/>
                          <a:pt x="102" y="114"/>
                        </a:cubicBezTo>
                        <a:cubicBezTo>
                          <a:pt x="107" y="123"/>
                          <a:pt x="113" y="132"/>
                          <a:pt x="118" y="141"/>
                        </a:cubicBezTo>
                        <a:cubicBezTo>
                          <a:pt x="124" y="152"/>
                          <a:pt x="131" y="162"/>
                          <a:pt x="136" y="172"/>
                        </a:cubicBezTo>
                        <a:cubicBezTo>
                          <a:pt x="142" y="182"/>
                          <a:pt x="149" y="191"/>
                          <a:pt x="156" y="200"/>
                        </a:cubicBezTo>
                        <a:cubicBezTo>
                          <a:pt x="162" y="209"/>
                          <a:pt x="169" y="217"/>
                          <a:pt x="176" y="226"/>
                        </a:cubicBezTo>
                        <a:cubicBezTo>
                          <a:pt x="178" y="228"/>
                          <a:pt x="181" y="231"/>
                          <a:pt x="184" y="233"/>
                        </a:cubicBezTo>
                        <a:cubicBezTo>
                          <a:pt x="190" y="238"/>
                          <a:pt x="197" y="244"/>
                          <a:pt x="204" y="249"/>
                        </a:cubicBezTo>
                        <a:cubicBezTo>
                          <a:pt x="212" y="254"/>
                          <a:pt x="221" y="259"/>
                          <a:pt x="230" y="264"/>
                        </a:cubicBezTo>
                        <a:cubicBezTo>
                          <a:pt x="237" y="267"/>
                          <a:pt x="246" y="269"/>
                          <a:pt x="254" y="270"/>
                        </a:cubicBezTo>
                        <a:cubicBezTo>
                          <a:pt x="258" y="270"/>
                          <a:pt x="262" y="271"/>
                          <a:pt x="266" y="272"/>
                        </a:cubicBezTo>
                        <a:cubicBezTo>
                          <a:pt x="278" y="274"/>
                          <a:pt x="289" y="274"/>
                          <a:pt x="301" y="270"/>
                        </a:cubicBezTo>
                        <a:cubicBezTo>
                          <a:pt x="306" y="268"/>
                          <a:pt x="306" y="268"/>
                          <a:pt x="307" y="274"/>
                        </a:cubicBezTo>
                        <a:cubicBezTo>
                          <a:pt x="308" y="280"/>
                          <a:pt x="309" y="286"/>
                          <a:pt x="310" y="293"/>
                        </a:cubicBezTo>
                        <a:cubicBezTo>
                          <a:pt x="310" y="297"/>
                          <a:pt x="310" y="301"/>
                          <a:pt x="311" y="306"/>
                        </a:cubicBezTo>
                        <a:cubicBezTo>
                          <a:pt x="305" y="307"/>
                          <a:pt x="300" y="307"/>
                          <a:pt x="295" y="307"/>
                        </a:cubicBezTo>
                        <a:cubicBezTo>
                          <a:pt x="280" y="307"/>
                          <a:pt x="266" y="307"/>
                          <a:pt x="251" y="307"/>
                        </a:cubicBezTo>
                        <a:cubicBezTo>
                          <a:pt x="243" y="307"/>
                          <a:pt x="234" y="307"/>
                          <a:pt x="226" y="308"/>
                        </a:cubicBezTo>
                        <a:cubicBezTo>
                          <a:pt x="221" y="308"/>
                          <a:pt x="218" y="306"/>
                          <a:pt x="214" y="304"/>
                        </a:cubicBezTo>
                        <a:cubicBezTo>
                          <a:pt x="202" y="297"/>
                          <a:pt x="192" y="288"/>
                          <a:pt x="181" y="280"/>
                        </a:cubicBezTo>
                        <a:cubicBezTo>
                          <a:pt x="177" y="278"/>
                          <a:pt x="174" y="273"/>
                          <a:pt x="171" y="270"/>
                        </a:cubicBezTo>
                        <a:cubicBezTo>
                          <a:pt x="166" y="265"/>
                          <a:pt x="161" y="260"/>
                          <a:pt x="156" y="254"/>
                        </a:cubicBezTo>
                        <a:cubicBezTo>
                          <a:pt x="145" y="243"/>
                          <a:pt x="134" y="232"/>
                          <a:pt x="126" y="218"/>
                        </a:cubicBezTo>
                        <a:cubicBezTo>
                          <a:pt x="123" y="213"/>
                          <a:pt x="120" y="209"/>
                          <a:pt x="117" y="204"/>
                        </a:cubicBezTo>
                        <a:cubicBezTo>
                          <a:pt x="112" y="198"/>
                          <a:pt x="109" y="191"/>
                          <a:pt x="104" y="184"/>
                        </a:cubicBezTo>
                        <a:cubicBezTo>
                          <a:pt x="101" y="179"/>
                          <a:pt x="97" y="175"/>
                          <a:pt x="94" y="170"/>
                        </a:cubicBezTo>
                        <a:cubicBezTo>
                          <a:pt x="91" y="166"/>
                          <a:pt x="89" y="161"/>
                          <a:pt x="86" y="156"/>
                        </a:cubicBezTo>
                        <a:cubicBezTo>
                          <a:pt x="80" y="146"/>
                          <a:pt x="74" y="136"/>
                          <a:pt x="68" y="126"/>
                        </a:cubicBezTo>
                        <a:cubicBezTo>
                          <a:pt x="64" y="120"/>
                          <a:pt x="61" y="113"/>
                          <a:pt x="58" y="107"/>
                        </a:cubicBezTo>
                        <a:cubicBezTo>
                          <a:pt x="53" y="99"/>
                          <a:pt x="49" y="90"/>
                          <a:pt x="43" y="82"/>
                        </a:cubicBezTo>
                        <a:cubicBezTo>
                          <a:pt x="39" y="76"/>
                          <a:pt x="37" y="69"/>
                          <a:pt x="33" y="63"/>
                        </a:cubicBezTo>
                        <a:cubicBezTo>
                          <a:pt x="27" y="52"/>
                          <a:pt x="21" y="42"/>
                          <a:pt x="16" y="31"/>
                        </a:cubicBezTo>
                        <a:cubicBezTo>
                          <a:pt x="12" y="25"/>
                          <a:pt x="9" y="19"/>
                          <a:pt x="6" y="13"/>
                        </a:cubicBezTo>
                        <a:cubicBezTo>
                          <a:pt x="4" y="10"/>
                          <a:pt x="2" y="7"/>
                          <a:pt x="0" y="2"/>
                        </a:cubicBezTo>
                        <a:close/>
                      </a:path>
                    </a:pathLst>
                  </a:custGeom>
                  <a:solidFill>
                    <a:srgbClr val="FF0000"/>
                  </a:solidFill>
                  <a:ln w="12700">
                    <a:solidFill>
                      <a:srgbClr val="000000"/>
                    </a:solidFill>
                    <a:round/>
                    <a:headEnd/>
                    <a:tailEnd/>
                  </a:ln>
                  <a:extLst/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>
                      <a:ln w="38100">
                        <a:solidFill>
                          <a:schemeClr val="tx1"/>
                        </a:solidFill>
                      </a:ln>
                    </a:endParaRPr>
                  </a:p>
                </p:txBody>
              </p:sp>
              <p:sp>
                <p:nvSpPr>
                  <p:cNvPr id="1321" name="Freeform 11"/>
                  <p:cNvSpPr>
                    <a:spLocks/>
                  </p:cNvSpPr>
                  <p:nvPr/>
                </p:nvSpPr>
                <p:spPr bwMode="auto">
                  <a:xfrm>
                    <a:off x="6826250" y="4727576"/>
                    <a:ext cx="303213" cy="141288"/>
                  </a:xfrm>
                  <a:custGeom>
                    <a:avLst/>
                    <a:gdLst>
                      <a:gd name="T0" fmla="*/ 0 w 104"/>
                      <a:gd name="T1" fmla="*/ 28 h 48"/>
                      <a:gd name="T2" fmla="*/ 7 w 104"/>
                      <a:gd name="T3" fmla="*/ 1 h 48"/>
                      <a:gd name="T4" fmla="*/ 13 w 104"/>
                      <a:gd name="T5" fmla="*/ 0 h 48"/>
                      <a:gd name="T6" fmla="*/ 18 w 104"/>
                      <a:gd name="T7" fmla="*/ 0 h 48"/>
                      <a:gd name="T8" fmla="*/ 53 w 104"/>
                      <a:gd name="T9" fmla="*/ 9 h 48"/>
                      <a:gd name="T10" fmla="*/ 56 w 104"/>
                      <a:gd name="T11" fmla="*/ 9 h 48"/>
                      <a:gd name="T12" fmla="*/ 96 w 104"/>
                      <a:gd name="T13" fmla="*/ 16 h 48"/>
                      <a:gd name="T14" fmla="*/ 104 w 104"/>
                      <a:gd name="T15" fmla="*/ 19 h 48"/>
                      <a:gd name="T16" fmla="*/ 95 w 104"/>
                      <a:gd name="T17" fmla="*/ 48 h 48"/>
                      <a:gd name="T18" fmla="*/ 48 w 104"/>
                      <a:gd name="T19" fmla="*/ 39 h 48"/>
                      <a:gd name="T20" fmla="*/ 0 w 104"/>
                      <a:gd name="T21" fmla="*/ 28 h 4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</a:cxnLst>
                    <a:rect l="0" t="0" r="r" b="b"/>
                    <a:pathLst>
                      <a:path w="104" h="48">
                        <a:moveTo>
                          <a:pt x="0" y="28"/>
                        </a:moveTo>
                        <a:cubicBezTo>
                          <a:pt x="3" y="19"/>
                          <a:pt x="5" y="10"/>
                          <a:pt x="7" y="1"/>
                        </a:cubicBezTo>
                        <a:cubicBezTo>
                          <a:pt x="9" y="1"/>
                          <a:pt x="11" y="3"/>
                          <a:pt x="13" y="0"/>
                        </a:cubicBezTo>
                        <a:cubicBezTo>
                          <a:pt x="13" y="0"/>
                          <a:pt x="16" y="0"/>
                          <a:pt x="18" y="0"/>
                        </a:cubicBezTo>
                        <a:cubicBezTo>
                          <a:pt x="30" y="3"/>
                          <a:pt x="41" y="6"/>
                          <a:pt x="53" y="9"/>
                        </a:cubicBezTo>
                        <a:cubicBezTo>
                          <a:pt x="54" y="9"/>
                          <a:pt x="55" y="9"/>
                          <a:pt x="56" y="9"/>
                        </a:cubicBezTo>
                        <a:cubicBezTo>
                          <a:pt x="69" y="10"/>
                          <a:pt x="83" y="13"/>
                          <a:pt x="96" y="16"/>
                        </a:cubicBezTo>
                        <a:cubicBezTo>
                          <a:pt x="99" y="16"/>
                          <a:pt x="101" y="18"/>
                          <a:pt x="104" y="19"/>
                        </a:cubicBezTo>
                        <a:cubicBezTo>
                          <a:pt x="101" y="29"/>
                          <a:pt x="98" y="38"/>
                          <a:pt x="95" y="48"/>
                        </a:cubicBezTo>
                        <a:cubicBezTo>
                          <a:pt x="79" y="47"/>
                          <a:pt x="64" y="41"/>
                          <a:pt x="48" y="39"/>
                        </a:cubicBezTo>
                        <a:cubicBezTo>
                          <a:pt x="32" y="36"/>
                          <a:pt x="17" y="32"/>
                          <a:pt x="0" y="28"/>
                        </a:cubicBezTo>
                        <a:close/>
                      </a:path>
                    </a:pathLst>
                  </a:custGeom>
                  <a:solidFill>
                    <a:srgbClr val="00B050"/>
                  </a:solidFill>
                  <a:ln w="12700">
                    <a:solidFill>
                      <a:srgbClr val="000000"/>
                    </a:solidFill>
                    <a:round/>
                    <a:headEnd/>
                    <a:tailEnd/>
                  </a:ln>
                  <a:extLst/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>
                      <a:ln w="38100">
                        <a:solidFill>
                          <a:schemeClr val="tx1"/>
                        </a:solidFill>
                      </a:ln>
                    </a:endParaRPr>
                  </a:p>
                </p:txBody>
              </p:sp>
              <p:sp>
                <p:nvSpPr>
                  <p:cNvPr id="1322" name="Freeform 12"/>
                  <p:cNvSpPr>
                    <a:spLocks/>
                  </p:cNvSpPr>
                  <p:nvPr/>
                </p:nvSpPr>
                <p:spPr bwMode="auto">
                  <a:xfrm>
                    <a:off x="5091113" y="4681538"/>
                    <a:ext cx="150813" cy="223838"/>
                  </a:xfrm>
                  <a:custGeom>
                    <a:avLst/>
                    <a:gdLst>
                      <a:gd name="T0" fmla="*/ 37 w 52"/>
                      <a:gd name="T1" fmla="*/ 77 h 77"/>
                      <a:gd name="T2" fmla="*/ 30 w 52"/>
                      <a:gd name="T3" fmla="*/ 77 h 77"/>
                      <a:gd name="T4" fmla="*/ 7 w 52"/>
                      <a:gd name="T5" fmla="*/ 76 h 77"/>
                      <a:gd name="T6" fmla="*/ 3 w 52"/>
                      <a:gd name="T7" fmla="*/ 75 h 77"/>
                      <a:gd name="T8" fmla="*/ 0 w 52"/>
                      <a:gd name="T9" fmla="*/ 71 h 77"/>
                      <a:gd name="T10" fmla="*/ 1 w 52"/>
                      <a:gd name="T11" fmla="*/ 70 h 77"/>
                      <a:gd name="T12" fmla="*/ 10 w 52"/>
                      <a:gd name="T13" fmla="*/ 26 h 77"/>
                      <a:gd name="T14" fmla="*/ 14 w 52"/>
                      <a:gd name="T15" fmla="*/ 4 h 77"/>
                      <a:gd name="T16" fmla="*/ 19 w 52"/>
                      <a:gd name="T17" fmla="*/ 0 h 77"/>
                      <a:gd name="T18" fmla="*/ 40 w 52"/>
                      <a:gd name="T19" fmla="*/ 1 h 77"/>
                      <a:gd name="T20" fmla="*/ 45 w 52"/>
                      <a:gd name="T21" fmla="*/ 2 h 77"/>
                      <a:gd name="T22" fmla="*/ 51 w 52"/>
                      <a:gd name="T23" fmla="*/ 11 h 77"/>
                      <a:gd name="T24" fmla="*/ 42 w 52"/>
                      <a:gd name="T25" fmla="*/ 57 h 77"/>
                      <a:gd name="T26" fmla="*/ 37 w 52"/>
                      <a:gd name="T27" fmla="*/ 77 h 77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</a:cxnLst>
                    <a:rect l="0" t="0" r="r" b="b"/>
                    <a:pathLst>
                      <a:path w="52" h="77">
                        <a:moveTo>
                          <a:pt x="37" y="77"/>
                        </a:moveTo>
                        <a:cubicBezTo>
                          <a:pt x="35" y="77"/>
                          <a:pt x="33" y="77"/>
                          <a:pt x="30" y="77"/>
                        </a:cubicBezTo>
                        <a:cubicBezTo>
                          <a:pt x="23" y="76"/>
                          <a:pt x="15" y="76"/>
                          <a:pt x="7" y="76"/>
                        </a:cubicBezTo>
                        <a:cubicBezTo>
                          <a:pt x="6" y="76"/>
                          <a:pt x="5" y="75"/>
                          <a:pt x="3" y="75"/>
                        </a:cubicBezTo>
                        <a:cubicBezTo>
                          <a:pt x="1" y="75"/>
                          <a:pt x="0" y="74"/>
                          <a:pt x="0" y="71"/>
                        </a:cubicBezTo>
                        <a:cubicBezTo>
                          <a:pt x="0" y="71"/>
                          <a:pt x="1" y="70"/>
                          <a:pt x="1" y="70"/>
                        </a:cubicBezTo>
                        <a:cubicBezTo>
                          <a:pt x="4" y="55"/>
                          <a:pt x="7" y="41"/>
                          <a:pt x="10" y="26"/>
                        </a:cubicBezTo>
                        <a:cubicBezTo>
                          <a:pt x="12" y="19"/>
                          <a:pt x="13" y="12"/>
                          <a:pt x="14" y="4"/>
                        </a:cubicBezTo>
                        <a:cubicBezTo>
                          <a:pt x="15" y="0"/>
                          <a:pt x="15" y="0"/>
                          <a:pt x="19" y="0"/>
                        </a:cubicBezTo>
                        <a:cubicBezTo>
                          <a:pt x="26" y="1"/>
                          <a:pt x="33" y="1"/>
                          <a:pt x="40" y="1"/>
                        </a:cubicBezTo>
                        <a:cubicBezTo>
                          <a:pt x="41" y="2"/>
                          <a:pt x="43" y="2"/>
                          <a:pt x="45" y="2"/>
                        </a:cubicBezTo>
                        <a:cubicBezTo>
                          <a:pt x="52" y="3"/>
                          <a:pt x="52" y="5"/>
                          <a:pt x="51" y="11"/>
                        </a:cubicBezTo>
                        <a:cubicBezTo>
                          <a:pt x="48" y="27"/>
                          <a:pt x="45" y="42"/>
                          <a:pt x="42" y="57"/>
                        </a:cubicBezTo>
                        <a:cubicBezTo>
                          <a:pt x="40" y="64"/>
                          <a:pt x="39" y="70"/>
                          <a:pt x="37" y="77"/>
                        </a:cubicBezTo>
                        <a:close/>
                      </a:path>
                    </a:pathLst>
                  </a:custGeom>
                  <a:solidFill>
                    <a:srgbClr val="C0C0C0"/>
                  </a:solidFill>
                  <a:ln w="12700">
                    <a:solidFill>
                      <a:srgbClr val="000000"/>
                    </a:solidFill>
                    <a:round/>
                    <a:headEnd/>
                    <a:tailEnd/>
                  </a:ln>
                  <a:extLst/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>
                      <a:ln w="38100">
                        <a:solidFill>
                          <a:schemeClr val="tx1"/>
                        </a:solidFill>
                      </a:ln>
                    </a:endParaRPr>
                  </a:p>
                </p:txBody>
              </p:sp>
              <p:sp>
                <p:nvSpPr>
                  <p:cNvPr id="1323" name="Freeform 13"/>
                  <p:cNvSpPr>
                    <a:spLocks/>
                  </p:cNvSpPr>
                  <p:nvPr/>
                </p:nvSpPr>
                <p:spPr bwMode="auto">
                  <a:xfrm>
                    <a:off x="5040313" y="4921251"/>
                    <a:ext cx="152400" cy="195263"/>
                  </a:xfrm>
                  <a:custGeom>
                    <a:avLst/>
                    <a:gdLst>
                      <a:gd name="T0" fmla="*/ 40 w 52"/>
                      <a:gd name="T1" fmla="*/ 67 h 67"/>
                      <a:gd name="T2" fmla="*/ 2 w 52"/>
                      <a:gd name="T3" fmla="*/ 67 h 67"/>
                      <a:gd name="T4" fmla="*/ 2 w 52"/>
                      <a:gd name="T5" fmla="*/ 55 h 67"/>
                      <a:gd name="T6" fmla="*/ 12 w 52"/>
                      <a:gd name="T7" fmla="*/ 13 h 67"/>
                      <a:gd name="T8" fmla="*/ 16 w 52"/>
                      <a:gd name="T9" fmla="*/ 0 h 67"/>
                      <a:gd name="T10" fmla="*/ 52 w 52"/>
                      <a:gd name="T11" fmla="*/ 3 h 67"/>
                      <a:gd name="T12" fmla="*/ 51 w 52"/>
                      <a:gd name="T13" fmla="*/ 12 h 67"/>
                      <a:gd name="T14" fmla="*/ 43 w 52"/>
                      <a:gd name="T15" fmla="*/ 59 h 67"/>
                      <a:gd name="T16" fmla="*/ 40 w 52"/>
                      <a:gd name="T17" fmla="*/ 67 h 67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52" h="67">
                        <a:moveTo>
                          <a:pt x="40" y="67"/>
                        </a:moveTo>
                        <a:cubicBezTo>
                          <a:pt x="27" y="67"/>
                          <a:pt x="15" y="67"/>
                          <a:pt x="2" y="67"/>
                        </a:cubicBezTo>
                        <a:cubicBezTo>
                          <a:pt x="0" y="63"/>
                          <a:pt x="2" y="59"/>
                          <a:pt x="2" y="55"/>
                        </a:cubicBezTo>
                        <a:cubicBezTo>
                          <a:pt x="5" y="41"/>
                          <a:pt x="8" y="27"/>
                          <a:pt x="12" y="13"/>
                        </a:cubicBezTo>
                        <a:cubicBezTo>
                          <a:pt x="13" y="8"/>
                          <a:pt x="14" y="4"/>
                          <a:pt x="16" y="0"/>
                        </a:cubicBezTo>
                        <a:cubicBezTo>
                          <a:pt x="28" y="1"/>
                          <a:pt x="39" y="2"/>
                          <a:pt x="52" y="3"/>
                        </a:cubicBezTo>
                        <a:cubicBezTo>
                          <a:pt x="52" y="6"/>
                          <a:pt x="52" y="9"/>
                          <a:pt x="51" y="12"/>
                        </a:cubicBezTo>
                        <a:cubicBezTo>
                          <a:pt x="48" y="28"/>
                          <a:pt x="44" y="43"/>
                          <a:pt x="43" y="59"/>
                        </a:cubicBezTo>
                        <a:cubicBezTo>
                          <a:pt x="43" y="62"/>
                          <a:pt x="41" y="64"/>
                          <a:pt x="40" y="67"/>
                        </a:cubicBezTo>
                        <a:close/>
                      </a:path>
                    </a:pathLst>
                  </a:custGeom>
                  <a:solidFill>
                    <a:srgbClr val="C0C0C0"/>
                  </a:solidFill>
                  <a:ln w="12700">
                    <a:solidFill>
                      <a:srgbClr val="000000"/>
                    </a:solidFill>
                    <a:round/>
                    <a:headEnd/>
                    <a:tailEnd/>
                  </a:ln>
                  <a:extLst/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>
                      <a:ln w="38100">
                        <a:solidFill>
                          <a:schemeClr val="tx1"/>
                        </a:solidFill>
                      </a:ln>
                    </a:endParaRPr>
                  </a:p>
                </p:txBody>
              </p:sp>
              <p:sp>
                <p:nvSpPr>
                  <p:cNvPr id="1324" name="Freeform 14"/>
                  <p:cNvSpPr>
                    <a:spLocks/>
                  </p:cNvSpPr>
                  <p:nvPr/>
                </p:nvSpPr>
                <p:spPr bwMode="auto">
                  <a:xfrm>
                    <a:off x="8412163" y="5070476"/>
                    <a:ext cx="266700" cy="133350"/>
                  </a:xfrm>
                  <a:custGeom>
                    <a:avLst/>
                    <a:gdLst>
                      <a:gd name="T0" fmla="*/ 91 w 91"/>
                      <a:gd name="T1" fmla="*/ 19 h 46"/>
                      <a:gd name="T2" fmla="*/ 81 w 91"/>
                      <a:gd name="T3" fmla="*/ 46 h 46"/>
                      <a:gd name="T4" fmla="*/ 75 w 91"/>
                      <a:gd name="T5" fmla="*/ 43 h 46"/>
                      <a:gd name="T6" fmla="*/ 41 w 91"/>
                      <a:gd name="T7" fmla="*/ 33 h 46"/>
                      <a:gd name="T8" fmla="*/ 33 w 91"/>
                      <a:gd name="T9" fmla="*/ 31 h 46"/>
                      <a:gd name="T10" fmla="*/ 6 w 91"/>
                      <a:gd name="T11" fmla="*/ 24 h 46"/>
                      <a:gd name="T12" fmla="*/ 2 w 91"/>
                      <a:gd name="T13" fmla="*/ 17 h 46"/>
                      <a:gd name="T14" fmla="*/ 7 w 91"/>
                      <a:gd name="T15" fmla="*/ 2 h 46"/>
                      <a:gd name="T16" fmla="*/ 11 w 91"/>
                      <a:gd name="T17" fmla="*/ 0 h 46"/>
                      <a:gd name="T18" fmla="*/ 24 w 91"/>
                      <a:gd name="T19" fmla="*/ 2 h 46"/>
                      <a:gd name="T20" fmla="*/ 35 w 91"/>
                      <a:gd name="T21" fmla="*/ 4 h 46"/>
                      <a:gd name="T22" fmla="*/ 79 w 91"/>
                      <a:gd name="T23" fmla="*/ 15 h 46"/>
                      <a:gd name="T24" fmla="*/ 91 w 91"/>
                      <a:gd name="T25" fmla="*/ 19 h 46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</a:cxnLst>
                    <a:rect l="0" t="0" r="r" b="b"/>
                    <a:pathLst>
                      <a:path w="91" h="46">
                        <a:moveTo>
                          <a:pt x="91" y="19"/>
                        </a:moveTo>
                        <a:cubicBezTo>
                          <a:pt x="87" y="28"/>
                          <a:pt x="87" y="38"/>
                          <a:pt x="81" y="46"/>
                        </a:cubicBezTo>
                        <a:cubicBezTo>
                          <a:pt x="79" y="45"/>
                          <a:pt x="77" y="44"/>
                          <a:pt x="75" y="43"/>
                        </a:cubicBezTo>
                        <a:cubicBezTo>
                          <a:pt x="65" y="36"/>
                          <a:pt x="53" y="34"/>
                          <a:pt x="41" y="33"/>
                        </a:cubicBezTo>
                        <a:cubicBezTo>
                          <a:pt x="38" y="32"/>
                          <a:pt x="36" y="32"/>
                          <a:pt x="33" y="31"/>
                        </a:cubicBezTo>
                        <a:cubicBezTo>
                          <a:pt x="24" y="29"/>
                          <a:pt x="15" y="27"/>
                          <a:pt x="6" y="24"/>
                        </a:cubicBezTo>
                        <a:cubicBezTo>
                          <a:pt x="1" y="23"/>
                          <a:pt x="0" y="22"/>
                          <a:pt x="2" y="17"/>
                        </a:cubicBezTo>
                        <a:cubicBezTo>
                          <a:pt x="3" y="12"/>
                          <a:pt x="5" y="7"/>
                          <a:pt x="7" y="2"/>
                        </a:cubicBezTo>
                        <a:cubicBezTo>
                          <a:pt x="8" y="1"/>
                          <a:pt x="10" y="0"/>
                          <a:pt x="11" y="0"/>
                        </a:cubicBezTo>
                        <a:cubicBezTo>
                          <a:pt x="16" y="0"/>
                          <a:pt x="20" y="1"/>
                          <a:pt x="24" y="2"/>
                        </a:cubicBezTo>
                        <a:cubicBezTo>
                          <a:pt x="28" y="3"/>
                          <a:pt x="31" y="4"/>
                          <a:pt x="35" y="4"/>
                        </a:cubicBezTo>
                        <a:cubicBezTo>
                          <a:pt x="51" y="4"/>
                          <a:pt x="65" y="8"/>
                          <a:pt x="79" y="15"/>
                        </a:cubicBezTo>
                        <a:cubicBezTo>
                          <a:pt x="83" y="16"/>
                          <a:pt x="86" y="18"/>
                          <a:pt x="91" y="19"/>
                        </a:cubicBezTo>
                        <a:close/>
                      </a:path>
                    </a:pathLst>
                  </a:custGeom>
                  <a:solidFill>
                    <a:srgbClr val="00B050"/>
                  </a:solidFill>
                  <a:ln w="12700">
                    <a:solidFill>
                      <a:srgbClr val="000000"/>
                    </a:solidFill>
                    <a:round/>
                    <a:headEnd/>
                    <a:tailEnd/>
                  </a:ln>
                  <a:extLst/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>
                      <a:ln w="38100">
                        <a:solidFill>
                          <a:schemeClr val="tx1"/>
                        </a:solidFill>
                      </a:ln>
                    </a:endParaRPr>
                  </a:p>
                </p:txBody>
              </p:sp>
              <p:sp>
                <p:nvSpPr>
                  <p:cNvPr id="1325" name="Freeform 15"/>
                  <p:cNvSpPr>
                    <a:spLocks/>
                  </p:cNvSpPr>
                  <p:nvPr/>
                </p:nvSpPr>
                <p:spPr bwMode="auto">
                  <a:xfrm>
                    <a:off x="5140325" y="4511676"/>
                    <a:ext cx="131763" cy="153988"/>
                  </a:xfrm>
                  <a:custGeom>
                    <a:avLst/>
                    <a:gdLst>
                      <a:gd name="T0" fmla="*/ 37 w 45"/>
                      <a:gd name="T1" fmla="*/ 53 h 53"/>
                      <a:gd name="T2" fmla="*/ 11 w 45"/>
                      <a:gd name="T3" fmla="*/ 52 h 53"/>
                      <a:gd name="T4" fmla="*/ 0 w 45"/>
                      <a:gd name="T5" fmla="*/ 51 h 53"/>
                      <a:gd name="T6" fmla="*/ 8 w 45"/>
                      <a:gd name="T7" fmla="*/ 1 h 53"/>
                      <a:gd name="T8" fmla="*/ 45 w 45"/>
                      <a:gd name="T9" fmla="*/ 0 h 53"/>
                      <a:gd name="T10" fmla="*/ 45 w 45"/>
                      <a:gd name="T11" fmla="*/ 6 h 53"/>
                      <a:gd name="T12" fmla="*/ 38 w 45"/>
                      <a:gd name="T13" fmla="*/ 50 h 53"/>
                      <a:gd name="T14" fmla="*/ 37 w 45"/>
                      <a:gd name="T15" fmla="*/ 53 h 53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</a:cxnLst>
                    <a:rect l="0" t="0" r="r" b="b"/>
                    <a:pathLst>
                      <a:path w="45" h="53">
                        <a:moveTo>
                          <a:pt x="37" y="53"/>
                        </a:moveTo>
                        <a:cubicBezTo>
                          <a:pt x="28" y="52"/>
                          <a:pt x="20" y="52"/>
                          <a:pt x="11" y="52"/>
                        </a:cubicBezTo>
                        <a:cubicBezTo>
                          <a:pt x="8" y="52"/>
                          <a:pt x="4" y="51"/>
                          <a:pt x="0" y="51"/>
                        </a:cubicBezTo>
                        <a:cubicBezTo>
                          <a:pt x="3" y="34"/>
                          <a:pt x="6" y="17"/>
                          <a:pt x="8" y="1"/>
                        </a:cubicBezTo>
                        <a:cubicBezTo>
                          <a:pt x="20" y="1"/>
                          <a:pt x="32" y="0"/>
                          <a:pt x="45" y="0"/>
                        </a:cubicBezTo>
                        <a:cubicBezTo>
                          <a:pt x="45" y="2"/>
                          <a:pt x="45" y="4"/>
                          <a:pt x="45" y="6"/>
                        </a:cubicBezTo>
                        <a:cubicBezTo>
                          <a:pt x="43" y="21"/>
                          <a:pt x="40" y="36"/>
                          <a:pt x="38" y="50"/>
                        </a:cubicBezTo>
                        <a:cubicBezTo>
                          <a:pt x="38" y="51"/>
                          <a:pt x="37" y="52"/>
                          <a:pt x="37" y="53"/>
                        </a:cubicBezTo>
                        <a:close/>
                      </a:path>
                    </a:pathLst>
                  </a:custGeom>
                  <a:solidFill>
                    <a:srgbClr val="C0C0C0"/>
                  </a:solidFill>
                  <a:ln w="12700">
                    <a:solidFill>
                      <a:srgbClr val="000000"/>
                    </a:solidFill>
                    <a:round/>
                    <a:headEnd/>
                    <a:tailEnd/>
                  </a:ln>
                  <a:extLst/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>
                      <a:ln w="38100">
                        <a:solidFill>
                          <a:schemeClr val="tx1"/>
                        </a:solidFill>
                      </a:ln>
                    </a:endParaRPr>
                  </a:p>
                </p:txBody>
              </p:sp>
              <p:sp>
                <p:nvSpPr>
                  <p:cNvPr id="1326" name="Freeform 16"/>
                  <p:cNvSpPr>
                    <a:spLocks/>
                  </p:cNvSpPr>
                  <p:nvPr/>
                </p:nvSpPr>
                <p:spPr bwMode="auto">
                  <a:xfrm>
                    <a:off x="7678738" y="5005388"/>
                    <a:ext cx="82550" cy="274638"/>
                  </a:xfrm>
                  <a:custGeom>
                    <a:avLst/>
                    <a:gdLst>
                      <a:gd name="T0" fmla="*/ 18 w 28"/>
                      <a:gd name="T1" fmla="*/ 94 h 94"/>
                      <a:gd name="T2" fmla="*/ 2 w 28"/>
                      <a:gd name="T3" fmla="*/ 94 h 94"/>
                      <a:gd name="T4" fmla="*/ 1 w 28"/>
                      <a:gd name="T5" fmla="*/ 74 h 94"/>
                      <a:gd name="T6" fmla="*/ 2 w 28"/>
                      <a:gd name="T7" fmla="*/ 72 h 94"/>
                      <a:gd name="T8" fmla="*/ 1 w 28"/>
                      <a:gd name="T9" fmla="*/ 38 h 94"/>
                      <a:gd name="T10" fmla="*/ 6 w 28"/>
                      <a:gd name="T11" fmla="*/ 0 h 94"/>
                      <a:gd name="T12" fmla="*/ 13 w 28"/>
                      <a:gd name="T13" fmla="*/ 12 h 94"/>
                      <a:gd name="T14" fmla="*/ 14 w 28"/>
                      <a:gd name="T15" fmla="*/ 1 h 94"/>
                      <a:gd name="T16" fmla="*/ 24 w 28"/>
                      <a:gd name="T17" fmla="*/ 3 h 94"/>
                      <a:gd name="T18" fmla="*/ 27 w 28"/>
                      <a:gd name="T19" fmla="*/ 7 h 94"/>
                      <a:gd name="T20" fmla="*/ 27 w 28"/>
                      <a:gd name="T21" fmla="*/ 15 h 94"/>
                      <a:gd name="T22" fmla="*/ 24 w 28"/>
                      <a:gd name="T23" fmla="*/ 36 h 94"/>
                      <a:gd name="T24" fmla="*/ 22 w 28"/>
                      <a:gd name="T25" fmla="*/ 40 h 94"/>
                      <a:gd name="T26" fmla="*/ 21 w 28"/>
                      <a:gd name="T27" fmla="*/ 42 h 94"/>
                      <a:gd name="T28" fmla="*/ 22 w 28"/>
                      <a:gd name="T29" fmla="*/ 44 h 94"/>
                      <a:gd name="T30" fmla="*/ 19 w 28"/>
                      <a:gd name="T31" fmla="*/ 70 h 94"/>
                      <a:gd name="T32" fmla="*/ 19 w 28"/>
                      <a:gd name="T33" fmla="*/ 83 h 94"/>
                      <a:gd name="T34" fmla="*/ 18 w 28"/>
                      <a:gd name="T35" fmla="*/ 94 h 94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</a:cxnLst>
                    <a:rect l="0" t="0" r="r" b="b"/>
                    <a:pathLst>
                      <a:path w="28" h="94">
                        <a:moveTo>
                          <a:pt x="18" y="94"/>
                        </a:moveTo>
                        <a:cubicBezTo>
                          <a:pt x="12" y="94"/>
                          <a:pt x="7" y="94"/>
                          <a:pt x="2" y="94"/>
                        </a:cubicBezTo>
                        <a:cubicBezTo>
                          <a:pt x="0" y="87"/>
                          <a:pt x="1" y="81"/>
                          <a:pt x="1" y="74"/>
                        </a:cubicBezTo>
                        <a:cubicBezTo>
                          <a:pt x="1" y="74"/>
                          <a:pt x="2" y="73"/>
                          <a:pt x="2" y="72"/>
                        </a:cubicBezTo>
                        <a:cubicBezTo>
                          <a:pt x="2" y="61"/>
                          <a:pt x="2" y="49"/>
                          <a:pt x="1" y="38"/>
                        </a:cubicBezTo>
                        <a:cubicBezTo>
                          <a:pt x="0" y="25"/>
                          <a:pt x="4" y="13"/>
                          <a:pt x="6" y="0"/>
                        </a:cubicBezTo>
                        <a:cubicBezTo>
                          <a:pt x="13" y="1"/>
                          <a:pt x="12" y="7"/>
                          <a:pt x="13" y="12"/>
                        </a:cubicBezTo>
                        <a:cubicBezTo>
                          <a:pt x="17" y="8"/>
                          <a:pt x="13" y="5"/>
                          <a:pt x="14" y="1"/>
                        </a:cubicBezTo>
                        <a:cubicBezTo>
                          <a:pt x="18" y="2"/>
                          <a:pt x="21" y="2"/>
                          <a:pt x="24" y="3"/>
                        </a:cubicBezTo>
                        <a:cubicBezTo>
                          <a:pt x="25" y="3"/>
                          <a:pt x="27" y="5"/>
                          <a:pt x="27" y="7"/>
                        </a:cubicBezTo>
                        <a:cubicBezTo>
                          <a:pt x="28" y="10"/>
                          <a:pt x="27" y="12"/>
                          <a:pt x="27" y="15"/>
                        </a:cubicBezTo>
                        <a:cubicBezTo>
                          <a:pt x="26" y="22"/>
                          <a:pt x="25" y="29"/>
                          <a:pt x="24" y="36"/>
                        </a:cubicBezTo>
                        <a:cubicBezTo>
                          <a:pt x="23" y="37"/>
                          <a:pt x="22" y="39"/>
                          <a:pt x="22" y="40"/>
                        </a:cubicBezTo>
                        <a:cubicBezTo>
                          <a:pt x="21" y="41"/>
                          <a:pt x="21" y="42"/>
                          <a:pt x="21" y="42"/>
                        </a:cubicBezTo>
                        <a:cubicBezTo>
                          <a:pt x="21" y="43"/>
                          <a:pt x="22" y="44"/>
                          <a:pt x="22" y="44"/>
                        </a:cubicBezTo>
                        <a:cubicBezTo>
                          <a:pt x="20" y="53"/>
                          <a:pt x="21" y="62"/>
                          <a:pt x="19" y="70"/>
                        </a:cubicBezTo>
                        <a:cubicBezTo>
                          <a:pt x="18" y="75"/>
                          <a:pt x="19" y="79"/>
                          <a:pt x="19" y="83"/>
                        </a:cubicBezTo>
                        <a:cubicBezTo>
                          <a:pt x="18" y="87"/>
                          <a:pt x="18" y="90"/>
                          <a:pt x="18" y="94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 w="12700">
                    <a:solidFill>
                      <a:srgbClr val="000000"/>
                    </a:solidFill>
                    <a:round/>
                    <a:headEnd/>
                    <a:tailEnd/>
                  </a:ln>
                  <a:extLst/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>
                      <a:ln w="38100">
                        <a:solidFill>
                          <a:schemeClr val="tx1"/>
                        </a:solidFill>
                      </a:ln>
                    </a:endParaRPr>
                  </a:p>
                </p:txBody>
              </p:sp>
              <p:sp>
                <p:nvSpPr>
                  <p:cNvPr id="1327" name="Freeform 17"/>
                  <p:cNvSpPr>
                    <a:spLocks/>
                  </p:cNvSpPr>
                  <p:nvPr/>
                </p:nvSpPr>
                <p:spPr bwMode="auto">
                  <a:xfrm>
                    <a:off x="5005388" y="5137151"/>
                    <a:ext cx="155575" cy="120650"/>
                  </a:xfrm>
                  <a:custGeom>
                    <a:avLst/>
                    <a:gdLst>
                      <a:gd name="T0" fmla="*/ 0 w 53"/>
                      <a:gd name="T1" fmla="*/ 39 h 41"/>
                      <a:gd name="T2" fmla="*/ 2 w 53"/>
                      <a:gd name="T3" fmla="*/ 31 h 41"/>
                      <a:gd name="T4" fmla="*/ 9 w 53"/>
                      <a:gd name="T5" fmla="*/ 6 h 41"/>
                      <a:gd name="T6" fmla="*/ 16 w 53"/>
                      <a:gd name="T7" fmla="*/ 1 h 41"/>
                      <a:gd name="T8" fmla="*/ 40 w 53"/>
                      <a:gd name="T9" fmla="*/ 0 h 41"/>
                      <a:gd name="T10" fmla="*/ 42 w 53"/>
                      <a:gd name="T11" fmla="*/ 0 h 41"/>
                      <a:gd name="T12" fmla="*/ 50 w 53"/>
                      <a:gd name="T13" fmla="*/ 10 h 41"/>
                      <a:gd name="T14" fmla="*/ 44 w 53"/>
                      <a:gd name="T15" fmla="*/ 37 h 41"/>
                      <a:gd name="T16" fmla="*/ 39 w 53"/>
                      <a:gd name="T17" fmla="*/ 41 h 41"/>
                      <a:gd name="T18" fmla="*/ 17 w 53"/>
                      <a:gd name="T19" fmla="*/ 40 h 41"/>
                      <a:gd name="T20" fmla="*/ 0 w 53"/>
                      <a:gd name="T21" fmla="*/ 39 h 41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</a:cxnLst>
                    <a:rect l="0" t="0" r="r" b="b"/>
                    <a:pathLst>
                      <a:path w="53" h="41">
                        <a:moveTo>
                          <a:pt x="0" y="39"/>
                        </a:moveTo>
                        <a:cubicBezTo>
                          <a:pt x="1" y="36"/>
                          <a:pt x="1" y="33"/>
                          <a:pt x="2" y="31"/>
                        </a:cubicBezTo>
                        <a:cubicBezTo>
                          <a:pt x="4" y="23"/>
                          <a:pt x="7" y="15"/>
                          <a:pt x="9" y="6"/>
                        </a:cubicBezTo>
                        <a:cubicBezTo>
                          <a:pt x="10" y="2"/>
                          <a:pt x="13" y="1"/>
                          <a:pt x="16" y="1"/>
                        </a:cubicBezTo>
                        <a:cubicBezTo>
                          <a:pt x="24" y="1"/>
                          <a:pt x="32" y="0"/>
                          <a:pt x="40" y="0"/>
                        </a:cubicBezTo>
                        <a:cubicBezTo>
                          <a:pt x="41" y="0"/>
                          <a:pt x="41" y="0"/>
                          <a:pt x="42" y="0"/>
                        </a:cubicBezTo>
                        <a:cubicBezTo>
                          <a:pt x="50" y="1"/>
                          <a:pt x="53" y="0"/>
                          <a:pt x="50" y="10"/>
                        </a:cubicBezTo>
                        <a:cubicBezTo>
                          <a:pt x="48" y="19"/>
                          <a:pt x="46" y="28"/>
                          <a:pt x="44" y="37"/>
                        </a:cubicBezTo>
                        <a:cubicBezTo>
                          <a:pt x="44" y="41"/>
                          <a:pt x="41" y="41"/>
                          <a:pt x="39" y="41"/>
                        </a:cubicBezTo>
                        <a:cubicBezTo>
                          <a:pt x="31" y="41"/>
                          <a:pt x="24" y="40"/>
                          <a:pt x="17" y="40"/>
                        </a:cubicBezTo>
                        <a:cubicBezTo>
                          <a:pt x="11" y="40"/>
                          <a:pt x="6" y="39"/>
                          <a:pt x="0" y="39"/>
                        </a:cubicBezTo>
                        <a:close/>
                      </a:path>
                    </a:pathLst>
                  </a:custGeom>
                  <a:solidFill>
                    <a:srgbClr val="C0C0C0"/>
                  </a:solidFill>
                  <a:ln w="12700">
                    <a:solidFill>
                      <a:srgbClr val="000000"/>
                    </a:solidFill>
                    <a:round/>
                    <a:headEnd/>
                    <a:tailEnd/>
                  </a:ln>
                  <a:extLst/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>
                      <a:ln w="38100">
                        <a:solidFill>
                          <a:schemeClr val="tx1"/>
                        </a:solidFill>
                      </a:ln>
                    </a:endParaRPr>
                  </a:p>
                </p:txBody>
              </p:sp>
              <p:sp>
                <p:nvSpPr>
                  <p:cNvPr id="1328" name="Freeform 18"/>
                  <p:cNvSpPr>
                    <a:spLocks/>
                  </p:cNvSpPr>
                  <p:nvPr/>
                </p:nvSpPr>
                <p:spPr bwMode="auto">
                  <a:xfrm>
                    <a:off x="5168900" y="4370388"/>
                    <a:ext cx="128588" cy="123825"/>
                  </a:xfrm>
                  <a:custGeom>
                    <a:avLst/>
                    <a:gdLst>
                      <a:gd name="T0" fmla="*/ 44 w 44"/>
                      <a:gd name="T1" fmla="*/ 1 h 42"/>
                      <a:gd name="T2" fmla="*/ 44 w 44"/>
                      <a:gd name="T3" fmla="*/ 6 h 42"/>
                      <a:gd name="T4" fmla="*/ 41 w 44"/>
                      <a:gd name="T5" fmla="*/ 28 h 42"/>
                      <a:gd name="T6" fmla="*/ 37 w 44"/>
                      <a:gd name="T7" fmla="*/ 40 h 42"/>
                      <a:gd name="T8" fmla="*/ 0 w 44"/>
                      <a:gd name="T9" fmla="*/ 38 h 42"/>
                      <a:gd name="T10" fmla="*/ 3 w 44"/>
                      <a:gd name="T11" fmla="*/ 27 h 42"/>
                      <a:gd name="T12" fmla="*/ 8 w 44"/>
                      <a:gd name="T13" fmla="*/ 5 h 42"/>
                      <a:gd name="T14" fmla="*/ 15 w 44"/>
                      <a:gd name="T15" fmla="*/ 0 h 42"/>
                      <a:gd name="T16" fmla="*/ 31 w 44"/>
                      <a:gd name="T17" fmla="*/ 0 h 42"/>
                      <a:gd name="T18" fmla="*/ 44 w 44"/>
                      <a:gd name="T19" fmla="*/ 1 h 42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4" h="42">
                        <a:moveTo>
                          <a:pt x="44" y="1"/>
                        </a:moveTo>
                        <a:cubicBezTo>
                          <a:pt x="44" y="3"/>
                          <a:pt x="44" y="4"/>
                          <a:pt x="44" y="6"/>
                        </a:cubicBezTo>
                        <a:cubicBezTo>
                          <a:pt x="42" y="13"/>
                          <a:pt x="41" y="21"/>
                          <a:pt x="41" y="28"/>
                        </a:cubicBezTo>
                        <a:cubicBezTo>
                          <a:pt x="40" y="32"/>
                          <a:pt x="38" y="36"/>
                          <a:pt x="37" y="40"/>
                        </a:cubicBezTo>
                        <a:cubicBezTo>
                          <a:pt x="25" y="41"/>
                          <a:pt x="12" y="42"/>
                          <a:pt x="0" y="38"/>
                        </a:cubicBezTo>
                        <a:cubicBezTo>
                          <a:pt x="1" y="35"/>
                          <a:pt x="2" y="31"/>
                          <a:pt x="3" y="27"/>
                        </a:cubicBezTo>
                        <a:cubicBezTo>
                          <a:pt x="4" y="20"/>
                          <a:pt x="6" y="12"/>
                          <a:pt x="8" y="5"/>
                        </a:cubicBezTo>
                        <a:cubicBezTo>
                          <a:pt x="9" y="0"/>
                          <a:pt x="10" y="0"/>
                          <a:pt x="15" y="0"/>
                        </a:cubicBezTo>
                        <a:cubicBezTo>
                          <a:pt x="20" y="0"/>
                          <a:pt x="26" y="0"/>
                          <a:pt x="31" y="0"/>
                        </a:cubicBezTo>
                        <a:cubicBezTo>
                          <a:pt x="35" y="0"/>
                          <a:pt x="39" y="1"/>
                          <a:pt x="44" y="1"/>
                        </a:cubicBezTo>
                        <a:close/>
                      </a:path>
                    </a:pathLst>
                  </a:custGeom>
                  <a:solidFill>
                    <a:srgbClr val="C0C0C0"/>
                  </a:solidFill>
                  <a:ln w="12700">
                    <a:solidFill>
                      <a:srgbClr val="000000"/>
                    </a:solidFill>
                    <a:round/>
                    <a:headEnd/>
                    <a:tailEnd/>
                  </a:ln>
                  <a:extLst/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>
                      <a:ln w="38100">
                        <a:solidFill>
                          <a:schemeClr val="tx1"/>
                        </a:solidFill>
                      </a:ln>
                    </a:endParaRPr>
                  </a:p>
                </p:txBody>
              </p:sp>
              <p:sp>
                <p:nvSpPr>
                  <p:cNvPr id="1329" name="Freeform 19"/>
                  <p:cNvSpPr>
                    <a:spLocks noEditPoints="1"/>
                  </p:cNvSpPr>
                  <p:nvPr/>
                </p:nvSpPr>
                <p:spPr bwMode="auto">
                  <a:xfrm>
                    <a:off x="2008188" y="2492376"/>
                    <a:ext cx="1112838" cy="1065213"/>
                  </a:xfrm>
                  <a:custGeom>
                    <a:avLst/>
                    <a:gdLst>
                      <a:gd name="T0" fmla="*/ 369 w 381"/>
                      <a:gd name="T1" fmla="*/ 358 h 364"/>
                      <a:gd name="T2" fmla="*/ 304 w 381"/>
                      <a:gd name="T3" fmla="*/ 359 h 364"/>
                      <a:gd name="T4" fmla="*/ 208 w 381"/>
                      <a:gd name="T5" fmla="*/ 357 h 364"/>
                      <a:gd name="T6" fmla="*/ 179 w 381"/>
                      <a:gd name="T7" fmla="*/ 364 h 364"/>
                      <a:gd name="T8" fmla="*/ 107 w 381"/>
                      <a:gd name="T9" fmla="*/ 361 h 364"/>
                      <a:gd name="T10" fmla="*/ 29 w 381"/>
                      <a:gd name="T11" fmla="*/ 362 h 364"/>
                      <a:gd name="T12" fmla="*/ 11 w 381"/>
                      <a:gd name="T13" fmla="*/ 276 h 364"/>
                      <a:gd name="T14" fmla="*/ 7 w 381"/>
                      <a:gd name="T15" fmla="*/ 168 h 364"/>
                      <a:gd name="T16" fmla="*/ 1 w 381"/>
                      <a:gd name="T17" fmla="*/ 74 h 364"/>
                      <a:gd name="T18" fmla="*/ 5 w 381"/>
                      <a:gd name="T19" fmla="*/ 2 h 364"/>
                      <a:gd name="T20" fmla="*/ 36 w 381"/>
                      <a:gd name="T21" fmla="*/ 9 h 364"/>
                      <a:gd name="T22" fmla="*/ 79 w 381"/>
                      <a:gd name="T23" fmla="*/ 10 h 364"/>
                      <a:gd name="T24" fmla="*/ 201 w 381"/>
                      <a:gd name="T25" fmla="*/ 14 h 364"/>
                      <a:gd name="T26" fmla="*/ 271 w 381"/>
                      <a:gd name="T27" fmla="*/ 13 h 364"/>
                      <a:gd name="T28" fmla="*/ 341 w 381"/>
                      <a:gd name="T29" fmla="*/ 16 h 364"/>
                      <a:gd name="T30" fmla="*/ 374 w 381"/>
                      <a:gd name="T31" fmla="*/ 16 h 364"/>
                      <a:gd name="T32" fmla="*/ 373 w 381"/>
                      <a:gd name="T33" fmla="*/ 32 h 364"/>
                      <a:gd name="T34" fmla="*/ 371 w 381"/>
                      <a:gd name="T35" fmla="*/ 100 h 364"/>
                      <a:gd name="T36" fmla="*/ 367 w 381"/>
                      <a:gd name="T37" fmla="*/ 215 h 364"/>
                      <a:gd name="T38" fmla="*/ 368 w 381"/>
                      <a:gd name="T39" fmla="*/ 346 h 364"/>
                      <a:gd name="T40" fmla="*/ 173 w 381"/>
                      <a:gd name="T41" fmla="*/ 306 h 364"/>
                      <a:gd name="T42" fmla="*/ 171 w 381"/>
                      <a:gd name="T43" fmla="*/ 202 h 364"/>
                      <a:gd name="T44" fmla="*/ 169 w 381"/>
                      <a:gd name="T45" fmla="*/ 65 h 364"/>
                      <a:gd name="T46" fmla="*/ 148 w 381"/>
                      <a:gd name="T47" fmla="*/ 24 h 364"/>
                      <a:gd name="T48" fmla="*/ 44 w 381"/>
                      <a:gd name="T49" fmla="*/ 21 h 364"/>
                      <a:gd name="T50" fmla="*/ 11 w 381"/>
                      <a:gd name="T51" fmla="*/ 69 h 364"/>
                      <a:gd name="T52" fmla="*/ 17 w 381"/>
                      <a:gd name="T53" fmla="*/ 168 h 364"/>
                      <a:gd name="T54" fmla="*/ 22 w 381"/>
                      <a:gd name="T55" fmla="*/ 293 h 364"/>
                      <a:gd name="T56" fmla="*/ 53 w 381"/>
                      <a:gd name="T57" fmla="*/ 349 h 364"/>
                      <a:gd name="T58" fmla="*/ 111 w 381"/>
                      <a:gd name="T59" fmla="*/ 349 h 364"/>
                      <a:gd name="T60" fmla="*/ 217 w 381"/>
                      <a:gd name="T61" fmla="*/ 345 h 364"/>
                      <a:gd name="T62" fmla="*/ 321 w 381"/>
                      <a:gd name="T63" fmla="*/ 346 h 364"/>
                      <a:gd name="T64" fmla="*/ 357 w 381"/>
                      <a:gd name="T65" fmla="*/ 298 h 364"/>
                      <a:gd name="T66" fmla="*/ 358 w 381"/>
                      <a:gd name="T67" fmla="*/ 189 h 364"/>
                      <a:gd name="T68" fmla="*/ 362 w 381"/>
                      <a:gd name="T69" fmla="*/ 26 h 364"/>
                      <a:gd name="T70" fmla="*/ 227 w 381"/>
                      <a:gd name="T71" fmla="*/ 24 h 364"/>
                      <a:gd name="T72" fmla="*/ 217 w 381"/>
                      <a:gd name="T73" fmla="*/ 45 h 364"/>
                      <a:gd name="T74" fmla="*/ 215 w 381"/>
                      <a:gd name="T75" fmla="*/ 112 h 364"/>
                      <a:gd name="T76" fmla="*/ 216 w 381"/>
                      <a:gd name="T77" fmla="*/ 183 h 364"/>
                      <a:gd name="T78" fmla="*/ 219 w 381"/>
                      <a:gd name="T79" fmla="*/ 260 h 364"/>
                      <a:gd name="T80" fmla="*/ 217 w 381"/>
                      <a:gd name="T81" fmla="*/ 345 h 364"/>
                      <a:gd name="T82" fmla="*/ 180 w 381"/>
                      <a:gd name="T83" fmla="*/ 77 h 364"/>
                      <a:gd name="T84" fmla="*/ 182 w 381"/>
                      <a:gd name="T85" fmla="*/ 104 h 364"/>
                      <a:gd name="T86" fmla="*/ 183 w 381"/>
                      <a:gd name="T87" fmla="*/ 138 h 364"/>
                      <a:gd name="T88" fmla="*/ 183 w 381"/>
                      <a:gd name="T89" fmla="*/ 163 h 364"/>
                      <a:gd name="T90" fmla="*/ 185 w 381"/>
                      <a:gd name="T91" fmla="*/ 242 h 364"/>
                      <a:gd name="T92" fmla="*/ 192 w 381"/>
                      <a:gd name="T93" fmla="*/ 346 h 364"/>
                      <a:gd name="T94" fmla="*/ 204 w 381"/>
                      <a:gd name="T95" fmla="*/ 300 h 364"/>
                      <a:gd name="T96" fmla="*/ 203 w 381"/>
                      <a:gd name="T97" fmla="*/ 179 h 364"/>
                      <a:gd name="T98" fmla="*/ 202 w 381"/>
                      <a:gd name="T99" fmla="*/ 84 h 364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  <a:cxn ang="0">
                        <a:pos x="T72" y="T73"/>
                      </a:cxn>
                      <a:cxn ang="0">
                        <a:pos x="T74" y="T75"/>
                      </a:cxn>
                      <a:cxn ang="0">
                        <a:pos x="T76" y="T77"/>
                      </a:cxn>
                      <a:cxn ang="0">
                        <a:pos x="T78" y="T79"/>
                      </a:cxn>
                      <a:cxn ang="0">
                        <a:pos x="T80" y="T81"/>
                      </a:cxn>
                      <a:cxn ang="0">
                        <a:pos x="T82" y="T83"/>
                      </a:cxn>
                      <a:cxn ang="0">
                        <a:pos x="T84" y="T85"/>
                      </a:cxn>
                      <a:cxn ang="0">
                        <a:pos x="T86" y="T87"/>
                      </a:cxn>
                      <a:cxn ang="0">
                        <a:pos x="T88" y="T89"/>
                      </a:cxn>
                      <a:cxn ang="0">
                        <a:pos x="T90" y="T91"/>
                      </a:cxn>
                      <a:cxn ang="0">
                        <a:pos x="T92" y="T93"/>
                      </a:cxn>
                      <a:cxn ang="0">
                        <a:pos x="T94" y="T95"/>
                      </a:cxn>
                      <a:cxn ang="0">
                        <a:pos x="T96" y="T97"/>
                      </a:cxn>
                      <a:cxn ang="0">
                        <a:pos x="T98" y="T99"/>
                      </a:cxn>
                    </a:cxnLst>
                    <a:rect l="0" t="0" r="r" b="b"/>
                    <a:pathLst>
                      <a:path w="381" h="364">
                        <a:moveTo>
                          <a:pt x="368" y="346"/>
                        </a:moveTo>
                        <a:cubicBezTo>
                          <a:pt x="368" y="346"/>
                          <a:pt x="370" y="346"/>
                          <a:pt x="370" y="347"/>
                        </a:cubicBezTo>
                        <a:cubicBezTo>
                          <a:pt x="371" y="349"/>
                          <a:pt x="372" y="352"/>
                          <a:pt x="372" y="354"/>
                        </a:cubicBezTo>
                        <a:cubicBezTo>
                          <a:pt x="373" y="356"/>
                          <a:pt x="372" y="358"/>
                          <a:pt x="369" y="358"/>
                        </a:cubicBezTo>
                        <a:cubicBezTo>
                          <a:pt x="361" y="359"/>
                          <a:pt x="353" y="359"/>
                          <a:pt x="345" y="359"/>
                        </a:cubicBezTo>
                        <a:cubicBezTo>
                          <a:pt x="343" y="359"/>
                          <a:pt x="341" y="359"/>
                          <a:pt x="339" y="359"/>
                        </a:cubicBezTo>
                        <a:cubicBezTo>
                          <a:pt x="332" y="359"/>
                          <a:pt x="326" y="359"/>
                          <a:pt x="320" y="359"/>
                        </a:cubicBezTo>
                        <a:cubicBezTo>
                          <a:pt x="315" y="359"/>
                          <a:pt x="309" y="357"/>
                          <a:pt x="304" y="359"/>
                        </a:cubicBezTo>
                        <a:cubicBezTo>
                          <a:pt x="301" y="359"/>
                          <a:pt x="298" y="358"/>
                          <a:pt x="295" y="358"/>
                        </a:cubicBezTo>
                        <a:cubicBezTo>
                          <a:pt x="283" y="358"/>
                          <a:pt x="271" y="358"/>
                          <a:pt x="260" y="358"/>
                        </a:cubicBezTo>
                        <a:cubicBezTo>
                          <a:pt x="252" y="358"/>
                          <a:pt x="244" y="359"/>
                          <a:pt x="236" y="358"/>
                        </a:cubicBezTo>
                        <a:cubicBezTo>
                          <a:pt x="226" y="357"/>
                          <a:pt x="217" y="358"/>
                          <a:pt x="208" y="357"/>
                        </a:cubicBezTo>
                        <a:cubicBezTo>
                          <a:pt x="202" y="357"/>
                          <a:pt x="197" y="357"/>
                          <a:pt x="192" y="358"/>
                        </a:cubicBezTo>
                        <a:cubicBezTo>
                          <a:pt x="190" y="358"/>
                          <a:pt x="188" y="359"/>
                          <a:pt x="186" y="360"/>
                        </a:cubicBezTo>
                        <a:cubicBezTo>
                          <a:pt x="184" y="360"/>
                          <a:pt x="183" y="360"/>
                          <a:pt x="181" y="361"/>
                        </a:cubicBezTo>
                        <a:cubicBezTo>
                          <a:pt x="180" y="361"/>
                          <a:pt x="180" y="363"/>
                          <a:pt x="179" y="364"/>
                        </a:cubicBezTo>
                        <a:cubicBezTo>
                          <a:pt x="177" y="363"/>
                          <a:pt x="176" y="361"/>
                          <a:pt x="173" y="360"/>
                        </a:cubicBezTo>
                        <a:cubicBezTo>
                          <a:pt x="163" y="358"/>
                          <a:pt x="152" y="360"/>
                          <a:pt x="141" y="360"/>
                        </a:cubicBezTo>
                        <a:cubicBezTo>
                          <a:pt x="133" y="360"/>
                          <a:pt x="124" y="362"/>
                          <a:pt x="115" y="360"/>
                        </a:cubicBezTo>
                        <a:cubicBezTo>
                          <a:pt x="113" y="360"/>
                          <a:pt x="110" y="361"/>
                          <a:pt x="107" y="361"/>
                        </a:cubicBezTo>
                        <a:cubicBezTo>
                          <a:pt x="101" y="361"/>
                          <a:pt x="95" y="360"/>
                          <a:pt x="89" y="360"/>
                        </a:cubicBezTo>
                        <a:cubicBezTo>
                          <a:pt x="82" y="361"/>
                          <a:pt x="74" y="361"/>
                          <a:pt x="66" y="362"/>
                        </a:cubicBezTo>
                        <a:cubicBezTo>
                          <a:pt x="63" y="362"/>
                          <a:pt x="61" y="362"/>
                          <a:pt x="58" y="362"/>
                        </a:cubicBezTo>
                        <a:cubicBezTo>
                          <a:pt x="48" y="362"/>
                          <a:pt x="39" y="362"/>
                          <a:pt x="29" y="362"/>
                        </a:cubicBezTo>
                        <a:cubicBezTo>
                          <a:pt x="21" y="362"/>
                          <a:pt x="17" y="359"/>
                          <a:pt x="16" y="351"/>
                        </a:cubicBezTo>
                        <a:cubicBezTo>
                          <a:pt x="15" y="346"/>
                          <a:pt x="15" y="340"/>
                          <a:pt x="14" y="335"/>
                        </a:cubicBezTo>
                        <a:cubicBezTo>
                          <a:pt x="11" y="326"/>
                          <a:pt x="12" y="316"/>
                          <a:pt x="11" y="306"/>
                        </a:cubicBezTo>
                        <a:cubicBezTo>
                          <a:pt x="11" y="296"/>
                          <a:pt x="12" y="286"/>
                          <a:pt x="11" y="276"/>
                        </a:cubicBezTo>
                        <a:cubicBezTo>
                          <a:pt x="11" y="269"/>
                          <a:pt x="11" y="262"/>
                          <a:pt x="11" y="256"/>
                        </a:cubicBezTo>
                        <a:cubicBezTo>
                          <a:pt x="11" y="253"/>
                          <a:pt x="11" y="250"/>
                          <a:pt x="11" y="248"/>
                        </a:cubicBezTo>
                        <a:cubicBezTo>
                          <a:pt x="10" y="236"/>
                          <a:pt x="8" y="223"/>
                          <a:pt x="8" y="211"/>
                        </a:cubicBezTo>
                        <a:cubicBezTo>
                          <a:pt x="7" y="197"/>
                          <a:pt x="7" y="183"/>
                          <a:pt x="7" y="168"/>
                        </a:cubicBezTo>
                        <a:cubicBezTo>
                          <a:pt x="6" y="166"/>
                          <a:pt x="6" y="164"/>
                          <a:pt x="7" y="162"/>
                        </a:cubicBezTo>
                        <a:cubicBezTo>
                          <a:pt x="8" y="152"/>
                          <a:pt x="5" y="142"/>
                          <a:pt x="5" y="132"/>
                        </a:cubicBezTo>
                        <a:cubicBezTo>
                          <a:pt x="5" y="122"/>
                          <a:pt x="6" y="111"/>
                          <a:pt x="4" y="101"/>
                        </a:cubicBezTo>
                        <a:cubicBezTo>
                          <a:pt x="3" y="92"/>
                          <a:pt x="1" y="83"/>
                          <a:pt x="1" y="74"/>
                        </a:cubicBezTo>
                        <a:cubicBezTo>
                          <a:pt x="1" y="65"/>
                          <a:pt x="2" y="56"/>
                          <a:pt x="2" y="46"/>
                        </a:cubicBezTo>
                        <a:cubicBezTo>
                          <a:pt x="1" y="35"/>
                          <a:pt x="1" y="23"/>
                          <a:pt x="1" y="11"/>
                        </a:cubicBezTo>
                        <a:cubicBezTo>
                          <a:pt x="0" y="9"/>
                          <a:pt x="0" y="6"/>
                          <a:pt x="1" y="4"/>
                        </a:cubicBezTo>
                        <a:cubicBezTo>
                          <a:pt x="1" y="1"/>
                          <a:pt x="2" y="0"/>
                          <a:pt x="5" y="2"/>
                        </a:cubicBezTo>
                        <a:cubicBezTo>
                          <a:pt x="6" y="2"/>
                          <a:pt x="8" y="3"/>
                          <a:pt x="9" y="5"/>
                        </a:cubicBezTo>
                        <a:cubicBezTo>
                          <a:pt x="10" y="8"/>
                          <a:pt x="13" y="7"/>
                          <a:pt x="16" y="8"/>
                        </a:cubicBezTo>
                        <a:cubicBezTo>
                          <a:pt x="18" y="8"/>
                          <a:pt x="21" y="8"/>
                          <a:pt x="24" y="8"/>
                        </a:cubicBezTo>
                        <a:cubicBezTo>
                          <a:pt x="28" y="9"/>
                          <a:pt x="32" y="9"/>
                          <a:pt x="36" y="9"/>
                        </a:cubicBezTo>
                        <a:cubicBezTo>
                          <a:pt x="39" y="9"/>
                          <a:pt x="42" y="10"/>
                          <a:pt x="45" y="10"/>
                        </a:cubicBezTo>
                        <a:cubicBezTo>
                          <a:pt x="46" y="10"/>
                          <a:pt x="47" y="10"/>
                          <a:pt x="48" y="10"/>
                        </a:cubicBezTo>
                        <a:cubicBezTo>
                          <a:pt x="54" y="9"/>
                          <a:pt x="60" y="9"/>
                          <a:pt x="66" y="9"/>
                        </a:cubicBezTo>
                        <a:cubicBezTo>
                          <a:pt x="70" y="9"/>
                          <a:pt x="74" y="9"/>
                          <a:pt x="79" y="10"/>
                        </a:cubicBezTo>
                        <a:cubicBezTo>
                          <a:pt x="85" y="10"/>
                          <a:pt x="92" y="10"/>
                          <a:pt x="99" y="11"/>
                        </a:cubicBezTo>
                        <a:cubicBezTo>
                          <a:pt x="111" y="13"/>
                          <a:pt x="123" y="11"/>
                          <a:pt x="135" y="12"/>
                        </a:cubicBezTo>
                        <a:cubicBezTo>
                          <a:pt x="148" y="13"/>
                          <a:pt x="162" y="14"/>
                          <a:pt x="176" y="14"/>
                        </a:cubicBezTo>
                        <a:cubicBezTo>
                          <a:pt x="184" y="14"/>
                          <a:pt x="193" y="16"/>
                          <a:pt x="201" y="14"/>
                        </a:cubicBezTo>
                        <a:cubicBezTo>
                          <a:pt x="208" y="13"/>
                          <a:pt x="213" y="14"/>
                          <a:pt x="219" y="14"/>
                        </a:cubicBezTo>
                        <a:cubicBezTo>
                          <a:pt x="226" y="15"/>
                          <a:pt x="234" y="14"/>
                          <a:pt x="241" y="14"/>
                        </a:cubicBezTo>
                        <a:cubicBezTo>
                          <a:pt x="249" y="14"/>
                          <a:pt x="258" y="14"/>
                          <a:pt x="266" y="14"/>
                        </a:cubicBezTo>
                        <a:cubicBezTo>
                          <a:pt x="268" y="14"/>
                          <a:pt x="269" y="14"/>
                          <a:pt x="271" y="13"/>
                        </a:cubicBezTo>
                        <a:cubicBezTo>
                          <a:pt x="273" y="13"/>
                          <a:pt x="274" y="13"/>
                          <a:pt x="275" y="13"/>
                        </a:cubicBezTo>
                        <a:cubicBezTo>
                          <a:pt x="279" y="14"/>
                          <a:pt x="282" y="14"/>
                          <a:pt x="285" y="14"/>
                        </a:cubicBezTo>
                        <a:cubicBezTo>
                          <a:pt x="293" y="14"/>
                          <a:pt x="300" y="14"/>
                          <a:pt x="307" y="14"/>
                        </a:cubicBezTo>
                        <a:cubicBezTo>
                          <a:pt x="318" y="15"/>
                          <a:pt x="330" y="15"/>
                          <a:pt x="341" y="16"/>
                        </a:cubicBezTo>
                        <a:cubicBezTo>
                          <a:pt x="347" y="16"/>
                          <a:pt x="352" y="16"/>
                          <a:pt x="358" y="16"/>
                        </a:cubicBezTo>
                        <a:cubicBezTo>
                          <a:pt x="364" y="16"/>
                          <a:pt x="365" y="15"/>
                          <a:pt x="366" y="9"/>
                        </a:cubicBezTo>
                        <a:cubicBezTo>
                          <a:pt x="366" y="8"/>
                          <a:pt x="366" y="7"/>
                          <a:pt x="366" y="7"/>
                        </a:cubicBezTo>
                        <a:cubicBezTo>
                          <a:pt x="372" y="6"/>
                          <a:pt x="374" y="7"/>
                          <a:pt x="374" y="16"/>
                        </a:cubicBezTo>
                        <a:cubicBezTo>
                          <a:pt x="376" y="17"/>
                          <a:pt x="378" y="17"/>
                          <a:pt x="379" y="18"/>
                        </a:cubicBezTo>
                        <a:cubicBezTo>
                          <a:pt x="380" y="20"/>
                          <a:pt x="381" y="22"/>
                          <a:pt x="381" y="25"/>
                        </a:cubicBezTo>
                        <a:cubicBezTo>
                          <a:pt x="380" y="25"/>
                          <a:pt x="379" y="25"/>
                          <a:pt x="378" y="25"/>
                        </a:cubicBezTo>
                        <a:cubicBezTo>
                          <a:pt x="373" y="26"/>
                          <a:pt x="373" y="27"/>
                          <a:pt x="373" y="32"/>
                        </a:cubicBezTo>
                        <a:cubicBezTo>
                          <a:pt x="373" y="34"/>
                          <a:pt x="372" y="36"/>
                          <a:pt x="372" y="39"/>
                        </a:cubicBezTo>
                        <a:cubicBezTo>
                          <a:pt x="372" y="44"/>
                          <a:pt x="372" y="49"/>
                          <a:pt x="371" y="54"/>
                        </a:cubicBezTo>
                        <a:cubicBezTo>
                          <a:pt x="371" y="56"/>
                          <a:pt x="371" y="58"/>
                          <a:pt x="371" y="59"/>
                        </a:cubicBezTo>
                        <a:cubicBezTo>
                          <a:pt x="373" y="73"/>
                          <a:pt x="371" y="86"/>
                          <a:pt x="371" y="100"/>
                        </a:cubicBezTo>
                        <a:cubicBezTo>
                          <a:pt x="370" y="117"/>
                          <a:pt x="369" y="133"/>
                          <a:pt x="368" y="150"/>
                        </a:cubicBezTo>
                        <a:cubicBezTo>
                          <a:pt x="368" y="153"/>
                          <a:pt x="368" y="157"/>
                          <a:pt x="368" y="160"/>
                        </a:cubicBezTo>
                        <a:cubicBezTo>
                          <a:pt x="368" y="171"/>
                          <a:pt x="367" y="182"/>
                          <a:pt x="368" y="194"/>
                        </a:cubicBezTo>
                        <a:cubicBezTo>
                          <a:pt x="368" y="201"/>
                          <a:pt x="367" y="208"/>
                          <a:pt x="367" y="215"/>
                        </a:cubicBezTo>
                        <a:cubicBezTo>
                          <a:pt x="368" y="222"/>
                          <a:pt x="367" y="229"/>
                          <a:pt x="367" y="236"/>
                        </a:cubicBezTo>
                        <a:cubicBezTo>
                          <a:pt x="367" y="252"/>
                          <a:pt x="367" y="269"/>
                          <a:pt x="367" y="285"/>
                        </a:cubicBezTo>
                        <a:cubicBezTo>
                          <a:pt x="368" y="303"/>
                          <a:pt x="368" y="321"/>
                          <a:pt x="369" y="338"/>
                        </a:cubicBezTo>
                        <a:cubicBezTo>
                          <a:pt x="369" y="341"/>
                          <a:pt x="368" y="343"/>
                          <a:pt x="368" y="346"/>
                        </a:cubicBezTo>
                        <a:close/>
                        <a:moveTo>
                          <a:pt x="173" y="346"/>
                        </a:moveTo>
                        <a:cubicBezTo>
                          <a:pt x="173" y="343"/>
                          <a:pt x="174" y="341"/>
                          <a:pt x="174" y="339"/>
                        </a:cubicBezTo>
                        <a:cubicBezTo>
                          <a:pt x="174" y="334"/>
                          <a:pt x="173" y="330"/>
                          <a:pt x="173" y="326"/>
                        </a:cubicBezTo>
                        <a:cubicBezTo>
                          <a:pt x="173" y="319"/>
                          <a:pt x="173" y="313"/>
                          <a:pt x="173" y="306"/>
                        </a:cubicBezTo>
                        <a:cubicBezTo>
                          <a:pt x="172" y="293"/>
                          <a:pt x="172" y="281"/>
                          <a:pt x="172" y="268"/>
                        </a:cubicBezTo>
                        <a:cubicBezTo>
                          <a:pt x="172" y="260"/>
                          <a:pt x="172" y="253"/>
                          <a:pt x="172" y="245"/>
                        </a:cubicBezTo>
                        <a:cubicBezTo>
                          <a:pt x="172" y="239"/>
                          <a:pt x="171" y="234"/>
                          <a:pt x="171" y="228"/>
                        </a:cubicBezTo>
                        <a:cubicBezTo>
                          <a:pt x="172" y="219"/>
                          <a:pt x="172" y="211"/>
                          <a:pt x="171" y="202"/>
                        </a:cubicBezTo>
                        <a:cubicBezTo>
                          <a:pt x="170" y="184"/>
                          <a:pt x="168" y="166"/>
                          <a:pt x="170" y="149"/>
                        </a:cubicBezTo>
                        <a:cubicBezTo>
                          <a:pt x="170" y="144"/>
                          <a:pt x="170" y="139"/>
                          <a:pt x="170" y="134"/>
                        </a:cubicBezTo>
                        <a:cubicBezTo>
                          <a:pt x="170" y="125"/>
                          <a:pt x="171" y="115"/>
                          <a:pt x="171" y="106"/>
                        </a:cubicBezTo>
                        <a:cubicBezTo>
                          <a:pt x="170" y="92"/>
                          <a:pt x="169" y="79"/>
                          <a:pt x="169" y="65"/>
                        </a:cubicBezTo>
                        <a:cubicBezTo>
                          <a:pt x="169" y="63"/>
                          <a:pt x="169" y="61"/>
                          <a:pt x="168" y="59"/>
                        </a:cubicBezTo>
                        <a:cubicBezTo>
                          <a:pt x="168" y="51"/>
                          <a:pt x="168" y="42"/>
                          <a:pt x="167" y="33"/>
                        </a:cubicBezTo>
                        <a:cubicBezTo>
                          <a:pt x="167" y="30"/>
                          <a:pt x="167" y="27"/>
                          <a:pt x="166" y="24"/>
                        </a:cubicBezTo>
                        <a:cubicBezTo>
                          <a:pt x="160" y="24"/>
                          <a:pt x="154" y="24"/>
                          <a:pt x="148" y="24"/>
                        </a:cubicBezTo>
                        <a:cubicBezTo>
                          <a:pt x="139" y="24"/>
                          <a:pt x="130" y="23"/>
                          <a:pt x="121" y="22"/>
                        </a:cubicBezTo>
                        <a:cubicBezTo>
                          <a:pt x="115" y="22"/>
                          <a:pt x="110" y="22"/>
                          <a:pt x="104" y="21"/>
                        </a:cubicBezTo>
                        <a:cubicBezTo>
                          <a:pt x="95" y="21"/>
                          <a:pt x="87" y="22"/>
                          <a:pt x="78" y="21"/>
                        </a:cubicBezTo>
                        <a:cubicBezTo>
                          <a:pt x="67" y="20"/>
                          <a:pt x="55" y="20"/>
                          <a:pt x="44" y="21"/>
                        </a:cubicBezTo>
                        <a:cubicBezTo>
                          <a:pt x="37" y="21"/>
                          <a:pt x="30" y="21"/>
                          <a:pt x="23" y="20"/>
                        </a:cubicBezTo>
                        <a:cubicBezTo>
                          <a:pt x="19" y="19"/>
                          <a:pt x="15" y="17"/>
                          <a:pt x="11" y="20"/>
                        </a:cubicBezTo>
                        <a:cubicBezTo>
                          <a:pt x="11" y="25"/>
                          <a:pt x="10" y="30"/>
                          <a:pt x="10" y="35"/>
                        </a:cubicBezTo>
                        <a:cubicBezTo>
                          <a:pt x="10" y="46"/>
                          <a:pt x="11" y="58"/>
                          <a:pt x="11" y="69"/>
                        </a:cubicBezTo>
                        <a:cubicBezTo>
                          <a:pt x="11" y="74"/>
                          <a:pt x="11" y="78"/>
                          <a:pt x="11" y="83"/>
                        </a:cubicBezTo>
                        <a:cubicBezTo>
                          <a:pt x="12" y="94"/>
                          <a:pt x="14" y="105"/>
                          <a:pt x="15" y="116"/>
                        </a:cubicBezTo>
                        <a:cubicBezTo>
                          <a:pt x="16" y="130"/>
                          <a:pt x="16" y="144"/>
                          <a:pt x="16" y="158"/>
                        </a:cubicBezTo>
                        <a:cubicBezTo>
                          <a:pt x="16" y="161"/>
                          <a:pt x="17" y="165"/>
                          <a:pt x="17" y="168"/>
                        </a:cubicBezTo>
                        <a:cubicBezTo>
                          <a:pt x="17" y="173"/>
                          <a:pt x="17" y="179"/>
                          <a:pt x="17" y="184"/>
                        </a:cubicBezTo>
                        <a:cubicBezTo>
                          <a:pt x="17" y="191"/>
                          <a:pt x="17" y="198"/>
                          <a:pt x="17" y="206"/>
                        </a:cubicBezTo>
                        <a:cubicBezTo>
                          <a:pt x="17" y="220"/>
                          <a:pt x="21" y="234"/>
                          <a:pt x="21" y="248"/>
                        </a:cubicBezTo>
                        <a:cubicBezTo>
                          <a:pt x="21" y="263"/>
                          <a:pt x="22" y="278"/>
                          <a:pt x="22" y="293"/>
                        </a:cubicBezTo>
                        <a:cubicBezTo>
                          <a:pt x="23" y="302"/>
                          <a:pt x="21" y="311"/>
                          <a:pt x="25" y="319"/>
                        </a:cubicBezTo>
                        <a:cubicBezTo>
                          <a:pt x="26" y="320"/>
                          <a:pt x="26" y="322"/>
                          <a:pt x="26" y="323"/>
                        </a:cubicBezTo>
                        <a:cubicBezTo>
                          <a:pt x="26" y="332"/>
                          <a:pt x="27" y="341"/>
                          <a:pt x="27" y="349"/>
                        </a:cubicBezTo>
                        <a:cubicBezTo>
                          <a:pt x="36" y="349"/>
                          <a:pt x="44" y="349"/>
                          <a:pt x="53" y="349"/>
                        </a:cubicBezTo>
                        <a:cubicBezTo>
                          <a:pt x="55" y="349"/>
                          <a:pt x="58" y="349"/>
                          <a:pt x="61" y="349"/>
                        </a:cubicBezTo>
                        <a:cubicBezTo>
                          <a:pt x="66" y="349"/>
                          <a:pt x="71" y="348"/>
                          <a:pt x="75" y="349"/>
                        </a:cubicBezTo>
                        <a:cubicBezTo>
                          <a:pt x="87" y="352"/>
                          <a:pt x="99" y="347"/>
                          <a:pt x="111" y="349"/>
                        </a:cubicBezTo>
                        <a:cubicBezTo>
                          <a:pt x="111" y="349"/>
                          <a:pt x="111" y="349"/>
                          <a:pt x="111" y="349"/>
                        </a:cubicBezTo>
                        <a:cubicBezTo>
                          <a:pt x="118" y="349"/>
                          <a:pt x="125" y="348"/>
                          <a:pt x="132" y="348"/>
                        </a:cubicBezTo>
                        <a:cubicBezTo>
                          <a:pt x="139" y="347"/>
                          <a:pt x="145" y="348"/>
                          <a:pt x="152" y="348"/>
                        </a:cubicBezTo>
                        <a:cubicBezTo>
                          <a:pt x="159" y="347"/>
                          <a:pt x="166" y="349"/>
                          <a:pt x="173" y="346"/>
                        </a:cubicBezTo>
                        <a:close/>
                        <a:moveTo>
                          <a:pt x="217" y="345"/>
                        </a:moveTo>
                        <a:cubicBezTo>
                          <a:pt x="222" y="345"/>
                          <a:pt x="226" y="346"/>
                          <a:pt x="231" y="346"/>
                        </a:cubicBezTo>
                        <a:cubicBezTo>
                          <a:pt x="245" y="347"/>
                          <a:pt x="259" y="347"/>
                          <a:pt x="273" y="346"/>
                        </a:cubicBezTo>
                        <a:cubicBezTo>
                          <a:pt x="283" y="346"/>
                          <a:pt x="294" y="348"/>
                          <a:pt x="304" y="346"/>
                        </a:cubicBezTo>
                        <a:cubicBezTo>
                          <a:pt x="310" y="345"/>
                          <a:pt x="316" y="346"/>
                          <a:pt x="321" y="346"/>
                        </a:cubicBezTo>
                        <a:cubicBezTo>
                          <a:pt x="326" y="346"/>
                          <a:pt x="330" y="347"/>
                          <a:pt x="334" y="348"/>
                        </a:cubicBezTo>
                        <a:cubicBezTo>
                          <a:pt x="339" y="348"/>
                          <a:pt x="344" y="347"/>
                          <a:pt x="349" y="347"/>
                        </a:cubicBezTo>
                        <a:cubicBezTo>
                          <a:pt x="353" y="347"/>
                          <a:pt x="355" y="346"/>
                          <a:pt x="355" y="342"/>
                        </a:cubicBezTo>
                        <a:cubicBezTo>
                          <a:pt x="355" y="327"/>
                          <a:pt x="356" y="313"/>
                          <a:pt x="357" y="298"/>
                        </a:cubicBezTo>
                        <a:cubicBezTo>
                          <a:pt x="357" y="289"/>
                          <a:pt x="357" y="279"/>
                          <a:pt x="357" y="270"/>
                        </a:cubicBezTo>
                        <a:cubicBezTo>
                          <a:pt x="357" y="266"/>
                          <a:pt x="356" y="262"/>
                          <a:pt x="356" y="258"/>
                        </a:cubicBezTo>
                        <a:cubicBezTo>
                          <a:pt x="356" y="244"/>
                          <a:pt x="357" y="230"/>
                          <a:pt x="358" y="217"/>
                        </a:cubicBezTo>
                        <a:cubicBezTo>
                          <a:pt x="358" y="207"/>
                          <a:pt x="358" y="198"/>
                          <a:pt x="358" y="189"/>
                        </a:cubicBezTo>
                        <a:cubicBezTo>
                          <a:pt x="358" y="172"/>
                          <a:pt x="358" y="154"/>
                          <a:pt x="359" y="137"/>
                        </a:cubicBezTo>
                        <a:cubicBezTo>
                          <a:pt x="359" y="123"/>
                          <a:pt x="360" y="110"/>
                          <a:pt x="360" y="96"/>
                        </a:cubicBezTo>
                        <a:cubicBezTo>
                          <a:pt x="361" y="78"/>
                          <a:pt x="362" y="61"/>
                          <a:pt x="362" y="43"/>
                        </a:cubicBezTo>
                        <a:cubicBezTo>
                          <a:pt x="363" y="38"/>
                          <a:pt x="362" y="32"/>
                          <a:pt x="362" y="26"/>
                        </a:cubicBezTo>
                        <a:cubicBezTo>
                          <a:pt x="359" y="26"/>
                          <a:pt x="356" y="26"/>
                          <a:pt x="354" y="26"/>
                        </a:cubicBezTo>
                        <a:cubicBezTo>
                          <a:pt x="342" y="25"/>
                          <a:pt x="330" y="26"/>
                          <a:pt x="318" y="25"/>
                        </a:cubicBezTo>
                        <a:cubicBezTo>
                          <a:pt x="305" y="24"/>
                          <a:pt x="291" y="24"/>
                          <a:pt x="277" y="24"/>
                        </a:cubicBezTo>
                        <a:cubicBezTo>
                          <a:pt x="260" y="25"/>
                          <a:pt x="244" y="24"/>
                          <a:pt x="227" y="24"/>
                        </a:cubicBezTo>
                        <a:cubicBezTo>
                          <a:pt x="220" y="25"/>
                          <a:pt x="220" y="24"/>
                          <a:pt x="218" y="31"/>
                        </a:cubicBezTo>
                        <a:cubicBezTo>
                          <a:pt x="218" y="31"/>
                          <a:pt x="218" y="32"/>
                          <a:pt x="218" y="32"/>
                        </a:cubicBezTo>
                        <a:cubicBezTo>
                          <a:pt x="217" y="35"/>
                          <a:pt x="217" y="39"/>
                          <a:pt x="217" y="42"/>
                        </a:cubicBezTo>
                        <a:cubicBezTo>
                          <a:pt x="217" y="43"/>
                          <a:pt x="217" y="44"/>
                          <a:pt x="217" y="45"/>
                        </a:cubicBezTo>
                        <a:cubicBezTo>
                          <a:pt x="215" y="49"/>
                          <a:pt x="218" y="54"/>
                          <a:pt x="215" y="58"/>
                        </a:cubicBezTo>
                        <a:cubicBezTo>
                          <a:pt x="217" y="61"/>
                          <a:pt x="215" y="64"/>
                          <a:pt x="215" y="67"/>
                        </a:cubicBezTo>
                        <a:cubicBezTo>
                          <a:pt x="215" y="70"/>
                          <a:pt x="215" y="74"/>
                          <a:pt x="215" y="77"/>
                        </a:cubicBezTo>
                        <a:cubicBezTo>
                          <a:pt x="215" y="89"/>
                          <a:pt x="215" y="100"/>
                          <a:pt x="215" y="112"/>
                        </a:cubicBezTo>
                        <a:cubicBezTo>
                          <a:pt x="215" y="119"/>
                          <a:pt x="216" y="126"/>
                          <a:pt x="216" y="132"/>
                        </a:cubicBezTo>
                        <a:cubicBezTo>
                          <a:pt x="216" y="136"/>
                          <a:pt x="215" y="139"/>
                          <a:pt x="215" y="142"/>
                        </a:cubicBezTo>
                        <a:cubicBezTo>
                          <a:pt x="216" y="151"/>
                          <a:pt x="216" y="159"/>
                          <a:pt x="216" y="168"/>
                        </a:cubicBezTo>
                        <a:cubicBezTo>
                          <a:pt x="216" y="173"/>
                          <a:pt x="214" y="177"/>
                          <a:pt x="216" y="183"/>
                        </a:cubicBezTo>
                        <a:cubicBezTo>
                          <a:pt x="216" y="184"/>
                          <a:pt x="216" y="186"/>
                          <a:pt x="216" y="187"/>
                        </a:cubicBezTo>
                        <a:cubicBezTo>
                          <a:pt x="215" y="190"/>
                          <a:pt x="215" y="193"/>
                          <a:pt x="215" y="196"/>
                        </a:cubicBezTo>
                        <a:cubicBezTo>
                          <a:pt x="216" y="207"/>
                          <a:pt x="217" y="218"/>
                          <a:pt x="217" y="230"/>
                        </a:cubicBezTo>
                        <a:cubicBezTo>
                          <a:pt x="218" y="240"/>
                          <a:pt x="218" y="250"/>
                          <a:pt x="219" y="260"/>
                        </a:cubicBezTo>
                        <a:cubicBezTo>
                          <a:pt x="219" y="265"/>
                          <a:pt x="220" y="271"/>
                          <a:pt x="219" y="275"/>
                        </a:cubicBezTo>
                        <a:cubicBezTo>
                          <a:pt x="217" y="284"/>
                          <a:pt x="219" y="293"/>
                          <a:pt x="218" y="302"/>
                        </a:cubicBezTo>
                        <a:cubicBezTo>
                          <a:pt x="217" y="309"/>
                          <a:pt x="217" y="315"/>
                          <a:pt x="217" y="322"/>
                        </a:cubicBezTo>
                        <a:cubicBezTo>
                          <a:pt x="216" y="329"/>
                          <a:pt x="215" y="337"/>
                          <a:pt x="217" y="345"/>
                        </a:cubicBezTo>
                        <a:close/>
                        <a:moveTo>
                          <a:pt x="179" y="25"/>
                        </a:moveTo>
                        <a:cubicBezTo>
                          <a:pt x="178" y="30"/>
                          <a:pt x="177" y="36"/>
                          <a:pt x="178" y="41"/>
                        </a:cubicBezTo>
                        <a:cubicBezTo>
                          <a:pt x="179" y="46"/>
                          <a:pt x="179" y="50"/>
                          <a:pt x="179" y="55"/>
                        </a:cubicBezTo>
                        <a:cubicBezTo>
                          <a:pt x="179" y="62"/>
                          <a:pt x="179" y="70"/>
                          <a:pt x="180" y="77"/>
                        </a:cubicBezTo>
                        <a:cubicBezTo>
                          <a:pt x="180" y="80"/>
                          <a:pt x="183" y="82"/>
                          <a:pt x="180" y="85"/>
                        </a:cubicBezTo>
                        <a:cubicBezTo>
                          <a:pt x="180" y="86"/>
                          <a:pt x="180" y="86"/>
                          <a:pt x="181" y="87"/>
                        </a:cubicBezTo>
                        <a:cubicBezTo>
                          <a:pt x="181" y="88"/>
                          <a:pt x="182" y="99"/>
                          <a:pt x="182" y="99"/>
                        </a:cubicBezTo>
                        <a:cubicBezTo>
                          <a:pt x="182" y="101"/>
                          <a:pt x="181" y="103"/>
                          <a:pt x="182" y="104"/>
                        </a:cubicBezTo>
                        <a:cubicBezTo>
                          <a:pt x="183" y="107"/>
                          <a:pt x="182" y="109"/>
                          <a:pt x="182" y="111"/>
                        </a:cubicBezTo>
                        <a:cubicBezTo>
                          <a:pt x="182" y="112"/>
                          <a:pt x="181" y="113"/>
                          <a:pt x="181" y="114"/>
                        </a:cubicBezTo>
                        <a:cubicBezTo>
                          <a:pt x="184" y="119"/>
                          <a:pt x="183" y="124"/>
                          <a:pt x="183" y="129"/>
                        </a:cubicBezTo>
                        <a:cubicBezTo>
                          <a:pt x="183" y="132"/>
                          <a:pt x="184" y="135"/>
                          <a:pt x="183" y="138"/>
                        </a:cubicBezTo>
                        <a:cubicBezTo>
                          <a:pt x="182" y="140"/>
                          <a:pt x="183" y="144"/>
                          <a:pt x="183" y="146"/>
                        </a:cubicBezTo>
                        <a:cubicBezTo>
                          <a:pt x="184" y="147"/>
                          <a:pt x="184" y="148"/>
                          <a:pt x="183" y="149"/>
                        </a:cubicBezTo>
                        <a:cubicBezTo>
                          <a:pt x="181" y="152"/>
                          <a:pt x="182" y="156"/>
                          <a:pt x="183" y="160"/>
                        </a:cubicBezTo>
                        <a:cubicBezTo>
                          <a:pt x="183" y="161"/>
                          <a:pt x="183" y="162"/>
                          <a:pt x="183" y="163"/>
                        </a:cubicBezTo>
                        <a:cubicBezTo>
                          <a:pt x="184" y="171"/>
                          <a:pt x="183" y="180"/>
                          <a:pt x="184" y="188"/>
                        </a:cubicBezTo>
                        <a:cubicBezTo>
                          <a:pt x="184" y="200"/>
                          <a:pt x="184" y="212"/>
                          <a:pt x="184" y="224"/>
                        </a:cubicBezTo>
                        <a:cubicBezTo>
                          <a:pt x="184" y="225"/>
                          <a:pt x="183" y="227"/>
                          <a:pt x="184" y="228"/>
                        </a:cubicBezTo>
                        <a:cubicBezTo>
                          <a:pt x="186" y="233"/>
                          <a:pt x="185" y="237"/>
                          <a:pt x="185" y="242"/>
                        </a:cubicBezTo>
                        <a:cubicBezTo>
                          <a:pt x="185" y="253"/>
                          <a:pt x="185" y="264"/>
                          <a:pt x="185" y="275"/>
                        </a:cubicBezTo>
                        <a:cubicBezTo>
                          <a:pt x="186" y="288"/>
                          <a:pt x="186" y="302"/>
                          <a:pt x="186" y="315"/>
                        </a:cubicBezTo>
                        <a:cubicBezTo>
                          <a:pt x="186" y="324"/>
                          <a:pt x="190" y="332"/>
                          <a:pt x="187" y="342"/>
                        </a:cubicBezTo>
                        <a:cubicBezTo>
                          <a:pt x="186" y="345"/>
                          <a:pt x="188" y="346"/>
                          <a:pt x="192" y="346"/>
                        </a:cubicBezTo>
                        <a:cubicBezTo>
                          <a:pt x="194" y="346"/>
                          <a:pt x="197" y="346"/>
                          <a:pt x="200" y="346"/>
                        </a:cubicBezTo>
                        <a:cubicBezTo>
                          <a:pt x="201" y="345"/>
                          <a:pt x="202" y="344"/>
                          <a:pt x="202" y="343"/>
                        </a:cubicBezTo>
                        <a:cubicBezTo>
                          <a:pt x="203" y="340"/>
                          <a:pt x="202" y="337"/>
                          <a:pt x="203" y="334"/>
                        </a:cubicBezTo>
                        <a:cubicBezTo>
                          <a:pt x="203" y="323"/>
                          <a:pt x="204" y="312"/>
                          <a:pt x="204" y="300"/>
                        </a:cubicBezTo>
                        <a:cubicBezTo>
                          <a:pt x="204" y="297"/>
                          <a:pt x="205" y="293"/>
                          <a:pt x="205" y="290"/>
                        </a:cubicBezTo>
                        <a:cubicBezTo>
                          <a:pt x="205" y="276"/>
                          <a:pt x="205" y="263"/>
                          <a:pt x="205" y="249"/>
                        </a:cubicBezTo>
                        <a:cubicBezTo>
                          <a:pt x="205" y="238"/>
                          <a:pt x="203" y="228"/>
                          <a:pt x="203" y="217"/>
                        </a:cubicBezTo>
                        <a:cubicBezTo>
                          <a:pt x="203" y="204"/>
                          <a:pt x="203" y="192"/>
                          <a:pt x="203" y="179"/>
                        </a:cubicBezTo>
                        <a:cubicBezTo>
                          <a:pt x="203" y="170"/>
                          <a:pt x="204" y="161"/>
                          <a:pt x="204" y="151"/>
                        </a:cubicBezTo>
                        <a:cubicBezTo>
                          <a:pt x="203" y="142"/>
                          <a:pt x="204" y="133"/>
                          <a:pt x="203" y="124"/>
                        </a:cubicBezTo>
                        <a:cubicBezTo>
                          <a:pt x="202" y="116"/>
                          <a:pt x="204" y="107"/>
                          <a:pt x="202" y="98"/>
                        </a:cubicBezTo>
                        <a:cubicBezTo>
                          <a:pt x="202" y="93"/>
                          <a:pt x="202" y="88"/>
                          <a:pt x="202" y="84"/>
                        </a:cubicBezTo>
                        <a:cubicBezTo>
                          <a:pt x="203" y="69"/>
                          <a:pt x="204" y="54"/>
                          <a:pt x="205" y="39"/>
                        </a:cubicBezTo>
                        <a:cubicBezTo>
                          <a:pt x="205" y="35"/>
                          <a:pt x="205" y="30"/>
                          <a:pt x="205" y="25"/>
                        </a:cubicBezTo>
                        <a:cubicBezTo>
                          <a:pt x="196" y="25"/>
                          <a:pt x="187" y="25"/>
                          <a:pt x="179" y="25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2700">
                    <a:solidFill>
                      <a:srgbClr val="000000"/>
                    </a:solidFill>
                    <a:round/>
                    <a:headEnd/>
                    <a:tailEnd/>
                  </a:ln>
                  <a:extLst/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>
                      <a:ln w="38100">
                        <a:solidFill>
                          <a:schemeClr val="tx1"/>
                        </a:solidFill>
                      </a:ln>
                    </a:endParaRPr>
                  </a:p>
                </p:txBody>
              </p:sp>
              <p:sp>
                <p:nvSpPr>
                  <p:cNvPr id="1330" name="Freeform 20"/>
                  <p:cNvSpPr>
                    <a:spLocks noEditPoints="1"/>
                  </p:cNvSpPr>
                  <p:nvPr/>
                </p:nvSpPr>
                <p:spPr bwMode="auto">
                  <a:xfrm>
                    <a:off x="769938" y="2490788"/>
                    <a:ext cx="1012825" cy="1081088"/>
                  </a:xfrm>
                  <a:custGeom>
                    <a:avLst/>
                    <a:gdLst>
                      <a:gd name="T0" fmla="*/ 325 w 347"/>
                      <a:gd name="T1" fmla="*/ 365 h 370"/>
                      <a:gd name="T2" fmla="*/ 256 w 347"/>
                      <a:gd name="T3" fmla="*/ 368 h 370"/>
                      <a:gd name="T4" fmla="*/ 170 w 347"/>
                      <a:gd name="T5" fmla="*/ 368 h 370"/>
                      <a:gd name="T6" fmla="*/ 66 w 347"/>
                      <a:gd name="T7" fmla="*/ 369 h 370"/>
                      <a:gd name="T8" fmla="*/ 13 w 347"/>
                      <a:gd name="T9" fmla="*/ 362 h 370"/>
                      <a:gd name="T10" fmla="*/ 10 w 347"/>
                      <a:gd name="T11" fmla="*/ 209 h 370"/>
                      <a:gd name="T12" fmla="*/ 8 w 347"/>
                      <a:gd name="T13" fmla="*/ 150 h 370"/>
                      <a:gd name="T14" fmla="*/ 8 w 347"/>
                      <a:gd name="T15" fmla="*/ 86 h 370"/>
                      <a:gd name="T16" fmla="*/ 6 w 347"/>
                      <a:gd name="T17" fmla="*/ 10 h 370"/>
                      <a:gd name="T18" fmla="*/ 50 w 347"/>
                      <a:gd name="T19" fmla="*/ 10 h 370"/>
                      <a:gd name="T20" fmla="*/ 129 w 347"/>
                      <a:gd name="T21" fmla="*/ 11 h 370"/>
                      <a:gd name="T22" fmla="*/ 218 w 347"/>
                      <a:gd name="T23" fmla="*/ 12 h 370"/>
                      <a:gd name="T24" fmla="*/ 268 w 347"/>
                      <a:gd name="T25" fmla="*/ 13 h 370"/>
                      <a:gd name="T26" fmla="*/ 327 w 347"/>
                      <a:gd name="T27" fmla="*/ 10 h 370"/>
                      <a:gd name="T28" fmla="*/ 335 w 347"/>
                      <a:gd name="T29" fmla="*/ 100 h 370"/>
                      <a:gd name="T30" fmla="*/ 336 w 347"/>
                      <a:gd name="T31" fmla="*/ 169 h 370"/>
                      <a:gd name="T32" fmla="*/ 339 w 347"/>
                      <a:gd name="T33" fmla="*/ 306 h 370"/>
                      <a:gd name="T34" fmla="*/ 195 w 347"/>
                      <a:gd name="T35" fmla="*/ 163 h 370"/>
                      <a:gd name="T36" fmla="*/ 196 w 347"/>
                      <a:gd name="T37" fmla="*/ 235 h 370"/>
                      <a:gd name="T38" fmla="*/ 195 w 347"/>
                      <a:gd name="T39" fmla="*/ 339 h 370"/>
                      <a:gd name="T40" fmla="*/ 244 w 347"/>
                      <a:gd name="T41" fmla="*/ 356 h 370"/>
                      <a:gd name="T42" fmla="*/ 330 w 347"/>
                      <a:gd name="T43" fmla="*/ 351 h 370"/>
                      <a:gd name="T44" fmla="*/ 329 w 347"/>
                      <a:gd name="T45" fmla="*/ 294 h 370"/>
                      <a:gd name="T46" fmla="*/ 326 w 347"/>
                      <a:gd name="T47" fmla="*/ 130 h 370"/>
                      <a:gd name="T48" fmla="*/ 323 w 347"/>
                      <a:gd name="T49" fmla="*/ 23 h 370"/>
                      <a:gd name="T50" fmla="*/ 243 w 347"/>
                      <a:gd name="T51" fmla="*/ 22 h 370"/>
                      <a:gd name="T52" fmla="*/ 192 w 347"/>
                      <a:gd name="T53" fmla="*/ 58 h 370"/>
                      <a:gd name="T54" fmla="*/ 193 w 347"/>
                      <a:gd name="T55" fmla="*/ 116 h 370"/>
                      <a:gd name="T56" fmla="*/ 192 w 347"/>
                      <a:gd name="T57" fmla="*/ 159 h 370"/>
                      <a:gd name="T58" fmla="*/ 152 w 347"/>
                      <a:gd name="T59" fmla="*/ 305 h 370"/>
                      <a:gd name="T60" fmla="*/ 150 w 347"/>
                      <a:gd name="T61" fmla="*/ 206 h 370"/>
                      <a:gd name="T62" fmla="*/ 149 w 347"/>
                      <a:gd name="T63" fmla="*/ 146 h 370"/>
                      <a:gd name="T64" fmla="*/ 148 w 347"/>
                      <a:gd name="T65" fmla="*/ 71 h 370"/>
                      <a:gd name="T66" fmla="*/ 141 w 347"/>
                      <a:gd name="T67" fmla="*/ 23 h 370"/>
                      <a:gd name="T68" fmla="*/ 62 w 347"/>
                      <a:gd name="T69" fmla="*/ 23 h 370"/>
                      <a:gd name="T70" fmla="*/ 15 w 347"/>
                      <a:gd name="T71" fmla="*/ 25 h 370"/>
                      <a:gd name="T72" fmla="*/ 18 w 347"/>
                      <a:gd name="T73" fmla="*/ 161 h 370"/>
                      <a:gd name="T74" fmla="*/ 22 w 347"/>
                      <a:gd name="T75" fmla="*/ 283 h 370"/>
                      <a:gd name="T76" fmla="*/ 25 w 347"/>
                      <a:gd name="T77" fmla="*/ 354 h 370"/>
                      <a:gd name="T78" fmla="*/ 128 w 347"/>
                      <a:gd name="T79" fmla="*/ 356 h 370"/>
                      <a:gd name="T80" fmla="*/ 181 w 347"/>
                      <a:gd name="T81" fmla="*/ 352 h 370"/>
                      <a:gd name="T82" fmla="*/ 184 w 347"/>
                      <a:gd name="T83" fmla="*/ 223 h 370"/>
                      <a:gd name="T84" fmla="*/ 184 w 347"/>
                      <a:gd name="T85" fmla="*/ 171 h 370"/>
                      <a:gd name="T86" fmla="*/ 183 w 347"/>
                      <a:gd name="T87" fmla="*/ 105 h 370"/>
                      <a:gd name="T88" fmla="*/ 175 w 347"/>
                      <a:gd name="T89" fmla="*/ 23 h 370"/>
                      <a:gd name="T90" fmla="*/ 157 w 347"/>
                      <a:gd name="T91" fmla="*/ 56 h 370"/>
                      <a:gd name="T92" fmla="*/ 159 w 347"/>
                      <a:gd name="T93" fmla="*/ 110 h 370"/>
                      <a:gd name="T94" fmla="*/ 160 w 347"/>
                      <a:gd name="T95" fmla="*/ 154 h 370"/>
                      <a:gd name="T96" fmla="*/ 162 w 347"/>
                      <a:gd name="T97" fmla="*/ 214 h 370"/>
                      <a:gd name="T98" fmla="*/ 165 w 347"/>
                      <a:gd name="T99" fmla="*/ 336 h 37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  <a:cxn ang="0">
                        <a:pos x="T72" y="T73"/>
                      </a:cxn>
                      <a:cxn ang="0">
                        <a:pos x="T74" y="T75"/>
                      </a:cxn>
                      <a:cxn ang="0">
                        <a:pos x="T76" y="T77"/>
                      </a:cxn>
                      <a:cxn ang="0">
                        <a:pos x="T78" y="T79"/>
                      </a:cxn>
                      <a:cxn ang="0">
                        <a:pos x="T80" y="T81"/>
                      </a:cxn>
                      <a:cxn ang="0">
                        <a:pos x="T82" y="T83"/>
                      </a:cxn>
                      <a:cxn ang="0">
                        <a:pos x="T84" y="T85"/>
                      </a:cxn>
                      <a:cxn ang="0">
                        <a:pos x="T86" y="T87"/>
                      </a:cxn>
                      <a:cxn ang="0">
                        <a:pos x="T88" y="T89"/>
                      </a:cxn>
                      <a:cxn ang="0">
                        <a:pos x="T90" y="T91"/>
                      </a:cxn>
                      <a:cxn ang="0">
                        <a:pos x="T92" y="T93"/>
                      </a:cxn>
                      <a:cxn ang="0">
                        <a:pos x="T94" y="T95"/>
                      </a:cxn>
                      <a:cxn ang="0">
                        <a:pos x="T96" y="T97"/>
                      </a:cxn>
                      <a:cxn ang="0">
                        <a:pos x="T98" y="T99"/>
                      </a:cxn>
                    </a:cxnLst>
                    <a:rect l="0" t="0" r="r" b="b"/>
                    <a:pathLst>
                      <a:path w="347" h="370">
                        <a:moveTo>
                          <a:pt x="340" y="353"/>
                        </a:moveTo>
                        <a:cubicBezTo>
                          <a:pt x="343" y="354"/>
                          <a:pt x="345" y="355"/>
                          <a:pt x="346" y="358"/>
                        </a:cubicBezTo>
                        <a:cubicBezTo>
                          <a:pt x="347" y="363"/>
                          <a:pt x="345" y="365"/>
                          <a:pt x="341" y="365"/>
                        </a:cubicBezTo>
                        <a:cubicBezTo>
                          <a:pt x="335" y="365"/>
                          <a:pt x="329" y="364"/>
                          <a:pt x="325" y="365"/>
                        </a:cubicBezTo>
                        <a:cubicBezTo>
                          <a:pt x="317" y="368"/>
                          <a:pt x="310" y="364"/>
                          <a:pt x="302" y="366"/>
                        </a:cubicBezTo>
                        <a:cubicBezTo>
                          <a:pt x="298" y="368"/>
                          <a:pt x="293" y="366"/>
                          <a:pt x="288" y="366"/>
                        </a:cubicBezTo>
                        <a:cubicBezTo>
                          <a:pt x="287" y="366"/>
                          <a:pt x="286" y="366"/>
                          <a:pt x="286" y="366"/>
                        </a:cubicBezTo>
                        <a:cubicBezTo>
                          <a:pt x="276" y="369"/>
                          <a:pt x="266" y="366"/>
                          <a:pt x="256" y="368"/>
                        </a:cubicBezTo>
                        <a:cubicBezTo>
                          <a:pt x="249" y="369"/>
                          <a:pt x="242" y="368"/>
                          <a:pt x="235" y="367"/>
                        </a:cubicBezTo>
                        <a:cubicBezTo>
                          <a:pt x="232" y="367"/>
                          <a:pt x="229" y="368"/>
                          <a:pt x="227" y="368"/>
                        </a:cubicBezTo>
                        <a:cubicBezTo>
                          <a:pt x="219" y="368"/>
                          <a:pt x="211" y="367"/>
                          <a:pt x="203" y="367"/>
                        </a:cubicBezTo>
                        <a:cubicBezTo>
                          <a:pt x="192" y="367"/>
                          <a:pt x="181" y="368"/>
                          <a:pt x="170" y="368"/>
                        </a:cubicBezTo>
                        <a:cubicBezTo>
                          <a:pt x="154" y="368"/>
                          <a:pt x="138" y="368"/>
                          <a:pt x="123" y="369"/>
                        </a:cubicBezTo>
                        <a:cubicBezTo>
                          <a:pt x="115" y="369"/>
                          <a:pt x="108" y="369"/>
                          <a:pt x="101" y="369"/>
                        </a:cubicBezTo>
                        <a:cubicBezTo>
                          <a:pt x="95" y="369"/>
                          <a:pt x="89" y="369"/>
                          <a:pt x="84" y="368"/>
                        </a:cubicBezTo>
                        <a:cubicBezTo>
                          <a:pt x="78" y="368"/>
                          <a:pt x="72" y="369"/>
                          <a:pt x="66" y="369"/>
                        </a:cubicBezTo>
                        <a:cubicBezTo>
                          <a:pt x="60" y="369"/>
                          <a:pt x="54" y="367"/>
                          <a:pt x="48" y="367"/>
                        </a:cubicBezTo>
                        <a:cubicBezTo>
                          <a:pt x="42" y="367"/>
                          <a:pt x="36" y="367"/>
                          <a:pt x="30" y="367"/>
                        </a:cubicBezTo>
                        <a:cubicBezTo>
                          <a:pt x="27" y="367"/>
                          <a:pt x="25" y="368"/>
                          <a:pt x="22" y="368"/>
                        </a:cubicBezTo>
                        <a:cubicBezTo>
                          <a:pt x="16" y="370"/>
                          <a:pt x="13" y="368"/>
                          <a:pt x="13" y="362"/>
                        </a:cubicBezTo>
                        <a:cubicBezTo>
                          <a:pt x="12" y="348"/>
                          <a:pt x="11" y="334"/>
                          <a:pt x="10" y="320"/>
                        </a:cubicBezTo>
                        <a:cubicBezTo>
                          <a:pt x="10" y="303"/>
                          <a:pt x="10" y="286"/>
                          <a:pt x="10" y="269"/>
                        </a:cubicBezTo>
                        <a:cubicBezTo>
                          <a:pt x="10" y="260"/>
                          <a:pt x="10" y="250"/>
                          <a:pt x="10" y="241"/>
                        </a:cubicBezTo>
                        <a:cubicBezTo>
                          <a:pt x="10" y="230"/>
                          <a:pt x="10" y="219"/>
                          <a:pt x="10" y="209"/>
                        </a:cubicBezTo>
                        <a:cubicBezTo>
                          <a:pt x="9" y="200"/>
                          <a:pt x="9" y="191"/>
                          <a:pt x="9" y="182"/>
                        </a:cubicBezTo>
                        <a:cubicBezTo>
                          <a:pt x="9" y="175"/>
                          <a:pt x="9" y="167"/>
                          <a:pt x="9" y="160"/>
                        </a:cubicBezTo>
                        <a:cubicBezTo>
                          <a:pt x="9" y="157"/>
                          <a:pt x="9" y="154"/>
                          <a:pt x="8" y="152"/>
                        </a:cubicBezTo>
                        <a:cubicBezTo>
                          <a:pt x="8" y="151"/>
                          <a:pt x="8" y="150"/>
                          <a:pt x="8" y="150"/>
                        </a:cubicBezTo>
                        <a:cubicBezTo>
                          <a:pt x="10" y="144"/>
                          <a:pt x="7" y="138"/>
                          <a:pt x="8" y="133"/>
                        </a:cubicBezTo>
                        <a:cubicBezTo>
                          <a:pt x="9" y="124"/>
                          <a:pt x="8" y="115"/>
                          <a:pt x="8" y="107"/>
                        </a:cubicBezTo>
                        <a:cubicBezTo>
                          <a:pt x="7" y="104"/>
                          <a:pt x="8" y="101"/>
                          <a:pt x="8" y="99"/>
                        </a:cubicBezTo>
                        <a:cubicBezTo>
                          <a:pt x="8" y="95"/>
                          <a:pt x="8" y="91"/>
                          <a:pt x="8" y="86"/>
                        </a:cubicBezTo>
                        <a:cubicBezTo>
                          <a:pt x="8" y="75"/>
                          <a:pt x="7" y="64"/>
                          <a:pt x="7" y="52"/>
                        </a:cubicBezTo>
                        <a:cubicBezTo>
                          <a:pt x="7" y="42"/>
                          <a:pt x="7" y="31"/>
                          <a:pt x="7" y="20"/>
                        </a:cubicBezTo>
                        <a:cubicBezTo>
                          <a:pt x="4" y="19"/>
                          <a:pt x="2" y="18"/>
                          <a:pt x="0" y="17"/>
                        </a:cubicBezTo>
                        <a:cubicBezTo>
                          <a:pt x="2" y="15"/>
                          <a:pt x="5" y="12"/>
                          <a:pt x="6" y="10"/>
                        </a:cubicBezTo>
                        <a:cubicBezTo>
                          <a:pt x="7" y="7"/>
                          <a:pt x="8" y="3"/>
                          <a:pt x="9" y="0"/>
                        </a:cubicBezTo>
                        <a:cubicBezTo>
                          <a:pt x="15" y="0"/>
                          <a:pt x="15" y="4"/>
                          <a:pt x="16" y="9"/>
                        </a:cubicBezTo>
                        <a:cubicBezTo>
                          <a:pt x="24" y="11"/>
                          <a:pt x="33" y="10"/>
                          <a:pt x="41" y="9"/>
                        </a:cubicBezTo>
                        <a:cubicBezTo>
                          <a:pt x="44" y="9"/>
                          <a:pt x="47" y="10"/>
                          <a:pt x="50" y="10"/>
                        </a:cubicBezTo>
                        <a:cubicBezTo>
                          <a:pt x="60" y="10"/>
                          <a:pt x="70" y="11"/>
                          <a:pt x="80" y="11"/>
                        </a:cubicBezTo>
                        <a:cubicBezTo>
                          <a:pt x="86" y="11"/>
                          <a:pt x="91" y="12"/>
                          <a:pt x="96" y="12"/>
                        </a:cubicBezTo>
                        <a:cubicBezTo>
                          <a:pt x="106" y="11"/>
                          <a:pt x="115" y="13"/>
                          <a:pt x="125" y="11"/>
                        </a:cubicBezTo>
                        <a:cubicBezTo>
                          <a:pt x="126" y="10"/>
                          <a:pt x="128" y="11"/>
                          <a:pt x="129" y="11"/>
                        </a:cubicBezTo>
                        <a:cubicBezTo>
                          <a:pt x="131" y="12"/>
                          <a:pt x="133" y="12"/>
                          <a:pt x="134" y="12"/>
                        </a:cubicBezTo>
                        <a:cubicBezTo>
                          <a:pt x="148" y="11"/>
                          <a:pt x="162" y="13"/>
                          <a:pt x="176" y="12"/>
                        </a:cubicBezTo>
                        <a:cubicBezTo>
                          <a:pt x="183" y="11"/>
                          <a:pt x="189" y="12"/>
                          <a:pt x="196" y="12"/>
                        </a:cubicBezTo>
                        <a:cubicBezTo>
                          <a:pt x="203" y="12"/>
                          <a:pt x="211" y="12"/>
                          <a:pt x="218" y="12"/>
                        </a:cubicBezTo>
                        <a:cubicBezTo>
                          <a:pt x="222" y="12"/>
                          <a:pt x="226" y="12"/>
                          <a:pt x="230" y="12"/>
                        </a:cubicBezTo>
                        <a:cubicBezTo>
                          <a:pt x="232" y="12"/>
                          <a:pt x="233" y="12"/>
                          <a:pt x="234" y="12"/>
                        </a:cubicBezTo>
                        <a:cubicBezTo>
                          <a:pt x="243" y="10"/>
                          <a:pt x="251" y="12"/>
                          <a:pt x="260" y="12"/>
                        </a:cubicBezTo>
                        <a:cubicBezTo>
                          <a:pt x="262" y="12"/>
                          <a:pt x="265" y="13"/>
                          <a:pt x="268" y="13"/>
                        </a:cubicBezTo>
                        <a:cubicBezTo>
                          <a:pt x="276" y="12"/>
                          <a:pt x="284" y="11"/>
                          <a:pt x="292" y="11"/>
                        </a:cubicBezTo>
                        <a:cubicBezTo>
                          <a:pt x="296" y="11"/>
                          <a:pt x="300" y="12"/>
                          <a:pt x="304" y="12"/>
                        </a:cubicBezTo>
                        <a:cubicBezTo>
                          <a:pt x="308" y="12"/>
                          <a:pt x="312" y="13"/>
                          <a:pt x="316" y="13"/>
                        </a:cubicBezTo>
                        <a:cubicBezTo>
                          <a:pt x="320" y="12"/>
                          <a:pt x="324" y="11"/>
                          <a:pt x="327" y="10"/>
                        </a:cubicBezTo>
                        <a:cubicBezTo>
                          <a:pt x="333" y="7"/>
                          <a:pt x="340" y="12"/>
                          <a:pt x="340" y="18"/>
                        </a:cubicBezTo>
                        <a:cubicBezTo>
                          <a:pt x="340" y="19"/>
                          <a:pt x="339" y="21"/>
                          <a:pt x="338" y="21"/>
                        </a:cubicBezTo>
                        <a:cubicBezTo>
                          <a:pt x="335" y="23"/>
                          <a:pt x="335" y="25"/>
                          <a:pt x="335" y="27"/>
                        </a:cubicBezTo>
                        <a:cubicBezTo>
                          <a:pt x="334" y="52"/>
                          <a:pt x="333" y="76"/>
                          <a:pt x="335" y="100"/>
                        </a:cubicBezTo>
                        <a:cubicBezTo>
                          <a:pt x="336" y="109"/>
                          <a:pt x="335" y="118"/>
                          <a:pt x="335" y="127"/>
                        </a:cubicBezTo>
                        <a:cubicBezTo>
                          <a:pt x="335" y="131"/>
                          <a:pt x="336" y="135"/>
                          <a:pt x="336" y="139"/>
                        </a:cubicBezTo>
                        <a:cubicBezTo>
                          <a:pt x="337" y="142"/>
                          <a:pt x="336" y="146"/>
                          <a:pt x="336" y="150"/>
                        </a:cubicBezTo>
                        <a:cubicBezTo>
                          <a:pt x="336" y="156"/>
                          <a:pt x="335" y="162"/>
                          <a:pt x="336" y="169"/>
                        </a:cubicBezTo>
                        <a:cubicBezTo>
                          <a:pt x="337" y="182"/>
                          <a:pt x="336" y="195"/>
                          <a:pt x="337" y="207"/>
                        </a:cubicBezTo>
                        <a:cubicBezTo>
                          <a:pt x="338" y="217"/>
                          <a:pt x="338" y="226"/>
                          <a:pt x="338" y="235"/>
                        </a:cubicBezTo>
                        <a:cubicBezTo>
                          <a:pt x="339" y="247"/>
                          <a:pt x="339" y="260"/>
                          <a:pt x="339" y="272"/>
                        </a:cubicBezTo>
                        <a:cubicBezTo>
                          <a:pt x="338" y="283"/>
                          <a:pt x="339" y="295"/>
                          <a:pt x="339" y="306"/>
                        </a:cubicBezTo>
                        <a:cubicBezTo>
                          <a:pt x="340" y="315"/>
                          <a:pt x="339" y="324"/>
                          <a:pt x="339" y="334"/>
                        </a:cubicBezTo>
                        <a:cubicBezTo>
                          <a:pt x="339" y="340"/>
                          <a:pt x="337" y="347"/>
                          <a:pt x="340" y="353"/>
                        </a:cubicBezTo>
                        <a:close/>
                        <a:moveTo>
                          <a:pt x="192" y="159"/>
                        </a:moveTo>
                        <a:cubicBezTo>
                          <a:pt x="193" y="161"/>
                          <a:pt x="194" y="162"/>
                          <a:pt x="195" y="163"/>
                        </a:cubicBezTo>
                        <a:cubicBezTo>
                          <a:pt x="195" y="169"/>
                          <a:pt x="196" y="175"/>
                          <a:pt x="196" y="182"/>
                        </a:cubicBezTo>
                        <a:cubicBezTo>
                          <a:pt x="196" y="187"/>
                          <a:pt x="196" y="193"/>
                          <a:pt x="196" y="198"/>
                        </a:cubicBezTo>
                        <a:cubicBezTo>
                          <a:pt x="196" y="204"/>
                          <a:pt x="194" y="209"/>
                          <a:pt x="196" y="215"/>
                        </a:cubicBezTo>
                        <a:cubicBezTo>
                          <a:pt x="197" y="221"/>
                          <a:pt x="196" y="228"/>
                          <a:pt x="196" y="235"/>
                        </a:cubicBezTo>
                        <a:cubicBezTo>
                          <a:pt x="196" y="240"/>
                          <a:pt x="194" y="244"/>
                          <a:pt x="196" y="248"/>
                        </a:cubicBezTo>
                        <a:cubicBezTo>
                          <a:pt x="198" y="255"/>
                          <a:pt x="197" y="262"/>
                          <a:pt x="197" y="269"/>
                        </a:cubicBezTo>
                        <a:cubicBezTo>
                          <a:pt x="198" y="279"/>
                          <a:pt x="197" y="288"/>
                          <a:pt x="196" y="298"/>
                        </a:cubicBezTo>
                        <a:cubicBezTo>
                          <a:pt x="196" y="312"/>
                          <a:pt x="195" y="325"/>
                          <a:pt x="195" y="339"/>
                        </a:cubicBezTo>
                        <a:cubicBezTo>
                          <a:pt x="195" y="344"/>
                          <a:pt x="195" y="349"/>
                          <a:pt x="195" y="355"/>
                        </a:cubicBezTo>
                        <a:cubicBezTo>
                          <a:pt x="197" y="355"/>
                          <a:pt x="199" y="355"/>
                          <a:pt x="200" y="355"/>
                        </a:cubicBezTo>
                        <a:cubicBezTo>
                          <a:pt x="206" y="355"/>
                          <a:pt x="212" y="354"/>
                          <a:pt x="218" y="355"/>
                        </a:cubicBezTo>
                        <a:cubicBezTo>
                          <a:pt x="227" y="357"/>
                          <a:pt x="235" y="357"/>
                          <a:pt x="244" y="356"/>
                        </a:cubicBezTo>
                        <a:cubicBezTo>
                          <a:pt x="258" y="356"/>
                          <a:pt x="272" y="356"/>
                          <a:pt x="286" y="355"/>
                        </a:cubicBezTo>
                        <a:cubicBezTo>
                          <a:pt x="295" y="355"/>
                          <a:pt x="304" y="357"/>
                          <a:pt x="314" y="355"/>
                        </a:cubicBezTo>
                        <a:cubicBezTo>
                          <a:pt x="318" y="355"/>
                          <a:pt x="322" y="355"/>
                          <a:pt x="326" y="356"/>
                        </a:cubicBezTo>
                        <a:cubicBezTo>
                          <a:pt x="330" y="356"/>
                          <a:pt x="330" y="355"/>
                          <a:pt x="330" y="351"/>
                        </a:cubicBezTo>
                        <a:cubicBezTo>
                          <a:pt x="330" y="349"/>
                          <a:pt x="330" y="346"/>
                          <a:pt x="330" y="344"/>
                        </a:cubicBezTo>
                        <a:cubicBezTo>
                          <a:pt x="329" y="336"/>
                          <a:pt x="334" y="327"/>
                          <a:pt x="329" y="319"/>
                        </a:cubicBezTo>
                        <a:cubicBezTo>
                          <a:pt x="329" y="319"/>
                          <a:pt x="329" y="318"/>
                          <a:pt x="329" y="318"/>
                        </a:cubicBezTo>
                        <a:cubicBezTo>
                          <a:pt x="329" y="310"/>
                          <a:pt x="329" y="302"/>
                          <a:pt x="329" y="294"/>
                        </a:cubicBezTo>
                        <a:cubicBezTo>
                          <a:pt x="329" y="288"/>
                          <a:pt x="329" y="282"/>
                          <a:pt x="329" y="276"/>
                        </a:cubicBezTo>
                        <a:cubicBezTo>
                          <a:pt x="328" y="263"/>
                          <a:pt x="328" y="250"/>
                          <a:pt x="328" y="236"/>
                        </a:cubicBezTo>
                        <a:cubicBezTo>
                          <a:pt x="328" y="224"/>
                          <a:pt x="327" y="212"/>
                          <a:pt x="327" y="199"/>
                        </a:cubicBezTo>
                        <a:cubicBezTo>
                          <a:pt x="326" y="176"/>
                          <a:pt x="327" y="153"/>
                          <a:pt x="326" y="130"/>
                        </a:cubicBezTo>
                        <a:cubicBezTo>
                          <a:pt x="326" y="120"/>
                          <a:pt x="325" y="110"/>
                          <a:pt x="326" y="100"/>
                        </a:cubicBezTo>
                        <a:cubicBezTo>
                          <a:pt x="326" y="90"/>
                          <a:pt x="325" y="79"/>
                          <a:pt x="325" y="69"/>
                        </a:cubicBezTo>
                        <a:cubicBezTo>
                          <a:pt x="326" y="59"/>
                          <a:pt x="326" y="49"/>
                          <a:pt x="325" y="39"/>
                        </a:cubicBezTo>
                        <a:cubicBezTo>
                          <a:pt x="325" y="34"/>
                          <a:pt x="325" y="28"/>
                          <a:pt x="323" y="23"/>
                        </a:cubicBezTo>
                        <a:cubicBezTo>
                          <a:pt x="322" y="23"/>
                          <a:pt x="321" y="23"/>
                          <a:pt x="320" y="23"/>
                        </a:cubicBezTo>
                        <a:cubicBezTo>
                          <a:pt x="310" y="23"/>
                          <a:pt x="301" y="23"/>
                          <a:pt x="291" y="23"/>
                        </a:cubicBezTo>
                        <a:cubicBezTo>
                          <a:pt x="286" y="23"/>
                          <a:pt x="280" y="23"/>
                          <a:pt x="274" y="23"/>
                        </a:cubicBezTo>
                        <a:cubicBezTo>
                          <a:pt x="264" y="23"/>
                          <a:pt x="253" y="23"/>
                          <a:pt x="243" y="22"/>
                        </a:cubicBezTo>
                        <a:cubicBezTo>
                          <a:pt x="233" y="22"/>
                          <a:pt x="222" y="22"/>
                          <a:pt x="211" y="23"/>
                        </a:cubicBezTo>
                        <a:cubicBezTo>
                          <a:pt x="205" y="23"/>
                          <a:pt x="198" y="24"/>
                          <a:pt x="191" y="24"/>
                        </a:cubicBezTo>
                        <a:cubicBezTo>
                          <a:pt x="191" y="26"/>
                          <a:pt x="190" y="27"/>
                          <a:pt x="191" y="28"/>
                        </a:cubicBezTo>
                        <a:cubicBezTo>
                          <a:pt x="191" y="38"/>
                          <a:pt x="193" y="48"/>
                          <a:pt x="192" y="58"/>
                        </a:cubicBezTo>
                        <a:cubicBezTo>
                          <a:pt x="191" y="65"/>
                          <a:pt x="192" y="71"/>
                          <a:pt x="192" y="78"/>
                        </a:cubicBezTo>
                        <a:cubicBezTo>
                          <a:pt x="191" y="85"/>
                          <a:pt x="190" y="91"/>
                          <a:pt x="192" y="98"/>
                        </a:cubicBezTo>
                        <a:cubicBezTo>
                          <a:pt x="193" y="100"/>
                          <a:pt x="192" y="104"/>
                          <a:pt x="193" y="106"/>
                        </a:cubicBezTo>
                        <a:cubicBezTo>
                          <a:pt x="194" y="109"/>
                          <a:pt x="195" y="113"/>
                          <a:pt x="193" y="116"/>
                        </a:cubicBezTo>
                        <a:cubicBezTo>
                          <a:pt x="191" y="120"/>
                          <a:pt x="194" y="123"/>
                          <a:pt x="194" y="127"/>
                        </a:cubicBezTo>
                        <a:cubicBezTo>
                          <a:pt x="193" y="132"/>
                          <a:pt x="193" y="137"/>
                          <a:pt x="193" y="142"/>
                        </a:cubicBezTo>
                        <a:cubicBezTo>
                          <a:pt x="193" y="143"/>
                          <a:pt x="193" y="144"/>
                          <a:pt x="194" y="144"/>
                        </a:cubicBezTo>
                        <a:cubicBezTo>
                          <a:pt x="196" y="149"/>
                          <a:pt x="196" y="154"/>
                          <a:pt x="192" y="159"/>
                        </a:cubicBezTo>
                        <a:close/>
                        <a:moveTo>
                          <a:pt x="152" y="355"/>
                        </a:moveTo>
                        <a:cubicBezTo>
                          <a:pt x="152" y="354"/>
                          <a:pt x="152" y="353"/>
                          <a:pt x="152" y="352"/>
                        </a:cubicBezTo>
                        <a:cubicBezTo>
                          <a:pt x="152" y="341"/>
                          <a:pt x="152" y="330"/>
                          <a:pt x="152" y="319"/>
                        </a:cubicBezTo>
                        <a:cubicBezTo>
                          <a:pt x="152" y="314"/>
                          <a:pt x="152" y="310"/>
                          <a:pt x="152" y="305"/>
                        </a:cubicBezTo>
                        <a:cubicBezTo>
                          <a:pt x="152" y="300"/>
                          <a:pt x="151" y="296"/>
                          <a:pt x="151" y="291"/>
                        </a:cubicBezTo>
                        <a:cubicBezTo>
                          <a:pt x="151" y="289"/>
                          <a:pt x="152" y="286"/>
                          <a:pt x="151" y="284"/>
                        </a:cubicBezTo>
                        <a:cubicBezTo>
                          <a:pt x="149" y="276"/>
                          <a:pt x="151" y="269"/>
                          <a:pt x="151" y="261"/>
                        </a:cubicBezTo>
                        <a:cubicBezTo>
                          <a:pt x="150" y="242"/>
                          <a:pt x="151" y="224"/>
                          <a:pt x="150" y="206"/>
                        </a:cubicBezTo>
                        <a:cubicBezTo>
                          <a:pt x="150" y="202"/>
                          <a:pt x="151" y="197"/>
                          <a:pt x="151" y="193"/>
                        </a:cubicBezTo>
                        <a:cubicBezTo>
                          <a:pt x="150" y="187"/>
                          <a:pt x="150" y="180"/>
                          <a:pt x="150" y="173"/>
                        </a:cubicBezTo>
                        <a:cubicBezTo>
                          <a:pt x="149" y="169"/>
                          <a:pt x="150" y="165"/>
                          <a:pt x="150" y="160"/>
                        </a:cubicBezTo>
                        <a:cubicBezTo>
                          <a:pt x="150" y="156"/>
                          <a:pt x="149" y="151"/>
                          <a:pt x="149" y="146"/>
                        </a:cubicBezTo>
                        <a:cubicBezTo>
                          <a:pt x="149" y="143"/>
                          <a:pt x="150" y="139"/>
                          <a:pt x="150" y="136"/>
                        </a:cubicBezTo>
                        <a:cubicBezTo>
                          <a:pt x="149" y="128"/>
                          <a:pt x="149" y="120"/>
                          <a:pt x="149" y="112"/>
                        </a:cubicBezTo>
                        <a:cubicBezTo>
                          <a:pt x="149" y="105"/>
                          <a:pt x="149" y="98"/>
                          <a:pt x="149" y="91"/>
                        </a:cubicBezTo>
                        <a:cubicBezTo>
                          <a:pt x="149" y="85"/>
                          <a:pt x="148" y="78"/>
                          <a:pt x="148" y="71"/>
                        </a:cubicBezTo>
                        <a:cubicBezTo>
                          <a:pt x="147" y="62"/>
                          <a:pt x="148" y="53"/>
                          <a:pt x="148" y="44"/>
                        </a:cubicBezTo>
                        <a:cubicBezTo>
                          <a:pt x="148" y="43"/>
                          <a:pt x="148" y="41"/>
                          <a:pt x="147" y="40"/>
                        </a:cubicBezTo>
                        <a:cubicBezTo>
                          <a:pt x="147" y="37"/>
                          <a:pt x="147" y="34"/>
                          <a:pt x="147" y="30"/>
                        </a:cubicBezTo>
                        <a:cubicBezTo>
                          <a:pt x="147" y="26"/>
                          <a:pt x="145" y="23"/>
                          <a:pt x="141" y="23"/>
                        </a:cubicBezTo>
                        <a:cubicBezTo>
                          <a:pt x="138" y="23"/>
                          <a:pt x="136" y="23"/>
                          <a:pt x="134" y="23"/>
                        </a:cubicBezTo>
                        <a:cubicBezTo>
                          <a:pt x="122" y="23"/>
                          <a:pt x="111" y="23"/>
                          <a:pt x="99" y="22"/>
                        </a:cubicBezTo>
                        <a:cubicBezTo>
                          <a:pt x="91" y="22"/>
                          <a:pt x="83" y="22"/>
                          <a:pt x="76" y="22"/>
                        </a:cubicBezTo>
                        <a:cubicBezTo>
                          <a:pt x="71" y="22"/>
                          <a:pt x="66" y="23"/>
                          <a:pt x="62" y="23"/>
                        </a:cubicBezTo>
                        <a:cubicBezTo>
                          <a:pt x="57" y="23"/>
                          <a:pt x="52" y="23"/>
                          <a:pt x="47" y="22"/>
                        </a:cubicBezTo>
                        <a:cubicBezTo>
                          <a:pt x="44" y="22"/>
                          <a:pt x="41" y="20"/>
                          <a:pt x="38" y="20"/>
                        </a:cubicBezTo>
                        <a:cubicBezTo>
                          <a:pt x="31" y="20"/>
                          <a:pt x="23" y="20"/>
                          <a:pt x="16" y="21"/>
                        </a:cubicBezTo>
                        <a:cubicBezTo>
                          <a:pt x="16" y="22"/>
                          <a:pt x="15" y="24"/>
                          <a:pt x="15" y="25"/>
                        </a:cubicBezTo>
                        <a:cubicBezTo>
                          <a:pt x="16" y="39"/>
                          <a:pt x="16" y="53"/>
                          <a:pt x="17" y="67"/>
                        </a:cubicBezTo>
                        <a:cubicBezTo>
                          <a:pt x="17" y="71"/>
                          <a:pt x="17" y="75"/>
                          <a:pt x="17" y="80"/>
                        </a:cubicBezTo>
                        <a:cubicBezTo>
                          <a:pt x="17" y="90"/>
                          <a:pt x="18" y="101"/>
                          <a:pt x="18" y="112"/>
                        </a:cubicBezTo>
                        <a:cubicBezTo>
                          <a:pt x="18" y="128"/>
                          <a:pt x="18" y="144"/>
                          <a:pt x="18" y="161"/>
                        </a:cubicBezTo>
                        <a:cubicBezTo>
                          <a:pt x="18" y="169"/>
                          <a:pt x="20" y="177"/>
                          <a:pt x="20" y="185"/>
                        </a:cubicBezTo>
                        <a:cubicBezTo>
                          <a:pt x="20" y="196"/>
                          <a:pt x="20" y="206"/>
                          <a:pt x="20" y="216"/>
                        </a:cubicBezTo>
                        <a:cubicBezTo>
                          <a:pt x="20" y="230"/>
                          <a:pt x="21" y="244"/>
                          <a:pt x="20" y="257"/>
                        </a:cubicBezTo>
                        <a:cubicBezTo>
                          <a:pt x="19" y="266"/>
                          <a:pt x="20" y="275"/>
                          <a:pt x="22" y="283"/>
                        </a:cubicBezTo>
                        <a:cubicBezTo>
                          <a:pt x="22" y="284"/>
                          <a:pt x="23" y="286"/>
                          <a:pt x="23" y="287"/>
                        </a:cubicBezTo>
                        <a:cubicBezTo>
                          <a:pt x="23" y="301"/>
                          <a:pt x="23" y="316"/>
                          <a:pt x="24" y="330"/>
                        </a:cubicBezTo>
                        <a:cubicBezTo>
                          <a:pt x="24" y="337"/>
                          <a:pt x="25" y="343"/>
                          <a:pt x="23" y="350"/>
                        </a:cubicBezTo>
                        <a:cubicBezTo>
                          <a:pt x="23" y="351"/>
                          <a:pt x="24" y="353"/>
                          <a:pt x="25" y="354"/>
                        </a:cubicBezTo>
                        <a:cubicBezTo>
                          <a:pt x="28" y="354"/>
                          <a:pt x="32" y="354"/>
                          <a:pt x="35" y="354"/>
                        </a:cubicBezTo>
                        <a:cubicBezTo>
                          <a:pt x="49" y="354"/>
                          <a:pt x="63" y="355"/>
                          <a:pt x="77" y="355"/>
                        </a:cubicBezTo>
                        <a:cubicBezTo>
                          <a:pt x="83" y="355"/>
                          <a:pt x="89" y="355"/>
                          <a:pt x="96" y="355"/>
                        </a:cubicBezTo>
                        <a:cubicBezTo>
                          <a:pt x="106" y="355"/>
                          <a:pt x="117" y="356"/>
                          <a:pt x="128" y="356"/>
                        </a:cubicBezTo>
                        <a:cubicBezTo>
                          <a:pt x="130" y="356"/>
                          <a:pt x="132" y="355"/>
                          <a:pt x="134" y="355"/>
                        </a:cubicBezTo>
                        <a:cubicBezTo>
                          <a:pt x="140" y="355"/>
                          <a:pt x="146" y="355"/>
                          <a:pt x="152" y="355"/>
                        </a:cubicBezTo>
                        <a:close/>
                        <a:moveTo>
                          <a:pt x="181" y="356"/>
                        </a:moveTo>
                        <a:cubicBezTo>
                          <a:pt x="181" y="354"/>
                          <a:pt x="181" y="353"/>
                          <a:pt x="181" y="352"/>
                        </a:cubicBezTo>
                        <a:cubicBezTo>
                          <a:pt x="181" y="336"/>
                          <a:pt x="182" y="320"/>
                          <a:pt x="183" y="304"/>
                        </a:cubicBezTo>
                        <a:cubicBezTo>
                          <a:pt x="184" y="297"/>
                          <a:pt x="185" y="290"/>
                          <a:pt x="185" y="283"/>
                        </a:cubicBezTo>
                        <a:cubicBezTo>
                          <a:pt x="185" y="275"/>
                          <a:pt x="184" y="266"/>
                          <a:pt x="184" y="257"/>
                        </a:cubicBezTo>
                        <a:cubicBezTo>
                          <a:pt x="184" y="246"/>
                          <a:pt x="184" y="234"/>
                          <a:pt x="184" y="223"/>
                        </a:cubicBezTo>
                        <a:cubicBezTo>
                          <a:pt x="184" y="217"/>
                          <a:pt x="183" y="211"/>
                          <a:pt x="184" y="206"/>
                        </a:cubicBezTo>
                        <a:cubicBezTo>
                          <a:pt x="185" y="201"/>
                          <a:pt x="184" y="197"/>
                          <a:pt x="184" y="193"/>
                        </a:cubicBezTo>
                        <a:cubicBezTo>
                          <a:pt x="184" y="190"/>
                          <a:pt x="183" y="188"/>
                          <a:pt x="183" y="186"/>
                        </a:cubicBezTo>
                        <a:cubicBezTo>
                          <a:pt x="183" y="181"/>
                          <a:pt x="184" y="176"/>
                          <a:pt x="184" y="171"/>
                        </a:cubicBezTo>
                        <a:cubicBezTo>
                          <a:pt x="183" y="161"/>
                          <a:pt x="183" y="152"/>
                          <a:pt x="183" y="142"/>
                        </a:cubicBezTo>
                        <a:cubicBezTo>
                          <a:pt x="183" y="138"/>
                          <a:pt x="183" y="134"/>
                          <a:pt x="183" y="130"/>
                        </a:cubicBezTo>
                        <a:cubicBezTo>
                          <a:pt x="183" y="122"/>
                          <a:pt x="179" y="114"/>
                          <a:pt x="183" y="107"/>
                        </a:cubicBezTo>
                        <a:cubicBezTo>
                          <a:pt x="183" y="106"/>
                          <a:pt x="183" y="106"/>
                          <a:pt x="183" y="105"/>
                        </a:cubicBezTo>
                        <a:cubicBezTo>
                          <a:pt x="180" y="90"/>
                          <a:pt x="181" y="74"/>
                          <a:pt x="181" y="59"/>
                        </a:cubicBezTo>
                        <a:cubicBezTo>
                          <a:pt x="181" y="49"/>
                          <a:pt x="179" y="39"/>
                          <a:pt x="182" y="30"/>
                        </a:cubicBezTo>
                        <a:cubicBezTo>
                          <a:pt x="182" y="29"/>
                          <a:pt x="181" y="29"/>
                          <a:pt x="181" y="28"/>
                        </a:cubicBezTo>
                        <a:cubicBezTo>
                          <a:pt x="181" y="24"/>
                          <a:pt x="180" y="23"/>
                          <a:pt x="175" y="23"/>
                        </a:cubicBezTo>
                        <a:cubicBezTo>
                          <a:pt x="170" y="24"/>
                          <a:pt x="165" y="24"/>
                          <a:pt x="161" y="24"/>
                        </a:cubicBezTo>
                        <a:cubicBezTo>
                          <a:pt x="157" y="24"/>
                          <a:pt x="155" y="25"/>
                          <a:pt x="156" y="29"/>
                        </a:cubicBezTo>
                        <a:cubicBezTo>
                          <a:pt x="156" y="31"/>
                          <a:pt x="157" y="33"/>
                          <a:pt x="157" y="35"/>
                        </a:cubicBezTo>
                        <a:cubicBezTo>
                          <a:pt x="155" y="42"/>
                          <a:pt x="158" y="49"/>
                          <a:pt x="157" y="56"/>
                        </a:cubicBezTo>
                        <a:cubicBezTo>
                          <a:pt x="156" y="63"/>
                          <a:pt x="158" y="71"/>
                          <a:pt x="158" y="78"/>
                        </a:cubicBezTo>
                        <a:cubicBezTo>
                          <a:pt x="158" y="84"/>
                          <a:pt x="157" y="90"/>
                          <a:pt x="160" y="96"/>
                        </a:cubicBezTo>
                        <a:cubicBezTo>
                          <a:pt x="161" y="98"/>
                          <a:pt x="160" y="101"/>
                          <a:pt x="160" y="103"/>
                        </a:cubicBezTo>
                        <a:cubicBezTo>
                          <a:pt x="159" y="106"/>
                          <a:pt x="158" y="108"/>
                          <a:pt x="159" y="110"/>
                        </a:cubicBezTo>
                        <a:cubicBezTo>
                          <a:pt x="160" y="113"/>
                          <a:pt x="159" y="116"/>
                          <a:pt x="159" y="118"/>
                        </a:cubicBezTo>
                        <a:cubicBezTo>
                          <a:pt x="159" y="125"/>
                          <a:pt x="158" y="131"/>
                          <a:pt x="159" y="138"/>
                        </a:cubicBezTo>
                        <a:cubicBezTo>
                          <a:pt x="160" y="142"/>
                          <a:pt x="159" y="147"/>
                          <a:pt x="161" y="152"/>
                        </a:cubicBezTo>
                        <a:cubicBezTo>
                          <a:pt x="161" y="153"/>
                          <a:pt x="160" y="153"/>
                          <a:pt x="160" y="154"/>
                        </a:cubicBezTo>
                        <a:cubicBezTo>
                          <a:pt x="159" y="157"/>
                          <a:pt x="159" y="160"/>
                          <a:pt x="161" y="163"/>
                        </a:cubicBezTo>
                        <a:cubicBezTo>
                          <a:pt x="161" y="164"/>
                          <a:pt x="162" y="165"/>
                          <a:pt x="162" y="166"/>
                        </a:cubicBezTo>
                        <a:cubicBezTo>
                          <a:pt x="162" y="174"/>
                          <a:pt x="162" y="182"/>
                          <a:pt x="162" y="189"/>
                        </a:cubicBezTo>
                        <a:cubicBezTo>
                          <a:pt x="162" y="198"/>
                          <a:pt x="162" y="206"/>
                          <a:pt x="162" y="214"/>
                        </a:cubicBezTo>
                        <a:cubicBezTo>
                          <a:pt x="163" y="227"/>
                          <a:pt x="161" y="239"/>
                          <a:pt x="163" y="251"/>
                        </a:cubicBezTo>
                        <a:cubicBezTo>
                          <a:pt x="164" y="258"/>
                          <a:pt x="163" y="265"/>
                          <a:pt x="163" y="272"/>
                        </a:cubicBezTo>
                        <a:cubicBezTo>
                          <a:pt x="164" y="283"/>
                          <a:pt x="164" y="294"/>
                          <a:pt x="164" y="305"/>
                        </a:cubicBezTo>
                        <a:cubicBezTo>
                          <a:pt x="165" y="316"/>
                          <a:pt x="165" y="326"/>
                          <a:pt x="165" y="336"/>
                        </a:cubicBezTo>
                        <a:cubicBezTo>
                          <a:pt x="166" y="341"/>
                          <a:pt x="166" y="345"/>
                          <a:pt x="166" y="350"/>
                        </a:cubicBezTo>
                        <a:cubicBezTo>
                          <a:pt x="166" y="351"/>
                          <a:pt x="167" y="354"/>
                          <a:pt x="169" y="354"/>
                        </a:cubicBezTo>
                        <a:cubicBezTo>
                          <a:pt x="172" y="355"/>
                          <a:pt x="176" y="355"/>
                          <a:pt x="181" y="356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2700">
                    <a:solidFill>
                      <a:srgbClr val="000000"/>
                    </a:solidFill>
                    <a:round/>
                    <a:headEnd/>
                    <a:tailEnd/>
                  </a:ln>
                  <a:extLst/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>
                      <a:ln w="38100">
                        <a:solidFill>
                          <a:schemeClr val="tx1"/>
                        </a:solidFill>
                      </a:ln>
                    </a:endParaRPr>
                  </a:p>
                </p:txBody>
              </p:sp>
              <p:sp>
                <p:nvSpPr>
                  <p:cNvPr id="1331" name="Freeform 21"/>
                  <p:cNvSpPr>
                    <a:spLocks noEditPoints="1"/>
                  </p:cNvSpPr>
                  <p:nvPr/>
                </p:nvSpPr>
                <p:spPr bwMode="auto">
                  <a:xfrm>
                    <a:off x="830263" y="3911601"/>
                    <a:ext cx="935038" cy="923925"/>
                  </a:xfrm>
                  <a:custGeom>
                    <a:avLst/>
                    <a:gdLst>
                      <a:gd name="T0" fmla="*/ 289 w 320"/>
                      <a:gd name="T1" fmla="*/ 311 h 316"/>
                      <a:gd name="T2" fmla="*/ 227 w 320"/>
                      <a:gd name="T3" fmla="*/ 312 h 316"/>
                      <a:gd name="T4" fmla="*/ 186 w 320"/>
                      <a:gd name="T5" fmla="*/ 313 h 316"/>
                      <a:gd name="T6" fmla="*/ 159 w 320"/>
                      <a:gd name="T7" fmla="*/ 313 h 316"/>
                      <a:gd name="T8" fmla="*/ 89 w 320"/>
                      <a:gd name="T9" fmla="*/ 314 h 316"/>
                      <a:gd name="T10" fmla="*/ 18 w 320"/>
                      <a:gd name="T11" fmla="*/ 312 h 316"/>
                      <a:gd name="T12" fmla="*/ 8 w 320"/>
                      <a:gd name="T13" fmla="*/ 264 h 316"/>
                      <a:gd name="T14" fmla="*/ 6 w 320"/>
                      <a:gd name="T15" fmla="*/ 192 h 316"/>
                      <a:gd name="T16" fmla="*/ 4 w 320"/>
                      <a:gd name="T17" fmla="*/ 95 h 316"/>
                      <a:gd name="T18" fmla="*/ 3 w 320"/>
                      <a:gd name="T19" fmla="*/ 7 h 316"/>
                      <a:gd name="T20" fmla="*/ 22 w 320"/>
                      <a:gd name="T21" fmla="*/ 12 h 316"/>
                      <a:gd name="T22" fmla="*/ 83 w 320"/>
                      <a:gd name="T23" fmla="*/ 10 h 316"/>
                      <a:gd name="T24" fmla="*/ 129 w 320"/>
                      <a:gd name="T25" fmla="*/ 8 h 316"/>
                      <a:gd name="T26" fmla="*/ 176 w 320"/>
                      <a:gd name="T27" fmla="*/ 6 h 316"/>
                      <a:gd name="T28" fmla="*/ 235 w 320"/>
                      <a:gd name="T29" fmla="*/ 7 h 316"/>
                      <a:gd name="T30" fmla="*/ 302 w 320"/>
                      <a:gd name="T31" fmla="*/ 8 h 316"/>
                      <a:gd name="T32" fmla="*/ 317 w 320"/>
                      <a:gd name="T33" fmla="*/ 28 h 316"/>
                      <a:gd name="T34" fmla="*/ 319 w 320"/>
                      <a:gd name="T35" fmla="*/ 124 h 316"/>
                      <a:gd name="T36" fmla="*/ 317 w 320"/>
                      <a:gd name="T37" fmla="*/ 185 h 316"/>
                      <a:gd name="T38" fmla="*/ 320 w 320"/>
                      <a:gd name="T39" fmla="*/ 281 h 316"/>
                      <a:gd name="T40" fmla="*/ 305 w 320"/>
                      <a:gd name="T41" fmla="*/ 309 h 316"/>
                      <a:gd name="T42" fmla="*/ 302 w 320"/>
                      <a:gd name="T43" fmla="*/ 21 h 316"/>
                      <a:gd name="T44" fmla="*/ 231 w 320"/>
                      <a:gd name="T45" fmla="*/ 20 h 316"/>
                      <a:gd name="T46" fmla="*/ 176 w 320"/>
                      <a:gd name="T47" fmla="*/ 26 h 316"/>
                      <a:gd name="T48" fmla="*/ 180 w 320"/>
                      <a:gd name="T49" fmla="*/ 74 h 316"/>
                      <a:gd name="T50" fmla="*/ 183 w 320"/>
                      <a:gd name="T51" fmla="*/ 154 h 316"/>
                      <a:gd name="T52" fmla="*/ 186 w 320"/>
                      <a:gd name="T53" fmla="*/ 253 h 316"/>
                      <a:gd name="T54" fmla="*/ 186 w 320"/>
                      <a:gd name="T55" fmla="*/ 297 h 316"/>
                      <a:gd name="T56" fmla="*/ 254 w 320"/>
                      <a:gd name="T57" fmla="*/ 297 h 316"/>
                      <a:gd name="T58" fmla="*/ 308 w 320"/>
                      <a:gd name="T59" fmla="*/ 296 h 316"/>
                      <a:gd name="T60" fmla="*/ 307 w 320"/>
                      <a:gd name="T61" fmla="*/ 236 h 316"/>
                      <a:gd name="T62" fmla="*/ 308 w 320"/>
                      <a:gd name="T63" fmla="*/ 177 h 316"/>
                      <a:gd name="T64" fmla="*/ 309 w 320"/>
                      <a:gd name="T65" fmla="*/ 111 h 316"/>
                      <a:gd name="T66" fmla="*/ 308 w 320"/>
                      <a:gd name="T67" fmla="*/ 26 h 316"/>
                      <a:gd name="T68" fmla="*/ 11 w 320"/>
                      <a:gd name="T69" fmla="*/ 31 h 316"/>
                      <a:gd name="T70" fmla="*/ 14 w 320"/>
                      <a:gd name="T71" fmla="*/ 126 h 316"/>
                      <a:gd name="T72" fmla="*/ 16 w 320"/>
                      <a:gd name="T73" fmla="*/ 238 h 316"/>
                      <a:gd name="T74" fmla="*/ 29 w 320"/>
                      <a:gd name="T75" fmla="*/ 298 h 316"/>
                      <a:gd name="T76" fmla="*/ 90 w 320"/>
                      <a:gd name="T77" fmla="*/ 300 h 316"/>
                      <a:gd name="T78" fmla="*/ 138 w 320"/>
                      <a:gd name="T79" fmla="*/ 291 h 316"/>
                      <a:gd name="T80" fmla="*/ 133 w 320"/>
                      <a:gd name="T81" fmla="*/ 195 h 316"/>
                      <a:gd name="T82" fmla="*/ 132 w 320"/>
                      <a:gd name="T83" fmla="*/ 114 h 316"/>
                      <a:gd name="T84" fmla="*/ 133 w 320"/>
                      <a:gd name="T85" fmla="*/ 35 h 316"/>
                      <a:gd name="T86" fmla="*/ 86 w 320"/>
                      <a:gd name="T87" fmla="*/ 24 h 316"/>
                      <a:gd name="T88" fmla="*/ 12 w 320"/>
                      <a:gd name="T89" fmla="*/ 25 h 316"/>
                      <a:gd name="T90" fmla="*/ 144 w 320"/>
                      <a:gd name="T91" fmla="*/ 50 h 316"/>
                      <a:gd name="T92" fmla="*/ 143 w 320"/>
                      <a:gd name="T93" fmla="*/ 84 h 316"/>
                      <a:gd name="T94" fmla="*/ 143 w 320"/>
                      <a:gd name="T95" fmla="*/ 117 h 316"/>
                      <a:gd name="T96" fmla="*/ 144 w 320"/>
                      <a:gd name="T97" fmla="*/ 152 h 316"/>
                      <a:gd name="T98" fmla="*/ 150 w 320"/>
                      <a:gd name="T99" fmla="*/ 250 h 316"/>
                      <a:gd name="T100" fmla="*/ 171 w 320"/>
                      <a:gd name="T101" fmla="*/ 298 h 316"/>
                      <a:gd name="T102" fmla="*/ 173 w 320"/>
                      <a:gd name="T103" fmla="*/ 252 h 316"/>
                      <a:gd name="T104" fmla="*/ 170 w 320"/>
                      <a:gd name="T105" fmla="*/ 171 h 316"/>
                      <a:gd name="T106" fmla="*/ 168 w 320"/>
                      <a:gd name="T107" fmla="*/ 106 h 316"/>
                      <a:gd name="T108" fmla="*/ 168 w 320"/>
                      <a:gd name="T109" fmla="*/ 49 h 316"/>
                      <a:gd name="T110" fmla="*/ 146 w 320"/>
                      <a:gd name="T111" fmla="*/ 22 h 316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  <a:cxn ang="0">
                        <a:pos x="T72" y="T73"/>
                      </a:cxn>
                      <a:cxn ang="0">
                        <a:pos x="T74" y="T75"/>
                      </a:cxn>
                      <a:cxn ang="0">
                        <a:pos x="T76" y="T77"/>
                      </a:cxn>
                      <a:cxn ang="0">
                        <a:pos x="T78" y="T79"/>
                      </a:cxn>
                      <a:cxn ang="0">
                        <a:pos x="T80" y="T81"/>
                      </a:cxn>
                      <a:cxn ang="0">
                        <a:pos x="T82" y="T83"/>
                      </a:cxn>
                      <a:cxn ang="0">
                        <a:pos x="T84" y="T85"/>
                      </a:cxn>
                      <a:cxn ang="0">
                        <a:pos x="T86" y="T87"/>
                      </a:cxn>
                      <a:cxn ang="0">
                        <a:pos x="T88" y="T89"/>
                      </a:cxn>
                      <a:cxn ang="0">
                        <a:pos x="T90" y="T91"/>
                      </a:cxn>
                      <a:cxn ang="0">
                        <a:pos x="T92" y="T93"/>
                      </a:cxn>
                      <a:cxn ang="0">
                        <a:pos x="T94" y="T95"/>
                      </a:cxn>
                      <a:cxn ang="0">
                        <a:pos x="T96" y="T97"/>
                      </a:cxn>
                      <a:cxn ang="0">
                        <a:pos x="T98" y="T99"/>
                      </a:cxn>
                      <a:cxn ang="0">
                        <a:pos x="T100" y="T101"/>
                      </a:cxn>
                      <a:cxn ang="0">
                        <a:pos x="T102" y="T103"/>
                      </a:cxn>
                      <a:cxn ang="0">
                        <a:pos x="T104" y="T105"/>
                      </a:cxn>
                      <a:cxn ang="0">
                        <a:pos x="T106" y="T107"/>
                      </a:cxn>
                      <a:cxn ang="0">
                        <a:pos x="T108" y="T109"/>
                      </a:cxn>
                      <a:cxn ang="0">
                        <a:pos x="T110" y="T111"/>
                      </a:cxn>
                    </a:cxnLst>
                    <a:rect l="0" t="0" r="r" b="b"/>
                    <a:pathLst>
                      <a:path w="320" h="316">
                        <a:moveTo>
                          <a:pt x="300" y="307"/>
                        </a:moveTo>
                        <a:cubicBezTo>
                          <a:pt x="300" y="308"/>
                          <a:pt x="299" y="310"/>
                          <a:pt x="299" y="310"/>
                        </a:cubicBezTo>
                        <a:cubicBezTo>
                          <a:pt x="295" y="310"/>
                          <a:pt x="292" y="311"/>
                          <a:pt x="289" y="311"/>
                        </a:cubicBezTo>
                        <a:cubicBezTo>
                          <a:pt x="278" y="312"/>
                          <a:pt x="267" y="312"/>
                          <a:pt x="256" y="311"/>
                        </a:cubicBezTo>
                        <a:cubicBezTo>
                          <a:pt x="251" y="311"/>
                          <a:pt x="246" y="312"/>
                          <a:pt x="242" y="312"/>
                        </a:cubicBezTo>
                        <a:cubicBezTo>
                          <a:pt x="237" y="311"/>
                          <a:pt x="232" y="312"/>
                          <a:pt x="227" y="312"/>
                        </a:cubicBezTo>
                        <a:cubicBezTo>
                          <a:pt x="223" y="313"/>
                          <a:pt x="218" y="312"/>
                          <a:pt x="213" y="312"/>
                        </a:cubicBezTo>
                        <a:cubicBezTo>
                          <a:pt x="207" y="312"/>
                          <a:pt x="200" y="312"/>
                          <a:pt x="194" y="312"/>
                        </a:cubicBezTo>
                        <a:cubicBezTo>
                          <a:pt x="191" y="313"/>
                          <a:pt x="188" y="313"/>
                          <a:pt x="186" y="313"/>
                        </a:cubicBezTo>
                        <a:cubicBezTo>
                          <a:pt x="182" y="312"/>
                          <a:pt x="180" y="316"/>
                          <a:pt x="177" y="315"/>
                        </a:cubicBezTo>
                        <a:cubicBezTo>
                          <a:pt x="174" y="315"/>
                          <a:pt x="171" y="313"/>
                          <a:pt x="168" y="312"/>
                        </a:cubicBezTo>
                        <a:cubicBezTo>
                          <a:pt x="165" y="312"/>
                          <a:pt x="162" y="313"/>
                          <a:pt x="159" y="313"/>
                        </a:cubicBezTo>
                        <a:cubicBezTo>
                          <a:pt x="150" y="313"/>
                          <a:pt x="140" y="312"/>
                          <a:pt x="130" y="313"/>
                        </a:cubicBezTo>
                        <a:cubicBezTo>
                          <a:pt x="123" y="313"/>
                          <a:pt x="116" y="314"/>
                          <a:pt x="109" y="313"/>
                        </a:cubicBezTo>
                        <a:cubicBezTo>
                          <a:pt x="102" y="312"/>
                          <a:pt x="95" y="314"/>
                          <a:pt x="89" y="314"/>
                        </a:cubicBezTo>
                        <a:cubicBezTo>
                          <a:pt x="82" y="314"/>
                          <a:pt x="75" y="314"/>
                          <a:pt x="68" y="314"/>
                        </a:cubicBezTo>
                        <a:cubicBezTo>
                          <a:pt x="56" y="314"/>
                          <a:pt x="44" y="313"/>
                          <a:pt x="32" y="313"/>
                        </a:cubicBezTo>
                        <a:cubicBezTo>
                          <a:pt x="27" y="313"/>
                          <a:pt x="22" y="312"/>
                          <a:pt x="18" y="312"/>
                        </a:cubicBezTo>
                        <a:cubicBezTo>
                          <a:pt x="15" y="312"/>
                          <a:pt x="13" y="310"/>
                          <a:pt x="12" y="308"/>
                        </a:cubicBezTo>
                        <a:cubicBezTo>
                          <a:pt x="10" y="302"/>
                          <a:pt x="9" y="296"/>
                          <a:pt x="9" y="290"/>
                        </a:cubicBezTo>
                        <a:cubicBezTo>
                          <a:pt x="9" y="281"/>
                          <a:pt x="8" y="272"/>
                          <a:pt x="8" y="264"/>
                        </a:cubicBezTo>
                        <a:cubicBezTo>
                          <a:pt x="8" y="254"/>
                          <a:pt x="7" y="244"/>
                          <a:pt x="7" y="234"/>
                        </a:cubicBezTo>
                        <a:cubicBezTo>
                          <a:pt x="7" y="226"/>
                          <a:pt x="6" y="218"/>
                          <a:pt x="6" y="210"/>
                        </a:cubicBezTo>
                        <a:cubicBezTo>
                          <a:pt x="6" y="204"/>
                          <a:pt x="6" y="198"/>
                          <a:pt x="6" y="192"/>
                        </a:cubicBezTo>
                        <a:cubicBezTo>
                          <a:pt x="6" y="189"/>
                          <a:pt x="6" y="186"/>
                          <a:pt x="6" y="184"/>
                        </a:cubicBezTo>
                        <a:cubicBezTo>
                          <a:pt x="4" y="170"/>
                          <a:pt x="4" y="155"/>
                          <a:pt x="4" y="141"/>
                        </a:cubicBezTo>
                        <a:cubicBezTo>
                          <a:pt x="4" y="126"/>
                          <a:pt x="4" y="111"/>
                          <a:pt x="4" y="95"/>
                        </a:cubicBezTo>
                        <a:cubicBezTo>
                          <a:pt x="4" y="80"/>
                          <a:pt x="3" y="65"/>
                          <a:pt x="3" y="50"/>
                        </a:cubicBezTo>
                        <a:cubicBezTo>
                          <a:pt x="2" y="41"/>
                          <a:pt x="1" y="32"/>
                          <a:pt x="1" y="23"/>
                        </a:cubicBezTo>
                        <a:cubicBezTo>
                          <a:pt x="1" y="17"/>
                          <a:pt x="0" y="12"/>
                          <a:pt x="3" y="7"/>
                        </a:cubicBezTo>
                        <a:cubicBezTo>
                          <a:pt x="3" y="5"/>
                          <a:pt x="3" y="2"/>
                          <a:pt x="3" y="0"/>
                        </a:cubicBezTo>
                        <a:cubicBezTo>
                          <a:pt x="9" y="0"/>
                          <a:pt x="11" y="2"/>
                          <a:pt x="11" y="11"/>
                        </a:cubicBezTo>
                        <a:cubicBezTo>
                          <a:pt x="15" y="11"/>
                          <a:pt x="18" y="12"/>
                          <a:pt x="22" y="12"/>
                        </a:cubicBezTo>
                        <a:cubicBezTo>
                          <a:pt x="27" y="12"/>
                          <a:pt x="33" y="12"/>
                          <a:pt x="38" y="12"/>
                        </a:cubicBezTo>
                        <a:cubicBezTo>
                          <a:pt x="40" y="12"/>
                          <a:pt x="41" y="12"/>
                          <a:pt x="43" y="12"/>
                        </a:cubicBezTo>
                        <a:cubicBezTo>
                          <a:pt x="56" y="11"/>
                          <a:pt x="70" y="10"/>
                          <a:pt x="83" y="10"/>
                        </a:cubicBezTo>
                        <a:cubicBezTo>
                          <a:pt x="95" y="9"/>
                          <a:pt x="107" y="8"/>
                          <a:pt x="118" y="8"/>
                        </a:cubicBezTo>
                        <a:cubicBezTo>
                          <a:pt x="120" y="8"/>
                          <a:pt x="123" y="8"/>
                          <a:pt x="125" y="8"/>
                        </a:cubicBezTo>
                        <a:cubicBezTo>
                          <a:pt x="126" y="8"/>
                          <a:pt x="128" y="9"/>
                          <a:pt x="129" y="8"/>
                        </a:cubicBezTo>
                        <a:cubicBezTo>
                          <a:pt x="135" y="6"/>
                          <a:pt x="141" y="7"/>
                          <a:pt x="147" y="8"/>
                        </a:cubicBezTo>
                        <a:cubicBezTo>
                          <a:pt x="154" y="9"/>
                          <a:pt x="161" y="9"/>
                          <a:pt x="167" y="6"/>
                        </a:cubicBezTo>
                        <a:cubicBezTo>
                          <a:pt x="170" y="5"/>
                          <a:pt x="173" y="6"/>
                          <a:pt x="176" y="6"/>
                        </a:cubicBezTo>
                        <a:cubicBezTo>
                          <a:pt x="177" y="6"/>
                          <a:pt x="178" y="7"/>
                          <a:pt x="179" y="7"/>
                        </a:cubicBezTo>
                        <a:cubicBezTo>
                          <a:pt x="188" y="7"/>
                          <a:pt x="198" y="8"/>
                          <a:pt x="207" y="7"/>
                        </a:cubicBezTo>
                        <a:cubicBezTo>
                          <a:pt x="216" y="7"/>
                          <a:pt x="225" y="5"/>
                          <a:pt x="235" y="7"/>
                        </a:cubicBezTo>
                        <a:cubicBezTo>
                          <a:pt x="240" y="8"/>
                          <a:pt x="245" y="8"/>
                          <a:pt x="250" y="7"/>
                        </a:cubicBezTo>
                        <a:cubicBezTo>
                          <a:pt x="258" y="6"/>
                          <a:pt x="265" y="7"/>
                          <a:pt x="273" y="8"/>
                        </a:cubicBezTo>
                        <a:cubicBezTo>
                          <a:pt x="283" y="9"/>
                          <a:pt x="292" y="8"/>
                          <a:pt x="302" y="8"/>
                        </a:cubicBezTo>
                        <a:cubicBezTo>
                          <a:pt x="304" y="8"/>
                          <a:pt x="306" y="7"/>
                          <a:pt x="308" y="7"/>
                        </a:cubicBezTo>
                        <a:cubicBezTo>
                          <a:pt x="313" y="6"/>
                          <a:pt x="316" y="8"/>
                          <a:pt x="316" y="13"/>
                        </a:cubicBezTo>
                        <a:cubicBezTo>
                          <a:pt x="317" y="18"/>
                          <a:pt x="318" y="23"/>
                          <a:pt x="317" y="28"/>
                        </a:cubicBezTo>
                        <a:cubicBezTo>
                          <a:pt x="316" y="42"/>
                          <a:pt x="318" y="55"/>
                          <a:pt x="318" y="69"/>
                        </a:cubicBezTo>
                        <a:cubicBezTo>
                          <a:pt x="318" y="80"/>
                          <a:pt x="318" y="92"/>
                          <a:pt x="318" y="103"/>
                        </a:cubicBezTo>
                        <a:cubicBezTo>
                          <a:pt x="318" y="110"/>
                          <a:pt x="319" y="117"/>
                          <a:pt x="319" y="124"/>
                        </a:cubicBezTo>
                        <a:cubicBezTo>
                          <a:pt x="319" y="127"/>
                          <a:pt x="319" y="129"/>
                          <a:pt x="319" y="132"/>
                        </a:cubicBezTo>
                        <a:cubicBezTo>
                          <a:pt x="318" y="134"/>
                          <a:pt x="318" y="135"/>
                          <a:pt x="318" y="137"/>
                        </a:cubicBezTo>
                        <a:cubicBezTo>
                          <a:pt x="319" y="153"/>
                          <a:pt x="318" y="169"/>
                          <a:pt x="317" y="185"/>
                        </a:cubicBezTo>
                        <a:cubicBezTo>
                          <a:pt x="317" y="194"/>
                          <a:pt x="317" y="202"/>
                          <a:pt x="317" y="211"/>
                        </a:cubicBezTo>
                        <a:cubicBezTo>
                          <a:pt x="317" y="224"/>
                          <a:pt x="318" y="237"/>
                          <a:pt x="317" y="250"/>
                        </a:cubicBezTo>
                        <a:cubicBezTo>
                          <a:pt x="316" y="261"/>
                          <a:pt x="318" y="271"/>
                          <a:pt x="320" y="281"/>
                        </a:cubicBezTo>
                        <a:cubicBezTo>
                          <a:pt x="320" y="285"/>
                          <a:pt x="320" y="289"/>
                          <a:pt x="320" y="293"/>
                        </a:cubicBezTo>
                        <a:cubicBezTo>
                          <a:pt x="320" y="295"/>
                          <a:pt x="318" y="297"/>
                          <a:pt x="318" y="299"/>
                        </a:cubicBezTo>
                        <a:cubicBezTo>
                          <a:pt x="315" y="308"/>
                          <a:pt x="315" y="309"/>
                          <a:pt x="305" y="309"/>
                        </a:cubicBezTo>
                        <a:cubicBezTo>
                          <a:pt x="303" y="309"/>
                          <a:pt x="302" y="308"/>
                          <a:pt x="300" y="307"/>
                        </a:cubicBezTo>
                        <a:close/>
                        <a:moveTo>
                          <a:pt x="307" y="21"/>
                        </a:moveTo>
                        <a:cubicBezTo>
                          <a:pt x="305" y="21"/>
                          <a:pt x="303" y="21"/>
                          <a:pt x="302" y="21"/>
                        </a:cubicBezTo>
                        <a:cubicBezTo>
                          <a:pt x="296" y="21"/>
                          <a:pt x="290" y="20"/>
                          <a:pt x="285" y="21"/>
                        </a:cubicBezTo>
                        <a:cubicBezTo>
                          <a:pt x="274" y="22"/>
                          <a:pt x="263" y="20"/>
                          <a:pt x="251" y="20"/>
                        </a:cubicBezTo>
                        <a:cubicBezTo>
                          <a:pt x="245" y="21"/>
                          <a:pt x="238" y="19"/>
                          <a:pt x="231" y="20"/>
                        </a:cubicBezTo>
                        <a:cubicBezTo>
                          <a:pt x="222" y="21"/>
                          <a:pt x="213" y="21"/>
                          <a:pt x="205" y="21"/>
                        </a:cubicBezTo>
                        <a:cubicBezTo>
                          <a:pt x="197" y="21"/>
                          <a:pt x="189" y="21"/>
                          <a:pt x="181" y="21"/>
                        </a:cubicBezTo>
                        <a:cubicBezTo>
                          <a:pt x="177" y="21"/>
                          <a:pt x="176" y="22"/>
                          <a:pt x="176" y="26"/>
                        </a:cubicBezTo>
                        <a:cubicBezTo>
                          <a:pt x="177" y="28"/>
                          <a:pt x="176" y="30"/>
                          <a:pt x="177" y="31"/>
                        </a:cubicBezTo>
                        <a:cubicBezTo>
                          <a:pt x="180" y="36"/>
                          <a:pt x="180" y="42"/>
                          <a:pt x="180" y="48"/>
                        </a:cubicBezTo>
                        <a:cubicBezTo>
                          <a:pt x="180" y="57"/>
                          <a:pt x="179" y="66"/>
                          <a:pt x="180" y="74"/>
                        </a:cubicBezTo>
                        <a:cubicBezTo>
                          <a:pt x="180" y="78"/>
                          <a:pt x="179" y="82"/>
                          <a:pt x="179" y="86"/>
                        </a:cubicBezTo>
                        <a:cubicBezTo>
                          <a:pt x="179" y="93"/>
                          <a:pt x="179" y="100"/>
                          <a:pt x="180" y="107"/>
                        </a:cubicBezTo>
                        <a:cubicBezTo>
                          <a:pt x="181" y="123"/>
                          <a:pt x="182" y="138"/>
                          <a:pt x="183" y="154"/>
                        </a:cubicBezTo>
                        <a:cubicBezTo>
                          <a:pt x="183" y="167"/>
                          <a:pt x="183" y="179"/>
                          <a:pt x="183" y="192"/>
                        </a:cubicBezTo>
                        <a:cubicBezTo>
                          <a:pt x="184" y="200"/>
                          <a:pt x="183" y="208"/>
                          <a:pt x="184" y="216"/>
                        </a:cubicBezTo>
                        <a:cubicBezTo>
                          <a:pt x="184" y="228"/>
                          <a:pt x="185" y="240"/>
                          <a:pt x="186" y="253"/>
                        </a:cubicBezTo>
                        <a:cubicBezTo>
                          <a:pt x="186" y="258"/>
                          <a:pt x="185" y="264"/>
                          <a:pt x="185" y="270"/>
                        </a:cubicBezTo>
                        <a:cubicBezTo>
                          <a:pt x="185" y="278"/>
                          <a:pt x="185" y="287"/>
                          <a:pt x="185" y="295"/>
                        </a:cubicBezTo>
                        <a:cubicBezTo>
                          <a:pt x="185" y="296"/>
                          <a:pt x="186" y="297"/>
                          <a:pt x="186" y="297"/>
                        </a:cubicBezTo>
                        <a:cubicBezTo>
                          <a:pt x="197" y="297"/>
                          <a:pt x="208" y="297"/>
                          <a:pt x="218" y="297"/>
                        </a:cubicBezTo>
                        <a:cubicBezTo>
                          <a:pt x="222" y="298"/>
                          <a:pt x="226" y="298"/>
                          <a:pt x="230" y="298"/>
                        </a:cubicBezTo>
                        <a:cubicBezTo>
                          <a:pt x="238" y="298"/>
                          <a:pt x="246" y="297"/>
                          <a:pt x="254" y="297"/>
                        </a:cubicBezTo>
                        <a:cubicBezTo>
                          <a:pt x="262" y="297"/>
                          <a:pt x="270" y="298"/>
                          <a:pt x="277" y="298"/>
                        </a:cubicBezTo>
                        <a:cubicBezTo>
                          <a:pt x="287" y="297"/>
                          <a:pt x="296" y="297"/>
                          <a:pt x="306" y="296"/>
                        </a:cubicBezTo>
                        <a:cubicBezTo>
                          <a:pt x="306" y="296"/>
                          <a:pt x="307" y="296"/>
                          <a:pt x="308" y="296"/>
                        </a:cubicBezTo>
                        <a:cubicBezTo>
                          <a:pt x="310" y="290"/>
                          <a:pt x="310" y="290"/>
                          <a:pt x="307" y="286"/>
                        </a:cubicBezTo>
                        <a:cubicBezTo>
                          <a:pt x="305" y="280"/>
                          <a:pt x="306" y="274"/>
                          <a:pt x="306" y="268"/>
                        </a:cubicBezTo>
                        <a:cubicBezTo>
                          <a:pt x="306" y="258"/>
                          <a:pt x="306" y="247"/>
                          <a:pt x="307" y="236"/>
                        </a:cubicBezTo>
                        <a:cubicBezTo>
                          <a:pt x="308" y="230"/>
                          <a:pt x="305" y="223"/>
                          <a:pt x="308" y="217"/>
                        </a:cubicBezTo>
                        <a:cubicBezTo>
                          <a:pt x="309" y="214"/>
                          <a:pt x="307" y="211"/>
                          <a:pt x="307" y="208"/>
                        </a:cubicBezTo>
                        <a:cubicBezTo>
                          <a:pt x="309" y="198"/>
                          <a:pt x="307" y="187"/>
                          <a:pt x="308" y="177"/>
                        </a:cubicBezTo>
                        <a:cubicBezTo>
                          <a:pt x="310" y="169"/>
                          <a:pt x="308" y="161"/>
                          <a:pt x="308" y="153"/>
                        </a:cubicBezTo>
                        <a:cubicBezTo>
                          <a:pt x="308" y="147"/>
                          <a:pt x="309" y="140"/>
                          <a:pt x="309" y="134"/>
                        </a:cubicBezTo>
                        <a:cubicBezTo>
                          <a:pt x="309" y="126"/>
                          <a:pt x="309" y="119"/>
                          <a:pt x="309" y="111"/>
                        </a:cubicBezTo>
                        <a:cubicBezTo>
                          <a:pt x="309" y="100"/>
                          <a:pt x="309" y="89"/>
                          <a:pt x="309" y="79"/>
                        </a:cubicBezTo>
                        <a:cubicBezTo>
                          <a:pt x="309" y="70"/>
                          <a:pt x="308" y="61"/>
                          <a:pt x="308" y="51"/>
                        </a:cubicBezTo>
                        <a:cubicBezTo>
                          <a:pt x="308" y="43"/>
                          <a:pt x="308" y="35"/>
                          <a:pt x="308" y="26"/>
                        </a:cubicBezTo>
                        <a:cubicBezTo>
                          <a:pt x="308" y="24"/>
                          <a:pt x="308" y="23"/>
                          <a:pt x="307" y="21"/>
                        </a:cubicBezTo>
                        <a:close/>
                        <a:moveTo>
                          <a:pt x="12" y="25"/>
                        </a:moveTo>
                        <a:cubicBezTo>
                          <a:pt x="11" y="28"/>
                          <a:pt x="11" y="30"/>
                          <a:pt x="11" y="31"/>
                        </a:cubicBezTo>
                        <a:cubicBezTo>
                          <a:pt x="11" y="34"/>
                          <a:pt x="12" y="36"/>
                          <a:pt x="12" y="39"/>
                        </a:cubicBezTo>
                        <a:cubicBezTo>
                          <a:pt x="13" y="50"/>
                          <a:pt x="13" y="62"/>
                          <a:pt x="14" y="73"/>
                        </a:cubicBezTo>
                        <a:cubicBezTo>
                          <a:pt x="14" y="91"/>
                          <a:pt x="14" y="109"/>
                          <a:pt x="14" y="126"/>
                        </a:cubicBezTo>
                        <a:cubicBezTo>
                          <a:pt x="14" y="143"/>
                          <a:pt x="15" y="160"/>
                          <a:pt x="15" y="177"/>
                        </a:cubicBezTo>
                        <a:cubicBezTo>
                          <a:pt x="15" y="190"/>
                          <a:pt x="17" y="203"/>
                          <a:pt x="16" y="216"/>
                        </a:cubicBezTo>
                        <a:cubicBezTo>
                          <a:pt x="15" y="223"/>
                          <a:pt x="16" y="231"/>
                          <a:pt x="16" y="238"/>
                        </a:cubicBezTo>
                        <a:cubicBezTo>
                          <a:pt x="17" y="247"/>
                          <a:pt x="17" y="257"/>
                          <a:pt x="18" y="266"/>
                        </a:cubicBezTo>
                        <a:cubicBezTo>
                          <a:pt x="19" y="274"/>
                          <a:pt x="20" y="282"/>
                          <a:pt x="20" y="290"/>
                        </a:cubicBezTo>
                        <a:cubicBezTo>
                          <a:pt x="21" y="296"/>
                          <a:pt x="23" y="298"/>
                          <a:pt x="29" y="298"/>
                        </a:cubicBezTo>
                        <a:cubicBezTo>
                          <a:pt x="34" y="299"/>
                          <a:pt x="40" y="299"/>
                          <a:pt x="45" y="300"/>
                        </a:cubicBezTo>
                        <a:cubicBezTo>
                          <a:pt x="51" y="300"/>
                          <a:pt x="57" y="300"/>
                          <a:pt x="63" y="301"/>
                        </a:cubicBezTo>
                        <a:cubicBezTo>
                          <a:pt x="72" y="301"/>
                          <a:pt x="81" y="301"/>
                          <a:pt x="90" y="300"/>
                        </a:cubicBezTo>
                        <a:cubicBezTo>
                          <a:pt x="101" y="300"/>
                          <a:pt x="111" y="300"/>
                          <a:pt x="122" y="299"/>
                        </a:cubicBezTo>
                        <a:cubicBezTo>
                          <a:pt x="127" y="299"/>
                          <a:pt x="132" y="299"/>
                          <a:pt x="138" y="299"/>
                        </a:cubicBezTo>
                        <a:cubicBezTo>
                          <a:pt x="138" y="296"/>
                          <a:pt x="138" y="293"/>
                          <a:pt x="138" y="291"/>
                        </a:cubicBezTo>
                        <a:cubicBezTo>
                          <a:pt x="137" y="273"/>
                          <a:pt x="137" y="255"/>
                          <a:pt x="136" y="237"/>
                        </a:cubicBezTo>
                        <a:cubicBezTo>
                          <a:pt x="136" y="229"/>
                          <a:pt x="136" y="222"/>
                          <a:pt x="135" y="214"/>
                        </a:cubicBezTo>
                        <a:cubicBezTo>
                          <a:pt x="135" y="208"/>
                          <a:pt x="134" y="201"/>
                          <a:pt x="133" y="195"/>
                        </a:cubicBezTo>
                        <a:cubicBezTo>
                          <a:pt x="133" y="186"/>
                          <a:pt x="132" y="177"/>
                          <a:pt x="132" y="168"/>
                        </a:cubicBezTo>
                        <a:cubicBezTo>
                          <a:pt x="132" y="161"/>
                          <a:pt x="131" y="154"/>
                          <a:pt x="131" y="147"/>
                        </a:cubicBezTo>
                        <a:cubicBezTo>
                          <a:pt x="131" y="136"/>
                          <a:pt x="132" y="125"/>
                          <a:pt x="132" y="114"/>
                        </a:cubicBezTo>
                        <a:cubicBezTo>
                          <a:pt x="131" y="105"/>
                          <a:pt x="132" y="95"/>
                          <a:pt x="132" y="86"/>
                        </a:cubicBezTo>
                        <a:cubicBezTo>
                          <a:pt x="132" y="84"/>
                          <a:pt x="132" y="81"/>
                          <a:pt x="132" y="79"/>
                        </a:cubicBezTo>
                        <a:cubicBezTo>
                          <a:pt x="132" y="64"/>
                          <a:pt x="132" y="50"/>
                          <a:pt x="133" y="35"/>
                        </a:cubicBezTo>
                        <a:cubicBezTo>
                          <a:pt x="133" y="31"/>
                          <a:pt x="132" y="27"/>
                          <a:pt x="132" y="23"/>
                        </a:cubicBezTo>
                        <a:cubicBezTo>
                          <a:pt x="122" y="23"/>
                          <a:pt x="113" y="23"/>
                          <a:pt x="104" y="23"/>
                        </a:cubicBezTo>
                        <a:cubicBezTo>
                          <a:pt x="98" y="23"/>
                          <a:pt x="92" y="23"/>
                          <a:pt x="86" y="24"/>
                        </a:cubicBezTo>
                        <a:cubicBezTo>
                          <a:pt x="78" y="24"/>
                          <a:pt x="71" y="24"/>
                          <a:pt x="63" y="24"/>
                        </a:cubicBezTo>
                        <a:cubicBezTo>
                          <a:pt x="59" y="24"/>
                          <a:pt x="54" y="25"/>
                          <a:pt x="49" y="25"/>
                        </a:cubicBezTo>
                        <a:cubicBezTo>
                          <a:pt x="37" y="25"/>
                          <a:pt x="25" y="25"/>
                          <a:pt x="12" y="25"/>
                        </a:cubicBezTo>
                        <a:close/>
                        <a:moveTo>
                          <a:pt x="146" y="22"/>
                        </a:moveTo>
                        <a:cubicBezTo>
                          <a:pt x="145" y="30"/>
                          <a:pt x="144" y="38"/>
                          <a:pt x="143" y="45"/>
                        </a:cubicBezTo>
                        <a:cubicBezTo>
                          <a:pt x="143" y="47"/>
                          <a:pt x="144" y="49"/>
                          <a:pt x="144" y="50"/>
                        </a:cubicBezTo>
                        <a:cubicBezTo>
                          <a:pt x="144" y="53"/>
                          <a:pt x="143" y="56"/>
                          <a:pt x="144" y="59"/>
                        </a:cubicBezTo>
                        <a:cubicBezTo>
                          <a:pt x="145" y="65"/>
                          <a:pt x="145" y="70"/>
                          <a:pt x="143" y="76"/>
                        </a:cubicBezTo>
                        <a:cubicBezTo>
                          <a:pt x="142" y="78"/>
                          <a:pt x="142" y="81"/>
                          <a:pt x="143" y="84"/>
                        </a:cubicBezTo>
                        <a:cubicBezTo>
                          <a:pt x="143" y="89"/>
                          <a:pt x="144" y="93"/>
                          <a:pt x="143" y="98"/>
                        </a:cubicBezTo>
                        <a:cubicBezTo>
                          <a:pt x="142" y="99"/>
                          <a:pt x="142" y="101"/>
                          <a:pt x="142" y="103"/>
                        </a:cubicBezTo>
                        <a:cubicBezTo>
                          <a:pt x="143" y="108"/>
                          <a:pt x="143" y="112"/>
                          <a:pt x="143" y="117"/>
                        </a:cubicBezTo>
                        <a:cubicBezTo>
                          <a:pt x="144" y="122"/>
                          <a:pt x="141" y="128"/>
                          <a:pt x="143" y="133"/>
                        </a:cubicBezTo>
                        <a:cubicBezTo>
                          <a:pt x="145" y="137"/>
                          <a:pt x="144" y="141"/>
                          <a:pt x="144" y="146"/>
                        </a:cubicBezTo>
                        <a:cubicBezTo>
                          <a:pt x="143" y="148"/>
                          <a:pt x="144" y="150"/>
                          <a:pt x="144" y="152"/>
                        </a:cubicBezTo>
                        <a:cubicBezTo>
                          <a:pt x="144" y="158"/>
                          <a:pt x="145" y="164"/>
                          <a:pt x="145" y="170"/>
                        </a:cubicBezTo>
                        <a:cubicBezTo>
                          <a:pt x="146" y="184"/>
                          <a:pt x="147" y="198"/>
                          <a:pt x="148" y="211"/>
                        </a:cubicBezTo>
                        <a:cubicBezTo>
                          <a:pt x="149" y="224"/>
                          <a:pt x="150" y="237"/>
                          <a:pt x="150" y="250"/>
                        </a:cubicBezTo>
                        <a:cubicBezTo>
                          <a:pt x="151" y="260"/>
                          <a:pt x="151" y="271"/>
                          <a:pt x="151" y="281"/>
                        </a:cubicBezTo>
                        <a:cubicBezTo>
                          <a:pt x="151" y="287"/>
                          <a:pt x="150" y="292"/>
                          <a:pt x="152" y="298"/>
                        </a:cubicBezTo>
                        <a:cubicBezTo>
                          <a:pt x="159" y="298"/>
                          <a:pt x="165" y="298"/>
                          <a:pt x="171" y="298"/>
                        </a:cubicBezTo>
                        <a:cubicBezTo>
                          <a:pt x="172" y="296"/>
                          <a:pt x="172" y="295"/>
                          <a:pt x="172" y="294"/>
                        </a:cubicBezTo>
                        <a:cubicBezTo>
                          <a:pt x="172" y="287"/>
                          <a:pt x="172" y="280"/>
                          <a:pt x="172" y="274"/>
                        </a:cubicBezTo>
                        <a:cubicBezTo>
                          <a:pt x="172" y="267"/>
                          <a:pt x="173" y="259"/>
                          <a:pt x="173" y="252"/>
                        </a:cubicBezTo>
                        <a:cubicBezTo>
                          <a:pt x="172" y="241"/>
                          <a:pt x="172" y="230"/>
                          <a:pt x="171" y="219"/>
                        </a:cubicBezTo>
                        <a:cubicBezTo>
                          <a:pt x="171" y="209"/>
                          <a:pt x="171" y="199"/>
                          <a:pt x="171" y="189"/>
                        </a:cubicBezTo>
                        <a:cubicBezTo>
                          <a:pt x="171" y="183"/>
                          <a:pt x="170" y="177"/>
                          <a:pt x="170" y="171"/>
                        </a:cubicBezTo>
                        <a:cubicBezTo>
                          <a:pt x="170" y="156"/>
                          <a:pt x="167" y="142"/>
                          <a:pt x="169" y="127"/>
                        </a:cubicBezTo>
                        <a:cubicBezTo>
                          <a:pt x="169" y="126"/>
                          <a:pt x="169" y="125"/>
                          <a:pt x="169" y="124"/>
                        </a:cubicBezTo>
                        <a:cubicBezTo>
                          <a:pt x="169" y="118"/>
                          <a:pt x="168" y="112"/>
                          <a:pt x="168" y="106"/>
                        </a:cubicBezTo>
                        <a:cubicBezTo>
                          <a:pt x="168" y="96"/>
                          <a:pt x="169" y="85"/>
                          <a:pt x="168" y="75"/>
                        </a:cubicBezTo>
                        <a:cubicBezTo>
                          <a:pt x="168" y="67"/>
                          <a:pt x="167" y="60"/>
                          <a:pt x="168" y="52"/>
                        </a:cubicBezTo>
                        <a:cubicBezTo>
                          <a:pt x="168" y="51"/>
                          <a:pt x="168" y="50"/>
                          <a:pt x="168" y="49"/>
                        </a:cubicBezTo>
                        <a:cubicBezTo>
                          <a:pt x="168" y="41"/>
                          <a:pt x="167" y="34"/>
                          <a:pt x="167" y="26"/>
                        </a:cubicBezTo>
                        <a:cubicBezTo>
                          <a:pt x="166" y="23"/>
                          <a:pt x="165" y="21"/>
                          <a:pt x="162" y="21"/>
                        </a:cubicBezTo>
                        <a:cubicBezTo>
                          <a:pt x="157" y="21"/>
                          <a:pt x="151" y="22"/>
                          <a:pt x="146" y="22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2700">
                    <a:solidFill>
                      <a:srgbClr val="000000"/>
                    </a:solidFill>
                    <a:round/>
                    <a:headEnd/>
                    <a:tailEnd/>
                  </a:ln>
                  <a:extLst/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>
                      <a:ln w="38100">
                        <a:solidFill>
                          <a:schemeClr val="tx1"/>
                        </a:solidFill>
                      </a:ln>
                    </a:endParaRPr>
                  </a:p>
                </p:txBody>
              </p:sp>
              <p:sp>
                <p:nvSpPr>
                  <p:cNvPr id="1332" name="Freeform 22"/>
                  <p:cNvSpPr>
                    <a:spLocks noEditPoints="1"/>
                  </p:cNvSpPr>
                  <p:nvPr/>
                </p:nvSpPr>
                <p:spPr bwMode="auto">
                  <a:xfrm>
                    <a:off x="3335338" y="3902076"/>
                    <a:ext cx="852488" cy="912813"/>
                  </a:xfrm>
                  <a:custGeom>
                    <a:avLst/>
                    <a:gdLst>
                      <a:gd name="T0" fmla="*/ 291 w 292"/>
                      <a:gd name="T1" fmla="*/ 61 h 312"/>
                      <a:gd name="T2" fmla="*/ 290 w 292"/>
                      <a:gd name="T3" fmla="*/ 114 h 312"/>
                      <a:gd name="T4" fmla="*/ 287 w 292"/>
                      <a:gd name="T5" fmla="*/ 205 h 312"/>
                      <a:gd name="T6" fmla="*/ 286 w 292"/>
                      <a:gd name="T7" fmla="*/ 288 h 312"/>
                      <a:gd name="T8" fmla="*/ 284 w 292"/>
                      <a:gd name="T9" fmla="*/ 306 h 312"/>
                      <a:gd name="T10" fmla="*/ 209 w 292"/>
                      <a:gd name="T11" fmla="*/ 307 h 312"/>
                      <a:gd name="T12" fmla="*/ 160 w 292"/>
                      <a:gd name="T13" fmla="*/ 307 h 312"/>
                      <a:gd name="T14" fmla="*/ 143 w 292"/>
                      <a:gd name="T15" fmla="*/ 305 h 312"/>
                      <a:gd name="T16" fmla="*/ 48 w 292"/>
                      <a:gd name="T17" fmla="*/ 304 h 312"/>
                      <a:gd name="T18" fmla="*/ 12 w 292"/>
                      <a:gd name="T19" fmla="*/ 299 h 312"/>
                      <a:gd name="T20" fmla="*/ 1 w 292"/>
                      <a:gd name="T21" fmla="*/ 262 h 312"/>
                      <a:gd name="T22" fmla="*/ 4 w 292"/>
                      <a:gd name="T23" fmla="*/ 145 h 312"/>
                      <a:gd name="T24" fmla="*/ 6 w 292"/>
                      <a:gd name="T25" fmla="*/ 59 h 312"/>
                      <a:gd name="T26" fmla="*/ 31 w 292"/>
                      <a:gd name="T27" fmla="*/ 4 h 312"/>
                      <a:gd name="T28" fmla="*/ 65 w 292"/>
                      <a:gd name="T29" fmla="*/ 2 h 312"/>
                      <a:gd name="T30" fmla="*/ 118 w 292"/>
                      <a:gd name="T31" fmla="*/ 2 h 312"/>
                      <a:gd name="T32" fmla="*/ 177 w 292"/>
                      <a:gd name="T33" fmla="*/ 1 h 312"/>
                      <a:gd name="T34" fmla="*/ 278 w 292"/>
                      <a:gd name="T35" fmla="*/ 3 h 312"/>
                      <a:gd name="T36" fmla="*/ 167 w 292"/>
                      <a:gd name="T37" fmla="*/ 52 h 312"/>
                      <a:gd name="T38" fmla="*/ 162 w 292"/>
                      <a:gd name="T39" fmla="*/ 165 h 312"/>
                      <a:gd name="T40" fmla="*/ 162 w 292"/>
                      <a:gd name="T41" fmla="*/ 255 h 312"/>
                      <a:gd name="T42" fmla="*/ 166 w 292"/>
                      <a:gd name="T43" fmla="*/ 293 h 312"/>
                      <a:gd name="T44" fmla="*/ 203 w 292"/>
                      <a:gd name="T45" fmla="*/ 293 h 312"/>
                      <a:gd name="T46" fmla="*/ 267 w 292"/>
                      <a:gd name="T47" fmla="*/ 297 h 312"/>
                      <a:gd name="T48" fmla="*/ 276 w 292"/>
                      <a:gd name="T49" fmla="*/ 260 h 312"/>
                      <a:gd name="T50" fmla="*/ 278 w 292"/>
                      <a:gd name="T51" fmla="*/ 158 h 312"/>
                      <a:gd name="T52" fmla="*/ 279 w 292"/>
                      <a:gd name="T53" fmla="*/ 82 h 312"/>
                      <a:gd name="T54" fmla="*/ 278 w 292"/>
                      <a:gd name="T55" fmla="*/ 21 h 312"/>
                      <a:gd name="T56" fmla="*/ 217 w 292"/>
                      <a:gd name="T57" fmla="*/ 15 h 312"/>
                      <a:gd name="T58" fmla="*/ 168 w 292"/>
                      <a:gd name="T59" fmla="*/ 14 h 312"/>
                      <a:gd name="T60" fmla="*/ 49 w 292"/>
                      <a:gd name="T61" fmla="*/ 290 h 312"/>
                      <a:gd name="T62" fmla="*/ 107 w 292"/>
                      <a:gd name="T63" fmla="*/ 291 h 312"/>
                      <a:gd name="T64" fmla="*/ 112 w 292"/>
                      <a:gd name="T65" fmla="*/ 207 h 312"/>
                      <a:gd name="T66" fmla="*/ 114 w 292"/>
                      <a:gd name="T67" fmla="*/ 98 h 312"/>
                      <a:gd name="T68" fmla="*/ 117 w 292"/>
                      <a:gd name="T69" fmla="*/ 53 h 312"/>
                      <a:gd name="T70" fmla="*/ 116 w 292"/>
                      <a:gd name="T71" fmla="*/ 35 h 312"/>
                      <a:gd name="T72" fmla="*/ 97 w 292"/>
                      <a:gd name="T73" fmla="*/ 14 h 312"/>
                      <a:gd name="T74" fmla="*/ 28 w 292"/>
                      <a:gd name="T75" fmla="*/ 17 h 312"/>
                      <a:gd name="T76" fmla="*/ 16 w 292"/>
                      <a:gd name="T77" fmla="*/ 40 h 312"/>
                      <a:gd name="T78" fmla="*/ 16 w 292"/>
                      <a:gd name="T79" fmla="*/ 86 h 312"/>
                      <a:gd name="T80" fmla="*/ 13 w 292"/>
                      <a:gd name="T81" fmla="*/ 160 h 312"/>
                      <a:gd name="T82" fmla="*/ 11 w 292"/>
                      <a:gd name="T83" fmla="*/ 241 h 312"/>
                      <a:gd name="T84" fmla="*/ 147 w 292"/>
                      <a:gd name="T85" fmla="*/ 291 h 312"/>
                      <a:gd name="T86" fmla="*/ 147 w 292"/>
                      <a:gd name="T87" fmla="*/ 235 h 312"/>
                      <a:gd name="T88" fmla="*/ 147 w 292"/>
                      <a:gd name="T89" fmla="*/ 194 h 312"/>
                      <a:gd name="T90" fmla="*/ 152 w 292"/>
                      <a:gd name="T91" fmla="*/ 62 h 312"/>
                      <a:gd name="T92" fmla="*/ 151 w 292"/>
                      <a:gd name="T93" fmla="*/ 15 h 312"/>
                      <a:gd name="T94" fmla="*/ 128 w 292"/>
                      <a:gd name="T95" fmla="*/ 54 h 312"/>
                      <a:gd name="T96" fmla="*/ 126 w 292"/>
                      <a:gd name="T97" fmla="*/ 140 h 312"/>
                      <a:gd name="T98" fmla="*/ 125 w 292"/>
                      <a:gd name="T99" fmla="*/ 226 h 312"/>
                      <a:gd name="T100" fmla="*/ 126 w 292"/>
                      <a:gd name="T101" fmla="*/ 285 h 312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  <a:cxn ang="0">
                        <a:pos x="T72" y="T73"/>
                      </a:cxn>
                      <a:cxn ang="0">
                        <a:pos x="T74" y="T75"/>
                      </a:cxn>
                      <a:cxn ang="0">
                        <a:pos x="T76" y="T77"/>
                      </a:cxn>
                      <a:cxn ang="0">
                        <a:pos x="T78" y="T79"/>
                      </a:cxn>
                      <a:cxn ang="0">
                        <a:pos x="T80" y="T81"/>
                      </a:cxn>
                      <a:cxn ang="0">
                        <a:pos x="T82" y="T83"/>
                      </a:cxn>
                      <a:cxn ang="0">
                        <a:pos x="T84" y="T85"/>
                      </a:cxn>
                      <a:cxn ang="0">
                        <a:pos x="T86" y="T87"/>
                      </a:cxn>
                      <a:cxn ang="0">
                        <a:pos x="T88" y="T89"/>
                      </a:cxn>
                      <a:cxn ang="0">
                        <a:pos x="T90" y="T91"/>
                      </a:cxn>
                      <a:cxn ang="0">
                        <a:pos x="T92" y="T93"/>
                      </a:cxn>
                      <a:cxn ang="0">
                        <a:pos x="T94" y="T95"/>
                      </a:cxn>
                      <a:cxn ang="0">
                        <a:pos x="T96" y="T97"/>
                      </a:cxn>
                      <a:cxn ang="0">
                        <a:pos x="T98" y="T99"/>
                      </a:cxn>
                      <a:cxn ang="0">
                        <a:pos x="T100" y="T101"/>
                      </a:cxn>
                    </a:cxnLst>
                    <a:rect l="0" t="0" r="r" b="b"/>
                    <a:pathLst>
                      <a:path w="292" h="312">
                        <a:moveTo>
                          <a:pt x="291" y="6"/>
                        </a:moveTo>
                        <a:cubicBezTo>
                          <a:pt x="291" y="12"/>
                          <a:pt x="291" y="18"/>
                          <a:pt x="291" y="24"/>
                        </a:cubicBezTo>
                        <a:cubicBezTo>
                          <a:pt x="291" y="36"/>
                          <a:pt x="291" y="48"/>
                          <a:pt x="291" y="61"/>
                        </a:cubicBezTo>
                        <a:cubicBezTo>
                          <a:pt x="290" y="69"/>
                          <a:pt x="292" y="77"/>
                          <a:pt x="291" y="85"/>
                        </a:cubicBezTo>
                        <a:cubicBezTo>
                          <a:pt x="290" y="90"/>
                          <a:pt x="291" y="96"/>
                          <a:pt x="291" y="102"/>
                        </a:cubicBezTo>
                        <a:cubicBezTo>
                          <a:pt x="291" y="106"/>
                          <a:pt x="291" y="110"/>
                          <a:pt x="290" y="114"/>
                        </a:cubicBezTo>
                        <a:cubicBezTo>
                          <a:pt x="290" y="129"/>
                          <a:pt x="288" y="143"/>
                          <a:pt x="288" y="158"/>
                        </a:cubicBezTo>
                        <a:cubicBezTo>
                          <a:pt x="287" y="171"/>
                          <a:pt x="288" y="184"/>
                          <a:pt x="288" y="198"/>
                        </a:cubicBezTo>
                        <a:cubicBezTo>
                          <a:pt x="288" y="200"/>
                          <a:pt x="287" y="203"/>
                          <a:pt x="287" y="205"/>
                        </a:cubicBezTo>
                        <a:cubicBezTo>
                          <a:pt x="287" y="214"/>
                          <a:pt x="287" y="223"/>
                          <a:pt x="287" y="232"/>
                        </a:cubicBezTo>
                        <a:cubicBezTo>
                          <a:pt x="286" y="247"/>
                          <a:pt x="286" y="261"/>
                          <a:pt x="285" y="276"/>
                        </a:cubicBezTo>
                        <a:cubicBezTo>
                          <a:pt x="285" y="280"/>
                          <a:pt x="285" y="284"/>
                          <a:pt x="286" y="288"/>
                        </a:cubicBezTo>
                        <a:cubicBezTo>
                          <a:pt x="286" y="290"/>
                          <a:pt x="287" y="291"/>
                          <a:pt x="288" y="293"/>
                        </a:cubicBezTo>
                        <a:cubicBezTo>
                          <a:pt x="288" y="296"/>
                          <a:pt x="289" y="298"/>
                          <a:pt x="289" y="301"/>
                        </a:cubicBezTo>
                        <a:cubicBezTo>
                          <a:pt x="290" y="304"/>
                          <a:pt x="288" y="305"/>
                          <a:pt x="284" y="306"/>
                        </a:cubicBezTo>
                        <a:cubicBezTo>
                          <a:pt x="274" y="310"/>
                          <a:pt x="264" y="312"/>
                          <a:pt x="253" y="310"/>
                        </a:cubicBezTo>
                        <a:cubicBezTo>
                          <a:pt x="246" y="308"/>
                          <a:pt x="238" y="308"/>
                          <a:pt x="231" y="308"/>
                        </a:cubicBezTo>
                        <a:cubicBezTo>
                          <a:pt x="224" y="307"/>
                          <a:pt x="217" y="307"/>
                          <a:pt x="209" y="307"/>
                        </a:cubicBezTo>
                        <a:cubicBezTo>
                          <a:pt x="199" y="307"/>
                          <a:pt x="189" y="306"/>
                          <a:pt x="179" y="306"/>
                        </a:cubicBezTo>
                        <a:cubicBezTo>
                          <a:pt x="176" y="306"/>
                          <a:pt x="173" y="305"/>
                          <a:pt x="171" y="305"/>
                        </a:cubicBezTo>
                        <a:cubicBezTo>
                          <a:pt x="167" y="305"/>
                          <a:pt x="163" y="304"/>
                          <a:pt x="160" y="307"/>
                        </a:cubicBezTo>
                        <a:cubicBezTo>
                          <a:pt x="157" y="308"/>
                          <a:pt x="154" y="309"/>
                          <a:pt x="152" y="309"/>
                        </a:cubicBezTo>
                        <a:cubicBezTo>
                          <a:pt x="150" y="309"/>
                          <a:pt x="148" y="308"/>
                          <a:pt x="147" y="307"/>
                        </a:cubicBezTo>
                        <a:cubicBezTo>
                          <a:pt x="146" y="305"/>
                          <a:pt x="145" y="305"/>
                          <a:pt x="143" y="305"/>
                        </a:cubicBezTo>
                        <a:cubicBezTo>
                          <a:pt x="135" y="305"/>
                          <a:pt x="127" y="305"/>
                          <a:pt x="119" y="305"/>
                        </a:cubicBezTo>
                        <a:cubicBezTo>
                          <a:pt x="103" y="305"/>
                          <a:pt x="86" y="305"/>
                          <a:pt x="69" y="304"/>
                        </a:cubicBezTo>
                        <a:cubicBezTo>
                          <a:pt x="62" y="304"/>
                          <a:pt x="55" y="304"/>
                          <a:pt x="48" y="304"/>
                        </a:cubicBezTo>
                        <a:cubicBezTo>
                          <a:pt x="44" y="305"/>
                          <a:pt x="40" y="303"/>
                          <a:pt x="35" y="303"/>
                        </a:cubicBezTo>
                        <a:cubicBezTo>
                          <a:pt x="31" y="303"/>
                          <a:pt x="27" y="303"/>
                          <a:pt x="22" y="303"/>
                        </a:cubicBezTo>
                        <a:cubicBezTo>
                          <a:pt x="16" y="304"/>
                          <a:pt x="15" y="304"/>
                          <a:pt x="12" y="299"/>
                        </a:cubicBezTo>
                        <a:cubicBezTo>
                          <a:pt x="9" y="298"/>
                          <a:pt x="6" y="299"/>
                          <a:pt x="4" y="297"/>
                        </a:cubicBezTo>
                        <a:cubicBezTo>
                          <a:pt x="2" y="296"/>
                          <a:pt x="2" y="293"/>
                          <a:pt x="2" y="291"/>
                        </a:cubicBezTo>
                        <a:cubicBezTo>
                          <a:pt x="0" y="282"/>
                          <a:pt x="1" y="272"/>
                          <a:pt x="1" y="262"/>
                        </a:cubicBezTo>
                        <a:cubicBezTo>
                          <a:pt x="1" y="245"/>
                          <a:pt x="2" y="228"/>
                          <a:pt x="3" y="210"/>
                        </a:cubicBezTo>
                        <a:cubicBezTo>
                          <a:pt x="3" y="198"/>
                          <a:pt x="4" y="186"/>
                          <a:pt x="4" y="174"/>
                        </a:cubicBezTo>
                        <a:cubicBezTo>
                          <a:pt x="4" y="164"/>
                          <a:pt x="4" y="155"/>
                          <a:pt x="4" y="145"/>
                        </a:cubicBezTo>
                        <a:cubicBezTo>
                          <a:pt x="5" y="133"/>
                          <a:pt x="4" y="120"/>
                          <a:pt x="6" y="108"/>
                        </a:cubicBezTo>
                        <a:cubicBezTo>
                          <a:pt x="7" y="96"/>
                          <a:pt x="6" y="83"/>
                          <a:pt x="5" y="71"/>
                        </a:cubicBezTo>
                        <a:cubicBezTo>
                          <a:pt x="5" y="67"/>
                          <a:pt x="6" y="63"/>
                          <a:pt x="6" y="59"/>
                        </a:cubicBezTo>
                        <a:cubicBezTo>
                          <a:pt x="6" y="46"/>
                          <a:pt x="5" y="33"/>
                          <a:pt x="5" y="19"/>
                        </a:cubicBezTo>
                        <a:cubicBezTo>
                          <a:pt x="5" y="14"/>
                          <a:pt x="4" y="8"/>
                          <a:pt x="7" y="2"/>
                        </a:cubicBezTo>
                        <a:cubicBezTo>
                          <a:pt x="15" y="3"/>
                          <a:pt x="23" y="3"/>
                          <a:pt x="31" y="4"/>
                        </a:cubicBezTo>
                        <a:cubicBezTo>
                          <a:pt x="38" y="4"/>
                          <a:pt x="45" y="3"/>
                          <a:pt x="52" y="3"/>
                        </a:cubicBezTo>
                        <a:cubicBezTo>
                          <a:pt x="54" y="2"/>
                          <a:pt x="57" y="2"/>
                          <a:pt x="59" y="2"/>
                        </a:cubicBezTo>
                        <a:cubicBezTo>
                          <a:pt x="61" y="2"/>
                          <a:pt x="63" y="3"/>
                          <a:pt x="65" y="2"/>
                        </a:cubicBezTo>
                        <a:cubicBezTo>
                          <a:pt x="74" y="0"/>
                          <a:pt x="83" y="0"/>
                          <a:pt x="92" y="2"/>
                        </a:cubicBezTo>
                        <a:cubicBezTo>
                          <a:pt x="95" y="2"/>
                          <a:pt x="97" y="2"/>
                          <a:pt x="99" y="2"/>
                        </a:cubicBezTo>
                        <a:cubicBezTo>
                          <a:pt x="106" y="1"/>
                          <a:pt x="112" y="1"/>
                          <a:pt x="118" y="2"/>
                        </a:cubicBezTo>
                        <a:cubicBezTo>
                          <a:pt x="123" y="3"/>
                          <a:pt x="129" y="3"/>
                          <a:pt x="134" y="2"/>
                        </a:cubicBezTo>
                        <a:cubicBezTo>
                          <a:pt x="144" y="1"/>
                          <a:pt x="154" y="3"/>
                          <a:pt x="164" y="1"/>
                        </a:cubicBezTo>
                        <a:cubicBezTo>
                          <a:pt x="168" y="0"/>
                          <a:pt x="172" y="1"/>
                          <a:pt x="177" y="1"/>
                        </a:cubicBezTo>
                        <a:cubicBezTo>
                          <a:pt x="182" y="1"/>
                          <a:pt x="188" y="2"/>
                          <a:pt x="193" y="1"/>
                        </a:cubicBezTo>
                        <a:cubicBezTo>
                          <a:pt x="209" y="1"/>
                          <a:pt x="224" y="2"/>
                          <a:pt x="239" y="2"/>
                        </a:cubicBezTo>
                        <a:cubicBezTo>
                          <a:pt x="252" y="3"/>
                          <a:pt x="265" y="3"/>
                          <a:pt x="278" y="3"/>
                        </a:cubicBezTo>
                        <a:cubicBezTo>
                          <a:pt x="282" y="3"/>
                          <a:pt x="286" y="3"/>
                          <a:pt x="291" y="6"/>
                        </a:cubicBezTo>
                        <a:close/>
                        <a:moveTo>
                          <a:pt x="168" y="14"/>
                        </a:moveTo>
                        <a:cubicBezTo>
                          <a:pt x="168" y="27"/>
                          <a:pt x="167" y="40"/>
                          <a:pt x="167" y="52"/>
                        </a:cubicBezTo>
                        <a:cubicBezTo>
                          <a:pt x="166" y="59"/>
                          <a:pt x="164" y="67"/>
                          <a:pt x="165" y="75"/>
                        </a:cubicBezTo>
                        <a:cubicBezTo>
                          <a:pt x="165" y="89"/>
                          <a:pt x="165" y="103"/>
                          <a:pt x="164" y="117"/>
                        </a:cubicBezTo>
                        <a:cubicBezTo>
                          <a:pt x="163" y="133"/>
                          <a:pt x="163" y="149"/>
                          <a:pt x="162" y="165"/>
                        </a:cubicBezTo>
                        <a:cubicBezTo>
                          <a:pt x="162" y="172"/>
                          <a:pt x="163" y="179"/>
                          <a:pt x="163" y="186"/>
                        </a:cubicBezTo>
                        <a:cubicBezTo>
                          <a:pt x="162" y="196"/>
                          <a:pt x="162" y="205"/>
                          <a:pt x="163" y="215"/>
                        </a:cubicBezTo>
                        <a:cubicBezTo>
                          <a:pt x="164" y="228"/>
                          <a:pt x="161" y="242"/>
                          <a:pt x="162" y="255"/>
                        </a:cubicBezTo>
                        <a:cubicBezTo>
                          <a:pt x="163" y="256"/>
                          <a:pt x="162" y="256"/>
                          <a:pt x="162" y="257"/>
                        </a:cubicBezTo>
                        <a:cubicBezTo>
                          <a:pt x="162" y="267"/>
                          <a:pt x="162" y="278"/>
                          <a:pt x="162" y="288"/>
                        </a:cubicBezTo>
                        <a:cubicBezTo>
                          <a:pt x="162" y="292"/>
                          <a:pt x="162" y="292"/>
                          <a:pt x="166" y="293"/>
                        </a:cubicBezTo>
                        <a:cubicBezTo>
                          <a:pt x="175" y="293"/>
                          <a:pt x="185" y="290"/>
                          <a:pt x="194" y="294"/>
                        </a:cubicBezTo>
                        <a:cubicBezTo>
                          <a:pt x="194" y="294"/>
                          <a:pt x="194" y="293"/>
                          <a:pt x="195" y="293"/>
                        </a:cubicBezTo>
                        <a:cubicBezTo>
                          <a:pt x="198" y="293"/>
                          <a:pt x="200" y="294"/>
                          <a:pt x="203" y="293"/>
                        </a:cubicBezTo>
                        <a:cubicBezTo>
                          <a:pt x="209" y="293"/>
                          <a:pt x="214" y="296"/>
                          <a:pt x="219" y="294"/>
                        </a:cubicBezTo>
                        <a:cubicBezTo>
                          <a:pt x="221" y="293"/>
                          <a:pt x="223" y="294"/>
                          <a:pt x="225" y="294"/>
                        </a:cubicBezTo>
                        <a:cubicBezTo>
                          <a:pt x="239" y="296"/>
                          <a:pt x="253" y="297"/>
                          <a:pt x="267" y="297"/>
                        </a:cubicBezTo>
                        <a:cubicBezTo>
                          <a:pt x="272" y="297"/>
                          <a:pt x="274" y="295"/>
                          <a:pt x="274" y="289"/>
                        </a:cubicBezTo>
                        <a:cubicBezTo>
                          <a:pt x="275" y="287"/>
                          <a:pt x="275" y="285"/>
                          <a:pt x="275" y="283"/>
                        </a:cubicBezTo>
                        <a:cubicBezTo>
                          <a:pt x="275" y="276"/>
                          <a:pt x="275" y="268"/>
                          <a:pt x="276" y="260"/>
                        </a:cubicBezTo>
                        <a:cubicBezTo>
                          <a:pt x="276" y="252"/>
                          <a:pt x="275" y="245"/>
                          <a:pt x="276" y="238"/>
                        </a:cubicBezTo>
                        <a:cubicBezTo>
                          <a:pt x="276" y="226"/>
                          <a:pt x="277" y="214"/>
                          <a:pt x="277" y="202"/>
                        </a:cubicBezTo>
                        <a:cubicBezTo>
                          <a:pt x="277" y="187"/>
                          <a:pt x="277" y="173"/>
                          <a:pt x="278" y="158"/>
                        </a:cubicBezTo>
                        <a:cubicBezTo>
                          <a:pt x="278" y="147"/>
                          <a:pt x="279" y="137"/>
                          <a:pt x="279" y="126"/>
                        </a:cubicBezTo>
                        <a:cubicBezTo>
                          <a:pt x="280" y="122"/>
                          <a:pt x="280" y="118"/>
                          <a:pt x="280" y="114"/>
                        </a:cubicBezTo>
                        <a:cubicBezTo>
                          <a:pt x="281" y="104"/>
                          <a:pt x="282" y="93"/>
                          <a:pt x="279" y="82"/>
                        </a:cubicBezTo>
                        <a:cubicBezTo>
                          <a:pt x="279" y="82"/>
                          <a:pt x="280" y="81"/>
                          <a:pt x="280" y="80"/>
                        </a:cubicBezTo>
                        <a:cubicBezTo>
                          <a:pt x="280" y="73"/>
                          <a:pt x="281" y="65"/>
                          <a:pt x="281" y="58"/>
                        </a:cubicBezTo>
                        <a:cubicBezTo>
                          <a:pt x="281" y="46"/>
                          <a:pt x="280" y="33"/>
                          <a:pt x="278" y="21"/>
                        </a:cubicBezTo>
                        <a:cubicBezTo>
                          <a:pt x="278" y="16"/>
                          <a:pt x="276" y="16"/>
                          <a:pt x="271" y="16"/>
                        </a:cubicBezTo>
                        <a:cubicBezTo>
                          <a:pt x="264" y="16"/>
                          <a:pt x="256" y="16"/>
                          <a:pt x="248" y="15"/>
                        </a:cubicBezTo>
                        <a:cubicBezTo>
                          <a:pt x="238" y="14"/>
                          <a:pt x="228" y="14"/>
                          <a:pt x="217" y="15"/>
                        </a:cubicBezTo>
                        <a:cubicBezTo>
                          <a:pt x="214" y="15"/>
                          <a:pt x="212" y="16"/>
                          <a:pt x="209" y="15"/>
                        </a:cubicBezTo>
                        <a:cubicBezTo>
                          <a:pt x="198" y="14"/>
                          <a:pt x="187" y="15"/>
                          <a:pt x="177" y="15"/>
                        </a:cubicBezTo>
                        <a:cubicBezTo>
                          <a:pt x="174" y="15"/>
                          <a:pt x="171" y="15"/>
                          <a:pt x="168" y="14"/>
                        </a:cubicBezTo>
                        <a:close/>
                        <a:moveTo>
                          <a:pt x="11" y="289"/>
                        </a:moveTo>
                        <a:cubicBezTo>
                          <a:pt x="14" y="289"/>
                          <a:pt x="17" y="289"/>
                          <a:pt x="20" y="290"/>
                        </a:cubicBezTo>
                        <a:cubicBezTo>
                          <a:pt x="29" y="291"/>
                          <a:pt x="39" y="290"/>
                          <a:pt x="49" y="290"/>
                        </a:cubicBezTo>
                        <a:cubicBezTo>
                          <a:pt x="54" y="290"/>
                          <a:pt x="59" y="290"/>
                          <a:pt x="64" y="290"/>
                        </a:cubicBezTo>
                        <a:cubicBezTo>
                          <a:pt x="70" y="290"/>
                          <a:pt x="76" y="289"/>
                          <a:pt x="83" y="290"/>
                        </a:cubicBezTo>
                        <a:cubicBezTo>
                          <a:pt x="91" y="290"/>
                          <a:pt x="99" y="291"/>
                          <a:pt x="107" y="291"/>
                        </a:cubicBezTo>
                        <a:cubicBezTo>
                          <a:pt x="113" y="291"/>
                          <a:pt x="114" y="290"/>
                          <a:pt x="113" y="284"/>
                        </a:cubicBezTo>
                        <a:cubicBezTo>
                          <a:pt x="112" y="270"/>
                          <a:pt x="112" y="255"/>
                          <a:pt x="112" y="241"/>
                        </a:cubicBezTo>
                        <a:cubicBezTo>
                          <a:pt x="112" y="229"/>
                          <a:pt x="112" y="218"/>
                          <a:pt x="112" y="207"/>
                        </a:cubicBezTo>
                        <a:cubicBezTo>
                          <a:pt x="112" y="192"/>
                          <a:pt x="111" y="178"/>
                          <a:pt x="112" y="164"/>
                        </a:cubicBezTo>
                        <a:cubicBezTo>
                          <a:pt x="112" y="152"/>
                          <a:pt x="112" y="140"/>
                          <a:pt x="113" y="128"/>
                        </a:cubicBezTo>
                        <a:cubicBezTo>
                          <a:pt x="113" y="118"/>
                          <a:pt x="113" y="108"/>
                          <a:pt x="114" y="98"/>
                        </a:cubicBezTo>
                        <a:cubicBezTo>
                          <a:pt x="114" y="88"/>
                          <a:pt x="115" y="78"/>
                          <a:pt x="116" y="67"/>
                        </a:cubicBezTo>
                        <a:cubicBezTo>
                          <a:pt x="116" y="64"/>
                          <a:pt x="116" y="60"/>
                          <a:pt x="117" y="56"/>
                        </a:cubicBezTo>
                        <a:cubicBezTo>
                          <a:pt x="117" y="55"/>
                          <a:pt x="117" y="54"/>
                          <a:pt x="117" y="53"/>
                        </a:cubicBezTo>
                        <a:cubicBezTo>
                          <a:pt x="116" y="51"/>
                          <a:pt x="115" y="47"/>
                          <a:pt x="116" y="45"/>
                        </a:cubicBezTo>
                        <a:cubicBezTo>
                          <a:pt x="119" y="42"/>
                          <a:pt x="115" y="40"/>
                          <a:pt x="116" y="37"/>
                        </a:cubicBezTo>
                        <a:cubicBezTo>
                          <a:pt x="116" y="37"/>
                          <a:pt x="116" y="36"/>
                          <a:pt x="116" y="35"/>
                        </a:cubicBezTo>
                        <a:cubicBezTo>
                          <a:pt x="118" y="29"/>
                          <a:pt x="116" y="23"/>
                          <a:pt x="116" y="17"/>
                        </a:cubicBezTo>
                        <a:cubicBezTo>
                          <a:pt x="116" y="16"/>
                          <a:pt x="116" y="16"/>
                          <a:pt x="115" y="15"/>
                        </a:cubicBezTo>
                        <a:cubicBezTo>
                          <a:pt x="109" y="15"/>
                          <a:pt x="103" y="14"/>
                          <a:pt x="97" y="14"/>
                        </a:cubicBezTo>
                        <a:cubicBezTo>
                          <a:pt x="86" y="14"/>
                          <a:pt x="74" y="14"/>
                          <a:pt x="63" y="15"/>
                        </a:cubicBezTo>
                        <a:cubicBezTo>
                          <a:pt x="57" y="15"/>
                          <a:pt x="51" y="16"/>
                          <a:pt x="45" y="16"/>
                        </a:cubicBezTo>
                        <a:cubicBezTo>
                          <a:pt x="39" y="16"/>
                          <a:pt x="33" y="17"/>
                          <a:pt x="28" y="17"/>
                        </a:cubicBezTo>
                        <a:cubicBezTo>
                          <a:pt x="24" y="17"/>
                          <a:pt x="21" y="16"/>
                          <a:pt x="18" y="16"/>
                        </a:cubicBezTo>
                        <a:cubicBezTo>
                          <a:pt x="17" y="18"/>
                          <a:pt x="16" y="19"/>
                          <a:pt x="16" y="20"/>
                        </a:cubicBezTo>
                        <a:cubicBezTo>
                          <a:pt x="16" y="27"/>
                          <a:pt x="16" y="34"/>
                          <a:pt x="16" y="40"/>
                        </a:cubicBezTo>
                        <a:cubicBezTo>
                          <a:pt x="16" y="47"/>
                          <a:pt x="16" y="53"/>
                          <a:pt x="15" y="60"/>
                        </a:cubicBezTo>
                        <a:cubicBezTo>
                          <a:pt x="15" y="65"/>
                          <a:pt x="15" y="70"/>
                          <a:pt x="15" y="75"/>
                        </a:cubicBezTo>
                        <a:cubicBezTo>
                          <a:pt x="15" y="78"/>
                          <a:pt x="16" y="82"/>
                          <a:pt x="16" y="86"/>
                        </a:cubicBezTo>
                        <a:cubicBezTo>
                          <a:pt x="16" y="94"/>
                          <a:pt x="15" y="102"/>
                          <a:pt x="15" y="110"/>
                        </a:cubicBezTo>
                        <a:cubicBezTo>
                          <a:pt x="15" y="117"/>
                          <a:pt x="16" y="124"/>
                          <a:pt x="15" y="130"/>
                        </a:cubicBezTo>
                        <a:cubicBezTo>
                          <a:pt x="12" y="140"/>
                          <a:pt x="14" y="150"/>
                          <a:pt x="13" y="160"/>
                        </a:cubicBezTo>
                        <a:cubicBezTo>
                          <a:pt x="12" y="171"/>
                          <a:pt x="13" y="183"/>
                          <a:pt x="13" y="194"/>
                        </a:cubicBezTo>
                        <a:cubicBezTo>
                          <a:pt x="12" y="202"/>
                          <a:pt x="12" y="211"/>
                          <a:pt x="12" y="219"/>
                        </a:cubicBezTo>
                        <a:cubicBezTo>
                          <a:pt x="12" y="226"/>
                          <a:pt x="11" y="233"/>
                          <a:pt x="11" y="241"/>
                        </a:cubicBezTo>
                        <a:cubicBezTo>
                          <a:pt x="11" y="252"/>
                          <a:pt x="12" y="263"/>
                          <a:pt x="10" y="275"/>
                        </a:cubicBezTo>
                        <a:cubicBezTo>
                          <a:pt x="10" y="279"/>
                          <a:pt x="10" y="284"/>
                          <a:pt x="11" y="289"/>
                        </a:cubicBezTo>
                        <a:close/>
                        <a:moveTo>
                          <a:pt x="147" y="291"/>
                        </a:moveTo>
                        <a:cubicBezTo>
                          <a:pt x="147" y="279"/>
                          <a:pt x="148" y="268"/>
                          <a:pt x="148" y="257"/>
                        </a:cubicBezTo>
                        <a:cubicBezTo>
                          <a:pt x="148" y="256"/>
                          <a:pt x="148" y="254"/>
                          <a:pt x="148" y="253"/>
                        </a:cubicBezTo>
                        <a:cubicBezTo>
                          <a:pt x="147" y="247"/>
                          <a:pt x="147" y="241"/>
                          <a:pt x="147" y="235"/>
                        </a:cubicBezTo>
                        <a:cubicBezTo>
                          <a:pt x="147" y="233"/>
                          <a:pt x="147" y="231"/>
                          <a:pt x="147" y="230"/>
                        </a:cubicBezTo>
                        <a:cubicBezTo>
                          <a:pt x="147" y="225"/>
                          <a:pt x="148" y="221"/>
                          <a:pt x="148" y="216"/>
                        </a:cubicBezTo>
                        <a:cubicBezTo>
                          <a:pt x="148" y="208"/>
                          <a:pt x="147" y="201"/>
                          <a:pt x="147" y="194"/>
                        </a:cubicBezTo>
                        <a:cubicBezTo>
                          <a:pt x="148" y="177"/>
                          <a:pt x="149" y="160"/>
                          <a:pt x="149" y="143"/>
                        </a:cubicBezTo>
                        <a:cubicBezTo>
                          <a:pt x="150" y="126"/>
                          <a:pt x="150" y="109"/>
                          <a:pt x="151" y="92"/>
                        </a:cubicBezTo>
                        <a:cubicBezTo>
                          <a:pt x="151" y="82"/>
                          <a:pt x="152" y="72"/>
                          <a:pt x="152" y="62"/>
                        </a:cubicBezTo>
                        <a:cubicBezTo>
                          <a:pt x="152" y="58"/>
                          <a:pt x="153" y="53"/>
                          <a:pt x="152" y="49"/>
                        </a:cubicBezTo>
                        <a:cubicBezTo>
                          <a:pt x="152" y="43"/>
                          <a:pt x="153" y="38"/>
                          <a:pt x="153" y="32"/>
                        </a:cubicBezTo>
                        <a:cubicBezTo>
                          <a:pt x="154" y="27"/>
                          <a:pt x="155" y="20"/>
                          <a:pt x="151" y="15"/>
                        </a:cubicBezTo>
                        <a:cubicBezTo>
                          <a:pt x="144" y="15"/>
                          <a:pt x="137" y="15"/>
                          <a:pt x="129" y="15"/>
                        </a:cubicBezTo>
                        <a:cubicBezTo>
                          <a:pt x="129" y="22"/>
                          <a:pt x="129" y="28"/>
                          <a:pt x="129" y="34"/>
                        </a:cubicBezTo>
                        <a:cubicBezTo>
                          <a:pt x="129" y="41"/>
                          <a:pt x="128" y="47"/>
                          <a:pt x="128" y="54"/>
                        </a:cubicBezTo>
                        <a:cubicBezTo>
                          <a:pt x="128" y="62"/>
                          <a:pt x="128" y="71"/>
                          <a:pt x="128" y="79"/>
                        </a:cubicBezTo>
                        <a:cubicBezTo>
                          <a:pt x="128" y="85"/>
                          <a:pt x="128" y="90"/>
                          <a:pt x="128" y="95"/>
                        </a:cubicBezTo>
                        <a:cubicBezTo>
                          <a:pt x="127" y="110"/>
                          <a:pt x="126" y="125"/>
                          <a:pt x="126" y="140"/>
                        </a:cubicBezTo>
                        <a:cubicBezTo>
                          <a:pt x="125" y="148"/>
                          <a:pt x="125" y="156"/>
                          <a:pt x="125" y="164"/>
                        </a:cubicBezTo>
                        <a:cubicBezTo>
                          <a:pt x="125" y="170"/>
                          <a:pt x="124" y="176"/>
                          <a:pt x="124" y="182"/>
                        </a:cubicBezTo>
                        <a:cubicBezTo>
                          <a:pt x="126" y="197"/>
                          <a:pt x="124" y="211"/>
                          <a:pt x="125" y="226"/>
                        </a:cubicBezTo>
                        <a:cubicBezTo>
                          <a:pt x="125" y="228"/>
                          <a:pt x="124" y="230"/>
                          <a:pt x="124" y="231"/>
                        </a:cubicBezTo>
                        <a:cubicBezTo>
                          <a:pt x="127" y="239"/>
                          <a:pt x="126" y="248"/>
                          <a:pt x="125" y="256"/>
                        </a:cubicBezTo>
                        <a:cubicBezTo>
                          <a:pt x="125" y="265"/>
                          <a:pt x="126" y="275"/>
                          <a:pt x="126" y="285"/>
                        </a:cubicBezTo>
                        <a:cubicBezTo>
                          <a:pt x="126" y="288"/>
                          <a:pt x="128" y="290"/>
                          <a:pt x="131" y="290"/>
                        </a:cubicBezTo>
                        <a:cubicBezTo>
                          <a:pt x="136" y="291"/>
                          <a:pt x="141" y="291"/>
                          <a:pt x="147" y="291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2700">
                    <a:solidFill>
                      <a:srgbClr val="000000"/>
                    </a:solidFill>
                    <a:round/>
                    <a:headEnd/>
                    <a:tailEnd/>
                  </a:ln>
                  <a:extLst/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>
                      <a:ln w="38100">
                        <a:solidFill>
                          <a:schemeClr val="tx1"/>
                        </a:solidFill>
                      </a:ln>
                    </a:endParaRPr>
                  </a:p>
                </p:txBody>
              </p:sp>
              <p:sp>
                <p:nvSpPr>
                  <p:cNvPr id="1333" name="Freeform 23"/>
                  <p:cNvSpPr>
                    <a:spLocks noEditPoints="1"/>
                  </p:cNvSpPr>
                  <p:nvPr/>
                </p:nvSpPr>
                <p:spPr bwMode="auto">
                  <a:xfrm>
                    <a:off x="3340100" y="2540001"/>
                    <a:ext cx="871538" cy="990600"/>
                  </a:xfrm>
                  <a:custGeom>
                    <a:avLst/>
                    <a:gdLst>
                      <a:gd name="T0" fmla="*/ 5 w 298"/>
                      <a:gd name="T1" fmla="*/ 321 h 339"/>
                      <a:gd name="T2" fmla="*/ 5 w 298"/>
                      <a:gd name="T3" fmla="*/ 243 h 339"/>
                      <a:gd name="T4" fmla="*/ 6 w 298"/>
                      <a:gd name="T5" fmla="*/ 172 h 339"/>
                      <a:gd name="T6" fmla="*/ 3 w 298"/>
                      <a:gd name="T7" fmla="*/ 76 h 339"/>
                      <a:gd name="T8" fmla="*/ 1 w 298"/>
                      <a:gd name="T9" fmla="*/ 23 h 339"/>
                      <a:gd name="T10" fmla="*/ 30 w 298"/>
                      <a:gd name="T11" fmla="*/ 4 h 339"/>
                      <a:gd name="T12" fmla="*/ 134 w 298"/>
                      <a:gd name="T13" fmla="*/ 4 h 339"/>
                      <a:gd name="T14" fmla="*/ 193 w 298"/>
                      <a:gd name="T15" fmla="*/ 2 h 339"/>
                      <a:gd name="T16" fmla="*/ 267 w 298"/>
                      <a:gd name="T17" fmla="*/ 2 h 339"/>
                      <a:gd name="T18" fmla="*/ 298 w 298"/>
                      <a:gd name="T19" fmla="*/ 9 h 339"/>
                      <a:gd name="T20" fmla="*/ 296 w 298"/>
                      <a:gd name="T21" fmla="*/ 66 h 339"/>
                      <a:gd name="T22" fmla="*/ 295 w 298"/>
                      <a:gd name="T23" fmla="*/ 161 h 339"/>
                      <a:gd name="T24" fmla="*/ 292 w 298"/>
                      <a:gd name="T25" fmla="*/ 222 h 339"/>
                      <a:gd name="T26" fmla="*/ 292 w 298"/>
                      <a:gd name="T27" fmla="*/ 327 h 339"/>
                      <a:gd name="T28" fmla="*/ 278 w 298"/>
                      <a:gd name="T29" fmla="*/ 337 h 339"/>
                      <a:gd name="T30" fmla="*/ 162 w 298"/>
                      <a:gd name="T31" fmla="*/ 339 h 339"/>
                      <a:gd name="T32" fmla="*/ 131 w 298"/>
                      <a:gd name="T33" fmla="*/ 338 h 339"/>
                      <a:gd name="T34" fmla="*/ 53 w 298"/>
                      <a:gd name="T35" fmla="*/ 338 h 339"/>
                      <a:gd name="T36" fmla="*/ 279 w 298"/>
                      <a:gd name="T37" fmla="*/ 325 h 339"/>
                      <a:gd name="T38" fmla="*/ 282 w 298"/>
                      <a:gd name="T39" fmla="*/ 233 h 339"/>
                      <a:gd name="T40" fmla="*/ 286 w 298"/>
                      <a:gd name="T41" fmla="*/ 137 h 339"/>
                      <a:gd name="T42" fmla="*/ 287 w 298"/>
                      <a:gd name="T43" fmla="*/ 86 h 339"/>
                      <a:gd name="T44" fmla="*/ 286 w 298"/>
                      <a:gd name="T45" fmla="*/ 16 h 339"/>
                      <a:gd name="T46" fmla="*/ 270 w 298"/>
                      <a:gd name="T47" fmla="*/ 11 h 339"/>
                      <a:gd name="T48" fmla="*/ 217 w 298"/>
                      <a:gd name="T49" fmla="*/ 10 h 339"/>
                      <a:gd name="T50" fmla="*/ 172 w 298"/>
                      <a:gd name="T51" fmla="*/ 11 h 339"/>
                      <a:gd name="T52" fmla="*/ 170 w 298"/>
                      <a:gd name="T53" fmla="*/ 67 h 339"/>
                      <a:gd name="T54" fmla="*/ 170 w 298"/>
                      <a:gd name="T55" fmla="*/ 174 h 339"/>
                      <a:gd name="T56" fmla="*/ 171 w 298"/>
                      <a:gd name="T57" fmla="*/ 307 h 339"/>
                      <a:gd name="T58" fmla="*/ 184 w 298"/>
                      <a:gd name="T59" fmla="*/ 326 h 339"/>
                      <a:gd name="T60" fmla="*/ 215 w 298"/>
                      <a:gd name="T61" fmla="*/ 324 h 339"/>
                      <a:gd name="T62" fmla="*/ 256 w 298"/>
                      <a:gd name="T63" fmla="*/ 324 h 339"/>
                      <a:gd name="T64" fmla="*/ 124 w 298"/>
                      <a:gd name="T65" fmla="*/ 325 h 339"/>
                      <a:gd name="T66" fmla="*/ 125 w 298"/>
                      <a:gd name="T67" fmla="*/ 251 h 339"/>
                      <a:gd name="T68" fmla="*/ 125 w 298"/>
                      <a:gd name="T69" fmla="*/ 171 h 339"/>
                      <a:gd name="T70" fmla="*/ 126 w 298"/>
                      <a:gd name="T71" fmla="*/ 92 h 339"/>
                      <a:gd name="T72" fmla="*/ 124 w 298"/>
                      <a:gd name="T73" fmla="*/ 18 h 339"/>
                      <a:gd name="T74" fmla="*/ 91 w 298"/>
                      <a:gd name="T75" fmla="*/ 14 h 339"/>
                      <a:gd name="T76" fmla="*/ 16 w 298"/>
                      <a:gd name="T77" fmla="*/ 16 h 339"/>
                      <a:gd name="T78" fmla="*/ 13 w 298"/>
                      <a:gd name="T79" fmla="*/ 86 h 339"/>
                      <a:gd name="T80" fmla="*/ 14 w 298"/>
                      <a:gd name="T81" fmla="*/ 181 h 339"/>
                      <a:gd name="T82" fmla="*/ 15 w 298"/>
                      <a:gd name="T83" fmla="*/ 300 h 339"/>
                      <a:gd name="T84" fmla="*/ 136 w 298"/>
                      <a:gd name="T85" fmla="*/ 12 h 339"/>
                      <a:gd name="T86" fmla="*/ 138 w 298"/>
                      <a:gd name="T87" fmla="*/ 70 h 339"/>
                      <a:gd name="T88" fmla="*/ 138 w 298"/>
                      <a:gd name="T89" fmla="*/ 118 h 339"/>
                      <a:gd name="T90" fmla="*/ 137 w 298"/>
                      <a:gd name="T91" fmla="*/ 230 h 339"/>
                      <a:gd name="T92" fmla="*/ 138 w 298"/>
                      <a:gd name="T93" fmla="*/ 289 h 339"/>
                      <a:gd name="T94" fmla="*/ 157 w 298"/>
                      <a:gd name="T95" fmla="*/ 325 h 339"/>
                      <a:gd name="T96" fmla="*/ 158 w 298"/>
                      <a:gd name="T97" fmla="*/ 295 h 339"/>
                      <a:gd name="T98" fmla="*/ 158 w 298"/>
                      <a:gd name="T99" fmla="*/ 204 h 339"/>
                      <a:gd name="T100" fmla="*/ 159 w 298"/>
                      <a:gd name="T101" fmla="*/ 155 h 339"/>
                      <a:gd name="T102" fmla="*/ 157 w 298"/>
                      <a:gd name="T103" fmla="*/ 70 h 339"/>
                      <a:gd name="T104" fmla="*/ 136 w 298"/>
                      <a:gd name="T105" fmla="*/ 12 h 339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  <a:cxn ang="0">
                        <a:pos x="T72" y="T73"/>
                      </a:cxn>
                      <a:cxn ang="0">
                        <a:pos x="T74" y="T75"/>
                      </a:cxn>
                      <a:cxn ang="0">
                        <a:pos x="T76" y="T77"/>
                      </a:cxn>
                      <a:cxn ang="0">
                        <a:pos x="T78" y="T79"/>
                      </a:cxn>
                      <a:cxn ang="0">
                        <a:pos x="T80" y="T81"/>
                      </a:cxn>
                      <a:cxn ang="0">
                        <a:pos x="T82" y="T83"/>
                      </a:cxn>
                      <a:cxn ang="0">
                        <a:pos x="T84" y="T85"/>
                      </a:cxn>
                      <a:cxn ang="0">
                        <a:pos x="T86" y="T87"/>
                      </a:cxn>
                      <a:cxn ang="0">
                        <a:pos x="T88" y="T89"/>
                      </a:cxn>
                      <a:cxn ang="0">
                        <a:pos x="T90" y="T91"/>
                      </a:cxn>
                      <a:cxn ang="0">
                        <a:pos x="T92" y="T93"/>
                      </a:cxn>
                      <a:cxn ang="0">
                        <a:pos x="T94" y="T95"/>
                      </a:cxn>
                      <a:cxn ang="0">
                        <a:pos x="T96" y="T97"/>
                      </a:cxn>
                      <a:cxn ang="0">
                        <a:pos x="T98" y="T99"/>
                      </a:cxn>
                      <a:cxn ang="0">
                        <a:pos x="T100" y="T101"/>
                      </a:cxn>
                      <a:cxn ang="0">
                        <a:pos x="T102" y="T103"/>
                      </a:cxn>
                      <a:cxn ang="0">
                        <a:pos x="T104" y="T105"/>
                      </a:cxn>
                    </a:cxnLst>
                    <a:rect l="0" t="0" r="r" b="b"/>
                    <a:pathLst>
                      <a:path w="298" h="339">
                        <a:moveTo>
                          <a:pt x="8" y="339"/>
                        </a:moveTo>
                        <a:cubicBezTo>
                          <a:pt x="5" y="335"/>
                          <a:pt x="4" y="331"/>
                          <a:pt x="5" y="327"/>
                        </a:cubicBezTo>
                        <a:cubicBezTo>
                          <a:pt x="6" y="325"/>
                          <a:pt x="6" y="323"/>
                          <a:pt x="5" y="321"/>
                        </a:cubicBezTo>
                        <a:cubicBezTo>
                          <a:pt x="3" y="318"/>
                          <a:pt x="4" y="314"/>
                          <a:pt x="4" y="310"/>
                        </a:cubicBezTo>
                        <a:cubicBezTo>
                          <a:pt x="4" y="300"/>
                          <a:pt x="5" y="289"/>
                          <a:pt x="5" y="279"/>
                        </a:cubicBezTo>
                        <a:cubicBezTo>
                          <a:pt x="5" y="267"/>
                          <a:pt x="5" y="255"/>
                          <a:pt x="5" y="243"/>
                        </a:cubicBezTo>
                        <a:cubicBezTo>
                          <a:pt x="5" y="234"/>
                          <a:pt x="5" y="224"/>
                          <a:pt x="5" y="215"/>
                        </a:cubicBezTo>
                        <a:cubicBezTo>
                          <a:pt x="5" y="207"/>
                          <a:pt x="5" y="199"/>
                          <a:pt x="5" y="191"/>
                        </a:cubicBezTo>
                        <a:cubicBezTo>
                          <a:pt x="5" y="185"/>
                          <a:pt x="5" y="178"/>
                          <a:pt x="6" y="172"/>
                        </a:cubicBezTo>
                        <a:cubicBezTo>
                          <a:pt x="6" y="162"/>
                          <a:pt x="7" y="152"/>
                          <a:pt x="6" y="141"/>
                        </a:cubicBezTo>
                        <a:cubicBezTo>
                          <a:pt x="5" y="130"/>
                          <a:pt x="5" y="119"/>
                          <a:pt x="4" y="108"/>
                        </a:cubicBezTo>
                        <a:cubicBezTo>
                          <a:pt x="4" y="97"/>
                          <a:pt x="3" y="87"/>
                          <a:pt x="3" y="76"/>
                        </a:cubicBezTo>
                        <a:cubicBezTo>
                          <a:pt x="3" y="69"/>
                          <a:pt x="2" y="61"/>
                          <a:pt x="1" y="54"/>
                        </a:cubicBezTo>
                        <a:cubicBezTo>
                          <a:pt x="1" y="52"/>
                          <a:pt x="1" y="50"/>
                          <a:pt x="1" y="47"/>
                        </a:cubicBezTo>
                        <a:cubicBezTo>
                          <a:pt x="1" y="39"/>
                          <a:pt x="1" y="31"/>
                          <a:pt x="1" y="23"/>
                        </a:cubicBezTo>
                        <a:cubicBezTo>
                          <a:pt x="1" y="18"/>
                          <a:pt x="1" y="13"/>
                          <a:pt x="0" y="8"/>
                        </a:cubicBezTo>
                        <a:cubicBezTo>
                          <a:pt x="0" y="5"/>
                          <a:pt x="2" y="4"/>
                          <a:pt x="5" y="4"/>
                        </a:cubicBezTo>
                        <a:cubicBezTo>
                          <a:pt x="13" y="4"/>
                          <a:pt x="21" y="4"/>
                          <a:pt x="30" y="4"/>
                        </a:cubicBezTo>
                        <a:cubicBezTo>
                          <a:pt x="45" y="4"/>
                          <a:pt x="60" y="5"/>
                          <a:pt x="76" y="5"/>
                        </a:cubicBezTo>
                        <a:cubicBezTo>
                          <a:pt x="87" y="5"/>
                          <a:pt x="98" y="5"/>
                          <a:pt x="109" y="4"/>
                        </a:cubicBezTo>
                        <a:cubicBezTo>
                          <a:pt x="117" y="4"/>
                          <a:pt x="126" y="4"/>
                          <a:pt x="134" y="4"/>
                        </a:cubicBezTo>
                        <a:cubicBezTo>
                          <a:pt x="144" y="3"/>
                          <a:pt x="154" y="3"/>
                          <a:pt x="165" y="1"/>
                        </a:cubicBezTo>
                        <a:cubicBezTo>
                          <a:pt x="168" y="0"/>
                          <a:pt x="172" y="0"/>
                          <a:pt x="175" y="1"/>
                        </a:cubicBezTo>
                        <a:cubicBezTo>
                          <a:pt x="181" y="3"/>
                          <a:pt x="187" y="2"/>
                          <a:pt x="193" y="2"/>
                        </a:cubicBezTo>
                        <a:cubicBezTo>
                          <a:pt x="205" y="2"/>
                          <a:pt x="217" y="2"/>
                          <a:pt x="229" y="3"/>
                        </a:cubicBezTo>
                        <a:cubicBezTo>
                          <a:pt x="237" y="4"/>
                          <a:pt x="245" y="2"/>
                          <a:pt x="253" y="2"/>
                        </a:cubicBezTo>
                        <a:cubicBezTo>
                          <a:pt x="258" y="2"/>
                          <a:pt x="262" y="2"/>
                          <a:pt x="267" y="2"/>
                        </a:cubicBezTo>
                        <a:cubicBezTo>
                          <a:pt x="274" y="3"/>
                          <a:pt x="281" y="3"/>
                          <a:pt x="287" y="1"/>
                        </a:cubicBezTo>
                        <a:cubicBezTo>
                          <a:pt x="290" y="0"/>
                          <a:pt x="293" y="2"/>
                          <a:pt x="296" y="2"/>
                        </a:cubicBezTo>
                        <a:cubicBezTo>
                          <a:pt x="297" y="4"/>
                          <a:pt x="297" y="7"/>
                          <a:pt x="298" y="9"/>
                        </a:cubicBezTo>
                        <a:cubicBezTo>
                          <a:pt x="295" y="10"/>
                          <a:pt x="294" y="13"/>
                          <a:pt x="294" y="16"/>
                        </a:cubicBezTo>
                        <a:cubicBezTo>
                          <a:pt x="295" y="24"/>
                          <a:pt x="295" y="33"/>
                          <a:pt x="296" y="41"/>
                        </a:cubicBezTo>
                        <a:cubicBezTo>
                          <a:pt x="296" y="49"/>
                          <a:pt x="296" y="58"/>
                          <a:pt x="296" y="66"/>
                        </a:cubicBezTo>
                        <a:cubicBezTo>
                          <a:pt x="296" y="74"/>
                          <a:pt x="296" y="81"/>
                          <a:pt x="296" y="89"/>
                        </a:cubicBezTo>
                        <a:cubicBezTo>
                          <a:pt x="296" y="104"/>
                          <a:pt x="295" y="118"/>
                          <a:pt x="295" y="132"/>
                        </a:cubicBezTo>
                        <a:cubicBezTo>
                          <a:pt x="295" y="142"/>
                          <a:pt x="295" y="152"/>
                          <a:pt x="295" y="161"/>
                        </a:cubicBezTo>
                        <a:cubicBezTo>
                          <a:pt x="295" y="169"/>
                          <a:pt x="295" y="177"/>
                          <a:pt x="294" y="185"/>
                        </a:cubicBezTo>
                        <a:cubicBezTo>
                          <a:pt x="294" y="191"/>
                          <a:pt x="293" y="198"/>
                          <a:pt x="293" y="204"/>
                        </a:cubicBezTo>
                        <a:cubicBezTo>
                          <a:pt x="292" y="210"/>
                          <a:pt x="293" y="216"/>
                          <a:pt x="292" y="222"/>
                        </a:cubicBezTo>
                        <a:cubicBezTo>
                          <a:pt x="292" y="230"/>
                          <a:pt x="292" y="239"/>
                          <a:pt x="292" y="247"/>
                        </a:cubicBezTo>
                        <a:cubicBezTo>
                          <a:pt x="292" y="255"/>
                          <a:pt x="292" y="263"/>
                          <a:pt x="292" y="272"/>
                        </a:cubicBezTo>
                        <a:cubicBezTo>
                          <a:pt x="292" y="290"/>
                          <a:pt x="292" y="308"/>
                          <a:pt x="292" y="327"/>
                        </a:cubicBezTo>
                        <a:cubicBezTo>
                          <a:pt x="292" y="328"/>
                          <a:pt x="292" y="330"/>
                          <a:pt x="291" y="332"/>
                        </a:cubicBezTo>
                        <a:cubicBezTo>
                          <a:pt x="291" y="334"/>
                          <a:pt x="289" y="336"/>
                          <a:pt x="287" y="336"/>
                        </a:cubicBezTo>
                        <a:cubicBezTo>
                          <a:pt x="284" y="337"/>
                          <a:pt x="281" y="337"/>
                          <a:pt x="278" y="337"/>
                        </a:cubicBezTo>
                        <a:cubicBezTo>
                          <a:pt x="264" y="335"/>
                          <a:pt x="250" y="335"/>
                          <a:pt x="237" y="335"/>
                        </a:cubicBezTo>
                        <a:cubicBezTo>
                          <a:pt x="220" y="335"/>
                          <a:pt x="203" y="335"/>
                          <a:pt x="186" y="336"/>
                        </a:cubicBezTo>
                        <a:cubicBezTo>
                          <a:pt x="178" y="336"/>
                          <a:pt x="170" y="337"/>
                          <a:pt x="162" y="339"/>
                        </a:cubicBezTo>
                        <a:cubicBezTo>
                          <a:pt x="161" y="339"/>
                          <a:pt x="160" y="339"/>
                          <a:pt x="159" y="339"/>
                        </a:cubicBezTo>
                        <a:cubicBezTo>
                          <a:pt x="155" y="338"/>
                          <a:pt x="150" y="338"/>
                          <a:pt x="146" y="337"/>
                        </a:cubicBezTo>
                        <a:cubicBezTo>
                          <a:pt x="141" y="337"/>
                          <a:pt x="136" y="338"/>
                          <a:pt x="131" y="338"/>
                        </a:cubicBezTo>
                        <a:cubicBezTo>
                          <a:pt x="119" y="338"/>
                          <a:pt x="108" y="338"/>
                          <a:pt x="97" y="338"/>
                        </a:cubicBezTo>
                        <a:cubicBezTo>
                          <a:pt x="88" y="338"/>
                          <a:pt x="79" y="337"/>
                          <a:pt x="69" y="339"/>
                        </a:cubicBezTo>
                        <a:cubicBezTo>
                          <a:pt x="64" y="339"/>
                          <a:pt x="58" y="338"/>
                          <a:pt x="53" y="338"/>
                        </a:cubicBezTo>
                        <a:cubicBezTo>
                          <a:pt x="43" y="338"/>
                          <a:pt x="32" y="338"/>
                          <a:pt x="22" y="339"/>
                        </a:cubicBezTo>
                        <a:cubicBezTo>
                          <a:pt x="17" y="339"/>
                          <a:pt x="13" y="339"/>
                          <a:pt x="8" y="339"/>
                        </a:cubicBezTo>
                        <a:close/>
                        <a:moveTo>
                          <a:pt x="279" y="325"/>
                        </a:moveTo>
                        <a:cubicBezTo>
                          <a:pt x="279" y="323"/>
                          <a:pt x="278" y="321"/>
                          <a:pt x="278" y="320"/>
                        </a:cubicBezTo>
                        <a:cubicBezTo>
                          <a:pt x="279" y="308"/>
                          <a:pt x="279" y="296"/>
                          <a:pt x="280" y="284"/>
                        </a:cubicBezTo>
                        <a:cubicBezTo>
                          <a:pt x="280" y="267"/>
                          <a:pt x="281" y="250"/>
                          <a:pt x="282" y="233"/>
                        </a:cubicBezTo>
                        <a:cubicBezTo>
                          <a:pt x="282" y="221"/>
                          <a:pt x="283" y="210"/>
                          <a:pt x="283" y="199"/>
                        </a:cubicBezTo>
                        <a:cubicBezTo>
                          <a:pt x="284" y="181"/>
                          <a:pt x="284" y="163"/>
                          <a:pt x="285" y="145"/>
                        </a:cubicBezTo>
                        <a:cubicBezTo>
                          <a:pt x="285" y="142"/>
                          <a:pt x="285" y="140"/>
                          <a:pt x="286" y="137"/>
                        </a:cubicBezTo>
                        <a:cubicBezTo>
                          <a:pt x="286" y="128"/>
                          <a:pt x="287" y="118"/>
                          <a:pt x="287" y="109"/>
                        </a:cubicBezTo>
                        <a:cubicBezTo>
                          <a:pt x="287" y="105"/>
                          <a:pt x="287" y="101"/>
                          <a:pt x="287" y="97"/>
                        </a:cubicBezTo>
                        <a:cubicBezTo>
                          <a:pt x="286" y="94"/>
                          <a:pt x="287" y="90"/>
                          <a:pt x="287" y="86"/>
                        </a:cubicBezTo>
                        <a:cubicBezTo>
                          <a:pt x="287" y="81"/>
                          <a:pt x="286" y="76"/>
                          <a:pt x="286" y="71"/>
                        </a:cubicBezTo>
                        <a:cubicBezTo>
                          <a:pt x="286" y="63"/>
                          <a:pt x="287" y="56"/>
                          <a:pt x="287" y="48"/>
                        </a:cubicBezTo>
                        <a:cubicBezTo>
                          <a:pt x="286" y="38"/>
                          <a:pt x="285" y="27"/>
                          <a:pt x="286" y="16"/>
                        </a:cubicBezTo>
                        <a:cubicBezTo>
                          <a:pt x="286" y="15"/>
                          <a:pt x="285" y="13"/>
                          <a:pt x="285" y="11"/>
                        </a:cubicBezTo>
                        <a:cubicBezTo>
                          <a:pt x="281" y="11"/>
                          <a:pt x="279" y="11"/>
                          <a:pt x="276" y="11"/>
                        </a:cubicBezTo>
                        <a:cubicBezTo>
                          <a:pt x="274" y="11"/>
                          <a:pt x="272" y="11"/>
                          <a:pt x="270" y="11"/>
                        </a:cubicBezTo>
                        <a:cubicBezTo>
                          <a:pt x="267" y="11"/>
                          <a:pt x="265" y="12"/>
                          <a:pt x="262" y="12"/>
                        </a:cubicBezTo>
                        <a:cubicBezTo>
                          <a:pt x="257" y="12"/>
                          <a:pt x="253" y="11"/>
                          <a:pt x="249" y="11"/>
                        </a:cubicBezTo>
                        <a:cubicBezTo>
                          <a:pt x="238" y="11"/>
                          <a:pt x="227" y="10"/>
                          <a:pt x="217" y="10"/>
                        </a:cubicBezTo>
                        <a:cubicBezTo>
                          <a:pt x="210" y="10"/>
                          <a:pt x="203" y="10"/>
                          <a:pt x="197" y="9"/>
                        </a:cubicBezTo>
                        <a:cubicBezTo>
                          <a:pt x="196" y="9"/>
                          <a:pt x="196" y="9"/>
                          <a:pt x="195" y="10"/>
                        </a:cubicBezTo>
                        <a:cubicBezTo>
                          <a:pt x="188" y="10"/>
                          <a:pt x="180" y="10"/>
                          <a:pt x="172" y="11"/>
                        </a:cubicBezTo>
                        <a:cubicBezTo>
                          <a:pt x="171" y="13"/>
                          <a:pt x="171" y="16"/>
                          <a:pt x="171" y="20"/>
                        </a:cubicBezTo>
                        <a:cubicBezTo>
                          <a:pt x="170" y="25"/>
                          <a:pt x="169" y="30"/>
                          <a:pt x="169" y="36"/>
                        </a:cubicBezTo>
                        <a:cubicBezTo>
                          <a:pt x="169" y="46"/>
                          <a:pt x="170" y="56"/>
                          <a:pt x="170" y="67"/>
                        </a:cubicBezTo>
                        <a:cubicBezTo>
                          <a:pt x="170" y="79"/>
                          <a:pt x="170" y="91"/>
                          <a:pt x="170" y="103"/>
                        </a:cubicBezTo>
                        <a:cubicBezTo>
                          <a:pt x="171" y="117"/>
                          <a:pt x="171" y="131"/>
                          <a:pt x="171" y="144"/>
                        </a:cubicBezTo>
                        <a:cubicBezTo>
                          <a:pt x="171" y="154"/>
                          <a:pt x="171" y="164"/>
                          <a:pt x="170" y="174"/>
                        </a:cubicBezTo>
                        <a:cubicBezTo>
                          <a:pt x="170" y="187"/>
                          <a:pt x="171" y="199"/>
                          <a:pt x="171" y="212"/>
                        </a:cubicBezTo>
                        <a:cubicBezTo>
                          <a:pt x="171" y="234"/>
                          <a:pt x="172" y="257"/>
                          <a:pt x="171" y="279"/>
                        </a:cubicBezTo>
                        <a:cubicBezTo>
                          <a:pt x="171" y="288"/>
                          <a:pt x="172" y="298"/>
                          <a:pt x="171" y="307"/>
                        </a:cubicBezTo>
                        <a:cubicBezTo>
                          <a:pt x="170" y="313"/>
                          <a:pt x="170" y="319"/>
                          <a:pt x="170" y="325"/>
                        </a:cubicBezTo>
                        <a:cubicBezTo>
                          <a:pt x="175" y="325"/>
                          <a:pt x="179" y="326"/>
                          <a:pt x="183" y="326"/>
                        </a:cubicBezTo>
                        <a:cubicBezTo>
                          <a:pt x="184" y="326"/>
                          <a:pt x="184" y="326"/>
                          <a:pt x="184" y="326"/>
                        </a:cubicBezTo>
                        <a:cubicBezTo>
                          <a:pt x="187" y="325"/>
                          <a:pt x="190" y="324"/>
                          <a:pt x="193" y="325"/>
                        </a:cubicBezTo>
                        <a:cubicBezTo>
                          <a:pt x="198" y="325"/>
                          <a:pt x="202" y="325"/>
                          <a:pt x="206" y="324"/>
                        </a:cubicBezTo>
                        <a:cubicBezTo>
                          <a:pt x="209" y="324"/>
                          <a:pt x="212" y="324"/>
                          <a:pt x="215" y="324"/>
                        </a:cubicBezTo>
                        <a:cubicBezTo>
                          <a:pt x="219" y="324"/>
                          <a:pt x="223" y="325"/>
                          <a:pt x="227" y="324"/>
                        </a:cubicBezTo>
                        <a:cubicBezTo>
                          <a:pt x="234" y="323"/>
                          <a:pt x="241" y="323"/>
                          <a:pt x="248" y="324"/>
                        </a:cubicBezTo>
                        <a:cubicBezTo>
                          <a:pt x="251" y="324"/>
                          <a:pt x="254" y="324"/>
                          <a:pt x="256" y="324"/>
                        </a:cubicBezTo>
                        <a:cubicBezTo>
                          <a:pt x="259" y="323"/>
                          <a:pt x="261" y="323"/>
                          <a:pt x="263" y="324"/>
                        </a:cubicBezTo>
                        <a:cubicBezTo>
                          <a:pt x="268" y="327"/>
                          <a:pt x="273" y="325"/>
                          <a:pt x="279" y="325"/>
                        </a:cubicBezTo>
                        <a:close/>
                        <a:moveTo>
                          <a:pt x="124" y="325"/>
                        </a:moveTo>
                        <a:cubicBezTo>
                          <a:pt x="125" y="321"/>
                          <a:pt x="126" y="318"/>
                          <a:pt x="126" y="314"/>
                        </a:cubicBezTo>
                        <a:cubicBezTo>
                          <a:pt x="126" y="306"/>
                          <a:pt x="125" y="298"/>
                          <a:pt x="125" y="290"/>
                        </a:cubicBezTo>
                        <a:cubicBezTo>
                          <a:pt x="125" y="277"/>
                          <a:pt x="125" y="264"/>
                          <a:pt x="125" y="251"/>
                        </a:cubicBezTo>
                        <a:cubicBezTo>
                          <a:pt x="125" y="243"/>
                          <a:pt x="125" y="234"/>
                          <a:pt x="125" y="226"/>
                        </a:cubicBezTo>
                        <a:cubicBezTo>
                          <a:pt x="125" y="218"/>
                          <a:pt x="125" y="209"/>
                          <a:pt x="125" y="201"/>
                        </a:cubicBezTo>
                        <a:cubicBezTo>
                          <a:pt x="125" y="191"/>
                          <a:pt x="123" y="181"/>
                          <a:pt x="125" y="171"/>
                        </a:cubicBezTo>
                        <a:cubicBezTo>
                          <a:pt x="125" y="168"/>
                          <a:pt x="125" y="165"/>
                          <a:pt x="125" y="162"/>
                        </a:cubicBezTo>
                        <a:cubicBezTo>
                          <a:pt x="125" y="154"/>
                          <a:pt x="125" y="146"/>
                          <a:pt x="125" y="139"/>
                        </a:cubicBezTo>
                        <a:cubicBezTo>
                          <a:pt x="125" y="123"/>
                          <a:pt x="125" y="108"/>
                          <a:pt x="126" y="92"/>
                        </a:cubicBezTo>
                        <a:cubicBezTo>
                          <a:pt x="126" y="84"/>
                          <a:pt x="125" y="76"/>
                          <a:pt x="125" y="68"/>
                        </a:cubicBezTo>
                        <a:cubicBezTo>
                          <a:pt x="125" y="60"/>
                          <a:pt x="125" y="51"/>
                          <a:pt x="125" y="43"/>
                        </a:cubicBezTo>
                        <a:cubicBezTo>
                          <a:pt x="125" y="35"/>
                          <a:pt x="125" y="27"/>
                          <a:pt x="124" y="18"/>
                        </a:cubicBezTo>
                        <a:cubicBezTo>
                          <a:pt x="123" y="14"/>
                          <a:pt x="122" y="13"/>
                          <a:pt x="118" y="13"/>
                        </a:cubicBezTo>
                        <a:cubicBezTo>
                          <a:pt x="116" y="14"/>
                          <a:pt x="113" y="14"/>
                          <a:pt x="111" y="14"/>
                        </a:cubicBezTo>
                        <a:cubicBezTo>
                          <a:pt x="104" y="14"/>
                          <a:pt x="98" y="14"/>
                          <a:pt x="91" y="14"/>
                        </a:cubicBezTo>
                        <a:cubicBezTo>
                          <a:pt x="82" y="15"/>
                          <a:pt x="73" y="16"/>
                          <a:pt x="64" y="15"/>
                        </a:cubicBezTo>
                        <a:cubicBezTo>
                          <a:pt x="52" y="14"/>
                          <a:pt x="39" y="15"/>
                          <a:pt x="27" y="15"/>
                        </a:cubicBezTo>
                        <a:cubicBezTo>
                          <a:pt x="23" y="15"/>
                          <a:pt x="19" y="15"/>
                          <a:pt x="16" y="16"/>
                        </a:cubicBezTo>
                        <a:cubicBezTo>
                          <a:pt x="14" y="16"/>
                          <a:pt x="13" y="18"/>
                          <a:pt x="12" y="20"/>
                        </a:cubicBezTo>
                        <a:cubicBezTo>
                          <a:pt x="11" y="21"/>
                          <a:pt x="11" y="23"/>
                          <a:pt x="11" y="25"/>
                        </a:cubicBezTo>
                        <a:cubicBezTo>
                          <a:pt x="9" y="46"/>
                          <a:pt x="11" y="66"/>
                          <a:pt x="13" y="86"/>
                        </a:cubicBezTo>
                        <a:cubicBezTo>
                          <a:pt x="13" y="93"/>
                          <a:pt x="13" y="101"/>
                          <a:pt x="13" y="108"/>
                        </a:cubicBezTo>
                        <a:cubicBezTo>
                          <a:pt x="14" y="117"/>
                          <a:pt x="15" y="126"/>
                          <a:pt x="15" y="134"/>
                        </a:cubicBezTo>
                        <a:cubicBezTo>
                          <a:pt x="15" y="150"/>
                          <a:pt x="14" y="165"/>
                          <a:pt x="14" y="181"/>
                        </a:cubicBezTo>
                        <a:cubicBezTo>
                          <a:pt x="14" y="196"/>
                          <a:pt x="15" y="211"/>
                          <a:pt x="15" y="226"/>
                        </a:cubicBezTo>
                        <a:cubicBezTo>
                          <a:pt x="15" y="238"/>
                          <a:pt x="15" y="250"/>
                          <a:pt x="15" y="262"/>
                        </a:cubicBezTo>
                        <a:cubicBezTo>
                          <a:pt x="15" y="275"/>
                          <a:pt x="16" y="288"/>
                          <a:pt x="15" y="300"/>
                        </a:cubicBezTo>
                        <a:cubicBezTo>
                          <a:pt x="14" y="309"/>
                          <a:pt x="15" y="316"/>
                          <a:pt x="15" y="325"/>
                        </a:cubicBezTo>
                        <a:cubicBezTo>
                          <a:pt x="52" y="326"/>
                          <a:pt x="88" y="327"/>
                          <a:pt x="124" y="325"/>
                        </a:cubicBezTo>
                        <a:close/>
                        <a:moveTo>
                          <a:pt x="136" y="12"/>
                        </a:moveTo>
                        <a:cubicBezTo>
                          <a:pt x="137" y="17"/>
                          <a:pt x="137" y="22"/>
                          <a:pt x="137" y="26"/>
                        </a:cubicBezTo>
                        <a:cubicBezTo>
                          <a:pt x="137" y="40"/>
                          <a:pt x="138" y="54"/>
                          <a:pt x="138" y="67"/>
                        </a:cubicBezTo>
                        <a:cubicBezTo>
                          <a:pt x="138" y="68"/>
                          <a:pt x="138" y="70"/>
                          <a:pt x="138" y="70"/>
                        </a:cubicBezTo>
                        <a:cubicBezTo>
                          <a:pt x="136" y="72"/>
                          <a:pt x="137" y="73"/>
                          <a:pt x="137" y="75"/>
                        </a:cubicBezTo>
                        <a:cubicBezTo>
                          <a:pt x="138" y="77"/>
                          <a:pt x="138" y="80"/>
                          <a:pt x="138" y="82"/>
                        </a:cubicBezTo>
                        <a:cubicBezTo>
                          <a:pt x="138" y="94"/>
                          <a:pt x="138" y="106"/>
                          <a:pt x="138" y="118"/>
                        </a:cubicBezTo>
                        <a:cubicBezTo>
                          <a:pt x="139" y="132"/>
                          <a:pt x="137" y="147"/>
                          <a:pt x="138" y="161"/>
                        </a:cubicBezTo>
                        <a:cubicBezTo>
                          <a:pt x="139" y="173"/>
                          <a:pt x="138" y="186"/>
                          <a:pt x="137" y="199"/>
                        </a:cubicBezTo>
                        <a:cubicBezTo>
                          <a:pt x="137" y="209"/>
                          <a:pt x="137" y="219"/>
                          <a:pt x="137" y="230"/>
                        </a:cubicBezTo>
                        <a:cubicBezTo>
                          <a:pt x="137" y="232"/>
                          <a:pt x="137" y="235"/>
                          <a:pt x="137" y="238"/>
                        </a:cubicBezTo>
                        <a:cubicBezTo>
                          <a:pt x="138" y="248"/>
                          <a:pt x="139" y="258"/>
                          <a:pt x="138" y="268"/>
                        </a:cubicBezTo>
                        <a:cubicBezTo>
                          <a:pt x="137" y="275"/>
                          <a:pt x="138" y="282"/>
                          <a:pt x="138" y="289"/>
                        </a:cubicBezTo>
                        <a:cubicBezTo>
                          <a:pt x="138" y="296"/>
                          <a:pt x="138" y="302"/>
                          <a:pt x="138" y="309"/>
                        </a:cubicBezTo>
                        <a:cubicBezTo>
                          <a:pt x="138" y="315"/>
                          <a:pt x="138" y="321"/>
                          <a:pt x="138" y="327"/>
                        </a:cubicBezTo>
                        <a:cubicBezTo>
                          <a:pt x="145" y="326"/>
                          <a:pt x="151" y="325"/>
                          <a:pt x="157" y="325"/>
                        </a:cubicBezTo>
                        <a:cubicBezTo>
                          <a:pt x="157" y="323"/>
                          <a:pt x="157" y="320"/>
                          <a:pt x="157" y="318"/>
                        </a:cubicBezTo>
                        <a:cubicBezTo>
                          <a:pt x="157" y="316"/>
                          <a:pt x="157" y="313"/>
                          <a:pt x="157" y="310"/>
                        </a:cubicBezTo>
                        <a:cubicBezTo>
                          <a:pt x="157" y="305"/>
                          <a:pt x="158" y="300"/>
                          <a:pt x="158" y="295"/>
                        </a:cubicBezTo>
                        <a:cubicBezTo>
                          <a:pt x="159" y="276"/>
                          <a:pt x="159" y="257"/>
                          <a:pt x="159" y="238"/>
                        </a:cubicBezTo>
                        <a:cubicBezTo>
                          <a:pt x="159" y="236"/>
                          <a:pt x="159" y="235"/>
                          <a:pt x="159" y="234"/>
                        </a:cubicBezTo>
                        <a:cubicBezTo>
                          <a:pt x="159" y="224"/>
                          <a:pt x="158" y="214"/>
                          <a:pt x="158" y="204"/>
                        </a:cubicBezTo>
                        <a:cubicBezTo>
                          <a:pt x="158" y="203"/>
                          <a:pt x="159" y="202"/>
                          <a:pt x="159" y="200"/>
                        </a:cubicBezTo>
                        <a:cubicBezTo>
                          <a:pt x="158" y="196"/>
                          <a:pt x="158" y="192"/>
                          <a:pt x="158" y="187"/>
                        </a:cubicBezTo>
                        <a:cubicBezTo>
                          <a:pt x="158" y="176"/>
                          <a:pt x="159" y="166"/>
                          <a:pt x="159" y="155"/>
                        </a:cubicBezTo>
                        <a:cubicBezTo>
                          <a:pt x="159" y="141"/>
                          <a:pt x="158" y="128"/>
                          <a:pt x="158" y="114"/>
                        </a:cubicBezTo>
                        <a:cubicBezTo>
                          <a:pt x="158" y="108"/>
                          <a:pt x="158" y="102"/>
                          <a:pt x="158" y="96"/>
                        </a:cubicBezTo>
                        <a:cubicBezTo>
                          <a:pt x="158" y="87"/>
                          <a:pt x="158" y="79"/>
                          <a:pt x="157" y="70"/>
                        </a:cubicBezTo>
                        <a:cubicBezTo>
                          <a:pt x="156" y="61"/>
                          <a:pt x="157" y="52"/>
                          <a:pt x="157" y="43"/>
                        </a:cubicBezTo>
                        <a:cubicBezTo>
                          <a:pt x="157" y="33"/>
                          <a:pt x="157" y="23"/>
                          <a:pt x="155" y="12"/>
                        </a:cubicBezTo>
                        <a:cubicBezTo>
                          <a:pt x="149" y="12"/>
                          <a:pt x="143" y="12"/>
                          <a:pt x="136" y="12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2700">
                    <a:solidFill>
                      <a:srgbClr val="000000"/>
                    </a:solidFill>
                    <a:round/>
                    <a:headEnd/>
                    <a:tailEnd/>
                  </a:ln>
                  <a:extLst/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>
                      <a:ln w="38100">
                        <a:solidFill>
                          <a:schemeClr val="tx1"/>
                        </a:solidFill>
                      </a:ln>
                    </a:endParaRPr>
                  </a:p>
                </p:txBody>
              </p:sp>
              <p:sp>
                <p:nvSpPr>
                  <p:cNvPr id="1334" name="Freeform 24"/>
                  <p:cNvSpPr>
                    <a:spLocks noEditPoints="1"/>
                  </p:cNvSpPr>
                  <p:nvPr/>
                </p:nvSpPr>
                <p:spPr bwMode="auto">
                  <a:xfrm>
                    <a:off x="2422525" y="4570413"/>
                    <a:ext cx="117475" cy="119063"/>
                  </a:xfrm>
                  <a:custGeom>
                    <a:avLst/>
                    <a:gdLst>
                      <a:gd name="T0" fmla="*/ 3 w 40"/>
                      <a:gd name="T1" fmla="*/ 10 h 41"/>
                      <a:gd name="T2" fmla="*/ 12 w 40"/>
                      <a:gd name="T3" fmla="*/ 4 h 41"/>
                      <a:gd name="T4" fmla="*/ 29 w 40"/>
                      <a:gd name="T5" fmla="*/ 1 h 41"/>
                      <a:gd name="T6" fmla="*/ 37 w 40"/>
                      <a:gd name="T7" fmla="*/ 9 h 41"/>
                      <a:gd name="T8" fmla="*/ 38 w 40"/>
                      <a:gd name="T9" fmla="*/ 15 h 41"/>
                      <a:gd name="T10" fmla="*/ 26 w 40"/>
                      <a:gd name="T11" fmla="*/ 39 h 41"/>
                      <a:gd name="T12" fmla="*/ 6 w 40"/>
                      <a:gd name="T13" fmla="*/ 30 h 41"/>
                      <a:gd name="T14" fmla="*/ 4 w 40"/>
                      <a:gd name="T15" fmla="*/ 27 h 41"/>
                      <a:gd name="T16" fmla="*/ 2 w 40"/>
                      <a:gd name="T17" fmla="*/ 16 h 41"/>
                      <a:gd name="T18" fmla="*/ 3 w 40"/>
                      <a:gd name="T19" fmla="*/ 10 h 41"/>
                      <a:gd name="T20" fmla="*/ 26 w 40"/>
                      <a:gd name="T21" fmla="*/ 13 h 41"/>
                      <a:gd name="T22" fmla="*/ 16 w 40"/>
                      <a:gd name="T23" fmla="*/ 14 h 41"/>
                      <a:gd name="T24" fmla="*/ 13 w 40"/>
                      <a:gd name="T25" fmla="*/ 22 h 41"/>
                      <a:gd name="T26" fmla="*/ 14 w 40"/>
                      <a:gd name="T27" fmla="*/ 27 h 41"/>
                      <a:gd name="T28" fmla="*/ 22 w 40"/>
                      <a:gd name="T29" fmla="*/ 27 h 41"/>
                      <a:gd name="T30" fmla="*/ 25 w 40"/>
                      <a:gd name="T31" fmla="*/ 20 h 41"/>
                      <a:gd name="T32" fmla="*/ 26 w 40"/>
                      <a:gd name="T33" fmla="*/ 13 h 41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</a:cxnLst>
                    <a:rect l="0" t="0" r="r" b="b"/>
                    <a:pathLst>
                      <a:path w="40" h="41">
                        <a:moveTo>
                          <a:pt x="3" y="10"/>
                        </a:moveTo>
                        <a:cubicBezTo>
                          <a:pt x="6" y="8"/>
                          <a:pt x="9" y="6"/>
                          <a:pt x="12" y="4"/>
                        </a:cubicBezTo>
                        <a:cubicBezTo>
                          <a:pt x="18" y="0"/>
                          <a:pt x="24" y="1"/>
                          <a:pt x="29" y="1"/>
                        </a:cubicBezTo>
                        <a:cubicBezTo>
                          <a:pt x="34" y="2"/>
                          <a:pt x="37" y="5"/>
                          <a:pt x="37" y="9"/>
                        </a:cubicBezTo>
                        <a:cubicBezTo>
                          <a:pt x="37" y="11"/>
                          <a:pt x="38" y="13"/>
                          <a:pt x="38" y="15"/>
                        </a:cubicBezTo>
                        <a:cubicBezTo>
                          <a:pt x="40" y="23"/>
                          <a:pt x="36" y="36"/>
                          <a:pt x="26" y="39"/>
                        </a:cubicBezTo>
                        <a:cubicBezTo>
                          <a:pt x="16" y="41"/>
                          <a:pt x="10" y="39"/>
                          <a:pt x="6" y="30"/>
                        </a:cubicBezTo>
                        <a:cubicBezTo>
                          <a:pt x="5" y="29"/>
                          <a:pt x="4" y="28"/>
                          <a:pt x="4" y="27"/>
                        </a:cubicBezTo>
                        <a:cubicBezTo>
                          <a:pt x="2" y="24"/>
                          <a:pt x="0" y="20"/>
                          <a:pt x="2" y="16"/>
                        </a:cubicBezTo>
                        <a:cubicBezTo>
                          <a:pt x="3" y="15"/>
                          <a:pt x="2" y="12"/>
                          <a:pt x="3" y="10"/>
                        </a:cubicBezTo>
                        <a:close/>
                        <a:moveTo>
                          <a:pt x="26" y="13"/>
                        </a:moveTo>
                        <a:cubicBezTo>
                          <a:pt x="21" y="11"/>
                          <a:pt x="19" y="11"/>
                          <a:pt x="16" y="14"/>
                        </a:cubicBezTo>
                        <a:cubicBezTo>
                          <a:pt x="15" y="16"/>
                          <a:pt x="14" y="19"/>
                          <a:pt x="13" y="22"/>
                        </a:cubicBezTo>
                        <a:cubicBezTo>
                          <a:pt x="12" y="24"/>
                          <a:pt x="12" y="26"/>
                          <a:pt x="14" y="27"/>
                        </a:cubicBezTo>
                        <a:cubicBezTo>
                          <a:pt x="17" y="29"/>
                          <a:pt x="20" y="29"/>
                          <a:pt x="22" y="27"/>
                        </a:cubicBezTo>
                        <a:cubicBezTo>
                          <a:pt x="23" y="25"/>
                          <a:pt x="25" y="22"/>
                          <a:pt x="25" y="20"/>
                        </a:cubicBezTo>
                        <a:cubicBezTo>
                          <a:pt x="26" y="18"/>
                          <a:pt x="26" y="16"/>
                          <a:pt x="26" y="13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2700">
                    <a:solidFill>
                      <a:srgbClr val="000000"/>
                    </a:solidFill>
                    <a:round/>
                    <a:headEnd/>
                    <a:tailEnd/>
                  </a:ln>
                  <a:extLst/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>
                      <a:ln w="38100">
                        <a:solidFill>
                          <a:schemeClr val="tx1"/>
                        </a:solidFill>
                      </a:ln>
                    </a:endParaRPr>
                  </a:p>
                </p:txBody>
              </p:sp>
              <p:sp>
                <p:nvSpPr>
                  <p:cNvPr id="1335" name="Freeform 25"/>
                  <p:cNvSpPr>
                    <a:spLocks noEditPoints="1"/>
                  </p:cNvSpPr>
                  <p:nvPr/>
                </p:nvSpPr>
                <p:spPr bwMode="auto">
                  <a:xfrm>
                    <a:off x="2636838" y="4557713"/>
                    <a:ext cx="107950" cy="138113"/>
                  </a:xfrm>
                  <a:custGeom>
                    <a:avLst/>
                    <a:gdLst>
                      <a:gd name="T0" fmla="*/ 0 w 37"/>
                      <a:gd name="T1" fmla="*/ 23 h 47"/>
                      <a:gd name="T2" fmla="*/ 13 w 37"/>
                      <a:gd name="T3" fmla="*/ 3 h 47"/>
                      <a:gd name="T4" fmla="*/ 34 w 37"/>
                      <a:gd name="T5" fmla="*/ 12 h 47"/>
                      <a:gd name="T6" fmla="*/ 37 w 37"/>
                      <a:gd name="T7" fmla="*/ 24 h 47"/>
                      <a:gd name="T8" fmla="*/ 33 w 37"/>
                      <a:gd name="T9" fmla="*/ 35 h 47"/>
                      <a:gd name="T10" fmla="*/ 10 w 37"/>
                      <a:gd name="T11" fmla="*/ 42 h 47"/>
                      <a:gd name="T12" fmla="*/ 0 w 37"/>
                      <a:gd name="T13" fmla="*/ 28 h 47"/>
                      <a:gd name="T14" fmla="*/ 0 w 37"/>
                      <a:gd name="T15" fmla="*/ 23 h 47"/>
                      <a:gd name="T16" fmla="*/ 26 w 37"/>
                      <a:gd name="T17" fmla="*/ 13 h 47"/>
                      <a:gd name="T18" fmla="*/ 16 w 37"/>
                      <a:gd name="T19" fmla="*/ 16 h 47"/>
                      <a:gd name="T20" fmla="*/ 12 w 37"/>
                      <a:gd name="T21" fmla="*/ 19 h 47"/>
                      <a:gd name="T22" fmla="*/ 10 w 37"/>
                      <a:gd name="T23" fmla="*/ 24 h 47"/>
                      <a:gd name="T24" fmla="*/ 13 w 37"/>
                      <a:gd name="T25" fmla="*/ 32 h 47"/>
                      <a:gd name="T26" fmla="*/ 20 w 37"/>
                      <a:gd name="T27" fmla="*/ 33 h 47"/>
                      <a:gd name="T28" fmla="*/ 27 w 37"/>
                      <a:gd name="T29" fmla="*/ 20 h 47"/>
                      <a:gd name="T30" fmla="*/ 26 w 37"/>
                      <a:gd name="T31" fmla="*/ 13 h 47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7" h="47">
                        <a:moveTo>
                          <a:pt x="0" y="23"/>
                        </a:moveTo>
                        <a:cubicBezTo>
                          <a:pt x="0" y="14"/>
                          <a:pt x="4" y="7"/>
                          <a:pt x="13" y="3"/>
                        </a:cubicBezTo>
                        <a:cubicBezTo>
                          <a:pt x="21" y="0"/>
                          <a:pt x="30" y="4"/>
                          <a:pt x="34" y="12"/>
                        </a:cubicBezTo>
                        <a:cubicBezTo>
                          <a:pt x="36" y="15"/>
                          <a:pt x="37" y="20"/>
                          <a:pt x="37" y="24"/>
                        </a:cubicBezTo>
                        <a:cubicBezTo>
                          <a:pt x="37" y="28"/>
                          <a:pt x="35" y="32"/>
                          <a:pt x="33" y="35"/>
                        </a:cubicBezTo>
                        <a:cubicBezTo>
                          <a:pt x="30" y="41"/>
                          <a:pt x="17" y="47"/>
                          <a:pt x="10" y="42"/>
                        </a:cubicBezTo>
                        <a:cubicBezTo>
                          <a:pt x="4" y="39"/>
                          <a:pt x="2" y="34"/>
                          <a:pt x="0" y="28"/>
                        </a:cubicBezTo>
                        <a:cubicBezTo>
                          <a:pt x="0" y="26"/>
                          <a:pt x="0" y="25"/>
                          <a:pt x="0" y="23"/>
                        </a:cubicBezTo>
                        <a:close/>
                        <a:moveTo>
                          <a:pt x="26" y="13"/>
                        </a:moveTo>
                        <a:cubicBezTo>
                          <a:pt x="21" y="10"/>
                          <a:pt x="19" y="16"/>
                          <a:pt x="16" y="16"/>
                        </a:cubicBezTo>
                        <a:cubicBezTo>
                          <a:pt x="15" y="16"/>
                          <a:pt x="13" y="18"/>
                          <a:pt x="12" y="19"/>
                        </a:cubicBezTo>
                        <a:cubicBezTo>
                          <a:pt x="11" y="21"/>
                          <a:pt x="10" y="22"/>
                          <a:pt x="10" y="24"/>
                        </a:cubicBezTo>
                        <a:cubicBezTo>
                          <a:pt x="11" y="27"/>
                          <a:pt x="11" y="30"/>
                          <a:pt x="13" y="32"/>
                        </a:cubicBezTo>
                        <a:cubicBezTo>
                          <a:pt x="14" y="34"/>
                          <a:pt x="17" y="34"/>
                          <a:pt x="20" y="33"/>
                        </a:cubicBezTo>
                        <a:cubicBezTo>
                          <a:pt x="24" y="31"/>
                          <a:pt x="28" y="25"/>
                          <a:pt x="27" y="20"/>
                        </a:cubicBezTo>
                        <a:cubicBezTo>
                          <a:pt x="26" y="18"/>
                          <a:pt x="26" y="16"/>
                          <a:pt x="26" y="13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2700">
                    <a:solidFill>
                      <a:srgbClr val="000000"/>
                    </a:solidFill>
                    <a:round/>
                    <a:headEnd/>
                    <a:tailEnd/>
                  </a:ln>
                  <a:extLst/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>
                      <a:ln w="38100">
                        <a:solidFill>
                          <a:schemeClr val="tx1"/>
                        </a:solidFill>
                      </a:ln>
                    </a:endParaRPr>
                  </a:p>
                </p:txBody>
              </p:sp>
              <p:sp>
                <p:nvSpPr>
                  <p:cNvPr id="1336" name="Freeform 26"/>
                  <p:cNvSpPr>
                    <a:spLocks/>
                  </p:cNvSpPr>
                  <p:nvPr/>
                </p:nvSpPr>
                <p:spPr bwMode="auto">
                  <a:xfrm>
                    <a:off x="2036763" y="2543176"/>
                    <a:ext cx="479425" cy="979488"/>
                  </a:xfrm>
                  <a:custGeom>
                    <a:avLst/>
                    <a:gdLst>
                      <a:gd name="T0" fmla="*/ 163 w 164"/>
                      <a:gd name="T1" fmla="*/ 329 h 335"/>
                      <a:gd name="T2" fmla="*/ 142 w 164"/>
                      <a:gd name="T3" fmla="*/ 331 h 335"/>
                      <a:gd name="T4" fmla="*/ 122 w 164"/>
                      <a:gd name="T5" fmla="*/ 331 h 335"/>
                      <a:gd name="T6" fmla="*/ 101 w 164"/>
                      <a:gd name="T7" fmla="*/ 332 h 335"/>
                      <a:gd name="T8" fmla="*/ 101 w 164"/>
                      <a:gd name="T9" fmla="*/ 332 h 335"/>
                      <a:gd name="T10" fmla="*/ 65 w 164"/>
                      <a:gd name="T11" fmla="*/ 332 h 335"/>
                      <a:gd name="T12" fmla="*/ 51 w 164"/>
                      <a:gd name="T13" fmla="*/ 332 h 335"/>
                      <a:gd name="T14" fmla="*/ 43 w 164"/>
                      <a:gd name="T15" fmla="*/ 332 h 335"/>
                      <a:gd name="T16" fmla="*/ 17 w 164"/>
                      <a:gd name="T17" fmla="*/ 332 h 335"/>
                      <a:gd name="T18" fmla="*/ 16 w 164"/>
                      <a:gd name="T19" fmla="*/ 306 h 335"/>
                      <a:gd name="T20" fmla="*/ 15 w 164"/>
                      <a:gd name="T21" fmla="*/ 302 h 335"/>
                      <a:gd name="T22" fmla="*/ 12 w 164"/>
                      <a:gd name="T23" fmla="*/ 276 h 335"/>
                      <a:gd name="T24" fmla="*/ 11 w 164"/>
                      <a:gd name="T25" fmla="*/ 231 h 335"/>
                      <a:gd name="T26" fmla="*/ 7 w 164"/>
                      <a:gd name="T27" fmla="*/ 189 h 335"/>
                      <a:gd name="T28" fmla="*/ 7 w 164"/>
                      <a:gd name="T29" fmla="*/ 167 h 335"/>
                      <a:gd name="T30" fmla="*/ 7 w 164"/>
                      <a:gd name="T31" fmla="*/ 151 h 335"/>
                      <a:gd name="T32" fmla="*/ 6 w 164"/>
                      <a:gd name="T33" fmla="*/ 141 h 335"/>
                      <a:gd name="T34" fmla="*/ 5 w 164"/>
                      <a:gd name="T35" fmla="*/ 99 h 335"/>
                      <a:gd name="T36" fmla="*/ 1 w 164"/>
                      <a:gd name="T37" fmla="*/ 66 h 335"/>
                      <a:gd name="T38" fmla="*/ 1 w 164"/>
                      <a:gd name="T39" fmla="*/ 52 h 335"/>
                      <a:gd name="T40" fmla="*/ 0 w 164"/>
                      <a:gd name="T41" fmla="*/ 18 h 335"/>
                      <a:gd name="T42" fmla="*/ 1 w 164"/>
                      <a:gd name="T43" fmla="*/ 3 h 335"/>
                      <a:gd name="T44" fmla="*/ 13 w 164"/>
                      <a:gd name="T45" fmla="*/ 3 h 335"/>
                      <a:gd name="T46" fmla="*/ 34 w 164"/>
                      <a:gd name="T47" fmla="*/ 4 h 335"/>
                      <a:gd name="T48" fmla="*/ 68 w 164"/>
                      <a:gd name="T49" fmla="*/ 4 h 335"/>
                      <a:gd name="T50" fmla="*/ 94 w 164"/>
                      <a:gd name="T51" fmla="*/ 4 h 335"/>
                      <a:gd name="T52" fmla="*/ 111 w 164"/>
                      <a:gd name="T53" fmla="*/ 5 h 335"/>
                      <a:gd name="T54" fmla="*/ 138 w 164"/>
                      <a:gd name="T55" fmla="*/ 7 h 335"/>
                      <a:gd name="T56" fmla="*/ 156 w 164"/>
                      <a:gd name="T57" fmla="*/ 7 h 335"/>
                      <a:gd name="T58" fmla="*/ 157 w 164"/>
                      <a:gd name="T59" fmla="*/ 16 h 335"/>
                      <a:gd name="T60" fmla="*/ 158 w 164"/>
                      <a:gd name="T61" fmla="*/ 42 h 335"/>
                      <a:gd name="T62" fmla="*/ 159 w 164"/>
                      <a:gd name="T63" fmla="*/ 48 h 335"/>
                      <a:gd name="T64" fmla="*/ 161 w 164"/>
                      <a:gd name="T65" fmla="*/ 89 h 335"/>
                      <a:gd name="T66" fmla="*/ 160 w 164"/>
                      <a:gd name="T67" fmla="*/ 117 h 335"/>
                      <a:gd name="T68" fmla="*/ 160 w 164"/>
                      <a:gd name="T69" fmla="*/ 132 h 335"/>
                      <a:gd name="T70" fmla="*/ 161 w 164"/>
                      <a:gd name="T71" fmla="*/ 185 h 335"/>
                      <a:gd name="T72" fmla="*/ 161 w 164"/>
                      <a:gd name="T73" fmla="*/ 211 h 335"/>
                      <a:gd name="T74" fmla="*/ 162 w 164"/>
                      <a:gd name="T75" fmla="*/ 228 h 335"/>
                      <a:gd name="T76" fmla="*/ 162 w 164"/>
                      <a:gd name="T77" fmla="*/ 251 h 335"/>
                      <a:gd name="T78" fmla="*/ 163 w 164"/>
                      <a:gd name="T79" fmla="*/ 289 h 335"/>
                      <a:gd name="T80" fmla="*/ 163 w 164"/>
                      <a:gd name="T81" fmla="*/ 309 h 335"/>
                      <a:gd name="T82" fmla="*/ 164 w 164"/>
                      <a:gd name="T83" fmla="*/ 322 h 335"/>
                      <a:gd name="T84" fmla="*/ 163 w 164"/>
                      <a:gd name="T85" fmla="*/ 329 h 335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  <a:cxn ang="0">
                        <a:pos x="T72" y="T73"/>
                      </a:cxn>
                      <a:cxn ang="0">
                        <a:pos x="T74" y="T75"/>
                      </a:cxn>
                      <a:cxn ang="0">
                        <a:pos x="T76" y="T77"/>
                      </a:cxn>
                      <a:cxn ang="0">
                        <a:pos x="T78" y="T79"/>
                      </a:cxn>
                      <a:cxn ang="0">
                        <a:pos x="T80" y="T81"/>
                      </a:cxn>
                      <a:cxn ang="0">
                        <a:pos x="T82" y="T83"/>
                      </a:cxn>
                      <a:cxn ang="0">
                        <a:pos x="T84" y="T85"/>
                      </a:cxn>
                    </a:cxnLst>
                    <a:rect l="0" t="0" r="r" b="b"/>
                    <a:pathLst>
                      <a:path w="164" h="335">
                        <a:moveTo>
                          <a:pt x="163" y="329"/>
                        </a:moveTo>
                        <a:cubicBezTo>
                          <a:pt x="156" y="332"/>
                          <a:pt x="149" y="330"/>
                          <a:pt x="142" y="331"/>
                        </a:cubicBezTo>
                        <a:cubicBezTo>
                          <a:pt x="135" y="331"/>
                          <a:pt x="129" y="330"/>
                          <a:pt x="122" y="331"/>
                        </a:cubicBezTo>
                        <a:cubicBezTo>
                          <a:pt x="115" y="331"/>
                          <a:pt x="108" y="332"/>
                          <a:pt x="101" y="332"/>
                        </a:cubicBezTo>
                        <a:cubicBezTo>
                          <a:pt x="101" y="332"/>
                          <a:pt x="101" y="332"/>
                          <a:pt x="101" y="332"/>
                        </a:cubicBezTo>
                        <a:cubicBezTo>
                          <a:pt x="89" y="330"/>
                          <a:pt x="77" y="335"/>
                          <a:pt x="65" y="332"/>
                        </a:cubicBezTo>
                        <a:cubicBezTo>
                          <a:pt x="61" y="331"/>
                          <a:pt x="56" y="332"/>
                          <a:pt x="51" y="332"/>
                        </a:cubicBezTo>
                        <a:cubicBezTo>
                          <a:pt x="48" y="332"/>
                          <a:pt x="45" y="332"/>
                          <a:pt x="43" y="332"/>
                        </a:cubicBezTo>
                        <a:cubicBezTo>
                          <a:pt x="34" y="332"/>
                          <a:pt x="26" y="332"/>
                          <a:pt x="17" y="332"/>
                        </a:cubicBezTo>
                        <a:cubicBezTo>
                          <a:pt x="17" y="324"/>
                          <a:pt x="16" y="315"/>
                          <a:pt x="16" y="306"/>
                        </a:cubicBezTo>
                        <a:cubicBezTo>
                          <a:pt x="16" y="305"/>
                          <a:pt x="16" y="303"/>
                          <a:pt x="15" y="302"/>
                        </a:cubicBezTo>
                        <a:cubicBezTo>
                          <a:pt x="11" y="294"/>
                          <a:pt x="13" y="285"/>
                          <a:pt x="12" y="276"/>
                        </a:cubicBezTo>
                        <a:cubicBezTo>
                          <a:pt x="12" y="261"/>
                          <a:pt x="11" y="246"/>
                          <a:pt x="11" y="231"/>
                        </a:cubicBezTo>
                        <a:cubicBezTo>
                          <a:pt x="11" y="217"/>
                          <a:pt x="7" y="203"/>
                          <a:pt x="7" y="189"/>
                        </a:cubicBezTo>
                        <a:cubicBezTo>
                          <a:pt x="7" y="181"/>
                          <a:pt x="7" y="174"/>
                          <a:pt x="7" y="167"/>
                        </a:cubicBezTo>
                        <a:cubicBezTo>
                          <a:pt x="7" y="162"/>
                          <a:pt x="7" y="156"/>
                          <a:pt x="7" y="151"/>
                        </a:cubicBezTo>
                        <a:cubicBezTo>
                          <a:pt x="7" y="148"/>
                          <a:pt x="6" y="144"/>
                          <a:pt x="6" y="141"/>
                        </a:cubicBezTo>
                        <a:cubicBezTo>
                          <a:pt x="6" y="127"/>
                          <a:pt x="6" y="113"/>
                          <a:pt x="5" y="99"/>
                        </a:cubicBezTo>
                        <a:cubicBezTo>
                          <a:pt x="4" y="88"/>
                          <a:pt x="2" y="77"/>
                          <a:pt x="1" y="66"/>
                        </a:cubicBezTo>
                        <a:cubicBezTo>
                          <a:pt x="1" y="61"/>
                          <a:pt x="1" y="57"/>
                          <a:pt x="1" y="52"/>
                        </a:cubicBezTo>
                        <a:cubicBezTo>
                          <a:pt x="1" y="41"/>
                          <a:pt x="0" y="29"/>
                          <a:pt x="0" y="18"/>
                        </a:cubicBezTo>
                        <a:cubicBezTo>
                          <a:pt x="0" y="13"/>
                          <a:pt x="1" y="8"/>
                          <a:pt x="1" y="3"/>
                        </a:cubicBezTo>
                        <a:cubicBezTo>
                          <a:pt x="5" y="0"/>
                          <a:pt x="9" y="2"/>
                          <a:pt x="13" y="3"/>
                        </a:cubicBezTo>
                        <a:cubicBezTo>
                          <a:pt x="20" y="4"/>
                          <a:pt x="27" y="4"/>
                          <a:pt x="34" y="4"/>
                        </a:cubicBezTo>
                        <a:cubicBezTo>
                          <a:pt x="45" y="3"/>
                          <a:pt x="57" y="3"/>
                          <a:pt x="68" y="4"/>
                        </a:cubicBezTo>
                        <a:cubicBezTo>
                          <a:pt x="77" y="5"/>
                          <a:pt x="85" y="4"/>
                          <a:pt x="94" y="4"/>
                        </a:cubicBezTo>
                        <a:cubicBezTo>
                          <a:pt x="100" y="5"/>
                          <a:pt x="105" y="5"/>
                          <a:pt x="111" y="5"/>
                        </a:cubicBezTo>
                        <a:cubicBezTo>
                          <a:pt x="120" y="6"/>
                          <a:pt x="129" y="7"/>
                          <a:pt x="138" y="7"/>
                        </a:cubicBezTo>
                        <a:cubicBezTo>
                          <a:pt x="144" y="7"/>
                          <a:pt x="150" y="7"/>
                          <a:pt x="156" y="7"/>
                        </a:cubicBezTo>
                        <a:cubicBezTo>
                          <a:pt x="157" y="10"/>
                          <a:pt x="157" y="13"/>
                          <a:pt x="157" y="16"/>
                        </a:cubicBezTo>
                        <a:cubicBezTo>
                          <a:pt x="158" y="25"/>
                          <a:pt x="158" y="34"/>
                          <a:pt x="158" y="42"/>
                        </a:cubicBezTo>
                        <a:cubicBezTo>
                          <a:pt x="159" y="44"/>
                          <a:pt x="159" y="46"/>
                          <a:pt x="159" y="48"/>
                        </a:cubicBezTo>
                        <a:cubicBezTo>
                          <a:pt x="159" y="62"/>
                          <a:pt x="160" y="75"/>
                          <a:pt x="161" y="89"/>
                        </a:cubicBezTo>
                        <a:cubicBezTo>
                          <a:pt x="161" y="98"/>
                          <a:pt x="160" y="108"/>
                          <a:pt x="160" y="117"/>
                        </a:cubicBezTo>
                        <a:cubicBezTo>
                          <a:pt x="160" y="122"/>
                          <a:pt x="160" y="127"/>
                          <a:pt x="160" y="132"/>
                        </a:cubicBezTo>
                        <a:cubicBezTo>
                          <a:pt x="158" y="149"/>
                          <a:pt x="160" y="167"/>
                          <a:pt x="161" y="185"/>
                        </a:cubicBezTo>
                        <a:cubicBezTo>
                          <a:pt x="162" y="194"/>
                          <a:pt x="162" y="202"/>
                          <a:pt x="161" y="211"/>
                        </a:cubicBezTo>
                        <a:cubicBezTo>
                          <a:pt x="161" y="217"/>
                          <a:pt x="162" y="222"/>
                          <a:pt x="162" y="228"/>
                        </a:cubicBezTo>
                        <a:cubicBezTo>
                          <a:pt x="162" y="236"/>
                          <a:pt x="162" y="243"/>
                          <a:pt x="162" y="251"/>
                        </a:cubicBezTo>
                        <a:cubicBezTo>
                          <a:pt x="162" y="264"/>
                          <a:pt x="162" y="276"/>
                          <a:pt x="163" y="289"/>
                        </a:cubicBezTo>
                        <a:cubicBezTo>
                          <a:pt x="163" y="296"/>
                          <a:pt x="163" y="302"/>
                          <a:pt x="163" y="309"/>
                        </a:cubicBezTo>
                        <a:cubicBezTo>
                          <a:pt x="163" y="313"/>
                          <a:pt x="164" y="317"/>
                          <a:pt x="164" y="322"/>
                        </a:cubicBezTo>
                        <a:cubicBezTo>
                          <a:pt x="164" y="324"/>
                          <a:pt x="163" y="326"/>
                          <a:pt x="163" y="329"/>
                        </a:cubicBezTo>
                        <a:close/>
                      </a:path>
                    </a:pathLst>
                  </a:custGeom>
                  <a:solidFill>
                    <a:srgbClr val="66CCFF"/>
                  </a:solidFill>
                  <a:ln w="1270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2">
                    <a:schemeClr val="accent1"/>
                  </a:fillRef>
                  <a:effectRef idx="1">
                    <a:schemeClr val="accent1"/>
                  </a:effectRef>
                  <a:fontRef idx="minor">
                    <a:schemeClr val="dk1"/>
                  </a:fontRef>
                </p:style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>
                      <a:ln w="38100">
                        <a:solidFill>
                          <a:schemeClr val="tx1"/>
                        </a:solidFill>
                      </a:ln>
                    </a:endParaRPr>
                  </a:p>
                </p:txBody>
              </p:sp>
              <p:sp>
                <p:nvSpPr>
                  <p:cNvPr id="1337" name="Freeform 27"/>
                  <p:cNvSpPr>
                    <a:spLocks/>
                  </p:cNvSpPr>
                  <p:nvPr/>
                </p:nvSpPr>
                <p:spPr bwMode="auto">
                  <a:xfrm>
                    <a:off x="2633663" y="2563813"/>
                    <a:ext cx="434975" cy="947738"/>
                  </a:xfrm>
                  <a:custGeom>
                    <a:avLst/>
                    <a:gdLst>
                      <a:gd name="T0" fmla="*/ 3 w 149"/>
                      <a:gd name="T1" fmla="*/ 321 h 324"/>
                      <a:gd name="T2" fmla="*/ 3 w 149"/>
                      <a:gd name="T3" fmla="*/ 298 h 324"/>
                      <a:gd name="T4" fmla="*/ 4 w 149"/>
                      <a:gd name="T5" fmla="*/ 278 h 324"/>
                      <a:gd name="T6" fmla="*/ 5 w 149"/>
                      <a:gd name="T7" fmla="*/ 251 h 324"/>
                      <a:gd name="T8" fmla="*/ 5 w 149"/>
                      <a:gd name="T9" fmla="*/ 236 h 324"/>
                      <a:gd name="T10" fmla="*/ 3 w 149"/>
                      <a:gd name="T11" fmla="*/ 206 h 324"/>
                      <a:gd name="T12" fmla="*/ 1 w 149"/>
                      <a:gd name="T13" fmla="*/ 172 h 324"/>
                      <a:gd name="T14" fmla="*/ 2 w 149"/>
                      <a:gd name="T15" fmla="*/ 163 h 324"/>
                      <a:gd name="T16" fmla="*/ 2 w 149"/>
                      <a:gd name="T17" fmla="*/ 159 h 324"/>
                      <a:gd name="T18" fmla="*/ 2 w 149"/>
                      <a:gd name="T19" fmla="*/ 144 h 324"/>
                      <a:gd name="T20" fmla="*/ 1 w 149"/>
                      <a:gd name="T21" fmla="*/ 118 h 324"/>
                      <a:gd name="T22" fmla="*/ 2 w 149"/>
                      <a:gd name="T23" fmla="*/ 108 h 324"/>
                      <a:gd name="T24" fmla="*/ 1 w 149"/>
                      <a:gd name="T25" fmla="*/ 88 h 324"/>
                      <a:gd name="T26" fmla="*/ 1 w 149"/>
                      <a:gd name="T27" fmla="*/ 53 h 324"/>
                      <a:gd name="T28" fmla="*/ 1 w 149"/>
                      <a:gd name="T29" fmla="*/ 43 h 324"/>
                      <a:gd name="T30" fmla="*/ 1 w 149"/>
                      <a:gd name="T31" fmla="*/ 34 h 324"/>
                      <a:gd name="T32" fmla="*/ 3 w 149"/>
                      <a:gd name="T33" fmla="*/ 21 h 324"/>
                      <a:gd name="T34" fmla="*/ 3 w 149"/>
                      <a:gd name="T35" fmla="*/ 18 h 324"/>
                      <a:gd name="T36" fmla="*/ 4 w 149"/>
                      <a:gd name="T37" fmla="*/ 8 h 324"/>
                      <a:gd name="T38" fmla="*/ 4 w 149"/>
                      <a:gd name="T39" fmla="*/ 7 h 324"/>
                      <a:gd name="T40" fmla="*/ 13 w 149"/>
                      <a:gd name="T41" fmla="*/ 0 h 324"/>
                      <a:gd name="T42" fmla="*/ 63 w 149"/>
                      <a:gd name="T43" fmla="*/ 0 h 324"/>
                      <a:gd name="T44" fmla="*/ 104 w 149"/>
                      <a:gd name="T45" fmla="*/ 1 h 324"/>
                      <a:gd name="T46" fmla="*/ 140 w 149"/>
                      <a:gd name="T47" fmla="*/ 2 h 324"/>
                      <a:gd name="T48" fmla="*/ 148 w 149"/>
                      <a:gd name="T49" fmla="*/ 2 h 324"/>
                      <a:gd name="T50" fmla="*/ 148 w 149"/>
                      <a:gd name="T51" fmla="*/ 19 h 324"/>
                      <a:gd name="T52" fmla="*/ 146 w 149"/>
                      <a:gd name="T53" fmla="*/ 72 h 324"/>
                      <a:gd name="T54" fmla="*/ 145 w 149"/>
                      <a:gd name="T55" fmla="*/ 113 h 324"/>
                      <a:gd name="T56" fmla="*/ 144 w 149"/>
                      <a:gd name="T57" fmla="*/ 165 h 324"/>
                      <a:gd name="T58" fmla="*/ 144 w 149"/>
                      <a:gd name="T59" fmla="*/ 193 h 324"/>
                      <a:gd name="T60" fmla="*/ 142 w 149"/>
                      <a:gd name="T61" fmla="*/ 234 h 324"/>
                      <a:gd name="T62" fmla="*/ 143 w 149"/>
                      <a:gd name="T63" fmla="*/ 246 h 324"/>
                      <a:gd name="T64" fmla="*/ 143 w 149"/>
                      <a:gd name="T65" fmla="*/ 274 h 324"/>
                      <a:gd name="T66" fmla="*/ 141 w 149"/>
                      <a:gd name="T67" fmla="*/ 318 h 324"/>
                      <a:gd name="T68" fmla="*/ 135 w 149"/>
                      <a:gd name="T69" fmla="*/ 323 h 324"/>
                      <a:gd name="T70" fmla="*/ 120 w 149"/>
                      <a:gd name="T71" fmla="*/ 324 h 324"/>
                      <a:gd name="T72" fmla="*/ 107 w 149"/>
                      <a:gd name="T73" fmla="*/ 322 h 324"/>
                      <a:gd name="T74" fmla="*/ 90 w 149"/>
                      <a:gd name="T75" fmla="*/ 322 h 324"/>
                      <a:gd name="T76" fmla="*/ 59 w 149"/>
                      <a:gd name="T77" fmla="*/ 322 h 324"/>
                      <a:gd name="T78" fmla="*/ 17 w 149"/>
                      <a:gd name="T79" fmla="*/ 322 h 324"/>
                      <a:gd name="T80" fmla="*/ 3 w 149"/>
                      <a:gd name="T81" fmla="*/ 321 h 324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  <a:cxn ang="0">
                        <a:pos x="T72" y="T73"/>
                      </a:cxn>
                      <a:cxn ang="0">
                        <a:pos x="T74" y="T75"/>
                      </a:cxn>
                      <a:cxn ang="0">
                        <a:pos x="T76" y="T77"/>
                      </a:cxn>
                      <a:cxn ang="0">
                        <a:pos x="T78" y="T79"/>
                      </a:cxn>
                      <a:cxn ang="0">
                        <a:pos x="T80" y="T81"/>
                      </a:cxn>
                    </a:cxnLst>
                    <a:rect l="0" t="0" r="r" b="b"/>
                    <a:pathLst>
                      <a:path w="149" h="324">
                        <a:moveTo>
                          <a:pt x="3" y="321"/>
                        </a:moveTo>
                        <a:cubicBezTo>
                          <a:pt x="1" y="313"/>
                          <a:pt x="2" y="305"/>
                          <a:pt x="3" y="298"/>
                        </a:cubicBezTo>
                        <a:cubicBezTo>
                          <a:pt x="3" y="291"/>
                          <a:pt x="3" y="285"/>
                          <a:pt x="4" y="278"/>
                        </a:cubicBezTo>
                        <a:cubicBezTo>
                          <a:pt x="5" y="269"/>
                          <a:pt x="3" y="260"/>
                          <a:pt x="5" y="251"/>
                        </a:cubicBezTo>
                        <a:cubicBezTo>
                          <a:pt x="6" y="247"/>
                          <a:pt x="5" y="241"/>
                          <a:pt x="5" y="236"/>
                        </a:cubicBezTo>
                        <a:cubicBezTo>
                          <a:pt x="4" y="226"/>
                          <a:pt x="4" y="216"/>
                          <a:pt x="3" y="206"/>
                        </a:cubicBezTo>
                        <a:cubicBezTo>
                          <a:pt x="3" y="194"/>
                          <a:pt x="2" y="183"/>
                          <a:pt x="1" y="172"/>
                        </a:cubicBezTo>
                        <a:cubicBezTo>
                          <a:pt x="1" y="169"/>
                          <a:pt x="1" y="166"/>
                          <a:pt x="2" y="163"/>
                        </a:cubicBezTo>
                        <a:cubicBezTo>
                          <a:pt x="2" y="162"/>
                          <a:pt x="2" y="160"/>
                          <a:pt x="2" y="159"/>
                        </a:cubicBezTo>
                        <a:cubicBezTo>
                          <a:pt x="0" y="153"/>
                          <a:pt x="2" y="149"/>
                          <a:pt x="2" y="144"/>
                        </a:cubicBezTo>
                        <a:cubicBezTo>
                          <a:pt x="2" y="135"/>
                          <a:pt x="2" y="127"/>
                          <a:pt x="1" y="118"/>
                        </a:cubicBezTo>
                        <a:cubicBezTo>
                          <a:pt x="1" y="115"/>
                          <a:pt x="2" y="112"/>
                          <a:pt x="2" y="108"/>
                        </a:cubicBezTo>
                        <a:cubicBezTo>
                          <a:pt x="2" y="102"/>
                          <a:pt x="1" y="95"/>
                          <a:pt x="1" y="88"/>
                        </a:cubicBezTo>
                        <a:cubicBezTo>
                          <a:pt x="1" y="76"/>
                          <a:pt x="1" y="65"/>
                          <a:pt x="1" y="53"/>
                        </a:cubicBezTo>
                        <a:cubicBezTo>
                          <a:pt x="1" y="50"/>
                          <a:pt x="1" y="46"/>
                          <a:pt x="1" y="43"/>
                        </a:cubicBezTo>
                        <a:cubicBezTo>
                          <a:pt x="1" y="40"/>
                          <a:pt x="3" y="37"/>
                          <a:pt x="1" y="34"/>
                        </a:cubicBezTo>
                        <a:cubicBezTo>
                          <a:pt x="4" y="30"/>
                          <a:pt x="1" y="25"/>
                          <a:pt x="3" y="21"/>
                        </a:cubicBezTo>
                        <a:cubicBezTo>
                          <a:pt x="3" y="20"/>
                          <a:pt x="3" y="19"/>
                          <a:pt x="3" y="18"/>
                        </a:cubicBezTo>
                        <a:cubicBezTo>
                          <a:pt x="3" y="15"/>
                          <a:pt x="3" y="11"/>
                          <a:pt x="4" y="8"/>
                        </a:cubicBezTo>
                        <a:cubicBezTo>
                          <a:pt x="4" y="8"/>
                          <a:pt x="4" y="7"/>
                          <a:pt x="4" y="7"/>
                        </a:cubicBezTo>
                        <a:cubicBezTo>
                          <a:pt x="6" y="0"/>
                          <a:pt x="6" y="1"/>
                          <a:pt x="13" y="0"/>
                        </a:cubicBezTo>
                        <a:cubicBezTo>
                          <a:pt x="30" y="0"/>
                          <a:pt x="46" y="1"/>
                          <a:pt x="63" y="0"/>
                        </a:cubicBezTo>
                        <a:cubicBezTo>
                          <a:pt x="77" y="0"/>
                          <a:pt x="91" y="0"/>
                          <a:pt x="104" y="1"/>
                        </a:cubicBezTo>
                        <a:cubicBezTo>
                          <a:pt x="116" y="2"/>
                          <a:pt x="128" y="1"/>
                          <a:pt x="140" y="2"/>
                        </a:cubicBezTo>
                        <a:cubicBezTo>
                          <a:pt x="142" y="2"/>
                          <a:pt x="145" y="2"/>
                          <a:pt x="148" y="2"/>
                        </a:cubicBezTo>
                        <a:cubicBezTo>
                          <a:pt x="148" y="8"/>
                          <a:pt x="149" y="14"/>
                          <a:pt x="148" y="19"/>
                        </a:cubicBezTo>
                        <a:cubicBezTo>
                          <a:pt x="148" y="37"/>
                          <a:pt x="147" y="54"/>
                          <a:pt x="146" y="72"/>
                        </a:cubicBezTo>
                        <a:cubicBezTo>
                          <a:pt x="146" y="86"/>
                          <a:pt x="145" y="99"/>
                          <a:pt x="145" y="113"/>
                        </a:cubicBezTo>
                        <a:cubicBezTo>
                          <a:pt x="144" y="130"/>
                          <a:pt x="144" y="148"/>
                          <a:pt x="144" y="165"/>
                        </a:cubicBezTo>
                        <a:cubicBezTo>
                          <a:pt x="144" y="174"/>
                          <a:pt x="144" y="183"/>
                          <a:pt x="144" y="193"/>
                        </a:cubicBezTo>
                        <a:cubicBezTo>
                          <a:pt x="143" y="206"/>
                          <a:pt x="142" y="220"/>
                          <a:pt x="142" y="234"/>
                        </a:cubicBezTo>
                        <a:cubicBezTo>
                          <a:pt x="142" y="238"/>
                          <a:pt x="143" y="242"/>
                          <a:pt x="143" y="246"/>
                        </a:cubicBezTo>
                        <a:cubicBezTo>
                          <a:pt x="143" y="255"/>
                          <a:pt x="143" y="265"/>
                          <a:pt x="143" y="274"/>
                        </a:cubicBezTo>
                        <a:cubicBezTo>
                          <a:pt x="142" y="289"/>
                          <a:pt x="141" y="303"/>
                          <a:pt x="141" y="318"/>
                        </a:cubicBezTo>
                        <a:cubicBezTo>
                          <a:pt x="141" y="322"/>
                          <a:pt x="139" y="323"/>
                          <a:pt x="135" y="323"/>
                        </a:cubicBezTo>
                        <a:cubicBezTo>
                          <a:pt x="130" y="323"/>
                          <a:pt x="125" y="324"/>
                          <a:pt x="120" y="324"/>
                        </a:cubicBezTo>
                        <a:cubicBezTo>
                          <a:pt x="116" y="323"/>
                          <a:pt x="112" y="322"/>
                          <a:pt x="107" y="322"/>
                        </a:cubicBezTo>
                        <a:cubicBezTo>
                          <a:pt x="102" y="322"/>
                          <a:pt x="96" y="321"/>
                          <a:pt x="90" y="322"/>
                        </a:cubicBezTo>
                        <a:cubicBezTo>
                          <a:pt x="80" y="324"/>
                          <a:pt x="69" y="322"/>
                          <a:pt x="59" y="322"/>
                        </a:cubicBezTo>
                        <a:cubicBezTo>
                          <a:pt x="45" y="323"/>
                          <a:pt x="31" y="323"/>
                          <a:pt x="17" y="322"/>
                        </a:cubicBezTo>
                        <a:cubicBezTo>
                          <a:pt x="12" y="322"/>
                          <a:pt x="8" y="321"/>
                          <a:pt x="3" y="321"/>
                        </a:cubicBezTo>
                        <a:close/>
                      </a:path>
                    </a:pathLst>
                  </a:custGeom>
                  <a:solidFill>
                    <a:srgbClr val="66CCFF"/>
                  </a:solidFill>
                  <a:ln w="1270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2">
                    <a:schemeClr val="accent1"/>
                  </a:fillRef>
                  <a:effectRef idx="1">
                    <a:schemeClr val="accent1"/>
                  </a:effectRef>
                  <a:fontRef idx="minor">
                    <a:schemeClr val="dk1"/>
                  </a:fontRef>
                </p:style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>
                      <a:ln w="38100">
                        <a:solidFill>
                          <a:schemeClr val="tx1"/>
                        </a:solidFill>
                      </a:ln>
                    </a:endParaRPr>
                  </a:p>
                </p:txBody>
              </p:sp>
              <p:sp>
                <p:nvSpPr>
                  <p:cNvPr id="1338" name="Freeform 28"/>
                  <p:cNvSpPr>
                    <a:spLocks/>
                  </p:cNvSpPr>
                  <p:nvPr/>
                </p:nvSpPr>
                <p:spPr bwMode="auto">
                  <a:xfrm>
                    <a:off x="2525713" y="2565401"/>
                    <a:ext cx="80963" cy="939800"/>
                  </a:xfrm>
                  <a:custGeom>
                    <a:avLst/>
                    <a:gdLst>
                      <a:gd name="T0" fmla="*/ 2 w 28"/>
                      <a:gd name="T1" fmla="*/ 0 h 321"/>
                      <a:gd name="T2" fmla="*/ 28 w 28"/>
                      <a:gd name="T3" fmla="*/ 0 h 321"/>
                      <a:gd name="T4" fmla="*/ 28 w 28"/>
                      <a:gd name="T5" fmla="*/ 14 h 321"/>
                      <a:gd name="T6" fmla="*/ 25 w 28"/>
                      <a:gd name="T7" fmla="*/ 59 h 321"/>
                      <a:gd name="T8" fmla="*/ 25 w 28"/>
                      <a:gd name="T9" fmla="*/ 73 h 321"/>
                      <a:gd name="T10" fmla="*/ 26 w 28"/>
                      <a:gd name="T11" fmla="*/ 99 h 321"/>
                      <a:gd name="T12" fmla="*/ 27 w 28"/>
                      <a:gd name="T13" fmla="*/ 126 h 321"/>
                      <a:gd name="T14" fmla="*/ 26 w 28"/>
                      <a:gd name="T15" fmla="*/ 154 h 321"/>
                      <a:gd name="T16" fmla="*/ 26 w 28"/>
                      <a:gd name="T17" fmla="*/ 192 h 321"/>
                      <a:gd name="T18" fmla="*/ 28 w 28"/>
                      <a:gd name="T19" fmla="*/ 224 h 321"/>
                      <a:gd name="T20" fmla="*/ 28 w 28"/>
                      <a:gd name="T21" fmla="*/ 265 h 321"/>
                      <a:gd name="T22" fmla="*/ 27 w 28"/>
                      <a:gd name="T23" fmla="*/ 275 h 321"/>
                      <a:gd name="T24" fmla="*/ 26 w 28"/>
                      <a:gd name="T25" fmla="*/ 309 h 321"/>
                      <a:gd name="T26" fmla="*/ 25 w 28"/>
                      <a:gd name="T27" fmla="*/ 318 h 321"/>
                      <a:gd name="T28" fmla="*/ 23 w 28"/>
                      <a:gd name="T29" fmla="*/ 321 h 321"/>
                      <a:gd name="T30" fmla="*/ 15 w 28"/>
                      <a:gd name="T31" fmla="*/ 321 h 321"/>
                      <a:gd name="T32" fmla="*/ 10 w 28"/>
                      <a:gd name="T33" fmla="*/ 317 h 321"/>
                      <a:gd name="T34" fmla="*/ 9 w 28"/>
                      <a:gd name="T35" fmla="*/ 290 h 321"/>
                      <a:gd name="T36" fmla="*/ 8 w 28"/>
                      <a:gd name="T37" fmla="*/ 250 h 321"/>
                      <a:gd name="T38" fmla="*/ 8 w 28"/>
                      <a:gd name="T39" fmla="*/ 217 h 321"/>
                      <a:gd name="T40" fmla="*/ 7 w 28"/>
                      <a:gd name="T41" fmla="*/ 203 h 321"/>
                      <a:gd name="T42" fmla="*/ 7 w 28"/>
                      <a:gd name="T43" fmla="*/ 199 h 321"/>
                      <a:gd name="T44" fmla="*/ 7 w 28"/>
                      <a:gd name="T45" fmla="*/ 163 h 321"/>
                      <a:gd name="T46" fmla="*/ 6 w 28"/>
                      <a:gd name="T47" fmla="*/ 138 h 321"/>
                      <a:gd name="T48" fmla="*/ 6 w 28"/>
                      <a:gd name="T49" fmla="*/ 135 h 321"/>
                      <a:gd name="T50" fmla="*/ 6 w 28"/>
                      <a:gd name="T51" fmla="*/ 124 h 321"/>
                      <a:gd name="T52" fmla="*/ 6 w 28"/>
                      <a:gd name="T53" fmla="*/ 121 h 321"/>
                      <a:gd name="T54" fmla="*/ 6 w 28"/>
                      <a:gd name="T55" fmla="*/ 113 h 321"/>
                      <a:gd name="T56" fmla="*/ 6 w 28"/>
                      <a:gd name="T57" fmla="*/ 104 h 321"/>
                      <a:gd name="T58" fmla="*/ 4 w 28"/>
                      <a:gd name="T59" fmla="*/ 89 h 321"/>
                      <a:gd name="T60" fmla="*/ 5 w 28"/>
                      <a:gd name="T61" fmla="*/ 86 h 321"/>
                      <a:gd name="T62" fmla="*/ 5 w 28"/>
                      <a:gd name="T63" fmla="*/ 79 h 321"/>
                      <a:gd name="T64" fmla="*/ 5 w 28"/>
                      <a:gd name="T65" fmla="*/ 74 h 321"/>
                      <a:gd name="T66" fmla="*/ 4 w 28"/>
                      <a:gd name="T67" fmla="*/ 62 h 321"/>
                      <a:gd name="T68" fmla="*/ 3 w 28"/>
                      <a:gd name="T69" fmla="*/ 60 h 321"/>
                      <a:gd name="T70" fmla="*/ 3 w 28"/>
                      <a:gd name="T71" fmla="*/ 52 h 321"/>
                      <a:gd name="T72" fmla="*/ 2 w 28"/>
                      <a:gd name="T73" fmla="*/ 30 h 321"/>
                      <a:gd name="T74" fmla="*/ 1 w 28"/>
                      <a:gd name="T75" fmla="*/ 16 h 321"/>
                      <a:gd name="T76" fmla="*/ 2 w 28"/>
                      <a:gd name="T77" fmla="*/ 0 h 321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  <a:cxn ang="0">
                        <a:pos x="T72" y="T73"/>
                      </a:cxn>
                      <a:cxn ang="0">
                        <a:pos x="T74" y="T75"/>
                      </a:cxn>
                      <a:cxn ang="0">
                        <a:pos x="T76" y="T77"/>
                      </a:cxn>
                    </a:cxnLst>
                    <a:rect l="0" t="0" r="r" b="b"/>
                    <a:pathLst>
                      <a:path w="28" h="321">
                        <a:moveTo>
                          <a:pt x="2" y="0"/>
                        </a:moveTo>
                        <a:cubicBezTo>
                          <a:pt x="10" y="0"/>
                          <a:pt x="19" y="0"/>
                          <a:pt x="28" y="0"/>
                        </a:cubicBezTo>
                        <a:cubicBezTo>
                          <a:pt x="28" y="5"/>
                          <a:pt x="28" y="10"/>
                          <a:pt x="28" y="14"/>
                        </a:cubicBezTo>
                        <a:cubicBezTo>
                          <a:pt x="27" y="29"/>
                          <a:pt x="26" y="44"/>
                          <a:pt x="25" y="59"/>
                        </a:cubicBezTo>
                        <a:cubicBezTo>
                          <a:pt x="25" y="63"/>
                          <a:pt x="25" y="68"/>
                          <a:pt x="25" y="73"/>
                        </a:cubicBezTo>
                        <a:cubicBezTo>
                          <a:pt x="27" y="82"/>
                          <a:pt x="25" y="91"/>
                          <a:pt x="26" y="99"/>
                        </a:cubicBezTo>
                        <a:cubicBezTo>
                          <a:pt x="27" y="108"/>
                          <a:pt x="26" y="117"/>
                          <a:pt x="27" y="126"/>
                        </a:cubicBezTo>
                        <a:cubicBezTo>
                          <a:pt x="27" y="136"/>
                          <a:pt x="26" y="145"/>
                          <a:pt x="26" y="154"/>
                        </a:cubicBezTo>
                        <a:cubicBezTo>
                          <a:pt x="26" y="167"/>
                          <a:pt x="26" y="179"/>
                          <a:pt x="26" y="192"/>
                        </a:cubicBezTo>
                        <a:cubicBezTo>
                          <a:pt x="26" y="203"/>
                          <a:pt x="28" y="213"/>
                          <a:pt x="28" y="224"/>
                        </a:cubicBezTo>
                        <a:cubicBezTo>
                          <a:pt x="28" y="238"/>
                          <a:pt x="28" y="251"/>
                          <a:pt x="28" y="265"/>
                        </a:cubicBezTo>
                        <a:cubicBezTo>
                          <a:pt x="28" y="268"/>
                          <a:pt x="27" y="272"/>
                          <a:pt x="27" y="275"/>
                        </a:cubicBezTo>
                        <a:cubicBezTo>
                          <a:pt x="27" y="287"/>
                          <a:pt x="26" y="298"/>
                          <a:pt x="26" y="309"/>
                        </a:cubicBezTo>
                        <a:cubicBezTo>
                          <a:pt x="25" y="312"/>
                          <a:pt x="26" y="315"/>
                          <a:pt x="25" y="318"/>
                        </a:cubicBezTo>
                        <a:cubicBezTo>
                          <a:pt x="25" y="319"/>
                          <a:pt x="24" y="320"/>
                          <a:pt x="23" y="321"/>
                        </a:cubicBezTo>
                        <a:cubicBezTo>
                          <a:pt x="20" y="321"/>
                          <a:pt x="17" y="321"/>
                          <a:pt x="15" y="321"/>
                        </a:cubicBezTo>
                        <a:cubicBezTo>
                          <a:pt x="11" y="321"/>
                          <a:pt x="9" y="320"/>
                          <a:pt x="10" y="317"/>
                        </a:cubicBezTo>
                        <a:cubicBezTo>
                          <a:pt x="13" y="307"/>
                          <a:pt x="9" y="299"/>
                          <a:pt x="9" y="290"/>
                        </a:cubicBezTo>
                        <a:cubicBezTo>
                          <a:pt x="9" y="277"/>
                          <a:pt x="9" y="263"/>
                          <a:pt x="8" y="250"/>
                        </a:cubicBezTo>
                        <a:cubicBezTo>
                          <a:pt x="8" y="239"/>
                          <a:pt x="8" y="228"/>
                          <a:pt x="8" y="217"/>
                        </a:cubicBezTo>
                        <a:cubicBezTo>
                          <a:pt x="8" y="212"/>
                          <a:pt x="9" y="208"/>
                          <a:pt x="7" y="203"/>
                        </a:cubicBezTo>
                        <a:cubicBezTo>
                          <a:pt x="6" y="202"/>
                          <a:pt x="7" y="200"/>
                          <a:pt x="7" y="199"/>
                        </a:cubicBezTo>
                        <a:cubicBezTo>
                          <a:pt x="7" y="187"/>
                          <a:pt x="7" y="175"/>
                          <a:pt x="7" y="163"/>
                        </a:cubicBezTo>
                        <a:cubicBezTo>
                          <a:pt x="6" y="155"/>
                          <a:pt x="7" y="146"/>
                          <a:pt x="6" y="138"/>
                        </a:cubicBezTo>
                        <a:cubicBezTo>
                          <a:pt x="6" y="137"/>
                          <a:pt x="6" y="136"/>
                          <a:pt x="6" y="135"/>
                        </a:cubicBezTo>
                        <a:cubicBezTo>
                          <a:pt x="5" y="131"/>
                          <a:pt x="4" y="127"/>
                          <a:pt x="6" y="124"/>
                        </a:cubicBezTo>
                        <a:cubicBezTo>
                          <a:pt x="7" y="123"/>
                          <a:pt x="7" y="122"/>
                          <a:pt x="6" y="121"/>
                        </a:cubicBezTo>
                        <a:cubicBezTo>
                          <a:pt x="6" y="119"/>
                          <a:pt x="5" y="115"/>
                          <a:pt x="6" y="113"/>
                        </a:cubicBezTo>
                        <a:cubicBezTo>
                          <a:pt x="7" y="110"/>
                          <a:pt x="6" y="107"/>
                          <a:pt x="6" y="104"/>
                        </a:cubicBezTo>
                        <a:cubicBezTo>
                          <a:pt x="6" y="99"/>
                          <a:pt x="7" y="94"/>
                          <a:pt x="4" y="89"/>
                        </a:cubicBezTo>
                        <a:cubicBezTo>
                          <a:pt x="4" y="88"/>
                          <a:pt x="5" y="87"/>
                          <a:pt x="5" y="86"/>
                        </a:cubicBezTo>
                        <a:cubicBezTo>
                          <a:pt x="5" y="84"/>
                          <a:pt x="6" y="82"/>
                          <a:pt x="5" y="79"/>
                        </a:cubicBezTo>
                        <a:cubicBezTo>
                          <a:pt x="4" y="78"/>
                          <a:pt x="5" y="76"/>
                          <a:pt x="5" y="74"/>
                        </a:cubicBezTo>
                        <a:cubicBezTo>
                          <a:pt x="5" y="74"/>
                          <a:pt x="4" y="63"/>
                          <a:pt x="4" y="62"/>
                        </a:cubicBezTo>
                        <a:cubicBezTo>
                          <a:pt x="3" y="61"/>
                          <a:pt x="3" y="61"/>
                          <a:pt x="3" y="60"/>
                        </a:cubicBezTo>
                        <a:cubicBezTo>
                          <a:pt x="6" y="57"/>
                          <a:pt x="3" y="55"/>
                          <a:pt x="3" y="52"/>
                        </a:cubicBezTo>
                        <a:cubicBezTo>
                          <a:pt x="2" y="45"/>
                          <a:pt x="2" y="37"/>
                          <a:pt x="2" y="30"/>
                        </a:cubicBezTo>
                        <a:cubicBezTo>
                          <a:pt x="2" y="25"/>
                          <a:pt x="2" y="21"/>
                          <a:pt x="1" y="16"/>
                        </a:cubicBezTo>
                        <a:cubicBezTo>
                          <a:pt x="0" y="11"/>
                          <a:pt x="1" y="5"/>
                          <a:pt x="2" y="0"/>
                        </a:cubicBezTo>
                        <a:close/>
                      </a:path>
                    </a:pathLst>
                  </a:custGeom>
                  <a:solidFill>
                    <a:schemeClr val="accent2">
                      <a:lumMod val="75000"/>
                    </a:schemeClr>
                  </a:solidFill>
                  <a:ln w="12700">
                    <a:solidFill>
                      <a:srgbClr val="000000"/>
                    </a:solidFill>
                    <a:round/>
                    <a:headEnd/>
                    <a:tailEnd/>
                  </a:ln>
                  <a:extLst/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>
                      <a:ln w="38100">
                        <a:solidFill>
                          <a:schemeClr val="tx1"/>
                        </a:solidFill>
                      </a:ln>
                    </a:endParaRPr>
                  </a:p>
                </p:txBody>
              </p:sp>
              <p:sp>
                <p:nvSpPr>
                  <p:cNvPr id="1339" name="Freeform 29"/>
                  <p:cNvSpPr>
                    <a:spLocks/>
                  </p:cNvSpPr>
                  <p:nvPr/>
                </p:nvSpPr>
                <p:spPr bwMode="auto">
                  <a:xfrm>
                    <a:off x="1323975" y="2554288"/>
                    <a:ext cx="420688" cy="979488"/>
                  </a:xfrm>
                  <a:custGeom>
                    <a:avLst/>
                    <a:gdLst>
                      <a:gd name="T0" fmla="*/ 2 w 144"/>
                      <a:gd name="T1" fmla="*/ 137 h 335"/>
                      <a:gd name="T2" fmla="*/ 4 w 144"/>
                      <a:gd name="T3" fmla="*/ 122 h 335"/>
                      <a:gd name="T4" fmla="*/ 3 w 144"/>
                      <a:gd name="T5" fmla="*/ 120 h 335"/>
                      <a:gd name="T6" fmla="*/ 4 w 144"/>
                      <a:gd name="T7" fmla="*/ 105 h 335"/>
                      <a:gd name="T8" fmla="*/ 3 w 144"/>
                      <a:gd name="T9" fmla="*/ 94 h 335"/>
                      <a:gd name="T10" fmla="*/ 3 w 144"/>
                      <a:gd name="T11" fmla="*/ 84 h 335"/>
                      <a:gd name="T12" fmla="*/ 2 w 144"/>
                      <a:gd name="T13" fmla="*/ 76 h 335"/>
                      <a:gd name="T14" fmla="*/ 2 w 144"/>
                      <a:gd name="T15" fmla="*/ 56 h 335"/>
                      <a:gd name="T16" fmla="*/ 2 w 144"/>
                      <a:gd name="T17" fmla="*/ 36 h 335"/>
                      <a:gd name="T18" fmla="*/ 1 w 144"/>
                      <a:gd name="T19" fmla="*/ 6 h 335"/>
                      <a:gd name="T20" fmla="*/ 1 w 144"/>
                      <a:gd name="T21" fmla="*/ 2 h 335"/>
                      <a:gd name="T22" fmla="*/ 21 w 144"/>
                      <a:gd name="T23" fmla="*/ 1 h 335"/>
                      <a:gd name="T24" fmla="*/ 53 w 144"/>
                      <a:gd name="T25" fmla="*/ 0 h 335"/>
                      <a:gd name="T26" fmla="*/ 84 w 144"/>
                      <a:gd name="T27" fmla="*/ 1 h 335"/>
                      <a:gd name="T28" fmla="*/ 101 w 144"/>
                      <a:gd name="T29" fmla="*/ 1 h 335"/>
                      <a:gd name="T30" fmla="*/ 130 w 144"/>
                      <a:gd name="T31" fmla="*/ 1 h 335"/>
                      <a:gd name="T32" fmla="*/ 133 w 144"/>
                      <a:gd name="T33" fmla="*/ 1 h 335"/>
                      <a:gd name="T34" fmla="*/ 135 w 144"/>
                      <a:gd name="T35" fmla="*/ 17 h 335"/>
                      <a:gd name="T36" fmla="*/ 135 w 144"/>
                      <a:gd name="T37" fmla="*/ 47 h 335"/>
                      <a:gd name="T38" fmla="*/ 136 w 144"/>
                      <a:gd name="T39" fmla="*/ 78 h 335"/>
                      <a:gd name="T40" fmla="*/ 136 w 144"/>
                      <a:gd name="T41" fmla="*/ 108 h 335"/>
                      <a:gd name="T42" fmla="*/ 137 w 144"/>
                      <a:gd name="T43" fmla="*/ 177 h 335"/>
                      <a:gd name="T44" fmla="*/ 138 w 144"/>
                      <a:gd name="T45" fmla="*/ 214 h 335"/>
                      <a:gd name="T46" fmla="*/ 139 w 144"/>
                      <a:gd name="T47" fmla="*/ 254 h 335"/>
                      <a:gd name="T48" fmla="*/ 139 w 144"/>
                      <a:gd name="T49" fmla="*/ 272 h 335"/>
                      <a:gd name="T50" fmla="*/ 139 w 144"/>
                      <a:gd name="T51" fmla="*/ 296 h 335"/>
                      <a:gd name="T52" fmla="*/ 139 w 144"/>
                      <a:gd name="T53" fmla="*/ 297 h 335"/>
                      <a:gd name="T54" fmla="*/ 140 w 144"/>
                      <a:gd name="T55" fmla="*/ 322 h 335"/>
                      <a:gd name="T56" fmla="*/ 140 w 144"/>
                      <a:gd name="T57" fmla="*/ 329 h 335"/>
                      <a:gd name="T58" fmla="*/ 136 w 144"/>
                      <a:gd name="T59" fmla="*/ 334 h 335"/>
                      <a:gd name="T60" fmla="*/ 124 w 144"/>
                      <a:gd name="T61" fmla="*/ 333 h 335"/>
                      <a:gd name="T62" fmla="*/ 96 w 144"/>
                      <a:gd name="T63" fmla="*/ 333 h 335"/>
                      <a:gd name="T64" fmla="*/ 54 w 144"/>
                      <a:gd name="T65" fmla="*/ 334 h 335"/>
                      <a:gd name="T66" fmla="*/ 28 w 144"/>
                      <a:gd name="T67" fmla="*/ 333 h 335"/>
                      <a:gd name="T68" fmla="*/ 10 w 144"/>
                      <a:gd name="T69" fmla="*/ 333 h 335"/>
                      <a:gd name="T70" fmla="*/ 5 w 144"/>
                      <a:gd name="T71" fmla="*/ 333 h 335"/>
                      <a:gd name="T72" fmla="*/ 5 w 144"/>
                      <a:gd name="T73" fmla="*/ 317 h 335"/>
                      <a:gd name="T74" fmla="*/ 6 w 144"/>
                      <a:gd name="T75" fmla="*/ 276 h 335"/>
                      <a:gd name="T76" fmla="*/ 7 w 144"/>
                      <a:gd name="T77" fmla="*/ 247 h 335"/>
                      <a:gd name="T78" fmla="*/ 6 w 144"/>
                      <a:gd name="T79" fmla="*/ 226 h 335"/>
                      <a:gd name="T80" fmla="*/ 6 w 144"/>
                      <a:gd name="T81" fmla="*/ 213 h 335"/>
                      <a:gd name="T82" fmla="*/ 6 w 144"/>
                      <a:gd name="T83" fmla="*/ 193 h 335"/>
                      <a:gd name="T84" fmla="*/ 6 w 144"/>
                      <a:gd name="T85" fmla="*/ 176 h 335"/>
                      <a:gd name="T86" fmla="*/ 6 w 144"/>
                      <a:gd name="T87" fmla="*/ 160 h 335"/>
                      <a:gd name="T88" fmla="*/ 5 w 144"/>
                      <a:gd name="T89" fmla="*/ 141 h 335"/>
                      <a:gd name="T90" fmla="*/ 2 w 144"/>
                      <a:gd name="T91" fmla="*/ 137 h 335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  <a:cxn ang="0">
                        <a:pos x="T72" y="T73"/>
                      </a:cxn>
                      <a:cxn ang="0">
                        <a:pos x="T74" y="T75"/>
                      </a:cxn>
                      <a:cxn ang="0">
                        <a:pos x="T76" y="T77"/>
                      </a:cxn>
                      <a:cxn ang="0">
                        <a:pos x="T78" y="T79"/>
                      </a:cxn>
                      <a:cxn ang="0">
                        <a:pos x="T80" y="T81"/>
                      </a:cxn>
                      <a:cxn ang="0">
                        <a:pos x="T82" y="T83"/>
                      </a:cxn>
                      <a:cxn ang="0">
                        <a:pos x="T84" y="T85"/>
                      </a:cxn>
                      <a:cxn ang="0">
                        <a:pos x="T86" y="T87"/>
                      </a:cxn>
                      <a:cxn ang="0">
                        <a:pos x="T88" y="T89"/>
                      </a:cxn>
                      <a:cxn ang="0">
                        <a:pos x="T90" y="T91"/>
                      </a:cxn>
                    </a:cxnLst>
                    <a:rect l="0" t="0" r="r" b="b"/>
                    <a:pathLst>
                      <a:path w="144" h="335">
                        <a:moveTo>
                          <a:pt x="2" y="137"/>
                        </a:moveTo>
                        <a:cubicBezTo>
                          <a:pt x="6" y="132"/>
                          <a:pt x="6" y="127"/>
                          <a:pt x="4" y="122"/>
                        </a:cubicBezTo>
                        <a:cubicBezTo>
                          <a:pt x="3" y="122"/>
                          <a:pt x="3" y="121"/>
                          <a:pt x="3" y="120"/>
                        </a:cubicBezTo>
                        <a:cubicBezTo>
                          <a:pt x="3" y="115"/>
                          <a:pt x="3" y="110"/>
                          <a:pt x="4" y="105"/>
                        </a:cubicBezTo>
                        <a:cubicBezTo>
                          <a:pt x="4" y="101"/>
                          <a:pt x="1" y="98"/>
                          <a:pt x="3" y="94"/>
                        </a:cubicBezTo>
                        <a:cubicBezTo>
                          <a:pt x="5" y="91"/>
                          <a:pt x="4" y="87"/>
                          <a:pt x="3" y="84"/>
                        </a:cubicBezTo>
                        <a:cubicBezTo>
                          <a:pt x="2" y="82"/>
                          <a:pt x="3" y="78"/>
                          <a:pt x="2" y="76"/>
                        </a:cubicBezTo>
                        <a:cubicBezTo>
                          <a:pt x="0" y="69"/>
                          <a:pt x="1" y="63"/>
                          <a:pt x="2" y="56"/>
                        </a:cubicBezTo>
                        <a:cubicBezTo>
                          <a:pt x="2" y="49"/>
                          <a:pt x="1" y="43"/>
                          <a:pt x="2" y="36"/>
                        </a:cubicBezTo>
                        <a:cubicBezTo>
                          <a:pt x="3" y="26"/>
                          <a:pt x="1" y="16"/>
                          <a:pt x="1" y="6"/>
                        </a:cubicBezTo>
                        <a:cubicBezTo>
                          <a:pt x="0" y="5"/>
                          <a:pt x="1" y="4"/>
                          <a:pt x="1" y="2"/>
                        </a:cubicBezTo>
                        <a:cubicBezTo>
                          <a:pt x="8" y="2"/>
                          <a:pt x="15" y="1"/>
                          <a:pt x="21" y="1"/>
                        </a:cubicBezTo>
                        <a:cubicBezTo>
                          <a:pt x="32" y="0"/>
                          <a:pt x="43" y="0"/>
                          <a:pt x="53" y="0"/>
                        </a:cubicBezTo>
                        <a:cubicBezTo>
                          <a:pt x="63" y="1"/>
                          <a:pt x="74" y="1"/>
                          <a:pt x="84" y="1"/>
                        </a:cubicBezTo>
                        <a:cubicBezTo>
                          <a:pt x="90" y="1"/>
                          <a:pt x="96" y="1"/>
                          <a:pt x="101" y="1"/>
                        </a:cubicBezTo>
                        <a:cubicBezTo>
                          <a:pt x="111" y="1"/>
                          <a:pt x="120" y="1"/>
                          <a:pt x="130" y="1"/>
                        </a:cubicBezTo>
                        <a:cubicBezTo>
                          <a:pt x="131" y="1"/>
                          <a:pt x="132" y="1"/>
                          <a:pt x="133" y="1"/>
                        </a:cubicBezTo>
                        <a:cubicBezTo>
                          <a:pt x="135" y="6"/>
                          <a:pt x="135" y="12"/>
                          <a:pt x="135" y="17"/>
                        </a:cubicBezTo>
                        <a:cubicBezTo>
                          <a:pt x="136" y="27"/>
                          <a:pt x="136" y="37"/>
                          <a:pt x="135" y="47"/>
                        </a:cubicBezTo>
                        <a:cubicBezTo>
                          <a:pt x="135" y="57"/>
                          <a:pt x="136" y="68"/>
                          <a:pt x="136" y="78"/>
                        </a:cubicBezTo>
                        <a:cubicBezTo>
                          <a:pt x="135" y="88"/>
                          <a:pt x="136" y="98"/>
                          <a:pt x="136" y="108"/>
                        </a:cubicBezTo>
                        <a:cubicBezTo>
                          <a:pt x="137" y="131"/>
                          <a:pt x="136" y="154"/>
                          <a:pt x="137" y="177"/>
                        </a:cubicBezTo>
                        <a:cubicBezTo>
                          <a:pt x="137" y="190"/>
                          <a:pt x="138" y="202"/>
                          <a:pt x="138" y="214"/>
                        </a:cubicBezTo>
                        <a:cubicBezTo>
                          <a:pt x="138" y="228"/>
                          <a:pt x="138" y="241"/>
                          <a:pt x="139" y="254"/>
                        </a:cubicBezTo>
                        <a:cubicBezTo>
                          <a:pt x="139" y="260"/>
                          <a:pt x="139" y="266"/>
                          <a:pt x="139" y="272"/>
                        </a:cubicBezTo>
                        <a:cubicBezTo>
                          <a:pt x="139" y="280"/>
                          <a:pt x="139" y="288"/>
                          <a:pt x="139" y="296"/>
                        </a:cubicBezTo>
                        <a:cubicBezTo>
                          <a:pt x="139" y="296"/>
                          <a:pt x="139" y="297"/>
                          <a:pt x="139" y="297"/>
                        </a:cubicBezTo>
                        <a:cubicBezTo>
                          <a:pt x="144" y="305"/>
                          <a:pt x="139" y="314"/>
                          <a:pt x="140" y="322"/>
                        </a:cubicBezTo>
                        <a:cubicBezTo>
                          <a:pt x="140" y="324"/>
                          <a:pt x="140" y="327"/>
                          <a:pt x="140" y="329"/>
                        </a:cubicBezTo>
                        <a:cubicBezTo>
                          <a:pt x="140" y="333"/>
                          <a:pt x="140" y="334"/>
                          <a:pt x="136" y="334"/>
                        </a:cubicBezTo>
                        <a:cubicBezTo>
                          <a:pt x="132" y="333"/>
                          <a:pt x="128" y="333"/>
                          <a:pt x="124" y="333"/>
                        </a:cubicBezTo>
                        <a:cubicBezTo>
                          <a:pt x="114" y="335"/>
                          <a:pt x="105" y="333"/>
                          <a:pt x="96" y="333"/>
                        </a:cubicBezTo>
                        <a:cubicBezTo>
                          <a:pt x="82" y="334"/>
                          <a:pt x="68" y="334"/>
                          <a:pt x="54" y="334"/>
                        </a:cubicBezTo>
                        <a:cubicBezTo>
                          <a:pt x="45" y="335"/>
                          <a:pt x="37" y="335"/>
                          <a:pt x="28" y="333"/>
                        </a:cubicBezTo>
                        <a:cubicBezTo>
                          <a:pt x="22" y="332"/>
                          <a:pt x="16" y="333"/>
                          <a:pt x="10" y="333"/>
                        </a:cubicBezTo>
                        <a:cubicBezTo>
                          <a:pt x="9" y="333"/>
                          <a:pt x="7" y="333"/>
                          <a:pt x="5" y="333"/>
                        </a:cubicBezTo>
                        <a:cubicBezTo>
                          <a:pt x="5" y="327"/>
                          <a:pt x="5" y="322"/>
                          <a:pt x="5" y="317"/>
                        </a:cubicBezTo>
                        <a:cubicBezTo>
                          <a:pt x="5" y="303"/>
                          <a:pt x="6" y="290"/>
                          <a:pt x="6" y="276"/>
                        </a:cubicBezTo>
                        <a:cubicBezTo>
                          <a:pt x="7" y="266"/>
                          <a:pt x="8" y="257"/>
                          <a:pt x="7" y="247"/>
                        </a:cubicBezTo>
                        <a:cubicBezTo>
                          <a:pt x="7" y="240"/>
                          <a:pt x="8" y="233"/>
                          <a:pt x="6" y="226"/>
                        </a:cubicBezTo>
                        <a:cubicBezTo>
                          <a:pt x="4" y="222"/>
                          <a:pt x="6" y="218"/>
                          <a:pt x="6" y="213"/>
                        </a:cubicBezTo>
                        <a:cubicBezTo>
                          <a:pt x="6" y="206"/>
                          <a:pt x="7" y="199"/>
                          <a:pt x="6" y="193"/>
                        </a:cubicBezTo>
                        <a:cubicBezTo>
                          <a:pt x="4" y="187"/>
                          <a:pt x="6" y="182"/>
                          <a:pt x="6" y="176"/>
                        </a:cubicBezTo>
                        <a:cubicBezTo>
                          <a:pt x="6" y="171"/>
                          <a:pt x="6" y="165"/>
                          <a:pt x="6" y="160"/>
                        </a:cubicBezTo>
                        <a:cubicBezTo>
                          <a:pt x="6" y="153"/>
                          <a:pt x="5" y="147"/>
                          <a:pt x="5" y="141"/>
                        </a:cubicBezTo>
                        <a:cubicBezTo>
                          <a:pt x="4" y="140"/>
                          <a:pt x="3" y="139"/>
                          <a:pt x="2" y="137"/>
                        </a:cubicBezTo>
                        <a:close/>
                      </a:path>
                    </a:pathLst>
                  </a:custGeom>
                  <a:solidFill>
                    <a:srgbClr val="66CCFF"/>
                  </a:solidFill>
                  <a:ln w="1270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2">
                    <a:schemeClr val="accent1"/>
                  </a:fillRef>
                  <a:effectRef idx="1">
                    <a:schemeClr val="accent1"/>
                  </a:effectRef>
                  <a:fontRef idx="minor">
                    <a:schemeClr val="dk1"/>
                  </a:fontRef>
                </p:style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>
                      <a:ln w="38100">
                        <a:solidFill>
                          <a:schemeClr val="tx1"/>
                        </a:solidFill>
                      </a:ln>
                    </a:endParaRPr>
                  </a:p>
                </p:txBody>
              </p:sp>
              <p:sp>
                <p:nvSpPr>
                  <p:cNvPr id="1340" name="Freeform 30"/>
                  <p:cNvSpPr>
                    <a:spLocks/>
                  </p:cNvSpPr>
                  <p:nvPr/>
                </p:nvSpPr>
                <p:spPr bwMode="auto">
                  <a:xfrm>
                    <a:off x="812800" y="2547938"/>
                    <a:ext cx="400050" cy="982663"/>
                  </a:xfrm>
                  <a:custGeom>
                    <a:avLst/>
                    <a:gdLst>
                      <a:gd name="T0" fmla="*/ 137 w 137"/>
                      <a:gd name="T1" fmla="*/ 335 h 336"/>
                      <a:gd name="T2" fmla="*/ 119 w 137"/>
                      <a:gd name="T3" fmla="*/ 335 h 336"/>
                      <a:gd name="T4" fmla="*/ 113 w 137"/>
                      <a:gd name="T5" fmla="*/ 336 h 336"/>
                      <a:gd name="T6" fmla="*/ 81 w 137"/>
                      <a:gd name="T7" fmla="*/ 335 h 336"/>
                      <a:gd name="T8" fmla="*/ 62 w 137"/>
                      <a:gd name="T9" fmla="*/ 335 h 336"/>
                      <a:gd name="T10" fmla="*/ 20 w 137"/>
                      <a:gd name="T11" fmla="*/ 334 h 336"/>
                      <a:gd name="T12" fmla="*/ 10 w 137"/>
                      <a:gd name="T13" fmla="*/ 334 h 336"/>
                      <a:gd name="T14" fmla="*/ 8 w 137"/>
                      <a:gd name="T15" fmla="*/ 330 h 336"/>
                      <a:gd name="T16" fmla="*/ 9 w 137"/>
                      <a:gd name="T17" fmla="*/ 310 h 336"/>
                      <a:gd name="T18" fmla="*/ 8 w 137"/>
                      <a:gd name="T19" fmla="*/ 267 h 336"/>
                      <a:gd name="T20" fmla="*/ 7 w 137"/>
                      <a:gd name="T21" fmla="*/ 263 h 336"/>
                      <a:gd name="T22" fmla="*/ 5 w 137"/>
                      <a:gd name="T23" fmla="*/ 237 h 336"/>
                      <a:gd name="T24" fmla="*/ 5 w 137"/>
                      <a:gd name="T25" fmla="*/ 196 h 336"/>
                      <a:gd name="T26" fmla="*/ 5 w 137"/>
                      <a:gd name="T27" fmla="*/ 165 h 336"/>
                      <a:gd name="T28" fmla="*/ 3 w 137"/>
                      <a:gd name="T29" fmla="*/ 141 h 336"/>
                      <a:gd name="T30" fmla="*/ 3 w 137"/>
                      <a:gd name="T31" fmla="*/ 92 h 336"/>
                      <a:gd name="T32" fmla="*/ 2 w 137"/>
                      <a:gd name="T33" fmla="*/ 60 h 336"/>
                      <a:gd name="T34" fmla="*/ 2 w 137"/>
                      <a:gd name="T35" fmla="*/ 47 h 336"/>
                      <a:gd name="T36" fmla="*/ 0 w 137"/>
                      <a:gd name="T37" fmla="*/ 5 h 336"/>
                      <a:gd name="T38" fmla="*/ 1 w 137"/>
                      <a:gd name="T39" fmla="*/ 1 h 336"/>
                      <a:gd name="T40" fmla="*/ 23 w 137"/>
                      <a:gd name="T41" fmla="*/ 0 h 336"/>
                      <a:gd name="T42" fmla="*/ 32 w 137"/>
                      <a:gd name="T43" fmla="*/ 2 h 336"/>
                      <a:gd name="T44" fmla="*/ 47 w 137"/>
                      <a:gd name="T45" fmla="*/ 3 h 336"/>
                      <a:gd name="T46" fmla="*/ 61 w 137"/>
                      <a:gd name="T47" fmla="*/ 2 h 336"/>
                      <a:gd name="T48" fmla="*/ 84 w 137"/>
                      <a:gd name="T49" fmla="*/ 2 h 336"/>
                      <a:gd name="T50" fmla="*/ 119 w 137"/>
                      <a:gd name="T51" fmla="*/ 3 h 336"/>
                      <a:gd name="T52" fmla="*/ 126 w 137"/>
                      <a:gd name="T53" fmla="*/ 3 h 336"/>
                      <a:gd name="T54" fmla="*/ 132 w 137"/>
                      <a:gd name="T55" fmla="*/ 10 h 336"/>
                      <a:gd name="T56" fmla="*/ 132 w 137"/>
                      <a:gd name="T57" fmla="*/ 20 h 336"/>
                      <a:gd name="T58" fmla="*/ 133 w 137"/>
                      <a:gd name="T59" fmla="*/ 24 h 336"/>
                      <a:gd name="T60" fmla="*/ 133 w 137"/>
                      <a:gd name="T61" fmla="*/ 51 h 336"/>
                      <a:gd name="T62" fmla="*/ 134 w 137"/>
                      <a:gd name="T63" fmla="*/ 71 h 336"/>
                      <a:gd name="T64" fmla="*/ 134 w 137"/>
                      <a:gd name="T65" fmla="*/ 92 h 336"/>
                      <a:gd name="T66" fmla="*/ 135 w 137"/>
                      <a:gd name="T67" fmla="*/ 116 h 336"/>
                      <a:gd name="T68" fmla="*/ 134 w 137"/>
                      <a:gd name="T69" fmla="*/ 126 h 336"/>
                      <a:gd name="T70" fmla="*/ 135 w 137"/>
                      <a:gd name="T71" fmla="*/ 140 h 336"/>
                      <a:gd name="T72" fmla="*/ 135 w 137"/>
                      <a:gd name="T73" fmla="*/ 153 h 336"/>
                      <a:gd name="T74" fmla="*/ 136 w 137"/>
                      <a:gd name="T75" fmla="*/ 173 h 336"/>
                      <a:gd name="T76" fmla="*/ 135 w 137"/>
                      <a:gd name="T77" fmla="*/ 186 h 336"/>
                      <a:gd name="T78" fmla="*/ 136 w 137"/>
                      <a:gd name="T79" fmla="*/ 241 h 336"/>
                      <a:gd name="T80" fmla="*/ 136 w 137"/>
                      <a:gd name="T81" fmla="*/ 264 h 336"/>
                      <a:gd name="T82" fmla="*/ 136 w 137"/>
                      <a:gd name="T83" fmla="*/ 271 h 336"/>
                      <a:gd name="T84" fmla="*/ 137 w 137"/>
                      <a:gd name="T85" fmla="*/ 285 h 336"/>
                      <a:gd name="T86" fmla="*/ 137 w 137"/>
                      <a:gd name="T87" fmla="*/ 299 h 336"/>
                      <a:gd name="T88" fmla="*/ 137 w 137"/>
                      <a:gd name="T89" fmla="*/ 332 h 336"/>
                      <a:gd name="T90" fmla="*/ 137 w 137"/>
                      <a:gd name="T91" fmla="*/ 335 h 336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  <a:cxn ang="0">
                        <a:pos x="T72" y="T73"/>
                      </a:cxn>
                      <a:cxn ang="0">
                        <a:pos x="T74" y="T75"/>
                      </a:cxn>
                      <a:cxn ang="0">
                        <a:pos x="T76" y="T77"/>
                      </a:cxn>
                      <a:cxn ang="0">
                        <a:pos x="T78" y="T79"/>
                      </a:cxn>
                      <a:cxn ang="0">
                        <a:pos x="T80" y="T81"/>
                      </a:cxn>
                      <a:cxn ang="0">
                        <a:pos x="T82" y="T83"/>
                      </a:cxn>
                      <a:cxn ang="0">
                        <a:pos x="T84" y="T85"/>
                      </a:cxn>
                      <a:cxn ang="0">
                        <a:pos x="T86" y="T87"/>
                      </a:cxn>
                      <a:cxn ang="0">
                        <a:pos x="T88" y="T89"/>
                      </a:cxn>
                      <a:cxn ang="0">
                        <a:pos x="T90" y="T91"/>
                      </a:cxn>
                    </a:cxnLst>
                    <a:rect l="0" t="0" r="r" b="b"/>
                    <a:pathLst>
                      <a:path w="137" h="336">
                        <a:moveTo>
                          <a:pt x="137" y="335"/>
                        </a:moveTo>
                        <a:cubicBezTo>
                          <a:pt x="131" y="335"/>
                          <a:pt x="125" y="335"/>
                          <a:pt x="119" y="335"/>
                        </a:cubicBezTo>
                        <a:cubicBezTo>
                          <a:pt x="117" y="335"/>
                          <a:pt x="115" y="336"/>
                          <a:pt x="113" y="336"/>
                        </a:cubicBezTo>
                        <a:cubicBezTo>
                          <a:pt x="102" y="336"/>
                          <a:pt x="91" y="335"/>
                          <a:pt x="81" y="335"/>
                        </a:cubicBezTo>
                        <a:cubicBezTo>
                          <a:pt x="74" y="335"/>
                          <a:pt x="68" y="335"/>
                          <a:pt x="62" y="335"/>
                        </a:cubicBezTo>
                        <a:cubicBezTo>
                          <a:pt x="48" y="335"/>
                          <a:pt x="34" y="334"/>
                          <a:pt x="20" y="334"/>
                        </a:cubicBezTo>
                        <a:cubicBezTo>
                          <a:pt x="17" y="334"/>
                          <a:pt x="13" y="334"/>
                          <a:pt x="10" y="334"/>
                        </a:cubicBezTo>
                        <a:cubicBezTo>
                          <a:pt x="9" y="333"/>
                          <a:pt x="8" y="331"/>
                          <a:pt x="8" y="330"/>
                        </a:cubicBezTo>
                        <a:cubicBezTo>
                          <a:pt x="10" y="323"/>
                          <a:pt x="9" y="317"/>
                          <a:pt x="9" y="310"/>
                        </a:cubicBezTo>
                        <a:cubicBezTo>
                          <a:pt x="8" y="296"/>
                          <a:pt x="8" y="281"/>
                          <a:pt x="8" y="267"/>
                        </a:cubicBezTo>
                        <a:cubicBezTo>
                          <a:pt x="8" y="266"/>
                          <a:pt x="7" y="264"/>
                          <a:pt x="7" y="263"/>
                        </a:cubicBezTo>
                        <a:cubicBezTo>
                          <a:pt x="5" y="255"/>
                          <a:pt x="4" y="246"/>
                          <a:pt x="5" y="237"/>
                        </a:cubicBezTo>
                        <a:cubicBezTo>
                          <a:pt x="6" y="224"/>
                          <a:pt x="5" y="210"/>
                          <a:pt x="5" y="196"/>
                        </a:cubicBezTo>
                        <a:cubicBezTo>
                          <a:pt x="5" y="186"/>
                          <a:pt x="5" y="176"/>
                          <a:pt x="5" y="165"/>
                        </a:cubicBezTo>
                        <a:cubicBezTo>
                          <a:pt x="5" y="157"/>
                          <a:pt x="3" y="149"/>
                          <a:pt x="3" y="141"/>
                        </a:cubicBezTo>
                        <a:cubicBezTo>
                          <a:pt x="3" y="124"/>
                          <a:pt x="3" y="108"/>
                          <a:pt x="3" y="92"/>
                        </a:cubicBezTo>
                        <a:cubicBezTo>
                          <a:pt x="3" y="81"/>
                          <a:pt x="2" y="70"/>
                          <a:pt x="2" y="60"/>
                        </a:cubicBezTo>
                        <a:cubicBezTo>
                          <a:pt x="2" y="55"/>
                          <a:pt x="2" y="51"/>
                          <a:pt x="2" y="47"/>
                        </a:cubicBezTo>
                        <a:cubicBezTo>
                          <a:pt x="1" y="33"/>
                          <a:pt x="1" y="19"/>
                          <a:pt x="0" y="5"/>
                        </a:cubicBezTo>
                        <a:cubicBezTo>
                          <a:pt x="0" y="4"/>
                          <a:pt x="1" y="2"/>
                          <a:pt x="1" y="1"/>
                        </a:cubicBezTo>
                        <a:cubicBezTo>
                          <a:pt x="8" y="0"/>
                          <a:pt x="16" y="0"/>
                          <a:pt x="23" y="0"/>
                        </a:cubicBezTo>
                        <a:cubicBezTo>
                          <a:pt x="26" y="0"/>
                          <a:pt x="29" y="2"/>
                          <a:pt x="32" y="2"/>
                        </a:cubicBezTo>
                        <a:cubicBezTo>
                          <a:pt x="37" y="3"/>
                          <a:pt x="42" y="3"/>
                          <a:pt x="47" y="3"/>
                        </a:cubicBezTo>
                        <a:cubicBezTo>
                          <a:pt x="51" y="3"/>
                          <a:pt x="56" y="2"/>
                          <a:pt x="61" y="2"/>
                        </a:cubicBezTo>
                        <a:cubicBezTo>
                          <a:pt x="68" y="2"/>
                          <a:pt x="76" y="2"/>
                          <a:pt x="84" y="2"/>
                        </a:cubicBezTo>
                        <a:cubicBezTo>
                          <a:pt x="96" y="3"/>
                          <a:pt x="107" y="3"/>
                          <a:pt x="119" y="3"/>
                        </a:cubicBezTo>
                        <a:cubicBezTo>
                          <a:pt x="121" y="3"/>
                          <a:pt x="123" y="3"/>
                          <a:pt x="126" y="3"/>
                        </a:cubicBezTo>
                        <a:cubicBezTo>
                          <a:pt x="130" y="3"/>
                          <a:pt x="132" y="6"/>
                          <a:pt x="132" y="10"/>
                        </a:cubicBezTo>
                        <a:cubicBezTo>
                          <a:pt x="132" y="14"/>
                          <a:pt x="132" y="17"/>
                          <a:pt x="132" y="20"/>
                        </a:cubicBezTo>
                        <a:cubicBezTo>
                          <a:pt x="133" y="21"/>
                          <a:pt x="133" y="23"/>
                          <a:pt x="133" y="24"/>
                        </a:cubicBezTo>
                        <a:cubicBezTo>
                          <a:pt x="133" y="33"/>
                          <a:pt x="132" y="42"/>
                          <a:pt x="133" y="51"/>
                        </a:cubicBezTo>
                        <a:cubicBezTo>
                          <a:pt x="133" y="58"/>
                          <a:pt x="134" y="65"/>
                          <a:pt x="134" y="71"/>
                        </a:cubicBezTo>
                        <a:cubicBezTo>
                          <a:pt x="134" y="78"/>
                          <a:pt x="134" y="85"/>
                          <a:pt x="134" y="92"/>
                        </a:cubicBezTo>
                        <a:cubicBezTo>
                          <a:pt x="134" y="100"/>
                          <a:pt x="134" y="108"/>
                          <a:pt x="135" y="116"/>
                        </a:cubicBezTo>
                        <a:cubicBezTo>
                          <a:pt x="135" y="119"/>
                          <a:pt x="134" y="123"/>
                          <a:pt x="134" y="126"/>
                        </a:cubicBezTo>
                        <a:cubicBezTo>
                          <a:pt x="134" y="131"/>
                          <a:pt x="135" y="136"/>
                          <a:pt x="135" y="140"/>
                        </a:cubicBezTo>
                        <a:cubicBezTo>
                          <a:pt x="135" y="145"/>
                          <a:pt x="134" y="149"/>
                          <a:pt x="135" y="153"/>
                        </a:cubicBezTo>
                        <a:cubicBezTo>
                          <a:pt x="135" y="160"/>
                          <a:pt x="135" y="167"/>
                          <a:pt x="136" y="173"/>
                        </a:cubicBezTo>
                        <a:cubicBezTo>
                          <a:pt x="136" y="177"/>
                          <a:pt x="135" y="182"/>
                          <a:pt x="135" y="186"/>
                        </a:cubicBezTo>
                        <a:cubicBezTo>
                          <a:pt x="136" y="204"/>
                          <a:pt x="135" y="222"/>
                          <a:pt x="136" y="241"/>
                        </a:cubicBezTo>
                        <a:cubicBezTo>
                          <a:pt x="136" y="249"/>
                          <a:pt x="134" y="256"/>
                          <a:pt x="136" y="264"/>
                        </a:cubicBezTo>
                        <a:cubicBezTo>
                          <a:pt x="137" y="266"/>
                          <a:pt x="136" y="269"/>
                          <a:pt x="136" y="271"/>
                        </a:cubicBezTo>
                        <a:cubicBezTo>
                          <a:pt x="136" y="276"/>
                          <a:pt x="137" y="280"/>
                          <a:pt x="137" y="285"/>
                        </a:cubicBezTo>
                        <a:cubicBezTo>
                          <a:pt x="137" y="290"/>
                          <a:pt x="137" y="294"/>
                          <a:pt x="137" y="299"/>
                        </a:cubicBezTo>
                        <a:cubicBezTo>
                          <a:pt x="137" y="310"/>
                          <a:pt x="137" y="321"/>
                          <a:pt x="137" y="332"/>
                        </a:cubicBezTo>
                        <a:cubicBezTo>
                          <a:pt x="137" y="333"/>
                          <a:pt x="137" y="334"/>
                          <a:pt x="137" y="335"/>
                        </a:cubicBezTo>
                        <a:close/>
                      </a:path>
                    </a:pathLst>
                  </a:custGeom>
                  <a:solidFill>
                    <a:srgbClr val="66CCFF"/>
                  </a:solidFill>
                  <a:ln w="1270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2">
                    <a:schemeClr val="accent1"/>
                  </a:fillRef>
                  <a:effectRef idx="1">
                    <a:schemeClr val="accent1"/>
                  </a:effectRef>
                  <a:fontRef idx="minor">
                    <a:schemeClr val="dk1"/>
                  </a:fontRef>
                </p:style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>
                      <a:ln w="38100">
                        <a:solidFill>
                          <a:schemeClr val="tx1"/>
                        </a:solidFill>
                      </a:ln>
                    </a:endParaRPr>
                  </a:p>
                </p:txBody>
              </p:sp>
              <p:sp>
                <p:nvSpPr>
                  <p:cNvPr id="1341" name="Freeform 31"/>
                  <p:cNvSpPr>
                    <a:spLocks/>
                  </p:cNvSpPr>
                  <p:nvPr/>
                </p:nvSpPr>
                <p:spPr bwMode="auto">
                  <a:xfrm>
                    <a:off x="1222375" y="2557463"/>
                    <a:ext cx="87313" cy="973138"/>
                  </a:xfrm>
                  <a:custGeom>
                    <a:avLst/>
                    <a:gdLst>
                      <a:gd name="T0" fmla="*/ 26 w 30"/>
                      <a:gd name="T1" fmla="*/ 333 h 333"/>
                      <a:gd name="T2" fmla="*/ 14 w 30"/>
                      <a:gd name="T3" fmla="*/ 331 h 333"/>
                      <a:gd name="T4" fmla="*/ 11 w 30"/>
                      <a:gd name="T5" fmla="*/ 327 h 333"/>
                      <a:gd name="T6" fmla="*/ 10 w 30"/>
                      <a:gd name="T7" fmla="*/ 313 h 333"/>
                      <a:gd name="T8" fmla="*/ 9 w 30"/>
                      <a:gd name="T9" fmla="*/ 282 h 333"/>
                      <a:gd name="T10" fmla="*/ 8 w 30"/>
                      <a:gd name="T11" fmla="*/ 249 h 333"/>
                      <a:gd name="T12" fmla="*/ 8 w 30"/>
                      <a:gd name="T13" fmla="*/ 228 h 333"/>
                      <a:gd name="T14" fmla="*/ 7 w 30"/>
                      <a:gd name="T15" fmla="*/ 191 h 333"/>
                      <a:gd name="T16" fmla="*/ 7 w 30"/>
                      <a:gd name="T17" fmla="*/ 166 h 333"/>
                      <a:gd name="T18" fmla="*/ 7 w 30"/>
                      <a:gd name="T19" fmla="*/ 143 h 333"/>
                      <a:gd name="T20" fmla="*/ 6 w 30"/>
                      <a:gd name="T21" fmla="*/ 140 h 333"/>
                      <a:gd name="T22" fmla="*/ 5 w 30"/>
                      <a:gd name="T23" fmla="*/ 131 h 333"/>
                      <a:gd name="T24" fmla="*/ 6 w 30"/>
                      <a:gd name="T25" fmla="*/ 129 h 333"/>
                      <a:gd name="T26" fmla="*/ 4 w 30"/>
                      <a:gd name="T27" fmla="*/ 115 h 333"/>
                      <a:gd name="T28" fmla="*/ 4 w 30"/>
                      <a:gd name="T29" fmla="*/ 95 h 333"/>
                      <a:gd name="T30" fmla="*/ 4 w 30"/>
                      <a:gd name="T31" fmla="*/ 87 h 333"/>
                      <a:gd name="T32" fmla="*/ 5 w 30"/>
                      <a:gd name="T33" fmla="*/ 80 h 333"/>
                      <a:gd name="T34" fmla="*/ 5 w 30"/>
                      <a:gd name="T35" fmla="*/ 73 h 333"/>
                      <a:gd name="T36" fmla="*/ 3 w 30"/>
                      <a:gd name="T37" fmla="*/ 55 h 333"/>
                      <a:gd name="T38" fmla="*/ 2 w 30"/>
                      <a:gd name="T39" fmla="*/ 33 h 333"/>
                      <a:gd name="T40" fmla="*/ 2 w 30"/>
                      <a:gd name="T41" fmla="*/ 12 h 333"/>
                      <a:gd name="T42" fmla="*/ 1 w 30"/>
                      <a:gd name="T43" fmla="*/ 6 h 333"/>
                      <a:gd name="T44" fmla="*/ 6 w 30"/>
                      <a:gd name="T45" fmla="*/ 1 h 333"/>
                      <a:gd name="T46" fmla="*/ 20 w 30"/>
                      <a:gd name="T47" fmla="*/ 0 h 333"/>
                      <a:gd name="T48" fmla="*/ 26 w 30"/>
                      <a:gd name="T49" fmla="*/ 5 h 333"/>
                      <a:gd name="T50" fmla="*/ 27 w 30"/>
                      <a:gd name="T51" fmla="*/ 7 h 333"/>
                      <a:gd name="T52" fmla="*/ 26 w 30"/>
                      <a:gd name="T53" fmla="*/ 36 h 333"/>
                      <a:gd name="T54" fmla="*/ 28 w 30"/>
                      <a:gd name="T55" fmla="*/ 82 h 333"/>
                      <a:gd name="T56" fmla="*/ 28 w 30"/>
                      <a:gd name="T57" fmla="*/ 84 h 333"/>
                      <a:gd name="T58" fmla="*/ 28 w 30"/>
                      <a:gd name="T59" fmla="*/ 107 h 333"/>
                      <a:gd name="T60" fmla="*/ 28 w 30"/>
                      <a:gd name="T61" fmla="*/ 119 h 333"/>
                      <a:gd name="T62" fmla="*/ 29 w 30"/>
                      <a:gd name="T63" fmla="*/ 148 h 333"/>
                      <a:gd name="T64" fmla="*/ 28 w 30"/>
                      <a:gd name="T65" fmla="*/ 163 h 333"/>
                      <a:gd name="T66" fmla="*/ 29 w 30"/>
                      <a:gd name="T67" fmla="*/ 170 h 333"/>
                      <a:gd name="T68" fmla="*/ 29 w 30"/>
                      <a:gd name="T69" fmla="*/ 183 h 333"/>
                      <a:gd name="T70" fmla="*/ 29 w 30"/>
                      <a:gd name="T71" fmla="*/ 200 h 333"/>
                      <a:gd name="T72" fmla="*/ 29 w 30"/>
                      <a:gd name="T73" fmla="*/ 234 h 333"/>
                      <a:gd name="T74" fmla="*/ 30 w 30"/>
                      <a:gd name="T75" fmla="*/ 260 h 333"/>
                      <a:gd name="T76" fmla="*/ 28 w 30"/>
                      <a:gd name="T77" fmla="*/ 281 h 333"/>
                      <a:gd name="T78" fmla="*/ 26 w 30"/>
                      <a:gd name="T79" fmla="*/ 329 h 333"/>
                      <a:gd name="T80" fmla="*/ 26 w 30"/>
                      <a:gd name="T81" fmla="*/ 333 h 333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  <a:cxn ang="0">
                        <a:pos x="T72" y="T73"/>
                      </a:cxn>
                      <a:cxn ang="0">
                        <a:pos x="T74" y="T75"/>
                      </a:cxn>
                      <a:cxn ang="0">
                        <a:pos x="T76" y="T77"/>
                      </a:cxn>
                      <a:cxn ang="0">
                        <a:pos x="T78" y="T79"/>
                      </a:cxn>
                      <a:cxn ang="0">
                        <a:pos x="T80" y="T81"/>
                      </a:cxn>
                    </a:cxnLst>
                    <a:rect l="0" t="0" r="r" b="b"/>
                    <a:pathLst>
                      <a:path w="30" h="333">
                        <a:moveTo>
                          <a:pt x="26" y="333"/>
                        </a:moveTo>
                        <a:cubicBezTo>
                          <a:pt x="21" y="332"/>
                          <a:pt x="17" y="332"/>
                          <a:pt x="14" y="331"/>
                        </a:cubicBezTo>
                        <a:cubicBezTo>
                          <a:pt x="12" y="331"/>
                          <a:pt x="11" y="328"/>
                          <a:pt x="11" y="327"/>
                        </a:cubicBezTo>
                        <a:cubicBezTo>
                          <a:pt x="11" y="322"/>
                          <a:pt x="11" y="318"/>
                          <a:pt x="10" y="313"/>
                        </a:cubicBezTo>
                        <a:cubicBezTo>
                          <a:pt x="10" y="303"/>
                          <a:pt x="10" y="293"/>
                          <a:pt x="9" y="282"/>
                        </a:cubicBezTo>
                        <a:cubicBezTo>
                          <a:pt x="9" y="271"/>
                          <a:pt x="9" y="260"/>
                          <a:pt x="8" y="249"/>
                        </a:cubicBezTo>
                        <a:cubicBezTo>
                          <a:pt x="8" y="242"/>
                          <a:pt x="9" y="235"/>
                          <a:pt x="8" y="228"/>
                        </a:cubicBezTo>
                        <a:cubicBezTo>
                          <a:pt x="6" y="216"/>
                          <a:pt x="8" y="204"/>
                          <a:pt x="7" y="191"/>
                        </a:cubicBezTo>
                        <a:cubicBezTo>
                          <a:pt x="7" y="183"/>
                          <a:pt x="7" y="175"/>
                          <a:pt x="7" y="166"/>
                        </a:cubicBezTo>
                        <a:cubicBezTo>
                          <a:pt x="7" y="159"/>
                          <a:pt x="7" y="151"/>
                          <a:pt x="7" y="143"/>
                        </a:cubicBezTo>
                        <a:cubicBezTo>
                          <a:pt x="7" y="142"/>
                          <a:pt x="6" y="141"/>
                          <a:pt x="6" y="140"/>
                        </a:cubicBezTo>
                        <a:cubicBezTo>
                          <a:pt x="4" y="137"/>
                          <a:pt x="4" y="134"/>
                          <a:pt x="5" y="131"/>
                        </a:cubicBezTo>
                        <a:cubicBezTo>
                          <a:pt x="5" y="130"/>
                          <a:pt x="6" y="130"/>
                          <a:pt x="6" y="129"/>
                        </a:cubicBezTo>
                        <a:cubicBezTo>
                          <a:pt x="4" y="124"/>
                          <a:pt x="5" y="119"/>
                          <a:pt x="4" y="115"/>
                        </a:cubicBezTo>
                        <a:cubicBezTo>
                          <a:pt x="3" y="108"/>
                          <a:pt x="4" y="102"/>
                          <a:pt x="4" y="95"/>
                        </a:cubicBezTo>
                        <a:cubicBezTo>
                          <a:pt x="4" y="93"/>
                          <a:pt x="5" y="90"/>
                          <a:pt x="4" y="87"/>
                        </a:cubicBezTo>
                        <a:cubicBezTo>
                          <a:pt x="3" y="85"/>
                          <a:pt x="4" y="83"/>
                          <a:pt x="5" y="80"/>
                        </a:cubicBezTo>
                        <a:cubicBezTo>
                          <a:pt x="5" y="78"/>
                          <a:pt x="6" y="75"/>
                          <a:pt x="5" y="73"/>
                        </a:cubicBezTo>
                        <a:cubicBezTo>
                          <a:pt x="2" y="67"/>
                          <a:pt x="3" y="61"/>
                          <a:pt x="3" y="55"/>
                        </a:cubicBezTo>
                        <a:cubicBezTo>
                          <a:pt x="3" y="48"/>
                          <a:pt x="1" y="40"/>
                          <a:pt x="2" y="33"/>
                        </a:cubicBezTo>
                        <a:cubicBezTo>
                          <a:pt x="3" y="26"/>
                          <a:pt x="0" y="19"/>
                          <a:pt x="2" y="12"/>
                        </a:cubicBezTo>
                        <a:cubicBezTo>
                          <a:pt x="2" y="10"/>
                          <a:pt x="1" y="8"/>
                          <a:pt x="1" y="6"/>
                        </a:cubicBezTo>
                        <a:cubicBezTo>
                          <a:pt x="0" y="2"/>
                          <a:pt x="2" y="1"/>
                          <a:pt x="6" y="1"/>
                        </a:cubicBezTo>
                        <a:cubicBezTo>
                          <a:pt x="10" y="1"/>
                          <a:pt x="15" y="1"/>
                          <a:pt x="20" y="0"/>
                        </a:cubicBezTo>
                        <a:cubicBezTo>
                          <a:pt x="25" y="0"/>
                          <a:pt x="26" y="1"/>
                          <a:pt x="26" y="5"/>
                        </a:cubicBezTo>
                        <a:cubicBezTo>
                          <a:pt x="26" y="6"/>
                          <a:pt x="27" y="6"/>
                          <a:pt x="27" y="7"/>
                        </a:cubicBezTo>
                        <a:cubicBezTo>
                          <a:pt x="24" y="16"/>
                          <a:pt x="26" y="26"/>
                          <a:pt x="26" y="36"/>
                        </a:cubicBezTo>
                        <a:cubicBezTo>
                          <a:pt x="26" y="51"/>
                          <a:pt x="25" y="67"/>
                          <a:pt x="28" y="82"/>
                        </a:cubicBezTo>
                        <a:cubicBezTo>
                          <a:pt x="28" y="83"/>
                          <a:pt x="28" y="83"/>
                          <a:pt x="28" y="84"/>
                        </a:cubicBezTo>
                        <a:cubicBezTo>
                          <a:pt x="24" y="91"/>
                          <a:pt x="28" y="99"/>
                          <a:pt x="28" y="107"/>
                        </a:cubicBezTo>
                        <a:cubicBezTo>
                          <a:pt x="28" y="111"/>
                          <a:pt x="28" y="115"/>
                          <a:pt x="28" y="119"/>
                        </a:cubicBezTo>
                        <a:cubicBezTo>
                          <a:pt x="28" y="129"/>
                          <a:pt x="28" y="138"/>
                          <a:pt x="29" y="148"/>
                        </a:cubicBezTo>
                        <a:cubicBezTo>
                          <a:pt x="29" y="153"/>
                          <a:pt x="28" y="158"/>
                          <a:pt x="28" y="163"/>
                        </a:cubicBezTo>
                        <a:cubicBezTo>
                          <a:pt x="28" y="165"/>
                          <a:pt x="29" y="167"/>
                          <a:pt x="29" y="170"/>
                        </a:cubicBezTo>
                        <a:cubicBezTo>
                          <a:pt x="29" y="174"/>
                          <a:pt x="30" y="178"/>
                          <a:pt x="29" y="183"/>
                        </a:cubicBezTo>
                        <a:cubicBezTo>
                          <a:pt x="28" y="188"/>
                          <a:pt x="29" y="194"/>
                          <a:pt x="29" y="200"/>
                        </a:cubicBezTo>
                        <a:cubicBezTo>
                          <a:pt x="29" y="211"/>
                          <a:pt x="29" y="223"/>
                          <a:pt x="29" y="234"/>
                        </a:cubicBezTo>
                        <a:cubicBezTo>
                          <a:pt x="29" y="243"/>
                          <a:pt x="30" y="252"/>
                          <a:pt x="30" y="260"/>
                        </a:cubicBezTo>
                        <a:cubicBezTo>
                          <a:pt x="30" y="267"/>
                          <a:pt x="29" y="274"/>
                          <a:pt x="28" y="281"/>
                        </a:cubicBezTo>
                        <a:cubicBezTo>
                          <a:pt x="27" y="297"/>
                          <a:pt x="26" y="313"/>
                          <a:pt x="26" y="329"/>
                        </a:cubicBezTo>
                        <a:cubicBezTo>
                          <a:pt x="26" y="330"/>
                          <a:pt x="26" y="331"/>
                          <a:pt x="26" y="333"/>
                        </a:cubicBezTo>
                        <a:close/>
                      </a:path>
                    </a:pathLst>
                  </a:custGeom>
                  <a:solidFill>
                    <a:schemeClr val="accent2">
                      <a:lumMod val="75000"/>
                    </a:schemeClr>
                  </a:solidFill>
                  <a:ln w="12700">
                    <a:solidFill>
                      <a:srgbClr val="000000"/>
                    </a:solidFill>
                    <a:round/>
                    <a:headEnd/>
                    <a:tailEnd/>
                  </a:ln>
                  <a:extLst/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>
                      <a:ln w="38100">
                        <a:solidFill>
                          <a:schemeClr val="tx1"/>
                        </a:solidFill>
                      </a:ln>
                    </a:endParaRPr>
                  </a:p>
                </p:txBody>
              </p:sp>
              <p:sp>
                <p:nvSpPr>
                  <p:cNvPr id="1342" name="Freeform 32"/>
                  <p:cNvSpPr>
                    <a:spLocks/>
                  </p:cNvSpPr>
                  <p:nvPr/>
                </p:nvSpPr>
                <p:spPr bwMode="auto">
                  <a:xfrm>
                    <a:off x="1344613" y="3967163"/>
                    <a:ext cx="392113" cy="815975"/>
                  </a:xfrm>
                  <a:custGeom>
                    <a:avLst/>
                    <a:gdLst>
                      <a:gd name="T0" fmla="*/ 131 w 134"/>
                      <a:gd name="T1" fmla="*/ 2 h 279"/>
                      <a:gd name="T2" fmla="*/ 132 w 134"/>
                      <a:gd name="T3" fmla="*/ 7 h 279"/>
                      <a:gd name="T4" fmla="*/ 132 w 134"/>
                      <a:gd name="T5" fmla="*/ 32 h 279"/>
                      <a:gd name="T6" fmla="*/ 133 w 134"/>
                      <a:gd name="T7" fmla="*/ 60 h 279"/>
                      <a:gd name="T8" fmla="*/ 133 w 134"/>
                      <a:gd name="T9" fmla="*/ 92 h 279"/>
                      <a:gd name="T10" fmla="*/ 133 w 134"/>
                      <a:gd name="T11" fmla="*/ 115 h 279"/>
                      <a:gd name="T12" fmla="*/ 132 w 134"/>
                      <a:gd name="T13" fmla="*/ 134 h 279"/>
                      <a:gd name="T14" fmla="*/ 132 w 134"/>
                      <a:gd name="T15" fmla="*/ 158 h 279"/>
                      <a:gd name="T16" fmla="*/ 131 w 134"/>
                      <a:gd name="T17" fmla="*/ 189 h 279"/>
                      <a:gd name="T18" fmla="*/ 132 w 134"/>
                      <a:gd name="T19" fmla="*/ 198 h 279"/>
                      <a:gd name="T20" fmla="*/ 131 w 134"/>
                      <a:gd name="T21" fmla="*/ 217 h 279"/>
                      <a:gd name="T22" fmla="*/ 130 w 134"/>
                      <a:gd name="T23" fmla="*/ 249 h 279"/>
                      <a:gd name="T24" fmla="*/ 131 w 134"/>
                      <a:gd name="T25" fmla="*/ 267 h 279"/>
                      <a:gd name="T26" fmla="*/ 132 w 134"/>
                      <a:gd name="T27" fmla="*/ 277 h 279"/>
                      <a:gd name="T28" fmla="*/ 130 w 134"/>
                      <a:gd name="T29" fmla="*/ 277 h 279"/>
                      <a:gd name="T30" fmla="*/ 101 w 134"/>
                      <a:gd name="T31" fmla="*/ 279 h 279"/>
                      <a:gd name="T32" fmla="*/ 78 w 134"/>
                      <a:gd name="T33" fmla="*/ 278 h 279"/>
                      <a:gd name="T34" fmla="*/ 54 w 134"/>
                      <a:gd name="T35" fmla="*/ 279 h 279"/>
                      <a:gd name="T36" fmla="*/ 42 w 134"/>
                      <a:gd name="T37" fmla="*/ 278 h 279"/>
                      <a:gd name="T38" fmla="*/ 10 w 134"/>
                      <a:gd name="T39" fmla="*/ 278 h 279"/>
                      <a:gd name="T40" fmla="*/ 9 w 134"/>
                      <a:gd name="T41" fmla="*/ 276 h 279"/>
                      <a:gd name="T42" fmla="*/ 9 w 134"/>
                      <a:gd name="T43" fmla="*/ 251 h 279"/>
                      <a:gd name="T44" fmla="*/ 10 w 134"/>
                      <a:gd name="T45" fmla="*/ 234 h 279"/>
                      <a:gd name="T46" fmla="*/ 8 w 134"/>
                      <a:gd name="T47" fmla="*/ 197 h 279"/>
                      <a:gd name="T48" fmla="*/ 7 w 134"/>
                      <a:gd name="T49" fmla="*/ 173 h 279"/>
                      <a:gd name="T50" fmla="*/ 7 w 134"/>
                      <a:gd name="T51" fmla="*/ 135 h 279"/>
                      <a:gd name="T52" fmla="*/ 4 w 134"/>
                      <a:gd name="T53" fmla="*/ 88 h 279"/>
                      <a:gd name="T54" fmla="*/ 3 w 134"/>
                      <a:gd name="T55" fmla="*/ 67 h 279"/>
                      <a:gd name="T56" fmla="*/ 4 w 134"/>
                      <a:gd name="T57" fmla="*/ 55 h 279"/>
                      <a:gd name="T58" fmla="*/ 4 w 134"/>
                      <a:gd name="T59" fmla="*/ 29 h 279"/>
                      <a:gd name="T60" fmla="*/ 1 w 134"/>
                      <a:gd name="T61" fmla="*/ 12 h 279"/>
                      <a:gd name="T62" fmla="*/ 0 w 134"/>
                      <a:gd name="T63" fmla="*/ 7 h 279"/>
                      <a:gd name="T64" fmla="*/ 5 w 134"/>
                      <a:gd name="T65" fmla="*/ 2 h 279"/>
                      <a:gd name="T66" fmla="*/ 29 w 134"/>
                      <a:gd name="T67" fmla="*/ 2 h 279"/>
                      <a:gd name="T68" fmla="*/ 55 w 134"/>
                      <a:gd name="T69" fmla="*/ 1 h 279"/>
                      <a:gd name="T70" fmla="*/ 75 w 134"/>
                      <a:gd name="T71" fmla="*/ 1 h 279"/>
                      <a:gd name="T72" fmla="*/ 109 w 134"/>
                      <a:gd name="T73" fmla="*/ 2 h 279"/>
                      <a:gd name="T74" fmla="*/ 126 w 134"/>
                      <a:gd name="T75" fmla="*/ 2 h 279"/>
                      <a:gd name="T76" fmla="*/ 131 w 134"/>
                      <a:gd name="T77" fmla="*/ 2 h 279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  <a:cxn ang="0">
                        <a:pos x="T72" y="T73"/>
                      </a:cxn>
                      <a:cxn ang="0">
                        <a:pos x="T74" y="T75"/>
                      </a:cxn>
                      <a:cxn ang="0">
                        <a:pos x="T76" y="T77"/>
                      </a:cxn>
                    </a:cxnLst>
                    <a:rect l="0" t="0" r="r" b="b"/>
                    <a:pathLst>
                      <a:path w="134" h="279">
                        <a:moveTo>
                          <a:pt x="131" y="2"/>
                        </a:moveTo>
                        <a:cubicBezTo>
                          <a:pt x="132" y="4"/>
                          <a:pt x="132" y="5"/>
                          <a:pt x="132" y="7"/>
                        </a:cubicBezTo>
                        <a:cubicBezTo>
                          <a:pt x="132" y="16"/>
                          <a:pt x="132" y="24"/>
                          <a:pt x="132" y="32"/>
                        </a:cubicBezTo>
                        <a:cubicBezTo>
                          <a:pt x="132" y="42"/>
                          <a:pt x="133" y="51"/>
                          <a:pt x="133" y="60"/>
                        </a:cubicBezTo>
                        <a:cubicBezTo>
                          <a:pt x="133" y="70"/>
                          <a:pt x="133" y="81"/>
                          <a:pt x="133" y="92"/>
                        </a:cubicBezTo>
                        <a:cubicBezTo>
                          <a:pt x="133" y="100"/>
                          <a:pt x="133" y="107"/>
                          <a:pt x="133" y="115"/>
                        </a:cubicBezTo>
                        <a:cubicBezTo>
                          <a:pt x="133" y="121"/>
                          <a:pt x="132" y="128"/>
                          <a:pt x="132" y="134"/>
                        </a:cubicBezTo>
                        <a:cubicBezTo>
                          <a:pt x="132" y="142"/>
                          <a:pt x="134" y="150"/>
                          <a:pt x="132" y="158"/>
                        </a:cubicBezTo>
                        <a:cubicBezTo>
                          <a:pt x="131" y="168"/>
                          <a:pt x="133" y="179"/>
                          <a:pt x="131" y="189"/>
                        </a:cubicBezTo>
                        <a:cubicBezTo>
                          <a:pt x="131" y="192"/>
                          <a:pt x="133" y="195"/>
                          <a:pt x="132" y="198"/>
                        </a:cubicBezTo>
                        <a:cubicBezTo>
                          <a:pt x="129" y="204"/>
                          <a:pt x="132" y="211"/>
                          <a:pt x="131" y="217"/>
                        </a:cubicBezTo>
                        <a:cubicBezTo>
                          <a:pt x="130" y="228"/>
                          <a:pt x="130" y="239"/>
                          <a:pt x="130" y="249"/>
                        </a:cubicBezTo>
                        <a:cubicBezTo>
                          <a:pt x="130" y="255"/>
                          <a:pt x="129" y="261"/>
                          <a:pt x="131" y="267"/>
                        </a:cubicBezTo>
                        <a:cubicBezTo>
                          <a:pt x="134" y="271"/>
                          <a:pt x="134" y="271"/>
                          <a:pt x="132" y="277"/>
                        </a:cubicBezTo>
                        <a:cubicBezTo>
                          <a:pt x="131" y="277"/>
                          <a:pt x="130" y="277"/>
                          <a:pt x="130" y="277"/>
                        </a:cubicBezTo>
                        <a:cubicBezTo>
                          <a:pt x="120" y="278"/>
                          <a:pt x="111" y="278"/>
                          <a:pt x="101" y="279"/>
                        </a:cubicBezTo>
                        <a:cubicBezTo>
                          <a:pt x="94" y="279"/>
                          <a:pt x="86" y="278"/>
                          <a:pt x="78" y="278"/>
                        </a:cubicBezTo>
                        <a:cubicBezTo>
                          <a:pt x="70" y="278"/>
                          <a:pt x="62" y="279"/>
                          <a:pt x="54" y="279"/>
                        </a:cubicBezTo>
                        <a:cubicBezTo>
                          <a:pt x="50" y="279"/>
                          <a:pt x="46" y="279"/>
                          <a:pt x="42" y="278"/>
                        </a:cubicBezTo>
                        <a:cubicBezTo>
                          <a:pt x="32" y="278"/>
                          <a:pt x="21" y="278"/>
                          <a:pt x="10" y="278"/>
                        </a:cubicBezTo>
                        <a:cubicBezTo>
                          <a:pt x="10" y="278"/>
                          <a:pt x="9" y="277"/>
                          <a:pt x="9" y="276"/>
                        </a:cubicBezTo>
                        <a:cubicBezTo>
                          <a:pt x="9" y="268"/>
                          <a:pt x="9" y="259"/>
                          <a:pt x="9" y="251"/>
                        </a:cubicBezTo>
                        <a:cubicBezTo>
                          <a:pt x="9" y="245"/>
                          <a:pt x="10" y="239"/>
                          <a:pt x="10" y="234"/>
                        </a:cubicBezTo>
                        <a:cubicBezTo>
                          <a:pt x="9" y="221"/>
                          <a:pt x="8" y="209"/>
                          <a:pt x="8" y="197"/>
                        </a:cubicBezTo>
                        <a:cubicBezTo>
                          <a:pt x="7" y="189"/>
                          <a:pt x="8" y="181"/>
                          <a:pt x="7" y="173"/>
                        </a:cubicBezTo>
                        <a:cubicBezTo>
                          <a:pt x="7" y="160"/>
                          <a:pt x="7" y="148"/>
                          <a:pt x="7" y="135"/>
                        </a:cubicBezTo>
                        <a:cubicBezTo>
                          <a:pt x="6" y="119"/>
                          <a:pt x="5" y="104"/>
                          <a:pt x="4" y="88"/>
                        </a:cubicBezTo>
                        <a:cubicBezTo>
                          <a:pt x="3" y="81"/>
                          <a:pt x="3" y="74"/>
                          <a:pt x="3" y="67"/>
                        </a:cubicBezTo>
                        <a:cubicBezTo>
                          <a:pt x="3" y="63"/>
                          <a:pt x="4" y="59"/>
                          <a:pt x="4" y="55"/>
                        </a:cubicBezTo>
                        <a:cubicBezTo>
                          <a:pt x="3" y="47"/>
                          <a:pt x="4" y="38"/>
                          <a:pt x="4" y="29"/>
                        </a:cubicBezTo>
                        <a:cubicBezTo>
                          <a:pt x="4" y="23"/>
                          <a:pt x="4" y="17"/>
                          <a:pt x="1" y="12"/>
                        </a:cubicBezTo>
                        <a:cubicBezTo>
                          <a:pt x="0" y="11"/>
                          <a:pt x="1" y="9"/>
                          <a:pt x="0" y="7"/>
                        </a:cubicBezTo>
                        <a:cubicBezTo>
                          <a:pt x="0" y="3"/>
                          <a:pt x="1" y="2"/>
                          <a:pt x="5" y="2"/>
                        </a:cubicBezTo>
                        <a:cubicBezTo>
                          <a:pt x="13" y="2"/>
                          <a:pt x="21" y="2"/>
                          <a:pt x="29" y="2"/>
                        </a:cubicBezTo>
                        <a:cubicBezTo>
                          <a:pt x="37" y="2"/>
                          <a:pt x="46" y="2"/>
                          <a:pt x="55" y="1"/>
                        </a:cubicBezTo>
                        <a:cubicBezTo>
                          <a:pt x="62" y="0"/>
                          <a:pt x="69" y="2"/>
                          <a:pt x="75" y="1"/>
                        </a:cubicBezTo>
                        <a:cubicBezTo>
                          <a:pt x="87" y="1"/>
                          <a:pt x="98" y="3"/>
                          <a:pt x="109" y="2"/>
                        </a:cubicBezTo>
                        <a:cubicBezTo>
                          <a:pt x="114" y="1"/>
                          <a:pt x="120" y="2"/>
                          <a:pt x="126" y="2"/>
                        </a:cubicBezTo>
                        <a:cubicBezTo>
                          <a:pt x="127" y="2"/>
                          <a:pt x="129" y="2"/>
                          <a:pt x="131" y="2"/>
                        </a:cubicBezTo>
                        <a:close/>
                      </a:path>
                    </a:pathLst>
                  </a:custGeom>
                  <a:solidFill>
                    <a:srgbClr val="66CCFF"/>
                  </a:solidFill>
                  <a:ln w="1270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2">
                    <a:schemeClr val="accent1"/>
                  </a:fillRef>
                  <a:effectRef idx="1">
                    <a:schemeClr val="accent1"/>
                  </a:effectRef>
                  <a:fontRef idx="minor">
                    <a:schemeClr val="dk1"/>
                  </a:fontRef>
                </p:style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>
                      <a:ln w="38100">
                        <a:solidFill>
                          <a:schemeClr val="tx1"/>
                        </a:solidFill>
                      </a:ln>
                    </a:endParaRPr>
                  </a:p>
                </p:txBody>
              </p:sp>
              <p:sp>
                <p:nvSpPr>
                  <p:cNvPr id="1343" name="Freeform 33"/>
                  <p:cNvSpPr>
                    <a:spLocks/>
                  </p:cNvSpPr>
                  <p:nvPr/>
                </p:nvSpPr>
                <p:spPr bwMode="auto">
                  <a:xfrm>
                    <a:off x="863600" y="3978276"/>
                    <a:ext cx="369888" cy="814388"/>
                  </a:xfrm>
                  <a:custGeom>
                    <a:avLst/>
                    <a:gdLst>
                      <a:gd name="T0" fmla="*/ 1 w 127"/>
                      <a:gd name="T1" fmla="*/ 2 h 278"/>
                      <a:gd name="T2" fmla="*/ 38 w 127"/>
                      <a:gd name="T3" fmla="*/ 2 h 278"/>
                      <a:gd name="T4" fmla="*/ 52 w 127"/>
                      <a:gd name="T5" fmla="*/ 1 h 278"/>
                      <a:gd name="T6" fmla="*/ 75 w 127"/>
                      <a:gd name="T7" fmla="*/ 1 h 278"/>
                      <a:gd name="T8" fmla="*/ 93 w 127"/>
                      <a:gd name="T9" fmla="*/ 0 h 278"/>
                      <a:gd name="T10" fmla="*/ 121 w 127"/>
                      <a:gd name="T11" fmla="*/ 0 h 278"/>
                      <a:gd name="T12" fmla="*/ 122 w 127"/>
                      <a:gd name="T13" fmla="*/ 12 h 278"/>
                      <a:gd name="T14" fmla="*/ 121 w 127"/>
                      <a:gd name="T15" fmla="*/ 56 h 278"/>
                      <a:gd name="T16" fmla="*/ 121 w 127"/>
                      <a:gd name="T17" fmla="*/ 63 h 278"/>
                      <a:gd name="T18" fmla="*/ 121 w 127"/>
                      <a:gd name="T19" fmla="*/ 91 h 278"/>
                      <a:gd name="T20" fmla="*/ 120 w 127"/>
                      <a:gd name="T21" fmla="*/ 124 h 278"/>
                      <a:gd name="T22" fmla="*/ 121 w 127"/>
                      <a:gd name="T23" fmla="*/ 145 h 278"/>
                      <a:gd name="T24" fmla="*/ 122 w 127"/>
                      <a:gd name="T25" fmla="*/ 172 h 278"/>
                      <a:gd name="T26" fmla="*/ 124 w 127"/>
                      <a:gd name="T27" fmla="*/ 191 h 278"/>
                      <a:gd name="T28" fmla="*/ 125 w 127"/>
                      <a:gd name="T29" fmla="*/ 214 h 278"/>
                      <a:gd name="T30" fmla="*/ 127 w 127"/>
                      <a:gd name="T31" fmla="*/ 268 h 278"/>
                      <a:gd name="T32" fmla="*/ 127 w 127"/>
                      <a:gd name="T33" fmla="*/ 276 h 278"/>
                      <a:gd name="T34" fmla="*/ 111 w 127"/>
                      <a:gd name="T35" fmla="*/ 276 h 278"/>
                      <a:gd name="T36" fmla="*/ 79 w 127"/>
                      <a:gd name="T37" fmla="*/ 277 h 278"/>
                      <a:gd name="T38" fmla="*/ 52 w 127"/>
                      <a:gd name="T39" fmla="*/ 278 h 278"/>
                      <a:gd name="T40" fmla="*/ 34 w 127"/>
                      <a:gd name="T41" fmla="*/ 277 h 278"/>
                      <a:gd name="T42" fmla="*/ 18 w 127"/>
                      <a:gd name="T43" fmla="*/ 275 h 278"/>
                      <a:gd name="T44" fmla="*/ 9 w 127"/>
                      <a:gd name="T45" fmla="*/ 267 h 278"/>
                      <a:gd name="T46" fmla="*/ 7 w 127"/>
                      <a:gd name="T47" fmla="*/ 243 h 278"/>
                      <a:gd name="T48" fmla="*/ 5 w 127"/>
                      <a:gd name="T49" fmla="*/ 215 h 278"/>
                      <a:gd name="T50" fmla="*/ 5 w 127"/>
                      <a:gd name="T51" fmla="*/ 193 h 278"/>
                      <a:gd name="T52" fmla="*/ 4 w 127"/>
                      <a:gd name="T53" fmla="*/ 154 h 278"/>
                      <a:gd name="T54" fmla="*/ 3 w 127"/>
                      <a:gd name="T55" fmla="*/ 103 h 278"/>
                      <a:gd name="T56" fmla="*/ 3 w 127"/>
                      <a:gd name="T57" fmla="*/ 50 h 278"/>
                      <a:gd name="T58" fmla="*/ 1 w 127"/>
                      <a:gd name="T59" fmla="*/ 16 h 278"/>
                      <a:gd name="T60" fmla="*/ 0 w 127"/>
                      <a:gd name="T61" fmla="*/ 8 h 278"/>
                      <a:gd name="T62" fmla="*/ 1 w 127"/>
                      <a:gd name="T63" fmla="*/ 2 h 27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</a:cxnLst>
                    <a:rect l="0" t="0" r="r" b="b"/>
                    <a:pathLst>
                      <a:path w="127" h="278">
                        <a:moveTo>
                          <a:pt x="1" y="2"/>
                        </a:moveTo>
                        <a:cubicBezTo>
                          <a:pt x="14" y="2"/>
                          <a:pt x="26" y="2"/>
                          <a:pt x="38" y="2"/>
                        </a:cubicBezTo>
                        <a:cubicBezTo>
                          <a:pt x="43" y="2"/>
                          <a:pt x="48" y="1"/>
                          <a:pt x="52" y="1"/>
                        </a:cubicBezTo>
                        <a:cubicBezTo>
                          <a:pt x="60" y="1"/>
                          <a:pt x="67" y="1"/>
                          <a:pt x="75" y="1"/>
                        </a:cubicBezTo>
                        <a:cubicBezTo>
                          <a:pt x="81" y="0"/>
                          <a:pt x="87" y="0"/>
                          <a:pt x="93" y="0"/>
                        </a:cubicBezTo>
                        <a:cubicBezTo>
                          <a:pt x="102" y="0"/>
                          <a:pt x="111" y="0"/>
                          <a:pt x="121" y="0"/>
                        </a:cubicBezTo>
                        <a:cubicBezTo>
                          <a:pt x="121" y="4"/>
                          <a:pt x="122" y="8"/>
                          <a:pt x="122" y="12"/>
                        </a:cubicBezTo>
                        <a:cubicBezTo>
                          <a:pt x="121" y="27"/>
                          <a:pt x="121" y="41"/>
                          <a:pt x="121" y="56"/>
                        </a:cubicBezTo>
                        <a:cubicBezTo>
                          <a:pt x="121" y="58"/>
                          <a:pt x="121" y="61"/>
                          <a:pt x="121" y="63"/>
                        </a:cubicBezTo>
                        <a:cubicBezTo>
                          <a:pt x="121" y="72"/>
                          <a:pt x="120" y="82"/>
                          <a:pt x="121" y="91"/>
                        </a:cubicBezTo>
                        <a:cubicBezTo>
                          <a:pt x="121" y="102"/>
                          <a:pt x="120" y="113"/>
                          <a:pt x="120" y="124"/>
                        </a:cubicBezTo>
                        <a:cubicBezTo>
                          <a:pt x="120" y="131"/>
                          <a:pt x="121" y="138"/>
                          <a:pt x="121" y="145"/>
                        </a:cubicBezTo>
                        <a:cubicBezTo>
                          <a:pt x="121" y="154"/>
                          <a:pt x="122" y="163"/>
                          <a:pt x="122" y="172"/>
                        </a:cubicBezTo>
                        <a:cubicBezTo>
                          <a:pt x="123" y="178"/>
                          <a:pt x="124" y="185"/>
                          <a:pt x="124" y="191"/>
                        </a:cubicBezTo>
                        <a:cubicBezTo>
                          <a:pt x="125" y="199"/>
                          <a:pt x="125" y="206"/>
                          <a:pt x="125" y="214"/>
                        </a:cubicBezTo>
                        <a:cubicBezTo>
                          <a:pt x="126" y="232"/>
                          <a:pt x="126" y="250"/>
                          <a:pt x="127" y="268"/>
                        </a:cubicBezTo>
                        <a:cubicBezTo>
                          <a:pt x="127" y="270"/>
                          <a:pt x="127" y="273"/>
                          <a:pt x="127" y="276"/>
                        </a:cubicBezTo>
                        <a:cubicBezTo>
                          <a:pt x="121" y="276"/>
                          <a:pt x="116" y="276"/>
                          <a:pt x="111" y="276"/>
                        </a:cubicBezTo>
                        <a:cubicBezTo>
                          <a:pt x="100" y="277"/>
                          <a:pt x="90" y="277"/>
                          <a:pt x="79" y="277"/>
                        </a:cubicBezTo>
                        <a:cubicBezTo>
                          <a:pt x="70" y="278"/>
                          <a:pt x="61" y="278"/>
                          <a:pt x="52" y="278"/>
                        </a:cubicBezTo>
                        <a:cubicBezTo>
                          <a:pt x="46" y="277"/>
                          <a:pt x="40" y="277"/>
                          <a:pt x="34" y="277"/>
                        </a:cubicBezTo>
                        <a:cubicBezTo>
                          <a:pt x="29" y="276"/>
                          <a:pt x="23" y="276"/>
                          <a:pt x="18" y="275"/>
                        </a:cubicBezTo>
                        <a:cubicBezTo>
                          <a:pt x="12" y="275"/>
                          <a:pt x="10" y="273"/>
                          <a:pt x="9" y="267"/>
                        </a:cubicBezTo>
                        <a:cubicBezTo>
                          <a:pt x="9" y="259"/>
                          <a:pt x="8" y="251"/>
                          <a:pt x="7" y="243"/>
                        </a:cubicBezTo>
                        <a:cubicBezTo>
                          <a:pt x="6" y="234"/>
                          <a:pt x="6" y="224"/>
                          <a:pt x="5" y="215"/>
                        </a:cubicBezTo>
                        <a:cubicBezTo>
                          <a:pt x="5" y="208"/>
                          <a:pt x="4" y="200"/>
                          <a:pt x="5" y="193"/>
                        </a:cubicBezTo>
                        <a:cubicBezTo>
                          <a:pt x="6" y="180"/>
                          <a:pt x="4" y="167"/>
                          <a:pt x="4" y="154"/>
                        </a:cubicBezTo>
                        <a:cubicBezTo>
                          <a:pt x="4" y="137"/>
                          <a:pt x="3" y="120"/>
                          <a:pt x="3" y="103"/>
                        </a:cubicBezTo>
                        <a:cubicBezTo>
                          <a:pt x="3" y="86"/>
                          <a:pt x="3" y="68"/>
                          <a:pt x="3" y="50"/>
                        </a:cubicBezTo>
                        <a:cubicBezTo>
                          <a:pt x="2" y="39"/>
                          <a:pt x="2" y="27"/>
                          <a:pt x="1" y="16"/>
                        </a:cubicBezTo>
                        <a:cubicBezTo>
                          <a:pt x="1" y="13"/>
                          <a:pt x="0" y="11"/>
                          <a:pt x="0" y="8"/>
                        </a:cubicBezTo>
                        <a:cubicBezTo>
                          <a:pt x="0" y="7"/>
                          <a:pt x="0" y="5"/>
                          <a:pt x="1" y="2"/>
                        </a:cubicBezTo>
                        <a:close/>
                      </a:path>
                    </a:pathLst>
                  </a:custGeom>
                  <a:solidFill>
                    <a:srgbClr val="66CCFF"/>
                  </a:solidFill>
                  <a:ln w="1270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2">
                    <a:schemeClr val="accent1"/>
                  </a:fillRef>
                  <a:effectRef idx="1">
                    <a:schemeClr val="accent1"/>
                  </a:effectRef>
                  <a:fontRef idx="minor">
                    <a:schemeClr val="dk1"/>
                  </a:fontRef>
                </p:style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>
                      <a:ln w="38100">
                        <a:solidFill>
                          <a:schemeClr val="tx1"/>
                        </a:solidFill>
                      </a:ln>
                    </a:endParaRPr>
                  </a:p>
                </p:txBody>
              </p:sp>
              <p:sp>
                <p:nvSpPr>
                  <p:cNvPr id="1344" name="Freeform 34"/>
                  <p:cNvSpPr>
                    <a:spLocks/>
                  </p:cNvSpPr>
                  <p:nvPr/>
                </p:nvSpPr>
                <p:spPr bwMode="auto">
                  <a:xfrm>
                    <a:off x="1243013" y="3973513"/>
                    <a:ext cx="93663" cy="809625"/>
                  </a:xfrm>
                  <a:custGeom>
                    <a:avLst/>
                    <a:gdLst>
                      <a:gd name="T0" fmla="*/ 5 w 32"/>
                      <a:gd name="T1" fmla="*/ 1 h 277"/>
                      <a:gd name="T2" fmla="*/ 21 w 32"/>
                      <a:gd name="T3" fmla="*/ 0 h 277"/>
                      <a:gd name="T4" fmla="*/ 26 w 32"/>
                      <a:gd name="T5" fmla="*/ 5 h 277"/>
                      <a:gd name="T6" fmla="*/ 27 w 32"/>
                      <a:gd name="T7" fmla="*/ 28 h 277"/>
                      <a:gd name="T8" fmla="*/ 27 w 32"/>
                      <a:gd name="T9" fmla="*/ 31 h 277"/>
                      <a:gd name="T10" fmla="*/ 27 w 32"/>
                      <a:gd name="T11" fmla="*/ 54 h 277"/>
                      <a:gd name="T12" fmla="*/ 27 w 32"/>
                      <a:gd name="T13" fmla="*/ 85 h 277"/>
                      <a:gd name="T14" fmla="*/ 28 w 32"/>
                      <a:gd name="T15" fmla="*/ 103 h 277"/>
                      <a:gd name="T16" fmla="*/ 28 w 32"/>
                      <a:gd name="T17" fmla="*/ 106 h 277"/>
                      <a:gd name="T18" fmla="*/ 29 w 32"/>
                      <a:gd name="T19" fmla="*/ 150 h 277"/>
                      <a:gd name="T20" fmla="*/ 30 w 32"/>
                      <a:gd name="T21" fmla="*/ 168 h 277"/>
                      <a:gd name="T22" fmla="*/ 30 w 32"/>
                      <a:gd name="T23" fmla="*/ 198 h 277"/>
                      <a:gd name="T24" fmla="*/ 32 w 32"/>
                      <a:gd name="T25" fmla="*/ 231 h 277"/>
                      <a:gd name="T26" fmla="*/ 31 w 32"/>
                      <a:gd name="T27" fmla="*/ 253 h 277"/>
                      <a:gd name="T28" fmla="*/ 31 w 32"/>
                      <a:gd name="T29" fmla="*/ 273 h 277"/>
                      <a:gd name="T30" fmla="*/ 30 w 32"/>
                      <a:gd name="T31" fmla="*/ 277 h 277"/>
                      <a:gd name="T32" fmla="*/ 11 w 32"/>
                      <a:gd name="T33" fmla="*/ 277 h 277"/>
                      <a:gd name="T34" fmla="*/ 10 w 32"/>
                      <a:gd name="T35" fmla="*/ 260 h 277"/>
                      <a:gd name="T36" fmla="*/ 9 w 32"/>
                      <a:gd name="T37" fmla="*/ 229 h 277"/>
                      <a:gd name="T38" fmla="*/ 7 w 32"/>
                      <a:gd name="T39" fmla="*/ 190 h 277"/>
                      <a:gd name="T40" fmla="*/ 4 w 32"/>
                      <a:gd name="T41" fmla="*/ 149 h 277"/>
                      <a:gd name="T42" fmla="*/ 3 w 32"/>
                      <a:gd name="T43" fmla="*/ 131 h 277"/>
                      <a:gd name="T44" fmla="*/ 3 w 32"/>
                      <a:gd name="T45" fmla="*/ 125 h 277"/>
                      <a:gd name="T46" fmla="*/ 2 w 32"/>
                      <a:gd name="T47" fmla="*/ 112 h 277"/>
                      <a:gd name="T48" fmla="*/ 2 w 32"/>
                      <a:gd name="T49" fmla="*/ 96 h 277"/>
                      <a:gd name="T50" fmla="*/ 1 w 32"/>
                      <a:gd name="T51" fmla="*/ 82 h 277"/>
                      <a:gd name="T52" fmla="*/ 2 w 32"/>
                      <a:gd name="T53" fmla="*/ 77 h 277"/>
                      <a:gd name="T54" fmla="*/ 2 w 32"/>
                      <a:gd name="T55" fmla="*/ 63 h 277"/>
                      <a:gd name="T56" fmla="*/ 2 w 32"/>
                      <a:gd name="T57" fmla="*/ 55 h 277"/>
                      <a:gd name="T58" fmla="*/ 3 w 32"/>
                      <a:gd name="T59" fmla="*/ 38 h 277"/>
                      <a:gd name="T60" fmla="*/ 3 w 32"/>
                      <a:gd name="T61" fmla="*/ 29 h 277"/>
                      <a:gd name="T62" fmla="*/ 2 w 32"/>
                      <a:gd name="T63" fmla="*/ 24 h 277"/>
                      <a:gd name="T64" fmla="*/ 5 w 32"/>
                      <a:gd name="T65" fmla="*/ 1 h 277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</a:cxnLst>
                    <a:rect l="0" t="0" r="r" b="b"/>
                    <a:pathLst>
                      <a:path w="32" h="277">
                        <a:moveTo>
                          <a:pt x="5" y="1"/>
                        </a:moveTo>
                        <a:cubicBezTo>
                          <a:pt x="10" y="1"/>
                          <a:pt x="16" y="0"/>
                          <a:pt x="21" y="0"/>
                        </a:cubicBezTo>
                        <a:cubicBezTo>
                          <a:pt x="24" y="0"/>
                          <a:pt x="25" y="2"/>
                          <a:pt x="26" y="5"/>
                        </a:cubicBezTo>
                        <a:cubicBezTo>
                          <a:pt x="26" y="13"/>
                          <a:pt x="27" y="20"/>
                          <a:pt x="27" y="28"/>
                        </a:cubicBezTo>
                        <a:cubicBezTo>
                          <a:pt x="27" y="29"/>
                          <a:pt x="27" y="30"/>
                          <a:pt x="27" y="31"/>
                        </a:cubicBezTo>
                        <a:cubicBezTo>
                          <a:pt x="26" y="39"/>
                          <a:pt x="27" y="46"/>
                          <a:pt x="27" y="54"/>
                        </a:cubicBezTo>
                        <a:cubicBezTo>
                          <a:pt x="28" y="64"/>
                          <a:pt x="27" y="75"/>
                          <a:pt x="27" y="85"/>
                        </a:cubicBezTo>
                        <a:cubicBezTo>
                          <a:pt x="27" y="91"/>
                          <a:pt x="28" y="97"/>
                          <a:pt x="28" y="103"/>
                        </a:cubicBezTo>
                        <a:cubicBezTo>
                          <a:pt x="28" y="104"/>
                          <a:pt x="28" y="105"/>
                          <a:pt x="28" y="106"/>
                        </a:cubicBezTo>
                        <a:cubicBezTo>
                          <a:pt x="26" y="121"/>
                          <a:pt x="29" y="135"/>
                          <a:pt x="29" y="150"/>
                        </a:cubicBezTo>
                        <a:cubicBezTo>
                          <a:pt x="29" y="156"/>
                          <a:pt x="30" y="162"/>
                          <a:pt x="30" y="168"/>
                        </a:cubicBezTo>
                        <a:cubicBezTo>
                          <a:pt x="30" y="178"/>
                          <a:pt x="30" y="188"/>
                          <a:pt x="30" y="198"/>
                        </a:cubicBezTo>
                        <a:cubicBezTo>
                          <a:pt x="31" y="209"/>
                          <a:pt x="31" y="220"/>
                          <a:pt x="32" y="231"/>
                        </a:cubicBezTo>
                        <a:cubicBezTo>
                          <a:pt x="32" y="238"/>
                          <a:pt x="31" y="246"/>
                          <a:pt x="31" y="253"/>
                        </a:cubicBezTo>
                        <a:cubicBezTo>
                          <a:pt x="31" y="259"/>
                          <a:pt x="31" y="266"/>
                          <a:pt x="31" y="273"/>
                        </a:cubicBezTo>
                        <a:cubicBezTo>
                          <a:pt x="31" y="274"/>
                          <a:pt x="31" y="275"/>
                          <a:pt x="30" y="277"/>
                        </a:cubicBezTo>
                        <a:cubicBezTo>
                          <a:pt x="24" y="277"/>
                          <a:pt x="18" y="277"/>
                          <a:pt x="11" y="277"/>
                        </a:cubicBezTo>
                        <a:cubicBezTo>
                          <a:pt x="9" y="271"/>
                          <a:pt x="10" y="266"/>
                          <a:pt x="10" y="260"/>
                        </a:cubicBezTo>
                        <a:cubicBezTo>
                          <a:pt x="10" y="250"/>
                          <a:pt x="10" y="239"/>
                          <a:pt x="9" y="229"/>
                        </a:cubicBezTo>
                        <a:cubicBezTo>
                          <a:pt x="9" y="216"/>
                          <a:pt x="8" y="203"/>
                          <a:pt x="7" y="190"/>
                        </a:cubicBezTo>
                        <a:cubicBezTo>
                          <a:pt x="6" y="177"/>
                          <a:pt x="5" y="163"/>
                          <a:pt x="4" y="149"/>
                        </a:cubicBezTo>
                        <a:cubicBezTo>
                          <a:pt x="4" y="143"/>
                          <a:pt x="3" y="137"/>
                          <a:pt x="3" y="131"/>
                        </a:cubicBezTo>
                        <a:cubicBezTo>
                          <a:pt x="3" y="129"/>
                          <a:pt x="2" y="127"/>
                          <a:pt x="3" y="125"/>
                        </a:cubicBezTo>
                        <a:cubicBezTo>
                          <a:pt x="3" y="120"/>
                          <a:pt x="4" y="116"/>
                          <a:pt x="2" y="112"/>
                        </a:cubicBezTo>
                        <a:cubicBezTo>
                          <a:pt x="0" y="107"/>
                          <a:pt x="3" y="101"/>
                          <a:pt x="2" y="96"/>
                        </a:cubicBezTo>
                        <a:cubicBezTo>
                          <a:pt x="2" y="91"/>
                          <a:pt x="2" y="87"/>
                          <a:pt x="1" y="82"/>
                        </a:cubicBezTo>
                        <a:cubicBezTo>
                          <a:pt x="1" y="80"/>
                          <a:pt x="1" y="78"/>
                          <a:pt x="2" y="77"/>
                        </a:cubicBezTo>
                        <a:cubicBezTo>
                          <a:pt x="3" y="72"/>
                          <a:pt x="2" y="68"/>
                          <a:pt x="2" y="63"/>
                        </a:cubicBezTo>
                        <a:cubicBezTo>
                          <a:pt x="1" y="60"/>
                          <a:pt x="1" y="57"/>
                          <a:pt x="2" y="55"/>
                        </a:cubicBezTo>
                        <a:cubicBezTo>
                          <a:pt x="4" y="49"/>
                          <a:pt x="4" y="44"/>
                          <a:pt x="3" y="38"/>
                        </a:cubicBezTo>
                        <a:cubicBezTo>
                          <a:pt x="2" y="35"/>
                          <a:pt x="3" y="32"/>
                          <a:pt x="3" y="29"/>
                        </a:cubicBezTo>
                        <a:cubicBezTo>
                          <a:pt x="3" y="28"/>
                          <a:pt x="2" y="26"/>
                          <a:pt x="2" y="24"/>
                        </a:cubicBezTo>
                        <a:cubicBezTo>
                          <a:pt x="3" y="17"/>
                          <a:pt x="4" y="9"/>
                          <a:pt x="5" y="1"/>
                        </a:cubicBezTo>
                        <a:close/>
                      </a:path>
                    </a:pathLst>
                  </a:custGeom>
                  <a:solidFill>
                    <a:schemeClr val="accent2">
                      <a:lumMod val="75000"/>
                    </a:schemeClr>
                  </a:solidFill>
                  <a:ln w="12700">
                    <a:solidFill>
                      <a:srgbClr val="000000"/>
                    </a:solidFill>
                    <a:round/>
                    <a:headEnd/>
                    <a:tailEnd/>
                  </a:ln>
                  <a:extLst/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>
                      <a:ln w="38100">
                        <a:solidFill>
                          <a:schemeClr val="tx1"/>
                        </a:solidFill>
                      </a:ln>
                    </a:endParaRPr>
                  </a:p>
                </p:txBody>
              </p:sp>
              <p:sp>
                <p:nvSpPr>
                  <p:cNvPr id="1345" name="Freeform 35"/>
                  <p:cNvSpPr>
                    <a:spLocks/>
                  </p:cNvSpPr>
                  <p:nvPr/>
                </p:nvSpPr>
                <p:spPr bwMode="auto">
                  <a:xfrm>
                    <a:off x="3805238" y="3943351"/>
                    <a:ext cx="354013" cy="828675"/>
                  </a:xfrm>
                  <a:custGeom>
                    <a:avLst/>
                    <a:gdLst>
                      <a:gd name="T0" fmla="*/ 7 w 121"/>
                      <a:gd name="T1" fmla="*/ 0 h 283"/>
                      <a:gd name="T2" fmla="*/ 16 w 121"/>
                      <a:gd name="T3" fmla="*/ 1 h 283"/>
                      <a:gd name="T4" fmla="*/ 48 w 121"/>
                      <a:gd name="T5" fmla="*/ 1 h 283"/>
                      <a:gd name="T6" fmla="*/ 56 w 121"/>
                      <a:gd name="T7" fmla="*/ 1 h 283"/>
                      <a:gd name="T8" fmla="*/ 87 w 121"/>
                      <a:gd name="T9" fmla="*/ 1 h 283"/>
                      <a:gd name="T10" fmla="*/ 110 w 121"/>
                      <a:gd name="T11" fmla="*/ 2 h 283"/>
                      <a:gd name="T12" fmla="*/ 117 w 121"/>
                      <a:gd name="T13" fmla="*/ 7 h 283"/>
                      <a:gd name="T14" fmla="*/ 120 w 121"/>
                      <a:gd name="T15" fmla="*/ 44 h 283"/>
                      <a:gd name="T16" fmla="*/ 119 w 121"/>
                      <a:gd name="T17" fmla="*/ 66 h 283"/>
                      <a:gd name="T18" fmla="*/ 118 w 121"/>
                      <a:gd name="T19" fmla="*/ 68 h 283"/>
                      <a:gd name="T20" fmla="*/ 119 w 121"/>
                      <a:gd name="T21" fmla="*/ 100 h 283"/>
                      <a:gd name="T22" fmla="*/ 118 w 121"/>
                      <a:gd name="T23" fmla="*/ 112 h 283"/>
                      <a:gd name="T24" fmla="*/ 117 w 121"/>
                      <a:gd name="T25" fmla="*/ 144 h 283"/>
                      <a:gd name="T26" fmla="*/ 116 w 121"/>
                      <a:gd name="T27" fmla="*/ 188 h 283"/>
                      <a:gd name="T28" fmla="*/ 115 w 121"/>
                      <a:gd name="T29" fmla="*/ 224 h 283"/>
                      <a:gd name="T30" fmla="*/ 115 w 121"/>
                      <a:gd name="T31" fmla="*/ 246 h 283"/>
                      <a:gd name="T32" fmla="*/ 114 w 121"/>
                      <a:gd name="T33" fmla="*/ 269 h 283"/>
                      <a:gd name="T34" fmla="*/ 113 w 121"/>
                      <a:gd name="T35" fmla="*/ 275 h 283"/>
                      <a:gd name="T36" fmla="*/ 106 w 121"/>
                      <a:gd name="T37" fmla="*/ 283 h 283"/>
                      <a:gd name="T38" fmla="*/ 64 w 121"/>
                      <a:gd name="T39" fmla="*/ 280 h 283"/>
                      <a:gd name="T40" fmla="*/ 58 w 121"/>
                      <a:gd name="T41" fmla="*/ 280 h 283"/>
                      <a:gd name="T42" fmla="*/ 42 w 121"/>
                      <a:gd name="T43" fmla="*/ 279 h 283"/>
                      <a:gd name="T44" fmla="*/ 34 w 121"/>
                      <a:gd name="T45" fmla="*/ 279 h 283"/>
                      <a:gd name="T46" fmla="*/ 33 w 121"/>
                      <a:gd name="T47" fmla="*/ 280 h 283"/>
                      <a:gd name="T48" fmla="*/ 5 w 121"/>
                      <a:gd name="T49" fmla="*/ 279 h 283"/>
                      <a:gd name="T50" fmla="*/ 1 w 121"/>
                      <a:gd name="T51" fmla="*/ 274 h 283"/>
                      <a:gd name="T52" fmla="*/ 1 w 121"/>
                      <a:gd name="T53" fmla="*/ 243 h 283"/>
                      <a:gd name="T54" fmla="*/ 1 w 121"/>
                      <a:gd name="T55" fmla="*/ 241 h 283"/>
                      <a:gd name="T56" fmla="*/ 2 w 121"/>
                      <a:gd name="T57" fmla="*/ 201 h 283"/>
                      <a:gd name="T58" fmla="*/ 2 w 121"/>
                      <a:gd name="T59" fmla="*/ 172 h 283"/>
                      <a:gd name="T60" fmla="*/ 1 w 121"/>
                      <a:gd name="T61" fmla="*/ 151 h 283"/>
                      <a:gd name="T62" fmla="*/ 3 w 121"/>
                      <a:gd name="T63" fmla="*/ 103 h 283"/>
                      <a:gd name="T64" fmla="*/ 4 w 121"/>
                      <a:gd name="T65" fmla="*/ 61 h 283"/>
                      <a:gd name="T66" fmla="*/ 6 w 121"/>
                      <a:gd name="T67" fmla="*/ 38 h 283"/>
                      <a:gd name="T68" fmla="*/ 7 w 121"/>
                      <a:gd name="T69" fmla="*/ 0 h 283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</a:cxnLst>
                    <a:rect l="0" t="0" r="r" b="b"/>
                    <a:pathLst>
                      <a:path w="121" h="283">
                        <a:moveTo>
                          <a:pt x="7" y="0"/>
                        </a:moveTo>
                        <a:cubicBezTo>
                          <a:pt x="10" y="1"/>
                          <a:pt x="13" y="1"/>
                          <a:pt x="16" y="1"/>
                        </a:cubicBezTo>
                        <a:cubicBezTo>
                          <a:pt x="26" y="1"/>
                          <a:pt x="37" y="0"/>
                          <a:pt x="48" y="1"/>
                        </a:cubicBezTo>
                        <a:cubicBezTo>
                          <a:pt x="51" y="2"/>
                          <a:pt x="53" y="1"/>
                          <a:pt x="56" y="1"/>
                        </a:cubicBezTo>
                        <a:cubicBezTo>
                          <a:pt x="67" y="0"/>
                          <a:pt x="77" y="0"/>
                          <a:pt x="87" y="1"/>
                        </a:cubicBezTo>
                        <a:cubicBezTo>
                          <a:pt x="95" y="2"/>
                          <a:pt x="103" y="2"/>
                          <a:pt x="110" y="2"/>
                        </a:cubicBezTo>
                        <a:cubicBezTo>
                          <a:pt x="115" y="2"/>
                          <a:pt x="117" y="2"/>
                          <a:pt x="117" y="7"/>
                        </a:cubicBezTo>
                        <a:cubicBezTo>
                          <a:pt x="119" y="19"/>
                          <a:pt x="120" y="32"/>
                          <a:pt x="120" y="44"/>
                        </a:cubicBezTo>
                        <a:cubicBezTo>
                          <a:pt x="120" y="51"/>
                          <a:pt x="119" y="59"/>
                          <a:pt x="119" y="66"/>
                        </a:cubicBezTo>
                        <a:cubicBezTo>
                          <a:pt x="119" y="67"/>
                          <a:pt x="118" y="68"/>
                          <a:pt x="118" y="68"/>
                        </a:cubicBezTo>
                        <a:cubicBezTo>
                          <a:pt x="121" y="79"/>
                          <a:pt x="120" y="90"/>
                          <a:pt x="119" y="100"/>
                        </a:cubicBezTo>
                        <a:cubicBezTo>
                          <a:pt x="119" y="104"/>
                          <a:pt x="119" y="108"/>
                          <a:pt x="118" y="112"/>
                        </a:cubicBezTo>
                        <a:cubicBezTo>
                          <a:pt x="118" y="123"/>
                          <a:pt x="117" y="133"/>
                          <a:pt x="117" y="144"/>
                        </a:cubicBezTo>
                        <a:cubicBezTo>
                          <a:pt x="116" y="159"/>
                          <a:pt x="116" y="173"/>
                          <a:pt x="116" y="188"/>
                        </a:cubicBezTo>
                        <a:cubicBezTo>
                          <a:pt x="116" y="200"/>
                          <a:pt x="115" y="212"/>
                          <a:pt x="115" y="224"/>
                        </a:cubicBezTo>
                        <a:cubicBezTo>
                          <a:pt x="114" y="231"/>
                          <a:pt x="115" y="238"/>
                          <a:pt x="115" y="246"/>
                        </a:cubicBezTo>
                        <a:cubicBezTo>
                          <a:pt x="114" y="254"/>
                          <a:pt x="114" y="262"/>
                          <a:pt x="114" y="269"/>
                        </a:cubicBezTo>
                        <a:cubicBezTo>
                          <a:pt x="114" y="271"/>
                          <a:pt x="114" y="273"/>
                          <a:pt x="113" y="275"/>
                        </a:cubicBezTo>
                        <a:cubicBezTo>
                          <a:pt x="113" y="281"/>
                          <a:pt x="111" y="283"/>
                          <a:pt x="106" y="283"/>
                        </a:cubicBezTo>
                        <a:cubicBezTo>
                          <a:pt x="92" y="283"/>
                          <a:pt x="78" y="282"/>
                          <a:pt x="64" y="280"/>
                        </a:cubicBezTo>
                        <a:cubicBezTo>
                          <a:pt x="62" y="280"/>
                          <a:pt x="60" y="279"/>
                          <a:pt x="58" y="280"/>
                        </a:cubicBezTo>
                        <a:cubicBezTo>
                          <a:pt x="53" y="282"/>
                          <a:pt x="48" y="279"/>
                          <a:pt x="42" y="279"/>
                        </a:cubicBezTo>
                        <a:cubicBezTo>
                          <a:pt x="39" y="280"/>
                          <a:pt x="37" y="279"/>
                          <a:pt x="34" y="279"/>
                        </a:cubicBezTo>
                        <a:cubicBezTo>
                          <a:pt x="33" y="279"/>
                          <a:pt x="33" y="280"/>
                          <a:pt x="33" y="280"/>
                        </a:cubicBezTo>
                        <a:cubicBezTo>
                          <a:pt x="24" y="276"/>
                          <a:pt x="14" y="279"/>
                          <a:pt x="5" y="279"/>
                        </a:cubicBezTo>
                        <a:cubicBezTo>
                          <a:pt x="1" y="278"/>
                          <a:pt x="1" y="278"/>
                          <a:pt x="1" y="274"/>
                        </a:cubicBezTo>
                        <a:cubicBezTo>
                          <a:pt x="1" y="264"/>
                          <a:pt x="1" y="253"/>
                          <a:pt x="1" y="243"/>
                        </a:cubicBezTo>
                        <a:cubicBezTo>
                          <a:pt x="1" y="242"/>
                          <a:pt x="2" y="242"/>
                          <a:pt x="1" y="241"/>
                        </a:cubicBezTo>
                        <a:cubicBezTo>
                          <a:pt x="0" y="228"/>
                          <a:pt x="3" y="214"/>
                          <a:pt x="2" y="201"/>
                        </a:cubicBezTo>
                        <a:cubicBezTo>
                          <a:pt x="1" y="191"/>
                          <a:pt x="1" y="182"/>
                          <a:pt x="2" y="172"/>
                        </a:cubicBezTo>
                        <a:cubicBezTo>
                          <a:pt x="2" y="165"/>
                          <a:pt x="1" y="158"/>
                          <a:pt x="1" y="151"/>
                        </a:cubicBezTo>
                        <a:cubicBezTo>
                          <a:pt x="2" y="135"/>
                          <a:pt x="2" y="119"/>
                          <a:pt x="3" y="103"/>
                        </a:cubicBezTo>
                        <a:cubicBezTo>
                          <a:pt x="4" y="89"/>
                          <a:pt x="4" y="75"/>
                          <a:pt x="4" y="61"/>
                        </a:cubicBezTo>
                        <a:cubicBezTo>
                          <a:pt x="3" y="53"/>
                          <a:pt x="5" y="45"/>
                          <a:pt x="6" y="38"/>
                        </a:cubicBezTo>
                        <a:cubicBezTo>
                          <a:pt x="6" y="26"/>
                          <a:pt x="7" y="13"/>
                          <a:pt x="7" y="0"/>
                        </a:cubicBezTo>
                        <a:close/>
                      </a:path>
                    </a:pathLst>
                  </a:custGeom>
                  <a:solidFill>
                    <a:srgbClr val="66CCFF"/>
                  </a:solidFill>
                  <a:ln w="1270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2">
                    <a:schemeClr val="accent1"/>
                  </a:fillRef>
                  <a:effectRef idx="1">
                    <a:schemeClr val="accent1"/>
                  </a:effectRef>
                  <a:fontRef idx="minor">
                    <a:schemeClr val="dk1"/>
                  </a:fontRef>
                </p:style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>
                      <a:ln w="38100">
                        <a:solidFill>
                          <a:schemeClr val="tx1"/>
                        </a:solidFill>
                      </a:ln>
                    </a:endParaRPr>
                  </a:p>
                </p:txBody>
              </p:sp>
              <p:sp>
                <p:nvSpPr>
                  <p:cNvPr id="1346" name="Freeform 36"/>
                  <p:cNvSpPr>
                    <a:spLocks/>
                  </p:cNvSpPr>
                  <p:nvPr/>
                </p:nvSpPr>
                <p:spPr bwMode="auto">
                  <a:xfrm>
                    <a:off x="3363913" y="3943351"/>
                    <a:ext cx="319088" cy="811213"/>
                  </a:xfrm>
                  <a:custGeom>
                    <a:avLst/>
                    <a:gdLst>
                      <a:gd name="T0" fmla="*/ 1 w 109"/>
                      <a:gd name="T1" fmla="*/ 275 h 277"/>
                      <a:gd name="T2" fmla="*/ 0 w 109"/>
                      <a:gd name="T3" fmla="*/ 261 h 277"/>
                      <a:gd name="T4" fmla="*/ 1 w 109"/>
                      <a:gd name="T5" fmla="*/ 227 h 277"/>
                      <a:gd name="T6" fmla="*/ 2 w 109"/>
                      <a:gd name="T7" fmla="*/ 205 h 277"/>
                      <a:gd name="T8" fmla="*/ 3 w 109"/>
                      <a:gd name="T9" fmla="*/ 180 h 277"/>
                      <a:gd name="T10" fmla="*/ 3 w 109"/>
                      <a:gd name="T11" fmla="*/ 146 h 277"/>
                      <a:gd name="T12" fmla="*/ 5 w 109"/>
                      <a:gd name="T13" fmla="*/ 116 h 277"/>
                      <a:gd name="T14" fmla="*/ 5 w 109"/>
                      <a:gd name="T15" fmla="*/ 96 h 277"/>
                      <a:gd name="T16" fmla="*/ 6 w 109"/>
                      <a:gd name="T17" fmla="*/ 72 h 277"/>
                      <a:gd name="T18" fmla="*/ 5 w 109"/>
                      <a:gd name="T19" fmla="*/ 61 h 277"/>
                      <a:gd name="T20" fmla="*/ 5 w 109"/>
                      <a:gd name="T21" fmla="*/ 46 h 277"/>
                      <a:gd name="T22" fmla="*/ 6 w 109"/>
                      <a:gd name="T23" fmla="*/ 26 h 277"/>
                      <a:gd name="T24" fmla="*/ 6 w 109"/>
                      <a:gd name="T25" fmla="*/ 6 h 277"/>
                      <a:gd name="T26" fmla="*/ 8 w 109"/>
                      <a:gd name="T27" fmla="*/ 2 h 277"/>
                      <a:gd name="T28" fmla="*/ 18 w 109"/>
                      <a:gd name="T29" fmla="*/ 3 h 277"/>
                      <a:gd name="T30" fmla="*/ 35 w 109"/>
                      <a:gd name="T31" fmla="*/ 2 h 277"/>
                      <a:gd name="T32" fmla="*/ 53 w 109"/>
                      <a:gd name="T33" fmla="*/ 1 h 277"/>
                      <a:gd name="T34" fmla="*/ 87 w 109"/>
                      <a:gd name="T35" fmla="*/ 0 h 277"/>
                      <a:gd name="T36" fmla="*/ 105 w 109"/>
                      <a:gd name="T37" fmla="*/ 1 h 277"/>
                      <a:gd name="T38" fmla="*/ 106 w 109"/>
                      <a:gd name="T39" fmla="*/ 3 h 277"/>
                      <a:gd name="T40" fmla="*/ 106 w 109"/>
                      <a:gd name="T41" fmla="*/ 21 h 277"/>
                      <a:gd name="T42" fmla="*/ 106 w 109"/>
                      <a:gd name="T43" fmla="*/ 23 h 277"/>
                      <a:gd name="T44" fmla="*/ 106 w 109"/>
                      <a:gd name="T45" fmla="*/ 31 h 277"/>
                      <a:gd name="T46" fmla="*/ 107 w 109"/>
                      <a:gd name="T47" fmla="*/ 39 h 277"/>
                      <a:gd name="T48" fmla="*/ 107 w 109"/>
                      <a:gd name="T49" fmla="*/ 42 h 277"/>
                      <a:gd name="T50" fmla="*/ 106 w 109"/>
                      <a:gd name="T51" fmla="*/ 53 h 277"/>
                      <a:gd name="T52" fmla="*/ 104 w 109"/>
                      <a:gd name="T53" fmla="*/ 84 h 277"/>
                      <a:gd name="T54" fmla="*/ 103 w 109"/>
                      <a:gd name="T55" fmla="*/ 114 h 277"/>
                      <a:gd name="T56" fmla="*/ 102 w 109"/>
                      <a:gd name="T57" fmla="*/ 150 h 277"/>
                      <a:gd name="T58" fmla="*/ 102 w 109"/>
                      <a:gd name="T59" fmla="*/ 193 h 277"/>
                      <a:gd name="T60" fmla="*/ 102 w 109"/>
                      <a:gd name="T61" fmla="*/ 227 h 277"/>
                      <a:gd name="T62" fmla="*/ 103 w 109"/>
                      <a:gd name="T63" fmla="*/ 270 h 277"/>
                      <a:gd name="T64" fmla="*/ 97 w 109"/>
                      <a:gd name="T65" fmla="*/ 277 h 277"/>
                      <a:gd name="T66" fmla="*/ 73 w 109"/>
                      <a:gd name="T67" fmla="*/ 276 h 277"/>
                      <a:gd name="T68" fmla="*/ 54 w 109"/>
                      <a:gd name="T69" fmla="*/ 276 h 277"/>
                      <a:gd name="T70" fmla="*/ 39 w 109"/>
                      <a:gd name="T71" fmla="*/ 276 h 277"/>
                      <a:gd name="T72" fmla="*/ 10 w 109"/>
                      <a:gd name="T73" fmla="*/ 276 h 277"/>
                      <a:gd name="T74" fmla="*/ 1 w 109"/>
                      <a:gd name="T75" fmla="*/ 275 h 277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  <a:cxn ang="0">
                        <a:pos x="T72" y="T73"/>
                      </a:cxn>
                      <a:cxn ang="0">
                        <a:pos x="T74" y="T75"/>
                      </a:cxn>
                    </a:cxnLst>
                    <a:rect l="0" t="0" r="r" b="b"/>
                    <a:pathLst>
                      <a:path w="109" h="277">
                        <a:moveTo>
                          <a:pt x="1" y="275"/>
                        </a:moveTo>
                        <a:cubicBezTo>
                          <a:pt x="0" y="270"/>
                          <a:pt x="0" y="265"/>
                          <a:pt x="0" y="261"/>
                        </a:cubicBezTo>
                        <a:cubicBezTo>
                          <a:pt x="2" y="249"/>
                          <a:pt x="1" y="238"/>
                          <a:pt x="1" y="227"/>
                        </a:cubicBezTo>
                        <a:cubicBezTo>
                          <a:pt x="1" y="219"/>
                          <a:pt x="2" y="212"/>
                          <a:pt x="2" y="205"/>
                        </a:cubicBezTo>
                        <a:cubicBezTo>
                          <a:pt x="2" y="197"/>
                          <a:pt x="2" y="188"/>
                          <a:pt x="3" y="180"/>
                        </a:cubicBezTo>
                        <a:cubicBezTo>
                          <a:pt x="3" y="169"/>
                          <a:pt x="2" y="157"/>
                          <a:pt x="3" y="146"/>
                        </a:cubicBezTo>
                        <a:cubicBezTo>
                          <a:pt x="4" y="136"/>
                          <a:pt x="2" y="126"/>
                          <a:pt x="5" y="116"/>
                        </a:cubicBezTo>
                        <a:cubicBezTo>
                          <a:pt x="6" y="110"/>
                          <a:pt x="5" y="103"/>
                          <a:pt x="5" y="96"/>
                        </a:cubicBezTo>
                        <a:cubicBezTo>
                          <a:pt x="5" y="88"/>
                          <a:pt x="6" y="80"/>
                          <a:pt x="6" y="72"/>
                        </a:cubicBezTo>
                        <a:cubicBezTo>
                          <a:pt x="6" y="68"/>
                          <a:pt x="5" y="64"/>
                          <a:pt x="5" y="61"/>
                        </a:cubicBezTo>
                        <a:cubicBezTo>
                          <a:pt x="5" y="56"/>
                          <a:pt x="5" y="51"/>
                          <a:pt x="5" y="46"/>
                        </a:cubicBezTo>
                        <a:cubicBezTo>
                          <a:pt x="6" y="39"/>
                          <a:pt x="6" y="33"/>
                          <a:pt x="6" y="26"/>
                        </a:cubicBezTo>
                        <a:cubicBezTo>
                          <a:pt x="6" y="20"/>
                          <a:pt x="6" y="13"/>
                          <a:pt x="6" y="6"/>
                        </a:cubicBezTo>
                        <a:cubicBezTo>
                          <a:pt x="6" y="5"/>
                          <a:pt x="7" y="4"/>
                          <a:pt x="8" y="2"/>
                        </a:cubicBezTo>
                        <a:cubicBezTo>
                          <a:pt x="11" y="2"/>
                          <a:pt x="14" y="3"/>
                          <a:pt x="18" y="3"/>
                        </a:cubicBezTo>
                        <a:cubicBezTo>
                          <a:pt x="23" y="3"/>
                          <a:pt x="29" y="2"/>
                          <a:pt x="35" y="2"/>
                        </a:cubicBezTo>
                        <a:cubicBezTo>
                          <a:pt x="41" y="2"/>
                          <a:pt x="47" y="1"/>
                          <a:pt x="53" y="1"/>
                        </a:cubicBezTo>
                        <a:cubicBezTo>
                          <a:pt x="64" y="0"/>
                          <a:pt x="76" y="0"/>
                          <a:pt x="87" y="0"/>
                        </a:cubicBezTo>
                        <a:cubicBezTo>
                          <a:pt x="93" y="0"/>
                          <a:pt x="99" y="1"/>
                          <a:pt x="105" y="1"/>
                        </a:cubicBezTo>
                        <a:cubicBezTo>
                          <a:pt x="106" y="2"/>
                          <a:pt x="106" y="2"/>
                          <a:pt x="106" y="3"/>
                        </a:cubicBezTo>
                        <a:cubicBezTo>
                          <a:pt x="106" y="9"/>
                          <a:pt x="108" y="15"/>
                          <a:pt x="106" y="21"/>
                        </a:cubicBezTo>
                        <a:cubicBezTo>
                          <a:pt x="106" y="22"/>
                          <a:pt x="106" y="23"/>
                          <a:pt x="106" y="23"/>
                        </a:cubicBezTo>
                        <a:cubicBezTo>
                          <a:pt x="105" y="26"/>
                          <a:pt x="109" y="28"/>
                          <a:pt x="106" y="31"/>
                        </a:cubicBezTo>
                        <a:cubicBezTo>
                          <a:pt x="105" y="33"/>
                          <a:pt x="106" y="37"/>
                          <a:pt x="107" y="39"/>
                        </a:cubicBezTo>
                        <a:cubicBezTo>
                          <a:pt x="107" y="40"/>
                          <a:pt x="107" y="41"/>
                          <a:pt x="107" y="42"/>
                        </a:cubicBezTo>
                        <a:cubicBezTo>
                          <a:pt x="106" y="46"/>
                          <a:pt x="106" y="50"/>
                          <a:pt x="106" y="53"/>
                        </a:cubicBezTo>
                        <a:cubicBezTo>
                          <a:pt x="105" y="64"/>
                          <a:pt x="104" y="74"/>
                          <a:pt x="104" y="84"/>
                        </a:cubicBezTo>
                        <a:cubicBezTo>
                          <a:pt x="103" y="94"/>
                          <a:pt x="103" y="104"/>
                          <a:pt x="103" y="114"/>
                        </a:cubicBezTo>
                        <a:cubicBezTo>
                          <a:pt x="102" y="126"/>
                          <a:pt x="102" y="138"/>
                          <a:pt x="102" y="150"/>
                        </a:cubicBezTo>
                        <a:cubicBezTo>
                          <a:pt x="101" y="164"/>
                          <a:pt x="102" y="178"/>
                          <a:pt x="102" y="193"/>
                        </a:cubicBezTo>
                        <a:cubicBezTo>
                          <a:pt x="102" y="204"/>
                          <a:pt x="102" y="215"/>
                          <a:pt x="102" y="227"/>
                        </a:cubicBezTo>
                        <a:cubicBezTo>
                          <a:pt x="102" y="241"/>
                          <a:pt x="102" y="256"/>
                          <a:pt x="103" y="270"/>
                        </a:cubicBezTo>
                        <a:cubicBezTo>
                          <a:pt x="104" y="276"/>
                          <a:pt x="103" y="277"/>
                          <a:pt x="97" y="277"/>
                        </a:cubicBezTo>
                        <a:cubicBezTo>
                          <a:pt x="89" y="277"/>
                          <a:pt x="81" y="276"/>
                          <a:pt x="73" y="276"/>
                        </a:cubicBezTo>
                        <a:cubicBezTo>
                          <a:pt x="66" y="275"/>
                          <a:pt x="60" y="276"/>
                          <a:pt x="54" y="276"/>
                        </a:cubicBezTo>
                        <a:cubicBezTo>
                          <a:pt x="49" y="276"/>
                          <a:pt x="44" y="276"/>
                          <a:pt x="39" y="276"/>
                        </a:cubicBezTo>
                        <a:cubicBezTo>
                          <a:pt x="29" y="276"/>
                          <a:pt x="19" y="277"/>
                          <a:pt x="10" y="276"/>
                        </a:cubicBezTo>
                        <a:cubicBezTo>
                          <a:pt x="7" y="275"/>
                          <a:pt x="4" y="275"/>
                          <a:pt x="1" y="275"/>
                        </a:cubicBezTo>
                        <a:close/>
                      </a:path>
                    </a:pathLst>
                  </a:custGeom>
                  <a:solidFill>
                    <a:srgbClr val="66CCFF"/>
                  </a:solidFill>
                  <a:ln w="1270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2">
                    <a:schemeClr val="accent1"/>
                  </a:fillRef>
                  <a:effectRef idx="1">
                    <a:schemeClr val="accent1"/>
                  </a:effectRef>
                  <a:fontRef idx="minor">
                    <a:schemeClr val="dk1"/>
                  </a:fontRef>
                </p:style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>
                      <a:ln w="38100">
                        <a:solidFill>
                          <a:schemeClr val="tx1"/>
                        </a:solidFill>
                      </a:ln>
                    </a:endParaRPr>
                  </a:p>
                </p:txBody>
              </p:sp>
              <p:sp>
                <p:nvSpPr>
                  <p:cNvPr id="1347" name="Freeform 37"/>
                  <p:cNvSpPr>
                    <a:spLocks/>
                  </p:cNvSpPr>
                  <p:nvPr/>
                </p:nvSpPr>
                <p:spPr bwMode="auto">
                  <a:xfrm>
                    <a:off x="3697288" y="3946526"/>
                    <a:ext cx="90488" cy="808038"/>
                  </a:xfrm>
                  <a:custGeom>
                    <a:avLst/>
                    <a:gdLst>
                      <a:gd name="T0" fmla="*/ 23 w 31"/>
                      <a:gd name="T1" fmla="*/ 276 h 276"/>
                      <a:gd name="T2" fmla="*/ 7 w 31"/>
                      <a:gd name="T3" fmla="*/ 275 h 276"/>
                      <a:gd name="T4" fmla="*/ 2 w 31"/>
                      <a:gd name="T5" fmla="*/ 270 h 276"/>
                      <a:gd name="T6" fmla="*/ 1 w 31"/>
                      <a:gd name="T7" fmla="*/ 241 h 276"/>
                      <a:gd name="T8" fmla="*/ 0 w 31"/>
                      <a:gd name="T9" fmla="*/ 216 h 276"/>
                      <a:gd name="T10" fmla="*/ 1 w 31"/>
                      <a:gd name="T11" fmla="*/ 211 h 276"/>
                      <a:gd name="T12" fmla="*/ 0 w 31"/>
                      <a:gd name="T13" fmla="*/ 167 h 276"/>
                      <a:gd name="T14" fmla="*/ 1 w 31"/>
                      <a:gd name="T15" fmla="*/ 149 h 276"/>
                      <a:gd name="T16" fmla="*/ 2 w 31"/>
                      <a:gd name="T17" fmla="*/ 125 h 276"/>
                      <a:gd name="T18" fmla="*/ 4 w 31"/>
                      <a:gd name="T19" fmla="*/ 80 h 276"/>
                      <a:gd name="T20" fmla="*/ 4 w 31"/>
                      <a:gd name="T21" fmla="*/ 64 h 276"/>
                      <a:gd name="T22" fmla="*/ 4 w 31"/>
                      <a:gd name="T23" fmla="*/ 39 h 276"/>
                      <a:gd name="T24" fmla="*/ 5 w 31"/>
                      <a:gd name="T25" fmla="*/ 19 h 276"/>
                      <a:gd name="T26" fmla="*/ 5 w 31"/>
                      <a:gd name="T27" fmla="*/ 0 h 276"/>
                      <a:gd name="T28" fmla="*/ 27 w 31"/>
                      <a:gd name="T29" fmla="*/ 0 h 276"/>
                      <a:gd name="T30" fmla="*/ 29 w 31"/>
                      <a:gd name="T31" fmla="*/ 17 h 276"/>
                      <a:gd name="T32" fmla="*/ 28 w 31"/>
                      <a:gd name="T33" fmla="*/ 34 h 276"/>
                      <a:gd name="T34" fmla="*/ 28 w 31"/>
                      <a:gd name="T35" fmla="*/ 47 h 276"/>
                      <a:gd name="T36" fmla="*/ 27 w 31"/>
                      <a:gd name="T37" fmla="*/ 77 h 276"/>
                      <a:gd name="T38" fmla="*/ 25 w 31"/>
                      <a:gd name="T39" fmla="*/ 128 h 276"/>
                      <a:gd name="T40" fmla="*/ 23 w 31"/>
                      <a:gd name="T41" fmla="*/ 179 h 276"/>
                      <a:gd name="T42" fmla="*/ 24 w 31"/>
                      <a:gd name="T43" fmla="*/ 201 h 276"/>
                      <a:gd name="T44" fmla="*/ 23 w 31"/>
                      <a:gd name="T45" fmla="*/ 215 h 276"/>
                      <a:gd name="T46" fmla="*/ 23 w 31"/>
                      <a:gd name="T47" fmla="*/ 220 h 276"/>
                      <a:gd name="T48" fmla="*/ 24 w 31"/>
                      <a:gd name="T49" fmla="*/ 238 h 276"/>
                      <a:gd name="T50" fmla="*/ 24 w 31"/>
                      <a:gd name="T51" fmla="*/ 242 h 276"/>
                      <a:gd name="T52" fmla="*/ 23 w 31"/>
                      <a:gd name="T53" fmla="*/ 276 h 276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</a:cxnLst>
                    <a:rect l="0" t="0" r="r" b="b"/>
                    <a:pathLst>
                      <a:path w="31" h="276">
                        <a:moveTo>
                          <a:pt x="23" y="276"/>
                        </a:moveTo>
                        <a:cubicBezTo>
                          <a:pt x="17" y="276"/>
                          <a:pt x="12" y="276"/>
                          <a:pt x="7" y="275"/>
                        </a:cubicBezTo>
                        <a:cubicBezTo>
                          <a:pt x="4" y="275"/>
                          <a:pt x="2" y="273"/>
                          <a:pt x="2" y="270"/>
                        </a:cubicBezTo>
                        <a:cubicBezTo>
                          <a:pt x="2" y="260"/>
                          <a:pt x="1" y="250"/>
                          <a:pt x="1" y="241"/>
                        </a:cubicBezTo>
                        <a:cubicBezTo>
                          <a:pt x="2" y="233"/>
                          <a:pt x="3" y="224"/>
                          <a:pt x="0" y="216"/>
                        </a:cubicBezTo>
                        <a:cubicBezTo>
                          <a:pt x="0" y="215"/>
                          <a:pt x="1" y="213"/>
                          <a:pt x="1" y="211"/>
                        </a:cubicBezTo>
                        <a:cubicBezTo>
                          <a:pt x="0" y="196"/>
                          <a:pt x="2" y="182"/>
                          <a:pt x="0" y="167"/>
                        </a:cubicBezTo>
                        <a:cubicBezTo>
                          <a:pt x="0" y="161"/>
                          <a:pt x="1" y="155"/>
                          <a:pt x="1" y="149"/>
                        </a:cubicBezTo>
                        <a:cubicBezTo>
                          <a:pt x="1" y="141"/>
                          <a:pt x="1" y="133"/>
                          <a:pt x="2" y="125"/>
                        </a:cubicBezTo>
                        <a:cubicBezTo>
                          <a:pt x="2" y="110"/>
                          <a:pt x="3" y="95"/>
                          <a:pt x="4" y="80"/>
                        </a:cubicBezTo>
                        <a:cubicBezTo>
                          <a:pt x="4" y="75"/>
                          <a:pt x="4" y="70"/>
                          <a:pt x="4" y="64"/>
                        </a:cubicBezTo>
                        <a:cubicBezTo>
                          <a:pt x="4" y="56"/>
                          <a:pt x="4" y="47"/>
                          <a:pt x="4" y="39"/>
                        </a:cubicBezTo>
                        <a:cubicBezTo>
                          <a:pt x="4" y="32"/>
                          <a:pt x="5" y="26"/>
                          <a:pt x="5" y="19"/>
                        </a:cubicBezTo>
                        <a:cubicBezTo>
                          <a:pt x="5" y="13"/>
                          <a:pt x="5" y="7"/>
                          <a:pt x="5" y="0"/>
                        </a:cubicBezTo>
                        <a:cubicBezTo>
                          <a:pt x="13" y="0"/>
                          <a:pt x="20" y="0"/>
                          <a:pt x="27" y="0"/>
                        </a:cubicBezTo>
                        <a:cubicBezTo>
                          <a:pt x="31" y="5"/>
                          <a:pt x="30" y="12"/>
                          <a:pt x="29" y="17"/>
                        </a:cubicBezTo>
                        <a:cubicBezTo>
                          <a:pt x="29" y="23"/>
                          <a:pt x="28" y="28"/>
                          <a:pt x="28" y="34"/>
                        </a:cubicBezTo>
                        <a:cubicBezTo>
                          <a:pt x="29" y="38"/>
                          <a:pt x="28" y="43"/>
                          <a:pt x="28" y="47"/>
                        </a:cubicBezTo>
                        <a:cubicBezTo>
                          <a:pt x="28" y="57"/>
                          <a:pt x="27" y="67"/>
                          <a:pt x="27" y="77"/>
                        </a:cubicBezTo>
                        <a:cubicBezTo>
                          <a:pt x="26" y="94"/>
                          <a:pt x="26" y="111"/>
                          <a:pt x="25" y="128"/>
                        </a:cubicBezTo>
                        <a:cubicBezTo>
                          <a:pt x="25" y="145"/>
                          <a:pt x="24" y="162"/>
                          <a:pt x="23" y="179"/>
                        </a:cubicBezTo>
                        <a:cubicBezTo>
                          <a:pt x="23" y="186"/>
                          <a:pt x="24" y="193"/>
                          <a:pt x="24" y="201"/>
                        </a:cubicBezTo>
                        <a:cubicBezTo>
                          <a:pt x="24" y="206"/>
                          <a:pt x="23" y="210"/>
                          <a:pt x="23" y="215"/>
                        </a:cubicBezTo>
                        <a:cubicBezTo>
                          <a:pt x="23" y="216"/>
                          <a:pt x="23" y="218"/>
                          <a:pt x="23" y="220"/>
                        </a:cubicBezTo>
                        <a:cubicBezTo>
                          <a:pt x="23" y="226"/>
                          <a:pt x="23" y="232"/>
                          <a:pt x="24" y="238"/>
                        </a:cubicBezTo>
                        <a:cubicBezTo>
                          <a:pt x="24" y="239"/>
                          <a:pt x="24" y="241"/>
                          <a:pt x="24" y="242"/>
                        </a:cubicBezTo>
                        <a:cubicBezTo>
                          <a:pt x="24" y="253"/>
                          <a:pt x="23" y="264"/>
                          <a:pt x="23" y="276"/>
                        </a:cubicBezTo>
                        <a:close/>
                      </a:path>
                    </a:pathLst>
                  </a:custGeom>
                  <a:solidFill>
                    <a:schemeClr val="accent2">
                      <a:lumMod val="75000"/>
                    </a:schemeClr>
                  </a:solidFill>
                  <a:ln w="12700">
                    <a:solidFill>
                      <a:srgbClr val="000000"/>
                    </a:solidFill>
                    <a:round/>
                    <a:headEnd/>
                    <a:tailEnd/>
                  </a:ln>
                  <a:extLst/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>
                      <a:ln w="38100">
                        <a:solidFill>
                          <a:schemeClr val="tx1"/>
                        </a:solidFill>
                      </a:ln>
                    </a:endParaRPr>
                  </a:p>
                </p:txBody>
              </p:sp>
              <p:sp>
                <p:nvSpPr>
                  <p:cNvPr id="1348" name="Freeform 38"/>
                  <p:cNvSpPr>
                    <a:spLocks/>
                  </p:cNvSpPr>
                  <p:nvPr/>
                </p:nvSpPr>
                <p:spPr bwMode="auto">
                  <a:xfrm>
                    <a:off x="3833813" y="2565401"/>
                    <a:ext cx="344488" cy="930275"/>
                  </a:xfrm>
                  <a:custGeom>
                    <a:avLst/>
                    <a:gdLst>
                      <a:gd name="T0" fmla="*/ 110 w 118"/>
                      <a:gd name="T1" fmla="*/ 316 h 318"/>
                      <a:gd name="T2" fmla="*/ 94 w 118"/>
                      <a:gd name="T3" fmla="*/ 315 h 318"/>
                      <a:gd name="T4" fmla="*/ 87 w 118"/>
                      <a:gd name="T5" fmla="*/ 315 h 318"/>
                      <a:gd name="T6" fmla="*/ 79 w 118"/>
                      <a:gd name="T7" fmla="*/ 315 h 318"/>
                      <a:gd name="T8" fmla="*/ 58 w 118"/>
                      <a:gd name="T9" fmla="*/ 315 h 318"/>
                      <a:gd name="T10" fmla="*/ 46 w 118"/>
                      <a:gd name="T11" fmla="*/ 315 h 318"/>
                      <a:gd name="T12" fmla="*/ 37 w 118"/>
                      <a:gd name="T13" fmla="*/ 315 h 318"/>
                      <a:gd name="T14" fmla="*/ 24 w 118"/>
                      <a:gd name="T15" fmla="*/ 316 h 318"/>
                      <a:gd name="T16" fmla="*/ 15 w 118"/>
                      <a:gd name="T17" fmla="*/ 317 h 318"/>
                      <a:gd name="T18" fmla="*/ 14 w 118"/>
                      <a:gd name="T19" fmla="*/ 317 h 318"/>
                      <a:gd name="T20" fmla="*/ 1 w 118"/>
                      <a:gd name="T21" fmla="*/ 316 h 318"/>
                      <a:gd name="T22" fmla="*/ 2 w 118"/>
                      <a:gd name="T23" fmla="*/ 298 h 318"/>
                      <a:gd name="T24" fmla="*/ 2 w 118"/>
                      <a:gd name="T25" fmla="*/ 270 h 318"/>
                      <a:gd name="T26" fmla="*/ 2 w 118"/>
                      <a:gd name="T27" fmla="*/ 203 h 318"/>
                      <a:gd name="T28" fmla="*/ 1 w 118"/>
                      <a:gd name="T29" fmla="*/ 165 h 318"/>
                      <a:gd name="T30" fmla="*/ 2 w 118"/>
                      <a:gd name="T31" fmla="*/ 135 h 318"/>
                      <a:gd name="T32" fmla="*/ 1 w 118"/>
                      <a:gd name="T33" fmla="*/ 94 h 318"/>
                      <a:gd name="T34" fmla="*/ 1 w 118"/>
                      <a:gd name="T35" fmla="*/ 58 h 318"/>
                      <a:gd name="T36" fmla="*/ 0 w 118"/>
                      <a:gd name="T37" fmla="*/ 27 h 318"/>
                      <a:gd name="T38" fmla="*/ 2 w 118"/>
                      <a:gd name="T39" fmla="*/ 11 h 318"/>
                      <a:gd name="T40" fmla="*/ 3 w 118"/>
                      <a:gd name="T41" fmla="*/ 2 h 318"/>
                      <a:gd name="T42" fmla="*/ 26 w 118"/>
                      <a:gd name="T43" fmla="*/ 1 h 318"/>
                      <a:gd name="T44" fmla="*/ 28 w 118"/>
                      <a:gd name="T45" fmla="*/ 0 h 318"/>
                      <a:gd name="T46" fmla="*/ 48 w 118"/>
                      <a:gd name="T47" fmla="*/ 1 h 318"/>
                      <a:gd name="T48" fmla="*/ 80 w 118"/>
                      <a:gd name="T49" fmla="*/ 2 h 318"/>
                      <a:gd name="T50" fmla="*/ 93 w 118"/>
                      <a:gd name="T51" fmla="*/ 3 h 318"/>
                      <a:gd name="T52" fmla="*/ 101 w 118"/>
                      <a:gd name="T53" fmla="*/ 2 h 318"/>
                      <a:gd name="T54" fmla="*/ 107 w 118"/>
                      <a:gd name="T55" fmla="*/ 2 h 318"/>
                      <a:gd name="T56" fmla="*/ 116 w 118"/>
                      <a:gd name="T57" fmla="*/ 2 h 318"/>
                      <a:gd name="T58" fmla="*/ 117 w 118"/>
                      <a:gd name="T59" fmla="*/ 7 h 318"/>
                      <a:gd name="T60" fmla="*/ 118 w 118"/>
                      <a:gd name="T61" fmla="*/ 39 h 318"/>
                      <a:gd name="T62" fmla="*/ 117 w 118"/>
                      <a:gd name="T63" fmla="*/ 62 h 318"/>
                      <a:gd name="T64" fmla="*/ 118 w 118"/>
                      <a:gd name="T65" fmla="*/ 77 h 318"/>
                      <a:gd name="T66" fmla="*/ 118 w 118"/>
                      <a:gd name="T67" fmla="*/ 88 h 318"/>
                      <a:gd name="T68" fmla="*/ 118 w 118"/>
                      <a:gd name="T69" fmla="*/ 100 h 318"/>
                      <a:gd name="T70" fmla="*/ 117 w 118"/>
                      <a:gd name="T71" fmla="*/ 128 h 318"/>
                      <a:gd name="T72" fmla="*/ 116 w 118"/>
                      <a:gd name="T73" fmla="*/ 136 h 318"/>
                      <a:gd name="T74" fmla="*/ 114 w 118"/>
                      <a:gd name="T75" fmla="*/ 190 h 318"/>
                      <a:gd name="T76" fmla="*/ 113 w 118"/>
                      <a:gd name="T77" fmla="*/ 224 h 318"/>
                      <a:gd name="T78" fmla="*/ 111 w 118"/>
                      <a:gd name="T79" fmla="*/ 275 h 318"/>
                      <a:gd name="T80" fmla="*/ 109 w 118"/>
                      <a:gd name="T81" fmla="*/ 311 h 318"/>
                      <a:gd name="T82" fmla="*/ 110 w 118"/>
                      <a:gd name="T83" fmla="*/ 316 h 31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  <a:cxn ang="0">
                        <a:pos x="T72" y="T73"/>
                      </a:cxn>
                      <a:cxn ang="0">
                        <a:pos x="T74" y="T75"/>
                      </a:cxn>
                      <a:cxn ang="0">
                        <a:pos x="T76" y="T77"/>
                      </a:cxn>
                      <a:cxn ang="0">
                        <a:pos x="T78" y="T79"/>
                      </a:cxn>
                      <a:cxn ang="0">
                        <a:pos x="T80" y="T81"/>
                      </a:cxn>
                      <a:cxn ang="0">
                        <a:pos x="T82" y="T83"/>
                      </a:cxn>
                    </a:cxnLst>
                    <a:rect l="0" t="0" r="r" b="b"/>
                    <a:pathLst>
                      <a:path w="118" h="318">
                        <a:moveTo>
                          <a:pt x="110" y="316"/>
                        </a:moveTo>
                        <a:cubicBezTo>
                          <a:pt x="104" y="316"/>
                          <a:pt x="99" y="318"/>
                          <a:pt x="94" y="315"/>
                        </a:cubicBezTo>
                        <a:cubicBezTo>
                          <a:pt x="92" y="314"/>
                          <a:pt x="90" y="314"/>
                          <a:pt x="87" y="315"/>
                        </a:cubicBezTo>
                        <a:cubicBezTo>
                          <a:pt x="85" y="315"/>
                          <a:pt x="82" y="315"/>
                          <a:pt x="79" y="315"/>
                        </a:cubicBezTo>
                        <a:cubicBezTo>
                          <a:pt x="72" y="314"/>
                          <a:pt x="65" y="314"/>
                          <a:pt x="58" y="315"/>
                        </a:cubicBezTo>
                        <a:cubicBezTo>
                          <a:pt x="54" y="316"/>
                          <a:pt x="50" y="315"/>
                          <a:pt x="46" y="315"/>
                        </a:cubicBezTo>
                        <a:cubicBezTo>
                          <a:pt x="43" y="315"/>
                          <a:pt x="40" y="315"/>
                          <a:pt x="37" y="315"/>
                        </a:cubicBezTo>
                        <a:cubicBezTo>
                          <a:pt x="33" y="316"/>
                          <a:pt x="29" y="316"/>
                          <a:pt x="24" y="316"/>
                        </a:cubicBezTo>
                        <a:cubicBezTo>
                          <a:pt x="21" y="315"/>
                          <a:pt x="18" y="316"/>
                          <a:pt x="15" y="317"/>
                        </a:cubicBezTo>
                        <a:cubicBezTo>
                          <a:pt x="15" y="317"/>
                          <a:pt x="15" y="317"/>
                          <a:pt x="14" y="317"/>
                        </a:cubicBezTo>
                        <a:cubicBezTo>
                          <a:pt x="10" y="317"/>
                          <a:pt x="6" y="316"/>
                          <a:pt x="1" y="316"/>
                        </a:cubicBezTo>
                        <a:cubicBezTo>
                          <a:pt x="1" y="310"/>
                          <a:pt x="1" y="304"/>
                          <a:pt x="2" y="298"/>
                        </a:cubicBezTo>
                        <a:cubicBezTo>
                          <a:pt x="3" y="289"/>
                          <a:pt x="2" y="279"/>
                          <a:pt x="2" y="270"/>
                        </a:cubicBezTo>
                        <a:cubicBezTo>
                          <a:pt x="3" y="248"/>
                          <a:pt x="2" y="225"/>
                          <a:pt x="2" y="203"/>
                        </a:cubicBezTo>
                        <a:cubicBezTo>
                          <a:pt x="2" y="190"/>
                          <a:pt x="1" y="178"/>
                          <a:pt x="1" y="165"/>
                        </a:cubicBezTo>
                        <a:cubicBezTo>
                          <a:pt x="2" y="155"/>
                          <a:pt x="2" y="145"/>
                          <a:pt x="2" y="135"/>
                        </a:cubicBezTo>
                        <a:cubicBezTo>
                          <a:pt x="2" y="122"/>
                          <a:pt x="2" y="108"/>
                          <a:pt x="1" y="94"/>
                        </a:cubicBezTo>
                        <a:cubicBezTo>
                          <a:pt x="1" y="82"/>
                          <a:pt x="1" y="70"/>
                          <a:pt x="1" y="58"/>
                        </a:cubicBezTo>
                        <a:cubicBezTo>
                          <a:pt x="1" y="47"/>
                          <a:pt x="0" y="37"/>
                          <a:pt x="0" y="27"/>
                        </a:cubicBezTo>
                        <a:cubicBezTo>
                          <a:pt x="0" y="21"/>
                          <a:pt x="1" y="16"/>
                          <a:pt x="2" y="11"/>
                        </a:cubicBezTo>
                        <a:cubicBezTo>
                          <a:pt x="2" y="7"/>
                          <a:pt x="2" y="4"/>
                          <a:pt x="3" y="2"/>
                        </a:cubicBezTo>
                        <a:cubicBezTo>
                          <a:pt x="11" y="1"/>
                          <a:pt x="19" y="1"/>
                          <a:pt x="26" y="1"/>
                        </a:cubicBezTo>
                        <a:cubicBezTo>
                          <a:pt x="27" y="0"/>
                          <a:pt x="27" y="0"/>
                          <a:pt x="28" y="0"/>
                        </a:cubicBezTo>
                        <a:cubicBezTo>
                          <a:pt x="34" y="1"/>
                          <a:pt x="41" y="1"/>
                          <a:pt x="48" y="1"/>
                        </a:cubicBezTo>
                        <a:cubicBezTo>
                          <a:pt x="58" y="1"/>
                          <a:pt x="69" y="2"/>
                          <a:pt x="80" y="2"/>
                        </a:cubicBezTo>
                        <a:cubicBezTo>
                          <a:pt x="84" y="2"/>
                          <a:pt x="88" y="3"/>
                          <a:pt x="93" y="3"/>
                        </a:cubicBezTo>
                        <a:cubicBezTo>
                          <a:pt x="96" y="3"/>
                          <a:pt x="98" y="2"/>
                          <a:pt x="101" y="2"/>
                        </a:cubicBezTo>
                        <a:cubicBezTo>
                          <a:pt x="103" y="2"/>
                          <a:pt x="105" y="2"/>
                          <a:pt x="107" y="2"/>
                        </a:cubicBezTo>
                        <a:cubicBezTo>
                          <a:pt x="110" y="2"/>
                          <a:pt x="112" y="2"/>
                          <a:pt x="116" y="2"/>
                        </a:cubicBezTo>
                        <a:cubicBezTo>
                          <a:pt x="116" y="4"/>
                          <a:pt x="117" y="6"/>
                          <a:pt x="117" y="7"/>
                        </a:cubicBezTo>
                        <a:cubicBezTo>
                          <a:pt x="116" y="18"/>
                          <a:pt x="117" y="29"/>
                          <a:pt x="118" y="39"/>
                        </a:cubicBezTo>
                        <a:cubicBezTo>
                          <a:pt x="118" y="47"/>
                          <a:pt x="117" y="54"/>
                          <a:pt x="117" y="62"/>
                        </a:cubicBezTo>
                        <a:cubicBezTo>
                          <a:pt x="117" y="67"/>
                          <a:pt x="118" y="72"/>
                          <a:pt x="118" y="77"/>
                        </a:cubicBezTo>
                        <a:cubicBezTo>
                          <a:pt x="118" y="81"/>
                          <a:pt x="117" y="85"/>
                          <a:pt x="118" y="88"/>
                        </a:cubicBezTo>
                        <a:cubicBezTo>
                          <a:pt x="118" y="92"/>
                          <a:pt x="118" y="96"/>
                          <a:pt x="118" y="100"/>
                        </a:cubicBezTo>
                        <a:cubicBezTo>
                          <a:pt x="118" y="109"/>
                          <a:pt x="117" y="119"/>
                          <a:pt x="117" y="128"/>
                        </a:cubicBezTo>
                        <a:cubicBezTo>
                          <a:pt x="116" y="131"/>
                          <a:pt x="116" y="133"/>
                          <a:pt x="116" y="136"/>
                        </a:cubicBezTo>
                        <a:cubicBezTo>
                          <a:pt x="115" y="154"/>
                          <a:pt x="115" y="172"/>
                          <a:pt x="114" y="190"/>
                        </a:cubicBezTo>
                        <a:cubicBezTo>
                          <a:pt x="114" y="201"/>
                          <a:pt x="113" y="212"/>
                          <a:pt x="113" y="224"/>
                        </a:cubicBezTo>
                        <a:cubicBezTo>
                          <a:pt x="112" y="241"/>
                          <a:pt x="111" y="258"/>
                          <a:pt x="111" y="275"/>
                        </a:cubicBezTo>
                        <a:cubicBezTo>
                          <a:pt x="110" y="287"/>
                          <a:pt x="110" y="299"/>
                          <a:pt x="109" y="311"/>
                        </a:cubicBezTo>
                        <a:cubicBezTo>
                          <a:pt x="109" y="312"/>
                          <a:pt x="110" y="314"/>
                          <a:pt x="110" y="316"/>
                        </a:cubicBezTo>
                        <a:close/>
                      </a:path>
                    </a:pathLst>
                  </a:custGeom>
                  <a:solidFill>
                    <a:srgbClr val="66CCFF"/>
                  </a:solidFill>
                  <a:ln w="1270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2">
                    <a:schemeClr val="accent1"/>
                  </a:fillRef>
                  <a:effectRef idx="1">
                    <a:schemeClr val="accent1"/>
                  </a:effectRef>
                  <a:fontRef idx="minor">
                    <a:schemeClr val="dk1"/>
                  </a:fontRef>
                </p:style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>
                      <a:ln w="38100">
                        <a:solidFill>
                          <a:schemeClr val="tx1"/>
                        </a:solidFill>
                      </a:ln>
                    </a:endParaRPr>
                  </a:p>
                </p:txBody>
              </p:sp>
              <p:sp>
                <p:nvSpPr>
                  <p:cNvPr id="1349" name="Freeform 39"/>
                  <p:cNvSpPr>
                    <a:spLocks/>
                  </p:cNvSpPr>
                  <p:nvPr/>
                </p:nvSpPr>
                <p:spPr bwMode="auto">
                  <a:xfrm>
                    <a:off x="3367088" y="2578101"/>
                    <a:ext cx="341313" cy="917575"/>
                  </a:xfrm>
                  <a:custGeom>
                    <a:avLst/>
                    <a:gdLst>
                      <a:gd name="T0" fmla="*/ 115 w 117"/>
                      <a:gd name="T1" fmla="*/ 312 h 314"/>
                      <a:gd name="T2" fmla="*/ 6 w 117"/>
                      <a:gd name="T3" fmla="*/ 312 h 314"/>
                      <a:gd name="T4" fmla="*/ 6 w 117"/>
                      <a:gd name="T5" fmla="*/ 287 h 314"/>
                      <a:gd name="T6" fmla="*/ 6 w 117"/>
                      <a:gd name="T7" fmla="*/ 249 h 314"/>
                      <a:gd name="T8" fmla="*/ 6 w 117"/>
                      <a:gd name="T9" fmla="*/ 213 h 314"/>
                      <a:gd name="T10" fmla="*/ 5 w 117"/>
                      <a:gd name="T11" fmla="*/ 168 h 314"/>
                      <a:gd name="T12" fmla="*/ 6 w 117"/>
                      <a:gd name="T13" fmla="*/ 121 h 314"/>
                      <a:gd name="T14" fmla="*/ 4 w 117"/>
                      <a:gd name="T15" fmla="*/ 95 h 314"/>
                      <a:gd name="T16" fmla="*/ 4 w 117"/>
                      <a:gd name="T17" fmla="*/ 73 h 314"/>
                      <a:gd name="T18" fmla="*/ 2 w 117"/>
                      <a:gd name="T19" fmla="*/ 12 h 314"/>
                      <a:gd name="T20" fmla="*/ 3 w 117"/>
                      <a:gd name="T21" fmla="*/ 7 h 314"/>
                      <a:gd name="T22" fmla="*/ 7 w 117"/>
                      <a:gd name="T23" fmla="*/ 3 h 314"/>
                      <a:gd name="T24" fmla="*/ 18 w 117"/>
                      <a:gd name="T25" fmla="*/ 2 h 314"/>
                      <a:gd name="T26" fmla="*/ 55 w 117"/>
                      <a:gd name="T27" fmla="*/ 2 h 314"/>
                      <a:gd name="T28" fmla="*/ 82 w 117"/>
                      <a:gd name="T29" fmla="*/ 1 h 314"/>
                      <a:gd name="T30" fmla="*/ 102 w 117"/>
                      <a:gd name="T31" fmla="*/ 1 h 314"/>
                      <a:gd name="T32" fmla="*/ 109 w 117"/>
                      <a:gd name="T33" fmla="*/ 0 h 314"/>
                      <a:gd name="T34" fmla="*/ 115 w 117"/>
                      <a:gd name="T35" fmla="*/ 5 h 314"/>
                      <a:gd name="T36" fmla="*/ 116 w 117"/>
                      <a:gd name="T37" fmla="*/ 30 h 314"/>
                      <a:gd name="T38" fmla="*/ 116 w 117"/>
                      <a:gd name="T39" fmla="*/ 55 h 314"/>
                      <a:gd name="T40" fmla="*/ 117 w 117"/>
                      <a:gd name="T41" fmla="*/ 79 h 314"/>
                      <a:gd name="T42" fmla="*/ 116 w 117"/>
                      <a:gd name="T43" fmla="*/ 126 h 314"/>
                      <a:gd name="T44" fmla="*/ 116 w 117"/>
                      <a:gd name="T45" fmla="*/ 149 h 314"/>
                      <a:gd name="T46" fmla="*/ 116 w 117"/>
                      <a:gd name="T47" fmla="*/ 158 h 314"/>
                      <a:gd name="T48" fmla="*/ 116 w 117"/>
                      <a:gd name="T49" fmla="*/ 188 h 314"/>
                      <a:gd name="T50" fmla="*/ 116 w 117"/>
                      <a:gd name="T51" fmla="*/ 213 h 314"/>
                      <a:gd name="T52" fmla="*/ 116 w 117"/>
                      <a:gd name="T53" fmla="*/ 238 h 314"/>
                      <a:gd name="T54" fmla="*/ 116 w 117"/>
                      <a:gd name="T55" fmla="*/ 277 h 314"/>
                      <a:gd name="T56" fmla="*/ 117 w 117"/>
                      <a:gd name="T57" fmla="*/ 301 h 314"/>
                      <a:gd name="T58" fmla="*/ 115 w 117"/>
                      <a:gd name="T59" fmla="*/ 312 h 314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</a:cxnLst>
                    <a:rect l="0" t="0" r="r" b="b"/>
                    <a:pathLst>
                      <a:path w="117" h="314">
                        <a:moveTo>
                          <a:pt x="115" y="312"/>
                        </a:moveTo>
                        <a:cubicBezTo>
                          <a:pt x="79" y="314"/>
                          <a:pt x="43" y="313"/>
                          <a:pt x="6" y="312"/>
                        </a:cubicBezTo>
                        <a:cubicBezTo>
                          <a:pt x="6" y="303"/>
                          <a:pt x="5" y="296"/>
                          <a:pt x="6" y="287"/>
                        </a:cubicBezTo>
                        <a:cubicBezTo>
                          <a:pt x="7" y="275"/>
                          <a:pt x="6" y="262"/>
                          <a:pt x="6" y="249"/>
                        </a:cubicBezTo>
                        <a:cubicBezTo>
                          <a:pt x="6" y="237"/>
                          <a:pt x="6" y="225"/>
                          <a:pt x="6" y="213"/>
                        </a:cubicBezTo>
                        <a:cubicBezTo>
                          <a:pt x="6" y="198"/>
                          <a:pt x="5" y="183"/>
                          <a:pt x="5" y="168"/>
                        </a:cubicBezTo>
                        <a:cubicBezTo>
                          <a:pt x="5" y="152"/>
                          <a:pt x="6" y="137"/>
                          <a:pt x="6" y="121"/>
                        </a:cubicBezTo>
                        <a:cubicBezTo>
                          <a:pt x="6" y="113"/>
                          <a:pt x="5" y="104"/>
                          <a:pt x="4" y="95"/>
                        </a:cubicBezTo>
                        <a:cubicBezTo>
                          <a:pt x="4" y="88"/>
                          <a:pt x="4" y="80"/>
                          <a:pt x="4" y="73"/>
                        </a:cubicBezTo>
                        <a:cubicBezTo>
                          <a:pt x="2" y="53"/>
                          <a:pt x="0" y="33"/>
                          <a:pt x="2" y="12"/>
                        </a:cubicBezTo>
                        <a:cubicBezTo>
                          <a:pt x="2" y="10"/>
                          <a:pt x="2" y="8"/>
                          <a:pt x="3" y="7"/>
                        </a:cubicBezTo>
                        <a:cubicBezTo>
                          <a:pt x="4" y="5"/>
                          <a:pt x="5" y="3"/>
                          <a:pt x="7" y="3"/>
                        </a:cubicBezTo>
                        <a:cubicBezTo>
                          <a:pt x="10" y="2"/>
                          <a:pt x="14" y="2"/>
                          <a:pt x="18" y="2"/>
                        </a:cubicBezTo>
                        <a:cubicBezTo>
                          <a:pt x="30" y="2"/>
                          <a:pt x="43" y="1"/>
                          <a:pt x="55" y="2"/>
                        </a:cubicBezTo>
                        <a:cubicBezTo>
                          <a:pt x="64" y="3"/>
                          <a:pt x="73" y="2"/>
                          <a:pt x="82" y="1"/>
                        </a:cubicBezTo>
                        <a:cubicBezTo>
                          <a:pt x="89" y="1"/>
                          <a:pt x="95" y="1"/>
                          <a:pt x="102" y="1"/>
                        </a:cubicBezTo>
                        <a:cubicBezTo>
                          <a:pt x="104" y="1"/>
                          <a:pt x="107" y="1"/>
                          <a:pt x="109" y="0"/>
                        </a:cubicBezTo>
                        <a:cubicBezTo>
                          <a:pt x="113" y="0"/>
                          <a:pt x="114" y="1"/>
                          <a:pt x="115" y="5"/>
                        </a:cubicBezTo>
                        <a:cubicBezTo>
                          <a:pt x="116" y="14"/>
                          <a:pt x="116" y="22"/>
                          <a:pt x="116" y="30"/>
                        </a:cubicBezTo>
                        <a:cubicBezTo>
                          <a:pt x="116" y="38"/>
                          <a:pt x="116" y="47"/>
                          <a:pt x="116" y="55"/>
                        </a:cubicBezTo>
                        <a:cubicBezTo>
                          <a:pt x="116" y="63"/>
                          <a:pt x="117" y="71"/>
                          <a:pt x="117" y="79"/>
                        </a:cubicBezTo>
                        <a:cubicBezTo>
                          <a:pt x="116" y="95"/>
                          <a:pt x="116" y="110"/>
                          <a:pt x="116" y="126"/>
                        </a:cubicBezTo>
                        <a:cubicBezTo>
                          <a:pt x="116" y="133"/>
                          <a:pt x="116" y="141"/>
                          <a:pt x="116" y="149"/>
                        </a:cubicBezTo>
                        <a:cubicBezTo>
                          <a:pt x="116" y="152"/>
                          <a:pt x="116" y="155"/>
                          <a:pt x="116" y="158"/>
                        </a:cubicBezTo>
                        <a:cubicBezTo>
                          <a:pt x="114" y="168"/>
                          <a:pt x="116" y="178"/>
                          <a:pt x="116" y="188"/>
                        </a:cubicBezTo>
                        <a:cubicBezTo>
                          <a:pt x="116" y="196"/>
                          <a:pt x="116" y="205"/>
                          <a:pt x="116" y="213"/>
                        </a:cubicBezTo>
                        <a:cubicBezTo>
                          <a:pt x="116" y="221"/>
                          <a:pt x="116" y="230"/>
                          <a:pt x="116" y="238"/>
                        </a:cubicBezTo>
                        <a:cubicBezTo>
                          <a:pt x="116" y="251"/>
                          <a:pt x="116" y="264"/>
                          <a:pt x="116" y="277"/>
                        </a:cubicBezTo>
                        <a:cubicBezTo>
                          <a:pt x="116" y="285"/>
                          <a:pt x="117" y="293"/>
                          <a:pt x="117" y="301"/>
                        </a:cubicBezTo>
                        <a:cubicBezTo>
                          <a:pt x="117" y="305"/>
                          <a:pt x="116" y="308"/>
                          <a:pt x="115" y="312"/>
                        </a:cubicBezTo>
                        <a:close/>
                      </a:path>
                    </a:pathLst>
                  </a:custGeom>
                  <a:solidFill>
                    <a:srgbClr val="66CCFF"/>
                  </a:solidFill>
                  <a:ln w="1270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2">
                    <a:schemeClr val="accent1"/>
                  </a:fillRef>
                  <a:effectRef idx="1">
                    <a:schemeClr val="accent1"/>
                  </a:effectRef>
                  <a:fontRef idx="minor">
                    <a:schemeClr val="dk1"/>
                  </a:fontRef>
                </p:style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>
                      <a:ln w="38100">
                        <a:solidFill>
                          <a:schemeClr val="tx1"/>
                        </a:solidFill>
                      </a:ln>
                    </a:endParaRPr>
                  </a:p>
                </p:txBody>
              </p:sp>
              <p:sp>
                <p:nvSpPr>
                  <p:cNvPr id="1350" name="Freeform 40"/>
                  <p:cNvSpPr>
                    <a:spLocks/>
                  </p:cNvSpPr>
                  <p:nvPr/>
                </p:nvSpPr>
                <p:spPr bwMode="auto">
                  <a:xfrm>
                    <a:off x="3736975" y="2574926"/>
                    <a:ext cx="68263" cy="920750"/>
                  </a:xfrm>
                  <a:custGeom>
                    <a:avLst/>
                    <a:gdLst>
                      <a:gd name="T0" fmla="*/ 0 w 23"/>
                      <a:gd name="T1" fmla="*/ 0 h 315"/>
                      <a:gd name="T2" fmla="*/ 19 w 23"/>
                      <a:gd name="T3" fmla="*/ 0 h 315"/>
                      <a:gd name="T4" fmla="*/ 21 w 23"/>
                      <a:gd name="T5" fmla="*/ 31 h 315"/>
                      <a:gd name="T6" fmla="*/ 21 w 23"/>
                      <a:gd name="T7" fmla="*/ 58 h 315"/>
                      <a:gd name="T8" fmla="*/ 22 w 23"/>
                      <a:gd name="T9" fmla="*/ 84 h 315"/>
                      <a:gd name="T10" fmla="*/ 22 w 23"/>
                      <a:gd name="T11" fmla="*/ 102 h 315"/>
                      <a:gd name="T12" fmla="*/ 23 w 23"/>
                      <a:gd name="T13" fmla="*/ 143 h 315"/>
                      <a:gd name="T14" fmla="*/ 22 w 23"/>
                      <a:gd name="T15" fmla="*/ 175 h 315"/>
                      <a:gd name="T16" fmla="*/ 23 w 23"/>
                      <a:gd name="T17" fmla="*/ 188 h 315"/>
                      <a:gd name="T18" fmla="*/ 22 w 23"/>
                      <a:gd name="T19" fmla="*/ 192 h 315"/>
                      <a:gd name="T20" fmla="*/ 23 w 23"/>
                      <a:gd name="T21" fmla="*/ 222 h 315"/>
                      <a:gd name="T22" fmla="*/ 23 w 23"/>
                      <a:gd name="T23" fmla="*/ 226 h 315"/>
                      <a:gd name="T24" fmla="*/ 22 w 23"/>
                      <a:gd name="T25" fmla="*/ 283 h 315"/>
                      <a:gd name="T26" fmla="*/ 21 w 23"/>
                      <a:gd name="T27" fmla="*/ 298 h 315"/>
                      <a:gd name="T28" fmla="*/ 21 w 23"/>
                      <a:gd name="T29" fmla="*/ 306 h 315"/>
                      <a:gd name="T30" fmla="*/ 21 w 23"/>
                      <a:gd name="T31" fmla="*/ 313 h 315"/>
                      <a:gd name="T32" fmla="*/ 2 w 23"/>
                      <a:gd name="T33" fmla="*/ 315 h 315"/>
                      <a:gd name="T34" fmla="*/ 2 w 23"/>
                      <a:gd name="T35" fmla="*/ 297 h 315"/>
                      <a:gd name="T36" fmla="*/ 2 w 23"/>
                      <a:gd name="T37" fmla="*/ 277 h 315"/>
                      <a:gd name="T38" fmla="*/ 2 w 23"/>
                      <a:gd name="T39" fmla="*/ 256 h 315"/>
                      <a:gd name="T40" fmla="*/ 1 w 23"/>
                      <a:gd name="T41" fmla="*/ 226 h 315"/>
                      <a:gd name="T42" fmla="*/ 1 w 23"/>
                      <a:gd name="T43" fmla="*/ 218 h 315"/>
                      <a:gd name="T44" fmla="*/ 1 w 23"/>
                      <a:gd name="T45" fmla="*/ 187 h 315"/>
                      <a:gd name="T46" fmla="*/ 2 w 23"/>
                      <a:gd name="T47" fmla="*/ 149 h 315"/>
                      <a:gd name="T48" fmla="*/ 2 w 23"/>
                      <a:gd name="T49" fmla="*/ 106 h 315"/>
                      <a:gd name="T50" fmla="*/ 2 w 23"/>
                      <a:gd name="T51" fmla="*/ 70 h 315"/>
                      <a:gd name="T52" fmla="*/ 1 w 23"/>
                      <a:gd name="T53" fmla="*/ 63 h 315"/>
                      <a:gd name="T54" fmla="*/ 2 w 23"/>
                      <a:gd name="T55" fmla="*/ 58 h 315"/>
                      <a:gd name="T56" fmla="*/ 2 w 23"/>
                      <a:gd name="T57" fmla="*/ 55 h 315"/>
                      <a:gd name="T58" fmla="*/ 1 w 23"/>
                      <a:gd name="T59" fmla="*/ 14 h 315"/>
                      <a:gd name="T60" fmla="*/ 0 w 23"/>
                      <a:gd name="T61" fmla="*/ 0 h 315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</a:cxnLst>
                    <a:rect l="0" t="0" r="r" b="b"/>
                    <a:pathLst>
                      <a:path w="23" h="315">
                        <a:moveTo>
                          <a:pt x="0" y="0"/>
                        </a:moveTo>
                        <a:cubicBezTo>
                          <a:pt x="7" y="0"/>
                          <a:pt x="13" y="0"/>
                          <a:pt x="19" y="0"/>
                        </a:cubicBezTo>
                        <a:cubicBezTo>
                          <a:pt x="21" y="11"/>
                          <a:pt x="21" y="21"/>
                          <a:pt x="21" y="31"/>
                        </a:cubicBezTo>
                        <a:cubicBezTo>
                          <a:pt x="21" y="40"/>
                          <a:pt x="20" y="49"/>
                          <a:pt x="21" y="58"/>
                        </a:cubicBezTo>
                        <a:cubicBezTo>
                          <a:pt x="22" y="67"/>
                          <a:pt x="22" y="75"/>
                          <a:pt x="22" y="84"/>
                        </a:cubicBezTo>
                        <a:cubicBezTo>
                          <a:pt x="22" y="90"/>
                          <a:pt x="22" y="96"/>
                          <a:pt x="22" y="102"/>
                        </a:cubicBezTo>
                        <a:cubicBezTo>
                          <a:pt x="22" y="116"/>
                          <a:pt x="23" y="129"/>
                          <a:pt x="23" y="143"/>
                        </a:cubicBezTo>
                        <a:cubicBezTo>
                          <a:pt x="23" y="154"/>
                          <a:pt x="22" y="164"/>
                          <a:pt x="22" y="175"/>
                        </a:cubicBezTo>
                        <a:cubicBezTo>
                          <a:pt x="22" y="180"/>
                          <a:pt x="22" y="184"/>
                          <a:pt x="23" y="188"/>
                        </a:cubicBezTo>
                        <a:cubicBezTo>
                          <a:pt x="23" y="190"/>
                          <a:pt x="22" y="191"/>
                          <a:pt x="22" y="192"/>
                        </a:cubicBezTo>
                        <a:cubicBezTo>
                          <a:pt x="22" y="202"/>
                          <a:pt x="23" y="212"/>
                          <a:pt x="23" y="222"/>
                        </a:cubicBezTo>
                        <a:cubicBezTo>
                          <a:pt x="23" y="223"/>
                          <a:pt x="23" y="224"/>
                          <a:pt x="23" y="226"/>
                        </a:cubicBezTo>
                        <a:cubicBezTo>
                          <a:pt x="23" y="245"/>
                          <a:pt x="23" y="264"/>
                          <a:pt x="22" y="283"/>
                        </a:cubicBezTo>
                        <a:cubicBezTo>
                          <a:pt x="22" y="288"/>
                          <a:pt x="21" y="293"/>
                          <a:pt x="21" y="298"/>
                        </a:cubicBezTo>
                        <a:cubicBezTo>
                          <a:pt x="21" y="301"/>
                          <a:pt x="21" y="304"/>
                          <a:pt x="21" y="306"/>
                        </a:cubicBezTo>
                        <a:cubicBezTo>
                          <a:pt x="21" y="308"/>
                          <a:pt x="21" y="311"/>
                          <a:pt x="21" y="313"/>
                        </a:cubicBezTo>
                        <a:cubicBezTo>
                          <a:pt x="15" y="313"/>
                          <a:pt x="9" y="314"/>
                          <a:pt x="2" y="315"/>
                        </a:cubicBezTo>
                        <a:cubicBezTo>
                          <a:pt x="2" y="309"/>
                          <a:pt x="2" y="303"/>
                          <a:pt x="2" y="297"/>
                        </a:cubicBezTo>
                        <a:cubicBezTo>
                          <a:pt x="2" y="290"/>
                          <a:pt x="2" y="284"/>
                          <a:pt x="2" y="277"/>
                        </a:cubicBezTo>
                        <a:cubicBezTo>
                          <a:pt x="2" y="270"/>
                          <a:pt x="1" y="263"/>
                          <a:pt x="2" y="256"/>
                        </a:cubicBezTo>
                        <a:cubicBezTo>
                          <a:pt x="3" y="246"/>
                          <a:pt x="2" y="236"/>
                          <a:pt x="1" y="226"/>
                        </a:cubicBezTo>
                        <a:cubicBezTo>
                          <a:pt x="1" y="223"/>
                          <a:pt x="1" y="220"/>
                          <a:pt x="1" y="218"/>
                        </a:cubicBezTo>
                        <a:cubicBezTo>
                          <a:pt x="1" y="207"/>
                          <a:pt x="1" y="197"/>
                          <a:pt x="1" y="187"/>
                        </a:cubicBezTo>
                        <a:cubicBezTo>
                          <a:pt x="2" y="174"/>
                          <a:pt x="3" y="161"/>
                          <a:pt x="2" y="149"/>
                        </a:cubicBezTo>
                        <a:cubicBezTo>
                          <a:pt x="1" y="135"/>
                          <a:pt x="3" y="120"/>
                          <a:pt x="2" y="106"/>
                        </a:cubicBezTo>
                        <a:cubicBezTo>
                          <a:pt x="2" y="94"/>
                          <a:pt x="2" y="82"/>
                          <a:pt x="2" y="70"/>
                        </a:cubicBezTo>
                        <a:cubicBezTo>
                          <a:pt x="2" y="68"/>
                          <a:pt x="2" y="65"/>
                          <a:pt x="1" y="63"/>
                        </a:cubicBezTo>
                        <a:cubicBezTo>
                          <a:pt x="1" y="61"/>
                          <a:pt x="0" y="60"/>
                          <a:pt x="2" y="58"/>
                        </a:cubicBezTo>
                        <a:cubicBezTo>
                          <a:pt x="2" y="58"/>
                          <a:pt x="2" y="56"/>
                          <a:pt x="2" y="55"/>
                        </a:cubicBezTo>
                        <a:cubicBezTo>
                          <a:pt x="2" y="42"/>
                          <a:pt x="1" y="28"/>
                          <a:pt x="1" y="14"/>
                        </a:cubicBezTo>
                        <a:cubicBezTo>
                          <a:pt x="1" y="10"/>
                          <a:pt x="1" y="5"/>
                          <a:pt x="0" y="0"/>
                        </a:cubicBezTo>
                        <a:close/>
                      </a:path>
                    </a:pathLst>
                  </a:custGeom>
                  <a:solidFill>
                    <a:schemeClr val="accent2">
                      <a:lumMod val="75000"/>
                    </a:schemeClr>
                  </a:solidFill>
                  <a:ln w="12700">
                    <a:solidFill>
                      <a:srgbClr val="000000"/>
                    </a:solidFill>
                    <a:round/>
                    <a:headEnd/>
                    <a:tailEnd/>
                  </a:ln>
                  <a:extLst/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>
                      <a:ln w="38100">
                        <a:solidFill>
                          <a:schemeClr val="tx1"/>
                        </a:solidFill>
                      </a:ln>
                    </a:endParaRPr>
                  </a:p>
                </p:txBody>
              </p:sp>
              <p:sp>
                <p:nvSpPr>
                  <p:cNvPr id="1351" name="Freeform 41"/>
                  <p:cNvSpPr>
                    <a:spLocks/>
                  </p:cNvSpPr>
                  <p:nvPr/>
                </p:nvSpPr>
                <p:spPr bwMode="auto">
                  <a:xfrm>
                    <a:off x="2457450" y="4602163"/>
                    <a:ext cx="41275" cy="52388"/>
                  </a:xfrm>
                  <a:custGeom>
                    <a:avLst/>
                    <a:gdLst>
                      <a:gd name="T0" fmla="*/ 14 w 14"/>
                      <a:gd name="T1" fmla="*/ 2 h 18"/>
                      <a:gd name="T2" fmla="*/ 13 w 14"/>
                      <a:gd name="T3" fmla="*/ 9 h 18"/>
                      <a:gd name="T4" fmla="*/ 10 w 14"/>
                      <a:gd name="T5" fmla="*/ 16 h 18"/>
                      <a:gd name="T6" fmla="*/ 2 w 14"/>
                      <a:gd name="T7" fmla="*/ 16 h 18"/>
                      <a:gd name="T8" fmla="*/ 1 w 14"/>
                      <a:gd name="T9" fmla="*/ 11 h 18"/>
                      <a:gd name="T10" fmla="*/ 4 w 14"/>
                      <a:gd name="T11" fmla="*/ 3 h 18"/>
                      <a:gd name="T12" fmla="*/ 14 w 14"/>
                      <a:gd name="T13" fmla="*/ 2 h 1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</a:cxnLst>
                    <a:rect l="0" t="0" r="r" b="b"/>
                    <a:pathLst>
                      <a:path w="14" h="18">
                        <a:moveTo>
                          <a:pt x="14" y="2"/>
                        </a:moveTo>
                        <a:cubicBezTo>
                          <a:pt x="14" y="5"/>
                          <a:pt x="14" y="7"/>
                          <a:pt x="13" y="9"/>
                        </a:cubicBezTo>
                        <a:cubicBezTo>
                          <a:pt x="13" y="11"/>
                          <a:pt x="11" y="14"/>
                          <a:pt x="10" y="16"/>
                        </a:cubicBezTo>
                        <a:cubicBezTo>
                          <a:pt x="8" y="18"/>
                          <a:pt x="5" y="18"/>
                          <a:pt x="2" y="16"/>
                        </a:cubicBezTo>
                        <a:cubicBezTo>
                          <a:pt x="0" y="15"/>
                          <a:pt x="0" y="13"/>
                          <a:pt x="1" y="11"/>
                        </a:cubicBezTo>
                        <a:cubicBezTo>
                          <a:pt x="2" y="8"/>
                          <a:pt x="3" y="5"/>
                          <a:pt x="4" y="3"/>
                        </a:cubicBezTo>
                        <a:cubicBezTo>
                          <a:pt x="7" y="0"/>
                          <a:pt x="9" y="0"/>
                          <a:pt x="14" y="2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 w="12700">
                    <a:solidFill>
                      <a:srgbClr val="000000"/>
                    </a:solidFill>
                    <a:round/>
                    <a:headEnd/>
                    <a:tailEnd/>
                  </a:ln>
                  <a:extLst/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>
                      <a:ln w="38100">
                        <a:solidFill>
                          <a:schemeClr val="tx1"/>
                        </a:solidFill>
                      </a:ln>
                    </a:endParaRPr>
                  </a:p>
                </p:txBody>
              </p:sp>
              <p:sp>
                <p:nvSpPr>
                  <p:cNvPr id="1352" name="Freeform 42"/>
                  <p:cNvSpPr>
                    <a:spLocks/>
                  </p:cNvSpPr>
                  <p:nvPr/>
                </p:nvSpPr>
                <p:spPr bwMode="auto">
                  <a:xfrm>
                    <a:off x="2665413" y="4587876"/>
                    <a:ext cx="52388" cy="69850"/>
                  </a:xfrm>
                  <a:custGeom>
                    <a:avLst/>
                    <a:gdLst>
                      <a:gd name="T0" fmla="*/ 16 w 18"/>
                      <a:gd name="T1" fmla="*/ 3 h 24"/>
                      <a:gd name="T2" fmla="*/ 17 w 18"/>
                      <a:gd name="T3" fmla="*/ 10 h 24"/>
                      <a:gd name="T4" fmla="*/ 10 w 18"/>
                      <a:gd name="T5" fmla="*/ 23 h 24"/>
                      <a:gd name="T6" fmla="*/ 3 w 18"/>
                      <a:gd name="T7" fmla="*/ 22 h 24"/>
                      <a:gd name="T8" fmla="*/ 0 w 18"/>
                      <a:gd name="T9" fmla="*/ 14 h 24"/>
                      <a:gd name="T10" fmla="*/ 2 w 18"/>
                      <a:gd name="T11" fmla="*/ 9 h 24"/>
                      <a:gd name="T12" fmla="*/ 6 w 18"/>
                      <a:gd name="T13" fmla="*/ 6 h 24"/>
                      <a:gd name="T14" fmla="*/ 16 w 18"/>
                      <a:gd name="T15" fmla="*/ 3 h 24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</a:cxnLst>
                    <a:rect l="0" t="0" r="r" b="b"/>
                    <a:pathLst>
                      <a:path w="18" h="24">
                        <a:moveTo>
                          <a:pt x="16" y="3"/>
                        </a:moveTo>
                        <a:cubicBezTo>
                          <a:pt x="16" y="6"/>
                          <a:pt x="16" y="8"/>
                          <a:pt x="17" y="10"/>
                        </a:cubicBezTo>
                        <a:cubicBezTo>
                          <a:pt x="18" y="15"/>
                          <a:pt x="14" y="21"/>
                          <a:pt x="10" y="23"/>
                        </a:cubicBezTo>
                        <a:cubicBezTo>
                          <a:pt x="7" y="24"/>
                          <a:pt x="4" y="24"/>
                          <a:pt x="3" y="22"/>
                        </a:cubicBezTo>
                        <a:cubicBezTo>
                          <a:pt x="1" y="20"/>
                          <a:pt x="1" y="17"/>
                          <a:pt x="0" y="14"/>
                        </a:cubicBezTo>
                        <a:cubicBezTo>
                          <a:pt x="0" y="12"/>
                          <a:pt x="1" y="11"/>
                          <a:pt x="2" y="9"/>
                        </a:cubicBezTo>
                        <a:cubicBezTo>
                          <a:pt x="3" y="8"/>
                          <a:pt x="5" y="6"/>
                          <a:pt x="6" y="6"/>
                        </a:cubicBezTo>
                        <a:cubicBezTo>
                          <a:pt x="9" y="6"/>
                          <a:pt x="11" y="0"/>
                          <a:pt x="16" y="3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 w="12700">
                    <a:solidFill>
                      <a:srgbClr val="000000"/>
                    </a:solidFill>
                    <a:round/>
                    <a:headEnd/>
                    <a:tailEnd/>
                  </a:ln>
                  <a:extLst/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>
                      <a:ln w="38100">
                        <a:solidFill>
                          <a:schemeClr val="tx1"/>
                        </a:solidFill>
                      </a:ln>
                    </a:endParaRPr>
                  </a:p>
                </p:txBody>
              </p:sp>
            </p:grpSp>
            <p:sp>
              <p:nvSpPr>
                <p:cNvPr id="1314" name="Ovál 1313"/>
                <p:cNvSpPr/>
                <p:nvPr/>
              </p:nvSpPr>
              <p:spPr>
                <a:xfrm>
                  <a:off x="7996188" y="3136712"/>
                  <a:ext cx="45719" cy="45719"/>
                </a:xfrm>
                <a:prstGeom prst="ellipse">
                  <a:avLst/>
                </a:prstGeom>
                <a:solidFill>
                  <a:srgbClr val="C0C0C0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1240" name="Group 4"/>
              <p:cNvGrpSpPr>
                <a:grpSpLocks noChangeAspect="1"/>
              </p:cNvGrpSpPr>
              <p:nvPr/>
            </p:nvGrpSpPr>
            <p:grpSpPr bwMode="auto">
              <a:xfrm>
                <a:off x="8900000" y="2503643"/>
                <a:ext cx="1442404" cy="1527104"/>
                <a:chOff x="981" y="298"/>
                <a:chExt cx="3440" cy="3642"/>
              </a:xfrm>
            </p:grpSpPr>
            <p:sp>
              <p:nvSpPr>
                <p:cNvPr id="1243" name="Freeform 5"/>
                <p:cNvSpPr>
                  <a:spLocks noEditPoints="1"/>
                </p:cNvSpPr>
                <p:nvPr/>
              </p:nvSpPr>
              <p:spPr bwMode="auto">
                <a:xfrm>
                  <a:off x="981" y="298"/>
                  <a:ext cx="3440" cy="3642"/>
                </a:xfrm>
                <a:custGeom>
                  <a:avLst/>
                  <a:gdLst>
                    <a:gd name="T0" fmla="*/ 1169 w 2142"/>
                    <a:gd name="T1" fmla="*/ 1507 h 2267"/>
                    <a:gd name="T2" fmla="*/ 1193 w 2142"/>
                    <a:gd name="T3" fmla="*/ 947 h 2267"/>
                    <a:gd name="T4" fmla="*/ 1144 w 2142"/>
                    <a:gd name="T5" fmla="*/ 1998 h 2267"/>
                    <a:gd name="T6" fmla="*/ 1019 w 2142"/>
                    <a:gd name="T7" fmla="*/ 1954 h 2267"/>
                    <a:gd name="T8" fmla="*/ 781 w 2142"/>
                    <a:gd name="T9" fmla="*/ 2195 h 2267"/>
                    <a:gd name="T10" fmla="*/ 258 w 2142"/>
                    <a:gd name="T11" fmla="*/ 2051 h 2267"/>
                    <a:gd name="T12" fmla="*/ 316 w 2142"/>
                    <a:gd name="T13" fmla="*/ 1481 h 2267"/>
                    <a:gd name="T14" fmla="*/ 555 w 2142"/>
                    <a:gd name="T15" fmla="*/ 709 h 2267"/>
                    <a:gd name="T16" fmla="*/ 784 w 2142"/>
                    <a:gd name="T17" fmla="*/ 348 h 2267"/>
                    <a:gd name="T18" fmla="*/ 1419 w 2142"/>
                    <a:gd name="T19" fmla="*/ 534 h 2267"/>
                    <a:gd name="T20" fmla="*/ 1576 w 2142"/>
                    <a:gd name="T21" fmla="*/ 1093 h 2267"/>
                    <a:gd name="T22" fmla="*/ 1392 w 2142"/>
                    <a:gd name="T23" fmla="*/ 763 h 2267"/>
                    <a:gd name="T24" fmla="*/ 1953 w 2142"/>
                    <a:gd name="T25" fmla="*/ 1344 h 2267"/>
                    <a:gd name="T26" fmla="*/ 1751 w 2142"/>
                    <a:gd name="T27" fmla="*/ 1379 h 2267"/>
                    <a:gd name="T28" fmla="*/ 1616 w 2142"/>
                    <a:gd name="T29" fmla="*/ 1993 h 2267"/>
                    <a:gd name="T30" fmla="*/ 1178 w 2142"/>
                    <a:gd name="T31" fmla="*/ 2008 h 2267"/>
                    <a:gd name="T32" fmla="*/ 916 w 2142"/>
                    <a:gd name="T33" fmla="*/ 1198 h 2267"/>
                    <a:gd name="T34" fmla="*/ 636 w 2142"/>
                    <a:gd name="T35" fmla="*/ 1616 h 2267"/>
                    <a:gd name="T36" fmla="*/ 1069 w 2142"/>
                    <a:gd name="T37" fmla="*/ 1263 h 2267"/>
                    <a:gd name="T38" fmla="*/ 923 w 2142"/>
                    <a:gd name="T39" fmla="*/ 1280 h 2267"/>
                    <a:gd name="T40" fmla="*/ 1762 w 2142"/>
                    <a:gd name="T41" fmla="*/ 1164 h 2267"/>
                    <a:gd name="T42" fmla="*/ 1656 w 2142"/>
                    <a:gd name="T43" fmla="*/ 1127 h 2267"/>
                    <a:gd name="T44" fmla="*/ 1441 w 2142"/>
                    <a:gd name="T45" fmla="*/ 1341 h 2267"/>
                    <a:gd name="T46" fmla="*/ 1297 w 2142"/>
                    <a:gd name="T47" fmla="*/ 1613 h 2267"/>
                    <a:gd name="T48" fmla="*/ 827 w 2142"/>
                    <a:gd name="T49" fmla="*/ 880 h 2267"/>
                    <a:gd name="T50" fmla="*/ 1135 w 2142"/>
                    <a:gd name="T51" fmla="*/ 620 h 2267"/>
                    <a:gd name="T52" fmla="*/ 381 w 2142"/>
                    <a:gd name="T53" fmla="*/ 1586 h 2267"/>
                    <a:gd name="T54" fmla="*/ 638 w 2142"/>
                    <a:gd name="T55" fmla="*/ 1450 h 2267"/>
                    <a:gd name="T56" fmla="*/ 1262 w 2142"/>
                    <a:gd name="T57" fmla="*/ 314 h 2267"/>
                    <a:gd name="T58" fmla="*/ 1388 w 2142"/>
                    <a:gd name="T59" fmla="*/ 506 h 2267"/>
                    <a:gd name="T60" fmla="*/ 785 w 2142"/>
                    <a:gd name="T61" fmla="*/ 378 h 2267"/>
                    <a:gd name="T62" fmla="*/ 1005 w 2142"/>
                    <a:gd name="T63" fmla="*/ 147 h 2267"/>
                    <a:gd name="T64" fmla="*/ 291 w 2142"/>
                    <a:gd name="T65" fmla="*/ 2008 h 2267"/>
                    <a:gd name="T66" fmla="*/ 612 w 2142"/>
                    <a:gd name="T67" fmla="*/ 1502 h 2267"/>
                    <a:gd name="T68" fmla="*/ 834 w 2142"/>
                    <a:gd name="T69" fmla="*/ 841 h 2267"/>
                    <a:gd name="T70" fmla="*/ 719 w 2142"/>
                    <a:gd name="T71" fmla="*/ 865 h 2267"/>
                    <a:gd name="T72" fmla="*/ 1009 w 2142"/>
                    <a:gd name="T73" fmla="*/ 180 h 2267"/>
                    <a:gd name="T74" fmla="*/ 1280 w 2142"/>
                    <a:gd name="T75" fmla="*/ 2247 h 2267"/>
                    <a:gd name="T76" fmla="*/ 1295 w 2142"/>
                    <a:gd name="T77" fmla="*/ 1076 h 2267"/>
                    <a:gd name="T78" fmla="*/ 1766 w 2142"/>
                    <a:gd name="T79" fmla="*/ 1648 h 2267"/>
                    <a:gd name="T80" fmla="*/ 1857 w 2142"/>
                    <a:gd name="T81" fmla="*/ 961 h 2267"/>
                    <a:gd name="T82" fmla="*/ 1723 w 2142"/>
                    <a:gd name="T83" fmla="*/ 916 h 2267"/>
                    <a:gd name="T84" fmla="*/ 1783 w 2142"/>
                    <a:gd name="T85" fmla="*/ 1090 h 2267"/>
                    <a:gd name="T86" fmla="*/ 618 w 2142"/>
                    <a:gd name="T87" fmla="*/ 882 h 2267"/>
                    <a:gd name="T88" fmla="*/ 505 w 2142"/>
                    <a:gd name="T89" fmla="*/ 1043 h 2267"/>
                    <a:gd name="T90" fmla="*/ 1808 w 2142"/>
                    <a:gd name="T91" fmla="*/ 858 h 2267"/>
                    <a:gd name="T92" fmla="*/ 1659 w 2142"/>
                    <a:gd name="T93" fmla="*/ 910 h 2267"/>
                    <a:gd name="T94" fmla="*/ 1742 w 2142"/>
                    <a:gd name="T95" fmla="*/ 1958 h 2267"/>
                    <a:gd name="T96" fmla="*/ 148 w 2142"/>
                    <a:gd name="T97" fmla="*/ 2102 h 2267"/>
                    <a:gd name="T98" fmla="*/ 1412 w 2142"/>
                    <a:gd name="T99" fmla="*/ 872 h 2267"/>
                    <a:gd name="T100" fmla="*/ 714 w 2142"/>
                    <a:gd name="T101" fmla="*/ 2140 h 2267"/>
                    <a:gd name="T102" fmla="*/ 851 w 2142"/>
                    <a:gd name="T103" fmla="*/ 1269 h 2267"/>
                    <a:gd name="T104" fmla="*/ 684 w 2142"/>
                    <a:gd name="T105" fmla="*/ 1233 h 2267"/>
                    <a:gd name="T106" fmla="*/ 406 w 2142"/>
                    <a:gd name="T107" fmla="*/ 1667 h 2267"/>
                    <a:gd name="T108" fmla="*/ 1144 w 2142"/>
                    <a:gd name="T109" fmla="*/ 1420 h 2267"/>
                    <a:gd name="T110" fmla="*/ 1506 w 2142"/>
                    <a:gd name="T111" fmla="*/ 1201 h 2267"/>
                    <a:gd name="T112" fmla="*/ 2122 w 2142"/>
                    <a:gd name="T113" fmla="*/ 1439 h 2267"/>
                    <a:gd name="T114" fmla="*/ 469 w 2142"/>
                    <a:gd name="T115" fmla="*/ 1010 h 2267"/>
                    <a:gd name="T116" fmla="*/ 526 w 2142"/>
                    <a:gd name="T117" fmla="*/ 860 h 2267"/>
                    <a:gd name="T118" fmla="*/ 595 w 2142"/>
                    <a:gd name="T119" fmla="*/ 1109 h 2267"/>
                    <a:gd name="T120" fmla="*/ 864 w 2142"/>
                    <a:gd name="T121" fmla="*/ 1245 h 2267"/>
                    <a:gd name="T122" fmla="*/ 1784 w 2142"/>
                    <a:gd name="T123" fmla="*/ 927 h 226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</a:cxnLst>
                  <a:rect l="0" t="0" r="r" b="b"/>
                  <a:pathLst>
                    <a:path w="2142" h="2267">
                      <a:moveTo>
                        <a:pt x="1428" y="1686"/>
                      </a:moveTo>
                      <a:cubicBezTo>
                        <a:pt x="1416" y="1680"/>
                        <a:pt x="1406" y="1679"/>
                        <a:pt x="1394" y="1679"/>
                      </a:cubicBezTo>
                      <a:cubicBezTo>
                        <a:pt x="1378" y="1679"/>
                        <a:pt x="1364" y="1673"/>
                        <a:pt x="1349" y="1668"/>
                      </a:cubicBezTo>
                      <a:cubicBezTo>
                        <a:pt x="1346" y="1667"/>
                        <a:pt x="1344" y="1665"/>
                        <a:pt x="1341" y="1663"/>
                      </a:cubicBezTo>
                      <a:cubicBezTo>
                        <a:pt x="1335" y="1659"/>
                        <a:pt x="1328" y="1655"/>
                        <a:pt x="1321" y="1650"/>
                      </a:cubicBezTo>
                      <a:cubicBezTo>
                        <a:pt x="1315" y="1645"/>
                        <a:pt x="1308" y="1639"/>
                        <a:pt x="1302" y="1633"/>
                      </a:cubicBezTo>
                      <a:cubicBezTo>
                        <a:pt x="1297" y="1627"/>
                        <a:pt x="1292" y="1620"/>
                        <a:pt x="1284" y="1616"/>
                      </a:cubicBezTo>
                      <a:cubicBezTo>
                        <a:pt x="1283" y="1615"/>
                        <a:pt x="1283" y="1614"/>
                        <a:pt x="1282" y="1613"/>
                      </a:cubicBezTo>
                      <a:cubicBezTo>
                        <a:pt x="1285" y="1610"/>
                        <a:pt x="1288" y="1607"/>
                        <a:pt x="1292" y="1604"/>
                      </a:cubicBezTo>
                      <a:cubicBezTo>
                        <a:pt x="1289" y="1600"/>
                        <a:pt x="1286" y="1596"/>
                        <a:pt x="1284" y="1592"/>
                      </a:cubicBezTo>
                      <a:cubicBezTo>
                        <a:pt x="1281" y="1588"/>
                        <a:pt x="1279" y="1583"/>
                        <a:pt x="1276" y="1580"/>
                      </a:cubicBezTo>
                      <a:cubicBezTo>
                        <a:pt x="1270" y="1571"/>
                        <a:pt x="1267" y="1562"/>
                        <a:pt x="1268" y="1552"/>
                      </a:cubicBezTo>
                      <a:cubicBezTo>
                        <a:pt x="1268" y="1550"/>
                        <a:pt x="1268" y="1549"/>
                        <a:pt x="1268" y="1547"/>
                      </a:cubicBezTo>
                      <a:cubicBezTo>
                        <a:pt x="1269" y="1541"/>
                        <a:pt x="1269" y="1541"/>
                        <a:pt x="1275" y="1538"/>
                      </a:cubicBezTo>
                      <a:cubicBezTo>
                        <a:pt x="1276" y="1538"/>
                        <a:pt x="1278" y="1537"/>
                        <a:pt x="1280" y="1536"/>
                      </a:cubicBezTo>
                      <a:cubicBezTo>
                        <a:pt x="1276" y="1520"/>
                        <a:pt x="1276" y="1520"/>
                        <a:pt x="1281" y="1509"/>
                      </a:cubicBezTo>
                      <a:cubicBezTo>
                        <a:pt x="1287" y="1508"/>
                        <a:pt x="1293" y="1505"/>
                        <a:pt x="1299" y="1504"/>
                      </a:cubicBezTo>
                      <a:cubicBezTo>
                        <a:pt x="1312" y="1502"/>
                        <a:pt x="1323" y="1496"/>
                        <a:pt x="1334" y="1491"/>
                      </a:cubicBezTo>
                      <a:cubicBezTo>
                        <a:pt x="1346" y="1484"/>
                        <a:pt x="1356" y="1476"/>
                        <a:pt x="1368" y="1469"/>
                      </a:cubicBezTo>
                      <a:cubicBezTo>
                        <a:pt x="1384" y="1458"/>
                        <a:pt x="1398" y="1445"/>
                        <a:pt x="1411" y="1430"/>
                      </a:cubicBezTo>
                      <a:cubicBezTo>
                        <a:pt x="1419" y="1421"/>
                        <a:pt x="1426" y="1409"/>
                        <a:pt x="1434" y="1399"/>
                      </a:cubicBezTo>
                      <a:cubicBezTo>
                        <a:pt x="1435" y="1396"/>
                        <a:pt x="1437" y="1394"/>
                        <a:pt x="1439" y="1391"/>
                      </a:cubicBezTo>
                      <a:cubicBezTo>
                        <a:pt x="1449" y="1376"/>
                        <a:pt x="1459" y="1360"/>
                        <a:pt x="1469" y="1344"/>
                      </a:cubicBezTo>
                      <a:cubicBezTo>
                        <a:pt x="1471" y="1340"/>
                        <a:pt x="1473" y="1336"/>
                        <a:pt x="1474" y="1332"/>
                      </a:cubicBezTo>
                      <a:cubicBezTo>
                        <a:pt x="1471" y="1330"/>
                        <a:pt x="1469" y="1332"/>
                        <a:pt x="1467" y="1333"/>
                      </a:cubicBezTo>
                      <a:cubicBezTo>
                        <a:pt x="1450" y="1342"/>
                        <a:pt x="1433" y="1352"/>
                        <a:pt x="1416" y="1361"/>
                      </a:cubicBezTo>
                      <a:cubicBezTo>
                        <a:pt x="1406" y="1366"/>
                        <a:pt x="1397" y="1374"/>
                        <a:pt x="1386" y="1380"/>
                      </a:cubicBezTo>
                      <a:cubicBezTo>
                        <a:pt x="1376" y="1386"/>
                        <a:pt x="1365" y="1392"/>
                        <a:pt x="1355" y="1398"/>
                      </a:cubicBezTo>
                      <a:cubicBezTo>
                        <a:pt x="1344" y="1404"/>
                        <a:pt x="1333" y="1409"/>
                        <a:pt x="1321" y="1415"/>
                      </a:cubicBezTo>
                      <a:cubicBezTo>
                        <a:pt x="1316" y="1412"/>
                        <a:pt x="1310" y="1408"/>
                        <a:pt x="1303" y="1403"/>
                      </a:cubicBezTo>
                      <a:cubicBezTo>
                        <a:pt x="1302" y="1405"/>
                        <a:pt x="1301" y="1406"/>
                        <a:pt x="1300" y="1407"/>
                      </a:cubicBezTo>
                      <a:cubicBezTo>
                        <a:pt x="1295" y="1413"/>
                        <a:pt x="1291" y="1419"/>
                        <a:pt x="1287" y="1424"/>
                      </a:cubicBezTo>
                      <a:cubicBezTo>
                        <a:pt x="1275" y="1437"/>
                        <a:pt x="1265" y="1450"/>
                        <a:pt x="1255" y="1463"/>
                      </a:cubicBezTo>
                      <a:cubicBezTo>
                        <a:pt x="1250" y="1469"/>
                        <a:pt x="1244" y="1474"/>
                        <a:pt x="1239" y="1479"/>
                      </a:cubicBezTo>
                      <a:cubicBezTo>
                        <a:pt x="1234" y="1483"/>
                        <a:pt x="1229" y="1486"/>
                        <a:pt x="1222" y="1486"/>
                      </a:cubicBezTo>
                      <a:cubicBezTo>
                        <a:pt x="1216" y="1486"/>
                        <a:pt x="1211" y="1488"/>
                        <a:pt x="1207" y="1492"/>
                      </a:cubicBezTo>
                      <a:cubicBezTo>
                        <a:pt x="1202" y="1495"/>
                        <a:pt x="1198" y="1498"/>
                        <a:pt x="1194" y="1501"/>
                      </a:cubicBezTo>
                      <a:cubicBezTo>
                        <a:pt x="1186" y="1507"/>
                        <a:pt x="1177" y="1507"/>
                        <a:pt x="1169" y="1507"/>
                      </a:cubicBezTo>
                      <a:cubicBezTo>
                        <a:pt x="1164" y="1506"/>
                        <a:pt x="1161" y="1504"/>
                        <a:pt x="1160" y="1500"/>
                      </a:cubicBezTo>
                      <a:cubicBezTo>
                        <a:pt x="1159" y="1498"/>
                        <a:pt x="1159" y="1496"/>
                        <a:pt x="1158" y="1493"/>
                      </a:cubicBezTo>
                      <a:cubicBezTo>
                        <a:pt x="1155" y="1493"/>
                        <a:pt x="1153" y="1493"/>
                        <a:pt x="1150" y="1493"/>
                      </a:cubicBezTo>
                      <a:cubicBezTo>
                        <a:pt x="1144" y="1494"/>
                        <a:pt x="1139" y="1492"/>
                        <a:pt x="1136" y="1487"/>
                      </a:cubicBezTo>
                      <a:cubicBezTo>
                        <a:pt x="1134" y="1481"/>
                        <a:pt x="1134" y="1476"/>
                        <a:pt x="1138" y="1472"/>
                      </a:cubicBezTo>
                      <a:cubicBezTo>
                        <a:pt x="1142" y="1467"/>
                        <a:pt x="1146" y="1463"/>
                        <a:pt x="1151" y="1457"/>
                      </a:cubicBezTo>
                      <a:cubicBezTo>
                        <a:pt x="1148" y="1457"/>
                        <a:pt x="1146" y="1457"/>
                        <a:pt x="1145" y="1458"/>
                      </a:cubicBezTo>
                      <a:cubicBezTo>
                        <a:pt x="1140" y="1459"/>
                        <a:pt x="1136" y="1460"/>
                        <a:pt x="1131" y="1461"/>
                      </a:cubicBezTo>
                      <a:cubicBezTo>
                        <a:pt x="1125" y="1462"/>
                        <a:pt x="1119" y="1457"/>
                        <a:pt x="1119" y="1450"/>
                      </a:cubicBezTo>
                      <a:cubicBezTo>
                        <a:pt x="1119" y="1449"/>
                        <a:pt x="1120" y="1447"/>
                        <a:pt x="1121" y="1445"/>
                      </a:cubicBezTo>
                      <a:cubicBezTo>
                        <a:pt x="1123" y="1441"/>
                        <a:pt x="1126" y="1438"/>
                        <a:pt x="1129" y="1435"/>
                      </a:cubicBezTo>
                      <a:cubicBezTo>
                        <a:pt x="1126" y="1432"/>
                        <a:pt x="1123" y="1430"/>
                        <a:pt x="1121" y="1428"/>
                      </a:cubicBezTo>
                      <a:cubicBezTo>
                        <a:pt x="1119" y="1426"/>
                        <a:pt x="1118" y="1423"/>
                        <a:pt x="1120" y="1421"/>
                      </a:cubicBezTo>
                      <a:cubicBezTo>
                        <a:pt x="1123" y="1415"/>
                        <a:pt x="1127" y="1410"/>
                        <a:pt x="1133" y="1407"/>
                      </a:cubicBezTo>
                      <a:cubicBezTo>
                        <a:pt x="1143" y="1400"/>
                        <a:pt x="1152" y="1394"/>
                        <a:pt x="1162" y="1388"/>
                      </a:cubicBezTo>
                      <a:cubicBezTo>
                        <a:pt x="1186" y="1374"/>
                        <a:pt x="1209" y="1356"/>
                        <a:pt x="1233" y="1341"/>
                      </a:cubicBezTo>
                      <a:cubicBezTo>
                        <a:pt x="1234" y="1340"/>
                        <a:pt x="1235" y="1339"/>
                        <a:pt x="1236" y="1338"/>
                      </a:cubicBezTo>
                      <a:cubicBezTo>
                        <a:pt x="1243" y="1332"/>
                        <a:pt x="1243" y="1332"/>
                        <a:pt x="1240" y="1324"/>
                      </a:cubicBezTo>
                      <a:cubicBezTo>
                        <a:pt x="1238" y="1320"/>
                        <a:pt x="1237" y="1316"/>
                        <a:pt x="1236" y="1312"/>
                      </a:cubicBezTo>
                      <a:cubicBezTo>
                        <a:pt x="1241" y="1301"/>
                        <a:pt x="1251" y="1295"/>
                        <a:pt x="1260" y="1288"/>
                      </a:cubicBezTo>
                      <a:cubicBezTo>
                        <a:pt x="1268" y="1281"/>
                        <a:pt x="1277" y="1276"/>
                        <a:pt x="1286" y="1269"/>
                      </a:cubicBezTo>
                      <a:cubicBezTo>
                        <a:pt x="1293" y="1264"/>
                        <a:pt x="1301" y="1259"/>
                        <a:pt x="1309" y="1255"/>
                      </a:cubicBezTo>
                      <a:cubicBezTo>
                        <a:pt x="1318" y="1250"/>
                        <a:pt x="1326" y="1244"/>
                        <a:pt x="1334" y="1239"/>
                      </a:cubicBezTo>
                      <a:cubicBezTo>
                        <a:pt x="1341" y="1234"/>
                        <a:pt x="1348" y="1230"/>
                        <a:pt x="1355" y="1227"/>
                      </a:cubicBezTo>
                      <a:cubicBezTo>
                        <a:pt x="1370" y="1218"/>
                        <a:pt x="1386" y="1210"/>
                        <a:pt x="1401" y="1199"/>
                      </a:cubicBezTo>
                      <a:cubicBezTo>
                        <a:pt x="1403" y="1198"/>
                        <a:pt x="1405" y="1197"/>
                        <a:pt x="1408" y="1195"/>
                      </a:cubicBezTo>
                      <a:cubicBezTo>
                        <a:pt x="1410" y="1194"/>
                        <a:pt x="1412" y="1192"/>
                        <a:pt x="1414" y="1191"/>
                      </a:cubicBezTo>
                      <a:cubicBezTo>
                        <a:pt x="1408" y="1184"/>
                        <a:pt x="1404" y="1177"/>
                        <a:pt x="1399" y="1171"/>
                      </a:cubicBezTo>
                      <a:cubicBezTo>
                        <a:pt x="1396" y="1168"/>
                        <a:pt x="1394" y="1167"/>
                        <a:pt x="1391" y="1169"/>
                      </a:cubicBezTo>
                      <a:cubicBezTo>
                        <a:pt x="1386" y="1171"/>
                        <a:pt x="1381" y="1174"/>
                        <a:pt x="1377" y="1177"/>
                      </a:cubicBezTo>
                      <a:cubicBezTo>
                        <a:pt x="1374" y="1178"/>
                        <a:pt x="1372" y="1180"/>
                        <a:pt x="1370" y="1181"/>
                      </a:cubicBezTo>
                      <a:cubicBezTo>
                        <a:pt x="1365" y="1184"/>
                        <a:pt x="1360" y="1183"/>
                        <a:pt x="1356" y="1178"/>
                      </a:cubicBezTo>
                      <a:cubicBezTo>
                        <a:pt x="1345" y="1164"/>
                        <a:pt x="1334" y="1151"/>
                        <a:pt x="1327" y="1135"/>
                      </a:cubicBezTo>
                      <a:cubicBezTo>
                        <a:pt x="1324" y="1128"/>
                        <a:pt x="1319" y="1123"/>
                        <a:pt x="1315" y="1118"/>
                      </a:cubicBezTo>
                      <a:cubicBezTo>
                        <a:pt x="1303" y="1099"/>
                        <a:pt x="1289" y="1081"/>
                        <a:pt x="1275" y="1064"/>
                      </a:cubicBezTo>
                      <a:cubicBezTo>
                        <a:pt x="1266" y="1052"/>
                        <a:pt x="1257" y="1039"/>
                        <a:pt x="1249" y="1027"/>
                      </a:cubicBezTo>
                      <a:cubicBezTo>
                        <a:pt x="1239" y="1013"/>
                        <a:pt x="1229" y="999"/>
                        <a:pt x="1219" y="985"/>
                      </a:cubicBezTo>
                      <a:cubicBezTo>
                        <a:pt x="1211" y="972"/>
                        <a:pt x="1202" y="960"/>
                        <a:pt x="1193" y="947"/>
                      </a:cubicBezTo>
                      <a:cubicBezTo>
                        <a:pt x="1192" y="946"/>
                        <a:pt x="1192" y="945"/>
                        <a:pt x="1191" y="945"/>
                      </a:cubicBezTo>
                      <a:cubicBezTo>
                        <a:pt x="1184" y="939"/>
                        <a:pt x="1181" y="931"/>
                        <a:pt x="1178" y="922"/>
                      </a:cubicBezTo>
                      <a:cubicBezTo>
                        <a:pt x="1175" y="915"/>
                        <a:pt x="1172" y="908"/>
                        <a:pt x="1169" y="900"/>
                      </a:cubicBezTo>
                      <a:cubicBezTo>
                        <a:pt x="1168" y="898"/>
                        <a:pt x="1167" y="897"/>
                        <a:pt x="1165" y="894"/>
                      </a:cubicBezTo>
                      <a:cubicBezTo>
                        <a:pt x="1163" y="898"/>
                        <a:pt x="1162" y="901"/>
                        <a:pt x="1160" y="904"/>
                      </a:cubicBezTo>
                      <a:cubicBezTo>
                        <a:pt x="1159" y="907"/>
                        <a:pt x="1159" y="910"/>
                        <a:pt x="1158" y="912"/>
                      </a:cubicBezTo>
                      <a:cubicBezTo>
                        <a:pt x="1154" y="922"/>
                        <a:pt x="1152" y="933"/>
                        <a:pt x="1151" y="943"/>
                      </a:cubicBezTo>
                      <a:cubicBezTo>
                        <a:pt x="1150" y="953"/>
                        <a:pt x="1147" y="962"/>
                        <a:pt x="1146" y="971"/>
                      </a:cubicBezTo>
                      <a:cubicBezTo>
                        <a:pt x="1144" y="980"/>
                        <a:pt x="1143" y="989"/>
                        <a:pt x="1142" y="998"/>
                      </a:cubicBezTo>
                      <a:cubicBezTo>
                        <a:pt x="1142" y="1000"/>
                        <a:pt x="1142" y="1001"/>
                        <a:pt x="1142" y="1002"/>
                      </a:cubicBezTo>
                      <a:cubicBezTo>
                        <a:pt x="1138" y="1014"/>
                        <a:pt x="1137" y="1027"/>
                        <a:pt x="1137" y="1040"/>
                      </a:cubicBezTo>
                      <a:cubicBezTo>
                        <a:pt x="1136" y="1044"/>
                        <a:pt x="1135" y="1047"/>
                        <a:pt x="1132" y="1049"/>
                      </a:cubicBezTo>
                      <a:cubicBezTo>
                        <a:pt x="1128" y="1051"/>
                        <a:pt x="1127" y="1051"/>
                        <a:pt x="1120" y="1048"/>
                      </a:cubicBezTo>
                      <a:cubicBezTo>
                        <a:pt x="1115" y="1060"/>
                        <a:pt x="1110" y="1072"/>
                        <a:pt x="1105" y="1084"/>
                      </a:cubicBezTo>
                      <a:cubicBezTo>
                        <a:pt x="1098" y="1100"/>
                        <a:pt x="1095" y="1118"/>
                        <a:pt x="1090" y="1135"/>
                      </a:cubicBezTo>
                      <a:cubicBezTo>
                        <a:pt x="1087" y="1143"/>
                        <a:pt x="1086" y="1153"/>
                        <a:pt x="1085" y="1162"/>
                      </a:cubicBezTo>
                      <a:cubicBezTo>
                        <a:pt x="1084" y="1176"/>
                        <a:pt x="1084" y="1190"/>
                        <a:pt x="1082" y="1204"/>
                      </a:cubicBezTo>
                      <a:cubicBezTo>
                        <a:pt x="1080" y="1223"/>
                        <a:pt x="1080" y="1242"/>
                        <a:pt x="1080" y="1261"/>
                      </a:cubicBezTo>
                      <a:cubicBezTo>
                        <a:pt x="1080" y="1280"/>
                        <a:pt x="1080" y="1300"/>
                        <a:pt x="1081" y="1319"/>
                      </a:cubicBezTo>
                      <a:cubicBezTo>
                        <a:pt x="1082" y="1344"/>
                        <a:pt x="1082" y="1368"/>
                        <a:pt x="1086" y="1393"/>
                      </a:cubicBezTo>
                      <a:cubicBezTo>
                        <a:pt x="1087" y="1402"/>
                        <a:pt x="1088" y="1412"/>
                        <a:pt x="1089" y="1421"/>
                      </a:cubicBezTo>
                      <a:cubicBezTo>
                        <a:pt x="1090" y="1430"/>
                        <a:pt x="1091" y="1439"/>
                        <a:pt x="1092" y="1448"/>
                      </a:cubicBezTo>
                      <a:cubicBezTo>
                        <a:pt x="1095" y="1467"/>
                        <a:pt x="1098" y="1485"/>
                        <a:pt x="1099" y="1504"/>
                      </a:cubicBezTo>
                      <a:cubicBezTo>
                        <a:pt x="1100" y="1529"/>
                        <a:pt x="1104" y="1554"/>
                        <a:pt x="1109" y="1578"/>
                      </a:cubicBezTo>
                      <a:cubicBezTo>
                        <a:pt x="1113" y="1598"/>
                        <a:pt x="1117" y="1618"/>
                        <a:pt x="1119" y="1638"/>
                      </a:cubicBezTo>
                      <a:cubicBezTo>
                        <a:pt x="1120" y="1646"/>
                        <a:pt x="1122" y="1655"/>
                        <a:pt x="1124" y="1663"/>
                      </a:cubicBezTo>
                      <a:cubicBezTo>
                        <a:pt x="1128" y="1676"/>
                        <a:pt x="1132" y="1689"/>
                        <a:pt x="1136" y="1702"/>
                      </a:cubicBezTo>
                      <a:cubicBezTo>
                        <a:pt x="1142" y="1720"/>
                        <a:pt x="1149" y="1738"/>
                        <a:pt x="1156" y="1756"/>
                      </a:cubicBezTo>
                      <a:cubicBezTo>
                        <a:pt x="1158" y="1760"/>
                        <a:pt x="1159" y="1765"/>
                        <a:pt x="1161" y="1769"/>
                      </a:cubicBezTo>
                      <a:cubicBezTo>
                        <a:pt x="1163" y="1777"/>
                        <a:pt x="1162" y="1781"/>
                        <a:pt x="1155" y="1785"/>
                      </a:cubicBezTo>
                      <a:cubicBezTo>
                        <a:pt x="1148" y="1790"/>
                        <a:pt x="1141" y="1794"/>
                        <a:pt x="1133" y="1798"/>
                      </a:cubicBezTo>
                      <a:cubicBezTo>
                        <a:pt x="1128" y="1800"/>
                        <a:pt x="1126" y="1803"/>
                        <a:pt x="1126" y="1808"/>
                      </a:cubicBezTo>
                      <a:cubicBezTo>
                        <a:pt x="1124" y="1825"/>
                        <a:pt x="1123" y="1841"/>
                        <a:pt x="1121" y="1858"/>
                      </a:cubicBezTo>
                      <a:cubicBezTo>
                        <a:pt x="1121" y="1870"/>
                        <a:pt x="1120" y="1883"/>
                        <a:pt x="1120" y="1895"/>
                      </a:cubicBezTo>
                      <a:cubicBezTo>
                        <a:pt x="1120" y="1898"/>
                        <a:pt x="1119" y="1901"/>
                        <a:pt x="1120" y="1903"/>
                      </a:cubicBezTo>
                      <a:cubicBezTo>
                        <a:pt x="1120" y="1909"/>
                        <a:pt x="1120" y="1916"/>
                        <a:pt x="1120" y="1922"/>
                      </a:cubicBezTo>
                      <a:cubicBezTo>
                        <a:pt x="1120" y="1923"/>
                        <a:pt x="1121" y="1925"/>
                        <a:pt x="1121" y="1927"/>
                      </a:cubicBezTo>
                      <a:cubicBezTo>
                        <a:pt x="1122" y="1953"/>
                        <a:pt x="1133" y="1976"/>
                        <a:pt x="1144" y="1998"/>
                      </a:cubicBezTo>
                      <a:cubicBezTo>
                        <a:pt x="1153" y="2016"/>
                        <a:pt x="1164" y="2033"/>
                        <a:pt x="1174" y="2050"/>
                      </a:cubicBezTo>
                      <a:cubicBezTo>
                        <a:pt x="1179" y="2060"/>
                        <a:pt x="1186" y="2068"/>
                        <a:pt x="1192" y="2077"/>
                      </a:cubicBezTo>
                      <a:cubicBezTo>
                        <a:pt x="1201" y="2091"/>
                        <a:pt x="1212" y="2103"/>
                        <a:pt x="1223" y="2116"/>
                      </a:cubicBezTo>
                      <a:cubicBezTo>
                        <a:pt x="1231" y="2124"/>
                        <a:pt x="1240" y="2131"/>
                        <a:pt x="1248" y="2139"/>
                      </a:cubicBezTo>
                      <a:cubicBezTo>
                        <a:pt x="1254" y="2144"/>
                        <a:pt x="1260" y="2149"/>
                        <a:pt x="1265" y="2154"/>
                      </a:cubicBezTo>
                      <a:cubicBezTo>
                        <a:pt x="1269" y="2158"/>
                        <a:pt x="1273" y="2161"/>
                        <a:pt x="1277" y="2165"/>
                      </a:cubicBezTo>
                      <a:cubicBezTo>
                        <a:pt x="1285" y="2171"/>
                        <a:pt x="1291" y="2179"/>
                        <a:pt x="1296" y="2187"/>
                      </a:cubicBezTo>
                      <a:cubicBezTo>
                        <a:pt x="1302" y="2196"/>
                        <a:pt x="1304" y="2206"/>
                        <a:pt x="1306" y="2216"/>
                      </a:cubicBezTo>
                      <a:cubicBezTo>
                        <a:pt x="1307" y="2219"/>
                        <a:pt x="1307" y="2222"/>
                        <a:pt x="1307" y="2224"/>
                      </a:cubicBezTo>
                      <a:cubicBezTo>
                        <a:pt x="1309" y="2228"/>
                        <a:pt x="1309" y="2232"/>
                        <a:pt x="1307" y="2236"/>
                      </a:cubicBezTo>
                      <a:cubicBezTo>
                        <a:pt x="1306" y="2238"/>
                        <a:pt x="1306" y="2241"/>
                        <a:pt x="1306" y="2243"/>
                      </a:cubicBezTo>
                      <a:cubicBezTo>
                        <a:pt x="1306" y="2246"/>
                        <a:pt x="1304" y="2248"/>
                        <a:pt x="1302" y="2249"/>
                      </a:cubicBezTo>
                      <a:cubicBezTo>
                        <a:pt x="1294" y="2254"/>
                        <a:pt x="1286" y="2258"/>
                        <a:pt x="1277" y="2259"/>
                      </a:cubicBezTo>
                      <a:cubicBezTo>
                        <a:pt x="1265" y="2261"/>
                        <a:pt x="1253" y="2264"/>
                        <a:pt x="1240" y="2262"/>
                      </a:cubicBezTo>
                      <a:cubicBezTo>
                        <a:pt x="1238" y="2262"/>
                        <a:pt x="1236" y="2262"/>
                        <a:pt x="1234" y="2263"/>
                      </a:cubicBezTo>
                      <a:cubicBezTo>
                        <a:pt x="1225" y="2267"/>
                        <a:pt x="1217" y="2265"/>
                        <a:pt x="1208" y="2263"/>
                      </a:cubicBezTo>
                      <a:cubicBezTo>
                        <a:pt x="1195" y="2260"/>
                        <a:pt x="1183" y="2254"/>
                        <a:pt x="1171" y="2246"/>
                      </a:cubicBezTo>
                      <a:cubicBezTo>
                        <a:pt x="1163" y="2241"/>
                        <a:pt x="1156" y="2234"/>
                        <a:pt x="1150" y="2227"/>
                      </a:cubicBezTo>
                      <a:cubicBezTo>
                        <a:pt x="1139" y="2213"/>
                        <a:pt x="1128" y="2200"/>
                        <a:pt x="1116" y="2186"/>
                      </a:cubicBezTo>
                      <a:cubicBezTo>
                        <a:pt x="1113" y="2183"/>
                        <a:pt x="1110" y="2181"/>
                        <a:pt x="1108" y="2179"/>
                      </a:cubicBezTo>
                      <a:cubicBezTo>
                        <a:pt x="1107" y="2182"/>
                        <a:pt x="1106" y="2191"/>
                        <a:pt x="1108" y="2199"/>
                      </a:cubicBezTo>
                      <a:cubicBezTo>
                        <a:pt x="1109" y="2206"/>
                        <a:pt x="1111" y="2213"/>
                        <a:pt x="1113" y="2220"/>
                      </a:cubicBezTo>
                      <a:cubicBezTo>
                        <a:pt x="1108" y="2223"/>
                        <a:pt x="1104" y="2224"/>
                        <a:pt x="1100" y="2219"/>
                      </a:cubicBezTo>
                      <a:cubicBezTo>
                        <a:pt x="1100" y="2218"/>
                        <a:pt x="1098" y="2218"/>
                        <a:pt x="1097" y="2217"/>
                      </a:cubicBezTo>
                      <a:cubicBezTo>
                        <a:pt x="1095" y="2217"/>
                        <a:pt x="1093" y="2217"/>
                        <a:pt x="1091" y="2218"/>
                      </a:cubicBezTo>
                      <a:cubicBezTo>
                        <a:pt x="1080" y="2219"/>
                        <a:pt x="1070" y="2218"/>
                        <a:pt x="1059" y="2218"/>
                      </a:cubicBezTo>
                      <a:cubicBezTo>
                        <a:pt x="1055" y="2209"/>
                        <a:pt x="1051" y="2200"/>
                        <a:pt x="1049" y="2191"/>
                      </a:cubicBezTo>
                      <a:cubicBezTo>
                        <a:pt x="1047" y="2183"/>
                        <a:pt x="1045" y="2175"/>
                        <a:pt x="1041" y="2168"/>
                      </a:cubicBezTo>
                      <a:cubicBezTo>
                        <a:pt x="1037" y="2158"/>
                        <a:pt x="1032" y="2147"/>
                        <a:pt x="1029" y="2137"/>
                      </a:cubicBezTo>
                      <a:cubicBezTo>
                        <a:pt x="1025" y="2124"/>
                        <a:pt x="1021" y="2111"/>
                        <a:pt x="1023" y="2097"/>
                      </a:cubicBezTo>
                      <a:cubicBezTo>
                        <a:pt x="1023" y="2095"/>
                        <a:pt x="1022" y="2092"/>
                        <a:pt x="1022" y="2090"/>
                      </a:cubicBezTo>
                      <a:cubicBezTo>
                        <a:pt x="1022" y="2086"/>
                        <a:pt x="1020" y="2082"/>
                        <a:pt x="1021" y="2079"/>
                      </a:cubicBezTo>
                      <a:cubicBezTo>
                        <a:pt x="1023" y="2071"/>
                        <a:pt x="1023" y="2062"/>
                        <a:pt x="1022" y="2053"/>
                      </a:cubicBezTo>
                      <a:cubicBezTo>
                        <a:pt x="1022" y="2041"/>
                        <a:pt x="1025" y="2029"/>
                        <a:pt x="1023" y="2016"/>
                      </a:cubicBezTo>
                      <a:cubicBezTo>
                        <a:pt x="1023" y="2013"/>
                        <a:pt x="1023" y="2010"/>
                        <a:pt x="1024" y="2007"/>
                      </a:cubicBezTo>
                      <a:cubicBezTo>
                        <a:pt x="1025" y="1995"/>
                        <a:pt x="1023" y="1983"/>
                        <a:pt x="1022" y="1971"/>
                      </a:cubicBezTo>
                      <a:cubicBezTo>
                        <a:pt x="1022" y="1969"/>
                        <a:pt x="1021" y="1967"/>
                        <a:pt x="1021" y="1965"/>
                      </a:cubicBezTo>
                      <a:cubicBezTo>
                        <a:pt x="1020" y="1962"/>
                        <a:pt x="1019" y="1958"/>
                        <a:pt x="1019" y="1954"/>
                      </a:cubicBezTo>
                      <a:cubicBezTo>
                        <a:pt x="1018" y="1946"/>
                        <a:pt x="1017" y="1938"/>
                        <a:pt x="1014" y="1930"/>
                      </a:cubicBezTo>
                      <a:cubicBezTo>
                        <a:pt x="1012" y="1923"/>
                        <a:pt x="1011" y="1915"/>
                        <a:pt x="1010" y="1907"/>
                      </a:cubicBezTo>
                      <a:cubicBezTo>
                        <a:pt x="1009" y="1902"/>
                        <a:pt x="1010" y="1898"/>
                        <a:pt x="1007" y="1894"/>
                      </a:cubicBezTo>
                      <a:cubicBezTo>
                        <a:pt x="1007" y="1881"/>
                        <a:pt x="1000" y="1870"/>
                        <a:pt x="997" y="1858"/>
                      </a:cubicBezTo>
                      <a:cubicBezTo>
                        <a:pt x="996" y="1857"/>
                        <a:pt x="996" y="1857"/>
                        <a:pt x="996" y="1856"/>
                      </a:cubicBezTo>
                      <a:cubicBezTo>
                        <a:pt x="997" y="1848"/>
                        <a:pt x="993" y="1840"/>
                        <a:pt x="991" y="1833"/>
                      </a:cubicBezTo>
                      <a:cubicBezTo>
                        <a:pt x="991" y="1831"/>
                        <a:pt x="991" y="1829"/>
                        <a:pt x="990" y="1827"/>
                      </a:cubicBezTo>
                      <a:cubicBezTo>
                        <a:pt x="985" y="1817"/>
                        <a:pt x="987" y="1817"/>
                        <a:pt x="974" y="1816"/>
                      </a:cubicBezTo>
                      <a:cubicBezTo>
                        <a:pt x="962" y="1814"/>
                        <a:pt x="949" y="1812"/>
                        <a:pt x="937" y="1810"/>
                      </a:cubicBezTo>
                      <a:cubicBezTo>
                        <a:pt x="929" y="1809"/>
                        <a:pt x="922" y="1806"/>
                        <a:pt x="915" y="1802"/>
                      </a:cubicBezTo>
                      <a:cubicBezTo>
                        <a:pt x="909" y="1798"/>
                        <a:pt x="903" y="1794"/>
                        <a:pt x="898" y="1790"/>
                      </a:cubicBezTo>
                      <a:cubicBezTo>
                        <a:pt x="882" y="1778"/>
                        <a:pt x="863" y="1771"/>
                        <a:pt x="845" y="1764"/>
                      </a:cubicBezTo>
                      <a:cubicBezTo>
                        <a:pt x="834" y="1759"/>
                        <a:pt x="822" y="1756"/>
                        <a:pt x="811" y="1751"/>
                      </a:cubicBezTo>
                      <a:cubicBezTo>
                        <a:pt x="795" y="1744"/>
                        <a:pt x="778" y="1741"/>
                        <a:pt x="761" y="1739"/>
                      </a:cubicBezTo>
                      <a:cubicBezTo>
                        <a:pt x="757" y="1738"/>
                        <a:pt x="754" y="1740"/>
                        <a:pt x="752" y="1743"/>
                      </a:cubicBezTo>
                      <a:cubicBezTo>
                        <a:pt x="751" y="1746"/>
                        <a:pt x="749" y="1748"/>
                        <a:pt x="748" y="1750"/>
                      </a:cubicBezTo>
                      <a:cubicBezTo>
                        <a:pt x="742" y="1763"/>
                        <a:pt x="737" y="1775"/>
                        <a:pt x="731" y="1788"/>
                      </a:cubicBezTo>
                      <a:cubicBezTo>
                        <a:pt x="725" y="1799"/>
                        <a:pt x="719" y="1811"/>
                        <a:pt x="713" y="1822"/>
                      </a:cubicBezTo>
                      <a:cubicBezTo>
                        <a:pt x="710" y="1829"/>
                        <a:pt x="708" y="1835"/>
                        <a:pt x="704" y="1842"/>
                      </a:cubicBezTo>
                      <a:cubicBezTo>
                        <a:pt x="702" y="1847"/>
                        <a:pt x="699" y="1852"/>
                        <a:pt x="696" y="1857"/>
                      </a:cubicBezTo>
                      <a:cubicBezTo>
                        <a:pt x="695" y="1859"/>
                        <a:pt x="694" y="1861"/>
                        <a:pt x="694" y="1863"/>
                      </a:cubicBezTo>
                      <a:cubicBezTo>
                        <a:pt x="693" y="1868"/>
                        <a:pt x="692" y="1873"/>
                        <a:pt x="693" y="1879"/>
                      </a:cubicBezTo>
                      <a:cubicBezTo>
                        <a:pt x="693" y="1889"/>
                        <a:pt x="691" y="1898"/>
                        <a:pt x="691" y="1908"/>
                      </a:cubicBezTo>
                      <a:cubicBezTo>
                        <a:pt x="690" y="1928"/>
                        <a:pt x="690" y="1948"/>
                        <a:pt x="691" y="1967"/>
                      </a:cubicBezTo>
                      <a:cubicBezTo>
                        <a:pt x="691" y="1973"/>
                        <a:pt x="693" y="1978"/>
                        <a:pt x="696" y="1983"/>
                      </a:cubicBezTo>
                      <a:cubicBezTo>
                        <a:pt x="707" y="1999"/>
                        <a:pt x="717" y="2015"/>
                        <a:pt x="728" y="2031"/>
                      </a:cubicBezTo>
                      <a:cubicBezTo>
                        <a:pt x="734" y="2041"/>
                        <a:pt x="741" y="2050"/>
                        <a:pt x="747" y="2060"/>
                      </a:cubicBezTo>
                      <a:cubicBezTo>
                        <a:pt x="754" y="2070"/>
                        <a:pt x="763" y="2077"/>
                        <a:pt x="773" y="2084"/>
                      </a:cubicBezTo>
                      <a:cubicBezTo>
                        <a:pt x="783" y="2091"/>
                        <a:pt x="793" y="2098"/>
                        <a:pt x="804" y="2104"/>
                      </a:cubicBezTo>
                      <a:cubicBezTo>
                        <a:pt x="813" y="2108"/>
                        <a:pt x="818" y="2117"/>
                        <a:pt x="820" y="2127"/>
                      </a:cubicBezTo>
                      <a:cubicBezTo>
                        <a:pt x="822" y="2133"/>
                        <a:pt x="820" y="2140"/>
                        <a:pt x="815" y="2146"/>
                      </a:cubicBezTo>
                      <a:cubicBezTo>
                        <a:pt x="811" y="2150"/>
                        <a:pt x="805" y="2153"/>
                        <a:pt x="801" y="2157"/>
                      </a:cubicBezTo>
                      <a:cubicBezTo>
                        <a:pt x="795" y="2155"/>
                        <a:pt x="791" y="2160"/>
                        <a:pt x="785" y="2159"/>
                      </a:cubicBezTo>
                      <a:cubicBezTo>
                        <a:pt x="780" y="2159"/>
                        <a:pt x="775" y="2158"/>
                        <a:pt x="770" y="2156"/>
                      </a:cubicBezTo>
                      <a:cubicBezTo>
                        <a:pt x="765" y="2155"/>
                        <a:pt x="761" y="2153"/>
                        <a:pt x="756" y="2151"/>
                      </a:cubicBezTo>
                      <a:cubicBezTo>
                        <a:pt x="755" y="2150"/>
                        <a:pt x="753" y="2151"/>
                        <a:pt x="751" y="2150"/>
                      </a:cubicBezTo>
                      <a:cubicBezTo>
                        <a:pt x="752" y="2154"/>
                        <a:pt x="754" y="2156"/>
                        <a:pt x="756" y="2158"/>
                      </a:cubicBezTo>
                      <a:cubicBezTo>
                        <a:pt x="769" y="2167"/>
                        <a:pt x="777" y="2180"/>
                        <a:pt x="781" y="2195"/>
                      </a:cubicBezTo>
                      <a:cubicBezTo>
                        <a:pt x="782" y="2200"/>
                        <a:pt x="782" y="2205"/>
                        <a:pt x="782" y="2210"/>
                      </a:cubicBezTo>
                      <a:cubicBezTo>
                        <a:pt x="782" y="2213"/>
                        <a:pt x="781" y="2216"/>
                        <a:pt x="781" y="2219"/>
                      </a:cubicBezTo>
                      <a:cubicBezTo>
                        <a:pt x="780" y="2236"/>
                        <a:pt x="779" y="2233"/>
                        <a:pt x="764" y="2238"/>
                      </a:cubicBezTo>
                      <a:cubicBezTo>
                        <a:pt x="749" y="2242"/>
                        <a:pt x="732" y="2243"/>
                        <a:pt x="716" y="2242"/>
                      </a:cubicBezTo>
                      <a:cubicBezTo>
                        <a:pt x="708" y="2242"/>
                        <a:pt x="700" y="2242"/>
                        <a:pt x="693" y="2242"/>
                      </a:cubicBezTo>
                      <a:cubicBezTo>
                        <a:pt x="680" y="2242"/>
                        <a:pt x="668" y="2241"/>
                        <a:pt x="655" y="2239"/>
                      </a:cubicBezTo>
                      <a:cubicBezTo>
                        <a:pt x="631" y="2235"/>
                        <a:pt x="608" y="2230"/>
                        <a:pt x="583" y="2229"/>
                      </a:cubicBezTo>
                      <a:cubicBezTo>
                        <a:pt x="577" y="2228"/>
                        <a:pt x="570" y="2228"/>
                        <a:pt x="564" y="2230"/>
                      </a:cubicBezTo>
                      <a:cubicBezTo>
                        <a:pt x="562" y="2231"/>
                        <a:pt x="560" y="2230"/>
                        <a:pt x="557" y="2230"/>
                      </a:cubicBezTo>
                      <a:cubicBezTo>
                        <a:pt x="549" y="2229"/>
                        <a:pt x="540" y="2228"/>
                        <a:pt x="531" y="2228"/>
                      </a:cubicBezTo>
                      <a:cubicBezTo>
                        <a:pt x="523" y="2229"/>
                        <a:pt x="516" y="2227"/>
                        <a:pt x="509" y="2224"/>
                      </a:cubicBezTo>
                      <a:cubicBezTo>
                        <a:pt x="504" y="2217"/>
                        <a:pt x="505" y="2209"/>
                        <a:pt x="504" y="2201"/>
                      </a:cubicBezTo>
                      <a:cubicBezTo>
                        <a:pt x="504" y="2193"/>
                        <a:pt x="504" y="2184"/>
                        <a:pt x="504" y="2176"/>
                      </a:cubicBezTo>
                      <a:cubicBezTo>
                        <a:pt x="505" y="2165"/>
                        <a:pt x="506" y="2153"/>
                        <a:pt x="507" y="2142"/>
                      </a:cubicBezTo>
                      <a:cubicBezTo>
                        <a:pt x="508" y="2137"/>
                        <a:pt x="508" y="2132"/>
                        <a:pt x="507" y="2126"/>
                      </a:cubicBezTo>
                      <a:cubicBezTo>
                        <a:pt x="497" y="2123"/>
                        <a:pt x="487" y="2120"/>
                        <a:pt x="475" y="2122"/>
                      </a:cubicBezTo>
                      <a:cubicBezTo>
                        <a:pt x="473" y="2111"/>
                        <a:pt x="474" y="2101"/>
                        <a:pt x="476" y="2091"/>
                      </a:cubicBezTo>
                      <a:cubicBezTo>
                        <a:pt x="481" y="2074"/>
                        <a:pt x="485" y="2056"/>
                        <a:pt x="490" y="2039"/>
                      </a:cubicBezTo>
                      <a:cubicBezTo>
                        <a:pt x="491" y="2036"/>
                        <a:pt x="491" y="2033"/>
                        <a:pt x="491" y="2031"/>
                      </a:cubicBezTo>
                      <a:cubicBezTo>
                        <a:pt x="493" y="2017"/>
                        <a:pt x="495" y="2004"/>
                        <a:pt x="497" y="1990"/>
                      </a:cubicBezTo>
                      <a:cubicBezTo>
                        <a:pt x="498" y="1978"/>
                        <a:pt x="499" y="1965"/>
                        <a:pt x="501" y="1953"/>
                      </a:cubicBezTo>
                      <a:cubicBezTo>
                        <a:pt x="504" y="1929"/>
                        <a:pt x="503" y="1906"/>
                        <a:pt x="502" y="1882"/>
                      </a:cubicBezTo>
                      <a:cubicBezTo>
                        <a:pt x="501" y="1872"/>
                        <a:pt x="502" y="1861"/>
                        <a:pt x="500" y="1851"/>
                      </a:cubicBezTo>
                      <a:cubicBezTo>
                        <a:pt x="499" y="1845"/>
                        <a:pt x="498" y="1839"/>
                        <a:pt x="497" y="1833"/>
                      </a:cubicBezTo>
                      <a:cubicBezTo>
                        <a:pt x="495" y="1826"/>
                        <a:pt x="494" y="1819"/>
                        <a:pt x="492" y="1812"/>
                      </a:cubicBezTo>
                      <a:cubicBezTo>
                        <a:pt x="489" y="1796"/>
                        <a:pt x="483" y="1780"/>
                        <a:pt x="477" y="1765"/>
                      </a:cubicBezTo>
                      <a:cubicBezTo>
                        <a:pt x="474" y="1756"/>
                        <a:pt x="471" y="1747"/>
                        <a:pt x="468" y="1739"/>
                      </a:cubicBezTo>
                      <a:cubicBezTo>
                        <a:pt x="466" y="1735"/>
                        <a:pt x="465" y="1732"/>
                        <a:pt x="462" y="1727"/>
                      </a:cubicBezTo>
                      <a:cubicBezTo>
                        <a:pt x="461" y="1730"/>
                        <a:pt x="460" y="1731"/>
                        <a:pt x="459" y="1733"/>
                      </a:cubicBezTo>
                      <a:cubicBezTo>
                        <a:pt x="455" y="1753"/>
                        <a:pt x="449" y="1773"/>
                        <a:pt x="441" y="1793"/>
                      </a:cubicBezTo>
                      <a:cubicBezTo>
                        <a:pt x="439" y="1799"/>
                        <a:pt x="437" y="1805"/>
                        <a:pt x="435" y="1811"/>
                      </a:cubicBezTo>
                      <a:cubicBezTo>
                        <a:pt x="429" y="1829"/>
                        <a:pt x="422" y="1846"/>
                        <a:pt x="413" y="1863"/>
                      </a:cubicBezTo>
                      <a:cubicBezTo>
                        <a:pt x="405" y="1880"/>
                        <a:pt x="395" y="1896"/>
                        <a:pt x="385" y="1912"/>
                      </a:cubicBezTo>
                      <a:cubicBezTo>
                        <a:pt x="374" y="1930"/>
                        <a:pt x="361" y="1946"/>
                        <a:pt x="348" y="1963"/>
                      </a:cubicBezTo>
                      <a:cubicBezTo>
                        <a:pt x="347" y="1964"/>
                        <a:pt x="347" y="1965"/>
                        <a:pt x="346" y="1965"/>
                      </a:cubicBezTo>
                      <a:cubicBezTo>
                        <a:pt x="331" y="1980"/>
                        <a:pt x="318" y="1996"/>
                        <a:pt x="303" y="2011"/>
                      </a:cubicBezTo>
                      <a:cubicBezTo>
                        <a:pt x="295" y="2020"/>
                        <a:pt x="285" y="2029"/>
                        <a:pt x="275" y="2036"/>
                      </a:cubicBezTo>
                      <a:cubicBezTo>
                        <a:pt x="269" y="2041"/>
                        <a:pt x="264" y="2046"/>
                        <a:pt x="258" y="2051"/>
                      </a:cubicBezTo>
                      <a:cubicBezTo>
                        <a:pt x="251" y="2057"/>
                        <a:pt x="243" y="2063"/>
                        <a:pt x="236" y="2069"/>
                      </a:cubicBezTo>
                      <a:cubicBezTo>
                        <a:pt x="230" y="2073"/>
                        <a:pt x="224" y="2077"/>
                        <a:pt x="218" y="2081"/>
                      </a:cubicBezTo>
                      <a:cubicBezTo>
                        <a:pt x="207" y="2087"/>
                        <a:pt x="196" y="2093"/>
                        <a:pt x="185" y="2100"/>
                      </a:cubicBezTo>
                      <a:cubicBezTo>
                        <a:pt x="182" y="2101"/>
                        <a:pt x="179" y="2103"/>
                        <a:pt x="176" y="2106"/>
                      </a:cubicBezTo>
                      <a:cubicBezTo>
                        <a:pt x="173" y="2109"/>
                        <a:pt x="170" y="2112"/>
                        <a:pt x="168" y="2116"/>
                      </a:cubicBezTo>
                      <a:cubicBezTo>
                        <a:pt x="169" y="2126"/>
                        <a:pt x="170" y="2135"/>
                        <a:pt x="171" y="2145"/>
                      </a:cubicBezTo>
                      <a:cubicBezTo>
                        <a:pt x="172" y="2157"/>
                        <a:pt x="173" y="2169"/>
                        <a:pt x="175" y="2181"/>
                      </a:cubicBezTo>
                      <a:cubicBezTo>
                        <a:pt x="175" y="2184"/>
                        <a:pt x="175" y="2186"/>
                        <a:pt x="175" y="2188"/>
                      </a:cubicBezTo>
                      <a:cubicBezTo>
                        <a:pt x="177" y="2203"/>
                        <a:pt x="173" y="2217"/>
                        <a:pt x="167" y="2230"/>
                      </a:cubicBezTo>
                      <a:cubicBezTo>
                        <a:pt x="163" y="2239"/>
                        <a:pt x="158" y="2247"/>
                        <a:pt x="150" y="2252"/>
                      </a:cubicBezTo>
                      <a:cubicBezTo>
                        <a:pt x="144" y="2256"/>
                        <a:pt x="137" y="2258"/>
                        <a:pt x="130" y="2260"/>
                      </a:cubicBezTo>
                      <a:cubicBezTo>
                        <a:pt x="128" y="2261"/>
                        <a:pt x="125" y="2262"/>
                        <a:pt x="122" y="2262"/>
                      </a:cubicBezTo>
                      <a:cubicBezTo>
                        <a:pt x="116" y="2262"/>
                        <a:pt x="110" y="2262"/>
                        <a:pt x="105" y="2259"/>
                      </a:cubicBezTo>
                      <a:cubicBezTo>
                        <a:pt x="96" y="2254"/>
                        <a:pt x="87" y="2251"/>
                        <a:pt x="80" y="2245"/>
                      </a:cubicBezTo>
                      <a:cubicBezTo>
                        <a:pt x="72" y="2240"/>
                        <a:pt x="65" y="2234"/>
                        <a:pt x="60" y="2225"/>
                      </a:cubicBezTo>
                      <a:cubicBezTo>
                        <a:pt x="60" y="2224"/>
                        <a:pt x="59" y="2222"/>
                        <a:pt x="58" y="2221"/>
                      </a:cubicBezTo>
                      <a:cubicBezTo>
                        <a:pt x="50" y="2212"/>
                        <a:pt x="44" y="2201"/>
                        <a:pt x="39" y="2189"/>
                      </a:cubicBezTo>
                      <a:cubicBezTo>
                        <a:pt x="35" y="2179"/>
                        <a:pt x="31" y="2169"/>
                        <a:pt x="28" y="2159"/>
                      </a:cubicBezTo>
                      <a:cubicBezTo>
                        <a:pt x="22" y="2141"/>
                        <a:pt x="17" y="2123"/>
                        <a:pt x="13" y="2105"/>
                      </a:cubicBezTo>
                      <a:cubicBezTo>
                        <a:pt x="10" y="2092"/>
                        <a:pt x="8" y="2080"/>
                        <a:pt x="6" y="2068"/>
                      </a:cubicBezTo>
                      <a:cubicBezTo>
                        <a:pt x="4" y="2051"/>
                        <a:pt x="2" y="2034"/>
                        <a:pt x="0" y="2017"/>
                      </a:cubicBezTo>
                      <a:cubicBezTo>
                        <a:pt x="0" y="2012"/>
                        <a:pt x="1" y="2008"/>
                        <a:pt x="2" y="2005"/>
                      </a:cubicBezTo>
                      <a:cubicBezTo>
                        <a:pt x="16" y="1994"/>
                        <a:pt x="29" y="1984"/>
                        <a:pt x="40" y="1973"/>
                      </a:cubicBezTo>
                      <a:cubicBezTo>
                        <a:pt x="37" y="1966"/>
                        <a:pt x="35" y="1959"/>
                        <a:pt x="33" y="1952"/>
                      </a:cubicBezTo>
                      <a:cubicBezTo>
                        <a:pt x="32" y="1945"/>
                        <a:pt x="30" y="1938"/>
                        <a:pt x="29" y="1931"/>
                      </a:cubicBezTo>
                      <a:cubicBezTo>
                        <a:pt x="30" y="1930"/>
                        <a:pt x="30" y="1929"/>
                        <a:pt x="31" y="1928"/>
                      </a:cubicBezTo>
                      <a:cubicBezTo>
                        <a:pt x="40" y="1925"/>
                        <a:pt x="49" y="1921"/>
                        <a:pt x="57" y="1917"/>
                      </a:cubicBezTo>
                      <a:cubicBezTo>
                        <a:pt x="70" y="1912"/>
                        <a:pt x="82" y="1905"/>
                        <a:pt x="94" y="1898"/>
                      </a:cubicBezTo>
                      <a:cubicBezTo>
                        <a:pt x="117" y="1884"/>
                        <a:pt x="139" y="1867"/>
                        <a:pt x="162" y="1853"/>
                      </a:cubicBezTo>
                      <a:cubicBezTo>
                        <a:pt x="171" y="1847"/>
                        <a:pt x="180" y="1840"/>
                        <a:pt x="188" y="1832"/>
                      </a:cubicBezTo>
                      <a:cubicBezTo>
                        <a:pt x="195" y="1825"/>
                        <a:pt x="202" y="1817"/>
                        <a:pt x="209" y="1809"/>
                      </a:cubicBezTo>
                      <a:cubicBezTo>
                        <a:pt x="215" y="1802"/>
                        <a:pt x="217" y="1794"/>
                        <a:pt x="220" y="1786"/>
                      </a:cubicBezTo>
                      <a:cubicBezTo>
                        <a:pt x="226" y="1764"/>
                        <a:pt x="233" y="1742"/>
                        <a:pt x="239" y="1719"/>
                      </a:cubicBezTo>
                      <a:cubicBezTo>
                        <a:pt x="243" y="1703"/>
                        <a:pt x="246" y="1687"/>
                        <a:pt x="250" y="1671"/>
                      </a:cubicBezTo>
                      <a:cubicBezTo>
                        <a:pt x="254" y="1655"/>
                        <a:pt x="259" y="1639"/>
                        <a:pt x="263" y="1623"/>
                      </a:cubicBezTo>
                      <a:cubicBezTo>
                        <a:pt x="270" y="1598"/>
                        <a:pt x="277" y="1574"/>
                        <a:pt x="287" y="1550"/>
                      </a:cubicBezTo>
                      <a:cubicBezTo>
                        <a:pt x="294" y="1533"/>
                        <a:pt x="301" y="1516"/>
                        <a:pt x="309" y="1500"/>
                      </a:cubicBezTo>
                      <a:cubicBezTo>
                        <a:pt x="311" y="1493"/>
                        <a:pt x="314" y="1487"/>
                        <a:pt x="316" y="1481"/>
                      </a:cubicBezTo>
                      <a:cubicBezTo>
                        <a:pt x="318" y="1476"/>
                        <a:pt x="318" y="1472"/>
                        <a:pt x="316" y="1467"/>
                      </a:cubicBezTo>
                      <a:cubicBezTo>
                        <a:pt x="312" y="1455"/>
                        <a:pt x="308" y="1443"/>
                        <a:pt x="305" y="1430"/>
                      </a:cubicBezTo>
                      <a:cubicBezTo>
                        <a:pt x="301" y="1417"/>
                        <a:pt x="299" y="1404"/>
                        <a:pt x="298" y="1390"/>
                      </a:cubicBezTo>
                      <a:cubicBezTo>
                        <a:pt x="298" y="1384"/>
                        <a:pt x="298" y="1378"/>
                        <a:pt x="297" y="1373"/>
                      </a:cubicBezTo>
                      <a:cubicBezTo>
                        <a:pt x="295" y="1361"/>
                        <a:pt x="298" y="1349"/>
                        <a:pt x="299" y="1338"/>
                      </a:cubicBezTo>
                      <a:cubicBezTo>
                        <a:pt x="300" y="1337"/>
                        <a:pt x="300" y="1336"/>
                        <a:pt x="300" y="1334"/>
                      </a:cubicBezTo>
                      <a:cubicBezTo>
                        <a:pt x="305" y="1325"/>
                        <a:pt x="309" y="1315"/>
                        <a:pt x="314" y="1306"/>
                      </a:cubicBezTo>
                      <a:cubicBezTo>
                        <a:pt x="315" y="1303"/>
                        <a:pt x="316" y="1299"/>
                        <a:pt x="317" y="1296"/>
                      </a:cubicBezTo>
                      <a:cubicBezTo>
                        <a:pt x="319" y="1292"/>
                        <a:pt x="321" y="1287"/>
                        <a:pt x="323" y="1282"/>
                      </a:cubicBezTo>
                      <a:cubicBezTo>
                        <a:pt x="324" y="1278"/>
                        <a:pt x="325" y="1274"/>
                        <a:pt x="326" y="1270"/>
                      </a:cubicBezTo>
                      <a:cubicBezTo>
                        <a:pt x="330" y="1261"/>
                        <a:pt x="333" y="1251"/>
                        <a:pt x="337" y="1241"/>
                      </a:cubicBezTo>
                      <a:cubicBezTo>
                        <a:pt x="340" y="1233"/>
                        <a:pt x="343" y="1225"/>
                        <a:pt x="347" y="1218"/>
                      </a:cubicBezTo>
                      <a:cubicBezTo>
                        <a:pt x="353" y="1208"/>
                        <a:pt x="358" y="1197"/>
                        <a:pt x="366" y="1189"/>
                      </a:cubicBezTo>
                      <a:cubicBezTo>
                        <a:pt x="367" y="1188"/>
                        <a:pt x="369" y="1186"/>
                        <a:pt x="369" y="1185"/>
                      </a:cubicBezTo>
                      <a:cubicBezTo>
                        <a:pt x="375" y="1175"/>
                        <a:pt x="383" y="1166"/>
                        <a:pt x="390" y="1158"/>
                      </a:cubicBezTo>
                      <a:cubicBezTo>
                        <a:pt x="397" y="1149"/>
                        <a:pt x="405" y="1142"/>
                        <a:pt x="412" y="1134"/>
                      </a:cubicBezTo>
                      <a:cubicBezTo>
                        <a:pt x="422" y="1125"/>
                        <a:pt x="432" y="1116"/>
                        <a:pt x="442" y="1106"/>
                      </a:cubicBezTo>
                      <a:cubicBezTo>
                        <a:pt x="445" y="1104"/>
                        <a:pt x="447" y="1101"/>
                        <a:pt x="451" y="1099"/>
                      </a:cubicBezTo>
                      <a:cubicBezTo>
                        <a:pt x="464" y="1090"/>
                        <a:pt x="469" y="1076"/>
                        <a:pt x="472" y="1062"/>
                      </a:cubicBezTo>
                      <a:cubicBezTo>
                        <a:pt x="474" y="1053"/>
                        <a:pt x="475" y="1044"/>
                        <a:pt x="475" y="1035"/>
                      </a:cubicBezTo>
                      <a:cubicBezTo>
                        <a:pt x="476" y="1029"/>
                        <a:pt x="476" y="1022"/>
                        <a:pt x="472" y="1016"/>
                      </a:cubicBezTo>
                      <a:cubicBezTo>
                        <a:pt x="469" y="1015"/>
                        <a:pt x="465" y="1014"/>
                        <a:pt x="461" y="1012"/>
                      </a:cubicBezTo>
                      <a:cubicBezTo>
                        <a:pt x="459" y="1017"/>
                        <a:pt x="462" y="1020"/>
                        <a:pt x="463" y="1023"/>
                      </a:cubicBezTo>
                      <a:cubicBezTo>
                        <a:pt x="465" y="1026"/>
                        <a:pt x="467" y="1029"/>
                        <a:pt x="469" y="1032"/>
                      </a:cubicBezTo>
                      <a:cubicBezTo>
                        <a:pt x="466" y="1035"/>
                        <a:pt x="463" y="1034"/>
                        <a:pt x="461" y="1033"/>
                      </a:cubicBezTo>
                      <a:cubicBezTo>
                        <a:pt x="455" y="1030"/>
                        <a:pt x="449" y="1027"/>
                        <a:pt x="443" y="1024"/>
                      </a:cubicBezTo>
                      <a:cubicBezTo>
                        <a:pt x="437" y="1021"/>
                        <a:pt x="433" y="1018"/>
                        <a:pt x="430" y="1013"/>
                      </a:cubicBezTo>
                      <a:cubicBezTo>
                        <a:pt x="421" y="999"/>
                        <a:pt x="414" y="985"/>
                        <a:pt x="409" y="970"/>
                      </a:cubicBezTo>
                      <a:cubicBezTo>
                        <a:pt x="407" y="964"/>
                        <a:pt x="406" y="958"/>
                        <a:pt x="405" y="952"/>
                      </a:cubicBezTo>
                      <a:cubicBezTo>
                        <a:pt x="405" y="947"/>
                        <a:pt x="404" y="942"/>
                        <a:pt x="404" y="937"/>
                      </a:cubicBezTo>
                      <a:cubicBezTo>
                        <a:pt x="403" y="933"/>
                        <a:pt x="404" y="928"/>
                        <a:pt x="404" y="924"/>
                      </a:cubicBezTo>
                      <a:cubicBezTo>
                        <a:pt x="396" y="911"/>
                        <a:pt x="393" y="897"/>
                        <a:pt x="393" y="883"/>
                      </a:cubicBezTo>
                      <a:cubicBezTo>
                        <a:pt x="393" y="865"/>
                        <a:pt x="397" y="848"/>
                        <a:pt x="403" y="833"/>
                      </a:cubicBezTo>
                      <a:cubicBezTo>
                        <a:pt x="406" y="824"/>
                        <a:pt x="412" y="816"/>
                        <a:pt x="416" y="808"/>
                      </a:cubicBezTo>
                      <a:cubicBezTo>
                        <a:pt x="429" y="784"/>
                        <a:pt x="447" y="764"/>
                        <a:pt x="467" y="746"/>
                      </a:cubicBezTo>
                      <a:cubicBezTo>
                        <a:pt x="475" y="739"/>
                        <a:pt x="485" y="733"/>
                        <a:pt x="494" y="727"/>
                      </a:cubicBezTo>
                      <a:cubicBezTo>
                        <a:pt x="504" y="722"/>
                        <a:pt x="514" y="717"/>
                        <a:pt x="525" y="715"/>
                      </a:cubicBezTo>
                      <a:cubicBezTo>
                        <a:pt x="535" y="712"/>
                        <a:pt x="545" y="711"/>
                        <a:pt x="555" y="709"/>
                      </a:cubicBezTo>
                      <a:cubicBezTo>
                        <a:pt x="559" y="708"/>
                        <a:pt x="562" y="708"/>
                        <a:pt x="566" y="707"/>
                      </a:cubicBezTo>
                      <a:cubicBezTo>
                        <a:pt x="584" y="707"/>
                        <a:pt x="601" y="707"/>
                        <a:pt x="619" y="707"/>
                      </a:cubicBezTo>
                      <a:cubicBezTo>
                        <a:pt x="632" y="712"/>
                        <a:pt x="645" y="716"/>
                        <a:pt x="656" y="723"/>
                      </a:cubicBezTo>
                      <a:cubicBezTo>
                        <a:pt x="667" y="731"/>
                        <a:pt x="677" y="738"/>
                        <a:pt x="688" y="746"/>
                      </a:cubicBezTo>
                      <a:cubicBezTo>
                        <a:pt x="692" y="743"/>
                        <a:pt x="695" y="739"/>
                        <a:pt x="697" y="735"/>
                      </a:cubicBezTo>
                      <a:cubicBezTo>
                        <a:pt x="700" y="729"/>
                        <a:pt x="704" y="724"/>
                        <a:pt x="708" y="719"/>
                      </a:cubicBezTo>
                      <a:cubicBezTo>
                        <a:pt x="716" y="707"/>
                        <a:pt x="723" y="694"/>
                        <a:pt x="731" y="682"/>
                      </a:cubicBezTo>
                      <a:cubicBezTo>
                        <a:pt x="735" y="675"/>
                        <a:pt x="739" y="668"/>
                        <a:pt x="744" y="661"/>
                      </a:cubicBezTo>
                      <a:cubicBezTo>
                        <a:pt x="749" y="652"/>
                        <a:pt x="754" y="644"/>
                        <a:pt x="759" y="635"/>
                      </a:cubicBezTo>
                      <a:cubicBezTo>
                        <a:pt x="764" y="627"/>
                        <a:pt x="769" y="618"/>
                        <a:pt x="774" y="610"/>
                      </a:cubicBezTo>
                      <a:cubicBezTo>
                        <a:pt x="781" y="599"/>
                        <a:pt x="788" y="587"/>
                        <a:pt x="795" y="576"/>
                      </a:cubicBezTo>
                      <a:cubicBezTo>
                        <a:pt x="802" y="565"/>
                        <a:pt x="809" y="553"/>
                        <a:pt x="817" y="543"/>
                      </a:cubicBezTo>
                      <a:cubicBezTo>
                        <a:pt x="822" y="536"/>
                        <a:pt x="829" y="529"/>
                        <a:pt x="835" y="523"/>
                      </a:cubicBezTo>
                      <a:cubicBezTo>
                        <a:pt x="842" y="515"/>
                        <a:pt x="849" y="506"/>
                        <a:pt x="856" y="498"/>
                      </a:cubicBezTo>
                      <a:cubicBezTo>
                        <a:pt x="856" y="497"/>
                        <a:pt x="857" y="496"/>
                        <a:pt x="857" y="495"/>
                      </a:cubicBezTo>
                      <a:cubicBezTo>
                        <a:pt x="849" y="492"/>
                        <a:pt x="841" y="492"/>
                        <a:pt x="833" y="491"/>
                      </a:cubicBezTo>
                      <a:cubicBezTo>
                        <a:pt x="829" y="491"/>
                        <a:pt x="825" y="491"/>
                        <a:pt x="821" y="490"/>
                      </a:cubicBezTo>
                      <a:cubicBezTo>
                        <a:pt x="820" y="490"/>
                        <a:pt x="818" y="489"/>
                        <a:pt x="817" y="488"/>
                      </a:cubicBezTo>
                      <a:cubicBezTo>
                        <a:pt x="819" y="480"/>
                        <a:pt x="826" y="478"/>
                        <a:pt x="831" y="473"/>
                      </a:cubicBezTo>
                      <a:cubicBezTo>
                        <a:pt x="835" y="467"/>
                        <a:pt x="839" y="462"/>
                        <a:pt x="845" y="456"/>
                      </a:cubicBezTo>
                      <a:cubicBezTo>
                        <a:pt x="840" y="456"/>
                        <a:pt x="837" y="456"/>
                        <a:pt x="834" y="456"/>
                      </a:cubicBezTo>
                      <a:cubicBezTo>
                        <a:pt x="823" y="459"/>
                        <a:pt x="811" y="458"/>
                        <a:pt x="800" y="458"/>
                      </a:cubicBezTo>
                      <a:cubicBezTo>
                        <a:pt x="798" y="458"/>
                        <a:pt x="796" y="456"/>
                        <a:pt x="793" y="455"/>
                      </a:cubicBezTo>
                      <a:cubicBezTo>
                        <a:pt x="795" y="453"/>
                        <a:pt x="796" y="452"/>
                        <a:pt x="798" y="451"/>
                      </a:cubicBezTo>
                      <a:cubicBezTo>
                        <a:pt x="802" y="450"/>
                        <a:pt x="806" y="450"/>
                        <a:pt x="810" y="449"/>
                      </a:cubicBezTo>
                      <a:cubicBezTo>
                        <a:pt x="820" y="446"/>
                        <a:pt x="828" y="440"/>
                        <a:pt x="834" y="431"/>
                      </a:cubicBezTo>
                      <a:cubicBezTo>
                        <a:pt x="831" y="431"/>
                        <a:pt x="830" y="431"/>
                        <a:pt x="828" y="430"/>
                      </a:cubicBezTo>
                      <a:cubicBezTo>
                        <a:pt x="823" y="429"/>
                        <a:pt x="817" y="428"/>
                        <a:pt x="812" y="426"/>
                      </a:cubicBezTo>
                      <a:cubicBezTo>
                        <a:pt x="806" y="425"/>
                        <a:pt x="801" y="422"/>
                        <a:pt x="795" y="423"/>
                      </a:cubicBezTo>
                      <a:cubicBezTo>
                        <a:pt x="792" y="423"/>
                        <a:pt x="789" y="422"/>
                        <a:pt x="787" y="418"/>
                      </a:cubicBezTo>
                      <a:cubicBezTo>
                        <a:pt x="793" y="415"/>
                        <a:pt x="800" y="413"/>
                        <a:pt x="804" y="407"/>
                      </a:cubicBezTo>
                      <a:cubicBezTo>
                        <a:pt x="808" y="402"/>
                        <a:pt x="815" y="400"/>
                        <a:pt x="817" y="392"/>
                      </a:cubicBezTo>
                      <a:cubicBezTo>
                        <a:pt x="809" y="389"/>
                        <a:pt x="801" y="388"/>
                        <a:pt x="793" y="387"/>
                      </a:cubicBezTo>
                      <a:cubicBezTo>
                        <a:pt x="786" y="386"/>
                        <a:pt x="779" y="385"/>
                        <a:pt x="772" y="387"/>
                      </a:cubicBezTo>
                      <a:cubicBezTo>
                        <a:pt x="768" y="387"/>
                        <a:pt x="765" y="385"/>
                        <a:pt x="764" y="381"/>
                      </a:cubicBezTo>
                      <a:cubicBezTo>
                        <a:pt x="770" y="377"/>
                        <a:pt x="777" y="373"/>
                        <a:pt x="782" y="368"/>
                      </a:cubicBezTo>
                      <a:cubicBezTo>
                        <a:pt x="788" y="363"/>
                        <a:pt x="794" y="359"/>
                        <a:pt x="798" y="351"/>
                      </a:cubicBezTo>
                      <a:cubicBezTo>
                        <a:pt x="793" y="350"/>
                        <a:pt x="788" y="349"/>
                        <a:pt x="784" y="348"/>
                      </a:cubicBezTo>
                      <a:cubicBezTo>
                        <a:pt x="777" y="348"/>
                        <a:pt x="772" y="345"/>
                        <a:pt x="770" y="339"/>
                      </a:cubicBezTo>
                      <a:cubicBezTo>
                        <a:pt x="771" y="334"/>
                        <a:pt x="775" y="334"/>
                        <a:pt x="778" y="333"/>
                      </a:cubicBezTo>
                      <a:cubicBezTo>
                        <a:pt x="786" y="330"/>
                        <a:pt x="794" y="327"/>
                        <a:pt x="802" y="323"/>
                      </a:cubicBezTo>
                      <a:cubicBezTo>
                        <a:pt x="817" y="318"/>
                        <a:pt x="829" y="308"/>
                        <a:pt x="841" y="298"/>
                      </a:cubicBezTo>
                      <a:cubicBezTo>
                        <a:pt x="846" y="294"/>
                        <a:pt x="850" y="290"/>
                        <a:pt x="855" y="286"/>
                      </a:cubicBezTo>
                      <a:cubicBezTo>
                        <a:pt x="862" y="280"/>
                        <a:pt x="870" y="273"/>
                        <a:pt x="876" y="265"/>
                      </a:cubicBezTo>
                      <a:cubicBezTo>
                        <a:pt x="879" y="261"/>
                        <a:pt x="883" y="257"/>
                        <a:pt x="887" y="253"/>
                      </a:cubicBezTo>
                      <a:cubicBezTo>
                        <a:pt x="895" y="245"/>
                        <a:pt x="899" y="236"/>
                        <a:pt x="905" y="228"/>
                      </a:cubicBezTo>
                      <a:cubicBezTo>
                        <a:pt x="915" y="215"/>
                        <a:pt x="922" y="200"/>
                        <a:pt x="931" y="186"/>
                      </a:cubicBezTo>
                      <a:cubicBezTo>
                        <a:pt x="942" y="169"/>
                        <a:pt x="948" y="149"/>
                        <a:pt x="959" y="132"/>
                      </a:cubicBezTo>
                      <a:cubicBezTo>
                        <a:pt x="964" y="123"/>
                        <a:pt x="970" y="115"/>
                        <a:pt x="975" y="107"/>
                      </a:cubicBezTo>
                      <a:cubicBezTo>
                        <a:pt x="978" y="103"/>
                        <a:pt x="981" y="98"/>
                        <a:pt x="985" y="93"/>
                      </a:cubicBezTo>
                      <a:cubicBezTo>
                        <a:pt x="994" y="82"/>
                        <a:pt x="1002" y="70"/>
                        <a:pt x="1011" y="60"/>
                      </a:cubicBezTo>
                      <a:cubicBezTo>
                        <a:pt x="1019" y="51"/>
                        <a:pt x="1028" y="43"/>
                        <a:pt x="1039" y="38"/>
                      </a:cubicBezTo>
                      <a:cubicBezTo>
                        <a:pt x="1047" y="33"/>
                        <a:pt x="1057" y="29"/>
                        <a:pt x="1064" y="22"/>
                      </a:cubicBezTo>
                      <a:cubicBezTo>
                        <a:pt x="1076" y="16"/>
                        <a:pt x="1089" y="9"/>
                        <a:pt x="1102" y="5"/>
                      </a:cubicBezTo>
                      <a:cubicBezTo>
                        <a:pt x="1110" y="2"/>
                        <a:pt x="1119" y="0"/>
                        <a:pt x="1129" y="3"/>
                      </a:cubicBezTo>
                      <a:cubicBezTo>
                        <a:pt x="1139" y="5"/>
                        <a:pt x="1149" y="5"/>
                        <a:pt x="1159" y="6"/>
                      </a:cubicBezTo>
                      <a:cubicBezTo>
                        <a:pt x="1176" y="6"/>
                        <a:pt x="1193" y="9"/>
                        <a:pt x="1209" y="12"/>
                      </a:cubicBezTo>
                      <a:cubicBezTo>
                        <a:pt x="1218" y="14"/>
                        <a:pt x="1227" y="18"/>
                        <a:pt x="1235" y="24"/>
                      </a:cubicBezTo>
                      <a:cubicBezTo>
                        <a:pt x="1236" y="25"/>
                        <a:pt x="1237" y="26"/>
                        <a:pt x="1239" y="26"/>
                      </a:cubicBezTo>
                      <a:cubicBezTo>
                        <a:pt x="1254" y="36"/>
                        <a:pt x="1267" y="48"/>
                        <a:pt x="1279" y="61"/>
                      </a:cubicBezTo>
                      <a:cubicBezTo>
                        <a:pt x="1290" y="73"/>
                        <a:pt x="1301" y="84"/>
                        <a:pt x="1311" y="96"/>
                      </a:cubicBezTo>
                      <a:cubicBezTo>
                        <a:pt x="1320" y="108"/>
                        <a:pt x="1326" y="121"/>
                        <a:pt x="1330" y="135"/>
                      </a:cubicBezTo>
                      <a:cubicBezTo>
                        <a:pt x="1333" y="149"/>
                        <a:pt x="1336" y="162"/>
                        <a:pt x="1338" y="176"/>
                      </a:cubicBezTo>
                      <a:cubicBezTo>
                        <a:pt x="1339" y="184"/>
                        <a:pt x="1339" y="193"/>
                        <a:pt x="1339" y="202"/>
                      </a:cubicBezTo>
                      <a:cubicBezTo>
                        <a:pt x="1339" y="217"/>
                        <a:pt x="1340" y="231"/>
                        <a:pt x="1341" y="246"/>
                      </a:cubicBezTo>
                      <a:cubicBezTo>
                        <a:pt x="1342" y="254"/>
                        <a:pt x="1342" y="263"/>
                        <a:pt x="1342" y="271"/>
                      </a:cubicBezTo>
                      <a:cubicBezTo>
                        <a:pt x="1342" y="276"/>
                        <a:pt x="1342" y="282"/>
                        <a:pt x="1344" y="287"/>
                      </a:cubicBezTo>
                      <a:cubicBezTo>
                        <a:pt x="1346" y="298"/>
                        <a:pt x="1347" y="309"/>
                        <a:pt x="1351" y="320"/>
                      </a:cubicBezTo>
                      <a:cubicBezTo>
                        <a:pt x="1354" y="331"/>
                        <a:pt x="1356" y="343"/>
                        <a:pt x="1359" y="355"/>
                      </a:cubicBezTo>
                      <a:cubicBezTo>
                        <a:pt x="1361" y="364"/>
                        <a:pt x="1363" y="374"/>
                        <a:pt x="1366" y="383"/>
                      </a:cubicBezTo>
                      <a:cubicBezTo>
                        <a:pt x="1373" y="410"/>
                        <a:pt x="1383" y="435"/>
                        <a:pt x="1397" y="459"/>
                      </a:cubicBezTo>
                      <a:cubicBezTo>
                        <a:pt x="1405" y="474"/>
                        <a:pt x="1415" y="486"/>
                        <a:pt x="1430" y="494"/>
                      </a:cubicBezTo>
                      <a:cubicBezTo>
                        <a:pt x="1431" y="494"/>
                        <a:pt x="1432" y="495"/>
                        <a:pt x="1434" y="496"/>
                      </a:cubicBezTo>
                      <a:cubicBezTo>
                        <a:pt x="1428" y="503"/>
                        <a:pt x="1424" y="504"/>
                        <a:pt x="1401" y="509"/>
                      </a:cubicBezTo>
                      <a:cubicBezTo>
                        <a:pt x="1406" y="519"/>
                        <a:pt x="1417" y="521"/>
                        <a:pt x="1423" y="530"/>
                      </a:cubicBezTo>
                      <a:cubicBezTo>
                        <a:pt x="1422" y="531"/>
                        <a:pt x="1421" y="533"/>
                        <a:pt x="1419" y="534"/>
                      </a:cubicBezTo>
                      <a:cubicBezTo>
                        <a:pt x="1412" y="538"/>
                        <a:pt x="1404" y="541"/>
                        <a:pt x="1396" y="541"/>
                      </a:cubicBezTo>
                      <a:cubicBezTo>
                        <a:pt x="1387" y="542"/>
                        <a:pt x="1379" y="544"/>
                        <a:pt x="1371" y="545"/>
                      </a:cubicBezTo>
                      <a:cubicBezTo>
                        <a:pt x="1372" y="553"/>
                        <a:pt x="1377" y="559"/>
                        <a:pt x="1381" y="564"/>
                      </a:cubicBezTo>
                      <a:cubicBezTo>
                        <a:pt x="1381" y="568"/>
                        <a:pt x="1379" y="568"/>
                        <a:pt x="1377" y="569"/>
                      </a:cubicBezTo>
                      <a:cubicBezTo>
                        <a:pt x="1360" y="572"/>
                        <a:pt x="1344" y="574"/>
                        <a:pt x="1327" y="577"/>
                      </a:cubicBezTo>
                      <a:cubicBezTo>
                        <a:pt x="1326" y="578"/>
                        <a:pt x="1324" y="578"/>
                        <a:pt x="1323" y="579"/>
                      </a:cubicBezTo>
                      <a:cubicBezTo>
                        <a:pt x="1323" y="587"/>
                        <a:pt x="1328" y="594"/>
                        <a:pt x="1331" y="602"/>
                      </a:cubicBezTo>
                      <a:cubicBezTo>
                        <a:pt x="1329" y="603"/>
                        <a:pt x="1327" y="604"/>
                        <a:pt x="1325" y="604"/>
                      </a:cubicBezTo>
                      <a:cubicBezTo>
                        <a:pt x="1323" y="604"/>
                        <a:pt x="1321" y="604"/>
                        <a:pt x="1319" y="603"/>
                      </a:cubicBezTo>
                      <a:cubicBezTo>
                        <a:pt x="1308" y="600"/>
                        <a:pt x="1298" y="601"/>
                        <a:pt x="1287" y="602"/>
                      </a:cubicBezTo>
                      <a:cubicBezTo>
                        <a:pt x="1286" y="602"/>
                        <a:pt x="1285" y="603"/>
                        <a:pt x="1283" y="604"/>
                      </a:cubicBezTo>
                      <a:cubicBezTo>
                        <a:pt x="1284" y="607"/>
                        <a:pt x="1285" y="610"/>
                        <a:pt x="1286" y="613"/>
                      </a:cubicBezTo>
                      <a:cubicBezTo>
                        <a:pt x="1287" y="617"/>
                        <a:pt x="1288" y="621"/>
                        <a:pt x="1289" y="625"/>
                      </a:cubicBezTo>
                      <a:cubicBezTo>
                        <a:pt x="1290" y="630"/>
                        <a:pt x="1287" y="633"/>
                        <a:pt x="1282" y="633"/>
                      </a:cubicBezTo>
                      <a:cubicBezTo>
                        <a:pt x="1280" y="633"/>
                        <a:pt x="1279" y="632"/>
                        <a:pt x="1278" y="632"/>
                      </a:cubicBezTo>
                      <a:cubicBezTo>
                        <a:pt x="1268" y="630"/>
                        <a:pt x="1258" y="628"/>
                        <a:pt x="1249" y="623"/>
                      </a:cubicBezTo>
                      <a:cubicBezTo>
                        <a:pt x="1248" y="622"/>
                        <a:pt x="1247" y="622"/>
                        <a:pt x="1245" y="622"/>
                      </a:cubicBezTo>
                      <a:cubicBezTo>
                        <a:pt x="1245" y="624"/>
                        <a:pt x="1245" y="626"/>
                        <a:pt x="1245" y="627"/>
                      </a:cubicBezTo>
                      <a:cubicBezTo>
                        <a:pt x="1245" y="636"/>
                        <a:pt x="1245" y="644"/>
                        <a:pt x="1245" y="652"/>
                      </a:cubicBezTo>
                      <a:cubicBezTo>
                        <a:pt x="1244" y="661"/>
                        <a:pt x="1246" y="670"/>
                        <a:pt x="1247" y="678"/>
                      </a:cubicBezTo>
                      <a:cubicBezTo>
                        <a:pt x="1251" y="700"/>
                        <a:pt x="1256" y="721"/>
                        <a:pt x="1260" y="743"/>
                      </a:cubicBezTo>
                      <a:cubicBezTo>
                        <a:pt x="1262" y="754"/>
                        <a:pt x="1264" y="765"/>
                        <a:pt x="1265" y="776"/>
                      </a:cubicBezTo>
                      <a:cubicBezTo>
                        <a:pt x="1266" y="780"/>
                        <a:pt x="1267" y="785"/>
                        <a:pt x="1268" y="789"/>
                      </a:cubicBezTo>
                      <a:cubicBezTo>
                        <a:pt x="1274" y="810"/>
                        <a:pt x="1281" y="831"/>
                        <a:pt x="1289" y="852"/>
                      </a:cubicBezTo>
                      <a:cubicBezTo>
                        <a:pt x="1289" y="852"/>
                        <a:pt x="1290" y="852"/>
                        <a:pt x="1290" y="853"/>
                      </a:cubicBezTo>
                      <a:cubicBezTo>
                        <a:pt x="1293" y="864"/>
                        <a:pt x="1299" y="873"/>
                        <a:pt x="1308" y="881"/>
                      </a:cubicBezTo>
                      <a:cubicBezTo>
                        <a:pt x="1318" y="888"/>
                        <a:pt x="1326" y="899"/>
                        <a:pt x="1333" y="909"/>
                      </a:cubicBezTo>
                      <a:cubicBezTo>
                        <a:pt x="1350" y="931"/>
                        <a:pt x="1367" y="953"/>
                        <a:pt x="1384" y="976"/>
                      </a:cubicBezTo>
                      <a:cubicBezTo>
                        <a:pt x="1391" y="984"/>
                        <a:pt x="1397" y="993"/>
                        <a:pt x="1404" y="1002"/>
                      </a:cubicBezTo>
                      <a:cubicBezTo>
                        <a:pt x="1415" y="1018"/>
                        <a:pt x="1427" y="1034"/>
                        <a:pt x="1438" y="1050"/>
                      </a:cubicBezTo>
                      <a:cubicBezTo>
                        <a:pt x="1443" y="1057"/>
                        <a:pt x="1448" y="1065"/>
                        <a:pt x="1452" y="1072"/>
                      </a:cubicBezTo>
                      <a:cubicBezTo>
                        <a:pt x="1453" y="1073"/>
                        <a:pt x="1453" y="1074"/>
                        <a:pt x="1454" y="1075"/>
                      </a:cubicBezTo>
                      <a:cubicBezTo>
                        <a:pt x="1460" y="1080"/>
                        <a:pt x="1463" y="1088"/>
                        <a:pt x="1467" y="1095"/>
                      </a:cubicBezTo>
                      <a:cubicBezTo>
                        <a:pt x="1464" y="1101"/>
                        <a:pt x="1458" y="1105"/>
                        <a:pt x="1458" y="1112"/>
                      </a:cubicBezTo>
                      <a:cubicBezTo>
                        <a:pt x="1466" y="1119"/>
                        <a:pt x="1487" y="1130"/>
                        <a:pt x="1500" y="1134"/>
                      </a:cubicBezTo>
                      <a:cubicBezTo>
                        <a:pt x="1504" y="1132"/>
                        <a:pt x="1508" y="1130"/>
                        <a:pt x="1512" y="1127"/>
                      </a:cubicBezTo>
                      <a:cubicBezTo>
                        <a:pt x="1523" y="1121"/>
                        <a:pt x="1534" y="1115"/>
                        <a:pt x="1545" y="1108"/>
                      </a:cubicBezTo>
                      <a:cubicBezTo>
                        <a:pt x="1554" y="1102"/>
                        <a:pt x="1566" y="1098"/>
                        <a:pt x="1576" y="1093"/>
                      </a:cubicBezTo>
                      <a:cubicBezTo>
                        <a:pt x="1583" y="1089"/>
                        <a:pt x="1589" y="1086"/>
                        <a:pt x="1596" y="1083"/>
                      </a:cubicBezTo>
                      <a:cubicBezTo>
                        <a:pt x="1602" y="1081"/>
                        <a:pt x="1608" y="1079"/>
                        <a:pt x="1615" y="1076"/>
                      </a:cubicBezTo>
                      <a:cubicBezTo>
                        <a:pt x="1619" y="1073"/>
                        <a:pt x="1620" y="1067"/>
                        <a:pt x="1619" y="1060"/>
                      </a:cubicBezTo>
                      <a:cubicBezTo>
                        <a:pt x="1619" y="1054"/>
                        <a:pt x="1617" y="1048"/>
                        <a:pt x="1611" y="1046"/>
                      </a:cubicBezTo>
                      <a:cubicBezTo>
                        <a:pt x="1613" y="1037"/>
                        <a:pt x="1613" y="1037"/>
                        <a:pt x="1609" y="1029"/>
                      </a:cubicBezTo>
                      <a:cubicBezTo>
                        <a:pt x="1601" y="1016"/>
                        <a:pt x="1594" y="1003"/>
                        <a:pt x="1589" y="989"/>
                      </a:cubicBezTo>
                      <a:cubicBezTo>
                        <a:pt x="1580" y="965"/>
                        <a:pt x="1575" y="940"/>
                        <a:pt x="1576" y="915"/>
                      </a:cubicBezTo>
                      <a:cubicBezTo>
                        <a:pt x="1576" y="902"/>
                        <a:pt x="1577" y="889"/>
                        <a:pt x="1580" y="875"/>
                      </a:cubicBezTo>
                      <a:cubicBezTo>
                        <a:pt x="1583" y="860"/>
                        <a:pt x="1589" y="847"/>
                        <a:pt x="1596" y="833"/>
                      </a:cubicBezTo>
                      <a:cubicBezTo>
                        <a:pt x="1598" y="830"/>
                        <a:pt x="1599" y="828"/>
                        <a:pt x="1601" y="825"/>
                      </a:cubicBezTo>
                      <a:cubicBezTo>
                        <a:pt x="1597" y="821"/>
                        <a:pt x="1594" y="818"/>
                        <a:pt x="1590" y="815"/>
                      </a:cubicBezTo>
                      <a:cubicBezTo>
                        <a:pt x="1586" y="816"/>
                        <a:pt x="1583" y="819"/>
                        <a:pt x="1580" y="822"/>
                      </a:cubicBezTo>
                      <a:cubicBezTo>
                        <a:pt x="1574" y="830"/>
                        <a:pt x="1567" y="837"/>
                        <a:pt x="1562" y="847"/>
                      </a:cubicBezTo>
                      <a:cubicBezTo>
                        <a:pt x="1556" y="857"/>
                        <a:pt x="1548" y="867"/>
                        <a:pt x="1541" y="877"/>
                      </a:cubicBezTo>
                      <a:cubicBezTo>
                        <a:pt x="1530" y="892"/>
                        <a:pt x="1516" y="903"/>
                        <a:pt x="1501" y="913"/>
                      </a:cubicBezTo>
                      <a:cubicBezTo>
                        <a:pt x="1495" y="917"/>
                        <a:pt x="1490" y="921"/>
                        <a:pt x="1484" y="925"/>
                      </a:cubicBezTo>
                      <a:cubicBezTo>
                        <a:pt x="1483" y="927"/>
                        <a:pt x="1481" y="928"/>
                        <a:pt x="1479" y="928"/>
                      </a:cubicBezTo>
                      <a:cubicBezTo>
                        <a:pt x="1473" y="931"/>
                        <a:pt x="1467" y="933"/>
                        <a:pt x="1462" y="937"/>
                      </a:cubicBezTo>
                      <a:cubicBezTo>
                        <a:pt x="1457" y="941"/>
                        <a:pt x="1449" y="940"/>
                        <a:pt x="1442" y="939"/>
                      </a:cubicBezTo>
                      <a:cubicBezTo>
                        <a:pt x="1432" y="936"/>
                        <a:pt x="1421" y="933"/>
                        <a:pt x="1411" y="930"/>
                      </a:cubicBezTo>
                      <a:cubicBezTo>
                        <a:pt x="1408" y="929"/>
                        <a:pt x="1406" y="927"/>
                        <a:pt x="1404" y="926"/>
                      </a:cubicBezTo>
                      <a:cubicBezTo>
                        <a:pt x="1399" y="920"/>
                        <a:pt x="1394" y="915"/>
                        <a:pt x="1389" y="910"/>
                      </a:cubicBezTo>
                      <a:cubicBezTo>
                        <a:pt x="1385" y="905"/>
                        <a:pt x="1385" y="899"/>
                        <a:pt x="1384" y="893"/>
                      </a:cubicBezTo>
                      <a:cubicBezTo>
                        <a:pt x="1384" y="887"/>
                        <a:pt x="1383" y="881"/>
                        <a:pt x="1383" y="875"/>
                      </a:cubicBezTo>
                      <a:cubicBezTo>
                        <a:pt x="1384" y="874"/>
                        <a:pt x="1386" y="872"/>
                        <a:pt x="1387" y="871"/>
                      </a:cubicBezTo>
                      <a:cubicBezTo>
                        <a:pt x="1387" y="870"/>
                        <a:pt x="1387" y="869"/>
                        <a:pt x="1386" y="869"/>
                      </a:cubicBezTo>
                      <a:cubicBezTo>
                        <a:pt x="1375" y="859"/>
                        <a:pt x="1370" y="846"/>
                        <a:pt x="1368" y="832"/>
                      </a:cubicBezTo>
                      <a:cubicBezTo>
                        <a:pt x="1367" y="827"/>
                        <a:pt x="1366" y="823"/>
                        <a:pt x="1365" y="818"/>
                      </a:cubicBezTo>
                      <a:cubicBezTo>
                        <a:pt x="1365" y="815"/>
                        <a:pt x="1365" y="811"/>
                        <a:pt x="1370" y="809"/>
                      </a:cubicBezTo>
                      <a:cubicBezTo>
                        <a:pt x="1374" y="814"/>
                        <a:pt x="1377" y="819"/>
                        <a:pt x="1383" y="822"/>
                      </a:cubicBezTo>
                      <a:cubicBezTo>
                        <a:pt x="1385" y="823"/>
                        <a:pt x="1388" y="825"/>
                        <a:pt x="1390" y="825"/>
                      </a:cubicBezTo>
                      <a:cubicBezTo>
                        <a:pt x="1396" y="827"/>
                        <a:pt x="1402" y="827"/>
                        <a:pt x="1409" y="828"/>
                      </a:cubicBezTo>
                      <a:cubicBezTo>
                        <a:pt x="1409" y="824"/>
                        <a:pt x="1405" y="823"/>
                        <a:pt x="1403" y="821"/>
                      </a:cubicBezTo>
                      <a:cubicBezTo>
                        <a:pt x="1402" y="818"/>
                        <a:pt x="1400" y="815"/>
                        <a:pt x="1398" y="813"/>
                      </a:cubicBezTo>
                      <a:cubicBezTo>
                        <a:pt x="1390" y="804"/>
                        <a:pt x="1386" y="794"/>
                        <a:pt x="1385" y="782"/>
                      </a:cubicBezTo>
                      <a:cubicBezTo>
                        <a:pt x="1384" y="775"/>
                        <a:pt x="1384" y="767"/>
                        <a:pt x="1384" y="759"/>
                      </a:cubicBezTo>
                      <a:cubicBezTo>
                        <a:pt x="1386" y="759"/>
                        <a:pt x="1387" y="758"/>
                        <a:pt x="1388" y="759"/>
                      </a:cubicBezTo>
                      <a:cubicBezTo>
                        <a:pt x="1390" y="760"/>
                        <a:pt x="1392" y="761"/>
                        <a:pt x="1392" y="763"/>
                      </a:cubicBezTo>
                      <a:cubicBezTo>
                        <a:pt x="1395" y="775"/>
                        <a:pt x="1404" y="780"/>
                        <a:pt x="1415" y="783"/>
                      </a:cubicBezTo>
                      <a:cubicBezTo>
                        <a:pt x="1426" y="786"/>
                        <a:pt x="1438" y="787"/>
                        <a:pt x="1449" y="784"/>
                      </a:cubicBezTo>
                      <a:cubicBezTo>
                        <a:pt x="1467" y="780"/>
                        <a:pt x="1484" y="774"/>
                        <a:pt x="1499" y="764"/>
                      </a:cubicBezTo>
                      <a:cubicBezTo>
                        <a:pt x="1518" y="753"/>
                        <a:pt x="1537" y="743"/>
                        <a:pt x="1557" y="735"/>
                      </a:cubicBezTo>
                      <a:cubicBezTo>
                        <a:pt x="1567" y="731"/>
                        <a:pt x="1577" y="730"/>
                        <a:pt x="1587" y="731"/>
                      </a:cubicBezTo>
                      <a:cubicBezTo>
                        <a:pt x="1592" y="731"/>
                        <a:pt x="1598" y="732"/>
                        <a:pt x="1603" y="732"/>
                      </a:cubicBezTo>
                      <a:cubicBezTo>
                        <a:pt x="1617" y="732"/>
                        <a:pt x="1629" y="738"/>
                        <a:pt x="1638" y="749"/>
                      </a:cubicBezTo>
                      <a:cubicBezTo>
                        <a:pt x="1639" y="751"/>
                        <a:pt x="1641" y="753"/>
                        <a:pt x="1643" y="756"/>
                      </a:cubicBezTo>
                      <a:cubicBezTo>
                        <a:pt x="1652" y="756"/>
                        <a:pt x="1657" y="762"/>
                        <a:pt x="1663" y="769"/>
                      </a:cubicBezTo>
                      <a:cubicBezTo>
                        <a:pt x="1665" y="768"/>
                        <a:pt x="1667" y="768"/>
                        <a:pt x="1669" y="767"/>
                      </a:cubicBezTo>
                      <a:cubicBezTo>
                        <a:pt x="1675" y="764"/>
                        <a:pt x="1681" y="764"/>
                        <a:pt x="1687" y="763"/>
                      </a:cubicBezTo>
                      <a:cubicBezTo>
                        <a:pt x="1705" y="761"/>
                        <a:pt x="1722" y="762"/>
                        <a:pt x="1740" y="761"/>
                      </a:cubicBezTo>
                      <a:cubicBezTo>
                        <a:pt x="1752" y="761"/>
                        <a:pt x="1763" y="763"/>
                        <a:pt x="1774" y="768"/>
                      </a:cubicBezTo>
                      <a:cubicBezTo>
                        <a:pt x="1789" y="773"/>
                        <a:pt x="1803" y="781"/>
                        <a:pt x="1818" y="788"/>
                      </a:cubicBezTo>
                      <a:cubicBezTo>
                        <a:pt x="1824" y="791"/>
                        <a:pt x="1830" y="793"/>
                        <a:pt x="1837" y="796"/>
                      </a:cubicBezTo>
                      <a:cubicBezTo>
                        <a:pt x="1847" y="800"/>
                        <a:pt x="1855" y="806"/>
                        <a:pt x="1863" y="814"/>
                      </a:cubicBezTo>
                      <a:cubicBezTo>
                        <a:pt x="1870" y="821"/>
                        <a:pt x="1875" y="829"/>
                        <a:pt x="1879" y="838"/>
                      </a:cubicBezTo>
                      <a:cubicBezTo>
                        <a:pt x="1882" y="846"/>
                        <a:pt x="1886" y="854"/>
                        <a:pt x="1889" y="862"/>
                      </a:cubicBezTo>
                      <a:cubicBezTo>
                        <a:pt x="1892" y="875"/>
                        <a:pt x="1896" y="887"/>
                        <a:pt x="1891" y="900"/>
                      </a:cubicBezTo>
                      <a:cubicBezTo>
                        <a:pt x="1889" y="905"/>
                        <a:pt x="1888" y="909"/>
                        <a:pt x="1884" y="913"/>
                      </a:cubicBezTo>
                      <a:cubicBezTo>
                        <a:pt x="1880" y="918"/>
                        <a:pt x="1877" y="924"/>
                        <a:pt x="1873" y="931"/>
                      </a:cubicBezTo>
                      <a:cubicBezTo>
                        <a:pt x="1875" y="934"/>
                        <a:pt x="1877" y="936"/>
                        <a:pt x="1880" y="939"/>
                      </a:cubicBezTo>
                      <a:cubicBezTo>
                        <a:pt x="1876" y="940"/>
                        <a:pt x="1874" y="940"/>
                        <a:pt x="1872" y="941"/>
                      </a:cubicBezTo>
                      <a:cubicBezTo>
                        <a:pt x="1868" y="950"/>
                        <a:pt x="1865" y="959"/>
                        <a:pt x="1865" y="970"/>
                      </a:cubicBezTo>
                      <a:cubicBezTo>
                        <a:pt x="1864" y="986"/>
                        <a:pt x="1862" y="1003"/>
                        <a:pt x="1854" y="1018"/>
                      </a:cubicBezTo>
                      <a:cubicBezTo>
                        <a:pt x="1848" y="1030"/>
                        <a:pt x="1842" y="1041"/>
                        <a:pt x="1837" y="1053"/>
                      </a:cubicBezTo>
                      <a:cubicBezTo>
                        <a:pt x="1832" y="1063"/>
                        <a:pt x="1825" y="1071"/>
                        <a:pt x="1819" y="1079"/>
                      </a:cubicBezTo>
                      <a:cubicBezTo>
                        <a:pt x="1818" y="1081"/>
                        <a:pt x="1817" y="1082"/>
                        <a:pt x="1816" y="1083"/>
                      </a:cubicBezTo>
                      <a:cubicBezTo>
                        <a:pt x="1802" y="1091"/>
                        <a:pt x="1788" y="1100"/>
                        <a:pt x="1771" y="1102"/>
                      </a:cubicBezTo>
                      <a:cubicBezTo>
                        <a:pt x="1763" y="1103"/>
                        <a:pt x="1755" y="1104"/>
                        <a:pt x="1746" y="1105"/>
                      </a:cubicBezTo>
                      <a:cubicBezTo>
                        <a:pt x="1746" y="1109"/>
                        <a:pt x="1750" y="1111"/>
                        <a:pt x="1753" y="1113"/>
                      </a:cubicBezTo>
                      <a:cubicBezTo>
                        <a:pt x="1762" y="1122"/>
                        <a:pt x="1769" y="1132"/>
                        <a:pt x="1773" y="1144"/>
                      </a:cubicBezTo>
                      <a:cubicBezTo>
                        <a:pt x="1776" y="1153"/>
                        <a:pt x="1781" y="1160"/>
                        <a:pt x="1784" y="1168"/>
                      </a:cubicBezTo>
                      <a:cubicBezTo>
                        <a:pt x="1792" y="1187"/>
                        <a:pt x="1799" y="1206"/>
                        <a:pt x="1807" y="1224"/>
                      </a:cubicBezTo>
                      <a:cubicBezTo>
                        <a:pt x="1813" y="1241"/>
                        <a:pt x="1820" y="1257"/>
                        <a:pt x="1830" y="1272"/>
                      </a:cubicBezTo>
                      <a:cubicBezTo>
                        <a:pt x="1838" y="1284"/>
                        <a:pt x="1848" y="1291"/>
                        <a:pt x="1860" y="1299"/>
                      </a:cubicBezTo>
                      <a:cubicBezTo>
                        <a:pt x="1885" y="1316"/>
                        <a:pt x="1912" y="1328"/>
                        <a:pt x="1940" y="1339"/>
                      </a:cubicBezTo>
                      <a:cubicBezTo>
                        <a:pt x="1944" y="1341"/>
                        <a:pt x="1948" y="1343"/>
                        <a:pt x="1953" y="1344"/>
                      </a:cubicBezTo>
                      <a:cubicBezTo>
                        <a:pt x="1958" y="1346"/>
                        <a:pt x="1963" y="1348"/>
                        <a:pt x="1968" y="1350"/>
                      </a:cubicBezTo>
                      <a:cubicBezTo>
                        <a:pt x="1974" y="1352"/>
                        <a:pt x="1981" y="1355"/>
                        <a:pt x="1988" y="1357"/>
                      </a:cubicBezTo>
                      <a:cubicBezTo>
                        <a:pt x="1989" y="1358"/>
                        <a:pt x="1990" y="1359"/>
                        <a:pt x="1992" y="1361"/>
                      </a:cubicBezTo>
                      <a:cubicBezTo>
                        <a:pt x="1989" y="1362"/>
                        <a:pt x="1987" y="1363"/>
                        <a:pt x="1985" y="1365"/>
                      </a:cubicBezTo>
                      <a:cubicBezTo>
                        <a:pt x="1984" y="1368"/>
                        <a:pt x="1986" y="1369"/>
                        <a:pt x="1988" y="1370"/>
                      </a:cubicBezTo>
                      <a:cubicBezTo>
                        <a:pt x="2005" y="1372"/>
                        <a:pt x="2022" y="1374"/>
                        <a:pt x="2039" y="1373"/>
                      </a:cubicBezTo>
                      <a:cubicBezTo>
                        <a:pt x="2055" y="1372"/>
                        <a:pt x="2069" y="1375"/>
                        <a:pt x="2082" y="1384"/>
                      </a:cubicBezTo>
                      <a:cubicBezTo>
                        <a:pt x="2092" y="1391"/>
                        <a:pt x="2102" y="1398"/>
                        <a:pt x="2112" y="1406"/>
                      </a:cubicBezTo>
                      <a:cubicBezTo>
                        <a:pt x="2115" y="1409"/>
                        <a:pt x="2120" y="1411"/>
                        <a:pt x="2121" y="1417"/>
                      </a:cubicBezTo>
                      <a:cubicBezTo>
                        <a:pt x="2121" y="1418"/>
                        <a:pt x="2123" y="1419"/>
                        <a:pt x="2124" y="1420"/>
                      </a:cubicBezTo>
                      <a:cubicBezTo>
                        <a:pt x="2128" y="1423"/>
                        <a:pt x="2131" y="1427"/>
                        <a:pt x="2132" y="1432"/>
                      </a:cubicBezTo>
                      <a:cubicBezTo>
                        <a:pt x="2133" y="1433"/>
                        <a:pt x="2134" y="1435"/>
                        <a:pt x="2136" y="1436"/>
                      </a:cubicBezTo>
                      <a:cubicBezTo>
                        <a:pt x="2141" y="1442"/>
                        <a:pt x="2142" y="1448"/>
                        <a:pt x="2138" y="1455"/>
                      </a:cubicBezTo>
                      <a:cubicBezTo>
                        <a:pt x="2138" y="1456"/>
                        <a:pt x="2138" y="1456"/>
                        <a:pt x="2138" y="1457"/>
                      </a:cubicBezTo>
                      <a:cubicBezTo>
                        <a:pt x="2138" y="1457"/>
                        <a:pt x="2137" y="1458"/>
                        <a:pt x="2136" y="1458"/>
                      </a:cubicBezTo>
                      <a:cubicBezTo>
                        <a:pt x="2129" y="1460"/>
                        <a:pt x="2120" y="1460"/>
                        <a:pt x="2112" y="1459"/>
                      </a:cubicBezTo>
                      <a:cubicBezTo>
                        <a:pt x="2097" y="1456"/>
                        <a:pt x="2083" y="1453"/>
                        <a:pt x="2071" y="1443"/>
                      </a:cubicBezTo>
                      <a:cubicBezTo>
                        <a:pt x="2064" y="1438"/>
                        <a:pt x="2057" y="1435"/>
                        <a:pt x="2048" y="1436"/>
                      </a:cubicBezTo>
                      <a:cubicBezTo>
                        <a:pt x="2041" y="1437"/>
                        <a:pt x="2035" y="1435"/>
                        <a:pt x="2028" y="1439"/>
                      </a:cubicBezTo>
                      <a:cubicBezTo>
                        <a:pt x="2029" y="1441"/>
                        <a:pt x="2030" y="1443"/>
                        <a:pt x="2032" y="1444"/>
                      </a:cubicBezTo>
                      <a:cubicBezTo>
                        <a:pt x="2039" y="1449"/>
                        <a:pt x="2043" y="1456"/>
                        <a:pt x="2047" y="1464"/>
                      </a:cubicBezTo>
                      <a:cubicBezTo>
                        <a:pt x="2048" y="1467"/>
                        <a:pt x="2049" y="1470"/>
                        <a:pt x="2047" y="1473"/>
                      </a:cubicBezTo>
                      <a:cubicBezTo>
                        <a:pt x="2043" y="1479"/>
                        <a:pt x="2041" y="1481"/>
                        <a:pt x="2034" y="1478"/>
                      </a:cubicBezTo>
                      <a:cubicBezTo>
                        <a:pt x="2017" y="1471"/>
                        <a:pt x="1999" y="1468"/>
                        <a:pt x="1981" y="1463"/>
                      </a:cubicBezTo>
                      <a:cubicBezTo>
                        <a:pt x="1968" y="1458"/>
                        <a:pt x="1956" y="1451"/>
                        <a:pt x="1945" y="1443"/>
                      </a:cubicBezTo>
                      <a:cubicBezTo>
                        <a:pt x="1941" y="1440"/>
                        <a:pt x="1938" y="1437"/>
                        <a:pt x="1933" y="1433"/>
                      </a:cubicBezTo>
                      <a:cubicBezTo>
                        <a:pt x="1932" y="1435"/>
                        <a:pt x="1931" y="1436"/>
                        <a:pt x="1930" y="1438"/>
                      </a:cubicBezTo>
                      <a:cubicBezTo>
                        <a:pt x="1928" y="1444"/>
                        <a:pt x="1926" y="1449"/>
                        <a:pt x="1924" y="1455"/>
                      </a:cubicBezTo>
                      <a:cubicBezTo>
                        <a:pt x="1923" y="1461"/>
                        <a:pt x="1918" y="1465"/>
                        <a:pt x="1915" y="1469"/>
                      </a:cubicBezTo>
                      <a:cubicBezTo>
                        <a:pt x="1913" y="1469"/>
                        <a:pt x="1913" y="1470"/>
                        <a:pt x="1912" y="1469"/>
                      </a:cubicBezTo>
                      <a:cubicBezTo>
                        <a:pt x="1891" y="1461"/>
                        <a:pt x="1870" y="1451"/>
                        <a:pt x="1850" y="1438"/>
                      </a:cubicBezTo>
                      <a:cubicBezTo>
                        <a:pt x="1846" y="1435"/>
                        <a:pt x="1841" y="1433"/>
                        <a:pt x="1836" y="1430"/>
                      </a:cubicBezTo>
                      <a:cubicBezTo>
                        <a:pt x="1829" y="1426"/>
                        <a:pt x="1822" y="1423"/>
                        <a:pt x="1815" y="1418"/>
                      </a:cubicBezTo>
                      <a:cubicBezTo>
                        <a:pt x="1808" y="1414"/>
                        <a:pt x="1802" y="1409"/>
                        <a:pt x="1795" y="1404"/>
                      </a:cubicBezTo>
                      <a:cubicBezTo>
                        <a:pt x="1794" y="1404"/>
                        <a:pt x="1794" y="1403"/>
                        <a:pt x="1793" y="1403"/>
                      </a:cubicBezTo>
                      <a:cubicBezTo>
                        <a:pt x="1781" y="1395"/>
                        <a:pt x="1770" y="1386"/>
                        <a:pt x="1759" y="1377"/>
                      </a:cubicBezTo>
                      <a:cubicBezTo>
                        <a:pt x="1758" y="1375"/>
                        <a:pt x="1756" y="1374"/>
                        <a:pt x="1755" y="1374"/>
                      </a:cubicBezTo>
                      <a:cubicBezTo>
                        <a:pt x="1752" y="1374"/>
                        <a:pt x="1751" y="1377"/>
                        <a:pt x="1751" y="1379"/>
                      </a:cubicBezTo>
                      <a:cubicBezTo>
                        <a:pt x="1749" y="1384"/>
                        <a:pt x="1747" y="1390"/>
                        <a:pt x="1745" y="1395"/>
                      </a:cubicBezTo>
                      <a:cubicBezTo>
                        <a:pt x="1738" y="1418"/>
                        <a:pt x="1731" y="1441"/>
                        <a:pt x="1724" y="1464"/>
                      </a:cubicBezTo>
                      <a:cubicBezTo>
                        <a:pt x="1721" y="1473"/>
                        <a:pt x="1717" y="1482"/>
                        <a:pt x="1715" y="1492"/>
                      </a:cubicBezTo>
                      <a:cubicBezTo>
                        <a:pt x="1713" y="1498"/>
                        <a:pt x="1712" y="1505"/>
                        <a:pt x="1710" y="1512"/>
                      </a:cubicBezTo>
                      <a:cubicBezTo>
                        <a:pt x="1710" y="1515"/>
                        <a:pt x="1711" y="1518"/>
                        <a:pt x="1714" y="1521"/>
                      </a:cubicBezTo>
                      <a:cubicBezTo>
                        <a:pt x="1722" y="1528"/>
                        <a:pt x="1730" y="1535"/>
                        <a:pt x="1739" y="1541"/>
                      </a:cubicBezTo>
                      <a:cubicBezTo>
                        <a:pt x="1745" y="1545"/>
                        <a:pt x="1753" y="1548"/>
                        <a:pt x="1760" y="1550"/>
                      </a:cubicBezTo>
                      <a:cubicBezTo>
                        <a:pt x="1769" y="1553"/>
                        <a:pt x="1775" y="1560"/>
                        <a:pt x="1782" y="1566"/>
                      </a:cubicBezTo>
                      <a:cubicBezTo>
                        <a:pt x="1783" y="1567"/>
                        <a:pt x="1784" y="1570"/>
                        <a:pt x="1784" y="1572"/>
                      </a:cubicBezTo>
                      <a:cubicBezTo>
                        <a:pt x="1785" y="1583"/>
                        <a:pt x="1785" y="1595"/>
                        <a:pt x="1782" y="1606"/>
                      </a:cubicBezTo>
                      <a:cubicBezTo>
                        <a:pt x="1779" y="1619"/>
                        <a:pt x="1777" y="1632"/>
                        <a:pt x="1774" y="1645"/>
                      </a:cubicBezTo>
                      <a:cubicBezTo>
                        <a:pt x="1771" y="1664"/>
                        <a:pt x="1766" y="1682"/>
                        <a:pt x="1761" y="1700"/>
                      </a:cubicBezTo>
                      <a:cubicBezTo>
                        <a:pt x="1758" y="1712"/>
                        <a:pt x="1755" y="1725"/>
                        <a:pt x="1753" y="1737"/>
                      </a:cubicBezTo>
                      <a:cubicBezTo>
                        <a:pt x="1748" y="1755"/>
                        <a:pt x="1745" y="1772"/>
                        <a:pt x="1739" y="1790"/>
                      </a:cubicBezTo>
                      <a:cubicBezTo>
                        <a:pt x="1734" y="1806"/>
                        <a:pt x="1731" y="1823"/>
                        <a:pt x="1727" y="1839"/>
                      </a:cubicBezTo>
                      <a:cubicBezTo>
                        <a:pt x="1725" y="1848"/>
                        <a:pt x="1723" y="1856"/>
                        <a:pt x="1720" y="1864"/>
                      </a:cubicBezTo>
                      <a:cubicBezTo>
                        <a:pt x="1716" y="1876"/>
                        <a:pt x="1715" y="1888"/>
                        <a:pt x="1714" y="1901"/>
                      </a:cubicBezTo>
                      <a:cubicBezTo>
                        <a:pt x="1713" y="1910"/>
                        <a:pt x="1717" y="1917"/>
                        <a:pt x="1723" y="1924"/>
                      </a:cubicBezTo>
                      <a:cubicBezTo>
                        <a:pt x="1724" y="1925"/>
                        <a:pt x="1725" y="1926"/>
                        <a:pt x="1727" y="1927"/>
                      </a:cubicBezTo>
                      <a:cubicBezTo>
                        <a:pt x="1735" y="1929"/>
                        <a:pt x="1744" y="1930"/>
                        <a:pt x="1752" y="1932"/>
                      </a:cubicBezTo>
                      <a:cubicBezTo>
                        <a:pt x="1753" y="1933"/>
                        <a:pt x="1755" y="1933"/>
                        <a:pt x="1755" y="1933"/>
                      </a:cubicBezTo>
                      <a:cubicBezTo>
                        <a:pt x="1762" y="1930"/>
                        <a:pt x="1769" y="1933"/>
                        <a:pt x="1775" y="1934"/>
                      </a:cubicBezTo>
                      <a:cubicBezTo>
                        <a:pt x="1790" y="1937"/>
                        <a:pt x="1805" y="1940"/>
                        <a:pt x="1820" y="1942"/>
                      </a:cubicBezTo>
                      <a:cubicBezTo>
                        <a:pt x="1842" y="1946"/>
                        <a:pt x="1861" y="1953"/>
                        <a:pt x="1878" y="1967"/>
                      </a:cubicBezTo>
                      <a:cubicBezTo>
                        <a:pt x="1884" y="1972"/>
                        <a:pt x="1889" y="1978"/>
                        <a:pt x="1892" y="1985"/>
                      </a:cubicBezTo>
                      <a:cubicBezTo>
                        <a:pt x="1897" y="1998"/>
                        <a:pt x="1902" y="2010"/>
                        <a:pt x="1905" y="2024"/>
                      </a:cubicBezTo>
                      <a:cubicBezTo>
                        <a:pt x="1904" y="2025"/>
                        <a:pt x="1903" y="2026"/>
                        <a:pt x="1902" y="2027"/>
                      </a:cubicBezTo>
                      <a:cubicBezTo>
                        <a:pt x="1896" y="2031"/>
                        <a:pt x="1889" y="2034"/>
                        <a:pt x="1883" y="2037"/>
                      </a:cubicBezTo>
                      <a:cubicBezTo>
                        <a:pt x="1862" y="2050"/>
                        <a:pt x="1839" y="2060"/>
                        <a:pt x="1815" y="2069"/>
                      </a:cubicBezTo>
                      <a:cubicBezTo>
                        <a:pt x="1802" y="2074"/>
                        <a:pt x="1789" y="2078"/>
                        <a:pt x="1776" y="2081"/>
                      </a:cubicBezTo>
                      <a:cubicBezTo>
                        <a:pt x="1763" y="2083"/>
                        <a:pt x="1750" y="2085"/>
                        <a:pt x="1738" y="2086"/>
                      </a:cubicBezTo>
                      <a:cubicBezTo>
                        <a:pt x="1731" y="2087"/>
                        <a:pt x="1724" y="2088"/>
                        <a:pt x="1717" y="2089"/>
                      </a:cubicBezTo>
                      <a:cubicBezTo>
                        <a:pt x="1716" y="2089"/>
                        <a:pt x="1716" y="2089"/>
                        <a:pt x="1715" y="2089"/>
                      </a:cubicBezTo>
                      <a:cubicBezTo>
                        <a:pt x="1696" y="2089"/>
                        <a:pt x="1679" y="2094"/>
                        <a:pt x="1661" y="2095"/>
                      </a:cubicBezTo>
                      <a:cubicBezTo>
                        <a:pt x="1653" y="2096"/>
                        <a:pt x="1646" y="2095"/>
                        <a:pt x="1638" y="2095"/>
                      </a:cubicBezTo>
                      <a:cubicBezTo>
                        <a:pt x="1637" y="2095"/>
                        <a:pt x="1636" y="2093"/>
                        <a:pt x="1636" y="2092"/>
                      </a:cubicBezTo>
                      <a:cubicBezTo>
                        <a:pt x="1629" y="2074"/>
                        <a:pt x="1623" y="2056"/>
                        <a:pt x="1621" y="2038"/>
                      </a:cubicBezTo>
                      <a:cubicBezTo>
                        <a:pt x="1620" y="2023"/>
                        <a:pt x="1618" y="2008"/>
                        <a:pt x="1616" y="1993"/>
                      </a:cubicBezTo>
                      <a:cubicBezTo>
                        <a:pt x="1616" y="1991"/>
                        <a:pt x="1616" y="1988"/>
                        <a:pt x="1617" y="1987"/>
                      </a:cubicBezTo>
                      <a:cubicBezTo>
                        <a:pt x="1620" y="1983"/>
                        <a:pt x="1619" y="1978"/>
                        <a:pt x="1619" y="1973"/>
                      </a:cubicBezTo>
                      <a:cubicBezTo>
                        <a:pt x="1618" y="1947"/>
                        <a:pt x="1616" y="1921"/>
                        <a:pt x="1615" y="1896"/>
                      </a:cubicBezTo>
                      <a:cubicBezTo>
                        <a:pt x="1614" y="1876"/>
                        <a:pt x="1612" y="1855"/>
                        <a:pt x="1611" y="1835"/>
                      </a:cubicBezTo>
                      <a:cubicBezTo>
                        <a:pt x="1611" y="1832"/>
                        <a:pt x="1611" y="1828"/>
                        <a:pt x="1611" y="1824"/>
                      </a:cubicBezTo>
                      <a:cubicBezTo>
                        <a:pt x="1611" y="1810"/>
                        <a:pt x="1611" y="1795"/>
                        <a:pt x="1612" y="1781"/>
                      </a:cubicBezTo>
                      <a:cubicBezTo>
                        <a:pt x="1612" y="1772"/>
                        <a:pt x="1613" y="1763"/>
                        <a:pt x="1614" y="1755"/>
                      </a:cubicBezTo>
                      <a:cubicBezTo>
                        <a:pt x="1615" y="1747"/>
                        <a:pt x="1615" y="1740"/>
                        <a:pt x="1617" y="1733"/>
                      </a:cubicBezTo>
                      <a:cubicBezTo>
                        <a:pt x="1618" y="1726"/>
                        <a:pt x="1620" y="1718"/>
                        <a:pt x="1621" y="1711"/>
                      </a:cubicBezTo>
                      <a:cubicBezTo>
                        <a:pt x="1624" y="1702"/>
                        <a:pt x="1626" y="1692"/>
                        <a:pt x="1628" y="1683"/>
                      </a:cubicBezTo>
                      <a:cubicBezTo>
                        <a:pt x="1628" y="1681"/>
                        <a:pt x="1628" y="1679"/>
                        <a:pt x="1628" y="1676"/>
                      </a:cubicBezTo>
                      <a:cubicBezTo>
                        <a:pt x="1622" y="1675"/>
                        <a:pt x="1615" y="1674"/>
                        <a:pt x="1609" y="1674"/>
                      </a:cubicBezTo>
                      <a:cubicBezTo>
                        <a:pt x="1603" y="1679"/>
                        <a:pt x="1600" y="1687"/>
                        <a:pt x="1596" y="1694"/>
                      </a:cubicBezTo>
                      <a:cubicBezTo>
                        <a:pt x="1583" y="1715"/>
                        <a:pt x="1569" y="1735"/>
                        <a:pt x="1554" y="1753"/>
                      </a:cubicBezTo>
                      <a:cubicBezTo>
                        <a:pt x="1550" y="1758"/>
                        <a:pt x="1547" y="1762"/>
                        <a:pt x="1543" y="1767"/>
                      </a:cubicBezTo>
                      <a:cubicBezTo>
                        <a:pt x="1541" y="1769"/>
                        <a:pt x="1538" y="1772"/>
                        <a:pt x="1536" y="1774"/>
                      </a:cubicBezTo>
                      <a:cubicBezTo>
                        <a:pt x="1524" y="1783"/>
                        <a:pt x="1513" y="1791"/>
                        <a:pt x="1501" y="1800"/>
                      </a:cubicBezTo>
                      <a:cubicBezTo>
                        <a:pt x="1495" y="1804"/>
                        <a:pt x="1489" y="1807"/>
                        <a:pt x="1483" y="1810"/>
                      </a:cubicBezTo>
                      <a:cubicBezTo>
                        <a:pt x="1464" y="1822"/>
                        <a:pt x="1446" y="1834"/>
                        <a:pt x="1427" y="1846"/>
                      </a:cubicBezTo>
                      <a:cubicBezTo>
                        <a:pt x="1406" y="1860"/>
                        <a:pt x="1385" y="1874"/>
                        <a:pt x="1363" y="1886"/>
                      </a:cubicBezTo>
                      <a:cubicBezTo>
                        <a:pt x="1359" y="1889"/>
                        <a:pt x="1355" y="1891"/>
                        <a:pt x="1351" y="1894"/>
                      </a:cubicBezTo>
                      <a:cubicBezTo>
                        <a:pt x="1336" y="1904"/>
                        <a:pt x="1321" y="1914"/>
                        <a:pt x="1305" y="1924"/>
                      </a:cubicBezTo>
                      <a:cubicBezTo>
                        <a:pt x="1300" y="1928"/>
                        <a:pt x="1297" y="1933"/>
                        <a:pt x="1296" y="1940"/>
                      </a:cubicBezTo>
                      <a:cubicBezTo>
                        <a:pt x="1294" y="1946"/>
                        <a:pt x="1296" y="1953"/>
                        <a:pt x="1297" y="1959"/>
                      </a:cubicBezTo>
                      <a:cubicBezTo>
                        <a:pt x="1297" y="1960"/>
                        <a:pt x="1297" y="1961"/>
                        <a:pt x="1298" y="1961"/>
                      </a:cubicBezTo>
                      <a:cubicBezTo>
                        <a:pt x="1304" y="1964"/>
                        <a:pt x="1304" y="1971"/>
                        <a:pt x="1306" y="1977"/>
                      </a:cubicBezTo>
                      <a:cubicBezTo>
                        <a:pt x="1309" y="1982"/>
                        <a:pt x="1312" y="1987"/>
                        <a:pt x="1314" y="1992"/>
                      </a:cubicBezTo>
                      <a:cubicBezTo>
                        <a:pt x="1318" y="2002"/>
                        <a:pt x="1325" y="2011"/>
                        <a:pt x="1333" y="2019"/>
                      </a:cubicBezTo>
                      <a:cubicBezTo>
                        <a:pt x="1342" y="2028"/>
                        <a:pt x="1347" y="2040"/>
                        <a:pt x="1350" y="2053"/>
                      </a:cubicBezTo>
                      <a:cubicBezTo>
                        <a:pt x="1354" y="2065"/>
                        <a:pt x="1351" y="2077"/>
                        <a:pt x="1346" y="2089"/>
                      </a:cubicBezTo>
                      <a:cubicBezTo>
                        <a:pt x="1340" y="2102"/>
                        <a:pt x="1330" y="2109"/>
                        <a:pt x="1319" y="2116"/>
                      </a:cubicBezTo>
                      <a:cubicBezTo>
                        <a:pt x="1316" y="2117"/>
                        <a:pt x="1313" y="2118"/>
                        <a:pt x="1309" y="2116"/>
                      </a:cubicBezTo>
                      <a:cubicBezTo>
                        <a:pt x="1307" y="2115"/>
                        <a:pt x="1304" y="2115"/>
                        <a:pt x="1301" y="2115"/>
                      </a:cubicBezTo>
                      <a:cubicBezTo>
                        <a:pt x="1288" y="2118"/>
                        <a:pt x="1276" y="2114"/>
                        <a:pt x="1264" y="2111"/>
                      </a:cubicBezTo>
                      <a:cubicBezTo>
                        <a:pt x="1259" y="2110"/>
                        <a:pt x="1253" y="2108"/>
                        <a:pt x="1248" y="2106"/>
                      </a:cubicBezTo>
                      <a:cubicBezTo>
                        <a:pt x="1241" y="2102"/>
                        <a:pt x="1232" y="2100"/>
                        <a:pt x="1226" y="2094"/>
                      </a:cubicBezTo>
                      <a:cubicBezTo>
                        <a:pt x="1212" y="2081"/>
                        <a:pt x="1199" y="2066"/>
                        <a:pt x="1192" y="2048"/>
                      </a:cubicBezTo>
                      <a:cubicBezTo>
                        <a:pt x="1187" y="2035"/>
                        <a:pt x="1183" y="2021"/>
                        <a:pt x="1178" y="2008"/>
                      </a:cubicBezTo>
                      <a:cubicBezTo>
                        <a:pt x="1174" y="1998"/>
                        <a:pt x="1169" y="1988"/>
                        <a:pt x="1163" y="1979"/>
                      </a:cubicBezTo>
                      <a:cubicBezTo>
                        <a:pt x="1154" y="1963"/>
                        <a:pt x="1147" y="1946"/>
                        <a:pt x="1141" y="1929"/>
                      </a:cubicBezTo>
                      <a:cubicBezTo>
                        <a:pt x="1139" y="1923"/>
                        <a:pt x="1138" y="1916"/>
                        <a:pt x="1137" y="1909"/>
                      </a:cubicBezTo>
                      <a:cubicBezTo>
                        <a:pt x="1147" y="1894"/>
                        <a:pt x="1162" y="1884"/>
                        <a:pt x="1178" y="1877"/>
                      </a:cubicBezTo>
                      <a:cubicBezTo>
                        <a:pt x="1187" y="1872"/>
                        <a:pt x="1196" y="1866"/>
                        <a:pt x="1205" y="1861"/>
                      </a:cubicBezTo>
                      <a:cubicBezTo>
                        <a:pt x="1209" y="1859"/>
                        <a:pt x="1212" y="1856"/>
                        <a:pt x="1216" y="1854"/>
                      </a:cubicBezTo>
                      <a:cubicBezTo>
                        <a:pt x="1221" y="1850"/>
                        <a:pt x="1221" y="1850"/>
                        <a:pt x="1228" y="1854"/>
                      </a:cubicBezTo>
                      <a:cubicBezTo>
                        <a:pt x="1234" y="1852"/>
                        <a:pt x="1239" y="1848"/>
                        <a:pt x="1244" y="1844"/>
                      </a:cubicBezTo>
                      <a:cubicBezTo>
                        <a:pt x="1249" y="1839"/>
                        <a:pt x="1255" y="1835"/>
                        <a:pt x="1260" y="1831"/>
                      </a:cubicBezTo>
                      <a:cubicBezTo>
                        <a:pt x="1280" y="1812"/>
                        <a:pt x="1301" y="1795"/>
                        <a:pt x="1322" y="1778"/>
                      </a:cubicBezTo>
                      <a:cubicBezTo>
                        <a:pt x="1328" y="1774"/>
                        <a:pt x="1333" y="1770"/>
                        <a:pt x="1339" y="1766"/>
                      </a:cubicBezTo>
                      <a:cubicBezTo>
                        <a:pt x="1355" y="1753"/>
                        <a:pt x="1371" y="1741"/>
                        <a:pt x="1388" y="1729"/>
                      </a:cubicBezTo>
                      <a:cubicBezTo>
                        <a:pt x="1395" y="1724"/>
                        <a:pt x="1401" y="1719"/>
                        <a:pt x="1407" y="1712"/>
                      </a:cubicBezTo>
                      <a:cubicBezTo>
                        <a:pt x="1410" y="1707"/>
                        <a:pt x="1415" y="1703"/>
                        <a:pt x="1418" y="1699"/>
                      </a:cubicBezTo>
                      <a:cubicBezTo>
                        <a:pt x="1422" y="1695"/>
                        <a:pt x="1424" y="1691"/>
                        <a:pt x="1428" y="1686"/>
                      </a:cubicBezTo>
                      <a:close/>
                      <a:moveTo>
                        <a:pt x="974" y="1179"/>
                      </a:moveTo>
                      <a:cubicBezTo>
                        <a:pt x="973" y="1173"/>
                        <a:pt x="972" y="1168"/>
                        <a:pt x="970" y="1162"/>
                      </a:cubicBezTo>
                      <a:cubicBezTo>
                        <a:pt x="967" y="1155"/>
                        <a:pt x="964" y="1148"/>
                        <a:pt x="962" y="1141"/>
                      </a:cubicBezTo>
                      <a:cubicBezTo>
                        <a:pt x="959" y="1131"/>
                        <a:pt x="954" y="1121"/>
                        <a:pt x="947" y="1113"/>
                      </a:cubicBezTo>
                      <a:cubicBezTo>
                        <a:pt x="937" y="1101"/>
                        <a:pt x="927" y="1088"/>
                        <a:pt x="916" y="1076"/>
                      </a:cubicBezTo>
                      <a:cubicBezTo>
                        <a:pt x="912" y="1072"/>
                        <a:pt x="907" y="1067"/>
                        <a:pt x="902" y="1062"/>
                      </a:cubicBezTo>
                      <a:cubicBezTo>
                        <a:pt x="876" y="1075"/>
                        <a:pt x="852" y="1090"/>
                        <a:pt x="833" y="1112"/>
                      </a:cubicBezTo>
                      <a:cubicBezTo>
                        <a:pt x="836" y="1123"/>
                        <a:pt x="837" y="1134"/>
                        <a:pt x="842" y="1144"/>
                      </a:cubicBezTo>
                      <a:cubicBezTo>
                        <a:pt x="844" y="1148"/>
                        <a:pt x="847" y="1152"/>
                        <a:pt x="848" y="1156"/>
                      </a:cubicBezTo>
                      <a:cubicBezTo>
                        <a:pt x="850" y="1160"/>
                        <a:pt x="850" y="1166"/>
                        <a:pt x="852" y="1170"/>
                      </a:cubicBezTo>
                      <a:cubicBezTo>
                        <a:pt x="859" y="1184"/>
                        <a:pt x="865" y="1200"/>
                        <a:pt x="878" y="1211"/>
                      </a:cubicBezTo>
                      <a:cubicBezTo>
                        <a:pt x="880" y="1213"/>
                        <a:pt x="881" y="1215"/>
                        <a:pt x="883" y="1217"/>
                      </a:cubicBezTo>
                      <a:cubicBezTo>
                        <a:pt x="883" y="1227"/>
                        <a:pt x="882" y="1237"/>
                        <a:pt x="889" y="1246"/>
                      </a:cubicBezTo>
                      <a:cubicBezTo>
                        <a:pt x="891" y="1248"/>
                        <a:pt x="889" y="1252"/>
                        <a:pt x="885" y="1252"/>
                      </a:cubicBezTo>
                      <a:cubicBezTo>
                        <a:pt x="881" y="1253"/>
                        <a:pt x="877" y="1252"/>
                        <a:pt x="874" y="1256"/>
                      </a:cubicBezTo>
                      <a:cubicBezTo>
                        <a:pt x="877" y="1264"/>
                        <a:pt x="885" y="1263"/>
                        <a:pt x="890" y="1267"/>
                      </a:cubicBezTo>
                      <a:cubicBezTo>
                        <a:pt x="894" y="1269"/>
                        <a:pt x="899" y="1270"/>
                        <a:pt x="903" y="1268"/>
                      </a:cubicBezTo>
                      <a:cubicBezTo>
                        <a:pt x="905" y="1262"/>
                        <a:pt x="907" y="1256"/>
                        <a:pt x="909" y="1250"/>
                      </a:cubicBezTo>
                      <a:cubicBezTo>
                        <a:pt x="910" y="1248"/>
                        <a:pt x="911" y="1245"/>
                        <a:pt x="910" y="1243"/>
                      </a:cubicBezTo>
                      <a:cubicBezTo>
                        <a:pt x="908" y="1227"/>
                        <a:pt x="909" y="1211"/>
                        <a:pt x="904" y="1196"/>
                      </a:cubicBezTo>
                      <a:cubicBezTo>
                        <a:pt x="903" y="1194"/>
                        <a:pt x="903" y="1192"/>
                        <a:pt x="905" y="1190"/>
                      </a:cubicBezTo>
                      <a:cubicBezTo>
                        <a:pt x="906" y="1188"/>
                        <a:pt x="909" y="1189"/>
                        <a:pt x="912" y="1191"/>
                      </a:cubicBezTo>
                      <a:cubicBezTo>
                        <a:pt x="914" y="1193"/>
                        <a:pt x="915" y="1195"/>
                        <a:pt x="916" y="1198"/>
                      </a:cubicBezTo>
                      <a:cubicBezTo>
                        <a:pt x="917" y="1208"/>
                        <a:pt x="918" y="1218"/>
                        <a:pt x="922" y="1228"/>
                      </a:cubicBezTo>
                      <a:cubicBezTo>
                        <a:pt x="923" y="1230"/>
                        <a:pt x="923" y="1233"/>
                        <a:pt x="922" y="1236"/>
                      </a:cubicBezTo>
                      <a:cubicBezTo>
                        <a:pt x="921" y="1242"/>
                        <a:pt x="920" y="1248"/>
                        <a:pt x="919" y="1253"/>
                      </a:cubicBezTo>
                      <a:cubicBezTo>
                        <a:pt x="918" y="1259"/>
                        <a:pt x="915" y="1263"/>
                        <a:pt x="916" y="1269"/>
                      </a:cubicBezTo>
                      <a:cubicBezTo>
                        <a:pt x="922" y="1270"/>
                        <a:pt x="926" y="1268"/>
                        <a:pt x="928" y="1263"/>
                      </a:cubicBezTo>
                      <a:cubicBezTo>
                        <a:pt x="931" y="1256"/>
                        <a:pt x="935" y="1250"/>
                        <a:pt x="939" y="1244"/>
                      </a:cubicBezTo>
                      <a:cubicBezTo>
                        <a:pt x="941" y="1241"/>
                        <a:pt x="942" y="1239"/>
                        <a:pt x="941" y="1236"/>
                      </a:cubicBezTo>
                      <a:cubicBezTo>
                        <a:pt x="941" y="1228"/>
                        <a:pt x="940" y="1220"/>
                        <a:pt x="939" y="1212"/>
                      </a:cubicBezTo>
                      <a:cubicBezTo>
                        <a:pt x="939" y="1205"/>
                        <a:pt x="938" y="1197"/>
                        <a:pt x="937" y="1190"/>
                      </a:cubicBezTo>
                      <a:cubicBezTo>
                        <a:pt x="937" y="1188"/>
                        <a:pt x="938" y="1185"/>
                        <a:pt x="939" y="1183"/>
                      </a:cubicBezTo>
                      <a:cubicBezTo>
                        <a:pt x="940" y="1181"/>
                        <a:pt x="942" y="1181"/>
                        <a:pt x="944" y="1179"/>
                      </a:cubicBezTo>
                      <a:cubicBezTo>
                        <a:pt x="945" y="1182"/>
                        <a:pt x="947" y="1184"/>
                        <a:pt x="946" y="1186"/>
                      </a:cubicBezTo>
                      <a:cubicBezTo>
                        <a:pt x="945" y="1194"/>
                        <a:pt x="946" y="1201"/>
                        <a:pt x="948" y="1209"/>
                      </a:cubicBezTo>
                      <a:cubicBezTo>
                        <a:pt x="950" y="1221"/>
                        <a:pt x="951" y="1233"/>
                        <a:pt x="952" y="1245"/>
                      </a:cubicBezTo>
                      <a:cubicBezTo>
                        <a:pt x="948" y="1252"/>
                        <a:pt x="939" y="1256"/>
                        <a:pt x="941" y="1266"/>
                      </a:cubicBezTo>
                      <a:cubicBezTo>
                        <a:pt x="944" y="1269"/>
                        <a:pt x="947" y="1268"/>
                        <a:pt x="949" y="1266"/>
                      </a:cubicBezTo>
                      <a:cubicBezTo>
                        <a:pt x="953" y="1263"/>
                        <a:pt x="956" y="1259"/>
                        <a:pt x="958" y="1254"/>
                      </a:cubicBezTo>
                      <a:cubicBezTo>
                        <a:pt x="960" y="1249"/>
                        <a:pt x="962" y="1244"/>
                        <a:pt x="966" y="1240"/>
                      </a:cubicBezTo>
                      <a:cubicBezTo>
                        <a:pt x="969" y="1236"/>
                        <a:pt x="971" y="1231"/>
                        <a:pt x="970" y="1226"/>
                      </a:cubicBezTo>
                      <a:cubicBezTo>
                        <a:pt x="970" y="1222"/>
                        <a:pt x="970" y="1218"/>
                        <a:pt x="969" y="1214"/>
                      </a:cubicBezTo>
                      <a:cubicBezTo>
                        <a:pt x="968" y="1206"/>
                        <a:pt x="966" y="1199"/>
                        <a:pt x="965" y="1191"/>
                      </a:cubicBezTo>
                      <a:cubicBezTo>
                        <a:pt x="964" y="1187"/>
                        <a:pt x="964" y="1184"/>
                        <a:pt x="964" y="1181"/>
                      </a:cubicBezTo>
                      <a:cubicBezTo>
                        <a:pt x="965" y="1178"/>
                        <a:pt x="968" y="1177"/>
                        <a:pt x="972" y="1178"/>
                      </a:cubicBezTo>
                      <a:cubicBezTo>
                        <a:pt x="972" y="1178"/>
                        <a:pt x="973" y="1178"/>
                        <a:pt x="974" y="1179"/>
                      </a:cubicBezTo>
                      <a:cubicBezTo>
                        <a:pt x="974" y="1182"/>
                        <a:pt x="973" y="1186"/>
                        <a:pt x="974" y="1190"/>
                      </a:cubicBezTo>
                      <a:cubicBezTo>
                        <a:pt x="975" y="1201"/>
                        <a:pt x="976" y="1211"/>
                        <a:pt x="978" y="1222"/>
                      </a:cubicBezTo>
                      <a:cubicBezTo>
                        <a:pt x="978" y="1223"/>
                        <a:pt x="978" y="1225"/>
                        <a:pt x="978" y="1228"/>
                      </a:cubicBezTo>
                      <a:cubicBezTo>
                        <a:pt x="980" y="1225"/>
                        <a:pt x="982" y="1224"/>
                        <a:pt x="982" y="1223"/>
                      </a:cubicBezTo>
                      <a:cubicBezTo>
                        <a:pt x="982" y="1218"/>
                        <a:pt x="982" y="1213"/>
                        <a:pt x="981" y="1208"/>
                      </a:cubicBezTo>
                      <a:cubicBezTo>
                        <a:pt x="979" y="1198"/>
                        <a:pt x="976" y="1189"/>
                        <a:pt x="974" y="1179"/>
                      </a:cubicBezTo>
                      <a:close/>
                      <a:moveTo>
                        <a:pt x="660" y="1368"/>
                      </a:moveTo>
                      <a:cubicBezTo>
                        <a:pt x="659" y="1378"/>
                        <a:pt x="659" y="1386"/>
                        <a:pt x="658" y="1395"/>
                      </a:cubicBezTo>
                      <a:cubicBezTo>
                        <a:pt x="656" y="1410"/>
                        <a:pt x="653" y="1426"/>
                        <a:pt x="650" y="1441"/>
                      </a:cubicBezTo>
                      <a:cubicBezTo>
                        <a:pt x="646" y="1456"/>
                        <a:pt x="643" y="1472"/>
                        <a:pt x="642" y="1488"/>
                      </a:cubicBezTo>
                      <a:cubicBezTo>
                        <a:pt x="641" y="1495"/>
                        <a:pt x="640" y="1503"/>
                        <a:pt x="638" y="1510"/>
                      </a:cubicBezTo>
                      <a:cubicBezTo>
                        <a:pt x="636" y="1523"/>
                        <a:pt x="635" y="1537"/>
                        <a:pt x="633" y="1550"/>
                      </a:cubicBezTo>
                      <a:cubicBezTo>
                        <a:pt x="630" y="1566"/>
                        <a:pt x="631" y="1583"/>
                        <a:pt x="633" y="1600"/>
                      </a:cubicBezTo>
                      <a:cubicBezTo>
                        <a:pt x="633" y="1605"/>
                        <a:pt x="635" y="1611"/>
                        <a:pt x="636" y="1616"/>
                      </a:cubicBezTo>
                      <a:cubicBezTo>
                        <a:pt x="639" y="1627"/>
                        <a:pt x="643" y="1638"/>
                        <a:pt x="645" y="1648"/>
                      </a:cubicBezTo>
                      <a:cubicBezTo>
                        <a:pt x="649" y="1662"/>
                        <a:pt x="652" y="1676"/>
                        <a:pt x="655" y="1689"/>
                      </a:cubicBezTo>
                      <a:cubicBezTo>
                        <a:pt x="659" y="1702"/>
                        <a:pt x="663" y="1716"/>
                        <a:pt x="667" y="1729"/>
                      </a:cubicBezTo>
                      <a:cubicBezTo>
                        <a:pt x="667" y="1731"/>
                        <a:pt x="668" y="1733"/>
                        <a:pt x="669" y="1735"/>
                      </a:cubicBezTo>
                      <a:cubicBezTo>
                        <a:pt x="679" y="1736"/>
                        <a:pt x="688" y="1737"/>
                        <a:pt x="698" y="1735"/>
                      </a:cubicBezTo>
                      <a:cubicBezTo>
                        <a:pt x="707" y="1734"/>
                        <a:pt x="716" y="1732"/>
                        <a:pt x="725" y="1731"/>
                      </a:cubicBezTo>
                      <a:cubicBezTo>
                        <a:pt x="734" y="1730"/>
                        <a:pt x="743" y="1728"/>
                        <a:pt x="752" y="1729"/>
                      </a:cubicBezTo>
                      <a:cubicBezTo>
                        <a:pt x="774" y="1730"/>
                        <a:pt x="795" y="1735"/>
                        <a:pt x="815" y="1742"/>
                      </a:cubicBezTo>
                      <a:cubicBezTo>
                        <a:pt x="822" y="1745"/>
                        <a:pt x="828" y="1749"/>
                        <a:pt x="835" y="1751"/>
                      </a:cubicBezTo>
                      <a:cubicBezTo>
                        <a:pt x="852" y="1757"/>
                        <a:pt x="868" y="1763"/>
                        <a:pt x="884" y="1771"/>
                      </a:cubicBezTo>
                      <a:cubicBezTo>
                        <a:pt x="886" y="1772"/>
                        <a:pt x="888" y="1773"/>
                        <a:pt x="890" y="1774"/>
                      </a:cubicBezTo>
                      <a:cubicBezTo>
                        <a:pt x="901" y="1783"/>
                        <a:pt x="913" y="1789"/>
                        <a:pt x="925" y="1796"/>
                      </a:cubicBezTo>
                      <a:cubicBezTo>
                        <a:pt x="927" y="1797"/>
                        <a:pt x="929" y="1798"/>
                        <a:pt x="931" y="1799"/>
                      </a:cubicBezTo>
                      <a:cubicBezTo>
                        <a:pt x="942" y="1801"/>
                        <a:pt x="953" y="1804"/>
                        <a:pt x="964" y="1806"/>
                      </a:cubicBezTo>
                      <a:cubicBezTo>
                        <a:pt x="971" y="1807"/>
                        <a:pt x="978" y="1808"/>
                        <a:pt x="985" y="1805"/>
                      </a:cubicBezTo>
                      <a:cubicBezTo>
                        <a:pt x="987" y="1804"/>
                        <a:pt x="989" y="1805"/>
                        <a:pt x="991" y="1805"/>
                      </a:cubicBezTo>
                      <a:cubicBezTo>
                        <a:pt x="997" y="1808"/>
                        <a:pt x="1003" y="1808"/>
                        <a:pt x="1010" y="1808"/>
                      </a:cubicBezTo>
                      <a:cubicBezTo>
                        <a:pt x="1032" y="1808"/>
                        <a:pt x="1054" y="1806"/>
                        <a:pt x="1076" y="1804"/>
                      </a:cubicBezTo>
                      <a:cubicBezTo>
                        <a:pt x="1093" y="1802"/>
                        <a:pt x="1109" y="1796"/>
                        <a:pt x="1125" y="1791"/>
                      </a:cubicBezTo>
                      <a:cubicBezTo>
                        <a:pt x="1128" y="1790"/>
                        <a:pt x="1130" y="1788"/>
                        <a:pt x="1133" y="1786"/>
                      </a:cubicBezTo>
                      <a:cubicBezTo>
                        <a:pt x="1137" y="1783"/>
                        <a:pt x="1140" y="1779"/>
                        <a:pt x="1146" y="1779"/>
                      </a:cubicBezTo>
                      <a:cubicBezTo>
                        <a:pt x="1148" y="1779"/>
                        <a:pt x="1150" y="1776"/>
                        <a:pt x="1153" y="1775"/>
                      </a:cubicBezTo>
                      <a:cubicBezTo>
                        <a:pt x="1150" y="1767"/>
                        <a:pt x="1149" y="1760"/>
                        <a:pt x="1146" y="1754"/>
                      </a:cubicBezTo>
                      <a:cubicBezTo>
                        <a:pt x="1138" y="1735"/>
                        <a:pt x="1131" y="1717"/>
                        <a:pt x="1125" y="1698"/>
                      </a:cubicBezTo>
                      <a:cubicBezTo>
                        <a:pt x="1120" y="1682"/>
                        <a:pt x="1115" y="1665"/>
                        <a:pt x="1111" y="1648"/>
                      </a:cubicBezTo>
                      <a:cubicBezTo>
                        <a:pt x="1109" y="1640"/>
                        <a:pt x="1108" y="1632"/>
                        <a:pt x="1106" y="1624"/>
                      </a:cubicBezTo>
                      <a:cubicBezTo>
                        <a:pt x="1105" y="1618"/>
                        <a:pt x="1104" y="1612"/>
                        <a:pt x="1103" y="1605"/>
                      </a:cubicBezTo>
                      <a:cubicBezTo>
                        <a:pt x="1100" y="1589"/>
                        <a:pt x="1098" y="1573"/>
                        <a:pt x="1096" y="1557"/>
                      </a:cubicBezTo>
                      <a:cubicBezTo>
                        <a:pt x="1094" y="1547"/>
                        <a:pt x="1092" y="1537"/>
                        <a:pt x="1091" y="1527"/>
                      </a:cubicBezTo>
                      <a:cubicBezTo>
                        <a:pt x="1090" y="1518"/>
                        <a:pt x="1089" y="1509"/>
                        <a:pt x="1088" y="1501"/>
                      </a:cubicBezTo>
                      <a:cubicBezTo>
                        <a:pt x="1086" y="1493"/>
                        <a:pt x="1085" y="1484"/>
                        <a:pt x="1084" y="1476"/>
                      </a:cubicBezTo>
                      <a:cubicBezTo>
                        <a:pt x="1083" y="1467"/>
                        <a:pt x="1083" y="1457"/>
                        <a:pt x="1082" y="1448"/>
                      </a:cubicBezTo>
                      <a:cubicBezTo>
                        <a:pt x="1080" y="1430"/>
                        <a:pt x="1078" y="1413"/>
                        <a:pt x="1076" y="1396"/>
                      </a:cubicBezTo>
                      <a:cubicBezTo>
                        <a:pt x="1075" y="1384"/>
                        <a:pt x="1074" y="1372"/>
                        <a:pt x="1073" y="1361"/>
                      </a:cubicBezTo>
                      <a:cubicBezTo>
                        <a:pt x="1072" y="1357"/>
                        <a:pt x="1072" y="1353"/>
                        <a:pt x="1072" y="1349"/>
                      </a:cubicBezTo>
                      <a:cubicBezTo>
                        <a:pt x="1072" y="1338"/>
                        <a:pt x="1072" y="1327"/>
                        <a:pt x="1071" y="1315"/>
                      </a:cubicBezTo>
                      <a:cubicBezTo>
                        <a:pt x="1070" y="1304"/>
                        <a:pt x="1069" y="1293"/>
                        <a:pt x="1070" y="1281"/>
                      </a:cubicBezTo>
                      <a:cubicBezTo>
                        <a:pt x="1070" y="1275"/>
                        <a:pt x="1069" y="1269"/>
                        <a:pt x="1069" y="1263"/>
                      </a:cubicBezTo>
                      <a:cubicBezTo>
                        <a:pt x="1069" y="1260"/>
                        <a:pt x="1069" y="1256"/>
                        <a:pt x="1069" y="1253"/>
                      </a:cubicBezTo>
                      <a:cubicBezTo>
                        <a:pt x="1070" y="1235"/>
                        <a:pt x="1071" y="1217"/>
                        <a:pt x="1071" y="1200"/>
                      </a:cubicBezTo>
                      <a:cubicBezTo>
                        <a:pt x="1071" y="1198"/>
                        <a:pt x="1072" y="1196"/>
                        <a:pt x="1072" y="1195"/>
                      </a:cubicBezTo>
                      <a:cubicBezTo>
                        <a:pt x="1073" y="1183"/>
                        <a:pt x="1075" y="1170"/>
                        <a:pt x="1076" y="1158"/>
                      </a:cubicBezTo>
                      <a:cubicBezTo>
                        <a:pt x="1076" y="1155"/>
                        <a:pt x="1076" y="1152"/>
                        <a:pt x="1076" y="1149"/>
                      </a:cubicBezTo>
                      <a:cubicBezTo>
                        <a:pt x="1076" y="1141"/>
                        <a:pt x="1076" y="1133"/>
                        <a:pt x="1076" y="1125"/>
                      </a:cubicBezTo>
                      <a:cubicBezTo>
                        <a:pt x="1076" y="1121"/>
                        <a:pt x="1076" y="1117"/>
                        <a:pt x="1081" y="1115"/>
                      </a:cubicBezTo>
                      <a:cubicBezTo>
                        <a:pt x="1083" y="1115"/>
                        <a:pt x="1085" y="1111"/>
                        <a:pt x="1085" y="1109"/>
                      </a:cubicBezTo>
                      <a:cubicBezTo>
                        <a:pt x="1087" y="1099"/>
                        <a:pt x="1093" y="1091"/>
                        <a:pt x="1095" y="1081"/>
                      </a:cubicBezTo>
                      <a:cubicBezTo>
                        <a:pt x="1098" y="1070"/>
                        <a:pt x="1104" y="1059"/>
                        <a:pt x="1107" y="1047"/>
                      </a:cubicBezTo>
                      <a:cubicBezTo>
                        <a:pt x="1107" y="1043"/>
                        <a:pt x="1109" y="1039"/>
                        <a:pt x="1107" y="1034"/>
                      </a:cubicBezTo>
                      <a:cubicBezTo>
                        <a:pt x="1104" y="1032"/>
                        <a:pt x="1101" y="1031"/>
                        <a:pt x="1098" y="1030"/>
                      </a:cubicBezTo>
                      <a:cubicBezTo>
                        <a:pt x="1083" y="1022"/>
                        <a:pt x="1069" y="1014"/>
                        <a:pt x="1054" y="1007"/>
                      </a:cubicBezTo>
                      <a:cubicBezTo>
                        <a:pt x="1046" y="1003"/>
                        <a:pt x="1037" y="999"/>
                        <a:pt x="1029" y="995"/>
                      </a:cubicBezTo>
                      <a:cubicBezTo>
                        <a:pt x="1028" y="994"/>
                        <a:pt x="1027" y="994"/>
                        <a:pt x="1026" y="994"/>
                      </a:cubicBezTo>
                      <a:cubicBezTo>
                        <a:pt x="1016" y="992"/>
                        <a:pt x="1006" y="990"/>
                        <a:pt x="995" y="988"/>
                      </a:cubicBezTo>
                      <a:cubicBezTo>
                        <a:pt x="987" y="986"/>
                        <a:pt x="980" y="985"/>
                        <a:pt x="972" y="983"/>
                      </a:cubicBezTo>
                      <a:cubicBezTo>
                        <a:pt x="965" y="981"/>
                        <a:pt x="958" y="978"/>
                        <a:pt x="950" y="975"/>
                      </a:cubicBezTo>
                      <a:cubicBezTo>
                        <a:pt x="939" y="972"/>
                        <a:pt x="927" y="967"/>
                        <a:pt x="914" y="967"/>
                      </a:cubicBezTo>
                      <a:cubicBezTo>
                        <a:pt x="905" y="967"/>
                        <a:pt x="895" y="967"/>
                        <a:pt x="886" y="967"/>
                      </a:cubicBezTo>
                      <a:cubicBezTo>
                        <a:pt x="885" y="967"/>
                        <a:pt x="885" y="967"/>
                        <a:pt x="884" y="968"/>
                      </a:cubicBezTo>
                      <a:cubicBezTo>
                        <a:pt x="884" y="969"/>
                        <a:pt x="885" y="971"/>
                        <a:pt x="885" y="973"/>
                      </a:cubicBezTo>
                      <a:cubicBezTo>
                        <a:pt x="886" y="975"/>
                        <a:pt x="889" y="977"/>
                        <a:pt x="890" y="979"/>
                      </a:cubicBezTo>
                      <a:cubicBezTo>
                        <a:pt x="897" y="996"/>
                        <a:pt x="907" y="1012"/>
                        <a:pt x="914" y="1029"/>
                      </a:cubicBezTo>
                      <a:cubicBezTo>
                        <a:pt x="918" y="1037"/>
                        <a:pt x="922" y="1045"/>
                        <a:pt x="926" y="1053"/>
                      </a:cubicBezTo>
                      <a:cubicBezTo>
                        <a:pt x="928" y="1057"/>
                        <a:pt x="928" y="1061"/>
                        <a:pt x="927" y="1065"/>
                      </a:cubicBezTo>
                      <a:cubicBezTo>
                        <a:pt x="927" y="1068"/>
                        <a:pt x="926" y="1071"/>
                        <a:pt x="925" y="1074"/>
                      </a:cubicBezTo>
                      <a:cubicBezTo>
                        <a:pt x="934" y="1084"/>
                        <a:pt x="942" y="1094"/>
                        <a:pt x="951" y="1104"/>
                      </a:cubicBezTo>
                      <a:cubicBezTo>
                        <a:pt x="955" y="1110"/>
                        <a:pt x="960" y="1115"/>
                        <a:pt x="963" y="1122"/>
                      </a:cubicBezTo>
                      <a:cubicBezTo>
                        <a:pt x="971" y="1139"/>
                        <a:pt x="976" y="1157"/>
                        <a:pt x="981" y="1175"/>
                      </a:cubicBezTo>
                      <a:cubicBezTo>
                        <a:pt x="983" y="1181"/>
                        <a:pt x="984" y="1188"/>
                        <a:pt x="986" y="1194"/>
                      </a:cubicBezTo>
                      <a:cubicBezTo>
                        <a:pt x="987" y="1198"/>
                        <a:pt x="989" y="1202"/>
                        <a:pt x="990" y="1206"/>
                      </a:cubicBezTo>
                      <a:cubicBezTo>
                        <a:pt x="992" y="1215"/>
                        <a:pt x="990" y="1223"/>
                        <a:pt x="985" y="1230"/>
                      </a:cubicBezTo>
                      <a:cubicBezTo>
                        <a:pt x="977" y="1239"/>
                        <a:pt x="970" y="1249"/>
                        <a:pt x="964" y="1259"/>
                      </a:cubicBezTo>
                      <a:cubicBezTo>
                        <a:pt x="961" y="1264"/>
                        <a:pt x="957" y="1269"/>
                        <a:pt x="953" y="1273"/>
                      </a:cubicBezTo>
                      <a:cubicBezTo>
                        <a:pt x="950" y="1275"/>
                        <a:pt x="947" y="1277"/>
                        <a:pt x="943" y="1275"/>
                      </a:cubicBezTo>
                      <a:cubicBezTo>
                        <a:pt x="938" y="1274"/>
                        <a:pt x="934" y="1274"/>
                        <a:pt x="930" y="1278"/>
                      </a:cubicBezTo>
                      <a:cubicBezTo>
                        <a:pt x="928" y="1280"/>
                        <a:pt x="925" y="1280"/>
                        <a:pt x="923" y="1280"/>
                      </a:cubicBezTo>
                      <a:cubicBezTo>
                        <a:pt x="920" y="1280"/>
                        <a:pt x="917" y="1278"/>
                        <a:pt x="914" y="1278"/>
                      </a:cubicBezTo>
                      <a:cubicBezTo>
                        <a:pt x="911" y="1278"/>
                        <a:pt x="907" y="1280"/>
                        <a:pt x="904" y="1280"/>
                      </a:cubicBezTo>
                      <a:cubicBezTo>
                        <a:pt x="904" y="1280"/>
                        <a:pt x="903" y="1280"/>
                        <a:pt x="903" y="1280"/>
                      </a:cubicBezTo>
                      <a:cubicBezTo>
                        <a:pt x="897" y="1279"/>
                        <a:pt x="890" y="1278"/>
                        <a:pt x="884" y="1276"/>
                      </a:cubicBezTo>
                      <a:cubicBezTo>
                        <a:pt x="878" y="1275"/>
                        <a:pt x="872" y="1273"/>
                        <a:pt x="868" y="1266"/>
                      </a:cubicBezTo>
                      <a:cubicBezTo>
                        <a:pt x="867" y="1274"/>
                        <a:pt x="867" y="1274"/>
                        <a:pt x="861" y="1276"/>
                      </a:cubicBezTo>
                      <a:cubicBezTo>
                        <a:pt x="857" y="1278"/>
                        <a:pt x="853" y="1279"/>
                        <a:pt x="849" y="1281"/>
                      </a:cubicBezTo>
                      <a:cubicBezTo>
                        <a:pt x="834" y="1289"/>
                        <a:pt x="821" y="1300"/>
                        <a:pt x="807" y="1309"/>
                      </a:cubicBezTo>
                      <a:cubicBezTo>
                        <a:pt x="796" y="1317"/>
                        <a:pt x="786" y="1325"/>
                        <a:pt x="775" y="1331"/>
                      </a:cubicBezTo>
                      <a:cubicBezTo>
                        <a:pt x="769" y="1334"/>
                        <a:pt x="765" y="1339"/>
                        <a:pt x="760" y="1342"/>
                      </a:cubicBezTo>
                      <a:cubicBezTo>
                        <a:pt x="749" y="1349"/>
                        <a:pt x="739" y="1355"/>
                        <a:pt x="728" y="1361"/>
                      </a:cubicBezTo>
                      <a:cubicBezTo>
                        <a:pt x="722" y="1364"/>
                        <a:pt x="716" y="1368"/>
                        <a:pt x="710" y="1369"/>
                      </a:cubicBezTo>
                      <a:cubicBezTo>
                        <a:pt x="694" y="1371"/>
                        <a:pt x="678" y="1374"/>
                        <a:pt x="660" y="1368"/>
                      </a:cubicBezTo>
                      <a:close/>
                      <a:moveTo>
                        <a:pt x="1772" y="1571"/>
                      </a:moveTo>
                      <a:cubicBezTo>
                        <a:pt x="1769" y="1565"/>
                        <a:pt x="1763" y="1560"/>
                        <a:pt x="1756" y="1557"/>
                      </a:cubicBezTo>
                      <a:cubicBezTo>
                        <a:pt x="1748" y="1555"/>
                        <a:pt x="1740" y="1551"/>
                        <a:pt x="1732" y="1547"/>
                      </a:cubicBezTo>
                      <a:cubicBezTo>
                        <a:pt x="1719" y="1540"/>
                        <a:pt x="1708" y="1530"/>
                        <a:pt x="1697" y="1521"/>
                      </a:cubicBezTo>
                      <a:cubicBezTo>
                        <a:pt x="1696" y="1520"/>
                        <a:pt x="1695" y="1518"/>
                        <a:pt x="1694" y="1517"/>
                      </a:cubicBezTo>
                      <a:cubicBezTo>
                        <a:pt x="1686" y="1508"/>
                        <a:pt x="1678" y="1499"/>
                        <a:pt x="1670" y="1491"/>
                      </a:cubicBezTo>
                      <a:cubicBezTo>
                        <a:pt x="1668" y="1488"/>
                        <a:pt x="1666" y="1485"/>
                        <a:pt x="1665" y="1481"/>
                      </a:cubicBezTo>
                      <a:cubicBezTo>
                        <a:pt x="1665" y="1478"/>
                        <a:pt x="1666" y="1476"/>
                        <a:pt x="1668" y="1475"/>
                      </a:cubicBezTo>
                      <a:cubicBezTo>
                        <a:pt x="1671" y="1474"/>
                        <a:pt x="1673" y="1475"/>
                        <a:pt x="1674" y="1478"/>
                      </a:cubicBezTo>
                      <a:cubicBezTo>
                        <a:pt x="1675" y="1483"/>
                        <a:pt x="1678" y="1487"/>
                        <a:pt x="1682" y="1491"/>
                      </a:cubicBezTo>
                      <a:cubicBezTo>
                        <a:pt x="1687" y="1496"/>
                        <a:pt x="1691" y="1501"/>
                        <a:pt x="1696" y="1506"/>
                      </a:cubicBezTo>
                      <a:cubicBezTo>
                        <a:pt x="1697" y="1508"/>
                        <a:pt x="1699" y="1509"/>
                        <a:pt x="1701" y="1511"/>
                      </a:cubicBezTo>
                      <a:cubicBezTo>
                        <a:pt x="1702" y="1509"/>
                        <a:pt x="1703" y="1508"/>
                        <a:pt x="1703" y="1507"/>
                      </a:cubicBezTo>
                      <a:cubicBezTo>
                        <a:pt x="1704" y="1502"/>
                        <a:pt x="1705" y="1498"/>
                        <a:pt x="1706" y="1494"/>
                      </a:cubicBezTo>
                      <a:cubicBezTo>
                        <a:pt x="1709" y="1483"/>
                        <a:pt x="1713" y="1473"/>
                        <a:pt x="1716" y="1462"/>
                      </a:cubicBezTo>
                      <a:cubicBezTo>
                        <a:pt x="1723" y="1442"/>
                        <a:pt x="1731" y="1422"/>
                        <a:pt x="1736" y="1401"/>
                      </a:cubicBezTo>
                      <a:cubicBezTo>
                        <a:pt x="1736" y="1400"/>
                        <a:pt x="1737" y="1398"/>
                        <a:pt x="1738" y="1396"/>
                      </a:cubicBezTo>
                      <a:cubicBezTo>
                        <a:pt x="1743" y="1380"/>
                        <a:pt x="1748" y="1364"/>
                        <a:pt x="1752" y="1348"/>
                      </a:cubicBezTo>
                      <a:cubicBezTo>
                        <a:pt x="1757" y="1329"/>
                        <a:pt x="1759" y="1311"/>
                        <a:pt x="1761" y="1292"/>
                      </a:cubicBezTo>
                      <a:cubicBezTo>
                        <a:pt x="1761" y="1283"/>
                        <a:pt x="1762" y="1274"/>
                        <a:pt x="1762" y="1265"/>
                      </a:cubicBezTo>
                      <a:cubicBezTo>
                        <a:pt x="1761" y="1246"/>
                        <a:pt x="1760" y="1226"/>
                        <a:pt x="1759" y="1206"/>
                      </a:cubicBezTo>
                      <a:cubicBezTo>
                        <a:pt x="1759" y="1202"/>
                        <a:pt x="1758" y="1197"/>
                        <a:pt x="1758" y="1193"/>
                      </a:cubicBezTo>
                      <a:cubicBezTo>
                        <a:pt x="1757" y="1185"/>
                        <a:pt x="1756" y="1178"/>
                        <a:pt x="1755" y="1170"/>
                      </a:cubicBezTo>
                      <a:cubicBezTo>
                        <a:pt x="1755" y="1169"/>
                        <a:pt x="1756" y="1169"/>
                        <a:pt x="1756" y="1168"/>
                      </a:cubicBezTo>
                      <a:cubicBezTo>
                        <a:pt x="1756" y="1165"/>
                        <a:pt x="1757" y="1164"/>
                        <a:pt x="1762" y="1164"/>
                      </a:cubicBezTo>
                      <a:cubicBezTo>
                        <a:pt x="1763" y="1171"/>
                        <a:pt x="1764" y="1177"/>
                        <a:pt x="1765" y="1184"/>
                      </a:cubicBezTo>
                      <a:cubicBezTo>
                        <a:pt x="1768" y="1204"/>
                        <a:pt x="1768" y="1224"/>
                        <a:pt x="1770" y="1245"/>
                      </a:cubicBezTo>
                      <a:cubicBezTo>
                        <a:pt x="1770" y="1259"/>
                        <a:pt x="1771" y="1272"/>
                        <a:pt x="1769" y="1286"/>
                      </a:cubicBezTo>
                      <a:cubicBezTo>
                        <a:pt x="1768" y="1296"/>
                        <a:pt x="1767" y="1306"/>
                        <a:pt x="1766" y="1317"/>
                      </a:cubicBezTo>
                      <a:cubicBezTo>
                        <a:pt x="1764" y="1329"/>
                        <a:pt x="1761" y="1342"/>
                        <a:pt x="1758" y="1355"/>
                      </a:cubicBezTo>
                      <a:cubicBezTo>
                        <a:pt x="1757" y="1359"/>
                        <a:pt x="1758" y="1363"/>
                        <a:pt x="1761" y="1366"/>
                      </a:cubicBezTo>
                      <a:cubicBezTo>
                        <a:pt x="1762" y="1368"/>
                        <a:pt x="1764" y="1369"/>
                        <a:pt x="1766" y="1370"/>
                      </a:cubicBezTo>
                      <a:cubicBezTo>
                        <a:pt x="1778" y="1380"/>
                        <a:pt x="1790" y="1389"/>
                        <a:pt x="1802" y="1399"/>
                      </a:cubicBezTo>
                      <a:cubicBezTo>
                        <a:pt x="1810" y="1404"/>
                        <a:pt x="1818" y="1410"/>
                        <a:pt x="1826" y="1415"/>
                      </a:cubicBezTo>
                      <a:cubicBezTo>
                        <a:pt x="1837" y="1422"/>
                        <a:pt x="1848" y="1427"/>
                        <a:pt x="1858" y="1433"/>
                      </a:cubicBezTo>
                      <a:cubicBezTo>
                        <a:pt x="1871" y="1442"/>
                        <a:pt x="1885" y="1449"/>
                        <a:pt x="1899" y="1455"/>
                      </a:cubicBezTo>
                      <a:cubicBezTo>
                        <a:pt x="1902" y="1455"/>
                        <a:pt x="1904" y="1456"/>
                        <a:pt x="1906" y="1457"/>
                      </a:cubicBezTo>
                      <a:cubicBezTo>
                        <a:pt x="1908" y="1457"/>
                        <a:pt x="1910" y="1456"/>
                        <a:pt x="1912" y="1454"/>
                      </a:cubicBezTo>
                      <a:cubicBezTo>
                        <a:pt x="1912" y="1452"/>
                        <a:pt x="1913" y="1451"/>
                        <a:pt x="1914" y="1449"/>
                      </a:cubicBezTo>
                      <a:cubicBezTo>
                        <a:pt x="1917" y="1443"/>
                        <a:pt x="1919" y="1436"/>
                        <a:pt x="1922" y="1430"/>
                      </a:cubicBezTo>
                      <a:cubicBezTo>
                        <a:pt x="1934" y="1411"/>
                        <a:pt x="1946" y="1392"/>
                        <a:pt x="1961" y="1375"/>
                      </a:cubicBezTo>
                      <a:cubicBezTo>
                        <a:pt x="1963" y="1372"/>
                        <a:pt x="1963" y="1369"/>
                        <a:pt x="1963" y="1366"/>
                      </a:cubicBezTo>
                      <a:cubicBezTo>
                        <a:pt x="1965" y="1364"/>
                        <a:pt x="1969" y="1366"/>
                        <a:pt x="1971" y="1362"/>
                      </a:cubicBezTo>
                      <a:cubicBezTo>
                        <a:pt x="1963" y="1359"/>
                        <a:pt x="1955" y="1357"/>
                        <a:pt x="1949" y="1353"/>
                      </a:cubicBezTo>
                      <a:cubicBezTo>
                        <a:pt x="1942" y="1348"/>
                        <a:pt x="1935" y="1346"/>
                        <a:pt x="1928" y="1344"/>
                      </a:cubicBezTo>
                      <a:cubicBezTo>
                        <a:pt x="1921" y="1341"/>
                        <a:pt x="1913" y="1339"/>
                        <a:pt x="1907" y="1334"/>
                      </a:cubicBezTo>
                      <a:cubicBezTo>
                        <a:pt x="1905" y="1332"/>
                        <a:pt x="1903" y="1332"/>
                        <a:pt x="1901" y="1331"/>
                      </a:cubicBezTo>
                      <a:cubicBezTo>
                        <a:pt x="1892" y="1328"/>
                        <a:pt x="1884" y="1325"/>
                        <a:pt x="1877" y="1320"/>
                      </a:cubicBezTo>
                      <a:cubicBezTo>
                        <a:pt x="1863" y="1310"/>
                        <a:pt x="1849" y="1301"/>
                        <a:pt x="1836" y="1290"/>
                      </a:cubicBezTo>
                      <a:cubicBezTo>
                        <a:pt x="1830" y="1285"/>
                        <a:pt x="1825" y="1280"/>
                        <a:pt x="1821" y="1273"/>
                      </a:cubicBezTo>
                      <a:cubicBezTo>
                        <a:pt x="1816" y="1263"/>
                        <a:pt x="1812" y="1254"/>
                        <a:pt x="1807" y="1244"/>
                      </a:cubicBezTo>
                      <a:cubicBezTo>
                        <a:pt x="1802" y="1232"/>
                        <a:pt x="1797" y="1220"/>
                        <a:pt x="1792" y="1208"/>
                      </a:cubicBezTo>
                      <a:cubicBezTo>
                        <a:pt x="1791" y="1205"/>
                        <a:pt x="1790" y="1202"/>
                        <a:pt x="1788" y="1199"/>
                      </a:cubicBezTo>
                      <a:cubicBezTo>
                        <a:pt x="1786" y="1193"/>
                        <a:pt x="1784" y="1187"/>
                        <a:pt x="1782" y="1181"/>
                      </a:cubicBezTo>
                      <a:cubicBezTo>
                        <a:pt x="1776" y="1164"/>
                        <a:pt x="1766" y="1150"/>
                        <a:pt x="1757" y="1135"/>
                      </a:cubicBezTo>
                      <a:cubicBezTo>
                        <a:pt x="1751" y="1124"/>
                        <a:pt x="1743" y="1116"/>
                        <a:pt x="1736" y="1107"/>
                      </a:cubicBezTo>
                      <a:cubicBezTo>
                        <a:pt x="1734" y="1106"/>
                        <a:pt x="1733" y="1105"/>
                        <a:pt x="1731" y="1104"/>
                      </a:cubicBezTo>
                      <a:cubicBezTo>
                        <a:pt x="1728" y="1107"/>
                        <a:pt x="1727" y="1110"/>
                        <a:pt x="1730" y="1112"/>
                      </a:cubicBezTo>
                      <a:cubicBezTo>
                        <a:pt x="1733" y="1115"/>
                        <a:pt x="1736" y="1119"/>
                        <a:pt x="1739" y="1122"/>
                      </a:cubicBezTo>
                      <a:cubicBezTo>
                        <a:pt x="1747" y="1135"/>
                        <a:pt x="1739" y="1153"/>
                        <a:pt x="1724" y="1155"/>
                      </a:cubicBezTo>
                      <a:cubicBezTo>
                        <a:pt x="1718" y="1155"/>
                        <a:pt x="1712" y="1156"/>
                        <a:pt x="1707" y="1154"/>
                      </a:cubicBezTo>
                      <a:cubicBezTo>
                        <a:pt x="1691" y="1148"/>
                        <a:pt x="1674" y="1144"/>
                        <a:pt x="1662" y="1131"/>
                      </a:cubicBezTo>
                      <a:cubicBezTo>
                        <a:pt x="1660" y="1129"/>
                        <a:pt x="1658" y="1128"/>
                        <a:pt x="1656" y="1127"/>
                      </a:cubicBezTo>
                      <a:cubicBezTo>
                        <a:pt x="1649" y="1123"/>
                        <a:pt x="1644" y="1116"/>
                        <a:pt x="1638" y="1110"/>
                      </a:cubicBezTo>
                      <a:cubicBezTo>
                        <a:pt x="1629" y="1102"/>
                        <a:pt x="1621" y="1091"/>
                        <a:pt x="1608" y="1088"/>
                      </a:cubicBezTo>
                      <a:cubicBezTo>
                        <a:pt x="1607" y="1088"/>
                        <a:pt x="1606" y="1087"/>
                        <a:pt x="1604" y="1086"/>
                      </a:cubicBezTo>
                      <a:cubicBezTo>
                        <a:pt x="1587" y="1094"/>
                        <a:pt x="1571" y="1102"/>
                        <a:pt x="1555" y="1110"/>
                      </a:cubicBezTo>
                      <a:cubicBezTo>
                        <a:pt x="1543" y="1116"/>
                        <a:pt x="1532" y="1123"/>
                        <a:pt x="1520" y="1130"/>
                      </a:cubicBezTo>
                      <a:cubicBezTo>
                        <a:pt x="1519" y="1131"/>
                        <a:pt x="1518" y="1132"/>
                        <a:pt x="1517" y="1133"/>
                      </a:cubicBezTo>
                      <a:cubicBezTo>
                        <a:pt x="1515" y="1135"/>
                        <a:pt x="1513" y="1137"/>
                        <a:pt x="1515" y="1141"/>
                      </a:cubicBezTo>
                      <a:cubicBezTo>
                        <a:pt x="1523" y="1143"/>
                        <a:pt x="1532" y="1145"/>
                        <a:pt x="1540" y="1147"/>
                      </a:cubicBezTo>
                      <a:cubicBezTo>
                        <a:pt x="1543" y="1151"/>
                        <a:pt x="1545" y="1155"/>
                        <a:pt x="1548" y="1159"/>
                      </a:cubicBezTo>
                      <a:cubicBezTo>
                        <a:pt x="1557" y="1169"/>
                        <a:pt x="1564" y="1180"/>
                        <a:pt x="1571" y="1191"/>
                      </a:cubicBezTo>
                      <a:cubicBezTo>
                        <a:pt x="1576" y="1197"/>
                        <a:pt x="1580" y="1203"/>
                        <a:pt x="1584" y="1209"/>
                      </a:cubicBezTo>
                      <a:cubicBezTo>
                        <a:pt x="1584" y="1212"/>
                        <a:pt x="1583" y="1215"/>
                        <a:pt x="1583" y="1218"/>
                      </a:cubicBezTo>
                      <a:cubicBezTo>
                        <a:pt x="1582" y="1226"/>
                        <a:pt x="1581" y="1233"/>
                        <a:pt x="1580" y="1241"/>
                      </a:cubicBezTo>
                      <a:cubicBezTo>
                        <a:pt x="1579" y="1254"/>
                        <a:pt x="1574" y="1267"/>
                        <a:pt x="1572" y="1281"/>
                      </a:cubicBezTo>
                      <a:cubicBezTo>
                        <a:pt x="1572" y="1281"/>
                        <a:pt x="1572" y="1282"/>
                        <a:pt x="1572" y="1282"/>
                      </a:cubicBezTo>
                      <a:cubicBezTo>
                        <a:pt x="1572" y="1286"/>
                        <a:pt x="1569" y="1288"/>
                        <a:pt x="1566" y="1289"/>
                      </a:cubicBezTo>
                      <a:cubicBezTo>
                        <a:pt x="1554" y="1285"/>
                        <a:pt x="1546" y="1278"/>
                        <a:pt x="1542" y="1267"/>
                      </a:cubicBezTo>
                      <a:cubicBezTo>
                        <a:pt x="1540" y="1263"/>
                        <a:pt x="1537" y="1260"/>
                        <a:pt x="1534" y="1258"/>
                      </a:cubicBezTo>
                      <a:cubicBezTo>
                        <a:pt x="1530" y="1256"/>
                        <a:pt x="1527" y="1254"/>
                        <a:pt x="1523" y="1253"/>
                      </a:cubicBezTo>
                      <a:cubicBezTo>
                        <a:pt x="1513" y="1248"/>
                        <a:pt x="1502" y="1243"/>
                        <a:pt x="1492" y="1238"/>
                      </a:cubicBezTo>
                      <a:cubicBezTo>
                        <a:pt x="1470" y="1226"/>
                        <a:pt x="1448" y="1215"/>
                        <a:pt x="1427" y="1202"/>
                      </a:cubicBezTo>
                      <a:cubicBezTo>
                        <a:pt x="1423" y="1199"/>
                        <a:pt x="1419" y="1199"/>
                        <a:pt x="1414" y="1201"/>
                      </a:cubicBezTo>
                      <a:cubicBezTo>
                        <a:pt x="1398" y="1211"/>
                        <a:pt x="1381" y="1221"/>
                        <a:pt x="1364" y="1231"/>
                      </a:cubicBezTo>
                      <a:cubicBezTo>
                        <a:pt x="1353" y="1237"/>
                        <a:pt x="1342" y="1242"/>
                        <a:pt x="1332" y="1249"/>
                      </a:cubicBezTo>
                      <a:cubicBezTo>
                        <a:pt x="1317" y="1258"/>
                        <a:pt x="1304" y="1268"/>
                        <a:pt x="1290" y="1277"/>
                      </a:cubicBezTo>
                      <a:cubicBezTo>
                        <a:pt x="1286" y="1280"/>
                        <a:pt x="1282" y="1283"/>
                        <a:pt x="1278" y="1286"/>
                      </a:cubicBezTo>
                      <a:cubicBezTo>
                        <a:pt x="1272" y="1291"/>
                        <a:pt x="1266" y="1296"/>
                        <a:pt x="1259" y="1301"/>
                      </a:cubicBezTo>
                      <a:cubicBezTo>
                        <a:pt x="1254" y="1305"/>
                        <a:pt x="1249" y="1310"/>
                        <a:pt x="1245" y="1315"/>
                      </a:cubicBezTo>
                      <a:cubicBezTo>
                        <a:pt x="1248" y="1321"/>
                        <a:pt x="1253" y="1325"/>
                        <a:pt x="1253" y="1332"/>
                      </a:cubicBezTo>
                      <a:cubicBezTo>
                        <a:pt x="1253" y="1332"/>
                        <a:pt x="1254" y="1333"/>
                        <a:pt x="1254" y="1334"/>
                      </a:cubicBezTo>
                      <a:cubicBezTo>
                        <a:pt x="1260" y="1343"/>
                        <a:pt x="1265" y="1353"/>
                        <a:pt x="1274" y="1360"/>
                      </a:cubicBezTo>
                      <a:cubicBezTo>
                        <a:pt x="1285" y="1372"/>
                        <a:pt x="1297" y="1383"/>
                        <a:pt x="1308" y="1395"/>
                      </a:cubicBezTo>
                      <a:cubicBezTo>
                        <a:pt x="1313" y="1400"/>
                        <a:pt x="1319" y="1404"/>
                        <a:pt x="1326" y="1406"/>
                      </a:cubicBezTo>
                      <a:cubicBezTo>
                        <a:pt x="1329" y="1404"/>
                        <a:pt x="1333" y="1402"/>
                        <a:pt x="1337" y="1400"/>
                      </a:cubicBezTo>
                      <a:cubicBezTo>
                        <a:pt x="1348" y="1394"/>
                        <a:pt x="1360" y="1388"/>
                        <a:pt x="1372" y="1381"/>
                      </a:cubicBezTo>
                      <a:cubicBezTo>
                        <a:pt x="1375" y="1380"/>
                        <a:pt x="1378" y="1378"/>
                        <a:pt x="1381" y="1376"/>
                      </a:cubicBezTo>
                      <a:cubicBezTo>
                        <a:pt x="1390" y="1370"/>
                        <a:pt x="1398" y="1364"/>
                        <a:pt x="1407" y="1358"/>
                      </a:cubicBezTo>
                      <a:cubicBezTo>
                        <a:pt x="1418" y="1352"/>
                        <a:pt x="1430" y="1347"/>
                        <a:pt x="1441" y="1341"/>
                      </a:cubicBezTo>
                      <a:cubicBezTo>
                        <a:pt x="1456" y="1333"/>
                        <a:pt x="1471" y="1325"/>
                        <a:pt x="1484" y="1314"/>
                      </a:cubicBezTo>
                      <a:cubicBezTo>
                        <a:pt x="1485" y="1313"/>
                        <a:pt x="1486" y="1312"/>
                        <a:pt x="1487" y="1312"/>
                      </a:cubicBezTo>
                      <a:cubicBezTo>
                        <a:pt x="1496" y="1314"/>
                        <a:pt x="1502" y="1307"/>
                        <a:pt x="1509" y="1304"/>
                      </a:cubicBezTo>
                      <a:cubicBezTo>
                        <a:pt x="1517" y="1301"/>
                        <a:pt x="1524" y="1298"/>
                        <a:pt x="1532" y="1295"/>
                      </a:cubicBezTo>
                      <a:cubicBezTo>
                        <a:pt x="1536" y="1293"/>
                        <a:pt x="1540" y="1293"/>
                        <a:pt x="1543" y="1295"/>
                      </a:cubicBezTo>
                      <a:cubicBezTo>
                        <a:pt x="1541" y="1300"/>
                        <a:pt x="1541" y="1300"/>
                        <a:pt x="1539" y="1300"/>
                      </a:cubicBezTo>
                      <a:cubicBezTo>
                        <a:pt x="1531" y="1301"/>
                        <a:pt x="1524" y="1305"/>
                        <a:pt x="1517" y="1308"/>
                      </a:cubicBezTo>
                      <a:cubicBezTo>
                        <a:pt x="1512" y="1311"/>
                        <a:pt x="1506" y="1314"/>
                        <a:pt x="1501" y="1316"/>
                      </a:cubicBezTo>
                      <a:cubicBezTo>
                        <a:pt x="1494" y="1318"/>
                        <a:pt x="1490" y="1322"/>
                        <a:pt x="1487" y="1328"/>
                      </a:cubicBezTo>
                      <a:cubicBezTo>
                        <a:pt x="1481" y="1339"/>
                        <a:pt x="1475" y="1350"/>
                        <a:pt x="1469" y="1361"/>
                      </a:cubicBezTo>
                      <a:cubicBezTo>
                        <a:pt x="1456" y="1380"/>
                        <a:pt x="1443" y="1399"/>
                        <a:pt x="1431" y="1418"/>
                      </a:cubicBezTo>
                      <a:cubicBezTo>
                        <a:pt x="1426" y="1424"/>
                        <a:pt x="1421" y="1431"/>
                        <a:pt x="1416" y="1437"/>
                      </a:cubicBezTo>
                      <a:cubicBezTo>
                        <a:pt x="1400" y="1453"/>
                        <a:pt x="1382" y="1468"/>
                        <a:pt x="1362" y="1481"/>
                      </a:cubicBezTo>
                      <a:cubicBezTo>
                        <a:pt x="1341" y="1494"/>
                        <a:pt x="1318" y="1506"/>
                        <a:pt x="1293" y="1512"/>
                      </a:cubicBezTo>
                      <a:cubicBezTo>
                        <a:pt x="1292" y="1513"/>
                        <a:pt x="1290" y="1514"/>
                        <a:pt x="1288" y="1514"/>
                      </a:cubicBezTo>
                      <a:cubicBezTo>
                        <a:pt x="1286" y="1520"/>
                        <a:pt x="1284" y="1526"/>
                        <a:pt x="1289" y="1532"/>
                      </a:cubicBezTo>
                      <a:cubicBezTo>
                        <a:pt x="1291" y="1531"/>
                        <a:pt x="1292" y="1531"/>
                        <a:pt x="1294" y="1531"/>
                      </a:cubicBezTo>
                      <a:cubicBezTo>
                        <a:pt x="1301" y="1527"/>
                        <a:pt x="1309" y="1524"/>
                        <a:pt x="1317" y="1520"/>
                      </a:cubicBezTo>
                      <a:cubicBezTo>
                        <a:pt x="1334" y="1511"/>
                        <a:pt x="1352" y="1502"/>
                        <a:pt x="1368" y="1491"/>
                      </a:cubicBezTo>
                      <a:cubicBezTo>
                        <a:pt x="1372" y="1488"/>
                        <a:pt x="1377" y="1485"/>
                        <a:pt x="1382" y="1482"/>
                      </a:cubicBezTo>
                      <a:cubicBezTo>
                        <a:pt x="1383" y="1482"/>
                        <a:pt x="1385" y="1482"/>
                        <a:pt x="1388" y="1482"/>
                      </a:cubicBezTo>
                      <a:cubicBezTo>
                        <a:pt x="1386" y="1485"/>
                        <a:pt x="1385" y="1487"/>
                        <a:pt x="1383" y="1488"/>
                      </a:cubicBezTo>
                      <a:cubicBezTo>
                        <a:pt x="1376" y="1493"/>
                        <a:pt x="1369" y="1498"/>
                        <a:pt x="1362" y="1502"/>
                      </a:cubicBezTo>
                      <a:cubicBezTo>
                        <a:pt x="1351" y="1509"/>
                        <a:pt x="1340" y="1516"/>
                        <a:pt x="1329" y="1521"/>
                      </a:cubicBezTo>
                      <a:cubicBezTo>
                        <a:pt x="1313" y="1529"/>
                        <a:pt x="1296" y="1536"/>
                        <a:pt x="1279" y="1544"/>
                      </a:cubicBezTo>
                      <a:cubicBezTo>
                        <a:pt x="1278" y="1545"/>
                        <a:pt x="1277" y="1546"/>
                        <a:pt x="1275" y="1548"/>
                      </a:cubicBezTo>
                      <a:cubicBezTo>
                        <a:pt x="1278" y="1565"/>
                        <a:pt x="1285" y="1579"/>
                        <a:pt x="1293" y="1593"/>
                      </a:cubicBezTo>
                      <a:cubicBezTo>
                        <a:pt x="1294" y="1594"/>
                        <a:pt x="1294" y="1595"/>
                        <a:pt x="1295" y="1595"/>
                      </a:cubicBezTo>
                      <a:cubicBezTo>
                        <a:pt x="1299" y="1600"/>
                        <a:pt x="1301" y="1601"/>
                        <a:pt x="1306" y="1598"/>
                      </a:cubicBezTo>
                      <a:cubicBezTo>
                        <a:pt x="1309" y="1596"/>
                        <a:pt x="1311" y="1595"/>
                        <a:pt x="1313" y="1594"/>
                      </a:cubicBezTo>
                      <a:cubicBezTo>
                        <a:pt x="1326" y="1585"/>
                        <a:pt x="1340" y="1577"/>
                        <a:pt x="1353" y="1568"/>
                      </a:cubicBezTo>
                      <a:cubicBezTo>
                        <a:pt x="1359" y="1564"/>
                        <a:pt x="1366" y="1559"/>
                        <a:pt x="1372" y="1553"/>
                      </a:cubicBezTo>
                      <a:cubicBezTo>
                        <a:pt x="1376" y="1548"/>
                        <a:pt x="1381" y="1544"/>
                        <a:pt x="1385" y="1540"/>
                      </a:cubicBezTo>
                      <a:cubicBezTo>
                        <a:pt x="1388" y="1537"/>
                        <a:pt x="1388" y="1538"/>
                        <a:pt x="1394" y="1541"/>
                      </a:cubicBezTo>
                      <a:cubicBezTo>
                        <a:pt x="1393" y="1542"/>
                        <a:pt x="1393" y="1544"/>
                        <a:pt x="1391" y="1545"/>
                      </a:cubicBezTo>
                      <a:cubicBezTo>
                        <a:pt x="1379" y="1555"/>
                        <a:pt x="1367" y="1566"/>
                        <a:pt x="1355" y="1575"/>
                      </a:cubicBezTo>
                      <a:cubicBezTo>
                        <a:pt x="1340" y="1587"/>
                        <a:pt x="1324" y="1597"/>
                        <a:pt x="1307" y="1606"/>
                      </a:cubicBezTo>
                      <a:cubicBezTo>
                        <a:pt x="1303" y="1608"/>
                        <a:pt x="1299" y="1609"/>
                        <a:pt x="1297" y="1613"/>
                      </a:cubicBezTo>
                      <a:cubicBezTo>
                        <a:pt x="1297" y="1614"/>
                        <a:pt x="1297" y="1615"/>
                        <a:pt x="1298" y="1615"/>
                      </a:cubicBezTo>
                      <a:cubicBezTo>
                        <a:pt x="1311" y="1636"/>
                        <a:pt x="1331" y="1648"/>
                        <a:pt x="1351" y="1660"/>
                      </a:cubicBezTo>
                      <a:cubicBezTo>
                        <a:pt x="1353" y="1661"/>
                        <a:pt x="1354" y="1661"/>
                        <a:pt x="1356" y="1662"/>
                      </a:cubicBezTo>
                      <a:cubicBezTo>
                        <a:pt x="1366" y="1667"/>
                        <a:pt x="1377" y="1667"/>
                        <a:pt x="1388" y="1668"/>
                      </a:cubicBezTo>
                      <a:cubicBezTo>
                        <a:pt x="1400" y="1670"/>
                        <a:pt x="1412" y="1671"/>
                        <a:pt x="1424" y="1675"/>
                      </a:cubicBezTo>
                      <a:cubicBezTo>
                        <a:pt x="1429" y="1677"/>
                        <a:pt x="1434" y="1680"/>
                        <a:pt x="1439" y="1682"/>
                      </a:cubicBezTo>
                      <a:cubicBezTo>
                        <a:pt x="1445" y="1684"/>
                        <a:pt x="1448" y="1683"/>
                        <a:pt x="1452" y="1678"/>
                      </a:cubicBezTo>
                      <a:cubicBezTo>
                        <a:pt x="1460" y="1666"/>
                        <a:pt x="1468" y="1654"/>
                        <a:pt x="1476" y="1642"/>
                      </a:cubicBezTo>
                      <a:cubicBezTo>
                        <a:pt x="1480" y="1637"/>
                        <a:pt x="1484" y="1633"/>
                        <a:pt x="1488" y="1628"/>
                      </a:cubicBezTo>
                      <a:cubicBezTo>
                        <a:pt x="1489" y="1627"/>
                        <a:pt x="1490" y="1625"/>
                        <a:pt x="1492" y="1627"/>
                      </a:cubicBezTo>
                      <a:cubicBezTo>
                        <a:pt x="1487" y="1641"/>
                        <a:pt x="1477" y="1652"/>
                        <a:pt x="1473" y="1665"/>
                      </a:cubicBezTo>
                      <a:cubicBezTo>
                        <a:pt x="1474" y="1666"/>
                        <a:pt x="1475" y="1667"/>
                        <a:pt x="1476" y="1667"/>
                      </a:cubicBezTo>
                      <a:cubicBezTo>
                        <a:pt x="1491" y="1667"/>
                        <a:pt x="1506" y="1664"/>
                        <a:pt x="1521" y="1661"/>
                      </a:cubicBezTo>
                      <a:cubicBezTo>
                        <a:pt x="1522" y="1661"/>
                        <a:pt x="1524" y="1660"/>
                        <a:pt x="1525" y="1659"/>
                      </a:cubicBezTo>
                      <a:cubicBezTo>
                        <a:pt x="1527" y="1655"/>
                        <a:pt x="1531" y="1654"/>
                        <a:pt x="1536" y="1654"/>
                      </a:cubicBezTo>
                      <a:cubicBezTo>
                        <a:pt x="1538" y="1654"/>
                        <a:pt x="1540" y="1653"/>
                        <a:pt x="1542" y="1652"/>
                      </a:cubicBezTo>
                      <a:cubicBezTo>
                        <a:pt x="1558" y="1646"/>
                        <a:pt x="1573" y="1637"/>
                        <a:pt x="1586" y="1626"/>
                      </a:cubicBezTo>
                      <a:cubicBezTo>
                        <a:pt x="1594" y="1621"/>
                        <a:pt x="1601" y="1614"/>
                        <a:pt x="1608" y="1608"/>
                      </a:cubicBezTo>
                      <a:cubicBezTo>
                        <a:pt x="1610" y="1607"/>
                        <a:pt x="1612" y="1606"/>
                        <a:pt x="1614" y="1604"/>
                      </a:cubicBezTo>
                      <a:cubicBezTo>
                        <a:pt x="1623" y="1595"/>
                        <a:pt x="1634" y="1588"/>
                        <a:pt x="1644" y="1580"/>
                      </a:cubicBezTo>
                      <a:cubicBezTo>
                        <a:pt x="1653" y="1575"/>
                        <a:pt x="1661" y="1570"/>
                        <a:pt x="1671" y="1567"/>
                      </a:cubicBezTo>
                      <a:cubicBezTo>
                        <a:pt x="1678" y="1564"/>
                        <a:pt x="1687" y="1563"/>
                        <a:pt x="1695" y="1561"/>
                      </a:cubicBezTo>
                      <a:cubicBezTo>
                        <a:pt x="1712" y="1558"/>
                        <a:pt x="1730" y="1558"/>
                        <a:pt x="1747" y="1563"/>
                      </a:cubicBezTo>
                      <a:cubicBezTo>
                        <a:pt x="1755" y="1565"/>
                        <a:pt x="1763" y="1569"/>
                        <a:pt x="1772" y="1571"/>
                      </a:cubicBezTo>
                      <a:close/>
                      <a:moveTo>
                        <a:pt x="902" y="459"/>
                      </a:moveTo>
                      <a:cubicBezTo>
                        <a:pt x="906" y="464"/>
                        <a:pt x="910" y="468"/>
                        <a:pt x="914" y="473"/>
                      </a:cubicBezTo>
                      <a:cubicBezTo>
                        <a:pt x="922" y="483"/>
                        <a:pt x="926" y="496"/>
                        <a:pt x="931" y="508"/>
                      </a:cubicBezTo>
                      <a:cubicBezTo>
                        <a:pt x="934" y="515"/>
                        <a:pt x="937" y="521"/>
                        <a:pt x="938" y="528"/>
                      </a:cubicBezTo>
                      <a:cubicBezTo>
                        <a:pt x="943" y="548"/>
                        <a:pt x="943" y="569"/>
                        <a:pt x="940" y="590"/>
                      </a:cubicBezTo>
                      <a:cubicBezTo>
                        <a:pt x="937" y="615"/>
                        <a:pt x="931" y="640"/>
                        <a:pt x="926" y="665"/>
                      </a:cubicBezTo>
                      <a:cubicBezTo>
                        <a:pt x="925" y="668"/>
                        <a:pt x="925" y="672"/>
                        <a:pt x="923" y="675"/>
                      </a:cubicBezTo>
                      <a:cubicBezTo>
                        <a:pt x="914" y="697"/>
                        <a:pt x="904" y="720"/>
                        <a:pt x="894" y="743"/>
                      </a:cubicBezTo>
                      <a:cubicBezTo>
                        <a:pt x="893" y="745"/>
                        <a:pt x="892" y="747"/>
                        <a:pt x="891" y="750"/>
                      </a:cubicBezTo>
                      <a:cubicBezTo>
                        <a:pt x="886" y="765"/>
                        <a:pt x="878" y="779"/>
                        <a:pt x="869" y="792"/>
                      </a:cubicBezTo>
                      <a:cubicBezTo>
                        <a:pt x="864" y="801"/>
                        <a:pt x="859" y="809"/>
                        <a:pt x="855" y="818"/>
                      </a:cubicBezTo>
                      <a:cubicBezTo>
                        <a:pt x="850" y="831"/>
                        <a:pt x="843" y="843"/>
                        <a:pt x="835" y="854"/>
                      </a:cubicBezTo>
                      <a:cubicBezTo>
                        <a:pt x="832" y="858"/>
                        <a:pt x="829" y="862"/>
                        <a:pt x="826" y="867"/>
                      </a:cubicBezTo>
                      <a:cubicBezTo>
                        <a:pt x="823" y="871"/>
                        <a:pt x="823" y="876"/>
                        <a:pt x="827" y="880"/>
                      </a:cubicBezTo>
                      <a:cubicBezTo>
                        <a:pt x="828" y="882"/>
                        <a:pt x="828" y="883"/>
                        <a:pt x="829" y="884"/>
                      </a:cubicBezTo>
                      <a:cubicBezTo>
                        <a:pt x="837" y="895"/>
                        <a:pt x="844" y="905"/>
                        <a:pt x="850" y="917"/>
                      </a:cubicBezTo>
                      <a:cubicBezTo>
                        <a:pt x="852" y="920"/>
                        <a:pt x="854" y="923"/>
                        <a:pt x="856" y="926"/>
                      </a:cubicBezTo>
                      <a:cubicBezTo>
                        <a:pt x="861" y="935"/>
                        <a:pt x="867" y="944"/>
                        <a:pt x="872" y="952"/>
                      </a:cubicBezTo>
                      <a:cubicBezTo>
                        <a:pt x="874" y="956"/>
                        <a:pt x="876" y="958"/>
                        <a:pt x="880" y="958"/>
                      </a:cubicBezTo>
                      <a:cubicBezTo>
                        <a:pt x="887" y="958"/>
                        <a:pt x="894" y="959"/>
                        <a:pt x="902" y="958"/>
                      </a:cubicBezTo>
                      <a:cubicBezTo>
                        <a:pt x="915" y="957"/>
                        <a:pt x="927" y="959"/>
                        <a:pt x="940" y="962"/>
                      </a:cubicBezTo>
                      <a:cubicBezTo>
                        <a:pt x="953" y="966"/>
                        <a:pt x="966" y="969"/>
                        <a:pt x="978" y="974"/>
                      </a:cubicBezTo>
                      <a:cubicBezTo>
                        <a:pt x="993" y="979"/>
                        <a:pt x="1008" y="982"/>
                        <a:pt x="1023" y="985"/>
                      </a:cubicBezTo>
                      <a:cubicBezTo>
                        <a:pt x="1032" y="987"/>
                        <a:pt x="1040" y="989"/>
                        <a:pt x="1047" y="994"/>
                      </a:cubicBezTo>
                      <a:cubicBezTo>
                        <a:pt x="1048" y="995"/>
                        <a:pt x="1051" y="996"/>
                        <a:pt x="1053" y="997"/>
                      </a:cubicBezTo>
                      <a:cubicBezTo>
                        <a:pt x="1056" y="998"/>
                        <a:pt x="1060" y="1000"/>
                        <a:pt x="1063" y="1001"/>
                      </a:cubicBezTo>
                      <a:cubicBezTo>
                        <a:pt x="1075" y="1008"/>
                        <a:pt x="1087" y="1014"/>
                        <a:pt x="1099" y="1020"/>
                      </a:cubicBezTo>
                      <a:cubicBezTo>
                        <a:pt x="1109" y="1025"/>
                        <a:pt x="1119" y="1028"/>
                        <a:pt x="1127" y="1038"/>
                      </a:cubicBezTo>
                      <a:cubicBezTo>
                        <a:pt x="1128" y="1035"/>
                        <a:pt x="1128" y="1034"/>
                        <a:pt x="1128" y="1032"/>
                      </a:cubicBezTo>
                      <a:cubicBezTo>
                        <a:pt x="1130" y="1023"/>
                        <a:pt x="1131" y="1014"/>
                        <a:pt x="1132" y="1006"/>
                      </a:cubicBezTo>
                      <a:cubicBezTo>
                        <a:pt x="1135" y="987"/>
                        <a:pt x="1138" y="968"/>
                        <a:pt x="1140" y="948"/>
                      </a:cubicBezTo>
                      <a:cubicBezTo>
                        <a:pt x="1142" y="935"/>
                        <a:pt x="1145" y="922"/>
                        <a:pt x="1149" y="910"/>
                      </a:cubicBezTo>
                      <a:cubicBezTo>
                        <a:pt x="1152" y="903"/>
                        <a:pt x="1155" y="896"/>
                        <a:pt x="1157" y="889"/>
                      </a:cubicBezTo>
                      <a:cubicBezTo>
                        <a:pt x="1161" y="872"/>
                        <a:pt x="1169" y="856"/>
                        <a:pt x="1175" y="839"/>
                      </a:cubicBezTo>
                      <a:cubicBezTo>
                        <a:pt x="1182" y="818"/>
                        <a:pt x="1190" y="798"/>
                        <a:pt x="1198" y="777"/>
                      </a:cubicBezTo>
                      <a:cubicBezTo>
                        <a:pt x="1203" y="765"/>
                        <a:pt x="1208" y="753"/>
                        <a:pt x="1213" y="741"/>
                      </a:cubicBezTo>
                      <a:cubicBezTo>
                        <a:pt x="1219" y="724"/>
                        <a:pt x="1224" y="707"/>
                        <a:pt x="1229" y="689"/>
                      </a:cubicBezTo>
                      <a:cubicBezTo>
                        <a:pt x="1234" y="670"/>
                        <a:pt x="1235" y="651"/>
                        <a:pt x="1232" y="631"/>
                      </a:cubicBezTo>
                      <a:cubicBezTo>
                        <a:pt x="1232" y="628"/>
                        <a:pt x="1231" y="625"/>
                        <a:pt x="1231" y="621"/>
                      </a:cubicBezTo>
                      <a:cubicBezTo>
                        <a:pt x="1231" y="603"/>
                        <a:pt x="1229" y="585"/>
                        <a:pt x="1225" y="568"/>
                      </a:cubicBezTo>
                      <a:cubicBezTo>
                        <a:pt x="1222" y="556"/>
                        <a:pt x="1221" y="544"/>
                        <a:pt x="1216" y="532"/>
                      </a:cubicBezTo>
                      <a:cubicBezTo>
                        <a:pt x="1210" y="517"/>
                        <a:pt x="1201" y="504"/>
                        <a:pt x="1193" y="491"/>
                      </a:cubicBezTo>
                      <a:cubicBezTo>
                        <a:pt x="1189" y="485"/>
                        <a:pt x="1185" y="478"/>
                        <a:pt x="1176" y="475"/>
                      </a:cubicBezTo>
                      <a:cubicBezTo>
                        <a:pt x="1176" y="476"/>
                        <a:pt x="1175" y="476"/>
                        <a:pt x="1175" y="477"/>
                      </a:cubicBezTo>
                      <a:cubicBezTo>
                        <a:pt x="1176" y="489"/>
                        <a:pt x="1176" y="500"/>
                        <a:pt x="1177" y="512"/>
                      </a:cubicBezTo>
                      <a:cubicBezTo>
                        <a:pt x="1179" y="519"/>
                        <a:pt x="1179" y="527"/>
                        <a:pt x="1178" y="535"/>
                      </a:cubicBezTo>
                      <a:cubicBezTo>
                        <a:pt x="1177" y="540"/>
                        <a:pt x="1175" y="546"/>
                        <a:pt x="1176" y="551"/>
                      </a:cubicBezTo>
                      <a:cubicBezTo>
                        <a:pt x="1177" y="561"/>
                        <a:pt x="1174" y="570"/>
                        <a:pt x="1172" y="578"/>
                      </a:cubicBezTo>
                      <a:cubicBezTo>
                        <a:pt x="1171" y="584"/>
                        <a:pt x="1170" y="591"/>
                        <a:pt x="1167" y="596"/>
                      </a:cubicBezTo>
                      <a:cubicBezTo>
                        <a:pt x="1162" y="604"/>
                        <a:pt x="1156" y="612"/>
                        <a:pt x="1150" y="620"/>
                      </a:cubicBezTo>
                      <a:cubicBezTo>
                        <a:pt x="1147" y="623"/>
                        <a:pt x="1144" y="626"/>
                        <a:pt x="1141" y="629"/>
                      </a:cubicBezTo>
                      <a:cubicBezTo>
                        <a:pt x="1136" y="627"/>
                        <a:pt x="1135" y="624"/>
                        <a:pt x="1135" y="620"/>
                      </a:cubicBezTo>
                      <a:cubicBezTo>
                        <a:pt x="1133" y="607"/>
                        <a:pt x="1131" y="593"/>
                        <a:pt x="1125" y="581"/>
                      </a:cubicBezTo>
                      <a:cubicBezTo>
                        <a:pt x="1122" y="574"/>
                        <a:pt x="1120" y="566"/>
                        <a:pt x="1117" y="559"/>
                      </a:cubicBezTo>
                      <a:cubicBezTo>
                        <a:pt x="1112" y="547"/>
                        <a:pt x="1108" y="536"/>
                        <a:pt x="1103" y="525"/>
                      </a:cubicBezTo>
                      <a:cubicBezTo>
                        <a:pt x="1103" y="523"/>
                        <a:pt x="1102" y="522"/>
                        <a:pt x="1101" y="521"/>
                      </a:cubicBezTo>
                      <a:cubicBezTo>
                        <a:pt x="1098" y="515"/>
                        <a:pt x="1095" y="509"/>
                        <a:pt x="1092" y="502"/>
                      </a:cubicBezTo>
                      <a:cubicBezTo>
                        <a:pt x="1086" y="490"/>
                        <a:pt x="1080" y="479"/>
                        <a:pt x="1072" y="468"/>
                      </a:cubicBezTo>
                      <a:cubicBezTo>
                        <a:pt x="1065" y="458"/>
                        <a:pt x="1059" y="448"/>
                        <a:pt x="1053" y="438"/>
                      </a:cubicBezTo>
                      <a:cubicBezTo>
                        <a:pt x="1050" y="433"/>
                        <a:pt x="1047" y="428"/>
                        <a:pt x="1043" y="424"/>
                      </a:cubicBezTo>
                      <a:cubicBezTo>
                        <a:pt x="1038" y="418"/>
                        <a:pt x="1032" y="413"/>
                        <a:pt x="1025" y="409"/>
                      </a:cubicBezTo>
                      <a:cubicBezTo>
                        <a:pt x="1022" y="408"/>
                        <a:pt x="1020" y="407"/>
                        <a:pt x="1017" y="408"/>
                      </a:cubicBezTo>
                      <a:cubicBezTo>
                        <a:pt x="1008" y="410"/>
                        <a:pt x="999" y="413"/>
                        <a:pt x="991" y="418"/>
                      </a:cubicBezTo>
                      <a:cubicBezTo>
                        <a:pt x="989" y="419"/>
                        <a:pt x="987" y="420"/>
                        <a:pt x="984" y="421"/>
                      </a:cubicBezTo>
                      <a:cubicBezTo>
                        <a:pt x="970" y="426"/>
                        <a:pt x="955" y="431"/>
                        <a:pt x="941" y="437"/>
                      </a:cubicBezTo>
                      <a:cubicBezTo>
                        <a:pt x="930" y="441"/>
                        <a:pt x="920" y="445"/>
                        <a:pt x="911" y="450"/>
                      </a:cubicBezTo>
                      <a:cubicBezTo>
                        <a:pt x="907" y="453"/>
                        <a:pt x="903" y="455"/>
                        <a:pt x="902" y="459"/>
                      </a:cubicBezTo>
                      <a:close/>
                      <a:moveTo>
                        <a:pt x="583" y="1111"/>
                      </a:moveTo>
                      <a:cubicBezTo>
                        <a:pt x="581" y="1111"/>
                        <a:pt x="579" y="1110"/>
                        <a:pt x="577" y="1110"/>
                      </a:cubicBezTo>
                      <a:cubicBezTo>
                        <a:pt x="572" y="1110"/>
                        <a:pt x="566" y="1110"/>
                        <a:pt x="560" y="1108"/>
                      </a:cubicBezTo>
                      <a:cubicBezTo>
                        <a:pt x="543" y="1105"/>
                        <a:pt x="526" y="1103"/>
                        <a:pt x="509" y="1102"/>
                      </a:cubicBezTo>
                      <a:cubicBezTo>
                        <a:pt x="498" y="1102"/>
                        <a:pt x="488" y="1099"/>
                        <a:pt x="478" y="1099"/>
                      </a:cubicBezTo>
                      <a:cubicBezTo>
                        <a:pt x="470" y="1099"/>
                        <a:pt x="464" y="1100"/>
                        <a:pt x="458" y="1104"/>
                      </a:cubicBezTo>
                      <a:cubicBezTo>
                        <a:pt x="443" y="1113"/>
                        <a:pt x="430" y="1123"/>
                        <a:pt x="418" y="1135"/>
                      </a:cubicBezTo>
                      <a:cubicBezTo>
                        <a:pt x="412" y="1141"/>
                        <a:pt x="407" y="1148"/>
                        <a:pt x="401" y="1155"/>
                      </a:cubicBezTo>
                      <a:cubicBezTo>
                        <a:pt x="386" y="1170"/>
                        <a:pt x="373" y="1187"/>
                        <a:pt x="362" y="1205"/>
                      </a:cubicBezTo>
                      <a:cubicBezTo>
                        <a:pt x="349" y="1226"/>
                        <a:pt x="340" y="1248"/>
                        <a:pt x="333" y="1271"/>
                      </a:cubicBezTo>
                      <a:cubicBezTo>
                        <a:pt x="329" y="1283"/>
                        <a:pt x="325" y="1296"/>
                        <a:pt x="319" y="1308"/>
                      </a:cubicBezTo>
                      <a:cubicBezTo>
                        <a:pt x="314" y="1319"/>
                        <a:pt x="310" y="1331"/>
                        <a:pt x="307" y="1342"/>
                      </a:cubicBezTo>
                      <a:cubicBezTo>
                        <a:pt x="304" y="1351"/>
                        <a:pt x="303" y="1360"/>
                        <a:pt x="304" y="1368"/>
                      </a:cubicBezTo>
                      <a:cubicBezTo>
                        <a:pt x="305" y="1384"/>
                        <a:pt x="307" y="1400"/>
                        <a:pt x="309" y="1416"/>
                      </a:cubicBezTo>
                      <a:cubicBezTo>
                        <a:pt x="310" y="1422"/>
                        <a:pt x="310" y="1428"/>
                        <a:pt x="312" y="1434"/>
                      </a:cubicBezTo>
                      <a:cubicBezTo>
                        <a:pt x="316" y="1445"/>
                        <a:pt x="318" y="1458"/>
                        <a:pt x="328" y="1467"/>
                      </a:cubicBezTo>
                      <a:cubicBezTo>
                        <a:pt x="329" y="1468"/>
                        <a:pt x="329" y="1469"/>
                        <a:pt x="329" y="1470"/>
                      </a:cubicBezTo>
                      <a:cubicBezTo>
                        <a:pt x="328" y="1476"/>
                        <a:pt x="331" y="1480"/>
                        <a:pt x="332" y="1484"/>
                      </a:cubicBezTo>
                      <a:cubicBezTo>
                        <a:pt x="334" y="1489"/>
                        <a:pt x="336" y="1493"/>
                        <a:pt x="338" y="1497"/>
                      </a:cubicBezTo>
                      <a:cubicBezTo>
                        <a:pt x="342" y="1509"/>
                        <a:pt x="346" y="1521"/>
                        <a:pt x="350" y="1532"/>
                      </a:cubicBezTo>
                      <a:cubicBezTo>
                        <a:pt x="355" y="1545"/>
                        <a:pt x="361" y="1557"/>
                        <a:pt x="367" y="1570"/>
                      </a:cubicBezTo>
                      <a:cubicBezTo>
                        <a:pt x="369" y="1576"/>
                        <a:pt x="373" y="1580"/>
                        <a:pt x="377" y="1584"/>
                      </a:cubicBezTo>
                      <a:cubicBezTo>
                        <a:pt x="378" y="1585"/>
                        <a:pt x="380" y="1586"/>
                        <a:pt x="381" y="1586"/>
                      </a:cubicBezTo>
                      <a:cubicBezTo>
                        <a:pt x="384" y="1581"/>
                        <a:pt x="382" y="1577"/>
                        <a:pt x="379" y="1572"/>
                      </a:cubicBezTo>
                      <a:cubicBezTo>
                        <a:pt x="381" y="1571"/>
                        <a:pt x="383" y="1569"/>
                        <a:pt x="385" y="1568"/>
                      </a:cubicBezTo>
                      <a:cubicBezTo>
                        <a:pt x="399" y="1561"/>
                        <a:pt x="414" y="1555"/>
                        <a:pt x="430" y="1551"/>
                      </a:cubicBezTo>
                      <a:cubicBezTo>
                        <a:pt x="438" y="1549"/>
                        <a:pt x="446" y="1546"/>
                        <a:pt x="454" y="1542"/>
                      </a:cubicBezTo>
                      <a:cubicBezTo>
                        <a:pt x="462" y="1538"/>
                        <a:pt x="470" y="1535"/>
                        <a:pt x="479" y="1535"/>
                      </a:cubicBezTo>
                      <a:cubicBezTo>
                        <a:pt x="482" y="1535"/>
                        <a:pt x="486" y="1534"/>
                        <a:pt x="489" y="1534"/>
                      </a:cubicBezTo>
                      <a:cubicBezTo>
                        <a:pt x="489" y="1531"/>
                        <a:pt x="489" y="1529"/>
                        <a:pt x="488" y="1527"/>
                      </a:cubicBezTo>
                      <a:cubicBezTo>
                        <a:pt x="481" y="1510"/>
                        <a:pt x="475" y="1492"/>
                        <a:pt x="468" y="1475"/>
                      </a:cubicBezTo>
                      <a:cubicBezTo>
                        <a:pt x="463" y="1465"/>
                        <a:pt x="460" y="1453"/>
                        <a:pt x="456" y="1442"/>
                      </a:cubicBezTo>
                      <a:cubicBezTo>
                        <a:pt x="451" y="1428"/>
                        <a:pt x="447" y="1415"/>
                        <a:pt x="442" y="1401"/>
                      </a:cubicBezTo>
                      <a:cubicBezTo>
                        <a:pt x="441" y="1398"/>
                        <a:pt x="440" y="1396"/>
                        <a:pt x="437" y="1394"/>
                      </a:cubicBezTo>
                      <a:cubicBezTo>
                        <a:pt x="434" y="1393"/>
                        <a:pt x="433" y="1390"/>
                        <a:pt x="433" y="1388"/>
                      </a:cubicBezTo>
                      <a:cubicBezTo>
                        <a:pt x="435" y="1382"/>
                        <a:pt x="433" y="1377"/>
                        <a:pt x="431" y="1373"/>
                      </a:cubicBezTo>
                      <a:cubicBezTo>
                        <a:pt x="430" y="1371"/>
                        <a:pt x="428" y="1369"/>
                        <a:pt x="430" y="1367"/>
                      </a:cubicBezTo>
                      <a:cubicBezTo>
                        <a:pt x="433" y="1368"/>
                        <a:pt x="436" y="1368"/>
                        <a:pt x="440" y="1369"/>
                      </a:cubicBezTo>
                      <a:cubicBezTo>
                        <a:pt x="442" y="1363"/>
                        <a:pt x="444" y="1357"/>
                        <a:pt x="446" y="1351"/>
                      </a:cubicBezTo>
                      <a:cubicBezTo>
                        <a:pt x="447" y="1348"/>
                        <a:pt x="447" y="1344"/>
                        <a:pt x="448" y="1341"/>
                      </a:cubicBezTo>
                      <a:cubicBezTo>
                        <a:pt x="449" y="1337"/>
                        <a:pt x="449" y="1334"/>
                        <a:pt x="450" y="1330"/>
                      </a:cubicBezTo>
                      <a:cubicBezTo>
                        <a:pt x="452" y="1320"/>
                        <a:pt x="455" y="1311"/>
                        <a:pt x="456" y="1301"/>
                      </a:cubicBezTo>
                      <a:cubicBezTo>
                        <a:pt x="458" y="1284"/>
                        <a:pt x="460" y="1266"/>
                        <a:pt x="459" y="1249"/>
                      </a:cubicBezTo>
                      <a:cubicBezTo>
                        <a:pt x="459" y="1245"/>
                        <a:pt x="458" y="1241"/>
                        <a:pt x="458" y="1237"/>
                      </a:cubicBezTo>
                      <a:cubicBezTo>
                        <a:pt x="458" y="1236"/>
                        <a:pt x="459" y="1235"/>
                        <a:pt x="460" y="1235"/>
                      </a:cubicBezTo>
                      <a:cubicBezTo>
                        <a:pt x="461" y="1235"/>
                        <a:pt x="462" y="1235"/>
                        <a:pt x="463" y="1235"/>
                      </a:cubicBezTo>
                      <a:cubicBezTo>
                        <a:pt x="464" y="1236"/>
                        <a:pt x="465" y="1238"/>
                        <a:pt x="465" y="1239"/>
                      </a:cubicBezTo>
                      <a:cubicBezTo>
                        <a:pt x="466" y="1243"/>
                        <a:pt x="466" y="1247"/>
                        <a:pt x="466" y="1252"/>
                      </a:cubicBezTo>
                      <a:cubicBezTo>
                        <a:pt x="466" y="1259"/>
                        <a:pt x="466" y="1265"/>
                        <a:pt x="466" y="1272"/>
                      </a:cubicBezTo>
                      <a:cubicBezTo>
                        <a:pt x="466" y="1280"/>
                        <a:pt x="466" y="1288"/>
                        <a:pt x="465" y="1296"/>
                      </a:cubicBezTo>
                      <a:cubicBezTo>
                        <a:pt x="459" y="1323"/>
                        <a:pt x="457" y="1350"/>
                        <a:pt x="448" y="1376"/>
                      </a:cubicBezTo>
                      <a:cubicBezTo>
                        <a:pt x="446" y="1383"/>
                        <a:pt x="446" y="1389"/>
                        <a:pt x="449" y="1395"/>
                      </a:cubicBezTo>
                      <a:cubicBezTo>
                        <a:pt x="454" y="1409"/>
                        <a:pt x="458" y="1422"/>
                        <a:pt x="463" y="1436"/>
                      </a:cubicBezTo>
                      <a:cubicBezTo>
                        <a:pt x="465" y="1442"/>
                        <a:pt x="467" y="1447"/>
                        <a:pt x="469" y="1453"/>
                      </a:cubicBezTo>
                      <a:cubicBezTo>
                        <a:pt x="470" y="1457"/>
                        <a:pt x="472" y="1459"/>
                        <a:pt x="475" y="1461"/>
                      </a:cubicBezTo>
                      <a:cubicBezTo>
                        <a:pt x="478" y="1462"/>
                        <a:pt x="480" y="1463"/>
                        <a:pt x="483" y="1464"/>
                      </a:cubicBezTo>
                      <a:cubicBezTo>
                        <a:pt x="504" y="1470"/>
                        <a:pt x="524" y="1476"/>
                        <a:pt x="545" y="1481"/>
                      </a:cubicBezTo>
                      <a:cubicBezTo>
                        <a:pt x="567" y="1487"/>
                        <a:pt x="589" y="1490"/>
                        <a:pt x="611" y="1494"/>
                      </a:cubicBezTo>
                      <a:cubicBezTo>
                        <a:pt x="618" y="1496"/>
                        <a:pt x="625" y="1497"/>
                        <a:pt x="632" y="1494"/>
                      </a:cubicBezTo>
                      <a:cubicBezTo>
                        <a:pt x="633" y="1489"/>
                        <a:pt x="634" y="1483"/>
                        <a:pt x="634" y="1478"/>
                      </a:cubicBezTo>
                      <a:cubicBezTo>
                        <a:pt x="636" y="1469"/>
                        <a:pt x="637" y="1459"/>
                        <a:pt x="638" y="1450"/>
                      </a:cubicBezTo>
                      <a:cubicBezTo>
                        <a:pt x="640" y="1439"/>
                        <a:pt x="643" y="1428"/>
                        <a:pt x="644" y="1418"/>
                      </a:cubicBezTo>
                      <a:cubicBezTo>
                        <a:pt x="646" y="1407"/>
                        <a:pt x="647" y="1396"/>
                        <a:pt x="649" y="1385"/>
                      </a:cubicBezTo>
                      <a:cubicBezTo>
                        <a:pt x="651" y="1372"/>
                        <a:pt x="651" y="1358"/>
                        <a:pt x="653" y="1345"/>
                      </a:cubicBezTo>
                      <a:cubicBezTo>
                        <a:pt x="656" y="1333"/>
                        <a:pt x="656" y="1321"/>
                        <a:pt x="657" y="1309"/>
                      </a:cubicBezTo>
                      <a:cubicBezTo>
                        <a:pt x="657" y="1293"/>
                        <a:pt x="654" y="1278"/>
                        <a:pt x="652" y="1263"/>
                      </a:cubicBezTo>
                      <a:cubicBezTo>
                        <a:pt x="650" y="1247"/>
                        <a:pt x="648" y="1231"/>
                        <a:pt x="643" y="1216"/>
                      </a:cubicBezTo>
                      <a:cubicBezTo>
                        <a:pt x="641" y="1209"/>
                        <a:pt x="639" y="1203"/>
                        <a:pt x="636" y="1196"/>
                      </a:cubicBezTo>
                      <a:cubicBezTo>
                        <a:pt x="636" y="1195"/>
                        <a:pt x="634" y="1193"/>
                        <a:pt x="634" y="1191"/>
                      </a:cubicBezTo>
                      <a:cubicBezTo>
                        <a:pt x="631" y="1179"/>
                        <a:pt x="627" y="1167"/>
                        <a:pt x="622" y="1156"/>
                      </a:cubicBezTo>
                      <a:cubicBezTo>
                        <a:pt x="615" y="1141"/>
                        <a:pt x="605" y="1128"/>
                        <a:pt x="592" y="1119"/>
                      </a:cubicBezTo>
                      <a:cubicBezTo>
                        <a:pt x="590" y="1119"/>
                        <a:pt x="588" y="1120"/>
                        <a:pt x="586" y="1121"/>
                      </a:cubicBezTo>
                      <a:cubicBezTo>
                        <a:pt x="585" y="1118"/>
                        <a:pt x="584" y="1115"/>
                        <a:pt x="583" y="1111"/>
                      </a:cubicBezTo>
                      <a:close/>
                      <a:moveTo>
                        <a:pt x="1094" y="53"/>
                      </a:moveTo>
                      <a:cubicBezTo>
                        <a:pt x="1096" y="53"/>
                        <a:pt x="1097" y="53"/>
                        <a:pt x="1098" y="53"/>
                      </a:cubicBezTo>
                      <a:cubicBezTo>
                        <a:pt x="1106" y="55"/>
                        <a:pt x="1107" y="56"/>
                        <a:pt x="1108" y="64"/>
                      </a:cubicBezTo>
                      <a:cubicBezTo>
                        <a:pt x="1108" y="71"/>
                        <a:pt x="1111" y="77"/>
                        <a:pt x="1115" y="84"/>
                      </a:cubicBezTo>
                      <a:cubicBezTo>
                        <a:pt x="1121" y="93"/>
                        <a:pt x="1130" y="100"/>
                        <a:pt x="1139" y="108"/>
                      </a:cubicBezTo>
                      <a:cubicBezTo>
                        <a:pt x="1148" y="117"/>
                        <a:pt x="1161" y="121"/>
                        <a:pt x="1173" y="126"/>
                      </a:cubicBezTo>
                      <a:cubicBezTo>
                        <a:pt x="1174" y="126"/>
                        <a:pt x="1176" y="126"/>
                        <a:pt x="1177" y="126"/>
                      </a:cubicBezTo>
                      <a:cubicBezTo>
                        <a:pt x="1190" y="126"/>
                        <a:pt x="1201" y="130"/>
                        <a:pt x="1213" y="132"/>
                      </a:cubicBezTo>
                      <a:cubicBezTo>
                        <a:pt x="1217" y="133"/>
                        <a:pt x="1221" y="133"/>
                        <a:pt x="1225" y="133"/>
                      </a:cubicBezTo>
                      <a:cubicBezTo>
                        <a:pt x="1230" y="134"/>
                        <a:pt x="1236" y="133"/>
                        <a:pt x="1242" y="133"/>
                      </a:cubicBezTo>
                      <a:cubicBezTo>
                        <a:pt x="1259" y="134"/>
                        <a:pt x="1276" y="139"/>
                        <a:pt x="1292" y="148"/>
                      </a:cubicBezTo>
                      <a:cubicBezTo>
                        <a:pt x="1295" y="150"/>
                        <a:pt x="1297" y="151"/>
                        <a:pt x="1301" y="150"/>
                      </a:cubicBezTo>
                      <a:cubicBezTo>
                        <a:pt x="1304" y="150"/>
                        <a:pt x="1306" y="152"/>
                        <a:pt x="1306" y="154"/>
                      </a:cubicBezTo>
                      <a:cubicBezTo>
                        <a:pt x="1306" y="158"/>
                        <a:pt x="1307" y="161"/>
                        <a:pt x="1310" y="163"/>
                      </a:cubicBezTo>
                      <a:cubicBezTo>
                        <a:pt x="1313" y="166"/>
                        <a:pt x="1312" y="170"/>
                        <a:pt x="1310" y="174"/>
                      </a:cubicBezTo>
                      <a:cubicBezTo>
                        <a:pt x="1309" y="176"/>
                        <a:pt x="1307" y="177"/>
                        <a:pt x="1306" y="179"/>
                      </a:cubicBezTo>
                      <a:cubicBezTo>
                        <a:pt x="1303" y="190"/>
                        <a:pt x="1300" y="201"/>
                        <a:pt x="1300" y="213"/>
                      </a:cubicBezTo>
                      <a:cubicBezTo>
                        <a:pt x="1300" y="214"/>
                        <a:pt x="1300" y="216"/>
                        <a:pt x="1300" y="218"/>
                      </a:cubicBezTo>
                      <a:cubicBezTo>
                        <a:pt x="1303" y="219"/>
                        <a:pt x="1305" y="219"/>
                        <a:pt x="1306" y="220"/>
                      </a:cubicBezTo>
                      <a:cubicBezTo>
                        <a:pt x="1312" y="221"/>
                        <a:pt x="1315" y="225"/>
                        <a:pt x="1317" y="231"/>
                      </a:cubicBezTo>
                      <a:cubicBezTo>
                        <a:pt x="1320" y="240"/>
                        <a:pt x="1319" y="249"/>
                        <a:pt x="1315" y="258"/>
                      </a:cubicBezTo>
                      <a:cubicBezTo>
                        <a:pt x="1313" y="261"/>
                        <a:pt x="1311" y="264"/>
                        <a:pt x="1310" y="267"/>
                      </a:cubicBezTo>
                      <a:cubicBezTo>
                        <a:pt x="1305" y="277"/>
                        <a:pt x="1299" y="283"/>
                        <a:pt x="1288" y="285"/>
                      </a:cubicBezTo>
                      <a:cubicBezTo>
                        <a:pt x="1283" y="285"/>
                        <a:pt x="1279" y="288"/>
                        <a:pt x="1277" y="293"/>
                      </a:cubicBezTo>
                      <a:cubicBezTo>
                        <a:pt x="1274" y="297"/>
                        <a:pt x="1271" y="302"/>
                        <a:pt x="1268" y="307"/>
                      </a:cubicBezTo>
                      <a:cubicBezTo>
                        <a:pt x="1266" y="309"/>
                        <a:pt x="1264" y="312"/>
                        <a:pt x="1262" y="314"/>
                      </a:cubicBezTo>
                      <a:cubicBezTo>
                        <a:pt x="1249" y="323"/>
                        <a:pt x="1239" y="336"/>
                        <a:pt x="1225" y="344"/>
                      </a:cubicBezTo>
                      <a:cubicBezTo>
                        <a:pt x="1221" y="345"/>
                        <a:pt x="1220" y="348"/>
                        <a:pt x="1218" y="351"/>
                      </a:cubicBezTo>
                      <a:cubicBezTo>
                        <a:pt x="1214" y="365"/>
                        <a:pt x="1209" y="379"/>
                        <a:pt x="1204" y="392"/>
                      </a:cubicBezTo>
                      <a:cubicBezTo>
                        <a:pt x="1202" y="399"/>
                        <a:pt x="1199" y="407"/>
                        <a:pt x="1195" y="413"/>
                      </a:cubicBezTo>
                      <a:cubicBezTo>
                        <a:pt x="1194" y="414"/>
                        <a:pt x="1193" y="415"/>
                        <a:pt x="1193" y="416"/>
                      </a:cubicBezTo>
                      <a:cubicBezTo>
                        <a:pt x="1190" y="430"/>
                        <a:pt x="1184" y="442"/>
                        <a:pt x="1178" y="455"/>
                      </a:cubicBezTo>
                      <a:cubicBezTo>
                        <a:pt x="1177" y="457"/>
                        <a:pt x="1177" y="460"/>
                        <a:pt x="1176" y="462"/>
                      </a:cubicBezTo>
                      <a:cubicBezTo>
                        <a:pt x="1181" y="466"/>
                        <a:pt x="1185" y="469"/>
                        <a:pt x="1189" y="471"/>
                      </a:cubicBezTo>
                      <a:cubicBezTo>
                        <a:pt x="1194" y="474"/>
                        <a:pt x="1196" y="477"/>
                        <a:pt x="1198" y="481"/>
                      </a:cubicBezTo>
                      <a:cubicBezTo>
                        <a:pt x="1202" y="488"/>
                        <a:pt x="1206" y="495"/>
                        <a:pt x="1210" y="501"/>
                      </a:cubicBezTo>
                      <a:cubicBezTo>
                        <a:pt x="1219" y="512"/>
                        <a:pt x="1225" y="524"/>
                        <a:pt x="1229" y="537"/>
                      </a:cubicBezTo>
                      <a:cubicBezTo>
                        <a:pt x="1233" y="548"/>
                        <a:pt x="1237" y="559"/>
                        <a:pt x="1236" y="571"/>
                      </a:cubicBezTo>
                      <a:cubicBezTo>
                        <a:pt x="1235" y="576"/>
                        <a:pt x="1235" y="581"/>
                        <a:pt x="1238" y="586"/>
                      </a:cubicBezTo>
                      <a:cubicBezTo>
                        <a:pt x="1239" y="587"/>
                        <a:pt x="1239" y="590"/>
                        <a:pt x="1239" y="592"/>
                      </a:cubicBezTo>
                      <a:cubicBezTo>
                        <a:pt x="1239" y="599"/>
                        <a:pt x="1242" y="605"/>
                        <a:pt x="1247" y="610"/>
                      </a:cubicBezTo>
                      <a:cubicBezTo>
                        <a:pt x="1249" y="612"/>
                        <a:pt x="1252" y="614"/>
                        <a:pt x="1254" y="617"/>
                      </a:cubicBezTo>
                      <a:cubicBezTo>
                        <a:pt x="1256" y="620"/>
                        <a:pt x="1260" y="621"/>
                        <a:pt x="1264" y="622"/>
                      </a:cubicBezTo>
                      <a:cubicBezTo>
                        <a:pt x="1269" y="624"/>
                        <a:pt x="1274" y="626"/>
                        <a:pt x="1281" y="624"/>
                      </a:cubicBezTo>
                      <a:cubicBezTo>
                        <a:pt x="1280" y="622"/>
                        <a:pt x="1280" y="620"/>
                        <a:pt x="1279" y="618"/>
                      </a:cubicBezTo>
                      <a:cubicBezTo>
                        <a:pt x="1277" y="612"/>
                        <a:pt x="1275" y="605"/>
                        <a:pt x="1273" y="599"/>
                      </a:cubicBezTo>
                      <a:cubicBezTo>
                        <a:pt x="1272" y="598"/>
                        <a:pt x="1272" y="595"/>
                        <a:pt x="1273" y="595"/>
                      </a:cubicBezTo>
                      <a:cubicBezTo>
                        <a:pt x="1275" y="594"/>
                        <a:pt x="1277" y="594"/>
                        <a:pt x="1278" y="593"/>
                      </a:cubicBezTo>
                      <a:cubicBezTo>
                        <a:pt x="1279" y="593"/>
                        <a:pt x="1279" y="593"/>
                        <a:pt x="1279" y="594"/>
                      </a:cubicBezTo>
                      <a:cubicBezTo>
                        <a:pt x="1284" y="597"/>
                        <a:pt x="1289" y="597"/>
                        <a:pt x="1295" y="596"/>
                      </a:cubicBezTo>
                      <a:cubicBezTo>
                        <a:pt x="1301" y="596"/>
                        <a:pt x="1307" y="597"/>
                        <a:pt x="1313" y="597"/>
                      </a:cubicBezTo>
                      <a:cubicBezTo>
                        <a:pt x="1315" y="597"/>
                        <a:pt x="1317" y="597"/>
                        <a:pt x="1319" y="597"/>
                      </a:cubicBezTo>
                      <a:cubicBezTo>
                        <a:pt x="1319" y="590"/>
                        <a:pt x="1316" y="585"/>
                        <a:pt x="1313" y="580"/>
                      </a:cubicBezTo>
                      <a:cubicBezTo>
                        <a:pt x="1312" y="576"/>
                        <a:pt x="1314" y="573"/>
                        <a:pt x="1317" y="573"/>
                      </a:cubicBezTo>
                      <a:cubicBezTo>
                        <a:pt x="1328" y="574"/>
                        <a:pt x="1339" y="571"/>
                        <a:pt x="1350" y="569"/>
                      </a:cubicBezTo>
                      <a:cubicBezTo>
                        <a:pt x="1357" y="568"/>
                        <a:pt x="1364" y="567"/>
                        <a:pt x="1370" y="563"/>
                      </a:cubicBezTo>
                      <a:cubicBezTo>
                        <a:pt x="1368" y="554"/>
                        <a:pt x="1362" y="547"/>
                        <a:pt x="1360" y="539"/>
                      </a:cubicBezTo>
                      <a:cubicBezTo>
                        <a:pt x="1365" y="537"/>
                        <a:pt x="1366" y="537"/>
                        <a:pt x="1372" y="538"/>
                      </a:cubicBezTo>
                      <a:cubicBezTo>
                        <a:pt x="1376" y="538"/>
                        <a:pt x="1379" y="539"/>
                        <a:pt x="1382" y="539"/>
                      </a:cubicBezTo>
                      <a:cubicBezTo>
                        <a:pt x="1389" y="538"/>
                        <a:pt x="1396" y="537"/>
                        <a:pt x="1402" y="535"/>
                      </a:cubicBezTo>
                      <a:cubicBezTo>
                        <a:pt x="1406" y="534"/>
                        <a:pt x="1410" y="533"/>
                        <a:pt x="1414" y="529"/>
                      </a:cubicBezTo>
                      <a:cubicBezTo>
                        <a:pt x="1411" y="527"/>
                        <a:pt x="1409" y="525"/>
                        <a:pt x="1406" y="524"/>
                      </a:cubicBezTo>
                      <a:cubicBezTo>
                        <a:pt x="1400" y="519"/>
                        <a:pt x="1394" y="514"/>
                        <a:pt x="1389" y="509"/>
                      </a:cubicBezTo>
                      <a:cubicBezTo>
                        <a:pt x="1388" y="509"/>
                        <a:pt x="1387" y="507"/>
                        <a:pt x="1388" y="506"/>
                      </a:cubicBezTo>
                      <a:cubicBezTo>
                        <a:pt x="1388" y="505"/>
                        <a:pt x="1389" y="504"/>
                        <a:pt x="1390" y="504"/>
                      </a:cubicBezTo>
                      <a:cubicBezTo>
                        <a:pt x="1392" y="503"/>
                        <a:pt x="1395" y="503"/>
                        <a:pt x="1398" y="503"/>
                      </a:cubicBezTo>
                      <a:cubicBezTo>
                        <a:pt x="1405" y="503"/>
                        <a:pt x="1413" y="502"/>
                        <a:pt x="1420" y="498"/>
                      </a:cubicBezTo>
                      <a:cubicBezTo>
                        <a:pt x="1418" y="496"/>
                        <a:pt x="1417" y="494"/>
                        <a:pt x="1415" y="492"/>
                      </a:cubicBezTo>
                      <a:cubicBezTo>
                        <a:pt x="1403" y="483"/>
                        <a:pt x="1394" y="470"/>
                        <a:pt x="1388" y="457"/>
                      </a:cubicBezTo>
                      <a:cubicBezTo>
                        <a:pt x="1372" y="426"/>
                        <a:pt x="1359" y="394"/>
                        <a:pt x="1352" y="360"/>
                      </a:cubicBezTo>
                      <a:cubicBezTo>
                        <a:pt x="1349" y="345"/>
                        <a:pt x="1345" y="330"/>
                        <a:pt x="1341" y="315"/>
                      </a:cubicBezTo>
                      <a:cubicBezTo>
                        <a:pt x="1340" y="310"/>
                        <a:pt x="1339" y="305"/>
                        <a:pt x="1339" y="300"/>
                      </a:cubicBezTo>
                      <a:cubicBezTo>
                        <a:pt x="1337" y="289"/>
                        <a:pt x="1336" y="279"/>
                        <a:pt x="1335" y="268"/>
                      </a:cubicBezTo>
                      <a:cubicBezTo>
                        <a:pt x="1334" y="253"/>
                        <a:pt x="1332" y="239"/>
                        <a:pt x="1331" y="224"/>
                      </a:cubicBezTo>
                      <a:cubicBezTo>
                        <a:pt x="1331" y="203"/>
                        <a:pt x="1330" y="182"/>
                        <a:pt x="1327" y="161"/>
                      </a:cubicBezTo>
                      <a:cubicBezTo>
                        <a:pt x="1325" y="151"/>
                        <a:pt x="1324" y="141"/>
                        <a:pt x="1320" y="131"/>
                      </a:cubicBezTo>
                      <a:cubicBezTo>
                        <a:pt x="1318" y="127"/>
                        <a:pt x="1316" y="122"/>
                        <a:pt x="1314" y="117"/>
                      </a:cubicBezTo>
                      <a:cubicBezTo>
                        <a:pt x="1311" y="110"/>
                        <a:pt x="1308" y="104"/>
                        <a:pt x="1303" y="98"/>
                      </a:cubicBezTo>
                      <a:cubicBezTo>
                        <a:pt x="1297" y="92"/>
                        <a:pt x="1292" y="84"/>
                        <a:pt x="1286" y="78"/>
                      </a:cubicBezTo>
                      <a:cubicBezTo>
                        <a:pt x="1272" y="65"/>
                        <a:pt x="1260" y="50"/>
                        <a:pt x="1243" y="40"/>
                      </a:cubicBezTo>
                      <a:cubicBezTo>
                        <a:pt x="1242" y="39"/>
                        <a:pt x="1242" y="38"/>
                        <a:pt x="1241" y="38"/>
                      </a:cubicBezTo>
                      <a:cubicBezTo>
                        <a:pt x="1226" y="26"/>
                        <a:pt x="1209" y="19"/>
                        <a:pt x="1190" y="19"/>
                      </a:cubicBezTo>
                      <a:cubicBezTo>
                        <a:pt x="1187" y="19"/>
                        <a:pt x="1184" y="18"/>
                        <a:pt x="1182" y="18"/>
                      </a:cubicBezTo>
                      <a:cubicBezTo>
                        <a:pt x="1173" y="17"/>
                        <a:pt x="1164" y="16"/>
                        <a:pt x="1154" y="15"/>
                      </a:cubicBezTo>
                      <a:cubicBezTo>
                        <a:pt x="1147" y="14"/>
                        <a:pt x="1139" y="13"/>
                        <a:pt x="1132" y="13"/>
                      </a:cubicBezTo>
                      <a:cubicBezTo>
                        <a:pt x="1128" y="12"/>
                        <a:pt x="1124" y="12"/>
                        <a:pt x="1120" y="12"/>
                      </a:cubicBezTo>
                      <a:cubicBezTo>
                        <a:pt x="1102" y="15"/>
                        <a:pt x="1085" y="19"/>
                        <a:pt x="1069" y="28"/>
                      </a:cubicBezTo>
                      <a:cubicBezTo>
                        <a:pt x="1057" y="35"/>
                        <a:pt x="1044" y="41"/>
                        <a:pt x="1034" y="50"/>
                      </a:cubicBezTo>
                      <a:cubicBezTo>
                        <a:pt x="1024" y="59"/>
                        <a:pt x="1014" y="67"/>
                        <a:pt x="1007" y="78"/>
                      </a:cubicBezTo>
                      <a:cubicBezTo>
                        <a:pt x="1001" y="86"/>
                        <a:pt x="995" y="94"/>
                        <a:pt x="988" y="102"/>
                      </a:cubicBezTo>
                      <a:cubicBezTo>
                        <a:pt x="978" y="115"/>
                        <a:pt x="970" y="130"/>
                        <a:pt x="962" y="145"/>
                      </a:cubicBezTo>
                      <a:cubicBezTo>
                        <a:pt x="956" y="157"/>
                        <a:pt x="950" y="169"/>
                        <a:pt x="944" y="180"/>
                      </a:cubicBezTo>
                      <a:cubicBezTo>
                        <a:pt x="932" y="202"/>
                        <a:pt x="920" y="223"/>
                        <a:pt x="906" y="244"/>
                      </a:cubicBezTo>
                      <a:cubicBezTo>
                        <a:pt x="894" y="260"/>
                        <a:pt x="882" y="276"/>
                        <a:pt x="865" y="288"/>
                      </a:cubicBezTo>
                      <a:cubicBezTo>
                        <a:pt x="856" y="296"/>
                        <a:pt x="846" y="305"/>
                        <a:pt x="836" y="312"/>
                      </a:cubicBezTo>
                      <a:cubicBezTo>
                        <a:pt x="828" y="318"/>
                        <a:pt x="819" y="324"/>
                        <a:pt x="810" y="329"/>
                      </a:cubicBezTo>
                      <a:cubicBezTo>
                        <a:pt x="804" y="332"/>
                        <a:pt x="797" y="336"/>
                        <a:pt x="789" y="336"/>
                      </a:cubicBezTo>
                      <a:cubicBezTo>
                        <a:pt x="787" y="337"/>
                        <a:pt x="785" y="338"/>
                        <a:pt x="781" y="340"/>
                      </a:cubicBezTo>
                      <a:cubicBezTo>
                        <a:pt x="791" y="344"/>
                        <a:pt x="799" y="344"/>
                        <a:pt x="807" y="343"/>
                      </a:cubicBezTo>
                      <a:cubicBezTo>
                        <a:pt x="811" y="342"/>
                        <a:pt x="814" y="343"/>
                        <a:pt x="818" y="346"/>
                      </a:cubicBezTo>
                      <a:cubicBezTo>
                        <a:pt x="813" y="352"/>
                        <a:pt x="808" y="358"/>
                        <a:pt x="803" y="363"/>
                      </a:cubicBezTo>
                      <a:cubicBezTo>
                        <a:pt x="797" y="369"/>
                        <a:pt x="790" y="373"/>
                        <a:pt x="785" y="378"/>
                      </a:cubicBezTo>
                      <a:cubicBezTo>
                        <a:pt x="786" y="379"/>
                        <a:pt x="786" y="380"/>
                        <a:pt x="787" y="380"/>
                      </a:cubicBezTo>
                      <a:cubicBezTo>
                        <a:pt x="799" y="382"/>
                        <a:pt x="811" y="386"/>
                        <a:pt x="824" y="385"/>
                      </a:cubicBezTo>
                      <a:cubicBezTo>
                        <a:pt x="827" y="385"/>
                        <a:pt x="830" y="385"/>
                        <a:pt x="832" y="389"/>
                      </a:cubicBezTo>
                      <a:cubicBezTo>
                        <a:pt x="823" y="398"/>
                        <a:pt x="814" y="408"/>
                        <a:pt x="804" y="418"/>
                      </a:cubicBezTo>
                      <a:cubicBezTo>
                        <a:pt x="811" y="420"/>
                        <a:pt x="816" y="423"/>
                        <a:pt x="823" y="424"/>
                      </a:cubicBezTo>
                      <a:cubicBezTo>
                        <a:pt x="830" y="424"/>
                        <a:pt x="836" y="425"/>
                        <a:pt x="843" y="424"/>
                      </a:cubicBezTo>
                      <a:cubicBezTo>
                        <a:pt x="846" y="423"/>
                        <a:pt x="850" y="423"/>
                        <a:pt x="852" y="427"/>
                      </a:cubicBezTo>
                      <a:cubicBezTo>
                        <a:pt x="848" y="431"/>
                        <a:pt x="844" y="434"/>
                        <a:pt x="839" y="438"/>
                      </a:cubicBezTo>
                      <a:cubicBezTo>
                        <a:pt x="835" y="442"/>
                        <a:pt x="831" y="446"/>
                        <a:pt x="825" y="451"/>
                      </a:cubicBezTo>
                      <a:cubicBezTo>
                        <a:pt x="835" y="450"/>
                        <a:pt x="843" y="449"/>
                        <a:pt x="851" y="447"/>
                      </a:cubicBezTo>
                      <a:cubicBezTo>
                        <a:pt x="855" y="446"/>
                        <a:pt x="858" y="446"/>
                        <a:pt x="861" y="450"/>
                      </a:cubicBezTo>
                      <a:cubicBezTo>
                        <a:pt x="859" y="454"/>
                        <a:pt x="855" y="457"/>
                        <a:pt x="852" y="461"/>
                      </a:cubicBezTo>
                      <a:cubicBezTo>
                        <a:pt x="848" y="465"/>
                        <a:pt x="845" y="469"/>
                        <a:pt x="841" y="473"/>
                      </a:cubicBezTo>
                      <a:cubicBezTo>
                        <a:pt x="838" y="477"/>
                        <a:pt x="834" y="479"/>
                        <a:pt x="831" y="484"/>
                      </a:cubicBezTo>
                      <a:cubicBezTo>
                        <a:pt x="837" y="487"/>
                        <a:pt x="843" y="485"/>
                        <a:pt x="848" y="485"/>
                      </a:cubicBezTo>
                      <a:cubicBezTo>
                        <a:pt x="854" y="485"/>
                        <a:pt x="860" y="486"/>
                        <a:pt x="867" y="487"/>
                      </a:cubicBezTo>
                      <a:cubicBezTo>
                        <a:pt x="877" y="476"/>
                        <a:pt x="886" y="465"/>
                        <a:pt x="895" y="453"/>
                      </a:cubicBezTo>
                      <a:cubicBezTo>
                        <a:pt x="897" y="450"/>
                        <a:pt x="900" y="448"/>
                        <a:pt x="903" y="446"/>
                      </a:cubicBezTo>
                      <a:cubicBezTo>
                        <a:pt x="919" y="438"/>
                        <a:pt x="935" y="430"/>
                        <a:pt x="952" y="425"/>
                      </a:cubicBezTo>
                      <a:cubicBezTo>
                        <a:pt x="960" y="423"/>
                        <a:pt x="968" y="420"/>
                        <a:pt x="976" y="417"/>
                      </a:cubicBezTo>
                      <a:cubicBezTo>
                        <a:pt x="988" y="412"/>
                        <a:pt x="1000" y="405"/>
                        <a:pt x="1013" y="401"/>
                      </a:cubicBezTo>
                      <a:cubicBezTo>
                        <a:pt x="1018" y="400"/>
                        <a:pt x="1022" y="398"/>
                        <a:pt x="1027" y="398"/>
                      </a:cubicBezTo>
                      <a:cubicBezTo>
                        <a:pt x="1029" y="394"/>
                        <a:pt x="1032" y="391"/>
                        <a:pt x="1034" y="387"/>
                      </a:cubicBezTo>
                      <a:cubicBezTo>
                        <a:pt x="1043" y="372"/>
                        <a:pt x="1047" y="356"/>
                        <a:pt x="1052" y="340"/>
                      </a:cubicBezTo>
                      <a:cubicBezTo>
                        <a:pt x="1052" y="339"/>
                        <a:pt x="1051" y="338"/>
                        <a:pt x="1051" y="337"/>
                      </a:cubicBezTo>
                      <a:cubicBezTo>
                        <a:pt x="1049" y="335"/>
                        <a:pt x="1045" y="334"/>
                        <a:pt x="1043" y="332"/>
                      </a:cubicBezTo>
                      <a:cubicBezTo>
                        <a:pt x="1036" y="326"/>
                        <a:pt x="1027" y="322"/>
                        <a:pt x="1026" y="310"/>
                      </a:cubicBezTo>
                      <a:cubicBezTo>
                        <a:pt x="1026" y="309"/>
                        <a:pt x="1025" y="307"/>
                        <a:pt x="1024" y="305"/>
                      </a:cubicBezTo>
                      <a:cubicBezTo>
                        <a:pt x="1018" y="297"/>
                        <a:pt x="1015" y="288"/>
                        <a:pt x="1011" y="280"/>
                      </a:cubicBezTo>
                      <a:cubicBezTo>
                        <a:pt x="1006" y="267"/>
                        <a:pt x="1002" y="253"/>
                        <a:pt x="1001" y="239"/>
                      </a:cubicBezTo>
                      <a:cubicBezTo>
                        <a:pt x="1001" y="236"/>
                        <a:pt x="1000" y="234"/>
                        <a:pt x="1000" y="231"/>
                      </a:cubicBezTo>
                      <a:cubicBezTo>
                        <a:pt x="997" y="229"/>
                        <a:pt x="994" y="226"/>
                        <a:pt x="991" y="224"/>
                      </a:cubicBezTo>
                      <a:cubicBezTo>
                        <a:pt x="986" y="219"/>
                        <a:pt x="982" y="214"/>
                        <a:pt x="981" y="208"/>
                      </a:cubicBezTo>
                      <a:cubicBezTo>
                        <a:pt x="978" y="200"/>
                        <a:pt x="976" y="191"/>
                        <a:pt x="977" y="183"/>
                      </a:cubicBezTo>
                      <a:cubicBezTo>
                        <a:pt x="978" y="178"/>
                        <a:pt x="978" y="173"/>
                        <a:pt x="979" y="168"/>
                      </a:cubicBezTo>
                      <a:cubicBezTo>
                        <a:pt x="982" y="159"/>
                        <a:pt x="988" y="156"/>
                        <a:pt x="998" y="158"/>
                      </a:cubicBezTo>
                      <a:cubicBezTo>
                        <a:pt x="999" y="158"/>
                        <a:pt x="1000" y="158"/>
                        <a:pt x="1002" y="157"/>
                      </a:cubicBezTo>
                      <a:cubicBezTo>
                        <a:pt x="1003" y="154"/>
                        <a:pt x="1004" y="150"/>
                        <a:pt x="1005" y="147"/>
                      </a:cubicBezTo>
                      <a:cubicBezTo>
                        <a:pt x="1004" y="146"/>
                        <a:pt x="1004" y="145"/>
                        <a:pt x="1004" y="144"/>
                      </a:cubicBezTo>
                      <a:cubicBezTo>
                        <a:pt x="999" y="134"/>
                        <a:pt x="1000" y="129"/>
                        <a:pt x="1009" y="123"/>
                      </a:cubicBezTo>
                      <a:cubicBezTo>
                        <a:pt x="1016" y="119"/>
                        <a:pt x="1023" y="115"/>
                        <a:pt x="1030" y="112"/>
                      </a:cubicBezTo>
                      <a:cubicBezTo>
                        <a:pt x="1039" y="109"/>
                        <a:pt x="1048" y="104"/>
                        <a:pt x="1056" y="100"/>
                      </a:cubicBezTo>
                      <a:cubicBezTo>
                        <a:pt x="1060" y="98"/>
                        <a:pt x="1064" y="95"/>
                        <a:pt x="1067" y="91"/>
                      </a:cubicBezTo>
                      <a:cubicBezTo>
                        <a:pt x="1075" y="79"/>
                        <a:pt x="1086" y="70"/>
                        <a:pt x="1091" y="56"/>
                      </a:cubicBezTo>
                      <a:cubicBezTo>
                        <a:pt x="1092" y="55"/>
                        <a:pt x="1093" y="54"/>
                        <a:pt x="1094" y="53"/>
                      </a:cubicBezTo>
                      <a:close/>
                      <a:moveTo>
                        <a:pt x="386" y="1596"/>
                      </a:moveTo>
                      <a:cubicBezTo>
                        <a:pt x="382" y="1595"/>
                        <a:pt x="379" y="1594"/>
                        <a:pt x="376" y="1593"/>
                      </a:cubicBezTo>
                      <a:cubicBezTo>
                        <a:pt x="370" y="1590"/>
                        <a:pt x="366" y="1587"/>
                        <a:pt x="363" y="1582"/>
                      </a:cubicBezTo>
                      <a:cubicBezTo>
                        <a:pt x="355" y="1569"/>
                        <a:pt x="350" y="1555"/>
                        <a:pt x="345" y="1541"/>
                      </a:cubicBezTo>
                      <a:cubicBezTo>
                        <a:pt x="339" y="1526"/>
                        <a:pt x="333" y="1510"/>
                        <a:pt x="327" y="1494"/>
                      </a:cubicBezTo>
                      <a:cubicBezTo>
                        <a:pt x="326" y="1493"/>
                        <a:pt x="326" y="1491"/>
                        <a:pt x="323" y="1491"/>
                      </a:cubicBezTo>
                      <a:cubicBezTo>
                        <a:pt x="322" y="1493"/>
                        <a:pt x="320" y="1495"/>
                        <a:pt x="319" y="1497"/>
                      </a:cubicBezTo>
                      <a:cubicBezTo>
                        <a:pt x="316" y="1505"/>
                        <a:pt x="313" y="1513"/>
                        <a:pt x="309" y="1521"/>
                      </a:cubicBezTo>
                      <a:cubicBezTo>
                        <a:pt x="305" y="1531"/>
                        <a:pt x="301" y="1540"/>
                        <a:pt x="297" y="1549"/>
                      </a:cubicBezTo>
                      <a:cubicBezTo>
                        <a:pt x="288" y="1570"/>
                        <a:pt x="280" y="1591"/>
                        <a:pt x="275" y="1613"/>
                      </a:cubicBezTo>
                      <a:cubicBezTo>
                        <a:pt x="273" y="1626"/>
                        <a:pt x="269" y="1639"/>
                        <a:pt x="265" y="1652"/>
                      </a:cubicBezTo>
                      <a:cubicBezTo>
                        <a:pt x="258" y="1674"/>
                        <a:pt x="252" y="1696"/>
                        <a:pt x="248" y="1719"/>
                      </a:cubicBezTo>
                      <a:cubicBezTo>
                        <a:pt x="244" y="1736"/>
                        <a:pt x="239" y="1754"/>
                        <a:pt x="234" y="1771"/>
                      </a:cubicBezTo>
                      <a:cubicBezTo>
                        <a:pt x="232" y="1778"/>
                        <a:pt x="229" y="1786"/>
                        <a:pt x="227" y="1793"/>
                      </a:cubicBezTo>
                      <a:cubicBezTo>
                        <a:pt x="224" y="1802"/>
                        <a:pt x="221" y="1810"/>
                        <a:pt x="215" y="1817"/>
                      </a:cubicBezTo>
                      <a:cubicBezTo>
                        <a:pt x="200" y="1836"/>
                        <a:pt x="181" y="1851"/>
                        <a:pt x="161" y="1864"/>
                      </a:cubicBezTo>
                      <a:cubicBezTo>
                        <a:pt x="150" y="1871"/>
                        <a:pt x="139" y="1879"/>
                        <a:pt x="128" y="1886"/>
                      </a:cubicBezTo>
                      <a:cubicBezTo>
                        <a:pt x="114" y="1896"/>
                        <a:pt x="100" y="1907"/>
                        <a:pt x="82" y="1914"/>
                      </a:cubicBezTo>
                      <a:cubicBezTo>
                        <a:pt x="70" y="1918"/>
                        <a:pt x="58" y="1925"/>
                        <a:pt x="46" y="1930"/>
                      </a:cubicBezTo>
                      <a:cubicBezTo>
                        <a:pt x="40" y="1934"/>
                        <a:pt x="38" y="1937"/>
                        <a:pt x="41" y="1943"/>
                      </a:cubicBezTo>
                      <a:cubicBezTo>
                        <a:pt x="44" y="1953"/>
                        <a:pt x="44" y="1964"/>
                        <a:pt x="52" y="1973"/>
                      </a:cubicBezTo>
                      <a:cubicBezTo>
                        <a:pt x="52" y="1973"/>
                        <a:pt x="52" y="1974"/>
                        <a:pt x="52" y="1975"/>
                      </a:cubicBezTo>
                      <a:cubicBezTo>
                        <a:pt x="53" y="1982"/>
                        <a:pt x="57" y="1988"/>
                        <a:pt x="61" y="1994"/>
                      </a:cubicBezTo>
                      <a:cubicBezTo>
                        <a:pt x="75" y="2017"/>
                        <a:pt x="90" y="2039"/>
                        <a:pt x="109" y="2058"/>
                      </a:cubicBezTo>
                      <a:cubicBezTo>
                        <a:pt x="118" y="2068"/>
                        <a:pt x="128" y="2079"/>
                        <a:pt x="139" y="2087"/>
                      </a:cubicBezTo>
                      <a:cubicBezTo>
                        <a:pt x="148" y="2093"/>
                        <a:pt x="156" y="2099"/>
                        <a:pt x="166" y="2101"/>
                      </a:cubicBezTo>
                      <a:cubicBezTo>
                        <a:pt x="177" y="2095"/>
                        <a:pt x="188" y="2089"/>
                        <a:pt x="197" y="2080"/>
                      </a:cubicBezTo>
                      <a:cubicBezTo>
                        <a:pt x="199" y="2078"/>
                        <a:pt x="202" y="2077"/>
                        <a:pt x="205" y="2075"/>
                      </a:cubicBezTo>
                      <a:cubicBezTo>
                        <a:pt x="218" y="2066"/>
                        <a:pt x="231" y="2057"/>
                        <a:pt x="242" y="2046"/>
                      </a:cubicBezTo>
                      <a:cubicBezTo>
                        <a:pt x="250" y="2038"/>
                        <a:pt x="259" y="2030"/>
                        <a:pt x="269" y="2025"/>
                      </a:cubicBezTo>
                      <a:cubicBezTo>
                        <a:pt x="277" y="2020"/>
                        <a:pt x="284" y="2015"/>
                        <a:pt x="291" y="2008"/>
                      </a:cubicBezTo>
                      <a:cubicBezTo>
                        <a:pt x="300" y="2000"/>
                        <a:pt x="307" y="1991"/>
                        <a:pt x="316" y="1983"/>
                      </a:cubicBezTo>
                      <a:cubicBezTo>
                        <a:pt x="326" y="1974"/>
                        <a:pt x="334" y="1964"/>
                        <a:pt x="342" y="1955"/>
                      </a:cubicBezTo>
                      <a:cubicBezTo>
                        <a:pt x="351" y="1943"/>
                        <a:pt x="361" y="1932"/>
                        <a:pt x="369" y="1920"/>
                      </a:cubicBezTo>
                      <a:cubicBezTo>
                        <a:pt x="379" y="1907"/>
                        <a:pt x="387" y="1893"/>
                        <a:pt x="394" y="1878"/>
                      </a:cubicBezTo>
                      <a:cubicBezTo>
                        <a:pt x="402" y="1860"/>
                        <a:pt x="412" y="1844"/>
                        <a:pt x="419" y="1827"/>
                      </a:cubicBezTo>
                      <a:cubicBezTo>
                        <a:pt x="426" y="1810"/>
                        <a:pt x="432" y="1794"/>
                        <a:pt x="438" y="1778"/>
                      </a:cubicBezTo>
                      <a:cubicBezTo>
                        <a:pt x="439" y="1773"/>
                        <a:pt x="441" y="1768"/>
                        <a:pt x="442" y="1764"/>
                      </a:cubicBezTo>
                      <a:cubicBezTo>
                        <a:pt x="448" y="1747"/>
                        <a:pt x="452" y="1730"/>
                        <a:pt x="452" y="1712"/>
                      </a:cubicBezTo>
                      <a:cubicBezTo>
                        <a:pt x="450" y="1711"/>
                        <a:pt x="448" y="1709"/>
                        <a:pt x="445" y="1707"/>
                      </a:cubicBezTo>
                      <a:cubicBezTo>
                        <a:pt x="440" y="1714"/>
                        <a:pt x="433" y="1713"/>
                        <a:pt x="426" y="1710"/>
                      </a:cubicBezTo>
                      <a:cubicBezTo>
                        <a:pt x="422" y="1709"/>
                        <a:pt x="418" y="1706"/>
                        <a:pt x="415" y="1704"/>
                      </a:cubicBezTo>
                      <a:cubicBezTo>
                        <a:pt x="403" y="1694"/>
                        <a:pt x="398" y="1681"/>
                        <a:pt x="396" y="1667"/>
                      </a:cubicBezTo>
                      <a:cubicBezTo>
                        <a:pt x="396" y="1664"/>
                        <a:pt x="396" y="1661"/>
                        <a:pt x="395" y="1658"/>
                      </a:cubicBezTo>
                      <a:cubicBezTo>
                        <a:pt x="392" y="1650"/>
                        <a:pt x="391" y="1642"/>
                        <a:pt x="390" y="1634"/>
                      </a:cubicBezTo>
                      <a:cubicBezTo>
                        <a:pt x="389" y="1621"/>
                        <a:pt x="387" y="1609"/>
                        <a:pt x="386" y="1596"/>
                      </a:cubicBezTo>
                      <a:close/>
                      <a:moveTo>
                        <a:pt x="485" y="2108"/>
                      </a:moveTo>
                      <a:cubicBezTo>
                        <a:pt x="488" y="2112"/>
                        <a:pt x="492" y="2113"/>
                        <a:pt x="496" y="2114"/>
                      </a:cubicBezTo>
                      <a:cubicBezTo>
                        <a:pt x="514" y="2117"/>
                        <a:pt x="532" y="2122"/>
                        <a:pt x="550" y="2121"/>
                      </a:cubicBezTo>
                      <a:cubicBezTo>
                        <a:pt x="575" y="2121"/>
                        <a:pt x="600" y="2121"/>
                        <a:pt x="625" y="2119"/>
                      </a:cubicBezTo>
                      <a:cubicBezTo>
                        <a:pt x="634" y="2118"/>
                        <a:pt x="643" y="2117"/>
                        <a:pt x="651" y="2114"/>
                      </a:cubicBezTo>
                      <a:cubicBezTo>
                        <a:pt x="657" y="2112"/>
                        <a:pt x="663" y="2109"/>
                        <a:pt x="670" y="2109"/>
                      </a:cubicBezTo>
                      <a:cubicBezTo>
                        <a:pt x="672" y="2109"/>
                        <a:pt x="675" y="2108"/>
                        <a:pt x="678" y="2107"/>
                      </a:cubicBezTo>
                      <a:cubicBezTo>
                        <a:pt x="678" y="2101"/>
                        <a:pt x="678" y="2096"/>
                        <a:pt x="678" y="2091"/>
                      </a:cubicBezTo>
                      <a:cubicBezTo>
                        <a:pt x="679" y="2070"/>
                        <a:pt x="679" y="2048"/>
                        <a:pt x="679" y="2026"/>
                      </a:cubicBezTo>
                      <a:cubicBezTo>
                        <a:pt x="679" y="2015"/>
                        <a:pt x="680" y="2004"/>
                        <a:pt x="680" y="1992"/>
                      </a:cubicBezTo>
                      <a:cubicBezTo>
                        <a:pt x="681" y="1983"/>
                        <a:pt x="681" y="1974"/>
                        <a:pt x="681" y="1965"/>
                      </a:cubicBezTo>
                      <a:cubicBezTo>
                        <a:pt x="681" y="1957"/>
                        <a:pt x="682" y="1948"/>
                        <a:pt x="682" y="1940"/>
                      </a:cubicBezTo>
                      <a:cubicBezTo>
                        <a:pt x="683" y="1927"/>
                        <a:pt x="682" y="1913"/>
                        <a:pt x="683" y="1900"/>
                      </a:cubicBezTo>
                      <a:cubicBezTo>
                        <a:pt x="683" y="1887"/>
                        <a:pt x="681" y="1873"/>
                        <a:pt x="682" y="1860"/>
                      </a:cubicBezTo>
                      <a:cubicBezTo>
                        <a:pt x="682" y="1852"/>
                        <a:pt x="681" y="1844"/>
                        <a:pt x="680" y="1836"/>
                      </a:cubicBezTo>
                      <a:cubicBezTo>
                        <a:pt x="680" y="1820"/>
                        <a:pt x="675" y="1804"/>
                        <a:pt x="672" y="1788"/>
                      </a:cubicBezTo>
                      <a:cubicBezTo>
                        <a:pt x="671" y="1782"/>
                        <a:pt x="668" y="1776"/>
                        <a:pt x="667" y="1769"/>
                      </a:cubicBezTo>
                      <a:cubicBezTo>
                        <a:pt x="660" y="1732"/>
                        <a:pt x="649" y="1695"/>
                        <a:pt x="638" y="1658"/>
                      </a:cubicBezTo>
                      <a:cubicBezTo>
                        <a:pt x="632" y="1638"/>
                        <a:pt x="627" y="1617"/>
                        <a:pt x="624" y="1596"/>
                      </a:cubicBezTo>
                      <a:cubicBezTo>
                        <a:pt x="622" y="1588"/>
                        <a:pt x="622" y="1580"/>
                        <a:pt x="623" y="1572"/>
                      </a:cubicBezTo>
                      <a:cubicBezTo>
                        <a:pt x="624" y="1553"/>
                        <a:pt x="626" y="1534"/>
                        <a:pt x="629" y="1516"/>
                      </a:cubicBezTo>
                      <a:cubicBezTo>
                        <a:pt x="630" y="1512"/>
                        <a:pt x="631" y="1508"/>
                        <a:pt x="628" y="1504"/>
                      </a:cubicBezTo>
                      <a:cubicBezTo>
                        <a:pt x="623" y="1503"/>
                        <a:pt x="618" y="1502"/>
                        <a:pt x="612" y="1502"/>
                      </a:cubicBezTo>
                      <a:cubicBezTo>
                        <a:pt x="608" y="1501"/>
                        <a:pt x="604" y="1501"/>
                        <a:pt x="601" y="1501"/>
                      </a:cubicBezTo>
                      <a:cubicBezTo>
                        <a:pt x="586" y="1498"/>
                        <a:pt x="570" y="1496"/>
                        <a:pt x="556" y="1493"/>
                      </a:cubicBezTo>
                      <a:cubicBezTo>
                        <a:pt x="539" y="1489"/>
                        <a:pt x="522" y="1484"/>
                        <a:pt x="505" y="1479"/>
                      </a:cubicBezTo>
                      <a:cubicBezTo>
                        <a:pt x="497" y="1477"/>
                        <a:pt x="489" y="1474"/>
                        <a:pt x="481" y="1471"/>
                      </a:cubicBezTo>
                      <a:cubicBezTo>
                        <a:pt x="480" y="1471"/>
                        <a:pt x="479" y="1471"/>
                        <a:pt x="477" y="1471"/>
                      </a:cubicBezTo>
                      <a:cubicBezTo>
                        <a:pt x="477" y="1473"/>
                        <a:pt x="477" y="1474"/>
                        <a:pt x="478" y="1475"/>
                      </a:cubicBezTo>
                      <a:cubicBezTo>
                        <a:pt x="484" y="1493"/>
                        <a:pt x="491" y="1512"/>
                        <a:pt x="498" y="1530"/>
                      </a:cubicBezTo>
                      <a:cubicBezTo>
                        <a:pt x="501" y="1538"/>
                        <a:pt x="501" y="1544"/>
                        <a:pt x="496" y="1551"/>
                      </a:cubicBezTo>
                      <a:cubicBezTo>
                        <a:pt x="496" y="1552"/>
                        <a:pt x="495" y="1553"/>
                        <a:pt x="494" y="1554"/>
                      </a:cubicBezTo>
                      <a:cubicBezTo>
                        <a:pt x="498" y="1563"/>
                        <a:pt x="498" y="1574"/>
                        <a:pt x="506" y="1582"/>
                      </a:cubicBezTo>
                      <a:cubicBezTo>
                        <a:pt x="507" y="1583"/>
                        <a:pt x="507" y="1585"/>
                        <a:pt x="507" y="1586"/>
                      </a:cubicBezTo>
                      <a:cubicBezTo>
                        <a:pt x="514" y="1601"/>
                        <a:pt x="521" y="1615"/>
                        <a:pt x="526" y="1630"/>
                      </a:cubicBezTo>
                      <a:cubicBezTo>
                        <a:pt x="529" y="1637"/>
                        <a:pt x="531" y="1644"/>
                        <a:pt x="533" y="1652"/>
                      </a:cubicBezTo>
                      <a:cubicBezTo>
                        <a:pt x="533" y="1655"/>
                        <a:pt x="532" y="1658"/>
                        <a:pt x="530" y="1660"/>
                      </a:cubicBezTo>
                      <a:cubicBezTo>
                        <a:pt x="527" y="1662"/>
                        <a:pt x="524" y="1664"/>
                        <a:pt x="521" y="1666"/>
                      </a:cubicBezTo>
                      <a:cubicBezTo>
                        <a:pt x="521" y="1669"/>
                        <a:pt x="522" y="1672"/>
                        <a:pt x="522" y="1675"/>
                      </a:cubicBezTo>
                      <a:cubicBezTo>
                        <a:pt x="522" y="1680"/>
                        <a:pt x="522" y="1686"/>
                        <a:pt x="521" y="1691"/>
                      </a:cubicBezTo>
                      <a:cubicBezTo>
                        <a:pt x="520" y="1700"/>
                        <a:pt x="516" y="1706"/>
                        <a:pt x="507" y="1710"/>
                      </a:cubicBezTo>
                      <a:cubicBezTo>
                        <a:pt x="506" y="1710"/>
                        <a:pt x="505" y="1712"/>
                        <a:pt x="505" y="1713"/>
                      </a:cubicBezTo>
                      <a:cubicBezTo>
                        <a:pt x="505" y="1717"/>
                        <a:pt x="503" y="1718"/>
                        <a:pt x="500" y="1718"/>
                      </a:cubicBezTo>
                      <a:cubicBezTo>
                        <a:pt x="496" y="1720"/>
                        <a:pt x="492" y="1719"/>
                        <a:pt x="488" y="1718"/>
                      </a:cubicBezTo>
                      <a:cubicBezTo>
                        <a:pt x="482" y="1716"/>
                        <a:pt x="477" y="1716"/>
                        <a:pt x="470" y="1714"/>
                      </a:cubicBezTo>
                      <a:cubicBezTo>
                        <a:pt x="470" y="1717"/>
                        <a:pt x="470" y="1719"/>
                        <a:pt x="471" y="1721"/>
                      </a:cubicBezTo>
                      <a:cubicBezTo>
                        <a:pt x="472" y="1724"/>
                        <a:pt x="473" y="1728"/>
                        <a:pt x="475" y="1731"/>
                      </a:cubicBezTo>
                      <a:cubicBezTo>
                        <a:pt x="482" y="1751"/>
                        <a:pt x="489" y="1772"/>
                        <a:pt x="497" y="1791"/>
                      </a:cubicBezTo>
                      <a:cubicBezTo>
                        <a:pt x="502" y="1801"/>
                        <a:pt x="507" y="1812"/>
                        <a:pt x="504" y="1824"/>
                      </a:cubicBezTo>
                      <a:cubicBezTo>
                        <a:pt x="511" y="1828"/>
                        <a:pt x="512" y="1833"/>
                        <a:pt x="511" y="1840"/>
                      </a:cubicBezTo>
                      <a:cubicBezTo>
                        <a:pt x="511" y="1841"/>
                        <a:pt x="511" y="1841"/>
                        <a:pt x="511" y="1842"/>
                      </a:cubicBezTo>
                      <a:cubicBezTo>
                        <a:pt x="511" y="1861"/>
                        <a:pt x="512" y="1880"/>
                        <a:pt x="512" y="1899"/>
                      </a:cubicBezTo>
                      <a:cubicBezTo>
                        <a:pt x="512" y="1917"/>
                        <a:pt x="511" y="1934"/>
                        <a:pt x="510" y="1952"/>
                      </a:cubicBezTo>
                      <a:cubicBezTo>
                        <a:pt x="509" y="1967"/>
                        <a:pt x="506" y="1983"/>
                        <a:pt x="507" y="1998"/>
                      </a:cubicBezTo>
                      <a:cubicBezTo>
                        <a:pt x="507" y="2000"/>
                        <a:pt x="507" y="2002"/>
                        <a:pt x="507" y="2004"/>
                      </a:cubicBezTo>
                      <a:cubicBezTo>
                        <a:pt x="505" y="2014"/>
                        <a:pt x="504" y="2025"/>
                        <a:pt x="502" y="2035"/>
                      </a:cubicBezTo>
                      <a:cubicBezTo>
                        <a:pt x="499" y="2054"/>
                        <a:pt x="495" y="2072"/>
                        <a:pt x="490" y="2090"/>
                      </a:cubicBezTo>
                      <a:cubicBezTo>
                        <a:pt x="488" y="2096"/>
                        <a:pt x="486" y="2102"/>
                        <a:pt x="485" y="2108"/>
                      </a:cubicBezTo>
                      <a:close/>
                      <a:moveTo>
                        <a:pt x="815" y="865"/>
                      </a:moveTo>
                      <a:cubicBezTo>
                        <a:pt x="816" y="865"/>
                        <a:pt x="817" y="865"/>
                        <a:pt x="817" y="864"/>
                      </a:cubicBezTo>
                      <a:cubicBezTo>
                        <a:pt x="822" y="856"/>
                        <a:pt x="827" y="848"/>
                        <a:pt x="834" y="841"/>
                      </a:cubicBezTo>
                      <a:cubicBezTo>
                        <a:pt x="839" y="836"/>
                        <a:pt x="842" y="828"/>
                        <a:pt x="846" y="821"/>
                      </a:cubicBezTo>
                      <a:cubicBezTo>
                        <a:pt x="849" y="815"/>
                        <a:pt x="853" y="809"/>
                        <a:pt x="856" y="803"/>
                      </a:cubicBezTo>
                      <a:cubicBezTo>
                        <a:pt x="863" y="789"/>
                        <a:pt x="871" y="776"/>
                        <a:pt x="878" y="762"/>
                      </a:cubicBezTo>
                      <a:cubicBezTo>
                        <a:pt x="886" y="745"/>
                        <a:pt x="893" y="728"/>
                        <a:pt x="901" y="711"/>
                      </a:cubicBezTo>
                      <a:cubicBezTo>
                        <a:pt x="910" y="690"/>
                        <a:pt x="917" y="669"/>
                        <a:pt x="921" y="647"/>
                      </a:cubicBezTo>
                      <a:cubicBezTo>
                        <a:pt x="923" y="633"/>
                        <a:pt x="926" y="619"/>
                        <a:pt x="929" y="606"/>
                      </a:cubicBezTo>
                      <a:cubicBezTo>
                        <a:pt x="933" y="591"/>
                        <a:pt x="932" y="577"/>
                        <a:pt x="933" y="563"/>
                      </a:cubicBezTo>
                      <a:cubicBezTo>
                        <a:pt x="933" y="553"/>
                        <a:pt x="931" y="543"/>
                        <a:pt x="930" y="533"/>
                      </a:cubicBezTo>
                      <a:cubicBezTo>
                        <a:pt x="929" y="526"/>
                        <a:pt x="928" y="518"/>
                        <a:pt x="925" y="511"/>
                      </a:cubicBezTo>
                      <a:cubicBezTo>
                        <a:pt x="921" y="503"/>
                        <a:pt x="918" y="495"/>
                        <a:pt x="914" y="488"/>
                      </a:cubicBezTo>
                      <a:cubicBezTo>
                        <a:pt x="911" y="482"/>
                        <a:pt x="907" y="476"/>
                        <a:pt x="903" y="470"/>
                      </a:cubicBezTo>
                      <a:cubicBezTo>
                        <a:pt x="902" y="468"/>
                        <a:pt x="899" y="467"/>
                        <a:pt x="897" y="465"/>
                      </a:cubicBezTo>
                      <a:cubicBezTo>
                        <a:pt x="891" y="469"/>
                        <a:pt x="886" y="474"/>
                        <a:pt x="882" y="480"/>
                      </a:cubicBezTo>
                      <a:cubicBezTo>
                        <a:pt x="880" y="482"/>
                        <a:pt x="878" y="483"/>
                        <a:pt x="877" y="486"/>
                      </a:cubicBezTo>
                      <a:cubicBezTo>
                        <a:pt x="876" y="488"/>
                        <a:pt x="876" y="491"/>
                        <a:pt x="876" y="494"/>
                      </a:cubicBezTo>
                      <a:cubicBezTo>
                        <a:pt x="869" y="496"/>
                        <a:pt x="864" y="498"/>
                        <a:pt x="861" y="504"/>
                      </a:cubicBezTo>
                      <a:cubicBezTo>
                        <a:pt x="860" y="505"/>
                        <a:pt x="859" y="506"/>
                        <a:pt x="858" y="507"/>
                      </a:cubicBezTo>
                      <a:cubicBezTo>
                        <a:pt x="843" y="524"/>
                        <a:pt x="827" y="542"/>
                        <a:pt x="814" y="561"/>
                      </a:cubicBezTo>
                      <a:cubicBezTo>
                        <a:pt x="810" y="566"/>
                        <a:pt x="807" y="572"/>
                        <a:pt x="803" y="577"/>
                      </a:cubicBezTo>
                      <a:cubicBezTo>
                        <a:pt x="801" y="581"/>
                        <a:pt x="798" y="586"/>
                        <a:pt x="796" y="590"/>
                      </a:cubicBezTo>
                      <a:cubicBezTo>
                        <a:pt x="793" y="594"/>
                        <a:pt x="790" y="598"/>
                        <a:pt x="788" y="602"/>
                      </a:cubicBezTo>
                      <a:cubicBezTo>
                        <a:pt x="784" y="609"/>
                        <a:pt x="780" y="616"/>
                        <a:pt x="775" y="623"/>
                      </a:cubicBezTo>
                      <a:cubicBezTo>
                        <a:pt x="773" y="628"/>
                        <a:pt x="769" y="633"/>
                        <a:pt x="766" y="637"/>
                      </a:cubicBezTo>
                      <a:cubicBezTo>
                        <a:pt x="761" y="647"/>
                        <a:pt x="756" y="656"/>
                        <a:pt x="750" y="665"/>
                      </a:cubicBezTo>
                      <a:cubicBezTo>
                        <a:pt x="747" y="670"/>
                        <a:pt x="744" y="675"/>
                        <a:pt x="740" y="680"/>
                      </a:cubicBezTo>
                      <a:cubicBezTo>
                        <a:pt x="735" y="690"/>
                        <a:pt x="730" y="699"/>
                        <a:pt x="724" y="709"/>
                      </a:cubicBezTo>
                      <a:cubicBezTo>
                        <a:pt x="716" y="720"/>
                        <a:pt x="708" y="732"/>
                        <a:pt x="701" y="744"/>
                      </a:cubicBezTo>
                      <a:cubicBezTo>
                        <a:pt x="699" y="747"/>
                        <a:pt x="698" y="751"/>
                        <a:pt x="697" y="755"/>
                      </a:cubicBezTo>
                      <a:cubicBezTo>
                        <a:pt x="696" y="757"/>
                        <a:pt x="696" y="760"/>
                        <a:pt x="697" y="762"/>
                      </a:cubicBezTo>
                      <a:cubicBezTo>
                        <a:pt x="701" y="770"/>
                        <a:pt x="705" y="777"/>
                        <a:pt x="710" y="785"/>
                      </a:cubicBezTo>
                      <a:cubicBezTo>
                        <a:pt x="718" y="786"/>
                        <a:pt x="726" y="788"/>
                        <a:pt x="735" y="788"/>
                      </a:cubicBezTo>
                      <a:cubicBezTo>
                        <a:pt x="747" y="789"/>
                        <a:pt x="759" y="789"/>
                        <a:pt x="772" y="789"/>
                      </a:cubicBezTo>
                      <a:cubicBezTo>
                        <a:pt x="779" y="789"/>
                        <a:pt x="787" y="791"/>
                        <a:pt x="794" y="792"/>
                      </a:cubicBezTo>
                      <a:cubicBezTo>
                        <a:pt x="796" y="792"/>
                        <a:pt x="798" y="793"/>
                        <a:pt x="799" y="795"/>
                      </a:cubicBezTo>
                      <a:cubicBezTo>
                        <a:pt x="800" y="796"/>
                        <a:pt x="799" y="797"/>
                        <a:pt x="800" y="799"/>
                      </a:cubicBezTo>
                      <a:cubicBezTo>
                        <a:pt x="787" y="802"/>
                        <a:pt x="738" y="823"/>
                        <a:pt x="728" y="830"/>
                      </a:cubicBezTo>
                      <a:cubicBezTo>
                        <a:pt x="728" y="831"/>
                        <a:pt x="728" y="832"/>
                        <a:pt x="728" y="834"/>
                      </a:cubicBezTo>
                      <a:cubicBezTo>
                        <a:pt x="727" y="845"/>
                        <a:pt x="726" y="856"/>
                        <a:pt x="719" y="865"/>
                      </a:cubicBezTo>
                      <a:cubicBezTo>
                        <a:pt x="718" y="867"/>
                        <a:pt x="717" y="869"/>
                        <a:pt x="717" y="871"/>
                      </a:cubicBezTo>
                      <a:cubicBezTo>
                        <a:pt x="717" y="878"/>
                        <a:pt x="715" y="884"/>
                        <a:pt x="718" y="891"/>
                      </a:cubicBezTo>
                      <a:cubicBezTo>
                        <a:pt x="719" y="894"/>
                        <a:pt x="718" y="898"/>
                        <a:pt x="718" y="901"/>
                      </a:cubicBezTo>
                      <a:cubicBezTo>
                        <a:pt x="717" y="907"/>
                        <a:pt x="715" y="913"/>
                        <a:pt x="714" y="919"/>
                      </a:cubicBezTo>
                      <a:cubicBezTo>
                        <a:pt x="713" y="922"/>
                        <a:pt x="712" y="925"/>
                        <a:pt x="712" y="929"/>
                      </a:cubicBezTo>
                      <a:cubicBezTo>
                        <a:pt x="713" y="944"/>
                        <a:pt x="712" y="958"/>
                        <a:pt x="708" y="973"/>
                      </a:cubicBezTo>
                      <a:cubicBezTo>
                        <a:pt x="707" y="978"/>
                        <a:pt x="708" y="982"/>
                        <a:pt x="710" y="987"/>
                      </a:cubicBezTo>
                      <a:cubicBezTo>
                        <a:pt x="715" y="999"/>
                        <a:pt x="723" y="1010"/>
                        <a:pt x="731" y="1020"/>
                      </a:cubicBezTo>
                      <a:cubicBezTo>
                        <a:pt x="750" y="1044"/>
                        <a:pt x="767" y="1069"/>
                        <a:pt x="784" y="1094"/>
                      </a:cubicBezTo>
                      <a:cubicBezTo>
                        <a:pt x="789" y="1101"/>
                        <a:pt x="794" y="1107"/>
                        <a:pt x="799" y="1113"/>
                      </a:cubicBezTo>
                      <a:cubicBezTo>
                        <a:pt x="800" y="1115"/>
                        <a:pt x="801" y="1116"/>
                        <a:pt x="803" y="1117"/>
                      </a:cubicBezTo>
                      <a:cubicBezTo>
                        <a:pt x="808" y="1119"/>
                        <a:pt x="810" y="1123"/>
                        <a:pt x="812" y="1126"/>
                      </a:cubicBezTo>
                      <a:cubicBezTo>
                        <a:pt x="815" y="1131"/>
                        <a:pt x="819" y="1134"/>
                        <a:pt x="824" y="1136"/>
                      </a:cubicBezTo>
                      <a:cubicBezTo>
                        <a:pt x="824" y="1136"/>
                        <a:pt x="826" y="1135"/>
                        <a:pt x="827" y="1135"/>
                      </a:cubicBezTo>
                      <a:cubicBezTo>
                        <a:pt x="826" y="1132"/>
                        <a:pt x="826" y="1129"/>
                        <a:pt x="826" y="1126"/>
                      </a:cubicBezTo>
                      <a:cubicBezTo>
                        <a:pt x="824" y="1125"/>
                        <a:pt x="821" y="1125"/>
                        <a:pt x="819" y="1124"/>
                      </a:cubicBezTo>
                      <a:cubicBezTo>
                        <a:pt x="821" y="1115"/>
                        <a:pt x="822" y="1113"/>
                        <a:pt x="827" y="1108"/>
                      </a:cubicBezTo>
                      <a:cubicBezTo>
                        <a:pt x="830" y="1104"/>
                        <a:pt x="834" y="1100"/>
                        <a:pt x="838" y="1097"/>
                      </a:cubicBezTo>
                      <a:cubicBezTo>
                        <a:pt x="840" y="1095"/>
                        <a:pt x="842" y="1093"/>
                        <a:pt x="844" y="1091"/>
                      </a:cubicBezTo>
                      <a:cubicBezTo>
                        <a:pt x="855" y="1083"/>
                        <a:pt x="867" y="1075"/>
                        <a:pt x="879" y="1069"/>
                      </a:cubicBezTo>
                      <a:cubicBezTo>
                        <a:pt x="891" y="1063"/>
                        <a:pt x="902" y="1057"/>
                        <a:pt x="914" y="1051"/>
                      </a:cubicBezTo>
                      <a:cubicBezTo>
                        <a:pt x="913" y="1049"/>
                        <a:pt x="912" y="1046"/>
                        <a:pt x="911" y="1044"/>
                      </a:cubicBezTo>
                      <a:cubicBezTo>
                        <a:pt x="903" y="1027"/>
                        <a:pt x="895" y="1009"/>
                        <a:pt x="887" y="991"/>
                      </a:cubicBezTo>
                      <a:cubicBezTo>
                        <a:pt x="885" y="988"/>
                        <a:pt x="884" y="985"/>
                        <a:pt x="881" y="982"/>
                      </a:cubicBezTo>
                      <a:cubicBezTo>
                        <a:pt x="874" y="971"/>
                        <a:pt x="867" y="961"/>
                        <a:pt x="861" y="950"/>
                      </a:cubicBezTo>
                      <a:cubicBezTo>
                        <a:pt x="861" y="949"/>
                        <a:pt x="860" y="947"/>
                        <a:pt x="859" y="946"/>
                      </a:cubicBezTo>
                      <a:cubicBezTo>
                        <a:pt x="855" y="940"/>
                        <a:pt x="850" y="935"/>
                        <a:pt x="847" y="928"/>
                      </a:cubicBezTo>
                      <a:cubicBezTo>
                        <a:pt x="842" y="919"/>
                        <a:pt x="837" y="911"/>
                        <a:pt x="831" y="902"/>
                      </a:cubicBezTo>
                      <a:cubicBezTo>
                        <a:pt x="823" y="891"/>
                        <a:pt x="815" y="879"/>
                        <a:pt x="805" y="869"/>
                      </a:cubicBezTo>
                      <a:cubicBezTo>
                        <a:pt x="804" y="868"/>
                        <a:pt x="803" y="867"/>
                        <a:pt x="802" y="865"/>
                      </a:cubicBezTo>
                      <a:cubicBezTo>
                        <a:pt x="800" y="863"/>
                        <a:pt x="802" y="860"/>
                        <a:pt x="804" y="860"/>
                      </a:cubicBezTo>
                      <a:cubicBezTo>
                        <a:pt x="806" y="860"/>
                        <a:pt x="808" y="860"/>
                        <a:pt x="810" y="861"/>
                      </a:cubicBezTo>
                      <a:cubicBezTo>
                        <a:pt x="812" y="862"/>
                        <a:pt x="813" y="864"/>
                        <a:pt x="815" y="865"/>
                      </a:cubicBezTo>
                      <a:close/>
                      <a:moveTo>
                        <a:pt x="1019" y="126"/>
                      </a:moveTo>
                      <a:cubicBezTo>
                        <a:pt x="1016" y="138"/>
                        <a:pt x="1013" y="148"/>
                        <a:pt x="1011" y="159"/>
                      </a:cubicBezTo>
                      <a:cubicBezTo>
                        <a:pt x="1010" y="163"/>
                        <a:pt x="1009" y="167"/>
                        <a:pt x="1011" y="171"/>
                      </a:cubicBezTo>
                      <a:cubicBezTo>
                        <a:pt x="1012" y="172"/>
                        <a:pt x="1011" y="174"/>
                        <a:pt x="1011" y="175"/>
                      </a:cubicBezTo>
                      <a:cubicBezTo>
                        <a:pt x="1010" y="177"/>
                        <a:pt x="1009" y="179"/>
                        <a:pt x="1009" y="180"/>
                      </a:cubicBezTo>
                      <a:cubicBezTo>
                        <a:pt x="1009" y="191"/>
                        <a:pt x="1009" y="202"/>
                        <a:pt x="1009" y="213"/>
                      </a:cubicBezTo>
                      <a:cubicBezTo>
                        <a:pt x="1009" y="219"/>
                        <a:pt x="1010" y="225"/>
                        <a:pt x="1010" y="231"/>
                      </a:cubicBezTo>
                      <a:cubicBezTo>
                        <a:pt x="1009" y="238"/>
                        <a:pt x="1009" y="244"/>
                        <a:pt x="1011" y="250"/>
                      </a:cubicBezTo>
                      <a:cubicBezTo>
                        <a:pt x="1015" y="260"/>
                        <a:pt x="1017" y="269"/>
                        <a:pt x="1020" y="278"/>
                      </a:cubicBezTo>
                      <a:cubicBezTo>
                        <a:pt x="1024" y="289"/>
                        <a:pt x="1029" y="299"/>
                        <a:pt x="1034" y="309"/>
                      </a:cubicBezTo>
                      <a:cubicBezTo>
                        <a:pt x="1039" y="317"/>
                        <a:pt x="1043" y="325"/>
                        <a:pt x="1051" y="329"/>
                      </a:cubicBezTo>
                      <a:cubicBezTo>
                        <a:pt x="1062" y="334"/>
                        <a:pt x="1073" y="340"/>
                        <a:pt x="1084" y="344"/>
                      </a:cubicBezTo>
                      <a:cubicBezTo>
                        <a:pt x="1090" y="347"/>
                        <a:pt x="1096" y="349"/>
                        <a:pt x="1101" y="350"/>
                      </a:cubicBezTo>
                      <a:cubicBezTo>
                        <a:pt x="1114" y="352"/>
                        <a:pt x="1126" y="353"/>
                        <a:pt x="1139" y="354"/>
                      </a:cubicBezTo>
                      <a:cubicBezTo>
                        <a:pt x="1150" y="355"/>
                        <a:pt x="1161" y="356"/>
                        <a:pt x="1172" y="352"/>
                      </a:cubicBezTo>
                      <a:cubicBezTo>
                        <a:pt x="1179" y="350"/>
                        <a:pt x="1186" y="348"/>
                        <a:pt x="1194" y="347"/>
                      </a:cubicBezTo>
                      <a:cubicBezTo>
                        <a:pt x="1211" y="344"/>
                        <a:pt x="1225" y="334"/>
                        <a:pt x="1239" y="324"/>
                      </a:cubicBezTo>
                      <a:cubicBezTo>
                        <a:pt x="1247" y="318"/>
                        <a:pt x="1255" y="312"/>
                        <a:pt x="1260" y="303"/>
                      </a:cubicBezTo>
                      <a:cubicBezTo>
                        <a:pt x="1263" y="299"/>
                        <a:pt x="1268" y="294"/>
                        <a:pt x="1269" y="289"/>
                      </a:cubicBezTo>
                      <a:cubicBezTo>
                        <a:pt x="1272" y="280"/>
                        <a:pt x="1276" y="271"/>
                        <a:pt x="1279" y="262"/>
                      </a:cubicBezTo>
                      <a:cubicBezTo>
                        <a:pt x="1286" y="247"/>
                        <a:pt x="1288" y="231"/>
                        <a:pt x="1291" y="215"/>
                      </a:cubicBezTo>
                      <a:cubicBezTo>
                        <a:pt x="1292" y="208"/>
                        <a:pt x="1293" y="201"/>
                        <a:pt x="1294" y="194"/>
                      </a:cubicBezTo>
                      <a:cubicBezTo>
                        <a:pt x="1295" y="187"/>
                        <a:pt x="1296" y="179"/>
                        <a:pt x="1297" y="172"/>
                      </a:cubicBezTo>
                      <a:cubicBezTo>
                        <a:pt x="1298" y="166"/>
                        <a:pt x="1296" y="162"/>
                        <a:pt x="1290" y="159"/>
                      </a:cubicBezTo>
                      <a:cubicBezTo>
                        <a:pt x="1275" y="151"/>
                        <a:pt x="1259" y="146"/>
                        <a:pt x="1241" y="146"/>
                      </a:cubicBezTo>
                      <a:cubicBezTo>
                        <a:pt x="1227" y="145"/>
                        <a:pt x="1214" y="144"/>
                        <a:pt x="1201" y="140"/>
                      </a:cubicBezTo>
                      <a:cubicBezTo>
                        <a:pt x="1190" y="137"/>
                        <a:pt x="1180" y="134"/>
                        <a:pt x="1169" y="132"/>
                      </a:cubicBezTo>
                      <a:cubicBezTo>
                        <a:pt x="1159" y="130"/>
                        <a:pt x="1151" y="125"/>
                        <a:pt x="1143" y="120"/>
                      </a:cubicBezTo>
                      <a:cubicBezTo>
                        <a:pt x="1133" y="114"/>
                        <a:pt x="1123" y="107"/>
                        <a:pt x="1115" y="98"/>
                      </a:cubicBezTo>
                      <a:cubicBezTo>
                        <a:pt x="1108" y="91"/>
                        <a:pt x="1101" y="83"/>
                        <a:pt x="1100" y="72"/>
                      </a:cubicBezTo>
                      <a:cubicBezTo>
                        <a:pt x="1100" y="71"/>
                        <a:pt x="1099" y="69"/>
                        <a:pt x="1097" y="67"/>
                      </a:cubicBezTo>
                      <a:cubicBezTo>
                        <a:pt x="1093" y="73"/>
                        <a:pt x="1089" y="78"/>
                        <a:pt x="1086" y="83"/>
                      </a:cubicBezTo>
                      <a:cubicBezTo>
                        <a:pt x="1082" y="91"/>
                        <a:pt x="1075" y="97"/>
                        <a:pt x="1067" y="102"/>
                      </a:cubicBezTo>
                      <a:cubicBezTo>
                        <a:pt x="1058" y="109"/>
                        <a:pt x="1047" y="113"/>
                        <a:pt x="1037" y="117"/>
                      </a:cubicBezTo>
                      <a:cubicBezTo>
                        <a:pt x="1031" y="120"/>
                        <a:pt x="1024" y="123"/>
                        <a:pt x="1019" y="126"/>
                      </a:cubicBezTo>
                      <a:close/>
                      <a:moveTo>
                        <a:pt x="1109" y="2165"/>
                      </a:moveTo>
                      <a:cubicBezTo>
                        <a:pt x="1122" y="2175"/>
                        <a:pt x="1122" y="2175"/>
                        <a:pt x="1132" y="2190"/>
                      </a:cubicBezTo>
                      <a:cubicBezTo>
                        <a:pt x="1136" y="2195"/>
                        <a:pt x="1141" y="2200"/>
                        <a:pt x="1145" y="2206"/>
                      </a:cubicBezTo>
                      <a:cubicBezTo>
                        <a:pt x="1154" y="2221"/>
                        <a:pt x="1167" y="2233"/>
                        <a:pt x="1183" y="2241"/>
                      </a:cubicBezTo>
                      <a:cubicBezTo>
                        <a:pt x="1184" y="2241"/>
                        <a:pt x="1184" y="2241"/>
                        <a:pt x="1185" y="2242"/>
                      </a:cubicBezTo>
                      <a:cubicBezTo>
                        <a:pt x="1191" y="2245"/>
                        <a:pt x="1197" y="2246"/>
                        <a:pt x="1203" y="2247"/>
                      </a:cubicBezTo>
                      <a:cubicBezTo>
                        <a:pt x="1215" y="2249"/>
                        <a:pt x="1227" y="2249"/>
                        <a:pt x="1239" y="2250"/>
                      </a:cubicBezTo>
                      <a:cubicBezTo>
                        <a:pt x="1253" y="2251"/>
                        <a:pt x="1267" y="2250"/>
                        <a:pt x="1280" y="2247"/>
                      </a:cubicBezTo>
                      <a:cubicBezTo>
                        <a:pt x="1285" y="2246"/>
                        <a:pt x="1290" y="2243"/>
                        <a:pt x="1295" y="2241"/>
                      </a:cubicBezTo>
                      <a:cubicBezTo>
                        <a:pt x="1298" y="2239"/>
                        <a:pt x="1299" y="2237"/>
                        <a:pt x="1299" y="2233"/>
                      </a:cubicBezTo>
                      <a:cubicBezTo>
                        <a:pt x="1300" y="2220"/>
                        <a:pt x="1292" y="2198"/>
                        <a:pt x="1282" y="2189"/>
                      </a:cubicBezTo>
                      <a:cubicBezTo>
                        <a:pt x="1277" y="2183"/>
                        <a:pt x="1271" y="2178"/>
                        <a:pt x="1265" y="2172"/>
                      </a:cubicBezTo>
                      <a:cubicBezTo>
                        <a:pt x="1245" y="2152"/>
                        <a:pt x="1227" y="2131"/>
                        <a:pt x="1207" y="2111"/>
                      </a:cubicBezTo>
                      <a:cubicBezTo>
                        <a:pt x="1201" y="2106"/>
                        <a:pt x="1196" y="2100"/>
                        <a:pt x="1191" y="2093"/>
                      </a:cubicBezTo>
                      <a:cubicBezTo>
                        <a:pt x="1183" y="2081"/>
                        <a:pt x="1175" y="2069"/>
                        <a:pt x="1167" y="2056"/>
                      </a:cubicBezTo>
                      <a:cubicBezTo>
                        <a:pt x="1159" y="2043"/>
                        <a:pt x="1151" y="2030"/>
                        <a:pt x="1143" y="2016"/>
                      </a:cubicBezTo>
                      <a:cubicBezTo>
                        <a:pt x="1135" y="2001"/>
                        <a:pt x="1126" y="1986"/>
                        <a:pt x="1120" y="1969"/>
                      </a:cubicBezTo>
                      <a:cubicBezTo>
                        <a:pt x="1115" y="1956"/>
                        <a:pt x="1112" y="1942"/>
                        <a:pt x="1111" y="1927"/>
                      </a:cubicBezTo>
                      <a:cubicBezTo>
                        <a:pt x="1110" y="1912"/>
                        <a:pt x="1109" y="1896"/>
                        <a:pt x="1110" y="1880"/>
                      </a:cubicBezTo>
                      <a:cubicBezTo>
                        <a:pt x="1112" y="1863"/>
                        <a:pt x="1110" y="1846"/>
                        <a:pt x="1114" y="1830"/>
                      </a:cubicBezTo>
                      <a:cubicBezTo>
                        <a:pt x="1115" y="1825"/>
                        <a:pt x="1115" y="1820"/>
                        <a:pt x="1115" y="1815"/>
                      </a:cubicBezTo>
                      <a:cubicBezTo>
                        <a:pt x="1115" y="1813"/>
                        <a:pt x="1114" y="1811"/>
                        <a:pt x="1113" y="1809"/>
                      </a:cubicBezTo>
                      <a:cubicBezTo>
                        <a:pt x="1103" y="1810"/>
                        <a:pt x="1094" y="1812"/>
                        <a:pt x="1086" y="1814"/>
                      </a:cubicBezTo>
                      <a:cubicBezTo>
                        <a:pt x="1062" y="1820"/>
                        <a:pt x="1039" y="1821"/>
                        <a:pt x="1015" y="1819"/>
                      </a:cubicBezTo>
                      <a:cubicBezTo>
                        <a:pt x="1013" y="1819"/>
                        <a:pt x="1011" y="1819"/>
                        <a:pt x="1009" y="1819"/>
                      </a:cubicBezTo>
                      <a:cubicBezTo>
                        <a:pt x="1005" y="1818"/>
                        <a:pt x="1001" y="1819"/>
                        <a:pt x="999" y="1821"/>
                      </a:cubicBezTo>
                      <a:cubicBezTo>
                        <a:pt x="1004" y="1839"/>
                        <a:pt x="1008" y="1857"/>
                        <a:pt x="1013" y="1875"/>
                      </a:cubicBezTo>
                      <a:cubicBezTo>
                        <a:pt x="1014" y="1880"/>
                        <a:pt x="1016" y="1886"/>
                        <a:pt x="1017" y="1892"/>
                      </a:cubicBezTo>
                      <a:cubicBezTo>
                        <a:pt x="1019" y="1901"/>
                        <a:pt x="1022" y="1910"/>
                        <a:pt x="1023" y="1919"/>
                      </a:cubicBezTo>
                      <a:cubicBezTo>
                        <a:pt x="1025" y="1930"/>
                        <a:pt x="1027" y="1941"/>
                        <a:pt x="1029" y="1952"/>
                      </a:cubicBezTo>
                      <a:cubicBezTo>
                        <a:pt x="1030" y="1965"/>
                        <a:pt x="1031" y="1979"/>
                        <a:pt x="1032" y="1992"/>
                      </a:cubicBezTo>
                      <a:cubicBezTo>
                        <a:pt x="1033" y="1996"/>
                        <a:pt x="1033" y="1999"/>
                        <a:pt x="1033" y="2003"/>
                      </a:cubicBezTo>
                      <a:cubicBezTo>
                        <a:pt x="1033" y="2013"/>
                        <a:pt x="1034" y="2024"/>
                        <a:pt x="1034" y="2034"/>
                      </a:cubicBezTo>
                      <a:cubicBezTo>
                        <a:pt x="1034" y="2053"/>
                        <a:pt x="1033" y="2072"/>
                        <a:pt x="1033" y="2090"/>
                      </a:cubicBezTo>
                      <a:cubicBezTo>
                        <a:pt x="1033" y="2101"/>
                        <a:pt x="1035" y="2112"/>
                        <a:pt x="1036" y="2123"/>
                      </a:cubicBezTo>
                      <a:cubicBezTo>
                        <a:pt x="1037" y="2128"/>
                        <a:pt x="1039" y="2131"/>
                        <a:pt x="1043" y="2133"/>
                      </a:cubicBezTo>
                      <a:cubicBezTo>
                        <a:pt x="1053" y="2139"/>
                        <a:pt x="1064" y="2143"/>
                        <a:pt x="1075" y="2145"/>
                      </a:cubicBezTo>
                      <a:cubicBezTo>
                        <a:pt x="1075" y="2145"/>
                        <a:pt x="1076" y="2145"/>
                        <a:pt x="1077" y="2145"/>
                      </a:cubicBezTo>
                      <a:cubicBezTo>
                        <a:pt x="1078" y="2144"/>
                        <a:pt x="1078" y="2141"/>
                        <a:pt x="1081" y="2142"/>
                      </a:cubicBezTo>
                      <a:cubicBezTo>
                        <a:pt x="1087" y="2149"/>
                        <a:pt x="1096" y="2151"/>
                        <a:pt x="1105" y="2154"/>
                      </a:cubicBezTo>
                      <a:cubicBezTo>
                        <a:pt x="1106" y="2158"/>
                        <a:pt x="1107" y="2161"/>
                        <a:pt x="1109" y="2165"/>
                      </a:cubicBezTo>
                      <a:close/>
                      <a:moveTo>
                        <a:pt x="1170" y="875"/>
                      </a:moveTo>
                      <a:cubicBezTo>
                        <a:pt x="1174" y="888"/>
                        <a:pt x="1179" y="903"/>
                        <a:pt x="1185" y="917"/>
                      </a:cubicBezTo>
                      <a:cubicBezTo>
                        <a:pt x="1189" y="926"/>
                        <a:pt x="1194" y="934"/>
                        <a:pt x="1200" y="943"/>
                      </a:cubicBezTo>
                      <a:cubicBezTo>
                        <a:pt x="1217" y="969"/>
                        <a:pt x="1235" y="995"/>
                        <a:pt x="1254" y="1020"/>
                      </a:cubicBezTo>
                      <a:cubicBezTo>
                        <a:pt x="1267" y="1039"/>
                        <a:pt x="1282" y="1057"/>
                        <a:pt x="1295" y="1076"/>
                      </a:cubicBezTo>
                      <a:cubicBezTo>
                        <a:pt x="1306" y="1091"/>
                        <a:pt x="1317" y="1106"/>
                        <a:pt x="1327" y="1122"/>
                      </a:cubicBezTo>
                      <a:cubicBezTo>
                        <a:pt x="1339" y="1141"/>
                        <a:pt x="1353" y="1158"/>
                        <a:pt x="1367" y="1177"/>
                      </a:cubicBezTo>
                      <a:cubicBezTo>
                        <a:pt x="1374" y="1170"/>
                        <a:pt x="1382" y="1167"/>
                        <a:pt x="1391" y="1163"/>
                      </a:cubicBezTo>
                      <a:cubicBezTo>
                        <a:pt x="1395" y="1161"/>
                        <a:pt x="1398" y="1158"/>
                        <a:pt x="1402" y="1156"/>
                      </a:cubicBezTo>
                      <a:cubicBezTo>
                        <a:pt x="1410" y="1151"/>
                        <a:pt x="1416" y="1145"/>
                        <a:pt x="1423" y="1140"/>
                      </a:cubicBezTo>
                      <a:cubicBezTo>
                        <a:pt x="1438" y="1127"/>
                        <a:pt x="1449" y="1112"/>
                        <a:pt x="1457" y="1093"/>
                      </a:cubicBezTo>
                      <a:cubicBezTo>
                        <a:pt x="1446" y="1077"/>
                        <a:pt x="1435" y="1061"/>
                        <a:pt x="1424" y="1045"/>
                      </a:cubicBezTo>
                      <a:cubicBezTo>
                        <a:pt x="1422" y="1041"/>
                        <a:pt x="1419" y="1038"/>
                        <a:pt x="1417" y="1035"/>
                      </a:cubicBezTo>
                      <a:cubicBezTo>
                        <a:pt x="1401" y="1014"/>
                        <a:pt x="1385" y="992"/>
                        <a:pt x="1370" y="971"/>
                      </a:cubicBezTo>
                      <a:cubicBezTo>
                        <a:pt x="1367" y="966"/>
                        <a:pt x="1364" y="961"/>
                        <a:pt x="1361" y="957"/>
                      </a:cubicBezTo>
                      <a:cubicBezTo>
                        <a:pt x="1347" y="942"/>
                        <a:pt x="1335" y="925"/>
                        <a:pt x="1323" y="909"/>
                      </a:cubicBezTo>
                      <a:cubicBezTo>
                        <a:pt x="1322" y="907"/>
                        <a:pt x="1320" y="905"/>
                        <a:pt x="1319" y="903"/>
                      </a:cubicBezTo>
                      <a:cubicBezTo>
                        <a:pt x="1311" y="895"/>
                        <a:pt x="1302" y="887"/>
                        <a:pt x="1294" y="879"/>
                      </a:cubicBezTo>
                      <a:cubicBezTo>
                        <a:pt x="1291" y="876"/>
                        <a:pt x="1289" y="873"/>
                        <a:pt x="1287" y="870"/>
                      </a:cubicBezTo>
                      <a:cubicBezTo>
                        <a:pt x="1279" y="853"/>
                        <a:pt x="1274" y="836"/>
                        <a:pt x="1268" y="819"/>
                      </a:cubicBezTo>
                      <a:cubicBezTo>
                        <a:pt x="1265" y="812"/>
                        <a:pt x="1263" y="804"/>
                        <a:pt x="1262" y="797"/>
                      </a:cubicBezTo>
                      <a:cubicBezTo>
                        <a:pt x="1259" y="785"/>
                        <a:pt x="1257" y="773"/>
                        <a:pt x="1255" y="761"/>
                      </a:cubicBezTo>
                      <a:cubicBezTo>
                        <a:pt x="1253" y="749"/>
                        <a:pt x="1251" y="737"/>
                        <a:pt x="1249" y="725"/>
                      </a:cubicBezTo>
                      <a:cubicBezTo>
                        <a:pt x="1247" y="713"/>
                        <a:pt x="1245" y="701"/>
                        <a:pt x="1242" y="688"/>
                      </a:cubicBezTo>
                      <a:cubicBezTo>
                        <a:pt x="1242" y="687"/>
                        <a:pt x="1240" y="686"/>
                        <a:pt x="1239" y="684"/>
                      </a:cubicBezTo>
                      <a:cubicBezTo>
                        <a:pt x="1236" y="697"/>
                        <a:pt x="1232" y="708"/>
                        <a:pt x="1228" y="720"/>
                      </a:cubicBezTo>
                      <a:cubicBezTo>
                        <a:pt x="1224" y="733"/>
                        <a:pt x="1219" y="746"/>
                        <a:pt x="1214" y="759"/>
                      </a:cubicBezTo>
                      <a:cubicBezTo>
                        <a:pt x="1212" y="764"/>
                        <a:pt x="1209" y="768"/>
                        <a:pt x="1209" y="772"/>
                      </a:cubicBezTo>
                      <a:cubicBezTo>
                        <a:pt x="1207" y="779"/>
                        <a:pt x="1204" y="786"/>
                        <a:pt x="1201" y="793"/>
                      </a:cubicBezTo>
                      <a:cubicBezTo>
                        <a:pt x="1193" y="808"/>
                        <a:pt x="1188" y="825"/>
                        <a:pt x="1182" y="841"/>
                      </a:cubicBezTo>
                      <a:cubicBezTo>
                        <a:pt x="1177" y="851"/>
                        <a:pt x="1174" y="862"/>
                        <a:pt x="1170" y="875"/>
                      </a:cubicBezTo>
                      <a:close/>
                      <a:moveTo>
                        <a:pt x="1750" y="1941"/>
                      </a:moveTo>
                      <a:cubicBezTo>
                        <a:pt x="1746" y="1938"/>
                        <a:pt x="1742" y="1938"/>
                        <a:pt x="1737" y="1938"/>
                      </a:cubicBezTo>
                      <a:cubicBezTo>
                        <a:pt x="1736" y="1938"/>
                        <a:pt x="1734" y="1938"/>
                        <a:pt x="1733" y="1937"/>
                      </a:cubicBezTo>
                      <a:cubicBezTo>
                        <a:pt x="1728" y="1935"/>
                        <a:pt x="1724" y="1933"/>
                        <a:pt x="1720" y="1931"/>
                      </a:cubicBezTo>
                      <a:cubicBezTo>
                        <a:pt x="1714" y="1928"/>
                        <a:pt x="1711" y="1924"/>
                        <a:pt x="1708" y="1919"/>
                      </a:cubicBezTo>
                      <a:cubicBezTo>
                        <a:pt x="1705" y="1911"/>
                        <a:pt x="1704" y="1902"/>
                        <a:pt x="1705" y="1894"/>
                      </a:cubicBezTo>
                      <a:cubicBezTo>
                        <a:pt x="1706" y="1884"/>
                        <a:pt x="1709" y="1874"/>
                        <a:pt x="1711" y="1864"/>
                      </a:cubicBezTo>
                      <a:cubicBezTo>
                        <a:pt x="1714" y="1855"/>
                        <a:pt x="1717" y="1845"/>
                        <a:pt x="1720" y="1836"/>
                      </a:cubicBezTo>
                      <a:cubicBezTo>
                        <a:pt x="1724" y="1820"/>
                        <a:pt x="1726" y="1805"/>
                        <a:pt x="1730" y="1789"/>
                      </a:cubicBezTo>
                      <a:cubicBezTo>
                        <a:pt x="1736" y="1767"/>
                        <a:pt x="1743" y="1745"/>
                        <a:pt x="1749" y="1722"/>
                      </a:cubicBezTo>
                      <a:cubicBezTo>
                        <a:pt x="1750" y="1716"/>
                        <a:pt x="1751" y="1710"/>
                        <a:pt x="1752" y="1704"/>
                      </a:cubicBezTo>
                      <a:cubicBezTo>
                        <a:pt x="1757" y="1685"/>
                        <a:pt x="1761" y="1667"/>
                        <a:pt x="1766" y="1648"/>
                      </a:cubicBezTo>
                      <a:cubicBezTo>
                        <a:pt x="1768" y="1639"/>
                        <a:pt x="1769" y="1630"/>
                        <a:pt x="1771" y="1621"/>
                      </a:cubicBezTo>
                      <a:cubicBezTo>
                        <a:pt x="1773" y="1611"/>
                        <a:pt x="1775" y="1600"/>
                        <a:pt x="1773" y="1590"/>
                      </a:cubicBezTo>
                      <a:cubicBezTo>
                        <a:pt x="1772" y="1583"/>
                        <a:pt x="1769" y="1578"/>
                        <a:pt x="1764" y="1576"/>
                      </a:cubicBezTo>
                      <a:cubicBezTo>
                        <a:pt x="1756" y="1572"/>
                        <a:pt x="1748" y="1568"/>
                        <a:pt x="1738" y="1568"/>
                      </a:cubicBezTo>
                      <a:cubicBezTo>
                        <a:pt x="1727" y="1568"/>
                        <a:pt x="1716" y="1569"/>
                        <a:pt x="1704" y="1570"/>
                      </a:cubicBezTo>
                      <a:cubicBezTo>
                        <a:pt x="1685" y="1572"/>
                        <a:pt x="1668" y="1579"/>
                        <a:pt x="1651" y="1587"/>
                      </a:cubicBezTo>
                      <a:cubicBezTo>
                        <a:pt x="1647" y="1589"/>
                        <a:pt x="1643" y="1592"/>
                        <a:pt x="1639" y="1595"/>
                      </a:cubicBezTo>
                      <a:cubicBezTo>
                        <a:pt x="1631" y="1601"/>
                        <a:pt x="1624" y="1607"/>
                        <a:pt x="1616" y="1614"/>
                      </a:cubicBezTo>
                      <a:cubicBezTo>
                        <a:pt x="1608" y="1621"/>
                        <a:pt x="1600" y="1628"/>
                        <a:pt x="1592" y="1634"/>
                      </a:cubicBezTo>
                      <a:cubicBezTo>
                        <a:pt x="1581" y="1641"/>
                        <a:pt x="1570" y="1647"/>
                        <a:pt x="1559" y="1653"/>
                      </a:cubicBezTo>
                      <a:cubicBezTo>
                        <a:pt x="1558" y="1654"/>
                        <a:pt x="1557" y="1655"/>
                        <a:pt x="1555" y="1657"/>
                      </a:cubicBezTo>
                      <a:cubicBezTo>
                        <a:pt x="1564" y="1661"/>
                        <a:pt x="1573" y="1658"/>
                        <a:pt x="1581" y="1662"/>
                      </a:cubicBezTo>
                      <a:cubicBezTo>
                        <a:pt x="1598" y="1663"/>
                        <a:pt x="1614" y="1666"/>
                        <a:pt x="1631" y="1666"/>
                      </a:cubicBezTo>
                      <a:cubicBezTo>
                        <a:pt x="1633" y="1664"/>
                        <a:pt x="1634" y="1662"/>
                        <a:pt x="1636" y="1661"/>
                      </a:cubicBezTo>
                      <a:cubicBezTo>
                        <a:pt x="1637" y="1660"/>
                        <a:pt x="1639" y="1659"/>
                        <a:pt x="1640" y="1659"/>
                      </a:cubicBezTo>
                      <a:cubicBezTo>
                        <a:pt x="1643" y="1660"/>
                        <a:pt x="1642" y="1662"/>
                        <a:pt x="1642" y="1664"/>
                      </a:cubicBezTo>
                      <a:cubicBezTo>
                        <a:pt x="1642" y="1665"/>
                        <a:pt x="1642" y="1666"/>
                        <a:pt x="1642" y="1666"/>
                      </a:cubicBezTo>
                      <a:cubicBezTo>
                        <a:pt x="1639" y="1677"/>
                        <a:pt x="1636" y="1688"/>
                        <a:pt x="1634" y="1698"/>
                      </a:cubicBezTo>
                      <a:cubicBezTo>
                        <a:pt x="1632" y="1706"/>
                        <a:pt x="1630" y="1714"/>
                        <a:pt x="1629" y="1722"/>
                      </a:cubicBezTo>
                      <a:cubicBezTo>
                        <a:pt x="1626" y="1737"/>
                        <a:pt x="1625" y="1753"/>
                        <a:pt x="1623" y="1769"/>
                      </a:cubicBezTo>
                      <a:cubicBezTo>
                        <a:pt x="1621" y="1787"/>
                        <a:pt x="1620" y="1804"/>
                        <a:pt x="1623" y="1822"/>
                      </a:cubicBezTo>
                      <a:cubicBezTo>
                        <a:pt x="1624" y="1827"/>
                        <a:pt x="1623" y="1833"/>
                        <a:pt x="1623" y="1838"/>
                      </a:cubicBezTo>
                      <a:cubicBezTo>
                        <a:pt x="1623" y="1845"/>
                        <a:pt x="1622" y="1851"/>
                        <a:pt x="1623" y="1858"/>
                      </a:cubicBezTo>
                      <a:cubicBezTo>
                        <a:pt x="1624" y="1879"/>
                        <a:pt x="1625" y="1900"/>
                        <a:pt x="1625" y="1921"/>
                      </a:cubicBezTo>
                      <a:cubicBezTo>
                        <a:pt x="1625" y="1924"/>
                        <a:pt x="1625" y="1927"/>
                        <a:pt x="1625" y="1930"/>
                      </a:cubicBezTo>
                      <a:cubicBezTo>
                        <a:pt x="1626" y="1942"/>
                        <a:pt x="1628" y="1954"/>
                        <a:pt x="1629" y="1966"/>
                      </a:cubicBezTo>
                      <a:cubicBezTo>
                        <a:pt x="1630" y="1974"/>
                        <a:pt x="1630" y="1982"/>
                        <a:pt x="1631" y="1989"/>
                      </a:cubicBezTo>
                      <a:cubicBezTo>
                        <a:pt x="1653" y="1996"/>
                        <a:pt x="1732" y="1962"/>
                        <a:pt x="1750" y="1941"/>
                      </a:cubicBezTo>
                      <a:close/>
                      <a:moveTo>
                        <a:pt x="1783" y="1020"/>
                      </a:moveTo>
                      <a:cubicBezTo>
                        <a:pt x="1784" y="1022"/>
                        <a:pt x="1785" y="1023"/>
                        <a:pt x="1787" y="1025"/>
                      </a:cubicBezTo>
                      <a:cubicBezTo>
                        <a:pt x="1792" y="1030"/>
                        <a:pt x="1797" y="1034"/>
                        <a:pt x="1805" y="1035"/>
                      </a:cubicBezTo>
                      <a:cubicBezTo>
                        <a:pt x="1812" y="1036"/>
                        <a:pt x="1819" y="1036"/>
                        <a:pt x="1826" y="1034"/>
                      </a:cubicBezTo>
                      <a:cubicBezTo>
                        <a:pt x="1828" y="1033"/>
                        <a:pt x="1831" y="1032"/>
                        <a:pt x="1834" y="1033"/>
                      </a:cubicBezTo>
                      <a:cubicBezTo>
                        <a:pt x="1838" y="1033"/>
                        <a:pt x="1840" y="1031"/>
                        <a:pt x="1842" y="1027"/>
                      </a:cubicBezTo>
                      <a:cubicBezTo>
                        <a:pt x="1846" y="1018"/>
                        <a:pt x="1851" y="1008"/>
                        <a:pt x="1854" y="998"/>
                      </a:cubicBezTo>
                      <a:cubicBezTo>
                        <a:pt x="1855" y="992"/>
                        <a:pt x="1855" y="987"/>
                        <a:pt x="1857" y="981"/>
                      </a:cubicBezTo>
                      <a:cubicBezTo>
                        <a:pt x="1859" y="975"/>
                        <a:pt x="1858" y="968"/>
                        <a:pt x="1858" y="963"/>
                      </a:cubicBezTo>
                      <a:cubicBezTo>
                        <a:pt x="1857" y="962"/>
                        <a:pt x="1857" y="961"/>
                        <a:pt x="1857" y="961"/>
                      </a:cubicBezTo>
                      <a:cubicBezTo>
                        <a:pt x="1852" y="958"/>
                        <a:pt x="1847" y="954"/>
                        <a:pt x="1844" y="949"/>
                      </a:cubicBezTo>
                      <a:cubicBezTo>
                        <a:pt x="1842" y="945"/>
                        <a:pt x="1840" y="945"/>
                        <a:pt x="1835" y="946"/>
                      </a:cubicBezTo>
                      <a:cubicBezTo>
                        <a:pt x="1834" y="947"/>
                        <a:pt x="1833" y="946"/>
                        <a:pt x="1832" y="946"/>
                      </a:cubicBezTo>
                      <a:cubicBezTo>
                        <a:pt x="1831" y="940"/>
                        <a:pt x="1831" y="938"/>
                        <a:pt x="1835" y="936"/>
                      </a:cubicBezTo>
                      <a:cubicBezTo>
                        <a:pt x="1838" y="935"/>
                        <a:pt x="1840" y="934"/>
                        <a:pt x="1843" y="933"/>
                      </a:cubicBezTo>
                      <a:cubicBezTo>
                        <a:pt x="1849" y="932"/>
                        <a:pt x="1856" y="931"/>
                        <a:pt x="1864" y="930"/>
                      </a:cubicBezTo>
                      <a:cubicBezTo>
                        <a:pt x="1870" y="923"/>
                        <a:pt x="1873" y="914"/>
                        <a:pt x="1878" y="905"/>
                      </a:cubicBezTo>
                      <a:cubicBezTo>
                        <a:pt x="1882" y="896"/>
                        <a:pt x="1880" y="885"/>
                        <a:pt x="1872" y="878"/>
                      </a:cubicBezTo>
                      <a:cubicBezTo>
                        <a:pt x="1871" y="880"/>
                        <a:pt x="1869" y="882"/>
                        <a:pt x="1869" y="884"/>
                      </a:cubicBezTo>
                      <a:cubicBezTo>
                        <a:pt x="1865" y="893"/>
                        <a:pt x="1858" y="900"/>
                        <a:pt x="1852" y="907"/>
                      </a:cubicBezTo>
                      <a:cubicBezTo>
                        <a:pt x="1850" y="910"/>
                        <a:pt x="1845" y="909"/>
                        <a:pt x="1844" y="905"/>
                      </a:cubicBezTo>
                      <a:cubicBezTo>
                        <a:pt x="1844" y="902"/>
                        <a:pt x="1844" y="900"/>
                        <a:pt x="1844" y="897"/>
                      </a:cubicBezTo>
                      <a:cubicBezTo>
                        <a:pt x="1846" y="890"/>
                        <a:pt x="1846" y="882"/>
                        <a:pt x="1845" y="874"/>
                      </a:cubicBezTo>
                      <a:cubicBezTo>
                        <a:pt x="1845" y="873"/>
                        <a:pt x="1844" y="872"/>
                        <a:pt x="1842" y="870"/>
                      </a:cubicBezTo>
                      <a:cubicBezTo>
                        <a:pt x="1841" y="873"/>
                        <a:pt x="1840" y="874"/>
                        <a:pt x="1839" y="876"/>
                      </a:cubicBezTo>
                      <a:cubicBezTo>
                        <a:pt x="1834" y="888"/>
                        <a:pt x="1825" y="895"/>
                        <a:pt x="1815" y="902"/>
                      </a:cubicBezTo>
                      <a:cubicBezTo>
                        <a:pt x="1811" y="905"/>
                        <a:pt x="1807" y="903"/>
                        <a:pt x="1807" y="898"/>
                      </a:cubicBezTo>
                      <a:cubicBezTo>
                        <a:pt x="1807" y="898"/>
                        <a:pt x="1807" y="897"/>
                        <a:pt x="1807" y="897"/>
                      </a:cubicBezTo>
                      <a:cubicBezTo>
                        <a:pt x="1806" y="887"/>
                        <a:pt x="1805" y="877"/>
                        <a:pt x="1804" y="867"/>
                      </a:cubicBezTo>
                      <a:cubicBezTo>
                        <a:pt x="1804" y="866"/>
                        <a:pt x="1804" y="864"/>
                        <a:pt x="1802" y="864"/>
                      </a:cubicBezTo>
                      <a:cubicBezTo>
                        <a:pt x="1791" y="876"/>
                        <a:pt x="1786" y="891"/>
                        <a:pt x="1779" y="905"/>
                      </a:cubicBezTo>
                      <a:cubicBezTo>
                        <a:pt x="1778" y="907"/>
                        <a:pt x="1778" y="910"/>
                        <a:pt x="1778" y="912"/>
                      </a:cubicBezTo>
                      <a:cubicBezTo>
                        <a:pt x="1797" y="915"/>
                        <a:pt x="1800" y="916"/>
                        <a:pt x="1806" y="922"/>
                      </a:cubicBezTo>
                      <a:cubicBezTo>
                        <a:pt x="1805" y="923"/>
                        <a:pt x="1805" y="923"/>
                        <a:pt x="1804" y="923"/>
                      </a:cubicBezTo>
                      <a:cubicBezTo>
                        <a:pt x="1798" y="924"/>
                        <a:pt x="1794" y="927"/>
                        <a:pt x="1792" y="933"/>
                      </a:cubicBezTo>
                      <a:cubicBezTo>
                        <a:pt x="1791" y="937"/>
                        <a:pt x="1788" y="940"/>
                        <a:pt x="1785" y="941"/>
                      </a:cubicBezTo>
                      <a:cubicBezTo>
                        <a:pt x="1778" y="945"/>
                        <a:pt x="1772" y="946"/>
                        <a:pt x="1764" y="942"/>
                      </a:cubicBezTo>
                      <a:cubicBezTo>
                        <a:pt x="1759" y="940"/>
                        <a:pt x="1754" y="939"/>
                        <a:pt x="1750" y="935"/>
                      </a:cubicBezTo>
                      <a:cubicBezTo>
                        <a:pt x="1747" y="932"/>
                        <a:pt x="1744" y="929"/>
                        <a:pt x="1740" y="927"/>
                      </a:cubicBezTo>
                      <a:cubicBezTo>
                        <a:pt x="1738" y="927"/>
                        <a:pt x="1738" y="923"/>
                        <a:pt x="1740" y="922"/>
                      </a:cubicBezTo>
                      <a:cubicBezTo>
                        <a:pt x="1741" y="921"/>
                        <a:pt x="1743" y="920"/>
                        <a:pt x="1744" y="920"/>
                      </a:cubicBezTo>
                      <a:cubicBezTo>
                        <a:pt x="1752" y="918"/>
                        <a:pt x="1759" y="916"/>
                        <a:pt x="1766" y="914"/>
                      </a:cubicBezTo>
                      <a:cubicBezTo>
                        <a:pt x="1768" y="914"/>
                        <a:pt x="1770" y="913"/>
                        <a:pt x="1772" y="912"/>
                      </a:cubicBezTo>
                      <a:cubicBezTo>
                        <a:pt x="1765" y="896"/>
                        <a:pt x="1763" y="879"/>
                        <a:pt x="1760" y="863"/>
                      </a:cubicBezTo>
                      <a:cubicBezTo>
                        <a:pt x="1759" y="863"/>
                        <a:pt x="1758" y="862"/>
                        <a:pt x="1757" y="863"/>
                      </a:cubicBezTo>
                      <a:cubicBezTo>
                        <a:pt x="1748" y="869"/>
                        <a:pt x="1740" y="877"/>
                        <a:pt x="1735" y="888"/>
                      </a:cubicBezTo>
                      <a:cubicBezTo>
                        <a:pt x="1732" y="896"/>
                        <a:pt x="1729" y="903"/>
                        <a:pt x="1728" y="912"/>
                      </a:cubicBezTo>
                      <a:cubicBezTo>
                        <a:pt x="1728" y="914"/>
                        <a:pt x="1727" y="917"/>
                        <a:pt x="1723" y="916"/>
                      </a:cubicBezTo>
                      <a:cubicBezTo>
                        <a:pt x="1715" y="909"/>
                        <a:pt x="1717" y="896"/>
                        <a:pt x="1712" y="886"/>
                      </a:cubicBezTo>
                      <a:cubicBezTo>
                        <a:pt x="1711" y="888"/>
                        <a:pt x="1710" y="889"/>
                        <a:pt x="1709" y="890"/>
                      </a:cubicBezTo>
                      <a:cubicBezTo>
                        <a:pt x="1704" y="906"/>
                        <a:pt x="1699" y="921"/>
                        <a:pt x="1699" y="938"/>
                      </a:cubicBezTo>
                      <a:cubicBezTo>
                        <a:pt x="1700" y="944"/>
                        <a:pt x="1696" y="945"/>
                        <a:pt x="1691" y="943"/>
                      </a:cubicBezTo>
                      <a:cubicBezTo>
                        <a:pt x="1684" y="939"/>
                        <a:pt x="1676" y="935"/>
                        <a:pt x="1673" y="927"/>
                      </a:cubicBezTo>
                      <a:cubicBezTo>
                        <a:pt x="1671" y="923"/>
                        <a:pt x="1668" y="920"/>
                        <a:pt x="1663" y="919"/>
                      </a:cubicBezTo>
                      <a:cubicBezTo>
                        <a:pt x="1662" y="919"/>
                        <a:pt x="1661" y="918"/>
                        <a:pt x="1659" y="917"/>
                      </a:cubicBezTo>
                      <a:cubicBezTo>
                        <a:pt x="1647" y="910"/>
                        <a:pt x="1630" y="915"/>
                        <a:pt x="1624" y="929"/>
                      </a:cubicBezTo>
                      <a:cubicBezTo>
                        <a:pt x="1620" y="939"/>
                        <a:pt x="1622" y="948"/>
                        <a:pt x="1625" y="958"/>
                      </a:cubicBezTo>
                      <a:cubicBezTo>
                        <a:pt x="1626" y="962"/>
                        <a:pt x="1629" y="964"/>
                        <a:pt x="1633" y="966"/>
                      </a:cubicBezTo>
                      <a:cubicBezTo>
                        <a:pt x="1635" y="967"/>
                        <a:pt x="1638" y="968"/>
                        <a:pt x="1640" y="969"/>
                      </a:cubicBezTo>
                      <a:cubicBezTo>
                        <a:pt x="1638" y="973"/>
                        <a:pt x="1635" y="975"/>
                        <a:pt x="1634" y="978"/>
                      </a:cubicBezTo>
                      <a:cubicBezTo>
                        <a:pt x="1632" y="986"/>
                        <a:pt x="1630" y="994"/>
                        <a:pt x="1629" y="1003"/>
                      </a:cubicBezTo>
                      <a:cubicBezTo>
                        <a:pt x="1627" y="1009"/>
                        <a:pt x="1627" y="1016"/>
                        <a:pt x="1625" y="1023"/>
                      </a:cubicBezTo>
                      <a:cubicBezTo>
                        <a:pt x="1623" y="1033"/>
                        <a:pt x="1621" y="1042"/>
                        <a:pt x="1625" y="1052"/>
                      </a:cubicBezTo>
                      <a:cubicBezTo>
                        <a:pt x="1628" y="1058"/>
                        <a:pt x="1630" y="1066"/>
                        <a:pt x="1626" y="1074"/>
                      </a:cubicBezTo>
                      <a:cubicBezTo>
                        <a:pt x="1624" y="1077"/>
                        <a:pt x="1622" y="1080"/>
                        <a:pt x="1620" y="1083"/>
                      </a:cubicBezTo>
                      <a:cubicBezTo>
                        <a:pt x="1621" y="1084"/>
                        <a:pt x="1621" y="1085"/>
                        <a:pt x="1622" y="1086"/>
                      </a:cubicBezTo>
                      <a:cubicBezTo>
                        <a:pt x="1633" y="1095"/>
                        <a:pt x="1643" y="1103"/>
                        <a:pt x="1652" y="1114"/>
                      </a:cubicBezTo>
                      <a:cubicBezTo>
                        <a:pt x="1653" y="1116"/>
                        <a:pt x="1656" y="1118"/>
                        <a:pt x="1658" y="1119"/>
                      </a:cubicBezTo>
                      <a:cubicBezTo>
                        <a:pt x="1665" y="1124"/>
                        <a:pt x="1671" y="1128"/>
                        <a:pt x="1677" y="1134"/>
                      </a:cubicBezTo>
                      <a:cubicBezTo>
                        <a:pt x="1678" y="1135"/>
                        <a:pt x="1679" y="1136"/>
                        <a:pt x="1680" y="1137"/>
                      </a:cubicBezTo>
                      <a:cubicBezTo>
                        <a:pt x="1688" y="1140"/>
                        <a:pt x="1696" y="1144"/>
                        <a:pt x="1703" y="1147"/>
                      </a:cubicBezTo>
                      <a:cubicBezTo>
                        <a:pt x="1707" y="1148"/>
                        <a:pt x="1711" y="1149"/>
                        <a:pt x="1716" y="1150"/>
                      </a:cubicBezTo>
                      <a:cubicBezTo>
                        <a:pt x="1724" y="1151"/>
                        <a:pt x="1730" y="1147"/>
                        <a:pt x="1731" y="1139"/>
                      </a:cubicBezTo>
                      <a:cubicBezTo>
                        <a:pt x="1733" y="1131"/>
                        <a:pt x="1731" y="1125"/>
                        <a:pt x="1725" y="1119"/>
                      </a:cubicBezTo>
                      <a:cubicBezTo>
                        <a:pt x="1720" y="1123"/>
                        <a:pt x="1721" y="1131"/>
                        <a:pt x="1715" y="1135"/>
                      </a:cubicBezTo>
                      <a:cubicBezTo>
                        <a:pt x="1714" y="1131"/>
                        <a:pt x="1712" y="1128"/>
                        <a:pt x="1711" y="1125"/>
                      </a:cubicBezTo>
                      <a:cubicBezTo>
                        <a:pt x="1715" y="1117"/>
                        <a:pt x="1717" y="1110"/>
                        <a:pt x="1720" y="1103"/>
                      </a:cubicBezTo>
                      <a:cubicBezTo>
                        <a:pt x="1715" y="1100"/>
                        <a:pt x="1709" y="1098"/>
                        <a:pt x="1703" y="1096"/>
                      </a:cubicBezTo>
                      <a:cubicBezTo>
                        <a:pt x="1689" y="1092"/>
                        <a:pt x="1677" y="1085"/>
                        <a:pt x="1667" y="1076"/>
                      </a:cubicBezTo>
                      <a:cubicBezTo>
                        <a:pt x="1661" y="1071"/>
                        <a:pt x="1657" y="1064"/>
                        <a:pt x="1654" y="1057"/>
                      </a:cubicBezTo>
                      <a:cubicBezTo>
                        <a:pt x="1658" y="1055"/>
                        <a:pt x="1661" y="1056"/>
                        <a:pt x="1663" y="1059"/>
                      </a:cubicBezTo>
                      <a:cubicBezTo>
                        <a:pt x="1665" y="1060"/>
                        <a:pt x="1666" y="1063"/>
                        <a:pt x="1668" y="1065"/>
                      </a:cubicBezTo>
                      <a:cubicBezTo>
                        <a:pt x="1671" y="1070"/>
                        <a:pt x="1674" y="1074"/>
                        <a:pt x="1681" y="1075"/>
                      </a:cubicBezTo>
                      <a:cubicBezTo>
                        <a:pt x="1683" y="1075"/>
                        <a:pt x="1684" y="1076"/>
                        <a:pt x="1686" y="1077"/>
                      </a:cubicBezTo>
                      <a:cubicBezTo>
                        <a:pt x="1700" y="1086"/>
                        <a:pt x="1714" y="1091"/>
                        <a:pt x="1731" y="1094"/>
                      </a:cubicBezTo>
                      <a:cubicBezTo>
                        <a:pt x="1749" y="1097"/>
                        <a:pt x="1766" y="1095"/>
                        <a:pt x="1783" y="1090"/>
                      </a:cubicBezTo>
                      <a:cubicBezTo>
                        <a:pt x="1785" y="1090"/>
                        <a:pt x="1786" y="1089"/>
                        <a:pt x="1788" y="1089"/>
                      </a:cubicBezTo>
                      <a:cubicBezTo>
                        <a:pt x="1800" y="1082"/>
                        <a:pt x="1812" y="1074"/>
                        <a:pt x="1821" y="1063"/>
                      </a:cubicBezTo>
                      <a:cubicBezTo>
                        <a:pt x="1826" y="1057"/>
                        <a:pt x="1831" y="1051"/>
                        <a:pt x="1834" y="1042"/>
                      </a:cubicBezTo>
                      <a:cubicBezTo>
                        <a:pt x="1830" y="1043"/>
                        <a:pt x="1828" y="1043"/>
                        <a:pt x="1825" y="1043"/>
                      </a:cubicBezTo>
                      <a:cubicBezTo>
                        <a:pt x="1812" y="1046"/>
                        <a:pt x="1800" y="1044"/>
                        <a:pt x="1789" y="1036"/>
                      </a:cubicBezTo>
                      <a:cubicBezTo>
                        <a:pt x="1784" y="1033"/>
                        <a:pt x="1780" y="1031"/>
                        <a:pt x="1777" y="1028"/>
                      </a:cubicBezTo>
                      <a:cubicBezTo>
                        <a:pt x="1775" y="1026"/>
                        <a:pt x="1774" y="1024"/>
                        <a:pt x="1772" y="1022"/>
                      </a:cubicBezTo>
                      <a:cubicBezTo>
                        <a:pt x="1776" y="1021"/>
                        <a:pt x="1779" y="1021"/>
                        <a:pt x="1783" y="1020"/>
                      </a:cubicBezTo>
                      <a:close/>
                      <a:moveTo>
                        <a:pt x="505" y="1043"/>
                      </a:moveTo>
                      <a:cubicBezTo>
                        <a:pt x="506" y="1043"/>
                        <a:pt x="508" y="1043"/>
                        <a:pt x="510" y="1044"/>
                      </a:cubicBezTo>
                      <a:cubicBezTo>
                        <a:pt x="512" y="1045"/>
                        <a:pt x="514" y="1048"/>
                        <a:pt x="516" y="1050"/>
                      </a:cubicBezTo>
                      <a:cubicBezTo>
                        <a:pt x="526" y="1060"/>
                        <a:pt x="536" y="1068"/>
                        <a:pt x="550" y="1073"/>
                      </a:cubicBezTo>
                      <a:cubicBezTo>
                        <a:pt x="554" y="1075"/>
                        <a:pt x="559" y="1077"/>
                        <a:pt x="563" y="1079"/>
                      </a:cubicBezTo>
                      <a:cubicBezTo>
                        <a:pt x="572" y="1084"/>
                        <a:pt x="581" y="1085"/>
                        <a:pt x="590" y="1086"/>
                      </a:cubicBezTo>
                      <a:cubicBezTo>
                        <a:pt x="603" y="1087"/>
                        <a:pt x="615" y="1082"/>
                        <a:pt x="627" y="1079"/>
                      </a:cubicBezTo>
                      <a:cubicBezTo>
                        <a:pt x="638" y="1077"/>
                        <a:pt x="647" y="1071"/>
                        <a:pt x="655" y="1065"/>
                      </a:cubicBezTo>
                      <a:cubicBezTo>
                        <a:pt x="658" y="1063"/>
                        <a:pt x="660" y="1061"/>
                        <a:pt x="662" y="1059"/>
                      </a:cubicBezTo>
                      <a:cubicBezTo>
                        <a:pt x="667" y="1052"/>
                        <a:pt x="671" y="1045"/>
                        <a:pt x="675" y="1039"/>
                      </a:cubicBezTo>
                      <a:cubicBezTo>
                        <a:pt x="682" y="1028"/>
                        <a:pt x="685" y="1016"/>
                        <a:pt x="690" y="1004"/>
                      </a:cubicBezTo>
                      <a:cubicBezTo>
                        <a:pt x="693" y="997"/>
                        <a:pt x="697" y="990"/>
                        <a:pt x="697" y="981"/>
                      </a:cubicBezTo>
                      <a:cubicBezTo>
                        <a:pt x="697" y="979"/>
                        <a:pt x="698" y="976"/>
                        <a:pt x="699" y="974"/>
                      </a:cubicBezTo>
                      <a:cubicBezTo>
                        <a:pt x="701" y="967"/>
                        <a:pt x="703" y="961"/>
                        <a:pt x="705" y="955"/>
                      </a:cubicBezTo>
                      <a:cubicBezTo>
                        <a:pt x="707" y="945"/>
                        <a:pt x="709" y="934"/>
                        <a:pt x="705" y="924"/>
                      </a:cubicBezTo>
                      <a:cubicBezTo>
                        <a:pt x="699" y="923"/>
                        <a:pt x="694" y="919"/>
                        <a:pt x="691" y="915"/>
                      </a:cubicBezTo>
                      <a:cubicBezTo>
                        <a:pt x="689" y="913"/>
                        <a:pt x="687" y="912"/>
                        <a:pt x="685" y="912"/>
                      </a:cubicBezTo>
                      <a:cubicBezTo>
                        <a:pt x="684" y="912"/>
                        <a:pt x="682" y="912"/>
                        <a:pt x="681" y="912"/>
                      </a:cubicBezTo>
                      <a:cubicBezTo>
                        <a:pt x="680" y="911"/>
                        <a:pt x="678" y="910"/>
                        <a:pt x="677" y="909"/>
                      </a:cubicBezTo>
                      <a:cubicBezTo>
                        <a:pt x="676" y="907"/>
                        <a:pt x="677" y="905"/>
                        <a:pt x="679" y="904"/>
                      </a:cubicBezTo>
                      <a:cubicBezTo>
                        <a:pt x="683" y="902"/>
                        <a:pt x="688" y="899"/>
                        <a:pt x="692" y="896"/>
                      </a:cubicBezTo>
                      <a:cubicBezTo>
                        <a:pt x="696" y="894"/>
                        <a:pt x="700" y="893"/>
                        <a:pt x="704" y="891"/>
                      </a:cubicBezTo>
                      <a:cubicBezTo>
                        <a:pt x="706" y="891"/>
                        <a:pt x="708" y="889"/>
                        <a:pt x="708" y="887"/>
                      </a:cubicBezTo>
                      <a:cubicBezTo>
                        <a:pt x="710" y="878"/>
                        <a:pt x="711" y="869"/>
                        <a:pt x="712" y="860"/>
                      </a:cubicBezTo>
                      <a:cubicBezTo>
                        <a:pt x="712" y="856"/>
                        <a:pt x="711" y="852"/>
                        <a:pt x="707" y="850"/>
                      </a:cubicBezTo>
                      <a:cubicBezTo>
                        <a:pt x="702" y="856"/>
                        <a:pt x="700" y="864"/>
                        <a:pt x="693" y="868"/>
                      </a:cubicBezTo>
                      <a:cubicBezTo>
                        <a:pt x="690" y="860"/>
                        <a:pt x="687" y="851"/>
                        <a:pt x="676" y="849"/>
                      </a:cubicBezTo>
                      <a:cubicBezTo>
                        <a:pt x="674" y="859"/>
                        <a:pt x="672" y="869"/>
                        <a:pt x="660" y="873"/>
                      </a:cubicBezTo>
                      <a:cubicBezTo>
                        <a:pt x="654" y="864"/>
                        <a:pt x="646" y="859"/>
                        <a:pt x="637" y="858"/>
                      </a:cubicBezTo>
                      <a:cubicBezTo>
                        <a:pt x="632" y="868"/>
                        <a:pt x="629" y="878"/>
                        <a:pt x="618" y="882"/>
                      </a:cubicBezTo>
                      <a:cubicBezTo>
                        <a:pt x="613" y="878"/>
                        <a:pt x="613" y="872"/>
                        <a:pt x="610" y="868"/>
                      </a:cubicBezTo>
                      <a:cubicBezTo>
                        <a:pt x="607" y="863"/>
                        <a:pt x="604" y="859"/>
                        <a:pt x="599" y="858"/>
                      </a:cubicBezTo>
                      <a:cubicBezTo>
                        <a:pt x="594" y="863"/>
                        <a:pt x="594" y="869"/>
                        <a:pt x="592" y="875"/>
                      </a:cubicBezTo>
                      <a:cubicBezTo>
                        <a:pt x="590" y="881"/>
                        <a:pt x="586" y="887"/>
                        <a:pt x="581" y="890"/>
                      </a:cubicBezTo>
                      <a:cubicBezTo>
                        <a:pt x="576" y="893"/>
                        <a:pt x="572" y="892"/>
                        <a:pt x="570" y="887"/>
                      </a:cubicBezTo>
                      <a:cubicBezTo>
                        <a:pt x="569" y="884"/>
                        <a:pt x="568" y="880"/>
                        <a:pt x="564" y="877"/>
                      </a:cubicBezTo>
                      <a:cubicBezTo>
                        <a:pt x="563" y="880"/>
                        <a:pt x="563" y="882"/>
                        <a:pt x="562" y="885"/>
                      </a:cubicBezTo>
                      <a:cubicBezTo>
                        <a:pt x="561" y="889"/>
                        <a:pt x="561" y="894"/>
                        <a:pt x="559" y="898"/>
                      </a:cubicBezTo>
                      <a:cubicBezTo>
                        <a:pt x="557" y="906"/>
                        <a:pt x="552" y="907"/>
                        <a:pt x="546" y="901"/>
                      </a:cubicBezTo>
                      <a:cubicBezTo>
                        <a:pt x="544" y="899"/>
                        <a:pt x="542" y="895"/>
                        <a:pt x="538" y="894"/>
                      </a:cubicBezTo>
                      <a:cubicBezTo>
                        <a:pt x="537" y="900"/>
                        <a:pt x="537" y="906"/>
                        <a:pt x="536" y="911"/>
                      </a:cubicBezTo>
                      <a:cubicBezTo>
                        <a:pt x="535" y="914"/>
                        <a:pt x="535" y="917"/>
                        <a:pt x="531" y="919"/>
                      </a:cubicBezTo>
                      <a:cubicBezTo>
                        <a:pt x="527" y="921"/>
                        <a:pt x="525" y="918"/>
                        <a:pt x="523" y="915"/>
                      </a:cubicBezTo>
                      <a:cubicBezTo>
                        <a:pt x="522" y="915"/>
                        <a:pt x="521" y="915"/>
                        <a:pt x="520" y="915"/>
                      </a:cubicBezTo>
                      <a:cubicBezTo>
                        <a:pt x="519" y="917"/>
                        <a:pt x="518" y="919"/>
                        <a:pt x="517" y="922"/>
                      </a:cubicBezTo>
                      <a:cubicBezTo>
                        <a:pt x="513" y="919"/>
                        <a:pt x="511" y="917"/>
                        <a:pt x="508" y="915"/>
                      </a:cubicBezTo>
                      <a:cubicBezTo>
                        <a:pt x="502" y="910"/>
                        <a:pt x="497" y="911"/>
                        <a:pt x="493" y="917"/>
                      </a:cubicBezTo>
                      <a:cubicBezTo>
                        <a:pt x="486" y="925"/>
                        <a:pt x="483" y="935"/>
                        <a:pt x="482" y="945"/>
                      </a:cubicBezTo>
                      <a:cubicBezTo>
                        <a:pt x="481" y="951"/>
                        <a:pt x="484" y="956"/>
                        <a:pt x="487" y="960"/>
                      </a:cubicBezTo>
                      <a:cubicBezTo>
                        <a:pt x="488" y="961"/>
                        <a:pt x="489" y="961"/>
                        <a:pt x="490" y="961"/>
                      </a:cubicBezTo>
                      <a:cubicBezTo>
                        <a:pt x="495" y="960"/>
                        <a:pt x="498" y="964"/>
                        <a:pt x="501" y="966"/>
                      </a:cubicBezTo>
                      <a:cubicBezTo>
                        <a:pt x="492" y="974"/>
                        <a:pt x="499" y="982"/>
                        <a:pt x="499" y="991"/>
                      </a:cubicBezTo>
                      <a:cubicBezTo>
                        <a:pt x="490" y="996"/>
                        <a:pt x="484" y="990"/>
                        <a:pt x="477" y="986"/>
                      </a:cubicBezTo>
                      <a:cubicBezTo>
                        <a:pt x="477" y="995"/>
                        <a:pt x="477" y="997"/>
                        <a:pt x="490" y="1015"/>
                      </a:cubicBezTo>
                      <a:cubicBezTo>
                        <a:pt x="487" y="1016"/>
                        <a:pt x="484" y="1017"/>
                        <a:pt x="481" y="1018"/>
                      </a:cubicBezTo>
                      <a:cubicBezTo>
                        <a:pt x="482" y="1025"/>
                        <a:pt x="481" y="1031"/>
                        <a:pt x="483" y="1037"/>
                      </a:cubicBezTo>
                      <a:cubicBezTo>
                        <a:pt x="484" y="1042"/>
                        <a:pt x="484" y="1047"/>
                        <a:pt x="483" y="1052"/>
                      </a:cubicBezTo>
                      <a:cubicBezTo>
                        <a:pt x="482" y="1058"/>
                        <a:pt x="480" y="1064"/>
                        <a:pt x="478" y="1070"/>
                      </a:cubicBezTo>
                      <a:cubicBezTo>
                        <a:pt x="476" y="1076"/>
                        <a:pt x="473" y="1083"/>
                        <a:pt x="470" y="1090"/>
                      </a:cubicBezTo>
                      <a:cubicBezTo>
                        <a:pt x="479" y="1091"/>
                        <a:pt x="486" y="1093"/>
                        <a:pt x="494" y="1094"/>
                      </a:cubicBezTo>
                      <a:cubicBezTo>
                        <a:pt x="501" y="1095"/>
                        <a:pt x="509" y="1095"/>
                        <a:pt x="516" y="1095"/>
                      </a:cubicBezTo>
                      <a:cubicBezTo>
                        <a:pt x="527" y="1094"/>
                        <a:pt x="537" y="1094"/>
                        <a:pt x="547" y="1098"/>
                      </a:cubicBezTo>
                      <a:cubicBezTo>
                        <a:pt x="550" y="1099"/>
                        <a:pt x="552" y="1100"/>
                        <a:pt x="555" y="1100"/>
                      </a:cubicBezTo>
                      <a:cubicBezTo>
                        <a:pt x="563" y="1100"/>
                        <a:pt x="571" y="1102"/>
                        <a:pt x="579" y="1104"/>
                      </a:cubicBezTo>
                      <a:cubicBezTo>
                        <a:pt x="581" y="1104"/>
                        <a:pt x="583" y="1104"/>
                        <a:pt x="585" y="1104"/>
                      </a:cubicBezTo>
                      <a:cubicBezTo>
                        <a:pt x="587" y="1100"/>
                        <a:pt x="588" y="1097"/>
                        <a:pt x="590" y="1092"/>
                      </a:cubicBezTo>
                      <a:cubicBezTo>
                        <a:pt x="572" y="1090"/>
                        <a:pt x="557" y="1084"/>
                        <a:pt x="542" y="1077"/>
                      </a:cubicBezTo>
                      <a:cubicBezTo>
                        <a:pt x="526" y="1069"/>
                        <a:pt x="515" y="1058"/>
                        <a:pt x="505" y="1043"/>
                      </a:cubicBezTo>
                      <a:close/>
                      <a:moveTo>
                        <a:pt x="1288" y="1929"/>
                      </a:moveTo>
                      <a:cubicBezTo>
                        <a:pt x="1293" y="1924"/>
                        <a:pt x="1297" y="1920"/>
                        <a:pt x="1301" y="1915"/>
                      </a:cubicBezTo>
                      <a:cubicBezTo>
                        <a:pt x="1304" y="1912"/>
                        <a:pt x="1307" y="1909"/>
                        <a:pt x="1311" y="1907"/>
                      </a:cubicBezTo>
                      <a:cubicBezTo>
                        <a:pt x="1321" y="1902"/>
                        <a:pt x="1330" y="1897"/>
                        <a:pt x="1339" y="1892"/>
                      </a:cubicBezTo>
                      <a:cubicBezTo>
                        <a:pt x="1359" y="1880"/>
                        <a:pt x="1379" y="1867"/>
                        <a:pt x="1399" y="1854"/>
                      </a:cubicBezTo>
                      <a:cubicBezTo>
                        <a:pt x="1411" y="1846"/>
                        <a:pt x="1423" y="1838"/>
                        <a:pt x="1435" y="1830"/>
                      </a:cubicBezTo>
                      <a:cubicBezTo>
                        <a:pt x="1454" y="1818"/>
                        <a:pt x="1473" y="1806"/>
                        <a:pt x="1492" y="1794"/>
                      </a:cubicBezTo>
                      <a:cubicBezTo>
                        <a:pt x="1502" y="1787"/>
                        <a:pt x="1512" y="1780"/>
                        <a:pt x="1522" y="1773"/>
                      </a:cubicBezTo>
                      <a:cubicBezTo>
                        <a:pt x="1530" y="1766"/>
                        <a:pt x="1538" y="1759"/>
                        <a:pt x="1545" y="1751"/>
                      </a:cubicBezTo>
                      <a:cubicBezTo>
                        <a:pt x="1546" y="1748"/>
                        <a:pt x="1548" y="1746"/>
                        <a:pt x="1549" y="1744"/>
                      </a:cubicBezTo>
                      <a:cubicBezTo>
                        <a:pt x="1569" y="1725"/>
                        <a:pt x="1582" y="1701"/>
                        <a:pt x="1595" y="1678"/>
                      </a:cubicBezTo>
                      <a:cubicBezTo>
                        <a:pt x="1596" y="1676"/>
                        <a:pt x="1597" y="1675"/>
                        <a:pt x="1595" y="1672"/>
                      </a:cubicBezTo>
                      <a:cubicBezTo>
                        <a:pt x="1590" y="1670"/>
                        <a:pt x="1583" y="1671"/>
                        <a:pt x="1577" y="1670"/>
                      </a:cubicBezTo>
                      <a:cubicBezTo>
                        <a:pt x="1566" y="1669"/>
                        <a:pt x="1556" y="1670"/>
                        <a:pt x="1545" y="1666"/>
                      </a:cubicBezTo>
                      <a:cubicBezTo>
                        <a:pt x="1540" y="1664"/>
                        <a:pt x="1534" y="1665"/>
                        <a:pt x="1529" y="1666"/>
                      </a:cubicBezTo>
                      <a:cubicBezTo>
                        <a:pt x="1514" y="1670"/>
                        <a:pt x="1499" y="1674"/>
                        <a:pt x="1484" y="1673"/>
                      </a:cubicBezTo>
                      <a:cubicBezTo>
                        <a:pt x="1481" y="1673"/>
                        <a:pt x="1478" y="1675"/>
                        <a:pt x="1475" y="1674"/>
                      </a:cubicBezTo>
                      <a:cubicBezTo>
                        <a:pt x="1469" y="1674"/>
                        <a:pt x="1465" y="1677"/>
                        <a:pt x="1461" y="1681"/>
                      </a:cubicBezTo>
                      <a:cubicBezTo>
                        <a:pt x="1457" y="1685"/>
                        <a:pt x="1454" y="1690"/>
                        <a:pt x="1449" y="1693"/>
                      </a:cubicBezTo>
                      <a:cubicBezTo>
                        <a:pt x="1445" y="1692"/>
                        <a:pt x="1441" y="1691"/>
                        <a:pt x="1436" y="1689"/>
                      </a:cubicBezTo>
                      <a:cubicBezTo>
                        <a:pt x="1431" y="1696"/>
                        <a:pt x="1426" y="1703"/>
                        <a:pt x="1421" y="1709"/>
                      </a:cubicBezTo>
                      <a:cubicBezTo>
                        <a:pt x="1411" y="1725"/>
                        <a:pt x="1398" y="1737"/>
                        <a:pt x="1381" y="1744"/>
                      </a:cubicBezTo>
                      <a:cubicBezTo>
                        <a:pt x="1379" y="1745"/>
                        <a:pt x="1377" y="1747"/>
                        <a:pt x="1375" y="1748"/>
                      </a:cubicBezTo>
                      <a:cubicBezTo>
                        <a:pt x="1363" y="1757"/>
                        <a:pt x="1350" y="1766"/>
                        <a:pt x="1338" y="1776"/>
                      </a:cubicBezTo>
                      <a:cubicBezTo>
                        <a:pt x="1330" y="1782"/>
                        <a:pt x="1322" y="1788"/>
                        <a:pt x="1314" y="1795"/>
                      </a:cubicBezTo>
                      <a:cubicBezTo>
                        <a:pt x="1306" y="1802"/>
                        <a:pt x="1297" y="1808"/>
                        <a:pt x="1289" y="1815"/>
                      </a:cubicBezTo>
                      <a:cubicBezTo>
                        <a:pt x="1275" y="1828"/>
                        <a:pt x="1262" y="1841"/>
                        <a:pt x="1246" y="1852"/>
                      </a:cubicBezTo>
                      <a:cubicBezTo>
                        <a:pt x="1241" y="1855"/>
                        <a:pt x="1237" y="1859"/>
                        <a:pt x="1232" y="1861"/>
                      </a:cubicBezTo>
                      <a:cubicBezTo>
                        <a:pt x="1226" y="1865"/>
                        <a:pt x="1223" y="1870"/>
                        <a:pt x="1224" y="1877"/>
                      </a:cubicBezTo>
                      <a:cubicBezTo>
                        <a:pt x="1226" y="1883"/>
                        <a:pt x="1227" y="1889"/>
                        <a:pt x="1228" y="1895"/>
                      </a:cubicBezTo>
                      <a:cubicBezTo>
                        <a:pt x="1234" y="1919"/>
                        <a:pt x="1246" y="1938"/>
                        <a:pt x="1263" y="1955"/>
                      </a:cubicBezTo>
                      <a:cubicBezTo>
                        <a:pt x="1269" y="1961"/>
                        <a:pt x="1276" y="1966"/>
                        <a:pt x="1285" y="1967"/>
                      </a:cubicBezTo>
                      <a:cubicBezTo>
                        <a:pt x="1289" y="1954"/>
                        <a:pt x="1287" y="1941"/>
                        <a:pt x="1288" y="1929"/>
                      </a:cubicBezTo>
                      <a:close/>
                      <a:moveTo>
                        <a:pt x="1773" y="898"/>
                      </a:moveTo>
                      <a:cubicBezTo>
                        <a:pt x="1776" y="895"/>
                        <a:pt x="1777" y="893"/>
                        <a:pt x="1778" y="891"/>
                      </a:cubicBezTo>
                      <a:cubicBezTo>
                        <a:pt x="1782" y="884"/>
                        <a:pt x="1785" y="878"/>
                        <a:pt x="1788" y="871"/>
                      </a:cubicBezTo>
                      <a:cubicBezTo>
                        <a:pt x="1791" y="866"/>
                        <a:pt x="1794" y="861"/>
                        <a:pt x="1798" y="856"/>
                      </a:cubicBezTo>
                      <a:cubicBezTo>
                        <a:pt x="1801" y="851"/>
                        <a:pt x="1806" y="852"/>
                        <a:pt x="1808" y="858"/>
                      </a:cubicBezTo>
                      <a:cubicBezTo>
                        <a:pt x="1809" y="860"/>
                        <a:pt x="1809" y="862"/>
                        <a:pt x="1810" y="864"/>
                      </a:cubicBezTo>
                      <a:cubicBezTo>
                        <a:pt x="1811" y="873"/>
                        <a:pt x="1812" y="881"/>
                        <a:pt x="1813" y="889"/>
                      </a:cubicBezTo>
                      <a:cubicBezTo>
                        <a:pt x="1813" y="891"/>
                        <a:pt x="1813" y="893"/>
                        <a:pt x="1815" y="894"/>
                      </a:cubicBezTo>
                      <a:cubicBezTo>
                        <a:pt x="1816" y="893"/>
                        <a:pt x="1817" y="893"/>
                        <a:pt x="1818" y="892"/>
                      </a:cubicBezTo>
                      <a:cubicBezTo>
                        <a:pt x="1827" y="884"/>
                        <a:pt x="1833" y="874"/>
                        <a:pt x="1837" y="863"/>
                      </a:cubicBezTo>
                      <a:cubicBezTo>
                        <a:pt x="1838" y="861"/>
                        <a:pt x="1839" y="858"/>
                        <a:pt x="1842" y="858"/>
                      </a:cubicBezTo>
                      <a:cubicBezTo>
                        <a:pt x="1845" y="860"/>
                        <a:pt x="1846" y="863"/>
                        <a:pt x="1847" y="865"/>
                      </a:cubicBezTo>
                      <a:cubicBezTo>
                        <a:pt x="1848" y="869"/>
                        <a:pt x="1849" y="872"/>
                        <a:pt x="1850" y="875"/>
                      </a:cubicBezTo>
                      <a:cubicBezTo>
                        <a:pt x="1851" y="878"/>
                        <a:pt x="1851" y="881"/>
                        <a:pt x="1852" y="884"/>
                      </a:cubicBezTo>
                      <a:cubicBezTo>
                        <a:pt x="1853" y="887"/>
                        <a:pt x="1851" y="891"/>
                        <a:pt x="1854" y="893"/>
                      </a:cubicBezTo>
                      <a:cubicBezTo>
                        <a:pt x="1862" y="883"/>
                        <a:pt x="1863" y="883"/>
                        <a:pt x="1868" y="863"/>
                      </a:cubicBezTo>
                      <a:cubicBezTo>
                        <a:pt x="1870" y="862"/>
                        <a:pt x="1872" y="862"/>
                        <a:pt x="1873" y="864"/>
                      </a:cubicBezTo>
                      <a:cubicBezTo>
                        <a:pt x="1876" y="868"/>
                        <a:pt x="1879" y="872"/>
                        <a:pt x="1880" y="878"/>
                      </a:cubicBezTo>
                      <a:cubicBezTo>
                        <a:pt x="1881" y="880"/>
                        <a:pt x="1882" y="883"/>
                        <a:pt x="1886" y="883"/>
                      </a:cubicBezTo>
                      <a:cubicBezTo>
                        <a:pt x="1886" y="874"/>
                        <a:pt x="1883" y="865"/>
                        <a:pt x="1880" y="857"/>
                      </a:cubicBezTo>
                      <a:cubicBezTo>
                        <a:pt x="1876" y="848"/>
                        <a:pt x="1872" y="839"/>
                        <a:pt x="1868" y="831"/>
                      </a:cubicBezTo>
                      <a:cubicBezTo>
                        <a:pt x="1862" y="819"/>
                        <a:pt x="1853" y="809"/>
                        <a:pt x="1841" y="804"/>
                      </a:cubicBezTo>
                      <a:cubicBezTo>
                        <a:pt x="1826" y="796"/>
                        <a:pt x="1811" y="789"/>
                        <a:pt x="1796" y="782"/>
                      </a:cubicBezTo>
                      <a:cubicBezTo>
                        <a:pt x="1793" y="780"/>
                        <a:pt x="1789" y="778"/>
                        <a:pt x="1786" y="777"/>
                      </a:cubicBezTo>
                      <a:cubicBezTo>
                        <a:pt x="1776" y="773"/>
                        <a:pt x="1767" y="770"/>
                        <a:pt x="1758" y="767"/>
                      </a:cubicBezTo>
                      <a:cubicBezTo>
                        <a:pt x="1754" y="766"/>
                        <a:pt x="1751" y="766"/>
                        <a:pt x="1747" y="766"/>
                      </a:cubicBezTo>
                      <a:cubicBezTo>
                        <a:pt x="1733" y="766"/>
                        <a:pt x="1718" y="766"/>
                        <a:pt x="1703" y="767"/>
                      </a:cubicBezTo>
                      <a:cubicBezTo>
                        <a:pt x="1694" y="767"/>
                        <a:pt x="1685" y="768"/>
                        <a:pt x="1677" y="770"/>
                      </a:cubicBezTo>
                      <a:cubicBezTo>
                        <a:pt x="1660" y="776"/>
                        <a:pt x="1644" y="785"/>
                        <a:pt x="1632" y="799"/>
                      </a:cubicBezTo>
                      <a:cubicBezTo>
                        <a:pt x="1630" y="802"/>
                        <a:pt x="1627" y="803"/>
                        <a:pt x="1625" y="806"/>
                      </a:cubicBezTo>
                      <a:cubicBezTo>
                        <a:pt x="1619" y="814"/>
                        <a:pt x="1611" y="821"/>
                        <a:pt x="1606" y="830"/>
                      </a:cubicBezTo>
                      <a:cubicBezTo>
                        <a:pt x="1596" y="846"/>
                        <a:pt x="1589" y="864"/>
                        <a:pt x="1586" y="883"/>
                      </a:cubicBezTo>
                      <a:cubicBezTo>
                        <a:pt x="1584" y="897"/>
                        <a:pt x="1583" y="912"/>
                        <a:pt x="1583" y="926"/>
                      </a:cubicBezTo>
                      <a:cubicBezTo>
                        <a:pt x="1584" y="937"/>
                        <a:pt x="1584" y="947"/>
                        <a:pt x="1587" y="958"/>
                      </a:cubicBezTo>
                      <a:cubicBezTo>
                        <a:pt x="1590" y="969"/>
                        <a:pt x="1593" y="981"/>
                        <a:pt x="1598" y="992"/>
                      </a:cubicBezTo>
                      <a:cubicBezTo>
                        <a:pt x="1601" y="998"/>
                        <a:pt x="1604" y="1004"/>
                        <a:pt x="1606" y="1010"/>
                      </a:cubicBezTo>
                      <a:cubicBezTo>
                        <a:pt x="1609" y="1015"/>
                        <a:pt x="1612" y="1020"/>
                        <a:pt x="1617" y="1026"/>
                      </a:cubicBezTo>
                      <a:cubicBezTo>
                        <a:pt x="1621" y="1017"/>
                        <a:pt x="1621" y="1007"/>
                        <a:pt x="1623" y="999"/>
                      </a:cubicBezTo>
                      <a:cubicBezTo>
                        <a:pt x="1625" y="990"/>
                        <a:pt x="1627" y="980"/>
                        <a:pt x="1630" y="971"/>
                      </a:cubicBezTo>
                      <a:cubicBezTo>
                        <a:pt x="1619" y="965"/>
                        <a:pt x="1615" y="956"/>
                        <a:pt x="1615" y="945"/>
                      </a:cubicBezTo>
                      <a:cubicBezTo>
                        <a:pt x="1614" y="937"/>
                        <a:pt x="1617" y="930"/>
                        <a:pt x="1620" y="924"/>
                      </a:cubicBezTo>
                      <a:cubicBezTo>
                        <a:pt x="1627" y="911"/>
                        <a:pt x="1636" y="906"/>
                        <a:pt x="1650" y="908"/>
                      </a:cubicBezTo>
                      <a:cubicBezTo>
                        <a:pt x="1653" y="908"/>
                        <a:pt x="1656" y="909"/>
                        <a:pt x="1659" y="910"/>
                      </a:cubicBezTo>
                      <a:cubicBezTo>
                        <a:pt x="1663" y="913"/>
                        <a:pt x="1668" y="913"/>
                        <a:pt x="1673" y="913"/>
                      </a:cubicBezTo>
                      <a:cubicBezTo>
                        <a:pt x="1675" y="917"/>
                        <a:pt x="1677" y="922"/>
                        <a:pt x="1679" y="926"/>
                      </a:cubicBezTo>
                      <a:cubicBezTo>
                        <a:pt x="1682" y="930"/>
                        <a:pt x="1685" y="935"/>
                        <a:pt x="1690" y="935"/>
                      </a:cubicBezTo>
                      <a:cubicBezTo>
                        <a:pt x="1691" y="934"/>
                        <a:pt x="1692" y="933"/>
                        <a:pt x="1692" y="933"/>
                      </a:cubicBezTo>
                      <a:cubicBezTo>
                        <a:pt x="1692" y="918"/>
                        <a:pt x="1697" y="905"/>
                        <a:pt x="1701" y="892"/>
                      </a:cubicBezTo>
                      <a:cubicBezTo>
                        <a:pt x="1703" y="885"/>
                        <a:pt x="1706" y="878"/>
                        <a:pt x="1709" y="872"/>
                      </a:cubicBezTo>
                      <a:cubicBezTo>
                        <a:pt x="1710" y="870"/>
                        <a:pt x="1712" y="869"/>
                        <a:pt x="1714" y="870"/>
                      </a:cubicBezTo>
                      <a:cubicBezTo>
                        <a:pt x="1715" y="870"/>
                        <a:pt x="1717" y="872"/>
                        <a:pt x="1717" y="873"/>
                      </a:cubicBezTo>
                      <a:cubicBezTo>
                        <a:pt x="1718" y="875"/>
                        <a:pt x="1718" y="878"/>
                        <a:pt x="1718" y="880"/>
                      </a:cubicBezTo>
                      <a:cubicBezTo>
                        <a:pt x="1719" y="885"/>
                        <a:pt x="1719" y="891"/>
                        <a:pt x="1723" y="896"/>
                      </a:cubicBezTo>
                      <a:cubicBezTo>
                        <a:pt x="1726" y="893"/>
                        <a:pt x="1728" y="889"/>
                        <a:pt x="1729" y="885"/>
                      </a:cubicBezTo>
                      <a:cubicBezTo>
                        <a:pt x="1735" y="870"/>
                        <a:pt x="1746" y="862"/>
                        <a:pt x="1759" y="854"/>
                      </a:cubicBezTo>
                      <a:cubicBezTo>
                        <a:pt x="1763" y="851"/>
                        <a:pt x="1768" y="855"/>
                        <a:pt x="1768" y="860"/>
                      </a:cubicBezTo>
                      <a:cubicBezTo>
                        <a:pt x="1766" y="873"/>
                        <a:pt x="1770" y="884"/>
                        <a:pt x="1773" y="898"/>
                      </a:cubicBezTo>
                      <a:close/>
                      <a:moveTo>
                        <a:pt x="697" y="781"/>
                      </a:moveTo>
                      <a:cubicBezTo>
                        <a:pt x="694" y="774"/>
                        <a:pt x="693" y="766"/>
                        <a:pt x="687" y="760"/>
                      </a:cubicBezTo>
                      <a:cubicBezTo>
                        <a:pt x="686" y="760"/>
                        <a:pt x="685" y="759"/>
                        <a:pt x="685" y="758"/>
                      </a:cubicBezTo>
                      <a:cubicBezTo>
                        <a:pt x="683" y="749"/>
                        <a:pt x="677" y="744"/>
                        <a:pt x="670" y="740"/>
                      </a:cubicBezTo>
                      <a:cubicBezTo>
                        <a:pt x="660" y="732"/>
                        <a:pt x="650" y="726"/>
                        <a:pt x="638" y="720"/>
                      </a:cubicBezTo>
                      <a:cubicBezTo>
                        <a:pt x="630" y="716"/>
                        <a:pt x="621" y="712"/>
                        <a:pt x="611" y="712"/>
                      </a:cubicBezTo>
                      <a:cubicBezTo>
                        <a:pt x="586" y="711"/>
                        <a:pt x="562" y="713"/>
                        <a:pt x="537" y="717"/>
                      </a:cubicBezTo>
                      <a:cubicBezTo>
                        <a:pt x="511" y="723"/>
                        <a:pt x="488" y="734"/>
                        <a:pt x="469" y="751"/>
                      </a:cubicBezTo>
                      <a:cubicBezTo>
                        <a:pt x="447" y="771"/>
                        <a:pt x="429" y="793"/>
                        <a:pt x="415" y="819"/>
                      </a:cubicBezTo>
                      <a:cubicBezTo>
                        <a:pt x="407" y="835"/>
                        <a:pt x="401" y="850"/>
                        <a:pt x="398" y="867"/>
                      </a:cubicBezTo>
                      <a:cubicBezTo>
                        <a:pt x="396" y="879"/>
                        <a:pt x="397" y="891"/>
                        <a:pt x="400" y="902"/>
                      </a:cubicBezTo>
                      <a:cubicBezTo>
                        <a:pt x="401" y="905"/>
                        <a:pt x="402" y="908"/>
                        <a:pt x="404" y="908"/>
                      </a:cubicBezTo>
                      <a:cubicBezTo>
                        <a:pt x="412" y="904"/>
                        <a:pt x="418" y="901"/>
                        <a:pt x="425" y="897"/>
                      </a:cubicBezTo>
                      <a:cubicBezTo>
                        <a:pt x="429" y="895"/>
                        <a:pt x="434" y="893"/>
                        <a:pt x="438" y="891"/>
                      </a:cubicBezTo>
                      <a:cubicBezTo>
                        <a:pt x="442" y="889"/>
                        <a:pt x="446" y="887"/>
                        <a:pt x="450" y="885"/>
                      </a:cubicBezTo>
                      <a:cubicBezTo>
                        <a:pt x="459" y="880"/>
                        <a:pt x="467" y="876"/>
                        <a:pt x="475" y="871"/>
                      </a:cubicBezTo>
                      <a:cubicBezTo>
                        <a:pt x="481" y="868"/>
                        <a:pt x="486" y="864"/>
                        <a:pt x="492" y="861"/>
                      </a:cubicBezTo>
                      <a:cubicBezTo>
                        <a:pt x="507" y="853"/>
                        <a:pt x="523" y="845"/>
                        <a:pt x="539" y="838"/>
                      </a:cubicBezTo>
                      <a:cubicBezTo>
                        <a:pt x="572" y="824"/>
                        <a:pt x="605" y="812"/>
                        <a:pt x="639" y="800"/>
                      </a:cubicBezTo>
                      <a:cubicBezTo>
                        <a:pt x="647" y="798"/>
                        <a:pt x="656" y="795"/>
                        <a:pt x="664" y="791"/>
                      </a:cubicBezTo>
                      <a:cubicBezTo>
                        <a:pt x="673" y="788"/>
                        <a:pt x="682" y="785"/>
                        <a:pt x="691" y="783"/>
                      </a:cubicBezTo>
                      <a:cubicBezTo>
                        <a:pt x="693" y="782"/>
                        <a:pt x="694" y="782"/>
                        <a:pt x="697" y="781"/>
                      </a:cubicBezTo>
                      <a:close/>
                      <a:moveTo>
                        <a:pt x="1768" y="1939"/>
                      </a:moveTo>
                      <a:cubicBezTo>
                        <a:pt x="1759" y="1946"/>
                        <a:pt x="1751" y="1952"/>
                        <a:pt x="1742" y="1958"/>
                      </a:cubicBezTo>
                      <a:cubicBezTo>
                        <a:pt x="1733" y="1964"/>
                        <a:pt x="1725" y="1969"/>
                        <a:pt x="1716" y="1974"/>
                      </a:cubicBezTo>
                      <a:cubicBezTo>
                        <a:pt x="1707" y="1978"/>
                        <a:pt x="1698" y="1982"/>
                        <a:pt x="1689" y="1985"/>
                      </a:cubicBezTo>
                      <a:cubicBezTo>
                        <a:pt x="1670" y="1993"/>
                        <a:pt x="1650" y="1999"/>
                        <a:pt x="1629" y="1998"/>
                      </a:cubicBezTo>
                      <a:cubicBezTo>
                        <a:pt x="1628" y="1998"/>
                        <a:pt x="1627" y="1998"/>
                        <a:pt x="1626" y="1999"/>
                      </a:cubicBezTo>
                      <a:cubicBezTo>
                        <a:pt x="1626" y="2000"/>
                        <a:pt x="1625" y="2002"/>
                        <a:pt x="1625" y="2004"/>
                      </a:cubicBezTo>
                      <a:cubicBezTo>
                        <a:pt x="1629" y="2028"/>
                        <a:pt x="1630" y="2052"/>
                        <a:pt x="1638" y="2074"/>
                      </a:cubicBezTo>
                      <a:cubicBezTo>
                        <a:pt x="1639" y="2079"/>
                        <a:pt x="1640" y="2084"/>
                        <a:pt x="1644" y="2089"/>
                      </a:cubicBezTo>
                      <a:cubicBezTo>
                        <a:pt x="1648" y="2089"/>
                        <a:pt x="1653" y="2089"/>
                        <a:pt x="1658" y="2089"/>
                      </a:cubicBezTo>
                      <a:cubicBezTo>
                        <a:pt x="1674" y="2087"/>
                        <a:pt x="1691" y="2085"/>
                        <a:pt x="1707" y="2083"/>
                      </a:cubicBezTo>
                      <a:cubicBezTo>
                        <a:pt x="1713" y="2082"/>
                        <a:pt x="1719" y="2082"/>
                        <a:pt x="1725" y="2081"/>
                      </a:cubicBezTo>
                      <a:cubicBezTo>
                        <a:pt x="1738" y="2080"/>
                        <a:pt x="1752" y="2078"/>
                        <a:pt x="1765" y="2075"/>
                      </a:cubicBezTo>
                      <a:cubicBezTo>
                        <a:pt x="1771" y="2075"/>
                        <a:pt x="1777" y="2074"/>
                        <a:pt x="1782" y="2072"/>
                      </a:cubicBezTo>
                      <a:cubicBezTo>
                        <a:pt x="1800" y="2067"/>
                        <a:pt x="1817" y="2061"/>
                        <a:pt x="1834" y="2054"/>
                      </a:cubicBezTo>
                      <a:cubicBezTo>
                        <a:pt x="1854" y="2045"/>
                        <a:pt x="1873" y="2035"/>
                        <a:pt x="1892" y="2023"/>
                      </a:cubicBezTo>
                      <a:cubicBezTo>
                        <a:pt x="1894" y="2023"/>
                        <a:pt x="1895" y="2021"/>
                        <a:pt x="1897" y="2020"/>
                      </a:cubicBezTo>
                      <a:cubicBezTo>
                        <a:pt x="1895" y="2004"/>
                        <a:pt x="1887" y="1991"/>
                        <a:pt x="1880" y="1977"/>
                      </a:cubicBezTo>
                      <a:cubicBezTo>
                        <a:pt x="1879" y="1975"/>
                        <a:pt x="1877" y="1973"/>
                        <a:pt x="1875" y="1971"/>
                      </a:cubicBezTo>
                      <a:cubicBezTo>
                        <a:pt x="1864" y="1963"/>
                        <a:pt x="1852" y="1956"/>
                        <a:pt x="1838" y="1952"/>
                      </a:cubicBezTo>
                      <a:cubicBezTo>
                        <a:pt x="1827" y="1950"/>
                        <a:pt x="1816" y="1948"/>
                        <a:pt x="1805" y="1946"/>
                      </a:cubicBezTo>
                      <a:cubicBezTo>
                        <a:pt x="1793" y="1944"/>
                        <a:pt x="1780" y="1941"/>
                        <a:pt x="1768" y="1939"/>
                      </a:cubicBezTo>
                      <a:close/>
                      <a:moveTo>
                        <a:pt x="44" y="1983"/>
                      </a:moveTo>
                      <a:cubicBezTo>
                        <a:pt x="42" y="1984"/>
                        <a:pt x="40" y="1984"/>
                        <a:pt x="38" y="1985"/>
                      </a:cubicBezTo>
                      <a:cubicBezTo>
                        <a:pt x="34" y="1989"/>
                        <a:pt x="29" y="1992"/>
                        <a:pt x="25" y="1996"/>
                      </a:cubicBezTo>
                      <a:cubicBezTo>
                        <a:pt x="21" y="2001"/>
                        <a:pt x="17" y="2006"/>
                        <a:pt x="13" y="2011"/>
                      </a:cubicBezTo>
                      <a:cubicBezTo>
                        <a:pt x="11" y="2015"/>
                        <a:pt x="10" y="2019"/>
                        <a:pt x="11" y="2023"/>
                      </a:cubicBezTo>
                      <a:cubicBezTo>
                        <a:pt x="12" y="2036"/>
                        <a:pt x="12" y="2049"/>
                        <a:pt x="14" y="2062"/>
                      </a:cubicBezTo>
                      <a:cubicBezTo>
                        <a:pt x="16" y="2080"/>
                        <a:pt x="21" y="2097"/>
                        <a:pt x="24" y="2115"/>
                      </a:cubicBezTo>
                      <a:cubicBezTo>
                        <a:pt x="28" y="2134"/>
                        <a:pt x="34" y="2152"/>
                        <a:pt x="41" y="2170"/>
                      </a:cubicBezTo>
                      <a:cubicBezTo>
                        <a:pt x="46" y="2184"/>
                        <a:pt x="51" y="2197"/>
                        <a:pt x="60" y="2209"/>
                      </a:cubicBezTo>
                      <a:cubicBezTo>
                        <a:pt x="62" y="2212"/>
                        <a:pt x="65" y="2216"/>
                        <a:pt x="67" y="2219"/>
                      </a:cubicBezTo>
                      <a:cubicBezTo>
                        <a:pt x="74" y="2232"/>
                        <a:pt x="86" y="2241"/>
                        <a:pt x="98" y="2248"/>
                      </a:cubicBezTo>
                      <a:cubicBezTo>
                        <a:pt x="111" y="2256"/>
                        <a:pt x="124" y="2257"/>
                        <a:pt x="137" y="2252"/>
                      </a:cubicBezTo>
                      <a:cubicBezTo>
                        <a:pt x="140" y="2251"/>
                        <a:pt x="142" y="2250"/>
                        <a:pt x="144" y="2249"/>
                      </a:cubicBezTo>
                      <a:cubicBezTo>
                        <a:pt x="148" y="2247"/>
                        <a:pt x="152" y="2244"/>
                        <a:pt x="154" y="2239"/>
                      </a:cubicBezTo>
                      <a:cubicBezTo>
                        <a:pt x="161" y="2226"/>
                        <a:pt x="167" y="2213"/>
                        <a:pt x="166" y="2198"/>
                      </a:cubicBezTo>
                      <a:cubicBezTo>
                        <a:pt x="166" y="2190"/>
                        <a:pt x="165" y="2183"/>
                        <a:pt x="164" y="2175"/>
                      </a:cubicBezTo>
                      <a:cubicBezTo>
                        <a:pt x="161" y="2154"/>
                        <a:pt x="159" y="2132"/>
                        <a:pt x="155" y="2111"/>
                      </a:cubicBezTo>
                      <a:cubicBezTo>
                        <a:pt x="154" y="2107"/>
                        <a:pt x="152" y="2104"/>
                        <a:pt x="148" y="2102"/>
                      </a:cubicBezTo>
                      <a:cubicBezTo>
                        <a:pt x="144" y="2100"/>
                        <a:pt x="139" y="2098"/>
                        <a:pt x="135" y="2095"/>
                      </a:cubicBezTo>
                      <a:cubicBezTo>
                        <a:pt x="128" y="2090"/>
                        <a:pt x="120" y="2084"/>
                        <a:pt x="112" y="2079"/>
                      </a:cubicBezTo>
                      <a:cubicBezTo>
                        <a:pt x="103" y="2072"/>
                        <a:pt x="95" y="2064"/>
                        <a:pt x="88" y="2055"/>
                      </a:cubicBezTo>
                      <a:cubicBezTo>
                        <a:pt x="81" y="2047"/>
                        <a:pt x="76" y="2038"/>
                        <a:pt x="69" y="2030"/>
                      </a:cubicBezTo>
                      <a:cubicBezTo>
                        <a:pt x="65" y="2026"/>
                        <a:pt x="63" y="2022"/>
                        <a:pt x="60" y="2018"/>
                      </a:cubicBezTo>
                      <a:cubicBezTo>
                        <a:pt x="56" y="2009"/>
                        <a:pt x="52" y="1999"/>
                        <a:pt x="47" y="1990"/>
                      </a:cubicBezTo>
                      <a:cubicBezTo>
                        <a:pt x="46" y="1988"/>
                        <a:pt x="45" y="1985"/>
                        <a:pt x="44" y="1983"/>
                      </a:cubicBezTo>
                      <a:close/>
                      <a:moveTo>
                        <a:pt x="1394" y="886"/>
                      </a:moveTo>
                      <a:cubicBezTo>
                        <a:pt x="1392" y="900"/>
                        <a:pt x="1397" y="910"/>
                        <a:pt x="1407" y="916"/>
                      </a:cubicBezTo>
                      <a:cubicBezTo>
                        <a:pt x="1430" y="930"/>
                        <a:pt x="1454" y="932"/>
                        <a:pt x="1479" y="919"/>
                      </a:cubicBezTo>
                      <a:cubicBezTo>
                        <a:pt x="1498" y="910"/>
                        <a:pt x="1513" y="896"/>
                        <a:pt x="1528" y="881"/>
                      </a:cubicBezTo>
                      <a:cubicBezTo>
                        <a:pt x="1539" y="871"/>
                        <a:pt x="1547" y="858"/>
                        <a:pt x="1554" y="846"/>
                      </a:cubicBezTo>
                      <a:cubicBezTo>
                        <a:pt x="1560" y="836"/>
                        <a:pt x="1566" y="828"/>
                        <a:pt x="1574" y="820"/>
                      </a:cubicBezTo>
                      <a:cubicBezTo>
                        <a:pt x="1579" y="814"/>
                        <a:pt x="1586" y="809"/>
                        <a:pt x="1594" y="806"/>
                      </a:cubicBezTo>
                      <a:cubicBezTo>
                        <a:pt x="1599" y="783"/>
                        <a:pt x="1611" y="765"/>
                        <a:pt x="1633" y="754"/>
                      </a:cubicBezTo>
                      <a:cubicBezTo>
                        <a:pt x="1628" y="743"/>
                        <a:pt x="1619" y="738"/>
                        <a:pt x="1607" y="736"/>
                      </a:cubicBezTo>
                      <a:cubicBezTo>
                        <a:pt x="1600" y="735"/>
                        <a:pt x="1593" y="736"/>
                        <a:pt x="1586" y="735"/>
                      </a:cubicBezTo>
                      <a:cubicBezTo>
                        <a:pt x="1579" y="735"/>
                        <a:pt x="1572" y="736"/>
                        <a:pt x="1566" y="737"/>
                      </a:cubicBezTo>
                      <a:cubicBezTo>
                        <a:pt x="1552" y="742"/>
                        <a:pt x="1539" y="748"/>
                        <a:pt x="1526" y="755"/>
                      </a:cubicBezTo>
                      <a:cubicBezTo>
                        <a:pt x="1518" y="759"/>
                        <a:pt x="1510" y="765"/>
                        <a:pt x="1502" y="769"/>
                      </a:cubicBezTo>
                      <a:cubicBezTo>
                        <a:pt x="1486" y="778"/>
                        <a:pt x="1469" y="785"/>
                        <a:pt x="1452" y="789"/>
                      </a:cubicBezTo>
                      <a:cubicBezTo>
                        <a:pt x="1443" y="791"/>
                        <a:pt x="1435" y="792"/>
                        <a:pt x="1426" y="791"/>
                      </a:cubicBezTo>
                      <a:cubicBezTo>
                        <a:pt x="1416" y="790"/>
                        <a:pt x="1405" y="789"/>
                        <a:pt x="1398" y="781"/>
                      </a:cubicBezTo>
                      <a:cubicBezTo>
                        <a:pt x="1396" y="780"/>
                        <a:pt x="1394" y="779"/>
                        <a:pt x="1393" y="778"/>
                      </a:cubicBezTo>
                      <a:cubicBezTo>
                        <a:pt x="1392" y="779"/>
                        <a:pt x="1392" y="780"/>
                        <a:pt x="1392" y="781"/>
                      </a:cubicBezTo>
                      <a:cubicBezTo>
                        <a:pt x="1393" y="793"/>
                        <a:pt x="1400" y="803"/>
                        <a:pt x="1407" y="812"/>
                      </a:cubicBezTo>
                      <a:cubicBezTo>
                        <a:pt x="1410" y="817"/>
                        <a:pt x="1415" y="820"/>
                        <a:pt x="1422" y="819"/>
                      </a:cubicBezTo>
                      <a:cubicBezTo>
                        <a:pt x="1425" y="818"/>
                        <a:pt x="1428" y="818"/>
                        <a:pt x="1431" y="818"/>
                      </a:cubicBezTo>
                      <a:cubicBezTo>
                        <a:pt x="1433" y="818"/>
                        <a:pt x="1435" y="818"/>
                        <a:pt x="1436" y="821"/>
                      </a:cubicBezTo>
                      <a:cubicBezTo>
                        <a:pt x="1434" y="823"/>
                        <a:pt x="1432" y="825"/>
                        <a:pt x="1431" y="827"/>
                      </a:cubicBezTo>
                      <a:cubicBezTo>
                        <a:pt x="1429" y="832"/>
                        <a:pt x="1425" y="834"/>
                        <a:pt x="1420" y="835"/>
                      </a:cubicBezTo>
                      <a:cubicBezTo>
                        <a:pt x="1409" y="838"/>
                        <a:pt x="1399" y="838"/>
                        <a:pt x="1388" y="834"/>
                      </a:cubicBezTo>
                      <a:cubicBezTo>
                        <a:pt x="1384" y="833"/>
                        <a:pt x="1380" y="831"/>
                        <a:pt x="1375" y="829"/>
                      </a:cubicBezTo>
                      <a:cubicBezTo>
                        <a:pt x="1375" y="831"/>
                        <a:pt x="1375" y="833"/>
                        <a:pt x="1375" y="834"/>
                      </a:cubicBezTo>
                      <a:cubicBezTo>
                        <a:pt x="1376" y="843"/>
                        <a:pt x="1381" y="850"/>
                        <a:pt x="1387" y="855"/>
                      </a:cubicBezTo>
                      <a:cubicBezTo>
                        <a:pt x="1389" y="856"/>
                        <a:pt x="1392" y="857"/>
                        <a:pt x="1392" y="859"/>
                      </a:cubicBezTo>
                      <a:cubicBezTo>
                        <a:pt x="1392" y="864"/>
                        <a:pt x="1396" y="865"/>
                        <a:pt x="1399" y="868"/>
                      </a:cubicBezTo>
                      <a:cubicBezTo>
                        <a:pt x="1403" y="871"/>
                        <a:pt x="1407" y="871"/>
                        <a:pt x="1412" y="872"/>
                      </a:cubicBezTo>
                      <a:cubicBezTo>
                        <a:pt x="1421" y="873"/>
                        <a:pt x="1429" y="873"/>
                        <a:pt x="1438" y="872"/>
                      </a:cubicBezTo>
                      <a:cubicBezTo>
                        <a:pt x="1440" y="871"/>
                        <a:pt x="1442" y="872"/>
                        <a:pt x="1444" y="872"/>
                      </a:cubicBezTo>
                      <a:cubicBezTo>
                        <a:pt x="1442" y="884"/>
                        <a:pt x="1437" y="891"/>
                        <a:pt x="1430" y="893"/>
                      </a:cubicBezTo>
                      <a:cubicBezTo>
                        <a:pt x="1418" y="897"/>
                        <a:pt x="1405" y="897"/>
                        <a:pt x="1394" y="886"/>
                      </a:cubicBezTo>
                      <a:close/>
                      <a:moveTo>
                        <a:pt x="1299" y="1980"/>
                      </a:moveTo>
                      <a:cubicBezTo>
                        <a:pt x="1297" y="1981"/>
                        <a:pt x="1294" y="1981"/>
                        <a:pt x="1292" y="1981"/>
                      </a:cubicBezTo>
                      <a:cubicBezTo>
                        <a:pt x="1291" y="1981"/>
                        <a:pt x="1289" y="1981"/>
                        <a:pt x="1288" y="1980"/>
                      </a:cubicBezTo>
                      <a:cubicBezTo>
                        <a:pt x="1287" y="1977"/>
                        <a:pt x="1285" y="1977"/>
                        <a:pt x="1283" y="1977"/>
                      </a:cubicBezTo>
                      <a:cubicBezTo>
                        <a:pt x="1279" y="1976"/>
                        <a:pt x="1276" y="1976"/>
                        <a:pt x="1273" y="1974"/>
                      </a:cubicBezTo>
                      <a:cubicBezTo>
                        <a:pt x="1262" y="1969"/>
                        <a:pt x="1252" y="1961"/>
                        <a:pt x="1245" y="1952"/>
                      </a:cubicBezTo>
                      <a:cubicBezTo>
                        <a:pt x="1231" y="1935"/>
                        <a:pt x="1224" y="1915"/>
                        <a:pt x="1219" y="1894"/>
                      </a:cubicBezTo>
                      <a:cubicBezTo>
                        <a:pt x="1217" y="1884"/>
                        <a:pt x="1215" y="1875"/>
                        <a:pt x="1213" y="1865"/>
                      </a:cubicBezTo>
                      <a:cubicBezTo>
                        <a:pt x="1212" y="1865"/>
                        <a:pt x="1210" y="1865"/>
                        <a:pt x="1209" y="1866"/>
                      </a:cubicBezTo>
                      <a:cubicBezTo>
                        <a:pt x="1205" y="1868"/>
                        <a:pt x="1201" y="1872"/>
                        <a:pt x="1197" y="1874"/>
                      </a:cubicBezTo>
                      <a:cubicBezTo>
                        <a:pt x="1187" y="1880"/>
                        <a:pt x="1177" y="1885"/>
                        <a:pt x="1167" y="1891"/>
                      </a:cubicBezTo>
                      <a:cubicBezTo>
                        <a:pt x="1161" y="1894"/>
                        <a:pt x="1155" y="1899"/>
                        <a:pt x="1150" y="1904"/>
                      </a:cubicBezTo>
                      <a:cubicBezTo>
                        <a:pt x="1148" y="1907"/>
                        <a:pt x="1147" y="1910"/>
                        <a:pt x="1147" y="1914"/>
                      </a:cubicBezTo>
                      <a:cubicBezTo>
                        <a:pt x="1148" y="1923"/>
                        <a:pt x="1150" y="1932"/>
                        <a:pt x="1154" y="1941"/>
                      </a:cubicBezTo>
                      <a:cubicBezTo>
                        <a:pt x="1159" y="1951"/>
                        <a:pt x="1164" y="1962"/>
                        <a:pt x="1170" y="1971"/>
                      </a:cubicBezTo>
                      <a:cubicBezTo>
                        <a:pt x="1172" y="1975"/>
                        <a:pt x="1174" y="1978"/>
                        <a:pt x="1175" y="1981"/>
                      </a:cubicBezTo>
                      <a:cubicBezTo>
                        <a:pt x="1181" y="1997"/>
                        <a:pt x="1188" y="2012"/>
                        <a:pt x="1194" y="2028"/>
                      </a:cubicBezTo>
                      <a:cubicBezTo>
                        <a:pt x="1199" y="2044"/>
                        <a:pt x="1206" y="2059"/>
                        <a:pt x="1217" y="2072"/>
                      </a:cubicBezTo>
                      <a:cubicBezTo>
                        <a:pt x="1221" y="2077"/>
                        <a:pt x="1226" y="2082"/>
                        <a:pt x="1232" y="2085"/>
                      </a:cubicBezTo>
                      <a:cubicBezTo>
                        <a:pt x="1238" y="2089"/>
                        <a:pt x="1243" y="2092"/>
                        <a:pt x="1249" y="2095"/>
                      </a:cubicBezTo>
                      <a:cubicBezTo>
                        <a:pt x="1252" y="2096"/>
                        <a:pt x="1255" y="2098"/>
                        <a:pt x="1258" y="2099"/>
                      </a:cubicBezTo>
                      <a:cubicBezTo>
                        <a:pt x="1273" y="2103"/>
                        <a:pt x="1288" y="2107"/>
                        <a:pt x="1304" y="2106"/>
                      </a:cubicBezTo>
                      <a:cubicBezTo>
                        <a:pt x="1320" y="2105"/>
                        <a:pt x="1332" y="2099"/>
                        <a:pt x="1340" y="2085"/>
                      </a:cubicBezTo>
                      <a:cubicBezTo>
                        <a:pt x="1348" y="2070"/>
                        <a:pt x="1346" y="2056"/>
                        <a:pt x="1338" y="2042"/>
                      </a:cubicBezTo>
                      <a:cubicBezTo>
                        <a:pt x="1333" y="2033"/>
                        <a:pt x="1328" y="2023"/>
                        <a:pt x="1320" y="2016"/>
                      </a:cubicBezTo>
                      <a:cubicBezTo>
                        <a:pt x="1318" y="2014"/>
                        <a:pt x="1317" y="2012"/>
                        <a:pt x="1316" y="2010"/>
                      </a:cubicBezTo>
                      <a:cubicBezTo>
                        <a:pt x="1309" y="2001"/>
                        <a:pt x="1303" y="1991"/>
                        <a:pt x="1299" y="1980"/>
                      </a:cubicBezTo>
                      <a:close/>
                      <a:moveTo>
                        <a:pt x="769" y="2225"/>
                      </a:moveTo>
                      <a:cubicBezTo>
                        <a:pt x="770" y="2221"/>
                        <a:pt x="772" y="2217"/>
                        <a:pt x="773" y="2212"/>
                      </a:cubicBezTo>
                      <a:cubicBezTo>
                        <a:pt x="775" y="2203"/>
                        <a:pt x="774" y="2195"/>
                        <a:pt x="769" y="2187"/>
                      </a:cubicBezTo>
                      <a:cubicBezTo>
                        <a:pt x="765" y="2179"/>
                        <a:pt x="760" y="2172"/>
                        <a:pt x="753" y="2166"/>
                      </a:cubicBezTo>
                      <a:cubicBezTo>
                        <a:pt x="746" y="2160"/>
                        <a:pt x="740" y="2153"/>
                        <a:pt x="731" y="2150"/>
                      </a:cubicBezTo>
                      <a:cubicBezTo>
                        <a:pt x="728" y="2148"/>
                        <a:pt x="725" y="2146"/>
                        <a:pt x="723" y="2145"/>
                      </a:cubicBezTo>
                      <a:cubicBezTo>
                        <a:pt x="720" y="2143"/>
                        <a:pt x="717" y="2141"/>
                        <a:pt x="714" y="2140"/>
                      </a:cubicBezTo>
                      <a:cubicBezTo>
                        <a:pt x="703" y="2136"/>
                        <a:pt x="692" y="2132"/>
                        <a:pt x="682" y="2128"/>
                      </a:cubicBezTo>
                      <a:cubicBezTo>
                        <a:pt x="676" y="2126"/>
                        <a:pt x="661" y="2125"/>
                        <a:pt x="655" y="2125"/>
                      </a:cubicBezTo>
                      <a:cubicBezTo>
                        <a:pt x="638" y="2126"/>
                        <a:pt x="621" y="2129"/>
                        <a:pt x="604" y="2129"/>
                      </a:cubicBezTo>
                      <a:cubicBezTo>
                        <a:pt x="582" y="2130"/>
                        <a:pt x="560" y="2130"/>
                        <a:pt x="539" y="2129"/>
                      </a:cubicBezTo>
                      <a:cubicBezTo>
                        <a:pt x="532" y="2129"/>
                        <a:pt x="526" y="2128"/>
                        <a:pt x="518" y="2128"/>
                      </a:cubicBezTo>
                      <a:cubicBezTo>
                        <a:pt x="518" y="2136"/>
                        <a:pt x="518" y="2143"/>
                        <a:pt x="518" y="2150"/>
                      </a:cubicBezTo>
                      <a:cubicBezTo>
                        <a:pt x="517" y="2165"/>
                        <a:pt x="515" y="2179"/>
                        <a:pt x="516" y="2193"/>
                      </a:cubicBezTo>
                      <a:cubicBezTo>
                        <a:pt x="516" y="2198"/>
                        <a:pt x="516" y="2202"/>
                        <a:pt x="516" y="2207"/>
                      </a:cubicBezTo>
                      <a:cubicBezTo>
                        <a:pt x="516" y="2214"/>
                        <a:pt x="518" y="2216"/>
                        <a:pt x="525" y="2217"/>
                      </a:cubicBezTo>
                      <a:cubicBezTo>
                        <a:pt x="532" y="2218"/>
                        <a:pt x="538" y="2218"/>
                        <a:pt x="545" y="2218"/>
                      </a:cubicBezTo>
                      <a:cubicBezTo>
                        <a:pt x="559" y="2219"/>
                        <a:pt x="573" y="2220"/>
                        <a:pt x="588" y="2220"/>
                      </a:cubicBezTo>
                      <a:cubicBezTo>
                        <a:pt x="602" y="2219"/>
                        <a:pt x="616" y="2222"/>
                        <a:pt x="631" y="2225"/>
                      </a:cubicBezTo>
                      <a:cubicBezTo>
                        <a:pt x="652" y="2229"/>
                        <a:pt x="673" y="2231"/>
                        <a:pt x="694" y="2231"/>
                      </a:cubicBezTo>
                      <a:cubicBezTo>
                        <a:pt x="710" y="2230"/>
                        <a:pt x="726" y="2229"/>
                        <a:pt x="742" y="2228"/>
                      </a:cubicBezTo>
                      <a:cubicBezTo>
                        <a:pt x="750" y="2228"/>
                        <a:pt x="759" y="2228"/>
                        <a:pt x="769" y="2225"/>
                      </a:cubicBezTo>
                      <a:close/>
                      <a:moveTo>
                        <a:pt x="817" y="1177"/>
                      </a:moveTo>
                      <a:cubicBezTo>
                        <a:pt x="815" y="1178"/>
                        <a:pt x="813" y="1179"/>
                        <a:pt x="812" y="1179"/>
                      </a:cubicBezTo>
                      <a:cubicBezTo>
                        <a:pt x="798" y="1186"/>
                        <a:pt x="784" y="1193"/>
                        <a:pt x="770" y="1200"/>
                      </a:cubicBezTo>
                      <a:cubicBezTo>
                        <a:pt x="758" y="1206"/>
                        <a:pt x="745" y="1211"/>
                        <a:pt x="733" y="1218"/>
                      </a:cubicBezTo>
                      <a:cubicBezTo>
                        <a:pt x="715" y="1228"/>
                        <a:pt x="696" y="1237"/>
                        <a:pt x="681" y="1251"/>
                      </a:cubicBezTo>
                      <a:cubicBezTo>
                        <a:pt x="680" y="1252"/>
                        <a:pt x="678" y="1253"/>
                        <a:pt x="677" y="1253"/>
                      </a:cubicBezTo>
                      <a:cubicBezTo>
                        <a:pt x="675" y="1253"/>
                        <a:pt x="674" y="1253"/>
                        <a:pt x="673" y="1252"/>
                      </a:cubicBezTo>
                      <a:cubicBezTo>
                        <a:pt x="672" y="1251"/>
                        <a:pt x="672" y="1249"/>
                        <a:pt x="672" y="1248"/>
                      </a:cubicBezTo>
                      <a:cubicBezTo>
                        <a:pt x="673" y="1245"/>
                        <a:pt x="675" y="1243"/>
                        <a:pt x="676" y="1241"/>
                      </a:cubicBezTo>
                      <a:cubicBezTo>
                        <a:pt x="673" y="1230"/>
                        <a:pt x="665" y="1223"/>
                        <a:pt x="658" y="1215"/>
                      </a:cubicBezTo>
                      <a:cubicBezTo>
                        <a:pt x="657" y="1215"/>
                        <a:pt x="655" y="1215"/>
                        <a:pt x="653" y="1214"/>
                      </a:cubicBezTo>
                      <a:cubicBezTo>
                        <a:pt x="654" y="1222"/>
                        <a:pt x="656" y="1229"/>
                        <a:pt x="658" y="1237"/>
                      </a:cubicBezTo>
                      <a:cubicBezTo>
                        <a:pt x="660" y="1242"/>
                        <a:pt x="662" y="1248"/>
                        <a:pt x="662" y="1253"/>
                      </a:cubicBezTo>
                      <a:cubicBezTo>
                        <a:pt x="664" y="1283"/>
                        <a:pt x="666" y="1312"/>
                        <a:pt x="662" y="1342"/>
                      </a:cubicBezTo>
                      <a:cubicBezTo>
                        <a:pt x="661" y="1347"/>
                        <a:pt x="661" y="1352"/>
                        <a:pt x="661" y="1358"/>
                      </a:cubicBezTo>
                      <a:cubicBezTo>
                        <a:pt x="663" y="1359"/>
                        <a:pt x="665" y="1360"/>
                        <a:pt x="666" y="1360"/>
                      </a:cubicBezTo>
                      <a:cubicBezTo>
                        <a:pt x="671" y="1361"/>
                        <a:pt x="675" y="1362"/>
                        <a:pt x="680" y="1363"/>
                      </a:cubicBezTo>
                      <a:cubicBezTo>
                        <a:pt x="694" y="1364"/>
                        <a:pt x="708" y="1363"/>
                        <a:pt x="721" y="1353"/>
                      </a:cubicBezTo>
                      <a:cubicBezTo>
                        <a:pt x="726" y="1349"/>
                        <a:pt x="733" y="1346"/>
                        <a:pt x="738" y="1343"/>
                      </a:cubicBezTo>
                      <a:cubicBezTo>
                        <a:pt x="750" y="1336"/>
                        <a:pt x="761" y="1330"/>
                        <a:pt x="773" y="1323"/>
                      </a:cubicBezTo>
                      <a:cubicBezTo>
                        <a:pt x="782" y="1317"/>
                        <a:pt x="790" y="1311"/>
                        <a:pt x="799" y="1304"/>
                      </a:cubicBezTo>
                      <a:cubicBezTo>
                        <a:pt x="805" y="1300"/>
                        <a:pt x="811" y="1295"/>
                        <a:pt x="817" y="1291"/>
                      </a:cubicBezTo>
                      <a:cubicBezTo>
                        <a:pt x="828" y="1283"/>
                        <a:pt x="838" y="1275"/>
                        <a:pt x="851" y="1269"/>
                      </a:cubicBezTo>
                      <a:cubicBezTo>
                        <a:pt x="851" y="1269"/>
                        <a:pt x="852" y="1268"/>
                        <a:pt x="853" y="1267"/>
                      </a:cubicBezTo>
                      <a:cubicBezTo>
                        <a:pt x="852" y="1263"/>
                        <a:pt x="852" y="1258"/>
                        <a:pt x="851" y="1253"/>
                      </a:cubicBezTo>
                      <a:cubicBezTo>
                        <a:pt x="851" y="1250"/>
                        <a:pt x="850" y="1247"/>
                        <a:pt x="849" y="1244"/>
                      </a:cubicBezTo>
                      <a:cubicBezTo>
                        <a:pt x="845" y="1230"/>
                        <a:pt x="839" y="1216"/>
                        <a:pt x="835" y="1201"/>
                      </a:cubicBezTo>
                      <a:cubicBezTo>
                        <a:pt x="831" y="1191"/>
                        <a:pt x="825" y="1184"/>
                        <a:pt x="817" y="1177"/>
                      </a:cubicBezTo>
                      <a:close/>
                      <a:moveTo>
                        <a:pt x="1164" y="487"/>
                      </a:moveTo>
                      <a:cubicBezTo>
                        <a:pt x="1162" y="491"/>
                        <a:pt x="1161" y="494"/>
                        <a:pt x="1158" y="497"/>
                      </a:cubicBezTo>
                      <a:cubicBezTo>
                        <a:pt x="1157" y="498"/>
                        <a:pt x="1156" y="500"/>
                        <a:pt x="1155" y="501"/>
                      </a:cubicBezTo>
                      <a:cubicBezTo>
                        <a:pt x="1153" y="501"/>
                        <a:pt x="1151" y="501"/>
                        <a:pt x="1150" y="501"/>
                      </a:cubicBezTo>
                      <a:cubicBezTo>
                        <a:pt x="1150" y="500"/>
                        <a:pt x="1149" y="498"/>
                        <a:pt x="1149" y="497"/>
                      </a:cubicBezTo>
                      <a:cubicBezTo>
                        <a:pt x="1151" y="492"/>
                        <a:pt x="1154" y="488"/>
                        <a:pt x="1156" y="484"/>
                      </a:cubicBezTo>
                      <a:cubicBezTo>
                        <a:pt x="1161" y="473"/>
                        <a:pt x="1165" y="462"/>
                        <a:pt x="1170" y="452"/>
                      </a:cubicBezTo>
                      <a:cubicBezTo>
                        <a:pt x="1177" y="438"/>
                        <a:pt x="1183" y="424"/>
                        <a:pt x="1188" y="410"/>
                      </a:cubicBezTo>
                      <a:cubicBezTo>
                        <a:pt x="1192" y="398"/>
                        <a:pt x="1198" y="386"/>
                        <a:pt x="1203" y="374"/>
                      </a:cubicBezTo>
                      <a:cubicBezTo>
                        <a:pt x="1204" y="371"/>
                        <a:pt x="1205" y="368"/>
                        <a:pt x="1205" y="364"/>
                      </a:cubicBezTo>
                      <a:cubicBezTo>
                        <a:pt x="1206" y="361"/>
                        <a:pt x="1209" y="358"/>
                        <a:pt x="1207" y="354"/>
                      </a:cubicBezTo>
                      <a:cubicBezTo>
                        <a:pt x="1204" y="355"/>
                        <a:pt x="1202" y="355"/>
                        <a:pt x="1200" y="356"/>
                      </a:cubicBezTo>
                      <a:cubicBezTo>
                        <a:pt x="1180" y="361"/>
                        <a:pt x="1161" y="363"/>
                        <a:pt x="1140" y="362"/>
                      </a:cubicBezTo>
                      <a:cubicBezTo>
                        <a:pt x="1130" y="362"/>
                        <a:pt x="1121" y="360"/>
                        <a:pt x="1111" y="359"/>
                      </a:cubicBezTo>
                      <a:cubicBezTo>
                        <a:pt x="1098" y="357"/>
                        <a:pt x="1085" y="355"/>
                        <a:pt x="1074" y="348"/>
                      </a:cubicBezTo>
                      <a:cubicBezTo>
                        <a:pt x="1071" y="346"/>
                        <a:pt x="1067" y="344"/>
                        <a:pt x="1062" y="344"/>
                      </a:cubicBezTo>
                      <a:cubicBezTo>
                        <a:pt x="1055" y="365"/>
                        <a:pt x="1046" y="386"/>
                        <a:pt x="1033" y="404"/>
                      </a:cubicBezTo>
                      <a:cubicBezTo>
                        <a:pt x="1034" y="405"/>
                        <a:pt x="1035" y="406"/>
                        <a:pt x="1036" y="407"/>
                      </a:cubicBezTo>
                      <a:cubicBezTo>
                        <a:pt x="1045" y="414"/>
                        <a:pt x="1053" y="423"/>
                        <a:pt x="1058" y="433"/>
                      </a:cubicBezTo>
                      <a:cubicBezTo>
                        <a:pt x="1064" y="443"/>
                        <a:pt x="1071" y="453"/>
                        <a:pt x="1077" y="463"/>
                      </a:cubicBezTo>
                      <a:cubicBezTo>
                        <a:pt x="1082" y="471"/>
                        <a:pt x="1087" y="479"/>
                        <a:pt x="1092" y="487"/>
                      </a:cubicBezTo>
                      <a:cubicBezTo>
                        <a:pt x="1098" y="497"/>
                        <a:pt x="1102" y="508"/>
                        <a:pt x="1107" y="518"/>
                      </a:cubicBezTo>
                      <a:cubicBezTo>
                        <a:pt x="1110" y="523"/>
                        <a:pt x="1112" y="528"/>
                        <a:pt x="1114" y="534"/>
                      </a:cubicBezTo>
                      <a:cubicBezTo>
                        <a:pt x="1116" y="538"/>
                        <a:pt x="1117" y="543"/>
                        <a:pt x="1119" y="547"/>
                      </a:cubicBezTo>
                      <a:cubicBezTo>
                        <a:pt x="1121" y="552"/>
                        <a:pt x="1123" y="556"/>
                        <a:pt x="1125" y="561"/>
                      </a:cubicBezTo>
                      <a:cubicBezTo>
                        <a:pt x="1126" y="565"/>
                        <a:pt x="1128" y="569"/>
                        <a:pt x="1129" y="572"/>
                      </a:cubicBezTo>
                      <a:cubicBezTo>
                        <a:pt x="1133" y="584"/>
                        <a:pt x="1139" y="595"/>
                        <a:pt x="1140" y="607"/>
                      </a:cubicBezTo>
                      <a:cubicBezTo>
                        <a:pt x="1140" y="610"/>
                        <a:pt x="1142" y="613"/>
                        <a:pt x="1143" y="617"/>
                      </a:cubicBezTo>
                      <a:cubicBezTo>
                        <a:pt x="1147" y="613"/>
                        <a:pt x="1150" y="610"/>
                        <a:pt x="1152" y="606"/>
                      </a:cubicBezTo>
                      <a:cubicBezTo>
                        <a:pt x="1161" y="593"/>
                        <a:pt x="1165" y="579"/>
                        <a:pt x="1167" y="563"/>
                      </a:cubicBezTo>
                      <a:cubicBezTo>
                        <a:pt x="1167" y="559"/>
                        <a:pt x="1167" y="555"/>
                        <a:pt x="1168" y="551"/>
                      </a:cubicBezTo>
                      <a:cubicBezTo>
                        <a:pt x="1170" y="530"/>
                        <a:pt x="1169" y="509"/>
                        <a:pt x="1164" y="487"/>
                      </a:cubicBezTo>
                      <a:close/>
                      <a:moveTo>
                        <a:pt x="684" y="1233"/>
                      </a:moveTo>
                      <a:cubicBezTo>
                        <a:pt x="695" y="1228"/>
                        <a:pt x="706" y="1223"/>
                        <a:pt x="717" y="1217"/>
                      </a:cubicBezTo>
                      <a:cubicBezTo>
                        <a:pt x="726" y="1213"/>
                        <a:pt x="735" y="1207"/>
                        <a:pt x="743" y="1202"/>
                      </a:cubicBezTo>
                      <a:cubicBezTo>
                        <a:pt x="758" y="1193"/>
                        <a:pt x="773" y="1185"/>
                        <a:pt x="788" y="1178"/>
                      </a:cubicBezTo>
                      <a:cubicBezTo>
                        <a:pt x="794" y="1175"/>
                        <a:pt x="799" y="1173"/>
                        <a:pt x="805" y="1170"/>
                      </a:cubicBezTo>
                      <a:cubicBezTo>
                        <a:pt x="811" y="1166"/>
                        <a:pt x="817" y="1163"/>
                        <a:pt x="824" y="1166"/>
                      </a:cubicBezTo>
                      <a:cubicBezTo>
                        <a:pt x="828" y="1162"/>
                        <a:pt x="831" y="1159"/>
                        <a:pt x="834" y="1156"/>
                      </a:cubicBezTo>
                      <a:cubicBezTo>
                        <a:pt x="833" y="1152"/>
                        <a:pt x="832" y="1148"/>
                        <a:pt x="831" y="1144"/>
                      </a:cubicBezTo>
                      <a:cubicBezTo>
                        <a:pt x="829" y="1144"/>
                        <a:pt x="828" y="1143"/>
                        <a:pt x="828" y="1143"/>
                      </a:cubicBezTo>
                      <a:cubicBezTo>
                        <a:pt x="820" y="1144"/>
                        <a:pt x="813" y="1143"/>
                        <a:pt x="808" y="1136"/>
                      </a:cubicBezTo>
                      <a:cubicBezTo>
                        <a:pt x="808" y="1135"/>
                        <a:pt x="807" y="1135"/>
                        <a:pt x="807" y="1135"/>
                      </a:cubicBezTo>
                      <a:cubicBezTo>
                        <a:pt x="800" y="1132"/>
                        <a:pt x="796" y="1125"/>
                        <a:pt x="791" y="1119"/>
                      </a:cubicBezTo>
                      <a:cubicBezTo>
                        <a:pt x="781" y="1104"/>
                        <a:pt x="770" y="1088"/>
                        <a:pt x="759" y="1073"/>
                      </a:cubicBezTo>
                      <a:cubicBezTo>
                        <a:pt x="755" y="1066"/>
                        <a:pt x="749" y="1060"/>
                        <a:pt x="745" y="1053"/>
                      </a:cubicBezTo>
                      <a:cubicBezTo>
                        <a:pt x="739" y="1042"/>
                        <a:pt x="730" y="1033"/>
                        <a:pt x="722" y="1023"/>
                      </a:cubicBezTo>
                      <a:cubicBezTo>
                        <a:pt x="717" y="1031"/>
                        <a:pt x="713" y="1039"/>
                        <a:pt x="710" y="1047"/>
                      </a:cubicBezTo>
                      <a:cubicBezTo>
                        <a:pt x="701" y="1071"/>
                        <a:pt x="694" y="1095"/>
                        <a:pt x="684" y="1118"/>
                      </a:cubicBezTo>
                      <a:cubicBezTo>
                        <a:pt x="682" y="1124"/>
                        <a:pt x="680" y="1130"/>
                        <a:pt x="679" y="1136"/>
                      </a:cubicBezTo>
                      <a:cubicBezTo>
                        <a:pt x="678" y="1145"/>
                        <a:pt x="674" y="1154"/>
                        <a:pt x="671" y="1163"/>
                      </a:cubicBezTo>
                      <a:cubicBezTo>
                        <a:pt x="667" y="1173"/>
                        <a:pt x="664" y="1184"/>
                        <a:pt x="661" y="1194"/>
                      </a:cubicBezTo>
                      <a:cubicBezTo>
                        <a:pt x="659" y="1200"/>
                        <a:pt x="660" y="1206"/>
                        <a:pt x="664" y="1210"/>
                      </a:cubicBezTo>
                      <a:cubicBezTo>
                        <a:pt x="670" y="1217"/>
                        <a:pt x="677" y="1225"/>
                        <a:pt x="684" y="1233"/>
                      </a:cubicBezTo>
                      <a:close/>
                      <a:moveTo>
                        <a:pt x="503" y="1700"/>
                      </a:moveTo>
                      <a:cubicBezTo>
                        <a:pt x="506" y="1698"/>
                        <a:pt x="508" y="1697"/>
                        <a:pt x="510" y="1695"/>
                      </a:cubicBezTo>
                      <a:cubicBezTo>
                        <a:pt x="511" y="1692"/>
                        <a:pt x="513" y="1688"/>
                        <a:pt x="513" y="1685"/>
                      </a:cubicBezTo>
                      <a:cubicBezTo>
                        <a:pt x="514" y="1682"/>
                        <a:pt x="513" y="1678"/>
                        <a:pt x="513" y="1675"/>
                      </a:cubicBezTo>
                      <a:cubicBezTo>
                        <a:pt x="512" y="1671"/>
                        <a:pt x="512" y="1666"/>
                        <a:pt x="510" y="1663"/>
                      </a:cubicBezTo>
                      <a:cubicBezTo>
                        <a:pt x="508" y="1658"/>
                        <a:pt x="511" y="1654"/>
                        <a:pt x="510" y="1649"/>
                      </a:cubicBezTo>
                      <a:cubicBezTo>
                        <a:pt x="508" y="1641"/>
                        <a:pt x="507" y="1633"/>
                        <a:pt x="505" y="1625"/>
                      </a:cubicBezTo>
                      <a:cubicBezTo>
                        <a:pt x="503" y="1615"/>
                        <a:pt x="500" y="1606"/>
                        <a:pt x="498" y="1596"/>
                      </a:cubicBezTo>
                      <a:cubicBezTo>
                        <a:pt x="495" y="1586"/>
                        <a:pt x="493" y="1576"/>
                        <a:pt x="490" y="1566"/>
                      </a:cubicBezTo>
                      <a:cubicBezTo>
                        <a:pt x="487" y="1558"/>
                        <a:pt x="484" y="1549"/>
                        <a:pt x="478" y="1541"/>
                      </a:cubicBezTo>
                      <a:cubicBezTo>
                        <a:pt x="476" y="1542"/>
                        <a:pt x="473" y="1542"/>
                        <a:pt x="471" y="1543"/>
                      </a:cubicBezTo>
                      <a:cubicBezTo>
                        <a:pt x="468" y="1543"/>
                        <a:pt x="466" y="1544"/>
                        <a:pt x="464" y="1545"/>
                      </a:cubicBezTo>
                      <a:cubicBezTo>
                        <a:pt x="461" y="1547"/>
                        <a:pt x="457" y="1549"/>
                        <a:pt x="454" y="1550"/>
                      </a:cubicBezTo>
                      <a:cubicBezTo>
                        <a:pt x="443" y="1553"/>
                        <a:pt x="432" y="1555"/>
                        <a:pt x="421" y="1559"/>
                      </a:cubicBezTo>
                      <a:cubicBezTo>
                        <a:pt x="410" y="1562"/>
                        <a:pt x="400" y="1567"/>
                        <a:pt x="390" y="1574"/>
                      </a:cubicBezTo>
                      <a:cubicBezTo>
                        <a:pt x="391" y="1581"/>
                        <a:pt x="392" y="1588"/>
                        <a:pt x="393" y="1595"/>
                      </a:cubicBezTo>
                      <a:cubicBezTo>
                        <a:pt x="397" y="1619"/>
                        <a:pt x="402" y="1643"/>
                        <a:pt x="406" y="1667"/>
                      </a:cubicBezTo>
                      <a:cubicBezTo>
                        <a:pt x="408" y="1681"/>
                        <a:pt x="415" y="1691"/>
                        <a:pt x="424" y="1701"/>
                      </a:cubicBezTo>
                      <a:cubicBezTo>
                        <a:pt x="428" y="1705"/>
                        <a:pt x="434" y="1706"/>
                        <a:pt x="439" y="1704"/>
                      </a:cubicBezTo>
                      <a:cubicBezTo>
                        <a:pt x="440" y="1700"/>
                        <a:pt x="437" y="1698"/>
                        <a:pt x="435" y="1695"/>
                      </a:cubicBezTo>
                      <a:cubicBezTo>
                        <a:pt x="431" y="1688"/>
                        <a:pt x="428" y="1680"/>
                        <a:pt x="425" y="1672"/>
                      </a:cubicBezTo>
                      <a:cubicBezTo>
                        <a:pt x="424" y="1668"/>
                        <a:pt x="424" y="1664"/>
                        <a:pt x="426" y="1659"/>
                      </a:cubicBezTo>
                      <a:cubicBezTo>
                        <a:pt x="428" y="1660"/>
                        <a:pt x="430" y="1660"/>
                        <a:pt x="431" y="1661"/>
                      </a:cubicBezTo>
                      <a:cubicBezTo>
                        <a:pt x="432" y="1662"/>
                        <a:pt x="432" y="1664"/>
                        <a:pt x="432" y="1666"/>
                      </a:cubicBezTo>
                      <a:cubicBezTo>
                        <a:pt x="435" y="1679"/>
                        <a:pt x="442" y="1690"/>
                        <a:pt x="450" y="1700"/>
                      </a:cubicBezTo>
                      <a:cubicBezTo>
                        <a:pt x="451" y="1702"/>
                        <a:pt x="453" y="1704"/>
                        <a:pt x="455" y="1705"/>
                      </a:cubicBezTo>
                      <a:cubicBezTo>
                        <a:pt x="456" y="1706"/>
                        <a:pt x="458" y="1706"/>
                        <a:pt x="458" y="1705"/>
                      </a:cubicBezTo>
                      <a:cubicBezTo>
                        <a:pt x="459" y="1705"/>
                        <a:pt x="460" y="1703"/>
                        <a:pt x="460" y="1702"/>
                      </a:cubicBezTo>
                      <a:cubicBezTo>
                        <a:pt x="458" y="1695"/>
                        <a:pt x="457" y="1688"/>
                        <a:pt x="456" y="1681"/>
                      </a:cubicBezTo>
                      <a:cubicBezTo>
                        <a:pt x="455" y="1677"/>
                        <a:pt x="453" y="1673"/>
                        <a:pt x="452" y="1669"/>
                      </a:cubicBezTo>
                      <a:cubicBezTo>
                        <a:pt x="451" y="1667"/>
                        <a:pt x="450" y="1665"/>
                        <a:pt x="452" y="1663"/>
                      </a:cubicBezTo>
                      <a:cubicBezTo>
                        <a:pt x="453" y="1663"/>
                        <a:pt x="456" y="1664"/>
                        <a:pt x="457" y="1665"/>
                      </a:cubicBezTo>
                      <a:cubicBezTo>
                        <a:pt x="459" y="1665"/>
                        <a:pt x="460" y="1667"/>
                        <a:pt x="462" y="1668"/>
                      </a:cubicBezTo>
                      <a:cubicBezTo>
                        <a:pt x="463" y="1671"/>
                        <a:pt x="463" y="1675"/>
                        <a:pt x="465" y="1678"/>
                      </a:cubicBezTo>
                      <a:cubicBezTo>
                        <a:pt x="469" y="1686"/>
                        <a:pt x="473" y="1694"/>
                        <a:pt x="477" y="1702"/>
                      </a:cubicBezTo>
                      <a:cubicBezTo>
                        <a:pt x="479" y="1704"/>
                        <a:pt x="480" y="1706"/>
                        <a:pt x="482" y="1708"/>
                      </a:cubicBezTo>
                      <a:cubicBezTo>
                        <a:pt x="485" y="1711"/>
                        <a:pt x="487" y="1711"/>
                        <a:pt x="493" y="1707"/>
                      </a:cubicBezTo>
                      <a:cubicBezTo>
                        <a:pt x="491" y="1705"/>
                        <a:pt x="490" y="1703"/>
                        <a:pt x="489" y="1701"/>
                      </a:cubicBezTo>
                      <a:cubicBezTo>
                        <a:pt x="487" y="1697"/>
                        <a:pt x="485" y="1694"/>
                        <a:pt x="484" y="1690"/>
                      </a:cubicBezTo>
                      <a:cubicBezTo>
                        <a:pt x="482" y="1680"/>
                        <a:pt x="480" y="1670"/>
                        <a:pt x="478" y="1660"/>
                      </a:cubicBezTo>
                      <a:cubicBezTo>
                        <a:pt x="477" y="1655"/>
                        <a:pt x="479" y="1651"/>
                        <a:pt x="481" y="1646"/>
                      </a:cubicBezTo>
                      <a:cubicBezTo>
                        <a:pt x="483" y="1648"/>
                        <a:pt x="484" y="1649"/>
                        <a:pt x="486" y="1650"/>
                      </a:cubicBezTo>
                      <a:cubicBezTo>
                        <a:pt x="487" y="1651"/>
                        <a:pt x="490" y="1650"/>
                        <a:pt x="490" y="1651"/>
                      </a:cubicBezTo>
                      <a:cubicBezTo>
                        <a:pt x="491" y="1660"/>
                        <a:pt x="492" y="1668"/>
                        <a:pt x="493" y="1676"/>
                      </a:cubicBezTo>
                      <a:cubicBezTo>
                        <a:pt x="495" y="1684"/>
                        <a:pt x="497" y="1692"/>
                        <a:pt x="503" y="1700"/>
                      </a:cubicBezTo>
                      <a:close/>
                      <a:moveTo>
                        <a:pt x="1298" y="1397"/>
                      </a:moveTo>
                      <a:cubicBezTo>
                        <a:pt x="1279" y="1379"/>
                        <a:pt x="1261" y="1361"/>
                        <a:pt x="1248" y="1340"/>
                      </a:cubicBezTo>
                      <a:cubicBezTo>
                        <a:pt x="1245" y="1341"/>
                        <a:pt x="1242" y="1342"/>
                        <a:pt x="1240" y="1343"/>
                      </a:cubicBezTo>
                      <a:cubicBezTo>
                        <a:pt x="1234" y="1348"/>
                        <a:pt x="1227" y="1353"/>
                        <a:pt x="1220" y="1358"/>
                      </a:cubicBezTo>
                      <a:cubicBezTo>
                        <a:pt x="1208" y="1366"/>
                        <a:pt x="1196" y="1375"/>
                        <a:pt x="1183" y="1383"/>
                      </a:cubicBezTo>
                      <a:cubicBezTo>
                        <a:pt x="1170" y="1391"/>
                        <a:pt x="1156" y="1400"/>
                        <a:pt x="1142" y="1408"/>
                      </a:cubicBezTo>
                      <a:cubicBezTo>
                        <a:pt x="1137" y="1411"/>
                        <a:pt x="1134" y="1414"/>
                        <a:pt x="1131" y="1419"/>
                      </a:cubicBezTo>
                      <a:cubicBezTo>
                        <a:pt x="1130" y="1420"/>
                        <a:pt x="1129" y="1422"/>
                        <a:pt x="1131" y="1424"/>
                      </a:cubicBezTo>
                      <a:cubicBezTo>
                        <a:pt x="1132" y="1425"/>
                        <a:pt x="1135" y="1425"/>
                        <a:pt x="1136" y="1424"/>
                      </a:cubicBezTo>
                      <a:cubicBezTo>
                        <a:pt x="1139" y="1423"/>
                        <a:pt x="1142" y="1422"/>
                        <a:pt x="1144" y="1420"/>
                      </a:cubicBezTo>
                      <a:cubicBezTo>
                        <a:pt x="1149" y="1418"/>
                        <a:pt x="1154" y="1414"/>
                        <a:pt x="1159" y="1411"/>
                      </a:cubicBezTo>
                      <a:cubicBezTo>
                        <a:pt x="1160" y="1410"/>
                        <a:pt x="1162" y="1409"/>
                        <a:pt x="1164" y="1409"/>
                      </a:cubicBezTo>
                      <a:cubicBezTo>
                        <a:pt x="1166" y="1408"/>
                        <a:pt x="1168" y="1408"/>
                        <a:pt x="1169" y="1410"/>
                      </a:cubicBezTo>
                      <a:cubicBezTo>
                        <a:pt x="1169" y="1411"/>
                        <a:pt x="1169" y="1413"/>
                        <a:pt x="1168" y="1414"/>
                      </a:cubicBezTo>
                      <a:cubicBezTo>
                        <a:pt x="1158" y="1421"/>
                        <a:pt x="1151" y="1430"/>
                        <a:pt x="1141" y="1437"/>
                      </a:cubicBezTo>
                      <a:cubicBezTo>
                        <a:pt x="1135" y="1440"/>
                        <a:pt x="1131" y="1446"/>
                        <a:pt x="1129" y="1453"/>
                      </a:cubicBezTo>
                      <a:cubicBezTo>
                        <a:pt x="1134" y="1455"/>
                        <a:pt x="1137" y="1453"/>
                        <a:pt x="1141" y="1452"/>
                      </a:cubicBezTo>
                      <a:cubicBezTo>
                        <a:pt x="1152" y="1447"/>
                        <a:pt x="1164" y="1443"/>
                        <a:pt x="1174" y="1435"/>
                      </a:cubicBezTo>
                      <a:cubicBezTo>
                        <a:pt x="1175" y="1435"/>
                        <a:pt x="1175" y="1434"/>
                        <a:pt x="1176" y="1434"/>
                      </a:cubicBezTo>
                      <a:cubicBezTo>
                        <a:pt x="1178" y="1433"/>
                        <a:pt x="1180" y="1433"/>
                        <a:pt x="1182" y="1435"/>
                      </a:cubicBezTo>
                      <a:cubicBezTo>
                        <a:pt x="1184" y="1436"/>
                        <a:pt x="1183" y="1439"/>
                        <a:pt x="1181" y="1441"/>
                      </a:cubicBezTo>
                      <a:cubicBezTo>
                        <a:pt x="1179" y="1442"/>
                        <a:pt x="1177" y="1444"/>
                        <a:pt x="1175" y="1445"/>
                      </a:cubicBezTo>
                      <a:cubicBezTo>
                        <a:pt x="1163" y="1453"/>
                        <a:pt x="1154" y="1463"/>
                        <a:pt x="1146" y="1474"/>
                      </a:cubicBezTo>
                      <a:cubicBezTo>
                        <a:pt x="1143" y="1478"/>
                        <a:pt x="1145" y="1482"/>
                        <a:pt x="1149" y="1483"/>
                      </a:cubicBezTo>
                      <a:cubicBezTo>
                        <a:pt x="1153" y="1485"/>
                        <a:pt x="1157" y="1485"/>
                        <a:pt x="1161" y="1482"/>
                      </a:cubicBezTo>
                      <a:cubicBezTo>
                        <a:pt x="1164" y="1479"/>
                        <a:pt x="1168" y="1476"/>
                        <a:pt x="1171" y="1473"/>
                      </a:cubicBezTo>
                      <a:cubicBezTo>
                        <a:pt x="1177" y="1469"/>
                        <a:pt x="1182" y="1463"/>
                        <a:pt x="1187" y="1458"/>
                      </a:cubicBezTo>
                      <a:cubicBezTo>
                        <a:pt x="1190" y="1456"/>
                        <a:pt x="1193" y="1453"/>
                        <a:pt x="1198" y="1454"/>
                      </a:cubicBezTo>
                      <a:cubicBezTo>
                        <a:pt x="1200" y="1460"/>
                        <a:pt x="1199" y="1463"/>
                        <a:pt x="1195" y="1466"/>
                      </a:cubicBezTo>
                      <a:cubicBezTo>
                        <a:pt x="1187" y="1470"/>
                        <a:pt x="1182" y="1478"/>
                        <a:pt x="1176" y="1485"/>
                      </a:cubicBezTo>
                      <a:cubicBezTo>
                        <a:pt x="1173" y="1489"/>
                        <a:pt x="1170" y="1494"/>
                        <a:pt x="1169" y="1499"/>
                      </a:cubicBezTo>
                      <a:cubicBezTo>
                        <a:pt x="1172" y="1502"/>
                        <a:pt x="1175" y="1501"/>
                        <a:pt x="1177" y="1500"/>
                      </a:cubicBezTo>
                      <a:cubicBezTo>
                        <a:pt x="1187" y="1496"/>
                        <a:pt x="1196" y="1490"/>
                        <a:pt x="1204" y="1483"/>
                      </a:cubicBezTo>
                      <a:cubicBezTo>
                        <a:pt x="1207" y="1480"/>
                        <a:pt x="1210" y="1478"/>
                        <a:pt x="1213" y="1476"/>
                      </a:cubicBezTo>
                      <a:cubicBezTo>
                        <a:pt x="1221" y="1469"/>
                        <a:pt x="1231" y="1463"/>
                        <a:pt x="1237" y="1454"/>
                      </a:cubicBezTo>
                      <a:cubicBezTo>
                        <a:pt x="1239" y="1452"/>
                        <a:pt x="1242" y="1450"/>
                        <a:pt x="1244" y="1449"/>
                      </a:cubicBezTo>
                      <a:cubicBezTo>
                        <a:pt x="1248" y="1447"/>
                        <a:pt x="1251" y="1448"/>
                        <a:pt x="1253" y="1452"/>
                      </a:cubicBezTo>
                      <a:cubicBezTo>
                        <a:pt x="1269" y="1434"/>
                        <a:pt x="1282" y="1415"/>
                        <a:pt x="1298" y="1397"/>
                      </a:cubicBezTo>
                      <a:close/>
                      <a:moveTo>
                        <a:pt x="1405" y="1163"/>
                      </a:moveTo>
                      <a:cubicBezTo>
                        <a:pt x="1410" y="1174"/>
                        <a:pt x="1418" y="1182"/>
                        <a:pt x="1426" y="1190"/>
                      </a:cubicBezTo>
                      <a:cubicBezTo>
                        <a:pt x="1433" y="1196"/>
                        <a:pt x="1441" y="1201"/>
                        <a:pt x="1449" y="1206"/>
                      </a:cubicBezTo>
                      <a:cubicBezTo>
                        <a:pt x="1457" y="1210"/>
                        <a:pt x="1465" y="1214"/>
                        <a:pt x="1473" y="1218"/>
                      </a:cubicBezTo>
                      <a:cubicBezTo>
                        <a:pt x="1487" y="1226"/>
                        <a:pt x="1501" y="1233"/>
                        <a:pt x="1515" y="1240"/>
                      </a:cubicBezTo>
                      <a:cubicBezTo>
                        <a:pt x="1524" y="1245"/>
                        <a:pt x="1534" y="1250"/>
                        <a:pt x="1544" y="1255"/>
                      </a:cubicBezTo>
                      <a:cubicBezTo>
                        <a:pt x="1545" y="1255"/>
                        <a:pt x="1546" y="1255"/>
                        <a:pt x="1547" y="1255"/>
                      </a:cubicBezTo>
                      <a:cubicBezTo>
                        <a:pt x="1547" y="1253"/>
                        <a:pt x="1548" y="1251"/>
                        <a:pt x="1548" y="1249"/>
                      </a:cubicBezTo>
                      <a:cubicBezTo>
                        <a:pt x="1545" y="1241"/>
                        <a:pt x="1541" y="1233"/>
                        <a:pt x="1533" y="1229"/>
                      </a:cubicBezTo>
                      <a:cubicBezTo>
                        <a:pt x="1522" y="1222"/>
                        <a:pt x="1515" y="1211"/>
                        <a:pt x="1506" y="1201"/>
                      </a:cubicBezTo>
                      <a:cubicBezTo>
                        <a:pt x="1503" y="1198"/>
                        <a:pt x="1501" y="1194"/>
                        <a:pt x="1499" y="1190"/>
                      </a:cubicBezTo>
                      <a:cubicBezTo>
                        <a:pt x="1497" y="1186"/>
                        <a:pt x="1498" y="1185"/>
                        <a:pt x="1502" y="1182"/>
                      </a:cubicBezTo>
                      <a:cubicBezTo>
                        <a:pt x="1503" y="1182"/>
                        <a:pt x="1504" y="1182"/>
                        <a:pt x="1504" y="1182"/>
                      </a:cubicBezTo>
                      <a:cubicBezTo>
                        <a:pt x="1510" y="1189"/>
                        <a:pt x="1515" y="1197"/>
                        <a:pt x="1520" y="1204"/>
                      </a:cubicBezTo>
                      <a:cubicBezTo>
                        <a:pt x="1521" y="1206"/>
                        <a:pt x="1522" y="1206"/>
                        <a:pt x="1523" y="1207"/>
                      </a:cubicBezTo>
                      <a:cubicBezTo>
                        <a:pt x="1531" y="1214"/>
                        <a:pt x="1538" y="1220"/>
                        <a:pt x="1546" y="1227"/>
                      </a:cubicBezTo>
                      <a:cubicBezTo>
                        <a:pt x="1552" y="1232"/>
                        <a:pt x="1555" y="1240"/>
                        <a:pt x="1557" y="1247"/>
                      </a:cubicBezTo>
                      <a:cubicBezTo>
                        <a:pt x="1557" y="1249"/>
                        <a:pt x="1557" y="1252"/>
                        <a:pt x="1556" y="1254"/>
                      </a:cubicBezTo>
                      <a:cubicBezTo>
                        <a:pt x="1555" y="1256"/>
                        <a:pt x="1554" y="1257"/>
                        <a:pt x="1553" y="1259"/>
                      </a:cubicBezTo>
                      <a:cubicBezTo>
                        <a:pt x="1550" y="1263"/>
                        <a:pt x="1551" y="1267"/>
                        <a:pt x="1554" y="1270"/>
                      </a:cubicBezTo>
                      <a:cubicBezTo>
                        <a:pt x="1555" y="1273"/>
                        <a:pt x="1558" y="1275"/>
                        <a:pt x="1560" y="1277"/>
                      </a:cubicBezTo>
                      <a:cubicBezTo>
                        <a:pt x="1561" y="1278"/>
                        <a:pt x="1563" y="1278"/>
                        <a:pt x="1565" y="1279"/>
                      </a:cubicBezTo>
                      <a:cubicBezTo>
                        <a:pt x="1566" y="1276"/>
                        <a:pt x="1567" y="1274"/>
                        <a:pt x="1567" y="1271"/>
                      </a:cubicBezTo>
                      <a:cubicBezTo>
                        <a:pt x="1568" y="1267"/>
                        <a:pt x="1568" y="1262"/>
                        <a:pt x="1569" y="1258"/>
                      </a:cubicBezTo>
                      <a:cubicBezTo>
                        <a:pt x="1574" y="1244"/>
                        <a:pt x="1574" y="1230"/>
                        <a:pt x="1574" y="1216"/>
                      </a:cubicBezTo>
                      <a:cubicBezTo>
                        <a:pt x="1574" y="1212"/>
                        <a:pt x="1574" y="1209"/>
                        <a:pt x="1571" y="1205"/>
                      </a:cubicBezTo>
                      <a:cubicBezTo>
                        <a:pt x="1560" y="1188"/>
                        <a:pt x="1548" y="1171"/>
                        <a:pt x="1535" y="1156"/>
                      </a:cubicBezTo>
                      <a:cubicBezTo>
                        <a:pt x="1534" y="1154"/>
                        <a:pt x="1531" y="1152"/>
                        <a:pt x="1529" y="1151"/>
                      </a:cubicBezTo>
                      <a:cubicBezTo>
                        <a:pt x="1521" y="1148"/>
                        <a:pt x="1512" y="1146"/>
                        <a:pt x="1504" y="1144"/>
                      </a:cubicBezTo>
                      <a:cubicBezTo>
                        <a:pt x="1492" y="1139"/>
                        <a:pt x="1480" y="1135"/>
                        <a:pt x="1470" y="1128"/>
                      </a:cubicBezTo>
                      <a:cubicBezTo>
                        <a:pt x="1465" y="1124"/>
                        <a:pt x="1459" y="1121"/>
                        <a:pt x="1453" y="1120"/>
                      </a:cubicBezTo>
                      <a:cubicBezTo>
                        <a:pt x="1445" y="1128"/>
                        <a:pt x="1437" y="1135"/>
                        <a:pt x="1430" y="1142"/>
                      </a:cubicBezTo>
                      <a:cubicBezTo>
                        <a:pt x="1422" y="1149"/>
                        <a:pt x="1413" y="1156"/>
                        <a:pt x="1405" y="1163"/>
                      </a:cubicBezTo>
                      <a:close/>
                      <a:moveTo>
                        <a:pt x="1936" y="1425"/>
                      </a:moveTo>
                      <a:cubicBezTo>
                        <a:pt x="1946" y="1433"/>
                        <a:pt x="1955" y="1441"/>
                        <a:pt x="1965" y="1447"/>
                      </a:cubicBezTo>
                      <a:cubicBezTo>
                        <a:pt x="1977" y="1453"/>
                        <a:pt x="1990" y="1458"/>
                        <a:pt x="2003" y="1461"/>
                      </a:cubicBezTo>
                      <a:cubicBezTo>
                        <a:pt x="2015" y="1463"/>
                        <a:pt x="2027" y="1465"/>
                        <a:pt x="2038" y="1470"/>
                      </a:cubicBezTo>
                      <a:cubicBezTo>
                        <a:pt x="2043" y="1465"/>
                        <a:pt x="2043" y="1464"/>
                        <a:pt x="2041" y="1460"/>
                      </a:cubicBezTo>
                      <a:cubicBezTo>
                        <a:pt x="2037" y="1456"/>
                        <a:pt x="2033" y="1452"/>
                        <a:pt x="2029" y="1448"/>
                      </a:cubicBezTo>
                      <a:cubicBezTo>
                        <a:pt x="2025" y="1444"/>
                        <a:pt x="2021" y="1441"/>
                        <a:pt x="2017" y="1438"/>
                      </a:cubicBezTo>
                      <a:cubicBezTo>
                        <a:pt x="2015" y="1436"/>
                        <a:pt x="2013" y="1434"/>
                        <a:pt x="2014" y="1431"/>
                      </a:cubicBezTo>
                      <a:cubicBezTo>
                        <a:pt x="2026" y="1431"/>
                        <a:pt x="2038" y="1431"/>
                        <a:pt x="2049" y="1431"/>
                      </a:cubicBezTo>
                      <a:cubicBezTo>
                        <a:pt x="2057" y="1430"/>
                        <a:pt x="2063" y="1432"/>
                        <a:pt x="2069" y="1437"/>
                      </a:cubicBezTo>
                      <a:cubicBezTo>
                        <a:pt x="2081" y="1447"/>
                        <a:pt x="2094" y="1451"/>
                        <a:pt x="2109" y="1453"/>
                      </a:cubicBezTo>
                      <a:cubicBezTo>
                        <a:pt x="2115" y="1454"/>
                        <a:pt x="2121" y="1455"/>
                        <a:pt x="2127" y="1453"/>
                      </a:cubicBezTo>
                      <a:cubicBezTo>
                        <a:pt x="2132" y="1451"/>
                        <a:pt x="2134" y="1449"/>
                        <a:pt x="2134" y="1443"/>
                      </a:cubicBezTo>
                      <a:cubicBezTo>
                        <a:pt x="2134" y="1441"/>
                        <a:pt x="2132" y="1439"/>
                        <a:pt x="2129" y="1439"/>
                      </a:cubicBezTo>
                      <a:cubicBezTo>
                        <a:pt x="2127" y="1439"/>
                        <a:pt x="2124" y="1440"/>
                        <a:pt x="2122" y="1439"/>
                      </a:cubicBezTo>
                      <a:cubicBezTo>
                        <a:pt x="2109" y="1436"/>
                        <a:pt x="2099" y="1428"/>
                        <a:pt x="2089" y="1420"/>
                      </a:cubicBezTo>
                      <a:cubicBezTo>
                        <a:pt x="2088" y="1420"/>
                        <a:pt x="2088" y="1418"/>
                        <a:pt x="2088" y="1417"/>
                      </a:cubicBezTo>
                      <a:cubicBezTo>
                        <a:pt x="2094" y="1419"/>
                        <a:pt x="2101" y="1421"/>
                        <a:pt x="2106" y="1425"/>
                      </a:cubicBezTo>
                      <a:cubicBezTo>
                        <a:pt x="2110" y="1430"/>
                        <a:pt x="2117" y="1430"/>
                        <a:pt x="2122" y="1431"/>
                      </a:cubicBezTo>
                      <a:cubicBezTo>
                        <a:pt x="2123" y="1431"/>
                        <a:pt x="2124" y="1430"/>
                        <a:pt x="2124" y="1430"/>
                      </a:cubicBezTo>
                      <a:cubicBezTo>
                        <a:pt x="2124" y="1429"/>
                        <a:pt x="2124" y="1427"/>
                        <a:pt x="2123" y="1427"/>
                      </a:cubicBezTo>
                      <a:cubicBezTo>
                        <a:pt x="2114" y="1424"/>
                        <a:pt x="2105" y="1420"/>
                        <a:pt x="2096" y="1414"/>
                      </a:cubicBezTo>
                      <a:cubicBezTo>
                        <a:pt x="2094" y="1413"/>
                        <a:pt x="2091" y="1410"/>
                        <a:pt x="2089" y="1407"/>
                      </a:cubicBezTo>
                      <a:cubicBezTo>
                        <a:pt x="2089" y="1407"/>
                        <a:pt x="2090" y="1406"/>
                        <a:pt x="2090" y="1404"/>
                      </a:cubicBezTo>
                      <a:cubicBezTo>
                        <a:pt x="2094" y="1405"/>
                        <a:pt x="2097" y="1408"/>
                        <a:pt x="2100" y="1410"/>
                      </a:cubicBezTo>
                      <a:cubicBezTo>
                        <a:pt x="2103" y="1413"/>
                        <a:pt x="2107" y="1414"/>
                        <a:pt x="2111" y="1416"/>
                      </a:cubicBezTo>
                      <a:cubicBezTo>
                        <a:pt x="2111" y="1416"/>
                        <a:pt x="2113" y="1415"/>
                        <a:pt x="2114" y="1414"/>
                      </a:cubicBezTo>
                      <a:cubicBezTo>
                        <a:pt x="2113" y="1412"/>
                        <a:pt x="2112" y="1411"/>
                        <a:pt x="2111" y="1410"/>
                      </a:cubicBezTo>
                      <a:cubicBezTo>
                        <a:pt x="2102" y="1401"/>
                        <a:pt x="2091" y="1395"/>
                        <a:pt x="2081" y="1388"/>
                      </a:cubicBezTo>
                      <a:cubicBezTo>
                        <a:pt x="2071" y="1381"/>
                        <a:pt x="2061" y="1379"/>
                        <a:pt x="2050" y="1379"/>
                      </a:cubicBezTo>
                      <a:cubicBezTo>
                        <a:pt x="2046" y="1379"/>
                        <a:pt x="2041" y="1379"/>
                        <a:pt x="2037" y="1379"/>
                      </a:cubicBezTo>
                      <a:cubicBezTo>
                        <a:pt x="2025" y="1378"/>
                        <a:pt x="2012" y="1378"/>
                        <a:pt x="2000" y="1376"/>
                      </a:cubicBezTo>
                      <a:cubicBezTo>
                        <a:pt x="1991" y="1375"/>
                        <a:pt x="1982" y="1375"/>
                        <a:pt x="1973" y="1374"/>
                      </a:cubicBezTo>
                      <a:cubicBezTo>
                        <a:pt x="1964" y="1383"/>
                        <a:pt x="1944" y="1410"/>
                        <a:pt x="1936" y="1425"/>
                      </a:cubicBezTo>
                      <a:close/>
                      <a:moveTo>
                        <a:pt x="589" y="858"/>
                      </a:moveTo>
                      <a:cubicBezTo>
                        <a:pt x="586" y="858"/>
                        <a:pt x="585" y="858"/>
                        <a:pt x="584" y="858"/>
                      </a:cubicBezTo>
                      <a:cubicBezTo>
                        <a:pt x="572" y="860"/>
                        <a:pt x="561" y="861"/>
                        <a:pt x="549" y="863"/>
                      </a:cubicBezTo>
                      <a:cubicBezTo>
                        <a:pt x="543" y="864"/>
                        <a:pt x="537" y="865"/>
                        <a:pt x="531" y="865"/>
                      </a:cubicBezTo>
                      <a:cubicBezTo>
                        <a:pt x="521" y="867"/>
                        <a:pt x="512" y="869"/>
                        <a:pt x="502" y="867"/>
                      </a:cubicBezTo>
                      <a:cubicBezTo>
                        <a:pt x="496" y="866"/>
                        <a:pt x="491" y="867"/>
                        <a:pt x="486" y="870"/>
                      </a:cubicBezTo>
                      <a:cubicBezTo>
                        <a:pt x="474" y="877"/>
                        <a:pt x="461" y="883"/>
                        <a:pt x="448" y="890"/>
                      </a:cubicBezTo>
                      <a:cubicBezTo>
                        <a:pt x="439" y="896"/>
                        <a:pt x="429" y="902"/>
                        <a:pt x="419" y="907"/>
                      </a:cubicBezTo>
                      <a:cubicBezTo>
                        <a:pt x="418" y="911"/>
                        <a:pt x="418" y="915"/>
                        <a:pt x="416" y="918"/>
                      </a:cubicBezTo>
                      <a:cubicBezTo>
                        <a:pt x="413" y="925"/>
                        <a:pt x="413" y="932"/>
                        <a:pt x="413" y="940"/>
                      </a:cubicBezTo>
                      <a:cubicBezTo>
                        <a:pt x="413" y="943"/>
                        <a:pt x="413" y="946"/>
                        <a:pt x="413" y="949"/>
                      </a:cubicBezTo>
                      <a:cubicBezTo>
                        <a:pt x="411" y="965"/>
                        <a:pt x="416" y="979"/>
                        <a:pt x="424" y="992"/>
                      </a:cubicBezTo>
                      <a:cubicBezTo>
                        <a:pt x="425" y="995"/>
                        <a:pt x="428" y="998"/>
                        <a:pt x="429" y="1001"/>
                      </a:cubicBezTo>
                      <a:cubicBezTo>
                        <a:pt x="433" y="1010"/>
                        <a:pt x="440" y="1015"/>
                        <a:pt x="449" y="1019"/>
                      </a:cubicBezTo>
                      <a:cubicBezTo>
                        <a:pt x="451" y="1019"/>
                        <a:pt x="452" y="1021"/>
                        <a:pt x="454" y="1019"/>
                      </a:cubicBezTo>
                      <a:cubicBezTo>
                        <a:pt x="454" y="1017"/>
                        <a:pt x="454" y="1016"/>
                        <a:pt x="454" y="1014"/>
                      </a:cubicBezTo>
                      <a:cubicBezTo>
                        <a:pt x="453" y="1011"/>
                        <a:pt x="450" y="1006"/>
                        <a:pt x="454" y="1004"/>
                      </a:cubicBezTo>
                      <a:cubicBezTo>
                        <a:pt x="458" y="1001"/>
                        <a:pt x="461" y="1006"/>
                        <a:pt x="465" y="1008"/>
                      </a:cubicBezTo>
                      <a:cubicBezTo>
                        <a:pt x="466" y="1008"/>
                        <a:pt x="467" y="1009"/>
                        <a:pt x="469" y="1010"/>
                      </a:cubicBezTo>
                      <a:cubicBezTo>
                        <a:pt x="472" y="1011"/>
                        <a:pt x="475" y="1013"/>
                        <a:pt x="479" y="1012"/>
                      </a:cubicBezTo>
                      <a:cubicBezTo>
                        <a:pt x="477" y="1006"/>
                        <a:pt x="474" y="1000"/>
                        <a:pt x="472" y="995"/>
                      </a:cubicBezTo>
                      <a:cubicBezTo>
                        <a:pt x="470" y="989"/>
                        <a:pt x="469" y="983"/>
                        <a:pt x="471" y="977"/>
                      </a:cubicBezTo>
                      <a:cubicBezTo>
                        <a:pt x="479" y="974"/>
                        <a:pt x="482" y="986"/>
                        <a:pt x="490" y="984"/>
                      </a:cubicBezTo>
                      <a:cubicBezTo>
                        <a:pt x="490" y="982"/>
                        <a:pt x="489" y="980"/>
                        <a:pt x="489" y="978"/>
                      </a:cubicBezTo>
                      <a:cubicBezTo>
                        <a:pt x="488" y="971"/>
                        <a:pt x="486" y="966"/>
                        <a:pt x="482" y="961"/>
                      </a:cubicBezTo>
                      <a:cubicBezTo>
                        <a:pt x="478" y="957"/>
                        <a:pt x="477" y="951"/>
                        <a:pt x="477" y="945"/>
                      </a:cubicBezTo>
                      <a:cubicBezTo>
                        <a:pt x="477" y="932"/>
                        <a:pt x="482" y="921"/>
                        <a:pt x="488" y="910"/>
                      </a:cubicBezTo>
                      <a:cubicBezTo>
                        <a:pt x="491" y="905"/>
                        <a:pt x="496" y="903"/>
                        <a:pt x="501" y="905"/>
                      </a:cubicBezTo>
                      <a:cubicBezTo>
                        <a:pt x="505" y="906"/>
                        <a:pt x="509" y="908"/>
                        <a:pt x="513" y="909"/>
                      </a:cubicBezTo>
                      <a:cubicBezTo>
                        <a:pt x="518" y="904"/>
                        <a:pt x="524" y="906"/>
                        <a:pt x="530" y="905"/>
                      </a:cubicBezTo>
                      <a:cubicBezTo>
                        <a:pt x="532" y="898"/>
                        <a:pt x="531" y="891"/>
                        <a:pt x="536" y="886"/>
                      </a:cubicBezTo>
                      <a:cubicBezTo>
                        <a:pt x="540" y="884"/>
                        <a:pt x="543" y="885"/>
                        <a:pt x="546" y="889"/>
                      </a:cubicBezTo>
                      <a:cubicBezTo>
                        <a:pt x="548" y="891"/>
                        <a:pt x="548" y="895"/>
                        <a:pt x="553" y="896"/>
                      </a:cubicBezTo>
                      <a:cubicBezTo>
                        <a:pt x="554" y="886"/>
                        <a:pt x="556" y="877"/>
                        <a:pt x="557" y="868"/>
                      </a:cubicBezTo>
                      <a:cubicBezTo>
                        <a:pt x="571" y="865"/>
                        <a:pt x="573" y="876"/>
                        <a:pt x="578" y="883"/>
                      </a:cubicBezTo>
                      <a:cubicBezTo>
                        <a:pt x="585" y="876"/>
                        <a:pt x="586" y="868"/>
                        <a:pt x="589" y="858"/>
                      </a:cubicBezTo>
                      <a:close/>
                      <a:moveTo>
                        <a:pt x="693" y="1995"/>
                      </a:moveTo>
                      <a:cubicBezTo>
                        <a:pt x="692" y="1995"/>
                        <a:pt x="691" y="1996"/>
                        <a:pt x="691" y="1996"/>
                      </a:cubicBezTo>
                      <a:cubicBezTo>
                        <a:pt x="690" y="2004"/>
                        <a:pt x="690" y="2012"/>
                        <a:pt x="690" y="2020"/>
                      </a:cubicBezTo>
                      <a:cubicBezTo>
                        <a:pt x="690" y="2029"/>
                        <a:pt x="691" y="2037"/>
                        <a:pt x="690" y="2045"/>
                      </a:cubicBezTo>
                      <a:cubicBezTo>
                        <a:pt x="689" y="2053"/>
                        <a:pt x="689" y="2061"/>
                        <a:pt x="689" y="2069"/>
                      </a:cubicBezTo>
                      <a:cubicBezTo>
                        <a:pt x="689" y="2077"/>
                        <a:pt x="691" y="2086"/>
                        <a:pt x="689" y="2094"/>
                      </a:cubicBezTo>
                      <a:cubicBezTo>
                        <a:pt x="688" y="2102"/>
                        <a:pt x="692" y="2110"/>
                        <a:pt x="690" y="2119"/>
                      </a:cubicBezTo>
                      <a:cubicBezTo>
                        <a:pt x="697" y="2122"/>
                        <a:pt x="705" y="2125"/>
                        <a:pt x="712" y="2128"/>
                      </a:cubicBezTo>
                      <a:cubicBezTo>
                        <a:pt x="717" y="2131"/>
                        <a:pt x="722" y="2133"/>
                        <a:pt x="727" y="2135"/>
                      </a:cubicBezTo>
                      <a:cubicBezTo>
                        <a:pt x="745" y="2138"/>
                        <a:pt x="764" y="2142"/>
                        <a:pt x="783" y="2145"/>
                      </a:cubicBezTo>
                      <a:cubicBezTo>
                        <a:pt x="788" y="2146"/>
                        <a:pt x="794" y="2146"/>
                        <a:pt x="800" y="2146"/>
                      </a:cubicBezTo>
                      <a:cubicBezTo>
                        <a:pt x="808" y="2146"/>
                        <a:pt x="814" y="2140"/>
                        <a:pt x="812" y="2133"/>
                      </a:cubicBezTo>
                      <a:cubicBezTo>
                        <a:pt x="811" y="2126"/>
                        <a:pt x="809" y="2119"/>
                        <a:pt x="801" y="2117"/>
                      </a:cubicBezTo>
                      <a:cubicBezTo>
                        <a:pt x="799" y="2116"/>
                        <a:pt x="797" y="2114"/>
                        <a:pt x="795" y="2112"/>
                      </a:cubicBezTo>
                      <a:cubicBezTo>
                        <a:pt x="793" y="2110"/>
                        <a:pt x="791" y="2108"/>
                        <a:pt x="789" y="2106"/>
                      </a:cubicBezTo>
                      <a:cubicBezTo>
                        <a:pt x="781" y="2100"/>
                        <a:pt x="772" y="2094"/>
                        <a:pt x="763" y="2089"/>
                      </a:cubicBezTo>
                      <a:cubicBezTo>
                        <a:pt x="753" y="2083"/>
                        <a:pt x="744" y="2076"/>
                        <a:pt x="737" y="2067"/>
                      </a:cubicBezTo>
                      <a:cubicBezTo>
                        <a:pt x="730" y="2056"/>
                        <a:pt x="723" y="2044"/>
                        <a:pt x="716" y="2033"/>
                      </a:cubicBezTo>
                      <a:cubicBezTo>
                        <a:pt x="708" y="2020"/>
                        <a:pt x="701" y="2008"/>
                        <a:pt x="693" y="1995"/>
                      </a:cubicBezTo>
                      <a:close/>
                      <a:moveTo>
                        <a:pt x="506" y="861"/>
                      </a:moveTo>
                      <a:cubicBezTo>
                        <a:pt x="514" y="863"/>
                        <a:pt x="520" y="861"/>
                        <a:pt x="526" y="860"/>
                      </a:cubicBezTo>
                      <a:cubicBezTo>
                        <a:pt x="532" y="858"/>
                        <a:pt x="539" y="858"/>
                        <a:pt x="545" y="857"/>
                      </a:cubicBezTo>
                      <a:cubicBezTo>
                        <a:pt x="558" y="856"/>
                        <a:pt x="570" y="855"/>
                        <a:pt x="583" y="853"/>
                      </a:cubicBezTo>
                      <a:cubicBezTo>
                        <a:pt x="599" y="850"/>
                        <a:pt x="615" y="846"/>
                        <a:pt x="632" y="845"/>
                      </a:cubicBezTo>
                      <a:cubicBezTo>
                        <a:pt x="645" y="843"/>
                        <a:pt x="658" y="842"/>
                        <a:pt x="671" y="839"/>
                      </a:cubicBezTo>
                      <a:cubicBezTo>
                        <a:pt x="687" y="836"/>
                        <a:pt x="703" y="833"/>
                        <a:pt x="718" y="826"/>
                      </a:cubicBezTo>
                      <a:cubicBezTo>
                        <a:pt x="734" y="819"/>
                        <a:pt x="750" y="812"/>
                        <a:pt x="765" y="805"/>
                      </a:cubicBezTo>
                      <a:cubicBezTo>
                        <a:pt x="768" y="803"/>
                        <a:pt x="771" y="802"/>
                        <a:pt x="774" y="800"/>
                      </a:cubicBezTo>
                      <a:cubicBezTo>
                        <a:pt x="776" y="799"/>
                        <a:pt x="777" y="798"/>
                        <a:pt x="775" y="796"/>
                      </a:cubicBezTo>
                      <a:cubicBezTo>
                        <a:pt x="772" y="796"/>
                        <a:pt x="769" y="796"/>
                        <a:pt x="765" y="796"/>
                      </a:cubicBezTo>
                      <a:cubicBezTo>
                        <a:pt x="755" y="796"/>
                        <a:pt x="744" y="796"/>
                        <a:pt x="734" y="795"/>
                      </a:cubicBezTo>
                      <a:cubicBezTo>
                        <a:pt x="724" y="794"/>
                        <a:pt x="715" y="793"/>
                        <a:pt x="706" y="791"/>
                      </a:cubicBezTo>
                      <a:cubicBezTo>
                        <a:pt x="696" y="788"/>
                        <a:pt x="688" y="789"/>
                        <a:pt x="679" y="792"/>
                      </a:cubicBezTo>
                      <a:cubicBezTo>
                        <a:pt x="663" y="797"/>
                        <a:pt x="648" y="804"/>
                        <a:pt x="632" y="809"/>
                      </a:cubicBezTo>
                      <a:cubicBezTo>
                        <a:pt x="592" y="821"/>
                        <a:pt x="554" y="837"/>
                        <a:pt x="516" y="854"/>
                      </a:cubicBezTo>
                      <a:cubicBezTo>
                        <a:pt x="513" y="855"/>
                        <a:pt x="509" y="857"/>
                        <a:pt x="506" y="861"/>
                      </a:cubicBezTo>
                      <a:close/>
                      <a:moveTo>
                        <a:pt x="595" y="1109"/>
                      </a:moveTo>
                      <a:cubicBezTo>
                        <a:pt x="602" y="1112"/>
                        <a:pt x="605" y="1117"/>
                        <a:pt x="608" y="1122"/>
                      </a:cubicBezTo>
                      <a:cubicBezTo>
                        <a:pt x="610" y="1127"/>
                        <a:pt x="614" y="1131"/>
                        <a:pt x="617" y="1135"/>
                      </a:cubicBezTo>
                      <a:cubicBezTo>
                        <a:pt x="625" y="1147"/>
                        <a:pt x="633" y="1158"/>
                        <a:pt x="636" y="1171"/>
                      </a:cubicBezTo>
                      <a:cubicBezTo>
                        <a:pt x="637" y="1175"/>
                        <a:pt x="638" y="1178"/>
                        <a:pt x="640" y="1181"/>
                      </a:cubicBezTo>
                      <a:cubicBezTo>
                        <a:pt x="641" y="1185"/>
                        <a:pt x="643" y="1188"/>
                        <a:pt x="645" y="1191"/>
                      </a:cubicBezTo>
                      <a:cubicBezTo>
                        <a:pt x="646" y="1194"/>
                        <a:pt x="650" y="1194"/>
                        <a:pt x="651" y="1191"/>
                      </a:cubicBezTo>
                      <a:cubicBezTo>
                        <a:pt x="652" y="1190"/>
                        <a:pt x="652" y="1189"/>
                        <a:pt x="652" y="1188"/>
                      </a:cubicBezTo>
                      <a:cubicBezTo>
                        <a:pt x="656" y="1175"/>
                        <a:pt x="659" y="1163"/>
                        <a:pt x="662" y="1151"/>
                      </a:cubicBezTo>
                      <a:cubicBezTo>
                        <a:pt x="663" y="1143"/>
                        <a:pt x="664" y="1136"/>
                        <a:pt x="667" y="1129"/>
                      </a:cubicBezTo>
                      <a:cubicBezTo>
                        <a:pt x="670" y="1122"/>
                        <a:pt x="674" y="1115"/>
                        <a:pt x="676" y="1108"/>
                      </a:cubicBezTo>
                      <a:cubicBezTo>
                        <a:pt x="678" y="1098"/>
                        <a:pt x="681" y="1090"/>
                        <a:pt x="686" y="1081"/>
                      </a:cubicBezTo>
                      <a:cubicBezTo>
                        <a:pt x="690" y="1073"/>
                        <a:pt x="695" y="1064"/>
                        <a:pt x="698" y="1054"/>
                      </a:cubicBezTo>
                      <a:cubicBezTo>
                        <a:pt x="700" y="1048"/>
                        <a:pt x="703" y="1043"/>
                        <a:pt x="705" y="1037"/>
                      </a:cubicBezTo>
                      <a:cubicBezTo>
                        <a:pt x="708" y="1030"/>
                        <a:pt x="708" y="1023"/>
                        <a:pt x="712" y="1018"/>
                      </a:cubicBezTo>
                      <a:cubicBezTo>
                        <a:pt x="715" y="1015"/>
                        <a:pt x="714" y="1011"/>
                        <a:pt x="711" y="1007"/>
                      </a:cubicBezTo>
                      <a:cubicBezTo>
                        <a:pt x="708" y="1004"/>
                        <a:pt x="706" y="1000"/>
                        <a:pt x="702" y="996"/>
                      </a:cubicBezTo>
                      <a:cubicBezTo>
                        <a:pt x="698" y="1004"/>
                        <a:pt x="695" y="1011"/>
                        <a:pt x="692" y="1019"/>
                      </a:cubicBezTo>
                      <a:cubicBezTo>
                        <a:pt x="688" y="1031"/>
                        <a:pt x="682" y="1042"/>
                        <a:pt x="675" y="1052"/>
                      </a:cubicBezTo>
                      <a:cubicBezTo>
                        <a:pt x="670" y="1059"/>
                        <a:pt x="666" y="1066"/>
                        <a:pt x="660" y="1071"/>
                      </a:cubicBezTo>
                      <a:cubicBezTo>
                        <a:pt x="650" y="1079"/>
                        <a:pt x="638" y="1085"/>
                        <a:pt x="625" y="1087"/>
                      </a:cubicBezTo>
                      <a:cubicBezTo>
                        <a:pt x="617" y="1089"/>
                        <a:pt x="609" y="1090"/>
                        <a:pt x="600" y="1092"/>
                      </a:cubicBezTo>
                      <a:cubicBezTo>
                        <a:pt x="598" y="1097"/>
                        <a:pt x="597" y="1102"/>
                        <a:pt x="595" y="1109"/>
                      </a:cubicBezTo>
                      <a:close/>
                      <a:moveTo>
                        <a:pt x="671" y="1744"/>
                      </a:moveTo>
                      <a:cubicBezTo>
                        <a:pt x="671" y="1747"/>
                        <a:pt x="671" y="1750"/>
                        <a:pt x="672" y="1753"/>
                      </a:cubicBezTo>
                      <a:cubicBezTo>
                        <a:pt x="674" y="1761"/>
                        <a:pt x="677" y="1768"/>
                        <a:pt x="680" y="1776"/>
                      </a:cubicBezTo>
                      <a:cubicBezTo>
                        <a:pt x="683" y="1784"/>
                        <a:pt x="685" y="1791"/>
                        <a:pt x="687" y="1799"/>
                      </a:cubicBezTo>
                      <a:cubicBezTo>
                        <a:pt x="691" y="1810"/>
                        <a:pt x="691" y="1822"/>
                        <a:pt x="693" y="1834"/>
                      </a:cubicBezTo>
                      <a:cubicBezTo>
                        <a:pt x="693" y="1835"/>
                        <a:pt x="693" y="1836"/>
                        <a:pt x="695" y="1838"/>
                      </a:cubicBezTo>
                      <a:cubicBezTo>
                        <a:pt x="696" y="1836"/>
                        <a:pt x="696" y="1834"/>
                        <a:pt x="697" y="1833"/>
                      </a:cubicBezTo>
                      <a:cubicBezTo>
                        <a:pt x="699" y="1828"/>
                        <a:pt x="701" y="1824"/>
                        <a:pt x="703" y="1820"/>
                      </a:cubicBezTo>
                      <a:cubicBezTo>
                        <a:pt x="708" y="1810"/>
                        <a:pt x="713" y="1801"/>
                        <a:pt x="718" y="1792"/>
                      </a:cubicBezTo>
                      <a:cubicBezTo>
                        <a:pt x="725" y="1780"/>
                        <a:pt x="729" y="1767"/>
                        <a:pt x="736" y="1756"/>
                      </a:cubicBezTo>
                      <a:cubicBezTo>
                        <a:pt x="739" y="1752"/>
                        <a:pt x="741" y="1743"/>
                        <a:pt x="741" y="1737"/>
                      </a:cubicBezTo>
                      <a:cubicBezTo>
                        <a:pt x="740" y="1737"/>
                        <a:pt x="738" y="1737"/>
                        <a:pt x="736" y="1737"/>
                      </a:cubicBezTo>
                      <a:cubicBezTo>
                        <a:pt x="728" y="1739"/>
                        <a:pt x="720" y="1741"/>
                        <a:pt x="712" y="1741"/>
                      </a:cubicBezTo>
                      <a:cubicBezTo>
                        <a:pt x="702" y="1741"/>
                        <a:pt x="693" y="1743"/>
                        <a:pt x="684" y="1742"/>
                      </a:cubicBezTo>
                      <a:cubicBezTo>
                        <a:pt x="680" y="1742"/>
                        <a:pt x="675" y="1742"/>
                        <a:pt x="671" y="1744"/>
                      </a:cubicBezTo>
                      <a:close/>
                      <a:moveTo>
                        <a:pt x="1042" y="2142"/>
                      </a:moveTo>
                      <a:cubicBezTo>
                        <a:pt x="1043" y="2145"/>
                        <a:pt x="1044" y="2147"/>
                        <a:pt x="1045" y="2149"/>
                      </a:cubicBezTo>
                      <a:cubicBezTo>
                        <a:pt x="1050" y="2161"/>
                        <a:pt x="1054" y="2173"/>
                        <a:pt x="1058" y="2185"/>
                      </a:cubicBezTo>
                      <a:cubicBezTo>
                        <a:pt x="1061" y="2193"/>
                        <a:pt x="1064" y="2202"/>
                        <a:pt x="1070" y="2209"/>
                      </a:cubicBezTo>
                      <a:cubicBezTo>
                        <a:pt x="1080" y="2211"/>
                        <a:pt x="1087" y="2211"/>
                        <a:pt x="1095" y="2208"/>
                      </a:cubicBezTo>
                      <a:cubicBezTo>
                        <a:pt x="1097" y="2193"/>
                        <a:pt x="1096" y="2178"/>
                        <a:pt x="1095" y="2162"/>
                      </a:cubicBezTo>
                      <a:cubicBezTo>
                        <a:pt x="1092" y="2161"/>
                        <a:pt x="1089" y="2159"/>
                        <a:pt x="1086" y="2158"/>
                      </a:cubicBezTo>
                      <a:cubicBezTo>
                        <a:pt x="1072" y="2151"/>
                        <a:pt x="1058" y="2149"/>
                        <a:pt x="1045" y="2142"/>
                      </a:cubicBezTo>
                      <a:cubicBezTo>
                        <a:pt x="1044" y="2141"/>
                        <a:pt x="1044" y="2142"/>
                        <a:pt x="1042" y="2142"/>
                      </a:cubicBezTo>
                      <a:close/>
                      <a:moveTo>
                        <a:pt x="1646" y="762"/>
                      </a:moveTo>
                      <a:cubicBezTo>
                        <a:pt x="1644" y="762"/>
                        <a:pt x="1642" y="762"/>
                        <a:pt x="1640" y="762"/>
                      </a:cubicBezTo>
                      <a:cubicBezTo>
                        <a:pt x="1634" y="760"/>
                        <a:pt x="1629" y="763"/>
                        <a:pt x="1625" y="767"/>
                      </a:cubicBezTo>
                      <a:cubicBezTo>
                        <a:pt x="1617" y="776"/>
                        <a:pt x="1609" y="785"/>
                        <a:pt x="1605" y="797"/>
                      </a:cubicBezTo>
                      <a:cubicBezTo>
                        <a:pt x="1604" y="801"/>
                        <a:pt x="1603" y="805"/>
                        <a:pt x="1603" y="809"/>
                      </a:cubicBezTo>
                      <a:cubicBezTo>
                        <a:pt x="1603" y="812"/>
                        <a:pt x="1604" y="815"/>
                        <a:pt x="1608" y="815"/>
                      </a:cubicBezTo>
                      <a:cubicBezTo>
                        <a:pt x="1616" y="806"/>
                        <a:pt x="1625" y="797"/>
                        <a:pt x="1634" y="788"/>
                      </a:cubicBezTo>
                      <a:cubicBezTo>
                        <a:pt x="1637" y="785"/>
                        <a:pt x="1641" y="782"/>
                        <a:pt x="1644" y="780"/>
                      </a:cubicBezTo>
                      <a:cubicBezTo>
                        <a:pt x="1648" y="778"/>
                        <a:pt x="1652" y="776"/>
                        <a:pt x="1655" y="773"/>
                      </a:cubicBezTo>
                      <a:cubicBezTo>
                        <a:pt x="1653" y="768"/>
                        <a:pt x="1649" y="766"/>
                        <a:pt x="1646" y="762"/>
                      </a:cubicBezTo>
                      <a:close/>
                      <a:moveTo>
                        <a:pt x="831" y="1175"/>
                      </a:moveTo>
                      <a:cubicBezTo>
                        <a:pt x="833" y="1178"/>
                        <a:pt x="834" y="1180"/>
                        <a:pt x="836" y="1182"/>
                      </a:cubicBezTo>
                      <a:cubicBezTo>
                        <a:pt x="841" y="1189"/>
                        <a:pt x="845" y="1197"/>
                        <a:pt x="848" y="1205"/>
                      </a:cubicBezTo>
                      <a:cubicBezTo>
                        <a:pt x="853" y="1218"/>
                        <a:pt x="859" y="1232"/>
                        <a:pt x="864" y="1245"/>
                      </a:cubicBezTo>
                      <a:cubicBezTo>
                        <a:pt x="864" y="1245"/>
                        <a:pt x="864" y="1245"/>
                        <a:pt x="865" y="1246"/>
                      </a:cubicBezTo>
                      <a:cubicBezTo>
                        <a:pt x="868" y="1245"/>
                        <a:pt x="872" y="1244"/>
                        <a:pt x="874" y="1242"/>
                      </a:cubicBezTo>
                      <a:cubicBezTo>
                        <a:pt x="876" y="1237"/>
                        <a:pt x="873" y="1233"/>
                        <a:pt x="873" y="1229"/>
                      </a:cubicBezTo>
                      <a:cubicBezTo>
                        <a:pt x="873" y="1224"/>
                        <a:pt x="870" y="1221"/>
                        <a:pt x="868" y="1217"/>
                      </a:cubicBezTo>
                      <a:cubicBezTo>
                        <a:pt x="866" y="1215"/>
                        <a:pt x="865" y="1213"/>
                        <a:pt x="864" y="1212"/>
                      </a:cubicBezTo>
                      <a:cubicBezTo>
                        <a:pt x="856" y="1201"/>
                        <a:pt x="849" y="1190"/>
                        <a:pt x="845" y="1177"/>
                      </a:cubicBezTo>
                      <a:cubicBezTo>
                        <a:pt x="844" y="1174"/>
                        <a:pt x="842" y="1171"/>
                        <a:pt x="841" y="1168"/>
                      </a:cubicBezTo>
                      <a:cubicBezTo>
                        <a:pt x="836" y="1168"/>
                        <a:pt x="833" y="1171"/>
                        <a:pt x="831" y="1175"/>
                      </a:cubicBezTo>
                      <a:close/>
                      <a:moveTo>
                        <a:pt x="999" y="219"/>
                      </a:moveTo>
                      <a:cubicBezTo>
                        <a:pt x="999" y="219"/>
                        <a:pt x="1000" y="218"/>
                        <a:pt x="1000" y="218"/>
                      </a:cubicBezTo>
                      <a:cubicBezTo>
                        <a:pt x="1000" y="203"/>
                        <a:pt x="1000" y="188"/>
                        <a:pt x="1001" y="173"/>
                      </a:cubicBezTo>
                      <a:cubicBezTo>
                        <a:pt x="1001" y="172"/>
                        <a:pt x="1001" y="171"/>
                        <a:pt x="1000" y="170"/>
                      </a:cubicBezTo>
                      <a:cubicBezTo>
                        <a:pt x="1000" y="167"/>
                        <a:pt x="999" y="165"/>
                        <a:pt x="997" y="164"/>
                      </a:cubicBezTo>
                      <a:cubicBezTo>
                        <a:pt x="994" y="163"/>
                        <a:pt x="992" y="165"/>
                        <a:pt x="991" y="167"/>
                      </a:cubicBezTo>
                      <a:cubicBezTo>
                        <a:pt x="987" y="172"/>
                        <a:pt x="985" y="178"/>
                        <a:pt x="985" y="185"/>
                      </a:cubicBezTo>
                      <a:cubicBezTo>
                        <a:pt x="985" y="191"/>
                        <a:pt x="986" y="197"/>
                        <a:pt x="987" y="203"/>
                      </a:cubicBezTo>
                      <a:cubicBezTo>
                        <a:pt x="987" y="210"/>
                        <a:pt x="992" y="216"/>
                        <a:pt x="999" y="219"/>
                      </a:cubicBezTo>
                      <a:close/>
                      <a:moveTo>
                        <a:pt x="1285" y="275"/>
                      </a:moveTo>
                      <a:cubicBezTo>
                        <a:pt x="1290" y="276"/>
                        <a:pt x="1293" y="274"/>
                        <a:pt x="1296" y="271"/>
                      </a:cubicBezTo>
                      <a:cubicBezTo>
                        <a:pt x="1301" y="264"/>
                        <a:pt x="1305" y="256"/>
                        <a:pt x="1307" y="248"/>
                      </a:cubicBezTo>
                      <a:cubicBezTo>
                        <a:pt x="1310" y="241"/>
                        <a:pt x="1310" y="234"/>
                        <a:pt x="1305" y="228"/>
                      </a:cubicBezTo>
                      <a:cubicBezTo>
                        <a:pt x="1298" y="229"/>
                        <a:pt x="1298" y="229"/>
                        <a:pt x="1297" y="234"/>
                      </a:cubicBezTo>
                      <a:cubicBezTo>
                        <a:pt x="1293" y="246"/>
                        <a:pt x="1289" y="258"/>
                        <a:pt x="1286" y="270"/>
                      </a:cubicBezTo>
                      <a:cubicBezTo>
                        <a:pt x="1285" y="271"/>
                        <a:pt x="1285" y="273"/>
                        <a:pt x="1285" y="275"/>
                      </a:cubicBezTo>
                      <a:close/>
                      <a:moveTo>
                        <a:pt x="619" y="873"/>
                      </a:moveTo>
                      <a:cubicBezTo>
                        <a:pt x="628" y="869"/>
                        <a:pt x="628" y="859"/>
                        <a:pt x="633" y="851"/>
                      </a:cubicBezTo>
                      <a:cubicBezTo>
                        <a:pt x="624" y="853"/>
                        <a:pt x="615" y="851"/>
                        <a:pt x="607" y="855"/>
                      </a:cubicBezTo>
                      <a:cubicBezTo>
                        <a:pt x="611" y="861"/>
                        <a:pt x="615" y="867"/>
                        <a:pt x="619" y="873"/>
                      </a:cubicBezTo>
                      <a:close/>
                      <a:moveTo>
                        <a:pt x="669" y="847"/>
                      </a:moveTo>
                      <a:cubicBezTo>
                        <a:pt x="658" y="847"/>
                        <a:pt x="648" y="849"/>
                        <a:pt x="642" y="852"/>
                      </a:cubicBezTo>
                      <a:cubicBezTo>
                        <a:pt x="645" y="855"/>
                        <a:pt x="649" y="856"/>
                        <a:pt x="653" y="858"/>
                      </a:cubicBezTo>
                      <a:cubicBezTo>
                        <a:pt x="656" y="860"/>
                        <a:pt x="659" y="863"/>
                        <a:pt x="663" y="865"/>
                      </a:cubicBezTo>
                      <a:cubicBezTo>
                        <a:pt x="667" y="859"/>
                        <a:pt x="670" y="854"/>
                        <a:pt x="669" y="847"/>
                      </a:cubicBezTo>
                      <a:close/>
                      <a:moveTo>
                        <a:pt x="695" y="856"/>
                      </a:moveTo>
                      <a:cubicBezTo>
                        <a:pt x="699" y="851"/>
                        <a:pt x="701" y="846"/>
                        <a:pt x="700" y="839"/>
                      </a:cubicBezTo>
                      <a:cubicBezTo>
                        <a:pt x="695" y="841"/>
                        <a:pt x="690" y="841"/>
                        <a:pt x="685" y="844"/>
                      </a:cubicBezTo>
                      <a:cubicBezTo>
                        <a:pt x="688" y="848"/>
                        <a:pt x="691" y="852"/>
                        <a:pt x="695" y="856"/>
                      </a:cubicBezTo>
                      <a:close/>
                      <a:moveTo>
                        <a:pt x="1784" y="927"/>
                      </a:moveTo>
                      <a:cubicBezTo>
                        <a:pt x="1779" y="924"/>
                        <a:pt x="1776" y="924"/>
                        <a:pt x="1770" y="925"/>
                      </a:cubicBezTo>
                      <a:cubicBezTo>
                        <a:pt x="1768" y="926"/>
                        <a:pt x="1767" y="929"/>
                        <a:pt x="1768" y="932"/>
                      </a:cubicBezTo>
                      <a:cubicBezTo>
                        <a:pt x="1771" y="937"/>
                        <a:pt x="1775" y="938"/>
                        <a:pt x="1779" y="934"/>
                      </a:cubicBezTo>
                      <a:cubicBezTo>
                        <a:pt x="1782" y="932"/>
                        <a:pt x="1784" y="930"/>
                        <a:pt x="1784" y="927"/>
                      </a:cubicBezTo>
                      <a:close/>
                      <a:moveTo>
                        <a:pt x="1427" y="884"/>
                      </a:moveTo>
                      <a:cubicBezTo>
                        <a:pt x="1411" y="880"/>
                        <a:pt x="1408" y="880"/>
                        <a:pt x="1401" y="882"/>
                      </a:cubicBezTo>
                      <a:cubicBezTo>
                        <a:pt x="1405" y="886"/>
                        <a:pt x="1411" y="886"/>
                        <a:pt x="1416" y="889"/>
                      </a:cubicBezTo>
                      <a:cubicBezTo>
                        <a:pt x="1419" y="888"/>
                        <a:pt x="1423" y="888"/>
                        <a:pt x="1427" y="884"/>
                      </a:cubicBezTo>
                      <a:close/>
                      <a:moveTo>
                        <a:pt x="717" y="852"/>
                      </a:moveTo>
                      <a:cubicBezTo>
                        <a:pt x="717" y="852"/>
                        <a:pt x="719" y="852"/>
                        <a:pt x="719" y="851"/>
                      </a:cubicBezTo>
                      <a:cubicBezTo>
                        <a:pt x="720" y="847"/>
                        <a:pt x="720" y="843"/>
                        <a:pt x="719" y="838"/>
                      </a:cubicBezTo>
                      <a:cubicBezTo>
                        <a:pt x="718" y="835"/>
                        <a:pt x="715" y="834"/>
                        <a:pt x="712" y="835"/>
                      </a:cubicBezTo>
                      <a:cubicBezTo>
                        <a:pt x="713" y="845"/>
                        <a:pt x="713" y="845"/>
                        <a:pt x="717" y="852"/>
                      </a:cubicBezTo>
                      <a:close/>
                      <a:moveTo>
                        <a:pt x="1247" y="1457"/>
                      </a:moveTo>
                      <a:cubicBezTo>
                        <a:pt x="1240" y="1463"/>
                        <a:pt x="1232" y="1467"/>
                        <a:pt x="1226" y="1477"/>
                      </a:cubicBezTo>
                      <a:cubicBezTo>
                        <a:pt x="1229" y="1476"/>
                        <a:pt x="1231" y="1476"/>
                        <a:pt x="1232" y="1475"/>
                      </a:cubicBezTo>
                      <a:cubicBezTo>
                        <a:pt x="1237" y="1469"/>
                        <a:pt x="1244" y="1465"/>
                        <a:pt x="1247" y="1457"/>
                      </a:cubicBezTo>
                      <a:close/>
                      <a:moveTo>
                        <a:pt x="708" y="903"/>
                      </a:moveTo>
                      <a:cubicBezTo>
                        <a:pt x="704" y="904"/>
                        <a:pt x="701" y="905"/>
                        <a:pt x="699" y="906"/>
                      </a:cubicBezTo>
                      <a:cubicBezTo>
                        <a:pt x="696" y="908"/>
                        <a:pt x="696" y="912"/>
                        <a:pt x="699" y="914"/>
                      </a:cubicBezTo>
                      <a:cubicBezTo>
                        <a:pt x="703" y="916"/>
                        <a:pt x="706" y="915"/>
                        <a:pt x="707" y="911"/>
                      </a:cubicBezTo>
                      <a:cubicBezTo>
                        <a:pt x="708" y="909"/>
                        <a:pt x="708" y="907"/>
                        <a:pt x="708" y="903"/>
                      </a:cubicBezTo>
                      <a:close/>
                      <a:moveTo>
                        <a:pt x="1761" y="938"/>
                      </a:moveTo>
                      <a:cubicBezTo>
                        <a:pt x="1759" y="934"/>
                        <a:pt x="1760" y="930"/>
                        <a:pt x="1757" y="927"/>
                      </a:cubicBezTo>
                      <a:cubicBezTo>
                        <a:pt x="1755" y="927"/>
                        <a:pt x="1752" y="928"/>
                        <a:pt x="1749" y="928"/>
                      </a:cubicBezTo>
                      <a:cubicBezTo>
                        <a:pt x="1751" y="934"/>
                        <a:pt x="1755" y="936"/>
                        <a:pt x="1761" y="938"/>
                      </a:cubicBezTo>
                      <a:close/>
                      <a:moveTo>
                        <a:pt x="913" y="1060"/>
                      </a:moveTo>
                      <a:cubicBezTo>
                        <a:pt x="913" y="1060"/>
                        <a:pt x="914" y="1060"/>
                        <a:pt x="914" y="1061"/>
                      </a:cubicBezTo>
                      <a:cubicBezTo>
                        <a:pt x="915" y="1060"/>
                        <a:pt x="915" y="1059"/>
                        <a:pt x="915" y="1059"/>
                      </a:cubicBezTo>
                      <a:cubicBezTo>
                        <a:pt x="915" y="1059"/>
                        <a:pt x="914" y="1058"/>
                        <a:pt x="914" y="1058"/>
                      </a:cubicBezTo>
                      <a:cubicBezTo>
                        <a:pt x="913" y="1059"/>
                        <a:pt x="913" y="1059"/>
                        <a:pt x="913" y="1060"/>
                      </a:cubicBezTo>
                      <a:close/>
                      <a:moveTo>
                        <a:pt x="519" y="1652"/>
                      </a:moveTo>
                      <a:cubicBezTo>
                        <a:pt x="520" y="1652"/>
                        <a:pt x="520" y="1651"/>
                        <a:pt x="520" y="1651"/>
                      </a:cubicBezTo>
                      <a:cubicBezTo>
                        <a:pt x="520" y="1651"/>
                        <a:pt x="519" y="1651"/>
                        <a:pt x="519" y="1651"/>
                      </a:cubicBezTo>
                      <a:cubicBezTo>
                        <a:pt x="519" y="1651"/>
                        <a:pt x="519" y="1651"/>
                        <a:pt x="519" y="1651"/>
                      </a:cubicBezTo>
                      <a:cubicBezTo>
                        <a:pt x="519" y="1652"/>
                        <a:pt x="519" y="1652"/>
                        <a:pt x="519" y="1652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244" name="Freeform 6"/>
                <p:cNvSpPr>
                  <a:spLocks/>
                </p:cNvSpPr>
                <p:nvPr/>
              </p:nvSpPr>
              <p:spPr bwMode="auto">
                <a:xfrm>
                  <a:off x="4196" y="833"/>
                  <a:ext cx="1" cy="2"/>
                </a:xfrm>
                <a:custGeom>
                  <a:avLst/>
                  <a:gdLst>
                    <a:gd name="T0" fmla="*/ 0 w 1"/>
                    <a:gd name="T1" fmla="*/ 0 h 1"/>
                    <a:gd name="T2" fmla="*/ 1 w 1"/>
                    <a:gd name="T3" fmla="*/ 0 h 1"/>
                    <a:gd name="T4" fmla="*/ 0 w 1"/>
                    <a:gd name="T5" fmla="*/ 1 h 1"/>
                    <a:gd name="T6" fmla="*/ 0 w 1"/>
                    <a:gd name="T7" fmla="*/ 0 h 1"/>
                    <a:gd name="T8" fmla="*/ 0 w 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" h="1">
                      <a:moveTo>
                        <a:pt x="0" y="0"/>
                      </a:moveTo>
                      <a:cubicBezTo>
                        <a:pt x="1" y="0"/>
                        <a:pt x="1" y="0"/>
                        <a:pt x="1" y="0"/>
                      </a:cubicBezTo>
                      <a:cubicBezTo>
                        <a:pt x="1" y="0"/>
                        <a:pt x="1" y="1"/>
                        <a:pt x="0" y="1"/>
                      </a:cubicBezTo>
                      <a:cubicBezTo>
                        <a:pt x="0" y="1"/>
                        <a:pt x="0" y="1"/>
                        <a:pt x="0" y="0"/>
                      </a:cubicBezTo>
                      <a:cubicBezTo>
                        <a:pt x="0" y="0"/>
                        <a:pt x="0" y="0"/>
                        <a:pt x="0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245" name="Freeform 7"/>
                <p:cNvSpPr>
                  <a:spLocks/>
                </p:cNvSpPr>
                <p:nvPr/>
              </p:nvSpPr>
              <p:spPr bwMode="auto">
                <a:xfrm>
                  <a:off x="1992" y="1852"/>
                  <a:ext cx="840" cy="1350"/>
                </a:xfrm>
                <a:custGeom>
                  <a:avLst/>
                  <a:gdLst>
                    <a:gd name="T0" fmla="*/ 80 w 523"/>
                    <a:gd name="T1" fmla="*/ 402 h 841"/>
                    <a:gd name="T2" fmla="*/ 130 w 523"/>
                    <a:gd name="T3" fmla="*/ 375 h 841"/>
                    <a:gd name="T4" fmla="*/ 177 w 523"/>
                    <a:gd name="T5" fmla="*/ 342 h 841"/>
                    <a:gd name="T6" fmla="*/ 231 w 523"/>
                    <a:gd name="T7" fmla="*/ 309 h 841"/>
                    <a:gd name="T8" fmla="*/ 254 w 523"/>
                    <a:gd name="T9" fmla="*/ 309 h 841"/>
                    <a:gd name="T10" fmla="*/ 274 w 523"/>
                    <a:gd name="T11" fmla="*/ 313 h 841"/>
                    <a:gd name="T12" fmla="*/ 293 w 523"/>
                    <a:gd name="T13" fmla="*/ 313 h 841"/>
                    <a:gd name="T14" fmla="*/ 313 w 523"/>
                    <a:gd name="T15" fmla="*/ 308 h 841"/>
                    <a:gd name="T16" fmla="*/ 334 w 523"/>
                    <a:gd name="T17" fmla="*/ 292 h 841"/>
                    <a:gd name="T18" fmla="*/ 360 w 523"/>
                    <a:gd name="T19" fmla="*/ 239 h 841"/>
                    <a:gd name="T20" fmla="*/ 351 w 523"/>
                    <a:gd name="T21" fmla="*/ 208 h 841"/>
                    <a:gd name="T22" fmla="*/ 321 w 523"/>
                    <a:gd name="T23" fmla="*/ 137 h 841"/>
                    <a:gd name="T24" fmla="*/ 297 w 523"/>
                    <a:gd name="T25" fmla="*/ 98 h 841"/>
                    <a:gd name="T26" fmla="*/ 284 w 523"/>
                    <a:gd name="T27" fmla="*/ 62 h 841"/>
                    <a:gd name="T28" fmla="*/ 255 w 523"/>
                    <a:gd name="T29" fmla="*/ 6 h 841"/>
                    <a:gd name="T30" fmla="*/ 256 w 523"/>
                    <a:gd name="T31" fmla="*/ 0 h 841"/>
                    <a:gd name="T32" fmla="*/ 320 w 523"/>
                    <a:gd name="T33" fmla="*/ 8 h 841"/>
                    <a:gd name="T34" fmla="*/ 365 w 523"/>
                    <a:gd name="T35" fmla="*/ 21 h 841"/>
                    <a:gd name="T36" fmla="*/ 399 w 523"/>
                    <a:gd name="T37" fmla="*/ 28 h 841"/>
                    <a:gd name="T38" fmla="*/ 468 w 523"/>
                    <a:gd name="T39" fmla="*/ 63 h 841"/>
                    <a:gd name="T40" fmla="*/ 477 w 523"/>
                    <a:gd name="T41" fmla="*/ 80 h 841"/>
                    <a:gd name="T42" fmla="*/ 455 w 523"/>
                    <a:gd name="T43" fmla="*/ 142 h 841"/>
                    <a:gd name="T44" fmla="*/ 446 w 523"/>
                    <a:gd name="T45" fmla="*/ 158 h 841"/>
                    <a:gd name="T46" fmla="*/ 446 w 523"/>
                    <a:gd name="T47" fmla="*/ 191 h 841"/>
                    <a:gd name="T48" fmla="*/ 441 w 523"/>
                    <a:gd name="T49" fmla="*/ 233 h 841"/>
                    <a:gd name="T50" fmla="*/ 439 w 523"/>
                    <a:gd name="T51" fmla="*/ 296 h 841"/>
                    <a:gd name="T52" fmla="*/ 441 w 523"/>
                    <a:gd name="T53" fmla="*/ 348 h 841"/>
                    <a:gd name="T54" fmla="*/ 443 w 523"/>
                    <a:gd name="T55" fmla="*/ 394 h 841"/>
                    <a:gd name="T56" fmla="*/ 452 w 523"/>
                    <a:gd name="T57" fmla="*/ 481 h 841"/>
                    <a:gd name="T58" fmla="*/ 458 w 523"/>
                    <a:gd name="T59" fmla="*/ 534 h 841"/>
                    <a:gd name="T60" fmla="*/ 466 w 523"/>
                    <a:gd name="T61" fmla="*/ 590 h 841"/>
                    <a:gd name="T62" fmla="*/ 476 w 523"/>
                    <a:gd name="T63" fmla="*/ 657 h 841"/>
                    <a:gd name="T64" fmla="*/ 495 w 523"/>
                    <a:gd name="T65" fmla="*/ 731 h 841"/>
                    <a:gd name="T66" fmla="*/ 523 w 523"/>
                    <a:gd name="T67" fmla="*/ 808 h 841"/>
                    <a:gd name="T68" fmla="*/ 503 w 523"/>
                    <a:gd name="T69" fmla="*/ 819 h 841"/>
                    <a:gd name="T70" fmla="*/ 446 w 523"/>
                    <a:gd name="T71" fmla="*/ 837 h 841"/>
                    <a:gd name="T72" fmla="*/ 361 w 523"/>
                    <a:gd name="T73" fmla="*/ 838 h 841"/>
                    <a:gd name="T74" fmla="*/ 334 w 523"/>
                    <a:gd name="T75" fmla="*/ 839 h 841"/>
                    <a:gd name="T76" fmla="*/ 295 w 523"/>
                    <a:gd name="T77" fmla="*/ 829 h 841"/>
                    <a:gd name="T78" fmla="*/ 254 w 523"/>
                    <a:gd name="T79" fmla="*/ 804 h 841"/>
                    <a:gd name="T80" fmla="*/ 185 w 523"/>
                    <a:gd name="T81" fmla="*/ 775 h 841"/>
                    <a:gd name="T82" fmla="*/ 95 w 523"/>
                    <a:gd name="T83" fmla="*/ 764 h 841"/>
                    <a:gd name="T84" fmla="*/ 39 w 523"/>
                    <a:gd name="T85" fmla="*/ 768 h 841"/>
                    <a:gd name="T86" fmla="*/ 25 w 523"/>
                    <a:gd name="T87" fmla="*/ 722 h 841"/>
                    <a:gd name="T88" fmla="*/ 6 w 523"/>
                    <a:gd name="T89" fmla="*/ 649 h 841"/>
                    <a:gd name="T90" fmla="*/ 3 w 523"/>
                    <a:gd name="T91" fmla="*/ 583 h 841"/>
                    <a:gd name="T92" fmla="*/ 12 w 523"/>
                    <a:gd name="T93" fmla="*/ 521 h 841"/>
                    <a:gd name="T94" fmla="*/ 28 w 523"/>
                    <a:gd name="T95" fmla="*/ 428 h 84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523" h="841">
                      <a:moveTo>
                        <a:pt x="30" y="401"/>
                      </a:moveTo>
                      <a:cubicBezTo>
                        <a:pt x="48" y="407"/>
                        <a:pt x="64" y="404"/>
                        <a:pt x="80" y="402"/>
                      </a:cubicBezTo>
                      <a:cubicBezTo>
                        <a:pt x="86" y="401"/>
                        <a:pt x="92" y="397"/>
                        <a:pt x="98" y="394"/>
                      </a:cubicBezTo>
                      <a:cubicBezTo>
                        <a:pt x="109" y="388"/>
                        <a:pt x="119" y="382"/>
                        <a:pt x="130" y="375"/>
                      </a:cubicBezTo>
                      <a:cubicBezTo>
                        <a:pt x="135" y="372"/>
                        <a:pt x="139" y="367"/>
                        <a:pt x="145" y="364"/>
                      </a:cubicBezTo>
                      <a:cubicBezTo>
                        <a:pt x="156" y="358"/>
                        <a:pt x="166" y="350"/>
                        <a:pt x="177" y="342"/>
                      </a:cubicBezTo>
                      <a:cubicBezTo>
                        <a:pt x="191" y="333"/>
                        <a:pt x="204" y="322"/>
                        <a:pt x="219" y="314"/>
                      </a:cubicBezTo>
                      <a:cubicBezTo>
                        <a:pt x="223" y="312"/>
                        <a:pt x="227" y="311"/>
                        <a:pt x="231" y="309"/>
                      </a:cubicBezTo>
                      <a:cubicBezTo>
                        <a:pt x="237" y="307"/>
                        <a:pt x="237" y="307"/>
                        <a:pt x="238" y="299"/>
                      </a:cubicBezTo>
                      <a:cubicBezTo>
                        <a:pt x="242" y="306"/>
                        <a:pt x="248" y="308"/>
                        <a:pt x="254" y="309"/>
                      </a:cubicBezTo>
                      <a:cubicBezTo>
                        <a:pt x="260" y="311"/>
                        <a:pt x="267" y="312"/>
                        <a:pt x="273" y="313"/>
                      </a:cubicBezTo>
                      <a:cubicBezTo>
                        <a:pt x="273" y="313"/>
                        <a:pt x="274" y="313"/>
                        <a:pt x="274" y="313"/>
                      </a:cubicBezTo>
                      <a:cubicBezTo>
                        <a:pt x="277" y="313"/>
                        <a:pt x="281" y="311"/>
                        <a:pt x="284" y="311"/>
                      </a:cubicBezTo>
                      <a:cubicBezTo>
                        <a:pt x="287" y="311"/>
                        <a:pt x="290" y="313"/>
                        <a:pt x="293" y="313"/>
                      </a:cubicBezTo>
                      <a:cubicBezTo>
                        <a:pt x="295" y="313"/>
                        <a:pt x="298" y="313"/>
                        <a:pt x="300" y="311"/>
                      </a:cubicBezTo>
                      <a:cubicBezTo>
                        <a:pt x="304" y="307"/>
                        <a:pt x="308" y="307"/>
                        <a:pt x="313" y="308"/>
                      </a:cubicBezTo>
                      <a:cubicBezTo>
                        <a:pt x="317" y="310"/>
                        <a:pt x="320" y="308"/>
                        <a:pt x="323" y="306"/>
                      </a:cubicBezTo>
                      <a:cubicBezTo>
                        <a:pt x="327" y="302"/>
                        <a:pt x="331" y="297"/>
                        <a:pt x="334" y="292"/>
                      </a:cubicBezTo>
                      <a:cubicBezTo>
                        <a:pt x="340" y="282"/>
                        <a:pt x="347" y="272"/>
                        <a:pt x="355" y="263"/>
                      </a:cubicBezTo>
                      <a:cubicBezTo>
                        <a:pt x="360" y="256"/>
                        <a:pt x="362" y="248"/>
                        <a:pt x="360" y="239"/>
                      </a:cubicBezTo>
                      <a:cubicBezTo>
                        <a:pt x="359" y="235"/>
                        <a:pt x="357" y="231"/>
                        <a:pt x="356" y="227"/>
                      </a:cubicBezTo>
                      <a:cubicBezTo>
                        <a:pt x="354" y="221"/>
                        <a:pt x="353" y="214"/>
                        <a:pt x="351" y="208"/>
                      </a:cubicBezTo>
                      <a:cubicBezTo>
                        <a:pt x="346" y="190"/>
                        <a:pt x="341" y="172"/>
                        <a:pt x="333" y="155"/>
                      </a:cubicBezTo>
                      <a:cubicBezTo>
                        <a:pt x="330" y="148"/>
                        <a:pt x="325" y="143"/>
                        <a:pt x="321" y="137"/>
                      </a:cubicBezTo>
                      <a:cubicBezTo>
                        <a:pt x="312" y="127"/>
                        <a:pt x="304" y="117"/>
                        <a:pt x="295" y="107"/>
                      </a:cubicBezTo>
                      <a:cubicBezTo>
                        <a:pt x="296" y="104"/>
                        <a:pt x="297" y="101"/>
                        <a:pt x="297" y="98"/>
                      </a:cubicBezTo>
                      <a:cubicBezTo>
                        <a:pt x="298" y="94"/>
                        <a:pt x="298" y="90"/>
                        <a:pt x="296" y="86"/>
                      </a:cubicBezTo>
                      <a:cubicBezTo>
                        <a:pt x="292" y="78"/>
                        <a:pt x="288" y="70"/>
                        <a:pt x="284" y="62"/>
                      </a:cubicBezTo>
                      <a:cubicBezTo>
                        <a:pt x="277" y="45"/>
                        <a:pt x="267" y="29"/>
                        <a:pt x="260" y="12"/>
                      </a:cubicBezTo>
                      <a:cubicBezTo>
                        <a:pt x="259" y="10"/>
                        <a:pt x="256" y="8"/>
                        <a:pt x="255" y="6"/>
                      </a:cubicBezTo>
                      <a:cubicBezTo>
                        <a:pt x="255" y="4"/>
                        <a:pt x="254" y="2"/>
                        <a:pt x="254" y="1"/>
                      </a:cubicBezTo>
                      <a:cubicBezTo>
                        <a:pt x="255" y="0"/>
                        <a:pt x="255" y="0"/>
                        <a:pt x="256" y="0"/>
                      </a:cubicBezTo>
                      <a:cubicBezTo>
                        <a:pt x="265" y="0"/>
                        <a:pt x="275" y="0"/>
                        <a:pt x="284" y="0"/>
                      </a:cubicBezTo>
                      <a:cubicBezTo>
                        <a:pt x="297" y="0"/>
                        <a:pt x="309" y="5"/>
                        <a:pt x="320" y="8"/>
                      </a:cubicBezTo>
                      <a:cubicBezTo>
                        <a:pt x="328" y="11"/>
                        <a:pt x="335" y="14"/>
                        <a:pt x="342" y="16"/>
                      </a:cubicBezTo>
                      <a:cubicBezTo>
                        <a:pt x="350" y="18"/>
                        <a:pt x="357" y="19"/>
                        <a:pt x="365" y="21"/>
                      </a:cubicBezTo>
                      <a:cubicBezTo>
                        <a:pt x="376" y="23"/>
                        <a:pt x="386" y="25"/>
                        <a:pt x="396" y="27"/>
                      </a:cubicBezTo>
                      <a:cubicBezTo>
                        <a:pt x="397" y="27"/>
                        <a:pt x="398" y="27"/>
                        <a:pt x="399" y="28"/>
                      </a:cubicBezTo>
                      <a:cubicBezTo>
                        <a:pt x="407" y="32"/>
                        <a:pt x="416" y="36"/>
                        <a:pt x="424" y="40"/>
                      </a:cubicBezTo>
                      <a:cubicBezTo>
                        <a:pt x="439" y="47"/>
                        <a:pt x="453" y="55"/>
                        <a:pt x="468" y="63"/>
                      </a:cubicBezTo>
                      <a:cubicBezTo>
                        <a:pt x="471" y="64"/>
                        <a:pt x="474" y="65"/>
                        <a:pt x="477" y="67"/>
                      </a:cubicBezTo>
                      <a:cubicBezTo>
                        <a:pt x="479" y="72"/>
                        <a:pt x="477" y="76"/>
                        <a:pt x="477" y="80"/>
                      </a:cubicBezTo>
                      <a:cubicBezTo>
                        <a:pt x="474" y="92"/>
                        <a:pt x="468" y="103"/>
                        <a:pt x="465" y="114"/>
                      </a:cubicBezTo>
                      <a:cubicBezTo>
                        <a:pt x="463" y="124"/>
                        <a:pt x="457" y="132"/>
                        <a:pt x="455" y="142"/>
                      </a:cubicBezTo>
                      <a:cubicBezTo>
                        <a:pt x="455" y="144"/>
                        <a:pt x="453" y="148"/>
                        <a:pt x="451" y="148"/>
                      </a:cubicBezTo>
                      <a:cubicBezTo>
                        <a:pt x="446" y="150"/>
                        <a:pt x="446" y="154"/>
                        <a:pt x="446" y="158"/>
                      </a:cubicBezTo>
                      <a:cubicBezTo>
                        <a:pt x="446" y="166"/>
                        <a:pt x="446" y="174"/>
                        <a:pt x="446" y="182"/>
                      </a:cubicBezTo>
                      <a:cubicBezTo>
                        <a:pt x="446" y="185"/>
                        <a:pt x="446" y="188"/>
                        <a:pt x="446" y="191"/>
                      </a:cubicBezTo>
                      <a:cubicBezTo>
                        <a:pt x="445" y="203"/>
                        <a:pt x="443" y="216"/>
                        <a:pt x="442" y="228"/>
                      </a:cubicBezTo>
                      <a:cubicBezTo>
                        <a:pt x="442" y="229"/>
                        <a:pt x="441" y="231"/>
                        <a:pt x="441" y="233"/>
                      </a:cubicBezTo>
                      <a:cubicBezTo>
                        <a:pt x="441" y="250"/>
                        <a:pt x="440" y="268"/>
                        <a:pt x="439" y="286"/>
                      </a:cubicBezTo>
                      <a:cubicBezTo>
                        <a:pt x="439" y="289"/>
                        <a:pt x="439" y="293"/>
                        <a:pt x="439" y="296"/>
                      </a:cubicBezTo>
                      <a:cubicBezTo>
                        <a:pt x="439" y="302"/>
                        <a:pt x="440" y="308"/>
                        <a:pt x="440" y="314"/>
                      </a:cubicBezTo>
                      <a:cubicBezTo>
                        <a:pt x="439" y="326"/>
                        <a:pt x="440" y="337"/>
                        <a:pt x="441" y="348"/>
                      </a:cubicBezTo>
                      <a:cubicBezTo>
                        <a:pt x="442" y="360"/>
                        <a:pt x="442" y="371"/>
                        <a:pt x="442" y="382"/>
                      </a:cubicBezTo>
                      <a:cubicBezTo>
                        <a:pt x="442" y="386"/>
                        <a:pt x="442" y="390"/>
                        <a:pt x="443" y="394"/>
                      </a:cubicBezTo>
                      <a:cubicBezTo>
                        <a:pt x="444" y="405"/>
                        <a:pt x="445" y="417"/>
                        <a:pt x="446" y="429"/>
                      </a:cubicBezTo>
                      <a:cubicBezTo>
                        <a:pt x="448" y="446"/>
                        <a:pt x="450" y="463"/>
                        <a:pt x="452" y="481"/>
                      </a:cubicBezTo>
                      <a:cubicBezTo>
                        <a:pt x="453" y="490"/>
                        <a:pt x="453" y="500"/>
                        <a:pt x="454" y="509"/>
                      </a:cubicBezTo>
                      <a:cubicBezTo>
                        <a:pt x="455" y="517"/>
                        <a:pt x="456" y="526"/>
                        <a:pt x="458" y="534"/>
                      </a:cubicBezTo>
                      <a:cubicBezTo>
                        <a:pt x="459" y="542"/>
                        <a:pt x="460" y="551"/>
                        <a:pt x="461" y="560"/>
                      </a:cubicBezTo>
                      <a:cubicBezTo>
                        <a:pt x="462" y="570"/>
                        <a:pt x="464" y="580"/>
                        <a:pt x="466" y="590"/>
                      </a:cubicBezTo>
                      <a:cubicBezTo>
                        <a:pt x="468" y="606"/>
                        <a:pt x="470" y="622"/>
                        <a:pt x="473" y="638"/>
                      </a:cubicBezTo>
                      <a:cubicBezTo>
                        <a:pt x="474" y="645"/>
                        <a:pt x="475" y="651"/>
                        <a:pt x="476" y="657"/>
                      </a:cubicBezTo>
                      <a:cubicBezTo>
                        <a:pt x="478" y="665"/>
                        <a:pt x="479" y="673"/>
                        <a:pt x="481" y="681"/>
                      </a:cubicBezTo>
                      <a:cubicBezTo>
                        <a:pt x="485" y="698"/>
                        <a:pt x="490" y="715"/>
                        <a:pt x="495" y="731"/>
                      </a:cubicBezTo>
                      <a:cubicBezTo>
                        <a:pt x="501" y="750"/>
                        <a:pt x="508" y="768"/>
                        <a:pt x="516" y="787"/>
                      </a:cubicBezTo>
                      <a:cubicBezTo>
                        <a:pt x="519" y="793"/>
                        <a:pt x="520" y="800"/>
                        <a:pt x="523" y="808"/>
                      </a:cubicBezTo>
                      <a:cubicBezTo>
                        <a:pt x="520" y="809"/>
                        <a:pt x="518" y="812"/>
                        <a:pt x="516" y="812"/>
                      </a:cubicBezTo>
                      <a:cubicBezTo>
                        <a:pt x="510" y="812"/>
                        <a:pt x="507" y="816"/>
                        <a:pt x="503" y="819"/>
                      </a:cubicBezTo>
                      <a:cubicBezTo>
                        <a:pt x="500" y="821"/>
                        <a:pt x="498" y="823"/>
                        <a:pt x="495" y="824"/>
                      </a:cubicBezTo>
                      <a:cubicBezTo>
                        <a:pt x="479" y="829"/>
                        <a:pt x="463" y="835"/>
                        <a:pt x="446" y="837"/>
                      </a:cubicBezTo>
                      <a:cubicBezTo>
                        <a:pt x="424" y="839"/>
                        <a:pt x="402" y="841"/>
                        <a:pt x="380" y="841"/>
                      </a:cubicBezTo>
                      <a:cubicBezTo>
                        <a:pt x="373" y="841"/>
                        <a:pt x="367" y="841"/>
                        <a:pt x="361" y="838"/>
                      </a:cubicBezTo>
                      <a:cubicBezTo>
                        <a:pt x="359" y="838"/>
                        <a:pt x="357" y="837"/>
                        <a:pt x="355" y="838"/>
                      </a:cubicBezTo>
                      <a:cubicBezTo>
                        <a:pt x="348" y="841"/>
                        <a:pt x="341" y="840"/>
                        <a:pt x="334" y="839"/>
                      </a:cubicBezTo>
                      <a:cubicBezTo>
                        <a:pt x="323" y="837"/>
                        <a:pt x="312" y="834"/>
                        <a:pt x="301" y="832"/>
                      </a:cubicBezTo>
                      <a:cubicBezTo>
                        <a:pt x="299" y="831"/>
                        <a:pt x="297" y="830"/>
                        <a:pt x="295" y="829"/>
                      </a:cubicBezTo>
                      <a:cubicBezTo>
                        <a:pt x="283" y="822"/>
                        <a:pt x="271" y="816"/>
                        <a:pt x="260" y="807"/>
                      </a:cubicBezTo>
                      <a:cubicBezTo>
                        <a:pt x="258" y="806"/>
                        <a:pt x="256" y="805"/>
                        <a:pt x="254" y="804"/>
                      </a:cubicBezTo>
                      <a:cubicBezTo>
                        <a:pt x="238" y="796"/>
                        <a:pt x="222" y="790"/>
                        <a:pt x="205" y="784"/>
                      </a:cubicBezTo>
                      <a:cubicBezTo>
                        <a:pt x="198" y="782"/>
                        <a:pt x="192" y="778"/>
                        <a:pt x="185" y="775"/>
                      </a:cubicBezTo>
                      <a:cubicBezTo>
                        <a:pt x="165" y="768"/>
                        <a:pt x="144" y="763"/>
                        <a:pt x="122" y="762"/>
                      </a:cubicBezTo>
                      <a:cubicBezTo>
                        <a:pt x="113" y="761"/>
                        <a:pt x="104" y="763"/>
                        <a:pt x="95" y="764"/>
                      </a:cubicBezTo>
                      <a:cubicBezTo>
                        <a:pt x="86" y="765"/>
                        <a:pt x="77" y="767"/>
                        <a:pt x="68" y="768"/>
                      </a:cubicBezTo>
                      <a:cubicBezTo>
                        <a:pt x="58" y="770"/>
                        <a:pt x="49" y="769"/>
                        <a:pt x="39" y="768"/>
                      </a:cubicBezTo>
                      <a:cubicBezTo>
                        <a:pt x="38" y="766"/>
                        <a:pt x="37" y="764"/>
                        <a:pt x="37" y="762"/>
                      </a:cubicBezTo>
                      <a:cubicBezTo>
                        <a:pt x="33" y="749"/>
                        <a:pt x="29" y="735"/>
                        <a:pt x="25" y="722"/>
                      </a:cubicBezTo>
                      <a:cubicBezTo>
                        <a:pt x="22" y="709"/>
                        <a:pt x="19" y="695"/>
                        <a:pt x="15" y="681"/>
                      </a:cubicBezTo>
                      <a:cubicBezTo>
                        <a:pt x="13" y="671"/>
                        <a:pt x="9" y="660"/>
                        <a:pt x="6" y="649"/>
                      </a:cubicBezTo>
                      <a:cubicBezTo>
                        <a:pt x="5" y="644"/>
                        <a:pt x="3" y="638"/>
                        <a:pt x="3" y="633"/>
                      </a:cubicBezTo>
                      <a:cubicBezTo>
                        <a:pt x="1" y="616"/>
                        <a:pt x="0" y="599"/>
                        <a:pt x="3" y="583"/>
                      </a:cubicBezTo>
                      <a:cubicBezTo>
                        <a:pt x="5" y="570"/>
                        <a:pt x="6" y="556"/>
                        <a:pt x="8" y="543"/>
                      </a:cubicBezTo>
                      <a:cubicBezTo>
                        <a:pt x="10" y="536"/>
                        <a:pt x="11" y="528"/>
                        <a:pt x="12" y="521"/>
                      </a:cubicBezTo>
                      <a:cubicBezTo>
                        <a:pt x="13" y="505"/>
                        <a:pt x="16" y="489"/>
                        <a:pt x="20" y="474"/>
                      </a:cubicBezTo>
                      <a:cubicBezTo>
                        <a:pt x="23" y="459"/>
                        <a:pt x="26" y="443"/>
                        <a:pt x="28" y="428"/>
                      </a:cubicBezTo>
                      <a:cubicBezTo>
                        <a:pt x="29" y="419"/>
                        <a:pt x="29" y="411"/>
                        <a:pt x="30" y="401"/>
                      </a:cubicBezTo>
                      <a:close/>
                    </a:path>
                  </a:pathLst>
                </a:custGeom>
                <a:solidFill>
                  <a:srgbClr val="FFC000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246" name="Freeform 8"/>
                <p:cNvSpPr>
                  <a:spLocks/>
                </p:cNvSpPr>
                <p:nvPr/>
              </p:nvSpPr>
              <p:spPr bwMode="auto">
                <a:xfrm>
                  <a:off x="2980" y="2043"/>
                  <a:ext cx="1166" cy="960"/>
                </a:xfrm>
                <a:custGeom>
                  <a:avLst/>
                  <a:gdLst>
                    <a:gd name="T0" fmla="*/ 450 w 726"/>
                    <a:gd name="T1" fmla="*/ 475 h 598"/>
                    <a:gd name="T2" fmla="*/ 369 w 726"/>
                    <a:gd name="T3" fmla="*/ 518 h 598"/>
                    <a:gd name="T4" fmla="*/ 297 w 726"/>
                    <a:gd name="T5" fmla="*/ 566 h 598"/>
                    <a:gd name="T6" fmla="*/ 276 w 726"/>
                    <a:gd name="T7" fmla="*/ 575 h 598"/>
                    <a:gd name="T8" fmla="*/ 247 w 726"/>
                    <a:gd name="T9" fmla="*/ 541 h 598"/>
                    <a:gd name="T10" fmla="*/ 207 w 726"/>
                    <a:gd name="T11" fmla="*/ 592 h 598"/>
                    <a:gd name="T12" fmla="*/ 143 w 726"/>
                    <a:gd name="T13" fmla="*/ 582 h 598"/>
                    <a:gd name="T14" fmla="*/ 53 w 726"/>
                    <a:gd name="T15" fmla="*/ 529 h 598"/>
                    <a:gd name="T16" fmla="*/ 110 w 726"/>
                    <a:gd name="T17" fmla="*/ 489 h 598"/>
                    <a:gd name="T18" fmla="*/ 140 w 726"/>
                    <a:gd name="T19" fmla="*/ 454 h 598"/>
                    <a:gd name="T20" fmla="*/ 68 w 726"/>
                    <a:gd name="T21" fmla="*/ 508 h 598"/>
                    <a:gd name="T22" fmla="*/ 48 w 726"/>
                    <a:gd name="T23" fmla="*/ 507 h 598"/>
                    <a:gd name="T24" fmla="*/ 84 w 726"/>
                    <a:gd name="T25" fmla="*/ 435 h 598"/>
                    <a:gd name="T26" fmla="*/ 143 w 726"/>
                    <a:gd name="T27" fmla="*/ 396 h 598"/>
                    <a:gd name="T28" fmla="*/ 72 w 726"/>
                    <a:gd name="T29" fmla="*/ 434 h 598"/>
                    <a:gd name="T30" fmla="*/ 43 w 726"/>
                    <a:gd name="T31" fmla="*/ 428 h 598"/>
                    <a:gd name="T32" fmla="*/ 171 w 726"/>
                    <a:gd name="T33" fmla="*/ 351 h 598"/>
                    <a:gd name="T34" fmla="*/ 242 w 726"/>
                    <a:gd name="T35" fmla="*/ 242 h 598"/>
                    <a:gd name="T36" fmla="*/ 294 w 726"/>
                    <a:gd name="T37" fmla="*/ 214 h 598"/>
                    <a:gd name="T38" fmla="*/ 264 w 726"/>
                    <a:gd name="T39" fmla="*/ 218 h 598"/>
                    <a:gd name="T40" fmla="*/ 196 w 726"/>
                    <a:gd name="T41" fmla="*/ 255 h 598"/>
                    <a:gd name="T42" fmla="*/ 127 w 726"/>
                    <a:gd name="T43" fmla="*/ 295 h 598"/>
                    <a:gd name="T44" fmla="*/ 63 w 726"/>
                    <a:gd name="T45" fmla="*/ 309 h 598"/>
                    <a:gd name="T46" fmla="*/ 8 w 726"/>
                    <a:gd name="T47" fmla="*/ 246 h 598"/>
                    <a:gd name="T48" fmla="*/ 33 w 726"/>
                    <a:gd name="T49" fmla="*/ 200 h 598"/>
                    <a:gd name="T50" fmla="*/ 119 w 726"/>
                    <a:gd name="T51" fmla="*/ 145 h 598"/>
                    <a:gd name="T52" fmla="*/ 247 w 726"/>
                    <a:gd name="T53" fmla="*/ 152 h 598"/>
                    <a:gd name="T54" fmla="*/ 297 w 726"/>
                    <a:gd name="T55" fmla="*/ 181 h 598"/>
                    <a:gd name="T56" fmla="*/ 327 w 726"/>
                    <a:gd name="T57" fmla="*/ 195 h 598"/>
                    <a:gd name="T58" fmla="*/ 339 w 726"/>
                    <a:gd name="T59" fmla="*/ 123 h 598"/>
                    <a:gd name="T60" fmla="*/ 295 w 726"/>
                    <a:gd name="T61" fmla="*/ 61 h 598"/>
                    <a:gd name="T62" fmla="*/ 275 w 726"/>
                    <a:gd name="T63" fmla="*/ 44 h 598"/>
                    <a:gd name="T64" fmla="*/ 363 w 726"/>
                    <a:gd name="T65" fmla="*/ 2 h 598"/>
                    <a:gd name="T66" fmla="*/ 417 w 726"/>
                    <a:gd name="T67" fmla="*/ 45 h 598"/>
                    <a:gd name="T68" fmla="*/ 494 w 726"/>
                    <a:gd name="T69" fmla="*/ 36 h 598"/>
                    <a:gd name="T70" fmla="*/ 491 w 726"/>
                    <a:gd name="T71" fmla="*/ 21 h 598"/>
                    <a:gd name="T72" fmla="*/ 543 w 726"/>
                    <a:gd name="T73" fmla="*/ 113 h 598"/>
                    <a:gd name="T74" fmla="*/ 576 w 726"/>
                    <a:gd name="T75" fmla="*/ 187 h 598"/>
                    <a:gd name="T76" fmla="*/ 656 w 726"/>
                    <a:gd name="T77" fmla="*/ 245 h 598"/>
                    <a:gd name="T78" fmla="*/ 704 w 726"/>
                    <a:gd name="T79" fmla="*/ 267 h 598"/>
                    <a:gd name="T80" fmla="*/ 716 w 726"/>
                    <a:gd name="T81" fmla="*/ 289 h 598"/>
                    <a:gd name="T82" fmla="*/ 667 w 726"/>
                    <a:gd name="T83" fmla="*/ 368 h 598"/>
                    <a:gd name="T84" fmla="*/ 613 w 726"/>
                    <a:gd name="T85" fmla="*/ 347 h 598"/>
                    <a:gd name="T86" fmla="*/ 521 w 726"/>
                    <a:gd name="T87" fmla="*/ 284 h 598"/>
                    <a:gd name="T88" fmla="*/ 521 w 726"/>
                    <a:gd name="T89" fmla="*/ 231 h 598"/>
                    <a:gd name="T90" fmla="*/ 520 w 726"/>
                    <a:gd name="T91" fmla="*/ 98 h 598"/>
                    <a:gd name="T92" fmla="*/ 510 w 726"/>
                    <a:gd name="T93" fmla="*/ 84 h 598"/>
                    <a:gd name="T94" fmla="*/ 517 w 726"/>
                    <a:gd name="T95" fmla="*/ 179 h 598"/>
                    <a:gd name="T96" fmla="*/ 493 w 726"/>
                    <a:gd name="T97" fmla="*/ 310 h 598"/>
                    <a:gd name="T98" fmla="*/ 461 w 726"/>
                    <a:gd name="T99" fmla="*/ 408 h 598"/>
                    <a:gd name="T100" fmla="*/ 451 w 726"/>
                    <a:gd name="T101" fmla="*/ 420 h 598"/>
                    <a:gd name="T102" fmla="*/ 423 w 726"/>
                    <a:gd name="T103" fmla="*/ 389 h 598"/>
                    <a:gd name="T104" fmla="*/ 449 w 726"/>
                    <a:gd name="T105" fmla="*/ 431 h 598"/>
                    <a:gd name="T106" fmla="*/ 511 w 726"/>
                    <a:gd name="T107" fmla="*/ 471 h 5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</a:cxnLst>
                  <a:rect l="0" t="0" r="r" b="b"/>
                  <a:pathLst>
                    <a:path w="726" h="598">
                      <a:moveTo>
                        <a:pt x="527" y="485"/>
                      </a:moveTo>
                      <a:cubicBezTo>
                        <a:pt x="518" y="483"/>
                        <a:pt x="510" y="479"/>
                        <a:pt x="502" y="477"/>
                      </a:cubicBezTo>
                      <a:cubicBezTo>
                        <a:pt x="485" y="472"/>
                        <a:pt x="467" y="472"/>
                        <a:pt x="450" y="475"/>
                      </a:cubicBezTo>
                      <a:cubicBezTo>
                        <a:pt x="442" y="477"/>
                        <a:pt x="433" y="478"/>
                        <a:pt x="426" y="481"/>
                      </a:cubicBezTo>
                      <a:cubicBezTo>
                        <a:pt x="416" y="484"/>
                        <a:pt x="408" y="489"/>
                        <a:pt x="399" y="494"/>
                      </a:cubicBezTo>
                      <a:cubicBezTo>
                        <a:pt x="389" y="502"/>
                        <a:pt x="378" y="509"/>
                        <a:pt x="369" y="518"/>
                      </a:cubicBezTo>
                      <a:cubicBezTo>
                        <a:pt x="367" y="520"/>
                        <a:pt x="365" y="521"/>
                        <a:pt x="363" y="522"/>
                      </a:cubicBezTo>
                      <a:cubicBezTo>
                        <a:pt x="356" y="528"/>
                        <a:pt x="349" y="535"/>
                        <a:pt x="341" y="540"/>
                      </a:cubicBezTo>
                      <a:cubicBezTo>
                        <a:pt x="328" y="551"/>
                        <a:pt x="313" y="560"/>
                        <a:pt x="297" y="566"/>
                      </a:cubicBezTo>
                      <a:cubicBezTo>
                        <a:pt x="295" y="567"/>
                        <a:pt x="293" y="568"/>
                        <a:pt x="291" y="568"/>
                      </a:cubicBezTo>
                      <a:cubicBezTo>
                        <a:pt x="286" y="568"/>
                        <a:pt x="282" y="569"/>
                        <a:pt x="280" y="573"/>
                      </a:cubicBezTo>
                      <a:cubicBezTo>
                        <a:pt x="279" y="574"/>
                        <a:pt x="277" y="575"/>
                        <a:pt x="276" y="575"/>
                      </a:cubicBezTo>
                      <a:cubicBezTo>
                        <a:pt x="261" y="578"/>
                        <a:pt x="246" y="581"/>
                        <a:pt x="231" y="581"/>
                      </a:cubicBezTo>
                      <a:cubicBezTo>
                        <a:pt x="230" y="581"/>
                        <a:pt x="229" y="580"/>
                        <a:pt x="228" y="579"/>
                      </a:cubicBezTo>
                      <a:cubicBezTo>
                        <a:pt x="232" y="566"/>
                        <a:pt x="242" y="555"/>
                        <a:pt x="247" y="541"/>
                      </a:cubicBezTo>
                      <a:cubicBezTo>
                        <a:pt x="245" y="539"/>
                        <a:pt x="244" y="541"/>
                        <a:pt x="243" y="542"/>
                      </a:cubicBezTo>
                      <a:cubicBezTo>
                        <a:pt x="239" y="547"/>
                        <a:pt x="235" y="551"/>
                        <a:pt x="231" y="556"/>
                      </a:cubicBezTo>
                      <a:cubicBezTo>
                        <a:pt x="223" y="568"/>
                        <a:pt x="215" y="580"/>
                        <a:pt x="207" y="592"/>
                      </a:cubicBezTo>
                      <a:cubicBezTo>
                        <a:pt x="203" y="597"/>
                        <a:pt x="200" y="598"/>
                        <a:pt x="194" y="596"/>
                      </a:cubicBezTo>
                      <a:cubicBezTo>
                        <a:pt x="189" y="594"/>
                        <a:pt x="184" y="591"/>
                        <a:pt x="179" y="589"/>
                      </a:cubicBezTo>
                      <a:cubicBezTo>
                        <a:pt x="167" y="585"/>
                        <a:pt x="155" y="584"/>
                        <a:pt x="143" y="582"/>
                      </a:cubicBezTo>
                      <a:cubicBezTo>
                        <a:pt x="132" y="581"/>
                        <a:pt x="121" y="581"/>
                        <a:pt x="111" y="576"/>
                      </a:cubicBezTo>
                      <a:cubicBezTo>
                        <a:pt x="109" y="575"/>
                        <a:pt x="108" y="575"/>
                        <a:pt x="106" y="574"/>
                      </a:cubicBezTo>
                      <a:cubicBezTo>
                        <a:pt x="86" y="562"/>
                        <a:pt x="66" y="550"/>
                        <a:pt x="53" y="529"/>
                      </a:cubicBezTo>
                      <a:cubicBezTo>
                        <a:pt x="52" y="529"/>
                        <a:pt x="52" y="528"/>
                        <a:pt x="52" y="527"/>
                      </a:cubicBezTo>
                      <a:cubicBezTo>
                        <a:pt x="54" y="523"/>
                        <a:pt x="58" y="522"/>
                        <a:pt x="62" y="520"/>
                      </a:cubicBezTo>
                      <a:cubicBezTo>
                        <a:pt x="79" y="511"/>
                        <a:pt x="95" y="501"/>
                        <a:pt x="110" y="489"/>
                      </a:cubicBezTo>
                      <a:cubicBezTo>
                        <a:pt x="122" y="480"/>
                        <a:pt x="134" y="469"/>
                        <a:pt x="146" y="459"/>
                      </a:cubicBezTo>
                      <a:cubicBezTo>
                        <a:pt x="148" y="458"/>
                        <a:pt x="148" y="456"/>
                        <a:pt x="149" y="455"/>
                      </a:cubicBezTo>
                      <a:cubicBezTo>
                        <a:pt x="143" y="452"/>
                        <a:pt x="143" y="451"/>
                        <a:pt x="140" y="454"/>
                      </a:cubicBezTo>
                      <a:cubicBezTo>
                        <a:pt x="136" y="458"/>
                        <a:pt x="131" y="462"/>
                        <a:pt x="127" y="467"/>
                      </a:cubicBezTo>
                      <a:cubicBezTo>
                        <a:pt x="121" y="473"/>
                        <a:pt x="114" y="478"/>
                        <a:pt x="108" y="482"/>
                      </a:cubicBezTo>
                      <a:cubicBezTo>
                        <a:pt x="95" y="491"/>
                        <a:pt x="81" y="499"/>
                        <a:pt x="68" y="508"/>
                      </a:cubicBezTo>
                      <a:cubicBezTo>
                        <a:pt x="66" y="509"/>
                        <a:pt x="64" y="510"/>
                        <a:pt x="61" y="512"/>
                      </a:cubicBezTo>
                      <a:cubicBezTo>
                        <a:pt x="56" y="515"/>
                        <a:pt x="54" y="514"/>
                        <a:pt x="50" y="509"/>
                      </a:cubicBezTo>
                      <a:cubicBezTo>
                        <a:pt x="49" y="509"/>
                        <a:pt x="49" y="508"/>
                        <a:pt x="48" y="507"/>
                      </a:cubicBezTo>
                      <a:cubicBezTo>
                        <a:pt x="40" y="493"/>
                        <a:pt x="33" y="479"/>
                        <a:pt x="30" y="462"/>
                      </a:cubicBezTo>
                      <a:cubicBezTo>
                        <a:pt x="32" y="460"/>
                        <a:pt x="33" y="459"/>
                        <a:pt x="34" y="458"/>
                      </a:cubicBezTo>
                      <a:cubicBezTo>
                        <a:pt x="51" y="450"/>
                        <a:pt x="68" y="443"/>
                        <a:pt x="84" y="435"/>
                      </a:cubicBezTo>
                      <a:cubicBezTo>
                        <a:pt x="95" y="430"/>
                        <a:pt x="106" y="423"/>
                        <a:pt x="117" y="416"/>
                      </a:cubicBezTo>
                      <a:cubicBezTo>
                        <a:pt x="124" y="412"/>
                        <a:pt x="131" y="407"/>
                        <a:pt x="138" y="402"/>
                      </a:cubicBezTo>
                      <a:cubicBezTo>
                        <a:pt x="140" y="401"/>
                        <a:pt x="141" y="399"/>
                        <a:pt x="143" y="396"/>
                      </a:cubicBezTo>
                      <a:cubicBezTo>
                        <a:pt x="140" y="396"/>
                        <a:pt x="138" y="396"/>
                        <a:pt x="137" y="396"/>
                      </a:cubicBezTo>
                      <a:cubicBezTo>
                        <a:pt x="132" y="399"/>
                        <a:pt x="127" y="402"/>
                        <a:pt x="123" y="405"/>
                      </a:cubicBezTo>
                      <a:cubicBezTo>
                        <a:pt x="107" y="416"/>
                        <a:pt x="89" y="425"/>
                        <a:pt x="72" y="434"/>
                      </a:cubicBezTo>
                      <a:cubicBezTo>
                        <a:pt x="64" y="438"/>
                        <a:pt x="56" y="441"/>
                        <a:pt x="49" y="445"/>
                      </a:cubicBezTo>
                      <a:cubicBezTo>
                        <a:pt x="47" y="445"/>
                        <a:pt x="46" y="445"/>
                        <a:pt x="44" y="446"/>
                      </a:cubicBezTo>
                      <a:cubicBezTo>
                        <a:pt x="39" y="440"/>
                        <a:pt x="41" y="434"/>
                        <a:pt x="43" y="428"/>
                      </a:cubicBezTo>
                      <a:cubicBezTo>
                        <a:pt x="45" y="428"/>
                        <a:pt x="47" y="427"/>
                        <a:pt x="48" y="426"/>
                      </a:cubicBezTo>
                      <a:cubicBezTo>
                        <a:pt x="73" y="420"/>
                        <a:pt x="96" y="408"/>
                        <a:pt x="117" y="395"/>
                      </a:cubicBezTo>
                      <a:cubicBezTo>
                        <a:pt x="137" y="382"/>
                        <a:pt x="155" y="367"/>
                        <a:pt x="171" y="351"/>
                      </a:cubicBezTo>
                      <a:cubicBezTo>
                        <a:pt x="176" y="345"/>
                        <a:pt x="181" y="338"/>
                        <a:pt x="186" y="332"/>
                      </a:cubicBezTo>
                      <a:cubicBezTo>
                        <a:pt x="198" y="313"/>
                        <a:pt x="211" y="294"/>
                        <a:pt x="224" y="275"/>
                      </a:cubicBezTo>
                      <a:cubicBezTo>
                        <a:pt x="230" y="264"/>
                        <a:pt x="236" y="253"/>
                        <a:pt x="242" y="242"/>
                      </a:cubicBezTo>
                      <a:cubicBezTo>
                        <a:pt x="245" y="236"/>
                        <a:pt x="249" y="232"/>
                        <a:pt x="256" y="230"/>
                      </a:cubicBezTo>
                      <a:cubicBezTo>
                        <a:pt x="261" y="228"/>
                        <a:pt x="267" y="225"/>
                        <a:pt x="272" y="222"/>
                      </a:cubicBezTo>
                      <a:cubicBezTo>
                        <a:pt x="279" y="219"/>
                        <a:pt x="286" y="215"/>
                        <a:pt x="294" y="214"/>
                      </a:cubicBezTo>
                      <a:cubicBezTo>
                        <a:pt x="296" y="214"/>
                        <a:pt x="296" y="214"/>
                        <a:pt x="298" y="209"/>
                      </a:cubicBezTo>
                      <a:cubicBezTo>
                        <a:pt x="295" y="207"/>
                        <a:pt x="291" y="207"/>
                        <a:pt x="287" y="209"/>
                      </a:cubicBezTo>
                      <a:cubicBezTo>
                        <a:pt x="279" y="212"/>
                        <a:pt x="272" y="215"/>
                        <a:pt x="264" y="218"/>
                      </a:cubicBezTo>
                      <a:cubicBezTo>
                        <a:pt x="257" y="221"/>
                        <a:pt x="251" y="228"/>
                        <a:pt x="242" y="226"/>
                      </a:cubicBezTo>
                      <a:cubicBezTo>
                        <a:pt x="241" y="226"/>
                        <a:pt x="240" y="227"/>
                        <a:pt x="239" y="228"/>
                      </a:cubicBezTo>
                      <a:cubicBezTo>
                        <a:pt x="226" y="239"/>
                        <a:pt x="211" y="247"/>
                        <a:pt x="196" y="255"/>
                      </a:cubicBezTo>
                      <a:cubicBezTo>
                        <a:pt x="185" y="261"/>
                        <a:pt x="173" y="266"/>
                        <a:pt x="162" y="272"/>
                      </a:cubicBezTo>
                      <a:cubicBezTo>
                        <a:pt x="153" y="278"/>
                        <a:pt x="145" y="284"/>
                        <a:pt x="136" y="290"/>
                      </a:cubicBezTo>
                      <a:cubicBezTo>
                        <a:pt x="133" y="292"/>
                        <a:pt x="130" y="294"/>
                        <a:pt x="127" y="295"/>
                      </a:cubicBezTo>
                      <a:cubicBezTo>
                        <a:pt x="115" y="302"/>
                        <a:pt x="103" y="308"/>
                        <a:pt x="92" y="314"/>
                      </a:cubicBezTo>
                      <a:cubicBezTo>
                        <a:pt x="88" y="316"/>
                        <a:pt x="84" y="318"/>
                        <a:pt x="81" y="320"/>
                      </a:cubicBezTo>
                      <a:cubicBezTo>
                        <a:pt x="74" y="318"/>
                        <a:pt x="68" y="314"/>
                        <a:pt x="63" y="309"/>
                      </a:cubicBezTo>
                      <a:cubicBezTo>
                        <a:pt x="52" y="297"/>
                        <a:pt x="40" y="286"/>
                        <a:pt x="29" y="274"/>
                      </a:cubicBezTo>
                      <a:cubicBezTo>
                        <a:pt x="20" y="267"/>
                        <a:pt x="15" y="257"/>
                        <a:pt x="9" y="248"/>
                      </a:cubicBezTo>
                      <a:cubicBezTo>
                        <a:pt x="9" y="247"/>
                        <a:pt x="8" y="246"/>
                        <a:pt x="8" y="246"/>
                      </a:cubicBezTo>
                      <a:cubicBezTo>
                        <a:pt x="8" y="239"/>
                        <a:pt x="3" y="235"/>
                        <a:pt x="0" y="229"/>
                      </a:cubicBezTo>
                      <a:cubicBezTo>
                        <a:pt x="4" y="224"/>
                        <a:pt x="9" y="219"/>
                        <a:pt x="14" y="215"/>
                      </a:cubicBezTo>
                      <a:cubicBezTo>
                        <a:pt x="21" y="210"/>
                        <a:pt x="27" y="205"/>
                        <a:pt x="33" y="200"/>
                      </a:cubicBezTo>
                      <a:cubicBezTo>
                        <a:pt x="37" y="197"/>
                        <a:pt x="41" y="194"/>
                        <a:pt x="45" y="191"/>
                      </a:cubicBezTo>
                      <a:cubicBezTo>
                        <a:pt x="59" y="182"/>
                        <a:pt x="72" y="172"/>
                        <a:pt x="87" y="163"/>
                      </a:cubicBezTo>
                      <a:cubicBezTo>
                        <a:pt x="97" y="156"/>
                        <a:pt x="108" y="151"/>
                        <a:pt x="119" y="145"/>
                      </a:cubicBezTo>
                      <a:cubicBezTo>
                        <a:pt x="136" y="135"/>
                        <a:pt x="153" y="125"/>
                        <a:pt x="169" y="115"/>
                      </a:cubicBezTo>
                      <a:cubicBezTo>
                        <a:pt x="174" y="113"/>
                        <a:pt x="178" y="113"/>
                        <a:pt x="182" y="116"/>
                      </a:cubicBezTo>
                      <a:cubicBezTo>
                        <a:pt x="203" y="129"/>
                        <a:pt x="225" y="140"/>
                        <a:pt x="247" y="152"/>
                      </a:cubicBezTo>
                      <a:cubicBezTo>
                        <a:pt x="257" y="157"/>
                        <a:pt x="268" y="162"/>
                        <a:pt x="278" y="167"/>
                      </a:cubicBezTo>
                      <a:cubicBezTo>
                        <a:pt x="282" y="168"/>
                        <a:pt x="285" y="170"/>
                        <a:pt x="289" y="172"/>
                      </a:cubicBezTo>
                      <a:cubicBezTo>
                        <a:pt x="292" y="174"/>
                        <a:pt x="295" y="177"/>
                        <a:pt x="297" y="181"/>
                      </a:cubicBezTo>
                      <a:cubicBezTo>
                        <a:pt x="301" y="192"/>
                        <a:pt x="309" y="199"/>
                        <a:pt x="321" y="203"/>
                      </a:cubicBezTo>
                      <a:cubicBezTo>
                        <a:pt x="324" y="202"/>
                        <a:pt x="327" y="200"/>
                        <a:pt x="327" y="196"/>
                      </a:cubicBezTo>
                      <a:cubicBezTo>
                        <a:pt x="327" y="196"/>
                        <a:pt x="327" y="195"/>
                        <a:pt x="327" y="195"/>
                      </a:cubicBezTo>
                      <a:cubicBezTo>
                        <a:pt x="329" y="181"/>
                        <a:pt x="334" y="168"/>
                        <a:pt x="335" y="155"/>
                      </a:cubicBezTo>
                      <a:cubicBezTo>
                        <a:pt x="336" y="147"/>
                        <a:pt x="337" y="140"/>
                        <a:pt x="338" y="132"/>
                      </a:cubicBezTo>
                      <a:cubicBezTo>
                        <a:pt x="338" y="129"/>
                        <a:pt x="339" y="126"/>
                        <a:pt x="339" y="123"/>
                      </a:cubicBezTo>
                      <a:cubicBezTo>
                        <a:pt x="335" y="117"/>
                        <a:pt x="331" y="111"/>
                        <a:pt x="326" y="105"/>
                      </a:cubicBezTo>
                      <a:cubicBezTo>
                        <a:pt x="319" y="94"/>
                        <a:pt x="312" y="83"/>
                        <a:pt x="303" y="73"/>
                      </a:cubicBezTo>
                      <a:cubicBezTo>
                        <a:pt x="300" y="69"/>
                        <a:pt x="298" y="65"/>
                        <a:pt x="295" y="61"/>
                      </a:cubicBezTo>
                      <a:cubicBezTo>
                        <a:pt x="287" y="59"/>
                        <a:pt x="278" y="57"/>
                        <a:pt x="270" y="55"/>
                      </a:cubicBezTo>
                      <a:cubicBezTo>
                        <a:pt x="268" y="51"/>
                        <a:pt x="270" y="49"/>
                        <a:pt x="272" y="47"/>
                      </a:cubicBezTo>
                      <a:cubicBezTo>
                        <a:pt x="273" y="46"/>
                        <a:pt x="274" y="45"/>
                        <a:pt x="275" y="44"/>
                      </a:cubicBezTo>
                      <a:cubicBezTo>
                        <a:pt x="287" y="37"/>
                        <a:pt x="298" y="30"/>
                        <a:pt x="310" y="24"/>
                      </a:cubicBezTo>
                      <a:cubicBezTo>
                        <a:pt x="326" y="16"/>
                        <a:pt x="342" y="8"/>
                        <a:pt x="359" y="0"/>
                      </a:cubicBezTo>
                      <a:cubicBezTo>
                        <a:pt x="361" y="1"/>
                        <a:pt x="362" y="2"/>
                        <a:pt x="363" y="2"/>
                      </a:cubicBezTo>
                      <a:cubicBezTo>
                        <a:pt x="376" y="5"/>
                        <a:pt x="384" y="16"/>
                        <a:pt x="393" y="24"/>
                      </a:cubicBezTo>
                      <a:cubicBezTo>
                        <a:pt x="399" y="30"/>
                        <a:pt x="404" y="37"/>
                        <a:pt x="411" y="41"/>
                      </a:cubicBezTo>
                      <a:cubicBezTo>
                        <a:pt x="413" y="42"/>
                        <a:pt x="415" y="43"/>
                        <a:pt x="417" y="45"/>
                      </a:cubicBezTo>
                      <a:cubicBezTo>
                        <a:pt x="429" y="58"/>
                        <a:pt x="446" y="62"/>
                        <a:pt x="462" y="68"/>
                      </a:cubicBezTo>
                      <a:cubicBezTo>
                        <a:pt x="467" y="70"/>
                        <a:pt x="473" y="69"/>
                        <a:pt x="479" y="69"/>
                      </a:cubicBezTo>
                      <a:cubicBezTo>
                        <a:pt x="494" y="67"/>
                        <a:pt x="502" y="49"/>
                        <a:pt x="494" y="36"/>
                      </a:cubicBezTo>
                      <a:cubicBezTo>
                        <a:pt x="491" y="33"/>
                        <a:pt x="488" y="29"/>
                        <a:pt x="485" y="26"/>
                      </a:cubicBezTo>
                      <a:cubicBezTo>
                        <a:pt x="482" y="24"/>
                        <a:pt x="483" y="21"/>
                        <a:pt x="486" y="18"/>
                      </a:cubicBezTo>
                      <a:cubicBezTo>
                        <a:pt x="488" y="19"/>
                        <a:pt x="489" y="20"/>
                        <a:pt x="491" y="21"/>
                      </a:cubicBezTo>
                      <a:cubicBezTo>
                        <a:pt x="498" y="30"/>
                        <a:pt x="506" y="38"/>
                        <a:pt x="512" y="49"/>
                      </a:cubicBezTo>
                      <a:cubicBezTo>
                        <a:pt x="521" y="64"/>
                        <a:pt x="531" y="78"/>
                        <a:pt x="537" y="95"/>
                      </a:cubicBezTo>
                      <a:cubicBezTo>
                        <a:pt x="539" y="101"/>
                        <a:pt x="541" y="107"/>
                        <a:pt x="543" y="113"/>
                      </a:cubicBezTo>
                      <a:cubicBezTo>
                        <a:pt x="545" y="116"/>
                        <a:pt x="546" y="119"/>
                        <a:pt x="547" y="122"/>
                      </a:cubicBezTo>
                      <a:cubicBezTo>
                        <a:pt x="552" y="134"/>
                        <a:pt x="557" y="146"/>
                        <a:pt x="562" y="158"/>
                      </a:cubicBezTo>
                      <a:cubicBezTo>
                        <a:pt x="567" y="168"/>
                        <a:pt x="571" y="177"/>
                        <a:pt x="576" y="187"/>
                      </a:cubicBezTo>
                      <a:cubicBezTo>
                        <a:pt x="580" y="194"/>
                        <a:pt x="585" y="199"/>
                        <a:pt x="591" y="204"/>
                      </a:cubicBezTo>
                      <a:cubicBezTo>
                        <a:pt x="604" y="215"/>
                        <a:pt x="618" y="224"/>
                        <a:pt x="632" y="234"/>
                      </a:cubicBezTo>
                      <a:cubicBezTo>
                        <a:pt x="639" y="239"/>
                        <a:pt x="647" y="242"/>
                        <a:pt x="656" y="245"/>
                      </a:cubicBezTo>
                      <a:cubicBezTo>
                        <a:pt x="658" y="246"/>
                        <a:pt x="660" y="246"/>
                        <a:pt x="662" y="248"/>
                      </a:cubicBezTo>
                      <a:cubicBezTo>
                        <a:pt x="668" y="253"/>
                        <a:pt x="676" y="255"/>
                        <a:pt x="683" y="258"/>
                      </a:cubicBezTo>
                      <a:cubicBezTo>
                        <a:pt x="690" y="260"/>
                        <a:pt x="697" y="262"/>
                        <a:pt x="704" y="267"/>
                      </a:cubicBezTo>
                      <a:cubicBezTo>
                        <a:pt x="710" y="271"/>
                        <a:pt x="718" y="273"/>
                        <a:pt x="726" y="276"/>
                      </a:cubicBezTo>
                      <a:cubicBezTo>
                        <a:pt x="724" y="280"/>
                        <a:pt x="720" y="278"/>
                        <a:pt x="718" y="280"/>
                      </a:cubicBezTo>
                      <a:cubicBezTo>
                        <a:pt x="718" y="283"/>
                        <a:pt x="718" y="286"/>
                        <a:pt x="716" y="289"/>
                      </a:cubicBezTo>
                      <a:cubicBezTo>
                        <a:pt x="701" y="306"/>
                        <a:pt x="689" y="325"/>
                        <a:pt x="677" y="344"/>
                      </a:cubicBezTo>
                      <a:cubicBezTo>
                        <a:pt x="674" y="350"/>
                        <a:pt x="672" y="357"/>
                        <a:pt x="669" y="363"/>
                      </a:cubicBezTo>
                      <a:cubicBezTo>
                        <a:pt x="668" y="365"/>
                        <a:pt x="667" y="366"/>
                        <a:pt x="667" y="368"/>
                      </a:cubicBezTo>
                      <a:cubicBezTo>
                        <a:pt x="665" y="370"/>
                        <a:pt x="663" y="371"/>
                        <a:pt x="661" y="371"/>
                      </a:cubicBezTo>
                      <a:cubicBezTo>
                        <a:pt x="659" y="370"/>
                        <a:pt x="657" y="369"/>
                        <a:pt x="654" y="369"/>
                      </a:cubicBezTo>
                      <a:cubicBezTo>
                        <a:pt x="640" y="363"/>
                        <a:pt x="626" y="356"/>
                        <a:pt x="613" y="347"/>
                      </a:cubicBezTo>
                      <a:cubicBezTo>
                        <a:pt x="603" y="341"/>
                        <a:pt x="592" y="336"/>
                        <a:pt x="581" y="329"/>
                      </a:cubicBezTo>
                      <a:cubicBezTo>
                        <a:pt x="573" y="324"/>
                        <a:pt x="565" y="318"/>
                        <a:pt x="557" y="313"/>
                      </a:cubicBezTo>
                      <a:cubicBezTo>
                        <a:pt x="545" y="303"/>
                        <a:pt x="533" y="294"/>
                        <a:pt x="521" y="284"/>
                      </a:cubicBezTo>
                      <a:cubicBezTo>
                        <a:pt x="519" y="283"/>
                        <a:pt x="517" y="282"/>
                        <a:pt x="516" y="280"/>
                      </a:cubicBezTo>
                      <a:cubicBezTo>
                        <a:pt x="513" y="277"/>
                        <a:pt x="512" y="273"/>
                        <a:pt x="513" y="269"/>
                      </a:cubicBezTo>
                      <a:cubicBezTo>
                        <a:pt x="516" y="256"/>
                        <a:pt x="519" y="243"/>
                        <a:pt x="521" y="231"/>
                      </a:cubicBezTo>
                      <a:cubicBezTo>
                        <a:pt x="522" y="220"/>
                        <a:pt x="523" y="210"/>
                        <a:pt x="524" y="200"/>
                      </a:cubicBezTo>
                      <a:cubicBezTo>
                        <a:pt x="526" y="186"/>
                        <a:pt x="525" y="173"/>
                        <a:pt x="525" y="159"/>
                      </a:cubicBezTo>
                      <a:cubicBezTo>
                        <a:pt x="523" y="138"/>
                        <a:pt x="523" y="118"/>
                        <a:pt x="520" y="98"/>
                      </a:cubicBezTo>
                      <a:cubicBezTo>
                        <a:pt x="519" y="91"/>
                        <a:pt x="518" y="85"/>
                        <a:pt x="517" y="78"/>
                      </a:cubicBezTo>
                      <a:cubicBezTo>
                        <a:pt x="512" y="78"/>
                        <a:pt x="511" y="79"/>
                        <a:pt x="511" y="82"/>
                      </a:cubicBezTo>
                      <a:cubicBezTo>
                        <a:pt x="511" y="83"/>
                        <a:pt x="510" y="83"/>
                        <a:pt x="510" y="84"/>
                      </a:cubicBezTo>
                      <a:cubicBezTo>
                        <a:pt x="511" y="92"/>
                        <a:pt x="512" y="99"/>
                        <a:pt x="513" y="107"/>
                      </a:cubicBezTo>
                      <a:cubicBezTo>
                        <a:pt x="513" y="111"/>
                        <a:pt x="514" y="116"/>
                        <a:pt x="514" y="120"/>
                      </a:cubicBezTo>
                      <a:cubicBezTo>
                        <a:pt x="515" y="140"/>
                        <a:pt x="516" y="160"/>
                        <a:pt x="517" y="179"/>
                      </a:cubicBezTo>
                      <a:cubicBezTo>
                        <a:pt x="517" y="188"/>
                        <a:pt x="516" y="197"/>
                        <a:pt x="516" y="206"/>
                      </a:cubicBezTo>
                      <a:cubicBezTo>
                        <a:pt x="514" y="225"/>
                        <a:pt x="512" y="243"/>
                        <a:pt x="507" y="262"/>
                      </a:cubicBezTo>
                      <a:cubicBezTo>
                        <a:pt x="503" y="278"/>
                        <a:pt x="498" y="294"/>
                        <a:pt x="493" y="310"/>
                      </a:cubicBezTo>
                      <a:cubicBezTo>
                        <a:pt x="492" y="312"/>
                        <a:pt x="491" y="314"/>
                        <a:pt x="491" y="315"/>
                      </a:cubicBezTo>
                      <a:cubicBezTo>
                        <a:pt x="486" y="336"/>
                        <a:pt x="478" y="356"/>
                        <a:pt x="471" y="376"/>
                      </a:cubicBezTo>
                      <a:cubicBezTo>
                        <a:pt x="468" y="387"/>
                        <a:pt x="464" y="397"/>
                        <a:pt x="461" y="408"/>
                      </a:cubicBezTo>
                      <a:cubicBezTo>
                        <a:pt x="460" y="412"/>
                        <a:pt x="459" y="416"/>
                        <a:pt x="458" y="421"/>
                      </a:cubicBezTo>
                      <a:cubicBezTo>
                        <a:pt x="458" y="422"/>
                        <a:pt x="457" y="423"/>
                        <a:pt x="456" y="425"/>
                      </a:cubicBezTo>
                      <a:cubicBezTo>
                        <a:pt x="454" y="423"/>
                        <a:pt x="452" y="422"/>
                        <a:pt x="451" y="420"/>
                      </a:cubicBezTo>
                      <a:cubicBezTo>
                        <a:pt x="446" y="415"/>
                        <a:pt x="442" y="410"/>
                        <a:pt x="437" y="405"/>
                      </a:cubicBezTo>
                      <a:cubicBezTo>
                        <a:pt x="433" y="401"/>
                        <a:pt x="430" y="397"/>
                        <a:pt x="429" y="392"/>
                      </a:cubicBezTo>
                      <a:cubicBezTo>
                        <a:pt x="428" y="389"/>
                        <a:pt x="426" y="388"/>
                        <a:pt x="423" y="389"/>
                      </a:cubicBezTo>
                      <a:cubicBezTo>
                        <a:pt x="421" y="390"/>
                        <a:pt x="420" y="392"/>
                        <a:pt x="420" y="395"/>
                      </a:cubicBezTo>
                      <a:cubicBezTo>
                        <a:pt x="421" y="399"/>
                        <a:pt x="423" y="402"/>
                        <a:pt x="425" y="405"/>
                      </a:cubicBezTo>
                      <a:cubicBezTo>
                        <a:pt x="433" y="413"/>
                        <a:pt x="441" y="422"/>
                        <a:pt x="449" y="431"/>
                      </a:cubicBezTo>
                      <a:cubicBezTo>
                        <a:pt x="450" y="432"/>
                        <a:pt x="451" y="434"/>
                        <a:pt x="452" y="435"/>
                      </a:cubicBezTo>
                      <a:cubicBezTo>
                        <a:pt x="463" y="444"/>
                        <a:pt x="474" y="454"/>
                        <a:pt x="487" y="461"/>
                      </a:cubicBezTo>
                      <a:cubicBezTo>
                        <a:pt x="495" y="465"/>
                        <a:pt x="503" y="469"/>
                        <a:pt x="511" y="471"/>
                      </a:cubicBezTo>
                      <a:cubicBezTo>
                        <a:pt x="518" y="474"/>
                        <a:pt x="524" y="479"/>
                        <a:pt x="527" y="485"/>
                      </a:cubicBezTo>
                      <a:close/>
                    </a:path>
                  </a:pathLst>
                </a:custGeom>
                <a:solidFill>
                  <a:srgbClr val="FF9999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247" name="Freeform 9"/>
                <p:cNvSpPr>
                  <a:spLocks/>
                </p:cNvSpPr>
                <p:nvPr/>
              </p:nvSpPr>
              <p:spPr bwMode="auto">
                <a:xfrm>
                  <a:off x="2302" y="952"/>
                  <a:ext cx="662" cy="1014"/>
                </a:xfrm>
                <a:custGeom>
                  <a:avLst/>
                  <a:gdLst>
                    <a:gd name="T0" fmla="*/ 88 w 412"/>
                    <a:gd name="T1" fmla="*/ 43 h 631"/>
                    <a:gd name="T2" fmla="*/ 161 w 412"/>
                    <a:gd name="T3" fmla="*/ 14 h 631"/>
                    <a:gd name="T4" fmla="*/ 194 w 412"/>
                    <a:gd name="T5" fmla="*/ 1 h 631"/>
                    <a:gd name="T6" fmla="*/ 220 w 412"/>
                    <a:gd name="T7" fmla="*/ 17 h 631"/>
                    <a:gd name="T8" fmla="*/ 249 w 412"/>
                    <a:gd name="T9" fmla="*/ 61 h 631"/>
                    <a:gd name="T10" fmla="*/ 278 w 412"/>
                    <a:gd name="T11" fmla="*/ 114 h 631"/>
                    <a:gd name="T12" fmla="*/ 294 w 412"/>
                    <a:gd name="T13" fmla="*/ 152 h 631"/>
                    <a:gd name="T14" fmla="*/ 312 w 412"/>
                    <a:gd name="T15" fmla="*/ 213 h 631"/>
                    <a:gd name="T16" fmla="*/ 327 w 412"/>
                    <a:gd name="T17" fmla="*/ 213 h 631"/>
                    <a:gd name="T18" fmla="*/ 349 w 412"/>
                    <a:gd name="T19" fmla="*/ 171 h 631"/>
                    <a:gd name="T20" fmla="*/ 355 w 412"/>
                    <a:gd name="T21" fmla="*/ 128 h 631"/>
                    <a:gd name="T22" fmla="*/ 352 w 412"/>
                    <a:gd name="T23" fmla="*/ 70 h 631"/>
                    <a:gd name="T24" fmla="*/ 370 w 412"/>
                    <a:gd name="T25" fmla="*/ 84 h 631"/>
                    <a:gd name="T26" fmla="*/ 402 w 412"/>
                    <a:gd name="T27" fmla="*/ 161 h 631"/>
                    <a:gd name="T28" fmla="*/ 409 w 412"/>
                    <a:gd name="T29" fmla="*/ 224 h 631"/>
                    <a:gd name="T30" fmla="*/ 390 w 412"/>
                    <a:gd name="T31" fmla="*/ 334 h 631"/>
                    <a:gd name="T32" fmla="*/ 352 w 412"/>
                    <a:gd name="T33" fmla="*/ 432 h 631"/>
                    <a:gd name="T34" fmla="*/ 326 w 412"/>
                    <a:gd name="T35" fmla="*/ 503 h 631"/>
                    <a:gd name="T36" fmla="*/ 309 w 412"/>
                    <a:gd name="T37" fmla="*/ 599 h 631"/>
                    <a:gd name="T38" fmla="*/ 304 w 412"/>
                    <a:gd name="T39" fmla="*/ 631 h 631"/>
                    <a:gd name="T40" fmla="*/ 240 w 412"/>
                    <a:gd name="T41" fmla="*/ 594 h 631"/>
                    <a:gd name="T42" fmla="*/ 224 w 412"/>
                    <a:gd name="T43" fmla="*/ 587 h 631"/>
                    <a:gd name="T44" fmla="*/ 155 w 412"/>
                    <a:gd name="T45" fmla="*/ 567 h 631"/>
                    <a:gd name="T46" fmla="*/ 79 w 412"/>
                    <a:gd name="T47" fmla="*/ 551 h 631"/>
                    <a:gd name="T48" fmla="*/ 49 w 412"/>
                    <a:gd name="T49" fmla="*/ 545 h 631"/>
                    <a:gd name="T50" fmla="*/ 27 w 412"/>
                    <a:gd name="T51" fmla="*/ 510 h 631"/>
                    <a:gd name="T52" fmla="*/ 4 w 412"/>
                    <a:gd name="T53" fmla="*/ 473 h 631"/>
                    <a:gd name="T54" fmla="*/ 12 w 412"/>
                    <a:gd name="T55" fmla="*/ 447 h 631"/>
                    <a:gd name="T56" fmla="*/ 46 w 412"/>
                    <a:gd name="T57" fmla="*/ 385 h 631"/>
                    <a:gd name="T58" fmla="*/ 71 w 412"/>
                    <a:gd name="T59" fmla="*/ 336 h 631"/>
                    <a:gd name="T60" fmla="*/ 103 w 412"/>
                    <a:gd name="T61" fmla="*/ 258 h 631"/>
                    <a:gd name="T62" fmla="*/ 115 w 412"/>
                    <a:gd name="T63" fmla="*/ 121 h 631"/>
                    <a:gd name="T64" fmla="*/ 91 w 412"/>
                    <a:gd name="T65" fmla="*/ 66 h 63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</a:cxnLst>
                  <a:rect l="0" t="0" r="r" b="b"/>
                  <a:pathLst>
                    <a:path w="412" h="631">
                      <a:moveTo>
                        <a:pt x="79" y="52"/>
                      </a:moveTo>
                      <a:cubicBezTo>
                        <a:pt x="80" y="48"/>
                        <a:pt x="84" y="46"/>
                        <a:pt x="88" y="43"/>
                      </a:cubicBezTo>
                      <a:cubicBezTo>
                        <a:pt x="97" y="38"/>
                        <a:pt x="107" y="34"/>
                        <a:pt x="118" y="30"/>
                      </a:cubicBezTo>
                      <a:cubicBezTo>
                        <a:pt x="132" y="24"/>
                        <a:pt x="147" y="19"/>
                        <a:pt x="161" y="14"/>
                      </a:cubicBezTo>
                      <a:cubicBezTo>
                        <a:pt x="164" y="13"/>
                        <a:pt x="166" y="12"/>
                        <a:pt x="168" y="11"/>
                      </a:cubicBezTo>
                      <a:cubicBezTo>
                        <a:pt x="176" y="6"/>
                        <a:pt x="185" y="3"/>
                        <a:pt x="194" y="1"/>
                      </a:cubicBezTo>
                      <a:cubicBezTo>
                        <a:pt x="197" y="0"/>
                        <a:pt x="199" y="1"/>
                        <a:pt x="202" y="2"/>
                      </a:cubicBezTo>
                      <a:cubicBezTo>
                        <a:pt x="209" y="6"/>
                        <a:pt x="215" y="11"/>
                        <a:pt x="220" y="17"/>
                      </a:cubicBezTo>
                      <a:cubicBezTo>
                        <a:pt x="224" y="21"/>
                        <a:pt x="227" y="26"/>
                        <a:pt x="230" y="31"/>
                      </a:cubicBezTo>
                      <a:cubicBezTo>
                        <a:pt x="236" y="41"/>
                        <a:pt x="242" y="51"/>
                        <a:pt x="249" y="61"/>
                      </a:cubicBezTo>
                      <a:cubicBezTo>
                        <a:pt x="257" y="72"/>
                        <a:pt x="263" y="83"/>
                        <a:pt x="269" y="95"/>
                      </a:cubicBezTo>
                      <a:cubicBezTo>
                        <a:pt x="272" y="102"/>
                        <a:pt x="275" y="108"/>
                        <a:pt x="278" y="114"/>
                      </a:cubicBezTo>
                      <a:cubicBezTo>
                        <a:pt x="279" y="115"/>
                        <a:pt x="280" y="116"/>
                        <a:pt x="280" y="118"/>
                      </a:cubicBezTo>
                      <a:cubicBezTo>
                        <a:pt x="285" y="129"/>
                        <a:pt x="289" y="140"/>
                        <a:pt x="294" y="152"/>
                      </a:cubicBezTo>
                      <a:cubicBezTo>
                        <a:pt x="297" y="159"/>
                        <a:pt x="299" y="167"/>
                        <a:pt x="302" y="174"/>
                      </a:cubicBezTo>
                      <a:cubicBezTo>
                        <a:pt x="308" y="186"/>
                        <a:pt x="310" y="200"/>
                        <a:pt x="312" y="213"/>
                      </a:cubicBezTo>
                      <a:cubicBezTo>
                        <a:pt x="312" y="217"/>
                        <a:pt x="313" y="220"/>
                        <a:pt x="318" y="222"/>
                      </a:cubicBezTo>
                      <a:cubicBezTo>
                        <a:pt x="321" y="219"/>
                        <a:pt x="324" y="216"/>
                        <a:pt x="327" y="213"/>
                      </a:cubicBezTo>
                      <a:cubicBezTo>
                        <a:pt x="333" y="205"/>
                        <a:pt x="339" y="197"/>
                        <a:pt x="344" y="189"/>
                      </a:cubicBezTo>
                      <a:cubicBezTo>
                        <a:pt x="347" y="184"/>
                        <a:pt x="348" y="177"/>
                        <a:pt x="349" y="171"/>
                      </a:cubicBezTo>
                      <a:cubicBezTo>
                        <a:pt x="351" y="163"/>
                        <a:pt x="354" y="154"/>
                        <a:pt x="353" y="144"/>
                      </a:cubicBezTo>
                      <a:cubicBezTo>
                        <a:pt x="352" y="139"/>
                        <a:pt x="354" y="133"/>
                        <a:pt x="355" y="128"/>
                      </a:cubicBezTo>
                      <a:cubicBezTo>
                        <a:pt x="356" y="120"/>
                        <a:pt x="356" y="112"/>
                        <a:pt x="354" y="105"/>
                      </a:cubicBezTo>
                      <a:cubicBezTo>
                        <a:pt x="353" y="93"/>
                        <a:pt x="353" y="82"/>
                        <a:pt x="352" y="70"/>
                      </a:cubicBezTo>
                      <a:cubicBezTo>
                        <a:pt x="352" y="69"/>
                        <a:pt x="353" y="69"/>
                        <a:pt x="353" y="68"/>
                      </a:cubicBezTo>
                      <a:cubicBezTo>
                        <a:pt x="362" y="71"/>
                        <a:pt x="366" y="78"/>
                        <a:pt x="370" y="84"/>
                      </a:cubicBezTo>
                      <a:cubicBezTo>
                        <a:pt x="378" y="97"/>
                        <a:pt x="387" y="110"/>
                        <a:pt x="393" y="125"/>
                      </a:cubicBezTo>
                      <a:cubicBezTo>
                        <a:pt x="398" y="137"/>
                        <a:pt x="399" y="149"/>
                        <a:pt x="402" y="161"/>
                      </a:cubicBezTo>
                      <a:cubicBezTo>
                        <a:pt x="406" y="178"/>
                        <a:pt x="408" y="196"/>
                        <a:pt x="408" y="214"/>
                      </a:cubicBezTo>
                      <a:cubicBezTo>
                        <a:pt x="408" y="218"/>
                        <a:pt x="409" y="221"/>
                        <a:pt x="409" y="224"/>
                      </a:cubicBezTo>
                      <a:cubicBezTo>
                        <a:pt x="412" y="244"/>
                        <a:pt x="411" y="263"/>
                        <a:pt x="406" y="282"/>
                      </a:cubicBezTo>
                      <a:cubicBezTo>
                        <a:pt x="401" y="300"/>
                        <a:pt x="396" y="317"/>
                        <a:pt x="390" y="334"/>
                      </a:cubicBezTo>
                      <a:cubicBezTo>
                        <a:pt x="385" y="346"/>
                        <a:pt x="380" y="358"/>
                        <a:pt x="375" y="370"/>
                      </a:cubicBezTo>
                      <a:cubicBezTo>
                        <a:pt x="367" y="391"/>
                        <a:pt x="359" y="411"/>
                        <a:pt x="352" y="432"/>
                      </a:cubicBezTo>
                      <a:cubicBezTo>
                        <a:pt x="346" y="449"/>
                        <a:pt x="338" y="465"/>
                        <a:pt x="334" y="482"/>
                      </a:cubicBezTo>
                      <a:cubicBezTo>
                        <a:pt x="332" y="489"/>
                        <a:pt x="329" y="496"/>
                        <a:pt x="326" y="503"/>
                      </a:cubicBezTo>
                      <a:cubicBezTo>
                        <a:pt x="322" y="515"/>
                        <a:pt x="319" y="528"/>
                        <a:pt x="317" y="541"/>
                      </a:cubicBezTo>
                      <a:cubicBezTo>
                        <a:pt x="315" y="561"/>
                        <a:pt x="312" y="580"/>
                        <a:pt x="309" y="599"/>
                      </a:cubicBezTo>
                      <a:cubicBezTo>
                        <a:pt x="308" y="607"/>
                        <a:pt x="307" y="616"/>
                        <a:pt x="305" y="625"/>
                      </a:cubicBezTo>
                      <a:cubicBezTo>
                        <a:pt x="305" y="627"/>
                        <a:pt x="305" y="628"/>
                        <a:pt x="304" y="631"/>
                      </a:cubicBezTo>
                      <a:cubicBezTo>
                        <a:pt x="296" y="621"/>
                        <a:pt x="286" y="618"/>
                        <a:pt x="276" y="613"/>
                      </a:cubicBezTo>
                      <a:cubicBezTo>
                        <a:pt x="264" y="607"/>
                        <a:pt x="252" y="601"/>
                        <a:pt x="240" y="594"/>
                      </a:cubicBezTo>
                      <a:cubicBezTo>
                        <a:pt x="237" y="593"/>
                        <a:pt x="233" y="591"/>
                        <a:pt x="230" y="590"/>
                      </a:cubicBezTo>
                      <a:cubicBezTo>
                        <a:pt x="228" y="589"/>
                        <a:pt x="225" y="588"/>
                        <a:pt x="224" y="587"/>
                      </a:cubicBezTo>
                      <a:cubicBezTo>
                        <a:pt x="217" y="582"/>
                        <a:pt x="209" y="580"/>
                        <a:pt x="200" y="578"/>
                      </a:cubicBezTo>
                      <a:cubicBezTo>
                        <a:pt x="185" y="575"/>
                        <a:pt x="170" y="572"/>
                        <a:pt x="155" y="567"/>
                      </a:cubicBezTo>
                      <a:cubicBezTo>
                        <a:pt x="143" y="562"/>
                        <a:pt x="130" y="559"/>
                        <a:pt x="117" y="555"/>
                      </a:cubicBezTo>
                      <a:cubicBezTo>
                        <a:pt x="104" y="552"/>
                        <a:pt x="92" y="550"/>
                        <a:pt x="79" y="551"/>
                      </a:cubicBezTo>
                      <a:cubicBezTo>
                        <a:pt x="71" y="552"/>
                        <a:pt x="64" y="551"/>
                        <a:pt x="57" y="551"/>
                      </a:cubicBezTo>
                      <a:cubicBezTo>
                        <a:pt x="53" y="551"/>
                        <a:pt x="51" y="549"/>
                        <a:pt x="49" y="545"/>
                      </a:cubicBezTo>
                      <a:cubicBezTo>
                        <a:pt x="44" y="537"/>
                        <a:pt x="38" y="528"/>
                        <a:pt x="33" y="519"/>
                      </a:cubicBezTo>
                      <a:cubicBezTo>
                        <a:pt x="31" y="516"/>
                        <a:pt x="29" y="513"/>
                        <a:pt x="27" y="510"/>
                      </a:cubicBezTo>
                      <a:cubicBezTo>
                        <a:pt x="21" y="498"/>
                        <a:pt x="14" y="488"/>
                        <a:pt x="6" y="477"/>
                      </a:cubicBezTo>
                      <a:cubicBezTo>
                        <a:pt x="5" y="476"/>
                        <a:pt x="5" y="475"/>
                        <a:pt x="4" y="473"/>
                      </a:cubicBezTo>
                      <a:cubicBezTo>
                        <a:pt x="0" y="469"/>
                        <a:pt x="0" y="464"/>
                        <a:pt x="3" y="460"/>
                      </a:cubicBezTo>
                      <a:cubicBezTo>
                        <a:pt x="6" y="455"/>
                        <a:pt x="9" y="451"/>
                        <a:pt x="12" y="447"/>
                      </a:cubicBezTo>
                      <a:cubicBezTo>
                        <a:pt x="20" y="436"/>
                        <a:pt x="27" y="424"/>
                        <a:pt x="32" y="411"/>
                      </a:cubicBezTo>
                      <a:cubicBezTo>
                        <a:pt x="36" y="402"/>
                        <a:pt x="41" y="394"/>
                        <a:pt x="46" y="385"/>
                      </a:cubicBezTo>
                      <a:cubicBezTo>
                        <a:pt x="55" y="372"/>
                        <a:pt x="63" y="358"/>
                        <a:pt x="68" y="343"/>
                      </a:cubicBezTo>
                      <a:cubicBezTo>
                        <a:pt x="69" y="340"/>
                        <a:pt x="70" y="338"/>
                        <a:pt x="71" y="336"/>
                      </a:cubicBezTo>
                      <a:cubicBezTo>
                        <a:pt x="81" y="313"/>
                        <a:pt x="91" y="290"/>
                        <a:pt x="100" y="268"/>
                      </a:cubicBezTo>
                      <a:cubicBezTo>
                        <a:pt x="102" y="265"/>
                        <a:pt x="102" y="261"/>
                        <a:pt x="103" y="258"/>
                      </a:cubicBezTo>
                      <a:cubicBezTo>
                        <a:pt x="108" y="233"/>
                        <a:pt x="114" y="208"/>
                        <a:pt x="117" y="183"/>
                      </a:cubicBezTo>
                      <a:cubicBezTo>
                        <a:pt x="120" y="162"/>
                        <a:pt x="120" y="141"/>
                        <a:pt x="115" y="121"/>
                      </a:cubicBezTo>
                      <a:cubicBezTo>
                        <a:pt x="114" y="114"/>
                        <a:pt x="111" y="108"/>
                        <a:pt x="108" y="101"/>
                      </a:cubicBezTo>
                      <a:cubicBezTo>
                        <a:pt x="103" y="89"/>
                        <a:pt x="99" y="76"/>
                        <a:pt x="91" y="66"/>
                      </a:cubicBezTo>
                      <a:cubicBezTo>
                        <a:pt x="87" y="61"/>
                        <a:pt x="83" y="57"/>
                        <a:pt x="79" y="52"/>
                      </a:cubicBezTo>
                      <a:close/>
                    </a:path>
                  </a:pathLst>
                </a:custGeom>
                <a:solidFill>
                  <a:srgbClr val="F8931D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248" name="Freeform 10"/>
                <p:cNvSpPr>
                  <a:spLocks/>
                </p:cNvSpPr>
                <p:nvPr/>
              </p:nvSpPr>
              <p:spPr bwMode="auto">
                <a:xfrm>
                  <a:off x="1467" y="2064"/>
                  <a:ext cx="569" cy="782"/>
                </a:xfrm>
                <a:custGeom>
                  <a:avLst/>
                  <a:gdLst>
                    <a:gd name="T0" fmla="*/ 283 w 354"/>
                    <a:gd name="T1" fmla="*/ 22 h 487"/>
                    <a:gd name="T2" fmla="*/ 319 w 354"/>
                    <a:gd name="T3" fmla="*/ 57 h 487"/>
                    <a:gd name="T4" fmla="*/ 333 w 354"/>
                    <a:gd name="T5" fmla="*/ 97 h 487"/>
                    <a:gd name="T6" fmla="*/ 349 w 354"/>
                    <a:gd name="T7" fmla="*/ 164 h 487"/>
                    <a:gd name="T8" fmla="*/ 350 w 354"/>
                    <a:gd name="T9" fmla="*/ 246 h 487"/>
                    <a:gd name="T10" fmla="*/ 341 w 354"/>
                    <a:gd name="T11" fmla="*/ 319 h 487"/>
                    <a:gd name="T12" fmla="*/ 331 w 354"/>
                    <a:gd name="T13" fmla="*/ 379 h 487"/>
                    <a:gd name="T14" fmla="*/ 308 w 354"/>
                    <a:gd name="T15" fmla="*/ 395 h 487"/>
                    <a:gd name="T16" fmla="*/ 180 w 354"/>
                    <a:gd name="T17" fmla="*/ 365 h 487"/>
                    <a:gd name="T18" fmla="*/ 166 w 354"/>
                    <a:gd name="T19" fmla="*/ 354 h 487"/>
                    <a:gd name="T20" fmla="*/ 146 w 354"/>
                    <a:gd name="T21" fmla="*/ 296 h 487"/>
                    <a:gd name="T22" fmla="*/ 162 w 354"/>
                    <a:gd name="T23" fmla="*/ 197 h 487"/>
                    <a:gd name="T24" fmla="*/ 163 w 354"/>
                    <a:gd name="T25" fmla="*/ 153 h 487"/>
                    <a:gd name="T26" fmla="*/ 160 w 354"/>
                    <a:gd name="T27" fmla="*/ 136 h 487"/>
                    <a:gd name="T28" fmla="*/ 155 w 354"/>
                    <a:gd name="T29" fmla="*/ 138 h 487"/>
                    <a:gd name="T30" fmla="*/ 153 w 354"/>
                    <a:gd name="T31" fmla="*/ 202 h 487"/>
                    <a:gd name="T32" fmla="*/ 145 w 354"/>
                    <a:gd name="T33" fmla="*/ 242 h 487"/>
                    <a:gd name="T34" fmla="*/ 137 w 354"/>
                    <a:gd name="T35" fmla="*/ 270 h 487"/>
                    <a:gd name="T36" fmla="*/ 128 w 354"/>
                    <a:gd name="T37" fmla="*/ 274 h 487"/>
                    <a:gd name="T38" fmla="*/ 134 w 354"/>
                    <a:gd name="T39" fmla="*/ 295 h 487"/>
                    <a:gd name="T40" fmla="*/ 153 w 354"/>
                    <a:gd name="T41" fmla="*/ 343 h 487"/>
                    <a:gd name="T42" fmla="*/ 185 w 354"/>
                    <a:gd name="T43" fmla="*/ 428 h 487"/>
                    <a:gd name="T44" fmla="*/ 176 w 354"/>
                    <a:gd name="T45" fmla="*/ 436 h 487"/>
                    <a:gd name="T46" fmla="*/ 127 w 354"/>
                    <a:gd name="T47" fmla="*/ 452 h 487"/>
                    <a:gd name="T48" fmla="*/ 76 w 354"/>
                    <a:gd name="T49" fmla="*/ 473 h 487"/>
                    <a:gd name="T50" fmla="*/ 74 w 354"/>
                    <a:gd name="T51" fmla="*/ 485 h 487"/>
                    <a:gd name="T52" fmla="*/ 47 w 354"/>
                    <a:gd name="T53" fmla="*/ 433 h 487"/>
                    <a:gd name="T54" fmla="*/ 29 w 354"/>
                    <a:gd name="T55" fmla="*/ 385 h 487"/>
                    <a:gd name="T56" fmla="*/ 25 w 354"/>
                    <a:gd name="T57" fmla="*/ 368 h 487"/>
                    <a:gd name="T58" fmla="*/ 6 w 354"/>
                    <a:gd name="T59" fmla="*/ 317 h 487"/>
                    <a:gd name="T60" fmla="*/ 4 w 354"/>
                    <a:gd name="T61" fmla="*/ 243 h 487"/>
                    <a:gd name="T62" fmla="*/ 30 w 354"/>
                    <a:gd name="T63" fmla="*/ 172 h 487"/>
                    <a:gd name="T64" fmla="*/ 98 w 354"/>
                    <a:gd name="T65" fmla="*/ 56 h 487"/>
                    <a:gd name="T66" fmla="*/ 155 w 354"/>
                    <a:gd name="T67" fmla="*/ 5 h 487"/>
                    <a:gd name="T68" fmla="*/ 206 w 354"/>
                    <a:gd name="T69" fmla="*/ 3 h 487"/>
                    <a:gd name="T70" fmla="*/ 274 w 354"/>
                    <a:gd name="T71" fmla="*/ 11 h 48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</a:cxnLst>
                  <a:rect l="0" t="0" r="r" b="b"/>
                  <a:pathLst>
                    <a:path w="354" h="487">
                      <a:moveTo>
                        <a:pt x="280" y="12"/>
                      </a:moveTo>
                      <a:cubicBezTo>
                        <a:pt x="281" y="16"/>
                        <a:pt x="282" y="19"/>
                        <a:pt x="283" y="22"/>
                      </a:cubicBezTo>
                      <a:cubicBezTo>
                        <a:pt x="285" y="21"/>
                        <a:pt x="287" y="20"/>
                        <a:pt x="289" y="20"/>
                      </a:cubicBezTo>
                      <a:cubicBezTo>
                        <a:pt x="302" y="29"/>
                        <a:pt x="312" y="42"/>
                        <a:pt x="319" y="57"/>
                      </a:cubicBezTo>
                      <a:cubicBezTo>
                        <a:pt x="324" y="68"/>
                        <a:pt x="328" y="80"/>
                        <a:pt x="331" y="92"/>
                      </a:cubicBezTo>
                      <a:cubicBezTo>
                        <a:pt x="331" y="94"/>
                        <a:pt x="333" y="96"/>
                        <a:pt x="333" y="97"/>
                      </a:cubicBezTo>
                      <a:cubicBezTo>
                        <a:pt x="336" y="104"/>
                        <a:pt x="338" y="110"/>
                        <a:pt x="340" y="117"/>
                      </a:cubicBezTo>
                      <a:cubicBezTo>
                        <a:pt x="345" y="132"/>
                        <a:pt x="347" y="148"/>
                        <a:pt x="349" y="164"/>
                      </a:cubicBezTo>
                      <a:cubicBezTo>
                        <a:pt x="351" y="179"/>
                        <a:pt x="354" y="194"/>
                        <a:pt x="354" y="210"/>
                      </a:cubicBezTo>
                      <a:cubicBezTo>
                        <a:pt x="353" y="222"/>
                        <a:pt x="353" y="234"/>
                        <a:pt x="350" y="246"/>
                      </a:cubicBezTo>
                      <a:cubicBezTo>
                        <a:pt x="348" y="259"/>
                        <a:pt x="348" y="273"/>
                        <a:pt x="346" y="286"/>
                      </a:cubicBezTo>
                      <a:cubicBezTo>
                        <a:pt x="344" y="297"/>
                        <a:pt x="343" y="308"/>
                        <a:pt x="341" y="319"/>
                      </a:cubicBezTo>
                      <a:cubicBezTo>
                        <a:pt x="340" y="329"/>
                        <a:pt x="337" y="340"/>
                        <a:pt x="335" y="351"/>
                      </a:cubicBezTo>
                      <a:cubicBezTo>
                        <a:pt x="334" y="360"/>
                        <a:pt x="333" y="370"/>
                        <a:pt x="331" y="379"/>
                      </a:cubicBezTo>
                      <a:cubicBezTo>
                        <a:pt x="331" y="384"/>
                        <a:pt x="330" y="390"/>
                        <a:pt x="329" y="395"/>
                      </a:cubicBezTo>
                      <a:cubicBezTo>
                        <a:pt x="322" y="398"/>
                        <a:pt x="315" y="397"/>
                        <a:pt x="308" y="395"/>
                      </a:cubicBezTo>
                      <a:cubicBezTo>
                        <a:pt x="286" y="391"/>
                        <a:pt x="264" y="388"/>
                        <a:pt x="242" y="382"/>
                      </a:cubicBezTo>
                      <a:cubicBezTo>
                        <a:pt x="221" y="377"/>
                        <a:pt x="201" y="371"/>
                        <a:pt x="180" y="365"/>
                      </a:cubicBezTo>
                      <a:cubicBezTo>
                        <a:pt x="177" y="364"/>
                        <a:pt x="175" y="363"/>
                        <a:pt x="172" y="362"/>
                      </a:cubicBezTo>
                      <a:cubicBezTo>
                        <a:pt x="169" y="360"/>
                        <a:pt x="167" y="358"/>
                        <a:pt x="166" y="354"/>
                      </a:cubicBezTo>
                      <a:cubicBezTo>
                        <a:pt x="164" y="348"/>
                        <a:pt x="162" y="343"/>
                        <a:pt x="160" y="337"/>
                      </a:cubicBezTo>
                      <a:cubicBezTo>
                        <a:pt x="155" y="323"/>
                        <a:pt x="151" y="310"/>
                        <a:pt x="146" y="296"/>
                      </a:cubicBezTo>
                      <a:cubicBezTo>
                        <a:pt x="143" y="290"/>
                        <a:pt x="143" y="284"/>
                        <a:pt x="145" y="277"/>
                      </a:cubicBezTo>
                      <a:cubicBezTo>
                        <a:pt x="154" y="251"/>
                        <a:pt x="156" y="224"/>
                        <a:pt x="162" y="197"/>
                      </a:cubicBezTo>
                      <a:cubicBezTo>
                        <a:pt x="163" y="189"/>
                        <a:pt x="163" y="181"/>
                        <a:pt x="163" y="173"/>
                      </a:cubicBezTo>
                      <a:cubicBezTo>
                        <a:pt x="163" y="166"/>
                        <a:pt x="163" y="160"/>
                        <a:pt x="163" y="153"/>
                      </a:cubicBezTo>
                      <a:cubicBezTo>
                        <a:pt x="163" y="148"/>
                        <a:pt x="163" y="144"/>
                        <a:pt x="162" y="140"/>
                      </a:cubicBezTo>
                      <a:cubicBezTo>
                        <a:pt x="162" y="139"/>
                        <a:pt x="161" y="137"/>
                        <a:pt x="160" y="136"/>
                      </a:cubicBezTo>
                      <a:cubicBezTo>
                        <a:pt x="159" y="136"/>
                        <a:pt x="158" y="136"/>
                        <a:pt x="157" y="136"/>
                      </a:cubicBezTo>
                      <a:cubicBezTo>
                        <a:pt x="156" y="136"/>
                        <a:pt x="155" y="137"/>
                        <a:pt x="155" y="138"/>
                      </a:cubicBezTo>
                      <a:cubicBezTo>
                        <a:pt x="155" y="142"/>
                        <a:pt x="156" y="146"/>
                        <a:pt x="156" y="150"/>
                      </a:cubicBezTo>
                      <a:cubicBezTo>
                        <a:pt x="157" y="167"/>
                        <a:pt x="155" y="185"/>
                        <a:pt x="153" y="202"/>
                      </a:cubicBezTo>
                      <a:cubicBezTo>
                        <a:pt x="152" y="212"/>
                        <a:pt x="149" y="221"/>
                        <a:pt x="147" y="231"/>
                      </a:cubicBezTo>
                      <a:cubicBezTo>
                        <a:pt x="146" y="235"/>
                        <a:pt x="146" y="238"/>
                        <a:pt x="145" y="242"/>
                      </a:cubicBezTo>
                      <a:cubicBezTo>
                        <a:pt x="144" y="245"/>
                        <a:pt x="144" y="249"/>
                        <a:pt x="143" y="252"/>
                      </a:cubicBezTo>
                      <a:cubicBezTo>
                        <a:pt x="141" y="258"/>
                        <a:pt x="139" y="264"/>
                        <a:pt x="137" y="270"/>
                      </a:cubicBezTo>
                      <a:cubicBezTo>
                        <a:pt x="133" y="269"/>
                        <a:pt x="130" y="269"/>
                        <a:pt x="127" y="268"/>
                      </a:cubicBezTo>
                      <a:cubicBezTo>
                        <a:pt x="125" y="270"/>
                        <a:pt x="127" y="272"/>
                        <a:pt x="128" y="274"/>
                      </a:cubicBezTo>
                      <a:cubicBezTo>
                        <a:pt x="130" y="278"/>
                        <a:pt x="132" y="283"/>
                        <a:pt x="130" y="289"/>
                      </a:cubicBezTo>
                      <a:cubicBezTo>
                        <a:pt x="130" y="291"/>
                        <a:pt x="131" y="294"/>
                        <a:pt x="134" y="295"/>
                      </a:cubicBezTo>
                      <a:cubicBezTo>
                        <a:pt x="137" y="297"/>
                        <a:pt x="138" y="299"/>
                        <a:pt x="139" y="302"/>
                      </a:cubicBezTo>
                      <a:cubicBezTo>
                        <a:pt x="144" y="316"/>
                        <a:pt x="148" y="329"/>
                        <a:pt x="153" y="343"/>
                      </a:cubicBezTo>
                      <a:cubicBezTo>
                        <a:pt x="157" y="354"/>
                        <a:pt x="160" y="366"/>
                        <a:pt x="165" y="376"/>
                      </a:cubicBezTo>
                      <a:cubicBezTo>
                        <a:pt x="172" y="393"/>
                        <a:pt x="178" y="411"/>
                        <a:pt x="185" y="428"/>
                      </a:cubicBezTo>
                      <a:cubicBezTo>
                        <a:pt x="186" y="430"/>
                        <a:pt x="186" y="432"/>
                        <a:pt x="186" y="435"/>
                      </a:cubicBezTo>
                      <a:cubicBezTo>
                        <a:pt x="183" y="435"/>
                        <a:pt x="179" y="436"/>
                        <a:pt x="176" y="436"/>
                      </a:cubicBezTo>
                      <a:cubicBezTo>
                        <a:pt x="167" y="436"/>
                        <a:pt x="159" y="439"/>
                        <a:pt x="151" y="443"/>
                      </a:cubicBezTo>
                      <a:cubicBezTo>
                        <a:pt x="143" y="447"/>
                        <a:pt x="135" y="450"/>
                        <a:pt x="127" y="452"/>
                      </a:cubicBezTo>
                      <a:cubicBezTo>
                        <a:pt x="111" y="456"/>
                        <a:pt x="96" y="462"/>
                        <a:pt x="82" y="469"/>
                      </a:cubicBezTo>
                      <a:cubicBezTo>
                        <a:pt x="80" y="470"/>
                        <a:pt x="78" y="472"/>
                        <a:pt x="76" y="473"/>
                      </a:cubicBezTo>
                      <a:cubicBezTo>
                        <a:pt x="79" y="478"/>
                        <a:pt x="81" y="482"/>
                        <a:pt x="78" y="487"/>
                      </a:cubicBezTo>
                      <a:cubicBezTo>
                        <a:pt x="77" y="487"/>
                        <a:pt x="75" y="486"/>
                        <a:pt x="74" y="485"/>
                      </a:cubicBezTo>
                      <a:cubicBezTo>
                        <a:pt x="70" y="481"/>
                        <a:pt x="66" y="477"/>
                        <a:pt x="64" y="471"/>
                      </a:cubicBezTo>
                      <a:cubicBezTo>
                        <a:pt x="58" y="458"/>
                        <a:pt x="52" y="446"/>
                        <a:pt x="47" y="433"/>
                      </a:cubicBezTo>
                      <a:cubicBezTo>
                        <a:pt x="43" y="422"/>
                        <a:pt x="39" y="410"/>
                        <a:pt x="35" y="398"/>
                      </a:cubicBezTo>
                      <a:cubicBezTo>
                        <a:pt x="33" y="394"/>
                        <a:pt x="31" y="390"/>
                        <a:pt x="29" y="385"/>
                      </a:cubicBezTo>
                      <a:cubicBezTo>
                        <a:pt x="28" y="381"/>
                        <a:pt x="25" y="377"/>
                        <a:pt x="26" y="371"/>
                      </a:cubicBezTo>
                      <a:cubicBezTo>
                        <a:pt x="26" y="370"/>
                        <a:pt x="26" y="369"/>
                        <a:pt x="25" y="368"/>
                      </a:cubicBezTo>
                      <a:cubicBezTo>
                        <a:pt x="15" y="359"/>
                        <a:pt x="13" y="346"/>
                        <a:pt x="9" y="335"/>
                      </a:cubicBezTo>
                      <a:cubicBezTo>
                        <a:pt x="7" y="329"/>
                        <a:pt x="7" y="323"/>
                        <a:pt x="6" y="317"/>
                      </a:cubicBezTo>
                      <a:cubicBezTo>
                        <a:pt x="4" y="301"/>
                        <a:pt x="2" y="285"/>
                        <a:pt x="1" y="269"/>
                      </a:cubicBezTo>
                      <a:cubicBezTo>
                        <a:pt x="0" y="261"/>
                        <a:pt x="1" y="252"/>
                        <a:pt x="4" y="243"/>
                      </a:cubicBezTo>
                      <a:cubicBezTo>
                        <a:pt x="7" y="232"/>
                        <a:pt x="11" y="220"/>
                        <a:pt x="16" y="209"/>
                      </a:cubicBezTo>
                      <a:cubicBezTo>
                        <a:pt x="22" y="197"/>
                        <a:pt x="26" y="184"/>
                        <a:pt x="30" y="172"/>
                      </a:cubicBezTo>
                      <a:cubicBezTo>
                        <a:pt x="37" y="149"/>
                        <a:pt x="46" y="127"/>
                        <a:pt x="59" y="106"/>
                      </a:cubicBezTo>
                      <a:cubicBezTo>
                        <a:pt x="70" y="88"/>
                        <a:pt x="83" y="71"/>
                        <a:pt x="98" y="56"/>
                      </a:cubicBezTo>
                      <a:cubicBezTo>
                        <a:pt x="104" y="49"/>
                        <a:pt x="109" y="42"/>
                        <a:pt x="115" y="36"/>
                      </a:cubicBezTo>
                      <a:cubicBezTo>
                        <a:pt x="127" y="24"/>
                        <a:pt x="140" y="14"/>
                        <a:pt x="155" y="5"/>
                      </a:cubicBezTo>
                      <a:cubicBezTo>
                        <a:pt x="161" y="1"/>
                        <a:pt x="167" y="0"/>
                        <a:pt x="175" y="0"/>
                      </a:cubicBezTo>
                      <a:cubicBezTo>
                        <a:pt x="185" y="0"/>
                        <a:pt x="195" y="3"/>
                        <a:pt x="206" y="3"/>
                      </a:cubicBezTo>
                      <a:cubicBezTo>
                        <a:pt x="223" y="4"/>
                        <a:pt x="240" y="6"/>
                        <a:pt x="257" y="9"/>
                      </a:cubicBezTo>
                      <a:cubicBezTo>
                        <a:pt x="263" y="11"/>
                        <a:pt x="269" y="11"/>
                        <a:pt x="274" y="11"/>
                      </a:cubicBezTo>
                      <a:cubicBezTo>
                        <a:pt x="276" y="11"/>
                        <a:pt x="278" y="12"/>
                        <a:pt x="280" y="12"/>
                      </a:cubicBezTo>
                      <a:close/>
                    </a:path>
                  </a:pathLst>
                </a:custGeom>
                <a:solidFill>
                  <a:srgbClr val="00B0F0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249" name="Freeform 11"/>
                <p:cNvSpPr>
                  <a:spLocks/>
                </p:cNvSpPr>
                <p:nvPr/>
              </p:nvSpPr>
              <p:spPr bwMode="auto">
                <a:xfrm>
                  <a:off x="2235" y="318"/>
                  <a:ext cx="1026" cy="986"/>
                </a:xfrm>
                <a:custGeom>
                  <a:avLst/>
                  <a:gdLst>
                    <a:gd name="T0" fmla="*/ 286 w 639"/>
                    <a:gd name="T1" fmla="*/ 79 h 614"/>
                    <a:gd name="T2" fmla="*/ 228 w 639"/>
                    <a:gd name="T3" fmla="*/ 111 h 614"/>
                    <a:gd name="T4" fmla="*/ 221 w 639"/>
                    <a:gd name="T5" fmla="*/ 145 h 614"/>
                    <a:gd name="T6" fmla="*/ 196 w 639"/>
                    <a:gd name="T7" fmla="*/ 171 h 614"/>
                    <a:gd name="T8" fmla="*/ 219 w 639"/>
                    <a:gd name="T9" fmla="*/ 219 h 614"/>
                    <a:gd name="T10" fmla="*/ 243 w 639"/>
                    <a:gd name="T11" fmla="*/ 293 h 614"/>
                    <a:gd name="T12" fmla="*/ 270 w 639"/>
                    <a:gd name="T13" fmla="*/ 325 h 614"/>
                    <a:gd name="T14" fmla="*/ 246 w 639"/>
                    <a:gd name="T15" fmla="*/ 386 h 614"/>
                    <a:gd name="T16" fmla="*/ 171 w 639"/>
                    <a:gd name="T17" fmla="*/ 413 h 614"/>
                    <a:gd name="T18" fmla="*/ 86 w 639"/>
                    <a:gd name="T19" fmla="*/ 475 h 614"/>
                    <a:gd name="T20" fmla="*/ 60 w 639"/>
                    <a:gd name="T21" fmla="*/ 461 h 614"/>
                    <a:gd name="T22" fmla="*/ 70 w 639"/>
                    <a:gd name="T23" fmla="*/ 435 h 614"/>
                    <a:gd name="T24" fmla="*/ 71 w 639"/>
                    <a:gd name="T25" fmla="*/ 415 h 614"/>
                    <a:gd name="T26" fmla="*/ 23 w 639"/>
                    <a:gd name="T27" fmla="*/ 406 h 614"/>
                    <a:gd name="T28" fmla="*/ 6 w 639"/>
                    <a:gd name="T29" fmla="*/ 368 h 614"/>
                    <a:gd name="T30" fmla="*/ 37 w 639"/>
                    <a:gd name="T31" fmla="*/ 334 h 614"/>
                    <a:gd name="T32" fmla="*/ 8 w 639"/>
                    <a:gd name="T33" fmla="*/ 324 h 614"/>
                    <a:gd name="T34" fmla="*/ 84 w 639"/>
                    <a:gd name="T35" fmla="*/ 276 h 614"/>
                    <a:gd name="T36" fmla="*/ 181 w 639"/>
                    <a:gd name="T37" fmla="*/ 133 h 614"/>
                    <a:gd name="T38" fmla="*/ 253 w 639"/>
                    <a:gd name="T39" fmla="*/ 38 h 614"/>
                    <a:gd name="T40" fmla="*/ 351 w 639"/>
                    <a:gd name="T41" fmla="*/ 1 h 614"/>
                    <a:gd name="T42" fmla="*/ 409 w 639"/>
                    <a:gd name="T43" fmla="*/ 7 h 614"/>
                    <a:gd name="T44" fmla="*/ 505 w 639"/>
                    <a:gd name="T45" fmla="*/ 66 h 614"/>
                    <a:gd name="T46" fmla="*/ 539 w 639"/>
                    <a:gd name="T47" fmla="*/ 119 h 614"/>
                    <a:gd name="T48" fmla="*/ 554 w 639"/>
                    <a:gd name="T49" fmla="*/ 256 h 614"/>
                    <a:gd name="T50" fmla="*/ 571 w 639"/>
                    <a:gd name="T51" fmla="*/ 348 h 614"/>
                    <a:gd name="T52" fmla="*/ 639 w 639"/>
                    <a:gd name="T53" fmla="*/ 486 h 614"/>
                    <a:gd name="T54" fmla="*/ 607 w 639"/>
                    <a:gd name="T55" fmla="*/ 494 h 614"/>
                    <a:gd name="T56" fmla="*/ 633 w 639"/>
                    <a:gd name="T57" fmla="*/ 517 h 614"/>
                    <a:gd name="T58" fmla="*/ 591 w 639"/>
                    <a:gd name="T59" fmla="*/ 526 h 614"/>
                    <a:gd name="T60" fmla="*/ 569 w 639"/>
                    <a:gd name="T61" fmla="*/ 557 h 614"/>
                    <a:gd name="T62" fmla="*/ 538 w 639"/>
                    <a:gd name="T63" fmla="*/ 585 h 614"/>
                    <a:gd name="T64" fmla="*/ 498 w 639"/>
                    <a:gd name="T65" fmla="*/ 582 h 614"/>
                    <a:gd name="T66" fmla="*/ 492 w 639"/>
                    <a:gd name="T67" fmla="*/ 587 h 614"/>
                    <a:gd name="T68" fmla="*/ 483 w 639"/>
                    <a:gd name="T69" fmla="*/ 610 h 614"/>
                    <a:gd name="T70" fmla="*/ 458 w 639"/>
                    <a:gd name="T71" fmla="*/ 580 h 614"/>
                    <a:gd name="T72" fmla="*/ 448 w 639"/>
                    <a:gd name="T73" fmla="*/ 525 h 614"/>
                    <a:gd name="T74" fmla="*/ 408 w 639"/>
                    <a:gd name="T75" fmla="*/ 459 h 614"/>
                    <a:gd name="T76" fmla="*/ 412 w 639"/>
                    <a:gd name="T77" fmla="*/ 404 h 614"/>
                    <a:gd name="T78" fmla="*/ 437 w 639"/>
                    <a:gd name="T79" fmla="*/ 339 h 614"/>
                    <a:gd name="T80" fmla="*/ 487 w 639"/>
                    <a:gd name="T81" fmla="*/ 295 h 614"/>
                    <a:gd name="T82" fmla="*/ 529 w 639"/>
                    <a:gd name="T83" fmla="*/ 255 h 614"/>
                    <a:gd name="T84" fmla="*/ 525 w 639"/>
                    <a:gd name="T85" fmla="*/ 208 h 614"/>
                    <a:gd name="T86" fmla="*/ 525 w 639"/>
                    <a:gd name="T87" fmla="*/ 167 h 614"/>
                    <a:gd name="T88" fmla="*/ 525 w 639"/>
                    <a:gd name="T89" fmla="*/ 142 h 614"/>
                    <a:gd name="T90" fmla="*/ 461 w 639"/>
                    <a:gd name="T91" fmla="*/ 121 h 614"/>
                    <a:gd name="T92" fmla="*/ 396 w 639"/>
                    <a:gd name="T93" fmla="*/ 114 h 614"/>
                    <a:gd name="T94" fmla="*/ 334 w 639"/>
                    <a:gd name="T95" fmla="*/ 72 h 614"/>
                    <a:gd name="T96" fmla="*/ 313 w 639"/>
                    <a:gd name="T97" fmla="*/ 41 h 6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</a:cxnLst>
                  <a:rect l="0" t="0" r="r" b="b"/>
                  <a:pathLst>
                    <a:path w="639" h="614">
                      <a:moveTo>
                        <a:pt x="313" y="41"/>
                      </a:moveTo>
                      <a:cubicBezTo>
                        <a:pt x="312" y="42"/>
                        <a:pt x="311" y="43"/>
                        <a:pt x="310" y="44"/>
                      </a:cubicBezTo>
                      <a:cubicBezTo>
                        <a:pt x="305" y="58"/>
                        <a:pt x="294" y="67"/>
                        <a:pt x="286" y="79"/>
                      </a:cubicBezTo>
                      <a:cubicBezTo>
                        <a:pt x="283" y="83"/>
                        <a:pt x="279" y="86"/>
                        <a:pt x="275" y="88"/>
                      </a:cubicBezTo>
                      <a:cubicBezTo>
                        <a:pt x="267" y="92"/>
                        <a:pt x="258" y="97"/>
                        <a:pt x="249" y="100"/>
                      </a:cubicBezTo>
                      <a:cubicBezTo>
                        <a:pt x="242" y="103"/>
                        <a:pt x="235" y="107"/>
                        <a:pt x="228" y="111"/>
                      </a:cubicBezTo>
                      <a:cubicBezTo>
                        <a:pt x="219" y="117"/>
                        <a:pt x="218" y="122"/>
                        <a:pt x="223" y="132"/>
                      </a:cubicBezTo>
                      <a:cubicBezTo>
                        <a:pt x="223" y="133"/>
                        <a:pt x="223" y="134"/>
                        <a:pt x="224" y="135"/>
                      </a:cubicBezTo>
                      <a:cubicBezTo>
                        <a:pt x="223" y="138"/>
                        <a:pt x="222" y="142"/>
                        <a:pt x="221" y="145"/>
                      </a:cubicBezTo>
                      <a:cubicBezTo>
                        <a:pt x="219" y="146"/>
                        <a:pt x="218" y="146"/>
                        <a:pt x="217" y="146"/>
                      </a:cubicBezTo>
                      <a:cubicBezTo>
                        <a:pt x="207" y="144"/>
                        <a:pt x="201" y="147"/>
                        <a:pt x="198" y="156"/>
                      </a:cubicBezTo>
                      <a:cubicBezTo>
                        <a:pt x="197" y="161"/>
                        <a:pt x="197" y="166"/>
                        <a:pt x="196" y="171"/>
                      </a:cubicBezTo>
                      <a:cubicBezTo>
                        <a:pt x="195" y="179"/>
                        <a:pt x="197" y="188"/>
                        <a:pt x="200" y="196"/>
                      </a:cubicBezTo>
                      <a:cubicBezTo>
                        <a:pt x="201" y="202"/>
                        <a:pt x="205" y="207"/>
                        <a:pt x="210" y="212"/>
                      </a:cubicBezTo>
                      <a:cubicBezTo>
                        <a:pt x="213" y="214"/>
                        <a:pt x="216" y="217"/>
                        <a:pt x="219" y="219"/>
                      </a:cubicBezTo>
                      <a:cubicBezTo>
                        <a:pt x="219" y="222"/>
                        <a:pt x="220" y="224"/>
                        <a:pt x="220" y="227"/>
                      </a:cubicBezTo>
                      <a:cubicBezTo>
                        <a:pt x="221" y="241"/>
                        <a:pt x="225" y="255"/>
                        <a:pt x="230" y="268"/>
                      </a:cubicBezTo>
                      <a:cubicBezTo>
                        <a:pt x="234" y="276"/>
                        <a:pt x="237" y="285"/>
                        <a:pt x="243" y="293"/>
                      </a:cubicBezTo>
                      <a:cubicBezTo>
                        <a:pt x="244" y="295"/>
                        <a:pt x="245" y="297"/>
                        <a:pt x="245" y="298"/>
                      </a:cubicBezTo>
                      <a:cubicBezTo>
                        <a:pt x="246" y="310"/>
                        <a:pt x="255" y="314"/>
                        <a:pt x="262" y="320"/>
                      </a:cubicBezTo>
                      <a:cubicBezTo>
                        <a:pt x="264" y="322"/>
                        <a:pt x="268" y="323"/>
                        <a:pt x="270" y="325"/>
                      </a:cubicBezTo>
                      <a:cubicBezTo>
                        <a:pt x="270" y="326"/>
                        <a:pt x="271" y="327"/>
                        <a:pt x="271" y="328"/>
                      </a:cubicBezTo>
                      <a:cubicBezTo>
                        <a:pt x="266" y="344"/>
                        <a:pt x="262" y="360"/>
                        <a:pt x="253" y="375"/>
                      </a:cubicBezTo>
                      <a:cubicBezTo>
                        <a:pt x="251" y="379"/>
                        <a:pt x="248" y="382"/>
                        <a:pt x="246" y="386"/>
                      </a:cubicBezTo>
                      <a:cubicBezTo>
                        <a:pt x="241" y="386"/>
                        <a:pt x="237" y="388"/>
                        <a:pt x="232" y="389"/>
                      </a:cubicBezTo>
                      <a:cubicBezTo>
                        <a:pt x="219" y="393"/>
                        <a:pt x="207" y="400"/>
                        <a:pt x="195" y="405"/>
                      </a:cubicBezTo>
                      <a:cubicBezTo>
                        <a:pt x="187" y="408"/>
                        <a:pt x="179" y="411"/>
                        <a:pt x="171" y="413"/>
                      </a:cubicBezTo>
                      <a:cubicBezTo>
                        <a:pt x="154" y="418"/>
                        <a:pt x="138" y="426"/>
                        <a:pt x="122" y="434"/>
                      </a:cubicBezTo>
                      <a:cubicBezTo>
                        <a:pt x="119" y="436"/>
                        <a:pt x="116" y="438"/>
                        <a:pt x="114" y="441"/>
                      </a:cubicBezTo>
                      <a:cubicBezTo>
                        <a:pt x="105" y="453"/>
                        <a:pt x="96" y="464"/>
                        <a:pt x="86" y="475"/>
                      </a:cubicBezTo>
                      <a:cubicBezTo>
                        <a:pt x="79" y="474"/>
                        <a:pt x="73" y="473"/>
                        <a:pt x="67" y="473"/>
                      </a:cubicBezTo>
                      <a:cubicBezTo>
                        <a:pt x="62" y="473"/>
                        <a:pt x="56" y="475"/>
                        <a:pt x="50" y="472"/>
                      </a:cubicBezTo>
                      <a:cubicBezTo>
                        <a:pt x="53" y="467"/>
                        <a:pt x="57" y="465"/>
                        <a:pt x="60" y="461"/>
                      </a:cubicBezTo>
                      <a:cubicBezTo>
                        <a:pt x="64" y="457"/>
                        <a:pt x="67" y="453"/>
                        <a:pt x="71" y="449"/>
                      </a:cubicBezTo>
                      <a:cubicBezTo>
                        <a:pt x="74" y="445"/>
                        <a:pt x="78" y="442"/>
                        <a:pt x="80" y="438"/>
                      </a:cubicBezTo>
                      <a:cubicBezTo>
                        <a:pt x="77" y="434"/>
                        <a:pt x="74" y="434"/>
                        <a:pt x="70" y="435"/>
                      </a:cubicBezTo>
                      <a:cubicBezTo>
                        <a:pt x="62" y="437"/>
                        <a:pt x="54" y="438"/>
                        <a:pt x="44" y="439"/>
                      </a:cubicBezTo>
                      <a:cubicBezTo>
                        <a:pt x="50" y="434"/>
                        <a:pt x="54" y="430"/>
                        <a:pt x="58" y="426"/>
                      </a:cubicBezTo>
                      <a:cubicBezTo>
                        <a:pt x="63" y="422"/>
                        <a:pt x="67" y="419"/>
                        <a:pt x="71" y="415"/>
                      </a:cubicBezTo>
                      <a:cubicBezTo>
                        <a:pt x="69" y="411"/>
                        <a:pt x="65" y="411"/>
                        <a:pt x="62" y="412"/>
                      </a:cubicBezTo>
                      <a:cubicBezTo>
                        <a:pt x="55" y="413"/>
                        <a:pt x="49" y="412"/>
                        <a:pt x="42" y="412"/>
                      </a:cubicBezTo>
                      <a:cubicBezTo>
                        <a:pt x="35" y="411"/>
                        <a:pt x="30" y="408"/>
                        <a:pt x="23" y="406"/>
                      </a:cubicBezTo>
                      <a:cubicBezTo>
                        <a:pt x="33" y="396"/>
                        <a:pt x="42" y="386"/>
                        <a:pt x="51" y="377"/>
                      </a:cubicBezTo>
                      <a:cubicBezTo>
                        <a:pt x="49" y="373"/>
                        <a:pt x="46" y="373"/>
                        <a:pt x="43" y="373"/>
                      </a:cubicBezTo>
                      <a:cubicBezTo>
                        <a:pt x="30" y="374"/>
                        <a:pt x="18" y="370"/>
                        <a:pt x="6" y="368"/>
                      </a:cubicBezTo>
                      <a:cubicBezTo>
                        <a:pt x="5" y="368"/>
                        <a:pt x="5" y="367"/>
                        <a:pt x="4" y="366"/>
                      </a:cubicBezTo>
                      <a:cubicBezTo>
                        <a:pt x="9" y="361"/>
                        <a:pt x="16" y="357"/>
                        <a:pt x="22" y="351"/>
                      </a:cubicBezTo>
                      <a:cubicBezTo>
                        <a:pt x="27" y="346"/>
                        <a:pt x="32" y="340"/>
                        <a:pt x="37" y="334"/>
                      </a:cubicBezTo>
                      <a:cubicBezTo>
                        <a:pt x="33" y="331"/>
                        <a:pt x="30" y="330"/>
                        <a:pt x="26" y="331"/>
                      </a:cubicBezTo>
                      <a:cubicBezTo>
                        <a:pt x="18" y="332"/>
                        <a:pt x="10" y="332"/>
                        <a:pt x="0" y="328"/>
                      </a:cubicBezTo>
                      <a:cubicBezTo>
                        <a:pt x="4" y="326"/>
                        <a:pt x="6" y="325"/>
                        <a:pt x="8" y="324"/>
                      </a:cubicBezTo>
                      <a:cubicBezTo>
                        <a:pt x="16" y="324"/>
                        <a:pt x="23" y="320"/>
                        <a:pt x="29" y="317"/>
                      </a:cubicBezTo>
                      <a:cubicBezTo>
                        <a:pt x="38" y="312"/>
                        <a:pt x="47" y="306"/>
                        <a:pt x="55" y="300"/>
                      </a:cubicBezTo>
                      <a:cubicBezTo>
                        <a:pt x="65" y="293"/>
                        <a:pt x="75" y="284"/>
                        <a:pt x="84" y="276"/>
                      </a:cubicBezTo>
                      <a:cubicBezTo>
                        <a:pt x="101" y="264"/>
                        <a:pt x="113" y="248"/>
                        <a:pt x="125" y="232"/>
                      </a:cubicBezTo>
                      <a:cubicBezTo>
                        <a:pt x="139" y="211"/>
                        <a:pt x="151" y="190"/>
                        <a:pt x="163" y="168"/>
                      </a:cubicBezTo>
                      <a:cubicBezTo>
                        <a:pt x="169" y="157"/>
                        <a:pt x="175" y="145"/>
                        <a:pt x="181" y="133"/>
                      </a:cubicBezTo>
                      <a:cubicBezTo>
                        <a:pt x="189" y="118"/>
                        <a:pt x="197" y="103"/>
                        <a:pt x="207" y="90"/>
                      </a:cubicBezTo>
                      <a:cubicBezTo>
                        <a:pt x="214" y="82"/>
                        <a:pt x="220" y="74"/>
                        <a:pt x="226" y="66"/>
                      </a:cubicBezTo>
                      <a:cubicBezTo>
                        <a:pt x="233" y="55"/>
                        <a:pt x="243" y="47"/>
                        <a:pt x="253" y="38"/>
                      </a:cubicBezTo>
                      <a:cubicBezTo>
                        <a:pt x="263" y="29"/>
                        <a:pt x="276" y="23"/>
                        <a:pt x="288" y="16"/>
                      </a:cubicBezTo>
                      <a:cubicBezTo>
                        <a:pt x="304" y="7"/>
                        <a:pt x="321" y="3"/>
                        <a:pt x="339" y="0"/>
                      </a:cubicBezTo>
                      <a:cubicBezTo>
                        <a:pt x="343" y="0"/>
                        <a:pt x="347" y="0"/>
                        <a:pt x="351" y="1"/>
                      </a:cubicBezTo>
                      <a:cubicBezTo>
                        <a:pt x="358" y="1"/>
                        <a:pt x="366" y="2"/>
                        <a:pt x="373" y="3"/>
                      </a:cubicBezTo>
                      <a:cubicBezTo>
                        <a:pt x="383" y="4"/>
                        <a:pt x="392" y="5"/>
                        <a:pt x="401" y="6"/>
                      </a:cubicBezTo>
                      <a:cubicBezTo>
                        <a:pt x="403" y="6"/>
                        <a:pt x="406" y="7"/>
                        <a:pt x="409" y="7"/>
                      </a:cubicBezTo>
                      <a:cubicBezTo>
                        <a:pt x="428" y="7"/>
                        <a:pt x="445" y="14"/>
                        <a:pt x="460" y="26"/>
                      </a:cubicBezTo>
                      <a:cubicBezTo>
                        <a:pt x="461" y="26"/>
                        <a:pt x="461" y="27"/>
                        <a:pt x="462" y="28"/>
                      </a:cubicBezTo>
                      <a:cubicBezTo>
                        <a:pt x="479" y="38"/>
                        <a:pt x="491" y="53"/>
                        <a:pt x="505" y="66"/>
                      </a:cubicBezTo>
                      <a:cubicBezTo>
                        <a:pt x="511" y="72"/>
                        <a:pt x="516" y="80"/>
                        <a:pt x="522" y="86"/>
                      </a:cubicBezTo>
                      <a:cubicBezTo>
                        <a:pt x="527" y="92"/>
                        <a:pt x="530" y="98"/>
                        <a:pt x="533" y="105"/>
                      </a:cubicBezTo>
                      <a:cubicBezTo>
                        <a:pt x="535" y="110"/>
                        <a:pt x="537" y="115"/>
                        <a:pt x="539" y="119"/>
                      </a:cubicBezTo>
                      <a:cubicBezTo>
                        <a:pt x="543" y="129"/>
                        <a:pt x="544" y="139"/>
                        <a:pt x="546" y="149"/>
                      </a:cubicBezTo>
                      <a:cubicBezTo>
                        <a:pt x="549" y="170"/>
                        <a:pt x="550" y="191"/>
                        <a:pt x="550" y="212"/>
                      </a:cubicBezTo>
                      <a:cubicBezTo>
                        <a:pt x="551" y="227"/>
                        <a:pt x="553" y="241"/>
                        <a:pt x="554" y="256"/>
                      </a:cubicBezTo>
                      <a:cubicBezTo>
                        <a:pt x="555" y="267"/>
                        <a:pt x="556" y="277"/>
                        <a:pt x="558" y="288"/>
                      </a:cubicBezTo>
                      <a:cubicBezTo>
                        <a:pt x="558" y="293"/>
                        <a:pt x="559" y="298"/>
                        <a:pt x="560" y="303"/>
                      </a:cubicBezTo>
                      <a:cubicBezTo>
                        <a:pt x="564" y="318"/>
                        <a:pt x="568" y="333"/>
                        <a:pt x="571" y="348"/>
                      </a:cubicBezTo>
                      <a:cubicBezTo>
                        <a:pt x="578" y="382"/>
                        <a:pt x="591" y="414"/>
                        <a:pt x="607" y="445"/>
                      </a:cubicBezTo>
                      <a:cubicBezTo>
                        <a:pt x="613" y="458"/>
                        <a:pt x="622" y="471"/>
                        <a:pt x="634" y="480"/>
                      </a:cubicBezTo>
                      <a:cubicBezTo>
                        <a:pt x="636" y="482"/>
                        <a:pt x="637" y="484"/>
                        <a:pt x="639" y="486"/>
                      </a:cubicBezTo>
                      <a:cubicBezTo>
                        <a:pt x="632" y="490"/>
                        <a:pt x="624" y="491"/>
                        <a:pt x="617" y="491"/>
                      </a:cubicBezTo>
                      <a:cubicBezTo>
                        <a:pt x="614" y="491"/>
                        <a:pt x="611" y="491"/>
                        <a:pt x="609" y="492"/>
                      </a:cubicBezTo>
                      <a:cubicBezTo>
                        <a:pt x="608" y="492"/>
                        <a:pt x="607" y="493"/>
                        <a:pt x="607" y="494"/>
                      </a:cubicBezTo>
                      <a:cubicBezTo>
                        <a:pt x="606" y="495"/>
                        <a:pt x="607" y="497"/>
                        <a:pt x="608" y="497"/>
                      </a:cubicBezTo>
                      <a:cubicBezTo>
                        <a:pt x="613" y="502"/>
                        <a:pt x="619" y="507"/>
                        <a:pt x="625" y="512"/>
                      </a:cubicBezTo>
                      <a:cubicBezTo>
                        <a:pt x="628" y="513"/>
                        <a:pt x="630" y="515"/>
                        <a:pt x="633" y="517"/>
                      </a:cubicBezTo>
                      <a:cubicBezTo>
                        <a:pt x="629" y="521"/>
                        <a:pt x="625" y="522"/>
                        <a:pt x="621" y="523"/>
                      </a:cubicBezTo>
                      <a:cubicBezTo>
                        <a:pt x="615" y="525"/>
                        <a:pt x="608" y="526"/>
                        <a:pt x="601" y="527"/>
                      </a:cubicBezTo>
                      <a:cubicBezTo>
                        <a:pt x="598" y="527"/>
                        <a:pt x="595" y="526"/>
                        <a:pt x="591" y="526"/>
                      </a:cubicBezTo>
                      <a:cubicBezTo>
                        <a:pt x="585" y="525"/>
                        <a:pt x="584" y="525"/>
                        <a:pt x="579" y="527"/>
                      </a:cubicBezTo>
                      <a:cubicBezTo>
                        <a:pt x="581" y="535"/>
                        <a:pt x="587" y="542"/>
                        <a:pt x="589" y="551"/>
                      </a:cubicBezTo>
                      <a:cubicBezTo>
                        <a:pt x="583" y="555"/>
                        <a:pt x="576" y="556"/>
                        <a:pt x="569" y="557"/>
                      </a:cubicBezTo>
                      <a:cubicBezTo>
                        <a:pt x="558" y="559"/>
                        <a:pt x="547" y="562"/>
                        <a:pt x="536" y="561"/>
                      </a:cubicBezTo>
                      <a:cubicBezTo>
                        <a:pt x="533" y="561"/>
                        <a:pt x="531" y="564"/>
                        <a:pt x="532" y="568"/>
                      </a:cubicBezTo>
                      <a:cubicBezTo>
                        <a:pt x="535" y="573"/>
                        <a:pt x="538" y="578"/>
                        <a:pt x="538" y="585"/>
                      </a:cubicBezTo>
                      <a:cubicBezTo>
                        <a:pt x="536" y="585"/>
                        <a:pt x="534" y="585"/>
                        <a:pt x="532" y="585"/>
                      </a:cubicBezTo>
                      <a:cubicBezTo>
                        <a:pt x="526" y="585"/>
                        <a:pt x="520" y="584"/>
                        <a:pt x="514" y="584"/>
                      </a:cubicBezTo>
                      <a:cubicBezTo>
                        <a:pt x="508" y="585"/>
                        <a:pt x="503" y="585"/>
                        <a:pt x="498" y="582"/>
                      </a:cubicBezTo>
                      <a:cubicBezTo>
                        <a:pt x="498" y="581"/>
                        <a:pt x="498" y="581"/>
                        <a:pt x="497" y="581"/>
                      </a:cubicBezTo>
                      <a:cubicBezTo>
                        <a:pt x="496" y="582"/>
                        <a:pt x="494" y="582"/>
                        <a:pt x="492" y="583"/>
                      </a:cubicBezTo>
                      <a:cubicBezTo>
                        <a:pt x="491" y="583"/>
                        <a:pt x="491" y="586"/>
                        <a:pt x="492" y="587"/>
                      </a:cubicBezTo>
                      <a:cubicBezTo>
                        <a:pt x="494" y="593"/>
                        <a:pt x="496" y="600"/>
                        <a:pt x="498" y="606"/>
                      </a:cubicBezTo>
                      <a:cubicBezTo>
                        <a:pt x="499" y="608"/>
                        <a:pt x="499" y="610"/>
                        <a:pt x="500" y="612"/>
                      </a:cubicBezTo>
                      <a:cubicBezTo>
                        <a:pt x="493" y="614"/>
                        <a:pt x="488" y="612"/>
                        <a:pt x="483" y="610"/>
                      </a:cubicBezTo>
                      <a:cubicBezTo>
                        <a:pt x="479" y="609"/>
                        <a:pt x="475" y="608"/>
                        <a:pt x="473" y="605"/>
                      </a:cubicBezTo>
                      <a:cubicBezTo>
                        <a:pt x="471" y="602"/>
                        <a:pt x="468" y="600"/>
                        <a:pt x="466" y="598"/>
                      </a:cubicBezTo>
                      <a:cubicBezTo>
                        <a:pt x="461" y="593"/>
                        <a:pt x="458" y="587"/>
                        <a:pt x="458" y="580"/>
                      </a:cubicBezTo>
                      <a:cubicBezTo>
                        <a:pt x="458" y="578"/>
                        <a:pt x="458" y="575"/>
                        <a:pt x="457" y="574"/>
                      </a:cubicBezTo>
                      <a:cubicBezTo>
                        <a:pt x="454" y="569"/>
                        <a:pt x="454" y="564"/>
                        <a:pt x="455" y="559"/>
                      </a:cubicBezTo>
                      <a:cubicBezTo>
                        <a:pt x="456" y="547"/>
                        <a:pt x="452" y="536"/>
                        <a:pt x="448" y="525"/>
                      </a:cubicBezTo>
                      <a:cubicBezTo>
                        <a:pt x="444" y="512"/>
                        <a:pt x="438" y="500"/>
                        <a:pt x="429" y="489"/>
                      </a:cubicBezTo>
                      <a:cubicBezTo>
                        <a:pt x="425" y="483"/>
                        <a:pt x="421" y="476"/>
                        <a:pt x="417" y="469"/>
                      </a:cubicBezTo>
                      <a:cubicBezTo>
                        <a:pt x="415" y="465"/>
                        <a:pt x="413" y="462"/>
                        <a:pt x="408" y="459"/>
                      </a:cubicBezTo>
                      <a:cubicBezTo>
                        <a:pt x="404" y="457"/>
                        <a:pt x="400" y="454"/>
                        <a:pt x="395" y="450"/>
                      </a:cubicBezTo>
                      <a:cubicBezTo>
                        <a:pt x="396" y="448"/>
                        <a:pt x="396" y="445"/>
                        <a:pt x="397" y="443"/>
                      </a:cubicBezTo>
                      <a:cubicBezTo>
                        <a:pt x="403" y="430"/>
                        <a:pt x="409" y="418"/>
                        <a:pt x="412" y="404"/>
                      </a:cubicBezTo>
                      <a:cubicBezTo>
                        <a:pt x="412" y="403"/>
                        <a:pt x="413" y="402"/>
                        <a:pt x="414" y="401"/>
                      </a:cubicBezTo>
                      <a:cubicBezTo>
                        <a:pt x="418" y="395"/>
                        <a:pt x="421" y="387"/>
                        <a:pt x="423" y="380"/>
                      </a:cubicBezTo>
                      <a:cubicBezTo>
                        <a:pt x="428" y="367"/>
                        <a:pt x="433" y="353"/>
                        <a:pt x="437" y="339"/>
                      </a:cubicBezTo>
                      <a:cubicBezTo>
                        <a:pt x="439" y="336"/>
                        <a:pt x="440" y="333"/>
                        <a:pt x="444" y="332"/>
                      </a:cubicBezTo>
                      <a:cubicBezTo>
                        <a:pt x="458" y="324"/>
                        <a:pt x="468" y="311"/>
                        <a:pt x="481" y="302"/>
                      </a:cubicBezTo>
                      <a:cubicBezTo>
                        <a:pt x="483" y="300"/>
                        <a:pt x="485" y="297"/>
                        <a:pt x="487" y="295"/>
                      </a:cubicBezTo>
                      <a:cubicBezTo>
                        <a:pt x="490" y="290"/>
                        <a:pt x="493" y="285"/>
                        <a:pt x="496" y="281"/>
                      </a:cubicBezTo>
                      <a:cubicBezTo>
                        <a:pt x="498" y="276"/>
                        <a:pt x="502" y="273"/>
                        <a:pt x="507" y="273"/>
                      </a:cubicBezTo>
                      <a:cubicBezTo>
                        <a:pt x="518" y="271"/>
                        <a:pt x="524" y="265"/>
                        <a:pt x="529" y="255"/>
                      </a:cubicBezTo>
                      <a:cubicBezTo>
                        <a:pt x="530" y="252"/>
                        <a:pt x="532" y="249"/>
                        <a:pt x="534" y="246"/>
                      </a:cubicBezTo>
                      <a:cubicBezTo>
                        <a:pt x="538" y="237"/>
                        <a:pt x="539" y="228"/>
                        <a:pt x="536" y="219"/>
                      </a:cubicBezTo>
                      <a:cubicBezTo>
                        <a:pt x="534" y="213"/>
                        <a:pt x="531" y="209"/>
                        <a:pt x="525" y="208"/>
                      </a:cubicBezTo>
                      <a:cubicBezTo>
                        <a:pt x="524" y="207"/>
                        <a:pt x="522" y="207"/>
                        <a:pt x="519" y="206"/>
                      </a:cubicBezTo>
                      <a:cubicBezTo>
                        <a:pt x="519" y="204"/>
                        <a:pt x="519" y="202"/>
                        <a:pt x="519" y="201"/>
                      </a:cubicBezTo>
                      <a:cubicBezTo>
                        <a:pt x="519" y="189"/>
                        <a:pt x="522" y="178"/>
                        <a:pt x="525" y="167"/>
                      </a:cubicBezTo>
                      <a:cubicBezTo>
                        <a:pt x="526" y="165"/>
                        <a:pt x="528" y="164"/>
                        <a:pt x="529" y="162"/>
                      </a:cubicBezTo>
                      <a:cubicBezTo>
                        <a:pt x="531" y="158"/>
                        <a:pt x="532" y="154"/>
                        <a:pt x="529" y="151"/>
                      </a:cubicBezTo>
                      <a:cubicBezTo>
                        <a:pt x="526" y="149"/>
                        <a:pt x="525" y="146"/>
                        <a:pt x="525" y="142"/>
                      </a:cubicBezTo>
                      <a:cubicBezTo>
                        <a:pt x="525" y="140"/>
                        <a:pt x="523" y="138"/>
                        <a:pt x="520" y="138"/>
                      </a:cubicBezTo>
                      <a:cubicBezTo>
                        <a:pt x="516" y="139"/>
                        <a:pt x="514" y="138"/>
                        <a:pt x="511" y="136"/>
                      </a:cubicBezTo>
                      <a:cubicBezTo>
                        <a:pt x="495" y="127"/>
                        <a:pt x="478" y="122"/>
                        <a:pt x="461" y="121"/>
                      </a:cubicBezTo>
                      <a:cubicBezTo>
                        <a:pt x="455" y="121"/>
                        <a:pt x="449" y="122"/>
                        <a:pt x="444" y="121"/>
                      </a:cubicBezTo>
                      <a:cubicBezTo>
                        <a:pt x="440" y="121"/>
                        <a:pt x="436" y="121"/>
                        <a:pt x="432" y="120"/>
                      </a:cubicBezTo>
                      <a:cubicBezTo>
                        <a:pt x="420" y="118"/>
                        <a:pt x="409" y="114"/>
                        <a:pt x="396" y="114"/>
                      </a:cubicBezTo>
                      <a:cubicBezTo>
                        <a:pt x="395" y="114"/>
                        <a:pt x="393" y="114"/>
                        <a:pt x="392" y="114"/>
                      </a:cubicBezTo>
                      <a:cubicBezTo>
                        <a:pt x="380" y="109"/>
                        <a:pt x="367" y="105"/>
                        <a:pt x="358" y="96"/>
                      </a:cubicBezTo>
                      <a:cubicBezTo>
                        <a:pt x="349" y="88"/>
                        <a:pt x="340" y="81"/>
                        <a:pt x="334" y="72"/>
                      </a:cubicBezTo>
                      <a:cubicBezTo>
                        <a:pt x="330" y="65"/>
                        <a:pt x="327" y="59"/>
                        <a:pt x="327" y="52"/>
                      </a:cubicBezTo>
                      <a:cubicBezTo>
                        <a:pt x="326" y="44"/>
                        <a:pt x="325" y="43"/>
                        <a:pt x="317" y="41"/>
                      </a:cubicBezTo>
                      <a:cubicBezTo>
                        <a:pt x="316" y="41"/>
                        <a:pt x="315" y="41"/>
                        <a:pt x="313" y="41"/>
                      </a:cubicBezTo>
                      <a:close/>
                    </a:path>
                  </a:pathLst>
                </a:custGeom>
                <a:solidFill>
                  <a:srgbClr val="764E4E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250" name="Freeform 12"/>
                <p:cNvSpPr>
                  <a:spLocks/>
                </p:cNvSpPr>
                <p:nvPr/>
              </p:nvSpPr>
              <p:spPr bwMode="auto">
                <a:xfrm>
                  <a:off x="1042" y="2693"/>
                  <a:ext cx="664" cy="980"/>
                </a:xfrm>
                <a:custGeom>
                  <a:avLst/>
                  <a:gdLst>
                    <a:gd name="T0" fmla="*/ 348 w 414"/>
                    <a:gd name="T1" fmla="*/ 105 h 610"/>
                    <a:gd name="T2" fmla="*/ 352 w 414"/>
                    <a:gd name="T3" fmla="*/ 143 h 610"/>
                    <a:gd name="T4" fmla="*/ 357 w 414"/>
                    <a:gd name="T5" fmla="*/ 167 h 610"/>
                    <a:gd name="T6" fmla="*/ 358 w 414"/>
                    <a:gd name="T7" fmla="*/ 176 h 610"/>
                    <a:gd name="T8" fmla="*/ 377 w 414"/>
                    <a:gd name="T9" fmla="*/ 213 h 610"/>
                    <a:gd name="T10" fmla="*/ 388 w 414"/>
                    <a:gd name="T11" fmla="*/ 219 h 610"/>
                    <a:gd name="T12" fmla="*/ 407 w 414"/>
                    <a:gd name="T13" fmla="*/ 216 h 610"/>
                    <a:gd name="T14" fmla="*/ 414 w 414"/>
                    <a:gd name="T15" fmla="*/ 221 h 610"/>
                    <a:gd name="T16" fmla="*/ 404 w 414"/>
                    <a:gd name="T17" fmla="*/ 273 h 610"/>
                    <a:gd name="T18" fmla="*/ 400 w 414"/>
                    <a:gd name="T19" fmla="*/ 287 h 610"/>
                    <a:gd name="T20" fmla="*/ 381 w 414"/>
                    <a:gd name="T21" fmla="*/ 336 h 610"/>
                    <a:gd name="T22" fmla="*/ 356 w 414"/>
                    <a:gd name="T23" fmla="*/ 387 h 610"/>
                    <a:gd name="T24" fmla="*/ 331 w 414"/>
                    <a:gd name="T25" fmla="*/ 429 h 610"/>
                    <a:gd name="T26" fmla="*/ 304 w 414"/>
                    <a:gd name="T27" fmla="*/ 464 h 610"/>
                    <a:gd name="T28" fmla="*/ 278 w 414"/>
                    <a:gd name="T29" fmla="*/ 492 h 610"/>
                    <a:gd name="T30" fmla="*/ 253 w 414"/>
                    <a:gd name="T31" fmla="*/ 517 h 610"/>
                    <a:gd name="T32" fmla="*/ 231 w 414"/>
                    <a:gd name="T33" fmla="*/ 534 h 610"/>
                    <a:gd name="T34" fmla="*/ 204 w 414"/>
                    <a:gd name="T35" fmla="*/ 555 h 610"/>
                    <a:gd name="T36" fmla="*/ 167 w 414"/>
                    <a:gd name="T37" fmla="*/ 584 h 610"/>
                    <a:gd name="T38" fmla="*/ 159 w 414"/>
                    <a:gd name="T39" fmla="*/ 589 h 610"/>
                    <a:gd name="T40" fmla="*/ 128 w 414"/>
                    <a:gd name="T41" fmla="*/ 610 h 610"/>
                    <a:gd name="T42" fmla="*/ 101 w 414"/>
                    <a:gd name="T43" fmla="*/ 596 h 610"/>
                    <a:gd name="T44" fmla="*/ 71 w 414"/>
                    <a:gd name="T45" fmla="*/ 567 h 610"/>
                    <a:gd name="T46" fmla="*/ 23 w 414"/>
                    <a:gd name="T47" fmla="*/ 503 h 610"/>
                    <a:gd name="T48" fmla="*/ 14 w 414"/>
                    <a:gd name="T49" fmla="*/ 484 h 610"/>
                    <a:gd name="T50" fmla="*/ 14 w 414"/>
                    <a:gd name="T51" fmla="*/ 482 h 610"/>
                    <a:gd name="T52" fmla="*/ 3 w 414"/>
                    <a:gd name="T53" fmla="*/ 452 h 610"/>
                    <a:gd name="T54" fmla="*/ 8 w 414"/>
                    <a:gd name="T55" fmla="*/ 439 h 610"/>
                    <a:gd name="T56" fmla="*/ 44 w 414"/>
                    <a:gd name="T57" fmla="*/ 423 h 610"/>
                    <a:gd name="T58" fmla="*/ 90 w 414"/>
                    <a:gd name="T59" fmla="*/ 395 h 610"/>
                    <a:gd name="T60" fmla="*/ 123 w 414"/>
                    <a:gd name="T61" fmla="*/ 373 h 610"/>
                    <a:gd name="T62" fmla="*/ 177 w 414"/>
                    <a:gd name="T63" fmla="*/ 326 h 610"/>
                    <a:gd name="T64" fmla="*/ 189 w 414"/>
                    <a:gd name="T65" fmla="*/ 302 h 610"/>
                    <a:gd name="T66" fmla="*/ 196 w 414"/>
                    <a:gd name="T67" fmla="*/ 280 h 610"/>
                    <a:gd name="T68" fmla="*/ 210 w 414"/>
                    <a:gd name="T69" fmla="*/ 228 h 610"/>
                    <a:gd name="T70" fmla="*/ 227 w 414"/>
                    <a:gd name="T71" fmla="*/ 161 h 610"/>
                    <a:gd name="T72" fmla="*/ 237 w 414"/>
                    <a:gd name="T73" fmla="*/ 122 h 610"/>
                    <a:gd name="T74" fmla="*/ 259 w 414"/>
                    <a:gd name="T75" fmla="*/ 58 h 610"/>
                    <a:gd name="T76" fmla="*/ 271 w 414"/>
                    <a:gd name="T77" fmla="*/ 30 h 610"/>
                    <a:gd name="T78" fmla="*/ 281 w 414"/>
                    <a:gd name="T79" fmla="*/ 6 h 610"/>
                    <a:gd name="T80" fmla="*/ 285 w 414"/>
                    <a:gd name="T81" fmla="*/ 0 h 610"/>
                    <a:gd name="T82" fmla="*/ 289 w 414"/>
                    <a:gd name="T83" fmla="*/ 3 h 610"/>
                    <a:gd name="T84" fmla="*/ 307 w 414"/>
                    <a:gd name="T85" fmla="*/ 50 h 610"/>
                    <a:gd name="T86" fmla="*/ 325 w 414"/>
                    <a:gd name="T87" fmla="*/ 91 h 610"/>
                    <a:gd name="T88" fmla="*/ 338 w 414"/>
                    <a:gd name="T89" fmla="*/ 102 h 610"/>
                    <a:gd name="T90" fmla="*/ 348 w 414"/>
                    <a:gd name="T91" fmla="*/ 105 h 6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414" h="610">
                      <a:moveTo>
                        <a:pt x="348" y="105"/>
                      </a:moveTo>
                      <a:cubicBezTo>
                        <a:pt x="349" y="118"/>
                        <a:pt x="351" y="130"/>
                        <a:pt x="352" y="143"/>
                      </a:cubicBezTo>
                      <a:cubicBezTo>
                        <a:pt x="353" y="151"/>
                        <a:pt x="354" y="159"/>
                        <a:pt x="357" y="167"/>
                      </a:cubicBezTo>
                      <a:cubicBezTo>
                        <a:pt x="358" y="170"/>
                        <a:pt x="358" y="173"/>
                        <a:pt x="358" y="176"/>
                      </a:cubicBezTo>
                      <a:cubicBezTo>
                        <a:pt x="360" y="190"/>
                        <a:pt x="365" y="203"/>
                        <a:pt x="377" y="213"/>
                      </a:cubicBezTo>
                      <a:cubicBezTo>
                        <a:pt x="380" y="215"/>
                        <a:pt x="384" y="218"/>
                        <a:pt x="388" y="219"/>
                      </a:cubicBezTo>
                      <a:cubicBezTo>
                        <a:pt x="395" y="222"/>
                        <a:pt x="402" y="223"/>
                        <a:pt x="407" y="216"/>
                      </a:cubicBezTo>
                      <a:cubicBezTo>
                        <a:pt x="410" y="218"/>
                        <a:pt x="412" y="220"/>
                        <a:pt x="414" y="221"/>
                      </a:cubicBezTo>
                      <a:cubicBezTo>
                        <a:pt x="414" y="239"/>
                        <a:pt x="410" y="256"/>
                        <a:pt x="404" y="273"/>
                      </a:cubicBezTo>
                      <a:cubicBezTo>
                        <a:pt x="403" y="277"/>
                        <a:pt x="401" y="282"/>
                        <a:pt x="400" y="287"/>
                      </a:cubicBezTo>
                      <a:cubicBezTo>
                        <a:pt x="394" y="303"/>
                        <a:pt x="388" y="319"/>
                        <a:pt x="381" y="336"/>
                      </a:cubicBezTo>
                      <a:cubicBezTo>
                        <a:pt x="374" y="353"/>
                        <a:pt x="364" y="369"/>
                        <a:pt x="356" y="387"/>
                      </a:cubicBezTo>
                      <a:cubicBezTo>
                        <a:pt x="349" y="402"/>
                        <a:pt x="341" y="416"/>
                        <a:pt x="331" y="429"/>
                      </a:cubicBezTo>
                      <a:cubicBezTo>
                        <a:pt x="323" y="441"/>
                        <a:pt x="313" y="452"/>
                        <a:pt x="304" y="464"/>
                      </a:cubicBezTo>
                      <a:cubicBezTo>
                        <a:pt x="296" y="473"/>
                        <a:pt x="288" y="483"/>
                        <a:pt x="278" y="492"/>
                      </a:cubicBezTo>
                      <a:cubicBezTo>
                        <a:pt x="269" y="500"/>
                        <a:pt x="262" y="509"/>
                        <a:pt x="253" y="517"/>
                      </a:cubicBezTo>
                      <a:cubicBezTo>
                        <a:pt x="246" y="524"/>
                        <a:pt x="239" y="529"/>
                        <a:pt x="231" y="534"/>
                      </a:cubicBezTo>
                      <a:cubicBezTo>
                        <a:pt x="221" y="539"/>
                        <a:pt x="212" y="547"/>
                        <a:pt x="204" y="555"/>
                      </a:cubicBezTo>
                      <a:cubicBezTo>
                        <a:pt x="193" y="566"/>
                        <a:pt x="180" y="575"/>
                        <a:pt x="167" y="584"/>
                      </a:cubicBezTo>
                      <a:cubicBezTo>
                        <a:pt x="164" y="586"/>
                        <a:pt x="161" y="587"/>
                        <a:pt x="159" y="589"/>
                      </a:cubicBezTo>
                      <a:cubicBezTo>
                        <a:pt x="150" y="598"/>
                        <a:pt x="139" y="604"/>
                        <a:pt x="128" y="610"/>
                      </a:cubicBezTo>
                      <a:cubicBezTo>
                        <a:pt x="118" y="608"/>
                        <a:pt x="110" y="602"/>
                        <a:pt x="101" y="596"/>
                      </a:cubicBezTo>
                      <a:cubicBezTo>
                        <a:pt x="90" y="588"/>
                        <a:pt x="80" y="577"/>
                        <a:pt x="71" y="567"/>
                      </a:cubicBezTo>
                      <a:cubicBezTo>
                        <a:pt x="52" y="548"/>
                        <a:pt x="37" y="526"/>
                        <a:pt x="23" y="503"/>
                      </a:cubicBezTo>
                      <a:cubicBezTo>
                        <a:pt x="19" y="497"/>
                        <a:pt x="15" y="491"/>
                        <a:pt x="14" y="484"/>
                      </a:cubicBezTo>
                      <a:cubicBezTo>
                        <a:pt x="14" y="483"/>
                        <a:pt x="14" y="482"/>
                        <a:pt x="14" y="482"/>
                      </a:cubicBezTo>
                      <a:cubicBezTo>
                        <a:pt x="6" y="473"/>
                        <a:pt x="6" y="462"/>
                        <a:pt x="3" y="452"/>
                      </a:cubicBezTo>
                      <a:cubicBezTo>
                        <a:pt x="0" y="446"/>
                        <a:pt x="2" y="443"/>
                        <a:pt x="8" y="439"/>
                      </a:cubicBezTo>
                      <a:cubicBezTo>
                        <a:pt x="20" y="434"/>
                        <a:pt x="32" y="427"/>
                        <a:pt x="44" y="423"/>
                      </a:cubicBezTo>
                      <a:cubicBezTo>
                        <a:pt x="62" y="416"/>
                        <a:pt x="76" y="405"/>
                        <a:pt x="90" y="395"/>
                      </a:cubicBezTo>
                      <a:cubicBezTo>
                        <a:pt x="101" y="388"/>
                        <a:pt x="112" y="380"/>
                        <a:pt x="123" y="373"/>
                      </a:cubicBezTo>
                      <a:cubicBezTo>
                        <a:pt x="143" y="360"/>
                        <a:pt x="162" y="345"/>
                        <a:pt x="177" y="326"/>
                      </a:cubicBezTo>
                      <a:cubicBezTo>
                        <a:pt x="183" y="319"/>
                        <a:pt x="186" y="311"/>
                        <a:pt x="189" y="302"/>
                      </a:cubicBezTo>
                      <a:cubicBezTo>
                        <a:pt x="191" y="295"/>
                        <a:pt x="194" y="287"/>
                        <a:pt x="196" y="280"/>
                      </a:cubicBezTo>
                      <a:cubicBezTo>
                        <a:pt x="201" y="263"/>
                        <a:pt x="206" y="245"/>
                        <a:pt x="210" y="228"/>
                      </a:cubicBezTo>
                      <a:cubicBezTo>
                        <a:pt x="214" y="205"/>
                        <a:pt x="220" y="183"/>
                        <a:pt x="227" y="161"/>
                      </a:cubicBezTo>
                      <a:cubicBezTo>
                        <a:pt x="231" y="148"/>
                        <a:pt x="235" y="135"/>
                        <a:pt x="237" y="122"/>
                      </a:cubicBezTo>
                      <a:cubicBezTo>
                        <a:pt x="242" y="100"/>
                        <a:pt x="250" y="79"/>
                        <a:pt x="259" y="58"/>
                      </a:cubicBezTo>
                      <a:cubicBezTo>
                        <a:pt x="263" y="49"/>
                        <a:pt x="267" y="40"/>
                        <a:pt x="271" y="30"/>
                      </a:cubicBezTo>
                      <a:cubicBezTo>
                        <a:pt x="275" y="22"/>
                        <a:pt x="278" y="14"/>
                        <a:pt x="281" y="6"/>
                      </a:cubicBezTo>
                      <a:cubicBezTo>
                        <a:pt x="282" y="4"/>
                        <a:pt x="284" y="2"/>
                        <a:pt x="285" y="0"/>
                      </a:cubicBezTo>
                      <a:cubicBezTo>
                        <a:pt x="288" y="0"/>
                        <a:pt x="288" y="2"/>
                        <a:pt x="289" y="3"/>
                      </a:cubicBezTo>
                      <a:cubicBezTo>
                        <a:pt x="295" y="19"/>
                        <a:pt x="301" y="35"/>
                        <a:pt x="307" y="50"/>
                      </a:cubicBezTo>
                      <a:cubicBezTo>
                        <a:pt x="312" y="64"/>
                        <a:pt x="317" y="78"/>
                        <a:pt x="325" y="91"/>
                      </a:cubicBezTo>
                      <a:cubicBezTo>
                        <a:pt x="328" y="96"/>
                        <a:pt x="332" y="99"/>
                        <a:pt x="338" y="102"/>
                      </a:cubicBezTo>
                      <a:cubicBezTo>
                        <a:pt x="341" y="103"/>
                        <a:pt x="344" y="104"/>
                        <a:pt x="348" y="105"/>
                      </a:cubicBezTo>
                      <a:close/>
                    </a:path>
                  </a:pathLst>
                </a:custGeom>
                <a:solidFill>
                  <a:srgbClr val="002060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251" name="Freeform 13"/>
                <p:cNvSpPr>
                  <a:spLocks/>
                </p:cNvSpPr>
                <p:nvPr/>
              </p:nvSpPr>
              <p:spPr bwMode="auto">
                <a:xfrm>
                  <a:off x="1735" y="2661"/>
                  <a:ext cx="342" cy="1046"/>
                </a:xfrm>
                <a:custGeom>
                  <a:avLst/>
                  <a:gdLst>
                    <a:gd name="T0" fmla="*/ 15 w 213"/>
                    <a:gd name="T1" fmla="*/ 637 h 651"/>
                    <a:gd name="T2" fmla="*/ 20 w 213"/>
                    <a:gd name="T3" fmla="*/ 619 h 651"/>
                    <a:gd name="T4" fmla="*/ 32 w 213"/>
                    <a:gd name="T5" fmla="*/ 564 h 651"/>
                    <a:gd name="T6" fmla="*/ 37 w 213"/>
                    <a:gd name="T7" fmla="*/ 533 h 651"/>
                    <a:gd name="T8" fmla="*/ 37 w 213"/>
                    <a:gd name="T9" fmla="*/ 527 h 651"/>
                    <a:gd name="T10" fmla="*/ 40 w 213"/>
                    <a:gd name="T11" fmla="*/ 481 h 651"/>
                    <a:gd name="T12" fmla="*/ 42 w 213"/>
                    <a:gd name="T13" fmla="*/ 428 h 651"/>
                    <a:gd name="T14" fmla="*/ 41 w 213"/>
                    <a:gd name="T15" fmla="*/ 371 h 651"/>
                    <a:gd name="T16" fmla="*/ 41 w 213"/>
                    <a:gd name="T17" fmla="*/ 369 h 651"/>
                    <a:gd name="T18" fmla="*/ 34 w 213"/>
                    <a:gd name="T19" fmla="*/ 353 h 651"/>
                    <a:gd name="T20" fmla="*/ 27 w 213"/>
                    <a:gd name="T21" fmla="*/ 320 h 651"/>
                    <a:gd name="T22" fmla="*/ 5 w 213"/>
                    <a:gd name="T23" fmla="*/ 260 h 651"/>
                    <a:gd name="T24" fmla="*/ 1 w 213"/>
                    <a:gd name="T25" fmla="*/ 250 h 651"/>
                    <a:gd name="T26" fmla="*/ 0 w 213"/>
                    <a:gd name="T27" fmla="*/ 243 h 651"/>
                    <a:gd name="T28" fmla="*/ 18 w 213"/>
                    <a:gd name="T29" fmla="*/ 247 h 651"/>
                    <a:gd name="T30" fmla="*/ 30 w 213"/>
                    <a:gd name="T31" fmla="*/ 247 h 651"/>
                    <a:gd name="T32" fmla="*/ 35 w 213"/>
                    <a:gd name="T33" fmla="*/ 242 h 651"/>
                    <a:gd name="T34" fmla="*/ 37 w 213"/>
                    <a:gd name="T35" fmla="*/ 239 h 651"/>
                    <a:gd name="T36" fmla="*/ 51 w 213"/>
                    <a:gd name="T37" fmla="*/ 220 h 651"/>
                    <a:gd name="T38" fmla="*/ 52 w 213"/>
                    <a:gd name="T39" fmla="*/ 204 h 651"/>
                    <a:gd name="T40" fmla="*/ 51 w 213"/>
                    <a:gd name="T41" fmla="*/ 195 h 651"/>
                    <a:gd name="T42" fmla="*/ 60 w 213"/>
                    <a:gd name="T43" fmla="*/ 189 h 651"/>
                    <a:gd name="T44" fmla="*/ 63 w 213"/>
                    <a:gd name="T45" fmla="*/ 181 h 651"/>
                    <a:gd name="T46" fmla="*/ 56 w 213"/>
                    <a:gd name="T47" fmla="*/ 159 h 651"/>
                    <a:gd name="T48" fmla="*/ 37 w 213"/>
                    <a:gd name="T49" fmla="*/ 115 h 651"/>
                    <a:gd name="T50" fmla="*/ 36 w 213"/>
                    <a:gd name="T51" fmla="*/ 111 h 651"/>
                    <a:gd name="T52" fmla="*/ 24 w 213"/>
                    <a:gd name="T53" fmla="*/ 83 h 651"/>
                    <a:gd name="T54" fmla="*/ 26 w 213"/>
                    <a:gd name="T55" fmla="*/ 80 h 651"/>
                    <a:gd name="T56" fmla="*/ 28 w 213"/>
                    <a:gd name="T57" fmla="*/ 59 h 651"/>
                    <a:gd name="T58" fmla="*/ 8 w 213"/>
                    <a:gd name="T59" fmla="*/ 4 h 651"/>
                    <a:gd name="T60" fmla="*/ 7 w 213"/>
                    <a:gd name="T61" fmla="*/ 0 h 651"/>
                    <a:gd name="T62" fmla="*/ 11 w 213"/>
                    <a:gd name="T63" fmla="*/ 0 h 651"/>
                    <a:gd name="T64" fmla="*/ 35 w 213"/>
                    <a:gd name="T65" fmla="*/ 8 h 651"/>
                    <a:gd name="T66" fmla="*/ 86 w 213"/>
                    <a:gd name="T67" fmla="*/ 22 h 651"/>
                    <a:gd name="T68" fmla="*/ 131 w 213"/>
                    <a:gd name="T69" fmla="*/ 30 h 651"/>
                    <a:gd name="T70" fmla="*/ 142 w 213"/>
                    <a:gd name="T71" fmla="*/ 31 h 651"/>
                    <a:gd name="T72" fmla="*/ 158 w 213"/>
                    <a:gd name="T73" fmla="*/ 33 h 651"/>
                    <a:gd name="T74" fmla="*/ 159 w 213"/>
                    <a:gd name="T75" fmla="*/ 45 h 651"/>
                    <a:gd name="T76" fmla="*/ 153 w 213"/>
                    <a:gd name="T77" fmla="*/ 101 h 651"/>
                    <a:gd name="T78" fmla="*/ 154 w 213"/>
                    <a:gd name="T79" fmla="*/ 125 h 651"/>
                    <a:gd name="T80" fmla="*/ 168 w 213"/>
                    <a:gd name="T81" fmla="*/ 187 h 651"/>
                    <a:gd name="T82" fmla="*/ 197 w 213"/>
                    <a:gd name="T83" fmla="*/ 298 h 651"/>
                    <a:gd name="T84" fmla="*/ 202 w 213"/>
                    <a:gd name="T85" fmla="*/ 317 h 651"/>
                    <a:gd name="T86" fmla="*/ 210 w 213"/>
                    <a:gd name="T87" fmla="*/ 365 h 651"/>
                    <a:gd name="T88" fmla="*/ 212 w 213"/>
                    <a:gd name="T89" fmla="*/ 389 h 651"/>
                    <a:gd name="T90" fmla="*/ 213 w 213"/>
                    <a:gd name="T91" fmla="*/ 429 h 651"/>
                    <a:gd name="T92" fmla="*/ 212 w 213"/>
                    <a:gd name="T93" fmla="*/ 469 h 651"/>
                    <a:gd name="T94" fmla="*/ 211 w 213"/>
                    <a:gd name="T95" fmla="*/ 494 h 651"/>
                    <a:gd name="T96" fmla="*/ 210 w 213"/>
                    <a:gd name="T97" fmla="*/ 521 h 651"/>
                    <a:gd name="T98" fmla="*/ 209 w 213"/>
                    <a:gd name="T99" fmla="*/ 555 h 651"/>
                    <a:gd name="T100" fmla="*/ 208 w 213"/>
                    <a:gd name="T101" fmla="*/ 620 h 651"/>
                    <a:gd name="T102" fmla="*/ 208 w 213"/>
                    <a:gd name="T103" fmla="*/ 636 h 651"/>
                    <a:gd name="T104" fmla="*/ 200 w 213"/>
                    <a:gd name="T105" fmla="*/ 638 h 651"/>
                    <a:gd name="T106" fmla="*/ 181 w 213"/>
                    <a:gd name="T107" fmla="*/ 643 h 651"/>
                    <a:gd name="T108" fmla="*/ 155 w 213"/>
                    <a:gd name="T109" fmla="*/ 648 h 651"/>
                    <a:gd name="T110" fmla="*/ 80 w 213"/>
                    <a:gd name="T111" fmla="*/ 650 h 651"/>
                    <a:gd name="T112" fmla="*/ 26 w 213"/>
                    <a:gd name="T113" fmla="*/ 643 h 651"/>
                    <a:gd name="T114" fmla="*/ 15 w 213"/>
                    <a:gd name="T115" fmla="*/ 637 h 65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213" h="651">
                      <a:moveTo>
                        <a:pt x="15" y="637"/>
                      </a:moveTo>
                      <a:cubicBezTo>
                        <a:pt x="16" y="631"/>
                        <a:pt x="18" y="625"/>
                        <a:pt x="20" y="619"/>
                      </a:cubicBezTo>
                      <a:cubicBezTo>
                        <a:pt x="25" y="601"/>
                        <a:pt x="29" y="583"/>
                        <a:pt x="32" y="564"/>
                      </a:cubicBezTo>
                      <a:cubicBezTo>
                        <a:pt x="34" y="554"/>
                        <a:pt x="35" y="543"/>
                        <a:pt x="37" y="533"/>
                      </a:cubicBezTo>
                      <a:cubicBezTo>
                        <a:pt x="37" y="531"/>
                        <a:pt x="37" y="529"/>
                        <a:pt x="37" y="527"/>
                      </a:cubicBezTo>
                      <a:cubicBezTo>
                        <a:pt x="36" y="512"/>
                        <a:pt x="39" y="496"/>
                        <a:pt x="40" y="481"/>
                      </a:cubicBezTo>
                      <a:cubicBezTo>
                        <a:pt x="41" y="463"/>
                        <a:pt x="42" y="446"/>
                        <a:pt x="42" y="428"/>
                      </a:cubicBezTo>
                      <a:cubicBezTo>
                        <a:pt x="42" y="409"/>
                        <a:pt x="41" y="390"/>
                        <a:pt x="41" y="371"/>
                      </a:cubicBezTo>
                      <a:cubicBezTo>
                        <a:pt x="41" y="370"/>
                        <a:pt x="41" y="370"/>
                        <a:pt x="41" y="369"/>
                      </a:cubicBezTo>
                      <a:cubicBezTo>
                        <a:pt x="42" y="362"/>
                        <a:pt x="41" y="357"/>
                        <a:pt x="34" y="353"/>
                      </a:cubicBezTo>
                      <a:cubicBezTo>
                        <a:pt x="37" y="341"/>
                        <a:pt x="32" y="330"/>
                        <a:pt x="27" y="320"/>
                      </a:cubicBezTo>
                      <a:cubicBezTo>
                        <a:pt x="19" y="301"/>
                        <a:pt x="12" y="280"/>
                        <a:pt x="5" y="260"/>
                      </a:cubicBezTo>
                      <a:cubicBezTo>
                        <a:pt x="3" y="257"/>
                        <a:pt x="2" y="253"/>
                        <a:pt x="1" y="250"/>
                      </a:cubicBezTo>
                      <a:cubicBezTo>
                        <a:pt x="0" y="248"/>
                        <a:pt x="0" y="246"/>
                        <a:pt x="0" y="243"/>
                      </a:cubicBezTo>
                      <a:cubicBezTo>
                        <a:pt x="7" y="245"/>
                        <a:pt x="12" y="245"/>
                        <a:pt x="18" y="247"/>
                      </a:cubicBezTo>
                      <a:cubicBezTo>
                        <a:pt x="22" y="248"/>
                        <a:pt x="26" y="249"/>
                        <a:pt x="30" y="247"/>
                      </a:cubicBezTo>
                      <a:cubicBezTo>
                        <a:pt x="33" y="247"/>
                        <a:pt x="35" y="246"/>
                        <a:pt x="35" y="242"/>
                      </a:cubicBezTo>
                      <a:cubicBezTo>
                        <a:pt x="35" y="241"/>
                        <a:pt x="36" y="239"/>
                        <a:pt x="37" y="239"/>
                      </a:cubicBezTo>
                      <a:cubicBezTo>
                        <a:pt x="46" y="235"/>
                        <a:pt x="50" y="229"/>
                        <a:pt x="51" y="220"/>
                      </a:cubicBezTo>
                      <a:cubicBezTo>
                        <a:pt x="52" y="215"/>
                        <a:pt x="52" y="209"/>
                        <a:pt x="52" y="204"/>
                      </a:cubicBezTo>
                      <a:cubicBezTo>
                        <a:pt x="52" y="201"/>
                        <a:pt x="51" y="198"/>
                        <a:pt x="51" y="195"/>
                      </a:cubicBezTo>
                      <a:cubicBezTo>
                        <a:pt x="54" y="193"/>
                        <a:pt x="57" y="191"/>
                        <a:pt x="60" y="189"/>
                      </a:cubicBezTo>
                      <a:cubicBezTo>
                        <a:pt x="62" y="187"/>
                        <a:pt x="63" y="184"/>
                        <a:pt x="63" y="181"/>
                      </a:cubicBezTo>
                      <a:cubicBezTo>
                        <a:pt x="61" y="173"/>
                        <a:pt x="59" y="166"/>
                        <a:pt x="56" y="159"/>
                      </a:cubicBezTo>
                      <a:cubicBezTo>
                        <a:pt x="51" y="144"/>
                        <a:pt x="44" y="130"/>
                        <a:pt x="37" y="115"/>
                      </a:cubicBezTo>
                      <a:cubicBezTo>
                        <a:pt x="37" y="114"/>
                        <a:pt x="37" y="112"/>
                        <a:pt x="36" y="111"/>
                      </a:cubicBezTo>
                      <a:cubicBezTo>
                        <a:pt x="28" y="103"/>
                        <a:pt x="28" y="92"/>
                        <a:pt x="24" y="83"/>
                      </a:cubicBezTo>
                      <a:cubicBezTo>
                        <a:pt x="25" y="82"/>
                        <a:pt x="26" y="81"/>
                        <a:pt x="26" y="80"/>
                      </a:cubicBezTo>
                      <a:cubicBezTo>
                        <a:pt x="31" y="73"/>
                        <a:pt x="31" y="67"/>
                        <a:pt x="28" y="59"/>
                      </a:cubicBezTo>
                      <a:cubicBezTo>
                        <a:pt x="21" y="41"/>
                        <a:pt x="14" y="22"/>
                        <a:pt x="8" y="4"/>
                      </a:cubicBezTo>
                      <a:cubicBezTo>
                        <a:pt x="7" y="3"/>
                        <a:pt x="7" y="2"/>
                        <a:pt x="7" y="0"/>
                      </a:cubicBezTo>
                      <a:cubicBezTo>
                        <a:pt x="9" y="0"/>
                        <a:pt x="10" y="0"/>
                        <a:pt x="11" y="0"/>
                      </a:cubicBezTo>
                      <a:cubicBezTo>
                        <a:pt x="19" y="3"/>
                        <a:pt x="27" y="6"/>
                        <a:pt x="35" y="8"/>
                      </a:cubicBezTo>
                      <a:cubicBezTo>
                        <a:pt x="52" y="13"/>
                        <a:pt x="69" y="18"/>
                        <a:pt x="86" y="22"/>
                      </a:cubicBezTo>
                      <a:cubicBezTo>
                        <a:pt x="100" y="25"/>
                        <a:pt x="116" y="27"/>
                        <a:pt x="131" y="30"/>
                      </a:cubicBezTo>
                      <a:cubicBezTo>
                        <a:pt x="134" y="30"/>
                        <a:pt x="138" y="30"/>
                        <a:pt x="142" y="31"/>
                      </a:cubicBezTo>
                      <a:cubicBezTo>
                        <a:pt x="148" y="31"/>
                        <a:pt x="153" y="32"/>
                        <a:pt x="158" y="33"/>
                      </a:cubicBezTo>
                      <a:cubicBezTo>
                        <a:pt x="161" y="37"/>
                        <a:pt x="160" y="41"/>
                        <a:pt x="159" y="45"/>
                      </a:cubicBezTo>
                      <a:cubicBezTo>
                        <a:pt x="156" y="63"/>
                        <a:pt x="154" y="82"/>
                        <a:pt x="153" y="101"/>
                      </a:cubicBezTo>
                      <a:cubicBezTo>
                        <a:pt x="152" y="109"/>
                        <a:pt x="152" y="117"/>
                        <a:pt x="154" y="125"/>
                      </a:cubicBezTo>
                      <a:cubicBezTo>
                        <a:pt x="157" y="146"/>
                        <a:pt x="162" y="167"/>
                        <a:pt x="168" y="187"/>
                      </a:cubicBezTo>
                      <a:cubicBezTo>
                        <a:pt x="179" y="224"/>
                        <a:pt x="190" y="261"/>
                        <a:pt x="197" y="298"/>
                      </a:cubicBezTo>
                      <a:cubicBezTo>
                        <a:pt x="198" y="305"/>
                        <a:pt x="201" y="311"/>
                        <a:pt x="202" y="317"/>
                      </a:cubicBezTo>
                      <a:cubicBezTo>
                        <a:pt x="205" y="333"/>
                        <a:pt x="210" y="349"/>
                        <a:pt x="210" y="365"/>
                      </a:cubicBezTo>
                      <a:cubicBezTo>
                        <a:pt x="211" y="373"/>
                        <a:pt x="212" y="381"/>
                        <a:pt x="212" y="389"/>
                      </a:cubicBezTo>
                      <a:cubicBezTo>
                        <a:pt x="211" y="402"/>
                        <a:pt x="213" y="416"/>
                        <a:pt x="213" y="429"/>
                      </a:cubicBezTo>
                      <a:cubicBezTo>
                        <a:pt x="212" y="442"/>
                        <a:pt x="213" y="456"/>
                        <a:pt x="212" y="469"/>
                      </a:cubicBezTo>
                      <a:cubicBezTo>
                        <a:pt x="212" y="477"/>
                        <a:pt x="211" y="486"/>
                        <a:pt x="211" y="494"/>
                      </a:cubicBezTo>
                      <a:cubicBezTo>
                        <a:pt x="211" y="503"/>
                        <a:pt x="211" y="512"/>
                        <a:pt x="210" y="521"/>
                      </a:cubicBezTo>
                      <a:cubicBezTo>
                        <a:pt x="210" y="533"/>
                        <a:pt x="209" y="544"/>
                        <a:pt x="209" y="555"/>
                      </a:cubicBezTo>
                      <a:cubicBezTo>
                        <a:pt x="209" y="577"/>
                        <a:pt x="209" y="599"/>
                        <a:pt x="208" y="620"/>
                      </a:cubicBezTo>
                      <a:cubicBezTo>
                        <a:pt x="208" y="625"/>
                        <a:pt x="208" y="630"/>
                        <a:pt x="208" y="636"/>
                      </a:cubicBezTo>
                      <a:cubicBezTo>
                        <a:pt x="205" y="637"/>
                        <a:pt x="202" y="638"/>
                        <a:pt x="200" y="638"/>
                      </a:cubicBezTo>
                      <a:cubicBezTo>
                        <a:pt x="193" y="638"/>
                        <a:pt x="187" y="641"/>
                        <a:pt x="181" y="643"/>
                      </a:cubicBezTo>
                      <a:cubicBezTo>
                        <a:pt x="173" y="646"/>
                        <a:pt x="164" y="647"/>
                        <a:pt x="155" y="648"/>
                      </a:cubicBezTo>
                      <a:cubicBezTo>
                        <a:pt x="130" y="650"/>
                        <a:pt x="105" y="650"/>
                        <a:pt x="80" y="650"/>
                      </a:cubicBezTo>
                      <a:cubicBezTo>
                        <a:pt x="62" y="651"/>
                        <a:pt x="44" y="646"/>
                        <a:pt x="26" y="643"/>
                      </a:cubicBezTo>
                      <a:cubicBezTo>
                        <a:pt x="22" y="642"/>
                        <a:pt x="18" y="641"/>
                        <a:pt x="15" y="637"/>
                      </a:cubicBezTo>
                      <a:close/>
                    </a:path>
                  </a:pathLst>
                </a:custGeom>
                <a:solidFill>
                  <a:srgbClr val="002060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252" name="Freeform 14"/>
                <p:cNvSpPr>
                  <a:spLocks/>
                </p:cNvSpPr>
                <p:nvPr/>
              </p:nvSpPr>
              <p:spPr bwMode="auto">
                <a:xfrm>
                  <a:off x="2098" y="1045"/>
                  <a:ext cx="381" cy="1078"/>
                </a:xfrm>
                <a:custGeom>
                  <a:avLst/>
                  <a:gdLst>
                    <a:gd name="T0" fmla="*/ 114 w 237"/>
                    <a:gd name="T1" fmla="*/ 396 h 671"/>
                    <a:gd name="T2" fmla="*/ 106 w 237"/>
                    <a:gd name="T3" fmla="*/ 400 h 671"/>
                    <a:gd name="T4" fmla="*/ 135 w 237"/>
                    <a:gd name="T5" fmla="*/ 437 h 671"/>
                    <a:gd name="T6" fmla="*/ 163 w 237"/>
                    <a:gd name="T7" fmla="*/ 481 h 671"/>
                    <a:gd name="T8" fmla="*/ 185 w 237"/>
                    <a:gd name="T9" fmla="*/ 517 h 671"/>
                    <a:gd name="T10" fmla="*/ 215 w 237"/>
                    <a:gd name="T11" fmla="*/ 579 h 671"/>
                    <a:gd name="T12" fmla="*/ 183 w 237"/>
                    <a:gd name="T13" fmla="*/ 604 h 671"/>
                    <a:gd name="T14" fmla="*/ 142 w 237"/>
                    <a:gd name="T15" fmla="*/ 632 h 671"/>
                    <a:gd name="T16" fmla="*/ 123 w 237"/>
                    <a:gd name="T17" fmla="*/ 659 h 671"/>
                    <a:gd name="T18" fmla="*/ 131 w 237"/>
                    <a:gd name="T19" fmla="*/ 670 h 671"/>
                    <a:gd name="T20" fmla="*/ 116 w 237"/>
                    <a:gd name="T21" fmla="*/ 661 h 671"/>
                    <a:gd name="T22" fmla="*/ 103 w 237"/>
                    <a:gd name="T23" fmla="*/ 648 h 671"/>
                    <a:gd name="T24" fmla="*/ 35 w 237"/>
                    <a:gd name="T25" fmla="*/ 555 h 671"/>
                    <a:gd name="T26" fmla="*/ 12 w 237"/>
                    <a:gd name="T27" fmla="*/ 508 h 671"/>
                    <a:gd name="T28" fmla="*/ 18 w 237"/>
                    <a:gd name="T29" fmla="*/ 454 h 671"/>
                    <a:gd name="T30" fmla="*/ 22 w 237"/>
                    <a:gd name="T31" fmla="*/ 426 h 671"/>
                    <a:gd name="T32" fmla="*/ 23 w 237"/>
                    <a:gd name="T33" fmla="*/ 400 h 671"/>
                    <a:gd name="T34" fmla="*/ 32 w 237"/>
                    <a:gd name="T35" fmla="*/ 365 h 671"/>
                    <a:gd name="T36" fmla="*/ 103 w 237"/>
                    <a:gd name="T37" fmla="*/ 330 h 671"/>
                    <a:gd name="T38" fmla="*/ 76 w 237"/>
                    <a:gd name="T39" fmla="*/ 324 h 671"/>
                    <a:gd name="T40" fmla="*/ 14 w 237"/>
                    <a:gd name="T41" fmla="*/ 320 h 671"/>
                    <a:gd name="T42" fmla="*/ 1 w 237"/>
                    <a:gd name="T43" fmla="*/ 290 h 671"/>
                    <a:gd name="T44" fmla="*/ 28 w 237"/>
                    <a:gd name="T45" fmla="*/ 244 h 671"/>
                    <a:gd name="T46" fmla="*/ 54 w 237"/>
                    <a:gd name="T47" fmla="*/ 200 h 671"/>
                    <a:gd name="T48" fmla="*/ 79 w 237"/>
                    <a:gd name="T49" fmla="*/ 158 h 671"/>
                    <a:gd name="T50" fmla="*/ 100 w 237"/>
                    <a:gd name="T51" fmla="*/ 125 h 671"/>
                    <a:gd name="T52" fmla="*/ 118 w 237"/>
                    <a:gd name="T53" fmla="*/ 96 h 671"/>
                    <a:gd name="T54" fmla="*/ 165 w 237"/>
                    <a:gd name="T55" fmla="*/ 39 h 671"/>
                    <a:gd name="T56" fmla="*/ 181 w 237"/>
                    <a:gd name="T57" fmla="*/ 21 h 671"/>
                    <a:gd name="T58" fmla="*/ 201 w 237"/>
                    <a:gd name="T59" fmla="*/ 0 h 671"/>
                    <a:gd name="T60" fmla="*/ 218 w 237"/>
                    <a:gd name="T61" fmla="*/ 23 h 671"/>
                    <a:gd name="T62" fmla="*/ 234 w 237"/>
                    <a:gd name="T63" fmla="*/ 68 h 671"/>
                    <a:gd name="T64" fmla="*/ 233 w 237"/>
                    <a:gd name="T65" fmla="*/ 141 h 671"/>
                    <a:gd name="T66" fmla="*/ 205 w 237"/>
                    <a:gd name="T67" fmla="*/ 246 h 671"/>
                    <a:gd name="T68" fmla="*/ 160 w 237"/>
                    <a:gd name="T69" fmla="*/ 338 h 671"/>
                    <a:gd name="T70" fmla="*/ 138 w 237"/>
                    <a:gd name="T71" fmla="*/ 376 h 671"/>
                    <a:gd name="T72" fmla="*/ 119 w 237"/>
                    <a:gd name="T73" fmla="*/ 400 h 67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</a:cxnLst>
                  <a:rect l="0" t="0" r="r" b="b"/>
                  <a:pathLst>
                    <a:path w="237" h="671">
                      <a:moveTo>
                        <a:pt x="119" y="400"/>
                      </a:moveTo>
                      <a:cubicBezTo>
                        <a:pt x="117" y="399"/>
                        <a:pt x="116" y="397"/>
                        <a:pt x="114" y="396"/>
                      </a:cubicBezTo>
                      <a:cubicBezTo>
                        <a:pt x="112" y="395"/>
                        <a:pt x="110" y="395"/>
                        <a:pt x="108" y="395"/>
                      </a:cubicBezTo>
                      <a:cubicBezTo>
                        <a:pt x="106" y="395"/>
                        <a:pt x="104" y="398"/>
                        <a:pt x="106" y="400"/>
                      </a:cubicBezTo>
                      <a:cubicBezTo>
                        <a:pt x="107" y="402"/>
                        <a:pt x="108" y="403"/>
                        <a:pt x="109" y="404"/>
                      </a:cubicBezTo>
                      <a:cubicBezTo>
                        <a:pt x="119" y="414"/>
                        <a:pt x="127" y="426"/>
                        <a:pt x="135" y="437"/>
                      </a:cubicBezTo>
                      <a:cubicBezTo>
                        <a:pt x="141" y="446"/>
                        <a:pt x="146" y="454"/>
                        <a:pt x="151" y="463"/>
                      </a:cubicBezTo>
                      <a:cubicBezTo>
                        <a:pt x="154" y="470"/>
                        <a:pt x="159" y="475"/>
                        <a:pt x="163" y="481"/>
                      </a:cubicBezTo>
                      <a:cubicBezTo>
                        <a:pt x="164" y="482"/>
                        <a:pt x="165" y="484"/>
                        <a:pt x="165" y="485"/>
                      </a:cubicBezTo>
                      <a:cubicBezTo>
                        <a:pt x="171" y="496"/>
                        <a:pt x="178" y="506"/>
                        <a:pt x="185" y="517"/>
                      </a:cubicBezTo>
                      <a:cubicBezTo>
                        <a:pt x="188" y="520"/>
                        <a:pt x="189" y="523"/>
                        <a:pt x="191" y="526"/>
                      </a:cubicBezTo>
                      <a:cubicBezTo>
                        <a:pt x="199" y="544"/>
                        <a:pt x="207" y="562"/>
                        <a:pt x="215" y="579"/>
                      </a:cubicBezTo>
                      <a:cubicBezTo>
                        <a:pt x="216" y="581"/>
                        <a:pt x="217" y="584"/>
                        <a:pt x="218" y="586"/>
                      </a:cubicBezTo>
                      <a:cubicBezTo>
                        <a:pt x="206" y="592"/>
                        <a:pt x="195" y="598"/>
                        <a:pt x="183" y="604"/>
                      </a:cubicBezTo>
                      <a:cubicBezTo>
                        <a:pt x="171" y="610"/>
                        <a:pt x="159" y="618"/>
                        <a:pt x="148" y="626"/>
                      </a:cubicBezTo>
                      <a:cubicBezTo>
                        <a:pt x="146" y="628"/>
                        <a:pt x="144" y="630"/>
                        <a:pt x="142" y="632"/>
                      </a:cubicBezTo>
                      <a:cubicBezTo>
                        <a:pt x="138" y="635"/>
                        <a:pt x="134" y="639"/>
                        <a:pt x="131" y="643"/>
                      </a:cubicBezTo>
                      <a:cubicBezTo>
                        <a:pt x="126" y="648"/>
                        <a:pt x="125" y="650"/>
                        <a:pt x="123" y="659"/>
                      </a:cubicBezTo>
                      <a:cubicBezTo>
                        <a:pt x="125" y="660"/>
                        <a:pt x="128" y="660"/>
                        <a:pt x="130" y="661"/>
                      </a:cubicBezTo>
                      <a:cubicBezTo>
                        <a:pt x="130" y="664"/>
                        <a:pt x="130" y="667"/>
                        <a:pt x="131" y="670"/>
                      </a:cubicBezTo>
                      <a:cubicBezTo>
                        <a:pt x="130" y="670"/>
                        <a:pt x="128" y="671"/>
                        <a:pt x="128" y="671"/>
                      </a:cubicBezTo>
                      <a:cubicBezTo>
                        <a:pt x="123" y="669"/>
                        <a:pt x="119" y="666"/>
                        <a:pt x="116" y="661"/>
                      </a:cubicBezTo>
                      <a:cubicBezTo>
                        <a:pt x="114" y="658"/>
                        <a:pt x="112" y="654"/>
                        <a:pt x="107" y="652"/>
                      </a:cubicBezTo>
                      <a:cubicBezTo>
                        <a:pt x="105" y="651"/>
                        <a:pt x="104" y="650"/>
                        <a:pt x="103" y="648"/>
                      </a:cubicBezTo>
                      <a:cubicBezTo>
                        <a:pt x="98" y="642"/>
                        <a:pt x="93" y="636"/>
                        <a:pt x="88" y="629"/>
                      </a:cubicBezTo>
                      <a:cubicBezTo>
                        <a:pt x="71" y="604"/>
                        <a:pt x="54" y="579"/>
                        <a:pt x="35" y="555"/>
                      </a:cubicBezTo>
                      <a:cubicBezTo>
                        <a:pt x="27" y="545"/>
                        <a:pt x="19" y="534"/>
                        <a:pt x="14" y="522"/>
                      </a:cubicBezTo>
                      <a:cubicBezTo>
                        <a:pt x="12" y="517"/>
                        <a:pt x="11" y="513"/>
                        <a:pt x="12" y="508"/>
                      </a:cubicBezTo>
                      <a:cubicBezTo>
                        <a:pt x="16" y="493"/>
                        <a:pt x="17" y="479"/>
                        <a:pt x="16" y="464"/>
                      </a:cubicBezTo>
                      <a:cubicBezTo>
                        <a:pt x="16" y="460"/>
                        <a:pt x="17" y="457"/>
                        <a:pt x="18" y="454"/>
                      </a:cubicBezTo>
                      <a:cubicBezTo>
                        <a:pt x="19" y="448"/>
                        <a:pt x="21" y="442"/>
                        <a:pt x="22" y="436"/>
                      </a:cubicBezTo>
                      <a:cubicBezTo>
                        <a:pt x="22" y="433"/>
                        <a:pt x="23" y="429"/>
                        <a:pt x="22" y="426"/>
                      </a:cubicBezTo>
                      <a:cubicBezTo>
                        <a:pt x="19" y="419"/>
                        <a:pt x="21" y="413"/>
                        <a:pt x="21" y="406"/>
                      </a:cubicBezTo>
                      <a:cubicBezTo>
                        <a:pt x="21" y="404"/>
                        <a:pt x="22" y="402"/>
                        <a:pt x="23" y="400"/>
                      </a:cubicBezTo>
                      <a:cubicBezTo>
                        <a:pt x="30" y="391"/>
                        <a:pt x="31" y="380"/>
                        <a:pt x="32" y="369"/>
                      </a:cubicBezTo>
                      <a:cubicBezTo>
                        <a:pt x="32" y="367"/>
                        <a:pt x="32" y="366"/>
                        <a:pt x="32" y="365"/>
                      </a:cubicBezTo>
                      <a:cubicBezTo>
                        <a:pt x="42" y="358"/>
                        <a:pt x="91" y="337"/>
                        <a:pt x="104" y="334"/>
                      </a:cubicBezTo>
                      <a:cubicBezTo>
                        <a:pt x="103" y="332"/>
                        <a:pt x="104" y="331"/>
                        <a:pt x="103" y="330"/>
                      </a:cubicBezTo>
                      <a:cubicBezTo>
                        <a:pt x="102" y="328"/>
                        <a:pt x="100" y="327"/>
                        <a:pt x="98" y="327"/>
                      </a:cubicBezTo>
                      <a:cubicBezTo>
                        <a:pt x="91" y="326"/>
                        <a:pt x="83" y="324"/>
                        <a:pt x="76" y="324"/>
                      </a:cubicBezTo>
                      <a:cubicBezTo>
                        <a:pt x="63" y="324"/>
                        <a:pt x="51" y="324"/>
                        <a:pt x="39" y="323"/>
                      </a:cubicBezTo>
                      <a:cubicBezTo>
                        <a:pt x="30" y="323"/>
                        <a:pt x="22" y="321"/>
                        <a:pt x="14" y="320"/>
                      </a:cubicBezTo>
                      <a:cubicBezTo>
                        <a:pt x="9" y="312"/>
                        <a:pt x="5" y="305"/>
                        <a:pt x="1" y="297"/>
                      </a:cubicBezTo>
                      <a:cubicBezTo>
                        <a:pt x="0" y="295"/>
                        <a:pt x="0" y="292"/>
                        <a:pt x="1" y="290"/>
                      </a:cubicBezTo>
                      <a:cubicBezTo>
                        <a:pt x="2" y="286"/>
                        <a:pt x="3" y="282"/>
                        <a:pt x="5" y="279"/>
                      </a:cubicBezTo>
                      <a:cubicBezTo>
                        <a:pt x="12" y="267"/>
                        <a:pt x="20" y="255"/>
                        <a:pt x="28" y="244"/>
                      </a:cubicBezTo>
                      <a:cubicBezTo>
                        <a:pt x="34" y="234"/>
                        <a:pt x="39" y="225"/>
                        <a:pt x="44" y="215"/>
                      </a:cubicBezTo>
                      <a:cubicBezTo>
                        <a:pt x="48" y="210"/>
                        <a:pt x="51" y="205"/>
                        <a:pt x="54" y="200"/>
                      </a:cubicBezTo>
                      <a:cubicBezTo>
                        <a:pt x="60" y="191"/>
                        <a:pt x="65" y="182"/>
                        <a:pt x="70" y="172"/>
                      </a:cubicBezTo>
                      <a:cubicBezTo>
                        <a:pt x="73" y="168"/>
                        <a:pt x="77" y="163"/>
                        <a:pt x="79" y="158"/>
                      </a:cubicBezTo>
                      <a:cubicBezTo>
                        <a:pt x="84" y="151"/>
                        <a:pt x="88" y="144"/>
                        <a:pt x="92" y="137"/>
                      </a:cubicBezTo>
                      <a:cubicBezTo>
                        <a:pt x="94" y="133"/>
                        <a:pt x="97" y="129"/>
                        <a:pt x="100" y="125"/>
                      </a:cubicBezTo>
                      <a:cubicBezTo>
                        <a:pt x="102" y="121"/>
                        <a:pt x="105" y="116"/>
                        <a:pt x="107" y="112"/>
                      </a:cubicBezTo>
                      <a:cubicBezTo>
                        <a:pt x="111" y="107"/>
                        <a:pt x="114" y="101"/>
                        <a:pt x="118" y="96"/>
                      </a:cubicBezTo>
                      <a:cubicBezTo>
                        <a:pt x="131" y="77"/>
                        <a:pt x="147" y="59"/>
                        <a:pt x="162" y="42"/>
                      </a:cubicBezTo>
                      <a:cubicBezTo>
                        <a:pt x="163" y="41"/>
                        <a:pt x="164" y="40"/>
                        <a:pt x="165" y="39"/>
                      </a:cubicBezTo>
                      <a:cubicBezTo>
                        <a:pt x="168" y="33"/>
                        <a:pt x="173" y="31"/>
                        <a:pt x="180" y="29"/>
                      </a:cubicBezTo>
                      <a:cubicBezTo>
                        <a:pt x="180" y="26"/>
                        <a:pt x="180" y="23"/>
                        <a:pt x="181" y="21"/>
                      </a:cubicBezTo>
                      <a:cubicBezTo>
                        <a:pt x="182" y="18"/>
                        <a:pt x="184" y="17"/>
                        <a:pt x="186" y="15"/>
                      </a:cubicBezTo>
                      <a:cubicBezTo>
                        <a:pt x="190" y="9"/>
                        <a:pt x="195" y="4"/>
                        <a:pt x="201" y="0"/>
                      </a:cubicBezTo>
                      <a:cubicBezTo>
                        <a:pt x="203" y="2"/>
                        <a:pt x="206" y="3"/>
                        <a:pt x="207" y="5"/>
                      </a:cubicBezTo>
                      <a:cubicBezTo>
                        <a:pt x="211" y="11"/>
                        <a:pt x="215" y="17"/>
                        <a:pt x="218" y="23"/>
                      </a:cubicBezTo>
                      <a:cubicBezTo>
                        <a:pt x="222" y="30"/>
                        <a:pt x="225" y="38"/>
                        <a:pt x="229" y="46"/>
                      </a:cubicBezTo>
                      <a:cubicBezTo>
                        <a:pt x="232" y="53"/>
                        <a:pt x="233" y="61"/>
                        <a:pt x="234" y="68"/>
                      </a:cubicBezTo>
                      <a:cubicBezTo>
                        <a:pt x="235" y="78"/>
                        <a:pt x="237" y="88"/>
                        <a:pt x="237" y="98"/>
                      </a:cubicBezTo>
                      <a:cubicBezTo>
                        <a:pt x="236" y="112"/>
                        <a:pt x="237" y="126"/>
                        <a:pt x="233" y="141"/>
                      </a:cubicBezTo>
                      <a:cubicBezTo>
                        <a:pt x="230" y="154"/>
                        <a:pt x="227" y="168"/>
                        <a:pt x="225" y="182"/>
                      </a:cubicBezTo>
                      <a:cubicBezTo>
                        <a:pt x="221" y="204"/>
                        <a:pt x="214" y="225"/>
                        <a:pt x="205" y="246"/>
                      </a:cubicBezTo>
                      <a:cubicBezTo>
                        <a:pt x="197" y="263"/>
                        <a:pt x="190" y="280"/>
                        <a:pt x="182" y="297"/>
                      </a:cubicBezTo>
                      <a:cubicBezTo>
                        <a:pt x="175" y="311"/>
                        <a:pt x="167" y="324"/>
                        <a:pt x="160" y="338"/>
                      </a:cubicBezTo>
                      <a:cubicBezTo>
                        <a:pt x="157" y="344"/>
                        <a:pt x="153" y="350"/>
                        <a:pt x="150" y="356"/>
                      </a:cubicBezTo>
                      <a:cubicBezTo>
                        <a:pt x="146" y="363"/>
                        <a:pt x="143" y="371"/>
                        <a:pt x="138" y="376"/>
                      </a:cubicBezTo>
                      <a:cubicBezTo>
                        <a:pt x="131" y="383"/>
                        <a:pt x="126" y="391"/>
                        <a:pt x="121" y="399"/>
                      </a:cubicBezTo>
                      <a:cubicBezTo>
                        <a:pt x="121" y="400"/>
                        <a:pt x="120" y="400"/>
                        <a:pt x="119" y="400"/>
                      </a:cubicBezTo>
                      <a:close/>
                    </a:path>
                  </a:pathLst>
                </a:custGeom>
                <a:solidFill>
                  <a:srgbClr val="F8931D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253" name="Freeform 15"/>
                <p:cNvSpPr>
                  <a:spLocks noEditPoints="1"/>
                </p:cNvSpPr>
                <p:nvPr/>
              </p:nvSpPr>
              <p:spPr bwMode="auto">
                <a:xfrm>
                  <a:off x="2601" y="406"/>
                  <a:ext cx="464" cy="464"/>
                </a:xfrm>
                <a:custGeom>
                  <a:avLst/>
                  <a:gdLst>
                    <a:gd name="T0" fmla="*/ 28 w 289"/>
                    <a:gd name="T1" fmla="*/ 50 h 289"/>
                    <a:gd name="T2" fmla="*/ 77 w 289"/>
                    <a:gd name="T3" fmla="*/ 16 h 289"/>
                    <a:gd name="T4" fmla="*/ 91 w 289"/>
                    <a:gd name="T5" fmla="*/ 5 h 289"/>
                    <a:gd name="T6" fmla="*/ 134 w 289"/>
                    <a:gd name="T7" fmla="*/ 53 h 289"/>
                    <a:gd name="T8" fmla="*/ 192 w 289"/>
                    <a:gd name="T9" fmla="*/ 73 h 289"/>
                    <a:gd name="T10" fmla="*/ 281 w 289"/>
                    <a:gd name="T11" fmla="*/ 92 h 289"/>
                    <a:gd name="T12" fmla="*/ 285 w 289"/>
                    <a:gd name="T13" fmla="*/ 127 h 289"/>
                    <a:gd name="T14" fmla="*/ 270 w 289"/>
                    <a:gd name="T15" fmla="*/ 195 h 289"/>
                    <a:gd name="T16" fmla="*/ 251 w 289"/>
                    <a:gd name="T17" fmla="*/ 236 h 289"/>
                    <a:gd name="T18" fmla="*/ 185 w 289"/>
                    <a:gd name="T19" fmla="*/ 280 h 289"/>
                    <a:gd name="T20" fmla="*/ 130 w 289"/>
                    <a:gd name="T21" fmla="*/ 287 h 289"/>
                    <a:gd name="T22" fmla="*/ 75 w 289"/>
                    <a:gd name="T23" fmla="*/ 277 h 289"/>
                    <a:gd name="T24" fmla="*/ 25 w 289"/>
                    <a:gd name="T25" fmla="*/ 242 h 289"/>
                    <a:gd name="T26" fmla="*/ 2 w 289"/>
                    <a:gd name="T27" fmla="*/ 183 h 289"/>
                    <a:gd name="T28" fmla="*/ 0 w 289"/>
                    <a:gd name="T29" fmla="*/ 146 h 289"/>
                    <a:gd name="T30" fmla="*/ 2 w 289"/>
                    <a:gd name="T31" fmla="*/ 108 h 289"/>
                    <a:gd name="T32" fmla="*/ 2 w 289"/>
                    <a:gd name="T33" fmla="*/ 92 h 289"/>
                    <a:gd name="T34" fmla="*/ 33 w 289"/>
                    <a:gd name="T35" fmla="*/ 99 h 289"/>
                    <a:gd name="T36" fmla="*/ 56 w 289"/>
                    <a:gd name="T37" fmla="*/ 125 h 289"/>
                    <a:gd name="T38" fmla="*/ 94 w 289"/>
                    <a:gd name="T39" fmla="*/ 118 h 289"/>
                    <a:gd name="T40" fmla="*/ 88 w 289"/>
                    <a:gd name="T41" fmla="*/ 109 h 289"/>
                    <a:gd name="T42" fmla="*/ 42 w 289"/>
                    <a:gd name="T43" fmla="*/ 98 h 289"/>
                    <a:gd name="T44" fmla="*/ 232 w 289"/>
                    <a:gd name="T45" fmla="*/ 145 h 289"/>
                    <a:gd name="T46" fmla="*/ 250 w 289"/>
                    <a:gd name="T47" fmla="*/ 138 h 289"/>
                    <a:gd name="T48" fmla="*/ 197 w 289"/>
                    <a:gd name="T49" fmla="*/ 129 h 289"/>
                    <a:gd name="T50" fmla="*/ 177 w 289"/>
                    <a:gd name="T51" fmla="*/ 129 h 289"/>
                    <a:gd name="T52" fmla="*/ 186 w 289"/>
                    <a:gd name="T53" fmla="*/ 139 h 289"/>
                    <a:gd name="T54" fmla="*/ 219 w 289"/>
                    <a:gd name="T55" fmla="*/ 152 h 289"/>
                    <a:gd name="T56" fmla="*/ 86 w 289"/>
                    <a:gd name="T57" fmla="*/ 221 h 289"/>
                    <a:gd name="T58" fmla="*/ 102 w 289"/>
                    <a:gd name="T59" fmla="*/ 239 h 289"/>
                    <a:gd name="T60" fmla="*/ 150 w 289"/>
                    <a:gd name="T61" fmla="*/ 240 h 289"/>
                    <a:gd name="T62" fmla="*/ 144 w 289"/>
                    <a:gd name="T63" fmla="*/ 236 h 289"/>
                    <a:gd name="T64" fmla="*/ 86 w 289"/>
                    <a:gd name="T65" fmla="*/ 221 h 289"/>
                    <a:gd name="T66" fmla="*/ 120 w 289"/>
                    <a:gd name="T67" fmla="*/ 192 h 289"/>
                    <a:gd name="T68" fmla="*/ 135 w 289"/>
                    <a:gd name="T69" fmla="*/ 190 h 289"/>
                    <a:gd name="T70" fmla="*/ 111 w 289"/>
                    <a:gd name="T71" fmla="*/ 183 h 28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</a:cxnLst>
                  <a:rect l="0" t="0" r="r" b="b"/>
                  <a:pathLst>
                    <a:path w="289" h="289">
                      <a:moveTo>
                        <a:pt x="10" y="59"/>
                      </a:moveTo>
                      <a:cubicBezTo>
                        <a:pt x="15" y="56"/>
                        <a:pt x="22" y="53"/>
                        <a:pt x="28" y="50"/>
                      </a:cubicBezTo>
                      <a:cubicBezTo>
                        <a:pt x="38" y="46"/>
                        <a:pt x="49" y="42"/>
                        <a:pt x="58" y="35"/>
                      </a:cubicBezTo>
                      <a:cubicBezTo>
                        <a:pt x="66" y="30"/>
                        <a:pt x="73" y="24"/>
                        <a:pt x="77" y="16"/>
                      </a:cubicBezTo>
                      <a:cubicBezTo>
                        <a:pt x="80" y="11"/>
                        <a:pt x="84" y="6"/>
                        <a:pt x="88" y="0"/>
                      </a:cubicBezTo>
                      <a:cubicBezTo>
                        <a:pt x="90" y="2"/>
                        <a:pt x="91" y="4"/>
                        <a:pt x="91" y="5"/>
                      </a:cubicBezTo>
                      <a:cubicBezTo>
                        <a:pt x="92" y="16"/>
                        <a:pt x="99" y="24"/>
                        <a:pt x="106" y="31"/>
                      </a:cubicBezTo>
                      <a:cubicBezTo>
                        <a:pt x="114" y="40"/>
                        <a:pt x="124" y="47"/>
                        <a:pt x="134" y="53"/>
                      </a:cubicBezTo>
                      <a:cubicBezTo>
                        <a:pt x="142" y="58"/>
                        <a:pt x="150" y="63"/>
                        <a:pt x="160" y="65"/>
                      </a:cubicBezTo>
                      <a:cubicBezTo>
                        <a:pt x="171" y="67"/>
                        <a:pt x="181" y="70"/>
                        <a:pt x="192" y="73"/>
                      </a:cubicBezTo>
                      <a:cubicBezTo>
                        <a:pt x="205" y="77"/>
                        <a:pt x="218" y="78"/>
                        <a:pt x="232" y="79"/>
                      </a:cubicBezTo>
                      <a:cubicBezTo>
                        <a:pt x="250" y="79"/>
                        <a:pt x="266" y="84"/>
                        <a:pt x="281" y="92"/>
                      </a:cubicBezTo>
                      <a:cubicBezTo>
                        <a:pt x="287" y="95"/>
                        <a:pt x="289" y="99"/>
                        <a:pt x="288" y="105"/>
                      </a:cubicBezTo>
                      <a:cubicBezTo>
                        <a:pt x="287" y="112"/>
                        <a:pt x="286" y="120"/>
                        <a:pt x="285" y="127"/>
                      </a:cubicBezTo>
                      <a:cubicBezTo>
                        <a:pt x="284" y="134"/>
                        <a:pt x="283" y="141"/>
                        <a:pt x="282" y="148"/>
                      </a:cubicBezTo>
                      <a:cubicBezTo>
                        <a:pt x="279" y="164"/>
                        <a:pt x="277" y="180"/>
                        <a:pt x="270" y="195"/>
                      </a:cubicBezTo>
                      <a:cubicBezTo>
                        <a:pt x="267" y="204"/>
                        <a:pt x="263" y="213"/>
                        <a:pt x="260" y="222"/>
                      </a:cubicBezTo>
                      <a:cubicBezTo>
                        <a:pt x="259" y="227"/>
                        <a:pt x="254" y="232"/>
                        <a:pt x="251" y="236"/>
                      </a:cubicBezTo>
                      <a:cubicBezTo>
                        <a:pt x="246" y="245"/>
                        <a:pt x="238" y="251"/>
                        <a:pt x="230" y="257"/>
                      </a:cubicBezTo>
                      <a:cubicBezTo>
                        <a:pt x="216" y="267"/>
                        <a:pt x="202" y="277"/>
                        <a:pt x="185" y="280"/>
                      </a:cubicBezTo>
                      <a:cubicBezTo>
                        <a:pt x="177" y="281"/>
                        <a:pt x="170" y="283"/>
                        <a:pt x="163" y="285"/>
                      </a:cubicBezTo>
                      <a:cubicBezTo>
                        <a:pt x="152" y="289"/>
                        <a:pt x="141" y="288"/>
                        <a:pt x="130" y="287"/>
                      </a:cubicBezTo>
                      <a:cubicBezTo>
                        <a:pt x="117" y="286"/>
                        <a:pt x="105" y="285"/>
                        <a:pt x="92" y="283"/>
                      </a:cubicBezTo>
                      <a:cubicBezTo>
                        <a:pt x="87" y="282"/>
                        <a:pt x="81" y="280"/>
                        <a:pt x="75" y="277"/>
                      </a:cubicBezTo>
                      <a:cubicBezTo>
                        <a:pt x="64" y="273"/>
                        <a:pt x="53" y="267"/>
                        <a:pt x="42" y="262"/>
                      </a:cubicBezTo>
                      <a:cubicBezTo>
                        <a:pt x="34" y="258"/>
                        <a:pt x="30" y="250"/>
                        <a:pt x="25" y="242"/>
                      </a:cubicBezTo>
                      <a:cubicBezTo>
                        <a:pt x="20" y="232"/>
                        <a:pt x="15" y="222"/>
                        <a:pt x="11" y="211"/>
                      </a:cubicBezTo>
                      <a:cubicBezTo>
                        <a:pt x="8" y="202"/>
                        <a:pt x="6" y="193"/>
                        <a:pt x="2" y="183"/>
                      </a:cubicBezTo>
                      <a:cubicBezTo>
                        <a:pt x="0" y="177"/>
                        <a:pt x="0" y="171"/>
                        <a:pt x="1" y="164"/>
                      </a:cubicBezTo>
                      <a:cubicBezTo>
                        <a:pt x="1" y="158"/>
                        <a:pt x="0" y="152"/>
                        <a:pt x="0" y="146"/>
                      </a:cubicBezTo>
                      <a:cubicBezTo>
                        <a:pt x="0" y="135"/>
                        <a:pt x="0" y="124"/>
                        <a:pt x="0" y="113"/>
                      </a:cubicBezTo>
                      <a:cubicBezTo>
                        <a:pt x="0" y="112"/>
                        <a:pt x="1" y="110"/>
                        <a:pt x="2" y="108"/>
                      </a:cubicBezTo>
                      <a:cubicBezTo>
                        <a:pt x="2" y="107"/>
                        <a:pt x="3" y="105"/>
                        <a:pt x="2" y="104"/>
                      </a:cubicBezTo>
                      <a:cubicBezTo>
                        <a:pt x="0" y="100"/>
                        <a:pt x="1" y="96"/>
                        <a:pt x="2" y="92"/>
                      </a:cubicBezTo>
                      <a:cubicBezTo>
                        <a:pt x="4" y="81"/>
                        <a:pt x="7" y="71"/>
                        <a:pt x="10" y="59"/>
                      </a:cubicBezTo>
                      <a:close/>
                      <a:moveTo>
                        <a:pt x="33" y="99"/>
                      </a:moveTo>
                      <a:cubicBezTo>
                        <a:pt x="36" y="103"/>
                        <a:pt x="39" y="106"/>
                        <a:pt x="41" y="109"/>
                      </a:cubicBezTo>
                      <a:cubicBezTo>
                        <a:pt x="43" y="118"/>
                        <a:pt x="50" y="122"/>
                        <a:pt x="56" y="125"/>
                      </a:cubicBezTo>
                      <a:cubicBezTo>
                        <a:pt x="63" y="129"/>
                        <a:pt x="71" y="129"/>
                        <a:pt x="78" y="124"/>
                      </a:cubicBezTo>
                      <a:cubicBezTo>
                        <a:pt x="82" y="120"/>
                        <a:pt x="88" y="117"/>
                        <a:pt x="94" y="118"/>
                      </a:cubicBezTo>
                      <a:cubicBezTo>
                        <a:pt x="97" y="118"/>
                        <a:pt x="100" y="117"/>
                        <a:pt x="100" y="114"/>
                      </a:cubicBezTo>
                      <a:cubicBezTo>
                        <a:pt x="96" y="110"/>
                        <a:pt x="93" y="108"/>
                        <a:pt x="88" y="109"/>
                      </a:cubicBezTo>
                      <a:cubicBezTo>
                        <a:pt x="80" y="109"/>
                        <a:pt x="72" y="107"/>
                        <a:pt x="63" y="105"/>
                      </a:cubicBezTo>
                      <a:cubicBezTo>
                        <a:pt x="56" y="103"/>
                        <a:pt x="49" y="100"/>
                        <a:pt x="42" y="98"/>
                      </a:cubicBezTo>
                      <a:cubicBezTo>
                        <a:pt x="39" y="97"/>
                        <a:pt x="36" y="96"/>
                        <a:pt x="33" y="99"/>
                      </a:cubicBezTo>
                      <a:close/>
                      <a:moveTo>
                        <a:pt x="232" y="145"/>
                      </a:moveTo>
                      <a:cubicBezTo>
                        <a:pt x="237" y="145"/>
                        <a:pt x="243" y="145"/>
                        <a:pt x="249" y="145"/>
                      </a:cubicBezTo>
                      <a:cubicBezTo>
                        <a:pt x="252" y="144"/>
                        <a:pt x="252" y="143"/>
                        <a:pt x="250" y="138"/>
                      </a:cubicBezTo>
                      <a:cubicBezTo>
                        <a:pt x="249" y="138"/>
                        <a:pt x="248" y="137"/>
                        <a:pt x="246" y="137"/>
                      </a:cubicBezTo>
                      <a:cubicBezTo>
                        <a:pt x="229" y="137"/>
                        <a:pt x="213" y="134"/>
                        <a:pt x="197" y="129"/>
                      </a:cubicBezTo>
                      <a:cubicBezTo>
                        <a:pt x="192" y="127"/>
                        <a:pt x="187" y="126"/>
                        <a:pt x="182" y="126"/>
                      </a:cubicBezTo>
                      <a:cubicBezTo>
                        <a:pt x="181" y="126"/>
                        <a:pt x="179" y="128"/>
                        <a:pt x="177" y="129"/>
                      </a:cubicBezTo>
                      <a:cubicBezTo>
                        <a:pt x="178" y="130"/>
                        <a:pt x="178" y="131"/>
                        <a:pt x="179" y="132"/>
                      </a:cubicBezTo>
                      <a:cubicBezTo>
                        <a:pt x="183" y="133"/>
                        <a:pt x="185" y="135"/>
                        <a:pt x="186" y="139"/>
                      </a:cubicBezTo>
                      <a:cubicBezTo>
                        <a:pt x="188" y="149"/>
                        <a:pt x="195" y="153"/>
                        <a:pt x="206" y="154"/>
                      </a:cubicBezTo>
                      <a:cubicBezTo>
                        <a:pt x="210" y="154"/>
                        <a:pt x="215" y="154"/>
                        <a:pt x="219" y="152"/>
                      </a:cubicBezTo>
                      <a:cubicBezTo>
                        <a:pt x="223" y="150"/>
                        <a:pt x="227" y="147"/>
                        <a:pt x="232" y="145"/>
                      </a:cubicBezTo>
                      <a:close/>
                      <a:moveTo>
                        <a:pt x="86" y="221"/>
                      </a:moveTo>
                      <a:cubicBezTo>
                        <a:pt x="86" y="222"/>
                        <a:pt x="85" y="222"/>
                        <a:pt x="85" y="222"/>
                      </a:cubicBezTo>
                      <a:cubicBezTo>
                        <a:pt x="88" y="231"/>
                        <a:pt x="94" y="237"/>
                        <a:pt x="102" y="239"/>
                      </a:cubicBezTo>
                      <a:cubicBezTo>
                        <a:pt x="114" y="243"/>
                        <a:pt x="125" y="245"/>
                        <a:pt x="137" y="244"/>
                      </a:cubicBezTo>
                      <a:cubicBezTo>
                        <a:pt x="142" y="244"/>
                        <a:pt x="146" y="242"/>
                        <a:pt x="150" y="240"/>
                      </a:cubicBezTo>
                      <a:cubicBezTo>
                        <a:pt x="152" y="240"/>
                        <a:pt x="153" y="238"/>
                        <a:pt x="155" y="237"/>
                      </a:cubicBezTo>
                      <a:cubicBezTo>
                        <a:pt x="149" y="234"/>
                        <a:pt x="149" y="235"/>
                        <a:pt x="144" y="236"/>
                      </a:cubicBezTo>
                      <a:cubicBezTo>
                        <a:pt x="125" y="239"/>
                        <a:pt x="108" y="238"/>
                        <a:pt x="92" y="224"/>
                      </a:cubicBezTo>
                      <a:cubicBezTo>
                        <a:pt x="91" y="223"/>
                        <a:pt x="89" y="220"/>
                        <a:pt x="86" y="221"/>
                      </a:cubicBezTo>
                      <a:close/>
                      <a:moveTo>
                        <a:pt x="111" y="183"/>
                      </a:moveTo>
                      <a:cubicBezTo>
                        <a:pt x="112" y="189"/>
                        <a:pt x="116" y="190"/>
                        <a:pt x="120" y="192"/>
                      </a:cubicBezTo>
                      <a:cubicBezTo>
                        <a:pt x="127" y="195"/>
                        <a:pt x="133" y="195"/>
                        <a:pt x="140" y="193"/>
                      </a:cubicBezTo>
                      <a:cubicBezTo>
                        <a:pt x="138" y="192"/>
                        <a:pt x="137" y="190"/>
                        <a:pt x="135" y="190"/>
                      </a:cubicBezTo>
                      <a:cubicBezTo>
                        <a:pt x="128" y="190"/>
                        <a:pt x="122" y="188"/>
                        <a:pt x="116" y="184"/>
                      </a:cubicBezTo>
                      <a:cubicBezTo>
                        <a:pt x="115" y="183"/>
                        <a:pt x="113" y="183"/>
                        <a:pt x="111" y="183"/>
                      </a:cubicBezTo>
                      <a:close/>
                    </a:path>
                  </a:pathLst>
                </a:custGeom>
                <a:solidFill>
                  <a:srgbClr val="FADAD3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254" name="Freeform 16"/>
                <p:cNvSpPr>
                  <a:spLocks noEditPoints="1"/>
                </p:cNvSpPr>
                <p:nvPr/>
              </p:nvSpPr>
              <p:spPr bwMode="auto">
                <a:xfrm>
                  <a:off x="2585" y="3204"/>
                  <a:ext cx="483" cy="710"/>
                </a:xfrm>
                <a:custGeom>
                  <a:avLst/>
                  <a:gdLst>
                    <a:gd name="T0" fmla="*/ 110 w 301"/>
                    <a:gd name="T1" fmla="*/ 356 h 442"/>
                    <a:gd name="T2" fmla="*/ 106 w 301"/>
                    <a:gd name="T3" fmla="*/ 345 h 442"/>
                    <a:gd name="T4" fmla="*/ 82 w 301"/>
                    <a:gd name="T5" fmla="*/ 333 h 442"/>
                    <a:gd name="T6" fmla="*/ 78 w 301"/>
                    <a:gd name="T7" fmla="*/ 336 h 442"/>
                    <a:gd name="T8" fmla="*/ 76 w 301"/>
                    <a:gd name="T9" fmla="*/ 336 h 442"/>
                    <a:gd name="T10" fmla="*/ 44 w 301"/>
                    <a:gd name="T11" fmla="*/ 324 h 442"/>
                    <a:gd name="T12" fmla="*/ 37 w 301"/>
                    <a:gd name="T13" fmla="*/ 314 h 442"/>
                    <a:gd name="T14" fmla="*/ 34 w 301"/>
                    <a:gd name="T15" fmla="*/ 281 h 442"/>
                    <a:gd name="T16" fmla="*/ 35 w 301"/>
                    <a:gd name="T17" fmla="*/ 225 h 442"/>
                    <a:gd name="T18" fmla="*/ 34 w 301"/>
                    <a:gd name="T19" fmla="*/ 194 h 442"/>
                    <a:gd name="T20" fmla="*/ 33 w 301"/>
                    <a:gd name="T21" fmla="*/ 183 h 442"/>
                    <a:gd name="T22" fmla="*/ 30 w 301"/>
                    <a:gd name="T23" fmla="*/ 143 h 442"/>
                    <a:gd name="T24" fmla="*/ 24 w 301"/>
                    <a:gd name="T25" fmla="*/ 110 h 442"/>
                    <a:gd name="T26" fmla="*/ 18 w 301"/>
                    <a:gd name="T27" fmla="*/ 83 h 442"/>
                    <a:gd name="T28" fmla="*/ 14 w 301"/>
                    <a:gd name="T29" fmla="*/ 66 h 442"/>
                    <a:gd name="T30" fmla="*/ 0 w 301"/>
                    <a:gd name="T31" fmla="*/ 12 h 442"/>
                    <a:gd name="T32" fmla="*/ 10 w 301"/>
                    <a:gd name="T33" fmla="*/ 10 h 442"/>
                    <a:gd name="T34" fmla="*/ 16 w 301"/>
                    <a:gd name="T35" fmla="*/ 10 h 442"/>
                    <a:gd name="T36" fmla="*/ 87 w 301"/>
                    <a:gd name="T37" fmla="*/ 5 h 442"/>
                    <a:gd name="T38" fmla="*/ 114 w 301"/>
                    <a:gd name="T39" fmla="*/ 0 h 442"/>
                    <a:gd name="T40" fmla="*/ 116 w 301"/>
                    <a:gd name="T41" fmla="*/ 6 h 442"/>
                    <a:gd name="T42" fmla="*/ 115 w 301"/>
                    <a:gd name="T43" fmla="*/ 21 h 442"/>
                    <a:gd name="T44" fmla="*/ 111 w 301"/>
                    <a:gd name="T45" fmla="*/ 71 h 442"/>
                    <a:gd name="T46" fmla="*/ 112 w 301"/>
                    <a:gd name="T47" fmla="*/ 118 h 442"/>
                    <a:gd name="T48" fmla="*/ 121 w 301"/>
                    <a:gd name="T49" fmla="*/ 160 h 442"/>
                    <a:gd name="T50" fmla="*/ 144 w 301"/>
                    <a:gd name="T51" fmla="*/ 207 h 442"/>
                    <a:gd name="T52" fmla="*/ 168 w 301"/>
                    <a:gd name="T53" fmla="*/ 247 h 442"/>
                    <a:gd name="T54" fmla="*/ 192 w 301"/>
                    <a:gd name="T55" fmla="*/ 284 h 442"/>
                    <a:gd name="T56" fmla="*/ 208 w 301"/>
                    <a:gd name="T57" fmla="*/ 302 h 442"/>
                    <a:gd name="T58" fmla="*/ 266 w 301"/>
                    <a:gd name="T59" fmla="*/ 363 h 442"/>
                    <a:gd name="T60" fmla="*/ 283 w 301"/>
                    <a:gd name="T61" fmla="*/ 380 h 442"/>
                    <a:gd name="T62" fmla="*/ 300 w 301"/>
                    <a:gd name="T63" fmla="*/ 424 h 442"/>
                    <a:gd name="T64" fmla="*/ 296 w 301"/>
                    <a:gd name="T65" fmla="*/ 432 h 442"/>
                    <a:gd name="T66" fmla="*/ 281 w 301"/>
                    <a:gd name="T67" fmla="*/ 438 h 442"/>
                    <a:gd name="T68" fmla="*/ 240 w 301"/>
                    <a:gd name="T69" fmla="*/ 441 h 442"/>
                    <a:gd name="T70" fmla="*/ 204 w 301"/>
                    <a:gd name="T71" fmla="*/ 438 h 442"/>
                    <a:gd name="T72" fmla="*/ 186 w 301"/>
                    <a:gd name="T73" fmla="*/ 433 h 442"/>
                    <a:gd name="T74" fmla="*/ 184 w 301"/>
                    <a:gd name="T75" fmla="*/ 432 h 442"/>
                    <a:gd name="T76" fmla="*/ 146 w 301"/>
                    <a:gd name="T77" fmla="*/ 397 h 442"/>
                    <a:gd name="T78" fmla="*/ 133 w 301"/>
                    <a:gd name="T79" fmla="*/ 381 h 442"/>
                    <a:gd name="T80" fmla="*/ 110 w 301"/>
                    <a:gd name="T81" fmla="*/ 356 h 442"/>
                    <a:gd name="T82" fmla="*/ 74 w 301"/>
                    <a:gd name="T83" fmla="*/ 322 h 442"/>
                    <a:gd name="T84" fmla="*/ 73 w 301"/>
                    <a:gd name="T85" fmla="*/ 322 h 442"/>
                    <a:gd name="T86" fmla="*/ 74 w 301"/>
                    <a:gd name="T87" fmla="*/ 324 h 442"/>
                    <a:gd name="T88" fmla="*/ 74 w 301"/>
                    <a:gd name="T89" fmla="*/ 323 h 442"/>
                    <a:gd name="T90" fmla="*/ 74 w 301"/>
                    <a:gd name="T91" fmla="*/ 322 h 44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301" h="442">
                      <a:moveTo>
                        <a:pt x="110" y="356"/>
                      </a:moveTo>
                      <a:cubicBezTo>
                        <a:pt x="108" y="352"/>
                        <a:pt x="107" y="349"/>
                        <a:pt x="106" y="345"/>
                      </a:cubicBezTo>
                      <a:cubicBezTo>
                        <a:pt x="97" y="342"/>
                        <a:pt x="88" y="340"/>
                        <a:pt x="82" y="333"/>
                      </a:cubicBezTo>
                      <a:cubicBezTo>
                        <a:pt x="79" y="332"/>
                        <a:pt x="79" y="335"/>
                        <a:pt x="78" y="336"/>
                      </a:cubicBezTo>
                      <a:cubicBezTo>
                        <a:pt x="77" y="336"/>
                        <a:pt x="76" y="336"/>
                        <a:pt x="76" y="336"/>
                      </a:cubicBezTo>
                      <a:cubicBezTo>
                        <a:pt x="65" y="334"/>
                        <a:pt x="54" y="330"/>
                        <a:pt x="44" y="324"/>
                      </a:cubicBezTo>
                      <a:cubicBezTo>
                        <a:pt x="40" y="322"/>
                        <a:pt x="38" y="319"/>
                        <a:pt x="37" y="314"/>
                      </a:cubicBezTo>
                      <a:cubicBezTo>
                        <a:pt x="36" y="303"/>
                        <a:pt x="34" y="292"/>
                        <a:pt x="34" y="281"/>
                      </a:cubicBezTo>
                      <a:cubicBezTo>
                        <a:pt x="34" y="263"/>
                        <a:pt x="35" y="244"/>
                        <a:pt x="35" y="225"/>
                      </a:cubicBezTo>
                      <a:cubicBezTo>
                        <a:pt x="35" y="215"/>
                        <a:pt x="34" y="204"/>
                        <a:pt x="34" y="194"/>
                      </a:cubicBezTo>
                      <a:cubicBezTo>
                        <a:pt x="34" y="190"/>
                        <a:pt x="34" y="187"/>
                        <a:pt x="33" y="183"/>
                      </a:cubicBezTo>
                      <a:cubicBezTo>
                        <a:pt x="32" y="170"/>
                        <a:pt x="31" y="156"/>
                        <a:pt x="30" y="143"/>
                      </a:cubicBezTo>
                      <a:cubicBezTo>
                        <a:pt x="28" y="132"/>
                        <a:pt x="26" y="121"/>
                        <a:pt x="24" y="110"/>
                      </a:cubicBezTo>
                      <a:cubicBezTo>
                        <a:pt x="23" y="101"/>
                        <a:pt x="20" y="92"/>
                        <a:pt x="18" y="83"/>
                      </a:cubicBezTo>
                      <a:cubicBezTo>
                        <a:pt x="17" y="77"/>
                        <a:pt x="15" y="71"/>
                        <a:pt x="14" y="66"/>
                      </a:cubicBezTo>
                      <a:cubicBezTo>
                        <a:pt x="9" y="48"/>
                        <a:pt x="5" y="30"/>
                        <a:pt x="0" y="12"/>
                      </a:cubicBezTo>
                      <a:cubicBezTo>
                        <a:pt x="2" y="10"/>
                        <a:pt x="6" y="9"/>
                        <a:pt x="10" y="10"/>
                      </a:cubicBezTo>
                      <a:cubicBezTo>
                        <a:pt x="12" y="10"/>
                        <a:pt x="14" y="10"/>
                        <a:pt x="16" y="10"/>
                      </a:cubicBezTo>
                      <a:cubicBezTo>
                        <a:pt x="40" y="12"/>
                        <a:pt x="63" y="11"/>
                        <a:pt x="87" y="5"/>
                      </a:cubicBezTo>
                      <a:cubicBezTo>
                        <a:pt x="95" y="3"/>
                        <a:pt x="104" y="1"/>
                        <a:pt x="114" y="0"/>
                      </a:cubicBezTo>
                      <a:cubicBezTo>
                        <a:pt x="115" y="2"/>
                        <a:pt x="116" y="4"/>
                        <a:pt x="116" y="6"/>
                      </a:cubicBezTo>
                      <a:cubicBezTo>
                        <a:pt x="116" y="11"/>
                        <a:pt x="116" y="16"/>
                        <a:pt x="115" y="21"/>
                      </a:cubicBezTo>
                      <a:cubicBezTo>
                        <a:pt x="111" y="37"/>
                        <a:pt x="113" y="54"/>
                        <a:pt x="111" y="71"/>
                      </a:cubicBezTo>
                      <a:cubicBezTo>
                        <a:pt x="110" y="87"/>
                        <a:pt x="111" y="103"/>
                        <a:pt x="112" y="118"/>
                      </a:cubicBezTo>
                      <a:cubicBezTo>
                        <a:pt x="113" y="133"/>
                        <a:pt x="116" y="147"/>
                        <a:pt x="121" y="160"/>
                      </a:cubicBezTo>
                      <a:cubicBezTo>
                        <a:pt x="127" y="177"/>
                        <a:pt x="136" y="192"/>
                        <a:pt x="144" y="207"/>
                      </a:cubicBezTo>
                      <a:cubicBezTo>
                        <a:pt x="152" y="221"/>
                        <a:pt x="160" y="234"/>
                        <a:pt x="168" y="247"/>
                      </a:cubicBezTo>
                      <a:cubicBezTo>
                        <a:pt x="176" y="260"/>
                        <a:pt x="184" y="272"/>
                        <a:pt x="192" y="284"/>
                      </a:cubicBezTo>
                      <a:cubicBezTo>
                        <a:pt x="197" y="291"/>
                        <a:pt x="202" y="297"/>
                        <a:pt x="208" y="302"/>
                      </a:cubicBezTo>
                      <a:cubicBezTo>
                        <a:pt x="228" y="322"/>
                        <a:pt x="246" y="343"/>
                        <a:pt x="266" y="363"/>
                      </a:cubicBezTo>
                      <a:cubicBezTo>
                        <a:pt x="272" y="369"/>
                        <a:pt x="278" y="374"/>
                        <a:pt x="283" y="380"/>
                      </a:cubicBezTo>
                      <a:cubicBezTo>
                        <a:pt x="293" y="389"/>
                        <a:pt x="301" y="411"/>
                        <a:pt x="300" y="424"/>
                      </a:cubicBezTo>
                      <a:cubicBezTo>
                        <a:pt x="300" y="428"/>
                        <a:pt x="299" y="430"/>
                        <a:pt x="296" y="432"/>
                      </a:cubicBezTo>
                      <a:cubicBezTo>
                        <a:pt x="291" y="434"/>
                        <a:pt x="286" y="437"/>
                        <a:pt x="281" y="438"/>
                      </a:cubicBezTo>
                      <a:cubicBezTo>
                        <a:pt x="268" y="441"/>
                        <a:pt x="254" y="442"/>
                        <a:pt x="240" y="441"/>
                      </a:cubicBezTo>
                      <a:cubicBezTo>
                        <a:pt x="228" y="440"/>
                        <a:pt x="216" y="440"/>
                        <a:pt x="204" y="438"/>
                      </a:cubicBezTo>
                      <a:cubicBezTo>
                        <a:pt x="198" y="437"/>
                        <a:pt x="192" y="436"/>
                        <a:pt x="186" y="433"/>
                      </a:cubicBezTo>
                      <a:cubicBezTo>
                        <a:pt x="185" y="432"/>
                        <a:pt x="185" y="432"/>
                        <a:pt x="184" y="432"/>
                      </a:cubicBezTo>
                      <a:cubicBezTo>
                        <a:pt x="168" y="424"/>
                        <a:pt x="155" y="412"/>
                        <a:pt x="146" y="397"/>
                      </a:cubicBezTo>
                      <a:cubicBezTo>
                        <a:pt x="142" y="391"/>
                        <a:pt x="137" y="386"/>
                        <a:pt x="133" y="381"/>
                      </a:cubicBezTo>
                      <a:cubicBezTo>
                        <a:pt x="123" y="366"/>
                        <a:pt x="123" y="366"/>
                        <a:pt x="110" y="356"/>
                      </a:cubicBezTo>
                      <a:close/>
                      <a:moveTo>
                        <a:pt x="74" y="322"/>
                      </a:moveTo>
                      <a:cubicBezTo>
                        <a:pt x="74" y="322"/>
                        <a:pt x="74" y="322"/>
                        <a:pt x="73" y="322"/>
                      </a:cubicBezTo>
                      <a:cubicBezTo>
                        <a:pt x="73" y="323"/>
                        <a:pt x="74" y="323"/>
                        <a:pt x="74" y="324"/>
                      </a:cubicBezTo>
                      <a:cubicBezTo>
                        <a:pt x="74" y="323"/>
                        <a:pt x="74" y="323"/>
                        <a:pt x="74" y="323"/>
                      </a:cubicBezTo>
                      <a:cubicBezTo>
                        <a:pt x="74" y="323"/>
                        <a:pt x="74" y="322"/>
                        <a:pt x="74" y="322"/>
                      </a:cubicBezTo>
                      <a:close/>
                    </a:path>
                  </a:pathLst>
                </a:custGeom>
                <a:solidFill>
                  <a:srgbClr val="E2BB8B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255" name="Freeform 17"/>
                <p:cNvSpPr>
                  <a:spLocks/>
                </p:cNvSpPr>
                <p:nvPr/>
              </p:nvSpPr>
              <p:spPr bwMode="auto">
                <a:xfrm>
                  <a:off x="2860" y="1397"/>
                  <a:ext cx="461" cy="792"/>
                </a:xfrm>
                <a:custGeom>
                  <a:avLst/>
                  <a:gdLst>
                    <a:gd name="T0" fmla="*/ 0 w 287"/>
                    <a:gd name="T1" fmla="*/ 191 h 493"/>
                    <a:gd name="T2" fmla="*/ 12 w 287"/>
                    <a:gd name="T3" fmla="*/ 157 h 493"/>
                    <a:gd name="T4" fmla="*/ 31 w 287"/>
                    <a:gd name="T5" fmla="*/ 109 h 493"/>
                    <a:gd name="T6" fmla="*/ 39 w 287"/>
                    <a:gd name="T7" fmla="*/ 88 h 493"/>
                    <a:gd name="T8" fmla="*/ 44 w 287"/>
                    <a:gd name="T9" fmla="*/ 75 h 493"/>
                    <a:gd name="T10" fmla="*/ 58 w 287"/>
                    <a:gd name="T11" fmla="*/ 36 h 493"/>
                    <a:gd name="T12" fmla="*/ 69 w 287"/>
                    <a:gd name="T13" fmla="*/ 0 h 493"/>
                    <a:gd name="T14" fmla="*/ 72 w 287"/>
                    <a:gd name="T15" fmla="*/ 4 h 493"/>
                    <a:gd name="T16" fmla="*/ 79 w 287"/>
                    <a:gd name="T17" fmla="*/ 41 h 493"/>
                    <a:gd name="T18" fmla="*/ 85 w 287"/>
                    <a:gd name="T19" fmla="*/ 77 h 493"/>
                    <a:gd name="T20" fmla="*/ 92 w 287"/>
                    <a:gd name="T21" fmla="*/ 113 h 493"/>
                    <a:gd name="T22" fmla="*/ 98 w 287"/>
                    <a:gd name="T23" fmla="*/ 135 h 493"/>
                    <a:gd name="T24" fmla="*/ 117 w 287"/>
                    <a:gd name="T25" fmla="*/ 186 h 493"/>
                    <a:gd name="T26" fmla="*/ 124 w 287"/>
                    <a:gd name="T27" fmla="*/ 195 h 493"/>
                    <a:gd name="T28" fmla="*/ 149 w 287"/>
                    <a:gd name="T29" fmla="*/ 219 h 493"/>
                    <a:gd name="T30" fmla="*/ 153 w 287"/>
                    <a:gd name="T31" fmla="*/ 225 h 493"/>
                    <a:gd name="T32" fmla="*/ 191 w 287"/>
                    <a:gd name="T33" fmla="*/ 273 h 493"/>
                    <a:gd name="T34" fmla="*/ 200 w 287"/>
                    <a:gd name="T35" fmla="*/ 287 h 493"/>
                    <a:gd name="T36" fmla="*/ 247 w 287"/>
                    <a:gd name="T37" fmla="*/ 351 h 493"/>
                    <a:gd name="T38" fmla="*/ 254 w 287"/>
                    <a:gd name="T39" fmla="*/ 361 h 493"/>
                    <a:gd name="T40" fmla="*/ 287 w 287"/>
                    <a:gd name="T41" fmla="*/ 409 h 493"/>
                    <a:gd name="T42" fmla="*/ 253 w 287"/>
                    <a:gd name="T43" fmla="*/ 456 h 493"/>
                    <a:gd name="T44" fmla="*/ 232 w 287"/>
                    <a:gd name="T45" fmla="*/ 472 h 493"/>
                    <a:gd name="T46" fmla="*/ 221 w 287"/>
                    <a:gd name="T47" fmla="*/ 479 h 493"/>
                    <a:gd name="T48" fmla="*/ 197 w 287"/>
                    <a:gd name="T49" fmla="*/ 493 h 493"/>
                    <a:gd name="T50" fmla="*/ 157 w 287"/>
                    <a:gd name="T51" fmla="*/ 438 h 493"/>
                    <a:gd name="T52" fmla="*/ 125 w 287"/>
                    <a:gd name="T53" fmla="*/ 392 h 493"/>
                    <a:gd name="T54" fmla="*/ 84 w 287"/>
                    <a:gd name="T55" fmla="*/ 336 h 493"/>
                    <a:gd name="T56" fmla="*/ 30 w 287"/>
                    <a:gd name="T57" fmla="*/ 259 h 493"/>
                    <a:gd name="T58" fmla="*/ 15 w 287"/>
                    <a:gd name="T59" fmla="*/ 233 h 493"/>
                    <a:gd name="T60" fmla="*/ 0 w 287"/>
                    <a:gd name="T61" fmla="*/ 191 h 49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</a:cxnLst>
                  <a:rect l="0" t="0" r="r" b="b"/>
                  <a:pathLst>
                    <a:path w="287" h="493">
                      <a:moveTo>
                        <a:pt x="0" y="191"/>
                      </a:moveTo>
                      <a:cubicBezTo>
                        <a:pt x="4" y="178"/>
                        <a:pt x="7" y="167"/>
                        <a:pt x="12" y="157"/>
                      </a:cubicBezTo>
                      <a:cubicBezTo>
                        <a:pt x="18" y="141"/>
                        <a:pt x="23" y="124"/>
                        <a:pt x="31" y="109"/>
                      </a:cubicBezTo>
                      <a:cubicBezTo>
                        <a:pt x="34" y="102"/>
                        <a:pt x="37" y="95"/>
                        <a:pt x="39" y="88"/>
                      </a:cubicBezTo>
                      <a:cubicBezTo>
                        <a:pt x="39" y="84"/>
                        <a:pt x="42" y="80"/>
                        <a:pt x="44" y="75"/>
                      </a:cubicBezTo>
                      <a:cubicBezTo>
                        <a:pt x="49" y="62"/>
                        <a:pt x="54" y="49"/>
                        <a:pt x="58" y="36"/>
                      </a:cubicBezTo>
                      <a:cubicBezTo>
                        <a:pt x="62" y="24"/>
                        <a:pt x="66" y="13"/>
                        <a:pt x="69" y="0"/>
                      </a:cubicBezTo>
                      <a:cubicBezTo>
                        <a:pt x="70" y="2"/>
                        <a:pt x="72" y="3"/>
                        <a:pt x="72" y="4"/>
                      </a:cubicBezTo>
                      <a:cubicBezTo>
                        <a:pt x="75" y="17"/>
                        <a:pt x="77" y="29"/>
                        <a:pt x="79" y="41"/>
                      </a:cubicBezTo>
                      <a:cubicBezTo>
                        <a:pt x="81" y="53"/>
                        <a:pt x="83" y="65"/>
                        <a:pt x="85" y="77"/>
                      </a:cubicBezTo>
                      <a:cubicBezTo>
                        <a:pt x="87" y="89"/>
                        <a:pt x="89" y="101"/>
                        <a:pt x="92" y="113"/>
                      </a:cubicBezTo>
                      <a:cubicBezTo>
                        <a:pt x="93" y="120"/>
                        <a:pt x="95" y="128"/>
                        <a:pt x="98" y="135"/>
                      </a:cubicBezTo>
                      <a:cubicBezTo>
                        <a:pt x="104" y="152"/>
                        <a:pt x="109" y="169"/>
                        <a:pt x="117" y="186"/>
                      </a:cubicBezTo>
                      <a:cubicBezTo>
                        <a:pt x="119" y="189"/>
                        <a:pt x="121" y="192"/>
                        <a:pt x="124" y="195"/>
                      </a:cubicBezTo>
                      <a:cubicBezTo>
                        <a:pt x="132" y="203"/>
                        <a:pt x="141" y="211"/>
                        <a:pt x="149" y="219"/>
                      </a:cubicBezTo>
                      <a:cubicBezTo>
                        <a:pt x="150" y="221"/>
                        <a:pt x="152" y="223"/>
                        <a:pt x="153" y="225"/>
                      </a:cubicBezTo>
                      <a:cubicBezTo>
                        <a:pt x="165" y="241"/>
                        <a:pt x="177" y="258"/>
                        <a:pt x="191" y="273"/>
                      </a:cubicBezTo>
                      <a:cubicBezTo>
                        <a:pt x="194" y="277"/>
                        <a:pt x="197" y="282"/>
                        <a:pt x="200" y="287"/>
                      </a:cubicBezTo>
                      <a:cubicBezTo>
                        <a:pt x="215" y="308"/>
                        <a:pt x="231" y="330"/>
                        <a:pt x="247" y="351"/>
                      </a:cubicBezTo>
                      <a:cubicBezTo>
                        <a:pt x="249" y="354"/>
                        <a:pt x="252" y="357"/>
                        <a:pt x="254" y="361"/>
                      </a:cubicBezTo>
                      <a:cubicBezTo>
                        <a:pt x="265" y="377"/>
                        <a:pt x="276" y="393"/>
                        <a:pt x="287" y="409"/>
                      </a:cubicBezTo>
                      <a:cubicBezTo>
                        <a:pt x="279" y="428"/>
                        <a:pt x="268" y="443"/>
                        <a:pt x="253" y="456"/>
                      </a:cubicBezTo>
                      <a:cubicBezTo>
                        <a:pt x="246" y="461"/>
                        <a:pt x="240" y="467"/>
                        <a:pt x="232" y="472"/>
                      </a:cubicBezTo>
                      <a:cubicBezTo>
                        <a:pt x="228" y="474"/>
                        <a:pt x="225" y="477"/>
                        <a:pt x="221" y="479"/>
                      </a:cubicBezTo>
                      <a:cubicBezTo>
                        <a:pt x="212" y="483"/>
                        <a:pt x="204" y="486"/>
                        <a:pt x="197" y="493"/>
                      </a:cubicBezTo>
                      <a:cubicBezTo>
                        <a:pt x="183" y="474"/>
                        <a:pt x="169" y="457"/>
                        <a:pt x="157" y="438"/>
                      </a:cubicBezTo>
                      <a:cubicBezTo>
                        <a:pt x="147" y="422"/>
                        <a:pt x="136" y="407"/>
                        <a:pt x="125" y="392"/>
                      </a:cubicBezTo>
                      <a:cubicBezTo>
                        <a:pt x="112" y="373"/>
                        <a:pt x="97" y="355"/>
                        <a:pt x="84" y="336"/>
                      </a:cubicBezTo>
                      <a:cubicBezTo>
                        <a:pt x="65" y="311"/>
                        <a:pt x="47" y="285"/>
                        <a:pt x="30" y="259"/>
                      </a:cubicBezTo>
                      <a:cubicBezTo>
                        <a:pt x="24" y="250"/>
                        <a:pt x="19" y="242"/>
                        <a:pt x="15" y="233"/>
                      </a:cubicBezTo>
                      <a:cubicBezTo>
                        <a:pt x="9" y="219"/>
                        <a:pt x="4" y="204"/>
                        <a:pt x="0" y="191"/>
                      </a:cubicBezTo>
                      <a:close/>
                    </a:path>
                  </a:pathLst>
                </a:custGeom>
                <a:solidFill>
                  <a:srgbClr val="F8931D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256" name="Freeform 18"/>
                <p:cNvSpPr>
                  <a:spLocks/>
                </p:cNvSpPr>
                <p:nvPr/>
              </p:nvSpPr>
              <p:spPr bwMode="auto">
                <a:xfrm>
                  <a:off x="3478" y="2817"/>
                  <a:ext cx="353" cy="687"/>
                </a:xfrm>
                <a:custGeom>
                  <a:avLst/>
                  <a:gdLst>
                    <a:gd name="T0" fmla="*/ 195 w 220"/>
                    <a:gd name="T1" fmla="*/ 373 h 428"/>
                    <a:gd name="T2" fmla="*/ 76 w 220"/>
                    <a:gd name="T3" fmla="*/ 421 h 428"/>
                    <a:gd name="T4" fmla="*/ 74 w 220"/>
                    <a:gd name="T5" fmla="*/ 398 h 428"/>
                    <a:gd name="T6" fmla="*/ 70 w 220"/>
                    <a:gd name="T7" fmla="*/ 362 h 428"/>
                    <a:gd name="T8" fmla="*/ 70 w 220"/>
                    <a:gd name="T9" fmla="*/ 353 h 428"/>
                    <a:gd name="T10" fmla="*/ 68 w 220"/>
                    <a:gd name="T11" fmla="*/ 290 h 428"/>
                    <a:gd name="T12" fmla="*/ 68 w 220"/>
                    <a:gd name="T13" fmla="*/ 270 h 428"/>
                    <a:gd name="T14" fmla="*/ 68 w 220"/>
                    <a:gd name="T15" fmla="*/ 254 h 428"/>
                    <a:gd name="T16" fmla="*/ 68 w 220"/>
                    <a:gd name="T17" fmla="*/ 201 h 428"/>
                    <a:gd name="T18" fmla="*/ 74 w 220"/>
                    <a:gd name="T19" fmla="*/ 154 h 428"/>
                    <a:gd name="T20" fmla="*/ 79 w 220"/>
                    <a:gd name="T21" fmla="*/ 130 h 428"/>
                    <a:gd name="T22" fmla="*/ 87 w 220"/>
                    <a:gd name="T23" fmla="*/ 98 h 428"/>
                    <a:gd name="T24" fmla="*/ 87 w 220"/>
                    <a:gd name="T25" fmla="*/ 96 h 428"/>
                    <a:gd name="T26" fmla="*/ 85 w 220"/>
                    <a:gd name="T27" fmla="*/ 91 h 428"/>
                    <a:gd name="T28" fmla="*/ 81 w 220"/>
                    <a:gd name="T29" fmla="*/ 93 h 428"/>
                    <a:gd name="T30" fmla="*/ 76 w 220"/>
                    <a:gd name="T31" fmla="*/ 98 h 428"/>
                    <a:gd name="T32" fmla="*/ 26 w 220"/>
                    <a:gd name="T33" fmla="*/ 94 h 428"/>
                    <a:gd name="T34" fmla="*/ 0 w 220"/>
                    <a:gd name="T35" fmla="*/ 89 h 428"/>
                    <a:gd name="T36" fmla="*/ 4 w 220"/>
                    <a:gd name="T37" fmla="*/ 85 h 428"/>
                    <a:gd name="T38" fmla="*/ 37 w 220"/>
                    <a:gd name="T39" fmla="*/ 66 h 428"/>
                    <a:gd name="T40" fmla="*/ 61 w 220"/>
                    <a:gd name="T41" fmla="*/ 46 h 428"/>
                    <a:gd name="T42" fmla="*/ 84 w 220"/>
                    <a:gd name="T43" fmla="*/ 27 h 428"/>
                    <a:gd name="T44" fmla="*/ 96 w 220"/>
                    <a:gd name="T45" fmla="*/ 19 h 428"/>
                    <a:gd name="T46" fmla="*/ 149 w 220"/>
                    <a:gd name="T47" fmla="*/ 2 h 428"/>
                    <a:gd name="T48" fmla="*/ 183 w 220"/>
                    <a:gd name="T49" fmla="*/ 0 h 428"/>
                    <a:gd name="T50" fmla="*/ 209 w 220"/>
                    <a:gd name="T51" fmla="*/ 8 h 428"/>
                    <a:gd name="T52" fmla="*/ 218 w 220"/>
                    <a:gd name="T53" fmla="*/ 22 h 428"/>
                    <a:gd name="T54" fmla="*/ 216 w 220"/>
                    <a:gd name="T55" fmla="*/ 53 h 428"/>
                    <a:gd name="T56" fmla="*/ 211 w 220"/>
                    <a:gd name="T57" fmla="*/ 80 h 428"/>
                    <a:gd name="T58" fmla="*/ 197 w 220"/>
                    <a:gd name="T59" fmla="*/ 136 h 428"/>
                    <a:gd name="T60" fmla="*/ 194 w 220"/>
                    <a:gd name="T61" fmla="*/ 154 h 428"/>
                    <a:gd name="T62" fmla="*/ 175 w 220"/>
                    <a:gd name="T63" fmla="*/ 221 h 428"/>
                    <a:gd name="T64" fmla="*/ 165 w 220"/>
                    <a:gd name="T65" fmla="*/ 268 h 428"/>
                    <a:gd name="T66" fmla="*/ 156 w 220"/>
                    <a:gd name="T67" fmla="*/ 296 h 428"/>
                    <a:gd name="T68" fmla="*/ 150 w 220"/>
                    <a:gd name="T69" fmla="*/ 326 h 428"/>
                    <a:gd name="T70" fmla="*/ 153 w 220"/>
                    <a:gd name="T71" fmla="*/ 351 h 428"/>
                    <a:gd name="T72" fmla="*/ 165 w 220"/>
                    <a:gd name="T73" fmla="*/ 363 h 428"/>
                    <a:gd name="T74" fmla="*/ 178 w 220"/>
                    <a:gd name="T75" fmla="*/ 369 h 428"/>
                    <a:gd name="T76" fmla="*/ 182 w 220"/>
                    <a:gd name="T77" fmla="*/ 370 h 428"/>
                    <a:gd name="T78" fmla="*/ 195 w 220"/>
                    <a:gd name="T79" fmla="*/ 373 h 42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</a:cxnLst>
                  <a:rect l="0" t="0" r="r" b="b"/>
                  <a:pathLst>
                    <a:path w="220" h="428">
                      <a:moveTo>
                        <a:pt x="195" y="373"/>
                      </a:moveTo>
                      <a:cubicBezTo>
                        <a:pt x="177" y="394"/>
                        <a:pt x="98" y="428"/>
                        <a:pt x="76" y="421"/>
                      </a:cubicBezTo>
                      <a:cubicBezTo>
                        <a:pt x="75" y="414"/>
                        <a:pt x="75" y="406"/>
                        <a:pt x="74" y="398"/>
                      </a:cubicBezTo>
                      <a:cubicBezTo>
                        <a:pt x="73" y="386"/>
                        <a:pt x="71" y="374"/>
                        <a:pt x="70" y="362"/>
                      </a:cubicBezTo>
                      <a:cubicBezTo>
                        <a:pt x="70" y="359"/>
                        <a:pt x="70" y="356"/>
                        <a:pt x="70" y="353"/>
                      </a:cubicBezTo>
                      <a:cubicBezTo>
                        <a:pt x="70" y="332"/>
                        <a:pt x="69" y="311"/>
                        <a:pt x="68" y="290"/>
                      </a:cubicBezTo>
                      <a:cubicBezTo>
                        <a:pt x="67" y="283"/>
                        <a:pt x="68" y="277"/>
                        <a:pt x="68" y="270"/>
                      </a:cubicBezTo>
                      <a:cubicBezTo>
                        <a:pt x="68" y="265"/>
                        <a:pt x="69" y="259"/>
                        <a:pt x="68" y="254"/>
                      </a:cubicBezTo>
                      <a:cubicBezTo>
                        <a:pt x="65" y="236"/>
                        <a:pt x="66" y="219"/>
                        <a:pt x="68" y="201"/>
                      </a:cubicBezTo>
                      <a:cubicBezTo>
                        <a:pt x="70" y="185"/>
                        <a:pt x="71" y="169"/>
                        <a:pt x="74" y="154"/>
                      </a:cubicBezTo>
                      <a:cubicBezTo>
                        <a:pt x="75" y="146"/>
                        <a:pt x="77" y="138"/>
                        <a:pt x="79" y="130"/>
                      </a:cubicBezTo>
                      <a:cubicBezTo>
                        <a:pt x="81" y="120"/>
                        <a:pt x="84" y="109"/>
                        <a:pt x="87" y="98"/>
                      </a:cubicBezTo>
                      <a:cubicBezTo>
                        <a:pt x="87" y="98"/>
                        <a:pt x="87" y="97"/>
                        <a:pt x="87" y="96"/>
                      </a:cubicBezTo>
                      <a:cubicBezTo>
                        <a:pt x="87" y="94"/>
                        <a:pt x="88" y="92"/>
                        <a:pt x="85" y="91"/>
                      </a:cubicBezTo>
                      <a:cubicBezTo>
                        <a:pt x="84" y="91"/>
                        <a:pt x="82" y="92"/>
                        <a:pt x="81" y="93"/>
                      </a:cubicBezTo>
                      <a:cubicBezTo>
                        <a:pt x="79" y="94"/>
                        <a:pt x="78" y="96"/>
                        <a:pt x="76" y="98"/>
                      </a:cubicBezTo>
                      <a:cubicBezTo>
                        <a:pt x="59" y="98"/>
                        <a:pt x="43" y="95"/>
                        <a:pt x="26" y="94"/>
                      </a:cubicBezTo>
                      <a:cubicBezTo>
                        <a:pt x="18" y="90"/>
                        <a:pt x="9" y="93"/>
                        <a:pt x="0" y="89"/>
                      </a:cubicBezTo>
                      <a:cubicBezTo>
                        <a:pt x="2" y="87"/>
                        <a:pt x="3" y="86"/>
                        <a:pt x="4" y="85"/>
                      </a:cubicBezTo>
                      <a:cubicBezTo>
                        <a:pt x="15" y="79"/>
                        <a:pt x="26" y="73"/>
                        <a:pt x="37" y="66"/>
                      </a:cubicBezTo>
                      <a:cubicBezTo>
                        <a:pt x="45" y="60"/>
                        <a:pt x="53" y="53"/>
                        <a:pt x="61" y="46"/>
                      </a:cubicBezTo>
                      <a:cubicBezTo>
                        <a:pt x="69" y="39"/>
                        <a:pt x="76" y="33"/>
                        <a:pt x="84" y="27"/>
                      </a:cubicBezTo>
                      <a:cubicBezTo>
                        <a:pt x="88" y="24"/>
                        <a:pt x="92" y="21"/>
                        <a:pt x="96" y="19"/>
                      </a:cubicBezTo>
                      <a:cubicBezTo>
                        <a:pt x="113" y="11"/>
                        <a:pt x="130" y="4"/>
                        <a:pt x="149" y="2"/>
                      </a:cubicBezTo>
                      <a:cubicBezTo>
                        <a:pt x="161" y="1"/>
                        <a:pt x="172" y="0"/>
                        <a:pt x="183" y="0"/>
                      </a:cubicBezTo>
                      <a:cubicBezTo>
                        <a:pt x="193" y="0"/>
                        <a:pt x="201" y="4"/>
                        <a:pt x="209" y="8"/>
                      </a:cubicBezTo>
                      <a:cubicBezTo>
                        <a:pt x="214" y="10"/>
                        <a:pt x="217" y="15"/>
                        <a:pt x="218" y="22"/>
                      </a:cubicBezTo>
                      <a:cubicBezTo>
                        <a:pt x="220" y="32"/>
                        <a:pt x="218" y="43"/>
                        <a:pt x="216" y="53"/>
                      </a:cubicBezTo>
                      <a:cubicBezTo>
                        <a:pt x="214" y="62"/>
                        <a:pt x="213" y="71"/>
                        <a:pt x="211" y="80"/>
                      </a:cubicBezTo>
                      <a:cubicBezTo>
                        <a:pt x="206" y="99"/>
                        <a:pt x="202" y="117"/>
                        <a:pt x="197" y="136"/>
                      </a:cubicBezTo>
                      <a:cubicBezTo>
                        <a:pt x="196" y="142"/>
                        <a:pt x="195" y="148"/>
                        <a:pt x="194" y="154"/>
                      </a:cubicBezTo>
                      <a:cubicBezTo>
                        <a:pt x="188" y="177"/>
                        <a:pt x="181" y="199"/>
                        <a:pt x="175" y="221"/>
                      </a:cubicBezTo>
                      <a:cubicBezTo>
                        <a:pt x="171" y="237"/>
                        <a:pt x="169" y="252"/>
                        <a:pt x="165" y="268"/>
                      </a:cubicBezTo>
                      <a:cubicBezTo>
                        <a:pt x="162" y="277"/>
                        <a:pt x="159" y="287"/>
                        <a:pt x="156" y="296"/>
                      </a:cubicBezTo>
                      <a:cubicBezTo>
                        <a:pt x="154" y="306"/>
                        <a:pt x="151" y="316"/>
                        <a:pt x="150" y="326"/>
                      </a:cubicBezTo>
                      <a:cubicBezTo>
                        <a:pt x="149" y="334"/>
                        <a:pt x="150" y="343"/>
                        <a:pt x="153" y="351"/>
                      </a:cubicBezTo>
                      <a:cubicBezTo>
                        <a:pt x="156" y="356"/>
                        <a:pt x="159" y="360"/>
                        <a:pt x="165" y="363"/>
                      </a:cubicBezTo>
                      <a:cubicBezTo>
                        <a:pt x="169" y="365"/>
                        <a:pt x="173" y="367"/>
                        <a:pt x="178" y="369"/>
                      </a:cubicBezTo>
                      <a:cubicBezTo>
                        <a:pt x="179" y="370"/>
                        <a:pt x="181" y="370"/>
                        <a:pt x="182" y="370"/>
                      </a:cubicBezTo>
                      <a:cubicBezTo>
                        <a:pt x="187" y="370"/>
                        <a:pt x="191" y="370"/>
                        <a:pt x="195" y="373"/>
                      </a:cubicBezTo>
                      <a:close/>
                    </a:path>
                  </a:pathLst>
                </a:custGeom>
                <a:solidFill>
                  <a:srgbClr val="EDFDD1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257" name="Freeform 19"/>
                <p:cNvSpPr>
                  <a:spLocks noEditPoints="1"/>
                </p:cNvSpPr>
                <p:nvPr/>
              </p:nvSpPr>
              <p:spPr bwMode="auto">
                <a:xfrm>
                  <a:off x="3582" y="1683"/>
                  <a:ext cx="421" cy="464"/>
                </a:xfrm>
                <a:custGeom>
                  <a:avLst/>
                  <a:gdLst>
                    <a:gd name="T0" fmla="*/ 152 w 262"/>
                    <a:gd name="T1" fmla="*/ 160 h 289"/>
                    <a:gd name="T2" fmla="*/ 169 w 262"/>
                    <a:gd name="T3" fmla="*/ 174 h 289"/>
                    <a:gd name="T4" fmla="*/ 214 w 262"/>
                    <a:gd name="T5" fmla="*/ 180 h 289"/>
                    <a:gd name="T6" fmla="*/ 168 w 262"/>
                    <a:gd name="T7" fmla="*/ 227 h 289"/>
                    <a:gd name="T8" fmla="*/ 111 w 262"/>
                    <a:gd name="T9" fmla="*/ 232 h 289"/>
                    <a:gd name="T10" fmla="*/ 61 w 262"/>
                    <a:gd name="T11" fmla="*/ 213 h 289"/>
                    <a:gd name="T12" fmla="*/ 43 w 262"/>
                    <a:gd name="T13" fmla="*/ 197 h 289"/>
                    <a:gd name="T14" fmla="*/ 47 w 262"/>
                    <a:gd name="T15" fmla="*/ 214 h 289"/>
                    <a:gd name="T16" fmla="*/ 100 w 262"/>
                    <a:gd name="T17" fmla="*/ 241 h 289"/>
                    <a:gd name="T18" fmla="*/ 95 w 262"/>
                    <a:gd name="T19" fmla="*/ 273 h 289"/>
                    <a:gd name="T20" fmla="*/ 111 w 262"/>
                    <a:gd name="T21" fmla="*/ 277 h 289"/>
                    <a:gd name="T22" fmla="*/ 83 w 262"/>
                    <a:gd name="T23" fmla="*/ 285 h 289"/>
                    <a:gd name="T24" fmla="*/ 57 w 262"/>
                    <a:gd name="T25" fmla="*/ 272 h 289"/>
                    <a:gd name="T26" fmla="*/ 32 w 262"/>
                    <a:gd name="T27" fmla="*/ 252 h 289"/>
                    <a:gd name="T28" fmla="*/ 0 w 262"/>
                    <a:gd name="T29" fmla="*/ 221 h 289"/>
                    <a:gd name="T30" fmla="*/ 5 w 262"/>
                    <a:gd name="T31" fmla="*/ 190 h 289"/>
                    <a:gd name="T32" fmla="*/ 9 w 262"/>
                    <a:gd name="T33" fmla="*/ 141 h 289"/>
                    <a:gd name="T34" fmla="*/ 20 w 262"/>
                    <a:gd name="T35" fmla="*/ 107 h 289"/>
                    <a:gd name="T36" fmla="*/ 5 w 262"/>
                    <a:gd name="T37" fmla="*/ 96 h 289"/>
                    <a:gd name="T38" fmla="*/ 39 w 262"/>
                    <a:gd name="T39" fmla="*/ 55 h 289"/>
                    <a:gd name="T40" fmla="*/ 53 w 262"/>
                    <a:gd name="T41" fmla="*/ 65 h 289"/>
                    <a:gd name="T42" fmla="*/ 79 w 262"/>
                    <a:gd name="T43" fmla="*/ 76 h 289"/>
                    <a:gd name="T44" fmla="*/ 92 w 262"/>
                    <a:gd name="T45" fmla="*/ 24 h 289"/>
                    <a:gd name="T46" fmla="*/ 108 w 262"/>
                    <a:gd name="T47" fmla="*/ 50 h 289"/>
                    <a:gd name="T48" fmla="*/ 137 w 262"/>
                    <a:gd name="T49" fmla="*/ 1 h 289"/>
                    <a:gd name="T50" fmla="*/ 152 w 262"/>
                    <a:gd name="T51" fmla="*/ 50 h 289"/>
                    <a:gd name="T52" fmla="*/ 124 w 262"/>
                    <a:gd name="T53" fmla="*/ 58 h 289"/>
                    <a:gd name="T54" fmla="*/ 120 w 262"/>
                    <a:gd name="T55" fmla="*/ 65 h 289"/>
                    <a:gd name="T56" fmla="*/ 144 w 262"/>
                    <a:gd name="T57" fmla="*/ 80 h 289"/>
                    <a:gd name="T58" fmla="*/ 172 w 262"/>
                    <a:gd name="T59" fmla="*/ 71 h 289"/>
                    <a:gd name="T60" fmla="*/ 186 w 262"/>
                    <a:gd name="T61" fmla="*/ 60 h 289"/>
                    <a:gd name="T62" fmla="*/ 159 w 262"/>
                    <a:gd name="T63" fmla="*/ 43 h 289"/>
                    <a:gd name="T64" fmla="*/ 184 w 262"/>
                    <a:gd name="T65" fmla="*/ 5 h 289"/>
                    <a:gd name="T66" fmla="*/ 187 w 262"/>
                    <a:gd name="T67" fmla="*/ 36 h 289"/>
                    <a:gd name="T68" fmla="*/ 219 w 262"/>
                    <a:gd name="T69" fmla="*/ 14 h 289"/>
                    <a:gd name="T70" fmla="*/ 225 w 262"/>
                    <a:gd name="T71" fmla="*/ 12 h 289"/>
                    <a:gd name="T72" fmla="*/ 224 w 262"/>
                    <a:gd name="T73" fmla="*/ 43 h 289"/>
                    <a:gd name="T74" fmla="*/ 249 w 262"/>
                    <a:gd name="T75" fmla="*/ 22 h 289"/>
                    <a:gd name="T76" fmla="*/ 258 w 262"/>
                    <a:gd name="T77" fmla="*/ 43 h 289"/>
                    <a:gd name="T78" fmla="*/ 223 w 262"/>
                    <a:gd name="T79" fmla="*/ 71 h 289"/>
                    <a:gd name="T80" fmla="*/ 212 w 262"/>
                    <a:gd name="T81" fmla="*/ 84 h 289"/>
                    <a:gd name="T82" fmla="*/ 224 w 262"/>
                    <a:gd name="T83" fmla="*/ 87 h 289"/>
                    <a:gd name="T84" fmla="*/ 238 w 262"/>
                    <a:gd name="T85" fmla="*/ 101 h 289"/>
                    <a:gd name="T86" fmla="*/ 234 w 262"/>
                    <a:gd name="T87" fmla="*/ 136 h 289"/>
                    <a:gd name="T88" fmla="*/ 214 w 262"/>
                    <a:gd name="T89" fmla="*/ 171 h 289"/>
                    <a:gd name="T90" fmla="*/ 185 w 262"/>
                    <a:gd name="T91" fmla="*/ 173 h 289"/>
                    <a:gd name="T92" fmla="*/ 163 w 262"/>
                    <a:gd name="T93" fmla="*/ 158 h 289"/>
                    <a:gd name="T94" fmla="*/ 207 w 262"/>
                    <a:gd name="T95" fmla="*/ 128 h 289"/>
                    <a:gd name="T96" fmla="*/ 208 w 262"/>
                    <a:gd name="T97" fmla="*/ 133 h 289"/>
                    <a:gd name="T98" fmla="*/ 216 w 262"/>
                    <a:gd name="T99" fmla="*/ 124 h 289"/>
                    <a:gd name="T100" fmla="*/ 163 w 262"/>
                    <a:gd name="T101" fmla="*/ 143 h 289"/>
                    <a:gd name="T102" fmla="*/ 162 w 262"/>
                    <a:gd name="T103" fmla="*/ 146 h 28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262" h="289">
                      <a:moveTo>
                        <a:pt x="163" y="158"/>
                      </a:moveTo>
                      <a:cubicBezTo>
                        <a:pt x="159" y="159"/>
                        <a:pt x="156" y="159"/>
                        <a:pt x="152" y="160"/>
                      </a:cubicBezTo>
                      <a:cubicBezTo>
                        <a:pt x="154" y="162"/>
                        <a:pt x="155" y="164"/>
                        <a:pt x="157" y="166"/>
                      </a:cubicBezTo>
                      <a:cubicBezTo>
                        <a:pt x="160" y="169"/>
                        <a:pt x="164" y="171"/>
                        <a:pt x="169" y="174"/>
                      </a:cubicBezTo>
                      <a:cubicBezTo>
                        <a:pt x="180" y="182"/>
                        <a:pt x="192" y="184"/>
                        <a:pt x="205" y="181"/>
                      </a:cubicBezTo>
                      <a:cubicBezTo>
                        <a:pt x="208" y="181"/>
                        <a:pt x="210" y="181"/>
                        <a:pt x="214" y="180"/>
                      </a:cubicBezTo>
                      <a:cubicBezTo>
                        <a:pt x="211" y="189"/>
                        <a:pt x="206" y="195"/>
                        <a:pt x="201" y="201"/>
                      </a:cubicBezTo>
                      <a:cubicBezTo>
                        <a:pt x="192" y="212"/>
                        <a:pt x="180" y="220"/>
                        <a:pt x="168" y="227"/>
                      </a:cubicBezTo>
                      <a:cubicBezTo>
                        <a:pt x="166" y="227"/>
                        <a:pt x="165" y="228"/>
                        <a:pt x="163" y="228"/>
                      </a:cubicBezTo>
                      <a:cubicBezTo>
                        <a:pt x="146" y="233"/>
                        <a:pt x="129" y="235"/>
                        <a:pt x="111" y="232"/>
                      </a:cubicBezTo>
                      <a:cubicBezTo>
                        <a:pt x="94" y="229"/>
                        <a:pt x="80" y="224"/>
                        <a:pt x="66" y="215"/>
                      </a:cubicBezTo>
                      <a:cubicBezTo>
                        <a:pt x="64" y="214"/>
                        <a:pt x="63" y="213"/>
                        <a:pt x="61" y="213"/>
                      </a:cubicBezTo>
                      <a:cubicBezTo>
                        <a:pt x="54" y="212"/>
                        <a:pt x="51" y="208"/>
                        <a:pt x="48" y="203"/>
                      </a:cubicBezTo>
                      <a:cubicBezTo>
                        <a:pt x="46" y="201"/>
                        <a:pt x="45" y="198"/>
                        <a:pt x="43" y="197"/>
                      </a:cubicBezTo>
                      <a:cubicBezTo>
                        <a:pt x="41" y="194"/>
                        <a:pt x="38" y="193"/>
                        <a:pt x="34" y="195"/>
                      </a:cubicBezTo>
                      <a:cubicBezTo>
                        <a:pt x="37" y="202"/>
                        <a:pt x="41" y="209"/>
                        <a:pt x="47" y="214"/>
                      </a:cubicBezTo>
                      <a:cubicBezTo>
                        <a:pt x="57" y="223"/>
                        <a:pt x="69" y="230"/>
                        <a:pt x="83" y="234"/>
                      </a:cubicBezTo>
                      <a:cubicBezTo>
                        <a:pt x="89" y="236"/>
                        <a:pt x="95" y="238"/>
                        <a:pt x="100" y="241"/>
                      </a:cubicBezTo>
                      <a:cubicBezTo>
                        <a:pt x="97" y="248"/>
                        <a:pt x="95" y="255"/>
                        <a:pt x="91" y="263"/>
                      </a:cubicBezTo>
                      <a:cubicBezTo>
                        <a:pt x="92" y="266"/>
                        <a:pt x="94" y="269"/>
                        <a:pt x="95" y="273"/>
                      </a:cubicBezTo>
                      <a:cubicBezTo>
                        <a:pt x="101" y="269"/>
                        <a:pt x="100" y="261"/>
                        <a:pt x="105" y="257"/>
                      </a:cubicBezTo>
                      <a:cubicBezTo>
                        <a:pt x="111" y="263"/>
                        <a:pt x="113" y="269"/>
                        <a:pt x="111" y="277"/>
                      </a:cubicBezTo>
                      <a:cubicBezTo>
                        <a:pt x="110" y="285"/>
                        <a:pt x="104" y="289"/>
                        <a:pt x="96" y="288"/>
                      </a:cubicBezTo>
                      <a:cubicBezTo>
                        <a:pt x="91" y="287"/>
                        <a:pt x="87" y="286"/>
                        <a:pt x="83" y="285"/>
                      </a:cubicBezTo>
                      <a:cubicBezTo>
                        <a:pt x="76" y="282"/>
                        <a:pt x="68" y="278"/>
                        <a:pt x="60" y="275"/>
                      </a:cubicBezTo>
                      <a:cubicBezTo>
                        <a:pt x="59" y="274"/>
                        <a:pt x="58" y="273"/>
                        <a:pt x="57" y="272"/>
                      </a:cubicBezTo>
                      <a:cubicBezTo>
                        <a:pt x="51" y="266"/>
                        <a:pt x="45" y="262"/>
                        <a:pt x="38" y="257"/>
                      </a:cubicBezTo>
                      <a:cubicBezTo>
                        <a:pt x="36" y="256"/>
                        <a:pt x="33" y="254"/>
                        <a:pt x="32" y="252"/>
                      </a:cubicBezTo>
                      <a:cubicBezTo>
                        <a:pt x="23" y="241"/>
                        <a:pt x="13" y="233"/>
                        <a:pt x="2" y="224"/>
                      </a:cubicBezTo>
                      <a:cubicBezTo>
                        <a:pt x="1" y="223"/>
                        <a:pt x="1" y="222"/>
                        <a:pt x="0" y="221"/>
                      </a:cubicBezTo>
                      <a:cubicBezTo>
                        <a:pt x="2" y="218"/>
                        <a:pt x="4" y="215"/>
                        <a:pt x="6" y="212"/>
                      </a:cubicBezTo>
                      <a:cubicBezTo>
                        <a:pt x="10" y="204"/>
                        <a:pt x="8" y="196"/>
                        <a:pt x="5" y="190"/>
                      </a:cubicBezTo>
                      <a:cubicBezTo>
                        <a:pt x="1" y="180"/>
                        <a:pt x="3" y="171"/>
                        <a:pt x="5" y="161"/>
                      </a:cubicBezTo>
                      <a:cubicBezTo>
                        <a:pt x="7" y="154"/>
                        <a:pt x="7" y="147"/>
                        <a:pt x="9" y="141"/>
                      </a:cubicBezTo>
                      <a:cubicBezTo>
                        <a:pt x="10" y="132"/>
                        <a:pt x="12" y="124"/>
                        <a:pt x="14" y="116"/>
                      </a:cubicBezTo>
                      <a:cubicBezTo>
                        <a:pt x="15" y="113"/>
                        <a:pt x="18" y="111"/>
                        <a:pt x="20" y="107"/>
                      </a:cubicBezTo>
                      <a:cubicBezTo>
                        <a:pt x="18" y="106"/>
                        <a:pt x="15" y="105"/>
                        <a:pt x="13" y="104"/>
                      </a:cubicBezTo>
                      <a:cubicBezTo>
                        <a:pt x="9" y="102"/>
                        <a:pt x="6" y="100"/>
                        <a:pt x="5" y="96"/>
                      </a:cubicBezTo>
                      <a:cubicBezTo>
                        <a:pt x="2" y="86"/>
                        <a:pt x="0" y="77"/>
                        <a:pt x="4" y="67"/>
                      </a:cubicBezTo>
                      <a:cubicBezTo>
                        <a:pt x="10" y="53"/>
                        <a:pt x="27" y="48"/>
                        <a:pt x="39" y="55"/>
                      </a:cubicBezTo>
                      <a:cubicBezTo>
                        <a:pt x="41" y="56"/>
                        <a:pt x="42" y="57"/>
                        <a:pt x="43" y="57"/>
                      </a:cubicBezTo>
                      <a:cubicBezTo>
                        <a:pt x="48" y="58"/>
                        <a:pt x="51" y="61"/>
                        <a:pt x="53" y="65"/>
                      </a:cubicBezTo>
                      <a:cubicBezTo>
                        <a:pt x="56" y="73"/>
                        <a:pt x="64" y="77"/>
                        <a:pt x="71" y="81"/>
                      </a:cubicBezTo>
                      <a:cubicBezTo>
                        <a:pt x="76" y="83"/>
                        <a:pt x="80" y="82"/>
                        <a:pt x="79" y="76"/>
                      </a:cubicBezTo>
                      <a:cubicBezTo>
                        <a:pt x="79" y="59"/>
                        <a:pt x="84" y="44"/>
                        <a:pt x="89" y="28"/>
                      </a:cubicBezTo>
                      <a:cubicBezTo>
                        <a:pt x="90" y="27"/>
                        <a:pt x="91" y="26"/>
                        <a:pt x="92" y="24"/>
                      </a:cubicBezTo>
                      <a:cubicBezTo>
                        <a:pt x="97" y="34"/>
                        <a:pt x="95" y="47"/>
                        <a:pt x="103" y="54"/>
                      </a:cubicBezTo>
                      <a:cubicBezTo>
                        <a:pt x="107" y="55"/>
                        <a:pt x="108" y="52"/>
                        <a:pt x="108" y="50"/>
                      </a:cubicBezTo>
                      <a:cubicBezTo>
                        <a:pt x="109" y="41"/>
                        <a:pt x="112" y="34"/>
                        <a:pt x="115" y="26"/>
                      </a:cubicBezTo>
                      <a:cubicBezTo>
                        <a:pt x="120" y="15"/>
                        <a:pt x="128" y="7"/>
                        <a:pt x="137" y="1"/>
                      </a:cubicBezTo>
                      <a:cubicBezTo>
                        <a:pt x="138" y="0"/>
                        <a:pt x="139" y="1"/>
                        <a:pt x="140" y="1"/>
                      </a:cubicBezTo>
                      <a:cubicBezTo>
                        <a:pt x="143" y="17"/>
                        <a:pt x="145" y="34"/>
                        <a:pt x="152" y="50"/>
                      </a:cubicBezTo>
                      <a:cubicBezTo>
                        <a:pt x="150" y="51"/>
                        <a:pt x="148" y="52"/>
                        <a:pt x="146" y="52"/>
                      </a:cubicBezTo>
                      <a:cubicBezTo>
                        <a:pt x="139" y="54"/>
                        <a:pt x="132" y="56"/>
                        <a:pt x="124" y="58"/>
                      </a:cubicBezTo>
                      <a:cubicBezTo>
                        <a:pt x="123" y="58"/>
                        <a:pt x="121" y="59"/>
                        <a:pt x="120" y="60"/>
                      </a:cubicBezTo>
                      <a:cubicBezTo>
                        <a:pt x="118" y="61"/>
                        <a:pt x="118" y="65"/>
                        <a:pt x="120" y="65"/>
                      </a:cubicBezTo>
                      <a:cubicBezTo>
                        <a:pt x="124" y="67"/>
                        <a:pt x="127" y="70"/>
                        <a:pt x="130" y="73"/>
                      </a:cubicBezTo>
                      <a:cubicBezTo>
                        <a:pt x="134" y="77"/>
                        <a:pt x="139" y="78"/>
                        <a:pt x="144" y="80"/>
                      </a:cubicBezTo>
                      <a:cubicBezTo>
                        <a:pt x="152" y="84"/>
                        <a:pt x="158" y="83"/>
                        <a:pt x="165" y="79"/>
                      </a:cubicBezTo>
                      <a:cubicBezTo>
                        <a:pt x="168" y="78"/>
                        <a:pt x="171" y="75"/>
                        <a:pt x="172" y="71"/>
                      </a:cubicBezTo>
                      <a:cubicBezTo>
                        <a:pt x="174" y="65"/>
                        <a:pt x="178" y="62"/>
                        <a:pt x="184" y="61"/>
                      </a:cubicBezTo>
                      <a:cubicBezTo>
                        <a:pt x="185" y="61"/>
                        <a:pt x="185" y="61"/>
                        <a:pt x="186" y="60"/>
                      </a:cubicBezTo>
                      <a:cubicBezTo>
                        <a:pt x="180" y="54"/>
                        <a:pt x="177" y="53"/>
                        <a:pt x="158" y="50"/>
                      </a:cubicBezTo>
                      <a:cubicBezTo>
                        <a:pt x="158" y="48"/>
                        <a:pt x="158" y="45"/>
                        <a:pt x="159" y="43"/>
                      </a:cubicBezTo>
                      <a:cubicBezTo>
                        <a:pt x="166" y="29"/>
                        <a:pt x="171" y="14"/>
                        <a:pt x="182" y="2"/>
                      </a:cubicBezTo>
                      <a:cubicBezTo>
                        <a:pt x="184" y="2"/>
                        <a:pt x="184" y="4"/>
                        <a:pt x="184" y="5"/>
                      </a:cubicBezTo>
                      <a:cubicBezTo>
                        <a:pt x="185" y="15"/>
                        <a:pt x="186" y="25"/>
                        <a:pt x="187" y="35"/>
                      </a:cubicBezTo>
                      <a:cubicBezTo>
                        <a:pt x="187" y="35"/>
                        <a:pt x="187" y="36"/>
                        <a:pt x="187" y="36"/>
                      </a:cubicBezTo>
                      <a:cubicBezTo>
                        <a:pt x="187" y="41"/>
                        <a:pt x="191" y="43"/>
                        <a:pt x="195" y="40"/>
                      </a:cubicBezTo>
                      <a:cubicBezTo>
                        <a:pt x="205" y="33"/>
                        <a:pt x="214" y="26"/>
                        <a:pt x="219" y="14"/>
                      </a:cubicBezTo>
                      <a:cubicBezTo>
                        <a:pt x="220" y="12"/>
                        <a:pt x="221" y="11"/>
                        <a:pt x="222" y="8"/>
                      </a:cubicBezTo>
                      <a:cubicBezTo>
                        <a:pt x="224" y="10"/>
                        <a:pt x="225" y="11"/>
                        <a:pt x="225" y="12"/>
                      </a:cubicBezTo>
                      <a:cubicBezTo>
                        <a:pt x="226" y="20"/>
                        <a:pt x="226" y="28"/>
                        <a:pt x="224" y="35"/>
                      </a:cubicBezTo>
                      <a:cubicBezTo>
                        <a:pt x="224" y="38"/>
                        <a:pt x="224" y="40"/>
                        <a:pt x="224" y="43"/>
                      </a:cubicBezTo>
                      <a:cubicBezTo>
                        <a:pt x="225" y="47"/>
                        <a:pt x="230" y="48"/>
                        <a:pt x="232" y="45"/>
                      </a:cubicBezTo>
                      <a:cubicBezTo>
                        <a:pt x="238" y="38"/>
                        <a:pt x="245" y="31"/>
                        <a:pt x="249" y="22"/>
                      </a:cubicBezTo>
                      <a:cubicBezTo>
                        <a:pt x="249" y="20"/>
                        <a:pt x="251" y="18"/>
                        <a:pt x="252" y="16"/>
                      </a:cubicBezTo>
                      <a:cubicBezTo>
                        <a:pt x="260" y="23"/>
                        <a:pt x="262" y="34"/>
                        <a:pt x="258" y="43"/>
                      </a:cubicBezTo>
                      <a:cubicBezTo>
                        <a:pt x="253" y="52"/>
                        <a:pt x="250" y="61"/>
                        <a:pt x="244" y="68"/>
                      </a:cubicBezTo>
                      <a:cubicBezTo>
                        <a:pt x="236" y="69"/>
                        <a:pt x="229" y="70"/>
                        <a:pt x="223" y="71"/>
                      </a:cubicBezTo>
                      <a:cubicBezTo>
                        <a:pt x="220" y="72"/>
                        <a:pt x="218" y="73"/>
                        <a:pt x="215" y="74"/>
                      </a:cubicBezTo>
                      <a:cubicBezTo>
                        <a:pt x="211" y="76"/>
                        <a:pt x="211" y="78"/>
                        <a:pt x="212" y="84"/>
                      </a:cubicBezTo>
                      <a:cubicBezTo>
                        <a:pt x="213" y="84"/>
                        <a:pt x="214" y="85"/>
                        <a:pt x="215" y="84"/>
                      </a:cubicBezTo>
                      <a:cubicBezTo>
                        <a:pt x="220" y="83"/>
                        <a:pt x="222" y="83"/>
                        <a:pt x="224" y="87"/>
                      </a:cubicBezTo>
                      <a:cubicBezTo>
                        <a:pt x="227" y="92"/>
                        <a:pt x="232" y="96"/>
                        <a:pt x="237" y="99"/>
                      </a:cubicBezTo>
                      <a:cubicBezTo>
                        <a:pt x="237" y="99"/>
                        <a:pt x="237" y="100"/>
                        <a:pt x="238" y="101"/>
                      </a:cubicBezTo>
                      <a:cubicBezTo>
                        <a:pt x="238" y="106"/>
                        <a:pt x="239" y="113"/>
                        <a:pt x="237" y="119"/>
                      </a:cubicBezTo>
                      <a:cubicBezTo>
                        <a:pt x="235" y="125"/>
                        <a:pt x="235" y="130"/>
                        <a:pt x="234" y="136"/>
                      </a:cubicBezTo>
                      <a:cubicBezTo>
                        <a:pt x="231" y="146"/>
                        <a:pt x="226" y="156"/>
                        <a:pt x="222" y="165"/>
                      </a:cubicBezTo>
                      <a:cubicBezTo>
                        <a:pt x="220" y="169"/>
                        <a:pt x="218" y="171"/>
                        <a:pt x="214" y="171"/>
                      </a:cubicBezTo>
                      <a:cubicBezTo>
                        <a:pt x="211" y="170"/>
                        <a:pt x="208" y="171"/>
                        <a:pt x="206" y="172"/>
                      </a:cubicBezTo>
                      <a:cubicBezTo>
                        <a:pt x="199" y="174"/>
                        <a:pt x="192" y="174"/>
                        <a:pt x="185" y="173"/>
                      </a:cubicBezTo>
                      <a:cubicBezTo>
                        <a:pt x="177" y="172"/>
                        <a:pt x="172" y="168"/>
                        <a:pt x="167" y="163"/>
                      </a:cubicBezTo>
                      <a:cubicBezTo>
                        <a:pt x="165" y="161"/>
                        <a:pt x="164" y="160"/>
                        <a:pt x="163" y="158"/>
                      </a:cubicBezTo>
                      <a:close/>
                      <a:moveTo>
                        <a:pt x="216" y="124"/>
                      </a:moveTo>
                      <a:cubicBezTo>
                        <a:pt x="212" y="126"/>
                        <a:pt x="209" y="127"/>
                        <a:pt x="207" y="128"/>
                      </a:cubicBezTo>
                      <a:cubicBezTo>
                        <a:pt x="198" y="120"/>
                        <a:pt x="198" y="120"/>
                        <a:pt x="192" y="123"/>
                      </a:cubicBezTo>
                      <a:cubicBezTo>
                        <a:pt x="196" y="134"/>
                        <a:pt x="201" y="134"/>
                        <a:pt x="208" y="133"/>
                      </a:cubicBezTo>
                      <a:cubicBezTo>
                        <a:pt x="211" y="132"/>
                        <a:pt x="213" y="130"/>
                        <a:pt x="216" y="128"/>
                      </a:cubicBezTo>
                      <a:cubicBezTo>
                        <a:pt x="216" y="128"/>
                        <a:pt x="216" y="126"/>
                        <a:pt x="216" y="124"/>
                      </a:cubicBezTo>
                      <a:close/>
                      <a:moveTo>
                        <a:pt x="164" y="145"/>
                      </a:moveTo>
                      <a:cubicBezTo>
                        <a:pt x="164" y="144"/>
                        <a:pt x="163" y="144"/>
                        <a:pt x="163" y="143"/>
                      </a:cubicBezTo>
                      <a:cubicBezTo>
                        <a:pt x="163" y="143"/>
                        <a:pt x="162" y="144"/>
                        <a:pt x="162" y="144"/>
                      </a:cubicBezTo>
                      <a:cubicBezTo>
                        <a:pt x="162" y="145"/>
                        <a:pt x="162" y="145"/>
                        <a:pt x="162" y="146"/>
                      </a:cubicBezTo>
                      <a:cubicBezTo>
                        <a:pt x="163" y="146"/>
                        <a:pt x="163" y="145"/>
                        <a:pt x="164" y="145"/>
                      </a:cubicBezTo>
                      <a:close/>
                    </a:path>
                  </a:pathLst>
                </a:custGeom>
                <a:solidFill>
                  <a:srgbClr val="FADAD3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258" name="Freeform 20"/>
                <p:cNvSpPr>
                  <a:spLocks noEditPoints="1"/>
                </p:cNvSpPr>
                <p:nvPr/>
              </p:nvSpPr>
              <p:spPr bwMode="auto">
                <a:xfrm>
                  <a:off x="1735" y="1662"/>
                  <a:ext cx="389" cy="410"/>
                </a:xfrm>
                <a:custGeom>
                  <a:avLst/>
                  <a:gdLst>
                    <a:gd name="T0" fmla="*/ 72 w 242"/>
                    <a:gd name="T1" fmla="*/ 228 h 255"/>
                    <a:gd name="T2" fmla="*/ 115 w 242"/>
                    <a:gd name="T3" fmla="*/ 255 h 255"/>
                    <a:gd name="T4" fmla="*/ 85 w 242"/>
                    <a:gd name="T5" fmla="*/ 251 h 255"/>
                    <a:gd name="T6" fmla="*/ 46 w 242"/>
                    <a:gd name="T7" fmla="*/ 246 h 255"/>
                    <a:gd name="T8" fmla="*/ 0 w 242"/>
                    <a:gd name="T9" fmla="*/ 241 h 255"/>
                    <a:gd name="T10" fmla="*/ 13 w 242"/>
                    <a:gd name="T11" fmla="*/ 203 h 255"/>
                    <a:gd name="T12" fmla="*/ 11 w 242"/>
                    <a:gd name="T13" fmla="*/ 169 h 255"/>
                    <a:gd name="T14" fmla="*/ 7 w 242"/>
                    <a:gd name="T15" fmla="*/ 137 h 255"/>
                    <a:gd name="T16" fmla="*/ 31 w 242"/>
                    <a:gd name="T17" fmla="*/ 117 h 255"/>
                    <a:gd name="T18" fmla="*/ 17 w 242"/>
                    <a:gd name="T19" fmla="*/ 111 h 255"/>
                    <a:gd name="T20" fmla="*/ 23 w 242"/>
                    <a:gd name="T21" fmla="*/ 68 h 255"/>
                    <a:gd name="T22" fmla="*/ 47 w 242"/>
                    <a:gd name="T23" fmla="*/ 73 h 255"/>
                    <a:gd name="T24" fmla="*/ 53 w 242"/>
                    <a:gd name="T25" fmla="*/ 66 h 255"/>
                    <a:gd name="T26" fmla="*/ 66 w 242"/>
                    <a:gd name="T27" fmla="*/ 62 h 255"/>
                    <a:gd name="T28" fmla="*/ 76 w 242"/>
                    <a:gd name="T29" fmla="*/ 52 h 255"/>
                    <a:gd name="T30" fmla="*/ 92 w 242"/>
                    <a:gd name="T31" fmla="*/ 36 h 255"/>
                    <a:gd name="T32" fmla="*/ 100 w 242"/>
                    <a:gd name="T33" fmla="*/ 38 h 255"/>
                    <a:gd name="T34" fmla="*/ 122 w 242"/>
                    <a:gd name="T35" fmla="*/ 26 h 255"/>
                    <a:gd name="T36" fmla="*/ 140 w 242"/>
                    <a:gd name="T37" fmla="*/ 19 h 255"/>
                    <a:gd name="T38" fmla="*/ 167 w 242"/>
                    <a:gd name="T39" fmla="*/ 9 h 255"/>
                    <a:gd name="T40" fmla="*/ 206 w 242"/>
                    <a:gd name="T41" fmla="*/ 0 h 255"/>
                    <a:gd name="T42" fmla="*/ 237 w 242"/>
                    <a:gd name="T43" fmla="*/ 1 h 255"/>
                    <a:gd name="T44" fmla="*/ 238 w 242"/>
                    <a:gd name="T45" fmla="*/ 38 h 255"/>
                    <a:gd name="T46" fmla="*/ 222 w 242"/>
                    <a:gd name="T47" fmla="*/ 47 h 255"/>
                    <a:gd name="T48" fmla="*/ 207 w 242"/>
                    <a:gd name="T49" fmla="*/ 60 h 255"/>
                    <a:gd name="T50" fmla="*/ 215 w 242"/>
                    <a:gd name="T51" fmla="*/ 63 h 255"/>
                    <a:gd name="T52" fmla="*/ 235 w 242"/>
                    <a:gd name="T53" fmla="*/ 75 h 255"/>
                    <a:gd name="T54" fmla="*/ 229 w 242"/>
                    <a:gd name="T55" fmla="*/ 125 h 255"/>
                    <a:gd name="T56" fmla="*/ 220 w 242"/>
                    <a:gd name="T57" fmla="*/ 155 h 255"/>
                    <a:gd name="T58" fmla="*/ 192 w 242"/>
                    <a:gd name="T59" fmla="*/ 210 h 255"/>
                    <a:gd name="T60" fmla="*/ 157 w 242"/>
                    <a:gd name="T61" fmla="*/ 230 h 255"/>
                    <a:gd name="T62" fmla="*/ 93 w 242"/>
                    <a:gd name="T63" fmla="*/ 230 h 255"/>
                    <a:gd name="T64" fmla="*/ 46 w 242"/>
                    <a:gd name="T65" fmla="*/ 201 h 255"/>
                    <a:gd name="T66" fmla="*/ 35 w 242"/>
                    <a:gd name="T67" fmla="*/ 194 h 255"/>
                    <a:gd name="T68" fmla="*/ 124 w 242"/>
                    <a:gd name="T69" fmla="*/ 55 h 255"/>
                    <a:gd name="T70" fmla="*/ 138 w 242"/>
                    <a:gd name="T71" fmla="*/ 60 h 255"/>
                    <a:gd name="T72" fmla="*/ 170 w 242"/>
                    <a:gd name="T73" fmla="*/ 57 h 255"/>
                    <a:gd name="T74" fmla="*/ 169 w 242"/>
                    <a:gd name="T75" fmla="*/ 40 h 255"/>
                    <a:gd name="T76" fmla="*/ 127 w 242"/>
                    <a:gd name="T77" fmla="*/ 42 h 255"/>
                    <a:gd name="T78" fmla="*/ 203 w 242"/>
                    <a:gd name="T79" fmla="*/ 165 h 255"/>
                    <a:gd name="T80" fmla="*/ 188 w 242"/>
                    <a:gd name="T81" fmla="*/ 169 h 255"/>
                    <a:gd name="T82" fmla="*/ 168 w 242"/>
                    <a:gd name="T83" fmla="*/ 157 h 255"/>
                    <a:gd name="T84" fmla="*/ 163 w 242"/>
                    <a:gd name="T85" fmla="*/ 160 h 255"/>
                    <a:gd name="T86" fmla="*/ 199 w 242"/>
                    <a:gd name="T87" fmla="*/ 175 h 255"/>
                    <a:gd name="T88" fmla="*/ 210 w 242"/>
                    <a:gd name="T89" fmla="*/ 169 h 255"/>
                    <a:gd name="T90" fmla="*/ 196 w 242"/>
                    <a:gd name="T91" fmla="*/ 100 h 255"/>
                    <a:gd name="T92" fmla="*/ 205 w 242"/>
                    <a:gd name="T93" fmla="*/ 113 h 255"/>
                    <a:gd name="T94" fmla="*/ 217 w 242"/>
                    <a:gd name="T95" fmla="*/ 106 h 255"/>
                    <a:gd name="T96" fmla="*/ 211 w 242"/>
                    <a:gd name="T97" fmla="*/ 104 h 255"/>
                    <a:gd name="T98" fmla="*/ 128 w 242"/>
                    <a:gd name="T99" fmla="*/ 58 h 255"/>
                    <a:gd name="T100" fmla="*/ 128 w 242"/>
                    <a:gd name="T101" fmla="*/ 58 h 25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</a:cxnLst>
                  <a:rect l="0" t="0" r="r" b="b"/>
                  <a:pathLst>
                    <a:path w="242" h="255">
                      <a:moveTo>
                        <a:pt x="35" y="194"/>
                      </a:moveTo>
                      <a:cubicBezTo>
                        <a:pt x="45" y="209"/>
                        <a:pt x="56" y="220"/>
                        <a:pt x="72" y="228"/>
                      </a:cubicBezTo>
                      <a:cubicBezTo>
                        <a:pt x="87" y="235"/>
                        <a:pt x="102" y="241"/>
                        <a:pt x="120" y="243"/>
                      </a:cubicBezTo>
                      <a:cubicBezTo>
                        <a:pt x="118" y="248"/>
                        <a:pt x="117" y="251"/>
                        <a:pt x="115" y="255"/>
                      </a:cubicBezTo>
                      <a:cubicBezTo>
                        <a:pt x="113" y="255"/>
                        <a:pt x="111" y="255"/>
                        <a:pt x="109" y="255"/>
                      </a:cubicBezTo>
                      <a:cubicBezTo>
                        <a:pt x="101" y="253"/>
                        <a:pt x="93" y="251"/>
                        <a:pt x="85" y="251"/>
                      </a:cubicBezTo>
                      <a:cubicBezTo>
                        <a:pt x="82" y="251"/>
                        <a:pt x="80" y="250"/>
                        <a:pt x="77" y="249"/>
                      </a:cubicBezTo>
                      <a:cubicBezTo>
                        <a:pt x="67" y="245"/>
                        <a:pt x="57" y="245"/>
                        <a:pt x="46" y="246"/>
                      </a:cubicBezTo>
                      <a:cubicBezTo>
                        <a:pt x="39" y="246"/>
                        <a:pt x="31" y="246"/>
                        <a:pt x="24" y="245"/>
                      </a:cubicBezTo>
                      <a:cubicBezTo>
                        <a:pt x="16" y="244"/>
                        <a:pt x="9" y="242"/>
                        <a:pt x="0" y="241"/>
                      </a:cubicBezTo>
                      <a:cubicBezTo>
                        <a:pt x="3" y="234"/>
                        <a:pt x="6" y="227"/>
                        <a:pt x="8" y="221"/>
                      </a:cubicBezTo>
                      <a:cubicBezTo>
                        <a:pt x="10" y="215"/>
                        <a:pt x="12" y="209"/>
                        <a:pt x="13" y="203"/>
                      </a:cubicBezTo>
                      <a:cubicBezTo>
                        <a:pt x="14" y="198"/>
                        <a:pt x="14" y="193"/>
                        <a:pt x="13" y="188"/>
                      </a:cubicBezTo>
                      <a:cubicBezTo>
                        <a:pt x="11" y="182"/>
                        <a:pt x="12" y="176"/>
                        <a:pt x="11" y="169"/>
                      </a:cubicBezTo>
                      <a:cubicBezTo>
                        <a:pt x="14" y="168"/>
                        <a:pt x="17" y="167"/>
                        <a:pt x="20" y="166"/>
                      </a:cubicBezTo>
                      <a:cubicBezTo>
                        <a:pt x="7" y="148"/>
                        <a:pt x="7" y="146"/>
                        <a:pt x="7" y="137"/>
                      </a:cubicBezTo>
                      <a:cubicBezTo>
                        <a:pt x="14" y="141"/>
                        <a:pt x="20" y="147"/>
                        <a:pt x="29" y="142"/>
                      </a:cubicBezTo>
                      <a:cubicBezTo>
                        <a:pt x="29" y="133"/>
                        <a:pt x="22" y="125"/>
                        <a:pt x="31" y="117"/>
                      </a:cubicBezTo>
                      <a:cubicBezTo>
                        <a:pt x="28" y="115"/>
                        <a:pt x="25" y="111"/>
                        <a:pt x="20" y="112"/>
                      </a:cubicBezTo>
                      <a:cubicBezTo>
                        <a:pt x="19" y="112"/>
                        <a:pt x="18" y="112"/>
                        <a:pt x="17" y="111"/>
                      </a:cubicBezTo>
                      <a:cubicBezTo>
                        <a:pt x="14" y="107"/>
                        <a:pt x="11" y="102"/>
                        <a:pt x="12" y="96"/>
                      </a:cubicBezTo>
                      <a:cubicBezTo>
                        <a:pt x="13" y="86"/>
                        <a:pt x="16" y="76"/>
                        <a:pt x="23" y="68"/>
                      </a:cubicBezTo>
                      <a:cubicBezTo>
                        <a:pt x="27" y="62"/>
                        <a:pt x="32" y="61"/>
                        <a:pt x="38" y="66"/>
                      </a:cubicBezTo>
                      <a:cubicBezTo>
                        <a:pt x="41" y="68"/>
                        <a:pt x="43" y="70"/>
                        <a:pt x="47" y="73"/>
                      </a:cubicBezTo>
                      <a:cubicBezTo>
                        <a:pt x="48" y="70"/>
                        <a:pt x="49" y="68"/>
                        <a:pt x="50" y="66"/>
                      </a:cubicBezTo>
                      <a:cubicBezTo>
                        <a:pt x="51" y="66"/>
                        <a:pt x="52" y="66"/>
                        <a:pt x="53" y="66"/>
                      </a:cubicBezTo>
                      <a:cubicBezTo>
                        <a:pt x="55" y="69"/>
                        <a:pt x="57" y="72"/>
                        <a:pt x="61" y="70"/>
                      </a:cubicBezTo>
                      <a:cubicBezTo>
                        <a:pt x="65" y="68"/>
                        <a:pt x="65" y="65"/>
                        <a:pt x="66" y="62"/>
                      </a:cubicBezTo>
                      <a:cubicBezTo>
                        <a:pt x="67" y="57"/>
                        <a:pt x="67" y="51"/>
                        <a:pt x="68" y="45"/>
                      </a:cubicBezTo>
                      <a:cubicBezTo>
                        <a:pt x="72" y="46"/>
                        <a:pt x="74" y="50"/>
                        <a:pt x="76" y="52"/>
                      </a:cubicBezTo>
                      <a:cubicBezTo>
                        <a:pt x="82" y="58"/>
                        <a:pt x="87" y="57"/>
                        <a:pt x="89" y="49"/>
                      </a:cubicBezTo>
                      <a:cubicBezTo>
                        <a:pt x="91" y="45"/>
                        <a:pt x="91" y="40"/>
                        <a:pt x="92" y="36"/>
                      </a:cubicBezTo>
                      <a:cubicBezTo>
                        <a:pt x="93" y="33"/>
                        <a:pt x="93" y="31"/>
                        <a:pt x="94" y="28"/>
                      </a:cubicBezTo>
                      <a:cubicBezTo>
                        <a:pt x="98" y="31"/>
                        <a:pt x="99" y="35"/>
                        <a:pt x="100" y="38"/>
                      </a:cubicBezTo>
                      <a:cubicBezTo>
                        <a:pt x="102" y="43"/>
                        <a:pt x="106" y="44"/>
                        <a:pt x="111" y="41"/>
                      </a:cubicBezTo>
                      <a:cubicBezTo>
                        <a:pt x="116" y="38"/>
                        <a:pt x="120" y="32"/>
                        <a:pt x="122" y="26"/>
                      </a:cubicBezTo>
                      <a:cubicBezTo>
                        <a:pt x="124" y="20"/>
                        <a:pt x="124" y="14"/>
                        <a:pt x="129" y="9"/>
                      </a:cubicBezTo>
                      <a:cubicBezTo>
                        <a:pt x="134" y="10"/>
                        <a:pt x="137" y="14"/>
                        <a:pt x="140" y="19"/>
                      </a:cubicBezTo>
                      <a:cubicBezTo>
                        <a:pt x="143" y="23"/>
                        <a:pt x="143" y="29"/>
                        <a:pt x="148" y="33"/>
                      </a:cubicBezTo>
                      <a:cubicBezTo>
                        <a:pt x="159" y="29"/>
                        <a:pt x="162" y="19"/>
                        <a:pt x="167" y="9"/>
                      </a:cubicBezTo>
                      <a:cubicBezTo>
                        <a:pt x="176" y="10"/>
                        <a:pt x="184" y="15"/>
                        <a:pt x="190" y="24"/>
                      </a:cubicBezTo>
                      <a:cubicBezTo>
                        <a:pt x="202" y="20"/>
                        <a:pt x="204" y="10"/>
                        <a:pt x="206" y="0"/>
                      </a:cubicBezTo>
                      <a:cubicBezTo>
                        <a:pt x="217" y="2"/>
                        <a:pt x="220" y="11"/>
                        <a:pt x="223" y="19"/>
                      </a:cubicBezTo>
                      <a:cubicBezTo>
                        <a:pt x="230" y="15"/>
                        <a:pt x="232" y="7"/>
                        <a:pt x="237" y="1"/>
                      </a:cubicBezTo>
                      <a:cubicBezTo>
                        <a:pt x="241" y="3"/>
                        <a:pt x="242" y="7"/>
                        <a:pt x="242" y="11"/>
                      </a:cubicBezTo>
                      <a:cubicBezTo>
                        <a:pt x="241" y="20"/>
                        <a:pt x="240" y="29"/>
                        <a:pt x="238" y="38"/>
                      </a:cubicBezTo>
                      <a:cubicBezTo>
                        <a:pt x="238" y="40"/>
                        <a:pt x="236" y="42"/>
                        <a:pt x="234" y="42"/>
                      </a:cubicBezTo>
                      <a:cubicBezTo>
                        <a:pt x="230" y="44"/>
                        <a:pt x="226" y="45"/>
                        <a:pt x="222" y="47"/>
                      </a:cubicBezTo>
                      <a:cubicBezTo>
                        <a:pt x="218" y="50"/>
                        <a:pt x="213" y="53"/>
                        <a:pt x="209" y="55"/>
                      </a:cubicBezTo>
                      <a:cubicBezTo>
                        <a:pt x="207" y="56"/>
                        <a:pt x="206" y="58"/>
                        <a:pt x="207" y="60"/>
                      </a:cubicBezTo>
                      <a:cubicBezTo>
                        <a:pt x="208" y="61"/>
                        <a:pt x="210" y="62"/>
                        <a:pt x="211" y="63"/>
                      </a:cubicBezTo>
                      <a:cubicBezTo>
                        <a:pt x="212" y="63"/>
                        <a:pt x="214" y="63"/>
                        <a:pt x="215" y="63"/>
                      </a:cubicBezTo>
                      <a:cubicBezTo>
                        <a:pt x="217" y="63"/>
                        <a:pt x="219" y="64"/>
                        <a:pt x="221" y="66"/>
                      </a:cubicBezTo>
                      <a:cubicBezTo>
                        <a:pt x="224" y="70"/>
                        <a:pt x="229" y="74"/>
                        <a:pt x="235" y="75"/>
                      </a:cubicBezTo>
                      <a:cubicBezTo>
                        <a:pt x="239" y="85"/>
                        <a:pt x="237" y="96"/>
                        <a:pt x="235" y="106"/>
                      </a:cubicBezTo>
                      <a:cubicBezTo>
                        <a:pt x="233" y="112"/>
                        <a:pt x="231" y="118"/>
                        <a:pt x="229" y="125"/>
                      </a:cubicBezTo>
                      <a:cubicBezTo>
                        <a:pt x="228" y="127"/>
                        <a:pt x="227" y="130"/>
                        <a:pt x="227" y="132"/>
                      </a:cubicBezTo>
                      <a:cubicBezTo>
                        <a:pt x="227" y="141"/>
                        <a:pt x="223" y="148"/>
                        <a:pt x="220" y="155"/>
                      </a:cubicBezTo>
                      <a:cubicBezTo>
                        <a:pt x="215" y="167"/>
                        <a:pt x="212" y="179"/>
                        <a:pt x="205" y="190"/>
                      </a:cubicBezTo>
                      <a:cubicBezTo>
                        <a:pt x="201" y="196"/>
                        <a:pt x="197" y="203"/>
                        <a:pt x="192" y="210"/>
                      </a:cubicBezTo>
                      <a:cubicBezTo>
                        <a:pt x="190" y="212"/>
                        <a:pt x="188" y="214"/>
                        <a:pt x="185" y="216"/>
                      </a:cubicBezTo>
                      <a:cubicBezTo>
                        <a:pt x="177" y="222"/>
                        <a:pt x="168" y="228"/>
                        <a:pt x="157" y="230"/>
                      </a:cubicBezTo>
                      <a:cubicBezTo>
                        <a:pt x="145" y="233"/>
                        <a:pt x="133" y="238"/>
                        <a:pt x="120" y="237"/>
                      </a:cubicBezTo>
                      <a:cubicBezTo>
                        <a:pt x="111" y="236"/>
                        <a:pt x="102" y="235"/>
                        <a:pt x="93" y="230"/>
                      </a:cubicBezTo>
                      <a:cubicBezTo>
                        <a:pt x="89" y="228"/>
                        <a:pt x="84" y="226"/>
                        <a:pt x="80" y="224"/>
                      </a:cubicBezTo>
                      <a:cubicBezTo>
                        <a:pt x="66" y="219"/>
                        <a:pt x="56" y="211"/>
                        <a:pt x="46" y="201"/>
                      </a:cubicBezTo>
                      <a:cubicBezTo>
                        <a:pt x="44" y="199"/>
                        <a:pt x="42" y="196"/>
                        <a:pt x="40" y="195"/>
                      </a:cubicBezTo>
                      <a:cubicBezTo>
                        <a:pt x="38" y="194"/>
                        <a:pt x="36" y="194"/>
                        <a:pt x="35" y="194"/>
                      </a:cubicBezTo>
                      <a:close/>
                      <a:moveTo>
                        <a:pt x="115" y="49"/>
                      </a:moveTo>
                      <a:cubicBezTo>
                        <a:pt x="118" y="51"/>
                        <a:pt x="121" y="53"/>
                        <a:pt x="124" y="55"/>
                      </a:cubicBezTo>
                      <a:cubicBezTo>
                        <a:pt x="127" y="53"/>
                        <a:pt x="129" y="48"/>
                        <a:pt x="135" y="50"/>
                      </a:cubicBezTo>
                      <a:cubicBezTo>
                        <a:pt x="136" y="54"/>
                        <a:pt x="137" y="57"/>
                        <a:pt x="138" y="60"/>
                      </a:cubicBezTo>
                      <a:cubicBezTo>
                        <a:pt x="141" y="67"/>
                        <a:pt x="149" y="71"/>
                        <a:pt x="156" y="71"/>
                      </a:cubicBezTo>
                      <a:cubicBezTo>
                        <a:pt x="163" y="70"/>
                        <a:pt x="168" y="65"/>
                        <a:pt x="170" y="57"/>
                      </a:cubicBezTo>
                      <a:cubicBezTo>
                        <a:pt x="171" y="53"/>
                        <a:pt x="172" y="49"/>
                        <a:pt x="173" y="44"/>
                      </a:cubicBezTo>
                      <a:cubicBezTo>
                        <a:pt x="172" y="43"/>
                        <a:pt x="171" y="41"/>
                        <a:pt x="169" y="40"/>
                      </a:cubicBezTo>
                      <a:cubicBezTo>
                        <a:pt x="166" y="39"/>
                        <a:pt x="163" y="39"/>
                        <a:pt x="160" y="38"/>
                      </a:cubicBezTo>
                      <a:cubicBezTo>
                        <a:pt x="149" y="37"/>
                        <a:pt x="138" y="40"/>
                        <a:pt x="127" y="42"/>
                      </a:cubicBezTo>
                      <a:cubicBezTo>
                        <a:pt x="123" y="42"/>
                        <a:pt x="118" y="44"/>
                        <a:pt x="115" y="49"/>
                      </a:cubicBezTo>
                      <a:close/>
                      <a:moveTo>
                        <a:pt x="203" y="165"/>
                      </a:moveTo>
                      <a:cubicBezTo>
                        <a:pt x="200" y="166"/>
                        <a:pt x="198" y="167"/>
                        <a:pt x="195" y="168"/>
                      </a:cubicBezTo>
                      <a:cubicBezTo>
                        <a:pt x="193" y="169"/>
                        <a:pt x="190" y="170"/>
                        <a:pt x="188" y="169"/>
                      </a:cubicBezTo>
                      <a:cubicBezTo>
                        <a:pt x="182" y="168"/>
                        <a:pt x="175" y="167"/>
                        <a:pt x="170" y="161"/>
                      </a:cubicBezTo>
                      <a:cubicBezTo>
                        <a:pt x="170" y="159"/>
                        <a:pt x="169" y="158"/>
                        <a:pt x="168" y="157"/>
                      </a:cubicBezTo>
                      <a:cubicBezTo>
                        <a:pt x="166" y="156"/>
                        <a:pt x="165" y="156"/>
                        <a:pt x="164" y="157"/>
                      </a:cubicBezTo>
                      <a:cubicBezTo>
                        <a:pt x="163" y="158"/>
                        <a:pt x="162" y="159"/>
                        <a:pt x="163" y="160"/>
                      </a:cubicBezTo>
                      <a:cubicBezTo>
                        <a:pt x="166" y="170"/>
                        <a:pt x="179" y="178"/>
                        <a:pt x="190" y="176"/>
                      </a:cubicBezTo>
                      <a:cubicBezTo>
                        <a:pt x="193" y="176"/>
                        <a:pt x="196" y="175"/>
                        <a:pt x="199" y="175"/>
                      </a:cubicBezTo>
                      <a:cubicBezTo>
                        <a:pt x="203" y="175"/>
                        <a:pt x="206" y="174"/>
                        <a:pt x="209" y="171"/>
                      </a:cubicBezTo>
                      <a:cubicBezTo>
                        <a:pt x="209" y="171"/>
                        <a:pt x="209" y="170"/>
                        <a:pt x="210" y="169"/>
                      </a:cubicBezTo>
                      <a:cubicBezTo>
                        <a:pt x="208" y="168"/>
                        <a:pt x="206" y="167"/>
                        <a:pt x="203" y="165"/>
                      </a:cubicBezTo>
                      <a:close/>
                      <a:moveTo>
                        <a:pt x="196" y="100"/>
                      </a:moveTo>
                      <a:cubicBezTo>
                        <a:pt x="192" y="102"/>
                        <a:pt x="191" y="104"/>
                        <a:pt x="193" y="106"/>
                      </a:cubicBezTo>
                      <a:cubicBezTo>
                        <a:pt x="197" y="109"/>
                        <a:pt x="201" y="111"/>
                        <a:pt x="205" y="113"/>
                      </a:cubicBezTo>
                      <a:cubicBezTo>
                        <a:pt x="209" y="114"/>
                        <a:pt x="213" y="113"/>
                        <a:pt x="216" y="110"/>
                      </a:cubicBezTo>
                      <a:cubicBezTo>
                        <a:pt x="217" y="109"/>
                        <a:pt x="218" y="107"/>
                        <a:pt x="217" y="106"/>
                      </a:cubicBezTo>
                      <a:cubicBezTo>
                        <a:pt x="217" y="105"/>
                        <a:pt x="215" y="104"/>
                        <a:pt x="214" y="103"/>
                      </a:cubicBezTo>
                      <a:cubicBezTo>
                        <a:pt x="213" y="103"/>
                        <a:pt x="212" y="104"/>
                        <a:pt x="211" y="104"/>
                      </a:cubicBezTo>
                      <a:cubicBezTo>
                        <a:pt x="205" y="105"/>
                        <a:pt x="200" y="103"/>
                        <a:pt x="196" y="100"/>
                      </a:cubicBezTo>
                      <a:close/>
                      <a:moveTo>
                        <a:pt x="128" y="58"/>
                      </a:moveTo>
                      <a:cubicBezTo>
                        <a:pt x="127" y="62"/>
                        <a:pt x="128" y="63"/>
                        <a:pt x="133" y="63"/>
                      </a:cubicBezTo>
                      <a:cubicBezTo>
                        <a:pt x="131" y="61"/>
                        <a:pt x="129" y="59"/>
                        <a:pt x="128" y="58"/>
                      </a:cubicBezTo>
                      <a:close/>
                    </a:path>
                  </a:pathLst>
                </a:custGeom>
                <a:solidFill>
                  <a:srgbClr val="FADAD3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259" name="Freeform 21"/>
                <p:cNvSpPr>
                  <a:spLocks/>
                </p:cNvSpPr>
                <p:nvPr/>
              </p:nvSpPr>
              <p:spPr bwMode="auto">
                <a:xfrm>
                  <a:off x="2945" y="2971"/>
                  <a:ext cx="600" cy="487"/>
                </a:xfrm>
                <a:custGeom>
                  <a:avLst/>
                  <a:gdLst>
                    <a:gd name="T0" fmla="*/ 65 w 374"/>
                    <a:gd name="T1" fmla="*/ 265 h 303"/>
                    <a:gd name="T2" fmla="*/ 62 w 374"/>
                    <a:gd name="T3" fmla="*/ 303 h 303"/>
                    <a:gd name="T4" fmla="*/ 40 w 374"/>
                    <a:gd name="T5" fmla="*/ 291 h 303"/>
                    <a:gd name="T6" fmla="*/ 5 w 374"/>
                    <a:gd name="T7" fmla="*/ 231 h 303"/>
                    <a:gd name="T8" fmla="*/ 1 w 374"/>
                    <a:gd name="T9" fmla="*/ 213 h 303"/>
                    <a:gd name="T10" fmla="*/ 9 w 374"/>
                    <a:gd name="T11" fmla="*/ 197 h 303"/>
                    <a:gd name="T12" fmla="*/ 23 w 374"/>
                    <a:gd name="T13" fmla="*/ 188 h 303"/>
                    <a:gd name="T14" fmla="*/ 66 w 374"/>
                    <a:gd name="T15" fmla="*/ 151 h 303"/>
                    <a:gd name="T16" fmla="*/ 91 w 374"/>
                    <a:gd name="T17" fmla="*/ 131 h 303"/>
                    <a:gd name="T18" fmla="*/ 115 w 374"/>
                    <a:gd name="T19" fmla="*/ 112 h 303"/>
                    <a:gd name="T20" fmla="*/ 152 w 374"/>
                    <a:gd name="T21" fmla="*/ 84 h 303"/>
                    <a:gd name="T22" fmla="*/ 158 w 374"/>
                    <a:gd name="T23" fmla="*/ 80 h 303"/>
                    <a:gd name="T24" fmla="*/ 198 w 374"/>
                    <a:gd name="T25" fmla="*/ 45 h 303"/>
                    <a:gd name="T26" fmla="*/ 213 w 374"/>
                    <a:gd name="T27" fmla="*/ 25 h 303"/>
                    <a:gd name="T28" fmla="*/ 226 w 374"/>
                    <a:gd name="T29" fmla="*/ 29 h 303"/>
                    <a:gd name="T30" fmla="*/ 238 w 374"/>
                    <a:gd name="T31" fmla="*/ 17 h 303"/>
                    <a:gd name="T32" fmla="*/ 252 w 374"/>
                    <a:gd name="T33" fmla="*/ 10 h 303"/>
                    <a:gd name="T34" fmla="*/ 261 w 374"/>
                    <a:gd name="T35" fmla="*/ 9 h 303"/>
                    <a:gd name="T36" fmla="*/ 306 w 374"/>
                    <a:gd name="T37" fmla="*/ 2 h 303"/>
                    <a:gd name="T38" fmla="*/ 322 w 374"/>
                    <a:gd name="T39" fmla="*/ 2 h 303"/>
                    <a:gd name="T40" fmla="*/ 354 w 374"/>
                    <a:gd name="T41" fmla="*/ 6 h 303"/>
                    <a:gd name="T42" fmla="*/ 372 w 374"/>
                    <a:gd name="T43" fmla="*/ 8 h 303"/>
                    <a:gd name="T44" fmla="*/ 372 w 374"/>
                    <a:gd name="T45" fmla="*/ 14 h 303"/>
                    <a:gd name="T46" fmla="*/ 326 w 374"/>
                    <a:gd name="T47" fmla="*/ 80 h 303"/>
                    <a:gd name="T48" fmla="*/ 322 w 374"/>
                    <a:gd name="T49" fmla="*/ 87 h 303"/>
                    <a:gd name="T50" fmla="*/ 299 w 374"/>
                    <a:gd name="T51" fmla="*/ 109 h 303"/>
                    <a:gd name="T52" fmla="*/ 269 w 374"/>
                    <a:gd name="T53" fmla="*/ 130 h 303"/>
                    <a:gd name="T54" fmla="*/ 212 w 374"/>
                    <a:gd name="T55" fmla="*/ 166 h 303"/>
                    <a:gd name="T56" fmla="*/ 176 w 374"/>
                    <a:gd name="T57" fmla="*/ 190 h 303"/>
                    <a:gd name="T58" fmla="*/ 116 w 374"/>
                    <a:gd name="T59" fmla="*/ 228 h 303"/>
                    <a:gd name="T60" fmla="*/ 88 w 374"/>
                    <a:gd name="T61" fmla="*/ 243 h 303"/>
                    <a:gd name="T62" fmla="*/ 78 w 374"/>
                    <a:gd name="T63" fmla="*/ 251 h 303"/>
                    <a:gd name="T64" fmla="*/ 65 w 374"/>
                    <a:gd name="T65" fmla="*/ 265 h 30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</a:cxnLst>
                  <a:rect l="0" t="0" r="r" b="b"/>
                  <a:pathLst>
                    <a:path w="374" h="303">
                      <a:moveTo>
                        <a:pt x="65" y="265"/>
                      </a:moveTo>
                      <a:cubicBezTo>
                        <a:pt x="64" y="277"/>
                        <a:pt x="66" y="290"/>
                        <a:pt x="62" y="303"/>
                      </a:cubicBezTo>
                      <a:cubicBezTo>
                        <a:pt x="53" y="302"/>
                        <a:pt x="46" y="297"/>
                        <a:pt x="40" y="291"/>
                      </a:cubicBezTo>
                      <a:cubicBezTo>
                        <a:pt x="23" y="274"/>
                        <a:pt x="11" y="255"/>
                        <a:pt x="5" y="231"/>
                      </a:cubicBezTo>
                      <a:cubicBezTo>
                        <a:pt x="4" y="225"/>
                        <a:pt x="3" y="219"/>
                        <a:pt x="1" y="213"/>
                      </a:cubicBezTo>
                      <a:cubicBezTo>
                        <a:pt x="0" y="206"/>
                        <a:pt x="3" y="201"/>
                        <a:pt x="9" y="197"/>
                      </a:cubicBezTo>
                      <a:cubicBezTo>
                        <a:pt x="14" y="195"/>
                        <a:pt x="18" y="191"/>
                        <a:pt x="23" y="188"/>
                      </a:cubicBezTo>
                      <a:cubicBezTo>
                        <a:pt x="39" y="177"/>
                        <a:pt x="52" y="164"/>
                        <a:pt x="66" y="151"/>
                      </a:cubicBezTo>
                      <a:cubicBezTo>
                        <a:pt x="74" y="144"/>
                        <a:pt x="83" y="138"/>
                        <a:pt x="91" y="131"/>
                      </a:cubicBezTo>
                      <a:cubicBezTo>
                        <a:pt x="99" y="124"/>
                        <a:pt x="107" y="118"/>
                        <a:pt x="115" y="112"/>
                      </a:cubicBezTo>
                      <a:cubicBezTo>
                        <a:pt x="127" y="102"/>
                        <a:pt x="140" y="93"/>
                        <a:pt x="152" y="84"/>
                      </a:cubicBezTo>
                      <a:cubicBezTo>
                        <a:pt x="154" y="83"/>
                        <a:pt x="156" y="81"/>
                        <a:pt x="158" y="80"/>
                      </a:cubicBezTo>
                      <a:cubicBezTo>
                        <a:pt x="175" y="73"/>
                        <a:pt x="188" y="61"/>
                        <a:pt x="198" y="45"/>
                      </a:cubicBezTo>
                      <a:cubicBezTo>
                        <a:pt x="203" y="39"/>
                        <a:pt x="208" y="32"/>
                        <a:pt x="213" y="25"/>
                      </a:cubicBezTo>
                      <a:cubicBezTo>
                        <a:pt x="218" y="27"/>
                        <a:pt x="222" y="28"/>
                        <a:pt x="226" y="29"/>
                      </a:cubicBezTo>
                      <a:cubicBezTo>
                        <a:pt x="231" y="26"/>
                        <a:pt x="234" y="21"/>
                        <a:pt x="238" y="17"/>
                      </a:cubicBezTo>
                      <a:cubicBezTo>
                        <a:pt x="242" y="13"/>
                        <a:pt x="246" y="10"/>
                        <a:pt x="252" y="10"/>
                      </a:cubicBezTo>
                      <a:cubicBezTo>
                        <a:pt x="255" y="11"/>
                        <a:pt x="258" y="9"/>
                        <a:pt x="261" y="9"/>
                      </a:cubicBezTo>
                      <a:cubicBezTo>
                        <a:pt x="276" y="10"/>
                        <a:pt x="291" y="6"/>
                        <a:pt x="306" y="2"/>
                      </a:cubicBezTo>
                      <a:cubicBezTo>
                        <a:pt x="311" y="1"/>
                        <a:pt x="317" y="0"/>
                        <a:pt x="322" y="2"/>
                      </a:cubicBezTo>
                      <a:cubicBezTo>
                        <a:pt x="333" y="6"/>
                        <a:pt x="343" y="5"/>
                        <a:pt x="354" y="6"/>
                      </a:cubicBezTo>
                      <a:cubicBezTo>
                        <a:pt x="360" y="7"/>
                        <a:pt x="367" y="6"/>
                        <a:pt x="372" y="8"/>
                      </a:cubicBezTo>
                      <a:cubicBezTo>
                        <a:pt x="374" y="11"/>
                        <a:pt x="373" y="12"/>
                        <a:pt x="372" y="14"/>
                      </a:cubicBezTo>
                      <a:cubicBezTo>
                        <a:pt x="359" y="37"/>
                        <a:pt x="346" y="61"/>
                        <a:pt x="326" y="80"/>
                      </a:cubicBezTo>
                      <a:cubicBezTo>
                        <a:pt x="325" y="82"/>
                        <a:pt x="323" y="84"/>
                        <a:pt x="322" y="87"/>
                      </a:cubicBezTo>
                      <a:cubicBezTo>
                        <a:pt x="315" y="95"/>
                        <a:pt x="307" y="102"/>
                        <a:pt x="299" y="109"/>
                      </a:cubicBezTo>
                      <a:cubicBezTo>
                        <a:pt x="289" y="116"/>
                        <a:pt x="279" y="123"/>
                        <a:pt x="269" y="130"/>
                      </a:cubicBezTo>
                      <a:cubicBezTo>
                        <a:pt x="250" y="142"/>
                        <a:pt x="231" y="154"/>
                        <a:pt x="212" y="166"/>
                      </a:cubicBezTo>
                      <a:cubicBezTo>
                        <a:pt x="200" y="174"/>
                        <a:pt x="188" y="182"/>
                        <a:pt x="176" y="190"/>
                      </a:cubicBezTo>
                      <a:cubicBezTo>
                        <a:pt x="156" y="203"/>
                        <a:pt x="136" y="216"/>
                        <a:pt x="116" y="228"/>
                      </a:cubicBezTo>
                      <a:cubicBezTo>
                        <a:pt x="107" y="233"/>
                        <a:pt x="98" y="238"/>
                        <a:pt x="88" y="243"/>
                      </a:cubicBezTo>
                      <a:cubicBezTo>
                        <a:pt x="84" y="245"/>
                        <a:pt x="81" y="248"/>
                        <a:pt x="78" y="251"/>
                      </a:cubicBezTo>
                      <a:cubicBezTo>
                        <a:pt x="74" y="256"/>
                        <a:pt x="70" y="260"/>
                        <a:pt x="65" y="265"/>
                      </a:cubicBezTo>
                      <a:close/>
                    </a:path>
                  </a:pathLst>
                </a:custGeom>
                <a:solidFill>
                  <a:srgbClr val="EDFDD1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260" name="Freeform 22"/>
                <p:cNvSpPr>
                  <a:spLocks/>
                </p:cNvSpPr>
                <p:nvPr/>
              </p:nvSpPr>
              <p:spPr bwMode="auto">
                <a:xfrm>
                  <a:off x="3523" y="1529"/>
                  <a:ext cx="487" cy="417"/>
                </a:xfrm>
                <a:custGeom>
                  <a:avLst/>
                  <a:gdLst>
                    <a:gd name="T0" fmla="*/ 190 w 303"/>
                    <a:gd name="T1" fmla="*/ 132 h 260"/>
                    <a:gd name="T2" fmla="*/ 185 w 303"/>
                    <a:gd name="T3" fmla="*/ 94 h 260"/>
                    <a:gd name="T4" fmla="*/ 176 w 303"/>
                    <a:gd name="T5" fmla="*/ 88 h 260"/>
                    <a:gd name="T6" fmla="*/ 146 w 303"/>
                    <a:gd name="T7" fmla="*/ 119 h 260"/>
                    <a:gd name="T8" fmla="*/ 140 w 303"/>
                    <a:gd name="T9" fmla="*/ 130 h 260"/>
                    <a:gd name="T10" fmla="*/ 135 w 303"/>
                    <a:gd name="T11" fmla="*/ 114 h 260"/>
                    <a:gd name="T12" fmla="*/ 134 w 303"/>
                    <a:gd name="T13" fmla="*/ 107 h 260"/>
                    <a:gd name="T14" fmla="*/ 131 w 303"/>
                    <a:gd name="T15" fmla="*/ 104 h 260"/>
                    <a:gd name="T16" fmla="*/ 126 w 303"/>
                    <a:gd name="T17" fmla="*/ 106 h 260"/>
                    <a:gd name="T18" fmla="*/ 118 w 303"/>
                    <a:gd name="T19" fmla="*/ 126 h 260"/>
                    <a:gd name="T20" fmla="*/ 109 w 303"/>
                    <a:gd name="T21" fmla="*/ 167 h 260"/>
                    <a:gd name="T22" fmla="*/ 107 w 303"/>
                    <a:gd name="T23" fmla="*/ 169 h 260"/>
                    <a:gd name="T24" fmla="*/ 96 w 303"/>
                    <a:gd name="T25" fmla="*/ 160 h 260"/>
                    <a:gd name="T26" fmla="*/ 90 w 303"/>
                    <a:gd name="T27" fmla="*/ 147 h 260"/>
                    <a:gd name="T28" fmla="*/ 76 w 303"/>
                    <a:gd name="T29" fmla="*/ 144 h 260"/>
                    <a:gd name="T30" fmla="*/ 67 w 303"/>
                    <a:gd name="T31" fmla="*/ 142 h 260"/>
                    <a:gd name="T32" fmla="*/ 37 w 303"/>
                    <a:gd name="T33" fmla="*/ 158 h 260"/>
                    <a:gd name="T34" fmla="*/ 32 w 303"/>
                    <a:gd name="T35" fmla="*/ 179 h 260"/>
                    <a:gd name="T36" fmla="*/ 47 w 303"/>
                    <a:gd name="T37" fmla="*/ 205 h 260"/>
                    <a:gd name="T38" fmla="*/ 40 w 303"/>
                    <a:gd name="T39" fmla="*/ 233 h 260"/>
                    <a:gd name="T40" fmla="*/ 34 w 303"/>
                    <a:gd name="T41" fmla="*/ 260 h 260"/>
                    <a:gd name="T42" fmla="*/ 23 w 303"/>
                    <a:gd name="T43" fmla="*/ 244 h 260"/>
                    <a:gd name="T44" fmla="*/ 15 w 303"/>
                    <a:gd name="T45" fmla="*/ 226 h 260"/>
                    <a:gd name="T46" fmla="*/ 4 w 303"/>
                    <a:gd name="T47" fmla="*/ 192 h 260"/>
                    <a:gd name="T48" fmla="*/ 0 w 303"/>
                    <a:gd name="T49" fmla="*/ 160 h 260"/>
                    <a:gd name="T50" fmla="*/ 3 w 303"/>
                    <a:gd name="T51" fmla="*/ 117 h 260"/>
                    <a:gd name="T52" fmla="*/ 23 w 303"/>
                    <a:gd name="T53" fmla="*/ 64 h 260"/>
                    <a:gd name="T54" fmla="*/ 42 w 303"/>
                    <a:gd name="T55" fmla="*/ 40 h 260"/>
                    <a:gd name="T56" fmla="*/ 49 w 303"/>
                    <a:gd name="T57" fmla="*/ 33 h 260"/>
                    <a:gd name="T58" fmla="*/ 94 w 303"/>
                    <a:gd name="T59" fmla="*/ 4 h 260"/>
                    <a:gd name="T60" fmla="*/ 120 w 303"/>
                    <a:gd name="T61" fmla="*/ 1 h 260"/>
                    <a:gd name="T62" fmla="*/ 164 w 303"/>
                    <a:gd name="T63" fmla="*/ 0 h 260"/>
                    <a:gd name="T64" fmla="*/ 175 w 303"/>
                    <a:gd name="T65" fmla="*/ 1 h 260"/>
                    <a:gd name="T66" fmla="*/ 203 w 303"/>
                    <a:gd name="T67" fmla="*/ 11 h 260"/>
                    <a:gd name="T68" fmla="*/ 213 w 303"/>
                    <a:gd name="T69" fmla="*/ 16 h 260"/>
                    <a:gd name="T70" fmla="*/ 258 w 303"/>
                    <a:gd name="T71" fmla="*/ 38 h 260"/>
                    <a:gd name="T72" fmla="*/ 285 w 303"/>
                    <a:gd name="T73" fmla="*/ 65 h 260"/>
                    <a:gd name="T74" fmla="*/ 297 w 303"/>
                    <a:gd name="T75" fmla="*/ 91 h 260"/>
                    <a:gd name="T76" fmla="*/ 303 w 303"/>
                    <a:gd name="T77" fmla="*/ 117 h 260"/>
                    <a:gd name="T78" fmla="*/ 297 w 303"/>
                    <a:gd name="T79" fmla="*/ 112 h 260"/>
                    <a:gd name="T80" fmla="*/ 290 w 303"/>
                    <a:gd name="T81" fmla="*/ 98 h 260"/>
                    <a:gd name="T82" fmla="*/ 285 w 303"/>
                    <a:gd name="T83" fmla="*/ 97 h 260"/>
                    <a:gd name="T84" fmla="*/ 271 w 303"/>
                    <a:gd name="T85" fmla="*/ 127 h 260"/>
                    <a:gd name="T86" fmla="*/ 269 w 303"/>
                    <a:gd name="T87" fmla="*/ 118 h 260"/>
                    <a:gd name="T88" fmla="*/ 267 w 303"/>
                    <a:gd name="T89" fmla="*/ 109 h 260"/>
                    <a:gd name="T90" fmla="*/ 264 w 303"/>
                    <a:gd name="T91" fmla="*/ 99 h 260"/>
                    <a:gd name="T92" fmla="*/ 259 w 303"/>
                    <a:gd name="T93" fmla="*/ 92 h 260"/>
                    <a:gd name="T94" fmla="*/ 254 w 303"/>
                    <a:gd name="T95" fmla="*/ 97 h 260"/>
                    <a:gd name="T96" fmla="*/ 235 w 303"/>
                    <a:gd name="T97" fmla="*/ 126 h 260"/>
                    <a:gd name="T98" fmla="*/ 232 w 303"/>
                    <a:gd name="T99" fmla="*/ 128 h 260"/>
                    <a:gd name="T100" fmla="*/ 230 w 303"/>
                    <a:gd name="T101" fmla="*/ 123 h 260"/>
                    <a:gd name="T102" fmla="*/ 227 w 303"/>
                    <a:gd name="T103" fmla="*/ 98 h 260"/>
                    <a:gd name="T104" fmla="*/ 225 w 303"/>
                    <a:gd name="T105" fmla="*/ 92 h 260"/>
                    <a:gd name="T106" fmla="*/ 215 w 303"/>
                    <a:gd name="T107" fmla="*/ 90 h 260"/>
                    <a:gd name="T108" fmla="*/ 205 w 303"/>
                    <a:gd name="T109" fmla="*/ 105 h 260"/>
                    <a:gd name="T110" fmla="*/ 195 w 303"/>
                    <a:gd name="T111" fmla="*/ 125 h 260"/>
                    <a:gd name="T112" fmla="*/ 190 w 303"/>
                    <a:gd name="T113" fmla="*/ 132 h 26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303" h="260">
                      <a:moveTo>
                        <a:pt x="190" y="132"/>
                      </a:moveTo>
                      <a:cubicBezTo>
                        <a:pt x="187" y="118"/>
                        <a:pt x="183" y="107"/>
                        <a:pt x="185" y="94"/>
                      </a:cubicBezTo>
                      <a:cubicBezTo>
                        <a:pt x="185" y="89"/>
                        <a:pt x="180" y="85"/>
                        <a:pt x="176" y="88"/>
                      </a:cubicBezTo>
                      <a:cubicBezTo>
                        <a:pt x="163" y="96"/>
                        <a:pt x="152" y="104"/>
                        <a:pt x="146" y="119"/>
                      </a:cubicBezTo>
                      <a:cubicBezTo>
                        <a:pt x="145" y="123"/>
                        <a:pt x="143" y="127"/>
                        <a:pt x="140" y="130"/>
                      </a:cubicBezTo>
                      <a:cubicBezTo>
                        <a:pt x="136" y="125"/>
                        <a:pt x="136" y="119"/>
                        <a:pt x="135" y="114"/>
                      </a:cubicBezTo>
                      <a:cubicBezTo>
                        <a:pt x="135" y="112"/>
                        <a:pt x="135" y="109"/>
                        <a:pt x="134" y="107"/>
                      </a:cubicBezTo>
                      <a:cubicBezTo>
                        <a:pt x="134" y="106"/>
                        <a:pt x="132" y="104"/>
                        <a:pt x="131" y="104"/>
                      </a:cubicBezTo>
                      <a:cubicBezTo>
                        <a:pt x="129" y="103"/>
                        <a:pt x="127" y="104"/>
                        <a:pt x="126" y="106"/>
                      </a:cubicBezTo>
                      <a:cubicBezTo>
                        <a:pt x="123" y="112"/>
                        <a:pt x="120" y="119"/>
                        <a:pt x="118" y="126"/>
                      </a:cubicBezTo>
                      <a:cubicBezTo>
                        <a:pt x="114" y="139"/>
                        <a:pt x="109" y="152"/>
                        <a:pt x="109" y="167"/>
                      </a:cubicBezTo>
                      <a:cubicBezTo>
                        <a:pt x="109" y="167"/>
                        <a:pt x="108" y="168"/>
                        <a:pt x="107" y="169"/>
                      </a:cubicBezTo>
                      <a:cubicBezTo>
                        <a:pt x="102" y="169"/>
                        <a:pt x="99" y="164"/>
                        <a:pt x="96" y="160"/>
                      </a:cubicBezTo>
                      <a:cubicBezTo>
                        <a:pt x="94" y="156"/>
                        <a:pt x="92" y="151"/>
                        <a:pt x="90" y="147"/>
                      </a:cubicBezTo>
                      <a:cubicBezTo>
                        <a:pt x="85" y="147"/>
                        <a:pt x="80" y="147"/>
                        <a:pt x="76" y="144"/>
                      </a:cubicBezTo>
                      <a:cubicBezTo>
                        <a:pt x="73" y="143"/>
                        <a:pt x="70" y="142"/>
                        <a:pt x="67" y="142"/>
                      </a:cubicBezTo>
                      <a:cubicBezTo>
                        <a:pt x="53" y="140"/>
                        <a:pt x="44" y="145"/>
                        <a:pt x="37" y="158"/>
                      </a:cubicBezTo>
                      <a:cubicBezTo>
                        <a:pt x="34" y="164"/>
                        <a:pt x="31" y="171"/>
                        <a:pt x="32" y="179"/>
                      </a:cubicBezTo>
                      <a:cubicBezTo>
                        <a:pt x="32" y="190"/>
                        <a:pt x="36" y="199"/>
                        <a:pt x="47" y="205"/>
                      </a:cubicBezTo>
                      <a:cubicBezTo>
                        <a:pt x="44" y="214"/>
                        <a:pt x="42" y="224"/>
                        <a:pt x="40" y="233"/>
                      </a:cubicBezTo>
                      <a:cubicBezTo>
                        <a:pt x="38" y="241"/>
                        <a:pt x="38" y="251"/>
                        <a:pt x="34" y="260"/>
                      </a:cubicBezTo>
                      <a:cubicBezTo>
                        <a:pt x="29" y="254"/>
                        <a:pt x="26" y="249"/>
                        <a:pt x="23" y="244"/>
                      </a:cubicBezTo>
                      <a:cubicBezTo>
                        <a:pt x="21" y="238"/>
                        <a:pt x="18" y="232"/>
                        <a:pt x="15" y="226"/>
                      </a:cubicBezTo>
                      <a:cubicBezTo>
                        <a:pt x="10" y="215"/>
                        <a:pt x="7" y="203"/>
                        <a:pt x="4" y="192"/>
                      </a:cubicBezTo>
                      <a:cubicBezTo>
                        <a:pt x="1" y="181"/>
                        <a:pt x="1" y="171"/>
                        <a:pt x="0" y="160"/>
                      </a:cubicBezTo>
                      <a:cubicBezTo>
                        <a:pt x="0" y="146"/>
                        <a:pt x="1" y="131"/>
                        <a:pt x="3" y="117"/>
                      </a:cubicBezTo>
                      <a:cubicBezTo>
                        <a:pt x="6" y="98"/>
                        <a:pt x="13" y="80"/>
                        <a:pt x="23" y="64"/>
                      </a:cubicBezTo>
                      <a:cubicBezTo>
                        <a:pt x="28" y="55"/>
                        <a:pt x="36" y="48"/>
                        <a:pt x="42" y="40"/>
                      </a:cubicBezTo>
                      <a:cubicBezTo>
                        <a:pt x="44" y="37"/>
                        <a:pt x="47" y="36"/>
                        <a:pt x="49" y="33"/>
                      </a:cubicBezTo>
                      <a:cubicBezTo>
                        <a:pt x="61" y="19"/>
                        <a:pt x="77" y="10"/>
                        <a:pt x="94" y="4"/>
                      </a:cubicBezTo>
                      <a:cubicBezTo>
                        <a:pt x="102" y="2"/>
                        <a:pt x="111" y="1"/>
                        <a:pt x="120" y="1"/>
                      </a:cubicBezTo>
                      <a:cubicBezTo>
                        <a:pt x="135" y="0"/>
                        <a:pt x="150" y="0"/>
                        <a:pt x="164" y="0"/>
                      </a:cubicBezTo>
                      <a:cubicBezTo>
                        <a:pt x="168" y="0"/>
                        <a:pt x="171" y="0"/>
                        <a:pt x="175" y="1"/>
                      </a:cubicBezTo>
                      <a:cubicBezTo>
                        <a:pt x="184" y="4"/>
                        <a:pt x="193" y="7"/>
                        <a:pt x="203" y="11"/>
                      </a:cubicBezTo>
                      <a:cubicBezTo>
                        <a:pt x="206" y="12"/>
                        <a:pt x="210" y="14"/>
                        <a:pt x="213" y="16"/>
                      </a:cubicBezTo>
                      <a:cubicBezTo>
                        <a:pt x="228" y="23"/>
                        <a:pt x="243" y="30"/>
                        <a:pt x="258" y="38"/>
                      </a:cubicBezTo>
                      <a:cubicBezTo>
                        <a:pt x="270" y="43"/>
                        <a:pt x="279" y="53"/>
                        <a:pt x="285" y="65"/>
                      </a:cubicBezTo>
                      <a:cubicBezTo>
                        <a:pt x="289" y="73"/>
                        <a:pt x="293" y="82"/>
                        <a:pt x="297" y="91"/>
                      </a:cubicBezTo>
                      <a:cubicBezTo>
                        <a:pt x="300" y="99"/>
                        <a:pt x="303" y="108"/>
                        <a:pt x="303" y="117"/>
                      </a:cubicBezTo>
                      <a:cubicBezTo>
                        <a:pt x="299" y="117"/>
                        <a:pt x="298" y="114"/>
                        <a:pt x="297" y="112"/>
                      </a:cubicBezTo>
                      <a:cubicBezTo>
                        <a:pt x="296" y="106"/>
                        <a:pt x="293" y="102"/>
                        <a:pt x="290" y="98"/>
                      </a:cubicBezTo>
                      <a:cubicBezTo>
                        <a:pt x="289" y="96"/>
                        <a:pt x="287" y="96"/>
                        <a:pt x="285" y="97"/>
                      </a:cubicBezTo>
                      <a:cubicBezTo>
                        <a:pt x="280" y="117"/>
                        <a:pt x="279" y="117"/>
                        <a:pt x="271" y="127"/>
                      </a:cubicBezTo>
                      <a:cubicBezTo>
                        <a:pt x="268" y="125"/>
                        <a:pt x="270" y="121"/>
                        <a:pt x="269" y="118"/>
                      </a:cubicBezTo>
                      <a:cubicBezTo>
                        <a:pt x="268" y="115"/>
                        <a:pt x="268" y="112"/>
                        <a:pt x="267" y="109"/>
                      </a:cubicBezTo>
                      <a:cubicBezTo>
                        <a:pt x="266" y="106"/>
                        <a:pt x="265" y="103"/>
                        <a:pt x="264" y="99"/>
                      </a:cubicBezTo>
                      <a:cubicBezTo>
                        <a:pt x="263" y="97"/>
                        <a:pt x="262" y="94"/>
                        <a:pt x="259" y="92"/>
                      </a:cubicBezTo>
                      <a:cubicBezTo>
                        <a:pt x="256" y="92"/>
                        <a:pt x="255" y="95"/>
                        <a:pt x="254" y="97"/>
                      </a:cubicBezTo>
                      <a:cubicBezTo>
                        <a:pt x="250" y="108"/>
                        <a:pt x="244" y="118"/>
                        <a:pt x="235" y="126"/>
                      </a:cubicBezTo>
                      <a:cubicBezTo>
                        <a:pt x="234" y="127"/>
                        <a:pt x="233" y="127"/>
                        <a:pt x="232" y="128"/>
                      </a:cubicBezTo>
                      <a:cubicBezTo>
                        <a:pt x="230" y="127"/>
                        <a:pt x="230" y="125"/>
                        <a:pt x="230" y="123"/>
                      </a:cubicBezTo>
                      <a:cubicBezTo>
                        <a:pt x="229" y="115"/>
                        <a:pt x="228" y="107"/>
                        <a:pt x="227" y="98"/>
                      </a:cubicBezTo>
                      <a:cubicBezTo>
                        <a:pt x="226" y="96"/>
                        <a:pt x="226" y="94"/>
                        <a:pt x="225" y="92"/>
                      </a:cubicBezTo>
                      <a:cubicBezTo>
                        <a:pt x="223" y="86"/>
                        <a:pt x="218" y="85"/>
                        <a:pt x="215" y="90"/>
                      </a:cubicBezTo>
                      <a:cubicBezTo>
                        <a:pt x="211" y="95"/>
                        <a:pt x="208" y="100"/>
                        <a:pt x="205" y="105"/>
                      </a:cubicBezTo>
                      <a:cubicBezTo>
                        <a:pt x="202" y="112"/>
                        <a:pt x="199" y="118"/>
                        <a:pt x="195" y="125"/>
                      </a:cubicBezTo>
                      <a:cubicBezTo>
                        <a:pt x="194" y="127"/>
                        <a:pt x="193" y="129"/>
                        <a:pt x="190" y="132"/>
                      </a:cubicBezTo>
                      <a:close/>
                    </a:path>
                  </a:pathLst>
                </a:custGeom>
                <a:solidFill>
                  <a:srgbClr val="FFC000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261" name="Freeform 23"/>
                <p:cNvSpPr>
                  <a:spLocks/>
                </p:cNvSpPr>
                <p:nvPr/>
              </p:nvSpPr>
              <p:spPr bwMode="auto">
                <a:xfrm>
                  <a:off x="1617" y="1440"/>
                  <a:ext cx="483" cy="317"/>
                </a:xfrm>
                <a:custGeom>
                  <a:avLst/>
                  <a:gdLst>
                    <a:gd name="T0" fmla="*/ 301 w 301"/>
                    <a:gd name="T1" fmla="*/ 70 h 197"/>
                    <a:gd name="T2" fmla="*/ 295 w 301"/>
                    <a:gd name="T3" fmla="*/ 72 h 197"/>
                    <a:gd name="T4" fmla="*/ 268 w 301"/>
                    <a:gd name="T5" fmla="*/ 80 h 197"/>
                    <a:gd name="T6" fmla="*/ 243 w 301"/>
                    <a:gd name="T7" fmla="*/ 89 h 197"/>
                    <a:gd name="T8" fmla="*/ 143 w 301"/>
                    <a:gd name="T9" fmla="*/ 127 h 197"/>
                    <a:gd name="T10" fmla="*/ 96 w 301"/>
                    <a:gd name="T11" fmla="*/ 150 h 197"/>
                    <a:gd name="T12" fmla="*/ 79 w 301"/>
                    <a:gd name="T13" fmla="*/ 160 h 197"/>
                    <a:gd name="T14" fmla="*/ 54 w 301"/>
                    <a:gd name="T15" fmla="*/ 174 h 197"/>
                    <a:gd name="T16" fmla="*/ 42 w 301"/>
                    <a:gd name="T17" fmla="*/ 180 h 197"/>
                    <a:gd name="T18" fmla="*/ 29 w 301"/>
                    <a:gd name="T19" fmla="*/ 186 h 197"/>
                    <a:gd name="T20" fmla="*/ 8 w 301"/>
                    <a:gd name="T21" fmla="*/ 197 h 197"/>
                    <a:gd name="T22" fmla="*/ 4 w 301"/>
                    <a:gd name="T23" fmla="*/ 191 h 197"/>
                    <a:gd name="T24" fmla="*/ 2 w 301"/>
                    <a:gd name="T25" fmla="*/ 156 h 197"/>
                    <a:gd name="T26" fmla="*/ 19 w 301"/>
                    <a:gd name="T27" fmla="*/ 108 h 197"/>
                    <a:gd name="T28" fmla="*/ 73 w 301"/>
                    <a:gd name="T29" fmla="*/ 40 h 197"/>
                    <a:gd name="T30" fmla="*/ 141 w 301"/>
                    <a:gd name="T31" fmla="*/ 6 h 197"/>
                    <a:gd name="T32" fmla="*/ 215 w 301"/>
                    <a:gd name="T33" fmla="*/ 1 h 197"/>
                    <a:gd name="T34" fmla="*/ 242 w 301"/>
                    <a:gd name="T35" fmla="*/ 9 h 197"/>
                    <a:gd name="T36" fmla="*/ 274 w 301"/>
                    <a:gd name="T37" fmla="*/ 29 h 197"/>
                    <a:gd name="T38" fmla="*/ 289 w 301"/>
                    <a:gd name="T39" fmla="*/ 47 h 197"/>
                    <a:gd name="T40" fmla="*/ 291 w 301"/>
                    <a:gd name="T41" fmla="*/ 49 h 197"/>
                    <a:gd name="T42" fmla="*/ 301 w 301"/>
                    <a:gd name="T43" fmla="*/ 70 h 19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</a:cxnLst>
                  <a:rect l="0" t="0" r="r" b="b"/>
                  <a:pathLst>
                    <a:path w="301" h="197">
                      <a:moveTo>
                        <a:pt x="301" y="70"/>
                      </a:moveTo>
                      <a:cubicBezTo>
                        <a:pt x="298" y="71"/>
                        <a:pt x="297" y="71"/>
                        <a:pt x="295" y="72"/>
                      </a:cubicBezTo>
                      <a:cubicBezTo>
                        <a:pt x="286" y="74"/>
                        <a:pt x="277" y="77"/>
                        <a:pt x="268" y="80"/>
                      </a:cubicBezTo>
                      <a:cubicBezTo>
                        <a:pt x="260" y="84"/>
                        <a:pt x="251" y="87"/>
                        <a:pt x="243" y="89"/>
                      </a:cubicBezTo>
                      <a:cubicBezTo>
                        <a:pt x="209" y="101"/>
                        <a:pt x="176" y="113"/>
                        <a:pt x="143" y="127"/>
                      </a:cubicBezTo>
                      <a:cubicBezTo>
                        <a:pt x="127" y="134"/>
                        <a:pt x="111" y="142"/>
                        <a:pt x="96" y="150"/>
                      </a:cubicBezTo>
                      <a:cubicBezTo>
                        <a:pt x="90" y="153"/>
                        <a:pt x="85" y="157"/>
                        <a:pt x="79" y="160"/>
                      </a:cubicBezTo>
                      <a:cubicBezTo>
                        <a:pt x="71" y="165"/>
                        <a:pt x="63" y="169"/>
                        <a:pt x="54" y="174"/>
                      </a:cubicBezTo>
                      <a:cubicBezTo>
                        <a:pt x="50" y="176"/>
                        <a:pt x="46" y="178"/>
                        <a:pt x="42" y="180"/>
                      </a:cubicBezTo>
                      <a:cubicBezTo>
                        <a:pt x="38" y="182"/>
                        <a:pt x="33" y="184"/>
                        <a:pt x="29" y="186"/>
                      </a:cubicBezTo>
                      <a:cubicBezTo>
                        <a:pt x="22" y="190"/>
                        <a:pt x="16" y="193"/>
                        <a:pt x="8" y="197"/>
                      </a:cubicBezTo>
                      <a:cubicBezTo>
                        <a:pt x="6" y="197"/>
                        <a:pt x="5" y="194"/>
                        <a:pt x="4" y="191"/>
                      </a:cubicBezTo>
                      <a:cubicBezTo>
                        <a:pt x="1" y="180"/>
                        <a:pt x="0" y="168"/>
                        <a:pt x="2" y="156"/>
                      </a:cubicBezTo>
                      <a:cubicBezTo>
                        <a:pt x="5" y="139"/>
                        <a:pt x="11" y="124"/>
                        <a:pt x="19" y="108"/>
                      </a:cubicBezTo>
                      <a:cubicBezTo>
                        <a:pt x="33" y="82"/>
                        <a:pt x="51" y="60"/>
                        <a:pt x="73" y="40"/>
                      </a:cubicBezTo>
                      <a:cubicBezTo>
                        <a:pt x="92" y="23"/>
                        <a:pt x="115" y="12"/>
                        <a:pt x="141" y="6"/>
                      </a:cubicBezTo>
                      <a:cubicBezTo>
                        <a:pt x="166" y="2"/>
                        <a:pt x="190" y="0"/>
                        <a:pt x="215" y="1"/>
                      </a:cubicBezTo>
                      <a:cubicBezTo>
                        <a:pt x="225" y="1"/>
                        <a:pt x="234" y="5"/>
                        <a:pt x="242" y="9"/>
                      </a:cubicBezTo>
                      <a:cubicBezTo>
                        <a:pt x="254" y="15"/>
                        <a:pt x="264" y="21"/>
                        <a:pt x="274" y="29"/>
                      </a:cubicBezTo>
                      <a:cubicBezTo>
                        <a:pt x="281" y="33"/>
                        <a:pt x="287" y="38"/>
                        <a:pt x="289" y="47"/>
                      </a:cubicBezTo>
                      <a:cubicBezTo>
                        <a:pt x="289" y="48"/>
                        <a:pt x="290" y="49"/>
                        <a:pt x="291" y="49"/>
                      </a:cubicBezTo>
                      <a:cubicBezTo>
                        <a:pt x="297" y="55"/>
                        <a:pt x="298" y="63"/>
                        <a:pt x="301" y="70"/>
                      </a:cubicBezTo>
                      <a:close/>
                    </a:path>
                  </a:pathLst>
                </a:custGeom>
                <a:solidFill>
                  <a:srgbClr val="00B0F0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262" name="Freeform 24"/>
                <p:cNvSpPr>
                  <a:spLocks/>
                </p:cNvSpPr>
                <p:nvPr/>
              </p:nvSpPr>
              <p:spPr bwMode="auto">
                <a:xfrm>
                  <a:off x="3590" y="3413"/>
                  <a:ext cx="437" cy="241"/>
                </a:xfrm>
                <a:custGeom>
                  <a:avLst/>
                  <a:gdLst>
                    <a:gd name="T0" fmla="*/ 143 w 272"/>
                    <a:gd name="T1" fmla="*/ 0 h 150"/>
                    <a:gd name="T2" fmla="*/ 180 w 272"/>
                    <a:gd name="T3" fmla="*/ 7 h 150"/>
                    <a:gd name="T4" fmla="*/ 213 w 272"/>
                    <a:gd name="T5" fmla="*/ 13 h 150"/>
                    <a:gd name="T6" fmla="*/ 250 w 272"/>
                    <a:gd name="T7" fmla="*/ 32 h 150"/>
                    <a:gd name="T8" fmla="*/ 255 w 272"/>
                    <a:gd name="T9" fmla="*/ 38 h 150"/>
                    <a:gd name="T10" fmla="*/ 272 w 272"/>
                    <a:gd name="T11" fmla="*/ 81 h 150"/>
                    <a:gd name="T12" fmla="*/ 267 w 272"/>
                    <a:gd name="T13" fmla="*/ 84 h 150"/>
                    <a:gd name="T14" fmla="*/ 209 w 272"/>
                    <a:gd name="T15" fmla="*/ 115 h 150"/>
                    <a:gd name="T16" fmla="*/ 157 w 272"/>
                    <a:gd name="T17" fmla="*/ 133 h 150"/>
                    <a:gd name="T18" fmla="*/ 140 w 272"/>
                    <a:gd name="T19" fmla="*/ 136 h 150"/>
                    <a:gd name="T20" fmla="*/ 100 w 272"/>
                    <a:gd name="T21" fmla="*/ 142 h 150"/>
                    <a:gd name="T22" fmla="*/ 82 w 272"/>
                    <a:gd name="T23" fmla="*/ 144 h 150"/>
                    <a:gd name="T24" fmla="*/ 33 w 272"/>
                    <a:gd name="T25" fmla="*/ 150 h 150"/>
                    <a:gd name="T26" fmla="*/ 19 w 272"/>
                    <a:gd name="T27" fmla="*/ 150 h 150"/>
                    <a:gd name="T28" fmla="*/ 13 w 272"/>
                    <a:gd name="T29" fmla="*/ 135 h 150"/>
                    <a:gd name="T30" fmla="*/ 0 w 272"/>
                    <a:gd name="T31" fmla="*/ 65 h 150"/>
                    <a:gd name="T32" fmla="*/ 1 w 272"/>
                    <a:gd name="T33" fmla="*/ 60 h 150"/>
                    <a:gd name="T34" fmla="*/ 4 w 272"/>
                    <a:gd name="T35" fmla="*/ 59 h 150"/>
                    <a:gd name="T36" fmla="*/ 64 w 272"/>
                    <a:gd name="T37" fmla="*/ 46 h 150"/>
                    <a:gd name="T38" fmla="*/ 91 w 272"/>
                    <a:gd name="T39" fmla="*/ 35 h 150"/>
                    <a:gd name="T40" fmla="*/ 117 w 272"/>
                    <a:gd name="T41" fmla="*/ 19 h 150"/>
                    <a:gd name="T42" fmla="*/ 143 w 272"/>
                    <a:gd name="T43" fmla="*/ 0 h 15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</a:cxnLst>
                  <a:rect l="0" t="0" r="r" b="b"/>
                  <a:pathLst>
                    <a:path w="272" h="150">
                      <a:moveTo>
                        <a:pt x="143" y="0"/>
                      </a:moveTo>
                      <a:cubicBezTo>
                        <a:pt x="155" y="2"/>
                        <a:pt x="168" y="5"/>
                        <a:pt x="180" y="7"/>
                      </a:cubicBezTo>
                      <a:cubicBezTo>
                        <a:pt x="191" y="9"/>
                        <a:pt x="202" y="11"/>
                        <a:pt x="213" y="13"/>
                      </a:cubicBezTo>
                      <a:cubicBezTo>
                        <a:pt x="227" y="17"/>
                        <a:pt x="239" y="24"/>
                        <a:pt x="250" y="32"/>
                      </a:cubicBezTo>
                      <a:cubicBezTo>
                        <a:pt x="252" y="34"/>
                        <a:pt x="254" y="36"/>
                        <a:pt x="255" y="38"/>
                      </a:cubicBezTo>
                      <a:cubicBezTo>
                        <a:pt x="262" y="52"/>
                        <a:pt x="270" y="65"/>
                        <a:pt x="272" y="81"/>
                      </a:cubicBezTo>
                      <a:cubicBezTo>
                        <a:pt x="270" y="82"/>
                        <a:pt x="269" y="84"/>
                        <a:pt x="267" y="84"/>
                      </a:cubicBezTo>
                      <a:cubicBezTo>
                        <a:pt x="248" y="96"/>
                        <a:pt x="229" y="106"/>
                        <a:pt x="209" y="115"/>
                      </a:cubicBezTo>
                      <a:cubicBezTo>
                        <a:pt x="192" y="122"/>
                        <a:pt x="175" y="128"/>
                        <a:pt x="157" y="133"/>
                      </a:cubicBezTo>
                      <a:cubicBezTo>
                        <a:pt x="152" y="135"/>
                        <a:pt x="146" y="136"/>
                        <a:pt x="140" y="136"/>
                      </a:cubicBezTo>
                      <a:cubicBezTo>
                        <a:pt x="127" y="139"/>
                        <a:pt x="113" y="141"/>
                        <a:pt x="100" y="142"/>
                      </a:cubicBezTo>
                      <a:cubicBezTo>
                        <a:pt x="94" y="143"/>
                        <a:pt x="88" y="143"/>
                        <a:pt x="82" y="144"/>
                      </a:cubicBezTo>
                      <a:cubicBezTo>
                        <a:pt x="66" y="146"/>
                        <a:pt x="49" y="148"/>
                        <a:pt x="33" y="150"/>
                      </a:cubicBezTo>
                      <a:cubicBezTo>
                        <a:pt x="28" y="150"/>
                        <a:pt x="23" y="150"/>
                        <a:pt x="19" y="150"/>
                      </a:cubicBezTo>
                      <a:cubicBezTo>
                        <a:pt x="15" y="145"/>
                        <a:pt x="14" y="140"/>
                        <a:pt x="13" y="135"/>
                      </a:cubicBezTo>
                      <a:cubicBezTo>
                        <a:pt x="5" y="113"/>
                        <a:pt x="4" y="89"/>
                        <a:pt x="0" y="65"/>
                      </a:cubicBezTo>
                      <a:cubicBezTo>
                        <a:pt x="0" y="63"/>
                        <a:pt x="1" y="61"/>
                        <a:pt x="1" y="60"/>
                      </a:cubicBezTo>
                      <a:cubicBezTo>
                        <a:pt x="2" y="59"/>
                        <a:pt x="3" y="59"/>
                        <a:pt x="4" y="59"/>
                      </a:cubicBezTo>
                      <a:cubicBezTo>
                        <a:pt x="25" y="60"/>
                        <a:pt x="45" y="54"/>
                        <a:pt x="64" y="46"/>
                      </a:cubicBezTo>
                      <a:cubicBezTo>
                        <a:pt x="73" y="43"/>
                        <a:pt x="82" y="39"/>
                        <a:pt x="91" y="35"/>
                      </a:cubicBezTo>
                      <a:cubicBezTo>
                        <a:pt x="100" y="30"/>
                        <a:pt x="108" y="25"/>
                        <a:pt x="117" y="19"/>
                      </a:cubicBezTo>
                      <a:cubicBezTo>
                        <a:pt x="126" y="13"/>
                        <a:pt x="134" y="7"/>
                        <a:pt x="143" y="0"/>
                      </a:cubicBezTo>
                      <a:close/>
                    </a:path>
                  </a:pathLst>
                </a:custGeom>
                <a:solidFill>
                  <a:srgbClr val="FF0000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263" name="Freeform 25"/>
                <p:cNvSpPr>
                  <a:spLocks/>
                </p:cNvSpPr>
                <p:nvPr/>
              </p:nvSpPr>
              <p:spPr bwMode="auto">
                <a:xfrm>
                  <a:off x="997" y="3484"/>
                  <a:ext cx="252" cy="440"/>
                </a:xfrm>
                <a:custGeom>
                  <a:avLst/>
                  <a:gdLst>
                    <a:gd name="T0" fmla="*/ 34 w 157"/>
                    <a:gd name="T1" fmla="*/ 0 h 274"/>
                    <a:gd name="T2" fmla="*/ 37 w 157"/>
                    <a:gd name="T3" fmla="*/ 7 h 274"/>
                    <a:gd name="T4" fmla="*/ 50 w 157"/>
                    <a:gd name="T5" fmla="*/ 35 h 274"/>
                    <a:gd name="T6" fmla="*/ 59 w 157"/>
                    <a:gd name="T7" fmla="*/ 47 h 274"/>
                    <a:gd name="T8" fmla="*/ 78 w 157"/>
                    <a:gd name="T9" fmla="*/ 72 h 274"/>
                    <a:gd name="T10" fmla="*/ 102 w 157"/>
                    <a:gd name="T11" fmla="*/ 96 h 274"/>
                    <a:gd name="T12" fmla="*/ 125 w 157"/>
                    <a:gd name="T13" fmla="*/ 112 h 274"/>
                    <a:gd name="T14" fmla="*/ 138 w 157"/>
                    <a:gd name="T15" fmla="*/ 119 h 274"/>
                    <a:gd name="T16" fmla="*/ 145 w 157"/>
                    <a:gd name="T17" fmla="*/ 128 h 274"/>
                    <a:gd name="T18" fmla="*/ 154 w 157"/>
                    <a:gd name="T19" fmla="*/ 192 h 274"/>
                    <a:gd name="T20" fmla="*/ 156 w 157"/>
                    <a:gd name="T21" fmla="*/ 215 h 274"/>
                    <a:gd name="T22" fmla="*/ 144 w 157"/>
                    <a:gd name="T23" fmla="*/ 256 h 274"/>
                    <a:gd name="T24" fmla="*/ 134 w 157"/>
                    <a:gd name="T25" fmla="*/ 266 h 274"/>
                    <a:gd name="T26" fmla="*/ 127 w 157"/>
                    <a:gd name="T27" fmla="*/ 269 h 274"/>
                    <a:gd name="T28" fmla="*/ 88 w 157"/>
                    <a:gd name="T29" fmla="*/ 265 h 274"/>
                    <a:gd name="T30" fmla="*/ 57 w 157"/>
                    <a:gd name="T31" fmla="*/ 236 h 274"/>
                    <a:gd name="T32" fmla="*/ 50 w 157"/>
                    <a:gd name="T33" fmla="*/ 226 h 274"/>
                    <a:gd name="T34" fmla="*/ 31 w 157"/>
                    <a:gd name="T35" fmla="*/ 187 h 274"/>
                    <a:gd name="T36" fmla="*/ 14 w 157"/>
                    <a:gd name="T37" fmla="*/ 132 h 274"/>
                    <a:gd name="T38" fmla="*/ 4 w 157"/>
                    <a:gd name="T39" fmla="*/ 79 h 274"/>
                    <a:gd name="T40" fmla="*/ 1 w 157"/>
                    <a:gd name="T41" fmla="*/ 40 h 274"/>
                    <a:gd name="T42" fmla="*/ 3 w 157"/>
                    <a:gd name="T43" fmla="*/ 28 h 274"/>
                    <a:gd name="T44" fmla="*/ 15 w 157"/>
                    <a:gd name="T45" fmla="*/ 13 h 274"/>
                    <a:gd name="T46" fmla="*/ 28 w 157"/>
                    <a:gd name="T47" fmla="*/ 2 h 274"/>
                    <a:gd name="T48" fmla="*/ 34 w 157"/>
                    <a:gd name="T49" fmla="*/ 0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57" h="274">
                      <a:moveTo>
                        <a:pt x="34" y="0"/>
                      </a:moveTo>
                      <a:cubicBezTo>
                        <a:pt x="35" y="2"/>
                        <a:pt x="36" y="5"/>
                        <a:pt x="37" y="7"/>
                      </a:cubicBezTo>
                      <a:cubicBezTo>
                        <a:pt x="42" y="16"/>
                        <a:pt x="46" y="26"/>
                        <a:pt x="50" y="35"/>
                      </a:cubicBezTo>
                      <a:cubicBezTo>
                        <a:pt x="53" y="39"/>
                        <a:pt x="55" y="43"/>
                        <a:pt x="59" y="47"/>
                      </a:cubicBezTo>
                      <a:cubicBezTo>
                        <a:pt x="66" y="55"/>
                        <a:pt x="71" y="64"/>
                        <a:pt x="78" y="72"/>
                      </a:cubicBezTo>
                      <a:cubicBezTo>
                        <a:pt x="85" y="81"/>
                        <a:pt x="93" y="89"/>
                        <a:pt x="102" y="96"/>
                      </a:cubicBezTo>
                      <a:cubicBezTo>
                        <a:pt x="110" y="101"/>
                        <a:pt x="118" y="107"/>
                        <a:pt x="125" y="112"/>
                      </a:cubicBezTo>
                      <a:cubicBezTo>
                        <a:pt x="129" y="115"/>
                        <a:pt x="134" y="117"/>
                        <a:pt x="138" y="119"/>
                      </a:cubicBezTo>
                      <a:cubicBezTo>
                        <a:pt x="142" y="121"/>
                        <a:pt x="144" y="124"/>
                        <a:pt x="145" y="128"/>
                      </a:cubicBezTo>
                      <a:cubicBezTo>
                        <a:pt x="149" y="149"/>
                        <a:pt x="151" y="171"/>
                        <a:pt x="154" y="192"/>
                      </a:cubicBezTo>
                      <a:cubicBezTo>
                        <a:pt x="155" y="200"/>
                        <a:pt x="156" y="207"/>
                        <a:pt x="156" y="215"/>
                      </a:cubicBezTo>
                      <a:cubicBezTo>
                        <a:pt x="157" y="230"/>
                        <a:pt x="151" y="243"/>
                        <a:pt x="144" y="256"/>
                      </a:cubicBezTo>
                      <a:cubicBezTo>
                        <a:pt x="142" y="261"/>
                        <a:pt x="138" y="264"/>
                        <a:pt x="134" y="266"/>
                      </a:cubicBezTo>
                      <a:cubicBezTo>
                        <a:pt x="132" y="267"/>
                        <a:pt x="130" y="268"/>
                        <a:pt x="127" y="269"/>
                      </a:cubicBezTo>
                      <a:cubicBezTo>
                        <a:pt x="114" y="274"/>
                        <a:pt x="101" y="273"/>
                        <a:pt x="88" y="265"/>
                      </a:cubicBezTo>
                      <a:cubicBezTo>
                        <a:pt x="76" y="258"/>
                        <a:pt x="64" y="249"/>
                        <a:pt x="57" y="236"/>
                      </a:cubicBezTo>
                      <a:cubicBezTo>
                        <a:pt x="55" y="233"/>
                        <a:pt x="52" y="229"/>
                        <a:pt x="50" y="226"/>
                      </a:cubicBezTo>
                      <a:cubicBezTo>
                        <a:pt x="41" y="214"/>
                        <a:pt x="36" y="201"/>
                        <a:pt x="31" y="187"/>
                      </a:cubicBezTo>
                      <a:cubicBezTo>
                        <a:pt x="24" y="169"/>
                        <a:pt x="18" y="151"/>
                        <a:pt x="14" y="132"/>
                      </a:cubicBezTo>
                      <a:cubicBezTo>
                        <a:pt x="11" y="114"/>
                        <a:pt x="6" y="97"/>
                        <a:pt x="4" y="79"/>
                      </a:cubicBezTo>
                      <a:cubicBezTo>
                        <a:pt x="2" y="66"/>
                        <a:pt x="2" y="53"/>
                        <a:pt x="1" y="40"/>
                      </a:cubicBezTo>
                      <a:cubicBezTo>
                        <a:pt x="0" y="36"/>
                        <a:pt x="1" y="32"/>
                        <a:pt x="3" y="28"/>
                      </a:cubicBezTo>
                      <a:cubicBezTo>
                        <a:pt x="7" y="23"/>
                        <a:pt x="11" y="18"/>
                        <a:pt x="15" y="13"/>
                      </a:cubicBezTo>
                      <a:cubicBezTo>
                        <a:pt x="19" y="9"/>
                        <a:pt x="24" y="6"/>
                        <a:pt x="28" y="2"/>
                      </a:cubicBezTo>
                      <a:cubicBezTo>
                        <a:pt x="30" y="1"/>
                        <a:pt x="32" y="1"/>
                        <a:pt x="34" y="0"/>
                      </a:cubicBezTo>
                      <a:close/>
                    </a:path>
                  </a:pathLst>
                </a:custGeom>
                <a:solidFill>
                  <a:srgbClr val="A06A29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264" name="Freeform 26"/>
                <p:cNvSpPr>
                  <a:spLocks/>
                </p:cNvSpPr>
                <p:nvPr/>
              </p:nvSpPr>
              <p:spPr bwMode="auto">
                <a:xfrm>
                  <a:off x="3189" y="1479"/>
                  <a:ext cx="414" cy="316"/>
                </a:xfrm>
                <a:custGeom>
                  <a:avLst/>
                  <a:gdLst>
                    <a:gd name="T0" fmla="*/ 19 w 258"/>
                    <a:gd name="T1" fmla="*/ 151 h 197"/>
                    <a:gd name="T2" fmla="*/ 55 w 258"/>
                    <a:gd name="T3" fmla="*/ 158 h 197"/>
                    <a:gd name="T4" fmla="*/ 69 w 258"/>
                    <a:gd name="T5" fmla="*/ 137 h 197"/>
                    <a:gd name="T6" fmla="*/ 63 w 258"/>
                    <a:gd name="T7" fmla="*/ 137 h 197"/>
                    <a:gd name="T8" fmla="*/ 37 w 258"/>
                    <a:gd name="T9" fmla="*/ 137 h 197"/>
                    <a:gd name="T10" fmla="*/ 24 w 258"/>
                    <a:gd name="T11" fmla="*/ 133 h 197"/>
                    <a:gd name="T12" fmla="*/ 17 w 258"/>
                    <a:gd name="T13" fmla="*/ 124 h 197"/>
                    <a:gd name="T14" fmla="*/ 12 w 258"/>
                    <a:gd name="T15" fmla="*/ 120 h 197"/>
                    <a:gd name="T16" fmla="*/ 0 w 258"/>
                    <a:gd name="T17" fmla="*/ 99 h 197"/>
                    <a:gd name="T18" fmla="*/ 0 w 258"/>
                    <a:gd name="T19" fmla="*/ 94 h 197"/>
                    <a:gd name="T20" fmla="*/ 13 w 258"/>
                    <a:gd name="T21" fmla="*/ 99 h 197"/>
                    <a:gd name="T22" fmla="*/ 45 w 258"/>
                    <a:gd name="T23" fmla="*/ 100 h 197"/>
                    <a:gd name="T24" fmla="*/ 56 w 258"/>
                    <a:gd name="T25" fmla="*/ 92 h 197"/>
                    <a:gd name="T26" fmla="*/ 61 w 258"/>
                    <a:gd name="T27" fmla="*/ 86 h 197"/>
                    <a:gd name="T28" fmla="*/ 56 w 258"/>
                    <a:gd name="T29" fmla="*/ 83 h 197"/>
                    <a:gd name="T30" fmla="*/ 47 w 258"/>
                    <a:gd name="T31" fmla="*/ 84 h 197"/>
                    <a:gd name="T32" fmla="*/ 32 w 258"/>
                    <a:gd name="T33" fmla="*/ 77 h 197"/>
                    <a:gd name="T34" fmla="*/ 17 w 258"/>
                    <a:gd name="T35" fmla="*/ 46 h 197"/>
                    <a:gd name="T36" fmla="*/ 18 w 258"/>
                    <a:gd name="T37" fmla="*/ 43 h 197"/>
                    <a:gd name="T38" fmla="*/ 23 w 258"/>
                    <a:gd name="T39" fmla="*/ 46 h 197"/>
                    <a:gd name="T40" fmla="*/ 51 w 258"/>
                    <a:gd name="T41" fmla="*/ 56 h 197"/>
                    <a:gd name="T42" fmla="*/ 77 w 258"/>
                    <a:gd name="T43" fmla="*/ 54 h 197"/>
                    <a:gd name="T44" fmla="*/ 127 w 258"/>
                    <a:gd name="T45" fmla="*/ 34 h 197"/>
                    <a:gd name="T46" fmla="*/ 151 w 258"/>
                    <a:gd name="T47" fmla="*/ 20 h 197"/>
                    <a:gd name="T48" fmla="*/ 191 w 258"/>
                    <a:gd name="T49" fmla="*/ 2 h 197"/>
                    <a:gd name="T50" fmla="*/ 211 w 258"/>
                    <a:gd name="T51" fmla="*/ 0 h 197"/>
                    <a:gd name="T52" fmla="*/ 232 w 258"/>
                    <a:gd name="T53" fmla="*/ 1 h 197"/>
                    <a:gd name="T54" fmla="*/ 258 w 258"/>
                    <a:gd name="T55" fmla="*/ 19 h 197"/>
                    <a:gd name="T56" fmla="*/ 219 w 258"/>
                    <a:gd name="T57" fmla="*/ 71 h 197"/>
                    <a:gd name="T58" fmla="*/ 199 w 258"/>
                    <a:gd name="T59" fmla="*/ 85 h 197"/>
                    <a:gd name="T60" fmla="*/ 179 w 258"/>
                    <a:gd name="T61" fmla="*/ 111 h 197"/>
                    <a:gd name="T62" fmla="*/ 153 w 258"/>
                    <a:gd name="T63" fmla="*/ 146 h 197"/>
                    <a:gd name="T64" fmla="*/ 104 w 258"/>
                    <a:gd name="T65" fmla="*/ 184 h 197"/>
                    <a:gd name="T66" fmla="*/ 32 w 258"/>
                    <a:gd name="T67" fmla="*/ 181 h 197"/>
                    <a:gd name="T68" fmla="*/ 19 w 258"/>
                    <a:gd name="T69" fmla="*/ 151 h 19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</a:cxnLst>
                  <a:rect l="0" t="0" r="r" b="b"/>
                  <a:pathLst>
                    <a:path w="258" h="197">
                      <a:moveTo>
                        <a:pt x="19" y="151"/>
                      </a:moveTo>
                      <a:cubicBezTo>
                        <a:pt x="30" y="162"/>
                        <a:pt x="43" y="162"/>
                        <a:pt x="55" y="158"/>
                      </a:cubicBezTo>
                      <a:cubicBezTo>
                        <a:pt x="62" y="156"/>
                        <a:pt x="67" y="149"/>
                        <a:pt x="69" y="137"/>
                      </a:cubicBezTo>
                      <a:cubicBezTo>
                        <a:pt x="67" y="137"/>
                        <a:pt x="65" y="136"/>
                        <a:pt x="63" y="137"/>
                      </a:cubicBezTo>
                      <a:cubicBezTo>
                        <a:pt x="54" y="138"/>
                        <a:pt x="46" y="138"/>
                        <a:pt x="37" y="137"/>
                      </a:cubicBezTo>
                      <a:cubicBezTo>
                        <a:pt x="32" y="136"/>
                        <a:pt x="28" y="136"/>
                        <a:pt x="24" y="133"/>
                      </a:cubicBezTo>
                      <a:cubicBezTo>
                        <a:pt x="21" y="130"/>
                        <a:pt x="17" y="129"/>
                        <a:pt x="17" y="124"/>
                      </a:cubicBezTo>
                      <a:cubicBezTo>
                        <a:pt x="17" y="122"/>
                        <a:pt x="14" y="121"/>
                        <a:pt x="12" y="120"/>
                      </a:cubicBezTo>
                      <a:cubicBezTo>
                        <a:pt x="6" y="115"/>
                        <a:pt x="1" y="108"/>
                        <a:pt x="0" y="99"/>
                      </a:cubicBezTo>
                      <a:cubicBezTo>
                        <a:pt x="0" y="98"/>
                        <a:pt x="0" y="96"/>
                        <a:pt x="0" y="94"/>
                      </a:cubicBezTo>
                      <a:cubicBezTo>
                        <a:pt x="5" y="96"/>
                        <a:pt x="9" y="98"/>
                        <a:pt x="13" y="99"/>
                      </a:cubicBezTo>
                      <a:cubicBezTo>
                        <a:pt x="24" y="103"/>
                        <a:pt x="34" y="103"/>
                        <a:pt x="45" y="100"/>
                      </a:cubicBezTo>
                      <a:cubicBezTo>
                        <a:pt x="50" y="99"/>
                        <a:pt x="54" y="97"/>
                        <a:pt x="56" y="92"/>
                      </a:cubicBezTo>
                      <a:cubicBezTo>
                        <a:pt x="57" y="90"/>
                        <a:pt x="59" y="88"/>
                        <a:pt x="61" y="86"/>
                      </a:cubicBezTo>
                      <a:cubicBezTo>
                        <a:pt x="60" y="83"/>
                        <a:pt x="58" y="83"/>
                        <a:pt x="56" y="83"/>
                      </a:cubicBezTo>
                      <a:cubicBezTo>
                        <a:pt x="53" y="83"/>
                        <a:pt x="50" y="83"/>
                        <a:pt x="47" y="84"/>
                      </a:cubicBezTo>
                      <a:cubicBezTo>
                        <a:pt x="40" y="85"/>
                        <a:pt x="35" y="82"/>
                        <a:pt x="32" y="77"/>
                      </a:cubicBezTo>
                      <a:cubicBezTo>
                        <a:pt x="25" y="68"/>
                        <a:pt x="18" y="58"/>
                        <a:pt x="17" y="46"/>
                      </a:cubicBezTo>
                      <a:cubicBezTo>
                        <a:pt x="17" y="45"/>
                        <a:pt x="17" y="44"/>
                        <a:pt x="18" y="43"/>
                      </a:cubicBezTo>
                      <a:cubicBezTo>
                        <a:pt x="19" y="44"/>
                        <a:pt x="21" y="45"/>
                        <a:pt x="23" y="46"/>
                      </a:cubicBezTo>
                      <a:cubicBezTo>
                        <a:pt x="30" y="54"/>
                        <a:pt x="41" y="55"/>
                        <a:pt x="51" y="56"/>
                      </a:cubicBezTo>
                      <a:cubicBezTo>
                        <a:pt x="60" y="57"/>
                        <a:pt x="68" y="56"/>
                        <a:pt x="77" y="54"/>
                      </a:cubicBezTo>
                      <a:cubicBezTo>
                        <a:pt x="94" y="50"/>
                        <a:pt x="111" y="43"/>
                        <a:pt x="127" y="34"/>
                      </a:cubicBezTo>
                      <a:cubicBezTo>
                        <a:pt x="135" y="30"/>
                        <a:pt x="143" y="24"/>
                        <a:pt x="151" y="20"/>
                      </a:cubicBezTo>
                      <a:cubicBezTo>
                        <a:pt x="164" y="13"/>
                        <a:pt x="177" y="7"/>
                        <a:pt x="191" y="2"/>
                      </a:cubicBezTo>
                      <a:cubicBezTo>
                        <a:pt x="197" y="1"/>
                        <a:pt x="204" y="0"/>
                        <a:pt x="211" y="0"/>
                      </a:cubicBezTo>
                      <a:cubicBezTo>
                        <a:pt x="218" y="1"/>
                        <a:pt x="225" y="0"/>
                        <a:pt x="232" y="1"/>
                      </a:cubicBezTo>
                      <a:cubicBezTo>
                        <a:pt x="244" y="3"/>
                        <a:pt x="253" y="8"/>
                        <a:pt x="258" y="19"/>
                      </a:cubicBezTo>
                      <a:cubicBezTo>
                        <a:pt x="236" y="30"/>
                        <a:pt x="224" y="48"/>
                        <a:pt x="219" y="71"/>
                      </a:cubicBezTo>
                      <a:cubicBezTo>
                        <a:pt x="211" y="74"/>
                        <a:pt x="204" y="79"/>
                        <a:pt x="199" y="85"/>
                      </a:cubicBezTo>
                      <a:cubicBezTo>
                        <a:pt x="191" y="93"/>
                        <a:pt x="185" y="101"/>
                        <a:pt x="179" y="111"/>
                      </a:cubicBezTo>
                      <a:cubicBezTo>
                        <a:pt x="172" y="123"/>
                        <a:pt x="164" y="136"/>
                        <a:pt x="153" y="146"/>
                      </a:cubicBezTo>
                      <a:cubicBezTo>
                        <a:pt x="138" y="161"/>
                        <a:pt x="123" y="175"/>
                        <a:pt x="104" y="184"/>
                      </a:cubicBezTo>
                      <a:cubicBezTo>
                        <a:pt x="79" y="197"/>
                        <a:pt x="55" y="195"/>
                        <a:pt x="32" y="181"/>
                      </a:cubicBezTo>
                      <a:cubicBezTo>
                        <a:pt x="22" y="175"/>
                        <a:pt x="17" y="165"/>
                        <a:pt x="19" y="151"/>
                      </a:cubicBezTo>
                      <a:close/>
                    </a:path>
                  </a:pathLst>
                </a:custGeom>
                <a:solidFill>
                  <a:srgbClr val="FFC000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265" name="Freeform 27"/>
                <p:cNvSpPr>
                  <a:spLocks/>
                </p:cNvSpPr>
                <p:nvPr/>
              </p:nvSpPr>
              <p:spPr bwMode="auto">
                <a:xfrm>
                  <a:off x="2823" y="3294"/>
                  <a:ext cx="322" cy="389"/>
                </a:xfrm>
                <a:custGeom>
                  <a:avLst/>
                  <a:gdLst>
                    <a:gd name="T0" fmla="*/ 152 w 201"/>
                    <a:gd name="T1" fmla="*/ 115 h 242"/>
                    <a:gd name="T2" fmla="*/ 169 w 201"/>
                    <a:gd name="T3" fmla="*/ 145 h 242"/>
                    <a:gd name="T4" fmla="*/ 173 w 201"/>
                    <a:gd name="T5" fmla="*/ 151 h 242"/>
                    <a:gd name="T6" fmla="*/ 191 w 201"/>
                    <a:gd name="T7" fmla="*/ 177 h 242"/>
                    <a:gd name="T8" fmla="*/ 193 w 201"/>
                    <a:gd name="T9" fmla="*/ 220 h 242"/>
                    <a:gd name="T10" fmla="*/ 157 w 201"/>
                    <a:gd name="T11" fmla="*/ 241 h 242"/>
                    <a:gd name="T12" fmla="*/ 111 w 201"/>
                    <a:gd name="T13" fmla="*/ 234 h 242"/>
                    <a:gd name="T14" fmla="*/ 102 w 201"/>
                    <a:gd name="T15" fmla="*/ 230 h 242"/>
                    <a:gd name="T16" fmla="*/ 85 w 201"/>
                    <a:gd name="T17" fmla="*/ 220 h 242"/>
                    <a:gd name="T18" fmla="*/ 70 w 201"/>
                    <a:gd name="T19" fmla="*/ 207 h 242"/>
                    <a:gd name="T20" fmla="*/ 47 w 201"/>
                    <a:gd name="T21" fmla="*/ 163 h 242"/>
                    <a:gd name="T22" fmla="*/ 28 w 201"/>
                    <a:gd name="T23" fmla="*/ 116 h 242"/>
                    <a:gd name="T24" fmla="*/ 23 w 201"/>
                    <a:gd name="T25" fmla="*/ 106 h 242"/>
                    <a:gd name="T26" fmla="*/ 7 w 201"/>
                    <a:gd name="T27" fmla="*/ 76 h 242"/>
                    <a:gd name="T28" fmla="*/ 0 w 201"/>
                    <a:gd name="T29" fmla="*/ 49 h 242"/>
                    <a:gd name="T30" fmla="*/ 3 w 201"/>
                    <a:gd name="T31" fmla="*/ 39 h 242"/>
                    <a:gd name="T32" fmla="*/ 20 w 201"/>
                    <a:gd name="T33" fmla="*/ 26 h 242"/>
                    <a:gd name="T34" fmla="*/ 50 w 201"/>
                    <a:gd name="T35" fmla="*/ 9 h 242"/>
                    <a:gd name="T36" fmla="*/ 62 w 201"/>
                    <a:gd name="T37" fmla="*/ 1 h 242"/>
                    <a:gd name="T38" fmla="*/ 66 w 201"/>
                    <a:gd name="T39" fmla="*/ 0 h 242"/>
                    <a:gd name="T40" fmla="*/ 72 w 201"/>
                    <a:gd name="T41" fmla="*/ 29 h 242"/>
                    <a:gd name="T42" fmla="*/ 98 w 201"/>
                    <a:gd name="T43" fmla="*/ 87 h 242"/>
                    <a:gd name="T44" fmla="*/ 126 w 201"/>
                    <a:gd name="T45" fmla="*/ 109 h 242"/>
                    <a:gd name="T46" fmla="*/ 136 w 201"/>
                    <a:gd name="T47" fmla="*/ 112 h 242"/>
                    <a:gd name="T48" fmla="*/ 141 w 201"/>
                    <a:gd name="T49" fmla="*/ 115 h 242"/>
                    <a:gd name="T50" fmla="*/ 145 w 201"/>
                    <a:gd name="T51" fmla="*/ 116 h 242"/>
                    <a:gd name="T52" fmla="*/ 152 w 201"/>
                    <a:gd name="T53" fmla="*/ 115 h 24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01" h="242">
                      <a:moveTo>
                        <a:pt x="152" y="115"/>
                      </a:moveTo>
                      <a:cubicBezTo>
                        <a:pt x="156" y="126"/>
                        <a:pt x="162" y="136"/>
                        <a:pt x="169" y="145"/>
                      </a:cubicBezTo>
                      <a:cubicBezTo>
                        <a:pt x="170" y="147"/>
                        <a:pt x="171" y="149"/>
                        <a:pt x="173" y="151"/>
                      </a:cubicBezTo>
                      <a:cubicBezTo>
                        <a:pt x="181" y="158"/>
                        <a:pt x="186" y="168"/>
                        <a:pt x="191" y="177"/>
                      </a:cubicBezTo>
                      <a:cubicBezTo>
                        <a:pt x="199" y="191"/>
                        <a:pt x="201" y="205"/>
                        <a:pt x="193" y="220"/>
                      </a:cubicBezTo>
                      <a:cubicBezTo>
                        <a:pt x="185" y="234"/>
                        <a:pt x="173" y="240"/>
                        <a:pt x="157" y="241"/>
                      </a:cubicBezTo>
                      <a:cubicBezTo>
                        <a:pt x="141" y="242"/>
                        <a:pt x="126" y="238"/>
                        <a:pt x="111" y="234"/>
                      </a:cubicBezTo>
                      <a:cubicBezTo>
                        <a:pt x="108" y="233"/>
                        <a:pt x="105" y="231"/>
                        <a:pt x="102" y="230"/>
                      </a:cubicBezTo>
                      <a:cubicBezTo>
                        <a:pt x="96" y="227"/>
                        <a:pt x="91" y="224"/>
                        <a:pt x="85" y="220"/>
                      </a:cubicBezTo>
                      <a:cubicBezTo>
                        <a:pt x="79" y="217"/>
                        <a:pt x="74" y="212"/>
                        <a:pt x="70" y="207"/>
                      </a:cubicBezTo>
                      <a:cubicBezTo>
                        <a:pt x="59" y="194"/>
                        <a:pt x="52" y="179"/>
                        <a:pt x="47" y="163"/>
                      </a:cubicBezTo>
                      <a:cubicBezTo>
                        <a:pt x="41" y="147"/>
                        <a:pt x="34" y="132"/>
                        <a:pt x="28" y="116"/>
                      </a:cubicBezTo>
                      <a:cubicBezTo>
                        <a:pt x="27" y="113"/>
                        <a:pt x="25" y="110"/>
                        <a:pt x="23" y="106"/>
                      </a:cubicBezTo>
                      <a:cubicBezTo>
                        <a:pt x="17" y="97"/>
                        <a:pt x="12" y="86"/>
                        <a:pt x="7" y="76"/>
                      </a:cubicBezTo>
                      <a:cubicBezTo>
                        <a:pt x="3" y="67"/>
                        <a:pt x="1" y="58"/>
                        <a:pt x="0" y="49"/>
                      </a:cubicBezTo>
                      <a:cubicBezTo>
                        <a:pt x="0" y="45"/>
                        <a:pt x="1" y="42"/>
                        <a:pt x="3" y="39"/>
                      </a:cubicBezTo>
                      <a:cubicBezTo>
                        <a:pt x="8" y="34"/>
                        <a:pt x="14" y="29"/>
                        <a:pt x="20" y="26"/>
                      </a:cubicBezTo>
                      <a:cubicBezTo>
                        <a:pt x="30" y="20"/>
                        <a:pt x="40" y="15"/>
                        <a:pt x="50" y="9"/>
                      </a:cubicBezTo>
                      <a:cubicBezTo>
                        <a:pt x="54" y="7"/>
                        <a:pt x="58" y="3"/>
                        <a:pt x="62" y="1"/>
                      </a:cubicBezTo>
                      <a:cubicBezTo>
                        <a:pt x="63" y="0"/>
                        <a:pt x="65" y="0"/>
                        <a:pt x="66" y="0"/>
                      </a:cubicBezTo>
                      <a:cubicBezTo>
                        <a:pt x="68" y="10"/>
                        <a:pt x="70" y="19"/>
                        <a:pt x="72" y="29"/>
                      </a:cubicBezTo>
                      <a:cubicBezTo>
                        <a:pt x="77" y="50"/>
                        <a:pt x="84" y="70"/>
                        <a:pt x="98" y="87"/>
                      </a:cubicBezTo>
                      <a:cubicBezTo>
                        <a:pt x="105" y="96"/>
                        <a:pt x="115" y="104"/>
                        <a:pt x="126" y="109"/>
                      </a:cubicBezTo>
                      <a:cubicBezTo>
                        <a:pt x="129" y="111"/>
                        <a:pt x="132" y="111"/>
                        <a:pt x="136" y="112"/>
                      </a:cubicBezTo>
                      <a:cubicBezTo>
                        <a:pt x="138" y="112"/>
                        <a:pt x="140" y="112"/>
                        <a:pt x="141" y="115"/>
                      </a:cubicBezTo>
                      <a:cubicBezTo>
                        <a:pt x="142" y="116"/>
                        <a:pt x="144" y="116"/>
                        <a:pt x="145" y="116"/>
                      </a:cubicBezTo>
                      <a:cubicBezTo>
                        <a:pt x="147" y="116"/>
                        <a:pt x="150" y="116"/>
                        <a:pt x="152" y="115"/>
                      </a:cubicBezTo>
                      <a:close/>
                    </a:path>
                  </a:pathLst>
                </a:custGeom>
                <a:solidFill>
                  <a:srgbClr val="FF0000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266" name="Freeform 28"/>
                <p:cNvSpPr>
                  <a:spLocks/>
                </p:cNvSpPr>
                <p:nvPr/>
              </p:nvSpPr>
              <p:spPr bwMode="auto">
                <a:xfrm>
                  <a:off x="1808" y="3712"/>
                  <a:ext cx="417" cy="170"/>
                </a:xfrm>
                <a:custGeom>
                  <a:avLst/>
                  <a:gdLst>
                    <a:gd name="T0" fmla="*/ 254 w 260"/>
                    <a:gd name="T1" fmla="*/ 100 h 106"/>
                    <a:gd name="T2" fmla="*/ 227 w 260"/>
                    <a:gd name="T3" fmla="*/ 103 h 106"/>
                    <a:gd name="T4" fmla="*/ 179 w 260"/>
                    <a:gd name="T5" fmla="*/ 106 h 106"/>
                    <a:gd name="T6" fmla="*/ 116 w 260"/>
                    <a:gd name="T7" fmla="*/ 100 h 106"/>
                    <a:gd name="T8" fmla="*/ 73 w 260"/>
                    <a:gd name="T9" fmla="*/ 95 h 106"/>
                    <a:gd name="T10" fmla="*/ 30 w 260"/>
                    <a:gd name="T11" fmla="*/ 93 h 106"/>
                    <a:gd name="T12" fmla="*/ 10 w 260"/>
                    <a:gd name="T13" fmla="*/ 92 h 106"/>
                    <a:gd name="T14" fmla="*/ 1 w 260"/>
                    <a:gd name="T15" fmla="*/ 82 h 106"/>
                    <a:gd name="T16" fmla="*/ 1 w 260"/>
                    <a:gd name="T17" fmla="*/ 68 h 106"/>
                    <a:gd name="T18" fmla="*/ 3 w 260"/>
                    <a:gd name="T19" fmla="*/ 25 h 106"/>
                    <a:gd name="T20" fmla="*/ 3 w 260"/>
                    <a:gd name="T21" fmla="*/ 3 h 106"/>
                    <a:gd name="T22" fmla="*/ 24 w 260"/>
                    <a:gd name="T23" fmla="*/ 4 h 106"/>
                    <a:gd name="T24" fmla="*/ 89 w 260"/>
                    <a:gd name="T25" fmla="*/ 4 h 106"/>
                    <a:gd name="T26" fmla="*/ 140 w 260"/>
                    <a:gd name="T27" fmla="*/ 0 h 106"/>
                    <a:gd name="T28" fmla="*/ 167 w 260"/>
                    <a:gd name="T29" fmla="*/ 3 h 106"/>
                    <a:gd name="T30" fmla="*/ 199 w 260"/>
                    <a:gd name="T31" fmla="*/ 15 h 106"/>
                    <a:gd name="T32" fmla="*/ 208 w 260"/>
                    <a:gd name="T33" fmla="*/ 20 h 106"/>
                    <a:gd name="T34" fmla="*/ 216 w 260"/>
                    <a:gd name="T35" fmla="*/ 25 h 106"/>
                    <a:gd name="T36" fmla="*/ 238 w 260"/>
                    <a:gd name="T37" fmla="*/ 41 h 106"/>
                    <a:gd name="T38" fmla="*/ 254 w 260"/>
                    <a:gd name="T39" fmla="*/ 62 h 106"/>
                    <a:gd name="T40" fmla="*/ 258 w 260"/>
                    <a:gd name="T41" fmla="*/ 87 h 106"/>
                    <a:gd name="T42" fmla="*/ 254 w 260"/>
                    <a:gd name="T43" fmla="*/ 100 h 10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</a:cxnLst>
                  <a:rect l="0" t="0" r="r" b="b"/>
                  <a:pathLst>
                    <a:path w="260" h="106">
                      <a:moveTo>
                        <a:pt x="254" y="100"/>
                      </a:moveTo>
                      <a:cubicBezTo>
                        <a:pt x="244" y="103"/>
                        <a:pt x="235" y="103"/>
                        <a:pt x="227" y="103"/>
                      </a:cubicBezTo>
                      <a:cubicBezTo>
                        <a:pt x="211" y="104"/>
                        <a:pt x="195" y="105"/>
                        <a:pt x="179" y="106"/>
                      </a:cubicBezTo>
                      <a:cubicBezTo>
                        <a:pt x="158" y="106"/>
                        <a:pt x="137" y="104"/>
                        <a:pt x="116" y="100"/>
                      </a:cubicBezTo>
                      <a:cubicBezTo>
                        <a:pt x="101" y="97"/>
                        <a:pt x="87" y="94"/>
                        <a:pt x="73" y="95"/>
                      </a:cubicBezTo>
                      <a:cubicBezTo>
                        <a:pt x="58" y="95"/>
                        <a:pt x="44" y="94"/>
                        <a:pt x="30" y="93"/>
                      </a:cubicBezTo>
                      <a:cubicBezTo>
                        <a:pt x="23" y="93"/>
                        <a:pt x="17" y="93"/>
                        <a:pt x="10" y="92"/>
                      </a:cubicBezTo>
                      <a:cubicBezTo>
                        <a:pt x="3" y="91"/>
                        <a:pt x="1" y="89"/>
                        <a:pt x="1" y="82"/>
                      </a:cubicBezTo>
                      <a:cubicBezTo>
                        <a:pt x="1" y="77"/>
                        <a:pt x="1" y="73"/>
                        <a:pt x="1" y="68"/>
                      </a:cubicBezTo>
                      <a:cubicBezTo>
                        <a:pt x="0" y="54"/>
                        <a:pt x="2" y="40"/>
                        <a:pt x="3" y="25"/>
                      </a:cubicBezTo>
                      <a:cubicBezTo>
                        <a:pt x="3" y="18"/>
                        <a:pt x="3" y="11"/>
                        <a:pt x="3" y="3"/>
                      </a:cubicBezTo>
                      <a:cubicBezTo>
                        <a:pt x="11" y="3"/>
                        <a:pt x="17" y="4"/>
                        <a:pt x="24" y="4"/>
                      </a:cubicBezTo>
                      <a:cubicBezTo>
                        <a:pt x="45" y="5"/>
                        <a:pt x="67" y="5"/>
                        <a:pt x="89" y="4"/>
                      </a:cubicBezTo>
                      <a:cubicBezTo>
                        <a:pt x="106" y="4"/>
                        <a:pt x="123" y="1"/>
                        <a:pt x="140" y="0"/>
                      </a:cubicBezTo>
                      <a:cubicBezTo>
                        <a:pt x="146" y="0"/>
                        <a:pt x="161" y="1"/>
                        <a:pt x="167" y="3"/>
                      </a:cubicBezTo>
                      <a:cubicBezTo>
                        <a:pt x="177" y="7"/>
                        <a:pt x="188" y="11"/>
                        <a:pt x="199" y="15"/>
                      </a:cubicBezTo>
                      <a:cubicBezTo>
                        <a:pt x="202" y="16"/>
                        <a:pt x="205" y="18"/>
                        <a:pt x="208" y="20"/>
                      </a:cubicBezTo>
                      <a:cubicBezTo>
                        <a:pt x="210" y="21"/>
                        <a:pt x="213" y="23"/>
                        <a:pt x="216" y="25"/>
                      </a:cubicBezTo>
                      <a:cubicBezTo>
                        <a:pt x="225" y="28"/>
                        <a:pt x="231" y="35"/>
                        <a:pt x="238" y="41"/>
                      </a:cubicBezTo>
                      <a:cubicBezTo>
                        <a:pt x="245" y="47"/>
                        <a:pt x="250" y="54"/>
                        <a:pt x="254" y="62"/>
                      </a:cubicBezTo>
                      <a:cubicBezTo>
                        <a:pt x="259" y="70"/>
                        <a:pt x="260" y="78"/>
                        <a:pt x="258" y="87"/>
                      </a:cubicBezTo>
                      <a:cubicBezTo>
                        <a:pt x="257" y="92"/>
                        <a:pt x="255" y="96"/>
                        <a:pt x="254" y="100"/>
                      </a:cubicBezTo>
                      <a:close/>
                    </a:path>
                  </a:pathLst>
                </a:custGeom>
                <a:solidFill>
                  <a:srgbClr val="A06A29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267" name="Freeform 29"/>
                <p:cNvSpPr>
                  <a:spLocks/>
                </p:cNvSpPr>
                <p:nvPr/>
              </p:nvSpPr>
              <p:spPr bwMode="auto">
                <a:xfrm>
                  <a:off x="2029" y="2189"/>
                  <a:ext cx="322" cy="300"/>
                </a:xfrm>
                <a:custGeom>
                  <a:avLst/>
                  <a:gdLst>
                    <a:gd name="T0" fmla="*/ 164 w 200"/>
                    <a:gd name="T1" fmla="*/ 0 h 187"/>
                    <a:gd name="T2" fmla="*/ 182 w 200"/>
                    <a:gd name="T3" fmla="*/ 24 h 187"/>
                    <a:gd name="T4" fmla="*/ 196 w 200"/>
                    <a:gd name="T5" fmla="*/ 67 h 187"/>
                    <a:gd name="T6" fmla="*/ 198 w 200"/>
                    <a:gd name="T7" fmla="*/ 76 h 187"/>
                    <a:gd name="T8" fmla="*/ 200 w 200"/>
                    <a:gd name="T9" fmla="*/ 90 h 187"/>
                    <a:gd name="T10" fmla="*/ 198 w 200"/>
                    <a:gd name="T11" fmla="*/ 92 h 187"/>
                    <a:gd name="T12" fmla="*/ 164 w 200"/>
                    <a:gd name="T13" fmla="*/ 114 h 187"/>
                    <a:gd name="T14" fmla="*/ 146 w 200"/>
                    <a:gd name="T15" fmla="*/ 127 h 187"/>
                    <a:gd name="T16" fmla="*/ 120 w 200"/>
                    <a:gd name="T17" fmla="*/ 146 h 187"/>
                    <a:gd name="T18" fmla="*/ 85 w 200"/>
                    <a:gd name="T19" fmla="*/ 166 h 187"/>
                    <a:gd name="T20" fmla="*/ 68 w 200"/>
                    <a:gd name="T21" fmla="*/ 176 h 187"/>
                    <a:gd name="T22" fmla="*/ 27 w 200"/>
                    <a:gd name="T23" fmla="*/ 186 h 187"/>
                    <a:gd name="T24" fmla="*/ 13 w 200"/>
                    <a:gd name="T25" fmla="*/ 183 h 187"/>
                    <a:gd name="T26" fmla="*/ 8 w 200"/>
                    <a:gd name="T27" fmla="*/ 181 h 187"/>
                    <a:gd name="T28" fmla="*/ 9 w 200"/>
                    <a:gd name="T29" fmla="*/ 165 h 187"/>
                    <a:gd name="T30" fmla="*/ 9 w 200"/>
                    <a:gd name="T31" fmla="*/ 76 h 187"/>
                    <a:gd name="T32" fmla="*/ 5 w 200"/>
                    <a:gd name="T33" fmla="*/ 60 h 187"/>
                    <a:gd name="T34" fmla="*/ 0 w 200"/>
                    <a:gd name="T35" fmla="*/ 37 h 187"/>
                    <a:gd name="T36" fmla="*/ 5 w 200"/>
                    <a:gd name="T37" fmla="*/ 38 h 187"/>
                    <a:gd name="T38" fmla="*/ 23 w 200"/>
                    <a:gd name="T39" fmla="*/ 64 h 187"/>
                    <a:gd name="T40" fmla="*/ 19 w 200"/>
                    <a:gd name="T41" fmla="*/ 71 h 187"/>
                    <a:gd name="T42" fmla="*/ 20 w 200"/>
                    <a:gd name="T43" fmla="*/ 75 h 187"/>
                    <a:gd name="T44" fmla="*/ 24 w 200"/>
                    <a:gd name="T45" fmla="*/ 76 h 187"/>
                    <a:gd name="T46" fmla="*/ 28 w 200"/>
                    <a:gd name="T47" fmla="*/ 74 h 187"/>
                    <a:gd name="T48" fmla="*/ 80 w 200"/>
                    <a:gd name="T49" fmla="*/ 41 h 187"/>
                    <a:gd name="T50" fmla="*/ 117 w 200"/>
                    <a:gd name="T51" fmla="*/ 23 h 187"/>
                    <a:gd name="T52" fmla="*/ 159 w 200"/>
                    <a:gd name="T53" fmla="*/ 2 h 187"/>
                    <a:gd name="T54" fmla="*/ 164 w 200"/>
                    <a:gd name="T55" fmla="*/ 0 h 18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200" h="187">
                      <a:moveTo>
                        <a:pt x="164" y="0"/>
                      </a:moveTo>
                      <a:cubicBezTo>
                        <a:pt x="172" y="7"/>
                        <a:pt x="178" y="14"/>
                        <a:pt x="182" y="24"/>
                      </a:cubicBezTo>
                      <a:cubicBezTo>
                        <a:pt x="186" y="39"/>
                        <a:pt x="192" y="53"/>
                        <a:pt x="196" y="67"/>
                      </a:cubicBezTo>
                      <a:cubicBezTo>
                        <a:pt x="197" y="70"/>
                        <a:pt x="198" y="73"/>
                        <a:pt x="198" y="76"/>
                      </a:cubicBezTo>
                      <a:cubicBezTo>
                        <a:pt x="199" y="81"/>
                        <a:pt x="199" y="86"/>
                        <a:pt x="200" y="90"/>
                      </a:cubicBezTo>
                      <a:cubicBezTo>
                        <a:pt x="199" y="91"/>
                        <a:pt x="198" y="92"/>
                        <a:pt x="198" y="92"/>
                      </a:cubicBezTo>
                      <a:cubicBezTo>
                        <a:pt x="185" y="98"/>
                        <a:pt x="175" y="106"/>
                        <a:pt x="164" y="114"/>
                      </a:cubicBezTo>
                      <a:cubicBezTo>
                        <a:pt x="158" y="118"/>
                        <a:pt x="152" y="123"/>
                        <a:pt x="146" y="127"/>
                      </a:cubicBezTo>
                      <a:cubicBezTo>
                        <a:pt x="137" y="134"/>
                        <a:pt x="129" y="140"/>
                        <a:pt x="120" y="146"/>
                      </a:cubicBezTo>
                      <a:cubicBezTo>
                        <a:pt x="108" y="153"/>
                        <a:pt x="97" y="159"/>
                        <a:pt x="85" y="166"/>
                      </a:cubicBezTo>
                      <a:cubicBezTo>
                        <a:pt x="80" y="169"/>
                        <a:pt x="73" y="172"/>
                        <a:pt x="68" y="176"/>
                      </a:cubicBezTo>
                      <a:cubicBezTo>
                        <a:pt x="55" y="186"/>
                        <a:pt x="41" y="187"/>
                        <a:pt x="27" y="186"/>
                      </a:cubicBezTo>
                      <a:cubicBezTo>
                        <a:pt x="22" y="185"/>
                        <a:pt x="18" y="184"/>
                        <a:pt x="13" y="183"/>
                      </a:cubicBezTo>
                      <a:cubicBezTo>
                        <a:pt x="12" y="183"/>
                        <a:pt x="10" y="182"/>
                        <a:pt x="8" y="181"/>
                      </a:cubicBezTo>
                      <a:cubicBezTo>
                        <a:pt x="8" y="175"/>
                        <a:pt x="8" y="170"/>
                        <a:pt x="9" y="165"/>
                      </a:cubicBezTo>
                      <a:cubicBezTo>
                        <a:pt x="13" y="135"/>
                        <a:pt x="11" y="106"/>
                        <a:pt x="9" y="76"/>
                      </a:cubicBezTo>
                      <a:cubicBezTo>
                        <a:pt x="9" y="71"/>
                        <a:pt x="7" y="65"/>
                        <a:pt x="5" y="60"/>
                      </a:cubicBezTo>
                      <a:cubicBezTo>
                        <a:pt x="3" y="52"/>
                        <a:pt x="1" y="45"/>
                        <a:pt x="0" y="37"/>
                      </a:cubicBezTo>
                      <a:cubicBezTo>
                        <a:pt x="2" y="38"/>
                        <a:pt x="4" y="38"/>
                        <a:pt x="5" y="38"/>
                      </a:cubicBezTo>
                      <a:cubicBezTo>
                        <a:pt x="12" y="46"/>
                        <a:pt x="20" y="53"/>
                        <a:pt x="23" y="64"/>
                      </a:cubicBezTo>
                      <a:cubicBezTo>
                        <a:pt x="22" y="66"/>
                        <a:pt x="20" y="68"/>
                        <a:pt x="19" y="71"/>
                      </a:cubicBezTo>
                      <a:cubicBezTo>
                        <a:pt x="19" y="72"/>
                        <a:pt x="19" y="74"/>
                        <a:pt x="20" y="75"/>
                      </a:cubicBezTo>
                      <a:cubicBezTo>
                        <a:pt x="21" y="76"/>
                        <a:pt x="22" y="76"/>
                        <a:pt x="24" y="76"/>
                      </a:cubicBezTo>
                      <a:cubicBezTo>
                        <a:pt x="25" y="76"/>
                        <a:pt x="27" y="75"/>
                        <a:pt x="28" y="74"/>
                      </a:cubicBezTo>
                      <a:cubicBezTo>
                        <a:pt x="43" y="60"/>
                        <a:pt x="62" y="51"/>
                        <a:pt x="80" y="41"/>
                      </a:cubicBezTo>
                      <a:cubicBezTo>
                        <a:pt x="92" y="34"/>
                        <a:pt x="105" y="29"/>
                        <a:pt x="117" y="23"/>
                      </a:cubicBezTo>
                      <a:cubicBezTo>
                        <a:pt x="131" y="16"/>
                        <a:pt x="145" y="9"/>
                        <a:pt x="159" y="2"/>
                      </a:cubicBezTo>
                      <a:cubicBezTo>
                        <a:pt x="160" y="2"/>
                        <a:pt x="162" y="1"/>
                        <a:pt x="164" y="0"/>
                      </a:cubicBezTo>
                      <a:close/>
                    </a:path>
                  </a:pathLst>
                </a:custGeom>
                <a:solidFill>
                  <a:srgbClr val="00B0F0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268" name="Freeform 30"/>
                <p:cNvSpPr>
                  <a:spLocks/>
                </p:cNvSpPr>
                <p:nvPr/>
              </p:nvSpPr>
              <p:spPr bwMode="auto">
                <a:xfrm>
                  <a:off x="2640" y="851"/>
                  <a:ext cx="282" cy="438"/>
                </a:xfrm>
                <a:custGeom>
                  <a:avLst/>
                  <a:gdLst>
                    <a:gd name="T0" fmla="*/ 131 w 176"/>
                    <a:gd name="T1" fmla="*/ 143 h 273"/>
                    <a:gd name="T2" fmla="*/ 135 w 176"/>
                    <a:gd name="T3" fmla="*/ 207 h 273"/>
                    <a:gd name="T4" fmla="*/ 134 w 176"/>
                    <a:gd name="T5" fmla="*/ 219 h 273"/>
                    <a:gd name="T6" fmla="*/ 119 w 176"/>
                    <a:gd name="T7" fmla="*/ 262 h 273"/>
                    <a:gd name="T8" fmla="*/ 110 w 176"/>
                    <a:gd name="T9" fmla="*/ 273 h 273"/>
                    <a:gd name="T10" fmla="*/ 107 w 176"/>
                    <a:gd name="T11" fmla="*/ 263 h 273"/>
                    <a:gd name="T12" fmla="*/ 96 w 176"/>
                    <a:gd name="T13" fmla="*/ 228 h 273"/>
                    <a:gd name="T14" fmla="*/ 92 w 176"/>
                    <a:gd name="T15" fmla="*/ 217 h 273"/>
                    <a:gd name="T16" fmla="*/ 86 w 176"/>
                    <a:gd name="T17" fmla="*/ 203 h 273"/>
                    <a:gd name="T18" fmla="*/ 81 w 176"/>
                    <a:gd name="T19" fmla="*/ 190 h 273"/>
                    <a:gd name="T20" fmla="*/ 74 w 176"/>
                    <a:gd name="T21" fmla="*/ 174 h 273"/>
                    <a:gd name="T22" fmla="*/ 59 w 176"/>
                    <a:gd name="T23" fmla="*/ 143 h 273"/>
                    <a:gd name="T24" fmla="*/ 44 w 176"/>
                    <a:gd name="T25" fmla="*/ 119 h 273"/>
                    <a:gd name="T26" fmla="*/ 25 w 176"/>
                    <a:gd name="T27" fmla="*/ 89 h 273"/>
                    <a:gd name="T28" fmla="*/ 3 w 176"/>
                    <a:gd name="T29" fmla="*/ 63 h 273"/>
                    <a:gd name="T30" fmla="*/ 0 w 176"/>
                    <a:gd name="T31" fmla="*/ 60 h 273"/>
                    <a:gd name="T32" fmla="*/ 29 w 176"/>
                    <a:gd name="T33" fmla="*/ 0 h 273"/>
                    <a:gd name="T34" fmla="*/ 41 w 176"/>
                    <a:gd name="T35" fmla="*/ 4 h 273"/>
                    <a:gd name="T36" fmla="*/ 78 w 176"/>
                    <a:gd name="T37" fmla="*/ 15 h 273"/>
                    <a:gd name="T38" fmla="*/ 107 w 176"/>
                    <a:gd name="T39" fmla="*/ 18 h 273"/>
                    <a:gd name="T40" fmla="*/ 167 w 176"/>
                    <a:gd name="T41" fmla="*/ 12 h 273"/>
                    <a:gd name="T42" fmla="*/ 174 w 176"/>
                    <a:gd name="T43" fmla="*/ 10 h 273"/>
                    <a:gd name="T44" fmla="*/ 172 w 176"/>
                    <a:gd name="T45" fmla="*/ 20 h 273"/>
                    <a:gd name="T46" fmla="*/ 170 w 176"/>
                    <a:gd name="T47" fmla="*/ 30 h 273"/>
                    <a:gd name="T48" fmla="*/ 155 w 176"/>
                    <a:gd name="T49" fmla="*/ 66 h 273"/>
                    <a:gd name="T50" fmla="*/ 137 w 176"/>
                    <a:gd name="T51" fmla="*/ 108 h 273"/>
                    <a:gd name="T52" fmla="*/ 123 w 176"/>
                    <a:gd name="T53" fmla="*/ 140 h 273"/>
                    <a:gd name="T54" fmla="*/ 116 w 176"/>
                    <a:gd name="T55" fmla="*/ 153 h 273"/>
                    <a:gd name="T56" fmla="*/ 117 w 176"/>
                    <a:gd name="T57" fmla="*/ 157 h 273"/>
                    <a:gd name="T58" fmla="*/ 122 w 176"/>
                    <a:gd name="T59" fmla="*/ 157 h 273"/>
                    <a:gd name="T60" fmla="*/ 125 w 176"/>
                    <a:gd name="T61" fmla="*/ 153 h 273"/>
                    <a:gd name="T62" fmla="*/ 131 w 176"/>
                    <a:gd name="T63" fmla="*/ 143 h 27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</a:cxnLst>
                  <a:rect l="0" t="0" r="r" b="b"/>
                  <a:pathLst>
                    <a:path w="176" h="273">
                      <a:moveTo>
                        <a:pt x="131" y="143"/>
                      </a:moveTo>
                      <a:cubicBezTo>
                        <a:pt x="136" y="165"/>
                        <a:pt x="137" y="186"/>
                        <a:pt x="135" y="207"/>
                      </a:cubicBezTo>
                      <a:cubicBezTo>
                        <a:pt x="134" y="211"/>
                        <a:pt x="134" y="215"/>
                        <a:pt x="134" y="219"/>
                      </a:cubicBezTo>
                      <a:cubicBezTo>
                        <a:pt x="132" y="235"/>
                        <a:pt x="128" y="249"/>
                        <a:pt x="119" y="262"/>
                      </a:cubicBezTo>
                      <a:cubicBezTo>
                        <a:pt x="117" y="266"/>
                        <a:pt x="114" y="269"/>
                        <a:pt x="110" y="273"/>
                      </a:cubicBezTo>
                      <a:cubicBezTo>
                        <a:pt x="109" y="269"/>
                        <a:pt x="107" y="266"/>
                        <a:pt x="107" y="263"/>
                      </a:cubicBezTo>
                      <a:cubicBezTo>
                        <a:pt x="106" y="251"/>
                        <a:pt x="100" y="240"/>
                        <a:pt x="96" y="228"/>
                      </a:cubicBezTo>
                      <a:cubicBezTo>
                        <a:pt x="95" y="225"/>
                        <a:pt x="93" y="221"/>
                        <a:pt x="92" y="217"/>
                      </a:cubicBezTo>
                      <a:cubicBezTo>
                        <a:pt x="90" y="212"/>
                        <a:pt x="88" y="208"/>
                        <a:pt x="86" y="203"/>
                      </a:cubicBezTo>
                      <a:cubicBezTo>
                        <a:pt x="84" y="199"/>
                        <a:pt x="83" y="194"/>
                        <a:pt x="81" y="190"/>
                      </a:cubicBezTo>
                      <a:cubicBezTo>
                        <a:pt x="79" y="184"/>
                        <a:pt x="77" y="179"/>
                        <a:pt x="74" y="174"/>
                      </a:cubicBezTo>
                      <a:cubicBezTo>
                        <a:pt x="69" y="164"/>
                        <a:pt x="65" y="153"/>
                        <a:pt x="59" y="143"/>
                      </a:cubicBezTo>
                      <a:cubicBezTo>
                        <a:pt x="54" y="135"/>
                        <a:pt x="49" y="127"/>
                        <a:pt x="44" y="119"/>
                      </a:cubicBezTo>
                      <a:cubicBezTo>
                        <a:pt x="38" y="109"/>
                        <a:pt x="31" y="99"/>
                        <a:pt x="25" y="89"/>
                      </a:cubicBezTo>
                      <a:cubicBezTo>
                        <a:pt x="20" y="79"/>
                        <a:pt x="12" y="70"/>
                        <a:pt x="3" y="63"/>
                      </a:cubicBezTo>
                      <a:cubicBezTo>
                        <a:pt x="2" y="62"/>
                        <a:pt x="1" y="61"/>
                        <a:pt x="0" y="60"/>
                      </a:cubicBezTo>
                      <a:cubicBezTo>
                        <a:pt x="13" y="42"/>
                        <a:pt x="22" y="21"/>
                        <a:pt x="29" y="0"/>
                      </a:cubicBezTo>
                      <a:cubicBezTo>
                        <a:pt x="34" y="0"/>
                        <a:pt x="38" y="2"/>
                        <a:pt x="41" y="4"/>
                      </a:cubicBezTo>
                      <a:cubicBezTo>
                        <a:pt x="52" y="11"/>
                        <a:pt x="65" y="13"/>
                        <a:pt x="78" y="15"/>
                      </a:cubicBezTo>
                      <a:cubicBezTo>
                        <a:pt x="88" y="16"/>
                        <a:pt x="97" y="18"/>
                        <a:pt x="107" y="18"/>
                      </a:cubicBezTo>
                      <a:cubicBezTo>
                        <a:pt x="128" y="19"/>
                        <a:pt x="147" y="17"/>
                        <a:pt x="167" y="12"/>
                      </a:cubicBezTo>
                      <a:cubicBezTo>
                        <a:pt x="169" y="11"/>
                        <a:pt x="171" y="11"/>
                        <a:pt x="174" y="10"/>
                      </a:cubicBezTo>
                      <a:cubicBezTo>
                        <a:pt x="176" y="14"/>
                        <a:pt x="173" y="17"/>
                        <a:pt x="172" y="20"/>
                      </a:cubicBezTo>
                      <a:cubicBezTo>
                        <a:pt x="172" y="24"/>
                        <a:pt x="171" y="27"/>
                        <a:pt x="170" y="30"/>
                      </a:cubicBezTo>
                      <a:cubicBezTo>
                        <a:pt x="165" y="42"/>
                        <a:pt x="159" y="54"/>
                        <a:pt x="155" y="66"/>
                      </a:cubicBezTo>
                      <a:cubicBezTo>
                        <a:pt x="150" y="80"/>
                        <a:pt x="144" y="94"/>
                        <a:pt x="137" y="108"/>
                      </a:cubicBezTo>
                      <a:cubicBezTo>
                        <a:pt x="132" y="118"/>
                        <a:pt x="128" y="129"/>
                        <a:pt x="123" y="140"/>
                      </a:cubicBezTo>
                      <a:cubicBezTo>
                        <a:pt x="121" y="144"/>
                        <a:pt x="118" y="148"/>
                        <a:pt x="116" y="153"/>
                      </a:cubicBezTo>
                      <a:cubicBezTo>
                        <a:pt x="116" y="154"/>
                        <a:pt x="117" y="156"/>
                        <a:pt x="117" y="157"/>
                      </a:cubicBezTo>
                      <a:cubicBezTo>
                        <a:pt x="118" y="157"/>
                        <a:pt x="120" y="157"/>
                        <a:pt x="122" y="157"/>
                      </a:cubicBezTo>
                      <a:cubicBezTo>
                        <a:pt x="123" y="156"/>
                        <a:pt x="124" y="154"/>
                        <a:pt x="125" y="153"/>
                      </a:cubicBezTo>
                      <a:cubicBezTo>
                        <a:pt x="128" y="150"/>
                        <a:pt x="129" y="147"/>
                        <a:pt x="131" y="143"/>
                      </a:cubicBezTo>
                      <a:close/>
                    </a:path>
                  </a:pathLst>
                </a:custGeom>
                <a:solidFill>
                  <a:srgbClr val="FADAD3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269" name="Freeform 31"/>
                <p:cNvSpPr>
                  <a:spLocks/>
                </p:cNvSpPr>
                <p:nvPr/>
              </p:nvSpPr>
              <p:spPr bwMode="auto">
                <a:xfrm>
                  <a:off x="2039" y="1942"/>
                  <a:ext cx="281" cy="337"/>
                </a:xfrm>
                <a:custGeom>
                  <a:avLst/>
                  <a:gdLst>
                    <a:gd name="T0" fmla="*/ 25 w 175"/>
                    <a:gd name="T1" fmla="*/ 210 h 210"/>
                    <a:gd name="T2" fmla="*/ 5 w 175"/>
                    <a:gd name="T3" fmla="*/ 187 h 210"/>
                    <a:gd name="T4" fmla="*/ 2 w 175"/>
                    <a:gd name="T5" fmla="*/ 171 h 210"/>
                    <a:gd name="T6" fmla="*/ 12 w 175"/>
                    <a:gd name="T7" fmla="*/ 140 h 210"/>
                    <a:gd name="T8" fmla="*/ 20 w 175"/>
                    <a:gd name="T9" fmla="*/ 113 h 210"/>
                    <a:gd name="T10" fmla="*/ 25 w 175"/>
                    <a:gd name="T11" fmla="*/ 95 h 210"/>
                    <a:gd name="T12" fmla="*/ 51 w 175"/>
                    <a:gd name="T13" fmla="*/ 24 h 210"/>
                    <a:gd name="T14" fmla="*/ 63 w 175"/>
                    <a:gd name="T15" fmla="*/ 0 h 210"/>
                    <a:gd name="T16" fmla="*/ 86 w 175"/>
                    <a:gd name="T17" fmla="*/ 30 h 210"/>
                    <a:gd name="T18" fmla="*/ 100 w 175"/>
                    <a:gd name="T19" fmla="*/ 50 h 210"/>
                    <a:gd name="T20" fmla="*/ 132 w 175"/>
                    <a:gd name="T21" fmla="*/ 96 h 210"/>
                    <a:gd name="T22" fmla="*/ 148 w 175"/>
                    <a:gd name="T23" fmla="*/ 112 h 210"/>
                    <a:gd name="T24" fmla="*/ 149 w 175"/>
                    <a:gd name="T25" fmla="*/ 113 h 210"/>
                    <a:gd name="T26" fmla="*/ 169 w 175"/>
                    <a:gd name="T27" fmla="*/ 120 h 210"/>
                    <a:gd name="T28" fmla="*/ 172 w 175"/>
                    <a:gd name="T29" fmla="*/ 121 h 210"/>
                    <a:gd name="T30" fmla="*/ 175 w 175"/>
                    <a:gd name="T31" fmla="*/ 133 h 210"/>
                    <a:gd name="T32" fmla="*/ 165 w 175"/>
                    <a:gd name="T33" fmla="*/ 143 h 210"/>
                    <a:gd name="T34" fmla="*/ 146 w 175"/>
                    <a:gd name="T35" fmla="*/ 147 h 210"/>
                    <a:gd name="T36" fmla="*/ 129 w 175"/>
                    <a:gd name="T37" fmla="*/ 155 h 210"/>
                    <a:gd name="T38" fmla="*/ 84 w 175"/>
                    <a:gd name="T39" fmla="*/ 179 h 210"/>
                    <a:gd name="T40" fmla="*/ 58 w 175"/>
                    <a:gd name="T41" fmla="*/ 194 h 210"/>
                    <a:gd name="T42" fmla="*/ 25 w 175"/>
                    <a:gd name="T43" fmla="*/ 210 h 2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</a:cxnLst>
                  <a:rect l="0" t="0" r="r" b="b"/>
                  <a:pathLst>
                    <a:path w="175" h="210">
                      <a:moveTo>
                        <a:pt x="25" y="210"/>
                      </a:moveTo>
                      <a:cubicBezTo>
                        <a:pt x="18" y="202"/>
                        <a:pt x="11" y="194"/>
                        <a:pt x="5" y="187"/>
                      </a:cubicBezTo>
                      <a:cubicBezTo>
                        <a:pt x="1" y="183"/>
                        <a:pt x="0" y="177"/>
                        <a:pt x="2" y="171"/>
                      </a:cubicBezTo>
                      <a:cubicBezTo>
                        <a:pt x="5" y="161"/>
                        <a:pt x="8" y="150"/>
                        <a:pt x="12" y="140"/>
                      </a:cubicBezTo>
                      <a:cubicBezTo>
                        <a:pt x="15" y="131"/>
                        <a:pt x="19" y="122"/>
                        <a:pt x="20" y="113"/>
                      </a:cubicBezTo>
                      <a:cubicBezTo>
                        <a:pt x="21" y="107"/>
                        <a:pt x="23" y="101"/>
                        <a:pt x="25" y="95"/>
                      </a:cubicBezTo>
                      <a:cubicBezTo>
                        <a:pt x="35" y="72"/>
                        <a:pt x="42" y="48"/>
                        <a:pt x="51" y="24"/>
                      </a:cubicBezTo>
                      <a:cubicBezTo>
                        <a:pt x="54" y="16"/>
                        <a:pt x="58" y="8"/>
                        <a:pt x="63" y="0"/>
                      </a:cubicBezTo>
                      <a:cubicBezTo>
                        <a:pt x="71" y="10"/>
                        <a:pt x="80" y="19"/>
                        <a:pt x="86" y="30"/>
                      </a:cubicBezTo>
                      <a:cubicBezTo>
                        <a:pt x="90" y="37"/>
                        <a:pt x="96" y="43"/>
                        <a:pt x="100" y="50"/>
                      </a:cubicBezTo>
                      <a:cubicBezTo>
                        <a:pt x="111" y="65"/>
                        <a:pt x="122" y="81"/>
                        <a:pt x="132" y="96"/>
                      </a:cubicBezTo>
                      <a:cubicBezTo>
                        <a:pt x="137" y="102"/>
                        <a:pt x="141" y="109"/>
                        <a:pt x="148" y="112"/>
                      </a:cubicBezTo>
                      <a:cubicBezTo>
                        <a:pt x="148" y="112"/>
                        <a:pt x="149" y="112"/>
                        <a:pt x="149" y="113"/>
                      </a:cubicBezTo>
                      <a:cubicBezTo>
                        <a:pt x="154" y="120"/>
                        <a:pt x="161" y="121"/>
                        <a:pt x="169" y="120"/>
                      </a:cubicBezTo>
                      <a:cubicBezTo>
                        <a:pt x="169" y="120"/>
                        <a:pt x="170" y="121"/>
                        <a:pt x="172" y="121"/>
                      </a:cubicBezTo>
                      <a:cubicBezTo>
                        <a:pt x="173" y="125"/>
                        <a:pt x="174" y="129"/>
                        <a:pt x="175" y="133"/>
                      </a:cubicBezTo>
                      <a:cubicBezTo>
                        <a:pt x="172" y="136"/>
                        <a:pt x="169" y="139"/>
                        <a:pt x="165" y="143"/>
                      </a:cubicBezTo>
                      <a:cubicBezTo>
                        <a:pt x="158" y="140"/>
                        <a:pt x="152" y="143"/>
                        <a:pt x="146" y="147"/>
                      </a:cubicBezTo>
                      <a:cubicBezTo>
                        <a:pt x="140" y="150"/>
                        <a:pt x="135" y="152"/>
                        <a:pt x="129" y="155"/>
                      </a:cubicBezTo>
                      <a:cubicBezTo>
                        <a:pt x="114" y="162"/>
                        <a:pt x="99" y="170"/>
                        <a:pt x="84" y="179"/>
                      </a:cubicBezTo>
                      <a:cubicBezTo>
                        <a:pt x="76" y="184"/>
                        <a:pt x="67" y="190"/>
                        <a:pt x="58" y="194"/>
                      </a:cubicBezTo>
                      <a:cubicBezTo>
                        <a:pt x="47" y="200"/>
                        <a:pt x="36" y="205"/>
                        <a:pt x="25" y="210"/>
                      </a:cubicBezTo>
                      <a:close/>
                    </a:path>
                  </a:pathLst>
                </a:custGeom>
                <a:solidFill>
                  <a:srgbClr val="FFC000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270" name="Freeform 32"/>
                <p:cNvSpPr>
                  <a:spLocks/>
                </p:cNvSpPr>
                <p:nvPr/>
              </p:nvSpPr>
              <p:spPr bwMode="auto">
                <a:xfrm>
                  <a:off x="2318" y="2004"/>
                  <a:ext cx="227" cy="334"/>
                </a:xfrm>
                <a:custGeom>
                  <a:avLst/>
                  <a:gdLst>
                    <a:gd name="T0" fmla="*/ 141 w 141"/>
                    <a:gd name="T1" fmla="*/ 117 h 208"/>
                    <a:gd name="T2" fmla="*/ 139 w 141"/>
                    <a:gd name="T3" fmla="*/ 116 h 208"/>
                    <a:gd name="T4" fmla="*/ 131 w 141"/>
                    <a:gd name="T5" fmla="*/ 119 h 208"/>
                    <a:gd name="T6" fmla="*/ 132 w 141"/>
                    <a:gd name="T7" fmla="*/ 129 h 208"/>
                    <a:gd name="T8" fmla="*/ 136 w 141"/>
                    <a:gd name="T9" fmla="*/ 152 h 208"/>
                    <a:gd name="T10" fmla="*/ 137 w 141"/>
                    <a:gd name="T11" fmla="*/ 164 h 208"/>
                    <a:gd name="T12" fmla="*/ 133 w 141"/>
                    <a:gd name="T13" fmla="*/ 178 h 208"/>
                    <a:gd name="T14" fmla="*/ 125 w 141"/>
                    <a:gd name="T15" fmla="*/ 192 h 208"/>
                    <a:gd name="T16" fmla="*/ 116 w 141"/>
                    <a:gd name="T17" fmla="*/ 204 h 208"/>
                    <a:gd name="T18" fmla="*/ 108 w 141"/>
                    <a:gd name="T19" fmla="*/ 204 h 208"/>
                    <a:gd name="T20" fmla="*/ 119 w 141"/>
                    <a:gd name="T21" fmla="*/ 183 h 208"/>
                    <a:gd name="T22" fmla="*/ 115 w 141"/>
                    <a:gd name="T23" fmla="*/ 147 h 208"/>
                    <a:gd name="T24" fmla="*/ 113 w 141"/>
                    <a:gd name="T25" fmla="*/ 124 h 208"/>
                    <a:gd name="T26" fmla="*/ 111 w 141"/>
                    <a:gd name="T27" fmla="*/ 117 h 208"/>
                    <a:gd name="T28" fmla="*/ 106 w 141"/>
                    <a:gd name="T29" fmla="*/ 121 h 208"/>
                    <a:gd name="T30" fmla="*/ 104 w 141"/>
                    <a:gd name="T31" fmla="*/ 128 h 208"/>
                    <a:gd name="T32" fmla="*/ 106 w 141"/>
                    <a:gd name="T33" fmla="*/ 150 h 208"/>
                    <a:gd name="T34" fmla="*/ 108 w 141"/>
                    <a:gd name="T35" fmla="*/ 174 h 208"/>
                    <a:gd name="T36" fmla="*/ 106 w 141"/>
                    <a:gd name="T37" fmla="*/ 182 h 208"/>
                    <a:gd name="T38" fmla="*/ 95 w 141"/>
                    <a:gd name="T39" fmla="*/ 201 h 208"/>
                    <a:gd name="T40" fmla="*/ 83 w 141"/>
                    <a:gd name="T41" fmla="*/ 207 h 208"/>
                    <a:gd name="T42" fmla="*/ 86 w 141"/>
                    <a:gd name="T43" fmla="*/ 191 h 208"/>
                    <a:gd name="T44" fmla="*/ 89 w 141"/>
                    <a:gd name="T45" fmla="*/ 174 h 208"/>
                    <a:gd name="T46" fmla="*/ 89 w 141"/>
                    <a:gd name="T47" fmla="*/ 166 h 208"/>
                    <a:gd name="T48" fmla="*/ 83 w 141"/>
                    <a:gd name="T49" fmla="*/ 136 h 208"/>
                    <a:gd name="T50" fmla="*/ 79 w 141"/>
                    <a:gd name="T51" fmla="*/ 129 h 208"/>
                    <a:gd name="T52" fmla="*/ 72 w 141"/>
                    <a:gd name="T53" fmla="*/ 128 h 208"/>
                    <a:gd name="T54" fmla="*/ 71 w 141"/>
                    <a:gd name="T55" fmla="*/ 134 h 208"/>
                    <a:gd name="T56" fmla="*/ 77 w 141"/>
                    <a:gd name="T57" fmla="*/ 181 h 208"/>
                    <a:gd name="T58" fmla="*/ 76 w 141"/>
                    <a:gd name="T59" fmla="*/ 188 h 208"/>
                    <a:gd name="T60" fmla="*/ 70 w 141"/>
                    <a:gd name="T61" fmla="*/ 206 h 208"/>
                    <a:gd name="T62" fmla="*/ 57 w 141"/>
                    <a:gd name="T63" fmla="*/ 205 h 208"/>
                    <a:gd name="T64" fmla="*/ 41 w 141"/>
                    <a:gd name="T65" fmla="*/ 194 h 208"/>
                    <a:gd name="T66" fmla="*/ 52 w 141"/>
                    <a:gd name="T67" fmla="*/ 190 h 208"/>
                    <a:gd name="T68" fmla="*/ 56 w 141"/>
                    <a:gd name="T69" fmla="*/ 184 h 208"/>
                    <a:gd name="T70" fmla="*/ 50 w 141"/>
                    <a:gd name="T71" fmla="*/ 155 h 208"/>
                    <a:gd name="T72" fmla="*/ 45 w 141"/>
                    <a:gd name="T73" fmla="*/ 149 h 208"/>
                    <a:gd name="T74" fmla="*/ 19 w 141"/>
                    <a:gd name="T75" fmla="*/ 108 h 208"/>
                    <a:gd name="T76" fmla="*/ 15 w 141"/>
                    <a:gd name="T77" fmla="*/ 94 h 208"/>
                    <a:gd name="T78" fmla="*/ 9 w 141"/>
                    <a:gd name="T79" fmla="*/ 82 h 208"/>
                    <a:gd name="T80" fmla="*/ 0 w 141"/>
                    <a:gd name="T81" fmla="*/ 50 h 208"/>
                    <a:gd name="T82" fmla="*/ 69 w 141"/>
                    <a:gd name="T83" fmla="*/ 0 h 208"/>
                    <a:gd name="T84" fmla="*/ 83 w 141"/>
                    <a:gd name="T85" fmla="*/ 14 h 208"/>
                    <a:gd name="T86" fmla="*/ 114 w 141"/>
                    <a:gd name="T87" fmla="*/ 51 h 208"/>
                    <a:gd name="T88" fmla="*/ 129 w 141"/>
                    <a:gd name="T89" fmla="*/ 79 h 208"/>
                    <a:gd name="T90" fmla="*/ 137 w 141"/>
                    <a:gd name="T91" fmla="*/ 100 h 208"/>
                    <a:gd name="T92" fmla="*/ 141 w 141"/>
                    <a:gd name="T93" fmla="*/ 117 h 2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</a:cxnLst>
                  <a:rect l="0" t="0" r="r" b="b"/>
                  <a:pathLst>
                    <a:path w="141" h="208">
                      <a:moveTo>
                        <a:pt x="141" y="117"/>
                      </a:moveTo>
                      <a:cubicBezTo>
                        <a:pt x="140" y="116"/>
                        <a:pt x="139" y="116"/>
                        <a:pt x="139" y="116"/>
                      </a:cubicBezTo>
                      <a:cubicBezTo>
                        <a:pt x="135" y="115"/>
                        <a:pt x="132" y="116"/>
                        <a:pt x="131" y="119"/>
                      </a:cubicBezTo>
                      <a:cubicBezTo>
                        <a:pt x="131" y="122"/>
                        <a:pt x="131" y="125"/>
                        <a:pt x="132" y="129"/>
                      </a:cubicBezTo>
                      <a:cubicBezTo>
                        <a:pt x="133" y="137"/>
                        <a:pt x="135" y="144"/>
                        <a:pt x="136" y="152"/>
                      </a:cubicBezTo>
                      <a:cubicBezTo>
                        <a:pt x="137" y="156"/>
                        <a:pt x="137" y="160"/>
                        <a:pt x="137" y="164"/>
                      </a:cubicBezTo>
                      <a:cubicBezTo>
                        <a:pt x="138" y="169"/>
                        <a:pt x="136" y="174"/>
                        <a:pt x="133" y="178"/>
                      </a:cubicBezTo>
                      <a:cubicBezTo>
                        <a:pt x="129" y="182"/>
                        <a:pt x="127" y="187"/>
                        <a:pt x="125" y="192"/>
                      </a:cubicBezTo>
                      <a:cubicBezTo>
                        <a:pt x="123" y="197"/>
                        <a:pt x="120" y="201"/>
                        <a:pt x="116" y="204"/>
                      </a:cubicBezTo>
                      <a:cubicBezTo>
                        <a:pt x="114" y="206"/>
                        <a:pt x="111" y="207"/>
                        <a:pt x="108" y="204"/>
                      </a:cubicBezTo>
                      <a:cubicBezTo>
                        <a:pt x="106" y="194"/>
                        <a:pt x="115" y="190"/>
                        <a:pt x="119" y="183"/>
                      </a:cubicBezTo>
                      <a:cubicBezTo>
                        <a:pt x="118" y="171"/>
                        <a:pt x="117" y="159"/>
                        <a:pt x="115" y="147"/>
                      </a:cubicBezTo>
                      <a:cubicBezTo>
                        <a:pt x="113" y="139"/>
                        <a:pt x="112" y="132"/>
                        <a:pt x="113" y="124"/>
                      </a:cubicBezTo>
                      <a:cubicBezTo>
                        <a:pt x="114" y="122"/>
                        <a:pt x="112" y="120"/>
                        <a:pt x="111" y="117"/>
                      </a:cubicBezTo>
                      <a:cubicBezTo>
                        <a:pt x="109" y="119"/>
                        <a:pt x="107" y="119"/>
                        <a:pt x="106" y="121"/>
                      </a:cubicBezTo>
                      <a:cubicBezTo>
                        <a:pt x="105" y="123"/>
                        <a:pt x="104" y="126"/>
                        <a:pt x="104" y="128"/>
                      </a:cubicBezTo>
                      <a:cubicBezTo>
                        <a:pt x="105" y="135"/>
                        <a:pt x="106" y="143"/>
                        <a:pt x="106" y="150"/>
                      </a:cubicBezTo>
                      <a:cubicBezTo>
                        <a:pt x="107" y="158"/>
                        <a:pt x="108" y="166"/>
                        <a:pt x="108" y="174"/>
                      </a:cubicBezTo>
                      <a:cubicBezTo>
                        <a:pt x="109" y="177"/>
                        <a:pt x="108" y="179"/>
                        <a:pt x="106" y="182"/>
                      </a:cubicBezTo>
                      <a:cubicBezTo>
                        <a:pt x="102" y="188"/>
                        <a:pt x="98" y="194"/>
                        <a:pt x="95" y="201"/>
                      </a:cubicBezTo>
                      <a:cubicBezTo>
                        <a:pt x="93" y="206"/>
                        <a:pt x="89" y="208"/>
                        <a:pt x="83" y="207"/>
                      </a:cubicBezTo>
                      <a:cubicBezTo>
                        <a:pt x="82" y="201"/>
                        <a:pt x="85" y="197"/>
                        <a:pt x="86" y="191"/>
                      </a:cubicBezTo>
                      <a:cubicBezTo>
                        <a:pt x="87" y="186"/>
                        <a:pt x="88" y="180"/>
                        <a:pt x="89" y="174"/>
                      </a:cubicBezTo>
                      <a:cubicBezTo>
                        <a:pt x="90" y="171"/>
                        <a:pt x="90" y="168"/>
                        <a:pt x="89" y="166"/>
                      </a:cubicBezTo>
                      <a:cubicBezTo>
                        <a:pt x="85" y="156"/>
                        <a:pt x="84" y="146"/>
                        <a:pt x="83" y="136"/>
                      </a:cubicBezTo>
                      <a:cubicBezTo>
                        <a:pt x="82" y="133"/>
                        <a:pt x="81" y="131"/>
                        <a:pt x="79" y="129"/>
                      </a:cubicBezTo>
                      <a:cubicBezTo>
                        <a:pt x="76" y="127"/>
                        <a:pt x="73" y="126"/>
                        <a:pt x="72" y="128"/>
                      </a:cubicBezTo>
                      <a:cubicBezTo>
                        <a:pt x="70" y="130"/>
                        <a:pt x="70" y="132"/>
                        <a:pt x="71" y="134"/>
                      </a:cubicBezTo>
                      <a:cubicBezTo>
                        <a:pt x="76" y="149"/>
                        <a:pt x="75" y="165"/>
                        <a:pt x="77" y="181"/>
                      </a:cubicBezTo>
                      <a:cubicBezTo>
                        <a:pt x="78" y="183"/>
                        <a:pt x="77" y="186"/>
                        <a:pt x="76" y="188"/>
                      </a:cubicBezTo>
                      <a:cubicBezTo>
                        <a:pt x="74" y="194"/>
                        <a:pt x="72" y="200"/>
                        <a:pt x="70" y="206"/>
                      </a:cubicBezTo>
                      <a:cubicBezTo>
                        <a:pt x="66" y="208"/>
                        <a:pt x="61" y="207"/>
                        <a:pt x="57" y="205"/>
                      </a:cubicBezTo>
                      <a:cubicBezTo>
                        <a:pt x="52" y="201"/>
                        <a:pt x="44" y="202"/>
                        <a:pt x="41" y="194"/>
                      </a:cubicBezTo>
                      <a:cubicBezTo>
                        <a:pt x="44" y="190"/>
                        <a:pt x="48" y="191"/>
                        <a:pt x="52" y="190"/>
                      </a:cubicBezTo>
                      <a:cubicBezTo>
                        <a:pt x="56" y="190"/>
                        <a:pt x="58" y="186"/>
                        <a:pt x="56" y="184"/>
                      </a:cubicBezTo>
                      <a:cubicBezTo>
                        <a:pt x="49" y="175"/>
                        <a:pt x="50" y="165"/>
                        <a:pt x="50" y="155"/>
                      </a:cubicBezTo>
                      <a:cubicBezTo>
                        <a:pt x="48" y="153"/>
                        <a:pt x="47" y="151"/>
                        <a:pt x="45" y="149"/>
                      </a:cubicBezTo>
                      <a:cubicBezTo>
                        <a:pt x="32" y="138"/>
                        <a:pt x="26" y="122"/>
                        <a:pt x="19" y="108"/>
                      </a:cubicBezTo>
                      <a:cubicBezTo>
                        <a:pt x="17" y="104"/>
                        <a:pt x="17" y="98"/>
                        <a:pt x="15" y="94"/>
                      </a:cubicBezTo>
                      <a:cubicBezTo>
                        <a:pt x="14" y="90"/>
                        <a:pt x="11" y="86"/>
                        <a:pt x="9" y="82"/>
                      </a:cubicBezTo>
                      <a:cubicBezTo>
                        <a:pt x="4" y="72"/>
                        <a:pt x="3" y="61"/>
                        <a:pt x="0" y="50"/>
                      </a:cubicBezTo>
                      <a:cubicBezTo>
                        <a:pt x="19" y="28"/>
                        <a:pt x="43" y="13"/>
                        <a:pt x="69" y="0"/>
                      </a:cubicBezTo>
                      <a:cubicBezTo>
                        <a:pt x="74" y="5"/>
                        <a:pt x="79" y="10"/>
                        <a:pt x="83" y="14"/>
                      </a:cubicBezTo>
                      <a:cubicBezTo>
                        <a:pt x="94" y="26"/>
                        <a:pt x="104" y="39"/>
                        <a:pt x="114" y="51"/>
                      </a:cubicBezTo>
                      <a:cubicBezTo>
                        <a:pt x="121" y="59"/>
                        <a:pt x="126" y="69"/>
                        <a:pt x="129" y="79"/>
                      </a:cubicBezTo>
                      <a:cubicBezTo>
                        <a:pt x="131" y="86"/>
                        <a:pt x="134" y="93"/>
                        <a:pt x="137" y="100"/>
                      </a:cubicBezTo>
                      <a:cubicBezTo>
                        <a:pt x="139" y="106"/>
                        <a:pt x="140" y="111"/>
                        <a:pt x="141" y="117"/>
                      </a:cubicBezTo>
                      <a:close/>
                    </a:path>
                  </a:pathLst>
                </a:custGeom>
                <a:solidFill>
                  <a:srgbClr val="FADAD3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271" name="Freeform 33"/>
                <p:cNvSpPr>
                  <a:spLocks/>
                </p:cNvSpPr>
                <p:nvPr/>
              </p:nvSpPr>
              <p:spPr bwMode="auto">
                <a:xfrm>
                  <a:off x="1607" y="2774"/>
                  <a:ext cx="199" cy="273"/>
                </a:xfrm>
                <a:custGeom>
                  <a:avLst/>
                  <a:gdLst>
                    <a:gd name="T0" fmla="*/ 113 w 124"/>
                    <a:gd name="T1" fmla="*/ 159 h 170"/>
                    <a:gd name="T2" fmla="*/ 103 w 124"/>
                    <a:gd name="T3" fmla="*/ 135 h 170"/>
                    <a:gd name="T4" fmla="*/ 100 w 124"/>
                    <a:gd name="T5" fmla="*/ 110 h 170"/>
                    <a:gd name="T6" fmla="*/ 96 w 124"/>
                    <a:gd name="T7" fmla="*/ 109 h 170"/>
                    <a:gd name="T8" fmla="*/ 91 w 124"/>
                    <a:gd name="T9" fmla="*/ 105 h 170"/>
                    <a:gd name="T10" fmla="*/ 88 w 124"/>
                    <a:gd name="T11" fmla="*/ 119 h 170"/>
                    <a:gd name="T12" fmla="*/ 94 w 124"/>
                    <a:gd name="T13" fmla="*/ 149 h 170"/>
                    <a:gd name="T14" fmla="*/ 99 w 124"/>
                    <a:gd name="T15" fmla="*/ 160 h 170"/>
                    <a:gd name="T16" fmla="*/ 103 w 124"/>
                    <a:gd name="T17" fmla="*/ 166 h 170"/>
                    <a:gd name="T18" fmla="*/ 92 w 124"/>
                    <a:gd name="T19" fmla="*/ 167 h 170"/>
                    <a:gd name="T20" fmla="*/ 87 w 124"/>
                    <a:gd name="T21" fmla="*/ 161 h 170"/>
                    <a:gd name="T22" fmla="*/ 75 w 124"/>
                    <a:gd name="T23" fmla="*/ 137 h 170"/>
                    <a:gd name="T24" fmla="*/ 72 w 124"/>
                    <a:gd name="T25" fmla="*/ 127 h 170"/>
                    <a:gd name="T26" fmla="*/ 67 w 124"/>
                    <a:gd name="T27" fmla="*/ 124 h 170"/>
                    <a:gd name="T28" fmla="*/ 62 w 124"/>
                    <a:gd name="T29" fmla="*/ 122 h 170"/>
                    <a:gd name="T30" fmla="*/ 62 w 124"/>
                    <a:gd name="T31" fmla="*/ 128 h 170"/>
                    <a:gd name="T32" fmla="*/ 66 w 124"/>
                    <a:gd name="T33" fmla="*/ 140 h 170"/>
                    <a:gd name="T34" fmla="*/ 70 w 124"/>
                    <a:gd name="T35" fmla="*/ 161 h 170"/>
                    <a:gd name="T36" fmla="*/ 68 w 124"/>
                    <a:gd name="T37" fmla="*/ 164 h 170"/>
                    <a:gd name="T38" fmla="*/ 65 w 124"/>
                    <a:gd name="T39" fmla="*/ 164 h 170"/>
                    <a:gd name="T40" fmla="*/ 60 w 124"/>
                    <a:gd name="T41" fmla="*/ 159 h 170"/>
                    <a:gd name="T42" fmla="*/ 42 w 124"/>
                    <a:gd name="T43" fmla="*/ 125 h 170"/>
                    <a:gd name="T44" fmla="*/ 41 w 124"/>
                    <a:gd name="T45" fmla="*/ 120 h 170"/>
                    <a:gd name="T46" fmla="*/ 36 w 124"/>
                    <a:gd name="T47" fmla="*/ 118 h 170"/>
                    <a:gd name="T48" fmla="*/ 35 w 124"/>
                    <a:gd name="T49" fmla="*/ 131 h 170"/>
                    <a:gd name="T50" fmla="*/ 45 w 124"/>
                    <a:gd name="T51" fmla="*/ 154 h 170"/>
                    <a:gd name="T52" fmla="*/ 49 w 124"/>
                    <a:gd name="T53" fmla="*/ 163 h 170"/>
                    <a:gd name="T54" fmla="*/ 34 w 124"/>
                    <a:gd name="T55" fmla="*/ 160 h 170"/>
                    <a:gd name="T56" fmla="*/ 16 w 124"/>
                    <a:gd name="T57" fmla="*/ 126 h 170"/>
                    <a:gd name="T58" fmla="*/ 3 w 124"/>
                    <a:gd name="T59" fmla="*/ 54 h 170"/>
                    <a:gd name="T60" fmla="*/ 0 w 124"/>
                    <a:gd name="T61" fmla="*/ 33 h 170"/>
                    <a:gd name="T62" fmla="*/ 31 w 124"/>
                    <a:gd name="T63" fmla="*/ 18 h 170"/>
                    <a:gd name="T64" fmla="*/ 64 w 124"/>
                    <a:gd name="T65" fmla="*/ 9 h 170"/>
                    <a:gd name="T66" fmla="*/ 74 w 124"/>
                    <a:gd name="T67" fmla="*/ 4 h 170"/>
                    <a:gd name="T68" fmla="*/ 81 w 124"/>
                    <a:gd name="T69" fmla="*/ 2 h 170"/>
                    <a:gd name="T70" fmla="*/ 88 w 124"/>
                    <a:gd name="T71" fmla="*/ 0 h 170"/>
                    <a:gd name="T72" fmla="*/ 100 w 124"/>
                    <a:gd name="T73" fmla="*/ 25 h 170"/>
                    <a:gd name="T74" fmla="*/ 108 w 124"/>
                    <a:gd name="T75" fmla="*/ 55 h 170"/>
                    <a:gd name="T76" fmla="*/ 115 w 124"/>
                    <a:gd name="T77" fmla="*/ 84 h 170"/>
                    <a:gd name="T78" fmla="*/ 120 w 124"/>
                    <a:gd name="T79" fmla="*/ 108 h 170"/>
                    <a:gd name="T80" fmla="*/ 120 w 124"/>
                    <a:gd name="T81" fmla="*/ 122 h 170"/>
                    <a:gd name="T82" fmla="*/ 123 w 124"/>
                    <a:gd name="T83" fmla="*/ 134 h 170"/>
                    <a:gd name="T84" fmla="*/ 123 w 124"/>
                    <a:gd name="T85" fmla="*/ 144 h 170"/>
                    <a:gd name="T86" fmla="*/ 120 w 124"/>
                    <a:gd name="T87" fmla="*/ 154 h 170"/>
                    <a:gd name="T88" fmla="*/ 113 w 124"/>
                    <a:gd name="T89" fmla="*/ 159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</a:cxnLst>
                  <a:rect l="0" t="0" r="r" b="b"/>
                  <a:pathLst>
                    <a:path w="124" h="170">
                      <a:moveTo>
                        <a:pt x="113" y="159"/>
                      </a:moveTo>
                      <a:cubicBezTo>
                        <a:pt x="107" y="151"/>
                        <a:pt x="105" y="143"/>
                        <a:pt x="103" y="135"/>
                      </a:cubicBezTo>
                      <a:cubicBezTo>
                        <a:pt x="102" y="127"/>
                        <a:pt x="101" y="119"/>
                        <a:pt x="100" y="110"/>
                      </a:cubicBezTo>
                      <a:cubicBezTo>
                        <a:pt x="100" y="109"/>
                        <a:pt x="97" y="110"/>
                        <a:pt x="96" y="109"/>
                      </a:cubicBezTo>
                      <a:cubicBezTo>
                        <a:pt x="94" y="108"/>
                        <a:pt x="93" y="107"/>
                        <a:pt x="91" y="105"/>
                      </a:cubicBezTo>
                      <a:cubicBezTo>
                        <a:pt x="89" y="110"/>
                        <a:pt x="87" y="114"/>
                        <a:pt x="88" y="119"/>
                      </a:cubicBezTo>
                      <a:cubicBezTo>
                        <a:pt x="90" y="129"/>
                        <a:pt x="92" y="139"/>
                        <a:pt x="94" y="149"/>
                      </a:cubicBezTo>
                      <a:cubicBezTo>
                        <a:pt x="95" y="153"/>
                        <a:pt x="97" y="156"/>
                        <a:pt x="99" y="160"/>
                      </a:cubicBezTo>
                      <a:cubicBezTo>
                        <a:pt x="100" y="162"/>
                        <a:pt x="101" y="164"/>
                        <a:pt x="103" y="166"/>
                      </a:cubicBezTo>
                      <a:cubicBezTo>
                        <a:pt x="97" y="170"/>
                        <a:pt x="95" y="170"/>
                        <a:pt x="92" y="167"/>
                      </a:cubicBezTo>
                      <a:cubicBezTo>
                        <a:pt x="90" y="165"/>
                        <a:pt x="89" y="163"/>
                        <a:pt x="87" y="161"/>
                      </a:cubicBezTo>
                      <a:cubicBezTo>
                        <a:pt x="83" y="153"/>
                        <a:pt x="79" y="145"/>
                        <a:pt x="75" y="137"/>
                      </a:cubicBezTo>
                      <a:cubicBezTo>
                        <a:pt x="73" y="134"/>
                        <a:pt x="73" y="130"/>
                        <a:pt x="72" y="127"/>
                      </a:cubicBezTo>
                      <a:cubicBezTo>
                        <a:pt x="70" y="126"/>
                        <a:pt x="69" y="124"/>
                        <a:pt x="67" y="124"/>
                      </a:cubicBezTo>
                      <a:cubicBezTo>
                        <a:pt x="66" y="123"/>
                        <a:pt x="63" y="122"/>
                        <a:pt x="62" y="122"/>
                      </a:cubicBezTo>
                      <a:cubicBezTo>
                        <a:pt x="60" y="124"/>
                        <a:pt x="61" y="126"/>
                        <a:pt x="62" y="128"/>
                      </a:cubicBezTo>
                      <a:cubicBezTo>
                        <a:pt x="63" y="132"/>
                        <a:pt x="65" y="136"/>
                        <a:pt x="66" y="140"/>
                      </a:cubicBezTo>
                      <a:cubicBezTo>
                        <a:pt x="67" y="147"/>
                        <a:pt x="68" y="154"/>
                        <a:pt x="70" y="161"/>
                      </a:cubicBezTo>
                      <a:cubicBezTo>
                        <a:pt x="70" y="162"/>
                        <a:pt x="69" y="164"/>
                        <a:pt x="68" y="164"/>
                      </a:cubicBezTo>
                      <a:cubicBezTo>
                        <a:pt x="68" y="165"/>
                        <a:pt x="66" y="165"/>
                        <a:pt x="65" y="164"/>
                      </a:cubicBezTo>
                      <a:cubicBezTo>
                        <a:pt x="63" y="163"/>
                        <a:pt x="61" y="161"/>
                        <a:pt x="60" y="159"/>
                      </a:cubicBezTo>
                      <a:cubicBezTo>
                        <a:pt x="52" y="149"/>
                        <a:pt x="45" y="138"/>
                        <a:pt x="42" y="125"/>
                      </a:cubicBezTo>
                      <a:cubicBezTo>
                        <a:pt x="42" y="123"/>
                        <a:pt x="42" y="121"/>
                        <a:pt x="41" y="120"/>
                      </a:cubicBezTo>
                      <a:cubicBezTo>
                        <a:pt x="40" y="119"/>
                        <a:pt x="38" y="119"/>
                        <a:pt x="36" y="118"/>
                      </a:cubicBezTo>
                      <a:cubicBezTo>
                        <a:pt x="34" y="123"/>
                        <a:pt x="34" y="127"/>
                        <a:pt x="35" y="131"/>
                      </a:cubicBezTo>
                      <a:cubicBezTo>
                        <a:pt x="38" y="139"/>
                        <a:pt x="41" y="147"/>
                        <a:pt x="45" y="154"/>
                      </a:cubicBezTo>
                      <a:cubicBezTo>
                        <a:pt x="47" y="157"/>
                        <a:pt x="50" y="159"/>
                        <a:pt x="49" y="163"/>
                      </a:cubicBezTo>
                      <a:cubicBezTo>
                        <a:pt x="44" y="165"/>
                        <a:pt x="38" y="164"/>
                        <a:pt x="34" y="160"/>
                      </a:cubicBezTo>
                      <a:cubicBezTo>
                        <a:pt x="25" y="150"/>
                        <a:pt x="18" y="140"/>
                        <a:pt x="16" y="126"/>
                      </a:cubicBezTo>
                      <a:cubicBezTo>
                        <a:pt x="12" y="102"/>
                        <a:pt x="7" y="78"/>
                        <a:pt x="3" y="54"/>
                      </a:cubicBezTo>
                      <a:cubicBezTo>
                        <a:pt x="2" y="47"/>
                        <a:pt x="1" y="40"/>
                        <a:pt x="0" y="33"/>
                      </a:cubicBezTo>
                      <a:cubicBezTo>
                        <a:pt x="10" y="26"/>
                        <a:pt x="20" y="21"/>
                        <a:pt x="31" y="18"/>
                      </a:cubicBezTo>
                      <a:cubicBezTo>
                        <a:pt x="42" y="14"/>
                        <a:pt x="53" y="12"/>
                        <a:pt x="64" y="9"/>
                      </a:cubicBezTo>
                      <a:cubicBezTo>
                        <a:pt x="67" y="8"/>
                        <a:pt x="71" y="6"/>
                        <a:pt x="74" y="4"/>
                      </a:cubicBezTo>
                      <a:cubicBezTo>
                        <a:pt x="76" y="3"/>
                        <a:pt x="78" y="2"/>
                        <a:pt x="81" y="2"/>
                      </a:cubicBezTo>
                      <a:cubicBezTo>
                        <a:pt x="83" y="1"/>
                        <a:pt x="86" y="1"/>
                        <a:pt x="88" y="0"/>
                      </a:cubicBezTo>
                      <a:cubicBezTo>
                        <a:pt x="94" y="8"/>
                        <a:pt x="97" y="17"/>
                        <a:pt x="100" y="25"/>
                      </a:cubicBezTo>
                      <a:cubicBezTo>
                        <a:pt x="103" y="35"/>
                        <a:pt x="105" y="45"/>
                        <a:pt x="108" y="55"/>
                      </a:cubicBezTo>
                      <a:cubicBezTo>
                        <a:pt x="110" y="65"/>
                        <a:pt x="113" y="74"/>
                        <a:pt x="115" y="84"/>
                      </a:cubicBezTo>
                      <a:cubicBezTo>
                        <a:pt x="117" y="92"/>
                        <a:pt x="118" y="100"/>
                        <a:pt x="120" y="108"/>
                      </a:cubicBezTo>
                      <a:cubicBezTo>
                        <a:pt x="121" y="113"/>
                        <a:pt x="118" y="117"/>
                        <a:pt x="120" y="122"/>
                      </a:cubicBezTo>
                      <a:cubicBezTo>
                        <a:pt x="122" y="125"/>
                        <a:pt x="122" y="130"/>
                        <a:pt x="123" y="134"/>
                      </a:cubicBezTo>
                      <a:cubicBezTo>
                        <a:pt x="123" y="137"/>
                        <a:pt x="124" y="141"/>
                        <a:pt x="123" y="144"/>
                      </a:cubicBezTo>
                      <a:cubicBezTo>
                        <a:pt x="123" y="147"/>
                        <a:pt x="121" y="151"/>
                        <a:pt x="120" y="154"/>
                      </a:cubicBezTo>
                      <a:cubicBezTo>
                        <a:pt x="118" y="156"/>
                        <a:pt x="116" y="157"/>
                        <a:pt x="113" y="159"/>
                      </a:cubicBezTo>
                      <a:close/>
                    </a:path>
                  </a:pathLst>
                </a:custGeom>
                <a:solidFill>
                  <a:srgbClr val="FADAD3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272" name="Freeform 34"/>
                <p:cNvSpPr>
                  <a:spLocks/>
                </p:cNvSpPr>
                <p:nvPr/>
              </p:nvSpPr>
              <p:spPr bwMode="auto">
                <a:xfrm>
                  <a:off x="2794" y="2451"/>
                  <a:ext cx="271" cy="260"/>
                </a:xfrm>
                <a:custGeom>
                  <a:avLst/>
                  <a:gdLst>
                    <a:gd name="T0" fmla="*/ 169 w 169"/>
                    <a:gd name="T1" fmla="*/ 57 h 162"/>
                    <a:gd name="T2" fmla="*/ 124 w 169"/>
                    <a:gd name="T3" fmla="*/ 112 h 162"/>
                    <a:gd name="T4" fmla="*/ 115 w 169"/>
                    <a:gd name="T5" fmla="*/ 109 h 162"/>
                    <a:gd name="T6" fmla="*/ 108 w 169"/>
                    <a:gd name="T7" fmla="*/ 114 h 162"/>
                    <a:gd name="T8" fmla="*/ 84 w 169"/>
                    <a:gd name="T9" fmla="*/ 136 h 162"/>
                    <a:gd name="T10" fmla="*/ 75 w 169"/>
                    <a:gd name="T11" fmla="*/ 143 h 162"/>
                    <a:gd name="T12" fmla="*/ 48 w 169"/>
                    <a:gd name="T13" fmla="*/ 160 h 162"/>
                    <a:gd name="T14" fmla="*/ 40 w 169"/>
                    <a:gd name="T15" fmla="*/ 159 h 162"/>
                    <a:gd name="T16" fmla="*/ 47 w 169"/>
                    <a:gd name="T17" fmla="*/ 145 h 162"/>
                    <a:gd name="T18" fmla="*/ 66 w 169"/>
                    <a:gd name="T19" fmla="*/ 126 h 162"/>
                    <a:gd name="T20" fmla="*/ 69 w 169"/>
                    <a:gd name="T21" fmla="*/ 114 h 162"/>
                    <a:gd name="T22" fmla="*/ 58 w 169"/>
                    <a:gd name="T23" fmla="*/ 118 h 162"/>
                    <a:gd name="T24" fmla="*/ 42 w 169"/>
                    <a:gd name="T25" fmla="*/ 133 h 162"/>
                    <a:gd name="T26" fmla="*/ 32 w 169"/>
                    <a:gd name="T27" fmla="*/ 142 h 162"/>
                    <a:gd name="T28" fmla="*/ 20 w 169"/>
                    <a:gd name="T29" fmla="*/ 143 h 162"/>
                    <a:gd name="T30" fmla="*/ 17 w 169"/>
                    <a:gd name="T31" fmla="*/ 134 h 162"/>
                    <a:gd name="T32" fmla="*/ 46 w 169"/>
                    <a:gd name="T33" fmla="*/ 105 h 162"/>
                    <a:gd name="T34" fmla="*/ 52 w 169"/>
                    <a:gd name="T35" fmla="*/ 101 h 162"/>
                    <a:gd name="T36" fmla="*/ 53 w 169"/>
                    <a:gd name="T37" fmla="*/ 95 h 162"/>
                    <a:gd name="T38" fmla="*/ 47 w 169"/>
                    <a:gd name="T39" fmla="*/ 94 h 162"/>
                    <a:gd name="T40" fmla="*/ 45 w 169"/>
                    <a:gd name="T41" fmla="*/ 95 h 162"/>
                    <a:gd name="T42" fmla="*/ 12 w 169"/>
                    <a:gd name="T43" fmla="*/ 112 h 162"/>
                    <a:gd name="T44" fmla="*/ 0 w 169"/>
                    <a:gd name="T45" fmla="*/ 113 h 162"/>
                    <a:gd name="T46" fmla="*/ 12 w 169"/>
                    <a:gd name="T47" fmla="*/ 97 h 162"/>
                    <a:gd name="T48" fmla="*/ 39 w 169"/>
                    <a:gd name="T49" fmla="*/ 74 h 162"/>
                    <a:gd name="T50" fmla="*/ 40 w 169"/>
                    <a:gd name="T51" fmla="*/ 70 h 162"/>
                    <a:gd name="T52" fmla="*/ 35 w 169"/>
                    <a:gd name="T53" fmla="*/ 69 h 162"/>
                    <a:gd name="T54" fmla="*/ 30 w 169"/>
                    <a:gd name="T55" fmla="*/ 71 h 162"/>
                    <a:gd name="T56" fmla="*/ 15 w 169"/>
                    <a:gd name="T57" fmla="*/ 80 h 162"/>
                    <a:gd name="T58" fmla="*/ 7 w 169"/>
                    <a:gd name="T59" fmla="*/ 84 h 162"/>
                    <a:gd name="T60" fmla="*/ 2 w 169"/>
                    <a:gd name="T61" fmla="*/ 84 h 162"/>
                    <a:gd name="T62" fmla="*/ 2 w 169"/>
                    <a:gd name="T63" fmla="*/ 79 h 162"/>
                    <a:gd name="T64" fmla="*/ 13 w 169"/>
                    <a:gd name="T65" fmla="*/ 68 h 162"/>
                    <a:gd name="T66" fmla="*/ 54 w 169"/>
                    <a:gd name="T67" fmla="*/ 43 h 162"/>
                    <a:gd name="T68" fmla="*/ 91 w 169"/>
                    <a:gd name="T69" fmla="*/ 18 h 162"/>
                    <a:gd name="T70" fmla="*/ 111 w 169"/>
                    <a:gd name="T71" fmla="*/ 3 h 162"/>
                    <a:gd name="T72" fmla="*/ 119 w 169"/>
                    <a:gd name="T73" fmla="*/ 0 h 162"/>
                    <a:gd name="T74" fmla="*/ 169 w 169"/>
                    <a:gd name="T75" fmla="*/ 57 h 16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</a:cxnLst>
                  <a:rect l="0" t="0" r="r" b="b"/>
                  <a:pathLst>
                    <a:path w="169" h="162">
                      <a:moveTo>
                        <a:pt x="169" y="57"/>
                      </a:moveTo>
                      <a:cubicBezTo>
                        <a:pt x="153" y="75"/>
                        <a:pt x="140" y="94"/>
                        <a:pt x="124" y="112"/>
                      </a:cubicBezTo>
                      <a:cubicBezTo>
                        <a:pt x="122" y="108"/>
                        <a:pt x="119" y="107"/>
                        <a:pt x="115" y="109"/>
                      </a:cubicBezTo>
                      <a:cubicBezTo>
                        <a:pt x="113" y="110"/>
                        <a:pt x="110" y="112"/>
                        <a:pt x="108" y="114"/>
                      </a:cubicBezTo>
                      <a:cubicBezTo>
                        <a:pt x="102" y="123"/>
                        <a:pt x="92" y="129"/>
                        <a:pt x="84" y="136"/>
                      </a:cubicBezTo>
                      <a:cubicBezTo>
                        <a:pt x="81" y="138"/>
                        <a:pt x="78" y="140"/>
                        <a:pt x="75" y="143"/>
                      </a:cubicBezTo>
                      <a:cubicBezTo>
                        <a:pt x="67" y="150"/>
                        <a:pt x="58" y="156"/>
                        <a:pt x="48" y="160"/>
                      </a:cubicBezTo>
                      <a:cubicBezTo>
                        <a:pt x="46" y="161"/>
                        <a:pt x="43" y="162"/>
                        <a:pt x="40" y="159"/>
                      </a:cubicBezTo>
                      <a:cubicBezTo>
                        <a:pt x="41" y="154"/>
                        <a:pt x="44" y="149"/>
                        <a:pt x="47" y="145"/>
                      </a:cubicBezTo>
                      <a:cubicBezTo>
                        <a:pt x="53" y="138"/>
                        <a:pt x="58" y="130"/>
                        <a:pt x="66" y="126"/>
                      </a:cubicBezTo>
                      <a:cubicBezTo>
                        <a:pt x="70" y="123"/>
                        <a:pt x="71" y="120"/>
                        <a:pt x="69" y="114"/>
                      </a:cubicBezTo>
                      <a:cubicBezTo>
                        <a:pt x="64" y="113"/>
                        <a:pt x="61" y="116"/>
                        <a:pt x="58" y="118"/>
                      </a:cubicBezTo>
                      <a:cubicBezTo>
                        <a:pt x="53" y="123"/>
                        <a:pt x="48" y="129"/>
                        <a:pt x="42" y="133"/>
                      </a:cubicBezTo>
                      <a:cubicBezTo>
                        <a:pt x="39" y="136"/>
                        <a:pt x="35" y="139"/>
                        <a:pt x="32" y="142"/>
                      </a:cubicBezTo>
                      <a:cubicBezTo>
                        <a:pt x="28" y="145"/>
                        <a:pt x="24" y="145"/>
                        <a:pt x="20" y="143"/>
                      </a:cubicBezTo>
                      <a:cubicBezTo>
                        <a:pt x="16" y="142"/>
                        <a:pt x="14" y="138"/>
                        <a:pt x="17" y="134"/>
                      </a:cubicBezTo>
                      <a:cubicBezTo>
                        <a:pt x="25" y="123"/>
                        <a:pt x="34" y="113"/>
                        <a:pt x="46" y="105"/>
                      </a:cubicBezTo>
                      <a:cubicBezTo>
                        <a:pt x="48" y="104"/>
                        <a:pt x="50" y="102"/>
                        <a:pt x="52" y="101"/>
                      </a:cubicBezTo>
                      <a:cubicBezTo>
                        <a:pt x="54" y="99"/>
                        <a:pt x="55" y="96"/>
                        <a:pt x="53" y="95"/>
                      </a:cubicBezTo>
                      <a:cubicBezTo>
                        <a:pt x="51" y="93"/>
                        <a:pt x="49" y="93"/>
                        <a:pt x="47" y="94"/>
                      </a:cubicBezTo>
                      <a:cubicBezTo>
                        <a:pt x="46" y="94"/>
                        <a:pt x="46" y="95"/>
                        <a:pt x="45" y="95"/>
                      </a:cubicBezTo>
                      <a:cubicBezTo>
                        <a:pt x="35" y="103"/>
                        <a:pt x="23" y="107"/>
                        <a:pt x="12" y="112"/>
                      </a:cubicBezTo>
                      <a:cubicBezTo>
                        <a:pt x="8" y="113"/>
                        <a:pt x="5" y="115"/>
                        <a:pt x="0" y="113"/>
                      </a:cubicBezTo>
                      <a:cubicBezTo>
                        <a:pt x="2" y="106"/>
                        <a:pt x="6" y="100"/>
                        <a:pt x="12" y="97"/>
                      </a:cubicBezTo>
                      <a:cubicBezTo>
                        <a:pt x="22" y="90"/>
                        <a:pt x="29" y="81"/>
                        <a:pt x="39" y="74"/>
                      </a:cubicBezTo>
                      <a:cubicBezTo>
                        <a:pt x="40" y="73"/>
                        <a:pt x="40" y="71"/>
                        <a:pt x="40" y="70"/>
                      </a:cubicBezTo>
                      <a:cubicBezTo>
                        <a:pt x="39" y="68"/>
                        <a:pt x="37" y="68"/>
                        <a:pt x="35" y="69"/>
                      </a:cubicBezTo>
                      <a:cubicBezTo>
                        <a:pt x="33" y="69"/>
                        <a:pt x="31" y="70"/>
                        <a:pt x="30" y="71"/>
                      </a:cubicBezTo>
                      <a:cubicBezTo>
                        <a:pt x="25" y="74"/>
                        <a:pt x="20" y="78"/>
                        <a:pt x="15" y="80"/>
                      </a:cubicBezTo>
                      <a:cubicBezTo>
                        <a:pt x="13" y="82"/>
                        <a:pt x="10" y="83"/>
                        <a:pt x="7" y="84"/>
                      </a:cubicBezTo>
                      <a:cubicBezTo>
                        <a:pt x="6" y="85"/>
                        <a:pt x="3" y="85"/>
                        <a:pt x="2" y="84"/>
                      </a:cubicBezTo>
                      <a:cubicBezTo>
                        <a:pt x="0" y="82"/>
                        <a:pt x="1" y="80"/>
                        <a:pt x="2" y="79"/>
                      </a:cubicBezTo>
                      <a:cubicBezTo>
                        <a:pt x="5" y="74"/>
                        <a:pt x="8" y="71"/>
                        <a:pt x="13" y="68"/>
                      </a:cubicBezTo>
                      <a:cubicBezTo>
                        <a:pt x="27" y="60"/>
                        <a:pt x="41" y="51"/>
                        <a:pt x="54" y="43"/>
                      </a:cubicBezTo>
                      <a:cubicBezTo>
                        <a:pt x="67" y="35"/>
                        <a:pt x="79" y="26"/>
                        <a:pt x="91" y="18"/>
                      </a:cubicBezTo>
                      <a:cubicBezTo>
                        <a:pt x="98" y="13"/>
                        <a:pt x="105" y="8"/>
                        <a:pt x="111" y="3"/>
                      </a:cubicBezTo>
                      <a:cubicBezTo>
                        <a:pt x="113" y="2"/>
                        <a:pt x="116" y="1"/>
                        <a:pt x="119" y="0"/>
                      </a:cubicBezTo>
                      <a:cubicBezTo>
                        <a:pt x="132" y="21"/>
                        <a:pt x="150" y="39"/>
                        <a:pt x="169" y="57"/>
                      </a:cubicBezTo>
                      <a:close/>
                    </a:path>
                  </a:pathLst>
                </a:custGeom>
                <a:solidFill>
                  <a:srgbClr val="FADAD3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273" name="Freeform 35"/>
                <p:cNvSpPr>
                  <a:spLocks/>
                </p:cNvSpPr>
                <p:nvPr/>
              </p:nvSpPr>
              <p:spPr bwMode="auto">
                <a:xfrm>
                  <a:off x="3237" y="2097"/>
                  <a:ext cx="271" cy="256"/>
                </a:xfrm>
                <a:custGeom>
                  <a:avLst/>
                  <a:gdLst>
                    <a:gd name="T0" fmla="*/ 0 w 169"/>
                    <a:gd name="T1" fmla="*/ 43 h 159"/>
                    <a:gd name="T2" fmla="*/ 25 w 169"/>
                    <a:gd name="T3" fmla="*/ 22 h 159"/>
                    <a:gd name="T4" fmla="*/ 48 w 169"/>
                    <a:gd name="T5" fmla="*/ 0 h 159"/>
                    <a:gd name="T6" fmla="*/ 65 w 169"/>
                    <a:gd name="T7" fmla="*/ 8 h 159"/>
                    <a:gd name="T8" fmla="*/ 99 w 169"/>
                    <a:gd name="T9" fmla="*/ 24 h 159"/>
                    <a:gd name="T10" fmla="*/ 124 w 169"/>
                    <a:gd name="T11" fmla="*/ 31 h 159"/>
                    <a:gd name="T12" fmla="*/ 130 w 169"/>
                    <a:gd name="T13" fmla="*/ 36 h 159"/>
                    <a:gd name="T14" fmla="*/ 166 w 169"/>
                    <a:gd name="T15" fmla="*/ 85 h 159"/>
                    <a:gd name="T16" fmla="*/ 169 w 169"/>
                    <a:gd name="T17" fmla="*/ 96 h 159"/>
                    <a:gd name="T18" fmla="*/ 164 w 169"/>
                    <a:gd name="T19" fmla="*/ 138 h 159"/>
                    <a:gd name="T20" fmla="*/ 162 w 169"/>
                    <a:gd name="T21" fmla="*/ 151 h 159"/>
                    <a:gd name="T22" fmla="*/ 160 w 169"/>
                    <a:gd name="T23" fmla="*/ 159 h 159"/>
                    <a:gd name="T24" fmla="*/ 155 w 169"/>
                    <a:gd name="T25" fmla="*/ 157 h 159"/>
                    <a:gd name="T26" fmla="*/ 149 w 169"/>
                    <a:gd name="T27" fmla="*/ 150 h 159"/>
                    <a:gd name="T28" fmla="*/ 148 w 169"/>
                    <a:gd name="T29" fmla="*/ 139 h 159"/>
                    <a:gd name="T30" fmla="*/ 151 w 169"/>
                    <a:gd name="T31" fmla="*/ 134 h 159"/>
                    <a:gd name="T32" fmla="*/ 152 w 169"/>
                    <a:gd name="T33" fmla="*/ 127 h 159"/>
                    <a:gd name="T34" fmla="*/ 141 w 169"/>
                    <a:gd name="T35" fmla="*/ 107 h 159"/>
                    <a:gd name="T36" fmla="*/ 118 w 169"/>
                    <a:gd name="T37" fmla="*/ 87 h 159"/>
                    <a:gd name="T38" fmla="*/ 115 w 169"/>
                    <a:gd name="T39" fmla="*/ 84 h 159"/>
                    <a:gd name="T40" fmla="*/ 99 w 169"/>
                    <a:gd name="T41" fmla="*/ 62 h 159"/>
                    <a:gd name="T42" fmla="*/ 97 w 169"/>
                    <a:gd name="T43" fmla="*/ 62 h 159"/>
                    <a:gd name="T44" fmla="*/ 94 w 169"/>
                    <a:gd name="T45" fmla="*/ 70 h 159"/>
                    <a:gd name="T46" fmla="*/ 101 w 169"/>
                    <a:gd name="T47" fmla="*/ 81 h 159"/>
                    <a:gd name="T48" fmla="*/ 128 w 169"/>
                    <a:gd name="T49" fmla="*/ 109 h 159"/>
                    <a:gd name="T50" fmla="*/ 143 w 169"/>
                    <a:gd name="T51" fmla="*/ 129 h 159"/>
                    <a:gd name="T52" fmla="*/ 142 w 169"/>
                    <a:gd name="T53" fmla="*/ 135 h 159"/>
                    <a:gd name="T54" fmla="*/ 139 w 169"/>
                    <a:gd name="T55" fmla="*/ 135 h 159"/>
                    <a:gd name="T56" fmla="*/ 110 w 169"/>
                    <a:gd name="T57" fmla="*/ 120 h 159"/>
                    <a:gd name="T58" fmla="*/ 68 w 169"/>
                    <a:gd name="T59" fmla="*/ 98 h 159"/>
                    <a:gd name="T60" fmla="*/ 44 w 169"/>
                    <a:gd name="T61" fmla="*/ 86 h 159"/>
                    <a:gd name="T62" fmla="*/ 21 w 169"/>
                    <a:gd name="T63" fmla="*/ 70 h 159"/>
                    <a:gd name="T64" fmla="*/ 0 w 169"/>
                    <a:gd name="T65" fmla="*/ 43 h 15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</a:cxnLst>
                  <a:rect l="0" t="0" r="r" b="b"/>
                  <a:pathLst>
                    <a:path w="169" h="159">
                      <a:moveTo>
                        <a:pt x="0" y="43"/>
                      </a:moveTo>
                      <a:cubicBezTo>
                        <a:pt x="8" y="36"/>
                        <a:pt x="17" y="29"/>
                        <a:pt x="25" y="22"/>
                      </a:cubicBezTo>
                      <a:cubicBezTo>
                        <a:pt x="32" y="15"/>
                        <a:pt x="40" y="8"/>
                        <a:pt x="48" y="0"/>
                      </a:cubicBezTo>
                      <a:cubicBezTo>
                        <a:pt x="54" y="1"/>
                        <a:pt x="60" y="4"/>
                        <a:pt x="65" y="8"/>
                      </a:cubicBezTo>
                      <a:cubicBezTo>
                        <a:pt x="75" y="15"/>
                        <a:pt x="87" y="19"/>
                        <a:pt x="99" y="24"/>
                      </a:cubicBezTo>
                      <a:cubicBezTo>
                        <a:pt x="107" y="26"/>
                        <a:pt x="116" y="28"/>
                        <a:pt x="124" y="31"/>
                      </a:cubicBezTo>
                      <a:cubicBezTo>
                        <a:pt x="126" y="32"/>
                        <a:pt x="129" y="34"/>
                        <a:pt x="130" y="36"/>
                      </a:cubicBezTo>
                      <a:cubicBezTo>
                        <a:pt x="143" y="51"/>
                        <a:pt x="155" y="68"/>
                        <a:pt x="166" y="85"/>
                      </a:cubicBezTo>
                      <a:cubicBezTo>
                        <a:pt x="169" y="89"/>
                        <a:pt x="169" y="92"/>
                        <a:pt x="169" y="96"/>
                      </a:cubicBezTo>
                      <a:cubicBezTo>
                        <a:pt x="169" y="110"/>
                        <a:pt x="169" y="124"/>
                        <a:pt x="164" y="138"/>
                      </a:cubicBezTo>
                      <a:cubicBezTo>
                        <a:pt x="163" y="142"/>
                        <a:pt x="163" y="147"/>
                        <a:pt x="162" y="151"/>
                      </a:cubicBezTo>
                      <a:cubicBezTo>
                        <a:pt x="162" y="154"/>
                        <a:pt x="161" y="156"/>
                        <a:pt x="160" y="159"/>
                      </a:cubicBezTo>
                      <a:cubicBezTo>
                        <a:pt x="158" y="158"/>
                        <a:pt x="156" y="158"/>
                        <a:pt x="155" y="157"/>
                      </a:cubicBezTo>
                      <a:cubicBezTo>
                        <a:pt x="153" y="155"/>
                        <a:pt x="150" y="153"/>
                        <a:pt x="149" y="150"/>
                      </a:cubicBezTo>
                      <a:cubicBezTo>
                        <a:pt x="146" y="147"/>
                        <a:pt x="145" y="143"/>
                        <a:pt x="148" y="139"/>
                      </a:cubicBezTo>
                      <a:cubicBezTo>
                        <a:pt x="149" y="137"/>
                        <a:pt x="150" y="136"/>
                        <a:pt x="151" y="134"/>
                      </a:cubicBezTo>
                      <a:cubicBezTo>
                        <a:pt x="152" y="132"/>
                        <a:pt x="152" y="129"/>
                        <a:pt x="152" y="127"/>
                      </a:cubicBezTo>
                      <a:cubicBezTo>
                        <a:pt x="150" y="120"/>
                        <a:pt x="147" y="112"/>
                        <a:pt x="141" y="107"/>
                      </a:cubicBezTo>
                      <a:cubicBezTo>
                        <a:pt x="133" y="100"/>
                        <a:pt x="126" y="94"/>
                        <a:pt x="118" y="87"/>
                      </a:cubicBezTo>
                      <a:cubicBezTo>
                        <a:pt x="117" y="86"/>
                        <a:pt x="116" y="86"/>
                        <a:pt x="115" y="84"/>
                      </a:cubicBezTo>
                      <a:cubicBezTo>
                        <a:pt x="110" y="77"/>
                        <a:pt x="105" y="69"/>
                        <a:pt x="99" y="62"/>
                      </a:cubicBezTo>
                      <a:cubicBezTo>
                        <a:pt x="99" y="62"/>
                        <a:pt x="98" y="62"/>
                        <a:pt x="97" y="62"/>
                      </a:cubicBezTo>
                      <a:cubicBezTo>
                        <a:pt x="93" y="65"/>
                        <a:pt x="92" y="66"/>
                        <a:pt x="94" y="70"/>
                      </a:cubicBezTo>
                      <a:cubicBezTo>
                        <a:pt x="96" y="74"/>
                        <a:pt x="98" y="78"/>
                        <a:pt x="101" y="81"/>
                      </a:cubicBezTo>
                      <a:cubicBezTo>
                        <a:pt x="110" y="91"/>
                        <a:pt x="117" y="102"/>
                        <a:pt x="128" y="109"/>
                      </a:cubicBezTo>
                      <a:cubicBezTo>
                        <a:pt x="136" y="113"/>
                        <a:pt x="140" y="121"/>
                        <a:pt x="143" y="129"/>
                      </a:cubicBezTo>
                      <a:cubicBezTo>
                        <a:pt x="143" y="131"/>
                        <a:pt x="142" y="133"/>
                        <a:pt x="142" y="135"/>
                      </a:cubicBezTo>
                      <a:cubicBezTo>
                        <a:pt x="141" y="135"/>
                        <a:pt x="140" y="135"/>
                        <a:pt x="139" y="135"/>
                      </a:cubicBezTo>
                      <a:cubicBezTo>
                        <a:pt x="129" y="130"/>
                        <a:pt x="119" y="125"/>
                        <a:pt x="110" y="120"/>
                      </a:cubicBezTo>
                      <a:cubicBezTo>
                        <a:pt x="96" y="113"/>
                        <a:pt x="82" y="106"/>
                        <a:pt x="68" y="98"/>
                      </a:cubicBezTo>
                      <a:cubicBezTo>
                        <a:pt x="60" y="94"/>
                        <a:pt x="52" y="90"/>
                        <a:pt x="44" y="86"/>
                      </a:cubicBezTo>
                      <a:cubicBezTo>
                        <a:pt x="36" y="81"/>
                        <a:pt x="28" y="76"/>
                        <a:pt x="21" y="70"/>
                      </a:cubicBezTo>
                      <a:cubicBezTo>
                        <a:pt x="13" y="62"/>
                        <a:pt x="5" y="54"/>
                        <a:pt x="0" y="43"/>
                      </a:cubicBezTo>
                      <a:close/>
                    </a:path>
                  </a:pathLst>
                </a:custGeom>
                <a:solidFill>
                  <a:srgbClr val="FADAD3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274" name="Freeform 36"/>
                <p:cNvSpPr>
                  <a:spLocks/>
                </p:cNvSpPr>
                <p:nvPr/>
              </p:nvSpPr>
              <p:spPr bwMode="auto">
                <a:xfrm>
                  <a:off x="4090" y="2505"/>
                  <a:ext cx="318" cy="155"/>
                </a:xfrm>
                <a:custGeom>
                  <a:avLst/>
                  <a:gdLst>
                    <a:gd name="T0" fmla="*/ 0 w 198"/>
                    <a:gd name="T1" fmla="*/ 51 h 96"/>
                    <a:gd name="T2" fmla="*/ 37 w 198"/>
                    <a:gd name="T3" fmla="*/ 0 h 96"/>
                    <a:gd name="T4" fmla="*/ 64 w 198"/>
                    <a:gd name="T5" fmla="*/ 2 h 96"/>
                    <a:gd name="T6" fmla="*/ 101 w 198"/>
                    <a:gd name="T7" fmla="*/ 5 h 96"/>
                    <a:gd name="T8" fmla="*/ 114 w 198"/>
                    <a:gd name="T9" fmla="*/ 5 h 96"/>
                    <a:gd name="T10" fmla="*/ 145 w 198"/>
                    <a:gd name="T11" fmla="*/ 14 h 96"/>
                    <a:gd name="T12" fmla="*/ 175 w 198"/>
                    <a:gd name="T13" fmla="*/ 36 h 96"/>
                    <a:gd name="T14" fmla="*/ 178 w 198"/>
                    <a:gd name="T15" fmla="*/ 40 h 96"/>
                    <a:gd name="T16" fmla="*/ 175 w 198"/>
                    <a:gd name="T17" fmla="*/ 42 h 96"/>
                    <a:gd name="T18" fmla="*/ 164 w 198"/>
                    <a:gd name="T19" fmla="*/ 36 h 96"/>
                    <a:gd name="T20" fmla="*/ 154 w 198"/>
                    <a:gd name="T21" fmla="*/ 30 h 96"/>
                    <a:gd name="T22" fmla="*/ 153 w 198"/>
                    <a:gd name="T23" fmla="*/ 33 h 96"/>
                    <a:gd name="T24" fmla="*/ 160 w 198"/>
                    <a:gd name="T25" fmla="*/ 40 h 96"/>
                    <a:gd name="T26" fmla="*/ 187 w 198"/>
                    <a:gd name="T27" fmla="*/ 53 h 96"/>
                    <a:gd name="T28" fmla="*/ 188 w 198"/>
                    <a:gd name="T29" fmla="*/ 56 h 96"/>
                    <a:gd name="T30" fmla="*/ 186 w 198"/>
                    <a:gd name="T31" fmla="*/ 57 h 96"/>
                    <a:gd name="T32" fmla="*/ 170 w 198"/>
                    <a:gd name="T33" fmla="*/ 51 h 96"/>
                    <a:gd name="T34" fmla="*/ 152 w 198"/>
                    <a:gd name="T35" fmla="*/ 43 h 96"/>
                    <a:gd name="T36" fmla="*/ 153 w 198"/>
                    <a:gd name="T37" fmla="*/ 46 h 96"/>
                    <a:gd name="T38" fmla="*/ 186 w 198"/>
                    <a:gd name="T39" fmla="*/ 65 h 96"/>
                    <a:gd name="T40" fmla="*/ 193 w 198"/>
                    <a:gd name="T41" fmla="*/ 65 h 96"/>
                    <a:gd name="T42" fmla="*/ 198 w 198"/>
                    <a:gd name="T43" fmla="*/ 69 h 96"/>
                    <a:gd name="T44" fmla="*/ 191 w 198"/>
                    <a:gd name="T45" fmla="*/ 79 h 96"/>
                    <a:gd name="T46" fmla="*/ 173 w 198"/>
                    <a:gd name="T47" fmla="*/ 79 h 96"/>
                    <a:gd name="T48" fmla="*/ 133 w 198"/>
                    <a:gd name="T49" fmla="*/ 63 h 96"/>
                    <a:gd name="T50" fmla="*/ 113 w 198"/>
                    <a:gd name="T51" fmla="*/ 57 h 96"/>
                    <a:gd name="T52" fmla="*/ 78 w 198"/>
                    <a:gd name="T53" fmla="*/ 57 h 96"/>
                    <a:gd name="T54" fmla="*/ 81 w 198"/>
                    <a:gd name="T55" fmla="*/ 64 h 96"/>
                    <a:gd name="T56" fmla="*/ 93 w 198"/>
                    <a:gd name="T57" fmla="*/ 74 h 96"/>
                    <a:gd name="T58" fmla="*/ 105 w 198"/>
                    <a:gd name="T59" fmla="*/ 86 h 96"/>
                    <a:gd name="T60" fmla="*/ 102 w 198"/>
                    <a:gd name="T61" fmla="*/ 96 h 96"/>
                    <a:gd name="T62" fmla="*/ 67 w 198"/>
                    <a:gd name="T63" fmla="*/ 87 h 96"/>
                    <a:gd name="T64" fmla="*/ 29 w 198"/>
                    <a:gd name="T65" fmla="*/ 73 h 96"/>
                    <a:gd name="T66" fmla="*/ 0 w 198"/>
                    <a:gd name="T67" fmla="*/ 51 h 9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</a:cxnLst>
                  <a:rect l="0" t="0" r="r" b="b"/>
                  <a:pathLst>
                    <a:path w="198" h="96">
                      <a:moveTo>
                        <a:pt x="0" y="51"/>
                      </a:moveTo>
                      <a:cubicBezTo>
                        <a:pt x="8" y="36"/>
                        <a:pt x="28" y="9"/>
                        <a:pt x="37" y="0"/>
                      </a:cubicBezTo>
                      <a:cubicBezTo>
                        <a:pt x="46" y="1"/>
                        <a:pt x="55" y="1"/>
                        <a:pt x="64" y="2"/>
                      </a:cubicBezTo>
                      <a:cubicBezTo>
                        <a:pt x="76" y="4"/>
                        <a:pt x="89" y="4"/>
                        <a:pt x="101" y="5"/>
                      </a:cubicBezTo>
                      <a:cubicBezTo>
                        <a:pt x="105" y="5"/>
                        <a:pt x="110" y="5"/>
                        <a:pt x="114" y="5"/>
                      </a:cubicBezTo>
                      <a:cubicBezTo>
                        <a:pt x="125" y="5"/>
                        <a:pt x="135" y="7"/>
                        <a:pt x="145" y="14"/>
                      </a:cubicBezTo>
                      <a:cubicBezTo>
                        <a:pt x="155" y="21"/>
                        <a:pt x="166" y="27"/>
                        <a:pt x="175" y="36"/>
                      </a:cubicBezTo>
                      <a:cubicBezTo>
                        <a:pt x="176" y="37"/>
                        <a:pt x="177" y="38"/>
                        <a:pt x="178" y="40"/>
                      </a:cubicBezTo>
                      <a:cubicBezTo>
                        <a:pt x="177" y="41"/>
                        <a:pt x="175" y="42"/>
                        <a:pt x="175" y="42"/>
                      </a:cubicBezTo>
                      <a:cubicBezTo>
                        <a:pt x="171" y="40"/>
                        <a:pt x="167" y="39"/>
                        <a:pt x="164" y="36"/>
                      </a:cubicBezTo>
                      <a:cubicBezTo>
                        <a:pt x="161" y="34"/>
                        <a:pt x="158" y="31"/>
                        <a:pt x="154" y="30"/>
                      </a:cubicBezTo>
                      <a:cubicBezTo>
                        <a:pt x="154" y="32"/>
                        <a:pt x="153" y="33"/>
                        <a:pt x="153" y="33"/>
                      </a:cubicBezTo>
                      <a:cubicBezTo>
                        <a:pt x="155" y="36"/>
                        <a:pt x="158" y="39"/>
                        <a:pt x="160" y="40"/>
                      </a:cubicBezTo>
                      <a:cubicBezTo>
                        <a:pt x="169" y="46"/>
                        <a:pt x="178" y="50"/>
                        <a:pt x="187" y="53"/>
                      </a:cubicBezTo>
                      <a:cubicBezTo>
                        <a:pt x="188" y="53"/>
                        <a:pt x="188" y="55"/>
                        <a:pt x="188" y="56"/>
                      </a:cubicBezTo>
                      <a:cubicBezTo>
                        <a:pt x="188" y="56"/>
                        <a:pt x="187" y="57"/>
                        <a:pt x="186" y="57"/>
                      </a:cubicBezTo>
                      <a:cubicBezTo>
                        <a:pt x="181" y="56"/>
                        <a:pt x="174" y="56"/>
                        <a:pt x="170" y="51"/>
                      </a:cubicBezTo>
                      <a:cubicBezTo>
                        <a:pt x="165" y="47"/>
                        <a:pt x="158" y="45"/>
                        <a:pt x="152" y="43"/>
                      </a:cubicBezTo>
                      <a:cubicBezTo>
                        <a:pt x="152" y="44"/>
                        <a:pt x="152" y="46"/>
                        <a:pt x="153" y="46"/>
                      </a:cubicBezTo>
                      <a:cubicBezTo>
                        <a:pt x="163" y="54"/>
                        <a:pt x="173" y="62"/>
                        <a:pt x="186" y="65"/>
                      </a:cubicBezTo>
                      <a:cubicBezTo>
                        <a:pt x="188" y="66"/>
                        <a:pt x="191" y="65"/>
                        <a:pt x="193" y="65"/>
                      </a:cubicBezTo>
                      <a:cubicBezTo>
                        <a:pt x="196" y="65"/>
                        <a:pt x="198" y="67"/>
                        <a:pt x="198" y="69"/>
                      </a:cubicBezTo>
                      <a:cubicBezTo>
                        <a:pt x="198" y="75"/>
                        <a:pt x="196" y="77"/>
                        <a:pt x="191" y="79"/>
                      </a:cubicBezTo>
                      <a:cubicBezTo>
                        <a:pt x="185" y="81"/>
                        <a:pt x="179" y="80"/>
                        <a:pt x="173" y="79"/>
                      </a:cubicBezTo>
                      <a:cubicBezTo>
                        <a:pt x="158" y="77"/>
                        <a:pt x="145" y="73"/>
                        <a:pt x="133" y="63"/>
                      </a:cubicBezTo>
                      <a:cubicBezTo>
                        <a:pt x="127" y="58"/>
                        <a:pt x="121" y="56"/>
                        <a:pt x="113" y="57"/>
                      </a:cubicBezTo>
                      <a:cubicBezTo>
                        <a:pt x="102" y="57"/>
                        <a:pt x="90" y="57"/>
                        <a:pt x="78" y="57"/>
                      </a:cubicBezTo>
                      <a:cubicBezTo>
                        <a:pt x="77" y="60"/>
                        <a:pt x="79" y="62"/>
                        <a:pt x="81" y="64"/>
                      </a:cubicBezTo>
                      <a:cubicBezTo>
                        <a:pt x="85" y="67"/>
                        <a:pt x="89" y="70"/>
                        <a:pt x="93" y="74"/>
                      </a:cubicBezTo>
                      <a:cubicBezTo>
                        <a:pt x="97" y="78"/>
                        <a:pt x="101" y="82"/>
                        <a:pt x="105" y="86"/>
                      </a:cubicBezTo>
                      <a:cubicBezTo>
                        <a:pt x="107" y="90"/>
                        <a:pt x="107" y="91"/>
                        <a:pt x="102" y="96"/>
                      </a:cubicBezTo>
                      <a:cubicBezTo>
                        <a:pt x="91" y="91"/>
                        <a:pt x="79" y="89"/>
                        <a:pt x="67" y="87"/>
                      </a:cubicBezTo>
                      <a:cubicBezTo>
                        <a:pt x="54" y="84"/>
                        <a:pt x="41" y="79"/>
                        <a:pt x="29" y="73"/>
                      </a:cubicBezTo>
                      <a:cubicBezTo>
                        <a:pt x="19" y="67"/>
                        <a:pt x="10" y="59"/>
                        <a:pt x="0" y="51"/>
                      </a:cubicBezTo>
                      <a:close/>
                    </a:path>
                  </a:pathLst>
                </a:custGeom>
                <a:solidFill>
                  <a:srgbClr val="FADAD3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275" name="Freeform 37"/>
                <p:cNvSpPr>
                  <a:spLocks/>
                </p:cNvSpPr>
                <p:nvPr/>
              </p:nvSpPr>
              <p:spPr bwMode="auto">
                <a:xfrm>
                  <a:off x="1641" y="1677"/>
                  <a:ext cx="286" cy="261"/>
                </a:xfrm>
                <a:custGeom>
                  <a:avLst/>
                  <a:gdLst>
                    <a:gd name="T0" fmla="*/ 178 w 178"/>
                    <a:gd name="T1" fmla="*/ 0 h 163"/>
                    <a:gd name="T2" fmla="*/ 167 w 178"/>
                    <a:gd name="T3" fmla="*/ 25 h 163"/>
                    <a:gd name="T4" fmla="*/ 146 w 178"/>
                    <a:gd name="T5" fmla="*/ 10 h 163"/>
                    <a:gd name="T6" fmla="*/ 142 w 178"/>
                    <a:gd name="T7" fmla="*/ 38 h 163"/>
                    <a:gd name="T8" fmla="*/ 135 w 178"/>
                    <a:gd name="T9" fmla="*/ 31 h 163"/>
                    <a:gd name="T10" fmla="*/ 125 w 178"/>
                    <a:gd name="T11" fmla="*/ 28 h 163"/>
                    <a:gd name="T12" fmla="*/ 119 w 178"/>
                    <a:gd name="T13" fmla="*/ 47 h 163"/>
                    <a:gd name="T14" fmla="*/ 102 w 178"/>
                    <a:gd name="T15" fmla="*/ 51 h 163"/>
                    <a:gd name="T16" fmla="*/ 90 w 178"/>
                    <a:gd name="T17" fmla="*/ 47 h 163"/>
                    <a:gd name="T18" fmla="*/ 77 w 178"/>
                    <a:gd name="T19" fmla="*/ 52 h 163"/>
                    <a:gd name="T20" fmla="*/ 66 w 178"/>
                    <a:gd name="T21" fmla="*/ 87 h 163"/>
                    <a:gd name="T22" fmla="*/ 71 w 178"/>
                    <a:gd name="T23" fmla="*/ 103 h 163"/>
                    <a:gd name="T24" fmla="*/ 78 w 178"/>
                    <a:gd name="T25" fmla="*/ 120 h 163"/>
                    <a:gd name="T26" fmla="*/ 79 w 178"/>
                    <a:gd name="T27" fmla="*/ 126 h 163"/>
                    <a:gd name="T28" fmla="*/ 60 w 178"/>
                    <a:gd name="T29" fmla="*/ 119 h 163"/>
                    <a:gd name="T30" fmla="*/ 61 w 178"/>
                    <a:gd name="T31" fmla="*/ 137 h 163"/>
                    <a:gd name="T32" fmla="*/ 68 w 178"/>
                    <a:gd name="T33" fmla="*/ 154 h 163"/>
                    <a:gd name="T34" fmla="*/ 58 w 178"/>
                    <a:gd name="T35" fmla="*/ 152 h 163"/>
                    <a:gd name="T36" fmla="*/ 54 w 178"/>
                    <a:gd name="T37" fmla="*/ 150 h 163"/>
                    <a:gd name="T38" fmla="*/ 43 w 178"/>
                    <a:gd name="T39" fmla="*/ 146 h 163"/>
                    <a:gd name="T40" fmla="*/ 43 w 178"/>
                    <a:gd name="T41" fmla="*/ 156 h 163"/>
                    <a:gd name="T42" fmla="*/ 43 w 178"/>
                    <a:gd name="T43" fmla="*/ 161 h 163"/>
                    <a:gd name="T44" fmla="*/ 38 w 178"/>
                    <a:gd name="T45" fmla="*/ 161 h 163"/>
                    <a:gd name="T46" fmla="*/ 18 w 178"/>
                    <a:gd name="T47" fmla="*/ 143 h 163"/>
                    <a:gd name="T48" fmla="*/ 13 w 178"/>
                    <a:gd name="T49" fmla="*/ 134 h 163"/>
                    <a:gd name="T50" fmla="*/ 2 w 178"/>
                    <a:gd name="T51" fmla="*/ 91 h 163"/>
                    <a:gd name="T52" fmla="*/ 2 w 178"/>
                    <a:gd name="T53" fmla="*/ 82 h 163"/>
                    <a:gd name="T54" fmla="*/ 5 w 178"/>
                    <a:gd name="T55" fmla="*/ 60 h 163"/>
                    <a:gd name="T56" fmla="*/ 8 w 178"/>
                    <a:gd name="T57" fmla="*/ 49 h 163"/>
                    <a:gd name="T58" fmla="*/ 37 w 178"/>
                    <a:gd name="T59" fmla="*/ 32 h 163"/>
                    <a:gd name="T60" fmla="*/ 75 w 178"/>
                    <a:gd name="T61" fmla="*/ 12 h 163"/>
                    <a:gd name="T62" fmla="*/ 91 w 178"/>
                    <a:gd name="T63" fmla="*/ 9 h 163"/>
                    <a:gd name="T64" fmla="*/ 120 w 178"/>
                    <a:gd name="T65" fmla="*/ 7 h 163"/>
                    <a:gd name="T66" fmla="*/ 138 w 178"/>
                    <a:gd name="T67" fmla="*/ 5 h 163"/>
                    <a:gd name="T68" fmla="*/ 173 w 178"/>
                    <a:gd name="T69" fmla="*/ 0 h 163"/>
                    <a:gd name="T70" fmla="*/ 178 w 178"/>
                    <a:gd name="T71" fmla="*/ 0 h 16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</a:cxnLst>
                  <a:rect l="0" t="0" r="r" b="b"/>
                  <a:pathLst>
                    <a:path w="178" h="163">
                      <a:moveTo>
                        <a:pt x="178" y="0"/>
                      </a:moveTo>
                      <a:cubicBezTo>
                        <a:pt x="175" y="10"/>
                        <a:pt x="174" y="18"/>
                        <a:pt x="167" y="25"/>
                      </a:cubicBezTo>
                      <a:cubicBezTo>
                        <a:pt x="162" y="18"/>
                        <a:pt x="160" y="7"/>
                        <a:pt x="146" y="10"/>
                      </a:cubicBezTo>
                      <a:cubicBezTo>
                        <a:pt x="145" y="19"/>
                        <a:pt x="143" y="28"/>
                        <a:pt x="142" y="38"/>
                      </a:cubicBezTo>
                      <a:cubicBezTo>
                        <a:pt x="137" y="37"/>
                        <a:pt x="137" y="33"/>
                        <a:pt x="135" y="31"/>
                      </a:cubicBezTo>
                      <a:cubicBezTo>
                        <a:pt x="132" y="27"/>
                        <a:pt x="129" y="26"/>
                        <a:pt x="125" y="28"/>
                      </a:cubicBezTo>
                      <a:cubicBezTo>
                        <a:pt x="120" y="33"/>
                        <a:pt x="121" y="40"/>
                        <a:pt x="119" y="47"/>
                      </a:cubicBezTo>
                      <a:cubicBezTo>
                        <a:pt x="113" y="48"/>
                        <a:pt x="107" y="46"/>
                        <a:pt x="102" y="51"/>
                      </a:cubicBezTo>
                      <a:cubicBezTo>
                        <a:pt x="98" y="50"/>
                        <a:pt x="94" y="48"/>
                        <a:pt x="90" y="47"/>
                      </a:cubicBezTo>
                      <a:cubicBezTo>
                        <a:pt x="85" y="45"/>
                        <a:pt x="80" y="47"/>
                        <a:pt x="77" y="52"/>
                      </a:cubicBezTo>
                      <a:cubicBezTo>
                        <a:pt x="71" y="63"/>
                        <a:pt x="66" y="74"/>
                        <a:pt x="66" y="87"/>
                      </a:cubicBezTo>
                      <a:cubicBezTo>
                        <a:pt x="66" y="93"/>
                        <a:pt x="67" y="99"/>
                        <a:pt x="71" y="103"/>
                      </a:cubicBezTo>
                      <a:cubicBezTo>
                        <a:pt x="75" y="108"/>
                        <a:pt x="77" y="113"/>
                        <a:pt x="78" y="120"/>
                      </a:cubicBezTo>
                      <a:cubicBezTo>
                        <a:pt x="78" y="122"/>
                        <a:pt x="79" y="124"/>
                        <a:pt x="79" y="126"/>
                      </a:cubicBezTo>
                      <a:cubicBezTo>
                        <a:pt x="71" y="128"/>
                        <a:pt x="68" y="116"/>
                        <a:pt x="60" y="119"/>
                      </a:cubicBezTo>
                      <a:cubicBezTo>
                        <a:pt x="58" y="125"/>
                        <a:pt x="59" y="131"/>
                        <a:pt x="61" y="137"/>
                      </a:cubicBezTo>
                      <a:cubicBezTo>
                        <a:pt x="63" y="142"/>
                        <a:pt x="66" y="148"/>
                        <a:pt x="68" y="154"/>
                      </a:cubicBezTo>
                      <a:cubicBezTo>
                        <a:pt x="64" y="155"/>
                        <a:pt x="61" y="153"/>
                        <a:pt x="58" y="152"/>
                      </a:cubicBezTo>
                      <a:cubicBezTo>
                        <a:pt x="56" y="151"/>
                        <a:pt x="55" y="150"/>
                        <a:pt x="54" y="150"/>
                      </a:cubicBezTo>
                      <a:cubicBezTo>
                        <a:pt x="50" y="148"/>
                        <a:pt x="47" y="143"/>
                        <a:pt x="43" y="146"/>
                      </a:cubicBezTo>
                      <a:cubicBezTo>
                        <a:pt x="39" y="148"/>
                        <a:pt x="42" y="153"/>
                        <a:pt x="43" y="156"/>
                      </a:cubicBezTo>
                      <a:cubicBezTo>
                        <a:pt x="43" y="158"/>
                        <a:pt x="43" y="159"/>
                        <a:pt x="43" y="161"/>
                      </a:cubicBezTo>
                      <a:cubicBezTo>
                        <a:pt x="41" y="163"/>
                        <a:pt x="40" y="161"/>
                        <a:pt x="38" y="161"/>
                      </a:cubicBezTo>
                      <a:cubicBezTo>
                        <a:pt x="29" y="157"/>
                        <a:pt x="22" y="152"/>
                        <a:pt x="18" y="143"/>
                      </a:cubicBezTo>
                      <a:cubicBezTo>
                        <a:pt x="17" y="140"/>
                        <a:pt x="14" y="137"/>
                        <a:pt x="13" y="134"/>
                      </a:cubicBezTo>
                      <a:cubicBezTo>
                        <a:pt x="5" y="121"/>
                        <a:pt x="0" y="107"/>
                        <a:pt x="2" y="91"/>
                      </a:cubicBezTo>
                      <a:cubicBezTo>
                        <a:pt x="2" y="88"/>
                        <a:pt x="2" y="85"/>
                        <a:pt x="2" y="82"/>
                      </a:cubicBezTo>
                      <a:cubicBezTo>
                        <a:pt x="2" y="74"/>
                        <a:pt x="2" y="67"/>
                        <a:pt x="5" y="60"/>
                      </a:cubicBezTo>
                      <a:cubicBezTo>
                        <a:pt x="7" y="57"/>
                        <a:pt x="7" y="53"/>
                        <a:pt x="8" y="49"/>
                      </a:cubicBezTo>
                      <a:cubicBezTo>
                        <a:pt x="18" y="44"/>
                        <a:pt x="28" y="38"/>
                        <a:pt x="37" y="32"/>
                      </a:cubicBezTo>
                      <a:cubicBezTo>
                        <a:pt x="50" y="25"/>
                        <a:pt x="63" y="19"/>
                        <a:pt x="75" y="12"/>
                      </a:cubicBezTo>
                      <a:cubicBezTo>
                        <a:pt x="80" y="9"/>
                        <a:pt x="85" y="8"/>
                        <a:pt x="91" y="9"/>
                      </a:cubicBezTo>
                      <a:cubicBezTo>
                        <a:pt x="101" y="11"/>
                        <a:pt x="110" y="9"/>
                        <a:pt x="120" y="7"/>
                      </a:cubicBezTo>
                      <a:cubicBezTo>
                        <a:pt x="126" y="7"/>
                        <a:pt x="132" y="6"/>
                        <a:pt x="138" y="5"/>
                      </a:cubicBezTo>
                      <a:cubicBezTo>
                        <a:pt x="150" y="3"/>
                        <a:pt x="161" y="2"/>
                        <a:pt x="173" y="0"/>
                      </a:cubicBezTo>
                      <a:cubicBezTo>
                        <a:pt x="174" y="0"/>
                        <a:pt x="175" y="0"/>
                        <a:pt x="178" y="0"/>
                      </a:cubicBezTo>
                      <a:close/>
                    </a:path>
                  </a:pathLst>
                </a:custGeom>
                <a:solidFill>
                  <a:srgbClr val="764E4E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276" name="Freeform 38"/>
                <p:cNvSpPr>
                  <a:spLocks/>
                </p:cNvSpPr>
                <p:nvPr/>
              </p:nvSpPr>
              <p:spPr bwMode="auto">
                <a:xfrm>
                  <a:off x="2086" y="3503"/>
                  <a:ext cx="202" cy="242"/>
                </a:xfrm>
                <a:custGeom>
                  <a:avLst/>
                  <a:gdLst>
                    <a:gd name="T0" fmla="*/ 5 w 126"/>
                    <a:gd name="T1" fmla="*/ 0 h 151"/>
                    <a:gd name="T2" fmla="*/ 28 w 126"/>
                    <a:gd name="T3" fmla="*/ 38 h 151"/>
                    <a:gd name="T4" fmla="*/ 49 w 126"/>
                    <a:gd name="T5" fmla="*/ 72 h 151"/>
                    <a:gd name="T6" fmla="*/ 75 w 126"/>
                    <a:gd name="T7" fmla="*/ 94 h 151"/>
                    <a:gd name="T8" fmla="*/ 101 w 126"/>
                    <a:gd name="T9" fmla="*/ 111 h 151"/>
                    <a:gd name="T10" fmla="*/ 107 w 126"/>
                    <a:gd name="T11" fmla="*/ 117 h 151"/>
                    <a:gd name="T12" fmla="*/ 113 w 126"/>
                    <a:gd name="T13" fmla="*/ 122 h 151"/>
                    <a:gd name="T14" fmla="*/ 124 w 126"/>
                    <a:gd name="T15" fmla="*/ 138 h 151"/>
                    <a:gd name="T16" fmla="*/ 112 w 126"/>
                    <a:gd name="T17" fmla="*/ 151 h 151"/>
                    <a:gd name="T18" fmla="*/ 95 w 126"/>
                    <a:gd name="T19" fmla="*/ 150 h 151"/>
                    <a:gd name="T20" fmla="*/ 39 w 126"/>
                    <a:gd name="T21" fmla="*/ 140 h 151"/>
                    <a:gd name="T22" fmla="*/ 24 w 126"/>
                    <a:gd name="T23" fmla="*/ 133 h 151"/>
                    <a:gd name="T24" fmla="*/ 2 w 126"/>
                    <a:gd name="T25" fmla="*/ 124 h 151"/>
                    <a:gd name="T26" fmla="*/ 1 w 126"/>
                    <a:gd name="T27" fmla="*/ 99 h 151"/>
                    <a:gd name="T28" fmla="*/ 1 w 126"/>
                    <a:gd name="T29" fmla="*/ 74 h 151"/>
                    <a:gd name="T30" fmla="*/ 2 w 126"/>
                    <a:gd name="T31" fmla="*/ 50 h 151"/>
                    <a:gd name="T32" fmla="*/ 2 w 126"/>
                    <a:gd name="T33" fmla="*/ 25 h 151"/>
                    <a:gd name="T34" fmla="*/ 3 w 126"/>
                    <a:gd name="T35" fmla="*/ 1 h 151"/>
                    <a:gd name="T36" fmla="*/ 5 w 126"/>
                    <a:gd name="T37" fmla="*/ 0 h 15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126" h="151">
                      <a:moveTo>
                        <a:pt x="5" y="0"/>
                      </a:moveTo>
                      <a:cubicBezTo>
                        <a:pt x="13" y="13"/>
                        <a:pt x="20" y="25"/>
                        <a:pt x="28" y="38"/>
                      </a:cubicBezTo>
                      <a:cubicBezTo>
                        <a:pt x="35" y="49"/>
                        <a:pt x="42" y="61"/>
                        <a:pt x="49" y="72"/>
                      </a:cubicBezTo>
                      <a:cubicBezTo>
                        <a:pt x="56" y="81"/>
                        <a:pt x="65" y="88"/>
                        <a:pt x="75" y="94"/>
                      </a:cubicBezTo>
                      <a:cubicBezTo>
                        <a:pt x="84" y="99"/>
                        <a:pt x="93" y="105"/>
                        <a:pt x="101" y="111"/>
                      </a:cubicBezTo>
                      <a:cubicBezTo>
                        <a:pt x="103" y="113"/>
                        <a:pt x="105" y="115"/>
                        <a:pt x="107" y="117"/>
                      </a:cubicBezTo>
                      <a:cubicBezTo>
                        <a:pt x="109" y="119"/>
                        <a:pt x="111" y="121"/>
                        <a:pt x="113" y="122"/>
                      </a:cubicBezTo>
                      <a:cubicBezTo>
                        <a:pt x="121" y="124"/>
                        <a:pt x="123" y="131"/>
                        <a:pt x="124" y="138"/>
                      </a:cubicBezTo>
                      <a:cubicBezTo>
                        <a:pt x="126" y="145"/>
                        <a:pt x="120" y="151"/>
                        <a:pt x="112" y="151"/>
                      </a:cubicBezTo>
                      <a:cubicBezTo>
                        <a:pt x="106" y="151"/>
                        <a:pt x="100" y="151"/>
                        <a:pt x="95" y="150"/>
                      </a:cubicBezTo>
                      <a:cubicBezTo>
                        <a:pt x="76" y="147"/>
                        <a:pt x="57" y="143"/>
                        <a:pt x="39" y="140"/>
                      </a:cubicBezTo>
                      <a:cubicBezTo>
                        <a:pt x="34" y="138"/>
                        <a:pt x="29" y="136"/>
                        <a:pt x="24" y="133"/>
                      </a:cubicBezTo>
                      <a:cubicBezTo>
                        <a:pt x="17" y="130"/>
                        <a:pt x="9" y="127"/>
                        <a:pt x="2" y="124"/>
                      </a:cubicBezTo>
                      <a:cubicBezTo>
                        <a:pt x="4" y="115"/>
                        <a:pt x="0" y="107"/>
                        <a:pt x="1" y="99"/>
                      </a:cubicBezTo>
                      <a:cubicBezTo>
                        <a:pt x="3" y="91"/>
                        <a:pt x="1" y="82"/>
                        <a:pt x="1" y="74"/>
                      </a:cubicBezTo>
                      <a:cubicBezTo>
                        <a:pt x="1" y="66"/>
                        <a:pt x="1" y="58"/>
                        <a:pt x="2" y="50"/>
                      </a:cubicBezTo>
                      <a:cubicBezTo>
                        <a:pt x="3" y="42"/>
                        <a:pt x="2" y="34"/>
                        <a:pt x="2" y="25"/>
                      </a:cubicBezTo>
                      <a:cubicBezTo>
                        <a:pt x="2" y="17"/>
                        <a:pt x="2" y="9"/>
                        <a:pt x="3" y="1"/>
                      </a:cubicBezTo>
                      <a:cubicBezTo>
                        <a:pt x="3" y="1"/>
                        <a:pt x="4" y="0"/>
                        <a:pt x="5" y="0"/>
                      </a:cubicBezTo>
                      <a:close/>
                    </a:path>
                  </a:pathLst>
                </a:custGeom>
                <a:solidFill>
                  <a:srgbClr val="F8931D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277" name="Freeform 39"/>
                <p:cNvSpPr>
                  <a:spLocks/>
                </p:cNvSpPr>
                <p:nvPr/>
              </p:nvSpPr>
              <p:spPr bwMode="auto">
                <a:xfrm>
                  <a:off x="1793" y="1564"/>
                  <a:ext cx="435" cy="121"/>
                </a:xfrm>
                <a:custGeom>
                  <a:avLst/>
                  <a:gdLst>
                    <a:gd name="T0" fmla="*/ 0 w 271"/>
                    <a:gd name="T1" fmla="*/ 73 h 75"/>
                    <a:gd name="T2" fmla="*/ 10 w 271"/>
                    <a:gd name="T3" fmla="*/ 66 h 75"/>
                    <a:gd name="T4" fmla="*/ 126 w 271"/>
                    <a:gd name="T5" fmla="*/ 21 h 75"/>
                    <a:gd name="T6" fmla="*/ 173 w 271"/>
                    <a:gd name="T7" fmla="*/ 4 h 75"/>
                    <a:gd name="T8" fmla="*/ 200 w 271"/>
                    <a:gd name="T9" fmla="*/ 3 h 75"/>
                    <a:gd name="T10" fmla="*/ 228 w 271"/>
                    <a:gd name="T11" fmla="*/ 7 h 75"/>
                    <a:gd name="T12" fmla="*/ 259 w 271"/>
                    <a:gd name="T13" fmla="*/ 8 h 75"/>
                    <a:gd name="T14" fmla="*/ 269 w 271"/>
                    <a:gd name="T15" fmla="*/ 8 h 75"/>
                    <a:gd name="T16" fmla="*/ 268 w 271"/>
                    <a:gd name="T17" fmla="*/ 12 h 75"/>
                    <a:gd name="T18" fmla="*/ 259 w 271"/>
                    <a:gd name="T19" fmla="*/ 17 h 75"/>
                    <a:gd name="T20" fmla="*/ 212 w 271"/>
                    <a:gd name="T21" fmla="*/ 38 h 75"/>
                    <a:gd name="T22" fmla="*/ 165 w 271"/>
                    <a:gd name="T23" fmla="*/ 51 h 75"/>
                    <a:gd name="T24" fmla="*/ 126 w 271"/>
                    <a:gd name="T25" fmla="*/ 57 h 75"/>
                    <a:gd name="T26" fmla="*/ 77 w 271"/>
                    <a:gd name="T27" fmla="*/ 65 h 75"/>
                    <a:gd name="T28" fmla="*/ 39 w 271"/>
                    <a:gd name="T29" fmla="*/ 69 h 75"/>
                    <a:gd name="T30" fmla="*/ 20 w 271"/>
                    <a:gd name="T31" fmla="*/ 72 h 75"/>
                    <a:gd name="T32" fmla="*/ 0 w 271"/>
                    <a:gd name="T33" fmla="*/ 73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</a:cxnLst>
                  <a:rect l="0" t="0" r="r" b="b"/>
                  <a:pathLst>
                    <a:path w="271" h="75">
                      <a:moveTo>
                        <a:pt x="0" y="73"/>
                      </a:moveTo>
                      <a:cubicBezTo>
                        <a:pt x="3" y="69"/>
                        <a:pt x="7" y="67"/>
                        <a:pt x="10" y="66"/>
                      </a:cubicBezTo>
                      <a:cubicBezTo>
                        <a:pt x="48" y="49"/>
                        <a:pt x="86" y="33"/>
                        <a:pt x="126" y="21"/>
                      </a:cubicBezTo>
                      <a:cubicBezTo>
                        <a:pt x="142" y="16"/>
                        <a:pt x="157" y="9"/>
                        <a:pt x="173" y="4"/>
                      </a:cubicBezTo>
                      <a:cubicBezTo>
                        <a:pt x="182" y="1"/>
                        <a:pt x="190" y="0"/>
                        <a:pt x="200" y="3"/>
                      </a:cubicBezTo>
                      <a:cubicBezTo>
                        <a:pt x="209" y="5"/>
                        <a:pt x="218" y="6"/>
                        <a:pt x="228" y="7"/>
                      </a:cubicBezTo>
                      <a:cubicBezTo>
                        <a:pt x="238" y="8"/>
                        <a:pt x="249" y="8"/>
                        <a:pt x="259" y="8"/>
                      </a:cubicBezTo>
                      <a:cubicBezTo>
                        <a:pt x="263" y="8"/>
                        <a:pt x="266" y="8"/>
                        <a:pt x="269" y="8"/>
                      </a:cubicBezTo>
                      <a:cubicBezTo>
                        <a:pt x="271" y="10"/>
                        <a:pt x="270" y="11"/>
                        <a:pt x="268" y="12"/>
                      </a:cubicBezTo>
                      <a:cubicBezTo>
                        <a:pt x="265" y="14"/>
                        <a:pt x="262" y="15"/>
                        <a:pt x="259" y="17"/>
                      </a:cubicBezTo>
                      <a:cubicBezTo>
                        <a:pt x="244" y="24"/>
                        <a:pt x="228" y="31"/>
                        <a:pt x="212" y="38"/>
                      </a:cubicBezTo>
                      <a:cubicBezTo>
                        <a:pt x="197" y="45"/>
                        <a:pt x="181" y="48"/>
                        <a:pt x="165" y="51"/>
                      </a:cubicBezTo>
                      <a:cubicBezTo>
                        <a:pt x="152" y="54"/>
                        <a:pt x="139" y="55"/>
                        <a:pt x="126" y="57"/>
                      </a:cubicBezTo>
                      <a:cubicBezTo>
                        <a:pt x="109" y="58"/>
                        <a:pt x="93" y="62"/>
                        <a:pt x="77" y="65"/>
                      </a:cubicBezTo>
                      <a:cubicBezTo>
                        <a:pt x="64" y="67"/>
                        <a:pt x="52" y="68"/>
                        <a:pt x="39" y="69"/>
                      </a:cubicBezTo>
                      <a:cubicBezTo>
                        <a:pt x="33" y="70"/>
                        <a:pt x="26" y="70"/>
                        <a:pt x="20" y="72"/>
                      </a:cubicBezTo>
                      <a:cubicBezTo>
                        <a:pt x="14" y="73"/>
                        <a:pt x="8" y="75"/>
                        <a:pt x="0" y="73"/>
                      </a:cubicBezTo>
                      <a:close/>
                    </a:path>
                  </a:pathLst>
                </a:custGeom>
                <a:solidFill>
                  <a:srgbClr val="00B0F0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278" name="Freeform 40"/>
                <p:cNvSpPr>
                  <a:spLocks/>
                </p:cNvSpPr>
                <p:nvPr/>
              </p:nvSpPr>
              <p:spPr bwMode="auto">
                <a:xfrm>
                  <a:off x="1936" y="1898"/>
                  <a:ext cx="193" cy="318"/>
                </a:xfrm>
                <a:custGeom>
                  <a:avLst/>
                  <a:gdLst>
                    <a:gd name="T0" fmla="*/ 0 w 120"/>
                    <a:gd name="T1" fmla="*/ 113 h 198"/>
                    <a:gd name="T2" fmla="*/ 5 w 120"/>
                    <a:gd name="T3" fmla="*/ 96 h 198"/>
                    <a:gd name="T4" fmla="*/ 30 w 120"/>
                    <a:gd name="T5" fmla="*/ 91 h 198"/>
                    <a:gd name="T6" fmla="*/ 65 w 120"/>
                    <a:gd name="T7" fmla="*/ 75 h 198"/>
                    <a:gd name="T8" fmla="*/ 80 w 120"/>
                    <a:gd name="T9" fmla="*/ 56 h 198"/>
                    <a:gd name="T10" fmla="*/ 97 w 120"/>
                    <a:gd name="T11" fmla="*/ 23 h 198"/>
                    <a:gd name="T12" fmla="*/ 107 w 120"/>
                    <a:gd name="T13" fmla="*/ 0 h 198"/>
                    <a:gd name="T14" fmla="*/ 116 w 120"/>
                    <a:gd name="T15" fmla="*/ 11 h 198"/>
                    <a:gd name="T16" fmla="*/ 117 w 120"/>
                    <a:gd name="T17" fmla="*/ 22 h 198"/>
                    <a:gd name="T18" fmla="*/ 110 w 120"/>
                    <a:gd name="T19" fmla="*/ 41 h 198"/>
                    <a:gd name="T20" fmla="*/ 103 w 120"/>
                    <a:gd name="T21" fmla="*/ 58 h 198"/>
                    <a:gd name="T22" fmla="*/ 91 w 120"/>
                    <a:gd name="T23" fmla="*/ 85 h 198"/>
                    <a:gd name="T24" fmla="*/ 81 w 120"/>
                    <a:gd name="T25" fmla="*/ 112 h 198"/>
                    <a:gd name="T26" fmla="*/ 72 w 120"/>
                    <a:gd name="T27" fmla="*/ 133 h 198"/>
                    <a:gd name="T28" fmla="*/ 67 w 120"/>
                    <a:gd name="T29" fmla="*/ 155 h 198"/>
                    <a:gd name="T30" fmla="*/ 57 w 120"/>
                    <a:gd name="T31" fmla="*/ 192 h 198"/>
                    <a:gd name="T32" fmla="*/ 56 w 120"/>
                    <a:gd name="T33" fmla="*/ 195 h 198"/>
                    <a:gd name="T34" fmla="*/ 50 w 120"/>
                    <a:gd name="T35" fmla="*/ 195 h 198"/>
                    <a:gd name="T36" fmla="*/ 45 w 120"/>
                    <a:gd name="T37" fmla="*/ 185 h 198"/>
                    <a:gd name="T38" fmla="*/ 41 w 120"/>
                    <a:gd name="T39" fmla="*/ 175 h 198"/>
                    <a:gd name="T40" fmla="*/ 22 w 120"/>
                    <a:gd name="T41" fmla="*/ 139 h 198"/>
                    <a:gd name="T42" fmla="*/ 13 w 120"/>
                    <a:gd name="T43" fmla="*/ 126 h 198"/>
                    <a:gd name="T44" fmla="*/ 0 w 120"/>
                    <a:gd name="T45" fmla="*/ 113 h 1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20" h="198">
                      <a:moveTo>
                        <a:pt x="0" y="113"/>
                      </a:moveTo>
                      <a:cubicBezTo>
                        <a:pt x="2" y="106"/>
                        <a:pt x="3" y="101"/>
                        <a:pt x="5" y="96"/>
                      </a:cubicBezTo>
                      <a:cubicBezTo>
                        <a:pt x="14" y="94"/>
                        <a:pt x="22" y="93"/>
                        <a:pt x="30" y="91"/>
                      </a:cubicBezTo>
                      <a:cubicBezTo>
                        <a:pt x="43" y="89"/>
                        <a:pt x="55" y="83"/>
                        <a:pt x="65" y="75"/>
                      </a:cubicBezTo>
                      <a:cubicBezTo>
                        <a:pt x="71" y="70"/>
                        <a:pt x="75" y="63"/>
                        <a:pt x="80" y="56"/>
                      </a:cubicBezTo>
                      <a:cubicBezTo>
                        <a:pt x="87" y="46"/>
                        <a:pt x="93" y="35"/>
                        <a:pt x="97" y="23"/>
                      </a:cubicBezTo>
                      <a:cubicBezTo>
                        <a:pt x="100" y="15"/>
                        <a:pt x="103" y="8"/>
                        <a:pt x="107" y="0"/>
                      </a:cubicBezTo>
                      <a:cubicBezTo>
                        <a:pt x="111" y="4"/>
                        <a:pt x="113" y="8"/>
                        <a:pt x="116" y="11"/>
                      </a:cubicBezTo>
                      <a:cubicBezTo>
                        <a:pt x="119" y="15"/>
                        <a:pt x="120" y="19"/>
                        <a:pt x="117" y="22"/>
                      </a:cubicBezTo>
                      <a:cubicBezTo>
                        <a:pt x="113" y="27"/>
                        <a:pt x="113" y="34"/>
                        <a:pt x="110" y="41"/>
                      </a:cubicBezTo>
                      <a:cubicBezTo>
                        <a:pt x="108" y="47"/>
                        <a:pt x="105" y="52"/>
                        <a:pt x="103" y="58"/>
                      </a:cubicBezTo>
                      <a:cubicBezTo>
                        <a:pt x="100" y="68"/>
                        <a:pt x="95" y="77"/>
                        <a:pt x="91" y="85"/>
                      </a:cubicBezTo>
                      <a:cubicBezTo>
                        <a:pt x="86" y="94"/>
                        <a:pt x="83" y="102"/>
                        <a:pt x="81" y="112"/>
                      </a:cubicBezTo>
                      <a:cubicBezTo>
                        <a:pt x="79" y="119"/>
                        <a:pt x="75" y="126"/>
                        <a:pt x="72" y="133"/>
                      </a:cubicBezTo>
                      <a:cubicBezTo>
                        <a:pt x="69" y="140"/>
                        <a:pt x="68" y="147"/>
                        <a:pt x="67" y="155"/>
                      </a:cubicBezTo>
                      <a:cubicBezTo>
                        <a:pt x="64" y="167"/>
                        <a:pt x="61" y="179"/>
                        <a:pt x="57" y="192"/>
                      </a:cubicBezTo>
                      <a:cubicBezTo>
                        <a:pt x="57" y="193"/>
                        <a:pt x="57" y="194"/>
                        <a:pt x="56" y="195"/>
                      </a:cubicBezTo>
                      <a:cubicBezTo>
                        <a:pt x="55" y="198"/>
                        <a:pt x="51" y="198"/>
                        <a:pt x="50" y="195"/>
                      </a:cubicBezTo>
                      <a:cubicBezTo>
                        <a:pt x="48" y="192"/>
                        <a:pt x="46" y="189"/>
                        <a:pt x="45" y="185"/>
                      </a:cubicBezTo>
                      <a:cubicBezTo>
                        <a:pt x="43" y="182"/>
                        <a:pt x="42" y="179"/>
                        <a:pt x="41" y="175"/>
                      </a:cubicBezTo>
                      <a:cubicBezTo>
                        <a:pt x="38" y="162"/>
                        <a:pt x="30" y="151"/>
                        <a:pt x="22" y="139"/>
                      </a:cubicBezTo>
                      <a:cubicBezTo>
                        <a:pt x="19" y="135"/>
                        <a:pt x="15" y="131"/>
                        <a:pt x="13" y="126"/>
                      </a:cubicBezTo>
                      <a:cubicBezTo>
                        <a:pt x="10" y="121"/>
                        <a:pt x="7" y="116"/>
                        <a:pt x="0" y="113"/>
                      </a:cubicBezTo>
                      <a:close/>
                    </a:path>
                  </a:pathLst>
                </a:custGeom>
                <a:solidFill>
                  <a:srgbClr val="C0C0C0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279" name="Freeform 41"/>
                <p:cNvSpPr>
                  <a:spLocks/>
                </p:cNvSpPr>
                <p:nvPr/>
              </p:nvSpPr>
              <p:spPr bwMode="auto">
                <a:xfrm>
                  <a:off x="2058" y="3088"/>
                  <a:ext cx="113" cy="163"/>
                </a:xfrm>
                <a:custGeom>
                  <a:avLst/>
                  <a:gdLst>
                    <a:gd name="T0" fmla="*/ 0 w 70"/>
                    <a:gd name="T1" fmla="*/ 7 h 101"/>
                    <a:gd name="T2" fmla="*/ 13 w 70"/>
                    <a:gd name="T3" fmla="*/ 5 h 101"/>
                    <a:gd name="T4" fmla="*/ 41 w 70"/>
                    <a:gd name="T5" fmla="*/ 4 h 101"/>
                    <a:gd name="T6" fmla="*/ 65 w 70"/>
                    <a:gd name="T7" fmla="*/ 0 h 101"/>
                    <a:gd name="T8" fmla="*/ 70 w 70"/>
                    <a:gd name="T9" fmla="*/ 0 h 101"/>
                    <a:gd name="T10" fmla="*/ 65 w 70"/>
                    <a:gd name="T11" fmla="*/ 19 h 101"/>
                    <a:gd name="T12" fmla="*/ 47 w 70"/>
                    <a:gd name="T13" fmla="*/ 55 h 101"/>
                    <a:gd name="T14" fmla="*/ 32 w 70"/>
                    <a:gd name="T15" fmla="*/ 83 h 101"/>
                    <a:gd name="T16" fmla="*/ 26 w 70"/>
                    <a:gd name="T17" fmla="*/ 96 h 101"/>
                    <a:gd name="T18" fmla="*/ 24 w 70"/>
                    <a:gd name="T19" fmla="*/ 101 h 101"/>
                    <a:gd name="T20" fmla="*/ 22 w 70"/>
                    <a:gd name="T21" fmla="*/ 97 h 101"/>
                    <a:gd name="T22" fmla="*/ 16 w 70"/>
                    <a:gd name="T23" fmla="*/ 62 h 101"/>
                    <a:gd name="T24" fmla="*/ 9 w 70"/>
                    <a:gd name="T25" fmla="*/ 39 h 101"/>
                    <a:gd name="T26" fmla="*/ 1 w 70"/>
                    <a:gd name="T27" fmla="*/ 16 h 101"/>
                    <a:gd name="T28" fmla="*/ 0 w 70"/>
                    <a:gd name="T29" fmla="*/ 7 h 10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</a:cxnLst>
                  <a:rect l="0" t="0" r="r" b="b"/>
                  <a:pathLst>
                    <a:path w="70" h="101">
                      <a:moveTo>
                        <a:pt x="0" y="7"/>
                      </a:moveTo>
                      <a:cubicBezTo>
                        <a:pt x="4" y="5"/>
                        <a:pt x="9" y="5"/>
                        <a:pt x="13" y="5"/>
                      </a:cubicBezTo>
                      <a:cubicBezTo>
                        <a:pt x="22" y="6"/>
                        <a:pt x="31" y="4"/>
                        <a:pt x="41" y="4"/>
                      </a:cubicBezTo>
                      <a:cubicBezTo>
                        <a:pt x="49" y="4"/>
                        <a:pt x="57" y="2"/>
                        <a:pt x="65" y="0"/>
                      </a:cubicBezTo>
                      <a:cubicBezTo>
                        <a:pt x="67" y="0"/>
                        <a:pt x="69" y="0"/>
                        <a:pt x="70" y="0"/>
                      </a:cubicBezTo>
                      <a:cubicBezTo>
                        <a:pt x="70" y="6"/>
                        <a:pt x="68" y="15"/>
                        <a:pt x="65" y="19"/>
                      </a:cubicBezTo>
                      <a:cubicBezTo>
                        <a:pt x="58" y="30"/>
                        <a:pt x="54" y="43"/>
                        <a:pt x="47" y="55"/>
                      </a:cubicBezTo>
                      <a:cubicBezTo>
                        <a:pt x="42" y="64"/>
                        <a:pt x="37" y="73"/>
                        <a:pt x="32" y="83"/>
                      </a:cubicBezTo>
                      <a:cubicBezTo>
                        <a:pt x="30" y="87"/>
                        <a:pt x="28" y="91"/>
                        <a:pt x="26" y="96"/>
                      </a:cubicBezTo>
                      <a:cubicBezTo>
                        <a:pt x="25" y="97"/>
                        <a:pt x="25" y="99"/>
                        <a:pt x="24" y="101"/>
                      </a:cubicBezTo>
                      <a:cubicBezTo>
                        <a:pt x="22" y="99"/>
                        <a:pt x="22" y="98"/>
                        <a:pt x="22" y="97"/>
                      </a:cubicBezTo>
                      <a:cubicBezTo>
                        <a:pt x="20" y="85"/>
                        <a:pt x="20" y="73"/>
                        <a:pt x="16" y="62"/>
                      </a:cubicBezTo>
                      <a:cubicBezTo>
                        <a:pt x="14" y="54"/>
                        <a:pt x="12" y="47"/>
                        <a:pt x="9" y="39"/>
                      </a:cubicBezTo>
                      <a:cubicBezTo>
                        <a:pt x="6" y="31"/>
                        <a:pt x="3" y="24"/>
                        <a:pt x="1" y="16"/>
                      </a:cubicBezTo>
                      <a:cubicBezTo>
                        <a:pt x="0" y="13"/>
                        <a:pt x="0" y="10"/>
                        <a:pt x="0" y="7"/>
                      </a:cubicBezTo>
                      <a:close/>
                    </a:path>
                  </a:pathLst>
                </a:custGeom>
                <a:solidFill>
                  <a:srgbClr val="E2BB8B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280" name="Freeform 42"/>
                <p:cNvSpPr>
                  <a:spLocks/>
                </p:cNvSpPr>
                <p:nvPr/>
              </p:nvSpPr>
              <p:spPr bwMode="auto">
                <a:xfrm>
                  <a:off x="2654" y="3737"/>
                  <a:ext cx="88" cy="113"/>
                </a:xfrm>
                <a:custGeom>
                  <a:avLst/>
                  <a:gdLst>
                    <a:gd name="T0" fmla="*/ 0 w 55"/>
                    <a:gd name="T1" fmla="*/ 1 h 70"/>
                    <a:gd name="T2" fmla="*/ 3 w 55"/>
                    <a:gd name="T3" fmla="*/ 1 h 70"/>
                    <a:gd name="T4" fmla="*/ 44 w 55"/>
                    <a:gd name="T5" fmla="*/ 17 h 70"/>
                    <a:gd name="T6" fmla="*/ 53 w 55"/>
                    <a:gd name="T7" fmla="*/ 21 h 70"/>
                    <a:gd name="T8" fmla="*/ 53 w 55"/>
                    <a:gd name="T9" fmla="*/ 67 h 70"/>
                    <a:gd name="T10" fmla="*/ 28 w 55"/>
                    <a:gd name="T11" fmla="*/ 68 h 70"/>
                    <a:gd name="T12" fmla="*/ 16 w 55"/>
                    <a:gd name="T13" fmla="*/ 44 h 70"/>
                    <a:gd name="T14" fmla="*/ 3 w 55"/>
                    <a:gd name="T15" fmla="*/ 8 h 70"/>
                    <a:gd name="T16" fmla="*/ 0 w 55"/>
                    <a:gd name="T17" fmla="*/ 1 h 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</a:cxnLst>
                  <a:rect l="0" t="0" r="r" b="b"/>
                  <a:pathLst>
                    <a:path w="55" h="70">
                      <a:moveTo>
                        <a:pt x="0" y="1"/>
                      </a:moveTo>
                      <a:cubicBezTo>
                        <a:pt x="2" y="1"/>
                        <a:pt x="2" y="0"/>
                        <a:pt x="3" y="1"/>
                      </a:cubicBezTo>
                      <a:cubicBezTo>
                        <a:pt x="16" y="8"/>
                        <a:pt x="30" y="10"/>
                        <a:pt x="44" y="17"/>
                      </a:cubicBezTo>
                      <a:cubicBezTo>
                        <a:pt x="47" y="18"/>
                        <a:pt x="50" y="20"/>
                        <a:pt x="53" y="21"/>
                      </a:cubicBezTo>
                      <a:cubicBezTo>
                        <a:pt x="54" y="37"/>
                        <a:pt x="55" y="52"/>
                        <a:pt x="53" y="67"/>
                      </a:cubicBezTo>
                      <a:cubicBezTo>
                        <a:pt x="45" y="70"/>
                        <a:pt x="38" y="70"/>
                        <a:pt x="28" y="68"/>
                      </a:cubicBezTo>
                      <a:cubicBezTo>
                        <a:pt x="22" y="61"/>
                        <a:pt x="19" y="52"/>
                        <a:pt x="16" y="44"/>
                      </a:cubicBezTo>
                      <a:cubicBezTo>
                        <a:pt x="12" y="32"/>
                        <a:pt x="8" y="20"/>
                        <a:pt x="3" y="8"/>
                      </a:cubicBezTo>
                      <a:cubicBezTo>
                        <a:pt x="2" y="6"/>
                        <a:pt x="1" y="4"/>
                        <a:pt x="0" y="1"/>
                      </a:cubicBezTo>
                      <a:close/>
                    </a:path>
                  </a:pathLst>
                </a:custGeom>
                <a:solidFill>
                  <a:srgbClr val="F8931D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281" name="Freeform 43"/>
                <p:cNvSpPr>
                  <a:spLocks/>
                </p:cNvSpPr>
                <p:nvPr/>
              </p:nvSpPr>
              <p:spPr bwMode="auto">
                <a:xfrm>
                  <a:off x="3555" y="1519"/>
                  <a:ext cx="84" cy="88"/>
                </a:xfrm>
                <a:custGeom>
                  <a:avLst/>
                  <a:gdLst>
                    <a:gd name="T0" fmla="*/ 43 w 52"/>
                    <a:gd name="T1" fmla="*/ 2 h 55"/>
                    <a:gd name="T2" fmla="*/ 52 w 52"/>
                    <a:gd name="T3" fmla="*/ 13 h 55"/>
                    <a:gd name="T4" fmla="*/ 41 w 52"/>
                    <a:gd name="T5" fmla="*/ 20 h 55"/>
                    <a:gd name="T6" fmla="*/ 31 w 52"/>
                    <a:gd name="T7" fmla="*/ 28 h 55"/>
                    <a:gd name="T8" fmla="*/ 5 w 52"/>
                    <a:gd name="T9" fmla="*/ 55 h 55"/>
                    <a:gd name="T10" fmla="*/ 0 w 52"/>
                    <a:gd name="T11" fmla="*/ 49 h 55"/>
                    <a:gd name="T12" fmla="*/ 2 w 52"/>
                    <a:gd name="T13" fmla="*/ 37 h 55"/>
                    <a:gd name="T14" fmla="*/ 22 w 52"/>
                    <a:gd name="T15" fmla="*/ 7 h 55"/>
                    <a:gd name="T16" fmla="*/ 37 w 52"/>
                    <a:gd name="T17" fmla="*/ 2 h 55"/>
                    <a:gd name="T18" fmla="*/ 43 w 52"/>
                    <a:gd name="T19" fmla="*/ 2 h 5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52" h="55">
                      <a:moveTo>
                        <a:pt x="43" y="2"/>
                      </a:moveTo>
                      <a:cubicBezTo>
                        <a:pt x="46" y="6"/>
                        <a:pt x="50" y="8"/>
                        <a:pt x="52" y="13"/>
                      </a:cubicBezTo>
                      <a:cubicBezTo>
                        <a:pt x="49" y="16"/>
                        <a:pt x="45" y="18"/>
                        <a:pt x="41" y="20"/>
                      </a:cubicBezTo>
                      <a:cubicBezTo>
                        <a:pt x="38" y="22"/>
                        <a:pt x="34" y="25"/>
                        <a:pt x="31" y="28"/>
                      </a:cubicBezTo>
                      <a:cubicBezTo>
                        <a:pt x="22" y="37"/>
                        <a:pt x="13" y="46"/>
                        <a:pt x="5" y="55"/>
                      </a:cubicBezTo>
                      <a:cubicBezTo>
                        <a:pt x="1" y="55"/>
                        <a:pt x="0" y="52"/>
                        <a:pt x="0" y="49"/>
                      </a:cubicBezTo>
                      <a:cubicBezTo>
                        <a:pt x="0" y="45"/>
                        <a:pt x="1" y="41"/>
                        <a:pt x="2" y="37"/>
                      </a:cubicBezTo>
                      <a:cubicBezTo>
                        <a:pt x="6" y="25"/>
                        <a:pt x="14" y="16"/>
                        <a:pt x="22" y="7"/>
                      </a:cubicBezTo>
                      <a:cubicBezTo>
                        <a:pt x="26" y="3"/>
                        <a:pt x="31" y="0"/>
                        <a:pt x="37" y="2"/>
                      </a:cubicBezTo>
                      <a:cubicBezTo>
                        <a:pt x="39" y="2"/>
                        <a:pt x="41" y="2"/>
                        <a:pt x="43" y="2"/>
                      </a:cubicBezTo>
                      <a:close/>
                    </a:path>
                  </a:pathLst>
                </a:custGeom>
                <a:solidFill>
                  <a:srgbClr val="FF0000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282" name="Freeform 44"/>
                <p:cNvSpPr>
                  <a:spLocks/>
                </p:cNvSpPr>
                <p:nvPr/>
              </p:nvSpPr>
              <p:spPr bwMode="auto">
                <a:xfrm>
                  <a:off x="2315" y="2174"/>
                  <a:ext cx="72" cy="126"/>
                </a:xfrm>
                <a:custGeom>
                  <a:avLst/>
                  <a:gdLst>
                    <a:gd name="T0" fmla="*/ 0 w 45"/>
                    <a:gd name="T1" fmla="*/ 7 h 78"/>
                    <a:gd name="T2" fmla="*/ 10 w 45"/>
                    <a:gd name="T3" fmla="*/ 0 h 78"/>
                    <a:gd name="T4" fmla="*/ 14 w 45"/>
                    <a:gd name="T5" fmla="*/ 9 h 78"/>
                    <a:gd name="T6" fmla="*/ 33 w 45"/>
                    <a:gd name="T7" fmla="*/ 44 h 78"/>
                    <a:gd name="T8" fmla="*/ 37 w 45"/>
                    <a:gd name="T9" fmla="*/ 49 h 78"/>
                    <a:gd name="T10" fmla="*/ 42 w 45"/>
                    <a:gd name="T11" fmla="*/ 61 h 78"/>
                    <a:gd name="T12" fmla="*/ 43 w 45"/>
                    <a:gd name="T13" fmla="*/ 74 h 78"/>
                    <a:gd name="T14" fmla="*/ 34 w 45"/>
                    <a:gd name="T15" fmla="*/ 78 h 78"/>
                    <a:gd name="T16" fmla="*/ 33 w 45"/>
                    <a:gd name="T17" fmla="*/ 77 h 78"/>
                    <a:gd name="T18" fmla="*/ 17 w 45"/>
                    <a:gd name="T19" fmla="*/ 37 h 78"/>
                    <a:gd name="T20" fmla="*/ 5 w 45"/>
                    <a:gd name="T21" fmla="*/ 14 h 78"/>
                    <a:gd name="T22" fmla="*/ 0 w 45"/>
                    <a:gd name="T23" fmla="*/ 7 h 7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</a:cxnLst>
                  <a:rect l="0" t="0" r="r" b="b"/>
                  <a:pathLst>
                    <a:path w="45" h="78">
                      <a:moveTo>
                        <a:pt x="0" y="7"/>
                      </a:moveTo>
                      <a:cubicBezTo>
                        <a:pt x="2" y="3"/>
                        <a:pt x="5" y="0"/>
                        <a:pt x="10" y="0"/>
                      </a:cubicBezTo>
                      <a:cubicBezTo>
                        <a:pt x="11" y="3"/>
                        <a:pt x="13" y="6"/>
                        <a:pt x="14" y="9"/>
                      </a:cubicBezTo>
                      <a:cubicBezTo>
                        <a:pt x="18" y="22"/>
                        <a:pt x="25" y="33"/>
                        <a:pt x="33" y="44"/>
                      </a:cubicBezTo>
                      <a:cubicBezTo>
                        <a:pt x="34" y="45"/>
                        <a:pt x="35" y="47"/>
                        <a:pt x="37" y="49"/>
                      </a:cubicBezTo>
                      <a:cubicBezTo>
                        <a:pt x="39" y="53"/>
                        <a:pt x="42" y="56"/>
                        <a:pt x="42" y="61"/>
                      </a:cubicBezTo>
                      <a:cubicBezTo>
                        <a:pt x="42" y="65"/>
                        <a:pt x="45" y="69"/>
                        <a:pt x="43" y="74"/>
                      </a:cubicBezTo>
                      <a:cubicBezTo>
                        <a:pt x="41" y="76"/>
                        <a:pt x="37" y="77"/>
                        <a:pt x="34" y="78"/>
                      </a:cubicBezTo>
                      <a:cubicBezTo>
                        <a:pt x="33" y="77"/>
                        <a:pt x="33" y="77"/>
                        <a:pt x="33" y="77"/>
                      </a:cubicBezTo>
                      <a:cubicBezTo>
                        <a:pt x="28" y="64"/>
                        <a:pt x="22" y="50"/>
                        <a:pt x="17" y="37"/>
                      </a:cubicBezTo>
                      <a:cubicBezTo>
                        <a:pt x="14" y="29"/>
                        <a:pt x="10" y="21"/>
                        <a:pt x="5" y="14"/>
                      </a:cubicBezTo>
                      <a:cubicBezTo>
                        <a:pt x="3" y="12"/>
                        <a:pt x="2" y="10"/>
                        <a:pt x="0" y="7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283" name="Freeform 45"/>
                <p:cNvSpPr>
                  <a:spLocks/>
                </p:cNvSpPr>
                <p:nvPr/>
              </p:nvSpPr>
              <p:spPr bwMode="auto">
                <a:xfrm>
                  <a:off x="2562" y="560"/>
                  <a:ext cx="26" cy="90"/>
                </a:xfrm>
                <a:custGeom>
                  <a:avLst/>
                  <a:gdLst>
                    <a:gd name="T0" fmla="*/ 14 w 16"/>
                    <a:gd name="T1" fmla="*/ 56 h 56"/>
                    <a:gd name="T2" fmla="*/ 2 w 16"/>
                    <a:gd name="T3" fmla="*/ 40 h 56"/>
                    <a:gd name="T4" fmla="*/ 0 w 16"/>
                    <a:gd name="T5" fmla="*/ 22 h 56"/>
                    <a:gd name="T6" fmla="*/ 6 w 16"/>
                    <a:gd name="T7" fmla="*/ 4 h 56"/>
                    <a:gd name="T8" fmla="*/ 12 w 16"/>
                    <a:gd name="T9" fmla="*/ 1 h 56"/>
                    <a:gd name="T10" fmla="*/ 15 w 16"/>
                    <a:gd name="T11" fmla="*/ 7 h 56"/>
                    <a:gd name="T12" fmla="*/ 16 w 16"/>
                    <a:gd name="T13" fmla="*/ 10 h 56"/>
                    <a:gd name="T14" fmla="*/ 15 w 16"/>
                    <a:gd name="T15" fmla="*/ 55 h 56"/>
                    <a:gd name="T16" fmla="*/ 14 w 16"/>
                    <a:gd name="T17" fmla="*/ 56 h 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</a:cxnLst>
                  <a:rect l="0" t="0" r="r" b="b"/>
                  <a:pathLst>
                    <a:path w="16" h="56">
                      <a:moveTo>
                        <a:pt x="14" y="56"/>
                      </a:moveTo>
                      <a:cubicBezTo>
                        <a:pt x="7" y="53"/>
                        <a:pt x="2" y="47"/>
                        <a:pt x="2" y="40"/>
                      </a:cubicBezTo>
                      <a:cubicBezTo>
                        <a:pt x="1" y="34"/>
                        <a:pt x="0" y="28"/>
                        <a:pt x="0" y="22"/>
                      </a:cubicBezTo>
                      <a:cubicBezTo>
                        <a:pt x="0" y="15"/>
                        <a:pt x="2" y="9"/>
                        <a:pt x="6" y="4"/>
                      </a:cubicBezTo>
                      <a:cubicBezTo>
                        <a:pt x="7" y="2"/>
                        <a:pt x="9" y="0"/>
                        <a:pt x="12" y="1"/>
                      </a:cubicBezTo>
                      <a:cubicBezTo>
                        <a:pt x="14" y="2"/>
                        <a:pt x="15" y="4"/>
                        <a:pt x="15" y="7"/>
                      </a:cubicBezTo>
                      <a:cubicBezTo>
                        <a:pt x="16" y="8"/>
                        <a:pt x="16" y="9"/>
                        <a:pt x="16" y="10"/>
                      </a:cubicBezTo>
                      <a:cubicBezTo>
                        <a:pt x="15" y="25"/>
                        <a:pt x="15" y="40"/>
                        <a:pt x="15" y="55"/>
                      </a:cubicBezTo>
                      <a:cubicBezTo>
                        <a:pt x="15" y="55"/>
                        <a:pt x="14" y="56"/>
                        <a:pt x="14" y="56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284" name="Freeform 46"/>
                <p:cNvSpPr>
                  <a:spLocks/>
                </p:cNvSpPr>
                <p:nvPr/>
              </p:nvSpPr>
              <p:spPr bwMode="auto">
                <a:xfrm>
                  <a:off x="3044" y="665"/>
                  <a:ext cx="40" cy="77"/>
                </a:xfrm>
                <a:custGeom>
                  <a:avLst/>
                  <a:gdLst>
                    <a:gd name="T0" fmla="*/ 0 w 25"/>
                    <a:gd name="T1" fmla="*/ 47 h 48"/>
                    <a:gd name="T2" fmla="*/ 1 w 25"/>
                    <a:gd name="T3" fmla="*/ 42 h 48"/>
                    <a:gd name="T4" fmla="*/ 12 w 25"/>
                    <a:gd name="T5" fmla="*/ 6 h 48"/>
                    <a:gd name="T6" fmla="*/ 20 w 25"/>
                    <a:gd name="T7" fmla="*/ 0 h 48"/>
                    <a:gd name="T8" fmla="*/ 22 w 25"/>
                    <a:gd name="T9" fmla="*/ 20 h 48"/>
                    <a:gd name="T10" fmla="*/ 11 w 25"/>
                    <a:gd name="T11" fmla="*/ 43 h 48"/>
                    <a:gd name="T12" fmla="*/ 0 w 25"/>
                    <a:gd name="T13" fmla="*/ 47 h 4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25" h="48">
                      <a:moveTo>
                        <a:pt x="0" y="47"/>
                      </a:moveTo>
                      <a:cubicBezTo>
                        <a:pt x="0" y="45"/>
                        <a:pt x="0" y="43"/>
                        <a:pt x="1" y="42"/>
                      </a:cubicBezTo>
                      <a:cubicBezTo>
                        <a:pt x="4" y="30"/>
                        <a:pt x="8" y="18"/>
                        <a:pt x="12" y="6"/>
                      </a:cubicBezTo>
                      <a:cubicBezTo>
                        <a:pt x="13" y="1"/>
                        <a:pt x="13" y="1"/>
                        <a:pt x="20" y="0"/>
                      </a:cubicBezTo>
                      <a:cubicBezTo>
                        <a:pt x="25" y="6"/>
                        <a:pt x="25" y="13"/>
                        <a:pt x="22" y="20"/>
                      </a:cubicBezTo>
                      <a:cubicBezTo>
                        <a:pt x="20" y="28"/>
                        <a:pt x="16" y="36"/>
                        <a:pt x="11" y="43"/>
                      </a:cubicBezTo>
                      <a:cubicBezTo>
                        <a:pt x="8" y="46"/>
                        <a:pt x="5" y="48"/>
                        <a:pt x="0" y="47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285" name="Freeform 47"/>
                <p:cNvSpPr>
                  <a:spLocks/>
                </p:cNvSpPr>
                <p:nvPr/>
              </p:nvSpPr>
              <p:spPr bwMode="auto">
                <a:xfrm>
                  <a:off x="1955" y="1665"/>
                  <a:ext cx="42" cy="36"/>
                </a:xfrm>
                <a:custGeom>
                  <a:avLst/>
                  <a:gdLst>
                    <a:gd name="T0" fmla="*/ 12 w 26"/>
                    <a:gd name="T1" fmla="*/ 22 h 22"/>
                    <a:gd name="T2" fmla="*/ 0 w 26"/>
                    <a:gd name="T3" fmla="*/ 4 h 22"/>
                    <a:gd name="T4" fmla="*/ 26 w 26"/>
                    <a:gd name="T5" fmla="*/ 0 h 22"/>
                    <a:gd name="T6" fmla="*/ 12 w 26"/>
                    <a:gd name="T7" fmla="*/ 22 h 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6" h="22">
                      <a:moveTo>
                        <a:pt x="12" y="22"/>
                      </a:moveTo>
                      <a:cubicBezTo>
                        <a:pt x="8" y="16"/>
                        <a:pt x="4" y="10"/>
                        <a:pt x="0" y="4"/>
                      </a:cubicBezTo>
                      <a:cubicBezTo>
                        <a:pt x="8" y="0"/>
                        <a:pt x="17" y="2"/>
                        <a:pt x="26" y="0"/>
                      </a:cubicBezTo>
                      <a:cubicBezTo>
                        <a:pt x="21" y="8"/>
                        <a:pt x="21" y="18"/>
                        <a:pt x="12" y="22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286" name="Freeform 48"/>
                <p:cNvSpPr>
                  <a:spLocks/>
                </p:cNvSpPr>
                <p:nvPr/>
              </p:nvSpPr>
              <p:spPr bwMode="auto">
                <a:xfrm>
                  <a:off x="2012" y="1659"/>
                  <a:ext cx="45" cy="29"/>
                </a:xfrm>
                <a:custGeom>
                  <a:avLst/>
                  <a:gdLst>
                    <a:gd name="T0" fmla="*/ 27 w 28"/>
                    <a:gd name="T1" fmla="*/ 0 h 18"/>
                    <a:gd name="T2" fmla="*/ 21 w 28"/>
                    <a:gd name="T3" fmla="*/ 18 h 18"/>
                    <a:gd name="T4" fmla="*/ 11 w 28"/>
                    <a:gd name="T5" fmla="*/ 11 h 18"/>
                    <a:gd name="T6" fmla="*/ 0 w 28"/>
                    <a:gd name="T7" fmla="*/ 5 h 18"/>
                    <a:gd name="T8" fmla="*/ 27 w 28"/>
                    <a:gd name="T9" fmla="*/ 0 h 1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8" h="18">
                      <a:moveTo>
                        <a:pt x="27" y="0"/>
                      </a:moveTo>
                      <a:cubicBezTo>
                        <a:pt x="28" y="7"/>
                        <a:pt x="25" y="12"/>
                        <a:pt x="21" y="18"/>
                      </a:cubicBezTo>
                      <a:cubicBezTo>
                        <a:pt x="17" y="16"/>
                        <a:pt x="14" y="13"/>
                        <a:pt x="11" y="11"/>
                      </a:cubicBezTo>
                      <a:cubicBezTo>
                        <a:pt x="7" y="9"/>
                        <a:pt x="3" y="8"/>
                        <a:pt x="0" y="5"/>
                      </a:cubicBezTo>
                      <a:cubicBezTo>
                        <a:pt x="6" y="2"/>
                        <a:pt x="16" y="0"/>
                        <a:pt x="27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287" name="Freeform 49"/>
                <p:cNvSpPr>
                  <a:spLocks/>
                </p:cNvSpPr>
                <p:nvPr/>
              </p:nvSpPr>
              <p:spPr bwMode="auto">
                <a:xfrm>
                  <a:off x="2543" y="2192"/>
                  <a:ext cx="15" cy="79"/>
                </a:xfrm>
                <a:custGeom>
                  <a:avLst/>
                  <a:gdLst>
                    <a:gd name="T0" fmla="*/ 1 w 9"/>
                    <a:gd name="T1" fmla="*/ 0 h 49"/>
                    <a:gd name="T2" fmla="*/ 8 w 9"/>
                    <a:gd name="T3" fmla="*/ 29 h 49"/>
                    <a:gd name="T4" fmla="*/ 9 w 9"/>
                    <a:gd name="T5" fmla="*/ 44 h 49"/>
                    <a:gd name="T6" fmla="*/ 5 w 9"/>
                    <a:gd name="T7" fmla="*/ 49 h 49"/>
                    <a:gd name="T8" fmla="*/ 5 w 9"/>
                    <a:gd name="T9" fmla="*/ 43 h 49"/>
                    <a:gd name="T10" fmla="*/ 1 w 9"/>
                    <a:gd name="T11" fmla="*/ 11 h 49"/>
                    <a:gd name="T12" fmla="*/ 1 w 9"/>
                    <a:gd name="T13" fmla="*/ 0 h 49"/>
                    <a:gd name="T14" fmla="*/ 1 w 9"/>
                    <a:gd name="T15" fmla="*/ 0 h 4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9" h="49">
                      <a:moveTo>
                        <a:pt x="1" y="0"/>
                      </a:moveTo>
                      <a:cubicBezTo>
                        <a:pt x="3" y="10"/>
                        <a:pt x="6" y="19"/>
                        <a:pt x="8" y="29"/>
                      </a:cubicBezTo>
                      <a:cubicBezTo>
                        <a:pt x="9" y="34"/>
                        <a:pt x="9" y="39"/>
                        <a:pt x="9" y="44"/>
                      </a:cubicBezTo>
                      <a:cubicBezTo>
                        <a:pt x="9" y="45"/>
                        <a:pt x="7" y="46"/>
                        <a:pt x="5" y="49"/>
                      </a:cubicBezTo>
                      <a:cubicBezTo>
                        <a:pt x="5" y="46"/>
                        <a:pt x="5" y="44"/>
                        <a:pt x="5" y="43"/>
                      </a:cubicBezTo>
                      <a:cubicBezTo>
                        <a:pt x="3" y="32"/>
                        <a:pt x="2" y="22"/>
                        <a:pt x="1" y="11"/>
                      </a:cubicBezTo>
                      <a:cubicBezTo>
                        <a:pt x="0" y="7"/>
                        <a:pt x="1" y="3"/>
                        <a:pt x="1" y="0"/>
                      </a:cubicBezTo>
                      <a:cubicBezTo>
                        <a:pt x="1" y="0"/>
                        <a:pt x="1" y="0"/>
                        <a:pt x="1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288" name="Freeform 50"/>
                <p:cNvSpPr>
                  <a:spLocks/>
                </p:cNvSpPr>
                <p:nvPr/>
              </p:nvSpPr>
              <p:spPr bwMode="auto">
                <a:xfrm>
                  <a:off x="2081" y="1646"/>
                  <a:ext cx="25" cy="27"/>
                </a:xfrm>
                <a:custGeom>
                  <a:avLst/>
                  <a:gdLst>
                    <a:gd name="T0" fmla="*/ 10 w 16"/>
                    <a:gd name="T1" fmla="*/ 17 h 17"/>
                    <a:gd name="T2" fmla="*/ 0 w 16"/>
                    <a:gd name="T3" fmla="*/ 5 h 17"/>
                    <a:gd name="T4" fmla="*/ 15 w 16"/>
                    <a:gd name="T5" fmla="*/ 0 h 17"/>
                    <a:gd name="T6" fmla="*/ 10 w 16"/>
                    <a:gd name="T7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6" h="17">
                      <a:moveTo>
                        <a:pt x="10" y="17"/>
                      </a:moveTo>
                      <a:cubicBezTo>
                        <a:pt x="6" y="13"/>
                        <a:pt x="3" y="9"/>
                        <a:pt x="0" y="5"/>
                      </a:cubicBezTo>
                      <a:cubicBezTo>
                        <a:pt x="5" y="2"/>
                        <a:pt x="10" y="2"/>
                        <a:pt x="15" y="0"/>
                      </a:cubicBezTo>
                      <a:cubicBezTo>
                        <a:pt x="16" y="7"/>
                        <a:pt x="14" y="12"/>
                        <a:pt x="10" y="17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289" name="Freeform 51"/>
                <p:cNvSpPr>
                  <a:spLocks/>
                </p:cNvSpPr>
                <p:nvPr/>
              </p:nvSpPr>
              <p:spPr bwMode="auto">
                <a:xfrm>
                  <a:off x="3818" y="1783"/>
                  <a:ext cx="28" cy="22"/>
                </a:xfrm>
                <a:custGeom>
                  <a:avLst/>
                  <a:gdLst>
                    <a:gd name="T0" fmla="*/ 17 w 17"/>
                    <a:gd name="T1" fmla="*/ 3 h 14"/>
                    <a:gd name="T2" fmla="*/ 12 w 17"/>
                    <a:gd name="T3" fmla="*/ 10 h 14"/>
                    <a:gd name="T4" fmla="*/ 1 w 17"/>
                    <a:gd name="T5" fmla="*/ 8 h 14"/>
                    <a:gd name="T6" fmla="*/ 3 w 17"/>
                    <a:gd name="T7" fmla="*/ 1 h 14"/>
                    <a:gd name="T8" fmla="*/ 17 w 17"/>
                    <a:gd name="T9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14">
                      <a:moveTo>
                        <a:pt x="17" y="3"/>
                      </a:moveTo>
                      <a:cubicBezTo>
                        <a:pt x="17" y="6"/>
                        <a:pt x="15" y="8"/>
                        <a:pt x="12" y="10"/>
                      </a:cubicBezTo>
                      <a:cubicBezTo>
                        <a:pt x="8" y="14"/>
                        <a:pt x="4" y="13"/>
                        <a:pt x="1" y="8"/>
                      </a:cubicBezTo>
                      <a:cubicBezTo>
                        <a:pt x="0" y="5"/>
                        <a:pt x="1" y="2"/>
                        <a:pt x="3" y="1"/>
                      </a:cubicBezTo>
                      <a:cubicBezTo>
                        <a:pt x="9" y="0"/>
                        <a:pt x="12" y="0"/>
                        <a:pt x="17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290" name="Freeform 52"/>
                <p:cNvSpPr>
                  <a:spLocks/>
                </p:cNvSpPr>
                <p:nvPr/>
              </p:nvSpPr>
              <p:spPr bwMode="auto">
                <a:xfrm>
                  <a:off x="3231" y="1712"/>
                  <a:ext cx="41" cy="14"/>
                </a:xfrm>
                <a:custGeom>
                  <a:avLst/>
                  <a:gdLst>
                    <a:gd name="T0" fmla="*/ 26 w 26"/>
                    <a:gd name="T1" fmla="*/ 4 h 9"/>
                    <a:gd name="T2" fmla="*/ 15 w 26"/>
                    <a:gd name="T3" fmla="*/ 9 h 9"/>
                    <a:gd name="T4" fmla="*/ 0 w 26"/>
                    <a:gd name="T5" fmla="*/ 2 h 9"/>
                    <a:gd name="T6" fmla="*/ 26 w 26"/>
                    <a:gd name="T7" fmla="*/ 4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6" h="9">
                      <a:moveTo>
                        <a:pt x="26" y="4"/>
                      </a:moveTo>
                      <a:cubicBezTo>
                        <a:pt x="22" y="8"/>
                        <a:pt x="18" y="8"/>
                        <a:pt x="15" y="9"/>
                      </a:cubicBezTo>
                      <a:cubicBezTo>
                        <a:pt x="10" y="6"/>
                        <a:pt x="4" y="6"/>
                        <a:pt x="0" y="2"/>
                      </a:cubicBezTo>
                      <a:cubicBezTo>
                        <a:pt x="7" y="0"/>
                        <a:pt x="10" y="0"/>
                        <a:pt x="26" y="4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291" name="Freeform 53"/>
                <p:cNvSpPr>
                  <a:spLocks/>
                </p:cNvSpPr>
                <p:nvPr/>
              </p:nvSpPr>
              <p:spPr bwMode="auto">
                <a:xfrm>
                  <a:off x="2124" y="1638"/>
                  <a:ext cx="13" cy="29"/>
                </a:xfrm>
                <a:custGeom>
                  <a:avLst/>
                  <a:gdLst>
                    <a:gd name="T0" fmla="*/ 5 w 8"/>
                    <a:gd name="T1" fmla="*/ 18 h 18"/>
                    <a:gd name="T2" fmla="*/ 0 w 8"/>
                    <a:gd name="T3" fmla="*/ 1 h 18"/>
                    <a:gd name="T4" fmla="*/ 7 w 8"/>
                    <a:gd name="T5" fmla="*/ 4 h 18"/>
                    <a:gd name="T6" fmla="*/ 7 w 8"/>
                    <a:gd name="T7" fmla="*/ 17 h 18"/>
                    <a:gd name="T8" fmla="*/ 5 w 8"/>
                    <a:gd name="T9" fmla="*/ 18 h 1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" h="18">
                      <a:moveTo>
                        <a:pt x="5" y="18"/>
                      </a:moveTo>
                      <a:cubicBezTo>
                        <a:pt x="1" y="11"/>
                        <a:pt x="1" y="11"/>
                        <a:pt x="0" y="1"/>
                      </a:cubicBezTo>
                      <a:cubicBezTo>
                        <a:pt x="3" y="0"/>
                        <a:pt x="6" y="1"/>
                        <a:pt x="7" y="4"/>
                      </a:cubicBezTo>
                      <a:cubicBezTo>
                        <a:pt x="8" y="9"/>
                        <a:pt x="8" y="13"/>
                        <a:pt x="7" y="17"/>
                      </a:cubicBezTo>
                      <a:cubicBezTo>
                        <a:pt x="7" y="18"/>
                        <a:pt x="5" y="18"/>
                        <a:pt x="5" y="18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292" name="Freeform 54"/>
                <p:cNvSpPr>
                  <a:spLocks/>
                </p:cNvSpPr>
                <p:nvPr/>
              </p:nvSpPr>
              <p:spPr bwMode="auto">
                <a:xfrm>
                  <a:off x="2950" y="2639"/>
                  <a:ext cx="33" cy="32"/>
                </a:xfrm>
                <a:custGeom>
                  <a:avLst/>
                  <a:gdLst>
                    <a:gd name="T0" fmla="*/ 21 w 21"/>
                    <a:gd name="T1" fmla="*/ 0 h 20"/>
                    <a:gd name="T2" fmla="*/ 6 w 21"/>
                    <a:gd name="T3" fmla="*/ 18 h 20"/>
                    <a:gd name="T4" fmla="*/ 0 w 21"/>
                    <a:gd name="T5" fmla="*/ 20 h 20"/>
                    <a:gd name="T6" fmla="*/ 21 w 21"/>
                    <a:gd name="T7" fmla="*/ 0 h 2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0">
                      <a:moveTo>
                        <a:pt x="21" y="0"/>
                      </a:moveTo>
                      <a:cubicBezTo>
                        <a:pt x="18" y="8"/>
                        <a:pt x="11" y="12"/>
                        <a:pt x="6" y="18"/>
                      </a:cubicBezTo>
                      <a:cubicBezTo>
                        <a:pt x="5" y="19"/>
                        <a:pt x="3" y="19"/>
                        <a:pt x="0" y="20"/>
                      </a:cubicBezTo>
                      <a:cubicBezTo>
                        <a:pt x="6" y="10"/>
                        <a:pt x="14" y="6"/>
                        <a:pt x="21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293" name="Freeform 55"/>
                <p:cNvSpPr>
                  <a:spLocks/>
                </p:cNvSpPr>
                <p:nvPr/>
              </p:nvSpPr>
              <p:spPr bwMode="auto">
                <a:xfrm>
                  <a:off x="2098" y="1749"/>
                  <a:ext cx="20" cy="21"/>
                </a:xfrm>
                <a:custGeom>
                  <a:avLst/>
                  <a:gdLst>
                    <a:gd name="T0" fmla="*/ 12 w 12"/>
                    <a:gd name="T1" fmla="*/ 0 h 13"/>
                    <a:gd name="T2" fmla="*/ 11 w 12"/>
                    <a:gd name="T3" fmla="*/ 8 h 13"/>
                    <a:gd name="T4" fmla="*/ 3 w 12"/>
                    <a:gd name="T5" fmla="*/ 11 h 13"/>
                    <a:gd name="T6" fmla="*/ 3 w 12"/>
                    <a:gd name="T7" fmla="*/ 3 h 13"/>
                    <a:gd name="T8" fmla="*/ 12 w 12"/>
                    <a:gd name="T9" fmla="*/ 0 h 1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2" h="13">
                      <a:moveTo>
                        <a:pt x="12" y="0"/>
                      </a:moveTo>
                      <a:cubicBezTo>
                        <a:pt x="12" y="4"/>
                        <a:pt x="12" y="6"/>
                        <a:pt x="11" y="8"/>
                      </a:cubicBezTo>
                      <a:cubicBezTo>
                        <a:pt x="10" y="12"/>
                        <a:pt x="7" y="13"/>
                        <a:pt x="3" y="11"/>
                      </a:cubicBezTo>
                      <a:cubicBezTo>
                        <a:pt x="0" y="9"/>
                        <a:pt x="0" y="5"/>
                        <a:pt x="3" y="3"/>
                      </a:cubicBezTo>
                      <a:cubicBezTo>
                        <a:pt x="5" y="2"/>
                        <a:pt x="8" y="1"/>
                        <a:pt x="12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294" name="Freeform 56"/>
                <p:cNvSpPr>
                  <a:spLocks/>
                </p:cNvSpPr>
                <p:nvPr/>
              </p:nvSpPr>
              <p:spPr bwMode="auto">
                <a:xfrm>
                  <a:off x="3789" y="1787"/>
                  <a:ext cx="20" cy="18"/>
                </a:xfrm>
                <a:custGeom>
                  <a:avLst/>
                  <a:gdLst>
                    <a:gd name="T0" fmla="*/ 12 w 12"/>
                    <a:gd name="T1" fmla="*/ 11 h 11"/>
                    <a:gd name="T2" fmla="*/ 0 w 12"/>
                    <a:gd name="T3" fmla="*/ 1 h 11"/>
                    <a:gd name="T4" fmla="*/ 8 w 12"/>
                    <a:gd name="T5" fmla="*/ 0 h 11"/>
                    <a:gd name="T6" fmla="*/ 12 w 12"/>
                    <a:gd name="T7" fmla="*/ 11 h 1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11">
                      <a:moveTo>
                        <a:pt x="12" y="11"/>
                      </a:moveTo>
                      <a:cubicBezTo>
                        <a:pt x="6" y="9"/>
                        <a:pt x="2" y="7"/>
                        <a:pt x="0" y="1"/>
                      </a:cubicBezTo>
                      <a:cubicBezTo>
                        <a:pt x="3" y="1"/>
                        <a:pt x="6" y="0"/>
                        <a:pt x="8" y="0"/>
                      </a:cubicBezTo>
                      <a:cubicBezTo>
                        <a:pt x="11" y="3"/>
                        <a:pt x="10" y="7"/>
                        <a:pt x="12" y="11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295" name="Freeform 57"/>
                <p:cNvSpPr>
                  <a:spLocks/>
                </p:cNvSpPr>
                <p:nvPr/>
              </p:nvSpPr>
              <p:spPr bwMode="auto">
                <a:xfrm>
                  <a:off x="2447" y="1998"/>
                  <a:ext cx="3" cy="5"/>
                </a:xfrm>
                <a:custGeom>
                  <a:avLst/>
                  <a:gdLst>
                    <a:gd name="T0" fmla="*/ 0 w 2"/>
                    <a:gd name="T1" fmla="*/ 2 h 3"/>
                    <a:gd name="T2" fmla="*/ 1 w 2"/>
                    <a:gd name="T3" fmla="*/ 0 h 3"/>
                    <a:gd name="T4" fmla="*/ 2 w 2"/>
                    <a:gd name="T5" fmla="*/ 1 h 3"/>
                    <a:gd name="T6" fmla="*/ 1 w 2"/>
                    <a:gd name="T7" fmla="*/ 3 h 3"/>
                    <a:gd name="T8" fmla="*/ 0 w 2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" h="3">
                      <a:moveTo>
                        <a:pt x="0" y="2"/>
                      </a:moveTo>
                      <a:cubicBezTo>
                        <a:pt x="0" y="1"/>
                        <a:pt x="0" y="1"/>
                        <a:pt x="1" y="0"/>
                      </a:cubicBezTo>
                      <a:cubicBezTo>
                        <a:pt x="1" y="0"/>
                        <a:pt x="2" y="1"/>
                        <a:pt x="2" y="1"/>
                      </a:cubicBezTo>
                      <a:cubicBezTo>
                        <a:pt x="2" y="1"/>
                        <a:pt x="2" y="2"/>
                        <a:pt x="1" y="3"/>
                      </a:cubicBezTo>
                      <a:cubicBezTo>
                        <a:pt x="1" y="2"/>
                        <a:pt x="0" y="2"/>
                        <a:pt x="0" y="2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296" name="Freeform 58"/>
                <p:cNvSpPr>
                  <a:spLocks/>
                </p:cNvSpPr>
                <p:nvPr/>
              </p:nvSpPr>
              <p:spPr bwMode="auto">
                <a:xfrm>
                  <a:off x="1814" y="2950"/>
                  <a:ext cx="2" cy="2"/>
                </a:xfrm>
                <a:custGeom>
                  <a:avLst/>
                  <a:gdLst>
                    <a:gd name="T0" fmla="*/ 0 w 1"/>
                    <a:gd name="T1" fmla="*/ 1 h 1"/>
                    <a:gd name="T2" fmla="*/ 0 w 1"/>
                    <a:gd name="T3" fmla="*/ 0 h 1"/>
                    <a:gd name="T4" fmla="*/ 0 w 1"/>
                    <a:gd name="T5" fmla="*/ 0 h 1"/>
                    <a:gd name="T6" fmla="*/ 1 w 1"/>
                    <a:gd name="T7" fmla="*/ 0 h 1"/>
                    <a:gd name="T8" fmla="*/ 0 w 1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" h="1">
                      <a:moveTo>
                        <a:pt x="0" y="1"/>
                      </a:moveTo>
                      <a:cubicBezTo>
                        <a:pt x="0" y="1"/>
                        <a:pt x="0" y="1"/>
                        <a:pt x="0" y="0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0" y="0"/>
                        <a:pt x="1" y="0"/>
                        <a:pt x="1" y="0"/>
                      </a:cubicBezTo>
                      <a:cubicBezTo>
                        <a:pt x="1" y="0"/>
                        <a:pt x="1" y="1"/>
                        <a:pt x="0" y="1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297" name="Freeform 59"/>
                <p:cNvSpPr>
                  <a:spLocks noEditPoints="1"/>
                </p:cNvSpPr>
                <p:nvPr/>
              </p:nvSpPr>
              <p:spPr bwMode="auto">
                <a:xfrm>
                  <a:off x="2654" y="560"/>
                  <a:ext cx="108" cy="53"/>
                </a:xfrm>
                <a:custGeom>
                  <a:avLst/>
                  <a:gdLst>
                    <a:gd name="T0" fmla="*/ 0 w 67"/>
                    <a:gd name="T1" fmla="*/ 3 h 33"/>
                    <a:gd name="T2" fmla="*/ 9 w 67"/>
                    <a:gd name="T3" fmla="*/ 2 h 33"/>
                    <a:gd name="T4" fmla="*/ 30 w 67"/>
                    <a:gd name="T5" fmla="*/ 9 h 33"/>
                    <a:gd name="T6" fmla="*/ 55 w 67"/>
                    <a:gd name="T7" fmla="*/ 13 h 33"/>
                    <a:gd name="T8" fmla="*/ 67 w 67"/>
                    <a:gd name="T9" fmla="*/ 18 h 33"/>
                    <a:gd name="T10" fmla="*/ 61 w 67"/>
                    <a:gd name="T11" fmla="*/ 22 h 33"/>
                    <a:gd name="T12" fmla="*/ 45 w 67"/>
                    <a:gd name="T13" fmla="*/ 28 h 33"/>
                    <a:gd name="T14" fmla="*/ 23 w 67"/>
                    <a:gd name="T15" fmla="*/ 29 h 33"/>
                    <a:gd name="T16" fmla="*/ 8 w 67"/>
                    <a:gd name="T17" fmla="*/ 13 h 33"/>
                    <a:gd name="T18" fmla="*/ 0 w 67"/>
                    <a:gd name="T19" fmla="*/ 3 h 33"/>
                    <a:gd name="T20" fmla="*/ 21 w 67"/>
                    <a:gd name="T21" fmla="*/ 15 h 33"/>
                    <a:gd name="T22" fmla="*/ 28 w 67"/>
                    <a:gd name="T23" fmla="*/ 25 h 33"/>
                    <a:gd name="T24" fmla="*/ 39 w 67"/>
                    <a:gd name="T25" fmla="*/ 24 h 33"/>
                    <a:gd name="T26" fmla="*/ 42 w 67"/>
                    <a:gd name="T27" fmla="*/ 19 h 33"/>
                    <a:gd name="T28" fmla="*/ 21 w 67"/>
                    <a:gd name="T29" fmla="*/ 15 h 3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</a:cxnLst>
                  <a:rect l="0" t="0" r="r" b="b"/>
                  <a:pathLst>
                    <a:path w="67" h="33">
                      <a:moveTo>
                        <a:pt x="0" y="3"/>
                      </a:moveTo>
                      <a:cubicBezTo>
                        <a:pt x="3" y="0"/>
                        <a:pt x="6" y="1"/>
                        <a:pt x="9" y="2"/>
                      </a:cubicBezTo>
                      <a:cubicBezTo>
                        <a:pt x="16" y="4"/>
                        <a:pt x="23" y="7"/>
                        <a:pt x="30" y="9"/>
                      </a:cubicBezTo>
                      <a:cubicBezTo>
                        <a:pt x="39" y="11"/>
                        <a:pt x="47" y="13"/>
                        <a:pt x="55" y="13"/>
                      </a:cubicBezTo>
                      <a:cubicBezTo>
                        <a:pt x="60" y="12"/>
                        <a:pt x="63" y="14"/>
                        <a:pt x="67" y="18"/>
                      </a:cubicBezTo>
                      <a:cubicBezTo>
                        <a:pt x="67" y="21"/>
                        <a:pt x="64" y="22"/>
                        <a:pt x="61" y="22"/>
                      </a:cubicBezTo>
                      <a:cubicBezTo>
                        <a:pt x="55" y="21"/>
                        <a:pt x="49" y="24"/>
                        <a:pt x="45" y="28"/>
                      </a:cubicBezTo>
                      <a:cubicBezTo>
                        <a:pt x="38" y="33"/>
                        <a:pt x="30" y="33"/>
                        <a:pt x="23" y="29"/>
                      </a:cubicBezTo>
                      <a:cubicBezTo>
                        <a:pt x="17" y="26"/>
                        <a:pt x="10" y="22"/>
                        <a:pt x="8" y="13"/>
                      </a:cubicBezTo>
                      <a:cubicBezTo>
                        <a:pt x="6" y="10"/>
                        <a:pt x="3" y="7"/>
                        <a:pt x="0" y="3"/>
                      </a:cubicBezTo>
                      <a:close/>
                      <a:moveTo>
                        <a:pt x="21" y="15"/>
                      </a:moveTo>
                      <a:cubicBezTo>
                        <a:pt x="23" y="22"/>
                        <a:pt x="24" y="23"/>
                        <a:pt x="28" y="25"/>
                      </a:cubicBezTo>
                      <a:cubicBezTo>
                        <a:pt x="32" y="26"/>
                        <a:pt x="35" y="27"/>
                        <a:pt x="39" y="24"/>
                      </a:cubicBezTo>
                      <a:cubicBezTo>
                        <a:pt x="40" y="23"/>
                        <a:pt x="40" y="21"/>
                        <a:pt x="42" y="19"/>
                      </a:cubicBezTo>
                      <a:cubicBezTo>
                        <a:pt x="34" y="18"/>
                        <a:pt x="28" y="15"/>
                        <a:pt x="21" y="15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298" name="Freeform 60"/>
                <p:cNvSpPr>
                  <a:spLocks noEditPoints="1"/>
                </p:cNvSpPr>
                <p:nvPr/>
              </p:nvSpPr>
              <p:spPr bwMode="auto">
                <a:xfrm>
                  <a:off x="2885" y="608"/>
                  <a:ext cx="121" cy="45"/>
                </a:xfrm>
                <a:custGeom>
                  <a:avLst/>
                  <a:gdLst>
                    <a:gd name="T0" fmla="*/ 55 w 75"/>
                    <a:gd name="T1" fmla="*/ 19 h 28"/>
                    <a:gd name="T2" fmla="*/ 42 w 75"/>
                    <a:gd name="T3" fmla="*/ 26 h 28"/>
                    <a:gd name="T4" fmla="*/ 29 w 75"/>
                    <a:gd name="T5" fmla="*/ 28 h 28"/>
                    <a:gd name="T6" fmla="*/ 9 w 75"/>
                    <a:gd name="T7" fmla="*/ 13 h 28"/>
                    <a:gd name="T8" fmla="*/ 2 w 75"/>
                    <a:gd name="T9" fmla="*/ 6 h 28"/>
                    <a:gd name="T10" fmla="*/ 0 w 75"/>
                    <a:gd name="T11" fmla="*/ 3 h 28"/>
                    <a:gd name="T12" fmla="*/ 5 w 75"/>
                    <a:gd name="T13" fmla="*/ 0 h 28"/>
                    <a:gd name="T14" fmla="*/ 20 w 75"/>
                    <a:gd name="T15" fmla="*/ 3 h 28"/>
                    <a:gd name="T16" fmla="*/ 69 w 75"/>
                    <a:gd name="T17" fmla="*/ 11 h 28"/>
                    <a:gd name="T18" fmla="*/ 73 w 75"/>
                    <a:gd name="T19" fmla="*/ 12 h 28"/>
                    <a:gd name="T20" fmla="*/ 72 w 75"/>
                    <a:gd name="T21" fmla="*/ 19 h 28"/>
                    <a:gd name="T22" fmla="*/ 55 w 75"/>
                    <a:gd name="T23" fmla="*/ 19 h 28"/>
                    <a:gd name="T24" fmla="*/ 18 w 75"/>
                    <a:gd name="T25" fmla="*/ 11 h 28"/>
                    <a:gd name="T26" fmla="*/ 18 w 75"/>
                    <a:gd name="T27" fmla="*/ 19 h 28"/>
                    <a:gd name="T28" fmla="*/ 24 w 75"/>
                    <a:gd name="T29" fmla="*/ 24 h 28"/>
                    <a:gd name="T30" fmla="*/ 44 w 75"/>
                    <a:gd name="T31" fmla="*/ 16 h 28"/>
                    <a:gd name="T32" fmla="*/ 18 w 75"/>
                    <a:gd name="T33" fmla="*/ 11 h 2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</a:cxnLst>
                  <a:rect l="0" t="0" r="r" b="b"/>
                  <a:pathLst>
                    <a:path w="75" h="28">
                      <a:moveTo>
                        <a:pt x="55" y="19"/>
                      </a:moveTo>
                      <a:cubicBezTo>
                        <a:pt x="50" y="21"/>
                        <a:pt x="46" y="24"/>
                        <a:pt x="42" y="26"/>
                      </a:cubicBezTo>
                      <a:cubicBezTo>
                        <a:pt x="38" y="28"/>
                        <a:pt x="33" y="28"/>
                        <a:pt x="29" y="28"/>
                      </a:cubicBezTo>
                      <a:cubicBezTo>
                        <a:pt x="18" y="27"/>
                        <a:pt x="11" y="23"/>
                        <a:pt x="9" y="13"/>
                      </a:cubicBezTo>
                      <a:cubicBezTo>
                        <a:pt x="8" y="9"/>
                        <a:pt x="6" y="7"/>
                        <a:pt x="2" y="6"/>
                      </a:cubicBezTo>
                      <a:cubicBezTo>
                        <a:pt x="1" y="5"/>
                        <a:pt x="1" y="4"/>
                        <a:pt x="0" y="3"/>
                      </a:cubicBezTo>
                      <a:cubicBezTo>
                        <a:pt x="2" y="2"/>
                        <a:pt x="4" y="0"/>
                        <a:pt x="5" y="0"/>
                      </a:cubicBezTo>
                      <a:cubicBezTo>
                        <a:pt x="10" y="0"/>
                        <a:pt x="15" y="1"/>
                        <a:pt x="20" y="3"/>
                      </a:cubicBezTo>
                      <a:cubicBezTo>
                        <a:pt x="36" y="8"/>
                        <a:pt x="52" y="11"/>
                        <a:pt x="69" y="11"/>
                      </a:cubicBezTo>
                      <a:cubicBezTo>
                        <a:pt x="71" y="11"/>
                        <a:pt x="72" y="12"/>
                        <a:pt x="73" y="12"/>
                      </a:cubicBezTo>
                      <a:cubicBezTo>
                        <a:pt x="75" y="17"/>
                        <a:pt x="75" y="18"/>
                        <a:pt x="72" y="19"/>
                      </a:cubicBezTo>
                      <a:cubicBezTo>
                        <a:pt x="66" y="19"/>
                        <a:pt x="60" y="19"/>
                        <a:pt x="55" y="19"/>
                      </a:cubicBezTo>
                      <a:close/>
                      <a:moveTo>
                        <a:pt x="18" y="11"/>
                      </a:moveTo>
                      <a:cubicBezTo>
                        <a:pt x="18" y="14"/>
                        <a:pt x="18" y="17"/>
                        <a:pt x="18" y="19"/>
                      </a:cubicBezTo>
                      <a:cubicBezTo>
                        <a:pt x="19" y="22"/>
                        <a:pt x="22" y="23"/>
                        <a:pt x="24" y="24"/>
                      </a:cubicBezTo>
                      <a:cubicBezTo>
                        <a:pt x="33" y="27"/>
                        <a:pt x="38" y="21"/>
                        <a:pt x="44" y="16"/>
                      </a:cubicBezTo>
                      <a:cubicBezTo>
                        <a:pt x="35" y="14"/>
                        <a:pt x="27" y="12"/>
                        <a:pt x="18" y="1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299" name="Freeform 61"/>
                <p:cNvSpPr>
                  <a:spLocks/>
                </p:cNvSpPr>
                <p:nvPr/>
              </p:nvSpPr>
              <p:spPr bwMode="auto">
                <a:xfrm>
                  <a:off x="2738" y="759"/>
                  <a:ext cx="112" cy="41"/>
                </a:xfrm>
                <a:custGeom>
                  <a:avLst/>
                  <a:gdLst>
                    <a:gd name="T0" fmla="*/ 1 w 70"/>
                    <a:gd name="T1" fmla="*/ 1 h 25"/>
                    <a:gd name="T2" fmla="*/ 7 w 70"/>
                    <a:gd name="T3" fmla="*/ 4 h 25"/>
                    <a:gd name="T4" fmla="*/ 59 w 70"/>
                    <a:gd name="T5" fmla="*/ 16 h 25"/>
                    <a:gd name="T6" fmla="*/ 70 w 70"/>
                    <a:gd name="T7" fmla="*/ 17 h 25"/>
                    <a:gd name="T8" fmla="*/ 65 w 70"/>
                    <a:gd name="T9" fmla="*/ 20 h 25"/>
                    <a:gd name="T10" fmla="*/ 52 w 70"/>
                    <a:gd name="T11" fmla="*/ 24 h 25"/>
                    <a:gd name="T12" fmla="*/ 17 w 70"/>
                    <a:gd name="T13" fmla="*/ 19 h 25"/>
                    <a:gd name="T14" fmla="*/ 0 w 70"/>
                    <a:gd name="T15" fmla="*/ 2 h 25"/>
                    <a:gd name="T16" fmla="*/ 1 w 70"/>
                    <a:gd name="T17" fmla="*/ 1 h 2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</a:cxnLst>
                  <a:rect l="0" t="0" r="r" b="b"/>
                  <a:pathLst>
                    <a:path w="70" h="25">
                      <a:moveTo>
                        <a:pt x="1" y="1"/>
                      </a:moveTo>
                      <a:cubicBezTo>
                        <a:pt x="4" y="0"/>
                        <a:pt x="6" y="3"/>
                        <a:pt x="7" y="4"/>
                      </a:cubicBezTo>
                      <a:cubicBezTo>
                        <a:pt x="23" y="18"/>
                        <a:pt x="40" y="19"/>
                        <a:pt x="59" y="16"/>
                      </a:cubicBezTo>
                      <a:cubicBezTo>
                        <a:pt x="64" y="15"/>
                        <a:pt x="64" y="14"/>
                        <a:pt x="70" y="17"/>
                      </a:cubicBezTo>
                      <a:cubicBezTo>
                        <a:pt x="68" y="18"/>
                        <a:pt x="67" y="20"/>
                        <a:pt x="65" y="20"/>
                      </a:cubicBezTo>
                      <a:cubicBezTo>
                        <a:pt x="61" y="22"/>
                        <a:pt x="57" y="24"/>
                        <a:pt x="52" y="24"/>
                      </a:cubicBezTo>
                      <a:cubicBezTo>
                        <a:pt x="40" y="25"/>
                        <a:pt x="29" y="23"/>
                        <a:pt x="17" y="19"/>
                      </a:cubicBezTo>
                      <a:cubicBezTo>
                        <a:pt x="9" y="17"/>
                        <a:pt x="3" y="11"/>
                        <a:pt x="0" y="2"/>
                      </a:cubicBezTo>
                      <a:cubicBezTo>
                        <a:pt x="0" y="2"/>
                        <a:pt x="1" y="2"/>
                        <a:pt x="1" y="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300" name="Freeform 62"/>
                <p:cNvSpPr>
                  <a:spLocks/>
                </p:cNvSpPr>
                <p:nvPr/>
              </p:nvSpPr>
              <p:spPr bwMode="auto">
                <a:xfrm>
                  <a:off x="2779" y="700"/>
                  <a:ext cx="47" cy="19"/>
                </a:xfrm>
                <a:custGeom>
                  <a:avLst/>
                  <a:gdLst>
                    <a:gd name="T0" fmla="*/ 0 w 29"/>
                    <a:gd name="T1" fmla="*/ 0 h 12"/>
                    <a:gd name="T2" fmla="*/ 5 w 29"/>
                    <a:gd name="T3" fmla="*/ 1 h 12"/>
                    <a:gd name="T4" fmla="*/ 24 w 29"/>
                    <a:gd name="T5" fmla="*/ 7 h 12"/>
                    <a:gd name="T6" fmla="*/ 29 w 29"/>
                    <a:gd name="T7" fmla="*/ 10 h 12"/>
                    <a:gd name="T8" fmla="*/ 9 w 29"/>
                    <a:gd name="T9" fmla="*/ 9 h 12"/>
                    <a:gd name="T10" fmla="*/ 0 w 29"/>
                    <a:gd name="T11" fmla="*/ 0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29" h="12">
                      <a:moveTo>
                        <a:pt x="0" y="0"/>
                      </a:moveTo>
                      <a:cubicBezTo>
                        <a:pt x="2" y="0"/>
                        <a:pt x="4" y="0"/>
                        <a:pt x="5" y="1"/>
                      </a:cubicBezTo>
                      <a:cubicBezTo>
                        <a:pt x="11" y="5"/>
                        <a:pt x="17" y="7"/>
                        <a:pt x="24" y="7"/>
                      </a:cubicBezTo>
                      <a:cubicBezTo>
                        <a:pt x="26" y="7"/>
                        <a:pt x="27" y="9"/>
                        <a:pt x="29" y="10"/>
                      </a:cubicBezTo>
                      <a:cubicBezTo>
                        <a:pt x="22" y="12"/>
                        <a:pt x="16" y="12"/>
                        <a:pt x="9" y="9"/>
                      </a:cubicBezTo>
                      <a:cubicBezTo>
                        <a:pt x="5" y="7"/>
                        <a:pt x="1" y="6"/>
                        <a:pt x="0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301" name="Freeform 63"/>
                <p:cNvSpPr>
                  <a:spLocks/>
                </p:cNvSpPr>
                <p:nvPr/>
              </p:nvSpPr>
              <p:spPr bwMode="auto">
                <a:xfrm>
                  <a:off x="2702" y="3721"/>
                  <a:ext cx="2" cy="3"/>
                </a:xfrm>
                <a:custGeom>
                  <a:avLst/>
                  <a:gdLst>
                    <a:gd name="T0" fmla="*/ 1 w 1"/>
                    <a:gd name="T1" fmla="*/ 0 h 2"/>
                    <a:gd name="T2" fmla="*/ 1 w 1"/>
                    <a:gd name="T3" fmla="*/ 1 h 2"/>
                    <a:gd name="T4" fmla="*/ 1 w 1"/>
                    <a:gd name="T5" fmla="*/ 2 h 2"/>
                    <a:gd name="T6" fmla="*/ 0 w 1"/>
                    <a:gd name="T7" fmla="*/ 0 h 2"/>
                    <a:gd name="T8" fmla="*/ 1 w 1"/>
                    <a:gd name="T9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" h="2">
                      <a:moveTo>
                        <a:pt x="1" y="0"/>
                      </a:moveTo>
                      <a:cubicBezTo>
                        <a:pt x="1" y="0"/>
                        <a:pt x="1" y="1"/>
                        <a:pt x="1" y="1"/>
                      </a:cubicBezTo>
                      <a:cubicBezTo>
                        <a:pt x="1" y="1"/>
                        <a:pt x="1" y="1"/>
                        <a:pt x="1" y="2"/>
                      </a:cubicBezTo>
                      <a:cubicBezTo>
                        <a:pt x="1" y="1"/>
                        <a:pt x="0" y="1"/>
                        <a:pt x="0" y="0"/>
                      </a:cubicBezTo>
                      <a:cubicBezTo>
                        <a:pt x="1" y="0"/>
                        <a:pt x="1" y="0"/>
                        <a:pt x="1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302" name="Freeform 64"/>
                <p:cNvSpPr>
                  <a:spLocks/>
                </p:cNvSpPr>
                <p:nvPr/>
              </p:nvSpPr>
              <p:spPr bwMode="auto">
                <a:xfrm>
                  <a:off x="3891" y="1876"/>
                  <a:ext cx="38" cy="22"/>
                </a:xfrm>
                <a:custGeom>
                  <a:avLst/>
                  <a:gdLst>
                    <a:gd name="T0" fmla="*/ 24 w 24"/>
                    <a:gd name="T1" fmla="*/ 4 h 14"/>
                    <a:gd name="T2" fmla="*/ 24 w 24"/>
                    <a:gd name="T3" fmla="*/ 8 h 14"/>
                    <a:gd name="T4" fmla="*/ 16 w 24"/>
                    <a:gd name="T5" fmla="*/ 13 h 14"/>
                    <a:gd name="T6" fmla="*/ 0 w 24"/>
                    <a:gd name="T7" fmla="*/ 3 h 14"/>
                    <a:gd name="T8" fmla="*/ 15 w 24"/>
                    <a:gd name="T9" fmla="*/ 8 h 14"/>
                    <a:gd name="T10" fmla="*/ 24 w 24"/>
                    <a:gd name="T11" fmla="*/ 4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24" h="14">
                      <a:moveTo>
                        <a:pt x="24" y="4"/>
                      </a:moveTo>
                      <a:cubicBezTo>
                        <a:pt x="24" y="6"/>
                        <a:pt x="24" y="8"/>
                        <a:pt x="24" y="8"/>
                      </a:cubicBezTo>
                      <a:cubicBezTo>
                        <a:pt x="21" y="10"/>
                        <a:pt x="19" y="12"/>
                        <a:pt x="16" y="13"/>
                      </a:cubicBezTo>
                      <a:cubicBezTo>
                        <a:pt x="9" y="14"/>
                        <a:pt x="4" y="14"/>
                        <a:pt x="0" y="3"/>
                      </a:cubicBezTo>
                      <a:cubicBezTo>
                        <a:pt x="6" y="0"/>
                        <a:pt x="6" y="0"/>
                        <a:pt x="15" y="8"/>
                      </a:cubicBezTo>
                      <a:cubicBezTo>
                        <a:pt x="17" y="7"/>
                        <a:pt x="20" y="6"/>
                        <a:pt x="24" y="4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304" name="Freeform 66"/>
                <p:cNvSpPr>
                  <a:spLocks noEditPoints="1"/>
                </p:cNvSpPr>
                <p:nvPr/>
              </p:nvSpPr>
              <p:spPr bwMode="auto">
                <a:xfrm>
                  <a:off x="1920" y="1721"/>
                  <a:ext cx="93" cy="55"/>
                </a:xfrm>
                <a:custGeom>
                  <a:avLst/>
                  <a:gdLst>
                    <a:gd name="T0" fmla="*/ 0 w 58"/>
                    <a:gd name="T1" fmla="*/ 12 h 34"/>
                    <a:gd name="T2" fmla="*/ 12 w 58"/>
                    <a:gd name="T3" fmla="*/ 5 h 34"/>
                    <a:gd name="T4" fmla="*/ 45 w 58"/>
                    <a:gd name="T5" fmla="*/ 1 h 34"/>
                    <a:gd name="T6" fmla="*/ 54 w 58"/>
                    <a:gd name="T7" fmla="*/ 3 h 34"/>
                    <a:gd name="T8" fmla="*/ 58 w 58"/>
                    <a:gd name="T9" fmla="*/ 7 h 34"/>
                    <a:gd name="T10" fmla="*/ 55 w 58"/>
                    <a:gd name="T11" fmla="*/ 20 h 34"/>
                    <a:gd name="T12" fmla="*/ 41 w 58"/>
                    <a:gd name="T13" fmla="*/ 34 h 34"/>
                    <a:gd name="T14" fmla="*/ 23 w 58"/>
                    <a:gd name="T15" fmla="*/ 23 h 34"/>
                    <a:gd name="T16" fmla="*/ 20 w 58"/>
                    <a:gd name="T17" fmla="*/ 13 h 34"/>
                    <a:gd name="T18" fmla="*/ 9 w 58"/>
                    <a:gd name="T19" fmla="*/ 18 h 34"/>
                    <a:gd name="T20" fmla="*/ 0 w 58"/>
                    <a:gd name="T21" fmla="*/ 12 h 34"/>
                    <a:gd name="T22" fmla="*/ 38 w 58"/>
                    <a:gd name="T23" fmla="*/ 17 h 34"/>
                    <a:gd name="T24" fmla="*/ 42 w 58"/>
                    <a:gd name="T25" fmla="*/ 17 h 34"/>
                    <a:gd name="T26" fmla="*/ 45 w 58"/>
                    <a:gd name="T27" fmla="*/ 13 h 34"/>
                    <a:gd name="T28" fmla="*/ 41 w 58"/>
                    <a:gd name="T29" fmla="*/ 10 h 34"/>
                    <a:gd name="T30" fmla="*/ 37 w 58"/>
                    <a:gd name="T31" fmla="*/ 11 h 34"/>
                    <a:gd name="T32" fmla="*/ 35 w 58"/>
                    <a:gd name="T33" fmla="*/ 15 h 34"/>
                    <a:gd name="T34" fmla="*/ 37 w 58"/>
                    <a:gd name="T35" fmla="*/ 17 h 34"/>
                    <a:gd name="T36" fmla="*/ 38 w 58"/>
                    <a:gd name="T37" fmla="*/ 17 h 34"/>
                    <a:gd name="T38" fmla="*/ 33 w 58"/>
                    <a:gd name="T39" fmla="*/ 20 h 34"/>
                    <a:gd name="T40" fmla="*/ 38 w 58"/>
                    <a:gd name="T41" fmla="*/ 25 h 34"/>
                    <a:gd name="T42" fmla="*/ 44 w 58"/>
                    <a:gd name="T43" fmla="*/ 20 h 34"/>
                    <a:gd name="T44" fmla="*/ 33 w 58"/>
                    <a:gd name="T45" fmla="*/ 20 h 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58" h="34">
                      <a:moveTo>
                        <a:pt x="0" y="12"/>
                      </a:moveTo>
                      <a:cubicBezTo>
                        <a:pt x="3" y="7"/>
                        <a:pt x="8" y="5"/>
                        <a:pt x="12" y="5"/>
                      </a:cubicBezTo>
                      <a:cubicBezTo>
                        <a:pt x="23" y="3"/>
                        <a:pt x="34" y="0"/>
                        <a:pt x="45" y="1"/>
                      </a:cubicBezTo>
                      <a:cubicBezTo>
                        <a:pt x="48" y="2"/>
                        <a:pt x="51" y="2"/>
                        <a:pt x="54" y="3"/>
                      </a:cubicBezTo>
                      <a:cubicBezTo>
                        <a:pt x="56" y="4"/>
                        <a:pt x="57" y="6"/>
                        <a:pt x="58" y="7"/>
                      </a:cubicBezTo>
                      <a:cubicBezTo>
                        <a:pt x="57" y="12"/>
                        <a:pt x="56" y="16"/>
                        <a:pt x="55" y="20"/>
                      </a:cubicBezTo>
                      <a:cubicBezTo>
                        <a:pt x="53" y="28"/>
                        <a:pt x="48" y="33"/>
                        <a:pt x="41" y="34"/>
                      </a:cubicBezTo>
                      <a:cubicBezTo>
                        <a:pt x="34" y="34"/>
                        <a:pt x="26" y="30"/>
                        <a:pt x="23" y="23"/>
                      </a:cubicBezTo>
                      <a:cubicBezTo>
                        <a:pt x="22" y="20"/>
                        <a:pt x="21" y="17"/>
                        <a:pt x="20" y="13"/>
                      </a:cubicBezTo>
                      <a:cubicBezTo>
                        <a:pt x="14" y="11"/>
                        <a:pt x="12" y="16"/>
                        <a:pt x="9" y="18"/>
                      </a:cubicBezTo>
                      <a:cubicBezTo>
                        <a:pt x="6" y="16"/>
                        <a:pt x="3" y="14"/>
                        <a:pt x="0" y="12"/>
                      </a:cubicBezTo>
                      <a:close/>
                      <a:moveTo>
                        <a:pt x="38" y="17"/>
                      </a:moveTo>
                      <a:cubicBezTo>
                        <a:pt x="39" y="17"/>
                        <a:pt x="41" y="17"/>
                        <a:pt x="42" y="17"/>
                      </a:cubicBezTo>
                      <a:cubicBezTo>
                        <a:pt x="44" y="16"/>
                        <a:pt x="45" y="15"/>
                        <a:pt x="45" y="13"/>
                      </a:cubicBezTo>
                      <a:cubicBezTo>
                        <a:pt x="45" y="10"/>
                        <a:pt x="43" y="10"/>
                        <a:pt x="41" y="10"/>
                      </a:cubicBezTo>
                      <a:cubicBezTo>
                        <a:pt x="39" y="10"/>
                        <a:pt x="38" y="11"/>
                        <a:pt x="37" y="11"/>
                      </a:cubicBezTo>
                      <a:cubicBezTo>
                        <a:pt x="36" y="12"/>
                        <a:pt x="35" y="14"/>
                        <a:pt x="35" y="15"/>
                      </a:cubicBezTo>
                      <a:cubicBezTo>
                        <a:pt x="35" y="15"/>
                        <a:pt x="36" y="16"/>
                        <a:pt x="37" y="17"/>
                      </a:cubicBezTo>
                      <a:cubicBezTo>
                        <a:pt x="37" y="17"/>
                        <a:pt x="38" y="17"/>
                        <a:pt x="38" y="17"/>
                      </a:cubicBezTo>
                      <a:close/>
                      <a:moveTo>
                        <a:pt x="33" y="20"/>
                      </a:moveTo>
                      <a:cubicBezTo>
                        <a:pt x="33" y="25"/>
                        <a:pt x="35" y="26"/>
                        <a:pt x="38" y="25"/>
                      </a:cubicBezTo>
                      <a:cubicBezTo>
                        <a:pt x="41" y="25"/>
                        <a:pt x="44" y="25"/>
                        <a:pt x="44" y="20"/>
                      </a:cubicBezTo>
                      <a:cubicBezTo>
                        <a:pt x="40" y="20"/>
                        <a:pt x="37" y="20"/>
                        <a:pt x="33" y="2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305" name="Freeform 67"/>
                <p:cNvSpPr>
                  <a:spLocks/>
                </p:cNvSpPr>
                <p:nvPr/>
              </p:nvSpPr>
              <p:spPr bwMode="auto">
                <a:xfrm>
                  <a:off x="1996" y="1913"/>
                  <a:ext cx="77" cy="35"/>
                </a:xfrm>
                <a:custGeom>
                  <a:avLst/>
                  <a:gdLst>
                    <a:gd name="T0" fmla="*/ 41 w 48"/>
                    <a:gd name="T1" fmla="*/ 9 h 22"/>
                    <a:gd name="T2" fmla="*/ 48 w 48"/>
                    <a:gd name="T3" fmla="*/ 13 h 22"/>
                    <a:gd name="T4" fmla="*/ 47 w 48"/>
                    <a:gd name="T5" fmla="*/ 15 h 22"/>
                    <a:gd name="T6" fmla="*/ 37 w 48"/>
                    <a:gd name="T7" fmla="*/ 19 h 22"/>
                    <a:gd name="T8" fmla="*/ 28 w 48"/>
                    <a:gd name="T9" fmla="*/ 20 h 22"/>
                    <a:gd name="T10" fmla="*/ 1 w 48"/>
                    <a:gd name="T11" fmla="*/ 4 h 22"/>
                    <a:gd name="T12" fmla="*/ 2 w 48"/>
                    <a:gd name="T13" fmla="*/ 1 h 22"/>
                    <a:gd name="T14" fmla="*/ 6 w 48"/>
                    <a:gd name="T15" fmla="*/ 1 h 22"/>
                    <a:gd name="T16" fmla="*/ 8 w 48"/>
                    <a:gd name="T17" fmla="*/ 5 h 22"/>
                    <a:gd name="T18" fmla="*/ 26 w 48"/>
                    <a:gd name="T19" fmla="*/ 13 h 22"/>
                    <a:gd name="T20" fmla="*/ 33 w 48"/>
                    <a:gd name="T21" fmla="*/ 12 h 22"/>
                    <a:gd name="T22" fmla="*/ 41 w 48"/>
                    <a:gd name="T23" fmla="*/ 9 h 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</a:cxnLst>
                  <a:rect l="0" t="0" r="r" b="b"/>
                  <a:pathLst>
                    <a:path w="48" h="22">
                      <a:moveTo>
                        <a:pt x="41" y="9"/>
                      </a:moveTo>
                      <a:cubicBezTo>
                        <a:pt x="44" y="11"/>
                        <a:pt x="46" y="12"/>
                        <a:pt x="48" y="13"/>
                      </a:cubicBezTo>
                      <a:cubicBezTo>
                        <a:pt x="47" y="14"/>
                        <a:pt x="47" y="15"/>
                        <a:pt x="47" y="15"/>
                      </a:cubicBezTo>
                      <a:cubicBezTo>
                        <a:pt x="44" y="18"/>
                        <a:pt x="41" y="19"/>
                        <a:pt x="37" y="19"/>
                      </a:cubicBezTo>
                      <a:cubicBezTo>
                        <a:pt x="34" y="19"/>
                        <a:pt x="31" y="20"/>
                        <a:pt x="28" y="20"/>
                      </a:cubicBezTo>
                      <a:cubicBezTo>
                        <a:pt x="17" y="22"/>
                        <a:pt x="4" y="14"/>
                        <a:pt x="1" y="4"/>
                      </a:cubicBezTo>
                      <a:cubicBezTo>
                        <a:pt x="0" y="3"/>
                        <a:pt x="1" y="2"/>
                        <a:pt x="2" y="1"/>
                      </a:cubicBezTo>
                      <a:cubicBezTo>
                        <a:pt x="3" y="0"/>
                        <a:pt x="4" y="0"/>
                        <a:pt x="6" y="1"/>
                      </a:cubicBezTo>
                      <a:cubicBezTo>
                        <a:pt x="7" y="2"/>
                        <a:pt x="8" y="3"/>
                        <a:pt x="8" y="5"/>
                      </a:cubicBezTo>
                      <a:cubicBezTo>
                        <a:pt x="13" y="11"/>
                        <a:pt x="20" y="12"/>
                        <a:pt x="26" y="13"/>
                      </a:cubicBezTo>
                      <a:cubicBezTo>
                        <a:pt x="28" y="14"/>
                        <a:pt x="31" y="13"/>
                        <a:pt x="33" y="12"/>
                      </a:cubicBezTo>
                      <a:cubicBezTo>
                        <a:pt x="36" y="11"/>
                        <a:pt x="38" y="10"/>
                        <a:pt x="41" y="9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306" name="Freeform 68"/>
                <p:cNvSpPr>
                  <a:spLocks/>
                </p:cNvSpPr>
                <p:nvPr/>
              </p:nvSpPr>
              <p:spPr bwMode="auto">
                <a:xfrm>
                  <a:off x="2042" y="1823"/>
                  <a:ext cx="44" cy="22"/>
                </a:xfrm>
                <a:custGeom>
                  <a:avLst/>
                  <a:gdLst>
                    <a:gd name="T0" fmla="*/ 5 w 27"/>
                    <a:gd name="T1" fmla="*/ 0 h 14"/>
                    <a:gd name="T2" fmla="*/ 20 w 27"/>
                    <a:gd name="T3" fmla="*/ 4 h 14"/>
                    <a:gd name="T4" fmla="*/ 23 w 27"/>
                    <a:gd name="T5" fmla="*/ 3 h 14"/>
                    <a:gd name="T6" fmla="*/ 26 w 27"/>
                    <a:gd name="T7" fmla="*/ 6 h 14"/>
                    <a:gd name="T8" fmla="*/ 25 w 27"/>
                    <a:gd name="T9" fmla="*/ 10 h 14"/>
                    <a:gd name="T10" fmla="*/ 14 w 27"/>
                    <a:gd name="T11" fmla="*/ 13 h 14"/>
                    <a:gd name="T12" fmla="*/ 2 w 27"/>
                    <a:gd name="T13" fmla="*/ 6 h 14"/>
                    <a:gd name="T14" fmla="*/ 5 w 27"/>
                    <a:gd name="T15" fmla="*/ 0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27" h="14">
                      <a:moveTo>
                        <a:pt x="5" y="0"/>
                      </a:moveTo>
                      <a:cubicBezTo>
                        <a:pt x="9" y="3"/>
                        <a:pt x="14" y="5"/>
                        <a:pt x="20" y="4"/>
                      </a:cubicBezTo>
                      <a:cubicBezTo>
                        <a:pt x="21" y="4"/>
                        <a:pt x="22" y="3"/>
                        <a:pt x="23" y="3"/>
                      </a:cubicBezTo>
                      <a:cubicBezTo>
                        <a:pt x="24" y="4"/>
                        <a:pt x="26" y="5"/>
                        <a:pt x="26" y="6"/>
                      </a:cubicBezTo>
                      <a:cubicBezTo>
                        <a:pt x="27" y="7"/>
                        <a:pt x="26" y="9"/>
                        <a:pt x="25" y="10"/>
                      </a:cubicBezTo>
                      <a:cubicBezTo>
                        <a:pt x="22" y="13"/>
                        <a:pt x="18" y="14"/>
                        <a:pt x="14" y="13"/>
                      </a:cubicBezTo>
                      <a:cubicBezTo>
                        <a:pt x="10" y="11"/>
                        <a:pt x="6" y="9"/>
                        <a:pt x="2" y="6"/>
                      </a:cubicBezTo>
                      <a:cubicBezTo>
                        <a:pt x="0" y="4"/>
                        <a:pt x="1" y="2"/>
                        <a:pt x="5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307" name="Freeform 69"/>
                <p:cNvSpPr>
                  <a:spLocks/>
                </p:cNvSpPr>
                <p:nvPr/>
              </p:nvSpPr>
              <p:spPr bwMode="auto">
                <a:xfrm>
                  <a:off x="1939" y="1755"/>
                  <a:ext cx="10" cy="8"/>
                </a:xfrm>
                <a:custGeom>
                  <a:avLst/>
                  <a:gdLst>
                    <a:gd name="T0" fmla="*/ 1 w 6"/>
                    <a:gd name="T1" fmla="*/ 0 h 5"/>
                    <a:gd name="T2" fmla="*/ 6 w 6"/>
                    <a:gd name="T3" fmla="*/ 5 h 5"/>
                    <a:gd name="T4" fmla="*/ 1 w 6"/>
                    <a:gd name="T5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6" h="5">
                      <a:moveTo>
                        <a:pt x="1" y="0"/>
                      </a:moveTo>
                      <a:cubicBezTo>
                        <a:pt x="2" y="1"/>
                        <a:pt x="4" y="3"/>
                        <a:pt x="6" y="5"/>
                      </a:cubicBezTo>
                      <a:cubicBezTo>
                        <a:pt x="1" y="5"/>
                        <a:pt x="0" y="4"/>
                        <a:pt x="1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308" name="Freeform 70"/>
                <p:cNvSpPr>
                  <a:spLocks/>
                </p:cNvSpPr>
                <p:nvPr/>
              </p:nvSpPr>
              <p:spPr bwMode="auto">
                <a:xfrm>
                  <a:off x="2688" y="584"/>
                  <a:ext cx="33" cy="20"/>
                </a:xfrm>
                <a:custGeom>
                  <a:avLst/>
                  <a:gdLst>
                    <a:gd name="T0" fmla="*/ 0 w 21"/>
                    <a:gd name="T1" fmla="*/ 0 h 12"/>
                    <a:gd name="T2" fmla="*/ 21 w 21"/>
                    <a:gd name="T3" fmla="*/ 4 h 12"/>
                    <a:gd name="T4" fmla="*/ 18 w 21"/>
                    <a:gd name="T5" fmla="*/ 9 h 12"/>
                    <a:gd name="T6" fmla="*/ 7 w 21"/>
                    <a:gd name="T7" fmla="*/ 10 h 12"/>
                    <a:gd name="T8" fmla="*/ 0 w 21"/>
                    <a:gd name="T9" fmla="*/ 0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1" h="12">
                      <a:moveTo>
                        <a:pt x="0" y="0"/>
                      </a:moveTo>
                      <a:cubicBezTo>
                        <a:pt x="7" y="0"/>
                        <a:pt x="13" y="3"/>
                        <a:pt x="21" y="4"/>
                      </a:cubicBezTo>
                      <a:cubicBezTo>
                        <a:pt x="19" y="6"/>
                        <a:pt x="19" y="8"/>
                        <a:pt x="18" y="9"/>
                      </a:cubicBezTo>
                      <a:cubicBezTo>
                        <a:pt x="14" y="12"/>
                        <a:pt x="11" y="11"/>
                        <a:pt x="7" y="10"/>
                      </a:cubicBezTo>
                      <a:cubicBezTo>
                        <a:pt x="3" y="8"/>
                        <a:pt x="2" y="7"/>
                        <a:pt x="0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309" name="Freeform 71"/>
                <p:cNvSpPr>
                  <a:spLocks/>
                </p:cNvSpPr>
                <p:nvPr/>
              </p:nvSpPr>
              <p:spPr bwMode="auto">
                <a:xfrm>
                  <a:off x="2914" y="626"/>
                  <a:ext cx="42" cy="26"/>
                </a:xfrm>
                <a:custGeom>
                  <a:avLst/>
                  <a:gdLst>
                    <a:gd name="T0" fmla="*/ 0 w 26"/>
                    <a:gd name="T1" fmla="*/ 0 h 16"/>
                    <a:gd name="T2" fmla="*/ 26 w 26"/>
                    <a:gd name="T3" fmla="*/ 5 h 16"/>
                    <a:gd name="T4" fmla="*/ 6 w 26"/>
                    <a:gd name="T5" fmla="*/ 13 h 16"/>
                    <a:gd name="T6" fmla="*/ 0 w 26"/>
                    <a:gd name="T7" fmla="*/ 8 h 16"/>
                    <a:gd name="T8" fmla="*/ 0 w 26"/>
                    <a:gd name="T9" fmla="*/ 0 h 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6" h="16">
                      <a:moveTo>
                        <a:pt x="0" y="0"/>
                      </a:moveTo>
                      <a:cubicBezTo>
                        <a:pt x="9" y="1"/>
                        <a:pt x="17" y="3"/>
                        <a:pt x="26" y="5"/>
                      </a:cubicBezTo>
                      <a:cubicBezTo>
                        <a:pt x="20" y="10"/>
                        <a:pt x="15" y="16"/>
                        <a:pt x="6" y="13"/>
                      </a:cubicBezTo>
                      <a:cubicBezTo>
                        <a:pt x="4" y="12"/>
                        <a:pt x="1" y="11"/>
                        <a:pt x="0" y="8"/>
                      </a:cubicBezTo>
                      <a:cubicBezTo>
                        <a:pt x="0" y="6"/>
                        <a:pt x="0" y="3"/>
                        <a:pt x="0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310" name="Freeform 72"/>
                <p:cNvSpPr>
                  <a:spLocks/>
                </p:cNvSpPr>
                <p:nvPr/>
              </p:nvSpPr>
              <p:spPr bwMode="auto">
                <a:xfrm>
                  <a:off x="1976" y="1738"/>
                  <a:ext cx="16" cy="11"/>
                </a:xfrm>
                <a:custGeom>
                  <a:avLst/>
                  <a:gdLst>
                    <a:gd name="T0" fmla="*/ 3 w 10"/>
                    <a:gd name="T1" fmla="*/ 7 h 7"/>
                    <a:gd name="T2" fmla="*/ 2 w 10"/>
                    <a:gd name="T3" fmla="*/ 7 h 7"/>
                    <a:gd name="T4" fmla="*/ 0 w 10"/>
                    <a:gd name="T5" fmla="*/ 5 h 7"/>
                    <a:gd name="T6" fmla="*/ 2 w 10"/>
                    <a:gd name="T7" fmla="*/ 1 h 7"/>
                    <a:gd name="T8" fmla="*/ 6 w 10"/>
                    <a:gd name="T9" fmla="*/ 0 h 7"/>
                    <a:gd name="T10" fmla="*/ 10 w 10"/>
                    <a:gd name="T11" fmla="*/ 3 h 7"/>
                    <a:gd name="T12" fmla="*/ 7 w 10"/>
                    <a:gd name="T13" fmla="*/ 7 h 7"/>
                    <a:gd name="T14" fmla="*/ 3 w 10"/>
                    <a:gd name="T15" fmla="*/ 7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0" h="7">
                      <a:moveTo>
                        <a:pt x="3" y="7"/>
                      </a:moveTo>
                      <a:cubicBezTo>
                        <a:pt x="3" y="7"/>
                        <a:pt x="2" y="7"/>
                        <a:pt x="2" y="7"/>
                      </a:cubicBezTo>
                      <a:cubicBezTo>
                        <a:pt x="1" y="6"/>
                        <a:pt x="0" y="5"/>
                        <a:pt x="0" y="5"/>
                      </a:cubicBezTo>
                      <a:cubicBezTo>
                        <a:pt x="0" y="4"/>
                        <a:pt x="1" y="2"/>
                        <a:pt x="2" y="1"/>
                      </a:cubicBezTo>
                      <a:cubicBezTo>
                        <a:pt x="3" y="1"/>
                        <a:pt x="4" y="0"/>
                        <a:pt x="6" y="0"/>
                      </a:cubicBezTo>
                      <a:cubicBezTo>
                        <a:pt x="8" y="0"/>
                        <a:pt x="10" y="0"/>
                        <a:pt x="10" y="3"/>
                      </a:cubicBezTo>
                      <a:cubicBezTo>
                        <a:pt x="10" y="5"/>
                        <a:pt x="9" y="6"/>
                        <a:pt x="7" y="7"/>
                      </a:cubicBezTo>
                      <a:cubicBezTo>
                        <a:pt x="6" y="7"/>
                        <a:pt x="4" y="7"/>
                        <a:pt x="3" y="7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311" name="Freeform 73"/>
                <p:cNvSpPr>
                  <a:spLocks/>
                </p:cNvSpPr>
                <p:nvPr/>
              </p:nvSpPr>
              <p:spPr bwMode="auto">
                <a:xfrm>
                  <a:off x="1973" y="1754"/>
                  <a:ext cx="18" cy="9"/>
                </a:xfrm>
                <a:custGeom>
                  <a:avLst/>
                  <a:gdLst>
                    <a:gd name="T0" fmla="*/ 0 w 11"/>
                    <a:gd name="T1" fmla="*/ 0 h 6"/>
                    <a:gd name="T2" fmla="*/ 11 w 11"/>
                    <a:gd name="T3" fmla="*/ 0 h 6"/>
                    <a:gd name="T4" fmla="*/ 5 w 11"/>
                    <a:gd name="T5" fmla="*/ 5 h 6"/>
                    <a:gd name="T6" fmla="*/ 0 w 11"/>
                    <a:gd name="T7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6">
                      <a:moveTo>
                        <a:pt x="0" y="0"/>
                      </a:moveTo>
                      <a:cubicBezTo>
                        <a:pt x="4" y="0"/>
                        <a:pt x="7" y="0"/>
                        <a:pt x="11" y="0"/>
                      </a:cubicBezTo>
                      <a:cubicBezTo>
                        <a:pt x="11" y="5"/>
                        <a:pt x="8" y="5"/>
                        <a:pt x="5" y="5"/>
                      </a:cubicBezTo>
                      <a:cubicBezTo>
                        <a:pt x="2" y="6"/>
                        <a:pt x="0" y="5"/>
                        <a:pt x="0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</p:grpSp>
          <p:sp>
            <p:nvSpPr>
              <p:cNvPr id="1241" name="Freeform 16"/>
              <p:cNvSpPr>
                <a:spLocks/>
              </p:cNvSpPr>
              <p:nvPr/>
            </p:nvSpPr>
            <p:spPr bwMode="auto">
              <a:xfrm flipH="1">
                <a:off x="9588851" y="3890263"/>
                <a:ext cx="205103" cy="141321"/>
              </a:xfrm>
              <a:custGeom>
                <a:avLst/>
                <a:gdLst>
                  <a:gd name="T0" fmla="*/ 105 w 299"/>
                  <a:gd name="T1" fmla="*/ 73 h 236"/>
                  <a:gd name="T2" fmla="*/ 134 w 299"/>
                  <a:gd name="T3" fmla="*/ 85 h 236"/>
                  <a:gd name="T4" fmla="*/ 148 w 299"/>
                  <a:gd name="T5" fmla="*/ 85 h 236"/>
                  <a:gd name="T6" fmla="*/ 163 w 299"/>
                  <a:gd name="T7" fmla="*/ 83 h 236"/>
                  <a:gd name="T8" fmla="*/ 208 w 299"/>
                  <a:gd name="T9" fmla="*/ 67 h 236"/>
                  <a:gd name="T10" fmla="*/ 247 w 299"/>
                  <a:gd name="T11" fmla="*/ 46 h 236"/>
                  <a:gd name="T12" fmla="*/ 275 w 299"/>
                  <a:gd name="T13" fmla="*/ 22 h 236"/>
                  <a:gd name="T14" fmla="*/ 296 w 299"/>
                  <a:gd name="T15" fmla="*/ 2 h 236"/>
                  <a:gd name="T16" fmla="*/ 299 w 299"/>
                  <a:gd name="T17" fmla="*/ 0 h 236"/>
                  <a:gd name="T18" fmla="*/ 299 w 299"/>
                  <a:gd name="T19" fmla="*/ 9 h 236"/>
                  <a:gd name="T20" fmla="*/ 299 w 299"/>
                  <a:gd name="T21" fmla="*/ 37 h 236"/>
                  <a:gd name="T22" fmla="*/ 295 w 299"/>
                  <a:gd name="T23" fmla="*/ 75 h 236"/>
                  <a:gd name="T24" fmla="*/ 289 w 299"/>
                  <a:gd name="T25" fmla="*/ 83 h 236"/>
                  <a:gd name="T26" fmla="*/ 236 w 299"/>
                  <a:gd name="T27" fmla="*/ 113 h 236"/>
                  <a:gd name="T28" fmla="*/ 232 w 299"/>
                  <a:gd name="T29" fmla="*/ 116 h 236"/>
                  <a:gd name="T30" fmla="*/ 224 w 299"/>
                  <a:gd name="T31" fmla="*/ 125 h 236"/>
                  <a:gd name="T32" fmla="*/ 211 w 299"/>
                  <a:gd name="T33" fmla="*/ 143 h 236"/>
                  <a:gd name="T34" fmla="*/ 202 w 299"/>
                  <a:gd name="T35" fmla="*/ 153 h 236"/>
                  <a:gd name="T36" fmla="*/ 201 w 299"/>
                  <a:gd name="T37" fmla="*/ 156 h 236"/>
                  <a:gd name="T38" fmla="*/ 199 w 299"/>
                  <a:gd name="T39" fmla="*/ 160 h 236"/>
                  <a:gd name="T40" fmla="*/ 163 w 299"/>
                  <a:gd name="T41" fmla="*/ 194 h 236"/>
                  <a:gd name="T42" fmla="*/ 123 w 299"/>
                  <a:gd name="T43" fmla="*/ 216 h 236"/>
                  <a:gd name="T44" fmla="*/ 74 w 299"/>
                  <a:gd name="T45" fmla="*/ 232 h 236"/>
                  <a:gd name="T46" fmla="*/ 36 w 299"/>
                  <a:gd name="T47" fmla="*/ 233 h 236"/>
                  <a:gd name="T48" fmla="*/ 18 w 299"/>
                  <a:gd name="T49" fmla="*/ 226 h 236"/>
                  <a:gd name="T50" fmla="*/ 6 w 299"/>
                  <a:gd name="T51" fmla="*/ 218 h 236"/>
                  <a:gd name="T52" fmla="*/ 1 w 299"/>
                  <a:gd name="T53" fmla="*/ 210 h 236"/>
                  <a:gd name="T54" fmla="*/ 8 w 299"/>
                  <a:gd name="T55" fmla="*/ 181 h 236"/>
                  <a:gd name="T56" fmla="*/ 16 w 299"/>
                  <a:gd name="T57" fmla="*/ 169 h 236"/>
                  <a:gd name="T58" fmla="*/ 34 w 299"/>
                  <a:gd name="T59" fmla="*/ 149 h 236"/>
                  <a:gd name="T60" fmla="*/ 57 w 299"/>
                  <a:gd name="T61" fmla="*/ 126 h 236"/>
                  <a:gd name="T62" fmla="*/ 72 w 299"/>
                  <a:gd name="T63" fmla="*/ 110 h 236"/>
                  <a:gd name="T64" fmla="*/ 81 w 299"/>
                  <a:gd name="T65" fmla="*/ 100 h 236"/>
                  <a:gd name="T66" fmla="*/ 94 w 299"/>
                  <a:gd name="T67" fmla="*/ 83 h 236"/>
                  <a:gd name="T68" fmla="*/ 105 w 299"/>
                  <a:gd name="T69" fmla="*/ 73 h 2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299" h="236">
                    <a:moveTo>
                      <a:pt x="105" y="73"/>
                    </a:moveTo>
                    <a:cubicBezTo>
                      <a:pt x="112" y="84"/>
                      <a:pt x="123" y="85"/>
                      <a:pt x="134" y="85"/>
                    </a:cubicBezTo>
                    <a:cubicBezTo>
                      <a:pt x="139" y="85"/>
                      <a:pt x="144" y="85"/>
                      <a:pt x="148" y="85"/>
                    </a:cubicBezTo>
                    <a:cubicBezTo>
                      <a:pt x="153" y="85"/>
                      <a:pt x="158" y="84"/>
                      <a:pt x="163" y="83"/>
                    </a:cubicBezTo>
                    <a:cubicBezTo>
                      <a:pt x="178" y="79"/>
                      <a:pt x="194" y="74"/>
                      <a:pt x="208" y="67"/>
                    </a:cubicBezTo>
                    <a:cubicBezTo>
                      <a:pt x="222" y="61"/>
                      <a:pt x="235" y="54"/>
                      <a:pt x="247" y="46"/>
                    </a:cubicBezTo>
                    <a:cubicBezTo>
                      <a:pt x="257" y="39"/>
                      <a:pt x="266" y="30"/>
                      <a:pt x="275" y="22"/>
                    </a:cubicBezTo>
                    <a:cubicBezTo>
                      <a:pt x="282" y="15"/>
                      <a:pt x="289" y="8"/>
                      <a:pt x="296" y="2"/>
                    </a:cubicBezTo>
                    <a:cubicBezTo>
                      <a:pt x="296" y="1"/>
                      <a:pt x="297" y="1"/>
                      <a:pt x="299" y="0"/>
                    </a:cubicBezTo>
                    <a:cubicBezTo>
                      <a:pt x="299" y="3"/>
                      <a:pt x="299" y="6"/>
                      <a:pt x="299" y="9"/>
                    </a:cubicBezTo>
                    <a:cubicBezTo>
                      <a:pt x="299" y="18"/>
                      <a:pt x="299" y="28"/>
                      <a:pt x="299" y="37"/>
                    </a:cubicBezTo>
                    <a:cubicBezTo>
                      <a:pt x="299" y="50"/>
                      <a:pt x="297" y="63"/>
                      <a:pt x="295" y="75"/>
                    </a:cubicBezTo>
                    <a:cubicBezTo>
                      <a:pt x="294" y="79"/>
                      <a:pt x="292" y="82"/>
                      <a:pt x="289" y="83"/>
                    </a:cubicBezTo>
                    <a:cubicBezTo>
                      <a:pt x="269" y="88"/>
                      <a:pt x="252" y="99"/>
                      <a:pt x="236" y="113"/>
                    </a:cubicBezTo>
                    <a:cubicBezTo>
                      <a:pt x="235" y="114"/>
                      <a:pt x="233" y="115"/>
                      <a:pt x="232" y="116"/>
                    </a:cubicBezTo>
                    <a:cubicBezTo>
                      <a:pt x="229" y="119"/>
                      <a:pt x="227" y="122"/>
                      <a:pt x="224" y="125"/>
                    </a:cubicBezTo>
                    <a:cubicBezTo>
                      <a:pt x="220" y="131"/>
                      <a:pt x="216" y="137"/>
                      <a:pt x="211" y="143"/>
                    </a:cubicBezTo>
                    <a:cubicBezTo>
                      <a:pt x="208" y="147"/>
                      <a:pt x="207" y="151"/>
                      <a:pt x="202" y="153"/>
                    </a:cubicBezTo>
                    <a:cubicBezTo>
                      <a:pt x="202" y="153"/>
                      <a:pt x="202" y="155"/>
                      <a:pt x="201" y="156"/>
                    </a:cubicBezTo>
                    <a:cubicBezTo>
                      <a:pt x="200" y="157"/>
                      <a:pt x="200" y="159"/>
                      <a:pt x="199" y="160"/>
                    </a:cubicBezTo>
                    <a:cubicBezTo>
                      <a:pt x="188" y="172"/>
                      <a:pt x="177" y="185"/>
                      <a:pt x="163" y="194"/>
                    </a:cubicBezTo>
                    <a:cubicBezTo>
                      <a:pt x="150" y="203"/>
                      <a:pt x="137" y="209"/>
                      <a:pt x="123" y="216"/>
                    </a:cubicBezTo>
                    <a:cubicBezTo>
                      <a:pt x="107" y="223"/>
                      <a:pt x="91" y="227"/>
                      <a:pt x="74" y="232"/>
                    </a:cubicBezTo>
                    <a:cubicBezTo>
                      <a:pt x="62" y="235"/>
                      <a:pt x="49" y="236"/>
                      <a:pt x="36" y="233"/>
                    </a:cubicBezTo>
                    <a:cubicBezTo>
                      <a:pt x="29" y="232"/>
                      <a:pt x="23" y="229"/>
                      <a:pt x="18" y="226"/>
                    </a:cubicBezTo>
                    <a:cubicBezTo>
                      <a:pt x="14" y="224"/>
                      <a:pt x="10" y="221"/>
                      <a:pt x="6" y="218"/>
                    </a:cubicBezTo>
                    <a:cubicBezTo>
                      <a:pt x="2" y="216"/>
                      <a:pt x="1" y="214"/>
                      <a:pt x="1" y="210"/>
                    </a:cubicBezTo>
                    <a:cubicBezTo>
                      <a:pt x="0" y="200"/>
                      <a:pt x="2" y="190"/>
                      <a:pt x="8" y="181"/>
                    </a:cubicBezTo>
                    <a:cubicBezTo>
                      <a:pt x="10" y="177"/>
                      <a:pt x="13" y="173"/>
                      <a:pt x="16" y="169"/>
                    </a:cubicBezTo>
                    <a:cubicBezTo>
                      <a:pt x="22" y="162"/>
                      <a:pt x="28" y="156"/>
                      <a:pt x="34" y="149"/>
                    </a:cubicBezTo>
                    <a:cubicBezTo>
                      <a:pt x="42" y="141"/>
                      <a:pt x="49" y="134"/>
                      <a:pt x="57" y="126"/>
                    </a:cubicBezTo>
                    <a:cubicBezTo>
                      <a:pt x="62" y="120"/>
                      <a:pt x="66" y="115"/>
                      <a:pt x="72" y="110"/>
                    </a:cubicBezTo>
                    <a:cubicBezTo>
                      <a:pt x="76" y="108"/>
                      <a:pt x="78" y="104"/>
                      <a:pt x="81" y="100"/>
                    </a:cubicBezTo>
                    <a:cubicBezTo>
                      <a:pt x="86" y="95"/>
                      <a:pt x="90" y="89"/>
                      <a:pt x="94" y="83"/>
                    </a:cubicBezTo>
                    <a:cubicBezTo>
                      <a:pt x="97" y="79"/>
                      <a:pt x="101" y="76"/>
                      <a:pt x="105" y="73"/>
                    </a:cubicBezTo>
                    <a:close/>
                  </a:path>
                </a:pathLst>
              </a:custGeom>
              <a:solidFill>
                <a:srgbClr val="F8931D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42" name="Vývojový diagram: spojnice 1241"/>
              <p:cNvSpPr/>
              <p:nvPr/>
            </p:nvSpPr>
            <p:spPr>
              <a:xfrm>
                <a:off x="10234456" y="2701722"/>
                <a:ext cx="45719" cy="45719"/>
              </a:xfrm>
              <a:prstGeom prst="flowChartConnector">
                <a:avLst/>
              </a:prstGeom>
              <a:solidFill>
                <a:srgbClr val="C0C0C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14" name="Ovál 13"/>
            <p:cNvSpPr/>
            <p:nvPr/>
          </p:nvSpPr>
          <p:spPr>
            <a:xfrm>
              <a:off x="5891165" y="3910128"/>
              <a:ext cx="45719" cy="45719"/>
            </a:xfrm>
            <a:prstGeom prst="ellipse">
              <a:avLst/>
            </a:prstGeom>
            <a:solidFill>
              <a:srgbClr val="FADAD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xmlns="" val="22189965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" dur="318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6" presetID="9" presetClass="exit" presetSubtype="0" fill="hold" nodeType="withEffect">
                                  <p:stCondLst>
                                    <p:cond delay="800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0" presetClass="exit" presetSubtype="0" fill="hold" nodeType="withEffect">
                                  <p:stCondLst>
                                    <p:cond delay="8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9" presetClass="exit" presetSubtype="0" fill="hold" nodeType="withEffect">
                                  <p:stCondLst>
                                    <p:cond delay="800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0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6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0" dur="500"/>
                                        <p:tgtEl>
                                          <p:spTgt spid="6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10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8" dur="222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39" presetID="9" presetClass="exit" presetSubtype="0" fill="hold" nodeType="withEffect">
                                  <p:stCondLst>
                                    <p:cond delay="800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0" dur="500"/>
                                        <p:tgtEl>
                                          <p:spTgt spid="10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9" presetClass="exit" presetSubtype="0" fill="hold" nodeType="withEffect">
                                  <p:stCondLst>
                                    <p:cond delay="800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3" dur="500"/>
                                        <p:tgtEl>
                                          <p:spTgt spid="6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0" presetClass="exit" presetSubtype="0" fill="hold" nodeType="withEffect">
                                  <p:stCondLst>
                                    <p:cond delay="8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2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2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3" dur="500"/>
                                        <p:tgtEl>
                                          <p:spTgt spid="7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6" dur="500"/>
                                        <p:tgtEl>
                                          <p:spTgt spid="1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1" dur="253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62" presetID="9" presetClass="exit" presetSubtype="0" fill="hold" nodeType="withEffect">
                                  <p:stCondLst>
                                    <p:cond delay="800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3" dur="500"/>
                                        <p:tgtEl>
                                          <p:spTgt spid="70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9" presetClass="exit" presetSubtype="0" fill="hold" nodeType="withEffect">
                                  <p:stCondLst>
                                    <p:cond delay="800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6" dur="500"/>
                                        <p:tgtEl>
                                          <p:spTgt spid="11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10" presetClass="exit" presetSubtype="0" fill="hold" nodeType="withEffect">
                                  <p:stCondLst>
                                    <p:cond delay="8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1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6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6" dur="500"/>
                                        <p:tgtEl>
                                          <p:spTgt spid="7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9" dur="500"/>
                                        <p:tgtEl>
                                          <p:spTgt spid="8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4" dur="267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85" presetID="9" presetClass="exit" presetSubtype="0" fill="hold" nodeType="withEffect">
                                  <p:stCondLst>
                                    <p:cond delay="800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6" dur="500"/>
                                        <p:tgtEl>
                                          <p:spTgt spid="7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8" presetID="9" presetClass="exit" presetSubtype="0" fill="hold" nodeType="withEffect">
                                  <p:stCondLst>
                                    <p:cond delay="800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9" dur="500"/>
                                        <p:tgtEl>
                                          <p:spTgt spid="8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10" presetClass="exit" presetSubtype="0" fill="hold" nodeType="withEffect">
                                  <p:stCondLst>
                                    <p:cond delay="8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8"/>
                  </p:tgtEl>
                </p:cond>
              </p:nextCondLst>
            </p:seq>
            <p:video>
              <p:cMediaNode vol="100000">
                <p:cTn id="9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video>
            <p:video>
              <p:cMediaNode vol="80000">
                <p:cTn id="9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video>
            <p:video>
              <p:cMediaNode vol="80000">
                <p:cTn id="9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video>
            <p:video>
              <p:cMediaNode vol="80000">
                <p:cTn id="9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vide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4294967295"/>
          </p:nvPr>
        </p:nvSpPr>
        <p:spPr>
          <a:xfrm>
            <a:off x="10210800" y="6391656"/>
            <a:ext cx="640080" cy="237744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7025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 advClick="0" advTm="0"/>
    </mc:Choice>
    <mc:Fallback>
      <p:transition advClick="0" advTm="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4294967295"/>
          </p:nvPr>
        </p:nvSpPr>
        <p:spPr>
          <a:xfrm>
            <a:off x="10210800" y="6391656"/>
            <a:ext cx="640080" cy="237744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38" name="Šipka doprava 37">
            <a:hlinkClick r:id="rId3" action="ppaction://hlinksldjump"/>
          </p:cNvPr>
          <p:cNvSpPr/>
          <p:nvPr/>
        </p:nvSpPr>
        <p:spPr>
          <a:xfrm>
            <a:off x="11109424" y="5727890"/>
            <a:ext cx="558600" cy="497417"/>
          </a:xfrm>
          <a:prstGeom prst="rightArrow">
            <a:avLst/>
          </a:prstGeom>
          <a:gradFill>
            <a:gsLst>
              <a:gs pos="0">
                <a:srgbClr val="00B050"/>
              </a:gs>
              <a:gs pos="50000">
                <a:srgbClr val="92D050"/>
              </a:gs>
              <a:gs pos="100000">
                <a:srgbClr val="00B050"/>
              </a:gs>
            </a:gsLst>
          </a:gra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Šipka doprava 38">
            <a:hlinkClick r:id="rId4" action="ppaction://hlinksldjump"/>
          </p:cNvPr>
          <p:cNvSpPr/>
          <p:nvPr/>
        </p:nvSpPr>
        <p:spPr>
          <a:xfrm flipH="1">
            <a:off x="10426800" y="5727890"/>
            <a:ext cx="549375" cy="497417"/>
          </a:xfrm>
          <a:prstGeom prst="rightArrow">
            <a:avLst/>
          </a:prstGeom>
          <a:gradFill>
            <a:gsLst>
              <a:gs pos="0">
                <a:srgbClr val="00B050"/>
              </a:gs>
              <a:gs pos="50000">
                <a:srgbClr val="92D050"/>
              </a:gs>
              <a:gs pos="100000">
                <a:srgbClr val="00B050"/>
              </a:gs>
            </a:gsLst>
          </a:gra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749" name="Skupina 1748"/>
          <p:cNvGrpSpPr/>
          <p:nvPr/>
        </p:nvGrpSpPr>
        <p:grpSpPr>
          <a:xfrm>
            <a:off x="517388" y="2193984"/>
            <a:ext cx="2955497" cy="1895235"/>
            <a:chOff x="517388" y="2189222"/>
            <a:chExt cx="2955497" cy="1895235"/>
          </a:xfrm>
        </p:grpSpPr>
        <p:sp>
          <p:nvSpPr>
            <p:cNvPr id="233" name="Obdélník 232"/>
            <p:cNvSpPr/>
            <p:nvPr/>
          </p:nvSpPr>
          <p:spPr>
            <a:xfrm>
              <a:off x="517388" y="2189222"/>
              <a:ext cx="2955497" cy="1895235"/>
            </a:xfrm>
            <a:prstGeom prst="rect">
              <a:avLst/>
            </a:prstGeom>
            <a:solidFill>
              <a:srgbClr val="FEFAEC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708" name="Skupina 707"/>
            <p:cNvGrpSpPr/>
            <p:nvPr/>
          </p:nvGrpSpPr>
          <p:grpSpPr>
            <a:xfrm>
              <a:off x="559869" y="2252607"/>
              <a:ext cx="2847845" cy="1792720"/>
              <a:chOff x="471488" y="844550"/>
              <a:chExt cx="8201025" cy="5162551"/>
            </a:xfrm>
          </p:grpSpPr>
          <p:sp>
            <p:nvSpPr>
              <p:cNvPr id="709" name="Freeform 5"/>
              <p:cNvSpPr>
                <a:spLocks noEditPoints="1"/>
              </p:cNvSpPr>
              <p:nvPr/>
            </p:nvSpPr>
            <p:spPr bwMode="auto">
              <a:xfrm>
                <a:off x="471488" y="2309813"/>
                <a:ext cx="3533775" cy="3697288"/>
              </a:xfrm>
              <a:custGeom>
                <a:avLst/>
                <a:gdLst>
                  <a:gd name="T0" fmla="*/ 836 w 941"/>
                  <a:gd name="T1" fmla="*/ 41 h 984"/>
                  <a:gd name="T2" fmla="*/ 797 w 941"/>
                  <a:gd name="T3" fmla="*/ 280 h 984"/>
                  <a:gd name="T4" fmla="*/ 929 w 941"/>
                  <a:gd name="T5" fmla="*/ 446 h 984"/>
                  <a:gd name="T6" fmla="*/ 899 w 941"/>
                  <a:gd name="T7" fmla="*/ 861 h 984"/>
                  <a:gd name="T8" fmla="*/ 710 w 941"/>
                  <a:gd name="T9" fmla="*/ 835 h 984"/>
                  <a:gd name="T10" fmla="*/ 419 w 941"/>
                  <a:gd name="T11" fmla="*/ 973 h 984"/>
                  <a:gd name="T12" fmla="*/ 137 w 941"/>
                  <a:gd name="T13" fmla="*/ 968 h 984"/>
                  <a:gd name="T14" fmla="*/ 0 w 941"/>
                  <a:gd name="T15" fmla="*/ 763 h 984"/>
                  <a:gd name="T16" fmla="*/ 320 w 941"/>
                  <a:gd name="T17" fmla="*/ 712 h 984"/>
                  <a:gd name="T18" fmla="*/ 118 w 941"/>
                  <a:gd name="T19" fmla="*/ 703 h 984"/>
                  <a:gd name="T20" fmla="*/ 124 w 941"/>
                  <a:gd name="T21" fmla="*/ 536 h 984"/>
                  <a:gd name="T22" fmla="*/ 404 w 941"/>
                  <a:gd name="T23" fmla="*/ 483 h 984"/>
                  <a:gd name="T24" fmla="*/ 668 w 941"/>
                  <a:gd name="T25" fmla="*/ 297 h 984"/>
                  <a:gd name="T26" fmla="*/ 571 w 941"/>
                  <a:gd name="T27" fmla="*/ 516 h 984"/>
                  <a:gd name="T28" fmla="*/ 823 w 941"/>
                  <a:gd name="T29" fmla="*/ 595 h 984"/>
                  <a:gd name="T30" fmla="*/ 790 w 941"/>
                  <a:gd name="T31" fmla="*/ 645 h 984"/>
                  <a:gd name="T32" fmla="*/ 930 w 941"/>
                  <a:gd name="T33" fmla="*/ 595 h 984"/>
                  <a:gd name="T34" fmla="*/ 795 w 941"/>
                  <a:gd name="T35" fmla="*/ 368 h 984"/>
                  <a:gd name="T36" fmla="*/ 499 w 941"/>
                  <a:gd name="T37" fmla="*/ 432 h 984"/>
                  <a:gd name="T38" fmla="*/ 299 w 941"/>
                  <a:gd name="T39" fmla="*/ 536 h 984"/>
                  <a:gd name="T40" fmla="*/ 508 w 941"/>
                  <a:gd name="T41" fmla="*/ 890 h 984"/>
                  <a:gd name="T42" fmla="*/ 485 w 941"/>
                  <a:gd name="T43" fmla="*/ 608 h 984"/>
                  <a:gd name="T44" fmla="*/ 329 w 941"/>
                  <a:gd name="T45" fmla="*/ 748 h 984"/>
                  <a:gd name="T46" fmla="*/ 606 w 941"/>
                  <a:gd name="T47" fmla="*/ 216 h 984"/>
                  <a:gd name="T48" fmla="*/ 837 w 941"/>
                  <a:gd name="T49" fmla="*/ 201 h 984"/>
                  <a:gd name="T50" fmla="*/ 757 w 941"/>
                  <a:gd name="T51" fmla="*/ 123 h 984"/>
                  <a:gd name="T52" fmla="*/ 671 w 941"/>
                  <a:gd name="T53" fmla="*/ 107 h 984"/>
                  <a:gd name="T54" fmla="*/ 7 w 941"/>
                  <a:gd name="T55" fmla="*/ 896 h 984"/>
                  <a:gd name="T56" fmla="*/ 209 w 941"/>
                  <a:gd name="T57" fmla="*/ 896 h 984"/>
                  <a:gd name="T58" fmla="*/ 91 w 941"/>
                  <a:gd name="T59" fmla="*/ 765 h 984"/>
                  <a:gd name="T60" fmla="*/ 872 w 941"/>
                  <a:gd name="T61" fmla="*/ 886 h 984"/>
                  <a:gd name="T62" fmla="*/ 801 w 941"/>
                  <a:gd name="T63" fmla="*/ 786 h 984"/>
                  <a:gd name="T64" fmla="*/ 706 w 941"/>
                  <a:gd name="T65" fmla="*/ 7 h 984"/>
                  <a:gd name="T66" fmla="*/ 620 w 941"/>
                  <a:gd name="T67" fmla="*/ 123 h 984"/>
                  <a:gd name="T68" fmla="*/ 712 w 941"/>
                  <a:gd name="T69" fmla="*/ 100 h 984"/>
                  <a:gd name="T70" fmla="*/ 790 w 941"/>
                  <a:gd name="T71" fmla="*/ 71 h 984"/>
                  <a:gd name="T72" fmla="*/ 849 w 941"/>
                  <a:gd name="T73" fmla="*/ 101 h 984"/>
                  <a:gd name="T74" fmla="*/ 581 w 941"/>
                  <a:gd name="T75" fmla="*/ 878 h 984"/>
                  <a:gd name="T76" fmla="*/ 615 w 941"/>
                  <a:gd name="T77" fmla="*/ 737 h 984"/>
                  <a:gd name="T78" fmla="*/ 487 w 941"/>
                  <a:gd name="T79" fmla="*/ 900 h 984"/>
                  <a:gd name="T80" fmla="*/ 485 w 941"/>
                  <a:gd name="T81" fmla="*/ 920 h 984"/>
                  <a:gd name="T82" fmla="*/ 29 w 941"/>
                  <a:gd name="T83" fmla="*/ 912 h 984"/>
                  <a:gd name="T84" fmla="*/ 173 w 941"/>
                  <a:gd name="T85" fmla="*/ 564 h 984"/>
                  <a:gd name="T86" fmla="*/ 587 w 941"/>
                  <a:gd name="T87" fmla="*/ 627 h 984"/>
                  <a:gd name="T88" fmla="*/ 493 w 941"/>
                  <a:gd name="T89" fmla="*/ 605 h 984"/>
                  <a:gd name="T90" fmla="*/ 792 w 941"/>
                  <a:gd name="T91" fmla="*/ 359 h 984"/>
                  <a:gd name="T92" fmla="*/ 283 w 941"/>
                  <a:gd name="T93" fmla="*/ 530 h 984"/>
                  <a:gd name="T94" fmla="*/ 152 w 941"/>
                  <a:gd name="T95" fmla="*/ 579 h 984"/>
                  <a:gd name="T96" fmla="*/ 304 w 941"/>
                  <a:gd name="T97" fmla="*/ 585 h 984"/>
                  <a:gd name="T98" fmla="*/ 790 w 941"/>
                  <a:gd name="T99" fmla="*/ 656 h 984"/>
                  <a:gd name="T100" fmla="*/ 794 w 941"/>
                  <a:gd name="T101" fmla="*/ 716 h 984"/>
                  <a:gd name="T102" fmla="*/ 746 w 941"/>
                  <a:gd name="T103" fmla="*/ 771 h 984"/>
                  <a:gd name="T104" fmla="*/ 690 w 941"/>
                  <a:gd name="T105" fmla="*/ 806 h 984"/>
                  <a:gd name="T106" fmla="*/ 629 w 941"/>
                  <a:gd name="T107" fmla="*/ 839 h 984"/>
                  <a:gd name="T108" fmla="*/ 721 w 941"/>
                  <a:gd name="T109" fmla="*/ 762 h 984"/>
                  <a:gd name="T110" fmla="*/ 323 w 941"/>
                  <a:gd name="T111" fmla="*/ 751 h 984"/>
                  <a:gd name="T112" fmla="*/ 80 w 941"/>
                  <a:gd name="T113" fmla="*/ 696 h 984"/>
                  <a:gd name="T114" fmla="*/ 626 w 941"/>
                  <a:gd name="T115" fmla="*/ 699 h 984"/>
                  <a:gd name="T116" fmla="*/ 171 w 941"/>
                  <a:gd name="T117" fmla="*/ 535 h 984"/>
                  <a:gd name="T118" fmla="*/ 585 w 941"/>
                  <a:gd name="T119" fmla="*/ 203 h 984"/>
                  <a:gd name="T120" fmla="*/ 861 w 941"/>
                  <a:gd name="T121" fmla="*/ 162 h 984"/>
                  <a:gd name="T122" fmla="*/ 285 w 941"/>
                  <a:gd name="T123" fmla="*/ 522 h 98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941" h="984">
                    <a:moveTo>
                      <a:pt x="602" y="217"/>
                    </a:moveTo>
                    <a:cubicBezTo>
                      <a:pt x="599" y="216"/>
                      <a:pt x="596" y="215"/>
                      <a:pt x="593" y="214"/>
                    </a:cubicBezTo>
                    <a:cubicBezTo>
                      <a:pt x="591" y="213"/>
                      <a:pt x="588" y="212"/>
                      <a:pt x="586" y="210"/>
                    </a:cubicBezTo>
                    <a:cubicBezTo>
                      <a:pt x="575" y="200"/>
                      <a:pt x="571" y="187"/>
                      <a:pt x="573" y="172"/>
                    </a:cubicBezTo>
                    <a:cubicBezTo>
                      <a:pt x="574" y="168"/>
                      <a:pt x="577" y="163"/>
                      <a:pt x="582" y="159"/>
                    </a:cubicBezTo>
                    <a:cubicBezTo>
                      <a:pt x="582" y="150"/>
                      <a:pt x="581" y="141"/>
                      <a:pt x="581" y="133"/>
                    </a:cubicBezTo>
                    <a:cubicBezTo>
                      <a:pt x="582" y="110"/>
                      <a:pt x="588" y="89"/>
                      <a:pt x="601" y="69"/>
                    </a:cubicBezTo>
                    <a:cubicBezTo>
                      <a:pt x="611" y="55"/>
                      <a:pt x="622" y="42"/>
                      <a:pt x="635" y="31"/>
                    </a:cubicBezTo>
                    <a:cubicBezTo>
                      <a:pt x="648" y="20"/>
                      <a:pt x="662" y="12"/>
                      <a:pt x="678" y="9"/>
                    </a:cubicBezTo>
                    <a:cubicBezTo>
                      <a:pt x="685" y="7"/>
                      <a:pt x="693" y="4"/>
                      <a:pt x="700" y="3"/>
                    </a:cubicBezTo>
                    <a:cubicBezTo>
                      <a:pt x="710" y="0"/>
                      <a:pt x="720" y="1"/>
                      <a:pt x="730" y="1"/>
                    </a:cubicBezTo>
                    <a:cubicBezTo>
                      <a:pt x="744" y="1"/>
                      <a:pt x="759" y="4"/>
                      <a:pt x="773" y="5"/>
                    </a:cubicBezTo>
                    <a:cubicBezTo>
                      <a:pt x="779" y="6"/>
                      <a:pt x="785" y="8"/>
                      <a:pt x="791" y="11"/>
                    </a:cubicBezTo>
                    <a:cubicBezTo>
                      <a:pt x="799" y="15"/>
                      <a:pt x="807" y="19"/>
                      <a:pt x="815" y="24"/>
                    </a:cubicBezTo>
                    <a:cubicBezTo>
                      <a:pt x="823" y="28"/>
                      <a:pt x="829" y="35"/>
                      <a:pt x="836" y="41"/>
                    </a:cubicBezTo>
                    <a:cubicBezTo>
                      <a:pt x="837" y="43"/>
                      <a:pt x="839" y="45"/>
                      <a:pt x="840" y="47"/>
                    </a:cubicBezTo>
                    <a:cubicBezTo>
                      <a:pt x="845" y="53"/>
                      <a:pt x="849" y="59"/>
                      <a:pt x="853" y="65"/>
                    </a:cubicBezTo>
                    <a:cubicBezTo>
                      <a:pt x="859" y="76"/>
                      <a:pt x="861" y="87"/>
                      <a:pt x="864" y="98"/>
                    </a:cubicBezTo>
                    <a:cubicBezTo>
                      <a:pt x="865" y="104"/>
                      <a:pt x="866" y="110"/>
                      <a:pt x="867" y="117"/>
                    </a:cubicBezTo>
                    <a:cubicBezTo>
                      <a:pt x="869" y="124"/>
                      <a:pt x="867" y="132"/>
                      <a:pt x="866" y="140"/>
                    </a:cubicBezTo>
                    <a:cubicBezTo>
                      <a:pt x="866" y="142"/>
                      <a:pt x="865" y="144"/>
                      <a:pt x="865" y="146"/>
                    </a:cubicBezTo>
                    <a:cubicBezTo>
                      <a:pt x="864" y="149"/>
                      <a:pt x="864" y="153"/>
                      <a:pt x="866" y="156"/>
                    </a:cubicBezTo>
                    <a:cubicBezTo>
                      <a:pt x="869" y="165"/>
                      <a:pt x="868" y="174"/>
                      <a:pt x="865" y="183"/>
                    </a:cubicBezTo>
                    <a:cubicBezTo>
                      <a:pt x="865" y="184"/>
                      <a:pt x="864" y="185"/>
                      <a:pt x="864" y="186"/>
                    </a:cubicBezTo>
                    <a:cubicBezTo>
                      <a:pt x="862" y="194"/>
                      <a:pt x="857" y="199"/>
                      <a:pt x="850" y="203"/>
                    </a:cubicBezTo>
                    <a:cubicBezTo>
                      <a:pt x="845" y="206"/>
                      <a:pt x="842" y="210"/>
                      <a:pt x="841" y="215"/>
                    </a:cubicBezTo>
                    <a:cubicBezTo>
                      <a:pt x="839" y="225"/>
                      <a:pt x="835" y="234"/>
                      <a:pt x="830" y="243"/>
                    </a:cubicBezTo>
                    <a:cubicBezTo>
                      <a:pt x="827" y="249"/>
                      <a:pt x="823" y="255"/>
                      <a:pt x="819" y="261"/>
                    </a:cubicBezTo>
                    <a:cubicBezTo>
                      <a:pt x="818" y="263"/>
                      <a:pt x="815" y="265"/>
                      <a:pt x="812" y="267"/>
                    </a:cubicBezTo>
                    <a:cubicBezTo>
                      <a:pt x="807" y="272"/>
                      <a:pt x="802" y="276"/>
                      <a:pt x="797" y="280"/>
                    </a:cubicBezTo>
                    <a:cubicBezTo>
                      <a:pt x="794" y="283"/>
                      <a:pt x="793" y="291"/>
                      <a:pt x="796" y="294"/>
                    </a:cubicBezTo>
                    <a:cubicBezTo>
                      <a:pt x="798" y="296"/>
                      <a:pt x="798" y="298"/>
                      <a:pt x="797" y="301"/>
                    </a:cubicBezTo>
                    <a:cubicBezTo>
                      <a:pt x="797" y="302"/>
                      <a:pt x="797" y="303"/>
                      <a:pt x="797" y="304"/>
                    </a:cubicBezTo>
                    <a:cubicBezTo>
                      <a:pt x="795" y="311"/>
                      <a:pt x="797" y="317"/>
                      <a:pt x="802" y="322"/>
                    </a:cubicBezTo>
                    <a:cubicBezTo>
                      <a:pt x="803" y="322"/>
                      <a:pt x="804" y="322"/>
                      <a:pt x="804" y="321"/>
                    </a:cubicBezTo>
                    <a:cubicBezTo>
                      <a:pt x="805" y="320"/>
                      <a:pt x="806" y="318"/>
                      <a:pt x="807" y="317"/>
                    </a:cubicBezTo>
                    <a:cubicBezTo>
                      <a:pt x="809" y="316"/>
                      <a:pt x="811" y="317"/>
                      <a:pt x="813" y="319"/>
                    </a:cubicBezTo>
                    <a:cubicBezTo>
                      <a:pt x="817" y="322"/>
                      <a:pt x="821" y="324"/>
                      <a:pt x="826" y="325"/>
                    </a:cubicBezTo>
                    <a:cubicBezTo>
                      <a:pt x="831" y="326"/>
                      <a:pt x="835" y="328"/>
                      <a:pt x="838" y="331"/>
                    </a:cubicBezTo>
                    <a:cubicBezTo>
                      <a:pt x="846" y="337"/>
                      <a:pt x="854" y="343"/>
                      <a:pt x="864" y="346"/>
                    </a:cubicBezTo>
                    <a:cubicBezTo>
                      <a:pt x="864" y="346"/>
                      <a:pt x="864" y="346"/>
                      <a:pt x="864" y="346"/>
                    </a:cubicBezTo>
                    <a:cubicBezTo>
                      <a:pt x="873" y="352"/>
                      <a:pt x="882" y="358"/>
                      <a:pt x="891" y="364"/>
                    </a:cubicBezTo>
                    <a:cubicBezTo>
                      <a:pt x="900" y="371"/>
                      <a:pt x="905" y="381"/>
                      <a:pt x="909" y="391"/>
                    </a:cubicBezTo>
                    <a:cubicBezTo>
                      <a:pt x="914" y="402"/>
                      <a:pt x="919" y="413"/>
                      <a:pt x="923" y="424"/>
                    </a:cubicBezTo>
                    <a:cubicBezTo>
                      <a:pt x="926" y="431"/>
                      <a:pt x="927" y="439"/>
                      <a:pt x="929" y="446"/>
                    </a:cubicBezTo>
                    <a:cubicBezTo>
                      <a:pt x="931" y="451"/>
                      <a:pt x="932" y="456"/>
                      <a:pt x="933" y="462"/>
                    </a:cubicBezTo>
                    <a:cubicBezTo>
                      <a:pt x="934" y="464"/>
                      <a:pt x="934" y="466"/>
                      <a:pt x="934" y="468"/>
                    </a:cubicBezTo>
                    <a:cubicBezTo>
                      <a:pt x="936" y="481"/>
                      <a:pt x="938" y="494"/>
                      <a:pt x="940" y="507"/>
                    </a:cubicBezTo>
                    <a:cubicBezTo>
                      <a:pt x="941" y="514"/>
                      <a:pt x="941" y="521"/>
                      <a:pt x="941" y="528"/>
                    </a:cubicBezTo>
                    <a:cubicBezTo>
                      <a:pt x="941" y="537"/>
                      <a:pt x="939" y="546"/>
                      <a:pt x="939" y="556"/>
                    </a:cubicBezTo>
                    <a:cubicBezTo>
                      <a:pt x="938" y="567"/>
                      <a:pt x="937" y="578"/>
                      <a:pt x="936" y="590"/>
                    </a:cubicBezTo>
                    <a:cubicBezTo>
                      <a:pt x="935" y="613"/>
                      <a:pt x="930" y="636"/>
                      <a:pt x="919" y="658"/>
                    </a:cubicBezTo>
                    <a:cubicBezTo>
                      <a:pt x="917" y="662"/>
                      <a:pt x="915" y="666"/>
                      <a:pt x="917" y="671"/>
                    </a:cubicBezTo>
                    <a:cubicBezTo>
                      <a:pt x="918" y="673"/>
                      <a:pt x="918" y="675"/>
                      <a:pt x="918" y="677"/>
                    </a:cubicBezTo>
                    <a:cubicBezTo>
                      <a:pt x="917" y="691"/>
                      <a:pt x="919" y="705"/>
                      <a:pt x="922" y="719"/>
                    </a:cubicBezTo>
                    <a:cubicBezTo>
                      <a:pt x="923" y="725"/>
                      <a:pt x="923" y="731"/>
                      <a:pt x="924" y="736"/>
                    </a:cubicBezTo>
                    <a:cubicBezTo>
                      <a:pt x="925" y="745"/>
                      <a:pt x="926" y="754"/>
                      <a:pt x="927" y="763"/>
                    </a:cubicBezTo>
                    <a:cubicBezTo>
                      <a:pt x="928" y="775"/>
                      <a:pt x="927" y="786"/>
                      <a:pt x="925" y="798"/>
                    </a:cubicBezTo>
                    <a:cubicBezTo>
                      <a:pt x="922" y="811"/>
                      <a:pt x="919" y="823"/>
                      <a:pt x="913" y="835"/>
                    </a:cubicBezTo>
                    <a:cubicBezTo>
                      <a:pt x="908" y="844"/>
                      <a:pt x="904" y="853"/>
                      <a:pt x="899" y="861"/>
                    </a:cubicBezTo>
                    <a:cubicBezTo>
                      <a:pt x="898" y="864"/>
                      <a:pt x="896" y="867"/>
                      <a:pt x="894" y="869"/>
                    </a:cubicBezTo>
                    <a:cubicBezTo>
                      <a:pt x="888" y="876"/>
                      <a:pt x="882" y="882"/>
                      <a:pt x="876" y="888"/>
                    </a:cubicBezTo>
                    <a:cubicBezTo>
                      <a:pt x="872" y="892"/>
                      <a:pt x="868" y="894"/>
                      <a:pt x="864" y="895"/>
                    </a:cubicBezTo>
                    <a:cubicBezTo>
                      <a:pt x="861" y="896"/>
                      <a:pt x="859" y="898"/>
                      <a:pt x="856" y="899"/>
                    </a:cubicBezTo>
                    <a:cubicBezTo>
                      <a:pt x="852" y="900"/>
                      <a:pt x="847" y="902"/>
                      <a:pt x="842" y="904"/>
                    </a:cubicBezTo>
                    <a:cubicBezTo>
                      <a:pt x="837" y="906"/>
                      <a:pt x="832" y="908"/>
                      <a:pt x="826" y="910"/>
                    </a:cubicBezTo>
                    <a:cubicBezTo>
                      <a:pt x="820" y="913"/>
                      <a:pt x="813" y="913"/>
                      <a:pt x="806" y="911"/>
                    </a:cubicBezTo>
                    <a:cubicBezTo>
                      <a:pt x="803" y="910"/>
                      <a:pt x="799" y="910"/>
                      <a:pt x="796" y="909"/>
                    </a:cubicBezTo>
                    <a:cubicBezTo>
                      <a:pt x="786" y="907"/>
                      <a:pt x="778" y="903"/>
                      <a:pt x="770" y="898"/>
                    </a:cubicBezTo>
                    <a:cubicBezTo>
                      <a:pt x="762" y="893"/>
                      <a:pt x="756" y="887"/>
                      <a:pt x="751" y="879"/>
                    </a:cubicBezTo>
                    <a:cubicBezTo>
                      <a:pt x="743" y="868"/>
                      <a:pt x="739" y="856"/>
                      <a:pt x="735" y="843"/>
                    </a:cubicBezTo>
                    <a:cubicBezTo>
                      <a:pt x="734" y="841"/>
                      <a:pt x="733" y="838"/>
                      <a:pt x="733" y="835"/>
                    </a:cubicBezTo>
                    <a:cubicBezTo>
                      <a:pt x="732" y="829"/>
                      <a:pt x="731" y="823"/>
                      <a:pt x="730" y="817"/>
                    </a:cubicBezTo>
                    <a:cubicBezTo>
                      <a:pt x="726" y="816"/>
                      <a:pt x="724" y="819"/>
                      <a:pt x="723" y="820"/>
                    </a:cubicBezTo>
                    <a:cubicBezTo>
                      <a:pt x="718" y="825"/>
                      <a:pt x="714" y="830"/>
                      <a:pt x="710" y="835"/>
                    </a:cubicBezTo>
                    <a:cubicBezTo>
                      <a:pt x="707" y="839"/>
                      <a:pt x="703" y="844"/>
                      <a:pt x="700" y="847"/>
                    </a:cubicBezTo>
                    <a:cubicBezTo>
                      <a:pt x="697" y="847"/>
                      <a:pt x="695" y="847"/>
                      <a:pt x="692" y="847"/>
                    </a:cubicBezTo>
                    <a:cubicBezTo>
                      <a:pt x="688" y="852"/>
                      <a:pt x="686" y="857"/>
                      <a:pt x="684" y="862"/>
                    </a:cubicBezTo>
                    <a:cubicBezTo>
                      <a:pt x="678" y="874"/>
                      <a:pt x="671" y="884"/>
                      <a:pt x="660" y="890"/>
                    </a:cubicBezTo>
                    <a:cubicBezTo>
                      <a:pt x="652" y="895"/>
                      <a:pt x="645" y="901"/>
                      <a:pt x="637" y="904"/>
                    </a:cubicBezTo>
                    <a:cubicBezTo>
                      <a:pt x="629" y="907"/>
                      <a:pt x="621" y="909"/>
                      <a:pt x="612" y="909"/>
                    </a:cubicBezTo>
                    <a:cubicBezTo>
                      <a:pt x="602" y="908"/>
                      <a:pt x="593" y="907"/>
                      <a:pt x="583" y="906"/>
                    </a:cubicBezTo>
                    <a:cubicBezTo>
                      <a:pt x="577" y="906"/>
                      <a:pt x="572" y="904"/>
                      <a:pt x="567" y="899"/>
                    </a:cubicBezTo>
                    <a:cubicBezTo>
                      <a:pt x="565" y="897"/>
                      <a:pt x="562" y="896"/>
                      <a:pt x="558" y="896"/>
                    </a:cubicBezTo>
                    <a:cubicBezTo>
                      <a:pt x="542" y="896"/>
                      <a:pt x="527" y="896"/>
                      <a:pt x="511" y="895"/>
                    </a:cubicBezTo>
                    <a:cubicBezTo>
                      <a:pt x="506" y="895"/>
                      <a:pt x="501" y="896"/>
                      <a:pt x="495" y="896"/>
                    </a:cubicBezTo>
                    <a:cubicBezTo>
                      <a:pt x="495" y="900"/>
                      <a:pt x="495" y="904"/>
                      <a:pt x="495" y="908"/>
                    </a:cubicBezTo>
                    <a:cubicBezTo>
                      <a:pt x="495" y="925"/>
                      <a:pt x="486" y="938"/>
                      <a:pt x="476" y="950"/>
                    </a:cubicBezTo>
                    <a:cubicBezTo>
                      <a:pt x="468" y="958"/>
                      <a:pt x="459" y="963"/>
                      <a:pt x="449" y="968"/>
                    </a:cubicBezTo>
                    <a:cubicBezTo>
                      <a:pt x="440" y="972"/>
                      <a:pt x="429" y="973"/>
                      <a:pt x="419" y="973"/>
                    </a:cubicBezTo>
                    <a:cubicBezTo>
                      <a:pt x="407" y="972"/>
                      <a:pt x="397" y="969"/>
                      <a:pt x="387" y="965"/>
                    </a:cubicBezTo>
                    <a:cubicBezTo>
                      <a:pt x="378" y="962"/>
                      <a:pt x="371" y="957"/>
                      <a:pt x="366" y="949"/>
                    </a:cubicBezTo>
                    <a:cubicBezTo>
                      <a:pt x="363" y="942"/>
                      <a:pt x="359" y="936"/>
                      <a:pt x="355" y="929"/>
                    </a:cubicBezTo>
                    <a:cubicBezTo>
                      <a:pt x="354" y="927"/>
                      <a:pt x="353" y="924"/>
                      <a:pt x="352" y="921"/>
                    </a:cubicBezTo>
                    <a:cubicBezTo>
                      <a:pt x="350" y="915"/>
                      <a:pt x="348" y="909"/>
                      <a:pt x="348" y="902"/>
                    </a:cubicBezTo>
                    <a:cubicBezTo>
                      <a:pt x="343" y="901"/>
                      <a:pt x="339" y="901"/>
                      <a:pt x="335" y="901"/>
                    </a:cubicBezTo>
                    <a:cubicBezTo>
                      <a:pt x="315" y="901"/>
                      <a:pt x="295" y="903"/>
                      <a:pt x="275" y="903"/>
                    </a:cubicBezTo>
                    <a:cubicBezTo>
                      <a:pt x="259" y="903"/>
                      <a:pt x="244" y="902"/>
                      <a:pt x="228" y="901"/>
                    </a:cubicBezTo>
                    <a:cubicBezTo>
                      <a:pt x="225" y="901"/>
                      <a:pt x="222" y="901"/>
                      <a:pt x="219" y="901"/>
                    </a:cubicBezTo>
                    <a:cubicBezTo>
                      <a:pt x="211" y="902"/>
                      <a:pt x="202" y="902"/>
                      <a:pt x="193" y="902"/>
                    </a:cubicBezTo>
                    <a:cubicBezTo>
                      <a:pt x="185" y="903"/>
                      <a:pt x="177" y="902"/>
                      <a:pt x="169" y="902"/>
                    </a:cubicBezTo>
                    <a:cubicBezTo>
                      <a:pt x="167" y="902"/>
                      <a:pt x="165" y="903"/>
                      <a:pt x="163" y="903"/>
                    </a:cubicBezTo>
                    <a:cubicBezTo>
                      <a:pt x="163" y="905"/>
                      <a:pt x="162" y="907"/>
                      <a:pt x="162" y="909"/>
                    </a:cubicBezTo>
                    <a:cubicBezTo>
                      <a:pt x="162" y="913"/>
                      <a:pt x="162" y="918"/>
                      <a:pt x="161" y="922"/>
                    </a:cubicBezTo>
                    <a:cubicBezTo>
                      <a:pt x="159" y="941"/>
                      <a:pt x="149" y="955"/>
                      <a:pt x="137" y="968"/>
                    </a:cubicBezTo>
                    <a:cubicBezTo>
                      <a:pt x="131" y="973"/>
                      <a:pt x="124" y="976"/>
                      <a:pt x="117" y="978"/>
                    </a:cubicBezTo>
                    <a:cubicBezTo>
                      <a:pt x="107" y="981"/>
                      <a:pt x="97" y="984"/>
                      <a:pt x="86" y="984"/>
                    </a:cubicBezTo>
                    <a:cubicBezTo>
                      <a:pt x="79" y="983"/>
                      <a:pt x="72" y="983"/>
                      <a:pt x="66" y="979"/>
                    </a:cubicBezTo>
                    <a:cubicBezTo>
                      <a:pt x="61" y="976"/>
                      <a:pt x="56" y="974"/>
                      <a:pt x="51" y="971"/>
                    </a:cubicBezTo>
                    <a:cubicBezTo>
                      <a:pt x="42" y="965"/>
                      <a:pt x="35" y="957"/>
                      <a:pt x="29" y="948"/>
                    </a:cubicBezTo>
                    <a:cubicBezTo>
                      <a:pt x="25" y="943"/>
                      <a:pt x="24" y="936"/>
                      <a:pt x="23" y="929"/>
                    </a:cubicBezTo>
                    <a:cubicBezTo>
                      <a:pt x="22" y="922"/>
                      <a:pt x="21" y="914"/>
                      <a:pt x="20" y="907"/>
                    </a:cubicBezTo>
                    <a:cubicBezTo>
                      <a:pt x="14" y="904"/>
                      <a:pt x="9" y="902"/>
                      <a:pt x="4" y="906"/>
                    </a:cubicBezTo>
                    <a:cubicBezTo>
                      <a:pt x="0" y="905"/>
                      <a:pt x="0" y="902"/>
                      <a:pt x="0" y="900"/>
                    </a:cubicBezTo>
                    <a:cubicBezTo>
                      <a:pt x="1" y="894"/>
                      <a:pt x="1" y="888"/>
                      <a:pt x="2" y="882"/>
                    </a:cubicBezTo>
                    <a:cubicBezTo>
                      <a:pt x="4" y="872"/>
                      <a:pt x="3" y="862"/>
                      <a:pt x="4" y="852"/>
                    </a:cubicBezTo>
                    <a:cubicBezTo>
                      <a:pt x="5" y="841"/>
                      <a:pt x="5" y="829"/>
                      <a:pt x="5" y="818"/>
                    </a:cubicBezTo>
                    <a:cubicBezTo>
                      <a:pt x="4" y="808"/>
                      <a:pt x="3" y="799"/>
                      <a:pt x="2" y="789"/>
                    </a:cubicBezTo>
                    <a:cubicBezTo>
                      <a:pt x="2" y="786"/>
                      <a:pt x="1" y="782"/>
                      <a:pt x="1" y="778"/>
                    </a:cubicBezTo>
                    <a:cubicBezTo>
                      <a:pt x="1" y="773"/>
                      <a:pt x="1" y="768"/>
                      <a:pt x="0" y="763"/>
                    </a:cubicBezTo>
                    <a:cubicBezTo>
                      <a:pt x="0" y="762"/>
                      <a:pt x="0" y="760"/>
                      <a:pt x="0" y="759"/>
                    </a:cubicBezTo>
                    <a:cubicBezTo>
                      <a:pt x="0" y="757"/>
                      <a:pt x="3" y="756"/>
                      <a:pt x="4" y="757"/>
                    </a:cubicBezTo>
                    <a:cubicBezTo>
                      <a:pt x="12" y="760"/>
                      <a:pt x="20" y="759"/>
                      <a:pt x="28" y="760"/>
                    </a:cubicBezTo>
                    <a:cubicBezTo>
                      <a:pt x="36" y="761"/>
                      <a:pt x="44" y="761"/>
                      <a:pt x="52" y="760"/>
                    </a:cubicBezTo>
                    <a:cubicBezTo>
                      <a:pt x="62" y="759"/>
                      <a:pt x="72" y="759"/>
                      <a:pt x="82" y="759"/>
                    </a:cubicBezTo>
                    <a:cubicBezTo>
                      <a:pt x="94" y="759"/>
                      <a:pt x="107" y="760"/>
                      <a:pt x="119" y="759"/>
                    </a:cubicBezTo>
                    <a:cubicBezTo>
                      <a:pt x="136" y="759"/>
                      <a:pt x="153" y="759"/>
                      <a:pt x="170" y="759"/>
                    </a:cubicBezTo>
                    <a:cubicBezTo>
                      <a:pt x="175" y="759"/>
                      <a:pt x="179" y="758"/>
                      <a:pt x="184" y="758"/>
                    </a:cubicBezTo>
                    <a:cubicBezTo>
                      <a:pt x="187" y="754"/>
                      <a:pt x="186" y="750"/>
                      <a:pt x="186" y="746"/>
                    </a:cubicBezTo>
                    <a:cubicBezTo>
                      <a:pt x="185" y="737"/>
                      <a:pt x="185" y="728"/>
                      <a:pt x="188" y="719"/>
                    </a:cubicBezTo>
                    <a:cubicBezTo>
                      <a:pt x="189" y="719"/>
                      <a:pt x="189" y="719"/>
                      <a:pt x="190" y="719"/>
                    </a:cubicBezTo>
                    <a:cubicBezTo>
                      <a:pt x="206" y="718"/>
                      <a:pt x="222" y="716"/>
                      <a:pt x="237" y="716"/>
                    </a:cubicBezTo>
                    <a:cubicBezTo>
                      <a:pt x="253" y="716"/>
                      <a:pt x="268" y="716"/>
                      <a:pt x="283" y="714"/>
                    </a:cubicBezTo>
                    <a:cubicBezTo>
                      <a:pt x="293" y="713"/>
                      <a:pt x="303" y="713"/>
                      <a:pt x="313" y="712"/>
                    </a:cubicBezTo>
                    <a:cubicBezTo>
                      <a:pt x="315" y="712"/>
                      <a:pt x="317" y="712"/>
                      <a:pt x="320" y="712"/>
                    </a:cubicBezTo>
                    <a:cubicBezTo>
                      <a:pt x="320" y="679"/>
                      <a:pt x="320" y="646"/>
                      <a:pt x="316" y="613"/>
                    </a:cubicBezTo>
                    <a:cubicBezTo>
                      <a:pt x="315" y="613"/>
                      <a:pt x="314" y="612"/>
                      <a:pt x="314" y="612"/>
                    </a:cubicBezTo>
                    <a:cubicBezTo>
                      <a:pt x="307" y="609"/>
                      <a:pt x="305" y="604"/>
                      <a:pt x="307" y="597"/>
                    </a:cubicBezTo>
                    <a:cubicBezTo>
                      <a:pt x="307" y="596"/>
                      <a:pt x="307" y="594"/>
                      <a:pt x="307" y="592"/>
                    </a:cubicBezTo>
                    <a:cubicBezTo>
                      <a:pt x="301" y="594"/>
                      <a:pt x="296" y="597"/>
                      <a:pt x="291" y="600"/>
                    </a:cubicBezTo>
                    <a:cubicBezTo>
                      <a:pt x="283" y="605"/>
                      <a:pt x="276" y="610"/>
                      <a:pt x="269" y="615"/>
                    </a:cubicBezTo>
                    <a:cubicBezTo>
                      <a:pt x="264" y="619"/>
                      <a:pt x="257" y="621"/>
                      <a:pt x="251" y="624"/>
                    </a:cubicBezTo>
                    <a:cubicBezTo>
                      <a:pt x="245" y="625"/>
                      <a:pt x="240" y="627"/>
                      <a:pt x="235" y="629"/>
                    </a:cubicBezTo>
                    <a:cubicBezTo>
                      <a:pt x="230" y="630"/>
                      <a:pt x="226" y="632"/>
                      <a:pt x="222" y="634"/>
                    </a:cubicBezTo>
                    <a:cubicBezTo>
                      <a:pt x="223" y="636"/>
                      <a:pt x="224" y="640"/>
                      <a:pt x="225" y="643"/>
                    </a:cubicBezTo>
                    <a:cubicBezTo>
                      <a:pt x="226" y="647"/>
                      <a:pt x="225" y="650"/>
                      <a:pt x="221" y="653"/>
                    </a:cubicBezTo>
                    <a:cubicBezTo>
                      <a:pt x="213" y="657"/>
                      <a:pt x="206" y="662"/>
                      <a:pt x="198" y="666"/>
                    </a:cubicBezTo>
                    <a:cubicBezTo>
                      <a:pt x="183" y="673"/>
                      <a:pt x="168" y="679"/>
                      <a:pt x="154" y="688"/>
                    </a:cubicBezTo>
                    <a:cubicBezTo>
                      <a:pt x="146" y="692"/>
                      <a:pt x="138" y="696"/>
                      <a:pt x="130" y="701"/>
                    </a:cubicBezTo>
                    <a:cubicBezTo>
                      <a:pt x="126" y="703"/>
                      <a:pt x="123" y="704"/>
                      <a:pt x="118" y="703"/>
                    </a:cubicBezTo>
                    <a:cubicBezTo>
                      <a:pt x="109" y="702"/>
                      <a:pt x="100" y="702"/>
                      <a:pt x="91" y="703"/>
                    </a:cubicBezTo>
                    <a:cubicBezTo>
                      <a:pt x="85" y="703"/>
                      <a:pt x="80" y="705"/>
                      <a:pt x="74" y="705"/>
                    </a:cubicBezTo>
                    <a:cubicBezTo>
                      <a:pt x="73" y="704"/>
                      <a:pt x="73" y="703"/>
                      <a:pt x="72" y="702"/>
                    </a:cubicBezTo>
                    <a:cubicBezTo>
                      <a:pt x="69" y="690"/>
                      <a:pt x="63" y="678"/>
                      <a:pt x="58" y="667"/>
                    </a:cubicBezTo>
                    <a:cubicBezTo>
                      <a:pt x="55" y="661"/>
                      <a:pt x="52" y="655"/>
                      <a:pt x="49" y="650"/>
                    </a:cubicBezTo>
                    <a:cubicBezTo>
                      <a:pt x="45" y="641"/>
                      <a:pt x="41" y="632"/>
                      <a:pt x="37" y="624"/>
                    </a:cubicBezTo>
                    <a:cubicBezTo>
                      <a:pt x="36" y="621"/>
                      <a:pt x="34" y="619"/>
                      <a:pt x="32" y="617"/>
                    </a:cubicBezTo>
                    <a:cubicBezTo>
                      <a:pt x="32" y="616"/>
                      <a:pt x="31" y="615"/>
                      <a:pt x="30" y="615"/>
                    </a:cubicBezTo>
                    <a:cubicBezTo>
                      <a:pt x="27" y="609"/>
                      <a:pt x="24" y="603"/>
                      <a:pt x="21" y="597"/>
                    </a:cubicBezTo>
                    <a:cubicBezTo>
                      <a:pt x="22" y="596"/>
                      <a:pt x="23" y="594"/>
                      <a:pt x="25" y="593"/>
                    </a:cubicBezTo>
                    <a:cubicBezTo>
                      <a:pt x="34" y="588"/>
                      <a:pt x="43" y="583"/>
                      <a:pt x="52" y="578"/>
                    </a:cubicBezTo>
                    <a:cubicBezTo>
                      <a:pt x="58" y="575"/>
                      <a:pt x="64" y="571"/>
                      <a:pt x="70" y="567"/>
                    </a:cubicBezTo>
                    <a:cubicBezTo>
                      <a:pt x="76" y="564"/>
                      <a:pt x="82" y="561"/>
                      <a:pt x="88" y="558"/>
                    </a:cubicBezTo>
                    <a:cubicBezTo>
                      <a:pt x="96" y="554"/>
                      <a:pt x="104" y="549"/>
                      <a:pt x="113" y="544"/>
                    </a:cubicBezTo>
                    <a:cubicBezTo>
                      <a:pt x="117" y="542"/>
                      <a:pt x="121" y="539"/>
                      <a:pt x="124" y="536"/>
                    </a:cubicBezTo>
                    <a:cubicBezTo>
                      <a:pt x="127" y="533"/>
                      <a:pt x="130" y="532"/>
                      <a:pt x="133" y="532"/>
                    </a:cubicBezTo>
                    <a:cubicBezTo>
                      <a:pt x="138" y="532"/>
                      <a:pt x="143" y="532"/>
                      <a:pt x="148" y="532"/>
                    </a:cubicBezTo>
                    <a:cubicBezTo>
                      <a:pt x="152" y="532"/>
                      <a:pt x="155" y="531"/>
                      <a:pt x="158" y="528"/>
                    </a:cubicBezTo>
                    <a:cubicBezTo>
                      <a:pt x="164" y="523"/>
                      <a:pt x="171" y="521"/>
                      <a:pt x="179" y="519"/>
                    </a:cubicBezTo>
                    <a:cubicBezTo>
                      <a:pt x="193" y="516"/>
                      <a:pt x="207" y="516"/>
                      <a:pt x="221" y="519"/>
                    </a:cubicBezTo>
                    <a:cubicBezTo>
                      <a:pt x="231" y="521"/>
                      <a:pt x="241" y="522"/>
                      <a:pt x="251" y="524"/>
                    </a:cubicBezTo>
                    <a:cubicBezTo>
                      <a:pt x="257" y="525"/>
                      <a:pt x="262" y="525"/>
                      <a:pt x="268" y="526"/>
                    </a:cubicBezTo>
                    <a:cubicBezTo>
                      <a:pt x="271" y="526"/>
                      <a:pt x="273" y="525"/>
                      <a:pt x="274" y="523"/>
                    </a:cubicBezTo>
                    <a:cubicBezTo>
                      <a:pt x="275" y="522"/>
                      <a:pt x="275" y="522"/>
                      <a:pt x="275" y="522"/>
                    </a:cubicBezTo>
                    <a:cubicBezTo>
                      <a:pt x="279" y="515"/>
                      <a:pt x="284" y="513"/>
                      <a:pt x="291" y="513"/>
                    </a:cubicBezTo>
                    <a:cubicBezTo>
                      <a:pt x="300" y="514"/>
                      <a:pt x="308" y="512"/>
                      <a:pt x="316" y="508"/>
                    </a:cubicBezTo>
                    <a:cubicBezTo>
                      <a:pt x="323" y="504"/>
                      <a:pt x="331" y="503"/>
                      <a:pt x="339" y="501"/>
                    </a:cubicBezTo>
                    <a:cubicBezTo>
                      <a:pt x="350" y="499"/>
                      <a:pt x="361" y="497"/>
                      <a:pt x="372" y="495"/>
                    </a:cubicBezTo>
                    <a:cubicBezTo>
                      <a:pt x="374" y="495"/>
                      <a:pt x="376" y="494"/>
                      <a:pt x="379" y="493"/>
                    </a:cubicBezTo>
                    <a:cubicBezTo>
                      <a:pt x="387" y="490"/>
                      <a:pt x="396" y="487"/>
                      <a:pt x="404" y="483"/>
                    </a:cubicBezTo>
                    <a:cubicBezTo>
                      <a:pt x="410" y="480"/>
                      <a:pt x="416" y="477"/>
                      <a:pt x="421" y="475"/>
                    </a:cubicBezTo>
                    <a:cubicBezTo>
                      <a:pt x="424" y="473"/>
                      <a:pt x="427" y="472"/>
                      <a:pt x="430" y="470"/>
                    </a:cubicBezTo>
                    <a:cubicBezTo>
                      <a:pt x="440" y="466"/>
                      <a:pt x="449" y="460"/>
                      <a:pt x="458" y="454"/>
                    </a:cubicBezTo>
                    <a:cubicBezTo>
                      <a:pt x="466" y="447"/>
                      <a:pt x="476" y="442"/>
                      <a:pt x="485" y="435"/>
                    </a:cubicBezTo>
                    <a:cubicBezTo>
                      <a:pt x="496" y="427"/>
                      <a:pt x="508" y="419"/>
                      <a:pt x="519" y="409"/>
                    </a:cubicBezTo>
                    <a:cubicBezTo>
                      <a:pt x="527" y="402"/>
                      <a:pt x="536" y="395"/>
                      <a:pt x="544" y="388"/>
                    </a:cubicBezTo>
                    <a:cubicBezTo>
                      <a:pt x="546" y="386"/>
                      <a:pt x="548" y="384"/>
                      <a:pt x="551" y="382"/>
                    </a:cubicBezTo>
                    <a:cubicBezTo>
                      <a:pt x="567" y="367"/>
                      <a:pt x="586" y="355"/>
                      <a:pt x="606" y="346"/>
                    </a:cubicBezTo>
                    <a:cubicBezTo>
                      <a:pt x="611" y="343"/>
                      <a:pt x="617" y="342"/>
                      <a:pt x="623" y="340"/>
                    </a:cubicBezTo>
                    <a:cubicBezTo>
                      <a:pt x="632" y="338"/>
                      <a:pt x="640" y="336"/>
                      <a:pt x="649" y="333"/>
                    </a:cubicBezTo>
                    <a:cubicBezTo>
                      <a:pt x="653" y="332"/>
                      <a:pt x="656" y="332"/>
                      <a:pt x="658" y="328"/>
                    </a:cubicBezTo>
                    <a:cubicBezTo>
                      <a:pt x="661" y="328"/>
                      <a:pt x="663" y="328"/>
                      <a:pt x="665" y="329"/>
                    </a:cubicBezTo>
                    <a:cubicBezTo>
                      <a:pt x="666" y="328"/>
                      <a:pt x="667" y="327"/>
                      <a:pt x="667" y="326"/>
                    </a:cubicBezTo>
                    <a:cubicBezTo>
                      <a:pt x="668" y="323"/>
                      <a:pt x="669" y="320"/>
                      <a:pt x="669" y="317"/>
                    </a:cubicBezTo>
                    <a:cubicBezTo>
                      <a:pt x="669" y="310"/>
                      <a:pt x="668" y="304"/>
                      <a:pt x="668" y="297"/>
                    </a:cubicBezTo>
                    <a:cubicBezTo>
                      <a:pt x="667" y="292"/>
                      <a:pt x="665" y="288"/>
                      <a:pt x="660" y="286"/>
                    </a:cubicBezTo>
                    <a:cubicBezTo>
                      <a:pt x="659" y="285"/>
                      <a:pt x="657" y="284"/>
                      <a:pt x="655" y="283"/>
                    </a:cubicBezTo>
                    <a:cubicBezTo>
                      <a:pt x="640" y="276"/>
                      <a:pt x="628" y="264"/>
                      <a:pt x="618" y="250"/>
                    </a:cubicBezTo>
                    <a:cubicBezTo>
                      <a:pt x="612" y="241"/>
                      <a:pt x="607" y="232"/>
                      <a:pt x="604" y="222"/>
                    </a:cubicBezTo>
                    <a:cubicBezTo>
                      <a:pt x="603" y="220"/>
                      <a:pt x="603" y="219"/>
                      <a:pt x="602" y="217"/>
                    </a:cubicBezTo>
                    <a:close/>
                    <a:moveTo>
                      <a:pt x="315" y="601"/>
                    </a:moveTo>
                    <a:cubicBezTo>
                      <a:pt x="318" y="598"/>
                      <a:pt x="320" y="595"/>
                      <a:pt x="323" y="595"/>
                    </a:cubicBezTo>
                    <a:cubicBezTo>
                      <a:pt x="330" y="593"/>
                      <a:pt x="338" y="591"/>
                      <a:pt x="345" y="591"/>
                    </a:cubicBezTo>
                    <a:cubicBezTo>
                      <a:pt x="360" y="591"/>
                      <a:pt x="375" y="591"/>
                      <a:pt x="389" y="591"/>
                    </a:cubicBezTo>
                    <a:cubicBezTo>
                      <a:pt x="393" y="590"/>
                      <a:pt x="398" y="590"/>
                      <a:pt x="402" y="591"/>
                    </a:cubicBezTo>
                    <a:cubicBezTo>
                      <a:pt x="411" y="592"/>
                      <a:pt x="420" y="589"/>
                      <a:pt x="429" y="586"/>
                    </a:cubicBezTo>
                    <a:cubicBezTo>
                      <a:pt x="444" y="580"/>
                      <a:pt x="459" y="574"/>
                      <a:pt x="474" y="567"/>
                    </a:cubicBezTo>
                    <a:cubicBezTo>
                      <a:pt x="481" y="564"/>
                      <a:pt x="489" y="559"/>
                      <a:pt x="496" y="555"/>
                    </a:cubicBezTo>
                    <a:cubicBezTo>
                      <a:pt x="507" y="549"/>
                      <a:pt x="518" y="542"/>
                      <a:pt x="529" y="536"/>
                    </a:cubicBezTo>
                    <a:cubicBezTo>
                      <a:pt x="543" y="529"/>
                      <a:pt x="557" y="522"/>
                      <a:pt x="571" y="516"/>
                    </a:cubicBezTo>
                    <a:cubicBezTo>
                      <a:pt x="576" y="514"/>
                      <a:pt x="580" y="513"/>
                      <a:pt x="585" y="514"/>
                    </a:cubicBezTo>
                    <a:cubicBezTo>
                      <a:pt x="591" y="514"/>
                      <a:pt x="594" y="517"/>
                      <a:pt x="594" y="523"/>
                    </a:cubicBezTo>
                    <a:cubicBezTo>
                      <a:pt x="595" y="532"/>
                      <a:pt x="595" y="540"/>
                      <a:pt x="596" y="549"/>
                    </a:cubicBezTo>
                    <a:cubicBezTo>
                      <a:pt x="596" y="561"/>
                      <a:pt x="595" y="573"/>
                      <a:pt x="595" y="585"/>
                    </a:cubicBezTo>
                    <a:cubicBezTo>
                      <a:pt x="595" y="596"/>
                      <a:pt x="594" y="606"/>
                      <a:pt x="594" y="617"/>
                    </a:cubicBezTo>
                    <a:cubicBezTo>
                      <a:pt x="594" y="619"/>
                      <a:pt x="593" y="622"/>
                      <a:pt x="595" y="624"/>
                    </a:cubicBezTo>
                    <a:cubicBezTo>
                      <a:pt x="604" y="627"/>
                      <a:pt x="612" y="630"/>
                      <a:pt x="621" y="630"/>
                    </a:cubicBezTo>
                    <a:cubicBezTo>
                      <a:pt x="642" y="631"/>
                      <a:pt x="663" y="634"/>
                      <a:pt x="684" y="635"/>
                    </a:cubicBezTo>
                    <a:cubicBezTo>
                      <a:pt x="697" y="636"/>
                      <a:pt x="710" y="636"/>
                      <a:pt x="723" y="636"/>
                    </a:cubicBezTo>
                    <a:cubicBezTo>
                      <a:pt x="737" y="636"/>
                      <a:pt x="750" y="637"/>
                      <a:pt x="764" y="636"/>
                    </a:cubicBezTo>
                    <a:cubicBezTo>
                      <a:pt x="770" y="635"/>
                      <a:pt x="776" y="635"/>
                      <a:pt x="782" y="635"/>
                    </a:cubicBezTo>
                    <a:cubicBezTo>
                      <a:pt x="785" y="635"/>
                      <a:pt x="788" y="634"/>
                      <a:pt x="791" y="631"/>
                    </a:cubicBezTo>
                    <a:cubicBezTo>
                      <a:pt x="797" y="625"/>
                      <a:pt x="803" y="619"/>
                      <a:pt x="809" y="613"/>
                    </a:cubicBezTo>
                    <a:cubicBezTo>
                      <a:pt x="813" y="610"/>
                      <a:pt x="816" y="606"/>
                      <a:pt x="820" y="602"/>
                    </a:cubicBezTo>
                    <a:cubicBezTo>
                      <a:pt x="822" y="600"/>
                      <a:pt x="823" y="598"/>
                      <a:pt x="823" y="595"/>
                    </a:cubicBezTo>
                    <a:cubicBezTo>
                      <a:pt x="824" y="583"/>
                      <a:pt x="826" y="570"/>
                      <a:pt x="825" y="558"/>
                    </a:cubicBezTo>
                    <a:cubicBezTo>
                      <a:pt x="825" y="540"/>
                      <a:pt x="827" y="522"/>
                      <a:pt x="829" y="504"/>
                    </a:cubicBezTo>
                    <a:cubicBezTo>
                      <a:pt x="830" y="497"/>
                      <a:pt x="831" y="490"/>
                      <a:pt x="832" y="483"/>
                    </a:cubicBezTo>
                    <a:cubicBezTo>
                      <a:pt x="833" y="480"/>
                      <a:pt x="834" y="477"/>
                      <a:pt x="835" y="475"/>
                    </a:cubicBezTo>
                    <a:cubicBezTo>
                      <a:pt x="836" y="474"/>
                      <a:pt x="838" y="473"/>
                      <a:pt x="839" y="473"/>
                    </a:cubicBezTo>
                    <a:cubicBezTo>
                      <a:pt x="841" y="473"/>
                      <a:pt x="840" y="475"/>
                      <a:pt x="840" y="476"/>
                    </a:cubicBezTo>
                    <a:cubicBezTo>
                      <a:pt x="839" y="479"/>
                      <a:pt x="838" y="482"/>
                      <a:pt x="838" y="485"/>
                    </a:cubicBezTo>
                    <a:cubicBezTo>
                      <a:pt x="837" y="495"/>
                      <a:pt x="835" y="504"/>
                      <a:pt x="834" y="514"/>
                    </a:cubicBezTo>
                    <a:cubicBezTo>
                      <a:pt x="833" y="530"/>
                      <a:pt x="832" y="546"/>
                      <a:pt x="832" y="563"/>
                    </a:cubicBezTo>
                    <a:cubicBezTo>
                      <a:pt x="833" y="575"/>
                      <a:pt x="831" y="587"/>
                      <a:pt x="830" y="599"/>
                    </a:cubicBezTo>
                    <a:cubicBezTo>
                      <a:pt x="829" y="603"/>
                      <a:pt x="828" y="606"/>
                      <a:pt x="824" y="608"/>
                    </a:cubicBezTo>
                    <a:cubicBezTo>
                      <a:pt x="822" y="608"/>
                      <a:pt x="820" y="610"/>
                      <a:pt x="819" y="611"/>
                    </a:cubicBezTo>
                    <a:cubicBezTo>
                      <a:pt x="813" y="617"/>
                      <a:pt x="807" y="623"/>
                      <a:pt x="801" y="630"/>
                    </a:cubicBezTo>
                    <a:cubicBezTo>
                      <a:pt x="800" y="632"/>
                      <a:pt x="799" y="634"/>
                      <a:pt x="797" y="638"/>
                    </a:cubicBezTo>
                    <a:cubicBezTo>
                      <a:pt x="795" y="639"/>
                      <a:pt x="790" y="639"/>
                      <a:pt x="790" y="645"/>
                    </a:cubicBezTo>
                    <a:cubicBezTo>
                      <a:pt x="795" y="643"/>
                      <a:pt x="800" y="644"/>
                      <a:pt x="804" y="645"/>
                    </a:cubicBezTo>
                    <a:cubicBezTo>
                      <a:pt x="810" y="647"/>
                      <a:pt x="815" y="648"/>
                      <a:pt x="820" y="650"/>
                    </a:cubicBezTo>
                    <a:cubicBezTo>
                      <a:pt x="823" y="652"/>
                      <a:pt x="826" y="653"/>
                      <a:pt x="828" y="655"/>
                    </a:cubicBezTo>
                    <a:cubicBezTo>
                      <a:pt x="838" y="664"/>
                      <a:pt x="845" y="674"/>
                      <a:pt x="849" y="686"/>
                    </a:cubicBezTo>
                    <a:cubicBezTo>
                      <a:pt x="851" y="692"/>
                      <a:pt x="852" y="699"/>
                      <a:pt x="852" y="705"/>
                    </a:cubicBezTo>
                    <a:cubicBezTo>
                      <a:pt x="852" y="708"/>
                      <a:pt x="852" y="711"/>
                      <a:pt x="855" y="713"/>
                    </a:cubicBezTo>
                    <a:cubicBezTo>
                      <a:pt x="857" y="713"/>
                      <a:pt x="859" y="711"/>
                      <a:pt x="862" y="711"/>
                    </a:cubicBezTo>
                    <a:cubicBezTo>
                      <a:pt x="866" y="711"/>
                      <a:pt x="869" y="709"/>
                      <a:pt x="872" y="707"/>
                    </a:cubicBezTo>
                    <a:cubicBezTo>
                      <a:pt x="875" y="705"/>
                      <a:pt x="878" y="703"/>
                      <a:pt x="881" y="701"/>
                    </a:cubicBezTo>
                    <a:cubicBezTo>
                      <a:pt x="886" y="697"/>
                      <a:pt x="890" y="694"/>
                      <a:pt x="894" y="689"/>
                    </a:cubicBezTo>
                    <a:cubicBezTo>
                      <a:pt x="900" y="682"/>
                      <a:pt x="906" y="675"/>
                      <a:pt x="909" y="665"/>
                    </a:cubicBezTo>
                    <a:cubicBezTo>
                      <a:pt x="909" y="664"/>
                      <a:pt x="910" y="663"/>
                      <a:pt x="911" y="662"/>
                    </a:cubicBezTo>
                    <a:cubicBezTo>
                      <a:pt x="913" y="659"/>
                      <a:pt x="915" y="655"/>
                      <a:pt x="917" y="651"/>
                    </a:cubicBezTo>
                    <a:cubicBezTo>
                      <a:pt x="920" y="644"/>
                      <a:pt x="922" y="635"/>
                      <a:pt x="924" y="628"/>
                    </a:cubicBezTo>
                    <a:cubicBezTo>
                      <a:pt x="928" y="617"/>
                      <a:pt x="929" y="606"/>
                      <a:pt x="930" y="595"/>
                    </a:cubicBezTo>
                    <a:cubicBezTo>
                      <a:pt x="931" y="584"/>
                      <a:pt x="932" y="573"/>
                      <a:pt x="933" y="561"/>
                    </a:cubicBezTo>
                    <a:cubicBezTo>
                      <a:pt x="934" y="548"/>
                      <a:pt x="935" y="536"/>
                      <a:pt x="935" y="523"/>
                    </a:cubicBezTo>
                    <a:cubicBezTo>
                      <a:pt x="936" y="518"/>
                      <a:pt x="936" y="514"/>
                      <a:pt x="935" y="510"/>
                    </a:cubicBezTo>
                    <a:cubicBezTo>
                      <a:pt x="932" y="495"/>
                      <a:pt x="932" y="480"/>
                      <a:pt x="928" y="465"/>
                    </a:cubicBezTo>
                    <a:cubicBezTo>
                      <a:pt x="924" y="452"/>
                      <a:pt x="922" y="439"/>
                      <a:pt x="917" y="427"/>
                    </a:cubicBezTo>
                    <a:cubicBezTo>
                      <a:pt x="914" y="421"/>
                      <a:pt x="911" y="415"/>
                      <a:pt x="909" y="409"/>
                    </a:cubicBezTo>
                    <a:cubicBezTo>
                      <a:pt x="907" y="401"/>
                      <a:pt x="904" y="394"/>
                      <a:pt x="900" y="387"/>
                    </a:cubicBezTo>
                    <a:cubicBezTo>
                      <a:pt x="895" y="378"/>
                      <a:pt x="889" y="370"/>
                      <a:pt x="880" y="365"/>
                    </a:cubicBezTo>
                    <a:cubicBezTo>
                      <a:pt x="877" y="364"/>
                      <a:pt x="874" y="362"/>
                      <a:pt x="872" y="360"/>
                    </a:cubicBezTo>
                    <a:cubicBezTo>
                      <a:pt x="868" y="356"/>
                      <a:pt x="863" y="353"/>
                      <a:pt x="857" y="351"/>
                    </a:cubicBezTo>
                    <a:cubicBezTo>
                      <a:pt x="855" y="350"/>
                      <a:pt x="853" y="350"/>
                      <a:pt x="852" y="349"/>
                    </a:cubicBezTo>
                    <a:cubicBezTo>
                      <a:pt x="848" y="347"/>
                      <a:pt x="845" y="346"/>
                      <a:pt x="842" y="343"/>
                    </a:cubicBezTo>
                    <a:cubicBezTo>
                      <a:pt x="834" y="335"/>
                      <a:pt x="824" y="330"/>
                      <a:pt x="813" y="328"/>
                    </a:cubicBezTo>
                    <a:cubicBezTo>
                      <a:pt x="812" y="333"/>
                      <a:pt x="811" y="338"/>
                      <a:pt x="809" y="343"/>
                    </a:cubicBezTo>
                    <a:cubicBezTo>
                      <a:pt x="807" y="353"/>
                      <a:pt x="802" y="361"/>
                      <a:pt x="795" y="368"/>
                    </a:cubicBezTo>
                    <a:cubicBezTo>
                      <a:pt x="788" y="375"/>
                      <a:pt x="782" y="382"/>
                      <a:pt x="773" y="386"/>
                    </a:cubicBezTo>
                    <a:cubicBezTo>
                      <a:pt x="771" y="387"/>
                      <a:pt x="770" y="388"/>
                      <a:pt x="768" y="389"/>
                    </a:cubicBezTo>
                    <a:cubicBezTo>
                      <a:pt x="767" y="390"/>
                      <a:pt x="765" y="391"/>
                      <a:pt x="763" y="392"/>
                    </a:cubicBezTo>
                    <a:cubicBezTo>
                      <a:pt x="759" y="393"/>
                      <a:pt x="755" y="393"/>
                      <a:pt x="751" y="394"/>
                    </a:cubicBezTo>
                    <a:cubicBezTo>
                      <a:pt x="740" y="398"/>
                      <a:pt x="728" y="399"/>
                      <a:pt x="716" y="396"/>
                    </a:cubicBezTo>
                    <a:cubicBezTo>
                      <a:pt x="702" y="394"/>
                      <a:pt x="688" y="388"/>
                      <a:pt x="675" y="381"/>
                    </a:cubicBezTo>
                    <a:cubicBezTo>
                      <a:pt x="667" y="376"/>
                      <a:pt x="660" y="369"/>
                      <a:pt x="658" y="358"/>
                    </a:cubicBezTo>
                    <a:cubicBezTo>
                      <a:pt x="657" y="352"/>
                      <a:pt x="655" y="347"/>
                      <a:pt x="654" y="341"/>
                    </a:cubicBezTo>
                    <a:cubicBezTo>
                      <a:pt x="651" y="341"/>
                      <a:pt x="649" y="342"/>
                      <a:pt x="647" y="342"/>
                    </a:cubicBezTo>
                    <a:cubicBezTo>
                      <a:pt x="631" y="344"/>
                      <a:pt x="616" y="349"/>
                      <a:pt x="602" y="355"/>
                    </a:cubicBezTo>
                    <a:cubicBezTo>
                      <a:pt x="593" y="360"/>
                      <a:pt x="583" y="365"/>
                      <a:pt x="575" y="372"/>
                    </a:cubicBezTo>
                    <a:cubicBezTo>
                      <a:pt x="566" y="380"/>
                      <a:pt x="558" y="387"/>
                      <a:pt x="549" y="394"/>
                    </a:cubicBezTo>
                    <a:cubicBezTo>
                      <a:pt x="544" y="398"/>
                      <a:pt x="539" y="401"/>
                      <a:pt x="534" y="406"/>
                    </a:cubicBezTo>
                    <a:cubicBezTo>
                      <a:pt x="530" y="411"/>
                      <a:pt x="525" y="414"/>
                      <a:pt x="520" y="417"/>
                    </a:cubicBezTo>
                    <a:cubicBezTo>
                      <a:pt x="513" y="422"/>
                      <a:pt x="506" y="427"/>
                      <a:pt x="499" y="432"/>
                    </a:cubicBezTo>
                    <a:cubicBezTo>
                      <a:pt x="493" y="437"/>
                      <a:pt x="487" y="442"/>
                      <a:pt x="480" y="447"/>
                    </a:cubicBezTo>
                    <a:cubicBezTo>
                      <a:pt x="469" y="455"/>
                      <a:pt x="457" y="464"/>
                      <a:pt x="445" y="471"/>
                    </a:cubicBezTo>
                    <a:cubicBezTo>
                      <a:pt x="443" y="472"/>
                      <a:pt x="442" y="473"/>
                      <a:pt x="441" y="474"/>
                    </a:cubicBezTo>
                    <a:cubicBezTo>
                      <a:pt x="439" y="477"/>
                      <a:pt x="436" y="478"/>
                      <a:pt x="433" y="479"/>
                    </a:cubicBezTo>
                    <a:cubicBezTo>
                      <a:pt x="427" y="480"/>
                      <a:pt x="420" y="481"/>
                      <a:pt x="414" y="484"/>
                    </a:cubicBezTo>
                    <a:cubicBezTo>
                      <a:pt x="407" y="487"/>
                      <a:pt x="399" y="489"/>
                      <a:pt x="392" y="492"/>
                    </a:cubicBezTo>
                    <a:cubicBezTo>
                      <a:pt x="389" y="493"/>
                      <a:pt x="385" y="494"/>
                      <a:pt x="383" y="496"/>
                    </a:cubicBezTo>
                    <a:cubicBezTo>
                      <a:pt x="376" y="499"/>
                      <a:pt x="370" y="500"/>
                      <a:pt x="363" y="501"/>
                    </a:cubicBezTo>
                    <a:cubicBezTo>
                      <a:pt x="358" y="502"/>
                      <a:pt x="353" y="503"/>
                      <a:pt x="349" y="503"/>
                    </a:cubicBezTo>
                    <a:cubicBezTo>
                      <a:pt x="347" y="504"/>
                      <a:pt x="345" y="505"/>
                      <a:pt x="343" y="505"/>
                    </a:cubicBezTo>
                    <a:cubicBezTo>
                      <a:pt x="333" y="506"/>
                      <a:pt x="324" y="509"/>
                      <a:pt x="314" y="513"/>
                    </a:cubicBezTo>
                    <a:cubicBezTo>
                      <a:pt x="308" y="515"/>
                      <a:pt x="302" y="517"/>
                      <a:pt x="295" y="517"/>
                    </a:cubicBezTo>
                    <a:cubicBezTo>
                      <a:pt x="293" y="518"/>
                      <a:pt x="290" y="519"/>
                      <a:pt x="287" y="520"/>
                    </a:cubicBezTo>
                    <a:cubicBezTo>
                      <a:pt x="289" y="524"/>
                      <a:pt x="291" y="527"/>
                      <a:pt x="294" y="530"/>
                    </a:cubicBezTo>
                    <a:cubicBezTo>
                      <a:pt x="296" y="532"/>
                      <a:pt x="297" y="534"/>
                      <a:pt x="299" y="536"/>
                    </a:cubicBezTo>
                    <a:cubicBezTo>
                      <a:pt x="306" y="548"/>
                      <a:pt x="311" y="560"/>
                      <a:pt x="313" y="573"/>
                    </a:cubicBezTo>
                    <a:cubicBezTo>
                      <a:pt x="313" y="579"/>
                      <a:pt x="314" y="584"/>
                      <a:pt x="314" y="589"/>
                    </a:cubicBezTo>
                    <a:cubicBezTo>
                      <a:pt x="314" y="590"/>
                      <a:pt x="315" y="591"/>
                      <a:pt x="315" y="592"/>
                    </a:cubicBezTo>
                    <a:cubicBezTo>
                      <a:pt x="316" y="595"/>
                      <a:pt x="316" y="597"/>
                      <a:pt x="315" y="601"/>
                    </a:cubicBezTo>
                    <a:close/>
                    <a:moveTo>
                      <a:pt x="350" y="894"/>
                    </a:moveTo>
                    <a:cubicBezTo>
                      <a:pt x="351" y="890"/>
                      <a:pt x="353" y="886"/>
                      <a:pt x="354" y="882"/>
                    </a:cubicBezTo>
                    <a:cubicBezTo>
                      <a:pt x="358" y="873"/>
                      <a:pt x="363" y="865"/>
                      <a:pt x="370" y="858"/>
                    </a:cubicBezTo>
                    <a:cubicBezTo>
                      <a:pt x="379" y="849"/>
                      <a:pt x="390" y="843"/>
                      <a:pt x="402" y="838"/>
                    </a:cubicBezTo>
                    <a:cubicBezTo>
                      <a:pt x="408" y="836"/>
                      <a:pt x="415" y="835"/>
                      <a:pt x="422" y="834"/>
                    </a:cubicBezTo>
                    <a:cubicBezTo>
                      <a:pt x="432" y="834"/>
                      <a:pt x="441" y="836"/>
                      <a:pt x="451" y="839"/>
                    </a:cubicBezTo>
                    <a:cubicBezTo>
                      <a:pt x="455" y="840"/>
                      <a:pt x="459" y="842"/>
                      <a:pt x="462" y="845"/>
                    </a:cubicBezTo>
                    <a:cubicBezTo>
                      <a:pt x="468" y="850"/>
                      <a:pt x="474" y="855"/>
                      <a:pt x="479" y="860"/>
                    </a:cubicBezTo>
                    <a:cubicBezTo>
                      <a:pt x="486" y="868"/>
                      <a:pt x="493" y="877"/>
                      <a:pt x="495" y="888"/>
                    </a:cubicBezTo>
                    <a:cubicBezTo>
                      <a:pt x="495" y="888"/>
                      <a:pt x="495" y="889"/>
                      <a:pt x="496" y="889"/>
                    </a:cubicBezTo>
                    <a:cubicBezTo>
                      <a:pt x="500" y="891"/>
                      <a:pt x="504" y="891"/>
                      <a:pt x="508" y="890"/>
                    </a:cubicBezTo>
                    <a:cubicBezTo>
                      <a:pt x="512" y="890"/>
                      <a:pt x="516" y="890"/>
                      <a:pt x="520" y="890"/>
                    </a:cubicBezTo>
                    <a:cubicBezTo>
                      <a:pt x="531" y="890"/>
                      <a:pt x="541" y="890"/>
                      <a:pt x="552" y="890"/>
                    </a:cubicBezTo>
                    <a:cubicBezTo>
                      <a:pt x="559" y="890"/>
                      <a:pt x="567" y="890"/>
                      <a:pt x="574" y="889"/>
                    </a:cubicBezTo>
                    <a:cubicBezTo>
                      <a:pt x="575" y="888"/>
                      <a:pt x="576" y="886"/>
                      <a:pt x="576" y="885"/>
                    </a:cubicBezTo>
                    <a:cubicBezTo>
                      <a:pt x="577" y="872"/>
                      <a:pt x="579" y="859"/>
                      <a:pt x="579" y="846"/>
                    </a:cubicBezTo>
                    <a:cubicBezTo>
                      <a:pt x="580" y="831"/>
                      <a:pt x="580" y="817"/>
                      <a:pt x="580" y="802"/>
                    </a:cubicBezTo>
                    <a:cubicBezTo>
                      <a:pt x="580" y="791"/>
                      <a:pt x="580" y="780"/>
                      <a:pt x="579" y="769"/>
                    </a:cubicBezTo>
                    <a:cubicBezTo>
                      <a:pt x="578" y="753"/>
                      <a:pt x="575" y="738"/>
                      <a:pt x="572" y="723"/>
                    </a:cubicBezTo>
                    <a:cubicBezTo>
                      <a:pt x="572" y="722"/>
                      <a:pt x="572" y="722"/>
                      <a:pt x="571" y="721"/>
                    </a:cubicBezTo>
                    <a:cubicBezTo>
                      <a:pt x="571" y="712"/>
                      <a:pt x="570" y="703"/>
                      <a:pt x="566" y="694"/>
                    </a:cubicBezTo>
                    <a:cubicBezTo>
                      <a:pt x="564" y="685"/>
                      <a:pt x="559" y="676"/>
                      <a:pt x="554" y="669"/>
                    </a:cubicBezTo>
                    <a:cubicBezTo>
                      <a:pt x="546" y="657"/>
                      <a:pt x="538" y="645"/>
                      <a:pt x="528" y="635"/>
                    </a:cubicBezTo>
                    <a:cubicBezTo>
                      <a:pt x="521" y="628"/>
                      <a:pt x="513" y="622"/>
                      <a:pt x="504" y="618"/>
                    </a:cubicBezTo>
                    <a:cubicBezTo>
                      <a:pt x="500" y="617"/>
                      <a:pt x="497" y="614"/>
                      <a:pt x="493" y="612"/>
                    </a:cubicBezTo>
                    <a:cubicBezTo>
                      <a:pt x="490" y="611"/>
                      <a:pt x="487" y="609"/>
                      <a:pt x="485" y="608"/>
                    </a:cubicBezTo>
                    <a:cubicBezTo>
                      <a:pt x="482" y="608"/>
                      <a:pt x="479" y="607"/>
                      <a:pt x="477" y="606"/>
                    </a:cubicBezTo>
                    <a:cubicBezTo>
                      <a:pt x="469" y="604"/>
                      <a:pt x="461" y="601"/>
                      <a:pt x="453" y="600"/>
                    </a:cubicBezTo>
                    <a:cubicBezTo>
                      <a:pt x="441" y="598"/>
                      <a:pt x="428" y="597"/>
                      <a:pt x="416" y="596"/>
                    </a:cubicBezTo>
                    <a:cubicBezTo>
                      <a:pt x="405" y="596"/>
                      <a:pt x="395" y="596"/>
                      <a:pt x="384" y="596"/>
                    </a:cubicBezTo>
                    <a:cubicBezTo>
                      <a:pt x="373" y="597"/>
                      <a:pt x="362" y="597"/>
                      <a:pt x="351" y="596"/>
                    </a:cubicBezTo>
                    <a:cubicBezTo>
                      <a:pt x="350" y="596"/>
                      <a:pt x="349" y="596"/>
                      <a:pt x="348" y="596"/>
                    </a:cubicBezTo>
                    <a:cubicBezTo>
                      <a:pt x="342" y="596"/>
                      <a:pt x="336" y="596"/>
                      <a:pt x="331" y="601"/>
                    </a:cubicBezTo>
                    <a:cubicBezTo>
                      <a:pt x="330" y="601"/>
                      <a:pt x="329" y="601"/>
                      <a:pt x="327" y="602"/>
                    </a:cubicBezTo>
                    <a:cubicBezTo>
                      <a:pt x="326" y="602"/>
                      <a:pt x="324" y="603"/>
                      <a:pt x="322" y="603"/>
                    </a:cubicBezTo>
                    <a:cubicBezTo>
                      <a:pt x="324" y="607"/>
                      <a:pt x="324" y="610"/>
                      <a:pt x="322" y="614"/>
                    </a:cubicBezTo>
                    <a:cubicBezTo>
                      <a:pt x="322" y="616"/>
                      <a:pt x="322" y="619"/>
                      <a:pt x="322" y="622"/>
                    </a:cubicBezTo>
                    <a:cubicBezTo>
                      <a:pt x="324" y="628"/>
                      <a:pt x="323" y="634"/>
                      <a:pt x="324" y="641"/>
                    </a:cubicBezTo>
                    <a:cubicBezTo>
                      <a:pt x="324" y="650"/>
                      <a:pt x="325" y="659"/>
                      <a:pt x="325" y="668"/>
                    </a:cubicBezTo>
                    <a:cubicBezTo>
                      <a:pt x="325" y="681"/>
                      <a:pt x="325" y="693"/>
                      <a:pt x="326" y="706"/>
                    </a:cubicBezTo>
                    <a:cubicBezTo>
                      <a:pt x="326" y="720"/>
                      <a:pt x="329" y="734"/>
                      <a:pt x="329" y="748"/>
                    </a:cubicBezTo>
                    <a:cubicBezTo>
                      <a:pt x="329" y="750"/>
                      <a:pt x="330" y="751"/>
                      <a:pt x="331" y="752"/>
                    </a:cubicBezTo>
                    <a:cubicBezTo>
                      <a:pt x="332" y="753"/>
                      <a:pt x="333" y="754"/>
                      <a:pt x="335" y="756"/>
                    </a:cubicBezTo>
                    <a:cubicBezTo>
                      <a:pt x="330" y="759"/>
                      <a:pt x="329" y="762"/>
                      <a:pt x="330" y="767"/>
                    </a:cubicBezTo>
                    <a:cubicBezTo>
                      <a:pt x="331" y="775"/>
                      <a:pt x="332" y="783"/>
                      <a:pt x="332" y="791"/>
                    </a:cubicBezTo>
                    <a:cubicBezTo>
                      <a:pt x="333" y="805"/>
                      <a:pt x="333" y="819"/>
                      <a:pt x="334" y="834"/>
                    </a:cubicBezTo>
                    <a:cubicBezTo>
                      <a:pt x="334" y="852"/>
                      <a:pt x="334" y="871"/>
                      <a:pt x="334" y="890"/>
                    </a:cubicBezTo>
                    <a:cubicBezTo>
                      <a:pt x="334" y="891"/>
                      <a:pt x="335" y="893"/>
                      <a:pt x="335" y="894"/>
                    </a:cubicBezTo>
                    <a:cubicBezTo>
                      <a:pt x="340" y="894"/>
                      <a:pt x="345" y="894"/>
                      <a:pt x="350" y="894"/>
                    </a:cubicBezTo>
                    <a:close/>
                    <a:moveTo>
                      <a:pt x="610" y="100"/>
                    </a:moveTo>
                    <a:cubicBezTo>
                      <a:pt x="609" y="103"/>
                      <a:pt x="607" y="107"/>
                      <a:pt x="605" y="111"/>
                    </a:cubicBezTo>
                    <a:cubicBezTo>
                      <a:pt x="600" y="126"/>
                      <a:pt x="598" y="143"/>
                      <a:pt x="596" y="159"/>
                    </a:cubicBezTo>
                    <a:cubicBezTo>
                      <a:pt x="596" y="162"/>
                      <a:pt x="598" y="164"/>
                      <a:pt x="597" y="167"/>
                    </a:cubicBezTo>
                    <a:cubicBezTo>
                      <a:pt x="595" y="173"/>
                      <a:pt x="597" y="179"/>
                      <a:pt x="598" y="185"/>
                    </a:cubicBezTo>
                    <a:cubicBezTo>
                      <a:pt x="599" y="195"/>
                      <a:pt x="601" y="204"/>
                      <a:pt x="605" y="212"/>
                    </a:cubicBezTo>
                    <a:cubicBezTo>
                      <a:pt x="606" y="213"/>
                      <a:pt x="606" y="215"/>
                      <a:pt x="606" y="216"/>
                    </a:cubicBezTo>
                    <a:cubicBezTo>
                      <a:pt x="607" y="219"/>
                      <a:pt x="607" y="223"/>
                      <a:pt x="608" y="226"/>
                    </a:cubicBezTo>
                    <a:cubicBezTo>
                      <a:pt x="613" y="239"/>
                      <a:pt x="620" y="251"/>
                      <a:pt x="630" y="261"/>
                    </a:cubicBezTo>
                    <a:cubicBezTo>
                      <a:pt x="641" y="272"/>
                      <a:pt x="653" y="280"/>
                      <a:pt x="667" y="286"/>
                    </a:cubicBezTo>
                    <a:cubicBezTo>
                      <a:pt x="668" y="287"/>
                      <a:pt x="669" y="287"/>
                      <a:pt x="670" y="287"/>
                    </a:cubicBezTo>
                    <a:cubicBezTo>
                      <a:pt x="671" y="287"/>
                      <a:pt x="673" y="287"/>
                      <a:pt x="674" y="287"/>
                    </a:cubicBezTo>
                    <a:cubicBezTo>
                      <a:pt x="679" y="292"/>
                      <a:pt x="685" y="291"/>
                      <a:pt x="691" y="293"/>
                    </a:cubicBezTo>
                    <a:cubicBezTo>
                      <a:pt x="705" y="296"/>
                      <a:pt x="719" y="295"/>
                      <a:pt x="732" y="295"/>
                    </a:cubicBezTo>
                    <a:cubicBezTo>
                      <a:pt x="745" y="295"/>
                      <a:pt x="756" y="290"/>
                      <a:pt x="768" y="288"/>
                    </a:cubicBezTo>
                    <a:cubicBezTo>
                      <a:pt x="770" y="288"/>
                      <a:pt x="773" y="287"/>
                      <a:pt x="775" y="286"/>
                    </a:cubicBezTo>
                    <a:cubicBezTo>
                      <a:pt x="785" y="281"/>
                      <a:pt x="795" y="276"/>
                      <a:pt x="803" y="267"/>
                    </a:cubicBezTo>
                    <a:cubicBezTo>
                      <a:pt x="804" y="265"/>
                      <a:pt x="806" y="263"/>
                      <a:pt x="808" y="262"/>
                    </a:cubicBezTo>
                    <a:cubicBezTo>
                      <a:pt x="816" y="255"/>
                      <a:pt x="821" y="246"/>
                      <a:pt x="826" y="237"/>
                    </a:cubicBezTo>
                    <a:cubicBezTo>
                      <a:pt x="829" y="232"/>
                      <a:pt x="831" y="227"/>
                      <a:pt x="833" y="222"/>
                    </a:cubicBezTo>
                    <a:cubicBezTo>
                      <a:pt x="836" y="216"/>
                      <a:pt x="838" y="210"/>
                      <a:pt x="837" y="204"/>
                    </a:cubicBezTo>
                    <a:cubicBezTo>
                      <a:pt x="837" y="203"/>
                      <a:pt x="837" y="202"/>
                      <a:pt x="837" y="201"/>
                    </a:cubicBezTo>
                    <a:cubicBezTo>
                      <a:pt x="841" y="195"/>
                      <a:pt x="842" y="187"/>
                      <a:pt x="843" y="180"/>
                    </a:cubicBezTo>
                    <a:cubicBezTo>
                      <a:pt x="844" y="163"/>
                      <a:pt x="844" y="147"/>
                      <a:pt x="842" y="130"/>
                    </a:cubicBezTo>
                    <a:cubicBezTo>
                      <a:pt x="842" y="129"/>
                      <a:pt x="841" y="128"/>
                      <a:pt x="841" y="126"/>
                    </a:cubicBezTo>
                    <a:cubicBezTo>
                      <a:pt x="838" y="128"/>
                      <a:pt x="835" y="130"/>
                      <a:pt x="833" y="131"/>
                    </a:cubicBezTo>
                    <a:cubicBezTo>
                      <a:pt x="830" y="131"/>
                      <a:pt x="829" y="129"/>
                      <a:pt x="829" y="125"/>
                    </a:cubicBezTo>
                    <a:cubicBezTo>
                      <a:pt x="828" y="113"/>
                      <a:pt x="824" y="102"/>
                      <a:pt x="819" y="91"/>
                    </a:cubicBezTo>
                    <a:cubicBezTo>
                      <a:pt x="818" y="89"/>
                      <a:pt x="817" y="87"/>
                      <a:pt x="814" y="87"/>
                    </a:cubicBezTo>
                    <a:cubicBezTo>
                      <a:pt x="812" y="90"/>
                      <a:pt x="811" y="94"/>
                      <a:pt x="809" y="97"/>
                    </a:cubicBezTo>
                    <a:cubicBezTo>
                      <a:pt x="805" y="106"/>
                      <a:pt x="797" y="112"/>
                      <a:pt x="790" y="118"/>
                    </a:cubicBezTo>
                    <a:cubicBezTo>
                      <a:pt x="788" y="120"/>
                      <a:pt x="786" y="120"/>
                      <a:pt x="784" y="119"/>
                    </a:cubicBezTo>
                    <a:cubicBezTo>
                      <a:pt x="783" y="119"/>
                      <a:pt x="782" y="117"/>
                      <a:pt x="780" y="116"/>
                    </a:cubicBezTo>
                    <a:cubicBezTo>
                      <a:pt x="786" y="105"/>
                      <a:pt x="786" y="103"/>
                      <a:pt x="785" y="97"/>
                    </a:cubicBezTo>
                    <a:cubicBezTo>
                      <a:pt x="784" y="98"/>
                      <a:pt x="784" y="98"/>
                      <a:pt x="783" y="98"/>
                    </a:cubicBezTo>
                    <a:cubicBezTo>
                      <a:pt x="779" y="107"/>
                      <a:pt x="772" y="112"/>
                      <a:pt x="765" y="118"/>
                    </a:cubicBezTo>
                    <a:cubicBezTo>
                      <a:pt x="762" y="120"/>
                      <a:pt x="760" y="122"/>
                      <a:pt x="757" y="123"/>
                    </a:cubicBezTo>
                    <a:cubicBezTo>
                      <a:pt x="756" y="123"/>
                      <a:pt x="754" y="123"/>
                      <a:pt x="753" y="122"/>
                    </a:cubicBezTo>
                    <a:cubicBezTo>
                      <a:pt x="751" y="122"/>
                      <a:pt x="751" y="120"/>
                      <a:pt x="752" y="118"/>
                    </a:cubicBezTo>
                    <a:cubicBezTo>
                      <a:pt x="753" y="117"/>
                      <a:pt x="754" y="116"/>
                      <a:pt x="754" y="114"/>
                    </a:cubicBezTo>
                    <a:cubicBezTo>
                      <a:pt x="757" y="106"/>
                      <a:pt x="757" y="97"/>
                      <a:pt x="754" y="87"/>
                    </a:cubicBezTo>
                    <a:cubicBezTo>
                      <a:pt x="753" y="88"/>
                      <a:pt x="752" y="89"/>
                      <a:pt x="751" y="90"/>
                    </a:cubicBezTo>
                    <a:cubicBezTo>
                      <a:pt x="748" y="93"/>
                      <a:pt x="746" y="98"/>
                      <a:pt x="743" y="101"/>
                    </a:cubicBezTo>
                    <a:cubicBezTo>
                      <a:pt x="740" y="106"/>
                      <a:pt x="737" y="111"/>
                      <a:pt x="733" y="115"/>
                    </a:cubicBezTo>
                    <a:cubicBezTo>
                      <a:pt x="725" y="120"/>
                      <a:pt x="718" y="126"/>
                      <a:pt x="711" y="131"/>
                    </a:cubicBezTo>
                    <a:cubicBezTo>
                      <a:pt x="708" y="133"/>
                      <a:pt x="708" y="133"/>
                      <a:pt x="705" y="130"/>
                    </a:cubicBezTo>
                    <a:cubicBezTo>
                      <a:pt x="705" y="129"/>
                      <a:pt x="705" y="128"/>
                      <a:pt x="706" y="127"/>
                    </a:cubicBezTo>
                    <a:cubicBezTo>
                      <a:pt x="710" y="119"/>
                      <a:pt x="711" y="111"/>
                      <a:pt x="709" y="102"/>
                    </a:cubicBezTo>
                    <a:cubicBezTo>
                      <a:pt x="706" y="86"/>
                      <a:pt x="697" y="75"/>
                      <a:pt x="685" y="65"/>
                    </a:cubicBezTo>
                    <a:cubicBezTo>
                      <a:pt x="684" y="65"/>
                      <a:pt x="684" y="65"/>
                      <a:pt x="682" y="65"/>
                    </a:cubicBezTo>
                    <a:cubicBezTo>
                      <a:pt x="677" y="70"/>
                      <a:pt x="674" y="77"/>
                      <a:pt x="673" y="84"/>
                    </a:cubicBezTo>
                    <a:cubicBezTo>
                      <a:pt x="672" y="92"/>
                      <a:pt x="672" y="100"/>
                      <a:pt x="671" y="107"/>
                    </a:cubicBezTo>
                    <a:cubicBezTo>
                      <a:pt x="671" y="112"/>
                      <a:pt x="671" y="117"/>
                      <a:pt x="673" y="121"/>
                    </a:cubicBezTo>
                    <a:cubicBezTo>
                      <a:pt x="674" y="122"/>
                      <a:pt x="674" y="124"/>
                      <a:pt x="674" y="127"/>
                    </a:cubicBezTo>
                    <a:cubicBezTo>
                      <a:pt x="668" y="123"/>
                      <a:pt x="662" y="120"/>
                      <a:pt x="658" y="116"/>
                    </a:cubicBezTo>
                    <a:cubicBezTo>
                      <a:pt x="654" y="111"/>
                      <a:pt x="650" y="107"/>
                      <a:pt x="646" y="102"/>
                    </a:cubicBezTo>
                    <a:cubicBezTo>
                      <a:pt x="643" y="97"/>
                      <a:pt x="641" y="91"/>
                      <a:pt x="638" y="85"/>
                    </a:cubicBezTo>
                    <a:cubicBezTo>
                      <a:pt x="631" y="104"/>
                      <a:pt x="630" y="123"/>
                      <a:pt x="627" y="142"/>
                    </a:cubicBezTo>
                    <a:cubicBezTo>
                      <a:pt x="626" y="141"/>
                      <a:pt x="625" y="141"/>
                      <a:pt x="624" y="141"/>
                    </a:cubicBezTo>
                    <a:cubicBezTo>
                      <a:pt x="622" y="137"/>
                      <a:pt x="620" y="133"/>
                      <a:pt x="618" y="129"/>
                    </a:cubicBezTo>
                    <a:cubicBezTo>
                      <a:pt x="612" y="120"/>
                      <a:pt x="612" y="110"/>
                      <a:pt x="610" y="100"/>
                    </a:cubicBezTo>
                    <a:close/>
                    <a:moveTo>
                      <a:pt x="7" y="766"/>
                    </a:moveTo>
                    <a:cubicBezTo>
                      <a:pt x="7" y="768"/>
                      <a:pt x="6" y="770"/>
                      <a:pt x="6" y="771"/>
                    </a:cubicBezTo>
                    <a:cubicBezTo>
                      <a:pt x="7" y="780"/>
                      <a:pt x="7" y="788"/>
                      <a:pt x="8" y="796"/>
                    </a:cubicBezTo>
                    <a:cubicBezTo>
                      <a:pt x="10" y="809"/>
                      <a:pt x="11" y="822"/>
                      <a:pt x="10" y="835"/>
                    </a:cubicBezTo>
                    <a:cubicBezTo>
                      <a:pt x="10" y="853"/>
                      <a:pt x="8" y="872"/>
                      <a:pt x="7" y="891"/>
                    </a:cubicBezTo>
                    <a:cubicBezTo>
                      <a:pt x="7" y="892"/>
                      <a:pt x="7" y="894"/>
                      <a:pt x="7" y="896"/>
                    </a:cubicBezTo>
                    <a:cubicBezTo>
                      <a:pt x="12" y="898"/>
                      <a:pt x="17" y="899"/>
                      <a:pt x="22" y="899"/>
                    </a:cubicBezTo>
                    <a:cubicBezTo>
                      <a:pt x="27" y="887"/>
                      <a:pt x="34" y="878"/>
                      <a:pt x="43" y="870"/>
                    </a:cubicBezTo>
                    <a:cubicBezTo>
                      <a:pt x="53" y="860"/>
                      <a:pt x="65" y="851"/>
                      <a:pt x="77" y="845"/>
                    </a:cubicBezTo>
                    <a:cubicBezTo>
                      <a:pt x="80" y="844"/>
                      <a:pt x="84" y="843"/>
                      <a:pt x="87" y="842"/>
                    </a:cubicBezTo>
                    <a:cubicBezTo>
                      <a:pt x="91" y="842"/>
                      <a:pt x="95" y="843"/>
                      <a:pt x="98" y="844"/>
                    </a:cubicBezTo>
                    <a:cubicBezTo>
                      <a:pt x="99" y="844"/>
                      <a:pt x="99" y="844"/>
                      <a:pt x="99" y="844"/>
                    </a:cubicBezTo>
                    <a:cubicBezTo>
                      <a:pt x="100" y="846"/>
                      <a:pt x="100" y="847"/>
                      <a:pt x="100" y="847"/>
                    </a:cubicBezTo>
                    <a:cubicBezTo>
                      <a:pt x="103" y="848"/>
                      <a:pt x="105" y="849"/>
                      <a:pt x="108" y="849"/>
                    </a:cubicBezTo>
                    <a:cubicBezTo>
                      <a:pt x="114" y="850"/>
                      <a:pt x="120" y="853"/>
                      <a:pt x="124" y="856"/>
                    </a:cubicBezTo>
                    <a:cubicBezTo>
                      <a:pt x="127" y="858"/>
                      <a:pt x="130" y="860"/>
                      <a:pt x="133" y="863"/>
                    </a:cubicBezTo>
                    <a:cubicBezTo>
                      <a:pt x="143" y="872"/>
                      <a:pt x="154" y="880"/>
                      <a:pt x="159" y="894"/>
                    </a:cubicBezTo>
                    <a:cubicBezTo>
                      <a:pt x="159" y="894"/>
                      <a:pt x="160" y="895"/>
                      <a:pt x="160" y="895"/>
                    </a:cubicBezTo>
                    <a:cubicBezTo>
                      <a:pt x="163" y="897"/>
                      <a:pt x="167" y="897"/>
                      <a:pt x="171" y="897"/>
                    </a:cubicBezTo>
                    <a:cubicBezTo>
                      <a:pt x="172" y="897"/>
                      <a:pt x="174" y="897"/>
                      <a:pt x="176" y="897"/>
                    </a:cubicBezTo>
                    <a:cubicBezTo>
                      <a:pt x="187" y="897"/>
                      <a:pt x="198" y="897"/>
                      <a:pt x="209" y="896"/>
                    </a:cubicBezTo>
                    <a:cubicBezTo>
                      <a:pt x="216" y="896"/>
                      <a:pt x="224" y="896"/>
                      <a:pt x="231" y="896"/>
                    </a:cubicBezTo>
                    <a:cubicBezTo>
                      <a:pt x="246" y="896"/>
                      <a:pt x="262" y="897"/>
                      <a:pt x="277" y="897"/>
                    </a:cubicBezTo>
                    <a:cubicBezTo>
                      <a:pt x="291" y="897"/>
                      <a:pt x="305" y="896"/>
                      <a:pt x="320" y="896"/>
                    </a:cubicBezTo>
                    <a:cubicBezTo>
                      <a:pt x="322" y="895"/>
                      <a:pt x="324" y="895"/>
                      <a:pt x="327" y="895"/>
                    </a:cubicBezTo>
                    <a:cubicBezTo>
                      <a:pt x="327" y="890"/>
                      <a:pt x="328" y="887"/>
                      <a:pt x="328" y="883"/>
                    </a:cubicBezTo>
                    <a:cubicBezTo>
                      <a:pt x="329" y="870"/>
                      <a:pt x="328" y="858"/>
                      <a:pt x="328" y="845"/>
                    </a:cubicBezTo>
                    <a:cubicBezTo>
                      <a:pt x="327" y="823"/>
                      <a:pt x="326" y="801"/>
                      <a:pt x="325" y="779"/>
                    </a:cubicBezTo>
                    <a:cubicBezTo>
                      <a:pt x="325" y="776"/>
                      <a:pt x="325" y="772"/>
                      <a:pt x="325" y="768"/>
                    </a:cubicBezTo>
                    <a:cubicBezTo>
                      <a:pt x="325" y="765"/>
                      <a:pt x="324" y="761"/>
                      <a:pt x="322" y="758"/>
                    </a:cubicBezTo>
                    <a:cubicBezTo>
                      <a:pt x="316" y="758"/>
                      <a:pt x="310" y="759"/>
                      <a:pt x="304" y="759"/>
                    </a:cubicBezTo>
                    <a:cubicBezTo>
                      <a:pt x="285" y="758"/>
                      <a:pt x="267" y="760"/>
                      <a:pt x="248" y="760"/>
                    </a:cubicBezTo>
                    <a:cubicBezTo>
                      <a:pt x="229" y="760"/>
                      <a:pt x="209" y="762"/>
                      <a:pt x="190" y="763"/>
                    </a:cubicBezTo>
                    <a:cubicBezTo>
                      <a:pt x="174" y="763"/>
                      <a:pt x="158" y="764"/>
                      <a:pt x="143" y="765"/>
                    </a:cubicBezTo>
                    <a:cubicBezTo>
                      <a:pt x="128" y="765"/>
                      <a:pt x="113" y="765"/>
                      <a:pt x="98" y="766"/>
                    </a:cubicBezTo>
                    <a:cubicBezTo>
                      <a:pt x="96" y="766"/>
                      <a:pt x="93" y="766"/>
                      <a:pt x="91" y="765"/>
                    </a:cubicBezTo>
                    <a:cubicBezTo>
                      <a:pt x="88" y="765"/>
                      <a:pt x="84" y="765"/>
                      <a:pt x="81" y="765"/>
                    </a:cubicBezTo>
                    <a:cubicBezTo>
                      <a:pt x="67" y="765"/>
                      <a:pt x="53" y="766"/>
                      <a:pt x="38" y="766"/>
                    </a:cubicBezTo>
                    <a:cubicBezTo>
                      <a:pt x="35" y="766"/>
                      <a:pt x="32" y="766"/>
                      <a:pt x="29" y="766"/>
                    </a:cubicBezTo>
                    <a:cubicBezTo>
                      <a:pt x="21" y="765"/>
                      <a:pt x="14" y="764"/>
                      <a:pt x="7" y="766"/>
                    </a:cubicBezTo>
                    <a:close/>
                    <a:moveTo>
                      <a:pt x="757" y="786"/>
                    </a:moveTo>
                    <a:cubicBezTo>
                      <a:pt x="750" y="790"/>
                      <a:pt x="746" y="797"/>
                      <a:pt x="742" y="802"/>
                    </a:cubicBezTo>
                    <a:cubicBezTo>
                      <a:pt x="740" y="804"/>
                      <a:pt x="739" y="807"/>
                      <a:pt x="739" y="810"/>
                    </a:cubicBezTo>
                    <a:cubicBezTo>
                      <a:pt x="738" y="815"/>
                      <a:pt x="738" y="819"/>
                      <a:pt x="739" y="824"/>
                    </a:cubicBezTo>
                    <a:cubicBezTo>
                      <a:pt x="740" y="836"/>
                      <a:pt x="743" y="849"/>
                      <a:pt x="749" y="860"/>
                    </a:cubicBezTo>
                    <a:cubicBezTo>
                      <a:pt x="757" y="877"/>
                      <a:pt x="768" y="891"/>
                      <a:pt x="786" y="897"/>
                    </a:cubicBezTo>
                    <a:cubicBezTo>
                      <a:pt x="797" y="902"/>
                      <a:pt x="809" y="906"/>
                      <a:pt x="821" y="905"/>
                    </a:cubicBezTo>
                    <a:cubicBezTo>
                      <a:pt x="826" y="905"/>
                      <a:pt x="831" y="904"/>
                      <a:pt x="835" y="902"/>
                    </a:cubicBezTo>
                    <a:cubicBezTo>
                      <a:pt x="841" y="898"/>
                      <a:pt x="848" y="896"/>
                      <a:pt x="854" y="894"/>
                    </a:cubicBezTo>
                    <a:cubicBezTo>
                      <a:pt x="858" y="893"/>
                      <a:pt x="863" y="891"/>
                      <a:pt x="867" y="889"/>
                    </a:cubicBezTo>
                    <a:cubicBezTo>
                      <a:pt x="869" y="888"/>
                      <a:pt x="870" y="887"/>
                      <a:pt x="872" y="886"/>
                    </a:cubicBezTo>
                    <a:cubicBezTo>
                      <a:pt x="880" y="879"/>
                      <a:pt x="887" y="872"/>
                      <a:pt x="893" y="863"/>
                    </a:cubicBezTo>
                    <a:cubicBezTo>
                      <a:pt x="895" y="859"/>
                      <a:pt x="896" y="856"/>
                      <a:pt x="898" y="853"/>
                    </a:cubicBezTo>
                    <a:cubicBezTo>
                      <a:pt x="904" y="842"/>
                      <a:pt x="910" y="830"/>
                      <a:pt x="913" y="818"/>
                    </a:cubicBezTo>
                    <a:cubicBezTo>
                      <a:pt x="916" y="811"/>
                      <a:pt x="918" y="804"/>
                      <a:pt x="919" y="797"/>
                    </a:cubicBezTo>
                    <a:cubicBezTo>
                      <a:pt x="920" y="781"/>
                      <a:pt x="921" y="766"/>
                      <a:pt x="919" y="751"/>
                    </a:cubicBezTo>
                    <a:cubicBezTo>
                      <a:pt x="917" y="737"/>
                      <a:pt x="915" y="723"/>
                      <a:pt x="913" y="709"/>
                    </a:cubicBezTo>
                    <a:cubicBezTo>
                      <a:pt x="912" y="701"/>
                      <a:pt x="911" y="693"/>
                      <a:pt x="910" y="685"/>
                    </a:cubicBezTo>
                    <a:cubicBezTo>
                      <a:pt x="910" y="683"/>
                      <a:pt x="908" y="682"/>
                      <a:pt x="907" y="681"/>
                    </a:cubicBezTo>
                    <a:cubicBezTo>
                      <a:pt x="905" y="683"/>
                      <a:pt x="903" y="685"/>
                      <a:pt x="901" y="688"/>
                    </a:cubicBezTo>
                    <a:cubicBezTo>
                      <a:pt x="896" y="694"/>
                      <a:pt x="891" y="700"/>
                      <a:pt x="883" y="704"/>
                    </a:cubicBezTo>
                    <a:cubicBezTo>
                      <a:pt x="880" y="706"/>
                      <a:pt x="877" y="708"/>
                      <a:pt x="875" y="710"/>
                    </a:cubicBezTo>
                    <a:cubicBezTo>
                      <a:pt x="867" y="716"/>
                      <a:pt x="860" y="721"/>
                      <a:pt x="851" y="724"/>
                    </a:cubicBezTo>
                    <a:cubicBezTo>
                      <a:pt x="849" y="728"/>
                      <a:pt x="846" y="732"/>
                      <a:pt x="844" y="736"/>
                    </a:cubicBezTo>
                    <a:cubicBezTo>
                      <a:pt x="838" y="748"/>
                      <a:pt x="831" y="760"/>
                      <a:pt x="822" y="771"/>
                    </a:cubicBezTo>
                    <a:cubicBezTo>
                      <a:pt x="816" y="778"/>
                      <a:pt x="810" y="784"/>
                      <a:pt x="801" y="786"/>
                    </a:cubicBezTo>
                    <a:cubicBezTo>
                      <a:pt x="797" y="787"/>
                      <a:pt x="794" y="788"/>
                      <a:pt x="790" y="789"/>
                    </a:cubicBezTo>
                    <a:cubicBezTo>
                      <a:pt x="787" y="790"/>
                      <a:pt x="785" y="792"/>
                      <a:pt x="782" y="792"/>
                    </a:cubicBezTo>
                    <a:cubicBezTo>
                      <a:pt x="777" y="793"/>
                      <a:pt x="772" y="794"/>
                      <a:pt x="768" y="790"/>
                    </a:cubicBezTo>
                    <a:cubicBezTo>
                      <a:pt x="765" y="786"/>
                      <a:pt x="761" y="786"/>
                      <a:pt x="757" y="786"/>
                    </a:cubicBezTo>
                    <a:close/>
                    <a:moveTo>
                      <a:pt x="857" y="149"/>
                    </a:moveTo>
                    <a:cubicBezTo>
                      <a:pt x="858" y="148"/>
                      <a:pt x="859" y="148"/>
                      <a:pt x="859" y="147"/>
                    </a:cubicBezTo>
                    <a:cubicBezTo>
                      <a:pt x="864" y="129"/>
                      <a:pt x="860" y="111"/>
                      <a:pt x="856" y="94"/>
                    </a:cubicBezTo>
                    <a:cubicBezTo>
                      <a:pt x="854" y="83"/>
                      <a:pt x="849" y="73"/>
                      <a:pt x="843" y="64"/>
                    </a:cubicBezTo>
                    <a:cubicBezTo>
                      <a:pt x="838" y="57"/>
                      <a:pt x="833" y="50"/>
                      <a:pt x="828" y="43"/>
                    </a:cubicBezTo>
                    <a:cubicBezTo>
                      <a:pt x="824" y="38"/>
                      <a:pt x="821" y="33"/>
                      <a:pt x="815" y="30"/>
                    </a:cubicBezTo>
                    <a:cubicBezTo>
                      <a:pt x="805" y="23"/>
                      <a:pt x="795" y="18"/>
                      <a:pt x="784" y="14"/>
                    </a:cubicBezTo>
                    <a:cubicBezTo>
                      <a:pt x="780" y="12"/>
                      <a:pt x="775" y="11"/>
                      <a:pt x="771" y="11"/>
                    </a:cubicBezTo>
                    <a:cubicBezTo>
                      <a:pt x="765" y="10"/>
                      <a:pt x="760" y="10"/>
                      <a:pt x="755" y="8"/>
                    </a:cubicBezTo>
                    <a:cubicBezTo>
                      <a:pt x="747" y="6"/>
                      <a:pt x="740" y="6"/>
                      <a:pt x="733" y="6"/>
                    </a:cubicBezTo>
                    <a:cubicBezTo>
                      <a:pt x="724" y="5"/>
                      <a:pt x="715" y="5"/>
                      <a:pt x="706" y="7"/>
                    </a:cubicBezTo>
                    <a:cubicBezTo>
                      <a:pt x="696" y="9"/>
                      <a:pt x="686" y="12"/>
                      <a:pt x="677" y="15"/>
                    </a:cubicBezTo>
                    <a:cubicBezTo>
                      <a:pt x="664" y="18"/>
                      <a:pt x="653" y="24"/>
                      <a:pt x="643" y="32"/>
                    </a:cubicBezTo>
                    <a:cubicBezTo>
                      <a:pt x="633" y="40"/>
                      <a:pt x="624" y="49"/>
                      <a:pt x="616" y="59"/>
                    </a:cubicBezTo>
                    <a:cubicBezTo>
                      <a:pt x="609" y="67"/>
                      <a:pt x="604" y="75"/>
                      <a:pt x="599" y="84"/>
                    </a:cubicBezTo>
                    <a:cubicBezTo>
                      <a:pt x="599" y="85"/>
                      <a:pt x="598" y="86"/>
                      <a:pt x="598" y="88"/>
                    </a:cubicBezTo>
                    <a:cubicBezTo>
                      <a:pt x="596" y="95"/>
                      <a:pt x="593" y="102"/>
                      <a:pt x="591" y="109"/>
                    </a:cubicBezTo>
                    <a:cubicBezTo>
                      <a:pt x="589" y="119"/>
                      <a:pt x="588" y="128"/>
                      <a:pt x="587" y="138"/>
                    </a:cubicBezTo>
                    <a:cubicBezTo>
                      <a:pt x="587" y="140"/>
                      <a:pt x="588" y="141"/>
                      <a:pt x="590" y="141"/>
                    </a:cubicBezTo>
                    <a:cubicBezTo>
                      <a:pt x="591" y="132"/>
                      <a:pt x="593" y="124"/>
                      <a:pt x="596" y="116"/>
                    </a:cubicBezTo>
                    <a:cubicBezTo>
                      <a:pt x="599" y="110"/>
                      <a:pt x="601" y="104"/>
                      <a:pt x="604" y="99"/>
                    </a:cubicBezTo>
                    <a:cubicBezTo>
                      <a:pt x="606" y="95"/>
                      <a:pt x="608" y="91"/>
                      <a:pt x="611" y="88"/>
                    </a:cubicBezTo>
                    <a:cubicBezTo>
                      <a:pt x="613" y="85"/>
                      <a:pt x="616" y="82"/>
                      <a:pt x="620" y="82"/>
                    </a:cubicBezTo>
                    <a:cubicBezTo>
                      <a:pt x="622" y="86"/>
                      <a:pt x="621" y="89"/>
                      <a:pt x="620" y="92"/>
                    </a:cubicBezTo>
                    <a:cubicBezTo>
                      <a:pt x="619" y="97"/>
                      <a:pt x="618" y="102"/>
                      <a:pt x="617" y="107"/>
                    </a:cubicBezTo>
                    <a:cubicBezTo>
                      <a:pt x="617" y="113"/>
                      <a:pt x="618" y="118"/>
                      <a:pt x="620" y="123"/>
                    </a:cubicBezTo>
                    <a:cubicBezTo>
                      <a:pt x="620" y="124"/>
                      <a:pt x="621" y="125"/>
                      <a:pt x="622" y="127"/>
                    </a:cubicBezTo>
                    <a:cubicBezTo>
                      <a:pt x="623" y="124"/>
                      <a:pt x="624" y="122"/>
                      <a:pt x="624" y="121"/>
                    </a:cubicBezTo>
                    <a:cubicBezTo>
                      <a:pt x="626" y="113"/>
                      <a:pt x="626" y="105"/>
                      <a:pt x="628" y="98"/>
                    </a:cubicBezTo>
                    <a:cubicBezTo>
                      <a:pt x="630" y="90"/>
                      <a:pt x="633" y="82"/>
                      <a:pt x="635" y="75"/>
                    </a:cubicBezTo>
                    <a:cubicBezTo>
                      <a:pt x="636" y="73"/>
                      <a:pt x="637" y="72"/>
                      <a:pt x="639" y="72"/>
                    </a:cubicBezTo>
                    <a:cubicBezTo>
                      <a:pt x="643" y="77"/>
                      <a:pt x="641" y="83"/>
                      <a:pt x="644" y="88"/>
                    </a:cubicBezTo>
                    <a:cubicBezTo>
                      <a:pt x="646" y="94"/>
                      <a:pt x="648" y="99"/>
                      <a:pt x="652" y="104"/>
                    </a:cubicBezTo>
                    <a:cubicBezTo>
                      <a:pt x="656" y="108"/>
                      <a:pt x="659" y="113"/>
                      <a:pt x="665" y="115"/>
                    </a:cubicBezTo>
                    <a:cubicBezTo>
                      <a:pt x="666" y="113"/>
                      <a:pt x="666" y="111"/>
                      <a:pt x="666" y="109"/>
                    </a:cubicBezTo>
                    <a:cubicBezTo>
                      <a:pt x="667" y="101"/>
                      <a:pt x="667" y="94"/>
                      <a:pt x="667" y="87"/>
                    </a:cubicBezTo>
                    <a:cubicBezTo>
                      <a:pt x="668" y="78"/>
                      <a:pt x="671" y="70"/>
                      <a:pt x="676" y="62"/>
                    </a:cubicBezTo>
                    <a:cubicBezTo>
                      <a:pt x="678" y="60"/>
                      <a:pt x="679" y="58"/>
                      <a:pt x="682" y="57"/>
                    </a:cubicBezTo>
                    <a:cubicBezTo>
                      <a:pt x="687" y="58"/>
                      <a:pt x="689" y="62"/>
                      <a:pt x="692" y="65"/>
                    </a:cubicBezTo>
                    <a:cubicBezTo>
                      <a:pt x="697" y="71"/>
                      <a:pt x="702" y="76"/>
                      <a:pt x="706" y="82"/>
                    </a:cubicBezTo>
                    <a:cubicBezTo>
                      <a:pt x="709" y="87"/>
                      <a:pt x="711" y="94"/>
                      <a:pt x="712" y="100"/>
                    </a:cubicBezTo>
                    <a:cubicBezTo>
                      <a:pt x="714" y="107"/>
                      <a:pt x="714" y="113"/>
                      <a:pt x="715" y="120"/>
                    </a:cubicBezTo>
                    <a:cubicBezTo>
                      <a:pt x="715" y="120"/>
                      <a:pt x="715" y="120"/>
                      <a:pt x="716" y="120"/>
                    </a:cubicBezTo>
                    <a:cubicBezTo>
                      <a:pt x="724" y="115"/>
                      <a:pt x="732" y="110"/>
                      <a:pt x="737" y="102"/>
                    </a:cubicBezTo>
                    <a:cubicBezTo>
                      <a:pt x="743" y="93"/>
                      <a:pt x="748" y="85"/>
                      <a:pt x="750" y="74"/>
                    </a:cubicBezTo>
                    <a:cubicBezTo>
                      <a:pt x="750" y="73"/>
                      <a:pt x="752" y="72"/>
                      <a:pt x="753" y="71"/>
                    </a:cubicBezTo>
                    <a:cubicBezTo>
                      <a:pt x="756" y="74"/>
                      <a:pt x="756" y="77"/>
                      <a:pt x="757" y="80"/>
                    </a:cubicBezTo>
                    <a:cubicBezTo>
                      <a:pt x="758" y="84"/>
                      <a:pt x="759" y="87"/>
                      <a:pt x="759" y="90"/>
                    </a:cubicBezTo>
                    <a:cubicBezTo>
                      <a:pt x="760" y="93"/>
                      <a:pt x="760" y="97"/>
                      <a:pt x="761" y="100"/>
                    </a:cubicBezTo>
                    <a:cubicBezTo>
                      <a:pt x="761" y="103"/>
                      <a:pt x="760" y="106"/>
                      <a:pt x="761" y="109"/>
                    </a:cubicBezTo>
                    <a:cubicBezTo>
                      <a:pt x="762" y="109"/>
                      <a:pt x="763" y="109"/>
                      <a:pt x="763" y="109"/>
                    </a:cubicBezTo>
                    <a:cubicBezTo>
                      <a:pt x="764" y="109"/>
                      <a:pt x="764" y="108"/>
                      <a:pt x="765" y="108"/>
                    </a:cubicBezTo>
                    <a:cubicBezTo>
                      <a:pt x="772" y="103"/>
                      <a:pt x="777" y="96"/>
                      <a:pt x="781" y="88"/>
                    </a:cubicBezTo>
                    <a:cubicBezTo>
                      <a:pt x="784" y="83"/>
                      <a:pt x="785" y="79"/>
                      <a:pt x="783" y="73"/>
                    </a:cubicBezTo>
                    <a:cubicBezTo>
                      <a:pt x="783" y="73"/>
                      <a:pt x="783" y="72"/>
                      <a:pt x="783" y="70"/>
                    </a:cubicBezTo>
                    <a:cubicBezTo>
                      <a:pt x="786" y="71"/>
                      <a:pt x="788" y="71"/>
                      <a:pt x="790" y="71"/>
                    </a:cubicBezTo>
                    <a:cubicBezTo>
                      <a:pt x="793" y="74"/>
                      <a:pt x="791" y="76"/>
                      <a:pt x="791" y="79"/>
                    </a:cubicBezTo>
                    <a:cubicBezTo>
                      <a:pt x="791" y="81"/>
                      <a:pt x="792" y="83"/>
                      <a:pt x="792" y="85"/>
                    </a:cubicBezTo>
                    <a:cubicBezTo>
                      <a:pt x="792" y="87"/>
                      <a:pt x="792" y="89"/>
                      <a:pt x="793" y="92"/>
                    </a:cubicBezTo>
                    <a:cubicBezTo>
                      <a:pt x="793" y="94"/>
                      <a:pt x="793" y="96"/>
                      <a:pt x="793" y="98"/>
                    </a:cubicBezTo>
                    <a:cubicBezTo>
                      <a:pt x="793" y="100"/>
                      <a:pt x="792" y="103"/>
                      <a:pt x="794" y="105"/>
                    </a:cubicBezTo>
                    <a:cubicBezTo>
                      <a:pt x="802" y="97"/>
                      <a:pt x="809" y="90"/>
                      <a:pt x="807" y="78"/>
                    </a:cubicBezTo>
                    <a:cubicBezTo>
                      <a:pt x="807" y="76"/>
                      <a:pt x="808" y="75"/>
                      <a:pt x="809" y="74"/>
                    </a:cubicBezTo>
                    <a:cubicBezTo>
                      <a:pt x="811" y="73"/>
                      <a:pt x="813" y="74"/>
                      <a:pt x="814" y="76"/>
                    </a:cubicBezTo>
                    <a:cubicBezTo>
                      <a:pt x="817" y="80"/>
                      <a:pt x="820" y="84"/>
                      <a:pt x="823" y="88"/>
                    </a:cubicBezTo>
                    <a:cubicBezTo>
                      <a:pt x="828" y="94"/>
                      <a:pt x="830" y="101"/>
                      <a:pt x="832" y="109"/>
                    </a:cubicBezTo>
                    <a:cubicBezTo>
                      <a:pt x="833" y="112"/>
                      <a:pt x="833" y="114"/>
                      <a:pt x="834" y="117"/>
                    </a:cubicBezTo>
                    <a:cubicBezTo>
                      <a:pt x="834" y="118"/>
                      <a:pt x="834" y="119"/>
                      <a:pt x="836" y="119"/>
                    </a:cubicBezTo>
                    <a:cubicBezTo>
                      <a:pt x="838" y="119"/>
                      <a:pt x="839" y="117"/>
                      <a:pt x="840" y="114"/>
                    </a:cubicBezTo>
                    <a:cubicBezTo>
                      <a:pt x="841" y="110"/>
                      <a:pt x="844" y="107"/>
                      <a:pt x="846" y="103"/>
                    </a:cubicBezTo>
                    <a:cubicBezTo>
                      <a:pt x="846" y="103"/>
                      <a:pt x="848" y="102"/>
                      <a:pt x="849" y="101"/>
                    </a:cubicBezTo>
                    <a:cubicBezTo>
                      <a:pt x="850" y="105"/>
                      <a:pt x="852" y="109"/>
                      <a:pt x="849" y="112"/>
                    </a:cubicBezTo>
                    <a:cubicBezTo>
                      <a:pt x="847" y="115"/>
                      <a:pt x="847" y="119"/>
                      <a:pt x="847" y="123"/>
                    </a:cubicBezTo>
                    <a:cubicBezTo>
                      <a:pt x="849" y="131"/>
                      <a:pt x="849" y="139"/>
                      <a:pt x="849" y="146"/>
                    </a:cubicBezTo>
                    <a:cubicBezTo>
                      <a:pt x="849" y="147"/>
                      <a:pt x="849" y="148"/>
                      <a:pt x="850" y="149"/>
                    </a:cubicBezTo>
                    <a:cubicBezTo>
                      <a:pt x="852" y="149"/>
                      <a:pt x="855" y="149"/>
                      <a:pt x="857" y="149"/>
                    </a:cubicBezTo>
                    <a:close/>
                    <a:moveTo>
                      <a:pt x="597" y="628"/>
                    </a:moveTo>
                    <a:cubicBezTo>
                      <a:pt x="592" y="631"/>
                      <a:pt x="591" y="635"/>
                      <a:pt x="591" y="639"/>
                    </a:cubicBezTo>
                    <a:cubicBezTo>
                      <a:pt x="591" y="647"/>
                      <a:pt x="589" y="654"/>
                      <a:pt x="586" y="660"/>
                    </a:cubicBezTo>
                    <a:cubicBezTo>
                      <a:pt x="583" y="670"/>
                      <a:pt x="580" y="679"/>
                      <a:pt x="576" y="689"/>
                    </a:cubicBezTo>
                    <a:cubicBezTo>
                      <a:pt x="574" y="693"/>
                      <a:pt x="573" y="697"/>
                      <a:pt x="574" y="702"/>
                    </a:cubicBezTo>
                    <a:cubicBezTo>
                      <a:pt x="576" y="711"/>
                      <a:pt x="577" y="721"/>
                      <a:pt x="579" y="731"/>
                    </a:cubicBezTo>
                    <a:cubicBezTo>
                      <a:pt x="581" y="740"/>
                      <a:pt x="582" y="750"/>
                      <a:pt x="583" y="760"/>
                    </a:cubicBezTo>
                    <a:cubicBezTo>
                      <a:pt x="586" y="783"/>
                      <a:pt x="585" y="806"/>
                      <a:pt x="585" y="830"/>
                    </a:cubicBezTo>
                    <a:cubicBezTo>
                      <a:pt x="585" y="836"/>
                      <a:pt x="585" y="843"/>
                      <a:pt x="584" y="849"/>
                    </a:cubicBezTo>
                    <a:cubicBezTo>
                      <a:pt x="583" y="859"/>
                      <a:pt x="582" y="868"/>
                      <a:pt x="581" y="878"/>
                    </a:cubicBezTo>
                    <a:cubicBezTo>
                      <a:pt x="581" y="883"/>
                      <a:pt x="581" y="889"/>
                      <a:pt x="579" y="895"/>
                    </a:cubicBezTo>
                    <a:cubicBezTo>
                      <a:pt x="578" y="897"/>
                      <a:pt x="579" y="898"/>
                      <a:pt x="580" y="899"/>
                    </a:cubicBezTo>
                    <a:cubicBezTo>
                      <a:pt x="582" y="899"/>
                      <a:pt x="583" y="899"/>
                      <a:pt x="585" y="900"/>
                    </a:cubicBezTo>
                    <a:cubicBezTo>
                      <a:pt x="595" y="901"/>
                      <a:pt x="606" y="902"/>
                      <a:pt x="617" y="902"/>
                    </a:cubicBezTo>
                    <a:cubicBezTo>
                      <a:pt x="619" y="903"/>
                      <a:pt x="622" y="902"/>
                      <a:pt x="624" y="901"/>
                    </a:cubicBezTo>
                    <a:cubicBezTo>
                      <a:pt x="635" y="898"/>
                      <a:pt x="644" y="894"/>
                      <a:pt x="654" y="888"/>
                    </a:cubicBezTo>
                    <a:cubicBezTo>
                      <a:pt x="662" y="883"/>
                      <a:pt x="669" y="876"/>
                      <a:pt x="674" y="867"/>
                    </a:cubicBezTo>
                    <a:cubicBezTo>
                      <a:pt x="676" y="863"/>
                      <a:pt x="678" y="859"/>
                      <a:pt x="680" y="854"/>
                    </a:cubicBezTo>
                    <a:cubicBezTo>
                      <a:pt x="681" y="851"/>
                      <a:pt x="680" y="849"/>
                      <a:pt x="676" y="849"/>
                    </a:cubicBezTo>
                    <a:cubicBezTo>
                      <a:pt x="671" y="849"/>
                      <a:pt x="665" y="849"/>
                      <a:pt x="659" y="850"/>
                    </a:cubicBezTo>
                    <a:cubicBezTo>
                      <a:pt x="647" y="851"/>
                      <a:pt x="634" y="851"/>
                      <a:pt x="621" y="850"/>
                    </a:cubicBezTo>
                    <a:cubicBezTo>
                      <a:pt x="621" y="848"/>
                      <a:pt x="620" y="847"/>
                      <a:pt x="620" y="846"/>
                    </a:cubicBezTo>
                    <a:cubicBezTo>
                      <a:pt x="619" y="842"/>
                      <a:pt x="619" y="838"/>
                      <a:pt x="618" y="835"/>
                    </a:cubicBezTo>
                    <a:cubicBezTo>
                      <a:pt x="617" y="824"/>
                      <a:pt x="615" y="813"/>
                      <a:pt x="616" y="802"/>
                    </a:cubicBezTo>
                    <a:cubicBezTo>
                      <a:pt x="616" y="780"/>
                      <a:pt x="616" y="759"/>
                      <a:pt x="615" y="737"/>
                    </a:cubicBezTo>
                    <a:cubicBezTo>
                      <a:pt x="615" y="735"/>
                      <a:pt x="615" y="733"/>
                      <a:pt x="615" y="731"/>
                    </a:cubicBezTo>
                    <a:cubicBezTo>
                      <a:pt x="613" y="728"/>
                      <a:pt x="613" y="724"/>
                      <a:pt x="613" y="721"/>
                    </a:cubicBezTo>
                    <a:cubicBezTo>
                      <a:pt x="614" y="718"/>
                      <a:pt x="614" y="715"/>
                      <a:pt x="614" y="713"/>
                    </a:cubicBezTo>
                    <a:cubicBezTo>
                      <a:pt x="613" y="710"/>
                      <a:pt x="612" y="707"/>
                      <a:pt x="611" y="704"/>
                    </a:cubicBezTo>
                    <a:cubicBezTo>
                      <a:pt x="613" y="702"/>
                      <a:pt x="616" y="700"/>
                      <a:pt x="618" y="698"/>
                    </a:cubicBezTo>
                    <a:cubicBezTo>
                      <a:pt x="629" y="690"/>
                      <a:pt x="638" y="681"/>
                      <a:pt x="649" y="674"/>
                    </a:cubicBezTo>
                    <a:cubicBezTo>
                      <a:pt x="655" y="670"/>
                      <a:pt x="659" y="666"/>
                      <a:pt x="664" y="662"/>
                    </a:cubicBezTo>
                    <a:cubicBezTo>
                      <a:pt x="672" y="656"/>
                      <a:pt x="679" y="649"/>
                      <a:pt x="687" y="643"/>
                    </a:cubicBezTo>
                    <a:cubicBezTo>
                      <a:pt x="689" y="641"/>
                      <a:pt x="693" y="644"/>
                      <a:pt x="696" y="640"/>
                    </a:cubicBezTo>
                    <a:cubicBezTo>
                      <a:pt x="691" y="640"/>
                      <a:pt x="688" y="639"/>
                      <a:pt x="684" y="639"/>
                    </a:cubicBezTo>
                    <a:cubicBezTo>
                      <a:pt x="680" y="639"/>
                      <a:pt x="676" y="639"/>
                      <a:pt x="673" y="638"/>
                    </a:cubicBezTo>
                    <a:cubicBezTo>
                      <a:pt x="663" y="638"/>
                      <a:pt x="654" y="637"/>
                      <a:pt x="644" y="636"/>
                    </a:cubicBezTo>
                    <a:cubicBezTo>
                      <a:pt x="633" y="635"/>
                      <a:pt x="621" y="635"/>
                      <a:pt x="610" y="632"/>
                    </a:cubicBezTo>
                    <a:cubicBezTo>
                      <a:pt x="606" y="631"/>
                      <a:pt x="602" y="630"/>
                      <a:pt x="597" y="628"/>
                    </a:cubicBezTo>
                    <a:close/>
                    <a:moveTo>
                      <a:pt x="487" y="900"/>
                    </a:moveTo>
                    <a:cubicBezTo>
                      <a:pt x="487" y="897"/>
                      <a:pt x="486" y="894"/>
                      <a:pt x="486" y="890"/>
                    </a:cubicBezTo>
                    <a:cubicBezTo>
                      <a:pt x="487" y="882"/>
                      <a:pt x="483" y="876"/>
                      <a:pt x="479" y="870"/>
                    </a:cubicBezTo>
                    <a:cubicBezTo>
                      <a:pt x="474" y="864"/>
                      <a:pt x="469" y="859"/>
                      <a:pt x="464" y="854"/>
                    </a:cubicBezTo>
                    <a:cubicBezTo>
                      <a:pt x="461" y="852"/>
                      <a:pt x="458" y="849"/>
                      <a:pt x="454" y="847"/>
                    </a:cubicBezTo>
                    <a:cubicBezTo>
                      <a:pt x="441" y="840"/>
                      <a:pt x="427" y="838"/>
                      <a:pt x="413" y="841"/>
                    </a:cubicBezTo>
                    <a:cubicBezTo>
                      <a:pt x="397" y="844"/>
                      <a:pt x="384" y="852"/>
                      <a:pt x="373" y="864"/>
                    </a:cubicBezTo>
                    <a:cubicBezTo>
                      <a:pt x="363" y="875"/>
                      <a:pt x="359" y="888"/>
                      <a:pt x="356" y="902"/>
                    </a:cubicBezTo>
                    <a:cubicBezTo>
                      <a:pt x="356" y="904"/>
                      <a:pt x="356" y="905"/>
                      <a:pt x="356" y="907"/>
                    </a:cubicBezTo>
                    <a:cubicBezTo>
                      <a:pt x="357" y="912"/>
                      <a:pt x="358" y="917"/>
                      <a:pt x="360" y="922"/>
                    </a:cubicBezTo>
                    <a:cubicBezTo>
                      <a:pt x="364" y="931"/>
                      <a:pt x="369" y="939"/>
                      <a:pt x="374" y="947"/>
                    </a:cubicBezTo>
                    <a:cubicBezTo>
                      <a:pt x="375" y="950"/>
                      <a:pt x="377" y="952"/>
                      <a:pt x="380" y="954"/>
                    </a:cubicBezTo>
                    <a:cubicBezTo>
                      <a:pt x="388" y="961"/>
                      <a:pt x="399" y="964"/>
                      <a:pt x="409" y="966"/>
                    </a:cubicBezTo>
                    <a:cubicBezTo>
                      <a:pt x="415" y="968"/>
                      <a:pt x="421" y="968"/>
                      <a:pt x="427" y="968"/>
                    </a:cubicBezTo>
                    <a:cubicBezTo>
                      <a:pt x="438" y="967"/>
                      <a:pt x="449" y="963"/>
                      <a:pt x="458" y="956"/>
                    </a:cubicBezTo>
                    <a:cubicBezTo>
                      <a:pt x="471" y="947"/>
                      <a:pt x="481" y="936"/>
                      <a:pt x="485" y="920"/>
                    </a:cubicBezTo>
                    <a:cubicBezTo>
                      <a:pt x="487" y="913"/>
                      <a:pt x="487" y="907"/>
                      <a:pt x="487" y="900"/>
                    </a:cubicBezTo>
                    <a:close/>
                    <a:moveTo>
                      <a:pt x="88" y="978"/>
                    </a:moveTo>
                    <a:cubicBezTo>
                      <a:pt x="95" y="978"/>
                      <a:pt x="102" y="976"/>
                      <a:pt x="109" y="975"/>
                    </a:cubicBezTo>
                    <a:cubicBezTo>
                      <a:pt x="125" y="971"/>
                      <a:pt x="137" y="961"/>
                      <a:pt x="145" y="947"/>
                    </a:cubicBezTo>
                    <a:cubicBezTo>
                      <a:pt x="152" y="936"/>
                      <a:pt x="154" y="923"/>
                      <a:pt x="155" y="910"/>
                    </a:cubicBezTo>
                    <a:cubicBezTo>
                      <a:pt x="155" y="908"/>
                      <a:pt x="154" y="905"/>
                      <a:pt x="154" y="902"/>
                    </a:cubicBezTo>
                    <a:cubicBezTo>
                      <a:pt x="153" y="900"/>
                      <a:pt x="152" y="898"/>
                      <a:pt x="152" y="896"/>
                    </a:cubicBezTo>
                    <a:cubicBezTo>
                      <a:pt x="151" y="889"/>
                      <a:pt x="147" y="883"/>
                      <a:pt x="141" y="878"/>
                    </a:cubicBezTo>
                    <a:cubicBezTo>
                      <a:pt x="138" y="875"/>
                      <a:pt x="135" y="873"/>
                      <a:pt x="133" y="870"/>
                    </a:cubicBezTo>
                    <a:cubicBezTo>
                      <a:pt x="122" y="860"/>
                      <a:pt x="109" y="854"/>
                      <a:pt x="94" y="852"/>
                    </a:cubicBezTo>
                    <a:cubicBezTo>
                      <a:pt x="90" y="852"/>
                      <a:pt x="85" y="852"/>
                      <a:pt x="82" y="853"/>
                    </a:cubicBezTo>
                    <a:cubicBezTo>
                      <a:pt x="74" y="856"/>
                      <a:pt x="67" y="859"/>
                      <a:pt x="60" y="863"/>
                    </a:cubicBezTo>
                    <a:cubicBezTo>
                      <a:pt x="49" y="870"/>
                      <a:pt x="42" y="880"/>
                      <a:pt x="35" y="890"/>
                    </a:cubicBezTo>
                    <a:cubicBezTo>
                      <a:pt x="31" y="895"/>
                      <a:pt x="29" y="901"/>
                      <a:pt x="30" y="907"/>
                    </a:cubicBezTo>
                    <a:cubicBezTo>
                      <a:pt x="30" y="909"/>
                      <a:pt x="30" y="910"/>
                      <a:pt x="29" y="912"/>
                    </a:cubicBezTo>
                    <a:cubicBezTo>
                      <a:pt x="27" y="922"/>
                      <a:pt x="29" y="931"/>
                      <a:pt x="33" y="941"/>
                    </a:cubicBezTo>
                    <a:cubicBezTo>
                      <a:pt x="34" y="944"/>
                      <a:pt x="36" y="947"/>
                      <a:pt x="38" y="950"/>
                    </a:cubicBezTo>
                    <a:cubicBezTo>
                      <a:pt x="45" y="959"/>
                      <a:pt x="54" y="967"/>
                      <a:pt x="65" y="972"/>
                    </a:cubicBezTo>
                    <a:cubicBezTo>
                      <a:pt x="67" y="972"/>
                      <a:pt x="69" y="973"/>
                      <a:pt x="70" y="974"/>
                    </a:cubicBezTo>
                    <a:cubicBezTo>
                      <a:pt x="76" y="977"/>
                      <a:pt x="82" y="979"/>
                      <a:pt x="88" y="978"/>
                    </a:cubicBezTo>
                    <a:close/>
                    <a:moveTo>
                      <a:pt x="124" y="696"/>
                    </a:moveTo>
                    <a:cubicBezTo>
                      <a:pt x="128" y="694"/>
                      <a:pt x="132" y="693"/>
                      <a:pt x="135" y="691"/>
                    </a:cubicBezTo>
                    <a:cubicBezTo>
                      <a:pt x="154" y="679"/>
                      <a:pt x="174" y="670"/>
                      <a:pt x="193" y="661"/>
                    </a:cubicBezTo>
                    <a:cubicBezTo>
                      <a:pt x="202" y="657"/>
                      <a:pt x="210" y="651"/>
                      <a:pt x="218" y="645"/>
                    </a:cubicBezTo>
                    <a:cubicBezTo>
                      <a:pt x="209" y="627"/>
                      <a:pt x="205" y="608"/>
                      <a:pt x="196" y="590"/>
                    </a:cubicBezTo>
                    <a:cubicBezTo>
                      <a:pt x="187" y="592"/>
                      <a:pt x="179" y="593"/>
                      <a:pt x="171" y="595"/>
                    </a:cubicBezTo>
                    <a:cubicBezTo>
                      <a:pt x="164" y="597"/>
                      <a:pt x="158" y="596"/>
                      <a:pt x="151" y="594"/>
                    </a:cubicBezTo>
                    <a:cubicBezTo>
                      <a:pt x="147" y="592"/>
                      <a:pt x="143" y="587"/>
                      <a:pt x="144" y="583"/>
                    </a:cubicBezTo>
                    <a:cubicBezTo>
                      <a:pt x="145" y="576"/>
                      <a:pt x="148" y="570"/>
                      <a:pt x="156" y="569"/>
                    </a:cubicBezTo>
                    <a:cubicBezTo>
                      <a:pt x="161" y="567"/>
                      <a:pt x="167" y="565"/>
                      <a:pt x="173" y="564"/>
                    </a:cubicBezTo>
                    <a:cubicBezTo>
                      <a:pt x="177" y="563"/>
                      <a:pt x="181" y="561"/>
                      <a:pt x="184" y="557"/>
                    </a:cubicBezTo>
                    <a:cubicBezTo>
                      <a:pt x="182" y="552"/>
                      <a:pt x="180" y="546"/>
                      <a:pt x="176" y="542"/>
                    </a:cubicBezTo>
                    <a:cubicBezTo>
                      <a:pt x="172" y="544"/>
                      <a:pt x="168" y="546"/>
                      <a:pt x="164" y="547"/>
                    </a:cubicBezTo>
                    <a:cubicBezTo>
                      <a:pt x="151" y="552"/>
                      <a:pt x="140" y="559"/>
                      <a:pt x="127" y="565"/>
                    </a:cubicBezTo>
                    <a:cubicBezTo>
                      <a:pt x="116" y="570"/>
                      <a:pt x="106" y="576"/>
                      <a:pt x="96" y="582"/>
                    </a:cubicBezTo>
                    <a:cubicBezTo>
                      <a:pt x="89" y="585"/>
                      <a:pt x="84" y="589"/>
                      <a:pt x="79" y="593"/>
                    </a:cubicBezTo>
                    <a:cubicBezTo>
                      <a:pt x="79" y="594"/>
                      <a:pt x="79" y="595"/>
                      <a:pt x="80" y="596"/>
                    </a:cubicBezTo>
                    <a:cubicBezTo>
                      <a:pt x="86" y="607"/>
                      <a:pt x="91" y="619"/>
                      <a:pt x="94" y="631"/>
                    </a:cubicBezTo>
                    <a:cubicBezTo>
                      <a:pt x="95" y="633"/>
                      <a:pt x="96" y="635"/>
                      <a:pt x="96" y="637"/>
                    </a:cubicBezTo>
                    <a:cubicBezTo>
                      <a:pt x="104" y="652"/>
                      <a:pt x="111" y="668"/>
                      <a:pt x="118" y="683"/>
                    </a:cubicBezTo>
                    <a:cubicBezTo>
                      <a:pt x="120" y="687"/>
                      <a:pt x="122" y="691"/>
                      <a:pt x="124" y="696"/>
                    </a:cubicBezTo>
                    <a:close/>
                    <a:moveTo>
                      <a:pt x="570" y="684"/>
                    </a:moveTo>
                    <a:cubicBezTo>
                      <a:pt x="572" y="681"/>
                      <a:pt x="573" y="679"/>
                      <a:pt x="574" y="676"/>
                    </a:cubicBezTo>
                    <a:cubicBezTo>
                      <a:pt x="576" y="670"/>
                      <a:pt x="579" y="664"/>
                      <a:pt x="580" y="658"/>
                    </a:cubicBezTo>
                    <a:cubicBezTo>
                      <a:pt x="583" y="648"/>
                      <a:pt x="586" y="638"/>
                      <a:pt x="587" y="627"/>
                    </a:cubicBezTo>
                    <a:cubicBezTo>
                      <a:pt x="588" y="613"/>
                      <a:pt x="588" y="599"/>
                      <a:pt x="589" y="584"/>
                    </a:cubicBezTo>
                    <a:cubicBezTo>
                      <a:pt x="589" y="573"/>
                      <a:pt x="589" y="562"/>
                      <a:pt x="589" y="551"/>
                    </a:cubicBezTo>
                    <a:cubicBezTo>
                      <a:pt x="589" y="544"/>
                      <a:pt x="589" y="536"/>
                      <a:pt x="589" y="528"/>
                    </a:cubicBezTo>
                    <a:cubicBezTo>
                      <a:pt x="588" y="526"/>
                      <a:pt x="588" y="524"/>
                      <a:pt x="587" y="522"/>
                    </a:cubicBezTo>
                    <a:cubicBezTo>
                      <a:pt x="586" y="518"/>
                      <a:pt x="583" y="516"/>
                      <a:pt x="579" y="517"/>
                    </a:cubicBezTo>
                    <a:cubicBezTo>
                      <a:pt x="575" y="519"/>
                      <a:pt x="571" y="520"/>
                      <a:pt x="567" y="522"/>
                    </a:cubicBezTo>
                    <a:cubicBezTo>
                      <a:pt x="560" y="526"/>
                      <a:pt x="552" y="530"/>
                      <a:pt x="545" y="534"/>
                    </a:cubicBezTo>
                    <a:cubicBezTo>
                      <a:pt x="533" y="540"/>
                      <a:pt x="521" y="546"/>
                      <a:pt x="509" y="553"/>
                    </a:cubicBezTo>
                    <a:cubicBezTo>
                      <a:pt x="500" y="559"/>
                      <a:pt x="492" y="565"/>
                      <a:pt x="482" y="569"/>
                    </a:cubicBezTo>
                    <a:cubicBezTo>
                      <a:pt x="473" y="574"/>
                      <a:pt x="463" y="578"/>
                      <a:pt x="453" y="582"/>
                    </a:cubicBezTo>
                    <a:cubicBezTo>
                      <a:pt x="446" y="584"/>
                      <a:pt x="440" y="588"/>
                      <a:pt x="433" y="590"/>
                    </a:cubicBezTo>
                    <a:cubicBezTo>
                      <a:pt x="433" y="591"/>
                      <a:pt x="433" y="591"/>
                      <a:pt x="433" y="592"/>
                    </a:cubicBezTo>
                    <a:cubicBezTo>
                      <a:pt x="434" y="592"/>
                      <a:pt x="436" y="592"/>
                      <a:pt x="437" y="593"/>
                    </a:cubicBezTo>
                    <a:cubicBezTo>
                      <a:pt x="444" y="594"/>
                      <a:pt x="452" y="594"/>
                      <a:pt x="459" y="596"/>
                    </a:cubicBezTo>
                    <a:cubicBezTo>
                      <a:pt x="470" y="598"/>
                      <a:pt x="482" y="601"/>
                      <a:pt x="493" y="605"/>
                    </a:cubicBezTo>
                    <a:cubicBezTo>
                      <a:pt x="495" y="606"/>
                      <a:pt x="498" y="607"/>
                      <a:pt x="501" y="608"/>
                    </a:cubicBezTo>
                    <a:cubicBezTo>
                      <a:pt x="505" y="611"/>
                      <a:pt x="510" y="614"/>
                      <a:pt x="515" y="616"/>
                    </a:cubicBezTo>
                    <a:cubicBezTo>
                      <a:pt x="524" y="622"/>
                      <a:pt x="533" y="628"/>
                      <a:pt x="539" y="637"/>
                    </a:cubicBezTo>
                    <a:cubicBezTo>
                      <a:pt x="544" y="644"/>
                      <a:pt x="549" y="650"/>
                      <a:pt x="554" y="657"/>
                    </a:cubicBezTo>
                    <a:cubicBezTo>
                      <a:pt x="559" y="663"/>
                      <a:pt x="563" y="669"/>
                      <a:pt x="565" y="676"/>
                    </a:cubicBezTo>
                    <a:cubicBezTo>
                      <a:pt x="566" y="679"/>
                      <a:pt x="568" y="681"/>
                      <a:pt x="570" y="684"/>
                    </a:cubicBezTo>
                    <a:close/>
                    <a:moveTo>
                      <a:pt x="672" y="338"/>
                    </a:moveTo>
                    <a:cubicBezTo>
                      <a:pt x="670" y="338"/>
                      <a:pt x="669" y="339"/>
                      <a:pt x="668" y="339"/>
                    </a:cubicBezTo>
                    <a:cubicBezTo>
                      <a:pt x="663" y="340"/>
                      <a:pt x="663" y="341"/>
                      <a:pt x="663" y="345"/>
                    </a:cubicBezTo>
                    <a:cubicBezTo>
                      <a:pt x="664" y="351"/>
                      <a:pt x="666" y="356"/>
                      <a:pt x="667" y="362"/>
                    </a:cubicBezTo>
                    <a:cubicBezTo>
                      <a:pt x="669" y="368"/>
                      <a:pt x="672" y="373"/>
                      <a:pt x="678" y="376"/>
                    </a:cubicBezTo>
                    <a:cubicBezTo>
                      <a:pt x="688" y="381"/>
                      <a:pt x="698" y="386"/>
                      <a:pt x="709" y="389"/>
                    </a:cubicBezTo>
                    <a:cubicBezTo>
                      <a:pt x="724" y="393"/>
                      <a:pt x="739" y="394"/>
                      <a:pt x="754" y="387"/>
                    </a:cubicBezTo>
                    <a:cubicBezTo>
                      <a:pt x="756" y="386"/>
                      <a:pt x="758" y="386"/>
                      <a:pt x="760" y="385"/>
                    </a:cubicBezTo>
                    <a:cubicBezTo>
                      <a:pt x="774" y="380"/>
                      <a:pt x="784" y="372"/>
                      <a:pt x="792" y="359"/>
                    </a:cubicBezTo>
                    <a:cubicBezTo>
                      <a:pt x="795" y="353"/>
                      <a:pt x="798" y="348"/>
                      <a:pt x="801" y="342"/>
                    </a:cubicBezTo>
                    <a:cubicBezTo>
                      <a:pt x="803" y="339"/>
                      <a:pt x="805" y="336"/>
                      <a:pt x="804" y="332"/>
                    </a:cubicBezTo>
                    <a:cubicBezTo>
                      <a:pt x="802" y="331"/>
                      <a:pt x="801" y="330"/>
                      <a:pt x="799" y="329"/>
                    </a:cubicBezTo>
                    <a:cubicBezTo>
                      <a:pt x="797" y="328"/>
                      <a:pt x="794" y="328"/>
                      <a:pt x="792" y="328"/>
                    </a:cubicBezTo>
                    <a:cubicBezTo>
                      <a:pt x="784" y="316"/>
                      <a:pt x="786" y="302"/>
                      <a:pt x="785" y="288"/>
                    </a:cubicBezTo>
                    <a:cubicBezTo>
                      <a:pt x="775" y="290"/>
                      <a:pt x="766" y="291"/>
                      <a:pt x="757" y="294"/>
                    </a:cubicBezTo>
                    <a:cubicBezTo>
                      <a:pt x="743" y="298"/>
                      <a:pt x="728" y="298"/>
                      <a:pt x="714" y="298"/>
                    </a:cubicBezTo>
                    <a:cubicBezTo>
                      <a:pt x="703" y="298"/>
                      <a:pt x="692" y="296"/>
                      <a:pt x="681" y="294"/>
                    </a:cubicBezTo>
                    <a:cubicBezTo>
                      <a:pt x="679" y="294"/>
                      <a:pt x="678" y="294"/>
                      <a:pt x="676" y="294"/>
                    </a:cubicBezTo>
                    <a:cubicBezTo>
                      <a:pt x="676" y="301"/>
                      <a:pt x="676" y="308"/>
                      <a:pt x="676" y="315"/>
                    </a:cubicBezTo>
                    <a:cubicBezTo>
                      <a:pt x="676" y="315"/>
                      <a:pt x="676" y="315"/>
                      <a:pt x="676" y="316"/>
                    </a:cubicBezTo>
                    <a:cubicBezTo>
                      <a:pt x="679" y="320"/>
                      <a:pt x="677" y="323"/>
                      <a:pt x="676" y="327"/>
                    </a:cubicBezTo>
                    <a:cubicBezTo>
                      <a:pt x="674" y="331"/>
                      <a:pt x="673" y="334"/>
                      <a:pt x="672" y="338"/>
                    </a:cubicBezTo>
                    <a:close/>
                    <a:moveTo>
                      <a:pt x="286" y="530"/>
                    </a:moveTo>
                    <a:cubicBezTo>
                      <a:pt x="285" y="530"/>
                      <a:pt x="284" y="530"/>
                      <a:pt x="283" y="530"/>
                    </a:cubicBezTo>
                    <a:cubicBezTo>
                      <a:pt x="274" y="531"/>
                      <a:pt x="265" y="531"/>
                      <a:pt x="256" y="529"/>
                    </a:cubicBezTo>
                    <a:cubicBezTo>
                      <a:pt x="254" y="528"/>
                      <a:pt x="253" y="528"/>
                      <a:pt x="251" y="528"/>
                    </a:cubicBezTo>
                    <a:cubicBezTo>
                      <a:pt x="246" y="528"/>
                      <a:pt x="241" y="528"/>
                      <a:pt x="237" y="527"/>
                    </a:cubicBezTo>
                    <a:cubicBezTo>
                      <a:pt x="230" y="526"/>
                      <a:pt x="223" y="524"/>
                      <a:pt x="216" y="523"/>
                    </a:cubicBezTo>
                    <a:cubicBezTo>
                      <a:pt x="204" y="522"/>
                      <a:pt x="191" y="522"/>
                      <a:pt x="179" y="525"/>
                    </a:cubicBezTo>
                    <a:cubicBezTo>
                      <a:pt x="179" y="525"/>
                      <a:pt x="179" y="526"/>
                      <a:pt x="178" y="526"/>
                    </a:cubicBezTo>
                    <a:cubicBezTo>
                      <a:pt x="180" y="527"/>
                      <a:pt x="181" y="528"/>
                      <a:pt x="183" y="529"/>
                    </a:cubicBezTo>
                    <a:cubicBezTo>
                      <a:pt x="181" y="532"/>
                      <a:pt x="181" y="534"/>
                      <a:pt x="183" y="537"/>
                    </a:cubicBezTo>
                    <a:cubicBezTo>
                      <a:pt x="185" y="541"/>
                      <a:pt x="186" y="545"/>
                      <a:pt x="188" y="549"/>
                    </a:cubicBezTo>
                    <a:cubicBezTo>
                      <a:pt x="190" y="548"/>
                      <a:pt x="189" y="545"/>
                      <a:pt x="192" y="545"/>
                    </a:cubicBezTo>
                    <a:cubicBezTo>
                      <a:pt x="194" y="545"/>
                      <a:pt x="196" y="546"/>
                      <a:pt x="197" y="549"/>
                    </a:cubicBezTo>
                    <a:cubicBezTo>
                      <a:pt x="198" y="550"/>
                      <a:pt x="197" y="552"/>
                      <a:pt x="196" y="554"/>
                    </a:cubicBezTo>
                    <a:cubicBezTo>
                      <a:pt x="192" y="561"/>
                      <a:pt x="185" y="567"/>
                      <a:pt x="176" y="569"/>
                    </a:cubicBezTo>
                    <a:cubicBezTo>
                      <a:pt x="171" y="570"/>
                      <a:pt x="166" y="572"/>
                      <a:pt x="161" y="573"/>
                    </a:cubicBezTo>
                    <a:cubicBezTo>
                      <a:pt x="157" y="574"/>
                      <a:pt x="154" y="576"/>
                      <a:pt x="152" y="579"/>
                    </a:cubicBezTo>
                    <a:cubicBezTo>
                      <a:pt x="151" y="583"/>
                      <a:pt x="151" y="586"/>
                      <a:pt x="155" y="589"/>
                    </a:cubicBezTo>
                    <a:cubicBezTo>
                      <a:pt x="158" y="591"/>
                      <a:pt x="162" y="591"/>
                      <a:pt x="165" y="590"/>
                    </a:cubicBezTo>
                    <a:cubicBezTo>
                      <a:pt x="176" y="588"/>
                      <a:pt x="186" y="586"/>
                      <a:pt x="197" y="583"/>
                    </a:cubicBezTo>
                    <a:cubicBezTo>
                      <a:pt x="205" y="581"/>
                      <a:pt x="213" y="582"/>
                      <a:pt x="221" y="585"/>
                    </a:cubicBezTo>
                    <a:cubicBezTo>
                      <a:pt x="222" y="586"/>
                      <a:pt x="222" y="586"/>
                      <a:pt x="223" y="586"/>
                    </a:cubicBezTo>
                    <a:cubicBezTo>
                      <a:pt x="224" y="587"/>
                      <a:pt x="223" y="590"/>
                      <a:pt x="222" y="590"/>
                    </a:cubicBezTo>
                    <a:cubicBezTo>
                      <a:pt x="220" y="590"/>
                      <a:pt x="218" y="590"/>
                      <a:pt x="216" y="590"/>
                    </a:cubicBezTo>
                    <a:cubicBezTo>
                      <a:pt x="212" y="589"/>
                      <a:pt x="208" y="588"/>
                      <a:pt x="203" y="589"/>
                    </a:cubicBezTo>
                    <a:cubicBezTo>
                      <a:pt x="204" y="591"/>
                      <a:pt x="204" y="592"/>
                      <a:pt x="204" y="593"/>
                    </a:cubicBezTo>
                    <a:cubicBezTo>
                      <a:pt x="207" y="602"/>
                      <a:pt x="211" y="610"/>
                      <a:pt x="214" y="619"/>
                    </a:cubicBezTo>
                    <a:cubicBezTo>
                      <a:pt x="215" y="622"/>
                      <a:pt x="217" y="624"/>
                      <a:pt x="220" y="626"/>
                    </a:cubicBezTo>
                    <a:cubicBezTo>
                      <a:pt x="230" y="623"/>
                      <a:pt x="241" y="620"/>
                      <a:pt x="251" y="617"/>
                    </a:cubicBezTo>
                    <a:cubicBezTo>
                      <a:pt x="256" y="615"/>
                      <a:pt x="261" y="613"/>
                      <a:pt x="265" y="610"/>
                    </a:cubicBezTo>
                    <a:cubicBezTo>
                      <a:pt x="277" y="602"/>
                      <a:pt x="288" y="594"/>
                      <a:pt x="300" y="588"/>
                    </a:cubicBezTo>
                    <a:cubicBezTo>
                      <a:pt x="301" y="587"/>
                      <a:pt x="303" y="586"/>
                      <a:pt x="304" y="585"/>
                    </a:cubicBezTo>
                    <a:cubicBezTo>
                      <a:pt x="306" y="584"/>
                      <a:pt x="307" y="583"/>
                      <a:pt x="307" y="580"/>
                    </a:cubicBezTo>
                    <a:cubicBezTo>
                      <a:pt x="307" y="578"/>
                      <a:pt x="307" y="576"/>
                      <a:pt x="307" y="574"/>
                    </a:cubicBezTo>
                    <a:cubicBezTo>
                      <a:pt x="304" y="557"/>
                      <a:pt x="298" y="542"/>
                      <a:pt x="286" y="530"/>
                    </a:cubicBezTo>
                    <a:close/>
                    <a:moveTo>
                      <a:pt x="777" y="784"/>
                    </a:moveTo>
                    <a:cubicBezTo>
                      <a:pt x="780" y="785"/>
                      <a:pt x="781" y="786"/>
                      <a:pt x="781" y="786"/>
                    </a:cubicBezTo>
                    <a:cubicBezTo>
                      <a:pt x="789" y="783"/>
                      <a:pt x="797" y="781"/>
                      <a:pt x="804" y="777"/>
                    </a:cubicBezTo>
                    <a:cubicBezTo>
                      <a:pt x="812" y="773"/>
                      <a:pt x="818" y="767"/>
                      <a:pt x="822" y="761"/>
                    </a:cubicBezTo>
                    <a:cubicBezTo>
                      <a:pt x="829" y="750"/>
                      <a:pt x="836" y="738"/>
                      <a:pt x="842" y="726"/>
                    </a:cubicBezTo>
                    <a:cubicBezTo>
                      <a:pt x="842" y="725"/>
                      <a:pt x="843" y="724"/>
                      <a:pt x="843" y="723"/>
                    </a:cubicBezTo>
                    <a:cubicBezTo>
                      <a:pt x="842" y="717"/>
                      <a:pt x="845" y="712"/>
                      <a:pt x="845" y="707"/>
                    </a:cubicBezTo>
                    <a:cubicBezTo>
                      <a:pt x="846" y="703"/>
                      <a:pt x="846" y="699"/>
                      <a:pt x="845" y="695"/>
                    </a:cubicBezTo>
                    <a:cubicBezTo>
                      <a:pt x="843" y="684"/>
                      <a:pt x="837" y="675"/>
                      <a:pt x="830" y="667"/>
                    </a:cubicBezTo>
                    <a:cubicBezTo>
                      <a:pt x="825" y="661"/>
                      <a:pt x="819" y="657"/>
                      <a:pt x="808" y="654"/>
                    </a:cubicBezTo>
                    <a:cubicBezTo>
                      <a:pt x="802" y="652"/>
                      <a:pt x="798" y="653"/>
                      <a:pt x="793" y="655"/>
                    </a:cubicBezTo>
                    <a:cubicBezTo>
                      <a:pt x="792" y="656"/>
                      <a:pt x="791" y="656"/>
                      <a:pt x="790" y="656"/>
                    </a:cubicBezTo>
                    <a:cubicBezTo>
                      <a:pt x="779" y="658"/>
                      <a:pt x="769" y="661"/>
                      <a:pt x="758" y="665"/>
                    </a:cubicBezTo>
                    <a:cubicBezTo>
                      <a:pt x="758" y="673"/>
                      <a:pt x="760" y="680"/>
                      <a:pt x="762" y="687"/>
                    </a:cubicBezTo>
                    <a:cubicBezTo>
                      <a:pt x="762" y="688"/>
                      <a:pt x="763" y="688"/>
                      <a:pt x="763" y="689"/>
                    </a:cubicBezTo>
                    <a:cubicBezTo>
                      <a:pt x="768" y="684"/>
                      <a:pt x="768" y="677"/>
                      <a:pt x="770" y="672"/>
                    </a:cubicBezTo>
                    <a:cubicBezTo>
                      <a:pt x="775" y="674"/>
                      <a:pt x="775" y="674"/>
                      <a:pt x="775" y="677"/>
                    </a:cubicBezTo>
                    <a:cubicBezTo>
                      <a:pt x="775" y="681"/>
                      <a:pt x="771" y="689"/>
                      <a:pt x="768" y="692"/>
                    </a:cubicBezTo>
                    <a:cubicBezTo>
                      <a:pt x="762" y="697"/>
                      <a:pt x="756" y="703"/>
                      <a:pt x="747" y="704"/>
                    </a:cubicBezTo>
                    <a:cubicBezTo>
                      <a:pt x="745" y="704"/>
                      <a:pt x="743" y="705"/>
                      <a:pt x="741" y="706"/>
                    </a:cubicBezTo>
                    <a:cubicBezTo>
                      <a:pt x="735" y="708"/>
                      <a:pt x="730" y="712"/>
                      <a:pt x="725" y="717"/>
                    </a:cubicBezTo>
                    <a:cubicBezTo>
                      <a:pt x="724" y="718"/>
                      <a:pt x="722" y="719"/>
                      <a:pt x="723" y="721"/>
                    </a:cubicBezTo>
                    <a:cubicBezTo>
                      <a:pt x="724" y="724"/>
                      <a:pt x="725" y="725"/>
                      <a:pt x="728" y="725"/>
                    </a:cubicBezTo>
                    <a:cubicBezTo>
                      <a:pt x="732" y="725"/>
                      <a:pt x="737" y="725"/>
                      <a:pt x="741" y="724"/>
                    </a:cubicBezTo>
                    <a:cubicBezTo>
                      <a:pt x="748" y="723"/>
                      <a:pt x="754" y="721"/>
                      <a:pt x="760" y="718"/>
                    </a:cubicBezTo>
                    <a:cubicBezTo>
                      <a:pt x="769" y="713"/>
                      <a:pt x="779" y="712"/>
                      <a:pt x="789" y="712"/>
                    </a:cubicBezTo>
                    <a:cubicBezTo>
                      <a:pt x="791" y="712"/>
                      <a:pt x="794" y="713"/>
                      <a:pt x="794" y="716"/>
                    </a:cubicBezTo>
                    <a:cubicBezTo>
                      <a:pt x="792" y="722"/>
                      <a:pt x="788" y="726"/>
                      <a:pt x="782" y="729"/>
                    </a:cubicBezTo>
                    <a:cubicBezTo>
                      <a:pt x="774" y="733"/>
                      <a:pt x="766" y="736"/>
                      <a:pt x="758" y="738"/>
                    </a:cubicBezTo>
                    <a:cubicBezTo>
                      <a:pt x="755" y="738"/>
                      <a:pt x="752" y="739"/>
                      <a:pt x="749" y="740"/>
                    </a:cubicBezTo>
                    <a:cubicBezTo>
                      <a:pt x="747" y="742"/>
                      <a:pt x="745" y="743"/>
                      <a:pt x="743" y="744"/>
                    </a:cubicBezTo>
                    <a:cubicBezTo>
                      <a:pt x="741" y="744"/>
                      <a:pt x="740" y="743"/>
                      <a:pt x="739" y="743"/>
                    </a:cubicBezTo>
                    <a:cubicBezTo>
                      <a:pt x="729" y="748"/>
                      <a:pt x="727" y="751"/>
                      <a:pt x="729" y="760"/>
                    </a:cubicBezTo>
                    <a:cubicBezTo>
                      <a:pt x="734" y="762"/>
                      <a:pt x="738" y="763"/>
                      <a:pt x="743" y="762"/>
                    </a:cubicBezTo>
                    <a:cubicBezTo>
                      <a:pt x="746" y="761"/>
                      <a:pt x="748" y="761"/>
                      <a:pt x="751" y="761"/>
                    </a:cubicBezTo>
                    <a:cubicBezTo>
                      <a:pt x="759" y="760"/>
                      <a:pt x="768" y="759"/>
                      <a:pt x="775" y="754"/>
                    </a:cubicBezTo>
                    <a:cubicBezTo>
                      <a:pt x="784" y="750"/>
                      <a:pt x="793" y="746"/>
                      <a:pt x="801" y="741"/>
                    </a:cubicBezTo>
                    <a:cubicBezTo>
                      <a:pt x="804" y="740"/>
                      <a:pt x="808" y="739"/>
                      <a:pt x="811" y="738"/>
                    </a:cubicBezTo>
                    <a:cubicBezTo>
                      <a:pt x="812" y="738"/>
                      <a:pt x="814" y="738"/>
                      <a:pt x="814" y="741"/>
                    </a:cubicBezTo>
                    <a:cubicBezTo>
                      <a:pt x="804" y="746"/>
                      <a:pt x="794" y="751"/>
                      <a:pt x="785" y="756"/>
                    </a:cubicBezTo>
                    <a:cubicBezTo>
                      <a:pt x="776" y="761"/>
                      <a:pt x="767" y="765"/>
                      <a:pt x="757" y="766"/>
                    </a:cubicBezTo>
                    <a:cubicBezTo>
                      <a:pt x="754" y="767"/>
                      <a:pt x="749" y="767"/>
                      <a:pt x="746" y="771"/>
                    </a:cubicBezTo>
                    <a:cubicBezTo>
                      <a:pt x="752" y="778"/>
                      <a:pt x="753" y="778"/>
                      <a:pt x="760" y="779"/>
                    </a:cubicBezTo>
                    <a:cubicBezTo>
                      <a:pt x="768" y="779"/>
                      <a:pt x="776" y="779"/>
                      <a:pt x="783" y="775"/>
                    </a:cubicBezTo>
                    <a:cubicBezTo>
                      <a:pt x="789" y="771"/>
                      <a:pt x="794" y="768"/>
                      <a:pt x="800" y="765"/>
                    </a:cubicBezTo>
                    <a:cubicBezTo>
                      <a:pt x="801" y="764"/>
                      <a:pt x="802" y="763"/>
                      <a:pt x="804" y="762"/>
                    </a:cubicBezTo>
                    <a:cubicBezTo>
                      <a:pt x="805" y="762"/>
                      <a:pt x="807" y="762"/>
                      <a:pt x="807" y="765"/>
                    </a:cubicBezTo>
                    <a:cubicBezTo>
                      <a:pt x="799" y="773"/>
                      <a:pt x="789" y="778"/>
                      <a:pt x="777" y="784"/>
                    </a:cubicBezTo>
                    <a:close/>
                    <a:moveTo>
                      <a:pt x="629" y="839"/>
                    </a:moveTo>
                    <a:cubicBezTo>
                      <a:pt x="633" y="841"/>
                      <a:pt x="635" y="842"/>
                      <a:pt x="638" y="843"/>
                    </a:cubicBezTo>
                    <a:cubicBezTo>
                      <a:pt x="639" y="843"/>
                      <a:pt x="640" y="844"/>
                      <a:pt x="641" y="844"/>
                    </a:cubicBezTo>
                    <a:cubicBezTo>
                      <a:pt x="647" y="844"/>
                      <a:pt x="652" y="843"/>
                      <a:pt x="657" y="843"/>
                    </a:cubicBezTo>
                    <a:cubicBezTo>
                      <a:pt x="661" y="843"/>
                      <a:pt x="666" y="842"/>
                      <a:pt x="670" y="842"/>
                    </a:cubicBezTo>
                    <a:cubicBezTo>
                      <a:pt x="674" y="841"/>
                      <a:pt x="679" y="841"/>
                      <a:pt x="684" y="841"/>
                    </a:cubicBezTo>
                    <a:cubicBezTo>
                      <a:pt x="686" y="841"/>
                      <a:pt x="689" y="840"/>
                      <a:pt x="691" y="839"/>
                    </a:cubicBezTo>
                    <a:cubicBezTo>
                      <a:pt x="691" y="832"/>
                      <a:pt x="691" y="825"/>
                      <a:pt x="691" y="819"/>
                    </a:cubicBezTo>
                    <a:cubicBezTo>
                      <a:pt x="691" y="815"/>
                      <a:pt x="691" y="810"/>
                      <a:pt x="690" y="806"/>
                    </a:cubicBezTo>
                    <a:cubicBezTo>
                      <a:pt x="690" y="801"/>
                      <a:pt x="690" y="796"/>
                      <a:pt x="690" y="791"/>
                    </a:cubicBezTo>
                    <a:cubicBezTo>
                      <a:pt x="690" y="785"/>
                      <a:pt x="690" y="779"/>
                      <a:pt x="690" y="774"/>
                    </a:cubicBezTo>
                    <a:cubicBezTo>
                      <a:pt x="690" y="759"/>
                      <a:pt x="689" y="745"/>
                      <a:pt x="689" y="730"/>
                    </a:cubicBezTo>
                    <a:cubicBezTo>
                      <a:pt x="689" y="723"/>
                      <a:pt x="688" y="716"/>
                      <a:pt x="687" y="710"/>
                    </a:cubicBezTo>
                    <a:cubicBezTo>
                      <a:pt x="683" y="706"/>
                      <a:pt x="678" y="705"/>
                      <a:pt x="673" y="706"/>
                    </a:cubicBezTo>
                    <a:cubicBezTo>
                      <a:pt x="665" y="706"/>
                      <a:pt x="657" y="707"/>
                      <a:pt x="650" y="709"/>
                    </a:cubicBezTo>
                    <a:cubicBezTo>
                      <a:pt x="644" y="711"/>
                      <a:pt x="638" y="711"/>
                      <a:pt x="632" y="710"/>
                    </a:cubicBezTo>
                    <a:cubicBezTo>
                      <a:pt x="630" y="709"/>
                      <a:pt x="627" y="710"/>
                      <a:pt x="625" y="710"/>
                    </a:cubicBezTo>
                    <a:cubicBezTo>
                      <a:pt x="623" y="713"/>
                      <a:pt x="623" y="716"/>
                      <a:pt x="623" y="719"/>
                    </a:cubicBezTo>
                    <a:cubicBezTo>
                      <a:pt x="623" y="733"/>
                      <a:pt x="623" y="746"/>
                      <a:pt x="623" y="760"/>
                    </a:cubicBezTo>
                    <a:cubicBezTo>
                      <a:pt x="623" y="772"/>
                      <a:pt x="624" y="785"/>
                      <a:pt x="624" y="797"/>
                    </a:cubicBezTo>
                    <a:cubicBezTo>
                      <a:pt x="623" y="806"/>
                      <a:pt x="624" y="814"/>
                      <a:pt x="624" y="823"/>
                    </a:cubicBezTo>
                    <a:cubicBezTo>
                      <a:pt x="625" y="825"/>
                      <a:pt x="625" y="827"/>
                      <a:pt x="627" y="828"/>
                    </a:cubicBezTo>
                    <a:cubicBezTo>
                      <a:pt x="628" y="829"/>
                      <a:pt x="629" y="831"/>
                      <a:pt x="629" y="833"/>
                    </a:cubicBezTo>
                    <a:cubicBezTo>
                      <a:pt x="629" y="835"/>
                      <a:pt x="629" y="837"/>
                      <a:pt x="629" y="839"/>
                    </a:cubicBezTo>
                    <a:close/>
                    <a:moveTo>
                      <a:pt x="748" y="654"/>
                    </a:moveTo>
                    <a:cubicBezTo>
                      <a:pt x="746" y="654"/>
                      <a:pt x="746" y="654"/>
                      <a:pt x="745" y="655"/>
                    </a:cubicBezTo>
                    <a:cubicBezTo>
                      <a:pt x="738" y="661"/>
                      <a:pt x="730" y="668"/>
                      <a:pt x="722" y="674"/>
                    </a:cubicBezTo>
                    <a:cubicBezTo>
                      <a:pt x="715" y="681"/>
                      <a:pt x="708" y="687"/>
                      <a:pt x="700" y="693"/>
                    </a:cubicBezTo>
                    <a:cubicBezTo>
                      <a:pt x="696" y="696"/>
                      <a:pt x="694" y="701"/>
                      <a:pt x="695" y="707"/>
                    </a:cubicBezTo>
                    <a:cubicBezTo>
                      <a:pt x="696" y="713"/>
                      <a:pt x="696" y="720"/>
                      <a:pt x="696" y="727"/>
                    </a:cubicBezTo>
                    <a:cubicBezTo>
                      <a:pt x="696" y="740"/>
                      <a:pt x="697" y="753"/>
                      <a:pt x="697" y="767"/>
                    </a:cubicBezTo>
                    <a:cubicBezTo>
                      <a:pt x="698" y="784"/>
                      <a:pt x="698" y="801"/>
                      <a:pt x="698" y="818"/>
                    </a:cubicBezTo>
                    <a:cubicBezTo>
                      <a:pt x="698" y="820"/>
                      <a:pt x="699" y="823"/>
                      <a:pt x="700" y="825"/>
                    </a:cubicBezTo>
                    <a:cubicBezTo>
                      <a:pt x="700" y="828"/>
                      <a:pt x="699" y="831"/>
                      <a:pt x="702" y="834"/>
                    </a:cubicBezTo>
                    <a:cubicBezTo>
                      <a:pt x="703" y="832"/>
                      <a:pt x="703" y="831"/>
                      <a:pt x="704" y="830"/>
                    </a:cubicBezTo>
                    <a:cubicBezTo>
                      <a:pt x="715" y="818"/>
                      <a:pt x="726" y="806"/>
                      <a:pt x="738" y="794"/>
                    </a:cubicBezTo>
                    <a:cubicBezTo>
                      <a:pt x="741" y="791"/>
                      <a:pt x="744" y="788"/>
                      <a:pt x="746" y="783"/>
                    </a:cubicBezTo>
                    <a:cubicBezTo>
                      <a:pt x="743" y="780"/>
                      <a:pt x="739" y="776"/>
                      <a:pt x="738" y="771"/>
                    </a:cubicBezTo>
                    <a:cubicBezTo>
                      <a:pt x="733" y="768"/>
                      <a:pt x="726" y="766"/>
                      <a:pt x="721" y="762"/>
                    </a:cubicBezTo>
                    <a:cubicBezTo>
                      <a:pt x="721" y="759"/>
                      <a:pt x="720" y="756"/>
                      <a:pt x="720" y="753"/>
                    </a:cubicBezTo>
                    <a:cubicBezTo>
                      <a:pt x="720" y="752"/>
                      <a:pt x="721" y="749"/>
                      <a:pt x="722" y="748"/>
                    </a:cubicBezTo>
                    <a:cubicBezTo>
                      <a:pt x="727" y="744"/>
                      <a:pt x="732" y="738"/>
                      <a:pt x="739" y="736"/>
                    </a:cubicBezTo>
                    <a:cubicBezTo>
                      <a:pt x="744" y="734"/>
                      <a:pt x="749" y="731"/>
                      <a:pt x="754" y="730"/>
                    </a:cubicBezTo>
                    <a:cubicBezTo>
                      <a:pt x="755" y="730"/>
                      <a:pt x="755" y="729"/>
                      <a:pt x="756" y="727"/>
                    </a:cubicBezTo>
                    <a:cubicBezTo>
                      <a:pt x="754" y="727"/>
                      <a:pt x="753" y="727"/>
                      <a:pt x="753" y="727"/>
                    </a:cubicBezTo>
                    <a:cubicBezTo>
                      <a:pt x="750" y="728"/>
                      <a:pt x="748" y="728"/>
                      <a:pt x="746" y="729"/>
                    </a:cubicBezTo>
                    <a:cubicBezTo>
                      <a:pt x="739" y="732"/>
                      <a:pt x="732" y="732"/>
                      <a:pt x="725" y="730"/>
                    </a:cubicBezTo>
                    <a:cubicBezTo>
                      <a:pt x="717" y="728"/>
                      <a:pt x="715" y="720"/>
                      <a:pt x="720" y="714"/>
                    </a:cubicBezTo>
                    <a:cubicBezTo>
                      <a:pt x="727" y="708"/>
                      <a:pt x="734" y="702"/>
                      <a:pt x="743" y="700"/>
                    </a:cubicBezTo>
                    <a:cubicBezTo>
                      <a:pt x="747" y="699"/>
                      <a:pt x="750" y="697"/>
                      <a:pt x="753" y="696"/>
                    </a:cubicBezTo>
                    <a:cubicBezTo>
                      <a:pt x="753" y="693"/>
                      <a:pt x="754" y="690"/>
                      <a:pt x="753" y="688"/>
                    </a:cubicBezTo>
                    <a:cubicBezTo>
                      <a:pt x="752" y="678"/>
                      <a:pt x="751" y="667"/>
                      <a:pt x="749" y="657"/>
                    </a:cubicBezTo>
                    <a:cubicBezTo>
                      <a:pt x="749" y="656"/>
                      <a:pt x="748" y="655"/>
                      <a:pt x="748" y="654"/>
                    </a:cubicBezTo>
                    <a:close/>
                    <a:moveTo>
                      <a:pt x="323" y="751"/>
                    </a:moveTo>
                    <a:cubicBezTo>
                      <a:pt x="323" y="746"/>
                      <a:pt x="323" y="740"/>
                      <a:pt x="322" y="735"/>
                    </a:cubicBezTo>
                    <a:cubicBezTo>
                      <a:pt x="321" y="730"/>
                      <a:pt x="323" y="724"/>
                      <a:pt x="320" y="718"/>
                    </a:cubicBezTo>
                    <a:cubicBezTo>
                      <a:pt x="313" y="718"/>
                      <a:pt x="305" y="718"/>
                      <a:pt x="298" y="719"/>
                    </a:cubicBezTo>
                    <a:cubicBezTo>
                      <a:pt x="292" y="720"/>
                      <a:pt x="286" y="721"/>
                      <a:pt x="280" y="721"/>
                    </a:cubicBezTo>
                    <a:cubicBezTo>
                      <a:pt x="268" y="722"/>
                      <a:pt x="256" y="722"/>
                      <a:pt x="243" y="722"/>
                    </a:cubicBezTo>
                    <a:cubicBezTo>
                      <a:pt x="228" y="721"/>
                      <a:pt x="213" y="723"/>
                      <a:pt x="198" y="724"/>
                    </a:cubicBezTo>
                    <a:cubicBezTo>
                      <a:pt x="197" y="724"/>
                      <a:pt x="196" y="724"/>
                      <a:pt x="194" y="725"/>
                    </a:cubicBezTo>
                    <a:cubicBezTo>
                      <a:pt x="194" y="734"/>
                      <a:pt x="193" y="743"/>
                      <a:pt x="193" y="752"/>
                    </a:cubicBezTo>
                    <a:cubicBezTo>
                      <a:pt x="193" y="754"/>
                      <a:pt x="194" y="755"/>
                      <a:pt x="195" y="757"/>
                    </a:cubicBezTo>
                    <a:cubicBezTo>
                      <a:pt x="209" y="759"/>
                      <a:pt x="222" y="757"/>
                      <a:pt x="236" y="756"/>
                    </a:cubicBezTo>
                    <a:cubicBezTo>
                      <a:pt x="255" y="755"/>
                      <a:pt x="274" y="754"/>
                      <a:pt x="294" y="753"/>
                    </a:cubicBezTo>
                    <a:cubicBezTo>
                      <a:pt x="301" y="753"/>
                      <a:pt x="308" y="753"/>
                      <a:pt x="315" y="753"/>
                    </a:cubicBezTo>
                    <a:cubicBezTo>
                      <a:pt x="318" y="753"/>
                      <a:pt x="321" y="753"/>
                      <a:pt x="323" y="751"/>
                    </a:cubicBezTo>
                    <a:close/>
                    <a:moveTo>
                      <a:pt x="33" y="600"/>
                    </a:moveTo>
                    <a:cubicBezTo>
                      <a:pt x="50" y="632"/>
                      <a:pt x="64" y="665"/>
                      <a:pt x="80" y="696"/>
                    </a:cubicBezTo>
                    <a:cubicBezTo>
                      <a:pt x="86" y="697"/>
                      <a:pt x="110" y="696"/>
                      <a:pt x="113" y="695"/>
                    </a:cubicBezTo>
                    <a:cubicBezTo>
                      <a:pt x="113" y="688"/>
                      <a:pt x="111" y="682"/>
                      <a:pt x="108" y="676"/>
                    </a:cubicBezTo>
                    <a:cubicBezTo>
                      <a:pt x="105" y="670"/>
                      <a:pt x="102" y="664"/>
                      <a:pt x="99" y="658"/>
                    </a:cubicBezTo>
                    <a:cubicBezTo>
                      <a:pt x="96" y="652"/>
                      <a:pt x="93" y="647"/>
                      <a:pt x="91" y="641"/>
                    </a:cubicBezTo>
                    <a:cubicBezTo>
                      <a:pt x="87" y="626"/>
                      <a:pt x="81" y="613"/>
                      <a:pt x="74" y="600"/>
                    </a:cubicBezTo>
                    <a:cubicBezTo>
                      <a:pt x="74" y="598"/>
                      <a:pt x="72" y="596"/>
                      <a:pt x="71" y="595"/>
                    </a:cubicBezTo>
                    <a:cubicBezTo>
                      <a:pt x="64" y="596"/>
                      <a:pt x="58" y="597"/>
                      <a:pt x="52" y="598"/>
                    </a:cubicBezTo>
                    <a:cubicBezTo>
                      <a:pt x="46" y="599"/>
                      <a:pt x="40" y="598"/>
                      <a:pt x="33" y="600"/>
                    </a:cubicBezTo>
                    <a:close/>
                    <a:moveTo>
                      <a:pt x="737" y="652"/>
                    </a:moveTo>
                    <a:cubicBezTo>
                      <a:pt x="736" y="651"/>
                      <a:pt x="735" y="651"/>
                      <a:pt x="734" y="651"/>
                    </a:cubicBezTo>
                    <a:cubicBezTo>
                      <a:pt x="722" y="647"/>
                      <a:pt x="710" y="649"/>
                      <a:pt x="698" y="648"/>
                    </a:cubicBezTo>
                    <a:cubicBezTo>
                      <a:pt x="692" y="648"/>
                      <a:pt x="686" y="651"/>
                      <a:pt x="681" y="655"/>
                    </a:cubicBezTo>
                    <a:cubicBezTo>
                      <a:pt x="680" y="656"/>
                      <a:pt x="680" y="657"/>
                      <a:pt x="679" y="657"/>
                    </a:cubicBezTo>
                    <a:cubicBezTo>
                      <a:pt x="668" y="668"/>
                      <a:pt x="656" y="676"/>
                      <a:pt x="644" y="685"/>
                    </a:cubicBezTo>
                    <a:cubicBezTo>
                      <a:pt x="638" y="690"/>
                      <a:pt x="632" y="694"/>
                      <a:pt x="626" y="699"/>
                    </a:cubicBezTo>
                    <a:cubicBezTo>
                      <a:pt x="626" y="700"/>
                      <a:pt x="625" y="701"/>
                      <a:pt x="624" y="702"/>
                    </a:cubicBezTo>
                    <a:cubicBezTo>
                      <a:pt x="633" y="705"/>
                      <a:pt x="641" y="705"/>
                      <a:pt x="649" y="703"/>
                    </a:cubicBezTo>
                    <a:cubicBezTo>
                      <a:pt x="653" y="702"/>
                      <a:pt x="657" y="701"/>
                      <a:pt x="662" y="701"/>
                    </a:cubicBezTo>
                    <a:cubicBezTo>
                      <a:pt x="669" y="700"/>
                      <a:pt x="677" y="700"/>
                      <a:pt x="685" y="699"/>
                    </a:cubicBezTo>
                    <a:cubicBezTo>
                      <a:pt x="686" y="698"/>
                      <a:pt x="686" y="696"/>
                      <a:pt x="687" y="695"/>
                    </a:cubicBezTo>
                    <a:cubicBezTo>
                      <a:pt x="691" y="692"/>
                      <a:pt x="696" y="688"/>
                      <a:pt x="700" y="685"/>
                    </a:cubicBezTo>
                    <a:cubicBezTo>
                      <a:pt x="714" y="675"/>
                      <a:pt x="725" y="664"/>
                      <a:pt x="737" y="652"/>
                    </a:cubicBezTo>
                    <a:close/>
                    <a:moveTo>
                      <a:pt x="42" y="592"/>
                    </a:moveTo>
                    <a:cubicBezTo>
                      <a:pt x="44" y="592"/>
                      <a:pt x="46" y="592"/>
                      <a:pt x="47" y="592"/>
                    </a:cubicBezTo>
                    <a:cubicBezTo>
                      <a:pt x="53" y="591"/>
                      <a:pt x="60" y="589"/>
                      <a:pt x="67" y="588"/>
                    </a:cubicBezTo>
                    <a:cubicBezTo>
                      <a:pt x="72" y="588"/>
                      <a:pt x="76" y="586"/>
                      <a:pt x="80" y="584"/>
                    </a:cubicBezTo>
                    <a:cubicBezTo>
                      <a:pt x="85" y="580"/>
                      <a:pt x="90" y="577"/>
                      <a:pt x="95" y="575"/>
                    </a:cubicBezTo>
                    <a:cubicBezTo>
                      <a:pt x="119" y="562"/>
                      <a:pt x="142" y="549"/>
                      <a:pt x="167" y="539"/>
                    </a:cubicBezTo>
                    <a:cubicBezTo>
                      <a:pt x="167" y="539"/>
                      <a:pt x="168" y="539"/>
                      <a:pt x="169" y="538"/>
                    </a:cubicBezTo>
                    <a:cubicBezTo>
                      <a:pt x="170" y="538"/>
                      <a:pt x="170" y="537"/>
                      <a:pt x="171" y="535"/>
                    </a:cubicBezTo>
                    <a:cubicBezTo>
                      <a:pt x="169" y="535"/>
                      <a:pt x="168" y="535"/>
                      <a:pt x="168" y="535"/>
                    </a:cubicBezTo>
                    <a:cubicBezTo>
                      <a:pt x="159" y="537"/>
                      <a:pt x="150" y="539"/>
                      <a:pt x="141" y="538"/>
                    </a:cubicBezTo>
                    <a:cubicBezTo>
                      <a:pt x="135" y="538"/>
                      <a:pt x="129" y="538"/>
                      <a:pt x="124" y="544"/>
                    </a:cubicBezTo>
                    <a:cubicBezTo>
                      <a:pt x="123" y="545"/>
                      <a:pt x="121" y="546"/>
                      <a:pt x="119" y="546"/>
                    </a:cubicBezTo>
                    <a:cubicBezTo>
                      <a:pt x="109" y="553"/>
                      <a:pt x="97" y="558"/>
                      <a:pt x="87" y="565"/>
                    </a:cubicBezTo>
                    <a:cubicBezTo>
                      <a:pt x="73" y="572"/>
                      <a:pt x="59" y="581"/>
                      <a:pt x="46" y="589"/>
                    </a:cubicBezTo>
                    <a:cubicBezTo>
                      <a:pt x="45" y="589"/>
                      <a:pt x="44" y="591"/>
                      <a:pt x="42" y="592"/>
                    </a:cubicBezTo>
                    <a:close/>
                    <a:moveTo>
                      <a:pt x="599" y="210"/>
                    </a:moveTo>
                    <a:cubicBezTo>
                      <a:pt x="599" y="209"/>
                      <a:pt x="599" y="208"/>
                      <a:pt x="599" y="207"/>
                    </a:cubicBezTo>
                    <a:cubicBezTo>
                      <a:pt x="598" y="201"/>
                      <a:pt x="596" y="195"/>
                      <a:pt x="595" y="190"/>
                    </a:cubicBezTo>
                    <a:cubicBezTo>
                      <a:pt x="594" y="183"/>
                      <a:pt x="593" y="177"/>
                      <a:pt x="592" y="170"/>
                    </a:cubicBezTo>
                    <a:cubicBezTo>
                      <a:pt x="591" y="164"/>
                      <a:pt x="587" y="164"/>
                      <a:pt x="583" y="167"/>
                    </a:cubicBezTo>
                    <a:cubicBezTo>
                      <a:pt x="582" y="168"/>
                      <a:pt x="580" y="170"/>
                      <a:pt x="579" y="171"/>
                    </a:cubicBezTo>
                    <a:cubicBezTo>
                      <a:pt x="578" y="175"/>
                      <a:pt x="577" y="178"/>
                      <a:pt x="577" y="182"/>
                    </a:cubicBezTo>
                    <a:cubicBezTo>
                      <a:pt x="576" y="190"/>
                      <a:pt x="580" y="197"/>
                      <a:pt x="585" y="203"/>
                    </a:cubicBezTo>
                    <a:cubicBezTo>
                      <a:pt x="589" y="208"/>
                      <a:pt x="593" y="210"/>
                      <a:pt x="599" y="210"/>
                    </a:cubicBezTo>
                    <a:close/>
                    <a:moveTo>
                      <a:pt x="781" y="640"/>
                    </a:moveTo>
                    <a:cubicBezTo>
                      <a:pt x="773" y="641"/>
                      <a:pt x="766" y="640"/>
                      <a:pt x="759" y="641"/>
                    </a:cubicBezTo>
                    <a:cubicBezTo>
                      <a:pt x="751" y="642"/>
                      <a:pt x="744" y="641"/>
                      <a:pt x="736" y="641"/>
                    </a:cubicBezTo>
                    <a:cubicBezTo>
                      <a:pt x="729" y="640"/>
                      <a:pt x="721" y="641"/>
                      <a:pt x="714" y="641"/>
                    </a:cubicBezTo>
                    <a:cubicBezTo>
                      <a:pt x="716" y="642"/>
                      <a:pt x="717" y="643"/>
                      <a:pt x="719" y="642"/>
                    </a:cubicBezTo>
                    <a:cubicBezTo>
                      <a:pt x="725" y="642"/>
                      <a:pt x="730" y="643"/>
                      <a:pt x="736" y="644"/>
                    </a:cubicBezTo>
                    <a:cubicBezTo>
                      <a:pt x="740" y="645"/>
                      <a:pt x="743" y="645"/>
                      <a:pt x="747" y="643"/>
                    </a:cubicBezTo>
                    <a:cubicBezTo>
                      <a:pt x="751" y="642"/>
                      <a:pt x="754" y="642"/>
                      <a:pt x="757" y="646"/>
                    </a:cubicBezTo>
                    <a:cubicBezTo>
                      <a:pt x="756" y="652"/>
                      <a:pt x="756" y="652"/>
                      <a:pt x="758" y="657"/>
                    </a:cubicBezTo>
                    <a:cubicBezTo>
                      <a:pt x="765" y="655"/>
                      <a:pt x="772" y="653"/>
                      <a:pt x="779" y="651"/>
                    </a:cubicBezTo>
                    <a:cubicBezTo>
                      <a:pt x="780" y="648"/>
                      <a:pt x="780" y="644"/>
                      <a:pt x="781" y="640"/>
                    </a:cubicBezTo>
                    <a:close/>
                    <a:moveTo>
                      <a:pt x="847" y="195"/>
                    </a:moveTo>
                    <a:cubicBezTo>
                      <a:pt x="848" y="195"/>
                      <a:pt x="848" y="195"/>
                      <a:pt x="848" y="195"/>
                    </a:cubicBezTo>
                    <a:cubicBezTo>
                      <a:pt x="859" y="188"/>
                      <a:pt x="863" y="174"/>
                      <a:pt x="861" y="162"/>
                    </a:cubicBezTo>
                    <a:cubicBezTo>
                      <a:pt x="861" y="159"/>
                      <a:pt x="859" y="157"/>
                      <a:pt x="856" y="156"/>
                    </a:cubicBezTo>
                    <a:cubicBezTo>
                      <a:pt x="853" y="155"/>
                      <a:pt x="851" y="156"/>
                      <a:pt x="850" y="158"/>
                    </a:cubicBezTo>
                    <a:cubicBezTo>
                      <a:pt x="849" y="162"/>
                      <a:pt x="849" y="166"/>
                      <a:pt x="849" y="171"/>
                    </a:cubicBezTo>
                    <a:cubicBezTo>
                      <a:pt x="848" y="177"/>
                      <a:pt x="849" y="183"/>
                      <a:pt x="847" y="189"/>
                    </a:cubicBezTo>
                    <a:cubicBezTo>
                      <a:pt x="846" y="191"/>
                      <a:pt x="847" y="193"/>
                      <a:pt x="847" y="195"/>
                    </a:cubicBezTo>
                    <a:close/>
                    <a:moveTo>
                      <a:pt x="785" y="719"/>
                    </a:moveTo>
                    <a:cubicBezTo>
                      <a:pt x="777" y="717"/>
                      <a:pt x="771" y="720"/>
                      <a:pt x="766" y="722"/>
                    </a:cubicBezTo>
                    <a:cubicBezTo>
                      <a:pt x="765" y="722"/>
                      <a:pt x="765" y="723"/>
                      <a:pt x="765" y="724"/>
                    </a:cubicBezTo>
                    <a:cubicBezTo>
                      <a:pt x="765" y="725"/>
                      <a:pt x="766" y="726"/>
                      <a:pt x="767" y="725"/>
                    </a:cubicBezTo>
                    <a:cubicBezTo>
                      <a:pt x="769" y="725"/>
                      <a:pt x="771" y="724"/>
                      <a:pt x="774" y="724"/>
                    </a:cubicBezTo>
                    <a:cubicBezTo>
                      <a:pt x="778" y="724"/>
                      <a:pt x="780" y="722"/>
                      <a:pt x="785" y="719"/>
                    </a:cubicBezTo>
                    <a:close/>
                    <a:moveTo>
                      <a:pt x="286" y="522"/>
                    </a:moveTo>
                    <a:cubicBezTo>
                      <a:pt x="285" y="522"/>
                      <a:pt x="285" y="521"/>
                      <a:pt x="285" y="521"/>
                    </a:cubicBezTo>
                    <a:cubicBezTo>
                      <a:pt x="285" y="521"/>
                      <a:pt x="285" y="521"/>
                      <a:pt x="284" y="521"/>
                    </a:cubicBezTo>
                    <a:cubicBezTo>
                      <a:pt x="285" y="522"/>
                      <a:pt x="285" y="522"/>
                      <a:pt x="285" y="522"/>
                    </a:cubicBezTo>
                    <a:cubicBezTo>
                      <a:pt x="285" y="522"/>
                      <a:pt x="285" y="522"/>
                      <a:pt x="286" y="522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10" name="Freeform 6"/>
              <p:cNvSpPr>
                <a:spLocks noEditPoints="1"/>
              </p:cNvSpPr>
              <p:nvPr/>
            </p:nvSpPr>
            <p:spPr bwMode="auto">
              <a:xfrm>
                <a:off x="4519613" y="844550"/>
                <a:ext cx="4152900" cy="4124325"/>
              </a:xfrm>
              <a:custGeom>
                <a:avLst/>
                <a:gdLst>
                  <a:gd name="T0" fmla="*/ 297 w 1106"/>
                  <a:gd name="T1" fmla="*/ 131 h 1098"/>
                  <a:gd name="T2" fmla="*/ 227 w 1106"/>
                  <a:gd name="T3" fmla="*/ 89 h 1098"/>
                  <a:gd name="T4" fmla="*/ 333 w 1106"/>
                  <a:gd name="T5" fmla="*/ 4 h 1098"/>
                  <a:gd name="T6" fmla="*/ 555 w 1106"/>
                  <a:gd name="T7" fmla="*/ 147 h 1098"/>
                  <a:gd name="T8" fmla="*/ 439 w 1106"/>
                  <a:gd name="T9" fmla="*/ 318 h 1098"/>
                  <a:gd name="T10" fmla="*/ 558 w 1106"/>
                  <a:gd name="T11" fmla="*/ 484 h 1098"/>
                  <a:gd name="T12" fmla="*/ 770 w 1106"/>
                  <a:gd name="T13" fmla="*/ 596 h 1098"/>
                  <a:gd name="T14" fmla="*/ 812 w 1106"/>
                  <a:gd name="T15" fmla="*/ 286 h 1098"/>
                  <a:gd name="T16" fmla="*/ 1105 w 1106"/>
                  <a:gd name="T17" fmla="*/ 534 h 1098"/>
                  <a:gd name="T18" fmla="*/ 925 w 1106"/>
                  <a:gd name="T19" fmla="*/ 856 h 1098"/>
                  <a:gd name="T20" fmla="*/ 898 w 1106"/>
                  <a:gd name="T21" fmla="*/ 913 h 1098"/>
                  <a:gd name="T22" fmla="*/ 817 w 1106"/>
                  <a:gd name="T23" fmla="*/ 1039 h 1098"/>
                  <a:gd name="T24" fmla="*/ 704 w 1106"/>
                  <a:gd name="T25" fmla="*/ 980 h 1098"/>
                  <a:gd name="T26" fmla="*/ 510 w 1106"/>
                  <a:gd name="T27" fmla="*/ 975 h 1098"/>
                  <a:gd name="T28" fmla="*/ 658 w 1106"/>
                  <a:gd name="T29" fmla="*/ 881 h 1098"/>
                  <a:gd name="T30" fmla="*/ 398 w 1106"/>
                  <a:gd name="T31" fmla="*/ 566 h 1098"/>
                  <a:gd name="T32" fmla="*/ 452 w 1106"/>
                  <a:gd name="T33" fmla="*/ 601 h 1098"/>
                  <a:gd name="T34" fmla="*/ 305 w 1106"/>
                  <a:gd name="T35" fmla="*/ 615 h 1098"/>
                  <a:gd name="T36" fmla="*/ 222 w 1106"/>
                  <a:gd name="T37" fmla="*/ 796 h 1098"/>
                  <a:gd name="T38" fmla="*/ 296 w 1106"/>
                  <a:gd name="T39" fmla="*/ 1023 h 1098"/>
                  <a:gd name="T40" fmla="*/ 103 w 1106"/>
                  <a:gd name="T41" fmla="*/ 901 h 1098"/>
                  <a:gd name="T42" fmla="*/ 151 w 1106"/>
                  <a:gd name="T43" fmla="*/ 426 h 1098"/>
                  <a:gd name="T44" fmla="*/ 1040 w 1106"/>
                  <a:gd name="T45" fmla="*/ 378 h 1098"/>
                  <a:gd name="T46" fmla="*/ 775 w 1106"/>
                  <a:gd name="T47" fmla="*/ 427 h 1098"/>
                  <a:gd name="T48" fmla="*/ 567 w 1106"/>
                  <a:gd name="T49" fmla="*/ 610 h 1098"/>
                  <a:gd name="T50" fmla="*/ 580 w 1106"/>
                  <a:gd name="T51" fmla="*/ 840 h 1098"/>
                  <a:gd name="T52" fmla="*/ 950 w 1106"/>
                  <a:gd name="T53" fmla="*/ 839 h 1098"/>
                  <a:gd name="T54" fmla="*/ 293 w 1106"/>
                  <a:gd name="T55" fmla="*/ 672 h 1098"/>
                  <a:gd name="T56" fmla="*/ 426 w 1106"/>
                  <a:gd name="T57" fmla="*/ 534 h 1098"/>
                  <a:gd name="T58" fmla="*/ 417 w 1106"/>
                  <a:gd name="T59" fmla="*/ 414 h 1098"/>
                  <a:gd name="T60" fmla="*/ 371 w 1106"/>
                  <a:gd name="T61" fmla="*/ 321 h 1098"/>
                  <a:gd name="T62" fmla="*/ 102 w 1106"/>
                  <a:gd name="T63" fmla="*/ 501 h 1098"/>
                  <a:gd name="T64" fmla="*/ 82 w 1106"/>
                  <a:gd name="T65" fmla="*/ 669 h 1098"/>
                  <a:gd name="T66" fmla="*/ 232 w 1106"/>
                  <a:gd name="T67" fmla="*/ 775 h 1098"/>
                  <a:gd name="T68" fmla="*/ 542 w 1106"/>
                  <a:gd name="T69" fmla="*/ 223 h 1098"/>
                  <a:gd name="T70" fmla="*/ 338 w 1106"/>
                  <a:gd name="T71" fmla="*/ 137 h 1098"/>
                  <a:gd name="T72" fmla="*/ 465 w 1106"/>
                  <a:gd name="T73" fmla="*/ 180 h 1098"/>
                  <a:gd name="T74" fmla="*/ 536 w 1106"/>
                  <a:gd name="T75" fmla="*/ 201 h 1098"/>
                  <a:gd name="T76" fmla="*/ 568 w 1106"/>
                  <a:gd name="T77" fmla="*/ 1088 h 1098"/>
                  <a:gd name="T78" fmla="*/ 817 w 1106"/>
                  <a:gd name="T79" fmla="*/ 979 h 1098"/>
                  <a:gd name="T80" fmla="*/ 987 w 1106"/>
                  <a:gd name="T81" fmla="*/ 992 h 1098"/>
                  <a:gd name="T82" fmla="*/ 119 w 1106"/>
                  <a:gd name="T83" fmla="*/ 980 h 1098"/>
                  <a:gd name="T84" fmla="*/ 175 w 1106"/>
                  <a:gd name="T85" fmla="*/ 789 h 1098"/>
                  <a:gd name="T86" fmla="*/ 394 w 1106"/>
                  <a:gd name="T87" fmla="*/ 287 h 1098"/>
                  <a:gd name="T88" fmla="*/ 468 w 1106"/>
                  <a:gd name="T89" fmla="*/ 293 h 1098"/>
                  <a:gd name="T90" fmla="*/ 481 w 1106"/>
                  <a:gd name="T91" fmla="*/ 211 h 1098"/>
                  <a:gd name="T92" fmla="*/ 423 w 1106"/>
                  <a:gd name="T93" fmla="*/ 228 h 1098"/>
                  <a:gd name="T94" fmla="*/ 632 w 1106"/>
                  <a:gd name="T95" fmla="*/ 462 h 1098"/>
                  <a:gd name="T96" fmla="*/ 678 w 1106"/>
                  <a:gd name="T97" fmla="*/ 589 h 1098"/>
                  <a:gd name="T98" fmla="*/ 245 w 1106"/>
                  <a:gd name="T99" fmla="*/ 59 h 1098"/>
                  <a:gd name="T100" fmla="*/ 265 w 1106"/>
                  <a:gd name="T101" fmla="*/ 112 h 1098"/>
                  <a:gd name="T102" fmla="*/ 219 w 1106"/>
                  <a:gd name="T103" fmla="*/ 1049 h 1098"/>
                  <a:gd name="T104" fmla="*/ 118 w 1106"/>
                  <a:gd name="T105" fmla="*/ 994 h 1098"/>
                  <a:gd name="T106" fmla="*/ 652 w 1106"/>
                  <a:gd name="T107" fmla="*/ 531 h 1098"/>
                  <a:gd name="T108" fmla="*/ 623 w 1106"/>
                  <a:gd name="T109" fmla="*/ 559 h 1098"/>
                  <a:gd name="T110" fmla="*/ 238 w 1106"/>
                  <a:gd name="T111" fmla="*/ 929 h 1098"/>
                  <a:gd name="T112" fmla="*/ 205 w 1106"/>
                  <a:gd name="T113" fmla="*/ 957 h 1098"/>
                  <a:gd name="T114" fmla="*/ 314 w 1106"/>
                  <a:gd name="T115" fmla="*/ 999 h 1098"/>
                  <a:gd name="T116" fmla="*/ 544 w 1106"/>
                  <a:gd name="T117" fmla="*/ 565 h 1098"/>
                  <a:gd name="T118" fmla="*/ 721 w 1106"/>
                  <a:gd name="T119" fmla="*/ 889 h 10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1106" h="1098">
                    <a:moveTo>
                      <a:pt x="308" y="273"/>
                    </a:moveTo>
                    <a:cubicBezTo>
                      <a:pt x="310" y="274"/>
                      <a:pt x="313" y="274"/>
                      <a:pt x="315" y="275"/>
                    </a:cubicBezTo>
                    <a:cubicBezTo>
                      <a:pt x="324" y="266"/>
                      <a:pt x="329" y="256"/>
                      <a:pt x="333" y="244"/>
                    </a:cubicBezTo>
                    <a:cubicBezTo>
                      <a:pt x="334" y="240"/>
                      <a:pt x="335" y="235"/>
                      <a:pt x="333" y="231"/>
                    </a:cubicBezTo>
                    <a:cubicBezTo>
                      <a:pt x="333" y="228"/>
                      <a:pt x="333" y="225"/>
                      <a:pt x="333" y="223"/>
                    </a:cubicBezTo>
                    <a:cubicBezTo>
                      <a:pt x="331" y="215"/>
                      <a:pt x="330" y="208"/>
                      <a:pt x="328" y="201"/>
                    </a:cubicBezTo>
                    <a:cubicBezTo>
                      <a:pt x="325" y="190"/>
                      <a:pt x="325" y="178"/>
                      <a:pt x="326" y="166"/>
                    </a:cubicBezTo>
                    <a:cubicBezTo>
                      <a:pt x="327" y="155"/>
                      <a:pt x="329" y="144"/>
                      <a:pt x="334" y="133"/>
                    </a:cubicBezTo>
                    <a:cubicBezTo>
                      <a:pt x="341" y="119"/>
                      <a:pt x="347" y="104"/>
                      <a:pt x="355" y="90"/>
                    </a:cubicBezTo>
                    <a:cubicBezTo>
                      <a:pt x="356" y="90"/>
                      <a:pt x="356" y="89"/>
                      <a:pt x="356" y="88"/>
                    </a:cubicBezTo>
                    <a:cubicBezTo>
                      <a:pt x="353" y="85"/>
                      <a:pt x="351" y="83"/>
                      <a:pt x="348" y="81"/>
                    </a:cubicBezTo>
                    <a:cubicBezTo>
                      <a:pt x="342" y="83"/>
                      <a:pt x="338" y="88"/>
                      <a:pt x="335" y="93"/>
                    </a:cubicBezTo>
                    <a:cubicBezTo>
                      <a:pt x="331" y="98"/>
                      <a:pt x="328" y="103"/>
                      <a:pt x="325" y="108"/>
                    </a:cubicBezTo>
                    <a:cubicBezTo>
                      <a:pt x="322" y="112"/>
                      <a:pt x="320" y="115"/>
                      <a:pt x="316" y="118"/>
                    </a:cubicBezTo>
                    <a:cubicBezTo>
                      <a:pt x="310" y="122"/>
                      <a:pt x="304" y="127"/>
                      <a:pt x="297" y="131"/>
                    </a:cubicBezTo>
                    <a:cubicBezTo>
                      <a:pt x="296" y="132"/>
                      <a:pt x="294" y="133"/>
                      <a:pt x="292" y="134"/>
                    </a:cubicBezTo>
                    <a:cubicBezTo>
                      <a:pt x="284" y="136"/>
                      <a:pt x="276" y="138"/>
                      <a:pt x="268" y="140"/>
                    </a:cubicBezTo>
                    <a:cubicBezTo>
                      <a:pt x="267" y="141"/>
                      <a:pt x="265" y="141"/>
                      <a:pt x="263" y="141"/>
                    </a:cubicBezTo>
                    <a:cubicBezTo>
                      <a:pt x="255" y="141"/>
                      <a:pt x="248" y="141"/>
                      <a:pt x="240" y="140"/>
                    </a:cubicBezTo>
                    <a:cubicBezTo>
                      <a:pt x="234" y="140"/>
                      <a:pt x="230" y="138"/>
                      <a:pt x="225" y="135"/>
                    </a:cubicBezTo>
                    <a:cubicBezTo>
                      <a:pt x="224" y="135"/>
                      <a:pt x="224" y="133"/>
                      <a:pt x="224" y="133"/>
                    </a:cubicBezTo>
                    <a:cubicBezTo>
                      <a:pt x="224" y="132"/>
                      <a:pt x="225" y="131"/>
                      <a:pt x="226" y="130"/>
                    </a:cubicBezTo>
                    <a:cubicBezTo>
                      <a:pt x="228" y="130"/>
                      <a:pt x="230" y="130"/>
                      <a:pt x="232" y="130"/>
                    </a:cubicBezTo>
                    <a:cubicBezTo>
                      <a:pt x="241" y="131"/>
                      <a:pt x="247" y="125"/>
                      <a:pt x="253" y="119"/>
                    </a:cubicBezTo>
                    <a:cubicBezTo>
                      <a:pt x="251" y="117"/>
                      <a:pt x="249" y="118"/>
                      <a:pt x="248" y="117"/>
                    </a:cubicBezTo>
                    <a:cubicBezTo>
                      <a:pt x="234" y="117"/>
                      <a:pt x="225" y="111"/>
                      <a:pt x="220" y="98"/>
                    </a:cubicBezTo>
                    <a:cubicBezTo>
                      <a:pt x="218" y="93"/>
                      <a:pt x="216" y="88"/>
                      <a:pt x="214" y="82"/>
                    </a:cubicBezTo>
                    <a:cubicBezTo>
                      <a:pt x="215" y="81"/>
                      <a:pt x="216" y="80"/>
                      <a:pt x="217" y="80"/>
                    </a:cubicBezTo>
                    <a:cubicBezTo>
                      <a:pt x="218" y="80"/>
                      <a:pt x="219" y="80"/>
                      <a:pt x="220" y="81"/>
                    </a:cubicBezTo>
                    <a:cubicBezTo>
                      <a:pt x="222" y="83"/>
                      <a:pt x="225" y="86"/>
                      <a:pt x="227" y="89"/>
                    </a:cubicBezTo>
                    <a:cubicBezTo>
                      <a:pt x="229" y="91"/>
                      <a:pt x="232" y="92"/>
                      <a:pt x="235" y="93"/>
                    </a:cubicBezTo>
                    <a:cubicBezTo>
                      <a:pt x="241" y="93"/>
                      <a:pt x="246" y="93"/>
                      <a:pt x="251" y="89"/>
                    </a:cubicBezTo>
                    <a:cubicBezTo>
                      <a:pt x="252" y="88"/>
                      <a:pt x="253" y="88"/>
                      <a:pt x="254" y="86"/>
                    </a:cubicBezTo>
                    <a:cubicBezTo>
                      <a:pt x="251" y="85"/>
                      <a:pt x="248" y="85"/>
                      <a:pt x="246" y="84"/>
                    </a:cubicBezTo>
                    <a:cubicBezTo>
                      <a:pt x="239" y="83"/>
                      <a:pt x="233" y="80"/>
                      <a:pt x="228" y="74"/>
                    </a:cubicBezTo>
                    <a:cubicBezTo>
                      <a:pt x="226" y="71"/>
                      <a:pt x="224" y="68"/>
                      <a:pt x="224" y="64"/>
                    </a:cubicBezTo>
                    <a:cubicBezTo>
                      <a:pt x="224" y="57"/>
                      <a:pt x="224" y="51"/>
                      <a:pt x="226" y="45"/>
                    </a:cubicBezTo>
                    <a:cubicBezTo>
                      <a:pt x="228" y="40"/>
                      <a:pt x="229" y="35"/>
                      <a:pt x="231" y="30"/>
                    </a:cubicBezTo>
                    <a:cubicBezTo>
                      <a:pt x="231" y="29"/>
                      <a:pt x="232" y="28"/>
                      <a:pt x="233" y="27"/>
                    </a:cubicBezTo>
                    <a:cubicBezTo>
                      <a:pt x="234" y="25"/>
                      <a:pt x="237" y="26"/>
                      <a:pt x="237" y="28"/>
                    </a:cubicBezTo>
                    <a:cubicBezTo>
                      <a:pt x="238" y="30"/>
                      <a:pt x="239" y="33"/>
                      <a:pt x="239" y="36"/>
                    </a:cubicBezTo>
                    <a:cubicBezTo>
                      <a:pt x="241" y="45"/>
                      <a:pt x="245" y="52"/>
                      <a:pt x="252" y="57"/>
                    </a:cubicBezTo>
                    <a:cubicBezTo>
                      <a:pt x="257" y="57"/>
                      <a:pt x="260" y="54"/>
                      <a:pt x="263" y="52"/>
                    </a:cubicBezTo>
                    <a:cubicBezTo>
                      <a:pt x="273" y="42"/>
                      <a:pt x="283" y="33"/>
                      <a:pt x="293" y="24"/>
                    </a:cubicBezTo>
                    <a:cubicBezTo>
                      <a:pt x="305" y="13"/>
                      <a:pt x="318" y="6"/>
                      <a:pt x="333" y="4"/>
                    </a:cubicBezTo>
                    <a:cubicBezTo>
                      <a:pt x="335" y="4"/>
                      <a:pt x="336" y="3"/>
                      <a:pt x="338" y="3"/>
                    </a:cubicBezTo>
                    <a:cubicBezTo>
                      <a:pt x="345" y="0"/>
                      <a:pt x="352" y="1"/>
                      <a:pt x="358" y="3"/>
                    </a:cubicBezTo>
                    <a:cubicBezTo>
                      <a:pt x="364" y="5"/>
                      <a:pt x="370" y="7"/>
                      <a:pt x="376" y="9"/>
                    </a:cubicBezTo>
                    <a:cubicBezTo>
                      <a:pt x="390" y="14"/>
                      <a:pt x="396" y="24"/>
                      <a:pt x="395" y="39"/>
                    </a:cubicBezTo>
                    <a:cubicBezTo>
                      <a:pt x="395" y="40"/>
                      <a:pt x="395" y="42"/>
                      <a:pt x="395" y="44"/>
                    </a:cubicBezTo>
                    <a:cubicBezTo>
                      <a:pt x="398" y="46"/>
                      <a:pt x="401" y="47"/>
                      <a:pt x="404" y="49"/>
                    </a:cubicBezTo>
                    <a:cubicBezTo>
                      <a:pt x="407" y="51"/>
                      <a:pt x="408" y="54"/>
                      <a:pt x="411" y="57"/>
                    </a:cubicBezTo>
                    <a:cubicBezTo>
                      <a:pt x="418" y="56"/>
                      <a:pt x="426" y="56"/>
                      <a:pt x="434" y="54"/>
                    </a:cubicBezTo>
                    <a:cubicBezTo>
                      <a:pt x="448" y="50"/>
                      <a:pt x="462" y="53"/>
                      <a:pt x="476" y="57"/>
                    </a:cubicBezTo>
                    <a:cubicBezTo>
                      <a:pt x="480" y="59"/>
                      <a:pt x="484" y="60"/>
                      <a:pt x="487" y="62"/>
                    </a:cubicBezTo>
                    <a:cubicBezTo>
                      <a:pt x="496" y="65"/>
                      <a:pt x="504" y="71"/>
                      <a:pt x="510" y="77"/>
                    </a:cubicBezTo>
                    <a:cubicBezTo>
                      <a:pt x="521" y="88"/>
                      <a:pt x="531" y="99"/>
                      <a:pt x="540" y="112"/>
                    </a:cubicBezTo>
                    <a:cubicBezTo>
                      <a:pt x="541" y="114"/>
                      <a:pt x="542" y="116"/>
                      <a:pt x="544" y="117"/>
                    </a:cubicBezTo>
                    <a:cubicBezTo>
                      <a:pt x="548" y="120"/>
                      <a:pt x="550" y="124"/>
                      <a:pt x="551" y="129"/>
                    </a:cubicBezTo>
                    <a:cubicBezTo>
                      <a:pt x="553" y="135"/>
                      <a:pt x="554" y="141"/>
                      <a:pt x="555" y="147"/>
                    </a:cubicBezTo>
                    <a:cubicBezTo>
                      <a:pt x="556" y="159"/>
                      <a:pt x="557" y="170"/>
                      <a:pt x="558" y="182"/>
                    </a:cubicBezTo>
                    <a:cubicBezTo>
                      <a:pt x="558" y="194"/>
                      <a:pt x="557" y="206"/>
                      <a:pt x="551" y="217"/>
                    </a:cubicBezTo>
                    <a:cubicBezTo>
                      <a:pt x="547" y="225"/>
                      <a:pt x="542" y="233"/>
                      <a:pt x="531" y="236"/>
                    </a:cubicBezTo>
                    <a:cubicBezTo>
                      <a:pt x="525" y="244"/>
                      <a:pt x="522" y="253"/>
                      <a:pt x="519" y="263"/>
                    </a:cubicBezTo>
                    <a:cubicBezTo>
                      <a:pt x="518" y="269"/>
                      <a:pt x="516" y="275"/>
                      <a:pt x="514" y="280"/>
                    </a:cubicBezTo>
                    <a:cubicBezTo>
                      <a:pt x="514" y="283"/>
                      <a:pt x="513" y="285"/>
                      <a:pt x="511" y="287"/>
                    </a:cubicBezTo>
                    <a:cubicBezTo>
                      <a:pt x="509" y="290"/>
                      <a:pt x="505" y="292"/>
                      <a:pt x="501" y="291"/>
                    </a:cubicBezTo>
                    <a:cubicBezTo>
                      <a:pt x="497" y="290"/>
                      <a:pt x="493" y="289"/>
                      <a:pt x="489" y="288"/>
                    </a:cubicBezTo>
                    <a:cubicBezTo>
                      <a:pt x="485" y="287"/>
                      <a:pt x="484" y="287"/>
                      <a:pt x="481" y="290"/>
                    </a:cubicBezTo>
                    <a:cubicBezTo>
                      <a:pt x="481" y="291"/>
                      <a:pt x="481" y="291"/>
                      <a:pt x="481" y="292"/>
                    </a:cubicBezTo>
                    <a:cubicBezTo>
                      <a:pt x="479" y="297"/>
                      <a:pt x="476" y="299"/>
                      <a:pt x="471" y="299"/>
                    </a:cubicBezTo>
                    <a:cubicBezTo>
                      <a:pt x="469" y="303"/>
                      <a:pt x="467" y="306"/>
                      <a:pt x="463" y="307"/>
                    </a:cubicBezTo>
                    <a:cubicBezTo>
                      <a:pt x="461" y="309"/>
                      <a:pt x="458" y="310"/>
                      <a:pt x="456" y="312"/>
                    </a:cubicBezTo>
                    <a:cubicBezTo>
                      <a:pt x="453" y="315"/>
                      <a:pt x="450" y="317"/>
                      <a:pt x="446" y="317"/>
                    </a:cubicBezTo>
                    <a:cubicBezTo>
                      <a:pt x="444" y="317"/>
                      <a:pt x="441" y="318"/>
                      <a:pt x="439" y="318"/>
                    </a:cubicBezTo>
                    <a:cubicBezTo>
                      <a:pt x="435" y="318"/>
                      <a:pt x="431" y="318"/>
                      <a:pt x="428" y="316"/>
                    </a:cubicBezTo>
                    <a:cubicBezTo>
                      <a:pt x="422" y="313"/>
                      <a:pt x="416" y="311"/>
                      <a:pt x="410" y="307"/>
                    </a:cubicBezTo>
                    <a:cubicBezTo>
                      <a:pt x="409" y="306"/>
                      <a:pt x="407" y="305"/>
                      <a:pt x="406" y="304"/>
                    </a:cubicBezTo>
                    <a:cubicBezTo>
                      <a:pt x="399" y="311"/>
                      <a:pt x="394" y="319"/>
                      <a:pt x="389" y="327"/>
                    </a:cubicBezTo>
                    <a:cubicBezTo>
                      <a:pt x="391" y="331"/>
                      <a:pt x="394" y="334"/>
                      <a:pt x="396" y="337"/>
                    </a:cubicBezTo>
                    <a:cubicBezTo>
                      <a:pt x="402" y="348"/>
                      <a:pt x="403" y="359"/>
                      <a:pt x="402" y="370"/>
                    </a:cubicBezTo>
                    <a:cubicBezTo>
                      <a:pt x="402" y="372"/>
                      <a:pt x="402" y="374"/>
                      <a:pt x="401" y="376"/>
                    </a:cubicBezTo>
                    <a:cubicBezTo>
                      <a:pt x="401" y="378"/>
                      <a:pt x="401" y="380"/>
                      <a:pt x="403" y="382"/>
                    </a:cubicBezTo>
                    <a:cubicBezTo>
                      <a:pt x="406" y="387"/>
                      <a:pt x="409" y="392"/>
                      <a:pt x="413" y="396"/>
                    </a:cubicBezTo>
                    <a:cubicBezTo>
                      <a:pt x="421" y="407"/>
                      <a:pt x="428" y="420"/>
                      <a:pt x="435" y="431"/>
                    </a:cubicBezTo>
                    <a:cubicBezTo>
                      <a:pt x="441" y="440"/>
                      <a:pt x="448" y="447"/>
                      <a:pt x="457" y="453"/>
                    </a:cubicBezTo>
                    <a:cubicBezTo>
                      <a:pt x="466" y="458"/>
                      <a:pt x="475" y="464"/>
                      <a:pt x="485" y="467"/>
                    </a:cubicBezTo>
                    <a:cubicBezTo>
                      <a:pt x="491" y="469"/>
                      <a:pt x="497" y="471"/>
                      <a:pt x="503" y="471"/>
                    </a:cubicBezTo>
                    <a:cubicBezTo>
                      <a:pt x="514" y="473"/>
                      <a:pt x="526" y="476"/>
                      <a:pt x="537" y="479"/>
                    </a:cubicBezTo>
                    <a:cubicBezTo>
                      <a:pt x="544" y="480"/>
                      <a:pt x="551" y="482"/>
                      <a:pt x="558" y="484"/>
                    </a:cubicBezTo>
                    <a:cubicBezTo>
                      <a:pt x="563" y="486"/>
                      <a:pt x="568" y="485"/>
                      <a:pt x="573" y="481"/>
                    </a:cubicBezTo>
                    <a:cubicBezTo>
                      <a:pt x="590" y="468"/>
                      <a:pt x="609" y="460"/>
                      <a:pt x="629" y="456"/>
                    </a:cubicBezTo>
                    <a:cubicBezTo>
                      <a:pt x="635" y="455"/>
                      <a:pt x="642" y="456"/>
                      <a:pt x="648" y="456"/>
                    </a:cubicBezTo>
                    <a:cubicBezTo>
                      <a:pt x="652" y="457"/>
                      <a:pt x="656" y="458"/>
                      <a:pt x="660" y="458"/>
                    </a:cubicBezTo>
                    <a:cubicBezTo>
                      <a:pt x="673" y="459"/>
                      <a:pt x="684" y="464"/>
                      <a:pt x="697" y="468"/>
                    </a:cubicBezTo>
                    <a:cubicBezTo>
                      <a:pt x="698" y="469"/>
                      <a:pt x="700" y="470"/>
                      <a:pt x="702" y="471"/>
                    </a:cubicBezTo>
                    <a:cubicBezTo>
                      <a:pt x="710" y="479"/>
                      <a:pt x="717" y="486"/>
                      <a:pt x="725" y="494"/>
                    </a:cubicBezTo>
                    <a:cubicBezTo>
                      <a:pt x="727" y="497"/>
                      <a:pt x="730" y="501"/>
                      <a:pt x="732" y="504"/>
                    </a:cubicBezTo>
                    <a:cubicBezTo>
                      <a:pt x="738" y="515"/>
                      <a:pt x="742" y="527"/>
                      <a:pt x="746" y="540"/>
                    </a:cubicBezTo>
                    <a:cubicBezTo>
                      <a:pt x="747" y="543"/>
                      <a:pt x="747" y="546"/>
                      <a:pt x="747" y="549"/>
                    </a:cubicBezTo>
                    <a:cubicBezTo>
                      <a:pt x="747" y="558"/>
                      <a:pt x="747" y="567"/>
                      <a:pt x="747" y="576"/>
                    </a:cubicBezTo>
                    <a:cubicBezTo>
                      <a:pt x="747" y="580"/>
                      <a:pt x="747" y="583"/>
                      <a:pt x="749" y="587"/>
                    </a:cubicBezTo>
                    <a:cubicBezTo>
                      <a:pt x="749" y="588"/>
                      <a:pt x="749" y="590"/>
                      <a:pt x="749" y="592"/>
                    </a:cubicBezTo>
                    <a:cubicBezTo>
                      <a:pt x="749" y="593"/>
                      <a:pt x="749" y="595"/>
                      <a:pt x="749" y="597"/>
                    </a:cubicBezTo>
                    <a:cubicBezTo>
                      <a:pt x="756" y="598"/>
                      <a:pt x="763" y="596"/>
                      <a:pt x="770" y="596"/>
                    </a:cubicBezTo>
                    <a:cubicBezTo>
                      <a:pt x="770" y="593"/>
                      <a:pt x="771" y="592"/>
                      <a:pt x="771" y="590"/>
                    </a:cubicBezTo>
                    <a:cubicBezTo>
                      <a:pt x="771" y="576"/>
                      <a:pt x="771" y="562"/>
                      <a:pt x="771" y="548"/>
                    </a:cubicBezTo>
                    <a:cubicBezTo>
                      <a:pt x="771" y="540"/>
                      <a:pt x="771" y="532"/>
                      <a:pt x="772" y="525"/>
                    </a:cubicBezTo>
                    <a:cubicBezTo>
                      <a:pt x="772" y="520"/>
                      <a:pt x="771" y="515"/>
                      <a:pt x="771" y="510"/>
                    </a:cubicBezTo>
                    <a:cubicBezTo>
                      <a:pt x="771" y="494"/>
                      <a:pt x="770" y="479"/>
                      <a:pt x="769" y="463"/>
                    </a:cubicBezTo>
                    <a:cubicBezTo>
                      <a:pt x="769" y="451"/>
                      <a:pt x="769" y="438"/>
                      <a:pt x="769" y="425"/>
                    </a:cubicBezTo>
                    <a:cubicBezTo>
                      <a:pt x="769" y="416"/>
                      <a:pt x="769" y="406"/>
                      <a:pt x="768" y="396"/>
                    </a:cubicBezTo>
                    <a:cubicBezTo>
                      <a:pt x="767" y="380"/>
                      <a:pt x="769" y="363"/>
                      <a:pt x="769" y="347"/>
                    </a:cubicBezTo>
                    <a:cubicBezTo>
                      <a:pt x="769" y="345"/>
                      <a:pt x="769" y="343"/>
                      <a:pt x="769" y="341"/>
                    </a:cubicBezTo>
                    <a:cubicBezTo>
                      <a:pt x="769" y="337"/>
                      <a:pt x="768" y="333"/>
                      <a:pt x="769" y="329"/>
                    </a:cubicBezTo>
                    <a:cubicBezTo>
                      <a:pt x="769" y="317"/>
                      <a:pt x="767" y="305"/>
                      <a:pt x="765" y="293"/>
                    </a:cubicBezTo>
                    <a:cubicBezTo>
                      <a:pt x="765" y="292"/>
                      <a:pt x="765" y="291"/>
                      <a:pt x="766" y="289"/>
                    </a:cubicBezTo>
                    <a:cubicBezTo>
                      <a:pt x="767" y="289"/>
                      <a:pt x="768" y="289"/>
                      <a:pt x="768" y="289"/>
                    </a:cubicBezTo>
                    <a:cubicBezTo>
                      <a:pt x="771" y="293"/>
                      <a:pt x="775" y="293"/>
                      <a:pt x="779" y="292"/>
                    </a:cubicBezTo>
                    <a:cubicBezTo>
                      <a:pt x="790" y="289"/>
                      <a:pt x="801" y="287"/>
                      <a:pt x="812" y="286"/>
                    </a:cubicBezTo>
                    <a:cubicBezTo>
                      <a:pt x="821" y="285"/>
                      <a:pt x="830" y="286"/>
                      <a:pt x="838" y="286"/>
                    </a:cubicBezTo>
                    <a:cubicBezTo>
                      <a:pt x="856" y="288"/>
                      <a:pt x="875" y="290"/>
                      <a:pt x="892" y="293"/>
                    </a:cubicBezTo>
                    <a:cubicBezTo>
                      <a:pt x="910" y="296"/>
                      <a:pt x="927" y="299"/>
                      <a:pt x="943" y="307"/>
                    </a:cubicBezTo>
                    <a:cubicBezTo>
                      <a:pt x="947" y="308"/>
                      <a:pt x="950" y="310"/>
                      <a:pt x="954" y="311"/>
                    </a:cubicBezTo>
                    <a:cubicBezTo>
                      <a:pt x="964" y="313"/>
                      <a:pt x="972" y="318"/>
                      <a:pt x="981" y="323"/>
                    </a:cubicBezTo>
                    <a:cubicBezTo>
                      <a:pt x="991" y="328"/>
                      <a:pt x="1000" y="333"/>
                      <a:pt x="1009" y="339"/>
                    </a:cubicBezTo>
                    <a:cubicBezTo>
                      <a:pt x="1011" y="341"/>
                      <a:pt x="1013" y="342"/>
                      <a:pt x="1015" y="344"/>
                    </a:cubicBezTo>
                    <a:cubicBezTo>
                      <a:pt x="1027" y="355"/>
                      <a:pt x="1039" y="366"/>
                      <a:pt x="1048" y="380"/>
                    </a:cubicBezTo>
                    <a:cubicBezTo>
                      <a:pt x="1050" y="383"/>
                      <a:pt x="1052" y="386"/>
                      <a:pt x="1055" y="388"/>
                    </a:cubicBezTo>
                    <a:cubicBezTo>
                      <a:pt x="1060" y="393"/>
                      <a:pt x="1062" y="400"/>
                      <a:pt x="1066" y="406"/>
                    </a:cubicBezTo>
                    <a:cubicBezTo>
                      <a:pt x="1070" y="414"/>
                      <a:pt x="1075" y="421"/>
                      <a:pt x="1079" y="430"/>
                    </a:cubicBezTo>
                    <a:cubicBezTo>
                      <a:pt x="1087" y="447"/>
                      <a:pt x="1095" y="465"/>
                      <a:pt x="1098" y="484"/>
                    </a:cubicBezTo>
                    <a:cubicBezTo>
                      <a:pt x="1098" y="484"/>
                      <a:pt x="1098" y="484"/>
                      <a:pt x="1098" y="484"/>
                    </a:cubicBezTo>
                    <a:cubicBezTo>
                      <a:pt x="1103" y="499"/>
                      <a:pt x="1104" y="514"/>
                      <a:pt x="1105" y="529"/>
                    </a:cubicBezTo>
                    <a:cubicBezTo>
                      <a:pt x="1105" y="530"/>
                      <a:pt x="1105" y="532"/>
                      <a:pt x="1105" y="534"/>
                    </a:cubicBezTo>
                    <a:cubicBezTo>
                      <a:pt x="1104" y="544"/>
                      <a:pt x="1104" y="554"/>
                      <a:pt x="1104" y="564"/>
                    </a:cubicBezTo>
                    <a:cubicBezTo>
                      <a:pt x="1104" y="565"/>
                      <a:pt x="1104" y="567"/>
                      <a:pt x="1104" y="568"/>
                    </a:cubicBezTo>
                    <a:cubicBezTo>
                      <a:pt x="1106" y="575"/>
                      <a:pt x="1104" y="582"/>
                      <a:pt x="1103" y="588"/>
                    </a:cubicBezTo>
                    <a:cubicBezTo>
                      <a:pt x="1102" y="594"/>
                      <a:pt x="1099" y="600"/>
                      <a:pt x="1097" y="606"/>
                    </a:cubicBezTo>
                    <a:cubicBezTo>
                      <a:pt x="1096" y="609"/>
                      <a:pt x="1094" y="612"/>
                      <a:pt x="1093" y="616"/>
                    </a:cubicBezTo>
                    <a:cubicBezTo>
                      <a:pt x="1091" y="628"/>
                      <a:pt x="1088" y="640"/>
                      <a:pt x="1084" y="652"/>
                    </a:cubicBezTo>
                    <a:cubicBezTo>
                      <a:pt x="1083" y="656"/>
                      <a:pt x="1083" y="659"/>
                      <a:pt x="1082" y="663"/>
                    </a:cubicBezTo>
                    <a:cubicBezTo>
                      <a:pt x="1077" y="679"/>
                      <a:pt x="1072" y="695"/>
                      <a:pt x="1066" y="710"/>
                    </a:cubicBezTo>
                    <a:cubicBezTo>
                      <a:pt x="1064" y="716"/>
                      <a:pt x="1060" y="721"/>
                      <a:pt x="1058" y="727"/>
                    </a:cubicBezTo>
                    <a:cubicBezTo>
                      <a:pt x="1052" y="741"/>
                      <a:pt x="1043" y="754"/>
                      <a:pt x="1035" y="767"/>
                    </a:cubicBezTo>
                    <a:cubicBezTo>
                      <a:pt x="1029" y="777"/>
                      <a:pt x="1022" y="786"/>
                      <a:pt x="1014" y="794"/>
                    </a:cubicBezTo>
                    <a:cubicBezTo>
                      <a:pt x="1006" y="802"/>
                      <a:pt x="997" y="809"/>
                      <a:pt x="989" y="817"/>
                    </a:cubicBezTo>
                    <a:cubicBezTo>
                      <a:pt x="976" y="830"/>
                      <a:pt x="961" y="840"/>
                      <a:pt x="945" y="849"/>
                    </a:cubicBezTo>
                    <a:cubicBezTo>
                      <a:pt x="944" y="850"/>
                      <a:pt x="942" y="851"/>
                      <a:pt x="940" y="852"/>
                    </a:cubicBezTo>
                    <a:cubicBezTo>
                      <a:pt x="935" y="853"/>
                      <a:pt x="930" y="855"/>
                      <a:pt x="925" y="856"/>
                    </a:cubicBezTo>
                    <a:cubicBezTo>
                      <a:pt x="918" y="858"/>
                      <a:pt x="911" y="861"/>
                      <a:pt x="904" y="863"/>
                    </a:cubicBezTo>
                    <a:cubicBezTo>
                      <a:pt x="892" y="867"/>
                      <a:pt x="880" y="871"/>
                      <a:pt x="868" y="874"/>
                    </a:cubicBezTo>
                    <a:cubicBezTo>
                      <a:pt x="859" y="876"/>
                      <a:pt x="849" y="878"/>
                      <a:pt x="839" y="880"/>
                    </a:cubicBezTo>
                    <a:cubicBezTo>
                      <a:pt x="837" y="881"/>
                      <a:pt x="834" y="882"/>
                      <a:pt x="831" y="883"/>
                    </a:cubicBezTo>
                    <a:cubicBezTo>
                      <a:pt x="828" y="884"/>
                      <a:pt x="825" y="886"/>
                      <a:pt x="821" y="888"/>
                    </a:cubicBezTo>
                    <a:cubicBezTo>
                      <a:pt x="809" y="895"/>
                      <a:pt x="797" y="902"/>
                      <a:pt x="784" y="909"/>
                    </a:cubicBezTo>
                    <a:cubicBezTo>
                      <a:pt x="781" y="911"/>
                      <a:pt x="778" y="913"/>
                      <a:pt x="775" y="916"/>
                    </a:cubicBezTo>
                    <a:cubicBezTo>
                      <a:pt x="776" y="917"/>
                      <a:pt x="776" y="918"/>
                      <a:pt x="777" y="919"/>
                    </a:cubicBezTo>
                    <a:cubicBezTo>
                      <a:pt x="792" y="927"/>
                      <a:pt x="807" y="936"/>
                      <a:pt x="821" y="944"/>
                    </a:cubicBezTo>
                    <a:cubicBezTo>
                      <a:pt x="822" y="944"/>
                      <a:pt x="823" y="945"/>
                      <a:pt x="824" y="945"/>
                    </a:cubicBezTo>
                    <a:cubicBezTo>
                      <a:pt x="830" y="941"/>
                      <a:pt x="835" y="936"/>
                      <a:pt x="840" y="931"/>
                    </a:cubicBezTo>
                    <a:cubicBezTo>
                      <a:pt x="849" y="923"/>
                      <a:pt x="860" y="918"/>
                      <a:pt x="871" y="915"/>
                    </a:cubicBezTo>
                    <a:cubicBezTo>
                      <a:pt x="873" y="915"/>
                      <a:pt x="876" y="915"/>
                      <a:pt x="878" y="914"/>
                    </a:cubicBezTo>
                    <a:cubicBezTo>
                      <a:pt x="884" y="914"/>
                      <a:pt x="890" y="914"/>
                      <a:pt x="896" y="913"/>
                    </a:cubicBezTo>
                    <a:cubicBezTo>
                      <a:pt x="897" y="913"/>
                      <a:pt x="898" y="913"/>
                      <a:pt x="898" y="913"/>
                    </a:cubicBezTo>
                    <a:cubicBezTo>
                      <a:pt x="913" y="916"/>
                      <a:pt x="928" y="917"/>
                      <a:pt x="942" y="924"/>
                    </a:cubicBezTo>
                    <a:cubicBezTo>
                      <a:pt x="954" y="929"/>
                      <a:pt x="963" y="938"/>
                      <a:pt x="971" y="948"/>
                    </a:cubicBezTo>
                    <a:cubicBezTo>
                      <a:pt x="978" y="956"/>
                      <a:pt x="984" y="966"/>
                      <a:pt x="988" y="976"/>
                    </a:cubicBezTo>
                    <a:cubicBezTo>
                      <a:pt x="992" y="989"/>
                      <a:pt x="995" y="1002"/>
                      <a:pt x="993" y="1016"/>
                    </a:cubicBezTo>
                    <a:cubicBezTo>
                      <a:pt x="992" y="1019"/>
                      <a:pt x="992" y="1022"/>
                      <a:pt x="991" y="1024"/>
                    </a:cubicBezTo>
                    <a:cubicBezTo>
                      <a:pt x="989" y="1030"/>
                      <a:pt x="987" y="1035"/>
                      <a:pt x="985" y="1040"/>
                    </a:cubicBezTo>
                    <a:cubicBezTo>
                      <a:pt x="984" y="1044"/>
                      <a:pt x="982" y="1047"/>
                      <a:pt x="979" y="1050"/>
                    </a:cubicBezTo>
                    <a:cubicBezTo>
                      <a:pt x="977" y="1053"/>
                      <a:pt x="975" y="1055"/>
                      <a:pt x="973" y="1058"/>
                    </a:cubicBezTo>
                    <a:cubicBezTo>
                      <a:pt x="966" y="1068"/>
                      <a:pt x="956" y="1074"/>
                      <a:pt x="946" y="1080"/>
                    </a:cubicBezTo>
                    <a:cubicBezTo>
                      <a:pt x="941" y="1083"/>
                      <a:pt x="937" y="1086"/>
                      <a:pt x="931" y="1088"/>
                    </a:cubicBezTo>
                    <a:cubicBezTo>
                      <a:pt x="928" y="1090"/>
                      <a:pt x="925" y="1091"/>
                      <a:pt x="921" y="1092"/>
                    </a:cubicBezTo>
                    <a:cubicBezTo>
                      <a:pt x="906" y="1095"/>
                      <a:pt x="891" y="1095"/>
                      <a:pt x="875" y="1090"/>
                    </a:cubicBezTo>
                    <a:cubicBezTo>
                      <a:pt x="872" y="1089"/>
                      <a:pt x="869" y="1088"/>
                      <a:pt x="866" y="1087"/>
                    </a:cubicBezTo>
                    <a:cubicBezTo>
                      <a:pt x="858" y="1086"/>
                      <a:pt x="851" y="1081"/>
                      <a:pt x="844" y="1077"/>
                    </a:cubicBezTo>
                    <a:cubicBezTo>
                      <a:pt x="831" y="1067"/>
                      <a:pt x="823" y="1054"/>
                      <a:pt x="817" y="1039"/>
                    </a:cubicBezTo>
                    <a:cubicBezTo>
                      <a:pt x="814" y="1033"/>
                      <a:pt x="812" y="1027"/>
                      <a:pt x="811" y="1020"/>
                    </a:cubicBezTo>
                    <a:cubicBezTo>
                      <a:pt x="810" y="1016"/>
                      <a:pt x="809" y="1012"/>
                      <a:pt x="810" y="1007"/>
                    </a:cubicBezTo>
                    <a:cubicBezTo>
                      <a:pt x="810" y="1000"/>
                      <a:pt x="810" y="993"/>
                      <a:pt x="810" y="986"/>
                    </a:cubicBezTo>
                    <a:cubicBezTo>
                      <a:pt x="810" y="983"/>
                      <a:pt x="811" y="979"/>
                      <a:pt x="812" y="976"/>
                    </a:cubicBezTo>
                    <a:cubicBezTo>
                      <a:pt x="814" y="969"/>
                      <a:pt x="816" y="962"/>
                      <a:pt x="820" y="955"/>
                    </a:cubicBezTo>
                    <a:cubicBezTo>
                      <a:pt x="820" y="955"/>
                      <a:pt x="820" y="954"/>
                      <a:pt x="820" y="953"/>
                    </a:cubicBezTo>
                    <a:cubicBezTo>
                      <a:pt x="818" y="951"/>
                      <a:pt x="816" y="950"/>
                      <a:pt x="813" y="948"/>
                    </a:cubicBezTo>
                    <a:cubicBezTo>
                      <a:pt x="803" y="942"/>
                      <a:pt x="793" y="936"/>
                      <a:pt x="783" y="929"/>
                    </a:cubicBezTo>
                    <a:cubicBezTo>
                      <a:pt x="778" y="926"/>
                      <a:pt x="772" y="924"/>
                      <a:pt x="767" y="921"/>
                    </a:cubicBezTo>
                    <a:cubicBezTo>
                      <a:pt x="765" y="920"/>
                      <a:pt x="763" y="920"/>
                      <a:pt x="761" y="921"/>
                    </a:cubicBezTo>
                    <a:cubicBezTo>
                      <a:pt x="753" y="925"/>
                      <a:pt x="745" y="928"/>
                      <a:pt x="738" y="933"/>
                    </a:cubicBezTo>
                    <a:cubicBezTo>
                      <a:pt x="727" y="938"/>
                      <a:pt x="717" y="945"/>
                      <a:pt x="706" y="951"/>
                    </a:cubicBezTo>
                    <a:cubicBezTo>
                      <a:pt x="703" y="953"/>
                      <a:pt x="700" y="955"/>
                      <a:pt x="697" y="957"/>
                    </a:cubicBezTo>
                    <a:cubicBezTo>
                      <a:pt x="699" y="963"/>
                      <a:pt x="701" y="969"/>
                      <a:pt x="703" y="975"/>
                    </a:cubicBezTo>
                    <a:cubicBezTo>
                      <a:pt x="704" y="977"/>
                      <a:pt x="704" y="978"/>
                      <a:pt x="704" y="980"/>
                    </a:cubicBezTo>
                    <a:cubicBezTo>
                      <a:pt x="705" y="993"/>
                      <a:pt x="706" y="1006"/>
                      <a:pt x="707" y="1019"/>
                    </a:cubicBezTo>
                    <a:cubicBezTo>
                      <a:pt x="708" y="1021"/>
                      <a:pt x="707" y="1023"/>
                      <a:pt x="707" y="1026"/>
                    </a:cubicBezTo>
                    <a:cubicBezTo>
                      <a:pt x="706" y="1027"/>
                      <a:pt x="704" y="1027"/>
                      <a:pt x="703" y="1029"/>
                    </a:cubicBezTo>
                    <a:cubicBezTo>
                      <a:pt x="702" y="1033"/>
                      <a:pt x="700" y="1036"/>
                      <a:pt x="699" y="1039"/>
                    </a:cubicBezTo>
                    <a:cubicBezTo>
                      <a:pt x="698" y="1041"/>
                      <a:pt x="697" y="1043"/>
                      <a:pt x="696" y="1044"/>
                    </a:cubicBezTo>
                    <a:cubicBezTo>
                      <a:pt x="686" y="1058"/>
                      <a:pt x="674" y="1071"/>
                      <a:pt x="658" y="1080"/>
                    </a:cubicBezTo>
                    <a:cubicBezTo>
                      <a:pt x="651" y="1084"/>
                      <a:pt x="643" y="1089"/>
                      <a:pt x="634" y="1091"/>
                    </a:cubicBezTo>
                    <a:cubicBezTo>
                      <a:pt x="626" y="1094"/>
                      <a:pt x="619" y="1095"/>
                      <a:pt x="610" y="1096"/>
                    </a:cubicBezTo>
                    <a:cubicBezTo>
                      <a:pt x="608" y="1096"/>
                      <a:pt x="606" y="1096"/>
                      <a:pt x="604" y="1096"/>
                    </a:cubicBezTo>
                    <a:cubicBezTo>
                      <a:pt x="592" y="1098"/>
                      <a:pt x="580" y="1097"/>
                      <a:pt x="568" y="1092"/>
                    </a:cubicBezTo>
                    <a:cubicBezTo>
                      <a:pt x="559" y="1089"/>
                      <a:pt x="550" y="1086"/>
                      <a:pt x="543" y="1079"/>
                    </a:cubicBezTo>
                    <a:cubicBezTo>
                      <a:pt x="527" y="1066"/>
                      <a:pt x="515" y="1050"/>
                      <a:pt x="510" y="1030"/>
                    </a:cubicBezTo>
                    <a:cubicBezTo>
                      <a:pt x="507" y="1020"/>
                      <a:pt x="506" y="1011"/>
                      <a:pt x="505" y="1002"/>
                    </a:cubicBezTo>
                    <a:cubicBezTo>
                      <a:pt x="505" y="996"/>
                      <a:pt x="505" y="990"/>
                      <a:pt x="507" y="984"/>
                    </a:cubicBezTo>
                    <a:cubicBezTo>
                      <a:pt x="508" y="981"/>
                      <a:pt x="510" y="978"/>
                      <a:pt x="510" y="975"/>
                    </a:cubicBezTo>
                    <a:cubicBezTo>
                      <a:pt x="513" y="964"/>
                      <a:pt x="519" y="954"/>
                      <a:pt x="525" y="945"/>
                    </a:cubicBezTo>
                    <a:cubicBezTo>
                      <a:pt x="534" y="933"/>
                      <a:pt x="545" y="924"/>
                      <a:pt x="558" y="917"/>
                    </a:cubicBezTo>
                    <a:cubicBezTo>
                      <a:pt x="568" y="913"/>
                      <a:pt x="578" y="908"/>
                      <a:pt x="590" y="909"/>
                    </a:cubicBezTo>
                    <a:cubicBezTo>
                      <a:pt x="602" y="905"/>
                      <a:pt x="614" y="907"/>
                      <a:pt x="627" y="909"/>
                    </a:cubicBezTo>
                    <a:cubicBezTo>
                      <a:pt x="631" y="910"/>
                      <a:pt x="636" y="910"/>
                      <a:pt x="640" y="911"/>
                    </a:cubicBezTo>
                    <a:cubicBezTo>
                      <a:pt x="644" y="912"/>
                      <a:pt x="648" y="913"/>
                      <a:pt x="651" y="915"/>
                    </a:cubicBezTo>
                    <a:cubicBezTo>
                      <a:pt x="658" y="919"/>
                      <a:pt x="665" y="923"/>
                      <a:pt x="672" y="927"/>
                    </a:cubicBezTo>
                    <a:cubicBezTo>
                      <a:pt x="678" y="932"/>
                      <a:pt x="683" y="938"/>
                      <a:pt x="688" y="944"/>
                    </a:cubicBezTo>
                    <a:cubicBezTo>
                      <a:pt x="689" y="945"/>
                      <a:pt x="690" y="946"/>
                      <a:pt x="690" y="947"/>
                    </a:cubicBezTo>
                    <a:cubicBezTo>
                      <a:pt x="713" y="938"/>
                      <a:pt x="733" y="925"/>
                      <a:pt x="755" y="915"/>
                    </a:cubicBezTo>
                    <a:cubicBezTo>
                      <a:pt x="754" y="914"/>
                      <a:pt x="753" y="913"/>
                      <a:pt x="752" y="912"/>
                    </a:cubicBezTo>
                    <a:cubicBezTo>
                      <a:pt x="743" y="908"/>
                      <a:pt x="734" y="904"/>
                      <a:pt x="725" y="900"/>
                    </a:cubicBezTo>
                    <a:cubicBezTo>
                      <a:pt x="720" y="897"/>
                      <a:pt x="715" y="894"/>
                      <a:pt x="710" y="891"/>
                    </a:cubicBezTo>
                    <a:cubicBezTo>
                      <a:pt x="706" y="888"/>
                      <a:pt x="701" y="887"/>
                      <a:pt x="696" y="886"/>
                    </a:cubicBezTo>
                    <a:cubicBezTo>
                      <a:pt x="683" y="884"/>
                      <a:pt x="671" y="883"/>
                      <a:pt x="658" y="881"/>
                    </a:cubicBezTo>
                    <a:cubicBezTo>
                      <a:pt x="657" y="881"/>
                      <a:pt x="655" y="880"/>
                      <a:pt x="654" y="880"/>
                    </a:cubicBezTo>
                    <a:cubicBezTo>
                      <a:pt x="639" y="874"/>
                      <a:pt x="624" y="868"/>
                      <a:pt x="609" y="861"/>
                    </a:cubicBezTo>
                    <a:cubicBezTo>
                      <a:pt x="597" y="856"/>
                      <a:pt x="586" y="850"/>
                      <a:pt x="575" y="845"/>
                    </a:cubicBezTo>
                    <a:cubicBezTo>
                      <a:pt x="572" y="843"/>
                      <a:pt x="569" y="842"/>
                      <a:pt x="567" y="840"/>
                    </a:cubicBezTo>
                    <a:cubicBezTo>
                      <a:pt x="557" y="832"/>
                      <a:pt x="546" y="825"/>
                      <a:pt x="536" y="817"/>
                    </a:cubicBezTo>
                    <a:cubicBezTo>
                      <a:pt x="532" y="814"/>
                      <a:pt x="529" y="810"/>
                      <a:pt x="525" y="806"/>
                    </a:cubicBezTo>
                    <a:cubicBezTo>
                      <a:pt x="513" y="793"/>
                      <a:pt x="501" y="780"/>
                      <a:pt x="491" y="765"/>
                    </a:cubicBezTo>
                    <a:cubicBezTo>
                      <a:pt x="486" y="757"/>
                      <a:pt x="481" y="748"/>
                      <a:pt x="476" y="739"/>
                    </a:cubicBezTo>
                    <a:cubicBezTo>
                      <a:pt x="467" y="725"/>
                      <a:pt x="463" y="709"/>
                      <a:pt x="460" y="693"/>
                    </a:cubicBezTo>
                    <a:cubicBezTo>
                      <a:pt x="458" y="686"/>
                      <a:pt x="457" y="679"/>
                      <a:pt x="455" y="673"/>
                    </a:cubicBezTo>
                    <a:cubicBezTo>
                      <a:pt x="452" y="663"/>
                      <a:pt x="452" y="653"/>
                      <a:pt x="452" y="644"/>
                    </a:cubicBezTo>
                    <a:cubicBezTo>
                      <a:pt x="451" y="632"/>
                      <a:pt x="451" y="620"/>
                      <a:pt x="451" y="608"/>
                    </a:cubicBezTo>
                    <a:cubicBezTo>
                      <a:pt x="443" y="599"/>
                      <a:pt x="434" y="591"/>
                      <a:pt x="425" y="583"/>
                    </a:cubicBezTo>
                    <a:cubicBezTo>
                      <a:pt x="422" y="580"/>
                      <a:pt x="417" y="578"/>
                      <a:pt x="413" y="575"/>
                    </a:cubicBezTo>
                    <a:cubicBezTo>
                      <a:pt x="408" y="572"/>
                      <a:pt x="403" y="569"/>
                      <a:pt x="398" y="566"/>
                    </a:cubicBezTo>
                    <a:cubicBezTo>
                      <a:pt x="388" y="561"/>
                      <a:pt x="378" y="558"/>
                      <a:pt x="367" y="558"/>
                    </a:cubicBezTo>
                    <a:cubicBezTo>
                      <a:pt x="355" y="557"/>
                      <a:pt x="346" y="562"/>
                      <a:pt x="339" y="571"/>
                    </a:cubicBezTo>
                    <a:cubicBezTo>
                      <a:pt x="335" y="575"/>
                      <a:pt x="334" y="580"/>
                      <a:pt x="338" y="584"/>
                    </a:cubicBezTo>
                    <a:cubicBezTo>
                      <a:pt x="338" y="585"/>
                      <a:pt x="339" y="586"/>
                      <a:pt x="339" y="587"/>
                    </a:cubicBezTo>
                    <a:cubicBezTo>
                      <a:pt x="339" y="587"/>
                      <a:pt x="338" y="588"/>
                      <a:pt x="338" y="588"/>
                    </a:cubicBezTo>
                    <a:cubicBezTo>
                      <a:pt x="338" y="589"/>
                      <a:pt x="337" y="589"/>
                      <a:pt x="336" y="589"/>
                    </a:cubicBezTo>
                    <a:cubicBezTo>
                      <a:pt x="335" y="588"/>
                      <a:pt x="334" y="587"/>
                      <a:pt x="333" y="586"/>
                    </a:cubicBezTo>
                    <a:cubicBezTo>
                      <a:pt x="328" y="578"/>
                      <a:pt x="331" y="566"/>
                      <a:pt x="339" y="561"/>
                    </a:cubicBezTo>
                    <a:cubicBezTo>
                      <a:pt x="342" y="558"/>
                      <a:pt x="346" y="557"/>
                      <a:pt x="349" y="555"/>
                    </a:cubicBezTo>
                    <a:cubicBezTo>
                      <a:pt x="355" y="551"/>
                      <a:pt x="362" y="550"/>
                      <a:pt x="370" y="551"/>
                    </a:cubicBezTo>
                    <a:cubicBezTo>
                      <a:pt x="376" y="553"/>
                      <a:pt x="382" y="554"/>
                      <a:pt x="388" y="555"/>
                    </a:cubicBezTo>
                    <a:cubicBezTo>
                      <a:pt x="393" y="557"/>
                      <a:pt x="397" y="559"/>
                      <a:pt x="402" y="562"/>
                    </a:cubicBezTo>
                    <a:cubicBezTo>
                      <a:pt x="408" y="565"/>
                      <a:pt x="414" y="569"/>
                      <a:pt x="420" y="573"/>
                    </a:cubicBezTo>
                    <a:cubicBezTo>
                      <a:pt x="423" y="574"/>
                      <a:pt x="426" y="576"/>
                      <a:pt x="428" y="578"/>
                    </a:cubicBezTo>
                    <a:cubicBezTo>
                      <a:pt x="436" y="586"/>
                      <a:pt x="444" y="593"/>
                      <a:pt x="452" y="601"/>
                    </a:cubicBezTo>
                    <a:cubicBezTo>
                      <a:pt x="458" y="602"/>
                      <a:pt x="464" y="602"/>
                      <a:pt x="471" y="603"/>
                    </a:cubicBezTo>
                    <a:cubicBezTo>
                      <a:pt x="475" y="604"/>
                      <a:pt x="479" y="602"/>
                      <a:pt x="481" y="598"/>
                    </a:cubicBezTo>
                    <a:cubicBezTo>
                      <a:pt x="485" y="591"/>
                      <a:pt x="490" y="583"/>
                      <a:pt x="494" y="576"/>
                    </a:cubicBezTo>
                    <a:cubicBezTo>
                      <a:pt x="495" y="574"/>
                      <a:pt x="496" y="572"/>
                      <a:pt x="497" y="570"/>
                    </a:cubicBezTo>
                    <a:cubicBezTo>
                      <a:pt x="497" y="569"/>
                      <a:pt x="496" y="568"/>
                      <a:pt x="496" y="568"/>
                    </a:cubicBezTo>
                    <a:cubicBezTo>
                      <a:pt x="480" y="564"/>
                      <a:pt x="459" y="556"/>
                      <a:pt x="444" y="550"/>
                    </a:cubicBezTo>
                    <a:cubicBezTo>
                      <a:pt x="431" y="544"/>
                      <a:pt x="418" y="537"/>
                      <a:pt x="405" y="530"/>
                    </a:cubicBezTo>
                    <a:cubicBezTo>
                      <a:pt x="399" y="526"/>
                      <a:pt x="393" y="521"/>
                      <a:pt x="386" y="517"/>
                    </a:cubicBezTo>
                    <a:cubicBezTo>
                      <a:pt x="384" y="515"/>
                      <a:pt x="382" y="513"/>
                      <a:pt x="380" y="512"/>
                    </a:cubicBezTo>
                    <a:cubicBezTo>
                      <a:pt x="373" y="507"/>
                      <a:pt x="367" y="501"/>
                      <a:pt x="362" y="495"/>
                    </a:cubicBezTo>
                    <a:cubicBezTo>
                      <a:pt x="361" y="494"/>
                      <a:pt x="360" y="494"/>
                      <a:pt x="359" y="493"/>
                    </a:cubicBezTo>
                    <a:cubicBezTo>
                      <a:pt x="359" y="494"/>
                      <a:pt x="358" y="494"/>
                      <a:pt x="357" y="495"/>
                    </a:cubicBezTo>
                    <a:cubicBezTo>
                      <a:pt x="349" y="509"/>
                      <a:pt x="341" y="524"/>
                      <a:pt x="333" y="539"/>
                    </a:cubicBezTo>
                    <a:cubicBezTo>
                      <a:pt x="323" y="559"/>
                      <a:pt x="313" y="580"/>
                      <a:pt x="308" y="604"/>
                    </a:cubicBezTo>
                    <a:cubicBezTo>
                      <a:pt x="307" y="607"/>
                      <a:pt x="306" y="611"/>
                      <a:pt x="305" y="615"/>
                    </a:cubicBezTo>
                    <a:cubicBezTo>
                      <a:pt x="304" y="622"/>
                      <a:pt x="303" y="628"/>
                      <a:pt x="303" y="635"/>
                    </a:cubicBezTo>
                    <a:cubicBezTo>
                      <a:pt x="303" y="640"/>
                      <a:pt x="302" y="645"/>
                      <a:pt x="302" y="650"/>
                    </a:cubicBezTo>
                    <a:cubicBezTo>
                      <a:pt x="301" y="663"/>
                      <a:pt x="299" y="675"/>
                      <a:pt x="300" y="689"/>
                    </a:cubicBezTo>
                    <a:cubicBezTo>
                      <a:pt x="301" y="697"/>
                      <a:pt x="301" y="705"/>
                      <a:pt x="301" y="714"/>
                    </a:cubicBezTo>
                    <a:cubicBezTo>
                      <a:pt x="302" y="724"/>
                      <a:pt x="303" y="734"/>
                      <a:pt x="306" y="744"/>
                    </a:cubicBezTo>
                    <a:cubicBezTo>
                      <a:pt x="307" y="747"/>
                      <a:pt x="308" y="750"/>
                      <a:pt x="308" y="753"/>
                    </a:cubicBezTo>
                    <a:cubicBezTo>
                      <a:pt x="309" y="757"/>
                      <a:pt x="306" y="760"/>
                      <a:pt x="303" y="761"/>
                    </a:cubicBezTo>
                    <a:cubicBezTo>
                      <a:pt x="300" y="763"/>
                      <a:pt x="297" y="763"/>
                      <a:pt x="294" y="765"/>
                    </a:cubicBezTo>
                    <a:cubicBezTo>
                      <a:pt x="293" y="765"/>
                      <a:pt x="292" y="766"/>
                      <a:pt x="290" y="767"/>
                    </a:cubicBezTo>
                    <a:cubicBezTo>
                      <a:pt x="291" y="769"/>
                      <a:pt x="291" y="771"/>
                      <a:pt x="291" y="774"/>
                    </a:cubicBezTo>
                    <a:cubicBezTo>
                      <a:pt x="290" y="776"/>
                      <a:pt x="289" y="777"/>
                      <a:pt x="286" y="777"/>
                    </a:cubicBezTo>
                    <a:cubicBezTo>
                      <a:pt x="283" y="776"/>
                      <a:pt x="280" y="776"/>
                      <a:pt x="276" y="777"/>
                    </a:cubicBezTo>
                    <a:cubicBezTo>
                      <a:pt x="267" y="778"/>
                      <a:pt x="258" y="779"/>
                      <a:pt x="249" y="779"/>
                    </a:cubicBezTo>
                    <a:cubicBezTo>
                      <a:pt x="241" y="779"/>
                      <a:pt x="233" y="780"/>
                      <a:pt x="226" y="781"/>
                    </a:cubicBezTo>
                    <a:cubicBezTo>
                      <a:pt x="223" y="785"/>
                      <a:pt x="223" y="791"/>
                      <a:pt x="222" y="796"/>
                    </a:cubicBezTo>
                    <a:cubicBezTo>
                      <a:pt x="220" y="805"/>
                      <a:pt x="221" y="814"/>
                      <a:pt x="220" y="823"/>
                    </a:cubicBezTo>
                    <a:cubicBezTo>
                      <a:pt x="220" y="835"/>
                      <a:pt x="219" y="848"/>
                      <a:pt x="220" y="860"/>
                    </a:cubicBezTo>
                    <a:cubicBezTo>
                      <a:pt x="220" y="862"/>
                      <a:pt x="220" y="865"/>
                      <a:pt x="219" y="867"/>
                    </a:cubicBezTo>
                    <a:cubicBezTo>
                      <a:pt x="217" y="878"/>
                      <a:pt x="218" y="889"/>
                      <a:pt x="221" y="900"/>
                    </a:cubicBezTo>
                    <a:cubicBezTo>
                      <a:pt x="222" y="906"/>
                      <a:pt x="225" y="911"/>
                      <a:pt x="230" y="916"/>
                    </a:cubicBezTo>
                    <a:cubicBezTo>
                      <a:pt x="235" y="921"/>
                      <a:pt x="240" y="925"/>
                      <a:pt x="248" y="927"/>
                    </a:cubicBezTo>
                    <a:cubicBezTo>
                      <a:pt x="252" y="929"/>
                      <a:pt x="256" y="930"/>
                      <a:pt x="261" y="931"/>
                    </a:cubicBezTo>
                    <a:cubicBezTo>
                      <a:pt x="266" y="932"/>
                      <a:pt x="271" y="934"/>
                      <a:pt x="275" y="936"/>
                    </a:cubicBezTo>
                    <a:cubicBezTo>
                      <a:pt x="278" y="938"/>
                      <a:pt x="281" y="939"/>
                      <a:pt x="284" y="940"/>
                    </a:cubicBezTo>
                    <a:cubicBezTo>
                      <a:pt x="294" y="943"/>
                      <a:pt x="301" y="951"/>
                      <a:pt x="308" y="958"/>
                    </a:cubicBezTo>
                    <a:cubicBezTo>
                      <a:pt x="320" y="969"/>
                      <a:pt x="322" y="984"/>
                      <a:pt x="321" y="1000"/>
                    </a:cubicBezTo>
                    <a:cubicBezTo>
                      <a:pt x="321" y="1003"/>
                      <a:pt x="320" y="1004"/>
                      <a:pt x="316" y="1005"/>
                    </a:cubicBezTo>
                    <a:cubicBezTo>
                      <a:pt x="312" y="1005"/>
                      <a:pt x="307" y="1005"/>
                      <a:pt x="303" y="1006"/>
                    </a:cubicBezTo>
                    <a:cubicBezTo>
                      <a:pt x="300" y="1006"/>
                      <a:pt x="296" y="1007"/>
                      <a:pt x="293" y="1008"/>
                    </a:cubicBezTo>
                    <a:cubicBezTo>
                      <a:pt x="294" y="1013"/>
                      <a:pt x="295" y="1018"/>
                      <a:pt x="296" y="1023"/>
                    </a:cubicBezTo>
                    <a:cubicBezTo>
                      <a:pt x="297" y="1029"/>
                      <a:pt x="296" y="1036"/>
                      <a:pt x="295" y="1042"/>
                    </a:cubicBezTo>
                    <a:cubicBezTo>
                      <a:pt x="294" y="1048"/>
                      <a:pt x="289" y="1052"/>
                      <a:pt x="282" y="1052"/>
                    </a:cubicBezTo>
                    <a:cubicBezTo>
                      <a:pt x="277" y="1052"/>
                      <a:pt x="271" y="1052"/>
                      <a:pt x="265" y="1053"/>
                    </a:cubicBezTo>
                    <a:cubicBezTo>
                      <a:pt x="257" y="1054"/>
                      <a:pt x="248" y="1054"/>
                      <a:pt x="239" y="1053"/>
                    </a:cubicBezTo>
                    <a:cubicBezTo>
                      <a:pt x="230" y="1053"/>
                      <a:pt x="221" y="1054"/>
                      <a:pt x="212" y="1054"/>
                    </a:cubicBezTo>
                    <a:cubicBezTo>
                      <a:pt x="211" y="1054"/>
                      <a:pt x="209" y="1054"/>
                      <a:pt x="208" y="1054"/>
                    </a:cubicBezTo>
                    <a:cubicBezTo>
                      <a:pt x="188" y="1053"/>
                      <a:pt x="168" y="1052"/>
                      <a:pt x="149" y="1051"/>
                    </a:cubicBezTo>
                    <a:cubicBezTo>
                      <a:pt x="142" y="1051"/>
                      <a:pt x="136" y="1049"/>
                      <a:pt x="129" y="1048"/>
                    </a:cubicBezTo>
                    <a:cubicBezTo>
                      <a:pt x="125" y="1047"/>
                      <a:pt x="122" y="1045"/>
                      <a:pt x="121" y="1041"/>
                    </a:cubicBezTo>
                    <a:cubicBezTo>
                      <a:pt x="118" y="1034"/>
                      <a:pt x="116" y="1027"/>
                      <a:pt x="114" y="1020"/>
                    </a:cubicBezTo>
                    <a:cubicBezTo>
                      <a:pt x="112" y="1010"/>
                      <a:pt x="112" y="1001"/>
                      <a:pt x="111" y="991"/>
                    </a:cubicBezTo>
                    <a:cubicBezTo>
                      <a:pt x="111" y="990"/>
                      <a:pt x="111" y="989"/>
                      <a:pt x="111" y="989"/>
                    </a:cubicBezTo>
                    <a:cubicBezTo>
                      <a:pt x="115" y="979"/>
                      <a:pt x="113" y="970"/>
                      <a:pt x="112" y="960"/>
                    </a:cubicBezTo>
                    <a:cubicBezTo>
                      <a:pt x="110" y="950"/>
                      <a:pt x="109" y="939"/>
                      <a:pt x="107" y="929"/>
                    </a:cubicBezTo>
                    <a:cubicBezTo>
                      <a:pt x="106" y="919"/>
                      <a:pt x="104" y="910"/>
                      <a:pt x="103" y="901"/>
                    </a:cubicBezTo>
                    <a:cubicBezTo>
                      <a:pt x="100" y="881"/>
                      <a:pt x="97" y="861"/>
                      <a:pt x="95" y="841"/>
                    </a:cubicBezTo>
                    <a:cubicBezTo>
                      <a:pt x="92" y="815"/>
                      <a:pt x="89" y="789"/>
                      <a:pt x="86" y="763"/>
                    </a:cubicBezTo>
                    <a:cubicBezTo>
                      <a:pt x="86" y="760"/>
                      <a:pt x="85" y="757"/>
                      <a:pt x="84" y="754"/>
                    </a:cubicBezTo>
                    <a:cubicBezTo>
                      <a:pt x="72" y="750"/>
                      <a:pt x="59" y="747"/>
                      <a:pt x="49" y="740"/>
                    </a:cubicBezTo>
                    <a:cubicBezTo>
                      <a:pt x="48" y="734"/>
                      <a:pt x="53" y="731"/>
                      <a:pt x="54" y="727"/>
                    </a:cubicBezTo>
                    <a:cubicBezTo>
                      <a:pt x="52" y="726"/>
                      <a:pt x="50" y="725"/>
                      <a:pt x="49" y="725"/>
                    </a:cubicBezTo>
                    <a:cubicBezTo>
                      <a:pt x="37" y="723"/>
                      <a:pt x="27" y="718"/>
                      <a:pt x="16" y="714"/>
                    </a:cubicBezTo>
                    <a:cubicBezTo>
                      <a:pt x="9" y="712"/>
                      <a:pt x="4" y="707"/>
                      <a:pt x="0" y="701"/>
                    </a:cubicBezTo>
                    <a:cubicBezTo>
                      <a:pt x="1" y="699"/>
                      <a:pt x="3" y="697"/>
                      <a:pt x="5" y="695"/>
                    </a:cubicBezTo>
                    <a:cubicBezTo>
                      <a:pt x="15" y="679"/>
                      <a:pt x="25" y="664"/>
                      <a:pt x="32" y="647"/>
                    </a:cubicBezTo>
                    <a:cubicBezTo>
                      <a:pt x="38" y="634"/>
                      <a:pt x="44" y="621"/>
                      <a:pt x="50" y="608"/>
                    </a:cubicBezTo>
                    <a:cubicBezTo>
                      <a:pt x="57" y="592"/>
                      <a:pt x="64" y="576"/>
                      <a:pt x="70" y="559"/>
                    </a:cubicBezTo>
                    <a:cubicBezTo>
                      <a:pt x="76" y="544"/>
                      <a:pt x="82" y="530"/>
                      <a:pt x="88" y="516"/>
                    </a:cubicBezTo>
                    <a:cubicBezTo>
                      <a:pt x="97" y="496"/>
                      <a:pt x="108" y="479"/>
                      <a:pt x="122" y="462"/>
                    </a:cubicBezTo>
                    <a:cubicBezTo>
                      <a:pt x="132" y="451"/>
                      <a:pt x="141" y="438"/>
                      <a:pt x="151" y="426"/>
                    </a:cubicBezTo>
                    <a:cubicBezTo>
                      <a:pt x="157" y="420"/>
                      <a:pt x="163" y="413"/>
                      <a:pt x="169" y="406"/>
                    </a:cubicBezTo>
                    <a:cubicBezTo>
                      <a:pt x="174" y="401"/>
                      <a:pt x="178" y="395"/>
                      <a:pt x="183" y="390"/>
                    </a:cubicBezTo>
                    <a:cubicBezTo>
                      <a:pt x="189" y="382"/>
                      <a:pt x="196" y="375"/>
                      <a:pt x="203" y="368"/>
                    </a:cubicBezTo>
                    <a:cubicBezTo>
                      <a:pt x="211" y="360"/>
                      <a:pt x="218" y="350"/>
                      <a:pt x="225" y="342"/>
                    </a:cubicBezTo>
                    <a:cubicBezTo>
                      <a:pt x="235" y="330"/>
                      <a:pt x="245" y="320"/>
                      <a:pt x="256" y="310"/>
                    </a:cubicBezTo>
                    <a:cubicBezTo>
                      <a:pt x="267" y="300"/>
                      <a:pt x="280" y="292"/>
                      <a:pt x="293" y="284"/>
                    </a:cubicBezTo>
                    <a:cubicBezTo>
                      <a:pt x="298" y="281"/>
                      <a:pt x="303" y="277"/>
                      <a:pt x="308" y="273"/>
                    </a:cubicBezTo>
                    <a:close/>
                    <a:moveTo>
                      <a:pt x="1098" y="570"/>
                    </a:moveTo>
                    <a:cubicBezTo>
                      <a:pt x="1098" y="568"/>
                      <a:pt x="1098" y="566"/>
                      <a:pt x="1098" y="564"/>
                    </a:cubicBezTo>
                    <a:cubicBezTo>
                      <a:pt x="1099" y="554"/>
                      <a:pt x="1098" y="545"/>
                      <a:pt x="1099" y="536"/>
                    </a:cubicBezTo>
                    <a:cubicBezTo>
                      <a:pt x="1100" y="529"/>
                      <a:pt x="1100" y="521"/>
                      <a:pt x="1099" y="514"/>
                    </a:cubicBezTo>
                    <a:cubicBezTo>
                      <a:pt x="1097" y="501"/>
                      <a:pt x="1094" y="489"/>
                      <a:pt x="1091" y="476"/>
                    </a:cubicBezTo>
                    <a:cubicBezTo>
                      <a:pt x="1086" y="458"/>
                      <a:pt x="1078" y="441"/>
                      <a:pt x="1069" y="424"/>
                    </a:cubicBezTo>
                    <a:cubicBezTo>
                      <a:pt x="1066" y="417"/>
                      <a:pt x="1062" y="411"/>
                      <a:pt x="1058" y="404"/>
                    </a:cubicBezTo>
                    <a:cubicBezTo>
                      <a:pt x="1052" y="395"/>
                      <a:pt x="1046" y="387"/>
                      <a:pt x="1040" y="378"/>
                    </a:cubicBezTo>
                    <a:cubicBezTo>
                      <a:pt x="1033" y="369"/>
                      <a:pt x="1025" y="362"/>
                      <a:pt x="1017" y="354"/>
                    </a:cubicBezTo>
                    <a:cubicBezTo>
                      <a:pt x="1013" y="350"/>
                      <a:pt x="1008" y="346"/>
                      <a:pt x="1003" y="343"/>
                    </a:cubicBezTo>
                    <a:cubicBezTo>
                      <a:pt x="995" y="338"/>
                      <a:pt x="987" y="333"/>
                      <a:pt x="979" y="329"/>
                    </a:cubicBezTo>
                    <a:cubicBezTo>
                      <a:pt x="958" y="318"/>
                      <a:pt x="936" y="309"/>
                      <a:pt x="913" y="304"/>
                    </a:cubicBezTo>
                    <a:cubicBezTo>
                      <a:pt x="901" y="301"/>
                      <a:pt x="889" y="298"/>
                      <a:pt x="877" y="297"/>
                    </a:cubicBezTo>
                    <a:cubicBezTo>
                      <a:pt x="860" y="294"/>
                      <a:pt x="844" y="293"/>
                      <a:pt x="827" y="292"/>
                    </a:cubicBezTo>
                    <a:cubicBezTo>
                      <a:pt x="823" y="292"/>
                      <a:pt x="818" y="291"/>
                      <a:pt x="814" y="292"/>
                    </a:cubicBezTo>
                    <a:cubicBezTo>
                      <a:pt x="803" y="293"/>
                      <a:pt x="792" y="295"/>
                      <a:pt x="780" y="297"/>
                    </a:cubicBezTo>
                    <a:cubicBezTo>
                      <a:pt x="778" y="298"/>
                      <a:pt x="775" y="299"/>
                      <a:pt x="773" y="300"/>
                    </a:cubicBezTo>
                    <a:cubicBezTo>
                      <a:pt x="773" y="303"/>
                      <a:pt x="772" y="306"/>
                      <a:pt x="773" y="308"/>
                    </a:cubicBezTo>
                    <a:cubicBezTo>
                      <a:pt x="774" y="314"/>
                      <a:pt x="774" y="320"/>
                      <a:pt x="774" y="326"/>
                    </a:cubicBezTo>
                    <a:cubicBezTo>
                      <a:pt x="774" y="329"/>
                      <a:pt x="774" y="332"/>
                      <a:pt x="774" y="336"/>
                    </a:cubicBezTo>
                    <a:cubicBezTo>
                      <a:pt x="775" y="342"/>
                      <a:pt x="775" y="348"/>
                      <a:pt x="775" y="353"/>
                    </a:cubicBezTo>
                    <a:cubicBezTo>
                      <a:pt x="774" y="371"/>
                      <a:pt x="773" y="389"/>
                      <a:pt x="774" y="406"/>
                    </a:cubicBezTo>
                    <a:cubicBezTo>
                      <a:pt x="774" y="413"/>
                      <a:pt x="775" y="420"/>
                      <a:pt x="775" y="427"/>
                    </a:cubicBezTo>
                    <a:cubicBezTo>
                      <a:pt x="775" y="436"/>
                      <a:pt x="775" y="445"/>
                      <a:pt x="775" y="454"/>
                    </a:cubicBezTo>
                    <a:cubicBezTo>
                      <a:pt x="775" y="468"/>
                      <a:pt x="775" y="482"/>
                      <a:pt x="776" y="496"/>
                    </a:cubicBezTo>
                    <a:cubicBezTo>
                      <a:pt x="778" y="516"/>
                      <a:pt x="777" y="535"/>
                      <a:pt x="777" y="554"/>
                    </a:cubicBezTo>
                    <a:cubicBezTo>
                      <a:pt x="776" y="561"/>
                      <a:pt x="776" y="568"/>
                      <a:pt x="776" y="575"/>
                    </a:cubicBezTo>
                    <a:cubicBezTo>
                      <a:pt x="776" y="581"/>
                      <a:pt x="777" y="587"/>
                      <a:pt x="777" y="593"/>
                    </a:cubicBezTo>
                    <a:cubicBezTo>
                      <a:pt x="777" y="595"/>
                      <a:pt x="777" y="597"/>
                      <a:pt x="777" y="598"/>
                    </a:cubicBezTo>
                    <a:cubicBezTo>
                      <a:pt x="777" y="601"/>
                      <a:pt x="775" y="602"/>
                      <a:pt x="773" y="603"/>
                    </a:cubicBezTo>
                    <a:cubicBezTo>
                      <a:pt x="771" y="603"/>
                      <a:pt x="770" y="603"/>
                      <a:pt x="769" y="603"/>
                    </a:cubicBezTo>
                    <a:cubicBezTo>
                      <a:pt x="760" y="604"/>
                      <a:pt x="751" y="605"/>
                      <a:pt x="743" y="606"/>
                    </a:cubicBezTo>
                    <a:cubicBezTo>
                      <a:pt x="737" y="606"/>
                      <a:pt x="732" y="607"/>
                      <a:pt x="727" y="607"/>
                    </a:cubicBezTo>
                    <a:cubicBezTo>
                      <a:pt x="720" y="607"/>
                      <a:pt x="712" y="607"/>
                      <a:pt x="705" y="607"/>
                    </a:cubicBezTo>
                    <a:cubicBezTo>
                      <a:pt x="688" y="608"/>
                      <a:pt x="670" y="609"/>
                      <a:pt x="653" y="609"/>
                    </a:cubicBezTo>
                    <a:cubicBezTo>
                      <a:pt x="638" y="610"/>
                      <a:pt x="623" y="610"/>
                      <a:pt x="609" y="610"/>
                    </a:cubicBezTo>
                    <a:cubicBezTo>
                      <a:pt x="602" y="610"/>
                      <a:pt x="594" y="611"/>
                      <a:pt x="587" y="611"/>
                    </a:cubicBezTo>
                    <a:cubicBezTo>
                      <a:pt x="581" y="611"/>
                      <a:pt x="574" y="610"/>
                      <a:pt x="567" y="610"/>
                    </a:cubicBezTo>
                    <a:cubicBezTo>
                      <a:pt x="559" y="610"/>
                      <a:pt x="552" y="610"/>
                      <a:pt x="544" y="610"/>
                    </a:cubicBezTo>
                    <a:cubicBezTo>
                      <a:pt x="535" y="610"/>
                      <a:pt x="525" y="609"/>
                      <a:pt x="515" y="610"/>
                    </a:cubicBezTo>
                    <a:cubicBezTo>
                      <a:pt x="507" y="611"/>
                      <a:pt x="500" y="611"/>
                      <a:pt x="492" y="611"/>
                    </a:cubicBezTo>
                    <a:cubicBezTo>
                      <a:pt x="488" y="610"/>
                      <a:pt x="484" y="609"/>
                      <a:pt x="480" y="611"/>
                    </a:cubicBezTo>
                    <a:cubicBezTo>
                      <a:pt x="479" y="612"/>
                      <a:pt x="478" y="612"/>
                      <a:pt x="477" y="612"/>
                    </a:cubicBezTo>
                    <a:cubicBezTo>
                      <a:pt x="473" y="608"/>
                      <a:pt x="468" y="609"/>
                      <a:pt x="463" y="609"/>
                    </a:cubicBezTo>
                    <a:cubicBezTo>
                      <a:pt x="458" y="608"/>
                      <a:pt x="457" y="610"/>
                      <a:pt x="457" y="615"/>
                    </a:cubicBezTo>
                    <a:cubicBezTo>
                      <a:pt x="457" y="625"/>
                      <a:pt x="457" y="635"/>
                      <a:pt x="457" y="645"/>
                    </a:cubicBezTo>
                    <a:cubicBezTo>
                      <a:pt x="458" y="651"/>
                      <a:pt x="458" y="656"/>
                      <a:pt x="459" y="661"/>
                    </a:cubicBezTo>
                    <a:cubicBezTo>
                      <a:pt x="461" y="673"/>
                      <a:pt x="464" y="686"/>
                      <a:pt x="467" y="698"/>
                    </a:cubicBezTo>
                    <a:cubicBezTo>
                      <a:pt x="468" y="702"/>
                      <a:pt x="468" y="705"/>
                      <a:pt x="469" y="709"/>
                    </a:cubicBezTo>
                    <a:cubicBezTo>
                      <a:pt x="472" y="718"/>
                      <a:pt x="476" y="726"/>
                      <a:pt x="480" y="735"/>
                    </a:cubicBezTo>
                    <a:cubicBezTo>
                      <a:pt x="491" y="755"/>
                      <a:pt x="504" y="774"/>
                      <a:pt x="519" y="790"/>
                    </a:cubicBezTo>
                    <a:cubicBezTo>
                      <a:pt x="530" y="802"/>
                      <a:pt x="542" y="814"/>
                      <a:pt x="555" y="824"/>
                    </a:cubicBezTo>
                    <a:cubicBezTo>
                      <a:pt x="563" y="830"/>
                      <a:pt x="571" y="836"/>
                      <a:pt x="580" y="840"/>
                    </a:cubicBezTo>
                    <a:cubicBezTo>
                      <a:pt x="585" y="843"/>
                      <a:pt x="590" y="846"/>
                      <a:pt x="595" y="848"/>
                    </a:cubicBezTo>
                    <a:cubicBezTo>
                      <a:pt x="610" y="854"/>
                      <a:pt x="624" y="861"/>
                      <a:pt x="639" y="867"/>
                    </a:cubicBezTo>
                    <a:cubicBezTo>
                      <a:pt x="644" y="869"/>
                      <a:pt x="650" y="869"/>
                      <a:pt x="656" y="871"/>
                    </a:cubicBezTo>
                    <a:cubicBezTo>
                      <a:pt x="665" y="874"/>
                      <a:pt x="675" y="875"/>
                      <a:pt x="684" y="877"/>
                    </a:cubicBezTo>
                    <a:cubicBezTo>
                      <a:pt x="690" y="878"/>
                      <a:pt x="690" y="878"/>
                      <a:pt x="696" y="875"/>
                    </a:cubicBezTo>
                    <a:cubicBezTo>
                      <a:pt x="700" y="878"/>
                      <a:pt x="704" y="880"/>
                      <a:pt x="709" y="880"/>
                    </a:cubicBezTo>
                    <a:cubicBezTo>
                      <a:pt x="717" y="881"/>
                      <a:pt x="724" y="882"/>
                      <a:pt x="731" y="882"/>
                    </a:cubicBezTo>
                    <a:cubicBezTo>
                      <a:pt x="747" y="882"/>
                      <a:pt x="764" y="882"/>
                      <a:pt x="780" y="882"/>
                    </a:cubicBezTo>
                    <a:cubicBezTo>
                      <a:pt x="787" y="882"/>
                      <a:pt x="795" y="881"/>
                      <a:pt x="802" y="880"/>
                    </a:cubicBezTo>
                    <a:cubicBezTo>
                      <a:pt x="816" y="878"/>
                      <a:pt x="829" y="875"/>
                      <a:pt x="843" y="873"/>
                    </a:cubicBezTo>
                    <a:cubicBezTo>
                      <a:pt x="847" y="872"/>
                      <a:pt x="851" y="871"/>
                      <a:pt x="855" y="870"/>
                    </a:cubicBezTo>
                    <a:cubicBezTo>
                      <a:pt x="870" y="866"/>
                      <a:pt x="884" y="862"/>
                      <a:pt x="899" y="858"/>
                    </a:cubicBezTo>
                    <a:cubicBezTo>
                      <a:pt x="905" y="856"/>
                      <a:pt x="911" y="854"/>
                      <a:pt x="918" y="852"/>
                    </a:cubicBezTo>
                    <a:cubicBezTo>
                      <a:pt x="924" y="850"/>
                      <a:pt x="930" y="847"/>
                      <a:pt x="936" y="845"/>
                    </a:cubicBezTo>
                    <a:cubicBezTo>
                      <a:pt x="940" y="843"/>
                      <a:pt x="946" y="842"/>
                      <a:pt x="950" y="839"/>
                    </a:cubicBezTo>
                    <a:cubicBezTo>
                      <a:pt x="961" y="832"/>
                      <a:pt x="972" y="825"/>
                      <a:pt x="982" y="816"/>
                    </a:cubicBezTo>
                    <a:cubicBezTo>
                      <a:pt x="987" y="811"/>
                      <a:pt x="993" y="805"/>
                      <a:pt x="999" y="799"/>
                    </a:cubicBezTo>
                    <a:cubicBezTo>
                      <a:pt x="1018" y="782"/>
                      <a:pt x="1033" y="761"/>
                      <a:pt x="1045" y="738"/>
                    </a:cubicBezTo>
                    <a:cubicBezTo>
                      <a:pt x="1055" y="719"/>
                      <a:pt x="1065" y="699"/>
                      <a:pt x="1070" y="677"/>
                    </a:cubicBezTo>
                    <a:cubicBezTo>
                      <a:pt x="1071" y="676"/>
                      <a:pt x="1071" y="676"/>
                      <a:pt x="1071" y="675"/>
                    </a:cubicBezTo>
                    <a:cubicBezTo>
                      <a:pt x="1075" y="661"/>
                      <a:pt x="1080" y="648"/>
                      <a:pt x="1084" y="634"/>
                    </a:cubicBezTo>
                    <a:cubicBezTo>
                      <a:pt x="1087" y="620"/>
                      <a:pt x="1091" y="606"/>
                      <a:pt x="1095" y="592"/>
                    </a:cubicBezTo>
                    <a:cubicBezTo>
                      <a:pt x="1096" y="590"/>
                      <a:pt x="1096" y="588"/>
                      <a:pt x="1097" y="585"/>
                    </a:cubicBezTo>
                    <a:cubicBezTo>
                      <a:pt x="1098" y="580"/>
                      <a:pt x="1097" y="578"/>
                      <a:pt x="1092" y="574"/>
                    </a:cubicBezTo>
                    <a:cubicBezTo>
                      <a:pt x="1094" y="572"/>
                      <a:pt x="1096" y="571"/>
                      <a:pt x="1098" y="570"/>
                    </a:cubicBezTo>
                    <a:close/>
                    <a:moveTo>
                      <a:pt x="300" y="756"/>
                    </a:moveTo>
                    <a:cubicBezTo>
                      <a:pt x="302" y="751"/>
                      <a:pt x="301" y="748"/>
                      <a:pt x="300" y="745"/>
                    </a:cubicBezTo>
                    <a:cubicBezTo>
                      <a:pt x="295" y="730"/>
                      <a:pt x="294" y="715"/>
                      <a:pt x="294" y="700"/>
                    </a:cubicBezTo>
                    <a:cubicBezTo>
                      <a:pt x="294" y="692"/>
                      <a:pt x="293" y="685"/>
                      <a:pt x="293" y="677"/>
                    </a:cubicBezTo>
                    <a:cubicBezTo>
                      <a:pt x="293" y="675"/>
                      <a:pt x="292" y="674"/>
                      <a:pt x="293" y="672"/>
                    </a:cubicBezTo>
                    <a:cubicBezTo>
                      <a:pt x="294" y="658"/>
                      <a:pt x="296" y="645"/>
                      <a:pt x="296" y="631"/>
                    </a:cubicBezTo>
                    <a:cubicBezTo>
                      <a:pt x="296" y="629"/>
                      <a:pt x="296" y="627"/>
                      <a:pt x="297" y="625"/>
                    </a:cubicBezTo>
                    <a:cubicBezTo>
                      <a:pt x="300" y="611"/>
                      <a:pt x="303" y="597"/>
                      <a:pt x="307" y="583"/>
                    </a:cubicBezTo>
                    <a:cubicBezTo>
                      <a:pt x="310" y="573"/>
                      <a:pt x="314" y="563"/>
                      <a:pt x="319" y="554"/>
                    </a:cubicBezTo>
                    <a:cubicBezTo>
                      <a:pt x="324" y="542"/>
                      <a:pt x="330" y="531"/>
                      <a:pt x="336" y="520"/>
                    </a:cubicBezTo>
                    <a:cubicBezTo>
                      <a:pt x="342" y="509"/>
                      <a:pt x="348" y="498"/>
                      <a:pt x="354" y="487"/>
                    </a:cubicBezTo>
                    <a:cubicBezTo>
                      <a:pt x="350" y="481"/>
                      <a:pt x="346" y="476"/>
                      <a:pt x="342" y="471"/>
                    </a:cubicBezTo>
                    <a:cubicBezTo>
                      <a:pt x="333" y="456"/>
                      <a:pt x="323" y="441"/>
                      <a:pt x="315" y="425"/>
                    </a:cubicBezTo>
                    <a:cubicBezTo>
                      <a:pt x="314" y="421"/>
                      <a:pt x="312" y="417"/>
                      <a:pt x="310" y="413"/>
                    </a:cubicBezTo>
                    <a:cubicBezTo>
                      <a:pt x="309" y="411"/>
                      <a:pt x="309" y="409"/>
                      <a:pt x="313" y="408"/>
                    </a:cubicBezTo>
                    <a:cubicBezTo>
                      <a:pt x="314" y="411"/>
                      <a:pt x="316" y="415"/>
                      <a:pt x="318" y="418"/>
                    </a:cubicBezTo>
                    <a:cubicBezTo>
                      <a:pt x="323" y="427"/>
                      <a:pt x="328" y="437"/>
                      <a:pt x="333" y="446"/>
                    </a:cubicBezTo>
                    <a:cubicBezTo>
                      <a:pt x="341" y="458"/>
                      <a:pt x="348" y="470"/>
                      <a:pt x="358" y="481"/>
                    </a:cubicBezTo>
                    <a:cubicBezTo>
                      <a:pt x="364" y="488"/>
                      <a:pt x="369" y="495"/>
                      <a:pt x="377" y="501"/>
                    </a:cubicBezTo>
                    <a:cubicBezTo>
                      <a:pt x="392" y="514"/>
                      <a:pt x="408" y="525"/>
                      <a:pt x="426" y="534"/>
                    </a:cubicBezTo>
                    <a:cubicBezTo>
                      <a:pt x="433" y="537"/>
                      <a:pt x="439" y="541"/>
                      <a:pt x="446" y="544"/>
                    </a:cubicBezTo>
                    <a:cubicBezTo>
                      <a:pt x="453" y="547"/>
                      <a:pt x="461" y="550"/>
                      <a:pt x="469" y="553"/>
                    </a:cubicBezTo>
                    <a:cubicBezTo>
                      <a:pt x="481" y="558"/>
                      <a:pt x="495" y="561"/>
                      <a:pt x="507" y="565"/>
                    </a:cubicBezTo>
                    <a:cubicBezTo>
                      <a:pt x="516" y="567"/>
                      <a:pt x="524" y="567"/>
                      <a:pt x="534" y="567"/>
                    </a:cubicBezTo>
                    <a:cubicBezTo>
                      <a:pt x="535" y="564"/>
                      <a:pt x="536" y="561"/>
                      <a:pt x="537" y="558"/>
                    </a:cubicBezTo>
                    <a:cubicBezTo>
                      <a:pt x="539" y="552"/>
                      <a:pt x="541" y="546"/>
                      <a:pt x="543" y="540"/>
                    </a:cubicBezTo>
                    <a:cubicBezTo>
                      <a:pt x="546" y="534"/>
                      <a:pt x="547" y="528"/>
                      <a:pt x="549" y="522"/>
                    </a:cubicBezTo>
                    <a:cubicBezTo>
                      <a:pt x="551" y="515"/>
                      <a:pt x="554" y="509"/>
                      <a:pt x="552" y="502"/>
                    </a:cubicBezTo>
                    <a:cubicBezTo>
                      <a:pt x="552" y="500"/>
                      <a:pt x="554" y="499"/>
                      <a:pt x="555" y="497"/>
                    </a:cubicBezTo>
                    <a:cubicBezTo>
                      <a:pt x="557" y="494"/>
                      <a:pt x="556" y="492"/>
                      <a:pt x="553" y="491"/>
                    </a:cubicBezTo>
                    <a:cubicBezTo>
                      <a:pt x="552" y="490"/>
                      <a:pt x="551" y="490"/>
                      <a:pt x="550" y="490"/>
                    </a:cubicBezTo>
                    <a:cubicBezTo>
                      <a:pt x="533" y="485"/>
                      <a:pt x="516" y="480"/>
                      <a:pt x="498" y="477"/>
                    </a:cubicBezTo>
                    <a:cubicBezTo>
                      <a:pt x="483" y="475"/>
                      <a:pt x="469" y="469"/>
                      <a:pt x="455" y="460"/>
                    </a:cubicBezTo>
                    <a:cubicBezTo>
                      <a:pt x="444" y="453"/>
                      <a:pt x="435" y="444"/>
                      <a:pt x="429" y="432"/>
                    </a:cubicBezTo>
                    <a:cubicBezTo>
                      <a:pt x="425" y="426"/>
                      <a:pt x="421" y="420"/>
                      <a:pt x="417" y="414"/>
                    </a:cubicBezTo>
                    <a:cubicBezTo>
                      <a:pt x="412" y="406"/>
                      <a:pt x="406" y="398"/>
                      <a:pt x="400" y="390"/>
                    </a:cubicBezTo>
                    <a:cubicBezTo>
                      <a:pt x="394" y="380"/>
                      <a:pt x="388" y="370"/>
                      <a:pt x="381" y="361"/>
                    </a:cubicBezTo>
                    <a:cubicBezTo>
                      <a:pt x="373" y="350"/>
                      <a:pt x="363" y="340"/>
                      <a:pt x="351" y="334"/>
                    </a:cubicBezTo>
                    <a:cubicBezTo>
                      <a:pt x="347" y="331"/>
                      <a:pt x="342" y="329"/>
                      <a:pt x="337" y="327"/>
                    </a:cubicBezTo>
                    <a:cubicBezTo>
                      <a:pt x="338" y="322"/>
                      <a:pt x="339" y="321"/>
                      <a:pt x="342" y="322"/>
                    </a:cubicBezTo>
                    <a:cubicBezTo>
                      <a:pt x="349" y="325"/>
                      <a:pt x="356" y="328"/>
                      <a:pt x="362" y="332"/>
                    </a:cubicBezTo>
                    <a:cubicBezTo>
                      <a:pt x="370" y="339"/>
                      <a:pt x="377" y="345"/>
                      <a:pt x="383" y="353"/>
                    </a:cubicBezTo>
                    <a:cubicBezTo>
                      <a:pt x="384" y="354"/>
                      <a:pt x="386" y="356"/>
                      <a:pt x="387" y="358"/>
                    </a:cubicBezTo>
                    <a:cubicBezTo>
                      <a:pt x="388" y="360"/>
                      <a:pt x="390" y="361"/>
                      <a:pt x="391" y="363"/>
                    </a:cubicBezTo>
                    <a:cubicBezTo>
                      <a:pt x="393" y="365"/>
                      <a:pt x="393" y="367"/>
                      <a:pt x="396" y="368"/>
                    </a:cubicBezTo>
                    <a:cubicBezTo>
                      <a:pt x="396" y="367"/>
                      <a:pt x="396" y="365"/>
                      <a:pt x="396" y="364"/>
                    </a:cubicBezTo>
                    <a:cubicBezTo>
                      <a:pt x="396" y="353"/>
                      <a:pt x="392" y="344"/>
                      <a:pt x="386" y="334"/>
                    </a:cubicBezTo>
                    <a:cubicBezTo>
                      <a:pt x="386" y="334"/>
                      <a:pt x="385" y="333"/>
                      <a:pt x="384" y="332"/>
                    </a:cubicBezTo>
                    <a:cubicBezTo>
                      <a:pt x="383" y="331"/>
                      <a:pt x="381" y="330"/>
                      <a:pt x="380" y="328"/>
                    </a:cubicBezTo>
                    <a:cubicBezTo>
                      <a:pt x="378" y="325"/>
                      <a:pt x="375" y="323"/>
                      <a:pt x="371" y="321"/>
                    </a:cubicBezTo>
                    <a:cubicBezTo>
                      <a:pt x="357" y="315"/>
                      <a:pt x="343" y="308"/>
                      <a:pt x="328" y="302"/>
                    </a:cubicBezTo>
                    <a:cubicBezTo>
                      <a:pt x="323" y="300"/>
                      <a:pt x="317" y="297"/>
                      <a:pt x="313" y="292"/>
                    </a:cubicBezTo>
                    <a:cubicBezTo>
                      <a:pt x="310" y="289"/>
                      <a:pt x="308" y="286"/>
                      <a:pt x="305" y="283"/>
                    </a:cubicBezTo>
                    <a:cubicBezTo>
                      <a:pt x="302" y="284"/>
                      <a:pt x="300" y="285"/>
                      <a:pt x="297" y="287"/>
                    </a:cubicBezTo>
                    <a:cubicBezTo>
                      <a:pt x="295" y="288"/>
                      <a:pt x="293" y="290"/>
                      <a:pt x="290" y="291"/>
                    </a:cubicBezTo>
                    <a:cubicBezTo>
                      <a:pt x="282" y="295"/>
                      <a:pt x="275" y="301"/>
                      <a:pt x="267" y="306"/>
                    </a:cubicBezTo>
                    <a:cubicBezTo>
                      <a:pt x="254" y="317"/>
                      <a:pt x="243" y="329"/>
                      <a:pt x="233" y="341"/>
                    </a:cubicBezTo>
                    <a:cubicBezTo>
                      <a:pt x="228" y="346"/>
                      <a:pt x="224" y="350"/>
                      <a:pt x="220" y="355"/>
                    </a:cubicBezTo>
                    <a:cubicBezTo>
                      <a:pt x="214" y="363"/>
                      <a:pt x="208" y="371"/>
                      <a:pt x="201" y="377"/>
                    </a:cubicBezTo>
                    <a:cubicBezTo>
                      <a:pt x="199" y="378"/>
                      <a:pt x="198" y="380"/>
                      <a:pt x="197" y="381"/>
                    </a:cubicBezTo>
                    <a:cubicBezTo>
                      <a:pt x="185" y="394"/>
                      <a:pt x="174" y="408"/>
                      <a:pt x="163" y="421"/>
                    </a:cubicBezTo>
                    <a:cubicBezTo>
                      <a:pt x="160" y="424"/>
                      <a:pt x="158" y="426"/>
                      <a:pt x="156" y="428"/>
                    </a:cubicBezTo>
                    <a:cubicBezTo>
                      <a:pt x="143" y="445"/>
                      <a:pt x="129" y="460"/>
                      <a:pt x="117" y="476"/>
                    </a:cubicBezTo>
                    <a:cubicBezTo>
                      <a:pt x="112" y="483"/>
                      <a:pt x="108" y="490"/>
                      <a:pt x="104" y="498"/>
                    </a:cubicBezTo>
                    <a:cubicBezTo>
                      <a:pt x="103" y="499"/>
                      <a:pt x="103" y="500"/>
                      <a:pt x="102" y="501"/>
                    </a:cubicBezTo>
                    <a:cubicBezTo>
                      <a:pt x="95" y="510"/>
                      <a:pt x="92" y="520"/>
                      <a:pt x="88" y="529"/>
                    </a:cubicBezTo>
                    <a:cubicBezTo>
                      <a:pt x="82" y="542"/>
                      <a:pt x="77" y="556"/>
                      <a:pt x="72" y="569"/>
                    </a:cubicBezTo>
                    <a:cubicBezTo>
                      <a:pt x="70" y="573"/>
                      <a:pt x="69" y="576"/>
                      <a:pt x="67" y="580"/>
                    </a:cubicBezTo>
                    <a:cubicBezTo>
                      <a:pt x="59" y="598"/>
                      <a:pt x="51" y="617"/>
                      <a:pt x="43" y="636"/>
                    </a:cubicBezTo>
                    <a:cubicBezTo>
                      <a:pt x="35" y="654"/>
                      <a:pt x="26" y="672"/>
                      <a:pt x="14" y="688"/>
                    </a:cubicBezTo>
                    <a:cubicBezTo>
                      <a:pt x="11" y="692"/>
                      <a:pt x="10" y="696"/>
                      <a:pt x="8" y="699"/>
                    </a:cubicBezTo>
                    <a:cubicBezTo>
                      <a:pt x="10" y="704"/>
                      <a:pt x="14" y="706"/>
                      <a:pt x="17" y="707"/>
                    </a:cubicBezTo>
                    <a:cubicBezTo>
                      <a:pt x="26" y="710"/>
                      <a:pt x="34" y="714"/>
                      <a:pt x="43" y="717"/>
                    </a:cubicBezTo>
                    <a:cubicBezTo>
                      <a:pt x="48" y="718"/>
                      <a:pt x="52" y="720"/>
                      <a:pt x="57" y="719"/>
                    </a:cubicBezTo>
                    <a:cubicBezTo>
                      <a:pt x="60" y="712"/>
                      <a:pt x="64" y="705"/>
                      <a:pt x="66" y="697"/>
                    </a:cubicBezTo>
                    <a:cubicBezTo>
                      <a:pt x="71" y="687"/>
                      <a:pt x="75" y="677"/>
                      <a:pt x="77" y="666"/>
                    </a:cubicBezTo>
                    <a:cubicBezTo>
                      <a:pt x="78" y="661"/>
                      <a:pt x="80" y="656"/>
                      <a:pt x="82" y="652"/>
                    </a:cubicBezTo>
                    <a:cubicBezTo>
                      <a:pt x="82" y="651"/>
                      <a:pt x="84" y="650"/>
                      <a:pt x="85" y="650"/>
                    </a:cubicBezTo>
                    <a:cubicBezTo>
                      <a:pt x="86" y="651"/>
                      <a:pt x="86" y="651"/>
                      <a:pt x="86" y="652"/>
                    </a:cubicBezTo>
                    <a:cubicBezTo>
                      <a:pt x="85" y="658"/>
                      <a:pt x="84" y="664"/>
                      <a:pt x="82" y="669"/>
                    </a:cubicBezTo>
                    <a:cubicBezTo>
                      <a:pt x="77" y="683"/>
                      <a:pt x="72" y="697"/>
                      <a:pt x="67" y="711"/>
                    </a:cubicBezTo>
                    <a:cubicBezTo>
                      <a:pt x="66" y="714"/>
                      <a:pt x="65" y="717"/>
                      <a:pt x="64" y="719"/>
                    </a:cubicBezTo>
                    <a:cubicBezTo>
                      <a:pt x="65" y="720"/>
                      <a:pt x="65" y="720"/>
                      <a:pt x="66" y="721"/>
                    </a:cubicBezTo>
                    <a:cubicBezTo>
                      <a:pt x="68" y="723"/>
                      <a:pt x="68" y="725"/>
                      <a:pt x="65" y="727"/>
                    </a:cubicBezTo>
                    <a:cubicBezTo>
                      <a:pt x="64" y="727"/>
                      <a:pt x="62" y="727"/>
                      <a:pt x="61" y="728"/>
                    </a:cubicBezTo>
                    <a:cubicBezTo>
                      <a:pt x="58" y="729"/>
                      <a:pt x="58" y="732"/>
                      <a:pt x="57" y="734"/>
                    </a:cubicBezTo>
                    <a:cubicBezTo>
                      <a:pt x="57" y="737"/>
                      <a:pt x="59" y="738"/>
                      <a:pt x="61" y="739"/>
                    </a:cubicBezTo>
                    <a:cubicBezTo>
                      <a:pt x="68" y="741"/>
                      <a:pt x="75" y="744"/>
                      <a:pt x="83" y="746"/>
                    </a:cubicBezTo>
                    <a:cubicBezTo>
                      <a:pt x="90" y="748"/>
                      <a:pt x="97" y="750"/>
                      <a:pt x="104" y="754"/>
                    </a:cubicBezTo>
                    <a:cubicBezTo>
                      <a:pt x="113" y="758"/>
                      <a:pt x="123" y="762"/>
                      <a:pt x="133" y="766"/>
                    </a:cubicBezTo>
                    <a:cubicBezTo>
                      <a:pt x="147" y="771"/>
                      <a:pt x="161" y="775"/>
                      <a:pt x="176" y="773"/>
                    </a:cubicBezTo>
                    <a:cubicBezTo>
                      <a:pt x="177" y="773"/>
                      <a:pt x="179" y="773"/>
                      <a:pt x="180" y="773"/>
                    </a:cubicBezTo>
                    <a:cubicBezTo>
                      <a:pt x="190" y="775"/>
                      <a:pt x="201" y="775"/>
                      <a:pt x="211" y="775"/>
                    </a:cubicBezTo>
                    <a:cubicBezTo>
                      <a:pt x="215" y="775"/>
                      <a:pt x="218" y="773"/>
                      <a:pt x="221" y="773"/>
                    </a:cubicBezTo>
                    <a:cubicBezTo>
                      <a:pt x="225" y="772"/>
                      <a:pt x="228" y="775"/>
                      <a:pt x="232" y="775"/>
                    </a:cubicBezTo>
                    <a:cubicBezTo>
                      <a:pt x="248" y="774"/>
                      <a:pt x="264" y="774"/>
                      <a:pt x="280" y="771"/>
                    </a:cubicBezTo>
                    <a:cubicBezTo>
                      <a:pt x="281" y="771"/>
                      <a:pt x="282" y="770"/>
                      <a:pt x="283" y="770"/>
                    </a:cubicBezTo>
                    <a:cubicBezTo>
                      <a:pt x="283" y="767"/>
                      <a:pt x="282" y="764"/>
                      <a:pt x="281" y="760"/>
                    </a:cubicBezTo>
                    <a:cubicBezTo>
                      <a:pt x="280" y="754"/>
                      <a:pt x="279" y="747"/>
                      <a:pt x="278" y="741"/>
                    </a:cubicBezTo>
                    <a:cubicBezTo>
                      <a:pt x="275" y="725"/>
                      <a:pt x="274" y="709"/>
                      <a:pt x="276" y="693"/>
                    </a:cubicBezTo>
                    <a:cubicBezTo>
                      <a:pt x="276" y="690"/>
                      <a:pt x="276" y="688"/>
                      <a:pt x="277" y="685"/>
                    </a:cubicBezTo>
                    <a:cubicBezTo>
                      <a:pt x="278" y="684"/>
                      <a:pt x="280" y="683"/>
                      <a:pt x="282" y="684"/>
                    </a:cubicBezTo>
                    <a:cubicBezTo>
                      <a:pt x="283" y="687"/>
                      <a:pt x="282" y="690"/>
                      <a:pt x="282" y="693"/>
                    </a:cubicBezTo>
                    <a:cubicBezTo>
                      <a:pt x="281" y="704"/>
                      <a:pt x="280" y="715"/>
                      <a:pt x="282" y="726"/>
                    </a:cubicBezTo>
                    <a:cubicBezTo>
                      <a:pt x="283" y="732"/>
                      <a:pt x="284" y="738"/>
                      <a:pt x="285" y="744"/>
                    </a:cubicBezTo>
                    <a:cubicBezTo>
                      <a:pt x="286" y="748"/>
                      <a:pt x="286" y="751"/>
                      <a:pt x="287" y="755"/>
                    </a:cubicBezTo>
                    <a:cubicBezTo>
                      <a:pt x="288" y="756"/>
                      <a:pt x="289" y="757"/>
                      <a:pt x="290" y="759"/>
                    </a:cubicBezTo>
                    <a:cubicBezTo>
                      <a:pt x="294" y="758"/>
                      <a:pt x="297" y="757"/>
                      <a:pt x="300" y="756"/>
                    </a:cubicBezTo>
                    <a:close/>
                    <a:moveTo>
                      <a:pt x="540" y="224"/>
                    </a:moveTo>
                    <a:cubicBezTo>
                      <a:pt x="541" y="223"/>
                      <a:pt x="542" y="223"/>
                      <a:pt x="542" y="223"/>
                    </a:cubicBezTo>
                    <a:cubicBezTo>
                      <a:pt x="543" y="222"/>
                      <a:pt x="544" y="221"/>
                      <a:pt x="544" y="220"/>
                    </a:cubicBezTo>
                    <a:cubicBezTo>
                      <a:pt x="549" y="212"/>
                      <a:pt x="552" y="202"/>
                      <a:pt x="552" y="192"/>
                    </a:cubicBezTo>
                    <a:cubicBezTo>
                      <a:pt x="552" y="186"/>
                      <a:pt x="552" y="181"/>
                      <a:pt x="552" y="175"/>
                    </a:cubicBezTo>
                    <a:cubicBezTo>
                      <a:pt x="551" y="165"/>
                      <a:pt x="551" y="154"/>
                      <a:pt x="550" y="144"/>
                    </a:cubicBezTo>
                    <a:cubicBezTo>
                      <a:pt x="549" y="136"/>
                      <a:pt x="547" y="128"/>
                      <a:pt x="542" y="122"/>
                    </a:cubicBezTo>
                    <a:cubicBezTo>
                      <a:pt x="530" y="108"/>
                      <a:pt x="520" y="94"/>
                      <a:pt x="507" y="80"/>
                    </a:cubicBezTo>
                    <a:cubicBezTo>
                      <a:pt x="500" y="74"/>
                      <a:pt x="493" y="68"/>
                      <a:pt x="484" y="65"/>
                    </a:cubicBezTo>
                    <a:cubicBezTo>
                      <a:pt x="478" y="63"/>
                      <a:pt x="473" y="61"/>
                      <a:pt x="468" y="59"/>
                    </a:cubicBezTo>
                    <a:cubicBezTo>
                      <a:pt x="457" y="55"/>
                      <a:pt x="445" y="54"/>
                      <a:pt x="433" y="57"/>
                    </a:cubicBezTo>
                    <a:cubicBezTo>
                      <a:pt x="424" y="60"/>
                      <a:pt x="414" y="62"/>
                      <a:pt x="405" y="65"/>
                    </a:cubicBezTo>
                    <a:cubicBezTo>
                      <a:pt x="404" y="65"/>
                      <a:pt x="403" y="65"/>
                      <a:pt x="402" y="66"/>
                    </a:cubicBezTo>
                    <a:cubicBezTo>
                      <a:pt x="398" y="68"/>
                      <a:pt x="393" y="71"/>
                      <a:pt x="389" y="74"/>
                    </a:cubicBezTo>
                    <a:cubicBezTo>
                      <a:pt x="381" y="79"/>
                      <a:pt x="374" y="85"/>
                      <a:pt x="366" y="89"/>
                    </a:cubicBezTo>
                    <a:cubicBezTo>
                      <a:pt x="361" y="91"/>
                      <a:pt x="358" y="94"/>
                      <a:pt x="356" y="98"/>
                    </a:cubicBezTo>
                    <a:cubicBezTo>
                      <a:pt x="350" y="111"/>
                      <a:pt x="344" y="124"/>
                      <a:pt x="338" y="137"/>
                    </a:cubicBezTo>
                    <a:cubicBezTo>
                      <a:pt x="336" y="142"/>
                      <a:pt x="334" y="146"/>
                      <a:pt x="333" y="151"/>
                    </a:cubicBezTo>
                    <a:cubicBezTo>
                      <a:pt x="329" y="169"/>
                      <a:pt x="330" y="187"/>
                      <a:pt x="336" y="205"/>
                    </a:cubicBezTo>
                    <a:cubicBezTo>
                      <a:pt x="337" y="209"/>
                      <a:pt x="337" y="214"/>
                      <a:pt x="338" y="218"/>
                    </a:cubicBezTo>
                    <a:cubicBezTo>
                      <a:pt x="339" y="222"/>
                      <a:pt x="338" y="225"/>
                      <a:pt x="340" y="229"/>
                    </a:cubicBezTo>
                    <a:cubicBezTo>
                      <a:pt x="348" y="230"/>
                      <a:pt x="357" y="231"/>
                      <a:pt x="365" y="230"/>
                    </a:cubicBezTo>
                    <a:cubicBezTo>
                      <a:pt x="379" y="228"/>
                      <a:pt x="393" y="224"/>
                      <a:pt x="405" y="215"/>
                    </a:cubicBezTo>
                    <a:cubicBezTo>
                      <a:pt x="405" y="213"/>
                      <a:pt x="406" y="212"/>
                      <a:pt x="406" y="210"/>
                    </a:cubicBezTo>
                    <a:cubicBezTo>
                      <a:pt x="406" y="207"/>
                      <a:pt x="408" y="204"/>
                      <a:pt x="410" y="202"/>
                    </a:cubicBezTo>
                    <a:cubicBezTo>
                      <a:pt x="418" y="195"/>
                      <a:pt x="431" y="194"/>
                      <a:pt x="441" y="200"/>
                    </a:cubicBezTo>
                    <a:cubicBezTo>
                      <a:pt x="441" y="202"/>
                      <a:pt x="441" y="204"/>
                      <a:pt x="441" y="207"/>
                    </a:cubicBezTo>
                    <a:cubicBezTo>
                      <a:pt x="441" y="208"/>
                      <a:pt x="442" y="209"/>
                      <a:pt x="443" y="209"/>
                    </a:cubicBezTo>
                    <a:cubicBezTo>
                      <a:pt x="443" y="210"/>
                      <a:pt x="445" y="210"/>
                      <a:pt x="446" y="209"/>
                    </a:cubicBezTo>
                    <a:cubicBezTo>
                      <a:pt x="449" y="206"/>
                      <a:pt x="451" y="204"/>
                      <a:pt x="453" y="200"/>
                    </a:cubicBezTo>
                    <a:cubicBezTo>
                      <a:pt x="454" y="194"/>
                      <a:pt x="457" y="189"/>
                      <a:pt x="459" y="184"/>
                    </a:cubicBezTo>
                    <a:cubicBezTo>
                      <a:pt x="460" y="182"/>
                      <a:pt x="461" y="179"/>
                      <a:pt x="465" y="180"/>
                    </a:cubicBezTo>
                    <a:cubicBezTo>
                      <a:pt x="468" y="186"/>
                      <a:pt x="467" y="193"/>
                      <a:pt x="468" y="199"/>
                    </a:cubicBezTo>
                    <a:cubicBezTo>
                      <a:pt x="472" y="199"/>
                      <a:pt x="474" y="197"/>
                      <a:pt x="475" y="195"/>
                    </a:cubicBezTo>
                    <a:cubicBezTo>
                      <a:pt x="477" y="192"/>
                      <a:pt x="478" y="188"/>
                      <a:pt x="480" y="185"/>
                    </a:cubicBezTo>
                    <a:cubicBezTo>
                      <a:pt x="481" y="184"/>
                      <a:pt x="483" y="183"/>
                      <a:pt x="484" y="182"/>
                    </a:cubicBezTo>
                    <a:cubicBezTo>
                      <a:pt x="490" y="189"/>
                      <a:pt x="486" y="197"/>
                      <a:pt x="488" y="205"/>
                    </a:cubicBezTo>
                    <a:cubicBezTo>
                      <a:pt x="494" y="204"/>
                      <a:pt x="499" y="201"/>
                      <a:pt x="503" y="197"/>
                    </a:cubicBezTo>
                    <a:cubicBezTo>
                      <a:pt x="506" y="194"/>
                      <a:pt x="508" y="191"/>
                      <a:pt x="510" y="189"/>
                    </a:cubicBezTo>
                    <a:cubicBezTo>
                      <a:pt x="511" y="187"/>
                      <a:pt x="513" y="186"/>
                      <a:pt x="516" y="188"/>
                    </a:cubicBezTo>
                    <a:cubicBezTo>
                      <a:pt x="516" y="191"/>
                      <a:pt x="517" y="194"/>
                      <a:pt x="518" y="198"/>
                    </a:cubicBezTo>
                    <a:cubicBezTo>
                      <a:pt x="518" y="202"/>
                      <a:pt x="518" y="206"/>
                      <a:pt x="519" y="209"/>
                    </a:cubicBezTo>
                    <a:cubicBezTo>
                      <a:pt x="519" y="213"/>
                      <a:pt x="517" y="216"/>
                      <a:pt x="518" y="220"/>
                    </a:cubicBezTo>
                    <a:cubicBezTo>
                      <a:pt x="523" y="217"/>
                      <a:pt x="524" y="216"/>
                      <a:pt x="526" y="211"/>
                    </a:cubicBezTo>
                    <a:cubicBezTo>
                      <a:pt x="527" y="208"/>
                      <a:pt x="528" y="204"/>
                      <a:pt x="530" y="201"/>
                    </a:cubicBezTo>
                    <a:cubicBezTo>
                      <a:pt x="530" y="200"/>
                      <a:pt x="531" y="198"/>
                      <a:pt x="533" y="198"/>
                    </a:cubicBezTo>
                    <a:cubicBezTo>
                      <a:pt x="534" y="198"/>
                      <a:pt x="535" y="199"/>
                      <a:pt x="536" y="201"/>
                    </a:cubicBezTo>
                    <a:cubicBezTo>
                      <a:pt x="536" y="203"/>
                      <a:pt x="537" y="205"/>
                      <a:pt x="537" y="207"/>
                    </a:cubicBezTo>
                    <a:cubicBezTo>
                      <a:pt x="538" y="213"/>
                      <a:pt x="539" y="218"/>
                      <a:pt x="540" y="224"/>
                    </a:cubicBezTo>
                    <a:close/>
                    <a:moveTo>
                      <a:pt x="684" y="952"/>
                    </a:moveTo>
                    <a:cubicBezTo>
                      <a:pt x="681" y="945"/>
                      <a:pt x="676" y="942"/>
                      <a:pt x="671" y="938"/>
                    </a:cubicBezTo>
                    <a:cubicBezTo>
                      <a:pt x="663" y="931"/>
                      <a:pt x="654" y="926"/>
                      <a:pt x="644" y="923"/>
                    </a:cubicBezTo>
                    <a:cubicBezTo>
                      <a:pt x="640" y="922"/>
                      <a:pt x="637" y="921"/>
                      <a:pt x="635" y="919"/>
                    </a:cubicBezTo>
                    <a:cubicBezTo>
                      <a:pt x="633" y="917"/>
                      <a:pt x="630" y="915"/>
                      <a:pt x="627" y="914"/>
                    </a:cubicBezTo>
                    <a:cubicBezTo>
                      <a:pt x="622" y="913"/>
                      <a:pt x="616" y="913"/>
                      <a:pt x="611" y="912"/>
                    </a:cubicBezTo>
                    <a:cubicBezTo>
                      <a:pt x="600" y="911"/>
                      <a:pt x="591" y="915"/>
                      <a:pt x="580" y="915"/>
                    </a:cubicBezTo>
                    <a:cubicBezTo>
                      <a:pt x="568" y="920"/>
                      <a:pt x="555" y="925"/>
                      <a:pt x="545" y="934"/>
                    </a:cubicBezTo>
                    <a:cubicBezTo>
                      <a:pt x="530" y="946"/>
                      <a:pt x="520" y="962"/>
                      <a:pt x="514" y="980"/>
                    </a:cubicBezTo>
                    <a:cubicBezTo>
                      <a:pt x="509" y="995"/>
                      <a:pt x="509" y="1010"/>
                      <a:pt x="513" y="1026"/>
                    </a:cubicBezTo>
                    <a:cubicBezTo>
                      <a:pt x="514" y="1031"/>
                      <a:pt x="516" y="1036"/>
                      <a:pt x="518" y="1040"/>
                    </a:cubicBezTo>
                    <a:cubicBezTo>
                      <a:pt x="520" y="1046"/>
                      <a:pt x="523" y="1052"/>
                      <a:pt x="527" y="1057"/>
                    </a:cubicBezTo>
                    <a:cubicBezTo>
                      <a:pt x="538" y="1072"/>
                      <a:pt x="551" y="1082"/>
                      <a:pt x="568" y="1088"/>
                    </a:cubicBezTo>
                    <a:cubicBezTo>
                      <a:pt x="575" y="1090"/>
                      <a:pt x="582" y="1091"/>
                      <a:pt x="589" y="1092"/>
                    </a:cubicBezTo>
                    <a:cubicBezTo>
                      <a:pt x="598" y="1092"/>
                      <a:pt x="607" y="1090"/>
                      <a:pt x="616" y="1089"/>
                    </a:cubicBezTo>
                    <a:cubicBezTo>
                      <a:pt x="630" y="1088"/>
                      <a:pt x="642" y="1082"/>
                      <a:pt x="653" y="1076"/>
                    </a:cubicBezTo>
                    <a:cubicBezTo>
                      <a:pt x="665" y="1069"/>
                      <a:pt x="675" y="1059"/>
                      <a:pt x="684" y="1049"/>
                    </a:cubicBezTo>
                    <a:cubicBezTo>
                      <a:pt x="697" y="1034"/>
                      <a:pt x="702" y="1017"/>
                      <a:pt x="700" y="997"/>
                    </a:cubicBezTo>
                    <a:cubicBezTo>
                      <a:pt x="699" y="992"/>
                      <a:pt x="698" y="986"/>
                      <a:pt x="697" y="980"/>
                    </a:cubicBezTo>
                    <a:cubicBezTo>
                      <a:pt x="696" y="973"/>
                      <a:pt x="693" y="967"/>
                      <a:pt x="689" y="961"/>
                    </a:cubicBezTo>
                    <a:cubicBezTo>
                      <a:pt x="688" y="961"/>
                      <a:pt x="688" y="961"/>
                      <a:pt x="687" y="961"/>
                    </a:cubicBezTo>
                    <a:cubicBezTo>
                      <a:pt x="686" y="961"/>
                      <a:pt x="685" y="962"/>
                      <a:pt x="685" y="962"/>
                    </a:cubicBezTo>
                    <a:cubicBezTo>
                      <a:pt x="682" y="963"/>
                      <a:pt x="680" y="962"/>
                      <a:pt x="679" y="960"/>
                    </a:cubicBezTo>
                    <a:cubicBezTo>
                      <a:pt x="678" y="958"/>
                      <a:pt x="679" y="957"/>
                      <a:pt x="680" y="955"/>
                    </a:cubicBezTo>
                    <a:cubicBezTo>
                      <a:pt x="681" y="954"/>
                      <a:pt x="683" y="953"/>
                      <a:pt x="684" y="952"/>
                    </a:cubicBezTo>
                    <a:close/>
                    <a:moveTo>
                      <a:pt x="832" y="956"/>
                    </a:moveTo>
                    <a:cubicBezTo>
                      <a:pt x="827" y="956"/>
                      <a:pt x="825" y="958"/>
                      <a:pt x="823" y="961"/>
                    </a:cubicBezTo>
                    <a:cubicBezTo>
                      <a:pt x="820" y="967"/>
                      <a:pt x="818" y="972"/>
                      <a:pt x="817" y="979"/>
                    </a:cubicBezTo>
                    <a:cubicBezTo>
                      <a:pt x="815" y="986"/>
                      <a:pt x="816" y="994"/>
                      <a:pt x="815" y="1002"/>
                    </a:cubicBezTo>
                    <a:cubicBezTo>
                      <a:pt x="814" y="1011"/>
                      <a:pt x="816" y="1020"/>
                      <a:pt x="818" y="1029"/>
                    </a:cubicBezTo>
                    <a:cubicBezTo>
                      <a:pt x="822" y="1039"/>
                      <a:pt x="827" y="1049"/>
                      <a:pt x="832" y="1058"/>
                    </a:cubicBezTo>
                    <a:cubicBezTo>
                      <a:pt x="833" y="1060"/>
                      <a:pt x="835" y="1061"/>
                      <a:pt x="836" y="1063"/>
                    </a:cubicBezTo>
                    <a:cubicBezTo>
                      <a:pt x="838" y="1065"/>
                      <a:pt x="841" y="1067"/>
                      <a:pt x="843" y="1069"/>
                    </a:cubicBezTo>
                    <a:cubicBezTo>
                      <a:pt x="850" y="1075"/>
                      <a:pt x="857" y="1081"/>
                      <a:pt x="867" y="1082"/>
                    </a:cubicBezTo>
                    <a:cubicBezTo>
                      <a:pt x="869" y="1082"/>
                      <a:pt x="872" y="1083"/>
                      <a:pt x="874" y="1084"/>
                    </a:cubicBezTo>
                    <a:cubicBezTo>
                      <a:pt x="881" y="1086"/>
                      <a:pt x="887" y="1088"/>
                      <a:pt x="894" y="1088"/>
                    </a:cubicBezTo>
                    <a:cubicBezTo>
                      <a:pt x="907" y="1088"/>
                      <a:pt x="919" y="1087"/>
                      <a:pt x="930" y="1081"/>
                    </a:cubicBezTo>
                    <a:cubicBezTo>
                      <a:pt x="939" y="1076"/>
                      <a:pt x="948" y="1071"/>
                      <a:pt x="956" y="1065"/>
                    </a:cubicBezTo>
                    <a:cubicBezTo>
                      <a:pt x="960" y="1063"/>
                      <a:pt x="963" y="1059"/>
                      <a:pt x="966" y="1056"/>
                    </a:cubicBezTo>
                    <a:cubicBezTo>
                      <a:pt x="968" y="1053"/>
                      <a:pt x="970" y="1051"/>
                      <a:pt x="972" y="1049"/>
                    </a:cubicBezTo>
                    <a:cubicBezTo>
                      <a:pt x="976" y="1044"/>
                      <a:pt x="979" y="1039"/>
                      <a:pt x="981" y="1033"/>
                    </a:cubicBezTo>
                    <a:cubicBezTo>
                      <a:pt x="982" y="1029"/>
                      <a:pt x="983" y="1026"/>
                      <a:pt x="985" y="1022"/>
                    </a:cubicBezTo>
                    <a:cubicBezTo>
                      <a:pt x="988" y="1013"/>
                      <a:pt x="988" y="1003"/>
                      <a:pt x="987" y="992"/>
                    </a:cubicBezTo>
                    <a:cubicBezTo>
                      <a:pt x="985" y="982"/>
                      <a:pt x="981" y="973"/>
                      <a:pt x="976" y="963"/>
                    </a:cubicBezTo>
                    <a:cubicBezTo>
                      <a:pt x="960" y="937"/>
                      <a:pt x="936" y="922"/>
                      <a:pt x="905" y="922"/>
                    </a:cubicBezTo>
                    <a:cubicBezTo>
                      <a:pt x="901" y="921"/>
                      <a:pt x="898" y="921"/>
                      <a:pt x="895" y="922"/>
                    </a:cubicBezTo>
                    <a:cubicBezTo>
                      <a:pt x="887" y="923"/>
                      <a:pt x="879" y="923"/>
                      <a:pt x="871" y="924"/>
                    </a:cubicBezTo>
                    <a:cubicBezTo>
                      <a:pt x="866" y="924"/>
                      <a:pt x="861" y="925"/>
                      <a:pt x="857" y="928"/>
                    </a:cubicBezTo>
                    <a:cubicBezTo>
                      <a:pt x="849" y="933"/>
                      <a:pt x="842" y="938"/>
                      <a:pt x="836" y="945"/>
                    </a:cubicBezTo>
                    <a:cubicBezTo>
                      <a:pt x="833" y="948"/>
                      <a:pt x="830" y="950"/>
                      <a:pt x="832" y="956"/>
                    </a:cubicBezTo>
                    <a:close/>
                    <a:moveTo>
                      <a:pt x="92" y="755"/>
                    </a:moveTo>
                    <a:cubicBezTo>
                      <a:pt x="91" y="762"/>
                      <a:pt x="92" y="768"/>
                      <a:pt x="92" y="774"/>
                    </a:cubicBezTo>
                    <a:cubicBezTo>
                      <a:pt x="94" y="791"/>
                      <a:pt x="98" y="808"/>
                      <a:pt x="99" y="825"/>
                    </a:cubicBezTo>
                    <a:cubicBezTo>
                      <a:pt x="99" y="832"/>
                      <a:pt x="100" y="839"/>
                      <a:pt x="100" y="845"/>
                    </a:cubicBezTo>
                    <a:cubicBezTo>
                      <a:pt x="102" y="856"/>
                      <a:pt x="104" y="867"/>
                      <a:pt x="106" y="878"/>
                    </a:cubicBezTo>
                    <a:cubicBezTo>
                      <a:pt x="108" y="895"/>
                      <a:pt x="110" y="911"/>
                      <a:pt x="113" y="928"/>
                    </a:cubicBezTo>
                    <a:cubicBezTo>
                      <a:pt x="114" y="938"/>
                      <a:pt x="116" y="948"/>
                      <a:pt x="118" y="957"/>
                    </a:cubicBezTo>
                    <a:cubicBezTo>
                      <a:pt x="119" y="965"/>
                      <a:pt x="120" y="972"/>
                      <a:pt x="119" y="980"/>
                    </a:cubicBezTo>
                    <a:cubicBezTo>
                      <a:pt x="119" y="987"/>
                      <a:pt x="120" y="988"/>
                      <a:pt x="126" y="989"/>
                    </a:cubicBezTo>
                    <a:cubicBezTo>
                      <a:pt x="130" y="989"/>
                      <a:pt x="133" y="990"/>
                      <a:pt x="137" y="990"/>
                    </a:cubicBezTo>
                    <a:cubicBezTo>
                      <a:pt x="143" y="992"/>
                      <a:pt x="149" y="991"/>
                      <a:pt x="156" y="990"/>
                    </a:cubicBezTo>
                    <a:cubicBezTo>
                      <a:pt x="170" y="988"/>
                      <a:pt x="184" y="987"/>
                      <a:pt x="198" y="985"/>
                    </a:cubicBezTo>
                    <a:cubicBezTo>
                      <a:pt x="204" y="984"/>
                      <a:pt x="210" y="982"/>
                      <a:pt x="215" y="980"/>
                    </a:cubicBezTo>
                    <a:cubicBezTo>
                      <a:pt x="220" y="979"/>
                      <a:pt x="223" y="977"/>
                      <a:pt x="225" y="972"/>
                    </a:cubicBezTo>
                    <a:cubicBezTo>
                      <a:pt x="224" y="971"/>
                      <a:pt x="223" y="970"/>
                      <a:pt x="222" y="970"/>
                    </a:cubicBezTo>
                    <a:cubicBezTo>
                      <a:pt x="213" y="967"/>
                      <a:pt x="205" y="964"/>
                      <a:pt x="197" y="958"/>
                    </a:cubicBezTo>
                    <a:cubicBezTo>
                      <a:pt x="195" y="957"/>
                      <a:pt x="193" y="955"/>
                      <a:pt x="191" y="953"/>
                    </a:cubicBezTo>
                    <a:cubicBezTo>
                      <a:pt x="181" y="940"/>
                      <a:pt x="175" y="925"/>
                      <a:pt x="174" y="908"/>
                    </a:cubicBezTo>
                    <a:cubicBezTo>
                      <a:pt x="173" y="903"/>
                      <a:pt x="173" y="898"/>
                      <a:pt x="173" y="894"/>
                    </a:cubicBezTo>
                    <a:cubicBezTo>
                      <a:pt x="172" y="888"/>
                      <a:pt x="172" y="883"/>
                      <a:pt x="172" y="878"/>
                    </a:cubicBezTo>
                    <a:cubicBezTo>
                      <a:pt x="172" y="867"/>
                      <a:pt x="172" y="856"/>
                      <a:pt x="172" y="846"/>
                    </a:cubicBezTo>
                    <a:cubicBezTo>
                      <a:pt x="172" y="835"/>
                      <a:pt x="172" y="825"/>
                      <a:pt x="173" y="815"/>
                    </a:cubicBezTo>
                    <a:cubicBezTo>
                      <a:pt x="173" y="807"/>
                      <a:pt x="174" y="798"/>
                      <a:pt x="175" y="789"/>
                    </a:cubicBezTo>
                    <a:cubicBezTo>
                      <a:pt x="175" y="786"/>
                      <a:pt x="176" y="783"/>
                      <a:pt x="174" y="781"/>
                    </a:cubicBezTo>
                    <a:cubicBezTo>
                      <a:pt x="174" y="780"/>
                      <a:pt x="173" y="780"/>
                      <a:pt x="173" y="780"/>
                    </a:cubicBezTo>
                    <a:cubicBezTo>
                      <a:pt x="170" y="779"/>
                      <a:pt x="168" y="779"/>
                      <a:pt x="165" y="779"/>
                    </a:cubicBezTo>
                    <a:cubicBezTo>
                      <a:pt x="146" y="777"/>
                      <a:pt x="127" y="772"/>
                      <a:pt x="110" y="763"/>
                    </a:cubicBezTo>
                    <a:cubicBezTo>
                      <a:pt x="105" y="760"/>
                      <a:pt x="99" y="757"/>
                      <a:pt x="92" y="755"/>
                    </a:cubicBezTo>
                    <a:close/>
                    <a:moveTo>
                      <a:pt x="340" y="236"/>
                    </a:moveTo>
                    <a:cubicBezTo>
                      <a:pt x="338" y="245"/>
                      <a:pt x="336" y="254"/>
                      <a:pt x="331" y="262"/>
                    </a:cubicBezTo>
                    <a:cubicBezTo>
                      <a:pt x="326" y="269"/>
                      <a:pt x="321" y="277"/>
                      <a:pt x="315" y="284"/>
                    </a:cubicBezTo>
                    <a:cubicBezTo>
                      <a:pt x="317" y="286"/>
                      <a:pt x="317" y="287"/>
                      <a:pt x="318" y="288"/>
                    </a:cubicBezTo>
                    <a:cubicBezTo>
                      <a:pt x="325" y="296"/>
                      <a:pt x="335" y="299"/>
                      <a:pt x="344" y="303"/>
                    </a:cubicBezTo>
                    <a:cubicBezTo>
                      <a:pt x="358" y="308"/>
                      <a:pt x="371" y="315"/>
                      <a:pt x="385" y="322"/>
                    </a:cubicBezTo>
                    <a:cubicBezTo>
                      <a:pt x="385" y="322"/>
                      <a:pt x="386" y="322"/>
                      <a:pt x="386" y="321"/>
                    </a:cubicBezTo>
                    <a:cubicBezTo>
                      <a:pt x="391" y="315"/>
                      <a:pt x="396" y="309"/>
                      <a:pt x="401" y="302"/>
                    </a:cubicBezTo>
                    <a:cubicBezTo>
                      <a:pt x="401" y="301"/>
                      <a:pt x="401" y="298"/>
                      <a:pt x="401" y="297"/>
                    </a:cubicBezTo>
                    <a:cubicBezTo>
                      <a:pt x="399" y="294"/>
                      <a:pt x="396" y="291"/>
                      <a:pt x="394" y="287"/>
                    </a:cubicBezTo>
                    <a:cubicBezTo>
                      <a:pt x="394" y="286"/>
                      <a:pt x="393" y="285"/>
                      <a:pt x="395" y="284"/>
                    </a:cubicBezTo>
                    <a:cubicBezTo>
                      <a:pt x="395" y="284"/>
                      <a:pt x="397" y="284"/>
                      <a:pt x="398" y="285"/>
                    </a:cubicBezTo>
                    <a:cubicBezTo>
                      <a:pt x="400" y="287"/>
                      <a:pt x="402" y="289"/>
                      <a:pt x="403" y="291"/>
                    </a:cubicBezTo>
                    <a:cubicBezTo>
                      <a:pt x="405" y="293"/>
                      <a:pt x="406" y="296"/>
                      <a:pt x="409" y="297"/>
                    </a:cubicBezTo>
                    <a:cubicBezTo>
                      <a:pt x="411" y="298"/>
                      <a:pt x="413" y="301"/>
                      <a:pt x="415" y="303"/>
                    </a:cubicBezTo>
                    <a:cubicBezTo>
                      <a:pt x="420" y="307"/>
                      <a:pt x="426" y="310"/>
                      <a:pt x="432" y="313"/>
                    </a:cubicBezTo>
                    <a:cubicBezTo>
                      <a:pt x="440" y="316"/>
                      <a:pt x="448" y="314"/>
                      <a:pt x="454" y="309"/>
                    </a:cubicBezTo>
                    <a:cubicBezTo>
                      <a:pt x="456" y="307"/>
                      <a:pt x="459" y="306"/>
                      <a:pt x="461" y="304"/>
                    </a:cubicBezTo>
                    <a:cubicBezTo>
                      <a:pt x="462" y="303"/>
                      <a:pt x="463" y="302"/>
                      <a:pt x="464" y="301"/>
                    </a:cubicBezTo>
                    <a:cubicBezTo>
                      <a:pt x="463" y="299"/>
                      <a:pt x="461" y="297"/>
                      <a:pt x="460" y="295"/>
                    </a:cubicBezTo>
                    <a:cubicBezTo>
                      <a:pt x="459" y="293"/>
                      <a:pt x="458" y="290"/>
                      <a:pt x="457" y="287"/>
                    </a:cubicBezTo>
                    <a:cubicBezTo>
                      <a:pt x="456" y="287"/>
                      <a:pt x="457" y="286"/>
                      <a:pt x="458" y="285"/>
                    </a:cubicBezTo>
                    <a:cubicBezTo>
                      <a:pt x="458" y="285"/>
                      <a:pt x="460" y="285"/>
                      <a:pt x="460" y="285"/>
                    </a:cubicBezTo>
                    <a:cubicBezTo>
                      <a:pt x="461" y="285"/>
                      <a:pt x="462" y="286"/>
                      <a:pt x="463" y="287"/>
                    </a:cubicBezTo>
                    <a:cubicBezTo>
                      <a:pt x="465" y="289"/>
                      <a:pt x="466" y="291"/>
                      <a:pt x="468" y="293"/>
                    </a:cubicBezTo>
                    <a:cubicBezTo>
                      <a:pt x="470" y="294"/>
                      <a:pt x="472" y="294"/>
                      <a:pt x="473" y="294"/>
                    </a:cubicBezTo>
                    <a:cubicBezTo>
                      <a:pt x="475" y="293"/>
                      <a:pt x="476" y="291"/>
                      <a:pt x="477" y="290"/>
                    </a:cubicBezTo>
                    <a:cubicBezTo>
                      <a:pt x="482" y="283"/>
                      <a:pt x="485" y="282"/>
                      <a:pt x="494" y="284"/>
                    </a:cubicBezTo>
                    <a:cubicBezTo>
                      <a:pt x="498" y="286"/>
                      <a:pt x="501" y="287"/>
                      <a:pt x="506" y="287"/>
                    </a:cubicBezTo>
                    <a:cubicBezTo>
                      <a:pt x="509" y="283"/>
                      <a:pt x="511" y="279"/>
                      <a:pt x="512" y="274"/>
                    </a:cubicBezTo>
                    <a:cubicBezTo>
                      <a:pt x="514" y="268"/>
                      <a:pt x="514" y="262"/>
                      <a:pt x="516" y="256"/>
                    </a:cubicBezTo>
                    <a:cubicBezTo>
                      <a:pt x="517" y="249"/>
                      <a:pt x="519" y="243"/>
                      <a:pt x="522" y="237"/>
                    </a:cubicBezTo>
                    <a:cubicBezTo>
                      <a:pt x="524" y="231"/>
                      <a:pt x="529" y="226"/>
                      <a:pt x="534" y="222"/>
                    </a:cubicBezTo>
                    <a:cubicBezTo>
                      <a:pt x="534" y="214"/>
                      <a:pt x="534" y="214"/>
                      <a:pt x="532" y="210"/>
                    </a:cubicBezTo>
                    <a:cubicBezTo>
                      <a:pt x="521" y="225"/>
                      <a:pt x="521" y="225"/>
                      <a:pt x="512" y="224"/>
                    </a:cubicBezTo>
                    <a:cubicBezTo>
                      <a:pt x="512" y="221"/>
                      <a:pt x="513" y="217"/>
                      <a:pt x="513" y="214"/>
                    </a:cubicBezTo>
                    <a:cubicBezTo>
                      <a:pt x="513" y="211"/>
                      <a:pt x="513" y="208"/>
                      <a:pt x="513" y="205"/>
                    </a:cubicBezTo>
                    <a:cubicBezTo>
                      <a:pt x="513" y="202"/>
                      <a:pt x="513" y="199"/>
                      <a:pt x="511" y="195"/>
                    </a:cubicBezTo>
                    <a:cubicBezTo>
                      <a:pt x="506" y="199"/>
                      <a:pt x="503" y="204"/>
                      <a:pt x="497" y="205"/>
                    </a:cubicBezTo>
                    <a:cubicBezTo>
                      <a:pt x="492" y="207"/>
                      <a:pt x="487" y="212"/>
                      <a:pt x="481" y="211"/>
                    </a:cubicBezTo>
                    <a:cubicBezTo>
                      <a:pt x="481" y="206"/>
                      <a:pt x="482" y="202"/>
                      <a:pt x="482" y="198"/>
                    </a:cubicBezTo>
                    <a:cubicBezTo>
                      <a:pt x="482" y="197"/>
                      <a:pt x="483" y="195"/>
                      <a:pt x="481" y="195"/>
                    </a:cubicBezTo>
                    <a:cubicBezTo>
                      <a:pt x="477" y="198"/>
                      <a:pt x="474" y="202"/>
                      <a:pt x="470" y="205"/>
                    </a:cubicBezTo>
                    <a:cubicBezTo>
                      <a:pt x="467" y="207"/>
                      <a:pt x="463" y="205"/>
                      <a:pt x="462" y="201"/>
                    </a:cubicBezTo>
                    <a:cubicBezTo>
                      <a:pt x="462" y="198"/>
                      <a:pt x="463" y="195"/>
                      <a:pt x="461" y="192"/>
                    </a:cubicBezTo>
                    <a:cubicBezTo>
                      <a:pt x="458" y="197"/>
                      <a:pt x="456" y="202"/>
                      <a:pt x="455" y="207"/>
                    </a:cubicBezTo>
                    <a:cubicBezTo>
                      <a:pt x="455" y="208"/>
                      <a:pt x="455" y="210"/>
                      <a:pt x="454" y="210"/>
                    </a:cubicBezTo>
                    <a:cubicBezTo>
                      <a:pt x="451" y="213"/>
                      <a:pt x="449" y="215"/>
                      <a:pt x="446" y="217"/>
                    </a:cubicBezTo>
                    <a:cubicBezTo>
                      <a:pt x="445" y="218"/>
                      <a:pt x="442" y="218"/>
                      <a:pt x="442" y="217"/>
                    </a:cubicBezTo>
                    <a:cubicBezTo>
                      <a:pt x="438" y="214"/>
                      <a:pt x="434" y="211"/>
                      <a:pt x="435" y="206"/>
                    </a:cubicBezTo>
                    <a:cubicBezTo>
                      <a:pt x="436" y="205"/>
                      <a:pt x="435" y="204"/>
                      <a:pt x="435" y="203"/>
                    </a:cubicBezTo>
                    <a:cubicBezTo>
                      <a:pt x="432" y="200"/>
                      <a:pt x="428" y="201"/>
                      <a:pt x="425" y="201"/>
                    </a:cubicBezTo>
                    <a:cubicBezTo>
                      <a:pt x="416" y="201"/>
                      <a:pt x="415" y="203"/>
                      <a:pt x="413" y="210"/>
                    </a:cubicBezTo>
                    <a:cubicBezTo>
                      <a:pt x="411" y="214"/>
                      <a:pt x="410" y="219"/>
                      <a:pt x="413" y="224"/>
                    </a:cubicBezTo>
                    <a:cubicBezTo>
                      <a:pt x="416" y="225"/>
                      <a:pt x="419" y="226"/>
                      <a:pt x="423" y="228"/>
                    </a:cubicBezTo>
                    <a:cubicBezTo>
                      <a:pt x="420" y="229"/>
                      <a:pt x="419" y="230"/>
                      <a:pt x="417" y="230"/>
                    </a:cubicBezTo>
                    <a:cubicBezTo>
                      <a:pt x="413" y="230"/>
                      <a:pt x="409" y="227"/>
                      <a:pt x="406" y="224"/>
                    </a:cubicBezTo>
                    <a:cubicBezTo>
                      <a:pt x="385" y="231"/>
                      <a:pt x="364" y="237"/>
                      <a:pt x="340" y="236"/>
                    </a:cubicBezTo>
                    <a:close/>
                    <a:moveTo>
                      <a:pt x="740" y="599"/>
                    </a:moveTo>
                    <a:cubicBezTo>
                      <a:pt x="740" y="591"/>
                      <a:pt x="742" y="583"/>
                      <a:pt x="741" y="575"/>
                    </a:cubicBezTo>
                    <a:cubicBezTo>
                      <a:pt x="740" y="566"/>
                      <a:pt x="740" y="556"/>
                      <a:pt x="741" y="547"/>
                    </a:cubicBezTo>
                    <a:cubicBezTo>
                      <a:pt x="741" y="543"/>
                      <a:pt x="741" y="540"/>
                      <a:pt x="739" y="536"/>
                    </a:cubicBezTo>
                    <a:cubicBezTo>
                      <a:pt x="739" y="535"/>
                      <a:pt x="739" y="534"/>
                      <a:pt x="738" y="533"/>
                    </a:cubicBezTo>
                    <a:cubicBezTo>
                      <a:pt x="734" y="516"/>
                      <a:pt x="728" y="501"/>
                      <a:pt x="713" y="489"/>
                    </a:cubicBezTo>
                    <a:cubicBezTo>
                      <a:pt x="713" y="489"/>
                      <a:pt x="712" y="487"/>
                      <a:pt x="711" y="487"/>
                    </a:cubicBezTo>
                    <a:cubicBezTo>
                      <a:pt x="704" y="479"/>
                      <a:pt x="696" y="471"/>
                      <a:pt x="685" y="470"/>
                    </a:cubicBezTo>
                    <a:cubicBezTo>
                      <a:pt x="683" y="469"/>
                      <a:pt x="681" y="468"/>
                      <a:pt x="679" y="468"/>
                    </a:cubicBezTo>
                    <a:cubicBezTo>
                      <a:pt x="674" y="466"/>
                      <a:pt x="669" y="465"/>
                      <a:pt x="664" y="464"/>
                    </a:cubicBezTo>
                    <a:cubicBezTo>
                      <a:pt x="657" y="463"/>
                      <a:pt x="650" y="462"/>
                      <a:pt x="644" y="462"/>
                    </a:cubicBezTo>
                    <a:cubicBezTo>
                      <a:pt x="640" y="461"/>
                      <a:pt x="636" y="462"/>
                      <a:pt x="632" y="462"/>
                    </a:cubicBezTo>
                    <a:cubicBezTo>
                      <a:pt x="621" y="463"/>
                      <a:pt x="611" y="467"/>
                      <a:pt x="601" y="471"/>
                    </a:cubicBezTo>
                    <a:cubicBezTo>
                      <a:pt x="588" y="477"/>
                      <a:pt x="577" y="485"/>
                      <a:pt x="566" y="493"/>
                    </a:cubicBezTo>
                    <a:cubicBezTo>
                      <a:pt x="565" y="494"/>
                      <a:pt x="563" y="495"/>
                      <a:pt x="565" y="497"/>
                    </a:cubicBezTo>
                    <a:cubicBezTo>
                      <a:pt x="571" y="497"/>
                      <a:pt x="577" y="498"/>
                      <a:pt x="583" y="496"/>
                    </a:cubicBezTo>
                    <a:cubicBezTo>
                      <a:pt x="586" y="495"/>
                      <a:pt x="589" y="495"/>
                      <a:pt x="592" y="495"/>
                    </a:cubicBezTo>
                    <a:cubicBezTo>
                      <a:pt x="599" y="496"/>
                      <a:pt x="607" y="497"/>
                      <a:pt x="615" y="496"/>
                    </a:cubicBezTo>
                    <a:cubicBezTo>
                      <a:pt x="616" y="496"/>
                      <a:pt x="617" y="496"/>
                      <a:pt x="618" y="496"/>
                    </a:cubicBezTo>
                    <a:cubicBezTo>
                      <a:pt x="625" y="498"/>
                      <a:pt x="632" y="500"/>
                      <a:pt x="639" y="502"/>
                    </a:cubicBezTo>
                    <a:cubicBezTo>
                      <a:pt x="640" y="502"/>
                      <a:pt x="641" y="503"/>
                      <a:pt x="642" y="504"/>
                    </a:cubicBezTo>
                    <a:cubicBezTo>
                      <a:pt x="648" y="508"/>
                      <a:pt x="654" y="513"/>
                      <a:pt x="657" y="520"/>
                    </a:cubicBezTo>
                    <a:cubicBezTo>
                      <a:pt x="658" y="522"/>
                      <a:pt x="660" y="525"/>
                      <a:pt x="662" y="527"/>
                    </a:cubicBezTo>
                    <a:cubicBezTo>
                      <a:pt x="665" y="531"/>
                      <a:pt x="665" y="535"/>
                      <a:pt x="664" y="539"/>
                    </a:cubicBezTo>
                    <a:cubicBezTo>
                      <a:pt x="663" y="544"/>
                      <a:pt x="663" y="548"/>
                      <a:pt x="664" y="552"/>
                    </a:cubicBezTo>
                    <a:cubicBezTo>
                      <a:pt x="665" y="557"/>
                      <a:pt x="666" y="562"/>
                      <a:pt x="669" y="567"/>
                    </a:cubicBezTo>
                    <a:cubicBezTo>
                      <a:pt x="672" y="574"/>
                      <a:pt x="675" y="582"/>
                      <a:pt x="678" y="589"/>
                    </a:cubicBezTo>
                    <a:cubicBezTo>
                      <a:pt x="679" y="592"/>
                      <a:pt x="680" y="594"/>
                      <a:pt x="682" y="596"/>
                    </a:cubicBezTo>
                    <a:cubicBezTo>
                      <a:pt x="684" y="600"/>
                      <a:pt x="687" y="601"/>
                      <a:pt x="691" y="601"/>
                    </a:cubicBezTo>
                    <a:cubicBezTo>
                      <a:pt x="697" y="601"/>
                      <a:pt x="703" y="601"/>
                      <a:pt x="708" y="601"/>
                    </a:cubicBezTo>
                    <a:cubicBezTo>
                      <a:pt x="719" y="600"/>
                      <a:pt x="729" y="600"/>
                      <a:pt x="740" y="599"/>
                    </a:cubicBezTo>
                    <a:close/>
                    <a:moveTo>
                      <a:pt x="384" y="49"/>
                    </a:moveTo>
                    <a:cubicBezTo>
                      <a:pt x="385" y="44"/>
                      <a:pt x="385" y="41"/>
                      <a:pt x="388" y="37"/>
                    </a:cubicBezTo>
                    <a:cubicBezTo>
                      <a:pt x="389" y="36"/>
                      <a:pt x="389" y="34"/>
                      <a:pt x="389" y="33"/>
                    </a:cubicBezTo>
                    <a:cubicBezTo>
                      <a:pt x="389" y="25"/>
                      <a:pt x="386" y="19"/>
                      <a:pt x="378" y="16"/>
                    </a:cubicBezTo>
                    <a:cubicBezTo>
                      <a:pt x="371" y="12"/>
                      <a:pt x="364" y="9"/>
                      <a:pt x="356" y="7"/>
                    </a:cubicBezTo>
                    <a:cubicBezTo>
                      <a:pt x="351" y="5"/>
                      <a:pt x="345" y="5"/>
                      <a:pt x="339" y="6"/>
                    </a:cubicBezTo>
                    <a:cubicBezTo>
                      <a:pt x="333" y="8"/>
                      <a:pt x="327" y="10"/>
                      <a:pt x="320" y="12"/>
                    </a:cubicBezTo>
                    <a:cubicBezTo>
                      <a:pt x="313" y="14"/>
                      <a:pt x="306" y="18"/>
                      <a:pt x="300" y="23"/>
                    </a:cubicBezTo>
                    <a:cubicBezTo>
                      <a:pt x="289" y="33"/>
                      <a:pt x="278" y="43"/>
                      <a:pt x="267" y="53"/>
                    </a:cubicBezTo>
                    <a:cubicBezTo>
                      <a:pt x="264" y="57"/>
                      <a:pt x="260" y="60"/>
                      <a:pt x="255" y="61"/>
                    </a:cubicBezTo>
                    <a:cubicBezTo>
                      <a:pt x="251" y="63"/>
                      <a:pt x="248" y="62"/>
                      <a:pt x="245" y="59"/>
                    </a:cubicBezTo>
                    <a:cubicBezTo>
                      <a:pt x="241" y="55"/>
                      <a:pt x="237" y="52"/>
                      <a:pt x="236" y="46"/>
                    </a:cubicBezTo>
                    <a:cubicBezTo>
                      <a:pt x="235" y="45"/>
                      <a:pt x="234" y="44"/>
                      <a:pt x="233" y="42"/>
                    </a:cubicBezTo>
                    <a:cubicBezTo>
                      <a:pt x="230" y="48"/>
                      <a:pt x="229" y="55"/>
                      <a:pt x="230" y="61"/>
                    </a:cubicBezTo>
                    <a:cubicBezTo>
                      <a:pt x="230" y="67"/>
                      <a:pt x="233" y="72"/>
                      <a:pt x="238" y="75"/>
                    </a:cubicBezTo>
                    <a:cubicBezTo>
                      <a:pt x="241" y="77"/>
                      <a:pt x="245" y="79"/>
                      <a:pt x="249" y="79"/>
                    </a:cubicBezTo>
                    <a:cubicBezTo>
                      <a:pt x="254" y="79"/>
                      <a:pt x="260" y="79"/>
                      <a:pt x="265" y="79"/>
                    </a:cubicBezTo>
                    <a:cubicBezTo>
                      <a:pt x="266" y="79"/>
                      <a:pt x="267" y="80"/>
                      <a:pt x="268" y="80"/>
                    </a:cubicBezTo>
                    <a:cubicBezTo>
                      <a:pt x="266" y="85"/>
                      <a:pt x="262" y="87"/>
                      <a:pt x="260" y="89"/>
                    </a:cubicBezTo>
                    <a:cubicBezTo>
                      <a:pt x="257" y="92"/>
                      <a:pt x="253" y="94"/>
                      <a:pt x="250" y="95"/>
                    </a:cubicBezTo>
                    <a:cubicBezTo>
                      <a:pt x="246" y="97"/>
                      <a:pt x="242" y="98"/>
                      <a:pt x="239" y="98"/>
                    </a:cubicBezTo>
                    <a:cubicBezTo>
                      <a:pt x="235" y="99"/>
                      <a:pt x="231" y="98"/>
                      <a:pt x="227" y="98"/>
                    </a:cubicBezTo>
                    <a:cubicBezTo>
                      <a:pt x="229" y="103"/>
                      <a:pt x="232" y="106"/>
                      <a:pt x="236" y="108"/>
                    </a:cubicBezTo>
                    <a:cubicBezTo>
                      <a:pt x="245" y="112"/>
                      <a:pt x="254" y="114"/>
                      <a:pt x="263" y="108"/>
                    </a:cubicBezTo>
                    <a:cubicBezTo>
                      <a:pt x="264" y="108"/>
                      <a:pt x="266" y="107"/>
                      <a:pt x="266" y="109"/>
                    </a:cubicBezTo>
                    <a:cubicBezTo>
                      <a:pt x="267" y="110"/>
                      <a:pt x="266" y="112"/>
                      <a:pt x="265" y="112"/>
                    </a:cubicBezTo>
                    <a:cubicBezTo>
                      <a:pt x="261" y="117"/>
                      <a:pt x="257" y="121"/>
                      <a:pt x="253" y="126"/>
                    </a:cubicBezTo>
                    <a:cubicBezTo>
                      <a:pt x="250" y="128"/>
                      <a:pt x="247" y="131"/>
                      <a:pt x="243" y="134"/>
                    </a:cubicBezTo>
                    <a:cubicBezTo>
                      <a:pt x="247" y="135"/>
                      <a:pt x="251" y="134"/>
                      <a:pt x="254" y="134"/>
                    </a:cubicBezTo>
                    <a:cubicBezTo>
                      <a:pt x="267" y="136"/>
                      <a:pt x="279" y="132"/>
                      <a:pt x="291" y="128"/>
                    </a:cubicBezTo>
                    <a:cubicBezTo>
                      <a:pt x="297" y="126"/>
                      <a:pt x="302" y="123"/>
                      <a:pt x="307" y="119"/>
                    </a:cubicBezTo>
                    <a:cubicBezTo>
                      <a:pt x="315" y="113"/>
                      <a:pt x="320" y="106"/>
                      <a:pt x="325" y="98"/>
                    </a:cubicBezTo>
                    <a:cubicBezTo>
                      <a:pt x="331" y="87"/>
                      <a:pt x="340" y="79"/>
                      <a:pt x="350" y="73"/>
                    </a:cubicBezTo>
                    <a:cubicBezTo>
                      <a:pt x="353" y="71"/>
                      <a:pt x="355" y="69"/>
                      <a:pt x="358" y="67"/>
                    </a:cubicBezTo>
                    <a:cubicBezTo>
                      <a:pt x="363" y="62"/>
                      <a:pt x="368" y="58"/>
                      <a:pt x="374" y="55"/>
                    </a:cubicBezTo>
                    <a:cubicBezTo>
                      <a:pt x="378" y="54"/>
                      <a:pt x="381" y="51"/>
                      <a:pt x="384" y="49"/>
                    </a:cubicBezTo>
                    <a:close/>
                    <a:moveTo>
                      <a:pt x="128" y="1043"/>
                    </a:moveTo>
                    <a:cubicBezTo>
                      <a:pt x="131" y="1044"/>
                      <a:pt x="135" y="1045"/>
                      <a:pt x="138" y="1045"/>
                    </a:cubicBezTo>
                    <a:cubicBezTo>
                      <a:pt x="148" y="1046"/>
                      <a:pt x="158" y="1047"/>
                      <a:pt x="168" y="1048"/>
                    </a:cubicBezTo>
                    <a:cubicBezTo>
                      <a:pt x="176" y="1048"/>
                      <a:pt x="183" y="1049"/>
                      <a:pt x="190" y="1049"/>
                    </a:cubicBezTo>
                    <a:cubicBezTo>
                      <a:pt x="200" y="1049"/>
                      <a:pt x="210" y="1049"/>
                      <a:pt x="219" y="1049"/>
                    </a:cubicBezTo>
                    <a:cubicBezTo>
                      <a:pt x="230" y="1049"/>
                      <a:pt x="240" y="1049"/>
                      <a:pt x="251" y="1049"/>
                    </a:cubicBezTo>
                    <a:cubicBezTo>
                      <a:pt x="261" y="1049"/>
                      <a:pt x="271" y="1047"/>
                      <a:pt x="282" y="1046"/>
                    </a:cubicBezTo>
                    <a:cubicBezTo>
                      <a:pt x="287" y="1046"/>
                      <a:pt x="287" y="1045"/>
                      <a:pt x="288" y="1041"/>
                    </a:cubicBezTo>
                    <a:cubicBezTo>
                      <a:pt x="292" y="1029"/>
                      <a:pt x="290" y="1019"/>
                      <a:pt x="285" y="1008"/>
                    </a:cubicBezTo>
                    <a:cubicBezTo>
                      <a:pt x="284" y="1007"/>
                      <a:pt x="283" y="1006"/>
                      <a:pt x="284" y="1005"/>
                    </a:cubicBezTo>
                    <a:cubicBezTo>
                      <a:pt x="284" y="998"/>
                      <a:pt x="280" y="994"/>
                      <a:pt x="276" y="990"/>
                    </a:cubicBezTo>
                    <a:cubicBezTo>
                      <a:pt x="271" y="985"/>
                      <a:pt x="265" y="982"/>
                      <a:pt x="258" y="980"/>
                    </a:cubicBezTo>
                    <a:cubicBezTo>
                      <a:pt x="251" y="978"/>
                      <a:pt x="243" y="976"/>
                      <a:pt x="236" y="972"/>
                    </a:cubicBezTo>
                    <a:cubicBezTo>
                      <a:pt x="235" y="972"/>
                      <a:pt x="235" y="972"/>
                      <a:pt x="233" y="972"/>
                    </a:cubicBezTo>
                    <a:cubicBezTo>
                      <a:pt x="231" y="977"/>
                      <a:pt x="227" y="982"/>
                      <a:pt x="222" y="984"/>
                    </a:cubicBezTo>
                    <a:cubicBezTo>
                      <a:pt x="215" y="987"/>
                      <a:pt x="208" y="989"/>
                      <a:pt x="201" y="990"/>
                    </a:cubicBezTo>
                    <a:cubicBezTo>
                      <a:pt x="191" y="991"/>
                      <a:pt x="180" y="993"/>
                      <a:pt x="170" y="994"/>
                    </a:cubicBezTo>
                    <a:cubicBezTo>
                      <a:pt x="158" y="995"/>
                      <a:pt x="147" y="998"/>
                      <a:pt x="135" y="995"/>
                    </a:cubicBezTo>
                    <a:cubicBezTo>
                      <a:pt x="133" y="995"/>
                      <a:pt x="131" y="994"/>
                      <a:pt x="129" y="994"/>
                    </a:cubicBezTo>
                    <a:cubicBezTo>
                      <a:pt x="126" y="993"/>
                      <a:pt x="122" y="993"/>
                      <a:pt x="118" y="994"/>
                    </a:cubicBezTo>
                    <a:cubicBezTo>
                      <a:pt x="116" y="1011"/>
                      <a:pt x="122" y="1027"/>
                      <a:pt x="128" y="1043"/>
                    </a:cubicBezTo>
                    <a:close/>
                    <a:moveTo>
                      <a:pt x="591" y="603"/>
                    </a:moveTo>
                    <a:cubicBezTo>
                      <a:pt x="620" y="605"/>
                      <a:pt x="648" y="603"/>
                      <a:pt x="676" y="602"/>
                    </a:cubicBezTo>
                    <a:cubicBezTo>
                      <a:pt x="677" y="602"/>
                      <a:pt x="677" y="601"/>
                      <a:pt x="678" y="601"/>
                    </a:cubicBezTo>
                    <a:cubicBezTo>
                      <a:pt x="677" y="598"/>
                      <a:pt x="675" y="595"/>
                      <a:pt x="674" y="591"/>
                    </a:cubicBezTo>
                    <a:cubicBezTo>
                      <a:pt x="671" y="585"/>
                      <a:pt x="668" y="578"/>
                      <a:pt x="665" y="572"/>
                    </a:cubicBezTo>
                    <a:cubicBezTo>
                      <a:pt x="660" y="561"/>
                      <a:pt x="655" y="551"/>
                      <a:pt x="658" y="538"/>
                    </a:cubicBezTo>
                    <a:cubicBezTo>
                      <a:pt x="658" y="538"/>
                      <a:pt x="657" y="537"/>
                      <a:pt x="657" y="536"/>
                    </a:cubicBezTo>
                    <a:cubicBezTo>
                      <a:pt x="655" y="536"/>
                      <a:pt x="654" y="537"/>
                      <a:pt x="654" y="538"/>
                    </a:cubicBezTo>
                    <a:cubicBezTo>
                      <a:pt x="655" y="545"/>
                      <a:pt x="651" y="549"/>
                      <a:pt x="648" y="552"/>
                    </a:cubicBezTo>
                    <a:cubicBezTo>
                      <a:pt x="647" y="553"/>
                      <a:pt x="645" y="554"/>
                      <a:pt x="643" y="554"/>
                    </a:cubicBezTo>
                    <a:cubicBezTo>
                      <a:pt x="642" y="548"/>
                      <a:pt x="648" y="545"/>
                      <a:pt x="648" y="541"/>
                    </a:cubicBezTo>
                    <a:cubicBezTo>
                      <a:pt x="647" y="535"/>
                      <a:pt x="642" y="532"/>
                      <a:pt x="638" y="528"/>
                    </a:cubicBezTo>
                    <a:cubicBezTo>
                      <a:pt x="640" y="525"/>
                      <a:pt x="641" y="524"/>
                      <a:pt x="644" y="526"/>
                    </a:cubicBezTo>
                    <a:cubicBezTo>
                      <a:pt x="646" y="527"/>
                      <a:pt x="648" y="531"/>
                      <a:pt x="652" y="531"/>
                    </a:cubicBezTo>
                    <a:cubicBezTo>
                      <a:pt x="653" y="530"/>
                      <a:pt x="654" y="528"/>
                      <a:pt x="654" y="527"/>
                    </a:cubicBezTo>
                    <a:cubicBezTo>
                      <a:pt x="652" y="521"/>
                      <a:pt x="650" y="516"/>
                      <a:pt x="645" y="512"/>
                    </a:cubicBezTo>
                    <a:cubicBezTo>
                      <a:pt x="636" y="506"/>
                      <a:pt x="626" y="503"/>
                      <a:pt x="615" y="502"/>
                    </a:cubicBezTo>
                    <a:cubicBezTo>
                      <a:pt x="606" y="502"/>
                      <a:pt x="597" y="502"/>
                      <a:pt x="588" y="502"/>
                    </a:cubicBezTo>
                    <a:cubicBezTo>
                      <a:pt x="586" y="502"/>
                      <a:pt x="583" y="502"/>
                      <a:pt x="580" y="502"/>
                    </a:cubicBezTo>
                    <a:cubicBezTo>
                      <a:pt x="577" y="503"/>
                      <a:pt x="573" y="503"/>
                      <a:pt x="570" y="503"/>
                    </a:cubicBezTo>
                    <a:cubicBezTo>
                      <a:pt x="567" y="504"/>
                      <a:pt x="564" y="504"/>
                      <a:pt x="561" y="504"/>
                    </a:cubicBezTo>
                    <a:cubicBezTo>
                      <a:pt x="558" y="513"/>
                      <a:pt x="556" y="522"/>
                      <a:pt x="553" y="531"/>
                    </a:cubicBezTo>
                    <a:cubicBezTo>
                      <a:pt x="551" y="540"/>
                      <a:pt x="546" y="549"/>
                      <a:pt x="545" y="558"/>
                    </a:cubicBezTo>
                    <a:cubicBezTo>
                      <a:pt x="546" y="559"/>
                      <a:pt x="548" y="560"/>
                      <a:pt x="549" y="560"/>
                    </a:cubicBezTo>
                    <a:cubicBezTo>
                      <a:pt x="553" y="561"/>
                      <a:pt x="557" y="562"/>
                      <a:pt x="561" y="562"/>
                    </a:cubicBezTo>
                    <a:cubicBezTo>
                      <a:pt x="570" y="565"/>
                      <a:pt x="578" y="567"/>
                      <a:pt x="587" y="569"/>
                    </a:cubicBezTo>
                    <a:cubicBezTo>
                      <a:pt x="594" y="571"/>
                      <a:pt x="601" y="572"/>
                      <a:pt x="609" y="572"/>
                    </a:cubicBezTo>
                    <a:cubicBezTo>
                      <a:pt x="614" y="573"/>
                      <a:pt x="620" y="571"/>
                      <a:pt x="623" y="567"/>
                    </a:cubicBezTo>
                    <a:cubicBezTo>
                      <a:pt x="623" y="564"/>
                      <a:pt x="620" y="562"/>
                      <a:pt x="623" y="559"/>
                    </a:cubicBezTo>
                    <a:cubicBezTo>
                      <a:pt x="625" y="559"/>
                      <a:pt x="627" y="561"/>
                      <a:pt x="628" y="563"/>
                    </a:cubicBezTo>
                    <a:cubicBezTo>
                      <a:pt x="630" y="564"/>
                      <a:pt x="632" y="564"/>
                      <a:pt x="634" y="563"/>
                    </a:cubicBezTo>
                    <a:cubicBezTo>
                      <a:pt x="636" y="562"/>
                      <a:pt x="636" y="560"/>
                      <a:pt x="636" y="558"/>
                    </a:cubicBezTo>
                    <a:cubicBezTo>
                      <a:pt x="635" y="556"/>
                      <a:pt x="634" y="553"/>
                      <a:pt x="633" y="551"/>
                    </a:cubicBezTo>
                    <a:cubicBezTo>
                      <a:pt x="632" y="550"/>
                      <a:pt x="630" y="548"/>
                      <a:pt x="630" y="547"/>
                    </a:cubicBezTo>
                    <a:cubicBezTo>
                      <a:pt x="629" y="546"/>
                      <a:pt x="629" y="545"/>
                      <a:pt x="630" y="544"/>
                    </a:cubicBezTo>
                    <a:cubicBezTo>
                      <a:pt x="631" y="544"/>
                      <a:pt x="632" y="543"/>
                      <a:pt x="633" y="544"/>
                    </a:cubicBezTo>
                    <a:cubicBezTo>
                      <a:pt x="635" y="547"/>
                      <a:pt x="638" y="550"/>
                      <a:pt x="640" y="553"/>
                    </a:cubicBezTo>
                    <a:cubicBezTo>
                      <a:pt x="643" y="560"/>
                      <a:pt x="642" y="566"/>
                      <a:pt x="635" y="569"/>
                    </a:cubicBezTo>
                    <a:cubicBezTo>
                      <a:pt x="631" y="571"/>
                      <a:pt x="627" y="573"/>
                      <a:pt x="624" y="575"/>
                    </a:cubicBezTo>
                    <a:cubicBezTo>
                      <a:pt x="618" y="577"/>
                      <a:pt x="612" y="581"/>
                      <a:pt x="606" y="579"/>
                    </a:cubicBezTo>
                    <a:cubicBezTo>
                      <a:pt x="604" y="578"/>
                      <a:pt x="602" y="578"/>
                      <a:pt x="600" y="577"/>
                    </a:cubicBezTo>
                    <a:cubicBezTo>
                      <a:pt x="596" y="585"/>
                      <a:pt x="593" y="593"/>
                      <a:pt x="591" y="603"/>
                    </a:cubicBezTo>
                    <a:close/>
                    <a:moveTo>
                      <a:pt x="250" y="935"/>
                    </a:moveTo>
                    <a:cubicBezTo>
                      <a:pt x="245" y="933"/>
                      <a:pt x="242" y="931"/>
                      <a:pt x="238" y="929"/>
                    </a:cubicBezTo>
                    <a:cubicBezTo>
                      <a:pt x="229" y="925"/>
                      <a:pt x="222" y="919"/>
                      <a:pt x="218" y="910"/>
                    </a:cubicBezTo>
                    <a:cubicBezTo>
                      <a:pt x="213" y="901"/>
                      <a:pt x="211" y="890"/>
                      <a:pt x="212" y="879"/>
                    </a:cubicBezTo>
                    <a:cubicBezTo>
                      <a:pt x="213" y="863"/>
                      <a:pt x="213" y="848"/>
                      <a:pt x="214" y="832"/>
                    </a:cubicBezTo>
                    <a:cubicBezTo>
                      <a:pt x="215" y="819"/>
                      <a:pt x="216" y="806"/>
                      <a:pt x="217" y="793"/>
                    </a:cubicBezTo>
                    <a:cubicBezTo>
                      <a:pt x="217" y="789"/>
                      <a:pt x="218" y="785"/>
                      <a:pt x="218" y="781"/>
                    </a:cubicBezTo>
                    <a:cubicBezTo>
                      <a:pt x="216" y="781"/>
                      <a:pt x="215" y="780"/>
                      <a:pt x="214" y="780"/>
                    </a:cubicBezTo>
                    <a:cubicBezTo>
                      <a:pt x="205" y="780"/>
                      <a:pt x="196" y="780"/>
                      <a:pt x="188" y="780"/>
                    </a:cubicBezTo>
                    <a:cubicBezTo>
                      <a:pt x="186" y="780"/>
                      <a:pt x="184" y="780"/>
                      <a:pt x="181" y="780"/>
                    </a:cubicBezTo>
                    <a:cubicBezTo>
                      <a:pt x="181" y="784"/>
                      <a:pt x="181" y="787"/>
                      <a:pt x="180" y="790"/>
                    </a:cubicBezTo>
                    <a:cubicBezTo>
                      <a:pt x="178" y="800"/>
                      <a:pt x="178" y="810"/>
                      <a:pt x="178" y="820"/>
                    </a:cubicBezTo>
                    <a:cubicBezTo>
                      <a:pt x="177" y="841"/>
                      <a:pt x="177" y="862"/>
                      <a:pt x="177" y="883"/>
                    </a:cubicBezTo>
                    <a:cubicBezTo>
                      <a:pt x="177" y="886"/>
                      <a:pt x="177" y="888"/>
                      <a:pt x="178" y="891"/>
                    </a:cubicBezTo>
                    <a:cubicBezTo>
                      <a:pt x="178" y="896"/>
                      <a:pt x="179" y="902"/>
                      <a:pt x="179" y="907"/>
                    </a:cubicBezTo>
                    <a:cubicBezTo>
                      <a:pt x="181" y="922"/>
                      <a:pt x="185" y="936"/>
                      <a:pt x="194" y="948"/>
                    </a:cubicBezTo>
                    <a:cubicBezTo>
                      <a:pt x="197" y="952"/>
                      <a:pt x="200" y="955"/>
                      <a:pt x="205" y="957"/>
                    </a:cubicBezTo>
                    <a:cubicBezTo>
                      <a:pt x="212" y="954"/>
                      <a:pt x="220" y="951"/>
                      <a:pt x="228" y="949"/>
                    </a:cubicBezTo>
                    <a:cubicBezTo>
                      <a:pt x="236" y="946"/>
                      <a:pt x="243" y="941"/>
                      <a:pt x="250" y="935"/>
                    </a:cubicBezTo>
                    <a:close/>
                    <a:moveTo>
                      <a:pt x="261" y="936"/>
                    </a:moveTo>
                    <a:cubicBezTo>
                      <a:pt x="259" y="937"/>
                      <a:pt x="258" y="937"/>
                      <a:pt x="257" y="938"/>
                    </a:cubicBezTo>
                    <a:cubicBezTo>
                      <a:pt x="250" y="942"/>
                      <a:pt x="243" y="948"/>
                      <a:pt x="235" y="950"/>
                    </a:cubicBezTo>
                    <a:cubicBezTo>
                      <a:pt x="230" y="952"/>
                      <a:pt x="226" y="954"/>
                      <a:pt x="221" y="956"/>
                    </a:cubicBezTo>
                    <a:cubicBezTo>
                      <a:pt x="218" y="957"/>
                      <a:pt x="215" y="958"/>
                      <a:pt x="212" y="961"/>
                    </a:cubicBezTo>
                    <a:cubicBezTo>
                      <a:pt x="213" y="961"/>
                      <a:pt x="214" y="963"/>
                      <a:pt x="214" y="963"/>
                    </a:cubicBezTo>
                    <a:cubicBezTo>
                      <a:pt x="221" y="963"/>
                      <a:pt x="226" y="967"/>
                      <a:pt x="233" y="967"/>
                    </a:cubicBezTo>
                    <a:cubicBezTo>
                      <a:pt x="235" y="967"/>
                      <a:pt x="237" y="968"/>
                      <a:pt x="239" y="969"/>
                    </a:cubicBezTo>
                    <a:cubicBezTo>
                      <a:pt x="247" y="972"/>
                      <a:pt x="256" y="975"/>
                      <a:pt x="265" y="977"/>
                    </a:cubicBezTo>
                    <a:cubicBezTo>
                      <a:pt x="274" y="981"/>
                      <a:pt x="282" y="987"/>
                      <a:pt x="287" y="995"/>
                    </a:cubicBezTo>
                    <a:cubicBezTo>
                      <a:pt x="288" y="997"/>
                      <a:pt x="289" y="1000"/>
                      <a:pt x="291" y="1002"/>
                    </a:cubicBezTo>
                    <a:cubicBezTo>
                      <a:pt x="297" y="1001"/>
                      <a:pt x="303" y="1001"/>
                      <a:pt x="309" y="1000"/>
                    </a:cubicBezTo>
                    <a:cubicBezTo>
                      <a:pt x="311" y="1000"/>
                      <a:pt x="312" y="999"/>
                      <a:pt x="314" y="999"/>
                    </a:cubicBezTo>
                    <a:cubicBezTo>
                      <a:pt x="314" y="997"/>
                      <a:pt x="315" y="996"/>
                      <a:pt x="314" y="995"/>
                    </a:cubicBezTo>
                    <a:cubicBezTo>
                      <a:pt x="314" y="989"/>
                      <a:pt x="313" y="983"/>
                      <a:pt x="312" y="978"/>
                    </a:cubicBezTo>
                    <a:cubicBezTo>
                      <a:pt x="311" y="974"/>
                      <a:pt x="310" y="971"/>
                      <a:pt x="308" y="968"/>
                    </a:cubicBezTo>
                    <a:cubicBezTo>
                      <a:pt x="302" y="961"/>
                      <a:pt x="295" y="954"/>
                      <a:pt x="288" y="948"/>
                    </a:cubicBezTo>
                    <a:cubicBezTo>
                      <a:pt x="287" y="948"/>
                      <a:pt x="286" y="947"/>
                      <a:pt x="286" y="947"/>
                    </a:cubicBezTo>
                    <a:cubicBezTo>
                      <a:pt x="277" y="943"/>
                      <a:pt x="269" y="940"/>
                      <a:pt x="261" y="936"/>
                    </a:cubicBezTo>
                    <a:close/>
                    <a:moveTo>
                      <a:pt x="486" y="604"/>
                    </a:moveTo>
                    <a:cubicBezTo>
                      <a:pt x="490" y="605"/>
                      <a:pt x="493" y="605"/>
                      <a:pt x="497" y="605"/>
                    </a:cubicBezTo>
                    <a:cubicBezTo>
                      <a:pt x="513" y="605"/>
                      <a:pt x="530" y="602"/>
                      <a:pt x="547" y="604"/>
                    </a:cubicBezTo>
                    <a:cubicBezTo>
                      <a:pt x="548" y="604"/>
                      <a:pt x="548" y="604"/>
                      <a:pt x="549" y="604"/>
                    </a:cubicBezTo>
                    <a:cubicBezTo>
                      <a:pt x="557" y="604"/>
                      <a:pt x="566" y="603"/>
                      <a:pt x="574" y="603"/>
                    </a:cubicBezTo>
                    <a:cubicBezTo>
                      <a:pt x="577" y="603"/>
                      <a:pt x="579" y="603"/>
                      <a:pt x="582" y="603"/>
                    </a:cubicBezTo>
                    <a:cubicBezTo>
                      <a:pt x="584" y="598"/>
                      <a:pt x="585" y="594"/>
                      <a:pt x="586" y="590"/>
                    </a:cubicBezTo>
                    <a:cubicBezTo>
                      <a:pt x="588" y="586"/>
                      <a:pt x="590" y="582"/>
                      <a:pt x="591" y="577"/>
                    </a:cubicBezTo>
                    <a:cubicBezTo>
                      <a:pt x="575" y="573"/>
                      <a:pt x="559" y="569"/>
                      <a:pt x="544" y="565"/>
                    </a:cubicBezTo>
                    <a:cubicBezTo>
                      <a:pt x="539" y="569"/>
                      <a:pt x="543" y="576"/>
                      <a:pt x="537" y="577"/>
                    </a:cubicBezTo>
                    <a:cubicBezTo>
                      <a:pt x="533" y="576"/>
                      <a:pt x="529" y="575"/>
                      <a:pt x="525" y="574"/>
                    </a:cubicBezTo>
                    <a:cubicBezTo>
                      <a:pt x="519" y="573"/>
                      <a:pt x="513" y="572"/>
                      <a:pt x="507" y="571"/>
                    </a:cubicBezTo>
                    <a:cubicBezTo>
                      <a:pt x="505" y="573"/>
                      <a:pt x="504" y="574"/>
                      <a:pt x="502" y="576"/>
                    </a:cubicBezTo>
                    <a:cubicBezTo>
                      <a:pt x="497" y="585"/>
                      <a:pt x="492" y="593"/>
                      <a:pt x="487" y="601"/>
                    </a:cubicBezTo>
                    <a:cubicBezTo>
                      <a:pt x="486" y="602"/>
                      <a:pt x="486" y="603"/>
                      <a:pt x="486" y="604"/>
                    </a:cubicBezTo>
                    <a:close/>
                    <a:moveTo>
                      <a:pt x="764" y="911"/>
                    </a:moveTo>
                    <a:cubicBezTo>
                      <a:pt x="785" y="902"/>
                      <a:pt x="801" y="893"/>
                      <a:pt x="808" y="886"/>
                    </a:cubicBezTo>
                    <a:cubicBezTo>
                      <a:pt x="804" y="886"/>
                      <a:pt x="800" y="887"/>
                      <a:pt x="796" y="887"/>
                    </a:cubicBezTo>
                    <a:cubicBezTo>
                      <a:pt x="792" y="888"/>
                      <a:pt x="787" y="888"/>
                      <a:pt x="783" y="888"/>
                    </a:cubicBezTo>
                    <a:cubicBezTo>
                      <a:pt x="779" y="888"/>
                      <a:pt x="775" y="888"/>
                      <a:pt x="771" y="889"/>
                    </a:cubicBezTo>
                    <a:cubicBezTo>
                      <a:pt x="767" y="889"/>
                      <a:pt x="763" y="889"/>
                      <a:pt x="759" y="889"/>
                    </a:cubicBezTo>
                    <a:cubicBezTo>
                      <a:pt x="755" y="889"/>
                      <a:pt x="751" y="888"/>
                      <a:pt x="747" y="888"/>
                    </a:cubicBezTo>
                    <a:cubicBezTo>
                      <a:pt x="743" y="888"/>
                      <a:pt x="738" y="888"/>
                      <a:pt x="734" y="889"/>
                    </a:cubicBezTo>
                    <a:cubicBezTo>
                      <a:pt x="730" y="889"/>
                      <a:pt x="726" y="887"/>
                      <a:pt x="721" y="889"/>
                    </a:cubicBezTo>
                    <a:cubicBezTo>
                      <a:pt x="736" y="897"/>
                      <a:pt x="750" y="904"/>
                      <a:pt x="764" y="911"/>
                    </a:cubicBezTo>
                    <a:close/>
                    <a:moveTo>
                      <a:pt x="362" y="83"/>
                    </a:moveTo>
                    <a:cubicBezTo>
                      <a:pt x="363" y="83"/>
                      <a:pt x="363" y="83"/>
                      <a:pt x="364" y="83"/>
                    </a:cubicBezTo>
                    <a:cubicBezTo>
                      <a:pt x="376" y="75"/>
                      <a:pt x="387" y="68"/>
                      <a:pt x="399" y="61"/>
                    </a:cubicBezTo>
                    <a:cubicBezTo>
                      <a:pt x="400" y="60"/>
                      <a:pt x="401" y="59"/>
                      <a:pt x="402" y="58"/>
                    </a:cubicBezTo>
                    <a:cubicBezTo>
                      <a:pt x="400" y="54"/>
                      <a:pt x="398" y="52"/>
                      <a:pt x="394" y="50"/>
                    </a:cubicBezTo>
                    <a:cubicBezTo>
                      <a:pt x="387" y="54"/>
                      <a:pt x="380" y="57"/>
                      <a:pt x="373" y="60"/>
                    </a:cubicBezTo>
                    <a:cubicBezTo>
                      <a:pt x="369" y="62"/>
                      <a:pt x="365" y="65"/>
                      <a:pt x="363" y="69"/>
                    </a:cubicBezTo>
                    <a:cubicBezTo>
                      <a:pt x="361" y="72"/>
                      <a:pt x="359" y="75"/>
                      <a:pt x="356" y="78"/>
                    </a:cubicBezTo>
                    <a:cubicBezTo>
                      <a:pt x="359" y="80"/>
                      <a:pt x="361" y="82"/>
                      <a:pt x="362" y="83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11" name="Freeform 7"/>
              <p:cNvSpPr>
                <a:spLocks/>
              </p:cNvSpPr>
              <p:nvPr/>
            </p:nvSpPr>
            <p:spPr bwMode="auto">
              <a:xfrm>
                <a:off x="1549401" y="3541713"/>
                <a:ext cx="2436813" cy="1446213"/>
              </a:xfrm>
              <a:custGeom>
                <a:avLst/>
                <a:gdLst>
                  <a:gd name="T0" fmla="*/ 28 w 649"/>
                  <a:gd name="T1" fmla="*/ 264 h 385"/>
                  <a:gd name="T2" fmla="*/ 26 w 649"/>
                  <a:gd name="T3" fmla="*/ 245 h 385"/>
                  <a:gd name="T4" fmla="*/ 7 w 649"/>
                  <a:gd name="T5" fmla="*/ 202 h 385"/>
                  <a:gd name="T6" fmla="*/ 8 w 649"/>
                  <a:gd name="T7" fmla="*/ 189 h 385"/>
                  <a:gd name="T8" fmla="*/ 56 w 649"/>
                  <a:gd name="T9" fmla="*/ 177 h 385"/>
                  <a:gd name="T10" fmla="*/ 76 w 649"/>
                  <a:gd name="T11" fmla="*/ 173 h 385"/>
                  <a:gd name="T12" fmla="*/ 105 w 649"/>
                  <a:gd name="T13" fmla="*/ 164 h 385"/>
                  <a:gd name="T14" fmla="*/ 146 w 649"/>
                  <a:gd name="T15" fmla="*/ 151 h 385"/>
                  <a:gd name="T16" fmla="*/ 158 w 649"/>
                  <a:gd name="T17" fmla="*/ 143 h 385"/>
                  <a:gd name="T18" fmla="*/ 212 w 649"/>
                  <a:gd name="T19" fmla="*/ 104 h 385"/>
                  <a:gd name="T20" fmla="*/ 247 w 649"/>
                  <a:gd name="T21" fmla="*/ 78 h 385"/>
                  <a:gd name="T22" fmla="*/ 288 w 649"/>
                  <a:gd name="T23" fmla="*/ 44 h 385"/>
                  <a:gd name="T24" fmla="*/ 360 w 649"/>
                  <a:gd name="T25" fmla="*/ 14 h 385"/>
                  <a:gd name="T26" fmla="*/ 371 w 649"/>
                  <a:gd name="T27" fmla="*/ 30 h 385"/>
                  <a:gd name="T28" fmla="*/ 429 w 649"/>
                  <a:gd name="T29" fmla="*/ 68 h 385"/>
                  <a:gd name="T30" fmla="*/ 476 w 649"/>
                  <a:gd name="T31" fmla="*/ 64 h 385"/>
                  <a:gd name="T32" fmla="*/ 486 w 649"/>
                  <a:gd name="T33" fmla="*/ 58 h 385"/>
                  <a:gd name="T34" fmla="*/ 522 w 649"/>
                  <a:gd name="T35" fmla="*/ 15 h 385"/>
                  <a:gd name="T36" fmla="*/ 555 w 649"/>
                  <a:gd name="T37" fmla="*/ 15 h 385"/>
                  <a:gd name="T38" fmla="*/ 570 w 649"/>
                  <a:gd name="T39" fmla="*/ 23 h 385"/>
                  <a:gd name="T40" fmla="*/ 593 w 649"/>
                  <a:gd name="T41" fmla="*/ 37 h 385"/>
                  <a:gd name="T42" fmla="*/ 622 w 649"/>
                  <a:gd name="T43" fmla="*/ 81 h 385"/>
                  <a:gd name="T44" fmla="*/ 641 w 649"/>
                  <a:gd name="T45" fmla="*/ 137 h 385"/>
                  <a:gd name="T46" fmla="*/ 648 w 649"/>
                  <a:gd name="T47" fmla="*/ 195 h 385"/>
                  <a:gd name="T48" fmla="*/ 643 w 649"/>
                  <a:gd name="T49" fmla="*/ 267 h 385"/>
                  <a:gd name="T50" fmla="*/ 630 w 649"/>
                  <a:gd name="T51" fmla="*/ 323 h 385"/>
                  <a:gd name="T52" fmla="*/ 622 w 649"/>
                  <a:gd name="T53" fmla="*/ 337 h 385"/>
                  <a:gd name="T54" fmla="*/ 594 w 649"/>
                  <a:gd name="T55" fmla="*/ 373 h 385"/>
                  <a:gd name="T56" fmla="*/ 575 w 649"/>
                  <a:gd name="T57" fmla="*/ 383 h 385"/>
                  <a:gd name="T58" fmla="*/ 565 w 649"/>
                  <a:gd name="T59" fmla="*/ 377 h 385"/>
                  <a:gd name="T60" fmla="*/ 541 w 649"/>
                  <a:gd name="T61" fmla="*/ 327 h 385"/>
                  <a:gd name="T62" fmla="*/ 517 w 649"/>
                  <a:gd name="T63" fmla="*/ 317 h 385"/>
                  <a:gd name="T64" fmla="*/ 510 w 649"/>
                  <a:gd name="T65" fmla="*/ 310 h 385"/>
                  <a:gd name="T66" fmla="*/ 532 w 649"/>
                  <a:gd name="T67" fmla="*/ 283 h 385"/>
                  <a:gd name="T68" fmla="*/ 543 w 649"/>
                  <a:gd name="T69" fmla="*/ 271 h 385"/>
                  <a:gd name="T70" fmla="*/ 547 w 649"/>
                  <a:gd name="T71" fmla="*/ 186 h 385"/>
                  <a:gd name="T72" fmla="*/ 553 w 649"/>
                  <a:gd name="T73" fmla="*/ 148 h 385"/>
                  <a:gd name="T74" fmla="*/ 548 w 649"/>
                  <a:gd name="T75" fmla="*/ 147 h 385"/>
                  <a:gd name="T76" fmla="*/ 542 w 649"/>
                  <a:gd name="T77" fmla="*/ 176 h 385"/>
                  <a:gd name="T78" fmla="*/ 536 w 649"/>
                  <a:gd name="T79" fmla="*/ 267 h 385"/>
                  <a:gd name="T80" fmla="*/ 522 w 649"/>
                  <a:gd name="T81" fmla="*/ 285 h 385"/>
                  <a:gd name="T82" fmla="*/ 495 w 649"/>
                  <a:gd name="T83" fmla="*/ 307 h 385"/>
                  <a:gd name="T84" fmla="*/ 436 w 649"/>
                  <a:gd name="T85" fmla="*/ 308 h 385"/>
                  <a:gd name="T86" fmla="*/ 334 w 649"/>
                  <a:gd name="T87" fmla="*/ 302 h 385"/>
                  <a:gd name="T88" fmla="*/ 307 w 649"/>
                  <a:gd name="T89" fmla="*/ 289 h 385"/>
                  <a:gd name="T90" fmla="*/ 309 w 649"/>
                  <a:gd name="T91" fmla="*/ 221 h 385"/>
                  <a:gd name="T92" fmla="*/ 298 w 649"/>
                  <a:gd name="T93" fmla="*/ 186 h 385"/>
                  <a:gd name="T94" fmla="*/ 242 w 649"/>
                  <a:gd name="T95" fmla="*/ 208 h 385"/>
                  <a:gd name="T96" fmla="*/ 187 w 649"/>
                  <a:gd name="T97" fmla="*/ 239 h 385"/>
                  <a:gd name="T98" fmla="*/ 115 w 649"/>
                  <a:gd name="T99" fmla="*/ 263 h 385"/>
                  <a:gd name="T100" fmla="*/ 58 w 649"/>
                  <a:gd name="T101" fmla="*/ 263 h 385"/>
                  <a:gd name="T102" fmla="*/ 28 w 649"/>
                  <a:gd name="T103" fmla="*/ 273 h 38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649" h="385">
                    <a:moveTo>
                      <a:pt x="28" y="273"/>
                    </a:moveTo>
                    <a:cubicBezTo>
                      <a:pt x="29" y="269"/>
                      <a:pt x="29" y="267"/>
                      <a:pt x="28" y="264"/>
                    </a:cubicBezTo>
                    <a:cubicBezTo>
                      <a:pt x="28" y="263"/>
                      <a:pt x="27" y="262"/>
                      <a:pt x="27" y="261"/>
                    </a:cubicBezTo>
                    <a:cubicBezTo>
                      <a:pt x="27" y="256"/>
                      <a:pt x="26" y="251"/>
                      <a:pt x="26" y="245"/>
                    </a:cubicBezTo>
                    <a:cubicBezTo>
                      <a:pt x="24" y="232"/>
                      <a:pt x="19" y="220"/>
                      <a:pt x="12" y="208"/>
                    </a:cubicBezTo>
                    <a:cubicBezTo>
                      <a:pt x="10" y="206"/>
                      <a:pt x="9" y="204"/>
                      <a:pt x="7" y="202"/>
                    </a:cubicBezTo>
                    <a:cubicBezTo>
                      <a:pt x="4" y="199"/>
                      <a:pt x="2" y="196"/>
                      <a:pt x="0" y="192"/>
                    </a:cubicBezTo>
                    <a:cubicBezTo>
                      <a:pt x="3" y="191"/>
                      <a:pt x="6" y="190"/>
                      <a:pt x="8" y="189"/>
                    </a:cubicBezTo>
                    <a:cubicBezTo>
                      <a:pt x="15" y="189"/>
                      <a:pt x="21" y="187"/>
                      <a:pt x="27" y="185"/>
                    </a:cubicBezTo>
                    <a:cubicBezTo>
                      <a:pt x="37" y="181"/>
                      <a:pt x="46" y="178"/>
                      <a:pt x="56" y="177"/>
                    </a:cubicBezTo>
                    <a:cubicBezTo>
                      <a:pt x="58" y="177"/>
                      <a:pt x="60" y="176"/>
                      <a:pt x="62" y="175"/>
                    </a:cubicBezTo>
                    <a:cubicBezTo>
                      <a:pt x="66" y="175"/>
                      <a:pt x="71" y="174"/>
                      <a:pt x="76" y="173"/>
                    </a:cubicBezTo>
                    <a:cubicBezTo>
                      <a:pt x="83" y="172"/>
                      <a:pt x="89" y="171"/>
                      <a:pt x="96" y="168"/>
                    </a:cubicBezTo>
                    <a:cubicBezTo>
                      <a:pt x="98" y="166"/>
                      <a:pt x="102" y="165"/>
                      <a:pt x="105" y="164"/>
                    </a:cubicBezTo>
                    <a:cubicBezTo>
                      <a:pt x="112" y="161"/>
                      <a:pt x="120" y="159"/>
                      <a:pt x="127" y="156"/>
                    </a:cubicBezTo>
                    <a:cubicBezTo>
                      <a:pt x="133" y="153"/>
                      <a:pt x="140" y="152"/>
                      <a:pt x="146" y="151"/>
                    </a:cubicBezTo>
                    <a:cubicBezTo>
                      <a:pt x="149" y="150"/>
                      <a:pt x="152" y="149"/>
                      <a:pt x="154" y="146"/>
                    </a:cubicBezTo>
                    <a:cubicBezTo>
                      <a:pt x="155" y="145"/>
                      <a:pt x="156" y="144"/>
                      <a:pt x="158" y="143"/>
                    </a:cubicBezTo>
                    <a:cubicBezTo>
                      <a:pt x="170" y="136"/>
                      <a:pt x="182" y="127"/>
                      <a:pt x="193" y="119"/>
                    </a:cubicBezTo>
                    <a:cubicBezTo>
                      <a:pt x="200" y="114"/>
                      <a:pt x="206" y="109"/>
                      <a:pt x="212" y="104"/>
                    </a:cubicBezTo>
                    <a:cubicBezTo>
                      <a:pt x="219" y="99"/>
                      <a:pt x="226" y="94"/>
                      <a:pt x="233" y="89"/>
                    </a:cubicBezTo>
                    <a:cubicBezTo>
                      <a:pt x="238" y="86"/>
                      <a:pt x="243" y="83"/>
                      <a:pt x="247" y="78"/>
                    </a:cubicBezTo>
                    <a:cubicBezTo>
                      <a:pt x="252" y="73"/>
                      <a:pt x="257" y="70"/>
                      <a:pt x="262" y="66"/>
                    </a:cubicBezTo>
                    <a:cubicBezTo>
                      <a:pt x="271" y="59"/>
                      <a:pt x="279" y="52"/>
                      <a:pt x="288" y="44"/>
                    </a:cubicBezTo>
                    <a:cubicBezTo>
                      <a:pt x="296" y="37"/>
                      <a:pt x="306" y="32"/>
                      <a:pt x="315" y="27"/>
                    </a:cubicBezTo>
                    <a:cubicBezTo>
                      <a:pt x="329" y="21"/>
                      <a:pt x="344" y="16"/>
                      <a:pt x="360" y="14"/>
                    </a:cubicBezTo>
                    <a:cubicBezTo>
                      <a:pt x="362" y="14"/>
                      <a:pt x="364" y="13"/>
                      <a:pt x="367" y="13"/>
                    </a:cubicBezTo>
                    <a:cubicBezTo>
                      <a:pt x="368" y="19"/>
                      <a:pt x="370" y="24"/>
                      <a:pt x="371" y="30"/>
                    </a:cubicBezTo>
                    <a:cubicBezTo>
                      <a:pt x="373" y="41"/>
                      <a:pt x="380" y="48"/>
                      <a:pt x="388" y="53"/>
                    </a:cubicBezTo>
                    <a:cubicBezTo>
                      <a:pt x="401" y="60"/>
                      <a:pt x="415" y="66"/>
                      <a:pt x="429" y="68"/>
                    </a:cubicBezTo>
                    <a:cubicBezTo>
                      <a:pt x="441" y="71"/>
                      <a:pt x="453" y="70"/>
                      <a:pt x="464" y="66"/>
                    </a:cubicBezTo>
                    <a:cubicBezTo>
                      <a:pt x="468" y="65"/>
                      <a:pt x="472" y="65"/>
                      <a:pt x="476" y="64"/>
                    </a:cubicBezTo>
                    <a:cubicBezTo>
                      <a:pt x="478" y="63"/>
                      <a:pt x="480" y="62"/>
                      <a:pt x="481" y="61"/>
                    </a:cubicBezTo>
                    <a:cubicBezTo>
                      <a:pt x="483" y="60"/>
                      <a:pt x="484" y="59"/>
                      <a:pt x="486" y="58"/>
                    </a:cubicBezTo>
                    <a:cubicBezTo>
                      <a:pt x="495" y="54"/>
                      <a:pt x="501" y="47"/>
                      <a:pt x="508" y="40"/>
                    </a:cubicBezTo>
                    <a:cubicBezTo>
                      <a:pt x="515" y="33"/>
                      <a:pt x="520" y="25"/>
                      <a:pt x="522" y="15"/>
                    </a:cubicBezTo>
                    <a:cubicBezTo>
                      <a:pt x="524" y="10"/>
                      <a:pt x="525" y="5"/>
                      <a:pt x="526" y="0"/>
                    </a:cubicBezTo>
                    <a:cubicBezTo>
                      <a:pt x="537" y="2"/>
                      <a:pt x="547" y="7"/>
                      <a:pt x="555" y="15"/>
                    </a:cubicBezTo>
                    <a:cubicBezTo>
                      <a:pt x="558" y="18"/>
                      <a:pt x="561" y="19"/>
                      <a:pt x="565" y="21"/>
                    </a:cubicBezTo>
                    <a:cubicBezTo>
                      <a:pt x="566" y="22"/>
                      <a:pt x="568" y="22"/>
                      <a:pt x="570" y="23"/>
                    </a:cubicBezTo>
                    <a:cubicBezTo>
                      <a:pt x="576" y="25"/>
                      <a:pt x="581" y="28"/>
                      <a:pt x="585" y="32"/>
                    </a:cubicBezTo>
                    <a:cubicBezTo>
                      <a:pt x="587" y="34"/>
                      <a:pt x="590" y="36"/>
                      <a:pt x="593" y="37"/>
                    </a:cubicBezTo>
                    <a:cubicBezTo>
                      <a:pt x="602" y="42"/>
                      <a:pt x="608" y="50"/>
                      <a:pt x="613" y="59"/>
                    </a:cubicBezTo>
                    <a:cubicBezTo>
                      <a:pt x="617" y="66"/>
                      <a:pt x="620" y="73"/>
                      <a:pt x="622" y="81"/>
                    </a:cubicBezTo>
                    <a:cubicBezTo>
                      <a:pt x="624" y="87"/>
                      <a:pt x="627" y="93"/>
                      <a:pt x="630" y="99"/>
                    </a:cubicBezTo>
                    <a:cubicBezTo>
                      <a:pt x="635" y="111"/>
                      <a:pt x="637" y="124"/>
                      <a:pt x="641" y="137"/>
                    </a:cubicBezTo>
                    <a:cubicBezTo>
                      <a:pt x="645" y="152"/>
                      <a:pt x="645" y="167"/>
                      <a:pt x="648" y="182"/>
                    </a:cubicBezTo>
                    <a:cubicBezTo>
                      <a:pt x="649" y="186"/>
                      <a:pt x="649" y="190"/>
                      <a:pt x="648" y="195"/>
                    </a:cubicBezTo>
                    <a:cubicBezTo>
                      <a:pt x="648" y="208"/>
                      <a:pt x="647" y="220"/>
                      <a:pt x="646" y="233"/>
                    </a:cubicBezTo>
                    <a:cubicBezTo>
                      <a:pt x="645" y="245"/>
                      <a:pt x="644" y="256"/>
                      <a:pt x="643" y="267"/>
                    </a:cubicBezTo>
                    <a:cubicBezTo>
                      <a:pt x="642" y="278"/>
                      <a:pt x="641" y="289"/>
                      <a:pt x="637" y="300"/>
                    </a:cubicBezTo>
                    <a:cubicBezTo>
                      <a:pt x="635" y="307"/>
                      <a:pt x="633" y="316"/>
                      <a:pt x="630" y="323"/>
                    </a:cubicBezTo>
                    <a:cubicBezTo>
                      <a:pt x="628" y="327"/>
                      <a:pt x="626" y="331"/>
                      <a:pt x="624" y="334"/>
                    </a:cubicBezTo>
                    <a:cubicBezTo>
                      <a:pt x="623" y="335"/>
                      <a:pt x="622" y="336"/>
                      <a:pt x="622" y="337"/>
                    </a:cubicBezTo>
                    <a:cubicBezTo>
                      <a:pt x="619" y="347"/>
                      <a:pt x="613" y="354"/>
                      <a:pt x="607" y="361"/>
                    </a:cubicBezTo>
                    <a:cubicBezTo>
                      <a:pt x="603" y="366"/>
                      <a:pt x="599" y="369"/>
                      <a:pt x="594" y="373"/>
                    </a:cubicBezTo>
                    <a:cubicBezTo>
                      <a:pt x="591" y="375"/>
                      <a:pt x="588" y="377"/>
                      <a:pt x="585" y="379"/>
                    </a:cubicBezTo>
                    <a:cubicBezTo>
                      <a:pt x="582" y="381"/>
                      <a:pt x="579" y="383"/>
                      <a:pt x="575" y="383"/>
                    </a:cubicBezTo>
                    <a:cubicBezTo>
                      <a:pt x="572" y="383"/>
                      <a:pt x="570" y="385"/>
                      <a:pt x="568" y="385"/>
                    </a:cubicBezTo>
                    <a:cubicBezTo>
                      <a:pt x="565" y="383"/>
                      <a:pt x="565" y="380"/>
                      <a:pt x="565" y="377"/>
                    </a:cubicBezTo>
                    <a:cubicBezTo>
                      <a:pt x="565" y="371"/>
                      <a:pt x="564" y="364"/>
                      <a:pt x="562" y="358"/>
                    </a:cubicBezTo>
                    <a:cubicBezTo>
                      <a:pt x="558" y="346"/>
                      <a:pt x="551" y="336"/>
                      <a:pt x="541" y="327"/>
                    </a:cubicBezTo>
                    <a:cubicBezTo>
                      <a:pt x="539" y="325"/>
                      <a:pt x="536" y="324"/>
                      <a:pt x="533" y="322"/>
                    </a:cubicBezTo>
                    <a:cubicBezTo>
                      <a:pt x="528" y="320"/>
                      <a:pt x="523" y="319"/>
                      <a:pt x="517" y="317"/>
                    </a:cubicBezTo>
                    <a:cubicBezTo>
                      <a:pt x="513" y="316"/>
                      <a:pt x="508" y="315"/>
                      <a:pt x="503" y="317"/>
                    </a:cubicBezTo>
                    <a:cubicBezTo>
                      <a:pt x="503" y="311"/>
                      <a:pt x="508" y="311"/>
                      <a:pt x="510" y="310"/>
                    </a:cubicBezTo>
                    <a:cubicBezTo>
                      <a:pt x="512" y="306"/>
                      <a:pt x="513" y="304"/>
                      <a:pt x="514" y="302"/>
                    </a:cubicBezTo>
                    <a:cubicBezTo>
                      <a:pt x="520" y="295"/>
                      <a:pt x="526" y="289"/>
                      <a:pt x="532" y="283"/>
                    </a:cubicBezTo>
                    <a:cubicBezTo>
                      <a:pt x="533" y="282"/>
                      <a:pt x="535" y="280"/>
                      <a:pt x="537" y="280"/>
                    </a:cubicBezTo>
                    <a:cubicBezTo>
                      <a:pt x="541" y="278"/>
                      <a:pt x="542" y="275"/>
                      <a:pt x="543" y="271"/>
                    </a:cubicBezTo>
                    <a:cubicBezTo>
                      <a:pt x="544" y="259"/>
                      <a:pt x="546" y="247"/>
                      <a:pt x="545" y="235"/>
                    </a:cubicBezTo>
                    <a:cubicBezTo>
                      <a:pt x="545" y="218"/>
                      <a:pt x="546" y="202"/>
                      <a:pt x="547" y="186"/>
                    </a:cubicBezTo>
                    <a:cubicBezTo>
                      <a:pt x="548" y="176"/>
                      <a:pt x="550" y="167"/>
                      <a:pt x="551" y="157"/>
                    </a:cubicBezTo>
                    <a:cubicBezTo>
                      <a:pt x="551" y="154"/>
                      <a:pt x="552" y="151"/>
                      <a:pt x="553" y="148"/>
                    </a:cubicBezTo>
                    <a:cubicBezTo>
                      <a:pt x="553" y="147"/>
                      <a:pt x="554" y="145"/>
                      <a:pt x="552" y="145"/>
                    </a:cubicBezTo>
                    <a:cubicBezTo>
                      <a:pt x="551" y="145"/>
                      <a:pt x="549" y="146"/>
                      <a:pt x="548" y="147"/>
                    </a:cubicBezTo>
                    <a:cubicBezTo>
                      <a:pt x="547" y="149"/>
                      <a:pt x="546" y="152"/>
                      <a:pt x="545" y="155"/>
                    </a:cubicBezTo>
                    <a:cubicBezTo>
                      <a:pt x="544" y="162"/>
                      <a:pt x="543" y="169"/>
                      <a:pt x="542" y="176"/>
                    </a:cubicBezTo>
                    <a:cubicBezTo>
                      <a:pt x="540" y="194"/>
                      <a:pt x="538" y="212"/>
                      <a:pt x="538" y="230"/>
                    </a:cubicBezTo>
                    <a:cubicBezTo>
                      <a:pt x="539" y="242"/>
                      <a:pt x="537" y="255"/>
                      <a:pt x="536" y="267"/>
                    </a:cubicBezTo>
                    <a:cubicBezTo>
                      <a:pt x="536" y="270"/>
                      <a:pt x="535" y="272"/>
                      <a:pt x="533" y="274"/>
                    </a:cubicBezTo>
                    <a:cubicBezTo>
                      <a:pt x="529" y="278"/>
                      <a:pt x="526" y="282"/>
                      <a:pt x="522" y="285"/>
                    </a:cubicBezTo>
                    <a:cubicBezTo>
                      <a:pt x="516" y="291"/>
                      <a:pt x="510" y="297"/>
                      <a:pt x="504" y="303"/>
                    </a:cubicBezTo>
                    <a:cubicBezTo>
                      <a:pt x="501" y="306"/>
                      <a:pt x="498" y="307"/>
                      <a:pt x="495" y="307"/>
                    </a:cubicBezTo>
                    <a:cubicBezTo>
                      <a:pt x="489" y="307"/>
                      <a:pt x="483" y="307"/>
                      <a:pt x="477" y="308"/>
                    </a:cubicBezTo>
                    <a:cubicBezTo>
                      <a:pt x="463" y="309"/>
                      <a:pt x="450" y="308"/>
                      <a:pt x="436" y="308"/>
                    </a:cubicBezTo>
                    <a:cubicBezTo>
                      <a:pt x="423" y="308"/>
                      <a:pt x="410" y="308"/>
                      <a:pt x="397" y="307"/>
                    </a:cubicBezTo>
                    <a:cubicBezTo>
                      <a:pt x="376" y="306"/>
                      <a:pt x="355" y="303"/>
                      <a:pt x="334" y="302"/>
                    </a:cubicBezTo>
                    <a:cubicBezTo>
                      <a:pt x="325" y="302"/>
                      <a:pt x="317" y="299"/>
                      <a:pt x="308" y="296"/>
                    </a:cubicBezTo>
                    <a:cubicBezTo>
                      <a:pt x="306" y="294"/>
                      <a:pt x="307" y="291"/>
                      <a:pt x="307" y="289"/>
                    </a:cubicBezTo>
                    <a:cubicBezTo>
                      <a:pt x="307" y="278"/>
                      <a:pt x="308" y="268"/>
                      <a:pt x="308" y="257"/>
                    </a:cubicBezTo>
                    <a:cubicBezTo>
                      <a:pt x="308" y="245"/>
                      <a:pt x="309" y="233"/>
                      <a:pt x="309" y="221"/>
                    </a:cubicBezTo>
                    <a:cubicBezTo>
                      <a:pt x="308" y="212"/>
                      <a:pt x="308" y="204"/>
                      <a:pt x="307" y="195"/>
                    </a:cubicBezTo>
                    <a:cubicBezTo>
                      <a:pt x="307" y="189"/>
                      <a:pt x="304" y="186"/>
                      <a:pt x="298" y="186"/>
                    </a:cubicBezTo>
                    <a:cubicBezTo>
                      <a:pt x="293" y="185"/>
                      <a:pt x="289" y="186"/>
                      <a:pt x="284" y="188"/>
                    </a:cubicBezTo>
                    <a:cubicBezTo>
                      <a:pt x="270" y="194"/>
                      <a:pt x="256" y="201"/>
                      <a:pt x="242" y="208"/>
                    </a:cubicBezTo>
                    <a:cubicBezTo>
                      <a:pt x="231" y="214"/>
                      <a:pt x="220" y="221"/>
                      <a:pt x="209" y="227"/>
                    </a:cubicBezTo>
                    <a:cubicBezTo>
                      <a:pt x="202" y="231"/>
                      <a:pt x="194" y="236"/>
                      <a:pt x="187" y="239"/>
                    </a:cubicBezTo>
                    <a:cubicBezTo>
                      <a:pt x="172" y="246"/>
                      <a:pt x="157" y="252"/>
                      <a:pt x="142" y="258"/>
                    </a:cubicBezTo>
                    <a:cubicBezTo>
                      <a:pt x="133" y="261"/>
                      <a:pt x="124" y="264"/>
                      <a:pt x="115" y="263"/>
                    </a:cubicBezTo>
                    <a:cubicBezTo>
                      <a:pt x="111" y="262"/>
                      <a:pt x="106" y="262"/>
                      <a:pt x="102" y="263"/>
                    </a:cubicBezTo>
                    <a:cubicBezTo>
                      <a:pt x="88" y="263"/>
                      <a:pt x="73" y="263"/>
                      <a:pt x="58" y="263"/>
                    </a:cubicBezTo>
                    <a:cubicBezTo>
                      <a:pt x="51" y="263"/>
                      <a:pt x="43" y="265"/>
                      <a:pt x="36" y="267"/>
                    </a:cubicBezTo>
                    <a:cubicBezTo>
                      <a:pt x="33" y="267"/>
                      <a:pt x="31" y="270"/>
                      <a:pt x="28" y="273"/>
                    </a:cubicBezTo>
                    <a:close/>
                  </a:path>
                </a:pathLst>
              </a:cu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12" name="Freeform 8"/>
              <p:cNvSpPr>
                <a:spLocks noEditPoints="1"/>
              </p:cNvSpPr>
              <p:nvPr/>
            </p:nvSpPr>
            <p:spPr bwMode="auto">
              <a:xfrm>
                <a:off x="1681163" y="4548188"/>
                <a:ext cx="968375" cy="1120775"/>
              </a:xfrm>
              <a:custGeom>
                <a:avLst/>
                <a:gdLst>
                  <a:gd name="T0" fmla="*/ 13 w 258"/>
                  <a:gd name="T1" fmla="*/ 298 h 298"/>
                  <a:gd name="T2" fmla="*/ 12 w 258"/>
                  <a:gd name="T3" fmla="*/ 238 h 298"/>
                  <a:gd name="T4" fmla="*/ 8 w 258"/>
                  <a:gd name="T5" fmla="*/ 171 h 298"/>
                  <a:gd name="T6" fmla="*/ 9 w 258"/>
                  <a:gd name="T7" fmla="*/ 156 h 298"/>
                  <a:gd name="T8" fmla="*/ 4 w 258"/>
                  <a:gd name="T9" fmla="*/ 110 h 298"/>
                  <a:gd name="T10" fmla="*/ 2 w 258"/>
                  <a:gd name="T11" fmla="*/ 45 h 298"/>
                  <a:gd name="T12" fmla="*/ 0 w 258"/>
                  <a:gd name="T13" fmla="*/ 18 h 298"/>
                  <a:gd name="T14" fmla="*/ 5 w 258"/>
                  <a:gd name="T15" fmla="*/ 6 h 298"/>
                  <a:gd name="T16" fmla="*/ 26 w 258"/>
                  <a:gd name="T17" fmla="*/ 0 h 298"/>
                  <a:gd name="T18" fmla="*/ 62 w 258"/>
                  <a:gd name="T19" fmla="*/ 0 h 298"/>
                  <a:gd name="T20" fmla="*/ 131 w 258"/>
                  <a:gd name="T21" fmla="*/ 4 h 298"/>
                  <a:gd name="T22" fmla="*/ 163 w 258"/>
                  <a:gd name="T23" fmla="*/ 12 h 298"/>
                  <a:gd name="T24" fmla="*/ 182 w 258"/>
                  <a:gd name="T25" fmla="*/ 22 h 298"/>
                  <a:gd name="T26" fmla="*/ 232 w 258"/>
                  <a:gd name="T27" fmla="*/ 73 h 298"/>
                  <a:gd name="T28" fmla="*/ 249 w 258"/>
                  <a:gd name="T29" fmla="*/ 125 h 298"/>
                  <a:gd name="T30" fmla="*/ 257 w 258"/>
                  <a:gd name="T31" fmla="*/ 173 h 298"/>
                  <a:gd name="T32" fmla="*/ 257 w 258"/>
                  <a:gd name="T33" fmla="*/ 250 h 298"/>
                  <a:gd name="T34" fmla="*/ 252 w 258"/>
                  <a:gd name="T35" fmla="*/ 293 h 298"/>
                  <a:gd name="T36" fmla="*/ 198 w 258"/>
                  <a:gd name="T37" fmla="*/ 294 h 298"/>
                  <a:gd name="T38" fmla="*/ 174 w 258"/>
                  <a:gd name="T39" fmla="*/ 293 h 298"/>
                  <a:gd name="T40" fmla="*/ 157 w 258"/>
                  <a:gd name="T41" fmla="*/ 264 h 298"/>
                  <a:gd name="T42" fmla="*/ 129 w 258"/>
                  <a:gd name="T43" fmla="*/ 243 h 298"/>
                  <a:gd name="T44" fmla="*/ 80 w 258"/>
                  <a:gd name="T45" fmla="*/ 242 h 298"/>
                  <a:gd name="T46" fmla="*/ 32 w 258"/>
                  <a:gd name="T47" fmla="*/ 286 h 298"/>
                  <a:gd name="T48" fmla="*/ 50 w 258"/>
                  <a:gd name="T49" fmla="*/ 160 h 298"/>
                  <a:gd name="T50" fmla="*/ 115 w 258"/>
                  <a:gd name="T51" fmla="*/ 158 h 298"/>
                  <a:gd name="T52" fmla="*/ 156 w 258"/>
                  <a:gd name="T53" fmla="*/ 154 h 298"/>
                  <a:gd name="T54" fmla="*/ 200 w 258"/>
                  <a:gd name="T55" fmla="*/ 152 h 298"/>
                  <a:gd name="T56" fmla="*/ 208 w 258"/>
                  <a:gd name="T57" fmla="*/ 137 h 298"/>
                  <a:gd name="T58" fmla="*/ 185 w 258"/>
                  <a:gd name="T59" fmla="*/ 70 h 298"/>
                  <a:gd name="T60" fmla="*/ 162 w 258"/>
                  <a:gd name="T61" fmla="*/ 53 h 298"/>
                  <a:gd name="T62" fmla="*/ 125 w 258"/>
                  <a:gd name="T63" fmla="*/ 37 h 298"/>
                  <a:gd name="T64" fmla="*/ 77 w 258"/>
                  <a:gd name="T65" fmla="*/ 32 h 298"/>
                  <a:gd name="T66" fmla="*/ 54 w 258"/>
                  <a:gd name="T67" fmla="*/ 32 h 298"/>
                  <a:gd name="T68" fmla="*/ 34 w 258"/>
                  <a:gd name="T69" fmla="*/ 44 h 298"/>
                  <a:gd name="T70" fmla="*/ 36 w 258"/>
                  <a:gd name="T71" fmla="*/ 58 h 298"/>
                  <a:gd name="T72" fmla="*/ 38 w 258"/>
                  <a:gd name="T73" fmla="*/ 105 h 298"/>
                  <a:gd name="T74" fmla="*/ 42 w 258"/>
                  <a:gd name="T75" fmla="*/ 156 h 298"/>
                  <a:gd name="T76" fmla="*/ 46 w 258"/>
                  <a:gd name="T77" fmla="*/ 167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258" h="298">
                    <a:moveTo>
                      <a:pt x="28" y="298"/>
                    </a:moveTo>
                    <a:cubicBezTo>
                      <a:pt x="23" y="298"/>
                      <a:pt x="18" y="298"/>
                      <a:pt x="13" y="298"/>
                    </a:cubicBezTo>
                    <a:cubicBezTo>
                      <a:pt x="13" y="297"/>
                      <a:pt x="12" y="295"/>
                      <a:pt x="12" y="294"/>
                    </a:cubicBezTo>
                    <a:cubicBezTo>
                      <a:pt x="12" y="275"/>
                      <a:pt x="12" y="256"/>
                      <a:pt x="12" y="238"/>
                    </a:cubicBezTo>
                    <a:cubicBezTo>
                      <a:pt x="11" y="223"/>
                      <a:pt x="11" y="209"/>
                      <a:pt x="10" y="195"/>
                    </a:cubicBezTo>
                    <a:cubicBezTo>
                      <a:pt x="10" y="187"/>
                      <a:pt x="9" y="179"/>
                      <a:pt x="8" y="171"/>
                    </a:cubicBezTo>
                    <a:cubicBezTo>
                      <a:pt x="7" y="166"/>
                      <a:pt x="8" y="163"/>
                      <a:pt x="13" y="160"/>
                    </a:cubicBezTo>
                    <a:cubicBezTo>
                      <a:pt x="11" y="158"/>
                      <a:pt x="10" y="157"/>
                      <a:pt x="9" y="156"/>
                    </a:cubicBezTo>
                    <a:cubicBezTo>
                      <a:pt x="8" y="155"/>
                      <a:pt x="7" y="154"/>
                      <a:pt x="7" y="152"/>
                    </a:cubicBezTo>
                    <a:cubicBezTo>
                      <a:pt x="7" y="138"/>
                      <a:pt x="4" y="124"/>
                      <a:pt x="4" y="110"/>
                    </a:cubicBezTo>
                    <a:cubicBezTo>
                      <a:pt x="3" y="97"/>
                      <a:pt x="3" y="85"/>
                      <a:pt x="3" y="72"/>
                    </a:cubicBezTo>
                    <a:cubicBezTo>
                      <a:pt x="3" y="63"/>
                      <a:pt x="2" y="54"/>
                      <a:pt x="2" y="45"/>
                    </a:cubicBezTo>
                    <a:cubicBezTo>
                      <a:pt x="1" y="38"/>
                      <a:pt x="2" y="32"/>
                      <a:pt x="0" y="26"/>
                    </a:cubicBezTo>
                    <a:cubicBezTo>
                      <a:pt x="0" y="23"/>
                      <a:pt x="0" y="20"/>
                      <a:pt x="0" y="18"/>
                    </a:cubicBezTo>
                    <a:cubicBezTo>
                      <a:pt x="2" y="14"/>
                      <a:pt x="2" y="11"/>
                      <a:pt x="0" y="7"/>
                    </a:cubicBezTo>
                    <a:cubicBezTo>
                      <a:pt x="2" y="7"/>
                      <a:pt x="4" y="6"/>
                      <a:pt x="5" y="6"/>
                    </a:cubicBezTo>
                    <a:cubicBezTo>
                      <a:pt x="7" y="5"/>
                      <a:pt x="8" y="5"/>
                      <a:pt x="9" y="5"/>
                    </a:cubicBezTo>
                    <a:cubicBezTo>
                      <a:pt x="14" y="0"/>
                      <a:pt x="20" y="0"/>
                      <a:pt x="26" y="0"/>
                    </a:cubicBezTo>
                    <a:cubicBezTo>
                      <a:pt x="27" y="0"/>
                      <a:pt x="28" y="0"/>
                      <a:pt x="29" y="0"/>
                    </a:cubicBezTo>
                    <a:cubicBezTo>
                      <a:pt x="40" y="1"/>
                      <a:pt x="51" y="1"/>
                      <a:pt x="62" y="0"/>
                    </a:cubicBezTo>
                    <a:cubicBezTo>
                      <a:pt x="73" y="0"/>
                      <a:pt x="83" y="0"/>
                      <a:pt x="94" y="0"/>
                    </a:cubicBezTo>
                    <a:cubicBezTo>
                      <a:pt x="106" y="1"/>
                      <a:pt x="119" y="2"/>
                      <a:pt x="131" y="4"/>
                    </a:cubicBezTo>
                    <a:cubicBezTo>
                      <a:pt x="139" y="5"/>
                      <a:pt x="147" y="8"/>
                      <a:pt x="155" y="10"/>
                    </a:cubicBezTo>
                    <a:cubicBezTo>
                      <a:pt x="157" y="11"/>
                      <a:pt x="160" y="12"/>
                      <a:pt x="163" y="12"/>
                    </a:cubicBezTo>
                    <a:cubicBezTo>
                      <a:pt x="165" y="13"/>
                      <a:pt x="168" y="15"/>
                      <a:pt x="171" y="16"/>
                    </a:cubicBezTo>
                    <a:cubicBezTo>
                      <a:pt x="175" y="18"/>
                      <a:pt x="178" y="21"/>
                      <a:pt x="182" y="22"/>
                    </a:cubicBezTo>
                    <a:cubicBezTo>
                      <a:pt x="191" y="26"/>
                      <a:pt x="199" y="32"/>
                      <a:pt x="206" y="39"/>
                    </a:cubicBezTo>
                    <a:cubicBezTo>
                      <a:pt x="216" y="49"/>
                      <a:pt x="224" y="61"/>
                      <a:pt x="232" y="73"/>
                    </a:cubicBezTo>
                    <a:cubicBezTo>
                      <a:pt x="237" y="80"/>
                      <a:pt x="242" y="89"/>
                      <a:pt x="244" y="98"/>
                    </a:cubicBezTo>
                    <a:cubicBezTo>
                      <a:pt x="248" y="107"/>
                      <a:pt x="249" y="116"/>
                      <a:pt x="249" y="125"/>
                    </a:cubicBezTo>
                    <a:cubicBezTo>
                      <a:pt x="250" y="126"/>
                      <a:pt x="250" y="126"/>
                      <a:pt x="250" y="127"/>
                    </a:cubicBezTo>
                    <a:cubicBezTo>
                      <a:pt x="253" y="142"/>
                      <a:pt x="256" y="157"/>
                      <a:pt x="257" y="173"/>
                    </a:cubicBezTo>
                    <a:cubicBezTo>
                      <a:pt x="258" y="184"/>
                      <a:pt x="258" y="195"/>
                      <a:pt x="258" y="206"/>
                    </a:cubicBezTo>
                    <a:cubicBezTo>
                      <a:pt x="258" y="221"/>
                      <a:pt x="258" y="235"/>
                      <a:pt x="257" y="250"/>
                    </a:cubicBezTo>
                    <a:cubicBezTo>
                      <a:pt x="257" y="263"/>
                      <a:pt x="255" y="276"/>
                      <a:pt x="254" y="289"/>
                    </a:cubicBezTo>
                    <a:cubicBezTo>
                      <a:pt x="254" y="290"/>
                      <a:pt x="253" y="292"/>
                      <a:pt x="252" y="293"/>
                    </a:cubicBezTo>
                    <a:cubicBezTo>
                      <a:pt x="245" y="294"/>
                      <a:pt x="237" y="294"/>
                      <a:pt x="230" y="294"/>
                    </a:cubicBezTo>
                    <a:cubicBezTo>
                      <a:pt x="219" y="294"/>
                      <a:pt x="209" y="294"/>
                      <a:pt x="198" y="294"/>
                    </a:cubicBezTo>
                    <a:cubicBezTo>
                      <a:pt x="194" y="294"/>
                      <a:pt x="190" y="294"/>
                      <a:pt x="186" y="294"/>
                    </a:cubicBezTo>
                    <a:cubicBezTo>
                      <a:pt x="182" y="295"/>
                      <a:pt x="178" y="295"/>
                      <a:pt x="174" y="293"/>
                    </a:cubicBezTo>
                    <a:cubicBezTo>
                      <a:pt x="173" y="293"/>
                      <a:pt x="173" y="292"/>
                      <a:pt x="173" y="292"/>
                    </a:cubicBezTo>
                    <a:cubicBezTo>
                      <a:pt x="171" y="281"/>
                      <a:pt x="164" y="272"/>
                      <a:pt x="157" y="264"/>
                    </a:cubicBezTo>
                    <a:cubicBezTo>
                      <a:pt x="152" y="259"/>
                      <a:pt x="146" y="254"/>
                      <a:pt x="140" y="249"/>
                    </a:cubicBezTo>
                    <a:cubicBezTo>
                      <a:pt x="137" y="246"/>
                      <a:pt x="133" y="244"/>
                      <a:pt x="129" y="243"/>
                    </a:cubicBezTo>
                    <a:cubicBezTo>
                      <a:pt x="119" y="240"/>
                      <a:pt x="110" y="238"/>
                      <a:pt x="100" y="238"/>
                    </a:cubicBezTo>
                    <a:cubicBezTo>
                      <a:pt x="93" y="239"/>
                      <a:pt x="86" y="240"/>
                      <a:pt x="80" y="242"/>
                    </a:cubicBezTo>
                    <a:cubicBezTo>
                      <a:pt x="68" y="247"/>
                      <a:pt x="57" y="253"/>
                      <a:pt x="48" y="262"/>
                    </a:cubicBezTo>
                    <a:cubicBezTo>
                      <a:pt x="41" y="269"/>
                      <a:pt x="36" y="277"/>
                      <a:pt x="32" y="286"/>
                    </a:cubicBezTo>
                    <a:cubicBezTo>
                      <a:pt x="31" y="290"/>
                      <a:pt x="29" y="294"/>
                      <a:pt x="28" y="298"/>
                    </a:cubicBezTo>
                    <a:close/>
                    <a:moveTo>
                      <a:pt x="50" y="160"/>
                    </a:moveTo>
                    <a:cubicBezTo>
                      <a:pt x="58" y="158"/>
                      <a:pt x="66" y="159"/>
                      <a:pt x="74" y="159"/>
                    </a:cubicBezTo>
                    <a:cubicBezTo>
                      <a:pt x="88" y="160"/>
                      <a:pt x="102" y="160"/>
                      <a:pt x="115" y="158"/>
                    </a:cubicBezTo>
                    <a:cubicBezTo>
                      <a:pt x="121" y="157"/>
                      <a:pt x="127" y="156"/>
                      <a:pt x="133" y="156"/>
                    </a:cubicBezTo>
                    <a:cubicBezTo>
                      <a:pt x="141" y="155"/>
                      <a:pt x="149" y="154"/>
                      <a:pt x="156" y="154"/>
                    </a:cubicBezTo>
                    <a:cubicBezTo>
                      <a:pt x="164" y="153"/>
                      <a:pt x="171" y="153"/>
                      <a:pt x="179" y="153"/>
                    </a:cubicBezTo>
                    <a:cubicBezTo>
                      <a:pt x="186" y="153"/>
                      <a:pt x="193" y="153"/>
                      <a:pt x="200" y="152"/>
                    </a:cubicBezTo>
                    <a:cubicBezTo>
                      <a:pt x="202" y="152"/>
                      <a:pt x="203" y="152"/>
                      <a:pt x="205" y="151"/>
                    </a:cubicBezTo>
                    <a:cubicBezTo>
                      <a:pt x="206" y="146"/>
                      <a:pt x="207" y="142"/>
                      <a:pt x="208" y="137"/>
                    </a:cubicBezTo>
                    <a:cubicBezTo>
                      <a:pt x="209" y="126"/>
                      <a:pt x="208" y="115"/>
                      <a:pt x="204" y="104"/>
                    </a:cubicBezTo>
                    <a:cubicBezTo>
                      <a:pt x="200" y="92"/>
                      <a:pt x="192" y="81"/>
                      <a:pt x="185" y="70"/>
                    </a:cubicBezTo>
                    <a:cubicBezTo>
                      <a:pt x="182" y="65"/>
                      <a:pt x="178" y="62"/>
                      <a:pt x="172" y="59"/>
                    </a:cubicBezTo>
                    <a:cubicBezTo>
                      <a:pt x="169" y="57"/>
                      <a:pt x="165" y="55"/>
                      <a:pt x="162" y="53"/>
                    </a:cubicBezTo>
                    <a:cubicBezTo>
                      <a:pt x="155" y="49"/>
                      <a:pt x="148" y="46"/>
                      <a:pt x="141" y="44"/>
                    </a:cubicBezTo>
                    <a:cubicBezTo>
                      <a:pt x="136" y="42"/>
                      <a:pt x="130" y="40"/>
                      <a:pt x="125" y="37"/>
                    </a:cubicBezTo>
                    <a:cubicBezTo>
                      <a:pt x="121" y="35"/>
                      <a:pt x="116" y="33"/>
                      <a:pt x="112" y="33"/>
                    </a:cubicBezTo>
                    <a:cubicBezTo>
                      <a:pt x="100" y="31"/>
                      <a:pt x="89" y="29"/>
                      <a:pt x="77" y="32"/>
                    </a:cubicBezTo>
                    <a:cubicBezTo>
                      <a:pt x="74" y="32"/>
                      <a:pt x="72" y="33"/>
                      <a:pt x="69" y="32"/>
                    </a:cubicBezTo>
                    <a:cubicBezTo>
                      <a:pt x="64" y="31"/>
                      <a:pt x="59" y="32"/>
                      <a:pt x="54" y="32"/>
                    </a:cubicBezTo>
                    <a:cubicBezTo>
                      <a:pt x="50" y="33"/>
                      <a:pt x="45" y="33"/>
                      <a:pt x="41" y="34"/>
                    </a:cubicBezTo>
                    <a:cubicBezTo>
                      <a:pt x="35" y="35"/>
                      <a:pt x="33" y="38"/>
                      <a:pt x="34" y="44"/>
                    </a:cubicBezTo>
                    <a:cubicBezTo>
                      <a:pt x="34" y="45"/>
                      <a:pt x="34" y="46"/>
                      <a:pt x="34" y="46"/>
                    </a:cubicBezTo>
                    <a:cubicBezTo>
                      <a:pt x="35" y="50"/>
                      <a:pt x="35" y="54"/>
                      <a:pt x="36" y="58"/>
                    </a:cubicBezTo>
                    <a:cubicBezTo>
                      <a:pt x="36" y="63"/>
                      <a:pt x="36" y="68"/>
                      <a:pt x="36" y="74"/>
                    </a:cubicBezTo>
                    <a:cubicBezTo>
                      <a:pt x="37" y="84"/>
                      <a:pt x="38" y="94"/>
                      <a:pt x="38" y="105"/>
                    </a:cubicBezTo>
                    <a:cubicBezTo>
                      <a:pt x="39" y="119"/>
                      <a:pt x="39" y="133"/>
                      <a:pt x="42" y="148"/>
                    </a:cubicBezTo>
                    <a:cubicBezTo>
                      <a:pt x="43" y="150"/>
                      <a:pt x="42" y="153"/>
                      <a:pt x="42" y="156"/>
                    </a:cubicBezTo>
                    <a:cubicBezTo>
                      <a:pt x="42" y="159"/>
                      <a:pt x="42" y="163"/>
                      <a:pt x="43" y="166"/>
                    </a:cubicBezTo>
                    <a:cubicBezTo>
                      <a:pt x="43" y="167"/>
                      <a:pt x="46" y="168"/>
                      <a:pt x="46" y="167"/>
                    </a:cubicBezTo>
                    <a:cubicBezTo>
                      <a:pt x="48" y="165"/>
                      <a:pt x="49" y="163"/>
                      <a:pt x="50" y="160"/>
                    </a:cubicBezTo>
                    <a:close/>
                  </a:path>
                </a:pathLst>
              </a:cu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13" name="Freeform 9"/>
              <p:cNvSpPr>
                <a:spLocks noEditPoints="1"/>
              </p:cNvSpPr>
              <p:nvPr/>
            </p:nvSpPr>
            <p:spPr bwMode="auto">
              <a:xfrm>
                <a:off x="2705101" y="2554288"/>
                <a:ext cx="935038" cy="866775"/>
              </a:xfrm>
              <a:custGeom>
                <a:avLst/>
                <a:gdLst>
                  <a:gd name="T0" fmla="*/ 23 w 249"/>
                  <a:gd name="T1" fmla="*/ 64 h 231"/>
                  <a:gd name="T2" fmla="*/ 32 w 249"/>
                  <a:gd name="T3" fmla="*/ 77 h 231"/>
                  <a:gd name="T4" fmla="*/ 51 w 249"/>
                  <a:gd name="T5" fmla="*/ 37 h 231"/>
                  <a:gd name="T6" fmla="*/ 79 w 249"/>
                  <a:gd name="T7" fmla="*/ 62 h 231"/>
                  <a:gd name="T8" fmla="*/ 76 w 249"/>
                  <a:gd name="T9" fmla="*/ 42 h 231"/>
                  <a:gd name="T10" fmla="*/ 87 w 249"/>
                  <a:gd name="T11" fmla="*/ 0 h 231"/>
                  <a:gd name="T12" fmla="*/ 114 w 249"/>
                  <a:gd name="T13" fmla="*/ 37 h 231"/>
                  <a:gd name="T14" fmla="*/ 110 w 249"/>
                  <a:gd name="T15" fmla="*/ 65 h 231"/>
                  <a:gd name="T16" fmla="*/ 138 w 249"/>
                  <a:gd name="T17" fmla="*/ 50 h 231"/>
                  <a:gd name="T18" fmla="*/ 156 w 249"/>
                  <a:gd name="T19" fmla="*/ 25 h 231"/>
                  <a:gd name="T20" fmla="*/ 159 w 249"/>
                  <a:gd name="T21" fmla="*/ 49 h 231"/>
                  <a:gd name="T22" fmla="*/ 158 w 249"/>
                  <a:gd name="T23" fmla="*/ 57 h 231"/>
                  <a:gd name="T24" fmla="*/ 170 w 249"/>
                  <a:gd name="T25" fmla="*/ 53 h 231"/>
                  <a:gd name="T26" fmla="*/ 190 w 249"/>
                  <a:gd name="T27" fmla="*/ 32 h 231"/>
                  <a:gd name="T28" fmla="*/ 189 w 249"/>
                  <a:gd name="T29" fmla="*/ 54 h 231"/>
                  <a:gd name="T30" fmla="*/ 214 w 249"/>
                  <a:gd name="T31" fmla="*/ 32 h 231"/>
                  <a:gd name="T32" fmla="*/ 224 w 249"/>
                  <a:gd name="T33" fmla="*/ 26 h 231"/>
                  <a:gd name="T34" fmla="*/ 238 w 249"/>
                  <a:gd name="T35" fmla="*/ 66 h 231"/>
                  <a:gd name="T36" fmla="*/ 247 w 249"/>
                  <a:gd name="T37" fmla="*/ 65 h 231"/>
                  <a:gd name="T38" fmla="*/ 242 w 249"/>
                  <a:gd name="T39" fmla="*/ 136 h 231"/>
                  <a:gd name="T40" fmla="*/ 238 w 249"/>
                  <a:gd name="T41" fmla="*/ 157 h 231"/>
                  <a:gd name="T42" fmla="*/ 213 w 249"/>
                  <a:gd name="T43" fmla="*/ 197 h 231"/>
                  <a:gd name="T44" fmla="*/ 180 w 249"/>
                  <a:gd name="T45" fmla="*/ 221 h 231"/>
                  <a:gd name="T46" fmla="*/ 137 w 249"/>
                  <a:gd name="T47" fmla="*/ 230 h 231"/>
                  <a:gd name="T48" fmla="*/ 79 w 249"/>
                  <a:gd name="T49" fmla="*/ 222 h 231"/>
                  <a:gd name="T50" fmla="*/ 72 w 249"/>
                  <a:gd name="T51" fmla="*/ 221 h 231"/>
                  <a:gd name="T52" fmla="*/ 13 w 249"/>
                  <a:gd name="T53" fmla="*/ 161 h 231"/>
                  <a:gd name="T54" fmla="*/ 10 w 249"/>
                  <a:gd name="T55" fmla="*/ 147 h 231"/>
                  <a:gd name="T56" fmla="*/ 2 w 249"/>
                  <a:gd name="T57" fmla="*/ 102 h 231"/>
                  <a:gd name="T58" fmla="*/ 10 w 249"/>
                  <a:gd name="T59" fmla="*/ 46 h 231"/>
                  <a:gd name="T60" fmla="*/ 75 w 249"/>
                  <a:gd name="T61" fmla="*/ 82 h 231"/>
                  <a:gd name="T62" fmla="*/ 95 w 249"/>
                  <a:gd name="T63" fmla="*/ 87 h 231"/>
                  <a:gd name="T64" fmla="*/ 69 w 249"/>
                  <a:gd name="T65" fmla="*/ 74 h 231"/>
                  <a:gd name="T66" fmla="*/ 33 w 249"/>
                  <a:gd name="T67" fmla="*/ 88 h 231"/>
                  <a:gd name="T68" fmla="*/ 41 w 249"/>
                  <a:gd name="T69" fmla="*/ 95 h 231"/>
                  <a:gd name="T70" fmla="*/ 57 w 249"/>
                  <a:gd name="T71" fmla="*/ 104 h 231"/>
                  <a:gd name="T72" fmla="*/ 72 w 249"/>
                  <a:gd name="T73" fmla="*/ 91 h 231"/>
                  <a:gd name="T74" fmla="*/ 214 w 249"/>
                  <a:gd name="T75" fmla="*/ 88 h 231"/>
                  <a:gd name="T76" fmla="*/ 213 w 249"/>
                  <a:gd name="T77" fmla="*/ 84 h 231"/>
                  <a:gd name="T78" fmla="*/ 168 w 249"/>
                  <a:gd name="T79" fmla="*/ 76 h 231"/>
                  <a:gd name="T80" fmla="*/ 163 w 249"/>
                  <a:gd name="T81" fmla="*/ 85 h 231"/>
                  <a:gd name="T82" fmla="*/ 169 w 249"/>
                  <a:gd name="T83" fmla="*/ 91 h 231"/>
                  <a:gd name="T84" fmla="*/ 190 w 249"/>
                  <a:gd name="T85" fmla="*/ 99 h 231"/>
                  <a:gd name="T86" fmla="*/ 200 w 249"/>
                  <a:gd name="T87" fmla="*/ 80 h 231"/>
                  <a:gd name="T88" fmla="*/ 95 w 249"/>
                  <a:gd name="T89" fmla="*/ 173 h 231"/>
                  <a:gd name="T90" fmla="*/ 116 w 249"/>
                  <a:gd name="T91" fmla="*/ 184 h 231"/>
                  <a:gd name="T92" fmla="*/ 154 w 249"/>
                  <a:gd name="T93" fmla="*/ 178 h 231"/>
                  <a:gd name="T94" fmla="*/ 100 w 249"/>
                  <a:gd name="T95" fmla="*/ 174 h 231"/>
                  <a:gd name="T96" fmla="*/ 114 w 249"/>
                  <a:gd name="T97" fmla="*/ 134 h 231"/>
                  <a:gd name="T98" fmla="*/ 114 w 249"/>
                  <a:gd name="T99" fmla="*/ 137 h 231"/>
                  <a:gd name="T100" fmla="*/ 140 w 249"/>
                  <a:gd name="T101" fmla="*/ 140 h 231"/>
                  <a:gd name="T102" fmla="*/ 128 w 249"/>
                  <a:gd name="T103" fmla="*/ 137 h 2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249" h="231">
                    <a:moveTo>
                      <a:pt x="15" y="35"/>
                    </a:moveTo>
                    <a:cubicBezTo>
                      <a:pt x="17" y="45"/>
                      <a:pt x="17" y="55"/>
                      <a:pt x="23" y="64"/>
                    </a:cubicBezTo>
                    <a:cubicBezTo>
                      <a:pt x="25" y="68"/>
                      <a:pt x="27" y="72"/>
                      <a:pt x="29" y="76"/>
                    </a:cubicBezTo>
                    <a:cubicBezTo>
                      <a:pt x="30" y="76"/>
                      <a:pt x="31" y="76"/>
                      <a:pt x="32" y="77"/>
                    </a:cubicBezTo>
                    <a:cubicBezTo>
                      <a:pt x="35" y="58"/>
                      <a:pt x="36" y="39"/>
                      <a:pt x="43" y="20"/>
                    </a:cubicBezTo>
                    <a:cubicBezTo>
                      <a:pt x="46" y="26"/>
                      <a:pt x="48" y="32"/>
                      <a:pt x="51" y="37"/>
                    </a:cubicBezTo>
                    <a:cubicBezTo>
                      <a:pt x="55" y="42"/>
                      <a:pt x="59" y="46"/>
                      <a:pt x="63" y="51"/>
                    </a:cubicBezTo>
                    <a:cubicBezTo>
                      <a:pt x="67" y="55"/>
                      <a:pt x="73" y="58"/>
                      <a:pt x="79" y="62"/>
                    </a:cubicBezTo>
                    <a:cubicBezTo>
                      <a:pt x="79" y="59"/>
                      <a:pt x="79" y="57"/>
                      <a:pt x="78" y="56"/>
                    </a:cubicBezTo>
                    <a:cubicBezTo>
                      <a:pt x="76" y="52"/>
                      <a:pt x="76" y="47"/>
                      <a:pt x="76" y="42"/>
                    </a:cubicBezTo>
                    <a:cubicBezTo>
                      <a:pt x="77" y="35"/>
                      <a:pt x="77" y="27"/>
                      <a:pt x="78" y="19"/>
                    </a:cubicBezTo>
                    <a:cubicBezTo>
                      <a:pt x="79" y="12"/>
                      <a:pt x="82" y="5"/>
                      <a:pt x="87" y="0"/>
                    </a:cubicBezTo>
                    <a:cubicBezTo>
                      <a:pt x="89" y="0"/>
                      <a:pt x="89" y="0"/>
                      <a:pt x="90" y="0"/>
                    </a:cubicBezTo>
                    <a:cubicBezTo>
                      <a:pt x="102" y="10"/>
                      <a:pt x="111" y="21"/>
                      <a:pt x="114" y="37"/>
                    </a:cubicBezTo>
                    <a:cubicBezTo>
                      <a:pt x="116" y="46"/>
                      <a:pt x="115" y="54"/>
                      <a:pt x="111" y="62"/>
                    </a:cubicBezTo>
                    <a:cubicBezTo>
                      <a:pt x="110" y="63"/>
                      <a:pt x="110" y="64"/>
                      <a:pt x="110" y="65"/>
                    </a:cubicBezTo>
                    <a:cubicBezTo>
                      <a:pt x="113" y="68"/>
                      <a:pt x="113" y="68"/>
                      <a:pt x="116" y="66"/>
                    </a:cubicBezTo>
                    <a:cubicBezTo>
                      <a:pt x="123" y="61"/>
                      <a:pt x="130" y="55"/>
                      <a:pt x="138" y="50"/>
                    </a:cubicBezTo>
                    <a:cubicBezTo>
                      <a:pt x="142" y="46"/>
                      <a:pt x="145" y="41"/>
                      <a:pt x="148" y="36"/>
                    </a:cubicBezTo>
                    <a:cubicBezTo>
                      <a:pt x="151" y="33"/>
                      <a:pt x="153" y="28"/>
                      <a:pt x="156" y="25"/>
                    </a:cubicBezTo>
                    <a:cubicBezTo>
                      <a:pt x="157" y="24"/>
                      <a:pt x="158" y="23"/>
                      <a:pt x="159" y="22"/>
                    </a:cubicBezTo>
                    <a:cubicBezTo>
                      <a:pt x="162" y="32"/>
                      <a:pt x="162" y="41"/>
                      <a:pt x="159" y="49"/>
                    </a:cubicBezTo>
                    <a:cubicBezTo>
                      <a:pt x="159" y="51"/>
                      <a:pt x="158" y="52"/>
                      <a:pt x="157" y="53"/>
                    </a:cubicBezTo>
                    <a:cubicBezTo>
                      <a:pt x="156" y="55"/>
                      <a:pt x="156" y="57"/>
                      <a:pt x="158" y="57"/>
                    </a:cubicBezTo>
                    <a:cubicBezTo>
                      <a:pt x="159" y="58"/>
                      <a:pt x="161" y="58"/>
                      <a:pt x="162" y="58"/>
                    </a:cubicBezTo>
                    <a:cubicBezTo>
                      <a:pt x="165" y="57"/>
                      <a:pt x="167" y="55"/>
                      <a:pt x="170" y="53"/>
                    </a:cubicBezTo>
                    <a:cubicBezTo>
                      <a:pt x="177" y="47"/>
                      <a:pt x="184" y="42"/>
                      <a:pt x="188" y="33"/>
                    </a:cubicBezTo>
                    <a:cubicBezTo>
                      <a:pt x="189" y="33"/>
                      <a:pt x="189" y="33"/>
                      <a:pt x="190" y="32"/>
                    </a:cubicBezTo>
                    <a:cubicBezTo>
                      <a:pt x="191" y="38"/>
                      <a:pt x="191" y="40"/>
                      <a:pt x="185" y="51"/>
                    </a:cubicBezTo>
                    <a:cubicBezTo>
                      <a:pt x="187" y="52"/>
                      <a:pt x="188" y="54"/>
                      <a:pt x="189" y="54"/>
                    </a:cubicBezTo>
                    <a:cubicBezTo>
                      <a:pt x="191" y="55"/>
                      <a:pt x="193" y="55"/>
                      <a:pt x="195" y="53"/>
                    </a:cubicBezTo>
                    <a:cubicBezTo>
                      <a:pt x="202" y="47"/>
                      <a:pt x="210" y="41"/>
                      <a:pt x="214" y="32"/>
                    </a:cubicBezTo>
                    <a:cubicBezTo>
                      <a:pt x="216" y="29"/>
                      <a:pt x="217" y="25"/>
                      <a:pt x="219" y="22"/>
                    </a:cubicBezTo>
                    <a:cubicBezTo>
                      <a:pt x="222" y="22"/>
                      <a:pt x="223" y="24"/>
                      <a:pt x="224" y="26"/>
                    </a:cubicBezTo>
                    <a:cubicBezTo>
                      <a:pt x="229" y="37"/>
                      <a:pt x="233" y="48"/>
                      <a:pt x="234" y="60"/>
                    </a:cubicBezTo>
                    <a:cubicBezTo>
                      <a:pt x="234" y="64"/>
                      <a:pt x="235" y="66"/>
                      <a:pt x="238" y="66"/>
                    </a:cubicBezTo>
                    <a:cubicBezTo>
                      <a:pt x="240" y="65"/>
                      <a:pt x="243" y="63"/>
                      <a:pt x="246" y="61"/>
                    </a:cubicBezTo>
                    <a:cubicBezTo>
                      <a:pt x="246" y="63"/>
                      <a:pt x="247" y="64"/>
                      <a:pt x="247" y="65"/>
                    </a:cubicBezTo>
                    <a:cubicBezTo>
                      <a:pt x="249" y="82"/>
                      <a:pt x="249" y="98"/>
                      <a:pt x="248" y="115"/>
                    </a:cubicBezTo>
                    <a:cubicBezTo>
                      <a:pt x="247" y="122"/>
                      <a:pt x="246" y="130"/>
                      <a:pt x="242" y="136"/>
                    </a:cubicBezTo>
                    <a:cubicBezTo>
                      <a:pt x="242" y="137"/>
                      <a:pt x="242" y="138"/>
                      <a:pt x="242" y="139"/>
                    </a:cubicBezTo>
                    <a:cubicBezTo>
                      <a:pt x="243" y="145"/>
                      <a:pt x="241" y="151"/>
                      <a:pt x="238" y="157"/>
                    </a:cubicBezTo>
                    <a:cubicBezTo>
                      <a:pt x="236" y="162"/>
                      <a:pt x="234" y="167"/>
                      <a:pt x="231" y="172"/>
                    </a:cubicBezTo>
                    <a:cubicBezTo>
                      <a:pt x="226" y="181"/>
                      <a:pt x="221" y="190"/>
                      <a:pt x="213" y="197"/>
                    </a:cubicBezTo>
                    <a:cubicBezTo>
                      <a:pt x="211" y="198"/>
                      <a:pt x="209" y="200"/>
                      <a:pt x="208" y="202"/>
                    </a:cubicBezTo>
                    <a:cubicBezTo>
                      <a:pt x="200" y="211"/>
                      <a:pt x="190" y="216"/>
                      <a:pt x="180" y="221"/>
                    </a:cubicBezTo>
                    <a:cubicBezTo>
                      <a:pt x="178" y="222"/>
                      <a:pt x="175" y="223"/>
                      <a:pt x="173" y="223"/>
                    </a:cubicBezTo>
                    <a:cubicBezTo>
                      <a:pt x="161" y="225"/>
                      <a:pt x="150" y="230"/>
                      <a:pt x="137" y="230"/>
                    </a:cubicBezTo>
                    <a:cubicBezTo>
                      <a:pt x="124" y="230"/>
                      <a:pt x="110" y="231"/>
                      <a:pt x="96" y="228"/>
                    </a:cubicBezTo>
                    <a:cubicBezTo>
                      <a:pt x="90" y="226"/>
                      <a:pt x="84" y="227"/>
                      <a:pt x="79" y="222"/>
                    </a:cubicBezTo>
                    <a:cubicBezTo>
                      <a:pt x="78" y="222"/>
                      <a:pt x="76" y="222"/>
                      <a:pt x="75" y="222"/>
                    </a:cubicBezTo>
                    <a:cubicBezTo>
                      <a:pt x="74" y="222"/>
                      <a:pt x="73" y="222"/>
                      <a:pt x="72" y="221"/>
                    </a:cubicBezTo>
                    <a:cubicBezTo>
                      <a:pt x="58" y="215"/>
                      <a:pt x="46" y="207"/>
                      <a:pt x="35" y="196"/>
                    </a:cubicBezTo>
                    <a:cubicBezTo>
                      <a:pt x="25" y="186"/>
                      <a:pt x="18" y="174"/>
                      <a:pt x="13" y="161"/>
                    </a:cubicBezTo>
                    <a:cubicBezTo>
                      <a:pt x="12" y="158"/>
                      <a:pt x="12" y="154"/>
                      <a:pt x="11" y="151"/>
                    </a:cubicBezTo>
                    <a:cubicBezTo>
                      <a:pt x="11" y="150"/>
                      <a:pt x="11" y="148"/>
                      <a:pt x="10" y="147"/>
                    </a:cubicBezTo>
                    <a:cubicBezTo>
                      <a:pt x="6" y="139"/>
                      <a:pt x="4" y="130"/>
                      <a:pt x="3" y="120"/>
                    </a:cubicBezTo>
                    <a:cubicBezTo>
                      <a:pt x="2" y="114"/>
                      <a:pt x="0" y="108"/>
                      <a:pt x="2" y="102"/>
                    </a:cubicBezTo>
                    <a:cubicBezTo>
                      <a:pt x="3" y="99"/>
                      <a:pt x="1" y="97"/>
                      <a:pt x="1" y="94"/>
                    </a:cubicBezTo>
                    <a:cubicBezTo>
                      <a:pt x="3" y="78"/>
                      <a:pt x="5" y="61"/>
                      <a:pt x="10" y="46"/>
                    </a:cubicBezTo>
                    <a:cubicBezTo>
                      <a:pt x="12" y="42"/>
                      <a:pt x="14" y="38"/>
                      <a:pt x="15" y="35"/>
                    </a:cubicBezTo>
                    <a:close/>
                    <a:moveTo>
                      <a:pt x="75" y="82"/>
                    </a:moveTo>
                    <a:cubicBezTo>
                      <a:pt x="81" y="83"/>
                      <a:pt x="87" y="84"/>
                      <a:pt x="92" y="87"/>
                    </a:cubicBezTo>
                    <a:cubicBezTo>
                      <a:pt x="93" y="88"/>
                      <a:pt x="94" y="88"/>
                      <a:pt x="95" y="87"/>
                    </a:cubicBezTo>
                    <a:cubicBezTo>
                      <a:pt x="94" y="82"/>
                      <a:pt x="90" y="79"/>
                      <a:pt x="85" y="78"/>
                    </a:cubicBezTo>
                    <a:cubicBezTo>
                      <a:pt x="80" y="76"/>
                      <a:pt x="74" y="75"/>
                      <a:pt x="69" y="74"/>
                    </a:cubicBezTo>
                    <a:cubicBezTo>
                      <a:pt x="62" y="75"/>
                      <a:pt x="56" y="77"/>
                      <a:pt x="49" y="78"/>
                    </a:cubicBezTo>
                    <a:cubicBezTo>
                      <a:pt x="42" y="79"/>
                      <a:pt x="37" y="83"/>
                      <a:pt x="33" y="88"/>
                    </a:cubicBezTo>
                    <a:cubicBezTo>
                      <a:pt x="33" y="91"/>
                      <a:pt x="35" y="92"/>
                      <a:pt x="37" y="93"/>
                    </a:cubicBezTo>
                    <a:cubicBezTo>
                      <a:pt x="39" y="93"/>
                      <a:pt x="40" y="94"/>
                      <a:pt x="41" y="95"/>
                    </a:cubicBezTo>
                    <a:cubicBezTo>
                      <a:pt x="44" y="100"/>
                      <a:pt x="48" y="103"/>
                      <a:pt x="54" y="104"/>
                    </a:cubicBezTo>
                    <a:cubicBezTo>
                      <a:pt x="55" y="104"/>
                      <a:pt x="56" y="104"/>
                      <a:pt x="57" y="104"/>
                    </a:cubicBezTo>
                    <a:cubicBezTo>
                      <a:pt x="60" y="103"/>
                      <a:pt x="62" y="102"/>
                      <a:pt x="65" y="100"/>
                    </a:cubicBezTo>
                    <a:cubicBezTo>
                      <a:pt x="69" y="98"/>
                      <a:pt x="71" y="96"/>
                      <a:pt x="72" y="91"/>
                    </a:cubicBezTo>
                    <a:cubicBezTo>
                      <a:pt x="73" y="88"/>
                      <a:pt x="74" y="85"/>
                      <a:pt x="75" y="82"/>
                    </a:cubicBezTo>
                    <a:close/>
                    <a:moveTo>
                      <a:pt x="214" y="88"/>
                    </a:moveTo>
                    <a:cubicBezTo>
                      <a:pt x="214" y="88"/>
                      <a:pt x="214" y="87"/>
                      <a:pt x="214" y="86"/>
                    </a:cubicBezTo>
                    <a:cubicBezTo>
                      <a:pt x="214" y="86"/>
                      <a:pt x="214" y="85"/>
                      <a:pt x="213" y="84"/>
                    </a:cubicBezTo>
                    <a:cubicBezTo>
                      <a:pt x="209" y="79"/>
                      <a:pt x="204" y="74"/>
                      <a:pt x="197" y="73"/>
                    </a:cubicBezTo>
                    <a:cubicBezTo>
                      <a:pt x="187" y="72"/>
                      <a:pt x="177" y="72"/>
                      <a:pt x="168" y="76"/>
                    </a:cubicBezTo>
                    <a:cubicBezTo>
                      <a:pt x="165" y="77"/>
                      <a:pt x="162" y="79"/>
                      <a:pt x="160" y="82"/>
                    </a:cubicBezTo>
                    <a:cubicBezTo>
                      <a:pt x="161" y="83"/>
                      <a:pt x="162" y="85"/>
                      <a:pt x="163" y="85"/>
                    </a:cubicBezTo>
                    <a:cubicBezTo>
                      <a:pt x="164" y="86"/>
                      <a:pt x="166" y="86"/>
                      <a:pt x="168" y="86"/>
                    </a:cubicBezTo>
                    <a:cubicBezTo>
                      <a:pt x="168" y="88"/>
                      <a:pt x="169" y="90"/>
                      <a:pt x="169" y="91"/>
                    </a:cubicBezTo>
                    <a:cubicBezTo>
                      <a:pt x="172" y="99"/>
                      <a:pt x="179" y="101"/>
                      <a:pt x="188" y="100"/>
                    </a:cubicBezTo>
                    <a:cubicBezTo>
                      <a:pt x="189" y="100"/>
                      <a:pt x="189" y="99"/>
                      <a:pt x="190" y="99"/>
                    </a:cubicBezTo>
                    <a:cubicBezTo>
                      <a:pt x="195" y="95"/>
                      <a:pt x="199" y="91"/>
                      <a:pt x="199" y="85"/>
                    </a:cubicBezTo>
                    <a:cubicBezTo>
                      <a:pt x="199" y="83"/>
                      <a:pt x="200" y="82"/>
                      <a:pt x="200" y="80"/>
                    </a:cubicBezTo>
                    <a:cubicBezTo>
                      <a:pt x="206" y="81"/>
                      <a:pt x="209" y="86"/>
                      <a:pt x="214" y="88"/>
                    </a:cubicBezTo>
                    <a:close/>
                    <a:moveTo>
                      <a:pt x="95" y="173"/>
                    </a:moveTo>
                    <a:cubicBezTo>
                      <a:pt x="93" y="177"/>
                      <a:pt x="93" y="179"/>
                      <a:pt x="97" y="180"/>
                    </a:cubicBezTo>
                    <a:cubicBezTo>
                      <a:pt x="103" y="182"/>
                      <a:pt x="109" y="184"/>
                      <a:pt x="116" y="184"/>
                    </a:cubicBezTo>
                    <a:cubicBezTo>
                      <a:pt x="123" y="183"/>
                      <a:pt x="130" y="183"/>
                      <a:pt x="136" y="183"/>
                    </a:cubicBezTo>
                    <a:cubicBezTo>
                      <a:pt x="143" y="183"/>
                      <a:pt x="148" y="181"/>
                      <a:pt x="154" y="178"/>
                    </a:cubicBezTo>
                    <a:cubicBezTo>
                      <a:pt x="152" y="172"/>
                      <a:pt x="151" y="172"/>
                      <a:pt x="147" y="173"/>
                    </a:cubicBezTo>
                    <a:cubicBezTo>
                      <a:pt x="131" y="178"/>
                      <a:pt x="116" y="178"/>
                      <a:pt x="100" y="174"/>
                    </a:cubicBezTo>
                    <a:cubicBezTo>
                      <a:pt x="98" y="174"/>
                      <a:pt x="96" y="173"/>
                      <a:pt x="95" y="173"/>
                    </a:cubicBezTo>
                    <a:close/>
                    <a:moveTo>
                      <a:pt x="114" y="134"/>
                    </a:moveTo>
                    <a:cubicBezTo>
                      <a:pt x="113" y="134"/>
                      <a:pt x="113" y="135"/>
                      <a:pt x="113" y="135"/>
                    </a:cubicBezTo>
                    <a:cubicBezTo>
                      <a:pt x="113" y="135"/>
                      <a:pt x="113" y="136"/>
                      <a:pt x="114" y="137"/>
                    </a:cubicBezTo>
                    <a:cubicBezTo>
                      <a:pt x="119" y="142"/>
                      <a:pt x="125" y="145"/>
                      <a:pt x="132" y="142"/>
                    </a:cubicBezTo>
                    <a:cubicBezTo>
                      <a:pt x="135" y="142"/>
                      <a:pt x="137" y="141"/>
                      <a:pt x="140" y="140"/>
                    </a:cubicBezTo>
                    <a:cubicBezTo>
                      <a:pt x="141" y="140"/>
                      <a:pt x="141" y="139"/>
                      <a:pt x="143" y="137"/>
                    </a:cubicBezTo>
                    <a:cubicBezTo>
                      <a:pt x="137" y="136"/>
                      <a:pt x="133" y="138"/>
                      <a:pt x="128" y="137"/>
                    </a:cubicBezTo>
                    <a:cubicBezTo>
                      <a:pt x="123" y="136"/>
                      <a:pt x="119" y="134"/>
                      <a:pt x="114" y="134"/>
                    </a:cubicBezTo>
                    <a:close/>
                  </a:path>
                </a:pathLst>
              </a:cu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14" name="Freeform 10"/>
              <p:cNvSpPr>
                <a:spLocks/>
              </p:cNvSpPr>
              <p:nvPr/>
            </p:nvSpPr>
            <p:spPr bwMode="auto">
              <a:xfrm>
                <a:off x="493713" y="5157788"/>
                <a:ext cx="1212850" cy="528638"/>
              </a:xfrm>
              <a:custGeom>
                <a:avLst/>
                <a:gdLst>
                  <a:gd name="T0" fmla="*/ 1 w 323"/>
                  <a:gd name="T1" fmla="*/ 8 h 141"/>
                  <a:gd name="T2" fmla="*/ 23 w 323"/>
                  <a:gd name="T3" fmla="*/ 8 h 141"/>
                  <a:gd name="T4" fmla="*/ 32 w 323"/>
                  <a:gd name="T5" fmla="*/ 8 h 141"/>
                  <a:gd name="T6" fmla="*/ 75 w 323"/>
                  <a:gd name="T7" fmla="*/ 7 h 141"/>
                  <a:gd name="T8" fmla="*/ 85 w 323"/>
                  <a:gd name="T9" fmla="*/ 7 h 141"/>
                  <a:gd name="T10" fmla="*/ 92 w 323"/>
                  <a:gd name="T11" fmla="*/ 8 h 141"/>
                  <a:gd name="T12" fmla="*/ 137 w 323"/>
                  <a:gd name="T13" fmla="*/ 7 h 141"/>
                  <a:gd name="T14" fmla="*/ 184 w 323"/>
                  <a:gd name="T15" fmla="*/ 5 h 141"/>
                  <a:gd name="T16" fmla="*/ 242 w 323"/>
                  <a:gd name="T17" fmla="*/ 2 h 141"/>
                  <a:gd name="T18" fmla="*/ 298 w 323"/>
                  <a:gd name="T19" fmla="*/ 1 h 141"/>
                  <a:gd name="T20" fmla="*/ 316 w 323"/>
                  <a:gd name="T21" fmla="*/ 0 h 141"/>
                  <a:gd name="T22" fmla="*/ 319 w 323"/>
                  <a:gd name="T23" fmla="*/ 10 h 141"/>
                  <a:gd name="T24" fmla="*/ 319 w 323"/>
                  <a:gd name="T25" fmla="*/ 21 h 141"/>
                  <a:gd name="T26" fmla="*/ 322 w 323"/>
                  <a:gd name="T27" fmla="*/ 87 h 141"/>
                  <a:gd name="T28" fmla="*/ 322 w 323"/>
                  <a:gd name="T29" fmla="*/ 125 h 141"/>
                  <a:gd name="T30" fmla="*/ 321 w 323"/>
                  <a:gd name="T31" fmla="*/ 137 h 141"/>
                  <a:gd name="T32" fmla="*/ 314 w 323"/>
                  <a:gd name="T33" fmla="*/ 138 h 141"/>
                  <a:gd name="T34" fmla="*/ 271 w 323"/>
                  <a:gd name="T35" fmla="*/ 139 h 141"/>
                  <a:gd name="T36" fmla="*/ 225 w 323"/>
                  <a:gd name="T37" fmla="*/ 138 h 141"/>
                  <a:gd name="T38" fmla="*/ 203 w 323"/>
                  <a:gd name="T39" fmla="*/ 138 h 141"/>
                  <a:gd name="T40" fmla="*/ 170 w 323"/>
                  <a:gd name="T41" fmla="*/ 139 h 141"/>
                  <a:gd name="T42" fmla="*/ 165 w 323"/>
                  <a:gd name="T43" fmla="*/ 139 h 141"/>
                  <a:gd name="T44" fmla="*/ 154 w 323"/>
                  <a:gd name="T45" fmla="*/ 137 h 141"/>
                  <a:gd name="T46" fmla="*/ 153 w 323"/>
                  <a:gd name="T47" fmla="*/ 136 h 141"/>
                  <a:gd name="T48" fmla="*/ 127 w 323"/>
                  <a:gd name="T49" fmla="*/ 105 h 141"/>
                  <a:gd name="T50" fmla="*/ 118 w 323"/>
                  <a:gd name="T51" fmla="*/ 98 h 141"/>
                  <a:gd name="T52" fmla="*/ 102 w 323"/>
                  <a:gd name="T53" fmla="*/ 91 h 141"/>
                  <a:gd name="T54" fmla="*/ 94 w 323"/>
                  <a:gd name="T55" fmla="*/ 89 h 141"/>
                  <a:gd name="T56" fmla="*/ 93 w 323"/>
                  <a:gd name="T57" fmla="*/ 86 h 141"/>
                  <a:gd name="T58" fmla="*/ 92 w 323"/>
                  <a:gd name="T59" fmla="*/ 86 h 141"/>
                  <a:gd name="T60" fmla="*/ 81 w 323"/>
                  <a:gd name="T61" fmla="*/ 84 h 141"/>
                  <a:gd name="T62" fmla="*/ 71 w 323"/>
                  <a:gd name="T63" fmla="*/ 87 h 141"/>
                  <a:gd name="T64" fmla="*/ 37 w 323"/>
                  <a:gd name="T65" fmla="*/ 112 h 141"/>
                  <a:gd name="T66" fmla="*/ 16 w 323"/>
                  <a:gd name="T67" fmla="*/ 141 h 141"/>
                  <a:gd name="T68" fmla="*/ 1 w 323"/>
                  <a:gd name="T69" fmla="*/ 138 h 141"/>
                  <a:gd name="T70" fmla="*/ 1 w 323"/>
                  <a:gd name="T71" fmla="*/ 133 h 141"/>
                  <a:gd name="T72" fmla="*/ 4 w 323"/>
                  <a:gd name="T73" fmla="*/ 77 h 141"/>
                  <a:gd name="T74" fmla="*/ 2 w 323"/>
                  <a:gd name="T75" fmla="*/ 38 h 141"/>
                  <a:gd name="T76" fmla="*/ 0 w 323"/>
                  <a:gd name="T77" fmla="*/ 13 h 141"/>
                  <a:gd name="T78" fmla="*/ 1 w 323"/>
                  <a:gd name="T79" fmla="*/ 8 h 1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323" h="141">
                    <a:moveTo>
                      <a:pt x="1" y="8"/>
                    </a:moveTo>
                    <a:cubicBezTo>
                      <a:pt x="8" y="6"/>
                      <a:pt x="15" y="7"/>
                      <a:pt x="23" y="8"/>
                    </a:cubicBezTo>
                    <a:cubicBezTo>
                      <a:pt x="26" y="8"/>
                      <a:pt x="29" y="8"/>
                      <a:pt x="32" y="8"/>
                    </a:cubicBezTo>
                    <a:cubicBezTo>
                      <a:pt x="47" y="8"/>
                      <a:pt x="61" y="7"/>
                      <a:pt x="75" y="7"/>
                    </a:cubicBezTo>
                    <a:cubicBezTo>
                      <a:pt x="78" y="7"/>
                      <a:pt x="82" y="7"/>
                      <a:pt x="85" y="7"/>
                    </a:cubicBezTo>
                    <a:cubicBezTo>
                      <a:pt x="87" y="8"/>
                      <a:pt x="90" y="8"/>
                      <a:pt x="92" y="8"/>
                    </a:cubicBezTo>
                    <a:cubicBezTo>
                      <a:pt x="107" y="7"/>
                      <a:pt x="122" y="7"/>
                      <a:pt x="137" y="7"/>
                    </a:cubicBezTo>
                    <a:cubicBezTo>
                      <a:pt x="152" y="6"/>
                      <a:pt x="168" y="5"/>
                      <a:pt x="184" y="5"/>
                    </a:cubicBezTo>
                    <a:cubicBezTo>
                      <a:pt x="203" y="4"/>
                      <a:pt x="223" y="2"/>
                      <a:pt x="242" y="2"/>
                    </a:cubicBezTo>
                    <a:cubicBezTo>
                      <a:pt x="261" y="2"/>
                      <a:pt x="279" y="0"/>
                      <a:pt x="298" y="1"/>
                    </a:cubicBezTo>
                    <a:cubicBezTo>
                      <a:pt x="304" y="1"/>
                      <a:pt x="310" y="0"/>
                      <a:pt x="316" y="0"/>
                    </a:cubicBezTo>
                    <a:cubicBezTo>
                      <a:pt x="318" y="3"/>
                      <a:pt x="319" y="7"/>
                      <a:pt x="319" y="10"/>
                    </a:cubicBezTo>
                    <a:cubicBezTo>
                      <a:pt x="319" y="14"/>
                      <a:pt x="319" y="18"/>
                      <a:pt x="319" y="21"/>
                    </a:cubicBezTo>
                    <a:cubicBezTo>
                      <a:pt x="320" y="43"/>
                      <a:pt x="321" y="65"/>
                      <a:pt x="322" y="87"/>
                    </a:cubicBezTo>
                    <a:cubicBezTo>
                      <a:pt x="322" y="100"/>
                      <a:pt x="323" y="112"/>
                      <a:pt x="322" y="125"/>
                    </a:cubicBezTo>
                    <a:cubicBezTo>
                      <a:pt x="322" y="129"/>
                      <a:pt x="321" y="132"/>
                      <a:pt x="321" y="137"/>
                    </a:cubicBezTo>
                    <a:cubicBezTo>
                      <a:pt x="318" y="137"/>
                      <a:pt x="316" y="137"/>
                      <a:pt x="314" y="138"/>
                    </a:cubicBezTo>
                    <a:cubicBezTo>
                      <a:pt x="299" y="138"/>
                      <a:pt x="285" y="139"/>
                      <a:pt x="271" y="139"/>
                    </a:cubicBezTo>
                    <a:cubicBezTo>
                      <a:pt x="256" y="139"/>
                      <a:pt x="240" y="138"/>
                      <a:pt x="225" y="138"/>
                    </a:cubicBezTo>
                    <a:cubicBezTo>
                      <a:pt x="218" y="138"/>
                      <a:pt x="210" y="138"/>
                      <a:pt x="203" y="138"/>
                    </a:cubicBezTo>
                    <a:cubicBezTo>
                      <a:pt x="192" y="139"/>
                      <a:pt x="181" y="139"/>
                      <a:pt x="170" y="139"/>
                    </a:cubicBezTo>
                    <a:cubicBezTo>
                      <a:pt x="168" y="139"/>
                      <a:pt x="166" y="139"/>
                      <a:pt x="165" y="139"/>
                    </a:cubicBezTo>
                    <a:cubicBezTo>
                      <a:pt x="161" y="139"/>
                      <a:pt x="157" y="139"/>
                      <a:pt x="154" y="137"/>
                    </a:cubicBezTo>
                    <a:cubicBezTo>
                      <a:pt x="154" y="137"/>
                      <a:pt x="153" y="136"/>
                      <a:pt x="153" y="136"/>
                    </a:cubicBezTo>
                    <a:cubicBezTo>
                      <a:pt x="148" y="122"/>
                      <a:pt x="137" y="114"/>
                      <a:pt x="127" y="105"/>
                    </a:cubicBezTo>
                    <a:cubicBezTo>
                      <a:pt x="124" y="102"/>
                      <a:pt x="121" y="100"/>
                      <a:pt x="118" y="98"/>
                    </a:cubicBezTo>
                    <a:cubicBezTo>
                      <a:pt x="114" y="95"/>
                      <a:pt x="108" y="92"/>
                      <a:pt x="102" y="91"/>
                    </a:cubicBezTo>
                    <a:cubicBezTo>
                      <a:pt x="99" y="91"/>
                      <a:pt x="97" y="90"/>
                      <a:pt x="94" y="89"/>
                    </a:cubicBezTo>
                    <a:cubicBezTo>
                      <a:pt x="94" y="89"/>
                      <a:pt x="94" y="88"/>
                      <a:pt x="93" y="86"/>
                    </a:cubicBezTo>
                    <a:cubicBezTo>
                      <a:pt x="93" y="86"/>
                      <a:pt x="93" y="86"/>
                      <a:pt x="92" y="86"/>
                    </a:cubicBezTo>
                    <a:cubicBezTo>
                      <a:pt x="89" y="85"/>
                      <a:pt x="85" y="84"/>
                      <a:pt x="81" y="84"/>
                    </a:cubicBezTo>
                    <a:cubicBezTo>
                      <a:pt x="78" y="85"/>
                      <a:pt x="74" y="86"/>
                      <a:pt x="71" y="87"/>
                    </a:cubicBezTo>
                    <a:cubicBezTo>
                      <a:pt x="59" y="93"/>
                      <a:pt x="47" y="102"/>
                      <a:pt x="37" y="112"/>
                    </a:cubicBezTo>
                    <a:cubicBezTo>
                      <a:pt x="28" y="120"/>
                      <a:pt x="21" y="129"/>
                      <a:pt x="16" y="141"/>
                    </a:cubicBezTo>
                    <a:cubicBezTo>
                      <a:pt x="11" y="141"/>
                      <a:pt x="6" y="140"/>
                      <a:pt x="1" y="138"/>
                    </a:cubicBezTo>
                    <a:cubicBezTo>
                      <a:pt x="1" y="136"/>
                      <a:pt x="1" y="134"/>
                      <a:pt x="1" y="133"/>
                    </a:cubicBezTo>
                    <a:cubicBezTo>
                      <a:pt x="2" y="114"/>
                      <a:pt x="4" y="95"/>
                      <a:pt x="4" y="77"/>
                    </a:cubicBezTo>
                    <a:cubicBezTo>
                      <a:pt x="5" y="64"/>
                      <a:pt x="4" y="51"/>
                      <a:pt x="2" y="38"/>
                    </a:cubicBezTo>
                    <a:cubicBezTo>
                      <a:pt x="1" y="30"/>
                      <a:pt x="1" y="22"/>
                      <a:pt x="0" y="13"/>
                    </a:cubicBezTo>
                    <a:cubicBezTo>
                      <a:pt x="0" y="12"/>
                      <a:pt x="1" y="10"/>
                      <a:pt x="1" y="8"/>
                    </a:cubicBezTo>
                    <a:close/>
                  </a:path>
                </a:pathLst>
              </a:cu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15" name="Freeform 11"/>
              <p:cNvSpPr>
                <a:spLocks/>
              </p:cNvSpPr>
              <p:nvPr/>
            </p:nvSpPr>
            <p:spPr bwMode="auto">
              <a:xfrm>
                <a:off x="3243263" y="4868863"/>
                <a:ext cx="687388" cy="844550"/>
              </a:xfrm>
              <a:custGeom>
                <a:avLst/>
                <a:gdLst>
                  <a:gd name="T0" fmla="*/ 19 w 183"/>
                  <a:gd name="T1" fmla="*/ 105 h 225"/>
                  <a:gd name="T2" fmla="*/ 30 w 183"/>
                  <a:gd name="T3" fmla="*/ 109 h 225"/>
                  <a:gd name="T4" fmla="*/ 44 w 183"/>
                  <a:gd name="T5" fmla="*/ 111 h 225"/>
                  <a:gd name="T6" fmla="*/ 52 w 183"/>
                  <a:gd name="T7" fmla="*/ 108 h 225"/>
                  <a:gd name="T8" fmla="*/ 63 w 183"/>
                  <a:gd name="T9" fmla="*/ 105 h 225"/>
                  <a:gd name="T10" fmla="*/ 84 w 183"/>
                  <a:gd name="T11" fmla="*/ 90 h 225"/>
                  <a:gd name="T12" fmla="*/ 106 w 183"/>
                  <a:gd name="T13" fmla="*/ 55 h 225"/>
                  <a:gd name="T14" fmla="*/ 113 w 183"/>
                  <a:gd name="T15" fmla="*/ 43 h 225"/>
                  <a:gd name="T16" fmla="*/ 137 w 183"/>
                  <a:gd name="T17" fmla="*/ 29 h 225"/>
                  <a:gd name="T18" fmla="*/ 145 w 183"/>
                  <a:gd name="T19" fmla="*/ 23 h 225"/>
                  <a:gd name="T20" fmla="*/ 163 w 183"/>
                  <a:gd name="T21" fmla="*/ 7 h 225"/>
                  <a:gd name="T22" fmla="*/ 169 w 183"/>
                  <a:gd name="T23" fmla="*/ 0 h 225"/>
                  <a:gd name="T24" fmla="*/ 172 w 183"/>
                  <a:gd name="T25" fmla="*/ 4 h 225"/>
                  <a:gd name="T26" fmla="*/ 175 w 183"/>
                  <a:gd name="T27" fmla="*/ 28 h 225"/>
                  <a:gd name="T28" fmla="*/ 181 w 183"/>
                  <a:gd name="T29" fmla="*/ 70 h 225"/>
                  <a:gd name="T30" fmla="*/ 181 w 183"/>
                  <a:gd name="T31" fmla="*/ 116 h 225"/>
                  <a:gd name="T32" fmla="*/ 175 w 183"/>
                  <a:gd name="T33" fmla="*/ 137 h 225"/>
                  <a:gd name="T34" fmla="*/ 160 w 183"/>
                  <a:gd name="T35" fmla="*/ 172 h 225"/>
                  <a:gd name="T36" fmla="*/ 155 w 183"/>
                  <a:gd name="T37" fmla="*/ 182 h 225"/>
                  <a:gd name="T38" fmla="*/ 134 w 183"/>
                  <a:gd name="T39" fmla="*/ 205 h 225"/>
                  <a:gd name="T40" fmla="*/ 129 w 183"/>
                  <a:gd name="T41" fmla="*/ 208 h 225"/>
                  <a:gd name="T42" fmla="*/ 116 w 183"/>
                  <a:gd name="T43" fmla="*/ 213 h 225"/>
                  <a:gd name="T44" fmla="*/ 97 w 183"/>
                  <a:gd name="T45" fmla="*/ 221 h 225"/>
                  <a:gd name="T46" fmla="*/ 83 w 183"/>
                  <a:gd name="T47" fmla="*/ 224 h 225"/>
                  <a:gd name="T48" fmla="*/ 48 w 183"/>
                  <a:gd name="T49" fmla="*/ 216 h 225"/>
                  <a:gd name="T50" fmla="*/ 11 w 183"/>
                  <a:gd name="T51" fmla="*/ 179 h 225"/>
                  <a:gd name="T52" fmla="*/ 1 w 183"/>
                  <a:gd name="T53" fmla="*/ 143 h 225"/>
                  <a:gd name="T54" fmla="*/ 1 w 183"/>
                  <a:gd name="T55" fmla="*/ 129 h 225"/>
                  <a:gd name="T56" fmla="*/ 4 w 183"/>
                  <a:gd name="T57" fmla="*/ 121 h 225"/>
                  <a:gd name="T58" fmla="*/ 19 w 183"/>
                  <a:gd name="T59" fmla="*/ 105 h 2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183" h="225">
                    <a:moveTo>
                      <a:pt x="19" y="105"/>
                    </a:moveTo>
                    <a:cubicBezTo>
                      <a:pt x="23" y="105"/>
                      <a:pt x="27" y="105"/>
                      <a:pt x="30" y="109"/>
                    </a:cubicBezTo>
                    <a:cubicBezTo>
                      <a:pt x="34" y="113"/>
                      <a:pt x="39" y="112"/>
                      <a:pt x="44" y="111"/>
                    </a:cubicBezTo>
                    <a:cubicBezTo>
                      <a:pt x="47" y="111"/>
                      <a:pt x="49" y="109"/>
                      <a:pt x="52" y="108"/>
                    </a:cubicBezTo>
                    <a:cubicBezTo>
                      <a:pt x="56" y="107"/>
                      <a:pt x="59" y="106"/>
                      <a:pt x="63" y="105"/>
                    </a:cubicBezTo>
                    <a:cubicBezTo>
                      <a:pt x="72" y="103"/>
                      <a:pt x="78" y="97"/>
                      <a:pt x="84" y="90"/>
                    </a:cubicBezTo>
                    <a:cubicBezTo>
                      <a:pt x="93" y="79"/>
                      <a:pt x="100" y="67"/>
                      <a:pt x="106" y="55"/>
                    </a:cubicBezTo>
                    <a:cubicBezTo>
                      <a:pt x="108" y="51"/>
                      <a:pt x="111" y="47"/>
                      <a:pt x="113" y="43"/>
                    </a:cubicBezTo>
                    <a:cubicBezTo>
                      <a:pt x="122" y="40"/>
                      <a:pt x="129" y="35"/>
                      <a:pt x="137" y="29"/>
                    </a:cubicBezTo>
                    <a:cubicBezTo>
                      <a:pt x="139" y="27"/>
                      <a:pt x="142" y="25"/>
                      <a:pt x="145" y="23"/>
                    </a:cubicBezTo>
                    <a:cubicBezTo>
                      <a:pt x="153" y="19"/>
                      <a:pt x="158" y="13"/>
                      <a:pt x="163" y="7"/>
                    </a:cubicBezTo>
                    <a:cubicBezTo>
                      <a:pt x="165" y="4"/>
                      <a:pt x="167" y="2"/>
                      <a:pt x="169" y="0"/>
                    </a:cubicBezTo>
                    <a:cubicBezTo>
                      <a:pt x="170" y="1"/>
                      <a:pt x="172" y="2"/>
                      <a:pt x="172" y="4"/>
                    </a:cubicBezTo>
                    <a:cubicBezTo>
                      <a:pt x="173" y="12"/>
                      <a:pt x="174" y="20"/>
                      <a:pt x="175" y="28"/>
                    </a:cubicBezTo>
                    <a:cubicBezTo>
                      <a:pt x="177" y="42"/>
                      <a:pt x="179" y="56"/>
                      <a:pt x="181" y="70"/>
                    </a:cubicBezTo>
                    <a:cubicBezTo>
                      <a:pt x="183" y="85"/>
                      <a:pt x="182" y="100"/>
                      <a:pt x="181" y="116"/>
                    </a:cubicBezTo>
                    <a:cubicBezTo>
                      <a:pt x="180" y="123"/>
                      <a:pt x="178" y="130"/>
                      <a:pt x="175" y="137"/>
                    </a:cubicBezTo>
                    <a:cubicBezTo>
                      <a:pt x="172" y="149"/>
                      <a:pt x="166" y="161"/>
                      <a:pt x="160" y="172"/>
                    </a:cubicBezTo>
                    <a:cubicBezTo>
                      <a:pt x="158" y="175"/>
                      <a:pt x="157" y="178"/>
                      <a:pt x="155" y="182"/>
                    </a:cubicBezTo>
                    <a:cubicBezTo>
                      <a:pt x="149" y="191"/>
                      <a:pt x="142" y="198"/>
                      <a:pt x="134" y="205"/>
                    </a:cubicBezTo>
                    <a:cubicBezTo>
                      <a:pt x="132" y="206"/>
                      <a:pt x="131" y="207"/>
                      <a:pt x="129" y="208"/>
                    </a:cubicBezTo>
                    <a:cubicBezTo>
                      <a:pt x="125" y="210"/>
                      <a:pt x="120" y="212"/>
                      <a:pt x="116" y="213"/>
                    </a:cubicBezTo>
                    <a:cubicBezTo>
                      <a:pt x="110" y="215"/>
                      <a:pt x="103" y="217"/>
                      <a:pt x="97" y="221"/>
                    </a:cubicBezTo>
                    <a:cubicBezTo>
                      <a:pt x="93" y="223"/>
                      <a:pt x="88" y="224"/>
                      <a:pt x="83" y="224"/>
                    </a:cubicBezTo>
                    <a:cubicBezTo>
                      <a:pt x="71" y="225"/>
                      <a:pt x="59" y="221"/>
                      <a:pt x="48" y="216"/>
                    </a:cubicBezTo>
                    <a:cubicBezTo>
                      <a:pt x="30" y="210"/>
                      <a:pt x="19" y="196"/>
                      <a:pt x="11" y="179"/>
                    </a:cubicBezTo>
                    <a:cubicBezTo>
                      <a:pt x="5" y="168"/>
                      <a:pt x="2" y="155"/>
                      <a:pt x="1" y="143"/>
                    </a:cubicBezTo>
                    <a:cubicBezTo>
                      <a:pt x="0" y="138"/>
                      <a:pt x="0" y="134"/>
                      <a:pt x="1" y="129"/>
                    </a:cubicBezTo>
                    <a:cubicBezTo>
                      <a:pt x="1" y="126"/>
                      <a:pt x="2" y="123"/>
                      <a:pt x="4" y="121"/>
                    </a:cubicBezTo>
                    <a:cubicBezTo>
                      <a:pt x="8" y="116"/>
                      <a:pt x="12" y="109"/>
                      <a:pt x="19" y="105"/>
                    </a:cubicBezTo>
                    <a:close/>
                  </a:path>
                </a:pathLst>
              </a:cu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16" name="Freeform 12"/>
              <p:cNvSpPr>
                <a:spLocks/>
              </p:cNvSpPr>
              <p:nvPr/>
            </p:nvSpPr>
            <p:spPr bwMode="auto">
              <a:xfrm>
                <a:off x="2676526" y="2328863"/>
                <a:ext cx="1039813" cy="539750"/>
              </a:xfrm>
              <a:custGeom>
                <a:avLst/>
                <a:gdLst>
                  <a:gd name="T0" fmla="*/ 263 w 277"/>
                  <a:gd name="T1" fmla="*/ 144 h 144"/>
                  <a:gd name="T2" fmla="*/ 260 w 277"/>
                  <a:gd name="T3" fmla="*/ 118 h 144"/>
                  <a:gd name="T4" fmla="*/ 262 w 277"/>
                  <a:gd name="T5" fmla="*/ 96 h 144"/>
                  <a:gd name="T6" fmla="*/ 253 w 277"/>
                  <a:gd name="T7" fmla="*/ 109 h 144"/>
                  <a:gd name="T8" fmla="*/ 247 w 277"/>
                  <a:gd name="T9" fmla="*/ 112 h 144"/>
                  <a:gd name="T10" fmla="*/ 236 w 277"/>
                  <a:gd name="T11" fmla="*/ 83 h 144"/>
                  <a:gd name="T12" fmla="*/ 222 w 277"/>
                  <a:gd name="T13" fmla="*/ 69 h 144"/>
                  <a:gd name="T14" fmla="*/ 207 w 277"/>
                  <a:gd name="T15" fmla="*/ 100 h 144"/>
                  <a:gd name="T16" fmla="*/ 206 w 277"/>
                  <a:gd name="T17" fmla="*/ 87 h 144"/>
                  <a:gd name="T18" fmla="*/ 204 w 277"/>
                  <a:gd name="T19" fmla="*/ 74 h 144"/>
                  <a:gd name="T20" fmla="*/ 196 w 277"/>
                  <a:gd name="T21" fmla="*/ 65 h 144"/>
                  <a:gd name="T22" fmla="*/ 194 w 277"/>
                  <a:gd name="T23" fmla="*/ 83 h 144"/>
                  <a:gd name="T24" fmla="*/ 176 w 277"/>
                  <a:gd name="T25" fmla="*/ 104 h 144"/>
                  <a:gd name="T26" fmla="*/ 174 w 277"/>
                  <a:gd name="T27" fmla="*/ 95 h 144"/>
                  <a:gd name="T28" fmla="*/ 170 w 277"/>
                  <a:gd name="T29" fmla="*/ 75 h 144"/>
                  <a:gd name="T30" fmla="*/ 163 w 277"/>
                  <a:gd name="T31" fmla="*/ 69 h 144"/>
                  <a:gd name="T32" fmla="*/ 129 w 277"/>
                  <a:gd name="T33" fmla="*/ 115 h 144"/>
                  <a:gd name="T34" fmla="*/ 125 w 277"/>
                  <a:gd name="T35" fmla="*/ 95 h 144"/>
                  <a:gd name="T36" fmla="*/ 105 w 277"/>
                  <a:gd name="T37" fmla="*/ 60 h 144"/>
                  <a:gd name="T38" fmla="*/ 89 w 277"/>
                  <a:gd name="T39" fmla="*/ 57 h 144"/>
                  <a:gd name="T40" fmla="*/ 79 w 277"/>
                  <a:gd name="T41" fmla="*/ 104 h 144"/>
                  <a:gd name="T42" fmla="*/ 65 w 277"/>
                  <a:gd name="T43" fmla="*/ 99 h 144"/>
                  <a:gd name="T44" fmla="*/ 52 w 277"/>
                  <a:gd name="T45" fmla="*/ 67 h 144"/>
                  <a:gd name="T46" fmla="*/ 41 w 277"/>
                  <a:gd name="T47" fmla="*/ 93 h 144"/>
                  <a:gd name="T48" fmla="*/ 35 w 277"/>
                  <a:gd name="T49" fmla="*/ 122 h 144"/>
                  <a:gd name="T50" fmla="*/ 30 w 277"/>
                  <a:gd name="T51" fmla="*/ 102 h 144"/>
                  <a:gd name="T52" fmla="*/ 33 w 277"/>
                  <a:gd name="T53" fmla="*/ 77 h 144"/>
                  <a:gd name="T54" fmla="*/ 17 w 277"/>
                  <a:gd name="T55" fmla="*/ 94 h 144"/>
                  <a:gd name="T56" fmla="*/ 3 w 277"/>
                  <a:gd name="T57" fmla="*/ 136 h 144"/>
                  <a:gd name="T58" fmla="*/ 4 w 277"/>
                  <a:gd name="T59" fmla="*/ 104 h 144"/>
                  <a:gd name="T60" fmla="*/ 12 w 277"/>
                  <a:gd name="T61" fmla="*/ 79 h 144"/>
                  <a:gd name="T62" fmla="*/ 56 w 277"/>
                  <a:gd name="T63" fmla="*/ 27 h 144"/>
                  <a:gd name="T64" fmla="*/ 119 w 277"/>
                  <a:gd name="T65" fmla="*/ 2 h 144"/>
                  <a:gd name="T66" fmla="*/ 168 w 277"/>
                  <a:gd name="T67" fmla="*/ 3 h 144"/>
                  <a:gd name="T68" fmla="*/ 197 w 277"/>
                  <a:gd name="T69" fmla="*/ 9 h 144"/>
                  <a:gd name="T70" fmla="*/ 241 w 277"/>
                  <a:gd name="T71" fmla="*/ 38 h 144"/>
                  <a:gd name="T72" fmla="*/ 269 w 277"/>
                  <a:gd name="T73" fmla="*/ 89 h 144"/>
                  <a:gd name="T74" fmla="*/ 270 w 277"/>
                  <a:gd name="T75" fmla="*/ 144 h 1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77" h="144">
                    <a:moveTo>
                      <a:pt x="270" y="144"/>
                    </a:moveTo>
                    <a:cubicBezTo>
                      <a:pt x="268" y="144"/>
                      <a:pt x="265" y="144"/>
                      <a:pt x="263" y="144"/>
                    </a:cubicBezTo>
                    <a:cubicBezTo>
                      <a:pt x="262" y="143"/>
                      <a:pt x="262" y="142"/>
                      <a:pt x="262" y="141"/>
                    </a:cubicBezTo>
                    <a:cubicBezTo>
                      <a:pt x="262" y="134"/>
                      <a:pt x="262" y="126"/>
                      <a:pt x="260" y="118"/>
                    </a:cubicBezTo>
                    <a:cubicBezTo>
                      <a:pt x="260" y="114"/>
                      <a:pt x="260" y="110"/>
                      <a:pt x="262" y="107"/>
                    </a:cubicBezTo>
                    <a:cubicBezTo>
                      <a:pt x="265" y="104"/>
                      <a:pt x="263" y="100"/>
                      <a:pt x="262" y="96"/>
                    </a:cubicBezTo>
                    <a:cubicBezTo>
                      <a:pt x="261" y="97"/>
                      <a:pt x="259" y="98"/>
                      <a:pt x="259" y="98"/>
                    </a:cubicBezTo>
                    <a:cubicBezTo>
                      <a:pt x="257" y="102"/>
                      <a:pt x="254" y="105"/>
                      <a:pt x="253" y="109"/>
                    </a:cubicBezTo>
                    <a:cubicBezTo>
                      <a:pt x="252" y="112"/>
                      <a:pt x="251" y="114"/>
                      <a:pt x="249" y="114"/>
                    </a:cubicBezTo>
                    <a:cubicBezTo>
                      <a:pt x="247" y="114"/>
                      <a:pt x="247" y="113"/>
                      <a:pt x="247" y="112"/>
                    </a:cubicBezTo>
                    <a:cubicBezTo>
                      <a:pt x="246" y="109"/>
                      <a:pt x="246" y="107"/>
                      <a:pt x="245" y="104"/>
                    </a:cubicBezTo>
                    <a:cubicBezTo>
                      <a:pt x="243" y="96"/>
                      <a:pt x="241" y="89"/>
                      <a:pt x="236" y="83"/>
                    </a:cubicBezTo>
                    <a:cubicBezTo>
                      <a:pt x="233" y="79"/>
                      <a:pt x="230" y="75"/>
                      <a:pt x="227" y="71"/>
                    </a:cubicBezTo>
                    <a:cubicBezTo>
                      <a:pt x="226" y="69"/>
                      <a:pt x="224" y="68"/>
                      <a:pt x="222" y="69"/>
                    </a:cubicBezTo>
                    <a:cubicBezTo>
                      <a:pt x="221" y="70"/>
                      <a:pt x="220" y="71"/>
                      <a:pt x="220" y="73"/>
                    </a:cubicBezTo>
                    <a:cubicBezTo>
                      <a:pt x="222" y="85"/>
                      <a:pt x="215" y="92"/>
                      <a:pt x="207" y="100"/>
                    </a:cubicBezTo>
                    <a:cubicBezTo>
                      <a:pt x="205" y="98"/>
                      <a:pt x="206" y="95"/>
                      <a:pt x="206" y="93"/>
                    </a:cubicBezTo>
                    <a:cubicBezTo>
                      <a:pt x="206" y="91"/>
                      <a:pt x="206" y="89"/>
                      <a:pt x="206" y="87"/>
                    </a:cubicBezTo>
                    <a:cubicBezTo>
                      <a:pt x="205" y="84"/>
                      <a:pt x="205" y="82"/>
                      <a:pt x="205" y="80"/>
                    </a:cubicBezTo>
                    <a:cubicBezTo>
                      <a:pt x="205" y="78"/>
                      <a:pt x="204" y="76"/>
                      <a:pt x="204" y="74"/>
                    </a:cubicBezTo>
                    <a:cubicBezTo>
                      <a:pt x="204" y="71"/>
                      <a:pt x="206" y="69"/>
                      <a:pt x="203" y="66"/>
                    </a:cubicBezTo>
                    <a:cubicBezTo>
                      <a:pt x="201" y="66"/>
                      <a:pt x="199" y="66"/>
                      <a:pt x="196" y="65"/>
                    </a:cubicBezTo>
                    <a:cubicBezTo>
                      <a:pt x="196" y="67"/>
                      <a:pt x="196" y="68"/>
                      <a:pt x="196" y="68"/>
                    </a:cubicBezTo>
                    <a:cubicBezTo>
                      <a:pt x="198" y="74"/>
                      <a:pt x="197" y="78"/>
                      <a:pt x="194" y="83"/>
                    </a:cubicBezTo>
                    <a:cubicBezTo>
                      <a:pt x="190" y="91"/>
                      <a:pt x="185" y="98"/>
                      <a:pt x="178" y="103"/>
                    </a:cubicBezTo>
                    <a:cubicBezTo>
                      <a:pt x="177" y="103"/>
                      <a:pt x="177" y="104"/>
                      <a:pt x="176" y="104"/>
                    </a:cubicBezTo>
                    <a:cubicBezTo>
                      <a:pt x="176" y="104"/>
                      <a:pt x="175" y="104"/>
                      <a:pt x="174" y="104"/>
                    </a:cubicBezTo>
                    <a:cubicBezTo>
                      <a:pt x="173" y="101"/>
                      <a:pt x="174" y="98"/>
                      <a:pt x="174" y="95"/>
                    </a:cubicBezTo>
                    <a:cubicBezTo>
                      <a:pt x="173" y="92"/>
                      <a:pt x="173" y="88"/>
                      <a:pt x="172" y="85"/>
                    </a:cubicBezTo>
                    <a:cubicBezTo>
                      <a:pt x="172" y="82"/>
                      <a:pt x="171" y="79"/>
                      <a:pt x="170" y="75"/>
                    </a:cubicBezTo>
                    <a:cubicBezTo>
                      <a:pt x="169" y="72"/>
                      <a:pt x="169" y="69"/>
                      <a:pt x="166" y="66"/>
                    </a:cubicBezTo>
                    <a:cubicBezTo>
                      <a:pt x="165" y="67"/>
                      <a:pt x="163" y="68"/>
                      <a:pt x="163" y="69"/>
                    </a:cubicBezTo>
                    <a:cubicBezTo>
                      <a:pt x="161" y="80"/>
                      <a:pt x="156" y="88"/>
                      <a:pt x="150" y="97"/>
                    </a:cubicBezTo>
                    <a:cubicBezTo>
                      <a:pt x="145" y="105"/>
                      <a:pt x="137" y="110"/>
                      <a:pt x="129" y="115"/>
                    </a:cubicBezTo>
                    <a:cubicBezTo>
                      <a:pt x="128" y="115"/>
                      <a:pt x="128" y="115"/>
                      <a:pt x="128" y="115"/>
                    </a:cubicBezTo>
                    <a:cubicBezTo>
                      <a:pt x="127" y="108"/>
                      <a:pt x="127" y="102"/>
                      <a:pt x="125" y="95"/>
                    </a:cubicBezTo>
                    <a:cubicBezTo>
                      <a:pt x="124" y="89"/>
                      <a:pt x="122" y="82"/>
                      <a:pt x="119" y="77"/>
                    </a:cubicBezTo>
                    <a:cubicBezTo>
                      <a:pt x="115" y="71"/>
                      <a:pt x="110" y="66"/>
                      <a:pt x="105" y="60"/>
                    </a:cubicBezTo>
                    <a:cubicBezTo>
                      <a:pt x="102" y="57"/>
                      <a:pt x="100" y="53"/>
                      <a:pt x="95" y="52"/>
                    </a:cubicBezTo>
                    <a:cubicBezTo>
                      <a:pt x="92" y="53"/>
                      <a:pt x="91" y="55"/>
                      <a:pt x="89" y="57"/>
                    </a:cubicBezTo>
                    <a:cubicBezTo>
                      <a:pt x="84" y="65"/>
                      <a:pt x="81" y="73"/>
                      <a:pt x="80" y="82"/>
                    </a:cubicBezTo>
                    <a:cubicBezTo>
                      <a:pt x="80" y="89"/>
                      <a:pt x="80" y="96"/>
                      <a:pt x="79" y="104"/>
                    </a:cubicBezTo>
                    <a:cubicBezTo>
                      <a:pt x="79" y="106"/>
                      <a:pt x="79" y="108"/>
                      <a:pt x="78" y="110"/>
                    </a:cubicBezTo>
                    <a:cubicBezTo>
                      <a:pt x="72" y="108"/>
                      <a:pt x="69" y="103"/>
                      <a:pt x="65" y="99"/>
                    </a:cubicBezTo>
                    <a:cubicBezTo>
                      <a:pt x="61" y="94"/>
                      <a:pt x="59" y="89"/>
                      <a:pt x="57" y="83"/>
                    </a:cubicBezTo>
                    <a:cubicBezTo>
                      <a:pt x="54" y="78"/>
                      <a:pt x="56" y="72"/>
                      <a:pt x="52" y="67"/>
                    </a:cubicBezTo>
                    <a:cubicBezTo>
                      <a:pt x="50" y="67"/>
                      <a:pt x="49" y="68"/>
                      <a:pt x="48" y="70"/>
                    </a:cubicBezTo>
                    <a:cubicBezTo>
                      <a:pt x="46" y="77"/>
                      <a:pt x="43" y="85"/>
                      <a:pt x="41" y="93"/>
                    </a:cubicBezTo>
                    <a:cubicBezTo>
                      <a:pt x="39" y="100"/>
                      <a:pt x="39" y="108"/>
                      <a:pt x="37" y="116"/>
                    </a:cubicBezTo>
                    <a:cubicBezTo>
                      <a:pt x="37" y="117"/>
                      <a:pt x="36" y="119"/>
                      <a:pt x="35" y="122"/>
                    </a:cubicBezTo>
                    <a:cubicBezTo>
                      <a:pt x="34" y="120"/>
                      <a:pt x="33" y="119"/>
                      <a:pt x="33" y="118"/>
                    </a:cubicBezTo>
                    <a:cubicBezTo>
                      <a:pt x="31" y="113"/>
                      <a:pt x="30" y="108"/>
                      <a:pt x="30" y="102"/>
                    </a:cubicBezTo>
                    <a:cubicBezTo>
                      <a:pt x="31" y="97"/>
                      <a:pt x="32" y="92"/>
                      <a:pt x="33" y="87"/>
                    </a:cubicBezTo>
                    <a:cubicBezTo>
                      <a:pt x="34" y="84"/>
                      <a:pt x="35" y="81"/>
                      <a:pt x="33" y="77"/>
                    </a:cubicBezTo>
                    <a:cubicBezTo>
                      <a:pt x="29" y="77"/>
                      <a:pt x="26" y="80"/>
                      <a:pt x="24" y="83"/>
                    </a:cubicBezTo>
                    <a:cubicBezTo>
                      <a:pt x="21" y="86"/>
                      <a:pt x="19" y="90"/>
                      <a:pt x="17" y="94"/>
                    </a:cubicBezTo>
                    <a:cubicBezTo>
                      <a:pt x="14" y="99"/>
                      <a:pt x="12" y="105"/>
                      <a:pt x="9" y="111"/>
                    </a:cubicBezTo>
                    <a:cubicBezTo>
                      <a:pt x="6" y="119"/>
                      <a:pt x="4" y="127"/>
                      <a:pt x="3" y="136"/>
                    </a:cubicBezTo>
                    <a:cubicBezTo>
                      <a:pt x="1" y="136"/>
                      <a:pt x="0" y="135"/>
                      <a:pt x="0" y="133"/>
                    </a:cubicBezTo>
                    <a:cubicBezTo>
                      <a:pt x="1" y="123"/>
                      <a:pt x="2" y="114"/>
                      <a:pt x="4" y="104"/>
                    </a:cubicBezTo>
                    <a:cubicBezTo>
                      <a:pt x="6" y="97"/>
                      <a:pt x="9" y="90"/>
                      <a:pt x="11" y="83"/>
                    </a:cubicBezTo>
                    <a:cubicBezTo>
                      <a:pt x="11" y="81"/>
                      <a:pt x="12" y="80"/>
                      <a:pt x="12" y="79"/>
                    </a:cubicBezTo>
                    <a:cubicBezTo>
                      <a:pt x="17" y="70"/>
                      <a:pt x="22" y="62"/>
                      <a:pt x="29" y="54"/>
                    </a:cubicBezTo>
                    <a:cubicBezTo>
                      <a:pt x="37" y="44"/>
                      <a:pt x="46" y="35"/>
                      <a:pt x="56" y="27"/>
                    </a:cubicBezTo>
                    <a:cubicBezTo>
                      <a:pt x="66" y="19"/>
                      <a:pt x="77" y="13"/>
                      <a:pt x="90" y="10"/>
                    </a:cubicBezTo>
                    <a:cubicBezTo>
                      <a:pt x="99" y="7"/>
                      <a:pt x="109" y="4"/>
                      <a:pt x="119" y="2"/>
                    </a:cubicBezTo>
                    <a:cubicBezTo>
                      <a:pt x="128" y="0"/>
                      <a:pt x="137" y="0"/>
                      <a:pt x="146" y="1"/>
                    </a:cubicBezTo>
                    <a:cubicBezTo>
                      <a:pt x="153" y="1"/>
                      <a:pt x="160" y="1"/>
                      <a:pt x="168" y="3"/>
                    </a:cubicBezTo>
                    <a:cubicBezTo>
                      <a:pt x="173" y="5"/>
                      <a:pt x="178" y="5"/>
                      <a:pt x="184" y="6"/>
                    </a:cubicBezTo>
                    <a:cubicBezTo>
                      <a:pt x="188" y="6"/>
                      <a:pt x="193" y="7"/>
                      <a:pt x="197" y="9"/>
                    </a:cubicBezTo>
                    <a:cubicBezTo>
                      <a:pt x="208" y="13"/>
                      <a:pt x="218" y="18"/>
                      <a:pt x="228" y="25"/>
                    </a:cubicBezTo>
                    <a:cubicBezTo>
                      <a:pt x="234" y="28"/>
                      <a:pt x="237" y="33"/>
                      <a:pt x="241" y="38"/>
                    </a:cubicBezTo>
                    <a:cubicBezTo>
                      <a:pt x="246" y="45"/>
                      <a:pt x="251" y="52"/>
                      <a:pt x="256" y="59"/>
                    </a:cubicBezTo>
                    <a:cubicBezTo>
                      <a:pt x="262" y="68"/>
                      <a:pt x="267" y="78"/>
                      <a:pt x="269" y="89"/>
                    </a:cubicBezTo>
                    <a:cubicBezTo>
                      <a:pt x="273" y="106"/>
                      <a:pt x="277" y="124"/>
                      <a:pt x="272" y="142"/>
                    </a:cubicBezTo>
                    <a:cubicBezTo>
                      <a:pt x="272" y="143"/>
                      <a:pt x="271" y="143"/>
                      <a:pt x="270" y="144"/>
                    </a:cubicBezTo>
                    <a:close/>
                  </a:path>
                </a:pathLst>
              </a:cu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17" name="Freeform 13"/>
              <p:cNvSpPr>
                <a:spLocks/>
              </p:cNvSpPr>
              <p:nvPr/>
            </p:nvSpPr>
            <p:spPr bwMode="auto">
              <a:xfrm>
                <a:off x="2622551" y="4668838"/>
                <a:ext cx="461963" cy="1033463"/>
              </a:xfrm>
              <a:custGeom>
                <a:avLst/>
                <a:gdLst>
                  <a:gd name="T0" fmla="*/ 24 w 123"/>
                  <a:gd name="T1" fmla="*/ 0 h 275"/>
                  <a:gd name="T2" fmla="*/ 37 w 123"/>
                  <a:gd name="T3" fmla="*/ 4 h 275"/>
                  <a:gd name="T4" fmla="*/ 71 w 123"/>
                  <a:gd name="T5" fmla="*/ 8 h 275"/>
                  <a:gd name="T6" fmla="*/ 100 w 123"/>
                  <a:gd name="T7" fmla="*/ 10 h 275"/>
                  <a:gd name="T8" fmla="*/ 111 w 123"/>
                  <a:gd name="T9" fmla="*/ 11 h 275"/>
                  <a:gd name="T10" fmla="*/ 123 w 123"/>
                  <a:gd name="T11" fmla="*/ 12 h 275"/>
                  <a:gd name="T12" fmla="*/ 114 w 123"/>
                  <a:gd name="T13" fmla="*/ 15 h 275"/>
                  <a:gd name="T14" fmla="*/ 91 w 123"/>
                  <a:gd name="T15" fmla="*/ 34 h 275"/>
                  <a:gd name="T16" fmla="*/ 76 w 123"/>
                  <a:gd name="T17" fmla="*/ 46 h 275"/>
                  <a:gd name="T18" fmla="*/ 45 w 123"/>
                  <a:gd name="T19" fmla="*/ 70 h 275"/>
                  <a:gd name="T20" fmla="*/ 38 w 123"/>
                  <a:gd name="T21" fmla="*/ 76 h 275"/>
                  <a:gd name="T22" fmla="*/ 41 w 123"/>
                  <a:gd name="T23" fmla="*/ 85 h 275"/>
                  <a:gd name="T24" fmla="*/ 40 w 123"/>
                  <a:gd name="T25" fmla="*/ 93 h 275"/>
                  <a:gd name="T26" fmla="*/ 42 w 123"/>
                  <a:gd name="T27" fmla="*/ 103 h 275"/>
                  <a:gd name="T28" fmla="*/ 42 w 123"/>
                  <a:gd name="T29" fmla="*/ 109 h 275"/>
                  <a:gd name="T30" fmla="*/ 43 w 123"/>
                  <a:gd name="T31" fmla="*/ 174 h 275"/>
                  <a:gd name="T32" fmla="*/ 45 w 123"/>
                  <a:gd name="T33" fmla="*/ 207 h 275"/>
                  <a:gd name="T34" fmla="*/ 47 w 123"/>
                  <a:gd name="T35" fmla="*/ 218 h 275"/>
                  <a:gd name="T36" fmla="*/ 48 w 123"/>
                  <a:gd name="T37" fmla="*/ 222 h 275"/>
                  <a:gd name="T38" fmla="*/ 86 w 123"/>
                  <a:gd name="T39" fmla="*/ 222 h 275"/>
                  <a:gd name="T40" fmla="*/ 103 w 123"/>
                  <a:gd name="T41" fmla="*/ 221 h 275"/>
                  <a:gd name="T42" fmla="*/ 107 w 123"/>
                  <a:gd name="T43" fmla="*/ 226 h 275"/>
                  <a:gd name="T44" fmla="*/ 101 w 123"/>
                  <a:gd name="T45" fmla="*/ 239 h 275"/>
                  <a:gd name="T46" fmla="*/ 81 w 123"/>
                  <a:gd name="T47" fmla="*/ 260 h 275"/>
                  <a:gd name="T48" fmla="*/ 51 w 123"/>
                  <a:gd name="T49" fmla="*/ 273 h 275"/>
                  <a:gd name="T50" fmla="*/ 44 w 123"/>
                  <a:gd name="T51" fmla="*/ 274 h 275"/>
                  <a:gd name="T52" fmla="*/ 12 w 123"/>
                  <a:gd name="T53" fmla="*/ 272 h 275"/>
                  <a:gd name="T54" fmla="*/ 7 w 123"/>
                  <a:gd name="T55" fmla="*/ 271 h 275"/>
                  <a:gd name="T56" fmla="*/ 6 w 123"/>
                  <a:gd name="T57" fmla="*/ 267 h 275"/>
                  <a:gd name="T58" fmla="*/ 8 w 123"/>
                  <a:gd name="T59" fmla="*/ 250 h 275"/>
                  <a:gd name="T60" fmla="*/ 11 w 123"/>
                  <a:gd name="T61" fmla="*/ 221 h 275"/>
                  <a:gd name="T62" fmla="*/ 12 w 123"/>
                  <a:gd name="T63" fmla="*/ 202 h 275"/>
                  <a:gd name="T64" fmla="*/ 10 w 123"/>
                  <a:gd name="T65" fmla="*/ 132 h 275"/>
                  <a:gd name="T66" fmla="*/ 6 w 123"/>
                  <a:gd name="T67" fmla="*/ 103 h 275"/>
                  <a:gd name="T68" fmla="*/ 1 w 123"/>
                  <a:gd name="T69" fmla="*/ 74 h 275"/>
                  <a:gd name="T70" fmla="*/ 3 w 123"/>
                  <a:gd name="T71" fmla="*/ 61 h 275"/>
                  <a:gd name="T72" fmla="*/ 13 w 123"/>
                  <a:gd name="T73" fmla="*/ 32 h 275"/>
                  <a:gd name="T74" fmla="*/ 18 w 123"/>
                  <a:gd name="T75" fmla="*/ 11 h 275"/>
                  <a:gd name="T76" fmla="*/ 24 w 123"/>
                  <a:gd name="T77" fmla="*/ 0 h 2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123" h="275">
                    <a:moveTo>
                      <a:pt x="24" y="0"/>
                    </a:moveTo>
                    <a:cubicBezTo>
                      <a:pt x="29" y="2"/>
                      <a:pt x="33" y="3"/>
                      <a:pt x="37" y="4"/>
                    </a:cubicBezTo>
                    <a:cubicBezTo>
                      <a:pt x="48" y="7"/>
                      <a:pt x="60" y="7"/>
                      <a:pt x="71" y="8"/>
                    </a:cubicBezTo>
                    <a:cubicBezTo>
                      <a:pt x="81" y="9"/>
                      <a:pt x="90" y="10"/>
                      <a:pt x="100" y="10"/>
                    </a:cubicBezTo>
                    <a:cubicBezTo>
                      <a:pt x="103" y="11"/>
                      <a:pt x="107" y="11"/>
                      <a:pt x="111" y="11"/>
                    </a:cubicBezTo>
                    <a:cubicBezTo>
                      <a:pt x="115" y="11"/>
                      <a:pt x="118" y="12"/>
                      <a:pt x="123" y="12"/>
                    </a:cubicBezTo>
                    <a:cubicBezTo>
                      <a:pt x="120" y="16"/>
                      <a:pt x="116" y="13"/>
                      <a:pt x="114" y="15"/>
                    </a:cubicBezTo>
                    <a:cubicBezTo>
                      <a:pt x="106" y="21"/>
                      <a:pt x="99" y="28"/>
                      <a:pt x="91" y="34"/>
                    </a:cubicBezTo>
                    <a:cubicBezTo>
                      <a:pt x="86" y="38"/>
                      <a:pt x="82" y="42"/>
                      <a:pt x="76" y="46"/>
                    </a:cubicBezTo>
                    <a:cubicBezTo>
                      <a:pt x="65" y="53"/>
                      <a:pt x="56" y="62"/>
                      <a:pt x="45" y="70"/>
                    </a:cubicBezTo>
                    <a:cubicBezTo>
                      <a:pt x="43" y="72"/>
                      <a:pt x="40" y="74"/>
                      <a:pt x="38" y="76"/>
                    </a:cubicBezTo>
                    <a:cubicBezTo>
                      <a:pt x="39" y="79"/>
                      <a:pt x="40" y="82"/>
                      <a:pt x="41" y="85"/>
                    </a:cubicBezTo>
                    <a:cubicBezTo>
                      <a:pt x="41" y="87"/>
                      <a:pt x="41" y="90"/>
                      <a:pt x="40" y="93"/>
                    </a:cubicBezTo>
                    <a:cubicBezTo>
                      <a:pt x="40" y="96"/>
                      <a:pt x="40" y="100"/>
                      <a:pt x="42" y="103"/>
                    </a:cubicBezTo>
                    <a:cubicBezTo>
                      <a:pt x="42" y="105"/>
                      <a:pt x="42" y="107"/>
                      <a:pt x="42" y="109"/>
                    </a:cubicBezTo>
                    <a:cubicBezTo>
                      <a:pt x="43" y="131"/>
                      <a:pt x="43" y="152"/>
                      <a:pt x="43" y="174"/>
                    </a:cubicBezTo>
                    <a:cubicBezTo>
                      <a:pt x="42" y="185"/>
                      <a:pt x="44" y="196"/>
                      <a:pt x="45" y="207"/>
                    </a:cubicBezTo>
                    <a:cubicBezTo>
                      <a:pt x="46" y="210"/>
                      <a:pt x="46" y="214"/>
                      <a:pt x="47" y="218"/>
                    </a:cubicBezTo>
                    <a:cubicBezTo>
                      <a:pt x="47" y="219"/>
                      <a:pt x="48" y="220"/>
                      <a:pt x="48" y="222"/>
                    </a:cubicBezTo>
                    <a:cubicBezTo>
                      <a:pt x="61" y="223"/>
                      <a:pt x="74" y="223"/>
                      <a:pt x="86" y="222"/>
                    </a:cubicBezTo>
                    <a:cubicBezTo>
                      <a:pt x="92" y="221"/>
                      <a:pt x="98" y="221"/>
                      <a:pt x="103" y="221"/>
                    </a:cubicBezTo>
                    <a:cubicBezTo>
                      <a:pt x="107" y="221"/>
                      <a:pt x="108" y="223"/>
                      <a:pt x="107" y="226"/>
                    </a:cubicBezTo>
                    <a:cubicBezTo>
                      <a:pt x="105" y="231"/>
                      <a:pt x="103" y="235"/>
                      <a:pt x="101" y="239"/>
                    </a:cubicBezTo>
                    <a:cubicBezTo>
                      <a:pt x="96" y="248"/>
                      <a:pt x="89" y="255"/>
                      <a:pt x="81" y="260"/>
                    </a:cubicBezTo>
                    <a:cubicBezTo>
                      <a:pt x="71" y="266"/>
                      <a:pt x="62" y="270"/>
                      <a:pt x="51" y="273"/>
                    </a:cubicBezTo>
                    <a:cubicBezTo>
                      <a:pt x="49" y="274"/>
                      <a:pt x="46" y="275"/>
                      <a:pt x="44" y="274"/>
                    </a:cubicBezTo>
                    <a:cubicBezTo>
                      <a:pt x="33" y="274"/>
                      <a:pt x="22" y="273"/>
                      <a:pt x="12" y="272"/>
                    </a:cubicBezTo>
                    <a:cubicBezTo>
                      <a:pt x="10" y="271"/>
                      <a:pt x="9" y="271"/>
                      <a:pt x="7" y="271"/>
                    </a:cubicBezTo>
                    <a:cubicBezTo>
                      <a:pt x="6" y="270"/>
                      <a:pt x="5" y="269"/>
                      <a:pt x="6" y="267"/>
                    </a:cubicBezTo>
                    <a:cubicBezTo>
                      <a:pt x="8" y="261"/>
                      <a:pt x="8" y="255"/>
                      <a:pt x="8" y="250"/>
                    </a:cubicBezTo>
                    <a:cubicBezTo>
                      <a:pt x="9" y="240"/>
                      <a:pt x="10" y="231"/>
                      <a:pt x="11" y="221"/>
                    </a:cubicBezTo>
                    <a:cubicBezTo>
                      <a:pt x="12" y="215"/>
                      <a:pt x="12" y="208"/>
                      <a:pt x="12" y="202"/>
                    </a:cubicBezTo>
                    <a:cubicBezTo>
                      <a:pt x="12" y="178"/>
                      <a:pt x="13" y="155"/>
                      <a:pt x="10" y="132"/>
                    </a:cubicBezTo>
                    <a:cubicBezTo>
                      <a:pt x="9" y="122"/>
                      <a:pt x="8" y="112"/>
                      <a:pt x="6" y="103"/>
                    </a:cubicBezTo>
                    <a:cubicBezTo>
                      <a:pt x="4" y="93"/>
                      <a:pt x="3" y="83"/>
                      <a:pt x="1" y="74"/>
                    </a:cubicBezTo>
                    <a:cubicBezTo>
                      <a:pt x="0" y="69"/>
                      <a:pt x="1" y="65"/>
                      <a:pt x="3" y="61"/>
                    </a:cubicBezTo>
                    <a:cubicBezTo>
                      <a:pt x="7" y="51"/>
                      <a:pt x="10" y="42"/>
                      <a:pt x="13" y="32"/>
                    </a:cubicBezTo>
                    <a:cubicBezTo>
                      <a:pt x="16" y="26"/>
                      <a:pt x="18" y="19"/>
                      <a:pt x="18" y="11"/>
                    </a:cubicBezTo>
                    <a:cubicBezTo>
                      <a:pt x="18" y="7"/>
                      <a:pt x="19" y="3"/>
                      <a:pt x="24" y="0"/>
                    </a:cubicBezTo>
                    <a:close/>
                  </a:path>
                </a:pathLst>
              </a:cu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18" name="Freeform 14"/>
              <p:cNvSpPr>
                <a:spLocks/>
              </p:cNvSpPr>
              <p:nvPr/>
            </p:nvSpPr>
            <p:spPr bwMode="auto">
              <a:xfrm>
                <a:off x="1808163" y="5457825"/>
                <a:ext cx="492125" cy="488950"/>
              </a:xfrm>
              <a:custGeom>
                <a:avLst/>
                <a:gdLst>
                  <a:gd name="T0" fmla="*/ 131 w 131"/>
                  <a:gd name="T1" fmla="*/ 62 h 130"/>
                  <a:gd name="T2" fmla="*/ 129 w 131"/>
                  <a:gd name="T3" fmla="*/ 82 h 130"/>
                  <a:gd name="T4" fmla="*/ 102 w 131"/>
                  <a:gd name="T5" fmla="*/ 118 h 130"/>
                  <a:gd name="T6" fmla="*/ 71 w 131"/>
                  <a:gd name="T7" fmla="*/ 130 h 130"/>
                  <a:gd name="T8" fmla="*/ 53 w 131"/>
                  <a:gd name="T9" fmla="*/ 128 h 130"/>
                  <a:gd name="T10" fmla="*/ 24 w 131"/>
                  <a:gd name="T11" fmla="*/ 116 h 130"/>
                  <a:gd name="T12" fmla="*/ 18 w 131"/>
                  <a:gd name="T13" fmla="*/ 109 h 130"/>
                  <a:gd name="T14" fmla="*/ 4 w 131"/>
                  <a:gd name="T15" fmla="*/ 84 h 130"/>
                  <a:gd name="T16" fmla="*/ 0 w 131"/>
                  <a:gd name="T17" fmla="*/ 69 h 130"/>
                  <a:gd name="T18" fmla="*/ 0 w 131"/>
                  <a:gd name="T19" fmla="*/ 64 h 130"/>
                  <a:gd name="T20" fmla="*/ 17 w 131"/>
                  <a:gd name="T21" fmla="*/ 26 h 130"/>
                  <a:gd name="T22" fmla="*/ 57 w 131"/>
                  <a:gd name="T23" fmla="*/ 3 h 130"/>
                  <a:gd name="T24" fmla="*/ 98 w 131"/>
                  <a:gd name="T25" fmla="*/ 9 h 130"/>
                  <a:gd name="T26" fmla="*/ 108 w 131"/>
                  <a:gd name="T27" fmla="*/ 16 h 130"/>
                  <a:gd name="T28" fmla="*/ 123 w 131"/>
                  <a:gd name="T29" fmla="*/ 32 h 130"/>
                  <a:gd name="T30" fmla="*/ 130 w 131"/>
                  <a:gd name="T31" fmla="*/ 52 h 130"/>
                  <a:gd name="T32" fmla="*/ 131 w 131"/>
                  <a:gd name="T33" fmla="*/ 62 h 1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31" h="130">
                    <a:moveTo>
                      <a:pt x="131" y="62"/>
                    </a:moveTo>
                    <a:cubicBezTo>
                      <a:pt x="131" y="69"/>
                      <a:pt x="131" y="75"/>
                      <a:pt x="129" y="82"/>
                    </a:cubicBezTo>
                    <a:cubicBezTo>
                      <a:pt x="125" y="98"/>
                      <a:pt x="115" y="109"/>
                      <a:pt x="102" y="118"/>
                    </a:cubicBezTo>
                    <a:cubicBezTo>
                      <a:pt x="93" y="125"/>
                      <a:pt x="82" y="129"/>
                      <a:pt x="71" y="130"/>
                    </a:cubicBezTo>
                    <a:cubicBezTo>
                      <a:pt x="65" y="130"/>
                      <a:pt x="59" y="130"/>
                      <a:pt x="53" y="128"/>
                    </a:cubicBezTo>
                    <a:cubicBezTo>
                      <a:pt x="43" y="126"/>
                      <a:pt x="32" y="123"/>
                      <a:pt x="24" y="116"/>
                    </a:cubicBezTo>
                    <a:cubicBezTo>
                      <a:pt x="21" y="114"/>
                      <a:pt x="19" y="112"/>
                      <a:pt x="18" y="109"/>
                    </a:cubicBezTo>
                    <a:cubicBezTo>
                      <a:pt x="13" y="101"/>
                      <a:pt x="8" y="93"/>
                      <a:pt x="4" y="84"/>
                    </a:cubicBezTo>
                    <a:cubicBezTo>
                      <a:pt x="2" y="79"/>
                      <a:pt x="1" y="74"/>
                      <a:pt x="0" y="69"/>
                    </a:cubicBezTo>
                    <a:cubicBezTo>
                      <a:pt x="0" y="67"/>
                      <a:pt x="0" y="66"/>
                      <a:pt x="0" y="64"/>
                    </a:cubicBezTo>
                    <a:cubicBezTo>
                      <a:pt x="3" y="50"/>
                      <a:pt x="7" y="37"/>
                      <a:pt x="17" y="26"/>
                    </a:cubicBezTo>
                    <a:cubicBezTo>
                      <a:pt x="28" y="14"/>
                      <a:pt x="41" y="6"/>
                      <a:pt x="57" y="3"/>
                    </a:cubicBezTo>
                    <a:cubicBezTo>
                      <a:pt x="71" y="0"/>
                      <a:pt x="85" y="2"/>
                      <a:pt x="98" y="9"/>
                    </a:cubicBezTo>
                    <a:cubicBezTo>
                      <a:pt x="102" y="11"/>
                      <a:pt x="105" y="14"/>
                      <a:pt x="108" y="16"/>
                    </a:cubicBezTo>
                    <a:cubicBezTo>
                      <a:pt x="113" y="21"/>
                      <a:pt x="118" y="26"/>
                      <a:pt x="123" y="32"/>
                    </a:cubicBezTo>
                    <a:cubicBezTo>
                      <a:pt x="127" y="38"/>
                      <a:pt x="131" y="44"/>
                      <a:pt x="130" y="52"/>
                    </a:cubicBezTo>
                    <a:cubicBezTo>
                      <a:pt x="130" y="56"/>
                      <a:pt x="131" y="59"/>
                      <a:pt x="131" y="62"/>
                    </a:cubicBezTo>
                    <a:close/>
                  </a:path>
                </a:pathLst>
              </a:cu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19" name="Freeform 15"/>
              <p:cNvSpPr>
                <a:spLocks/>
              </p:cNvSpPr>
              <p:nvPr/>
            </p:nvSpPr>
            <p:spPr bwMode="auto">
              <a:xfrm>
                <a:off x="573088" y="5510213"/>
                <a:ext cx="481013" cy="477838"/>
              </a:xfrm>
              <a:custGeom>
                <a:avLst/>
                <a:gdLst>
                  <a:gd name="T0" fmla="*/ 61 w 128"/>
                  <a:gd name="T1" fmla="*/ 126 h 127"/>
                  <a:gd name="T2" fmla="*/ 43 w 128"/>
                  <a:gd name="T3" fmla="*/ 122 h 127"/>
                  <a:gd name="T4" fmla="*/ 38 w 128"/>
                  <a:gd name="T5" fmla="*/ 120 h 127"/>
                  <a:gd name="T6" fmla="*/ 11 w 128"/>
                  <a:gd name="T7" fmla="*/ 98 h 127"/>
                  <a:gd name="T8" fmla="*/ 6 w 128"/>
                  <a:gd name="T9" fmla="*/ 89 h 127"/>
                  <a:gd name="T10" fmla="*/ 2 w 128"/>
                  <a:gd name="T11" fmla="*/ 60 h 127"/>
                  <a:gd name="T12" fmla="*/ 3 w 128"/>
                  <a:gd name="T13" fmla="*/ 55 h 127"/>
                  <a:gd name="T14" fmla="*/ 8 w 128"/>
                  <a:gd name="T15" fmla="*/ 38 h 127"/>
                  <a:gd name="T16" fmla="*/ 33 w 128"/>
                  <a:gd name="T17" fmla="*/ 11 h 127"/>
                  <a:gd name="T18" fmla="*/ 55 w 128"/>
                  <a:gd name="T19" fmla="*/ 1 h 127"/>
                  <a:gd name="T20" fmla="*/ 67 w 128"/>
                  <a:gd name="T21" fmla="*/ 0 h 127"/>
                  <a:gd name="T22" fmla="*/ 106 w 128"/>
                  <a:gd name="T23" fmla="*/ 18 h 127"/>
                  <a:gd name="T24" fmla="*/ 114 w 128"/>
                  <a:gd name="T25" fmla="*/ 26 h 127"/>
                  <a:gd name="T26" fmla="*/ 125 w 128"/>
                  <a:gd name="T27" fmla="*/ 44 h 127"/>
                  <a:gd name="T28" fmla="*/ 127 w 128"/>
                  <a:gd name="T29" fmla="*/ 50 h 127"/>
                  <a:gd name="T30" fmla="*/ 128 w 128"/>
                  <a:gd name="T31" fmla="*/ 58 h 127"/>
                  <a:gd name="T32" fmla="*/ 118 w 128"/>
                  <a:gd name="T33" fmla="*/ 95 h 127"/>
                  <a:gd name="T34" fmla="*/ 82 w 128"/>
                  <a:gd name="T35" fmla="*/ 123 h 127"/>
                  <a:gd name="T36" fmla="*/ 61 w 128"/>
                  <a:gd name="T37" fmla="*/ 126 h 12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28" h="127">
                    <a:moveTo>
                      <a:pt x="61" y="126"/>
                    </a:moveTo>
                    <a:cubicBezTo>
                      <a:pt x="55" y="127"/>
                      <a:pt x="49" y="125"/>
                      <a:pt x="43" y="122"/>
                    </a:cubicBezTo>
                    <a:cubicBezTo>
                      <a:pt x="42" y="121"/>
                      <a:pt x="40" y="120"/>
                      <a:pt x="38" y="120"/>
                    </a:cubicBezTo>
                    <a:cubicBezTo>
                      <a:pt x="27" y="115"/>
                      <a:pt x="18" y="107"/>
                      <a:pt x="11" y="98"/>
                    </a:cubicBezTo>
                    <a:cubicBezTo>
                      <a:pt x="9" y="95"/>
                      <a:pt x="7" y="92"/>
                      <a:pt x="6" y="89"/>
                    </a:cubicBezTo>
                    <a:cubicBezTo>
                      <a:pt x="2" y="79"/>
                      <a:pt x="0" y="70"/>
                      <a:pt x="2" y="60"/>
                    </a:cubicBezTo>
                    <a:cubicBezTo>
                      <a:pt x="3" y="58"/>
                      <a:pt x="3" y="57"/>
                      <a:pt x="3" y="55"/>
                    </a:cubicBezTo>
                    <a:cubicBezTo>
                      <a:pt x="2" y="49"/>
                      <a:pt x="4" y="43"/>
                      <a:pt x="8" y="38"/>
                    </a:cubicBezTo>
                    <a:cubicBezTo>
                      <a:pt x="15" y="28"/>
                      <a:pt x="22" y="18"/>
                      <a:pt x="33" y="11"/>
                    </a:cubicBezTo>
                    <a:cubicBezTo>
                      <a:pt x="40" y="7"/>
                      <a:pt x="47" y="4"/>
                      <a:pt x="55" y="1"/>
                    </a:cubicBezTo>
                    <a:cubicBezTo>
                      <a:pt x="58" y="0"/>
                      <a:pt x="63" y="0"/>
                      <a:pt x="67" y="0"/>
                    </a:cubicBezTo>
                    <a:cubicBezTo>
                      <a:pt x="82" y="2"/>
                      <a:pt x="95" y="8"/>
                      <a:pt x="106" y="18"/>
                    </a:cubicBezTo>
                    <a:cubicBezTo>
                      <a:pt x="108" y="21"/>
                      <a:pt x="111" y="23"/>
                      <a:pt x="114" y="26"/>
                    </a:cubicBezTo>
                    <a:cubicBezTo>
                      <a:pt x="120" y="31"/>
                      <a:pt x="124" y="37"/>
                      <a:pt x="125" y="44"/>
                    </a:cubicBezTo>
                    <a:cubicBezTo>
                      <a:pt x="125" y="46"/>
                      <a:pt x="126" y="48"/>
                      <a:pt x="127" y="50"/>
                    </a:cubicBezTo>
                    <a:cubicBezTo>
                      <a:pt x="127" y="53"/>
                      <a:pt x="128" y="56"/>
                      <a:pt x="128" y="58"/>
                    </a:cubicBezTo>
                    <a:cubicBezTo>
                      <a:pt x="127" y="71"/>
                      <a:pt x="125" y="84"/>
                      <a:pt x="118" y="95"/>
                    </a:cubicBezTo>
                    <a:cubicBezTo>
                      <a:pt x="110" y="109"/>
                      <a:pt x="98" y="119"/>
                      <a:pt x="82" y="123"/>
                    </a:cubicBezTo>
                    <a:cubicBezTo>
                      <a:pt x="75" y="124"/>
                      <a:pt x="68" y="126"/>
                      <a:pt x="61" y="126"/>
                    </a:cubicBezTo>
                    <a:close/>
                  </a:path>
                </a:pathLst>
              </a:cu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0" name="Freeform 16"/>
              <p:cNvSpPr>
                <a:spLocks/>
              </p:cNvSpPr>
              <p:nvPr/>
            </p:nvSpPr>
            <p:spPr bwMode="auto">
              <a:xfrm>
                <a:off x="768351" y="4346575"/>
                <a:ext cx="522288" cy="577850"/>
              </a:xfrm>
              <a:custGeom>
                <a:avLst/>
                <a:gdLst>
                  <a:gd name="T0" fmla="*/ 45 w 139"/>
                  <a:gd name="T1" fmla="*/ 154 h 154"/>
                  <a:gd name="T2" fmla="*/ 39 w 139"/>
                  <a:gd name="T3" fmla="*/ 141 h 154"/>
                  <a:gd name="T4" fmla="*/ 17 w 139"/>
                  <a:gd name="T5" fmla="*/ 95 h 154"/>
                  <a:gd name="T6" fmla="*/ 15 w 139"/>
                  <a:gd name="T7" fmla="*/ 89 h 154"/>
                  <a:gd name="T8" fmla="*/ 1 w 139"/>
                  <a:gd name="T9" fmla="*/ 54 h 154"/>
                  <a:gd name="T10" fmla="*/ 0 w 139"/>
                  <a:gd name="T11" fmla="*/ 51 h 154"/>
                  <a:gd name="T12" fmla="*/ 17 w 139"/>
                  <a:gd name="T13" fmla="*/ 40 h 154"/>
                  <a:gd name="T14" fmla="*/ 48 w 139"/>
                  <a:gd name="T15" fmla="*/ 23 h 154"/>
                  <a:gd name="T16" fmla="*/ 85 w 139"/>
                  <a:gd name="T17" fmla="*/ 5 h 154"/>
                  <a:gd name="T18" fmla="*/ 97 w 139"/>
                  <a:gd name="T19" fmla="*/ 0 h 154"/>
                  <a:gd name="T20" fmla="*/ 105 w 139"/>
                  <a:gd name="T21" fmla="*/ 15 h 154"/>
                  <a:gd name="T22" fmla="*/ 94 w 139"/>
                  <a:gd name="T23" fmla="*/ 22 h 154"/>
                  <a:gd name="T24" fmla="*/ 77 w 139"/>
                  <a:gd name="T25" fmla="*/ 27 h 154"/>
                  <a:gd name="T26" fmla="*/ 65 w 139"/>
                  <a:gd name="T27" fmla="*/ 41 h 154"/>
                  <a:gd name="T28" fmla="*/ 72 w 139"/>
                  <a:gd name="T29" fmla="*/ 52 h 154"/>
                  <a:gd name="T30" fmla="*/ 92 w 139"/>
                  <a:gd name="T31" fmla="*/ 53 h 154"/>
                  <a:gd name="T32" fmla="*/ 117 w 139"/>
                  <a:gd name="T33" fmla="*/ 48 h 154"/>
                  <a:gd name="T34" fmla="*/ 139 w 139"/>
                  <a:gd name="T35" fmla="*/ 103 h 154"/>
                  <a:gd name="T36" fmla="*/ 114 w 139"/>
                  <a:gd name="T37" fmla="*/ 119 h 154"/>
                  <a:gd name="T38" fmla="*/ 56 w 139"/>
                  <a:gd name="T39" fmla="*/ 149 h 154"/>
                  <a:gd name="T40" fmla="*/ 45 w 139"/>
                  <a:gd name="T41" fmla="*/ 154 h 1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39" h="154">
                    <a:moveTo>
                      <a:pt x="45" y="154"/>
                    </a:moveTo>
                    <a:cubicBezTo>
                      <a:pt x="43" y="149"/>
                      <a:pt x="41" y="145"/>
                      <a:pt x="39" y="141"/>
                    </a:cubicBezTo>
                    <a:cubicBezTo>
                      <a:pt x="32" y="126"/>
                      <a:pt x="25" y="110"/>
                      <a:pt x="17" y="95"/>
                    </a:cubicBezTo>
                    <a:cubicBezTo>
                      <a:pt x="17" y="93"/>
                      <a:pt x="16" y="91"/>
                      <a:pt x="15" y="89"/>
                    </a:cubicBezTo>
                    <a:cubicBezTo>
                      <a:pt x="12" y="77"/>
                      <a:pt x="7" y="65"/>
                      <a:pt x="1" y="54"/>
                    </a:cubicBezTo>
                    <a:cubicBezTo>
                      <a:pt x="0" y="53"/>
                      <a:pt x="0" y="52"/>
                      <a:pt x="0" y="51"/>
                    </a:cubicBezTo>
                    <a:cubicBezTo>
                      <a:pt x="5" y="47"/>
                      <a:pt x="10" y="43"/>
                      <a:pt x="17" y="40"/>
                    </a:cubicBezTo>
                    <a:cubicBezTo>
                      <a:pt x="27" y="34"/>
                      <a:pt x="37" y="28"/>
                      <a:pt x="48" y="23"/>
                    </a:cubicBezTo>
                    <a:cubicBezTo>
                      <a:pt x="61" y="17"/>
                      <a:pt x="72" y="10"/>
                      <a:pt x="85" y="5"/>
                    </a:cubicBezTo>
                    <a:cubicBezTo>
                      <a:pt x="89" y="4"/>
                      <a:pt x="93" y="2"/>
                      <a:pt x="97" y="0"/>
                    </a:cubicBezTo>
                    <a:cubicBezTo>
                      <a:pt x="101" y="4"/>
                      <a:pt x="103" y="10"/>
                      <a:pt x="105" y="15"/>
                    </a:cubicBezTo>
                    <a:cubicBezTo>
                      <a:pt x="102" y="19"/>
                      <a:pt x="98" y="21"/>
                      <a:pt x="94" y="22"/>
                    </a:cubicBezTo>
                    <a:cubicBezTo>
                      <a:pt x="88" y="23"/>
                      <a:pt x="82" y="25"/>
                      <a:pt x="77" y="27"/>
                    </a:cubicBezTo>
                    <a:cubicBezTo>
                      <a:pt x="69" y="28"/>
                      <a:pt x="66" y="34"/>
                      <a:pt x="65" y="41"/>
                    </a:cubicBezTo>
                    <a:cubicBezTo>
                      <a:pt x="64" y="45"/>
                      <a:pt x="68" y="50"/>
                      <a:pt x="72" y="52"/>
                    </a:cubicBezTo>
                    <a:cubicBezTo>
                      <a:pt x="79" y="54"/>
                      <a:pt x="85" y="55"/>
                      <a:pt x="92" y="53"/>
                    </a:cubicBezTo>
                    <a:cubicBezTo>
                      <a:pt x="100" y="51"/>
                      <a:pt x="108" y="50"/>
                      <a:pt x="117" y="48"/>
                    </a:cubicBezTo>
                    <a:cubicBezTo>
                      <a:pt x="126" y="66"/>
                      <a:pt x="130" y="85"/>
                      <a:pt x="139" y="103"/>
                    </a:cubicBezTo>
                    <a:cubicBezTo>
                      <a:pt x="131" y="109"/>
                      <a:pt x="123" y="115"/>
                      <a:pt x="114" y="119"/>
                    </a:cubicBezTo>
                    <a:cubicBezTo>
                      <a:pt x="95" y="128"/>
                      <a:pt x="75" y="137"/>
                      <a:pt x="56" y="149"/>
                    </a:cubicBezTo>
                    <a:cubicBezTo>
                      <a:pt x="53" y="151"/>
                      <a:pt x="49" y="152"/>
                      <a:pt x="45" y="154"/>
                    </a:cubicBezTo>
                    <a:close/>
                  </a:path>
                </a:pathLst>
              </a:cu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1" name="Freeform 17"/>
              <p:cNvSpPr>
                <a:spLocks/>
              </p:cNvSpPr>
              <p:nvPr/>
            </p:nvSpPr>
            <p:spPr bwMode="auto">
              <a:xfrm>
                <a:off x="2960688" y="3390900"/>
                <a:ext cx="533400" cy="398463"/>
              </a:xfrm>
              <a:custGeom>
                <a:avLst/>
                <a:gdLst>
                  <a:gd name="T0" fmla="*/ 9 w 142"/>
                  <a:gd name="T1" fmla="*/ 50 h 106"/>
                  <a:gd name="T2" fmla="*/ 13 w 142"/>
                  <a:gd name="T3" fmla="*/ 39 h 106"/>
                  <a:gd name="T4" fmla="*/ 13 w 142"/>
                  <a:gd name="T5" fmla="*/ 28 h 106"/>
                  <a:gd name="T6" fmla="*/ 13 w 142"/>
                  <a:gd name="T7" fmla="*/ 27 h 106"/>
                  <a:gd name="T8" fmla="*/ 13 w 142"/>
                  <a:gd name="T9" fmla="*/ 6 h 106"/>
                  <a:gd name="T10" fmla="*/ 18 w 142"/>
                  <a:gd name="T11" fmla="*/ 6 h 106"/>
                  <a:gd name="T12" fmla="*/ 51 w 142"/>
                  <a:gd name="T13" fmla="*/ 10 h 106"/>
                  <a:gd name="T14" fmla="*/ 94 w 142"/>
                  <a:gd name="T15" fmla="*/ 6 h 106"/>
                  <a:gd name="T16" fmla="*/ 122 w 142"/>
                  <a:gd name="T17" fmla="*/ 0 h 106"/>
                  <a:gd name="T18" fmla="*/ 129 w 142"/>
                  <a:gd name="T19" fmla="*/ 40 h 106"/>
                  <a:gd name="T20" fmla="*/ 136 w 142"/>
                  <a:gd name="T21" fmla="*/ 41 h 106"/>
                  <a:gd name="T22" fmla="*/ 141 w 142"/>
                  <a:gd name="T23" fmla="*/ 44 h 106"/>
                  <a:gd name="T24" fmla="*/ 138 w 142"/>
                  <a:gd name="T25" fmla="*/ 54 h 106"/>
                  <a:gd name="T26" fmla="*/ 129 w 142"/>
                  <a:gd name="T27" fmla="*/ 71 h 106"/>
                  <a:gd name="T28" fmla="*/ 97 w 142"/>
                  <a:gd name="T29" fmla="*/ 97 h 106"/>
                  <a:gd name="T30" fmla="*/ 91 w 142"/>
                  <a:gd name="T31" fmla="*/ 99 h 106"/>
                  <a:gd name="T32" fmla="*/ 46 w 142"/>
                  <a:gd name="T33" fmla="*/ 101 h 106"/>
                  <a:gd name="T34" fmla="*/ 15 w 142"/>
                  <a:gd name="T35" fmla="*/ 88 h 106"/>
                  <a:gd name="T36" fmla="*/ 4 w 142"/>
                  <a:gd name="T37" fmla="*/ 74 h 106"/>
                  <a:gd name="T38" fmla="*/ 0 w 142"/>
                  <a:gd name="T39" fmla="*/ 57 h 106"/>
                  <a:gd name="T40" fmla="*/ 5 w 142"/>
                  <a:gd name="T41" fmla="*/ 51 h 106"/>
                  <a:gd name="T42" fmla="*/ 9 w 142"/>
                  <a:gd name="T43" fmla="*/ 50 h 1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42" h="106">
                    <a:moveTo>
                      <a:pt x="9" y="50"/>
                    </a:moveTo>
                    <a:cubicBezTo>
                      <a:pt x="10" y="46"/>
                      <a:pt x="11" y="43"/>
                      <a:pt x="13" y="39"/>
                    </a:cubicBezTo>
                    <a:cubicBezTo>
                      <a:pt x="14" y="35"/>
                      <a:pt x="16" y="32"/>
                      <a:pt x="13" y="28"/>
                    </a:cubicBezTo>
                    <a:cubicBezTo>
                      <a:pt x="13" y="27"/>
                      <a:pt x="13" y="27"/>
                      <a:pt x="13" y="27"/>
                    </a:cubicBezTo>
                    <a:cubicBezTo>
                      <a:pt x="13" y="20"/>
                      <a:pt x="13" y="13"/>
                      <a:pt x="13" y="6"/>
                    </a:cubicBezTo>
                    <a:cubicBezTo>
                      <a:pt x="15" y="6"/>
                      <a:pt x="16" y="6"/>
                      <a:pt x="18" y="6"/>
                    </a:cubicBezTo>
                    <a:cubicBezTo>
                      <a:pt x="29" y="8"/>
                      <a:pt x="40" y="10"/>
                      <a:pt x="51" y="10"/>
                    </a:cubicBezTo>
                    <a:cubicBezTo>
                      <a:pt x="65" y="10"/>
                      <a:pt x="80" y="10"/>
                      <a:pt x="94" y="6"/>
                    </a:cubicBezTo>
                    <a:cubicBezTo>
                      <a:pt x="103" y="3"/>
                      <a:pt x="112" y="2"/>
                      <a:pt x="122" y="0"/>
                    </a:cubicBezTo>
                    <a:cubicBezTo>
                      <a:pt x="123" y="14"/>
                      <a:pt x="121" y="28"/>
                      <a:pt x="129" y="40"/>
                    </a:cubicBezTo>
                    <a:cubicBezTo>
                      <a:pt x="131" y="40"/>
                      <a:pt x="134" y="40"/>
                      <a:pt x="136" y="41"/>
                    </a:cubicBezTo>
                    <a:cubicBezTo>
                      <a:pt x="138" y="42"/>
                      <a:pt x="139" y="43"/>
                      <a:pt x="141" y="44"/>
                    </a:cubicBezTo>
                    <a:cubicBezTo>
                      <a:pt x="142" y="48"/>
                      <a:pt x="140" y="51"/>
                      <a:pt x="138" y="54"/>
                    </a:cubicBezTo>
                    <a:cubicBezTo>
                      <a:pt x="135" y="60"/>
                      <a:pt x="132" y="65"/>
                      <a:pt x="129" y="71"/>
                    </a:cubicBezTo>
                    <a:cubicBezTo>
                      <a:pt x="121" y="84"/>
                      <a:pt x="111" y="92"/>
                      <a:pt x="97" y="97"/>
                    </a:cubicBezTo>
                    <a:cubicBezTo>
                      <a:pt x="95" y="98"/>
                      <a:pt x="93" y="98"/>
                      <a:pt x="91" y="99"/>
                    </a:cubicBezTo>
                    <a:cubicBezTo>
                      <a:pt x="76" y="106"/>
                      <a:pt x="61" y="105"/>
                      <a:pt x="46" y="101"/>
                    </a:cubicBezTo>
                    <a:cubicBezTo>
                      <a:pt x="35" y="98"/>
                      <a:pt x="25" y="93"/>
                      <a:pt x="15" y="88"/>
                    </a:cubicBezTo>
                    <a:cubicBezTo>
                      <a:pt x="9" y="85"/>
                      <a:pt x="6" y="80"/>
                      <a:pt x="4" y="74"/>
                    </a:cubicBezTo>
                    <a:cubicBezTo>
                      <a:pt x="3" y="68"/>
                      <a:pt x="1" y="63"/>
                      <a:pt x="0" y="57"/>
                    </a:cubicBezTo>
                    <a:cubicBezTo>
                      <a:pt x="0" y="53"/>
                      <a:pt x="0" y="52"/>
                      <a:pt x="5" y="51"/>
                    </a:cubicBezTo>
                    <a:cubicBezTo>
                      <a:pt x="6" y="51"/>
                      <a:pt x="7" y="50"/>
                      <a:pt x="9" y="50"/>
                    </a:cubicBezTo>
                    <a:close/>
                  </a:path>
                </a:pathLst>
              </a:cu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2" name="Freeform 18"/>
              <p:cNvSpPr>
                <a:spLocks/>
              </p:cNvSpPr>
              <p:nvPr/>
            </p:nvSpPr>
            <p:spPr bwMode="auto">
              <a:xfrm>
                <a:off x="1038226" y="4270375"/>
                <a:ext cx="585788" cy="390525"/>
              </a:xfrm>
              <a:custGeom>
                <a:avLst/>
                <a:gdLst>
                  <a:gd name="T0" fmla="*/ 135 w 156"/>
                  <a:gd name="T1" fmla="*/ 8 h 104"/>
                  <a:gd name="T2" fmla="*/ 156 w 156"/>
                  <a:gd name="T3" fmla="*/ 52 h 104"/>
                  <a:gd name="T4" fmla="*/ 156 w 156"/>
                  <a:gd name="T5" fmla="*/ 58 h 104"/>
                  <a:gd name="T6" fmla="*/ 153 w 156"/>
                  <a:gd name="T7" fmla="*/ 63 h 104"/>
                  <a:gd name="T8" fmla="*/ 149 w 156"/>
                  <a:gd name="T9" fmla="*/ 66 h 104"/>
                  <a:gd name="T10" fmla="*/ 114 w 156"/>
                  <a:gd name="T11" fmla="*/ 88 h 104"/>
                  <a:gd name="T12" fmla="*/ 100 w 156"/>
                  <a:gd name="T13" fmla="*/ 95 h 104"/>
                  <a:gd name="T14" fmla="*/ 69 w 156"/>
                  <a:gd name="T15" fmla="*/ 104 h 104"/>
                  <a:gd name="T16" fmla="*/ 63 w 156"/>
                  <a:gd name="T17" fmla="*/ 97 h 104"/>
                  <a:gd name="T18" fmla="*/ 53 w 156"/>
                  <a:gd name="T19" fmla="*/ 71 h 104"/>
                  <a:gd name="T20" fmla="*/ 52 w 156"/>
                  <a:gd name="T21" fmla="*/ 67 h 104"/>
                  <a:gd name="T22" fmla="*/ 65 w 156"/>
                  <a:gd name="T23" fmla="*/ 68 h 104"/>
                  <a:gd name="T24" fmla="*/ 71 w 156"/>
                  <a:gd name="T25" fmla="*/ 68 h 104"/>
                  <a:gd name="T26" fmla="*/ 72 w 156"/>
                  <a:gd name="T27" fmla="*/ 64 h 104"/>
                  <a:gd name="T28" fmla="*/ 70 w 156"/>
                  <a:gd name="T29" fmla="*/ 63 h 104"/>
                  <a:gd name="T30" fmla="*/ 46 w 156"/>
                  <a:gd name="T31" fmla="*/ 61 h 104"/>
                  <a:gd name="T32" fmla="*/ 14 w 156"/>
                  <a:gd name="T33" fmla="*/ 68 h 104"/>
                  <a:gd name="T34" fmla="*/ 4 w 156"/>
                  <a:gd name="T35" fmla="*/ 67 h 104"/>
                  <a:gd name="T36" fmla="*/ 1 w 156"/>
                  <a:gd name="T37" fmla="*/ 57 h 104"/>
                  <a:gd name="T38" fmla="*/ 10 w 156"/>
                  <a:gd name="T39" fmla="*/ 51 h 104"/>
                  <a:gd name="T40" fmla="*/ 25 w 156"/>
                  <a:gd name="T41" fmla="*/ 47 h 104"/>
                  <a:gd name="T42" fmla="*/ 45 w 156"/>
                  <a:gd name="T43" fmla="*/ 32 h 104"/>
                  <a:gd name="T44" fmla="*/ 46 w 156"/>
                  <a:gd name="T45" fmla="*/ 27 h 104"/>
                  <a:gd name="T46" fmla="*/ 41 w 156"/>
                  <a:gd name="T47" fmla="*/ 23 h 104"/>
                  <a:gd name="T48" fmla="*/ 37 w 156"/>
                  <a:gd name="T49" fmla="*/ 27 h 104"/>
                  <a:gd name="T50" fmla="*/ 32 w 156"/>
                  <a:gd name="T51" fmla="*/ 15 h 104"/>
                  <a:gd name="T52" fmla="*/ 32 w 156"/>
                  <a:gd name="T53" fmla="*/ 7 h 104"/>
                  <a:gd name="T54" fmla="*/ 27 w 156"/>
                  <a:gd name="T55" fmla="*/ 4 h 104"/>
                  <a:gd name="T56" fmla="*/ 28 w 156"/>
                  <a:gd name="T57" fmla="*/ 3 h 104"/>
                  <a:gd name="T58" fmla="*/ 65 w 156"/>
                  <a:gd name="T59" fmla="*/ 1 h 104"/>
                  <a:gd name="T60" fmla="*/ 86 w 156"/>
                  <a:gd name="T61" fmla="*/ 5 h 104"/>
                  <a:gd name="T62" fmla="*/ 100 w 156"/>
                  <a:gd name="T63" fmla="*/ 6 h 104"/>
                  <a:gd name="T64" fmla="*/ 105 w 156"/>
                  <a:gd name="T65" fmla="*/ 7 h 104"/>
                  <a:gd name="T66" fmla="*/ 132 w 156"/>
                  <a:gd name="T67" fmla="*/ 8 h 104"/>
                  <a:gd name="T68" fmla="*/ 135 w 156"/>
                  <a:gd name="T69" fmla="*/ 8 h 1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156" h="104">
                    <a:moveTo>
                      <a:pt x="135" y="8"/>
                    </a:moveTo>
                    <a:cubicBezTo>
                      <a:pt x="147" y="20"/>
                      <a:pt x="153" y="35"/>
                      <a:pt x="156" y="52"/>
                    </a:cubicBezTo>
                    <a:cubicBezTo>
                      <a:pt x="156" y="54"/>
                      <a:pt x="156" y="56"/>
                      <a:pt x="156" y="58"/>
                    </a:cubicBezTo>
                    <a:cubicBezTo>
                      <a:pt x="156" y="61"/>
                      <a:pt x="155" y="62"/>
                      <a:pt x="153" y="63"/>
                    </a:cubicBezTo>
                    <a:cubicBezTo>
                      <a:pt x="152" y="64"/>
                      <a:pt x="150" y="65"/>
                      <a:pt x="149" y="66"/>
                    </a:cubicBezTo>
                    <a:cubicBezTo>
                      <a:pt x="137" y="72"/>
                      <a:pt x="126" y="80"/>
                      <a:pt x="114" y="88"/>
                    </a:cubicBezTo>
                    <a:cubicBezTo>
                      <a:pt x="110" y="91"/>
                      <a:pt x="105" y="93"/>
                      <a:pt x="100" y="95"/>
                    </a:cubicBezTo>
                    <a:cubicBezTo>
                      <a:pt x="90" y="98"/>
                      <a:pt x="79" y="101"/>
                      <a:pt x="69" y="104"/>
                    </a:cubicBezTo>
                    <a:cubicBezTo>
                      <a:pt x="66" y="102"/>
                      <a:pt x="64" y="100"/>
                      <a:pt x="63" y="97"/>
                    </a:cubicBezTo>
                    <a:cubicBezTo>
                      <a:pt x="60" y="88"/>
                      <a:pt x="56" y="80"/>
                      <a:pt x="53" y="71"/>
                    </a:cubicBezTo>
                    <a:cubicBezTo>
                      <a:pt x="53" y="70"/>
                      <a:pt x="53" y="69"/>
                      <a:pt x="52" y="67"/>
                    </a:cubicBezTo>
                    <a:cubicBezTo>
                      <a:pt x="57" y="66"/>
                      <a:pt x="61" y="67"/>
                      <a:pt x="65" y="68"/>
                    </a:cubicBezTo>
                    <a:cubicBezTo>
                      <a:pt x="67" y="68"/>
                      <a:pt x="69" y="68"/>
                      <a:pt x="71" y="68"/>
                    </a:cubicBezTo>
                    <a:cubicBezTo>
                      <a:pt x="72" y="68"/>
                      <a:pt x="73" y="65"/>
                      <a:pt x="72" y="64"/>
                    </a:cubicBezTo>
                    <a:cubicBezTo>
                      <a:pt x="71" y="64"/>
                      <a:pt x="71" y="64"/>
                      <a:pt x="70" y="63"/>
                    </a:cubicBezTo>
                    <a:cubicBezTo>
                      <a:pt x="62" y="60"/>
                      <a:pt x="54" y="59"/>
                      <a:pt x="46" y="61"/>
                    </a:cubicBezTo>
                    <a:cubicBezTo>
                      <a:pt x="35" y="64"/>
                      <a:pt x="25" y="66"/>
                      <a:pt x="14" y="68"/>
                    </a:cubicBezTo>
                    <a:cubicBezTo>
                      <a:pt x="11" y="69"/>
                      <a:pt x="7" y="69"/>
                      <a:pt x="4" y="67"/>
                    </a:cubicBezTo>
                    <a:cubicBezTo>
                      <a:pt x="0" y="64"/>
                      <a:pt x="0" y="61"/>
                      <a:pt x="1" y="57"/>
                    </a:cubicBezTo>
                    <a:cubicBezTo>
                      <a:pt x="3" y="54"/>
                      <a:pt x="6" y="52"/>
                      <a:pt x="10" y="51"/>
                    </a:cubicBezTo>
                    <a:cubicBezTo>
                      <a:pt x="15" y="50"/>
                      <a:pt x="20" y="48"/>
                      <a:pt x="25" y="47"/>
                    </a:cubicBezTo>
                    <a:cubicBezTo>
                      <a:pt x="34" y="45"/>
                      <a:pt x="41" y="39"/>
                      <a:pt x="45" y="32"/>
                    </a:cubicBezTo>
                    <a:cubicBezTo>
                      <a:pt x="46" y="30"/>
                      <a:pt x="47" y="28"/>
                      <a:pt x="46" y="27"/>
                    </a:cubicBezTo>
                    <a:cubicBezTo>
                      <a:pt x="45" y="24"/>
                      <a:pt x="43" y="23"/>
                      <a:pt x="41" y="23"/>
                    </a:cubicBezTo>
                    <a:cubicBezTo>
                      <a:pt x="38" y="23"/>
                      <a:pt x="39" y="26"/>
                      <a:pt x="37" y="27"/>
                    </a:cubicBezTo>
                    <a:cubicBezTo>
                      <a:pt x="35" y="23"/>
                      <a:pt x="34" y="19"/>
                      <a:pt x="32" y="15"/>
                    </a:cubicBezTo>
                    <a:cubicBezTo>
                      <a:pt x="30" y="12"/>
                      <a:pt x="30" y="10"/>
                      <a:pt x="32" y="7"/>
                    </a:cubicBezTo>
                    <a:cubicBezTo>
                      <a:pt x="30" y="6"/>
                      <a:pt x="29" y="5"/>
                      <a:pt x="27" y="4"/>
                    </a:cubicBezTo>
                    <a:cubicBezTo>
                      <a:pt x="28" y="4"/>
                      <a:pt x="28" y="3"/>
                      <a:pt x="28" y="3"/>
                    </a:cubicBezTo>
                    <a:cubicBezTo>
                      <a:pt x="40" y="0"/>
                      <a:pt x="53" y="0"/>
                      <a:pt x="65" y="1"/>
                    </a:cubicBezTo>
                    <a:cubicBezTo>
                      <a:pt x="72" y="2"/>
                      <a:pt x="79" y="4"/>
                      <a:pt x="86" y="5"/>
                    </a:cubicBezTo>
                    <a:cubicBezTo>
                      <a:pt x="90" y="6"/>
                      <a:pt x="95" y="6"/>
                      <a:pt x="100" y="6"/>
                    </a:cubicBezTo>
                    <a:cubicBezTo>
                      <a:pt x="102" y="6"/>
                      <a:pt x="103" y="6"/>
                      <a:pt x="105" y="7"/>
                    </a:cubicBezTo>
                    <a:cubicBezTo>
                      <a:pt x="114" y="9"/>
                      <a:pt x="123" y="9"/>
                      <a:pt x="132" y="8"/>
                    </a:cubicBezTo>
                    <a:cubicBezTo>
                      <a:pt x="133" y="8"/>
                      <a:pt x="134" y="8"/>
                      <a:pt x="135" y="8"/>
                    </a:cubicBezTo>
                    <a:close/>
                  </a:path>
                </a:pathLst>
              </a:cu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3" name="Freeform 19"/>
              <p:cNvSpPr>
                <a:spLocks/>
              </p:cNvSpPr>
              <p:nvPr/>
            </p:nvSpPr>
            <p:spPr bwMode="auto">
              <a:xfrm>
                <a:off x="3182938" y="4759325"/>
                <a:ext cx="465138" cy="503238"/>
              </a:xfrm>
              <a:custGeom>
                <a:avLst/>
                <a:gdLst>
                  <a:gd name="T0" fmla="*/ 55 w 124"/>
                  <a:gd name="T1" fmla="*/ 132 h 134"/>
                  <a:gd name="T2" fmla="*/ 85 w 124"/>
                  <a:gd name="T3" fmla="*/ 113 h 134"/>
                  <a:gd name="T4" fmla="*/ 82 w 124"/>
                  <a:gd name="T5" fmla="*/ 110 h 134"/>
                  <a:gd name="T6" fmla="*/ 78 w 124"/>
                  <a:gd name="T7" fmla="*/ 113 h 134"/>
                  <a:gd name="T8" fmla="*/ 61 w 124"/>
                  <a:gd name="T9" fmla="*/ 123 h 134"/>
                  <a:gd name="T10" fmla="*/ 38 w 124"/>
                  <a:gd name="T11" fmla="*/ 127 h 134"/>
                  <a:gd name="T12" fmla="*/ 24 w 124"/>
                  <a:gd name="T13" fmla="*/ 119 h 134"/>
                  <a:gd name="T14" fmla="*/ 35 w 124"/>
                  <a:gd name="T15" fmla="*/ 114 h 134"/>
                  <a:gd name="T16" fmla="*/ 63 w 124"/>
                  <a:gd name="T17" fmla="*/ 104 h 134"/>
                  <a:gd name="T18" fmla="*/ 92 w 124"/>
                  <a:gd name="T19" fmla="*/ 89 h 134"/>
                  <a:gd name="T20" fmla="*/ 89 w 124"/>
                  <a:gd name="T21" fmla="*/ 86 h 134"/>
                  <a:gd name="T22" fmla="*/ 79 w 124"/>
                  <a:gd name="T23" fmla="*/ 89 h 134"/>
                  <a:gd name="T24" fmla="*/ 53 w 124"/>
                  <a:gd name="T25" fmla="*/ 102 h 134"/>
                  <a:gd name="T26" fmla="*/ 29 w 124"/>
                  <a:gd name="T27" fmla="*/ 109 h 134"/>
                  <a:gd name="T28" fmla="*/ 21 w 124"/>
                  <a:gd name="T29" fmla="*/ 110 h 134"/>
                  <a:gd name="T30" fmla="*/ 7 w 124"/>
                  <a:gd name="T31" fmla="*/ 108 h 134"/>
                  <a:gd name="T32" fmla="*/ 17 w 124"/>
                  <a:gd name="T33" fmla="*/ 91 h 134"/>
                  <a:gd name="T34" fmla="*/ 21 w 124"/>
                  <a:gd name="T35" fmla="*/ 92 h 134"/>
                  <a:gd name="T36" fmla="*/ 27 w 124"/>
                  <a:gd name="T37" fmla="*/ 88 h 134"/>
                  <a:gd name="T38" fmla="*/ 36 w 124"/>
                  <a:gd name="T39" fmla="*/ 86 h 134"/>
                  <a:gd name="T40" fmla="*/ 60 w 124"/>
                  <a:gd name="T41" fmla="*/ 77 h 134"/>
                  <a:gd name="T42" fmla="*/ 72 w 124"/>
                  <a:gd name="T43" fmla="*/ 64 h 134"/>
                  <a:gd name="T44" fmla="*/ 67 w 124"/>
                  <a:gd name="T45" fmla="*/ 60 h 134"/>
                  <a:gd name="T46" fmla="*/ 38 w 124"/>
                  <a:gd name="T47" fmla="*/ 66 h 134"/>
                  <a:gd name="T48" fmla="*/ 19 w 124"/>
                  <a:gd name="T49" fmla="*/ 72 h 134"/>
                  <a:gd name="T50" fmla="*/ 6 w 124"/>
                  <a:gd name="T51" fmla="*/ 73 h 134"/>
                  <a:gd name="T52" fmla="*/ 1 w 124"/>
                  <a:gd name="T53" fmla="*/ 69 h 134"/>
                  <a:gd name="T54" fmla="*/ 3 w 124"/>
                  <a:gd name="T55" fmla="*/ 65 h 134"/>
                  <a:gd name="T56" fmla="*/ 19 w 124"/>
                  <a:gd name="T57" fmla="*/ 54 h 134"/>
                  <a:gd name="T58" fmla="*/ 25 w 124"/>
                  <a:gd name="T59" fmla="*/ 52 h 134"/>
                  <a:gd name="T60" fmla="*/ 46 w 124"/>
                  <a:gd name="T61" fmla="*/ 40 h 134"/>
                  <a:gd name="T62" fmla="*/ 53 w 124"/>
                  <a:gd name="T63" fmla="*/ 25 h 134"/>
                  <a:gd name="T64" fmla="*/ 48 w 124"/>
                  <a:gd name="T65" fmla="*/ 20 h 134"/>
                  <a:gd name="T66" fmla="*/ 41 w 124"/>
                  <a:gd name="T67" fmla="*/ 37 h 134"/>
                  <a:gd name="T68" fmla="*/ 40 w 124"/>
                  <a:gd name="T69" fmla="*/ 35 h 134"/>
                  <a:gd name="T70" fmla="*/ 36 w 124"/>
                  <a:gd name="T71" fmla="*/ 13 h 134"/>
                  <a:gd name="T72" fmla="*/ 68 w 124"/>
                  <a:gd name="T73" fmla="*/ 4 h 134"/>
                  <a:gd name="T74" fmla="*/ 71 w 124"/>
                  <a:gd name="T75" fmla="*/ 3 h 134"/>
                  <a:gd name="T76" fmla="*/ 86 w 124"/>
                  <a:gd name="T77" fmla="*/ 2 h 134"/>
                  <a:gd name="T78" fmla="*/ 108 w 124"/>
                  <a:gd name="T79" fmla="*/ 15 h 134"/>
                  <a:gd name="T80" fmla="*/ 123 w 124"/>
                  <a:gd name="T81" fmla="*/ 43 h 134"/>
                  <a:gd name="T82" fmla="*/ 123 w 124"/>
                  <a:gd name="T83" fmla="*/ 55 h 134"/>
                  <a:gd name="T84" fmla="*/ 121 w 124"/>
                  <a:gd name="T85" fmla="*/ 71 h 134"/>
                  <a:gd name="T86" fmla="*/ 120 w 124"/>
                  <a:gd name="T87" fmla="*/ 74 h 134"/>
                  <a:gd name="T88" fmla="*/ 100 w 124"/>
                  <a:gd name="T89" fmla="*/ 109 h 134"/>
                  <a:gd name="T90" fmla="*/ 82 w 124"/>
                  <a:gd name="T91" fmla="*/ 125 h 134"/>
                  <a:gd name="T92" fmla="*/ 59 w 124"/>
                  <a:gd name="T93" fmla="*/ 134 h 134"/>
                  <a:gd name="T94" fmla="*/ 55 w 124"/>
                  <a:gd name="T95" fmla="*/ 132 h 1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124" h="134">
                    <a:moveTo>
                      <a:pt x="55" y="132"/>
                    </a:moveTo>
                    <a:cubicBezTo>
                      <a:pt x="67" y="126"/>
                      <a:pt x="77" y="121"/>
                      <a:pt x="85" y="113"/>
                    </a:cubicBezTo>
                    <a:cubicBezTo>
                      <a:pt x="85" y="110"/>
                      <a:pt x="83" y="110"/>
                      <a:pt x="82" y="110"/>
                    </a:cubicBezTo>
                    <a:cubicBezTo>
                      <a:pt x="80" y="111"/>
                      <a:pt x="79" y="112"/>
                      <a:pt x="78" y="113"/>
                    </a:cubicBezTo>
                    <a:cubicBezTo>
                      <a:pt x="72" y="116"/>
                      <a:pt x="67" y="119"/>
                      <a:pt x="61" y="123"/>
                    </a:cubicBezTo>
                    <a:cubicBezTo>
                      <a:pt x="54" y="127"/>
                      <a:pt x="46" y="127"/>
                      <a:pt x="38" y="127"/>
                    </a:cubicBezTo>
                    <a:cubicBezTo>
                      <a:pt x="31" y="126"/>
                      <a:pt x="30" y="126"/>
                      <a:pt x="24" y="119"/>
                    </a:cubicBezTo>
                    <a:cubicBezTo>
                      <a:pt x="27" y="115"/>
                      <a:pt x="32" y="115"/>
                      <a:pt x="35" y="114"/>
                    </a:cubicBezTo>
                    <a:cubicBezTo>
                      <a:pt x="45" y="113"/>
                      <a:pt x="54" y="109"/>
                      <a:pt x="63" y="104"/>
                    </a:cubicBezTo>
                    <a:cubicBezTo>
                      <a:pt x="72" y="99"/>
                      <a:pt x="82" y="94"/>
                      <a:pt x="92" y="89"/>
                    </a:cubicBezTo>
                    <a:cubicBezTo>
                      <a:pt x="92" y="86"/>
                      <a:pt x="90" y="86"/>
                      <a:pt x="89" y="86"/>
                    </a:cubicBezTo>
                    <a:cubicBezTo>
                      <a:pt x="86" y="87"/>
                      <a:pt x="82" y="88"/>
                      <a:pt x="79" y="89"/>
                    </a:cubicBezTo>
                    <a:cubicBezTo>
                      <a:pt x="71" y="94"/>
                      <a:pt x="62" y="98"/>
                      <a:pt x="53" y="102"/>
                    </a:cubicBezTo>
                    <a:cubicBezTo>
                      <a:pt x="46" y="107"/>
                      <a:pt x="37" y="108"/>
                      <a:pt x="29" y="109"/>
                    </a:cubicBezTo>
                    <a:cubicBezTo>
                      <a:pt x="26" y="109"/>
                      <a:pt x="24" y="109"/>
                      <a:pt x="21" y="110"/>
                    </a:cubicBezTo>
                    <a:cubicBezTo>
                      <a:pt x="16" y="111"/>
                      <a:pt x="12" y="110"/>
                      <a:pt x="7" y="108"/>
                    </a:cubicBezTo>
                    <a:cubicBezTo>
                      <a:pt x="5" y="99"/>
                      <a:pt x="7" y="96"/>
                      <a:pt x="17" y="91"/>
                    </a:cubicBezTo>
                    <a:cubicBezTo>
                      <a:pt x="18" y="91"/>
                      <a:pt x="19" y="92"/>
                      <a:pt x="21" y="92"/>
                    </a:cubicBezTo>
                    <a:cubicBezTo>
                      <a:pt x="23" y="91"/>
                      <a:pt x="25" y="90"/>
                      <a:pt x="27" y="88"/>
                    </a:cubicBezTo>
                    <a:cubicBezTo>
                      <a:pt x="30" y="87"/>
                      <a:pt x="33" y="86"/>
                      <a:pt x="36" y="86"/>
                    </a:cubicBezTo>
                    <a:cubicBezTo>
                      <a:pt x="44" y="84"/>
                      <a:pt x="52" y="81"/>
                      <a:pt x="60" y="77"/>
                    </a:cubicBezTo>
                    <a:cubicBezTo>
                      <a:pt x="66" y="74"/>
                      <a:pt x="70" y="70"/>
                      <a:pt x="72" y="64"/>
                    </a:cubicBezTo>
                    <a:cubicBezTo>
                      <a:pt x="72" y="61"/>
                      <a:pt x="69" y="60"/>
                      <a:pt x="67" y="60"/>
                    </a:cubicBezTo>
                    <a:cubicBezTo>
                      <a:pt x="57" y="60"/>
                      <a:pt x="47" y="61"/>
                      <a:pt x="38" y="66"/>
                    </a:cubicBezTo>
                    <a:cubicBezTo>
                      <a:pt x="32" y="69"/>
                      <a:pt x="26" y="71"/>
                      <a:pt x="19" y="72"/>
                    </a:cubicBezTo>
                    <a:cubicBezTo>
                      <a:pt x="15" y="73"/>
                      <a:pt x="10" y="73"/>
                      <a:pt x="6" y="73"/>
                    </a:cubicBezTo>
                    <a:cubicBezTo>
                      <a:pt x="3" y="73"/>
                      <a:pt x="2" y="72"/>
                      <a:pt x="1" y="69"/>
                    </a:cubicBezTo>
                    <a:cubicBezTo>
                      <a:pt x="0" y="67"/>
                      <a:pt x="2" y="66"/>
                      <a:pt x="3" y="65"/>
                    </a:cubicBezTo>
                    <a:cubicBezTo>
                      <a:pt x="8" y="60"/>
                      <a:pt x="13" y="56"/>
                      <a:pt x="19" y="54"/>
                    </a:cubicBezTo>
                    <a:cubicBezTo>
                      <a:pt x="21" y="53"/>
                      <a:pt x="23" y="52"/>
                      <a:pt x="25" y="52"/>
                    </a:cubicBezTo>
                    <a:cubicBezTo>
                      <a:pt x="34" y="51"/>
                      <a:pt x="40" y="45"/>
                      <a:pt x="46" y="40"/>
                    </a:cubicBezTo>
                    <a:cubicBezTo>
                      <a:pt x="49" y="37"/>
                      <a:pt x="53" y="29"/>
                      <a:pt x="53" y="25"/>
                    </a:cubicBezTo>
                    <a:cubicBezTo>
                      <a:pt x="53" y="22"/>
                      <a:pt x="53" y="22"/>
                      <a:pt x="48" y="20"/>
                    </a:cubicBezTo>
                    <a:cubicBezTo>
                      <a:pt x="46" y="25"/>
                      <a:pt x="46" y="32"/>
                      <a:pt x="41" y="37"/>
                    </a:cubicBezTo>
                    <a:cubicBezTo>
                      <a:pt x="41" y="36"/>
                      <a:pt x="40" y="36"/>
                      <a:pt x="40" y="35"/>
                    </a:cubicBezTo>
                    <a:cubicBezTo>
                      <a:pt x="38" y="28"/>
                      <a:pt x="36" y="21"/>
                      <a:pt x="36" y="13"/>
                    </a:cubicBezTo>
                    <a:cubicBezTo>
                      <a:pt x="47" y="9"/>
                      <a:pt x="57" y="6"/>
                      <a:pt x="68" y="4"/>
                    </a:cubicBezTo>
                    <a:cubicBezTo>
                      <a:pt x="69" y="4"/>
                      <a:pt x="70" y="4"/>
                      <a:pt x="71" y="3"/>
                    </a:cubicBezTo>
                    <a:cubicBezTo>
                      <a:pt x="76" y="1"/>
                      <a:pt x="80" y="0"/>
                      <a:pt x="86" y="2"/>
                    </a:cubicBezTo>
                    <a:cubicBezTo>
                      <a:pt x="97" y="5"/>
                      <a:pt x="103" y="9"/>
                      <a:pt x="108" y="15"/>
                    </a:cubicBezTo>
                    <a:cubicBezTo>
                      <a:pt x="115" y="23"/>
                      <a:pt x="121" y="32"/>
                      <a:pt x="123" y="43"/>
                    </a:cubicBezTo>
                    <a:cubicBezTo>
                      <a:pt x="124" y="47"/>
                      <a:pt x="124" y="51"/>
                      <a:pt x="123" y="55"/>
                    </a:cubicBezTo>
                    <a:cubicBezTo>
                      <a:pt x="123" y="60"/>
                      <a:pt x="120" y="65"/>
                      <a:pt x="121" y="71"/>
                    </a:cubicBezTo>
                    <a:cubicBezTo>
                      <a:pt x="121" y="72"/>
                      <a:pt x="120" y="73"/>
                      <a:pt x="120" y="74"/>
                    </a:cubicBezTo>
                    <a:cubicBezTo>
                      <a:pt x="114" y="86"/>
                      <a:pt x="107" y="98"/>
                      <a:pt x="100" y="109"/>
                    </a:cubicBezTo>
                    <a:cubicBezTo>
                      <a:pt x="96" y="115"/>
                      <a:pt x="90" y="121"/>
                      <a:pt x="82" y="125"/>
                    </a:cubicBezTo>
                    <a:cubicBezTo>
                      <a:pt x="75" y="129"/>
                      <a:pt x="67" y="131"/>
                      <a:pt x="59" y="134"/>
                    </a:cubicBezTo>
                    <a:cubicBezTo>
                      <a:pt x="59" y="134"/>
                      <a:pt x="58" y="133"/>
                      <a:pt x="55" y="132"/>
                    </a:cubicBezTo>
                    <a:close/>
                  </a:path>
                </a:pathLst>
              </a:cu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4" name="Freeform 20"/>
              <p:cNvSpPr>
                <a:spLocks/>
              </p:cNvSpPr>
              <p:nvPr/>
            </p:nvSpPr>
            <p:spPr bwMode="auto">
              <a:xfrm>
                <a:off x="2811463" y="4957763"/>
                <a:ext cx="255588" cy="522288"/>
              </a:xfrm>
              <a:custGeom>
                <a:avLst/>
                <a:gdLst>
                  <a:gd name="T0" fmla="*/ 6 w 68"/>
                  <a:gd name="T1" fmla="*/ 134 h 139"/>
                  <a:gd name="T2" fmla="*/ 6 w 68"/>
                  <a:gd name="T3" fmla="*/ 128 h 139"/>
                  <a:gd name="T4" fmla="*/ 4 w 68"/>
                  <a:gd name="T5" fmla="*/ 123 h 139"/>
                  <a:gd name="T6" fmla="*/ 1 w 68"/>
                  <a:gd name="T7" fmla="*/ 118 h 139"/>
                  <a:gd name="T8" fmla="*/ 1 w 68"/>
                  <a:gd name="T9" fmla="*/ 92 h 139"/>
                  <a:gd name="T10" fmla="*/ 0 w 68"/>
                  <a:gd name="T11" fmla="*/ 55 h 139"/>
                  <a:gd name="T12" fmla="*/ 0 w 68"/>
                  <a:gd name="T13" fmla="*/ 14 h 139"/>
                  <a:gd name="T14" fmla="*/ 2 w 68"/>
                  <a:gd name="T15" fmla="*/ 5 h 139"/>
                  <a:gd name="T16" fmla="*/ 9 w 68"/>
                  <a:gd name="T17" fmla="*/ 5 h 139"/>
                  <a:gd name="T18" fmla="*/ 27 w 68"/>
                  <a:gd name="T19" fmla="*/ 4 h 139"/>
                  <a:gd name="T20" fmla="*/ 50 w 68"/>
                  <a:gd name="T21" fmla="*/ 1 h 139"/>
                  <a:gd name="T22" fmla="*/ 64 w 68"/>
                  <a:gd name="T23" fmla="*/ 5 h 139"/>
                  <a:gd name="T24" fmla="*/ 66 w 68"/>
                  <a:gd name="T25" fmla="*/ 25 h 139"/>
                  <a:gd name="T26" fmla="*/ 67 w 68"/>
                  <a:gd name="T27" fmla="*/ 69 h 139"/>
                  <a:gd name="T28" fmla="*/ 67 w 68"/>
                  <a:gd name="T29" fmla="*/ 86 h 139"/>
                  <a:gd name="T30" fmla="*/ 67 w 68"/>
                  <a:gd name="T31" fmla="*/ 101 h 139"/>
                  <a:gd name="T32" fmla="*/ 68 w 68"/>
                  <a:gd name="T33" fmla="*/ 114 h 139"/>
                  <a:gd name="T34" fmla="*/ 68 w 68"/>
                  <a:gd name="T35" fmla="*/ 134 h 139"/>
                  <a:gd name="T36" fmla="*/ 61 w 68"/>
                  <a:gd name="T37" fmla="*/ 136 h 139"/>
                  <a:gd name="T38" fmla="*/ 47 w 68"/>
                  <a:gd name="T39" fmla="*/ 137 h 139"/>
                  <a:gd name="T40" fmla="*/ 34 w 68"/>
                  <a:gd name="T41" fmla="*/ 138 h 139"/>
                  <a:gd name="T42" fmla="*/ 18 w 68"/>
                  <a:gd name="T43" fmla="*/ 139 h 139"/>
                  <a:gd name="T44" fmla="*/ 15 w 68"/>
                  <a:gd name="T45" fmla="*/ 138 h 139"/>
                  <a:gd name="T46" fmla="*/ 6 w 68"/>
                  <a:gd name="T47" fmla="*/ 134 h 1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68" h="139">
                    <a:moveTo>
                      <a:pt x="6" y="134"/>
                    </a:moveTo>
                    <a:cubicBezTo>
                      <a:pt x="6" y="132"/>
                      <a:pt x="6" y="130"/>
                      <a:pt x="6" y="128"/>
                    </a:cubicBezTo>
                    <a:cubicBezTo>
                      <a:pt x="6" y="126"/>
                      <a:pt x="5" y="124"/>
                      <a:pt x="4" y="123"/>
                    </a:cubicBezTo>
                    <a:cubicBezTo>
                      <a:pt x="2" y="122"/>
                      <a:pt x="2" y="120"/>
                      <a:pt x="1" y="118"/>
                    </a:cubicBezTo>
                    <a:cubicBezTo>
                      <a:pt x="1" y="109"/>
                      <a:pt x="0" y="101"/>
                      <a:pt x="1" y="92"/>
                    </a:cubicBezTo>
                    <a:cubicBezTo>
                      <a:pt x="1" y="80"/>
                      <a:pt x="0" y="67"/>
                      <a:pt x="0" y="55"/>
                    </a:cubicBezTo>
                    <a:cubicBezTo>
                      <a:pt x="0" y="41"/>
                      <a:pt x="0" y="28"/>
                      <a:pt x="0" y="14"/>
                    </a:cubicBezTo>
                    <a:cubicBezTo>
                      <a:pt x="0" y="11"/>
                      <a:pt x="0" y="8"/>
                      <a:pt x="2" y="5"/>
                    </a:cubicBezTo>
                    <a:cubicBezTo>
                      <a:pt x="4" y="5"/>
                      <a:pt x="7" y="4"/>
                      <a:pt x="9" y="5"/>
                    </a:cubicBezTo>
                    <a:cubicBezTo>
                      <a:pt x="15" y="6"/>
                      <a:pt x="21" y="6"/>
                      <a:pt x="27" y="4"/>
                    </a:cubicBezTo>
                    <a:cubicBezTo>
                      <a:pt x="34" y="2"/>
                      <a:pt x="42" y="1"/>
                      <a:pt x="50" y="1"/>
                    </a:cubicBezTo>
                    <a:cubicBezTo>
                      <a:pt x="55" y="0"/>
                      <a:pt x="60" y="1"/>
                      <a:pt x="64" y="5"/>
                    </a:cubicBezTo>
                    <a:cubicBezTo>
                      <a:pt x="65" y="11"/>
                      <a:pt x="66" y="18"/>
                      <a:pt x="66" y="25"/>
                    </a:cubicBezTo>
                    <a:cubicBezTo>
                      <a:pt x="66" y="40"/>
                      <a:pt x="67" y="54"/>
                      <a:pt x="67" y="69"/>
                    </a:cubicBezTo>
                    <a:cubicBezTo>
                      <a:pt x="67" y="74"/>
                      <a:pt x="67" y="80"/>
                      <a:pt x="67" y="86"/>
                    </a:cubicBezTo>
                    <a:cubicBezTo>
                      <a:pt x="67" y="91"/>
                      <a:pt x="67" y="96"/>
                      <a:pt x="67" y="101"/>
                    </a:cubicBezTo>
                    <a:cubicBezTo>
                      <a:pt x="68" y="105"/>
                      <a:pt x="68" y="110"/>
                      <a:pt x="68" y="114"/>
                    </a:cubicBezTo>
                    <a:cubicBezTo>
                      <a:pt x="68" y="120"/>
                      <a:pt x="68" y="127"/>
                      <a:pt x="68" y="134"/>
                    </a:cubicBezTo>
                    <a:cubicBezTo>
                      <a:pt x="66" y="135"/>
                      <a:pt x="63" y="136"/>
                      <a:pt x="61" y="136"/>
                    </a:cubicBezTo>
                    <a:cubicBezTo>
                      <a:pt x="56" y="136"/>
                      <a:pt x="51" y="136"/>
                      <a:pt x="47" y="137"/>
                    </a:cubicBezTo>
                    <a:cubicBezTo>
                      <a:pt x="43" y="137"/>
                      <a:pt x="38" y="138"/>
                      <a:pt x="34" y="138"/>
                    </a:cubicBezTo>
                    <a:cubicBezTo>
                      <a:pt x="29" y="138"/>
                      <a:pt x="24" y="139"/>
                      <a:pt x="18" y="139"/>
                    </a:cubicBezTo>
                    <a:cubicBezTo>
                      <a:pt x="17" y="139"/>
                      <a:pt x="16" y="138"/>
                      <a:pt x="15" y="138"/>
                    </a:cubicBezTo>
                    <a:cubicBezTo>
                      <a:pt x="12" y="137"/>
                      <a:pt x="10" y="136"/>
                      <a:pt x="6" y="134"/>
                    </a:cubicBezTo>
                    <a:close/>
                  </a:path>
                </a:pathLst>
              </a:cu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5" name="Freeform 21"/>
              <p:cNvSpPr>
                <a:spLocks/>
              </p:cNvSpPr>
              <p:nvPr/>
            </p:nvSpPr>
            <p:spPr bwMode="auto">
              <a:xfrm>
                <a:off x="3078163" y="4767263"/>
                <a:ext cx="231775" cy="676275"/>
              </a:xfrm>
              <a:custGeom>
                <a:avLst/>
                <a:gdLst>
                  <a:gd name="T0" fmla="*/ 54 w 62"/>
                  <a:gd name="T1" fmla="*/ 0 h 180"/>
                  <a:gd name="T2" fmla="*/ 55 w 62"/>
                  <a:gd name="T3" fmla="*/ 3 h 180"/>
                  <a:gd name="T4" fmla="*/ 59 w 62"/>
                  <a:gd name="T5" fmla="*/ 34 h 180"/>
                  <a:gd name="T6" fmla="*/ 59 w 62"/>
                  <a:gd name="T7" fmla="*/ 42 h 180"/>
                  <a:gd name="T8" fmla="*/ 49 w 62"/>
                  <a:gd name="T9" fmla="*/ 46 h 180"/>
                  <a:gd name="T10" fmla="*/ 26 w 62"/>
                  <a:gd name="T11" fmla="*/ 60 h 180"/>
                  <a:gd name="T12" fmla="*/ 31 w 62"/>
                  <a:gd name="T13" fmla="*/ 76 h 180"/>
                  <a:gd name="T14" fmla="*/ 52 w 62"/>
                  <a:gd name="T15" fmla="*/ 75 h 180"/>
                  <a:gd name="T16" fmla="*/ 59 w 62"/>
                  <a:gd name="T17" fmla="*/ 73 h 180"/>
                  <a:gd name="T18" fmla="*/ 62 w 62"/>
                  <a:gd name="T19" fmla="*/ 73 h 180"/>
                  <a:gd name="T20" fmla="*/ 60 w 62"/>
                  <a:gd name="T21" fmla="*/ 76 h 180"/>
                  <a:gd name="T22" fmla="*/ 45 w 62"/>
                  <a:gd name="T23" fmla="*/ 82 h 180"/>
                  <a:gd name="T24" fmla="*/ 28 w 62"/>
                  <a:gd name="T25" fmla="*/ 94 h 180"/>
                  <a:gd name="T26" fmla="*/ 26 w 62"/>
                  <a:gd name="T27" fmla="*/ 99 h 180"/>
                  <a:gd name="T28" fmla="*/ 27 w 62"/>
                  <a:gd name="T29" fmla="*/ 108 h 180"/>
                  <a:gd name="T30" fmla="*/ 44 w 62"/>
                  <a:gd name="T31" fmla="*/ 117 h 180"/>
                  <a:gd name="T32" fmla="*/ 52 w 62"/>
                  <a:gd name="T33" fmla="*/ 129 h 180"/>
                  <a:gd name="T34" fmla="*/ 44 w 62"/>
                  <a:gd name="T35" fmla="*/ 140 h 180"/>
                  <a:gd name="T36" fmla="*/ 10 w 62"/>
                  <a:gd name="T37" fmla="*/ 176 h 180"/>
                  <a:gd name="T38" fmla="*/ 8 w 62"/>
                  <a:gd name="T39" fmla="*/ 180 h 180"/>
                  <a:gd name="T40" fmla="*/ 6 w 62"/>
                  <a:gd name="T41" fmla="*/ 171 h 180"/>
                  <a:gd name="T42" fmla="*/ 4 w 62"/>
                  <a:gd name="T43" fmla="*/ 164 h 180"/>
                  <a:gd name="T44" fmla="*/ 3 w 62"/>
                  <a:gd name="T45" fmla="*/ 113 h 180"/>
                  <a:gd name="T46" fmla="*/ 2 w 62"/>
                  <a:gd name="T47" fmla="*/ 73 h 180"/>
                  <a:gd name="T48" fmla="*/ 1 w 62"/>
                  <a:gd name="T49" fmla="*/ 53 h 180"/>
                  <a:gd name="T50" fmla="*/ 6 w 62"/>
                  <a:gd name="T51" fmla="*/ 39 h 180"/>
                  <a:gd name="T52" fmla="*/ 28 w 62"/>
                  <a:gd name="T53" fmla="*/ 20 h 180"/>
                  <a:gd name="T54" fmla="*/ 51 w 62"/>
                  <a:gd name="T55" fmla="*/ 1 h 180"/>
                  <a:gd name="T56" fmla="*/ 54 w 62"/>
                  <a:gd name="T57" fmla="*/ 0 h 18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62" h="180">
                    <a:moveTo>
                      <a:pt x="54" y="0"/>
                    </a:moveTo>
                    <a:cubicBezTo>
                      <a:pt x="54" y="1"/>
                      <a:pt x="55" y="2"/>
                      <a:pt x="55" y="3"/>
                    </a:cubicBezTo>
                    <a:cubicBezTo>
                      <a:pt x="57" y="13"/>
                      <a:pt x="58" y="24"/>
                      <a:pt x="59" y="34"/>
                    </a:cubicBezTo>
                    <a:cubicBezTo>
                      <a:pt x="60" y="36"/>
                      <a:pt x="59" y="39"/>
                      <a:pt x="59" y="42"/>
                    </a:cubicBezTo>
                    <a:cubicBezTo>
                      <a:pt x="56" y="43"/>
                      <a:pt x="53" y="45"/>
                      <a:pt x="49" y="46"/>
                    </a:cubicBezTo>
                    <a:cubicBezTo>
                      <a:pt x="40" y="48"/>
                      <a:pt x="33" y="54"/>
                      <a:pt x="26" y="60"/>
                    </a:cubicBezTo>
                    <a:cubicBezTo>
                      <a:pt x="21" y="66"/>
                      <a:pt x="23" y="74"/>
                      <a:pt x="31" y="76"/>
                    </a:cubicBezTo>
                    <a:cubicBezTo>
                      <a:pt x="38" y="78"/>
                      <a:pt x="45" y="78"/>
                      <a:pt x="52" y="75"/>
                    </a:cubicBezTo>
                    <a:cubicBezTo>
                      <a:pt x="54" y="74"/>
                      <a:pt x="56" y="74"/>
                      <a:pt x="59" y="73"/>
                    </a:cubicBezTo>
                    <a:cubicBezTo>
                      <a:pt x="59" y="73"/>
                      <a:pt x="60" y="73"/>
                      <a:pt x="62" y="73"/>
                    </a:cubicBezTo>
                    <a:cubicBezTo>
                      <a:pt x="61" y="75"/>
                      <a:pt x="61" y="76"/>
                      <a:pt x="60" y="76"/>
                    </a:cubicBezTo>
                    <a:cubicBezTo>
                      <a:pt x="55" y="77"/>
                      <a:pt x="50" y="80"/>
                      <a:pt x="45" y="82"/>
                    </a:cubicBezTo>
                    <a:cubicBezTo>
                      <a:pt x="38" y="84"/>
                      <a:pt x="33" y="90"/>
                      <a:pt x="28" y="94"/>
                    </a:cubicBezTo>
                    <a:cubicBezTo>
                      <a:pt x="27" y="95"/>
                      <a:pt x="26" y="98"/>
                      <a:pt x="26" y="99"/>
                    </a:cubicBezTo>
                    <a:cubicBezTo>
                      <a:pt x="26" y="102"/>
                      <a:pt x="27" y="105"/>
                      <a:pt x="27" y="108"/>
                    </a:cubicBezTo>
                    <a:cubicBezTo>
                      <a:pt x="32" y="112"/>
                      <a:pt x="39" y="114"/>
                      <a:pt x="44" y="117"/>
                    </a:cubicBezTo>
                    <a:cubicBezTo>
                      <a:pt x="45" y="122"/>
                      <a:pt x="49" y="126"/>
                      <a:pt x="52" y="129"/>
                    </a:cubicBezTo>
                    <a:cubicBezTo>
                      <a:pt x="50" y="134"/>
                      <a:pt x="47" y="137"/>
                      <a:pt x="44" y="140"/>
                    </a:cubicBezTo>
                    <a:cubicBezTo>
                      <a:pt x="32" y="152"/>
                      <a:pt x="21" y="164"/>
                      <a:pt x="10" y="176"/>
                    </a:cubicBezTo>
                    <a:cubicBezTo>
                      <a:pt x="9" y="177"/>
                      <a:pt x="9" y="178"/>
                      <a:pt x="8" y="180"/>
                    </a:cubicBezTo>
                    <a:cubicBezTo>
                      <a:pt x="5" y="177"/>
                      <a:pt x="6" y="174"/>
                      <a:pt x="6" y="171"/>
                    </a:cubicBezTo>
                    <a:cubicBezTo>
                      <a:pt x="5" y="169"/>
                      <a:pt x="4" y="166"/>
                      <a:pt x="4" y="164"/>
                    </a:cubicBezTo>
                    <a:cubicBezTo>
                      <a:pt x="4" y="147"/>
                      <a:pt x="4" y="130"/>
                      <a:pt x="3" y="113"/>
                    </a:cubicBezTo>
                    <a:cubicBezTo>
                      <a:pt x="3" y="99"/>
                      <a:pt x="2" y="86"/>
                      <a:pt x="2" y="73"/>
                    </a:cubicBezTo>
                    <a:cubicBezTo>
                      <a:pt x="2" y="66"/>
                      <a:pt x="2" y="59"/>
                      <a:pt x="1" y="53"/>
                    </a:cubicBezTo>
                    <a:cubicBezTo>
                      <a:pt x="0" y="47"/>
                      <a:pt x="2" y="42"/>
                      <a:pt x="6" y="39"/>
                    </a:cubicBezTo>
                    <a:cubicBezTo>
                      <a:pt x="14" y="33"/>
                      <a:pt x="21" y="27"/>
                      <a:pt x="28" y="20"/>
                    </a:cubicBezTo>
                    <a:cubicBezTo>
                      <a:pt x="36" y="14"/>
                      <a:pt x="44" y="7"/>
                      <a:pt x="51" y="1"/>
                    </a:cubicBezTo>
                    <a:cubicBezTo>
                      <a:pt x="52" y="0"/>
                      <a:pt x="52" y="0"/>
                      <a:pt x="54" y="0"/>
                    </a:cubicBezTo>
                    <a:close/>
                  </a:path>
                </a:pathLst>
              </a:cu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6" name="Freeform 22"/>
              <p:cNvSpPr>
                <a:spLocks/>
              </p:cNvSpPr>
              <p:nvPr/>
            </p:nvSpPr>
            <p:spPr bwMode="auto">
              <a:xfrm>
                <a:off x="1196976" y="5006975"/>
                <a:ext cx="487363" cy="153988"/>
              </a:xfrm>
              <a:custGeom>
                <a:avLst/>
                <a:gdLst>
                  <a:gd name="T0" fmla="*/ 130 w 130"/>
                  <a:gd name="T1" fmla="*/ 33 h 41"/>
                  <a:gd name="T2" fmla="*/ 122 w 130"/>
                  <a:gd name="T3" fmla="*/ 35 h 41"/>
                  <a:gd name="T4" fmla="*/ 101 w 130"/>
                  <a:gd name="T5" fmla="*/ 35 h 41"/>
                  <a:gd name="T6" fmla="*/ 43 w 130"/>
                  <a:gd name="T7" fmla="*/ 38 h 41"/>
                  <a:gd name="T8" fmla="*/ 2 w 130"/>
                  <a:gd name="T9" fmla="*/ 39 h 41"/>
                  <a:gd name="T10" fmla="*/ 0 w 130"/>
                  <a:gd name="T11" fmla="*/ 34 h 41"/>
                  <a:gd name="T12" fmla="*/ 1 w 130"/>
                  <a:gd name="T13" fmla="*/ 7 h 41"/>
                  <a:gd name="T14" fmla="*/ 5 w 130"/>
                  <a:gd name="T15" fmla="*/ 6 h 41"/>
                  <a:gd name="T16" fmla="*/ 50 w 130"/>
                  <a:gd name="T17" fmla="*/ 4 h 41"/>
                  <a:gd name="T18" fmla="*/ 87 w 130"/>
                  <a:gd name="T19" fmla="*/ 3 h 41"/>
                  <a:gd name="T20" fmla="*/ 105 w 130"/>
                  <a:gd name="T21" fmla="*/ 1 h 41"/>
                  <a:gd name="T22" fmla="*/ 127 w 130"/>
                  <a:gd name="T23" fmla="*/ 0 h 41"/>
                  <a:gd name="T24" fmla="*/ 129 w 130"/>
                  <a:gd name="T25" fmla="*/ 17 h 41"/>
                  <a:gd name="T26" fmla="*/ 130 w 130"/>
                  <a:gd name="T27" fmla="*/ 33 h 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30" h="41">
                    <a:moveTo>
                      <a:pt x="130" y="33"/>
                    </a:moveTo>
                    <a:cubicBezTo>
                      <a:pt x="128" y="35"/>
                      <a:pt x="125" y="35"/>
                      <a:pt x="122" y="35"/>
                    </a:cubicBezTo>
                    <a:cubicBezTo>
                      <a:pt x="115" y="35"/>
                      <a:pt x="108" y="35"/>
                      <a:pt x="101" y="35"/>
                    </a:cubicBezTo>
                    <a:cubicBezTo>
                      <a:pt x="81" y="36"/>
                      <a:pt x="62" y="37"/>
                      <a:pt x="43" y="38"/>
                    </a:cubicBezTo>
                    <a:cubicBezTo>
                      <a:pt x="29" y="39"/>
                      <a:pt x="16" y="41"/>
                      <a:pt x="2" y="39"/>
                    </a:cubicBezTo>
                    <a:cubicBezTo>
                      <a:pt x="1" y="37"/>
                      <a:pt x="0" y="36"/>
                      <a:pt x="0" y="34"/>
                    </a:cubicBezTo>
                    <a:cubicBezTo>
                      <a:pt x="0" y="25"/>
                      <a:pt x="1" y="16"/>
                      <a:pt x="1" y="7"/>
                    </a:cubicBezTo>
                    <a:cubicBezTo>
                      <a:pt x="3" y="6"/>
                      <a:pt x="4" y="6"/>
                      <a:pt x="5" y="6"/>
                    </a:cubicBezTo>
                    <a:cubicBezTo>
                      <a:pt x="20" y="5"/>
                      <a:pt x="35" y="3"/>
                      <a:pt x="50" y="4"/>
                    </a:cubicBezTo>
                    <a:cubicBezTo>
                      <a:pt x="63" y="4"/>
                      <a:pt x="75" y="4"/>
                      <a:pt x="87" y="3"/>
                    </a:cubicBezTo>
                    <a:cubicBezTo>
                      <a:pt x="93" y="3"/>
                      <a:pt x="99" y="2"/>
                      <a:pt x="105" y="1"/>
                    </a:cubicBezTo>
                    <a:cubicBezTo>
                      <a:pt x="112" y="0"/>
                      <a:pt x="120" y="0"/>
                      <a:pt x="127" y="0"/>
                    </a:cubicBezTo>
                    <a:cubicBezTo>
                      <a:pt x="130" y="6"/>
                      <a:pt x="128" y="12"/>
                      <a:pt x="129" y="17"/>
                    </a:cubicBezTo>
                    <a:cubicBezTo>
                      <a:pt x="130" y="22"/>
                      <a:pt x="130" y="28"/>
                      <a:pt x="130" y="33"/>
                    </a:cubicBezTo>
                    <a:close/>
                  </a:path>
                </a:pathLst>
              </a:cu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7" name="Freeform 23"/>
              <p:cNvSpPr>
                <a:spLocks/>
              </p:cNvSpPr>
              <p:nvPr/>
            </p:nvSpPr>
            <p:spPr bwMode="auto">
              <a:xfrm>
                <a:off x="595313" y="4545013"/>
                <a:ext cx="300038" cy="382588"/>
              </a:xfrm>
              <a:custGeom>
                <a:avLst/>
                <a:gdLst>
                  <a:gd name="T0" fmla="*/ 0 w 80"/>
                  <a:gd name="T1" fmla="*/ 5 h 102"/>
                  <a:gd name="T2" fmla="*/ 19 w 80"/>
                  <a:gd name="T3" fmla="*/ 3 h 102"/>
                  <a:gd name="T4" fmla="*/ 38 w 80"/>
                  <a:gd name="T5" fmla="*/ 0 h 102"/>
                  <a:gd name="T6" fmla="*/ 41 w 80"/>
                  <a:gd name="T7" fmla="*/ 5 h 102"/>
                  <a:gd name="T8" fmla="*/ 58 w 80"/>
                  <a:gd name="T9" fmla="*/ 46 h 102"/>
                  <a:gd name="T10" fmla="*/ 66 w 80"/>
                  <a:gd name="T11" fmla="*/ 63 h 102"/>
                  <a:gd name="T12" fmla="*/ 75 w 80"/>
                  <a:gd name="T13" fmla="*/ 81 h 102"/>
                  <a:gd name="T14" fmla="*/ 80 w 80"/>
                  <a:gd name="T15" fmla="*/ 100 h 102"/>
                  <a:gd name="T16" fmla="*/ 47 w 80"/>
                  <a:gd name="T17" fmla="*/ 101 h 102"/>
                  <a:gd name="T18" fmla="*/ 0 w 80"/>
                  <a:gd name="T19" fmla="*/ 5 h 10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80" h="102">
                    <a:moveTo>
                      <a:pt x="0" y="5"/>
                    </a:moveTo>
                    <a:cubicBezTo>
                      <a:pt x="7" y="3"/>
                      <a:pt x="13" y="4"/>
                      <a:pt x="19" y="3"/>
                    </a:cubicBezTo>
                    <a:cubicBezTo>
                      <a:pt x="25" y="2"/>
                      <a:pt x="31" y="1"/>
                      <a:pt x="38" y="0"/>
                    </a:cubicBezTo>
                    <a:cubicBezTo>
                      <a:pt x="39" y="1"/>
                      <a:pt x="41" y="3"/>
                      <a:pt x="41" y="5"/>
                    </a:cubicBezTo>
                    <a:cubicBezTo>
                      <a:pt x="48" y="18"/>
                      <a:pt x="54" y="31"/>
                      <a:pt x="58" y="46"/>
                    </a:cubicBezTo>
                    <a:cubicBezTo>
                      <a:pt x="60" y="52"/>
                      <a:pt x="63" y="57"/>
                      <a:pt x="66" y="63"/>
                    </a:cubicBezTo>
                    <a:cubicBezTo>
                      <a:pt x="69" y="69"/>
                      <a:pt x="72" y="75"/>
                      <a:pt x="75" y="81"/>
                    </a:cubicBezTo>
                    <a:cubicBezTo>
                      <a:pt x="78" y="87"/>
                      <a:pt x="80" y="93"/>
                      <a:pt x="80" y="100"/>
                    </a:cubicBezTo>
                    <a:cubicBezTo>
                      <a:pt x="77" y="101"/>
                      <a:pt x="53" y="102"/>
                      <a:pt x="47" y="101"/>
                    </a:cubicBezTo>
                    <a:cubicBezTo>
                      <a:pt x="31" y="70"/>
                      <a:pt x="17" y="37"/>
                      <a:pt x="0" y="5"/>
                    </a:cubicBezTo>
                    <a:close/>
                  </a:path>
                </a:pathLst>
              </a:cu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8" name="Freeform 24"/>
              <p:cNvSpPr>
                <a:spLocks/>
              </p:cNvSpPr>
              <p:nvPr/>
            </p:nvSpPr>
            <p:spPr bwMode="auto">
              <a:xfrm>
                <a:off x="2814638" y="4740275"/>
                <a:ext cx="423863" cy="217488"/>
              </a:xfrm>
              <a:custGeom>
                <a:avLst/>
                <a:gdLst>
                  <a:gd name="T0" fmla="*/ 113 w 113"/>
                  <a:gd name="T1" fmla="*/ 5 h 58"/>
                  <a:gd name="T2" fmla="*/ 76 w 113"/>
                  <a:gd name="T3" fmla="*/ 38 h 58"/>
                  <a:gd name="T4" fmla="*/ 63 w 113"/>
                  <a:gd name="T5" fmla="*/ 48 h 58"/>
                  <a:gd name="T6" fmla="*/ 61 w 113"/>
                  <a:gd name="T7" fmla="*/ 52 h 58"/>
                  <a:gd name="T8" fmla="*/ 38 w 113"/>
                  <a:gd name="T9" fmla="*/ 54 h 58"/>
                  <a:gd name="T10" fmla="*/ 25 w 113"/>
                  <a:gd name="T11" fmla="*/ 56 h 58"/>
                  <a:gd name="T12" fmla="*/ 0 w 113"/>
                  <a:gd name="T13" fmla="*/ 55 h 58"/>
                  <a:gd name="T14" fmla="*/ 2 w 113"/>
                  <a:gd name="T15" fmla="*/ 52 h 58"/>
                  <a:gd name="T16" fmla="*/ 20 w 113"/>
                  <a:gd name="T17" fmla="*/ 38 h 58"/>
                  <a:gd name="T18" fmla="*/ 55 w 113"/>
                  <a:gd name="T19" fmla="*/ 10 h 58"/>
                  <a:gd name="T20" fmla="*/ 57 w 113"/>
                  <a:gd name="T21" fmla="*/ 8 h 58"/>
                  <a:gd name="T22" fmla="*/ 74 w 113"/>
                  <a:gd name="T23" fmla="*/ 1 h 58"/>
                  <a:gd name="T24" fmla="*/ 110 w 113"/>
                  <a:gd name="T25" fmla="*/ 4 h 58"/>
                  <a:gd name="T26" fmla="*/ 113 w 113"/>
                  <a:gd name="T27" fmla="*/ 5 h 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13" h="58">
                    <a:moveTo>
                      <a:pt x="113" y="5"/>
                    </a:moveTo>
                    <a:cubicBezTo>
                      <a:pt x="101" y="17"/>
                      <a:pt x="90" y="28"/>
                      <a:pt x="76" y="38"/>
                    </a:cubicBezTo>
                    <a:cubicBezTo>
                      <a:pt x="72" y="41"/>
                      <a:pt x="67" y="45"/>
                      <a:pt x="63" y="48"/>
                    </a:cubicBezTo>
                    <a:cubicBezTo>
                      <a:pt x="62" y="49"/>
                      <a:pt x="62" y="51"/>
                      <a:pt x="61" y="52"/>
                    </a:cubicBezTo>
                    <a:cubicBezTo>
                      <a:pt x="53" y="53"/>
                      <a:pt x="45" y="53"/>
                      <a:pt x="38" y="54"/>
                    </a:cubicBezTo>
                    <a:cubicBezTo>
                      <a:pt x="33" y="54"/>
                      <a:pt x="29" y="55"/>
                      <a:pt x="25" y="56"/>
                    </a:cubicBezTo>
                    <a:cubicBezTo>
                      <a:pt x="17" y="58"/>
                      <a:pt x="9" y="58"/>
                      <a:pt x="0" y="55"/>
                    </a:cubicBezTo>
                    <a:cubicBezTo>
                      <a:pt x="1" y="54"/>
                      <a:pt x="2" y="53"/>
                      <a:pt x="2" y="52"/>
                    </a:cubicBezTo>
                    <a:cubicBezTo>
                      <a:pt x="8" y="47"/>
                      <a:pt x="14" y="43"/>
                      <a:pt x="20" y="38"/>
                    </a:cubicBezTo>
                    <a:cubicBezTo>
                      <a:pt x="32" y="29"/>
                      <a:pt x="44" y="21"/>
                      <a:pt x="55" y="10"/>
                    </a:cubicBezTo>
                    <a:cubicBezTo>
                      <a:pt x="56" y="10"/>
                      <a:pt x="56" y="9"/>
                      <a:pt x="57" y="8"/>
                    </a:cubicBezTo>
                    <a:cubicBezTo>
                      <a:pt x="62" y="4"/>
                      <a:pt x="68" y="1"/>
                      <a:pt x="74" y="1"/>
                    </a:cubicBezTo>
                    <a:cubicBezTo>
                      <a:pt x="86" y="2"/>
                      <a:pt x="98" y="0"/>
                      <a:pt x="110" y="4"/>
                    </a:cubicBezTo>
                    <a:cubicBezTo>
                      <a:pt x="111" y="4"/>
                      <a:pt x="112" y="4"/>
                      <a:pt x="113" y="5"/>
                    </a:cubicBezTo>
                    <a:close/>
                  </a:path>
                </a:pathLst>
              </a:cu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9" name="Freeform 25"/>
              <p:cNvSpPr>
                <a:spLocks/>
              </p:cNvSpPr>
              <p:nvPr/>
            </p:nvSpPr>
            <p:spPr bwMode="auto">
              <a:xfrm>
                <a:off x="628651" y="4319588"/>
                <a:ext cx="485775" cy="214313"/>
              </a:xfrm>
              <a:custGeom>
                <a:avLst/>
                <a:gdLst>
                  <a:gd name="T0" fmla="*/ 0 w 129"/>
                  <a:gd name="T1" fmla="*/ 57 h 57"/>
                  <a:gd name="T2" fmla="*/ 4 w 129"/>
                  <a:gd name="T3" fmla="*/ 54 h 57"/>
                  <a:gd name="T4" fmla="*/ 45 w 129"/>
                  <a:gd name="T5" fmla="*/ 30 h 57"/>
                  <a:gd name="T6" fmla="*/ 77 w 129"/>
                  <a:gd name="T7" fmla="*/ 11 h 57"/>
                  <a:gd name="T8" fmla="*/ 82 w 129"/>
                  <a:gd name="T9" fmla="*/ 9 h 57"/>
                  <a:gd name="T10" fmla="*/ 99 w 129"/>
                  <a:gd name="T11" fmla="*/ 3 h 57"/>
                  <a:gd name="T12" fmla="*/ 126 w 129"/>
                  <a:gd name="T13" fmla="*/ 0 h 57"/>
                  <a:gd name="T14" fmla="*/ 129 w 129"/>
                  <a:gd name="T15" fmla="*/ 0 h 57"/>
                  <a:gd name="T16" fmla="*/ 127 w 129"/>
                  <a:gd name="T17" fmla="*/ 3 h 57"/>
                  <a:gd name="T18" fmla="*/ 125 w 129"/>
                  <a:gd name="T19" fmla="*/ 4 h 57"/>
                  <a:gd name="T20" fmla="*/ 53 w 129"/>
                  <a:gd name="T21" fmla="*/ 40 h 57"/>
                  <a:gd name="T22" fmla="*/ 38 w 129"/>
                  <a:gd name="T23" fmla="*/ 49 h 57"/>
                  <a:gd name="T24" fmla="*/ 25 w 129"/>
                  <a:gd name="T25" fmla="*/ 53 h 57"/>
                  <a:gd name="T26" fmla="*/ 5 w 129"/>
                  <a:gd name="T27" fmla="*/ 57 h 57"/>
                  <a:gd name="T28" fmla="*/ 0 w 129"/>
                  <a:gd name="T29" fmla="*/ 57 h 5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29" h="57">
                    <a:moveTo>
                      <a:pt x="0" y="57"/>
                    </a:moveTo>
                    <a:cubicBezTo>
                      <a:pt x="2" y="56"/>
                      <a:pt x="3" y="54"/>
                      <a:pt x="4" y="54"/>
                    </a:cubicBezTo>
                    <a:cubicBezTo>
                      <a:pt x="17" y="46"/>
                      <a:pt x="31" y="37"/>
                      <a:pt x="45" y="30"/>
                    </a:cubicBezTo>
                    <a:cubicBezTo>
                      <a:pt x="55" y="23"/>
                      <a:pt x="67" y="18"/>
                      <a:pt x="77" y="11"/>
                    </a:cubicBezTo>
                    <a:cubicBezTo>
                      <a:pt x="79" y="11"/>
                      <a:pt x="81" y="10"/>
                      <a:pt x="82" y="9"/>
                    </a:cubicBezTo>
                    <a:cubicBezTo>
                      <a:pt x="87" y="3"/>
                      <a:pt x="93" y="3"/>
                      <a:pt x="99" y="3"/>
                    </a:cubicBezTo>
                    <a:cubicBezTo>
                      <a:pt x="108" y="4"/>
                      <a:pt x="117" y="2"/>
                      <a:pt x="126" y="0"/>
                    </a:cubicBezTo>
                    <a:cubicBezTo>
                      <a:pt x="126" y="0"/>
                      <a:pt x="127" y="0"/>
                      <a:pt x="129" y="0"/>
                    </a:cubicBezTo>
                    <a:cubicBezTo>
                      <a:pt x="128" y="2"/>
                      <a:pt x="128" y="3"/>
                      <a:pt x="127" y="3"/>
                    </a:cubicBezTo>
                    <a:cubicBezTo>
                      <a:pt x="126" y="4"/>
                      <a:pt x="125" y="4"/>
                      <a:pt x="125" y="4"/>
                    </a:cubicBezTo>
                    <a:cubicBezTo>
                      <a:pt x="100" y="14"/>
                      <a:pt x="77" y="27"/>
                      <a:pt x="53" y="40"/>
                    </a:cubicBezTo>
                    <a:cubicBezTo>
                      <a:pt x="48" y="42"/>
                      <a:pt x="43" y="45"/>
                      <a:pt x="38" y="49"/>
                    </a:cubicBezTo>
                    <a:cubicBezTo>
                      <a:pt x="34" y="51"/>
                      <a:pt x="30" y="53"/>
                      <a:pt x="25" y="53"/>
                    </a:cubicBezTo>
                    <a:cubicBezTo>
                      <a:pt x="18" y="54"/>
                      <a:pt x="11" y="56"/>
                      <a:pt x="5" y="57"/>
                    </a:cubicBezTo>
                    <a:cubicBezTo>
                      <a:pt x="4" y="57"/>
                      <a:pt x="2" y="57"/>
                      <a:pt x="0" y="57"/>
                    </a:cubicBezTo>
                    <a:close/>
                  </a:path>
                </a:pathLst>
              </a:cu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30" name="Freeform 26"/>
              <p:cNvSpPr>
                <a:spLocks/>
              </p:cNvSpPr>
              <p:nvPr/>
            </p:nvSpPr>
            <p:spPr bwMode="auto">
              <a:xfrm>
                <a:off x="2635251" y="2925763"/>
                <a:ext cx="85725" cy="173038"/>
              </a:xfrm>
              <a:custGeom>
                <a:avLst/>
                <a:gdLst>
                  <a:gd name="T0" fmla="*/ 23 w 23"/>
                  <a:gd name="T1" fmla="*/ 46 h 46"/>
                  <a:gd name="T2" fmla="*/ 9 w 23"/>
                  <a:gd name="T3" fmla="*/ 39 h 46"/>
                  <a:gd name="T4" fmla="*/ 1 w 23"/>
                  <a:gd name="T5" fmla="*/ 18 h 46"/>
                  <a:gd name="T6" fmla="*/ 3 w 23"/>
                  <a:gd name="T7" fmla="*/ 7 h 46"/>
                  <a:gd name="T8" fmla="*/ 7 w 23"/>
                  <a:gd name="T9" fmla="*/ 3 h 46"/>
                  <a:gd name="T10" fmla="*/ 16 w 23"/>
                  <a:gd name="T11" fmla="*/ 6 h 46"/>
                  <a:gd name="T12" fmla="*/ 19 w 23"/>
                  <a:gd name="T13" fmla="*/ 26 h 46"/>
                  <a:gd name="T14" fmla="*/ 23 w 23"/>
                  <a:gd name="T15" fmla="*/ 43 h 46"/>
                  <a:gd name="T16" fmla="*/ 23 w 23"/>
                  <a:gd name="T17" fmla="*/ 46 h 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23" h="46">
                    <a:moveTo>
                      <a:pt x="23" y="46"/>
                    </a:moveTo>
                    <a:cubicBezTo>
                      <a:pt x="17" y="46"/>
                      <a:pt x="13" y="44"/>
                      <a:pt x="9" y="39"/>
                    </a:cubicBezTo>
                    <a:cubicBezTo>
                      <a:pt x="4" y="33"/>
                      <a:pt x="0" y="26"/>
                      <a:pt x="1" y="18"/>
                    </a:cubicBezTo>
                    <a:cubicBezTo>
                      <a:pt x="1" y="14"/>
                      <a:pt x="2" y="11"/>
                      <a:pt x="3" y="7"/>
                    </a:cubicBezTo>
                    <a:cubicBezTo>
                      <a:pt x="4" y="6"/>
                      <a:pt x="6" y="4"/>
                      <a:pt x="7" y="3"/>
                    </a:cubicBezTo>
                    <a:cubicBezTo>
                      <a:pt x="11" y="0"/>
                      <a:pt x="15" y="0"/>
                      <a:pt x="16" y="6"/>
                    </a:cubicBezTo>
                    <a:cubicBezTo>
                      <a:pt x="17" y="13"/>
                      <a:pt x="18" y="19"/>
                      <a:pt x="19" y="26"/>
                    </a:cubicBezTo>
                    <a:cubicBezTo>
                      <a:pt x="20" y="31"/>
                      <a:pt x="22" y="37"/>
                      <a:pt x="23" y="43"/>
                    </a:cubicBezTo>
                    <a:cubicBezTo>
                      <a:pt x="23" y="44"/>
                      <a:pt x="23" y="45"/>
                      <a:pt x="23" y="46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31" name="Freeform 27"/>
              <p:cNvSpPr>
                <a:spLocks/>
              </p:cNvSpPr>
              <p:nvPr/>
            </p:nvSpPr>
            <p:spPr bwMode="auto">
              <a:xfrm>
                <a:off x="3152776" y="4713288"/>
                <a:ext cx="250825" cy="65088"/>
              </a:xfrm>
              <a:custGeom>
                <a:avLst/>
                <a:gdLst>
                  <a:gd name="T0" fmla="*/ 67 w 67"/>
                  <a:gd name="T1" fmla="*/ 0 h 17"/>
                  <a:gd name="T2" fmla="*/ 65 w 67"/>
                  <a:gd name="T3" fmla="*/ 11 h 17"/>
                  <a:gd name="T4" fmla="*/ 44 w 67"/>
                  <a:gd name="T5" fmla="*/ 17 h 17"/>
                  <a:gd name="T6" fmla="*/ 43 w 67"/>
                  <a:gd name="T7" fmla="*/ 6 h 17"/>
                  <a:gd name="T8" fmla="*/ 33 w 67"/>
                  <a:gd name="T9" fmla="*/ 3 h 17"/>
                  <a:gd name="T10" fmla="*/ 22 w 67"/>
                  <a:gd name="T11" fmla="*/ 4 h 17"/>
                  <a:gd name="T12" fmla="*/ 5 w 67"/>
                  <a:gd name="T13" fmla="*/ 2 h 17"/>
                  <a:gd name="T14" fmla="*/ 0 w 67"/>
                  <a:gd name="T15" fmla="*/ 1 h 17"/>
                  <a:gd name="T16" fmla="*/ 22 w 67"/>
                  <a:gd name="T17" fmla="*/ 1 h 17"/>
                  <a:gd name="T18" fmla="*/ 45 w 67"/>
                  <a:gd name="T19" fmla="*/ 1 h 17"/>
                  <a:gd name="T20" fmla="*/ 67 w 67"/>
                  <a:gd name="T21" fmla="*/ 0 h 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67" h="17">
                    <a:moveTo>
                      <a:pt x="67" y="0"/>
                    </a:moveTo>
                    <a:cubicBezTo>
                      <a:pt x="66" y="4"/>
                      <a:pt x="66" y="8"/>
                      <a:pt x="65" y="11"/>
                    </a:cubicBezTo>
                    <a:cubicBezTo>
                      <a:pt x="58" y="13"/>
                      <a:pt x="51" y="15"/>
                      <a:pt x="44" y="17"/>
                    </a:cubicBezTo>
                    <a:cubicBezTo>
                      <a:pt x="42" y="12"/>
                      <a:pt x="42" y="12"/>
                      <a:pt x="43" y="6"/>
                    </a:cubicBezTo>
                    <a:cubicBezTo>
                      <a:pt x="40" y="2"/>
                      <a:pt x="37" y="2"/>
                      <a:pt x="33" y="3"/>
                    </a:cubicBezTo>
                    <a:cubicBezTo>
                      <a:pt x="29" y="5"/>
                      <a:pt x="26" y="5"/>
                      <a:pt x="22" y="4"/>
                    </a:cubicBezTo>
                    <a:cubicBezTo>
                      <a:pt x="16" y="3"/>
                      <a:pt x="11" y="2"/>
                      <a:pt x="5" y="2"/>
                    </a:cubicBezTo>
                    <a:cubicBezTo>
                      <a:pt x="3" y="3"/>
                      <a:pt x="2" y="2"/>
                      <a:pt x="0" y="1"/>
                    </a:cubicBezTo>
                    <a:cubicBezTo>
                      <a:pt x="7" y="1"/>
                      <a:pt x="15" y="0"/>
                      <a:pt x="22" y="1"/>
                    </a:cubicBezTo>
                    <a:cubicBezTo>
                      <a:pt x="30" y="1"/>
                      <a:pt x="37" y="2"/>
                      <a:pt x="45" y="1"/>
                    </a:cubicBezTo>
                    <a:cubicBezTo>
                      <a:pt x="52" y="0"/>
                      <a:pt x="59" y="1"/>
                      <a:pt x="67" y="0"/>
                    </a:cubicBezTo>
                    <a:close/>
                  </a:path>
                </a:pathLst>
              </a:cu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32" name="Freeform 28"/>
              <p:cNvSpPr>
                <a:spLocks/>
              </p:cNvSpPr>
              <p:nvPr/>
            </p:nvSpPr>
            <p:spPr bwMode="auto">
              <a:xfrm>
                <a:off x="3648076" y="2892425"/>
                <a:ext cx="63500" cy="149225"/>
              </a:xfrm>
              <a:custGeom>
                <a:avLst/>
                <a:gdLst>
                  <a:gd name="T0" fmla="*/ 1 w 17"/>
                  <a:gd name="T1" fmla="*/ 40 h 40"/>
                  <a:gd name="T2" fmla="*/ 1 w 17"/>
                  <a:gd name="T3" fmla="*/ 34 h 40"/>
                  <a:gd name="T4" fmla="*/ 3 w 17"/>
                  <a:gd name="T5" fmla="*/ 16 h 40"/>
                  <a:gd name="T6" fmla="*/ 4 w 17"/>
                  <a:gd name="T7" fmla="*/ 3 h 40"/>
                  <a:gd name="T8" fmla="*/ 10 w 17"/>
                  <a:gd name="T9" fmla="*/ 1 h 40"/>
                  <a:gd name="T10" fmla="*/ 15 w 17"/>
                  <a:gd name="T11" fmla="*/ 7 h 40"/>
                  <a:gd name="T12" fmla="*/ 2 w 17"/>
                  <a:gd name="T13" fmla="*/ 40 h 40"/>
                  <a:gd name="T14" fmla="*/ 1 w 17"/>
                  <a:gd name="T15" fmla="*/ 40 h 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7" h="40">
                    <a:moveTo>
                      <a:pt x="1" y="40"/>
                    </a:moveTo>
                    <a:cubicBezTo>
                      <a:pt x="1" y="38"/>
                      <a:pt x="0" y="36"/>
                      <a:pt x="1" y="34"/>
                    </a:cubicBezTo>
                    <a:cubicBezTo>
                      <a:pt x="3" y="28"/>
                      <a:pt x="2" y="22"/>
                      <a:pt x="3" y="16"/>
                    </a:cubicBezTo>
                    <a:cubicBezTo>
                      <a:pt x="3" y="11"/>
                      <a:pt x="3" y="7"/>
                      <a:pt x="4" y="3"/>
                    </a:cubicBezTo>
                    <a:cubicBezTo>
                      <a:pt x="5" y="1"/>
                      <a:pt x="7" y="0"/>
                      <a:pt x="10" y="1"/>
                    </a:cubicBezTo>
                    <a:cubicBezTo>
                      <a:pt x="13" y="2"/>
                      <a:pt x="15" y="4"/>
                      <a:pt x="15" y="7"/>
                    </a:cubicBezTo>
                    <a:cubicBezTo>
                      <a:pt x="17" y="19"/>
                      <a:pt x="13" y="33"/>
                      <a:pt x="2" y="40"/>
                    </a:cubicBezTo>
                    <a:cubicBezTo>
                      <a:pt x="2" y="40"/>
                      <a:pt x="2" y="40"/>
                      <a:pt x="1" y="40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33" name="Freeform 29"/>
              <p:cNvSpPr>
                <a:spLocks/>
              </p:cNvSpPr>
              <p:nvPr/>
            </p:nvSpPr>
            <p:spPr bwMode="auto">
              <a:xfrm>
                <a:off x="3344863" y="5003800"/>
                <a:ext cx="74613" cy="33338"/>
              </a:xfrm>
              <a:custGeom>
                <a:avLst/>
                <a:gdLst>
                  <a:gd name="T0" fmla="*/ 20 w 20"/>
                  <a:gd name="T1" fmla="*/ 2 h 9"/>
                  <a:gd name="T2" fmla="*/ 9 w 20"/>
                  <a:gd name="T3" fmla="*/ 7 h 9"/>
                  <a:gd name="T4" fmla="*/ 2 w 20"/>
                  <a:gd name="T5" fmla="*/ 8 h 9"/>
                  <a:gd name="T6" fmla="*/ 0 w 20"/>
                  <a:gd name="T7" fmla="*/ 7 h 9"/>
                  <a:gd name="T8" fmla="*/ 1 w 20"/>
                  <a:gd name="T9" fmla="*/ 5 h 9"/>
                  <a:gd name="T10" fmla="*/ 20 w 20"/>
                  <a:gd name="T11" fmla="*/ 2 h 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0" h="9">
                    <a:moveTo>
                      <a:pt x="20" y="2"/>
                    </a:moveTo>
                    <a:cubicBezTo>
                      <a:pt x="15" y="5"/>
                      <a:pt x="13" y="7"/>
                      <a:pt x="9" y="7"/>
                    </a:cubicBezTo>
                    <a:cubicBezTo>
                      <a:pt x="6" y="7"/>
                      <a:pt x="4" y="8"/>
                      <a:pt x="2" y="8"/>
                    </a:cubicBezTo>
                    <a:cubicBezTo>
                      <a:pt x="1" y="9"/>
                      <a:pt x="0" y="8"/>
                      <a:pt x="0" y="7"/>
                    </a:cubicBezTo>
                    <a:cubicBezTo>
                      <a:pt x="0" y="6"/>
                      <a:pt x="0" y="5"/>
                      <a:pt x="1" y="5"/>
                    </a:cubicBezTo>
                    <a:cubicBezTo>
                      <a:pt x="6" y="3"/>
                      <a:pt x="12" y="0"/>
                      <a:pt x="20" y="2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34" name="Freeform 30"/>
              <p:cNvSpPr>
                <a:spLocks/>
              </p:cNvSpPr>
              <p:nvPr/>
            </p:nvSpPr>
            <p:spPr bwMode="auto">
              <a:xfrm>
                <a:off x="1538288" y="4267200"/>
                <a:ext cx="7938" cy="3175"/>
              </a:xfrm>
              <a:custGeom>
                <a:avLst/>
                <a:gdLst>
                  <a:gd name="T0" fmla="*/ 2 w 2"/>
                  <a:gd name="T1" fmla="*/ 1 h 1"/>
                  <a:gd name="T2" fmla="*/ 1 w 2"/>
                  <a:gd name="T3" fmla="*/ 1 h 1"/>
                  <a:gd name="T4" fmla="*/ 0 w 2"/>
                  <a:gd name="T5" fmla="*/ 0 h 1"/>
                  <a:gd name="T6" fmla="*/ 1 w 2"/>
                  <a:gd name="T7" fmla="*/ 0 h 1"/>
                  <a:gd name="T8" fmla="*/ 2 w 2"/>
                  <a:gd name="T9" fmla="*/ 1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" h="1">
                    <a:moveTo>
                      <a:pt x="2" y="1"/>
                    </a:moveTo>
                    <a:cubicBezTo>
                      <a:pt x="1" y="1"/>
                      <a:pt x="1" y="1"/>
                      <a:pt x="1" y="1"/>
                    </a:cubicBezTo>
                    <a:cubicBezTo>
                      <a:pt x="1" y="1"/>
                      <a:pt x="1" y="1"/>
                      <a:pt x="0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1"/>
                      <a:pt x="2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35" name="Freeform 31"/>
              <p:cNvSpPr>
                <a:spLocks noEditPoints="1"/>
              </p:cNvSpPr>
              <p:nvPr/>
            </p:nvSpPr>
            <p:spPr bwMode="auto">
              <a:xfrm>
                <a:off x="6235701" y="1936750"/>
                <a:ext cx="2414588" cy="2220913"/>
              </a:xfrm>
              <a:custGeom>
                <a:avLst/>
                <a:gdLst>
                  <a:gd name="T0" fmla="*/ 635 w 643"/>
                  <a:gd name="T1" fmla="*/ 283 h 591"/>
                  <a:gd name="T2" fmla="*/ 638 w 643"/>
                  <a:gd name="T3" fmla="*/ 301 h 591"/>
                  <a:gd name="T4" fmla="*/ 614 w 643"/>
                  <a:gd name="T5" fmla="*/ 384 h 591"/>
                  <a:gd name="T6" fmla="*/ 588 w 643"/>
                  <a:gd name="T7" fmla="*/ 447 h 591"/>
                  <a:gd name="T8" fmla="*/ 525 w 643"/>
                  <a:gd name="T9" fmla="*/ 525 h 591"/>
                  <a:gd name="T10" fmla="*/ 479 w 643"/>
                  <a:gd name="T11" fmla="*/ 554 h 591"/>
                  <a:gd name="T12" fmla="*/ 442 w 643"/>
                  <a:gd name="T13" fmla="*/ 567 h 591"/>
                  <a:gd name="T14" fmla="*/ 386 w 643"/>
                  <a:gd name="T15" fmla="*/ 582 h 591"/>
                  <a:gd name="T16" fmla="*/ 323 w 643"/>
                  <a:gd name="T17" fmla="*/ 591 h 591"/>
                  <a:gd name="T18" fmla="*/ 252 w 643"/>
                  <a:gd name="T19" fmla="*/ 589 h 591"/>
                  <a:gd name="T20" fmla="*/ 227 w 643"/>
                  <a:gd name="T21" fmla="*/ 586 h 591"/>
                  <a:gd name="T22" fmla="*/ 182 w 643"/>
                  <a:gd name="T23" fmla="*/ 576 h 591"/>
                  <a:gd name="T24" fmla="*/ 123 w 643"/>
                  <a:gd name="T25" fmla="*/ 549 h 591"/>
                  <a:gd name="T26" fmla="*/ 62 w 643"/>
                  <a:gd name="T27" fmla="*/ 499 h 591"/>
                  <a:gd name="T28" fmla="*/ 12 w 643"/>
                  <a:gd name="T29" fmla="*/ 418 h 591"/>
                  <a:gd name="T30" fmla="*/ 2 w 643"/>
                  <a:gd name="T31" fmla="*/ 370 h 591"/>
                  <a:gd name="T32" fmla="*/ 0 w 643"/>
                  <a:gd name="T33" fmla="*/ 324 h 591"/>
                  <a:gd name="T34" fmla="*/ 20 w 643"/>
                  <a:gd name="T35" fmla="*/ 321 h 591"/>
                  <a:gd name="T36" fmla="*/ 35 w 643"/>
                  <a:gd name="T37" fmla="*/ 320 h 591"/>
                  <a:gd name="T38" fmla="*/ 87 w 643"/>
                  <a:gd name="T39" fmla="*/ 319 h 591"/>
                  <a:gd name="T40" fmla="*/ 130 w 643"/>
                  <a:gd name="T41" fmla="*/ 320 h 591"/>
                  <a:gd name="T42" fmla="*/ 196 w 643"/>
                  <a:gd name="T43" fmla="*/ 318 h 591"/>
                  <a:gd name="T44" fmla="*/ 270 w 643"/>
                  <a:gd name="T45" fmla="*/ 316 h 591"/>
                  <a:gd name="T46" fmla="*/ 312 w 643"/>
                  <a:gd name="T47" fmla="*/ 312 h 591"/>
                  <a:gd name="T48" fmla="*/ 320 w 643"/>
                  <a:gd name="T49" fmla="*/ 307 h 591"/>
                  <a:gd name="T50" fmla="*/ 319 w 643"/>
                  <a:gd name="T51" fmla="*/ 284 h 591"/>
                  <a:gd name="T52" fmla="*/ 319 w 643"/>
                  <a:gd name="T53" fmla="*/ 205 h 591"/>
                  <a:gd name="T54" fmla="*/ 318 w 643"/>
                  <a:gd name="T55" fmla="*/ 136 h 591"/>
                  <a:gd name="T56" fmla="*/ 318 w 643"/>
                  <a:gd name="T57" fmla="*/ 62 h 591"/>
                  <a:gd name="T58" fmla="*/ 317 w 643"/>
                  <a:gd name="T59" fmla="*/ 35 h 591"/>
                  <a:gd name="T60" fmla="*/ 316 w 643"/>
                  <a:gd name="T61" fmla="*/ 9 h 591"/>
                  <a:gd name="T62" fmla="*/ 357 w 643"/>
                  <a:gd name="T63" fmla="*/ 1 h 591"/>
                  <a:gd name="T64" fmla="*/ 420 w 643"/>
                  <a:gd name="T65" fmla="*/ 6 h 591"/>
                  <a:gd name="T66" fmla="*/ 522 w 643"/>
                  <a:gd name="T67" fmla="*/ 38 h 591"/>
                  <a:gd name="T68" fmla="*/ 560 w 643"/>
                  <a:gd name="T69" fmla="*/ 63 h 591"/>
                  <a:gd name="T70" fmla="*/ 601 w 643"/>
                  <a:gd name="T71" fmla="*/ 113 h 591"/>
                  <a:gd name="T72" fmla="*/ 634 w 643"/>
                  <a:gd name="T73" fmla="*/ 185 h 591"/>
                  <a:gd name="T74" fmla="*/ 642 w 643"/>
                  <a:gd name="T75" fmla="*/ 245 h 591"/>
                  <a:gd name="T76" fmla="*/ 641 w 643"/>
                  <a:gd name="T77" fmla="*/ 279 h 591"/>
                  <a:gd name="T78" fmla="*/ 430 w 643"/>
                  <a:gd name="T79" fmla="*/ 143 h 591"/>
                  <a:gd name="T80" fmla="*/ 401 w 643"/>
                  <a:gd name="T81" fmla="*/ 104 h 591"/>
                  <a:gd name="T82" fmla="*/ 387 w 643"/>
                  <a:gd name="T83" fmla="*/ 101 h 591"/>
                  <a:gd name="T84" fmla="*/ 372 w 643"/>
                  <a:gd name="T85" fmla="*/ 112 h 591"/>
                  <a:gd name="T86" fmla="*/ 373 w 643"/>
                  <a:gd name="T87" fmla="*/ 123 h 591"/>
                  <a:gd name="T88" fmla="*/ 408 w 643"/>
                  <a:gd name="T89" fmla="*/ 170 h 591"/>
                  <a:gd name="T90" fmla="*/ 410 w 643"/>
                  <a:gd name="T91" fmla="*/ 190 h 591"/>
                  <a:gd name="T92" fmla="*/ 435 w 643"/>
                  <a:gd name="T93" fmla="*/ 211 h 591"/>
                  <a:gd name="T94" fmla="*/ 447 w 643"/>
                  <a:gd name="T95" fmla="*/ 220 h 591"/>
                  <a:gd name="T96" fmla="*/ 493 w 643"/>
                  <a:gd name="T97" fmla="*/ 280 h 591"/>
                  <a:gd name="T98" fmla="*/ 507 w 643"/>
                  <a:gd name="T99" fmla="*/ 267 h 591"/>
                  <a:gd name="T100" fmla="*/ 520 w 643"/>
                  <a:gd name="T101" fmla="*/ 259 h 591"/>
                  <a:gd name="T102" fmla="*/ 471 w 643"/>
                  <a:gd name="T103" fmla="*/ 195 h 591"/>
                  <a:gd name="T104" fmla="*/ 468 w 643"/>
                  <a:gd name="T105" fmla="*/ 177 h 591"/>
                  <a:gd name="T106" fmla="*/ 442 w 643"/>
                  <a:gd name="T107" fmla="*/ 158 h 59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643" h="591">
                    <a:moveTo>
                      <a:pt x="641" y="279"/>
                    </a:moveTo>
                    <a:cubicBezTo>
                      <a:pt x="639" y="280"/>
                      <a:pt x="637" y="281"/>
                      <a:pt x="635" y="283"/>
                    </a:cubicBezTo>
                    <a:cubicBezTo>
                      <a:pt x="640" y="287"/>
                      <a:pt x="641" y="289"/>
                      <a:pt x="640" y="294"/>
                    </a:cubicBezTo>
                    <a:cubicBezTo>
                      <a:pt x="639" y="297"/>
                      <a:pt x="639" y="299"/>
                      <a:pt x="638" y="301"/>
                    </a:cubicBezTo>
                    <a:cubicBezTo>
                      <a:pt x="634" y="315"/>
                      <a:pt x="630" y="329"/>
                      <a:pt x="627" y="343"/>
                    </a:cubicBezTo>
                    <a:cubicBezTo>
                      <a:pt x="623" y="357"/>
                      <a:pt x="618" y="370"/>
                      <a:pt x="614" y="384"/>
                    </a:cubicBezTo>
                    <a:cubicBezTo>
                      <a:pt x="614" y="385"/>
                      <a:pt x="614" y="385"/>
                      <a:pt x="613" y="386"/>
                    </a:cubicBezTo>
                    <a:cubicBezTo>
                      <a:pt x="608" y="408"/>
                      <a:pt x="598" y="428"/>
                      <a:pt x="588" y="447"/>
                    </a:cubicBezTo>
                    <a:cubicBezTo>
                      <a:pt x="576" y="470"/>
                      <a:pt x="561" y="491"/>
                      <a:pt x="542" y="508"/>
                    </a:cubicBezTo>
                    <a:cubicBezTo>
                      <a:pt x="536" y="514"/>
                      <a:pt x="530" y="520"/>
                      <a:pt x="525" y="525"/>
                    </a:cubicBezTo>
                    <a:cubicBezTo>
                      <a:pt x="515" y="534"/>
                      <a:pt x="504" y="541"/>
                      <a:pt x="493" y="548"/>
                    </a:cubicBezTo>
                    <a:cubicBezTo>
                      <a:pt x="489" y="551"/>
                      <a:pt x="483" y="552"/>
                      <a:pt x="479" y="554"/>
                    </a:cubicBezTo>
                    <a:cubicBezTo>
                      <a:pt x="473" y="556"/>
                      <a:pt x="467" y="559"/>
                      <a:pt x="461" y="561"/>
                    </a:cubicBezTo>
                    <a:cubicBezTo>
                      <a:pt x="454" y="563"/>
                      <a:pt x="448" y="565"/>
                      <a:pt x="442" y="567"/>
                    </a:cubicBezTo>
                    <a:cubicBezTo>
                      <a:pt x="427" y="571"/>
                      <a:pt x="413" y="575"/>
                      <a:pt x="398" y="579"/>
                    </a:cubicBezTo>
                    <a:cubicBezTo>
                      <a:pt x="394" y="580"/>
                      <a:pt x="390" y="581"/>
                      <a:pt x="386" y="582"/>
                    </a:cubicBezTo>
                    <a:cubicBezTo>
                      <a:pt x="372" y="584"/>
                      <a:pt x="359" y="587"/>
                      <a:pt x="345" y="589"/>
                    </a:cubicBezTo>
                    <a:cubicBezTo>
                      <a:pt x="338" y="590"/>
                      <a:pt x="330" y="591"/>
                      <a:pt x="323" y="591"/>
                    </a:cubicBezTo>
                    <a:cubicBezTo>
                      <a:pt x="307" y="591"/>
                      <a:pt x="290" y="591"/>
                      <a:pt x="274" y="591"/>
                    </a:cubicBezTo>
                    <a:cubicBezTo>
                      <a:pt x="267" y="591"/>
                      <a:pt x="260" y="590"/>
                      <a:pt x="252" y="589"/>
                    </a:cubicBezTo>
                    <a:cubicBezTo>
                      <a:pt x="247" y="589"/>
                      <a:pt x="243" y="587"/>
                      <a:pt x="239" y="584"/>
                    </a:cubicBezTo>
                    <a:cubicBezTo>
                      <a:pt x="233" y="587"/>
                      <a:pt x="233" y="587"/>
                      <a:pt x="227" y="586"/>
                    </a:cubicBezTo>
                    <a:cubicBezTo>
                      <a:pt x="218" y="584"/>
                      <a:pt x="208" y="583"/>
                      <a:pt x="199" y="580"/>
                    </a:cubicBezTo>
                    <a:cubicBezTo>
                      <a:pt x="193" y="578"/>
                      <a:pt x="187" y="578"/>
                      <a:pt x="182" y="576"/>
                    </a:cubicBezTo>
                    <a:cubicBezTo>
                      <a:pt x="167" y="570"/>
                      <a:pt x="153" y="563"/>
                      <a:pt x="138" y="557"/>
                    </a:cubicBezTo>
                    <a:cubicBezTo>
                      <a:pt x="133" y="555"/>
                      <a:pt x="128" y="552"/>
                      <a:pt x="123" y="549"/>
                    </a:cubicBezTo>
                    <a:cubicBezTo>
                      <a:pt x="114" y="545"/>
                      <a:pt x="106" y="539"/>
                      <a:pt x="98" y="533"/>
                    </a:cubicBezTo>
                    <a:cubicBezTo>
                      <a:pt x="85" y="523"/>
                      <a:pt x="73" y="511"/>
                      <a:pt x="62" y="499"/>
                    </a:cubicBezTo>
                    <a:cubicBezTo>
                      <a:pt x="47" y="483"/>
                      <a:pt x="34" y="464"/>
                      <a:pt x="23" y="444"/>
                    </a:cubicBezTo>
                    <a:cubicBezTo>
                      <a:pt x="19" y="435"/>
                      <a:pt x="15" y="427"/>
                      <a:pt x="12" y="418"/>
                    </a:cubicBezTo>
                    <a:cubicBezTo>
                      <a:pt x="11" y="414"/>
                      <a:pt x="11" y="411"/>
                      <a:pt x="10" y="407"/>
                    </a:cubicBezTo>
                    <a:cubicBezTo>
                      <a:pt x="7" y="395"/>
                      <a:pt x="4" y="382"/>
                      <a:pt x="2" y="370"/>
                    </a:cubicBezTo>
                    <a:cubicBezTo>
                      <a:pt x="1" y="365"/>
                      <a:pt x="1" y="360"/>
                      <a:pt x="0" y="354"/>
                    </a:cubicBezTo>
                    <a:cubicBezTo>
                      <a:pt x="0" y="344"/>
                      <a:pt x="0" y="334"/>
                      <a:pt x="0" y="324"/>
                    </a:cubicBezTo>
                    <a:cubicBezTo>
                      <a:pt x="0" y="319"/>
                      <a:pt x="1" y="317"/>
                      <a:pt x="6" y="318"/>
                    </a:cubicBezTo>
                    <a:cubicBezTo>
                      <a:pt x="11" y="318"/>
                      <a:pt x="16" y="317"/>
                      <a:pt x="20" y="321"/>
                    </a:cubicBezTo>
                    <a:cubicBezTo>
                      <a:pt x="21" y="321"/>
                      <a:pt x="22" y="321"/>
                      <a:pt x="23" y="320"/>
                    </a:cubicBezTo>
                    <a:cubicBezTo>
                      <a:pt x="27" y="318"/>
                      <a:pt x="31" y="319"/>
                      <a:pt x="35" y="320"/>
                    </a:cubicBezTo>
                    <a:cubicBezTo>
                      <a:pt x="43" y="320"/>
                      <a:pt x="50" y="320"/>
                      <a:pt x="58" y="319"/>
                    </a:cubicBezTo>
                    <a:cubicBezTo>
                      <a:pt x="68" y="318"/>
                      <a:pt x="78" y="319"/>
                      <a:pt x="87" y="319"/>
                    </a:cubicBezTo>
                    <a:cubicBezTo>
                      <a:pt x="95" y="319"/>
                      <a:pt x="102" y="319"/>
                      <a:pt x="110" y="319"/>
                    </a:cubicBezTo>
                    <a:cubicBezTo>
                      <a:pt x="117" y="319"/>
                      <a:pt x="124" y="320"/>
                      <a:pt x="130" y="320"/>
                    </a:cubicBezTo>
                    <a:cubicBezTo>
                      <a:pt x="137" y="320"/>
                      <a:pt x="145" y="319"/>
                      <a:pt x="152" y="319"/>
                    </a:cubicBezTo>
                    <a:cubicBezTo>
                      <a:pt x="166" y="319"/>
                      <a:pt x="181" y="319"/>
                      <a:pt x="196" y="318"/>
                    </a:cubicBezTo>
                    <a:cubicBezTo>
                      <a:pt x="213" y="318"/>
                      <a:pt x="231" y="317"/>
                      <a:pt x="248" y="316"/>
                    </a:cubicBezTo>
                    <a:cubicBezTo>
                      <a:pt x="255" y="316"/>
                      <a:pt x="263" y="316"/>
                      <a:pt x="270" y="316"/>
                    </a:cubicBezTo>
                    <a:cubicBezTo>
                      <a:pt x="275" y="316"/>
                      <a:pt x="280" y="315"/>
                      <a:pt x="286" y="315"/>
                    </a:cubicBezTo>
                    <a:cubicBezTo>
                      <a:pt x="294" y="314"/>
                      <a:pt x="303" y="313"/>
                      <a:pt x="312" y="312"/>
                    </a:cubicBezTo>
                    <a:cubicBezTo>
                      <a:pt x="313" y="312"/>
                      <a:pt x="314" y="312"/>
                      <a:pt x="316" y="312"/>
                    </a:cubicBezTo>
                    <a:cubicBezTo>
                      <a:pt x="318" y="311"/>
                      <a:pt x="320" y="310"/>
                      <a:pt x="320" y="307"/>
                    </a:cubicBezTo>
                    <a:cubicBezTo>
                      <a:pt x="320" y="306"/>
                      <a:pt x="320" y="304"/>
                      <a:pt x="320" y="302"/>
                    </a:cubicBezTo>
                    <a:cubicBezTo>
                      <a:pt x="320" y="296"/>
                      <a:pt x="319" y="290"/>
                      <a:pt x="319" y="284"/>
                    </a:cubicBezTo>
                    <a:cubicBezTo>
                      <a:pt x="319" y="277"/>
                      <a:pt x="319" y="270"/>
                      <a:pt x="320" y="263"/>
                    </a:cubicBezTo>
                    <a:cubicBezTo>
                      <a:pt x="320" y="244"/>
                      <a:pt x="321" y="225"/>
                      <a:pt x="319" y="205"/>
                    </a:cubicBezTo>
                    <a:cubicBezTo>
                      <a:pt x="318" y="191"/>
                      <a:pt x="318" y="177"/>
                      <a:pt x="318" y="163"/>
                    </a:cubicBezTo>
                    <a:cubicBezTo>
                      <a:pt x="318" y="154"/>
                      <a:pt x="318" y="145"/>
                      <a:pt x="318" y="136"/>
                    </a:cubicBezTo>
                    <a:cubicBezTo>
                      <a:pt x="318" y="129"/>
                      <a:pt x="317" y="122"/>
                      <a:pt x="317" y="115"/>
                    </a:cubicBezTo>
                    <a:cubicBezTo>
                      <a:pt x="316" y="98"/>
                      <a:pt x="317" y="80"/>
                      <a:pt x="318" y="62"/>
                    </a:cubicBezTo>
                    <a:cubicBezTo>
                      <a:pt x="318" y="57"/>
                      <a:pt x="318" y="51"/>
                      <a:pt x="317" y="45"/>
                    </a:cubicBezTo>
                    <a:cubicBezTo>
                      <a:pt x="317" y="41"/>
                      <a:pt x="317" y="38"/>
                      <a:pt x="317" y="35"/>
                    </a:cubicBezTo>
                    <a:cubicBezTo>
                      <a:pt x="317" y="29"/>
                      <a:pt x="317" y="23"/>
                      <a:pt x="316" y="17"/>
                    </a:cubicBezTo>
                    <a:cubicBezTo>
                      <a:pt x="315" y="15"/>
                      <a:pt x="316" y="12"/>
                      <a:pt x="316" y="9"/>
                    </a:cubicBezTo>
                    <a:cubicBezTo>
                      <a:pt x="318" y="8"/>
                      <a:pt x="321" y="7"/>
                      <a:pt x="323" y="6"/>
                    </a:cubicBezTo>
                    <a:cubicBezTo>
                      <a:pt x="335" y="4"/>
                      <a:pt x="346" y="2"/>
                      <a:pt x="357" y="1"/>
                    </a:cubicBezTo>
                    <a:cubicBezTo>
                      <a:pt x="361" y="0"/>
                      <a:pt x="366" y="1"/>
                      <a:pt x="370" y="1"/>
                    </a:cubicBezTo>
                    <a:cubicBezTo>
                      <a:pt x="387" y="2"/>
                      <a:pt x="403" y="3"/>
                      <a:pt x="420" y="6"/>
                    </a:cubicBezTo>
                    <a:cubicBezTo>
                      <a:pt x="432" y="7"/>
                      <a:pt x="444" y="10"/>
                      <a:pt x="456" y="13"/>
                    </a:cubicBezTo>
                    <a:cubicBezTo>
                      <a:pt x="479" y="18"/>
                      <a:pt x="501" y="27"/>
                      <a:pt x="522" y="38"/>
                    </a:cubicBezTo>
                    <a:cubicBezTo>
                      <a:pt x="530" y="42"/>
                      <a:pt x="538" y="47"/>
                      <a:pt x="546" y="52"/>
                    </a:cubicBezTo>
                    <a:cubicBezTo>
                      <a:pt x="551" y="55"/>
                      <a:pt x="556" y="59"/>
                      <a:pt x="560" y="63"/>
                    </a:cubicBezTo>
                    <a:cubicBezTo>
                      <a:pt x="568" y="71"/>
                      <a:pt x="576" y="78"/>
                      <a:pt x="583" y="87"/>
                    </a:cubicBezTo>
                    <a:cubicBezTo>
                      <a:pt x="589" y="96"/>
                      <a:pt x="595" y="104"/>
                      <a:pt x="601" y="113"/>
                    </a:cubicBezTo>
                    <a:cubicBezTo>
                      <a:pt x="605" y="120"/>
                      <a:pt x="609" y="126"/>
                      <a:pt x="612" y="133"/>
                    </a:cubicBezTo>
                    <a:cubicBezTo>
                      <a:pt x="621" y="150"/>
                      <a:pt x="629" y="167"/>
                      <a:pt x="634" y="185"/>
                    </a:cubicBezTo>
                    <a:cubicBezTo>
                      <a:pt x="637" y="198"/>
                      <a:pt x="640" y="210"/>
                      <a:pt x="642" y="223"/>
                    </a:cubicBezTo>
                    <a:cubicBezTo>
                      <a:pt x="643" y="230"/>
                      <a:pt x="643" y="238"/>
                      <a:pt x="642" y="245"/>
                    </a:cubicBezTo>
                    <a:cubicBezTo>
                      <a:pt x="641" y="254"/>
                      <a:pt x="642" y="263"/>
                      <a:pt x="641" y="273"/>
                    </a:cubicBezTo>
                    <a:cubicBezTo>
                      <a:pt x="641" y="275"/>
                      <a:pt x="641" y="277"/>
                      <a:pt x="641" y="279"/>
                    </a:cubicBezTo>
                    <a:close/>
                    <a:moveTo>
                      <a:pt x="442" y="158"/>
                    </a:moveTo>
                    <a:cubicBezTo>
                      <a:pt x="438" y="153"/>
                      <a:pt x="434" y="148"/>
                      <a:pt x="430" y="143"/>
                    </a:cubicBezTo>
                    <a:cubicBezTo>
                      <a:pt x="422" y="132"/>
                      <a:pt x="412" y="121"/>
                      <a:pt x="405" y="108"/>
                    </a:cubicBezTo>
                    <a:cubicBezTo>
                      <a:pt x="404" y="106"/>
                      <a:pt x="402" y="105"/>
                      <a:pt x="401" y="104"/>
                    </a:cubicBezTo>
                    <a:cubicBezTo>
                      <a:pt x="401" y="103"/>
                      <a:pt x="400" y="103"/>
                      <a:pt x="399" y="102"/>
                    </a:cubicBezTo>
                    <a:cubicBezTo>
                      <a:pt x="395" y="98"/>
                      <a:pt x="392" y="98"/>
                      <a:pt x="387" y="101"/>
                    </a:cubicBezTo>
                    <a:cubicBezTo>
                      <a:pt x="384" y="104"/>
                      <a:pt x="380" y="107"/>
                      <a:pt x="376" y="110"/>
                    </a:cubicBezTo>
                    <a:cubicBezTo>
                      <a:pt x="375" y="111"/>
                      <a:pt x="373" y="111"/>
                      <a:pt x="372" y="112"/>
                    </a:cubicBezTo>
                    <a:cubicBezTo>
                      <a:pt x="370" y="115"/>
                      <a:pt x="370" y="118"/>
                      <a:pt x="372" y="121"/>
                    </a:cubicBezTo>
                    <a:cubicBezTo>
                      <a:pt x="372" y="121"/>
                      <a:pt x="373" y="122"/>
                      <a:pt x="373" y="123"/>
                    </a:cubicBezTo>
                    <a:cubicBezTo>
                      <a:pt x="379" y="130"/>
                      <a:pt x="385" y="137"/>
                      <a:pt x="390" y="145"/>
                    </a:cubicBezTo>
                    <a:cubicBezTo>
                      <a:pt x="396" y="153"/>
                      <a:pt x="402" y="162"/>
                      <a:pt x="408" y="170"/>
                    </a:cubicBezTo>
                    <a:cubicBezTo>
                      <a:pt x="410" y="172"/>
                      <a:pt x="410" y="175"/>
                      <a:pt x="410" y="178"/>
                    </a:cubicBezTo>
                    <a:cubicBezTo>
                      <a:pt x="410" y="182"/>
                      <a:pt x="410" y="186"/>
                      <a:pt x="410" y="190"/>
                    </a:cubicBezTo>
                    <a:cubicBezTo>
                      <a:pt x="411" y="195"/>
                      <a:pt x="413" y="199"/>
                      <a:pt x="417" y="202"/>
                    </a:cubicBezTo>
                    <a:cubicBezTo>
                      <a:pt x="422" y="207"/>
                      <a:pt x="428" y="210"/>
                      <a:pt x="435" y="211"/>
                    </a:cubicBezTo>
                    <a:cubicBezTo>
                      <a:pt x="439" y="211"/>
                      <a:pt x="442" y="213"/>
                      <a:pt x="445" y="216"/>
                    </a:cubicBezTo>
                    <a:cubicBezTo>
                      <a:pt x="445" y="218"/>
                      <a:pt x="446" y="219"/>
                      <a:pt x="447" y="220"/>
                    </a:cubicBezTo>
                    <a:cubicBezTo>
                      <a:pt x="459" y="238"/>
                      <a:pt x="472" y="254"/>
                      <a:pt x="486" y="271"/>
                    </a:cubicBezTo>
                    <a:cubicBezTo>
                      <a:pt x="488" y="274"/>
                      <a:pt x="490" y="277"/>
                      <a:pt x="493" y="280"/>
                    </a:cubicBezTo>
                    <a:cubicBezTo>
                      <a:pt x="495" y="279"/>
                      <a:pt x="496" y="278"/>
                      <a:pt x="497" y="278"/>
                    </a:cubicBezTo>
                    <a:cubicBezTo>
                      <a:pt x="500" y="274"/>
                      <a:pt x="504" y="271"/>
                      <a:pt x="507" y="267"/>
                    </a:cubicBezTo>
                    <a:cubicBezTo>
                      <a:pt x="509" y="264"/>
                      <a:pt x="512" y="262"/>
                      <a:pt x="516" y="262"/>
                    </a:cubicBezTo>
                    <a:cubicBezTo>
                      <a:pt x="517" y="262"/>
                      <a:pt x="518" y="260"/>
                      <a:pt x="520" y="259"/>
                    </a:cubicBezTo>
                    <a:cubicBezTo>
                      <a:pt x="514" y="252"/>
                      <a:pt x="510" y="245"/>
                      <a:pt x="504" y="239"/>
                    </a:cubicBezTo>
                    <a:cubicBezTo>
                      <a:pt x="492" y="225"/>
                      <a:pt x="482" y="209"/>
                      <a:pt x="471" y="195"/>
                    </a:cubicBezTo>
                    <a:cubicBezTo>
                      <a:pt x="468" y="191"/>
                      <a:pt x="467" y="188"/>
                      <a:pt x="468" y="185"/>
                    </a:cubicBezTo>
                    <a:cubicBezTo>
                      <a:pt x="468" y="182"/>
                      <a:pt x="468" y="179"/>
                      <a:pt x="468" y="177"/>
                    </a:cubicBezTo>
                    <a:cubicBezTo>
                      <a:pt x="466" y="169"/>
                      <a:pt x="462" y="162"/>
                      <a:pt x="453" y="161"/>
                    </a:cubicBezTo>
                    <a:cubicBezTo>
                      <a:pt x="450" y="160"/>
                      <a:pt x="446" y="159"/>
                      <a:pt x="442" y="158"/>
                    </a:cubicBezTo>
                    <a:close/>
                  </a:path>
                </a:pathLst>
              </a:cu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36" name="Freeform 32"/>
              <p:cNvSpPr>
                <a:spLocks noEditPoints="1"/>
              </p:cNvSpPr>
              <p:nvPr/>
            </p:nvSpPr>
            <p:spPr bwMode="auto">
              <a:xfrm>
                <a:off x="4549776" y="1908175"/>
                <a:ext cx="2060575" cy="1847850"/>
              </a:xfrm>
              <a:custGeom>
                <a:avLst/>
                <a:gdLst>
                  <a:gd name="T0" fmla="*/ 282 w 549"/>
                  <a:gd name="T1" fmla="*/ 476 h 492"/>
                  <a:gd name="T2" fmla="*/ 277 w 549"/>
                  <a:gd name="T3" fmla="*/ 461 h 492"/>
                  <a:gd name="T4" fmla="*/ 274 w 549"/>
                  <a:gd name="T5" fmla="*/ 410 h 492"/>
                  <a:gd name="T6" fmla="*/ 269 w 549"/>
                  <a:gd name="T7" fmla="*/ 402 h 492"/>
                  <a:gd name="T8" fmla="*/ 270 w 549"/>
                  <a:gd name="T9" fmla="*/ 458 h 492"/>
                  <a:gd name="T10" fmla="*/ 275 w 549"/>
                  <a:gd name="T11" fmla="*/ 487 h 492"/>
                  <a:gd name="T12" fmla="*/ 224 w 549"/>
                  <a:gd name="T13" fmla="*/ 492 h 492"/>
                  <a:gd name="T14" fmla="*/ 203 w 549"/>
                  <a:gd name="T15" fmla="*/ 492 h 492"/>
                  <a:gd name="T16" fmla="*/ 168 w 549"/>
                  <a:gd name="T17" fmla="*/ 490 h 492"/>
                  <a:gd name="T18" fmla="*/ 96 w 549"/>
                  <a:gd name="T19" fmla="*/ 471 h 492"/>
                  <a:gd name="T20" fmla="*/ 53 w 549"/>
                  <a:gd name="T21" fmla="*/ 456 h 492"/>
                  <a:gd name="T22" fmla="*/ 53 w 549"/>
                  <a:gd name="T23" fmla="*/ 445 h 492"/>
                  <a:gd name="T24" fmla="*/ 58 w 549"/>
                  <a:gd name="T25" fmla="*/ 438 h 492"/>
                  <a:gd name="T26" fmla="*/ 59 w 549"/>
                  <a:gd name="T27" fmla="*/ 428 h 492"/>
                  <a:gd name="T28" fmla="*/ 78 w 549"/>
                  <a:gd name="T29" fmla="*/ 369 h 492"/>
                  <a:gd name="T30" fmla="*/ 74 w 549"/>
                  <a:gd name="T31" fmla="*/ 369 h 492"/>
                  <a:gd name="T32" fmla="*/ 58 w 549"/>
                  <a:gd name="T33" fmla="*/ 414 h 492"/>
                  <a:gd name="T34" fmla="*/ 35 w 549"/>
                  <a:gd name="T35" fmla="*/ 434 h 492"/>
                  <a:gd name="T36" fmla="*/ 0 w 549"/>
                  <a:gd name="T37" fmla="*/ 416 h 492"/>
                  <a:gd name="T38" fmla="*/ 35 w 549"/>
                  <a:gd name="T39" fmla="*/ 353 h 492"/>
                  <a:gd name="T40" fmla="*/ 64 w 549"/>
                  <a:gd name="T41" fmla="*/ 286 h 492"/>
                  <a:gd name="T42" fmla="*/ 94 w 549"/>
                  <a:gd name="T43" fmla="*/ 218 h 492"/>
                  <a:gd name="T44" fmla="*/ 109 w 549"/>
                  <a:gd name="T45" fmla="*/ 193 h 492"/>
                  <a:gd name="T46" fmla="*/ 155 w 549"/>
                  <a:gd name="T47" fmla="*/ 138 h 492"/>
                  <a:gd name="T48" fmla="*/ 193 w 549"/>
                  <a:gd name="T49" fmla="*/ 94 h 492"/>
                  <a:gd name="T50" fmla="*/ 225 w 549"/>
                  <a:gd name="T51" fmla="*/ 58 h 492"/>
                  <a:gd name="T52" fmla="*/ 282 w 549"/>
                  <a:gd name="T53" fmla="*/ 8 h 492"/>
                  <a:gd name="T54" fmla="*/ 297 w 549"/>
                  <a:gd name="T55" fmla="*/ 0 h 492"/>
                  <a:gd name="T56" fmla="*/ 320 w 549"/>
                  <a:gd name="T57" fmla="*/ 19 h 492"/>
                  <a:gd name="T58" fmla="*/ 372 w 549"/>
                  <a:gd name="T59" fmla="*/ 45 h 492"/>
                  <a:gd name="T60" fmla="*/ 378 w 549"/>
                  <a:gd name="T61" fmla="*/ 51 h 492"/>
                  <a:gd name="T62" fmla="*/ 388 w 549"/>
                  <a:gd name="T63" fmla="*/ 85 h 492"/>
                  <a:gd name="T64" fmla="*/ 379 w 549"/>
                  <a:gd name="T65" fmla="*/ 75 h 492"/>
                  <a:gd name="T66" fmla="*/ 354 w 549"/>
                  <a:gd name="T67" fmla="*/ 49 h 492"/>
                  <a:gd name="T68" fmla="*/ 329 w 549"/>
                  <a:gd name="T69" fmla="*/ 44 h 492"/>
                  <a:gd name="T70" fmla="*/ 373 w 549"/>
                  <a:gd name="T71" fmla="*/ 78 h 492"/>
                  <a:gd name="T72" fmla="*/ 409 w 549"/>
                  <a:gd name="T73" fmla="*/ 131 h 492"/>
                  <a:gd name="T74" fmla="*/ 447 w 549"/>
                  <a:gd name="T75" fmla="*/ 177 h 492"/>
                  <a:gd name="T76" fmla="*/ 542 w 549"/>
                  <a:gd name="T77" fmla="*/ 207 h 492"/>
                  <a:gd name="T78" fmla="*/ 547 w 549"/>
                  <a:gd name="T79" fmla="*/ 214 h 492"/>
                  <a:gd name="T80" fmla="*/ 541 w 549"/>
                  <a:gd name="T81" fmla="*/ 239 h 492"/>
                  <a:gd name="T82" fmla="*/ 529 w 549"/>
                  <a:gd name="T83" fmla="*/ 275 h 492"/>
                  <a:gd name="T84" fmla="*/ 499 w 549"/>
                  <a:gd name="T85" fmla="*/ 282 h 492"/>
                  <a:gd name="T86" fmla="*/ 438 w 549"/>
                  <a:gd name="T87" fmla="*/ 261 h 492"/>
                  <a:gd name="T88" fmla="*/ 369 w 549"/>
                  <a:gd name="T89" fmla="*/ 218 h 492"/>
                  <a:gd name="T90" fmla="*/ 325 w 549"/>
                  <a:gd name="T91" fmla="*/ 163 h 492"/>
                  <a:gd name="T92" fmla="*/ 305 w 549"/>
                  <a:gd name="T93" fmla="*/ 125 h 492"/>
                  <a:gd name="T94" fmla="*/ 307 w 549"/>
                  <a:gd name="T95" fmla="*/ 142 h 492"/>
                  <a:gd name="T96" fmla="*/ 346 w 549"/>
                  <a:gd name="T97" fmla="*/ 204 h 492"/>
                  <a:gd name="T98" fmla="*/ 311 w 549"/>
                  <a:gd name="T99" fmla="*/ 271 h 492"/>
                  <a:gd name="T100" fmla="*/ 289 w 549"/>
                  <a:gd name="T101" fmla="*/ 342 h 492"/>
                  <a:gd name="T102" fmla="*/ 285 w 549"/>
                  <a:gd name="T103" fmla="*/ 389 h 492"/>
                  <a:gd name="T104" fmla="*/ 286 w 549"/>
                  <a:gd name="T105" fmla="*/ 417 h 492"/>
                  <a:gd name="T106" fmla="*/ 292 w 549"/>
                  <a:gd name="T107" fmla="*/ 473 h 492"/>
                  <a:gd name="T108" fmla="*/ 535 w 549"/>
                  <a:gd name="T109" fmla="*/ 233 h 492"/>
                  <a:gd name="T110" fmla="*/ 534 w 549"/>
                  <a:gd name="T111" fmla="*/ 233 h 49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549" h="492">
                    <a:moveTo>
                      <a:pt x="292" y="473"/>
                    </a:moveTo>
                    <a:cubicBezTo>
                      <a:pt x="289" y="474"/>
                      <a:pt x="286" y="475"/>
                      <a:pt x="282" y="476"/>
                    </a:cubicBezTo>
                    <a:cubicBezTo>
                      <a:pt x="281" y="474"/>
                      <a:pt x="280" y="473"/>
                      <a:pt x="279" y="472"/>
                    </a:cubicBezTo>
                    <a:cubicBezTo>
                      <a:pt x="278" y="468"/>
                      <a:pt x="278" y="465"/>
                      <a:pt x="277" y="461"/>
                    </a:cubicBezTo>
                    <a:cubicBezTo>
                      <a:pt x="276" y="455"/>
                      <a:pt x="275" y="449"/>
                      <a:pt x="274" y="443"/>
                    </a:cubicBezTo>
                    <a:cubicBezTo>
                      <a:pt x="272" y="432"/>
                      <a:pt x="273" y="421"/>
                      <a:pt x="274" y="410"/>
                    </a:cubicBezTo>
                    <a:cubicBezTo>
                      <a:pt x="274" y="407"/>
                      <a:pt x="275" y="404"/>
                      <a:pt x="274" y="401"/>
                    </a:cubicBezTo>
                    <a:cubicBezTo>
                      <a:pt x="272" y="400"/>
                      <a:pt x="270" y="401"/>
                      <a:pt x="269" y="402"/>
                    </a:cubicBezTo>
                    <a:cubicBezTo>
                      <a:pt x="268" y="405"/>
                      <a:pt x="268" y="407"/>
                      <a:pt x="268" y="410"/>
                    </a:cubicBezTo>
                    <a:cubicBezTo>
                      <a:pt x="266" y="426"/>
                      <a:pt x="267" y="442"/>
                      <a:pt x="270" y="458"/>
                    </a:cubicBezTo>
                    <a:cubicBezTo>
                      <a:pt x="271" y="464"/>
                      <a:pt x="272" y="471"/>
                      <a:pt x="273" y="477"/>
                    </a:cubicBezTo>
                    <a:cubicBezTo>
                      <a:pt x="274" y="481"/>
                      <a:pt x="275" y="484"/>
                      <a:pt x="275" y="487"/>
                    </a:cubicBezTo>
                    <a:cubicBezTo>
                      <a:pt x="274" y="487"/>
                      <a:pt x="273" y="488"/>
                      <a:pt x="272" y="488"/>
                    </a:cubicBezTo>
                    <a:cubicBezTo>
                      <a:pt x="256" y="491"/>
                      <a:pt x="240" y="491"/>
                      <a:pt x="224" y="492"/>
                    </a:cubicBezTo>
                    <a:cubicBezTo>
                      <a:pt x="220" y="492"/>
                      <a:pt x="217" y="489"/>
                      <a:pt x="213" y="490"/>
                    </a:cubicBezTo>
                    <a:cubicBezTo>
                      <a:pt x="210" y="490"/>
                      <a:pt x="207" y="492"/>
                      <a:pt x="203" y="492"/>
                    </a:cubicBezTo>
                    <a:cubicBezTo>
                      <a:pt x="193" y="492"/>
                      <a:pt x="182" y="492"/>
                      <a:pt x="172" y="490"/>
                    </a:cubicBezTo>
                    <a:cubicBezTo>
                      <a:pt x="171" y="490"/>
                      <a:pt x="169" y="490"/>
                      <a:pt x="168" y="490"/>
                    </a:cubicBezTo>
                    <a:cubicBezTo>
                      <a:pt x="153" y="492"/>
                      <a:pt x="139" y="488"/>
                      <a:pt x="125" y="483"/>
                    </a:cubicBezTo>
                    <a:cubicBezTo>
                      <a:pt x="115" y="479"/>
                      <a:pt x="105" y="475"/>
                      <a:pt x="96" y="471"/>
                    </a:cubicBezTo>
                    <a:cubicBezTo>
                      <a:pt x="89" y="467"/>
                      <a:pt x="82" y="465"/>
                      <a:pt x="75" y="463"/>
                    </a:cubicBezTo>
                    <a:cubicBezTo>
                      <a:pt x="67" y="461"/>
                      <a:pt x="60" y="458"/>
                      <a:pt x="53" y="456"/>
                    </a:cubicBezTo>
                    <a:cubicBezTo>
                      <a:pt x="51" y="455"/>
                      <a:pt x="49" y="454"/>
                      <a:pt x="49" y="451"/>
                    </a:cubicBezTo>
                    <a:cubicBezTo>
                      <a:pt x="50" y="449"/>
                      <a:pt x="50" y="446"/>
                      <a:pt x="53" y="445"/>
                    </a:cubicBezTo>
                    <a:cubicBezTo>
                      <a:pt x="54" y="444"/>
                      <a:pt x="56" y="444"/>
                      <a:pt x="57" y="444"/>
                    </a:cubicBezTo>
                    <a:cubicBezTo>
                      <a:pt x="60" y="442"/>
                      <a:pt x="60" y="440"/>
                      <a:pt x="58" y="438"/>
                    </a:cubicBezTo>
                    <a:cubicBezTo>
                      <a:pt x="57" y="437"/>
                      <a:pt x="57" y="437"/>
                      <a:pt x="56" y="436"/>
                    </a:cubicBezTo>
                    <a:cubicBezTo>
                      <a:pt x="57" y="434"/>
                      <a:pt x="58" y="431"/>
                      <a:pt x="59" y="428"/>
                    </a:cubicBezTo>
                    <a:cubicBezTo>
                      <a:pt x="64" y="414"/>
                      <a:pt x="69" y="400"/>
                      <a:pt x="74" y="386"/>
                    </a:cubicBezTo>
                    <a:cubicBezTo>
                      <a:pt x="76" y="381"/>
                      <a:pt x="77" y="375"/>
                      <a:pt x="78" y="369"/>
                    </a:cubicBezTo>
                    <a:cubicBezTo>
                      <a:pt x="78" y="368"/>
                      <a:pt x="78" y="368"/>
                      <a:pt x="77" y="367"/>
                    </a:cubicBezTo>
                    <a:cubicBezTo>
                      <a:pt x="76" y="367"/>
                      <a:pt x="74" y="368"/>
                      <a:pt x="74" y="369"/>
                    </a:cubicBezTo>
                    <a:cubicBezTo>
                      <a:pt x="72" y="373"/>
                      <a:pt x="70" y="378"/>
                      <a:pt x="69" y="383"/>
                    </a:cubicBezTo>
                    <a:cubicBezTo>
                      <a:pt x="67" y="394"/>
                      <a:pt x="63" y="404"/>
                      <a:pt x="58" y="414"/>
                    </a:cubicBezTo>
                    <a:cubicBezTo>
                      <a:pt x="56" y="422"/>
                      <a:pt x="52" y="429"/>
                      <a:pt x="49" y="436"/>
                    </a:cubicBezTo>
                    <a:cubicBezTo>
                      <a:pt x="44" y="437"/>
                      <a:pt x="40" y="435"/>
                      <a:pt x="35" y="434"/>
                    </a:cubicBezTo>
                    <a:cubicBezTo>
                      <a:pt x="26" y="431"/>
                      <a:pt x="18" y="427"/>
                      <a:pt x="9" y="424"/>
                    </a:cubicBezTo>
                    <a:cubicBezTo>
                      <a:pt x="6" y="423"/>
                      <a:pt x="2" y="421"/>
                      <a:pt x="0" y="416"/>
                    </a:cubicBezTo>
                    <a:cubicBezTo>
                      <a:pt x="2" y="413"/>
                      <a:pt x="3" y="409"/>
                      <a:pt x="6" y="405"/>
                    </a:cubicBezTo>
                    <a:cubicBezTo>
                      <a:pt x="18" y="389"/>
                      <a:pt x="27" y="371"/>
                      <a:pt x="35" y="353"/>
                    </a:cubicBezTo>
                    <a:cubicBezTo>
                      <a:pt x="43" y="334"/>
                      <a:pt x="51" y="315"/>
                      <a:pt x="59" y="297"/>
                    </a:cubicBezTo>
                    <a:cubicBezTo>
                      <a:pt x="61" y="293"/>
                      <a:pt x="62" y="290"/>
                      <a:pt x="64" y="286"/>
                    </a:cubicBezTo>
                    <a:cubicBezTo>
                      <a:pt x="69" y="273"/>
                      <a:pt x="74" y="259"/>
                      <a:pt x="80" y="246"/>
                    </a:cubicBezTo>
                    <a:cubicBezTo>
                      <a:pt x="84" y="237"/>
                      <a:pt x="87" y="227"/>
                      <a:pt x="94" y="218"/>
                    </a:cubicBezTo>
                    <a:cubicBezTo>
                      <a:pt x="95" y="217"/>
                      <a:pt x="95" y="216"/>
                      <a:pt x="96" y="215"/>
                    </a:cubicBezTo>
                    <a:cubicBezTo>
                      <a:pt x="100" y="207"/>
                      <a:pt x="104" y="200"/>
                      <a:pt x="109" y="193"/>
                    </a:cubicBezTo>
                    <a:cubicBezTo>
                      <a:pt x="121" y="177"/>
                      <a:pt x="135" y="162"/>
                      <a:pt x="148" y="145"/>
                    </a:cubicBezTo>
                    <a:cubicBezTo>
                      <a:pt x="150" y="143"/>
                      <a:pt x="152" y="141"/>
                      <a:pt x="155" y="138"/>
                    </a:cubicBezTo>
                    <a:cubicBezTo>
                      <a:pt x="166" y="125"/>
                      <a:pt x="177" y="111"/>
                      <a:pt x="189" y="98"/>
                    </a:cubicBezTo>
                    <a:cubicBezTo>
                      <a:pt x="190" y="97"/>
                      <a:pt x="191" y="95"/>
                      <a:pt x="193" y="94"/>
                    </a:cubicBezTo>
                    <a:cubicBezTo>
                      <a:pt x="200" y="88"/>
                      <a:pt x="206" y="80"/>
                      <a:pt x="212" y="72"/>
                    </a:cubicBezTo>
                    <a:cubicBezTo>
                      <a:pt x="216" y="67"/>
                      <a:pt x="220" y="63"/>
                      <a:pt x="225" y="58"/>
                    </a:cubicBezTo>
                    <a:cubicBezTo>
                      <a:pt x="235" y="46"/>
                      <a:pt x="246" y="34"/>
                      <a:pt x="259" y="23"/>
                    </a:cubicBezTo>
                    <a:cubicBezTo>
                      <a:pt x="267" y="18"/>
                      <a:pt x="274" y="12"/>
                      <a:pt x="282" y="8"/>
                    </a:cubicBezTo>
                    <a:cubicBezTo>
                      <a:pt x="285" y="7"/>
                      <a:pt x="287" y="5"/>
                      <a:pt x="289" y="4"/>
                    </a:cubicBezTo>
                    <a:cubicBezTo>
                      <a:pt x="292" y="2"/>
                      <a:pt x="294" y="1"/>
                      <a:pt x="297" y="0"/>
                    </a:cubicBezTo>
                    <a:cubicBezTo>
                      <a:pt x="300" y="3"/>
                      <a:pt x="302" y="6"/>
                      <a:pt x="305" y="9"/>
                    </a:cubicBezTo>
                    <a:cubicBezTo>
                      <a:pt x="309" y="14"/>
                      <a:pt x="315" y="17"/>
                      <a:pt x="320" y="19"/>
                    </a:cubicBezTo>
                    <a:cubicBezTo>
                      <a:pt x="335" y="25"/>
                      <a:pt x="349" y="32"/>
                      <a:pt x="363" y="38"/>
                    </a:cubicBezTo>
                    <a:cubicBezTo>
                      <a:pt x="367" y="40"/>
                      <a:pt x="370" y="42"/>
                      <a:pt x="372" y="45"/>
                    </a:cubicBezTo>
                    <a:cubicBezTo>
                      <a:pt x="373" y="47"/>
                      <a:pt x="375" y="48"/>
                      <a:pt x="376" y="49"/>
                    </a:cubicBezTo>
                    <a:cubicBezTo>
                      <a:pt x="377" y="50"/>
                      <a:pt x="378" y="51"/>
                      <a:pt x="378" y="51"/>
                    </a:cubicBezTo>
                    <a:cubicBezTo>
                      <a:pt x="384" y="61"/>
                      <a:pt x="388" y="70"/>
                      <a:pt x="388" y="81"/>
                    </a:cubicBezTo>
                    <a:cubicBezTo>
                      <a:pt x="388" y="82"/>
                      <a:pt x="388" y="84"/>
                      <a:pt x="388" y="85"/>
                    </a:cubicBezTo>
                    <a:cubicBezTo>
                      <a:pt x="385" y="84"/>
                      <a:pt x="385" y="82"/>
                      <a:pt x="383" y="80"/>
                    </a:cubicBezTo>
                    <a:cubicBezTo>
                      <a:pt x="382" y="78"/>
                      <a:pt x="380" y="77"/>
                      <a:pt x="379" y="75"/>
                    </a:cubicBezTo>
                    <a:cubicBezTo>
                      <a:pt x="378" y="73"/>
                      <a:pt x="376" y="71"/>
                      <a:pt x="375" y="70"/>
                    </a:cubicBezTo>
                    <a:cubicBezTo>
                      <a:pt x="369" y="62"/>
                      <a:pt x="362" y="56"/>
                      <a:pt x="354" y="49"/>
                    </a:cubicBezTo>
                    <a:cubicBezTo>
                      <a:pt x="348" y="45"/>
                      <a:pt x="341" y="42"/>
                      <a:pt x="334" y="39"/>
                    </a:cubicBezTo>
                    <a:cubicBezTo>
                      <a:pt x="331" y="38"/>
                      <a:pt x="330" y="39"/>
                      <a:pt x="329" y="44"/>
                    </a:cubicBezTo>
                    <a:cubicBezTo>
                      <a:pt x="334" y="46"/>
                      <a:pt x="339" y="48"/>
                      <a:pt x="343" y="51"/>
                    </a:cubicBezTo>
                    <a:cubicBezTo>
                      <a:pt x="355" y="57"/>
                      <a:pt x="365" y="67"/>
                      <a:pt x="373" y="78"/>
                    </a:cubicBezTo>
                    <a:cubicBezTo>
                      <a:pt x="380" y="87"/>
                      <a:pt x="386" y="97"/>
                      <a:pt x="392" y="107"/>
                    </a:cubicBezTo>
                    <a:cubicBezTo>
                      <a:pt x="398" y="115"/>
                      <a:pt x="404" y="123"/>
                      <a:pt x="409" y="131"/>
                    </a:cubicBezTo>
                    <a:cubicBezTo>
                      <a:pt x="413" y="137"/>
                      <a:pt x="417" y="143"/>
                      <a:pt x="421" y="149"/>
                    </a:cubicBezTo>
                    <a:cubicBezTo>
                      <a:pt x="427" y="161"/>
                      <a:pt x="436" y="170"/>
                      <a:pt x="447" y="177"/>
                    </a:cubicBezTo>
                    <a:cubicBezTo>
                      <a:pt x="461" y="186"/>
                      <a:pt x="475" y="192"/>
                      <a:pt x="490" y="194"/>
                    </a:cubicBezTo>
                    <a:cubicBezTo>
                      <a:pt x="508" y="197"/>
                      <a:pt x="525" y="202"/>
                      <a:pt x="542" y="207"/>
                    </a:cubicBezTo>
                    <a:cubicBezTo>
                      <a:pt x="543" y="207"/>
                      <a:pt x="544" y="207"/>
                      <a:pt x="545" y="208"/>
                    </a:cubicBezTo>
                    <a:cubicBezTo>
                      <a:pt x="548" y="209"/>
                      <a:pt x="549" y="211"/>
                      <a:pt x="547" y="214"/>
                    </a:cubicBezTo>
                    <a:cubicBezTo>
                      <a:pt x="546" y="216"/>
                      <a:pt x="544" y="217"/>
                      <a:pt x="544" y="219"/>
                    </a:cubicBezTo>
                    <a:cubicBezTo>
                      <a:pt x="546" y="226"/>
                      <a:pt x="543" y="232"/>
                      <a:pt x="541" y="239"/>
                    </a:cubicBezTo>
                    <a:cubicBezTo>
                      <a:pt x="539" y="245"/>
                      <a:pt x="538" y="251"/>
                      <a:pt x="535" y="257"/>
                    </a:cubicBezTo>
                    <a:cubicBezTo>
                      <a:pt x="533" y="263"/>
                      <a:pt x="531" y="269"/>
                      <a:pt x="529" y="275"/>
                    </a:cubicBezTo>
                    <a:cubicBezTo>
                      <a:pt x="528" y="278"/>
                      <a:pt x="527" y="281"/>
                      <a:pt x="526" y="284"/>
                    </a:cubicBezTo>
                    <a:cubicBezTo>
                      <a:pt x="516" y="284"/>
                      <a:pt x="508" y="284"/>
                      <a:pt x="499" y="282"/>
                    </a:cubicBezTo>
                    <a:cubicBezTo>
                      <a:pt x="487" y="278"/>
                      <a:pt x="473" y="275"/>
                      <a:pt x="461" y="270"/>
                    </a:cubicBezTo>
                    <a:cubicBezTo>
                      <a:pt x="453" y="267"/>
                      <a:pt x="445" y="264"/>
                      <a:pt x="438" y="261"/>
                    </a:cubicBezTo>
                    <a:cubicBezTo>
                      <a:pt x="431" y="258"/>
                      <a:pt x="425" y="254"/>
                      <a:pt x="418" y="251"/>
                    </a:cubicBezTo>
                    <a:cubicBezTo>
                      <a:pt x="400" y="242"/>
                      <a:pt x="384" y="231"/>
                      <a:pt x="369" y="218"/>
                    </a:cubicBezTo>
                    <a:cubicBezTo>
                      <a:pt x="361" y="212"/>
                      <a:pt x="356" y="205"/>
                      <a:pt x="350" y="198"/>
                    </a:cubicBezTo>
                    <a:cubicBezTo>
                      <a:pt x="340" y="187"/>
                      <a:pt x="333" y="175"/>
                      <a:pt x="325" y="163"/>
                    </a:cubicBezTo>
                    <a:cubicBezTo>
                      <a:pt x="320" y="154"/>
                      <a:pt x="315" y="144"/>
                      <a:pt x="310" y="135"/>
                    </a:cubicBezTo>
                    <a:cubicBezTo>
                      <a:pt x="308" y="132"/>
                      <a:pt x="306" y="128"/>
                      <a:pt x="305" y="125"/>
                    </a:cubicBezTo>
                    <a:cubicBezTo>
                      <a:pt x="301" y="126"/>
                      <a:pt x="301" y="128"/>
                      <a:pt x="302" y="130"/>
                    </a:cubicBezTo>
                    <a:cubicBezTo>
                      <a:pt x="304" y="134"/>
                      <a:pt x="306" y="138"/>
                      <a:pt x="307" y="142"/>
                    </a:cubicBezTo>
                    <a:cubicBezTo>
                      <a:pt x="315" y="158"/>
                      <a:pt x="325" y="173"/>
                      <a:pt x="334" y="188"/>
                    </a:cubicBezTo>
                    <a:cubicBezTo>
                      <a:pt x="338" y="193"/>
                      <a:pt x="342" y="198"/>
                      <a:pt x="346" y="204"/>
                    </a:cubicBezTo>
                    <a:cubicBezTo>
                      <a:pt x="340" y="215"/>
                      <a:pt x="334" y="226"/>
                      <a:pt x="328" y="237"/>
                    </a:cubicBezTo>
                    <a:cubicBezTo>
                      <a:pt x="322" y="248"/>
                      <a:pt x="316" y="259"/>
                      <a:pt x="311" y="271"/>
                    </a:cubicBezTo>
                    <a:cubicBezTo>
                      <a:pt x="306" y="280"/>
                      <a:pt x="302" y="290"/>
                      <a:pt x="299" y="300"/>
                    </a:cubicBezTo>
                    <a:cubicBezTo>
                      <a:pt x="295" y="314"/>
                      <a:pt x="292" y="328"/>
                      <a:pt x="289" y="342"/>
                    </a:cubicBezTo>
                    <a:cubicBezTo>
                      <a:pt x="288" y="344"/>
                      <a:pt x="288" y="346"/>
                      <a:pt x="288" y="348"/>
                    </a:cubicBezTo>
                    <a:cubicBezTo>
                      <a:pt x="288" y="362"/>
                      <a:pt x="286" y="375"/>
                      <a:pt x="285" y="389"/>
                    </a:cubicBezTo>
                    <a:cubicBezTo>
                      <a:pt x="284" y="391"/>
                      <a:pt x="285" y="392"/>
                      <a:pt x="285" y="394"/>
                    </a:cubicBezTo>
                    <a:cubicBezTo>
                      <a:pt x="285" y="402"/>
                      <a:pt x="286" y="409"/>
                      <a:pt x="286" y="417"/>
                    </a:cubicBezTo>
                    <a:cubicBezTo>
                      <a:pt x="286" y="432"/>
                      <a:pt x="287" y="447"/>
                      <a:pt x="292" y="462"/>
                    </a:cubicBezTo>
                    <a:cubicBezTo>
                      <a:pt x="293" y="465"/>
                      <a:pt x="294" y="468"/>
                      <a:pt x="292" y="473"/>
                    </a:cubicBezTo>
                    <a:close/>
                    <a:moveTo>
                      <a:pt x="534" y="234"/>
                    </a:moveTo>
                    <a:cubicBezTo>
                      <a:pt x="534" y="234"/>
                      <a:pt x="534" y="234"/>
                      <a:pt x="535" y="233"/>
                    </a:cubicBezTo>
                    <a:cubicBezTo>
                      <a:pt x="535" y="233"/>
                      <a:pt x="534" y="233"/>
                      <a:pt x="534" y="233"/>
                    </a:cubicBezTo>
                    <a:cubicBezTo>
                      <a:pt x="534" y="233"/>
                      <a:pt x="534" y="233"/>
                      <a:pt x="534" y="233"/>
                    </a:cubicBezTo>
                    <a:cubicBezTo>
                      <a:pt x="534" y="233"/>
                      <a:pt x="534" y="234"/>
                      <a:pt x="534" y="234"/>
                    </a:cubicBezTo>
                    <a:close/>
                  </a:path>
                </a:pathLst>
              </a:cu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37" name="Freeform 33"/>
              <p:cNvSpPr>
                <a:spLocks/>
              </p:cNvSpPr>
              <p:nvPr/>
            </p:nvSpPr>
            <p:spPr bwMode="auto">
              <a:xfrm>
                <a:off x="5754688" y="1047750"/>
                <a:ext cx="838200" cy="663575"/>
              </a:xfrm>
              <a:custGeom>
                <a:avLst/>
                <a:gdLst>
                  <a:gd name="T0" fmla="*/ 211 w 223"/>
                  <a:gd name="T1" fmla="*/ 170 h 177"/>
                  <a:gd name="T2" fmla="*/ 208 w 223"/>
                  <a:gd name="T3" fmla="*/ 153 h 177"/>
                  <a:gd name="T4" fmla="*/ 207 w 223"/>
                  <a:gd name="T5" fmla="*/ 147 h 177"/>
                  <a:gd name="T6" fmla="*/ 204 w 223"/>
                  <a:gd name="T7" fmla="*/ 144 h 177"/>
                  <a:gd name="T8" fmla="*/ 201 w 223"/>
                  <a:gd name="T9" fmla="*/ 147 h 177"/>
                  <a:gd name="T10" fmla="*/ 197 w 223"/>
                  <a:gd name="T11" fmla="*/ 157 h 177"/>
                  <a:gd name="T12" fmla="*/ 189 w 223"/>
                  <a:gd name="T13" fmla="*/ 166 h 177"/>
                  <a:gd name="T14" fmla="*/ 190 w 223"/>
                  <a:gd name="T15" fmla="*/ 155 h 177"/>
                  <a:gd name="T16" fmla="*/ 189 w 223"/>
                  <a:gd name="T17" fmla="*/ 144 h 177"/>
                  <a:gd name="T18" fmla="*/ 187 w 223"/>
                  <a:gd name="T19" fmla="*/ 134 h 177"/>
                  <a:gd name="T20" fmla="*/ 181 w 223"/>
                  <a:gd name="T21" fmla="*/ 135 h 177"/>
                  <a:gd name="T22" fmla="*/ 174 w 223"/>
                  <a:gd name="T23" fmla="*/ 143 h 177"/>
                  <a:gd name="T24" fmla="*/ 159 w 223"/>
                  <a:gd name="T25" fmla="*/ 151 h 177"/>
                  <a:gd name="T26" fmla="*/ 155 w 223"/>
                  <a:gd name="T27" fmla="*/ 128 h 177"/>
                  <a:gd name="T28" fmla="*/ 151 w 223"/>
                  <a:gd name="T29" fmla="*/ 131 h 177"/>
                  <a:gd name="T30" fmla="*/ 146 w 223"/>
                  <a:gd name="T31" fmla="*/ 141 h 177"/>
                  <a:gd name="T32" fmla="*/ 139 w 223"/>
                  <a:gd name="T33" fmla="*/ 145 h 177"/>
                  <a:gd name="T34" fmla="*/ 136 w 223"/>
                  <a:gd name="T35" fmla="*/ 126 h 177"/>
                  <a:gd name="T36" fmla="*/ 130 w 223"/>
                  <a:gd name="T37" fmla="*/ 130 h 177"/>
                  <a:gd name="T38" fmla="*/ 124 w 223"/>
                  <a:gd name="T39" fmla="*/ 146 h 177"/>
                  <a:gd name="T40" fmla="*/ 117 w 223"/>
                  <a:gd name="T41" fmla="*/ 155 h 177"/>
                  <a:gd name="T42" fmla="*/ 114 w 223"/>
                  <a:gd name="T43" fmla="*/ 155 h 177"/>
                  <a:gd name="T44" fmla="*/ 112 w 223"/>
                  <a:gd name="T45" fmla="*/ 153 h 177"/>
                  <a:gd name="T46" fmla="*/ 112 w 223"/>
                  <a:gd name="T47" fmla="*/ 146 h 177"/>
                  <a:gd name="T48" fmla="*/ 81 w 223"/>
                  <a:gd name="T49" fmla="*/ 148 h 177"/>
                  <a:gd name="T50" fmla="*/ 77 w 223"/>
                  <a:gd name="T51" fmla="*/ 156 h 177"/>
                  <a:gd name="T52" fmla="*/ 76 w 223"/>
                  <a:gd name="T53" fmla="*/ 161 h 177"/>
                  <a:gd name="T54" fmla="*/ 36 w 223"/>
                  <a:gd name="T55" fmla="*/ 176 h 177"/>
                  <a:gd name="T56" fmla="*/ 11 w 223"/>
                  <a:gd name="T57" fmla="*/ 175 h 177"/>
                  <a:gd name="T58" fmla="*/ 9 w 223"/>
                  <a:gd name="T59" fmla="*/ 164 h 177"/>
                  <a:gd name="T60" fmla="*/ 7 w 223"/>
                  <a:gd name="T61" fmla="*/ 151 h 177"/>
                  <a:gd name="T62" fmla="*/ 4 w 223"/>
                  <a:gd name="T63" fmla="*/ 97 h 177"/>
                  <a:gd name="T64" fmla="*/ 9 w 223"/>
                  <a:gd name="T65" fmla="*/ 83 h 177"/>
                  <a:gd name="T66" fmla="*/ 27 w 223"/>
                  <a:gd name="T67" fmla="*/ 44 h 177"/>
                  <a:gd name="T68" fmla="*/ 37 w 223"/>
                  <a:gd name="T69" fmla="*/ 35 h 177"/>
                  <a:gd name="T70" fmla="*/ 60 w 223"/>
                  <a:gd name="T71" fmla="*/ 20 h 177"/>
                  <a:gd name="T72" fmla="*/ 73 w 223"/>
                  <a:gd name="T73" fmla="*/ 12 h 177"/>
                  <a:gd name="T74" fmla="*/ 76 w 223"/>
                  <a:gd name="T75" fmla="*/ 11 h 177"/>
                  <a:gd name="T76" fmla="*/ 104 w 223"/>
                  <a:gd name="T77" fmla="*/ 3 h 177"/>
                  <a:gd name="T78" fmla="*/ 139 w 223"/>
                  <a:gd name="T79" fmla="*/ 5 h 177"/>
                  <a:gd name="T80" fmla="*/ 155 w 223"/>
                  <a:gd name="T81" fmla="*/ 11 h 177"/>
                  <a:gd name="T82" fmla="*/ 178 w 223"/>
                  <a:gd name="T83" fmla="*/ 26 h 177"/>
                  <a:gd name="T84" fmla="*/ 213 w 223"/>
                  <a:gd name="T85" fmla="*/ 68 h 177"/>
                  <a:gd name="T86" fmla="*/ 221 w 223"/>
                  <a:gd name="T87" fmla="*/ 90 h 177"/>
                  <a:gd name="T88" fmla="*/ 223 w 223"/>
                  <a:gd name="T89" fmla="*/ 121 h 177"/>
                  <a:gd name="T90" fmla="*/ 223 w 223"/>
                  <a:gd name="T91" fmla="*/ 138 h 177"/>
                  <a:gd name="T92" fmla="*/ 215 w 223"/>
                  <a:gd name="T93" fmla="*/ 166 h 177"/>
                  <a:gd name="T94" fmla="*/ 213 w 223"/>
                  <a:gd name="T95" fmla="*/ 169 h 177"/>
                  <a:gd name="T96" fmla="*/ 211 w 223"/>
                  <a:gd name="T97" fmla="*/ 170 h 17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223" h="177">
                    <a:moveTo>
                      <a:pt x="211" y="170"/>
                    </a:moveTo>
                    <a:cubicBezTo>
                      <a:pt x="210" y="164"/>
                      <a:pt x="209" y="159"/>
                      <a:pt x="208" y="153"/>
                    </a:cubicBezTo>
                    <a:cubicBezTo>
                      <a:pt x="208" y="151"/>
                      <a:pt x="207" y="149"/>
                      <a:pt x="207" y="147"/>
                    </a:cubicBezTo>
                    <a:cubicBezTo>
                      <a:pt x="206" y="145"/>
                      <a:pt x="205" y="144"/>
                      <a:pt x="204" y="144"/>
                    </a:cubicBezTo>
                    <a:cubicBezTo>
                      <a:pt x="202" y="144"/>
                      <a:pt x="201" y="146"/>
                      <a:pt x="201" y="147"/>
                    </a:cubicBezTo>
                    <a:cubicBezTo>
                      <a:pt x="199" y="150"/>
                      <a:pt x="198" y="154"/>
                      <a:pt x="197" y="157"/>
                    </a:cubicBezTo>
                    <a:cubicBezTo>
                      <a:pt x="195" y="162"/>
                      <a:pt x="194" y="163"/>
                      <a:pt x="189" y="166"/>
                    </a:cubicBezTo>
                    <a:cubicBezTo>
                      <a:pt x="188" y="162"/>
                      <a:pt x="190" y="159"/>
                      <a:pt x="190" y="155"/>
                    </a:cubicBezTo>
                    <a:cubicBezTo>
                      <a:pt x="189" y="152"/>
                      <a:pt x="189" y="148"/>
                      <a:pt x="189" y="144"/>
                    </a:cubicBezTo>
                    <a:cubicBezTo>
                      <a:pt x="188" y="140"/>
                      <a:pt x="187" y="137"/>
                      <a:pt x="187" y="134"/>
                    </a:cubicBezTo>
                    <a:cubicBezTo>
                      <a:pt x="184" y="132"/>
                      <a:pt x="182" y="133"/>
                      <a:pt x="181" y="135"/>
                    </a:cubicBezTo>
                    <a:cubicBezTo>
                      <a:pt x="179" y="137"/>
                      <a:pt x="177" y="140"/>
                      <a:pt x="174" y="143"/>
                    </a:cubicBezTo>
                    <a:cubicBezTo>
                      <a:pt x="170" y="147"/>
                      <a:pt x="165" y="150"/>
                      <a:pt x="159" y="151"/>
                    </a:cubicBezTo>
                    <a:cubicBezTo>
                      <a:pt x="157" y="143"/>
                      <a:pt x="161" y="135"/>
                      <a:pt x="155" y="128"/>
                    </a:cubicBezTo>
                    <a:cubicBezTo>
                      <a:pt x="154" y="129"/>
                      <a:pt x="152" y="130"/>
                      <a:pt x="151" y="131"/>
                    </a:cubicBezTo>
                    <a:cubicBezTo>
                      <a:pt x="149" y="134"/>
                      <a:pt x="148" y="138"/>
                      <a:pt x="146" y="141"/>
                    </a:cubicBezTo>
                    <a:cubicBezTo>
                      <a:pt x="145" y="143"/>
                      <a:pt x="143" y="145"/>
                      <a:pt x="139" y="145"/>
                    </a:cubicBezTo>
                    <a:cubicBezTo>
                      <a:pt x="138" y="139"/>
                      <a:pt x="139" y="132"/>
                      <a:pt x="136" y="126"/>
                    </a:cubicBezTo>
                    <a:cubicBezTo>
                      <a:pt x="132" y="125"/>
                      <a:pt x="131" y="128"/>
                      <a:pt x="130" y="130"/>
                    </a:cubicBezTo>
                    <a:cubicBezTo>
                      <a:pt x="128" y="135"/>
                      <a:pt x="125" y="140"/>
                      <a:pt x="124" y="146"/>
                    </a:cubicBezTo>
                    <a:cubicBezTo>
                      <a:pt x="122" y="150"/>
                      <a:pt x="120" y="152"/>
                      <a:pt x="117" y="155"/>
                    </a:cubicBezTo>
                    <a:cubicBezTo>
                      <a:pt x="116" y="156"/>
                      <a:pt x="114" y="156"/>
                      <a:pt x="114" y="155"/>
                    </a:cubicBezTo>
                    <a:cubicBezTo>
                      <a:pt x="113" y="155"/>
                      <a:pt x="112" y="154"/>
                      <a:pt x="112" y="153"/>
                    </a:cubicBezTo>
                    <a:cubicBezTo>
                      <a:pt x="112" y="150"/>
                      <a:pt x="112" y="148"/>
                      <a:pt x="112" y="146"/>
                    </a:cubicBezTo>
                    <a:cubicBezTo>
                      <a:pt x="102" y="140"/>
                      <a:pt x="89" y="141"/>
                      <a:pt x="81" y="148"/>
                    </a:cubicBezTo>
                    <a:cubicBezTo>
                      <a:pt x="79" y="150"/>
                      <a:pt x="77" y="153"/>
                      <a:pt x="77" y="156"/>
                    </a:cubicBezTo>
                    <a:cubicBezTo>
                      <a:pt x="77" y="158"/>
                      <a:pt x="76" y="159"/>
                      <a:pt x="76" y="161"/>
                    </a:cubicBezTo>
                    <a:cubicBezTo>
                      <a:pt x="64" y="170"/>
                      <a:pt x="50" y="174"/>
                      <a:pt x="36" y="176"/>
                    </a:cubicBezTo>
                    <a:cubicBezTo>
                      <a:pt x="28" y="177"/>
                      <a:pt x="19" y="176"/>
                      <a:pt x="11" y="175"/>
                    </a:cubicBezTo>
                    <a:cubicBezTo>
                      <a:pt x="9" y="171"/>
                      <a:pt x="10" y="168"/>
                      <a:pt x="9" y="164"/>
                    </a:cubicBezTo>
                    <a:cubicBezTo>
                      <a:pt x="8" y="160"/>
                      <a:pt x="8" y="155"/>
                      <a:pt x="7" y="151"/>
                    </a:cubicBezTo>
                    <a:cubicBezTo>
                      <a:pt x="1" y="133"/>
                      <a:pt x="0" y="115"/>
                      <a:pt x="4" y="97"/>
                    </a:cubicBezTo>
                    <a:cubicBezTo>
                      <a:pt x="5" y="92"/>
                      <a:pt x="7" y="88"/>
                      <a:pt x="9" y="83"/>
                    </a:cubicBezTo>
                    <a:cubicBezTo>
                      <a:pt x="15" y="70"/>
                      <a:pt x="21" y="57"/>
                      <a:pt x="27" y="44"/>
                    </a:cubicBezTo>
                    <a:cubicBezTo>
                      <a:pt x="29" y="40"/>
                      <a:pt x="32" y="37"/>
                      <a:pt x="37" y="35"/>
                    </a:cubicBezTo>
                    <a:cubicBezTo>
                      <a:pt x="45" y="31"/>
                      <a:pt x="52" y="25"/>
                      <a:pt x="60" y="20"/>
                    </a:cubicBezTo>
                    <a:cubicBezTo>
                      <a:pt x="64" y="17"/>
                      <a:pt x="69" y="14"/>
                      <a:pt x="73" y="12"/>
                    </a:cubicBezTo>
                    <a:cubicBezTo>
                      <a:pt x="74" y="11"/>
                      <a:pt x="75" y="11"/>
                      <a:pt x="76" y="11"/>
                    </a:cubicBezTo>
                    <a:cubicBezTo>
                      <a:pt x="85" y="8"/>
                      <a:pt x="95" y="6"/>
                      <a:pt x="104" y="3"/>
                    </a:cubicBezTo>
                    <a:cubicBezTo>
                      <a:pt x="116" y="0"/>
                      <a:pt x="128" y="1"/>
                      <a:pt x="139" y="5"/>
                    </a:cubicBezTo>
                    <a:cubicBezTo>
                      <a:pt x="144" y="7"/>
                      <a:pt x="149" y="9"/>
                      <a:pt x="155" y="11"/>
                    </a:cubicBezTo>
                    <a:cubicBezTo>
                      <a:pt x="164" y="14"/>
                      <a:pt x="171" y="20"/>
                      <a:pt x="178" y="26"/>
                    </a:cubicBezTo>
                    <a:cubicBezTo>
                      <a:pt x="191" y="40"/>
                      <a:pt x="201" y="54"/>
                      <a:pt x="213" y="68"/>
                    </a:cubicBezTo>
                    <a:cubicBezTo>
                      <a:pt x="218" y="74"/>
                      <a:pt x="220" y="82"/>
                      <a:pt x="221" y="90"/>
                    </a:cubicBezTo>
                    <a:cubicBezTo>
                      <a:pt x="222" y="100"/>
                      <a:pt x="222" y="111"/>
                      <a:pt x="223" y="121"/>
                    </a:cubicBezTo>
                    <a:cubicBezTo>
                      <a:pt x="223" y="127"/>
                      <a:pt x="223" y="132"/>
                      <a:pt x="223" y="138"/>
                    </a:cubicBezTo>
                    <a:cubicBezTo>
                      <a:pt x="223" y="148"/>
                      <a:pt x="220" y="158"/>
                      <a:pt x="215" y="166"/>
                    </a:cubicBezTo>
                    <a:cubicBezTo>
                      <a:pt x="215" y="167"/>
                      <a:pt x="214" y="168"/>
                      <a:pt x="213" y="169"/>
                    </a:cubicBezTo>
                    <a:cubicBezTo>
                      <a:pt x="213" y="169"/>
                      <a:pt x="212" y="169"/>
                      <a:pt x="211" y="170"/>
                    </a:cubicBezTo>
                    <a:close/>
                  </a:path>
                </a:pathLst>
              </a:cu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38" name="Freeform 34"/>
              <p:cNvSpPr>
                <a:spLocks noEditPoints="1"/>
              </p:cNvSpPr>
              <p:nvPr/>
            </p:nvSpPr>
            <p:spPr bwMode="auto">
              <a:xfrm>
                <a:off x="6430963" y="4267200"/>
                <a:ext cx="723900" cy="679450"/>
              </a:xfrm>
              <a:custGeom>
                <a:avLst/>
                <a:gdLst>
                  <a:gd name="T0" fmla="*/ 175 w 193"/>
                  <a:gd name="T1" fmla="*/ 41 h 181"/>
                  <a:gd name="T2" fmla="*/ 171 w 193"/>
                  <a:gd name="T3" fmla="*/ 44 h 181"/>
                  <a:gd name="T4" fmla="*/ 170 w 193"/>
                  <a:gd name="T5" fmla="*/ 49 h 181"/>
                  <a:gd name="T6" fmla="*/ 176 w 193"/>
                  <a:gd name="T7" fmla="*/ 51 h 181"/>
                  <a:gd name="T8" fmla="*/ 178 w 193"/>
                  <a:gd name="T9" fmla="*/ 50 h 181"/>
                  <a:gd name="T10" fmla="*/ 180 w 193"/>
                  <a:gd name="T11" fmla="*/ 50 h 181"/>
                  <a:gd name="T12" fmla="*/ 188 w 193"/>
                  <a:gd name="T13" fmla="*/ 69 h 181"/>
                  <a:gd name="T14" fmla="*/ 191 w 193"/>
                  <a:gd name="T15" fmla="*/ 86 h 181"/>
                  <a:gd name="T16" fmla="*/ 175 w 193"/>
                  <a:gd name="T17" fmla="*/ 138 h 181"/>
                  <a:gd name="T18" fmla="*/ 144 w 193"/>
                  <a:gd name="T19" fmla="*/ 165 h 181"/>
                  <a:gd name="T20" fmla="*/ 107 w 193"/>
                  <a:gd name="T21" fmla="*/ 178 h 181"/>
                  <a:gd name="T22" fmla="*/ 80 w 193"/>
                  <a:gd name="T23" fmla="*/ 181 h 181"/>
                  <a:gd name="T24" fmla="*/ 59 w 193"/>
                  <a:gd name="T25" fmla="*/ 177 h 181"/>
                  <a:gd name="T26" fmla="*/ 18 w 193"/>
                  <a:gd name="T27" fmla="*/ 146 h 181"/>
                  <a:gd name="T28" fmla="*/ 9 w 193"/>
                  <a:gd name="T29" fmla="*/ 129 h 181"/>
                  <a:gd name="T30" fmla="*/ 4 w 193"/>
                  <a:gd name="T31" fmla="*/ 115 h 181"/>
                  <a:gd name="T32" fmla="*/ 5 w 193"/>
                  <a:gd name="T33" fmla="*/ 69 h 181"/>
                  <a:gd name="T34" fmla="*/ 36 w 193"/>
                  <a:gd name="T35" fmla="*/ 23 h 181"/>
                  <a:gd name="T36" fmla="*/ 71 w 193"/>
                  <a:gd name="T37" fmla="*/ 4 h 181"/>
                  <a:gd name="T38" fmla="*/ 102 w 193"/>
                  <a:gd name="T39" fmla="*/ 1 h 181"/>
                  <a:gd name="T40" fmla="*/ 118 w 193"/>
                  <a:gd name="T41" fmla="*/ 3 h 181"/>
                  <a:gd name="T42" fmla="*/ 126 w 193"/>
                  <a:gd name="T43" fmla="*/ 8 h 181"/>
                  <a:gd name="T44" fmla="*/ 135 w 193"/>
                  <a:gd name="T45" fmla="*/ 12 h 181"/>
                  <a:gd name="T46" fmla="*/ 162 w 193"/>
                  <a:gd name="T47" fmla="*/ 27 h 181"/>
                  <a:gd name="T48" fmla="*/ 175 w 193"/>
                  <a:gd name="T49" fmla="*/ 41 h 181"/>
                  <a:gd name="T50" fmla="*/ 103 w 193"/>
                  <a:gd name="T51" fmla="*/ 131 h 181"/>
                  <a:gd name="T52" fmla="*/ 123 w 193"/>
                  <a:gd name="T53" fmla="*/ 128 h 181"/>
                  <a:gd name="T54" fmla="*/ 139 w 193"/>
                  <a:gd name="T55" fmla="*/ 109 h 181"/>
                  <a:gd name="T56" fmla="*/ 142 w 193"/>
                  <a:gd name="T57" fmla="*/ 95 h 181"/>
                  <a:gd name="T58" fmla="*/ 137 w 193"/>
                  <a:gd name="T59" fmla="*/ 68 h 181"/>
                  <a:gd name="T60" fmla="*/ 135 w 193"/>
                  <a:gd name="T61" fmla="*/ 64 h 181"/>
                  <a:gd name="T62" fmla="*/ 126 w 193"/>
                  <a:gd name="T63" fmla="*/ 56 h 181"/>
                  <a:gd name="T64" fmla="*/ 111 w 193"/>
                  <a:gd name="T65" fmla="*/ 49 h 181"/>
                  <a:gd name="T66" fmla="*/ 74 w 193"/>
                  <a:gd name="T67" fmla="*/ 52 h 181"/>
                  <a:gd name="T68" fmla="*/ 68 w 193"/>
                  <a:gd name="T69" fmla="*/ 57 h 181"/>
                  <a:gd name="T70" fmla="*/ 59 w 193"/>
                  <a:gd name="T71" fmla="*/ 67 h 181"/>
                  <a:gd name="T72" fmla="*/ 56 w 193"/>
                  <a:gd name="T73" fmla="*/ 71 h 181"/>
                  <a:gd name="T74" fmla="*/ 52 w 193"/>
                  <a:gd name="T75" fmla="*/ 89 h 181"/>
                  <a:gd name="T76" fmla="*/ 52 w 193"/>
                  <a:gd name="T77" fmla="*/ 95 h 181"/>
                  <a:gd name="T78" fmla="*/ 61 w 193"/>
                  <a:gd name="T79" fmla="*/ 112 h 181"/>
                  <a:gd name="T80" fmla="*/ 103 w 193"/>
                  <a:gd name="T81" fmla="*/ 131 h 18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93" h="181">
                    <a:moveTo>
                      <a:pt x="175" y="41"/>
                    </a:moveTo>
                    <a:cubicBezTo>
                      <a:pt x="174" y="42"/>
                      <a:pt x="172" y="43"/>
                      <a:pt x="171" y="44"/>
                    </a:cubicBezTo>
                    <a:cubicBezTo>
                      <a:pt x="170" y="46"/>
                      <a:pt x="169" y="47"/>
                      <a:pt x="170" y="49"/>
                    </a:cubicBezTo>
                    <a:cubicBezTo>
                      <a:pt x="171" y="51"/>
                      <a:pt x="173" y="52"/>
                      <a:pt x="176" y="51"/>
                    </a:cubicBezTo>
                    <a:cubicBezTo>
                      <a:pt x="176" y="51"/>
                      <a:pt x="177" y="50"/>
                      <a:pt x="178" y="50"/>
                    </a:cubicBezTo>
                    <a:cubicBezTo>
                      <a:pt x="179" y="50"/>
                      <a:pt x="179" y="50"/>
                      <a:pt x="180" y="50"/>
                    </a:cubicBezTo>
                    <a:cubicBezTo>
                      <a:pt x="184" y="56"/>
                      <a:pt x="187" y="62"/>
                      <a:pt x="188" y="69"/>
                    </a:cubicBezTo>
                    <a:cubicBezTo>
                      <a:pt x="189" y="75"/>
                      <a:pt x="190" y="81"/>
                      <a:pt x="191" y="86"/>
                    </a:cubicBezTo>
                    <a:cubicBezTo>
                      <a:pt x="193" y="106"/>
                      <a:pt x="188" y="123"/>
                      <a:pt x="175" y="138"/>
                    </a:cubicBezTo>
                    <a:cubicBezTo>
                      <a:pt x="166" y="148"/>
                      <a:pt x="156" y="158"/>
                      <a:pt x="144" y="165"/>
                    </a:cubicBezTo>
                    <a:cubicBezTo>
                      <a:pt x="133" y="171"/>
                      <a:pt x="121" y="177"/>
                      <a:pt x="107" y="178"/>
                    </a:cubicBezTo>
                    <a:cubicBezTo>
                      <a:pt x="98" y="179"/>
                      <a:pt x="89" y="181"/>
                      <a:pt x="80" y="181"/>
                    </a:cubicBezTo>
                    <a:cubicBezTo>
                      <a:pt x="73" y="180"/>
                      <a:pt x="66" y="179"/>
                      <a:pt x="59" y="177"/>
                    </a:cubicBezTo>
                    <a:cubicBezTo>
                      <a:pt x="42" y="171"/>
                      <a:pt x="29" y="161"/>
                      <a:pt x="18" y="146"/>
                    </a:cubicBezTo>
                    <a:cubicBezTo>
                      <a:pt x="14" y="141"/>
                      <a:pt x="11" y="135"/>
                      <a:pt x="9" y="129"/>
                    </a:cubicBezTo>
                    <a:cubicBezTo>
                      <a:pt x="7" y="125"/>
                      <a:pt x="5" y="120"/>
                      <a:pt x="4" y="115"/>
                    </a:cubicBezTo>
                    <a:cubicBezTo>
                      <a:pt x="0" y="99"/>
                      <a:pt x="0" y="84"/>
                      <a:pt x="5" y="69"/>
                    </a:cubicBezTo>
                    <a:cubicBezTo>
                      <a:pt x="11" y="51"/>
                      <a:pt x="21" y="35"/>
                      <a:pt x="36" y="23"/>
                    </a:cubicBezTo>
                    <a:cubicBezTo>
                      <a:pt x="46" y="14"/>
                      <a:pt x="59" y="9"/>
                      <a:pt x="71" y="4"/>
                    </a:cubicBezTo>
                    <a:cubicBezTo>
                      <a:pt x="82" y="4"/>
                      <a:pt x="91" y="0"/>
                      <a:pt x="102" y="1"/>
                    </a:cubicBezTo>
                    <a:cubicBezTo>
                      <a:pt x="107" y="2"/>
                      <a:pt x="113" y="2"/>
                      <a:pt x="118" y="3"/>
                    </a:cubicBezTo>
                    <a:cubicBezTo>
                      <a:pt x="121" y="4"/>
                      <a:pt x="124" y="6"/>
                      <a:pt x="126" y="8"/>
                    </a:cubicBezTo>
                    <a:cubicBezTo>
                      <a:pt x="128" y="10"/>
                      <a:pt x="131" y="11"/>
                      <a:pt x="135" y="12"/>
                    </a:cubicBezTo>
                    <a:cubicBezTo>
                      <a:pt x="145" y="15"/>
                      <a:pt x="154" y="20"/>
                      <a:pt x="162" y="27"/>
                    </a:cubicBezTo>
                    <a:cubicBezTo>
                      <a:pt x="167" y="31"/>
                      <a:pt x="172" y="34"/>
                      <a:pt x="175" y="41"/>
                    </a:cubicBezTo>
                    <a:close/>
                    <a:moveTo>
                      <a:pt x="103" y="131"/>
                    </a:moveTo>
                    <a:cubicBezTo>
                      <a:pt x="110" y="131"/>
                      <a:pt x="116" y="131"/>
                      <a:pt x="123" y="128"/>
                    </a:cubicBezTo>
                    <a:cubicBezTo>
                      <a:pt x="132" y="124"/>
                      <a:pt x="136" y="117"/>
                      <a:pt x="139" y="109"/>
                    </a:cubicBezTo>
                    <a:cubicBezTo>
                      <a:pt x="141" y="104"/>
                      <a:pt x="142" y="99"/>
                      <a:pt x="142" y="95"/>
                    </a:cubicBezTo>
                    <a:cubicBezTo>
                      <a:pt x="144" y="85"/>
                      <a:pt x="144" y="76"/>
                      <a:pt x="137" y="68"/>
                    </a:cubicBezTo>
                    <a:cubicBezTo>
                      <a:pt x="136" y="67"/>
                      <a:pt x="135" y="65"/>
                      <a:pt x="135" y="64"/>
                    </a:cubicBezTo>
                    <a:cubicBezTo>
                      <a:pt x="133" y="60"/>
                      <a:pt x="130" y="58"/>
                      <a:pt x="126" y="56"/>
                    </a:cubicBezTo>
                    <a:cubicBezTo>
                      <a:pt x="121" y="54"/>
                      <a:pt x="116" y="52"/>
                      <a:pt x="111" y="49"/>
                    </a:cubicBezTo>
                    <a:cubicBezTo>
                      <a:pt x="98" y="44"/>
                      <a:pt x="86" y="45"/>
                      <a:pt x="74" y="52"/>
                    </a:cubicBezTo>
                    <a:cubicBezTo>
                      <a:pt x="72" y="53"/>
                      <a:pt x="69" y="55"/>
                      <a:pt x="68" y="57"/>
                    </a:cubicBezTo>
                    <a:cubicBezTo>
                      <a:pt x="64" y="60"/>
                      <a:pt x="62" y="63"/>
                      <a:pt x="59" y="67"/>
                    </a:cubicBezTo>
                    <a:cubicBezTo>
                      <a:pt x="58" y="68"/>
                      <a:pt x="57" y="70"/>
                      <a:pt x="56" y="71"/>
                    </a:cubicBezTo>
                    <a:cubicBezTo>
                      <a:pt x="54" y="77"/>
                      <a:pt x="53" y="83"/>
                      <a:pt x="52" y="89"/>
                    </a:cubicBezTo>
                    <a:cubicBezTo>
                      <a:pt x="51" y="91"/>
                      <a:pt x="51" y="93"/>
                      <a:pt x="52" y="95"/>
                    </a:cubicBezTo>
                    <a:cubicBezTo>
                      <a:pt x="54" y="101"/>
                      <a:pt x="56" y="108"/>
                      <a:pt x="61" y="112"/>
                    </a:cubicBezTo>
                    <a:cubicBezTo>
                      <a:pt x="72" y="124"/>
                      <a:pt x="86" y="133"/>
                      <a:pt x="103" y="131"/>
                    </a:cubicBezTo>
                    <a:close/>
                  </a:path>
                </a:pathLst>
              </a:cu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39" name="Freeform 35"/>
              <p:cNvSpPr>
                <a:spLocks noEditPoints="1"/>
              </p:cNvSpPr>
              <p:nvPr/>
            </p:nvSpPr>
            <p:spPr bwMode="auto">
              <a:xfrm>
                <a:off x="7575551" y="4305300"/>
                <a:ext cx="654050" cy="627063"/>
              </a:xfrm>
              <a:custGeom>
                <a:avLst/>
                <a:gdLst>
                  <a:gd name="T0" fmla="*/ 18 w 174"/>
                  <a:gd name="T1" fmla="*/ 35 h 167"/>
                  <a:gd name="T2" fmla="*/ 22 w 174"/>
                  <a:gd name="T3" fmla="*/ 24 h 167"/>
                  <a:gd name="T4" fmla="*/ 43 w 174"/>
                  <a:gd name="T5" fmla="*/ 7 h 167"/>
                  <a:gd name="T6" fmla="*/ 57 w 174"/>
                  <a:gd name="T7" fmla="*/ 3 h 167"/>
                  <a:gd name="T8" fmla="*/ 81 w 174"/>
                  <a:gd name="T9" fmla="*/ 1 h 167"/>
                  <a:gd name="T10" fmla="*/ 91 w 174"/>
                  <a:gd name="T11" fmla="*/ 1 h 167"/>
                  <a:gd name="T12" fmla="*/ 162 w 174"/>
                  <a:gd name="T13" fmla="*/ 42 h 167"/>
                  <a:gd name="T14" fmla="*/ 173 w 174"/>
                  <a:gd name="T15" fmla="*/ 71 h 167"/>
                  <a:gd name="T16" fmla="*/ 171 w 174"/>
                  <a:gd name="T17" fmla="*/ 101 h 167"/>
                  <a:gd name="T18" fmla="*/ 167 w 174"/>
                  <a:gd name="T19" fmla="*/ 112 h 167"/>
                  <a:gd name="T20" fmla="*/ 158 w 174"/>
                  <a:gd name="T21" fmla="*/ 128 h 167"/>
                  <a:gd name="T22" fmla="*/ 152 w 174"/>
                  <a:gd name="T23" fmla="*/ 135 h 167"/>
                  <a:gd name="T24" fmla="*/ 142 w 174"/>
                  <a:gd name="T25" fmla="*/ 144 h 167"/>
                  <a:gd name="T26" fmla="*/ 116 w 174"/>
                  <a:gd name="T27" fmla="*/ 160 h 167"/>
                  <a:gd name="T28" fmla="*/ 80 w 174"/>
                  <a:gd name="T29" fmla="*/ 167 h 167"/>
                  <a:gd name="T30" fmla="*/ 60 w 174"/>
                  <a:gd name="T31" fmla="*/ 163 h 167"/>
                  <a:gd name="T32" fmla="*/ 53 w 174"/>
                  <a:gd name="T33" fmla="*/ 161 h 167"/>
                  <a:gd name="T34" fmla="*/ 29 w 174"/>
                  <a:gd name="T35" fmla="*/ 148 h 167"/>
                  <a:gd name="T36" fmla="*/ 22 w 174"/>
                  <a:gd name="T37" fmla="*/ 142 h 167"/>
                  <a:gd name="T38" fmla="*/ 18 w 174"/>
                  <a:gd name="T39" fmla="*/ 137 h 167"/>
                  <a:gd name="T40" fmla="*/ 4 w 174"/>
                  <a:gd name="T41" fmla="*/ 108 h 167"/>
                  <a:gd name="T42" fmla="*/ 1 w 174"/>
                  <a:gd name="T43" fmla="*/ 81 h 167"/>
                  <a:gd name="T44" fmla="*/ 3 w 174"/>
                  <a:gd name="T45" fmla="*/ 58 h 167"/>
                  <a:gd name="T46" fmla="*/ 9 w 174"/>
                  <a:gd name="T47" fmla="*/ 40 h 167"/>
                  <a:gd name="T48" fmla="*/ 18 w 174"/>
                  <a:gd name="T49" fmla="*/ 35 h 167"/>
                  <a:gd name="T50" fmla="*/ 138 w 174"/>
                  <a:gd name="T51" fmla="*/ 84 h 167"/>
                  <a:gd name="T52" fmla="*/ 135 w 174"/>
                  <a:gd name="T53" fmla="*/ 70 h 167"/>
                  <a:gd name="T54" fmla="*/ 124 w 174"/>
                  <a:gd name="T55" fmla="*/ 51 h 167"/>
                  <a:gd name="T56" fmla="*/ 102 w 174"/>
                  <a:gd name="T57" fmla="*/ 39 h 167"/>
                  <a:gd name="T58" fmla="*/ 87 w 174"/>
                  <a:gd name="T59" fmla="*/ 37 h 167"/>
                  <a:gd name="T60" fmla="*/ 63 w 174"/>
                  <a:gd name="T61" fmla="*/ 46 h 167"/>
                  <a:gd name="T62" fmla="*/ 45 w 174"/>
                  <a:gd name="T63" fmla="*/ 67 h 167"/>
                  <a:gd name="T64" fmla="*/ 41 w 174"/>
                  <a:gd name="T65" fmla="*/ 78 h 167"/>
                  <a:gd name="T66" fmla="*/ 43 w 174"/>
                  <a:gd name="T67" fmla="*/ 95 h 167"/>
                  <a:gd name="T68" fmla="*/ 65 w 174"/>
                  <a:gd name="T69" fmla="*/ 118 h 167"/>
                  <a:gd name="T70" fmla="*/ 110 w 174"/>
                  <a:gd name="T71" fmla="*/ 122 h 167"/>
                  <a:gd name="T72" fmla="*/ 133 w 174"/>
                  <a:gd name="T73" fmla="*/ 104 h 167"/>
                  <a:gd name="T74" fmla="*/ 138 w 174"/>
                  <a:gd name="T75" fmla="*/ 84 h 1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74" h="167">
                    <a:moveTo>
                      <a:pt x="18" y="35"/>
                    </a:moveTo>
                    <a:cubicBezTo>
                      <a:pt x="16" y="29"/>
                      <a:pt x="19" y="27"/>
                      <a:pt x="22" y="24"/>
                    </a:cubicBezTo>
                    <a:cubicBezTo>
                      <a:pt x="28" y="17"/>
                      <a:pt x="35" y="12"/>
                      <a:pt x="43" y="7"/>
                    </a:cubicBezTo>
                    <a:cubicBezTo>
                      <a:pt x="47" y="4"/>
                      <a:pt x="52" y="3"/>
                      <a:pt x="57" y="3"/>
                    </a:cubicBezTo>
                    <a:cubicBezTo>
                      <a:pt x="65" y="2"/>
                      <a:pt x="73" y="2"/>
                      <a:pt x="81" y="1"/>
                    </a:cubicBezTo>
                    <a:cubicBezTo>
                      <a:pt x="84" y="0"/>
                      <a:pt x="87" y="0"/>
                      <a:pt x="91" y="1"/>
                    </a:cubicBezTo>
                    <a:cubicBezTo>
                      <a:pt x="122" y="1"/>
                      <a:pt x="146" y="16"/>
                      <a:pt x="162" y="42"/>
                    </a:cubicBezTo>
                    <a:cubicBezTo>
                      <a:pt x="167" y="52"/>
                      <a:pt x="171" y="61"/>
                      <a:pt x="173" y="71"/>
                    </a:cubicBezTo>
                    <a:cubicBezTo>
                      <a:pt x="174" y="82"/>
                      <a:pt x="174" y="92"/>
                      <a:pt x="171" y="101"/>
                    </a:cubicBezTo>
                    <a:cubicBezTo>
                      <a:pt x="169" y="105"/>
                      <a:pt x="168" y="108"/>
                      <a:pt x="167" y="112"/>
                    </a:cubicBezTo>
                    <a:cubicBezTo>
                      <a:pt x="165" y="118"/>
                      <a:pt x="162" y="123"/>
                      <a:pt x="158" y="128"/>
                    </a:cubicBezTo>
                    <a:cubicBezTo>
                      <a:pt x="156" y="130"/>
                      <a:pt x="154" y="132"/>
                      <a:pt x="152" y="135"/>
                    </a:cubicBezTo>
                    <a:cubicBezTo>
                      <a:pt x="149" y="138"/>
                      <a:pt x="146" y="142"/>
                      <a:pt x="142" y="144"/>
                    </a:cubicBezTo>
                    <a:cubicBezTo>
                      <a:pt x="134" y="150"/>
                      <a:pt x="125" y="155"/>
                      <a:pt x="116" y="160"/>
                    </a:cubicBezTo>
                    <a:cubicBezTo>
                      <a:pt x="105" y="166"/>
                      <a:pt x="93" y="167"/>
                      <a:pt x="80" y="167"/>
                    </a:cubicBezTo>
                    <a:cubicBezTo>
                      <a:pt x="73" y="167"/>
                      <a:pt x="67" y="165"/>
                      <a:pt x="60" y="163"/>
                    </a:cubicBezTo>
                    <a:cubicBezTo>
                      <a:pt x="58" y="162"/>
                      <a:pt x="55" y="161"/>
                      <a:pt x="53" y="161"/>
                    </a:cubicBezTo>
                    <a:cubicBezTo>
                      <a:pt x="43" y="160"/>
                      <a:pt x="36" y="154"/>
                      <a:pt x="29" y="148"/>
                    </a:cubicBezTo>
                    <a:cubicBezTo>
                      <a:pt x="27" y="146"/>
                      <a:pt x="24" y="144"/>
                      <a:pt x="22" y="142"/>
                    </a:cubicBezTo>
                    <a:cubicBezTo>
                      <a:pt x="21" y="140"/>
                      <a:pt x="19" y="139"/>
                      <a:pt x="18" y="137"/>
                    </a:cubicBezTo>
                    <a:cubicBezTo>
                      <a:pt x="13" y="128"/>
                      <a:pt x="8" y="118"/>
                      <a:pt x="4" y="108"/>
                    </a:cubicBezTo>
                    <a:cubicBezTo>
                      <a:pt x="2" y="99"/>
                      <a:pt x="0" y="90"/>
                      <a:pt x="1" y="81"/>
                    </a:cubicBezTo>
                    <a:cubicBezTo>
                      <a:pt x="2" y="73"/>
                      <a:pt x="1" y="65"/>
                      <a:pt x="3" y="58"/>
                    </a:cubicBezTo>
                    <a:cubicBezTo>
                      <a:pt x="4" y="51"/>
                      <a:pt x="6" y="46"/>
                      <a:pt x="9" y="40"/>
                    </a:cubicBezTo>
                    <a:cubicBezTo>
                      <a:pt x="11" y="37"/>
                      <a:pt x="13" y="35"/>
                      <a:pt x="18" y="35"/>
                    </a:cubicBezTo>
                    <a:close/>
                    <a:moveTo>
                      <a:pt x="138" y="84"/>
                    </a:moveTo>
                    <a:cubicBezTo>
                      <a:pt x="137" y="79"/>
                      <a:pt x="137" y="74"/>
                      <a:pt x="135" y="70"/>
                    </a:cubicBezTo>
                    <a:cubicBezTo>
                      <a:pt x="132" y="63"/>
                      <a:pt x="129" y="57"/>
                      <a:pt x="124" y="51"/>
                    </a:cubicBezTo>
                    <a:cubicBezTo>
                      <a:pt x="118" y="44"/>
                      <a:pt x="111" y="40"/>
                      <a:pt x="102" y="39"/>
                    </a:cubicBezTo>
                    <a:cubicBezTo>
                      <a:pt x="97" y="39"/>
                      <a:pt x="92" y="38"/>
                      <a:pt x="87" y="37"/>
                    </a:cubicBezTo>
                    <a:cubicBezTo>
                      <a:pt x="78" y="36"/>
                      <a:pt x="70" y="39"/>
                      <a:pt x="63" y="46"/>
                    </a:cubicBezTo>
                    <a:cubicBezTo>
                      <a:pt x="56" y="52"/>
                      <a:pt x="50" y="59"/>
                      <a:pt x="45" y="67"/>
                    </a:cubicBezTo>
                    <a:cubicBezTo>
                      <a:pt x="43" y="71"/>
                      <a:pt x="42" y="75"/>
                      <a:pt x="41" y="78"/>
                    </a:cubicBezTo>
                    <a:cubicBezTo>
                      <a:pt x="41" y="84"/>
                      <a:pt x="41" y="90"/>
                      <a:pt x="43" y="95"/>
                    </a:cubicBezTo>
                    <a:cubicBezTo>
                      <a:pt x="46" y="106"/>
                      <a:pt x="53" y="115"/>
                      <a:pt x="65" y="118"/>
                    </a:cubicBezTo>
                    <a:cubicBezTo>
                      <a:pt x="79" y="122"/>
                      <a:pt x="95" y="125"/>
                      <a:pt x="110" y="122"/>
                    </a:cubicBezTo>
                    <a:cubicBezTo>
                      <a:pt x="121" y="120"/>
                      <a:pt x="128" y="113"/>
                      <a:pt x="133" y="104"/>
                    </a:cubicBezTo>
                    <a:cubicBezTo>
                      <a:pt x="136" y="98"/>
                      <a:pt x="138" y="91"/>
                      <a:pt x="138" y="84"/>
                    </a:cubicBezTo>
                    <a:close/>
                  </a:path>
                </a:pathLst>
              </a:cu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40" name="Freeform 36"/>
              <p:cNvSpPr>
                <a:spLocks/>
              </p:cNvSpPr>
              <p:nvPr/>
            </p:nvSpPr>
            <p:spPr bwMode="auto">
              <a:xfrm>
                <a:off x="4860926" y="3681413"/>
                <a:ext cx="503238" cy="890588"/>
              </a:xfrm>
              <a:custGeom>
                <a:avLst/>
                <a:gdLst>
                  <a:gd name="T0" fmla="*/ 1 w 134"/>
                  <a:gd name="T1" fmla="*/ 0 h 237"/>
                  <a:gd name="T2" fmla="*/ 19 w 134"/>
                  <a:gd name="T3" fmla="*/ 8 h 237"/>
                  <a:gd name="T4" fmla="*/ 74 w 134"/>
                  <a:gd name="T5" fmla="*/ 24 h 237"/>
                  <a:gd name="T6" fmla="*/ 82 w 134"/>
                  <a:gd name="T7" fmla="*/ 25 h 237"/>
                  <a:gd name="T8" fmla="*/ 83 w 134"/>
                  <a:gd name="T9" fmla="*/ 26 h 237"/>
                  <a:gd name="T10" fmla="*/ 84 w 134"/>
                  <a:gd name="T11" fmla="*/ 34 h 237"/>
                  <a:gd name="T12" fmla="*/ 82 w 134"/>
                  <a:gd name="T13" fmla="*/ 60 h 237"/>
                  <a:gd name="T14" fmla="*/ 81 w 134"/>
                  <a:gd name="T15" fmla="*/ 91 h 237"/>
                  <a:gd name="T16" fmla="*/ 81 w 134"/>
                  <a:gd name="T17" fmla="*/ 123 h 237"/>
                  <a:gd name="T18" fmla="*/ 82 w 134"/>
                  <a:gd name="T19" fmla="*/ 139 h 237"/>
                  <a:gd name="T20" fmla="*/ 83 w 134"/>
                  <a:gd name="T21" fmla="*/ 153 h 237"/>
                  <a:gd name="T22" fmla="*/ 100 w 134"/>
                  <a:gd name="T23" fmla="*/ 198 h 237"/>
                  <a:gd name="T24" fmla="*/ 106 w 134"/>
                  <a:gd name="T25" fmla="*/ 203 h 237"/>
                  <a:gd name="T26" fmla="*/ 131 w 134"/>
                  <a:gd name="T27" fmla="*/ 215 h 237"/>
                  <a:gd name="T28" fmla="*/ 134 w 134"/>
                  <a:gd name="T29" fmla="*/ 217 h 237"/>
                  <a:gd name="T30" fmla="*/ 124 w 134"/>
                  <a:gd name="T31" fmla="*/ 225 h 237"/>
                  <a:gd name="T32" fmla="*/ 107 w 134"/>
                  <a:gd name="T33" fmla="*/ 230 h 237"/>
                  <a:gd name="T34" fmla="*/ 65 w 134"/>
                  <a:gd name="T35" fmla="*/ 235 h 237"/>
                  <a:gd name="T36" fmla="*/ 46 w 134"/>
                  <a:gd name="T37" fmla="*/ 235 h 237"/>
                  <a:gd name="T38" fmla="*/ 35 w 134"/>
                  <a:gd name="T39" fmla="*/ 234 h 237"/>
                  <a:gd name="T40" fmla="*/ 28 w 134"/>
                  <a:gd name="T41" fmla="*/ 225 h 237"/>
                  <a:gd name="T42" fmla="*/ 27 w 134"/>
                  <a:gd name="T43" fmla="*/ 202 h 237"/>
                  <a:gd name="T44" fmla="*/ 22 w 134"/>
                  <a:gd name="T45" fmla="*/ 173 h 237"/>
                  <a:gd name="T46" fmla="*/ 15 w 134"/>
                  <a:gd name="T47" fmla="*/ 123 h 237"/>
                  <a:gd name="T48" fmla="*/ 9 w 134"/>
                  <a:gd name="T49" fmla="*/ 90 h 237"/>
                  <a:gd name="T50" fmla="*/ 8 w 134"/>
                  <a:gd name="T51" fmla="*/ 70 h 237"/>
                  <a:gd name="T52" fmla="*/ 1 w 134"/>
                  <a:gd name="T53" fmla="*/ 19 h 237"/>
                  <a:gd name="T54" fmla="*/ 1 w 134"/>
                  <a:gd name="T55" fmla="*/ 0 h 23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134" h="237">
                    <a:moveTo>
                      <a:pt x="1" y="0"/>
                    </a:moveTo>
                    <a:cubicBezTo>
                      <a:pt x="8" y="2"/>
                      <a:pt x="14" y="5"/>
                      <a:pt x="19" y="8"/>
                    </a:cubicBezTo>
                    <a:cubicBezTo>
                      <a:pt x="36" y="17"/>
                      <a:pt x="55" y="22"/>
                      <a:pt x="74" y="24"/>
                    </a:cubicBezTo>
                    <a:cubicBezTo>
                      <a:pt x="77" y="24"/>
                      <a:pt x="79" y="24"/>
                      <a:pt x="82" y="25"/>
                    </a:cubicBezTo>
                    <a:cubicBezTo>
                      <a:pt x="82" y="25"/>
                      <a:pt x="83" y="25"/>
                      <a:pt x="83" y="26"/>
                    </a:cubicBezTo>
                    <a:cubicBezTo>
                      <a:pt x="85" y="28"/>
                      <a:pt x="84" y="31"/>
                      <a:pt x="84" y="34"/>
                    </a:cubicBezTo>
                    <a:cubicBezTo>
                      <a:pt x="83" y="43"/>
                      <a:pt x="82" y="52"/>
                      <a:pt x="82" y="60"/>
                    </a:cubicBezTo>
                    <a:cubicBezTo>
                      <a:pt x="81" y="70"/>
                      <a:pt x="81" y="80"/>
                      <a:pt x="81" y="91"/>
                    </a:cubicBezTo>
                    <a:cubicBezTo>
                      <a:pt x="81" y="101"/>
                      <a:pt x="81" y="112"/>
                      <a:pt x="81" y="123"/>
                    </a:cubicBezTo>
                    <a:cubicBezTo>
                      <a:pt x="81" y="128"/>
                      <a:pt x="81" y="133"/>
                      <a:pt x="82" y="139"/>
                    </a:cubicBezTo>
                    <a:cubicBezTo>
                      <a:pt x="82" y="143"/>
                      <a:pt x="82" y="148"/>
                      <a:pt x="83" y="153"/>
                    </a:cubicBezTo>
                    <a:cubicBezTo>
                      <a:pt x="84" y="170"/>
                      <a:pt x="90" y="185"/>
                      <a:pt x="100" y="198"/>
                    </a:cubicBezTo>
                    <a:cubicBezTo>
                      <a:pt x="102" y="200"/>
                      <a:pt x="104" y="202"/>
                      <a:pt x="106" y="203"/>
                    </a:cubicBezTo>
                    <a:cubicBezTo>
                      <a:pt x="114" y="209"/>
                      <a:pt x="122" y="212"/>
                      <a:pt x="131" y="215"/>
                    </a:cubicBezTo>
                    <a:cubicBezTo>
                      <a:pt x="132" y="215"/>
                      <a:pt x="133" y="216"/>
                      <a:pt x="134" y="217"/>
                    </a:cubicBezTo>
                    <a:cubicBezTo>
                      <a:pt x="132" y="222"/>
                      <a:pt x="129" y="224"/>
                      <a:pt x="124" y="225"/>
                    </a:cubicBezTo>
                    <a:cubicBezTo>
                      <a:pt x="119" y="227"/>
                      <a:pt x="113" y="229"/>
                      <a:pt x="107" y="230"/>
                    </a:cubicBezTo>
                    <a:cubicBezTo>
                      <a:pt x="93" y="232"/>
                      <a:pt x="79" y="233"/>
                      <a:pt x="65" y="235"/>
                    </a:cubicBezTo>
                    <a:cubicBezTo>
                      <a:pt x="58" y="236"/>
                      <a:pt x="52" y="237"/>
                      <a:pt x="46" y="235"/>
                    </a:cubicBezTo>
                    <a:cubicBezTo>
                      <a:pt x="42" y="235"/>
                      <a:pt x="39" y="234"/>
                      <a:pt x="35" y="234"/>
                    </a:cubicBezTo>
                    <a:cubicBezTo>
                      <a:pt x="29" y="233"/>
                      <a:pt x="28" y="232"/>
                      <a:pt x="28" y="225"/>
                    </a:cubicBezTo>
                    <a:cubicBezTo>
                      <a:pt x="29" y="217"/>
                      <a:pt x="28" y="210"/>
                      <a:pt x="27" y="202"/>
                    </a:cubicBezTo>
                    <a:cubicBezTo>
                      <a:pt x="25" y="193"/>
                      <a:pt x="23" y="183"/>
                      <a:pt x="22" y="173"/>
                    </a:cubicBezTo>
                    <a:cubicBezTo>
                      <a:pt x="19" y="156"/>
                      <a:pt x="17" y="140"/>
                      <a:pt x="15" y="123"/>
                    </a:cubicBezTo>
                    <a:cubicBezTo>
                      <a:pt x="13" y="112"/>
                      <a:pt x="11" y="101"/>
                      <a:pt x="9" y="90"/>
                    </a:cubicBezTo>
                    <a:cubicBezTo>
                      <a:pt x="9" y="84"/>
                      <a:pt x="8" y="77"/>
                      <a:pt x="8" y="70"/>
                    </a:cubicBezTo>
                    <a:cubicBezTo>
                      <a:pt x="7" y="53"/>
                      <a:pt x="3" y="36"/>
                      <a:pt x="1" y="19"/>
                    </a:cubicBezTo>
                    <a:cubicBezTo>
                      <a:pt x="1" y="13"/>
                      <a:pt x="0" y="7"/>
                      <a:pt x="1" y="0"/>
                    </a:cubicBezTo>
                    <a:close/>
                  </a:path>
                </a:pathLst>
              </a:cu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41" name="Freeform 37"/>
              <p:cNvSpPr>
                <a:spLocks noEditPoints="1"/>
              </p:cNvSpPr>
              <p:nvPr/>
            </p:nvSpPr>
            <p:spPr bwMode="auto">
              <a:xfrm>
                <a:off x="5702301" y="1565275"/>
                <a:ext cx="822325" cy="488950"/>
              </a:xfrm>
              <a:custGeom>
                <a:avLst/>
                <a:gdLst>
                  <a:gd name="T0" fmla="*/ 91 w 219"/>
                  <a:gd name="T1" fmla="*/ 32 h 130"/>
                  <a:gd name="T2" fmla="*/ 108 w 219"/>
                  <a:gd name="T3" fmla="*/ 36 h 130"/>
                  <a:gd name="T4" fmla="*/ 98 w 219"/>
                  <a:gd name="T5" fmla="*/ 18 h 130"/>
                  <a:gd name="T6" fmla="*/ 120 w 219"/>
                  <a:gd name="T7" fmla="*/ 11 h 130"/>
                  <a:gd name="T8" fmla="*/ 127 w 219"/>
                  <a:gd name="T9" fmla="*/ 25 h 130"/>
                  <a:gd name="T10" fmla="*/ 139 w 219"/>
                  <a:gd name="T11" fmla="*/ 18 h 130"/>
                  <a:gd name="T12" fmla="*/ 146 w 219"/>
                  <a:gd name="T13" fmla="*/ 0 h 130"/>
                  <a:gd name="T14" fmla="*/ 155 w 219"/>
                  <a:gd name="T15" fmla="*/ 13 h 130"/>
                  <a:gd name="T16" fmla="*/ 167 w 219"/>
                  <a:gd name="T17" fmla="*/ 6 h 130"/>
                  <a:gd name="T18" fmla="*/ 182 w 219"/>
                  <a:gd name="T19" fmla="*/ 13 h 130"/>
                  <a:gd name="T20" fmla="*/ 198 w 219"/>
                  <a:gd name="T21" fmla="*/ 13 h 130"/>
                  <a:gd name="T22" fmla="*/ 197 w 219"/>
                  <a:gd name="T23" fmla="*/ 32 h 130"/>
                  <a:gd name="T24" fmla="*/ 219 w 219"/>
                  <a:gd name="T25" fmla="*/ 30 h 130"/>
                  <a:gd name="T26" fmla="*/ 201 w 219"/>
                  <a:gd name="T27" fmla="*/ 64 h 130"/>
                  <a:gd name="T28" fmla="*/ 191 w 219"/>
                  <a:gd name="T29" fmla="*/ 95 h 130"/>
                  <a:gd name="T30" fmla="*/ 162 w 219"/>
                  <a:gd name="T31" fmla="*/ 98 h 130"/>
                  <a:gd name="T32" fmla="*/ 153 w 219"/>
                  <a:gd name="T33" fmla="*/ 101 h 130"/>
                  <a:gd name="T34" fmla="*/ 145 w 219"/>
                  <a:gd name="T35" fmla="*/ 93 h 130"/>
                  <a:gd name="T36" fmla="*/ 142 w 219"/>
                  <a:gd name="T37" fmla="*/ 95 h 130"/>
                  <a:gd name="T38" fmla="*/ 149 w 219"/>
                  <a:gd name="T39" fmla="*/ 109 h 130"/>
                  <a:gd name="T40" fmla="*/ 139 w 219"/>
                  <a:gd name="T41" fmla="*/ 117 h 130"/>
                  <a:gd name="T42" fmla="*/ 100 w 219"/>
                  <a:gd name="T43" fmla="*/ 111 h 130"/>
                  <a:gd name="T44" fmla="*/ 88 w 219"/>
                  <a:gd name="T45" fmla="*/ 99 h 130"/>
                  <a:gd name="T46" fmla="*/ 80 w 219"/>
                  <a:gd name="T47" fmla="*/ 92 h 130"/>
                  <a:gd name="T48" fmla="*/ 86 w 219"/>
                  <a:gd name="T49" fmla="*/ 105 h 130"/>
                  <a:gd name="T50" fmla="*/ 71 w 219"/>
                  <a:gd name="T51" fmla="*/ 129 h 130"/>
                  <a:gd name="T52" fmla="*/ 29 w 219"/>
                  <a:gd name="T53" fmla="*/ 111 h 130"/>
                  <a:gd name="T54" fmla="*/ 0 w 219"/>
                  <a:gd name="T55" fmla="*/ 92 h 130"/>
                  <a:gd name="T56" fmla="*/ 25 w 219"/>
                  <a:gd name="T57" fmla="*/ 44 h 130"/>
                  <a:gd name="T58" fmla="*/ 194 w 219"/>
                  <a:gd name="T59" fmla="*/ 48 h 130"/>
                  <a:gd name="T60" fmla="*/ 179 w 219"/>
                  <a:gd name="T61" fmla="*/ 33 h 130"/>
                  <a:gd name="T62" fmla="*/ 166 w 219"/>
                  <a:gd name="T63" fmla="*/ 37 h 130"/>
                  <a:gd name="T64" fmla="*/ 173 w 219"/>
                  <a:gd name="T65" fmla="*/ 59 h 130"/>
                  <a:gd name="T66" fmla="*/ 186 w 219"/>
                  <a:gd name="T67" fmla="*/ 48 h 1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219" h="130">
                    <a:moveTo>
                      <a:pt x="25" y="44"/>
                    </a:moveTo>
                    <a:cubicBezTo>
                      <a:pt x="49" y="45"/>
                      <a:pt x="70" y="39"/>
                      <a:pt x="91" y="32"/>
                    </a:cubicBezTo>
                    <a:cubicBezTo>
                      <a:pt x="94" y="35"/>
                      <a:pt x="98" y="38"/>
                      <a:pt x="102" y="38"/>
                    </a:cubicBezTo>
                    <a:cubicBezTo>
                      <a:pt x="104" y="38"/>
                      <a:pt x="105" y="37"/>
                      <a:pt x="108" y="36"/>
                    </a:cubicBezTo>
                    <a:cubicBezTo>
                      <a:pt x="104" y="34"/>
                      <a:pt x="101" y="33"/>
                      <a:pt x="98" y="32"/>
                    </a:cubicBezTo>
                    <a:cubicBezTo>
                      <a:pt x="95" y="27"/>
                      <a:pt x="96" y="22"/>
                      <a:pt x="98" y="18"/>
                    </a:cubicBezTo>
                    <a:cubicBezTo>
                      <a:pt x="100" y="11"/>
                      <a:pt x="101" y="9"/>
                      <a:pt x="110" y="9"/>
                    </a:cubicBezTo>
                    <a:cubicBezTo>
                      <a:pt x="113" y="9"/>
                      <a:pt x="117" y="8"/>
                      <a:pt x="120" y="11"/>
                    </a:cubicBezTo>
                    <a:cubicBezTo>
                      <a:pt x="120" y="12"/>
                      <a:pt x="121" y="13"/>
                      <a:pt x="120" y="14"/>
                    </a:cubicBezTo>
                    <a:cubicBezTo>
                      <a:pt x="119" y="19"/>
                      <a:pt x="123" y="22"/>
                      <a:pt x="127" y="25"/>
                    </a:cubicBezTo>
                    <a:cubicBezTo>
                      <a:pt x="127" y="26"/>
                      <a:pt x="130" y="26"/>
                      <a:pt x="131" y="25"/>
                    </a:cubicBezTo>
                    <a:cubicBezTo>
                      <a:pt x="134" y="23"/>
                      <a:pt x="136" y="21"/>
                      <a:pt x="139" y="18"/>
                    </a:cubicBezTo>
                    <a:cubicBezTo>
                      <a:pt x="140" y="18"/>
                      <a:pt x="140" y="16"/>
                      <a:pt x="140" y="15"/>
                    </a:cubicBezTo>
                    <a:cubicBezTo>
                      <a:pt x="141" y="10"/>
                      <a:pt x="143" y="5"/>
                      <a:pt x="146" y="0"/>
                    </a:cubicBezTo>
                    <a:cubicBezTo>
                      <a:pt x="148" y="3"/>
                      <a:pt x="147" y="6"/>
                      <a:pt x="147" y="9"/>
                    </a:cubicBezTo>
                    <a:cubicBezTo>
                      <a:pt x="148" y="13"/>
                      <a:pt x="152" y="15"/>
                      <a:pt x="155" y="13"/>
                    </a:cubicBezTo>
                    <a:cubicBezTo>
                      <a:pt x="159" y="10"/>
                      <a:pt x="162" y="6"/>
                      <a:pt x="166" y="3"/>
                    </a:cubicBezTo>
                    <a:cubicBezTo>
                      <a:pt x="168" y="3"/>
                      <a:pt x="167" y="5"/>
                      <a:pt x="167" y="6"/>
                    </a:cubicBezTo>
                    <a:cubicBezTo>
                      <a:pt x="167" y="10"/>
                      <a:pt x="166" y="14"/>
                      <a:pt x="166" y="19"/>
                    </a:cubicBezTo>
                    <a:cubicBezTo>
                      <a:pt x="172" y="20"/>
                      <a:pt x="177" y="15"/>
                      <a:pt x="182" y="13"/>
                    </a:cubicBezTo>
                    <a:cubicBezTo>
                      <a:pt x="188" y="12"/>
                      <a:pt x="191" y="7"/>
                      <a:pt x="196" y="3"/>
                    </a:cubicBezTo>
                    <a:cubicBezTo>
                      <a:pt x="198" y="7"/>
                      <a:pt x="198" y="10"/>
                      <a:pt x="198" y="13"/>
                    </a:cubicBezTo>
                    <a:cubicBezTo>
                      <a:pt x="198" y="16"/>
                      <a:pt x="198" y="19"/>
                      <a:pt x="198" y="22"/>
                    </a:cubicBezTo>
                    <a:cubicBezTo>
                      <a:pt x="198" y="25"/>
                      <a:pt x="197" y="29"/>
                      <a:pt x="197" y="32"/>
                    </a:cubicBezTo>
                    <a:cubicBezTo>
                      <a:pt x="206" y="33"/>
                      <a:pt x="206" y="33"/>
                      <a:pt x="217" y="18"/>
                    </a:cubicBezTo>
                    <a:cubicBezTo>
                      <a:pt x="219" y="22"/>
                      <a:pt x="219" y="22"/>
                      <a:pt x="219" y="30"/>
                    </a:cubicBezTo>
                    <a:cubicBezTo>
                      <a:pt x="214" y="34"/>
                      <a:pt x="209" y="39"/>
                      <a:pt x="207" y="45"/>
                    </a:cubicBezTo>
                    <a:cubicBezTo>
                      <a:pt x="204" y="51"/>
                      <a:pt x="202" y="57"/>
                      <a:pt x="201" y="64"/>
                    </a:cubicBezTo>
                    <a:cubicBezTo>
                      <a:pt x="199" y="70"/>
                      <a:pt x="199" y="76"/>
                      <a:pt x="197" y="82"/>
                    </a:cubicBezTo>
                    <a:cubicBezTo>
                      <a:pt x="196" y="87"/>
                      <a:pt x="194" y="91"/>
                      <a:pt x="191" y="95"/>
                    </a:cubicBezTo>
                    <a:cubicBezTo>
                      <a:pt x="186" y="95"/>
                      <a:pt x="183" y="94"/>
                      <a:pt x="179" y="92"/>
                    </a:cubicBezTo>
                    <a:cubicBezTo>
                      <a:pt x="170" y="90"/>
                      <a:pt x="167" y="91"/>
                      <a:pt x="162" y="98"/>
                    </a:cubicBezTo>
                    <a:cubicBezTo>
                      <a:pt x="161" y="99"/>
                      <a:pt x="160" y="101"/>
                      <a:pt x="158" y="102"/>
                    </a:cubicBezTo>
                    <a:cubicBezTo>
                      <a:pt x="157" y="102"/>
                      <a:pt x="155" y="102"/>
                      <a:pt x="153" y="101"/>
                    </a:cubicBezTo>
                    <a:cubicBezTo>
                      <a:pt x="151" y="99"/>
                      <a:pt x="150" y="97"/>
                      <a:pt x="148" y="95"/>
                    </a:cubicBezTo>
                    <a:cubicBezTo>
                      <a:pt x="147" y="94"/>
                      <a:pt x="146" y="93"/>
                      <a:pt x="145" y="93"/>
                    </a:cubicBezTo>
                    <a:cubicBezTo>
                      <a:pt x="145" y="93"/>
                      <a:pt x="143" y="93"/>
                      <a:pt x="143" y="93"/>
                    </a:cubicBezTo>
                    <a:cubicBezTo>
                      <a:pt x="142" y="94"/>
                      <a:pt x="141" y="95"/>
                      <a:pt x="142" y="95"/>
                    </a:cubicBezTo>
                    <a:cubicBezTo>
                      <a:pt x="143" y="98"/>
                      <a:pt x="144" y="101"/>
                      <a:pt x="145" y="103"/>
                    </a:cubicBezTo>
                    <a:cubicBezTo>
                      <a:pt x="146" y="105"/>
                      <a:pt x="148" y="107"/>
                      <a:pt x="149" y="109"/>
                    </a:cubicBezTo>
                    <a:cubicBezTo>
                      <a:pt x="148" y="110"/>
                      <a:pt x="147" y="111"/>
                      <a:pt x="146" y="112"/>
                    </a:cubicBezTo>
                    <a:cubicBezTo>
                      <a:pt x="144" y="114"/>
                      <a:pt x="141" y="115"/>
                      <a:pt x="139" y="117"/>
                    </a:cubicBezTo>
                    <a:cubicBezTo>
                      <a:pt x="133" y="122"/>
                      <a:pt x="125" y="124"/>
                      <a:pt x="117" y="121"/>
                    </a:cubicBezTo>
                    <a:cubicBezTo>
                      <a:pt x="111" y="118"/>
                      <a:pt x="105" y="115"/>
                      <a:pt x="100" y="111"/>
                    </a:cubicBezTo>
                    <a:cubicBezTo>
                      <a:pt x="98" y="109"/>
                      <a:pt x="96" y="106"/>
                      <a:pt x="94" y="105"/>
                    </a:cubicBezTo>
                    <a:cubicBezTo>
                      <a:pt x="91" y="104"/>
                      <a:pt x="90" y="101"/>
                      <a:pt x="88" y="99"/>
                    </a:cubicBezTo>
                    <a:cubicBezTo>
                      <a:pt x="87" y="97"/>
                      <a:pt x="85" y="95"/>
                      <a:pt x="83" y="93"/>
                    </a:cubicBezTo>
                    <a:cubicBezTo>
                      <a:pt x="82" y="92"/>
                      <a:pt x="80" y="92"/>
                      <a:pt x="80" y="92"/>
                    </a:cubicBezTo>
                    <a:cubicBezTo>
                      <a:pt x="78" y="93"/>
                      <a:pt x="79" y="94"/>
                      <a:pt x="79" y="95"/>
                    </a:cubicBezTo>
                    <a:cubicBezTo>
                      <a:pt x="81" y="99"/>
                      <a:pt x="84" y="102"/>
                      <a:pt x="86" y="105"/>
                    </a:cubicBezTo>
                    <a:cubicBezTo>
                      <a:pt x="86" y="106"/>
                      <a:pt x="86" y="109"/>
                      <a:pt x="86" y="110"/>
                    </a:cubicBezTo>
                    <a:cubicBezTo>
                      <a:pt x="81" y="117"/>
                      <a:pt x="76" y="123"/>
                      <a:pt x="71" y="129"/>
                    </a:cubicBezTo>
                    <a:cubicBezTo>
                      <a:pt x="71" y="130"/>
                      <a:pt x="70" y="130"/>
                      <a:pt x="70" y="130"/>
                    </a:cubicBezTo>
                    <a:cubicBezTo>
                      <a:pt x="56" y="123"/>
                      <a:pt x="43" y="116"/>
                      <a:pt x="29" y="111"/>
                    </a:cubicBezTo>
                    <a:cubicBezTo>
                      <a:pt x="20" y="107"/>
                      <a:pt x="10" y="104"/>
                      <a:pt x="3" y="96"/>
                    </a:cubicBezTo>
                    <a:cubicBezTo>
                      <a:pt x="2" y="95"/>
                      <a:pt x="2" y="94"/>
                      <a:pt x="0" y="92"/>
                    </a:cubicBezTo>
                    <a:cubicBezTo>
                      <a:pt x="6" y="85"/>
                      <a:pt x="11" y="77"/>
                      <a:pt x="16" y="70"/>
                    </a:cubicBezTo>
                    <a:cubicBezTo>
                      <a:pt x="21" y="62"/>
                      <a:pt x="23" y="53"/>
                      <a:pt x="25" y="44"/>
                    </a:cubicBezTo>
                    <a:close/>
                    <a:moveTo>
                      <a:pt x="186" y="48"/>
                    </a:moveTo>
                    <a:cubicBezTo>
                      <a:pt x="188" y="48"/>
                      <a:pt x="191" y="48"/>
                      <a:pt x="194" y="48"/>
                    </a:cubicBezTo>
                    <a:cubicBezTo>
                      <a:pt x="192" y="43"/>
                      <a:pt x="191" y="39"/>
                      <a:pt x="189" y="35"/>
                    </a:cubicBezTo>
                    <a:cubicBezTo>
                      <a:pt x="183" y="36"/>
                      <a:pt x="183" y="36"/>
                      <a:pt x="179" y="33"/>
                    </a:cubicBezTo>
                    <a:cubicBezTo>
                      <a:pt x="175" y="31"/>
                      <a:pt x="172" y="29"/>
                      <a:pt x="167" y="30"/>
                    </a:cubicBezTo>
                    <a:cubicBezTo>
                      <a:pt x="166" y="32"/>
                      <a:pt x="165" y="34"/>
                      <a:pt x="166" y="37"/>
                    </a:cubicBezTo>
                    <a:cubicBezTo>
                      <a:pt x="166" y="43"/>
                      <a:pt x="168" y="49"/>
                      <a:pt x="170" y="56"/>
                    </a:cubicBezTo>
                    <a:cubicBezTo>
                      <a:pt x="171" y="57"/>
                      <a:pt x="172" y="58"/>
                      <a:pt x="173" y="59"/>
                    </a:cubicBezTo>
                    <a:cubicBezTo>
                      <a:pt x="175" y="60"/>
                      <a:pt x="178" y="60"/>
                      <a:pt x="178" y="58"/>
                    </a:cubicBezTo>
                    <a:cubicBezTo>
                      <a:pt x="180" y="54"/>
                      <a:pt x="184" y="52"/>
                      <a:pt x="186" y="48"/>
                    </a:cubicBezTo>
                    <a:close/>
                  </a:path>
                </a:pathLst>
              </a:cu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42" name="Freeform 38"/>
              <p:cNvSpPr>
                <a:spLocks/>
              </p:cNvSpPr>
              <p:nvPr/>
            </p:nvSpPr>
            <p:spPr bwMode="auto">
              <a:xfrm>
                <a:off x="6634163" y="2576513"/>
                <a:ext cx="671513" cy="525463"/>
              </a:xfrm>
              <a:custGeom>
                <a:avLst/>
                <a:gdLst>
                  <a:gd name="T0" fmla="*/ 177 w 179"/>
                  <a:gd name="T1" fmla="*/ 138 h 140"/>
                  <a:gd name="T2" fmla="*/ 145 w 179"/>
                  <a:gd name="T3" fmla="*/ 140 h 140"/>
                  <a:gd name="T4" fmla="*/ 128 w 179"/>
                  <a:gd name="T5" fmla="*/ 140 h 140"/>
                  <a:gd name="T6" fmla="*/ 119 w 179"/>
                  <a:gd name="T7" fmla="*/ 135 h 140"/>
                  <a:gd name="T8" fmla="*/ 115 w 179"/>
                  <a:gd name="T9" fmla="*/ 128 h 140"/>
                  <a:gd name="T10" fmla="*/ 106 w 179"/>
                  <a:gd name="T11" fmla="*/ 106 h 140"/>
                  <a:gd name="T12" fmla="*/ 101 w 179"/>
                  <a:gd name="T13" fmla="*/ 91 h 140"/>
                  <a:gd name="T14" fmla="*/ 101 w 179"/>
                  <a:gd name="T15" fmla="*/ 78 h 140"/>
                  <a:gd name="T16" fmla="*/ 99 w 179"/>
                  <a:gd name="T17" fmla="*/ 66 h 140"/>
                  <a:gd name="T18" fmla="*/ 94 w 179"/>
                  <a:gd name="T19" fmla="*/ 59 h 140"/>
                  <a:gd name="T20" fmla="*/ 79 w 179"/>
                  <a:gd name="T21" fmla="*/ 43 h 140"/>
                  <a:gd name="T22" fmla="*/ 76 w 179"/>
                  <a:gd name="T23" fmla="*/ 41 h 140"/>
                  <a:gd name="T24" fmla="*/ 55 w 179"/>
                  <a:gd name="T25" fmla="*/ 35 h 140"/>
                  <a:gd name="T26" fmla="*/ 52 w 179"/>
                  <a:gd name="T27" fmla="*/ 35 h 140"/>
                  <a:gd name="T28" fmla="*/ 29 w 179"/>
                  <a:gd name="T29" fmla="*/ 34 h 140"/>
                  <a:gd name="T30" fmla="*/ 20 w 179"/>
                  <a:gd name="T31" fmla="*/ 35 h 140"/>
                  <a:gd name="T32" fmla="*/ 2 w 179"/>
                  <a:gd name="T33" fmla="*/ 36 h 140"/>
                  <a:gd name="T34" fmla="*/ 3 w 179"/>
                  <a:gd name="T35" fmla="*/ 32 h 140"/>
                  <a:gd name="T36" fmla="*/ 38 w 179"/>
                  <a:gd name="T37" fmla="*/ 10 h 140"/>
                  <a:gd name="T38" fmla="*/ 69 w 179"/>
                  <a:gd name="T39" fmla="*/ 1 h 140"/>
                  <a:gd name="T40" fmla="*/ 81 w 179"/>
                  <a:gd name="T41" fmla="*/ 1 h 140"/>
                  <a:gd name="T42" fmla="*/ 101 w 179"/>
                  <a:gd name="T43" fmla="*/ 3 h 140"/>
                  <a:gd name="T44" fmla="*/ 116 w 179"/>
                  <a:gd name="T45" fmla="*/ 7 h 140"/>
                  <a:gd name="T46" fmla="*/ 122 w 179"/>
                  <a:gd name="T47" fmla="*/ 9 h 140"/>
                  <a:gd name="T48" fmla="*/ 148 w 179"/>
                  <a:gd name="T49" fmla="*/ 26 h 140"/>
                  <a:gd name="T50" fmla="*/ 150 w 179"/>
                  <a:gd name="T51" fmla="*/ 28 h 140"/>
                  <a:gd name="T52" fmla="*/ 175 w 179"/>
                  <a:gd name="T53" fmla="*/ 72 h 140"/>
                  <a:gd name="T54" fmla="*/ 176 w 179"/>
                  <a:gd name="T55" fmla="*/ 75 h 140"/>
                  <a:gd name="T56" fmla="*/ 178 w 179"/>
                  <a:gd name="T57" fmla="*/ 86 h 140"/>
                  <a:gd name="T58" fmla="*/ 178 w 179"/>
                  <a:gd name="T59" fmla="*/ 114 h 140"/>
                  <a:gd name="T60" fmla="*/ 177 w 179"/>
                  <a:gd name="T61" fmla="*/ 138 h 1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</a:cxnLst>
                <a:rect l="0" t="0" r="r" b="b"/>
                <a:pathLst>
                  <a:path w="179" h="140">
                    <a:moveTo>
                      <a:pt x="177" y="138"/>
                    </a:moveTo>
                    <a:cubicBezTo>
                      <a:pt x="166" y="139"/>
                      <a:pt x="156" y="139"/>
                      <a:pt x="145" y="140"/>
                    </a:cubicBezTo>
                    <a:cubicBezTo>
                      <a:pt x="140" y="140"/>
                      <a:pt x="134" y="140"/>
                      <a:pt x="128" y="140"/>
                    </a:cubicBezTo>
                    <a:cubicBezTo>
                      <a:pt x="124" y="140"/>
                      <a:pt x="121" y="139"/>
                      <a:pt x="119" y="135"/>
                    </a:cubicBezTo>
                    <a:cubicBezTo>
                      <a:pt x="117" y="133"/>
                      <a:pt x="116" y="131"/>
                      <a:pt x="115" y="128"/>
                    </a:cubicBezTo>
                    <a:cubicBezTo>
                      <a:pt x="112" y="121"/>
                      <a:pt x="109" y="113"/>
                      <a:pt x="106" y="106"/>
                    </a:cubicBezTo>
                    <a:cubicBezTo>
                      <a:pt x="103" y="101"/>
                      <a:pt x="102" y="96"/>
                      <a:pt x="101" y="91"/>
                    </a:cubicBezTo>
                    <a:cubicBezTo>
                      <a:pt x="100" y="87"/>
                      <a:pt x="100" y="83"/>
                      <a:pt x="101" y="78"/>
                    </a:cubicBezTo>
                    <a:cubicBezTo>
                      <a:pt x="102" y="74"/>
                      <a:pt x="102" y="70"/>
                      <a:pt x="99" y="66"/>
                    </a:cubicBezTo>
                    <a:cubicBezTo>
                      <a:pt x="97" y="64"/>
                      <a:pt x="95" y="61"/>
                      <a:pt x="94" y="59"/>
                    </a:cubicBezTo>
                    <a:cubicBezTo>
                      <a:pt x="91" y="52"/>
                      <a:pt x="85" y="47"/>
                      <a:pt x="79" y="43"/>
                    </a:cubicBezTo>
                    <a:cubicBezTo>
                      <a:pt x="78" y="42"/>
                      <a:pt x="77" y="41"/>
                      <a:pt x="76" y="41"/>
                    </a:cubicBezTo>
                    <a:cubicBezTo>
                      <a:pt x="69" y="39"/>
                      <a:pt x="62" y="37"/>
                      <a:pt x="55" y="35"/>
                    </a:cubicBezTo>
                    <a:cubicBezTo>
                      <a:pt x="54" y="35"/>
                      <a:pt x="53" y="35"/>
                      <a:pt x="52" y="35"/>
                    </a:cubicBezTo>
                    <a:cubicBezTo>
                      <a:pt x="44" y="36"/>
                      <a:pt x="36" y="35"/>
                      <a:pt x="29" y="34"/>
                    </a:cubicBezTo>
                    <a:cubicBezTo>
                      <a:pt x="26" y="34"/>
                      <a:pt x="23" y="34"/>
                      <a:pt x="20" y="35"/>
                    </a:cubicBezTo>
                    <a:cubicBezTo>
                      <a:pt x="14" y="37"/>
                      <a:pt x="8" y="36"/>
                      <a:pt x="2" y="36"/>
                    </a:cubicBezTo>
                    <a:cubicBezTo>
                      <a:pt x="0" y="34"/>
                      <a:pt x="2" y="33"/>
                      <a:pt x="3" y="32"/>
                    </a:cubicBezTo>
                    <a:cubicBezTo>
                      <a:pt x="14" y="24"/>
                      <a:pt x="25" y="16"/>
                      <a:pt x="38" y="10"/>
                    </a:cubicBezTo>
                    <a:cubicBezTo>
                      <a:pt x="48" y="6"/>
                      <a:pt x="58" y="2"/>
                      <a:pt x="69" y="1"/>
                    </a:cubicBezTo>
                    <a:cubicBezTo>
                      <a:pt x="73" y="1"/>
                      <a:pt x="77" y="0"/>
                      <a:pt x="81" y="1"/>
                    </a:cubicBezTo>
                    <a:cubicBezTo>
                      <a:pt x="87" y="1"/>
                      <a:pt x="94" y="2"/>
                      <a:pt x="101" y="3"/>
                    </a:cubicBezTo>
                    <a:cubicBezTo>
                      <a:pt x="106" y="4"/>
                      <a:pt x="111" y="5"/>
                      <a:pt x="116" y="7"/>
                    </a:cubicBezTo>
                    <a:cubicBezTo>
                      <a:pt x="118" y="7"/>
                      <a:pt x="120" y="8"/>
                      <a:pt x="122" y="9"/>
                    </a:cubicBezTo>
                    <a:cubicBezTo>
                      <a:pt x="133" y="10"/>
                      <a:pt x="141" y="18"/>
                      <a:pt x="148" y="26"/>
                    </a:cubicBezTo>
                    <a:cubicBezTo>
                      <a:pt x="149" y="26"/>
                      <a:pt x="150" y="28"/>
                      <a:pt x="150" y="28"/>
                    </a:cubicBezTo>
                    <a:cubicBezTo>
                      <a:pt x="165" y="40"/>
                      <a:pt x="171" y="55"/>
                      <a:pt x="175" y="72"/>
                    </a:cubicBezTo>
                    <a:cubicBezTo>
                      <a:pt x="176" y="73"/>
                      <a:pt x="176" y="74"/>
                      <a:pt x="176" y="75"/>
                    </a:cubicBezTo>
                    <a:cubicBezTo>
                      <a:pt x="178" y="79"/>
                      <a:pt x="178" y="82"/>
                      <a:pt x="178" y="86"/>
                    </a:cubicBezTo>
                    <a:cubicBezTo>
                      <a:pt x="177" y="95"/>
                      <a:pt x="177" y="105"/>
                      <a:pt x="178" y="114"/>
                    </a:cubicBezTo>
                    <a:cubicBezTo>
                      <a:pt x="179" y="122"/>
                      <a:pt x="177" y="130"/>
                      <a:pt x="177" y="138"/>
                    </a:cubicBezTo>
                    <a:close/>
                  </a:path>
                </a:pathLst>
              </a:cu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43" name="Freeform 39"/>
              <p:cNvSpPr>
                <a:spLocks/>
              </p:cNvSpPr>
              <p:nvPr/>
            </p:nvSpPr>
            <p:spPr bwMode="auto">
              <a:xfrm>
                <a:off x="5372101" y="863600"/>
                <a:ext cx="608013" cy="492125"/>
              </a:xfrm>
              <a:custGeom>
                <a:avLst/>
                <a:gdLst>
                  <a:gd name="T0" fmla="*/ 157 w 162"/>
                  <a:gd name="T1" fmla="*/ 44 h 131"/>
                  <a:gd name="T2" fmla="*/ 147 w 162"/>
                  <a:gd name="T3" fmla="*/ 50 h 131"/>
                  <a:gd name="T4" fmla="*/ 131 w 162"/>
                  <a:gd name="T5" fmla="*/ 62 h 131"/>
                  <a:gd name="T6" fmla="*/ 123 w 162"/>
                  <a:gd name="T7" fmla="*/ 68 h 131"/>
                  <a:gd name="T8" fmla="*/ 98 w 162"/>
                  <a:gd name="T9" fmla="*/ 93 h 131"/>
                  <a:gd name="T10" fmla="*/ 80 w 162"/>
                  <a:gd name="T11" fmla="*/ 114 h 131"/>
                  <a:gd name="T12" fmla="*/ 64 w 162"/>
                  <a:gd name="T13" fmla="*/ 123 h 131"/>
                  <a:gd name="T14" fmla="*/ 27 w 162"/>
                  <a:gd name="T15" fmla="*/ 129 h 131"/>
                  <a:gd name="T16" fmla="*/ 16 w 162"/>
                  <a:gd name="T17" fmla="*/ 129 h 131"/>
                  <a:gd name="T18" fmla="*/ 26 w 162"/>
                  <a:gd name="T19" fmla="*/ 121 h 131"/>
                  <a:gd name="T20" fmla="*/ 38 w 162"/>
                  <a:gd name="T21" fmla="*/ 107 h 131"/>
                  <a:gd name="T22" fmla="*/ 39 w 162"/>
                  <a:gd name="T23" fmla="*/ 104 h 131"/>
                  <a:gd name="T24" fmla="*/ 36 w 162"/>
                  <a:gd name="T25" fmla="*/ 103 h 131"/>
                  <a:gd name="T26" fmla="*/ 9 w 162"/>
                  <a:gd name="T27" fmla="*/ 103 h 131"/>
                  <a:gd name="T28" fmla="*/ 0 w 162"/>
                  <a:gd name="T29" fmla="*/ 93 h 131"/>
                  <a:gd name="T30" fmla="*/ 12 w 162"/>
                  <a:gd name="T31" fmla="*/ 93 h 131"/>
                  <a:gd name="T32" fmla="*/ 23 w 162"/>
                  <a:gd name="T33" fmla="*/ 90 h 131"/>
                  <a:gd name="T34" fmla="*/ 33 w 162"/>
                  <a:gd name="T35" fmla="*/ 84 h 131"/>
                  <a:gd name="T36" fmla="*/ 41 w 162"/>
                  <a:gd name="T37" fmla="*/ 75 h 131"/>
                  <a:gd name="T38" fmla="*/ 38 w 162"/>
                  <a:gd name="T39" fmla="*/ 74 h 131"/>
                  <a:gd name="T40" fmla="*/ 22 w 162"/>
                  <a:gd name="T41" fmla="*/ 74 h 131"/>
                  <a:gd name="T42" fmla="*/ 11 w 162"/>
                  <a:gd name="T43" fmla="*/ 70 h 131"/>
                  <a:gd name="T44" fmla="*/ 3 w 162"/>
                  <a:gd name="T45" fmla="*/ 56 h 131"/>
                  <a:gd name="T46" fmla="*/ 6 w 162"/>
                  <a:gd name="T47" fmla="*/ 37 h 131"/>
                  <a:gd name="T48" fmla="*/ 9 w 162"/>
                  <a:gd name="T49" fmla="*/ 41 h 131"/>
                  <a:gd name="T50" fmla="*/ 18 w 162"/>
                  <a:gd name="T51" fmla="*/ 54 h 131"/>
                  <a:gd name="T52" fmla="*/ 28 w 162"/>
                  <a:gd name="T53" fmla="*/ 56 h 131"/>
                  <a:gd name="T54" fmla="*/ 40 w 162"/>
                  <a:gd name="T55" fmla="*/ 48 h 131"/>
                  <a:gd name="T56" fmla="*/ 73 w 162"/>
                  <a:gd name="T57" fmla="*/ 18 h 131"/>
                  <a:gd name="T58" fmla="*/ 93 w 162"/>
                  <a:gd name="T59" fmla="*/ 7 h 131"/>
                  <a:gd name="T60" fmla="*/ 112 w 162"/>
                  <a:gd name="T61" fmla="*/ 1 h 131"/>
                  <a:gd name="T62" fmla="*/ 129 w 162"/>
                  <a:gd name="T63" fmla="*/ 2 h 131"/>
                  <a:gd name="T64" fmla="*/ 151 w 162"/>
                  <a:gd name="T65" fmla="*/ 11 h 131"/>
                  <a:gd name="T66" fmla="*/ 162 w 162"/>
                  <a:gd name="T67" fmla="*/ 28 h 131"/>
                  <a:gd name="T68" fmla="*/ 161 w 162"/>
                  <a:gd name="T69" fmla="*/ 32 h 131"/>
                  <a:gd name="T70" fmla="*/ 157 w 162"/>
                  <a:gd name="T71" fmla="*/ 44 h 1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162" h="131">
                    <a:moveTo>
                      <a:pt x="157" y="44"/>
                    </a:moveTo>
                    <a:cubicBezTo>
                      <a:pt x="154" y="46"/>
                      <a:pt x="151" y="49"/>
                      <a:pt x="147" y="50"/>
                    </a:cubicBezTo>
                    <a:cubicBezTo>
                      <a:pt x="141" y="53"/>
                      <a:pt x="136" y="57"/>
                      <a:pt x="131" y="62"/>
                    </a:cubicBezTo>
                    <a:cubicBezTo>
                      <a:pt x="128" y="64"/>
                      <a:pt x="126" y="66"/>
                      <a:pt x="123" y="68"/>
                    </a:cubicBezTo>
                    <a:cubicBezTo>
                      <a:pt x="113" y="74"/>
                      <a:pt x="104" y="82"/>
                      <a:pt x="98" y="93"/>
                    </a:cubicBezTo>
                    <a:cubicBezTo>
                      <a:pt x="93" y="101"/>
                      <a:pt x="88" y="108"/>
                      <a:pt x="80" y="114"/>
                    </a:cubicBezTo>
                    <a:cubicBezTo>
                      <a:pt x="75" y="118"/>
                      <a:pt x="70" y="121"/>
                      <a:pt x="64" y="123"/>
                    </a:cubicBezTo>
                    <a:cubicBezTo>
                      <a:pt x="52" y="127"/>
                      <a:pt x="40" y="131"/>
                      <a:pt x="27" y="129"/>
                    </a:cubicBezTo>
                    <a:cubicBezTo>
                      <a:pt x="24" y="129"/>
                      <a:pt x="20" y="130"/>
                      <a:pt x="16" y="129"/>
                    </a:cubicBezTo>
                    <a:cubicBezTo>
                      <a:pt x="20" y="126"/>
                      <a:pt x="23" y="123"/>
                      <a:pt x="26" y="121"/>
                    </a:cubicBezTo>
                    <a:cubicBezTo>
                      <a:pt x="30" y="116"/>
                      <a:pt x="34" y="112"/>
                      <a:pt x="38" y="107"/>
                    </a:cubicBezTo>
                    <a:cubicBezTo>
                      <a:pt x="39" y="107"/>
                      <a:pt x="40" y="105"/>
                      <a:pt x="39" y="104"/>
                    </a:cubicBezTo>
                    <a:cubicBezTo>
                      <a:pt x="39" y="102"/>
                      <a:pt x="37" y="103"/>
                      <a:pt x="36" y="103"/>
                    </a:cubicBezTo>
                    <a:cubicBezTo>
                      <a:pt x="27" y="109"/>
                      <a:pt x="18" y="107"/>
                      <a:pt x="9" y="103"/>
                    </a:cubicBezTo>
                    <a:cubicBezTo>
                      <a:pt x="5" y="101"/>
                      <a:pt x="2" y="98"/>
                      <a:pt x="0" y="93"/>
                    </a:cubicBezTo>
                    <a:cubicBezTo>
                      <a:pt x="4" y="93"/>
                      <a:pt x="8" y="94"/>
                      <a:pt x="12" y="93"/>
                    </a:cubicBezTo>
                    <a:cubicBezTo>
                      <a:pt x="15" y="93"/>
                      <a:pt x="19" y="92"/>
                      <a:pt x="23" y="90"/>
                    </a:cubicBezTo>
                    <a:cubicBezTo>
                      <a:pt x="26" y="89"/>
                      <a:pt x="30" y="87"/>
                      <a:pt x="33" y="84"/>
                    </a:cubicBezTo>
                    <a:cubicBezTo>
                      <a:pt x="35" y="82"/>
                      <a:pt x="39" y="80"/>
                      <a:pt x="41" y="75"/>
                    </a:cubicBezTo>
                    <a:cubicBezTo>
                      <a:pt x="40" y="75"/>
                      <a:pt x="39" y="74"/>
                      <a:pt x="38" y="74"/>
                    </a:cubicBezTo>
                    <a:cubicBezTo>
                      <a:pt x="33" y="74"/>
                      <a:pt x="27" y="74"/>
                      <a:pt x="22" y="74"/>
                    </a:cubicBezTo>
                    <a:cubicBezTo>
                      <a:pt x="18" y="74"/>
                      <a:pt x="14" y="72"/>
                      <a:pt x="11" y="70"/>
                    </a:cubicBezTo>
                    <a:cubicBezTo>
                      <a:pt x="6" y="67"/>
                      <a:pt x="3" y="62"/>
                      <a:pt x="3" y="56"/>
                    </a:cubicBezTo>
                    <a:cubicBezTo>
                      <a:pt x="2" y="50"/>
                      <a:pt x="3" y="43"/>
                      <a:pt x="6" y="37"/>
                    </a:cubicBezTo>
                    <a:cubicBezTo>
                      <a:pt x="7" y="39"/>
                      <a:pt x="8" y="40"/>
                      <a:pt x="9" y="41"/>
                    </a:cubicBezTo>
                    <a:cubicBezTo>
                      <a:pt x="10" y="47"/>
                      <a:pt x="14" y="50"/>
                      <a:pt x="18" y="54"/>
                    </a:cubicBezTo>
                    <a:cubicBezTo>
                      <a:pt x="21" y="57"/>
                      <a:pt x="24" y="58"/>
                      <a:pt x="28" y="56"/>
                    </a:cubicBezTo>
                    <a:cubicBezTo>
                      <a:pt x="33" y="55"/>
                      <a:pt x="37" y="52"/>
                      <a:pt x="40" y="48"/>
                    </a:cubicBezTo>
                    <a:cubicBezTo>
                      <a:pt x="51" y="38"/>
                      <a:pt x="62" y="28"/>
                      <a:pt x="73" y="18"/>
                    </a:cubicBezTo>
                    <a:cubicBezTo>
                      <a:pt x="79" y="13"/>
                      <a:pt x="86" y="9"/>
                      <a:pt x="93" y="7"/>
                    </a:cubicBezTo>
                    <a:cubicBezTo>
                      <a:pt x="100" y="5"/>
                      <a:pt x="106" y="3"/>
                      <a:pt x="112" y="1"/>
                    </a:cubicBezTo>
                    <a:cubicBezTo>
                      <a:pt x="118" y="0"/>
                      <a:pt x="124" y="0"/>
                      <a:pt x="129" y="2"/>
                    </a:cubicBezTo>
                    <a:cubicBezTo>
                      <a:pt x="137" y="4"/>
                      <a:pt x="144" y="7"/>
                      <a:pt x="151" y="11"/>
                    </a:cubicBezTo>
                    <a:cubicBezTo>
                      <a:pt x="159" y="14"/>
                      <a:pt x="162" y="20"/>
                      <a:pt x="162" y="28"/>
                    </a:cubicBezTo>
                    <a:cubicBezTo>
                      <a:pt x="162" y="29"/>
                      <a:pt x="162" y="31"/>
                      <a:pt x="161" y="32"/>
                    </a:cubicBezTo>
                    <a:cubicBezTo>
                      <a:pt x="158" y="36"/>
                      <a:pt x="158" y="39"/>
                      <a:pt x="157" y="44"/>
                    </a:cubicBezTo>
                    <a:close/>
                  </a:path>
                </a:pathLst>
              </a:cu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44" name="Freeform 40"/>
              <p:cNvSpPr>
                <a:spLocks/>
              </p:cNvSpPr>
              <p:nvPr/>
            </p:nvSpPr>
            <p:spPr bwMode="auto">
              <a:xfrm>
                <a:off x="4954588" y="4495800"/>
                <a:ext cx="661988" cy="288925"/>
              </a:xfrm>
              <a:custGeom>
                <a:avLst/>
                <a:gdLst>
                  <a:gd name="T0" fmla="*/ 12 w 176"/>
                  <a:gd name="T1" fmla="*/ 71 h 77"/>
                  <a:gd name="T2" fmla="*/ 2 w 176"/>
                  <a:gd name="T3" fmla="*/ 22 h 77"/>
                  <a:gd name="T4" fmla="*/ 13 w 176"/>
                  <a:gd name="T5" fmla="*/ 22 h 77"/>
                  <a:gd name="T6" fmla="*/ 19 w 176"/>
                  <a:gd name="T7" fmla="*/ 23 h 77"/>
                  <a:gd name="T8" fmla="*/ 54 w 176"/>
                  <a:gd name="T9" fmla="*/ 22 h 77"/>
                  <a:gd name="T10" fmla="*/ 85 w 176"/>
                  <a:gd name="T11" fmla="*/ 18 h 77"/>
                  <a:gd name="T12" fmla="*/ 106 w 176"/>
                  <a:gd name="T13" fmla="*/ 12 h 77"/>
                  <a:gd name="T14" fmla="*/ 117 w 176"/>
                  <a:gd name="T15" fmla="*/ 0 h 77"/>
                  <a:gd name="T16" fmla="*/ 120 w 176"/>
                  <a:gd name="T17" fmla="*/ 0 h 77"/>
                  <a:gd name="T18" fmla="*/ 142 w 176"/>
                  <a:gd name="T19" fmla="*/ 8 h 77"/>
                  <a:gd name="T20" fmla="*/ 160 w 176"/>
                  <a:gd name="T21" fmla="*/ 18 h 77"/>
                  <a:gd name="T22" fmla="*/ 168 w 176"/>
                  <a:gd name="T23" fmla="*/ 33 h 77"/>
                  <a:gd name="T24" fmla="*/ 169 w 176"/>
                  <a:gd name="T25" fmla="*/ 36 h 77"/>
                  <a:gd name="T26" fmla="*/ 172 w 176"/>
                  <a:gd name="T27" fmla="*/ 69 h 77"/>
                  <a:gd name="T28" fmla="*/ 166 w 176"/>
                  <a:gd name="T29" fmla="*/ 74 h 77"/>
                  <a:gd name="T30" fmla="*/ 135 w 176"/>
                  <a:gd name="T31" fmla="*/ 77 h 77"/>
                  <a:gd name="T32" fmla="*/ 103 w 176"/>
                  <a:gd name="T33" fmla="*/ 77 h 77"/>
                  <a:gd name="T34" fmla="*/ 74 w 176"/>
                  <a:gd name="T35" fmla="*/ 77 h 77"/>
                  <a:gd name="T36" fmla="*/ 52 w 176"/>
                  <a:gd name="T37" fmla="*/ 76 h 77"/>
                  <a:gd name="T38" fmla="*/ 22 w 176"/>
                  <a:gd name="T39" fmla="*/ 73 h 77"/>
                  <a:gd name="T40" fmla="*/ 12 w 176"/>
                  <a:gd name="T41" fmla="*/ 71 h 7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76" h="77">
                    <a:moveTo>
                      <a:pt x="12" y="71"/>
                    </a:moveTo>
                    <a:cubicBezTo>
                      <a:pt x="6" y="55"/>
                      <a:pt x="0" y="39"/>
                      <a:pt x="2" y="22"/>
                    </a:cubicBezTo>
                    <a:cubicBezTo>
                      <a:pt x="6" y="21"/>
                      <a:pt x="10" y="21"/>
                      <a:pt x="13" y="22"/>
                    </a:cubicBezTo>
                    <a:cubicBezTo>
                      <a:pt x="15" y="22"/>
                      <a:pt x="17" y="23"/>
                      <a:pt x="19" y="23"/>
                    </a:cubicBezTo>
                    <a:cubicBezTo>
                      <a:pt x="31" y="26"/>
                      <a:pt x="42" y="23"/>
                      <a:pt x="54" y="22"/>
                    </a:cubicBezTo>
                    <a:cubicBezTo>
                      <a:pt x="64" y="21"/>
                      <a:pt x="75" y="19"/>
                      <a:pt x="85" y="18"/>
                    </a:cubicBezTo>
                    <a:cubicBezTo>
                      <a:pt x="92" y="17"/>
                      <a:pt x="99" y="15"/>
                      <a:pt x="106" y="12"/>
                    </a:cubicBezTo>
                    <a:cubicBezTo>
                      <a:pt x="111" y="10"/>
                      <a:pt x="115" y="5"/>
                      <a:pt x="117" y="0"/>
                    </a:cubicBezTo>
                    <a:cubicBezTo>
                      <a:pt x="119" y="0"/>
                      <a:pt x="119" y="0"/>
                      <a:pt x="120" y="0"/>
                    </a:cubicBezTo>
                    <a:cubicBezTo>
                      <a:pt x="127" y="4"/>
                      <a:pt x="135" y="6"/>
                      <a:pt x="142" y="8"/>
                    </a:cubicBezTo>
                    <a:cubicBezTo>
                      <a:pt x="149" y="10"/>
                      <a:pt x="155" y="13"/>
                      <a:pt x="160" y="18"/>
                    </a:cubicBezTo>
                    <a:cubicBezTo>
                      <a:pt x="164" y="22"/>
                      <a:pt x="168" y="26"/>
                      <a:pt x="168" y="33"/>
                    </a:cubicBezTo>
                    <a:cubicBezTo>
                      <a:pt x="167" y="34"/>
                      <a:pt x="168" y="35"/>
                      <a:pt x="169" y="36"/>
                    </a:cubicBezTo>
                    <a:cubicBezTo>
                      <a:pt x="174" y="47"/>
                      <a:pt x="176" y="57"/>
                      <a:pt x="172" y="69"/>
                    </a:cubicBezTo>
                    <a:cubicBezTo>
                      <a:pt x="171" y="73"/>
                      <a:pt x="171" y="74"/>
                      <a:pt x="166" y="74"/>
                    </a:cubicBezTo>
                    <a:cubicBezTo>
                      <a:pt x="155" y="75"/>
                      <a:pt x="145" y="77"/>
                      <a:pt x="135" y="77"/>
                    </a:cubicBezTo>
                    <a:cubicBezTo>
                      <a:pt x="124" y="77"/>
                      <a:pt x="114" y="77"/>
                      <a:pt x="103" y="77"/>
                    </a:cubicBezTo>
                    <a:cubicBezTo>
                      <a:pt x="94" y="77"/>
                      <a:pt x="84" y="77"/>
                      <a:pt x="74" y="77"/>
                    </a:cubicBezTo>
                    <a:cubicBezTo>
                      <a:pt x="67" y="77"/>
                      <a:pt x="60" y="76"/>
                      <a:pt x="52" y="76"/>
                    </a:cubicBezTo>
                    <a:cubicBezTo>
                      <a:pt x="42" y="75"/>
                      <a:pt x="32" y="74"/>
                      <a:pt x="22" y="73"/>
                    </a:cubicBezTo>
                    <a:cubicBezTo>
                      <a:pt x="19" y="73"/>
                      <a:pt x="15" y="72"/>
                      <a:pt x="12" y="71"/>
                    </a:cubicBezTo>
                    <a:close/>
                  </a:path>
                </a:pathLst>
              </a:cu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45" name="Freeform 41"/>
              <p:cNvSpPr>
                <a:spLocks/>
              </p:cNvSpPr>
              <p:nvPr/>
            </p:nvSpPr>
            <p:spPr bwMode="auto">
              <a:xfrm>
                <a:off x="6565901" y="2730500"/>
                <a:ext cx="409575" cy="266700"/>
              </a:xfrm>
              <a:custGeom>
                <a:avLst/>
                <a:gdLst>
                  <a:gd name="T0" fmla="*/ 95 w 109"/>
                  <a:gd name="T1" fmla="*/ 51 h 71"/>
                  <a:gd name="T2" fmla="*/ 88 w 109"/>
                  <a:gd name="T3" fmla="*/ 42 h 71"/>
                  <a:gd name="T4" fmla="*/ 85 w 109"/>
                  <a:gd name="T5" fmla="*/ 42 h 71"/>
                  <a:gd name="T6" fmla="*/ 85 w 109"/>
                  <a:gd name="T7" fmla="*/ 45 h 71"/>
                  <a:gd name="T8" fmla="*/ 88 w 109"/>
                  <a:gd name="T9" fmla="*/ 49 h 71"/>
                  <a:gd name="T10" fmla="*/ 91 w 109"/>
                  <a:gd name="T11" fmla="*/ 56 h 71"/>
                  <a:gd name="T12" fmla="*/ 89 w 109"/>
                  <a:gd name="T13" fmla="*/ 61 h 71"/>
                  <a:gd name="T14" fmla="*/ 83 w 109"/>
                  <a:gd name="T15" fmla="*/ 61 h 71"/>
                  <a:gd name="T16" fmla="*/ 78 w 109"/>
                  <a:gd name="T17" fmla="*/ 57 h 71"/>
                  <a:gd name="T18" fmla="*/ 78 w 109"/>
                  <a:gd name="T19" fmla="*/ 65 h 71"/>
                  <a:gd name="T20" fmla="*/ 64 w 109"/>
                  <a:gd name="T21" fmla="*/ 70 h 71"/>
                  <a:gd name="T22" fmla="*/ 42 w 109"/>
                  <a:gd name="T23" fmla="*/ 67 h 71"/>
                  <a:gd name="T24" fmla="*/ 16 w 109"/>
                  <a:gd name="T25" fmla="*/ 60 h 71"/>
                  <a:gd name="T26" fmla="*/ 4 w 109"/>
                  <a:gd name="T27" fmla="*/ 58 h 71"/>
                  <a:gd name="T28" fmla="*/ 0 w 109"/>
                  <a:gd name="T29" fmla="*/ 56 h 71"/>
                  <a:gd name="T30" fmla="*/ 8 w 109"/>
                  <a:gd name="T31" fmla="*/ 29 h 71"/>
                  <a:gd name="T32" fmla="*/ 16 w 109"/>
                  <a:gd name="T33" fmla="*/ 2 h 71"/>
                  <a:gd name="T34" fmla="*/ 25 w 109"/>
                  <a:gd name="T35" fmla="*/ 1 h 71"/>
                  <a:gd name="T36" fmla="*/ 35 w 109"/>
                  <a:gd name="T37" fmla="*/ 0 h 71"/>
                  <a:gd name="T38" fmla="*/ 43 w 109"/>
                  <a:gd name="T39" fmla="*/ 0 h 71"/>
                  <a:gd name="T40" fmla="*/ 70 w 109"/>
                  <a:gd name="T41" fmla="*/ 0 h 71"/>
                  <a:gd name="T42" fmla="*/ 100 w 109"/>
                  <a:gd name="T43" fmla="*/ 10 h 71"/>
                  <a:gd name="T44" fmla="*/ 109 w 109"/>
                  <a:gd name="T45" fmla="*/ 25 h 71"/>
                  <a:gd name="T46" fmla="*/ 107 w 109"/>
                  <a:gd name="T47" fmla="*/ 29 h 71"/>
                  <a:gd name="T48" fmla="*/ 99 w 109"/>
                  <a:gd name="T49" fmla="*/ 24 h 71"/>
                  <a:gd name="T50" fmla="*/ 93 w 109"/>
                  <a:gd name="T51" fmla="*/ 26 h 71"/>
                  <a:gd name="T52" fmla="*/ 103 w 109"/>
                  <a:gd name="T53" fmla="*/ 39 h 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109" h="71">
                    <a:moveTo>
                      <a:pt x="95" y="51"/>
                    </a:moveTo>
                    <a:cubicBezTo>
                      <a:pt x="93" y="48"/>
                      <a:pt x="90" y="45"/>
                      <a:pt x="88" y="42"/>
                    </a:cubicBezTo>
                    <a:cubicBezTo>
                      <a:pt x="87" y="41"/>
                      <a:pt x="86" y="42"/>
                      <a:pt x="85" y="42"/>
                    </a:cubicBezTo>
                    <a:cubicBezTo>
                      <a:pt x="84" y="43"/>
                      <a:pt x="84" y="44"/>
                      <a:pt x="85" y="45"/>
                    </a:cubicBezTo>
                    <a:cubicBezTo>
                      <a:pt x="85" y="46"/>
                      <a:pt x="87" y="48"/>
                      <a:pt x="88" y="49"/>
                    </a:cubicBezTo>
                    <a:cubicBezTo>
                      <a:pt x="89" y="51"/>
                      <a:pt x="90" y="54"/>
                      <a:pt x="91" y="56"/>
                    </a:cubicBezTo>
                    <a:cubicBezTo>
                      <a:pt x="91" y="58"/>
                      <a:pt x="91" y="60"/>
                      <a:pt x="89" y="61"/>
                    </a:cubicBezTo>
                    <a:cubicBezTo>
                      <a:pt x="87" y="62"/>
                      <a:pt x="85" y="62"/>
                      <a:pt x="83" y="61"/>
                    </a:cubicBezTo>
                    <a:cubicBezTo>
                      <a:pt x="82" y="59"/>
                      <a:pt x="80" y="57"/>
                      <a:pt x="78" y="57"/>
                    </a:cubicBezTo>
                    <a:cubicBezTo>
                      <a:pt x="75" y="60"/>
                      <a:pt x="78" y="62"/>
                      <a:pt x="78" y="65"/>
                    </a:cubicBezTo>
                    <a:cubicBezTo>
                      <a:pt x="75" y="69"/>
                      <a:pt x="69" y="71"/>
                      <a:pt x="64" y="70"/>
                    </a:cubicBezTo>
                    <a:cubicBezTo>
                      <a:pt x="56" y="70"/>
                      <a:pt x="49" y="69"/>
                      <a:pt x="42" y="67"/>
                    </a:cubicBezTo>
                    <a:cubicBezTo>
                      <a:pt x="33" y="65"/>
                      <a:pt x="25" y="63"/>
                      <a:pt x="16" y="60"/>
                    </a:cubicBezTo>
                    <a:cubicBezTo>
                      <a:pt x="12" y="60"/>
                      <a:pt x="8" y="59"/>
                      <a:pt x="4" y="58"/>
                    </a:cubicBezTo>
                    <a:cubicBezTo>
                      <a:pt x="3" y="58"/>
                      <a:pt x="1" y="57"/>
                      <a:pt x="0" y="56"/>
                    </a:cubicBezTo>
                    <a:cubicBezTo>
                      <a:pt x="1" y="47"/>
                      <a:pt x="6" y="38"/>
                      <a:pt x="8" y="29"/>
                    </a:cubicBezTo>
                    <a:cubicBezTo>
                      <a:pt x="11" y="20"/>
                      <a:pt x="13" y="11"/>
                      <a:pt x="16" y="2"/>
                    </a:cubicBezTo>
                    <a:cubicBezTo>
                      <a:pt x="19" y="2"/>
                      <a:pt x="22" y="2"/>
                      <a:pt x="25" y="1"/>
                    </a:cubicBezTo>
                    <a:cubicBezTo>
                      <a:pt x="28" y="1"/>
                      <a:pt x="32" y="1"/>
                      <a:pt x="35" y="0"/>
                    </a:cubicBezTo>
                    <a:cubicBezTo>
                      <a:pt x="38" y="0"/>
                      <a:pt x="41" y="0"/>
                      <a:pt x="43" y="0"/>
                    </a:cubicBezTo>
                    <a:cubicBezTo>
                      <a:pt x="52" y="0"/>
                      <a:pt x="61" y="0"/>
                      <a:pt x="70" y="0"/>
                    </a:cubicBezTo>
                    <a:cubicBezTo>
                      <a:pt x="81" y="1"/>
                      <a:pt x="91" y="4"/>
                      <a:pt x="100" y="10"/>
                    </a:cubicBezTo>
                    <a:cubicBezTo>
                      <a:pt x="105" y="14"/>
                      <a:pt x="107" y="19"/>
                      <a:pt x="109" y="25"/>
                    </a:cubicBezTo>
                    <a:cubicBezTo>
                      <a:pt x="109" y="26"/>
                      <a:pt x="108" y="28"/>
                      <a:pt x="107" y="29"/>
                    </a:cubicBezTo>
                    <a:cubicBezTo>
                      <a:pt x="103" y="29"/>
                      <a:pt x="101" y="25"/>
                      <a:pt x="99" y="24"/>
                    </a:cubicBezTo>
                    <a:cubicBezTo>
                      <a:pt x="96" y="22"/>
                      <a:pt x="95" y="23"/>
                      <a:pt x="93" y="26"/>
                    </a:cubicBezTo>
                    <a:cubicBezTo>
                      <a:pt x="97" y="30"/>
                      <a:pt x="102" y="33"/>
                      <a:pt x="103" y="39"/>
                    </a:cubicBezTo>
                  </a:path>
                </a:pathLst>
              </a:cu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46" name="Freeform 42"/>
              <p:cNvSpPr>
                <a:spLocks/>
              </p:cNvSpPr>
              <p:nvPr/>
            </p:nvSpPr>
            <p:spPr bwMode="auto">
              <a:xfrm>
                <a:off x="5184776" y="3775075"/>
                <a:ext cx="273050" cy="665163"/>
              </a:xfrm>
              <a:custGeom>
                <a:avLst/>
                <a:gdLst>
                  <a:gd name="T0" fmla="*/ 73 w 73"/>
                  <a:gd name="T1" fmla="*/ 155 h 177"/>
                  <a:gd name="T2" fmla="*/ 51 w 73"/>
                  <a:gd name="T3" fmla="*/ 169 h 177"/>
                  <a:gd name="T4" fmla="*/ 28 w 73"/>
                  <a:gd name="T5" fmla="*/ 177 h 177"/>
                  <a:gd name="T6" fmla="*/ 17 w 73"/>
                  <a:gd name="T7" fmla="*/ 168 h 177"/>
                  <a:gd name="T8" fmla="*/ 2 w 73"/>
                  <a:gd name="T9" fmla="*/ 127 h 177"/>
                  <a:gd name="T10" fmla="*/ 1 w 73"/>
                  <a:gd name="T11" fmla="*/ 111 h 177"/>
                  <a:gd name="T12" fmla="*/ 0 w 73"/>
                  <a:gd name="T13" fmla="*/ 103 h 177"/>
                  <a:gd name="T14" fmla="*/ 1 w 73"/>
                  <a:gd name="T15" fmla="*/ 40 h 177"/>
                  <a:gd name="T16" fmla="*/ 3 w 73"/>
                  <a:gd name="T17" fmla="*/ 10 h 177"/>
                  <a:gd name="T18" fmla="*/ 4 w 73"/>
                  <a:gd name="T19" fmla="*/ 0 h 177"/>
                  <a:gd name="T20" fmla="*/ 11 w 73"/>
                  <a:gd name="T21" fmla="*/ 0 h 177"/>
                  <a:gd name="T22" fmla="*/ 37 w 73"/>
                  <a:gd name="T23" fmla="*/ 0 h 177"/>
                  <a:gd name="T24" fmla="*/ 41 w 73"/>
                  <a:gd name="T25" fmla="*/ 1 h 177"/>
                  <a:gd name="T26" fmla="*/ 40 w 73"/>
                  <a:gd name="T27" fmla="*/ 13 h 177"/>
                  <a:gd name="T28" fmla="*/ 37 w 73"/>
                  <a:gd name="T29" fmla="*/ 52 h 177"/>
                  <a:gd name="T30" fmla="*/ 35 w 73"/>
                  <a:gd name="T31" fmla="*/ 99 h 177"/>
                  <a:gd name="T32" fmla="*/ 41 w 73"/>
                  <a:gd name="T33" fmla="*/ 130 h 177"/>
                  <a:gd name="T34" fmla="*/ 61 w 73"/>
                  <a:gd name="T35" fmla="*/ 149 h 177"/>
                  <a:gd name="T36" fmla="*/ 73 w 73"/>
                  <a:gd name="T37" fmla="*/ 155 h 17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73" h="177">
                    <a:moveTo>
                      <a:pt x="73" y="155"/>
                    </a:moveTo>
                    <a:cubicBezTo>
                      <a:pt x="66" y="161"/>
                      <a:pt x="59" y="166"/>
                      <a:pt x="51" y="169"/>
                    </a:cubicBezTo>
                    <a:cubicBezTo>
                      <a:pt x="43" y="171"/>
                      <a:pt x="35" y="174"/>
                      <a:pt x="28" y="177"/>
                    </a:cubicBezTo>
                    <a:cubicBezTo>
                      <a:pt x="23" y="175"/>
                      <a:pt x="20" y="172"/>
                      <a:pt x="17" y="168"/>
                    </a:cubicBezTo>
                    <a:cubicBezTo>
                      <a:pt x="8" y="156"/>
                      <a:pt x="4" y="142"/>
                      <a:pt x="2" y="127"/>
                    </a:cubicBezTo>
                    <a:cubicBezTo>
                      <a:pt x="2" y="122"/>
                      <a:pt x="1" y="116"/>
                      <a:pt x="1" y="111"/>
                    </a:cubicBezTo>
                    <a:cubicBezTo>
                      <a:pt x="0" y="108"/>
                      <a:pt x="0" y="106"/>
                      <a:pt x="0" y="103"/>
                    </a:cubicBezTo>
                    <a:cubicBezTo>
                      <a:pt x="0" y="82"/>
                      <a:pt x="0" y="61"/>
                      <a:pt x="1" y="40"/>
                    </a:cubicBezTo>
                    <a:cubicBezTo>
                      <a:pt x="1" y="30"/>
                      <a:pt x="1" y="20"/>
                      <a:pt x="3" y="10"/>
                    </a:cubicBezTo>
                    <a:cubicBezTo>
                      <a:pt x="4" y="7"/>
                      <a:pt x="4" y="4"/>
                      <a:pt x="4" y="0"/>
                    </a:cubicBezTo>
                    <a:cubicBezTo>
                      <a:pt x="7" y="0"/>
                      <a:pt x="9" y="0"/>
                      <a:pt x="11" y="0"/>
                    </a:cubicBezTo>
                    <a:cubicBezTo>
                      <a:pt x="19" y="0"/>
                      <a:pt x="28" y="0"/>
                      <a:pt x="37" y="0"/>
                    </a:cubicBezTo>
                    <a:cubicBezTo>
                      <a:pt x="38" y="0"/>
                      <a:pt x="39" y="1"/>
                      <a:pt x="41" y="1"/>
                    </a:cubicBezTo>
                    <a:cubicBezTo>
                      <a:pt x="41" y="5"/>
                      <a:pt x="40" y="9"/>
                      <a:pt x="40" y="13"/>
                    </a:cubicBezTo>
                    <a:cubicBezTo>
                      <a:pt x="39" y="26"/>
                      <a:pt x="38" y="39"/>
                      <a:pt x="37" y="52"/>
                    </a:cubicBezTo>
                    <a:cubicBezTo>
                      <a:pt x="36" y="68"/>
                      <a:pt x="36" y="83"/>
                      <a:pt x="35" y="99"/>
                    </a:cubicBezTo>
                    <a:cubicBezTo>
                      <a:pt x="34" y="110"/>
                      <a:pt x="36" y="121"/>
                      <a:pt x="41" y="130"/>
                    </a:cubicBezTo>
                    <a:cubicBezTo>
                      <a:pt x="45" y="139"/>
                      <a:pt x="52" y="145"/>
                      <a:pt x="61" y="149"/>
                    </a:cubicBezTo>
                    <a:cubicBezTo>
                      <a:pt x="65" y="151"/>
                      <a:pt x="68" y="153"/>
                      <a:pt x="73" y="155"/>
                    </a:cubicBezTo>
                    <a:close/>
                  </a:path>
                </a:pathLst>
              </a:cu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47" name="Freeform 43"/>
              <p:cNvSpPr>
                <a:spLocks/>
              </p:cNvSpPr>
              <p:nvPr/>
            </p:nvSpPr>
            <p:spPr bwMode="auto">
              <a:xfrm>
                <a:off x="5314951" y="4360863"/>
                <a:ext cx="387350" cy="247650"/>
              </a:xfrm>
              <a:custGeom>
                <a:avLst/>
                <a:gdLst>
                  <a:gd name="T0" fmla="*/ 49 w 103"/>
                  <a:gd name="T1" fmla="*/ 0 h 66"/>
                  <a:gd name="T2" fmla="*/ 74 w 103"/>
                  <a:gd name="T3" fmla="*/ 11 h 66"/>
                  <a:gd name="T4" fmla="*/ 76 w 103"/>
                  <a:gd name="T5" fmla="*/ 12 h 66"/>
                  <a:gd name="T6" fmla="*/ 96 w 103"/>
                  <a:gd name="T7" fmla="*/ 32 h 66"/>
                  <a:gd name="T8" fmla="*/ 100 w 103"/>
                  <a:gd name="T9" fmla="*/ 42 h 66"/>
                  <a:gd name="T10" fmla="*/ 102 w 103"/>
                  <a:gd name="T11" fmla="*/ 59 h 66"/>
                  <a:gd name="T12" fmla="*/ 102 w 103"/>
                  <a:gd name="T13" fmla="*/ 63 h 66"/>
                  <a:gd name="T14" fmla="*/ 97 w 103"/>
                  <a:gd name="T15" fmla="*/ 64 h 66"/>
                  <a:gd name="T16" fmla="*/ 79 w 103"/>
                  <a:gd name="T17" fmla="*/ 66 h 66"/>
                  <a:gd name="T18" fmla="*/ 75 w 103"/>
                  <a:gd name="T19" fmla="*/ 59 h 66"/>
                  <a:gd name="T20" fmla="*/ 53 w 103"/>
                  <a:gd name="T21" fmla="*/ 41 h 66"/>
                  <a:gd name="T22" fmla="*/ 27 w 103"/>
                  <a:gd name="T23" fmla="*/ 33 h 66"/>
                  <a:gd name="T24" fmla="*/ 21 w 103"/>
                  <a:gd name="T25" fmla="*/ 31 h 66"/>
                  <a:gd name="T26" fmla="*/ 2 w 103"/>
                  <a:gd name="T27" fmla="*/ 27 h 66"/>
                  <a:gd name="T28" fmla="*/ 0 w 103"/>
                  <a:gd name="T29" fmla="*/ 25 h 66"/>
                  <a:gd name="T30" fmla="*/ 9 w 103"/>
                  <a:gd name="T31" fmla="*/ 20 h 66"/>
                  <a:gd name="T32" fmla="*/ 23 w 103"/>
                  <a:gd name="T33" fmla="*/ 14 h 66"/>
                  <a:gd name="T34" fmla="*/ 45 w 103"/>
                  <a:gd name="T35" fmla="*/ 2 h 66"/>
                  <a:gd name="T36" fmla="*/ 49 w 103"/>
                  <a:gd name="T37" fmla="*/ 0 h 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03" h="66">
                    <a:moveTo>
                      <a:pt x="49" y="0"/>
                    </a:moveTo>
                    <a:cubicBezTo>
                      <a:pt x="57" y="4"/>
                      <a:pt x="65" y="7"/>
                      <a:pt x="74" y="11"/>
                    </a:cubicBezTo>
                    <a:cubicBezTo>
                      <a:pt x="74" y="11"/>
                      <a:pt x="75" y="12"/>
                      <a:pt x="76" y="12"/>
                    </a:cubicBezTo>
                    <a:cubicBezTo>
                      <a:pt x="83" y="18"/>
                      <a:pt x="90" y="25"/>
                      <a:pt x="96" y="32"/>
                    </a:cubicBezTo>
                    <a:cubicBezTo>
                      <a:pt x="98" y="35"/>
                      <a:pt x="99" y="38"/>
                      <a:pt x="100" y="42"/>
                    </a:cubicBezTo>
                    <a:cubicBezTo>
                      <a:pt x="101" y="47"/>
                      <a:pt x="102" y="53"/>
                      <a:pt x="102" y="59"/>
                    </a:cubicBezTo>
                    <a:cubicBezTo>
                      <a:pt x="103" y="60"/>
                      <a:pt x="102" y="61"/>
                      <a:pt x="102" y="63"/>
                    </a:cubicBezTo>
                    <a:cubicBezTo>
                      <a:pt x="100" y="63"/>
                      <a:pt x="99" y="64"/>
                      <a:pt x="97" y="64"/>
                    </a:cubicBezTo>
                    <a:cubicBezTo>
                      <a:pt x="91" y="65"/>
                      <a:pt x="85" y="65"/>
                      <a:pt x="79" y="66"/>
                    </a:cubicBezTo>
                    <a:cubicBezTo>
                      <a:pt x="77" y="64"/>
                      <a:pt x="76" y="61"/>
                      <a:pt x="75" y="59"/>
                    </a:cubicBezTo>
                    <a:cubicBezTo>
                      <a:pt x="70" y="51"/>
                      <a:pt x="62" y="45"/>
                      <a:pt x="53" y="41"/>
                    </a:cubicBezTo>
                    <a:cubicBezTo>
                      <a:pt x="44" y="39"/>
                      <a:pt x="35" y="36"/>
                      <a:pt x="27" y="33"/>
                    </a:cubicBezTo>
                    <a:cubicBezTo>
                      <a:pt x="25" y="32"/>
                      <a:pt x="23" y="31"/>
                      <a:pt x="21" y="31"/>
                    </a:cubicBezTo>
                    <a:cubicBezTo>
                      <a:pt x="14" y="31"/>
                      <a:pt x="9" y="27"/>
                      <a:pt x="2" y="27"/>
                    </a:cubicBezTo>
                    <a:cubicBezTo>
                      <a:pt x="2" y="27"/>
                      <a:pt x="1" y="25"/>
                      <a:pt x="0" y="25"/>
                    </a:cubicBezTo>
                    <a:cubicBezTo>
                      <a:pt x="3" y="22"/>
                      <a:pt x="6" y="21"/>
                      <a:pt x="9" y="20"/>
                    </a:cubicBezTo>
                    <a:cubicBezTo>
                      <a:pt x="14" y="18"/>
                      <a:pt x="18" y="16"/>
                      <a:pt x="23" y="14"/>
                    </a:cubicBezTo>
                    <a:cubicBezTo>
                      <a:pt x="31" y="12"/>
                      <a:pt x="38" y="6"/>
                      <a:pt x="45" y="2"/>
                    </a:cubicBezTo>
                    <a:cubicBezTo>
                      <a:pt x="46" y="1"/>
                      <a:pt x="47" y="1"/>
                      <a:pt x="49" y="0"/>
                    </a:cubicBezTo>
                    <a:close/>
                  </a:path>
                </a:pathLst>
              </a:cu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48" name="Freeform 44"/>
              <p:cNvSpPr>
                <a:spLocks/>
              </p:cNvSpPr>
              <p:nvPr/>
            </p:nvSpPr>
            <p:spPr bwMode="auto">
              <a:xfrm>
                <a:off x="6345238" y="2967038"/>
                <a:ext cx="393700" cy="150813"/>
              </a:xfrm>
              <a:custGeom>
                <a:avLst/>
                <a:gdLst>
                  <a:gd name="T0" fmla="*/ 0 w 105"/>
                  <a:gd name="T1" fmla="*/ 39 h 40"/>
                  <a:gd name="T2" fmla="*/ 1 w 105"/>
                  <a:gd name="T3" fmla="*/ 36 h 40"/>
                  <a:gd name="T4" fmla="*/ 16 w 105"/>
                  <a:gd name="T5" fmla="*/ 11 h 40"/>
                  <a:gd name="T6" fmla="*/ 21 w 105"/>
                  <a:gd name="T7" fmla="*/ 6 h 40"/>
                  <a:gd name="T8" fmla="*/ 39 w 105"/>
                  <a:gd name="T9" fmla="*/ 9 h 40"/>
                  <a:gd name="T10" fmla="*/ 51 w 105"/>
                  <a:gd name="T11" fmla="*/ 12 h 40"/>
                  <a:gd name="T12" fmla="*/ 58 w 105"/>
                  <a:gd name="T13" fmla="*/ 0 h 40"/>
                  <a:gd name="T14" fmla="*/ 105 w 105"/>
                  <a:gd name="T15" fmla="*/ 12 h 40"/>
                  <a:gd name="T16" fmla="*/ 100 w 105"/>
                  <a:gd name="T17" fmla="*/ 25 h 40"/>
                  <a:gd name="T18" fmla="*/ 96 w 105"/>
                  <a:gd name="T19" fmla="*/ 38 h 40"/>
                  <a:gd name="T20" fmla="*/ 88 w 105"/>
                  <a:gd name="T21" fmla="*/ 38 h 40"/>
                  <a:gd name="T22" fmla="*/ 63 w 105"/>
                  <a:gd name="T23" fmla="*/ 39 h 40"/>
                  <a:gd name="T24" fmla="*/ 61 w 105"/>
                  <a:gd name="T25" fmla="*/ 39 h 40"/>
                  <a:gd name="T26" fmla="*/ 11 w 105"/>
                  <a:gd name="T27" fmla="*/ 40 h 40"/>
                  <a:gd name="T28" fmla="*/ 0 w 105"/>
                  <a:gd name="T29" fmla="*/ 39 h 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05" h="40">
                    <a:moveTo>
                      <a:pt x="0" y="39"/>
                    </a:moveTo>
                    <a:cubicBezTo>
                      <a:pt x="0" y="38"/>
                      <a:pt x="0" y="37"/>
                      <a:pt x="1" y="36"/>
                    </a:cubicBezTo>
                    <a:cubicBezTo>
                      <a:pt x="6" y="28"/>
                      <a:pt x="11" y="20"/>
                      <a:pt x="16" y="11"/>
                    </a:cubicBezTo>
                    <a:cubicBezTo>
                      <a:pt x="18" y="9"/>
                      <a:pt x="19" y="8"/>
                      <a:pt x="21" y="6"/>
                    </a:cubicBezTo>
                    <a:cubicBezTo>
                      <a:pt x="27" y="7"/>
                      <a:pt x="33" y="8"/>
                      <a:pt x="39" y="9"/>
                    </a:cubicBezTo>
                    <a:cubicBezTo>
                      <a:pt x="43" y="10"/>
                      <a:pt x="47" y="11"/>
                      <a:pt x="51" y="12"/>
                    </a:cubicBezTo>
                    <a:cubicBezTo>
                      <a:pt x="57" y="11"/>
                      <a:pt x="53" y="4"/>
                      <a:pt x="58" y="0"/>
                    </a:cubicBezTo>
                    <a:cubicBezTo>
                      <a:pt x="73" y="4"/>
                      <a:pt x="89" y="8"/>
                      <a:pt x="105" y="12"/>
                    </a:cubicBezTo>
                    <a:cubicBezTo>
                      <a:pt x="104" y="17"/>
                      <a:pt x="102" y="21"/>
                      <a:pt x="100" y="25"/>
                    </a:cubicBezTo>
                    <a:cubicBezTo>
                      <a:pt x="99" y="29"/>
                      <a:pt x="98" y="33"/>
                      <a:pt x="96" y="38"/>
                    </a:cubicBezTo>
                    <a:cubicBezTo>
                      <a:pt x="93" y="38"/>
                      <a:pt x="91" y="38"/>
                      <a:pt x="88" y="38"/>
                    </a:cubicBezTo>
                    <a:cubicBezTo>
                      <a:pt x="80" y="38"/>
                      <a:pt x="71" y="39"/>
                      <a:pt x="63" y="39"/>
                    </a:cubicBezTo>
                    <a:cubicBezTo>
                      <a:pt x="62" y="39"/>
                      <a:pt x="62" y="39"/>
                      <a:pt x="61" y="39"/>
                    </a:cubicBezTo>
                    <a:cubicBezTo>
                      <a:pt x="44" y="37"/>
                      <a:pt x="27" y="40"/>
                      <a:pt x="11" y="40"/>
                    </a:cubicBezTo>
                    <a:cubicBezTo>
                      <a:pt x="7" y="40"/>
                      <a:pt x="4" y="40"/>
                      <a:pt x="0" y="39"/>
                    </a:cubicBezTo>
                    <a:close/>
                  </a:path>
                </a:pathLst>
              </a:cu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49" name="Freeform 45"/>
              <p:cNvSpPr>
                <a:spLocks/>
              </p:cNvSpPr>
              <p:nvPr/>
            </p:nvSpPr>
            <p:spPr bwMode="auto">
              <a:xfrm>
                <a:off x="5856288" y="1031875"/>
                <a:ext cx="173038" cy="123825"/>
              </a:xfrm>
              <a:custGeom>
                <a:avLst/>
                <a:gdLst>
                  <a:gd name="T0" fmla="*/ 6 w 46"/>
                  <a:gd name="T1" fmla="*/ 33 h 33"/>
                  <a:gd name="T2" fmla="*/ 0 w 46"/>
                  <a:gd name="T3" fmla="*/ 28 h 33"/>
                  <a:gd name="T4" fmla="*/ 7 w 46"/>
                  <a:gd name="T5" fmla="*/ 19 h 33"/>
                  <a:gd name="T6" fmla="*/ 17 w 46"/>
                  <a:gd name="T7" fmla="*/ 10 h 33"/>
                  <a:gd name="T8" fmla="*/ 38 w 46"/>
                  <a:gd name="T9" fmla="*/ 0 h 33"/>
                  <a:gd name="T10" fmla="*/ 46 w 46"/>
                  <a:gd name="T11" fmla="*/ 8 h 33"/>
                  <a:gd name="T12" fmla="*/ 43 w 46"/>
                  <a:gd name="T13" fmla="*/ 11 h 33"/>
                  <a:gd name="T14" fmla="*/ 8 w 46"/>
                  <a:gd name="T15" fmla="*/ 33 h 33"/>
                  <a:gd name="T16" fmla="*/ 6 w 46"/>
                  <a:gd name="T17" fmla="*/ 33 h 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46" h="33">
                    <a:moveTo>
                      <a:pt x="6" y="33"/>
                    </a:moveTo>
                    <a:cubicBezTo>
                      <a:pt x="5" y="32"/>
                      <a:pt x="3" y="30"/>
                      <a:pt x="0" y="28"/>
                    </a:cubicBezTo>
                    <a:cubicBezTo>
                      <a:pt x="3" y="25"/>
                      <a:pt x="5" y="22"/>
                      <a:pt x="7" y="19"/>
                    </a:cubicBezTo>
                    <a:cubicBezTo>
                      <a:pt x="9" y="15"/>
                      <a:pt x="13" y="12"/>
                      <a:pt x="17" y="10"/>
                    </a:cubicBezTo>
                    <a:cubicBezTo>
                      <a:pt x="24" y="7"/>
                      <a:pt x="31" y="4"/>
                      <a:pt x="38" y="0"/>
                    </a:cubicBezTo>
                    <a:cubicBezTo>
                      <a:pt x="42" y="2"/>
                      <a:pt x="44" y="4"/>
                      <a:pt x="46" y="8"/>
                    </a:cubicBezTo>
                    <a:cubicBezTo>
                      <a:pt x="45" y="9"/>
                      <a:pt x="44" y="10"/>
                      <a:pt x="43" y="11"/>
                    </a:cubicBezTo>
                    <a:cubicBezTo>
                      <a:pt x="31" y="18"/>
                      <a:pt x="20" y="25"/>
                      <a:pt x="8" y="33"/>
                    </a:cubicBezTo>
                    <a:cubicBezTo>
                      <a:pt x="7" y="33"/>
                      <a:pt x="7" y="33"/>
                      <a:pt x="6" y="33"/>
                    </a:cubicBezTo>
                    <a:close/>
                  </a:path>
                </a:pathLst>
              </a:cu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50" name="Freeform 46"/>
              <p:cNvSpPr>
                <a:spLocks noEditPoints="1"/>
              </p:cNvSpPr>
              <p:nvPr/>
            </p:nvSpPr>
            <p:spPr bwMode="auto">
              <a:xfrm>
                <a:off x="1804988" y="4657725"/>
                <a:ext cx="660400" cy="522288"/>
              </a:xfrm>
              <a:custGeom>
                <a:avLst/>
                <a:gdLst>
                  <a:gd name="T0" fmla="*/ 17 w 176"/>
                  <a:gd name="T1" fmla="*/ 131 h 139"/>
                  <a:gd name="T2" fmla="*/ 13 w 176"/>
                  <a:gd name="T3" fmla="*/ 138 h 139"/>
                  <a:gd name="T4" fmla="*/ 10 w 176"/>
                  <a:gd name="T5" fmla="*/ 137 h 139"/>
                  <a:gd name="T6" fmla="*/ 9 w 176"/>
                  <a:gd name="T7" fmla="*/ 127 h 139"/>
                  <a:gd name="T8" fmla="*/ 9 w 176"/>
                  <a:gd name="T9" fmla="*/ 119 h 139"/>
                  <a:gd name="T10" fmla="*/ 5 w 176"/>
                  <a:gd name="T11" fmla="*/ 76 h 139"/>
                  <a:gd name="T12" fmla="*/ 3 w 176"/>
                  <a:gd name="T13" fmla="*/ 45 h 139"/>
                  <a:gd name="T14" fmla="*/ 3 w 176"/>
                  <a:gd name="T15" fmla="*/ 29 h 139"/>
                  <a:gd name="T16" fmla="*/ 1 w 176"/>
                  <a:gd name="T17" fmla="*/ 17 h 139"/>
                  <a:gd name="T18" fmla="*/ 1 w 176"/>
                  <a:gd name="T19" fmla="*/ 15 h 139"/>
                  <a:gd name="T20" fmla="*/ 8 w 176"/>
                  <a:gd name="T21" fmla="*/ 5 h 139"/>
                  <a:gd name="T22" fmla="*/ 21 w 176"/>
                  <a:gd name="T23" fmla="*/ 3 h 139"/>
                  <a:gd name="T24" fmla="*/ 36 w 176"/>
                  <a:gd name="T25" fmla="*/ 3 h 139"/>
                  <a:gd name="T26" fmla="*/ 44 w 176"/>
                  <a:gd name="T27" fmla="*/ 3 h 139"/>
                  <a:gd name="T28" fmla="*/ 79 w 176"/>
                  <a:gd name="T29" fmla="*/ 4 h 139"/>
                  <a:gd name="T30" fmla="*/ 92 w 176"/>
                  <a:gd name="T31" fmla="*/ 8 h 139"/>
                  <a:gd name="T32" fmla="*/ 108 w 176"/>
                  <a:gd name="T33" fmla="*/ 15 h 139"/>
                  <a:gd name="T34" fmla="*/ 129 w 176"/>
                  <a:gd name="T35" fmla="*/ 24 h 139"/>
                  <a:gd name="T36" fmla="*/ 139 w 176"/>
                  <a:gd name="T37" fmla="*/ 30 h 139"/>
                  <a:gd name="T38" fmla="*/ 152 w 176"/>
                  <a:gd name="T39" fmla="*/ 41 h 139"/>
                  <a:gd name="T40" fmla="*/ 171 w 176"/>
                  <a:gd name="T41" fmla="*/ 75 h 139"/>
                  <a:gd name="T42" fmla="*/ 175 w 176"/>
                  <a:gd name="T43" fmla="*/ 108 h 139"/>
                  <a:gd name="T44" fmla="*/ 172 w 176"/>
                  <a:gd name="T45" fmla="*/ 122 h 139"/>
                  <a:gd name="T46" fmla="*/ 167 w 176"/>
                  <a:gd name="T47" fmla="*/ 123 h 139"/>
                  <a:gd name="T48" fmla="*/ 146 w 176"/>
                  <a:gd name="T49" fmla="*/ 124 h 139"/>
                  <a:gd name="T50" fmla="*/ 123 w 176"/>
                  <a:gd name="T51" fmla="*/ 125 h 139"/>
                  <a:gd name="T52" fmla="*/ 100 w 176"/>
                  <a:gd name="T53" fmla="*/ 127 h 139"/>
                  <a:gd name="T54" fmla="*/ 82 w 176"/>
                  <a:gd name="T55" fmla="*/ 129 h 139"/>
                  <a:gd name="T56" fmla="*/ 41 w 176"/>
                  <a:gd name="T57" fmla="*/ 130 h 139"/>
                  <a:gd name="T58" fmla="*/ 17 w 176"/>
                  <a:gd name="T59" fmla="*/ 131 h 139"/>
                  <a:gd name="T60" fmla="*/ 15 w 176"/>
                  <a:gd name="T61" fmla="*/ 125 h 139"/>
                  <a:gd name="T62" fmla="*/ 21 w 176"/>
                  <a:gd name="T63" fmla="*/ 125 h 139"/>
                  <a:gd name="T64" fmla="*/ 35 w 176"/>
                  <a:gd name="T65" fmla="*/ 125 h 139"/>
                  <a:gd name="T66" fmla="*/ 85 w 176"/>
                  <a:gd name="T67" fmla="*/ 123 h 139"/>
                  <a:gd name="T68" fmla="*/ 102 w 176"/>
                  <a:gd name="T69" fmla="*/ 121 h 139"/>
                  <a:gd name="T70" fmla="*/ 113 w 176"/>
                  <a:gd name="T71" fmla="*/ 120 h 139"/>
                  <a:gd name="T72" fmla="*/ 136 w 176"/>
                  <a:gd name="T73" fmla="*/ 119 h 139"/>
                  <a:gd name="T74" fmla="*/ 156 w 176"/>
                  <a:gd name="T75" fmla="*/ 119 h 139"/>
                  <a:gd name="T76" fmla="*/ 165 w 176"/>
                  <a:gd name="T77" fmla="*/ 117 h 139"/>
                  <a:gd name="T78" fmla="*/ 168 w 176"/>
                  <a:gd name="T79" fmla="*/ 84 h 139"/>
                  <a:gd name="T80" fmla="*/ 154 w 176"/>
                  <a:gd name="T81" fmla="*/ 53 h 139"/>
                  <a:gd name="T82" fmla="*/ 134 w 176"/>
                  <a:gd name="T83" fmla="*/ 33 h 139"/>
                  <a:gd name="T84" fmla="*/ 128 w 176"/>
                  <a:gd name="T85" fmla="*/ 30 h 139"/>
                  <a:gd name="T86" fmla="*/ 104 w 176"/>
                  <a:gd name="T87" fmla="*/ 19 h 139"/>
                  <a:gd name="T88" fmla="*/ 89 w 176"/>
                  <a:gd name="T89" fmla="*/ 13 h 139"/>
                  <a:gd name="T90" fmla="*/ 72 w 176"/>
                  <a:gd name="T91" fmla="*/ 8 h 139"/>
                  <a:gd name="T92" fmla="*/ 44 w 176"/>
                  <a:gd name="T93" fmla="*/ 8 h 139"/>
                  <a:gd name="T94" fmla="*/ 37 w 176"/>
                  <a:gd name="T95" fmla="*/ 8 h 139"/>
                  <a:gd name="T96" fmla="*/ 16 w 176"/>
                  <a:gd name="T97" fmla="*/ 9 h 139"/>
                  <a:gd name="T98" fmla="*/ 9 w 176"/>
                  <a:gd name="T99" fmla="*/ 11 h 139"/>
                  <a:gd name="T100" fmla="*/ 9 w 176"/>
                  <a:gd name="T101" fmla="*/ 49 h 139"/>
                  <a:gd name="T102" fmla="*/ 12 w 176"/>
                  <a:gd name="T103" fmla="*/ 87 h 139"/>
                  <a:gd name="T104" fmla="*/ 15 w 176"/>
                  <a:gd name="T105" fmla="*/ 125 h 1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176" h="139">
                    <a:moveTo>
                      <a:pt x="17" y="131"/>
                    </a:moveTo>
                    <a:cubicBezTo>
                      <a:pt x="16" y="134"/>
                      <a:pt x="15" y="136"/>
                      <a:pt x="13" y="138"/>
                    </a:cubicBezTo>
                    <a:cubicBezTo>
                      <a:pt x="13" y="139"/>
                      <a:pt x="10" y="138"/>
                      <a:pt x="10" y="137"/>
                    </a:cubicBezTo>
                    <a:cubicBezTo>
                      <a:pt x="9" y="134"/>
                      <a:pt x="9" y="130"/>
                      <a:pt x="9" y="127"/>
                    </a:cubicBezTo>
                    <a:cubicBezTo>
                      <a:pt x="9" y="124"/>
                      <a:pt x="10" y="121"/>
                      <a:pt x="9" y="119"/>
                    </a:cubicBezTo>
                    <a:cubicBezTo>
                      <a:pt x="6" y="104"/>
                      <a:pt x="6" y="90"/>
                      <a:pt x="5" y="76"/>
                    </a:cubicBezTo>
                    <a:cubicBezTo>
                      <a:pt x="5" y="65"/>
                      <a:pt x="4" y="55"/>
                      <a:pt x="3" y="45"/>
                    </a:cubicBezTo>
                    <a:cubicBezTo>
                      <a:pt x="3" y="39"/>
                      <a:pt x="3" y="34"/>
                      <a:pt x="3" y="29"/>
                    </a:cubicBezTo>
                    <a:cubicBezTo>
                      <a:pt x="2" y="25"/>
                      <a:pt x="2" y="21"/>
                      <a:pt x="1" y="17"/>
                    </a:cubicBezTo>
                    <a:cubicBezTo>
                      <a:pt x="1" y="17"/>
                      <a:pt x="1" y="16"/>
                      <a:pt x="1" y="15"/>
                    </a:cubicBezTo>
                    <a:cubicBezTo>
                      <a:pt x="0" y="9"/>
                      <a:pt x="2" y="6"/>
                      <a:pt x="8" y="5"/>
                    </a:cubicBezTo>
                    <a:cubicBezTo>
                      <a:pt x="12" y="4"/>
                      <a:pt x="17" y="4"/>
                      <a:pt x="21" y="3"/>
                    </a:cubicBezTo>
                    <a:cubicBezTo>
                      <a:pt x="26" y="3"/>
                      <a:pt x="31" y="2"/>
                      <a:pt x="36" y="3"/>
                    </a:cubicBezTo>
                    <a:cubicBezTo>
                      <a:pt x="39" y="4"/>
                      <a:pt x="41" y="3"/>
                      <a:pt x="44" y="3"/>
                    </a:cubicBezTo>
                    <a:cubicBezTo>
                      <a:pt x="56" y="0"/>
                      <a:pt x="67" y="2"/>
                      <a:pt x="79" y="4"/>
                    </a:cubicBezTo>
                    <a:cubicBezTo>
                      <a:pt x="83" y="4"/>
                      <a:pt x="88" y="6"/>
                      <a:pt x="92" y="8"/>
                    </a:cubicBezTo>
                    <a:cubicBezTo>
                      <a:pt x="97" y="11"/>
                      <a:pt x="103" y="13"/>
                      <a:pt x="108" y="15"/>
                    </a:cubicBezTo>
                    <a:cubicBezTo>
                      <a:pt x="115" y="17"/>
                      <a:pt x="122" y="20"/>
                      <a:pt x="129" y="24"/>
                    </a:cubicBezTo>
                    <a:cubicBezTo>
                      <a:pt x="132" y="26"/>
                      <a:pt x="136" y="28"/>
                      <a:pt x="139" y="30"/>
                    </a:cubicBezTo>
                    <a:cubicBezTo>
                      <a:pt x="145" y="33"/>
                      <a:pt x="149" y="36"/>
                      <a:pt x="152" y="41"/>
                    </a:cubicBezTo>
                    <a:cubicBezTo>
                      <a:pt x="159" y="52"/>
                      <a:pt x="167" y="63"/>
                      <a:pt x="171" y="75"/>
                    </a:cubicBezTo>
                    <a:cubicBezTo>
                      <a:pt x="175" y="86"/>
                      <a:pt x="176" y="97"/>
                      <a:pt x="175" y="108"/>
                    </a:cubicBezTo>
                    <a:cubicBezTo>
                      <a:pt x="174" y="113"/>
                      <a:pt x="173" y="117"/>
                      <a:pt x="172" y="122"/>
                    </a:cubicBezTo>
                    <a:cubicBezTo>
                      <a:pt x="170" y="123"/>
                      <a:pt x="169" y="123"/>
                      <a:pt x="167" y="123"/>
                    </a:cubicBezTo>
                    <a:cubicBezTo>
                      <a:pt x="160" y="124"/>
                      <a:pt x="153" y="124"/>
                      <a:pt x="146" y="124"/>
                    </a:cubicBezTo>
                    <a:cubicBezTo>
                      <a:pt x="138" y="124"/>
                      <a:pt x="131" y="124"/>
                      <a:pt x="123" y="125"/>
                    </a:cubicBezTo>
                    <a:cubicBezTo>
                      <a:pt x="116" y="125"/>
                      <a:pt x="108" y="126"/>
                      <a:pt x="100" y="127"/>
                    </a:cubicBezTo>
                    <a:cubicBezTo>
                      <a:pt x="94" y="127"/>
                      <a:pt x="88" y="128"/>
                      <a:pt x="82" y="129"/>
                    </a:cubicBezTo>
                    <a:cubicBezTo>
                      <a:pt x="69" y="131"/>
                      <a:pt x="55" y="131"/>
                      <a:pt x="41" y="130"/>
                    </a:cubicBezTo>
                    <a:cubicBezTo>
                      <a:pt x="33" y="130"/>
                      <a:pt x="25" y="129"/>
                      <a:pt x="17" y="131"/>
                    </a:cubicBezTo>
                    <a:close/>
                    <a:moveTo>
                      <a:pt x="15" y="125"/>
                    </a:moveTo>
                    <a:cubicBezTo>
                      <a:pt x="17" y="125"/>
                      <a:pt x="19" y="125"/>
                      <a:pt x="21" y="125"/>
                    </a:cubicBezTo>
                    <a:cubicBezTo>
                      <a:pt x="26" y="125"/>
                      <a:pt x="30" y="125"/>
                      <a:pt x="35" y="125"/>
                    </a:cubicBezTo>
                    <a:cubicBezTo>
                      <a:pt x="52" y="126"/>
                      <a:pt x="68" y="125"/>
                      <a:pt x="85" y="123"/>
                    </a:cubicBezTo>
                    <a:cubicBezTo>
                      <a:pt x="90" y="122"/>
                      <a:pt x="96" y="122"/>
                      <a:pt x="102" y="121"/>
                    </a:cubicBezTo>
                    <a:cubicBezTo>
                      <a:pt x="105" y="121"/>
                      <a:pt x="109" y="121"/>
                      <a:pt x="113" y="120"/>
                    </a:cubicBezTo>
                    <a:cubicBezTo>
                      <a:pt x="121" y="119"/>
                      <a:pt x="129" y="119"/>
                      <a:pt x="136" y="119"/>
                    </a:cubicBezTo>
                    <a:cubicBezTo>
                      <a:pt x="143" y="119"/>
                      <a:pt x="149" y="119"/>
                      <a:pt x="156" y="119"/>
                    </a:cubicBezTo>
                    <a:cubicBezTo>
                      <a:pt x="159" y="119"/>
                      <a:pt x="162" y="119"/>
                      <a:pt x="165" y="117"/>
                    </a:cubicBezTo>
                    <a:cubicBezTo>
                      <a:pt x="171" y="102"/>
                      <a:pt x="171" y="99"/>
                      <a:pt x="168" y="84"/>
                    </a:cubicBezTo>
                    <a:cubicBezTo>
                      <a:pt x="165" y="73"/>
                      <a:pt x="160" y="63"/>
                      <a:pt x="154" y="53"/>
                    </a:cubicBezTo>
                    <a:cubicBezTo>
                      <a:pt x="149" y="45"/>
                      <a:pt x="143" y="38"/>
                      <a:pt x="134" y="33"/>
                    </a:cubicBezTo>
                    <a:cubicBezTo>
                      <a:pt x="132" y="33"/>
                      <a:pt x="130" y="31"/>
                      <a:pt x="128" y="30"/>
                    </a:cubicBezTo>
                    <a:cubicBezTo>
                      <a:pt x="121" y="25"/>
                      <a:pt x="113" y="22"/>
                      <a:pt x="104" y="19"/>
                    </a:cubicBezTo>
                    <a:cubicBezTo>
                      <a:pt x="99" y="18"/>
                      <a:pt x="94" y="16"/>
                      <a:pt x="89" y="13"/>
                    </a:cubicBezTo>
                    <a:cubicBezTo>
                      <a:pt x="84" y="11"/>
                      <a:pt x="78" y="9"/>
                      <a:pt x="72" y="8"/>
                    </a:cubicBezTo>
                    <a:cubicBezTo>
                      <a:pt x="63" y="7"/>
                      <a:pt x="53" y="6"/>
                      <a:pt x="44" y="8"/>
                    </a:cubicBezTo>
                    <a:cubicBezTo>
                      <a:pt x="41" y="8"/>
                      <a:pt x="39" y="8"/>
                      <a:pt x="37" y="8"/>
                    </a:cubicBezTo>
                    <a:cubicBezTo>
                      <a:pt x="30" y="9"/>
                      <a:pt x="23" y="9"/>
                      <a:pt x="16" y="9"/>
                    </a:cubicBezTo>
                    <a:cubicBezTo>
                      <a:pt x="14" y="9"/>
                      <a:pt x="11" y="10"/>
                      <a:pt x="9" y="11"/>
                    </a:cubicBezTo>
                    <a:cubicBezTo>
                      <a:pt x="8" y="14"/>
                      <a:pt x="8" y="45"/>
                      <a:pt x="9" y="49"/>
                    </a:cubicBezTo>
                    <a:cubicBezTo>
                      <a:pt x="10" y="61"/>
                      <a:pt x="11" y="74"/>
                      <a:pt x="12" y="87"/>
                    </a:cubicBezTo>
                    <a:cubicBezTo>
                      <a:pt x="12" y="99"/>
                      <a:pt x="13" y="112"/>
                      <a:pt x="15" y="125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51" name="Freeform 47"/>
              <p:cNvSpPr>
                <a:spLocks noEditPoints="1"/>
              </p:cNvSpPr>
              <p:nvPr/>
            </p:nvSpPr>
            <p:spPr bwMode="auto">
              <a:xfrm>
                <a:off x="2830513" y="2832100"/>
                <a:ext cx="231775" cy="112713"/>
              </a:xfrm>
              <a:custGeom>
                <a:avLst/>
                <a:gdLst>
                  <a:gd name="T0" fmla="*/ 42 w 62"/>
                  <a:gd name="T1" fmla="*/ 8 h 30"/>
                  <a:gd name="T2" fmla="*/ 39 w 62"/>
                  <a:gd name="T3" fmla="*/ 17 h 30"/>
                  <a:gd name="T4" fmla="*/ 32 w 62"/>
                  <a:gd name="T5" fmla="*/ 26 h 30"/>
                  <a:gd name="T6" fmla="*/ 24 w 62"/>
                  <a:gd name="T7" fmla="*/ 30 h 30"/>
                  <a:gd name="T8" fmla="*/ 21 w 62"/>
                  <a:gd name="T9" fmla="*/ 30 h 30"/>
                  <a:gd name="T10" fmla="*/ 8 w 62"/>
                  <a:gd name="T11" fmla="*/ 21 h 30"/>
                  <a:gd name="T12" fmla="*/ 4 w 62"/>
                  <a:gd name="T13" fmla="*/ 19 h 30"/>
                  <a:gd name="T14" fmla="*/ 0 w 62"/>
                  <a:gd name="T15" fmla="*/ 14 h 30"/>
                  <a:gd name="T16" fmla="*/ 16 w 62"/>
                  <a:gd name="T17" fmla="*/ 4 h 30"/>
                  <a:gd name="T18" fmla="*/ 36 w 62"/>
                  <a:gd name="T19" fmla="*/ 0 h 30"/>
                  <a:gd name="T20" fmla="*/ 52 w 62"/>
                  <a:gd name="T21" fmla="*/ 4 h 30"/>
                  <a:gd name="T22" fmla="*/ 62 w 62"/>
                  <a:gd name="T23" fmla="*/ 13 h 30"/>
                  <a:gd name="T24" fmla="*/ 59 w 62"/>
                  <a:gd name="T25" fmla="*/ 13 h 30"/>
                  <a:gd name="T26" fmla="*/ 42 w 62"/>
                  <a:gd name="T27" fmla="*/ 8 h 30"/>
                  <a:gd name="T28" fmla="*/ 33 w 62"/>
                  <a:gd name="T29" fmla="*/ 9 h 30"/>
                  <a:gd name="T30" fmla="*/ 32 w 62"/>
                  <a:gd name="T31" fmla="*/ 8 h 30"/>
                  <a:gd name="T32" fmla="*/ 15 w 62"/>
                  <a:gd name="T33" fmla="*/ 12 h 30"/>
                  <a:gd name="T34" fmla="*/ 14 w 62"/>
                  <a:gd name="T35" fmla="*/ 15 h 30"/>
                  <a:gd name="T36" fmla="*/ 16 w 62"/>
                  <a:gd name="T37" fmla="*/ 21 h 30"/>
                  <a:gd name="T38" fmla="*/ 19 w 62"/>
                  <a:gd name="T39" fmla="*/ 23 h 30"/>
                  <a:gd name="T40" fmla="*/ 29 w 62"/>
                  <a:gd name="T41" fmla="*/ 19 h 30"/>
                  <a:gd name="T42" fmla="*/ 33 w 62"/>
                  <a:gd name="T43" fmla="*/ 9 h 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62" h="30">
                    <a:moveTo>
                      <a:pt x="42" y="8"/>
                    </a:moveTo>
                    <a:cubicBezTo>
                      <a:pt x="41" y="11"/>
                      <a:pt x="40" y="14"/>
                      <a:pt x="39" y="17"/>
                    </a:cubicBezTo>
                    <a:cubicBezTo>
                      <a:pt x="38" y="22"/>
                      <a:pt x="36" y="24"/>
                      <a:pt x="32" y="26"/>
                    </a:cubicBezTo>
                    <a:cubicBezTo>
                      <a:pt x="29" y="28"/>
                      <a:pt x="27" y="29"/>
                      <a:pt x="24" y="30"/>
                    </a:cubicBezTo>
                    <a:cubicBezTo>
                      <a:pt x="23" y="30"/>
                      <a:pt x="22" y="30"/>
                      <a:pt x="21" y="30"/>
                    </a:cubicBezTo>
                    <a:cubicBezTo>
                      <a:pt x="15" y="29"/>
                      <a:pt x="11" y="26"/>
                      <a:pt x="8" y="21"/>
                    </a:cubicBezTo>
                    <a:cubicBezTo>
                      <a:pt x="7" y="20"/>
                      <a:pt x="6" y="19"/>
                      <a:pt x="4" y="19"/>
                    </a:cubicBezTo>
                    <a:cubicBezTo>
                      <a:pt x="2" y="18"/>
                      <a:pt x="0" y="17"/>
                      <a:pt x="0" y="14"/>
                    </a:cubicBezTo>
                    <a:cubicBezTo>
                      <a:pt x="4" y="9"/>
                      <a:pt x="9" y="5"/>
                      <a:pt x="16" y="4"/>
                    </a:cubicBezTo>
                    <a:cubicBezTo>
                      <a:pt x="23" y="3"/>
                      <a:pt x="29" y="1"/>
                      <a:pt x="36" y="0"/>
                    </a:cubicBezTo>
                    <a:cubicBezTo>
                      <a:pt x="41" y="1"/>
                      <a:pt x="47" y="2"/>
                      <a:pt x="52" y="4"/>
                    </a:cubicBezTo>
                    <a:cubicBezTo>
                      <a:pt x="57" y="5"/>
                      <a:pt x="61" y="8"/>
                      <a:pt x="62" y="13"/>
                    </a:cubicBezTo>
                    <a:cubicBezTo>
                      <a:pt x="61" y="14"/>
                      <a:pt x="60" y="14"/>
                      <a:pt x="59" y="13"/>
                    </a:cubicBezTo>
                    <a:cubicBezTo>
                      <a:pt x="54" y="10"/>
                      <a:pt x="48" y="9"/>
                      <a:pt x="42" y="8"/>
                    </a:cubicBezTo>
                    <a:close/>
                    <a:moveTo>
                      <a:pt x="33" y="9"/>
                    </a:moveTo>
                    <a:cubicBezTo>
                      <a:pt x="33" y="9"/>
                      <a:pt x="32" y="8"/>
                      <a:pt x="32" y="8"/>
                    </a:cubicBezTo>
                    <a:cubicBezTo>
                      <a:pt x="26" y="7"/>
                      <a:pt x="21" y="11"/>
                      <a:pt x="15" y="12"/>
                    </a:cubicBezTo>
                    <a:cubicBezTo>
                      <a:pt x="14" y="12"/>
                      <a:pt x="14" y="14"/>
                      <a:pt x="14" y="15"/>
                    </a:cubicBezTo>
                    <a:cubicBezTo>
                      <a:pt x="14" y="17"/>
                      <a:pt x="15" y="19"/>
                      <a:pt x="16" y="21"/>
                    </a:cubicBezTo>
                    <a:cubicBezTo>
                      <a:pt x="17" y="22"/>
                      <a:pt x="18" y="23"/>
                      <a:pt x="19" y="23"/>
                    </a:cubicBezTo>
                    <a:cubicBezTo>
                      <a:pt x="23" y="24"/>
                      <a:pt x="27" y="23"/>
                      <a:pt x="29" y="19"/>
                    </a:cubicBezTo>
                    <a:cubicBezTo>
                      <a:pt x="31" y="16"/>
                      <a:pt x="33" y="13"/>
                      <a:pt x="33" y="9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52" name="Freeform 48"/>
              <p:cNvSpPr>
                <a:spLocks noEditPoints="1"/>
              </p:cNvSpPr>
              <p:nvPr/>
            </p:nvSpPr>
            <p:spPr bwMode="auto">
              <a:xfrm>
                <a:off x="3306763" y="2824163"/>
                <a:ext cx="203200" cy="109538"/>
              </a:xfrm>
              <a:custGeom>
                <a:avLst/>
                <a:gdLst>
                  <a:gd name="T0" fmla="*/ 54 w 54"/>
                  <a:gd name="T1" fmla="*/ 16 h 29"/>
                  <a:gd name="T2" fmla="*/ 40 w 54"/>
                  <a:gd name="T3" fmla="*/ 8 h 29"/>
                  <a:gd name="T4" fmla="*/ 39 w 54"/>
                  <a:gd name="T5" fmla="*/ 13 h 29"/>
                  <a:gd name="T6" fmla="*/ 30 w 54"/>
                  <a:gd name="T7" fmla="*/ 27 h 29"/>
                  <a:gd name="T8" fmla="*/ 28 w 54"/>
                  <a:gd name="T9" fmla="*/ 28 h 29"/>
                  <a:gd name="T10" fmla="*/ 9 w 54"/>
                  <a:gd name="T11" fmla="*/ 19 h 29"/>
                  <a:gd name="T12" fmla="*/ 8 w 54"/>
                  <a:gd name="T13" fmla="*/ 14 h 29"/>
                  <a:gd name="T14" fmla="*/ 3 w 54"/>
                  <a:gd name="T15" fmla="*/ 13 h 29"/>
                  <a:gd name="T16" fmla="*/ 0 w 54"/>
                  <a:gd name="T17" fmla="*/ 10 h 29"/>
                  <a:gd name="T18" fmla="*/ 8 w 54"/>
                  <a:gd name="T19" fmla="*/ 4 h 29"/>
                  <a:gd name="T20" fmla="*/ 37 w 54"/>
                  <a:gd name="T21" fmla="*/ 1 h 29"/>
                  <a:gd name="T22" fmla="*/ 53 w 54"/>
                  <a:gd name="T23" fmla="*/ 12 h 29"/>
                  <a:gd name="T24" fmla="*/ 54 w 54"/>
                  <a:gd name="T25" fmla="*/ 14 h 29"/>
                  <a:gd name="T26" fmla="*/ 54 w 54"/>
                  <a:gd name="T27" fmla="*/ 16 h 29"/>
                  <a:gd name="T28" fmla="*/ 15 w 54"/>
                  <a:gd name="T29" fmla="*/ 8 h 29"/>
                  <a:gd name="T30" fmla="*/ 16 w 54"/>
                  <a:gd name="T31" fmla="*/ 17 h 29"/>
                  <a:gd name="T32" fmla="*/ 28 w 54"/>
                  <a:gd name="T33" fmla="*/ 20 h 29"/>
                  <a:gd name="T34" fmla="*/ 31 w 54"/>
                  <a:gd name="T35" fmla="*/ 13 h 29"/>
                  <a:gd name="T36" fmla="*/ 29 w 54"/>
                  <a:gd name="T37" fmla="*/ 6 h 29"/>
                  <a:gd name="T38" fmla="*/ 15 w 54"/>
                  <a:gd name="T39" fmla="*/ 8 h 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54" h="29">
                    <a:moveTo>
                      <a:pt x="54" y="16"/>
                    </a:moveTo>
                    <a:cubicBezTo>
                      <a:pt x="49" y="14"/>
                      <a:pt x="46" y="9"/>
                      <a:pt x="40" y="8"/>
                    </a:cubicBezTo>
                    <a:cubicBezTo>
                      <a:pt x="40" y="10"/>
                      <a:pt x="39" y="11"/>
                      <a:pt x="39" y="13"/>
                    </a:cubicBezTo>
                    <a:cubicBezTo>
                      <a:pt x="39" y="19"/>
                      <a:pt x="35" y="23"/>
                      <a:pt x="30" y="27"/>
                    </a:cubicBezTo>
                    <a:cubicBezTo>
                      <a:pt x="29" y="27"/>
                      <a:pt x="29" y="28"/>
                      <a:pt x="28" y="28"/>
                    </a:cubicBezTo>
                    <a:cubicBezTo>
                      <a:pt x="19" y="29"/>
                      <a:pt x="12" y="27"/>
                      <a:pt x="9" y="19"/>
                    </a:cubicBezTo>
                    <a:cubicBezTo>
                      <a:pt x="9" y="18"/>
                      <a:pt x="8" y="16"/>
                      <a:pt x="8" y="14"/>
                    </a:cubicBezTo>
                    <a:cubicBezTo>
                      <a:pt x="6" y="14"/>
                      <a:pt x="4" y="14"/>
                      <a:pt x="3" y="13"/>
                    </a:cubicBezTo>
                    <a:cubicBezTo>
                      <a:pt x="2" y="13"/>
                      <a:pt x="1" y="11"/>
                      <a:pt x="0" y="10"/>
                    </a:cubicBezTo>
                    <a:cubicBezTo>
                      <a:pt x="2" y="7"/>
                      <a:pt x="5" y="5"/>
                      <a:pt x="8" y="4"/>
                    </a:cubicBezTo>
                    <a:cubicBezTo>
                      <a:pt x="17" y="0"/>
                      <a:pt x="27" y="0"/>
                      <a:pt x="37" y="1"/>
                    </a:cubicBezTo>
                    <a:cubicBezTo>
                      <a:pt x="44" y="2"/>
                      <a:pt x="49" y="7"/>
                      <a:pt x="53" y="12"/>
                    </a:cubicBezTo>
                    <a:cubicBezTo>
                      <a:pt x="54" y="13"/>
                      <a:pt x="54" y="14"/>
                      <a:pt x="54" y="14"/>
                    </a:cubicBezTo>
                    <a:cubicBezTo>
                      <a:pt x="54" y="15"/>
                      <a:pt x="54" y="16"/>
                      <a:pt x="54" y="16"/>
                    </a:cubicBezTo>
                    <a:close/>
                    <a:moveTo>
                      <a:pt x="15" y="8"/>
                    </a:moveTo>
                    <a:cubicBezTo>
                      <a:pt x="15" y="12"/>
                      <a:pt x="15" y="14"/>
                      <a:pt x="16" y="17"/>
                    </a:cubicBezTo>
                    <a:cubicBezTo>
                      <a:pt x="17" y="22"/>
                      <a:pt x="24" y="24"/>
                      <a:pt x="28" y="20"/>
                    </a:cubicBezTo>
                    <a:cubicBezTo>
                      <a:pt x="29" y="18"/>
                      <a:pt x="30" y="15"/>
                      <a:pt x="31" y="13"/>
                    </a:cubicBezTo>
                    <a:cubicBezTo>
                      <a:pt x="32" y="11"/>
                      <a:pt x="32" y="8"/>
                      <a:pt x="29" y="6"/>
                    </a:cubicBezTo>
                    <a:cubicBezTo>
                      <a:pt x="25" y="7"/>
                      <a:pt x="20" y="7"/>
                      <a:pt x="15" y="8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53" name="Freeform 49"/>
              <p:cNvSpPr>
                <a:spLocks/>
              </p:cNvSpPr>
              <p:nvPr/>
            </p:nvSpPr>
            <p:spPr bwMode="auto">
              <a:xfrm>
                <a:off x="3054351" y="3200400"/>
                <a:ext cx="230188" cy="44450"/>
              </a:xfrm>
              <a:custGeom>
                <a:avLst/>
                <a:gdLst>
                  <a:gd name="T0" fmla="*/ 2 w 61"/>
                  <a:gd name="T1" fmla="*/ 1 h 12"/>
                  <a:gd name="T2" fmla="*/ 7 w 61"/>
                  <a:gd name="T3" fmla="*/ 2 h 12"/>
                  <a:gd name="T4" fmla="*/ 54 w 61"/>
                  <a:gd name="T5" fmla="*/ 1 h 12"/>
                  <a:gd name="T6" fmla="*/ 61 w 61"/>
                  <a:gd name="T7" fmla="*/ 6 h 12"/>
                  <a:gd name="T8" fmla="*/ 43 w 61"/>
                  <a:gd name="T9" fmla="*/ 11 h 12"/>
                  <a:gd name="T10" fmla="*/ 23 w 61"/>
                  <a:gd name="T11" fmla="*/ 12 h 12"/>
                  <a:gd name="T12" fmla="*/ 4 w 61"/>
                  <a:gd name="T13" fmla="*/ 8 h 12"/>
                  <a:gd name="T14" fmla="*/ 2 w 61"/>
                  <a:gd name="T15" fmla="*/ 1 h 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61" h="12">
                    <a:moveTo>
                      <a:pt x="2" y="1"/>
                    </a:moveTo>
                    <a:cubicBezTo>
                      <a:pt x="3" y="1"/>
                      <a:pt x="5" y="2"/>
                      <a:pt x="7" y="2"/>
                    </a:cubicBezTo>
                    <a:cubicBezTo>
                      <a:pt x="23" y="6"/>
                      <a:pt x="38" y="6"/>
                      <a:pt x="54" y="1"/>
                    </a:cubicBezTo>
                    <a:cubicBezTo>
                      <a:pt x="58" y="0"/>
                      <a:pt x="59" y="0"/>
                      <a:pt x="61" y="6"/>
                    </a:cubicBezTo>
                    <a:cubicBezTo>
                      <a:pt x="55" y="9"/>
                      <a:pt x="50" y="11"/>
                      <a:pt x="43" y="11"/>
                    </a:cubicBezTo>
                    <a:cubicBezTo>
                      <a:pt x="37" y="11"/>
                      <a:pt x="30" y="11"/>
                      <a:pt x="23" y="12"/>
                    </a:cubicBezTo>
                    <a:cubicBezTo>
                      <a:pt x="16" y="12"/>
                      <a:pt x="10" y="10"/>
                      <a:pt x="4" y="8"/>
                    </a:cubicBezTo>
                    <a:cubicBezTo>
                      <a:pt x="0" y="7"/>
                      <a:pt x="0" y="5"/>
                      <a:pt x="2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54" name="Freeform 50"/>
              <p:cNvSpPr>
                <a:spLocks/>
              </p:cNvSpPr>
              <p:nvPr/>
            </p:nvSpPr>
            <p:spPr bwMode="auto">
              <a:xfrm>
                <a:off x="3130551" y="3057525"/>
                <a:ext cx="112713" cy="41275"/>
              </a:xfrm>
              <a:custGeom>
                <a:avLst/>
                <a:gdLst>
                  <a:gd name="T0" fmla="*/ 1 w 30"/>
                  <a:gd name="T1" fmla="*/ 0 h 11"/>
                  <a:gd name="T2" fmla="*/ 15 w 30"/>
                  <a:gd name="T3" fmla="*/ 3 h 11"/>
                  <a:gd name="T4" fmla="*/ 30 w 30"/>
                  <a:gd name="T5" fmla="*/ 3 h 11"/>
                  <a:gd name="T6" fmla="*/ 27 w 30"/>
                  <a:gd name="T7" fmla="*/ 6 h 11"/>
                  <a:gd name="T8" fmla="*/ 19 w 30"/>
                  <a:gd name="T9" fmla="*/ 8 h 11"/>
                  <a:gd name="T10" fmla="*/ 1 w 30"/>
                  <a:gd name="T11" fmla="*/ 3 h 11"/>
                  <a:gd name="T12" fmla="*/ 0 w 30"/>
                  <a:gd name="T13" fmla="*/ 1 h 11"/>
                  <a:gd name="T14" fmla="*/ 1 w 30"/>
                  <a:gd name="T15" fmla="*/ 0 h 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30" h="11">
                    <a:moveTo>
                      <a:pt x="1" y="0"/>
                    </a:moveTo>
                    <a:cubicBezTo>
                      <a:pt x="6" y="0"/>
                      <a:pt x="10" y="2"/>
                      <a:pt x="15" y="3"/>
                    </a:cubicBezTo>
                    <a:cubicBezTo>
                      <a:pt x="20" y="4"/>
                      <a:pt x="24" y="2"/>
                      <a:pt x="30" y="3"/>
                    </a:cubicBezTo>
                    <a:cubicBezTo>
                      <a:pt x="28" y="5"/>
                      <a:pt x="28" y="6"/>
                      <a:pt x="27" y="6"/>
                    </a:cubicBezTo>
                    <a:cubicBezTo>
                      <a:pt x="24" y="7"/>
                      <a:pt x="22" y="8"/>
                      <a:pt x="19" y="8"/>
                    </a:cubicBezTo>
                    <a:cubicBezTo>
                      <a:pt x="12" y="11"/>
                      <a:pt x="6" y="8"/>
                      <a:pt x="1" y="3"/>
                    </a:cubicBezTo>
                    <a:cubicBezTo>
                      <a:pt x="0" y="2"/>
                      <a:pt x="0" y="1"/>
                      <a:pt x="0" y="1"/>
                    </a:cubicBezTo>
                    <a:cubicBezTo>
                      <a:pt x="0" y="1"/>
                      <a:pt x="0" y="0"/>
                      <a:pt x="1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55" name="Freeform 51"/>
              <p:cNvSpPr>
                <a:spLocks noEditPoints="1"/>
              </p:cNvSpPr>
              <p:nvPr/>
            </p:nvSpPr>
            <p:spPr bwMode="auto">
              <a:xfrm>
                <a:off x="7624763" y="2305050"/>
                <a:ext cx="563563" cy="684213"/>
              </a:xfrm>
              <a:custGeom>
                <a:avLst/>
                <a:gdLst>
                  <a:gd name="T0" fmla="*/ 72 w 150"/>
                  <a:gd name="T1" fmla="*/ 60 h 182"/>
                  <a:gd name="T2" fmla="*/ 83 w 150"/>
                  <a:gd name="T3" fmla="*/ 63 h 182"/>
                  <a:gd name="T4" fmla="*/ 98 w 150"/>
                  <a:gd name="T5" fmla="*/ 79 h 182"/>
                  <a:gd name="T6" fmla="*/ 98 w 150"/>
                  <a:gd name="T7" fmla="*/ 87 h 182"/>
                  <a:gd name="T8" fmla="*/ 101 w 150"/>
                  <a:gd name="T9" fmla="*/ 97 h 182"/>
                  <a:gd name="T10" fmla="*/ 134 w 150"/>
                  <a:gd name="T11" fmla="*/ 141 h 182"/>
                  <a:gd name="T12" fmla="*/ 150 w 150"/>
                  <a:gd name="T13" fmla="*/ 161 h 182"/>
                  <a:gd name="T14" fmla="*/ 146 w 150"/>
                  <a:gd name="T15" fmla="*/ 164 h 182"/>
                  <a:gd name="T16" fmla="*/ 137 w 150"/>
                  <a:gd name="T17" fmla="*/ 169 h 182"/>
                  <a:gd name="T18" fmla="*/ 127 w 150"/>
                  <a:gd name="T19" fmla="*/ 180 h 182"/>
                  <a:gd name="T20" fmla="*/ 123 w 150"/>
                  <a:gd name="T21" fmla="*/ 182 h 182"/>
                  <a:gd name="T22" fmla="*/ 116 w 150"/>
                  <a:gd name="T23" fmla="*/ 173 h 182"/>
                  <a:gd name="T24" fmla="*/ 77 w 150"/>
                  <a:gd name="T25" fmla="*/ 122 h 182"/>
                  <a:gd name="T26" fmla="*/ 75 w 150"/>
                  <a:gd name="T27" fmla="*/ 118 h 182"/>
                  <a:gd name="T28" fmla="*/ 65 w 150"/>
                  <a:gd name="T29" fmla="*/ 113 h 182"/>
                  <a:gd name="T30" fmla="*/ 47 w 150"/>
                  <a:gd name="T31" fmla="*/ 104 h 182"/>
                  <a:gd name="T32" fmla="*/ 40 w 150"/>
                  <a:gd name="T33" fmla="*/ 92 h 182"/>
                  <a:gd name="T34" fmla="*/ 40 w 150"/>
                  <a:gd name="T35" fmla="*/ 80 h 182"/>
                  <a:gd name="T36" fmla="*/ 38 w 150"/>
                  <a:gd name="T37" fmla="*/ 72 h 182"/>
                  <a:gd name="T38" fmla="*/ 20 w 150"/>
                  <a:gd name="T39" fmla="*/ 47 h 182"/>
                  <a:gd name="T40" fmla="*/ 3 w 150"/>
                  <a:gd name="T41" fmla="*/ 25 h 182"/>
                  <a:gd name="T42" fmla="*/ 2 w 150"/>
                  <a:gd name="T43" fmla="*/ 23 h 182"/>
                  <a:gd name="T44" fmla="*/ 2 w 150"/>
                  <a:gd name="T45" fmla="*/ 14 h 182"/>
                  <a:gd name="T46" fmla="*/ 6 w 150"/>
                  <a:gd name="T47" fmla="*/ 12 h 182"/>
                  <a:gd name="T48" fmla="*/ 17 w 150"/>
                  <a:gd name="T49" fmla="*/ 3 h 182"/>
                  <a:gd name="T50" fmla="*/ 29 w 150"/>
                  <a:gd name="T51" fmla="*/ 4 h 182"/>
                  <a:gd name="T52" fmla="*/ 31 w 150"/>
                  <a:gd name="T53" fmla="*/ 6 h 182"/>
                  <a:gd name="T54" fmla="*/ 35 w 150"/>
                  <a:gd name="T55" fmla="*/ 10 h 182"/>
                  <a:gd name="T56" fmla="*/ 60 w 150"/>
                  <a:gd name="T57" fmla="*/ 45 h 182"/>
                  <a:gd name="T58" fmla="*/ 72 w 150"/>
                  <a:gd name="T59" fmla="*/ 60 h 182"/>
                  <a:gd name="T60" fmla="*/ 52 w 150"/>
                  <a:gd name="T61" fmla="*/ 84 h 182"/>
                  <a:gd name="T62" fmla="*/ 47 w 150"/>
                  <a:gd name="T63" fmla="*/ 90 h 182"/>
                  <a:gd name="T64" fmla="*/ 56 w 150"/>
                  <a:gd name="T65" fmla="*/ 104 h 182"/>
                  <a:gd name="T66" fmla="*/ 70 w 150"/>
                  <a:gd name="T67" fmla="*/ 109 h 182"/>
                  <a:gd name="T68" fmla="*/ 89 w 150"/>
                  <a:gd name="T69" fmla="*/ 98 h 182"/>
                  <a:gd name="T70" fmla="*/ 89 w 150"/>
                  <a:gd name="T71" fmla="*/ 76 h 182"/>
                  <a:gd name="T72" fmla="*/ 71 w 150"/>
                  <a:gd name="T73" fmla="*/ 66 h 182"/>
                  <a:gd name="T74" fmla="*/ 57 w 150"/>
                  <a:gd name="T75" fmla="*/ 68 h 182"/>
                  <a:gd name="T76" fmla="*/ 51 w 150"/>
                  <a:gd name="T77" fmla="*/ 70 h 182"/>
                  <a:gd name="T78" fmla="*/ 50 w 150"/>
                  <a:gd name="T79" fmla="*/ 78 h 182"/>
                  <a:gd name="T80" fmla="*/ 52 w 150"/>
                  <a:gd name="T81" fmla="*/ 84 h 182"/>
                  <a:gd name="T82" fmla="*/ 79 w 150"/>
                  <a:gd name="T83" fmla="*/ 113 h 182"/>
                  <a:gd name="T84" fmla="*/ 126 w 150"/>
                  <a:gd name="T85" fmla="*/ 173 h 182"/>
                  <a:gd name="T86" fmla="*/ 138 w 150"/>
                  <a:gd name="T87" fmla="*/ 159 h 182"/>
                  <a:gd name="T88" fmla="*/ 135 w 150"/>
                  <a:gd name="T89" fmla="*/ 154 h 182"/>
                  <a:gd name="T90" fmla="*/ 116 w 150"/>
                  <a:gd name="T91" fmla="*/ 129 h 182"/>
                  <a:gd name="T92" fmla="*/ 99 w 150"/>
                  <a:gd name="T93" fmla="*/ 106 h 182"/>
                  <a:gd name="T94" fmla="*/ 95 w 150"/>
                  <a:gd name="T95" fmla="*/ 102 h 182"/>
                  <a:gd name="T96" fmla="*/ 79 w 150"/>
                  <a:gd name="T97" fmla="*/ 113 h 182"/>
                  <a:gd name="T98" fmla="*/ 44 w 150"/>
                  <a:gd name="T99" fmla="*/ 69 h 182"/>
                  <a:gd name="T100" fmla="*/ 62 w 150"/>
                  <a:gd name="T101" fmla="*/ 61 h 182"/>
                  <a:gd name="T102" fmla="*/ 61 w 150"/>
                  <a:gd name="T103" fmla="*/ 58 h 182"/>
                  <a:gd name="T104" fmla="*/ 47 w 150"/>
                  <a:gd name="T105" fmla="*/ 40 h 182"/>
                  <a:gd name="T106" fmla="*/ 31 w 150"/>
                  <a:gd name="T107" fmla="*/ 18 h 182"/>
                  <a:gd name="T108" fmla="*/ 23 w 150"/>
                  <a:gd name="T109" fmla="*/ 7 h 182"/>
                  <a:gd name="T110" fmla="*/ 10 w 150"/>
                  <a:gd name="T111" fmla="*/ 15 h 182"/>
                  <a:gd name="T112" fmla="*/ 8 w 150"/>
                  <a:gd name="T113" fmla="*/ 18 h 182"/>
                  <a:gd name="T114" fmla="*/ 26 w 150"/>
                  <a:gd name="T115" fmla="*/ 42 h 182"/>
                  <a:gd name="T116" fmla="*/ 44 w 150"/>
                  <a:gd name="T117" fmla="*/ 69 h 1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150" h="182">
                    <a:moveTo>
                      <a:pt x="72" y="60"/>
                    </a:moveTo>
                    <a:cubicBezTo>
                      <a:pt x="76" y="61"/>
                      <a:pt x="80" y="62"/>
                      <a:pt x="83" y="63"/>
                    </a:cubicBezTo>
                    <a:cubicBezTo>
                      <a:pt x="92" y="64"/>
                      <a:pt x="96" y="71"/>
                      <a:pt x="98" y="79"/>
                    </a:cubicBezTo>
                    <a:cubicBezTo>
                      <a:pt x="98" y="81"/>
                      <a:pt x="98" y="84"/>
                      <a:pt x="98" y="87"/>
                    </a:cubicBezTo>
                    <a:cubicBezTo>
                      <a:pt x="97" y="90"/>
                      <a:pt x="98" y="93"/>
                      <a:pt x="101" y="97"/>
                    </a:cubicBezTo>
                    <a:cubicBezTo>
                      <a:pt x="112" y="111"/>
                      <a:pt x="122" y="127"/>
                      <a:pt x="134" y="141"/>
                    </a:cubicBezTo>
                    <a:cubicBezTo>
                      <a:pt x="140" y="147"/>
                      <a:pt x="144" y="154"/>
                      <a:pt x="150" y="161"/>
                    </a:cubicBezTo>
                    <a:cubicBezTo>
                      <a:pt x="148" y="162"/>
                      <a:pt x="147" y="164"/>
                      <a:pt x="146" y="164"/>
                    </a:cubicBezTo>
                    <a:cubicBezTo>
                      <a:pt x="142" y="164"/>
                      <a:pt x="139" y="166"/>
                      <a:pt x="137" y="169"/>
                    </a:cubicBezTo>
                    <a:cubicBezTo>
                      <a:pt x="134" y="173"/>
                      <a:pt x="130" y="176"/>
                      <a:pt x="127" y="180"/>
                    </a:cubicBezTo>
                    <a:cubicBezTo>
                      <a:pt x="126" y="180"/>
                      <a:pt x="125" y="181"/>
                      <a:pt x="123" y="182"/>
                    </a:cubicBezTo>
                    <a:cubicBezTo>
                      <a:pt x="120" y="179"/>
                      <a:pt x="118" y="176"/>
                      <a:pt x="116" y="173"/>
                    </a:cubicBezTo>
                    <a:cubicBezTo>
                      <a:pt x="102" y="156"/>
                      <a:pt x="89" y="140"/>
                      <a:pt x="77" y="122"/>
                    </a:cubicBezTo>
                    <a:cubicBezTo>
                      <a:pt x="76" y="121"/>
                      <a:pt x="75" y="120"/>
                      <a:pt x="75" y="118"/>
                    </a:cubicBezTo>
                    <a:cubicBezTo>
                      <a:pt x="72" y="115"/>
                      <a:pt x="69" y="113"/>
                      <a:pt x="65" y="113"/>
                    </a:cubicBezTo>
                    <a:cubicBezTo>
                      <a:pt x="58" y="112"/>
                      <a:pt x="52" y="109"/>
                      <a:pt x="47" y="104"/>
                    </a:cubicBezTo>
                    <a:cubicBezTo>
                      <a:pt x="43" y="101"/>
                      <a:pt x="41" y="97"/>
                      <a:pt x="40" y="92"/>
                    </a:cubicBezTo>
                    <a:cubicBezTo>
                      <a:pt x="40" y="88"/>
                      <a:pt x="40" y="84"/>
                      <a:pt x="40" y="80"/>
                    </a:cubicBezTo>
                    <a:cubicBezTo>
                      <a:pt x="40" y="77"/>
                      <a:pt x="40" y="74"/>
                      <a:pt x="38" y="72"/>
                    </a:cubicBezTo>
                    <a:cubicBezTo>
                      <a:pt x="32" y="64"/>
                      <a:pt x="26" y="55"/>
                      <a:pt x="20" y="47"/>
                    </a:cubicBezTo>
                    <a:cubicBezTo>
                      <a:pt x="15" y="39"/>
                      <a:pt x="9" y="32"/>
                      <a:pt x="3" y="25"/>
                    </a:cubicBezTo>
                    <a:cubicBezTo>
                      <a:pt x="3" y="24"/>
                      <a:pt x="2" y="23"/>
                      <a:pt x="2" y="23"/>
                    </a:cubicBezTo>
                    <a:cubicBezTo>
                      <a:pt x="0" y="20"/>
                      <a:pt x="0" y="17"/>
                      <a:pt x="2" y="14"/>
                    </a:cubicBezTo>
                    <a:cubicBezTo>
                      <a:pt x="3" y="13"/>
                      <a:pt x="5" y="13"/>
                      <a:pt x="6" y="12"/>
                    </a:cubicBezTo>
                    <a:cubicBezTo>
                      <a:pt x="10" y="9"/>
                      <a:pt x="14" y="6"/>
                      <a:pt x="17" y="3"/>
                    </a:cubicBezTo>
                    <a:cubicBezTo>
                      <a:pt x="22" y="0"/>
                      <a:pt x="25" y="0"/>
                      <a:pt x="29" y="4"/>
                    </a:cubicBezTo>
                    <a:cubicBezTo>
                      <a:pt x="30" y="5"/>
                      <a:pt x="31" y="5"/>
                      <a:pt x="31" y="6"/>
                    </a:cubicBezTo>
                    <a:cubicBezTo>
                      <a:pt x="32" y="7"/>
                      <a:pt x="34" y="8"/>
                      <a:pt x="35" y="10"/>
                    </a:cubicBezTo>
                    <a:cubicBezTo>
                      <a:pt x="42" y="23"/>
                      <a:pt x="52" y="34"/>
                      <a:pt x="60" y="45"/>
                    </a:cubicBezTo>
                    <a:cubicBezTo>
                      <a:pt x="64" y="50"/>
                      <a:pt x="68" y="55"/>
                      <a:pt x="72" y="60"/>
                    </a:cubicBezTo>
                    <a:close/>
                    <a:moveTo>
                      <a:pt x="52" y="84"/>
                    </a:moveTo>
                    <a:cubicBezTo>
                      <a:pt x="46" y="85"/>
                      <a:pt x="46" y="86"/>
                      <a:pt x="47" y="90"/>
                    </a:cubicBezTo>
                    <a:cubicBezTo>
                      <a:pt x="47" y="96"/>
                      <a:pt x="51" y="100"/>
                      <a:pt x="56" y="104"/>
                    </a:cubicBezTo>
                    <a:cubicBezTo>
                      <a:pt x="60" y="107"/>
                      <a:pt x="65" y="108"/>
                      <a:pt x="70" y="109"/>
                    </a:cubicBezTo>
                    <a:cubicBezTo>
                      <a:pt x="80" y="109"/>
                      <a:pt x="88" y="104"/>
                      <a:pt x="89" y="98"/>
                    </a:cubicBezTo>
                    <a:cubicBezTo>
                      <a:pt x="92" y="91"/>
                      <a:pt x="93" y="83"/>
                      <a:pt x="89" y="76"/>
                    </a:cubicBezTo>
                    <a:cubicBezTo>
                      <a:pt x="86" y="68"/>
                      <a:pt x="80" y="64"/>
                      <a:pt x="71" y="66"/>
                    </a:cubicBezTo>
                    <a:cubicBezTo>
                      <a:pt x="66" y="67"/>
                      <a:pt x="62" y="68"/>
                      <a:pt x="57" y="68"/>
                    </a:cubicBezTo>
                    <a:cubicBezTo>
                      <a:pt x="54" y="68"/>
                      <a:pt x="53" y="68"/>
                      <a:pt x="51" y="70"/>
                    </a:cubicBezTo>
                    <a:cubicBezTo>
                      <a:pt x="49" y="73"/>
                      <a:pt x="49" y="75"/>
                      <a:pt x="50" y="78"/>
                    </a:cubicBezTo>
                    <a:cubicBezTo>
                      <a:pt x="50" y="80"/>
                      <a:pt x="51" y="82"/>
                      <a:pt x="52" y="84"/>
                    </a:cubicBezTo>
                    <a:close/>
                    <a:moveTo>
                      <a:pt x="79" y="113"/>
                    </a:moveTo>
                    <a:cubicBezTo>
                      <a:pt x="91" y="130"/>
                      <a:pt x="119" y="167"/>
                      <a:pt x="126" y="173"/>
                    </a:cubicBezTo>
                    <a:cubicBezTo>
                      <a:pt x="130" y="168"/>
                      <a:pt x="135" y="165"/>
                      <a:pt x="138" y="159"/>
                    </a:cubicBezTo>
                    <a:cubicBezTo>
                      <a:pt x="137" y="157"/>
                      <a:pt x="136" y="156"/>
                      <a:pt x="135" y="154"/>
                    </a:cubicBezTo>
                    <a:cubicBezTo>
                      <a:pt x="129" y="146"/>
                      <a:pt x="122" y="138"/>
                      <a:pt x="116" y="129"/>
                    </a:cubicBezTo>
                    <a:cubicBezTo>
                      <a:pt x="110" y="121"/>
                      <a:pt x="105" y="114"/>
                      <a:pt x="99" y="106"/>
                    </a:cubicBezTo>
                    <a:cubicBezTo>
                      <a:pt x="98" y="104"/>
                      <a:pt x="96" y="103"/>
                      <a:pt x="95" y="102"/>
                    </a:cubicBezTo>
                    <a:cubicBezTo>
                      <a:pt x="90" y="106"/>
                      <a:pt x="85" y="109"/>
                      <a:pt x="79" y="113"/>
                    </a:cubicBezTo>
                    <a:close/>
                    <a:moveTo>
                      <a:pt x="44" y="69"/>
                    </a:moveTo>
                    <a:cubicBezTo>
                      <a:pt x="49" y="63"/>
                      <a:pt x="56" y="63"/>
                      <a:pt x="62" y="61"/>
                    </a:cubicBezTo>
                    <a:cubicBezTo>
                      <a:pt x="62" y="60"/>
                      <a:pt x="62" y="59"/>
                      <a:pt x="61" y="58"/>
                    </a:cubicBezTo>
                    <a:cubicBezTo>
                      <a:pt x="57" y="52"/>
                      <a:pt x="53" y="46"/>
                      <a:pt x="47" y="40"/>
                    </a:cubicBezTo>
                    <a:cubicBezTo>
                      <a:pt x="41" y="33"/>
                      <a:pt x="36" y="25"/>
                      <a:pt x="31" y="18"/>
                    </a:cubicBezTo>
                    <a:cubicBezTo>
                      <a:pt x="29" y="14"/>
                      <a:pt x="26" y="10"/>
                      <a:pt x="23" y="7"/>
                    </a:cubicBezTo>
                    <a:cubicBezTo>
                      <a:pt x="18" y="10"/>
                      <a:pt x="14" y="13"/>
                      <a:pt x="10" y="15"/>
                    </a:cubicBezTo>
                    <a:cubicBezTo>
                      <a:pt x="9" y="16"/>
                      <a:pt x="9" y="17"/>
                      <a:pt x="8" y="18"/>
                    </a:cubicBezTo>
                    <a:cubicBezTo>
                      <a:pt x="14" y="26"/>
                      <a:pt x="20" y="34"/>
                      <a:pt x="26" y="42"/>
                    </a:cubicBezTo>
                    <a:cubicBezTo>
                      <a:pt x="32" y="51"/>
                      <a:pt x="38" y="59"/>
                      <a:pt x="44" y="69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56" name="Freeform 52"/>
              <p:cNvSpPr>
                <a:spLocks/>
              </p:cNvSpPr>
              <p:nvPr/>
            </p:nvSpPr>
            <p:spPr bwMode="auto">
              <a:xfrm>
                <a:off x="6554788" y="2782888"/>
                <a:ext cx="3175" cy="3175"/>
              </a:xfrm>
              <a:custGeom>
                <a:avLst/>
                <a:gdLst>
                  <a:gd name="T0" fmla="*/ 0 w 1"/>
                  <a:gd name="T1" fmla="*/ 1 h 1"/>
                  <a:gd name="T2" fmla="*/ 0 w 1"/>
                  <a:gd name="T3" fmla="*/ 0 h 1"/>
                  <a:gd name="T4" fmla="*/ 0 w 1"/>
                  <a:gd name="T5" fmla="*/ 0 h 1"/>
                  <a:gd name="T6" fmla="*/ 1 w 1"/>
                  <a:gd name="T7" fmla="*/ 0 h 1"/>
                  <a:gd name="T8" fmla="*/ 0 w 1"/>
                  <a:gd name="T9" fmla="*/ 1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" h="1">
                    <a:moveTo>
                      <a:pt x="0" y="1"/>
                    </a:moveTo>
                    <a:cubicBezTo>
                      <a:pt x="0" y="1"/>
                      <a:pt x="0" y="0"/>
                      <a:pt x="0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0"/>
                      <a:pt x="1" y="0"/>
                      <a:pt x="1" y="0"/>
                    </a:cubicBezTo>
                    <a:cubicBezTo>
                      <a:pt x="0" y="1"/>
                      <a:pt x="0" y="1"/>
                      <a:pt x="0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57" name="Freeform 53"/>
              <p:cNvSpPr>
                <a:spLocks noEditPoints="1"/>
              </p:cNvSpPr>
              <p:nvPr/>
            </p:nvSpPr>
            <p:spPr bwMode="auto">
              <a:xfrm>
                <a:off x="6623051" y="4432300"/>
                <a:ext cx="349250" cy="334963"/>
              </a:xfrm>
              <a:custGeom>
                <a:avLst/>
                <a:gdLst>
                  <a:gd name="T0" fmla="*/ 52 w 93"/>
                  <a:gd name="T1" fmla="*/ 87 h 89"/>
                  <a:gd name="T2" fmla="*/ 10 w 93"/>
                  <a:gd name="T3" fmla="*/ 68 h 89"/>
                  <a:gd name="T4" fmla="*/ 1 w 93"/>
                  <a:gd name="T5" fmla="*/ 51 h 89"/>
                  <a:gd name="T6" fmla="*/ 1 w 93"/>
                  <a:gd name="T7" fmla="*/ 45 h 89"/>
                  <a:gd name="T8" fmla="*/ 5 w 93"/>
                  <a:gd name="T9" fmla="*/ 27 h 89"/>
                  <a:gd name="T10" fmla="*/ 8 w 93"/>
                  <a:gd name="T11" fmla="*/ 23 h 89"/>
                  <a:gd name="T12" fmla="*/ 17 w 93"/>
                  <a:gd name="T13" fmla="*/ 13 h 89"/>
                  <a:gd name="T14" fmla="*/ 23 w 93"/>
                  <a:gd name="T15" fmla="*/ 8 h 89"/>
                  <a:gd name="T16" fmla="*/ 60 w 93"/>
                  <a:gd name="T17" fmla="*/ 5 h 89"/>
                  <a:gd name="T18" fmla="*/ 75 w 93"/>
                  <a:gd name="T19" fmla="*/ 12 h 89"/>
                  <a:gd name="T20" fmla="*/ 84 w 93"/>
                  <a:gd name="T21" fmla="*/ 20 h 89"/>
                  <a:gd name="T22" fmla="*/ 86 w 93"/>
                  <a:gd name="T23" fmla="*/ 24 h 89"/>
                  <a:gd name="T24" fmla="*/ 91 w 93"/>
                  <a:gd name="T25" fmla="*/ 51 h 89"/>
                  <a:gd name="T26" fmla="*/ 88 w 93"/>
                  <a:gd name="T27" fmla="*/ 65 h 89"/>
                  <a:gd name="T28" fmla="*/ 72 w 93"/>
                  <a:gd name="T29" fmla="*/ 84 h 89"/>
                  <a:gd name="T30" fmla="*/ 52 w 93"/>
                  <a:gd name="T31" fmla="*/ 87 h 89"/>
                  <a:gd name="T32" fmla="*/ 51 w 93"/>
                  <a:gd name="T33" fmla="*/ 81 h 89"/>
                  <a:gd name="T34" fmla="*/ 70 w 93"/>
                  <a:gd name="T35" fmla="*/ 77 h 89"/>
                  <a:gd name="T36" fmla="*/ 81 w 93"/>
                  <a:gd name="T37" fmla="*/ 65 h 89"/>
                  <a:gd name="T38" fmla="*/ 86 w 93"/>
                  <a:gd name="T39" fmla="*/ 43 h 89"/>
                  <a:gd name="T40" fmla="*/ 71 w 93"/>
                  <a:gd name="T41" fmla="*/ 17 h 89"/>
                  <a:gd name="T42" fmla="*/ 60 w 93"/>
                  <a:gd name="T43" fmla="*/ 12 h 89"/>
                  <a:gd name="T44" fmla="*/ 49 w 93"/>
                  <a:gd name="T45" fmla="*/ 9 h 89"/>
                  <a:gd name="T46" fmla="*/ 43 w 93"/>
                  <a:gd name="T47" fmla="*/ 9 h 89"/>
                  <a:gd name="T48" fmla="*/ 25 w 93"/>
                  <a:gd name="T49" fmla="*/ 17 h 89"/>
                  <a:gd name="T50" fmla="*/ 11 w 93"/>
                  <a:gd name="T51" fmla="*/ 60 h 89"/>
                  <a:gd name="T52" fmla="*/ 16 w 93"/>
                  <a:gd name="T53" fmla="*/ 66 h 89"/>
                  <a:gd name="T54" fmla="*/ 24 w 93"/>
                  <a:gd name="T55" fmla="*/ 73 h 89"/>
                  <a:gd name="T56" fmla="*/ 51 w 93"/>
                  <a:gd name="T57" fmla="*/ 81 h 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93" h="89">
                    <a:moveTo>
                      <a:pt x="52" y="87"/>
                    </a:moveTo>
                    <a:cubicBezTo>
                      <a:pt x="35" y="89"/>
                      <a:pt x="21" y="80"/>
                      <a:pt x="10" y="68"/>
                    </a:cubicBezTo>
                    <a:cubicBezTo>
                      <a:pt x="5" y="64"/>
                      <a:pt x="3" y="57"/>
                      <a:pt x="1" y="51"/>
                    </a:cubicBezTo>
                    <a:cubicBezTo>
                      <a:pt x="0" y="49"/>
                      <a:pt x="0" y="47"/>
                      <a:pt x="1" y="45"/>
                    </a:cubicBezTo>
                    <a:cubicBezTo>
                      <a:pt x="2" y="39"/>
                      <a:pt x="3" y="33"/>
                      <a:pt x="5" y="27"/>
                    </a:cubicBezTo>
                    <a:cubicBezTo>
                      <a:pt x="6" y="26"/>
                      <a:pt x="7" y="24"/>
                      <a:pt x="8" y="23"/>
                    </a:cubicBezTo>
                    <a:cubicBezTo>
                      <a:pt x="11" y="19"/>
                      <a:pt x="13" y="16"/>
                      <a:pt x="17" y="13"/>
                    </a:cubicBezTo>
                    <a:cubicBezTo>
                      <a:pt x="18" y="11"/>
                      <a:pt x="21" y="9"/>
                      <a:pt x="23" y="8"/>
                    </a:cubicBezTo>
                    <a:cubicBezTo>
                      <a:pt x="35" y="1"/>
                      <a:pt x="47" y="0"/>
                      <a:pt x="60" y="5"/>
                    </a:cubicBezTo>
                    <a:cubicBezTo>
                      <a:pt x="65" y="8"/>
                      <a:pt x="70" y="10"/>
                      <a:pt x="75" y="12"/>
                    </a:cubicBezTo>
                    <a:cubicBezTo>
                      <a:pt x="79" y="14"/>
                      <a:pt x="82" y="16"/>
                      <a:pt x="84" y="20"/>
                    </a:cubicBezTo>
                    <a:cubicBezTo>
                      <a:pt x="84" y="21"/>
                      <a:pt x="85" y="23"/>
                      <a:pt x="86" y="24"/>
                    </a:cubicBezTo>
                    <a:cubicBezTo>
                      <a:pt x="93" y="32"/>
                      <a:pt x="93" y="41"/>
                      <a:pt x="91" y="51"/>
                    </a:cubicBezTo>
                    <a:cubicBezTo>
                      <a:pt x="91" y="55"/>
                      <a:pt x="90" y="60"/>
                      <a:pt x="88" y="65"/>
                    </a:cubicBezTo>
                    <a:cubicBezTo>
                      <a:pt x="85" y="73"/>
                      <a:pt x="81" y="80"/>
                      <a:pt x="72" y="84"/>
                    </a:cubicBezTo>
                    <a:cubicBezTo>
                      <a:pt x="65" y="87"/>
                      <a:pt x="59" y="87"/>
                      <a:pt x="52" y="87"/>
                    </a:cubicBezTo>
                    <a:close/>
                    <a:moveTo>
                      <a:pt x="51" y="81"/>
                    </a:moveTo>
                    <a:cubicBezTo>
                      <a:pt x="58" y="82"/>
                      <a:pt x="64" y="80"/>
                      <a:pt x="70" y="77"/>
                    </a:cubicBezTo>
                    <a:cubicBezTo>
                      <a:pt x="75" y="74"/>
                      <a:pt x="79" y="70"/>
                      <a:pt x="81" y="65"/>
                    </a:cubicBezTo>
                    <a:cubicBezTo>
                      <a:pt x="83" y="58"/>
                      <a:pt x="85" y="50"/>
                      <a:pt x="86" y="43"/>
                    </a:cubicBezTo>
                    <a:cubicBezTo>
                      <a:pt x="88" y="32"/>
                      <a:pt x="81" y="21"/>
                      <a:pt x="71" y="17"/>
                    </a:cubicBezTo>
                    <a:cubicBezTo>
                      <a:pt x="67" y="15"/>
                      <a:pt x="64" y="13"/>
                      <a:pt x="60" y="12"/>
                    </a:cubicBezTo>
                    <a:cubicBezTo>
                      <a:pt x="56" y="11"/>
                      <a:pt x="52" y="10"/>
                      <a:pt x="49" y="9"/>
                    </a:cubicBezTo>
                    <a:cubicBezTo>
                      <a:pt x="47" y="9"/>
                      <a:pt x="44" y="9"/>
                      <a:pt x="43" y="9"/>
                    </a:cubicBezTo>
                    <a:cubicBezTo>
                      <a:pt x="36" y="12"/>
                      <a:pt x="30" y="14"/>
                      <a:pt x="25" y="17"/>
                    </a:cubicBezTo>
                    <a:cubicBezTo>
                      <a:pt x="10" y="24"/>
                      <a:pt x="1" y="45"/>
                      <a:pt x="11" y="60"/>
                    </a:cubicBezTo>
                    <a:cubicBezTo>
                      <a:pt x="12" y="62"/>
                      <a:pt x="14" y="64"/>
                      <a:pt x="16" y="66"/>
                    </a:cubicBezTo>
                    <a:cubicBezTo>
                      <a:pt x="18" y="68"/>
                      <a:pt x="21" y="70"/>
                      <a:pt x="24" y="73"/>
                    </a:cubicBezTo>
                    <a:cubicBezTo>
                      <a:pt x="32" y="79"/>
                      <a:pt x="41" y="82"/>
                      <a:pt x="51" y="81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58" name="Freeform 54"/>
              <p:cNvSpPr>
                <a:spLocks noEditPoints="1"/>
              </p:cNvSpPr>
              <p:nvPr/>
            </p:nvSpPr>
            <p:spPr bwMode="auto">
              <a:xfrm>
                <a:off x="7729538" y="4440238"/>
                <a:ext cx="365125" cy="333375"/>
              </a:xfrm>
              <a:custGeom>
                <a:avLst/>
                <a:gdLst>
                  <a:gd name="T0" fmla="*/ 97 w 97"/>
                  <a:gd name="T1" fmla="*/ 48 h 89"/>
                  <a:gd name="T2" fmla="*/ 92 w 97"/>
                  <a:gd name="T3" fmla="*/ 68 h 89"/>
                  <a:gd name="T4" fmla="*/ 69 w 97"/>
                  <a:gd name="T5" fmla="*/ 86 h 89"/>
                  <a:gd name="T6" fmla="*/ 24 w 97"/>
                  <a:gd name="T7" fmla="*/ 82 h 89"/>
                  <a:gd name="T8" fmla="*/ 2 w 97"/>
                  <a:gd name="T9" fmla="*/ 59 h 89"/>
                  <a:gd name="T10" fmla="*/ 0 w 97"/>
                  <a:gd name="T11" fmla="*/ 42 h 89"/>
                  <a:gd name="T12" fmla="*/ 4 w 97"/>
                  <a:gd name="T13" fmla="*/ 31 h 89"/>
                  <a:gd name="T14" fmla="*/ 22 w 97"/>
                  <a:gd name="T15" fmla="*/ 10 h 89"/>
                  <a:gd name="T16" fmla="*/ 46 w 97"/>
                  <a:gd name="T17" fmla="*/ 1 h 89"/>
                  <a:gd name="T18" fmla="*/ 61 w 97"/>
                  <a:gd name="T19" fmla="*/ 3 h 89"/>
                  <a:gd name="T20" fmla="*/ 83 w 97"/>
                  <a:gd name="T21" fmla="*/ 15 h 89"/>
                  <a:gd name="T22" fmla="*/ 94 w 97"/>
                  <a:gd name="T23" fmla="*/ 34 h 89"/>
                  <a:gd name="T24" fmla="*/ 97 w 97"/>
                  <a:gd name="T25" fmla="*/ 48 h 89"/>
                  <a:gd name="T26" fmla="*/ 52 w 97"/>
                  <a:gd name="T27" fmla="*/ 9 h 89"/>
                  <a:gd name="T28" fmla="*/ 49 w 97"/>
                  <a:gd name="T29" fmla="*/ 9 h 89"/>
                  <a:gd name="T30" fmla="*/ 27 w 97"/>
                  <a:gd name="T31" fmla="*/ 16 h 89"/>
                  <a:gd name="T32" fmla="*/ 15 w 97"/>
                  <a:gd name="T33" fmla="*/ 27 h 89"/>
                  <a:gd name="T34" fmla="*/ 7 w 97"/>
                  <a:gd name="T35" fmla="*/ 55 h 89"/>
                  <a:gd name="T36" fmla="*/ 23 w 97"/>
                  <a:gd name="T37" fmla="*/ 75 h 89"/>
                  <a:gd name="T38" fmla="*/ 65 w 97"/>
                  <a:gd name="T39" fmla="*/ 80 h 89"/>
                  <a:gd name="T40" fmla="*/ 85 w 97"/>
                  <a:gd name="T41" fmla="*/ 66 h 89"/>
                  <a:gd name="T42" fmla="*/ 86 w 97"/>
                  <a:gd name="T43" fmla="*/ 30 h 89"/>
                  <a:gd name="T44" fmla="*/ 54 w 97"/>
                  <a:gd name="T45" fmla="*/ 9 h 89"/>
                  <a:gd name="T46" fmla="*/ 52 w 97"/>
                  <a:gd name="T47" fmla="*/ 9 h 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97" h="89">
                    <a:moveTo>
                      <a:pt x="97" y="48"/>
                    </a:moveTo>
                    <a:cubicBezTo>
                      <a:pt x="97" y="55"/>
                      <a:pt x="95" y="62"/>
                      <a:pt x="92" y="68"/>
                    </a:cubicBezTo>
                    <a:cubicBezTo>
                      <a:pt x="87" y="77"/>
                      <a:pt x="80" y="84"/>
                      <a:pt x="69" y="86"/>
                    </a:cubicBezTo>
                    <a:cubicBezTo>
                      <a:pt x="54" y="89"/>
                      <a:pt x="38" y="86"/>
                      <a:pt x="24" y="82"/>
                    </a:cubicBezTo>
                    <a:cubicBezTo>
                      <a:pt x="12" y="79"/>
                      <a:pt x="5" y="70"/>
                      <a:pt x="2" y="59"/>
                    </a:cubicBezTo>
                    <a:cubicBezTo>
                      <a:pt x="0" y="54"/>
                      <a:pt x="0" y="48"/>
                      <a:pt x="0" y="42"/>
                    </a:cubicBezTo>
                    <a:cubicBezTo>
                      <a:pt x="1" y="39"/>
                      <a:pt x="2" y="35"/>
                      <a:pt x="4" y="31"/>
                    </a:cubicBezTo>
                    <a:cubicBezTo>
                      <a:pt x="9" y="23"/>
                      <a:pt x="15" y="16"/>
                      <a:pt x="22" y="10"/>
                    </a:cubicBezTo>
                    <a:cubicBezTo>
                      <a:pt x="29" y="3"/>
                      <a:pt x="37" y="0"/>
                      <a:pt x="46" y="1"/>
                    </a:cubicBezTo>
                    <a:cubicBezTo>
                      <a:pt x="51" y="2"/>
                      <a:pt x="56" y="3"/>
                      <a:pt x="61" y="3"/>
                    </a:cubicBezTo>
                    <a:cubicBezTo>
                      <a:pt x="70" y="4"/>
                      <a:pt x="77" y="8"/>
                      <a:pt x="83" y="15"/>
                    </a:cubicBezTo>
                    <a:cubicBezTo>
                      <a:pt x="88" y="21"/>
                      <a:pt x="91" y="27"/>
                      <a:pt x="94" y="34"/>
                    </a:cubicBezTo>
                    <a:cubicBezTo>
                      <a:pt x="96" y="38"/>
                      <a:pt x="96" y="43"/>
                      <a:pt x="97" y="48"/>
                    </a:cubicBezTo>
                    <a:close/>
                    <a:moveTo>
                      <a:pt x="52" y="9"/>
                    </a:moveTo>
                    <a:cubicBezTo>
                      <a:pt x="51" y="9"/>
                      <a:pt x="50" y="9"/>
                      <a:pt x="49" y="9"/>
                    </a:cubicBezTo>
                    <a:cubicBezTo>
                      <a:pt x="41" y="8"/>
                      <a:pt x="33" y="10"/>
                      <a:pt x="27" y="16"/>
                    </a:cubicBezTo>
                    <a:cubicBezTo>
                      <a:pt x="23" y="20"/>
                      <a:pt x="19" y="24"/>
                      <a:pt x="15" y="27"/>
                    </a:cubicBezTo>
                    <a:cubicBezTo>
                      <a:pt x="8" y="35"/>
                      <a:pt x="5" y="44"/>
                      <a:pt x="7" y="55"/>
                    </a:cubicBezTo>
                    <a:cubicBezTo>
                      <a:pt x="8" y="65"/>
                      <a:pt x="14" y="72"/>
                      <a:pt x="23" y="75"/>
                    </a:cubicBezTo>
                    <a:cubicBezTo>
                      <a:pt x="36" y="80"/>
                      <a:pt x="50" y="82"/>
                      <a:pt x="65" y="80"/>
                    </a:cubicBezTo>
                    <a:cubicBezTo>
                      <a:pt x="74" y="78"/>
                      <a:pt x="81" y="74"/>
                      <a:pt x="85" y="66"/>
                    </a:cubicBezTo>
                    <a:cubicBezTo>
                      <a:pt x="91" y="55"/>
                      <a:pt x="94" y="43"/>
                      <a:pt x="86" y="30"/>
                    </a:cubicBezTo>
                    <a:cubicBezTo>
                      <a:pt x="79" y="17"/>
                      <a:pt x="70" y="9"/>
                      <a:pt x="54" y="9"/>
                    </a:cubicBezTo>
                    <a:cubicBezTo>
                      <a:pt x="53" y="9"/>
                      <a:pt x="53" y="9"/>
                      <a:pt x="52" y="9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59" name="Freeform 55"/>
              <p:cNvSpPr>
                <a:spLocks noEditPoints="1"/>
              </p:cNvSpPr>
              <p:nvPr/>
            </p:nvSpPr>
            <p:spPr bwMode="auto">
              <a:xfrm>
                <a:off x="6321426" y="1674813"/>
                <a:ext cx="109538" cy="115888"/>
              </a:xfrm>
              <a:custGeom>
                <a:avLst/>
                <a:gdLst>
                  <a:gd name="T0" fmla="*/ 21 w 29"/>
                  <a:gd name="T1" fmla="*/ 19 h 31"/>
                  <a:gd name="T2" fmla="*/ 13 w 29"/>
                  <a:gd name="T3" fmla="*/ 29 h 31"/>
                  <a:gd name="T4" fmla="*/ 8 w 29"/>
                  <a:gd name="T5" fmla="*/ 30 h 31"/>
                  <a:gd name="T6" fmla="*/ 5 w 29"/>
                  <a:gd name="T7" fmla="*/ 27 h 31"/>
                  <a:gd name="T8" fmla="*/ 1 w 29"/>
                  <a:gd name="T9" fmla="*/ 8 h 31"/>
                  <a:gd name="T10" fmla="*/ 2 w 29"/>
                  <a:gd name="T11" fmla="*/ 1 h 31"/>
                  <a:gd name="T12" fmla="*/ 14 w 29"/>
                  <a:gd name="T13" fmla="*/ 4 h 31"/>
                  <a:gd name="T14" fmla="*/ 24 w 29"/>
                  <a:gd name="T15" fmla="*/ 6 h 31"/>
                  <a:gd name="T16" fmla="*/ 29 w 29"/>
                  <a:gd name="T17" fmla="*/ 19 h 31"/>
                  <a:gd name="T18" fmla="*/ 21 w 29"/>
                  <a:gd name="T19" fmla="*/ 19 h 31"/>
                  <a:gd name="T20" fmla="*/ 8 w 29"/>
                  <a:gd name="T21" fmla="*/ 10 h 31"/>
                  <a:gd name="T22" fmla="*/ 14 w 29"/>
                  <a:gd name="T23" fmla="*/ 16 h 31"/>
                  <a:gd name="T24" fmla="*/ 8 w 29"/>
                  <a:gd name="T25" fmla="*/ 10 h 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29" h="31">
                    <a:moveTo>
                      <a:pt x="21" y="19"/>
                    </a:moveTo>
                    <a:cubicBezTo>
                      <a:pt x="19" y="23"/>
                      <a:pt x="15" y="25"/>
                      <a:pt x="13" y="29"/>
                    </a:cubicBezTo>
                    <a:cubicBezTo>
                      <a:pt x="13" y="31"/>
                      <a:pt x="10" y="31"/>
                      <a:pt x="8" y="30"/>
                    </a:cubicBezTo>
                    <a:cubicBezTo>
                      <a:pt x="7" y="29"/>
                      <a:pt x="6" y="28"/>
                      <a:pt x="5" y="27"/>
                    </a:cubicBezTo>
                    <a:cubicBezTo>
                      <a:pt x="3" y="20"/>
                      <a:pt x="1" y="14"/>
                      <a:pt x="1" y="8"/>
                    </a:cubicBezTo>
                    <a:cubicBezTo>
                      <a:pt x="0" y="5"/>
                      <a:pt x="1" y="3"/>
                      <a:pt x="2" y="1"/>
                    </a:cubicBezTo>
                    <a:cubicBezTo>
                      <a:pt x="7" y="0"/>
                      <a:pt x="10" y="2"/>
                      <a:pt x="14" y="4"/>
                    </a:cubicBezTo>
                    <a:cubicBezTo>
                      <a:pt x="18" y="7"/>
                      <a:pt x="18" y="7"/>
                      <a:pt x="24" y="6"/>
                    </a:cubicBezTo>
                    <a:cubicBezTo>
                      <a:pt x="26" y="10"/>
                      <a:pt x="27" y="14"/>
                      <a:pt x="29" y="19"/>
                    </a:cubicBezTo>
                    <a:cubicBezTo>
                      <a:pt x="26" y="19"/>
                      <a:pt x="23" y="19"/>
                      <a:pt x="21" y="19"/>
                    </a:cubicBezTo>
                    <a:close/>
                    <a:moveTo>
                      <a:pt x="8" y="10"/>
                    </a:moveTo>
                    <a:cubicBezTo>
                      <a:pt x="10" y="14"/>
                      <a:pt x="11" y="15"/>
                      <a:pt x="14" y="16"/>
                    </a:cubicBezTo>
                    <a:cubicBezTo>
                      <a:pt x="14" y="12"/>
                      <a:pt x="12" y="11"/>
                      <a:pt x="8" y="10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60" name="Freeform 56"/>
              <p:cNvSpPr>
                <a:spLocks/>
              </p:cNvSpPr>
              <p:nvPr/>
            </p:nvSpPr>
            <p:spPr bwMode="auto">
              <a:xfrm>
                <a:off x="1835151" y="4679950"/>
                <a:ext cx="611188" cy="450850"/>
              </a:xfrm>
              <a:custGeom>
                <a:avLst/>
                <a:gdLst>
                  <a:gd name="T0" fmla="*/ 7 w 163"/>
                  <a:gd name="T1" fmla="*/ 119 h 120"/>
                  <a:gd name="T2" fmla="*/ 4 w 163"/>
                  <a:gd name="T3" fmla="*/ 81 h 120"/>
                  <a:gd name="T4" fmla="*/ 1 w 163"/>
                  <a:gd name="T5" fmla="*/ 43 h 120"/>
                  <a:gd name="T6" fmla="*/ 1 w 163"/>
                  <a:gd name="T7" fmla="*/ 5 h 120"/>
                  <a:gd name="T8" fmla="*/ 8 w 163"/>
                  <a:gd name="T9" fmla="*/ 3 h 120"/>
                  <a:gd name="T10" fmla="*/ 29 w 163"/>
                  <a:gd name="T11" fmla="*/ 2 h 120"/>
                  <a:gd name="T12" fmla="*/ 36 w 163"/>
                  <a:gd name="T13" fmla="*/ 2 h 120"/>
                  <a:gd name="T14" fmla="*/ 64 w 163"/>
                  <a:gd name="T15" fmla="*/ 2 h 120"/>
                  <a:gd name="T16" fmla="*/ 81 w 163"/>
                  <a:gd name="T17" fmla="*/ 7 h 120"/>
                  <a:gd name="T18" fmla="*/ 96 w 163"/>
                  <a:gd name="T19" fmla="*/ 13 h 120"/>
                  <a:gd name="T20" fmla="*/ 120 w 163"/>
                  <a:gd name="T21" fmla="*/ 24 h 120"/>
                  <a:gd name="T22" fmla="*/ 126 w 163"/>
                  <a:gd name="T23" fmla="*/ 27 h 120"/>
                  <a:gd name="T24" fmla="*/ 146 w 163"/>
                  <a:gd name="T25" fmla="*/ 47 h 120"/>
                  <a:gd name="T26" fmla="*/ 160 w 163"/>
                  <a:gd name="T27" fmla="*/ 78 h 120"/>
                  <a:gd name="T28" fmla="*/ 157 w 163"/>
                  <a:gd name="T29" fmla="*/ 111 h 120"/>
                  <a:gd name="T30" fmla="*/ 148 w 163"/>
                  <a:gd name="T31" fmla="*/ 113 h 120"/>
                  <a:gd name="T32" fmla="*/ 128 w 163"/>
                  <a:gd name="T33" fmla="*/ 113 h 120"/>
                  <a:gd name="T34" fmla="*/ 105 w 163"/>
                  <a:gd name="T35" fmla="*/ 114 h 120"/>
                  <a:gd name="T36" fmla="*/ 94 w 163"/>
                  <a:gd name="T37" fmla="*/ 115 h 120"/>
                  <a:gd name="T38" fmla="*/ 77 w 163"/>
                  <a:gd name="T39" fmla="*/ 117 h 120"/>
                  <a:gd name="T40" fmla="*/ 27 w 163"/>
                  <a:gd name="T41" fmla="*/ 119 h 120"/>
                  <a:gd name="T42" fmla="*/ 13 w 163"/>
                  <a:gd name="T43" fmla="*/ 119 h 120"/>
                  <a:gd name="T44" fmla="*/ 7 w 163"/>
                  <a:gd name="T45" fmla="*/ 119 h 1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163" h="120">
                    <a:moveTo>
                      <a:pt x="7" y="119"/>
                    </a:moveTo>
                    <a:cubicBezTo>
                      <a:pt x="5" y="106"/>
                      <a:pt x="4" y="93"/>
                      <a:pt x="4" y="81"/>
                    </a:cubicBezTo>
                    <a:cubicBezTo>
                      <a:pt x="3" y="68"/>
                      <a:pt x="2" y="55"/>
                      <a:pt x="1" y="43"/>
                    </a:cubicBezTo>
                    <a:cubicBezTo>
                      <a:pt x="0" y="39"/>
                      <a:pt x="0" y="8"/>
                      <a:pt x="1" y="5"/>
                    </a:cubicBezTo>
                    <a:cubicBezTo>
                      <a:pt x="3" y="4"/>
                      <a:pt x="6" y="3"/>
                      <a:pt x="8" y="3"/>
                    </a:cubicBezTo>
                    <a:cubicBezTo>
                      <a:pt x="15" y="3"/>
                      <a:pt x="22" y="3"/>
                      <a:pt x="29" y="2"/>
                    </a:cubicBezTo>
                    <a:cubicBezTo>
                      <a:pt x="31" y="2"/>
                      <a:pt x="33" y="2"/>
                      <a:pt x="36" y="2"/>
                    </a:cubicBezTo>
                    <a:cubicBezTo>
                      <a:pt x="45" y="0"/>
                      <a:pt x="55" y="1"/>
                      <a:pt x="64" y="2"/>
                    </a:cubicBezTo>
                    <a:cubicBezTo>
                      <a:pt x="70" y="3"/>
                      <a:pt x="76" y="5"/>
                      <a:pt x="81" y="7"/>
                    </a:cubicBezTo>
                    <a:cubicBezTo>
                      <a:pt x="86" y="10"/>
                      <a:pt x="91" y="12"/>
                      <a:pt x="96" y="13"/>
                    </a:cubicBezTo>
                    <a:cubicBezTo>
                      <a:pt x="105" y="16"/>
                      <a:pt x="113" y="19"/>
                      <a:pt x="120" y="24"/>
                    </a:cubicBezTo>
                    <a:cubicBezTo>
                      <a:pt x="122" y="25"/>
                      <a:pt x="124" y="27"/>
                      <a:pt x="126" y="27"/>
                    </a:cubicBezTo>
                    <a:cubicBezTo>
                      <a:pt x="135" y="32"/>
                      <a:pt x="141" y="39"/>
                      <a:pt x="146" y="47"/>
                    </a:cubicBezTo>
                    <a:cubicBezTo>
                      <a:pt x="152" y="57"/>
                      <a:pt x="157" y="67"/>
                      <a:pt x="160" y="78"/>
                    </a:cubicBezTo>
                    <a:cubicBezTo>
                      <a:pt x="163" y="93"/>
                      <a:pt x="163" y="96"/>
                      <a:pt x="157" y="111"/>
                    </a:cubicBezTo>
                    <a:cubicBezTo>
                      <a:pt x="154" y="113"/>
                      <a:pt x="151" y="113"/>
                      <a:pt x="148" y="113"/>
                    </a:cubicBezTo>
                    <a:cubicBezTo>
                      <a:pt x="141" y="113"/>
                      <a:pt x="135" y="113"/>
                      <a:pt x="128" y="113"/>
                    </a:cubicBezTo>
                    <a:cubicBezTo>
                      <a:pt x="121" y="113"/>
                      <a:pt x="113" y="113"/>
                      <a:pt x="105" y="114"/>
                    </a:cubicBezTo>
                    <a:cubicBezTo>
                      <a:pt x="101" y="115"/>
                      <a:pt x="97" y="115"/>
                      <a:pt x="94" y="115"/>
                    </a:cubicBezTo>
                    <a:cubicBezTo>
                      <a:pt x="88" y="116"/>
                      <a:pt x="82" y="116"/>
                      <a:pt x="77" y="117"/>
                    </a:cubicBezTo>
                    <a:cubicBezTo>
                      <a:pt x="60" y="119"/>
                      <a:pt x="44" y="120"/>
                      <a:pt x="27" y="119"/>
                    </a:cubicBezTo>
                    <a:cubicBezTo>
                      <a:pt x="22" y="119"/>
                      <a:pt x="18" y="119"/>
                      <a:pt x="13" y="119"/>
                    </a:cubicBezTo>
                    <a:cubicBezTo>
                      <a:pt x="11" y="119"/>
                      <a:pt x="9" y="119"/>
                      <a:pt x="7" y="119"/>
                    </a:cubicBezTo>
                    <a:close/>
                  </a:path>
                </a:pathLst>
              </a:cu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61" name="Freeform 57"/>
              <p:cNvSpPr>
                <a:spLocks/>
              </p:cNvSpPr>
              <p:nvPr/>
            </p:nvSpPr>
            <p:spPr bwMode="auto">
              <a:xfrm>
                <a:off x="2882901" y="2857500"/>
                <a:ext cx="71438" cy="65088"/>
              </a:xfrm>
              <a:custGeom>
                <a:avLst/>
                <a:gdLst>
                  <a:gd name="T0" fmla="*/ 19 w 19"/>
                  <a:gd name="T1" fmla="*/ 2 h 17"/>
                  <a:gd name="T2" fmla="*/ 15 w 19"/>
                  <a:gd name="T3" fmla="*/ 12 h 17"/>
                  <a:gd name="T4" fmla="*/ 5 w 19"/>
                  <a:gd name="T5" fmla="*/ 16 h 17"/>
                  <a:gd name="T6" fmla="*/ 2 w 19"/>
                  <a:gd name="T7" fmla="*/ 14 h 17"/>
                  <a:gd name="T8" fmla="*/ 0 w 19"/>
                  <a:gd name="T9" fmla="*/ 8 h 17"/>
                  <a:gd name="T10" fmla="*/ 1 w 19"/>
                  <a:gd name="T11" fmla="*/ 5 h 17"/>
                  <a:gd name="T12" fmla="*/ 18 w 19"/>
                  <a:gd name="T13" fmla="*/ 1 h 17"/>
                  <a:gd name="T14" fmla="*/ 19 w 19"/>
                  <a:gd name="T15" fmla="*/ 2 h 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9" h="17">
                    <a:moveTo>
                      <a:pt x="19" y="2"/>
                    </a:moveTo>
                    <a:cubicBezTo>
                      <a:pt x="19" y="6"/>
                      <a:pt x="17" y="9"/>
                      <a:pt x="15" y="12"/>
                    </a:cubicBezTo>
                    <a:cubicBezTo>
                      <a:pt x="13" y="16"/>
                      <a:pt x="9" y="17"/>
                      <a:pt x="5" y="16"/>
                    </a:cubicBezTo>
                    <a:cubicBezTo>
                      <a:pt x="4" y="16"/>
                      <a:pt x="3" y="15"/>
                      <a:pt x="2" y="14"/>
                    </a:cubicBezTo>
                    <a:cubicBezTo>
                      <a:pt x="1" y="12"/>
                      <a:pt x="0" y="10"/>
                      <a:pt x="0" y="8"/>
                    </a:cubicBezTo>
                    <a:cubicBezTo>
                      <a:pt x="0" y="7"/>
                      <a:pt x="0" y="5"/>
                      <a:pt x="1" y="5"/>
                    </a:cubicBezTo>
                    <a:cubicBezTo>
                      <a:pt x="7" y="4"/>
                      <a:pt x="12" y="0"/>
                      <a:pt x="18" y="1"/>
                    </a:cubicBezTo>
                    <a:cubicBezTo>
                      <a:pt x="18" y="1"/>
                      <a:pt x="19" y="2"/>
                      <a:pt x="19" y="2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62" name="Freeform 58"/>
              <p:cNvSpPr>
                <a:spLocks/>
              </p:cNvSpPr>
              <p:nvPr/>
            </p:nvSpPr>
            <p:spPr bwMode="auto">
              <a:xfrm>
                <a:off x="3362326" y="2846388"/>
                <a:ext cx="65088" cy="68263"/>
              </a:xfrm>
              <a:custGeom>
                <a:avLst/>
                <a:gdLst>
                  <a:gd name="T0" fmla="*/ 0 w 17"/>
                  <a:gd name="T1" fmla="*/ 2 h 18"/>
                  <a:gd name="T2" fmla="*/ 14 w 17"/>
                  <a:gd name="T3" fmla="*/ 0 h 18"/>
                  <a:gd name="T4" fmla="*/ 16 w 17"/>
                  <a:gd name="T5" fmla="*/ 7 h 18"/>
                  <a:gd name="T6" fmla="*/ 13 w 17"/>
                  <a:gd name="T7" fmla="*/ 14 h 18"/>
                  <a:gd name="T8" fmla="*/ 1 w 17"/>
                  <a:gd name="T9" fmla="*/ 11 h 18"/>
                  <a:gd name="T10" fmla="*/ 0 w 17"/>
                  <a:gd name="T11" fmla="*/ 2 h 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7" h="18">
                    <a:moveTo>
                      <a:pt x="0" y="2"/>
                    </a:moveTo>
                    <a:cubicBezTo>
                      <a:pt x="5" y="1"/>
                      <a:pt x="10" y="1"/>
                      <a:pt x="14" y="0"/>
                    </a:cubicBezTo>
                    <a:cubicBezTo>
                      <a:pt x="17" y="2"/>
                      <a:pt x="17" y="5"/>
                      <a:pt x="16" y="7"/>
                    </a:cubicBezTo>
                    <a:cubicBezTo>
                      <a:pt x="15" y="9"/>
                      <a:pt x="14" y="12"/>
                      <a:pt x="13" y="14"/>
                    </a:cubicBezTo>
                    <a:cubicBezTo>
                      <a:pt x="9" y="18"/>
                      <a:pt x="2" y="16"/>
                      <a:pt x="1" y="11"/>
                    </a:cubicBezTo>
                    <a:cubicBezTo>
                      <a:pt x="0" y="8"/>
                      <a:pt x="0" y="6"/>
                      <a:pt x="0" y="2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63" name="Freeform 59"/>
              <p:cNvSpPr>
                <a:spLocks/>
              </p:cNvSpPr>
              <p:nvPr/>
            </p:nvSpPr>
            <p:spPr bwMode="auto">
              <a:xfrm>
                <a:off x="7797801" y="2546350"/>
                <a:ext cx="176213" cy="168275"/>
              </a:xfrm>
              <a:custGeom>
                <a:avLst/>
                <a:gdLst>
                  <a:gd name="T0" fmla="*/ 6 w 47"/>
                  <a:gd name="T1" fmla="*/ 20 h 45"/>
                  <a:gd name="T2" fmla="*/ 4 w 47"/>
                  <a:gd name="T3" fmla="*/ 14 h 45"/>
                  <a:gd name="T4" fmla="*/ 5 w 47"/>
                  <a:gd name="T5" fmla="*/ 6 h 45"/>
                  <a:gd name="T6" fmla="*/ 11 w 47"/>
                  <a:gd name="T7" fmla="*/ 4 h 45"/>
                  <a:gd name="T8" fmla="*/ 25 w 47"/>
                  <a:gd name="T9" fmla="*/ 2 h 45"/>
                  <a:gd name="T10" fmla="*/ 43 w 47"/>
                  <a:gd name="T11" fmla="*/ 12 h 45"/>
                  <a:gd name="T12" fmla="*/ 43 w 47"/>
                  <a:gd name="T13" fmla="*/ 34 h 45"/>
                  <a:gd name="T14" fmla="*/ 24 w 47"/>
                  <a:gd name="T15" fmla="*/ 45 h 45"/>
                  <a:gd name="T16" fmla="*/ 10 w 47"/>
                  <a:gd name="T17" fmla="*/ 40 h 45"/>
                  <a:gd name="T18" fmla="*/ 1 w 47"/>
                  <a:gd name="T19" fmla="*/ 26 h 45"/>
                  <a:gd name="T20" fmla="*/ 6 w 47"/>
                  <a:gd name="T21" fmla="*/ 20 h 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47" h="45">
                    <a:moveTo>
                      <a:pt x="6" y="20"/>
                    </a:moveTo>
                    <a:cubicBezTo>
                      <a:pt x="5" y="18"/>
                      <a:pt x="4" y="16"/>
                      <a:pt x="4" y="14"/>
                    </a:cubicBezTo>
                    <a:cubicBezTo>
                      <a:pt x="3" y="11"/>
                      <a:pt x="3" y="9"/>
                      <a:pt x="5" y="6"/>
                    </a:cubicBezTo>
                    <a:cubicBezTo>
                      <a:pt x="7" y="4"/>
                      <a:pt x="8" y="4"/>
                      <a:pt x="11" y="4"/>
                    </a:cubicBezTo>
                    <a:cubicBezTo>
                      <a:pt x="16" y="4"/>
                      <a:pt x="20" y="3"/>
                      <a:pt x="25" y="2"/>
                    </a:cubicBezTo>
                    <a:cubicBezTo>
                      <a:pt x="34" y="0"/>
                      <a:pt x="40" y="4"/>
                      <a:pt x="43" y="12"/>
                    </a:cubicBezTo>
                    <a:cubicBezTo>
                      <a:pt x="47" y="19"/>
                      <a:pt x="46" y="27"/>
                      <a:pt x="43" y="34"/>
                    </a:cubicBezTo>
                    <a:cubicBezTo>
                      <a:pt x="42" y="40"/>
                      <a:pt x="34" y="45"/>
                      <a:pt x="24" y="45"/>
                    </a:cubicBezTo>
                    <a:cubicBezTo>
                      <a:pt x="19" y="44"/>
                      <a:pt x="14" y="43"/>
                      <a:pt x="10" y="40"/>
                    </a:cubicBezTo>
                    <a:cubicBezTo>
                      <a:pt x="5" y="36"/>
                      <a:pt x="1" y="32"/>
                      <a:pt x="1" y="26"/>
                    </a:cubicBezTo>
                    <a:cubicBezTo>
                      <a:pt x="0" y="22"/>
                      <a:pt x="0" y="21"/>
                      <a:pt x="6" y="20"/>
                    </a:cubicBezTo>
                    <a:close/>
                  </a:path>
                </a:pathLst>
              </a:cu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64" name="Freeform 60"/>
              <p:cNvSpPr>
                <a:spLocks/>
              </p:cNvSpPr>
              <p:nvPr/>
            </p:nvSpPr>
            <p:spPr bwMode="auto">
              <a:xfrm>
                <a:off x="7921626" y="2689225"/>
                <a:ext cx="222250" cy="266700"/>
              </a:xfrm>
              <a:custGeom>
                <a:avLst/>
                <a:gdLst>
                  <a:gd name="T0" fmla="*/ 0 w 59"/>
                  <a:gd name="T1" fmla="*/ 11 h 71"/>
                  <a:gd name="T2" fmla="*/ 16 w 59"/>
                  <a:gd name="T3" fmla="*/ 0 h 71"/>
                  <a:gd name="T4" fmla="*/ 20 w 59"/>
                  <a:gd name="T5" fmla="*/ 4 h 71"/>
                  <a:gd name="T6" fmla="*/ 37 w 59"/>
                  <a:gd name="T7" fmla="*/ 27 h 71"/>
                  <a:gd name="T8" fmla="*/ 56 w 59"/>
                  <a:gd name="T9" fmla="*/ 52 h 71"/>
                  <a:gd name="T10" fmla="*/ 59 w 59"/>
                  <a:gd name="T11" fmla="*/ 57 h 71"/>
                  <a:gd name="T12" fmla="*/ 47 w 59"/>
                  <a:gd name="T13" fmla="*/ 71 h 71"/>
                  <a:gd name="T14" fmla="*/ 0 w 59"/>
                  <a:gd name="T15" fmla="*/ 11 h 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59" h="71">
                    <a:moveTo>
                      <a:pt x="0" y="11"/>
                    </a:moveTo>
                    <a:cubicBezTo>
                      <a:pt x="6" y="7"/>
                      <a:pt x="11" y="4"/>
                      <a:pt x="16" y="0"/>
                    </a:cubicBezTo>
                    <a:cubicBezTo>
                      <a:pt x="17" y="1"/>
                      <a:pt x="19" y="2"/>
                      <a:pt x="20" y="4"/>
                    </a:cubicBezTo>
                    <a:cubicBezTo>
                      <a:pt x="26" y="12"/>
                      <a:pt x="31" y="19"/>
                      <a:pt x="37" y="27"/>
                    </a:cubicBezTo>
                    <a:cubicBezTo>
                      <a:pt x="43" y="36"/>
                      <a:pt x="50" y="44"/>
                      <a:pt x="56" y="52"/>
                    </a:cubicBezTo>
                    <a:cubicBezTo>
                      <a:pt x="57" y="54"/>
                      <a:pt x="58" y="55"/>
                      <a:pt x="59" y="57"/>
                    </a:cubicBezTo>
                    <a:cubicBezTo>
                      <a:pt x="56" y="63"/>
                      <a:pt x="51" y="66"/>
                      <a:pt x="47" y="71"/>
                    </a:cubicBezTo>
                    <a:cubicBezTo>
                      <a:pt x="40" y="65"/>
                      <a:pt x="12" y="28"/>
                      <a:pt x="0" y="11"/>
                    </a:cubicBezTo>
                    <a:close/>
                  </a:path>
                </a:pathLst>
              </a:cu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65" name="Freeform 61"/>
              <p:cNvSpPr>
                <a:spLocks/>
              </p:cNvSpPr>
              <p:nvPr/>
            </p:nvSpPr>
            <p:spPr bwMode="auto">
              <a:xfrm>
                <a:off x="7654926" y="2332038"/>
                <a:ext cx="203200" cy="233363"/>
              </a:xfrm>
              <a:custGeom>
                <a:avLst/>
                <a:gdLst>
                  <a:gd name="T0" fmla="*/ 36 w 54"/>
                  <a:gd name="T1" fmla="*/ 62 h 62"/>
                  <a:gd name="T2" fmla="*/ 18 w 54"/>
                  <a:gd name="T3" fmla="*/ 35 h 62"/>
                  <a:gd name="T4" fmla="*/ 0 w 54"/>
                  <a:gd name="T5" fmla="*/ 11 h 62"/>
                  <a:gd name="T6" fmla="*/ 2 w 54"/>
                  <a:gd name="T7" fmla="*/ 8 h 62"/>
                  <a:gd name="T8" fmla="*/ 15 w 54"/>
                  <a:gd name="T9" fmla="*/ 0 h 62"/>
                  <a:gd name="T10" fmla="*/ 23 w 54"/>
                  <a:gd name="T11" fmla="*/ 11 h 62"/>
                  <a:gd name="T12" fmla="*/ 39 w 54"/>
                  <a:gd name="T13" fmla="*/ 33 h 62"/>
                  <a:gd name="T14" fmla="*/ 53 w 54"/>
                  <a:gd name="T15" fmla="*/ 51 h 62"/>
                  <a:gd name="T16" fmla="*/ 54 w 54"/>
                  <a:gd name="T17" fmla="*/ 54 h 62"/>
                  <a:gd name="T18" fmla="*/ 36 w 54"/>
                  <a:gd name="T19" fmla="*/ 62 h 6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54" h="62">
                    <a:moveTo>
                      <a:pt x="36" y="62"/>
                    </a:moveTo>
                    <a:cubicBezTo>
                      <a:pt x="30" y="52"/>
                      <a:pt x="24" y="44"/>
                      <a:pt x="18" y="35"/>
                    </a:cubicBezTo>
                    <a:cubicBezTo>
                      <a:pt x="12" y="27"/>
                      <a:pt x="6" y="19"/>
                      <a:pt x="0" y="11"/>
                    </a:cubicBezTo>
                    <a:cubicBezTo>
                      <a:pt x="1" y="10"/>
                      <a:pt x="1" y="9"/>
                      <a:pt x="2" y="8"/>
                    </a:cubicBezTo>
                    <a:cubicBezTo>
                      <a:pt x="6" y="6"/>
                      <a:pt x="10" y="3"/>
                      <a:pt x="15" y="0"/>
                    </a:cubicBezTo>
                    <a:cubicBezTo>
                      <a:pt x="18" y="3"/>
                      <a:pt x="21" y="7"/>
                      <a:pt x="23" y="11"/>
                    </a:cubicBezTo>
                    <a:cubicBezTo>
                      <a:pt x="28" y="18"/>
                      <a:pt x="33" y="26"/>
                      <a:pt x="39" y="33"/>
                    </a:cubicBezTo>
                    <a:cubicBezTo>
                      <a:pt x="45" y="39"/>
                      <a:pt x="49" y="45"/>
                      <a:pt x="53" y="51"/>
                    </a:cubicBezTo>
                    <a:cubicBezTo>
                      <a:pt x="54" y="52"/>
                      <a:pt x="54" y="53"/>
                      <a:pt x="54" y="54"/>
                    </a:cubicBezTo>
                    <a:cubicBezTo>
                      <a:pt x="48" y="56"/>
                      <a:pt x="41" y="56"/>
                      <a:pt x="36" y="62"/>
                    </a:cubicBezTo>
                    <a:close/>
                  </a:path>
                </a:pathLst>
              </a:cu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66" name="Freeform 62"/>
              <p:cNvSpPr>
                <a:spLocks/>
              </p:cNvSpPr>
              <p:nvPr/>
            </p:nvSpPr>
            <p:spPr bwMode="auto">
              <a:xfrm>
                <a:off x="6626226" y="4465638"/>
                <a:ext cx="327025" cy="274638"/>
              </a:xfrm>
              <a:custGeom>
                <a:avLst/>
                <a:gdLst>
                  <a:gd name="T0" fmla="*/ 50 w 87"/>
                  <a:gd name="T1" fmla="*/ 72 h 73"/>
                  <a:gd name="T2" fmla="*/ 23 w 87"/>
                  <a:gd name="T3" fmla="*/ 64 h 73"/>
                  <a:gd name="T4" fmla="*/ 15 w 87"/>
                  <a:gd name="T5" fmla="*/ 57 h 73"/>
                  <a:gd name="T6" fmla="*/ 10 w 87"/>
                  <a:gd name="T7" fmla="*/ 51 h 73"/>
                  <a:gd name="T8" fmla="*/ 24 w 87"/>
                  <a:gd name="T9" fmla="*/ 8 h 73"/>
                  <a:gd name="T10" fmla="*/ 42 w 87"/>
                  <a:gd name="T11" fmla="*/ 0 h 73"/>
                  <a:gd name="T12" fmla="*/ 48 w 87"/>
                  <a:gd name="T13" fmla="*/ 0 h 73"/>
                  <a:gd name="T14" fmla="*/ 59 w 87"/>
                  <a:gd name="T15" fmla="*/ 3 h 73"/>
                  <a:gd name="T16" fmla="*/ 70 w 87"/>
                  <a:gd name="T17" fmla="*/ 8 h 73"/>
                  <a:gd name="T18" fmla="*/ 85 w 87"/>
                  <a:gd name="T19" fmla="*/ 34 h 73"/>
                  <a:gd name="T20" fmla="*/ 80 w 87"/>
                  <a:gd name="T21" fmla="*/ 56 h 73"/>
                  <a:gd name="T22" fmla="*/ 69 w 87"/>
                  <a:gd name="T23" fmla="*/ 68 h 73"/>
                  <a:gd name="T24" fmla="*/ 50 w 87"/>
                  <a:gd name="T25" fmla="*/ 72 h 7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87" h="73">
                    <a:moveTo>
                      <a:pt x="50" y="72"/>
                    </a:moveTo>
                    <a:cubicBezTo>
                      <a:pt x="40" y="73"/>
                      <a:pt x="31" y="70"/>
                      <a:pt x="23" y="64"/>
                    </a:cubicBezTo>
                    <a:cubicBezTo>
                      <a:pt x="20" y="61"/>
                      <a:pt x="17" y="59"/>
                      <a:pt x="15" y="57"/>
                    </a:cubicBezTo>
                    <a:cubicBezTo>
                      <a:pt x="13" y="55"/>
                      <a:pt x="11" y="53"/>
                      <a:pt x="10" y="51"/>
                    </a:cubicBezTo>
                    <a:cubicBezTo>
                      <a:pt x="0" y="36"/>
                      <a:pt x="9" y="15"/>
                      <a:pt x="24" y="8"/>
                    </a:cubicBezTo>
                    <a:cubicBezTo>
                      <a:pt x="29" y="5"/>
                      <a:pt x="35" y="3"/>
                      <a:pt x="42" y="0"/>
                    </a:cubicBezTo>
                    <a:cubicBezTo>
                      <a:pt x="43" y="0"/>
                      <a:pt x="46" y="0"/>
                      <a:pt x="48" y="0"/>
                    </a:cubicBezTo>
                    <a:cubicBezTo>
                      <a:pt x="51" y="1"/>
                      <a:pt x="55" y="2"/>
                      <a:pt x="59" y="3"/>
                    </a:cubicBezTo>
                    <a:cubicBezTo>
                      <a:pt x="63" y="4"/>
                      <a:pt x="66" y="6"/>
                      <a:pt x="70" y="8"/>
                    </a:cubicBezTo>
                    <a:cubicBezTo>
                      <a:pt x="80" y="12"/>
                      <a:pt x="87" y="23"/>
                      <a:pt x="85" y="34"/>
                    </a:cubicBezTo>
                    <a:cubicBezTo>
                      <a:pt x="84" y="41"/>
                      <a:pt x="82" y="49"/>
                      <a:pt x="80" y="56"/>
                    </a:cubicBezTo>
                    <a:cubicBezTo>
                      <a:pt x="78" y="61"/>
                      <a:pt x="74" y="65"/>
                      <a:pt x="69" y="68"/>
                    </a:cubicBezTo>
                    <a:cubicBezTo>
                      <a:pt x="63" y="71"/>
                      <a:pt x="57" y="73"/>
                      <a:pt x="50" y="72"/>
                    </a:cubicBezTo>
                    <a:close/>
                  </a:path>
                </a:pathLst>
              </a:cu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67" name="Freeform 63"/>
              <p:cNvSpPr>
                <a:spLocks/>
              </p:cNvSpPr>
              <p:nvPr/>
            </p:nvSpPr>
            <p:spPr bwMode="auto">
              <a:xfrm>
                <a:off x="7748588" y="4470400"/>
                <a:ext cx="334963" cy="277813"/>
              </a:xfrm>
              <a:custGeom>
                <a:avLst/>
                <a:gdLst>
                  <a:gd name="T0" fmla="*/ 47 w 89"/>
                  <a:gd name="T1" fmla="*/ 1 h 74"/>
                  <a:gd name="T2" fmla="*/ 49 w 89"/>
                  <a:gd name="T3" fmla="*/ 1 h 74"/>
                  <a:gd name="T4" fmla="*/ 81 w 89"/>
                  <a:gd name="T5" fmla="*/ 22 h 74"/>
                  <a:gd name="T6" fmla="*/ 80 w 89"/>
                  <a:gd name="T7" fmla="*/ 58 h 74"/>
                  <a:gd name="T8" fmla="*/ 60 w 89"/>
                  <a:gd name="T9" fmla="*/ 72 h 74"/>
                  <a:gd name="T10" fmla="*/ 18 w 89"/>
                  <a:gd name="T11" fmla="*/ 67 h 74"/>
                  <a:gd name="T12" fmla="*/ 2 w 89"/>
                  <a:gd name="T13" fmla="*/ 47 h 74"/>
                  <a:gd name="T14" fmla="*/ 10 w 89"/>
                  <a:gd name="T15" fmla="*/ 19 h 74"/>
                  <a:gd name="T16" fmla="*/ 22 w 89"/>
                  <a:gd name="T17" fmla="*/ 8 h 74"/>
                  <a:gd name="T18" fmla="*/ 44 w 89"/>
                  <a:gd name="T19" fmla="*/ 1 h 74"/>
                  <a:gd name="T20" fmla="*/ 47 w 89"/>
                  <a:gd name="T21" fmla="*/ 1 h 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89" h="74">
                    <a:moveTo>
                      <a:pt x="47" y="1"/>
                    </a:moveTo>
                    <a:cubicBezTo>
                      <a:pt x="48" y="1"/>
                      <a:pt x="48" y="1"/>
                      <a:pt x="49" y="1"/>
                    </a:cubicBezTo>
                    <a:cubicBezTo>
                      <a:pt x="65" y="1"/>
                      <a:pt x="74" y="9"/>
                      <a:pt x="81" y="22"/>
                    </a:cubicBezTo>
                    <a:cubicBezTo>
                      <a:pt x="89" y="35"/>
                      <a:pt x="86" y="47"/>
                      <a:pt x="80" y="58"/>
                    </a:cubicBezTo>
                    <a:cubicBezTo>
                      <a:pt x="76" y="66"/>
                      <a:pt x="69" y="70"/>
                      <a:pt x="60" y="72"/>
                    </a:cubicBezTo>
                    <a:cubicBezTo>
                      <a:pt x="45" y="74"/>
                      <a:pt x="31" y="72"/>
                      <a:pt x="18" y="67"/>
                    </a:cubicBezTo>
                    <a:cubicBezTo>
                      <a:pt x="9" y="64"/>
                      <a:pt x="3" y="57"/>
                      <a:pt x="2" y="47"/>
                    </a:cubicBezTo>
                    <a:cubicBezTo>
                      <a:pt x="0" y="36"/>
                      <a:pt x="3" y="27"/>
                      <a:pt x="10" y="19"/>
                    </a:cubicBezTo>
                    <a:cubicBezTo>
                      <a:pt x="14" y="16"/>
                      <a:pt x="18" y="12"/>
                      <a:pt x="22" y="8"/>
                    </a:cubicBezTo>
                    <a:cubicBezTo>
                      <a:pt x="28" y="2"/>
                      <a:pt x="36" y="0"/>
                      <a:pt x="44" y="1"/>
                    </a:cubicBezTo>
                    <a:cubicBezTo>
                      <a:pt x="45" y="1"/>
                      <a:pt x="46" y="1"/>
                      <a:pt x="47" y="1"/>
                    </a:cubicBezTo>
                    <a:close/>
                  </a:path>
                </a:pathLst>
              </a:cu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68" name="Freeform 64"/>
              <p:cNvSpPr>
                <a:spLocks/>
              </p:cNvSpPr>
              <p:nvPr/>
            </p:nvSpPr>
            <p:spPr bwMode="auto">
              <a:xfrm>
                <a:off x="6351588" y="1711325"/>
                <a:ext cx="22225" cy="23813"/>
              </a:xfrm>
              <a:custGeom>
                <a:avLst/>
                <a:gdLst>
                  <a:gd name="T0" fmla="*/ 0 w 6"/>
                  <a:gd name="T1" fmla="*/ 0 h 6"/>
                  <a:gd name="T2" fmla="*/ 6 w 6"/>
                  <a:gd name="T3" fmla="*/ 6 h 6"/>
                  <a:gd name="T4" fmla="*/ 0 w 6"/>
                  <a:gd name="T5" fmla="*/ 0 h 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6" h="6">
                    <a:moveTo>
                      <a:pt x="0" y="0"/>
                    </a:moveTo>
                    <a:cubicBezTo>
                      <a:pt x="4" y="1"/>
                      <a:pt x="6" y="2"/>
                      <a:pt x="6" y="6"/>
                    </a:cubicBezTo>
                    <a:cubicBezTo>
                      <a:pt x="3" y="5"/>
                      <a:pt x="2" y="4"/>
                      <a:pt x="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</p:grpSp>
      <p:grpSp>
        <p:nvGrpSpPr>
          <p:cNvPr id="973" name="Skupina 972"/>
          <p:cNvGrpSpPr/>
          <p:nvPr/>
        </p:nvGrpSpPr>
        <p:grpSpPr>
          <a:xfrm>
            <a:off x="3858842" y="962867"/>
            <a:ext cx="4474316" cy="2475706"/>
            <a:chOff x="393158" y="416451"/>
            <a:chExt cx="2677218" cy="1481345"/>
          </a:xfrm>
        </p:grpSpPr>
        <p:grpSp>
          <p:nvGrpSpPr>
            <p:cNvPr id="974" name="Skupina 973"/>
            <p:cNvGrpSpPr/>
            <p:nvPr/>
          </p:nvGrpSpPr>
          <p:grpSpPr>
            <a:xfrm>
              <a:off x="393158" y="416451"/>
              <a:ext cx="2677218" cy="1481345"/>
              <a:chOff x="155494" y="865558"/>
              <a:chExt cx="2677218" cy="1481345"/>
            </a:xfrm>
          </p:grpSpPr>
          <p:sp>
            <p:nvSpPr>
              <p:cNvPr id="976" name="Obdélník 975"/>
              <p:cNvSpPr/>
              <p:nvPr/>
            </p:nvSpPr>
            <p:spPr>
              <a:xfrm>
                <a:off x="155902" y="865558"/>
                <a:ext cx="2676810" cy="389212"/>
              </a:xfrm>
              <a:prstGeom prst="rect">
                <a:avLst/>
              </a:prstGeom>
              <a:solidFill>
                <a:schemeClr val="accent5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977" name="Group 70"/>
              <p:cNvGrpSpPr>
                <a:grpSpLocks noChangeAspect="1"/>
              </p:cNvGrpSpPr>
              <p:nvPr/>
            </p:nvGrpSpPr>
            <p:grpSpPr bwMode="auto">
              <a:xfrm>
                <a:off x="155494" y="1253885"/>
                <a:ext cx="2677218" cy="1093018"/>
                <a:chOff x="716" y="3208"/>
                <a:chExt cx="1984" cy="810"/>
              </a:xfrm>
            </p:grpSpPr>
            <p:sp>
              <p:nvSpPr>
                <p:cNvPr id="978" name="AutoShape 69"/>
                <p:cNvSpPr>
                  <a:spLocks noChangeAspect="1" noChangeArrowheads="1" noTextEdit="1"/>
                </p:cNvSpPr>
                <p:nvPr/>
              </p:nvSpPr>
              <p:spPr bwMode="auto">
                <a:xfrm>
                  <a:off x="743" y="3232"/>
                  <a:ext cx="1633" cy="786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 xmlns="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979" name="Freeform 71"/>
                <p:cNvSpPr>
                  <a:spLocks/>
                </p:cNvSpPr>
                <p:nvPr/>
              </p:nvSpPr>
              <p:spPr bwMode="auto">
                <a:xfrm>
                  <a:off x="2700" y="4016"/>
                  <a:ext cx="0" cy="2"/>
                </a:xfrm>
                <a:custGeom>
                  <a:avLst/>
                  <a:gdLst>
                    <a:gd name="T0" fmla="*/ 1 w 1"/>
                    <a:gd name="T1" fmla="*/ 0 h 3"/>
                    <a:gd name="T2" fmla="*/ 1 w 1"/>
                    <a:gd name="T3" fmla="*/ 1 h 3"/>
                    <a:gd name="T4" fmla="*/ 1 w 1"/>
                    <a:gd name="T5" fmla="*/ 3 h 3"/>
                    <a:gd name="T6" fmla="*/ 0 w 1"/>
                    <a:gd name="T7" fmla="*/ 3 h 3"/>
                    <a:gd name="T8" fmla="*/ 0 w 1"/>
                    <a:gd name="T9" fmla="*/ 1 h 3"/>
                    <a:gd name="T10" fmla="*/ 1 w 1"/>
                    <a:gd name="T11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1" h="3">
                      <a:moveTo>
                        <a:pt x="1" y="0"/>
                      </a:moveTo>
                      <a:cubicBezTo>
                        <a:pt x="1" y="0"/>
                        <a:pt x="1" y="1"/>
                        <a:pt x="1" y="1"/>
                      </a:cubicBezTo>
                      <a:cubicBezTo>
                        <a:pt x="1" y="1"/>
                        <a:pt x="1" y="2"/>
                        <a:pt x="1" y="3"/>
                      </a:cubicBezTo>
                      <a:cubicBezTo>
                        <a:pt x="1" y="3"/>
                        <a:pt x="0" y="3"/>
                        <a:pt x="0" y="3"/>
                      </a:cubicBezTo>
                      <a:cubicBezTo>
                        <a:pt x="0" y="2"/>
                        <a:pt x="0" y="1"/>
                        <a:pt x="0" y="1"/>
                      </a:cubicBezTo>
                      <a:cubicBezTo>
                        <a:pt x="0" y="1"/>
                        <a:pt x="0" y="0"/>
                        <a:pt x="1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980" name="Freeform 73"/>
                <p:cNvSpPr>
                  <a:spLocks/>
                </p:cNvSpPr>
                <p:nvPr/>
              </p:nvSpPr>
              <p:spPr bwMode="auto">
                <a:xfrm>
                  <a:off x="2680" y="3804"/>
                  <a:ext cx="1" cy="1"/>
                </a:xfrm>
                <a:custGeom>
                  <a:avLst/>
                  <a:gdLst>
                    <a:gd name="T0" fmla="*/ 2 w 2"/>
                    <a:gd name="T1" fmla="*/ 1 h 2"/>
                    <a:gd name="T2" fmla="*/ 0 w 2"/>
                    <a:gd name="T3" fmla="*/ 2 h 2"/>
                    <a:gd name="T4" fmla="*/ 0 w 2"/>
                    <a:gd name="T5" fmla="*/ 1 h 2"/>
                    <a:gd name="T6" fmla="*/ 1 w 2"/>
                    <a:gd name="T7" fmla="*/ 0 h 2"/>
                    <a:gd name="T8" fmla="*/ 2 w 2"/>
                    <a:gd name="T9" fmla="*/ 1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" h="2">
                      <a:moveTo>
                        <a:pt x="2" y="1"/>
                      </a:moveTo>
                      <a:cubicBezTo>
                        <a:pt x="1" y="1"/>
                        <a:pt x="1" y="2"/>
                        <a:pt x="0" y="2"/>
                      </a:cubicBezTo>
                      <a:cubicBezTo>
                        <a:pt x="0" y="2"/>
                        <a:pt x="0" y="1"/>
                        <a:pt x="0" y="1"/>
                      </a:cubicBezTo>
                      <a:cubicBezTo>
                        <a:pt x="0" y="0"/>
                        <a:pt x="1" y="0"/>
                        <a:pt x="1" y="0"/>
                      </a:cubicBezTo>
                      <a:cubicBezTo>
                        <a:pt x="1" y="0"/>
                        <a:pt x="2" y="1"/>
                        <a:pt x="2" y="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981" name="Freeform 74"/>
                <p:cNvSpPr>
                  <a:spLocks/>
                </p:cNvSpPr>
                <p:nvPr/>
              </p:nvSpPr>
              <p:spPr bwMode="auto">
                <a:xfrm>
                  <a:off x="2252" y="3518"/>
                  <a:ext cx="0" cy="1"/>
                </a:xfrm>
                <a:custGeom>
                  <a:avLst/>
                  <a:gdLst>
                    <a:gd name="T0" fmla="*/ 1 h 1"/>
                    <a:gd name="T1" fmla="*/ 1 h 1"/>
                    <a:gd name="T2" fmla="*/ 1 h 1"/>
                    <a:gd name="T3" fmla="*/ 0 h 1"/>
                    <a:gd name="T4" fmla="*/ 1 h 1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</a:cxnLst>
                  <a:rect l="0" t="0" r="r" b="b"/>
                  <a:pathLst>
                    <a:path h="1">
                      <a:moveTo>
                        <a:pt x="0" y="1"/>
                      </a:moveTo>
                      <a:cubicBezTo>
                        <a:pt x="0" y="1"/>
                        <a:pt x="0" y="1"/>
                        <a:pt x="0" y="1"/>
                      </a:cubicBezTo>
                      <a:cubicBezTo>
                        <a:pt x="0" y="1"/>
                        <a:pt x="0" y="1"/>
                        <a:pt x="0" y="1"/>
                      </a:cubicBezTo>
                      <a:cubicBezTo>
                        <a:pt x="0" y="1"/>
                        <a:pt x="0" y="1"/>
                        <a:pt x="0" y="0"/>
                      </a:cubicBezTo>
                      <a:cubicBezTo>
                        <a:pt x="0" y="0"/>
                        <a:pt x="0" y="1"/>
                        <a:pt x="0" y="1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982" name="Freeform 75"/>
                <p:cNvSpPr>
                  <a:spLocks/>
                </p:cNvSpPr>
                <p:nvPr/>
              </p:nvSpPr>
              <p:spPr bwMode="auto">
                <a:xfrm>
                  <a:off x="2250" y="3519"/>
                  <a:ext cx="2" cy="2"/>
                </a:xfrm>
                <a:custGeom>
                  <a:avLst/>
                  <a:gdLst>
                    <a:gd name="T0" fmla="*/ 2 w 2"/>
                    <a:gd name="T1" fmla="*/ 3 h 3"/>
                    <a:gd name="T2" fmla="*/ 1 w 2"/>
                    <a:gd name="T3" fmla="*/ 0 h 3"/>
                    <a:gd name="T4" fmla="*/ 2 w 2"/>
                    <a:gd name="T5" fmla="*/ 0 h 3"/>
                    <a:gd name="T6" fmla="*/ 2 w 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" h="3">
                      <a:moveTo>
                        <a:pt x="2" y="3"/>
                      </a:moveTo>
                      <a:cubicBezTo>
                        <a:pt x="0" y="2"/>
                        <a:pt x="1" y="1"/>
                        <a:pt x="1" y="0"/>
                      </a:cubicBezTo>
                      <a:cubicBezTo>
                        <a:pt x="1" y="0"/>
                        <a:pt x="2" y="0"/>
                        <a:pt x="2" y="0"/>
                      </a:cubicBezTo>
                      <a:cubicBezTo>
                        <a:pt x="2" y="1"/>
                        <a:pt x="2" y="2"/>
                        <a:pt x="2" y="3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983" name="Freeform 76"/>
                <p:cNvSpPr>
                  <a:spLocks/>
                </p:cNvSpPr>
                <p:nvPr/>
              </p:nvSpPr>
              <p:spPr bwMode="auto">
                <a:xfrm>
                  <a:off x="2251" y="3519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0" y="0"/>
                        <a:pt x="0" y="0"/>
                        <a:pt x="0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984" name="Freeform 77"/>
                <p:cNvSpPr>
                  <a:spLocks/>
                </p:cNvSpPr>
                <p:nvPr/>
              </p:nvSpPr>
              <p:spPr bwMode="auto">
                <a:xfrm>
                  <a:off x="2251" y="3516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0" y="0"/>
                        <a:pt x="0" y="0"/>
                        <a:pt x="0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985" name="Freeform 78"/>
                <p:cNvSpPr>
                  <a:spLocks/>
                </p:cNvSpPr>
                <p:nvPr/>
              </p:nvSpPr>
              <p:spPr bwMode="auto">
                <a:xfrm>
                  <a:off x="2251" y="3516"/>
                  <a:ext cx="1" cy="3"/>
                </a:xfrm>
                <a:custGeom>
                  <a:avLst/>
                  <a:gdLst>
                    <a:gd name="T0" fmla="*/ 0 w 1"/>
                    <a:gd name="T1" fmla="*/ 0 h 3"/>
                    <a:gd name="T2" fmla="*/ 1 w 1"/>
                    <a:gd name="T3" fmla="*/ 2 h 3"/>
                    <a:gd name="T4" fmla="*/ 1 w 1"/>
                    <a:gd name="T5" fmla="*/ 3 h 3"/>
                    <a:gd name="T6" fmla="*/ 0 w 1"/>
                    <a:gd name="T7" fmla="*/ 3 h 3"/>
                    <a:gd name="T8" fmla="*/ 0 w 1"/>
                    <a:gd name="T9" fmla="*/ 3 h 3"/>
                    <a:gd name="T10" fmla="*/ 0 w 1"/>
                    <a:gd name="T11" fmla="*/ 3 h 3"/>
                    <a:gd name="T12" fmla="*/ 0 w 1"/>
                    <a:gd name="T13" fmla="*/ 2 h 3"/>
                    <a:gd name="T14" fmla="*/ 0 w 1"/>
                    <a:gd name="T15" fmla="*/ 0 h 3"/>
                    <a:gd name="T16" fmla="*/ 0 w 1"/>
                    <a:gd name="T1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</a:cxnLst>
                  <a:rect l="0" t="0" r="r" b="b"/>
                  <a:pathLst>
                    <a:path w="1" h="3">
                      <a:moveTo>
                        <a:pt x="0" y="0"/>
                      </a:moveTo>
                      <a:cubicBezTo>
                        <a:pt x="0" y="1"/>
                        <a:pt x="1" y="2"/>
                        <a:pt x="1" y="2"/>
                      </a:cubicBezTo>
                      <a:cubicBezTo>
                        <a:pt x="1" y="3"/>
                        <a:pt x="1" y="3"/>
                        <a:pt x="1" y="3"/>
                      </a:cubicBezTo>
                      <a:cubicBezTo>
                        <a:pt x="1" y="3"/>
                        <a:pt x="0" y="3"/>
                        <a:pt x="0" y="3"/>
                      </a:cubicBezTo>
                      <a:cubicBezTo>
                        <a:pt x="0" y="3"/>
                        <a:pt x="0" y="3"/>
                        <a:pt x="0" y="3"/>
                      </a:cubicBezTo>
                      <a:cubicBezTo>
                        <a:pt x="0" y="3"/>
                        <a:pt x="0" y="3"/>
                        <a:pt x="0" y="3"/>
                      </a:cubicBezTo>
                      <a:cubicBezTo>
                        <a:pt x="0" y="3"/>
                        <a:pt x="0" y="2"/>
                        <a:pt x="0" y="2"/>
                      </a:cubicBezTo>
                      <a:cubicBezTo>
                        <a:pt x="0" y="2"/>
                        <a:pt x="0" y="1"/>
                        <a:pt x="0" y="0"/>
                      </a:cubicBezTo>
                      <a:cubicBezTo>
                        <a:pt x="0" y="0"/>
                        <a:pt x="0" y="0"/>
                        <a:pt x="0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986" name="Freeform 79"/>
                <p:cNvSpPr>
                  <a:spLocks/>
                </p:cNvSpPr>
                <p:nvPr/>
              </p:nvSpPr>
              <p:spPr bwMode="auto">
                <a:xfrm>
                  <a:off x="2251" y="3516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0" y="0"/>
                        <a:pt x="0" y="0"/>
                        <a:pt x="0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987" name="Freeform 80"/>
                <p:cNvSpPr>
                  <a:spLocks/>
                </p:cNvSpPr>
                <p:nvPr/>
              </p:nvSpPr>
              <p:spPr bwMode="auto">
                <a:xfrm>
                  <a:off x="2251" y="3518"/>
                  <a:ext cx="0" cy="1"/>
                </a:xfrm>
                <a:custGeom>
                  <a:avLst/>
                  <a:gdLst>
                    <a:gd name="T0" fmla="*/ 0 h 1"/>
                    <a:gd name="T1" fmla="*/ 1 h 1"/>
                    <a:gd name="T2" fmla="*/ 1 h 1"/>
                    <a:gd name="T3" fmla="*/ 0 h 1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</a:cxnLst>
                  <a:rect l="0" t="0" r="r" b="b"/>
                  <a:pathLst>
                    <a:path h="1">
                      <a:moveTo>
                        <a:pt x="0" y="0"/>
                      </a:moveTo>
                      <a:cubicBezTo>
                        <a:pt x="0" y="0"/>
                        <a:pt x="0" y="1"/>
                        <a:pt x="0" y="1"/>
                      </a:cubicBezTo>
                      <a:cubicBezTo>
                        <a:pt x="0" y="1"/>
                        <a:pt x="0" y="1"/>
                        <a:pt x="0" y="1"/>
                      </a:cubicBezTo>
                      <a:cubicBezTo>
                        <a:pt x="0" y="1"/>
                        <a:pt x="0" y="1"/>
                        <a:pt x="0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988" name="Freeform 81"/>
                <p:cNvSpPr>
                  <a:spLocks/>
                </p:cNvSpPr>
                <p:nvPr/>
              </p:nvSpPr>
              <p:spPr bwMode="auto">
                <a:xfrm>
                  <a:off x="2250" y="3516"/>
                  <a:ext cx="1" cy="2"/>
                </a:xfrm>
                <a:custGeom>
                  <a:avLst/>
                  <a:gdLst>
                    <a:gd name="T0" fmla="*/ 0 w 2"/>
                    <a:gd name="T1" fmla="*/ 0 h 2"/>
                    <a:gd name="T2" fmla="*/ 2 w 2"/>
                    <a:gd name="T3" fmla="*/ 0 h 2"/>
                    <a:gd name="T4" fmla="*/ 2 w 2"/>
                    <a:gd name="T5" fmla="*/ 2 h 2"/>
                    <a:gd name="T6" fmla="*/ 0 w 2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" h="2">
                      <a:moveTo>
                        <a:pt x="0" y="0"/>
                      </a:moveTo>
                      <a:cubicBezTo>
                        <a:pt x="1" y="0"/>
                        <a:pt x="1" y="0"/>
                        <a:pt x="2" y="0"/>
                      </a:cubicBezTo>
                      <a:cubicBezTo>
                        <a:pt x="2" y="1"/>
                        <a:pt x="2" y="2"/>
                        <a:pt x="2" y="2"/>
                      </a:cubicBezTo>
                      <a:cubicBezTo>
                        <a:pt x="0" y="2"/>
                        <a:pt x="1" y="1"/>
                        <a:pt x="0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989" name="Freeform 82"/>
                <p:cNvSpPr>
                  <a:spLocks/>
                </p:cNvSpPr>
                <p:nvPr/>
              </p:nvSpPr>
              <p:spPr bwMode="auto">
                <a:xfrm>
                  <a:off x="2250" y="3515"/>
                  <a:ext cx="1" cy="1"/>
                </a:xfrm>
                <a:custGeom>
                  <a:avLst/>
                  <a:gdLst>
                    <a:gd name="T0" fmla="*/ 0 w 2"/>
                    <a:gd name="T1" fmla="*/ 2 h 2"/>
                    <a:gd name="T2" fmla="*/ 0 w 2"/>
                    <a:gd name="T3" fmla="*/ 2 h 2"/>
                    <a:gd name="T4" fmla="*/ 0 w 2"/>
                    <a:gd name="T5" fmla="*/ 1 h 2"/>
                    <a:gd name="T6" fmla="*/ 1 w 2"/>
                    <a:gd name="T7" fmla="*/ 0 h 2"/>
                    <a:gd name="T8" fmla="*/ 1 w 2"/>
                    <a:gd name="T9" fmla="*/ 0 h 2"/>
                    <a:gd name="T10" fmla="*/ 2 w 2"/>
                    <a:gd name="T11" fmla="*/ 2 h 2"/>
                    <a:gd name="T12" fmla="*/ 2 w 2"/>
                    <a:gd name="T13" fmla="*/ 2 h 2"/>
                    <a:gd name="T14" fmla="*/ 2 w 2"/>
                    <a:gd name="T15" fmla="*/ 2 h 2"/>
                    <a:gd name="T16" fmla="*/ 0 w 2"/>
                    <a:gd name="T1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</a:cxnLst>
                  <a:rect l="0" t="0" r="r" b="b"/>
                  <a:pathLst>
                    <a:path w="2" h="2">
                      <a:moveTo>
                        <a:pt x="0" y="2"/>
                      </a:moveTo>
                      <a:cubicBezTo>
                        <a:pt x="1" y="2"/>
                        <a:pt x="0" y="2"/>
                        <a:pt x="0" y="2"/>
                      </a:cubicBezTo>
                      <a:cubicBezTo>
                        <a:pt x="0" y="2"/>
                        <a:pt x="0" y="2"/>
                        <a:pt x="0" y="1"/>
                      </a:cubicBezTo>
                      <a:cubicBezTo>
                        <a:pt x="0" y="1"/>
                        <a:pt x="0" y="0"/>
                        <a:pt x="1" y="0"/>
                      </a:cubicBezTo>
                      <a:cubicBezTo>
                        <a:pt x="1" y="0"/>
                        <a:pt x="1" y="0"/>
                        <a:pt x="1" y="0"/>
                      </a:cubicBezTo>
                      <a:cubicBezTo>
                        <a:pt x="1" y="0"/>
                        <a:pt x="2" y="1"/>
                        <a:pt x="2" y="2"/>
                      </a:cubicBezTo>
                      <a:cubicBezTo>
                        <a:pt x="2" y="2"/>
                        <a:pt x="2" y="2"/>
                        <a:pt x="2" y="2"/>
                      </a:cubicBezTo>
                      <a:cubicBezTo>
                        <a:pt x="2" y="2"/>
                        <a:pt x="2" y="2"/>
                        <a:pt x="2" y="2"/>
                      </a:cubicBezTo>
                      <a:cubicBezTo>
                        <a:pt x="1" y="2"/>
                        <a:pt x="1" y="2"/>
                        <a:pt x="0" y="2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990" name="Freeform 83"/>
                <p:cNvSpPr>
                  <a:spLocks/>
                </p:cNvSpPr>
                <p:nvPr/>
              </p:nvSpPr>
              <p:spPr bwMode="auto">
                <a:xfrm>
                  <a:off x="2250" y="3516"/>
                  <a:ext cx="0" cy="0"/>
                </a:xfrm>
                <a:custGeom>
                  <a:avLst/>
                  <a:gdLst>
                    <a:gd name="T0" fmla="*/ 0 w 1"/>
                    <a:gd name="T1" fmla="*/ 0 w 1"/>
                    <a:gd name="T2" fmla="*/ 0 w 1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</a:cxnLst>
                  <a:rect l="0" t="0" r="r" b="b"/>
                  <a:pathLst>
                    <a:path w="1">
                      <a:moveTo>
                        <a:pt x="0" y="0"/>
                      </a:moveTo>
                      <a:cubicBezTo>
                        <a:pt x="0" y="0"/>
                        <a:pt x="1" y="0"/>
                        <a:pt x="0" y="0"/>
                      </a:cubicBezTo>
                      <a:cubicBezTo>
                        <a:pt x="0" y="0"/>
                        <a:pt x="0" y="0"/>
                        <a:pt x="0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991" name="Freeform 84"/>
                <p:cNvSpPr>
                  <a:spLocks/>
                </p:cNvSpPr>
                <p:nvPr/>
              </p:nvSpPr>
              <p:spPr bwMode="auto">
                <a:xfrm>
                  <a:off x="2250" y="3515"/>
                  <a:ext cx="0" cy="1"/>
                </a:xfrm>
                <a:custGeom>
                  <a:avLst/>
                  <a:gdLst>
                    <a:gd name="T0" fmla="*/ 0 h 1"/>
                    <a:gd name="T1" fmla="*/ 1 h 1"/>
                    <a:gd name="T2" fmla="*/ 1 h 1"/>
                    <a:gd name="T3" fmla="*/ 0 h 1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</a:cxnLst>
                  <a:rect l="0" t="0" r="r" b="b"/>
                  <a:pathLst>
                    <a:path h="1">
                      <a:moveTo>
                        <a:pt x="0" y="0"/>
                      </a:moveTo>
                      <a:cubicBezTo>
                        <a:pt x="0" y="1"/>
                        <a:pt x="0" y="1"/>
                        <a:pt x="0" y="1"/>
                      </a:cubicBezTo>
                      <a:cubicBezTo>
                        <a:pt x="0" y="1"/>
                        <a:pt x="0" y="1"/>
                        <a:pt x="0" y="1"/>
                      </a:cubicBezTo>
                      <a:cubicBezTo>
                        <a:pt x="0" y="1"/>
                        <a:pt x="0" y="1"/>
                        <a:pt x="0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992" name="Freeform 85"/>
                <p:cNvSpPr>
                  <a:spLocks/>
                </p:cNvSpPr>
                <p:nvPr/>
              </p:nvSpPr>
              <p:spPr bwMode="auto">
                <a:xfrm>
                  <a:off x="2216" y="3378"/>
                  <a:ext cx="306" cy="162"/>
                </a:xfrm>
                <a:custGeom>
                  <a:avLst/>
                  <a:gdLst>
                    <a:gd name="T0" fmla="*/ 205 w 370"/>
                    <a:gd name="T1" fmla="*/ 18 h 195"/>
                    <a:gd name="T2" fmla="*/ 206 w 370"/>
                    <a:gd name="T3" fmla="*/ 25 h 195"/>
                    <a:gd name="T4" fmla="*/ 218 w 370"/>
                    <a:gd name="T5" fmla="*/ 17 h 195"/>
                    <a:gd name="T6" fmla="*/ 245 w 370"/>
                    <a:gd name="T7" fmla="*/ 15 h 195"/>
                    <a:gd name="T8" fmla="*/ 246 w 370"/>
                    <a:gd name="T9" fmla="*/ 36 h 195"/>
                    <a:gd name="T10" fmla="*/ 250 w 370"/>
                    <a:gd name="T11" fmla="*/ 42 h 195"/>
                    <a:gd name="T12" fmla="*/ 281 w 370"/>
                    <a:gd name="T13" fmla="*/ 61 h 195"/>
                    <a:gd name="T14" fmla="*/ 273 w 370"/>
                    <a:gd name="T15" fmla="*/ 79 h 195"/>
                    <a:gd name="T16" fmla="*/ 277 w 370"/>
                    <a:gd name="T17" fmla="*/ 88 h 195"/>
                    <a:gd name="T18" fmla="*/ 291 w 370"/>
                    <a:gd name="T19" fmla="*/ 75 h 195"/>
                    <a:gd name="T20" fmla="*/ 309 w 370"/>
                    <a:gd name="T21" fmla="*/ 69 h 195"/>
                    <a:gd name="T22" fmla="*/ 322 w 370"/>
                    <a:gd name="T23" fmla="*/ 85 h 195"/>
                    <a:gd name="T24" fmla="*/ 327 w 370"/>
                    <a:gd name="T25" fmla="*/ 87 h 195"/>
                    <a:gd name="T26" fmla="*/ 361 w 370"/>
                    <a:gd name="T27" fmla="*/ 87 h 195"/>
                    <a:gd name="T28" fmla="*/ 367 w 370"/>
                    <a:gd name="T29" fmla="*/ 117 h 195"/>
                    <a:gd name="T30" fmla="*/ 351 w 370"/>
                    <a:gd name="T31" fmla="*/ 135 h 195"/>
                    <a:gd name="T32" fmla="*/ 334 w 370"/>
                    <a:gd name="T33" fmla="*/ 133 h 195"/>
                    <a:gd name="T34" fmla="*/ 335 w 370"/>
                    <a:gd name="T35" fmla="*/ 140 h 195"/>
                    <a:gd name="T36" fmla="*/ 342 w 370"/>
                    <a:gd name="T37" fmla="*/ 157 h 195"/>
                    <a:gd name="T38" fmla="*/ 317 w 370"/>
                    <a:gd name="T39" fmla="*/ 181 h 195"/>
                    <a:gd name="T40" fmla="*/ 274 w 370"/>
                    <a:gd name="T41" fmla="*/ 154 h 195"/>
                    <a:gd name="T42" fmla="*/ 266 w 370"/>
                    <a:gd name="T43" fmla="*/ 148 h 195"/>
                    <a:gd name="T44" fmla="*/ 262 w 370"/>
                    <a:gd name="T45" fmla="*/ 161 h 195"/>
                    <a:gd name="T46" fmla="*/ 227 w 370"/>
                    <a:gd name="T47" fmla="*/ 183 h 195"/>
                    <a:gd name="T48" fmla="*/ 210 w 370"/>
                    <a:gd name="T49" fmla="*/ 175 h 195"/>
                    <a:gd name="T50" fmla="*/ 204 w 370"/>
                    <a:gd name="T51" fmla="*/ 164 h 195"/>
                    <a:gd name="T52" fmla="*/ 196 w 370"/>
                    <a:gd name="T53" fmla="*/ 164 h 195"/>
                    <a:gd name="T54" fmla="*/ 168 w 370"/>
                    <a:gd name="T55" fmla="*/ 189 h 195"/>
                    <a:gd name="T56" fmla="*/ 132 w 370"/>
                    <a:gd name="T57" fmla="*/ 170 h 195"/>
                    <a:gd name="T58" fmla="*/ 128 w 370"/>
                    <a:gd name="T59" fmla="*/ 172 h 195"/>
                    <a:gd name="T60" fmla="*/ 119 w 370"/>
                    <a:gd name="T61" fmla="*/ 186 h 195"/>
                    <a:gd name="T62" fmla="*/ 104 w 370"/>
                    <a:gd name="T63" fmla="*/ 172 h 195"/>
                    <a:gd name="T64" fmla="*/ 100 w 370"/>
                    <a:gd name="T65" fmla="*/ 166 h 195"/>
                    <a:gd name="T66" fmla="*/ 84 w 370"/>
                    <a:gd name="T67" fmla="*/ 180 h 195"/>
                    <a:gd name="T68" fmla="*/ 51 w 370"/>
                    <a:gd name="T69" fmla="*/ 171 h 195"/>
                    <a:gd name="T70" fmla="*/ 51 w 370"/>
                    <a:gd name="T71" fmla="*/ 142 h 195"/>
                    <a:gd name="T72" fmla="*/ 41 w 370"/>
                    <a:gd name="T73" fmla="*/ 137 h 195"/>
                    <a:gd name="T74" fmla="*/ 27 w 370"/>
                    <a:gd name="T75" fmla="*/ 138 h 195"/>
                    <a:gd name="T76" fmla="*/ 9 w 370"/>
                    <a:gd name="T77" fmla="*/ 129 h 195"/>
                    <a:gd name="T78" fmla="*/ 1 w 370"/>
                    <a:gd name="T79" fmla="*/ 106 h 195"/>
                    <a:gd name="T80" fmla="*/ 29 w 370"/>
                    <a:gd name="T81" fmla="*/ 78 h 195"/>
                    <a:gd name="T82" fmla="*/ 30 w 370"/>
                    <a:gd name="T83" fmla="*/ 70 h 195"/>
                    <a:gd name="T84" fmla="*/ 31 w 370"/>
                    <a:gd name="T85" fmla="*/ 44 h 195"/>
                    <a:gd name="T86" fmla="*/ 65 w 370"/>
                    <a:gd name="T87" fmla="*/ 51 h 195"/>
                    <a:gd name="T88" fmla="*/ 78 w 370"/>
                    <a:gd name="T89" fmla="*/ 49 h 195"/>
                    <a:gd name="T90" fmla="*/ 76 w 370"/>
                    <a:gd name="T91" fmla="*/ 19 h 195"/>
                    <a:gd name="T92" fmla="*/ 97 w 370"/>
                    <a:gd name="T93" fmla="*/ 25 h 195"/>
                    <a:gd name="T94" fmla="*/ 104 w 370"/>
                    <a:gd name="T95" fmla="*/ 26 h 195"/>
                    <a:gd name="T96" fmla="*/ 142 w 370"/>
                    <a:gd name="T97" fmla="*/ 9 h 195"/>
                    <a:gd name="T98" fmla="*/ 147 w 370"/>
                    <a:gd name="T99" fmla="*/ 21 h 195"/>
                    <a:gd name="T100" fmla="*/ 154 w 370"/>
                    <a:gd name="T101" fmla="*/ 24 h 195"/>
                    <a:gd name="T102" fmla="*/ 171 w 370"/>
                    <a:gd name="T103" fmla="*/ 6 h 195"/>
                    <a:gd name="T104" fmla="*/ 202 w 370"/>
                    <a:gd name="T105" fmla="*/ 4 h 19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</a:cxnLst>
                  <a:rect l="0" t="0" r="r" b="b"/>
                  <a:pathLst>
                    <a:path w="370" h="195">
                      <a:moveTo>
                        <a:pt x="202" y="4"/>
                      </a:moveTo>
                      <a:cubicBezTo>
                        <a:pt x="206" y="8"/>
                        <a:pt x="207" y="13"/>
                        <a:pt x="205" y="18"/>
                      </a:cubicBezTo>
                      <a:cubicBezTo>
                        <a:pt x="205" y="19"/>
                        <a:pt x="204" y="20"/>
                        <a:pt x="204" y="21"/>
                      </a:cubicBezTo>
                      <a:cubicBezTo>
                        <a:pt x="203" y="23"/>
                        <a:pt x="204" y="25"/>
                        <a:pt x="206" y="25"/>
                      </a:cubicBezTo>
                      <a:cubicBezTo>
                        <a:pt x="207" y="26"/>
                        <a:pt x="208" y="26"/>
                        <a:pt x="210" y="27"/>
                      </a:cubicBezTo>
                      <a:cubicBezTo>
                        <a:pt x="212" y="23"/>
                        <a:pt x="214" y="19"/>
                        <a:pt x="218" y="17"/>
                      </a:cubicBezTo>
                      <a:cubicBezTo>
                        <a:pt x="221" y="15"/>
                        <a:pt x="223" y="14"/>
                        <a:pt x="226" y="12"/>
                      </a:cubicBezTo>
                      <a:cubicBezTo>
                        <a:pt x="233" y="9"/>
                        <a:pt x="239" y="11"/>
                        <a:pt x="245" y="15"/>
                      </a:cubicBezTo>
                      <a:cubicBezTo>
                        <a:pt x="249" y="18"/>
                        <a:pt x="250" y="23"/>
                        <a:pt x="249" y="28"/>
                      </a:cubicBezTo>
                      <a:cubicBezTo>
                        <a:pt x="248" y="31"/>
                        <a:pt x="247" y="33"/>
                        <a:pt x="246" y="36"/>
                      </a:cubicBezTo>
                      <a:cubicBezTo>
                        <a:pt x="245" y="38"/>
                        <a:pt x="245" y="41"/>
                        <a:pt x="248" y="42"/>
                      </a:cubicBezTo>
                      <a:cubicBezTo>
                        <a:pt x="249" y="42"/>
                        <a:pt x="249" y="42"/>
                        <a:pt x="250" y="42"/>
                      </a:cubicBezTo>
                      <a:cubicBezTo>
                        <a:pt x="258" y="37"/>
                        <a:pt x="267" y="38"/>
                        <a:pt x="273" y="44"/>
                      </a:cubicBezTo>
                      <a:cubicBezTo>
                        <a:pt x="278" y="49"/>
                        <a:pt x="280" y="55"/>
                        <a:pt x="281" y="61"/>
                      </a:cubicBezTo>
                      <a:cubicBezTo>
                        <a:pt x="281" y="62"/>
                        <a:pt x="280" y="64"/>
                        <a:pt x="280" y="65"/>
                      </a:cubicBezTo>
                      <a:cubicBezTo>
                        <a:pt x="278" y="70"/>
                        <a:pt x="276" y="75"/>
                        <a:pt x="273" y="79"/>
                      </a:cubicBezTo>
                      <a:cubicBezTo>
                        <a:pt x="270" y="82"/>
                        <a:pt x="270" y="84"/>
                        <a:pt x="272" y="88"/>
                      </a:cubicBezTo>
                      <a:cubicBezTo>
                        <a:pt x="274" y="88"/>
                        <a:pt x="275" y="88"/>
                        <a:pt x="277" y="88"/>
                      </a:cubicBezTo>
                      <a:cubicBezTo>
                        <a:pt x="279" y="86"/>
                        <a:pt x="281" y="84"/>
                        <a:pt x="282" y="82"/>
                      </a:cubicBezTo>
                      <a:cubicBezTo>
                        <a:pt x="285" y="79"/>
                        <a:pt x="287" y="77"/>
                        <a:pt x="291" y="75"/>
                      </a:cubicBezTo>
                      <a:cubicBezTo>
                        <a:pt x="293" y="74"/>
                        <a:pt x="294" y="74"/>
                        <a:pt x="295" y="73"/>
                      </a:cubicBezTo>
                      <a:cubicBezTo>
                        <a:pt x="299" y="70"/>
                        <a:pt x="304" y="69"/>
                        <a:pt x="309" y="69"/>
                      </a:cubicBezTo>
                      <a:cubicBezTo>
                        <a:pt x="316" y="68"/>
                        <a:pt x="320" y="72"/>
                        <a:pt x="322" y="78"/>
                      </a:cubicBezTo>
                      <a:cubicBezTo>
                        <a:pt x="322" y="80"/>
                        <a:pt x="322" y="83"/>
                        <a:pt x="322" y="85"/>
                      </a:cubicBezTo>
                      <a:cubicBezTo>
                        <a:pt x="322" y="86"/>
                        <a:pt x="323" y="88"/>
                        <a:pt x="323" y="90"/>
                      </a:cubicBezTo>
                      <a:cubicBezTo>
                        <a:pt x="325" y="89"/>
                        <a:pt x="326" y="88"/>
                        <a:pt x="327" y="87"/>
                      </a:cubicBezTo>
                      <a:cubicBezTo>
                        <a:pt x="331" y="83"/>
                        <a:pt x="335" y="80"/>
                        <a:pt x="341" y="79"/>
                      </a:cubicBezTo>
                      <a:cubicBezTo>
                        <a:pt x="349" y="78"/>
                        <a:pt x="356" y="81"/>
                        <a:pt x="361" y="87"/>
                      </a:cubicBezTo>
                      <a:cubicBezTo>
                        <a:pt x="362" y="88"/>
                        <a:pt x="362" y="88"/>
                        <a:pt x="363" y="89"/>
                      </a:cubicBezTo>
                      <a:cubicBezTo>
                        <a:pt x="370" y="98"/>
                        <a:pt x="370" y="107"/>
                        <a:pt x="367" y="117"/>
                      </a:cubicBezTo>
                      <a:cubicBezTo>
                        <a:pt x="367" y="118"/>
                        <a:pt x="367" y="119"/>
                        <a:pt x="367" y="119"/>
                      </a:cubicBezTo>
                      <a:cubicBezTo>
                        <a:pt x="363" y="125"/>
                        <a:pt x="358" y="131"/>
                        <a:pt x="351" y="135"/>
                      </a:cubicBezTo>
                      <a:cubicBezTo>
                        <a:pt x="346" y="137"/>
                        <a:pt x="342" y="137"/>
                        <a:pt x="337" y="134"/>
                      </a:cubicBezTo>
                      <a:cubicBezTo>
                        <a:pt x="336" y="134"/>
                        <a:pt x="335" y="134"/>
                        <a:pt x="334" y="133"/>
                      </a:cubicBezTo>
                      <a:cubicBezTo>
                        <a:pt x="333" y="135"/>
                        <a:pt x="333" y="136"/>
                        <a:pt x="332" y="137"/>
                      </a:cubicBezTo>
                      <a:cubicBezTo>
                        <a:pt x="333" y="138"/>
                        <a:pt x="334" y="139"/>
                        <a:pt x="335" y="140"/>
                      </a:cubicBezTo>
                      <a:cubicBezTo>
                        <a:pt x="339" y="143"/>
                        <a:pt x="340" y="147"/>
                        <a:pt x="342" y="152"/>
                      </a:cubicBezTo>
                      <a:cubicBezTo>
                        <a:pt x="342" y="153"/>
                        <a:pt x="342" y="155"/>
                        <a:pt x="342" y="157"/>
                      </a:cubicBezTo>
                      <a:cubicBezTo>
                        <a:pt x="339" y="167"/>
                        <a:pt x="333" y="175"/>
                        <a:pt x="323" y="180"/>
                      </a:cubicBezTo>
                      <a:cubicBezTo>
                        <a:pt x="321" y="181"/>
                        <a:pt x="319" y="181"/>
                        <a:pt x="317" y="181"/>
                      </a:cubicBezTo>
                      <a:cubicBezTo>
                        <a:pt x="306" y="183"/>
                        <a:pt x="297" y="181"/>
                        <a:pt x="288" y="173"/>
                      </a:cubicBezTo>
                      <a:cubicBezTo>
                        <a:pt x="282" y="168"/>
                        <a:pt x="277" y="162"/>
                        <a:pt x="274" y="154"/>
                      </a:cubicBezTo>
                      <a:cubicBezTo>
                        <a:pt x="273" y="151"/>
                        <a:pt x="271" y="148"/>
                        <a:pt x="269" y="146"/>
                      </a:cubicBezTo>
                      <a:cubicBezTo>
                        <a:pt x="267" y="145"/>
                        <a:pt x="266" y="147"/>
                        <a:pt x="266" y="148"/>
                      </a:cubicBezTo>
                      <a:cubicBezTo>
                        <a:pt x="265" y="150"/>
                        <a:pt x="265" y="151"/>
                        <a:pt x="265" y="152"/>
                      </a:cubicBezTo>
                      <a:cubicBezTo>
                        <a:pt x="264" y="155"/>
                        <a:pt x="263" y="158"/>
                        <a:pt x="262" y="161"/>
                      </a:cubicBezTo>
                      <a:cubicBezTo>
                        <a:pt x="260" y="164"/>
                        <a:pt x="257" y="167"/>
                        <a:pt x="255" y="171"/>
                      </a:cubicBezTo>
                      <a:cubicBezTo>
                        <a:pt x="248" y="180"/>
                        <a:pt x="238" y="183"/>
                        <a:pt x="227" y="183"/>
                      </a:cubicBezTo>
                      <a:cubicBezTo>
                        <a:pt x="223" y="182"/>
                        <a:pt x="219" y="181"/>
                        <a:pt x="215" y="179"/>
                      </a:cubicBezTo>
                      <a:cubicBezTo>
                        <a:pt x="214" y="177"/>
                        <a:pt x="212" y="176"/>
                        <a:pt x="210" y="175"/>
                      </a:cubicBezTo>
                      <a:cubicBezTo>
                        <a:pt x="206" y="173"/>
                        <a:pt x="204" y="170"/>
                        <a:pt x="204" y="166"/>
                      </a:cubicBezTo>
                      <a:cubicBezTo>
                        <a:pt x="204" y="165"/>
                        <a:pt x="204" y="164"/>
                        <a:pt x="204" y="164"/>
                      </a:cubicBezTo>
                      <a:cubicBezTo>
                        <a:pt x="203" y="163"/>
                        <a:pt x="201" y="162"/>
                        <a:pt x="200" y="162"/>
                      </a:cubicBezTo>
                      <a:cubicBezTo>
                        <a:pt x="199" y="162"/>
                        <a:pt x="197" y="163"/>
                        <a:pt x="196" y="164"/>
                      </a:cubicBezTo>
                      <a:cubicBezTo>
                        <a:pt x="195" y="170"/>
                        <a:pt x="190" y="174"/>
                        <a:pt x="185" y="178"/>
                      </a:cubicBezTo>
                      <a:cubicBezTo>
                        <a:pt x="180" y="182"/>
                        <a:pt x="174" y="186"/>
                        <a:pt x="168" y="189"/>
                      </a:cubicBezTo>
                      <a:cubicBezTo>
                        <a:pt x="155" y="195"/>
                        <a:pt x="140" y="188"/>
                        <a:pt x="135" y="175"/>
                      </a:cubicBezTo>
                      <a:cubicBezTo>
                        <a:pt x="135" y="173"/>
                        <a:pt x="134" y="171"/>
                        <a:pt x="132" y="170"/>
                      </a:cubicBezTo>
                      <a:cubicBezTo>
                        <a:pt x="131" y="169"/>
                        <a:pt x="130" y="169"/>
                        <a:pt x="129" y="169"/>
                      </a:cubicBezTo>
                      <a:cubicBezTo>
                        <a:pt x="128" y="170"/>
                        <a:pt x="128" y="171"/>
                        <a:pt x="128" y="172"/>
                      </a:cubicBezTo>
                      <a:cubicBezTo>
                        <a:pt x="129" y="175"/>
                        <a:pt x="129" y="178"/>
                        <a:pt x="128" y="180"/>
                      </a:cubicBezTo>
                      <a:cubicBezTo>
                        <a:pt x="125" y="183"/>
                        <a:pt x="122" y="185"/>
                        <a:pt x="119" y="186"/>
                      </a:cubicBezTo>
                      <a:cubicBezTo>
                        <a:pt x="115" y="187"/>
                        <a:pt x="112" y="185"/>
                        <a:pt x="109" y="183"/>
                      </a:cubicBezTo>
                      <a:cubicBezTo>
                        <a:pt x="106" y="180"/>
                        <a:pt x="104" y="176"/>
                        <a:pt x="104" y="172"/>
                      </a:cubicBezTo>
                      <a:cubicBezTo>
                        <a:pt x="104" y="170"/>
                        <a:pt x="104" y="169"/>
                        <a:pt x="104" y="167"/>
                      </a:cubicBezTo>
                      <a:cubicBezTo>
                        <a:pt x="102" y="167"/>
                        <a:pt x="101" y="166"/>
                        <a:pt x="100" y="166"/>
                      </a:cubicBezTo>
                      <a:cubicBezTo>
                        <a:pt x="99" y="167"/>
                        <a:pt x="99" y="167"/>
                        <a:pt x="99" y="167"/>
                      </a:cubicBezTo>
                      <a:cubicBezTo>
                        <a:pt x="96" y="174"/>
                        <a:pt x="91" y="177"/>
                        <a:pt x="84" y="180"/>
                      </a:cubicBezTo>
                      <a:cubicBezTo>
                        <a:pt x="79" y="181"/>
                        <a:pt x="74" y="182"/>
                        <a:pt x="69" y="181"/>
                      </a:cubicBezTo>
                      <a:cubicBezTo>
                        <a:pt x="62" y="180"/>
                        <a:pt x="56" y="177"/>
                        <a:pt x="51" y="171"/>
                      </a:cubicBezTo>
                      <a:cubicBezTo>
                        <a:pt x="48" y="167"/>
                        <a:pt x="46" y="162"/>
                        <a:pt x="47" y="157"/>
                      </a:cubicBezTo>
                      <a:cubicBezTo>
                        <a:pt x="48" y="152"/>
                        <a:pt x="49" y="148"/>
                        <a:pt x="51" y="142"/>
                      </a:cubicBezTo>
                      <a:cubicBezTo>
                        <a:pt x="50" y="140"/>
                        <a:pt x="49" y="137"/>
                        <a:pt x="48" y="134"/>
                      </a:cubicBezTo>
                      <a:cubicBezTo>
                        <a:pt x="45" y="135"/>
                        <a:pt x="43" y="136"/>
                        <a:pt x="41" y="137"/>
                      </a:cubicBezTo>
                      <a:cubicBezTo>
                        <a:pt x="39" y="138"/>
                        <a:pt x="36" y="139"/>
                        <a:pt x="33" y="138"/>
                      </a:cubicBezTo>
                      <a:cubicBezTo>
                        <a:pt x="31" y="138"/>
                        <a:pt x="29" y="138"/>
                        <a:pt x="27" y="138"/>
                      </a:cubicBezTo>
                      <a:cubicBezTo>
                        <a:pt x="20" y="138"/>
                        <a:pt x="14" y="136"/>
                        <a:pt x="10" y="130"/>
                      </a:cubicBezTo>
                      <a:cubicBezTo>
                        <a:pt x="10" y="130"/>
                        <a:pt x="9" y="129"/>
                        <a:pt x="9" y="129"/>
                      </a:cubicBezTo>
                      <a:cubicBezTo>
                        <a:pt x="3" y="124"/>
                        <a:pt x="1" y="117"/>
                        <a:pt x="1" y="109"/>
                      </a:cubicBezTo>
                      <a:cubicBezTo>
                        <a:pt x="1" y="108"/>
                        <a:pt x="1" y="107"/>
                        <a:pt x="1" y="106"/>
                      </a:cubicBezTo>
                      <a:cubicBezTo>
                        <a:pt x="0" y="96"/>
                        <a:pt x="4" y="90"/>
                        <a:pt x="11" y="85"/>
                      </a:cubicBezTo>
                      <a:cubicBezTo>
                        <a:pt x="17" y="81"/>
                        <a:pt x="23" y="79"/>
                        <a:pt x="29" y="78"/>
                      </a:cubicBezTo>
                      <a:cubicBezTo>
                        <a:pt x="31" y="78"/>
                        <a:pt x="33" y="78"/>
                        <a:pt x="33" y="75"/>
                      </a:cubicBezTo>
                      <a:cubicBezTo>
                        <a:pt x="34" y="73"/>
                        <a:pt x="33" y="71"/>
                        <a:pt x="30" y="70"/>
                      </a:cubicBezTo>
                      <a:cubicBezTo>
                        <a:pt x="25" y="68"/>
                        <a:pt x="22" y="63"/>
                        <a:pt x="22" y="58"/>
                      </a:cubicBezTo>
                      <a:cubicBezTo>
                        <a:pt x="22" y="51"/>
                        <a:pt x="25" y="47"/>
                        <a:pt x="31" y="44"/>
                      </a:cubicBezTo>
                      <a:cubicBezTo>
                        <a:pt x="37" y="40"/>
                        <a:pt x="43" y="40"/>
                        <a:pt x="50" y="42"/>
                      </a:cubicBezTo>
                      <a:cubicBezTo>
                        <a:pt x="56" y="44"/>
                        <a:pt x="61" y="47"/>
                        <a:pt x="65" y="51"/>
                      </a:cubicBezTo>
                      <a:cubicBezTo>
                        <a:pt x="67" y="53"/>
                        <a:pt x="68" y="55"/>
                        <a:pt x="70" y="57"/>
                      </a:cubicBezTo>
                      <a:cubicBezTo>
                        <a:pt x="73" y="54"/>
                        <a:pt x="78" y="54"/>
                        <a:pt x="78" y="49"/>
                      </a:cubicBezTo>
                      <a:cubicBezTo>
                        <a:pt x="74" y="49"/>
                        <a:pt x="73" y="49"/>
                        <a:pt x="72" y="47"/>
                      </a:cubicBezTo>
                      <a:cubicBezTo>
                        <a:pt x="66" y="37"/>
                        <a:pt x="67" y="27"/>
                        <a:pt x="76" y="19"/>
                      </a:cubicBezTo>
                      <a:cubicBezTo>
                        <a:pt x="76" y="18"/>
                        <a:pt x="77" y="18"/>
                        <a:pt x="79" y="17"/>
                      </a:cubicBezTo>
                      <a:cubicBezTo>
                        <a:pt x="86" y="16"/>
                        <a:pt x="93" y="19"/>
                        <a:pt x="97" y="25"/>
                      </a:cubicBezTo>
                      <a:cubicBezTo>
                        <a:pt x="97" y="25"/>
                        <a:pt x="98" y="26"/>
                        <a:pt x="98" y="26"/>
                      </a:cubicBezTo>
                      <a:cubicBezTo>
                        <a:pt x="100" y="29"/>
                        <a:pt x="103" y="29"/>
                        <a:pt x="104" y="26"/>
                      </a:cubicBezTo>
                      <a:cubicBezTo>
                        <a:pt x="107" y="17"/>
                        <a:pt x="114" y="12"/>
                        <a:pt x="122" y="8"/>
                      </a:cubicBezTo>
                      <a:cubicBezTo>
                        <a:pt x="129" y="4"/>
                        <a:pt x="136" y="5"/>
                        <a:pt x="142" y="9"/>
                      </a:cubicBezTo>
                      <a:cubicBezTo>
                        <a:pt x="145" y="10"/>
                        <a:pt x="146" y="13"/>
                        <a:pt x="147" y="16"/>
                      </a:cubicBezTo>
                      <a:cubicBezTo>
                        <a:pt x="147" y="18"/>
                        <a:pt x="147" y="20"/>
                        <a:pt x="147" y="21"/>
                      </a:cubicBezTo>
                      <a:cubicBezTo>
                        <a:pt x="148" y="22"/>
                        <a:pt x="148" y="23"/>
                        <a:pt x="149" y="24"/>
                      </a:cubicBezTo>
                      <a:cubicBezTo>
                        <a:pt x="150" y="26"/>
                        <a:pt x="153" y="26"/>
                        <a:pt x="154" y="24"/>
                      </a:cubicBezTo>
                      <a:cubicBezTo>
                        <a:pt x="155" y="21"/>
                        <a:pt x="158" y="19"/>
                        <a:pt x="160" y="17"/>
                      </a:cubicBezTo>
                      <a:cubicBezTo>
                        <a:pt x="163" y="13"/>
                        <a:pt x="167" y="10"/>
                        <a:pt x="171" y="6"/>
                      </a:cubicBezTo>
                      <a:cubicBezTo>
                        <a:pt x="176" y="2"/>
                        <a:pt x="182" y="0"/>
                        <a:pt x="189" y="0"/>
                      </a:cubicBezTo>
                      <a:cubicBezTo>
                        <a:pt x="194" y="0"/>
                        <a:pt x="199" y="1"/>
                        <a:pt x="202" y="4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993" name="Freeform 86"/>
                <p:cNvSpPr>
                  <a:spLocks noEditPoints="1"/>
                </p:cNvSpPr>
                <p:nvPr/>
              </p:nvSpPr>
              <p:spPr bwMode="auto">
                <a:xfrm>
                  <a:off x="2212" y="3373"/>
                  <a:ext cx="314" cy="169"/>
                </a:xfrm>
                <a:custGeom>
                  <a:avLst/>
                  <a:gdLst>
                    <a:gd name="T0" fmla="*/ 234 w 379"/>
                    <a:gd name="T1" fmla="*/ 12 h 203"/>
                    <a:gd name="T2" fmla="*/ 259 w 379"/>
                    <a:gd name="T3" fmla="*/ 39 h 203"/>
                    <a:gd name="T4" fmla="*/ 289 w 379"/>
                    <a:gd name="T5" fmla="*/ 78 h 203"/>
                    <a:gd name="T6" fmla="*/ 332 w 379"/>
                    <a:gd name="T7" fmla="*/ 84 h 203"/>
                    <a:gd name="T8" fmla="*/ 373 w 379"/>
                    <a:gd name="T9" fmla="*/ 93 h 203"/>
                    <a:gd name="T10" fmla="*/ 353 w 379"/>
                    <a:gd name="T11" fmla="*/ 147 h 203"/>
                    <a:gd name="T12" fmla="*/ 331 w 379"/>
                    <a:gd name="T13" fmla="*/ 188 h 203"/>
                    <a:gd name="T14" fmla="*/ 274 w 379"/>
                    <a:gd name="T15" fmla="*/ 165 h 203"/>
                    <a:gd name="T16" fmla="*/ 240 w 379"/>
                    <a:gd name="T17" fmla="*/ 192 h 203"/>
                    <a:gd name="T18" fmla="*/ 170 w 379"/>
                    <a:gd name="T19" fmla="*/ 201 h 203"/>
                    <a:gd name="T20" fmla="*/ 121 w 379"/>
                    <a:gd name="T21" fmla="*/ 197 h 203"/>
                    <a:gd name="T22" fmla="*/ 96 w 379"/>
                    <a:gd name="T23" fmla="*/ 188 h 203"/>
                    <a:gd name="T24" fmla="*/ 49 w 379"/>
                    <a:gd name="T25" fmla="*/ 174 h 203"/>
                    <a:gd name="T26" fmla="*/ 47 w 379"/>
                    <a:gd name="T27" fmla="*/ 170 h 203"/>
                    <a:gd name="T28" fmla="*/ 46 w 379"/>
                    <a:gd name="T29" fmla="*/ 151 h 203"/>
                    <a:gd name="T30" fmla="*/ 2 w 379"/>
                    <a:gd name="T31" fmla="*/ 119 h 203"/>
                    <a:gd name="T32" fmla="*/ 26 w 379"/>
                    <a:gd name="T33" fmla="*/ 77 h 203"/>
                    <a:gd name="T34" fmla="*/ 66 w 379"/>
                    <a:gd name="T35" fmla="*/ 45 h 203"/>
                    <a:gd name="T36" fmla="*/ 97 w 379"/>
                    <a:gd name="T37" fmla="*/ 19 h 203"/>
                    <a:gd name="T38" fmla="*/ 139 w 379"/>
                    <a:gd name="T39" fmla="*/ 5 h 203"/>
                    <a:gd name="T40" fmla="*/ 190 w 379"/>
                    <a:gd name="T41" fmla="*/ 1 h 203"/>
                    <a:gd name="T42" fmla="*/ 207 w 379"/>
                    <a:gd name="T43" fmla="*/ 10 h 203"/>
                    <a:gd name="T44" fmla="*/ 159 w 379"/>
                    <a:gd name="T45" fmla="*/ 30 h 203"/>
                    <a:gd name="T46" fmla="*/ 147 w 379"/>
                    <a:gd name="T47" fmla="*/ 15 h 203"/>
                    <a:gd name="T48" fmla="*/ 102 w 379"/>
                    <a:gd name="T49" fmla="*/ 31 h 203"/>
                    <a:gd name="T50" fmla="*/ 83 w 379"/>
                    <a:gd name="T51" fmla="*/ 55 h 203"/>
                    <a:gd name="T52" fmla="*/ 36 w 379"/>
                    <a:gd name="T53" fmla="*/ 50 h 203"/>
                    <a:gd name="T54" fmla="*/ 34 w 379"/>
                    <a:gd name="T55" fmla="*/ 84 h 203"/>
                    <a:gd name="T56" fmla="*/ 14 w 379"/>
                    <a:gd name="T57" fmla="*/ 135 h 203"/>
                    <a:gd name="T58" fmla="*/ 46 w 379"/>
                    <a:gd name="T59" fmla="*/ 143 h 203"/>
                    <a:gd name="T60" fmla="*/ 56 w 379"/>
                    <a:gd name="T61" fmla="*/ 177 h 203"/>
                    <a:gd name="T62" fmla="*/ 105 w 379"/>
                    <a:gd name="T63" fmla="*/ 172 h 203"/>
                    <a:gd name="T64" fmla="*/ 124 w 379"/>
                    <a:gd name="T65" fmla="*/ 192 h 203"/>
                    <a:gd name="T66" fmla="*/ 137 w 379"/>
                    <a:gd name="T67" fmla="*/ 176 h 203"/>
                    <a:gd name="T68" fmla="*/ 201 w 379"/>
                    <a:gd name="T69" fmla="*/ 170 h 203"/>
                    <a:gd name="T70" fmla="*/ 215 w 379"/>
                    <a:gd name="T71" fmla="*/ 181 h 203"/>
                    <a:gd name="T72" fmla="*/ 267 w 379"/>
                    <a:gd name="T73" fmla="*/ 167 h 203"/>
                    <a:gd name="T74" fmla="*/ 279 w 379"/>
                    <a:gd name="T75" fmla="*/ 160 h 203"/>
                    <a:gd name="T76" fmla="*/ 347 w 379"/>
                    <a:gd name="T77" fmla="*/ 163 h 203"/>
                    <a:gd name="T78" fmla="*/ 339 w 379"/>
                    <a:gd name="T79" fmla="*/ 139 h 203"/>
                    <a:gd name="T80" fmla="*/ 372 w 379"/>
                    <a:gd name="T81" fmla="*/ 123 h 203"/>
                    <a:gd name="T82" fmla="*/ 332 w 379"/>
                    <a:gd name="T83" fmla="*/ 93 h 203"/>
                    <a:gd name="T84" fmla="*/ 314 w 379"/>
                    <a:gd name="T85" fmla="*/ 75 h 203"/>
                    <a:gd name="T86" fmla="*/ 282 w 379"/>
                    <a:gd name="T87" fmla="*/ 94 h 203"/>
                    <a:gd name="T88" fmla="*/ 286 w 379"/>
                    <a:gd name="T89" fmla="*/ 67 h 203"/>
                    <a:gd name="T90" fmla="*/ 251 w 379"/>
                    <a:gd name="T91" fmla="*/ 42 h 203"/>
                    <a:gd name="T92" fmla="*/ 223 w 379"/>
                    <a:gd name="T93" fmla="*/ 23 h 203"/>
                    <a:gd name="T94" fmla="*/ 210 w 379"/>
                    <a:gd name="T95" fmla="*/ 24 h 20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379" h="203">
                      <a:moveTo>
                        <a:pt x="210" y="6"/>
                      </a:moveTo>
                      <a:cubicBezTo>
                        <a:pt x="212" y="10"/>
                        <a:pt x="215" y="13"/>
                        <a:pt x="215" y="19"/>
                      </a:cubicBezTo>
                      <a:cubicBezTo>
                        <a:pt x="217" y="18"/>
                        <a:pt x="218" y="18"/>
                        <a:pt x="220" y="17"/>
                      </a:cubicBezTo>
                      <a:cubicBezTo>
                        <a:pt x="224" y="15"/>
                        <a:pt x="229" y="13"/>
                        <a:pt x="234" y="12"/>
                      </a:cubicBezTo>
                      <a:cubicBezTo>
                        <a:pt x="237" y="11"/>
                        <a:pt x="240" y="11"/>
                        <a:pt x="243" y="13"/>
                      </a:cubicBezTo>
                      <a:cubicBezTo>
                        <a:pt x="244" y="13"/>
                        <a:pt x="245" y="13"/>
                        <a:pt x="246" y="14"/>
                      </a:cubicBezTo>
                      <a:cubicBezTo>
                        <a:pt x="255" y="18"/>
                        <a:pt x="259" y="25"/>
                        <a:pt x="259" y="35"/>
                      </a:cubicBezTo>
                      <a:cubicBezTo>
                        <a:pt x="259" y="36"/>
                        <a:pt x="259" y="38"/>
                        <a:pt x="259" y="39"/>
                      </a:cubicBezTo>
                      <a:cubicBezTo>
                        <a:pt x="262" y="40"/>
                        <a:pt x="264" y="40"/>
                        <a:pt x="267" y="40"/>
                      </a:cubicBezTo>
                      <a:cubicBezTo>
                        <a:pt x="278" y="41"/>
                        <a:pt x="285" y="47"/>
                        <a:pt x="289" y="57"/>
                      </a:cubicBezTo>
                      <a:cubicBezTo>
                        <a:pt x="291" y="63"/>
                        <a:pt x="292" y="68"/>
                        <a:pt x="290" y="74"/>
                      </a:cubicBezTo>
                      <a:cubicBezTo>
                        <a:pt x="290" y="75"/>
                        <a:pt x="290" y="76"/>
                        <a:pt x="289" y="78"/>
                      </a:cubicBezTo>
                      <a:cubicBezTo>
                        <a:pt x="291" y="77"/>
                        <a:pt x="292" y="77"/>
                        <a:pt x="293" y="76"/>
                      </a:cubicBezTo>
                      <a:cubicBezTo>
                        <a:pt x="298" y="73"/>
                        <a:pt x="304" y="71"/>
                        <a:pt x="311" y="69"/>
                      </a:cubicBezTo>
                      <a:cubicBezTo>
                        <a:pt x="318" y="68"/>
                        <a:pt x="323" y="71"/>
                        <a:pt x="327" y="76"/>
                      </a:cubicBezTo>
                      <a:cubicBezTo>
                        <a:pt x="329" y="78"/>
                        <a:pt x="330" y="81"/>
                        <a:pt x="332" y="84"/>
                      </a:cubicBezTo>
                      <a:cubicBezTo>
                        <a:pt x="336" y="82"/>
                        <a:pt x="341" y="80"/>
                        <a:pt x="346" y="79"/>
                      </a:cubicBezTo>
                      <a:cubicBezTo>
                        <a:pt x="350" y="79"/>
                        <a:pt x="354" y="79"/>
                        <a:pt x="358" y="81"/>
                      </a:cubicBezTo>
                      <a:cubicBezTo>
                        <a:pt x="361" y="83"/>
                        <a:pt x="365" y="85"/>
                        <a:pt x="368" y="87"/>
                      </a:cubicBezTo>
                      <a:cubicBezTo>
                        <a:pt x="370" y="89"/>
                        <a:pt x="372" y="91"/>
                        <a:pt x="373" y="93"/>
                      </a:cubicBezTo>
                      <a:cubicBezTo>
                        <a:pt x="375" y="97"/>
                        <a:pt x="376" y="101"/>
                        <a:pt x="377" y="105"/>
                      </a:cubicBezTo>
                      <a:cubicBezTo>
                        <a:pt x="379" y="114"/>
                        <a:pt x="378" y="122"/>
                        <a:pt x="375" y="131"/>
                      </a:cubicBezTo>
                      <a:cubicBezTo>
                        <a:pt x="371" y="136"/>
                        <a:pt x="367" y="141"/>
                        <a:pt x="362" y="144"/>
                      </a:cubicBezTo>
                      <a:cubicBezTo>
                        <a:pt x="359" y="146"/>
                        <a:pt x="356" y="146"/>
                        <a:pt x="353" y="147"/>
                      </a:cubicBezTo>
                      <a:cubicBezTo>
                        <a:pt x="352" y="148"/>
                        <a:pt x="351" y="148"/>
                        <a:pt x="349" y="148"/>
                      </a:cubicBezTo>
                      <a:cubicBezTo>
                        <a:pt x="349" y="150"/>
                        <a:pt x="350" y="151"/>
                        <a:pt x="350" y="153"/>
                      </a:cubicBezTo>
                      <a:cubicBezTo>
                        <a:pt x="351" y="156"/>
                        <a:pt x="351" y="158"/>
                        <a:pt x="350" y="161"/>
                      </a:cubicBezTo>
                      <a:cubicBezTo>
                        <a:pt x="347" y="172"/>
                        <a:pt x="342" y="182"/>
                        <a:pt x="331" y="188"/>
                      </a:cubicBezTo>
                      <a:cubicBezTo>
                        <a:pt x="326" y="192"/>
                        <a:pt x="320" y="193"/>
                        <a:pt x="314" y="193"/>
                      </a:cubicBezTo>
                      <a:cubicBezTo>
                        <a:pt x="302" y="194"/>
                        <a:pt x="303" y="194"/>
                        <a:pt x="294" y="187"/>
                      </a:cubicBezTo>
                      <a:cubicBezTo>
                        <a:pt x="286" y="182"/>
                        <a:pt x="279" y="175"/>
                        <a:pt x="276" y="166"/>
                      </a:cubicBezTo>
                      <a:cubicBezTo>
                        <a:pt x="276" y="166"/>
                        <a:pt x="275" y="166"/>
                        <a:pt x="274" y="165"/>
                      </a:cubicBezTo>
                      <a:cubicBezTo>
                        <a:pt x="271" y="170"/>
                        <a:pt x="268" y="174"/>
                        <a:pt x="266" y="178"/>
                      </a:cubicBezTo>
                      <a:cubicBezTo>
                        <a:pt x="263" y="183"/>
                        <a:pt x="258" y="186"/>
                        <a:pt x="253" y="190"/>
                      </a:cubicBezTo>
                      <a:cubicBezTo>
                        <a:pt x="253" y="191"/>
                        <a:pt x="251" y="191"/>
                        <a:pt x="250" y="191"/>
                      </a:cubicBezTo>
                      <a:cubicBezTo>
                        <a:pt x="247" y="192"/>
                        <a:pt x="244" y="192"/>
                        <a:pt x="240" y="192"/>
                      </a:cubicBezTo>
                      <a:cubicBezTo>
                        <a:pt x="229" y="194"/>
                        <a:pt x="219" y="190"/>
                        <a:pt x="211" y="183"/>
                      </a:cubicBezTo>
                      <a:cubicBezTo>
                        <a:pt x="209" y="181"/>
                        <a:pt x="207" y="179"/>
                        <a:pt x="205" y="178"/>
                      </a:cubicBezTo>
                      <a:cubicBezTo>
                        <a:pt x="199" y="184"/>
                        <a:pt x="193" y="188"/>
                        <a:pt x="187" y="193"/>
                      </a:cubicBezTo>
                      <a:cubicBezTo>
                        <a:pt x="182" y="197"/>
                        <a:pt x="176" y="200"/>
                        <a:pt x="170" y="201"/>
                      </a:cubicBezTo>
                      <a:cubicBezTo>
                        <a:pt x="162" y="203"/>
                        <a:pt x="154" y="202"/>
                        <a:pt x="147" y="197"/>
                      </a:cubicBezTo>
                      <a:cubicBezTo>
                        <a:pt x="144" y="195"/>
                        <a:pt x="141" y="193"/>
                        <a:pt x="138" y="190"/>
                      </a:cubicBezTo>
                      <a:cubicBezTo>
                        <a:pt x="136" y="191"/>
                        <a:pt x="134" y="193"/>
                        <a:pt x="132" y="194"/>
                      </a:cubicBezTo>
                      <a:cubicBezTo>
                        <a:pt x="129" y="197"/>
                        <a:pt x="125" y="198"/>
                        <a:pt x="121" y="197"/>
                      </a:cubicBezTo>
                      <a:cubicBezTo>
                        <a:pt x="119" y="197"/>
                        <a:pt x="117" y="196"/>
                        <a:pt x="115" y="196"/>
                      </a:cubicBezTo>
                      <a:cubicBezTo>
                        <a:pt x="109" y="194"/>
                        <a:pt x="105" y="192"/>
                        <a:pt x="104" y="186"/>
                      </a:cubicBezTo>
                      <a:cubicBezTo>
                        <a:pt x="104" y="185"/>
                        <a:pt x="103" y="185"/>
                        <a:pt x="103" y="185"/>
                      </a:cubicBezTo>
                      <a:cubicBezTo>
                        <a:pt x="101" y="186"/>
                        <a:pt x="98" y="187"/>
                        <a:pt x="96" y="188"/>
                      </a:cubicBezTo>
                      <a:cubicBezTo>
                        <a:pt x="91" y="191"/>
                        <a:pt x="85" y="192"/>
                        <a:pt x="79" y="192"/>
                      </a:cubicBezTo>
                      <a:cubicBezTo>
                        <a:pt x="74" y="192"/>
                        <a:pt x="70" y="191"/>
                        <a:pt x="65" y="191"/>
                      </a:cubicBezTo>
                      <a:cubicBezTo>
                        <a:pt x="60" y="185"/>
                        <a:pt x="54" y="180"/>
                        <a:pt x="49" y="175"/>
                      </a:cubicBezTo>
                      <a:cubicBezTo>
                        <a:pt x="49" y="175"/>
                        <a:pt x="49" y="174"/>
                        <a:pt x="49" y="174"/>
                      </a:cubicBezTo>
                      <a:cubicBezTo>
                        <a:pt x="49" y="174"/>
                        <a:pt x="48" y="173"/>
                        <a:pt x="48" y="172"/>
                      </a:cubicBezTo>
                      <a:cubicBezTo>
                        <a:pt x="48" y="172"/>
                        <a:pt x="48" y="172"/>
                        <a:pt x="48" y="172"/>
                      </a:cubicBezTo>
                      <a:cubicBezTo>
                        <a:pt x="48" y="172"/>
                        <a:pt x="48" y="172"/>
                        <a:pt x="48" y="172"/>
                      </a:cubicBezTo>
                      <a:cubicBezTo>
                        <a:pt x="48" y="171"/>
                        <a:pt x="47" y="170"/>
                        <a:pt x="47" y="170"/>
                      </a:cubicBezTo>
                      <a:cubicBezTo>
                        <a:pt x="47" y="170"/>
                        <a:pt x="47" y="170"/>
                        <a:pt x="47" y="170"/>
                      </a:cubicBezTo>
                      <a:cubicBezTo>
                        <a:pt x="46" y="170"/>
                        <a:pt x="46" y="171"/>
                        <a:pt x="46" y="171"/>
                      </a:cubicBezTo>
                      <a:cubicBezTo>
                        <a:pt x="45" y="168"/>
                        <a:pt x="44" y="165"/>
                        <a:pt x="44" y="161"/>
                      </a:cubicBezTo>
                      <a:cubicBezTo>
                        <a:pt x="44" y="158"/>
                        <a:pt x="46" y="154"/>
                        <a:pt x="46" y="151"/>
                      </a:cubicBezTo>
                      <a:cubicBezTo>
                        <a:pt x="43" y="149"/>
                        <a:pt x="39" y="150"/>
                        <a:pt x="35" y="149"/>
                      </a:cubicBezTo>
                      <a:cubicBezTo>
                        <a:pt x="32" y="149"/>
                        <a:pt x="29" y="149"/>
                        <a:pt x="25" y="148"/>
                      </a:cubicBezTo>
                      <a:cubicBezTo>
                        <a:pt x="21" y="148"/>
                        <a:pt x="17" y="145"/>
                        <a:pt x="14" y="142"/>
                      </a:cubicBezTo>
                      <a:cubicBezTo>
                        <a:pt x="8" y="135"/>
                        <a:pt x="4" y="128"/>
                        <a:pt x="2" y="119"/>
                      </a:cubicBezTo>
                      <a:cubicBezTo>
                        <a:pt x="0" y="111"/>
                        <a:pt x="1" y="104"/>
                        <a:pt x="4" y="97"/>
                      </a:cubicBezTo>
                      <a:cubicBezTo>
                        <a:pt x="4" y="96"/>
                        <a:pt x="5" y="94"/>
                        <a:pt x="6" y="93"/>
                      </a:cubicBezTo>
                      <a:cubicBezTo>
                        <a:pt x="12" y="87"/>
                        <a:pt x="17" y="81"/>
                        <a:pt x="25" y="78"/>
                      </a:cubicBezTo>
                      <a:cubicBezTo>
                        <a:pt x="25" y="78"/>
                        <a:pt x="26" y="78"/>
                        <a:pt x="26" y="77"/>
                      </a:cubicBezTo>
                      <a:cubicBezTo>
                        <a:pt x="26" y="76"/>
                        <a:pt x="26" y="75"/>
                        <a:pt x="25" y="74"/>
                      </a:cubicBezTo>
                      <a:cubicBezTo>
                        <a:pt x="19" y="62"/>
                        <a:pt x="27" y="50"/>
                        <a:pt x="35" y="45"/>
                      </a:cubicBezTo>
                      <a:cubicBezTo>
                        <a:pt x="42" y="41"/>
                        <a:pt x="50" y="41"/>
                        <a:pt x="57" y="43"/>
                      </a:cubicBezTo>
                      <a:cubicBezTo>
                        <a:pt x="60" y="43"/>
                        <a:pt x="63" y="44"/>
                        <a:pt x="66" y="45"/>
                      </a:cubicBezTo>
                      <a:cubicBezTo>
                        <a:pt x="66" y="44"/>
                        <a:pt x="67" y="43"/>
                        <a:pt x="67" y="42"/>
                      </a:cubicBezTo>
                      <a:cubicBezTo>
                        <a:pt x="66" y="34"/>
                        <a:pt x="70" y="29"/>
                        <a:pt x="74" y="24"/>
                      </a:cubicBezTo>
                      <a:cubicBezTo>
                        <a:pt x="77" y="22"/>
                        <a:pt x="79" y="20"/>
                        <a:pt x="82" y="19"/>
                      </a:cubicBezTo>
                      <a:cubicBezTo>
                        <a:pt x="87" y="16"/>
                        <a:pt x="92" y="15"/>
                        <a:pt x="97" y="19"/>
                      </a:cubicBezTo>
                      <a:cubicBezTo>
                        <a:pt x="100" y="20"/>
                        <a:pt x="102" y="22"/>
                        <a:pt x="105" y="24"/>
                      </a:cubicBezTo>
                      <a:cubicBezTo>
                        <a:pt x="106" y="23"/>
                        <a:pt x="107" y="23"/>
                        <a:pt x="108" y="22"/>
                      </a:cubicBezTo>
                      <a:cubicBezTo>
                        <a:pt x="112" y="18"/>
                        <a:pt x="115" y="14"/>
                        <a:pt x="119" y="11"/>
                      </a:cubicBezTo>
                      <a:cubicBezTo>
                        <a:pt x="125" y="7"/>
                        <a:pt x="131" y="3"/>
                        <a:pt x="139" y="5"/>
                      </a:cubicBezTo>
                      <a:cubicBezTo>
                        <a:pt x="144" y="5"/>
                        <a:pt x="148" y="8"/>
                        <a:pt x="151" y="12"/>
                      </a:cubicBezTo>
                      <a:cubicBezTo>
                        <a:pt x="154" y="15"/>
                        <a:pt x="155" y="18"/>
                        <a:pt x="157" y="21"/>
                      </a:cubicBezTo>
                      <a:cubicBezTo>
                        <a:pt x="163" y="15"/>
                        <a:pt x="170" y="11"/>
                        <a:pt x="176" y="6"/>
                      </a:cubicBezTo>
                      <a:cubicBezTo>
                        <a:pt x="180" y="3"/>
                        <a:pt x="185" y="1"/>
                        <a:pt x="190" y="1"/>
                      </a:cubicBezTo>
                      <a:cubicBezTo>
                        <a:pt x="193" y="0"/>
                        <a:pt x="196" y="0"/>
                        <a:pt x="199" y="0"/>
                      </a:cubicBezTo>
                      <a:cubicBezTo>
                        <a:pt x="204" y="0"/>
                        <a:pt x="207" y="2"/>
                        <a:pt x="210" y="6"/>
                      </a:cubicBezTo>
                      <a:close/>
                      <a:moveTo>
                        <a:pt x="210" y="24"/>
                      </a:moveTo>
                      <a:cubicBezTo>
                        <a:pt x="212" y="19"/>
                        <a:pt x="211" y="14"/>
                        <a:pt x="207" y="10"/>
                      </a:cubicBezTo>
                      <a:cubicBezTo>
                        <a:pt x="204" y="7"/>
                        <a:pt x="199" y="6"/>
                        <a:pt x="194" y="6"/>
                      </a:cubicBezTo>
                      <a:cubicBezTo>
                        <a:pt x="187" y="6"/>
                        <a:pt x="181" y="8"/>
                        <a:pt x="176" y="12"/>
                      </a:cubicBezTo>
                      <a:cubicBezTo>
                        <a:pt x="172" y="16"/>
                        <a:pt x="168" y="19"/>
                        <a:pt x="165" y="23"/>
                      </a:cubicBezTo>
                      <a:cubicBezTo>
                        <a:pt x="163" y="25"/>
                        <a:pt x="160" y="27"/>
                        <a:pt x="159" y="30"/>
                      </a:cubicBezTo>
                      <a:cubicBezTo>
                        <a:pt x="158" y="32"/>
                        <a:pt x="155" y="32"/>
                        <a:pt x="154" y="30"/>
                      </a:cubicBezTo>
                      <a:cubicBezTo>
                        <a:pt x="153" y="29"/>
                        <a:pt x="153" y="28"/>
                        <a:pt x="152" y="27"/>
                      </a:cubicBezTo>
                      <a:cubicBezTo>
                        <a:pt x="152" y="26"/>
                        <a:pt x="152" y="24"/>
                        <a:pt x="152" y="22"/>
                      </a:cubicBezTo>
                      <a:cubicBezTo>
                        <a:pt x="151" y="19"/>
                        <a:pt x="150" y="16"/>
                        <a:pt x="147" y="15"/>
                      </a:cubicBezTo>
                      <a:cubicBezTo>
                        <a:pt x="141" y="11"/>
                        <a:pt x="134" y="10"/>
                        <a:pt x="127" y="14"/>
                      </a:cubicBezTo>
                      <a:cubicBezTo>
                        <a:pt x="119" y="18"/>
                        <a:pt x="112" y="23"/>
                        <a:pt x="109" y="32"/>
                      </a:cubicBezTo>
                      <a:cubicBezTo>
                        <a:pt x="108" y="35"/>
                        <a:pt x="105" y="35"/>
                        <a:pt x="103" y="32"/>
                      </a:cubicBezTo>
                      <a:cubicBezTo>
                        <a:pt x="103" y="32"/>
                        <a:pt x="102" y="31"/>
                        <a:pt x="102" y="31"/>
                      </a:cubicBezTo>
                      <a:cubicBezTo>
                        <a:pt x="98" y="25"/>
                        <a:pt x="91" y="22"/>
                        <a:pt x="84" y="23"/>
                      </a:cubicBezTo>
                      <a:cubicBezTo>
                        <a:pt x="82" y="24"/>
                        <a:pt x="81" y="24"/>
                        <a:pt x="81" y="25"/>
                      </a:cubicBezTo>
                      <a:cubicBezTo>
                        <a:pt x="72" y="33"/>
                        <a:pt x="71" y="43"/>
                        <a:pt x="77" y="53"/>
                      </a:cubicBezTo>
                      <a:cubicBezTo>
                        <a:pt x="78" y="55"/>
                        <a:pt x="79" y="55"/>
                        <a:pt x="83" y="55"/>
                      </a:cubicBezTo>
                      <a:cubicBezTo>
                        <a:pt x="83" y="60"/>
                        <a:pt x="78" y="60"/>
                        <a:pt x="75" y="63"/>
                      </a:cubicBezTo>
                      <a:cubicBezTo>
                        <a:pt x="73" y="61"/>
                        <a:pt x="72" y="59"/>
                        <a:pt x="70" y="57"/>
                      </a:cubicBezTo>
                      <a:cubicBezTo>
                        <a:pt x="66" y="53"/>
                        <a:pt x="61" y="50"/>
                        <a:pt x="55" y="48"/>
                      </a:cubicBezTo>
                      <a:cubicBezTo>
                        <a:pt x="48" y="46"/>
                        <a:pt x="42" y="46"/>
                        <a:pt x="36" y="50"/>
                      </a:cubicBezTo>
                      <a:cubicBezTo>
                        <a:pt x="30" y="53"/>
                        <a:pt x="27" y="57"/>
                        <a:pt x="27" y="64"/>
                      </a:cubicBezTo>
                      <a:cubicBezTo>
                        <a:pt x="27" y="69"/>
                        <a:pt x="30" y="74"/>
                        <a:pt x="35" y="76"/>
                      </a:cubicBezTo>
                      <a:cubicBezTo>
                        <a:pt x="38" y="77"/>
                        <a:pt x="39" y="79"/>
                        <a:pt x="38" y="81"/>
                      </a:cubicBezTo>
                      <a:cubicBezTo>
                        <a:pt x="38" y="84"/>
                        <a:pt x="36" y="84"/>
                        <a:pt x="34" y="84"/>
                      </a:cubicBezTo>
                      <a:cubicBezTo>
                        <a:pt x="28" y="85"/>
                        <a:pt x="22" y="87"/>
                        <a:pt x="16" y="91"/>
                      </a:cubicBezTo>
                      <a:cubicBezTo>
                        <a:pt x="9" y="96"/>
                        <a:pt x="5" y="102"/>
                        <a:pt x="6" y="112"/>
                      </a:cubicBezTo>
                      <a:cubicBezTo>
                        <a:pt x="6" y="113"/>
                        <a:pt x="6" y="114"/>
                        <a:pt x="6" y="115"/>
                      </a:cubicBezTo>
                      <a:cubicBezTo>
                        <a:pt x="6" y="123"/>
                        <a:pt x="8" y="130"/>
                        <a:pt x="14" y="135"/>
                      </a:cubicBezTo>
                      <a:cubicBezTo>
                        <a:pt x="14" y="135"/>
                        <a:pt x="15" y="136"/>
                        <a:pt x="15" y="136"/>
                      </a:cubicBezTo>
                      <a:cubicBezTo>
                        <a:pt x="19" y="142"/>
                        <a:pt x="25" y="144"/>
                        <a:pt x="32" y="144"/>
                      </a:cubicBezTo>
                      <a:cubicBezTo>
                        <a:pt x="34" y="144"/>
                        <a:pt x="36" y="144"/>
                        <a:pt x="38" y="144"/>
                      </a:cubicBezTo>
                      <a:cubicBezTo>
                        <a:pt x="41" y="145"/>
                        <a:pt x="44" y="144"/>
                        <a:pt x="46" y="143"/>
                      </a:cubicBezTo>
                      <a:cubicBezTo>
                        <a:pt x="48" y="142"/>
                        <a:pt x="50" y="141"/>
                        <a:pt x="53" y="140"/>
                      </a:cubicBezTo>
                      <a:cubicBezTo>
                        <a:pt x="54" y="143"/>
                        <a:pt x="55" y="146"/>
                        <a:pt x="56" y="148"/>
                      </a:cubicBezTo>
                      <a:cubicBezTo>
                        <a:pt x="54" y="154"/>
                        <a:pt x="53" y="158"/>
                        <a:pt x="52" y="163"/>
                      </a:cubicBezTo>
                      <a:cubicBezTo>
                        <a:pt x="51" y="168"/>
                        <a:pt x="53" y="173"/>
                        <a:pt x="56" y="177"/>
                      </a:cubicBezTo>
                      <a:cubicBezTo>
                        <a:pt x="61" y="183"/>
                        <a:pt x="67" y="186"/>
                        <a:pt x="74" y="187"/>
                      </a:cubicBezTo>
                      <a:cubicBezTo>
                        <a:pt x="79" y="188"/>
                        <a:pt x="84" y="187"/>
                        <a:pt x="89" y="186"/>
                      </a:cubicBezTo>
                      <a:cubicBezTo>
                        <a:pt x="96" y="183"/>
                        <a:pt x="101" y="180"/>
                        <a:pt x="104" y="173"/>
                      </a:cubicBezTo>
                      <a:cubicBezTo>
                        <a:pt x="104" y="173"/>
                        <a:pt x="104" y="173"/>
                        <a:pt x="105" y="172"/>
                      </a:cubicBezTo>
                      <a:cubicBezTo>
                        <a:pt x="106" y="172"/>
                        <a:pt x="107" y="173"/>
                        <a:pt x="109" y="173"/>
                      </a:cubicBezTo>
                      <a:cubicBezTo>
                        <a:pt x="109" y="175"/>
                        <a:pt x="109" y="176"/>
                        <a:pt x="109" y="178"/>
                      </a:cubicBezTo>
                      <a:cubicBezTo>
                        <a:pt x="109" y="182"/>
                        <a:pt x="111" y="186"/>
                        <a:pt x="114" y="189"/>
                      </a:cubicBezTo>
                      <a:cubicBezTo>
                        <a:pt x="117" y="191"/>
                        <a:pt x="120" y="193"/>
                        <a:pt x="124" y="192"/>
                      </a:cubicBezTo>
                      <a:cubicBezTo>
                        <a:pt x="127" y="191"/>
                        <a:pt x="130" y="189"/>
                        <a:pt x="133" y="186"/>
                      </a:cubicBezTo>
                      <a:cubicBezTo>
                        <a:pt x="134" y="184"/>
                        <a:pt x="134" y="181"/>
                        <a:pt x="133" y="178"/>
                      </a:cubicBezTo>
                      <a:cubicBezTo>
                        <a:pt x="133" y="177"/>
                        <a:pt x="133" y="176"/>
                        <a:pt x="134" y="175"/>
                      </a:cubicBezTo>
                      <a:cubicBezTo>
                        <a:pt x="135" y="175"/>
                        <a:pt x="136" y="175"/>
                        <a:pt x="137" y="176"/>
                      </a:cubicBezTo>
                      <a:cubicBezTo>
                        <a:pt x="139" y="177"/>
                        <a:pt x="140" y="179"/>
                        <a:pt x="140" y="181"/>
                      </a:cubicBezTo>
                      <a:cubicBezTo>
                        <a:pt x="145" y="194"/>
                        <a:pt x="160" y="201"/>
                        <a:pt x="173" y="195"/>
                      </a:cubicBezTo>
                      <a:cubicBezTo>
                        <a:pt x="179" y="192"/>
                        <a:pt x="185" y="188"/>
                        <a:pt x="190" y="184"/>
                      </a:cubicBezTo>
                      <a:cubicBezTo>
                        <a:pt x="195" y="180"/>
                        <a:pt x="200" y="176"/>
                        <a:pt x="201" y="170"/>
                      </a:cubicBezTo>
                      <a:cubicBezTo>
                        <a:pt x="202" y="169"/>
                        <a:pt x="204" y="168"/>
                        <a:pt x="205" y="168"/>
                      </a:cubicBezTo>
                      <a:cubicBezTo>
                        <a:pt x="206" y="168"/>
                        <a:pt x="208" y="169"/>
                        <a:pt x="209" y="170"/>
                      </a:cubicBezTo>
                      <a:cubicBezTo>
                        <a:pt x="209" y="170"/>
                        <a:pt x="209" y="171"/>
                        <a:pt x="209" y="172"/>
                      </a:cubicBezTo>
                      <a:cubicBezTo>
                        <a:pt x="209" y="176"/>
                        <a:pt x="211" y="179"/>
                        <a:pt x="215" y="181"/>
                      </a:cubicBezTo>
                      <a:cubicBezTo>
                        <a:pt x="217" y="182"/>
                        <a:pt x="219" y="183"/>
                        <a:pt x="220" y="185"/>
                      </a:cubicBezTo>
                      <a:cubicBezTo>
                        <a:pt x="224" y="187"/>
                        <a:pt x="228" y="188"/>
                        <a:pt x="232" y="189"/>
                      </a:cubicBezTo>
                      <a:cubicBezTo>
                        <a:pt x="243" y="189"/>
                        <a:pt x="253" y="186"/>
                        <a:pt x="260" y="177"/>
                      </a:cubicBezTo>
                      <a:cubicBezTo>
                        <a:pt x="262" y="173"/>
                        <a:pt x="265" y="170"/>
                        <a:pt x="267" y="167"/>
                      </a:cubicBezTo>
                      <a:cubicBezTo>
                        <a:pt x="268" y="164"/>
                        <a:pt x="269" y="161"/>
                        <a:pt x="270" y="158"/>
                      </a:cubicBezTo>
                      <a:cubicBezTo>
                        <a:pt x="270" y="157"/>
                        <a:pt x="270" y="156"/>
                        <a:pt x="271" y="154"/>
                      </a:cubicBezTo>
                      <a:cubicBezTo>
                        <a:pt x="271" y="153"/>
                        <a:pt x="272" y="151"/>
                        <a:pt x="274" y="152"/>
                      </a:cubicBezTo>
                      <a:cubicBezTo>
                        <a:pt x="276" y="154"/>
                        <a:pt x="278" y="157"/>
                        <a:pt x="279" y="160"/>
                      </a:cubicBezTo>
                      <a:cubicBezTo>
                        <a:pt x="282" y="168"/>
                        <a:pt x="287" y="174"/>
                        <a:pt x="293" y="179"/>
                      </a:cubicBezTo>
                      <a:cubicBezTo>
                        <a:pt x="302" y="187"/>
                        <a:pt x="311" y="189"/>
                        <a:pt x="322" y="187"/>
                      </a:cubicBezTo>
                      <a:cubicBezTo>
                        <a:pt x="324" y="187"/>
                        <a:pt x="326" y="187"/>
                        <a:pt x="328" y="186"/>
                      </a:cubicBezTo>
                      <a:cubicBezTo>
                        <a:pt x="338" y="181"/>
                        <a:pt x="344" y="173"/>
                        <a:pt x="347" y="163"/>
                      </a:cubicBezTo>
                      <a:cubicBezTo>
                        <a:pt x="347" y="161"/>
                        <a:pt x="347" y="159"/>
                        <a:pt x="347" y="158"/>
                      </a:cubicBezTo>
                      <a:cubicBezTo>
                        <a:pt x="345" y="153"/>
                        <a:pt x="344" y="149"/>
                        <a:pt x="340" y="146"/>
                      </a:cubicBezTo>
                      <a:cubicBezTo>
                        <a:pt x="339" y="145"/>
                        <a:pt x="338" y="144"/>
                        <a:pt x="337" y="143"/>
                      </a:cubicBezTo>
                      <a:cubicBezTo>
                        <a:pt x="338" y="142"/>
                        <a:pt x="338" y="141"/>
                        <a:pt x="339" y="139"/>
                      </a:cubicBezTo>
                      <a:cubicBezTo>
                        <a:pt x="340" y="140"/>
                        <a:pt x="341" y="140"/>
                        <a:pt x="342" y="140"/>
                      </a:cubicBezTo>
                      <a:cubicBezTo>
                        <a:pt x="347" y="143"/>
                        <a:pt x="351" y="143"/>
                        <a:pt x="356" y="141"/>
                      </a:cubicBezTo>
                      <a:cubicBezTo>
                        <a:pt x="363" y="137"/>
                        <a:pt x="368" y="131"/>
                        <a:pt x="372" y="125"/>
                      </a:cubicBezTo>
                      <a:cubicBezTo>
                        <a:pt x="372" y="125"/>
                        <a:pt x="372" y="124"/>
                        <a:pt x="372" y="123"/>
                      </a:cubicBezTo>
                      <a:cubicBezTo>
                        <a:pt x="375" y="113"/>
                        <a:pt x="375" y="104"/>
                        <a:pt x="368" y="95"/>
                      </a:cubicBezTo>
                      <a:cubicBezTo>
                        <a:pt x="367" y="94"/>
                        <a:pt x="367" y="94"/>
                        <a:pt x="366" y="93"/>
                      </a:cubicBezTo>
                      <a:cubicBezTo>
                        <a:pt x="361" y="87"/>
                        <a:pt x="354" y="84"/>
                        <a:pt x="346" y="85"/>
                      </a:cubicBezTo>
                      <a:cubicBezTo>
                        <a:pt x="340" y="86"/>
                        <a:pt x="336" y="89"/>
                        <a:pt x="332" y="93"/>
                      </a:cubicBezTo>
                      <a:cubicBezTo>
                        <a:pt x="331" y="94"/>
                        <a:pt x="330" y="95"/>
                        <a:pt x="328" y="96"/>
                      </a:cubicBezTo>
                      <a:cubicBezTo>
                        <a:pt x="328" y="94"/>
                        <a:pt x="327" y="92"/>
                        <a:pt x="327" y="91"/>
                      </a:cubicBezTo>
                      <a:cubicBezTo>
                        <a:pt x="327" y="89"/>
                        <a:pt x="327" y="86"/>
                        <a:pt x="327" y="84"/>
                      </a:cubicBezTo>
                      <a:cubicBezTo>
                        <a:pt x="325" y="78"/>
                        <a:pt x="321" y="74"/>
                        <a:pt x="314" y="75"/>
                      </a:cubicBezTo>
                      <a:cubicBezTo>
                        <a:pt x="309" y="75"/>
                        <a:pt x="304" y="76"/>
                        <a:pt x="300" y="79"/>
                      </a:cubicBezTo>
                      <a:cubicBezTo>
                        <a:pt x="299" y="80"/>
                        <a:pt x="298" y="80"/>
                        <a:pt x="296" y="81"/>
                      </a:cubicBezTo>
                      <a:cubicBezTo>
                        <a:pt x="292" y="83"/>
                        <a:pt x="290" y="85"/>
                        <a:pt x="287" y="88"/>
                      </a:cubicBezTo>
                      <a:cubicBezTo>
                        <a:pt x="286" y="90"/>
                        <a:pt x="284" y="92"/>
                        <a:pt x="282" y="94"/>
                      </a:cubicBezTo>
                      <a:cubicBezTo>
                        <a:pt x="280" y="94"/>
                        <a:pt x="279" y="94"/>
                        <a:pt x="277" y="94"/>
                      </a:cubicBezTo>
                      <a:cubicBezTo>
                        <a:pt x="275" y="90"/>
                        <a:pt x="275" y="88"/>
                        <a:pt x="278" y="85"/>
                      </a:cubicBezTo>
                      <a:cubicBezTo>
                        <a:pt x="281" y="81"/>
                        <a:pt x="283" y="76"/>
                        <a:pt x="285" y="71"/>
                      </a:cubicBezTo>
                      <a:cubicBezTo>
                        <a:pt x="285" y="70"/>
                        <a:pt x="286" y="68"/>
                        <a:pt x="286" y="67"/>
                      </a:cubicBezTo>
                      <a:cubicBezTo>
                        <a:pt x="285" y="61"/>
                        <a:pt x="283" y="55"/>
                        <a:pt x="278" y="50"/>
                      </a:cubicBezTo>
                      <a:cubicBezTo>
                        <a:pt x="272" y="44"/>
                        <a:pt x="263" y="43"/>
                        <a:pt x="255" y="48"/>
                      </a:cubicBezTo>
                      <a:cubicBezTo>
                        <a:pt x="254" y="48"/>
                        <a:pt x="254" y="48"/>
                        <a:pt x="253" y="48"/>
                      </a:cubicBezTo>
                      <a:cubicBezTo>
                        <a:pt x="250" y="47"/>
                        <a:pt x="250" y="44"/>
                        <a:pt x="251" y="42"/>
                      </a:cubicBezTo>
                      <a:cubicBezTo>
                        <a:pt x="252" y="39"/>
                        <a:pt x="253" y="37"/>
                        <a:pt x="254" y="34"/>
                      </a:cubicBezTo>
                      <a:cubicBezTo>
                        <a:pt x="255" y="29"/>
                        <a:pt x="254" y="24"/>
                        <a:pt x="250" y="21"/>
                      </a:cubicBezTo>
                      <a:cubicBezTo>
                        <a:pt x="244" y="17"/>
                        <a:pt x="238" y="15"/>
                        <a:pt x="231" y="18"/>
                      </a:cubicBezTo>
                      <a:cubicBezTo>
                        <a:pt x="228" y="20"/>
                        <a:pt x="226" y="21"/>
                        <a:pt x="223" y="23"/>
                      </a:cubicBezTo>
                      <a:cubicBezTo>
                        <a:pt x="219" y="25"/>
                        <a:pt x="217" y="29"/>
                        <a:pt x="215" y="33"/>
                      </a:cubicBezTo>
                      <a:cubicBezTo>
                        <a:pt x="213" y="32"/>
                        <a:pt x="212" y="32"/>
                        <a:pt x="211" y="31"/>
                      </a:cubicBezTo>
                      <a:cubicBezTo>
                        <a:pt x="209" y="31"/>
                        <a:pt x="208" y="29"/>
                        <a:pt x="209" y="27"/>
                      </a:cubicBezTo>
                      <a:cubicBezTo>
                        <a:pt x="209" y="26"/>
                        <a:pt x="210" y="25"/>
                        <a:pt x="210" y="24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994" name="Freeform 87"/>
                <p:cNvSpPr>
                  <a:spLocks/>
                </p:cNvSpPr>
                <p:nvPr/>
              </p:nvSpPr>
              <p:spPr bwMode="auto">
                <a:xfrm>
                  <a:off x="1922" y="3475"/>
                  <a:ext cx="313" cy="454"/>
                </a:xfrm>
                <a:custGeom>
                  <a:avLst/>
                  <a:gdLst>
                    <a:gd name="T0" fmla="*/ 96 w 377"/>
                    <a:gd name="T1" fmla="*/ 387 h 547"/>
                    <a:gd name="T2" fmla="*/ 72 w 377"/>
                    <a:gd name="T3" fmla="*/ 354 h 547"/>
                    <a:gd name="T4" fmla="*/ 86 w 377"/>
                    <a:gd name="T5" fmla="*/ 323 h 547"/>
                    <a:gd name="T6" fmla="*/ 77 w 377"/>
                    <a:gd name="T7" fmla="*/ 321 h 547"/>
                    <a:gd name="T8" fmla="*/ 48 w 377"/>
                    <a:gd name="T9" fmla="*/ 321 h 547"/>
                    <a:gd name="T10" fmla="*/ 22 w 377"/>
                    <a:gd name="T11" fmla="*/ 308 h 547"/>
                    <a:gd name="T12" fmla="*/ 4 w 377"/>
                    <a:gd name="T13" fmla="*/ 270 h 547"/>
                    <a:gd name="T14" fmla="*/ 2 w 377"/>
                    <a:gd name="T15" fmla="*/ 245 h 547"/>
                    <a:gd name="T16" fmla="*/ 21 w 377"/>
                    <a:gd name="T17" fmla="*/ 215 h 547"/>
                    <a:gd name="T18" fmla="*/ 42 w 377"/>
                    <a:gd name="T19" fmla="*/ 213 h 547"/>
                    <a:gd name="T20" fmla="*/ 47 w 377"/>
                    <a:gd name="T21" fmla="*/ 210 h 547"/>
                    <a:gd name="T22" fmla="*/ 30 w 377"/>
                    <a:gd name="T23" fmla="*/ 187 h 547"/>
                    <a:gd name="T24" fmla="*/ 23 w 377"/>
                    <a:gd name="T25" fmla="*/ 168 h 547"/>
                    <a:gd name="T26" fmla="*/ 22 w 377"/>
                    <a:gd name="T27" fmla="*/ 113 h 547"/>
                    <a:gd name="T28" fmla="*/ 40 w 377"/>
                    <a:gd name="T29" fmla="*/ 90 h 547"/>
                    <a:gd name="T30" fmla="*/ 63 w 377"/>
                    <a:gd name="T31" fmla="*/ 80 h 547"/>
                    <a:gd name="T32" fmla="*/ 87 w 377"/>
                    <a:gd name="T33" fmla="*/ 86 h 547"/>
                    <a:gd name="T34" fmla="*/ 102 w 377"/>
                    <a:gd name="T35" fmla="*/ 104 h 547"/>
                    <a:gd name="T36" fmla="*/ 102 w 377"/>
                    <a:gd name="T37" fmla="*/ 94 h 547"/>
                    <a:gd name="T38" fmla="*/ 102 w 377"/>
                    <a:gd name="T39" fmla="*/ 60 h 547"/>
                    <a:gd name="T40" fmla="*/ 115 w 377"/>
                    <a:gd name="T41" fmla="*/ 28 h 547"/>
                    <a:gd name="T42" fmla="*/ 138 w 377"/>
                    <a:gd name="T43" fmla="*/ 8 h 547"/>
                    <a:gd name="T44" fmla="*/ 159 w 377"/>
                    <a:gd name="T45" fmla="*/ 3 h 547"/>
                    <a:gd name="T46" fmla="*/ 195 w 377"/>
                    <a:gd name="T47" fmla="*/ 3 h 547"/>
                    <a:gd name="T48" fmla="*/ 217 w 377"/>
                    <a:gd name="T49" fmla="*/ 16 h 547"/>
                    <a:gd name="T50" fmla="*/ 234 w 377"/>
                    <a:gd name="T51" fmla="*/ 46 h 547"/>
                    <a:gd name="T52" fmla="*/ 235 w 377"/>
                    <a:gd name="T53" fmla="*/ 85 h 547"/>
                    <a:gd name="T54" fmla="*/ 233 w 377"/>
                    <a:gd name="T55" fmla="*/ 95 h 547"/>
                    <a:gd name="T56" fmla="*/ 239 w 377"/>
                    <a:gd name="T57" fmla="*/ 96 h 547"/>
                    <a:gd name="T58" fmla="*/ 282 w 377"/>
                    <a:gd name="T59" fmla="*/ 70 h 547"/>
                    <a:gd name="T60" fmla="*/ 296 w 377"/>
                    <a:gd name="T61" fmla="*/ 78 h 547"/>
                    <a:gd name="T62" fmla="*/ 304 w 377"/>
                    <a:gd name="T63" fmla="*/ 98 h 547"/>
                    <a:gd name="T64" fmla="*/ 289 w 377"/>
                    <a:gd name="T65" fmla="*/ 126 h 547"/>
                    <a:gd name="T66" fmla="*/ 294 w 377"/>
                    <a:gd name="T67" fmla="*/ 128 h 547"/>
                    <a:gd name="T68" fmla="*/ 325 w 377"/>
                    <a:gd name="T69" fmla="*/ 122 h 547"/>
                    <a:gd name="T70" fmla="*/ 358 w 377"/>
                    <a:gd name="T71" fmla="*/ 137 h 547"/>
                    <a:gd name="T72" fmla="*/ 375 w 377"/>
                    <a:gd name="T73" fmla="*/ 171 h 547"/>
                    <a:gd name="T74" fmla="*/ 372 w 377"/>
                    <a:gd name="T75" fmla="*/ 212 h 547"/>
                    <a:gd name="T76" fmla="*/ 364 w 377"/>
                    <a:gd name="T77" fmla="*/ 229 h 547"/>
                    <a:gd name="T78" fmla="*/ 321 w 377"/>
                    <a:gd name="T79" fmla="*/ 252 h 547"/>
                    <a:gd name="T80" fmla="*/ 304 w 377"/>
                    <a:gd name="T81" fmla="*/ 252 h 547"/>
                    <a:gd name="T82" fmla="*/ 303 w 377"/>
                    <a:gd name="T83" fmla="*/ 258 h 547"/>
                    <a:gd name="T84" fmla="*/ 338 w 377"/>
                    <a:gd name="T85" fmla="*/ 282 h 547"/>
                    <a:gd name="T86" fmla="*/ 317 w 377"/>
                    <a:gd name="T87" fmla="*/ 312 h 547"/>
                    <a:gd name="T88" fmla="*/ 305 w 377"/>
                    <a:gd name="T89" fmla="*/ 310 h 547"/>
                    <a:gd name="T90" fmla="*/ 303 w 377"/>
                    <a:gd name="T91" fmla="*/ 316 h 547"/>
                    <a:gd name="T92" fmla="*/ 320 w 377"/>
                    <a:gd name="T93" fmla="*/ 331 h 547"/>
                    <a:gd name="T94" fmla="*/ 320 w 377"/>
                    <a:gd name="T95" fmla="*/ 376 h 547"/>
                    <a:gd name="T96" fmla="*/ 299 w 377"/>
                    <a:gd name="T97" fmla="*/ 392 h 547"/>
                    <a:gd name="T98" fmla="*/ 269 w 377"/>
                    <a:gd name="T99" fmla="*/ 397 h 547"/>
                    <a:gd name="T100" fmla="*/ 239 w 377"/>
                    <a:gd name="T101" fmla="*/ 388 h 547"/>
                    <a:gd name="T102" fmla="*/ 230 w 377"/>
                    <a:gd name="T103" fmla="*/ 375 h 547"/>
                    <a:gd name="T104" fmla="*/ 227 w 377"/>
                    <a:gd name="T105" fmla="*/ 378 h 547"/>
                    <a:gd name="T106" fmla="*/ 228 w 377"/>
                    <a:gd name="T107" fmla="*/ 393 h 547"/>
                    <a:gd name="T108" fmla="*/ 227 w 377"/>
                    <a:gd name="T109" fmla="*/ 466 h 547"/>
                    <a:gd name="T110" fmla="*/ 224 w 377"/>
                    <a:gd name="T111" fmla="*/ 531 h 547"/>
                    <a:gd name="T112" fmla="*/ 223 w 377"/>
                    <a:gd name="T113" fmla="*/ 545 h 547"/>
                    <a:gd name="T114" fmla="*/ 146 w 377"/>
                    <a:gd name="T115" fmla="*/ 537 h 547"/>
                    <a:gd name="T116" fmla="*/ 146 w 377"/>
                    <a:gd name="T117" fmla="*/ 483 h 547"/>
                    <a:gd name="T118" fmla="*/ 147 w 377"/>
                    <a:gd name="T119" fmla="*/ 440 h 547"/>
                    <a:gd name="T120" fmla="*/ 150 w 377"/>
                    <a:gd name="T121" fmla="*/ 383 h 547"/>
                    <a:gd name="T122" fmla="*/ 142 w 377"/>
                    <a:gd name="T123" fmla="*/ 379 h 547"/>
                    <a:gd name="T124" fmla="*/ 114 w 377"/>
                    <a:gd name="T125" fmla="*/ 389 h 54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377" h="547">
                      <a:moveTo>
                        <a:pt x="107" y="389"/>
                      </a:moveTo>
                      <a:cubicBezTo>
                        <a:pt x="103" y="389"/>
                        <a:pt x="100" y="388"/>
                        <a:pt x="96" y="387"/>
                      </a:cubicBezTo>
                      <a:cubicBezTo>
                        <a:pt x="90" y="385"/>
                        <a:pt x="85" y="381"/>
                        <a:pt x="80" y="376"/>
                      </a:cubicBezTo>
                      <a:cubicBezTo>
                        <a:pt x="75" y="370"/>
                        <a:pt x="73" y="362"/>
                        <a:pt x="72" y="354"/>
                      </a:cubicBezTo>
                      <a:cubicBezTo>
                        <a:pt x="72" y="345"/>
                        <a:pt x="75" y="337"/>
                        <a:pt x="80" y="329"/>
                      </a:cubicBezTo>
                      <a:cubicBezTo>
                        <a:pt x="81" y="326"/>
                        <a:pt x="83" y="325"/>
                        <a:pt x="86" y="323"/>
                      </a:cubicBezTo>
                      <a:cubicBezTo>
                        <a:pt x="87" y="322"/>
                        <a:pt x="87" y="322"/>
                        <a:pt x="88" y="319"/>
                      </a:cubicBezTo>
                      <a:cubicBezTo>
                        <a:pt x="84" y="318"/>
                        <a:pt x="80" y="318"/>
                        <a:pt x="77" y="321"/>
                      </a:cubicBezTo>
                      <a:cubicBezTo>
                        <a:pt x="76" y="322"/>
                        <a:pt x="73" y="322"/>
                        <a:pt x="71" y="323"/>
                      </a:cubicBezTo>
                      <a:cubicBezTo>
                        <a:pt x="63" y="324"/>
                        <a:pt x="56" y="323"/>
                        <a:pt x="48" y="321"/>
                      </a:cubicBezTo>
                      <a:cubicBezTo>
                        <a:pt x="47" y="321"/>
                        <a:pt x="46" y="320"/>
                        <a:pt x="44" y="320"/>
                      </a:cubicBezTo>
                      <a:cubicBezTo>
                        <a:pt x="35" y="318"/>
                        <a:pt x="28" y="314"/>
                        <a:pt x="22" y="308"/>
                      </a:cubicBezTo>
                      <a:cubicBezTo>
                        <a:pt x="15" y="302"/>
                        <a:pt x="11" y="295"/>
                        <a:pt x="9" y="286"/>
                      </a:cubicBezTo>
                      <a:cubicBezTo>
                        <a:pt x="7" y="281"/>
                        <a:pt x="5" y="276"/>
                        <a:pt x="4" y="270"/>
                      </a:cubicBezTo>
                      <a:cubicBezTo>
                        <a:pt x="3" y="266"/>
                        <a:pt x="2" y="262"/>
                        <a:pt x="1" y="258"/>
                      </a:cubicBezTo>
                      <a:cubicBezTo>
                        <a:pt x="0" y="253"/>
                        <a:pt x="1" y="249"/>
                        <a:pt x="2" y="245"/>
                      </a:cubicBezTo>
                      <a:cubicBezTo>
                        <a:pt x="5" y="237"/>
                        <a:pt x="7" y="230"/>
                        <a:pt x="12" y="224"/>
                      </a:cubicBezTo>
                      <a:cubicBezTo>
                        <a:pt x="15" y="220"/>
                        <a:pt x="18" y="218"/>
                        <a:pt x="21" y="215"/>
                      </a:cubicBezTo>
                      <a:cubicBezTo>
                        <a:pt x="22" y="214"/>
                        <a:pt x="23" y="214"/>
                        <a:pt x="23" y="213"/>
                      </a:cubicBezTo>
                      <a:cubicBezTo>
                        <a:pt x="29" y="211"/>
                        <a:pt x="36" y="211"/>
                        <a:pt x="42" y="213"/>
                      </a:cubicBezTo>
                      <a:cubicBezTo>
                        <a:pt x="44" y="213"/>
                        <a:pt x="46" y="213"/>
                        <a:pt x="47" y="211"/>
                      </a:cubicBezTo>
                      <a:cubicBezTo>
                        <a:pt x="47" y="210"/>
                        <a:pt x="47" y="210"/>
                        <a:pt x="47" y="210"/>
                      </a:cubicBezTo>
                      <a:cubicBezTo>
                        <a:pt x="43" y="208"/>
                        <a:pt x="41" y="205"/>
                        <a:pt x="39" y="202"/>
                      </a:cubicBezTo>
                      <a:cubicBezTo>
                        <a:pt x="36" y="197"/>
                        <a:pt x="33" y="192"/>
                        <a:pt x="30" y="187"/>
                      </a:cubicBezTo>
                      <a:cubicBezTo>
                        <a:pt x="28" y="182"/>
                        <a:pt x="25" y="177"/>
                        <a:pt x="24" y="171"/>
                      </a:cubicBezTo>
                      <a:cubicBezTo>
                        <a:pt x="24" y="170"/>
                        <a:pt x="24" y="169"/>
                        <a:pt x="23" y="168"/>
                      </a:cubicBezTo>
                      <a:cubicBezTo>
                        <a:pt x="17" y="151"/>
                        <a:pt x="17" y="134"/>
                        <a:pt x="21" y="117"/>
                      </a:cubicBezTo>
                      <a:cubicBezTo>
                        <a:pt x="22" y="115"/>
                        <a:pt x="22" y="114"/>
                        <a:pt x="22" y="113"/>
                      </a:cubicBezTo>
                      <a:cubicBezTo>
                        <a:pt x="23" y="107"/>
                        <a:pt x="26" y="103"/>
                        <a:pt x="30" y="98"/>
                      </a:cubicBezTo>
                      <a:cubicBezTo>
                        <a:pt x="33" y="95"/>
                        <a:pt x="36" y="92"/>
                        <a:pt x="40" y="90"/>
                      </a:cubicBezTo>
                      <a:cubicBezTo>
                        <a:pt x="41" y="89"/>
                        <a:pt x="42" y="88"/>
                        <a:pt x="43" y="87"/>
                      </a:cubicBezTo>
                      <a:cubicBezTo>
                        <a:pt x="48" y="82"/>
                        <a:pt x="55" y="80"/>
                        <a:pt x="63" y="80"/>
                      </a:cubicBezTo>
                      <a:cubicBezTo>
                        <a:pt x="65" y="80"/>
                        <a:pt x="68" y="80"/>
                        <a:pt x="70" y="80"/>
                      </a:cubicBezTo>
                      <a:cubicBezTo>
                        <a:pt x="77" y="80"/>
                        <a:pt x="82" y="82"/>
                        <a:pt x="87" y="86"/>
                      </a:cubicBezTo>
                      <a:cubicBezTo>
                        <a:pt x="91" y="88"/>
                        <a:pt x="93" y="90"/>
                        <a:pt x="94" y="94"/>
                      </a:cubicBezTo>
                      <a:cubicBezTo>
                        <a:pt x="96" y="99"/>
                        <a:pt x="99" y="101"/>
                        <a:pt x="102" y="104"/>
                      </a:cubicBezTo>
                      <a:cubicBezTo>
                        <a:pt x="103" y="103"/>
                        <a:pt x="105" y="102"/>
                        <a:pt x="106" y="101"/>
                      </a:cubicBezTo>
                      <a:cubicBezTo>
                        <a:pt x="106" y="98"/>
                        <a:pt x="104" y="96"/>
                        <a:pt x="102" y="94"/>
                      </a:cubicBezTo>
                      <a:cubicBezTo>
                        <a:pt x="98" y="90"/>
                        <a:pt x="98" y="86"/>
                        <a:pt x="98" y="81"/>
                      </a:cubicBezTo>
                      <a:cubicBezTo>
                        <a:pt x="99" y="74"/>
                        <a:pt x="99" y="67"/>
                        <a:pt x="102" y="60"/>
                      </a:cubicBezTo>
                      <a:cubicBezTo>
                        <a:pt x="104" y="56"/>
                        <a:pt x="104" y="51"/>
                        <a:pt x="106" y="47"/>
                      </a:cubicBezTo>
                      <a:cubicBezTo>
                        <a:pt x="108" y="40"/>
                        <a:pt x="112" y="34"/>
                        <a:pt x="115" y="28"/>
                      </a:cubicBezTo>
                      <a:cubicBezTo>
                        <a:pt x="118" y="24"/>
                        <a:pt x="121" y="21"/>
                        <a:pt x="125" y="18"/>
                      </a:cubicBezTo>
                      <a:cubicBezTo>
                        <a:pt x="129" y="14"/>
                        <a:pt x="134" y="11"/>
                        <a:pt x="138" y="8"/>
                      </a:cubicBezTo>
                      <a:cubicBezTo>
                        <a:pt x="144" y="4"/>
                        <a:pt x="150" y="3"/>
                        <a:pt x="157" y="3"/>
                      </a:cubicBezTo>
                      <a:cubicBezTo>
                        <a:pt x="157" y="3"/>
                        <a:pt x="158" y="3"/>
                        <a:pt x="159" y="3"/>
                      </a:cubicBezTo>
                      <a:cubicBezTo>
                        <a:pt x="166" y="0"/>
                        <a:pt x="173" y="1"/>
                        <a:pt x="179" y="0"/>
                      </a:cubicBezTo>
                      <a:cubicBezTo>
                        <a:pt x="185" y="0"/>
                        <a:pt x="190" y="1"/>
                        <a:pt x="195" y="3"/>
                      </a:cubicBezTo>
                      <a:cubicBezTo>
                        <a:pt x="200" y="4"/>
                        <a:pt x="204" y="7"/>
                        <a:pt x="208" y="10"/>
                      </a:cubicBezTo>
                      <a:cubicBezTo>
                        <a:pt x="211" y="12"/>
                        <a:pt x="214" y="14"/>
                        <a:pt x="217" y="16"/>
                      </a:cubicBezTo>
                      <a:cubicBezTo>
                        <a:pt x="219" y="18"/>
                        <a:pt x="220" y="19"/>
                        <a:pt x="222" y="21"/>
                      </a:cubicBezTo>
                      <a:cubicBezTo>
                        <a:pt x="227" y="29"/>
                        <a:pt x="231" y="37"/>
                        <a:pt x="234" y="46"/>
                      </a:cubicBezTo>
                      <a:cubicBezTo>
                        <a:pt x="234" y="48"/>
                        <a:pt x="235" y="49"/>
                        <a:pt x="235" y="51"/>
                      </a:cubicBezTo>
                      <a:cubicBezTo>
                        <a:pt x="236" y="62"/>
                        <a:pt x="237" y="74"/>
                        <a:pt x="235" y="85"/>
                      </a:cubicBezTo>
                      <a:cubicBezTo>
                        <a:pt x="235" y="87"/>
                        <a:pt x="234" y="89"/>
                        <a:pt x="234" y="92"/>
                      </a:cubicBezTo>
                      <a:cubicBezTo>
                        <a:pt x="233" y="93"/>
                        <a:pt x="233" y="94"/>
                        <a:pt x="233" y="95"/>
                      </a:cubicBezTo>
                      <a:cubicBezTo>
                        <a:pt x="232" y="97"/>
                        <a:pt x="233" y="99"/>
                        <a:pt x="235" y="99"/>
                      </a:cubicBezTo>
                      <a:cubicBezTo>
                        <a:pt x="237" y="100"/>
                        <a:pt x="239" y="99"/>
                        <a:pt x="239" y="96"/>
                      </a:cubicBezTo>
                      <a:cubicBezTo>
                        <a:pt x="240" y="91"/>
                        <a:pt x="243" y="87"/>
                        <a:pt x="246" y="83"/>
                      </a:cubicBezTo>
                      <a:cubicBezTo>
                        <a:pt x="256" y="71"/>
                        <a:pt x="268" y="67"/>
                        <a:pt x="282" y="70"/>
                      </a:cubicBezTo>
                      <a:cubicBezTo>
                        <a:pt x="283" y="70"/>
                        <a:pt x="283" y="70"/>
                        <a:pt x="284" y="70"/>
                      </a:cubicBezTo>
                      <a:cubicBezTo>
                        <a:pt x="290" y="70"/>
                        <a:pt x="293" y="74"/>
                        <a:pt x="296" y="78"/>
                      </a:cubicBezTo>
                      <a:cubicBezTo>
                        <a:pt x="298" y="80"/>
                        <a:pt x="300" y="81"/>
                        <a:pt x="301" y="83"/>
                      </a:cubicBezTo>
                      <a:cubicBezTo>
                        <a:pt x="304" y="88"/>
                        <a:pt x="306" y="93"/>
                        <a:pt x="304" y="98"/>
                      </a:cubicBezTo>
                      <a:cubicBezTo>
                        <a:pt x="302" y="107"/>
                        <a:pt x="297" y="114"/>
                        <a:pt x="291" y="121"/>
                      </a:cubicBezTo>
                      <a:cubicBezTo>
                        <a:pt x="290" y="122"/>
                        <a:pt x="289" y="124"/>
                        <a:pt x="289" y="126"/>
                      </a:cubicBezTo>
                      <a:cubicBezTo>
                        <a:pt x="289" y="128"/>
                        <a:pt x="291" y="130"/>
                        <a:pt x="293" y="129"/>
                      </a:cubicBezTo>
                      <a:cubicBezTo>
                        <a:pt x="293" y="128"/>
                        <a:pt x="294" y="128"/>
                        <a:pt x="294" y="128"/>
                      </a:cubicBezTo>
                      <a:cubicBezTo>
                        <a:pt x="301" y="122"/>
                        <a:pt x="309" y="122"/>
                        <a:pt x="318" y="122"/>
                      </a:cubicBezTo>
                      <a:cubicBezTo>
                        <a:pt x="320" y="122"/>
                        <a:pt x="323" y="123"/>
                        <a:pt x="325" y="122"/>
                      </a:cubicBezTo>
                      <a:cubicBezTo>
                        <a:pt x="333" y="122"/>
                        <a:pt x="340" y="125"/>
                        <a:pt x="347" y="128"/>
                      </a:cubicBezTo>
                      <a:cubicBezTo>
                        <a:pt x="351" y="131"/>
                        <a:pt x="355" y="134"/>
                        <a:pt x="358" y="137"/>
                      </a:cubicBezTo>
                      <a:cubicBezTo>
                        <a:pt x="360" y="139"/>
                        <a:pt x="362" y="142"/>
                        <a:pt x="364" y="145"/>
                      </a:cubicBezTo>
                      <a:cubicBezTo>
                        <a:pt x="371" y="152"/>
                        <a:pt x="374" y="161"/>
                        <a:pt x="375" y="171"/>
                      </a:cubicBezTo>
                      <a:cubicBezTo>
                        <a:pt x="375" y="174"/>
                        <a:pt x="376" y="177"/>
                        <a:pt x="376" y="180"/>
                      </a:cubicBezTo>
                      <a:cubicBezTo>
                        <a:pt x="377" y="191"/>
                        <a:pt x="376" y="202"/>
                        <a:pt x="372" y="212"/>
                      </a:cubicBezTo>
                      <a:cubicBezTo>
                        <a:pt x="370" y="217"/>
                        <a:pt x="368" y="221"/>
                        <a:pt x="366" y="226"/>
                      </a:cubicBezTo>
                      <a:cubicBezTo>
                        <a:pt x="365" y="227"/>
                        <a:pt x="365" y="228"/>
                        <a:pt x="364" y="229"/>
                      </a:cubicBezTo>
                      <a:cubicBezTo>
                        <a:pt x="359" y="235"/>
                        <a:pt x="352" y="241"/>
                        <a:pt x="345" y="245"/>
                      </a:cubicBezTo>
                      <a:cubicBezTo>
                        <a:pt x="338" y="250"/>
                        <a:pt x="329" y="252"/>
                        <a:pt x="321" y="252"/>
                      </a:cubicBezTo>
                      <a:cubicBezTo>
                        <a:pt x="317" y="252"/>
                        <a:pt x="314" y="252"/>
                        <a:pt x="310" y="252"/>
                      </a:cubicBezTo>
                      <a:cubicBezTo>
                        <a:pt x="308" y="252"/>
                        <a:pt x="306" y="252"/>
                        <a:pt x="304" y="252"/>
                      </a:cubicBezTo>
                      <a:cubicBezTo>
                        <a:pt x="302" y="252"/>
                        <a:pt x="300" y="254"/>
                        <a:pt x="300" y="255"/>
                      </a:cubicBezTo>
                      <a:cubicBezTo>
                        <a:pt x="300" y="257"/>
                        <a:pt x="301" y="259"/>
                        <a:pt x="303" y="258"/>
                      </a:cubicBezTo>
                      <a:cubicBezTo>
                        <a:pt x="307" y="258"/>
                        <a:pt x="310" y="259"/>
                        <a:pt x="313" y="260"/>
                      </a:cubicBezTo>
                      <a:cubicBezTo>
                        <a:pt x="325" y="263"/>
                        <a:pt x="332" y="271"/>
                        <a:pt x="338" y="282"/>
                      </a:cubicBezTo>
                      <a:cubicBezTo>
                        <a:pt x="342" y="290"/>
                        <a:pt x="341" y="297"/>
                        <a:pt x="336" y="304"/>
                      </a:cubicBezTo>
                      <a:cubicBezTo>
                        <a:pt x="331" y="311"/>
                        <a:pt x="325" y="313"/>
                        <a:pt x="317" y="312"/>
                      </a:cubicBezTo>
                      <a:cubicBezTo>
                        <a:pt x="314" y="312"/>
                        <a:pt x="310" y="311"/>
                        <a:pt x="307" y="310"/>
                      </a:cubicBezTo>
                      <a:cubicBezTo>
                        <a:pt x="306" y="310"/>
                        <a:pt x="306" y="310"/>
                        <a:pt x="305" y="310"/>
                      </a:cubicBezTo>
                      <a:cubicBezTo>
                        <a:pt x="303" y="310"/>
                        <a:pt x="302" y="311"/>
                        <a:pt x="302" y="313"/>
                      </a:cubicBezTo>
                      <a:cubicBezTo>
                        <a:pt x="302" y="314"/>
                        <a:pt x="303" y="315"/>
                        <a:pt x="303" y="316"/>
                      </a:cubicBezTo>
                      <a:cubicBezTo>
                        <a:pt x="304" y="316"/>
                        <a:pt x="305" y="317"/>
                        <a:pt x="306" y="317"/>
                      </a:cubicBezTo>
                      <a:cubicBezTo>
                        <a:pt x="313" y="319"/>
                        <a:pt x="317" y="325"/>
                        <a:pt x="320" y="331"/>
                      </a:cubicBezTo>
                      <a:cubicBezTo>
                        <a:pt x="321" y="336"/>
                        <a:pt x="323" y="341"/>
                        <a:pt x="324" y="346"/>
                      </a:cubicBezTo>
                      <a:cubicBezTo>
                        <a:pt x="327" y="357"/>
                        <a:pt x="324" y="367"/>
                        <a:pt x="320" y="376"/>
                      </a:cubicBezTo>
                      <a:cubicBezTo>
                        <a:pt x="320" y="378"/>
                        <a:pt x="319" y="379"/>
                        <a:pt x="318" y="380"/>
                      </a:cubicBezTo>
                      <a:cubicBezTo>
                        <a:pt x="312" y="385"/>
                        <a:pt x="307" y="390"/>
                        <a:pt x="299" y="392"/>
                      </a:cubicBezTo>
                      <a:cubicBezTo>
                        <a:pt x="298" y="393"/>
                        <a:pt x="296" y="394"/>
                        <a:pt x="294" y="394"/>
                      </a:cubicBezTo>
                      <a:cubicBezTo>
                        <a:pt x="286" y="398"/>
                        <a:pt x="278" y="399"/>
                        <a:pt x="269" y="397"/>
                      </a:cubicBezTo>
                      <a:cubicBezTo>
                        <a:pt x="264" y="396"/>
                        <a:pt x="259" y="395"/>
                        <a:pt x="254" y="394"/>
                      </a:cubicBezTo>
                      <a:cubicBezTo>
                        <a:pt x="249" y="392"/>
                        <a:pt x="244" y="391"/>
                        <a:pt x="239" y="388"/>
                      </a:cubicBezTo>
                      <a:cubicBezTo>
                        <a:pt x="236" y="386"/>
                        <a:pt x="232" y="384"/>
                        <a:pt x="234" y="379"/>
                      </a:cubicBezTo>
                      <a:cubicBezTo>
                        <a:pt x="232" y="378"/>
                        <a:pt x="231" y="376"/>
                        <a:pt x="230" y="375"/>
                      </a:cubicBezTo>
                      <a:cubicBezTo>
                        <a:pt x="229" y="376"/>
                        <a:pt x="228" y="376"/>
                        <a:pt x="228" y="376"/>
                      </a:cubicBezTo>
                      <a:cubicBezTo>
                        <a:pt x="228" y="376"/>
                        <a:pt x="228" y="377"/>
                        <a:pt x="227" y="378"/>
                      </a:cubicBezTo>
                      <a:cubicBezTo>
                        <a:pt x="224" y="380"/>
                        <a:pt x="225" y="383"/>
                        <a:pt x="227" y="386"/>
                      </a:cubicBezTo>
                      <a:cubicBezTo>
                        <a:pt x="228" y="388"/>
                        <a:pt x="228" y="390"/>
                        <a:pt x="228" y="393"/>
                      </a:cubicBezTo>
                      <a:cubicBezTo>
                        <a:pt x="228" y="406"/>
                        <a:pt x="229" y="419"/>
                        <a:pt x="228" y="432"/>
                      </a:cubicBezTo>
                      <a:cubicBezTo>
                        <a:pt x="227" y="443"/>
                        <a:pt x="228" y="455"/>
                        <a:pt x="227" y="466"/>
                      </a:cubicBezTo>
                      <a:cubicBezTo>
                        <a:pt x="227" y="478"/>
                        <a:pt x="227" y="489"/>
                        <a:pt x="227" y="501"/>
                      </a:cubicBezTo>
                      <a:cubicBezTo>
                        <a:pt x="226" y="511"/>
                        <a:pt x="225" y="521"/>
                        <a:pt x="224" y="531"/>
                      </a:cubicBezTo>
                      <a:cubicBezTo>
                        <a:pt x="224" y="534"/>
                        <a:pt x="224" y="537"/>
                        <a:pt x="224" y="540"/>
                      </a:cubicBezTo>
                      <a:cubicBezTo>
                        <a:pt x="224" y="542"/>
                        <a:pt x="223" y="543"/>
                        <a:pt x="223" y="545"/>
                      </a:cubicBezTo>
                      <a:cubicBezTo>
                        <a:pt x="197" y="547"/>
                        <a:pt x="172" y="544"/>
                        <a:pt x="146" y="542"/>
                      </a:cubicBezTo>
                      <a:cubicBezTo>
                        <a:pt x="146" y="540"/>
                        <a:pt x="146" y="539"/>
                        <a:pt x="146" y="537"/>
                      </a:cubicBezTo>
                      <a:cubicBezTo>
                        <a:pt x="146" y="524"/>
                        <a:pt x="146" y="511"/>
                        <a:pt x="146" y="497"/>
                      </a:cubicBezTo>
                      <a:cubicBezTo>
                        <a:pt x="146" y="493"/>
                        <a:pt x="146" y="488"/>
                        <a:pt x="146" y="483"/>
                      </a:cubicBezTo>
                      <a:cubicBezTo>
                        <a:pt x="146" y="476"/>
                        <a:pt x="146" y="469"/>
                        <a:pt x="147" y="462"/>
                      </a:cubicBezTo>
                      <a:cubicBezTo>
                        <a:pt x="148" y="455"/>
                        <a:pt x="148" y="448"/>
                        <a:pt x="147" y="440"/>
                      </a:cubicBezTo>
                      <a:cubicBezTo>
                        <a:pt x="147" y="430"/>
                        <a:pt x="149" y="419"/>
                        <a:pt x="149" y="408"/>
                      </a:cubicBezTo>
                      <a:cubicBezTo>
                        <a:pt x="150" y="400"/>
                        <a:pt x="150" y="392"/>
                        <a:pt x="150" y="383"/>
                      </a:cubicBezTo>
                      <a:cubicBezTo>
                        <a:pt x="150" y="382"/>
                        <a:pt x="150" y="381"/>
                        <a:pt x="150" y="380"/>
                      </a:cubicBezTo>
                      <a:cubicBezTo>
                        <a:pt x="148" y="377"/>
                        <a:pt x="144" y="376"/>
                        <a:pt x="142" y="379"/>
                      </a:cubicBezTo>
                      <a:cubicBezTo>
                        <a:pt x="138" y="385"/>
                        <a:pt x="132" y="387"/>
                        <a:pt x="125" y="388"/>
                      </a:cubicBezTo>
                      <a:cubicBezTo>
                        <a:pt x="121" y="388"/>
                        <a:pt x="118" y="389"/>
                        <a:pt x="114" y="389"/>
                      </a:cubicBezTo>
                      <a:cubicBezTo>
                        <a:pt x="112" y="390"/>
                        <a:pt x="109" y="390"/>
                        <a:pt x="107" y="389"/>
                      </a:cubicBezTo>
                      <a:close/>
                    </a:path>
                  </a:pathLst>
                </a:custGeom>
                <a:solidFill>
                  <a:srgbClr val="00B05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995" name="Freeform 88"/>
                <p:cNvSpPr>
                  <a:spLocks/>
                </p:cNvSpPr>
                <p:nvPr/>
              </p:nvSpPr>
              <p:spPr bwMode="auto">
                <a:xfrm>
                  <a:off x="1733" y="3911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0" y="0"/>
                        <a:pt x="0" y="0"/>
                        <a:pt x="0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996" name="Freeform 89"/>
                <p:cNvSpPr>
                  <a:spLocks/>
                </p:cNvSpPr>
                <p:nvPr/>
              </p:nvSpPr>
              <p:spPr bwMode="auto">
                <a:xfrm>
                  <a:off x="1733" y="3910"/>
                  <a:ext cx="0" cy="1"/>
                </a:xfrm>
                <a:custGeom>
                  <a:avLst/>
                  <a:gdLst>
                    <a:gd name="T0" fmla="*/ 0 w 1"/>
                    <a:gd name="T1" fmla="*/ 0 h 1"/>
                    <a:gd name="T2" fmla="*/ 1 w 1"/>
                    <a:gd name="T3" fmla="*/ 0 h 1"/>
                    <a:gd name="T4" fmla="*/ 1 w 1"/>
                    <a:gd name="T5" fmla="*/ 1 h 1"/>
                    <a:gd name="T6" fmla="*/ 0 w 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" h="1">
                      <a:moveTo>
                        <a:pt x="0" y="0"/>
                      </a:moveTo>
                      <a:cubicBezTo>
                        <a:pt x="0" y="0"/>
                        <a:pt x="0" y="0"/>
                        <a:pt x="1" y="0"/>
                      </a:cubicBezTo>
                      <a:cubicBezTo>
                        <a:pt x="1" y="0"/>
                        <a:pt x="1" y="1"/>
                        <a:pt x="1" y="1"/>
                      </a:cubicBezTo>
                      <a:cubicBezTo>
                        <a:pt x="1" y="1"/>
                        <a:pt x="0" y="1"/>
                        <a:pt x="0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997" name="Freeform 90"/>
                <p:cNvSpPr>
                  <a:spLocks/>
                </p:cNvSpPr>
                <p:nvPr/>
              </p:nvSpPr>
              <p:spPr bwMode="auto">
                <a:xfrm>
                  <a:off x="1670" y="3912"/>
                  <a:ext cx="5" cy="2"/>
                </a:xfrm>
                <a:custGeom>
                  <a:avLst/>
                  <a:gdLst>
                    <a:gd name="T0" fmla="*/ 6 w 6"/>
                    <a:gd name="T1" fmla="*/ 1 h 2"/>
                    <a:gd name="T2" fmla="*/ 0 w 6"/>
                    <a:gd name="T3" fmla="*/ 1 h 2"/>
                    <a:gd name="T4" fmla="*/ 6 w 6"/>
                    <a:gd name="T5" fmla="*/ 1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6" h="2">
                      <a:moveTo>
                        <a:pt x="6" y="1"/>
                      </a:moveTo>
                      <a:cubicBezTo>
                        <a:pt x="3" y="2"/>
                        <a:pt x="3" y="2"/>
                        <a:pt x="0" y="1"/>
                      </a:cubicBezTo>
                      <a:cubicBezTo>
                        <a:pt x="2" y="1"/>
                        <a:pt x="4" y="0"/>
                        <a:pt x="6" y="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998" name="Freeform 91"/>
                <p:cNvSpPr>
                  <a:spLocks/>
                </p:cNvSpPr>
                <p:nvPr/>
              </p:nvSpPr>
              <p:spPr bwMode="auto">
                <a:xfrm>
                  <a:off x="1670" y="3913"/>
                  <a:ext cx="0" cy="1"/>
                </a:xfrm>
                <a:custGeom>
                  <a:avLst/>
                  <a:gdLst>
                    <a:gd name="T0" fmla="*/ 0 h 1"/>
                    <a:gd name="T1" fmla="*/ 0 h 1"/>
                    <a:gd name="T2" fmla="*/ 0 h 1"/>
                    <a:gd name="T3" fmla="*/ 1 h 1"/>
                    <a:gd name="T4" fmla="*/ 0 h 1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</a:cxnLst>
                  <a:rect l="0" t="0" r="r" b="b"/>
                  <a:pathLst>
                    <a:path h="1">
                      <a:moveTo>
                        <a:pt x="0" y="0"/>
                      </a:move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0" y="0"/>
                        <a:pt x="0" y="0"/>
                        <a:pt x="0" y="1"/>
                      </a:cubicBezTo>
                      <a:cubicBezTo>
                        <a:pt x="0" y="1"/>
                        <a:pt x="0" y="0"/>
                        <a:pt x="0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999" name="Freeform 92"/>
                <p:cNvSpPr>
                  <a:spLocks/>
                </p:cNvSpPr>
                <p:nvPr/>
              </p:nvSpPr>
              <p:spPr bwMode="auto">
                <a:xfrm>
                  <a:off x="1670" y="39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0" y="0"/>
                        <a:pt x="0" y="0"/>
                        <a:pt x="0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00" name="Freeform 93"/>
                <p:cNvSpPr>
                  <a:spLocks/>
                </p:cNvSpPr>
                <p:nvPr/>
              </p:nvSpPr>
              <p:spPr bwMode="auto">
                <a:xfrm>
                  <a:off x="1666" y="3913"/>
                  <a:ext cx="4" cy="1"/>
                </a:xfrm>
                <a:custGeom>
                  <a:avLst/>
                  <a:gdLst>
                    <a:gd name="T0" fmla="*/ 5 w 5"/>
                    <a:gd name="T1" fmla="*/ 0 h 1"/>
                    <a:gd name="T2" fmla="*/ 0 w 5"/>
                    <a:gd name="T3" fmla="*/ 1 h 1"/>
                    <a:gd name="T4" fmla="*/ 5 w 5"/>
                    <a:gd name="T5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cubicBezTo>
                        <a:pt x="3" y="1"/>
                        <a:pt x="2" y="1"/>
                        <a:pt x="0" y="1"/>
                      </a:cubicBezTo>
                      <a:cubicBezTo>
                        <a:pt x="2" y="1"/>
                        <a:pt x="3" y="1"/>
                        <a:pt x="5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01" name="Freeform 94"/>
                <p:cNvSpPr>
                  <a:spLocks/>
                </p:cNvSpPr>
                <p:nvPr/>
              </p:nvSpPr>
              <p:spPr bwMode="auto">
                <a:xfrm>
                  <a:off x="1627" y="3725"/>
                  <a:ext cx="43" cy="45"/>
                </a:xfrm>
                <a:custGeom>
                  <a:avLst/>
                  <a:gdLst>
                    <a:gd name="T0" fmla="*/ 6 w 53"/>
                    <a:gd name="T1" fmla="*/ 0 h 54"/>
                    <a:gd name="T2" fmla="*/ 19 w 53"/>
                    <a:gd name="T3" fmla="*/ 1 h 54"/>
                    <a:gd name="T4" fmla="*/ 48 w 53"/>
                    <a:gd name="T5" fmla="*/ 3 h 54"/>
                    <a:gd name="T6" fmla="*/ 51 w 53"/>
                    <a:gd name="T7" fmla="*/ 4 h 54"/>
                    <a:gd name="T8" fmla="*/ 52 w 53"/>
                    <a:gd name="T9" fmla="*/ 9 h 54"/>
                    <a:gd name="T10" fmla="*/ 52 w 53"/>
                    <a:gd name="T11" fmla="*/ 52 h 54"/>
                    <a:gd name="T12" fmla="*/ 43 w 53"/>
                    <a:gd name="T13" fmla="*/ 53 h 54"/>
                    <a:gd name="T14" fmla="*/ 2 w 53"/>
                    <a:gd name="T15" fmla="*/ 49 h 54"/>
                    <a:gd name="T16" fmla="*/ 0 w 53"/>
                    <a:gd name="T17" fmla="*/ 49 h 54"/>
                    <a:gd name="T18" fmla="*/ 0 w 53"/>
                    <a:gd name="T19" fmla="*/ 46 h 54"/>
                    <a:gd name="T20" fmla="*/ 1 w 53"/>
                    <a:gd name="T21" fmla="*/ 1 h 54"/>
                    <a:gd name="T22" fmla="*/ 2 w 53"/>
                    <a:gd name="T23" fmla="*/ 0 h 54"/>
                    <a:gd name="T24" fmla="*/ 6 w 53"/>
                    <a:gd name="T25" fmla="*/ 0 h 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</a:cxnLst>
                  <a:rect l="0" t="0" r="r" b="b"/>
                  <a:pathLst>
                    <a:path w="53" h="54">
                      <a:moveTo>
                        <a:pt x="6" y="0"/>
                      </a:moveTo>
                      <a:cubicBezTo>
                        <a:pt x="11" y="0"/>
                        <a:pt x="15" y="0"/>
                        <a:pt x="19" y="1"/>
                      </a:cubicBezTo>
                      <a:cubicBezTo>
                        <a:pt x="29" y="2"/>
                        <a:pt x="39" y="2"/>
                        <a:pt x="48" y="3"/>
                      </a:cubicBezTo>
                      <a:cubicBezTo>
                        <a:pt x="49" y="4"/>
                        <a:pt x="50" y="4"/>
                        <a:pt x="51" y="4"/>
                      </a:cubicBezTo>
                      <a:cubicBezTo>
                        <a:pt x="52" y="6"/>
                        <a:pt x="52" y="8"/>
                        <a:pt x="52" y="9"/>
                      </a:cubicBezTo>
                      <a:cubicBezTo>
                        <a:pt x="53" y="24"/>
                        <a:pt x="53" y="38"/>
                        <a:pt x="52" y="52"/>
                      </a:cubicBezTo>
                      <a:cubicBezTo>
                        <a:pt x="49" y="54"/>
                        <a:pt x="46" y="53"/>
                        <a:pt x="43" y="53"/>
                      </a:cubicBezTo>
                      <a:cubicBezTo>
                        <a:pt x="30" y="52"/>
                        <a:pt x="16" y="51"/>
                        <a:pt x="2" y="49"/>
                      </a:cubicBezTo>
                      <a:cubicBezTo>
                        <a:pt x="1" y="49"/>
                        <a:pt x="1" y="49"/>
                        <a:pt x="0" y="49"/>
                      </a:cubicBezTo>
                      <a:cubicBezTo>
                        <a:pt x="0" y="47"/>
                        <a:pt x="0" y="46"/>
                        <a:pt x="0" y="46"/>
                      </a:cubicBezTo>
                      <a:cubicBezTo>
                        <a:pt x="0" y="31"/>
                        <a:pt x="0" y="16"/>
                        <a:pt x="1" y="1"/>
                      </a:cubicBezTo>
                      <a:cubicBezTo>
                        <a:pt x="1" y="1"/>
                        <a:pt x="1" y="0"/>
                        <a:pt x="2" y="0"/>
                      </a:cubicBezTo>
                      <a:cubicBezTo>
                        <a:pt x="3" y="0"/>
                        <a:pt x="5" y="0"/>
                        <a:pt x="6" y="0"/>
                      </a:cubicBezTo>
                      <a:close/>
                    </a:path>
                  </a:pathLst>
                </a:custGeom>
                <a:solidFill>
                  <a:srgbClr val="66CCFF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02" name="Freeform 95"/>
                <p:cNvSpPr>
                  <a:spLocks/>
                </p:cNvSpPr>
                <p:nvPr/>
              </p:nvSpPr>
              <p:spPr bwMode="auto">
                <a:xfrm>
                  <a:off x="1625" y="3772"/>
                  <a:ext cx="45" cy="42"/>
                </a:xfrm>
                <a:custGeom>
                  <a:avLst/>
                  <a:gdLst>
                    <a:gd name="T0" fmla="*/ 1 w 55"/>
                    <a:gd name="T1" fmla="*/ 44 h 51"/>
                    <a:gd name="T2" fmla="*/ 1 w 55"/>
                    <a:gd name="T3" fmla="*/ 26 h 51"/>
                    <a:gd name="T4" fmla="*/ 2 w 55"/>
                    <a:gd name="T5" fmla="*/ 0 h 51"/>
                    <a:gd name="T6" fmla="*/ 53 w 55"/>
                    <a:gd name="T7" fmla="*/ 2 h 51"/>
                    <a:gd name="T8" fmla="*/ 54 w 55"/>
                    <a:gd name="T9" fmla="*/ 26 h 51"/>
                    <a:gd name="T10" fmla="*/ 53 w 55"/>
                    <a:gd name="T11" fmla="*/ 51 h 51"/>
                    <a:gd name="T12" fmla="*/ 1 w 55"/>
                    <a:gd name="T13" fmla="*/ 48 h 51"/>
                    <a:gd name="T14" fmla="*/ 1 w 55"/>
                    <a:gd name="T15" fmla="*/ 44 h 5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55" h="51">
                      <a:moveTo>
                        <a:pt x="1" y="44"/>
                      </a:moveTo>
                      <a:cubicBezTo>
                        <a:pt x="2" y="38"/>
                        <a:pt x="2" y="32"/>
                        <a:pt x="1" y="26"/>
                      </a:cubicBezTo>
                      <a:cubicBezTo>
                        <a:pt x="0" y="21"/>
                        <a:pt x="1" y="4"/>
                        <a:pt x="2" y="0"/>
                      </a:cubicBezTo>
                      <a:cubicBezTo>
                        <a:pt x="19" y="0"/>
                        <a:pt x="36" y="1"/>
                        <a:pt x="53" y="2"/>
                      </a:cubicBezTo>
                      <a:cubicBezTo>
                        <a:pt x="55" y="10"/>
                        <a:pt x="54" y="18"/>
                        <a:pt x="54" y="26"/>
                      </a:cubicBezTo>
                      <a:cubicBezTo>
                        <a:pt x="54" y="34"/>
                        <a:pt x="53" y="42"/>
                        <a:pt x="53" y="51"/>
                      </a:cubicBezTo>
                      <a:cubicBezTo>
                        <a:pt x="35" y="49"/>
                        <a:pt x="19" y="47"/>
                        <a:pt x="1" y="48"/>
                      </a:cubicBezTo>
                      <a:cubicBezTo>
                        <a:pt x="1" y="46"/>
                        <a:pt x="1" y="45"/>
                        <a:pt x="1" y="44"/>
                      </a:cubicBezTo>
                      <a:close/>
                    </a:path>
                  </a:pathLst>
                </a:custGeom>
                <a:solidFill>
                  <a:srgbClr val="66CCFF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03" name="Freeform 96"/>
                <p:cNvSpPr>
                  <a:spLocks/>
                </p:cNvSpPr>
                <p:nvPr/>
              </p:nvSpPr>
              <p:spPr bwMode="auto">
                <a:xfrm>
                  <a:off x="1572" y="3768"/>
                  <a:ext cx="50" cy="45"/>
                </a:xfrm>
                <a:custGeom>
                  <a:avLst/>
                  <a:gdLst>
                    <a:gd name="T0" fmla="*/ 60 w 61"/>
                    <a:gd name="T1" fmla="*/ 53 h 54"/>
                    <a:gd name="T2" fmla="*/ 2 w 61"/>
                    <a:gd name="T3" fmla="*/ 52 h 54"/>
                    <a:gd name="T4" fmla="*/ 1 w 61"/>
                    <a:gd name="T5" fmla="*/ 47 h 54"/>
                    <a:gd name="T6" fmla="*/ 2 w 61"/>
                    <a:gd name="T7" fmla="*/ 19 h 54"/>
                    <a:gd name="T8" fmla="*/ 2 w 61"/>
                    <a:gd name="T9" fmla="*/ 7 h 54"/>
                    <a:gd name="T10" fmla="*/ 2 w 61"/>
                    <a:gd name="T11" fmla="*/ 1 h 54"/>
                    <a:gd name="T12" fmla="*/ 60 w 61"/>
                    <a:gd name="T13" fmla="*/ 4 h 54"/>
                    <a:gd name="T14" fmla="*/ 61 w 61"/>
                    <a:gd name="T15" fmla="*/ 6 h 54"/>
                    <a:gd name="T16" fmla="*/ 60 w 61"/>
                    <a:gd name="T17" fmla="*/ 53 h 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</a:cxnLst>
                  <a:rect l="0" t="0" r="r" b="b"/>
                  <a:pathLst>
                    <a:path w="61" h="54">
                      <a:moveTo>
                        <a:pt x="60" y="53"/>
                      </a:moveTo>
                      <a:cubicBezTo>
                        <a:pt x="40" y="54"/>
                        <a:pt x="21" y="51"/>
                        <a:pt x="2" y="52"/>
                      </a:cubicBezTo>
                      <a:cubicBezTo>
                        <a:pt x="2" y="50"/>
                        <a:pt x="1" y="48"/>
                        <a:pt x="1" y="47"/>
                      </a:cubicBezTo>
                      <a:cubicBezTo>
                        <a:pt x="1" y="38"/>
                        <a:pt x="0" y="29"/>
                        <a:pt x="2" y="19"/>
                      </a:cubicBezTo>
                      <a:cubicBezTo>
                        <a:pt x="2" y="15"/>
                        <a:pt x="2" y="11"/>
                        <a:pt x="2" y="7"/>
                      </a:cubicBezTo>
                      <a:cubicBezTo>
                        <a:pt x="2" y="5"/>
                        <a:pt x="2" y="4"/>
                        <a:pt x="2" y="1"/>
                      </a:cubicBezTo>
                      <a:cubicBezTo>
                        <a:pt x="22" y="0"/>
                        <a:pt x="41" y="3"/>
                        <a:pt x="60" y="4"/>
                      </a:cubicBezTo>
                      <a:cubicBezTo>
                        <a:pt x="60" y="5"/>
                        <a:pt x="61" y="6"/>
                        <a:pt x="61" y="6"/>
                      </a:cubicBezTo>
                      <a:cubicBezTo>
                        <a:pt x="60" y="21"/>
                        <a:pt x="60" y="37"/>
                        <a:pt x="60" y="53"/>
                      </a:cubicBezTo>
                      <a:close/>
                    </a:path>
                  </a:pathLst>
                </a:custGeom>
                <a:solidFill>
                  <a:srgbClr val="66CCFF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04" name="Freeform 97"/>
                <p:cNvSpPr>
                  <a:spLocks/>
                </p:cNvSpPr>
                <p:nvPr/>
              </p:nvSpPr>
              <p:spPr bwMode="auto">
                <a:xfrm>
                  <a:off x="1573" y="3723"/>
                  <a:ext cx="50" cy="42"/>
                </a:xfrm>
                <a:custGeom>
                  <a:avLst/>
                  <a:gdLst>
                    <a:gd name="T0" fmla="*/ 0 w 61"/>
                    <a:gd name="T1" fmla="*/ 3 h 51"/>
                    <a:gd name="T2" fmla="*/ 9 w 61"/>
                    <a:gd name="T3" fmla="*/ 1 h 51"/>
                    <a:gd name="T4" fmla="*/ 34 w 61"/>
                    <a:gd name="T5" fmla="*/ 0 h 51"/>
                    <a:gd name="T6" fmla="*/ 60 w 61"/>
                    <a:gd name="T7" fmla="*/ 2 h 51"/>
                    <a:gd name="T8" fmla="*/ 61 w 61"/>
                    <a:gd name="T9" fmla="*/ 15 h 51"/>
                    <a:gd name="T10" fmla="*/ 60 w 61"/>
                    <a:gd name="T11" fmla="*/ 46 h 51"/>
                    <a:gd name="T12" fmla="*/ 60 w 61"/>
                    <a:gd name="T13" fmla="*/ 49 h 51"/>
                    <a:gd name="T14" fmla="*/ 55 w 61"/>
                    <a:gd name="T15" fmla="*/ 50 h 51"/>
                    <a:gd name="T16" fmla="*/ 36 w 61"/>
                    <a:gd name="T17" fmla="*/ 49 h 51"/>
                    <a:gd name="T18" fmla="*/ 4 w 61"/>
                    <a:gd name="T19" fmla="*/ 46 h 51"/>
                    <a:gd name="T20" fmla="*/ 2 w 61"/>
                    <a:gd name="T21" fmla="*/ 46 h 51"/>
                    <a:gd name="T22" fmla="*/ 1 w 61"/>
                    <a:gd name="T23" fmla="*/ 35 h 51"/>
                    <a:gd name="T24" fmla="*/ 1 w 61"/>
                    <a:gd name="T25" fmla="*/ 24 h 51"/>
                    <a:gd name="T26" fmla="*/ 0 w 61"/>
                    <a:gd name="T27" fmla="*/ 14 h 51"/>
                    <a:gd name="T28" fmla="*/ 0 w 61"/>
                    <a:gd name="T29" fmla="*/ 3 h 5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</a:cxnLst>
                  <a:rect l="0" t="0" r="r" b="b"/>
                  <a:pathLst>
                    <a:path w="61" h="51">
                      <a:moveTo>
                        <a:pt x="0" y="3"/>
                      </a:moveTo>
                      <a:cubicBezTo>
                        <a:pt x="3" y="1"/>
                        <a:pt x="6" y="1"/>
                        <a:pt x="9" y="1"/>
                      </a:cubicBezTo>
                      <a:cubicBezTo>
                        <a:pt x="17" y="2"/>
                        <a:pt x="25" y="1"/>
                        <a:pt x="34" y="0"/>
                      </a:cubicBezTo>
                      <a:cubicBezTo>
                        <a:pt x="43" y="0"/>
                        <a:pt x="53" y="0"/>
                        <a:pt x="60" y="2"/>
                      </a:cubicBezTo>
                      <a:cubicBezTo>
                        <a:pt x="61" y="6"/>
                        <a:pt x="61" y="11"/>
                        <a:pt x="61" y="15"/>
                      </a:cubicBezTo>
                      <a:cubicBezTo>
                        <a:pt x="61" y="25"/>
                        <a:pt x="60" y="36"/>
                        <a:pt x="60" y="46"/>
                      </a:cubicBezTo>
                      <a:cubicBezTo>
                        <a:pt x="60" y="47"/>
                        <a:pt x="60" y="48"/>
                        <a:pt x="60" y="49"/>
                      </a:cubicBezTo>
                      <a:cubicBezTo>
                        <a:pt x="58" y="51"/>
                        <a:pt x="56" y="51"/>
                        <a:pt x="55" y="50"/>
                      </a:cubicBezTo>
                      <a:cubicBezTo>
                        <a:pt x="49" y="50"/>
                        <a:pt x="42" y="49"/>
                        <a:pt x="36" y="49"/>
                      </a:cubicBezTo>
                      <a:cubicBezTo>
                        <a:pt x="26" y="48"/>
                        <a:pt x="15" y="47"/>
                        <a:pt x="4" y="46"/>
                      </a:cubicBezTo>
                      <a:cubicBezTo>
                        <a:pt x="4" y="46"/>
                        <a:pt x="3" y="46"/>
                        <a:pt x="2" y="46"/>
                      </a:cubicBezTo>
                      <a:cubicBezTo>
                        <a:pt x="0" y="42"/>
                        <a:pt x="1" y="39"/>
                        <a:pt x="1" y="35"/>
                      </a:cubicBezTo>
                      <a:cubicBezTo>
                        <a:pt x="1" y="31"/>
                        <a:pt x="1" y="28"/>
                        <a:pt x="1" y="24"/>
                      </a:cubicBezTo>
                      <a:cubicBezTo>
                        <a:pt x="0" y="21"/>
                        <a:pt x="0" y="17"/>
                        <a:pt x="0" y="14"/>
                      </a:cubicBezTo>
                      <a:cubicBezTo>
                        <a:pt x="0" y="10"/>
                        <a:pt x="0" y="7"/>
                        <a:pt x="0" y="3"/>
                      </a:cubicBezTo>
                      <a:close/>
                    </a:path>
                  </a:pathLst>
                </a:custGeom>
                <a:solidFill>
                  <a:srgbClr val="66CCFF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05" name="Freeform 98"/>
                <p:cNvSpPr>
                  <a:spLocks noEditPoints="1"/>
                </p:cNvSpPr>
                <p:nvPr/>
              </p:nvSpPr>
              <p:spPr bwMode="auto">
                <a:xfrm>
                  <a:off x="1568" y="3719"/>
                  <a:ext cx="108" cy="102"/>
                </a:xfrm>
                <a:custGeom>
                  <a:avLst/>
                  <a:gdLst>
                    <a:gd name="T0" fmla="*/ 73 w 131"/>
                    <a:gd name="T1" fmla="*/ 56 h 123"/>
                    <a:gd name="T2" fmla="*/ 123 w 131"/>
                    <a:gd name="T3" fmla="*/ 59 h 123"/>
                    <a:gd name="T4" fmla="*/ 122 w 131"/>
                    <a:gd name="T5" fmla="*/ 11 h 123"/>
                    <a:gd name="T6" fmla="*/ 90 w 131"/>
                    <a:gd name="T7" fmla="*/ 8 h 123"/>
                    <a:gd name="T8" fmla="*/ 73 w 131"/>
                    <a:gd name="T9" fmla="*/ 7 h 123"/>
                    <a:gd name="T10" fmla="*/ 71 w 131"/>
                    <a:gd name="T11" fmla="*/ 53 h 123"/>
                    <a:gd name="T12" fmla="*/ 70 w 131"/>
                    <a:gd name="T13" fmla="*/ 108 h 123"/>
                    <a:gd name="T14" fmla="*/ 122 w 131"/>
                    <a:gd name="T15" fmla="*/ 115 h 123"/>
                    <a:gd name="T16" fmla="*/ 122 w 131"/>
                    <a:gd name="T17" fmla="*/ 66 h 123"/>
                    <a:gd name="T18" fmla="*/ 70 w 131"/>
                    <a:gd name="T19" fmla="*/ 90 h 123"/>
                    <a:gd name="T20" fmla="*/ 14 w 131"/>
                    <a:gd name="T21" fmla="*/ 118 h 123"/>
                    <a:gd name="T22" fmla="*/ 2 w 131"/>
                    <a:gd name="T23" fmla="*/ 118 h 123"/>
                    <a:gd name="T24" fmla="*/ 1 w 131"/>
                    <a:gd name="T25" fmla="*/ 61 h 123"/>
                    <a:gd name="T26" fmla="*/ 2 w 131"/>
                    <a:gd name="T27" fmla="*/ 27 h 123"/>
                    <a:gd name="T28" fmla="*/ 2 w 131"/>
                    <a:gd name="T29" fmla="*/ 2 h 123"/>
                    <a:gd name="T30" fmla="*/ 34 w 131"/>
                    <a:gd name="T31" fmla="*/ 0 h 123"/>
                    <a:gd name="T32" fmla="*/ 123 w 131"/>
                    <a:gd name="T33" fmla="*/ 4 h 123"/>
                    <a:gd name="T34" fmla="*/ 129 w 131"/>
                    <a:gd name="T35" fmla="*/ 7 h 123"/>
                    <a:gd name="T36" fmla="*/ 129 w 131"/>
                    <a:gd name="T37" fmla="*/ 56 h 123"/>
                    <a:gd name="T38" fmla="*/ 129 w 131"/>
                    <a:gd name="T39" fmla="*/ 73 h 123"/>
                    <a:gd name="T40" fmla="*/ 127 w 131"/>
                    <a:gd name="T41" fmla="*/ 120 h 123"/>
                    <a:gd name="T42" fmla="*/ 72 w 131"/>
                    <a:gd name="T43" fmla="*/ 118 h 123"/>
                    <a:gd name="T44" fmla="*/ 64 w 131"/>
                    <a:gd name="T45" fmla="*/ 119 h 123"/>
                    <a:gd name="T46" fmla="*/ 59 w 131"/>
                    <a:gd name="T47" fmla="*/ 118 h 123"/>
                    <a:gd name="T48" fmla="*/ 14 w 131"/>
                    <a:gd name="T49" fmla="*/ 118 h 123"/>
                    <a:gd name="T50" fmla="*/ 7 w 131"/>
                    <a:gd name="T51" fmla="*/ 60 h 123"/>
                    <a:gd name="T52" fmla="*/ 7 w 131"/>
                    <a:gd name="T53" fmla="*/ 78 h 123"/>
                    <a:gd name="T54" fmla="*/ 7 w 131"/>
                    <a:gd name="T55" fmla="*/ 111 h 123"/>
                    <a:gd name="T56" fmla="*/ 66 w 131"/>
                    <a:gd name="T57" fmla="*/ 65 h 123"/>
                    <a:gd name="T58" fmla="*/ 8 w 131"/>
                    <a:gd name="T59" fmla="*/ 51 h 123"/>
                    <a:gd name="T60" fmla="*/ 42 w 131"/>
                    <a:gd name="T61" fmla="*/ 54 h 123"/>
                    <a:gd name="T62" fmla="*/ 66 w 131"/>
                    <a:gd name="T63" fmla="*/ 54 h 123"/>
                    <a:gd name="T64" fmla="*/ 67 w 131"/>
                    <a:gd name="T65" fmla="*/ 20 h 123"/>
                    <a:gd name="T66" fmla="*/ 40 w 131"/>
                    <a:gd name="T67" fmla="*/ 5 h 123"/>
                    <a:gd name="T68" fmla="*/ 6 w 131"/>
                    <a:gd name="T69" fmla="*/ 8 h 123"/>
                    <a:gd name="T70" fmla="*/ 7 w 131"/>
                    <a:gd name="T71" fmla="*/ 29 h 123"/>
                    <a:gd name="T72" fmla="*/ 8 w 131"/>
                    <a:gd name="T73" fmla="*/ 51 h 12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</a:cxnLst>
                  <a:rect l="0" t="0" r="r" b="b"/>
                  <a:pathLst>
                    <a:path w="131" h="123">
                      <a:moveTo>
                        <a:pt x="71" y="56"/>
                      </a:moveTo>
                      <a:cubicBezTo>
                        <a:pt x="72" y="56"/>
                        <a:pt x="72" y="56"/>
                        <a:pt x="73" y="56"/>
                      </a:cubicBezTo>
                      <a:cubicBezTo>
                        <a:pt x="87" y="58"/>
                        <a:pt x="101" y="59"/>
                        <a:pt x="114" y="60"/>
                      </a:cubicBezTo>
                      <a:cubicBezTo>
                        <a:pt x="117" y="60"/>
                        <a:pt x="120" y="61"/>
                        <a:pt x="123" y="59"/>
                      </a:cubicBezTo>
                      <a:cubicBezTo>
                        <a:pt x="124" y="45"/>
                        <a:pt x="124" y="31"/>
                        <a:pt x="123" y="16"/>
                      </a:cubicBezTo>
                      <a:cubicBezTo>
                        <a:pt x="123" y="15"/>
                        <a:pt x="123" y="13"/>
                        <a:pt x="122" y="11"/>
                      </a:cubicBezTo>
                      <a:cubicBezTo>
                        <a:pt x="121" y="11"/>
                        <a:pt x="120" y="11"/>
                        <a:pt x="119" y="10"/>
                      </a:cubicBezTo>
                      <a:cubicBezTo>
                        <a:pt x="110" y="9"/>
                        <a:pt x="100" y="9"/>
                        <a:pt x="90" y="8"/>
                      </a:cubicBezTo>
                      <a:cubicBezTo>
                        <a:pt x="86" y="7"/>
                        <a:pt x="82" y="7"/>
                        <a:pt x="77" y="7"/>
                      </a:cubicBezTo>
                      <a:cubicBezTo>
                        <a:pt x="76" y="7"/>
                        <a:pt x="74" y="7"/>
                        <a:pt x="73" y="7"/>
                      </a:cubicBezTo>
                      <a:cubicBezTo>
                        <a:pt x="72" y="7"/>
                        <a:pt x="72" y="8"/>
                        <a:pt x="72" y="8"/>
                      </a:cubicBezTo>
                      <a:cubicBezTo>
                        <a:pt x="71" y="23"/>
                        <a:pt x="71" y="38"/>
                        <a:pt x="71" y="53"/>
                      </a:cubicBezTo>
                      <a:cubicBezTo>
                        <a:pt x="71" y="53"/>
                        <a:pt x="71" y="54"/>
                        <a:pt x="71" y="56"/>
                      </a:cubicBezTo>
                      <a:close/>
                      <a:moveTo>
                        <a:pt x="70" y="108"/>
                      </a:moveTo>
                      <a:cubicBezTo>
                        <a:pt x="70" y="109"/>
                        <a:pt x="70" y="110"/>
                        <a:pt x="70" y="112"/>
                      </a:cubicBezTo>
                      <a:cubicBezTo>
                        <a:pt x="88" y="111"/>
                        <a:pt x="104" y="113"/>
                        <a:pt x="122" y="115"/>
                      </a:cubicBezTo>
                      <a:cubicBezTo>
                        <a:pt x="122" y="106"/>
                        <a:pt x="123" y="98"/>
                        <a:pt x="123" y="90"/>
                      </a:cubicBezTo>
                      <a:cubicBezTo>
                        <a:pt x="123" y="82"/>
                        <a:pt x="124" y="74"/>
                        <a:pt x="122" y="66"/>
                      </a:cubicBezTo>
                      <a:cubicBezTo>
                        <a:pt x="105" y="65"/>
                        <a:pt x="88" y="64"/>
                        <a:pt x="71" y="64"/>
                      </a:cubicBezTo>
                      <a:cubicBezTo>
                        <a:pt x="70" y="68"/>
                        <a:pt x="69" y="85"/>
                        <a:pt x="70" y="90"/>
                      </a:cubicBezTo>
                      <a:cubicBezTo>
                        <a:pt x="71" y="96"/>
                        <a:pt x="71" y="102"/>
                        <a:pt x="70" y="108"/>
                      </a:cubicBezTo>
                      <a:close/>
                      <a:moveTo>
                        <a:pt x="14" y="118"/>
                      </a:moveTo>
                      <a:cubicBezTo>
                        <a:pt x="11" y="118"/>
                        <a:pt x="9" y="118"/>
                        <a:pt x="6" y="120"/>
                      </a:cubicBezTo>
                      <a:cubicBezTo>
                        <a:pt x="4" y="122"/>
                        <a:pt x="2" y="121"/>
                        <a:pt x="2" y="118"/>
                      </a:cubicBezTo>
                      <a:cubicBezTo>
                        <a:pt x="1" y="105"/>
                        <a:pt x="0" y="93"/>
                        <a:pt x="1" y="80"/>
                      </a:cubicBezTo>
                      <a:cubicBezTo>
                        <a:pt x="2" y="73"/>
                        <a:pt x="1" y="67"/>
                        <a:pt x="1" y="61"/>
                      </a:cubicBezTo>
                      <a:cubicBezTo>
                        <a:pt x="1" y="59"/>
                        <a:pt x="1" y="57"/>
                        <a:pt x="1" y="55"/>
                      </a:cubicBezTo>
                      <a:cubicBezTo>
                        <a:pt x="1" y="46"/>
                        <a:pt x="1" y="36"/>
                        <a:pt x="2" y="27"/>
                      </a:cubicBezTo>
                      <a:cubicBezTo>
                        <a:pt x="2" y="20"/>
                        <a:pt x="1" y="14"/>
                        <a:pt x="1" y="7"/>
                      </a:cubicBezTo>
                      <a:cubicBezTo>
                        <a:pt x="1" y="6"/>
                        <a:pt x="2" y="4"/>
                        <a:pt x="2" y="2"/>
                      </a:cubicBezTo>
                      <a:cubicBezTo>
                        <a:pt x="4" y="1"/>
                        <a:pt x="5" y="1"/>
                        <a:pt x="6" y="1"/>
                      </a:cubicBezTo>
                      <a:cubicBezTo>
                        <a:pt x="16" y="1"/>
                        <a:pt x="25" y="0"/>
                        <a:pt x="34" y="0"/>
                      </a:cubicBezTo>
                      <a:cubicBezTo>
                        <a:pt x="51" y="0"/>
                        <a:pt x="68" y="1"/>
                        <a:pt x="85" y="2"/>
                      </a:cubicBezTo>
                      <a:cubicBezTo>
                        <a:pt x="98" y="3"/>
                        <a:pt x="110" y="3"/>
                        <a:pt x="123" y="4"/>
                      </a:cubicBezTo>
                      <a:cubicBezTo>
                        <a:pt x="124" y="4"/>
                        <a:pt x="125" y="4"/>
                        <a:pt x="126" y="4"/>
                      </a:cubicBezTo>
                      <a:cubicBezTo>
                        <a:pt x="128" y="5"/>
                        <a:pt x="129" y="6"/>
                        <a:pt x="129" y="7"/>
                      </a:cubicBezTo>
                      <a:cubicBezTo>
                        <a:pt x="127" y="14"/>
                        <a:pt x="129" y="20"/>
                        <a:pt x="129" y="27"/>
                      </a:cubicBezTo>
                      <a:cubicBezTo>
                        <a:pt x="129" y="37"/>
                        <a:pt x="129" y="46"/>
                        <a:pt x="129" y="56"/>
                      </a:cubicBezTo>
                      <a:cubicBezTo>
                        <a:pt x="129" y="59"/>
                        <a:pt x="129" y="61"/>
                        <a:pt x="131" y="64"/>
                      </a:cubicBezTo>
                      <a:cubicBezTo>
                        <a:pt x="129" y="66"/>
                        <a:pt x="129" y="70"/>
                        <a:pt x="129" y="73"/>
                      </a:cubicBezTo>
                      <a:cubicBezTo>
                        <a:pt x="129" y="84"/>
                        <a:pt x="128" y="94"/>
                        <a:pt x="128" y="105"/>
                      </a:cubicBezTo>
                      <a:cubicBezTo>
                        <a:pt x="128" y="110"/>
                        <a:pt x="128" y="114"/>
                        <a:pt x="127" y="120"/>
                      </a:cubicBezTo>
                      <a:cubicBezTo>
                        <a:pt x="119" y="121"/>
                        <a:pt x="111" y="119"/>
                        <a:pt x="102" y="118"/>
                      </a:cubicBezTo>
                      <a:cubicBezTo>
                        <a:pt x="92" y="117"/>
                        <a:pt x="82" y="117"/>
                        <a:pt x="72" y="118"/>
                      </a:cubicBezTo>
                      <a:cubicBezTo>
                        <a:pt x="71" y="118"/>
                        <a:pt x="70" y="118"/>
                        <a:pt x="69" y="120"/>
                      </a:cubicBezTo>
                      <a:cubicBezTo>
                        <a:pt x="67" y="123"/>
                        <a:pt x="66" y="122"/>
                        <a:pt x="64" y="119"/>
                      </a:cubicBezTo>
                      <a:cubicBezTo>
                        <a:pt x="64" y="119"/>
                        <a:pt x="64" y="119"/>
                        <a:pt x="63" y="118"/>
                      </a:cubicBezTo>
                      <a:cubicBezTo>
                        <a:pt x="62" y="118"/>
                        <a:pt x="60" y="118"/>
                        <a:pt x="59" y="118"/>
                      </a:cubicBezTo>
                      <a:cubicBezTo>
                        <a:pt x="48" y="118"/>
                        <a:pt x="37" y="118"/>
                        <a:pt x="26" y="118"/>
                      </a:cubicBezTo>
                      <a:cubicBezTo>
                        <a:pt x="22" y="119"/>
                        <a:pt x="18" y="119"/>
                        <a:pt x="14" y="118"/>
                      </a:cubicBezTo>
                      <a:close/>
                      <a:moveTo>
                        <a:pt x="65" y="63"/>
                      </a:moveTo>
                      <a:cubicBezTo>
                        <a:pt x="46" y="62"/>
                        <a:pt x="27" y="59"/>
                        <a:pt x="7" y="60"/>
                      </a:cubicBezTo>
                      <a:cubicBezTo>
                        <a:pt x="7" y="63"/>
                        <a:pt x="7" y="64"/>
                        <a:pt x="7" y="66"/>
                      </a:cubicBezTo>
                      <a:cubicBezTo>
                        <a:pt x="7" y="70"/>
                        <a:pt x="7" y="74"/>
                        <a:pt x="7" y="78"/>
                      </a:cubicBezTo>
                      <a:cubicBezTo>
                        <a:pt x="5" y="88"/>
                        <a:pt x="6" y="97"/>
                        <a:pt x="6" y="106"/>
                      </a:cubicBezTo>
                      <a:cubicBezTo>
                        <a:pt x="6" y="107"/>
                        <a:pt x="7" y="109"/>
                        <a:pt x="7" y="111"/>
                      </a:cubicBezTo>
                      <a:cubicBezTo>
                        <a:pt x="26" y="110"/>
                        <a:pt x="45" y="113"/>
                        <a:pt x="65" y="112"/>
                      </a:cubicBezTo>
                      <a:cubicBezTo>
                        <a:pt x="65" y="96"/>
                        <a:pt x="65" y="80"/>
                        <a:pt x="66" y="65"/>
                      </a:cubicBezTo>
                      <a:cubicBezTo>
                        <a:pt x="66" y="65"/>
                        <a:pt x="65" y="64"/>
                        <a:pt x="65" y="63"/>
                      </a:cubicBezTo>
                      <a:close/>
                      <a:moveTo>
                        <a:pt x="8" y="51"/>
                      </a:moveTo>
                      <a:cubicBezTo>
                        <a:pt x="9" y="51"/>
                        <a:pt x="10" y="51"/>
                        <a:pt x="10" y="51"/>
                      </a:cubicBezTo>
                      <a:cubicBezTo>
                        <a:pt x="21" y="52"/>
                        <a:pt x="32" y="53"/>
                        <a:pt x="42" y="54"/>
                      </a:cubicBezTo>
                      <a:cubicBezTo>
                        <a:pt x="48" y="54"/>
                        <a:pt x="55" y="55"/>
                        <a:pt x="61" y="55"/>
                      </a:cubicBezTo>
                      <a:cubicBezTo>
                        <a:pt x="62" y="56"/>
                        <a:pt x="64" y="56"/>
                        <a:pt x="66" y="54"/>
                      </a:cubicBezTo>
                      <a:cubicBezTo>
                        <a:pt x="66" y="53"/>
                        <a:pt x="66" y="52"/>
                        <a:pt x="66" y="51"/>
                      </a:cubicBezTo>
                      <a:cubicBezTo>
                        <a:pt x="66" y="41"/>
                        <a:pt x="67" y="30"/>
                        <a:pt x="67" y="20"/>
                      </a:cubicBezTo>
                      <a:cubicBezTo>
                        <a:pt x="67" y="16"/>
                        <a:pt x="67" y="11"/>
                        <a:pt x="66" y="7"/>
                      </a:cubicBezTo>
                      <a:cubicBezTo>
                        <a:pt x="59" y="5"/>
                        <a:pt x="49" y="5"/>
                        <a:pt x="40" y="5"/>
                      </a:cubicBezTo>
                      <a:cubicBezTo>
                        <a:pt x="31" y="6"/>
                        <a:pt x="23" y="7"/>
                        <a:pt x="15" y="6"/>
                      </a:cubicBezTo>
                      <a:cubicBezTo>
                        <a:pt x="12" y="6"/>
                        <a:pt x="9" y="6"/>
                        <a:pt x="6" y="8"/>
                      </a:cubicBezTo>
                      <a:cubicBezTo>
                        <a:pt x="6" y="12"/>
                        <a:pt x="6" y="15"/>
                        <a:pt x="6" y="19"/>
                      </a:cubicBezTo>
                      <a:cubicBezTo>
                        <a:pt x="6" y="22"/>
                        <a:pt x="6" y="26"/>
                        <a:pt x="7" y="29"/>
                      </a:cubicBezTo>
                      <a:cubicBezTo>
                        <a:pt x="7" y="33"/>
                        <a:pt x="7" y="36"/>
                        <a:pt x="7" y="40"/>
                      </a:cubicBezTo>
                      <a:cubicBezTo>
                        <a:pt x="7" y="44"/>
                        <a:pt x="6" y="47"/>
                        <a:pt x="8" y="5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06" name="Freeform 99"/>
                <p:cNvSpPr>
                  <a:spLocks/>
                </p:cNvSpPr>
                <p:nvPr/>
              </p:nvSpPr>
              <p:spPr bwMode="auto">
                <a:xfrm>
                  <a:off x="1492" y="3577"/>
                  <a:ext cx="48" cy="66"/>
                </a:xfrm>
                <a:custGeom>
                  <a:avLst/>
                  <a:gdLst>
                    <a:gd name="T0" fmla="*/ 1 w 57"/>
                    <a:gd name="T1" fmla="*/ 76 h 79"/>
                    <a:gd name="T2" fmla="*/ 1 w 57"/>
                    <a:gd name="T3" fmla="*/ 51 h 79"/>
                    <a:gd name="T4" fmla="*/ 0 w 57"/>
                    <a:gd name="T5" fmla="*/ 4 h 79"/>
                    <a:gd name="T6" fmla="*/ 0 w 57"/>
                    <a:gd name="T7" fmla="*/ 1 h 79"/>
                    <a:gd name="T8" fmla="*/ 3 w 57"/>
                    <a:gd name="T9" fmla="*/ 1 h 79"/>
                    <a:gd name="T10" fmla="*/ 19 w 57"/>
                    <a:gd name="T11" fmla="*/ 1 h 79"/>
                    <a:gd name="T12" fmla="*/ 52 w 57"/>
                    <a:gd name="T13" fmla="*/ 0 h 79"/>
                    <a:gd name="T14" fmla="*/ 56 w 57"/>
                    <a:gd name="T15" fmla="*/ 0 h 79"/>
                    <a:gd name="T16" fmla="*/ 57 w 57"/>
                    <a:gd name="T17" fmla="*/ 1 h 79"/>
                    <a:gd name="T18" fmla="*/ 57 w 57"/>
                    <a:gd name="T19" fmla="*/ 2 h 79"/>
                    <a:gd name="T20" fmla="*/ 57 w 57"/>
                    <a:gd name="T21" fmla="*/ 8 h 79"/>
                    <a:gd name="T22" fmla="*/ 56 w 57"/>
                    <a:gd name="T23" fmla="*/ 45 h 79"/>
                    <a:gd name="T24" fmla="*/ 29 w 57"/>
                    <a:gd name="T25" fmla="*/ 63 h 79"/>
                    <a:gd name="T26" fmla="*/ 2 w 57"/>
                    <a:gd name="T27" fmla="*/ 79 h 79"/>
                    <a:gd name="T28" fmla="*/ 1 w 57"/>
                    <a:gd name="T29" fmla="*/ 76 h 7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</a:cxnLst>
                  <a:rect l="0" t="0" r="r" b="b"/>
                  <a:pathLst>
                    <a:path w="57" h="79">
                      <a:moveTo>
                        <a:pt x="1" y="76"/>
                      </a:moveTo>
                      <a:cubicBezTo>
                        <a:pt x="1" y="68"/>
                        <a:pt x="1" y="59"/>
                        <a:pt x="1" y="51"/>
                      </a:cubicBezTo>
                      <a:cubicBezTo>
                        <a:pt x="0" y="35"/>
                        <a:pt x="0" y="20"/>
                        <a:pt x="0" y="4"/>
                      </a:cubicBezTo>
                      <a:cubicBezTo>
                        <a:pt x="0" y="3"/>
                        <a:pt x="0" y="3"/>
                        <a:pt x="0" y="1"/>
                      </a:cubicBezTo>
                      <a:cubicBezTo>
                        <a:pt x="1" y="1"/>
                        <a:pt x="2" y="1"/>
                        <a:pt x="3" y="1"/>
                      </a:cubicBezTo>
                      <a:cubicBezTo>
                        <a:pt x="8" y="2"/>
                        <a:pt x="14" y="1"/>
                        <a:pt x="19" y="1"/>
                      </a:cubicBezTo>
                      <a:cubicBezTo>
                        <a:pt x="30" y="0"/>
                        <a:pt x="41" y="0"/>
                        <a:pt x="52" y="0"/>
                      </a:cubicBezTo>
                      <a:cubicBezTo>
                        <a:pt x="53" y="0"/>
                        <a:pt x="55" y="0"/>
                        <a:pt x="56" y="0"/>
                      </a:cubicBezTo>
                      <a:cubicBezTo>
                        <a:pt x="56" y="1"/>
                        <a:pt x="57" y="1"/>
                        <a:pt x="57" y="1"/>
                      </a:cubicBezTo>
                      <a:cubicBezTo>
                        <a:pt x="57" y="1"/>
                        <a:pt x="57" y="2"/>
                        <a:pt x="57" y="2"/>
                      </a:cubicBezTo>
                      <a:cubicBezTo>
                        <a:pt x="57" y="4"/>
                        <a:pt x="57" y="6"/>
                        <a:pt x="57" y="8"/>
                      </a:cubicBezTo>
                      <a:cubicBezTo>
                        <a:pt x="57" y="20"/>
                        <a:pt x="56" y="33"/>
                        <a:pt x="56" y="45"/>
                      </a:cubicBezTo>
                      <a:cubicBezTo>
                        <a:pt x="47" y="51"/>
                        <a:pt x="38" y="57"/>
                        <a:pt x="29" y="63"/>
                      </a:cubicBezTo>
                      <a:cubicBezTo>
                        <a:pt x="20" y="69"/>
                        <a:pt x="11" y="74"/>
                        <a:pt x="2" y="79"/>
                      </a:cubicBezTo>
                      <a:cubicBezTo>
                        <a:pt x="0" y="79"/>
                        <a:pt x="1" y="77"/>
                        <a:pt x="1" y="76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07" name="Freeform 100"/>
                <p:cNvSpPr>
                  <a:spLocks/>
                </p:cNvSpPr>
                <p:nvPr/>
              </p:nvSpPr>
              <p:spPr bwMode="auto">
                <a:xfrm>
                  <a:off x="1457" y="3794"/>
                  <a:ext cx="1" cy="1"/>
                </a:xfrm>
                <a:custGeom>
                  <a:avLst/>
                  <a:gdLst>
                    <a:gd name="T0" fmla="*/ 0 w 1"/>
                    <a:gd name="T1" fmla="*/ 2 h 2"/>
                    <a:gd name="T2" fmla="*/ 0 w 1"/>
                    <a:gd name="T3" fmla="*/ 0 h 2"/>
                    <a:gd name="T4" fmla="*/ 1 w 1"/>
                    <a:gd name="T5" fmla="*/ 1 h 2"/>
                    <a:gd name="T6" fmla="*/ 1 w 1"/>
                    <a:gd name="T7" fmla="*/ 2 h 2"/>
                    <a:gd name="T8" fmla="*/ 0 w 1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" h="2">
                      <a:moveTo>
                        <a:pt x="0" y="2"/>
                      </a:moveTo>
                      <a:cubicBezTo>
                        <a:pt x="0" y="1"/>
                        <a:pt x="0" y="1"/>
                        <a:pt x="0" y="0"/>
                      </a:cubicBezTo>
                      <a:cubicBezTo>
                        <a:pt x="1" y="0"/>
                        <a:pt x="1" y="1"/>
                        <a:pt x="1" y="1"/>
                      </a:cubicBezTo>
                      <a:cubicBezTo>
                        <a:pt x="1" y="1"/>
                        <a:pt x="1" y="2"/>
                        <a:pt x="1" y="2"/>
                      </a:cubicBezTo>
                      <a:cubicBezTo>
                        <a:pt x="1" y="2"/>
                        <a:pt x="0" y="2"/>
                        <a:pt x="0" y="2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08" name="Freeform 101"/>
                <p:cNvSpPr>
                  <a:spLocks/>
                </p:cNvSpPr>
                <p:nvPr/>
              </p:nvSpPr>
              <p:spPr bwMode="auto">
                <a:xfrm>
                  <a:off x="1457" y="3794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0" y="0"/>
                        <a:pt x="0" y="0"/>
                        <a:pt x="0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09" name="Freeform 102"/>
                <p:cNvSpPr>
                  <a:spLocks/>
                </p:cNvSpPr>
                <p:nvPr/>
              </p:nvSpPr>
              <p:spPr bwMode="auto">
                <a:xfrm>
                  <a:off x="1457" y="3794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0" y="0"/>
                        <a:pt x="0" y="0"/>
                        <a:pt x="0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10" name="Freeform 103"/>
                <p:cNvSpPr>
                  <a:spLocks/>
                </p:cNvSpPr>
                <p:nvPr/>
              </p:nvSpPr>
              <p:spPr bwMode="auto">
                <a:xfrm>
                  <a:off x="1457" y="3794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0" y="0"/>
                        <a:pt x="0" y="0"/>
                        <a:pt x="0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11" name="Freeform 104"/>
                <p:cNvSpPr>
                  <a:spLocks/>
                </p:cNvSpPr>
                <p:nvPr/>
              </p:nvSpPr>
              <p:spPr bwMode="auto">
                <a:xfrm>
                  <a:off x="1457" y="379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0" y="0"/>
                        <a:pt x="0" y="0"/>
                        <a:pt x="0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12" name="Freeform 105"/>
                <p:cNvSpPr>
                  <a:spLocks/>
                </p:cNvSpPr>
                <p:nvPr/>
              </p:nvSpPr>
              <p:spPr bwMode="auto">
                <a:xfrm>
                  <a:off x="1457" y="3792"/>
                  <a:ext cx="0" cy="1"/>
                </a:xfrm>
                <a:custGeom>
                  <a:avLst/>
                  <a:gdLst>
                    <a:gd name="T0" fmla="*/ 1 h 1"/>
                    <a:gd name="T1" fmla="*/ 1 h 1"/>
                    <a:gd name="T2" fmla="*/ 1 h 1"/>
                    <a:gd name="T3" fmla="*/ 0 h 1"/>
                    <a:gd name="T4" fmla="*/ 1 h 1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</a:cxnLst>
                  <a:rect l="0" t="0" r="r" b="b"/>
                  <a:pathLst>
                    <a:path h="1">
                      <a:moveTo>
                        <a:pt x="0" y="1"/>
                      </a:moveTo>
                      <a:cubicBezTo>
                        <a:pt x="0" y="1"/>
                        <a:pt x="0" y="1"/>
                        <a:pt x="0" y="1"/>
                      </a:cubicBezTo>
                      <a:cubicBezTo>
                        <a:pt x="0" y="1"/>
                        <a:pt x="0" y="1"/>
                        <a:pt x="0" y="1"/>
                      </a:cubicBezTo>
                      <a:cubicBezTo>
                        <a:pt x="0" y="1"/>
                        <a:pt x="0" y="1"/>
                        <a:pt x="0" y="0"/>
                      </a:cubicBezTo>
                      <a:cubicBezTo>
                        <a:pt x="0" y="0"/>
                        <a:pt x="0" y="1"/>
                        <a:pt x="0" y="1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13" name="Freeform 106"/>
                <p:cNvSpPr>
                  <a:spLocks/>
                </p:cNvSpPr>
                <p:nvPr/>
              </p:nvSpPr>
              <p:spPr bwMode="auto">
                <a:xfrm>
                  <a:off x="1456" y="3791"/>
                  <a:ext cx="1" cy="1"/>
                </a:xfrm>
                <a:custGeom>
                  <a:avLst/>
                  <a:gdLst>
                    <a:gd name="T0" fmla="*/ 1 w 1"/>
                    <a:gd name="T1" fmla="*/ 0 h 1"/>
                    <a:gd name="T2" fmla="*/ 1 w 1"/>
                    <a:gd name="T3" fmla="*/ 1 h 1"/>
                    <a:gd name="T4" fmla="*/ 0 w 1"/>
                    <a:gd name="T5" fmla="*/ 1 h 1"/>
                    <a:gd name="T6" fmla="*/ 1 w 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" h="1">
                      <a:moveTo>
                        <a:pt x="1" y="0"/>
                      </a:moveTo>
                      <a:cubicBezTo>
                        <a:pt x="1" y="1"/>
                        <a:pt x="1" y="1"/>
                        <a:pt x="1" y="1"/>
                      </a:cubicBezTo>
                      <a:cubicBezTo>
                        <a:pt x="1" y="1"/>
                        <a:pt x="0" y="1"/>
                        <a:pt x="0" y="1"/>
                      </a:cubicBezTo>
                      <a:cubicBezTo>
                        <a:pt x="0" y="1"/>
                        <a:pt x="0" y="1"/>
                        <a:pt x="1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14" name="Freeform 107"/>
                <p:cNvSpPr>
                  <a:spLocks noEditPoints="1"/>
                </p:cNvSpPr>
                <p:nvPr/>
              </p:nvSpPr>
              <p:spPr bwMode="auto">
                <a:xfrm>
                  <a:off x="1453" y="3569"/>
                  <a:ext cx="328" cy="341"/>
                </a:xfrm>
                <a:custGeom>
                  <a:avLst/>
                  <a:gdLst>
                    <a:gd name="T0" fmla="*/ 190 w 395"/>
                    <a:gd name="T1" fmla="*/ 411 h 411"/>
                    <a:gd name="T2" fmla="*/ 124 w 395"/>
                    <a:gd name="T3" fmla="*/ 409 h 411"/>
                    <a:gd name="T4" fmla="*/ 70 w 395"/>
                    <a:gd name="T5" fmla="*/ 405 h 411"/>
                    <a:gd name="T6" fmla="*/ 37 w 395"/>
                    <a:gd name="T7" fmla="*/ 402 h 411"/>
                    <a:gd name="T8" fmla="*/ 7 w 395"/>
                    <a:gd name="T9" fmla="*/ 393 h 411"/>
                    <a:gd name="T10" fmla="*/ 7 w 395"/>
                    <a:gd name="T11" fmla="*/ 343 h 411"/>
                    <a:gd name="T12" fmla="*/ 7 w 395"/>
                    <a:gd name="T13" fmla="*/ 313 h 411"/>
                    <a:gd name="T14" fmla="*/ 5 w 395"/>
                    <a:gd name="T15" fmla="*/ 290 h 411"/>
                    <a:gd name="T16" fmla="*/ 3 w 395"/>
                    <a:gd name="T17" fmla="*/ 278 h 411"/>
                    <a:gd name="T18" fmla="*/ 4 w 395"/>
                    <a:gd name="T19" fmla="*/ 271 h 411"/>
                    <a:gd name="T20" fmla="*/ 5 w 395"/>
                    <a:gd name="T21" fmla="*/ 273 h 411"/>
                    <a:gd name="T22" fmla="*/ 4 w 395"/>
                    <a:gd name="T23" fmla="*/ 271 h 411"/>
                    <a:gd name="T24" fmla="*/ 4 w 395"/>
                    <a:gd name="T25" fmla="*/ 271 h 411"/>
                    <a:gd name="T26" fmla="*/ 4 w 395"/>
                    <a:gd name="T27" fmla="*/ 271 h 411"/>
                    <a:gd name="T28" fmla="*/ 4 w 395"/>
                    <a:gd name="T29" fmla="*/ 270 h 411"/>
                    <a:gd name="T30" fmla="*/ 5 w 395"/>
                    <a:gd name="T31" fmla="*/ 268 h 411"/>
                    <a:gd name="T32" fmla="*/ 4 w 395"/>
                    <a:gd name="T33" fmla="*/ 229 h 411"/>
                    <a:gd name="T34" fmla="*/ 1 w 395"/>
                    <a:gd name="T35" fmla="*/ 183 h 411"/>
                    <a:gd name="T36" fmla="*/ 0 w 395"/>
                    <a:gd name="T37" fmla="*/ 166 h 411"/>
                    <a:gd name="T38" fmla="*/ 1 w 395"/>
                    <a:gd name="T39" fmla="*/ 126 h 411"/>
                    <a:gd name="T40" fmla="*/ 41 w 395"/>
                    <a:gd name="T41" fmla="*/ 101 h 411"/>
                    <a:gd name="T42" fmla="*/ 90 w 395"/>
                    <a:gd name="T43" fmla="*/ 72 h 411"/>
                    <a:gd name="T44" fmla="*/ 107 w 395"/>
                    <a:gd name="T45" fmla="*/ 64 h 411"/>
                    <a:gd name="T46" fmla="*/ 138 w 395"/>
                    <a:gd name="T47" fmla="*/ 44 h 411"/>
                    <a:gd name="T48" fmla="*/ 167 w 395"/>
                    <a:gd name="T49" fmla="*/ 28 h 411"/>
                    <a:gd name="T50" fmla="*/ 222 w 395"/>
                    <a:gd name="T51" fmla="*/ 4 h 411"/>
                    <a:gd name="T52" fmla="*/ 287 w 395"/>
                    <a:gd name="T53" fmla="*/ 49 h 411"/>
                    <a:gd name="T54" fmla="*/ 341 w 395"/>
                    <a:gd name="T55" fmla="*/ 89 h 411"/>
                    <a:gd name="T56" fmla="*/ 390 w 395"/>
                    <a:gd name="T57" fmla="*/ 124 h 411"/>
                    <a:gd name="T58" fmla="*/ 392 w 395"/>
                    <a:gd name="T59" fmla="*/ 208 h 411"/>
                    <a:gd name="T60" fmla="*/ 391 w 395"/>
                    <a:gd name="T61" fmla="*/ 290 h 411"/>
                    <a:gd name="T62" fmla="*/ 393 w 395"/>
                    <a:gd name="T63" fmla="*/ 354 h 411"/>
                    <a:gd name="T64" fmla="*/ 395 w 395"/>
                    <a:gd name="T65" fmla="*/ 402 h 411"/>
                    <a:gd name="T66" fmla="*/ 362 w 395"/>
                    <a:gd name="T67" fmla="*/ 404 h 411"/>
                    <a:gd name="T68" fmla="*/ 311 w 395"/>
                    <a:gd name="T69" fmla="*/ 407 h 411"/>
                    <a:gd name="T70" fmla="*/ 229 w 395"/>
                    <a:gd name="T71" fmla="*/ 410 h 411"/>
                    <a:gd name="T72" fmla="*/ 152 w 395"/>
                    <a:gd name="T73" fmla="*/ 299 h 411"/>
                    <a:gd name="T74" fmla="*/ 197 w 395"/>
                    <a:gd name="T75" fmla="*/ 299 h 411"/>
                    <a:gd name="T76" fmla="*/ 202 w 395"/>
                    <a:gd name="T77" fmla="*/ 300 h 411"/>
                    <a:gd name="T78" fmla="*/ 210 w 395"/>
                    <a:gd name="T79" fmla="*/ 299 h 411"/>
                    <a:gd name="T80" fmla="*/ 265 w 395"/>
                    <a:gd name="T81" fmla="*/ 301 h 411"/>
                    <a:gd name="T82" fmla="*/ 267 w 395"/>
                    <a:gd name="T83" fmla="*/ 254 h 411"/>
                    <a:gd name="T84" fmla="*/ 267 w 395"/>
                    <a:gd name="T85" fmla="*/ 237 h 411"/>
                    <a:gd name="T86" fmla="*/ 267 w 395"/>
                    <a:gd name="T87" fmla="*/ 188 h 411"/>
                    <a:gd name="T88" fmla="*/ 261 w 395"/>
                    <a:gd name="T89" fmla="*/ 185 h 411"/>
                    <a:gd name="T90" fmla="*/ 172 w 395"/>
                    <a:gd name="T91" fmla="*/ 181 h 411"/>
                    <a:gd name="T92" fmla="*/ 140 w 395"/>
                    <a:gd name="T93" fmla="*/ 183 h 411"/>
                    <a:gd name="T94" fmla="*/ 140 w 395"/>
                    <a:gd name="T95" fmla="*/ 208 h 411"/>
                    <a:gd name="T96" fmla="*/ 139 w 395"/>
                    <a:gd name="T97" fmla="*/ 242 h 411"/>
                    <a:gd name="T98" fmla="*/ 140 w 395"/>
                    <a:gd name="T99" fmla="*/ 299 h 41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</a:cxnLst>
                  <a:rect l="0" t="0" r="r" b="b"/>
                  <a:pathLst>
                    <a:path w="395" h="411">
                      <a:moveTo>
                        <a:pt x="229" y="410"/>
                      </a:moveTo>
                      <a:cubicBezTo>
                        <a:pt x="216" y="410"/>
                        <a:pt x="203" y="411"/>
                        <a:pt x="190" y="411"/>
                      </a:cubicBezTo>
                      <a:cubicBezTo>
                        <a:pt x="179" y="410"/>
                        <a:pt x="167" y="410"/>
                        <a:pt x="156" y="410"/>
                      </a:cubicBezTo>
                      <a:cubicBezTo>
                        <a:pt x="145" y="410"/>
                        <a:pt x="134" y="409"/>
                        <a:pt x="124" y="409"/>
                      </a:cubicBezTo>
                      <a:cubicBezTo>
                        <a:pt x="110" y="408"/>
                        <a:pt x="97" y="407"/>
                        <a:pt x="83" y="407"/>
                      </a:cubicBezTo>
                      <a:cubicBezTo>
                        <a:pt x="79" y="406"/>
                        <a:pt x="75" y="405"/>
                        <a:pt x="70" y="405"/>
                      </a:cubicBezTo>
                      <a:cubicBezTo>
                        <a:pt x="68" y="404"/>
                        <a:pt x="65" y="404"/>
                        <a:pt x="62" y="404"/>
                      </a:cubicBezTo>
                      <a:cubicBezTo>
                        <a:pt x="54" y="403"/>
                        <a:pt x="45" y="403"/>
                        <a:pt x="37" y="402"/>
                      </a:cubicBezTo>
                      <a:cubicBezTo>
                        <a:pt x="29" y="401"/>
                        <a:pt x="20" y="399"/>
                        <a:pt x="11" y="398"/>
                      </a:cubicBezTo>
                      <a:cubicBezTo>
                        <a:pt x="8" y="398"/>
                        <a:pt x="7" y="397"/>
                        <a:pt x="7" y="393"/>
                      </a:cubicBezTo>
                      <a:cubicBezTo>
                        <a:pt x="7" y="384"/>
                        <a:pt x="7" y="375"/>
                        <a:pt x="7" y="367"/>
                      </a:cubicBezTo>
                      <a:cubicBezTo>
                        <a:pt x="7" y="359"/>
                        <a:pt x="6" y="351"/>
                        <a:pt x="7" y="343"/>
                      </a:cubicBezTo>
                      <a:cubicBezTo>
                        <a:pt x="7" y="335"/>
                        <a:pt x="7" y="327"/>
                        <a:pt x="7" y="319"/>
                      </a:cubicBezTo>
                      <a:cubicBezTo>
                        <a:pt x="7" y="317"/>
                        <a:pt x="8" y="315"/>
                        <a:pt x="7" y="313"/>
                      </a:cubicBezTo>
                      <a:cubicBezTo>
                        <a:pt x="6" y="308"/>
                        <a:pt x="6" y="302"/>
                        <a:pt x="7" y="296"/>
                      </a:cubicBezTo>
                      <a:cubicBezTo>
                        <a:pt x="7" y="294"/>
                        <a:pt x="8" y="292"/>
                        <a:pt x="5" y="290"/>
                      </a:cubicBezTo>
                      <a:cubicBezTo>
                        <a:pt x="5" y="290"/>
                        <a:pt x="5" y="289"/>
                        <a:pt x="5" y="289"/>
                      </a:cubicBezTo>
                      <a:cubicBezTo>
                        <a:pt x="6" y="285"/>
                        <a:pt x="4" y="282"/>
                        <a:pt x="3" y="278"/>
                      </a:cubicBezTo>
                      <a:cubicBezTo>
                        <a:pt x="3" y="275"/>
                        <a:pt x="3" y="273"/>
                        <a:pt x="4" y="271"/>
                      </a:cubicBezTo>
                      <a:cubicBezTo>
                        <a:pt x="4" y="271"/>
                        <a:pt x="4" y="271"/>
                        <a:pt x="4" y="271"/>
                      </a:cubicBezTo>
                      <a:cubicBezTo>
                        <a:pt x="4" y="272"/>
                        <a:pt x="4" y="272"/>
                        <a:pt x="4" y="273"/>
                      </a:cubicBezTo>
                      <a:cubicBezTo>
                        <a:pt x="4" y="273"/>
                        <a:pt x="5" y="273"/>
                        <a:pt x="5" y="273"/>
                      </a:cubicBezTo>
                      <a:cubicBezTo>
                        <a:pt x="5" y="273"/>
                        <a:pt x="5" y="272"/>
                        <a:pt x="5" y="272"/>
                      </a:cubicBezTo>
                      <a:cubicBezTo>
                        <a:pt x="5" y="272"/>
                        <a:pt x="5" y="271"/>
                        <a:pt x="4" y="271"/>
                      </a:cubicBezTo>
                      <a:cubicBezTo>
                        <a:pt x="4" y="271"/>
                        <a:pt x="4" y="271"/>
                        <a:pt x="4" y="271"/>
                      </a:cubicBezTo>
                      <a:cubicBezTo>
                        <a:pt x="4" y="271"/>
                        <a:pt x="4" y="271"/>
                        <a:pt x="4" y="271"/>
                      </a:cubicBezTo>
                      <a:cubicBezTo>
                        <a:pt x="4" y="271"/>
                        <a:pt x="4" y="271"/>
                        <a:pt x="4" y="271"/>
                      </a:cubicBezTo>
                      <a:cubicBezTo>
                        <a:pt x="4" y="271"/>
                        <a:pt x="4" y="271"/>
                        <a:pt x="4" y="271"/>
                      </a:cubicBezTo>
                      <a:cubicBezTo>
                        <a:pt x="4" y="270"/>
                        <a:pt x="4" y="270"/>
                        <a:pt x="4" y="270"/>
                      </a:cubicBezTo>
                      <a:cubicBezTo>
                        <a:pt x="4" y="270"/>
                        <a:pt x="4" y="270"/>
                        <a:pt x="4" y="270"/>
                      </a:cubicBezTo>
                      <a:cubicBezTo>
                        <a:pt x="4" y="270"/>
                        <a:pt x="4" y="270"/>
                        <a:pt x="4" y="270"/>
                      </a:cubicBezTo>
                      <a:cubicBezTo>
                        <a:pt x="4" y="269"/>
                        <a:pt x="5" y="269"/>
                        <a:pt x="5" y="268"/>
                      </a:cubicBezTo>
                      <a:cubicBezTo>
                        <a:pt x="5" y="263"/>
                        <a:pt x="5" y="258"/>
                        <a:pt x="5" y="253"/>
                      </a:cubicBezTo>
                      <a:cubicBezTo>
                        <a:pt x="5" y="245"/>
                        <a:pt x="5" y="237"/>
                        <a:pt x="4" y="229"/>
                      </a:cubicBezTo>
                      <a:cubicBezTo>
                        <a:pt x="3" y="216"/>
                        <a:pt x="2" y="203"/>
                        <a:pt x="2" y="191"/>
                      </a:cubicBezTo>
                      <a:cubicBezTo>
                        <a:pt x="1" y="188"/>
                        <a:pt x="1" y="186"/>
                        <a:pt x="1" y="183"/>
                      </a:cubicBezTo>
                      <a:cubicBezTo>
                        <a:pt x="1" y="180"/>
                        <a:pt x="1" y="177"/>
                        <a:pt x="1" y="174"/>
                      </a:cubicBezTo>
                      <a:cubicBezTo>
                        <a:pt x="0" y="171"/>
                        <a:pt x="0" y="169"/>
                        <a:pt x="0" y="166"/>
                      </a:cubicBezTo>
                      <a:cubicBezTo>
                        <a:pt x="0" y="160"/>
                        <a:pt x="1" y="153"/>
                        <a:pt x="1" y="147"/>
                      </a:cubicBezTo>
                      <a:cubicBezTo>
                        <a:pt x="1" y="140"/>
                        <a:pt x="1" y="133"/>
                        <a:pt x="1" y="126"/>
                      </a:cubicBezTo>
                      <a:cubicBezTo>
                        <a:pt x="4" y="124"/>
                        <a:pt x="7" y="122"/>
                        <a:pt x="10" y="120"/>
                      </a:cubicBezTo>
                      <a:cubicBezTo>
                        <a:pt x="20" y="114"/>
                        <a:pt x="31" y="108"/>
                        <a:pt x="41" y="101"/>
                      </a:cubicBezTo>
                      <a:cubicBezTo>
                        <a:pt x="49" y="95"/>
                        <a:pt x="58" y="91"/>
                        <a:pt x="67" y="86"/>
                      </a:cubicBezTo>
                      <a:cubicBezTo>
                        <a:pt x="74" y="81"/>
                        <a:pt x="82" y="77"/>
                        <a:pt x="90" y="72"/>
                      </a:cubicBezTo>
                      <a:cubicBezTo>
                        <a:pt x="94" y="69"/>
                        <a:pt x="98" y="65"/>
                        <a:pt x="103" y="62"/>
                      </a:cubicBezTo>
                      <a:cubicBezTo>
                        <a:pt x="104" y="63"/>
                        <a:pt x="105" y="63"/>
                        <a:pt x="107" y="64"/>
                      </a:cubicBezTo>
                      <a:cubicBezTo>
                        <a:pt x="107" y="60"/>
                        <a:pt x="110" y="58"/>
                        <a:pt x="113" y="56"/>
                      </a:cubicBezTo>
                      <a:cubicBezTo>
                        <a:pt x="122" y="52"/>
                        <a:pt x="129" y="47"/>
                        <a:pt x="138" y="44"/>
                      </a:cubicBezTo>
                      <a:cubicBezTo>
                        <a:pt x="147" y="40"/>
                        <a:pt x="155" y="35"/>
                        <a:pt x="164" y="30"/>
                      </a:cubicBezTo>
                      <a:cubicBezTo>
                        <a:pt x="165" y="29"/>
                        <a:pt x="166" y="29"/>
                        <a:pt x="167" y="28"/>
                      </a:cubicBezTo>
                      <a:cubicBezTo>
                        <a:pt x="181" y="21"/>
                        <a:pt x="195" y="13"/>
                        <a:pt x="209" y="5"/>
                      </a:cubicBezTo>
                      <a:cubicBezTo>
                        <a:pt x="217" y="0"/>
                        <a:pt x="216" y="1"/>
                        <a:pt x="222" y="4"/>
                      </a:cubicBezTo>
                      <a:cubicBezTo>
                        <a:pt x="231" y="8"/>
                        <a:pt x="238" y="14"/>
                        <a:pt x="245" y="19"/>
                      </a:cubicBezTo>
                      <a:cubicBezTo>
                        <a:pt x="259" y="30"/>
                        <a:pt x="273" y="39"/>
                        <a:pt x="287" y="49"/>
                      </a:cubicBezTo>
                      <a:cubicBezTo>
                        <a:pt x="295" y="54"/>
                        <a:pt x="303" y="60"/>
                        <a:pt x="311" y="67"/>
                      </a:cubicBezTo>
                      <a:cubicBezTo>
                        <a:pt x="321" y="74"/>
                        <a:pt x="331" y="82"/>
                        <a:pt x="341" y="89"/>
                      </a:cubicBezTo>
                      <a:cubicBezTo>
                        <a:pt x="353" y="97"/>
                        <a:pt x="364" y="106"/>
                        <a:pt x="376" y="114"/>
                      </a:cubicBezTo>
                      <a:cubicBezTo>
                        <a:pt x="380" y="118"/>
                        <a:pt x="385" y="121"/>
                        <a:pt x="390" y="124"/>
                      </a:cubicBezTo>
                      <a:cubicBezTo>
                        <a:pt x="391" y="129"/>
                        <a:pt x="391" y="135"/>
                        <a:pt x="391" y="140"/>
                      </a:cubicBezTo>
                      <a:cubicBezTo>
                        <a:pt x="392" y="163"/>
                        <a:pt x="392" y="185"/>
                        <a:pt x="392" y="208"/>
                      </a:cubicBezTo>
                      <a:cubicBezTo>
                        <a:pt x="392" y="221"/>
                        <a:pt x="391" y="233"/>
                        <a:pt x="391" y="246"/>
                      </a:cubicBezTo>
                      <a:cubicBezTo>
                        <a:pt x="391" y="261"/>
                        <a:pt x="391" y="275"/>
                        <a:pt x="391" y="290"/>
                      </a:cubicBezTo>
                      <a:cubicBezTo>
                        <a:pt x="392" y="300"/>
                        <a:pt x="392" y="309"/>
                        <a:pt x="393" y="319"/>
                      </a:cubicBezTo>
                      <a:cubicBezTo>
                        <a:pt x="393" y="330"/>
                        <a:pt x="393" y="342"/>
                        <a:pt x="393" y="354"/>
                      </a:cubicBezTo>
                      <a:cubicBezTo>
                        <a:pt x="393" y="360"/>
                        <a:pt x="394" y="366"/>
                        <a:pt x="394" y="373"/>
                      </a:cubicBezTo>
                      <a:cubicBezTo>
                        <a:pt x="395" y="382"/>
                        <a:pt x="395" y="392"/>
                        <a:pt x="395" y="402"/>
                      </a:cubicBezTo>
                      <a:cubicBezTo>
                        <a:pt x="393" y="402"/>
                        <a:pt x="392" y="402"/>
                        <a:pt x="390" y="403"/>
                      </a:cubicBezTo>
                      <a:cubicBezTo>
                        <a:pt x="381" y="403"/>
                        <a:pt x="372" y="404"/>
                        <a:pt x="362" y="404"/>
                      </a:cubicBezTo>
                      <a:cubicBezTo>
                        <a:pt x="358" y="405"/>
                        <a:pt x="353" y="405"/>
                        <a:pt x="349" y="405"/>
                      </a:cubicBezTo>
                      <a:cubicBezTo>
                        <a:pt x="336" y="406"/>
                        <a:pt x="324" y="406"/>
                        <a:pt x="311" y="407"/>
                      </a:cubicBezTo>
                      <a:cubicBezTo>
                        <a:pt x="294" y="407"/>
                        <a:pt x="276" y="408"/>
                        <a:pt x="259" y="408"/>
                      </a:cubicBezTo>
                      <a:cubicBezTo>
                        <a:pt x="249" y="408"/>
                        <a:pt x="239" y="409"/>
                        <a:pt x="229" y="410"/>
                      </a:cubicBezTo>
                      <a:close/>
                      <a:moveTo>
                        <a:pt x="144" y="301"/>
                      </a:moveTo>
                      <a:cubicBezTo>
                        <a:pt x="147" y="299"/>
                        <a:pt x="149" y="299"/>
                        <a:pt x="152" y="299"/>
                      </a:cubicBezTo>
                      <a:cubicBezTo>
                        <a:pt x="156" y="300"/>
                        <a:pt x="160" y="300"/>
                        <a:pt x="164" y="299"/>
                      </a:cubicBezTo>
                      <a:cubicBezTo>
                        <a:pt x="175" y="299"/>
                        <a:pt x="186" y="299"/>
                        <a:pt x="197" y="299"/>
                      </a:cubicBezTo>
                      <a:cubicBezTo>
                        <a:pt x="198" y="299"/>
                        <a:pt x="200" y="299"/>
                        <a:pt x="201" y="299"/>
                      </a:cubicBezTo>
                      <a:cubicBezTo>
                        <a:pt x="202" y="300"/>
                        <a:pt x="202" y="300"/>
                        <a:pt x="202" y="300"/>
                      </a:cubicBezTo>
                      <a:cubicBezTo>
                        <a:pt x="204" y="303"/>
                        <a:pt x="205" y="304"/>
                        <a:pt x="207" y="301"/>
                      </a:cubicBezTo>
                      <a:cubicBezTo>
                        <a:pt x="208" y="299"/>
                        <a:pt x="209" y="299"/>
                        <a:pt x="210" y="299"/>
                      </a:cubicBezTo>
                      <a:cubicBezTo>
                        <a:pt x="220" y="298"/>
                        <a:pt x="230" y="298"/>
                        <a:pt x="240" y="299"/>
                      </a:cubicBezTo>
                      <a:cubicBezTo>
                        <a:pt x="249" y="300"/>
                        <a:pt x="257" y="302"/>
                        <a:pt x="265" y="301"/>
                      </a:cubicBezTo>
                      <a:cubicBezTo>
                        <a:pt x="266" y="295"/>
                        <a:pt x="266" y="291"/>
                        <a:pt x="266" y="286"/>
                      </a:cubicBezTo>
                      <a:cubicBezTo>
                        <a:pt x="266" y="275"/>
                        <a:pt x="267" y="265"/>
                        <a:pt x="267" y="254"/>
                      </a:cubicBezTo>
                      <a:cubicBezTo>
                        <a:pt x="267" y="251"/>
                        <a:pt x="267" y="247"/>
                        <a:pt x="269" y="245"/>
                      </a:cubicBezTo>
                      <a:cubicBezTo>
                        <a:pt x="267" y="242"/>
                        <a:pt x="267" y="240"/>
                        <a:pt x="267" y="237"/>
                      </a:cubicBezTo>
                      <a:cubicBezTo>
                        <a:pt x="267" y="227"/>
                        <a:pt x="267" y="218"/>
                        <a:pt x="267" y="208"/>
                      </a:cubicBezTo>
                      <a:cubicBezTo>
                        <a:pt x="267" y="201"/>
                        <a:pt x="265" y="195"/>
                        <a:pt x="267" y="188"/>
                      </a:cubicBezTo>
                      <a:cubicBezTo>
                        <a:pt x="267" y="187"/>
                        <a:pt x="266" y="186"/>
                        <a:pt x="264" y="185"/>
                      </a:cubicBezTo>
                      <a:cubicBezTo>
                        <a:pt x="263" y="185"/>
                        <a:pt x="262" y="185"/>
                        <a:pt x="261" y="185"/>
                      </a:cubicBezTo>
                      <a:cubicBezTo>
                        <a:pt x="248" y="184"/>
                        <a:pt x="236" y="184"/>
                        <a:pt x="223" y="183"/>
                      </a:cubicBezTo>
                      <a:cubicBezTo>
                        <a:pt x="206" y="182"/>
                        <a:pt x="189" y="181"/>
                        <a:pt x="172" y="181"/>
                      </a:cubicBezTo>
                      <a:cubicBezTo>
                        <a:pt x="163" y="181"/>
                        <a:pt x="154" y="182"/>
                        <a:pt x="144" y="182"/>
                      </a:cubicBezTo>
                      <a:cubicBezTo>
                        <a:pt x="143" y="182"/>
                        <a:pt x="142" y="182"/>
                        <a:pt x="140" y="183"/>
                      </a:cubicBezTo>
                      <a:cubicBezTo>
                        <a:pt x="140" y="185"/>
                        <a:pt x="139" y="187"/>
                        <a:pt x="139" y="188"/>
                      </a:cubicBezTo>
                      <a:cubicBezTo>
                        <a:pt x="139" y="195"/>
                        <a:pt x="140" y="201"/>
                        <a:pt x="140" y="208"/>
                      </a:cubicBezTo>
                      <a:cubicBezTo>
                        <a:pt x="139" y="217"/>
                        <a:pt x="139" y="227"/>
                        <a:pt x="139" y="236"/>
                      </a:cubicBezTo>
                      <a:cubicBezTo>
                        <a:pt x="139" y="238"/>
                        <a:pt x="139" y="240"/>
                        <a:pt x="139" y="242"/>
                      </a:cubicBezTo>
                      <a:cubicBezTo>
                        <a:pt x="139" y="248"/>
                        <a:pt x="140" y="254"/>
                        <a:pt x="139" y="261"/>
                      </a:cubicBezTo>
                      <a:cubicBezTo>
                        <a:pt x="138" y="274"/>
                        <a:pt x="139" y="286"/>
                        <a:pt x="140" y="299"/>
                      </a:cubicBezTo>
                      <a:cubicBezTo>
                        <a:pt x="140" y="302"/>
                        <a:pt x="142" y="303"/>
                        <a:pt x="144" y="301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15" name="Freeform 108"/>
                <p:cNvSpPr>
                  <a:spLocks/>
                </p:cNvSpPr>
                <p:nvPr/>
              </p:nvSpPr>
              <p:spPr bwMode="auto">
                <a:xfrm>
                  <a:off x="1265" y="3404"/>
                  <a:ext cx="0" cy="1"/>
                </a:xfrm>
                <a:custGeom>
                  <a:avLst/>
                  <a:gdLst>
                    <a:gd name="T0" fmla="*/ 0 h 1"/>
                    <a:gd name="T1" fmla="*/ 1 h 1"/>
                    <a:gd name="T2" fmla="*/ 0 h 1"/>
                    <a:gd name="T3" fmla="*/ 0 h 1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</a:cxnLst>
                  <a:rect l="0" t="0" r="r" b="b"/>
                  <a:pathLst>
                    <a:path h="1">
                      <a:moveTo>
                        <a:pt x="0" y="0"/>
                      </a:moveTo>
                      <a:cubicBezTo>
                        <a:pt x="0" y="1"/>
                        <a:pt x="0" y="1"/>
                        <a:pt x="0" y="1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0" y="0"/>
                        <a:pt x="0" y="0"/>
                        <a:pt x="0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16" name="Freeform 109"/>
                <p:cNvSpPr>
                  <a:spLocks/>
                </p:cNvSpPr>
                <p:nvPr/>
              </p:nvSpPr>
              <p:spPr bwMode="auto">
                <a:xfrm>
                  <a:off x="1264" y="3402"/>
                  <a:ext cx="1" cy="3"/>
                </a:xfrm>
                <a:custGeom>
                  <a:avLst/>
                  <a:gdLst>
                    <a:gd name="T0" fmla="*/ 0 w 2"/>
                    <a:gd name="T1" fmla="*/ 1 h 3"/>
                    <a:gd name="T2" fmla="*/ 1 w 2"/>
                    <a:gd name="T3" fmla="*/ 0 h 3"/>
                    <a:gd name="T4" fmla="*/ 2 w 2"/>
                    <a:gd name="T5" fmla="*/ 2 h 3"/>
                    <a:gd name="T6" fmla="*/ 2 w 2"/>
                    <a:gd name="T7" fmla="*/ 2 h 3"/>
                    <a:gd name="T8" fmla="*/ 2 w 2"/>
                    <a:gd name="T9" fmla="*/ 2 h 3"/>
                    <a:gd name="T10" fmla="*/ 1 w 2"/>
                    <a:gd name="T11" fmla="*/ 3 h 3"/>
                    <a:gd name="T12" fmla="*/ 0 w 2"/>
                    <a:gd name="T13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2" h="3">
                      <a:moveTo>
                        <a:pt x="0" y="1"/>
                      </a:moveTo>
                      <a:cubicBezTo>
                        <a:pt x="0" y="1"/>
                        <a:pt x="0" y="0"/>
                        <a:pt x="1" y="0"/>
                      </a:cubicBezTo>
                      <a:cubicBezTo>
                        <a:pt x="2" y="0"/>
                        <a:pt x="2" y="1"/>
                        <a:pt x="2" y="2"/>
                      </a:cubicBezTo>
                      <a:cubicBezTo>
                        <a:pt x="2" y="2"/>
                        <a:pt x="2" y="2"/>
                        <a:pt x="2" y="2"/>
                      </a:cubicBezTo>
                      <a:cubicBezTo>
                        <a:pt x="2" y="2"/>
                        <a:pt x="2" y="2"/>
                        <a:pt x="2" y="2"/>
                      </a:cubicBezTo>
                      <a:cubicBezTo>
                        <a:pt x="1" y="3"/>
                        <a:pt x="1" y="3"/>
                        <a:pt x="1" y="3"/>
                      </a:cubicBezTo>
                      <a:cubicBezTo>
                        <a:pt x="0" y="2"/>
                        <a:pt x="0" y="1"/>
                        <a:pt x="0" y="1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17" name="Freeform 110"/>
                <p:cNvSpPr>
                  <a:spLocks/>
                </p:cNvSpPr>
                <p:nvPr/>
              </p:nvSpPr>
              <p:spPr bwMode="auto">
                <a:xfrm>
                  <a:off x="1255" y="3406"/>
                  <a:ext cx="2" cy="1"/>
                </a:xfrm>
                <a:custGeom>
                  <a:avLst/>
                  <a:gdLst>
                    <a:gd name="T0" fmla="*/ 0 w 3"/>
                    <a:gd name="T1" fmla="*/ 0 h 1"/>
                    <a:gd name="T2" fmla="*/ 2 w 3"/>
                    <a:gd name="T3" fmla="*/ 0 h 1"/>
                    <a:gd name="T4" fmla="*/ 3 w 3"/>
                    <a:gd name="T5" fmla="*/ 0 h 1"/>
                    <a:gd name="T6" fmla="*/ 2 w 3"/>
                    <a:gd name="T7" fmla="*/ 1 h 1"/>
                    <a:gd name="T8" fmla="*/ 1 w 3"/>
                    <a:gd name="T9" fmla="*/ 1 h 1"/>
                    <a:gd name="T10" fmla="*/ 1 w 3"/>
                    <a:gd name="T11" fmla="*/ 1 h 1"/>
                    <a:gd name="T12" fmla="*/ 1 w 3"/>
                    <a:gd name="T13" fmla="*/ 1 h 1"/>
                    <a:gd name="T14" fmla="*/ 0 w 3"/>
                    <a:gd name="T15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3" h="1">
                      <a:moveTo>
                        <a:pt x="0" y="0"/>
                      </a:moveTo>
                      <a:cubicBezTo>
                        <a:pt x="1" y="0"/>
                        <a:pt x="1" y="0"/>
                        <a:pt x="2" y="0"/>
                      </a:cubicBezTo>
                      <a:cubicBezTo>
                        <a:pt x="2" y="0"/>
                        <a:pt x="2" y="0"/>
                        <a:pt x="3" y="0"/>
                      </a:cubicBezTo>
                      <a:cubicBezTo>
                        <a:pt x="2" y="0"/>
                        <a:pt x="2" y="1"/>
                        <a:pt x="2" y="1"/>
                      </a:cubicBezTo>
                      <a:cubicBezTo>
                        <a:pt x="2" y="1"/>
                        <a:pt x="1" y="1"/>
                        <a:pt x="1" y="1"/>
                      </a:cubicBezTo>
                      <a:cubicBezTo>
                        <a:pt x="1" y="1"/>
                        <a:pt x="1" y="1"/>
                        <a:pt x="1" y="1"/>
                      </a:cubicBezTo>
                      <a:cubicBezTo>
                        <a:pt x="1" y="1"/>
                        <a:pt x="1" y="1"/>
                        <a:pt x="1" y="1"/>
                      </a:cubicBezTo>
                      <a:cubicBezTo>
                        <a:pt x="1" y="0"/>
                        <a:pt x="0" y="0"/>
                        <a:pt x="0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18" name="Freeform 111"/>
                <p:cNvSpPr>
                  <a:spLocks/>
                </p:cNvSpPr>
                <p:nvPr/>
              </p:nvSpPr>
              <p:spPr bwMode="auto">
                <a:xfrm>
                  <a:off x="1255" y="3407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0" y="0"/>
                        <a:pt x="0" y="0"/>
                        <a:pt x="0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19" name="Freeform 112"/>
                <p:cNvSpPr>
                  <a:spLocks/>
                </p:cNvSpPr>
                <p:nvPr/>
              </p:nvSpPr>
              <p:spPr bwMode="auto">
                <a:xfrm>
                  <a:off x="1255" y="3406"/>
                  <a:ext cx="0" cy="1"/>
                </a:xfrm>
                <a:custGeom>
                  <a:avLst/>
                  <a:gdLst>
                    <a:gd name="T0" fmla="*/ 0 w 1"/>
                    <a:gd name="T1" fmla="*/ 0 h 1"/>
                    <a:gd name="T2" fmla="*/ 1 w 1"/>
                    <a:gd name="T3" fmla="*/ 1 h 1"/>
                    <a:gd name="T4" fmla="*/ 0 w 1"/>
                    <a:gd name="T5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1" h="1">
                      <a:moveTo>
                        <a:pt x="0" y="0"/>
                      </a:moveTo>
                      <a:cubicBezTo>
                        <a:pt x="0" y="0"/>
                        <a:pt x="1" y="0"/>
                        <a:pt x="1" y="1"/>
                      </a:cubicBezTo>
                      <a:cubicBezTo>
                        <a:pt x="1" y="0"/>
                        <a:pt x="0" y="0"/>
                        <a:pt x="0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20" name="Freeform 113"/>
                <p:cNvSpPr>
                  <a:spLocks/>
                </p:cNvSpPr>
                <p:nvPr/>
              </p:nvSpPr>
              <p:spPr bwMode="auto">
                <a:xfrm>
                  <a:off x="1255" y="3406"/>
                  <a:ext cx="0" cy="1"/>
                </a:xfrm>
                <a:custGeom>
                  <a:avLst/>
                  <a:gdLst>
                    <a:gd name="T0" fmla="*/ 1 h 1"/>
                    <a:gd name="T1" fmla="*/ 0 h 1"/>
                    <a:gd name="T2" fmla="*/ 0 h 1"/>
                    <a:gd name="T3" fmla="*/ 0 h 1"/>
                    <a:gd name="T4" fmla="*/ 1 h 1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</a:cxnLst>
                  <a:rect l="0" t="0" r="r" b="b"/>
                  <a:pathLst>
                    <a:path h="1">
                      <a:moveTo>
                        <a:pt x="0" y="1"/>
                      </a:moveTo>
                      <a:cubicBezTo>
                        <a:pt x="0" y="1"/>
                        <a:pt x="0" y="0"/>
                        <a:pt x="0" y="0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0" y="0"/>
                        <a:pt x="0" y="0"/>
                        <a:pt x="0" y="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21" name="Freeform 114"/>
                <p:cNvSpPr>
                  <a:spLocks/>
                </p:cNvSpPr>
                <p:nvPr/>
              </p:nvSpPr>
              <p:spPr bwMode="auto">
                <a:xfrm>
                  <a:off x="1255" y="3406"/>
                  <a:ext cx="0" cy="1"/>
                </a:xfrm>
                <a:custGeom>
                  <a:avLst/>
                  <a:gdLst>
                    <a:gd name="T0" fmla="*/ 1 h 1"/>
                    <a:gd name="T1" fmla="*/ 0 h 1"/>
                    <a:gd name="T2" fmla="*/ 0 h 1"/>
                    <a:gd name="T3" fmla="*/ 0 h 1"/>
                    <a:gd name="T4" fmla="*/ 1 h 1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</a:cxnLst>
                  <a:rect l="0" t="0" r="r" b="b"/>
                  <a:pathLst>
                    <a:path h="1">
                      <a:moveTo>
                        <a:pt x="0" y="1"/>
                      </a:move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0" y="0"/>
                        <a:pt x="0" y="1"/>
                        <a:pt x="0" y="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22" name="Freeform 115"/>
                <p:cNvSpPr>
                  <a:spLocks/>
                </p:cNvSpPr>
                <p:nvPr/>
              </p:nvSpPr>
              <p:spPr bwMode="auto">
                <a:xfrm>
                  <a:off x="1253" y="3406"/>
                  <a:ext cx="2" cy="1"/>
                </a:xfrm>
                <a:custGeom>
                  <a:avLst/>
                  <a:gdLst>
                    <a:gd name="T0" fmla="*/ 0 w 2"/>
                    <a:gd name="T1" fmla="*/ 1 h 1"/>
                    <a:gd name="T2" fmla="*/ 2 w 2"/>
                    <a:gd name="T3" fmla="*/ 0 h 1"/>
                    <a:gd name="T4" fmla="*/ 2 w 2"/>
                    <a:gd name="T5" fmla="*/ 0 h 1"/>
                    <a:gd name="T6" fmla="*/ 0 w 2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" h="1">
                      <a:moveTo>
                        <a:pt x="0" y="1"/>
                      </a:moveTo>
                      <a:cubicBezTo>
                        <a:pt x="1" y="1"/>
                        <a:pt x="1" y="0"/>
                        <a:pt x="2" y="0"/>
                      </a:cubicBezTo>
                      <a:cubicBezTo>
                        <a:pt x="2" y="0"/>
                        <a:pt x="2" y="0"/>
                        <a:pt x="2" y="0"/>
                      </a:cubicBezTo>
                      <a:cubicBezTo>
                        <a:pt x="1" y="1"/>
                        <a:pt x="1" y="1"/>
                        <a:pt x="0" y="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23" name="Freeform 116"/>
                <p:cNvSpPr>
                  <a:spLocks/>
                </p:cNvSpPr>
                <p:nvPr/>
              </p:nvSpPr>
              <p:spPr bwMode="auto">
                <a:xfrm>
                  <a:off x="1216" y="3315"/>
                  <a:ext cx="4" cy="0"/>
                </a:xfrm>
                <a:custGeom>
                  <a:avLst/>
                  <a:gdLst>
                    <a:gd name="T0" fmla="*/ 4 w 4"/>
                    <a:gd name="T1" fmla="*/ 4 w 4"/>
                    <a:gd name="T2" fmla="*/ 1 w 4"/>
                    <a:gd name="T3" fmla="*/ 0 w 4"/>
                    <a:gd name="T4" fmla="*/ 1 w 4"/>
                    <a:gd name="T5" fmla="*/ 4 w 4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  <a:cxn ang="0">
                      <a:pos x="T4" y="0"/>
                    </a:cxn>
                    <a:cxn ang="0">
                      <a:pos x="T5" y="0"/>
                    </a:cxn>
                  </a:cxnLst>
                  <a:rect l="0" t="0" r="r" b="b"/>
                  <a:pathLst>
                    <a:path w="4">
                      <a:moveTo>
                        <a:pt x="4" y="0"/>
                      </a:moveTo>
                      <a:cubicBezTo>
                        <a:pt x="4" y="0"/>
                        <a:pt x="4" y="0"/>
                        <a:pt x="4" y="0"/>
                      </a:cubicBezTo>
                      <a:cubicBezTo>
                        <a:pt x="3" y="0"/>
                        <a:pt x="2" y="0"/>
                        <a:pt x="1" y="0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0" y="0"/>
                        <a:pt x="0" y="0"/>
                        <a:pt x="1" y="0"/>
                      </a:cubicBezTo>
                      <a:cubicBezTo>
                        <a:pt x="2" y="0"/>
                        <a:pt x="3" y="0"/>
                        <a:pt x="4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24" name="Freeform 117"/>
                <p:cNvSpPr>
                  <a:spLocks/>
                </p:cNvSpPr>
                <p:nvPr/>
              </p:nvSpPr>
              <p:spPr bwMode="auto">
                <a:xfrm>
                  <a:off x="1187" y="3250"/>
                  <a:ext cx="430" cy="169"/>
                </a:xfrm>
                <a:custGeom>
                  <a:avLst/>
                  <a:gdLst>
                    <a:gd name="T0" fmla="*/ 51 w 519"/>
                    <a:gd name="T1" fmla="*/ 89 h 204"/>
                    <a:gd name="T2" fmla="*/ 54 w 519"/>
                    <a:gd name="T3" fmla="*/ 83 h 204"/>
                    <a:gd name="T4" fmla="*/ 59 w 519"/>
                    <a:gd name="T5" fmla="*/ 50 h 204"/>
                    <a:gd name="T6" fmla="*/ 95 w 519"/>
                    <a:gd name="T7" fmla="*/ 64 h 204"/>
                    <a:gd name="T8" fmla="*/ 100 w 519"/>
                    <a:gd name="T9" fmla="*/ 59 h 204"/>
                    <a:gd name="T10" fmla="*/ 132 w 519"/>
                    <a:gd name="T11" fmla="*/ 31 h 204"/>
                    <a:gd name="T12" fmla="*/ 153 w 519"/>
                    <a:gd name="T13" fmla="*/ 42 h 204"/>
                    <a:gd name="T14" fmla="*/ 175 w 519"/>
                    <a:gd name="T15" fmla="*/ 9 h 204"/>
                    <a:gd name="T16" fmla="*/ 203 w 519"/>
                    <a:gd name="T17" fmla="*/ 35 h 204"/>
                    <a:gd name="T18" fmla="*/ 225 w 519"/>
                    <a:gd name="T19" fmla="*/ 17 h 204"/>
                    <a:gd name="T20" fmla="*/ 256 w 519"/>
                    <a:gd name="T21" fmla="*/ 2 h 204"/>
                    <a:gd name="T22" fmla="*/ 304 w 519"/>
                    <a:gd name="T23" fmla="*/ 28 h 204"/>
                    <a:gd name="T24" fmla="*/ 311 w 519"/>
                    <a:gd name="T25" fmla="*/ 44 h 204"/>
                    <a:gd name="T26" fmla="*/ 389 w 519"/>
                    <a:gd name="T27" fmla="*/ 12 h 204"/>
                    <a:gd name="T28" fmla="*/ 420 w 519"/>
                    <a:gd name="T29" fmla="*/ 27 h 204"/>
                    <a:gd name="T30" fmla="*/ 418 w 519"/>
                    <a:gd name="T31" fmla="*/ 62 h 204"/>
                    <a:gd name="T32" fmla="*/ 440 w 519"/>
                    <a:gd name="T33" fmla="*/ 58 h 204"/>
                    <a:gd name="T34" fmla="*/ 478 w 519"/>
                    <a:gd name="T35" fmla="*/ 65 h 204"/>
                    <a:gd name="T36" fmla="*/ 472 w 519"/>
                    <a:gd name="T37" fmla="*/ 89 h 204"/>
                    <a:gd name="T38" fmla="*/ 482 w 519"/>
                    <a:gd name="T39" fmla="*/ 88 h 204"/>
                    <a:gd name="T40" fmla="*/ 517 w 519"/>
                    <a:gd name="T41" fmla="*/ 107 h 204"/>
                    <a:gd name="T42" fmla="*/ 491 w 519"/>
                    <a:gd name="T43" fmla="*/ 122 h 204"/>
                    <a:gd name="T44" fmla="*/ 499 w 519"/>
                    <a:gd name="T45" fmla="*/ 126 h 204"/>
                    <a:gd name="T46" fmla="*/ 519 w 519"/>
                    <a:gd name="T47" fmla="*/ 157 h 204"/>
                    <a:gd name="T48" fmla="*/ 470 w 519"/>
                    <a:gd name="T49" fmla="*/ 183 h 204"/>
                    <a:gd name="T50" fmla="*/ 399 w 519"/>
                    <a:gd name="T51" fmla="*/ 157 h 204"/>
                    <a:gd name="T52" fmla="*/ 391 w 519"/>
                    <a:gd name="T53" fmla="*/ 157 h 204"/>
                    <a:gd name="T54" fmla="*/ 369 w 519"/>
                    <a:gd name="T55" fmla="*/ 197 h 204"/>
                    <a:gd name="T56" fmla="*/ 346 w 519"/>
                    <a:gd name="T57" fmla="*/ 175 h 204"/>
                    <a:gd name="T58" fmla="*/ 342 w 519"/>
                    <a:gd name="T59" fmla="*/ 187 h 204"/>
                    <a:gd name="T60" fmla="*/ 305 w 519"/>
                    <a:gd name="T61" fmla="*/ 198 h 204"/>
                    <a:gd name="T62" fmla="*/ 292 w 519"/>
                    <a:gd name="T63" fmla="*/ 174 h 204"/>
                    <a:gd name="T64" fmla="*/ 281 w 519"/>
                    <a:gd name="T65" fmla="*/ 192 h 204"/>
                    <a:gd name="T66" fmla="*/ 241 w 519"/>
                    <a:gd name="T67" fmla="*/ 169 h 204"/>
                    <a:gd name="T68" fmla="*/ 233 w 519"/>
                    <a:gd name="T69" fmla="*/ 161 h 204"/>
                    <a:gd name="T70" fmla="*/ 200 w 519"/>
                    <a:gd name="T71" fmla="*/ 187 h 204"/>
                    <a:gd name="T72" fmla="*/ 164 w 519"/>
                    <a:gd name="T73" fmla="*/ 184 h 204"/>
                    <a:gd name="T74" fmla="*/ 141 w 519"/>
                    <a:gd name="T75" fmla="*/ 165 h 204"/>
                    <a:gd name="T76" fmla="*/ 133 w 519"/>
                    <a:gd name="T77" fmla="*/ 157 h 204"/>
                    <a:gd name="T78" fmla="*/ 83 w 519"/>
                    <a:gd name="T79" fmla="*/ 179 h 204"/>
                    <a:gd name="T80" fmla="*/ 53 w 519"/>
                    <a:gd name="T81" fmla="*/ 156 h 204"/>
                    <a:gd name="T82" fmla="*/ 54 w 519"/>
                    <a:gd name="T83" fmla="*/ 141 h 204"/>
                    <a:gd name="T84" fmla="*/ 2 w 519"/>
                    <a:gd name="T85" fmla="*/ 111 h 2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</a:cxnLst>
                  <a:rect l="0" t="0" r="r" b="b"/>
                  <a:pathLst>
                    <a:path w="519" h="204">
                      <a:moveTo>
                        <a:pt x="16" y="91"/>
                      </a:moveTo>
                      <a:cubicBezTo>
                        <a:pt x="23" y="86"/>
                        <a:pt x="30" y="85"/>
                        <a:pt x="38" y="86"/>
                      </a:cubicBezTo>
                      <a:cubicBezTo>
                        <a:pt x="42" y="86"/>
                        <a:pt x="46" y="88"/>
                        <a:pt x="51" y="89"/>
                      </a:cubicBezTo>
                      <a:cubicBezTo>
                        <a:pt x="52" y="89"/>
                        <a:pt x="54" y="90"/>
                        <a:pt x="55" y="90"/>
                      </a:cubicBezTo>
                      <a:cubicBezTo>
                        <a:pt x="56" y="90"/>
                        <a:pt x="57" y="89"/>
                        <a:pt x="59" y="88"/>
                      </a:cubicBezTo>
                      <a:cubicBezTo>
                        <a:pt x="58" y="86"/>
                        <a:pt x="56" y="84"/>
                        <a:pt x="54" y="83"/>
                      </a:cubicBezTo>
                      <a:cubicBezTo>
                        <a:pt x="50" y="78"/>
                        <a:pt x="48" y="73"/>
                        <a:pt x="48" y="67"/>
                      </a:cubicBezTo>
                      <a:cubicBezTo>
                        <a:pt x="48" y="65"/>
                        <a:pt x="48" y="64"/>
                        <a:pt x="49" y="63"/>
                      </a:cubicBezTo>
                      <a:cubicBezTo>
                        <a:pt x="52" y="58"/>
                        <a:pt x="55" y="54"/>
                        <a:pt x="59" y="50"/>
                      </a:cubicBezTo>
                      <a:cubicBezTo>
                        <a:pt x="63" y="47"/>
                        <a:pt x="67" y="46"/>
                        <a:pt x="71" y="46"/>
                      </a:cubicBezTo>
                      <a:cubicBezTo>
                        <a:pt x="80" y="46"/>
                        <a:pt x="87" y="51"/>
                        <a:pt x="91" y="58"/>
                      </a:cubicBezTo>
                      <a:cubicBezTo>
                        <a:pt x="92" y="60"/>
                        <a:pt x="93" y="63"/>
                        <a:pt x="95" y="64"/>
                      </a:cubicBezTo>
                      <a:cubicBezTo>
                        <a:pt x="95" y="66"/>
                        <a:pt x="97" y="66"/>
                        <a:pt x="98" y="66"/>
                      </a:cubicBezTo>
                      <a:cubicBezTo>
                        <a:pt x="99" y="66"/>
                        <a:pt x="100" y="64"/>
                        <a:pt x="100" y="63"/>
                      </a:cubicBezTo>
                      <a:cubicBezTo>
                        <a:pt x="100" y="62"/>
                        <a:pt x="100" y="60"/>
                        <a:pt x="100" y="59"/>
                      </a:cubicBezTo>
                      <a:cubicBezTo>
                        <a:pt x="96" y="53"/>
                        <a:pt x="98" y="48"/>
                        <a:pt x="100" y="43"/>
                      </a:cubicBezTo>
                      <a:cubicBezTo>
                        <a:pt x="105" y="33"/>
                        <a:pt x="114" y="29"/>
                        <a:pt x="124" y="29"/>
                      </a:cubicBezTo>
                      <a:cubicBezTo>
                        <a:pt x="127" y="29"/>
                        <a:pt x="129" y="29"/>
                        <a:pt x="132" y="31"/>
                      </a:cubicBezTo>
                      <a:cubicBezTo>
                        <a:pt x="139" y="34"/>
                        <a:pt x="145" y="39"/>
                        <a:pt x="148" y="47"/>
                      </a:cubicBezTo>
                      <a:cubicBezTo>
                        <a:pt x="150" y="50"/>
                        <a:pt x="152" y="52"/>
                        <a:pt x="156" y="51"/>
                      </a:cubicBezTo>
                      <a:cubicBezTo>
                        <a:pt x="156" y="47"/>
                        <a:pt x="155" y="45"/>
                        <a:pt x="153" y="42"/>
                      </a:cubicBezTo>
                      <a:cubicBezTo>
                        <a:pt x="150" y="38"/>
                        <a:pt x="150" y="35"/>
                        <a:pt x="151" y="30"/>
                      </a:cubicBezTo>
                      <a:cubicBezTo>
                        <a:pt x="151" y="29"/>
                        <a:pt x="152" y="28"/>
                        <a:pt x="153" y="27"/>
                      </a:cubicBezTo>
                      <a:cubicBezTo>
                        <a:pt x="158" y="19"/>
                        <a:pt x="165" y="12"/>
                        <a:pt x="175" y="9"/>
                      </a:cubicBezTo>
                      <a:cubicBezTo>
                        <a:pt x="178" y="9"/>
                        <a:pt x="180" y="9"/>
                        <a:pt x="182" y="10"/>
                      </a:cubicBezTo>
                      <a:cubicBezTo>
                        <a:pt x="187" y="12"/>
                        <a:pt x="191" y="15"/>
                        <a:pt x="194" y="19"/>
                      </a:cubicBezTo>
                      <a:cubicBezTo>
                        <a:pt x="198" y="24"/>
                        <a:pt x="201" y="29"/>
                        <a:pt x="203" y="35"/>
                      </a:cubicBezTo>
                      <a:cubicBezTo>
                        <a:pt x="204" y="37"/>
                        <a:pt x="205" y="39"/>
                        <a:pt x="208" y="40"/>
                      </a:cubicBezTo>
                      <a:cubicBezTo>
                        <a:pt x="211" y="38"/>
                        <a:pt x="214" y="36"/>
                        <a:pt x="215" y="32"/>
                      </a:cubicBezTo>
                      <a:cubicBezTo>
                        <a:pt x="217" y="26"/>
                        <a:pt x="221" y="22"/>
                        <a:pt x="225" y="17"/>
                      </a:cubicBezTo>
                      <a:cubicBezTo>
                        <a:pt x="226" y="16"/>
                        <a:pt x="228" y="14"/>
                        <a:pt x="229" y="13"/>
                      </a:cubicBezTo>
                      <a:cubicBezTo>
                        <a:pt x="234" y="7"/>
                        <a:pt x="240" y="4"/>
                        <a:pt x="247" y="3"/>
                      </a:cubicBezTo>
                      <a:cubicBezTo>
                        <a:pt x="250" y="3"/>
                        <a:pt x="253" y="2"/>
                        <a:pt x="256" y="2"/>
                      </a:cubicBezTo>
                      <a:cubicBezTo>
                        <a:pt x="264" y="0"/>
                        <a:pt x="271" y="1"/>
                        <a:pt x="279" y="4"/>
                      </a:cubicBezTo>
                      <a:cubicBezTo>
                        <a:pt x="281" y="4"/>
                        <a:pt x="282" y="5"/>
                        <a:pt x="284" y="6"/>
                      </a:cubicBezTo>
                      <a:cubicBezTo>
                        <a:pt x="294" y="10"/>
                        <a:pt x="301" y="18"/>
                        <a:pt x="304" y="28"/>
                      </a:cubicBezTo>
                      <a:cubicBezTo>
                        <a:pt x="305" y="31"/>
                        <a:pt x="305" y="34"/>
                        <a:pt x="305" y="37"/>
                      </a:cubicBezTo>
                      <a:cubicBezTo>
                        <a:pt x="304" y="43"/>
                        <a:pt x="304" y="43"/>
                        <a:pt x="310" y="45"/>
                      </a:cubicBezTo>
                      <a:cubicBezTo>
                        <a:pt x="310" y="45"/>
                        <a:pt x="311" y="45"/>
                        <a:pt x="311" y="44"/>
                      </a:cubicBezTo>
                      <a:cubicBezTo>
                        <a:pt x="313" y="40"/>
                        <a:pt x="316" y="37"/>
                        <a:pt x="319" y="34"/>
                      </a:cubicBezTo>
                      <a:cubicBezTo>
                        <a:pt x="322" y="32"/>
                        <a:pt x="325" y="29"/>
                        <a:pt x="328" y="28"/>
                      </a:cubicBezTo>
                      <a:cubicBezTo>
                        <a:pt x="347" y="17"/>
                        <a:pt x="367" y="11"/>
                        <a:pt x="389" y="12"/>
                      </a:cubicBezTo>
                      <a:cubicBezTo>
                        <a:pt x="396" y="12"/>
                        <a:pt x="402" y="13"/>
                        <a:pt x="407" y="16"/>
                      </a:cubicBezTo>
                      <a:cubicBezTo>
                        <a:pt x="408" y="16"/>
                        <a:pt x="409" y="17"/>
                        <a:pt x="410" y="18"/>
                      </a:cubicBezTo>
                      <a:cubicBezTo>
                        <a:pt x="414" y="21"/>
                        <a:pt x="417" y="23"/>
                        <a:pt x="420" y="27"/>
                      </a:cubicBezTo>
                      <a:cubicBezTo>
                        <a:pt x="424" y="32"/>
                        <a:pt x="425" y="38"/>
                        <a:pt x="424" y="44"/>
                      </a:cubicBezTo>
                      <a:cubicBezTo>
                        <a:pt x="423" y="50"/>
                        <a:pt x="422" y="55"/>
                        <a:pt x="419" y="60"/>
                      </a:cubicBezTo>
                      <a:cubicBezTo>
                        <a:pt x="418" y="60"/>
                        <a:pt x="418" y="61"/>
                        <a:pt x="418" y="62"/>
                      </a:cubicBezTo>
                      <a:cubicBezTo>
                        <a:pt x="417" y="64"/>
                        <a:pt x="417" y="65"/>
                        <a:pt x="420" y="67"/>
                      </a:cubicBezTo>
                      <a:cubicBezTo>
                        <a:pt x="423" y="63"/>
                        <a:pt x="427" y="62"/>
                        <a:pt x="431" y="61"/>
                      </a:cubicBezTo>
                      <a:cubicBezTo>
                        <a:pt x="434" y="60"/>
                        <a:pt x="437" y="60"/>
                        <a:pt x="440" y="58"/>
                      </a:cubicBezTo>
                      <a:cubicBezTo>
                        <a:pt x="447" y="56"/>
                        <a:pt x="454" y="55"/>
                        <a:pt x="461" y="55"/>
                      </a:cubicBezTo>
                      <a:cubicBezTo>
                        <a:pt x="462" y="55"/>
                        <a:pt x="464" y="55"/>
                        <a:pt x="465" y="55"/>
                      </a:cubicBezTo>
                      <a:cubicBezTo>
                        <a:pt x="471" y="56"/>
                        <a:pt x="476" y="58"/>
                        <a:pt x="478" y="65"/>
                      </a:cubicBezTo>
                      <a:cubicBezTo>
                        <a:pt x="480" y="71"/>
                        <a:pt x="481" y="77"/>
                        <a:pt x="476" y="83"/>
                      </a:cubicBezTo>
                      <a:cubicBezTo>
                        <a:pt x="474" y="84"/>
                        <a:pt x="473" y="86"/>
                        <a:pt x="472" y="88"/>
                      </a:cubicBezTo>
                      <a:cubicBezTo>
                        <a:pt x="472" y="88"/>
                        <a:pt x="472" y="89"/>
                        <a:pt x="472" y="89"/>
                      </a:cubicBezTo>
                      <a:cubicBezTo>
                        <a:pt x="472" y="90"/>
                        <a:pt x="473" y="91"/>
                        <a:pt x="474" y="91"/>
                      </a:cubicBezTo>
                      <a:cubicBezTo>
                        <a:pt x="475" y="91"/>
                        <a:pt x="476" y="90"/>
                        <a:pt x="477" y="90"/>
                      </a:cubicBezTo>
                      <a:cubicBezTo>
                        <a:pt x="479" y="89"/>
                        <a:pt x="480" y="89"/>
                        <a:pt x="482" y="88"/>
                      </a:cubicBezTo>
                      <a:cubicBezTo>
                        <a:pt x="492" y="85"/>
                        <a:pt x="501" y="89"/>
                        <a:pt x="510" y="93"/>
                      </a:cubicBezTo>
                      <a:cubicBezTo>
                        <a:pt x="514" y="95"/>
                        <a:pt x="517" y="99"/>
                        <a:pt x="517" y="105"/>
                      </a:cubicBezTo>
                      <a:cubicBezTo>
                        <a:pt x="517" y="106"/>
                        <a:pt x="517" y="107"/>
                        <a:pt x="517" y="107"/>
                      </a:cubicBezTo>
                      <a:cubicBezTo>
                        <a:pt x="514" y="112"/>
                        <a:pt x="511" y="117"/>
                        <a:pt x="505" y="118"/>
                      </a:cubicBezTo>
                      <a:cubicBezTo>
                        <a:pt x="501" y="119"/>
                        <a:pt x="498" y="120"/>
                        <a:pt x="494" y="121"/>
                      </a:cubicBezTo>
                      <a:cubicBezTo>
                        <a:pt x="493" y="121"/>
                        <a:pt x="492" y="121"/>
                        <a:pt x="491" y="122"/>
                      </a:cubicBezTo>
                      <a:cubicBezTo>
                        <a:pt x="490" y="123"/>
                        <a:pt x="490" y="125"/>
                        <a:pt x="490" y="126"/>
                      </a:cubicBezTo>
                      <a:cubicBezTo>
                        <a:pt x="491" y="126"/>
                        <a:pt x="492" y="127"/>
                        <a:pt x="493" y="127"/>
                      </a:cubicBezTo>
                      <a:cubicBezTo>
                        <a:pt x="495" y="127"/>
                        <a:pt x="497" y="126"/>
                        <a:pt x="499" y="126"/>
                      </a:cubicBezTo>
                      <a:cubicBezTo>
                        <a:pt x="503" y="126"/>
                        <a:pt x="507" y="128"/>
                        <a:pt x="509" y="131"/>
                      </a:cubicBezTo>
                      <a:cubicBezTo>
                        <a:pt x="513" y="138"/>
                        <a:pt x="518" y="145"/>
                        <a:pt x="519" y="153"/>
                      </a:cubicBezTo>
                      <a:cubicBezTo>
                        <a:pt x="519" y="154"/>
                        <a:pt x="519" y="155"/>
                        <a:pt x="519" y="157"/>
                      </a:cubicBezTo>
                      <a:cubicBezTo>
                        <a:pt x="519" y="163"/>
                        <a:pt x="517" y="168"/>
                        <a:pt x="512" y="171"/>
                      </a:cubicBezTo>
                      <a:cubicBezTo>
                        <a:pt x="503" y="178"/>
                        <a:pt x="494" y="181"/>
                        <a:pt x="484" y="182"/>
                      </a:cubicBezTo>
                      <a:cubicBezTo>
                        <a:pt x="479" y="183"/>
                        <a:pt x="474" y="184"/>
                        <a:pt x="470" y="183"/>
                      </a:cubicBezTo>
                      <a:cubicBezTo>
                        <a:pt x="461" y="182"/>
                        <a:pt x="453" y="181"/>
                        <a:pt x="444" y="179"/>
                      </a:cubicBezTo>
                      <a:cubicBezTo>
                        <a:pt x="434" y="174"/>
                        <a:pt x="423" y="171"/>
                        <a:pt x="413" y="166"/>
                      </a:cubicBezTo>
                      <a:cubicBezTo>
                        <a:pt x="408" y="163"/>
                        <a:pt x="404" y="160"/>
                        <a:pt x="399" y="157"/>
                      </a:cubicBezTo>
                      <a:cubicBezTo>
                        <a:pt x="398" y="156"/>
                        <a:pt x="396" y="155"/>
                        <a:pt x="394" y="154"/>
                      </a:cubicBezTo>
                      <a:cubicBezTo>
                        <a:pt x="393" y="154"/>
                        <a:pt x="392" y="154"/>
                        <a:pt x="391" y="155"/>
                      </a:cubicBezTo>
                      <a:cubicBezTo>
                        <a:pt x="391" y="155"/>
                        <a:pt x="391" y="157"/>
                        <a:pt x="391" y="157"/>
                      </a:cubicBezTo>
                      <a:cubicBezTo>
                        <a:pt x="394" y="161"/>
                        <a:pt x="395" y="165"/>
                        <a:pt x="394" y="169"/>
                      </a:cubicBezTo>
                      <a:cubicBezTo>
                        <a:pt x="394" y="171"/>
                        <a:pt x="394" y="173"/>
                        <a:pt x="394" y="174"/>
                      </a:cubicBezTo>
                      <a:cubicBezTo>
                        <a:pt x="395" y="190"/>
                        <a:pt x="381" y="198"/>
                        <a:pt x="369" y="197"/>
                      </a:cubicBezTo>
                      <a:cubicBezTo>
                        <a:pt x="359" y="195"/>
                        <a:pt x="351" y="189"/>
                        <a:pt x="349" y="178"/>
                      </a:cubicBezTo>
                      <a:cubicBezTo>
                        <a:pt x="349" y="177"/>
                        <a:pt x="349" y="177"/>
                        <a:pt x="349" y="176"/>
                      </a:cubicBezTo>
                      <a:cubicBezTo>
                        <a:pt x="349" y="175"/>
                        <a:pt x="347" y="174"/>
                        <a:pt x="346" y="175"/>
                      </a:cubicBezTo>
                      <a:cubicBezTo>
                        <a:pt x="344" y="176"/>
                        <a:pt x="343" y="177"/>
                        <a:pt x="343" y="177"/>
                      </a:cubicBezTo>
                      <a:cubicBezTo>
                        <a:pt x="343" y="179"/>
                        <a:pt x="343" y="180"/>
                        <a:pt x="343" y="181"/>
                      </a:cubicBezTo>
                      <a:cubicBezTo>
                        <a:pt x="344" y="183"/>
                        <a:pt x="343" y="185"/>
                        <a:pt x="342" y="187"/>
                      </a:cubicBezTo>
                      <a:cubicBezTo>
                        <a:pt x="339" y="193"/>
                        <a:pt x="334" y="199"/>
                        <a:pt x="327" y="201"/>
                      </a:cubicBezTo>
                      <a:cubicBezTo>
                        <a:pt x="322" y="203"/>
                        <a:pt x="316" y="204"/>
                        <a:pt x="311" y="201"/>
                      </a:cubicBezTo>
                      <a:cubicBezTo>
                        <a:pt x="309" y="200"/>
                        <a:pt x="307" y="199"/>
                        <a:pt x="305" y="198"/>
                      </a:cubicBezTo>
                      <a:cubicBezTo>
                        <a:pt x="299" y="194"/>
                        <a:pt x="296" y="189"/>
                        <a:pt x="295" y="182"/>
                      </a:cubicBezTo>
                      <a:cubicBezTo>
                        <a:pt x="294" y="180"/>
                        <a:pt x="294" y="177"/>
                        <a:pt x="293" y="175"/>
                      </a:cubicBezTo>
                      <a:cubicBezTo>
                        <a:pt x="293" y="174"/>
                        <a:pt x="292" y="174"/>
                        <a:pt x="292" y="174"/>
                      </a:cubicBezTo>
                      <a:cubicBezTo>
                        <a:pt x="291" y="174"/>
                        <a:pt x="290" y="174"/>
                        <a:pt x="290" y="174"/>
                      </a:cubicBezTo>
                      <a:cubicBezTo>
                        <a:pt x="289" y="176"/>
                        <a:pt x="288" y="177"/>
                        <a:pt x="288" y="179"/>
                      </a:cubicBezTo>
                      <a:cubicBezTo>
                        <a:pt x="289" y="185"/>
                        <a:pt x="285" y="188"/>
                        <a:pt x="281" y="192"/>
                      </a:cubicBezTo>
                      <a:cubicBezTo>
                        <a:pt x="277" y="195"/>
                        <a:pt x="269" y="195"/>
                        <a:pt x="265" y="191"/>
                      </a:cubicBezTo>
                      <a:cubicBezTo>
                        <a:pt x="262" y="188"/>
                        <a:pt x="259" y="187"/>
                        <a:pt x="255" y="185"/>
                      </a:cubicBezTo>
                      <a:cubicBezTo>
                        <a:pt x="249" y="182"/>
                        <a:pt x="243" y="177"/>
                        <a:pt x="241" y="169"/>
                      </a:cubicBezTo>
                      <a:cubicBezTo>
                        <a:pt x="240" y="167"/>
                        <a:pt x="239" y="166"/>
                        <a:pt x="239" y="164"/>
                      </a:cubicBezTo>
                      <a:cubicBezTo>
                        <a:pt x="238" y="161"/>
                        <a:pt x="237" y="159"/>
                        <a:pt x="234" y="157"/>
                      </a:cubicBezTo>
                      <a:cubicBezTo>
                        <a:pt x="232" y="158"/>
                        <a:pt x="233" y="160"/>
                        <a:pt x="233" y="161"/>
                      </a:cubicBezTo>
                      <a:cubicBezTo>
                        <a:pt x="231" y="165"/>
                        <a:pt x="230" y="169"/>
                        <a:pt x="227" y="172"/>
                      </a:cubicBezTo>
                      <a:cubicBezTo>
                        <a:pt x="224" y="174"/>
                        <a:pt x="221" y="176"/>
                        <a:pt x="219" y="178"/>
                      </a:cubicBezTo>
                      <a:cubicBezTo>
                        <a:pt x="213" y="183"/>
                        <a:pt x="207" y="185"/>
                        <a:pt x="200" y="187"/>
                      </a:cubicBezTo>
                      <a:cubicBezTo>
                        <a:pt x="196" y="188"/>
                        <a:pt x="191" y="189"/>
                        <a:pt x="187" y="189"/>
                      </a:cubicBezTo>
                      <a:cubicBezTo>
                        <a:pt x="185" y="190"/>
                        <a:pt x="183" y="190"/>
                        <a:pt x="181" y="189"/>
                      </a:cubicBezTo>
                      <a:cubicBezTo>
                        <a:pt x="175" y="188"/>
                        <a:pt x="169" y="187"/>
                        <a:pt x="164" y="184"/>
                      </a:cubicBezTo>
                      <a:cubicBezTo>
                        <a:pt x="160" y="183"/>
                        <a:pt x="157" y="181"/>
                        <a:pt x="155" y="179"/>
                      </a:cubicBezTo>
                      <a:cubicBezTo>
                        <a:pt x="151" y="175"/>
                        <a:pt x="148" y="172"/>
                        <a:pt x="145" y="168"/>
                      </a:cubicBezTo>
                      <a:cubicBezTo>
                        <a:pt x="144" y="167"/>
                        <a:pt x="143" y="166"/>
                        <a:pt x="141" y="165"/>
                      </a:cubicBezTo>
                      <a:cubicBezTo>
                        <a:pt x="139" y="163"/>
                        <a:pt x="138" y="161"/>
                        <a:pt x="138" y="158"/>
                      </a:cubicBezTo>
                      <a:cubicBezTo>
                        <a:pt x="137" y="156"/>
                        <a:pt x="137" y="155"/>
                        <a:pt x="134" y="155"/>
                      </a:cubicBezTo>
                      <a:cubicBezTo>
                        <a:pt x="134" y="155"/>
                        <a:pt x="133" y="156"/>
                        <a:pt x="133" y="157"/>
                      </a:cubicBezTo>
                      <a:cubicBezTo>
                        <a:pt x="130" y="161"/>
                        <a:pt x="126" y="165"/>
                        <a:pt x="121" y="168"/>
                      </a:cubicBezTo>
                      <a:cubicBezTo>
                        <a:pt x="117" y="170"/>
                        <a:pt x="113" y="172"/>
                        <a:pt x="110" y="174"/>
                      </a:cubicBezTo>
                      <a:cubicBezTo>
                        <a:pt x="101" y="178"/>
                        <a:pt x="92" y="179"/>
                        <a:pt x="83" y="179"/>
                      </a:cubicBezTo>
                      <a:cubicBezTo>
                        <a:pt x="79" y="179"/>
                        <a:pt x="74" y="179"/>
                        <a:pt x="70" y="177"/>
                      </a:cubicBezTo>
                      <a:cubicBezTo>
                        <a:pt x="63" y="176"/>
                        <a:pt x="58" y="172"/>
                        <a:pt x="55" y="166"/>
                      </a:cubicBezTo>
                      <a:cubicBezTo>
                        <a:pt x="53" y="163"/>
                        <a:pt x="52" y="160"/>
                        <a:pt x="53" y="156"/>
                      </a:cubicBezTo>
                      <a:cubicBezTo>
                        <a:pt x="55" y="153"/>
                        <a:pt x="56" y="149"/>
                        <a:pt x="58" y="146"/>
                      </a:cubicBezTo>
                      <a:cubicBezTo>
                        <a:pt x="59" y="144"/>
                        <a:pt x="60" y="143"/>
                        <a:pt x="60" y="141"/>
                      </a:cubicBezTo>
                      <a:cubicBezTo>
                        <a:pt x="58" y="139"/>
                        <a:pt x="56" y="140"/>
                        <a:pt x="54" y="141"/>
                      </a:cubicBezTo>
                      <a:cubicBezTo>
                        <a:pt x="51" y="142"/>
                        <a:pt x="48" y="143"/>
                        <a:pt x="45" y="143"/>
                      </a:cubicBezTo>
                      <a:cubicBezTo>
                        <a:pt x="35" y="144"/>
                        <a:pt x="26" y="142"/>
                        <a:pt x="18" y="139"/>
                      </a:cubicBezTo>
                      <a:cubicBezTo>
                        <a:pt x="5" y="135"/>
                        <a:pt x="0" y="124"/>
                        <a:pt x="2" y="111"/>
                      </a:cubicBezTo>
                      <a:cubicBezTo>
                        <a:pt x="2" y="110"/>
                        <a:pt x="3" y="108"/>
                        <a:pt x="4" y="107"/>
                      </a:cubicBezTo>
                      <a:cubicBezTo>
                        <a:pt x="7" y="101"/>
                        <a:pt x="11" y="95"/>
                        <a:pt x="16" y="91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25" name="Freeform 118"/>
                <p:cNvSpPr>
                  <a:spLocks noEditPoints="1"/>
                </p:cNvSpPr>
                <p:nvPr/>
              </p:nvSpPr>
              <p:spPr bwMode="auto">
                <a:xfrm>
                  <a:off x="1184" y="3244"/>
                  <a:ext cx="438" cy="178"/>
                </a:xfrm>
                <a:custGeom>
                  <a:avLst/>
                  <a:gdLst>
                    <a:gd name="T0" fmla="*/ 40 w 529"/>
                    <a:gd name="T1" fmla="*/ 86 h 214"/>
                    <a:gd name="T2" fmla="*/ 57 w 529"/>
                    <a:gd name="T3" fmla="*/ 148 h 214"/>
                    <a:gd name="T4" fmla="*/ 73 w 529"/>
                    <a:gd name="T5" fmla="*/ 184 h 214"/>
                    <a:gd name="T6" fmla="*/ 137 w 529"/>
                    <a:gd name="T7" fmla="*/ 162 h 214"/>
                    <a:gd name="T8" fmla="*/ 167 w 529"/>
                    <a:gd name="T9" fmla="*/ 191 h 214"/>
                    <a:gd name="T10" fmla="*/ 230 w 529"/>
                    <a:gd name="T11" fmla="*/ 179 h 214"/>
                    <a:gd name="T12" fmla="*/ 258 w 529"/>
                    <a:gd name="T13" fmla="*/ 192 h 214"/>
                    <a:gd name="T14" fmla="*/ 295 w 529"/>
                    <a:gd name="T15" fmla="*/ 181 h 214"/>
                    <a:gd name="T16" fmla="*/ 330 w 529"/>
                    <a:gd name="T17" fmla="*/ 208 h 214"/>
                    <a:gd name="T18" fmla="*/ 352 w 529"/>
                    <a:gd name="T19" fmla="*/ 183 h 214"/>
                    <a:gd name="T20" fmla="*/ 394 w 529"/>
                    <a:gd name="T21" fmla="*/ 164 h 214"/>
                    <a:gd name="T22" fmla="*/ 447 w 529"/>
                    <a:gd name="T23" fmla="*/ 186 h 214"/>
                    <a:gd name="T24" fmla="*/ 522 w 529"/>
                    <a:gd name="T25" fmla="*/ 160 h 214"/>
                    <a:gd name="T26" fmla="*/ 494 w 529"/>
                    <a:gd name="T27" fmla="*/ 129 h 214"/>
                    <a:gd name="T28" fmla="*/ 513 w 529"/>
                    <a:gd name="T29" fmla="*/ 100 h 214"/>
                    <a:gd name="T30" fmla="*/ 475 w 529"/>
                    <a:gd name="T31" fmla="*/ 95 h 214"/>
                    <a:gd name="T32" fmla="*/ 443 w 529"/>
                    <a:gd name="T33" fmla="*/ 65 h 214"/>
                    <a:gd name="T34" fmla="*/ 427 w 529"/>
                    <a:gd name="T35" fmla="*/ 51 h 214"/>
                    <a:gd name="T36" fmla="*/ 331 w 529"/>
                    <a:gd name="T37" fmla="*/ 35 h 214"/>
                    <a:gd name="T38" fmla="*/ 307 w 529"/>
                    <a:gd name="T39" fmla="*/ 35 h 214"/>
                    <a:gd name="T40" fmla="*/ 232 w 529"/>
                    <a:gd name="T41" fmla="*/ 20 h 214"/>
                    <a:gd name="T42" fmla="*/ 197 w 529"/>
                    <a:gd name="T43" fmla="*/ 26 h 214"/>
                    <a:gd name="T44" fmla="*/ 156 w 529"/>
                    <a:gd name="T45" fmla="*/ 49 h 214"/>
                    <a:gd name="T46" fmla="*/ 103 w 529"/>
                    <a:gd name="T47" fmla="*/ 50 h 214"/>
                    <a:gd name="T48" fmla="*/ 94 w 529"/>
                    <a:gd name="T49" fmla="*/ 65 h 214"/>
                    <a:gd name="T50" fmla="*/ 57 w 529"/>
                    <a:gd name="T51" fmla="*/ 90 h 214"/>
                    <a:gd name="T52" fmla="*/ 19 w 529"/>
                    <a:gd name="T53" fmla="*/ 98 h 214"/>
                    <a:gd name="T54" fmla="*/ 22 w 529"/>
                    <a:gd name="T55" fmla="*/ 89 h 214"/>
                    <a:gd name="T56" fmla="*/ 66 w 529"/>
                    <a:gd name="T57" fmla="*/ 51 h 214"/>
                    <a:gd name="T58" fmla="*/ 111 w 529"/>
                    <a:gd name="T59" fmla="*/ 36 h 214"/>
                    <a:gd name="T60" fmla="*/ 158 w 529"/>
                    <a:gd name="T61" fmla="*/ 22 h 214"/>
                    <a:gd name="T62" fmla="*/ 213 w 529"/>
                    <a:gd name="T63" fmla="*/ 35 h 214"/>
                    <a:gd name="T64" fmla="*/ 272 w 529"/>
                    <a:gd name="T65" fmla="*/ 2 h 214"/>
                    <a:gd name="T66" fmla="*/ 316 w 529"/>
                    <a:gd name="T67" fmla="*/ 40 h 214"/>
                    <a:gd name="T68" fmla="*/ 411 w 529"/>
                    <a:gd name="T69" fmla="*/ 19 h 214"/>
                    <a:gd name="T70" fmla="*/ 433 w 529"/>
                    <a:gd name="T71" fmla="*/ 62 h 214"/>
                    <a:gd name="T72" fmla="*/ 487 w 529"/>
                    <a:gd name="T73" fmla="*/ 83 h 214"/>
                    <a:gd name="T74" fmla="*/ 522 w 529"/>
                    <a:gd name="T75" fmla="*/ 102 h 214"/>
                    <a:gd name="T76" fmla="*/ 525 w 529"/>
                    <a:gd name="T77" fmla="*/ 172 h 214"/>
                    <a:gd name="T78" fmla="*/ 451 w 529"/>
                    <a:gd name="T79" fmla="*/ 191 h 214"/>
                    <a:gd name="T80" fmla="*/ 403 w 529"/>
                    <a:gd name="T81" fmla="*/ 176 h 214"/>
                    <a:gd name="T82" fmla="*/ 370 w 529"/>
                    <a:gd name="T83" fmla="*/ 207 h 214"/>
                    <a:gd name="T84" fmla="*/ 315 w 529"/>
                    <a:gd name="T85" fmla="*/ 212 h 214"/>
                    <a:gd name="T86" fmla="*/ 284 w 529"/>
                    <a:gd name="T87" fmla="*/ 205 h 214"/>
                    <a:gd name="T88" fmla="*/ 217 w 529"/>
                    <a:gd name="T89" fmla="*/ 194 h 214"/>
                    <a:gd name="T90" fmla="*/ 142 w 529"/>
                    <a:gd name="T91" fmla="*/ 177 h 214"/>
                    <a:gd name="T92" fmla="*/ 98 w 529"/>
                    <a:gd name="T93" fmla="*/ 194 h 214"/>
                    <a:gd name="T94" fmla="*/ 96 w 529"/>
                    <a:gd name="T95" fmla="*/ 192 h 214"/>
                    <a:gd name="T96" fmla="*/ 90 w 529"/>
                    <a:gd name="T97" fmla="*/ 193 h 214"/>
                    <a:gd name="T98" fmla="*/ 74 w 529"/>
                    <a:gd name="T99" fmla="*/ 193 h 214"/>
                    <a:gd name="T100" fmla="*/ 39 w 529"/>
                    <a:gd name="T101" fmla="*/ 155 h 2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</a:cxnLst>
                  <a:rect l="0" t="0" r="r" b="b"/>
                  <a:pathLst>
                    <a:path w="529" h="214">
                      <a:moveTo>
                        <a:pt x="43" y="86"/>
                      </a:moveTo>
                      <a:cubicBezTo>
                        <a:pt x="43" y="86"/>
                        <a:pt x="43" y="86"/>
                        <a:pt x="43" y="86"/>
                      </a:cubicBezTo>
                      <a:cubicBezTo>
                        <a:pt x="42" y="86"/>
                        <a:pt x="41" y="86"/>
                        <a:pt x="40" y="86"/>
                      </a:cubicBezTo>
                      <a:cubicBezTo>
                        <a:pt x="39" y="86"/>
                        <a:pt x="39" y="86"/>
                        <a:pt x="39" y="86"/>
                      </a:cubicBezTo>
                      <a:cubicBezTo>
                        <a:pt x="39" y="86"/>
                        <a:pt x="39" y="86"/>
                        <a:pt x="40" y="86"/>
                      </a:cubicBezTo>
                      <a:cubicBezTo>
                        <a:pt x="41" y="86"/>
                        <a:pt x="42" y="86"/>
                        <a:pt x="43" y="86"/>
                      </a:cubicBezTo>
                      <a:close/>
                      <a:moveTo>
                        <a:pt x="5" y="118"/>
                      </a:moveTo>
                      <a:cubicBezTo>
                        <a:pt x="3" y="131"/>
                        <a:pt x="8" y="142"/>
                        <a:pt x="21" y="146"/>
                      </a:cubicBezTo>
                      <a:cubicBezTo>
                        <a:pt x="29" y="149"/>
                        <a:pt x="38" y="151"/>
                        <a:pt x="48" y="150"/>
                      </a:cubicBezTo>
                      <a:cubicBezTo>
                        <a:pt x="51" y="150"/>
                        <a:pt x="54" y="149"/>
                        <a:pt x="57" y="148"/>
                      </a:cubicBezTo>
                      <a:cubicBezTo>
                        <a:pt x="59" y="147"/>
                        <a:pt x="61" y="146"/>
                        <a:pt x="63" y="148"/>
                      </a:cubicBezTo>
                      <a:cubicBezTo>
                        <a:pt x="63" y="150"/>
                        <a:pt x="62" y="151"/>
                        <a:pt x="61" y="153"/>
                      </a:cubicBezTo>
                      <a:cubicBezTo>
                        <a:pt x="59" y="156"/>
                        <a:pt x="58" y="160"/>
                        <a:pt x="56" y="163"/>
                      </a:cubicBezTo>
                      <a:cubicBezTo>
                        <a:pt x="55" y="167"/>
                        <a:pt x="56" y="170"/>
                        <a:pt x="58" y="173"/>
                      </a:cubicBezTo>
                      <a:cubicBezTo>
                        <a:pt x="61" y="179"/>
                        <a:pt x="66" y="183"/>
                        <a:pt x="73" y="184"/>
                      </a:cubicBezTo>
                      <a:cubicBezTo>
                        <a:pt x="77" y="186"/>
                        <a:pt x="82" y="186"/>
                        <a:pt x="86" y="186"/>
                      </a:cubicBezTo>
                      <a:cubicBezTo>
                        <a:pt x="95" y="186"/>
                        <a:pt x="104" y="185"/>
                        <a:pt x="113" y="181"/>
                      </a:cubicBezTo>
                      <a:cubicBezTo>
                        <a:pt x="116" y="179"/>
                        <a:pt x="120" y="177"/>
                        <a:pt x="124" y="175"/>
                      </a:cubicBezTo>
                      <a:cubicBezTo>
                        <a:pt x="129" y="172"/>
                        <a:pt x="133" y="168"/>
                        <a:pt x="136" y="164"/>
                      </a:cubicBezTo>
                      <a:cubicBezTo>
                        <a:pt x="136" y="163"/>
                        <a:pt x="137" y="162"/>
                        <a:pt x="137" y="162"/>
                      </a:cubicBezTo>
                      <a:cubicBezTo>
                        <a:pt x="140" y="162"/>
                        <a:pt x="140" y="163"/>
                        <a:pt x="141" y="165"/>
                      </a:cubicBezTo>
                      <a:cubicBezTo>
                        <a:pt x="141" y="168"/>
                        <a:pt x="142" y="170"/>
                        <a:pt x="144" y="172"/>
                      </a:cubicBezTo>
                      <a:cubicBezTo>
                        <a:pt x="146" y="173"/>
                        <a:pt x="147" y="174"/>
                        <a:pt x="148" y="175"/>
                      </a:cubicBezTo>
                      <a:cubicBezTo>
                        <a:pt x="151" y="179"/>
                        <a:pt x="154" y="182"/>
                        <a:pt x="158" y="186"/>
                      </a:cubicBezTo>
                      <a:cubicBezTo>
                        <a:pt x="160" y="188"/>
                        <a:pt x="163" y="190"/>
                        <a:pt x="167" y="191"/>
                      </a:cubicBezTo>
                      <a:cubicBezTo>
                        <a:pt x="172" y="194"/>
                        <a:pt x="178" y="195"/>
                        <a:pt x="184" y="196"/>
                      </a:cubicBezTo>
                      <a:cubicBezTo>
                        <a:pt x="186" y="197"/>
                        <a:pt x="188" y="197"/>
                        <a:pt x="190" y="196"/>
                      </a:cubicBezTo>
                      <a:cubicBezTo>
                        <a:pt x="194" y="196"/>
                        <a:pt x="199" y="195"/>
                        <a:pt x="203" y="194"/>
                      </a:cubicBezTo>
                      <a:cubicBezTo>
                        <a:pt x="210" y="192"/>
                        <a:pt x="216" y="190"/>
                        <a:pt x="222" y="185"/>
                      </a:cubicBezTo>
                      <a:cubicBezTo>
                        <a:pt x="224" y="183"/>
                        <a:pt x="227" y="181"/>
                        <a:pt x="230" y="179"/>
                      </a:cubicBezTo>
                      <a:cubicBezTo>
                        <a:pt x="233" y="176"/>
                        <a:pt x="234" y="172"/>
                        <a:pt x="236" y="168"/>
                      </a:cubicBezTo>
                      <a:cubicBezTo>
                        <a:pt x="236" y="167"/>
                        <a:pt x="235" y="165"/>
                        <a:pt x="237" y="164"/>
                      </a:cubicBezTo>
                      <a:cubicBezTo>
                        <a:pt x="240" y="166"/>
                        <a:pt x="241" y="168"/>
                        <a:pt x="242" y="171"/>
                      </a:cubicBezTo>
                      <a:cubicBezTo>
                        <a:pt x="242" y="173"/>
                        <a:pt x="243" y="174"/>
                        <a:pt x="244" y="176"/>
                      </a:cubicBezTo>
                      <a:cubicBezTo>
                        <a:pt x="246" y="184"/>
                        <a:pt x="252" y="189"/>
                        <a:pt x="258" y="192"/>
                      </a:cubicBezTo>
                      <a:cubicBezTo>
                        <a:pt x="262" y="194"/>
                        <a:pt x="265" y="195"/>
                        <a:pt x="268" y="198"/>
                      </a:cubicBezTo>
                      <a:cubicBezTo>
                        <a:pt x="272" y="202"/>
                        <a:pt x="280" y="202"/>
                        <a:pt x="284" y="199"/>
                      </a:cubicBezTo>
                      <a:cubicBezTo>
                        <a:pt x="288" y="195"/>
                        <a:pt x="292" y="192"/>
                        <a:pt x="291" y="186"/>
                      </a:cubicBezTo>
                      <a:cubicBezTo>
                        <a:pt x="291" y="184"/>
                        <a:pt x="292" y="183"/>
                        <a:pt x="293" y="181"/>
                      </a:cubicBezTo>
                      <a:cubicBezTo>
                        <a:pt x="293" y="181"/>
                        <a:pt x="294" y="181"/>
                        <a:pt x="295" y="181"/>
                      </a:cubicBezTo>
                      <a:cubicBezTo>
                        <a:pt x="295" y="181"/>
                        <a:pt x="296" y="181"/>
                        <a:pt x="296" y="182"/>
                      </a:cubicBezTo>
                      <a:cubicBezTo>
                        <a:pt x="297" y="184"/>
                        <a:pt x="297" y="187"/>
                        <a:pt x="298" y="189"/>
                      </a:cubicBezTo>
                      <a:cubicBezTo>
                        <a:pt x="299" y="196"/>
                        <a:pt x="302" y="201"/>
                        <a:pt x="308" y="205"/>
                      </a:cubicBezTo>
                      <a:cubicBezTo>
                        <a:pt x="310" y="206"/>
                        <a:pt x="312" y="207"/>
                        <a:pt x="314" y="208"/>
                      </a:cubicBezTo>
                      <a:cubicBezTo>
                        <a:pt x="319" y="211"/>
                        <a:pt x="325" y="210"/>
                        <a:pt x="330" y="208"/>
                      </a:cubicBezTo>
                      <a:cubicBezTo>
                        <a:pt x="337" y="206"/>
                        <a:pt x="342" y="200"/>
                        <a:pt x="345" y="194"/>
                      </a:cubicBezTo>
                      <a:cubicBezTo>
                        <a:pt x="346" y="192"/>
                        <a:pt x="347" y="190"/>
                        <a:pt x="346" y="188"/>
                      </a:cubicBezTo>
                      <a:cubicBezTo>
                        <a:pt x="346" y="187"/>
                        <a:pt x="346" y="186"/>
                        <a:pt x="346" y="184"/>
                      </a:cubicBezTo>
                      <a:cubicBezTo>
                        <a:pt x="346" y="184"/>
                        <a:pt x="347" y="183"/>
                        <a:pt x="349" y="182"/>
                      </a:cubicBezTo>
                      <a:cubicBezTo>
                        <a:pt x="350" y="181"/>
                        <a:pt x="352" y="182"/>
                        <a:pt x="352" y="183"/>
                      </a:cubicBezTo>
                      <a:cubicBezTo>
                        <a:pt x="352" y="184"/>
                        <a:pt x="352" y="184"/>
                        <a:pt x="352" y="185"/>
                      </a:cubicBezTo>
                      <a:cubicBezTo>
                        <a:pt x="354" y="196"/>
                        <a:pt x="362" y="202"/>
                        <a:pt x="372" y="204"/>
                      </a:cubicBezTo>
                      <a:cubicBezTo>
                        <a:pt x="384" y="205"/>
                        <a:pt x="398" y="197"/>
                        <a:pt x="397" y="181"/>
                      </a:cubicBezTo>
                      <a:cubicBezTo>
                        <a:pt x="397" y="180"/>
                        <a:pt x="397" y="178"/>
                        <a:pt x="397" y="176"/>
                      </a:cubicBezTo>
                      <a:cubicBezTo>
                        <a:pt x="398" y="172"/>
                        <a:pt x="397" y="168"/>
                        <a:pt x="394" y="164"/>
                      </a:cubicBezTo>
                      <a:cubicBezTo>
                        <a:pt x="394" y="164"/>
                        <a:pt x="394" y="162"/>
                        <a:pt x="394" y="162"/>
                      </a:cubicBezTo>
                      <a:cubicBezTo>
                        <a:pt x="395" y="161"/>
                        <a:pt x="396" y="161"/>
                        <a:pt x="397" y="161"/>
                      </a:cubicBezTo>
                      <a:cubicBezTo>
                        <a:pt x="399" y="162"/>
                        <a:pt x="401" y="163"/>
                        <a:pt x="402" y="164"/>
                      </a:cubicBezTo>
                      <a:cubicBezTo>
                        <a:pt x="407" y="167"/>
                        <a:pt x="411" y="170"/>
                        <a:pt x="416" y="173"/>
                      </a:cubicBezTo>
                      <a:cubicBezTo>
                        <a:pt x="426" y="178"/>
                        <a:pt x="437" y="181"/>
                        <a:pt x="447" y="186"/>
                      </a:cubicBezTo>
                      <a:cubicBezTo>
                        <a:pt x="456" y="188"/>
                        <a:pt x="464" y="189"/>
                        <a:pt x="473" y="190"/>
                      </a:cubicBezTo>
                      <a:cubicBezTo>
                        <a:pt x="477" y="191"/>
                        <a:pt x="482" y="190"/>
                        <a:pt x="487" y="189"/>
                      </a:cubicBezTo>
                      <a:cubicBezTo>
                        <a:pt x="497" y="188"/>
                        <a:pt x="506" y="185"/>
                        <a:pt x="515" y="178"/>
                      </a:cubicBezTo>
                      <a:cubicBezTo>
                        <a:pt x="520" y="175"/>
                        <a:pt x="522" y="170"/>
                        <a:pt x="522" y="164"/>
                      </a:cubicBezTo>
                      <a:cubicBezTo>
                        <a:pt x="522" y="162"/>
                        <a:pt x="522" y="161"/>
                        <a:pt x="522" y="160"/>
                      </a:cubicBezTo>
                      <a:cubicBezTo>
                        <a:pt x="521" y="152"/>
                        <a:pt x="516" y="145"/>
                        <a:pt x="512" y="138"/>
                      </a:cubicBezTo>
                      <a:cubicBezTo>
                        <a:pt x="510" y="135"/>
                        <a:pt x="506" y="133"/>
                        <a:pt x="502" y="133"/>
                      </a:cubicBezTo>
                      <a:cubicBezTo>
                        <a:pt x="500" y="133"/>
                        <a:pt x="498" y="134"/>
                        <a:pt x="496" y="134"/>
                      </a:cubicBezTo>
                      <a:cubicBezTo>
                        <a:pt x="495" y="134"/>
                        <a:pt x="494" y="133"/>
                        <a:pt x="493" y="133"/>
                      </a:cubicBezTo>
                      <a:cubicBezTo>
                        <a:pt x="493" y="132"/>
                        <a:pt x="493" y="130"/>
                        <a:pt x="494" y="129"/>
                      </a:cubicBezTo>
                      <a:cubicBezTo>
                        <a:pt x="495" y="128"/>
                        <a:pt x="496" y="128"/>
                        <a:pt x="497" y="128"/>
                      </a:cubicBezTo>
                      <a:cubicBezTo>
                        <a:pt x="501" y="127"/>
                        <a:pt x="504" y="126"/>
                        <a:pt x="508" y="125"/>
                      </a:cubicBezTo>
                      <a:cubicBezTo>
                        <a:pt x="514" y="124"/>
                        <a:pt x="517" y="119"/>
                        <a:pt x="520" y="114"/>
                      </a:cubicBezTo>
                      <a:cubicBezTo>
                        <a:pt x="520" y="114"/>
                        <a:pt x="520" y="113"/>
                        <a:pt x="520" y="112"/>
                      </a:cubicBezTo>
                      <a:cubicBezTo>
                        <a:pt x="520" y="106"/>
                        <a:pt x="517" y="102"/>
                        <a:pt x="513" y="100"/>
                      </a:cubicBezTo>
                      <a:cubicBezTo>
                        <a:pt x="504" y="96"/>
                        <a:pt x="495" y="92"/>
                        <a:pt x="485" y="95"/>
                      </a:cubicBezTo>
                      <a:cubicBezTo>
                        <a:pt x="483" y="96"/>
                        <a:pt x="482" y="96"/>
                        <a:pt x="480" y="97"/>
                      </a:cubicBezTo>
                      <a:cubicBezTo>
                        <a:pt x="479" y="97"/>
                        <a:pt x="478" y="98"/>
                        <a:pt x="477" y="98"/>
                      </a:cubicBezTo>
                      <a:cubicBezTo>
                        <a:pt x="476" y="98"/>
                        <a:pt x="475" y="97"/>
                        <a:pt x="475" y="96"/>
                      </a:cubicBezTo>
                      <a:cubicBezTo>
                        <a:pt x="475" y="96"/>
                        <a:pt x="475" y="95"/>
                        <a:pt x="475" y="95"/>
                      </a:cubicBezTo>
                      <a:cubicBezTo>
                        <a:pt x="476" y="93"/>
                        <a:pt x="477" y="91"/>
                        <a:pt x="479" y="90"/>
                      </a:cubicBezTo>
                      <a:cubicBezTo>
                        <a:pt x="484" y="84"/>
                        <a:pt x="483" y="78"/>
                        <a:pt x="481" y="72"/>
                      </a:cubicBezTo>
                      <a:cubicBezTo>
                        <a:pt x="479" y="65"/>
                        <a:pt x="474" y="63"/>
                        <a:pt x="468" y="62"/>
                      </a:cubicBezTo>
                      <a:cubicBezTo>
                        <a:pt x="467" y="62"/>
                        <a:pt x="465" y="62"/>
                        <a:pt x="464" y="62"/>
                      </a:cubicBezTo>
                      <a:cubicBezTo>
                        <a:pt x="457" y="62"/>
                        <a:pt x="450" y="63"/>
                        <a:pt x="443" y="65"/>
                      </a:cubicBezTo>
                      <a:cubicBezTo>
                        <a:pt x="440" y="67"/>
                        <a:pt x="437" y="67"/>
                        <a:pt x="434" y="68"/>
                      </a:cubicBezTo>
                      <a:cubicBezTo>
                        <a:pt x="430" y="69"/>
                        <a:pt x="426" y="70"/>
                        <a:pt x="423" y="74"/>
                      </a:cubicBezTo>
                      <a:cubicBezTo>
                        <a:pt x="420" y="72"/>
                        <a:pt x="420" y="71"/>
                        <a:pt x="421" y="69"/>
                      </a:cubicBezTo>
                      <a:cubicBezTo>
                        <a:pt x="421" y="68"/>
                        <a:pt x="421" y="67"/>
                        <a:pt x="422" y="67"/>
                      </a:cubicBezTo>
                      <a:cubicBezTo>
                        <a:pt x="425" y="62"/>
                        <a:pt x="426" y="57"/>
                        <a:pt x="427" y="51"/>
                      </a:cubicBezTo>
                      <a:cubicBezTo>
                        <a:pt x="428" y="45"/>
                        <a:pt x="427" y="39"/>
                        <a:pt x="423" y="34"/>
                      </a:cubicBezTo>
                      <a:cubicBezTo>
                        <a:pt x="420" y="30"/>
                        <a:pt x="417" y="28"/>
                        <a:pt x="413" y="25"/>
                      </a:cubicBezTo>
                      <a:cubicBezTo>
                        <a:pt x="412" y="24"/>
                        <a:pt x="411" y="23"/>
                        <a:pt x="410" y="23"/>
                      </a:cubicBezTo>
                      <a:cubicBezTo>
                        <a:pt x="405" y="20"/>
                        <a:pt x="399" y="19"/>
                        <a:pt x="392" y="19"/>
                      </a:cubicBezTo>
                      <a:cubicBezTo>
                        <a:pt x="370" y="18"/>
                        <a:pt x="350" y="24"/>
                        <a:pt x="331" y="35"/>
                      </a:cubicBezTo>
                      <a:cubicBezTo>
                        <a:pt x="328" y="36"/>
                        <a:pt x="325" y="39"/>
                        <a:pt x="322" y="41"/>
                      </a:cubicBezTo>
                      <a:cubicBezTo>
                        <a:pt x="319" y="44"/>
                        <a:pt x="316" y="47"/>
                        <a:pt x="314" y="51"/>
                      </a:cubicBezTo>
                      <a:cubicBezTo>
                        <a:pt x="314" y="52"/>
                        <a:pt x="313" y="52"/>
                        <a:pt x="313" y="52"/>
                      </a:cubicBezTo>
                      <a:cubicBezTo>
                        <a:pt x="307" y="50"/>
                        <a:pt x="307" y="50"/>
                        <a:pt x="308" y="44"/>
                      </a:cubicBezTo>
                      <a:cubicBezTo>
                        <a:pt x="308" y="41"/>
                        <a:pt x="308" y="38"/>
                        <a:pt x="307" y="35"/>
                      </a:cubicBezTo>
                      <a:cubicBezTo>
                        <a:pt x="304" y="25"/>
                        <a:pt x="297" y="17"/>
                        <a:pt x="287" y="13"/>
                      </a:cubicBezTo>
                      <a:cubicBezTo>
                        <a:pt x="285" y="12"/>
                        <a:pt x="284" y="11"/>
                        <a:pt x="282" y="11"/>
                      </a:cubicBezTo>
                      <a:cubicBezTo>
                        <a:pt x="274" y="8"/>
                        <a:pt x="267" y="7"/>
                        <a:pt x="259" y="9"/>
                      </a:cubicBezTo>
                      <a:cubicBezTo>
                        <a:pt x="256" y="9"/>
                        <a:pt x="253" y="10"/>
                        <a:pt x="250" y="10"/>
                      </a:cubicBezTo>
                      <a:cubicBezTo>
                        <a:pt x="243" y="11"/>
                        <a:pt x="237" y="14"/>
                        <a:pt x="232" y="20"/>
                      </a:cubicBezTo>
                      <a:cubicBezTo>
                        <a:pt x="231" y="21"/>
                        <a:pt x="229" y="23"/>
                        <a:pt x="228" y="24"/>
                      </a:cubicBezTo>
                      <a:cubicBezTo>
                        <a:pt x="224" y="29"/>
                        <a:pt x="220" y="33"/>
                        <a:pt x="218" y="39"/>
                      </a:cubicBezTo>
                      <a:cubicBezTo>
                        <a:pt x="217" y="43"/>
                        <a:pt x="214" y="45"/>
                        <a:pt x="211" y="47"/>
                      </a:cubicBezTo>
                      <a:cubicBezTo>
                        <a:pt x="208" y="46"/>
                        <a:pt x="207" y="44"/>
                        <a:pt x="206" y="42"/>
                      </a:cubicBezTo>
                      <a:cubicBezTo>
                        <a:pt x="204" y="36"/>
                        <a:pt x="201" y="31"/>
                        <a:pt x="197" y="26"/>
                      </a:cubicBezTo>
                      <a:cubicBezTo>
                        <a:pt x="194" y="22"/>
                        <a:pt x="190" y="19"/>
                        <a:pt x="185" y="17"/>
                      </a:cubicBezTo>
                      <a:cubicBezTo>
                        <a:pt x="183" y="16"/>
                        <a:pt x="181" y="16"/>
                        <a:pt x="178" y="16"/>
                      </a:cubicBezTo>
                      <a:cubicBezTo>
                        <a:pt x="168" y="19"/>
                        <a:pt x="161" y="26"/>
                        <a:pt x="156" y="34"/>
                      </a:cubicBezTo>
                      <a:cubicBezTo>
                        <a:pt x="155" y="35"/>
                        <a:pt x="154" y="36"/>
                        <a:pt x="154" y="37"/>
                      </a:cubicBezTo>
                      <a:cubicBezTo>
                        <a:pt x="153" y="42"/>
                        <a:pt x="153" y="45"/>
                        <a:pt x="156" y="49"/>
                      </a:cubicBezTo>
                      <a:cubicBezTo>
                        <a:pt x="158" y="52"/>
                        <a:pt x="159" y="54"/>
                        <a:pt x="159" y="58"/>
                      </a:cubicBezTo>
                      <a:cubicBezTo>
                        <a:pt x="155" y="59"/>
                        <a:pt x="153" y="57"/>
                        <a:pt x="151" y="54"/>
                      </a:cubicBezTo>
                      <a:cubicBezTo>
                        <a:pt x="148" y="46"/>
                        <a:pt x="142" y="41"/>
                        <a:pt x="135" y="38"/>
                      </a:cubicBezTo>
                      <a:cubicBezTo>
                        <a:pt x="132" y="36"/>
                        <a:pt x="130" y="36"/>
                        <a:pt x="127" y="36"/>
                      </a:cubicBezTo>
                      <a:cubicBezTo>
                        <a:pt x="117" y="36"/>
                        <a:pt x="108" y="40"/>
                        <a:pt x="103" y="50"/>
                      </a:cubicBezTo>
                      <a:cubicBezTo>
                        <a:pt x="101" y="55"/>
                        <a:pt x="99" y="60"/>
                        <a:pt x="103" y="66"/>
                      </a:cubicBezTo>
                      <a:cubicBezTo>
                        <a:pt x="103" y="67"/>
                        <a:pt x="103" y="69"/>
                        <a:pt x="103" y="70"/>
                      </a:cubicBezTo>
                      <a:cubicBezTo>
                        <a:pt x="103" y="71"/>
                        <a:pt x="102" y="73"/>
                        <a:pt x="101" y="73"/>
                      </a:cubicBezTo>
                      <a:cubicBezTo>
                        <a:pt x="100" y="73"/>
                        <a:pt x="98" y="73"/>
                        <a:pt x="98" y="71"/>
                      </a:cubicBezTo>
                      <a:cubicBezTo>
                        <a:pt x="96" y="70"/>
                        <a:pt x="95" y="67"/>
                        <a:pt x="94" y="65"/>
                      </a:cubicBezTo>
                      <a:cubicBezTo>
                        <a:pt x="90" y="58"/>
                        <a:pt x="83" y="53"/>
                        <a:pt x="74" y="53"/>
                      </a:cubicBezTo>
                      <a:cubicBezTo>
                        <a:pt x="70" y="53"/>
                        <a:pt x="66" y="54"/>
                        <a:pt x="62" y="57"/>
                      </a:cubicBezTo>
                      <a:cubicBezTo>
                        <a:pt x="58" y="61"/>
                        <a:pt x="55" y="65"/>
                        <a:pt x="52" y="70"/>
                      </a:cubicBezTo>
                      <a:cubicBezTo>
                        <a:pt x="51" y="71"/>
                        <a:pt x="51" y="72"/>
                        <a:pt x="51" y="74"/>
                      </a:cubicBezTo>
                      <a:cubicBezTo>
                        <a:pt x="51" y="80"/>
                        <a:pt x="53" y="85"/>
                        <a:pt x="57" y="90"/>
                      </a:cubicBezTo>
                      <a:cubicBezTo>
                        <a:pt x="59" y="91"/>
                        <a:pt x="61" y="93"/>
                        <a:pt x="62" y="95"/>
                      </a:cubicBezTo>
                      <a:cubicBezTo>
                        <a:pt x="60" y="96"/>
                        <a:pt x="59" y="97"/>
                        <a:pt x="58" y="97"/>
                      </a:cubicBezTo>
                      <a:cubicBezTo>
                        <a:pt x="57" y="97"/>
                        <a:pt x="55" y="96"/>
                        <a:pt x="54" y="96"/>
                      </a:cubicBezTo>
                      <a:cubicBezTo>
                        <a:pt x="49" y="95"/>
                        <a:pt x="45" y="93"/>
                        <a:pt x="41" y="93"/>
                      </a:cubicBezTo>
                      <a:cubicBezTo>
                        <a:pt x="33" y="92"/>
                        <a:pt x="26" y="93"/>
                        <a:pt x="19" y="98"/>
                      </a:cubicBezTo>
                      <a:cubicBezTo>
                        <a:pt x="14" y="102"/>
                        <a:pt x="10" y="108"/>
                        <a:pt x="7" y="114"/>
                      </a:cubicBezTo>
                      <a:cubicBezTo>
                        <a:pt x="6" y="115"/>
                        <a:pt x="5" y="117"/>
                        <a:pt x="5" y="118"/>
                      </a:cubicBezTo>
                      <a:close/>
                      <a:moveTo>
                        <a:pt x="0" y="125"/>
                      </a:moveTo>
                      <a:cubicBezTo>
                        <a:pt x="1" y="115"/>
                        <a:pt x="4" y="107"/>
                        <a:pt x="11" y="100"/>
                      </a:cubicBezTo>
                      <a:cubicBezTo>
                        <a:pt x="14" y="96"/>
                        <a:pt x="18" y="92"/>
                        <a:pt x="22" y="89"/>
                      </a:cubicBezTo>
                      <a:cubicBezTo>
                        <a:pt x="27" y="86"/>
                        <a:pt x="32" y="84"/>
                        <a:pt x="38" y="84"/>
                      </a:cubicBezTo>
                      <a:cubicBezTo>
                        <a:pt x="40" y="84"/>
                        <a:pt x="43" y="84"/>
                        <a:pt x="45" y="84"/>
                      </a:cubicBezTo>
                      <a:cubicBezTo>
                        <a:pt x="46" y="83"/>
                        <a:pt x="46" y="83"/>
                        <a:pt x="46" y="83"/>
                      </a:cubicBezTo>
                      <a:cubicBezTo>
                        <a:pt x="44" y="71"/>
                        <a:pt x="49" y="65"/>
                        <a:pt x="57" y="57"/>
                      </a:cubicBezTo>
                      <a:cubicBezTo>
                        <a:pt x="59" y="55"/>
                        <a:pt x="62" y="52"/>
                        <a:pt x="66" y="51"/>
                      </a:cubicBezTo>
                      <a:cubicBezTo>
                        <a:pt x="75" y="47"/>
                        <a:pt x="84" y="48"/>
                        <a:pt x="92" y="54"/>
                      </a:cubicBezTo>
                      <a:cubicBezTo>
                        <a:pt x="93" y="54"/>
                        <a:pt x="94" y="55"/>
                        <a:pt x="95" y="55"/>
                      </a:cubicBezTo>
                      <a:cubicBezTo>
                        <a:pt x="95" y="55"/>
                        <a:pt x="95" y="55"/>
                        <a:pt x="96" y="55"/>
                      </a:cubicBezTo>
                      <a:cubicBezTo>
                        <a:pt x="96" y="55"/>
                        <a:pt x="97" y="54"/>
                        <a:pt x="97" y="54"/>
                      </a:cubicBezTo>
                      <a:cubicBezTo>
                        <a:pt x="98" y="45"/>
                        <a:pt x="105" y="41"/>
                        <a:pt x="111" y="36"/>
                      </a:cubicBezTo>
                      <a:cubicBezTo>
                        <a:pt x="114" y="34"/>
                        <a:pt x="117" y="32"/>
                        <a:pt x="121" y="31"/>
                      </a:cubicBezTo>
                      <a:cubicBezTo>
                        <a:pt x="122" y="30"/>
                        <a:pt x="123" y="30"/>
                        <a:pt x="125" y="30"/>
                      </a:cubicBezTo>
                      <a:cubicBezTo>
                        <a:pt x="132" y="30"/>
                        <a:pt x="138" y="33"/>
                        <a:pt x="144" y="37"/>
                      </a:cubicBezTo>
                      <a:cubicBezTo>
                        <a:pt x="145" y="38"/>
                        <a:pt x="146" y="39"/>
                        <a:pt x="148" y="40"/>
                      </a:cubicBezTo>
                      <a:cubicBezTo>
                        <a:pt x="150" y="33"/>
                        <a:pt x="154" y="28"/>
                        <a:pt x="158" y="22"/>
                      </a:cubicBezTo>
                      <a:cubicBezTo>
                        <a:pt x="162" y="15"/>
                        <a:pt x="169" y="13"/>
                        <a:pt x="176" y="12"/>
                      </a:cubicBezTo>
                      <a:cubicBezTo>
                        <a:pt x="178" y="12"/>
                        <a:pt x="179" y="12"/>
                        <a:pt x="180" y="12"/>
                      </a:cubicBezTo>
                      <a:cubicBezTo>
                        <a:pt x="187" y="11"/>
                        <a:pt x="192" y="13"/>
                        <a:pt x="197" y="17"/>
                      </a:cubicBezTo>
                      <a:cubicBezTo>
                        <a:pt x="203" y="22"/>
                        <a:pt x="207" y="28"/>
                        <a:pt x="211" y="35"/>
                      </a:cubicBezTo>
                      <a:cubicBezTo>
                        <a:pt x="211" y="35"/>
                        <a:pt x="212" y="35"/>
                        <a:pt x="213" y="35"/>
                      </a:cubicBezTo>
                      <a:cubicBezTo>
                        <a:pt x="214" y="34"/>
                        <a:pt x="214" y="32"/>
                        <a:pt x="215" y="31"/>
                      </a:cubicBezTo>
                      <a:cubicBezTo>
                        <a:pt x="220" y="24"/>
                        <a:pt x="225" y="18"/>
                        <a:pt x="230" y="13"/>
                      </a:cubicBezTo>
                      <a:cubicBezTo>
                        <a:pt x="235" y="8"/>
                        <a:pt x="241" y="5"/>
                        <a:pt x="247" y="4"/>
                      </a:cubicBezTo>
                      <a:cubicBezTo>
                        <a:pt x="253" y="2"/>
                        <a:pt x="260" y="0"/>
                        <a:pt x="266" y="1"/>
                      </a:cubicBezTo>
                      <a:cubicBezTo>
                        <a:pt x="268" y="1"/>
                        <a:pt x="270" y="1"/>
                        <a:pt x="272" y="2"/>
                      </a:cubicBezTo>
                      <a:cubicBezTo>
                        <a:pt x="275" y="2"/>
                        <a:pt x="277" y="3"/>
                        <a:pt x="279" y="3"/>
                      </a:cubicBezTo>
                      <a:cubicBezTo>
                        <a:pt x="282" y="4"/>
                        <a:pt x="286" y="5"/>
                        <a:pt x="289" y="6"/>
                      </a:cubicBezTo>
                      <a:cubicBezTo>
                        <a:pt x="300" y="12"/>
                        <a:pt x="308" y="21"/>
                        <a:pt x="311" y="34"/>
                      </a:cubicBezTo>
                      <a:cubicBezTo>
                        <a:pt x="312" y="36"/>
                        <a:pt x="313" y="38"/>
                        <a:pt x="313" y="41"/>
                      </a:cubicBezTo>
                      <a:cubicBezTo>
                        <a:pt x="314" y="41"/>
                        <a:pt x="316" y="40"/>
                        <a:pt x="316" y="40"/>
                      </a:cubicBezTo>
                      <a:cubicBezTo>
                        <a:pt x="320" y="36"/>
                        <a:pt x="324" y="33"/>
                        <a:pt x="328" y="30"/>
                      </a:cubicBezTo>
                      <a:cubicBezTo>
                        <a:pt x="329" y="29"/>
                        <a:pt x="330" y="29"/>
                        <a:pt x="331" y="28"/>
                      </a:cubicBezTo>
                      <a:cubicBezTo>
                        <a:pt x="346" y="21"/>
                        <a:pt x="361" y="16"/>
                        <a:pt x="378" y="14"/>
                      </a:cubicBezTo>
                      <a:cubicBezTo>
                        <a:pt x="387" y="13"/>
                        <a:pt x="396" y="14"/>
                        <a:pt x="405" y="16"/>
                      </a:cubicBezTo>
                      <a:cubicBezTo>
                        <a:pt x="407" y="16"/>
                        <a:pt x="410" y="17"/>
                        <a:pt x="411" y="19"/>
                      </a:cubicBezTo>
                      <a:cubicBezTo>
                        <a:pt x="415" y="21"/>
                        <a:pt x="419" y="24"/>
                        <a:pt x="422" y="27"/>
                      </a:cubicBezTo>
                      <a:cubicBezTo>
                        <a:pt x="424" y="29"/>
                        <a:pt x="426" y="31"/>
                        <a:pt x="427" y="34"/>
                      </a:cubicBezTo>
                      <a:cubicBezTo>
                        <a:pt x="430" y="42"/>
                        <a:pt x="432" y="50"/>
                        <a:pt x="430" y="59"/>
                      </a:cubicBezTo>
                      <a:cubicBezTo>
                        <a:pt x="430" y="60"/>
                        <a:pt x="429" y="61"/>
                        <a:pt x="429" y="62"/>
                      </a:cubicBezTo>
                      <a:cubicBezTo>
                        <a:pt x="431" y="63"/>
                        <a:pt x="432" y="62"/>
                        <a:pt x="433" y="62"/>
                      </a:cubicBezTo>
                      <a:cubicBezTo>
                        <a:pt x="434" y="62"/>
                        <a:pt x="435" y="61"/>
                        <a:pt x="436" y="61"/>
                      </a:cubicBezTo>
                      <a:cubicBezTo>
                        <a:pt x="443" y="58"/>
                        <a:pt x="452" y="57"/>
                        <a:pt x="460" y="56"/>
                      </a:cubicBezTo>
                      <a:cubicBezTo>
                        <a:pt x="463" y="55"/>
                        <a:pt x="468" y="56"/>
                        <a:pt x="471" y="57"/>
                      </a:cubicBezTo>
                      <a:cubicBezTo>
                        <a:pt x="480" y="61"/>
                        <a:pt x="486" y="67"/>
                        <a:pt x="488" y="77"/>
                      </a:cubicBezTo>
                      <a:cubicBezTo>
                        <a:pt x="488" y="78"/>
                        <a:pt x="488" y="81"/>
                        <a:pt x="487" y="83"/>
                      </a:cubicBezTo>
                      <a:cubicBezTo>
                        <a:pt x="487" y="85"/>
                        <a:pt x="486" y="87"/>
                        <a:pt x="485" y="89"/>
                      </a:cubicBezTo>
                      <a:cubicBezTo>
                        <a:pt x="490" y="89"/>
                        <a:pt x="495" y="89"/>
                        <a:pt x="499" y="89"/>
                      </a:cubicBezTo>
                      <a:cubicBezTo>
                        <a:pt x="500" y="89"/>
                        <a:pt x="502" y="89"/>
                        <a:pt x="503" y="90"/>
                      </a:cubicBezTo>
                      <a:cubicBezTo>
                        <a:pt x="507" y="91"/>
                        <a:pt x="512" y="92"/>
                        <a:pt x="515" y="94"/>
                      </a:cubicBezTo>
                      <a:cubicBezTo>
                        <a:pt x="518" y="97"/>
                        <a:pt x="520" y="99"/>
                        <a:pt x="522" y="102"/>
                      </a:cubicBezTo>
                      <a:cubicBezTo>
                        <a:pt x="526" y="107"/>
                        <a:pt x="525" y="115"/>
                        <a:pt x="521" y="120"/>
                      </a:cubicBezTo>
                      <a:cubicBezTo>
                        <a:pt x="520" y="122"/>
                        <a:pt x="518" y="123"/>
                        <a:pt x="516" y="125"/>
                      </a:cubicBezTo>
                      <a:cubicBezTo>
                        <a:pt x="514" y="127"/>
                        <a:pt x="513" y="128"/>
                        <a:pt x="511" y="129"/>
                      </a:cubicBezTo>
                      <a:cubicBezTo>
                        <a:pt x="515" y="133"/>
                        <a:pt x="519" y="137"/>
                        <a:pt x="522" y="141"/>
                      </a:cubicBezTo>
                      <a:cubicBezTo>
                        <a:pt x="528" y="150"/>
                        <a:pt x="529" y="161"/>
                        <a:pt x="525" y="172"/>
                      </a:cubicBezTo>
                      <a:cubicBezTo>
                        <a:pt x="524" y="175"/>
                        <a:pt x="522" y="177"/>
                        <a:pt x="519" y="180"/>
                      </a:cubicBezTo>
                      <a:cubicBezTo>
                        <a:pt x="514" y="185"/>
                        <a:pt x="507" y="188"/>
                        <a:pt x="500" y="191"/>
                      </a:cubicBezTo>
                      <a:cubicBezTo>
                        <a:pt x="492" y="193"/>
                        <a:pt x="484" y="195"/>
                        <a:pt x="476" y="196"/>
                      </a:cubicBezTo>
                      <a:cubicBezTo>
                        <a:pt x="473" y="196"/>
                        <a:pt x="470" y="195"/>
                        <a:pt x="467" y="195"/>
                      </a:cubicBezTo>
                      <a:cubicBezTo>
                        <a:pt x="462" y="194"/>
                        <a:pt x="456" y="192"/>
                        <a:pt x="451" y="191"/>
                      </a:cubicBezTo>
                      <a:cubicBezTo>
                        <a:pt x="447" y="191"/>
                        <a:pt x="443" y="189"/>
                        <a:pt x="439" y="187"/>
                      </a:cubicBezTo>
                      <a:cubicBezTo>
                        <a:pt x="435" y="186"/>
                        <a:pt x="431" y="184"/>
                        <a:pt x="427" y="183"/>
                      </a:cubicBezTo>
                      <a:cubicBezTo>
                        <a:pt x="420" y="181"/>
                        <a:pt x="412" y="177"/>
                        <a:pt x="406" y="173"/>
                      </a:cubicBezTo>
                      <a:cubicBezTo>
                        <a:pt x="405" y="173"/>
                        <a:pt x="405" y="172"/>
                        <a:pt x="404" y="172"/>
                      </a:cubicBezTo>
                      <a:cubicBezTo>
                        <a:pt x="402" y="173"/>
                        <a:pt x="403" y="175"/>
                        <a:pt x="403" y="176"/>
                      </a:cubicBezTo>
                      <a:cubicBezTo>
                        <a:pt x="403" y="181"/>
                        <a:pt x="403" y="185"/>
                        <a:pt x="401" y="189"/>
                      </a:cubicBezTo>
                      <a:cubicBezTo>
                        <a:pt x="400" y="194"/>
                        <a:pt x="397" y="199"/>
                        <a:pt x="393" y="201"/>
                      </a:cubicBezTo>
                      <a:cubicBezTo>
                        <a:pt x="392" y="202"/>
                        <a:pt x="391" y="203"/>
                        <a:pt x="390" y="203"/>
                      </a:cubicBezTo>
                      <a:cubicBezTo>
                        <a:pt x="388" y="207"/>
                        <a:pt x="383" y="207"/>
                        <a:pt x="379" y="208"/>
                      </a:cubicBezTo>
                      <a:cubicBezTo>
                        <a:pt x="376" y="208"/>
                        <a:pt x="373" y="208"/>
                        <a:pt x="370" y="207"/>
                      </a:cubicBezTo>
                      <a:cubicBezTo>
                        <a:pt x="363" y="206"/>
                        <a:pt x="357" y="204"/>
                        <a:pt x="353" y="198"/>
                      </a:cubicBezTo>
                      <a:cubicBezTo>
                        <a:pt x="352" y="198"/>
                        <a:pt x="352" y="197"/>
                        <a:pt x="351" y="197"/>
                      </a:cubicBezTo>
                      <a:cubicBezTo>
                        <a:pt x="350" y="198"/>
                        <a:pt x="349" y="199"/>
                        <a:pt x="348" y="200"/>
                      </a:cubicBezTo>
                      <a:cubicBezTo>
                        <a:pt x="345" y="206"/>
                        <a:pt x="339" y="210"/>
                        <a:pt x="333" y="212"/>
                      </a:cubicBezTo>
                      <a:cubicBezTo>
                        <a:pt x="327" y="214"/>
                        <a:pt x="321" y="214"/>
                        <a:pt x="315" y="212"/>
                      </a:cubicBezTo>
                      <a:cubicBezTo>
                        <a:pt x="308" y="210"/>
                        <a:pt x="302" y="206"/>
                        <a:pt x="298" y="200"/>
                      </a:cubicBezTo>
                      <a:cubicBezTo>
                        <a:pt x="297" y="199"/>
                        <a:pt x="296" y="198"/>
                        <a:pt x="296" y="197"/>
                      </a:cubicBezTo>
                      <a:cubicBezTo>
                        <a:pt x="295" y="197"/>
                        <a:pt x="295" y="197"/>
                        <a:pt x="295" y="197"/>
                      </a:cubicBezTo>
                      <a:cubicBezTo>
                        <a:pt x="293" y="199"/>
                        <a:pt x="292" y="200"/>
                        <a:pt x="290" y="202"/>
                      </a:cubicBezTo>
                      <a:cubicBezTo>
                        <a:pt x="288" y="203"/>
                        <a:pt x="286" y="204"/>
                        <a:pt x="284" y="205"/>
                      </a:cubicBezTo>
                      <a:cubicBezTo>
                        <a:pt x="281" y="207"/>
                        <a:pt x="277" y="207"/>
                        <a:pt x="273" y="206"/>
                      </a:cubicBezTo>
                      <a:cubicBezTo>
                        <a:pt x="261" y="202"/>
                        <a:pt x="251" y="195"/>
                        <a:pt x="244" y="184"/>
                      </a:cubicBezTo>
                      <a:cubicBezTo>
                        <a:pt x="242" y="182"/>
                        <a:pt x="241" y="179"/>
                        <a:pt x="239" y="176"/>
                      </a:cubicBezTo>
                      <a:cubicBezTo>
                        <a:pt x="238" y="177"/>
                        <a:pt x="238" y="178"/>
                        <a:pt x="237" y="178"/>
                      </a:cubicBezTo>
                      <a:cubicBezTo>
                        <a:pt x="232" y="185"/>
                        <a:pt x="225" y="191"/>
                        <a:pt x="217" y="194"/>
                      </a:cubicBezTo>
                      <a:cubicBezTo>
                        <a:pt x="217" y="194"/>
                        <a:pt x="217" y="195"/>
                        <a:pt x="216" y="195"/>
                      </a:cubicBezTo>
                      <a:cubicBezTo>
                        <a:pt x="210" y="199"/>
                        <a:pt x="203" y="200"/>
                        <a:pt x="196" y="201"/>
                      </a:cubicBezTo>
                      <a:cubicBezTo>
                        <a:pt x="192" y="202"/>
                        <a:pt x="187" y="202"/>
                        <a:pt x="182" y="201"/>
                      </a:cubicBezTo>
                      <a:cubicBezTo>
                        <a:pt x="174" y="199"/>
                        <a:pt x="166" y="195"/>
                        <a:pt x="158" y="191"/>
                      </a:cubicBezTo>
                      <a:cubicBezTo>
                        <a:pt x="151" y="188"/>
                        <a:pt x="146" y="183"/>
                        <a:pt x="142" y="177"/>
                      </a:cubicBezTo>
                      <a:cubicBezTo>
                        <a:pt x="141" y="175"/>
                        <a:pt x="140" y="173"/>
                        <a:pt x="138" y="171"/>
                      </a:cubicBezTo>
                      <a:cubicBezTo>
                        <a:pt x="137" y="172"/>
                        <a:pt x="136" y="173"/>
                        <a:pt x="135" y="174"/>
                      </a:cubicBezTo>
                      <a:cubicBezTo>
                        <a:pt x="133" y="177"/>
                        <a:pt x="130" y="179"/>
                        <a:pt x="127" y="181"/>
                      </a:cubicBezTo>
                      <a:cubicBezTo>
                        <a:pt x="119" y="186"/>
                        <a:pt x="110" y="190"/>
                        <a:pt x="102" y="193"/>
                      </a:cubicBezTo>
                      <a:cubicBezTo>
                        <a:pt x="101" y="193"/>
                        <a:pt x="99" y="193"/>
                        <a:pt x="98" y="194"/>
                      </a:cubicBezTo>
                      <a:cubicBezTo>
                        <a:pt x="98" y="193"/>
                        <a:pt x="98" y="193"/>
                        <a:pt x="98" y="193"/>
                      </a:cubicBezTo>
                      <a:cubicBezTo>
                        <a:pt x="98" y="193"/>
                        <a:pt x="98" y="193"/>
                        <a:pt x="98" y="193"/>
                      </a:cubicBezTo>
                      <a:cubicBezTo>
                        <a:pt x="98" y="193"/>
                        <a:pt x="98" y="193"/>
                        <a:pt x="98" y="193"/>
                      </a:cubicBezTo>
                      <a:cubicBezTo>
                        <a:pt x="98" y="192"/>
                        <a:pt x="98" y="191"/>
                        <a:pt x="97" y="191"/>
                      </a:cubicBezTo>
                      <a:cubicBezTo>
                        <a:pt x="96" y="191"/>
                        <a:pt x="96" y="192"/>
                        <a:pt x="96" y="192"/>
                      </a:cubicBezTo>
                      <a:cubicBezTo>
                        <a:pt x="96" y="192"/>
                        <a:pt x="96" y="193"/>
                        <a:pt x="97" y="194"/>
                      </a:cubicBezTo>
                      <a:cubicBezTo>
                        <a:pt x="97" y="194"/>
                        <a:pt x="97" y="194"/>
                        <a:pt x="98" y="193"/>
                      </a:cubicBezTo>
                      <a:cubicBezTo>
                        <a:pt x="96" y="194"/>
                        <a:pt x="94" y="195"/>
                        <a:pt x="92" y="196"/>
                      </a:cubicBezTo>
                      <a:cubicBezTo>
                        <a:pt x="91" y="196"/>
                        <a:pt x="90" y="195"/>
                        <a:pt x="90" y="195"/>
                      </a:cubicBezTo>
                      <a:cubicBezTo>
                        <a:pt x="90" y="195"/>
                        <a:pt x="90" y="194"/>
                        <a:pt x="90" y="193"/>
                      </a:cubicBezTo>
                      <a:cubicBezTo>
                        <a:pt x="89" y="193"/>
                        <a:pt x="89" y="192"/>
                        <a:pt x="88" y="192"/>
                      </a:cubicBezTo>
                      <a:cubicBezTo>
                        <a:pt x="86" y="192"/>
                        <a:pt x="84" y="192"/>
                        <a:pt x="81" y="192"/>
                      </a:cubicBezTo>
                      <a:cubicBezTo>
                        <a:pt x="83" y="194"/>
                        <a:pt x="84" y="194"/>
                        <a:pt x="85" y="195"/>
                      </a:cubicBezTo>
                      <a:cubicBezTo>
                        <a:pt x="84" y="195"/>
                        <a:pt x="84" y="196"/>
                        <a:pt x="83" y="196"/>
                      </a:cubicBezTo>
                      <a:cubicBezTo>
                        <a:pt x="80" y="196"/>
                        <a:pt x="77" y="194"/>
                        <a:pt x="74" y="193"/>
                      </a:cubicBezTo>
                      <a:cubicBezTo>
                        <a:pt x="68" y="189"/>
                        <a:pt x="63" y="186"/>
                        <a:pt x="57" y="182"/>
                      </a:cubicBezTo>
                      <a:cubicBezTo>
                        <a:pt x="48" y="177"/>
                        <a:pt x="49" y="170"/>
                        <a:pt x="51" y="162"/>
                      </a:cubicBezTo>
                      <a:cubicBezTo>
                        <a:pt x="52" y="160"/>
                        <a:pt x="53" y="159"/>
                        <a:pt x="53" y="157"/>
                      </a:cubicBezTo>
                      <a:cubicBezTo>
                        <a:pt x="54" y="157"/>
                        <a:pt x="53" y="156"/>
                        <a:pt x="53" y="156"/>
                      </a:cubicBezTo>
                      <a:cubicBezTo>
                        <a:pt x="49" y="156"/>
                        <a:pt x="44" y="156"/>
                        <a:pt x="39" y="155"/>
                      </a:cubicBezTo>
                      <a:cubicBezTo>
                        <a:pt x="31" y="155"/>
                        <a:pt x="24" y="153"/>
                        <a:pt x="16" y="150"/>
                      </a:cubicBezTo>
                      <a:cubicBezTo>
                        <a:pt x="11" y="148"/>
                        <a:pt x="7" y="144"/>
                        <a:pt x="5" y="139"/>
                      </a:cubicBezTo>
                      <a:cubicBezTo>
                        <a:pt x="4" y="138"/>
                        <a:pt x="3" y="136"/>
                        <a:pt x="2" y="134"/>
                      </a:cubicBezTo>
                      <a:cubicBezTo>
                        <a:pt x="1" y="131"/>
                        <a:pt x="0" y="128"/>
                        <a:pt x="0" y="125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26" name="Freeform 119"/>
                <p:cNvSpPr>
                  <a:spLocks/>
                </p:cNvSpPr>
                <p:nvPr/>
              </p:nvSpPr>
              <p:spPr bwMode="auto">
                <a:xfrm>
                  <a:off x="1121" y="3706"/>
                  <a:ext cx="20" cy="15"/>
                </a:xfrm>
                <a:custGeom>
                  <a:avLst/>
                  <a:gdLst>
                    <a:gd name="T0" fmla="*/ 6 w 24"/>
                    <a:gd name="T1" fmla="*/ 18 h 18"/>
                    <a:gd name="T2" fmla="*/ 0 w 24"/>
                    <a:gd name="T3" fmla="*/ 0 h 18"/>
                    <a:gd name="T4" fmla="*/ 24 w 24"/>
                    <a:gd name="T5" fmla="*/ 4 h 18"/>
                    <a:gd name="T6" fmla="*/ 22 w 24"/>
                    <a:gd name="T7" fmla="*/ 7 h 18"/>
                    <a:gd name="T8" fmla="*/ 8 w 24"/>
                    <a:gd name="T9" fmla="*/ 17 h 18"/>
                    <a:gd name="T10" fmla="*/ 6 w 24"/>
                    <a:gd name="T11" fmla="*/ 18 h 1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24" h="18">
                      <a:moveTo>
                        <a:pt x="6" y="18"/>
                      </a:moveTo>
                      <a:cubicBezTo>
                        <a:pt x="4" y="12"/>
                        <a:pt x="2" y="6"/>
                        <a:pt x="0" y="0"/>
                      </a:cubicBezTo>
                      <a:cubicBezTo>
                        <a:pt x="8" y="1"/>
                        <a:pt x="16" y="2"/>
                        <a:pt x="24" y="4"/>
                      </a:cubicBezTo>
                      <a:cubicBezTo>
                        <a:pt x="23" y="5"/>
                        <a:pt x="22" y="6"/>
                        <a:pt x="22" y="7"/>
                      </a:cubicBezTo>
                      <a:cubicBezTo>
                        <a:pt x="17" y="10"/>
                        <a:pt x="13" y="14"/>
                        <a:pt x="8" y="17"/>
                      </a:cubicBezTo>
                      <a:cubicBezTo>
                        <a:pt x="8" y="17"/>
                        <a:pt x="7" y="17"/>
                        <a:pt x="6" y="18"/>
                      </a:cubicBezTo>
                      <a:close/>
                    </a:path>
                  </a:pathLst>
                </a:custGeom>
                <a:solidFill>
                  <a:schemeClr val="accent1">
                    <a:lumMod val="60000"/>
                    <a:lumOff val="40000"/>
                  </a:schemeClr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27" name="Freeform 120"/>
                <p:cNvSpPr>
                  <a:spLocks/>
                </p:cNvSpPr>
                <p:nvPr/>
              </p:nvSpPr>
              <p:spPr bwMode="auto">
                <a:xfrm>
                  <a:off x="1100" y="3668"/>
                  <a:ext cx="35" cy="29"/>
                </a:xfrm>
                <a:custGeom>
                  <a:avLst/>
                  <a:gdLst>
                    <a:gd name="T0" fmla="*/ 0 w 43"/>
                    <a:gd name="T1" fmla="*/ 3 h 34"/>
                    <a:gd name="T2" fmla="*/ 3 w 43"/>
                    <a:gd name="T3" fmla="*/ 2 h 34"/>
                    <a:gd name="T4" fmla="*/ 6 w 43"/>
                    <a:gd name="T5" fmla="*/ 2 h 34"/>
                    <a:gd name="T6" fmla="*/ 24 w 43"/>
                    <a:gd name="T7" fmla="*/ 1 h 34"/>
                    <a:gd name="T8" fmla="*/ 43 w 43"/>
                    <a:gd name="T9" fmla="*/ 2 h 34"/>
                    <a:gd name="T10" fmla="*/ 37 w 43"/>
                    <a:gd name="T11" fmla="*/ 10 h 34"/>
                    <a:gd name="T12" fmla="*/ 29 w 43"/>
                    <a:gd name="T13" fmla="*/ 24 h 34"/>
                    <a:gd name="T14" fmla="*/ 21 w 43"/>
                    <a:gd name="T15" fmla="*/ 34 h 34"/>
                    <a:gd name="T16" fmla="*/ 16 w 43"/>
                    <a:gd name="T17" fmla="*/ 28 h 34"/>
                    <a:gd name="T18" fmla="*/ 11 w 43"/>
                    <a:gd name="T19" fmla="*/ 18 h 34"/>
                    <a:gd name="T20" fmla="*/ 4 w 43"/>
                    <a:gd name="T21" fmla="*/ 9 h 34"/>
                    <a:gd name="T22" fmla="*/ 0 w 43"/>
                    <a:gd name="T23" fmla="*/ 3 h 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</a:cxnLst>
                  <a:rect l="0" t="0" r="r" b="b"/>
                  <a:pathLst>
                    <a:path w="43" h="34">
                      <a:moveTo>
                        <a:pt x="0" y="3"/>
                      </a:moveTo>
                      <a:cubicBezTo>
                        <a:pt x="1" y="1"/>
                        <a:pt x="2" y="2"/>
                        <a:pt x="3" y="2"/>
                      </a:cubicBezTo>
                      <a:cubicBezTo>
                        <a:pt x="4" y="2"/>
                        <a:pt x="5" y="2"/>
                        <a:pt x="6" y="2"/>
                      </a:cubicBezTo>
                      <a:cubicBezTo>
                        <a:pt x="12" y="2"/>
                        <a:pt x="18" y="2"/>
                        <a:pt x="24" y="1"/>
                      </a:cubicBezTo>
                      <a:cubicBezTo>
                        <a:pt x="30" y="0"/>
                        <a:pt x="36" y="1"/>
                        <a:pt x="43" y="2"/>
                      </a:cubicBezTo>
                      <a:cubicBezTo>
                        <a:pt x="40" y="5"/>
                        <a:pt x="39" y="8"/>
                        <a:pt x="37" y="10"/>
                      </a:cubicBezTo>
                      <a:cubicBezTo>
                        <a:pt x="34" y="14"/>
                        <a:pt x="31" y="19"/>
                        <a:pt x="29" y="24"/>
                      </a:cubicBezTo>
                      <a:cubicBezTo>
                        <a:pt x="27" y="28"/>
                        <a:pt x="25" y="31"/>
                        <a:pt x="21" y="34"/>
                      </a:cubicBezTo>
                      <a:cubicBezTo>
                        <a:pt x="19" y="32"/>
                        <a:pt x="18" y="30"/>
                        <a:pt x="16" y="28"/>
                      </a:cubicBezTo>
                      <a:cubicBezTo>
                        <a:pt x="14" y="24"/>
                        <a:pt x="13" y="21"/>
                        <a:pt x="11" y="18"/>
                      </a:cubicBezTo>
                      <a:cubicBezTo>
                        <a:pt x="9" y="15"/>
                        <a:pt x="7" y="12"/>
                        <a:pt x="4" y="9"/>
                      </a:cubicBezTo>
                      <a:cubicBezTo>
                        <a:pt x="3" y="7"/>
                        <a:pt x="1" y="5"/>
                        <a:pt x="0" y="3"/>
                      </a:cubicBezTo>
                      <a:close/>
                    </a:path>
                  </a:pathLst>
                </a:custGeom>
                <a:solidFill>
                  <a:schemeClr val="accent1">
                    <a:lumMod val="60000"/>
                    <a:lumOff val="40000"/>
                  </a:schemeClr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28" name="Freeform 121"/>
                <p:cNvSpPr>
                  <a:spLocks/>
                </p:cNvSpPr>
                <p:nvPr/>
              </p:nvSpPr>
              <p:spPr bwMode="auto">
                <a:xfrm>
                  <a:off x="1052" y="3612"/>
                  <a:ext cx="45" cy="49"/>
                </a:xfrm>
                <a:custGeom>
                  <a:avLst/>
                  <a:gdLst>
                    <a:gd name="T0" fmla="*/ 46 w 54"/>
                    <a:gd name="T1" fmla="*/ 59 h 59"/>
                    <a:gd name="T2" fmla="*/ 0 w 54"/>
                    <a:gd name="T3" fmla="*/ 23 h 59"/>
                    <a:gd name="T4" fmla="*/ 3 w 54"/>
                    <a:gd name="T5" fmla="*/ 19 h 59"/>
                    <a:gd name="T6" fmla="*/ 44 w 54"/>
                    <a:gd name="T7" fmla="*/ 3 h 59"/>
                    <a:gd name="T8" fmla="*/ 54 w 54"/>
                    <a:gd name="T9" fmla="*/ 0 h 59"/>
                    <a:gd name="T10" fmla="*/ 54 w 54"/>
                    <a:gd name="T11" fmla="*/ 7 h 59"/>
                    <a:gd name="T12" fmla="*/ 52 w 54"/>
                    <a:gd name="T13" fmla="*/ 18 h 59"/>
                    <a:gd name="T14" fmla="*/ 52 w 54"/>
                    <a:gd name="T15" fmla="*/ 25 h 59"/>
                    <a:gd name="T16" fmla="*/ 49 w 54"/>
                    <a:gd name="T17" fmla="*/ 50 h 59"/>
                    <a:gd name="T18" fmla="*/ 46 w 54"/>
                    <a:gd name="T19" fmla="*/ 59 h 5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54" h="59">
                      <a:moveTo>
                        <a:pt x="46" y="59"/>
                      </a:moveTo>
                      <a:cubicBezTo>
                        <a:pt x="32" y="45"/>
                        <a:pt x="16" y="34"/>
                        <a:pt x="0" y="23"/>
                      </a:cubicBezTo>
                      <a:cubicBezTo>
                        <a:pt x="0" y="20"/>
                        <a:pt x="1" y="20"/>
                        <a:pt x="3" y="19"/>
                      </a:cubicBezTo>
                      <a:cubicBezTo>
                        <a:pt x="16" y="14"/>
                        <a:pt x="30" y="8"/>
                        <a:pt x="44" y="3"/>
                      </a:cubicBezTo>
                      <a:cubicBezTo>
                        <a:pt x="47" y="2"/>
                        <a:pt x="50" y="1"/>
                        <a:pt x="54" y="0"/>
                      </a:cubicBezTo>
                      <a:cubicBezTo>
                        <a:pt x="54" y="3"/>
                        <a:pt x="54" y="5"/>
                        <a:pt x="54" y="7"/>
                      </a:cubicBezTo>
                      <a:cubicBezTo>
                        <a:pt x="53" y="11"/>
                        <a:pt x="53" y="14"/>
                        <a:pt x="52" y="18"/>
                      </a:cubicBezTo>
                      <a:cubicBezTo>
                        <a:pt x="52" y="20"/>
                        <a:pt x="52" y="22"/>
                        <a:pt x="52" y="25"/>
                      </a:cubicBezTo>
                      <a:cubicBezTo>
                        <a:pt x="51" y="33"/>
                        <a:pt x="50" y="42"/>
                        <a:pt x="49" y="50"/>
                      </a:cubicBezTo>
                      <a:cubicBezTo>
                        <a:pt x="49" y="53"/>
                        <a:pt x="49" y="56"/>
                        <a:pt x="46" y="59"/>
                      </a:cubicBezTo>
                      <a:close/>
                    </a:path>
                  </a:pathLst>
                </a:custGeom>
                <a:solidFill>
                  <a:schemeClr val="accent1">
                    <a:lumMod val="60000"/>
                    <a:lumOff val="40000"/>
                  </a:schemeClr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29" name="Freeform 122"/>
                <p:cNvSpPr>
                  <a:spLocks/>
                </p:cNvSpPr>
                <p:nvPr/>
              </p:nvSpPr>
              <p:spPr bwMode="auto">
                <a:xfrm>
                  <a:off x="716" y="3208"/>
                  <a:ext cx="1982" cy="810"/>
                </a:xfrm>
                <a:custGeom>
                  <a:avLst/>
                  <a:gdLst>
                    <a:gd name="T0" fmla="*/ 1615 w 2398"/>
                    <a:gd name="T1" fmla="*/ 870 h 975"/>
                    <a:gd name="T2" fmla="*/ 1690 w 2398"/>
                    <a:gd name="T3" fmla="*/ 872 h 975"/>
                    <a:gd name="T4" fmla="*/ 1783 w 2398"/>
                    <a:gd name="T5" fmla="*/ 871 h 975"/>
                    <a:gd name="T6" fmla="*/ 1879 w 2398"/>
                    <a:gd name="T7" fmla="*/ 860 h 975"/>
                    <a:gd name="T8" fmla="*/ 1978 w 2398"/>
                    <a:gd name="T9" fmla="*/ 847 h 975"/>
                    <a:gd name="T10" fmla="*/ 2069 w 2398"/>
                    <a:gd name="T11" fmla="*/ 838 h 975"/>
                    <a:gd name="T12" fmla="*/ 2167 w 2398"/>
                    <a:gd name="T13" fmla="*/ 837 h 975"/>
                    <a:gd name="T14" fmla="*/ 2219 w 2398"/>
                    <a:gd name="T15" fmla="*/ 841 h 975"/>
                    <a:gd name="T16" fmla="*/ 2282 w 2398"/>
                    <a:gd name="T17" fmla="*/ 849 h 975"/>
                    <a:gd name="T18" fmla="*/ 2337 w 2398"/>
                    <a:gd name="T19" fmla="*/ 855 h 975"/>
                    <a:gd name="T20" fmla="*/ 2388 w 2398"/>
                    <a:gd name="T21" fmla="*/ 867 h 975"/>
                    <a:gd name="T22" fmla="*/ 2394 w 2398"/>
                    <a:gd name="T23" fmla="*/ 954 h 975"/>
                    <a:gd name="T24" fmla="*/ 2396 w 2398"/>
                    <a:gd name="T25" fmla="*/ 946 h 975"/>
                    <a:gd name="T26" fmla="*/ 2395 w 2398"/>
                    <a:gd name="T27" fmla="*/ 814 h 975"/>
                    <a:gd name="T28" fmla="*/ 2395 w 2398"/>
                    <a:gd name="T29" fmla="*/ 514 h 975"/>
                    <a:gd name="T30" fmla="*/ 2394 w 2398"/>
                    <a:gd name="T31" fmla="*/ 309 h 975"/>
                    <a:gd name="T32" fmla="*/ 2394 w 2398"/>
                    <a:gd name="T33" fmla="*/ 233 h 975"/>
                    <a:gd name="T34" fmla="*/ 2394 w 2398"/>
                    <a:gd name="T35" fmla="*/ 74 h 975"/>
                    <a:gd name="T36" fmla="*/ 2398 w 2398"/>
                    <a:gd name="T37" fmla="*/ 975 h 975"/>
                    <a:gd name="T38" fmla="*/ 2395 w 2398"/>
                    <a:gd name="T39" fmla="*/ 972 h 975"/>
                    <a:gd name="T40" fmla="*/ 0 w 2398"/>
                    <a:gd name="T41" fmla="*/ 975 h 975"/>
                    <a:gd name="T42" fmla="*/ 25 w 2398"/>
                    <a:gd name="T43" fmla="*/ 723 h 975"/>
                    <a:gd name="T44" fmla="*/ 98 w 2398"/>
                    <a:gd name="T45" fmla="*/ 758 h 975"/>
                    <a:gd name="T46" fmla="*/ 222 w 2398"/>
                    <a:gd name="T47" fmla="*/ 810 h 975"/>
                    <a:gd name="T48" fmla="*/ 249 w 2398"/>
                    <a:gd name="T49" fmla="*/ 816 h 975"/>
                    <a:gd name="T50" fmla="*/ 316 w 2398"/>
                    <a:gd name="T51" fmla="*/ 829 h 975"/>
                    <a:gd name="T52" fmla="*/ 404 w 2398"/>
                    <a:gd name="T53" fmla="*/ 838 h 975"/>
                    <a:gd name="T54" fmla="*/ 458 w 2398"/>
                    <a:gd name="T55" fmla="*/ 836 h 975"/>
                    <a:gd name="T56" fmla="*/ 481 w 2398"/>
                    <a:gd name="T57" fmla="*/ 836 h 975"/>
                    <a:gd name="T58" fmla="*/ 508 w 2398"/>
                    <a:gd name="T59" fmla="*/ 834 h 975"/>
                    <a:gd name="T60" fmla="*/ 561 w 2398"/>
                    <a:gd name="T61" fmla="*/ 833 h 975"/>
                    <a:gd name="T62" fmla="*/ 678 w 2398"/>
                    <a:gd name="T63" fmla="*/ 829 h 975"/>
                    <a:gd name="T64" fmla="*/ 735 w 2398"/>
                    <a:gd name="T65" fmla="*/ 827 h 975"/>
                    <a:gd name="T66" fmla="*/ 854 w 2398"/>
                    <a:gd name="T67" fmla="*/ 833 h 975"/>
                    <a:gd name="T68" fmla="*/ 907 w 2398"/>
                    <a:gd name="T69" fmla="*/ 839 h 975"/>
                    <a:gd name="T70" fmla="*/ 1000 w 2398"/>
                    <a:gd name="T71" fmla="*/ 848 h 975"/>
                    <a:gd name="T72" fmla="*/ 1083 w 2398"/>
                    <a:gd name="T73" fmla="*/ 850 h 975"/>
                    <a:gd name="T74" fmla="*/ 1118 w 2398"/>
                    <a:gd name="T75" fmla="*/ 851 h 975"/>
                    <a:gd name="T76" fmla="*/ 1129 w 2398"/>
                    <a:gd name="T77" fmla="*/ 850 h 975"/>
                    <a:gd name="T78" fmla="*/ 1147 w 2398"/>
                    <a:gd name="T79" fmla="*/ 850 h 975"/>
                    <a:gd name="T80" fmla="*/ 1152 w 2398"/>
                    <a:gd name="T81" fmla="*/ 850 h 975"/>
                    <a:gd name="T82" fmla="*/ 1152 w 2398"/>
                    <a:gd name="T83" fmla="*/ 849 h 975"/>
                    <a:gd name="T84" fmla="*/ 1168 w 2398"/>
                    <a:gd name="T85" fmla="*/ 848 h 975"/>
                    <a:gd name="T86" fmla="*/ 1204 w 2398"/>
                    <a:gd name="T87" fmla="*/ 848 h 975"/>
                    <a:gd name="T88" fmla="*/ 1225 w 2398"/>
                    <a:gd name="T89" fmla="*/ 846 h 975"/>
                    <a:gd name="T90" fmla="*/ 1241 w 2398"/>
                    <a:gd name="T91" fmla="*/ 847 h 975"/>
                    <a:gd name="T92" fmla="*/ 1287 w 2398"/>
                    <a:gd name="T93" fmla="*/ 849 h 975"/>
                    <a:gd name="T94" fmla="*/ 1295 w 2398"/>
                    <a:gd name="T95" fmla="*/ 844 h 975"/>
                    <a:gd name="T96" fmla="*/ 1346 w 2398"/>
                    <a:gd name="T97" fmla="*/ 843 h 975"/>
                    <a:gd name="T98" fmla="*/ 1398 w 2398"/>
                    <a:gd name="T99" fmla="*/ 845 h 975"/>
                    <a:gd name="T100" fmla="*/ 1467 w 2398"/>
                    <a:gd name="T101" fmla="*/ 853 h 975"/>
                    <a:gd name="T102" fmla="*/ 1551 w 2398"/>
                    <a:gd name="T103" fmla="*/ 863 h 9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2398" h="975">
                      <a:moveTo>
                        <a:pt x="1554" y="863"/>
                      </a:moveTo>
                      <a:cubicBezTo>
                        <a:pt x="1563" y="864"/>
                        <a:pt x="1572" y="866"/>
                        <a:pt x="1581" y="866"/>
                      </a:cubicBezTo>
                      <a:cubicBezTo>
                        <a:pt x="1592" y="868"/>
                        <a:pt x="1604" y="869"/>
                        <a:pt x="1615" y="870"/>
                      </a:cubicBezTo>
                      <a:cubicBezTo>
                        <a:pt x="1634" y="871"/>
                        <a:pt x="1652" y="873"/>
                        <a:pt x="1671" y="872"/>
                      </a:cubicBezTo>
                      <a:cubicBezTo>
                        <a:pt x="1675" y="872"/>
                        <a:pt x="1679" y="872"/>
                        <a:pt x="1683" y="874"/>
                      </a:cubicBezTo>
                      <a:cubicBezTo>
                        <a:pt x="1686" y="873"/>
                        <a:pt x="1688" y="873"/>
                        <a:pt x="1690" y="872"/>
                      </a:cubicBezTo>
                      <a:cubicBezTo>
                        <a:pt x="1694" y="872"/>
                        <a:pt x="1698" y="872"/>
                        <a:pt x="1702" y="872"/>
                      </a:cubicBezTo>
                      <a:cubicBezTo>
                        <a:pt x="1715" y="873"/>
                        <a:pt x="1728" y="873"/>
                        <a:pt x="1741" y="872"/>
                      </a:cubicBezTo>
                      <a:cubicBezTo>
                        <a:pt x="1755" y="872"/>
                        <a:pt x="1769" y="871"/>
                        <a:pt x="1783" y="871"/>
                      </a:cubicBezTo>
                      <a:cubicBezTo>
                        <a:pt x="1787" y="871"/>
                        <a:pt x="1791" y="871"/>
                        <a:pt x="1795" y="870"/>
                      </a:cubicBezTo>
                      <a:cubicBezTo>
                        <a:pt x="1809" y="869"/>
                        <a:pt x="1822" y="868"/>
                        <a:pt x="1836" y="866"/>
                      </a:cubicBezTo>
                      <a:cubicBezTo>
                        <a:pt x="1850" y="864"/>
                        <a:pt x="1864" y="862"/>
                        <a:pt x="1879" y="860"/>
                      </a:cubicBezTo>
                      <a:cubicBezTo>
                        <a:pt x="1898" y="858"/>
                        <a:pt x="1917" y="855"/>
                        <a:pt x="1936" y="853"/>
                      </a:cubicBezTo>
                      <a:cubicBezTo>
                        <a:pt x="1946" y="851"/>
                        <a:pt x="1957" y="850"/>
                        <a:pt x="1968" y="849"/>
                      </a:cubicBezTo>
                      <a:cubicBezTo>
                        <a:pt x="1971" y="848"/>
                        <a:pt x="1975" y="848"/>
                        <a:pt x="1978" y="847"/>
                      </a:cubicBezTo>
                      <a:cubicBezTo>
                        <a:pt x="1987" y="846"/>
                        <a:pt x="1996" y="846"/>
                        <a:pt x="2005" y="845"/>
                      </a:cubicBezTo>
                      <a:cubicBezTo>
                        <a:pt x="2014" y="844"/>
                        <a:pt x="2023" y="843"/>
                        <a:pt x="2032" y="841"/>
                      </a:cubicBezTo>
                      <a:cubicBezTo>
                        <a:pt x="2044" y="839"/>
                        <a:pt x="2056" y="839"/>
                        <a:pt x="2069" y="838"/>
                      </a:cubicBezTo>
                      <a:cubicBezTo>
                        <a:pt x="2079" y="837"/>
                        <a:pt x="2089" y="837"/>
                        <a:pt x="2099" y="836"/>
                      </a:cubicBezTo>
                      <a:cubicBezTo>
                        <a:pt x="2112" y="835"/>
                        <a:pt x="2125" y="836"/>
                        <a:pt x="2138" y="836"/>
                      </a:cubicBezTo>
                      <a:cubicBezTo>
                        <a:pt x="2148" y="836"/>
                        <a:pt x="2157" y="836"/>
                        <a:pt x="2167" y="837"/>
                      </a:cubicBezTo>
                      <a:cubicBezTo>
                        <a:pt x="2168" y="837"/>
                        <a:pt x="2170" y="837"/>
                        <a:pt x="2171" y="837"/>
                      </a:cubicBezTo>
                      <a:cubicBezTo>
                        <a:pt x="2180" y="838"/>
                        <a:pt x="2189" y="838"/>
                        <a:pt x="2198" y="839"/>
                      </a:cubicBezTo>
                      <a:cubicBezTo>
                        <a:pt x="2205" y="840"/>
                        <a:pt x="2212" y="840"/>
                        <a:pt x="2219" y="841"/>
                      </a:cubicBezTo>
                      <a:cubicBezTo>
                        <a:pt x="2220" y="841"/>
                        <a:pt x="2221" y="841"/>
                        <a:pt x="2221" y="841"/>
                      </a:cubicBezTo>
                      <a:cubicBezTo>
                        <a:pt x="2232" y="843"/>
                        <a:pt x="2242" y="844"/>
                        <a:pt x="2252" y="845"/>
                      </a:cubicBezTo>
                      <a:cubicBezTo>
                        <a:pt x="2262" y="846"/>
                        <a:pt x="2272" y="848"/>
                        <a:pt x="2282" y="849"/>
                      </a:cubicBezTo>
                      <a:cubicBezTo>
                        <a:pt x="2286" y="849"/>
                        <a:pt x="2291" y="850"/>
                        <a:pt x="2296" y="850"/>
                      </a:cubicBezTo>
                      <a:cubicBezTo>
                        <a:pt x="2298" y="850"/>
                        <a:pt x="2300" y="850"/>
                        <a:pt x="2301" y="850"/>
                      </a:cubicBezTo>
                      <a:cubicBezTo>
                        <a:pt x="2313" y="852"/>
                        <a:pt x="2325" y="853"/>
                        <a:pt x="2337" y="855"/>
                      </a:cubicBezTo>
                      <a:cubicBezTo>
                        <a:pt x="2344" y="856"/>
                        <a:pt x="2351" y="858"/>
                        <a:pt x="2357" y="859"/>
                      </a:cubicBezTo>
                      <a:cubicBezTo>
                        <a:pt x="2366" y="862"/>
                        <a:pt x="2375" y="865"/>
                        <a:pt x="2384" y="867"/>
                      </a:cubicBezTo>
                      <a:cubicBezTo>
                        <a:pt x="2385" y="867"/>
                        <a:pt x="2386" y="868"/>
                        <a:pt x="2388" y="867"/>
                      </a:cubicBezTo>
                      <a:cubicBezTo>
                        <a:pt x="2394" y="867"/>
                        <a:pt x="2394" y="867"/>
                        <a:pt x="2394" y="867"/>
                      </a:cubicBezTo>
                      <a:cubicBezTo>
                        <a:pt x="2394" y="873"/>
                        <a:pt x="2394" y="880"/>
                        <a:pt x="2394" y="886"/>
                      </a:cubicBezTo>
                      <a:cubicBezTo>
                        <a:pt x="2394" y="909"/>
                        <a:pt x="2394" y="932"/>
                        <a:pt x="2394" y="954"/>
                      </a:cubicBezTo>
                      <a:cubicBezTo>
                        <a:pt x="2394" y="958"/>
                        <a:pt x="2394" y="962"/>
                        <a:pt x="2394" y="966"/>
                      </a:cubicBezTo>
                      <a:cubicBezTo>
                        <a:pt x="2395" y="965"/>
                        <a:pt x="2396" y="964"/>
                        <a:pt x="2396" y="963"/>
                      </a:cubicBezTo>
                      <a:cubicBezTo>
                        <a:pt x="2396" y="957"/>
                        <a:pt x="2396" y="952"/>
                        <a:pt x="2396" y="946"/>
                      </a:cubicBezTo>
                      <a:cubicBezTo>
                        <a:pt x="2396" y="935"/>
                        <a:pt x="2395" y="925"/>
                        <a:pt x="2395" y="914"/>
                      </a:cubicBezTo>
                      <a:cubicBezTo>
                        <a:pt x="2395" y="900"/>
                        <a:pt x="2395" y="887"/>
                        <a:pt x="2395" y="873"/>
                      </a:cubicBezTo>
                      <a:cubicBezTo>
                        <a:pt x="2395" y="853"/>
                        <a:pt x="2395" y="834"/>
                        <a:pt x="2395" y="814"/>
                      </a:cubicBezTo>
                      <a:cubicBezTo>
                        <a:pt x="2395" y="789"/>
                        <a:pt x="2395" y="765"/>
                        <a:pt x="2395" y="740"/>
                      </a:cubicBezTo>
                      <a:cubicBezTo>
                        <a:pt x="2395" y="721"/>
                        <a:pt x="2395" y="701"/>
                        <a:pt x="2395" y="682"/>
                      </a:cubicBezTo>
                      <a:cubicBezTo>
                        <a:pt x="2395" y="626"/>
                        <a:pt x="2395" y="570"/>
                        <a:pt x="2395" y="514"/>
                      </a:cubicBezTo>
                      <a:cubicBezTo>
                        <a:pt x="2395" y="480"/>
                        <a:pt x="2395" y="446"/>
                        <a:pt x="2395" y="412"/>
                      </a:cubicBezTo>
                      <a:cubicBezTo>
                        <a:pt x="2395" y="387"/>
                        <a:pt x="2395" y="362"/>
                        <a:pt x="2395" y="338"/>
                      </a:cubicBezTo>
                      <a:cubicBezTo>
                        <a:pt x="2395" y="328"/>
                        <a:pt x="2394" y="318"/>
                        <a:pt x="2394" y="309"/>
                      </a:cubicBezTo>
                      <a:cubicBezTo>
                        <a:pt x="2394" y="303"/>
                        <a:pt x="2394" y="297"/>
                        <a:pt x="2394" y="291"/>
                      </a:cubicBezTo>
                      <a:cubicBezTo>
                        <a:pt x="2394" y="281"/>
                        <a:pt x="2394" y="272"/>
                        <a:pt x="2394" y="262"/>
                      </a:cubicBezTo>
                      <a:cubicBezTo>
                        <a:pt x="2394" y="252"/>
                        <a:pt x="2394" y="243"/>
                        <a:pt x="2394" y="233"/>
                      </a:cubicBezTo>
                      <a:cubicBezTo>
                        <a:pt x="2394" y="220"/>
                        <a:pt x="2394" y="206"/>
                        <a:pt x="2394" y="193"/>
                      </a:cubicBezTo>
                      <a:cubicBezTo>
                        <a:pt x="2394" y="176"/>
                        <a:pt x="2394" y="159"/>
                        <a:pt x="2394" y="143"/>
                      </a:cubicBezTo>
                      <a:cubicBezTo>
                        <a:pt x="2394" y="120"/>
                        <a:pt x="2394" y="97"/>
                        <a:pt x="2394" y="74"/>
                      </a:cubicBezTo>
                      <a:cubicBezTo>
                        <a:pt x="2394" y="50"/>
                        <a:pt x="2394" y="25"/>
                        <a:pt x="2394" y="0"/>
                      </a:cubicBezTo>
                      <a:cubicBezTo>
                        <a:pt x="2395" y="0"/>
                        <a:pt x="2396" y="0"/>
                        <a:pt x="2398" y="0"/>
                      </a:cubicBezTo>
                      <a:cubicBezTo>
                        <a:pt x="2398" y="325"/>
                        <a:pt x="2398" y="650"/>
                        <a:pt x="2398" y="975"/>
                      </a:cubicBezTo>
                      <a:cubicBezTo>
                        <a:pt x="2397" y="975"/>
                        <a:pt x="2396" y="975"/>
                        <a:pt x="2395" y="975"/>
                      </a:cubicBezTo>
                      <a:cubicBezTo>
                        <a:pt x="2395" y="974"/>
                        <a:pt x="2395" y="973"/>
                        <a:pt x="2395" y="973"/>
                      </a:cubicBezTo>
                      <a:cubicBezTo>
                        <a:pt x="2395" y="973"/>
                        <a:pt x="2395" y="972"/>
                        <a:pt x="2395" y="972"/>
                      </a:cubicBezTo>
                      <a:cubicBezTo>
                        <a:pt x="2394" y="972"/>
                        <a:pt x="2394" y="973"/>
                        <a:pt x="2394" y="973"/>
                      </a:cubicBezTo>
                      <a:cubicBezTo>
                        <a:pt x="2394" y="973"/>
                        <a:pt x="2394" y="974"/>
                        <a:pt x="2394" y="975"/>
                      </a:cubicBezTo>
                      <a:cubicBezTo>
                        <a:pt x="1596" y="975"/>
                        <a:pt x="798" y="975"/>
                        <a:pt x="0" y="975"/>
                      </a:cubicBezTo>
                      <a:cubicBezTo>
                        <a:pt x="0" y="888"/>
                        <a:pt x="0" y="800"/>
                        <a:pt x="0" y="713"/>
                      </a:cubicBezTo>
                      <a:cubicBezTo>
                        <a:pt x="3" y="714"/>
                        <a:pt x="6" y="716"/>
                        <a:pt x="9" y="716"/>
                      </a:cubicBezTo>
                      <a:cubicBezTo>
                        <a:pt x="15" y="718"/>
                        <a:pt x="20" y="721"/>
                        <a:pt x="25" y="723"/>
                      </a:cubicBezTo>
                      <a:cubicBezTo>
                        <a:pt x="27" y="724"/>
                        <a:pt x="28" y="725"/>
                        <a:pt x="30" y="726"/>
                      </a:cubicBezTo>
                      <a:cubicBezTo>
                        <a:pt x="40" y="731"/>
                        <a:pt x="50" y="736"/>
                        <a:pt x="61" y="741"/>
                      </a:cubicBezTo>
                      <a:cubicBezTo>
                        <a:pt x="73" y="747"/>
                        <a:pt x="85" y="753"/>
                        <a:pt x="98" y="758"/>
                      </a:cubicBezTo>
                      <a:cubicBezTo>
                        <a:pt x="113" y="764"/>
                        <a:pt x="128" y="770"/>
                        <a:pt x="142" y="776"/>
                      </a:cubicBezTo>
                      <a:cubicBezTo>
                        <a:pt x="151" y="781"/>
                        <a:pt x="161" y="785"/>
                        <a:pt x="170" y="789"/>
                      </a:cubicBezTo>
                      <a:cubicBezTo>
                        <a:pt x="187" y="797"/>
                        <a:pt x="204" y="804"/>
                        <a:pt x="222" y="810"/>
                      </a:cubicBezTo>
                      <a:cubicBezTo>
                        <a:pt x="225" y="810"/>
                        <a:pt x="227" y="811"/>
                        <a:pt x="229" y="811"/>
                      </a:cubicBezTo>
                      <a:cubicBezTo>
                        <a:pt x="233" y="812"/>
                        <a:pt x="237" y="813"/>
                        <a:pt x="241" y="814"/>
                      </a:cubicBezTo>
                      <a:cubicBezTo>
                        <a:pt x="243" y="814"/>
                        <a:pt x="246" y="815"/>
                        <a:pt x="249" y="816"/>
                      </a:cubicBezTo>
                      <a:cubicBezTo>
                        <a:pt x="259" y="818"/>
                        <a:pt x="269" y="820"/>
                        <a:pt x="279" y="822"/>
                      </a:cubicBezTo>
                      <a:cubicBezTo>
                        <a:pt x="287" y="824"/>
                        <a:pt x="294" y="826"/>
                        <a:pt x="301" y="827"/>
                      </a:cubicBezTo>
                      <a:cubicBezTo>
                        <a:pt x="306" y="827"/>
                        <a:pt x="311" y="828"/>
                        <a:pt x="316" y="829"/>
                      </a:cubicBezTo>
                      <a:cubicBezTo>
                        <a:pt x="329" y="832"/>
                        <a:pt x="344" y="833"/>
                        <a:pt x="357" y="835"/>
                      </a:cubicBezTo>
                      <a:cubicBezTo>
                        <a:pt x="368" y="836"/>
                        <a:pt x="380" y="837"/>
                        <a:pt x="391" y="837"/>
                      </a:cubicBezTo>
                      <a:cubicBezTo>
                        <a:pt x="395" y="837"/>
                        <a:pt x="399" y="837"/>
                        <a:pt x="404" y="838"/>
                      </a:cubicBezTo>
                      <a:cubicBezTo>
                        <a:pt x="416" y="838"/>
                        <a:pt x="429" y="838"/>
                        <a:pt x="441" y="838"/>
                      </a:cubicBezTo>
                      <a:cubicBezTo>
                        <a:pt x="442" y="838"/>
                        <a:pt x="443" y="838"/>
                        <a:pt x="444" y="837"/>
                      </a:cubicBezTo>
                      <a:cubicBezTo>
                        <a:pt x="449" y="835"/>
                        <a:pt x="454" y="837"/>
                        <a:pt x="458" y="836"/>
                      </a:cubicBezTo>
                      <a:cubicBezTo>
                        <a:pt x="463" y="835"/>
                        <a:pt x="467" y="837"/>
                        <a:pt x="472" y="835"/>
                      </a:cubicBezTo>
                      <a:cubicBezTo>
                        <a:pt x="472" y="835"/>
                        <a:pt x="473" y="835"/>
                        <a:pt x="473" y="835"/>
                      </a:cubicBezTo>
                      <a:cubicBezTo>
                        <a:pt x="476" y="835"/>
                        <a:pt x="478" y="836"/>
                        <a:pt x="481" y="836"/>
                      </a:cubicBezTo>
                      <a:cubicBezTo>
                        <a:pt x="484" y="836"/>
                        <a:pt x="486" y="835"/>
                        <a:pt x="489" y="835"/>
                      </a:cubicBezTo>
                      <a:cubicBezTo>
                        <a:pt x="495" y="835"/>
                        <a:pt x="501" y="836"/>
                        <a:pt x="507" y="834"/>
                      </a:cubicBezTo>
                      <a:cubicBezTo>
                        <a:pt x="507" y="834"/>
                        <a:pt x="507" y="834"/>
                        <a:pt x="508" y="834"/>
                      </a:cubicBezTo>
                      <a:cubicBezTo>
                        <a:pt x="517" y="834"/>
                        <a:pt x="527" y="834"/>
                        <a:pt x="536" y="834"/>
                      </a:cubicBezTo>
                      <a:cubicBezTo>
                        <a:pt x="542" y="834"/>
                        <a:pt x="547" y="834"/>
                        <a:pt x="553" y="833"/>
                      </a:cubicBezTo>
                      <a:cubicBezTo>
                        <a:pt x="555" y="833"/>
                        <a:pt x="558" y="833"/>
                        <a:pt x="561" y="833"/>
                      </a:cubicBezTo>
                      <a:cubicBezTo>
                        <a:pt x="576" y="832"/>
                        <a:pt x="592" y="832"/>
                        <a:pt x="607" y="831"/>
                      </a:cubicBezTo>
                      <a:cubicBezTo>
                        <a:pt x="621" y="831"/>
                        <a:pt x="634" y="830"/>
                        <a:pt x="648" y="830"/>
                      </a:cubicBezTo>
                      <a:cubicBezTo>
                        <a:pt x="658" y="829"/>
                        <a:pt x="668" y="829"/>
                        <a:pt x="678" y="829"/>
                      </a:cubicBezTo>
                      <a:cubicBezTo>
                        <a:pt x="687" y="829"/>
                        <a:pt x="695" y="828"/>
                        <a:pt x="704" y="828"/>
                      </a:cubicBezTo>
                      <a:cubicBezTo>
                        <a:pt x="707" y="828"/>
                        <a:pt x="711" y="828"/>
                        <a:pt x="715" y="828"/>
                      </a:cubicBezTo>
                      <a:cubicBezTo>
                        <a:pt x="722" y="827"/>
                        <a:pt x="728" y="827"/>
                        <a:pt x="735" y="827"/>
                      </a:cubicBezTo>
                      <a:cubicBezTo>
                        <a:pt x="749" y="827"/>
                        <a:pt x="763" y="828"/>
                        <a:pt x="778" y="828"/>
                      </a:cubicBezTo>
                      <a:cubicBezTo>
                        <a:pt x="792" y="829"/>
                        <a:pt x="806" y="829"/>
                        <a:pt x="819" y="830"/>
                      </a:cubicBezTo>
                      <a:cubicBezTo>
                        <a:pt x="831" y="831"/>
                        <a:pt x="843" y="832"/>
                        <a:pt x="854" y="833"/>
                      </a:cubicBezTo>
                      <a:cubicBezTo>
                        <a:pt x="865" y="834"/>
                        <a:pt x="875" y="835"/>
                        <a:pt x="886" y="836"/>
                      </a:cubicBezTo>
                      <a:cubicBezTo>
                        <a:pt x="889" y="836"/>
                        <a:pt x="891" y="836"/>
                        <a:pt x="894" y="839"/>
                      </a:cubicBezTo>
                      <a:cubicBezTo>
                        <a:pt x="898" y="837"/>
                        <a:pt x="903" y="838"/>
                        <a:pt x="907" y="839"/>
                      </a:cubicBezTo>
                      <a:cubicBezTo>
                        <a:pt x="914" y="840"/>
                        <a:pt x="921" y="841"/>
                        <a:pt x="927" y="842"/>
                      </a:cubicBezTo>
                      <a:cubicBezTo>
                        <a:pt x="942" y="843"/>
                        <a:pt x="956" y="844"/>
                        <a:pt x="971" y="846"/>
                      </a:cubicBezTo>
                      <a:cubicBezTo>
                        <a:pt x="981" y="847"/>
                        <a:pt x="990" y="848"/>
                        <a:pt x="1000" y="848"/>
                      </a:cubicBezTo>
                      <a:cubicBezTo>
                        <a:pt x="1010" y="849"/>
                        <a:pt x="1020" y="849"/>
                        <a:pt x="1030" y="850"/>
                      </a:cubicBezTo>
                      <a:cubicBezTo>
                        <a:pt x="1041" y="850"/>
                        <a:pt x="1053" y="850"/>
                        <a:pt x="1064" y="850"/>
                      </a:cubicBezTo>
                      <a:cubicBezTo>
                        <a:pt x="1070" y="850"/>
                        <a:pt x="1077" y="851"/>
                        <a:pt x="1083" y="850"/>
                      </a:cubicBezTo>
                      <a:cubicBezTo>
                        <a:pt x="1089" y="850"/>
                        <a:pt x="1095" y="851"/>
                        <a:pt x="1100" y="851"/>
                      </a:cubicBezTo>
                      <a:cubicBezTo>
                        <a:pt x="1106" y="851"/>
                        <a:pt x="1111" y="851"/>
                        <a:pt x="1116" y="851"/>
                      </a:cubicBezTo>
                      <a:cubicBezTo>
                        <a:pt x="1117" y="851"/>
                        <a:pt x="1117" y="851"/>
                        <a:pt x="1118" y="851"/>
                      </a:cubicBezTo>
                      <a:cubicBezTo>
                        <a:pt x="1119" y="851"/>
                        <a:pt x="1121" y="850"/>
                        <a:pt x="1121" y="850"/>
                      </a:cubicBezTo>
                      <a:cubicBezTo>
                        <a:pt x="1123" y="850"/>
                        <a:pt x="1124" y="851"/>
                        <a:pt x="1126" y="850"/>
                      </a:cubicBezTo>
                      <a:cubicBezTo>
                        <a:pt x="1127" y="850"/>
                        <a:pt x="1128" y="850"/>
                        <a:pt x="1129" y="850"/>
                      </a:cubicBezTo>
                      <a:cubicBezTo>
                        <a:pt x="1132" y="850"/>
                        <a:pt x="1136" y="849"/>
                        <a:pt x="1139" y="851"/>
                      </a:cubicBezTo>
                      <a:cubicBezTo>
                        <a:pt x="1140" y="851"/>
                        <a:pt x="1141" y="851"/>
                        <a:pt x="1141" y="851"/>
                      </a:cubicBezTo>
                      <a:cubicBezTo>
                        <a:pt x="1143" y="851"/>
                        <a:pt x="1145" y="851"/>
                        <a:pt x="1147" y="850"/>
                      </a:cubicBezTo>
                      <a:cubicBezTo>
                        <a:pt x="1149" y="850"/>
                        <a:pt x="1150" y="850"/>
                        <a:pt x="1152" y="849"/>
                      </a:cubicBezTo>
                      <a:cubicBezTo>
                        <a:pt x="1152" y="849"/>
                        <a:pt x="1152" y="849"/>
                        <a:pt x="1152" y="849"/>
                      </a:cubicBezTo>
                      <a:cubicBezTo>
                        <a:pt x="1152" y="849"/>
                        <a:pt x="1152" y="850"/>
                        <a:pt x="1152" y="850"/>
                      </a:cubicBezTo>
                      <a:cubicBezTo>
                        <a:pt x="1152" y="849"/>
                        <a:pt x="1152" y="849"/>
                        <a:pt x="1152" y="849"/>
                      </a:cubicBezTo>
                      <a:cubicBezTo>
                        <a:pt x="1155" y="850"/>
                        <a:pt x="1155" y="850"/>
                        <a:pt x="1158" y="849"/>
                      </a:cubicBezTo>
                      <a:cubicBezTo>
                        <a:pt x="1156" y="848"/>
                        <a:pt x="1154" y="849"/>
                        <a:pt x="1152" y="849"/>
                      </a:cubicBezTo>
                      <a:cubicBezTo>
                        <a:pt x="1152" y="849"/>
                        <a:pt x="1152" y="849"/>
                        <a:pt x="1152" y="849"/>
                      </a:cubicBezTo>
                      <a:cubicBezTo>
                        <a:pt x="1152" y="849"/>
                        <a:pt x="1153" y="849"/>
                        <a:pt x="1153" y="849"/>
                      </a:cubicBezTo>
                      <a:cubicBezTo>
                        <a:pt x="1158" y="847"/>
                        <a:pt x="1163" y="847"/>
                        <a:pt x="1168" y="848"/>
                      </a:cubicBezTo>
                      <a:cubicBezTo>
                        <a:pt x="1170" y="849"/>
                        <a:pt x="1172" y="849"/>
                        <a:pt x="1173" y="849"/>
                      </a:cubicBezTo>
                      <a:cubicBezTo>
                        <a:pt x="1178" y="849"/>
                        <a:pt x="1183" y="848"/>
                        <a:pt x="1187" y="849"/>
                      </a:cubicBezTo>
                      <a:cubicBezTo>
                        <a:pt x="1193" y="849"/>
                        <a:pt x="1198" y="850"/>
                        <a:pt x="1204" y="848"/>
                      </a:cubicBezTo>
                      <a:cubicBezTo>
                        <a:pt x="1204" y="847"/>
                        <a:pt x="1204" y="847"/>
                        <a:pt x="1205" y="848"/>
                      </a:cubicBezTo>
                      <a:cubicBezTo>
                        <a:pt x="1210" y="849"/>
                        <a:pt x="1214" y="848"/>
                        <a:pt x="1218" y="846"/>
                      </a:cubicBezTo>
                      <a:cubicBezTo>
                        <a:pt x="1220" y="845"/>
                        <a:pt x="1223" y="844"/>
                        <a:pt x="1225" y="846"/>
                      </a:cubicBezTo>
                      <a:cubicBezTo>
                        <a:pt x="1226" y="847"/>
                        <a:pt x="1227" y="847"/>
                        <a:pt x="1228" y="846"/>
                      </a:cubicBezTo>
                      <a:cubicBezTo>
                        <a:pt x="1230" y="845"/>
                        <a:pt x="1231" y="845"/>
                        <a:pt x="1233" y="845"/>
                      </a:cubicBezTo>
                      <a:cubicBezTo>
                        <a:pt x="1236" y="846"/>
                        <a:pt x="1239" y="847"/>
                        <a:pt x="1241" y="847"/>
                      </a:cubicBezTo>
                      <a:cubicBezTo>
                        <a:pt x="1248" y="847"/>
                        <a:pt x="1254" y="846"/>
                        <a:pt x="1261" y="846"/>
                      </a:cubicBezTo>
                      <a:cubicBezTo>
                        <a:pt x="1269" y="845"/>
                        <a:pt x="1276" y="845"/>
                        <a:pt x="1284" y="844"/>
                      </a:cubicBezTo>
                      <a:cubicBezTo>
                        <a:pt x="1285" y="846"/>
                        <a:pt x="1286" y="848"/>
                        <a:pt x="1287" y="849"/>
                      </a:cubicBezTo>
                      <a:cubicBezTo>
                        <a:pt x="1288" y="850"/>
                        <a:pt x="1289" y="853"/>
                        <a:pt x="1292" y="851"/>
                      </a:cubicBezTo>
                      <a:cubicBezTo>
                        <a:pt x="1292" y="849"/>
                        <a:pt x="1293" y="847"/>
                        <a:pt x="1293" y="845"/>
                      </a:cubicBezTo>
                      <a:cubicBezTo>
                        <a:pt x="1294" y="844"/>
                        <a:pt x="1294" y="844"/>
                        <a:pt x="1295" y="844"/>
                      </a:cubicBezTo>
                      <a:cubicBezTo>
                        <a:pt x="1299" y="844"/>
                        <a:pt x="1304" y="844"/>
                        <a:pt x="1308" y="844"/>
                      </a:cubicBezTo>
                      <a:cubicBezTo>
                        <a:pt x="1311" y="844"/>
                        <a:pt x="1313" y="843"/>
                        <a:pt x="1316" y="843"/>
                      </a:cubicBezTo>
                      <a:cubicBezTo>
                        <a:pt x="1326" y="843"/>
                        <a:pt x="1336" y="843"/>
                        <a:pt x="1346" y="843"/>
                      </a:cubicBezTo>
                      <a:cubicBezTo>
                        <a:pt x="1349" y="843"/>
                        <a:pt x="1351" y="843"/>
                        <a:pt x="1354" y="843"/>
                      </a:cubicBezTo>
                      <a:cubicBezTo>
                        <a:pt x="1363" y="844"/>
                        <a:pt x="1373" y="843"/>
                        <a:pt x="1382" y="844"/>
                      </a:cubicBezTo>
                      <a:cubicBezTo>
                        <a:pt x="1387" y="845"/>
                        <a:pt x="1392" y="845"/>
                        <a:pt x="1398" y="845"/>
                      </a:cubicBezTo>
                      <a:cubicBezTo>
                        <a:pt x="1401" y="845"/>
                        <a:pt x="1405" y="846"/>
                        <a:pt x="1409" y="846"/>
                      </a:cubicBezTo>
                      <a:cubicBezTo>
                        <a:pt x="1419" y="847"/>
                        <a:pt x="1429" y="849"/>
                        <a:pt x="1438" y="850"/>
                      </a:cubicBezTo>
                      <a:cubicBezTo>
                        <a:pt x="1448" y="851"/>
                        <a:pt x="1458" y="852"/>
                        <a:pt x="1467" y="853"/>
                      </a:cubicBezTo>
                      <a:cubicBezTo>
                        <a:pt x="1482" y="856"/>
                        <a:pt x="1497" y="857"/>
                        <a:pt x="1512" y="858"/>
                      </a:cubicBezTo>
                      <a:cubicBezTo>
                        <a:pt x="1517" y="859"/>
                        <a:pt x="1522" y="859"/>
                        <a:pt x="1527" y="860"/>
                      </a:cubicBezTo>
                      <a:cubicBezTo>
                        <a:pt x="1535" y="861"/>
                        <a:pt x="1543" y="863"/>
                        <a:pt x="1551" y="863"/>
                      </a:cubicBezTo>
                      <a:cubicBezTo>
                        <a:pt x="1552" y="863"/>
                        <a:pt x="1553" y="863"/>
                        <a:pt x="1554" y="863"/>
                      </a:cubicBezTo>
                      <a:close/>
                    </a:path>
                  </a:pathLst>
                </a:custGeom>
                <a:solidFill>
                  <a:srgbClr val="92D05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30" name="Freeform 123"/>
                <p:cNvSpPr>
                  <a:spLocks/>
                </p:cNvSpPr>
                <p:nvPr/>
              </p:nvSpPr>
              <p:spPr bwMode="auto">
                <a:xfrm>
                  <a:off x="1051" y="3710"/>
                  <a:ext cx="265" cy="187"/>
                </a:xfrm>
                <a:custGeom>
                  <a:avLst/>
                  <a:gdLst>
                    <a:gd name="T0" fmla="*/ 165 w 320"/>
                    <a:gd name="T1" fmla="*/ 27 h 225"/>
                    <a:gd name="T2" fmla="*/ 167 w 320"/>
                    <a:gd name="T3" fmla="*/ 47 h 225"/>
                    <a:gd name="T4" fmla="*/ 167 w 320"/>
                    <a:gd name="T5" fmla="*/ 62 h 225"/>
                    <a:gd name="T6" fmla="*/ 172 w 320"/>
                    <a:gd name="T7" fmla="*/ 68 h 225"/>
                    <a:gd name="T8" fmla="*/ 175 w 320"/>
                    <a:gd name="T9" fmla="*/ 63 h 225"/>
                    <a:gd name="T10" fmla="*/ 199 w 320"/>
                    <a:gd name="T11" fmla="*/ 29 h 225"/>
                    <a:gd name="T12" fmla="*/ 257 w 320"/>
                    <a:gd name="T13" fmla="*/ 42 h 225"/>
                    <a:gd name="T14" fmla="*/ 252 w 320"/>
                    <a:gd name="T15" fmla="*/ 102 h 225"/>
                    <a:gd name="T16" fmla="*/ 239 w 320"/>
                    <a:gd name="T17" fmla="*/ 118 h 225"/>
                    <a:gd name="T18" fmla="*/ 243 w 320"/>
                    <a:gd name="T19" fmla="*/ 119 h 225"/>
                    <a:gd name="T20" fmla="*/ 283 w 320"/>
                    <a:gd name="T21" fmla="*/ 110 h 225"/>
                    <a:gd name="T22" fmla="*/ 316 w 320"/>
                    <a:gd name="T23" fmla="*/ 138 h 225"/>
                    <a:gd name="T24" fmla="*/ 307 w 320"/>
                    <a:gd name="T25" fmla="*/ 175 h 225"/>
                    <a:gd name="T26" fmla="*/ 281 w 320"/>
                    <a:gd name="T27" fmla="*/ 188 h 225"/>
                    <a:gd name="T28" fmla="*/ 275 w 320"/>
                    <a:gd name="T29" fmla="*/ 193 h 225"/>
                    <a:gd name="T30" fmla="*/ 304 w 320"/>
                    <a:gd name="T31" fmla="*/ 216 h 225"/>
                    <a:gd name="T32" fmla="*/ 245 w 320"/>
                    <a:gd name="T33" fmla="*/ 220 h 225"/>
                    <a:gd name="T34" fmla="*/ 165 w 320"/>
                    <a:gd name="T35" fmla="*/ 222 h 225"/>
                    <a:gd name="T36" fmla="*/ 123 w 320"/>
                    <a:gd name="T37" fmla="*/ 223 h 225"/>
                    <a:gd name="T38" fmla="*/ 59 w 320"/>
                    <a:gd name="T39" fmla="*/ 224 h 225"/>
                    <a:gd name="T40" fmla="*/ 30 w 320"/>
                    <a:gd name="T41" fmla="*/ 222 h 225"/>
                    <a:gd name="T42" fmla="*/ 4 w 320"/>
                    <a:gd name="T43" fmla="*/ 195 h 225"/>
                    <a:gd name="T44" fmla="*/ 9 w 320"/>
                    <a:gd name="T45" fmla="*/ 177 h 225"/>
                    <a:gd name="T46" fmla="*/ 31 w 320"/>
                    <a:gd name="T47" fmla="*/ 172 h 225"/>
                    <a:gd name="T48" fmla="*/ 36 w 320"/>
                    <a:gd name="T49" fmla="*/ 163 h 225"/>
                    <a:gd name="T50" fmla="*/ 7 w 320"/>
                    <a:gd name="T51" fmla="*/ 129 h 225"/>
                    <a:gd name="T52" fmla="*/ 30 w 320"/>
                    <a:gd name="T53" fmla="*/ 68 h 225"/>
                    <a:gd name="T54" fmla="*/ 54 w 320"/>
                    <a:gd name="T55" fmla="*/ 66 h 225"/>
                    <a:gd name="T56" fmla="*/ 75 w 320"/>
                    <a:gd name="T57" fmla="*/ 78 h 225"/>
                    <a:gd name="T58" fmla="*/ 83 w 320"/>
                    <a:gd name="T59" fmla="*/ 71 h 225"/>
                    <a:gd name="T60" fmla="*/ 87 w 320"/>
                    <a:gd name="T61" fmla="*/ 30 h 225"/>
                    <a:gd name="T62" fmla="*/ 92 w 320"/>
                    <a:gd name="T63" fmla="*/ 26 h 225"/>
                    <a:gd name="T64" fmla="*/ 106 w 320"/>
                    <a:gd name="T65" fmla="*/ 8 h 225"/>
                    <a:gd name="T66" fmla="*/ 125 w 320"/>
                    <a:gd name="T67" fmla="*/ 1 h 225"/>
                    <a:gd name="T68" fmla="*/ 144 w 320"/>
                    <a:gd name="T69" fmla="*/ 3 h 22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</a:cxnLst>
                  <a:rect l="0" t="0" r="r" b="b"/>
                  <a:pathLst>
                    <a:path w="320" h="225">
                      <a:moveTo>
                        <a:pt x="151" y="8"/>
                      </a:moveTo>
                      <a:cubicBezTo>
                        <a:pt x="158" y="13"/>
                        <a:pt x="163" y="19"/>
                        <a:pt x="165" y="27"/>
                      </a:cubicBezTo>
                      <a:cubicBezTo>
                        <a:pt x="166" y="31"/>
                        <a:pt x="167" y="36"/>
                        <a:pt x="167" y="40"/>
                      </a:cubicBezTo>
                      <a:cubicBezTo>
                        <a:pt x="167" y="43"/>
                        <a:pt x="167" y="45"/>
                        <a:pt x="167" y="47"/>
                      </a:cubicBezTo>
                      <a:cubicBezTo>
                        <a:pt x="169" y="51"/>
                        <a:pt x="169" y="55"/>
                        <a:pt x="168" y="59"/>
                      </a:cubicBezTo>
                      <a:cubicBezTo>
                        <a:pt x="167" y="60"/>
                        <a:pt x="167" y="61"/>
                        <a:pt x="167" y="62"/>
                      </a:cubicBezTo>
                      <a:cubicBezTo>
                        <a:pt x="169" y="64"/>
                        <a:pt x="170" y="66"/>
                        <a:pt x="171" y="67"/>
                      </a:cubicBezTo>
                      <a:cubicBezTo>
                        <a:pt x="171" y="68"/>
                        <a:pt x="172" y="68"/>
                        <a:pt x="172" y="68"/>
                      </a:cubicBezTo>
                      <a:cubicBezTo>
                        <a:pt x="172" y="68"/>
                        <a:pt x="172" y="68"/>
                        <a:pt x="173" y="68"/>
                      </a:cubicBezTo>
                      <a:cubicBezTo>
                        <a:pt x="174" y="67"/>
                        <a:pt x="174" y="65"/>
                        <a:pt x="175" y="63"/>
                      </a:cubicBezTo>
                      <a:cubicBezTo>
                        <a:pt x="177" y="59"/>
                        <a:pt x="178" y="54"/>
                        <a:pt x="180" y="50"/>
                      </a:cubicBezTo>
                      <a:cubicBezTo>
                        <a:pt x="184" y="41"/>
                        <a:pt x="191" y="34"/>
                        <a:pt x="199" y="29"/>
                      </a:cubicBezTo>
                      <a:cubicBezTo>
                        <a:pt x="203" y="25"/>
                        <a:pt x="208" y="24"/>
                        <a:pt x="213" y="23"/>
                      </a:cubicBezTo>
                      <a:cubicBezTo>
                        <a:pt x="231" y="21"/>
                        <a:pt x="246" y="28"/>
                        <a:pt x="257" y="42"/>
                      </a:cubicBezTo>
                      <a:cubicBezTo>
                        <a:pt x="263" y="49"/>
                        <a:pt x="266" y="59"/>
                        <a:pt x="265" y="68"/>
                      </a:cubicBezTo>
                      <a:cubicBezTo>
                        <a:pt x="264" y="81"/>
                        <a:pt x="260" y="92"/>
                        <a:pt x="252" y="102"/>
                      </a:cubicBezTo>
                      <a:cubicBezTo>
                        <a:pt x="250" y="106"/>
                        <a:pt x="246" y="110"/>
                        <a:pt x="242" y="112"/>
                      </a:cubicBezTo>
                      <a:cubicBezTo>
                        <a:pt x="240" y="113"/>
                        <a:pt x="238" y="115"/>
                        <a:pt x="239" y="118"/>
                      </a:cubicBezTo>
                      <a:cubicBezTo>
                        <a:pt x="240" y="119"/>
                        <a:pt x="241" y="119"/>
                        <a:pt x="242" y="120"/>
                      </a:cubicBezTo>
                      <a:cubicBezTo>
                        <a:pt x="243" y="119"/>
                        <a:pt x="243" y="119"/>
                        <a:pt x="243" y="119"/>
                      </a:cubicBezTo>
                      <a:cubicBezTo>
                        <a:pt x="244" y="117"/>
                        <a:pt x="246" y="115"/>
                        <a:pt x="248" y="114"/>
                      </a:cubicBezTo>
                      <a:cubicBezTo>
                        <a:pt x="259" y="109"/>
                        <a:pt x="271" y="107"/>
                        <a:pt x="283" y="110"/>
                      </a:cubicBezTo>
                      <a:cubicBezTo>
                        <a:pt x="290" y="113"/>
                        <a:pt x="297" y="116"/>
                        <a:pt x="303" y="119"/>
                      </a:cubicBezTo>
                      <a:cubicBezTo>
                        <a:pt x="310" y="124"/>
                        <a:pt x="314" y="131"/>
                        <a:pt x="316" y="138"/>
                      </a:cubicBezTo>
                      <a:cubicBezTo>
                        <a:pt x="320" y="151"/>
                        <a:pt x="316" y="163"/>
                        <a:pt x="309" y="173"/>
                      </a:cubicBezTo>
                      <a:cubicBezTo>
                        <a:pt x="308" y="174"/>
                        <a:pt x="307" y="175"/>
                        <a:pt x="307" y="175"/>
                      </a:cubicBezTo>
                      <a:cubicBezTo>
                        <a:pt x="303" y="178"/>
                        <a:pt x="299" y="182"/>
                        <a:pt x="295" y="184"/>
                      </a:cubicBezTo>
                      <a:cubicBezTo>
                        <a:pt x="291" y="187"/>
                        <a:pt x="286" y="189"/>
                        <a:pt x="281" y="188"/>
                      </a:cubicBezTo>
                      <a:cubicBezTo>
                        <a:pt x="278" y="187"/>
                        <a:pt x="275" y="187"/>
                        <a:pt x="271" y="187"/>
                      </a:cubicBezTo>
                      <a:cubicBezTo>
                        <a:pt x="271" y="190"/>
                        <a:pt x="272" y="192"/>
                        <a:pt x="275" y="193"/>
                      </a:cubicBezTo>
                      <a:cubicBezTo>
                        <a:pt x="279" y="195"/>
                        <a:pt x="284" y="196"/>
                        <a:pt x="288" y="198"/>
                      </a:cubicBezTo>
                      <a:cubicBezTo>
                        <a:pt x="296" y="201"/>
                        <a:pt x="301" y="208"/>
                        <a:pt x="304" y="216"/>
                      </a:cubicBezTo>
                      <a:cubicBezTo>
                        <a:pt x="303" y="216"/>
                        <a:pt x="302" y="216"/>
                        <a:pt x="302" y="216"/>
                      </a:cubicBezTo>
                      <a:cubicBezTo>
                        <a:pt x="283" y="218"/>
                        <a:pt x="264" y="219"/>
                        <a:pt x="245" y="220"/>
                      </a:cubicBezTo>
                      <a:cubicBezTo>
                        <a:pt x="235" y="220"/>
                        <a:pt x="225" y="220"/>
                        <a:pt x="215" y="221"/>
                      </a:cubicBezTo>
                      <a:cubicBezTo>
                        <a:pt x="199" y="221"/>
                        <a:pt x="182" y="221"/>
                        <a:pt x="165" y="222"/>
                      </a:cubicBezTo>
                      <a:cubicBezTo>
                        <a:pt x="163" y="222"/>
                        <a:pt x="160" y="222"/>
                        <a:pt x="158" y="222"/>
                      </a:cubicBezTo>
                      <a:cubicBezTo>
                        <a:pt x="146" y="223"/>
                        <a:pt x="135" y="223"/>
                        <a:pt x="123" y="223"/>
                      </a:cubicBezTo>
                      <a:cubicBezTo>
                        <a:pt x="113" y="224"/>
                        <a:pt x="102" y="224"/>
                        <a:pt x="92" y="224"/>
                      </a:cubicBezTo>
                      <a:cubicBezTo>
                        <a:pt x="81" y="224"/>
                        <a:pt x="70" y="224"/>
                        <a:pt x="59" y="224"/>
                      </a:cubicBezTo>
                      <a:cubicBezTo>
                        <a:pt x="53" y="225"/>
                        <a:pt x="46" y="225"/>
                        <a:pt x="39" y="225"/>
                      </a:cubicBezTo>
                      <a:cubicBezTo>
                        <a:pt x="35" y="225"/>
                        <a:pt x="33" y="224"/>
                        <a:pt x="30" y="222"/>
                      </a:cubicBezTo>
                      <a:cubicBezTo>
                        <a:pt x="25" y="219"/>
                        <a:pt x="20" y="215"/>
                        <a:pt x="15" y="212"/>
                      </a:cubicBezTo>
                      <a:cubicBezTo>
                        <a:pt x="9" y="207"/>
                        <a:pt x="6" y="202"/>
                        <a:pt x="4" y="195"/>
                      </a:cubicBezTo>
                      <a:cubicBezTo>
                        <a:pt x="3" y="192"/>
                        <a:pt x="3" y="188"/>
                        <a:pt x="5" y="185"/>
                      </a:cubicBezTo>
                      <a:cubicBezTo>
                        <a:pt x="6" y="183"/>
                        <a:pt x="8" y="180"/>
                        <a:pt x="9" y="177"/>
                      </a:cubicBezTo>
                      <a:cubicBezTo>
                        <a:pt x="12" y="173"/>
                        <a:pt x="16" y="172"/>
                        <a:pt x="20" y="172"/>
                      </a:cubicBezTo>
                      <a:cubicBezTo>
                        <a:pt x="23" y="171"/>
                        <a:pt x="27" y="172"/>
                        <a:pt x="31" y="172"/>
                      </a:cubicBezTo>
                      <a:cubicBezTo>
                        <a:pt x="34" y="172"/>
                        <a:pt x="37" y="172"/>
                        <a:pt x="39" y="170"/>
                      </a:cubicBezTo>
                      <a:cubicBezTo>
                        <a:pt x="40" y="167"/>
                        <a:pt x="39" y="165"/>
                        <a:pt x="36" y="163"/>
                      </a:cubicBezTo>
                      <a:cubicBezTo>
                        <a:pt x="32" y="159"/>
                        <a:pt x="29" y="155"/>
                        <a:pt x="25" y="151"/>
                      </a:cubicBezTo>
                      <a:cubicBezTo>
                        <a:pt x="17" y="145"/>
                        <a:pt x="11" y="137"/>
                        <a:pt x="7" y="129"/>
                      </a:cubicBezTo>
                      <a:cubicBezTo>
                        <a:pt x="0" y="113"/>
                        <a:pt x="0" y="98"/>
                        <a:pt x="9" y="83"/>
                      </a:cubicBezTo>
                      <a:cubicBezTo>
                        <a:pt x="14" y="75"/>
                        <a:pt x="20" y="69"/>
                        <a:pt x="30" y="68"/>
                      </a:cubicBezTo>
                      <a:cubicBezTo>
                        <a:pt x="32" y="68"/>
                        <a:pt x="35" y="67"/>
                        <a:pt x="38" y="66"/>
                      </a:cubicBezTo>
                      <a:cubicBezTo>
                        <a:pt x="43" y="64"/>
                        <a:pt x="48" y="64"/>
                        <a:pt x="54" y="66"/>
                      </a:cubicBezTo>
                      <a:cubicBezTo>
                        <a:pt x="58" y="68"/>
                        <a:pt x="63" y="70"/>
                        <a:pt x="68" y="72"/>
                      </a:cubicBezTo>
                      <a:cubicBezTo>
                        <a:pt x="71" y="73"/>
                        <a:pt x="74" y="75"/>
                        <a:pt x="75" y="78"/>
                      </a:cubicBezTo>
                      <a:cubicBezTo>
                        <a:pt x="76" y="80"/>
                        <a:pt x="78" y="81"/>
                        <a:pt x="80" y="81"/>
                      </a:cubicBezTo>
                      <a:cubicBezTo>
                        <a:pt x="82" y="78"/>
                        <a:pt x="83" y="75"/>
                        <a:pt x="83" y="71"/>
                      </a:cubicBezTo>
                      <a:cubicBezTo>
                        <a:pt x="83" y="63"/>
                        <a:pt x="83" y="55"/>
                        <a:pt x="84" y="46"/>
                      </a:cubicBezTo>
                      <a:cubicBezTo>
                        <a:pt x="84" y="41"/>
                        <a:pt x="84" y="35"/>
                        <a:pt x="87" y="30"/>
                      </a:cubicBezTo>
                      <a:cubicBezTo>
                        <a:pt x="88" y="28"/>
                        <a:pt x="89" y="29"/>
                        <a:pt x="91" y="29"/>
                      </a:cubicBezTo>
                      <a:cubicBezTo>
                        <a:pt x="91" y="28"/>
                        <a:pt x="92" y="27"/>
                        <a:pt x="92" y="26"/>
                      </a:cubicBezTo>
                      <a:cubicBezTo>
                        <a:pt x="92" y="23"/>
                        <a:pt x="93" y="20"/>
                        <a:pt x="96" y="18"/>
                      </a:cubicBezTo>
                      <a:cubicBezTo>
                        <a:pt x="99" y="15"/>
                        <a:pt x="102" y="11"/>
                        <a:pt x="106" y="8"/>
                      </a:cubicBezTo>
                      <a:cubicBezTo>
                        <a:pt x="108" y="7"/>
                        <a:pt x="110" y="6"/>
                        <a:pt x="111" y="5"/>
                      </a:cubicBezTo>
                      <a:cubicBezTo>
                        <a:pt x="116" y="4"/>
                        <a:pt x="120" y="3"/>
                        <a:pt x="125" y="1"/>
                      </a:cubicBezTo>
                      <a:cubicBezTo>
                        <a:pt x="129" y="0"/>
                        <a:pt x="133" y="0"/>
                        <a:pt x="138" y="1"/>
                      </a:cubicBezTo>
                      <a:cubicBezTo>
                        <a:pt x="140" y="1"/>
                        <a:pt x="142" y="2"/>
                        <a:pt x="144" y="3"/>
                      </a:cubicBezTo>
                      <a:cubicBezTo>
                        <a:pt x="146" y="5"/>
                        <a:pt x="149" y="6"/>
                        <a:pt x="151" y="8"/>
                      </a:cubicBezTo>
                      <a:close/>
                    </a:path>
                  </a:pathLst>
                </a:custGeom>
                <a:solidFill>
                  <a:srgbClr val="00B05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31" name="Freeform 124"/>
                <p:cNvSpPr>
                  <a:spLocks/>
                </p:cNvSpPr>
                <p:nvPr/>
              </p:nvSpPr>
              <p:spPr bwMode="auto">
                <a:xfrm>
                  <a:off x="1066" y="3744"/>
                  <a:ext cx="6" cy="7"/>
                </a:xfrm>
                <a:custGeom>
                  <a:avLst/>
                  <a:gdLst>
                    <a:gd name="T0" fmla="*/ 4 w 8"/>
                    <a:gd name="T1" fmla="*/ 8 h 9"/>
                    <a:gd name="T2" fmla="*/ 0 w 8"/>
                    <a:gd name="T3" fmla="*/ 4 h 9"/>
                    <a:gd name="T4" fmla="*/ 1 w 8"/>
                    <a:gd name="T5" fmla="*/ 2 h 9"/>
                    <a:gd name="T6" fmla="*/ 4 w 8"/>
                    <a:gd name="T7" fmla="*/ 0 h 9"/>
                    <a:gd name="T8" fmla="*/ 8 w 8"/>
                    <a:gd name="T9" fmla="*/ 8 h 9"/>
                    <a:gd name="T10" fmla="*/ 4 w 8"/>
                    <a:gd name="T11" fmla="*/ 8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8" h="9">
                      <a:moveTo>
                        <a:pt x="4" y="8"/>
                      </a:moveTo>
                      <a:cubicBezTo>
                        <a:pt x="2" y="8"/>
                        <a:pt x="1" y="6"/>
                        <a:pt x="0" y="4"/>
                      </a:cubicBezTo>
                      <a:cubicBezTo>
                        <a:pt x="0" y="3"/>
                        <a:pt x="0" y="2"/>
                        <a:pt x="1" y="2"/>
                      </a:cubicBezTo>
                      <a:cubicBezTo>
                        <a:pt x="2" y="1"/>
                        <a:pt x="3" y="1"/>
                        <a:pt x="4" y="0"/>
                      </a:cubicBezTo>
                      <a:cubicBezTo>
                        <a:pt x="8" y="2"/>
                        <a:pt x="8" y="2"/>
                        <a:pt x="8" y="8"/>
                      </a:cubicBezTo>
                      <a:cubicBezTo>
                        <a:pt x="7" y="8"/>
                        <a:pt x="5" y="9"/>
                        <a:pt x="4" y="8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32" name="Freeform 125"/>
                <p:cNvSpPr>
                  <a:spLocks noEditPoints="1"/>
                </p:cNvSpPr>
                <p:nvPr/>
              </p:nvSpPr>
              <p:spPr bwMode="auto">
                <a:xfrm>
                  <a:off x="1062" y="3739"/>
                  <a:ext cx="15" cy="16"/>
                </a:xfrm>
                <a:custGeom>
                  <a:avLst/>
                  <a:gdLst>
                    <a:gd name="T0" fmla="*/ 12 w 19"/>
                    <a:gd name="T1" fmla="*/ 19 h 20"/>
                    <a:gd name="T2" fmla="*/ 2 w 19"/>
                    <a:gd name="T3" fmla="*/ 15 h 20"/>
                    <a:gd name="T4" fmla="*/ 0 w 19"/>
                    <a:gd name="T5" fmla="*/ 7 h 20"/>
                    <a:gd name="T6" fmla="*/ 4 w 19"/>
                    <a:gd name="T7" fmla="*/ 3 h 20"/>
                    <a:gd name="T8" fmla="*/ 17 w 19"/>
                    <a:gd name="T9" fmla="*/ 7 h 20"/>
                    <a:gd name="T10" fmla="*/ 18 w 19"/>
                    <a:gd name="T11" fmla="*/ 9 h 20"/>
                    <a:gd name="T12" fmla="*/ 12 w 19"/>
                    <a:gd name="T13" fmla="*/ 19 h 20"/>
                    <a:gd name="T14" fmla="*/ 6 w 19"/>
                    <a:gd name="T15" fmla="*/ 8 h 20"/>
                    <a:gd name="T16" fmla="*/ 5 w 19"/>
                    <a:gd name="T17" fmla="*/ 10 h 20"/>
                    <a:gd name="T18" fmla="*/ 9 w 19"/>
                    <a:gd name="T19" fmla="*/ 14 h 20"/>
                    <a:gd name="T20" fmla="*/ 13 w 19"/>
                    <a:gd name="T21" fmla="*/ 14 h 20"/>
                    <a:gd name="T22" fmla="*/ 9 w 19"/>
                    <a:gd name="T23" fmla="*/ 6 h 20"/>
                    <a:gd name="T24" fmla="*/ 6 w 19"/>
                    <a:gd name="T25" fmla="*/ 8 h 2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</a:cxnLst>
                  <a:rect l="0" t="0" r="r" b="b"/>
                  <a:pathLst>
                    <a:path w="19" h="20">
                      <a:moveTo>
                        <a:pt x="12" y="19"/>
                      </a:moveTo>
                      <a:cubicBezTo>
                        <a:pt x="8" y="20"/>
                        <a:pt x="4" y="19"/>
                        <a:pt x="2" y="15"/>
                      </a:cubicBezTo>
                      <a:cubicBezTo>
                        <a:pt x="1" y="12"/>
                        <a:pt x="1" y="10"/>
                        <a:pt x="0" y="7"/>
                      </a:cubicBezTo>
                      <a:cubicBezTo>
                        <a:pt x="1" y="5"/>
                        <a:pt x="3" y="4"/>
                        <a:pt x="4" y="3"/>
                      </a:cubicBezTo>
                      <a:cubicBezTo>
                        <a:pt x="9" y="0"/>
                        <a:pt x="15" y="1"/>
                        <a:pt x="17" y="7"/>
                      </a:cubicBezTo>
                      <a:cubicBezTo>
                        <a:pt x="17" y="8"/>
                        <a:pt x="18" y="8"/>
                        <a:pt x="18" y="9"/>
                      </a:cubicBezTo>
                      <a:cubicBezTo>
                        <a:pt x="19" y="14"/>
                        <a:pt x="17" y="17"/>
                        <a:pt x="12" y="19"/>
                      </a:cubicBezTo>
                      <a:close/>
                      <a:moveTo>
                        <a:pt x="6" y="8"/>
                      </a:moveTo>
                      <a:cubicBezTo>
                        <a:pt x="5" y="8"/>
                        <a:pt x="5" y="9"/>
                        <a:pt x="5" y="10"/>
                      </a:cubicBezTo>
                      <a:cubicBezTo>
                        <a:pt x="6" y="12"/>
                        <a:pt x="7" y="14"/>
                        <a:pt x="9" y="14"/>
                      </a:cubicBezTo>
                      <a:cubicBezTo>
                        <a:pt x="10" y="15"/>
                        <a:pt x="12" y="14"/>
                        <a:pt x="13" y="14"/>
                      </a:cubicBezTo>
                      <a:cubicBezTo>
                        <a:pt x="13" y="8"/>
                        <a:pt x="13" y="8"/>
                        <a:pt x="9" y="6"/>
                      </a:cubicBezTo>
                      <a:cubicBezTo>
                        <a:pt x="8" y="7"/>
                        <a:pt x="7" y="7"/>
                        <a:pt x="6" y="8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33" name="Freeform 126"/>
                <p:cNvSpPr>
                  <a:spLocks/>
                </p:cNvSpPr>
                <p:nvPr/>
              </p:nvSpPr>
              <p:spPr bwMode="auto">
                <a:xfrm>
                  <a:off x="1052" y="3743"/>
                  <a:ext cx="2" cy="0"/>
                </a:xfrm>
                <a:custGeom>
                  <a:avLst/>
                  <a:gdLst>
                    <a:gd name="T0" fmla="*/ 2 w 2"/>
                    <a:gd name="T1" fmla="*/ 2 w 2"/>
                    <a:gd name="T2" fmla="*/ 0 w 2"/>
                    <a:gd name="T3" fmla="*/ 2 w 2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2">
                      <a:moveTo>
                        <a:pt x="2" y="0"/>
                      </a:moveTo>
                      <a:cubicBezTo>
                        <a:pt x="2" y="0"/>
                        <a:pt x="2" y="0"/>
                        <a:pt x="2" y="0"/>
                      </a:cubicBezTo>
                      <a:cubicBezTo>
                        <a:pt x="1" y="0"/>
                        <a:pt x="0" y="0"/>
                        <a:pt x="0" y="0"/>
                      </a:cubicBezTo>
                      <a:cubicBezTo>
                        <a:pt x="0" y="0"/>
                        <a:pt x="1" y="0"/>
                        <a:pt x="2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34" name="Freeform 127"/>
                <p:cNvSpPr>
                  <a:spLocks/>
                </p:cNvSpPr>
                <p:nvPr/>
              </p:nvSpPr>
              <p:spPr bwMode="auto">
                <a:xfrm>
                  <a:off x="1007" y="3592"/>
                  <a:ext cx="39" cy="36"/>
                </a:xfrm>
                <a:custGeom>
                  <a:avLst/>
                  <a:gdLst>
                    <a:gd name="T0" fmla="*/ 0 w 47"/>
                    <a:gd name="T1" fmla="*/ 26 h 43"/>
                    <a:gd name="T2" fmla="*/ 35 w 47"/>
                    <a:gd name="T3" fmla="*/ 1 h 43"/>
                    <a:gd name="T4" fmla="*/ 38 w 47"/>
                    <a:gd name="T5" fmla="*/ 0 h 43"/>
                    <a:gd name="T6" fmla="*/ 46 w 47"/>
                    <a:gd name="T7" fmla="*/ 37 h 43"/>
                    <a:gd name="T8" fmla="*/ 46 w 47"/>
                    <a:gd name="T9" fmla="*/ 43 h 43"/>
                    <a:gd name="T10" fmla="*/ 33 w 47"/>
                    <a:gd name="T11" fmla="*/ 38 h 43"/>
                    <a:gd name="T12" fmla="*/ 4 w 47"/>
                    <a:gd name="T13" fmla="*/ 29 h 43"/>
                    <a:gd name="T14" fmla="*/ 0 w 47"/>
                    <a:gd name="T15" fmla="*/ 27 h 43"/>
                    <a:gd name="T16" fmla="*/ 0 w 47"/>
                    <a:gd name="T17" fmla="*/ 26 h 4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</a:cxnLst>
                  <a:rect l="0" t="0" r="r" b="b"/>
                  <a:pathLst>
                    <a:path w="47" h="43">
                      <a:moveTo>
                        <a:pt x="0" y="26"/>
                      </a:moveTo>
                      <a:cubicBezTo>
                        <a:pt x="12" y="17"/>
                        <a:pt x="24" y="9"/>
                        <a:pt x="35" y="1"/>
                      </a:cubicBezTo>
                      <a:cubicBezTo>
                        <a:pt x="36" y="0"/>
                        <a:pt x="37" y="0"/>
                        <a:pt x="38" y="0"/>
                      </a:cubicBezTo>
                      <a:cubicBezTo>
                        <a:pt x="41" y="13"/>
                        <a:pt x="44" y="25"/>
                        <a:pt x="46" y="37"/>
                      </a:cubicBezTo>
                      <a:cubicBezTo>
                        <a:pt x="47" y="39"/>
                        <a:pt x="46" y="41"/>
                        <a:pt x="46" y="43"/>
                      </a:cubicBezTo>
                      <a:cubicBezTo>
                        <a:pt x="41" y="42"/>
                        <a:pt x="37" y="40"/>
                        <a:pt x="33" y="38"/>
                      </a:cubicBezTo>
                      <a:cubicBezTo>
                        <a:pt x="23" y="35"/>
                        <a:pt x="14" y="32"/>
                        <a:pt x="4" y="29"/>
                      </a:cubicBezTo>
                      <a:cubicBezTo>
                        <a:pt x="2" y="29"/>
                        <a:pt x="1" y="29"/>
                        <a:pt x="0" y="27"/>
                      </a:cubicBezTo>
                      <a:cubicBezTo>
                        <a:pt x="0" y="27"/>
                        <a:pt x="0" y="26"/>
                        <a:pt x="0" y="26"/>
                      </a:cubicBezTo>
                      <a:close/>
                    </a:path>
                  </a:pathLst>
                </a:custGeom>
                <a:solidFill>
                  <a:schemeClr val="accent1">
                    <a:lumMod val="60000"/>
                    <a:lumOff val="40000"/>
                  </a:schemeClr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35" name="Freeform 128"/>
                <p:cNvSpPr>
                  <a:spLocks/>
                </p:cNvSpPr>
                <p:nvPr/>
              </p:nvSpPr>
              <p:spPr bwMode="auto">
                <a:xfrm>
                  <a:off x="949" y="3785"/>
                  <a:ext cx="35" cy="15"/>
                </a:xfrm>
                <a:custGeom>
                  <a:avLst/>
                  <a:gdLst>
                    <a:gd name="T0" fmla="*/ 9 w 43"/>
                    <a:gd name="T1" fmla="*/ 10 h 17"/>
                    <a:gd name="T2" fmla="*/ 0 w 43"/>
                    <a:gd name="T3" fmla="*/ 3 h 17"/>
                    <a:gd name="T4" fmla="*/ 5 w 43"/>
                    <a:gd name="T5" fmla="*/ 0 h 17"/>
                    <a:gd name="T6" fmla="*/ 8 w 43"/>
                    <a:gd name="T7" fmla="*/ 3 h 17"/>
                    <a:gd name="T8" fmla="*/ 20 w 43"/>
                    <a:gd name="T9" fmla="*/ 11 h 17"/>
                    <a:gd name="T10" fmla="*/ 28 w 43"/>
                    <a:gd name="T11" fmla="*/ 10 h 17"/>
                    <a:gd name="T12" fmla="*/ 37 w 43"/>
                    <a:gd name="T13" fmla="*/ 7 h 17"/>
                    <a:gd name="T14" fmla="*/ 41 w 43"/>
                    <a:gd name="T15" fmla="*/ 6 h 17"/>
                    <a:gd name="T16" fmla="*/ 42 w 43"/>
                    <a:gd name="T17" fmla="*/ 9 h 17"/>
                    <a:gd name="T18" fmla="*/ 36 w 43"/>
                    <a:gd name="T19" fmla="*/ 14 h 17"/>
                    <a:gd name="T20" fmla="*/ 9 w 43"/>
                    <a:gd name="T21" fmla="*/ 10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</a:cxnLst>
                  <a:rect l="0" t="0" r="r" b="b"/>
                  <a:pathLst>
                    <a:path w="43" h="17">
                      <a:moveTo>
                        <a:pt x="9" y="10"/>
                      </a:moveTo>
                      <a:cubicBezTo>
                        <a:pt x="6" y="8"/>
                        <a:pt x="3" y="6"/>
                        <a:pt x="0" y="3"/>
                      </a:cubicBezTo>
                      <a:cubicBezTo>
                        <a:pt x="2" y="2"/>
                        <a:pt x="3" y="1"/>
                        <a:pt x="5" y="0"/>
                      </a:cubicBezTo>
                      <a:cubicBezTo>
                        <a:pt x="6" y="1"/>
                        <a:pt x="7" y="2"/>
                        <a:pt x="8" y="3"/>
                      </a:cubicBezTo>
                      <a:cubicBezTo>
                        <a:pt x="11" y="6"/>
                        <a:pt x="15" y="9"/>
                        <a:pt x="20" y="11"/>
                      </a:cubicBezTo>
                      <a:cubicBezTo>
                        <a:pt x="23" y="11"/>
                        <a:pt x="25" y="12"/>
                        <a:pt x="28" y="10"/>
                      </a:cubicBezTo>
                      <a:cubicBezTo>
                        <a:pt x="31" y="9"/>
                        <a:pt x="34" y="8"/>
                        <a:pt x="37" y="7"/>
                      </a:cubicBezTo>
                      <a:cubicBezTo>
                        <a:pt x="38" y="6"/>
                        <a:pt x="39" y="6"/>
                        <a:pt x="41" y="6"/>
                      </a:cubicBezTo>
                      <a:cubicBezTo>
                        <a:pt x="42" y="6"/>
                        <a:pt x="43" y="8"/>
                        <a:pt x="42" y="9"/>
                      </a:cubicBezTo>
                      <a:cubicBezTo>
                        <a:pt x="41" y="12"/>
                        <a:pt x="39" y="13"/>
                        <a:pt x="36" y="14"/>
                      </a:cubicBezTo>
                      <a:cubicBezTo>
                        <a:pt x="27" y="17"/>
                        <a:pt x="17" y="17"/>
                        <a:pt x="9" y="1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36" name="Freeform 129"/>
                <p:cNvSpPr>
                  <a:spLocks/>
                </p:cNvSpPr>
                <p:nvPr/>
              </p:nvSpPr>
              <p:spPr bwMode="auto">
                <a:xfrm>
                  <a:off x="945" y="3576"/>
                  <a:ext cx="52" cy="37"/>
                </a:xfrm>
                <a:custGeom>
                  <a:avLst/>
                  <a:gdLst>
                    <a:gd name="T0" fmla="*/ 15 w 63"/>
                    <a:gd name="T1" fmla="*/ 42 h 45"/>
                    <a:gd name="T2" fmla="*/ 0 w 63"/>
                    <a:gd name="T3" fmla="*/ 42 h 45"/>
                    <a:gd name="T4" fmla="*/ 0 w 63"/>
                    <a:gd name="T5" fmla="*/ 42 h 45"/>
                    <a:gd name="T6" fmla="*/ 0 w 63"/>
                    <a:gd name="T7" fmla="*/ 40 h 45"/>
                    <a:gd name="T8" fmla="*/ 4 w 63"/>
                    <a:gd name="T9" fmla="*/ 35 h 45"/>
                    <a:gd name="T10" fmla="*/ 35 w 63"/>
                    <a:gd name="T11" fmla="*/ 0 h 45"/>
                    <a:gd name="T12" fmla="*/ 39 w 63"/>
                    <a:gd name="T13" fmla="*/ 7 h 45"/>
                    <a:gd name="T14" fmla="*/ 44 w 63"/>
                    <a:gd name="T15" fmla="*/ 14 h 45"/>
                    <a:gd name="T16" fmla="*/ 58 w 63"/>
                    <a:gd name="T17" fmla="*/ 34 h 45"/>
                    <a:gd name="T18" fmla="*/ 63 w 63"/>
                    <a:gd name="T19" fmla="*/ 44 h 45"/>
                    <a:gd name="T20" fmla="*/ 48 w 63"/>
                    <a:gd name="T21" fmla="*/ 43 h 45"/>
                    <a:gd name="T22" fmla="*/ 31 w 63"/>
                    <a:gd name="T23" fmla="*/ 42 h 45"/>
                    <a:gd name="T24" fmla="*/ 15 w 63"/>
                    <a:gd name="T25" fmla="*/ 42 h 4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</a:cxnLst>
                  <a:rect l="0" t="0" r="r" b="b"/>
                  <a:pathLst>
                    <a:path w="63" h="45">
                      <a:moveTo>
                        <a:pt x="15" y="42"/>
                      </a:moveTo>
                      <a:cubicBezTo>
                        <a:pt x="10" y="42"/>
                        <a:pt x="5" y="42"/>
                        <a:pt x="0" y="42"/>
                      </a:cubicBezTo>
                      <a:cubicBezTo>
                        <a:pt x="0" y="42"/>
                        <a:pt x="0" y="42"/>
                        <a:pt x="0" y="42"/>
                      </a:cubicBezTo>
                      <a:cubicBezTo>
                        <a:pt x="0" y="41"/>
                        <a:pt x="0" y="41"/>
                        <a:pt x="0" y="40"/>
                      </a:cubicBezTo>
                      <a:cubicBezTo>
                        <a:pt x="1" y="39"/>
                        <a:pt x="3" y="37"/>
                        <a:pt x="4" y="35"/>
                      </a:cubicBezTo>
                      <a:cubicBezTo>
                        <a:pt x="15" y="25"/>
                        <a:pt x="24" y="12"/>
                        <a:pt x="35" y="0"/>
                      </a:cubicBezTo>
                      <a:cubicBezTo>
                        <a:pt x="36" y="3"/>
                        <a:pt x="38" y="5"/>
                        <a:pt x="39" y="7"/>
                      </a:cubicBezTo>
                      <a:cubicBezTo>
                        <a:pt x="41" y="9"/>
                        <a:pt x="42" y="12"/>
                        <a:pt x="44" y="14"/>
                      </a:cubicBezTo>
                      <a:cubicBezTo>
                        <a:pt x="49" y="21"/>
                        <a:pt x="53" y="27"/>
                        <a:pt x="58" y="34"/>
                      </a:cubicBezTo>
                      <a:cubicBezTo>
                        <a:pt x="60" y="37"/>
                        <a:pt x="62" y="40"/>
                        <a:pt x="63" y="44"/>
                      </a:cubicBezTo>
                      <a:cubicBezTo>
                        <a:pt x="58" y="45"/>
                        <a:pt x="53" y="43"/>
                        <a:pt x="48" y="43"/>
                      </a:cubicBezTo>
                      <a:cubicBezTo>
                        <a:pt x="42" y="43"/>
                        <a:pt x="37" y="42"/>
                        <a:pt x="31" y="42"/>
                      </a:cubicBezTo>
                      <a:cubicBezTo>
                        <a:pt x="26" y="42"/>
                        <a:pt x="21" y="42"/>
                        <a:pt x="15" y="42"/>
                      </a:cubicBezTo>
                      <a:close/>
                    </a:path>
                  </a:pathLst>
                </a:custGeom>
                <a:solidFill>
                  <a:schemeClr val="accent1">
                    <a:lumMod val="60000"/>
                    <a:lumOff val="40000"/>
                  </a:schemeClr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37" name="Freeform 130"/>
                <p:cNvSpPr>
                  <a:spLocks noEditPoints="1"/>
                </p:cNvSpPr>
                <p:nvPr/>
              </p:nvSpPr>
              <p:spPr bwMode="auto">
                <a:xfrm>
                  <a:off x="793" y="3615"/>
                  <a:ext cx="331" cy="284"/>
                </a:xfrm>
                <a:custGeom>
                  <a:avLst/>
                  <a:gdLst>
                    <a:gd name="T0" fmla="*/ 121 w 399"/>
                    <a:gd name="T1" fmla="*/ 134 h 342"/>
                    <a:gd name="T2" fmla="*/ 102 w 399"/>
                    <a:gd name="T3" fmla="*/ 135 h 342"/>
                    <a:gd name="T4" fmla="*/ 313 w 399"/>
                    <a:gd name="T5" fmla="*/ 154 h 342"/>
                    <a:gd name="T6" fmla="*/ 315 w 399"/>
                    <a:gd name="T7" fmla="*/ 154 h 342"/>
                    <a:gd name="T8" fmla="*/ 313 w 399"/>
                    <a:gd name="T9" fmla="*/ 153 h 342"/>
                    <a:gd name="T10" fmla="*/ 188 w 399"/>
                    <a:gd name="T11" fmla="*/ 208 h 342"/>
                    <a:gd name="T12" fmla="*/ 224 w 399"/>
                    <a:gd name="T13" fmla="*/ 219 h 342"/>
                    <a:gd name="T14" fmla="*/ 229 w 399"/>
                    <a:gd name="T15" fmla="*/ 211 h 342"/>
                    <a:gd name="T16" fmla="*/ 216 w 399"/>
                    <a:gd name="T17" fmla="*/ 215 h 342"/>
                    <a:gd name="T18" fmla="*/ 196 w 399"/>
                    <a:gd name="T19" fmla="*/ 208 h 342"/>
                    <a:gd name="T20" fmla="*/ 188 w 399"/>
                    <a:gd name="T21" fmla="*/ 208 h 342"/>
                    <a:gd name="T22" fmla="*/ 197 w 399"/>
                    <a:gd name="T23" fmla="*/ 274 h 342"/>
                    <a:gd name="T24" fmla="*/ 228 w 399"/>
                    <a:gd name="T25" fmla="*/ 273 h 342"/>
                    <a:gd name="T26" fmla="*/ 238 w 399"/>
                    <a:gd name="T27" fmla="*/ 269 h 342"/>
                    <a:gd name="T28" fmla="*/ 237 w 399"/>
                    <a:gd name="T29" fmla="*/ 266 h 342"/>
                    <a:gd name="T30" fmla="*/ 218 w 399"/>
                    <a:gd name="T31" fmla="*/ 269 h 342"/>
                    <a:gd name="T32" fmla="*/ 170 w 399"/>
                    <a:gd name="T33" fmla="*/ 258 h 342"/>
                    <a:gd name="T34" fmla="*/ 164 w 399"/>
                    <a:gd name="T35" fmla="*/ 261 h 342"/>
                    <a:gd name="T36" fmla="*/ 326 w 399"/>
                    <a:gd name="T37" fmla="*/ 164 h 342"/>
                    <a:gd name="T38" fmla="*/ 342 w 399"/>
                    <a:gd name="T39" fmla="*/ 158 h 342"/>
                    <a:gd name="T40" fmla="*/ 328 w 399"/>
                    <a:gd name="T41" fmla="*/ 152 h 342"/>
                    <a:gd name="T42" fmla="*/ 326 w 399"/>
                    <a:gd name="T43" fmla="*/ 164 h 342"/>
                    <a:gd name="T44" fmla="*/ 352 w 399"/>
                    <a:gd name="T45" fmla="*/ 56 h 342"/>
                    <a:gd name="T46" fmla="*/ 379 w 399"/>
                    <a:gd name="T47" fmla="*/ 89 h 342"/>
                    <a:gd name="T48" fmla="*/ 395 w 399"/>
                    <a:gd name="T49" fmla="*/ 123 h 342"/>
                    <a:gd name="T50" fmla="*/ 388 w 399"/>
                    <a:gd name="T51" fmla="*/ 157 h 342"/>
                    <a:gd name="T52" fmla="*/ 378 w 399"/>
                    <a:gd name="T53" fmla="*/ 180 h 342"/>
                    <a:gd name="T54" fmla="*/ 345 w 399"/>
                    <a:gd name="T55" fmla="*/ 176 h 342"/>
                    <a:gd name="T56" fmla="*/ 332 w 399"/>
                    <a:gd name="T57" fmla="*/ 180 h 342"/>
                    <a:gd name="T58" fmla="*/ 309 w 399"/>
                    <a:gd name="T59" fmla="*/ 233 h 342"/>
                    <a:gd name="T60" fmla="*/ 336 w 399"/>
                    <a:gd name="T61" fmla="*/ 277 h 342"/>
                    <a:gd name="T62" fmla="*/ 335 w 399"/>
                    <a:gd name="T63" fmla="*/ 281 h 342"/>
                    <a:gd name="T64" fmla="*/ 310 w 399"/>
                    <a:gd name="T65" fmla="*/ 302 h 342"/>
                    <a:gd name="T66" fmla="*/ 317 w 399"/>
                    <a:gd name="T67" fmla="*/ 324 h 342"/>
                    <a:gd name="T68" fmla="*/ 332 w 399"/>
                    <a:gd name="T69" fmla="*/ 338 h 342"/>
                    <a:gd name="T70" fmla="*/ 294 w 399"/>
                    <a:gd name="T71" fmla="*/ 340 h 342"/>
                    <a:gd name="T72" fmla="*/ 249 w 399"/>
                    <a:gd name="T73" fmla="*/ 337 h 342"/>
                    <a:gd name="T74" fmla="*/ 203 w 399"/>
                    <a:gd name="T75" fmla="*/ 329 h 342"/>
                    <a:gd name="T76" fmla="*/ 176 w 399"/>
                    <a:gd name="T77" fmla="*/ 324 h 342"/>
                    <a:gd name="T78" fmla="*/ 150 w 399"/>
                    <a:gd name="T79" fmla="*/ 317 h 342"/>
                    <a:gd name="T80" fmla="*/ 135 w 399"/>
                    <a:gd name="T81" fmla="*/ 314 h 342"/>
                    <a:gd name="T82" fmla="*/ 115 w 399"/>
                    <a:gd name="T83" fmla="*/ 306 h 342"/>
                    <a:gd name="T84" fmla="*/ 104 w 399"/>
                    <a:gd name="T85" fmla="*/ 303 h 342"/>
                    <a:gd name="T86" fmla="*/ 81 w 399"/>
                    <a:gd name="T87" fmla="*/ 294 h 342"/>
                    <a:gd name="T88" fmla="*/ 45 w 399"/>
                    <a:gd name="T89" fmla="*/ 278 h 342"/>
                    <a:gd name="T90" fmla="*/ 40 w 399"/>
                    <a:gd name="T91" fmla="*/ 273 h 342"/>
                    <a:gd name="T92" fmla="*/ 22 w 399"/>
                    <a:gd name="T93" fmla="*/ 256 h 342"/>
                    <a:gd name="T94" fmla="*/ 3 w 399"/>
                    <a:gd name="T95" fmla="*/ 207 h 342"/>
                    <a:gd name="T96" fmla="*/ 13 w 399"/>
                    <a:gd name="T97" fmla="*/ 127 h 342"/>
                    <a:gd name="T98" fmla="*/ 30 w 399"/>
                    <a:gd name="T99" fmla="*/ 93 h 342"/>
                    <a:gd name="T100" fmla="*/ 83 w 399"/>
                    <a:gd name="T101" fmla="*/ 40 h 342"/>
                    <a:gd name="T102" fmla="*/ 137 w 399"/>
                    <a:gd name="T103" fmla="*/ 15 h 342"/>
                    <a:gd name="T104" fmla="*/ 172 w 399"/>
                    <a:gd name="T105" fmla="*/ 6 h 342"/>
                    <a:gd name="T106" fmla="*/ 211 w 399"/>
                    <a:gd name="T107" fmla="*/ 1 h 342"/>
                    <a:gd name="T108" fmla="*/ 272 w 399"/>
                    <a:gd name="T109" fmla="*/ 10 h 342"/>
                    <a:gd name="T110" fmla="*/ 329 w 399"/>
                    <a:gd name="T111" fmla="*/ 37 h 34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399" h="342">
                      <a:moveTo>
                        <a:pt x="111" y="143"/>
                      </a:moveTo>
                      <a:cubicBezTo>
                        <a:pt x="116" y="143"/>
                        <a:pt x="120" y="140"/>
                        <a:pt x="121" y="134"/>
                      </a:cubicBezTo>
                      <a:cubicBezTo>
                        <a:pt x="121" y="130"/>
                        <a:pt x="116" y="125"/>
                        <a:pt x="111" y="125"/>
                      </a:cubicBezTo>
                      <a:cubicBezTo>
                        <a:pt x="107" y="125"/>
                        <a:pt x="102" y="130"/>
                        <a:pt x="102" y="135"/>
                      </a:cubicBezTo>
                      <a:cubicBezTo>
                        <a:pt x="102" y="139"/>
                        <a:pt x="106" y="143"/>
                        <a:pt x="111" y="143"/>
                      </a:cubicBezTo>
                      <a:close/>
                      <a:moveTo>
                        <a:pt x="313" y="154"/>
                      </a:moveTo>
                      <a:cubicBezTo>
                        <a:pt x="313" y="154"/>
                        <a:pt x="314" y="154"/>
                        <a:pt x="315" y="154"/>
                      </a:cubicBezTo>
                      <a:cubicBezTo>
                        <a:pt x="315" y="154"/>
                        <a:pt x="315" y="154"/>
                        <a:pt x="315" y="154"/>
                      </a:cubicBezTo>
                      <a:cubicBezTo>
                        <a:pt x="314" y="154"/>
                        <a:pt x="313" y="154"/>
                        <a:pt x="313" y="154"/>
                      </a:cubicBezTo>
                      <a:cubicBezTo>
                        <a:pt x="313" y="154"/>
                        <a:pt x="313" y="153"/>
                        <a:pt x="313" y="153"/>
                      </a:cubicBezTo>
                      <a:cubicBezTo>
                        <a:pt x="313" y="153"/>
                        <a:pt x="313" y="154"/>
                        <a:pt x="313" y="154"/>
                      </a:cubicBezTo>
                      <a:close/>
                      <a:moveTo>
                        <a:pt x="188" y="208"/>
                      </a:moveTo>
                      <a:cubicBezTo>
                        <a:pt x="191" y="211"/>
                        <a:pt x="194" y="213"/>
                        <a:pt x="197" y="215"/>
                      </a:cubicBezTo>
                      <a:cubicBezTo>
                        <a:pt x="205" y="222"/>
                        <a:pt x="215" y="222"/>
                        <a:pt x="224" y="219"/>
                      </a:cubicBezTo>
                      <a:cubicBezTo>
                        <a:pt x="227" y="218"/>
                        <a:pt x="229" y="217"/>
                        <a:pt x="230" y="214"/>
                      </a:cubicBezTo>
                      <a:cubicBezTo>
                        <a:pt x="231" y="213"/>
                        <a:pt x="230" y="211"/>
                        <a:pt x="229" y="211"/>
                      </a:cubicBezTo>
                      <a:cubicBezTo>
                        <a:pt x="227" y="211"/>
                        <a:pt x="226" y="211"/>
                        <a:pt x="225" y="212"/>
                      </a:cubicBezTo>
                      <a:cubicBezTo>
                        <a:pt x="222" y="213"/>
                        <a:pt x="219" y="214"/>
                        <a:pt x="216" y="215"/>
                      </a:cubicBezTo>
                      <a:cubicBezTo>
                        <a:pt x="213" y="217"/>
                        <a:pt x="211" y="216"/>
                        <a:pt x="208" y="216"/>
                      </a:cubicBezTo>
                      <a:cubicBezTo>
                        <a:pt x="203" y="214"/>
                        <a:pt x="199" y="211"/>
                        <a:pt x="196" y="208"/>
                      </a:cubicBezTo>
                      <a:cubicBezTo>
                        <a:pt x="195" y="207"/>
                        <a:pt x="194" y="206"/>
                        <a:pt x="193" y="205"/>
                      </a:cubicBezTo>
                      <a:cubicBezTo>
                        <a:pt x="191" y="206"/>
                        <a:pt x="190" y="207"/>
                        <a:pt x="188" y="208"/>
                      </a:cubicBezTo>
                      <a:close/>
                      <a:moveTo>
                        <a:pt x="168" y="264"/>
                      </a:moveTo>
                      <a:cubicBezTo>
                        <a:pt x="177" y="268"/>
                        <a:pt x="187" y="273"/>
                        <a:pt x="197" y="274"/>
                      </a:cubicBezTo>
                      <a:cubicBezTo>
                        <a:pt x="203" y="276"/>
                        <a:pt x="209" y="277"/>
                        <a:pt x="216" y="275"/>
                      </a:cubicBezTo>
                      <a:cubicBezTo>
                        <a:pt x="220" y="274"/>
                        <a:pt x="224" y="274"/>
                        <a:pt x="228" y="273"/>
                      </a:cubicBezTo>
                      <a:cubicBezTo>
                        <a:pt x="231" y="273"/>
                        <a:pt x="234" y="271"/>
                        <a:pt x="237" y="270"/>
                      </a:cubicBezTo>
                      <a:cubicBezTo>
                        <a:pt x="237" y="270"/>
                        <a:pt x="238" y="269"/>
                        <a:pt x="238" y="269"/>
                      </a:cubicBezTo>
                      <a:cubicBezTo>
                        <a:pt x="239" y="268"/>
                        <a:pt x="239" y="267"/>
                        <a:pt x="238" y="267"/>
                      </a:cubicBezTo>
                      <a:cubicBezTo>
                        <a:pt x="238" y="266"/>
                        <a:pt x="237" y="266"/>
                        <a:pt x="237" y="266"/>
                      </a:cubicBezTo>
                      <a:cubicBezTo>
                        <a:pt x="235" y="266"/>
                        <a:pt x="233" y="266"/>
                        <a:pt x="231" y="267"/>
                      </a:cubicBezTo>
                      <a:cubicBezTo>
                        <a:pt x="227" y="268"/>
                        <a:pt x="223" y="269"/>
                        <a:pt x="218" y="269"/>
                      </a:cubicBezTo>
                      <a:cubicBezTo>
                        <a:pt x="215" y="268"/>
                        <a:pt x="212" y="269"/>
                        <a:pt x="209" y="269"/>
                      </a:cubicBezTo>
                      <a:cubicBezTo>
                        <a:pt x="196" y="268"/>
                        <a:pt x="182" y="266"/>
                        <a:pt x="170" y="258"/>
                      </a:cubicBezTo>
                      <a:cubicBezTo>
                        <a:pt x="169" y="258"/>
                        <a:pt x="168" y="257"/>
                        <a:pt x="167" y="257"/>
                      </a:cubicBezTo>
                      <a:cubicBezTo>
                        <a:pt x="166" y="258"/>
                        <a:pt x="165" y="259"/>
                        <a:pt x="164" y="261"/>
                      </a:cubicBezTo>
                      <a:cubicBezTo>
                        <a:pt x="166" y="262"/>
                        <a:pt x="167" y="263"/>
                        <a:pt x="168" y="264"/>
                      </a:cubicBezTo>
                      <a:close/>
                      <a:moveTo>
                        <a:pt x="326" y="164"/>
                      </a:moveTo>
                      <a:cubicBezTo>
                        <a:pt x="328" y="168"/>
                        <a:pt x="332" y="169"/>
                        <a:pt x="336" y="168"/>
                      </a:cubicBezTo>
                      <a:cubicBezTo>
                        <a:pt x="341" y="166"/>
                        <a:pt x="343" y="163"/>
                        <a:pt x="342" y="158"/>
                      </a:cubicBezTo>
                      <a:cubicBezTo>
                        <a:pt x="342" y="157"/>
                        <a:pt x="341" y="157"/>
                        <a:pt x="341" y="156"/>
                      </a:cubicBezTo>
                      <a:cubicBezTo>
                        <a:pt x="339" y="150"/>
                        <a:pt x="333" y="149"/>
                        <a:pt x="328" y="152"/>
                      </a:cubicBezTo>
                      <a:cubicBezTo>
                        <a:pt x="327" y="153"/>
                        <a:pt x="325" y="154"/>
                        <a:pt x="324" y="156"/>
                      </a:cubicBezTo>
                      <a:cubicBezTo>
                        <a:pt x="325" y="159"/>
                        <a:pt x="325" y="161"/>
                        <a:pt x="326" y="164"/>
                      </a:cubicBezTo>
                      <a:close/>
                      <a:moveTo>
                        <a:pt x="329" y="37"/>
                      </a:moveTo>
                      <a:cubicBezTo>
                        <a:pt x="337" y="43"/>
                        <a:pt x="345" y="49"/>
                        <a:pt x="352" y="56"/>
                      </a:cubicBezTo>
                      <a:cubicBezTo>
                        <a:pt x="358" y="62"/>
                        <a:pt x="364" y="67"/>
                        <a:pt x="369" y="74"/>
                      </a:cubicBezTo>
                      <a:cubicBezTo>
                        <a:pt x="372" y="79"/>
                        <a:pt x="376" y="83"/>
                        <a:pt x="379" y="89"/>
                      </a:cubicBezTo>
                      <a:cubicBezTo>
                        <a:pt x="382" y="94"/>
                        <a:pt x="384" y="100"/>
                        <a:pt x="387" y="105"/>
                      </a:cubicBezTo>
                      <a:cubicBezTo>
                        <a:pt x="390" y="111"/>
                        <a:pt x="392" y="117"/>
                        <a:pt x="395" y="123"/>
                      </a:cubicBezTo>
                      <a:cubicBezTo>
                        <a:pt x="396" y="126"/>
                        <a:pt x="397" y="129"/>
                        <a:pt x="399" y="133"/>
                      </a:cubicBezTo>
                      <a:cubicBezTo>
                        <a:pt x="394" y="140"/>
                        <a:pt x="390" y="148"/>
                        <a:pt x="388" y="157"/>
                      </a:cubicBezTo>
                      <a:cubicBezTo>
                        <a:pt x="386" y="166"/>
                        <a:pt x="386" y="174"/>
                        <a:pt x="387" y="183"/>
                      </a:cubicBezTo>
                      <a:cubicBezTo>
                        <a:pt x="383" y="184"/>
                        <a:pt x="381" y="182"/>
                        <a:pt x="378" y="180"/>
                      </a:cubicBezTo>
                      <a:cubicBezTo>
                        <a:pt x="374" y="178"/>
                        <a:pt x="371" y="177"/>
                        <a:pt x="367" y="176"/>
                      </a:cubicBezTo>
                      <a:cubicBezTo>
                        <a:pt x="360" y="173"/>
                        <a:pt x="352" y="174"/>
                        <a:pt x="345" y="176"/>
                      </a:cubicBezTo>
                      <a:cubicBezTo>
                        <a:pt x="343" y="176"/>
                        <a:pt x="341" y="177"/>
                        <a:pt x="339" y="177"/>
                      </a:cubicBezTo>
                      <a:cubicBezTo>
                        <a:pt x="336" y="178"/>
                        <a:pt x="334" y="179"/>
                        <a:pt x="332" y="180"/>
                      </a:cubicBezTo>
                      <a:cubicBezTo>
                        <a:pt x="321" y="187"/>
                        <a:pt x="312" y="197"/>
                        <a:pt x="310" y="210"/>
                      </a:cubicBezTo>
                      <a:cubicBezTo>
                        <a:pt x="309" y="218"/>
                        <a:pt x="308" y="225"/>
                        <a:pt x="309" y="233"/>
                      </a:cubicBezTo>
                      <a:cubicBezTo>
                        <a:pt x="312" y="244"/>
                        <a:pt x="316" y="255"/>
                        <a:pt x="324" y="264"/>
                      </a:cubicBezTo>
                      <a:cubicBezTo>
                        <a:pt x="328" y="269"/>
                        <a:pt x="331" y="273"/>
                        <a:pt x="336" y="277"/>
                      </a:cubicBezTo>
                      <a:cubicBezTo>
                        <a:pt x="337" y="277"/>
                        <a:pt x="338" y="279"/>
                        <a:pt x="340" y="281"/>
                      </a:cubicBezTo>
                      <a:cubicBezTo>
                        <a:pt x="337" y="281"/>
                        <a:pt x="336" y="281"/>
                        <a:pt x="335" y="281"/>
                      </a:cubicBezTo>
                      <a:cubicBezTo>
                        <a:pt x="326" y="280"/>
                        <a:pt x="319" y="285"/>
                        <a:pt x="314" y="291"/>
                      </a:cubicBezTo>
                      <a:cubicBezTo>
                        <a:pt x="311" y="294"/>
                        <a:pt x="310" y="297"/>
                        <a:pt x="310" y="302"/>
                      </a:cubicBezTo>
                      <a:cubicBezTo>
                        <a:pt x="310" y="302"/>
                        <a:pt x="310" y="303"/>
                        <a:pt x="310" y="304"/>
                      </a:cubicBezTo>
                      <a:cubicBezTo>
                        <a:pt x="308" y="312"/>
                        <a:pt x="312" y="318"/>
                        <a:pt x="317" y="324"/>
                      </a:cubicBezTo>
                      <a:cubicBezTo>
                        <a:pt x="320" y="330"/>
                        <a:pt x="325" y="334"/>
                        <a:pt x="331" y="337"/>
                      </a:cubicBezTo>
                      <a:cubicBezTo>
                        <a:pt x="331" y="337"/>
                        <a:pt x="332" y="338"/>
                        <a:pt x="332" y="338"/>
                      </a:cubicBezTo>
                      <a:cubicBezTo>
                        <a:pt x="332" y="340"/>
                        <a:pt x="330" y="340"/>
                        <a:pt x="329" y="340"/>
                      </a:cubicBezTo>
                      <a:cubicBezTo>
                        <a:pt x="318" y="340"/>
                        <a:pt x="306" y="342"/>
                        <a:pt x="294" y="340"/>
                      </a:cubicBezTo>
                      <a:cubicBezTo>
                        <a:pt x="290" y="339"/>
                        <a:pt x="285" y="340"/>
                        <a:pt x="281" y="339"/>
                      </a:cubicBezTo>
                      <a:cubicBezTo>
                        <a:pt x="270" y="339"/>
                        <a:pt x="260" y="338"/>
                        <a:pt x="249" y="337"/>
                      </a:cubicBezTo>
                      <a:cubicBezTo>
                        <a:pt x="237" y="335"/>
                        <a:pt x="225" y="334"/>
                        <a:pt x="213" y="331"/>
                      </a:cubicBezTo>
                      <a:cubicBezTo>
                        <a:pt x="210" y="330"/>
                        <a:pt x="207" y="329"/>
                        <a:pt x="203" y="329"/>
                      </a:cubicBezTo>
                      <a:cubicBezTo>
                        <a:pt x="196" y="329"/>
                        <a:pt x="190" y="327"/>
                        <a:pt x="183" y="326"/>
                      </a:cubicBezTo>
                      <a:cubicBezTo>
                        <a:pt x="181" y="325"/>
                        <a:pt x="179" y="325"/>
                        <a:pt x="176" y="324"/>
                      </a:cubicBezTo>
                      <a:cubicBezTo>
                        <a:pt x="173" y="323"/>
                        <a:pt x="169" y="323"/>
                        <a:pt x="166" y="321"/>
                      </a:cubicBezTo>
                      <a:cubicBezTo>
                        <a:pt x="161" y="320"/>
                        <a:pt x="155" y="319"/>
                        <a:pt x="150" y="317"/>
                      </a:cubicBezTo>
                      <a:cubicBezTo>
                        <a:pt x="146" y="317"/>
                        <a:pt x="142" y="315"/>
                        <a:pt x="138" y="315"/>
                      </a:cubicBezTo>
                      <a:cubicBezTo>
                        <a:pt x="137" y="314"/>
                        <a:pt x="136" y="314"/>
                        <a:pt x="135" y="314"/>
                      </a:cubicBezTo>
                      <a:cubicBezTo>
                        <a:pt x="132" y="312"/>
                        <a:pt x="129" y="310"/>
                        <a:pt x="125" y="310"/>
                      </a:cubicBezTo>
                      <a:cubicBezTo>
                        <a:pt x="121" y="310"/>
                        <a:pt x="118" y="307"/>
                        <a:pt x="115" y="306"/>
                      </a:cubicBezTo>
                      <a:cubicBezTo>
                        <a:pt x="112" y="305"/>
                        <a:pt x="110" y="305"/>
                        <a:pt x="107" y="304"/>
                      </a:cubicBezTo>
                      <a:cubicBezTo>
                        <a:pt x="106" y="304"/>
                        <a:pt x="105" y="303"/>
                        <a:pt x="104" y="303"/>
                      </a:cubicBezTo>
                      <a:cubicBezTo>
                        <a:pt x="100" y="300"/>
                        <a:pt x="96" y="299"/>
                        <a:pt x="92" y="298"/>
                      </a:cubicBezTo>
                      <a:cubicBezTo>
                        <a:pt x="88" y="297"/>
                        <a:pt x="85" y="295"/>
                        <a:pt x="81" y="294"/>
                      </a:cubicBezTo>
                      <a:cubicBezTo>
                        <a:pt x="77" y="292"/>
                        <a:pt x="73" y="290"/>
                        <a:pt x="69" y="289"/>
                      </a:cubicBezTo>
                      <a:cubicBezTo>
                        <a:pt x="61" y="285"/>
                        <a:pt x="53" y="282"/>
                        <a:pt x="45" y="278"/>
                      </a:cubicBezTo>
                      <a:cubicBezTo>
                        <a:pt x="43" y="278"/>
                        <a:pt x="42" y="277"/>
                        <a:pt x="42" y="275"/>
                      </a:cubicBezTo>
                      <a:cubicBezTo>
                        <a:pt x="42" y="274"/>
                        <a:pt x="41" y="273"/>
                        <a:pt x="40" y="273"/>
                      </a:cubicBezTo>
                      <a:cubicBezTo>
                        <a:pt x="35" y="272"/>
                        <a:pt x="32" y="268"/>
                        <a:pt x="29" y="265"/>
                      </a:cubicBezTo>
                      <a:cubicBezTo>
                        <a:pt x="26" y="262"/>
                        <a:pt x="24" y="259"/>
                        <a:pt x="22" y="256"/>
                      </a:cubicBezTo>
                      <a:cubicBezTo>
                        <a:pt x="14" y="245"/>
                        <a:pt x="8" y="233"/>
                        <a:pt x="5" y="219"/>
                      </a:cubicBezTo>
                      <a:cubicBezTo>
                        <a:pt x="5" y="215"/>
                        <a:pt x="4" y="211"/>
                        <a:pt x="3" y="207"/>
                      </a:cubicBezTo>
                      <a:cubicBezTo>
                        <a:pt x="1" y="194"/>
                        <a:pt x="0" y="182"/>
                        <a:pt x="2" y="169"/>
                      </a:cubicBezTo>
                      <a:cubicBezTo>
                        <a:pt x="4" y="155"/>
                        <a:pt x="7" y="140"/>
                        <a:pt x="13" y="127"/>
                      </a:cubicBezTo>
                      <a:cubicBezTo>
                        <a:pt x="17" y="120"/>
                        <a:pt x="20" y="113"/>
                        <a:pt x="23" y="106"/>
                      </a:cubicBezTo>
                      <a:cubicBezTo>
                        <a:pt x="25" y="101"/>
                        <a:pt x="28" y="97"/>
                        <a:pt x="30" y="93"/>
                      </a:cubicBezTo>
                      <a:cubicBezTo>
                        <a:pt x="37" y="84"/>
                        <a:pt x="44" y="74"/>
                        <a:pt x="52" y="65"/>
                      </a:cubicBezTo>
                      <a:cubicBezTo>
                        <a:pt x="61" y="55"/>
                        <a:pt x="71" y="47"/>
                        <a:pt x="83" y="40"/>
                      </a:cubicBezTo>
                      <a:cubicBezTo>
                        <a:pt x="90" y="37"/>
                        <a:pt x="96" y="33"/>
                        <a:pt x="102" y="30"/>
                      </a:cubicBezTo>
                      <a:cubicBezTo>
                        <a:pt x="114" y="24"/>
                        <a:pt x="125" y="19"/>
                        <a:pt x="137" y="15"/>
                      </a:cubicBezTo>
                      <a:cubicBezTo>
                        <a:pt x="147" y="12"/>
                        <a:pt x="156" y="8"/>
                        <a:pt x="165" y="5"/>
                      </a:cubicBezTo>
                      <a:cubicBezTo>
                        <a:pt x="167" y="4"/>
                        <a:pt x="170" y="4"/>
                        <a:pt x="172" y="6"/>
                      </a:cubicBezTo>
                      <a:cubicBezTo>
                        <a:pt x="174" y="5"/>
                        <a:pt x="176" y="3"/>
                        <a:pt x="177" y="3"/>
                      </a:cubicBezTo>
                      <a:cubicBezTo>
                        <a:pt x="188" y="2"/>
                        <a:pt x="199" y="0"/>
                        <a:pt x="211" y="1"/>
                      </a:cubicBezTo>
                      <a:cubicBezTo>
                        <a:pt x="221" y="1"/>
                        <a:pt x="232" y="1"/>
                        <a:pt x="242" y="3"/>
                      </a:cubicBezTo>
                      <a:cubicBezTo>
                        <a:pt x="252" y="4"/>
                        <a:pt x="262" y="7"/>
                        <a:pt x="272" y="10"/>
                      </a:cubicBezTo>
                      <a:cubicBezTo>
                        <a:pt x="281" y="14"/>
                        <a:pt x="291" y="17"/>
                        <a:pt x="300" y="21"/>
                      </a:cubicBezTo>
                      <a:cubicBezTo>
                        <a:pt x="310" y="25"/>
                        <a:pt x="320" y="31"/>
                        <a:pt x="329" y="37"/>
                      </a:cubicBezTo>
                      <a:close/>
                    </a:path>
                  </a:pathLst>
                </a:custGeom>
                <a:solidFill>
                  <a:schemeClr val="accent1">
                    <a:lumMod val="60000"/>
                    <a:lumOff val="40000"/>
                  </a:schemeClr>
                </a:soli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38" name="Freeform 131"/>
                <p:cNvSpPr>
                  <a:spLocks/>
                </p:cNvSpPr>
                <p:nvPr/>
              </p:nvSpPr>
              <p:spPr bwMode="auto">
                <a:xfrm>
                  <a:off x="929" y="3829"/>
                  <a:ext cx="62" cy="16"/>
                </a:xfrm>
                <a:custGeom>
                  <a:avLst/>
                  <a:gdLst>
                    <a:gd name="T0" fmla="*/ 6 w 75"/>
                    <a:gd name="T1" fmla="*/ 1 h 20"/>
                    <a:gd name="T2" fmla="*/ 45 w 75"/>
                    <a:gd name="T3" fmla="*/ 12 h 20"/>
                    <a:gd name="T4" fmla="*/ 54 w 75"/>
                    <a:gd name="T5" fmla="*/ 12 h 20"/>
                    <a:gd name="T6" fmla="*/ 67 w 75"/>
                    <a:gd name="T7" fmla="*/ 10 h 20"/>
                    <a:gd name="T8" fmla="*/ 73 w 75"/>
                    <a:gd name="T9" fmla="*/ 9 h 20"/>
                    <a:gd name="T10" fmla="*/ 74 w 75"/>
                    <a:gd name="T11" fmla="*/ 10 h 20"/>
                    <a:gd name="T12" fmla="*/ 74 w 75"/>
                    <a:gd name="T13" fmla="*/ 12 h 20"/>
                    <a:gd name="T14" fmla="*/ 73 w 75"/>
                    <a:gd name="T15" fmla="*/ 13 h 20"/>
                    <a:gd name="T16" fmla="*/ 64 w 75"/>
                    <a:gd name="T17" fmla="*/ 16 h 20"/>
                    <a:gd name="T18" fmla="*/ 52 w 75"/>
                    <a:gd name="T19" fmla="*/ 18 h 20"/>
                    <a:gd name="T20" fmla="*/ 33 w 75"/>
                    <a:gd name="T21" fmla="*/ 17 h 20"/>
                    <a:gd name="T22" fmla="*/ 4 w 75"/>
                    <a:gd name="T23" fmla="*/ 7 h 20"/>
                    <a:gd name="T24" fmla="*/ 0 w 75"/>
                    <a:gd name="T25" fmla="*/ 4 h 20"/>
                    <a:gd name="T26" fmla="*/ 3 w 75"/>
                    <a:gd name="T27" fmla="*/ 0 h 20"/>
                    <a:gd name="T28" fmla="*/ 6 w 75"/>
                    <a:gd name="T29" fmla="*/ 1 h 2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</a:cxnLst>
                  <a:rect l="0" t="0" r="r" b="b"/>
                  <a:pathLst>
                    <a:path w="75" h="20">
                      <a:moveTo>
                        <a:pt x="6" y="1"/>
                      </a:moveTo>
                      <a:cubicBezTo>
                        <a:pt x="18" y="9"/>
                        <a:pt x="32" y="11"/>
                        <a:pt x="45" y="12"/>
                      </a:cubicBezTo>
                      <a:cubicBezTo>
                        <a:pt x="48" y="12"/>
                        <a:pt x="51" y="11"/>
                        <a:pt x="54" y="12"/>
                      </a:cubicBezTo>
                      <a:cubicBezTo>
                        <a:pt x="59" y="12"/>
                        <a:pt x="63" y="11"/>
                        <a:pt x="67" y="10"/>
                      </a:cubicBezTo>
                      <a:cubicBezTo>
                        <a:pt x="69" y="9"/>
                        <a:pt x="71" y="9"/>
                        <a:pt x="73" y="9"/>
                      </a:cubicBezTo>
                      <a:cubicBezTo>
                        <a:pt x="73" y="9"/>
                        <a:pt x="74" y="9"/>
                        <a:pt x="74" y="10"/>
                      </a:cubicBezTo>
                      <a:cubicBezTo>
                        <a:pt x="75" y="10"/>
                        <a:pt x="75" y="11"/>
                        <a:pt x="74" y="12"/>
                      </a:cubicBezTo>
                      <a:cubicBezTo>
                        <a:pt x="74" y="12"/>
                        <a:pt x="73" y="13"/>
                        <a:pt x="73" y="13"/>
                      </a:cubicBezTo>
                      <a:cubicBezTo>
                        <a:pt x="70" y="14"/>
                        <a:pt x="67" y="16"/>
                        <a:pt x="64" y="16"/>
                      </a:cubicBezTo>
                      <a:cubicBezTo>
                        <a:pt x="60" y="17"/>
                        <a:pt x="56" y="17"/>
                        <a:pt x="52" y="18"/>
                      </a:cubicBezTo>
                      <a:cubicBezTo>
                        <a:pt x="45" y="20"/>
                        <a:pt x="39" y="19"/>
                        <a:pt x="33" y="17"/>
                      </a:cubicBezTo>
                      <a:cubicBezTo>
                        <a:pt x="23" y="16"/>
                        <a:pt x="13" y="11"/>
                        <a:pt x="4" y="7"/>
                      </a:cubicBezTo>
                      <a:cubicBezTo>
                        <a:pt x="3" y="6"/>
                        <a:pt x="2" y="5"/>
                        <a:pt x="0" y="4"/>
                      </a:cubicBezTo>
                      <a:cubicBezTo>
                        <a:pt x="1" y="2"/>
                        <a:pt x="2" y="1"/>
                        <a:pt x="3" y="0"/>
                      </a:cubicBezTo>
                      <a:cubicBezTo>
                        <a:pt x="4" y="0"/>
                        <a:pt x="5" y="1"/>
                        <a:pt x="6" y="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39" name="Freeform 132"/>
                <p:cNvSpPr>
                  <a:spLocks/>
                </p:cNvSpPr>
                <p:nvPr/>
              </p:nvSpPr>
              <p:spPr bwMode="auto">
                <a:xfrm>
                  <a:off x="881" y="3589"/>
                  <a:ext cx="46" cy="42"/>
                </a:xfrm>
                <a:custGeom>
                  <a:avLst/>
                  <a:gdLst>
                    <a:gd name="T0" fmla="*/ 1 w 56"/>
                    <a:gd name="T1" fmla="*/ 45 h 50"/>
                    <a:gd name="T2" fmla="*/ 5 w 56"/>
                    <a:gd name="T3" fmla="*/ 34 h 50"/>
                    <a:gd name="T4" fmla="*/ 20 w 56"/>
                    <a:gd name="T5" fmla="*/ 5 h 50"/>
                    <a:gd name="T6" fmla="*/ 23 w 56"/>
                    <a:gd name="T7" fmla="*/ 0 h 50"/>
                    <a:gd name="T8" fmla="*/ 32 w 56"/>
                    <a:gd name="T9" fmla="*/ 7 h 50"/>
                    <a:gd name="T10" fmla="*/ 33 w 56"/>
                    <a:gd name="T11" fmla="*/ 8 h 50"/>
                    <a:gd name="T12" fmla="*/ 48 w 56"/>
                    <a:gd name="T13" fmla="*/ 25 h 50"/>
                    <a:gd name="T14" fmla="*/ 56 w 56"/>
                    <a:gd name="T15" fmla="*/ 31 h 50"/>
                    <a:gd name="T16" fmla="*/ 46 w 56"/>
                    <a:gd name="T17" fmla="*/ 34 h 50"/>
                    <a:gd name="T18" fmla="*/ 28 w 56"/>
                    <a:gd name="T19" fmla="*/ 39 h 50"/>
                    <a:gd name="T20" fmla="*/ 24 w 56"/>
                    <a:gd name="T21" fmla="*/ 42 h 50"/>
                    <a:gd name="T22" fmla="*/ 1 w 56"/>
                    <a:gd name="T23" fmla="*/ 50 h 50"/>
                    <a:gd name="T24" fmla="*/ 1 w 56"/>
                    <a:gd name="T25" fmla="*/ 45 h 5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</a:cxnLst>
                  <a:rect l="0" t="0" r="r" b="b"/>
                  <a:pathLst>
                    <a:path w="56" h="50">
                      <a:moveTo>
                        <a:pt x="1" y="45"/>
                      </a:moveTo>
                      <a:cubicBezTo>
                        <a:pt x="2" y="42"/>
                        <a:pt x="4" y="38"/>
                        <a:pt x="5" y="34"/>
                      </a:cubicBezTo>
                      <a:cubicBezTo>
                        <a:pt x="11" y="25"/>
                        <a:pt x="16" y="15"/>
                        <a:pt x="20" y="5"/>
                      </a:cubicBezTo>
                      <a:cubicBezTo>
                        <a:pt x="21" y="3"/>
                        <a:pt x="22" y="1"/>
                        <a:pt x="23" y="0"/>
                      </a:cubicBezTo>
                      <a:cubicBezTo>
                        <a:pt x="26" y="2"/>
                        <a:pt x="29" y="5"/>
                        <a:pt x="32" y="7"/>
                      </a:cubicBezTo>
                      <a:cubicBezTo>
                        <a:pt x="33" y="8"/>
                        <a:pt x="33" y="8"/>
                        <a:pt x="33" y="8"/>
                      </a:cubicBezTo>
                      <a:cubicBezTo>
                        <a:pt x="37" y="15"/>
                        <a:pt x="44" y="19"/>
                        <a:pt x="48" y="25"/>
                      </a:cubicBezTo>
                      <a:cubicBezTo>
                        <a:pt x="50" y="27"/>
                        <a:pt x="53" y="29"/>
                        <a:pt x="56" y="31"/>
                      </a:cubicBezTo>
                      <a:cubicBezTo>
                        <a:pt x="52" y="32"/>
                        <a:pt x="49" y="33"/>
                        <a:pt x="46" y="34"/>
                      </a:cubicBezTo>
                      <a:cubicBezTo>
                        <a:pt x="40" y="36"/>
                        <a:pt x="34" y="38"/>
                        <a:pt x="28" y="39"/>
                      </a:cubicBezTo>
                      <a:cubicBezTo>
                        <a:pt x="27" y="40"/>
                        <a:pt x="25" y="41"/>
                        <a:pt x="24" y="42"/>
                      </a:cubicBezTo>
                      <a:cubicBezTo>
                        <a:pt x="19" y="44"/>
                        <a:pt x="7" y="49"/>
                        <a:pt x="1" y="50"/>
                      </a:cubicBezTo>
                      <a:cubicBezTo>
                        <a:pt x="0" y="48"/>
                        <a:pt x="0" y="47"/>
                        <a:pt x="1" y="45"/>
                      </a:cubicBezTo>
                      <a:close/>
                    </a:path>
                  </a:pathLst>
                </a:custGeom>
                <a:solidFill>
                  <a:schemeClr val="accent1">
                    <a:lumMod val="60000"/>
                    <a:lumOff val="40000"/>
                  </a:schemeClr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40" name="Freeform 133"/>
                <p:cNvSpPr>
                  <a:spLocks/>
                </p:cNvSpPr>
                <p:nvPr/>
              </p:nvSpPr>
              <p:spPr bwMode="auto">
                <a:xfrm>
                  <a:off x="880" y="3722"/>
                  <a:ext cx="9" cy="9"/>
                </a:xfrm>
                <a:custGeom>
                  <a:avLst/>
                  <a:gdLst>
                    <a:gd name="T0" fmla="*/ 1 w 11"/>
                    <a:gd name="T1" fmla="*/ 7 h 10"/>
                    <a:gd name="T2" fmla="*/ 1 w 11"/>
                    <a:gd name="T3" fmla="*/ 3 h 10"/>
                    <a:gd name="T4" fmla="*/ 5 w 11"/>
                    <a:gd name="T5" fmla="*/ 0 h 10"/>
                    <a:gd name="T6" fmla="*/ 11 w 11"/>
                    <a:gd name="T7" fmla="*/ 7 h 10"/>
                    <a:gd name="T8" fmla="*/ 9 w 11"/>
                    <a:gd name="T9" fmla="*/ 9 h 10"/>
                    <a:gd name="T10" fmla="*/ 1 w 11"/>
                    <a:gd name="T11" fmla="*/ 7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11" h="10">
                      <a:moveTo>
                        <a:pt x="1" y="7"/>
                      </a:moveTo>
                      <a:cubicBezTo>
                        <a:pt x="0" y="6"/>
                        <a:pt x="0" y="4"/>
                        <a:pt x="1" y="3"/>
                      </a:cubicBezTo>
                      <a:cubicBezTo>
                        <a:pt x="2" y="1"/>
                        <a:pt x="4" y="0"/>
                        <a:pt x="5" y="0"/>
                      </a:cubicBezTo>
                      <a:cubicBezTo>
                        <a:pt x="8" y="0"/>
                        <a:pt x="11" y="4"/>
                        <a:pt x="11" y="7"/>
                      </a:cubicBezTo>
                      <a:cubicBezTo>
                        <a:pt x="11" y="8"/>
                        <a:pt x="10" y="9"/>
                        <a:pt x="9" y="9"/>
                      </a:cubicBezTo>
                      <a:cubicBezTo>
                        <a:pt x="6" y="10"/>
                        <a:pt x="3" y="9"/>
                        <a:pt x="1" y="7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41" name="Freeform 134"/>
                <p:cNvSpPr>
                  <a:spLocks noEditPoints="1"/>
                </p:cNvSpPr>
                <p:nvPr/>
              </p:nvSpPr>
              <p:spPr bwMode="auto">
                <a:xfrm>
                  <a:off x="878" y="3719"/>
                  <a:ext cx="15" cy="15"/>
                </a:xfrm>
                <a:custGeom>
                  <a:avLst/>
                  <a:gdLst>
                    <a:gd name="T0" fmla="*/ 0 w 19"/>
                    <a:gd name="T1" fmla="*/ 10 h 18"/>
                    <a:gd name="T2" fmla="*/ 9 w 19"/>
                    <a:gd name="T3" fmla="*/ 0 h 18"/>
                    <a:gd name="T4" fmla="*/ 19 w 19"/>
                    <a:gd name="T5" fmla="*/ 9 h 18"/>
                    <a:gd name="T6" fmla="*/ 9 w 19"/>
                    <a:gd name="T7" fmla="*/ 18 h 18"/>
                    <a:gd name="T8" fmla="*/ 0 w 19"/>
                    <a:gd name="T9" fmla="*/ 10 h 18"/>
                    <a:gd name="T10" fmla="*/ 4 w 19"/>
                    <a:gd name="T11" fmla="*/ 7 h 18"/>
                    <a:gd name="T12" fmla="*/ 4 w 19"/>
                    <a:gd name="T13" fmla="*/ 11 h 18"/>
                    <a:gd name="T14" fmla="*/ 12 w 19"/>
                    <a:gd name="T15" fmla="*/ 13 h 18"/>
                    <a:gd name="T16" fmla="*/ 14 w 19"/>
                    <a:gd name="T17" fmla="*/ 11 h 18"/>
                    <a:gd name="T18" fmla="*/ 8 w 19"/>
                    <a:gd name="T19" fmla="*/ 4 h 18"/>
                    <a:gd name="T20" fmla="*/ 4 w 19"/>
                    <a:gd name="T21" fmla="*/ 7 h 1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</a:cxnLst>
                  <a:rect l="0" t="0" r="r" b="b"/>
                  <a:pathLst>
                    <a:path w="19" h="18">
                      <a:moveTo>
                        <a:pt x="0" y="10"/>
                      </a:moveTo>
                      <a:cubicBezTo>
                        <a:pt x="0" y="5"/>
                        <a:pt x="5" y="0"/>
                        <a:pt x="9" y="0"/>
                      </a:cubicBezTo>
                      <a:cubicBezTo>
                        <a:pt x="14" y="0"/>
                        <a:pt x="19" y="5"/>
                        <a:pt x="19" y="9"/>
                      </a:cubicBezTo>
                      <a:cubicBezTo>
                        <a:pt x="18" y="15"/>
                        <a:pt x="14" y="18"/>
                        <a:pt x="9" y="18"/>
                      </a:cubicBezTo>
                      <a:cubicBezTo>
                        <a:pt x="4" y="18"/>
                        <a:pt x="0" y="14"/>
                        <a:pt x="0" y="10"/>
                      </a:cubicBezTo>
                      <a:close/>
                      <a:moveTo>
                        <a:pt x="4" y="7"/>
                      </a:moveTo>
                      <a:cubicBezTo>
                        <a:pt x="3" y="8"/>
                        <a:pt x="3" y="10"/>
                        <a:pt x="4" y="11"/>
                      </a:cubicBezTo>
                      <a:cubicBezTo>
                        <a:pt x="6" y="13"/>
                        <a:pt x="9" y="14"/>
                        <a:pt x="12" y="13"/>
                      </a:cubicBezTo>
                      <a:cubicBezTo>
                        <a:pt x="13" y="13"/>
                        <a:pt x="14" y="12"/>
                        <a:pt x="14" y="11"/>
                      </a:cubicBezTo>
                      <a:cubicBezTo>
                        <a:pt x="14" y="8"/>
                        <a:pt x="11" y="4"/>
                        <a:pt x="8" y="4"/>
                      </a:cubicBezTo>
                      <a:cubicBezTo>
                        <a:pt x="7" y="4"/>
                        <a:pt x="5" y="5"/>
                        <a:pt x="4" y="7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42" name="Freeform 135"/>
                <p:cNvSpPr>
                  <a:spLocks/>
                </p:cNvSpPr>
                <p:nvPr/>
              </p:nvSpPr>
              <p:spPr bwMode="auto">
                <a:xfrm>
                  <a:off x="839" y="3618"/>
                  <a:ext cx="39" cy="40"/>
                </a:xfrm>
                <a:custGeom>
                  <a:avLst/>
                  <a:gdLst>
                    <a:gd name="T0" fmla="*/ 5 w 47"/>
                    <a:gd name="T1" fmla="*/ 17 h 49"/>
                    <a:gd name="T2" fmla="*/ 7 w 47"/>
                    <a:gd name="T3" fmla="*/ 0 h 49"/>
                    <a:gd name="T4" fmla="*/ 18 w 47"/>
                    <a:gd name="T5" fmla="*/ 5 h 49"/>
                    <a:gd name="T6" fmla="*/ 36 w 47"/>
                    <a:gd name="T7" fmla="*/ 13 h 49"/>
                    <a:gd name="T8" fmla="*/ 47 w 47"/>
                    <a:gd name="T9" fmla="*/ 18 h 49"/>
                    <a:gd name="T10" fmla="*/ 44 w 47"/>
                    <a:gd name="T11" fmla="*/ 21 h 49"/>
                    <a:gd name="T12" fmla="*/ 39 w 47"/>
                    <a:gd name="T13" fmla="*/ 24 h 49"/>
                    <a:gd name="T14" fmla="*/ 20 w 47"/>
                    <a:gd name="T15" fmla="*/ 35 h 49"/>
                    <a:gd name="T16" fmla="*/ 0 w 47"/>
                    <a:gd name="T17" fmla="*/ 49 h 49"/>
                    <a:gd name="T18" fmla="*/ 2 w 47"/>
                    <a:gd name="T19" fmla="*/ 33 h 49"/>
                    <a:gd name="T20" fmla="*/ 5 w 47"/>
                    <a:gd name="T21" fmla="*/ 17 h 4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</a:cxnLst>
                  <a:rect l="0" t="0" r="r" b="b"/>
                  <a:pathLst>
                    <a:path w="47" h="49">
                      <a:moveTo>
                        <a:pt x="5" y="17"/>
                      </a:moveTo>
                      <a:cubicBezTo>
                        <a:pt x="5" y="12"/>
                        <a:pt x="6" y="6"/>
                        <a:pt x="7" y="0"/>
                      </a:cubicBezTo>
                      <a:cubicBezTo>
                        <a:pt x="11" y="2"/>
                        <a:pt x="15" y="3"/>
                        <a:pt x="18" y="5"/>
                      </a:cubicBezTo>
                      <a:cubicBezTo>
                        <a:pt x="24" y="9"/>
                        <a:pt x="31" y="11"/>
                        <a:pt x="36" y="13"/>
                      </a:cubicBezTo>
                      <a:cubicBezTo>
                        <a:pt x="40" y="15"/>
                        <a:pt x="43" y="16"/>
                        <a:pt x="47" y="18"/>
                      </a:cubicBezTo>
                      <a:cubicBezTo>
                        <a:pt x="46" y="19"/>
                        <a:pt x="45" y="20"/>
                        <a:pt x="44" y="21"/>
                      </a:cubicBezTo>
                      <a:cubicBezTo>
                        <a:pt x="43" y="22"/>
                        <a:pt x="41" y="23"/>
                        <a:pt x="39" y="24"/>
                      </a:cubicBezTo>
                      <a:cubicBezTo>
                        <a:pt x="33" y="27"/>
                        <a:pt x="27" y="31"/>
                        <a:pt x="20" y="35"/>
                      </a:cubicBezTo>
                      <a:cubicBezTo>
                        <a:pt x="14" y="40"/>
                        <a:pt x="7" y="45"/>
                        <a:pt x="0" y="49"/>
                      </a:cubicBezTo>
                      <a:cubicBezTo>
                        <a:pt x="0" y="44"/>
                        <a:pt x="2" y="38"/>
                        <a:pt x="2" y="33"/>
                      </a:cubicBezTo>
                      <a:cubicBezTo>
                        <a:pt x="3" y="28"/>
                        <a:pt x="4" y="22"/>
                        <a:pt x="5" y="17"/>
                      </a:cubicBezTo>
                      <a:close/>
                    </a:path>
                  </a:pathLst>
                </a:custGeom>
                <a:solidFill>
                  <a:schemeClr val="accent1">
                    <a:lumMod val="60000"/>
                    <a:lumOff val="40000"/>
                  </a:schemeClr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43" name="Freeform 136"/>
                <p:cNvSpPr>
                  <a:spLocks/>
                </p:cNvSpPr>
                <p:nvPr/>
              </p:nvSpPr>
              <p:spPr bwMode="auto">
                <a:xfrm>
                  <a:off x="786" y="3814"/>
                  <a:ext cx="27" cy="24"/>
                </a:xfrm>
                <a:custGeom>
                  <a:avLst/>
                  <a:gdLst>
                    <a:gd name="T0" fmla="*/ 23 w 33"/>
                    <a:gd name="T1" fmla="*/ 15 h 28"/>
                    <a:gd name="T2" fmla="*/ 33 w 33"/>
                    <a:gd name="T3" fmla="*/ 28 h 28"/>
                    <a:gd name="T4" fmla="*/ 16 w 33"/>
                    <a:gd name="T5" fmla="*/ 22 h 28"/>
                    <a:gd name="T6" fmla="*/ 0 w 33"/>
                    <a:gd name="T7" fmla="*/ 16 h 28"/>
                    <a:gd name="T8" fmla="*/ 14 w 33"/>
                    <a:gd name="T9" fmla="*/ 0 h 28"/>
                    <a:gd name="T10" fmla="*/ 23 w 33"/>
                    <a:gd name="T11" fmla="*/ 15 h 2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33" h="28">
                      <a:moveTo>
                        <a:pt x="23" y="15"/>
                      </a:moveTo>
                      <a:cubicBezTo>
                        <a:pt x="26" y="19"/>
                        <a:pt x="29" y="23"/>
                        <a:pt x="33" y="28"/>
                      </a:cubicBezTo>
                      <a:cubicBezTo>
                        <a:pt x="26" y="28"/>
                        <a:pt x="21" y="24"/>
                        <a:pt x="16" y="22"/>
                      </a:cubicBezTo>
                      <a:cubicBezTo>
                        <a:pt x="10" y="20"/>
                        <a:pt x="5" y="18"/>
                        <a:pt x="0" y="16"/>
                      </a:cubicBezTo>
                      <a:cubicBezTo>
                        <a:pt x="3" y="9"/>
                        <a:pt x="8" y="5"/>
                        <a:pt x="14" y="0"/>
                      </a:cubicBezTo>
                      <a:cubicBezTo>
                        <a:pt x="17" y="5"/>
                        <a:pt x="19" y="10"/>
                        <a:pt x="23" y="15"/>
                      </a:cubicBezTo>
                      <a:close/>
                    </a:path>
                  </a:pathLst>
                </a:custGeom>
                <a:solidFill>
                  <a:schemeClr val="accent1">
                    <a:lumMod val="60000"/>
                    <a:lumOff val="40000"/>
                  </a:schemeClr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44" name="Freeform 137"/>
                <p:cNvSpPr>
                  <a:spLocks/>
                </p:cNvSpPr>
                <p:nvPr/>
              </p:nvSpPr>
              <p:spPr bwMode="auto">
                <a:xfrm>
                  <a:off x="786" y="3662"/>
                  <a:ext cx="45" cy="45"/>
                </a:xfrm>
                <a:custGeom>
                  <a:avLst/>
                  <a:gdLst>
                    <a:gd name="T0" fmla="*/ 33 w 55"/>
                    <a:gd name="T1" fmla="*/ 4 h 55"/>
                    <a:gd name="T2" fmla="*/ 55 w 55"/>
                    <a:gd name="T3" fmla="*/ 6 h 55"/>
                    <a:gd name="T4" fmla="*/ 46 w 55"/>
                    <a:gd name="T5" fmla="*/ 18 h 55"/>
                    <a:gd name="T6" fmla="*/ 32 w 55"/>
                    <a:gd name="T7" fmla="*/ 38 h 55"/>
                    <a:gd name="T8" fmla="*/ 26 w 55"/>
                    <a:gd name="T9" fmla="*/ 50 h 55"/>
                    <a:gd name="T10" fmla="*/ 22 w 55"/>
                    <a:gd name="T11" fmla="*/ 55 h 55"/>
                    <a:gd name="T12" fmla="*/ 20 w 55"/>
                    <a:gd name="T13" fmla="*/ 50 h 55"/>
                    <a:gd name="T14" fmla="*/ 15 w 55"/>
                    <a:gd name="T15" fmla="*/ 39 h 55"/>
                    <a:gd name="T16" fmla="*/ 13 w 55"/>
                    <a:gd name="T17" fmla="*/ 34 h 55"/>
                    <a:gd name="T18" fmla="*/ 10 w 55"/>
                    <a:gd name="T19" fmla="*/ 25 h 55"/>
                    <a:gd name="T20" fmla="*/ 7 w 55"/>
                    <a:gd name="T21" fmla="*/ 17 h 55"/>
                    <a:gd name="T22" fmla="*/ 2 w 55"/>
                    <a:gd name="T23" fmla="*/ 8 h 55"/>
                    <a:gd name="T24" fmla="*/ 1 w 55"/>
                    <a:gd name="T25" fmla="*/ 1 h 55"/>
                    <a:gd name="T26" fmla="*/ 21 w 55"/>
                    <a:gd name="T27" fmla="*/ 2 h 55"/>
                    <a:gd name="T28" fmla="*/ 33 w 55"/>
                    <a:gd name="T29" fmla="*/ 4 h 5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</a:cxnLst>
                  <a:rect l="0" t="0" r="r" b="b"/>
                  <a:pathLst>
                    <a:path w="55" h="55">
                      <a:moveTo>
                        <a:pt x="33" y="4"/>
                      </a:moveTo>
                      <a:cubicBezTo>
                        <a:pt x="40" y="3"/>
                        <a:pt x="47" y="4"/>
                        <a:pt x="55" y="6"/>
                      </a:cubicBezTo>
                      <a:cubicBezTo>
                        <a:pt x="52" y="10"/>
                        <a:pt x="49" y="14"/>
                        <a:pt x="46" y="18"/>
                      </a:cubicBezTo>
                      <a:cubicBezTo>
                        <a:pt x="41" y="25"/>
                        <a:pt x="36" y="31"/>
                        <a:pt x="32" y="38"/>
                      </a:cubicBezTo>
                      <a:cubicBezTo>
                        <a:pt x="30" y="42"/>
                        <a:pt x="27" y="46"/>
                        <a:pt x="26" y="50"/>
                      </a:cubicBezTo>
                      <a:cubicBezTo>
                        <a:pt x="25" y="52"/>
                        <a:pt x="25" y="54"/>
                        <a:pt x="22" y="55"/>
                      </a:cubicBezTo>
                      <a:cubicBezTo>
                        <a:pt x="21" y="53"/>
                        <a:pt x="21" y="52"/>
                        <a:pt x="20" y="50"/>
                      </a:cubicBezTo>
                      <a:cubicBezTo>
                        <a:pt x="19" y="46"/>
                        <a:pt x="18" y="42"/>
                        <a:pt x="15" y="39"/>
                      </a:cubicBezTo>
                      <a:cubicBezTo>
                        <a:pt x="14" y="38"/>
                        <a:pt x="14" y="36"/>
                        <a:pt x="13" y="34"/>
                      </a:cubicBezTo>
                      <a:cubicBezTo>
                        <a:pt x="12" y="31"/>
                        <a:pt x="11" y="28"/>
                        <a:pt x="10" y="25"/>
                      </a:cubicBezTo>
                      <a:cubicBezTo>
                        <a:pt x="9" y="22"/>
                        <a:pt x="8" y="19"/>
                        <a:pt x="7" y="17"/>
                      </a:cubicBezTo>
                      <a:cubicBezTo>
                        <a:pt x="5" y="14"/>
                        <a:pt x="4" y="11"/>
                        <a:pt x="2" y="8"/>
                      </a:cubicBezTo>
                      <a:cubicBezTo>
                        <a:pt x="1" y="6"/>
                        <a:pt x="0" y="4"/>
                        <a:pt x="1" y="1"/>
                      </a:cubicBezTo>
                      <a:cubicBezTo>
                        <a:pt x="8" y="0"/>
                        <a:pt x="15" y="0"/>
                        <a:pt x="21" y="2"/>
                      </a:cubicBezTo>
                      <a:cubicBezTo>
                        <a:pt x="25" y="4"/>
                        <a:pt x="29" y="4"/>
                        <a:pt x="33" y="4"/>
                      </a:cubicBezTo>
                      <a:close/>
                    </a:path>
                  </a:pathLst>
                </a:custGeom>
                <a:solidFill>
                  <a:schemeClr val="accent1">
                    <a:lumMod val="60000"/>
                    <a:lumOff val="40000"/>
                  </a:schemeClr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45" name="Freeform 138"/>
                <p:cNvSpPr>
                  <a:spLocks/>
                </p:cNvSpPr>
                <p:nvPr/>
              </p:nvSpPr>
              <p:spPr bwMode="auto">
                <a:xfrm>
                  <a:off x="766" y="3775"/>
                  <a:ext cx="28" cy="30"/>
                </a:xfrm>
                <a:custGeom>
                  <a:avLst/>
                  <a:gdLst>
                    <a:gd name="T0" fmla="*/ 18 w 34"/>
                    <a:gd name="T1" fmla="*/ 7 h 37"/>
                    <a:gd name="T2" fmla="*/ 28 w 34"/>
                    <a:gd name="T3" fmla="*/ 0 h 37"/>
                    <a:gd name="T4" fmla="*/ 34 w 34"/>
                    <a:gd name="T5" fmla="*/ 37 h 37"/>
                    <a:gd name="T6" fmla="*/ 16 w 34"/>
                    <a:gd name="T7" fmla="*/ 29 h 37"/>
                    <a:gd name="T8" fmla="*/ 0 w 34"/>
                    <a:gd name="T9" fmla="*/ 21 h 37"/>
                    <a:gd name="T10" fmla="*/ 9 w 34"/>
                    <a:gd name="T11" fmla="*/ 14 h 37"/>
                    <a:gd name="T12" fmla="*/ 18 w 34"/>
                    <a:gd name="T13" fmla="*/ 7 h 3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34" h="37">
                      <a:moveTo>
                        <a:pt x="18" y="7"/>
                      </a:moveTo>
                      <a:cubicBezTo>
                        <a:pt x="21" y="5"/>
                        <a:pt x="24" y="3"/>
                        <a:pt x="28" y="0"/>
                      </a:cubicBezTo>
                      <a:cubicBezTo>
                        <a:pt x="29" y="12"/>
                        <a:pt x="30" y="24"/>
                        <a:pt x="34" y="37"/>
                      </a:cubicBezTo>
                      <a:cubicBezTo>
                        <a:pt x="27" y="34"/>
                        <a:pt x="21" y="31"/>
                        <a:pt x="16" y="29"/>
                      </a:cubicBezTo>
                      <a:cubicBezTo>
                        <a:pt x="11" y="26"/>
                        <a:pt x="5" y="24"/>
                        <a:pt x="0" y="21"/>
                      </a:cubicBezTo>
                      <a:cubicBezTo>
                        <a:pt x="2" y="18"/>
                        <a:pt x="6" y="17"/>
                        <a:pt x="9" y="14"/>
                      </a:cubicBezTo>
                      <a:cubicBezTo>
                        <a:pt x="12" y="12"/>
                        <a:pt x="15" y="9"/>
                        <a:pt x="18" y="7"/>
                      </a:cubicBezTo>
                      <a:close/>
                    </a:path>
                  </a:pathLst>
                </a:custGeom>
                <a:solidFill>
                  <a:schemeClr val="accent1">
                    <a:lumMod val="60000"/>
                    <a:lumOff val="40000"/>
                  </a:schemeClr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46" name="Freeform 139"/>
                <p:cNvSpPr>
                  <a:spLocks/>
                </p:cNvSpPr>
                <p:nvPr/>
              </p:nvSpPr>
              <p:spPr bwMode="auto">
                <a:xfrm>
                  <a:off x="762" y="3716"/>
                  <a:ext cx="39" cy="45"/>
                </a:xfrm>
                <a:custGeom>
                  <a:avLst/>
                  <a:gdLst>
                    <a:gd name="T0" fmla="*/ 3 w 47"/>
                    <a:gd name="T1" fmla="*/ 7 h 55"/>
                    <a:gd name="T2" fmla="*/ 36 w 47"/>
                    <a:gd name="T3" fmla="*/ 1 h 55"/>
                    <a:gd name="T4" fmla="*/ 44 w 47"/>
                    <a:gd name="T5" fmla="*/ 0 h 55"/>
                    <a:gd name="T6" fmla="*/ 46 w 47"/>
                    <a:gd name="T7" fmla="*/ 3 h 55"/>
                    <a:gd name="T8" fmla="*/ 46 w 47"/>
                    <a:gd name="T9" fmla="*/ 5 h 55"/>
                    <a:gd name="T10" fmla="*/ 38 w 47"/>
                    <a:gd name="T11" fmla="*/ 25 h 55"/>
                    <a:gd name="T12" fmla="*/ 37 w 47"/>
                    <a:gd name="T13" fmla="*/ 29 h 55"/>
                    <a:gd name="T14" fmla="*/ 35 w 47"/>
                    <a:gd name="T15" fmla="*/ 38 h 55"/>
                    <a:gd name="T16" fmla="*/ 33 w 47"/>
                    <a:gd name="T17" fmla="*/ 55 h 55"/>
                    <a:gd name="T18" fmla="*/ 31 w 47"/>
                    <a:gd name="T19" fmla="*/ 55 h 55"/>
                    <a:gd name="T20" fmla="*/ 24 w 47"/>
                    <a:gd name="T21" fmla="*/ 45 h 55"/>
                    <a:gd name="T22" fmla="*/ 7 w 47"/>
                    <a:gd name="T23" fmla="*/ 20 h 55"/>
                    <a:gd name="T24" fmla="*/ 0 w 47"/>
                    <a:gd name="T25" fmla="*/ 11 h 55"/>
                    <a:gd name="T26" fmla="*/ 0 w 47"/>
                    <a:gd name="T27" fmla="*/ 8 h 55"/>
                    <a:gd name="T28" fmla="*/ 3 w 47"/>
                    <a:gd name="T29" fmla="*/ 7 h 5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</a:cxnLst>
                  <a:rect l="0" t="0" r="r" b="b"/>
                  <a:pathLst>
                    <a:path w="47" h="55">
                      <a:moveTo>
                        <a:pt x="3" y="7"/>
                      </a:moveTo>
                      <a:cubicBezTo>
                        <a:pt x="14" y="5"/>
                        <a:pt x="25" y="3"/>
                        <a:pt x="36" y="1"/>
                      </a:cubicBezTo>
                      <a:cubicBezTo>
                        <a:pt x="38" y="1"/>
                        <a:pt x="41" y="0"/>
                        <a:pt x="44" y="0"/>
                      </a:cubicBezTo>
                      <a:cubicBezTo>
                        <a:pt x="46" y="0"/>
                        <a:pt x="47" y="1"/>
                        <a:pt x="46" y="3"/>
                      </a:cubicBezTo>
                      <a:cubicBezTo>
                        <a:pt x="46" y="4"/>
                        <a:pt x="46" y="4"/>
                        <a:pt x="46" y="5"/>
                      </a:cubicBezTo>
                      <a:cubicBezTo>
                        <a:pt x="42" y="11"/>
                        <a:pt x="40" y="18"/>
                        <a:pt x="38" y="25"/>
                      </a:cubicBezTo>
                      <a:cubicBezTo>
                        <a:pt x="38" y="26"/>
                        <a:pt x="38" y="28"/>
                        <a:pt x="37" y="29"/>
                      </a:cubicBezTo>
                      <a:cubicBezTo>
                        <a:pt x="36" y="32"/>
                        <a:pt x="36" y="35"/>
                        <a:pt x="35" y="38"/>
                      </a:cubicBezTo>
                      <a:cubicBezTo>
                        <a:pt x="35" y="44"/>
                        <a:pt x="34" y="49"/>
                        <a:pt x="33" y="55"/>
                      </a:cubicBezTo>
                      <a:cubicBezTo>
                        <a:pt x="32" y="55"/>
                        <a:pt x="32" y="55"/>
                        <a:pt x="31" y="55"/>
                      </a:cubicBezTo>
                      <a:cubicBezTo>
                        <a:pt x="29" y="52"/>
                        <a:pt x="26" y="48"/>
                        <a:pt x="24" y="45"/>
                      </a:cubicBezTo>
                      <a:cubicBezTo>
                        <a:pt x="19" y="36"/>
                        <a:pt x="14" y="28"/>
                        <a:pt x="7" y="20"/>
                      </a:cubicBezTo>
                      <a:cubicBezTo>
                        <a:pt x="4" y="17"/>
                        <a:pt x="2" y="14"/>
                        <a:pt x="0" y="11"/>
                      </a:cubicBezTo>
                      <a:cubicBezTo>
                        <a:pt x="0" y="10"/>
                        <a:pt x="0" y="9"/>
                        <a:pt x="0" y="8"/>
                      </a:cubicBezTo>
                      <a:cubicBezTo>
                        <a:pt x="1" y="7"/>
                        <a:pt x="2" y="7"/>
                        <a:pt x="3" y="7"/>
                      </a:cubicBezTo>
                      <a:close/>
                    </a:path>
                  </a:pathLst>
                </a:custGeom>
                <a:solidFill>
                  <a:schemeClr val="accent1">
                    <a:lumMod val="60000"/>
                    <a:lumOff val="40000"/>
                  </a:schemeClr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47" name="Freeform 140"/>
                <p:cNvSpPr>
                  <a:spLocks noEditPoints="1"/>
                </p:cNvSpPr>
                <p:nvPr/>
              </p:nvSpPr>
              <p:spPr bwMode="auto">
                <a:xfrm>
                  <a:off x="716" y="3208"/>
                  <a:ext cx="1984" cy="720"/>
                </a:xfrm>
                <a:custGeom>
                  <a:avLst/>
                  <a:gdLst>
                    <a:gd name="T0" fmla="*/ 2058 w 2394"/>
                    <a:gd name="T1" fmla="*/ 389 h 867"/>
                    <a:gd name="T2" fmla="*/ 2158 w 2394"/>
                    <a:gd name="T3" fmla="*/ 346 h 867"/>
                    <a:gd name="T4" fmla="*/ 2116 w 2394"/>
                    <a:gd name="T5" fmla="*/ 268 h 867"/>
                    <a:gd name="T6" fmla="*/ 2039 w 2394"/>
                    <a:gd name="T7" fmla="*/ 211 h 867"/>
                    <a:gd name="T8" fmla="*/ 1924 w 2394"/>
                    <a:gd name="T9" fmla="*/ 210 h 867"/>
                    <a:gd name="T10" fmla="*/ 1830 w 2394"/>
                    <a:gd name="T11" fmla="*/ 273 h 867"/>
                    <a:gd name="T12" fmla="*/ 1849 w 2394"/>
                    <a:gd name="T13" fmla="*/ 360 h 867"/>
                    <a:gd name="T14" fmla="*/ 1854 w 2394"/>
                    <a:gd name="T15" fmla="*/ 374 h 867"/>
                    <a:gd name="T16" fmla="*/ 1943 w 2394"/>
                    <a:gd name="T17" fmla="*/ 389 h 867"/>
                    <a:gd name="T18" fmla="*/ 528 w 2394"/>
                    <a:gd name="T19" fmla="*/ 600 h 867"/>
                    <a:gd name="T20" fmla="*/ 465 w 2394"/>
                    <a:gd name="T21" fmla="*/ 549 h 867"/>
                    <a:gd name="T22" fmla="*/ 409 w 2394"/>
                    <a:gd name="T23" fmla="*/ 498 h 867"/>
                    <a:gd name="T24" fmla="*/ 315 w 2394"/>
                    <a:gd name="T25" fmla="*/ 439 h 867"/>
                    <a:gd name="T26" fmla="*/ 206 w 2394"/>
                    <a:gd name="T27" fmla="*/ 477 h 867"/>
                    <a:gd name="T28" fmla="*/ 138 w 2394"/>
                    <a:gd name="T29" fmla="*/ 544 h 867"/>
                    <a:gd name="T30" fmla="*/ 81 w 2394"/>
                    <a:gd name="T31" fmla="*/ 608 h 867"/>
                    <a:gd name="T32" fmla="*/ 47 w 2394"/>
                    <a:gd name="T33" fmla="*/ 703 h 867"/>
                    <a:gd name="T34" fmla="*/ 40 w 2394"/>
                    <a:gd name="T35" fmla="*/ 724 h 867"/>
                    <a:gd name="T36" fmla="*/ 2392 w 2394"/>
                    <a:gd name="T37" fmla="*/ 138 h 867"/>
                    <a:gd name="T38" fmla="*/ 2393 w 2394"/>
                    <a:gd name="T39" fmla="*/ 541 h 867"/>
                    <a:gd name="T40" fmla="*/ 2341 w 2394"/>
                    <a:gd name="T41" fmla="*/ 850 h 867"/>
                    <a:gd name="T42" fmla="*/ 2173 w 2394"/>
                    <a:gd name="T43" fmla="*/ 832 h 867"/>
                    <a:gd name="T44" fmla="*/ 1909 w 2394"/>
                    <a:gd name="T45" fmla="*/ 849 h 867"/>
                    <a:gd name="T46" fmla="*/ 1687 w 2394"/>
                    <a:gd name="T47" fmla="*/ 857 h 867"/>
                    <a:gd name="T48" fmla="*/ 1745 w 2394"/>
                    <a:gd name="T49" fmla="*/ 723 h 867"/>
                    <a:gd name="T50" fmla="*/ 1793 w 2394"/>
                    <a:gd name="T51" fmla="*/ 590 h 867"/>
                    <a:gd name="T52" fmla="*/ 1837 w 2394"/>
                    <a:gd name="T53" fmla="*/ 519 h 867"/>
                    <a:gd name="T54" fmla="*/ 1763 w 2394"/>
                    <a:gd name="T55" fmla="*/ 434 h 867"/>
                    <a:gd name="T56" fmla="*/ 1688 w 2394"/>
                    <a:gd name="T57" fmla="*/ 351 h 867"/>
                    <a:gd name="T58" fmla="*/ 1564 w 2394"/>
                    <a:gd name="T59" fmla="*/ 351 h 867"/>
                    <a:gd name="T60" fmla="*/ 1469 w 2394"/>
                    <a:gd name="T61" fmla="*/ 448 h 867"/>
                    <a:gd name="T62" fmla="*/ 1457 w 2394"/>
                    <a:gd name="T63" fmla="*/ 600 h 867"/>
                    <a:gd name="T64" fmla="*/ 1531 w 2394"/>
                    <a:gd name="T65" fmla="*/ 699 h 867"/>
                    <a:gd name="T66" fmla="*/ 1596 w 2394"/>
                    <a:gd name="T67" fmla="*/ 785 h 867"/>
                    <a:gd name="T68" fmla="*/ 1407 w 2394"/>
                    <a:gd name="T69" fmla="*/ 841 h 867"/>
                    <a:gd name="T70" fmla="*/ 1290 w 2394"/>
                    <a:gd name="T71" fmla="*/ 778 h 867"/>
                    <a:gd name="T72" fmla="*/ 1286 w 2394"/>
                    <a:gd name="T73" fmla="*/ 618 h 867"/>
                    <a:gd name="T74" fmla="*/ 1365 w 2394"/>
                    <a:gd name="T75" fmla="*/ 612 h 867"/>
                    <a:gd name="T76" fmla="*/ 1222 w 2394"/>
                    <a:gd name="T77" fmla="*/ 509 h 867"/>
                    <a:gd name="T78" fmla="*/ 1077 w 2394"/>
                    <a:gd name="T79" fmla="*/ 445 h 867"/>
                    <a:gd name="T80" fmla="*/ 989 w 2394"/>
                    <a:gd name="T81" fmla="*/ 437 h 867"/>
                    <a:gd name="T82" fmla="*/ 855 w 2394"/>
                    <a:gd name="T83" fmla="*/ 577 h 867"/>
                    <a:gd name="T84" fmla="*/ 862 w 2394"/>
                    <a:gd name="T85" fmla="*/ 580 h 867"/>
                    <a:gd name="T86" fmla="*/ 891 w 2394"/>
                    <a:gd name="T87" fmla="*/ 771 h 867"/>
                    <a:gd name="T88" fmla="*/ 714 w 2394"/>
                    <a:gd name="T89" fmla="*/ 820 h 867"/>
                    <a:gd name="T90" fmla="*/ 682 w 2394"/>
                    <a:gd name="T91" fmla="*/ 708 h 867"/>
                    <a:gd name="T92" fmla="*/ 580 w 2394"/>
                    <a:gd name="T93" fmla="*/ 649 h 867"/>
                    <a:gd name="T94" fmla="*/ 650 w 2394"/>
                    <a:gd name="T95" fmla="*/ 238 h 867"/>
                    <a:gd name="T96" fmla="*/ 650 w 2394"/>
                    <a:gd name="T97" fmla="*/ 238 h 867"/>
                    <a:gd name="T98" fmla="*/ 667 w 2394"/>
                    <a:gd name="T99" fmla="*/ 236 h 867"/>
                    <a:gd name="T100" fmla="*/ 802 w 2394"/>
                    <a:gd name="T101" fmla="*/ 221 h 867"/>
                    <a:gd name="T102" fmla="*/ 898 w 2394"/>
                    <a:gd name="T103" fmla="*/ 255 h 867"/>
                    <a:gd name="T104" fmla="*/ 969 w 2394"/>
                    <a:gd name="T105" fmla="*/ 215 h 867"/>
                    <a:gd name="T106" fmla="*/ 1087 w 2394"/>
                    <a:gd name="T107" fmla="*/ 184 h 867"/>
                    <a:gd name="T108" fmla="*/ 1053 w 2394"/>
                    <a:gd name="T109" fmla="*/ 120 h 867"/>
                    <a:gd name="T110" fmla="*/ 970 w 2394"/>
                    <a:gd name="T111" fmla="*/ 59 h 867"/>
                    <a:gd name="T112" fmla="*/ 831 w 2394"/>
                    <a:gd name="T113" fmla="*/ 44 h 867"/>
                    <a:gd name="T114" fmla="*/ 713 w 2394"/>
                    <a:gd name="T115" fmla="*/ 83 h 867"/>
                    <a:gd name="T116" fmla="*/ 622 w 2394"/>
                    <a:gd name="T117" fmla="*/ 100 h 86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</a:cxnLst>
                  <a:rect l="0" t="0" r="r" b="b"/>
                  <a:pathLst>
                    <a:path w="2394" h="867">
                      <a:moveTo>
                        <a:pt x="2370" y="718"/>
                      </a:moveTo>
                      <a:cubicBezTo>
                        <a:pt x="2370" y="718"/>
                        <a:pt x="2370" y="719"/>
                        <a:pt x="2370" y="719"/>
                      </a:cubicBezTo>
                      <a:cubicBezTo>
                        <a:pt x="2371" y="719"/>
                        <a:pt x="2371" y="718"/>
                        <a:pt x="2372" y="718"/>
                      </a:cubicBezTo>
                      <a:cubicBezTo>
                        <a:pt x="2372" y="718"/>
                        <a:pt x="2371" y="717"/>
                        <a:pt x="2371" y="717"/>
                      </a:cubicBezTo>
                      <a:cubicBezTo>
                        <a:pt x="2371" y="717"/>
                        <a:pt x="2370" y="717"/>
                        <a:pt x="2370" y="718"/>
                      </a:cubicBezTo>
                      <a:close/>
                      <a:moveTo>
                        <a:pt x="2010" y="377"/>
                      </a:moveTo>
                      <a:cubicBezTo>
                        <a:pt x="2012" y="378"/>
                        <a:pt x="2014" y="380"/>
                        <a:pt x="2016" y="382"/>
                      </a:cubicBezTo>
                      <a:cubicBezTo>
                        <a:pt x="2024" y="389"/>
                        <a:pt x="2034" y="393"/>
                        <a:pt x="2045" y="391"/>
                      </a:cubicBezTo>
                      <a:cubicBezTo>
                        <a:pt x="2049" y="391"/>
                        <a:pt x="2052" y="391"/>
                        <a:pt x="2055" y="390"/>
                      </a:cubicBezTo>
                      <a:cubicBezTo>
                        <a:pt x="2056" y="390"/>
                        <a:pt x="2058" y="390"/>
                        <a:pt x="2058" y="389"/>
                      </a:cubicBezTo>
                      <a:cubicBezTo>
                        <a:pt x="2063" y="385"/>
                        <a:pt x="2068" y="382"/>
                        <a:pt x="2071" y="377"/>
                      </a:cubicBezTo>
                      <a:cubicBezTo>
                        <a:pt x="2073" y="373"/>
                        <a:pt x="2076" y="369"/>
                        <a:pt x="2079" y="364"/>
                      </a:cubicBezTo>
                      <a:cubicBezTo>
                        <a:pt x="2080" y="365"/>
                        <a:pt x="2081" y="365"/>
                        <a:pt x="2081" y="365"/>
                      </a:cubicBezTo>
                      <a:cubicBezTo>
                        <a:pt x="2084" y="374"/>
                        <a:pt x="2091" y="381"/>
                        <a:pt x="2099" y="386"/>
                      </a:cubicBezTo>
                      <a:cubicBezTo>
                        <a:pt x="2108" y="393"/>
                        <a:pt x="2107" y="393"/>
                        <a:pt x="2119" y="392"/>
                      </a:cubicBezTo>
                      <a:cubicBezTo>
                        <a:pt x="2125" y="392"/>
                        <a:pt x="2131" y="391"/>
                        <a:pt x="2136" y="387"/>
                      </a:cubicBezTo>
                      <a:cubicBezTo>
                        <a:pt x="2147" y="381"/>
                        <a:pt x="2152" y="371"/>
                        <a:pt x="2155" y="360"/>
                      </a:cubicBezTo>
                      <a:cubicBezTo>
                        <a:pt x="2156" y="357"/>
                        <a:pt x="2156" y="355"/>
                        <a:pt x="2155" y="352"/>
                      </a:cubicBezTo>
                      <a:cubicBezTo>
                        <a:pt x="2155" y="350"/>
                        <a:pt x="2154" y="349"/>
                        <a:pt x="2154" y="347"/>
                      </a:cubicBezTo>
                      <a:cubicBezTo>
                        <a:pt x="2156" y="347"/>
                        <a:pt x="2157" y="347"/>
                        <a:pt x="2158" y="346"/>
                      </a:cubicBezTo>
                      <a:cubicBezTo>
                        <a:pt x="2161" y="345"/>
                        <a:pt x="2164" y="345"/>
                        <a:pt x="2167" y="343"/>
                      </a:cubicBezTo>
                      <a:cubicBezTo>
                        <a:pt x="2172" y="340"/>
                        <a:pt x="2176" y="335"/>
                        <a:pt x="2180" y="330"/>
                      </a:cubicBezTo>
                      <a:cubicBezTo>
                        <a:pt x="2183" y="321"/>
                        <a:pt x="2184" y="313"/>
                        <a:pt x="2182" y="304"/>
                      </a:cubicBezTo>
                      <a:cubicBezTo>
                        <a:pt x="2181" y="300"/>
                        <a:pt x="2180" y="296"/>
                        <a:pt x="2178" y="292"/>
                      </a:cubicBezTo>
                      <a:cubicBezTo>
                        <a:pt x="2177" y="290"/>
                        <a:pt x="2175" y="288"/>
                        <a:pt x="2173" y="286"/>
                      </a:cubicBezTo>
                      <a:cubicBezTo>
                        <a:pt x="2170" y="284"/>
                        <a:pt x="2166" y="282"/>
                        <a:pt x="2163" y="280"/>
                      </a:cubicBezTo>
                      <a:cubicBezTo>
                        <a:pt x="2159" y="278"/>
                        <a:pt x="2155" y="278"/>
                        <a:pt x="2151" y="278"/>
                      </a:cubicBezTo>
                      <a:cubicBezTo>
                        <a:pt x="2146" y="279"/>
                        <a:pt x="2141" y="281"/>
                        <a:pt x="2137" y="283"/>
                      </a:cubicBezTo>
                      <a:cubicBezTo>
                        <a:pt x="2135" y="280"/>
                        <a:pt x="2134" y="277"/>
                        <a:pt x="2132" y="275"/>
                      </a:cubicBezTo>
                      <a:cubicBezTo>
                        <a:pt x="2128" y="270"/>
                        <a:pt x="2123" y="267"/>
                        <a:pt x="2116" y="268"/>
                      </a:cubicBezTo>
                      <a:cubicBezTo>
                        <a:pt x="2109" y="270"/>
                        <a:pt x="2103" y="272"/>
                        <a:pt x="2098" y="275"/>
                      </a:cubicBezTo>
                      <a:cubicBezTo>
                        <a:pt x="2097" y="276"/>
                        <a:pt x="2096" y="276"/>
                        <a:pt x="2094" y="277"/>
                      </a:cubicBezTo>
                      <a:cubicBezTo>
                        <a:pt x="2095" y="275"/>
                        <a:pt x="2095" y="274"/>
                        <a:pt x="2095" y="273"/>
                      </a:cubicBezTo>
                      <a:cubicBezTo>
                        <a:pt x="2097" y="267"/>
                        <a:pt x="2096" y="262"/>
                        <a:pt x="2094" y="256"/>
                      </a:cubicBezTo>
                      <a:cubicBezTo>
                        <a:pt x="2090" y="246"/>
                        <a:pt x="2083" y="240"/>
                        <a:pt x="2072" y="239"/>
                      </a:cubicBezTo>
                      <a:cubicBezTo>
                        <a:pt x="2069" y="239"/>
                        <a:pt x="2067" y="239"/>
                        <a:pt x="2064" y="238"/>
                      </a:cubicBezTo>
                      <a:cubicBezTo>
                        <a:pt x="2064" y="237"/>
                        <a:pt x="2064" y="235"/>
                        <a:pt x="2064" y="234"/>
                      </a:cubicBezTo>
                      <a:cubicBezTo>
                        <a:pt x="2064" y="224"/>
                        <a:pt x="2060" y="217"/>
                        <a:pt x="2051" y="213"/>
                      </a:cubicBezTo>
                      <a:cubicBezTo>
                        <a:pt x="2050" y="212"/>
                        <a:pt x="2049" y="212"/>
                        <a:pt x="2048" y="212"/>
                      </a:cubicBezTo>
                      <a:cubicBezTo>
                        <a:pt x="2045" y="210"/>
                        <a:pt x="2042" y="210"/>
                        <a:pt x="2039" y="211"/>
                      </a:cubicBezTo>
                      <a:cubicBezTo>
                        <a:pt x="2034" y="212"/>
                        <a:pt x="2029" y="214"/>
                        <a:pt x="2025" y="216"/>
                      </a:cubicBezTo>
                      <a:cubicBezTo>
                        <a:pt x="2023" y="217"/>
                        <a:pt x="2022" y="217"/>
                        <a:pt x="2020" y="218"/>
                      </a:cubicBezTo>
                      <a:cubicBezTo>
                        <a:pt x="2020" y="212"/>
                        <a:pt x="2017" y="209"/>
                        <a:pt x="2015" y="205"/>
                      </a:cubicBezTo>
                      <a:cubicBezTo>
                        <a:pt x="2012" y="201"/>
                        <a:pt x="2009" y="199"/>
                        <a:pt x="2004" y="199"/>
                      </a:cubicBezTo>
                      <a:cubicBezTo>
                        <a:pt x="2001" y="199"/>
                        <a:pt x="1998" y="199"/>
                        <a:pt x="1995" y="200"/>
                      </a:cubicBezTo>
                      <a:cubicBezTo>
                        <a:pt x="1990" y="200"/>
                        <a:pt x="1985" y="202"/>
                        <a:pt x="1981" y="205"/>
                      </a:cubicBezTo>
                      <a:cubicBezTo>
                        <a:pt x="1975" y="210"/>
                        <a:pt x="1968" y="214"/>
                        <a:pt x="1962" y="220"/>
                      </a:cubicBezTo>
                      <a:cubicBezTo>
                        <a:pt x="1960" y="217"/>
                        <a:pt x="1959" y="214"/>
                        <a:pt x="1956" y="211"/>
                      </a:cubicBezTo>
                      <a:cubicBezTo>
                        <a:pt x="1953" y="207"/>
                        <a:pt x="1949" y="204"/>
                        <a:pt x="1944" y="204"/>
                      </a:cubicBezTo>
                      <a:cubicBezTo>
                        <a:pt x="1936" y="202"/>
                        <a:pt x="1930" y="206"/>
                        <a:pt x="1924" y="210"/>
                      </a:cubicBezTo>
                      <a:cubicBezTo>
                        <a:pt x="1920" y="213"/>
                        <a:pt x="1917" y="217"/>
                        <a:pt x="1913" y="221"/>
                      </a:cubicBezTo>
                      <a:cubicBezTo>
                        <a:pt x="1912" y="222"/>
                        <a:pt x="1911" y="222"/>
                        <a:pt x="1910" y="223"/>
                      </a:cubicBezTo>
                      <a:cubicBezTo>
                        <a:pt x="1907" y="221"/>
                        <a:pt x="1905" y="219"/>
                        <a:pt x="1902" y="218"/>
                      </a:cubicBezTo>
                      <a:cubicBezTo>
                        <a:pt x="1897" y="214"/>
                        <a:pt x="1892" y="215"/>
                        <a:pt x="1887" y="218"/>
                      </a:cubicBezTo>
                      <a:cubicBezTo>
                        <a:pt x="1884" y="219"/>
                        <a:pt x="1882" y="221"/>
                        <a:pt x="1879" y="223"/>
                      </a:cubicBezTo>
                      <a:cubicBezTo>
                        <a:pt x="1875" y="228"/>
                        <a:pt x="1871" y="233"/>
                        <a:pt x="1872" y="241"/>
                      </a:cubicBezTo>
                      <a:cubicBezTo>
                        <a:pt x="1872" y="242"/>
                        <a:pt x="1871" y="243"/>
                        <a:pt x="1871" y="244"/>
                      </a:cubicBezTo>
                      <a:cubicBezTo>
                        <a:pt x="1868" y="243"/>
                        <a:pt x="1865" y="242"/>
                        <a:pt x="1862" y="242"/>
                      </a:cubicBezTo>
                      <a:cubicBezTo>
                        <a:pt x="1855" y="240"/>
                        <a:pt x="1847" y="240"/>
                        <a:pt x="1840" y="244"/>
                      </a:cubicBezTo>
                      <a:cubicBezTo>
                        <a:pt x="1832" y="249"/>
                        <a:pt x="1824" y="261"/>
                        <a:pt x="1830" y="273"/>
                      </a:cubicBezTo>
                      <a:cubicBezTo>
                        <a:pt x="1831" y="274"/>
                        <a:pt x="1831" y="275"/>
                        <a:pt x="1831" y="276"/>
                      </a:cubicBezTo>
                      <a:cubicBezTo>
                        <a:pt x="1831" y="277"/>
                        <a:pt x="1830" y="277"/>
                        <a:pt x="1830" y="277"/>
                      </a:cubicBezTo>
                      <a:cubicBezTo>
                        <a:pt x="1822" y="280"/>
                        <a:pt x="1817" y="286"/>
                        <a:pt x="1811" y="292"/>
                      </a:cubicBezTo>
                      <a:cubicBezTo>
                        <a:pt x="1810" y="293"/>
                        <a:pt x="1809" y="295"/>
                        <a:pt x="1809" y="296"/>
                      </a:cubicBezTo>
                      <a:cubicBezTo>
                        <a:pt x="1806" y="303"/>
                        <a:pt x="1805" y="310"/>
                        <a:pt x="1807" y="318"/>
                      </a:cubicBezTo>
                      <a:cubicBezTo>
                        <a:pt x="1809" y="327"/>
                        <a:pt x="1813" y="334"/>
                        <a:pt x="1819" y="341"/>
                      </a:cubicBezTo>
                      <a:cubicBezTo>
                        <a:pt x="1822" y="344"/>
                        <a:pt x="1826" y="347"/>
                        <a:pt x="1830" y="347"/>
                      </a:cubicBezTo>
                      <a:cubicBezTo>
                        <a:pt x="1834" y="348"/>
                        <a:pt x="1837" y="348"/>
                        <a:pt x="1840" y="348"/>
                      </a:cubicBezTo>
                      <a:cubicBezTo>
                        <a:pt x="1844" y="349"/>
                        <a:pt x="1848" y="348"/>
                        <a:pt x="1851" y="350"/>
                      </a:cubicBezTo>
                      <a:cubicBezTo>
                        <a:pt x="1851" y="353"/>
                        <a:pt x="1849" y="357"/>
                        <a:pt x="1849" y="360"/>
                      </a:cubicBezTo>
                      <a:cubicBezTo>
                        <a:pt x="1849" y="364"/>
                        <a:pt x="1850" y="367"/>
                        <a:pt x="1851" y="370"/>
                      </a:cubicBezTo>
                      <a:cubicBezTo>
                        <a:pt x="1851" y="371"/>
                        <a:pt x="1851" y="371"/>
                        <a:pt x="1851" y="371"/>
                      </a:cubicBezTo>
                      <a:cubicBezTo>
                        <a:pt x="1851" y="371"/>
                        <a:pt x="1851" y="371"/>
                        <a:pt x="1851" y="371"/>
                      </a:cubicBezTo>
                      <a:cubicBezTo>
                        <a:pt x="1852" y="372"/>
                        <a:pt x="1851" y="373"/>
                        <a:pt x="1853" y="373"/>
                      </a:cubicBezTo>
                      <a:cubicBezTo>
                        <a:pt x="1853" y="374"/>
                        <a:pt x="1853" y="374"/>
                        <a:pt x="1853" y="374"/>
                      </a:cubicBezTo>
                      <a:cubicBezTo>
                        <a:pt x="1853" y="374"/>
                        <a:pt x="1853" y="374"/>
                        <a:pt x="1853" y="374"/>
                      </a:cubicBezTo>
                      <a:cubicBezTo>
                        <a:pt x="1853" y="374"/>
                        <a:pt x="1853" y="374"/>
                        <a:pt x="1853" y="374"/>
                      </a:cubicBezTo>
                      <a:cubicBezTo>
                        <a:pt x="1853" y="375"/>
                        <a:pt x="1852" y="376"/>
                        <a:pt x="1854" y="377"/>
                      </a:cubicBezTo>
                      <a:cubicBezTo>
                        <a:pt x="1854" y="376"/>
                        <a:pt x="1854" y="375"/>
                        <a:pt x="1854" y="374"/>
                      </a:cubicBezTo>
                      <a:cubicBezTo>
                        <a:pt x="1854" y="374"/>
                        <a:pt x="1854" y="374"/>
                        <a:pt x="1854" y="374"/>
                      </a:cubicBezTo>
                      <a:cubicBezTo>
                        <a:pt x="1854" y="374"/>
                        <a:pt x="1854" y="374"/>
                        <a:pt x="1854" y="374"/>
                      </a:cubicBezTo>
                      <a:cubicBezTo>
                        <a:pt x="1859" y="379"/>
                        <a:pt x="1865" y="384"/>
                        <a:pt x="1870" y="390"/>
                      </a:cubicBezTo>
                      <a:cubicBezTo>
                        <a:pt x="1875" y="390"/>
                        <a:pt x="1879" y="391"/>
                        <a:pt x="1884" y="391"/>
                      </a:cubicBezTo>
                      <a:cubicBezTo>
                        <a:pt x="1890" y="391"/>
                        <a:pt x="1896" y="390"/>
                        <a:pt x="1901" y="387"/>
                      </a:cubicBezTo>
                      <a:cubicBezTo>
                        <a:pt x="1903" y="386"/>
                        <a:pt x="1906" y="385"/>
                        <a:pt x="1908" y="384"/>
                      </a:cubicBezTo>
                      <a:cubicBezTo>
                        <a:pt x="1908" y="384"/>
                        <a:pt x="1909" y="384"/>
                        <a:pt x="1909" y="385"/>
                      </a:cubicBezTo>
                      <a:cubicBezTo>
                        <a:pt x="1910" y="391"/>
                        <a:pt x="1914" y="393"/>
                        <a:pt x="1920" y="395"/>
                      </a:cubicBezTo>
                      <a:cubicBezTo>
                        <a:pt x="1922" y="395"/>
                        <a:pt x="1924" y="396"/>
                        <a:pt x="1926" y="396"/>
                      </a:cubicBezTo>
                      <a:cubicBezTo>
                        <a:pt x="1930" y="397"/>
                        <a:pt x="1934" y="396"/>
                        <a:pt x="1937" y="393"/>
                      </a:cubicBezTo>
                      <a:cubicBezTo>
                        <a:pt x="1939" y="392"/>
                        <a:pt x="1941" y="390"/>
                        <a:pt x="1943" y="389"/>
                      </a:cubicBezTo>
                      <a:cubicBezTo>
                        <a:pt x="1946" y="392"/>
                        <a:pt x="1949" y="394"/>
                        <a:pt x="1952" y="396"/>
                      </a:cubicBezTo>
                      <a:cubicBezTo>
                        <a:pt x="1959" y="401"/>
                        <a:pt x="1967" y="402"/>
                        <a:pt x="1975" y="400"/>
                      </a:cubicBezTo>
                      <a:cubicBezTo>
                        <a:pt x="1981" y="399"/>
                        <a:pt x="1987" y="396"/>
                        <a:pt x="1992" y="392"/>
                      </a:cubicBezTo>
                      <a:cubicBezTo>
                        <a:pt x="1998" y="387"/>
                        <a:pt x="2004" y="383"/>
                        <a:pt x="2010" y="377"/>
                      </a:cubicBezTo>
                      <a:close/>
                      <a:moveTo>
                        <a:pt x="580" y="649"/>
                      </a:moveTo>
                      <a:cubicBezTo>
                        <a:pt x="579" y="650"/>
                        <a:pt x="579" y="651"/>
                        <a:pt x="577" y="651"/>
                      </a:cubicBezTo>
                      <a:cubicBezTo>
                        <a:pt x="576" y="645"/>
                        <a:pt x="575" y="639"/>
                        <a:pt x="574" y="634"/>
                      </a:cubicBezTo>
                      <a:cubicBezTo>
                        <a:pt x="573" y="630"/>
                        <a:pt x="573" y="627"/>
                        <a:pt x="572" y="624"/>
                      </a:cubicBezTo>
                      <a:cubicBezTo>
                        <a:pt x="572" y="620"/>
                        <a:pt x="569" y="617"/>
                        <a:pt x="567" y="614"/>
                      </a:cubicBezTo>
                      <a:cubicBezTo>
                        <a:pt x="557" y="602"/>
                        <a:pt x="544" y="597"/>
                        <a:pt x="528" y="600"/>
                      </a:cubicBezTo>
                      <a:cubicBezTo>
                        <a:pt x="526" y="601"/>
                        <a:pt x="524" y="601"/>
                        <a:pt x="522" y="600"/>
                      </a:cubicBezTo>
                      <a:cubicBezTo>
                        <a:pt x="514" y="598"/>
                        <a:pt x="506" y="596"/>
                        <a:pt x="498" y="594"/>
                      </a:cubicBezTo>
                      <a:cubicBezTo>
                        <a:pt x="496" y="594"/>
                        <a:pt x="493" y="594"/>
                        <a:pt x="491" y="592"/>
                      </a:cubicBezTo>
                      <a:cubicBezTo>
                        <a:pt x="491" y="592"/>
                        <a:pt x="491" y="591"/>
                        <a:pt x="491" y="591"/>
                      </a:cubicBezTo>
                      <a:cubicBezTo>
                        <a:pt x="494" y="583"/>
                        <a:pt x="498" y="575"/>
                        <a:pt x="503" y="568"/>
                      </a:cubicBezTo>
                      <a:cubicBezTo>
                        <a:pt x="506" y="565"/>
                        <a:pt x="508" y="562"/>
                        <a:pt x="510" y="558"/>
                      </a:cubicBezTo>
                      <a:cubicBezTo>
                        <a:pt x="511" y="557"/>
                        <a:pt x="511" y="556"/>
                        <a:pt x="512" y="555"/>
                      </a:cubicBezTo>
                      <a:cubicBezTo>
                        <a:pt x="513" y="552"/>
                        <a:pt x="511" y="550"/>
                        <a:pt x="508" y="549"/>
                      </a:cubicBezTo>
                      <a:cubicBezTo>
                        <a:pt x="500" y="549"/>
                        <a:pt x="493" y="549"/>
                        <a:pt x="485" y="549"/>
                      </a:cubicBezTo>
                      <a:cubicBezTo>
                        <a:pt x="478" y="549"/>
                        <a:pt x="472" y="549"/>
                        <a:pt x="465" y="549"/>
                      </a:cubicBezTo>
                      <a:cubicBezTo>
                        <a:pt x="464" y="549"/>
                        <a:pt x="462" y="548"/>
                        <a:pt x="461" y="548"/>
                      </a:cubicBezTo>
                      <a:cubicBezTo>
                        <a:pt x="460" y="543"/>
                        <a:pt x="461" y="539"/>
                        <a:pt x="462" y="534"/>
                      </a:cubicBezTo>
                      <a:cubicBezTo>
                        <a:pt x="464" y="527"/>
                        <a:pt x="464" y="520"/>
                        <a:pt x="464" y="513"/>
                      </a:cubicBezTo>
                      <a:cubicBezTo>
                        <a:pt x="464" y="511"/>
                        <a:pt x="464" y="508"/>
                        <a:pt x="465" y="505"/>
                      </a:cubicBezTo>
                      <a:cubicBezTo>
                        <a:pt x="465" y="498"/>
                        <a:pt x="466" y="492"/>
                        <a:pt x="467" y="485"/>
                      </a:cubicBezTo>
                      <a:cubicBezTo>
                        <a:pt x="467" y="483"/>
                        <a:pt x="467" y="482"/>
                        <a:pt x="467" y="480"/>
                      </a:cubicBezTo>
                      <a:cubicBezTo>
                        <a:pt x="465" y="477"/>
                        <a:pt x="462" y="477"/>
                        <a:pt x="459" y="479"/>
                      </a:cubicBezTo>
                      <a:cubicBezTo>
                        <a:pt x="455" y="480"/>
                        <a:pt x="451" y="482"/>
                        <a:pt x="447" y="484"/>
                      </a:cubicBezTo>
                      <a:cubicBezTo>
                        <a:pt x="439" y="486"/>
                        <a:pt x="431" y="489"/>
                        <a:pt x="424" y="492"/>
                      </a:cubicBezTo>
                      <a:cubicBezTo>
                        <a:pt x="419" y="494"/>
                        <a:pt x="414" y="496"/>
                        <a:pt x="409" y="498"/>
                      </a:cubicBezTo>
                      <a:cubicBezTo>
                        <a:pt x="408" y="499"/>
                        <a:pt x="406" y="499"/>
                        <a:pt x="404" y="499"/>
                      </a:cubicBezTo>
                      <a:cubicBezTo>
                        <a:pt x="404" y="499"/>
                        <a:pt x="403" y="498"/>
                        <a:pt x="403" y="498"/>
                      </a:cubicBezTo>
                      <a:cubicBezTo>
                        <a:pt x="401" y="488"/>
                        <a:pt x="398" y="478"/>
                        <a:pt x="396" y="468"/>
                      </a:cubicBezTo>
                      <a:cubicBezTo>
                        <a:pt x="395" y="465"/>
                        <a:pt x="394" y="461"/>
                        <a:pt x="394" y="457"/>
                      </a:cubicBezTo>
                      <a:cubicBezTo>
                        <a:pt x="393" y="452"/>
                        <a:pt x="391" y="451"/>
                        <a:pt x="387" y="454"/>
                      </a:cubicBezTo>
                      <a:cubicBezTo>
                        <a:pt x="379" y="460"/>
                        <a:pt x="371" y="466"/>
                        <a:pt x="363" y="471"/>
                      </a:cubicBezTo>
                      <a:cubicBezTo>
                        <a:pt x="358" y="476"/>
                        <a:pt x="352" y="479"/>
                        <a:pt x="345" y="483"/>
                      </a:cubicBezTo>
                      <a:cubicBezTo>
                        <a:pt x="344" y="482"/>
                        <a:pt x="344" y="481"/>
                        <a:pt x="343" y="480"/>
                      </a:cubicBezTo>
                      <a:cubicBezTo>
                        <a:pt x="337" y="471"/>
                        <a:pt x="332" y="462"/>
                        <a:pt x="325" y="454"/>
                      </a:cubicBezTo>
                      <a:cubicBezTo>
                        <a:pt x="321" y="449"/>
                        <a:pt x="318" y="444"/>
                        <a:pt x="315" y="439"/>
                      </a:cubicBezTo>
                      <a:cubicBezTo>
                        <a:pt x="314" y="437"/>
                        <a:pt x="313" y="435"/>
                        <a:pt x="310" y="434"/>
                      </a:cubicBezTo>
                      <a:cubicBezTo>
                        <a:pt x="307" y="438"/>
                        <a:pt x="304" y="441"/>
                        <a:pt x="301" y="445"/>
                      </a:cubicBezTo>
                      <a:cubicBezTo>
                        <a:pt x="298" y="448"/>
                        <a:pt x="295" y="452"/>
                        <a:pt x="292" y="455"/>
                      </a:cubicBezTo>
                      <a:cubicBezTo>
                        <a:pt x="289" y="459"/>
                        <a:pt x="286" y="463"/>
                        <a:pt x="283" y="466"/>
                      </a:cubicBezTo>
                      <a:cubicBezTo>
                        <a:pt x="280" y="469"/>
                        <a:pt x="277" y="473"/>
                        <a:pt x="274" y="476"/>
                      </a:cubicBezTo>
                      <a:cubicBezTo>
                        <a:pt x="270" y="479"/>
                        <a:pt x="268" y="484"/>
                        <a:pt x="264" y="486"/>
                      </a:cubicBezTo>
                      <a:cubicBezTo>
                        <a:pt x="256" y="482"/>
                        <a:pt x="250" y="474"/>
                        <a:pt x="243" y="468"/>
                      </a:cubicBezTo>
                      <a:cubicBezTo>
                        <a:pt x="235" y="462"/>
                        <a:pt x="228" y="455"/>
                        <a:pt x="221" y="449"/>
                      </a:cubicBezTo>
                      <a:cubicBezTo>
                        <a:pt x="219" y="450"/>
                        <a:pt x="219" y="451"/>
                        <a:pt x="218" y="453"/>
                      </a:cubicBezTo>
                      <a:cubicBezTo>
                        <a:pt x="214" y="461"/>
                        <a:pt x="210" y="469"/>
                        <a:pt x="206" y="477"/>
                      </a:cubicBezTo>
                      <a:cubicBezTo>
                        <a:pt x="204" y="482"/>
                        <a:pt x="201" y="487"/>
                        <a:pt x="198" y="491"/>
                      </a:cubicBezTo>
                      <a:cubicBezTo>
                        <a:pt x="196" y="495"/>
                        <a:pt x="194" y="499"/>
                        <a:pt x="193" y="502"/>
                      </a:cubicBezTo>
                      <a:cubicBezTo>
                        <a:pt x="183" y="501"/>
                        <a:pt x="174" y="497"/>
                        <a:pt x="165" y="493"/>
                      </a:cubicBezTo>
                      <a:cubicBezTo>
                        <a:pt x="162" y="491"/>
                        <a:pt x="159" y="489"/>
                        <a:pt x="156" y="486"/>
                      </a:cubicBezTo>
                      <a:cubicBezTo>
                        <a:pt x="154" y="484"/>
                        <a:pt x="151" y="485"/>
                        <a:pt x="151" y="488"/>
                      </a:cubicBezTo>
                      <a:cubicBezTo>
                        <a:pt x="150" y="489"/>
                        <a:pt x="150" y="490"/>
                        <a:pt x="150" y="491"/>
                      </a:cubicBezTo>
                      <a:cubicBezTo>
                        <a:pt x="149" y="497"/>
                        <a:pt x="149" y="503"/>
                        <a:pt x="148" y="508"/>
                      </a:cubicBezTo>
                      <a:cubicBezTo>
                        <a:pt x="145" y="518"/>
                        <a:pt x="144" y="528"/>
                        <a:pt x="142" y="537"/>
                      </a:cubicBezTo>
                      <a:cubicBezTo>
                        <a:pt x="142" y="539"/>
                        <a:pt x="141" y="540"/>
                        <a:pt x="141" y="541"/>
                      </a:cubicBezTo>
                      <a:cubicBezTo>
                        <a:pt x="141" y="543"/>
                        <a:pt x="139" y="544"/>
                        <a:pt x="138" y="544"/>
                      </a:cubicBezTo>
                      <a:cubicBezTo>
                        <a:pt x="137" y="544"/>
                        <a:pt x="136" y="544"/>
                        <a:pt x="135" y="544"/>
                      </a:cubicBezTo>
                      <a:cubicBezTo>
                        <a:pt x="128" y="544"/>
                        <a:pt x="120" y="544"/>
                        <a:pt x="113" y="543"/>
                      </a:cubicBezTo>
                      <a:cubicBezTo>
                        <a:pt x="108" y="542"/>
                        <a:pt x="102" y="542"/>
                        <a:pt x="97" y="542"/>
                      </a:cubicBezTo>
                      <a:cubicBezTo>
                        <a:pt x="92" y="542"/>
                        <a:pt x="86" y="542"/>
                        <a:pt x="81" y="542"/>
                      </a:cubicBezTo>
                      <a:cubicBezTo>
                        <a:pt x="79" y="542"/>
                        <a:pt x="77" y="542"/>
                        <a:pt x="76" y="545"/>
                      </a:cubicBezTo>
                      <a:cubicBezTo>
                        <a:pt x="77" y="546"/>
                        <a:pt x="77" y="546"/>
                        <a:pt x="77" y="547"/>
                      </a:cubicBezTo>
                      <a:cubicBezTo>
                        <a:pt x="81" y="555"/>
                        <a:pt x="84" y="563"/>
                        <a:pt x="87" y="572"/>
                      </a:cubicBezTo>
                      <a:cubicBezTo>
                        <a:pt x="89" y="580"/>
                        <a:pt x="93" y="588"/>
                        <a:pt x="96" y="596"/>
                      </a:cubicBezTo>
                      <a:cubicBezTo>
                        <a:pt x="97" y="599"/>
                        <a:pt x="98" y="601"/>
                        <a:pt x="98" y="604"/>
                      </a:cubicBezTo>
                      <a:cubicBezTo>
                        <a:pt x="92" y="605"/>
                        <a:pt x="87" y="606"/>
                        <a:pt x="81" y="608"/>
                      </a:cubicBezTo>
                      <a:cubicBezTo>
                        <a:pt x="79" y="608"/>
                        <a:pt x="76" y="609"/>
                        <a:pt x="74" y="609"/>
                      </a:cubicBezTo>
                      <a:cubicBezTo>
                        <a:pt x="68" y="610"/>
                        <a:pt x="62" y="611"/>
                        <a:pt x="55" y="611"/>
                      </a:cubicBezTo>
                      <a:cubicBezTo>
                        <a:pt x="52" y="612"/>
                        <a:pt x="49" y="613"/>
                        <a:pt x="46" y="615"/>
                      </a:cubicBezTo>
                      <a:cubicBezTo>
                        <a:pt x="47" y="618"/>
                        <a:pt x="48" y="620"/>
                        <a:pt x="49" y="621"/>
                      </a:cubicBezTo>
                      <a:cubicBezTo>
                        <a:pt x="55" y="630"/>
                        <a:pt x="61" y="639"/>
                        <a:pt x="67" y="649"/>
                      </a:cubicBezTo>
                      <a:cubicBezTo>
                        <a:pt x="72" y="656"/>
                        <a:pt x="77" y="664"/>
                        <a:pt x="81" y="671"/>
                      </a:cubicBezTo>
                      <a:cubicBezTo>
                        <a:pt x="83" y="674"/>
                        <a:pt x="84" y="676"/>
                        <a:pt x="84" y="679"/>
                      </a:cubicBezTo>
                      <a:cubicBezTo>
                        <a:pt x="81" y="681"/>
                        <a:pt x="77" y="684"/>
                        <a:pt x="74" y="686"/>
                      </a:cubicBezTo>
                      <a:cubicBezTo>
                        <a:pt x="68" y="690"/>
                        <a:pt x="63" y="695"/>
                        <a:pt x="56" y="697"/>
                      </a:cubicBezTo>
                      <a:cubicBezTo>
                        <a:pt x="53" y="698"/>
                        <a:pt x="50" y="701"/>
                        <a:pt x="47" y="703"/>
                      </a:cubicBezTo>
                      <a:cubicBezTo>
                        <a:pt x="49" y="704"/>
                        <a:pt x="50" y="705"/>
                        <a:pt x="51" y="706"/>
                      </a:cubicBezTo>
                      <a:cubicBezTo>
                        <a:pt x="53" y="707"/>
                        <a:pt x="55" y="708"/>
                        <a:pt x="57" y="709"/>
                      </a:cubicBezTo>
                      <a:cubicBezTo>
                        <a:pt x="62" y="711"/>
                        <a:pt x="67" y="714"/>
                        <a:pt x="72" y="716"/>
                      </a:cubicBezTo>
                      <a:cubicBezTo>
                        <a:pt x="78" y="718"/>
                        <a:pt x="85" y="721"/>
                        <a:pt x="91" y="724"/>
                      </a:cubicBezTo>
                      <a:cubicBezTo>
                        <a:pt x="92" y="724"/>
                        <a:pt x="93" y="725"/>
                        <a:pt x="93" y="726"/>
                      </a:cubicBezTo>
                      <a:cubicBezTo>
                        <a:pt x="89" y="732"/>
                        <a:pt x="81" y="739"/>
                        <a:pt x="76" y="742"/>
                      </a:cubicBezTo>
                      <a:cubicBezTo>
                        <a:pt x="75" y="741"/>
                        <a:pt x="74" y="741"/>
                        <a:pt x="72" y="740"/>
                      </a:cubicBezTo>
                      <a:cubicBezTo>
                        <a:pt x="67" y="738"/>
                        <a:pt x="63" y="735"/>
                        <a:pt x="57" y="733"/>
                      </a:cubicBezTo>
                      <a:cubicBezTo>
                        <a:pt x="55" y="733"/>
                        <a:pt x="52" y="731"/>
                        <a:pt x="50" y="729"/>
                      </a:cubicBezTo>
                      <a:cubicBezTo>
                        <a:pt x="47" y="727"/>
                        <a:pt x="43" y="725"/>
                        <a:pt x="40" y="724"/>
                      </a:cubicBezTo>
                      <a:cubicBezTo>
                        <a:pt x="37" y="723"/>
                        <a:pt x="35" y="722"/>
                        <a:pt x="33" y="721"/>
                      </a:cubicBezTo>
                      <a:cubicBezTo>
                        <a:pt x="24" y="717"/>
                        <a:pt x="16" y="712"/>
                        <a:pt x="8" y="708"/>
                      </a:cubicBezTo>
                      <a:cubicBezTo>
                        <a:pt x="5" y="710"/>
                        <a:pt x="5" y="710"/>
                        <a:pt x="0" y="710"/>
                      </a:cubicBezTo>
                      <a:cubicBezTo>
                        <a:pt x="0" y="474"/>
                        <a:pt x="0" y="237"/>
                        <a:pt x="0" y="0"/>
                      </a:cubicBezTo>
                      <a:cubicBezTo>
                        <a:pt x="797" y="0"/>
                        <a:pt x="1594" y="0"/>
                        <a:pt x="2391" y="0"/>
                      </a:cubicBezTo>
                      <a:cubicBezTo>
                        <a:pt x="2391" y="3"/>
                        <a:pt x="2392" y="7"/>
                        <a:pt x="2392" y="11"/>
                      </a:cubicBezTo>
                      <a:cubicBezTo>
                        <a:pt x="2392" y="20"/>
                        <a:pt x="2392" y="29"/>
                        <a:pt x="2392" y="39"/>
                      </a:cubicBezTo>
                      <a:cubicBezTo>
                        <a:pt x="2392" y="50"/>
                        <a:pt x="2392" y="61"/>
                        <a:pt x="2392" y="73"/>
                      </a:cubicBezTo>
                      <a:cubicBezTo>
                        <a:pt x="2392" y="87"/>
                        <a:pt x="2392" y="101"/>
                        <a:pt x="2392" y="116"/>
                      </a:cubicBezTo>
                      <a:cubicBezTo>
                        <a:pt x="2392" y="123"/>
                        <a:pt x="2392" y="130"/>
                        <a:pt x="2392" y="138"/>
                      </a:cubicBezTo>
                      <a:cubicBezTo>
                        <a:pt x="2392" y="157"/>
                        <a:pt x="2392" y="177"/>
                        <a:pt x="2392" y="197"/>
                      </a:cubicBezTo>
                      <a:cubicBezTo>
                        <a:pt x="2392" y="210"/>
                        <a:pt x="2392" y="223"/>
                        <a:pt x="2392" y="236"/>
                      </a:cubicBezTo>
                      <a:cubicBezTo>
                        <a:pt x="2392" y="259"/>
                        <a:pt x="2392" y="283"/>
                        <a:pt x="2392" y="306"/>
                      </a:cubicBezTo>
                      <a:cubicBezTo>
                        <a:pt x="2392" y="325"/>
                        <a:pt x="2392" y="344"/>
                        <a:pt x="2393" y="363"/>
                      </a:cubicBezTo>
                      <a:cubicBezTo>
                        <a:pt x="2393" y="381"/>
                        <a:pt x="2393" y="399"/>
                        <a:pt x="2393" y="417"/>
                      </a:cubicBezTo>
                      <a:cubicBezTo>
                        <a:pt x="2393" y="421"/>
                        <a:pt x="2393" y="426"/>
                        <a:pt x="2393" y="430"/>
                      </a:cubicBezTo>
                      <a:cubicBezTo>
                        <a:pt x="2393" y="435"/>
                        <a:pt x="2393" y="440"/>
                        <a:pt x="2393" y="445"/>
                      </a:cubicBezTo>
                      <a:cubicBezTo>
                        <a:pt x="2393" y="453"/>
                        <a:pt x="2393" y="461"/>
                        <a:pt x="2393" y="469"/>
                      </a:cubicBezTo>
                      <a:cubicBezTo>
                        <a:pt x="2394" y="477"/>
                        <a:pt x="2393" y="485"/>
                        <a:pt x="2393" y="492"/>
                      </a:cubicBezTo>
                      <a:cubicBezTo>
                        <a:pt x="2393" y="508"/>
                        <a:pt x="2393" y="525"/>
                        <a:pt x="2393" y="541"/>
                      </a:cubicBezTo>
                      <a:cubicBezTo>
                        <a:pt x="2393" y="558"/>
                        <a:pt x="2393" y="574"/>
                        <a:pt x="2393" y="591"/>
                      </a:cubicBezTo>
                      <a:cubicBezTo>
                        <a:pt x="2394" y="615"/>
                        <a:pt x="2393" y="640"/>
                        <a:pt x="2394" y="664"/>
                      </a:cubicBezTo>
                      <a:cubicBezTo>
                        <a:pt x="2394" y="684"/>
                        <a:pt x="2394" y="705"/>
                        <a:pt x="2394" y="725"/>
                      </a:cubicBezTo>
                      <a:cubicBezTo>
                        <a:pt x="2394" y="751"/>
                        <a:pt x="2394" y="777"/>
                        <a:pt x="2394" y="803"/>
                      </a:cubicBezTo>
                      <a:cubicBezTo>
                        <a:pt x="2394" y="824"/>
                        <a:pt x="2394" y="845"/>
                        <a:pt x="2394" y="867"/>
                      </a:cubicBezTo>
                      <a:cubicBezTo>
                        <a:pt x="2388" y="867"/>
                        <a:pt x="2388" y="867"/>
                        <a:pt x="2388" y="867"/>
                      </a:cubicBezTo>
                      <a:cubicBezTo>
                        <a:pt x="2388" y="866"/>
                        <a:pt x="2388" y="865"/>
                        <a:pt x="2387" y="864"/>
                      </a:cubicBezTo>
                      <a:cubicBezTo>
                        <a:pt x="2385" y="862"/>
                        <a:pt x="2383" y="861"/>
                        <a:pt x="2380" y="860"/>
                      </a:cubicBezTo>
                      <a:cubicBezTo>
                        <a:pt x="2377" y="859"/>
                        <a:pt x="2375" y="859"/>
                        <a:pt x="2372" y="858"/>
                      </a:cubicBezTo>
                      <a:cubicBezTo>
                        <a:pt x="2362" y="855"/>
                        <a:pt x="2351" y="852"/>
                        <a:pt x="2341" y="850"/>
                      </a:cubicBezTo>
                      <a:cubicBezTo>
                        <a:pt x="2336" y="849"/>
                        <a:pt x="2332" y="848"/>
                        <a:pt x="2327" y="848"/>
                      </a:cubicBezTo>
                      <a:cubicBezTo>
                        <a:pt x="2322" y="847"/>
                        <a:pt x="2316" y="846"/>
                        <a:pt x="2310" y="845"/>
                      </a:cubicBezTo>
                      <a:cubicBezTo>
                        <a:pt x="2302" y="844"/>
                        <a:pt x="2293" y="842"/>
                        <a:pt x="2285" y="842"/>
                      </a:cubicBezTo>
                      <a:cubicBezTo>
                        <a:pt x="2279" y="841"/>
                        <a:pt x="2273" y="840"/>
                        <a:pt x="2267" y="840"/>
                      </a:cubicBezTo>
                      <a:cubicBezTo>
                        <a:pt x="2261" y="840"/>
                        <a:pt x="2255" y="838"/>
                        <a:pt x="2248" y="837"/>
                      </a:cubicBezTo>
                      <a:cubicBezTo>
                        <a:pt x="2241" y="836"/>
                        <a:pt x="2235" y="835"/>
                        <a:pt x="2228" y="835"/>
                      </a:cubicBezTo>
                      <a:cubicBezTo>
                        <a:pt x="2226" y="834"/>
                        <a:pt x="2224" y="834"/>
                        <a:pt x="2222" y="834"/>
                      </a:cubicBezTo>
                      <a:cubicBezTo>
                        <a:pt x="2216" y="834"/>
                        <a:pt x="2209" y="833"/>
                        <a:pt x="2202" y="833"/>
                      </a:cubicBezTo>
                      <a:cubicBezTo>
                        <a:pt x="2198" y="833"/>
                        <a:pt x="2194" y="833"/>
                        <a:pt x="2190" y="832"/>
                      </a:cubicBezTo>
                      <a:cubicBezTo>
                        <a:pt x="2185" y="832"/>
                        <a:pt x="2179" y="832"/>
                        <a:pt x="2173" y="832"/>
                      </a:cubicBezTo>
                      <a:cubicBezTo>
                        <a:pt x="2162" y="830"/>
                        <a:pt x="2151" y="829"/>
                        <a:pt x="2139" y="829"/>
                      </a:cubicBezTo>
                      <a:cubicBezTo>
                        <a:pt x="2138" y="829"/>
                        <a:pt x="2137" y="829"/>
                        <a:pt x="2135" y="829"/>
                      </a:cubicBezTo>
                      <a:cubicBezTo>
                        <a:pt x="2128" y="828"/>
                        <a:pt x="2121" y="829"/>
                        <a:pt x="2114" y="829"/>
                      </a:cubicBezTo>
                      <a:cubicBezTo>
                        <a:pt x="2106" y="830"/>
                        <a:pt x="2098" y="830"/>
                        <a:pt x="2091" y="830"/>
                      </a:cubicBezTo>
                      <a:cubicBezTo>
                        <a:pt x="2086" y="830"/>
                        <a:pt x="2080" y="830"/>
                        <a:pt x="2075" y="830"/>
                      </a:cubicBezTo>
                      <a:cubicBezTo>
                        <a:pt x="2072" y="831"/>
                        <a:pt x="2069" y="831"/>
                        <a:pt x="2066" y="831"/>
                      </a:cubicBezTo>
                      <a:cubicBezTo>
                        <a:pt x="2051" y="832"/>
                        <a:pt x="2036" y="832"/>
                        <a:pt x="2021" y="834"/>
                      </a:cubicBezTo>
                      <a:cubicBezTo>
                        <a:pt x="2007" y="836"/>
                        <a:pt x="1993" y="837"/>
                        <a:pt x="1979" y="838"/>
                      </a:cubicBezTo>
                      <a:cubicBezTo>
                        <a:pt x="1966" y="840"/>
                        <a:pt x="1954" y="842"/>
                        <a:pt x="1941" y="844"/>
                      </a:cubicBezTo>
                      <a:cubicBezTo>
                        <a:pt x="1930" y="846"/>
                        <a:pt x="1920" y="848"/>
                        <a:pt x="1909" y="849"/>
                      </a:cubicBezTo>
                      <a:cubicBezTo>
                        <a:pt x="1896" y="851"/>
                        <a:pt x="1884" y="853"/>
                        <a:pt x="1871" y="855"/>
                      </a:cubicBezTo>
                      <a:cubicBezTo>
                        <a:pt x="1860" y="857"/>
                        <a:pt x="1850" y="858"/>
                        <a:pt x="1840" y="860"/>
                      </a:cubicBezTo>
                      <a:cubicBezTo>
                        <a:pt x="1831" y="861"/>
                        <a:pt x="1822" y="862"/>
                        <a:pt x="1813" y="863"/>
                      </a:cubicBezTo>
                      <a:cubicBezTo>
                        <a:pt x="1810" y="863"/>
                        <a:pt x="1807" y="864"/>
                        <a:pt x="1805" y="864"/>
                      </a:cubicBezTo>
                      <a:cubicBezTo>
                        <a:pt x="1794" y="865"/>
                        <a:pt x="1784" y="865"/>
                        <a:pt x="1774" y="865"/>
                      </a:cubicBezTo>
                      <a:cubicBezTo>
                        <a:pt x="1762" y="866"/>
                        <a:pt x="1751" y="866"/>
                        <a:pt x="1740" y="867"/>
                      </a:cubicBezTo>
                      <a:cubicBezTo>
                        <a:pt x="1724" y="867"/>
                        <a:pt x="1707" y="867"/>
                        <a:pt x="1691" y="866"/>
                      </a:cubicBezTo>
                      <a:cubicBezTo>
                        <a:pt x="1689" y="866"/>
                        <a:pt x="1688" y="866"/>
                        <a:pt x="1686" y="866"/>
                      </a:cubicBezTo>
                      <a:cubicBezTo>
                        <a:pt x="1686" y="864"/>
                        <a:pt x="1686" y="863"/>
                        <a:pt x="1686" y="861"/>
                      </a:cubicBezTo>
                      <a:cubicBezTo>
                        <a:pt x="1686" y="860"/>
                        <a:pt x="1687" y="858"/>
                        <a:pt x="1687" y="857"/>
                      </a:cubicBezTo>
                      <a:cubicBezTo>
                        <a:pt x="1686" y="853"/>
                        <a:pt x="1687" y="849"/>
                        <a:pt x="1687" y="845"/>
                      </a:cubicBezTo>
                      <a:cubicBezTo>
                        <a:pt x="1687" y="840"/>
                        <a:pt x="1687" y="834"/>
                        <a:pt x="1687" y="829"/>
                      </a:cubicBezTo>
                      <a:cubicBezTo>
                        <a:pt x="1688" y="824"/>
                        <a:pt x="1688" y="818"/>
                        <a:pt x="1688" y="813"/>
                      </a:cubicBezTo>
                      <a:cubicBezTo>
                        <a:pt x="1688" y="801"/>
                        <a:pt x="1689" y="789"/>
                        <a:pt x="1689" y="777"/>
                      </a:cubicBezTo>
                      <a:cubicBezTo>
                        <a:pt x="1689" y="768"/>
                        <a:pt x="1690" y="759"/>
                        <a:pt x="1690" y="750"/>
                      </a:cubicBezTo>
                      <a:cubicBezTo>
                        <a:pt x="1689" y="738"/>
                        <a:pt x="1690" y="727"/>
                        <a:pt x="1690" y="715"/>
                      </a:cubicBezTo>
                      <a:cubicBezTo>
                        <a:pt x="1690" y="715"/>
                        <a:pt x="1690" y="714"/>
                        <a:pt x="1691" y="714"/>
                      </a:cubicBezTo>
                      <a:cubicBezTo>
                        <a:pt x="1696" y="718"/>
                        <a:pt x="1702" y="721"/>
                        <a:pt x="1709" y="722"/>
                      </a:cubicBezTo>
                      <a:cubicBezTo>
                        <a:pt x="1718" y="724"/>
                        <a:pt x="1727" y="724"/>
                        <a:pt x="1736" y="724"/>
                      </a:cubicBezTo>
                      <a:cubicBezTo>
                        <a:pt x="1739" y="724"/>
                        <a:pt x="1742" y="724"/>
                        <a:pt x="1745" y="723"/>
                      </a:cubicBezTo>
                      <a:cubicBezTo>
                        <a:pt x="1751" y="720"/>
                        <a:pt x="1758" y="718"/>
                        <a:pt x="1765" y="714"/>
                      </a:cubicBezTo>
                      <a:cubicBezTo>
                        <a:pt x="1769" y="712"/>
                        <a:pt x="1773" y="709"/>
                        <a:pt x="1777" y="704"/>
                      </a:cubicBezTo>
                      <a:cubicBezTo>
                        <a:pt x="1780" y="700"/>
                        <a:pt x="1783" y="694"/>
                        <a:pt x="1785" y="689"/>
                      </a:cubicBezTo>
                      <a:cubicBezTo>
                        <a:pt x="1790" y="678"/>
                        <a:pt x="1790" y="668"/>
                        <a:pt x="1784" y="658"/>
                      </a:cubicBezTo>
                      <a:cubicBezTo>
                        <a:pt x="1781" y="652"/>
                        <a:pt x="1779" y="646"/>
                        <a:pt x="1775" y="640"/>
                      </a:cubicBezTo>
                      <a:cubicBezTo>
                        <a:pt x="1777" y="639"/>
                        <a:pt x="1779" y="638"/>
                        <a:pt x="1781" y="638"/>
                      </a:cubicBezTo>
                      <a:cubicBezTo>
                        <a:pt x="1790" y="635"/>
                        <a:pt x="1795" y="630"/>
                        <a:pt x="1799" y="622"/>
                      </a:cubicBezTo>
                      <a:cubicBezTo>
                        <a:pt x="1801" y="617"/>
                        <a:pt x="1801" y="612"/>
                        <a:pt x="1800" y="607"/>
                      </a:cubicBezTo>
                      <a:cubicBezTo>
                        <a:pt x="1800" y="604"/>
                        <a:pt x="1799" y="602"/>
                        <a:pt x="1798" y="599"/>
                      </a:cubicBezTo>
                      <a:cubicBezTo>
                        <a:pt x="1797" y="596"/>
                        <a:pt x="1795" y="593"/>
                        <a:pt x="1793" y="590"/>
                      </a:cubicBezTo>
                      <a:cubicBezTo>
                        <a:pt x="1792" y="588"/>
                        <a:pt x="1790" y="587"/>
                        <a:pt x="1788" y="585"/>
                      </a:cubicBezTo>
                      <a:cubicBezTo>
                        <a:pt x="1786" y="584"/>
                        <a:pt x="1784" y="582"/>
                        <a:pt x="1782" y="581"/>
                      </a:cubicBezTo>
                      <a:cubicBezTo>
                        <a:pt x="1781" y="580"/>
                        <a:pt x="1780" y="580"/>
                        <a:pt x="1779" y="579"/>
                      </a:cubicBezTo>
                      <a:cubicBezTo>
                        <a:pt x="1782" y="577"/>
                        <a:pt x="1785" y="577"/>
                        <a:pt x="1788" y="577"/>
                      </a:cubicBezTo>
                      <a:cubicBezTo>
                        <a:pt x="1793" y="576"/>
                        <a:pt x="1797" y="574"/>
                        <a:pt x="1801" y="571"/>
                      </a:cubicBezTo>
                      <a:cubicBezTo>
                        <a:pt x="1804" y="569"/>
                        <a:pt x="1807" y="567"/>
                        <a:pt x="1810" y="565"/>
                      </a:cubicBezTo>
                      <a:cubicBezTo>
                        <a:pt x="1817" y="561"/>
                        <a:pt x="1822" y="554"/>
                        <a:pt x="1827" y="547"/>
                      </a:cubicBezTo>
                      <a:cubicBezTo>
                        <a:pt x="1828" y="546"/>
                        <a:pt x="1828" y="545"/>
                        <a:pt x="1828" y="544"/>
                      </a:cubicBezTo>
                      <a:cubicBezTo>
                        <a:pt x="1829" y="541"/>
                        <a:pt x="1830" y="538"/>
                        <a:pt x="1832" y="535"/>
                      </a:cubicBezTo>
                      <a:cubicBezTo>
                        <a:pt x="1835" y="530"/>
                        <a:pt x="1836" y="524"/>
                        <a:pt x="1837" y="519"/>
                      </a:cubicBezTo>
                      <a:cubicBezTo>
                        <a:pt x="1837" y="515"/>
                        <a:pt x="1837" y="512"/>
                        <a:pt x="1837" y="508"/>
                      </a:cubicBezTo>
                      <a:cubicBezTo>
                        <a:pt x="1837" y="503"/>
                        <a:pt x="1836" y="497"/>
                        <a:pt x="1835" y="492"/>
                      </a:cubicBezTo>
                      <a:cubicBezTo>
                        <a:pt x="1834" y="484"/>
                        <a:pt x="1833" y="477"/>
                        <a:pt x="1829" y="471"/>
                      </a:cubicBezTo>
                      <a:cubicBezTo>
                        <a:pt x="1828" y="468"/>
                        <a:pt x="1825" y="465"/>
                        <a:pt x="1823" y="462"/>
                      </a:cubicBezTo>
                      <a:cubicBezTo>
                        <a:pt x="1817" y="455"/>
                        <a:pt x="1812" y="448"/>
                        <a:pt x="1804" y="443"/>
                      </a:cubicBezTo>
                      <a:cubicBezTo>
                        <a:pt x="1801" y="441"/>
                        <a:pt x="1798" y="440"/>
                        <a:pt x="1795" y="439"/>
                      </a:cubicBezTo>
                      <a:cubicBezTo>
                        <a:pt x="1786" y="438"/>
                        <a:pt x="1778" y="436"/>
                        <a:pt x="1769" y="438"/>
                      </a:cubicBezTo>
                      <a:cubicBezTo>
                        <a:pt x="1768" y="438"/>
                        <a:pt x="1766" y="438"/>
                        <a:pt x="1765" y="438"/>
                      </a:cubicBezTo>
                      <a:cubicBezTo>
                        <a:pt x="1764" y="438"/>
                        <a:pt x="1762" y="439"/>
                        <a:pt x="1761" y="437"/>
                      </a:cubicBezTo>
                      <a:cubicBezTo>
                        <a:pt x="1762" y="436"/>
                        <a:pt x="1762" y="435"/>
                        <a:pt x="1763" y="434"/>
                      </a:cubicBezTo>
                      <a:cubicBezTo>
                        <a:pt x="1766" y="430"/>
                        <a:pt x="1767" y="425"/>
                        <a:pt x="1767" y="419"/>
                      </a:cubicBezTo>
                      <a:cubicBezTo>
                        <a:pt x="1767" y="405"/>
                        <a:pt x="1757" y="392"/>
                        <a:pt x="1745" y="388"/>
                      </a:cubicBezTo>
                      <a:cubicBezTo>
                        <a:pt x="1738" y="385"/>
                        <a:pt x="1731" y="385"/>
                        <a:pt x="1724" y="386"/>
                      </a:cubicBezTo>
                      <a:cubicBezTo>
                        <a:pt x="1722" y="386"/>
                        <a:pt x="1720" y="386"/>
                        <a:pt x="1718" y="387"/>
                      </a:cubicBezTo>
                      <a:cubicBezTo>
                        <a:pt x="1714" y="388"/>
                        <a:pt x="1710" y="390"/>
                        <a:pt x="1707" y="392"/>
                      </a:cubicBezTo>
                      <a:cubicBezTo>
                        <a:pt x="1706" y="393"/>
                        <a:pt x="1704" y="394"/>
                        <a:pt x="1703" y="395"/>
                      </a:cubicBezTo>
                      <a:cubicBezTo>
                        <a:pt x="1702" y="396"/>
                        <a:pt x="1701" y="398"/>
                        <a:pt x="1699" y="397"/>
                      </a:cubicBezTo>
                      <a:cubicBezTo>
                        <a:pt x="1698" y="392"/>
                        <a:pt x="1698" y="387"/>
                        <a:pt x="1698" y="382"/>
                      </a:cubicBezTo>
                      <a:cubicBezTo>
                        <a:pt x="1697" y="376"/>
                        <a:pt x="1696" y="371"/>
                        <a:pt x="1695" y="365"/>
                      </a:cubicBezTo>
                      <a:cubicBezTo>
                        <a:pt x="1693" y="360"/>
                        <a:pt x="1692" y="355"/>
                        <a:pt x="1688" y="351"/>
                      </a:cubicBezTo>
                      <a:cubicBezTo>
                        <a:pt x="1685" y="342"/>
                        <a:pt x="1677" y="335"/>
                        <a:pt x="1670" y="328"/>
                      </a:cubicBezTo>
                      <a:cubicBezTo>
                        <a:pt x="1666" y="324"/>
                        <a:pt x="1661" y="323"/>
                        <a:pt x="1656" y="320"/>
                      </a:cubicBezTo>
                      <a:cubicBezTo>
                        <a:pt x="1654" y="319"/>
                        <a:pt x="1652" y="319"/>
                        <a:pt x="1650" y="318"/>
                      </a:cubicBezTo>
                      <a:cubicBezTo>
                        <a:pt x="1646" y="316"/>
                        <a:pt x="1642" y="316"/>
                        <a:pt x="1638" y="316"/>
                      </a:cubicBezTo>
                      <a:cubicBezTo>
                        <a:pt x="1630" y="317"/>
                        <a:pt x="1622" y="316"/>
                        <a:pt x="1615" y="318"/>
                      </a:cubicBezTo>
                      <a:cubicBezTo>
                        <a:pt x="1609" y="319"/>
                        <a:pt x="1603" y="321"/>
                        <a:pt x="1597" y="322"/>
                      </a:cubicBezTo>
                      <a:cubicBezTo>
                        <a:pt x="1594" y="323"/>
                        <a:pt x="1591" y="325"/>
                        <a:pt x="1588" y="327"/>
                      </a:cubicBezTo>
                      <a:cubicBezTo>
                        <a:pt x="1587" y="328"/>
                        <a:pt x="1585" y="330"/>
                        <a:pt x="1584" y="331"/>
                      </a:cubicBezTo>
                      <a:cubicBezTo>
                        <a:pt x="1578" y="334"/>
                        <a:pt x="1572" y="338"/>
                        <a:pt x="1569" y="344"/>
                      </a:cubicBezTo>
                      <a:cubicBezTo>
                        <a:pt x="1567" y="346"/>
                        <a:pt x="1565" y="348"/>
                        <a:pt x="1564" y="351"/>
                      </a:cubicBezTo>
                      <a:cubicBezTo>
                        <a:pt x="1561" y="356"/>
                        <a:pt x="1558" y="361"/>
                        <a:pt x="1556" y="367"/>
                      </a:cubicBezTo>
                      <a:cubicBezTo>
                        <a:pt x="1553" y="376"/>
                        <a:pt x="1549" y="386"/>
                        <a:pt x="1549" y="396"/>
                      </a:cubicBezTo>
                      <a:cubicBezTo>
                        <a:pt x="1548" y="398"/>
                        <a:pt x="1548" y="400"/>
                        <a:pt x="1547" y="402"/>
                      </a:cubicBezTo>
                      <a:cubicBezTo>
                        <a:pt x="1546" y="402"/>
                        <a:pt x="1545" y="402"/>
                        <a:pt x="1545" y="402"/>
                      </a:cubicBezTo>
                      <a:cubicBezTo>
                        <a:pt x="1537" y="398"/>
                        <a:pt x="1528" y="396"/>
                        <a:pt x="1520" y="397"/>
                      </a:cubicBezTo>
                      <a:cubicBezTo>
                        <a:pt x="1514" y="397"/>
                        <a:pt x="1508" y="398"/>
                        <a:pt x="1502" y="400"/>
                      </a:cubicBezTo>
                      <a:cubicBezTo>
                        <a:pt x="1499" y="401"/>
                        <a:pt x="1496" y="403"/>
                        <a:pt x="1494" y="405"/>
                      </a:cubicBezTo>
                      <a:cubicBezTo>
                        <a:pt x="1490" y="408"/>
                        <a:pt x="1486" y="412"/>
                        <a:pt x="1483" y="415"/>
                      </a:cubicBezTo>
                      <a:cubicBezTo>
                        <a:pt x="1480" y="418"/>
                        <a:pt x="1476" y="422"/>
                        <a:pt x="1475" y="427"/>
                      </a:cubicBezTo>
                      <a:cubicBezTo>
                        <a:pt x="1472" y="433"/>
                        <a:pt x="1470" y="440"/>
                        <a:pt x="1469" y="448"/>
                      </a:cubicBezTo>
                      <a:cubicBezTo>
                        <a:pt x="1469" y="454"/>
                        <a:pt x="1469" y="460"/>
                        <a:pt x="1469" y="466"/>
                      </a:cubicBezTo>
                      <a:cubicBezTo>
                        <a:pt x="1469" y="478"/>
                        <a:pt x="1473" y="488"/>
                        <a:pt x="1477" y="499"/>
                      </a:cubicBezTo>
                      <a:cubicBezTo>
                        <a:pt x="1478" y="502"/>
                        <a:pt x="1479" y="505"/>
                        <a:pt x="1481" y="508"/>
                      </a:cubicBezTo>
                      <a:cubicBezTo>
                        <a:pt x="1484" y="513"/>
                        <a:pt x="1487" y="518"/>
                        <a:pt x="1489" y="522"/>
                      </a:cubicBezTo>
                      <a:cubicBezTo>
                        <a:pt x="1490" y="524"/>
                        <a:pt x="1490" y="525"/>
                        <a:pt x="1491" y="527"/>
                      </a:cubicBezTo>
                      <a:cubicBezTo>
                        <a:pt x="1490" y="527"/>
                        <a:pt x="1489" y="527"/>
                        <a:pt x="1488" y="527"/>
                      </a:cubicBezTo>
                      <a:cubicBezTo>
                        <a:pt x="1482" y="527"/>
                        <a:pt x="1477" y="529"/>
                        <a:pt x="1473" y="532"/>
                      </a:cubicBezTo>
                      <a:cubicBezTo>
                        <a:pt x="1470" y="534"/>
                        <a:pt x="1467" y="536"/>
                        <a:pt x="1464" y="539"/>
                      </a:cubicBezTo>
                      <a:cubicBezTo>
                        <a:pt x="1456" y="547"/>
                        <a:pt x="1453" y="556"/>
                        <a:pt x="1452" y="567"/>
                      </a:cubicBezTo>
                      <a:cubicBezTo>
                        <a:pt x="1451" y="578"/>
                        <a:pt x="1454" y="589"/>
                        <a:pt x="1457" y="600"/>
                      </a:cubicBezTo>
                      <a:cubicBezTo>
                        <a:pt x="1459" y="607"/>
                        <a:pt x="1462" y="614"/>
                        <a:pt x="1465" y="621"/>
                      </a:cubicBezTo>
                      <a:cubicBezTo>
                        <a:pt x="1468" y="626"/>
                        <a:pt x="1470" y="631"/>
                        <a:pt x="1475" y="634"/>
                      </a:cubicBezTo>
                      <a:cubicBezTo>
                        <a:pt x="1476" y="634"/>
                        <a:pt x="1476" y="635"/>
                        <a:pt x="1477" y="636"/>
                      </a:cubicBezTo>
                      <a:cubicBezTo>
                        <a:pt x="1481" y="640"/>
                        <a:pt x="1485" y="643"/>
                        <a:pt x="1490" y="644"/>
                      </a:cubicBezTo>
                      <a:cubicBezTo>
                        <a:pt x="1492" y="644"/>
                        <a:pt x="1493" y="645"/>
                        <a:pt x="1495" y="646"/>
                      </a:cubicBezTo>
                      <a:cubicBezTo>
                        <a:pt x="1499" y="647"/>
                        <a:pt x="1503" y="648"/>
                        <a:pt x="1508" y="649"/>
                      </a:cubicBezTo>
                      <a:cubicBezTo>
                        <a:pt x="1513" y="650"/>
                        <a:pt x="1519" y="650"/>
                        <a:pt x="1525" y="650"/>
                      </a:cubicBezTo>
                      <a:cubicBezTo>
                        <a:pt x="1526" y="650"/>
                        <a:pt x="1527" y="650"/>
                        <a:pt x="1528" y="650"/>
                      </a:cubicBezTo>
                      <a:cubicBezTo>
                        <a:pt x="1527" y="654"/>
                        <a:pt x="1526" y="657"/>
                        <a:pt x="1525" y="660"/>
                      </a:cubicBezTo>
                      <a:cubicBezTo>
                        <a:pt x="1521" y="674"/>
                        <a:pt x="1523" y="687"/>
                        <a:pt x="1531" y="699"/>
                      </a:cubicBezTo>
                      <a:cubicBezTo>
                        <a:pt x="1535" y="705"/>
                        <a:pt x="1540" y="709"/>
                        <a:pt x="1547" y="711"/>
                      </a:cubicBezTo>
                      <a:cubicBezTo>
                        <a:pt x="1553" y="713"/>
                        <a:pt x="1561" y="714"/>
                        <a:pt x="1568" y="715"/>
                      </a:cubicBezTo>
                      <a:cubicBezTo>
                        <a:pt x="1569" y="715"/>
                        <a:pt x="1569" y="715"/>
                        <a:pt x="1570" y="715"/>
                      </a:cubicBezTo>
                      <a:cubicBezTo>
                        <a:pt x="1575" y="714"/>
                        <a:pt x="1579" y="714"/>
                        <a:pt x="1584" y="713"/>
                      </a:cubicBezTo>
                      <a:cubicBezTo>
                        <a:pt x="1588" y="713"/>
                        <a:pt x="1593" y="712"/>
                        <a:pt x="1596" y="709"/>
                      </a:cubicBezTo>
                      <a:cubicBezTo>
                        <a:pt x="1597" y="709"/>
                        <a:pt x="1598" y="708"/>
                        <a:pt x="1600" y="709"/>
                      </a:cubicBezTo>
                      <a:cubicBezTo>
                        <a:pt x="1600" y="710"/>
                        <a:pt x="1600" y="711"/>
                        <a:pt x="1600" y="712"/>
                      </a:cubicBezTo>
                      <a:cubicBezTo>
                        <a:pt x="1600" y="717"/>
                        <a:pt x="1600" y="721"/>
                        <a:pt x="1600" y="725"/>
                      </a:cubicBezTo>
                      <a:cubicBezTo>
                        <a:pt x="1599" y="735"/>
                        <a:pt x="1599" y="745"/>
                        <a:pt x="1598" y="755"/>
                      </a:cubicBezTo>
                      <a:cubicBezTo>
                        <a:pt x="1596" y="765"/>
                        <a:pt x="1596" y="775"/>
                        <a:pt x="1596" y="785"/>
                      </a:cubicBezTo>
                      <a:cubicBezTo>
                        <a:pt x="1596" y="797"/>
                        <a:pt x="1597" y="809"/>
                        <a:pt x="1596" y="820"/>
                      </a:cubicBezTo>
                      <a:cubicBezTo>
                        <a:pt x="1596" y="832"/>
                        <a:pt x="1596" y="845"/>
                        <a:pt x="1595" y="857"/>
                      </a:cubicBezTo>
                      <a:cubicBezTo>
                        <a:pt x="1595" y="859"/>
                        <a:pt x="1595" y="860"/>
                        <a:pt x="1595" y="862"/>
                      </a:cubicBezTo>
                      <a:cubicBezTo>
                        <a:pt x="1593" y="862"/>
                        <a:pt x="1592" y="862"/>
                        <a:pt x="1592" y="862"/>
                      </a:cubicBezTo>
                      <a:cubicBezTo>
                        <a:pt x="1579" y="861"/>
                        <a:pt x="1566" y="859"/>
                        <a:pt x="1554" y="858"/>
                      </a:cubicBezTo>
                      <a:cubicBezTo>
                        <a:pt x="1550" y="857"/>
                        <a:pt x="1547" y="857"/>
                        <a:pt x="1544" y="857"/>
                      </a:cubicBezTo>
                      <a:cubicBezTo>
                        <a:pt x="1536" y="855"/>
                        <a:pt x="1528" y="854"/>
                        <a:pt x="1520" y="853"/>
                      </a:cubicBezTo>
                      <a:cubicBezTo>
                        <a:pt x="1511" y="852"/>
                        <a:pt x="1503" y="851"/>
                        <a:pt x="1495" y="851"/>
                      </a:cubicBezTo>
                      <a:cubicBezTo>
                        <a:pt x="1478" y="849"/>
                        <a:pt x="1460" y="847"/>
                        <a:pt x="1443" y="845"/>
                      </a:cubicBezTo>
                      <a:cubicBezTo>
                        <a:pt x="1431" y="844"/>
                        <a:pt x="1419" y="842"/>
                        <a:pt x="1407" y="841"/>
                      </a:cubicBezTo>
                      <a:cubicBezTo>
                        <a:pt x="1394" y="839"/>
                        <a:pt x="1381" y="838"/>
                        <a:pt x="1367" y="837"/>
                      </a:cubicBezTo>
                      <a:cubicBezTo>
                        <a:pt x="1363" y="837"/>
                        <a:pt x="1358" y="836"/>
                        <a:pt x="1353" y="836"/>
                      </a:cubicBezTo>
                      <a:cubicBezTo>
                        <a:pt x="1343" y="836"/>
                        <a:pt x="1332" y="836"/>
                        <a:pt x="1321" y="836"/>
                      </a:cubicBezTo>
                      <a:cubicBezTo>
                        <a:pt x="1315" y="836"/>
                        <a:pt x="1309" y="836"/>
                        <a:pt x="1303" y="836"/>
                      </a:cubicBezTo>
                      <a:cubicBezTo>
                        <a:pt x="1300" y="836"/>
                        <a:pt x="1296" y="837"/>
                        <a:pt x="1293" y="836"/>
                      </a:cubicBezTo>
                      <a:cubicBezTo>
                        <a:pt x="1292" y="834"/>
                        <a:pt x="1292" y="833"/>
                        <a:pt x="1292" y="832"/>
                      </a:cubicBezTo>
                      <a:cubicBezTo>
                        <a:pt x="1291" y="826"/>
                        <a:pt x="1293" y="820"/>
                        <a:pt x="1291" y="815"/>
                      </a:cubicBezTo>
                      <a:cubicBezTo>
                        <a:pt x="1291" y="814"/>
                        <a:pt x="1291" y="814"/>
                        <a:pt x="1291" y="813"/>
                      </a:cubicBezTo>
                      <a:cubicBezTo>
                        <a:pt x="1293" y="809"/>
                        <a:pt x="1292" y="804"/>
                        <a:pt x="1291" y="799"/>
                      </a:cubicBezTo>
                      <a:cubicBezTo>
                        <a:pt x="1291" y="792"/>
                        <a:pt x="1292" y="785"/>
                        <a:pt x="1290" y="778"/>
                      </a:cubicBezTo>
                      <a:cubicBezTo>
                        <a:pt x="1290" y="777"/>
                        <a:pt x="1290" y="775"/>
                        <a:pt x="1290" y="773"/>
                      </a:cubicBezTo>
                      <a:cubicBezTo>
                        <a:pt x="1290" y="771"/>
                        <a:pt x="1290" y="768"/>
                        <a:pt x="1290" y="765"/>
                      </a:cubicBezTo>
                      <a:cubicBezTo>
                        <a:pt x="1290" y="755"/>
                        <a:pt x="1289" y="745"/>
                        <a:pt x="1289" y="735"/>
                      </a:cubicBezTo>
                      <a:cubicBezTo>
                        <a:pt x="1289" y="732"/>
                        <a:pt x="1289" y="729"/>
                        <a:pt x="1289" y="726"/>
                      </a:cubicBezTo>
                      <a:cubicBezTo>
                        <a:pt x="1288" y="716"/>
                        <a:pt x="1288" y="705"/>
                        <a:pt x="1287" y="695"/>
                      </a:cubicBezTo>
                      <a:cubicBezTo>
                        <a:pt x="1287" y="688"/>
                        <a:pt x="1287" y="682"/>
                        <a:pt x="1286" y="676"/>
                      </a:cubicBezTo>
                      <a:cubicBezTo>
                        <a:pt x="1286" y="673"/>
                        <a:pt x="1287" y="671"/>
                        <a:pt x="1287" y="668"/>
                      </a:cubicBezTo>
                      <a:cubicBezTo>
                        <a:pt x="1287" y="666"/>
                        <a:pt x="1286" y="663"/>
                        <a:pt x="1286" y="661"/>
                      </a:cubicBezTo>
                      <a:cubicBezTo>
                        <a:pt x="1286" y="650"/>
                        <a:pt x="1286" y="639"/>
                        <a:pt x="1286" y="629"/>
                      </a:cubicBezTo>
                      <a:cubicBezTo>
                        <a:pt x="1286" y="625"/>
                        <a:pt x="1286" y="622"/>
                        <a:pt x="1286" y="618"/>
                      </a:cubicBezTo>
                      <a:cubicBezTo>
                        <a:pt x="1286" y="610"/>
                        <a:pt x="1286" y="603"/>
                        <a:pt x="1287" y="595"/>
                      </a:cubicBezTo>
                      <a:cubicBezTo>
                        <a:pt x="1287" y="586"/>
                        <a:pt x="1286" y="577"/>
                        <a:pt x="1286" y="568"/>
                      </a:cubicBezTo>
                      <a:cubicBezTo>
                        <a:pt x="1286" y="567"/>
                        <a:pt x="1286" y="565"/>
                        <a:pt x="1287" y="564"/>
                      </a:cubicBezTo>
                      <a:cubicBezTo>
                        <a:pt x="1288" y="564"/>
                        <a:pt x="1288" y="564"/>
                        <a:pt x="1289" y="564"/>
                      </a:cubicBezTo>
                      <a:cubicBezTo>
                        <a:pt x="1294" y="568"/>
                        <a:pt x="1299" y="571"/>
                        <a:pt x="1303" y="575"/>
                      </a:cubicBezTo>
                      <a:cubicBezTo>
                        <a:pt x="1306" y="577"/>
                        <a:pt x="1309" y="579"/>
                        <a:pt x="1312" y="581"/>
                      </a:cubicBezTo>
                      <a:cubicBezTo>
                        <a:pt x="1321" y="586"/>
                        <a:pt x="1330" y="592"/>
                        <a:pt x="1338" y="600"/>
                      </a:cubicBezTo>
                      <a:cubicBezTo>
                        <a:pt x="1344" y="605"/>
                        <a:pt x="1351" y="611"/>
                        <a:pt x="1358" y="615"/>
                      </a:cubicBezTo>
                      <a:cubicBezTo>
                        <a:pt x="1360" y="617"/>
                        <a:pt x="1362" y="616"/>
                        <a:pt x="1364" y="615"/>
                      </a:cubicBezTo>
                      <a:cubicBezTo>
                        <a:pt x="1365" y="615"/>
                        <a:pt x="1366" y="613"/>
                        <a:pt x="1365" y="612"/>
                      </a:cubicBezTo>
                      <a:cubicBezTo>
                        <a:pt x="1364" y="612"/>
                        <a:pt x="1364" y="611"/>
                        <a:pt x="1363" y="610"/>
                      </a:cubicBezTo>
                      <a:cubicBezTo>
                        <a:pt x="1360" y="609"/>
                        <a:pt x="1358" y="607"/>
                        <a:pt x="1355" y="605"/>
                      </a:cubicBezTo>
                      <a:cubicBezTo>
                        <a:pt x="1349" y="602"/>
                        <a:pt x="1344" y="599"/>
                        <a:pt x="1339" y="595"/>
                      </a:cubicBezTo>
                      <a:cubicBezTo>
                        <a:pt x="1336" y="591"/>
                        <a:pt x="1332" y="588"/>
                        <a:pt x="1328" y="585"/>
                      </a:cubicBezTo>
                      <a:cubicBezTo>
                        <a:pt x="1321" y="581"/>
                        <a:pt x="1314" y="576"/>
                        <a:pt x="1307" y="571"/>
                      </a:cubicBezTo>
                      <a:cubicBezTo>
                        <a:pt x="1301" y="567"/>
                        <a:pt x="1295" y="562"/>
                        <a:pt x="1289" y="558"/>
                      </a:cubicBezTo>
                      <a:cubicBezTo>
                        <a:pt x="1277" y="550"/>
                        <a:pt x="1264" y="542"/>
                        <a:pt x="1253" y="532"/>
                      </a:cubicBezTo>
                      <a:cubicBezTo>
                        <a:pt x="1253" y="532"/>
                        <a:pt x="1253" y="531"/>
                        <a:pt x="1252" y="531"/>
                      </a:cubicBezTo>
                      <a:cubicBezTo>
                        <a:pt x="1246" y="527"/>
                        <a:pt x="1241" y="523"/>
                        <a:pt x="1235" y="519"/>
                      </a:cubicBezTo>
                      <a:cubicBezTo>
                        <a:pt x="1231" y="516"/>
                        <a:pt x="1226" y="513"/>
                        <a:pt x="1222" y="509"/>
                      </a:cubicBezTo>
                      <a:cubicBezTo>
                        <a:pt x="1221" y="509"/>
                        <a:pt x="1221" y="509"/>
                        <a:pt x="1220" y="508"/>
                      </a:cubicBezTo>
                      <a:cubicBezTo>
                        <a:pt x="1215" y="504"/>
                        <a:pt x="1209" y="501"/>
                        <a:pt x="1204" y="497"/>
                      </a:cubicBezTo>
                      <a:cubicBezTo>
                        <a:pt x="1195" y="490"/>
                        <a:pt x="1187" y="483"/>
                        <a:pt x="1177" y="477"/>
                      </a:cubicBezTo>
                      <a:cubicBezTo>
                        <a:pt x="1168" y="471"/>
                        <a:pt x="1160" y="465"/>
                        <a:pt x="1151" y="458"/>
                      </a:cubicBezTo>
                      <a:cubicBezTo>
                        <a:pt x="1144" y="454"/>
                        <a:pt x="1138" y="448"/>
                        <a:pt x="1131" y="444"/>
                      </a:cubicBezTo>
                      <a:cubicBezTo>
                        <a:pt x="1124" y="438"/>
                        <a:pt x="1117" y="433"/>
                        <a:pt x="1109" y="429"/>
                      </a:cubicBezTo>
                      <a:cubicBezTo>
                        <a:pt x="1108" y="428"/>
                        <a:pt x="1106" y="426"/>
                        <a:pt x="1104" y="427"/>
                      </a:cubicBezTo>
                      <a:cubicBezTo>
                        <a:pt x="1102" y="429"/>
                        <a:pt x="1101" y="431"/>
                        <a:pt x="1099" y="432"/>
                      </a:cubicBezTo>
                      <a:cubicBezTo>
                        <a:pt x="1094" y="436"/>
                        <a:pt x="1088" y="438"/>
                        <a:pt x="1083" y="441"/>
                      </a:cubicBezTo>
                      <a:cubicBezTo>
                        <a:pt x="1081" y="442"/>
                        <a:pt x="1079" y="444"/>
                        <a:pt x="1077" y="445"/>
                      </a:cubicBezTo>
                      <a:cubicBezTo>
                        <a:pt x="1073" y="447"/>
                        <a:pt x="1070" y="450"/>
                        <a:pt x="1065" y="451"/>
                      </a:cubicBezTo>
                      <a:cubicBezTo>
                        <a:pt x="1061" y="452"/>
                        <a:pt x="1057" y="455"/>
                        <a:pt x="1053" y="457"/>
                      </a:cubicBezTo>
                      <a:cubicBezTo>
                        <a:pt x="1049" y="459"/>
                        <a:pt x="1045" y="460"/>
                        <a:pt x="1041" y="462"/>
                      </a:cubicBezTo>
                      <a:cubicBezTo>
                        <a:pt x="1033" y="466"/>
                        <a:pt x="1026" y="471"/>
                        <a:pt x="1019" y="475"/>
                      </a:cubicBezTo>
                      <a:cubicBezTo>
                        <a:pt x="1014" y="478"/>
                        <a:pt x="1009" y="481"/>
                        <a:pt x="1004" y="484"/>
                      </a:cubicBezTo>
                      <a:cubicBezTo>
                        <a:pt x="1003" y="484"/>
                        <a:pt x="1001" y="486"/>
                        <a:pt x="1000" y="484"/>
                      </a:cubicBezTo>
                      <a:cubicBezTo>
                        <a:pt x="1000" y="476"/>
                        <a:pt x="1000" y="469"/>
                        <a:pt x="1000" y="461"/>
                      </a:cubicBezTo>
                      <a:cubicBezTo>
                        <a:pt x="1000" y="453"/>
                        <a:pt x="1000" y="445"/>
                        <a:pt x="1000" y="437"/>
                      </a:cubicBezTo>
                      <a:cubicBezTo>
                        <a:pt x="999" y="436"/>
                        <a:pt x="997" y="435"/>
                        <a:pt x="995" y="436"/>
                      </a:cubicBezTo>
                      <a:cubicBezTo>
                        <a:pt x="993" y="437"/>
                        <a:pt x="991" y="437"/>
                        <a:pt x="989" y="437"/>
                      </a:cubicBezTo>
                      <a:cubicBezTo>
                        <a:pt x="982" y="437"/>
                        <a:pt x="974" y="436"/>
                        <a:pt x="966" y="438"/>
                      </a:cubicBezTo>
                      <a:cubicBezTo>
                        <a:pt x="957" y="439"/>
                        <a:pt x="948" y="439"/>
                        <a:pt x="940" y="438"/>
                      </a:cubicBezTo>
                      <a:cubicBezTo>
                        <a:pt x="939" y="438"/>
                        <a:pt x="938" y="438"/>
                        <a:pt x="937" y="438"/>
                      </a:cubicBezTo>
                      <a:cubicBezTo>
                        <a:pt x="934" y="438"/>
                        <a:pt x="931" y="438"/>
                        <a:pt x="930" y="441"/>
                      </a:cubicBezTo>
                      <a:cubicBezTo>
                        <a:pt x="932" y="456"/>
                        <a:pt x="931" y="470"/>
                        <a:pt x="931" y="484"/>
                      </a:cubicBezTo>
                      <a:cubicBezTo>
                        <a:pt x="931" y="499"/>
                        <a:pt x="932" y="513"/>
                        <a:pt x="931" y="528"/>
                      </a:cubicBezTo>
                      <a:cubicBezTo>
                        <a:pt x="928" y="530"/>
                        <a:pt x="925" y="531"/>
                        <a:pt x="923" y="533"/>
                      </a:cubicBezTo>
                      <a:cubicBezTo>
                        <a:pt x="916" y="538"/>
                        <a:pt x="908" y="543"/>
                        <a:pt x="900" y="547"/>
                      </a:cubicBezTo>
                      <a:cubicBezTo>
                        <a:pt x="891" y="552"/>
                        <a:pt x="883" y="557"/>
                        <a:pt x="874" y="563"/>
                      </a:cubicBezTo>
                      <a:cubicBezTo>
                        <a:pt x="868" y="567"/>
                        <a:pt x="862" y="572"/>
                        <a:pt x="855" y="577"/>
                      </a:cubicBezTo>
                      <a:cubicBezTo>
                        <a:pt x="844" y="584"/>
                        <a:pt x="832" y="592"/>
                        <a:pt x="821" y="600"/>
                      </a:cubicBezTo>
                      <a:cubicBezTo>
                        <a:pt x="818" y="602"/>
                        <a:pt x="815" y="603"/>
                        <a:pt x="814" y="607"/>
                      </a:cubicBezTo>
                      <a:cubicBezTo>
                        <a:pt x="813" y="608"/>
                        <a:pt x="811" y="609"/>
                        <a:pt x="810" y="611"/>
                      </a:cubicBezTo>
                      <a:cubicBezTo>
                        <a:pt x="810" y="611"/>
                        <a:pt x="810" y="612"/>
                        <a:pt x="810" y="613"/>
                      </a:cubicBezTo>
                      <a:cubicBezTo>
                        <a:pt x="811" y="613"/>
                        <a:pt x="812" y="614"/>
                        <a:pt x="812" y="613"/>
                      </a:cubicBezTo>
                      <a:cubicBezTo>
                        <a:pt x="813" y="613"/>
                        <a:pt x="814" y="613"/>
                        <a:pt x="815" y="612"/>
                      </a:cubicBezTo>
                      <a:cubicBezTo>
                        <a:pt x="821" y="608"/>
                        <a:pt x="827" y="604"/>
                        <a:pt x="832" y="601"/>
                      </a:cubicBezTo>
                      <a:cubicBezTo>
                        <a:pt x="836" y="598"/>
                        <a:pt x="840" y="595"/>
                        <a:pt x="844" y="592"/>
                      </a:cubicBezTo>
                      <a:cubicBezTo>
                        <a:pt x="848" y="590"/>
                        <a:pt x="851" y="588"/>
                        <a:pt x="854" y="585"/>
                      </a:cubicBezTo>
                      <a:cubicBezTo>
                        <a:pt x="856" y="583"/>
                        <a:pt x="859" y="582"/>
                        <a:pt x="862" y="580"/>
                      </a:cubicBezTo>
                      <a:cubicBezTo>
                        <a:pt x="865" y="577"/>
                        <a:pt x="869" y="575"/>
                        <a:pt x="873" y="572"/>
                      </a:cubicBezTo>
                      <a:cubicBezTo>
                        <a:pt x="876" y="569"/>
                        <a:pt x="879" y="567"/>
                        <a:pt x="884" y="566"/>
                      </a:cubicBezTo>
                      <a:cubicBezTo>
                        <a:pt x="885" y="570"/>
                        <a:pt x="886" y="575"/>
                        <a:pt x="886" y="580"/>
                      </a:cubicBezTo>
                      <a:cubicBezTo>
                        <a:pt x="885" y="588"/>
                        <a:pt x="885" y="595"/>
                        <a:pt x="885" y="603"/>
                      </a:cubicBezTo>
                      <a:cubicBezTo>
                        <a:pt x="884" y="612"/>
                        <a:pt x="885" y="621"/>
                        <a:pt x="886" y="630"/>
                      </a:cubicBezTo>
                      <a:cubicBezTo>
                        <a:pt x="886" y="641"/>
                        <a:pt x="885" y="652"/>
                        <a:pt x="887" y="662"/>
                      </a:cubicBezTo>
                      <a:cubicBezTo>
                        <a:pt x="887" y="667"/>
                        <a:pt x="887" y="672"/>
                        <a:pt x="887" y="676"/>
                      </a:cubicBezTo>
                      <a:cubicBezTo>
                        <a:pt x="888" y="688"/>
                        <a:pt x="887" y="701"/>
                        <a:pt x="888" y="713"/>
                      </a:cubicBezTo>
                      <a:cubicBezTo>
                        <a:pt x="890" y="725"/>
                        <a:pt x="890" y="737"/>
                        <a:pt x="890" y="749"/>
                      </a:cubicBezTo>
                      <a:cubicBezTo>
                        <a:pt x="891" y="756"/>
                        <a:pt x="891" y="764"/>
                        <a:pt x="891" y="771"/>
                      </a:cubicBezTo>
                      <a:cubicBezTo>
                        <a:pt x="891" y="777"/>
                        <a:pt x="891" y="784"/>
                        <a:pt x="891" y="790"/>
                      </a:cubicBezTo>
                      <a:cubicBezTo>
                        <a:pt x="891" y="802"/>
                        <a:pt x="891" y="813"/>
                        <a:pt x="892" y="825"/>
                      </a:cubicBezTo>
                      <a:cubicBezTo>
                        <a:pt x="892" y="826"/>
                        <a:pt x="891" y="828"/>
                        <a:pt x="891" y="829"/>
                      </a:cubicBezTo>
                      <a:cubicBezTo>
                        <a:pt x="890" y="829"/>
                        <a:pt x="889" y="830"/>
                        <a:pt x="888" y="830"/>
                      </a:cubicBezTo>
                      <a:cubicBezTo>
                        <a:pt x="884" y="830"/>
                        <a:pt x="881" y="829"/>
                        <a:pt x="877" y="829"/>
                      </a:cubicBezTo>
                      <a:cubicBezTo>
                        <a:pt x="865" y="828"/>
                        <a:pt x="854" y="827"/>
                        <a:pt x="842" y="826"/>
                      </a:cubicBezTo>
                      <a:cubicBezTo>
                        <a:pt x="832" y="825"/>
                        <a:pt x="823" y="825"/>
                        <a:pt x="813" y="824"/>
                      </a:cubicBezTo>
                      <a:cubicBezTo>
                        <a:pt x="797" y="823"/>
                        <a:pt x="780" y="822"/>
                        <a:pt x="763" y="822"/>
                      </a:cubicBezTo>
                      <a:cubicBezTo>
                        <a:pt x="753" y="821"/>
                        <a:pt x="742" y="821"/>
                        <a:pt x="732" y="821"/>
                      </a:cubicBezTo>
                      <a:cubicBezTo>
                        <a:pt x="726" y="821"/>
                        <a:pt x="720" y="820"/>
                        <a:pt x="714" y="820"/>
                      </a:cubicBezTo>
                      <a:cubicBezTo>
                        <a:pt x="713" y="818"/>
                        <a:pt x="712" y="815"/>
                        <a:pt x="711" y="813"/>
                      </a:cubicBezTo>
                      <a:cubicBezTo>
                        <a:pt x="710" y="811"/>
                        <a:pt x="708" y="809"/>
                        <a:pt x="707" y="807"/>
                      </a:cubicBezTo>
                      <a:cubicBezTo>
                        <a:pt x="705" y="805"/>
                        <a:pt x="703" y="803"/>
                        <a:pt x="702" y="801"/>
                      </a:cubicBezTo>
                      <a:cubicBezTo>
                        <a:pt x="700" y="800"/>
                        <a:pt x="697" y="799"/>
                        <a:pt x="696" y="797"/>
                      </a:cubicBezTo>
                      <a:cubicBezTo>
                        <a:pt x="704" y="792"/>
                        <a:pt x="710" y="788"/>
                        <a:pt x="715" y="781"/>
                      </a:cubicBezTo>
                      <a:cubicBezTo>
                        <a:pt x="722" y="771"/>
                        <a:pt x="726" y="761"/>
                        <a:pt x="726" y="749"/>
                      </a:cubicBezTo>
                      <a:cubicBezTo>
                        <a:pt x="726" y="747"/>
                        <a:pt x="726" y="746"/>
                        <a:pt x="726" y="744"/>
                      </a:cubicBezTo>
                      <a:cubicBezTo>
                        <a:pt x="724" y="735"/>
                        <a:pt x="720" y="728"/>
                        <a:pt x="713" y="722"/>
                      </a:cubicBezTo>
                      <a:cubicBezTo>
                        <a:pt x="711" y="720"/>
                        <a:pt x="709" y="719"/>
                        <a:pt x="707" y="717"/>
                      </a:cubicBezTo>
                      <a:cubicBezTo>
                        <a:pt x="700" y="711"/>
                        <a:pt x="691" y="709"/>
                        <a:pt x="682" y="708"/>
                      </a:cubicBezTo>
                      <a:cubicBezTo>
                        <a:pt x="676" y="707"/>
                        <a:pt x="670" y="707"/>
                        <a:pt x="663" y="709"/>
                      </a:cubicBezTo>
                      <a:cubicBezTo>
                        <a:pt x="663" y="709"/>
                        <a:pt x="662" y="709"/>
                        <a:pt x="660" y="709"/>
                      </a:cubicBezTo>
                      <a:cubicBezTo>
                        <a:pt x="661" y="706"/>
                        <a:pt x="663" y="703"/>
                        <a:pt x="665" y="701"/>
                      </a:cubicBezTo>
                      <a:cubicBezTo>
                        <a:pt x="671" y="689"/>
                        <a:pt x="674" y="677"/>
                        <a:pt x="673" y="663"/>
                      </a:cubicBezTo>
                      <a:cubicBezTo>
                        <a:pt x="672" y="655"/>
                        <a:pt x="669" y="647"/>
                        <a:pt x="664" y="641"/>
                      </a:cubicBezTo>
                      <a:cubicBezTo>
                        <a:pt x="659" y="635"/>
                        <a:pt x="653" y="629"/>
                        <a:pt x="646" y="625"/>
                      </a:cubicBezTo>
                      <a:cubicBezTo>
                        <a:pt x="641" y="621"/>
                        <a:pt x="635" y="620"/>
                        <a:pt x="628" y="620"/>
                      </a:cubicBezTo>
                      <a:cubicBezTo>
                        <a:pt x="621" y="621"/>
                        <a:pt x="614" y="622"/>
                        <a:pt x="607" y="625"/>
                      </a:cubicBezTo>
                      <a:cubicBezTo>
                        <a:pt x="603" y="627"/>
                        <a:pt x="600" y="630"/>
                        <a:pt x="596" y="632"/>
                      </a:cubicBezTo>
                      <a:cubicBezTo>
                        <a:pt x="589" y="636"/>
                        <a:pt x="584" y="642"/>
                        <a:pt x="580" y="649"/>
                      </a:cubicBezTo>
                      <a:close/>
                      <a:moveTo>
                        <a:pt x="570" y="182"/>
                      </a:moveTo>
                      <a:cubicBezTo>
                        <a:pt x="572" y="187"/>
                        <a:pt x="576" y="191"/>
                        <a:pt x="581" y="193"/>
                      </a:cubicBezTo>
                      <a:cubicBezTo>
                        <a:pt x="589" y="196"/>
                        <a:pt x="596" y="198"/>
                        <a:pt x="604" y="198"/>
                      </a:cubicBezTo>
                      <a:cubicBezTo>
                        <a:pt x="609" y="199"/>
                        <a:pt x="614" y="199"/>
                        <a:pt x="618" y="199"/>
                      </a:cubicBezTo>
                      <a:cubicBezTo>
                        <a:pt x="618" y="199"/>
                        <a:pt x="619" y="200"/>
                        <a:pt x="618" y="200"/>
                      </a:cubicBezTo>
                      <a:cubicBezTo>
                        <a:pt x="618" y="202"/>
                        <a:pt x="617" y="203"/>
                        <a:pt x="616" y="205"/>
                      </a:cubicBezTo>
                      <a:cubicBezTo>
                        <a:pt x="614" y="213"/>
                        <a:pt x="613" y="220"/>
                        <a:pt x="622" y="225"/>
                      </a:cubicBezTo>
                      <a:cubicBezTo>
                        <a:pt x="628" y="229"/>
                        <a:pt x="633" y="232"/>
                        <a:pt x="639" y="236"/>
                      </a:cubicBezTo>
                      <a:cubicBezTo>
                        <a:pt x="642" y="237"/>
                        <a:pt x="645" y="239"/>
                        <a:pt x="648" y="239"/>
                      </a:cubicBezTo>
                      <a:cubicBezTo>
                        <a:pt x="649" y="239"/>
                        <a:pt x="649" y="239"/>
                        <a:pt x="650" y="238"/>
                      </a:cubicBezTo>
                      <a:cubicBezTo>
                        <a:pt x="650" y="238"/>
                        <a:pt x="650" y="238"/>
                        <a:pt x="650" y="239"/>
                      </a:cubicBezTo>
                      <a:cubicBezTo>
                        <a:pt x="650" y="238"/>
                        <a:pt x="650" y="238"/>
                        <a:pt x="650" y="238"/>
                      </a:cubicBezTo>
                      <a:cubicBezTo>
                        <a:pt x="650" y="238"/>
                        <a:pt x="651" y="238"/>
                        <a:pt x="651" y="239"/>
                      </a:cubicBezTo>
                      <a:cubicBezTo>
                        <a:pt x="651" y="239"/>
                        <a:pt x="651" y="239"/>
                        <a:pt x="651" y="239"/>
                      </a:cubicBezTo>
                      <a:cubicBezTo>
                        <a:pt x="651" y="239"/>
                        <a:pt x="651" y="239"/>
                        <a:pt x="651" y="239"/>
                      </a:cubicBezTo>
                      <a:cubicBezTo>
                        <a:pt x="651" y="239"/>
                        <a:pt x="652" y="239"/>
                        <a:pt x="652" y="239"/>
                      </a:cubicBezTo>
                      <a:cubicBezTo>
                        <a:pt x="652" y="239"/>
                        <a:pt x="652" y="238"/>
                        <a:pt x="653" y="238"/>
                      </a:cubicBezTo>
                      <a:cubicBezTo>
                        <a:pt x="652" y="238"/>
                        <a:pt x="652" y="238"/>
                        <a:pt x="652" y="238"/>
                      </a:cubicBezTo>
                      <a:cubicBezTo>
                        <a:pt x="651" y="238"/>
                        <a:pt x="651" y="238"/>
                        <a:pt x="650" y="238"/>
                      </a:cubicBezTo>
                      <a:cubicBezTo>
                        <a:pt x="650" y="238"/>
                        <a:pt x="650" y="238"/>
                        <a:pt x="650" y="238"/>
                      </a:cubicBezTo>
                      <a:cubicBezTo>
                        <a:pt x="650" y="238"/>
                        <a:pt x="650" y="238"/>
                        <a:pt x="650" y="238"/>
                      </a:cubicBezTo>
                      <a:cubicBezTo>
                        <a:pt x="649" y="237"/>
                        <a:pt x="648" y="237"/>
                        <a:pt x="646" y="235"/>
                      </a:cubicBezTo>
                      <a:cubicBezTo>
                        <a:pt x="649" y="235"/>
                        <a:pt x="651" y="235"/>
                        <a:pt x="653" y="235"/>
                      </a:cubicBezTo>
                      <a:cubicBezTo>
                        <a:pt x="654" y="235"/>
                        <a:pt x="654" y="236"/>
                        <a:pt x="655" y="236"/>
                      </a:cubicBezTo>
                      <a:cubicBezTo>
                        <a:pt x="655" y="237"/>
                        <a:pt x="655" y="238"/>
                        <a:pt x="655" y="238"/>
                      </a:cubicBezTo>
                      <a:cubicBezTo>
                        <a:pt x="655" y="238"/>
                        <a:pt x="656" y="239"/>
                        <a:pt x="657" y="239"/>
                      </a:cubicBezTo>
                      <a:cubicBezTo>
                        <a:pt x="659" y="238"/>
                        <a:pt x="661" y="237"/>
                        <a:pt x="663" y="236"/>
                      </a:cubicBezTo>
                      <a:cubicBezTo>
                        <a:pt x="663" y="236"/>
                        <a:pt x="663" y="236"/>
                        <a:pt x="663" y="236"/>
                      </a:cubicBezTo>
                      <a:cubicBezTo>
                        <a:pt x="663" y="236"/>
                        <a:pt x="663" y="236"/>
                        <a:pt x="663" y="237"/>
                      </a:cubicBezTo>
                      <a:cubicBezTo>
                        <a:pt x="664" y="236"/>
                        <a:pt x="666" y="236"/>
                        <a:pt x="667" y="236"/>
                      </a:cubicBezTo>
                      <a:cubicBezTo>
                        <a:pt x="675" y="233"/>
                        <a:pt x="684" y="229"/>
                        <a:pt x="692" y="224"/>
                      </a:cubicBezTo>
                      <a:cubicBezTo>
                        <a:pt x="695" y="222"/>
                        <a:pt x="698" y="220"/>
                        <a:pt x="700" y="217"/>
                      </a:cubicBezTo>
                      <a:cubicBezTo>
                        <a:pt x="701" y="216"/>
                        <a:pt x="702" y="215"/>
                        <a:pt x="703" y="214"/>
                      </a:cubicBezTo>
                      <a:cubicBezTo>
                        <a:pt x="705" y="216"/>
                        <a:pt x="706" y="218"/>
                        <a:pt x="707" y="220"/>
                      </a:cubicBezTo>
                      <a:cubicBezTo>
                        <a:pt x="711" y="226"/>
                        <a:pt x="716" y="231"/>
                        <a:pt x="723" y="234"/>
                      </a:cubicBezTo>
                      <a:cubicBezTo>
                        <a:pt x="731" y="238"/>
                        <a:pt x="739" y="242"/>
                        <a:pt x="747" y="244"/>
                      </a:cubicBezTo>
                      <a:cubicBezTo>
                        <a:pt x="752" y="245"/>
                        <a:pt x="757" y="245"/>
                        <a:pt x="761" y="244"/>
                      </a:cubicBezTo>
                      <a:cubicBezTo>
                        <a:pt x="768" y="243"/>
                        <a:pt x="775" y="242"/>
                        <a:pt x="781" y="238"/>
                      </a:cubicBezTo>
                      <a:cubicBezTo>
                        <a:pt x="782" y="238"/>
                        <a:pt x="782" y="237"/>
                        <a:pt x="782" y="237"/>
                      </a:cubicBezTo>
                      <a:cubicBezTo>
                        <a:pt x="790" y="234"/>
                        <a:pt x="797" y="228"/>
                        <a:pt x="802" y="221"/>
                      </a:cubicBezTo>
                      <a:cubicBezTo>
                        <a:pt x="803" y="221"/>
                        <a:pt x="803" y="220"/>
                        <a:pt x="804" y="219"/>
                      </a:cubicBezTo>
                      <a:cubicBezTo>
                        <a:pt x="806" y="222"/>
                        <a:pt x="807" y="225"/>
                        <a:pt x="809" y="227"/>
                      </a:cubicBezTo>
                      <a:cubicBezTo>
                        <a:pt x="816" y="238"/>
                        <a:pt x="826" y="245"/>
                        <a:pt x="838" y="249"/>
                      </a:cubicBezTo>
                      <a:cubicBezTo>
                        <a:pt x="842" y="250"/>
                        <a:pt x="846" y="250"/>
                        <a:pt x="849" y="248"/>
                      </a:cubicBezTo>
                      <a:cubicBezTo>
                        <a:pt x="851" y="247"/>
                        <a:pt x="853" y="246"/>
                        <a:pt x="855" y="245"/>
                      </a:cubicBezTo>
                      <a:cubicBezTo>
                        <a:pt x="857" y="243"/>
                        <a:pt x="858" y="242"/>
                        <a:pt x="860" y="240"/>
                      </a:cubicBezTo>
                      <a:cubicBezTo>
                        <a:pt x="860" y="240"/>
                        <a:pt x="860" y="240"/>
                        <a:pt x="861" y="240"/>
                      </a:cubicBezTo>
                      <a:cubicBezTo>
                        <a:pt x="861" y="241"/>
                        <a:pt x="862" y="242"/>
                        <a:pt x="863" y="243"/>
                      </a:cubicBezTo>
                      <a:cubicBezTo>
                        <a:pt x="867" y="249"/>
                        <a:pt x="873" y="253"/>
                        <a:pt x="880" y="255"/>
                      </a:cubicBezTo>
                      <a:cubicBezTo>
                        <a:pt x="886" y="257"/>
                        <a:pt x="892" y="257"/>
                        <a:pt x="898" y="255"/>
                      </a:cubicBezTo>
                      <a:cubicBezTo>
                        <a:pt x="904" y="253"/>
                        <a:pt x="910" y="249"/>
                        <a:pt x="913" y="243"/>
                      </a:cubicBezTo>
                      <a:cubicBezTo>
                        <a:pt x="914" y="242"/>
                        <a:pt x="915" y="241"/>
                        <a:pt x="916" y="240"/>
                      </a:cubicBezTo>
                      <a:cubicBezTo>
                        <a:pt x="917" y="240"/>
                        <a:pt x="917" y="241"/>
                        <a:pt x="918" y="241"/>
                      </a:cubicBezTo>
                      <a:cubicBezTo>
                        <a:pt x="922" y="247"/>
                        <a:pt x="928" y="249"/>
                        <a:pt x="935" y="250"/>
                      </a:cubicBezTo>
                      <a:cubicBezTo>
                        <a:pt x="938" y="251"/>
                        <a:pt x="941" y="251"/>
                        <a:pt x="944" y="251"/>
                      </a:cubicBezTo>
                      <a:cubicBezTo>
                        <a:pt x="948" y="250"/>
                        <a:pt x="953" y="250"/>
                        <a:pt x="955" y="246"/>
                      </a:cubicBezTo>
                      <a:cubicBezTo>
                        <a:pt x="956" y="246"/>
                        <a:pt x="957" y="245"/>
                        <a:pt x="958" y="244"/>
                      </a:cubicBezTo>
                      <a:cubicBezTo>
                        <a:pt x="962" y="242"/>
                        <a:pt x="965" y="237"/>
                        <a:pt x="966" y="232"/>
                      </a:cubicBezTo>
                      <a:cubicBezTo>
                        <a:pt x="968" y="228"/>
                        <a:pt x="968" y="224"/>
                        <a:pt x="968" y="219"/>
                      </a:cubicBezTo>
                      <a:cubicBezTo>
                        <a:pt x="968" y="218"/>
                        <a:pt x="967" y="216"/>
                        <a:pt x="969" y="215"/>
                      </a:cubicBezTo>
                      <a:cubicBezTo>
                        <a:pt x="970" y="215"/>
                        <a:pt x="970" y="216"/>
                        <a:pt x="971" y="216"/>
                      </a:cubicBezTo>
                      <a:cubicBezTo>
                        <a:pt x="977" y="220"/>
                        <a:pt x="985" y="224"/>
                        <a:pt x="992" y="226"/>
                      </a:cubicBezTo>
                      <a:cubicBezTo>
                        <a:pt x="996" y="227"/>
                        <a:pt x="1000" y="229"/>
                        <a:pt x="1004" y="230"/>
                      </a:cubicBezTo>
                      <a:cubicBezTo>
                        <a:pt x="1008" y="232"/>
                        <a:pt x="1012" y="234"/>
                        <a:pt x="1016" y="234"/>
                      </a:cubicBezTo>
                      <a:cubicBezTo>
                        <a:pt x="1021" y="235"/>
                        <a:pt x="1027" y="237"/>
                        <a:pt x="1032" y="238"/>
                      </a:cubicBezTo>
                      <a:cubicBezTo>
                        <a:pt x="1035" y="238"/>
                        <a:pt x="1038" y="239"/>
                        <a:pt x="1041" y="239"/>
                      </a:cubicBezTo>
                      <a:cubicBezTo>
                        <a:pt x="1049" y="238"/>
                        <a:pt x="1057" y="236"/>
                        <a:pt x="1065" y="234"/>
                      </a:cubicBezTo>
                      <a:cubicBezTo>
                        <a:pt x="1072" y="231"/>
                        <a:pt x="1079" y="228"/>
                        <a:pt x="1084" y="223"/>
                      </a:cubicBezTo>
                      <a:cubicBezTo>
                        <a:pt x="1087" y="220"/>
                        <a:pt x="1089" y="218"/>
                        <a:pt x="1090" y="215"/>
                      </a:cubicBezTo>
                      <a:cubicBezTo>
                        <a:pt x="1094" y="204"/>
                        <a:pt x="1093" y="193"/>
                        <a:pt x="1087" y="184"/>
                      </a:cubicBezTo>
                      <a:cubicBezTo>
                        <a:pt x="1084" y="180"/>
                        <a:pt x="1080" y="176"/>
                        <a:pt x="1076" y="172"/>
                      </a:cubicBezTo>
                      <a:cubicBezTo>
                        <a:pt x="1078" y="171"/>
                        <a:pt x="1079" y="170"/>
                        <a:pt x="1081" y="168"/>
                      </a:cubicBezTo>
                      <a:cubicBezTo>
                        <a:pt x="1083" y="166"/>
                        <a:pt x="1085" y="165"/>
                        <a:pt x="1086" y="163"/>
                      </a:cubicBezTo>
                      <a:cubicBezTo>
                        <a:pt x="1090" y="158"/>
                        <a:pt x="1091" y="150"/>
                        <a:pt x="1087" y="145"/>
                      </a:cubicBezTo>
                      <a:cubicBezTo>
                        <a:pt x="1085" y="142"/>
                        <a:pt x="1083" y="140"/>
                        <a:pt x="1080" y="137"/>
                      </a:cubicBezTo>
                      <a:cubicBezTo>
                        <a:pt x="1077" y="135"/>
                        <a:pt x="1072" y="134"/>
                        <a:pt x="1068" y="133"/>
                      </a:cubicBezTo>
                      <a:cubicBezTo>
                        <a:pt x="1067" y="132"/>
                        <a:pt x="1065" y="132"/>
                        <a:pt x="1064" y="132"/>
                      </a:cubicBezTo>
                      <a:cubicBezTo>
                        <a:pt x="1060" y="132"/>
                        <a:pt x="1055" y="132"/>
                        <a:pt x="1050" y="132"/>
                      </a:cubicBezTo>
                      <a:cubicBezTo>
                        <a:pt x="1051" y="130"/>
                        <a:pt x="1052" y="128"/>
                        <a:pt x="1052" y="126"/>
                      </a:cubicBezTo>
                      <a:cubicBezTo>
                        <a:pt x="1053" y="124"/>
                        <a:pt x="1053" y="121"/>
                        <a:pt x="1053" y="120"/>
                      </a:cubicBezTo>
                      <a:cubicBezTo>
                        <a:pt x="1051" y="110"/>
                        <a:pt x="1045" y="104"/>
                        <a:pt x="1036" y="100"/>
                      </a:cubicBezTo>
                      <a:cubicBezTo>
                        <a:pt x="1033" y="99"/>
                        <a:pt x="1028" y="98"/>
                        <a:pt x="1025" y="99"/>
                      </a:cubicBezTo>
                      <a:cubicBezTo>
                        <a:pt x="1017" y="100"/>
                        <a:pt x="1008" y="101"/>
                        <a:pt x="1001" y="104"/>
                      </a:cubicBezTo>
                      <a:cubicBezTo>
                        <a:pt x="1000" y="104"/>
                        <a:pt x="999" y="105"/>
                        <a:pt x="998" y="105"/>
                      </a:cubicBezTo>
                      <a:cubicBezTo>
                        <a:pt x="997" y="105"/>
                        <a:pt x="996" y="106"/>
                        <a:pt x="994" y="105"/>
                      </a:cubicBezTo>
                      <a:cubicBezTo>
                        <a:pt x="994" y="104"/>
                        <a:pt x="995" y="103"/>
                        <a:pt x="995" y="102"/>
                      </a:cubicBezTo>
                      <a:cubicBezTo>
                        <a:pt x="997" y="93"/>
                        <a:pt x="995" y="85"/>
                        <a:pt x="992" y="77"/>
                      </a:cubicBezTo>
                      <a:cubicBezTo>
                        <a:pt x="991" y="74"/>
                        <a:pt x="989" y="72"/>
                        <a:pt x="987" y="70"/>
                      </a:cubicBezTo>
                      <a:cubicBezTo>
                        <a:pt x="984" y="67"/>
                        <a:pt x="980" y="64"/>
                        <a:pt x="976" y="62"/>
                      </a:cubicBezTo>
                      <a:cubicBezTo>
                        <a:pt x="975" y="60"/>
                        <a:pt x="972" y="59"/>
                        <a:pt x="970" y="59"/>
                      </a:cubicBezTo>
                      <a:cubicBezTo>
                        <a:pt x="961" y="57"/>
                        <a:pt x="952" y="56"/>
                        <a:pt x="943" y="57"/>
                      </a:cubicBezTo>
                      <a:cubicBezTo>
                        <a:pt x="926" y="59"/>
                        <a:pt x="911" y="64"/>
                        <a:pt x="896" y="71"/>
                      </a:cubicBezTo>
                      <a:cubicBezTo>
                        <a:pt x="895" y="72"/>
                        <a:pt x="894" y="72"/>
                        <a:pt x="893" y="73"/>
                      </a:cubicBezTo>
                      <a:cubicBezTo>
                        <a:pt x="889" y="76"/>
                        <a:pt x="885" y="79"/>
                        <a:pt x="881" y="83"/>
                      </a:cubicBezTo>
                      <a:cubicBezTo>
                        <a:pt x="881" y="83"/>
                        <a:pt x="879" y="84"/>
                        <a:pt x="878" y="84"/>
                      </a:cubicBezTo>
                      <a:cubicBezTo>
                        <a:pt x="878" y="81"/>
                        <a:pt x="877" y="79"/>
                        <a:pt x="876" y="77"/>
                      </a:cubicBezTo>
                      <a:cubicBezTo>
                        <a:pt x="873" y="64"/>
                        <a:pt x="865" y="55"/>
                        <a:pt x="854" y="49"/>
                      </a:cubicBezTo>
                      <a:cubicBezTo>
                        <a:pt x="851" y="48"/>
                        <a:pt x="847" y="47"/>
                        <a:pt x="844" y="46"/>
                      </a:cubicBezTo>
                      <a:cubicBezTo>
                        <a:pt x="842" y="46"/>
                        <a:pt x="840" y="45"/>
                        <a:pt x="837" y="45"/>
                      </a:cubicBezTo>
                      <a:cubicBezTo>
                        <a:pt x="835" y="44"/>
                        <a:pt x="833" y="44"/>
                        <a:pt x="831" y="44"/>
                      </a:cubicBezTo>
                      <a:cubicBezTo>
                        <a:pt x="825" y="43"/>
                        <a:pt x="818" y="45"/>
                        <a:pt x="812" y="47"/>
                      </a:cubicBezTo>
                      <a:cubicBezTo>
                        <a:pt x="806" y="48"/>
                        <a:pt x="800" y="51"/>
                        <a:pt x="795" y="56"/>
                      </a:cubicBezTo>
                      <a:cubicBezTo>
                        <a:pt x="790" y="61"/>
                        <a:pt x="785" y="67"/>
                        <a:pt x="780" y="74"/>
                      </a:cubicBezTo>
                      <a:cubicBezTo>
                        <a:pt x="779" y="75"/>
                        <a:pt x="779" y="77"/>
                        <a:pt x="778" y="78"/>
                      </a:cubicBezTo>
                      <a:cubicBezTo>
                        <a:pt x="777" y="78"/>
                        <a:pt x="776" y="78"/>
                        <a:pt x="776" y="78"/>
                      </a:cubicBezTo>
                      <a:cubicBezTo>
                        <a:pt x="772" y="71"/>
                        <a:pt x="768" y="65"/>
                        <a:pt x="762" y="60"/>
                      </a:cubicBezTo>
                      <a:cubicBezTo>
                        <a:pt x="757" y="56"/>
                        <a:pt x="752" y="54"/>
                        <a:pt x="745" y="55"/>
                      </a:cubicBezTo>
                      <a:cubicBezTo>
                        <a:pt x="744" y="55"/>
                        <a:pt x="743" y="55"/>
                        <a:pt x="741" y="55"/>
                      </a:cubicBezTo>
                      <a:cubicBezTo>
                        <a:pt x="734" y="56"/>
                        <a:pt x="727" y="58"/>
                        <a:pt x="723" y="65"/>
                      </a:cubicBezTo>
                      <a:cubicBezTo>
                        <a:pt x="719" y="71"/>
                        <a:pt x="715" y="76"/>
                        <a:pt x="713" y="83"/>
                      </a:cubicBezTo>
                      <a:cubicBezTo>
                        <a:pt x="711" y="82"/>
                        <a:pt x="710" y="81"/>
                        <a:pt x="709" y="80"/>
                      </a:cubicBezTo>
                      <a:cubicBezTo>
                        <a:pt x="703" y="76"/>
                        <a:pt x="697" y="73"/>
                        <a:pt x="690" y="73"/>
                      </a:cubicBezTo>
                      <a:cubicBezTo>
                        <a:pt x="688" y="73"/>
                        <a:pt x="687" y="73"/>
                        <a:pt x="686" y="74"/>
                      </a:cubicBezTo>
                      <a:cubicBezTo>
                        <a:pt x="682" y="75"/>
                        <a:pt x="679" y="77"/>
                        <a:pt x="676" y="79"/>
                      </a:cubicBezTo>
                      <a:cubicBezTo>
                        <a:pt x="670" y="84"/>
                        <a:pt x="663" y="88"/>
                        <a:pt x="662" y="97"/>
                      </a:cubicBezTo>
                      <a:cubicBezTo>
                        <a:pt x="662" y="97"/>
                        <a:pt x="661" y="98"/>
                        <a:pt x="661" y="98"/>
                      </a:cubicBezTo>
                      <a:cubicBezTo>
                        <a:pt x="660" y="98"/>
                        <a:pt x="660" y="98"/>
                        <a:pt x="660" y="98"/>
                      </a:cubicBezTo>
                      <a:cubicBezTo>
                        <a:pt x="659" y="98"/>
                        <a:pt x="658" y="97"/>
                        <a:pt x="657" y="97"/>
                      </a:cubicBezTo>
                      <a:cubicBezTo>
                        <a:pt x="649" y="91"/>
                        <a:pt x="640" y="90"/>
                        <a:pt x="631" y="94"/>
                      </a:cubicBezTo>
                      <a:cubicBezTo>
                        <a:pt x="627" y="95"/>
                        <a:pt x="624" y="98"/>
                        <a:pt x="622" y="100"/>
                      </a:cubicBezTo>
                      <a:cubicBezTo>
                        <a:pt x="614" y="108"/>
                        <a:pt x="609" y="114"/>
                        <a:pt x="611" y="126"/>
                      </a:cubicBezTo>
                      <a:cubicBezTo>
                        <a:pt x="611" y="126"/>
                        <a:pt x="611" y="126"/>
                        <a:pt x="610" y="127"/>
                      </a:cubicBezTo>
                      <a:cubicBezTo>
                        <a:pt x="608" y="127"/>
                        <a:pt x="605" y="127"/>
                        <a:pt x="603" y="127"/>
                      </a:cubicBezTo>
                      <a:cubicBezTo>
                        <a:pt x="597" y="127"/>
                        <a:pt x="592" y="129"/>
                        <a:pt x="587" y="132"/>
                      </a:cubicBezTo>
                      <a:cubicBezTo>
                        <a:pt x="583" y="135"/>
                        <a:pt x="579" y="139"/>
                        <a:pt x="576" y="143"/>
                      </a:cubicBezTo>
                      <a:cubicBezTo>
                        <a:pt x="569" y="150"/>
                        <a:pt x="566" y="158"/>
                        <a:pt x="565" y="168"/>
                      </a:cubicBezTo>
                      <a:cubicBezTo>
                        <a:pt x="565" y="171"/>
                        <a:pt x="566" y="174"/>
                        <a:pt x="567" y="177"/>
                      </a:cubicBezTo>
                      <a:cubicBezTo>
                        <a:pt x="568" y="179"/>
                        <a:pt x="569" y="181"/>
                        <a:pt x="570" y="182"/>
                      </a:cubicBezTo>
                      <a:close/>
                    </a:path>
                  </a:pathLst>
                </a:custGeom>
                <a:solidFill>
                  <a:schemeClr val="accent5">
                    <a:lumMod val="20000"/>
                    <a:lumOff val="80000"/>
                  </a:schemeClr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48" name="Freeform 141"/>
                <p:cNvSpPr>
                  <a:spLocks noEditPoints="1"/>
                </p:cNvSpPr>
                <p:nvPr/>
              </p:nvSpPr>
              <p:spPr bwMode="auto">
                <a:xfrm>
                  <a:off x="716" y="3471"/>
                  <a:ext cx="1979" cy="463"/>
                </a:xfrm>
                <a:custGeom>
                  <a:avLst/>
                  <a:gdLst>
                    <a:gd name="T0" fmla="*/ 938 w 2388"/>
                    <a:gd name="T1" fmla="*/ 179 h 558"/>
                    <a:gd name="T2" fmla="*/ 88 w 2388"/>
                    <a:gd name="T3" fmla="*/ 350 h 558"/>
                    <a:gd name="T4" fmla="*/ 247 w 2388"/>
                    <a:gd name="T5" fmla="*/ 168 h 558"/>
                    <a:gd name="T6" fmla="*/ 166 w 2388"/>
                    <a:gd name="T7" fmla="*/ 182 h 558"/>
                    <a:gd name="T8" fmla="*/ 91 w 2388"/>
                    <a:gd name="T9" fmla="*/ 247 h 558"/>
                    <a:gd name="T10" fmla="*/ 389 w 2388"/>
                    <a:gd name="T11" fmla="*/ 146 h 558"/>
                    <a:gd name="T12" fmla="*/ 513 w 2388"/>
                    <a:gd name="T13" fmla="*/ 288 h 558"/>
                    <a:gd name="T14" fmla="*/ 487 w 2388"/>
                    <a:gd name="T15" fmla="*/ 239 h 558"/>
                    <a:gd name="T16" fmla="*/ 425 w 2388"/>
                    <a:gd name="T17" fmla="*/ 512 h 558"/>
                    <a:gd name="T18" fmla="*/ 460 w 2388"/>
                    <a:gd name="T19" fmla="*/ 350 h 558"/>
                    <a:gd name="T20" fmla="*/ 270 w 2388"/>
                    <a:gd name="T21" fmla="*/ 177 h 558"/>
                    <a:gd name="T22" fmla="*/ 133 w 2388"/>
                    <a:gd name="T23" fmla="*/ 447 h 558"/>
                    <a:gd name="T24" fmla="*/ 276 w 2388"/>
                    <a:gd name="T25" fmla="*/ 500 h 558"/>
                    <a:gd name="T26" fmla="*/ 891 w 2388"/>
                    <a:gd name="T27" fmla="*/ 244 h 558"/>
                    <a:gd name="T28" fmla="*/ 894 w 2388"/>
                    <a:gd name="T29" fmla="*/ 388 h 558"/>
                    <a:gd name="T30" fmla="*/ 960 w 2388"/>
                    <a:gd name="T31" fmla="*/ 523 h 558"/>
                    <a:gd name="T32" fmla="*/ 1281 w 2388"/>
                    <a:gd name="T33" fmla="*/ 408 h 558"/>
                    <a:gd name="T34" fmla="*/ 1562 w 2388"/>
                    <a:gd name="T35" fmla="*/ 106 h 558"/>
                    <a:gd name="T36" fmla="*/ 1503 w 2388"/>
                    <a:gd name="T37" fmla="*/ 215 h 558"/>
                    <a:gd name="T38" fmla="*/ 1544 w 2388"/>
                    <a:gd name="T39" fmla="*/ 324 h 558"/>
                    <a:gd name="T40" fmla="*/ 1602 w 2388"/>
                    <a:gd name="T41" fmla="*/ 488 h 558"/>
                    <a:gd name="T42" fmla="*/ 1690 w 2388"/>
                    <a:gd name="T43" fmla="*/ 384 h 558"/>
                    <a:gd name="T44" fmla="*/ 1773 w 2388"/>
                    <a:gd name="T45" fmla="*/ 317 h 558"/>
                    <a:gd name="T46" fmla="*/ 1820 w 2388"/>
                    <a:gd name="T47" fmla="*/ 150 h 558"/>
                    <a:gd name="T48" fmla="*/ 1695 w 2388"/>
                    <a:gd name="T49" fmla="*/ 101 h 558"/>
                    <a:gd name="T50" fmla="*/ 1581 w 2388"/>
                    <a:gd name="T51" fmla="*/ 23 h 558"/>
                    <a:gd name="T52" fmla="*/ 495 w 2388"/>
                    <a:gd name="T53" fmla="*/ 317 h 558"/>
                    <a:gd name="T54" fmla="*/ 435 w 2388"/>
                    <a:gd name="T55" fmla="*/ 460 h 558"/>
                    <a:gd name="T56" fmla="*/ 706 w 2388"/>
                    <a:gd name="T57" fmla="*/ 504 h 558"/>
                    <a:gd name="T58" fmla="*/ 643 w 2388"/>
                    <a:gd name="T59" fmla="*/ 406 h 558"/>
                    <a:gd name="T60" fmla="*/ 571 w 2388"/>
                    <a:gd name="T61" fmla="*/ 328 h 558"/>
                    <a:gd name="T62" fmla="*/ 663 w 2388"/>
                    <a:gd name="T63" fmla="*/ 393 h 558"/>
                    <a:gd name="T64" fmla="*/ 842 w 2388"/>
                    <a:gd name="T65" fmla="*/ 510 h 558"/>
                    <a:gd name="T66" fmla="*/ 873 w 2388"/>
                    <a:gd name="T67" fmla="*/ 256 h 558"/>
                    <a:gd name="T68" fmla="*/ 931 w 2388"/>
                    <a:gd name="T69" fmla="*/ 212 h 558"/>
                    <a:gd name="T70" fmla="*/ 1065 w 2388"/>
                    <a:gd name="T71" fmla="*/ 135 h 558"/>
                    <a:gd name="T72" fmla="*/ 1289 w 2388"/>
                    <a:gd name="T73" fmla="*/ 242 h 558"/>
                    <a:gd name="T74" fmla="*/ 1287 w 2388"/>
                    <a:gd name="T75" fmla="*/ 279 h 558"/>
                    <a:gd name="T76" fmla="*/ 1292 w 2388"/>
                    <a:gd name="T77" fmla="*/ 516 h 558"/>
                    <a:gd name="T78" fmla="*/ 1596 w 2388"/>
                    <a:gd name="T79" fmla="*/ 504 h 558"/>
                    <a:gd name="T80" fmla="*/ 1508 w 2388"/>
                    <a:gd name="T81" fmla="*/ 333 h 558"/>
                    <a:gd name="T82" fmla="*/ 1469 w 2388"/>
                    <a:gd name="T83" fmla="*/ 150 h 558"/>
                    <a:gd name="T84" fmla="*/ 1597 w 2388"/>
                    <a:gd name="T85" fmla="*/ 6 h 558"/>
                    <a:gd name="T86" fmla="*/ 1767 w 2388"/>
                    <a:gd name="T87" fmla="*/ 103 h 558"/>
                    <a:gd name="T88" fmla="*/ 1810 w 2388"/>
                    <a:gd name="T89" fmla="*/ 249 h 558"/>
                    <a:gd name="T90" fmla="*/ 1765 w 2388"/>
                    <a:gd name="T91" fmla="*/ 398 h 558"/>
                    <a:gd name="T92" fmla="*/ 1740 w 2388"/>
                    <a:gd name="T93" fmla="*/ 551 h 558"/>
                    <a:gd name="T94" fmla="*/ 2139 w 2388"/>
                    <a:gd name="T95" fmla="*/ 513 h 558"/>
                    <a:gd name="T96" fmla="*/ 2388 w 2388"/>
                    <a:gd name="T97" fmla="*/ 551 h 558"/>
                    <a:gd name="T98" fmla="*/ 2069 w 2388"/>
                    <a:gd name="T99" fmla="*/ 522 h 558"/>
                    <a:gd name="T100" fmla="*/ 1615 w 2388"/>
                    <a:gd name="T101" fmla="*/ 554 h 558"/>
                    <a:gd name="T102" fmla="*/ 1295 w 2388"/>
                    <a:gd name="T103" fmla="*/ 528 h 558"/>
                    <a:gd name="T104" fmla="*/ 1225 w 2388"/>
                    <a:gd name="T105" fmla="*/ 530 h 558"/>
                    <a:gd name="T106" fmla="*/ 1121 w 2388"/>
                    <a:gd name="T107" fmla="*/ 534 h 558"/>
                    <a:gd name="T108" fmla="*/ 778 w 2388"/>
                    <a:gd name="T109" fmla="*/ 512 h 558"/>
                    <a:gd name="T110" fmla="*/ 472 w 2388"/>
                    <a:gd name="T111" fmla="*/ 519 h 558"/>
                    <a:gd name="T112" fmla="*/ 142 w 2388"/>
                    <a:gd name="T113" fmla="*/ 460 h 558"/>
                    <a:gd name="T114" fmla="*/ 93 w 2388"/>
                    <a:gd name="T115" fmla="*/ 410 h 558"/>
                    <a:gd name="T116" fmla="*/ 81 w 2388"/>
                    <a:gd name="T117" fmla="*/ 292 h 558"/>
                    <a:gd name="T118" fmla="*/ 151 w 2388"/>
                    <a:gd name="T119" fmla="*/ 172 h 558"/>
                    <a:gd name="T120" fmla="*/ 315 w 2388"/>
                    <a:gd name="T121" fmla="*/ 123 h 558"/>
                    <a:gd name="T122" fmla="*/ 467 w 2388"/>
                    <a:gd name="T123" fmla="*/ 169 h 558"/>
                    <a:gd name="T124" fmla="*/ 528 w 2388"/>
                    <a:gd name="T125" fmla="*/ 284 h 55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2388" h="558">
                      <a:moveTo>
                        <a:pt x="938" y="179"/>
                      </a:moveTo>
                      <a:cubicBezTo>
                        <a:pt x="938" y="187"/>
                        <a:pt x="938" y="196"/>
                        <a:pt x="938" y="204"/>
                      </a:cubicBezTo>
                      <a:cubicBezTo>
                        <a:pt x="938" y="205"/>
                        <a:pt x="937" y="207"/>
                        <a:pt x="939" y="207"/>
                      </a:cubicBezTo>
                      <a:cubicBezTo>
                        <a:pt x="948" y="202"/>
                        <a:pt x="957" y="197"/>
                        <a:pt x="966" y="191"/>
                      </a:cubicBezTo>
                      <a:cubicBezTo>
                        <a:pt x="975" y="185"/>
                        <a:pt x="984" y="179"/>
                        <a:pt x="993" y="173"/>
                      </a:cubicBezTo>
                      <a:cubicBezTo>
                        <a:pt x="993" y="161"/>
                        <a:pt x="994" y="148"/>
                        <a:pt x="994" y="136"/>
                      </a:cubicBezTo>
                      <a:cubicBezTo>
                        <a:pt x="994" y="134"/>
                        <a:pt x="994" y="132"/>
                        <a:pt x="994" y="130"/>
                      </a:cubicBezTo>
                      <a:cubicBezTo>
                        <a:pt x="994" y="130"/>
                        <a:pt x="994" y="129"/>
                        <a:pt x="994" y="129"/>
                      </a:cubicBezTo>
                      <a:cubicBezTo>
                        <a:pt x="994" y="129"/>
                        <a:pt x="993" y="129"/>
                        <a:pt x="993" y="128"/>
                      </a:cubicBezTo>
                      <a:cubicBezTo>
                        <a:pt x="992" y="128"/>
                        <a:pt x="990" y="128"/>
                        <a:pt x="989" y="128"/>
                      </a:cubicBezTo>
                      <a:cubicBezTo>
                        <a:pt x="978" y="128"/>
                        <a:pt x="967" y="128"/>
                        <a:pt x="956" y="129"/>
                      </a:cubicBezTo>
                      <a:cubicBezTo>
                        <a:pt x="951" y="129"/>
                        <a:pt x="945" y="130"/>
                        <a:pt x="940" y="129"/>
                      </a:cubicBezTo>
                      <a:cubicBezTo>
                        <a:pt x="939" y="129"/>
                        <a:pt x="938" y="129"/>
                        <a:pt x="937" y="129"/>
                      </a:cubicBezTo>
                      <a:cubicBezTo>
                        <a:pt x="937" y="131"/>
                        <a:pt x="937" y="131"/>
                        <a:pt x="937" y="132"/>
                      </a:cubicBezTo>
                      <a:cubicBezTo>
                        <a:pt x="937" y="148"/>
                        <a:pt x="937" y="163"/>
                        <a:pt x="938" y="179"/>
                      </a:cubicBezTo>
                      <a:close/>
                      <a:moveTo>
                        <a:pt x="60" y="387"/>
                      </a:moveTo>
                      <a:cubicBezTo>
                        <a:pt x="65" y="390"/>
                        <a:pt x="71" y="392"/>
                        <a:pt x="76" y="395"/>
                      </a:cubicBezTo>
                      <a:cubicBezTo>
                        <a:pt x="81" y="397"/>
                        <a:pt x="87" y="400"/>
                        <a:pt x="94" y="403"/>
                      </a:cubicBezTo>
                      <a:cubicBezTo>
                        <a:pt x="90" y="390"/>
                        <a:pt x="89" y="378"/>
                        <a:pt x="88" y="366"/>
                      </a:cubicBezTo>
                      <a:cubicBezTo>
                        <a:pt x="84" y="369"/>
                        <a:pt x="81" y="371"/>
                        <a:pt x="78" y="373"/>
                      </a:cubicBezTo>
                      <a:cubicBezTo>
                        <a:pt x="75" y="375"/>
                        <a:pt x="72" y="378"/>
                        <a:pt x="69" y="380"/>
                      </a:cubicBezTo>
                      <a:cubicBezTo>
                        <a:pt x="66" y="383"/>
                        <a:pt x="62" y="384"/>
                        <a:pt x="60" y="387"/>
                      </a:cubicBezTo>
                      <a:close/>
                      <a:moveTo>
                        <a:pt x="91" y="296"/>
                      </a:moveTo>
                      <a:cubicBezTo>
                        <a:pt x="80" y="298"/>
                        <a:pt x="69" y="300"/>
                        <a:pt x="58" y="302"/>
                      </a:cubicBezTo>
                      <a:cubicBezTo>
                        <a:pt x="57" y="302"/>
                        <a:pt x="56" y="302"/>
                        <a:pt x="55" y="303"/>
                      </a:cubicBezTo>
                      <a:cubicBezTo>
                        <a:pt x="55" y="304"/>
                        <a:pt x="55" y="305"/>
                        <a:pt x="55" y="306"/>
                      </a:cubicBezTo>
                      <a:cubicBezTo>
                        <a:pt x="57" y="309"/>
                        <a:pt x="59" y="312"/>
                        <a:pt x="62" y="315"/>
                      </a:cubicBezTo>
                      <a:cubicBezTo>
                        <a:pt x="69" y="323"/>
                        <a:pt x="74" y="331"/>
                        <a:pt x="79" y="340"/>
                      </a:cubicBezTo>
                      <a:cubicBezTo>
                        <a:pt x="81" y="343"/>
                        <a:pt x="84" y="347"/>
                        <a:pt x="86" y="350"/>
                      </a:cubicBezTo>
                      <a:cubicBezTo>
                        <a:pt x="87" y="350"/>
                        <a:pt x="87" y="350"/>
                        <a:pt x="88" y="350"/>
                      </a:cubicBezTo>
                      <a:cubicBezTo>
                        <a:pt x="89" y="344"/>
                        <a:pt x="90" y="339"/>
                        <a:pt x="90" y="333"/>
                      </a:cubicBezTo>
                      <a:cubicBezTo>
                        <a:pt x="91" y="330"/>
                        <a:pt x="91" y="327"/>
                        <a:pt x="92" y="324"/>
                      </a:cubicBezTo>
                      <a:cubicBezTo>
                        <a:pt x="93" y="323"/>
                        <a:pt x="93" y="321"/>
                        <a:pt x="93" y="320"/>
                      </a:cubicBezTo>
                      <a:cubicBezTo>
                        <a:pt x="95" y="313"/>
                        <a:pt x="97" y="306"/>
                        <a:pt x="101" y="300"/>
                      </a:cubicBezTo>
                      <a:cubicBezTo>
                        <a:pt x="101" y="299"/>
                        <a:pt x="101" y="299"/>
                        <a:pt x="101" y="298"/>
                      </a:cubicBezTo>
                      <a:cubicBezTo>
                        <a:pt x="102" y="296"/>
                        <a:pt x="101" y="295"/>
                        <a:pt x="99" y="295"/>
                      </a:cubicBezTo>
                      <a:cubicBezTo>
                        <a:pt x="96" y="295"/>
                        <a:pt x="93" y="296"/>
                        <a:pt x="91" y="296"/>
                      </a:cubicBezTo>
                      <a:close/>
                      <a:moveTo>
                        <a:pt x="204" y="177"/>
                      </a:moveTo>
                      <a:cubicBezTo>
                        <a:pt x="203" y="181"/>
                        <a:pt x="201" y="185"/>
                        <a:pt x="200" y="188"/>
                      </a:cubicBezTo>
                      <a:cubicBezTo>
                        <a:pt x="199" y="190"/>
                        <a:pt x="199" y="191"/>
                        <a:pt x="200" y="193"/>
                      </a:cubicBezTo>
                      <a:cubicBezTo>
                        <a:pt x="206" y="192"/>
                        <a:pt x="218" y="187"/>
                        <a:pt x="223" y="185"/>
                      </a:cubicBezTo>
                      <a:cubicBezTo>
                        <a:pt x="224" y="184"/>
                        <a:pt x="226" y="183"/>
                        <a:pt x="227" y="182"/>
                      </a:cubicBezTo>
                      <a:cubicBezTo>
                        <a:pt x="233" y="181"/>
                        <a:pt x="239" y="179"/>
                        <a:pt x="245" y="177"/>
                      </a:cubicBezTo>
                      <a:cubicBezTo>
                        <a:pt x="248" y="176"/>
                        <a:pt x="251" y="175"/>
                        <a:pt x="255" y="174"/>
                      </a:cubicBezTo>
                      <a:cubicBezTo>
                        <a:pt x="252" y="172"/>
                        <a:pt x="249" y="170"/>
                        <a:pt x="247" y="168"/>
                      </a:cubicBezTo>
                      <a:cubicBezTo>
                        <a:pt x="243" y="162"/>
                        <a:pt x="236" y="158"/>
                        <a:pt x="232" y="151"/>
                      </a:cubicBezTo>
                      <a:cubicBezTo>
                        <a:pt x="232" y="151"/>
                        <a:pt x="232" y="151"/>
                        <a:pt x="231" y="150"/>
                      </a:cubicBezTo>
                      <a:cubicBezTo>
                        <a:pt x="228" y="148"/>
                        <a:pt x="225" y="145"/>
                        <a:pt x="222" y="143"/>
                      </a:cubicBezTo>
                      <a:cubicBezTo>
                        <a:pt x="221" y="144"/>
                        <a:pt x="220" y="146"/>
                        <a:pt x="219" y="148"/>
                      </a:cubicBezTo>
                      <a:cubicBezTo>
                        <a:pt x="215" y="158"/>
                        <a:pt x="210" y="168"/>
                        <a:pt x="204" y="177"/>
                      </a:cubicBezTo>
                      <a:close/>
                      <a:moveTo>
                        <a:pt x="155" y="177"/>
                      </a:moveTo>
                      <a:cubicBezTo>
                        <a:pt x="154" y="183"/>
                        <a:pt x="153" y="189"/>
                        <a:pt x="153" y="194"/>
                      </a:cubicBezTo>
                      <a:cubicBezTo>
                        <a:pt x="152" y="199"/>
                        <a:pt x="151" y="205"/>
                        <a:pt x="150" y="210"/>
                      </a:cubicBezTo>
                      <a:cubicBezTo>
                        <a:pt x="150" y="215"/>
                        <a:pt x="148" y="221"/>
                        <a:pt x="148" y="226"/>
                      </a:cubicBezTo>
                      <a:cubicBezTo>
                        <a:pt x="155" y="222"/>
                        <a:pt x="162" y="217"/>
                        <a:pt x="168" y="212"/>
                      </a:cubicBezTo>
                      <a:cubicBezTo>
                        <a:pt x="175" y="208"/>
                        <a:pt x="181" y="204"/>
                        <a:pt x="187" y="201"/>
                      </a:cubicBezTo>
                      <a:cubicBezTo>
                        <a:pt x="189" y="200"/>
                        <a:pt x="191" y="199"/>
                        <a:pt x="192" y="198"/>
                      </a:cubicBezTo>
                      <a:cubicBezTo>
                        <a:pt x="193" y="197"/>
                        <a:pt x="194" y="196"/>
                        <a:pt x="195" y="195"/>
                      </a:cubicBezTo>
                      <a:cubicBezTo>
                        <a:pt x="191" y="193"/>
                        <a:pt x="188" y="192"/>
                        <a:pt x="184" y="190"/>
                      </a:cubicBezTo>
                      <a:cubicBezTo>
                        <a:pt x="179" y="188"/>
                        <a:pt x="172" y="186"/>
                        <a:pt x="166" y="182"/>
                      </a:cubicBezTo>
                      <a:cubicBezTo>
                        <a:pt x="163" y="180"/>
                        <a:pt x="159" y="179"/>
                        <a:pt x="155" y="177"/>
                      </a:cubicBezTo>
                      <a:close/>
                      <a:moveTo>
                        <a:pt x="117" y="442"/>
                      </a:moveTo>
                      <a:cubicBezTo>
                        <a:pt x="113" y="437"/>
                        <a:pt x="110" y="433"/>
                        <a:pt x="107" y="429"/>
                      </a:cubicBezTo>
                      <a:cubicBezTo>
                        <a:pt x="103" y="424"/>
                        <a:pt x="101" y="419"/>
                        <a:pt x="98" y="414"/>
                      </a:cubicBezTo>
                      <a:cubicBezTo>
                        <a:pt x="92" y="419"/>
                        <a:pt x="87" y="423"/>
                        <a:pt x="84" y="430"/>
                      </a:cubicBezTo>
                      <a:cubicBezTo>
                        <a:pt x="89" y="432"/>
                        <a:pt x="94" y="434"/>
                        <a:pt x="100" y="436"/>
                      </a:cubicBezTo>
                      <a:cubicBezTo>
                        <a:pt x="105" y="438"/>
                        <a:pt x="110" y="442"/>
                        <a:pt x="117" y="442"/>
                      </a:cubicBezTo>
                      <a:close/>
                      <a:moveTo>
                        <a:pt x="116" y="268"/>
                      </a:moveTo>
                      <a:cubicBezTo>
                        <a:pt x="120" y="261"/>
                        <a:pt x="125" y="255"/>
                        <a:pt x="130" y="248"/>
                      </a:cubicBezTo>
                      <a:cubicBezTo>
                        <a:pt x="133" y="244"/>
                        <a:pt x="136" y="240"/>
                        <a:pt x="139" y="236"/>
                      </a:cubicBezTo>
                      <a:cubicBezTo>
                        <a:pt x="131" y="234"/>
                        <a:pt x="124" y="233"/>
                        <a:pt x="117" y="234"/>
                      </a:cubicBezTo>
                      <a:cubicBezTo>
                        <a:pt x="113" y="234"/>
                        <a:pt x="109" y="234"/>
                        <a:pt x="105" y="232"/>
                      </a:cubicBezTo>
                      <a:cubicBezTo>
                        <a:pt x="99" y="230"/>
                        <a:pt x="92" y="230"/>
                        <a:pt x="85" y="231"/>
                      </a:cubicBezTo>
                      <a:cubicBezTo>
                        <a:pt x="84" y="234"/>
                        <a:pt x="85" y="236"/>
                        <a:pt x="86" y="238"/>
                      </a:cubicBezTo>
                      <a:cubicBezTo>
                        <a:pt x="88" y="241"/>
                        <a:pt x="89" y="244"/>
                        <a:pt x="91" y="247"/>
                      </a:cubicBezTo>
                      <a:cubicBezTo>
                        <a:pt x="92" y="249"/>
                        <a:pt x="93" y="252"/>
                        <a:pt x="94" y="255"/>
                      </a:cubicBezTo>
                      <a:cubicBezTo>
                        <a:pt x="95" y="258"/>
                        <a:pt x="96" y="261"/>
                        <a:pt x="97" y="264"/>
                      </a:cubicBezTo>
                      <a:cubicBezTo>
                        <a:pt x="98" y="266"/>
                        <a:pt x="98" y="268"/>
                        <a:pt x="99" y="269"/>
                      </a:cubicBezTo>
                      <a:cubicBezTo>
                        <a:pt x="102" y="272"/>
                        <a:pt x="103" y="276"/>
                        <a:pt x="104" y="280"/>
                      </a:cubicBezTo>
                      <a:cubicBezTo>
                        <a:pt x="105" y="282"/>
                        <a:pt x="105" y="283"/>
                        <a:pt x="106" y="285"/>
                      </a:cubicBezTo>
                      <a:cubicBezTo>
                        <a:pt x="109" y="284"/>
                        <a:pt x="109" y="282"/>
                        <a:pt x="110" y="280"/>
                      </a:cubicBezTo>
                      <a:cubicBezTo>
                        <a:pt x="111" y="276"/>
                        <a:pt x="114" y="272"/>
                        <a:pt x="116" y="268"/>
                      </a:cubicBezTo>
                      <a:close/>
                      <a:moveTo>
                        <a:pt x="386" y="147"/>
                      </a:moveTo>
                      <a:cubicBezTo>
                        <a:pt x="375" y="155"/>
                        <a:pt x="363" y="163"/>
                        <a:pt x="351" y="172"/>
                      </a:cubicBezTo>
                      <a:cubicBezTo>
                        <a:pt x="351" y="172"/>
                        <a:pt x="351" y="173"/>
                        <a:pt x="351" y="173"/>
                      </a:cubicBezTo>
                      <a:cubicBezTo>
                        <a:pt x="352" y="175"/>
                        <a:pt x="353" y="175"/>
                        <a:pt x="355" y="175"/>
                      </a:cubicBezTo>
                      <a:cubicBezTo>
                        <a:pt x="365" y="178"/>
                        <a:pt x="374" y="181"/>
                        <a:pt x="384" y="184"/>
                      </a:cubicBezTo>
                      <a:cubicBezTo>
                        <a:pt x="388" y="186"/>
                        <a:pt x="392" y="188"/>
                        <a:pt x="397" y="189"/>
                      </a:cubicBezTo>
                      <a:cubicBezTo>
                        <a:pt x="397" y="187"/>
                        <a:pt x="398" y="185"/>
                        <a:pt x="397" y="183"/>
                      </a:cubicBezTo>
                      <a:cubicBezTo>
                        <a:pt x="395" y="171"/>
                        <a:pt x="392" y="159"/>
                        <a:pt x="389" y="146"/>
                      </a:cubicBezTo>
                      <a:cubicBezTo>
                        <a:pt x="388" y="146"/>
                        <a:pt x="387" y="146"/>
                        <a:pt x="386" y="147"/>
                      </a:cubicBezTo>
                      <a:close/>
                      <a:moveTo>
                        <a:pt x="311" y="127"/>
                      </a:moveTo>
                      <a:cubicBezTo>
                        <a:pt x="300" y="139"/>
                        <a:pt x="291" y="152"/>
                        <a:pt x="280" y="162"/>
                      </a:cubicBezTo>
                      <a:cubicBezTo>
                        <a:pt x="279" y="164"/>
                        <a:pt x="277" y="166"/>
                        <a:pt x="276" y="167"/>
                      </a:cubicBezTo>
                      <a:cubicBezTo>
                        <a:pt x="276" y="168"/>
                        <a:pt x="276" y="168"/>
                        <a:pt x="276" y="169"/>
                      </a:cubicBezTo>
                      <a:cubicBezTo>
                        <a:pt x="276" y="169"/>
                        <a:pt x="276" y="169"/>
                        <a:pt x="276" y="169"/>
                      </a:cubicBezTo>
                      <a:cubicBezTo>
                        <a:pt x="281" y="169"/>
                        <a:pt x="286" y="169"/>
                        <a:pt x="291" y="169"/>
                      </a:cubicBezTo>
                      <a:cubicBezTo>
                        <a:pt x="297" y="169"/>
                        <a:pt x="302" y="169"/>
                        <a:pt x="307" y="169"/>
                      </a:cubicBezTo>
                      <a:cubicBezTo>
                        <a:pt x="313" y="169"/>
                        <a:pt x="318" y="170"/>
                        <a:pt x="324" y="170"/>
                      </a:cubicBezTo>
                      <a:cubicBezTo>
                        <a:pt x="329" y="170"/>
                        <a:pt x="334" y="172"/>
                        <a:pt x="339" y="171"/>
                      </a:cubicBezTo>
                      <a:cubicBezTo>
                        <a:pt x="338" y="167"/>
                        <a:pt x="336" y="164"/>
                        <a:pt x="334" y="161"/>
                      </a:cubicBezTo>
                      <a:cubicBezTo>
                        <a:pt x="329" y="154"/>
                        <a:pt x="325" y="148"/>
                        <a:pt x="320" y="141"/>
                      </a:cubicBezTo>
                      <a:cubicBezTo>
                        <a:pt x="318" y="139"/>
                        <a:pt x="317" y="136"/>
                        <a:pt x="315" y="134"/>
                      </a:cubicBezTo>
                      <a:cubicBezTo>
                        <a:pt x="314" y="132"/>
                        <a:pt x="312" y="130"/>
                        <a:pt x="311" y="127"/>
                      </a:cubicBezTo>
                      <a:close/>
                      <a:moveTo>
                        <a:pt x="513" y="288"/>
                      </a:moveTo>
                      <a:cubicBezTo>
                        <a:pt x="505" y="286"/>
                        <a:pt x="497" y="285"/>
                        <a:pt x="489" y="284"/>
                      </a:cubicBezTo>
                      <a:cubicBezTo>
                        <a:pt x="491" y="290"/>
                        <a:pt x="493" y="296"/>
                        <a:pt x="495" y="302"/>
                      </a:cubicBezTo>
                      <a:cubicBezTo>
                        <a:pt x="496" y="301"/>
                        <a:pt x="497" y="301"/>
                        <a:pt x="497" y="301"/>
                      </a:cubicBezTo>
                      <a:cubicBezTo>
                        <a:pt x="502" y="298"/>
                        <a:pt x="506" y="294"/>
                        <a:pt x="511" y="291"/>
                      </a:cubicBezTo>
                      <a:cubicBezTo>
                        <a:pt x="511" y="290"/>
                        <a:pt x="512" y="289"/>
                        <a:pt x="513" y="288"/>
                      </a:cubicBezTo>
                      <a:close/>
                      <a:moveTo>
                        <a:pt x="466" y="240"/>
                      </a:moveTo>
                      <a:cubicBezTo>
                        <a:pt x="465" y="240"/>
                        <a:pt x="464" y="239"/>
                        <a:pt x="463" y="241"/>
                      </a:cubicBezTo>
                      <a:cubicBezTo>
                        <a:pt x="464" y="243"/>
                        <a:pt x="466" y="245"/>
                        <a:pt x="467" y="247"/>
                      </a:cubicBezTo>
                      <a:cubicBezTo>
                        <a:pt x="470" y="250"/>
                        <a:pt x="472" y="253"/>
                        <a:pt x="474" y="256"/>
                      </a:cubicBezTo>
                      <a:cubicBezTo>
                        <a:pt x="476" y="259"/>
                        <a:pt x="477" y="262"/>
                        <a:pt x="479" y="266"/>
                      </a:cubicBezTo>
                      <a:cubicBezTo>
                        <a:pt x="481" y="268"/>
                        <a:pt x="482" y="270"/>
                        <a:pt x="484" y="272"/>
                      </a:cubicBezTo>
                      <a:cubicBezTo>
                        <a:pt x="488" y="269"/>
                        <a:pt x="490" y="266"/>
                        <a:pt x="492" y="262"/>
                      </a:cubicBezTo>
                      <a:cubicBezTo>
                        <a:pt x="494" y="257"/>
                        <a:pt x="497" y="252"/>
                        <a:pt x="500" y="248"/>
                      </a:cubicBezTo>
                      <a:cubicBezTo>
                        <a:pt x="502" y="246"/>
                        <a:pt x="503" y="243"/>
                        <a:pt x="506" y="240"/>
                      </a:cubicBezTo>
                      <a:cubicBezTo>
                        <a:pt x="499" y="239"/>
                        <a:pt x="493" y="238"/>
                        <a:pt x="487" y="239"/>
                      </a:cubicBezTo>
                      <a:cubicBezTo>
                        <a:pt x="481" y="240"/>
                        <a:pt x="475" y="240"/>
                        <a:pt x="469" y="240"/>
                      </a:cubicBezTo>
                      <a:cubicBezTo>
                        <a:pt x="468" y="240"/>
                        <a:pt x="467" y="240"/>
                        <a:pt x="466" y="240"/>
                      </a:cubicBezTo>
                      <a:close/>
                      <a:moveTo>
                        <a:pt x="406" y="193"/>
                      </a:moveTo>
                      <a:cubicBezTo>
                        <a:pt x="422" y="204"/>
                        <a:pt x="438" y="215"/>
                        <a:pt x="452" y="229"/>
                      </a:cubicBezTo>
                      <a:cubicBezTo>
                        <a:pt x="455" y="226"/>
                        <a:pt x="455" y="223"/>
                        <a:pt x="455" y="220"/>
                      </a:cubicBezTo>
                      <a:cubicBezTo>
                        <a:pt x="456" y="212"/>
                        <a:pt x="457" y="203"/>
                        <a:pt x="458" y="195"/>
                      </a:cubicBezTo>
                      <a:cubicBezTo>
                        <a:pt x="458" y="192"/>
                        <a:pt x="458" y="190"/>
                        <a:pt x="458" y="188"/>
                      </a:cubicBezTo>
                      <a:cubicBezTo>
                        <a:pt x="459" y="184"/>
                        <a:pt x="459" y="181"/>
                        <a:pt x="460" y="177"/>
                      </a:cubicBezTo>
                      <a:cubicBezTo>
                        <a:pt x="460" y="175"/>
                        <a:pt x="460" y="173"/>
                        <a:pt x="460" y="170"/>
                      </a:cubicBezTo>
                      <a:cubicBezTo>
                        <a:pt x="456" y="171"/>
                        <a:pt x="453" y="172"/>
                        <a:pt x="450" y="173"/>
                      </a:cubicBezTo>
                      <a:cubicBezTo>
                        <a:pt x="436" y="178"/>
                        <a:pt x="422" y="184"/>
                        <a:pt x="409" y="189"/>
                      </a:cubicBezTo>
                      <a:cubicBezTo>
                        <a:pt x="407" y="190"/>
                        <a:pt x="406" y="190"/>
                        <a:pt x="406" y="193"/>
                      </a:cubicBezTo>
                      <a:close/>
                      <a:moveTo>
                        <a:pt x="387" y="514"/>
                      </a:moveTo>
                      <a:cubicBezTo>
                        <a:pt x="399" y="516"/>
                        <a:pt x="411" y="514"/>
                        <a:pt x="422" y="514"/>
                      </a:cubicBezTo>
                      <a:cubicBezTo>
                        <a:pt x="423" y="514"/>
                        <a:pt x="425" y="514"/>
                        <a:pt x="425" y="512"/>
                      </a:cubicBezTo>
                      <a:cubicBezTo>
                        <a:pt x="425" y="512"/>
                        <a:pt x="424" y="511"/>
                        <a:pt x="424" y="511"/>
                      </a:cubicBezTo>
                      <a:cubicBezTo>
                        <a:pt x="418" y="508"/>
                        <a:pt x="413" y="504"/>
                        <a:pt x="410" y="498"/>
                      </a:cubicBezTo>
                      <a:cubicBezTo>
                        <a:pt x="405" y="492"/>
                        <a:pt x="401" y="486"/>
                        <a:pt x="403" y="478"/>
                      </a:cubicBezTo>
                      <a:cubicBezTo>
                        <a:pt x="403" y="477"/>
                        <a:pt x="403" y="476"/>
                        <a:pt x="403" y="476"/>
                      </a:cubicBezTo>
                      <a:cubicBezTo>
                        <a:pt x="403" y="471"/>
                        <a:pt x="404" y="468"/>
                        <a:pt x="407" y="465"/>
                      </a:cubicBezTo>
                      <a:cubicBezTo>
                        <a:pt x="412" y="459"/>
                        <a:pt x="419" y="454"/>
                        <a:pt x="428" y="455"/>
                      </a:cubicBezTo>
                      <a:cubicBezTo>
                        <a:pt x="429" y="455"/>
                        <a:pt x="430" y="455"/>
                        <a:pt x="433" y="455"/>
                      </a:cubicBezTo>
                      <a:cubicBezTo>
                        <a:pt x="431" y="453"/>
                        <a:pt x="430" y="451"/>
                        <a:pt x="429" y="451"/>
                      </a:cubicBezTo>
                      <a:cubicBezTo>
                        <a:pt x="424" y="447"/>
                        <a:pt x="421" y="443"/>
                        <a:pt x="417" y="438"/>
                      </a:cubicBezTo>
                      <a:cubicBezTo>
                        <a:pt x="409" y="429"/>
                        <a:pt x="405" y="418"/>
                        <a:pt x="402" y="407"/>
                      </a:cubicBezTo>
                      <a:cubicBezTo>
                        <a:pt x="401" y="399"/>
                        <a:pt x="402" y="392"/>
                        <a:pt x="403" y="384"/>
                      </a:cubicBezTo>
                      <a:cubicBezTo>
                        <a:pt x="405" y="371"/>
                        <a:pt x="414" y="361"/>
                        <a:pt x="425" y="354"/>
                      </a:cubicBezTo>
                      <a:cubicBezTo>
                        <a:pt x="427" y="353"/>
                        <a:pt x="429" y="352"/>
                        <a:pt x="432" y="351"/>
                      </a:cubicBezTo>
                      <a:cubicBezTo>
                        <a:pt x="434" y="351"/>
                        <a:pt x="436" y="350"/>
                        <a:pt x="438" y="350"/>
                      </a:cubicBezTo>
                      <a:cubicBezTo>
                        <a:pt x="445" y="348"/>
                        <a:pt x="453" y="347"/>
                        <a:pt x="460" y="350"/>
                      </a:cubicBezTo>
                      <a:cubicBezTo>
                        <a:pt x="464" y="351"/>
                        <a:pt x="467" y="352"/>
                        <a:pt x="471" y="354"/>
                      </a:cubicBezTo>
                      <a:cubicBezTo>
                        <a:pt x="474" y="356"/>
                        <a:pt x="476" y="358"/>
                        <a:pt x="480" y="357"/>
                      </a:cubicBezTo>
                      <a:cubicBezTo>
                        <a:pt x="479" y="348"/>
                        <a:pt x="479" y="340"/>
                        <a:pt x="481" y="331"/>
                      </a:cubicBezTo>
                      <a:cubicBezTo>
                        <a:pt x="483" y="322"/>
                        <a:pt x="487" y="314"/>
                        <a:pt x="492" y="307"/>
                      </a:cubicBezTo>
                      <a:cubicBezTo>
                        <a:pt x="490" y="303"/>
                        <a:pt x="489" y="300"/>
                        <a:pt x="488" y="297"/>
                      </a:cubicBezTo>
                      <a:cubicBezTo>
                        <a:pt x="485" y="291"/>
                        <a:pt x="483" y="285"/>
                        <a:pt x="480" y="279"/>
                      </a:cubicBezTo>
                      <a:cubicBezTo>
                        <a:pt x="477" y="274"/>
                        <a:pt x="475" y="268"/>
                        <a:pt x="472" y="263"/>
                      </a:cubicBezTo>
                      <a:cubicBezTo>
                        <a:pt x="469" y="257"/>
                        <a:pt x="465" y="253"/>
                        <a:pt x="462" y="248"/>
                      </a:cubicBezTo>
                      <a:cubicBezTo>
                        <a:pt x="457" y="241"/>
                        <a:pt x="451" y="236"/>
                        <a:pt x="445" y="230"/>
                      </a:cubicBezTo>
                      <a:cubicBezTo>
                        <a:pt x="438" y="223"/>
                        <a:pt x="430" y="217"/>
                        <a:pt x="422" y="211"/>
                      </a:cubicBezTo>
                      <a:cubicBezTo>
                        <a:pt x="413" y="205"/>
                        <a:pt x="403" y="199"/>
                        <a:pt x="393" y="195"/>
                      </a:cubicBezTo>
                      <a:cubicBezTo>
                        <a:pt x="384" y="191"/>
                        <a:pt x="374" y="188"/>
                        <a:pt x="365" y="184"/>
                      </a:cubicBezTo>
                      <a:cubicBezTo>
                        <a:pt x="355" y="181"/>
                        <a:pt x="345" y="178"/>
                        <a:pt x="335" y="177"/>
                      </a:cubicBezTo>
                      <a:cubicBezTo>
                        <a:pt x="325" y="175"/>
                        <a:pt x="314" y="175"/>
                        <a:pt x="304" y="175"/>
                      </a:cubicBezTo>
                      <a:cubicBezTo>
                        <a:pt x="292" y="174"/>
                        <a:pt x="281" y="176"/>
                        <a:pt x="270" y="177"/>
                      </a:cubicBezTo>
                      <a:cubicBezTo>
                        <a:pt x="269" y="177"/>
                        <a:pt x="267" y="179"/>
                        <a:pt x="265" y="180"/>
                      </a:cubicBezTo>
                      <a:cubicBezTo>
                        <a:pt x="263" y="178"/>
                        <a:pt x="260" y="178"/>
                        <a:pt x="258" y="179"/>
                      </a:cubicBezTo>
                      <a:cubicBezTo>
                        <a:pt x="249" y="182"/>
                        <a:pt x="240" y="186"/>
                        <a:pt x="230" y="189"/>
                      </a:cubicBezTo>
                      <a:cubicBezTo>
                        <a:pt x="218" y="193"/>
                        <a:pt x="207" y="198"/>
                        <a:pt x="195" y="204"/>
                      </a:cubicBezTo>
                      <a:cubicBezTo>
                        <a:pt x="189" y="207"/>
                        <a:pt x="183" y="211"/>
                        <a:pt x="176" y="214"/>
                      </a:cubicBezTo>
                      <a:cubicBezTo>
                        <a:pt x="164" y="221"/>
                        <a:pt x="154" y="229"/>
                        <a:pt x="145" y="239"/>
                      </a:cubicBezTo>
                      <a:cubicBezTo>
                        <a:pt x="137" y="248"/>
                        <a:pt x="130" y="258"/>
                        <a:pt x="123" y="267"/>
                      </a:cubicBezTo>
                      <a:cubicBezTo>
                        <a:pt x="121" y="271"/>
                        <a:pt x="118" y="275"/>
                        <a:pt x="116" y="280"/>
                      </a:cubicBezTo>
                      <a:cubicBezTo>
                        <a:pt x="113" y="287"/>
                        <a:pt x="110" y="294"/>
                        <a:pt x="106" y="301"/>
                      </a:cubicBezTo>
                      <a:cubicBezTo>
                        <a:pt x="100" y="314"/>
                        <a:pt x="97" y="329"/>
                        <a:pt x="95" y="343"/>
                      </a:cubicBezTo>
                      <a:cubicBezTo>
                        <a:pt x="93" y="356"/>
                        <a:pt x="94" y="368"/>
                        <a:pt x="96" y="381"/>
                      </a:cubicBezTo>
                      <a:cubicBezTo>
                        <a:pt x="97" y="385"/>
                        <a:pt x="98" y="389"/>
                        <a:pt x="98" y="393"/>
                      </a:cubicBezTo>
                      <a:cubicBezTo>
                        <a:pt x="101" y="407"/>
                        <a:pt x="107" y="419"/>
                        <a:pt x="115" y="430"/>
                      </a:cubicBezTo>
                      <a:cubicBezTo>
                        <a:pt x="117" y="433"/>
                        <a:pt x="119" y="436"/>
                        <a:pt x="122" y="439"/>
                      </a:cubicBezTo>
                      <a:cubicBezTo>
                        <a:pt x="125" y="442"/>
                        <a:pt x="128" y="446"/>
                        <a:pt x="133" y="447"/>
                      </a:cubicBezTo>
                      <a:cubicBezTo>
                        <a:pt x="134" y="447"/>
                        <a:pt x="135" y="448"/>
                        <a:pt x="135" y="449"/>
                      </a:cubicBezTo>
                      <a:cubicBezTo>
                        <a:pt x="135" y="451"/>
                        <a:pt x="136" y="452"/>
                        <a:pt x="138" y="452"/>
                      </a:cubicBezTo>
                      <a:cubicBezTo>
                        <a:pt x="146" y="456"/>
                        <a:pt x="154" y="459"/>
                        <a:pt x="162" y="463"/>
                      </a:cubicBezTo>
                      <a:cubicBezTo>
                        <a:pt x="166" y="464"/>
                        <a:pt x="170" y="466"/>
                        <a:pt x="174" y="468"/>
                      </a:cubicBezTo>
                      <a:cubicBezTo>
                        <a:pt x="178" y="469"/>
                        <a:pt x="181" y="471"/>
                        <a:pt x="185" y="472"/>
                      </a:cubicBezTo>
                      <a:cubicBezTo>
                        <a:pt x="189" y="473"/>
                        <a:pt x="193" y="474"/>
                        <a:pt x="197" y="477"/>
                      </a:cubicBezTo>
                      <a:cubicBezTo>
                        <a:pt x="198" y="477"/>
                        <a:pt x="199" y="478"/>
                        <a:pt x="200" y="478"/>
                      </a:cubicBezTo>
                      <a:cubicBezTo>
                        <a:pt x="203" y="479"/>
                        <a:pt x="205" y="479"/>
                        <a:pt x="208" y="480"/>
                      </a:cubicBezTo>
                      <a:cubicBezTo>
                        <a:pt x="211" y="481"/>
                        <a:pt x="214" y="484"/>
                        <a:pt x="218" y="484"/>
                      </a:cubicBezTo>
                      <a:cubicBezTo>
                        <a:pt x="222" y="484"/>
                        <a:pt x="225" y="486"/>
                        <a:pt x="228" y="488"/>
                      </a:cubicBezTo>
                      <a:cubicBezTo>
                        <a:pt x="229" y="488"/>
                        <a:pt x="230" y="488"/>
                        <a:pt x="231" y="489"/>
                      </a:cubicBezTo>
                      <a:cubicBezTo>
                        <a:pt x="235" y="489"/>
                        <a:pt x="239" y="491"/>
                        <a:pt x="243" y="491"/>
                      </a:cubicBezTo>
                      <a:cubicBezTo>
                        <a:pt x="248" y="493"/>
                        <a:pt x="254" y="494"/>
                        <a:pt x="259" y="495"/>
                      </a:cubicBezTo>
                      <a:cubicBezTo>
                        <a:pt x="262" y="497"/>
                        <a:pt x="266" y="497"/>
                        <a:pt x="269" y="498"/>
                      </a:cubicBezTo>
                      <a:cubicBezTo>
                        <a:pt x="272" y="499"/>
                        <a:pt x="274" y="499"/>
                        <a:pt x="276" y="500"/>
                      </a:cubicBezTo>
                      <a:cubicBezTo>
                        <a:pt x="283" y="501"/>
                        <a:pt x="289" y="503"/>
                        <a:pt x="296" y="503"/>
                      </a:cubicBezTo>
                      <a:cubicBezTo>
                        <a:pt x="300" y="503"/>
                        <a:pt x="303" y="504"/>
                        <a:pt x="306" y="505"/>
                      </a:cubicBezTo>
                      <a:cubicBezTo>
                        <a:pt x="318" y="508"/>
                        <a:pt x="330" y="509"/>
                        <a:pt x="342" y="511"/>
                      </a:cubicBezTo>
                      <a:cubicBezTo>
                        <a:pt x="353" y="512"/>
                        <a:pt x="363" y="513"/>
                        <a:pt x="374" y="513"/>
                      </a:cubicBezTo>
                      <a:cubicBezTo>
                        <a:pt x="378" y="514"/>
                        <a:pt x="383" y="513"/>
                        <a:pt x="387" y="514"/>
                      </a:cubicBezTo>
                      <a:close/>
                      <a:moveTo>
                        <a:pt x="1054" y="148"/>
                      </a:moveTo>
                      <a:cubicBezTo>
                        <a:pt x="1045" y="153"/>
                        <a:pt x="1037" y="158"/>
                        <a:pt x="1028" y="162"/>
                      </a:cubicBezTo>
                      <a:cubicBezTo>
                        <a:pt x="1019" y="165"/>
                        <a:pt x="1012" y="170"/>
                        <a:pt x="1003" y="174"/>
                      </a:cubicBezTo>
                      <a:cubicBezTo>
                        <a:pt x="1000" y="176"/>
                        <a:pt x="997" y="178"/>
                        <a:pt x="997" y="182"/>
                      </a:cubicBezTo>
                      <a:cubicBezTo>
                        <a:pt x="995" y="181"/>
                        <a:pt x="994" y="181"/>
                        <a:pt x="993" y="180"/>
                      </a:cubicBezTo>
                      <a:cubicBezTo>
                        <a:pt x="988" y="183"/>
                        <a:pt x="984" y="187"/>
                        <a:pt x="980" y="190"/>
                      </a:cubicBezTo>
                      <a:cubicBezTo>
                        <a:pt x="972" y="195"/>
                        <a:pt x="964" y="199"/>
                        <a:pt x="957" y="204"/>
                      </a:cubicBezTo>
                      <a:cubicBezTo>
                        <a:pt x="948" y="209"/>
                        <a:pt x="939" y="213"/>
                        <a:pt x="931" y="219"/>
                      </a:cubicBezTo>
                      <a:cubicBezTo>
                        <a:pt x="921" y="226"/>
                        <a:pt x="910" y="232"/>
                        <a:pt x="900" y="238"/>
                      </a:cubicBezTo>
                      <a:cubicBezTo>
                        <a:pt x="897" y="240"/>
                        <a:pt x="894" y="242"/>
                        <a:pt x="891" y="244"/>
                      </a:cubicBezTo>
                      <a:cubicBezTo>
                        <a:pt x="891" y="251"/>
                        <a:pt x="891" y="258"/>
                        <a:pt x="891" y="265"/>
                      </a:cubicBezTo>
                      <a:cubicBezTo>
                        <a:pt x="891" y="271"/>
                        <a:pt x="890" y="278"/>
                        <a:pt x="890" y="284"/>
                      </a:cubicBezTo>
                      <a:cubicBezTo>
                        <a:pt x="890" y="287"/>
                        <a:pt x="890" y="289"/>
                        <a:pt x="891" y="292"/>
                      </a:cubicBezTo>
                      <a:cubicBezTo>
                        <a:pt x="891" y="295"/>
                        <a:pt x="891" y="298"/>
                        <a:pt x="891" y="301"/>
                      </a:cubicBezTo>
                      <a:cubicBezTo>
                        <a:pt x="891" y="304"/>
                        <a:pt x="891" y="306"/>
                        <a:pt x="892" y="309"/>
                      </a:cubicBezTo>
                      <a:cubicBezTo>
                        <a:pt x="892" y="321"/>
                        <a:pt x="893" y="334"/>
                        <a:pt x="894" y="347"/>
                      </a:cubicBezTo>
                      <a:cubicBezTo>
                        <a:pt x="895" y="355"/>
                        <a:pt x="895" y="363"/>
                        <a:pt x="895" y="371"/>
                      </a:cubicBezTo>
                      <a:cubicBezTo>
                        <a:pt x="895" y="376"/>
                        <a:pt x="895" y="381"/>
                        <a:pt x="895" y="386"/>
                      </a:cubicBezTo>
                      <a:cubicBezTo>
                        <a:pt x="895" y="387"/>
                        <a:pt x="894" y="387"/>
                        <a:pt x="894" y="388"/>
                      </a:cubicBezTo>
                      <a:cubicBezTo>
                        <a:pt x="894" y="388"/>
                        <a:pt x="894" y="387"/>
                        <a:pt x="894" y="387"/>
                      </a:cubicBezTo>
                      <a:cubicBezTo>
                        <a:pt x="894" y="387"/>
                        <a:pt x="894" y="387"/>
                        <a:pt x="894" y="386"/>
                      </a:cubicBezTo>
                      <a:cubicBezTo>
                        <a:pt x="893" y="387"/>
                        <a:pt x="893" y="387"/>
                        <a:pt x="893" y="387"/>
                      </a:cubicBezTo>
                      <a:cubicBezTo>
                        <a:pt x="893" y="387"/>
                        <a:pt x="894" y="387"/>
                        <a:pt x="894" y="387"/>
                      </a:cubicBezTo>
                      <a:cubicBezTo>
                        <a:pt x="894" y="388"/>
                        <a:pt x="894" y="388"/>
                        <a:pt x="894" y="388"/>
                      </a:cubicBezTo>
                      <a:cubicBezTo>
                        <a:pt x="894" y="388"/>
                        <a:pt x="894" y="388"/>
                        <a:pt x="894" y="388"/>
                      </a:cubicBezTo>
                      <a:cubicBezTo>
                        <a:pt x="894" y="388"/>
                        <a:pt x="894" y="388"/>
                        <a:pt x="894" y="389"/>
                      </a:cubicBezTo>
                      <a:cubicBezTo>
                        <a:pt x="894" y="389"/>
                        <a:pt x="894" y="389"/>
                        <a:pt x="894" y="389"/>
                      </a:cubicBezTo>
                      <a:cubicBezTo>
                        <a:pt x="893" y="391"/>
                        <a:pt x="893" y="393"/>
                        <a:pt x="893" y="396"/>
                      </a:cubicBezTo>
                      <a:cubicBezTo>
                        <a:pt x="894" y="400"/>
                        <a:pt x="896" y="403"/>
                        <a:pt x="895" y="407"/>
                      </a:cubicBezTo>
                      <a:cubicBezTo>
                        <a:pt x="895" y="407"/>
                        <a:pt x="895" y="408"/>
                        <a:pt x="895" y="408"/>
                      </a:cubicBezTo>
                      <a:cubicBezTo>
                        <a:pt x="898" y="410"/>
                        <a:pt x="897" y="412"/>
                        <a:pt x="897" y="414"/>
                      </a:cubicBezTo>
                      <a:cubicBezTo>
                        <a:pt x="896" y="420"/>
                        <a:pt x="896" y="426"/>
                        <a:pt x="897" y="431"/>
                      </a:cubicBezTo>
                      <a:cubicBezTo>
                        <a:pt x="898" y="433"/>
                        <a:pt x="897" y="435"/>
                        <a:pt x="897" y="437"/>
                      </a:cubicBezTo>
                      <a:cubicBezTo>
                        <a:pt x="897" y="445"/>
                        <a:pt x="897" y="453"/>
                        <a:pt x="897" y="461"/>
                      </a:cubicBezTo>
                      <a:cubicBezTo>
                        <a:pt x="896" y="469"/>
                        <a:pt x="897" y="477"/>
                        <a:pt x="897" y="485"/>
                      </a:cubicBezTo>
                      <a:cubicBezTo>
                        <a:pt x="897" y="493"/>
                        <a:pt x="897" y="502"/>
                        <a:pt x="897" y="511"/>
                      </a:cubicBezTo>
                      <a:cubicBezTo>
                        <a:pt x="897" y="515"/>
                        <a:pt x="898" y="516"/>
                        <a:pt x="901" y="516"/>
                      </a:cubicBezTo>
                      <a:cubicBezTo>
                        <a:pt x="910" y="517"/>
                        <a:pt x="919" y="519"/>
                        <a:pt x="927" y="520"/>
                      </a:cubicBezTo>
                      <a:cubicBezTo>
                        <a:pt x="935" y="521"/>
                        <a:pt x="944" y="521"/>
                        <a:pt x="952" y="522"/>
                      </a:cubicBezTo>
                      <a:cubicBezTo>
                        <a:pt x="955" y="522"/>
                        <a:pt x="958" y="522"/>
                        <a:pt x="960" y="523"/>
                      </a:cubicBezTo>
                      <a:cubicBezTo>
                        <a:pt x="965" y="523"/>
                        <a:pt x="969" y="524"/>
                        <a:pt x="973" y="525"/>
                      </a:cubicBezTo>
                      <a:cubicBezTo>
                        <a:pt x="987" y="525"/>
                        <a:pt x="1000" y="526"/>
                        <a:pt x="1014" y="527"/>
                      </a:cubicBezTo>
                      <a:cubicBezTo>
                        <a:pt x="1024" y="527"/>
                        <a:pt x="1035" y="528"/>
                        <a:pt x="1046" y="528"/>
                      </a:cubicBezTo>
                      <a:cubicBezTo>
                        <a:pt x="1057" y="528"/>
                        <a:pt x="1069" y="528"/>
                        <a:pt x="1080" y="529"/>
                      </a:cubicBezTo>
                      <a:cubicBezTo>
                        <a:pt x="1093" y="529"/>
                        <a:pt x="1106" y="528"/>
                        <a:pt x="1119" y="528"/>
                      </a:cubicBezTo>
                      <a:cubicBezTo>
                        <a:pt x="1129" y="527"/>
                        <a:pt x="1139" y="526"/>
                        <a:pt x="1149" y="526"/>
                      </a:cubicBezTo>
                      <a:cubicBezTo>
                        <a:pt x="1166" y="526"/>
                        <a:pt x="1184" y="525"/>
                        <a:pt x="1201" y="525"/>
                      </a:cubicBezTo>
                      <a:cubicBezTo>
                        <a:pt x="1214" y="524"/>
                        <a:pt x="1226" y="524"/>
                        <a:pt x="1239" y="523"/>
                      </a:cubicBezTo>
                      <a:cubicBezTo>
                        <a:pt x="1243" y="523"/>
                        <a:pt x="1248" y="523"/>
                        <a:pt x="1252" y="522"/>
                      </a:cubicBezTo>
                      <a:cubicBezTo>
                        <a:pt x="1262" y="522"/>
                        <a:pt x="1271" y="521"/>
                        <a:pt x="1280" y="521"/>
                      </a:cubicBezTo>
                      <a:cubicBezTo>
                        <a:pt x="1282" y="520"/>
                        <a:pt x="1283" y="520"/>
                        <a:pt x="1285" y="520"/>
                      </a:cubicBezTo>
                      <a:cubicBezTo>
                        <a:pt x="1285" y="510"/>
                        <a:pt x="1285" y="500"/>
                        <a:pt x="1284" y="491"/>
                      </a:cubicBezTo>
                      <a:cubicBezTo>
                        <a:pt x="1284" y="484"/>
                        <a:pt x="1283" y="478"/>
                        <a:pt x="1283" y="472"/>
                      </a:cubicBezTo>
                      <a:cubicBezTo>
                        <a:pt x="1283" y="460"/>
                        <a:pt x="1283" y="448"/>
                        <a:pt x="1283" y="437"/>
                      </a:cubicBezTo>
                      <a:cubicBezTo>
                        <a:pt x="1282" y="427"/>
                        <a:pt x="1282" y="418"/>
                        <a:pt x="1281" y="408"/>
                      </a:cubicBezTo>
                      <a:cubicBezTo>
                        <a:pt x="1281" y="393"/>
                        <a:pt x="1281" y="379"/>
                        <a:pt x="1281" y="364"/>
                      </a:cubicBezTo>
                      <a:cubicBezTo>
                        <a:pt x="1281" y="351"/>
                        <a:pt x="1282" y="339"/>
                        <a:pt x="1282" y="326"/>
                      </a:cubicBezTo>
                      <a:cubicBezTo>
                        <a:pt x="1282" y="303"/>
                        <a:pt x="1282" y="281"/>
                        <a:pt x="1281" y="258"/>
                      </a:cubicBezTo>
                      <a:cubicBezTo>
                        <a:pt x="1281" y="253"/>
                        <a:pt x="1281" y="247"/>
                        <a:pt x="1280" y="242"/>
                      </a:cubicBezTo>
                      <a:cubicBezTo>
                        <a:pt x="1275" y="239"/>
                        <a:pt x="1270" y="236"/>
                        <a:pt x="1266" y="232"/>
                      </a:cubicBezTo>
                      <a:cubicBezTo>
                        <a:pt x="1254" y="224"/>
                        <a:pt x="1243" y="215"/>
                        <a:pt x="1231" y="207"/>
                      </a:cubicBezTo>
                      <a:cubicBezTo>
                        <a:pt x="1221" y="200"/>
                        <a:pt x="1211" y="192"/>
                        <a:pt x="1201" y="185"/>
                      </a:cubicBezTo>
                      <a:cubicBezTo>
                        <a:pt x="1193" y="178"/>
                        <a:pt x="1185" y="172"/>
                        <a:pt x="1177" y="167"/>
                      </a:cubicBezTo>
                      <a:cubicBezTo>
                        <a:pt x="1163" y="157"/>
                        <a:pt x="1149" y="148"/>
                        <a:pt x="1135" y="137"/>
                      </a:cubicBezTo>
                      <a:cubicBezTo>
                        <a:pt x="1128" y="132"/>
                        <a:pt x="1121" y="126"/>
                        <a:pt x="1112" y="122"/>
                      </a:cubicBezTo>
                      <a:cubicBezTo>
                        <a:pt x="1106" y="119"/>
                        <a:pt x="1107" y="118"/>
                        <a:pt x="1099" y="123"/>
                      </a:cubicBezTo>
                      <a:cubicBezTo>
                        <a:pt x="1085" y="131"/>
                        <a:pt x="1071" y="139"/>
                        <a:pt x="1057" y="146"/>
                      </a:cubicBezTo>
                      <a:cubicBezTo>
                        <a:pt x="1056" y="147"/>
                        <a:pt x="1055" y="147"/>
                        <a:pt x="1054" y="148"/>
                      </a:cubicBezTo>
                      <a:close/>
                      <a:moveTo>
                        <a:pt x="1558" y="99"/>
                      </a:moveTo>
                      <a:cubicBezTo>
                        <a:pt x="1560" y="101"/>
                        <a:pt x="1562" y="103"/>
                        <a:pt x="1562" y="106"/>
                      </a:cubicBezTo>
                      <a:cubicBezTo>
                        <a:pt x="1561" y="107"/>
                        <a:pt x="1559" y="108"/>
                        <a:pt x="1558" y="109"/>
                      </a:cubicBezTo>
                      <a:cubicBezTo>
                        <a:pt x="1555" y="106"/>
                        <a:pt x="1552" y="104"/>
                        <a:pt x="1550" y="99"/>
                      </a:cubicBezTo>
                      <a:cubicBezTo>
                        <a:pt x="1549" y="95"/>
                        <a:pt x="1547" y="93"/>
                        <a:pt x="1543" y="91"/>
                      </a:cubicBezTo>
                      <a:cubicBezTo>
                        <a:pt x="1538" y="87"/>
                        <a:pt x="1533" y="85"/>
                        <a:pt x="1526" y="85"/>
                      </a:cubicBezTo>
                      <a:cubicBezTo>
                        <a:pt x="1524" y="85"/>
                        <a:pt x="1521" y="85"/>
                        <a:pt x="1519" y="85"/>
                      </a:cubicBezTo>
                      <a:cubicBezTo>
                        <a:pt x="1511" y="85"/>
                        <a:pt x="1504" y="87"/>
                        <a:pt x="1499" y="92"/>
                      </a:cubicBezTo>
                      <a:cubicBezTo>
                        <a:pt x="1498" y="93"/>
                        <a:pt x="1497" y="94"/>
                        <a:pt x="1496" y="95"/>
                      </a:cubicBezTo>
                      <a:cubicBezTo>
                        <a:pt x="1492" y="97"/>
                        <a:pt x="1489" y="100"/>
                        <a:pt x="1486" y="103"/>
                      </a:cubicBezTo>
                      <a:cubicBezTo>
                        <a:pt x="1482" y="108"/>
                        <a:pt x="1479" y="112"/>
                        <a:pt x="1478" y="118"/>
                      </a:cubicBezTo>
                      <a:cubicBezTo>
                        <a:pt x="1478" y="119"/>
                        <a:pt x="1478" y="120"/>
                        <a:pt x="1477" y="122"/>
                      </a:cubicBezTo>
                      <a:cubicBezTo>
                        <a:pt x="1473" y="139"/>
                        <a:pt x="1473" y="156"/>
                        <a:pt x="1479" y="173"/>
                      </a:cubicBezTo>
                      <a:cubicBezTo>
                        <a:pt x="1480" y="174"/>
                        <a:pt x="1480" y="175"/>
                        <a:pt x="1480" y="176"/>
                      </a:cubicBezTo>
                      <a:cubicBezTo>
                        <a:pt x="1481" y="182"/>
                        <a:pt x="1484" y="187"/>
                        <a:pt x="1486" y="192"/>
                      </a:cubicBezTo>
                      <a:cubicBezTo>
                        <a:pt x="1489" y="197"/>
                        <a:pt x="1492" y="202"/>
                        <a:pt x="1495" y="207"/>
                      </a:cubicBezTo>
                      <a:cubicBezTo>
                        <a:pt x="1497" y="210"/>
                        <a:pt x="1499" y="213"/>
                        <a:pt x="1503" y="215"/>
                      </a:cubicBezTo>
                      <a:cubicBezTo>
                        <a:pt x="1503" y="215"/>
                        <a:pt x="1503" y="215"/>
                        <a:pt x="1503" y="216"/>
                      </a:cubicBezTo>
                      <a:cubicBezTo>
                        <a:pt x="1502" y="218"/>
                        <a:pt x="1500" y="218"/>
                        <a:pt x="1498" y="218"/>
                      </a:cubicBezTo>
                      <a:cubicBezTo>
                        <a:pt x="1492" y="216"/>
                        <a:pt x="1485" y="216"/>
                        <a:pt x="1479" y="218"/>
                      </a:cubicBezTo>
                      <a:cubicBezTo>
                        <a:pt x="1479" y="219"/>
                        <a:pt x="1478" y="219"/>
                        <a:pt x="1477" y="220"/>
                      </a:cubicBezTo>
                      <a:cubicBezTo>
                        <a:pt x="1474" y="223"/>
                        <a:pt x="1471" y="225"/>
                        <a:pt x="1468" y="229"/>
                      </a:cubicBezTo>
                      <a:cubicBezTo>
                        <a:pt x="1463" y="235"/>
                        <a:pt x="1461" y="242"/>
                        <a:pt x="1458" y="250"/>
                      </a:cubicBezTo>
                      <a:cubicBezTo>
                        <a:pt x="1457" y="254"/>
                        <a:pt x="1456" y="258"/>
                        <a:pt x="1457" y="263"/>
                      </a:cubicBezTo>
                      <a:cubicBezTo>
                        <a:pt x="1458" y="267"/>
                        <a:pt x="1459" y="271"/>
                        <a:pt x="1460" y="275"/>
                      </a:cubicBezTo>
                      <a:cubicBezTo>
                        <a:pt x="1461" y="281"/>
                        <a:pt x="1463" y="286"/>
                        <a:pt x="1465" y="291"/>
                      </a:cubicBezTo>
                      <a:cubicBezTo>
                        <a:pt x="1467" y="300"/>
                        <a:pt x="1471" y="307"/>
                        <a:pt x="1478" y="313"/>
                      </a:cubicBezTo>
                      <a:cubicBezTo>
                        <a:pt x="1484" y="319"/>
                        <a:pt x="1491" y="323"/>
                        <a:pt x="1500" y="325"/>
                      </a:cubicBezTo>
                      <a:cubicBezTo>
                        <a:pt x="1502" y="325"/>
                        <a:pt x="1503" y="326"/>
                        <a:pt x="1504" y="326"/>
                      </a:cubicBezTo>
                      <a:cubicBezTo>
                        <a:pt x="1512" y="328"/>
                        <a:pt x="1519" y="329"/>
                        <a:pt x="1527" y="328"/>
                      </a:cubicBezTo>
                      <a:cubicBezTo>
                        <a:pt x="1529" y="327"/>
                        <a:pt x="1532" y="327"/>
                        <a:pt x="1533" y="326"/>
                      </a:cubicBezTo>
                      <a:cubicBezTo>
                        <a:pt x="1536" y="323"/>
                        <a:pt x="1540" y="323"/>
                        <a:pt x="1544" y="324"/>
                      </a:cubicBezTo>
                      <a:cubicBezTo>
                        <a:pt x="1543" y="327"/>
                        <a:pt x="1543" y="327"/>
                        <a:pt x="1542" y="328"/>
                      </a:cubicBezTo>
                      <a:cubicBezTo>
                        <a:pt x="1539" y="330"/>
                        <a:pt x="1537" y="331"/>
                        <a:pt x="1536" y="334"/>
                      </a:cubicBezTo>
                      <a:cubicBezTo>
                        <a:pt x="1531" y="342"/>
                        <a:pt x="1528" y="350"/>
                        <a:pt x="1528" y="359"/>
                      </a:cubicBezTo>
                      <a:cubicBezTo>
                        <a:pt x="1529" y="367"/>
                        <a:pt x="1531" y="375"/>
                        <a:pt x="1536" y="381"/>
                      </a:cubicBezTo>
                      <a:cubicBezTo>
                        <a:pt x="1541" y="386"/>
                        <a:pt x="1546" y="390"/>
                        <a:pt x="1552" y="392"/>
                      </a:cubicBezTo>
                      <a:cubicBezTo>
                        <a:pt x="1556" y="393"/>
                        <a:pt x="1559" y="394"/>
                        <a:pt x="1563" y="394"/>
                      </a:cubicBezTo>
                      <a:cubicBezTo>
                        <a:pt x="1565" y="395"/>
                        <a:pt x="1568" y="395"/>
                        <a:pt x="1570" y="394"/>
                      </a:cubicBezTo>
                      <a:cubicBezTo>
                        <a:pt x="1574" y="394"/>
                        <a:pt x="1577" y="393"/>
                        <a:pt x="1581" y="393"/>
                      </a:cubicBezTo>
                      <a:cubicBezTo>
                        <a:pt x="1588" y="392"/>
                        <a:pt x="1594" y="390"/>
                        <a:pt x="1598" y="384"/>
                      </a:cubicBezTo>
                      <a:cubicBezTo>
                        <a:pt x="1600" y="381"/>
                        <a:pt x="1604" y="382"/>
                        <a:pt x="1606" y="385"/>
                      </a:cubicBezTo>
                      <a:cubicBezTo>
                        <a:pt x="1606" y="386"/>
                        <a:pt x="1606" y="387"/>
                        <a:pt x="1606" y="388"/>
                      </a:cubicBezTo>
                      <a:cubicBezTo>
                        <a:pt x="1606" y="397"/>
                        <a:pt x="1606" y="405"/>
                        <a:pt x="1605" y="413"/>
                      </a:cubicBezTo>
                      <a:cubicBezTo>
                        <a:pt x="1605" y="424"/>
                        <a:pt x="1603" y="435"/>
                        <a:pt x="1603" y="445"/>
                      </a:cubicBezTo>
                      <a:cubicBezTo>
                        <a:pt x="1604" y="453"/>
                        <a:pt x="1604" y="460"/>
                        <a:pt x="1603" y="467"/>
                      </a:cubicBezTo>
                      <a:cubicBezTo>
                        <a:pt x="1602" y="474"/>
                        <a:pt x="1602" y="481"/>
                        <a:pt x="1602" y="488"/>
                      </a:cubicBezTo>
                      <a:cubicBezTo>
                        <a:pt x="1602" y="493"/>
                        <a:pt x="1602" y="498"/>
                        <a:pt x="1602" y="502"/>
                      </a:cubicBezTo>
                      <a:cubicBezTo>
                        <a:pt x="1602" y="516"/>
                        <a:pt x="1602" y="529"/>
                        <a:pt x="1602" y="542"/>
                      </a:cubicBezTo>
                      <a:cubicBezTo>
                        <a:pt x="1602" y="544"/>
                        <a:pt x="1602" y="545"/>
                        <a:pt x="1602" y="547"/>
                      </a:cubicBezTo>
                      <a:cubicBezTo>
                        <a:pt x="1628" y="549"/>
                        <a:pt x="1653" y="552"/>
                        <a:pt x="1679" y="550"/>
                      </a:cubicBezTo>
                      <a:cubicBezTo>
                        <a:pt x="1679" y="548"/>
                        <a:pt x="1680" y="547"/>
                        <a:pt x="1680" y="545"/>
                      </a:cubicBezTo>
                      <a:cubicBezTo>
                        <a:pt x="1680" y="542"/>
                        <a:pt x="1680" y="539"/>
                        <a:pt x="1680" y="536"/>
                      </a:cubicBezTo>
                      <a:cubicBezTo>
                        <a:pt x="1681" y="526"/>
                        <a:pt x="1682" y="516"/>
                        <a:pt x="1683" y="506"/>
                      </a:cubicBezTo>
                      <a:cubicBezTo>
                        <a:pt x="1683" y="494"/>
                        <a:pt x="1683" y="483"/>
                        <a:pt x="1683" y="471"/>
                      </a:cubicBezTo>
                      <a:cubicBezTo>
                        <a:pt x="1684" y="460"/>
                        <a:pt x="1683" y="448"/>
                        <a:pt x="1684" y="437"/>
                      </a:cubicBezTo>
                      <a:cubicBezTo>
                        <a:pt x="1685" y="424"/>
                        <a:pt x="1684" y="411"/>
                        <a:pt x="1684" y="398"/>
                      </a:cubicBezTo>
                      <a:cubicBezTo>
                        <a:pt x="1684" y="395"/>
                        <a:pt x="1684" y="393"/>
                        <a:pt x="1683" y="391"/>
                      </a:cubicBezTo>
                      <a:cubicBezTo>
                        <a:pt x="1681" y="388"/>
                        <a:pt x="1680" y="385"/>
                        <a:pt x="1683" y="383"/>
                      </a:cubicBezTo>
                      <a:cubicBezTo>
                        <a:pt x="1684" y="382"/>
                        <a:pt x="1684" y="381"/>
                        <a:pt x="1684" y="381"/>
                      </a:cubicBezTo>
                      <a:cubicBezTo>
                        <a:pt x="1684" y="381"/>
                        <a:pt x="1685" y="381"/>
                        <a:pt x="1686" y="380"/>
                      </a:cubicBezTo>
                      <a:cubicBezTo>
                        <a:pt x="1687" y="381"/>
                        <a:pt x="1688" y="383"/>
                        <a:pt x="1690" y="384"/>
                      </a:cubicBezTo>
                      <a:cubicBezTo>
                        <a:pt x="1688" y="389"/>
                        <a:pt x="1692" y="391"/>
                        <a:pt x="1695" y="393"/>
                      </a:cubicBezTo>
                      <a:cubicBezTo>
                        <a:pt x="1700" y="396"/>
                        <a:pt x="1705" y="397"/>
                        <a:pt x="1710" y="399"/>
                      </a:cubicBezTo>
                      <a:cubicBezTo>
                        <a:pt x="1715" y="400"/>
                        <a:pt x="1720" y="401"/>
                        <a:pt x="1725" y="402"/>
                      </a:cubicBezTo>
                      <a:cubicBezTo>
                        <a:pt x="1734" y="404"/>
                        <a:pt x="1742" y="403"/>
                        <a:pt x="1750" y="399"/>
                      </a:cubicBezTo>
                      <a:cubicBezTo>
                        <a:pt x="1752" y="399"/>
                        <a:pt x="1754" y="398"/>
                        <a:pt x="1755" y="397"/>
                      </a:cubicBezTo>
                      <a:cubicBezTo>
                        <a:pt x="1763" y="395"/>
                        <a:pt x="1768" y="390"/>
                        <a:pt x="1774" y="385"/>
                      </a:cubicBezTo>
                      <a:cubicBezTo>
                        <a:pt x="1775" y="384"/>
                        <a:pt x="1776" y="383"/>
                        <a:pt x="1776" y="381"/>
                      </a:cubicBezTo>
                      <a:cubicBezTo>
                        <a:pt x="1780" y="372"/>
                        <a:pt x="1783" y="362"/>
                        <a:pt x="1780" y="351"/>
                      </a:cubicBezTo>
                      <a:cubicBezTo>
                        <a:pt x="1779" y="346"/>
                        <a:pt x="1777" y="341"/>
                        <a:pt x="1776" y="336"/>
                      </a:cubicBezTo>
                      <a:cubicBezTo>
                        <a:pt x="1773" y="330"/>
                        <a:pt x="1769" y="324"/>
                        <a:pt x="1762" y="322"/>
                      </a:cubicBezTo>
                      <a:cubicBezTo>
                        <a:pt x="1761" y="322"/>
                        <a:pt x="1760" y="321"/>
                        <a:pt x="1759" y="321"/>
                      </a:cubicBezTo>
                      <a:cubicBezTo>
                        <a:pt x="1759" y="320"/>
                        <a:pt x="1758" y="319"/>
                        <a:pt x="1758" y="318"/>
                      </a:cubicBezTo>
                      <a:cubicBezTo>
                        <a:pt x="1758" y="316"/>
                        <a:pt x="1759" y="315"/>
                        <a:pt x="1761" y="315"/>
                      </a:cubicBezTo>
                      <a:cubicBezTo>
                        <a:pt x="1762" y="315"/>
                        <a:pt x="1762" y="315"/>
                        <a:pt x="1763" y="315"/>
                      </a:cubicBezTo>
                      <a:cubicBezTo>
                        <a:pt x="1766" y="316"/>
                        <a:pt x="1770" y="317"/>
                        <a:pt x="1773" y="317"/>
                      </a:cubicBezTo>
                      <a:cubicBezTo>
                        <a:pt x="1781" y="318"/>
                        <a:pt x="1787" y="316"/>
                        <a:pt x="1792" y="309"/>
                      </a:cubicBezTo>
                      <a:cubicBezTo>
                        <a:pt x="1797" y="302"/>
                        <a:pt x="1798" y="295"/>
                        <a:pt x="1794" y="287"/>
                      </a:cubicBezTo>
                      <a:cubicBezTo>
                        <a:pt x="1788" y="276"/>
                        <a:pt x="1781" y="268"/>
                        <a:pt x="1769" y="265"/>
                      </a:cubicBezTo>
                      <a:cubicBezTo>
                        <a:pt x="1766" y="264"/>
                        <a:pt x="1763" y="263"/>
                        <a:pt x="1759" y="263"/>
                      </a:cubicBezTo>
                      <a:cubicBezTo>
                        <a:pt x="1757" y="264"/>
                        <a:pt x="1756" y="262"/>
                        <a:pt x="1756" y="260"/>
                      </a:cubicBezTo>
                      <a:cubicBezTo>
                        <a:pt x="1756" y="259"/>
                        <a:pt x="1758" y="257"/>
                        <a:pt x="1760" y="257"/>
                      </a:cubicBezTo>
                      <a:cubicBezTo>
                        <a:pt x="1762" y="257"/>
                        <a:pt x="1764" y="257"/>
                        <a:pt x="1766" y="257"/>
                      </a:cubicBezTo>
                      <a:cubicBezTo>
                        <a:pt x="1770" y="257"/>
                        <a:pt x="1773" y="257"/>
                        <a:pt x="1777" y="257"/>
                      </a:cubicBezTo>
                      <a:cubicBezTo>
                        <a:pt x="1785" y="257"/>
                        <a:pt x="1794" y="255"/>
                        <a:pt x="1801" y="250"/>
                      </a:cubicBezTo>
                      <a:cubicBezTo>
                        <a:pt x="1808" y="246"/>
                        <a:pt x="1815" y="240"/>
                        <a:pt x="1820" y="234"/>
                      </a:cubicBezTo>
                      <a:cubicBezTo>
                        <a:pt x="1821" y="233"/>
                        <a:pt x="1821" y="232"/>
                        <a:pt x="1822" y="231"/>
                      </a:cubicBezTo>
                      <a:cubicBezTo>
                        <a:pt x="1824" y="226"/>
                        <a:pt x="1826" y="222"/>
                        <a:pt x="1828" y="217"/>
                      </a:cubicBezTo>
                      <a:cubicBezTo>
                        <a:pt x="1832" y="207"/>
                        <a:pt x="1833" y="196"/>
                        <a:pt x="1832" y="185"/>
                      </a:cubicBezTo>
                      <a:cubicBezTo>
                        <a:pt x="1832" y="182"/>
                        <a:pt x="1831" y="179"/>
                        <a:pt x="1831" y="176"/>
                      </a:cubicBezTo>
                      <a:cubicBezTo>
                        <a:pt x="1830" y="166"/>
                        <a:pt x="1827" y="157"/>
                        <a:pt x="1820" y="150"/>
                      </a:cubicBezTo>
                      <a:cubicBezTo>
                        <a:pt x="1818" y="147"/>
                        <a:pt x="1816" y="144"/>
                        <a:pt x="1814" y="142"/>
                      </a:cubicBezTo>
                      <a:cubicBezTo>
                        <a:pt x="1811" y="139"/>
                        <a:pt x="1807" y="136"/>
                        <a:pt x="1803" y="133"/>
                      </a:cubicBezTo>
                      <a:cubicBezTo>
                        <a:pt x="1796" y="130"/>
                        <a:pt x="1789" y="127"/>
                        <a:pt x="1781" y="127"/>
                      </a:cubicBezTo>
                      <a:cubicBezTo>
                        <a:pt x="1779" y="128"/>
                        <a:pt x="1776" y="127"/>
                        <a:pt x="1774" y="127"/>
                      </a:cubicBezTo>
                      <a:cubicBezTo>
                        <a:pt x="1765" y="127"/>
                        <a:pt x="1757" y="127"/>
                        <a:pt x="1750" y="133"/>
                      </a:cubicBezTo>
                      <a:cubicBezTo>
                        <a:pt x="1750" y="133"/>
                        <a:pt x="1749" y="133"/>
                        <a:pt x="1749" y="134"/>
                      </a:cubicBezTo>
                      <a:cubicBezTo>
                        <a:pt x="1747" y="135"/>
                        <a:pt x="1745" y="133"/>
                        <a:pt x="1745" y="131"/>
                      </a:cubicBezTo>
                      <a:cubicBezTo>
                        <a:pt x="1745" y="129"/>
                        <a:pt x="1746" y="127"/>
                        <a:pt x="1747" y="126"/>
                      </a:cubicBezTo>
                      <a:cubicBezTo>
                        <a:pt x="1753" y="119"/>
                        <a:pt x="1758" y="112"/>
                        <a:pt x="1760" y="103"/>
                      </a:cubicBezTo>
                      <a:cubicBezTo>
                        <a:pt x="1762" y="98"/>
                        <a:pt x="1760" y="93"/>
                        <a:pt x="1757" y="88"/>
                      </a:cubicBezTo>
                      <a:cubicBezTo>
                        <a:pt x="1756" y="86"/>
                        <a:pt x="1754" y="85"/>
                        <a:pt x="1752" y="83"/>
                      </a:cubicBezTo>
                      <a:cubicBezTo>
                        <a:pt x="1749" y="79"/>
                        <a:pt x="1746" y="75"/>
                        <a:pt x="1740" y="75"/>
                      </a:cubicBezTo>
                      <a:cubicBezTo>
                        <a:pt x="1739" y="75"/>
                        <a:pt x="1739" y="75"/>
                        <a:pt x="1738" y="75"/>
                      </a:cubicBezTo>
                      <a:cubicBezTo>
                        <a:pt x="1724" y="72"/>
                        <a:pt x="1712" y="76"/>
                        <a:pt x="1702" y="88"/>
                      </a:cubicBezTo>
                      <a:cubicBezTo>
                        <a:pt x="1699" y="92"/>
                        <a:pt x="1696" y="96"/>
                        <a:pt x="1695" y="101"/>
                      </a:cubicBezTo>
                      <a:cubicBezTo>
                        <a:pt x="1695" y="104"/>
                        <a:pt x="1693" y="105"/>
                        <a:pt x="1691" y="104"/>
                      </a:cubicBezTo>
                      <a:cubicBezTo>
                        <a:pt x="1689" y="104"/>
                        <a:pt x="1688" y="102"/>
                        <a:pt x="1689" y="100"/>
                      </a:cubicBezTo>
                      <a:cubicBezTo>
                        <a:pt x="1689" y="99"/>
                        <a:pt x="1689" y="98"/>
                        <a:pt x="1690" y="97"/>
                      </a:cubicBezTo>
                      <a:cubicBezTo>
                        <a:pt x="1690" y="94"/>
                        <a:pt x="1691" y="92"/>
                        <a:pt x="1691" y="90"/>
                      </a:cubicBezTo>
                      <a:cubicBezTo>
                        <a:pt x="1693" y="79"/>
                        <a:pt x="1692" y="67"/>
                        <a:pt x="1691" y="56"/>
                      </a:cubicBezTo>
                      <a:cubicBezTo>
                        <a:pt x="1691" y="54"/>
                        <a:pt x="1690" y="53"/>
                        <a:pt x="1690" y="51"/>
                      </a:cubicBezTo>
                      <a:cubicBezTo>
                        <a:pt x="1687" y="42"/>
                        <a:pt x="1683" y="34"/>
                        <a:pt x="1678" y="26"/>
                      </a:cubicBezTo>
                      <a:cubicBezTo>
                        <a:pt x="1676" y="24"/>
                        <a:pt x="1675" y="23"/>
                        <a:pt x="1673" y="21"/>
                      </a:cubicBezTo>
                      <a:cubicBezTo>
                        <a:pt x="1670" y="19"/>
                        <a:pt x="1667" y="17"/>
                        <a:pt x="1664" y="15"/>
                      </a:cubicBezTo>
                      <a:cubicBezTo>
                        <a:pt x="1660" y="12"/>
                        <a:pt x="1656" y="9"/>
                        <a:pt x="1651" y="8"/>
                      </a:cubicBezTo>
                      <a:cubicBezTo>
                        <a:pt x="1646" y="6"/>
                        <a:pt x="1641" y="5"/>
                        <a:pt x="1635" y="5"/>
                      </a:cubicBezTo>
                      <a:cubicBezTo>
                        <a:pt x="1629" y="6"/>
                        <a:pt x="1622" y="5"/>
                        <a:pt x="1615" y="8"/>
                      </a:cubicBezTo>
                      <a:cubicBezTo>
                        <a:pt x="1614" y="8"/>
                        <a:pt x="1613" y="8"/>
                        <a:pt x="1613" y="8"/>
                      </a:cubicBezTo>
                      <a:cubicBezTo>
                        <a:pt x="1606" y="8"/>
                        <a:pt x="1600" y="9"/>
                        <a:pt x="1594" y="13"/>
                      </a:cubicBezTo>
                      <a:cubicBezTo>
                        <a:pt x="1590" y="16"/>
                        <a:pt x="1585" y="19"/>
                        <a:pt x="1581" y="23"/>
                      </a:cubicBezTo>
                      <a:cubicBezTo>
                        <a:pt x="1577" y="26"/>
                        <a:pt x="1574" y="29"/>
                        <a:pt x="1571" y="33"/>
                      </a:cubicBezTo>
                      <a:cubicBezTo>
                        <a:pt x="1568" y="39"/>
                        <a:pt x="1564" y="45"/>
                        <a:pt x="1562" y="52"/>
                      </a:cubicBezTo>
                      <a:cubicBezTo>
                        <a:pt x="1560" y="56"/>
                        <a:pt x="1560" y="61"/>
                        <a:pt x="1558" y="65"/>
                      </a:cubicBezTo>
                      <a:cubicBezTo>
                        <a:pt x="1555" y="72"/>
                        <a:pt x="1555" y="79"/>
                        <a:pt x="1554" y="86"/>
                      </a:cubicBezTo>
                      <a:cubicBezTo>
                        <a:pt x="1554" y="91"/>
                        <a:pt x="1554" y="95"/>
                        <a:pt x="1558" y="99"/>
                      </a:cubicBezTo>
                      <a:close/>
                      <a:moveTo>
                        <a:pt x="569" y="315"/>
                      </a:moveTo>
                      <a:cubicBezTo>
                        <a:pt x="567" y="307"/>
                        <a:pt x="562" y="301"/>
                        <a:pt x="555" y="296"/>
                      </a:cubicBezTo>
                      <a:cubicBezTo>
                        <a:pt x="553" y="294"/>
                        <a:pt x="550" y="293"/>
                        <a:pt x="548" y="291"/>
                      </a:cubicBezTo>
                      <a:cubicBezTo>
                        <a:pt x="546" y="290"/>
                        <a:pt x="544" y="289"/>
                        <a:pt x="542" y="289"/>
                      </a:cubicBezTo>
                      <a:cubicBezTo>
                        <a:pt x="537" y="288"/>
                        <a:pt x="533" y="288"/>
                        <a:pt x="529" y="289"/>
                      </a:cubicBezTo>
                      <a:cubicBezTo>
                        <a:pt x="524" y="291"/>
                        <a:pt x="520" y="292"/>
                        <a:pt x="515" y="293"/>
                      </a:cubicBezTo>
                      <a:cubicBezTo>
                        <a:pt x="514" y="294"/>
                        <a:pt x="512" y="295"/>
                        <a:pt x="510" y="296"/>
                      </a:cubicBezTo>
                      <a:cubicBezTo>
                        <a:pt x="506" y="299"/>
                        <a:pt x="503" y="303"/>
                        <a:pt x="500" y="306"/>
                      </a:cubicBezTo>
                      <a:cubicBezTo>
                        <a:pt x="497" y="308"/>
                        <a:pt x="496" y="311"/>
                        <a:pt x="496" y="314"/>
                      </a:cubicBezTo>
                      <a:cubicBezTo>
                        <a:pt x="496" y="315"/>
                        <a:pt x="495" y="316"/>
                        <a:pt x="495" y="317"/>
                      </a:cubicBezTo>
                      <a:cubicBezTo>
                        <a:pt x="493" y="317"/>
                        <a:pt x="492" y="316"/>
                        <a:pt x="491" y="318"/>
                      </a:cubicBezTo>
                      <a:cubicBezTo>
                        <a:pt x="488" y="323"/>
                        <a:pt x="488" y="329"/>
                        <a:pt x="488" y="334"/>
                      </a:cubicBezTo>
                      <a:cubicBezTo>
                        <a:pt x="487" y="343"/>
                        <a:pt x="487" y="351"/>
                        <a:pt x="487" y="359"/>
                      </a:cubicBezTo>
                      <a:cubicBezTo>
                        <a:pt x="487" y="363"/>
                        <a:pt x="486" y="366"/>
                        <a:pt x="484" y="369"/>
                      </a:cubicBezTo>
                      <a:cubicBezTo>
                        <a:pt x="482" y="369"/>
                        <a:pt x="480" y="368"/>
                        <a:pt x="479" y="366"/>
                      </a:cubicBezTo>
                      <a:cubicBezTo>
                        <a:pt x="478" y="363"/>
                        <a:pt x="475" y="361"/>
                        <a:pt x="472" y="360"/>
                      </a:cubicBezTo>
                      <a:cubicBezTo>
                        <a:pt x="467" y="358"/>
                        <a:pt x="462" y="356"/>
                        <a:pt x="458" y="354"/>
                      </a:cubicBezTo>
                      <a:cubicBezTo>
                        <a:pt x="452" y="352"/>
                        <a:pt x="447" y="352"/>
                        <a:pt x="442" y="354"/>
                      </a:cubicBezTo>
                      <a:cubicBezTo>
                        <a:pt x="439" y="355"/>
                        <a:pt x="436" y="356"/>
                        <a:pt x="434" y="356"/>
                      </a:cubicBezTo>
                      <a:cubicBezTo>
                        <a:pt x="424" y="357"/>
                        <a:pt x="418" y="363"/>
                        <a:pt x="413" y="371"/>
                      </a:cubicBezTo>
                      <a:cubicBezTo>
                        <a:pt x="404" y="386"/>
                        <a:pt x="404" y="401"/>
                        <a:pt x="411" y="417"/>
                      </a:cubicBezTo>
                      <a:cubicBezTo>
                        <a:pt x="415" y="425"/>
                        <a:pt x="421" y="433"/>
                        <a:pt x="429" y="439"/>
                      </a:cubicBezTo>
                      <a:cubicBezTo>
                        <a:pt x="433" y="443"/>
                        <a:pt x="436" y="447"/>
                        <a:pt x="440" y="451"/>
                      </a:cubicBezTo>
                      <a:cubicBezTo>
                        <a:pt x="443" y="453"/>
                        <a:pt x="444" y="455"/>
                        <a:pt x="443" y="458"/>
                      </a:cubicBezTo>
                      <a:cubicBezTo>
                        <a:pt x="441" y="460"/>
                        <a:pt x="438" y="460"/>
                        <a:pt x="435" y="460"/>
                      </a:cubicBezTo>
                      <a:cubicBezTo>
                        <a:pt x="431" y="460"/>
                        <a:pt x="427" y="459"/>
                        <a:pt x="424" y="460"/>
                      </a:cubicBezTo>
                      <a:cubicBezTo>
                        <a:pt x="420" y="460"/>
                        <a:pt x="416" y="461"/>
                        <a:pt x="413" y="465"/>
                      </a:cubicBezTo>
                      <a:cubicBezTo>
                        <a:pt x="412" y="468"/>
                        <a:pt x="410" y="471"/>
                        <a:pt x="409" y="473"/>
                      </a:cubicBezTo>
                      <a:cubicBezTo>
                        <a:pt x="407" y="476"/>
                        <a:pt x="407" y="480"/>
                        <a:pt x="408" y="483"/>
                      </a:cubicBezTo>
                      <a:cubicBezTo>
                        <a:pt x="410" y="490"/>
                        <a:pt x="413" y="495"/>
                        <a:pt x="419" y="500"/>
                      </a:cubicBezTo>
                      <a:cubicBezTo>
                        <a:pt x="424" y="503"/>
                        <a:pt x="429" y="507"/>
                        <a:pt x="434" y="510"/>
                      </a:cubicBezTo>
                      <a:cubicBezTo>
                        <a:pt x="437" y="512"/>
                        <a:pt x="439" y="513"/>
                        <a:pt x="443" y="513"/>
                      </a:cubicBezTo>
                      <a:cubicBezTo>
                        <a:pt x="450" y="513"/>
                        <a:pt x="457" y="513"/>
                        <a:pt x="463" y="512"/>
                      </a:cubicBezTo>
                      <a:cubicBezTo>
                        <a:pt x="474" y="512"/>
                        <a:pt x="485" y="512"/>
                        <a:pt x="496" y="512"/>
                      </a:cubicBezTo>
                      <a:cubicBezTo>
                        <a:pt x="506" y="512"/>
                        <a:pt x="517" y="512"/>
                        <a:pt x="527" y="511"/>
                      </a:cubicBezTo>
                      <a:cubicBezTo>
                        <a:pt x="539" y="511"/>
                        <a:pt x="550" y="511"/>
                        <a:pt x="562" y="510"/>
                      </a:cubicBezTo>
                      <a:cubicBezTo>
                        <a:pt x="564" y="510"/>
                        <a:pt x="567" y="510"/>
                        <a:pt x="569" y="510"/>
                      </a:cubicBezTo>
                      <a:cubicBezTo>
                        <a:pt x="586" y="509"/>
                        <a:pt x="603" y="509"/>
                        <a:pt x="619" y="509"/>
                      </a:cubicBezTo>
                      <a:cubicBezTo>
                        <a:pt x="629" y="508"/>
                        <a:pt x="639" y="508"/>
                        <a:pt x="649" y="508"/>
                      </a:cubicBezTo>
                      <a:cubicBezTo>
                        <a:pt x="668" y="507"/>
                        <a:pt x="687" y="506"/>
                        <a:pt x="706" y="504"/>
                      </a:cubicBezTo>
                      <a:cubicBezTo>
                        <a:pt x="706" y="504"/>
                        <a:pt x="707" y="504"/>
                        <a:pt x="708" y="504"/>
                      </a:cubicBezTo>
                      <a:cubicBezTo>
                        <a:pt x="705" y="496"/>
                        <a:pt x="700" y="489"/>
                        <a:pt x="692" y="486"/>
                      </a:cubicBezTo>
                      <a:cubicBezTo>
                        <a:pt x="688" y="484"/>
                        <a:pt x="683" y="483"/>
                        <a:pt x="679" y="481"/>
                      </a:cubicBezTo>
                      <a:cubicBezTo>
                        <a:pt x="676" y="480"/>
                        <a:pt x="675" y="478"/>
                        <a:pt x="675" y="475"/>
                      </a:cubicBezTo>
                      <a:cubicBezTo>
                        <a:pt x="679" y="475"/>
                        <a:pt x="682" y="475"/>
                        <a:pt x="685" y="476"/>
                      </a:cubicBezTo>
                      <a:cubicBezTo>
                        <a:pt x="690" y="477"/>
                        <a:pt x="695" y="475"/>
                        <a:pt x="699" y="472"/>
                      </a:cubicBezTo>
                      <a:cubicBezTo>
                        <a:pt x="703" y="470"/>
                        <a:pt x="707" y="466"/>
                        <a:pt x="711" y="463"/>
                      </a:cubicBezTo>
                      <a:cubicBezTo>
                        <a:pt x="711" y="463"/>
                        <a:pt x="712" y="462"/>
                        <a:pt x="713" y="461"/>
                      </a:cubicBezTo>
                      <a:cubicBezTo>
                        <a:pt x="720" y="451"/>
                        <a:pt x="724" y="439"/>
                        <a:pt x="720" y="426"/>
                      </a:cubicBezTo>
                      <a:cubicBezTo>
                        <a:pt x="718" y="419"/>
                        <a:pt x="714" y="412"/>
                        <a:pt x="707" y="407"/>
                      </a:cubicBezTo>
                      <a:cubicBezTo>
                        <a:pt x="701" y="404"/>
                        <a:pt x="694" y="401"/>
                        <a:pt x="687" y="398"/>
                      </a:cubicBezTo>
                      <a:cubicBezTo>
                        <a:pt x="675" y="395"/>
                        <a:pt x="663" y="397"/>
                        <a:pt x="652" y="402"/>
                      </a:cubicBezTo>
                      <a:cubicBezTo>
                        <a:pt x="650" y="403"/>
                        <a:pt x="648" y="405"/>
                        <a:pt x="647" y="407"/>
                      </a:cubicBezTo>
                      <a:cubicBezTo>
                        <a:pt x="647" y="407"/>
                        <a:pt x="647" y="407"/>
                        <a:pt x="646" y="408"/>
                      </a:cubicBezTo>
                      <a:cubicBezTo>
                        <a:pt x="645" y="407"/>
                        <a:pt x="644" y="407"/>
                        <a:pt x="643" y="406"/>
                      </a:cubicBezTo>
                      <a:cubicBezTo>
                        <a:pt x="642" y="403"/>
                        <a:pt x="644" y="401"/>
                        <a:pt x="646" y="400"/>
                      </a:cubicBezTo>
                      <a:cubicBezTo>
                        <a:pt x="650" y="398"/>
                        <a:pt x="654" y="394"/>
                        <a:pt x="656" y="390"/>
                      </a:cubicBezTo>
                      <a:cubicBezTo>
                        <a:pt x="664" y="380"/>
                        <a:pt x="668" y="369"/>
                        <a:pt x="669" y="356"/>
                      </a:cubicBezTo>
                      <a:cubicBezTo>
                        <a:pt x="670" y="347"/>
                        <a:pt x="667" y="337"/>
                        <a:pt x="661" y="330"/>
                      </a:cubicBezTo>
                      <a:cubicBezTo>
                        <a:pt x="650" y="316"/>
                        <a:pt x="635" y="309"/>
                        <a:pt x="617" y="311"/>
                      </a:cubicBezTo>
                      <a:cubicBezTo>
                        <a:pt x="612" y="312"/>
                        <a:pt x="607" y="313"/>
                        <a:pt x="603" y="317"/>
                      </a:cubicBezTo>
                      <a:cubicBezTo>
                        <a:pt x="595" y="322"/>
                        <a:pt x="588" y="329"/>
                        <a:pt x="584" y="338"/>
                      </a:cubicBezTo>
                      <a:cubicBezTo>
                        <a:pt x="582" y="342"/>
                        <a:pt x="581" y="347"/>
                        <a:pt x="579" y="351"/>
                      </a:cubicBezTo>
                      <a:cubicBezTo>
                        <a:pt x="578" y="353"/>
                        <a:pt x="578" y="355"/>
                        <a:pt x="577" y="356"/>
                      </a:cubicBezTo>
                      <a:cubicBezTo>
                        <a:pt x="576" y="356"/>
                        <a:pt x="576" y="356"/>
                        <a:pt x="576" y="356"/>
                      </a:cubicBezTo>
                      <a:cubicBezTo>
                        <a:pt x="576" y="356"/>
                        <a:pt x="575" y="356"/>
                        <a:pt x="575" y="355"/>
                      </a:cubicBezTo>
                      <a:cubicBezTo>
                        <a:pt x="574" y="354"/>
                        <a:pt x="573" y="352"/>
                        <a:pt x="571" y="350"/>
                      </a:cubicBezTo>
                      <a:cubicBezTo>
                        <a:pt x="571" y="349"/>
                        <a:pt x="571" y="348"/>
                        <a:pt x="572" y="347"/>
                      </a:cubicBezTo>
                      <a:cubicBezTo>
                        <a:pt x="573" y="343"/>
                        <a:pt x="573" y="339"/>
                        <a:pt x="571" y="335"/>
                      </a:cubicBezTo>
                      <a:cubicBezTo>
                        <a:pt x="571" y="333"/>
                        <a:pt x="571" y="331"/>
                        <a:pt x="571" y="328"/>
                      </a:cubicBezTo>
                      <a:cubicBezTo>
                        <a:pt x="571" y="324"/>
                        <a:pt x="570" y="319"/>
                        <a:pt x="569" y="315"/>
                      </a:cubicBezTo>
                      <a:close/>
                      <a:moveTo>
                        <a:pt x="567" y="298"/>
                      </a:moveTo>
                      <a:cubicBezTo>
                        <a:pt x="569" y="301"/>
                        <a:pt x="572" y="304"/>
                        <a:pt x="572" y="308"/>
                      </a:cubicBezTo>
                      <a:cubicBezTo>
                        <a:pt x="573" y="311"/>
                        <a:pt x="573" y="314"/>
                        <a:pt x="574" y="318"/>
                      </a:cubicBezTo>
                      <a:cubicBezTo>
                        <a:pt x="575" y="323"/>
                        <a:pt x="576" y="329"/>
                        <a:pt x="577" y="335"/>
                      </a:cubicBezTo>
                      <a:cubicBezTo>
                        <a:pt x="579" y="335"/>
                        <a:pt x="579" y="334"/>
                        <a:pt x="580" y="333"/>
                      </a:cubicBezTo>
                      <a:cubicBezTo>
                        <a:pt x="584" y="326"/>
                        <a:pt x="589" y="320"/>
                        <a:pt x="596" y="316"/>
                      </a:cubicBezTo>
                      <a:cubicBezTo>
                        <a:pt x="600" y="314"/>
                        <a:pt x="603" y="311"/>
                        <a:pt x="607" y="309"/>
                      </a:cubicBezTo>
                      <a:cubicBezTo>
                        <a:pt x="614" y="306"/>
                        <a:pt x="621" y="305"/>
                        <a:pt x="628" y="304"/>
                      </a:cubicBezTo>
                      <a:cubicBezTo>
                        <a:pt x="635" y="304"/>
                        <a:pt x="641" y="305"/>
                        <a:pt x="646" y="309"/>
                      </a:cubicBezTo>
                      <a:cubicBezTo>
                        <a:pt x="653" y="313"/>
                        <a:pt x="659" y="319"/>
                        <a:pt x="664" y="325"/>
                      </a:cubicBezTo>
                      <a:cubicBezTo>
                        <a:pt x="669" y="331"/>
                        <a:pt x="672" y="339"/>
                        <a:pt x="673" y="347"/>
                      </a:cubicBezTo>
                      <a:cubicBezTo>
                        <a:pt x="674" y="361"/>
                        <a:pt x="671" y="373"/>
                        <a:pt x="665" y="385"/>
                      </a:cubicBezTo>
                      <a:cubicBezTo>
                        <a:pt x="663" y="387"/>
                        <a:pt x="661" y="390"/>
                        <a:pt x="660" y="393"/>
                      </a:cubicBezTo>
                      <a:cubicBezTo>
                        <a:pt x="662" y="393"/>
                        <a:pt x="663" y="393"/>
                        <a:pt x="663" y="393"/>
                      </a:cubicBezTo>
                      <a:cubicBezTo>
                        <a:pt x="670" y="391"/>
                        <a:pt x="676" y="391"/>
                        <a:pt x="682" y="392"/>
                      </a:cubicBezTo>
                      <a:cubicBezTo>
                        <a:pt x="691" y="393"/>
                        <a:pt x="700" y="395"/>
                        <a:pt x="707" y="401"/>
                      </a:cubicBezTo>
                      <a:cubicBezTo>
                        <a:pt x="709" y="403"/>
                        <a:pt x="711" y="404"/>
                        <a:pt x="713" y="406"/>
                      </a:cubicBezTo>
                      <a:cubicBezTo>
                        <a:pt x="720" y="412"/>
                        <a:pt x="724" y="419"/>
                        <a:pt x="726" y="428"/>
                      </a:cubicBezTo>
                      <a:cubicBezTo>
                        <a:pt x="726" y="430"/>
                        <a:pt x="726" y="431"/>
                        <a:pt x="726" y="433"/>
                      </a:cubicBezTo>
                      <a:cubicBezTo>
                        <a:pt x="726" y="445"/>
                        <a:pt x="722" y="455"/>
                        <a:pt x="715" y="465"/>
                      </a:cubicBezTo>
                      <a:cubicBezTo>
                        <a:pt x="710" y="472"/>
                        <a:pt x="704" y="476"/>
                        <a:pt x="696" y="481"/>
                      </a:cubicBezTo>
                      <a:cubicBezTo>
                        <a:pt x="697" y="483"/>
                        <a:pt x="700" y="484"/>
                        <a:pt x="702" y="485"/>
                      </a:cubicBezTo>
                      <a:cubicBezTo>
                        <a:pt x="703" y="487"/>
                        <a:pt x="705" y="489"/>
                        <a:pt x="707" y="491"/>
                      </a:cubicBezTo>
                      <a:cubicBezTo>
                        <a:pt x="708" y="493"/>
                        <a:pt x="710" y="495"/>
                        <a:pt x="711" y="497"/>
                      </a:cubicBezTo>
                      <a:cubicBezTo>
                        <a:pt x="712" y="499"/>
                        <a:pt x="713" y="502"/>
                        <a:pt x="714" y="504"/>
                      </a:cubicBezTo>
                      <a:cubicBezTo>
                        <a:pt x="720" y="504"/>
                        <a:pt x="726" y="505"/>
                        <a:pt x="732" y="505"/>
                      </a:cubicBezTo>
                      <a:cubicBezTo>
                        <a:pt x="742" y="505"/>
                        <a:pt x="753" y="505"/>
                        <a:pt x="763" y="506"/>
                      </a:cubicBezTo>
                      <a:cubicBezTo>
                        <a:pt x="780" y="506"/>
                        <a:pt x="797" y="507"/>
                        <a:pt x="813" y="508"/>
                      </a:cubicBezTo>
                      <a:cubicBezTo>
                        <a:pt x="823" y="509"/>
                        <a:pt x="832" y="509"/>
                        <a:pt x="842" y="510"/>
                      </a:cubicBezTo>
                      <a:cubicBezTo>
                        <a:pt x="854" y="511"/>
                        <a:pt x="865" y="512"/>
                        <a:pt x="877" y="513"/>
                      </a:cubicBezTo>
                      <a:cubicBezTo>
                        <a:pt x="881" y="513"/>
                        <a:pt x="884" y="514"/>
                        <a:pt x="888" y="514"/>
                      </a:cubicBezTo>
                      <a:cubicBezTo>
                        <a:pt x="889" y="514"/>
                        <a:pt x="890" y="513"/>
                        <a:pt x="891" y="513"/>
                      </a:cubicBezTo>
                      <a:cubicBezTo>
                        <a:pt x="891" y="512"/>
                        <a:pt x="892" y="510"/>
                        <a:pt x="892" y="509"/>
                      </a:cubicBezTo>
                      <a:cubicBezTo>
                        <a:pt x="891" y="497"/>
                        <a:pt x="891" y="486"/>
                        <a:pt x="891" y="474"/>
                      </a:cubicBezTo>
                      <a:cubicBezTo>
                        <a:pt x="891" y="468"/>
                        <a:pt x="891" y="461"/>
                        <a:pt x="891" y="455"/>
                      </a:cubicBezTo>
                      <a:cubicBezTo>
                        <a:pt x="891" y="448"/>
                        <a:pt x="891" y="440"/>
                        <a:pt x="890" y="433"/>
                      </a:cubicBezTo>
                      <a:cubicBezTo>
                        <a:pt x="890" y="421"/>
                        <a:pt x="890" y="409"/>
                        <a:pt x="888" y="397"/>
                      </a:cubicBezTo>
                      <a:cubicBezTo>
                        <a:pt x="887" y="385"/>
                        <a:pt x="888" y="372"/>
                        <a:pt x="887" y="360"/>
                      </a:cubicBezTo>
                      <a:cubicBezTo>
                        <a:pt x="887" y="356"/>
                        <a:pt x="887" y="351"/>
                        <a:pt x="887" y="346"/>
                      </a:cubicBezTo>
                      <a:cubicBezTo>
                        <a:pt x="885" y="336"/>
                        <a:pt x="886" y="325"/>
                        <a:pt x="886" y="314"/>
                      </a:cubicBezTo>
                      <a:cubicBezTo>
                        <a:pt x="885" y="305"/>
                        <a:pt x="884" y="296"/>
                        <a:pt x="885" y="287"/>
                      </a:cubicBezTo>
                      <a:cubicBezTo>
                        <a:pt x="885" y="279"/>
                        <a:pt x="885" y="272"/>
                        <a:pt x="886" y="264"/>
                      </a:cubicBezTo>
                      <a:cubicBezTo>
                        <a:pt x="886" y="259"/>
                        <a:pt x="885" y="254"/>
                        <a:pt x="884" y="250"/>
                      </a:cubicBezTo>
                      <a:cubicBezTo>
                        <a:pt x="879" y="251"/>
                        <a:pt x="876" y="253"/>
                        <a:pt x="873" y="256"/>
                      </a:cubicBezTo>
                      <a:cubicBezTo>
                        <a:pt x="869" y="259"/>
                        <a:pt x="865" y="261"/>
                        <a:pt x="862" y="264"/>
                      </a:cubicBezTo>
                      <a:cubicBezTo>
                        <a:pt x="859" y="266"/>
                        <a:pt x="856" y="267"/>
                        <a:pt x="854" y="269"/>
                      </a:cubicBezTo>
                      <a:cubicBezTo>
                        <a:pt x="851" y="272"/>
                        <a:pt x="848" y="274"/>
                        <a:pt x="844" y="276"/>
                      </a:cubicBezTo>
                      <a:cubicBezTo>
                        <a:pt x="840" y="279"/>
                        <a:pt x="836" y="282"/>
                        <a:pt x="832" y="285"/>
                      </a:cubicBezTo>
                      <a:cubicBezTo>
                        <a:pt x="827" y="288"/>
                        <a:pt x="821" y="292"/>
                        <a:pt x="815" y="296"/>
                      </a:cubicBezTo>
                      <a:cubicBezTo>
                        <a:pt x="814" y="297"/>
                        <a:pt x="813" y="297"/>
                        <a:pt x="812" y="297"/>
                      </a:cubicBezTo>
                      <a:cubicBezTo>
                        <a:pt x="812" y="298"/>
                        <a:pt x="811" y="297"/>
                        <a:pt x="810" y="297"/>
                      </a:cubicBezTo>
                      <a:cubicBezTo>
                        <a:pt x="810" y="296"/>
                        <a:pt x="810" y="295"/>
                        <a:pt x="810" y="295"/>
                      </a:cubicBezTo>
                      <a:cubicBezTo>
                        <a:pt x="811" y="293"/>
                        <a:pt x="813" y="292"/>
                        <a:pt x="814" y="291"/>
                      </a:cubicBezTo>
                      <a:cubicBezTo>
                        <a:pt x="815" y="287"/>
                        <a:pt x="818" y="286"/>
                        <a:pt x="821" y="284"/>
                      </a:cubicBezTo>
                      <a:cubicBezTo>
                        <a:pt x="832" y="276"/>
                        <a:pt x="844" y="268"/>
                        <a:pt x="855" y="261"/>
                      </a:cubicBezTo>
                      <a:cubicBezTo>
                        <a:pt x="862" y="256"/>
                        <a:pt x="868" y="251"/>
                        <a:pt x="874" y="247"/>
                      </a:cubicBezTo>
                      <a:cubicBezTo>
                        <a:pt x="883" y="241"/>
                        <a:pt x="891" y="236"/>
                        <a:pt x="900" y="231"/>
                      </a:cubicBezTo>
                      <a:cubicBezTo>
                        <a:pt x="908" y="227"/>
                        <a:pt x="916" y="222"/>
                        <a:pt x="923" y="217"/>
                      </a:cubicBezTo>
                      <a:cubicBezTo>
                        <a:pt x="925" y="215"/>
                        <a:pt x="928" y="214"/>
                        <a:pt x="931" y="212"/>
                      </a:cubicBezTo>
                      <a:cubicBezTo>
                        <a:pt x="932" y="197"/>
                        <a:pt x="931" y="183"/>
                        <a:pt x="931" y="168"/>
                      </a:cubicBezTo>
                      <a:cubicBezTo>
                        <a:pt x="931" y="154"/>
                        <a:pt x="932" y="140"/>
                        <a:pt x="930" y="125"/>
                      </a:cubicBezTo>
                      <a:cubicBezTo>
                        <a:pt x="931" y="122"/>
                        <a:pt x="934" y="122"/>
                        <a:pt x="937" y="122"/>
                      </a:cubicBezTo>
                      <a:cubicBezTo>
                        <a:pt x="938" y="122"/>
                        <a:pt x="939" y="122"/>
                        <a:pt x="940" y="122"/>
                      </a:cubicBezTo>
                      <a:cubicBezTo>
                        <a:pt x="948" y="123"/>
                        <a:pt x="957" y="123"/>
                        <a:pt x="966" y="122"/>
                      </a:cubicBezTo>
                      <a:cubicBezTo>
                        <a:pt x="974" y="120"/>
                        <a:pt x="982" y="121"/>
                        <a:pt x="989" y="121"/>
                      </a:cubicBezTo>
                      <a:cubicBezTo>
                        <a:pt x="991" y="121"/>
                        <a:pt x="993" y="121"/>
                        <a:pt x="995" y="120"/>
                      </a:cubicBezTo>
                      <a:cubicBezTo>
                        <a:pt x="997" y="119"/>
                        <a:pt x="999" y="120"/>
                        <a:pt x="1000" y="121"/>
                      </a:cubicBezTo>
                      <a:cubicBezTo>
                        <a:pt x="1000" y="129"/>
                        <a:pt x="1000" y="137"/>
                        <a:pt x="1000" y="145"/>
                      </a:cubicBezTo>
                      <a:cubicBezTo>
                        <a:pt x="1000" y="153"/>
                        <a:pt x="1000" y="160"/>
                        <a:pt x="1000" y="168"/>
                      </a:cubicBezTo>
                      <a:cubicBezTo>
                        <a:pt x="1001" y="170"/>
                        <a:pt x="1003" y="168"/>
                        <a:pt x="1004" y="168"/>
                      </a:cubicBezTo>
                      <a:cubicBezTo>
                        <a:pt x="1009" y="165"/>
                        <a:pt x="1014" y="162"/>
                        <a:pt x="1019" y="159"/>
                      </a:cubicBezTo>
                      <a:cubicBezTo>
                        <a:pt x="1026" y="155"/>
                        <a:pt x="1033" y="150"/>
                        <a:pt x="1041" y="146"/>
                      </a:cubicBezTo>
                      <a:cubicBezTo>
                        <a:pt x="1045" y="144"/>
                        <a:pt x="1049" y="143"/>
                        <a:pt x="1053" y="141"/>
                      </a:cubicBezTo>
                      <a:cubicBezTo>
                        <a:pt x="1057" y="139"/>
                        <a:pt x="1061" y="136"/>
                        <a:pt x="1065" y="135"/>
                      </a:cubicBezTo>
                      <a:cubicBezTo>
                        <a:pt x="1070" y="134"/>
                        <a:pt x="1073" y="131"/>
                        <a:pt x="1077" y="129"/>
                      </a:cubicBezTo>
                      <a:cubicBezTo>
                        <a:pt x="1079" y="128"/>
                        <a:pt x="1081" y="126"/>
                        <a:pt x="1083" y="125"/>
                      </a:cubicBezTo>
                      <a:cubicBezTo>
                        <a:pt x="1088" y="122"/>
                        <a:pt x="1094" y="120"/>
                        <a:pt x="1099" y="116"/>
                      </a:cubicBezTo>
                      <a:cubicBezTo>
                        <a:pt x="1101" y="115"/>
                        <a:pt x="1102" y="113"/>
                        <a:pt x="1104" y="111"/>
                      </a:cubicBezTo>
                      <a:cubicBezTo>
                        <a:pt x="1106" y="110"/>
                        <a:pt x="1108" y="112"/>
                        <a:pt x="1109" y="113"/>
                      </a:cubicBezTo>
                      <a:cubicBezTo>
                        <a:pt x="1117" y="117"/>
                        <a:pt x="1124" y="122"/>
                        <a:pt x="1131" y="128"/>
                      </a:cubicBezTo>
                      <a:cubicBezTo>
                        <a:pt x="1138" y="132"/>
                        <a:pt x="1144" y="138"/>
                        <a:pt x="1151" y="142"/>
                      </a:cubicBezTo>
                      <a:cubicBezTo>
                        <a:pt x="1160" y="149"/>
                        <a:pt x="1168" y="155"/>
                        <a:pt x="1177" y="161"/>
                      </a:cubicBezTo>
                      <a:cubicBezTo>
                        <a:pt x="1187" y="167"/>
                        <a:pt x="1195" y="174"/>
                        <a:pt x="1204" y="181"/>
                      </a:cubicBezTo>
                      <a:cubicBezTo>
                        <a:pt x="1209" y="185"/>
                        <a:pt x="1215" y="188"/>
                        <a:pt x="1220" y="192"/>
                      </a:cubicBezTo>
                      <a:cubicBezTo>
                        <a:pt x="1221" y="193"/>
                        <a:pt x="1221" y="193"/>
                        <a:pt x="1222" y="193"/>
                      </a:cubicBezTo>
                      <a:cubicBezTo>
                        <a:pt x="1226" y="197"/>
                        <a:pt x="1231" y="200"/>
                        <a:pt x="1235" y="203"/>
                      </a:cubicBezTo>
                      <a:cubicBezTo>
                        <a:pt x="1241" y="207"/>
                        <a:pt x="1246" y="211"/>
                        <a:pt x="1252" y="215"/>
                      </a:cubicBezTo>
                      <a:cubicBezTo>
                        <a:pt x="1253" y="215"/>
                        <a:pt x="1253" y="216"/>
                        <a:pt x="1253" y="216"/>
                      </a:cubicBezTo>
                      <a:cubicBezTo>
                        <a:pt x="1264" y="226"/>
                        <a:pt x="1277" y="234"/>
                        <a:pt x="1289" y="242"/>
                      </a:cubicBezTo>
                      <a:cubicBezTo>
                        <a:pt x="1295" y="246"/>
                        <a:pt x="1301" y="251"/>
                        <a:pt x="1307" y="255"/>
                      </a:cubicBezTo>
                      <a:cubicBezTo>
                        <a:pt x="1314" y="260"/>
                        <a:pt x="1321" y="265"/>
                        <a:pt x="1328" y="269"/>
                      </a:cubicBezTo>
                      <a:cubicBezTo>
                        <a:pt x="1332" y="272"/>
                        <a:pt x="1336" y="275"/>
                        <a:pt x="1339" y="279"/>
                      </a:cubicBezTo>
                      <a:cubicBezTo>
                        <a:pt x="1344" y="283"/>
                        <a:pt x="1349" y="286"/>
                        <a:pt x="1355" y="289"/>
                      </a:cubicBezTo>
                      <a:cubicBezTo>
                        <a:pt x="1358" y="291"/>
                        <a:pt x="1360" y="293"/>
                        <a:pt x="1363" y="294"/>
                      </a:cubicBezTo>
                      <a:cubicBezTo>
                        <a:pt x="1364" y="295"/>
                        <a:pt x="1364" y="296"/>
                        <a:pt x="1365" y="296"/>
                      </a:cubicBezTo>
                      <a:cubicBezTo>
                        <a:pt x="1366" y="297"/>
                        <a:pt x="1365" y="299"/>
                        <a:pt x="1364" y="299"/>
                      </a:cubicBezTo>
                      <a:cubicBezTo>
                        <a:pt x="1362" y="300"/>
                        <a:pt x="1360" y="301"/>
                        <a:pt x="1358" y="299"/>
                      </a:cubicBezTo>
                      <a:cubicBezTo>
                        <a:pt x="1351" y="295"/>
                        <a:pt x="1344" y="289"/>
                        <a:pt x="1338" y="284"/>
                      </a:cubicBezTo>
                      <a:cubicBezTo>
                        <a:pt x="1330" y="276"/>
                        <a:pt x="1321" y="270"/>
                        <a:pt x="1312" y="265"/>
                      </a:cubicBezTo>
                      <a:cubicBezTo>
                        <a:pt x="1309" y="263"/>
                        <a:pt x="1306" y="261"/>
                        <a:pt x="1303" y="259"/>
                      </a:cubicBezTo>
                      <a:cubicBezTo>
                        <a:pt x="1299" y="255"/>
                        <a:pt x="1294" y="252"/>
                        <a:pt x="1289" y="248"/>
                      </a:cubicBezTo>
                      <a:cubicBezTo>
                        <a:pt x="1288" y="248"/>
                        <a:pt x="1288" y="248"/>
                        <a:pt x="1287" y="248"/>
                      </a:cubicBezTo>
                      <a:cubicBezTo>
                        <a:pt x="1286" y="249"/>
                        <a:pt x="1286" y="251"/>
                        <a:pt x="1286" y="252"/>
                      </a:cubicBezTo>
                      <a:cubicBezTo>
                        <a:pt x="1286" y="261"/>
                        <a:pt x="1287" y="270"/>
                        <a:pt x="1287" y="279"/>
                      </a:cubicBezTo>
                      <a:cubicBezTo>
                        <a:pt x="1286" y="287"/>
                        <a:pt x="1286" y="294"/>
                        <a:pt x="1286" y="302"/>
                      </a:cubicBezTo>
                      <a:cubicBezTo>
                        <a:pt x="1286" y="306"/>
                        <a:pt x="1286" y="309"/>
                        <a:pt x="1286" y="313"/>
                      </a:cubicBezTo>
                      <a:cubicBezTo>
                        <a:pt x="1286" y="323"/>
                        <a:pt x="1286" y="334"/>
                        <a:pt x="1286" y="345"/>
                      </a:cubicBezTo>
                      <a:cubicBezTo>
                        <a:pt x="1286" y="347"/>
                        <a:pt x="1287" y="350"/>
                        <a:pt x="1287" y="352"/>
                      </a:cubicBezTo>
                      <a:cubicBezTo>
                        <a:pt x="1287" y="355"/>
                        <a:pt x="1286" y="357"/>
                        <a:pt x="1286" y="360"/>
                      </a:cubicBezTo>
                      <a:cubicBezTo>
                        <a:pt x="1287" y="366"/>
                        <a:pt x="1287" y="372"/>
                        <a:pt x="1287" y="379"/>
                      </a:cubicBezTo>
                      <a:cubicBezTo>
                        <a:pt x="1288" y="389"/>
                        <a:pt x="1288" y="400"/>
                        <a:pt x="1289" y="410"/>
                      </a:cubicBezTo>
                      <a:cubicBezTo>
                        <a:pt x="1289" y="413"/>
                        <a:pt x="1289" y="416"/>
                        <a:pt x="1289" y="419"/>
                      </a:cubicBezTo>
                      <a:cubicBezTo>
                        <a:pt x="1289" y="429"/>
                        <a:pt x="1290" y="439"/>
                        <a:pt x="1290" y="449"/>
                      </a:cubicBezTo>
                      <a:cubicBezTo>
                        <a:pt x="1290" y="452"/>
                        <a:pt x="1290" y="455"/>
                        <a:pt x="1290" y="457"/>
                      </a:cubicBezTo>
                      <a:cubicBezTo>
                        <a:pt x="1290" y="459"/>
                        <a:pt x="1290" y="461"/>
                        <a:pt x="1290" y="462"/>
                      </a:cubicBezTo>
                      <a:cubicBezTo>
                        <a:pt x="1292" y="469"/>
                        <a:pt x="1291" y="476"/>
                        <a:pt x="1291" y="483"/>
                      </a:cubicBezTo>
                      <a:cubicBezTo>
                        <a:pt x="1292" y="488"/>
                        <a:pt x="1293" y="493"/>
                        <a:pt x="1291" y="497"/>
                      </a:cubicBezTo>
                      <a:cubicBezTo>
                        <a:pt x="1291" y="498"/>
                        <a:pt x="1291" y="498"/>
                        <a:pt x="1291" y="499"/>
                      </a:cubicBezTo>
                      <a:cubicBezTo>
                        <a:pt x="1293" y="504"/>
                        <a:pt x="1291" y="510"/>
                        <a:pt x="1292" y="516"/>
                      </a:cubicBezTo>
                      <a:cubicBezTo>
                        <a:pt x="1292" y="517"/>
                        <a:pt x="1292" y="518"/>
                        <a:pt x="1293" y="520"/>
                      </a:cubicBezTo>
                      <a:cubicBezTo>
                        <a:pt x="1296" y="521"/>
                        <a:pt x="1300" y="520"/>
                        <a:pt x="1303" y="520"/>
                      </a:cubicBezTo>
                      <a:cubicBezTo>
                        <a:pt x="1309" y="520"/>
                        <a:pt x="1315" y="520"/>
                        <a:pt x="1321" y="520"/>
                      </a:cubicBezTo>
                      <a:cubicBezTo>
                        <a:pt x="1332" y="520"/>
                        <a:pt x="1343" y="520"/>
                        <a:pt x="1353" y="520"/>
                      </a:cubicBezTo>
                      <a:cubicBezTo>
                        <a:pt x="1358" y="520"/>
                        <a:pt x="1363" y="521"/>
                        <a:pt x="1367" y="521"/>
                      </a:cubicBezTo>
                      <a:cubicBezTo>
                        <a:pt x="1381" y="522"/>
                        <a:pt x="1394" y="523"/>
                        <a:pt x="1407" y="525"/>
                      </a:cubicBezTo>
                      <a:cubicBezTo>
                        <a:pt x="1419" y="526"/>
                        <a:pt x="1431" y="528"/>
                        <a:pt x="1443" y="529"/>
                      </a:cubicBezTo>
                      <a:cubicBezTo>
                        <a:pt x="1460" y="531"/>
                        <a:pt x="1478" y="533"/>
                        <a:pt x="1495" y="535"/>
                      </a:cubicBezTo>
                      <a:cubicBezTo>
                        <a:pt x="1503" y="535"/>
                        <a:pt x="1511" y="536"/>
                        <a:pt x="1520" y="537"/>
                      </a:cubicBezTo>
                      <a:cubicBezTo>
                        <a:pt x="1528" y="538"/>
                        <a:pt x="1536" y="539"/>
                        <a:pt x="1544" y="541"/>
                      </a:cubicBezTo>
                      <a:cubicBezTo>
                        <a:pt x="1547" y="541"/>
                        <a:pt x="1550" y="541"/>
                        <a:pt x="1554" y="542"/>
                      </a:cubicBezTo>
                      <a:cubicBezTo>
                        <a:pt x="1566" y="543"/>
                        <a:pt x="1579" y="545"/>
                        <a:pt x="1592" y="546"/>
                      </a:cubicBezTo>
                      <a:cubicBezTo>
                        <a:pt x="1592" y="546"/>
                        <a:pt x="1593" y="546"/>
                        <a:pt x="1595" y="546"/>
                      </a:cubicBezTo>
                      <a:cubicBezTo>
                        <a:pt x="1595" y="544"/>
                        <a:pt x="1595" y="543"/>
                        <a:pt x="1595" y="541"/>
                      </a:cubicBezTo>
                      <a:cubicBezTo>
                        <a:pt x="1596" y="529"/>
                        <a:pt x="1596" y="516"/>
                        <a:pt x="1596" y="504"/>
                      </a:cubicBezTo>
                      <a:cubicBezTo>
                        <a:pt x="1597" y="493"/>
                        <a:pt x="1596" y="481"/>
                        <a:pt x="1596" y="469"/>
                      </a:cubicBezTo>
                      <a:cubicBezTo>
                        <a:pt x="1596" y="459"/>
                        <a:pt x="1596" y="449"/>
                        <a:pt x="1598" y="439"/>
                      </a:cubicBezTo>
                      <a:cubicBezTo>
                        <a:pt x="1599" y="429"/>
                        <a:pt x="1599" y="419"/>
                        <a:pt x="1600" y="409"/>
                      </a:cubicBezTo>
                      <a:cubicBezTo>
                        <a:pt x="1600" y="405"/>
                        <a:pt x="1600" y="401"/>
                        <a:pt x="1600" y="396"/>
                      </a:cubicBezTo>
                      <a:cubicBezTo>
                        <a:pt x="1600" y="395"/>
                        <a:pt x="1600" y="394"/>
                        <a:pt x="1600" y="393"/>
                      </a:cubicBezTo>
                      <a:cubicBezTo>
                        <a:pt x="1598" y="392"/>
                        <a:pt x="1597" y="393"/>
                        <a:pt x="1596" y="393"/>
                      </a:cubicBezTo>
                      <a:cubicBezTo>
                        <a:pt x="1593" y="396"/>
                        <a:pt x="1588" y="397"/>
                        <a:pt x="1584" y="397"/>
                      </a:cubicBezTo>
                      <a:cubicBezTo>
                        <a:pt x="1579" y="398"/>
                        <a:pt x="1575" y="398"/>
                        <a:pt x="1570" y="399"/>
                      </a:cubicBezTo>
                      <a:cubicBezTo>
                        <a:pt x="1569" y="399"/>
                        <a:pt x="1569" y="399"/>
                        <a:pt x="1568" y="399"/>
                      </a:cubicBezTo>
                      <a:cubicBezTo>
                        <a:pt x="1561" y="398"/>
                        <a:pt x="1553" y="397"/>
                        <a:pt x="1547" y="395"/>
                      </a:cubicBezTo>
                      <a:cubicBezTo>
                        <a:pt x="1540" y="393"/>
                        <a:pt x="1535" y="389"/>
                        <a:pt x="1531" y="383"/>
                      </a:cubicBezTo>
                      <a:cubicBezTo>
                        <a:pt x="1523" y="371"/>
                        <a:pt x="1521" y="358"/>
                        <a:pt x="1525" y="344"/>
                      </a:cubicBezTo>
                      <a:cubicBezTo>
                        <a:pt x="1526" y="341"/>
                        <a:pt x="1527" y="338"/>
                        <a:pt x="1528" y="334"/>
                      </a:cubicBezTo>
                      <a:cubicBezTo>
                        <a:pt x="1527" y="334"/>
                        <a:pt x="1526" y="334"/>
                        <a:pt x="1525" y="334"/>
                      </a:cubicBezTo>
                      <a:cubicBezTo>
                        <a:pt x="1519" y="334"/>
                        <a:pt x="1513" y="334"/>
                        <a:pt x="1508" y="333"/>
                      </a:cubicBezTo>
                      <a:cubicBezTo>
                        <a:pt x="1503" y="332"/>
                        <a:pt x="1499" y="331"/>
                        <a:pt x="1495" y="330"/>
                      </a:cubicBezTo>
                      <a:cubicBezTo>
                        <a:pt x="1493" y="329"/>
                        <a:pt x="1492" y="328"/>
                        <a:pt x="1490" y="328"/>
                      </a:cubicBezTo>
                      <a:cubicBezTo>
                        <a:pt x="1485" y="327"/>
                        <a:pt x="1481" y="324"/>
                        <a:pt x="1477" y="320"/>
                      </a:cubicBezTo>
                      <a:cubicBezTo>
                        <a:pt x="1476" y="319"/>
                        <a:pt x="1476" y="318"/>
                        <a:pt x="1475" y="318"/>
                      </a:cubicBezTo>
                      <a:cubicBezTo>
                        <a:pt x="1470" y="315"/>
                        <a:pt x="1468" y="310"/>
                        <a:pt x="1465" y="305"/>
                      </a:cubicBezTo>
                      <a:cubicBezTo>
                        <a:pt x="1462" y="298"/>
                        <a:pt x="1459" y="291"/>
                        <a:pt x="1457" y="284"/>
                      </a:cubicBezTo>
                      <a:cubicBezTo>
                        <a:pt x="1454" y="273"/>
                        <a:pt x="1451" y="262"/>
                        <a:pt x="1452" y="251"/>
                      </a:cubicBezTo>
                      <a:cubicBezTo>
                        <a:pt x="1453" y="240"/>
                        <a:pt x="1456" y="231"/>
                        <a:pt x="1464" y="223"/>
                      </a:cubicBezTo>
                      <a:cubicBezTo>
                        <a:pt x="1467" y="220"/>
                        <a:pt x="1470" y="218"/>
                        <a:pt x="1473" y="216"/>
                      </a:cubicBezTo>
                      <a:cubicBezTo>
                        <a:pt x="1477" y="213"/>
                        <a:pt x="1482" y="211"/>
                        <a:pt x="1488" y="211"/>
                      </a:cubicBezTo>
                      <a:cubicBezTo>
                        <a:pt x="1489" y="211"/>
                        <a:pt x="1490" y="211"/>
                        <a:pt x="1491" y="211"/>
                      </a:cubicBezTo>
                      <a:cubicBezTo>
                        <a:pt x="1490" y="209"/>
                        <a:pt x="1490" y="208"/>
                        <a:pt x="1489" y="206"/>
                      </a:cubicBezTo>
                      <a:cubicBezTo>
                        <a:pt x="1487" y="202"/>
                        <a:pt x="1484" y="197"/>
                        <a:pt x="1481" y="192"/>
                      </a:cubicBezTo>
                      <a:cubicBezTo>
                        <a:pt x="1479" y="189"/>
                        <a:pt x="1478" y="186"/>
                        <a:pt x="1477" y="183"/>
                      </a:cubicBezTo>
                      <a:cubicBezTo>
                        <a:pt x="1473" y="172"/>
                        <a:pt x="1469" y="162"/>
                        <a:pt x="1469" y="150"/>
                      </a:cubicBezTo>
                      <a:cubicBezTo>
                        <a:pt x="1469" y="144"/>
                        <a:pt x="1469" y="138"/>
                        <a:pt x="1469" y="132"/>
                      </a:cubicBezTo>
                      <a:cubicBezTo>
                        <a:pt x="1470" y="124"/>
                        <a:pt x="1472" y="117"/>
                        <a:pt x="1475" y="111"/>
                      </a:cubicBezTo>
                      <a:cubicBezTo>
                        <a:pt x="1476" y="106"/>
                        <a:pt x="1480" y="102"/>
                        <a:pt x="1483" y="99"/>
                      </a:cubicBezTo>
                      <a:cubicBezTo>
                        <a:pt x="1486" y="96"/>
                        <a:pt x="1490" y="92"/>
                        <a:pt x="1494" y="89"/>
                      </a:cubicBezTo>
                      <a:cubicBezTo>
                        <a:pt x="1496" y="87"/>
                        <a:pt x="1499" y="85"/>
                        <a:pt x="1502" y="84"/>
                      </a:cubicBezTo>
                      <a:cubicBezTo>
                        <a:pt x="1508" y="82"/>
                        <a:pt x="1514" y="81"/>
                        <a:pt x="1520" y="81"/>
                      </a:cubicBezTo>
                      <a:cubicBezTo>
                        <a:pt x="1528" y="80"/>
                        <a:pt x="1537" y="82"/>
                        <a:pt x="1545" y="86"/>
                      </a:cubicBezTo>
                      <a:cubicBezTo>
                        <a:pt x="1545" y="86"/>
                        <a:pt x="1546" y="86"/>
                        <a:pt x="1547" y="86"/>
                      </a:cubicBezTo>
                      <a:cubicBezTo>
                        <a:pt x="1548" y="84"/>
                        <a:pt x="1548" y="82"/>
                        <a:pt x="1549" y="80"/>
                      </a:cubicBezTo>
                      <a:cubicBezTo>
                        <a:pt x="1549" y="70"/>
                        <a:pt x="1553" y="60"/>
                        <a:pt x="1556" y="51"/>
                      </a:cubicBezTo>
                      <a:cubicBezTo>
                        <a:pt x="1558" y="45"/>
                        <a:pt x="1561" y="40"/>
                        <a:pt x="1564" y="35"/>
                      </a:cubicBezTo>
                      <a:cubicBezTo>
                        <a:pt x="1565" y="32"/>
                        <a:pt x="1567" y="30"/>
                        <a:pt x="1569" y="28"/>
                      </a:cubicBezTo>
                      <a:cubicBezTo>
                        <a:pt x="1572" y="22"/>
                        <a:pt x="1578" y="18"/>
                        <a:pt x="1584" y="15"/>
                      </a:cubicBezTo>
                      <a:cubicBezTo>
                        <a:pt x="1585" y="14"/>
                        <a:pt x="1587" y="12"/>
                        <a:pt x="1588" y="11"/>
                      </a:cubicBezTo>
                      <a:cubicBezTo>
                        <a:pt x="1591" y="9"/>
                        <a:pt x="1594" y="7"/>
                        <a:pt x="1597" y="6"/>
                      </a:cubicBezTo>
                      <a:cubicBezTo>
                        <a:pt x="1603" y="5"/>
                        <a:pt x="1609" y="3"/>
                        <a:pt x="1615" y="2"/>
                      </a:cubicBezTo>
                      <a:cubicBezTo>
                        <a:pt x="1622" y="0"/>
                        <a:pt x="1630" y="1"/>
                        <a:pt x="1638" y="0"/>
                      </a:cubicBezTo>
                      <a:cubicBezTo>
                        <a:pt x="1642" y="0"/>
                        <a:pt x="1646" y="0"/>
                        <a:pt x="1650" y="2"/>
                      </a:cubicBezTo>
                      <a:cubicBezTo>
                        <a:pt x="1652" y="3"/>
                        <a:pt x="1654" y="3"/>
                        <a:pt x="1656" y="4"/>
                      </a:cubicBezTo>
                      <a:cubicBezTo>
                        <a:pt x="1661" y="7"/>
                        <a:pt x="1666" y="8"/>
                        <a:pt x="1670" y="12"/>
                      </a:cubicBezTo>
                      <a:cubicBezTo>
                        <a:pt x="1677" y="19"/>
                        <a:pt x="1685" y="26"/>
                        <a:pt x="1688" y="35"/>
                      </a:cubicBezTo>
                      <a:cubicBezTo>
                        <a:pt x="1692" y="39"/>
                        <a:pt x="1693" y="44"/>
                        <a:pt x="1695" y="49"/>
                      </a:cubicBezTo>
                      <a:cubicBezTo>
                        <a:pt x="1696" y="55"/>
                        <a:pt x="1697" y="60"/>
                        <a:pt x="1698" y="66"/>
                      </a:cubicBezTo>
                      <a:cubicBezTo>
                        <a:pt x="1698" y="71"/>
                        <a:pt x="1698" y="76"/>
                        <a:pt x="1699" y="81"/>
                      </a:cubicBezTo>
                      <a:cubicBezTo>
                        <a:pt x="1701" y="82"/>
                        <a:pt x="1702" y="80"/>
                        <a:pt x="1703" y="79"/>
                      </a:cubicBezTo>
                      <a:cubicBezTo>
                        <a:pt x="1704" y="78"/>
                        <a:pt x="1706" y="77"/>
                        <a:pt x="1707" y="76"/>
                      </a:cubicBezTo>
                      <a:cubicBezTo>
                        <a:pt x="1710" y="74"/>
                        <a:pt x="1714" y="72"/>
                        <a:pt x="1718" y="71"/>
                      </a:cubicBezTo>
                      <a:cubicBezTo>
                        <a:pt x="1720" y="70"/>
                        <a:pt x="1722" y="70"/>
                        <a:pt x="1724" y="70"/>
                      </a:cubicBezTo>
                      <a:cubicBezTo>
                        <a:pt x="1731" y="69"/>
                        <a:pt x="1738" y="69"/>
                        <a:pt x="1745" y="72"/>
                      </a:cubicBezTo>
                      <a:cubicBezTo>
                        <a:pt x="1757" y="76"/>
                        <a:pt x="1767" y="89"/>
                        <a:pt x="1767" y="103"/>
                      </a:cubicBezTo>
                      <a:cubicBezTo>
                        <a:pt x="1767" y="109"/>
                        <a:pt x="1766" y="114"/>
                        <a:pt x="1763" y="118"/>
                      </a:cubicBezTo>
                      <a:cubicBezTo>
                        <a:pt x="1762" y="119"/>
                        <a:pt x="1762" y="120"/>
                        <a:pt x="1761" y="121"/>
                      </a:cubicBezTo>
                      <a:cubicBezTo>
                        <a:pt x="1762" y="123"/>
                        <a:pt x="1764" y="122"/>
                        <a:pt x="1765" y="122"/>
                      </a:cubicBezTo>
                      <a:cubicBezTo>
                        <a:pt x="1766" y="122"/>
                        <a:pt x="1768" y="122"/>
                        <a:pt x="1769" y="122"/>
                      </a:cubicBezTo>
                      <a:cubicBezTo>
                        <a:pt x="1778" y="120"/>
                        <a:pt x="1786" y="122"/>
                        <a:pt x="1795" y="123"/>
                      </a:cubicBezTo>
                      <a:cubicBezTo>
                        <a:pt x="1798" y="124"/>
                        <a:pt x="1801" y="125"/>
                        <a:pt x="1804" y="127"/>
                      </a:cubicBezTo>
                      <a:cubicBezTo>
                        <a:pt x="1812" y="132"/>
                        <a:pt x="1817" y="139"/>
                        <a:pt x="1823" y="146"/>
                      </a:cubicBezTo>
                      <a:cubicBezTo>
                        <a:pt x="1825" y="149"/>
                        <a:pt x="1828" y="152"/>
                        <a:pt x="1829" y="155"/>
                      </a:cubicBezTo>
                      <a:cubicBezTo>
                        <a:pt x="1833" y="161"/>
                        <a:pt x="1834" y="168"/>
                        <a:pt x="1835" y="176"/>
                      </a:cubicBezTo>
                      <a:cubicBezTo>
                        <a:pt x="1836" y="181"/>
                        <a:pt x="1837" y="187"/>
                        <a:pt x="1837" y="192"/>
                      </a:cubicBezTo>
                      <a:cubicBezTo>
                        <a:pt x="1837" y="196"/>
                        <a:pt x="1837" y="199"/>
                        <a:pt x="1837" y="203"/>
                      </a:cubicBezTo>
                      <a:cubicBezTo>
                        <a:pt x="1836" y="208"/>
                        <a:pt x="1835" y="214"/>
                        <a:pt x="1832" y="219"/>
                      </a:cubicBezTo>
                      <a:cubicBezTo>
                        <a:pt x="1830" y="222"/>
                        <a:pt x="1829" y="225"/>
                        <a:pt x="1828" y="228"/>
                      </a:cubicBezTo>
                      <a:cubicBezTo>
                        <a:pt x="1828" y="229"/>
                        <a:pt x="1828" y="230"/>
                        <a:pt x="1827" y="231"/>
                      </a:cubicBezTo>
                      <a:cubicBezTo>
                        <a:pt x="1822" y="238"/>
                        <a:pt x="1817" y="245"/>
                        <a:pt x="1810" y="249"/>
                      </a:cubicBezTo>
                      <a:cubicBezTo>
                        <a:pt x="1807" y="251"/>
                        <a:pt x="1804" y="253"/>
                        <a:pt x="1801" y="255"/>
                      </a:cubicBezTo>
                      <a:cubicBezTo>
                        <a:pt x="1797" y="258"/>
                        <a:pt x="1793" y="260"/>
                        <a:pt x="1788" y="261"/>
                      </a:cubicBezTo>
                      <a:cubicBezTo>
                        <a:pt x="1785" y="261"/>
                        <a:pt x="1782" y="261"/>
                        <a:pt x="1779" y="263"/>
                      </a:cubicBezTo>
                      <a:cubicBezTo>
                        <a:pt x="1780" y="264"/>
                        <a:pt x="1781" y="264"/>
                        <a:pt x="1782" y="265"/>
                      </a:cubicBezTo>
                      <a:cubicBezTo>
                        <a:pt x="1784" y="266"/>
                        <a:pt x="1786" y="268"/>
                        <a:pt x="1788" y="269"/>
                      </a:cubicBezTo>
                      <a:cubicBezTo>
                        <a:pt x="1790" y="271"/>
                        <a:pt x="1792" y="272"/>
                        <a:pt x="1793" y="274"/>
                      </a:cubicBezTo>
                      <a:cubicBezTo>
                        <a:pt x="1795" y="277"/>
                        <a:pt x="1797" y="280"/>
                        <a:pt x="1798" y="283"/>
                      </a:cubicBezTo>
                      <a:cubicBezTo>
                        <a:pt x="1799" y="286"/>
                        <a:pt x="1800" y="288"/>
                        <a:pt x="1800" y="291"/>
                      </a:cubicBezTo>
                      <a:cubicBezTo>
                        <a:pt x="1801" y="296"/>
                        <a:pt x="1801" y="301"/>
                        <a:pt x="1799" y="306"/>
                      </a:cubicBezTo>
                      <a:cubicBezTo>
                        <a:pt x="1795" y="314"/>
                        <a:pt x="1790" y="319"/>
                        <a:pt x="1781" y="322"/>
                      </a:cubicBezTo>
                      <a:cubicBezTo>
                        <a:pt x="1779" y="322"/>
                        <a:pt x="1777" y="323"/>
                        <a:pt x="1775" y="324"/>
                      </a:cubicBezTo>
                      <a:cubicBezTo>
                        <a:pt x="1779" y="330"/>
                        <a:pt x="1781" y="336"/>
                        <a:pt x="1784" y="342"/>
                      </a:cubicBezTo>
                      <a:cubicBezTo>
                        <a:pt x="1790" y="352"/>
                        <a:pt x="1790" y="362"/>
                        <a:pt x="1785" y="373"/>
                      </a:cubicBezTo>
                      <a:cubicBezTo>
                        <a:pt x="1783" y="378"/>
                        <a:pt x="1780" y="384"/>
                        <a:pt x="1777" y="388"/>
                      </a:cubicBezTo>
                      <a:cubicBezTo>
                        <a:pt x="1773" y="393"/>
                        <a:pt x="1769" y="396"/>
                        <a:pt x="1765" y="398"/>
                      </a:cubicBezTo>
                      <a:cubicBezTo>
                        <a:pt x="1758" y="402"/>
                        <a:pt x="1751" y="404"/>
                        <a:pt x="1745" y="407"/>
                      </a:cubicBezTo>
                      <a:cubicBezTo>
                        <a:pt x="1742" y="408"/>
                        <a:pt x="1739" y="408"/>
                        <a:pt x="1736" y="408"/>
                      </a:cubicBezTo>
                      <a:cubicBezTo>
                        <a:pt x="1727" y="408"/>
                        <a:pt x="1718" y="408"/>
                        <a:pt x="1709" y="406"/>
                      </a:cubicBezTo>
                      <a:cubicBezTo>
                        <a:pt x="1702" y="405"/>
                        <a:pt x="1696" y="402"/>
                        <a:pt x="1691" y="398"/>
                      </a:cubicBezTo>
                      <a:cubicBezTo>
                        <a:pt x="1690" y="398"/>
                        <a:pt x="1690" y="399"/>
                        <a:pt x="1690" y="399"/>
                      </a:cubicBezTo>
                      <a:cubicBezTo>
                        <a:pt x="1690" y="411"/>
                        <a:pt x="1689" y="422"/>
                        <a:pt x="1690" y="434"/>
                      </a:cubicBezTo>
                      <a:cubicBezTo>
                        <a:pt x="1690" y="443"/>
                        <a:pt x="1689" y="452"/>
                        <a:pt x="1689" y="461"/>
                      </a:cubicBezTo>
                      <a:cubicBezTo>
                        <a:pt x="1689" y="473"/>
                        <a:pt x="1688" y="485"/>
                        <a:pt x="1688" y="497"/>
                      </a:cubicBezTo>
                      <a:cubicBezTo>
                        <a:pt x="1688" y="502"/>
                        <a:pt x="1688" y="508"/>
                        <a:pt x="1687" y="513"/>
                      </a:cubicBezTo>
                      <a:cubicBezTo>
                        <a:pt x="1687" y="518"/>
                        <a:pt x="1687" y="524"/>
                        <a:pt x="1687" y="529"/>
                      </a:cubicBezTo>
                      <a:cubicBezTo>
                        <a:pt x="1687" y="533"/>
                        <a:pt x="1686" y="537"/>
                        <a:pt x="1687" y="541"/>
                      </a:cubicBezTo>
                      <a:cubicBezTo>
                        <a:pt x="1687" y="542"/>
                        <a:pt x="1686" y="544"/>
                        <a:pt x="1686" y="545"/>
                      </a:cubicBezTo>
                      <a:cubicBezTo>
                        <a:pt x="1686" y="547"/>
                        <a:pt x="1686" y="548"/>
                        <a:pt x="1686" y="550"/>
                      </a:cubicBezTo>
                      <a:cubicBezTo>
                        <a:pt x="1688" y="550"/>
                        <a:pt x="1689" y="550"/>
                        <a:pt x="1691" y="550"/>
                      </a:cubicBezTo>
                      <a:cubicBezTo>
                        <a:pt x="1707" y="551"/>
                        <a:pt x="1724" y="551"/>
                        <a:pt x="1740" y="551"/>
                      </a:cubicBezTo>
                      <a:cubicBezTo>
                        <a:pt x="1751" y="550"/>
                        <a:pt x="1762" y="550"/>
                        <a:pt x="1774" y="549"/>
                      </a:cubicBezTo>
                      <a:cubicBezTo>
                        <a:pt x="1784" y="549"/>
                        <a:pt x="1794" y="549"/>
                        <a:pt x="1805" y="548"/>
                      </a:cubicBezTo>
                      <a:cubicBezTo>
                        <a:pt x="1807" y="548"/>
                        <a:pt x="1810" y="547"/>
                        <a:pt x="1813" y="547"/>
                      </a:cubicBezTo>
                      <a:cubicBezTo>
                        <a:pt x="1822" y="546"/>
                        <a:pt x="1831" y="545"/>
                        <a:pt x="1840" y="544"/>
                      </a:cubicBezTo>
                      <a:cubicBezTo>
                        <a:pt x="1850" y="542"/>
                        <a:pt x="1860" y="541"/>
                        <a:pt x="1871" y="539"/>
                      </a:cubicBezTo>
                      <a:cubicBezTo>
                        <a:pt x="1884" y="537"/>
                        <a:pt x="1896" y="535"/>
                        <a:pt x="1909" y="533"/>
                      </a:cubicBezTo>
                      <a:cubicBezTo>
                        <a:pt x="1920" y="532"/>
                        <a:pt x="1930" y="530"/>
                        <a:pt x="1941" y="528"/>
                      </a:cubicBezTo>
                      <a:cubicBezTo>
                        <a:pt x="1954" y="526"/>
                        <a:pt x="1966" y="524"/>
                        <a:pt x="1979" y="522"/>
                      </a:cubicBezTo>
                      <a:cubicBezTo>
                        <a:pt x="1993" y="521"/>
                        <a:pt x="2007" y="520"/>
                        <a:pt x="2021" y="518"/>
                      </a:cubicBezTo>
                      <a:cubicBezTo>
                        <a:pt x="2036" y="516"/>
                        <a:pt x="2051" y="516"/>
                        <a:pt x="2066" y="515"/>
                      </a:cubicBezTo>
                      <a:cubicBezTo>
                        <a:pt x="2069" y="515"/>
                        <a:pt x="2072" y="515"/>
                        <a:pt x="2075" y="514"/>
                      </a:cubicBezTo>
                      <a:cubicBezTo>
                        <a:pt x="2080" y="514"/>
                        <a:pt x="2086" y="514"/>
                        <a:pt x="2091" y="514"/>
                      </a:cubicBezTo>
                      <a:cubicBezTo>
                        <a:pt x="2098" y="514"/>
                        <a:pt x="2106" y="514"/>
                        <a:pt x="2114" y="513"/>
                      </a:cubicBezTo>
                      <a:cubicBezTo>
                        <a:pt x="2121" y="513"/>
                        <a:pt x="2128" y="512"/>
                        <a:pt x="2135" y="513"/>
                      </a:cubicBezTo>
                      <a:cubicBezTo>
                        <a:pt x="2137" y="513"/>
                        <a:pt x="2138" y="513"/>
                        <a:pt x="2139" y="513"/>
                      </a:cubicBezTo>
                      <a:cubicBezTo>
                        <a:pt x="2151" y="513"/>
                        <a:pt x="2162" y="514"/>
                        <a:pt x="2173" y="516"/>
                      </a:cubicBezTo>
                      <a:cubicBezTo>
                        <a:pt x="2179" y="516"/>
                        <a:pt x="2185" y="516"/>
                        <a:pt x="2190" y="516"/>
                      </a:cubicBezTo>
                      <a:cubicBezTo>
                        <a:pt x="2194" y="517"/>
                        <a:pt x="2198" y="517"/>
                        <a:pt x="2202" y="517"/>
                      </a:cubicBezTo>
                      <a:cubicBezTo>
                        <a:pt x="2209" y="517"/>
                        <a:pt x="2216" y="518"/>
                        <a:pt x="2222" y="518"/>
                      </a:cubicBezTo>
                      <a:cubicBezTo>
                        <a:pt x="2224" y="518"/>
                        <a:pt x="2226" y="518"/>
                        <a:pt x="2228" y="519"/>
                      </a:cubicBezTo>
                      <a:cubicBezTo>
                        <a:pt x="2235" y="519"/>
                        <a:pt x="2241" y="520"/>
                        <a:pt x="2248" y="521"/>
                      </a:cubicBezTo>
                      <a:cubicBezTo>
                        <a:pt x="2255" y="522"/>
                        <a:pt x="2261" y="524"/>
                        <a:pt x="2267" y="524"/>
                      </a:cubicBezTo>
                      <a:cubicBezTo>
                        <a:pt x="2273" y="524"/>
                        <a:pt x="2279" y="525"/>
                        <a:pt x="2285" y="526"/>
                      </a:cubicBezTo>
                      <a:cubicBezTo>
                        <a:pt x="2293" y="526"/>
                        <a:pt x="2302" y="528"/>
                        <a:pt x="2310" y="529"/>
                      </a:cubicBezTo>
                      <a:cubicBezTo>
                        <a:pt x="2316" y="530"/>
                        <a:pt x="2322" y="531"/>
                        <a:pt x="2327" y="532"/>
                      </a:cubicBezTo>
                      <a:cubicBezTo>
                        <a:pt x="2332" y="532"/>
                        <a:pt x="2336" y="533"/>
                        <a:pt x="2341" y="534"/>
                      </a:cubicBezTo>
                      <a:cubicBezTo>
                        <a:pt x="2351" y="536"/>
                        <a:pt x="2362" y="539"/>
                        <a:pt x="2372" y="542"/>
                      </a:cubicBezTo>
                      <a:cubicBezTo>
                        <a:pt x="2375" y="543"/>
                        <a:pt x="2377" y="543"/>
                        <a:pt x="2380" y="544"/>
                      </a:cubicBezTo>
                      <a:cubicBezTo>
                        <a:pt x="2383" y="545"/>
                        <a:pt x="2385" y="546"/>
                        <a:pt x="2387" y="548"/>
                      </a:cubicBezTo>
                      <a:cubicBezTo>
                        <a:pt x="2388" y="549"/>
                        <a:pt x="2388" y="550"/>
                        <a:pt x="2388" y="551"/>
                      </a:cubicBezTo>
                      <a:cubicBezTo>
                        <a:pt x="2386" y="552"/>
                        <a:pt x="2385" y="551"/>
                        <a:pt x="2384" y="551"/>
                      </a:cubicBezTo>
                      <a:cubicBezTo>
                        <a:pt x="2375" y="549"/>
                        <a:pt x="2366" y="546"/>
                        <a:pt x="2357" y="543"/>
                      </a:cubicBezTo>
                      <a:cubicBezTo>
                        <a:pt x="2351" y="542"/>
                        <a:pt x="2344" y="540"/>
                        <a:pt x="2337" y="539"/>
                      </a:cubicBezTo>
                      <a:cubicBezTo>
                        <a:pt x="2325" y="537"/>
                        <a:pt x="2313" y="536"/>
                        <a:pt x="2301" y="534"/>
                      </a:cubicBezTo>
                      <a:cubicBezTo>
                        <a:pt x="2300" y="534"/>
                        <a:pt x="2298" y="534"/>
                        <a:pt x="2296" y="534"/>
                      </a:cubicBezTo>
                      <a:cubicBezTo>
                        <a:pt x="2291" y="534"/>
                        <a:pt x="2286" y="533"/>
                        <a:pt x="2282" y="533"/>
                      </a:cubicBezTo>
                      <a:cubicBezTo>
                        <a:pt x="2272" y="532"/>
                        <a:pt x="2262" y="530"/>
                        <a:pt x="2252" y="529"/>
                      </a:cubicBezTo>
                      <a:cubicBezTo>
                        <a:pt x="2242" y="528"/>
                        <a:pt x="2232" y="527"/>
                        <a:pt x="2221" y="525"/>
                      </a:cubicBezTo>
                      <a:cubicBezTo>
                        <a:pt x="2221" y="525"/>
                        <a:pt x="2220" y="525"/>
                        <a:pt x="2219" y="525"/>
                      </a:cubicBezTo>
                      <a:cubicBezTo>
                        <a:pt x="2212" y="524"/>
                        <a:pt x="2205" y="524"/>
                        <a:pt x="2198" y="523"/>
                      </a:cubicBezTo>
                      <a:cubicBezTo>
                        <a:pt x="2189" y="522"/>
                        <a:pt x="2180" y="522"/>
                        <a:pt x="2171" y="521"/>
                      </a:cubicBezTo>
                      <a:cubicBezTo>
                        <a:pt x="2170" y="521"/>
                        <a:pt x="2168" y="521"/>
                        <a:pt x="2167" y="521"/>
                      </a:cubicBezTo>
                      <a:cubicBezTo>
                        <a:pt x="2157" y="520"/>
                        <a:pt x="2148" y="520"/>
                        <a:pt x="2138" y="520"/>
                      </a:cubicBezTo>
                      <a:cubicBezTo>
                        <a:pt x="2125" y="520"/>
                        <a:pt x="2112" y="519"/>
                        <a:pt x="2099" y="520"/>
                      </a:cubicBezTo>
                      <a:cubicBezTo>
                        <a:pt x="2089" y="521"/>
                        <a:pt x="2079" y="521"/>
                        <a:pt x="2069" y="522"/>
                      </a:cubicBezTo>
                      <a:cubicBezTo>
                        <a:pt x="2056" y="523"/>
                        <a:pt x="2044" y="523"/>
                        <a:pt x="2032" y="525"/>
                      </a:cubicBezTo>
                      <a:cubicBezTo>
                        <a:pt x="2023" y="527"/>
                        <a:pt x="2014" y="528"/>
                        <a:pt x="2005" y="529"/>
                      </a:cubicBezTo>
                      <a:cubicBezTo>
                        <a:pt x="1996" y="530"/>
                        <a:pt x="1987" y="530"/>
                        <a:pt x="1978" y="531"/>
                      </a:cubicBezTo>
                      <a:cubicBezTo>
                        <a:pt x="1975" y="532"/>
                        <a:pt x="1971" y="532"/>
                        <a:pt x="1968" y="533"/>
                      </a:cubicBezTo>
                      <a:cubicBezTo>
                        <a:pt x="1957" y="534"/>
                        <a:pt x="1946" y="535"/>
                        <a:pt x="1936" y="537"/>
                      </a:cubicBezTo>
                      <a:cubicBezTo>
                        <a:pt x="1917" y="539"/>
                        <a:pt x="1898" y="542"/>
                        <a:pt x="1879" y="544"/>
                      </a:cubicBezTo>
                      <a:cubicBezTo>
                        <a:pt x="1864" y="546"/>
                        <a:pt x="1850" y="548"/>
                        <a:pt x="1836" y="550"/>
                      </a:cubicBezTo>
                      <a:cubicBezTo>
                        <a:pt x="1822" y="552"/>
                        <a:pt x="1809" y="553"/>
                        <a:pt x="1795" y="554"/>
                      </a:cubicBezTo>
                      <a:cubicBezTo>
                        <a:pt x="1791" y="555"/>
                        <a:pt x="1787" y="555"/>
                        <a:pt x="1783" y="555"/>
                      </a:cubicBezTo>
                      <a:cubicBezTo>
                        <a:pt x="1769" y="555"/>
                        <a:pt x="1755" y="556"/>
                        <a:pt x="1741" y="556"/>
                      </a:cubicBezTo>
                      <a:cubicBezTo>
                        <a:pt x="1728" y="557"/>
                        <a:pt x="1715" y="557"/>
                        <a:pt x="1702" y="556"/>
                      </a:cubicBezTo>
                      <a:cubicBezTo>
                        <a:pt x="1698" y="556"/>
                        <a:pt x="1694" y="556"/>
                        <a:pt x="1690" y="556"/>
                      </a:cubicBezTo>
                      <a:cubicBezTo>
                        <a:pt x="1688" y="557"/>
                        <a:pt x="1686" y="557"/>
                        <a:pt x="1683" y="558"/>
                      </a:cubicBezTo>
                      <a:cubicBezTo>
                        <a:pt x="1679" y="556"/>
                        <a:pt x="1675" y="556"/>
                        <a:pt x="1671" y="556"/>
                      </a:cubicBezTo>
                      <a:cubicBezTo>
                        <a:pt x="1652" y="557"/>
                        <a:pt x="1634" y="555"/>
                        <a:pt x="1615" y="554"/>
                      </a:cubicBezTo>
                      <a:cubicBezTo>
                        <a:pt x="1604" y="553"/>
                        <a:pt x="1592" y="552"/>
                        <a:pt x="1581" y="550"/>
                      </a:cubicBezTo>
                      <a:cubicBezTo>
                        <a:pt x="1572" y="550"/>
                        <a:pt x="1563" y="548"/>
                        <a:pt x="1554" y="547"/>
                      </a:cubicBezTo>
                      <a:cubicBezTo>
                        <a:pt x="1553" y="547"/>
                        <a:pt x="1552" y="547"/>
                        <a:pt x="1551" y="547"/>
                      </a:cubicBezTo>
                      <a:cubicBezTo>
                        <a:pt x="1543" y="547"/>
                        <a:pt x="1535" y="545"/>
                        <a:pt x="1527" y="544"/>
                      </a:cubicBezTo>
                      <a:cubicBezTo>
                        <a:pt x="1522" y="543"/>
                        <a:pt x="1517" y="543"/>
                        <a:pt x="1512" y="542"/>
                      </a:cubicBezTo>
                      <a:cubicBezTo>
                        <a:pt x="1497" y="541"/>
                        <a:pt x="1482" y="540"/>
                        <a:pt x="1467" y="537"/>
                      </a:cubicBezTo>
                      <a:cubicBezTo>
                        <a:pt x="1458" y="536"/>
                        <a:pt x="1448" y="535"/>
                        <a:pt x="1438" y="534"/>
                      </a:cubicBezTo>
                      <a:cubicBezTo>
                        <a:pt x="1429" y="533"/>
                        <a:pt x="1419" y="531"/>
                        <a:pt x="1409" y="530"/>
                      </a:cubicBezTo>
                      <a:cubicBezTo>
                        <a:pt x="1405" y="530"/>
                        <a:pt x="1401" y="529"/>
                        <a:pt x="1398" y="529"/>
                      </a:cubicBezTo>
                      <a:cubicBezTo>
                        <a:pt x="1392" y="529"/>
                        <a:pt x="1387" y="529"/>
                        <a:pt x="1382" y="528"/>
                      </a:cubicBezTo>
                      <a:cubicBezTo>
                        <a:pt x="1373" y="527"/>
                        <a:pt x="1363" y="528"/>
                        <a:pt x="1354" y="527"/>
                      </a:cubicBezTo>
                      <a:cubicBezTo>
                        <a:pt x="1351" y="527"/>
                        <a:pt x="1349" y="527"/>
                        <a:pt x="1346" y="527"/>
                      </a:cubicBezTo>
                      <a:cubicBezTo>
                        <a:pt x="1336" y="527"/>
                        <a:pt x="1326" y="527"/>
                        <a:pt x="1316" y="527"/>
                      </a:cubicBezTo>
                      <a:cubicBezTo>
                        <a:pt x="1313" y="527"/>
                        <a:pt x="1311" y="528"/>
                        <a:pt x="1308" y="528"/>
                      </a:cubicBezTo>
                      <a:cubicBezTo>
                        <a:pt x="1304" y="528"/>
                        <a:pt x="1299" y="528"/>
                        <a:pt x="1295" y="528"/>
                      </a:cubicBezTo>
                      <a:cubicBezTo>
                        <a:pt x="1294" y="528"/>
                        <a:pt x="1294" y="528"/>
                        <a:pt x="1293" y="529"/>
                      </a:cubicBezTo>
                      <a:cubicBezTo>
                        <a:pt x="1293" y="531"/>
                        <a:pt x="1292" y="533"/>
                        <a:pt x="1292" y="535"/>
                      </a:cubicBezTo>
                      <a:cubicBezTo>
                        <a:pt x="1289" y="537"/>
                        <a:pt x="1288" y="534"/>
                        <a:pt x="1287" y="533"/>
                      </a:cubicBezTo>
                      <a:cubicBezTo>
                        <a:pt x="1286" y="532"/>
                        <a:pt x="1285" y="530"/>
                        <a:pt x="1284" y="528"/>
                      </a:cubicBezTo>
                      <a:cubicBezTo>
                        <a:pt x="1276" y="529"/>
                        <a:pt x="1269" y="529"/>
                        <a:pt x="1261" y="530"/>
                      </a:cubicBezTo>
                      <a:cubicBezTo>
                        <a:pt x="1254" y="530"/>
                        <a:pt x="1248" y="531"/>
                        <a:pt x="1241" y="531"/>
                      </a:cubicBezTo>
                      <a:cubicBezTo>
                        <a:pt x="1239" y="531"/>
                        <a:pt x="1236" y="530"/>
                        <a:pt x="1233" y="529"/>
                      </a:cubicBezTo>
                      <a:cubicBezTo>
                        <a:pt x="1231" y="529"/>
                        <a:pt x="1230" y="529"/>
                        <a:pt x="1228" y="530"/>
                      </a:cubicBezTo>
                      <a:cubicBezTo>
                        <a:pt x="1228" y="530"/>
                        <a:pt x="1228" y="530"/>
                        <a:pt x="1228" y="530"/>
                      </a:cubicBezTo>
                      <a:cubicBezTo>
                        <a:pt x="1228" y="530"/>
                        <a:pt x="1228" y="530"/>
                        <a:pt x="1228" y="530"/>
                      </a:cubicBezTo>
                      <a:cubicBezTo>
                        <a:pt x="1228" y="530"/>
                        <a:pt x="1228" y="529"/>
                        <a:pt x="1228" y="529"/>
                      </a:cubicBezTo>
                      <a:cubicBezTo>
                        <a:pt x="1227" y="529"/>
                        <a:pt x="1227" y="529"/>
                        <a:pt x="1227" y="529"/>
                      </a:cubicBezTo>
                      <a:cubicBezTo>
                        <a:pt x="1227" y="530"/>
                        <a:pt x="1228" y="530"/>
                        <a:pt x="1228" y="530"/>
                      </a:cubicBezTo>
                      <a:cubicBezTo>
                        <a:pt x="1228" y="530"/>
                        <a:pt x="1228" y="530"/>
                        <a:pt x="1228" y="530"/>
                      </a:cubicBezTo>
                      <a:cubicBezTo>
                        <a:pt x="1227" y="531"/>
                        <a:pt x="1226" y="531"/>
                        <a:pt x="1225" y="530"/>
                      </a:cubicBezTo>
                      <a:cubicBezTo>
                        <a:pt x="1223" y="528"/>
                        <a:pt x="1220" y="529"/>
                        <a:pt x="1218" y="530"/>
                      </a:cubicBezTo>
                      <a:cubicBezTo>
                        <a:pt x="1214" y="532"/>
                        <a:pt x="1210" y="533"/>
                        <a:pt x="1205" y="532"/>
                      </a:cubicBezTo>
                      <a:cubicBezTo>
                        <a:pt x="1204" y="531"/>
                        <a:pt x="1204" y="531"/>
                        <a:pt x="1204" y="532"/>
                      </a:cubicBezTo>
                      <a:cubicBezTo>
                        <a:pt x="1198" y="534"/>
                        <a:pt x="1193" y="533"/>
                        <a:pt x="1187" y="533"/>
                      </a:cubicBezTo>
                      <a:cubicBezTo>
                        <a:pt x="1183" y="532"/>
                        <a:pt x="1178" y="533"/>
                        <a:pt x="1173" y="533"/>
                      </a:cubicBezTo>
                      <a:cubicBezTo>
                        <a:pt x="1172" y="533"/>
                        <a:pt x="1170" y="533"/>
                        <a:pt x="1168" y="532"/>
                      </a:cubicBezTo>
                      <a:cubicBezTo>
                        <a:pt x="1163" y="531"/>
                        <a:pt x="1158" y="531"/>
                        <a:pt x="1153" y="533"/>
                      </a:cubicBezTo>
                      <a:cubicBezTo>
                        <a:pt x="1153" y="533"/>
                        <a:pt x="1152" y="533"/>
                        <a:pt x="1152" y="533"/>
                      </a:cubicBezTo>
                      <a:cubicBezTo>
                        <a:pt x="1152" y="533"/>
                        <a:pt x="1152" y="533"/>
                        <a:pt x="1152" y="533"/>
                      </a:cubicBezTo>
                      <a:cubicBezTo>
                        <a:pt x="1150" y="534"/>
                        <a:pt x="1149" y="534"/>
                        <a:pt x="1147" y="534"/>
                      </a:cubicBezTo>
                      <a:cubicBezTo>
                        <a:pt x="1145" y="535"/>
                        <a:pt x="1143" y="535"/>
                        <a:pt x="1141" y="535"/>
                      </a:cubicBezTo>
                      <a:cubicBezTo>
                        <a:pt x="1141" y="535"/>
                        <a:pt x="1140" y="535"/>
                        <a:pt x="1139" y="535"/>
                      </a:cubicBezTo>
                      <a:cubicBezTo>
                        <a:pt x="1136" y="533"/>
                        <a:pt x="1132" y="534"/>
                        <a:pt x="1129" y="534"/>
                      </a:cubicBezTo>
                      <a:cubicBezTo>
                        <a:pt x="1128" y="534"/>
                        <a:pt x="1127" y="534"/>
                        <a:pt x="1126" y="534"/>
                      </a:cubicBezTo>
                      <a:cubicBezTo>
                        <a:pt x="1124" y="535"/>
                        <a:pt x="1123" y="534"/>
                        <a:pt x="1121" y="534"/>
                      </a:cubicBezTo>
                      <a:cubicBezTo>
                        <a:pt x="1121" y="534"/>
                        <a:pt x="1119" y="535"/>
                        <a:pt x="1118" y="535"/>
                      </a:cubicBezTo>
                      <a:cubicBezTo>
                        <a:pt x="1117" y="535"/>
                        <a:pt x="1117" y="535"/>
                        <a:pt x="1116" y="535"/>
                      </a:cubicBezTo>
                      <a:cubicBezTo>
                        <a:pt x="1111" y="535"/>
                        <a:pt x="1106" y="535"/>
                        <a:pt x="1100" y="535"/>
                      </a:cubicBezTo>
                      <a:cubicBezTo>
                        <a:pt x="1095" y="535"/>
                        <a:pt x="1089" y="534"/>
                        <a:pt x="1083" y="534"/>
                      </a:cubicBezTo>
                      <a:cubicBezTo>
                        <a:pt x="1077" y="535"/>
                        <a:pt x="1070" y="534"/>
                        <a:pt x="1064" y="534"/>
                      </a:cubicBezTo>
                      <a:cubicBezTo>
                        <a:pt x="1053" y="534"/>
                        <a:pt x="1041" y="534"/>
                        <a:pt x="1030" y="534"/>
                      </a:cubicBezTo>
                      <a:cubicBezTo>
                        <a:pt x="1020" y="533"/>
                        <a:pt x="1010" y="533"/>
                        <a:pt x="1000" y="532"/>
                      </a:cubicBezTo>
                      <a:cubicBezTo>
                        <a:pt x="990" y="532"/>
                        <a:pt x="981" y="531"/>
                        <a:pt x="971" y="530"/>
                      </a:cubicBezTo>
                      <a:cubicBezTo>
                        <a:pt x="956" y="528"/>
                        <a:pt x="942" y="527"/>
                        <a:pt x="927" y="526"/>
                      </a:cubicBezTo>
                      <a:cubicBezTo>
                        <a:pt x="921" y="525"/>
                        <a:pt x="914" y="524"/>
                        <a:pt x="907" y="523"/>
                      </a:cubicBezTo>
                      <a:cubicBezTo>
                        <a:pt x="903" y="522"/>
                        <a:pt x="898" y="521"/>
                        <a:pt x="894" y="523"/>
                      </a:cubicBezTo>
                      <a:cubicBezTo>
                        <a:pt x="891" y="520"/>
                        <a:pt x="889" y="520"/>
                        <a:pt x="886" y="520"/>
                      </a:cubicBezTo>
                      <a:cubicBezTo>
                        <a:pt x="875" y="519"/>
                        <a:pt x="865" y="518"/>
                        <a:pt x="854" y="517"/>
                      </a:cubicBezTo>
                      <a:cubicBezTo>
                        <a:pt x="843" y="516"/>
                        <a:pt x="831" y="515"/>
                        <a:pt x="819" y="514"/>
                      </a:cubicBezTo>
                      <a:cubicBezTo>
                        <a:pt x="806" y="513"/>
                        <a:pt x="792" y="513"/>
                        <a:pt x="778" y="512"/>
                      </a:cubicBezTo>
                      <a:cubicBezTo>
                        <a:pt x="763" y="512"/>
                        <a:pt x="749" y="511"/>
                        <a:pt x="735" y="511"/>
                      </a:cubicBezTo>
                      <a:cubicBezTo>
                        <a:pt x="728" y="511"/>
                        <a:pt x="722" y="511"/>
                        <a:pt x="715" y="512"/>
                      </a:cubicBezTo>
                      <a:cubicBezTo>
                        <a:pt x="711" y="512"/>
                        <a:pt x="707" y="512"/>
                        <a:pt x="704" y="512"/>
                      </a:cubicBezTo>
                      <a:cubicBezTo>
                        <a:pt x="695" y="512"/>
                        <a:pt x="687" y="513"/>
                        <a:pt x="678" y="513"/>
                      </a:cubicBezTo>
                      <a:cubicBezTo>
                        <a:pt x="668" y="513"/>
                        <a:pt x="658" y="513"/>
                        <a:pt x="648" y="514"/>
                      </a:cubicBezTo>
                      <a:cubicBezTo>
                        <a:pt x="634" y="514"/>
                        <a:pt x="621" y="515"/>
                        <a:pt x="607" y="515"/>
                      </a:cubicBezTo>
                      <a:cubicBezTo>
                        <a:pt x="592" y="516"/>
                        <a:pt x="576" y="516"/>
                        <a:pt x="561" y="517"/>
                      </a:cubicBezTo>
                      <a:cubicBezTo>
                        <a:pt x="558" y="517"/>
                        <a:pt x="555" y="517"/>
                        <a:pt x="553" y="517"/>
                      </a:cubicBezTo>
                      <a:cubicBezTo>
                        <a:pt x="547" y="518"/>
                        <a:pt x="542" y="518"/>
                        <a:pt x="536" y="518"/>
                      </a:cubicBezTo>
                      <a:cubicBezTo>
                        <a:pt x="527" y="518"/>
                        <a:pt x="517" y="518"/>
                        <a:pt x="508" y="518"/>
                      </a:cubicBezTo>
                      <a:cubicBezTo>
                        <a:pt x="507" y="518"/>
                        <a:pt x="507" y="518"/>
                        <a:pt x="507" y="518"/>
                      </a:cubicBezTo>
                      <a:cubicBezTo>
                        <a:pt x="501" y="520"/>
                        <a:pt x="495" y="519"/>
                        <a:pt x="489" y="519"/>
                      </a:cubicBezTo>
                      <a:cubicBezTo>
                        <a:pt x="486" y="519"/>
                        <a:pt x="484" y="520"/>
                        <a:pt x="481" y="520"/>
                      </a:cubicBezTo>
                      <a:cubicBezTo>
                        <a:pt x="478" y="520"/>
                        <a:pt x="476" y="519"/>
                        <a:pt x="473" y="519"/>
                      </a:cubicBezTo>
                      <a:cubicBezTo>
                        <a:pt x="473" y="519"/>
                        <a:pt x="472" y="519"/>
                        <a:pt x="472" y="519"/>
                      </a:cubicBezTo>
                      <a:cubicBezTo>
                        <a:pt x="467" y="521"/>
                        <a:pt x="463" y="519"/>
                        <a:pt x="458" y="520"/>
                      </a:cubicBezTo>
                      <a:cubicBezTo>
                        <a:pt x="454" y="521"/>
                        <a:pt x="449" y="519"/>
                        <a:pt x="444" y="521"/>
                      </a:cubicBezTo>
                      <a:cubicBezTo>
                        <a:pt x="443" y="522"/>
                        <a:pt x="442" y="522"/>
                        <a:pt x="441" y="522"/>
                      </a:cubicBezTo>
                      <a:cubicBezTo>
                        <a:pt x="429" y="522"/>
                        <a:pt x="416" y="522"/>
                        <a:pt x="404" y="522"/>
                      </a:cubicBezTo>
                      <a:cubicBezTo>
                        <a:pt x="399" y="521"/>
                        <a:pt x="395" y="521"/>
                        <a:pt x="391" y="521"/>
                      </a:cubicBezTo>
                      <a:cubicBezTo>
                        <a:pt x="380" y="521"/>
                        <a:pt x="368" y="520"/>
                        <a:pt x="357" y="519"/>
                      </a:cubicBezTo>
                      <a:cubicBezTo>
                        <a:pt x="344" y="517"/>
                        <a:pt x="329" y="516"/>
                        <a:pt x="316" y="513"/>
                      </a:cubicBezTo>
                      <a:cubicBezTo>
                        <a:pt x="311" y="512"/>
                        <a:pt x="306" y="511"/>
                        <a:pt x="301" y="511"/>
                      </a:cubicBezTo>
                      <a:cubicBezTo>
                        <a:pt x="294" y="510"/>
                        <a:pt x="287" y="508"/>
                        <a:pt x="279" y="506"/>
                      </a:cubicBezTo>
                      <a:cubicBezTo>
                        <a:pt x="269" y="504"/>
                        <a:pt x="259" y="502"/>
                        <a:pt x="249" y="500"/>
                      </a:cubicBezTo>
                      <a:cubicBezTo>
                        <a:pt x="246" y="499"/>
                        <a:pt x="243" y="498"/>
                        <a:pt x="241" y="498"/>
                      </a:cubicBezTo>
                      <a:cubicBezTo>
                        <a:pt x="237" y="497"/>
                        <a:pt x="233" y="496"/>
                        <a:pt x="229" y="495"/>
                      </a:cubicBezTo>
                      <a:cubicBezTo>
                        <a:pt x="227" y="495"/>
                        <a:pt x="225" y="494"/>
                        <a:pt x="222" y="494"/>
                      </a:cubicBezTo>
                      <a:cubicBezTo>
                        <a:pt x="204" y="488"/>
                        <a:pt x="187" y="481"/>
                        <a:pt x="170" y="473"/>
                      </a:cubicBezTo>
                      <a:cubicBezTo>
                        <a:pt x="161" y="469"/>
                        <a:pt x="151" y="465"/>
                        <a:pt x="142" y="460"/>
                      </a:cubicBezTo>
                      <a:cubicBezTo>
                        <a:pt x="128" y="454"/>
                        <a:pt x="113" y="448"/>
                        <a:pt x="98" y="442"/>
                      </a:cubicBezTo>
                      <a:cubicBezTo>
                        <a:pt x="85" y="437"/>
                        <a:pt x="73" y="431"/>
                        <a:pt x="61" y="425"/>
                      </a:cubicBezTo>
                      <a:cubicBezTo>
                        <a:pt x="50" y="420"/>
                        <a:pt x="40" y="415"/>
                        <a:pt x="30" y="410"/>
                      </a:cubicBezTo>
                      <a:cubicBezTo>
                        <a:pt x="28" y="409"/>
                        <a:pt x="27" y="408"/>
                        <a:pt x="25" y="407"/>
                      </a:cubicBezTo>
                      <a:cubicBezTo>
                        <a:pt x="20" y="405"/>
                        <a:pt x="15" y="402"/>
                        <a:pt x="9" y="400"/>
                      </a:cubicBezTo>
                      <a:cubicBezTo>
                        <a:pt x="6" y="400"/>
                        <a:pt x="3" y="398"/>
                        <a:pt x="0" y="397"/>
                      </a:cubicBezTo>
                      <a:cubicBezTo>
                        <a:pt x="0" y="396"/>
                        <a:pt x="0" y="395"/>
                        <a:pt x="0" y="394"/>
                      </a:cubicBezTo>
                      <a:cubicBezTo>
                        <a:pt x="5" y="394"/>
                        <a:pt x="5" y="394"/>
                        <a:pt x="8" y="392"/>
                      </a:cubicBezTo>
                      <a:cubicBezTo>
                        <a:pt x="16" y="396"/>
                        <a:pt x="24" y="401"/>
                        <a:pt x="33" y="405"/>
                      </a:cubicBezTo>
                      <a:cubicBezTo>
                        <a:pt x="35" y="406"/>
                        <a:pt x="37" y="407"/>
                        <a:pt x="40" y="408"/>
                      </a:cubicBezTo>
                      <a:cubicBezTo>
                        <a:pt x="43" y="409"/>
                        <a:pt x="47" y="411"/>
                        <a:pt x="50" y="413"/>
                      </a:cubicBezTo>
                      <a:cubicBezTo>
                        <a:pt x="52" y="415"/>
                        <a:pt x="55" y="417"/>
                        <a:pt x="57" y="417"/>
                      </a:cubicBezTo>
                      <a:cubicBezTo>
                        <a:pt x="63" y="419"/>
                        <a:pt x="67" y="422"/>
                        <a:pt x="72" y="424"/>
                      </a:cubicBezTo>
                      <a:cubicBezTo>
                        <a:pt x="74" y="425"/>
                        <a:pt x="75" y="425"/>
                        <a:pt x="76" y="426"/>
                      </a:cubicBezTo>
                      <a:cubicBezTo>
                        <a:pt x="81" y="423"/>
                        <a:pt x="89" y="416"/>
                        <a:pt x="93" y="410"/>
                      </a:cubicBezTo>
                      <a:cubicBezTo>
                        <a:pt x="93" y="409"/>
                        <a:pt x="92" y="408"/>
                        <a:pt x="91" y="408"/>
                      </a:cubicBezTo>
                      <a:cubicBezTo>
                        <a:pt x="85" y="405"/>
                        <a:pt x="78" y="402"/>
                        <a:pt x="72" y="400"/>
                      </a:cubicBezTo>
                      <a:cubicBezTo>
                        <a:pt x="67" y="398"/>
                        <a:pt x="62" y="395"/>
                        <a:pt x="57" y="393"/>
                      </a:cubicBezTo>
                      <a:cubicBezTo>
                        <a:pt x="55" y="392"/>
                        <a:pt x="53" y="391"/>
                        <a:pt x="51" y="390"/>
                      </a:cubicBezTo>
                      <a:cubicBezTo>
                        <a:pt x="50" y="389"/>
                        <a:pt x="49" y="388"/>
                        <a:pt x="47" y="387"/>
                      </a:cubicBezTo>
                      <a:cubicBezTo>
                        <a:pt x="50" y="385"/>
                        <a:pt x="53" y="382"/>
                        <a:pt x="56" y="381"/>
                      </a:cubicBezTo>
                      <a:cubicBezTo>
                        <a:pt x="63" y="379"/>
                        <a:pt x="68" y="374"/>
                        <a:pt x="74" y="370"/>
                      </a:cubicBezTo>
                      <a:cubicBezTo>
                        <a:pt x="77" y="368"/>
                        <a:pt x="81" y="365"/>
                        <a:pt x="84" y="363"/>
                      </a:cubicBezTo>
                      <a:cubicBezTo>
                        <a:pt x="84" y="360"/>
                        <a:pt x="83" y="358"/>
                        <a:pt x="81" y="355"/>
                      </a:cubicBezTo>
                      <a:cubicBezTo>
                        <a:pt x="77" y="348"/>
                        <a:pt x="72" y="340"/>
                        <a:pt x="67" y="333"/>
                      </a:cubicBezTo>
                      <a:cubicBezTo>
                        <a:pt x="61" y="323"/>
                        <a:pt x="55" y="314"/>
                        <a:pt x="49" y="305"/>
                      </a:cubicBezTo>
                      <a:cubicBezTo>
                        <a:pt x="48" y="304"/>
                        <a:pt x="47" y="302"/>
                        <a:pt x="46" y="299"/>
                      </a:cubicBezTo>
                      <a:cubicBezTo>
                        <a:pt x="49" y="297"/>
                        <a:pt x="52" y="296"/>
                        <a:pt x="55" y="295"/>
                      </a:cubicBezTo>
                      <a:cubicBezTo>
                        <a:pt x="62" y="295"/>
                        <a:pt x="68" y="294"/>
                        <a:pt x="74" y="293"/>
                      </a:cubicBezTo>
                      <a:cubicBezTo>
                        <a:pt x="76" y="293"/>
                        <a:pt x="79" y="292"/>
                        <a:pt x="81" y="292"/>
                      </a:cubicBezTo>
                      <a:cubicBezTo>
                        <a:pt x="87" y="290"/>
                        <a:pt x="92" y="289"/>
                        <a:pt x="98" y="288"/>
                      </a:cubicBezTo>
                      <a:cubicBezTo>
                        <a:pt x="98" y="285"/>
                        <a:pt x="97" y="283"/>
                        <a:pt x="96" y="280"/>
                      </a:cubicBezTo>
                      <a:cubicBezTo>
                        <a:pt x="93" y="272"/>
                        <a:pt x="89" y="264"/>
                        <a:pt x="87" y="256"/>
                      </a:cubicBezTo>
                      <a:cubicBezTo>
                        <a:pt x="84" y="247"/>
                        <a:pt x="81" y="239"/>
                        <a:pt x="77" y="231"/>
                      </a:cubicBezTo>
                      <a:cubicBezTo>
                        <a:pt x="77" y="230"/>
                        <a:pt x="77" y="230"/>
                        <a:pt x="76" y="229"/>
                      </a:cubicBezTo>
                      <a:cubicBezTo>
                        <a:pt x="77" y="226"/>
                        <a:pt x="79" y="226"/>
                        <a:pt x="81" y="226"/>
                      </a:cubicBezTo>
                      <a:cubicBezTo>
                        <a:pt x="86" y="226"/>
                        <a:pt x="92" y="226"/>
                        <a:pt x="97" y="226"/>
                      </a:cubicBezTo>
                      <a:cubicBezTo>
                        <a:pt x="102" y="226"/>
                        <a:pt x="108" y="226"/>
                        <a:pt x="113" y="227"/>
                      </a:cubicBezTo>
                      <a:cubicBezTo>
                        <a:pt x="120" y="228"/>
                        <a:pt x="128" y="228"/>
                        <a:pt x="135" y="228"/>
                      </a:cubicBezTo>
                      <a:cubicBezTo>
                        <a:pt x="136" y="228"/>
                        <a:pt x="137" y="228"/>
                        <a:pt x="138" y="228"/>
                      </a:cubicBezTo>
                      <a:cubicBezTo>
                        <a:pt x="139" y="228"/>
                        <a:pt x="141" y="227"/>
                        <a:pt x="141" y="225"/>
                      </a:cubicBezTo>
                      <a:cubicBezTo>
                        <a:pt x="141" y="224"/>
                        <a:pt x="142" y="223"/>
                        <a:pt x="142" y="221"/>
                      </a:cubicBezTo>
                      <a:cubicBezTo>
                        <a:pt x="144" y="212"/>
                        <a:pt x="145" y="202"/>
                        <a:pt x="148" y="192"/>
                      </a:cubicBezTo>
                      <a:cubicBezTo>
                        <a:pt x="149" y="187"/>
                        <a:pt x="149" y="181"/>
                        <a:pt x="150" y="175"/>
                      </a:cubicBezTo>
                      <a:cubicBezTo>
                        <a:pt x="150" y="174"/>
                        <a:pt x="150" y="173"/>
                        <a:pt x="151" y="172"/>
                      </a:cubicBezTo>
                      <a:cubicBezTo>
                        <a:pt x="151" y="169"/>
                        <a:pt x="154" y="168"/>
                        <a:pt x="156" y="170"/>
                      </a:cubicBezTo>
                      <a:cubicBezTo>
                        <a:pt x="159" y="173"/>
                        <a:pt x="162" y="175"/>
                        <a:pt x="165" y="177"/>
                      </a:cubicBezTo>
                      <a:cubicBezTo>
                        <a:pt x="174" y="181"/>
                        <a:pt x="183" y="185"/>
                        <a:pt x="193" y="186"/>
                      </a:cubicBezTo>
                      <a:cubicBezTo>
                        <a:pt x="194" y="183"/>
                        <a:pt x="196" y="179"/>
                        <a:pt x="198" y="175"/>
                      </a:cubicBezTo>
                      <a:cubicBezTo>
                        <a:pt x="201" y="171"/>
                        <a:pt x="204" y="166"/>
                        <a:pt x="206" y="161"/>
                      </a:cubicBezTo>
                      <a:cubicBezTo>
                        <a:pt x="210" y="153"/>
                        <a:pt x="214" y="145"/>
                        <a:pt x="218" y="137"/>
                      </a:cubicBezTo>
                      <a:cubicBezTo>
                        <a:pt x="219" y="135"/>
                        <a:pt x="219" y="134"/>
                        <a:pt x="221" y="133"/>
                      </a:cubicBezTo>
                      <a:cubicBezTo>
                        <a:pt x="228" y="139"/>
                        <a:pt x="235" y="146"/>
                        <a:pt x="243" y="152"/>
                      </a:cubicBezTo>
                      <a:cubicBezTo>
                        <a:pt x="250" y="158"/>
                        <a:pt x="256" y="166"/>
                        <a:pt x="264" y="170"/>
                      </a:cubicBezTo>
                      <a:cubicBezTo>
                        <a:pt x="268" y="168"/>
                        <a:pt x="270" y="163"/>
                        <a:pt x="274" y="160"/>
                      </a:cubicBezTo>
                      <a:cubicBezTo>
                        <a:pt x="277" y="157"/>
                        <a:pt x="280" y="153"/>
                        <a:pt x="283" y="150"/>
                      </a:cubicBezTo>
                      <a:cubicBezTo>
                        <a:pt x="286" y="147"/>
                        <a:pt x="289" y="143"/>
                        <a:pt x="292" y="139"/>
                      </a:cubicBezTo>
                      <a:cubicBezTo>
                        <a:pt x="295" y="136"/>
                        <a:pt x="298" y="132"/>
                        <a:pt x="301" y="129"/>
                      </a:cubicBezTo>
                      <a:cubicBezTo>
                        <a:pt x="304" y="125"/>
                        <a:pt x="307" y="122"/>
                        <a:pt x="310" y="118"/>
                      </a:cubicBezTo>
                      <a:cubicBezTo>
                        <a:pt x="313" y="119"/>
                        <a:pt x="314" y="121"/>
                        <a:pt x="315" y="123"/>
                      </a:cubicBezTo>
                      <a:cubicBezTo>
                        <a:pt x="318" y="128"/>
                        <a:pt x="321" y="133"/>
                        <a:pt x="325" y="138"/>
                      </a:cubicBezTo>
                      <a:cubicBezTo>
                        <a:pt x="332" y="146"/>
                        <a:pt x="337" y="155"/>
                        <a:pt x="343" y="164"/>
                      </a:cubicBezTo>
                      <a:cubicBezTo>
                        <a:pt x="344" y="165"/>
                        <a:pt x="344" y="166"/>
                        <a:pt x="345" y="167"/>
                      </a:cubicBezTo>
                      <a:cubicBezTo>
                        <a:pt x="352" y="163"/>
                        <a:pt x="358" y="160"/>
                        <a:pt x="363" y="155"/>
                      </a:cubicBezTo>
                      <a:cubicBezTo>
                        <a:pt x="371" y="150"/>
                        <a:pt x="379" y="144"/>
                        <a:pt x="387" y="138"/>
                      </a:cubicBezTo>
                      <a:cubicBezTo>
                        <a:pt x="391" y="135"/>
                        <a:pt x="393" y="136"/>
                        <a:pt x="394" y="141"/>
                      </a:cubicBezTo>
                      <a:cubicBezTo>
                        <a:pt x="394" y="145"/>
                        <a:pt x="395" y="149"/>
                        <a:pt x="396" y="152"/>
                      </a:cubicBezTo>
                      <a:cubicBezTo>
                        <a:pt x="398" y="162"/>
                        <a:pt x="401" y="172"/>
                        <a:pt x="403" y="182"/>
                      </a:cubicBezTo>
                      <a:cubicBezTo>
                        <a:pt x="403" y="182"/>
                        <a:pt x="404" y="183"/>
                        <a:pt x="404" y="183"/>
                      </a:cubicBezTo>
                      <a:cubicBezTo>
                        <a:pt x="406" y="183"/>
                        <a:pt x="408" y="183"/>
                        <a:pt x="409" y="182"/>
                      </a:cubicBezTo>
                      <a:cubicBezTo>
                        <a:pt x="414" y="180"/>
                        <a:pt x="419" y="178"/>
                        <a:pt x="424" y="176"/>
                      </a:cubicBezTo>
                      <a:cubicBezTo>
                        <a:pt x="431" y="173"/>
                        <a:pt x="439" y="170"/>
                        <a:pt x="447" y="168"/>
                      </a:cubicBezTo>
                      <a:cubicBezTo>
                        <a:pt x="451" y="166"/>
                        <a:pt x="455" y="164"/>
                        <a:pt x="459" y="163"/>
                      </a:cubicBezTo>
                      <a:cubicBezTo>
                        <a:pt x="462" y="161"/>
                        <a:pt x="465" y="161"/>
                        <a:pt x="467" y="164"/>
                      </a:cubicBezTo>
                      <a:cubicBezTo>
                        <a:pt x="467" y="166"/>
                        <a:pt x="467" y="167"/>
                        <a:pt x="467" y="169"/>
                      </a:cubicBezTo>
                      <a:cubicBezTo>
                        <a:pt x="466" y="176"/>
                        <a:pt x="465" y="182"/>
                        <a:pt x="465" y="189"/>
                      </a:cubicBezTo>
                      <a:cubicBezTo>
                        <a:pt x="464" y="192"/>
                        <a:pt x="464" y="195"/>
                        <a:pt x="464" y="197"/>
                      </a:cubicBezTo>
                      <a:cubicBezTo>
                        <a:pt x="464" y="204"/>
                        <a:pt x="464" y="211"/>
                        <a:pt x="462" y="218"/>
                      </a:cubicBezTo>
                      <a:cubicBezTo>
                        <a:pt x="461" y="223"/>
                        <a:pt x="460" y="227"/>
                        <a:pt x="461" y="232"/>
                      </a:cubicBezTo>
                      <a:cubicBezTo>
                        <a:pt x="462" y="232"/>
                        <a:pt x="464" y="233"/>
                        <a:pt x="465" y="233"/>
                      </a:cubicBezTo>
                      <a:cubicBezTo>
                        <a:pt x="472" y="233"/>
                        <a:pt x="478" y="233"/>
                        <a:pt x="485" y="233"/>
                      </a:cubicBezTo>
                      <a:cubicBezTo>
                        <a:pt x="493" y="233"/>
                        <a:pt x="500" y="233"/>
                        <a:pt x="508" y="233"/>
                      </a:cubicBezTo>
                      <a:cubicBezTo>
                        <a:pt x="511" y="234"/>
                        <a:pt x="513" y="236"/>
                        <a:pt x="512" y="239"/>
                      </a:cubicBezTo>
                      <a:cubicBezTo>
                        <a:pt x="511" y="240"/>
                        <a:pt x="511" y="241"/>
                        <a:pt x="510" y="242"/>
                      </a:cubicBezTo>
                      <a:cubicBezTo>
                        <a:pt x="508" y="246"/>
                        <a:pt x="506" y="249"/>
                        <a:pt x="503" y="252"/>
                      </a:cubicBezTo>
                      <a:cubicBezTo>
                        <a:pt x="498" y="259"/>
                        <a:pt x="494" y="267"/>
                        <a:pt x="491" y="275"/>
                      </a:cubicBezTo>
                      <a:cubicBezTo>
                        <a:pt x="491" y="275"/>
                        <a:pt x="491" y="276"/>
                        <a:pt x="491" y="276"/>
                      </a:cubicBezTo>
                      <a:cubicBezTo>
                        <a:pt x="493" y="278"/>
                        <a:pt x="496" y="278"/>
                        <a:pt x="498" y="278"/>
                      </a:cubicBezTo>
                      <a:cubicBezTo>
                        <a:pt x="506" y="280"/>
                        <a:pt x="514" y="282"/>
                        <a:pt x="522" y="284"/>
                      </a:cubicBezTo>
                      <a:cubicBezTo>
                        <a:pt x="524" y="285"/>
                        <a:pt x="526" y="285"/>
                        <a:pt x="528" y="284"/>
                      </a:cubicBezTo>
                      <a:cubicBezTo>
                        <a:pt x="544" y="281"/>
                        <a:pt x="557" y="286"/>
                        <a:pt x="567" y="298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</p:grpSp>
        </p:grpSp>
        <p:sp>
          <p:nvSpPr>
            <p:cNvPr id="975" name="Ovál 974"/>
            <p:cNvSpPr/>
            <p:nvPr/>
          </p:nvSpPr>
          <p:spPr>
            <a:xfrm>
              <a:off x="812271" y="1496033"/>
              <a:ext cx="45719" cy="45719"/>
            </a:xfrm>
            <a:prstGeom prst="ellipse">
              <a:avLst/>
            </a:prstGeom>
            <a:solidFill>
              <a:srgbClr val="FFDF6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750" name="Skupina 1749"/>
          <p:cNvGrpSpPr/>
          <p:nvPr/>
        </p:nvGrpSpPr>
        <p:grpSpPr>
          <a:xfrm>
            <a:off x="6479353" y="4173335"/>
            <a:ext cx="2955497" cy="1895235"/>
            <a:chOff x="509646" y="127370"/>
            <a:chExt cx="2955497" cy="1895235"/>
          </a:xfrm>
          <a:solidFill>
            <a:srgbClr val="FFFFFD"/>
          </a:solidFill>
        </p:grpSpPr>
        <p:sp>
          <p:nvSpPr>
            <p:cNvPr id="1299" name="Obdélník 1298"/>
            <p:cNvSpPr/>
            <p:nvPr/>
          </p:nvSpPr>
          <p:spPr>
            <a:xfrm>
              <a:off x="509646" y="127370"/>
              <a:ext cx="2955497" cy="1895235"/>
            </a:xfrm>
            <a:prstGeom prst="rect">
              <a:avLst/>
            </a:prstGeom>
            <a:grp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201" name="Skupina 1200"/>
            <p:cNvGrpSpPr/>
            <p:nvPr/>
          </p:nvGrpSpPr>
          <p:grpSpPr>
            <a:xfrm>
              <a:off x="725833" y="208414"/>
              <a:ext cx="584179" cy="932829"/>
              <a:chOff x="2765426" y="1525588"/>
              <a:chExt cx="2598738" cy="4149725"/>
            </a:xfrm>
            <a:grpFill/>
          </p:grpSpPr>
          <p:sp>
            <p:nvSpPr>
              <p:cNvPr id="1202" name="Freeform 6"/>
              <p:cNvSpPr>
                <a:spLocks noEditPoints="1"/>
              </p:cNvSpPr>
              <p:nvPr/>
            </p:nvSpPr>
            <p:spPr bwMode="auto">
              <a:xfrm>
                <a:off x="2765426" y="1525588"/>
                <a:ext cx="2598738" cy="4149725"/>
              </a:xfrm>
              <a:custGeom>
                <a:avLst/>
                <a:gdLst>
                  <a:gd name="T0" fmla="*/ 3144 w 3160"/>
                  <a:gd name="T1" fmla="*/ 2702 h 5044"/>
                  <a:gd name="T2" fmla="*/ 2610 w 3160"/>
                  <a:gd name="T3" fmla="*/ 2703 h 5044"/>
                  <a:gd name="T4" fmla="*/ 2107 w 3160"/>
                  <a:gd name="T5" fmla="*/ 3073 h 5044"/>
                  <a:gd name="T6" fmla="*/ 2235 w 3160"/>
                  <a:gd name="T7" fmla="*/ 4558 h 5044"/>
                  <a:gd name="T8" fmla="*/ 2164 w 3160"/>
                  <a:gd name="T9" fmla="*/ 5017 h 5044"/>
                  <a:gd name="T10" fmla="*/ 1541 w 3160"/>
                  <a:gd name="T11" fmla="*/ 4578 h 5044"/>
                  <a:gd name="T12" fmla="*/ 1391 w 3160"/>
                  <a:gd name="T13" fmla="*/ 3562 h 5044"/>
                  <a:gd name="T14" fmla="*/ 553 w 3160"/>
                  <a:gd name="T15" fmla="*/ 4549 h 5044"/>
                  <a:gd name="T16" fmla="*/ 96 w 3160"/>
                  <a:gd name="T17" fmla="*/ 4677 h 5044"/>
                  <a:gd name="T18" fmla="*/ 166 w 3160"/>
                  <a:gd name="T19" fmla="*/ 3878 h 5044"/>
                  <a:gd name="T20" fmla="*/ 963 w 3160"/>
                  <a:gd name="T21" fmla="*/ 2603 h 5044"/>
                  <a:gd name="T22" fmla="*/ 1408 w 3160"/>
                  <a:gd name="T23" fmla="*/ 1283 h 5044"/>
                  <a:gd name="T24" fmla="*/ 1389 w 3160"/>
                  <a:gd name="T25" fmla="*/ 808 h 5044"/>
                  <a:gd name="T26" fmla="*/ 2004 w 3160"/>
                  <a:gd name="T27" fmla="*/ 5 h 5044"/>
                  <a:gd name="T28" fmla="*/ 2388 w 3160"/>
                  <a:gd name="T29" fmla="*/ 385 h 5044"/>
                  <a:gd name="T30" fmla="*/ 1932 w 3160"/>
                  <a:gd name="T31" fmla="*/ 1248 h 5044"/>
                  <a:gd name="T32" fmla="*/ 2665 w 3160"/>
                  <a:gd name="T33" fmla="*/ 2256 h 5044"/>
                  <a:gd name="T34" fmla="*/ 2256 w 3160"/>
                  <a:gd name="T35" fmla="*/ 940 h 5044"/>
                  <a:gd name="T36" fmla="*/ 2261 w 3160"/>
                  <a:gd name="T37" fmla="*/ 482 h 5044"/>
                  <a:gd name="T38" fmla="*/ 1853 w 3160"/>
                  <a:gd name="T39" fmla="*/ 593 h 5044"/>
                  <a:gd name="T40" fmla="*/ 1573 w 3160"/>
                  <a:gd name="T41" fmla="*/ 991 h 5044"/>
                  <a:gd name="T42" fmla="*/ 1782 w 3160"/>
                  <a:gd name="T43" fmla="*/ 1178 h 5044"/>
                  <a:gd name="T44" fmla="*/ 1533 w 3160"/>
                  <a:gd name="T45" fmla="*/ 1759 h 5044"/>
                  <a:gd name="T46" fmla="*/ 1644 w 3160"/>
                  <a:gd name="T47" fmla="*/ 2782 h 5044"/>
                  <a:gd name="T48" fmla="*/ 2063 w 3160"/>
                  <a:gd name="T49" fmla="*/ 1909 h 5044"/>
                  <a:gd name="T50" fmla="*/ 1973 w 3160"/>
                  <a:gd name="T51" fmla="*/ 2791 h 5044"/>
                  <a:gd name="T52" fmla="*/ 2132 w 3160"/>
                  <a:gd name="T53" fmla="*/ 1838 h 5044"/>
                  <a:gd name="T54" fmla="*/ 1518 w 3160"/>
                  <a:gd name="T55" fmla="*/ 1214 h 5044"/>
                  <a:gd name="T56" fmla="*/ 1231 w 3160"/>
                  <a:gd name="T57" fmla="*/ 2774 h 5044"/>
                  <a:gd name="T58" fmla="*/ 1409 w 3160"/>
                  <a:gd name="T59" fmla="*/ 3064 h 5044"/>
                  <a:gd name="T60" fmla="*/ 1521 w 3160"/>
                  <a:gd name="T61" fmla="*/ 3047 h 5044"/>
                  <a:gd name="T62" fmla="*/ 1662 w 3160"/>
                  <a:gd name="T63" fmla="*/ 3041 h 5044"/>
                  <a:gd name="T64" fmla="*/ 893 w 3160"/>
                  <a:gd name="T65" fmla="*/ 4254 h 5044"/>
                  <a:gd name="T66" fmla="*/ 1506 w 3160"/>
                  <a:gd name="T67" fmla="*/ 3212 h 5044"/>
                  <a:gd name="T68" fmla="*/ 1125 w 3160"/>
                  <a:gd name="T69" fmla="*/ 2669 h 5044"/>
                  <a:gd name="T70" fmla="*/ 465 w 3160"/>
                  <a:gd name="T71" fmla="*/ 3710 h 5044"/>
                  <a:gd name="T72" fmla="*/ 476 w 3160"/>
                  <a:gd name="T73" fmla="*/ 4434 h 5044"/>
                  <a:gd name="T74" fmla="*/ 1542 w 3160"/>
                  <a:gd name="T75" fmla="*/ 3300 h 5044"/>
                  <a:gd name="T76" fmla="*/ 1940 w 3160"/>
                  <a:gd name="T77" fmla="*/ 4613 h 5044"/>
                  <a:gd name="T78" fmla="*/ 2213 w 3160"/>
                  <a:gd name="T79" fmla="*/ 3805 h 5044"/>
                  <a:gd name="T80" fmla="*/ 1686 w 3160"/>
                  <a:gd name="T81" fmla="*/ 2808 h 5044"/>
                  <a:gd name="T82" fmla="*/ 31 w 3160"/>
                  <a:gd name="T83" fmla="*/ 4273 h 5044"/>
                  <a:gd name="T84" fmla="*/ 561 w 3160"/>
                  <a:gd name="T85" fmla="*/ 4711 h 5044"/>
                  <a:gd name="T86" fmla="*/ 1360 w 3160"/>
                  <a:gd name="T87" fmla="*/ 312 h 5044"/>
                  <a:gd name="T88" fmla="*/ 2263 w 3160"/>
                  <a:gd name="T89" fmla="*/ 223 h 5044"/>
                  <a:gd name="T90" fmla="*/ 1952 w 3160"/>
                  <a:gd name="T91" fmla="*/ 4964 h 5044"/>
                  <a:gd name="T92" fmla="*/ 2669 w 3160"/>
                  <a:gd name="T93" fmla="*/ 2281 h 5044"/>
                  <a:gd name="T94" fmla="*/ 2168 w 3160"/>
                  <a:gd name="T95" fmla="*/ 2020 h 5044"/>
                  <a:gd name="T96" fmla="*/ 2779 w 3160"/>
                  <a:gd name="T97" fmla="*/ 2359 h 5044"/>
                  <a:gd name="T98" fmla="*/ 3108 w 3160"/>
                  <a:gd name="T99" fmla="*/ 2705 h 5044"/>
                  <a:gd name="T100" fmla="*/ 2765 w 3160"/>
                  <a:gd name="T101" fmla="*/ 2430 h 5044"/>
                  <a:gd name="T102" fmla="*/ 2815 w 3160"/>
                  <a:gd name="T103" fmla="*/ 2757 h 5044"/>
                  <a:gd name="T104" fmla="*/ 2063 w 3160"/>
                  <a:gd name="T105" fmla="*/ 455 h 5044"/>
                  <a:gd name="T106" fmla="*/ 1450 w 3160"/>
                  <a:gd name="T107" fmla="*/ 943 h 5044"/>
                  <a:gd name="T108" fmla="*/ 1690 w 3160"/>
                  <a:gd name="T109" fmla="*/ 610 h 5044"/>
                  <a:gd name="T110" fmla="*/ 2031 w 3160"/>
                  <a:gd name="T111" fmla="*/ 490 h 5044"/>
                  <a:gd name="T112" fmla="*/ 2480 w 3160"/>
                  <a:gd name="T113" fmla="*/ 320 h 5044"/>
                  <a:gd name="T114" fmla="*/ 1129 w 3160"/>
                  <a:gd name="T115" fmla="*/ 2655 h 5044"/>
                  <a:gd name="T116" fmla="*/ 1022 w 3160"/>
                  <a:gd name="T117" fmla="*/ 2621 h 5044"/>
                  <a:gd name="T118" fmla="*/ 2355 w 3160"/>
                  <a:gd name="T119" fmla="*/ 405 h 50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3160" h="5044">
                    <a:moveTo>
                      <a:pt x="2826" y="2391"/>
                    </a:moveTo>
                    <a:cubicBezTo>
                      <a:pt x="2843" y="2396"/>
                      <a:pt x="2860" y="2400"/>
                      <a:pt x="2879" y="2402"/>
                    </a:cubicBezTo>
                    <a:cubicBezTo>
                      <a:pt x="2914" y="2407"/>
                      <a:pt x="2949" y="2413"/>
                      <a:pt x="2984" y="2422"/>
                    </a:cubicBezTo>
                    <a:cubicBezTo>
                      <a:pt x="3006" y="2428"/>
                      <a:pt x="3028" y="2437"/>
                      <a:pt x="3051" y="2442"/>
                    </a:cubicBezTo>
                    <a:cubicBezTo>
                      <a:pt x="3071" y="2446"/>
                      <a:pt x="3090" y="2457"/>
                      <a:pt x="3108" y="2467"/>
                    </a:cubicBezTo>
                    <a:cubicBezTo>
                      <a:pt x="3123" y="2475"/>
                      <a:pt x="3132" y="2488"/>
                      <a:pt x="3137" y="2507"/>
                    </a:cubicBezTo>
                    <a:cubicBezTo>
                      <a:pt x="3134" y="2513"/>
                      <a:pt x="3131" y="2521"/>
                      <a:pt x="3128" y="2528"/>
                    </a:cubicBezTo>
                    <a:cubicBezTo>
                      <a:pt x="3109" y="2539"/>
                      <a:pt x="3091" y="2550"/>
                      <a:pt x="3069" y="2551"/>
                    </a:cubicBezTo>
                    <a:cubicBezTo>
                      <a:pt x="3050" y="2551"/>
                      <a:pt x="3030" y="2551"/>
                      <a:pt x="3011" y="2551"/>
                    </a:cubicBezTo>
                    <a:cubicBezTo>
                      <a:pt x="3006" y="2562"/>
                      <a:pt x="3015" y="2568"/>
                      <a:pt x="3019" y="2575"/>
                    </a:cubicBezTo>
                    <a:cubicBezTo>
                      <a:pt x="3033" y="2600"/>
                      <a:pt x="3052" y="2620"/>
                      <a:pt x="3077" y="2636"/>
                    </a:cubicBezTo>
                    <a:cubicBezTo>
                      <a:pt x="3096" y="2649"/>
                      <a:pt x="3113" y="2665"/>
                      <a:pt x="3131" y="2681"/>
                    </a:cubicBezTo>
                    <a:cubicBezTo>
                      <a:pt x="3137" y="2686"/>
                      <a:pt x="3141" y="2695"/>
                      <a:pt x="3144" y="2702"/>
                    </a:cubicBezTo>
                    <a:cubicBezTo>
                      <a:pt x="3150" y="2716"/>
                      <a:pt x="3155" y="2730"/>
                      <a:pt x="3160" y="2744"/>
                    </a:cubicBezTo>
                    <a:cubicBezTo>
                      <a:pt x="3157" y="2769"/>
                      <a:pt x="3148" y="2791"/>
                      <a:pt x="3123" y="2802"/>
                    </a:cubicBezTo>
                    <a:cubicBezTo>
                      <a:pt x="3126" y="2825"/>
                      <a:pt x="3128" y="2846"/>
                      <a:pt x="3112" y="2867"/>
                    </a:cubicBezTo>
                    <a:cubicBezTo>
                      <a:pt x="3105" y="2869"/>
                      <a:pt x="3096" y="2872"/>
                      <a:pt x="3087" y="2874"/>
                    </a:cubicBezTo>
                    <a:cubicBezTo>
                      <a:pt x="3077" y="2876"/>
                      <a:pt x="3067" y="2877"/>
                      <a:pt x="3057" y="2878"/>
                    </a:cubicBezTo>
                    <a:cubicBezTo>
                      <a:pt x="3055" y="2881"/>
                      <a:pt x="3052" y="2883"/>
                      <a:pt x="3050" y="2887"/>
                    </a:cubicBezTo>
                    <a:cubicBezTo>
                      <a:pt x="3038" y="2911"/>
                      <a:pt x="3017" y="2914"/>
                      <a:pt x="2994" y="2909"/>
                    </a:cubicBezTo>
                    <a:cubicBezTo>
                      <a:pt x="2978" y="2906"/>
                      <a:pt x="2963" y="2899"/>
                      <a:pt x="2947" y="2894"/>
                    </a:cubicBezTo>
                    <a:cubicBezTo>
                      <a:pt x="2934" y="2896"/>
                      <a:pt x="2932" y="2911"/>
                      <a:pt x="2922" y="2918"/>
                    </a:cubicBezTo>
                    <a:cubicBezTo>
                      <a:pt x="2900" y="2924"/>
                      <a:pt x="2881" y="2919"/>
                      <a:pt x="2864" y="2904"/>
                    </a:cubicBezTo>
                    <a:cubicBezTo>
                      <a:pt x="2855" y="2896"/>
                      <a:pt x="2844" y="2890"/>
                      <a:pt x="2833" y="2883"/>
                    </a:cubicBezTo>
                    <a:cubicBezTo>
                      <a:pt x="2782" y="2852"/>
                      <a:pt x="2733" y="2816"/>
                      <a:pt x="2687" y="2777"/>
                    </a:cubicBezTo>
                    <a:cubicBezTo>
                      <a:pt x="2660" y="2754"/>
                      <a:pt x="2633" y="2731"/>
                      <a:pt x="2610" y="2703"/>
                    </a:cubicBezTo>
                    <a:cubicBezTo>
                      <a:pt x="2588" y="2677"/>
                      <a:pt x="2560" y="2656"/>
                      <a:pt x="2534" y="2632"/>
                    </a:cubicBezTo>
                    <a:cubicBezTo>
                      <a:pt x="2512" y="2646"/>
                      <a:pt x="2491" y="2660"/>
                      <a:pt x="2470" y="2675"/>
                    </a:cubicBezTo>
                    <a:cubicBezTo>
                      <a:pt x="2445" y="2666"/>
                      <a:pt x="2428" y="2648"/>
                      <a:pt x="2409" y="2632"/>
                    </a:cubicBezTo>
                    <a:cubicBezTo>
                      <a:pt x="2387" y="2613"/>
                      <a:pt x="2369" y="2589"/>
                      <a:pt x="2346" y="2571"/>
                    </a:cubicBezTo>
                    <a:cubicBezTo>
                      <a:pt x="2317" y="2547"/>
                      <a:pt x="2294" y="2518"/>
                      <a:pt x="2270" y="2490"/>
                    </a:cubicBezTo>
                    <a:cubicBezTo>
                      <a:pt x="2253" y="2470"/>
                      <a:pt x="2237" y="2450"/>
                      <a:pt x="2220" y="2430"/>
                    </a:cubicBezTo>
                    <a:cubicBezTo>
                      <a:pt x="2216" y="2426"/>
                      <a:pt x="2211" y="2423"/>
                      <a:pt x="2204" y="2418"/>
                    </a:cubicBezTo>
                    <a:cubicBezTo>
                      <a:pt x="2201" y="2425"/>
                      <a:pt x="2199" y="2429"/>
                      <a:pt x="2198" y="2433"/>
                    </a:cubicBezTo>
                    <a:cubicBezTo>
                      <a:pt x="2194" y="2464"/>
                      <a:pt x="2191" y="2495"/>
                      <a:pt x="2188" y="2525"/>
                    </a:cubicBezTo>
                    <a:cubicBezTo>
                      <a:pt x="2182" y="2577"/>
                      <a:pt x="2162" y="2623"/>
                      <a:pt x="2134" y="2666"/>
                    </a:cubicBezTo>
                    <a:cubicBezTo>
                      <a:pt x="2108" y="2703"/>
                      <a:pt x="2079" y="2739"/>
                      <a:pt x="2050" y="2779"/>
                    </a:cubicBezTo>
                    <a:cubicBezTo>
                      <a:pt x="2054" y="2805"/>
                      <a:pt x="2059" y="2836"/>
                      <a:pt x="2065" y="2866"/>
                    </a:cubicBezTo>
                    <a:cubicBezTo>
                      <a:pt x="2078" y="2935"/>
                      <a:pt x="2092" y="3004"/>
                      <a:pt x="2107" y="3073"/>
                    </a:cubicBezTo>
                    <a:cubicBezTo>
                      <a:pt x="2115" y="3111"/>
                      <a:pt x="2126" y="3149"/>
                      <a:pt x="2134" y="3188"/>
                    </a:cubicBezTo>
                    <a:cubicBezTo>
                      <a:pt x="2145" y="3237"/>
                      <a:pt x="2154" y="3287"/>
                      <a:pt x="2164" y="3337"/>
                    </a:cubicBezTo>
                    <a:cubicBezTo>
                      <a:pt x="2174" y="3385"/>
                      <a:pt x="2184" y="3433"/>
                      <a:pt x="2192" y="3482"/>
                    </a:cubicBezTo>
                    <a:cubicBezTo>
                      <a:pt x="2209" y="3581"/>
                      <a:pt x="2223" y="3679"/>
                      <a:pt x="2239" y="3778"/>
                    </a:cubicBezTo>
                    <a:cubicBezTo>
                      <a:pt x="2239" y="3781"/>
                      <a:pt x="2239" y="3783"/>
                      <a:pt x="2239" y="3785"/>
                    </a:cubicBezTo>
                    <a:cubicBezTo>
                      <a:pt x="2242" y="3852"/>
                      <a:pt x="2245" y="3919"/>
                      <a:pt x="2248" y="3985"/>
                    </a:cubicBezTo>
                    <a:cubicBezTo>
                      <a:pt x="2250" y="4014"/>
                      <a:pt x="2250" y="4042"/>
                      <a:pt x="2252" y="4070"/>
                    </a:cubicBezTo>
                    <a:cubicBezTo>
                      <a:pt x="2256" y="4112"/>
                      <a:pt x="2257" y="4154"/>
                      <a:pt x="2251" y="4196"/>
                    </a:cubicBezTo>
                    <a:cubicBezTo>
                      <a:pt x="2249" y="4210"/>
                      <a:pt x="2249" y="4223"/>
                      <a:pt x="2248" y="4237"/>
                    </a:cubicBezTo>
                    <a:cubicBezTo>
                      <a:pt x="2246" y="4301"/>
                      <a:pt x="2243" y="4365"/>
                      <a:pt x="2240" y="4429"/>
                    </a:cubicBezTo>
                    <a:cubicBezTo>
                      <a:pt x="2240" y="4433"/>
                      <a:pt x="2240" y="4437"/>
                      <a:pt x="2239" y="4440"/>
                    </a:cubicBezTo>
                    <a:cubicBezTo>
                      <a:pt x="2237" y="4460"/>
                      <a:pt x="2232" y="4479"/>
                      <a:pt x="2231" y="4499"/>
                    </a:cubicBezTo>
                    <a:cubicBezTo>
                      <a:pt x="2230" y="4518"/>
                      <a:pt x="2234" y="4538"/>
                      <a:pt x="2235" y="4558"/>
                    </a:cubicBezTo>
                    <a:cubicBezTo>
                      <a:pt x="2240" y="4563"/>
                      <a:pt x="2246" y="4567"/>
                      <a:pt x="2251" y="4573"/>
                    </a:cubicBezTo>
                    <a:cubicBezTo>
                      <a:pt x="2247" y="4580"/>
                      <a:pt x="2244" y="4586"/>
                      <a:pt x="2240" y="4593"/>
                    </a:cubicBezTo>
                    <a:cubicBezTo>
                      <a:pt x="2242" y="4596"/>
                      <a:pt x="2243" y="4600"/>
                      <a:pt x="2246" y="4601"/>
                    </a:cubicBezTo>
                    <a:cubicBezTo>
                      <a:pt x="2272" y="4615"/>
                      <a:pt x="2297" y="4631"/>
                      <a:pt x="2325" y="4642"/>
                    </a:cubicBezTo>
                    <a:cubicBezTo>
                      <a:pt x="2356" y="4656"/>
                      <a:pt x="2388" y="4671"/>
                      <a:pt x="2417" y="4688"/>
                    </a:cubicBezTo>
                    <a:cubicBezTo>
                      <a:pt x="2461" y="4715"/>
                      <a:pt x="2494" y="4751"/>
                      <a:pt x="2504" y="4803"/>
                    </a:cubicBezTo>
                    <a:cubicBezTo>
                      <a:pt x="2510" y="4836"/>
                      <a:pt x="2517" y="4868"/>
                      <a:pt x="2520" y="4901"/>
                    </a:cubicBezTo>
                    <a:cubicBezTo>
                      <a:pt x="2522" y="4922"/>
                      <a:pt x="2518" y="4943"/>
                      <a:pt x="2514" y="4964"/>
                    </a:cubicBezTo>
                    <a:cubicBezTo>
                      <a:pt x="2512" y="4974"/>
                      <a:pt x="2504" y="4984"/>
                      <a:pt x="2494" y="4990"/>
                    </a:cubicBezTo>
                    <a:cubicBezTo>
                      <a:pt x="2474" y="5002"/>
                      <a:pt x="2454" y="5014"/>
                      <a:pt x="2434" y="5026"/>
                    </a:cubicBezTo>
                    <a:cubicBezTo>
                      <a:pt x="2409" y="5039"/>
                      <a:pt x="2383" y="5044"/>
                      <a:pt x="2355" y="5042"/>
                    </a:cubicBezTo>
                    <a:cubicBezTo>
                      <a:pt x="2331" y="5039"/>
                      <a:pt x="2306" y="5035"/>
                      <a:pt x="2282" y="5032"/>
                    </a:cubicBezTo>
                    <a:cubicBezTo>
                      <a:pt x="2243" y="5027"/>
                      <a:pt x="2203" y="5023"/>
                      <a:pt x="2164" y="5017"/>
                    </a:cubicBezTo>
                    <a:cubicBezTo>
                      <a:pt x="2142" y="5014"/>
                      <a:pt x="2121" y="5008"/>
                      <a:pt x="2100" y="5002"/>
                    </a:cubicBezTo>
                    <a:cubicBezTo>
                      <a:pt x="2073" y="4994"/>
                      <a:pt x="2047" y="4987"/>
                      <a:pt x="2020" y="4985"/>
                    </a:cubicBezTo>
                    <a:cubicBezTo>
                      <a:pt x="2001" y="4984"/>
                      <a:pt x="1981" y="4986"/>
                      <a:pt x="1961" y="4985"/>
                    </a:cubicBezTo>
                    <a:cubicBezTo>
                      <a:pt x="1898" y="4983"/>
                      <a:pt x="1835" y="4982"/>
                      <a:pt x="1773" y="4972"/>
                    </a:cubicBezTo>
                    <a:cubicBezTo>
                      <a:pt x="1762" y="4970"/>
                      <a:pt x="1751" y="4968"/>
                      <a:pt x="1740" y="4966"/>
                    </a:cubicBezTo>
                    <a:cubicBezTo>
                      <a:pt x="1708" y="4960"/>
                      <a:pt x="1687" y="4941"/>
                      <a:pt x="1674" y="4912"/>
                    </a:cubicBezTo>
                    <a:cubicBezTo>
                      <a:pt x="1656" y="4873"/>
                      <a:pt x="1653" y="4831"/>
                      <a:pt x="1655" y="4789"/>
                    </a:cubicBezTo>
                    <a:cubicBezTo>
                      <a:pt x="1657" y="4752"/>
                      <a:pt x="1659" y="4715"/>
                      <a:pt x="1661" y="4678"/>
                    </a:cubicBezTo>
                    <a:cubicBezTo>
                      <a:pt x="1662" y="4658"/>
                      <a:pt x="1663" y="4639"/>
                      <a:pt x="1663" y="4619"/>
                    </a:cubicBezTo>
                    <a:cubicBezTo>
                      <a:pt x="1663" y="4615"/>
                      <a:pt x="1661" y="4612"/>
                      <a:pt x="1660" y="4607"/>
                    </a:cubicBezTo>
                    <a:cubicBezTo>
                      <a:pt x="1632" y="4595"/>
                      <a:pt x="1603" y="4587"/>
                      <a:pt x="1572" y="4579"/>
                    </a:cubicBezTo>
                    <a:cubicBezTo>
                      <a:pt x="1565" y="4582"/>
                      <a:pt x="1557" y="4584"/>
                      <a:pt x="1548" y="4587"/>
                    </a:cubicBezTo>
                    <a:cubicBezTo>
                      <a:pt x="1545" y="4584"/>
                      <a:pt x="1541" y="4581"/>
                      <a:pt x="1541" y="4578"/>
                    </a:cubicBezTo>
                    <a:cubicBezTo>
                      <a:pt x="1541" y="4567"/>
                      <a:pt x="1542" y="4556"/>
                      <a:pt x="1543" y="4545"/>
                    </a:cubicBezTo>
                    <a:cubicBezTo>
                      <a:pt x="1547" y="4508"/>
                      <a:pt x="1550" y="4472"/>
                      <a:pt x="1553" y="4435"/>
                    </a:cubicBezTo>
                    <a:cubicBezTo>
                      <a:pt x="1558" y="4329"/>
                      <a:pt x="1566" y="4223"/>
                      <a:pt x="1570" y="4117"/>
                    </a:cubicBezTo>
                    <a:cubicBezTo>
                      <a:pt x="1571" y="4073"/>
                      <a:pt x="1578" y="4030"/>
                      <a:pt x="1580" y="3987"/>
                    </a:cubicBezTo>
                    <a:cubicBezTo>
                      <a:pt x="1584" y="3911"/>
                      <a:pt x="1600" y="3836"/>
                      <a:pt x="1608" y="3759"/>
                    </a:cubicBezTo>
                    <a:cubicBezTo>
                      <a:pt x="1612" y="3723"/>
                      <a:pt x="1612" y="3686"/>
                      <a:pt x="1614" y="3649"/>
                    </a:cubicBezTo>
                    <a:cubicBezTo>
                      <a:pt x="1616" y="3614"/>
                      <a:pt x="1609" y="3580"/>
                      <a:pt x="1599" y="3547"/>
                    </a:cubicBezTo>
                    <a:cubicBezTo>
                      <a:pt x="1588" y="3514"/>
                      <a:pt x="1580" y="3480"/>
                      <a:pt x="1569" y="3448"/>
                    </a:cubicBezTo>
                    <a:cubicBezTo>
                      <a:pt x="1556" y="3414"/>
                      <a:pt x="1544" y="3381"/>
                      <a:pt x="1535" y="3346"/>
                    </a:cubicBezTo>
                    <a:cubicBezTo>
                      <a:pt x="1532" y="3336"/>
                      <a:pt x="1531" y="3324"/>
                      <a:pt x="1519" y="3317"/>
                    </a:cubicBezTo>
                    <a:cubicBezTo>
                      <a:pt x="1515" y="3321"/>
                      <a:pt x="1510" y="3325"/>
                      <a:pt x="1508" y="3330"/>
                    </a:cubicBezTo>
                    <a:cubicBezTo>
                      <a:pt x="1485" y="3375"/>
                      <a:pt x="1462" y="3421"/>
                      <a:pt x="1439" y="3466"/>
                    </a:cubicBezTo>
                    <a:cubicBezTo>
                      <a:pt x="1423" y="3498"/>
                      <a:pt x="1407" y="3530"/>
                      <a:pt x="1391" y="3562"/>
                    </a:cubicBezTo>
                    <a:cubicBezTo>
                      <a:pt x="1387" y="3571"/>
                      <a:pt x="1382" y="3579"/>
                      <a:pt x="1379" y="3589"/>
                    </a:cubicBezTo>
                    <a:cubicBezTo>
                      <a:pt x="1364" y="3638"/>
                      <a:pt x="1337" y="3681"/>
                      <a:pt x="1317" y="3727"/>
                    </a:cubicBezTo>
                    <a:cubicBezTo>
                      <a:pt x="1286" y="3800"/>
                      <a:pt x="1245" y="3865"/>
                      <a:pt x="1195" y="3925"/>
                    </a:cubicBezTo>
                    <a:cubicBezTo>
                      <a:pt x="1158" y="3968"/>
                      <a:pt x="1123" y="4013"/>
                      <a:pt x="1090" y="4059"/>
                    </a:cubicBezTo>
                    <a:cubicBezTo>
                      <a:pt x="1089" y="4061"/>
                      <a:pt x="1087" y="4063"/>
                      <a:pt x="1086" y="4065"/>
                    </a:cubicBezTo>
                    <a:cubicBezTo>
                      <a:pt x="1056" y="4115"/>
                      <a:pt x="1015" y="4156"/>
                      <a:pt x="973" y="4196"/>
                    </a:cubicBezTo>
                    <a:cubicBezTo>
                      <a:pt x="934" y="4234"/>
                      <a:pt x="892" y="4269"/>
                      <a:pt x="857" y="4311"/>
                    </a:cubicBezTo>
                    <a:cubicBezTo>
                      <a:pt x="855" y="4314"/>
                      <a:pt x="852" y="4316"/>
                      <a:pt x="849" y="4319"/>
                    </a:cubicBezTo>
                    <a:cubicBezTo>
                      <a:pt x="787" y="4367"/>
                      <a:pt x="730" y="4422"/>
                      <a:pt x="672" y="4475"/>
                    </a:cubicBezTo>
                    <a:cubicBezTo>
                      <a:pt x="653" y="4492"/>
                      <a:pt x="634" y="4507"/>
                      <a:pt x="615" y="4523"/>
                    </a:cubicBezTo>
                    <a:cubicBezTo>
                      <a:pt x="608" y="4529"/>
                      <a:pt x="600" y="4530"/>
                      <a:pt x="591" y="4530"/>
                    </a:cubicBezTo>
                    <a:cubicBezTo>
                      <a:pt x="579" y="4529"/>
                      <a:pt x="566" y="4525"/>
                      <a:pt x="553" y="4532"/>
                    </a:cubicBezTo>
                    <a:cubicBezTo>
                      <a:pt x="553" y="4537"/>
                      <a:pt x="552" y="4543"/>
                      <a:pt x="553" y="4549"/>
                    </a:cubicBezTo>
                    <a:cubicBezTo>
                      <a:pt x="561" y="4577"/>
                      <a:pt x="569" y="4606"/>
                      <a:pt x="577" y="4634"/>
                    </a:cubicBezTo>
                    <a:cubicBezTo>
                      <a:pt x="579" y="4643"/>
                      <a:pt x="579" y="4652"/>
                      <a:pt x="580" y="4660"/>
                    </a:cubicBezTo>
                    <a:cubicBezTo>
                      <a:pt x="582" y="4687"/>
                      <a:pt x="585" y="4714"/>
                      <a:pt x="587" y="4741"/>
                    </a:cubicBezTo>
                    <a:cubicBezTo>
                      <a:pt x="590" y="4782"/>
                      <a:pt x="587" y="4823"/>
                      <a:pt x="583" y="4863"/>
                    </a:cubicBezTo>
                    <a:cubicBezTo>
                      <a:pt x="583" y="4869"/>
                      <a:pt x="581" y="4875"/>
                      <a:pt x="580" y="4881"/>
                    </a:cubicBezTo>
                    <a:cubicBezTo>
                      <a:pt x="577" y="4934"/>
                      <a:pt x="545" y="4964"/>
                      <a:pt x="502" y="4984"/>
                    </a:cubicBezTo>
                    <a:cubicBezTo>
                      <a:pt x="484" y="4993"/>
                      <a:pt x="465" y="5000"/>
                      <a:pt x="446" y="5006"/>
                    </a:cubicBezTo>
                    <a:cubicBezTo>
                      <a:pt x="432" y="5010"/>
                      <a:pt x="417" y="5012"/>
                      <a:pt x="403" y="5011"/>
                    </a:cubicBezTo>
                    <a:cubicBezTo>
                      <a:pt x="366" y="5007"/>
                      <a:pt x="331" y="4998"/>
                      <a:pt x="296" y="4981"/>
                    </a:cubicBezTo>
                    <a:cubicBezTo>
                      <a:pt x="260" y="4963"/>
                      <a:pt x="233" y="4936"/>
                      <a:pt x="209" y="4904"/>
                    </a:cubicBezTo>
                    <a:cubicBezTo>
                      <a:pt x="182" y="4868"/>
                      <a:pt x="162" y="4829"/>
                      <a:pt x="144" y="4788"/>
                    </a:cubicBezTo>
                    <a:cubicBezTo>
                      <a:pt x="137" y="4773"/>
                      <a:pt x="129" y="4758"/>
                      <a:pt x="121" y="4742"/>
                    </a:cubicBezTo>
                    <a:cubicBezTo>
                      <a:pt x="109" y="4722"/>
                      <a:pt x="103" y="4699"/>
                      <a:pt x="96" y="4677"/>
                    </a:cubicBezTo>
                    <a:cubicBezTo>
                      <a:pt x="89" y="4656"/>
                      <a:pt x="85" y="4634"/>
                      <a:pt x="79" y="4613"/>
                    </a:cubicBezTo>
                    <a:cubicBezTo>
                      <a:pt x="62" y="4551"/>
                      <a:pt x="50" y="4488"/>
                      <a:pt x="37" y="4425"/>
                    </a:cubicBezTo>
                    <a:cubicBezTo>
                      <a:pt x="34" y="4412"/>
                      <a:pt x="31" y="4399"/>
                      <a:pt x="27" y="4386"/>
                    </a:cubicBezTo>
                    <a:cubicBezTo>
                      <a:pt x="20" y="4364"/>
                      <a:pt x="14" y="4341"/>
                      <a:pt x="13" y="4317"/>
                    </a:cubicBezTo>
                    <a:cubicBezTo>
                      <a:pt x="13" y="4304"/>
                      <a:pt x="9" y="4291"/>
                      <a:pt x="6" y="4277"/>
                    </a:cubicBezTo>
                    <a:cubicBezTo>
                      <a:pt x="2" y="4255"/>
                      <a:pt x="0" y="4234"/>
                      <a:pt x="1" y="4211"/>
                    </a:cubicBezTo>
                    <a:cubicBezTo>
                      <a:pt x="3" y="4176"/>
                      <a:pt x="19" y="4151"/>
                      <a:pt x="46" y="4131"/>
                    </a:cubicBezTo>
                    <a:cubicBezTo>
                      <a:pt x="76" y="4109"/>
                      <a:pt x="106" y="4087"/>
                      <a:pt x="134" y="4066"/>
                    </a:cubicBezTo>
                    <a:cubicBezTo>
                      <a:pt x="139" y="4053"/>
                      <a:pt x="133" y="4044"/>
                      <a:pt x="130" y="4036"/>
                    </a:cubicBezTo>
                    <a:cubicBezTo>
                      <a:pt x="121" y="4015"/>
                      <a:pt x="112" y="3995"/>
                      <a:pt x="102" y="3975"/>
                    </a:cubicBezTo>
                    <a:cubicBezTo>
                      <a:pt x="100" y="3969"/>
                      <a:pt x="97" y="3964"/>
                      <a:pt x="95" y="3958"/>
                    </a:cubicBezTo>
                    <a:cubicBezTo>
                      <a:pt x="89" y="3935"/>
                      <a:pt x="95" y="3920"/>
                      <a:pt x="112" y="3910"/>
                    </a:cubicBezTo>
                    <a:cubicBezTo>
                      <a:pt x="130" y="3899"/>
                      <a:pt x="147" y="3887"/>
                      <a:pt x="166" y="3878"/>
                    </a:cubicBezTo>
                    <a:cubicBezTo>
                      <a:pt x="214" y="3855"/>
                      <a:pt x="259" y="3827"/>
                      <a:pt x="304" y="3798"/>
                    </a:cubicBezTo>
                    <a:cubicBezTo>
                      <a:pt x="345" y="3771"/>
                      <a:pt x="387" y="3745"/>
                      <a:pt x="427" y="3717"/>
                    </a:cubicBezTo>
                    <a:cubicBezTo>
                      <a:pt x="460" y="3693"/>
                      <a:pt x="492" y="3666"/>
                      <a:pt x="522" y="3640"/>
                    </a:cubicBezTo>
                    <a:cubicBezTo>
                      <a:pt x="553" y="3613"/>
                      <a:pt x="583" y="3585"/>
                      <a:pt x="610" y="3555"/>
                    </a:cubicBezTo>
                    <a:cubicBezTo>
                      <a:pt x="668" y="3492"/>
                      <a:pt x="715" y="3421"/>
                      <a:pt x="746" y="3340"/>
                    </a:cubicBezTo>
                    <a:cubicBezTo>
                      <a:pt x="760" y="3304"/>
                      <a:pt x="775" y="3267"/>
                      <a:pt x="789" y="3230"/>
                    </a:cubicBezTo>
                    <a:cubicBezTo>
                      <a:pt x="795" y="3211"/>
                      <a:pt x="798" y="3192"/>
                      <a:pt x="805" y="3173"/>
                    </a:cubicBezTo>
                    <a:cubicBezTo>
                      <a:pt x="818" y="3132"/>
                      <a:pt x="834" y="3092"/>
                      <a:pt x="847" y="3051"/>
                    </a:cubicBezTo>
                    <a:cubicBezTo>
                      <a:pt x="855" y="3027"/>
                      <a:pt x="860" y="3001"/>
                      <a:pt x="865" y="2976"/>
                    </a:cubicBezTo>
                    <a:cubicBezTo>
                      <a:pt x="870" y="2954"/>
                      <a:pt x="873" y="2932"/>
                      <a:pt x="880" y="2911"/>
                    </a:cubicBezTo>
                    <a:cubicBezTo>
                      <a:pt x="900" y="2850"/>
                      <a:pt x="923" y="2790"/>
                      <a:pt x="945" y="2730"/>
                    </a:cubicBezTo>
                    <a:cubicBezTo>
                      <a:pt x="957" y="2696"/>
                      <a:pt x="971" y="2663"/>
                      <a:pt x="984" y="2629"/>
                    </a:cubicBezTo>
                    <a:cubicBezTo>
                      <a:pt x="977" y="2620"/>
                      <a:pt x="970" y="2611"/>
                      <a:pt x="963" y="2603"/>
                    </a:cubicBezTo>
                    <a:cubicBezTo>
                      <a:pt x="925" y="2559"/>
                      <a:pt x="921" y="2509"/>
                      <a:pt x="938" y="2457"/>
                    </a:cubicBezTo>
                    <a:cubicBezTo>
                      <a:pt x="953" y="2406"/>
                      <a:pt x="974" y="2357"/>
                      <a:pt x="1003" y="2312"/>
                    </a:cubicBezTo>
                    <a:cubicBezTo>
                      <a:pt x="1019" y="2288"/>
                      <a:pt x="1025" y="2260"/>
                      <a:pt x="1033" y="2233"/>
                    </a:cubicBezTo>
                    <a:cubicBezTo>
                      <a:pt x="1035" y="2226"/>
                      <a:pt x="1034" y="2218"/>
                      <a:pt x="1033" y="2211"/>
                    </a:cubicBezTo>
                    <a:cubicBezTo>
                      <a:pt x="1023" y="2161"/>
                      <a:pt x="1028" y="2110"/>
                      <a:pt x="1026" y="2060"/>
                    </a:cubicBezTo>
                    <a:cubicBezTo>
                      <a:pt x="1026" y="2050"/>
                      <a:pt x="1028" y="2040"/>
                      <a:pt x="1027" y="2030"/>
                    </a:cubicBezTo>
                    <a:cubicBezTo>
                      <a:pt x="1027" y="1997"/>
                      <a:pt x="1030" y="1964"/>
                      <a:pt x="1040" y="1932"/>
                    </a:cubicBezTo>
                    <a:cubicBezTo>
                      <a:pt x="1057" y="1875"/>
                      <a:pt x="1071" y="1817"/>
                      <a:pt x="1087" y="1760"/>
                    </a:cubicBezTo>
                    <a:cubicBezTo>
                      <a:pt x="1098" y="1724"/>
                      <a:pt x="1109" y="1687"/>
                      <a:pt x="1123" y="1652"/>
                    </a:cubicBezTo>
                    <a:cubicBezTo>
                      <a:pt x="1136" y="1621"/>
                      <a:pt x="1152" y="1592"/>
                      <a:pt x="1170" y="1564"/>
                    </a:cubicBezTo>
                    <a:cubicBezTo>
                      <a:pt x="1199" y="1519"/>
                      <a:pt x="1228" y="1475"/>
                      <a:pt x="1264" y="1436"/>
                    </a:cubicBezTo>
                    <a:cubicBezTo>
                      <a:pt x="1289" y="1391"/>
                      <a:pt x="1327" y="1357"/>
                      <a:pt x="1363" y="1321"/>
                    </a:cubicBezTo>
                    <a:cubicBezTo>
                      <a:pt x="1376" y="1307"/>
                      <a:pt x="1391" y="1293"/>
                      <a:pt x="1408" y="1283"/>
                    </a:cubicBezTo>
                    <a:cubicBezTo>
                      <a:pt x="1415" y="1278"/>
                      <a:pt x="1422" y="1273"/>
                      <a:pt x="1427" y="1266"/>
                    </a:cubicBezTo>
                    <a:cubicBezTo>
                      <a:pt x="1451" y="1237"/>
                      <a:pt x="1484" y="1219"/>
                      <a:pt x="1513" y="1196"/>
                    </a:cubicBezTo>
                    <a:cubicBezTo>
                      <a:pt x="1517" y="1192"/>
                      <a:pt x="1524" y="1191"/>
                      <a:pt x="1529" y="1189"/>
                    </a:cubicBezTo>
                    <a:cubicBezTo>
                      <a:pt x="1556" y="1133"/>
                      <a:pt x="1559" y="1076"/>
                      <a:pt x="1552" y="1018"/>
                    </a:cubicBezTo>
                    <a:cubicBezTo>
                      <a:pt x="1551" y="1012"/>
                      <a:pt x="1548" y="1004"/>
                      <a:pt x="1544" y="1002"/>
                    </a:cubicBezTo>
                    <a:cubicBezTo>
                      <a:pt x="1525" y="993"/>
                      <a:pt x="1526" y="977"/>
                      <a:pt x="1527" y="961"/>
                    </a:cubicBezTo>
                    <a:cubicBezTo>
                      <a:pt x="1528" y="954"/>
                      <a:pt x="1529" y="947"/>
                      <a:pt x="1530" y="941"/>
                    </a:cubicBezTo>
                    <a:cubicBezTo>
                      <a:pt x="1518" y="935"/>
                      <a:pt x="1514" y="944"/>
                      <a:pt x="1510" y="949"/>
                    </a:cubicBezTo>
                    <a:cubicBezTo>
                      <a:pt x="1495" y="968"/>
                      <a:pt x="1474" y="978"/>
                      <a:pt x="1451" y="984"/>
                    </a:cubicBezTo>
                    <a:cubicBezTo>
                      <a:pt x="1445" y="985"/>
                      <a:pt x="1439" y="983"/>
                      <a:pt x="1435" y="983"/>
                    </a:cubicBezTo>
                    <a:cubicBezTo>
                      <a:pt x="1433" y="978"/>
                      <a:pt x="1431" y="976"/>
                      <a:pt x="1431" y="974"/>
                    </a:cubicBezTo>
                    <a:cubicBezTo>
                      <a:pt x="1439" y="952"/>
                      <a:pt x="1435" y="930"/>
                      <a:pt x="1427" y="909"/>
                    </a:cubicBezTo>
                    <a:cubicBezTo>
                      <a:pt x="1415" y="875"/>
                      <a:pt x="1402" y="842"/>
                      <a:pt x="1389" y="808"/>
                    </a:cubicBezTo>
                    <a:cubicBezTo>
                      <a:pt x="1372" y="764"/>
                      <a:pt x="1364" y="718"/>
                      <a:pt x="1368" y="670"/>
                    </a:cubicBezTo>
                    <a:cubicBezTo>
                      <a:pt x="1370" y="655"/>
                      <a:pt x="1369" y="639"/>
                      <a:pt x="1369" y="620"/>
                    </a:cubicBezTo>
                    <a:cubicBezTo>
                      <a:pt x="1364" y="617"/>
                      <a:pt x="1359" y="613"/>
                      <a:pt x="1352" y="609"/>
                    </a:cubicBezTo>
                    <a:cubicBezTo>
                      <a:pt x="1343" y="603"/>
                      <a:pt x="1336" y="594"/>
                      <a:pt x="1331" y="584"/>
                    </a:cubicBezTo>
                    <a:cubicBezTo>
                      <a:pt x="1314" y="542"/>
                      <a:pt x="1303" y="501"/>
                      <a:pt x="1308" y="454"/>
                    </a:cubicBezTo>
                    <a:cubicBezTo>
                      <a:pt x="1311" y="420"/>
                      <a:pt x="1319" y="386"/>
                      <a:pt x="1329" y="353"/>
                    </a:cubicBezTo>
                    <a:cubicBezTo>
                      <a:pt x="1340" y="315"/>
                      <a:pt x="1359" y="280"/>
                      <a:pt x="1385" y="250"/>
                    </a:cubicBezTo>
                    <a:cubicBezTo>
                      <a:pt x="1425" y="203"/>
                      <a:pt x="1467" y="158"/>
                      <a:pt x="1517" y="121"/>
                    </a:cubicBezTo>
                    <a:cubicBezTo>
                      <a:pt x="1548" y="99"/>
                      <a:pt x="1580" y="79"/>
                      <a:pt x="1618" y="68"/>
                    </a:cubicBezTo>
                    <a:cubicBezTo>
                      <a:pt x="1651" y="59"/>
                      <a:pt x="1683" y="45"/>
                      <a:pt x="1715" y="34"/>
                    </a:cubicBezTo>
                    <a:cubicBezTo>
                      <a:pt x="1728" y="30"/>
                      <a:pt x="1741" y="25"/>
                      <a:pt x="1755" y="23"/>
                    </a:cubicBezTo>
                    <a:cubicBezTo>
                      <a:pt x="1798" y="15"/>
                      <a:pt x="1842" y="6"/>
                      <a:pt x="1886" y="3"/>
                    </a:cubicBezTo>
                    <a:cubicBezTo>
                      <a:pt x="1925" y="0"/>
                      <a:pt x="1965" y="1"/>
                      <a:pt x="2004" y="5"/>
                    </a:cubicBezTo>
                    <a:cubicBezTo>
                      <a:pt x="2026" y="8"/>
                      <a:pt x="2047" y="18"/>
                      <a:pt x="2068" y="26"/>
                    </a:cubicBezTo>
                    <a:cubicBezTo>
                      <a:pt x="2093" y="34"/>
                      <a:pt x="2119" y="43"/>
                      <a:pt x="2144" y="53"/>
                    </a:cubicBezTo>
                    <a:cubicBezTo>
                      <a:pt x="2152" y="56"/>
                      <a:pt x="2159" y="60"/>
                      <a:pt x="2167" y="65"/>
                    </a:cubicBezTo>
                    <a:cubicBezTo>
                      <a:pt x="2197" y="85"/>
                      <a:pt x="2221" y="112"/>
                      <a:pt x="2245" y="138"/>
                    </a:cubicBezTo>
                    <a:cubicBezTo>
                      <a:pt x="2264" y="160"/>
                      <a:pt x="2282" y="184"/>
                      <a:pt x="2302" y="210"/>
                    </a:cubicBezTo>
                    <a:cubicBezTo>
                      <a:pt x="2345" y="230"/>
                      <a:pt x="2394" y="222"/>
                      <a:pt x="2441" y="221"/>
                    </a:cubicBezTo>
                    <a:cubicBezTo>
                      <a:pt x="2479" y="220"/>
                      <a:pt x="2518" y="215"/>
                      <a:pt x="2556" y="213"/>
                    </a:cubicBezTo>
                    <a:cubicBezTo>
                      <a:pt x="2573" y="211"/>
                      <a:pt x="2590" y="211"/>
                      <a:pt x="2605" y="210"/>
                    </a:cubicBezTo>
                    <a:cubicBezTo>
                      <a:pt x="2613" y="218"/>
                      <a:pt x="2613" y="226"/>
                      <a:pt x="2608" y="232"/>
                    </a:cubicBezTo>
                    <a:cubicBezTo>
                      <a:pt x="2598" y="244"/>
                      <a:pt x="2588" y="257"/>
                      <a:pt x="2576" y="267"/>
                    </a:cubicBezTo>
                    <a:cubicBezTo>
                      <a:pt x="2557" y="284"/>
                      <a:pt x="2538" y="299"/>
                      <a:pt x="2517" y="313"/>
                    </a:cubicBezTo>
                    <a:cubicBezTo>
                      <a:pt x="2480" y="337"/>
                      <a:pt x="2443" y="362"/>
                      <a:pt x="2401" y="377"/>
                    </a:cubicBezTo>
                    <a:cubicBezTo>
                      <a:pt x="2397" y="379"/>
                      <a:pt x="2393" y="383"/>
                      <a:pt x="2388" y="385"/>
                    </a:cubicBezTo>
                    <a:cubicBezTo>
                      <a:pt x="2389" y="395"/>
                      <a:pt x="2390" y="405"/>
                      <a:pt x="2390" y="415"/>
                    </a:cubicBezTo>
                    <a:cubicBezTo>
                      <a:pt x="2390" y="423"/>
                      <a:pt x="2389" y="432"/>
                      <a:pt x="2387" y="440"/>
                    </a:cubicBezTo>
                    <a:cubicBezTo>
                      <a:pt x="2385" y="454"/>
                      <a:pt x="2383" y="467"/>
                      <a:pt x="2379" y="480"/>
                    </a:cubicBezTo>
                    <a:cubicBezTo>
                      <a:pt x="2373" y="501"/>
                      <a:pt x="2368" y="524"/>
                      <a:pt x="2340" y="530"/>
                    </a:cubicBezTo>
                    <a:cubicBezTo>
                      <a:pt x="2328" y="554"/>
                      <a:pt x="2328" y="582"/>
                      <a:pt x="2326" y="609"/>
                    </a:cubicBezTo>
                    <a:cubicBezTo>
                      <a:pt x="2325" y="627"/>
                      <a:pt x="2327" y="646"/>
                      <a:pt x="2325" y="664"/>
                    </a:cubicBezTo>
                    <a:cubicBezTo>
                      <a:pt x="2316" y="768"/>
                      <a:pt x="2297" y="870"/>
                      <a:pt x="2256" y="966"/>
                    </a:cubicBezTo>
                    <a:cubicBezTo>
                      <a:pt x="2235" y="1018"/>
                      <a:pt x="2207" y="1066"/>
                      <a:pt x="2167" y="1106"/>
                    </a:cubicBezTo>
                    <a:cubicBezTo>
                      <a:pt x="2153" y="1120"/>
                      <a:pt x="2141" y="1135"/>
                      <a:pt x="2126" y="1148"/>
                    </a:cubicBezTo>
                    <a:cubicBezTo>
                      <a:pt x="2114" y="1159"/>
                      <a:pt x="2102" y="1172"/>
                      <a:pt x="2088" y="1176"/>
                    </a:cubicBezTo>
                    <a:cubicBezTo>
                      <a:pt x="2043" y="1191"/>
                      <a:pt x="2002" y="1215"/>
                      <a:pt x="1954" y="1215"/>
                    </a:cubicBezTo>
                    <a:cubicBezTo>
                      <a:pt x="1950" y="1216"/>
                      <a:pt x="1947" y="1218"/>
                      <a:pt x="1943" y="1219"/>
                    </a:cubicBezTo>
                    <a:cubicBezTo>
                      <a:pt x="1935" y="1227"/>
                      <a:pt x="1931" y="1237"/>
                      <a:pt x="1932" y="1248"/>
                    </a:cubicBezTo>
                    <a:cubicBezTo>
                      <a:pt x="1934" y="1251"/>
                      <a:pt x="1934" y="1254"/>
                      <a:pt x="1936" y="1255"/>
                    </a:cubicBezTo>
                    <a:cubicBezTo>
                      <a:pt x="1945" y="1259"/>
                      <a:pt x="1954" y="1262"/>
                      <a:pt x="1964" y="1266"/>
                    </a:cubicBezTo>
                    <a:cubicBezTo>
                      <a:pt x="1972" y="1306"/>
                      <a:pt x="1993" y="1339"/>
                      <a:pt x="2018" y="1370"/>
                    </a:cubicBezTo>
                    <a:cubicBezTo>
                      <a:pt x="2037" y="1393"/>
                      <a:pt x="2051" y="1418"/>
                      <a:pt x="2063" y="1446"/>
                    </a:cubicBezTo>
                    <a:cubicBezTo>
                      <a:pt x="2074" y="1470"/>
                      <a:pt x="2086" y="1495"/>
                      <a:pt x="2097" y="1519"/>
                    </a:cubicBezTo>
                    <a:cubicBezTo>
                      <a:pt x="2100" y="1527"/>
                      <a:pt x="2105" y="1535"/>
                      <a:pt x="2112" y="1539"/>
                    </a:cubicBezTo>
                    <a:cubicBezTo>
                      <a:pt x="2123" y="1546"/>
                      <a:pt x="2128" y="1556"/>
                      <a:pt x="2129" y="1567"/>
                    </a:cubicBezTo>
                    <a:cubicBezTo>
                      <a:pt x="2130" y="1613"/>
                      <a:pt x="2155" y="1651"/>
                      <a:pt x="2175" y="1690"/>
                    </a:cubicBezTo>
                    <a:cubicBezTo>
                      <a:pt x="2209" y="1755"/>
                      <a:pt x="2244" y="1819"/>
                      <a:pt x="2279" y="1882"/>
                    </a:cubicBezTo>
                    <a:cubicBezTo>
                      <a:pt x="2302" y="1922"/>
                      <a:pt x="2324" y="1963"/>
                      <a:pt x="2357" y="1994"/>
                    </a:cubicBezTo>
                    <a:cubicBezTo>
                      <a:pt x="2389" y="2024"/>
                      <a:pt x="2420" y="2054"/>
                      <a:pt x="2453" y="2082"/>
                    </a:cubicBezTo>
                    <a:cubicBezTo>
                      <a:pt x="2497" y="2119"/>
                      <a:pt x="2543" y="2155"/>
                      <a:pt x="2588" y="2192"/>
                    </a:cubicBezTo>
                    <a:cubicBezTo>
                      <a:pt x="2614" y="2213"/>
                      <a:pt x="2639" y="2235"/>
                      <a:pt x="2665" y="2256"/>
                    </a:cubicBezTo>
                    <a:cubicBezTo>
                      <a:pt x="2684" y="2271"/>
                      <a:pt x="2705" y="2284"/>
                      <a:pt x="2727" y="2296"/>
                    </a:cubicBezTo>
                    <a:cubicBezTo>
                      <a:pt x="2752" y="2311"/>
                      <a:pt x="2776" y="2328"/>
                      <a:pt x="2801" y="2345"/>
                    </a:cubicBezTo>
                    <a:cubicBezTo>
                      <a:pt x="2823" y="2361"/>
                      <a:pt x="2823" y="2361"/>
                      <a:pt x="2826" y="2391"/>
                    </a:cubicBezTo>
                    <a:close/>
                    <a:moveTo>
                      <a:pt x="1782" y="1178"/>
                    </a:moveTo>
                    <a:cubicBezTo>
                      <a:pt x="1783" y="1177"/>
                      <a:pt x="1783" y="1177"/>
                      <a:pt x="1783" y="1177"/>
                    </a:cubicBezTo>
                    <a:cubicBezTo>
                      <a:pt x="1791" y="1180"/>
                      <a:pt x="1799" y="1182"/>
                      <a:pt x="1807" y="1186"/>
                    </a:cubicBezTo>
                    <a:cubicBezTo>
                      <a:pt x="1835" y="1197"/>
                      <a:pt x="1862" y="1210"/>
                      <a:pt x="1892" y="1207"/>
                    </a:cubicBezTo>
                    <a:cubicBezTo>
                      <a:pt x="1923" y="1204"/>
                      <a:pt x="1954" y="1206"/>
                      <a:pt x="1984" y="1202"/>
                    </a:cubicBezTo>
                    <a:cubicBezTo>
                      <a:pt x="1999" y="1200"/>
                      <a:pt x="2013" y="1194"/>
                      <a:pt x="2027" y="1189"/>
                    </a:cubicBezTo>
                    <a:cubicBezTo>
                      <a:pt x="2042" y="1184"/>
                      <a:pt x="2057" y="1177"/>
                      <a:pt x="2072" y="1173"/>
                    </a:cubicBezTo>
                    <a:cubicBezTo>
                      <a:pt x="2090" y="1167"/>
                      <a:pt x="2106" y="1157"/>
                      <a:pt x="2118" y="1143"/>
                    </a:cubicBezTo>
                    <a:cubicBezTo>
                      <a:pt x="2143" y="1112"/>
                      <a:pt x="2172" y="1086"/>
                      <a:pt x="2196" y="1054"/>
                    </a:cubicBezTo>
                    <a:cubicBezTo>
                      <a:pt x="2222" y="1019"/>
                      <a:pt x="2242" y="981"/>
                      <a:pt x="2256" y="940"/>
                    </a:cubicBezTo>
                    <a:cubicBezTo>
                      <a:pt x="2276" y="883"/>
                      <a:pt x="2294" y="825"/>
                      <a:pt x="2301" y="765"/>
                    </a:cubicBezTo>
                    <a:cubicBezTo>
                      <a:pt x="2304" y="736"/>
                      <a:pt x="2312" y="707"/>
                      <a:pt x="2312" y="678"/>
                    </a:cubicBezTo>
                    <a:cubicBezTo>
                      <a:pt x="2307" y="675"/>
                      <a:pt x="2304" y="673"/>
                      <a:pt x="2301" y="672"/>
                    </a:cubicBezTo>
                    <a:cubicBezTo>
                      <a:pt x="2281" y="668"/>
                      <a:pt x="2273" y="654"/>
                      <a:pt x="2271" y="635"/>
                    </a:cubicBezTo>
                    <a:cubicBezTo>
                      <a:pt x="2270" y="627"/>
                      <a:pt x="2268" y="619"/>
                      <a:pt x="2267" y="608"/>
                    </a:cubicBezTo>
                    <a:cubicBezTo>
                      <a:pt x="2249" y="612"/>
                      <a:pt x="2233" y="616"/>
                      <a:pt x="2214" y="621"/>
                    </a:cubicBezTo>
                    <a:cubicBezTo>
                      <a:pt x="2216" y="614"/>
                      <a:pt x="2216" y="610"/>
                      <a:pt x="2218" y="609"/>
                    </a:cubicBezTo>
                    <a:cubicBezTo>
                      <a:pt x="2231" y="600"/>
                      <a:pt x="2246" y="599"/>
                      <a:pt x="2261" y="597"/>
                    </a:cubicBezTo>
                    <a:cubicBezTo>
                      <a:pt x="2279" y="595"/>
                      <a:pt x="2297" y="595"/>
                      <a:pt x="2315" y="589"/>
                    </a:cubicBezTo>
                    <a:cubicBezTo>
                      <a:pt x="2320" y="569"/>
                      <a:pt x="2326" y="550"/>
                      <a:pt x="2330" y="531"/>
                    </a:cubicBezTo>
                    <a:cubicBezTo>
                      <a:pt x="2333" y="514"/>
                      <a:pt x="2328" y="497"/>
                      <a:pt x="2320" y="481"/>
                    </a:cubicBezTo>
                    <a:cubicBezTo>
                      <a:pt x="2314" y="469"/>
                      <a:pt x="2306" y="458"/>
                      <a:pt x="2291" y="455"/>
                    </a:cubicBezTo>
                    <a:cubicBezTo>
                      <a:pt x="2278" y="460"/>
                      <a:pt x="2269" y="470"/>
                      <a:pt x="2261" y="482"/>
                    </a:cubicBezTo>
                    <a:cubicBezTo>
                      <a:pt x="2253" y="493"/>
                      <a:pt x="2247" y="505"/>
                      <a:pt x="2240" y="516"/>
                    </a:cubicBezTo>
                    <a:cubicBezTo>
                      <a:pt x="2237" y="521"/>
                      <a:pt x="2233" y="527"/>
                      <a:pt x="2229" y="531"/>
                    </a:cubicBezTo>
                    <a:cubicBezTo>
                      <a:pt x="2224" y="537"/>
                      <a:pt x="2214" y="537"/>
                      <a:pt x="2209" y="532"/>
                    </a:cubicBezTo>
                    <a:cubicBezTo>
                      <a:pt x="2201" y="523"/>
                      <a:pt x="2194" y="513"/>
                      <a:pt x="2186" y="503"/>
                    </a:cubicBezTo>
                    <a:cubicBezTo>
                      <a:pt x="2180" y="496"/>
                      <a:pt x="2179" y="485"/>
                      <a:pt x="2165" y="482"/>
                    </a:cubicBezTo>
                    <a:cubicBezTo>
                      <a:pt x="2146" y="500"/>
                      <a:pt x="2133" y="523"/>
                      <a:pt x="2118" y="543"/>
                    </a:cubicBezTo>
                    <a:cubicBezTo>
                      <a:pt x="2103" y="551"/>
                      <a:pt x="2092" y="544"/>
                      <a:pt x="2081" y="540"/>
                    </a:cubicBezTo>
                    <a:cubicBezTo>
                      <a:pt x="2068" y="536"/>
                      <a:pt x="2055" y="530"/>
                      <a:pt x="2043" y="524"/>
                    </a:cubicBezTo>
                    <a:cubicBezTo>
                      <a:pt x="2033" y="519"/>
                      <a:pt x="2026" y="507"/>
                      <a:pt x="2013" y="506"/>
                    </a:cubicBezTo>
                    <a:cubicBezTo>
                      <a:pt x="2002" y="524"/>
                      <a:pt x="2018" y="541"/>
                      <a:pt x="2007" y="559"/>
                    </a:cubicBezTo>
                    <a:cubicBezTo>
                      <a:pt x="1962" y="569"/>
                      <a:pt x="1930" y="542"/>
                      <a:pt x="1898" y="515"/>
                    </a:cubicBezTo>
                    <a:cubicBezTo>
                      <a:pt x="1886" y="525"/>
                      <a:pt x="1883" y="537"/>
                      <a:pt x="1877" y="548"/>
                    </a:cubicBezTo>
                    <a:cubicBezTo>
                      <a:pt x="1870" y="563"/>
                      <a:pt x="1863" y="579"/>
                      <a:pt x="1853" y="593"/>
                    </a:cubicBezTo>
                    <a:cubicBezTo>
                      <a:pt x="1846" y="604"/>
                      <a:pt x="1835" y="613"/>
                      <a:pt x="1825" y="622"/>
                    </a:cubicBezTo>
                    <a:cubicBezTo>
                      <a:pt x="1820" y="628"/>
                      <a:pt x="1814" y="625"/>
                      <a:pt x="1808" y="617"/>
                    </a:cubicBezTo>
                    <a:cubicBezTo>
                      <a:pt x="1818" y="592"/>
                      <a:pt x="1819" y="566"/>
                      <a:pt x="1793" y="545"/>
                    </a:cubicBezTo>
                    <a:cubicBezTo>
                      <a:pt x="1786" y="561"/>
                      <a:pt x="1783" y="576"/>
                      <a:pt x="1780" y="592"/>
                    </a:cubicBezTo>
                    <a:cubicBezTo>
                      <a:pt x="1773" y="625"/>
                      <a:pt x="1761" y="656"/>
                      <a:pt x="1735" y="679"/>
                    </a:cubicBezTo>
                    <a:cubicBezTo>
                      <a:pt x="1730" y="684"/>
                      <a:pt x="1722" y="686"/>
                      <a:pt x="1717" y="688"/>
                    </a:cubicBezTo>
                    <a:cubicBezTo>
                      <a:pt x="1713" y="685"/>
                      <a:pt x="1711" y="684"/>
                      <a:pt x="1709" y="682"/>
                    </a:cubicBezTo>
                    <a:cubicBezTo>
                      <a:pt x="1702" y="672"/>
                      <a:pt x="1697" y="661"/>
                      <a:pt x="1693" y="649"/>
                    </a:cubicBezTo>
                    <a:cubicBezTo>
                      <a:pt x="1683" y="621"/>
                      <a:pt x="1641" y="603"/>
                      <a:pt x="1618" y="630"/>
                    </a:cubicBezTo>
                    <a:cubicBezTo>
                      <a:pt x="1591" y="663"/>
                      <a:pt x="1569" y="699"/>
                      <a:pt x="1585" y="745"/>
                    </a:cubicBezTo>
                    <a:cubicBezTo>
                      <a:pt x="1588" y="754"/>
                      <a:pt x="1589" y="765"/>
                      <a:pt x="1591" y="774"/>
                    </a:cubicBezTo>
                    <a:cubicBezTo>
                      <a:pt x="1597" y="800"/>
                      <a:pt x="1606" y="823"/>
                      <a:pt x="1636" y="837"/>
                    </a:cubicBezTo>
                    <a:cubicBezTo>
                      <a:pt x="1627" y="893"/>
                      <a:pt x="1620" y="949"/>
                      <a:pt x="1573" y="991"/>
                    </a:cubicBezTo>
                    <a:cubicBezTo>
                      <a:pt x="1575" y="1010"/>
                      <a:pt x="1575" y="1028"/>
                      <a:pt x="1578" y="1046"/>
                    </a:cubicBezTo>
                    <a:cubicBezTo>
                      <a:pt x="1581" y="1070"/>
                      <a:pt x="1580" y="1093"/>
                      <a:pt x="1574" y="1116"/>
                    </a:cubicBezTo>
                    <a:cubicBezTo>
                      <a:pt x="1568" y="1138"/>
                      <a:pt x="1564" y="1159"/>
                      <a:pt x="1560" y="1181"/>
                    </a:cubicBezTo>
                    <a:cubicBezTo>
                      <a:pt x="1559" y="1186"/>
                      <a:pt x="1562" y="1190"/>
                      <a:pt x="1563" y="1196"/>
                    </a:cubicBezTo>
                    <a:cubicBezTo>
                      <a:pt x="1569" y="1199"/>
                      <a:pt x="1575" y="1201"/>
                      <a:pt x="1580" y="1203"/>
                    </a:cubicBezTo>
                    <a:cubicBezTo>
                      <a:pt x="1613" y="1215"/>
                      <a:pt x="1646" y="1224"/>
                      <a:pt x="1681" y="1225"/>
                    </a:cubicBezTo>
                    <a:cubicBezTo>
                      <a:pt x="1747" y="1244"/>
                      <a:pt x="1815" y="1243"/>
                      <a:pt x="1882" y="1254"/>
                    </a:cubicBezTo>
                    <a:cubicBezTo>
                      <a:pt x="1885" y="1254"/>
                      <a:pt x="1887" y="1254"/>
                      <a:pt x="1890" y="1253"/>
                    </a:cubicBezTo>
                    <a:cubicBezTo>
                      <a:pt x="1893" y="1252"/>
                      <a:pt x="1896" y="1250"/>
                      <a:pt x="1901" y="1248"/>
                    </a:cubicBezTo>
                    <a:cubicBezTo>
                      <a:pt x="1902" y="1239"/>
                      <a:pt x="1903" y="1230"/>
                      <a:pt x="1904" y="1219"/>
                    </a:cubicBezTo>
                    <a:cubicBezTo>
                      <a:pt x="1898" y="1218"/>
                      <a:pt x="1893" y="1215"/>
                      <a:pt x="1889" y="1215"/>
                    </a:cubicBezTo>
                    <a:cubicBezTo>
                      <a:pt x="1856" y="1214"/>
                      <a:pt x="1826" y="1202"/>
                      <a:pt x="1796" y="1190"/>
                    </a:cubicBezTo>
                    <a:cubicBezTo>
                      <a:pt x="1791" y="1187"/>
                      <a:pt x="1787" y="1182"/>
                      <a:pt x="1782" y="1178"/>
                    </a:cubicBezTo>
                    <a:close/>
                    <a:moveTo>
                      <a:pt x="1361" y="2720"/>
                    </a:moveTo>
                    <a:cubicBezTo>
                      <a:pt x="1379" y="2704"/>
                      <a:pt x="1402" y="2700"/>
                      <a:pt x="1426" y="2699"/>
                    </a:cubicBezTo>
                    <a:cubicBezTo>
                      <a:pt x="1471" y="2696"/>
                      <a:pt x="1517" y="2694"/>
                      <a:pt x="1563" y="2692"/>
                    </a:cubicBezTo>
                    <a:cubicBezTo>
                      <a:pt x="1571" y="2691"/>
                      <a:pt x="1579" y="2689"/>
                      <a:pt x="1586" y="2688"/>
                    </a:cubicBezTo>
                    <a:cubicBezTo>
                      <a:pt x="1593" y="2669"/>
                      <a:pt x="1591" y="2654"/>
                      <a:pt x="1588" y="2638"/>
                    </a:cubicBezTo>
                    <a:cubicBezTo>
                      <a:pt x="1581" y="2596"/>
                      <a:pt x="1573" y="2555"/>
                      <a:pt x="1566" y="2514"/>
                    </a:cubicBezTo>
                    <a:cubicBezTo>
                      <a:pt x="1551" y="2426"/>
                      <a:pt x="1524" y="2341"/>
                      <a:pt x="1500" y="2256"/>
                    </a:cubicBezTo>
                    <a:cubicBezTo>
                      <a:pt x="1496" y="2242"/>
                      <a:pt x="1490" y="2228"/>
                      <a:pt x="1482" y="2215"/>
                    </a:cubicBezTo>
                    <a:cubicBezTo>
                      <a:pt x="1473" y="2199"/>
                      <a:pt x="1472" y="2185"/>
                      <a:pt x="1478" y="2167"/>
                    </a:cubicBezTo>
                    <a:cubicBezTo>
                      <a:pt x="1499" y="2111"/>
                      <a:pt x="1502" y="2051"/>
                      <a:pt x="1517" y="1994"/>
                    </a:cubicBezTo>
                    <a:cubicBezTo>
                      <a:pt x="1517" y="1991"/>
                      <a:pt x="1517" y="1989"/>
                      <a:pt x="1517" y="1986"/>
                    </a:cubicBezTo>
                    <a:cubicBezTo>
                      <a:pt x="1522" y="1941"/>
                      <a:pt x="1525" y="1895"/>
                      <a:pt x="1531" y="1850"/>
                    </a:cubicBezTo>
                    <a:cubicBezTo>
                      <a:pt x="1535" y="1820"/>
                      <a:pt x="1540" y="1790"/>
                      <a:pt x="1533" y="1759"/>
                    </a:cubicBezTo>
                    <a:cubicBezTo>
                      <a:pt x="1530" y="1747"/>
                      <a:pt x="1531" y="1735"/>
                      <a:pt x="1531" y="1722"/>
                    </a:cubicBezTo>
                    <a:cubicBezTo>
                      <a:pt x="1531" y="1717"/>
                      <a:pt x="1534" y="1710"/>
                      <a:pt x="1543" y="1710"/>
                    </a:cubicBezTo>
                    <a:cubicBezTo>
                      <a:pt x="1549" y="1792"/>
                      <a:pt x="1545" y="1872"/>
                      <a:pt x="1538" y="1954"/>
                    </a:cubicBezTo>
                    <a:cubicBezTo>
                      <a:pt x="1532" y="2035"/>
                      <a:pt x="1512" y="2114"/>
                      <a:pt x="1491" y="2193"/>
                    </a:cubicBezTo>
                    <a:cubicBezTo>
                      <a:pt x="1509" y="2224"/>
                      <a:pt x="1518" y="2257"/>
                      <a:pt x="1526" y="2291"/>
                    </a:cubicBezTo>
                    <a:cubicBezTo>
                      <a:pt x="1528" y="2303"/>
                      <a:pt x="1533" y="2314"/>
                      <a:pt x="1536" y="2326"/>
                    </a:cubicBezTo>
                    <a:cubicBezTo>
                      <a:pt x="1548" y="2373"/>
                      <a:pt x="1561" y="2419"/>
                      <a:pt x="1572" y="2466"/>
                    </a:cubicBezTo>
                    <a:cubicBezTo>
                      <a:pt x="1582" y="2510"/>
                      <a:pt x="1591" y="2555"/>
                      <a:pt x="1600" y="2600"/>
                    </a:cubicBezTo>
                    <a:cubicBezTo>
                      <a:pt x="1604" y="2622"/>
                      <a:pt x="1608" y="2643"/>
                      <a:pt x="1611" y="2665"/>
                    </a:cubicBezTo>
                    <a:cubicBezTo>
                      <a:pt x="1614" y="2692"/>
                      <a:pt x="1613" y="2692"/>
                      <a:pt x="1627" y="2712"/>
                    </a:cubicBezTo>
                    <a:cubicBezTo>
                      <a:pt x="1609" y="2730"/>
                      <a:pt x="1608" y="2732"/>
                      <a:pt x="1615" y="2753"/>
                    </a:cubicBezTo>
                    <a:cubicBezTo>
                      <a:pt x="1616" y="2755"/>
                      <a:pt x="1617" y="2757"/>
                      <a:pt x="1617" y="2760"/>
                    </a:cubicBezTo>
                    <a:cubicBezTo>
                      <a:pt x="1621" y="2773"/>
                      <a:pt x="1630" y="2780"/>
                      <a:pt x="1644" y="2782"/>
                    </a:cubicBezTo>
                    <a:cubicBezTo>
                      <a:pt x="1662" y="2785"/>
                      <a:pt x="1680" y="2789"/>
                      <a:pt x="1698" y="2793"/>
                    </a:cubicBezTo>
                    <a:cubicBezTo>
                      <a:pt x="1754" y="2805"/>
                      <a:pt x="1810" y="2807"/>
                      <a:pt x="1865" y="2802"/>
                    </a:cubicBezTo>
                    <a:cubicBezTo>
                      <a:pt x="1922" y="2756"/>
                      <a:pt x="1950" y="2694"/>
                      <a:pt x="1974" y="2630"/>
                    </a:cubicBezTo>
                    <a:cubicBezTo>
                      <a:pt x="1995" y="2573"/>
                      <a:pt x="2008" y="2515"/>
                      <a:pt x="2016" y="2454"/>
                    </a:cubicBezTo>
                    <a:cubicBezTo>
                      <a:pt x="2025" y="2387"/>
                      <a:pt x="2038" y="2321"/>
                      <a:pt x="2049" y="2254"/>
                    </a:cubicBezTo>
                    <a:cubicBezTo>
                      <a:pt x="2053" y="2229"/>
                      <a:pt x="2060" y="2205"/>
                      <a:pt x="2059" y="2181"/>
                    </a:cubicBezTo>
                    <a:cubicBezTo>
                      <a:pt x="2057" y="2100"/>
                      <a:pt x="2061" y="2020"/>
                      <a:pt x="2050" y="1940"/>
                    </a:cubicBezTo>
                    <a:cubicBezTo>
                      <a:pt x="2046" y="1908"/>
                      <a:pt x="2047" y="1876"/>
                      <a:pt x="2043" y="1844"/>
                    </a:cubicBezTo>
                    <a:cubicBezTo>
                      <a:pt x="2037" y="1793"/>
                      <a:pt x="2031" y="1742"/>
                      <a:pt x="2019" y="1691"/>
                    </a:cubicBezTo>
                    <a:cubicBezTo>
                      <a:pt x="2015" y="1672"/>
                      <a:pt x="2014" y="1652"/>
                      <a:pt x="2011" y="1626"/>
                    </a:cubicBezTo>
                    <a:cubicBezTo>
                      <a:pt x="2024" y="1643"/>
                      <a:pt x="2029" y="1655"/>
                      <a:pt x="2031" y="1668"/>
                    </a:cubicBezTo>
                    <a:cubicBezTo>
                      <a:pt x="2038" y="1708"/>
                      <a:pt x="2050" y="1747"/>
                      <a:pt x="2052" y="1788"/>
                    </a:cubicBezTo>
                    <a:cubicBezTo>
                      <a:pt x="2054" y="1828"/>
                      <a:pt x="2065" y="1868"/>
                      <a:pt x="2063" y="1909"/>
                    </a:cubicBezTo>
                    <a:cubicBezTo>
                      <a:pt x="2063" y="1917"/>
                      <a:pt x="2065" y="1924"/>
                      <a:pt x="2065" y="1931"/>
                    </a:cubicBezTo>
                    <a:cubicBezTo>
                      <a:pt x="2067" y="1952"/>
                      <a:pt x="2069" y="1973"/>
                      <a:pt x="2071" y="1994"/>
                    </a:cubicBezTo>
                    <a:cubicBezTo>
                      <a:pt x="2072" y="2025"/>
                      <a:pt x="2074" y="2056"/>
                      <a:pt x="2075" y="2087"/>
                    </a:cubicBezTo>
                    <a:cubicBezTo>
                      <a:pt x="2076" y="2124"/>
                      <a:pt x="2079" y="2161"/>
                      <a:pt x="2075" y="2197"/>
                    </a:cubicBezTo>
                    <a:cubicBezTo>
                      <a:pt x="2070" y="2251"/>
                      <a:pt x="2060" y="2305"/>
                      <a:pt x="2051" y="2358"/>
                    </a:cubicBezTo>
                    <a:cubicBezTo>
                      <a:pt x="2045" y="2396"/>
                      <a:pt x="2039" y="2434"/>
                      <a:pt x="2033" y="2472"/>
                    </a:cubicBezTo>
                    <a:cubicBezTo>
                      <a:pt x="2026" y="2519"/>
                      <a:pt x="2015" y="2566"/>
                      <a:pt x="1999" y="2612"/>
                    </a:cubicBezTo>
                    <a:cubicBezTo>
                      <a:pt x="1992" y="2630"/>
                      <a:pt x="1988" y="2649"/>
                      <a:pt x="1980" y="2668"/>
                    </a:cubicBezTo>
                    <a:cubicBezTo>
                      <a:pt x="1973" y="2686"/>
                      <a:pt x="1964" y="2704"/>
                      <a:pt x="1954" y="2721"/>
                    </a:cubicBezTo>
                    <a:cubicBezTo>
                      <a:pt x="1944" y="2739"/>
                      <a:pt x="1932" y="2756"/>
                      <a:pt x="1921" y="2773"/>
                    </a:cubicBezTo>
                    <a:cubicBezTo>
                      <a:pt x="1917" y="2779"/>
                      <a:pt x="1912" y="2786"/>
                      <a:pt x="1916" y="2796"/>
                    </a:cubicBezTo>
                    <a:cubicBezTo>
                      <a:pt x="1920" y="2796"/>
                      <a:pt x="1925" y="2798"/>
                      <a:pt x="1929" y="2798"/>
                    </a:cubicBezTo>
                    <a:cubicBezTo>
                      <a:pt x="1944" y="2796"/>
                      <a:pt x="1958" y="2793"/>
                      <a:pt x="1973" y="2791"/>
                    </a:cubicBezTo>
                    <a:cubicBezTo>
                      <a:pt x="2019" y="2783"/>
                      <a:pt x="2055" y="2759"/>
                      <a:pt x="2081" y="2719"/>
                    </a:cubicBezTo>
                    <a:cubicBezTo>
                      <a:pt x="2096" y="2697"/>
                      <a:pt x="2111" y="2674"/>
                      <a:pt x="2126" y="2651"/>
                    </a:cubicBezTo>
                    <a:cubicBezTo>
                      <a:pt x="2147" y="2617"/>
                      <a:pt x="2161" y="2581"/>
                      <a:pt x="2167" y="2541"/>
                    </a:cubicBezTo>
                    <a:cubicBezTo>
                      <a:pt x="2172" y="2505"/>
                      <a:pt x="2178" y="2468"/>
                      <a:pt x="2178" y="2431"/>
                    </a:cubicBezTo>
                    <a:cubicBezTo>
                      <a:pt x="2179" y="2412"/>
                      <a:pt x="2180" y="2394"/>
                      <a:pt x="2182" y="2375"/>
                    </a:cubicBezTo>
                    <a:cubicBezTo>
                      <a:pt x="2186" y="2321"/>
                      <a:pt x="2184" y="2267"/>
                      <a:pt x="2174" y="2213"/>
                    </a:cubicBezTo>
                    <a:cubicBezTo>
                      <a:pt x="2164" y="2160"/>
                      <a:pt x="2154" y="2106"/>
                      <a:pt x="2154" y="2052"/>
                    </a:cubicBezTo>
                    <a:cubicBezTo>
                      <a:pt x="2154" y="2037"/>
                      <a:pt x="2150" y="2023"/>
                      <a:pt x="2147" y="2008"/>
                    </a:cubicBezTo>
                    <a:cubicBezTo>
                      <a:pt x="2147" y="2006"/>
                      <a:pt x="2144" y="2005"/>
                      <a:pt x="2142" y="2004"/>
                    </a:cubicBezTo>
                    <a:cubicBezTo>
                      <a:pt x="2136" y="2004"/>
                      <a:pt x="2138" y="2017"/>
                      <a:pt x="2127" y="2010"/>
                    </a:cubicBezTo>
                    <a:cubicBezTo>
                      <a:pt x="2127" y="2004"/>
                      <a:pt x="2125" y="1997"/>
                      <a:pt x="2126" y="1989"/>
                    </a:cubicBezTo>
                    <a:cubicBezTo>
                      <a:pt x="2127" y="1967"/>
                      <a:pt x="2129" y="1945"/>
                      <a:pt x="2130" y="1923"/>
                    </a:cubicBezTo>
                    <a:cubicBezTo>
                      <a:pt x="2132" y="1895"/>
                      <a:pt x="2136" y="1866"/>
                      <a:pt x="2132" y="1838"/>
                    </a:cubicBezTo>
                    <a:cubicBezTo>
                      <a:pt x="2126" y="1792"/>
                      <a:pt x="2118" y="1745"/>
                      <a:pt x="2117" y="1699"/>
                    </a:cubicBezTo>
                    <a:cubicBezTo>
                      <a:pt x="2115" y="1635"/>
                      <a:pt x="2101" y="1574"/>
                      <a:pt x="2070" y="1518"/>
                    </a:cubicBezTo>
                    <a:cubicBezTo>
                      <a:pt x="2057" y="1495"/>
                      <a:pt x="2045" y="1472"/>
                      <a:pt x="2036" y="1448"/>
                    </a:cubicBezTo>
                    <a:cubicBezTo>
                      <a:pt x="2029" y="1426"/>
                      <a:pt x="2019" y="1408"/>
                      <a:pt x="2005" y="1389"/>
                    </a:cubicBezTo>
                    <a:cubicBezTo>
                      <a:pt x="1994" y="1373"/>
                      <a:pt x="1984" y="1356"/>
                      <a:pt x="1974" y="1339"/>
                    </a:cubicBezTo>
                    <a:cubicBezTo>
                      <a:pt x="1964" y="1323"/>
                      <a:pt x="1955" y="1305"/>
                      <a:pt x="1941" y="1292"/>
                    </a:cubicBezTo>
                    <a:cubicBezTo>
                      <a:pt x="1934" y="1292"/>
                      <a:pt x="1927" y="1294"/>
                      <a:pt x="1922" y="1292"/>
                    </a:cubicBezTo>
                    <a:cubicBezTo>
                      <a:pt x="1908" y="1284"/>
                      <a:pt x="1892" y="1283"/>
                      <a:pt x="1876" y="1281"/>
                    </a:cubicBezTo>
                    <a:cubicBezTo>
                      <a:pt x="1829" y="1273"/>
                      <a:pt x="1781" y="1269"/>
                      <a:pt x="1734" y="1254"/>
                    </a:cubicBezTo>
                    <a:cubicBezTo>
                      <a:pt x="1710" y="1246"/>
                      <a:pt x="1684" y="1241"/>
                      <a:pt x="1659" y="1237"/>
                    </a:cubicBezTo>
                    <a:cubicBezTo>
                      <a:pt x="1636" y="1233"/>
                      <a:pt x="1613" y="1230"/>
                      <a:pt x="1591" y="1221"/>
                    </a:cubicBezTo>
                    <a:cubicBezTo>
                      <a:pt x="1581" y="1217"/>
                      <a:pt x="1568" y="1212"/>
                      <a:pt x="1559" y="1215"/>
                    </a:cubicBezTo>
                    <a:cubicBezTo>
                      <a:pt x="1544" y="1219"/>
                      <a:pt x="1532" y="1211"/>
                      <a:pt x="1518" y="1214"/>
                    </a:cubicBezTo>
                    <a:cubicBezTo>
                      <a:pt x="1515" y="1216"/>
                      <a:pt x="1512" y="1218"/>
                      <a:pt x="1509" y="1220"/>
                    </a:cubicBezTo>
                    <a:cubicBezTo>
                      <a:pt x="1460" y="1254"/>
                      <a:pt x="1418" y="1295"/>
                      <a:pt x="1373" y="1334"/>
                    </a:cubicBezTo>
                    <a:cubicBezTo>
                      <a:pt x="1343" y="1360"/>
                      <a:pt x="1315" y="1388"/>
                      <a:pt x="1292" y="1420"/>
                    </a:cubicBezTo>
                    <a:cubicBezTo>
                      <a:pt x="1253" y="1472"/>
                      <a:pt x="1214" y="1525"/>
                      <a:pt x="1176" y="1578"/>
                    </a:cubicBezTo>
                    <a:cubicBezTo>
                      <a:pt x="1173" y="1582"/>
                      <a:pt x="1170" y="1587"/>
                      <a:pt x="1169" y="1591"/>
                    </a:cubicBezTo>
                    <a:cubicBezTo>
                      <a:pt x="1156" y="1622"/>
                      <a:pt x="1141" y="1652"/>
                      <a:pt x="1131" y="1683"/>
                    </a:cubicBezTo>
                    <a:cubicBezTo>
                      <a:pt x="1108" y="1754"/>
                      <a:pt x="1088" y="1825"/>
                      <a:pt x="1065" y="1895"/>
                    </a:cubicBezTo>
                    <a:cubicBezTo>
                      <a:pt x="1044" y="1956"/>
                      <a:pt x="1039" y="2018"/>
                      <a:pt x="1041" y="2082"/>
                    </a:cubicBezTo>
                    <a:cubicBezTo>
                      <a:pt x="1042" y="2150"/>
                      <a:pt x="1050" y="2217"/>
                      <a:pt x="1060" y="2284"/>
                    </a:cubicBezTo>
                    <a:cubicBezTo>
                      <a:pt x="1071" y="2364"/>
                      <a:pt x="1089" y="2442"/>
                      <a:pt x="1116" y="2518"/>
                    </a:cubicBezTo>
                    <a:cubicBezTo>
                      <a:pt x="1140" y="2588"/>
                      <a:pt x="1170" y="2656"/>
                      <a:pt x="1206" y="2720"/>
                    </a:cubicBezTo>
                    <a:cubicBezTo>
                      <a:pt x="1213" y="2732"/>
                      <a:pt x="1218" y="2745"/>
                      <a:pt x="1224" y="2757"/>
                    </a:cubicBezTo>
                    <a:cubicBezTo>
                      <a:pt x="1226" y="2762"/>
                      <a:pt x="1228" y="2767"/>
                      <a:pt x="1231" y="2774"/>
                    </a:cubicBezTo>
                    <a:cubicBezTo>
                      <a:pt x="1242" y="2769"/>
                      <a:pt x="1253" y="2767"/>
                      <a:pt x="1260" y="2761"/>
                    </a:cubicBezTo>
                    <a:cubicBezTo>
                      <a:pt x="1279" y="2746"/>
                      <a:pt x="1302" y="2742"/>
                      <a:pt x="1323" y="2732"/>
                    </a:cubicBezTo>
                    <a:cubicBezTo>
                      <a:pt x="1335" y="2726"/>
                      <a:pt x="1349" y="2723"/>
                      <a:pt x="1362" y="2720"/>
                    </a:cubicBezTo>
                    <a:cubicBezTo>
                      <a:pt x="1357" y="2724"/>
                      <a:pt x="1353" y="2729"/>
                      <a:pt x="1348" y="2732"/>
                    </a:cubicBezTo>
                    <a:cubicBezTo>
                      <a:pt x="1339" y="2737"/>
                      <a:pt x="1329" y="2742"/>
                      <a:pt x="1318" y="2747"/>
                    </a:cubicBezTo>
                    <a:cubicBezTo>
                      <a:pt x="1307" y="2752"/>
                      <a:pt x="1301" y="2761"/>
                      <a:pt x="1300" y="2772"/>
                    </a:cubicBezTo>
                    <a:cubicBezTo>
                      <a:pt x="1299" y="2782"/>
                      <a:pt x="1298" y="2792"/>
                      <a:pt x="1298" y="2802"/>
                    </a:cubicBezTo>
                    <a:cubicBezTo>
                      <a:pt x="1298" y="2832"/>
                      <a:pt x="1300" y="2861"/>
                      <a:pt x="1300" y="2891"/>
                    </a:cubicBezTo>
                    <a:cubicBezTo>
                      <a:pt x="1301" y="2953"/>
                      <a:pt x="1322" y="3009"/>
                      <a:pt x="1345" y="3065"/>
                    </a:cubicBezTo>
                    <a:cubicBezTo>
                      <a:pt x="1357" y="3096"/>
                      <a:pt x="1377" y="3124"/>
                      <a:pt x="1393" y="3153"/>
                    </a:cubicBezTo>
                    <a:cubicBezTo>
                      <a:pt x="1396" y="3158"/>
                      <a:pt x="1401" y="3162"/>
                      <a:pt x="1410" y="3158"/>
                    </a:cubicBezTo>
                    <a:cubicBezTo>
                      <a:pt x="1411" y="3155"/>
                      <a:pt x="1413" y="3150"/>
                      <a:pt x="1413" y="3145"/>
                    </a:cubicBezTo>
                    <a:cubicBezTo>
                      <a:pt x="1412" y="3118"/>
                      <a:pt x="1410" y="3091"/>
                      <a:pt x="1409" y="3064"/>
                    </a:cubicBezTo>
                    <a:cubicBezTo>
                      <a:pt x="1408" y="3046"/>
                      <a:pt x="1406" y="3027"/>
                      <a:pt x="1405" y="3009"/>
                    </a:cubicBezTo>
                    <a:cubicBezTo>
                      <a:pt x="1405" y="3000"/>
                      <a:pt x="1409" y="2992"/>
                      <a:pt x="1419" y="2991"/>
                    </a:cubicBezTo>
                    <a:cubicBezTo>
                      <a:pt x="1421" y="2992"/>
                      <a:pt x="1424" y="2993"/>
                      <a:pt x="1425" y="2994"/>
                    </a:cubicBezTo>
                    <a:cubicBezTo>
                      <a:pt x="1428" y="2999"/>
                      <a:pt x="1430" y="3003"/>
                      <a:pt x="1432" y="3008"/>
                    </a:cubicBezTo>
                    <a:cubicBezTo>
                      <a:pt x="1441" y="3041"/>
                      <a:pt x="1443" y="3076"/>
                      <a:pt x="1438" y="3110"/>
                    </a:cubicBezTo>
                    <a:cubicBezTo>
                      <a:pt x="1435" y="3131"/>
                      <a:pt x="1440" y="3150"/>
                      <a:pt x="1443" y="3169"/>
                    </a:cubicBezTo>
                    <a:cubicBezTo>
                      <a:pt x="1446" y="3183"/>
                      <a:pt x="1453" y="3194"/>
                      <a:pt x="1467" y="3200"/>
                    </a:cubicBezTo>
                    <a:cubicBezTo>
                      <a:pt x="1479" y="3205"/>
                      <a:pt x="1491" y="3201"/>
                      <a:pt x="1495" y="3190"/>
                    </a:cubicBezTo>
                    <a:cubicBezTo>
                      <a:pt x="1498" y="3177"/>
                      <a:pt x="1502" y="3163"/>
                      <a:pt x="1502" y="3150"/>
                    </a:cubicBezTo>
                    <a:cubicBezTo>
                      <a:pt x="1502" y="3111"/>
                      <a:pt x="1505" y="3071"/>
                      <a:pt x="1497" y="3032"/>
                    </a:cubicBezTo>
                    <a:cubicBezTo>
                      <a:pt x="1494" y="3014"/>
                      <a:pt x="1495" y="2995"/>
                      <a:pt x="1495" y="2978"/>
                    </a:cubicBezTo>
                    <a:cubicBezTo>
                      <a:pt x="1503" y="2973"/>
                      <a:pt x="1508" y="2975"/>
                      <a:pt x="1510" y="2982"/>
                    </a:cubicBezTo>
                    <a:cubicBezTo>
                      <a:pt x="1519" y="3003"/>
                      <a:pt x="1521" y="3025"/>
                      <a:pt x="1521" y="3047"/>
                    </a:cubicBezTo>
                    <a:cubicBezTo>
                      <a:pt x="1522" y="3085"/>
                      <a:pt x="1523" y="3123"/>
                      <a:pt x="1523" y="3162"/>
                    </a:cubicBezTo>
                    <a:cubicBezTo>
                      <a:pt x="1523" y="3175"/>
                      <a:pt x="1527" y="3186"/>
                      <a:pt x="1535" y="3196"/>
                    </a:cubicBezTo>
                    <a:cubicBezTo>
                      <a:pt x="1543" y="3206"/>
                      <a:pt x="1552" y="3216"/>
                      <a:pt x="1560" y="3225"/>
                    </a:cubicBezTo>
                    <a:cubicBezTo>
                      <a:pt x="1579" y="3226"/>
                      <a:pt x="1589" y="3218"/>
                      <a:pt x="1596" y="3205"/>
                    </a:cubicBezTo>
                    <a:cubicBezTo>
                      <a:pt x="1604" y="3191"/>
                      <a:pt x="1608" y="3175"/>
                      <a:pt x="1607" y="3159"/>
                    </a:cubicBezTo>
                    <a:cubicBezTo>
                      <a:pt x="1604" y="3100"/>
                      <a:pt x="1608" y="3040"/>
                      <a:pt x="1597" y="2982"/>
                    </a:cubicBezTo>
                    <a:cubicBezTo>
                      <a:pt x="1596" y="2978"/>
                      <a:pt x="1595" y="2975"/>
                      <a:pt x="1596" y="2971"/>
                    </a:cubicBezTo>
                    <a:cubicBezTo>
                      <a:pt x="1596" y="2964"/>
                      <a:pt x="1600" y="2960"/>
                      <a:pt x="1608" y="2963"/>
                    </a:cubicBezTo>
                    <a:cubicBezTo>
                      <a:pt x="1620" y="2987"/>
                      <a:pt x="1619" y="3013"/>
                      <a:pt x="1621" y="3039"/>
                    </a:cubicBezTo>
                    <a:cubicBezTo>
                      <a:pt x="1625" y="3075"/>
                      <a:pt x="1625" y="3113"/>
                      <a:pt x="1627" y="3149"/>
                    </a:cubicBezTo>
                    <a:cubicBezTo>
                      <a:pt x="1627" y="3155"/>
                      <a:pt x="1629" y="3159"/>
                      <a:pt x="1638" y="3158"/>
                    </a:cubicBezTo>
                    <a:cubicBezTo>
                      <a:pt x="1652" y="3135"/>
                      <a:pt x="1654" y="3108"/>
                      <a:pt x="1658" y="3082"/>
                    </a:cubicBezTo>
                    <a:cubicBezTo>
                      <a:pt x="1659" y="3068"/>
                      <a:pt x="1659" y="3055"/>
                      <a:pt x="1662" y="3041"/>
                    </a:cubicBezTo>
                    <a:cubicBezTo>
                      <a:pt x="1667" y="3016"/>
                      <a:pt x="1666" y="2990"/>
                      <a:pt x="1661" y="2964"/>
                    </a:cubicBezTo>
                    <a:cubicBezTo>
                      <a:pt x="1656" y="2934"/>
                      <a:pt x="1647" y="2904"/>
                      <a:pt x="1636" y="2876"/>
                    </a:cubicBezTo>
                    <a:cubicBezTo>
                      <a:pt x="1627" y="2855"/>
                      <a:pt x="1621" y="2834"/>
                      <a:pt x="1614" y="2813"/>
                    </a:cubicBezTo>
                    <a:cubicBezTo>
                      <a:pt x="1606" y="2787"/>
                      <a:pt x="1599" y="2761"/>
                      <a:pt x="1590" y="2735"/>
                    </a:cubicBezTo>
                    <a:cubicBezTo>
                      <a:pt x="1580" y="2707"/>
                      <a:pt x="1572" y="2702"/>
                      <a:pt x="1544" y="2703"/>
                    </a:cubicBezTo>
                    <a:cubicBezTo>
                      <a:pt x="1513" y="2704"/>
                      <a:pt x="1482" y="2704"/>
                      <a:pt x="1451" y="2705"/>
                    </a:cubicBezTo>
                    <a:cubicBezTo>
                      <a:pt x="1432" y="2706"/>
                      <a:pt x="1412" y="2707"/>
                      <a:pt x="1393" y="2715"/>
                    </a:cubicBezTo>
                    <a:cubicBezTo>
                      <a:pt x="1383" y="2719"/>
                      <a:pt x="1371" y="2719"/>
                      <a:pt x="1361" y="2720"/>
                    </a:cubicBezTo>
                    <a:close/>
                    <a:moveTo>
                      <a:pt x="596" y="4507"/>
                    </a:moveTo>
                    <a:cubicBezTo>
                      <a:pt x="603" y="4503"/>
                      <a:pt x="611" y="4500"/>
                      <a:pt x="618" y="4495"/>
                    </a:cubicBezTo>
                    <a:cubicBezTo>
                      <a:pt x="634" y="4485"/>
                      <a:pt x="650" y="4475"/>
                      <a:pt x="663" y="4463"/>
                    </a:cubicBezTo>
                    <a:cubicBezTo>
                      <a:pt x="704" y="4427"/>
                      <a:pt x="743" y="4389"/>
                      <a:pt x="784" y="4354"/>
                    </a:cubicBezTo>
                    <a:cubicBezTo>
                      <a:pt x="822" y="4322"/>
                      <a:pt x="860" y="4291"/>
                      <a:pt x="893" y="4254"/>
                    </a:cubicBezTo>
                    <a:cubicBezTo>
                      <a:pt x="903" y="4242"/>
                      <a:pt x="915" y="4230"/>
                      <a:pt x="927" y="4220"/>
                    </a:cubicBezTo>
                    <a:cubicBezTo>
                      <a:pt x="990" y="4166"/>
                      <a:pt x="1045" y="4104"/>
                      <a:pt x="1092" y="4036"/>
                    </a:cubicBezTo>
                    <a:cubicBezTo>
                      <a:pt x="1113" y="4005"/>
                      <a:pt x="1135" y="3975"/>
                      <a:pt x="1159" y="3947"/>
                    </a:cubicBezTo>
                    <a:cubicBezTo>
                      <a:pt x="1197" y="3902"/>
                      <a:pt x="1234" y="3855"/>
                      <a:pt x="1261" y="3802"/>
                    </a:cubicBezTo>
                    <a:cubicBezTo>
                      <a:pt x="1286" y="3754"/>
                      <a:pt x="1310" y="3705"/>
                      <a:pt x="1334" y="3657"/>
                    </a:cubicBezTo>
                    <a:cubicBezTo>
                      <a:pt x="1337" y="3650"/>
                      <a:pt x="1339" y="3643"/>
                      <a:pt x="1341" y="3636"/>
                    </a:cubicBezTo>
                    <a:cubicBezTo>
                      <a:pt x="1355" y="3598"/>
                      <a:pt x="1371" y="3560"/>
                      <a:pt x="1392" y="3525"/>
                    </a:cubicBezTo>
                    <a:cubicBezTo>
                      <a:pt x="1411" y="3494"/>
                      <a:pt x="1428" y="3463"/>
                      <a:pt x="1439" y="3429"/>
                    </a:cubicBezTo>
                    <a:cubicBezTo>
                      <a:pt x="1443" y="3417"/>
                      <a:pt x="1450" y="3407"/>
                      <a:pt x="1456" y="3396"/>
                    </a:cubicBezTo>
                    <a:cubicBezTo>
                      <a:pt x="1472" y="3367"/>
                      <a:pt x="1489" y="3338"/>
                      <a:pt x="1505" y="3309"/>
                    </a:cubicBezTo>
                    <a:cubicBezTo>
                      <a:pt x="1516" y="3287"/>
                      <a:pt x="1525" y="3265"/>
                      <a:pt x="1536" y="3243"/>
                    </a:cubicBezTo>
                    <a:cubicBezTo>
                      <a:pt x="1529" y="3231"/>
                      <a:pt x="1523" y="3221"/>
                      <a:pt x="1517" y="3210"/>
                    </a:cubicBezTo>
                    <a:cubicBezTo>
                      <a:pt x="1513" y="3211"/>
                      <a:pt x="1508" y="3210"/>
                      <a:pt x="1506" y="3212"/>
                    </a:cubicBezTo>
                    <a:cubicBezTo>
                      <a:pt x="1483" y="3227"/>
                      <a:pt x="1461" y="3220"/>
                      <a:pt x="1440" y="3208"/>
                    </a:cubicBezTo>
                    <a:cubicBezTo>
                      <a:pt x="1435" y="3206"/>
                      <a:pt x="1432" y="3202"/>
                      <a:pt x="1428" y="3199"/>
                    </a:cubicBezTo>
                    <a:cubicBezTo>
                      <a:pt x="1424" y="3197"/>
                      <a:pt x="1419" y="3195"/>
                      <a:pt x="1414" y="3195"/>
                    </a:cubicBezTo>
                    <a:cubicBezTo>
                      <a:pt x="1385" y="3191"/>
                      <a:pt x="1364" y="3176"/>
                      <a:pt x="1352" y="3150"/>
                    </a:cubicBezTo>
                    <a:cubicBezTo>
                      <a:pt x="1346" y="3137"/>
                      <a:pt x="1342" y="3124"/>
                      <a:pt x="1338" y="3112"/>
                    </a:cubicBezTo>
                    <a:cubicBezTo>
                      <a:pt x="1329" y="3090"/>
                      <a:pt x="1321" y="3068"/>
                      <a:pt x="1313" y="3046"/>
                    </a:cubicBezTo>
                    <a:cubicBezTo>
                      <a:pt x="1302" y="3015"/>
                      <a:pt x="1291" y="2986"/>
                      <a:pt x="1286" y="2954"/>
                    </a:cubicBezTo>
                    <a:cubicBezTo>
                      <a:pt x="1280" y="2918"/>
                      <a:pt x="1281" y="2882"/>
                      <a:pt x="1279" y="2847"/>
                    </a:cubicBezTo>
                    <a:cubicBezTo>
                      <a:pt x="1278" y="2831"/>
                      <a:pt x="1276" y="2815"/>
                      <a:pt x="1273" y="2799"/>
                    </a:cubicBezTo>
                    <a:cubicBezTo>
                      <a:pt x="1271" y="2793"/>
                      <a:pt x="1266" y="2787"/>
                      <a:pt x="1263" y="2782"/>
                    </a:cubicBezTo>
                    <a:cubicBezTo>
                      <a:pt x="1246" y="2783"/>
                      <a:pt x="1234" y="2796"/>
                      <a:pt x="1217" y="2791"/>
                    </a:cubicBezTo>
                    <a:cubicBezTo>
                      <a:pt x="1196" y="2753"/>
                      <a:pt x="1188" y="2709"/>
                      <a:pt x="1159" y="2673"/>
                    </a:cubicBezTo>
                    <a:cubicBezTo>
                      <a:pt x="1147" y="2671"/>
                      <a:pt x="1136" y="2670"/>
                      <a:pt x="1125" y="2669"/>
                    </a:cubicBezTo>
                    <a:cubicBezTo>
                      <a:pt x="1089" y="2667"/>
                      <a:pt x="1055" y="2658"/>
                      <a:pt x="1022" y="2643"/>
                    </a:cubicBezTo>
                    <a:cubicBezTo>
                      <a:pt x="1019" y="2642"/>
                      <a:pt x="1015" y="2643"/>
                      <a:pt x="1011" y="2642"/>
                    </a:cubicBezTo>
                    <a:cubicBezTo>
                      <a:pt x="997" y="2659"/>
                      <a:pt x="988" y="2678"/>
                      <a:pt x="981" y="2698"/>
                    </a:cubicBezTo>
                    <a:cubicBezTo>
                      <a:pt x="959" y="2758"/>
                      <a:pt x="938" y="2818"/>
                      <a:pt x="916" y="2879"/>
                    </a:cubicBezTo>
                    <a:cubicBezTo>
                      <a:pt x="914" y="2886"/>
                      <a:pt x="912" y="2893"/>
                      <a:pt x="910" y="2900"/>
                    </a:cubicBezTo>
                    <a:cubicBezTo>
                      <a:pt x="901" y="2959"/>
                      <a:pt x="877" y="3014"/>
                      <a:pt x="860" y="3070"/>
                    </a:cubicBezTo>
                    <a:cubicBezTo>
                      <a:pt x="848" y="3109"/>
                      <a:pt x="834" y="3147"/>
                      <a:pt x="823" y="3187"/>
                    </a:cubicBezTo>
                    <a:cubicBezTo>
                      <a:pt x="809" y="3242"/>
                      <a:pt x="791" y="3295"/>
                      <a:pt x="768" y="3347"/>
                    </a:cubicBezTo>
                    <a:cubicBezTo>
                      <a:pt x="742" y="3406"/>
                      <a:pt x="708" y="3461"/>
                      <a:pt x="667" y="3510"/>
                    </a:cubicBezTo>
                    <a:cubicBezTo>
                      <a:pt x="659" y="3520"/>
                      <a:pt x="652" y="3530"/>
                      <a:pt x="644" y="3539"/>
                    </a:cubicBezTo>
                    <a:cubicBezTo>
                      <a:pt x="633" y="3553"/>
                      <a:pt x="622" y="3566"/>
                      <a:pt x="610" y="3578"/>
                    </a:cubicBezTo>
                    <a:cubicBezTo>
                      <a:pt x="567" y="3619"/>
                      <a:pt x="523" y="3659"/>
                      <a:pt x="480" y="3699"/>
                    </a:cubicBezTo>
                    <a:cubicBezTo>
                      <a:pt x="475" y="3703"/>
                      <a:pt x="470" y="3707"/>
                      <a:pt x="465" y="3710"/>
                    </a:cubicBezTo>
                    <a:cubicBezTo>
                      <a:pt x="412" y="3737"/>
                      <a:pt x="370" y="3781"/>
                      <a:pt x="315" y="3805"/>
                    </a:cubicBezTo>
                    <a:cubicBezTo>
                      <a:pt x="313" y="3806"/>
                      <a:pt x="311" y="3808"/>
                      <a:pt x="309" y="3809"/>
                    </a:cubicBezTo>
                    <a:cubicBezTo>
                      <a:pt x="267" y="3843"/>
                      <a:pt x="219" y="3869"/>
                      <a:pt x="170" y="3892"/>
                    </a:cubicBezTo>
                    <a:cubicBezTo>
                      <a:pt x="148" y="3903"/>
                      <a:pt x="127" y="3915"/>
                      <a:pt x="112" y="3937"/>
                    </a:cubicBezTo>
                    <a:cubicBezTo>
                      <a:pt x="118" y="3953"/>
                      <a:pt x="123" y="3968"/>
                      <a:pt x="129" y="3983"/>
                    </a:cubicBezTo>
                    <a:cubicBezTo>
                      <a:pt x="135" y="3998"/>
                      <a:pt x="142" y="4012"/>
                      <a:pt x="147" y="4027"/>
                    </a:cubicBezTo>
                    <a:cubicBezTo>
                      <a:pt x="151" y="4038"/>
                      <a:pt x="159" y="4042"/>
                      <a:pt x="169" y="4046"/>
                    </a:cubicBezTo>
                    <a:cubicBezTo>
                      <a:pt x="171" y="4046"/>
                      <a:pt x="172" y="4049"/>
                      <a:pt x="173" y="4051"/>
                    </a:cubicBezTo>
                    <a:cubicBezTo>
                      <a:pt x="173" y="4057"/>
                      <a:pt x="172" y="4063"/>
                      <a:pt x="171" y="4071"/>
                    </a:cubicBezTo>
                    <a:cubicBezTo>
                      <a:pt x="179" y="4082"/>
                      <a:pt x="188" y="4094"/>
                      <a:pt x="194" y="4107"/>
                    </a:cubicBezTo>
                    <a:cubicBezTo>
                      <a:pt x="230" y="4179"/>
                      <a:pt x="284" y="4237"/>
                      <a:pt x="335" y="4297"/>
                    </a:cubicBezTo>
                    <a:cubicBezTo>
                      <a:pt x="350" y="4315"/>
                      <a:pt x="367" y="4331"/>
                      <a:pt x="384" y="4347"/>
                    </a:cubicBezTo>
                    <a:cubicBezTo>
                      <a:pt x="414" y="4377"/>
                      <a:pt x="445" y="4406"/>
                      <a:pt x="476" y="4434"/>
                    </a:cubicBezTo>
                    <a:cubicBezTo>
                      <a:pt x="483" y="4441"/>
                      <a:pt x="491" y="4447"/>
                      <a:pt x="499" y="4451"/>
                    </a:cubicBezTo>
                    <a:cubicBezTo>
                      <a:pt x="509" y="4456"/>
                      <a:pt x="520" y="4458"/>
                      <a:pt x="532" y="4462"/>
                    </a:cubicBezTo>
                    <a:cubicBezTo>
                      <a:pt x="543" y="4490"/>
                      <a:pt x="569" y="4498"/>
                      <a:pt x="596" y="4507"/>
                    </a:cubicBezTo>
                    <a:close/>
                    <a:moveTo>
                      <a:pt x="1638" y="2809"/>
                    </a:moveTo>
                    <a:cubicBezTo>
                      <a:pt x="1639" y="2817"/>
                      <a:pt x="1639" y="2823"/>
                      <a:pt x="1641" y="2829"/>
                    </a:cubicBezTo>
                    <a:cubicBezTo>
                      <a:pt x="1649" y="2852"/>
                      <a:pt x="1658" y="2875"/>
                      <a:pt x="1667" y="2898"/>
                    </a:cubicBezTo>
                    <a:cubicBezTo>
                      <a:pt x="1677" y="2923"/>
                      <a:pt x="1683" y="2949"/>
                      <a:pt x="1685" y="2977"/>
                    </a:cubicBezTo>
                    <a:cubicBezTo>
                      <a:pt x="1688" y="3029"/>
                      <a:pt x="1677" y="3080"/>
                      <a:pt x="1666" y="3131"/>
                    </a:cubicBezTo>
                    <a:cubicBezTo>
                      <a:pt x="1663" y="3147"/>
                      <a:pt x="1657" y="3165"/>
                      <a:pt x="1643" y="3176"/>
                    </a:cubicBezTo>
                    <a:cubicBezTo>
                      <a:pt x="1632" y="3185"/>
                      <a:pt x="1625" y="3196"/>
                      <a:pt x="1619" y="3208"/>
                    </a:cubicBezTo>
                    <a:cubicBezTo>
                      <a:pt x="1612" y="3222"/>
                      <a:pt x="1601" y="3231"/>
                      <a:pt x="1586" y="3236"/>
                    </a:cubicBezTo>
                    <a:cubicBezTo>
                      <a:pt x="1583" y="3237"/>
                      <a:pt x="1579" y="3238"/>
                      <a:pt x="1576" y="3239"/>
                    </a:cubicBezTo>
                    <a:cubicBezTo>
                      <a:pt x="1547" y="3250"/>
                      <a:pt x="1536" y="3270"/>
                      <a:pt x="1542" y="3300"/>
                    </a:cubicBezTo>
                    <a:cubicBezTo>
                      <a:pt x="1552" y="3347"/>
                      <a:pt x="1568" y="3392"/>
                      <a:pt x="1585" y="3438"/>
                    </a:cubicBezTo>
                    <a:cubicBezTo>
                      <a:pt x="1601" y="3483"/>
                      <a:pt x="1617" y="3528"/>
                      <a:pt x="1630" y="3574"/>
                    </a:cubicBezTo>
                    <a:cubicBezTo>
                      <a:pt x="1636" y="3594"/>
                      <a:pt x="1639" y="3616"/>
                      <a:pt x="1638" y="3637"/>
                    </a:cubicBezTo>
                    <a:cubicBezTo>
                      <a:pt x="1635" y="3714"/>
                      <a:pt x="1626" y="3791"/>
                      <a:pt x="1614" y="3868"/>
                    </a:cubicBezTo>
                    <a:cubicBezTo>
                      <a:pt x="1606" y="3918"/>
                      <a:pt x="1601" y="3969"/>
                      <a:pt x="1597" y="4019"/>
                    </a:cubicBezTo>
                    <a:cubicBezTo>
                      <a:pt x="1592" y="4089"/>
                      <a:pt x="1591" y="4160"/>
                      <a:pt x="1586" y="4230"/>
                    </a:cubicBezTo>
                    <a:cubicBezTo>
                      <a:pt x="1579" y="4332"/>
                      <a:pt x="1571" y="4434"/>
                      <a:pt x="1563" y="4536"/>
                    </a:cubicBezTo>
                    <a:cubicBezTo>
                      <a:pt x="1563" y="4542"/>
                      <a:pt x="1564" y="4548"/>
                      <a:pt x="1565" y="4552"/>
                    </a:cubicBezTo>
                    <a:cubicBezTo>
                      <a:pt x="1569" y="4556"/>
                      <a:pt x="1570" y="4558"/>
                      <a:pt x="1572" y="4559"/>
                    </a:cubicBezTo>
                    <a:cubicBezTo>
                      <a:pt x="1577" y="4561"/>
                      <a:pt x="1581" y="4563"/>
                      <a:pt x="1586" y="4564"/>
                    </a:cubicBezTo>
                    <a:cubicBezTo>
                      <a:pt x="1646" y="4584"/>
                      <a:pt x="1708" y="4596"/>
                      <a:pt x="1771" y="4599"/>
                    </a:cubicBezTo>
                    <a:cubicBezTo>
                      <a:pt x="1785" y="4599"/>
                      <a:pt x="1798" y="4600"/>
                      <a:pt x="1812" y="4603"/>
                    </a:cubicBezTo>
                    <a:cubicBezTo>
                      <a:pt x="1854" y="4612"/>
                      <a:pt x="1897" y="4614"/>
                      <a:pt x="1940" y="4613"/>
                    </a:cubicBezTo>
                    <a:cubicBezTo>
                      <a:pt x="1960" y="4613"/>
                      <a:pt x="1980" y="4611"/>
                      <a:pt x="1999" y="4605"/>
                    </a:cubicBezTo>
                    <a:cubicBezTo>
                      <a:pt x="2009" y="4602"/>
                      <a:pt x="2020" y="4599"/>
                      <a:pt x="2031" y="4599"/>
                    </a:cubicBezTo>
                    <a:cubicBezTo>
                      <a:pt x="2075" y="4599"/>
                      <a:pt x="2117" y="4588"/>
                      <a:pt x="2160" y="4586"/>
                    </a:cubicBezTo>
                    <a:cubicBezTo>
                      <a:pt x="2169" y="4586"/>
                      <a:pt x="2177" y="4584"/>
                      <a:pt x="2186" y="4582"/>
                    </a:cubicBezTo>
                    <a:cubicBezTo>
                      <a:pt x="2191" y="4581"/>
                      <a:pt x="2197" y="4578"/>
                      <a:pt x="2202" y="4575"/>
                    </a:cubicBezTo>
                    <a:cubicBezTo>
                      <a:pt x="2204" y="4570"/>
                      <a:pt x="2206" y="4565"/>
                      <a:pt x="2206" y="4560"/>
                    </a:cubicBezTo>
                    <a:cubicBezTo>
                      <a:pt x="2209" y="4537"/>
                      <a:pt x="2210" y="4514"/>
                      <a:pt x="2214" y="4490"/>
                    </a:cubicBezTo>
                    <a:cubicBezTo>
                      <a:pt x="2220" y="4445"/>
                      <a:pt x="2224" y="4400"/>
                      <a:pt x="2226" y="4354"/>
                    </a:cubicBezTo>
                    <a:cubicBezTo>
                      <a:pt x="2228" y="4300"/>
                      <a:pt x="2234" y="4246"/>
                      <a:pt x="2236" y="4192"/>
                    </a:cubicBezTo>
                    <a:cubicBezTo>
                      <a:pt x="2237" y="4156"/>
                      <a:pt x="2236" y="4120"/>
                      <a:pt x="2235" y="4084"/>
                    </a:cubicBezTo>
                    <a:cubicBezTo>
                      <a:pt x="2235" y="4060"/>
                      <a:pt x="2232" y="4035"/>
                      <a:pt x="2230" y="4011"/>
                    </a:cubicBezTo>
                    <a:cubicBezTo>
                      <a:pt x="2228" y="3961"/>
                      <a:pt x="2226" y="3912"/>
                      <a:pt x="2224" y="3863"/>
                    </a:cubicBezTo>
                    <a:cubicBezTo>
                      <a:pt x="2223" y="3843"/>
                      <a:pt x="2223" y="3823"/>
                      <a:pt x="2213" y="3805"/>
                    </a:cubicBezTo>
                    <a:cubicBezTo>
                      <a:pt x="2210" y="3800"/>
                      <a:pt x="2210" y="3793"/>
                      <a:pt x="2209" y="3787"/>
                    </a:cubicBezTo>
                    <a:cubicBezTo>
                      <a:pt x="2206" y="3754"/>
                      <a:pt x="2203" y="3721"/>
                      <a:pt x="2199" y="3688"/>
                    </a:cubicBezTo>
                    <a:cubicBezTo>
                      <a:pt x="2194" y="3636"/>
                      <a:pt x="2190" y="3585"/>
                      <a:pt x="2180" y="3534"/>
                    </a:cubicBezTo>
                    <a:cubicBezTo>
                      <a:pt x="2171" y="3490"/>
                      <a:pt x="2164" y="3446"/>
                      <a:pt x="2157" y="3403"/>
                    </a:cubicBezTo>
                    <a:cubicBezTo>
                      <a:pt x="2150" y="3366"/>
                      <a:pt x="2144" y="3329"/>
                      <a:pt x="2137" y="3293"/>
                    </a:cubicBezTo>
                    <a:cubicBezTo>
                      <a:pt x="2119" y="3203"/>
                      <a:pt x="2093" y="3114"/>
                      <a:pt x="2077" y="3023"/>
                    </a:cubicBezTo>
                    <a:cubicBezTo>
                      <a:pt x="2066" y="2966"/>
                      <a:pt x="2055" y="2909"/>
                      <a:pt x="2043" y="2852"/>
                    </a:cubicBezTo>
                    <a:cubicBezTo>
                      <a:pt x="2039" y="2832"/>
                      <a:pt x="2038" y="2811"/>
                      <a:pt x="2028" y="2790"/>
                    </a:cubicBezTo>
                    <a:cubicBezTo>
                      <a:pt x="2018" y="2792"/>
                      <a:pt x="2008" y="2794"/>
                      <a:pt x="1999" y="2796"/>
                    </a:cubicBezTo>
                    <a:cubicBezTo>
                      <a:pt x="1974" y="2801"/>
                      <a:pt x="1949" y="2807"/>
                      <a:pt x="1923" y="2812"/>
                    </a:cubicBezTo>
                    <a:cubicBezTo>
                      <a:pt x="1898" y="2817"/>
                      <a:pt x="1874" y="2825"/>
                      <a:pt x="1847" y="2819"/>
                    </a:cubicBezTo>
                    <a:cubicBezTo>
                      <a:pt x="1844" y="2818"/>
                      <a:pt x="1840" y="2820"/>
                      <a:pt x="1836" y="2820"/>
                    </a:cubicBezTo>
                    <a:cubicBezTo>
                      <a:pt x="1786" y="2821"/>
                      <a:pt x="1735" y="2819"/>
                      <a:pt x="1686" y="2808"/>
                    </a:cubicBezTo>
                    <a:cubicBezTo>
                      <a:pt x="1677" y="2806"/>
                      <a:pt x="1669" y="2804"/>
                      <a:pt x="1660" y="2804"/>
                    </a:cubicBezTo>
                    <a:cubicBezTo>
                      <a:pt x="1653" y="2804"/>
                      <a:pt x="1646" y="2807"/>
                      <a:pt x="1638" y="2809"/>
                    </a:cubicBezTo>
                    <a:close/>
                    <a:moveTo>
                      <a:pt x="509" y="4489"/>
                    </a:moveTo>
                    <a:cubicBezTo>
                      <a:pt x="501" y="4483"/>
                      <a:pt x="488" y="4472"/>
                      <a:pt x="474" y="4462"/>
                    </a:cubicBezTo>
                    <a:cubicBezTo>
                      <a:pt x="466" y="4456"/>
                      <a:pt x="456" y="4451"/>
                      <a:pt x="451" y="4443"/>
                    </a:cubicBezTo>
                    <a:cubicBezTo>
                      <a:pt x="440" y="4427"/>
                      <a:pt x="424" y="4415"/>
                      <a:pt x="411" y="4401"/>
                    </a:cubicBezTo>
                    <a:cubicBezTo>
                      <a:pt x="370" y="4355"/>
                      <a:pt x="321" y="4316"/>
                      <a:pt x="286" y="4265"/>
                    </a:cubicBezTo>
                    <a:cubicBezTo>
                      <a:pt x="284" y="4262"/>
                      <a:pt x="281" y="4259"/>
                      <a:pt x="278" y="4257"/>
                    </a:cubicBezTo>
                    <a:cubicBezTo>
                      <a:pt x="238" y="4218"/>
                      <a:pt x="204" y="4175"/>
                      <a:pt x="181" y="4123"/>
                    </a:cubicBezTo>
                    <a:cubicBezTo>
                      <a:pt x="174" y="4108"/>
                      <a:pt x="166" y="4092"/>
                      <a:pt x="146" y="4084"/>
                    </a:cubicBezTo>
                    <a:cubicBezTo>
                      <a:pt x="117" y="4101"/>
                      <a:pt x="90" y="4122"/>
                      <a:pt x="61" y="4142"/>
                    </a:cubicBezTo>
                    <a:cubicBezTo>
                      <a:pt x="32" y="4163"/>
                      <a:pt x="22" y="4191"/>
                      <a:pt x="25" y="4225"/>
                    </a:cubicBezTo>
                    <a:cubicBezTo>
                      <a:pt x="27" y="4241"/>
                      <a:pt x="28" y="4257"/>
                      <a:pt x="31" y="4273"/>
                    </a:cubicBezTo>
                    <a:cubicBezTo>
                      <a:pt x="34" y="4296"/>
                      <a:pt x="38" y="4319"/>
                      <a:pt x="42" y="4342"/>
                    </a:cubicBezTo>
                    <a:cubicBezTo>
                      <a:pt x="51" y="4389"/>
                      <a:pt x="60" y="4434"/>
                      <a:pt x="68" y="4481"/>
                    </a:cubicBezTo>
                    <a:cubicBezTo>
                      <a:pt x="81" y="4556"/>
                      <a:pt x="99" y="4630"/>
                      <a:pt x="124" y="4703"/>
                    </a:cubicBezTo>
                    <a:cubicBezTo>
                      <a:pt x="137" y="4741"/>
                      <a:pt x="157" y="4775"/>
                      <a:pt x="173" y="4811"/>
                    </a:cubicBezTo>
                    <a:cubicBezTo>
                      <a:pt x="191" y="4852"/>
                      <a:pt x="217" y="4887"/>
                      <a:pt x="246" y="4922"/>
                    </a:cubicBezTo>
                    <a:cubicBezTo>
                      <a:pt x="256" y="4934"/>
                      <a:pt x="268" y="4945"/>
                      <a:pt x="282" y="4953"/>
                    </a:cubicBezTo>
                    <a:cubicBezTo>
                      <a:pt x="302" y="4965"/>
                      <a:pt x="324" y="4974"/>
                      <a:pt x="346" y="4982"/>
                    </a:cubicBezTo>
                    <a:cubicBezTo>
                      <a:pt x="390" y="4999"/>
                      <a:pt x="434" y="5001"/>
                      <a:pt x="478" y="4979"/>
                    </a:cubicBezTo>
                    <a:cubicBezTo>
                      <a:pt x="486" y="4975"/>
                      <a:pt x="494" y="4973"/>
                      <a:pt x="502" y="4969"/>
                    </a:cubicBezTo>
                    <a:cubicBezTo>
                      <a:pt x="527" y="4956"/>
                      <a:pt x="547" y="4939"/>
                      <a:pt x="553" y="4910"/>
                    </a:cubicBezTo>
                    <a:cubicBezTo>
                      <a:pt x="555" y="4898"/>
                      <a:pt x="560" y="4886"/>
                      <a:pt x="560" y="4873"/>
                    </a:cubicBezTo>
                    <a:cubicBezTo>
                      <a:pt x="562" y="4827"/>
                      <a:pt x="572" y="4780"/>
                      <a:pt x="562" y="4733"/>
                    </a:cubicBezTo>
                    <a:cubicBezTo>
                      <a:pt x="560" y="4726"/>
                      <a:pt x="561" y="4719"/>
                      <a:pt x="561" y="4711"/>
                    </a:cubicBezTo>
                    <a:cubicBezTo>
                      <a:pt x="561" y="4671"/>
                      <a:pt x="552" y="4633"/>
                      <a:pt x="541" y="4595"/>
                    </a:cubicBezTo>
                    <a:cubicBezTo>
                      <a:pt x="532" y="4562"/>
                      <a:pt x="521" y="4529"/>
                      <a:pt x="509" y="4489"/>
                    </a:cubicBezTo>
                    <a:close/>
                    <a:moveTo>
                      <a:pt x="2278" y="215"/>
                    </a:moveTo>
                    <a:cubicBezTo>
                      <a:pt x="2275" y="196"/>
                      <a:pt x="2267" y="184"/>
                      <a:pt x="2257" y="174"/>
                    </a:cubicBezTo>
                    <a:cubicBezTo>
                      <a:pt x="2236" y="152"/>
                      <a:pt x="2217" y="129"/>
                      <a:pt x="2195" y="110"/>
                    </a:cubicBezTo>
                    <a:cubicBezTo>
                      <a:pt x="2169" y="86"/>
                      <a:pt x="2141" y="63"/>
                      <a:pt x="2104" y="56"/>
                    </a:cubicBezTo>
                    <a:cubicBezTo>
                      <a:pt x="2096" y="54"/>
                      <a:pt x="2088" y="49"/>
                      <a:pt x="2080" y="46"/>
                    </a:cubicBezTo>
                    <a:cubicBezTo>
                      <a:pt x="2048" y="33"/>
                      <a:pt x="2016" y="19"/>
                      <a:pt x="1981" y="16"/>
                    </a:cubicBezTo>
                    <a:cubicBezTo>
                      <a:pt x="1913" y="10"/>
                      <a:pt x="1846" y="17"/>
                      <a:pt x="1779" y="29"/>
                    </a:cubicBezTo>
                    <a:cubicBezTo>
                      <a:pt x="1723" y="40"/>
                      <a:pt x="1671" y="63"/>
                      <a:pt x="1618" y="82"/>
                    </a:cubicBezTo>
                    <a:cubicBezTo>
                      <a:pt x="1590" y="92"/>
                      <a:pt x="1565" y="108"/>
                      <a:pt x="1540" y="124"/>
                    </a:cubicBezTo>
                    <a:cubicBezTo>
                      <a:pt x="1508" y="146"/>
                      <a:pt x="1480" y="171"/>
                      <a:pt x="1452" y="197"/>
                    </a:cubicBezTo>
                    <a:cubicBezTo>
                      <a:pt x="1415" y="231"/>
                      <a:pt x="1384" y="269"/>
                      <a:pt x="1360" y="312"/>
                    </a:cubicBezTo>
                    <a:cubicBezTo>
                      <a:pt x="1350" y="329"/>
                      <a:pt x="1343" y="348"/>
                      <a:pt x="1336" y="366"/>
                    </a:cubicBezTo>
                    <a:cubicBezTo>
                      <a:pt x="1325" y="396"/>
                      <a:pt x="1322" y="428"/>
                      <a:pt x="1318" y="460"/>
                    </a:cubicBezTo>
                    <a:cubicBezTo>
                      <a:pt x="1313" y="496"/>
                      <a:pt x="1321" y="531"/>
                      <a:pt x="1332" y="565"/>
                    </a:cubicBezTo>
                    <a:cubicBezTo>
                      <a:pt x="1336" y="575"/>
                      <a:pt x="1342" y="584"/>
                      <a:pt x="1346" y="591"/>
                    </a:cubicBezTo>
                    <a:cubicBezTo>
                      <a:pt x="1360" y="596"/>
                      <a:pt x="1369" y="593"/>
                      <a:pt x="1378" y="588"/>
                    </a:cubicBezTo>
                    <a:cubicBezTo>
                      <a:pt x="1408" y="574"/>
                      <a:pt x="1438" y="559"/>
                      <a:pt x="1465" y="540"/>
                    </a:cubicBezTo>
                    <a:cubicBezTo>
                      <a:pt x="1474" y="534"/>
                      <a:pt x="1484" y="528"/>
                      <a:pt x="1494" y="523"/>
                    </a:cubicBezTo>
                    <a:cubicBezTo>
                      <a:pt x="1540" y="500"/>
                      <a:pt x="1586" y="477"/>
                      <a:pt x="1632" y="454"/>
                    </a:cubicBezTo>
                    <a:cubicBezTo>
                      <a:pt x="1646" y="446"/>
                      <a:pt x="1659" y="437"/>
                      <a:pt x="1675" y="427"/>
                    </a:cubicBezTo>
                    <a:cubicBezTo>
                      <a:pt x="1690" y="429"/>
                      <a:pt x="1706" y="423"/>
                      <a:pt x="1721" y="413"/>
                    </a:cubicBezTo>
                    <a:cubicBezTo>
                      <a:pt x="1763" y="385"/>
                      <a:pt x="1814" y="375"/>
                      <a:pt x="1857" y="349"/>
                    </a:cubicBezTo>
                    <a:cubicBezTo>
                      <a:pt x="1960" y="310"/>
                      <a:pt x="2064" y="275"/>
                      <a:pt x="2171" y="251"/>
                    </a:cubicBezTo>
                    <a:cubicBezTo>
                      <a:pt x="2203" y="245"/>
                      <a:pt x="2233" y="232"/>
                      <a:pt x="2263" y="223"/>
                    </a:cubicBezTo>
                    <a:cubicBezTo>
                      <a:pt x="2267" y="221"/>
                      <a:pt x="2272" y="218"/>
                      <a:pt x="2278" y="215"/>
                    </a:cubicBezTo>
                    <a:close/>
                    <a:moveTo>
                      <a:pt x="2200" y="4601"/>
                    </a:moveTo>
                    <a:cubicBezTo>
                      <a:pt x="2200" y="4602"/>
                      <a:pt x="2196" y="4601"/>
                      <a:pt x="2192" y="4602"/>
                    </a:cubicBezTo>
                    <a:cubicBezTo>
                      <a:pt x="2137" y="4610"/>
                      <a:pt x="2083" y="4618"/>
                      <a:pt x="2027" y="4619"/>
                    </a:cubicBezTo>
                    <a:cubicBezTo>
                      <a:pt x="2020" y="4620"/>
                      <a:pt x="2012" y="4621"/>
                      <a:pt x="2005" y="4624"/>
                    </a:cubicBezTo>
                    <a:cubicBezTo>
                      <a:pt x="1982" y="4630"/>
                      <a:pt x="1959" y="4631"/>
                      <a:pt x="1936" y="4631"/>
                    </a:cubicBezTo>
                    <a:cubicBezTo>
                      <a:pt x="1864" y="4631"/>
                      <a:pt x="1793" y="4619"/>
                      <a:pt x="1722" y="4613"/>
                    </a:cubicBezTo>
                    <a:cubicBezTo>
                      <a:pt x="1714" y="4612"/>
                      <a:pt x="1706" y="4613"/>
                      <a:pt x="1696" y="4613"/>
                    </a:cubicBezTo>
                    <a:cubicBezTo>
                      <a:pt x="1689" y="4633"/>
                      <a:pt x="1687" y="4653"/>
                      <a:pt x="1686" y="4672"/>
                    </a:cubicBezTo>
                    <a:cubicBezTo>
                      <a:pt x="1685" y="4734"/>
                      <a:pt x="1684" y="4796"/>
                      <a:pt x="1683" y="4857"/>
                    </a:cubicBezTo>
                    <a:cubicBezTo>
                      <a:pt x="1683" y="4864"/>
                      <a:pt x="1684" y="4870"/>
                      <a:pt x="1685" y="4876"/>
                    </a:cubicBezTo>
                    <a:cubicBezTo>
                      <a:pt x="1693" y="4913"/>
                      <a:pt x="1710" y="4941"/>
                      <a:pt x="1757" y="4948"/>
                    </a:cubicBezTo>
                    <a:cubicBezTo>
                      <a:pt x="1822" y="4959"/>
                      <a:pt x="1887" y="4964"/>
                      <a:pt x="1952" y="4964"/>
                    </a:cubicBezTo>
                    <a:cubicBezTo>
                      <a:pt x="2009" y="4963"/>
                      <a:pt x="2065" y="4969"/>
                      <a:pt x="2120" y="4985"/>
                    </a:cubicBezTo>
                    <a:cubicBezTo>
                      <a:pt x="2156" y="4996"/>
                      <a:pt x="2193" y="4999"/>
                      <a:pt x="2229" y="5006"/>
                    </a:cubicBezTo>
                    <a:cubicBezTo>
                      <a:pt x="2245" y="5008"/>
                      <a:pt x="2261" y="5008"/>
                      <a:pt x="2277" y="5010"/>
                    </a:cubicBezTo>
                    <a:cubicBezTo>
                      <a:pt x="2295" y="5013"/>
                      <a:pt x="2313" y="5017"/>
                      <a:pt x="2331" y="5020"/>
                    </a:cubicBezTo>
                    <a:cubicBezTo>
                      <a:pt x="2362" y="5025"/>
                      <a:pt x="2393" y="5025"/>
                      <a:pt x="2422" y="5010"/>
                    </a:cubicBezTo>
                    <a:cubicBezTo>
                      <a:pt x="2446" y="4998"/>
                      <a:pt x="2469" y="4984"/>
                      <a:pt x="2492" y="4971"/>
                    </a:cubicBezTo>
                    <a:cubicBezTo>
                      <a:pt x="2499" y="4951"/>
                      <a:pt x="2508" y="4933"/>
                      <a:pt x="2493" y="4913"/>
                    </a:cubicBezTo>
                    <a:cubicBezTo>
                      <a:pt x="2491" y="4910"/>
                      <a:pt x="2492" y="4904"/>
                      <a:pt x="2492" y="4899"/>
                    </a:cubicBezTo>
                    <a:cubicBezTo>
                      <a:pt x="2491" y="4879"/>
                      <a:pt x="2491" y="4860"/>
                      <a:pt x="2488" y="4840"/>
                    </a:cubicBezTo>
                    <a:cubicBezTo>
                      <a:pt x="2480" y="4771"/>
                      <a:pt x="2444" y="4722"/>
                      <a:pt x="2382" y="4691"/>
                    </a:cubicBezTo>
                    <a:cubicBezTo>
                      <a:pt x="2323" y="4663"/>
                      <a:pt x="2264" y="4633"/>
                      <a:pt x="2200" y="4601"/>
                    </a:cubicBezTo>
                    <a:close/>
                    <a:moveTo>
                      <a:pt x="2779" y="2359"/>
                    </a:moveTo>
                    <a:cubicBezTo>
                      <a:pt x="2740" y="2332"/>
                      <a:pt x="2709" y="2299"/>
                      <a:pt x="2669" y="2281"/>
                    </a:cubicBezTo>
                    <a:cubicBezTo>
                      <a:pt x="2660" y="2276"/>
                      <a:pt x="2652" y="2270"/>
                      <a:pt x="2644" y="2264"/>
                    </a:cubicBezTo>
                    <a:cubicBezTo>
                      <a:pt x="2608" y="2236"/>
                      <a:pt x="2572" y="2208"/>
                      <a:pt x="2536" y="2180"/>
                    </a:cubicBezTo>
                    <a:cubicBezTo>
                      <a:pt x="2528" y="2174"/>
                      <a:pt x="2521" y="2167"/>
                      <a:pt x="2515" y="2160"/>
                    </a:cubicBezTo>
                    <a:cubicBezTo>
                      <a:pt x="2502" y="2142"/>
                      <a:pt x="2486" y="2129"/>
                      <a:pt x="2469" y="2117"/>
                    </a:cubicBezTo>
                    <a:cubicBezTo>
                      <a:pt x="2425" y="2085"/>
                      <a:pt x="2387" y="2046"/>
                      <a:pt x="2346" y="2011"/>
                    </a:cubicBezTo>
                    <a:cubicBezTo>
                      <a:pt x="2343" y="2007"/>
                      <a:pt x="2340" y="2003"/>
                      <a:pt x="2337" y="1999"/>
                    </a:cubicBezTo>
                    <a:cubicBezTo>
                      <a:pt x="2319" y="1979"/>
                      <a:pt x="2303" y="1957"/>
                      <a:pt x="2290" y="1933"/>
                    </a:cubicBezTo>
                    <a:cubicBezTo>
                      <a:pt x="2261" y="1880"/>
                      <a:pt x="2232" y="1827"/>
                      <a:pt x="2203" y="1775"/>
                    </a:cubicBezTo>
                    <a:cubicBezTo>
                      <a:pt x="2199" y="1749"/>
                      <a:pt x="2180" y="1732"/>
                      <a:pt x="2170" y="1709"/>
                    </a:cubicBezTo>
                    <a:cubicBezTo>
                      <a:pt x="2168" y="1705"/>
                      <a:pt x="2161" y="1704"/>
                      <a:pt x="2153" y="1700"/>
                    </a:cubicBezTo>
                    <a:cubicBezTo>
                      <a:pt x="2153" y="1709"/>
                      <a:pt x="2151" y="1716"/>
                      <a:pt x="2153" y="1721"/>
                    </a:cubicBezTo>
                    <a:cubicBezTo>
                      <a:pt x="2161" y="1755"/>
                      <a:pt x="2159" y="1790"/>
                      <a:pt x="2160" y="1824"/>
                    </a:cubicBezTo>
                    <a:cubicBezTo>
                      <a:pt x="2160" y="1890"/>
                      <a:pt x="2157" y="1955"/>
                      <a:pt x="2168" y="2020"/>
                    </a:cubicBezTo>
                    <a:cubicBezTo>
                      <a:pt x="2171" y="2032"/>
                      <a:pt x="2170" y="2045"/>
                      <a:pt x="2171" y="2057"/>
                    </a:cubicBezTo>
                    <a:cubicBezTo>
                      <a:pt x="2173" y="2083"/>
                      <a:pt x="2174" y="2109"/>
                      <a:pt x="2178" y="2134"/>
                    </a:cubicBezTo>
                    <a:cubicBezTo>
                      <a:pt x="2191" y="2212"/>
                      <a:pt x="2209" y="2289"/>
                      <a:pt x="2204" y="2369"/>
                    </a:cubicBezTo>
                    <a:cubicBezTo>
                      <a:pt x="2204" y="2371"/>
                      <a:pt x="2205" y="2374"/>
                      <a:pt x="2205" y="2377"/>
                    </a:cubicBezTo>
                    <a:cubicBezTo>
                      <a:pt x="2214" y="2388"/>
                      <a:pt x="2222" y="2401"/>
                      <a:pt x="2231" y="2412"/>
                    </a:cubicBezTo>
                    <a:cubicBezTo>
                      <a:pt x="2259" y="2448"/>
                      <a:pt x="2285" y="2486"/>
                      <a:pt x="2317" y="2519"/>
                    </a:cubicBezTo>
                    <a:cubicBezTo>
                      <a:pt x="2352" y="2555"/>
                      <a:pt x="2391" y="2587"/>
                      <a:pt x="2429" y="2621"/>
                    </a:cubicBezTo>
                    <a:cubicBezTo>
                      <a:pt x="2443" y="2633"/>
                      <a:pt x="2459" y="2643"/>
                      <a:pt x="2477" y="2647"/>
                    </a:cubicBezTo>
                    <a:cubicBezTo>
                      <a:pt x="2500" y="2627"/>
                      <a:pt x="2522" y="2607"/>
                      <a:pt x="2545" y="2589"/>
                    </a:cubicBezTo>
                    <a:cubicBezTo>
                      <a:pt x="2570" y="2569"/>
                      <a:pt x="2593" y="2546"/>
                      <a:pt x="2616" y="2523"/>
                    </a:cubicBezTo>
                    <a:cubicBezTo>
                      <a:pt x="2642" y="2497"/>
                      <a:pt x="2669" y="2472"/>
                      <a:pt x="2696" y="2447"/>
                    </a:cubicBezTo>
                    <a:cubicBezTo>
                      <a:pt x="2711" y="2432"/>
                      <a:pt x="2728" y="2419"/>
                      <a:pt x="2744" y="2406"/>
                    </a:cubicBezTo>
                    <a:cubicBezTo>
                      <a:pt x="2758" y="2394"/>
                      <a:pt x="2769" y="2380"/>
                      <a:pt x="2779" y="2359"/>
                    </a:cubicBezTo>
                    <a:close/>
                    <a:moveTo>
                      <a:pt x="2906" y="2724"/>
                    </a:moveTo>
                    <a:cubicBezTo>
                      <a:pt x="2908" y="2725"/>
                      <a:pt x="2911" y="2724"/>
                      <a:pt x="2913" y="2726"/>
                    </a:cubicBezTo>
                    <a:cubicBezTo>
                      <a:pt x="2956" y="2768"/>
                      <a:pt x="2999" y="2811"/>
                      <a:pt x="3046" y="2849"/>
                    </a:cubicBezTo>
                    <a:cubicBezTo>
                      <a:pt x="3069" y="2868"/>
                      <a:pt x="3077" y="2867"/>
                      <a:pt x="3104" y="2846"/>
                    </a:cubicBezTo>
                    <a:cubicBezTo>
                      <a:pt x="3102" y="2829"/>
                      <a:pt x="3095" y="2814"/>
                      <a:pt x="3084" y="2801"/>
                    </a:cubicBezTo>
                    <a:cubicBezTo>
                      <a:pt x="3068" y="2782"/>
                      <a:pt x="3053" y="2763"/>
                      <a:pt x="3037" y="2743"/>
                    </a:cubicBezTo>
                    <a:cubicBezTo>
                      <a:pt x="3025" y="2727"/>
                      <a:pt x="3011" y="2714"/>
                      <a:pt x="2995" y="2702"/>
                    </a:cubicBezTo>
                    <a:cubicBezTo>
                      <a:pt x="2979" y="2691"/>
                      <a:pt x="2966" y="2676"/>
                      <a:pt x="2950" y="2661"/>
                    </a:cubicBezTo>
                    <a:cubicBezTo>
                      <a:pt x="2959" y="2655"/>
                      <a:pt x="2966" y="2652"/>
                      <a:pt x="2974" y="2647"/>
                    </a:cubicBezTo>
                    <a:cubicBezTo>
                      <a:pt x="3016" y="2695"/>
                      <a:pt x="3052" y="2745"/>
                      <a:pt x="3104" y="2781"/>
                    </a:cubicBezTo>
                    <a:cubicBezTo>
                      <a:pt x="3108" y="2780"/>
                      <a:pt x="3112" y="2780"/>
                      <a:pt x="3115" y="2778"/>
                    </a:cubicBezTo>
                    <a:cubicBezTo>
                      <a:pt x="3137" y="2763"/>
                      <a:pt x="3140" y="2750"/>
                      <a:pt x="3126" y="2729"/>
                    </a:cubicBezTo>
                    <a:cubicBezTo>
                      <a:pt x="3121" y="2720"/>
                      <a:pt x="3115" y="2712"/>
                      <a:pt x="3108" y="2705"/>
                    </a:cubicBezTo>
                    <a:cubicBezTo>
                      <a:pt x="3074" y="2673"/>
                      <a:pt x="3045" y="2636"/>
                      <a:pt x="3014" y="2601"/>
                    </a:cubicBezTo>
                    <a:cubicBezTo>
                      <a:pt x="2999" y="2583"/>
                      <a:pt x="2982" y="2567"/>
                      <a:pt x="2966" y="2549"/>
                    </a:cubicBezTo>
                    <a:cubicBezTo>
                      <a:pt x="2969" y="2544"/>
                      <a:pt x="2971" y="2539"/>
                      <a:pt x="2974" y="2536"/>
                    </a:cubicBezTo>
                    <a:cubicBezTo>
                      <a:pt x="2987" y="2526"/>
                      <a:pt x="3002" y="2521"/>
                      <a:pt x="3019" y="2526"/>
                    </a:cubicBezTo>
                    <a:cubicBezTo>
                      <a:pt x="3026" y="2528"/>
                      <a:pt x="3033" y="2531"/>
                      <a:pt x="3040" y="2531"/>
                    </a:cubicBezTo>
                    <a:cubicBezTo>
                      <a:pt x="3068" y="2533"/>
                      <a:pt x="3095" y="2532"/>
                      <a:pt x="3111" y="2502"/>
                    </a:cubicBezTo>
                    <a:cubicBezTo>
                      <a:pt x="3107" y="2498"/>
                      <a:pt x="3105" y="2494"/>
                      <a:pt x="3101" y="2491"/>
                    </a:cubicBezTo>
                    <a:cubicBezTo>
                      <a:pt x="3076" y="2476"/>
                      <a:pt x="3050" y="2465"/>
                      <a:pt x="3023" y="2457"/>
                    </a:cubicBezTo>
                    <a:cubicBezTo>
                      <a:pt x="3001" y="2450"/>
                      <a:pt x="2978" y="2443"/>
                      <a:pt x="2956" y="2437"/>
                    </a:cubicBezTo>
                    <a:cubicBezTo>
                      <a:pt x="2942" y="2433"/>
                      <a:pt x="2927" y="2431"/>
                      <a:pt x="2912" y="2431"/>
                    </a:cubicBezTo>
                    <a:cubicBezTo>
                      <a:pt x="2894" y="2431"/>
                      <a:pt x="2875" y="2434"/>
                      <a:pt x="2856" y="2436"/>
                    </a:cubicBezTo>
                    <a:cubicBezTo>
                      <a:pt x="2834" y="2427"/>
                      <a:pt x="2813" y="2413"/>
                      <a:pt x="2787" y="2415"/>
                    </a:cubicBezTo>
                    <a:cubicBezTo>
                      <a:pt x="2779" y="2420"/>
                      <a:pt x="2773" y="2427"/>
                      <a:pt x="2765" y="2430"/>
                    </a:cubicBezTo>
                    <a:cubicBezTo>
                      <a:pt x="2741" y="2439"/>
                      <a:pt x="2723" y="2456"/>
                      <a:pt x="2705" y="2472"/>
                    </a:cubicBezTo>
                    <a:cubicBezTo>
                      <a:pt x="2664" y="2508"/>
                      <a:pt x="2623" y="2544"/>
                      <a:pt x="2583" y="2580"/>
                    </a:cubicBezTo>
                    <a:cubicBezTo>
                      <a:pt x="2575" y="2587"/>
                      <a:pt x="2564" y="2592"/>
                      <a:pt x="2562" y="2605"/>
                    </a:cubicBezTo>
                    <a:cubicBezTo>
                      <a:pt x="2564" y="2617"/>
                      <a:pt x="2572" y="2624"/>
                      <a:pt x="2580" y="2632"/>
                    </a:cubicBezTo>
                    <a:cubicBezTo>
                      <a:pt x="2604" y="2655"/>
                      <a:pt x="2628" y="2678"/>
                      <a:pt x="2652" y="2701"/>
                    </a:cubicBezTo>
                    <a:cubicBezTo>
                      <a:pt x="2676" y="2724"/>
                      <a:pt x="2704" y="2742"/>
                      <a:pt x="2728" y="2765"/>
                    </a:cubicBezTo>
                    <a:cubicBezTo>
                      <a:pt x="2753" y="2789"/>
                      <a:pt x="2782" y="2809"/>
                      <a:pt x="2806" y="2833"/>
                    </a:cubicBezTo>
                    <a:cubicBezTo>
                      <a:pt x="2826" y="2853"/>
                      <a:pt x="2848" y="2867"/>
                      <a:pt x="2870" y="2882"/>
                    </a:cubicBezTo>
                    <a:cubicBezTo>
                      <a:pt x="2877" y="2887"/>
                      <a:pt x="2886" y="2890"/>
                      <a:pt x="2894" y="2892"/>
                    </a:cubicBezTo>
                    <a:cubicBezTo>
                      <a:pt x="2899" y="2893"/>
                      <a:pt x="2905" y="2890"/>
                      <a:pt x="2911" y="2889"/>
                    </a:cubicBezTo>
                    <a:cubicBezTo>
                      <a:pt x="2910" y="2864"/>
                      <a:pt x="2896" y="2848"/>
                      <a:pt x="2881" y="2833"/>
                    </a:cubicBezTo>
                    <a:cubicBezTo>
                      <a:pt x="2861" y="2813"/>
                      <a:pt x="2842" y="2792"/>
                      <a:pt x="2823" y="2771"/>
                    </a:cubicBezTo>
                    <a:cubicBezTo>
                      <a:pt x="2820" y="2768"/>
                      <a:pt x="2818" y="2764"/>
                      <a:pt x="2815" y="2757"/>
                    </a:cubicBezTo>
                    <a:cubicBezTo>
                      <a:pt x="2824" y="2756"/>
                      <a:pt x="2830" y="2753"/>
                      <a:pt x="2835" y="2754"/>
                    </a:cubicBezTo>
                    <a:cubicBezTo>
                      <a:pt x="2844" y="2758"/>
                      <a:pt x="2853" y="2763"/>
                      <a:pt x="2860" y="2769"/>
                    </a:cubicBezTo>
                    <a:cubicBezTo>
                      <a:pt x="2879" y="2788"/>
                      <a:pt x="2898" y="2808"/>
                      <a:pt x="2912" y="2831"/>
                    </a:cubicBezTo>
                    <a:cubicBezTo>
                      <a:pt x="2931" y="2865"/>
                      <a:pt x="2964" y="2879"/>
                      <a:pt x="3000" y="2886"/>
                    </a:cubicBezTo>
                    <a:cubicBezTo>
                      <a:pt x="3007" y="2888"/>
                      <a:pt x="3014" y="2886"/>
                      <a:pt x="3022" y="2885"/>
                    </a:cubicBezTo>
                    <a:cubicBezTo>
                      <a:pt x="3029" y="2884"/>
                      <a:pt x="3034" y="2874"/>
                      <a:pt x="3031" y="2868"/>
                    </a:cubicBezTo>
                    <a:cubicBezTo>
                      <a:pt x="3027" y="2860"/>
                      <a:pt x="3023" y="2852"/>
                      <a:pt x="3017" y="2847"/>
                    </a:cubicBezTo>
                    <a:cubicBezTo>
                      <a:pt x="2985" y="2817"/>
                      <a:pt x="2954" y="2787"/>
                      <a:pt x="2922" y="2758"/>
                    </a:cubicBezTo>
                    <a:cubicBezTo>
                      <a:pt x="2916" y="2752"/>
                      <a:pt x="2909" y="2747"/>
                      <a:pt x="2904" y="2740"/>
                    </a:cubicBezTo>
                    <a:cubicBezTo>
                      <a:pt x="2900" y="2735"/>
                      <a:pt x="2899" y="2728"/>
                      <a:pt x="2906" y="2724"/>
                    </a:cubicBezTo>
                    <a:close/>
                    <a:moveTo>
                      <a:pt x="2148" y="460"/>
                    </a:moveTo>
                    <a:cubicBezTo>
                      <a:pt x="2142" y="458"/>
                      <a:pt x="2138" y="456"/>
                      <a:pt x="2134" y="456"/>
                    </a:cubicBezTo>
                    <a:cubicBezTo>
                      <a:pt x="2110" y="455"/>
                      <a:pt x="2087" y="455"/>
                      <a:pt x="2063" y="455"/>
                    </a:cubicBezTo>
                    <a:cubicBezTo>
                      <a:pt x="2032" y="454"/>
                      <a:pt x="2002" y="451"/>
                      <a:pt x="1971" y="453"/>
                    </a:cubicBezTo>
                    <a:cubicBezTo>
                      <a:pt x="1924" y="455"/>
                      <a:pt x="1878" y="455"/>
                      <a:pt x="1831" y="450"/>
                    </a:cubicBezTo>
                    <a:cubicBezTo>
                      <a:pt x="1787" y="444"/>
                      <a:pt x="1742" y="446"/>
                      <a:pt x="1698" y="445"/>
                    </a:cubicBezTo>
                    <a:cubicBezTo>
                      <a:pt x="1690" y="444"/>
                      <a:pt x="1681" y="446"/>
                      <a:pt x="1673" y="450"/>
                    </a:cubicBezTo>
                    <a:cubicBezTo>
                      <a:pt x="1631" y="469"/>
                      <a:pt x="1589" y="487"/>
                      <a:pt x="1549" y="508"/>
                    </a:cubicBezTo>
                    <a:cubicBezTo>
                      <a:pt x="1512" y="527"/>
                      <a:pt x="1476" y="549"/>
                      <a:pt x="1440" y="570"/>
                    </a:cubicBezTo>
                    <a:cubicBezTo>
                      <a:pt x="1431" y="575"/>
                      <a:pt x="1423" y="582"/>
                      <a:pt x="1414" y="585"/>
                    </a:cubicBezTo>
                    <a:cubicBezTo>
                      <a:pt x="1401" y="591"/>
                      <a:pt x="1406" y="605"/>
                      <a:pt x="1397" y="612"/>
                    </a:cubicBezTo>
                    <a:cubicBezTo>
                      <a:pt x="1384" y="624"/>
                      <a:pt x="1382" y="640"/>
                      <a:pt x="1381" y="656"/>
                    </a:cubicBezTo>
                    <a:cubicBezTo>
                      <a:pt x="1380" y="664"/>
                      <a:pt x="1381" y="673"/>
                      <a:pt x="1380" y="681"/>
                    </a:cubicBezTo>
                    <a:cubicBezTo>
                      <a:pt x="1375" y="715"/>
                      <a:pt x="1385" y="748"/>
                      <a:pt x="1394" y="780"/>
                    </a:cubicBezTo>
                    <a:cubicBezTo>
                      <a:pt x="1405" y="819"/>
                      <a:pt x="1422" y="856"/>
                      <a:pt x="1437" y="894"/>
                    </a:cubicBezTo>
                    <a:cubicBezTo>
                      <a:pt x="1443" y="910"/>
                      <a:pt x="1450" y="926"/>
                      <a:pt x="1450" y="943"/>
                    </a:cubicBezTo>
                    <a:cubicBezTo>
                      <a:pt x="1450" y="950"/>
                      <a:pt x="1455" y="957"/>
                      <a:pt x="1457" y="963"/>
                    </a:cubicBezTo>
                    <a:cubicBezTo>
                      <a:pt x="1463" y="962"/>
                      <a:pt x="1467" y="962"/>
                      <a:pt x="1470" y="961"/>
                    </a:cubicBezTo>
                    <a:cubicBezTo>
                      <a:pt x="1474" y="959"/>
                      <a:pt x="1479" y="956"/>
                      <a:pt x="1482" y="953"/>
                    </a:cubicBezTo>
                    <a:cubicBezTo>
                      <a:pt x="1497" y="941"/>
                      <a:pt x="1508" y="926"/>
                      <a:pt x="1516" y="910"/>
                    </a:cubicBezTo>
                    <a:cubicBezTo>
                      <a:pt x="1520" y="903"/>
                      <a:pt x="1525" y="897"/>
                      <a:pt x="1535" y="899"/>
                    </a:cubicBezTo>
                    <a:cubicBezTo>
                      <a:pt x="1550" y="920"/>
                      <a:pt x="1542" y="946"/>
                      <a:pt x="1549" y="970"/>
                    </a:cubicBezTo>
                    <a:cubicBezTo>
                      <a:pt x="1567" y="966"/>
                      <a:pt x="1580" y="956"/>
                      <a:pt x="1586" y="941"/>
                    </a:cubicBezTo>
                    <a:cubicBezTo>
                      <a:pt x="1596" y="916"/>
                      <a:pt x="1604" y="890"/>
                      <a:pt x="1611" y="864"/>
                    </a:cubicBezTo>
                    <a:cubicBezTo>
                      <a:pt x="1613" y="857"/>
                      <a:pt x="1612" y="847"/>
                      <a:pt x="1608" y="843"/>
                    </a:cubicBezTo>
                    <a:cubicBezTo>
                      <a:pt x="1587" y="818"/>
                      <a:pt x="1581" y="788"/>
                      <a:pt x="1573" y="758"/>
                    </a:cubicBezTo>
                    <a:cubicBezTo>
                      <a:pt x="1559" y="705"/>
                      <a:pt x="1573" y="658"/>
                      <a:pt x="1608" y="617"/>
                    </a:cubicBezTo>
                    <a:cubicBezTo>
                      <a:pt x="1621" y="602"/>
                      <a:pt x="1638" y="594"/>
                      <a:pt x="1658" y="604"/>
                    </a:cubicBezTo>
                    <a:cubicBezTo>
                      <a:pt x="1668" y="609"/>
                      <a:pt x="1679" y="611"/>
                      <a:pt x="1690" y="610"/>
                    </a:cubicBezTo>
                    <a:cubicBezTo>
                      <a:pt x="1700" y="609"/>
                      <a:pt x="1706" y="615"/>
                      <a:pt x="1710" y="624"/>
                    </a:cubicBezTo>
                    <a:cubicBezTo>
                      <a:pt x="1713" y="631"/>
                      <a:pt x="1713" y="638"/>
                      <a:pt x="1716" y="645"/>
                    </a:cubicBezTo>
                    <a:cubicBezTo>
                      <a:pt x="1718" y="650"/>
                      <a:pt x="1723" y="654"/>
                      <a:pt x="1727" y="659"/>
                    </a:cubicBezTo>
                    <a:cubicBezTo>
                      <a:pt x="1743" y="645"/>
                      <a:pt x="1753" y="630"/>
                      <a:pt x="1759" y="612"/>
                    </a:cubicBezTo>
                    <a:cubicBezTo>
                      <a:pt x="1768" y="589"/>
                      <a:pt x="1775" y="565"/>
                      <a:pt x="1776" y="540"/>
                    </a:cubicBezTo>
                    <a:cubicBezTo>
                      <a:pt x="1776" y="529"/>
                      <a:pt x="1780" y="518"/>
                      <a:pt x="1793" y="514"/>
                    </a:cubicBezTo>
                    <a:cubicBezTo>
                      <a:pt x="1822" y="524"/>
                      <a:pt x="1820" y="559"/>
                      <a:pt x="1839" y="576"/>
                    </a:cubicBezTo>
                    <a:cubicBezTo>
                      <a:pt x="1859" y="556"/>
                      <a:pt x="1859" y="556"/>
                      <a:pt x="1867" y="536"/>
                    </a:cubicBezTo>
                    <a:cubicBezTo>
                      <a:pt x="1871" y="523"/>
                      <a:pt x="1875" y="510"/>
                      <a:pt x="1881" y="498"/>
                    </a:cubicBezTo>
                    <a:cubicBezTo>
                      <a:pt x="1884" y="492"/>
                      <a:pt x="1890" y="487"/>
                      <a:pt x="1895" y="481"/>
                    </a:cubicBezTo>
                    <a:cubicBezTo>
                      <a:pt x="1924" y="506"/>
                      <a:pt x="1941" y="547"/>
                      <a:pt x="1988" y="540"/>
                    </a:cubicBezTo>
                    <a:cubicBezTo>
                      <a:pt x="1996" y="516"/>
                      <a:pt x="1982" y="486"/>
                      <a:pt x="2009" y="469"/>
                    </a:cubicBezTo>
                    <a:cubicBezTo>
                      <a:pt x="2022" y="472"/>
                      <a:pt x="2026" y="481"/>
                      <a:pt x="2031" y="490"/>
                    </a:cubicBezTo>
                    <a:cubicBezTo>
                      <a:pt x="2043" y="509"/>
                      <a:pt x="2062" y="521"/>
                      <a:pt x="2083" y="529"/>
                    </a:cubicBezTo>
                    <a:cubicBezTo>
                      <a:pt x="2093" y="532"/>
                      <a:pt x="2103" y="531"/>
                      <a:pt x="2110" y="524"/>
                    </a:cubicBezTo>
                    <a:cubicBezTo>
                      <a:pt x="2117" y="516"/>
                      <a:pt x="2124" y="509"/>
                      <a:pt x="2129" y="500"/>
                    </a:cubicBezTo>
                    <a:cubicBezTo>
                      <a:pt x="2135" y="487"/>
                      <a:pt x="2147" y="477"/>
                      <a:pt x="2148" y="460"/>
                    </a:cubicBezTo>
                    <a:close/>
                    <a:moveTo>
                      <a:pt x="1731" y="433"/>
                    </a:moveTo>
                    <a:cubicBezTo>
                      <a:pt x="1736" y="434"/>
                      <a:pt x="1739" y="436"/>
                      <a:pt x="1743" y="436"/>
                    </a:cubicBezTo>
                    <a:cubicBezTo>
                      <a:pt x="1799" y="439"/>
                      <a:pt x="1856" y="441"/>
                      <a:pt x="1913" y="444"/>
                    </a:cubicBezTo>
                    <a:cubicBezTo>
                      <a:pt x="1920" y="444"/>
                      <a:pt x="1928" y="445"/>
                      <a:pt x="1935" y="444"/>
                    </a:cubicBezTo>
                    <a:cubicBezTo>
                      <a:pt x="1975" y="440"/>
                      <a:pt x="2014" y="443"/>
                      <a:pt x="2053" y="445"/>
                    </a:cubicBezTo>
                    <a:cubicBezTo>
                      <a:pt x="2108" y="449"/>
                      <a:pt x="2162" y="442"/>
                      <a:pt x="2215" y="428"/>
                    </a:cubicBezTo>
                    <a:cubicBezTo>
                      <a:pt x="2242" y="421"/>
                      <a:pt x="2270" y="415"/>
                      <a:pt x="2297" y="407"/>
                    </a:cubicBezTo>
                    <a:cubicBezTo>
                      <a:pt x="2311" y="403"/>
                      <a:pt x="2326" y="400"/>
                      <a:pt x="2339" y="393"/>
                    </a:cubicBezTo>
                    <a:cubicBezTo>
                      <a:pt x="2386" y="368"/>
                      <a:pt x="2434" y="347"/>
                      <a:pt x="2480" y="320"/>
                    </a:cubicBezTo>
                    <a:cubicBezTo>
                      <a:pt x="2516" y="298"/>
                      <a:pt x="2547" y="270"/>
                      <a:pt x="2579" y="243"/>
                    </a:cubicBezTo>
                    <a:cubicBezTo>
                      <a:pt x="2584" y="239"/>
                      <a:pt x="2587" y="234"/>
                      <a:pt x="2581" y="224"/>
                    </a:cubicBezTo>
                    <a:cubicBezTo>
                      <a:pt x="2576" y="224"/>
                      <a:pt x="2569" y="224"/>
                      <a:pt x="2562" y="225"/>
                    </a:cubicBezTo>
                    <a:cubicBezTo>
                      <a:pt x="2526" y="228"/>
                      <a:pt x="2490" y="232"/>
                      <a:pt x="2455" y="233"/>
                    </a:cubicBezTo>
                    <a:cubicBezTo>
                      <a:pt x="2416" y="235"/>
                      <a:pt x="2378" y="234"/>
                      <a:pt x="2340" y="234"/>
                    </a:cubicBezTo>
                    <a:cubicBezTo>
                      <a:pt x="2305" y="233"/>
                      <a:pt x="2271" y="236"/>
                      <a:pt x="2238" y="246"/>
                    </a:cubicBezTo>
                    <a:cubicBezTo>
                      <a:pt x="2176" y="265"/>
                      <a:pt x="2114" y="282"/>
                      <a:pt x="2053" y="299"/>
                    </a:cubicBezTo>
                    <a:cubicBezTo>
                      <a:pt x="2036" y="304"/>
                      <a:pt x="2018" y="306"/>
                      <a:pt x="2002" y="312"/>
                    </a:cubicBezTo>
                    <a:cubicBezTo>
                      <a:pt x="1947" y="332"/>
                      <a:pt x="1891" y="353"/>
                      <a:pt x="1836" y="375"/>
                    </a:cubicBezTo>
                    <a:cubicBezTo>
                      <a:pt x="1804" y="388"/>
                      <a:pt x="1773" y="403"/>
                      <a:pt x="1741" y="417"/>
                    </a:cubicBezTo>
                    <a:cubicBezTo>
                      <a:pt x="1736" y="419"/>
                      <a:pt x="1729" y="421"/>
                      <a:pt x="1731" y="433"/>
                    </a:cubicBezTo>
                    <a:close/>
                    <a:moveTo>
                      <a:pt x="1022" y="2621"/>
                    </a:moveTo>
                    <a:cubicBezTo>
                      <a:pt x="1055" y="2642"/>
                      <a:pt x="1090" y="2655"/>
                      <a:pt x="1129" y="2655"/>
                    </a:cubicBezTo>
                    <a:cubicBezTo>
                      <a:pt x="1134" y="2655"/>
                      <a:pt x="1140" y="2653"/>
                      <a:pt x="1148" y="2651"/>
                    </a:cubicBezTo>
                    <a:cubicBezTo>
                      <a:pt x="1137" y="2620"/>
                      <a:pt x="1127" y="2591"/>
                      <a:pt x="1116" y="2562"/>
                    </a:cubicBezTo>
                    <a:cubicBezTo>
                      <a:pt x="1106" y="2535"/>
                      <a:pt x="1094" y="2508"/>
                      <a:pt x="1085" y="2479"/>
                    </a:cubicBezTo>
                    <a:cubicBezTo>
                      <a:pt x="1076" y="2450"/>
                      <a:pt x="1070" y="2420"/>
                      <a:pt x="1062" y="2390"/>
                    </a:cubicBezTo>
                    <a:cubicBezTo>
                      <a:pt x="1054" y="2361"/>
                      <a:pt x="1054" y="2329"/>
                      <a:pt x="1042" y="2301"/>
                    </a:cubicBezTo>
                    <a:cubicBezTo>
                      <a:pt x="1039" y="2302"/>
                      <a:pt x="1037" y="2302"/>
                      <a:pt x="1037" y="2302"/>
                    </a:cubicBezTo>
                    <a:cubicBezTo>
                      <a:pt x="1033" y="2306"/>
                      <a:pt x="1029" y="2309"/>
                      <a:pt x="1027" y="2313"/>
                    </a:cubicBezTo>
                    <a:cubicBezTo>
                      <a:pt x="996" y="2360"/>
                      <a:pt x="973" y="2410"/>
                      <a:pt x="954" y="2462"/>
                    </a:cubicBezTo>
                    <a:cubicBezTo>
                      <a:pt x="939" y="2504"/>
                      <a:pt x="947" y="2545"/>
                      <a:pt x="969" y="2583"/>
                    </a:cubicBezTo>
                    <a:cubicBezTo>
                      <a:pt x="974" y="2592"/>
                      <a:pt x="981" y="2601"/>
                      <a:pt x="990" y="2605"/>
                    </a:cubicBezTo>
                    <a:cubicBezTo>
                      <a:pt x="1004" y="2609"/>
                      <a:pt x="1014" y="2592"/>
                      <a:pt x="1026" y="2602"/>
                    </a:cubicBezTo>
                    <a:cubicBezTo>
                      <a:pt x="1026" y="2605"/>
                      <a:pt x="1026" y="2607"/>
                      <a:pt x="1025" y="2609"/>
                    </a:cubicBezTo>
                    <a:cubicBezTo>
                      <a:pt x="1024" y="2613"/>
                      <a:pt x="1023" y="2616"/>
                      <a:pt x="1022" y="2621"/>
                    </a:cubicBezTo>
                    <a:close/>
                    <a:moveTo>
                      <a:pt x="2190" y="445"/>
                    </a:moveTo>
                    <a:cubicBezTo>
                      <a:pt x="2183" y="476"/>
                      <a:pt x="2196" y="495"/>
                      <a:pt x="2217" y="513"/>
                    </a:cubicBezTo>
                    <a:cubicBezTo>
                      <a:pt x="2236" y="490"/>
                      <a:pt x="2255" y="468"/>
                      <a:pt x="2274" y="446"/>
                    </a:cubicBezTo>
                    <a:cubicBezTo>
                      <a:pt x="2277" y="443"/>
                      <a:pt x="2278" y="439"/>
                      <a:pt x="2279" y="436"/>
                    </a:cubicBezTo>
                    <a:cubicBezTo>
                      <a:pt x="2280" y="434"/>
                      <a:pt x="2278" y="432"/>
                      <a:pt x="2277" y="428"/>
                    </a:cubicBezTo>
                    <a:cubicBezTo>
                      <a:pt x="2247" y="426"/>
                      <a:pt x="2221" y="442"/>
                      <a:pt x="2190" y="445"/>
                    </a:cubicBezTo>
                    <a:close/>
                    <a:moveTo>
                      <a:pt x="2355" y="405"/>
                    </a:moveTo>
                    <a:cubicBezTo>
                      <a:pt x="2352" y="405"/>
                      <a:pt x="2348" y="404"/>
                      <a:pt x="2345" y="405"/>
                    </a:cubicBezTo>
                    <a:cubicBezTo>
                      <a:pt x="2329" y="410"/>
                      <a:pt x="2313" y="416"/>
                      <a:pt x="2295" y="423"/>
                    </a:cubicBezTo>
                    <a:cubicBezTo>
                      <a:pt x="2311" y="447"/>
                      <a:pt x="2334" y="462"/>
                      <a:pt x="2345" y="487"/>
                    </a:cubicBezTo>
                    <a:cubicBezTo>
                      <a:pt x="2346" y="488"/>
                      <a:pt x="2350" y="488"/>
                      <a:pt x="2353" y="489"/>
                    </a:cubicBezTo>
                    <a:cubicBezTo>
                      <a:pt x="2368" y="474"/>
                      <a:pt x="2363" y="452"/>
                      <a:pt x="2368" y="434"/>
                    </a:cubicBezTo>
                    <a:cubicBezTo>
                      <a:pt x="2370" y="424"/>
                      <a:pt x="2364" y="413"/>
                      <a:pt x="2355" y="405"/>
                    </a:cubicBezTo>
                    <a:close/>
                    <a:moveTo>
                      <a:pt x="2294" y="609"/>
                    </a:moveTo>
                    <a:cubicBezTo>
                      <a:pt x="2292" y="620"/>
                      <a:pt x="2289" y="631"/>
                      <a:pt x="2289" y="641"/>
                    </a:cubicBezTo>
                    <a:cubicBezTo>
                      <a:pt x="2289" y="646"/>
                      <a:pt x="2293" y="653"/>
                      <a:pt x="2297" y="656"/>
                    </a:cubicBezTo>
                    <a:cubicBezTo>
                      <a:pt x="2301" y="659"/>
                      <a:pt x="2308" y="658"/>
                      <a:pt x="2313" y="658"/>
                    </a:cubicBezTo>
                    <a:cubicBezTo>
                      <a:pt x="2319" y="645"/>
                      <a:pt x="2320" y="633"/>
                      <a:pt x="2317" y="621"/>
                    </a:cubicBezTo>
                    <a:cubicBezTo>
                      <a:pt x="2315" y="612"/>
                      <a:pt x="2310" y="605"/>
                      <a:pt x="2294" y="60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03" name="Freeform 15"/>
              <p:cNvSpPr>
                <a:spLocks/>
              </p:cNvSpPr>
              <p:nvPr/>
            </p:nvSpPr>
            <p:spPr bwMode="auto">
              <a:xfrm>
                <a:off x="4854576" y="3711575"/>
                <a:ext cx="3175" cy="6350"/>
              </a:xfrm>
              <a:custGeom>
                <a:avLst/>
                <a:gdLst>
                  <a:gd name="T0" fmla="*/ 0 w 5"/>
                  <a:gd name="T1" fmla="*/ 5 h 8"/>
                  <a:gd name="T2" fmla="*/ 2 w 5"/>
                  <a:gd name="T3" fmla="*/ 0 h 8"/>
                  <a:gd name="T4" fmla="*/ 5 w 5"/>
                  <a:gd name="T5" fmla="*/ 2 h 8"/>
                  <a:gd name="T6" fmla="*/ 5 w 5"/>
                  <a:gd name="T7" fmla="*/ 8 h 8"/>
                  <a:gd name="T8" fmla="*/ 0 w 5"/>
                  <a:gd name="T9" fmla="*/ 5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" h="8">
                    <a:moveTo>
                      <a:pt x="0" y="5"/>
                    </a:moveTo>
                    <a:cubicBezTo>
                      <a:pt x="1" y="3"/>
                      <a:pt x="1" y="2"/>
                      <a:pt x="2" y="0"/>
                    </a:cubicBezTo>
                    <a:cubicBezTo>
                      <a:pt x="3" y="1"/>
                      <a:pt x="4" y="1"/>
                      <a:pt x="5" y="2"/>
                    </a:cubicBezTo>
                    <a:cubicBezTo>
                      <a:pt x="5" y="4"/>
                      <a:pt x="5" y="6"/>
                      <a:pt x="5" y="8"/>
                    </a:cubicBezTo>
                    <a:cubicBezTo>
                      <a:pt x="3" y="7"/>
                      <a:pt x="2" y="6"/>
                      <a:pt x="0" y="5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04" name="Freeform 35"/>
              <p:cNvSpPr>
                <a:spLocks noEditPoints="1"/>
              </p:cNvSpPr>
              <p:nvPr/>
            </p:nvSpPr>
            <p:spPr bwMode="auto">
              <a:xfrm>
                <a:off x="3619501" y="2522538"/>
                <a:ext cx="942975" cy="1312863"/>
              </a:xfrm>
              <a:custGeom>
                <a:avLst/>
                <a:gdLst>
                  <a:gd name="T0" fmla="*/ 284 w 1147"/>
                  <a:gd name="T1" fmla="*/ 1521 h 1596"/>
                  <a:gd name="T2" fmla="*/ 192 w 1147"/>
                  <a:gd name="T3" fmla="*/ 1563 h 1596"/>
                  <a:gd name="T4" fmla="*/ 167 w 1147"/>
                  <a:gd name="T5" fmla="*/ 1509 h 1596"/>
                  <a:gd name="T6" fmla="*/ 21 w 1147"/>
                  <a:gd name="T7" fmla="*/ 1073 h 1596"/>
                  <a:gd name="T8" fmla="*/ 26 w 1147"/>
                  <a:gd name="T9" fmla="*/ 684 h 1596"/>
                  <a:gd name="T10" fmla="*/ 130 w 1147"/>
                  <a:gd name="T11" fmla="*/ 380 h 1596"/>
                  <a:gd name="T12" fmla="*/ 253 w 1147"/>
                  <a:gd name="T13" fmla="*/ 209 h 1596"/>
                  <a:gd name="T14" fmla="*/ 470 w 1147"/>
                  <a:gd name="T15" fmla="*/ 9 h 1596"/>
                  <a:gd name="T16" fmla="*/ 520 w 1147"/>
                  <a:gd name="T17" fmla="*/ 4 h 1596"/>
                  <a:gd name="T18" fmla="*/ 620 w 1147"/>
                  <a:gd name="T19" fmla="*/ 26 h 1596"/>
                  <a:gd name="T20" fmla="*/ 837 w 1147"/>
                  <a:gd name="T21" fmla="*/ 70 h 1596"/>
                  <a:gd name="T22" fmla="*/ 902 w 1147"/>
                  <a:gd name="T23" fmla="*/ 81 h 1596"/>
                  <a:gd name="T24" fmla="*/ 966 w 1147"/>
                  <a:gd name="T25" fmla="*/ 178 h 1596"/>
                  <a:gd name="T26" fmla="*/ 1031 w 1147"/>
                  <a:gd name="T27" fmla="*/ 307 h 1596"/>
                  <a:gd name="T28" fmla="*/ 1093 w 1147"/>
                  <a:gd name="T29" fmla="*/ 627 h 1596"/>
                  <a:gd name="T30" fmla="*/ 1087 w 1147"/>
                  <a:gd name="T31" fmla="*/ 778 h 1596"/>
                  <a:gd name="T32" fmla="*/ 1103 w 1147"/>
                  <a:gd name="T33" fmla="*/ 793 h 1596"/>
                  <a:gd name="T34" fmla="*/ 1115 w 1147"/>
                  <a:gd name="T35" fmla="*/ 841 h 1596"/>
                  <a:gd name="T36" fmla="*/ 1143 w 1147"/>
                  <a:gd name="T37" fmla="*/ 1164 h 1596"/>
                  <a:gd name="T38" fmla="*/ 1128 w 1147"/>
                  <a:gd name="T39" fmla="*/ 1330 h 1596"/>
                  <a:gd name="T40" fmla="*/ 1042 w 1147"/>
                  <a:gd name="T41" fmla="*/ 1508 h 1596"/>
                  <a:gd name="T42" fmla="*/ 890 w 1147"/>
                  <a:gd name="T43" fmla="*/ 1587 h 1596"/>
                  <a:gd name="T44" fmla="*/ 882 w 1147"/>
                  <a:gd name="T45" fmla="*/ 1562 h 1596"/>
                  <a:gd name="T46" fmla="*/ 941 w 1147"/>
                  <a:gd name="T47" fmla="*/ 1457 h 1596"/>
                  <a:gd name="T48" fmla="*/ 994 w 1147"/>
                  <a:gd name="T49" fmla="*/ 1261 h 1596"/>
                  <a:gd name="T50" fmla="*/ 1036 w 1147"/>
                  <a:gd name="T51" fmla="*/ 986 h 1596"/>
                  <a:gd name="T52" fmla="*/ 1032 w 1147"/>
                  <a:gd name="T53" fmla="*/ 783 h 1596"/>
                  <a:gd name="T54" fmla="*/ 1024 w 1147"/>
                  <a:gd name="T55" fmla="*/ 698 h 1596"/>
                  <a:gd name="T56" fmla="*/ 992 w 1147"/>
                  <a:gd name="T57" fmla="*/ 457 h 1596"/>
                  <a:gd name="T58" fmla="*/ 980 w 1147"/>
                  <a:gd name="T59" fmla="*/ 480 h 1596"/>
                  <a:gd name="T60" fmla="*/ 1011 w 1147"/>
                  <a:gd name="T61" fmla="*/ 729 h 1596"/>
                  <a:gd name="T62" fmla="*/ 1010 w 1147"/>
                  <a:gd name="T63" fmla="*/ 1043 h 1596"/>
                  <a:gd name="T64" fmla="*/ 935 w 1147"/>
                  <a:gd name="T65" fmla="*/ 1419 h 1596"/>
                  <a:gd name="T66" fmla="*/ 659 w 1147"/>
                  <a:gd name="T67" fmla="*/ 1582 h 1596"/>
                  <a:gd name="T68" fmla="*/ 578 w 1147"/>
                  <a:gd name="T69" fmla="*/ 1549 h 1596"/>
                  <a:gd name="T70" fmla="*/ 588 w 1147"/>
                  <a:gd name="T71" fmla="*/ 1501 h 1596"/>
                  <a:gd name="T72" fmla="*/ 561 w 1147"/>
                  <a:gd name="T73" fmla="*/ 1389 h 1596"/>
                  <a:gd name="T74" fmla="*/ 497 w 1147"/>
                  <a:gd name="T75" fmla="*/ 1115 h 1596"/>
                  <a:gd name="T76" fmla="*/ 452 w 1147"/>
                  <a:gd name="T77" fmla="*/ 982 h 1596"/>
                  <a:gd name="T78" fmla="*/ 504 w 1147"/>
                  <a:gd name="T79" fmla="*/ 499 h 1596"/>
                  <a:gd name="T80" fmla="*/ 494 w 1147"/>
                  <a:gd name="T81" fmla="*/ 548 h 1596"/>
                  <a:gd name="T82" fmla="*/ 478 w 1147"/>
                  <a:gd name="T83" fmla="*/ 775 h 1596"/>
                  <a:gd name="T84" fmla="*/ 439 w 1147"/>
                  <a:gd name="T85" fmla="*/ 956 h 1596"/>
                  <a:gd name="T86" fmla="*/ 461 w 1147"/>
                  <a:gd name="T87" fmla="*/ 1045 h 1596"/>
                  <a:gd name="T88" fmla="*/ 549 w 1147"/>
                  <a:gd name="T89" fmla="*/ 1427 h 1596"/>
                  <a:gd name="T90" fmla="*/ 524 w 1147"/>
                  <a:gd name="T91" fmla="*/ 1481 h 1596"/>
                  <a:gd name="T92" fmla="*/ 322 w 1147"/>
                  <a:gd name="T93" fmla="*/ 1509 h 1596"/>
                  <a:gd name="T94" fmla="*/ 921 w 1147"/>
                  <a:gd name="T95" fmla="*/ 205 h 1596"/>
                  <a:gd name="T96" fmla="*/ 915 w 1147"/>
                  <a:gd name="T97" fmla="*/ 191 h 1596"/>
                  <a:gd name="T98" fmla="*/ 926 w 1147"/>
                  <a:gd name="T99" fmla="*/ 208 h 1596"/>
                  <a:gd name="T100" fmla="*/ 931 w 1147"/>
                  <a:gd name="T101" fmla="*/ 234 h 1596"/>
                  <a:gd name="T102" fmla="*/ 966 w 1147"/>
                  <a:gd name="T103" fmla="*/ 393 h 1596"/>
                  <a:gd name="T104" fmla="*/ 931 w 1147"/>
                  <a:gd name="T105" fmla="*/ 234 h 1596"/>
                  <a:gd name="T106" fmla="*/ 904 w 1147"/>
                  <a:gd name="T107" fmla="*/ 136 h 1596"/>
                  <a:gd name="T108" fmla="*/ 899 w 1147"/>
                  <a:gd name="T109" fmla="*/ 136 h 159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1147" h="1596">
                    <a:moveTo>
                      <a:pt x="323" y="1509"/>
                    </a:moveTo>
                    <a:cubicBezTo>
                      <a:pt x="310" y="1512"/>
                      <a:pt x="296" y="1515"/>
                      <a:pt x="284" y="1521"/>
                    </a:cubicBezTo>
                    <a:cubicBezTo>
                      <a:pt x="263" y="1531"/>
                      <a:pt x="240" y="1535"/>
                      <a:pt x="221" y="1550"/>
                    </a:cubicBezTo>
                    <a:cubicBezTo>
                      <a:pt x="214" y="1556"/>
                      <a:pt x="203" y="1558"/>
                      <a:pt x="192" y="1563"/>
                    </a:cubicBezTo>
                    <a:cubicBezTo>
                      <a:pt x="189" y="1556"/>
                      <a:pt x="187" y="1551"/>
                      <a:pt x="185" y="1546"/>
                    </a:cubicBezTo>
                    <a:cubicBezTo>
                      <a:pt x="179" y="1534"/>
                      <a:pt x="174" y="1521"/>
                      <a:pt x="167" y="1509"/>
                    </a:cubicBezTo>
                    <a:cubicBezTo>
                      <a:pt x="131" y="1445"/>
                      <a:pt x="101" y="1377"/>
                      <a:pt x="77" y="1307"/>
                    </a:cubicBezTo>
                    <a:cubicBezTo>
                      <a:pt x="50" y="1231"/>
                      <a:pt x="32" y="1153"/>
                      <a:pt x="21" y="1073"/>
                    </a:cubicBezTo>
                    <a:cubicBezTo>
                      <a:pt x="11" y="1006"/>
                      <a:pt x="3" y="939"/>
                      <a:pt x="2" y="871"/>
                    </a:cubicBezTo>
                    <a:cubicBezTo>
                      <a:pt x="0" y="807"/>
                      <a:pt x="5" y="745"/>
                      <a:pt x="26" y="684"/>
                    </a:cubicBezTo>
                    <a:cubicBezTo>
                      <a:pt x="49" y="614"/>
                      <a:pt x="69" y="543"/>
                      <a:pt x="92" y="472"/>
                    </a:cubicBezTo>
                    <a:cubicBezTo>
                      <a:pt x="102" y="441"/>
                      <a:pt x="117" y="411"/>
                      <a:pt x="130" y="380"/>
                    </a:cubicBezTo>
                    <a:cubicBezTo>
                      <a:pt x="131" y="376"/>
                      <a:pt x="134" y="371"/>
                      <a:pt x="137" y="367"/>
                    </a:cubicBezTo>
                    <a:cubicBezTo>
                      <a:pt x="175" y="314"/>
                      <a:pt x="214" y="261"/>
                      <a:pt x="253" y="209"/>
                    </a:cubicBezTo>
                    <a:cubicBezTo>
                      <a:pt x="276" y="177"/>
                      <a:pt x="304" y="149"/>
                      <a:pt x="334" y="123"/>
                    </a:cubicBezTo>
                    <a:cubicBezTo>
                      <a:pt x="379" y="84"/>
                      <a:pt x="421" y="43"/>
                      <a:pt x="470" y="9"/>
                    </a:cubicBezTo>
                    <a:cubicBezTo>
                      <a:pt x="473" y="7"/>
                      <a:pt x="476" y="5"/>
                      <a:pt x="479" y="3"/>
                    </a:cubicBezTo>
                    <a:cubicBezTo>
                      <a:pt x="493" y="0"/>
                      <a:pt x="505" y="8"/>
                      <a:pt x="520" y="4"/>
                    </a:cubicBezTo>
                    <a:cubicBezTo>
                      <a:pt x="529" y="1"/>
                      <a:pt x="542" y="6"/>
                      <a:pt x="552" y="10"/>
                    </a:cubicBezTo>
                    <a:cubicBezTo>
                      <a:pt x="574" y="19"/>
                      <a:pt x="597" y="22"/>
                      <a:pt x="620" y="26"/>
                    </a:cubicBezTo>
                    <a:cubicBezTo>
                      <a:pt x="645" y="30"/>
                      <a:pt x="671" y="35"/>
                      <a:pt x="695" y="43"/>
                    </a:cubicBezTo>
                    <a:cubicBezTo>
                      <a:pt x="742" y="58"/>
                      <a:pt x="790" y="62"/>
                      <a:pt x="837" y="70"/>
                    </a:cubicBezTo>
                    <a:cubicBezTo>
                      <a:pt x="853" y="72"/>
                      <a:pt x="869" y="73"/>
                      <a:pt x="883" y="81"/>
                    </a:cubicBezTo>
                    <a:cubicBezTo>
                      <a:pt x="888" y="83"/>
                      <a:pt x="895" y="81"/>
                      <a:pt x="902" y="81"/>
                    </a:cubicBezTo>
                    <a:cubicBezTo>
                      <a:pt x="916" y="94"/>
                      <a:pt x="925" y="112"/>
                      <a:pt x="935" y="128"/>
                    </a:cubicBezTo>
                    <a:cubicBezTo>
                      <a:pt x="945" y="145"/>
                      <a:pt x="955" y="162"/>
                      <a:pt x="966" y="178"/>
                    </a:cubicBezTo>
                    <a:cubicBezTo>
                      <a:pt x="980" y="197"/>
                      <a:pt x="990" y="215"/>
                      <a:pt x="997" y="237"/>
                    </a:cubicBezTo>
                    <a:cubicBezTo>
                      <a:pt x="1006" y="261"/>
                      <a:pt x="1018" y="284"/>
                      <a:pt x="1031" y="307"/>
                    </a:cubicBezTo>
                    <a:cubicBezTo>
                      <a:pt x="1062" y="363"/>
                      <a:pt x="1076" y="424"/>
                      <a:pt x="1078" y="488"/>
                    </a:cubicBezTo>
                    <a:cubicBezTo>
                      <a:pt x="1079" y="534"/>
                      <a:pt x="1087" y="581"/>
                      <a:pt x="1093" y="627"/>
                    </a:cubicBezTo>
                    <a:cubicBezTo>
                      <a:pt x="1097" y="655"/>
                      <a:pt x="1093" y="684"/>
                      <a:pt x="1091" y="712"/>
                    </a:cubicBezTo>
                    <a:cubicBezTo>
                      <a:pt x="1090" y="734"/>
                      <a:pt x="1088" y="756"/>
                      <a:pt x="1087" y="778"/>
                    </a:cubicBezTo>
                    <a:cubicBezTo>
                      <a:pt x="1086" y="786"/>
                      <a:pt x="1088" y="793"/>
                      <a:pt x="1088" y="799"/>
                    </a:cubicBezTo>
                    <a:cubicBezTo>
                      <a:pt x="1099" y="806"/>
                      <a:pt x="1097" y="793"/>
                      <a:pt x="1103" y="793"/>
                    </a:cubicBezTo>
                    <a:cubicBezTo>
                      <a:pt x="1105" y="794"/>
                      <a:pt x="1108" y="795"/>
                      <a:pt x="1108" y="797"/>
                    </a:cubicBezTo>
                    <a:cubicBezTo>
                      <a:pt x="1111" y="812"/>
                      <a:pt x="1115" y="826"/>
                      <a:pt x="1115" y="841"/>
                    </a:cubicBezTo>
                    <a:cubicBezTo>
                      <a:pt x="1115" y="895"/>
                      <a:pt x="1125" y="949"/>
                      <a:pt x="1135" y="1002"/>
                    </a:cubicBezTo>
                    <a:cubicBezTo>
                      <a:pt x="1145" y="1056"/>
                      <a:pt x="1147" y="1110"/>
                      <a:pt x="1143" y="1164"/>
                    </a:cubicBezTo>
                    <a:cubicBezTo>
                      <a:pt x="1141" y="1183"/>
                      <a:pt x="1140" y="1201"/>
                      <a:pt x="1139" y="1220"/>
                    </a:cubicBezTo>
                    <a:cubicBezTo>
                      <a:pt x="1139" y="1257"/>
                      <a:pt x="1133" y="1294"/>
                      <a:pt x="1128" y="1330"/>
                    </a:cubicBezTo>
                    <a:cubicBezTo>
                      <a:pt x="1122" y="1370"/>
                      <a:pt x="1108" y="1406"/>
                      <a:pt x="1087" y="1440"/>
                    </a:cubicBezTo>
                    <a:cubicBezTo>
                      <a:pt x="1072" y="1463"/>
                      <a:pt x="1057" y="1486"/>
                      <a:pt x="1042" y="1508"/>
                    </a:cubicBezTo>
                    <a:cubicBezTo>
                      <a:pt x="1016" y="1548"/>
                      <a:pt x="980" y="1572"/>
                      <a:pt x="934" y="1580"/>
                    </a:cubicBezTo>
                    <a:cubicBezTo>
                      <a:pt x="919" y="1582"/>
                      <a:pt x="905" y="1585"/>
                      <a:pt x="890" y="1587"/>
                    </a:cubicBezTo>
                    <a:cubicBezTo>
                      <a:pt x="886" y="1587"/>
                      <a:pt x="881" y="1585"/>
                      <a:pt x="877" y="1585"/>
                    </a:cubicBezTo>
                    <a:cubicBezTo>
                      <a:pt x="873" y="1575"/>
                      <a:pt x="878" y="1568"/>
                      <a:pt x="882" y="1562"/>
                    </a:cubicBezTo>
                    <a:cubicBezTo>
                      <a:pt x="893" y="1545"/>
                      <a:pt x="905" y="1528"/>
                      <a:pt x="915" y="1510"/>
                    </a:cubicBezTo>
                    <a:cubicBezTo>
                      <a:pt x="925" y="1493"/>
                      <a:pt x="934" y="1475"/>
                      <a:pt x="941" y="1457"/>
                    </a:cubicBezTo>
                    <a:cubicBezTo>
                      <a:pt x="949" y="1438"/>
                      <a:pt x="953" y="1419"/>
                      <a:pt x="960" y="1401"/>
                    </a:cubicBezTo>
                    <a:cubicBezTo>
                      <a:pt x="976" y="1355"/>
                      <a:pt x="987" y="1308"/>
                      <a:pt x="994" y="1261"/>
                    </a:cubicBezTo>
                    <a:cubicBezTo>
                      <a:pt x="1000" y="1223"/>
                      <a:pt x="1006" y="1185"/>
                      <a:pt x="1012" y="1147"/>
                    </a:cubicBezTo>
                    <a:cubicBezTo>
                      <a:pt x="1021" y="1094"/>
                      <a:pt x="1031" y="1040"/>
                      <a:pt x="1036" y="986"/>
                    </a:cubicBezTo>
                    <a:cubicBezTo>
                      <a:pt x="1040" y="950"/>
                      <a:pt x="1037" y="913"/>
                      <a:pt x="1036" y="876"/>
                    </a:cubicBezTo>
                    <a:cubicBezTo>
                      <a:pt x="1035" y="845"/>
                      <a:pt x="1033" y="814"/>
                      <a:pt x="1032" y="783"/>
                    </a:cubicBezTo>
                    <a:cubicBezTo>
                      <a:pt x="1030" y="762"/>
                      <a:pt x="1028" y="741"/>
                      <a:pt x="1026" y="720"/>
                    </a:cubicBezTo>
                    <a:cubicBezTo>
                      <a:pt x="1026" y="713"/>
                      <a:pt x="1024" y="706"/>
                      <a:pt x="1024" y="698"/>
                    </a:cubicBezTo>
                    <a:cubicBezTo>
                      <a:pt x="1026" y="657"/>
                      <a:pt x="1015" y="617"/>
                      <a:pt x="1013" y="577"/>
                    </a:cubicBezTo>
                    <a:cubicBezTo>
                      <a:pt x="1011" y="536"/>
                      <a:pt x="999" y="497"/>
                      <a:pt x="992" y="457"/>
                    </a:cubicBezTo>
                    <a:cubicBezTo>
                      <a:pt x="990" y="444"/>
                      <a:pt x="985" y="432"/>
                      <a:pt x="972" y="415"/>
                    </a:cubicBezTo>
                    <a:cubicBezTo>
                      <a:pt x="975" y="441"/>
                      <a:pt x="976" y="461"/>
                      <a:pt x="980" y="480"/>
                    </a:cubicBezTo>
                    <a:cubicBezTo>
                      <a:pt x="992" y="531"/>
                      <a:pt x="998" y="582"/>
                      <a:pt x="1004" y="633"/>
                    </a:cubicBezTo>
                    <a:cubicBezTo>
                      <a:pt x="1008" y="665"/>
                      <a:pt x="1007" y="697"/>
                      <a:pt x="1011" y="729"/>
                    </a:cubicBezTo>
                    <a:cubicBezTo>
                      <a:pt x="1022" y="809"/>
                      <a:pt x="1018" y="889"/>
                      <a:pt x="1020" y="970"/>
                    </a:cubicBezTo>
                    <a:cubicBezTo>
                      <a:pt x="1021" y="994"/>
                      <a:pt x="1014" y="1018"/>
                      <a:pt x="1010" y="1043"/>
                    </a:cubicBezTo>
                    <a:cubicBezTo>
                      <a:pt x="999" y="1110"/>
                      <a:pt x="986" y="1176"/>
                      <a:pt x="977" y="1243"/>
                    </a:cubicBezTo>
                    <a:cubicBezTo>
                      <a:pt x="969" y="1304"/>
                      <a:pt x="956" y="1362"/>
                      <a:pt x="935" y="1419"/>
                    </a:cubicBezTo>
                    <a:cubicBezTo>
                      <a:pt x="911" y="1483"/>
                      <a:pt x="883" y="1545"/>
                      <a:pt x="826" y="1591"/>
                    </a:cubicBezTo>
                    <a:cubicBezTo>
                      <a:pt x="771" y="1596"/>
                      <a:pt x="715" y="1594"/>
                      <a:pt x="659" y="1582"/>
                    </a:cubicBezTo>
                    <a:cubicBezTo>
                      <a:pt x="641" y="1578"/>
                      <a:pt x="623" y="1574"/>
                      <a:pt x="605" y="1571"/>
                    </a:cubicBezTo>
                    <a:cubicBezTo>
                      <a:pt x="591" y="1569"/>
                      <a:pt x="582" y="1562"/>
                      <a:pt x="578" y="1549"/>
                    </a:cubicBezTo>
                    <a:cubicBezTo>
                      <a:pt x="578" y="1546"/>
                      <a:pt x="577" y="1544"/>
                      <a:pt x="576" y="1542"/>
                    </a:cubicBezTo>
                    <a:cubicBezTo>
                      <a:pt x="569" y="1521"/>
                      <a:pt x="570" y="1519"/>
                      <a:pt x="588" y="1501"/>
                    </a:cubicBezTo>
                    <a:cubicBezTo>
                      <a:pt x="574" y="1481"/>
                      <a:pt x="575" y="1481"/>
                      <a:pt x="572" y="1454"/>
                    </a:cubicBezTo>
                    <a:cubicBezTo>
                      <a:pt x="569" y="1432"/>
                      <a:pt x="565" y="1411"/>
                      <a:pt x="561" y="1389"/>
                    </a:cubicBezTo>
                    <a:cubicBezTo>
                      <a:pt x="552" y="1344"/>
                      <a:pt x="543" y="1299"/>
                      <a:pt x="533" y="1255"/>
                    </a:cubicBezTo>
                    <a:cubicBezTo>
                      <a:pt x="522" y="1208"/>
                      <a:pt x="509" y="1162"/>
                      <a:pt x="497" y="1115"/>
                    </a:cubicBezTo>
                    <a:cubicBezTo>
                      <a:pt x="494" y="1103"/>
                      <a:pt x="489" y="1092"/>
                      <a:pt x="487" y="1080"/>
                    </a:cubicBezTo>
                    <a:cubicBezTo>
                      <a:pt x="479" y="1046"/>
                      <a:pt x="470" y="1013"/>
                      <a:pt x="452" y="982"/>
                    </a:cubicBezTo>
                    <a:cubicBezTo>
                      <a:pt x="473" y="903"/>
                      <a:pt x="493" y="824"/>
                      <a:pt x="499" y="743"/>
                    </a:cubicBezTo>
                    <a:cubicBezTo>
                      <a:pt x="506" y="661"/>
                      <a:pt x="510" y="581"/>
                      <a:pt x="504" y="499"/>
                    </a:cubicBezTo>
                    <a:cubicBezTo>
                      <a:pt x="495" y="499"/>
                      <a:pt x="492" y="506"/>
                      <a:pt x="492" y="511"/>
                    </a:cubicBezTo>
                    <a:cubicBezTo>
                      <a:pt x="492" y="524"/>
                      <a:pt x="491" y="536"/>
                      <a:pt x="494" y="548"/>
                    </a:cubicBezTo>
                    <a:cubicBezTo>
                      <a:pt x="501" y="579"/>
                      <a:pt x="496" y="609"/>
                      <a:pt x="492" y="639"/>
                    </a:cubicBezTo>
                    <a:cubicBezTo>
                      <a:pt x="486" y="684"/>
                      <a:pt x="483" y="730"/>
                      <a:pt x="478" y="775"/>
                    </a:cubicBezTo>
                    <a:cubicBezTo>
                      <a:pt x="478" y="778"/>
                      <a:pt x="478" y="780"/>
                      <a:pt x="478" y="783"/>
                    </a:cubicBezTo>
                    <a:cubicBezTo>
                      <a:pt x="463" y="840"/>
                      <a:pt x="460" y="900"/>
                      <a:pt x="439" y="956"/>
                    </a:cubicBezTo>
                    <a:cubicBezTo>
                      <a:pt x="433" y="974"/>
                      <a:pt x="434" y="988"/>
                      <a:pt x="443" y="1004"/>
                    </a:cubicBezTo>
                    <a:cubicBezTo>
                      <a:pt x="451" y="1017"/>
                      <a:pt x="457" y="1031"/>
                      <a:pt x="461" y="1045"/>
                    </a:cubicBezTo>
                    <a:cubicBezTo>
                      <a:pt x="485" y="1130"/>
                      <a:pt x="512" y="1215"/>
                      <a:pt x="527" y="1303"/>
                    </a:cubicBezTo>
                    <a:cubicBezTo>
                      <a:pt x="534" y="1344"/>
                      <a:pt x="542" y="1385"/>
                      <a:pt x="549" y="1427"/>
                    </a:cubicBezTo>
                    <a:cubicBezTo>
                      <a:pt x="552" y="1443"/>
                      <a:pt x="554" y="1458"/>
                      <a:pt x="547" y="1477"/>
                    </a:cubicBezTo>
                    <a:cubicBezTo>
                      <a:pt x="540" y="1478"/>
                      <a:pt x="532" y="1480"/>
                      <a:pt x="524" y="1481"/>
                    </a:cubicBezTo>
                    <a:cubicBezTo>
                      <a:pt x="478" y="1483"/>
                      <a:pt x="432" y="1485"/>
                      <a:pt x="387" y="1488"/>
                    </a:cubicBezTo>
                    <a:cubicBezTo>
                      <a:pt x="363" y="1489"/>
                      <a:pt x="340" y="1493"/>
                      <a:pt x="322" y="1509"/>
                    </a:cubicBezTo>
                    <a:lnTo>
                      <a:pt x="323" y="1509"/>
                    </a:lnTo>
                    <a:close/>
                    <a:moveTo>
                      <a:pt x="921" y="205"/>
                    </a:moveTo>
                    <a:cubicBezTo>
                      <a:pt x="921" y="199"/>
                      <a:pt x="920" y="194"/>
                      <a:pt x="920" y="189"/>
                    </a:cubicBezTo>
                    <a:cubicBezTo>
                      <a:pt x="918" y="190"/>
                      <a:pt x="917" y="190"/>
                      <a:pt x="915" y="191"/>
                    </a:cubicBezTo>
                    <a:cubicBezTo>
                      <a:pt x="918" y="195"/>
                      <a:pt x="920" y="199"/>
                      <a:pt x="922" y="204"/>
                    </a:cubicBezTo>
                    <a:cubicBezTo>
                      <a:pt x="923" y="206"/>
                      <a:pt x="920" y="211"/>
                      <a:pt x="926" y="208"/>
                    </a:cubicBezTo>
                    <a:cubicBezTo>
                      <a:pt x="925" y="207"/>
                      <a:pt x="923" y="206"/>
                      <a:pt x="921" y="205"/>
                    </a:cubicBezTo>
                    <a:close/>
                    <a:moveTo>
                      <a:pt x="931" y="234"/>
                    </a:moveTo>
                    <a:cubicBezTo>
                      <a:pt x="930" y="271"/>
                      <a:pt x="948" y="300"/>
                      <a:pt x="949" y="333"/>
                    </a:cubicBezTo>
                    <a:cubicBezTo>
                      <a:pt x="950" y="353"/>
                      <a:pt x="960" y="373"/>
                      <a:pt x="966" y="393"/>
                    </a:cubicBezTo>
                    <a:cubicBezTo>
                      <a:pt x="967" y="395"/>
                      <a:pt x="970" y="395"/>
                      <a:pt x="972" y="396"/>
                    </a:cubicBezTo>
                    <a:cubicBezTo>
                      <a:pt x="972" y="352"/>
                      <a:pt x="952" y="272"/>
                      <a:pt x="931" y="234"/>
                    </a:cubicBezTo>
                    <a:close/>
                    <a:moveTo>
                      <a:pt x="902" y="149"/>
                    </a:moveTo>
                    <a:cubicBezTo>
                      <a:pt x="903" y="142"/>
                      <a:pt x="904" y="139"/>
                      <a:pt x="904" y="136"/>
                    </a:cubicBezTo>
                    <a:cubicBezTo>
                      <a:pt x="904" y="135"/>
                      <a:pt x="902" y="134"/>
                      <a:pt x="900" y="133"/>
                    </a:cubicBezTo>
                    <a:cubicBezTo>
                      <a:pt x="900" y="134"/>
                      <a:pt x="899" y="135"/>
                      <a:pt x="899" y="136"/>
                    </a:cubicBezTo>
                    <a:cubicBezTo>
                      <a:pt x="899" y="139"/>
                      <a:pt x="900" y="142"/>
                      <a:pt x="902" y="14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05" name="Freeform 36"/>
              <p:cNvSpPr>
                <a:spLocks/>
              </p:cNvSpPr>
              <p:nvPr/>
            </p:nvSpPr>
            <p:spPr bwMode="auto">
              <a:xfrm>
                <a:off x="2857501" y="3698875"/>
                <a:ext cx="1171575" cy="1535113"/>
              </a:xfrm>
              <a:custGeom>
                <a:avLst/>
                <a:gdLst>
                  <a:gd name="T0" fmla="*/ 484 w 1424"/>
                  <a:gd name="T1" fmla="*/ 1865 h 1865"/>
                  <a:gd name="T2" fmla="*/ 420 w 1424"/>
                  <a:gd name="T3" fmla="*/ 1820 h 1865"/>
                  <a:gd name="T4" fmla="*/ 387 w 1424"/>
                  <a:gd name="T5" fmla="*/ 1809 h 1865"/>
                  <a:gd name="T6" fmla="*/ 364 w 1424"/>
                  <a:gd name="T7" fmla="*/ 1792 h 1865"/>
                  <a:gd name="T8" fmla="*/ 272 w 1424"/>
                  <a:gd name="T9" fmla="*/ 1705 h 1865"/>
                  <a:gd name="T10" fmla="*/ 223 w 1424"/>
                  <a:gd name="T11" fmla="*/ 1655 h 1865"/>
                  <a:gd name="T12" fmla="*/ 82 w 1424"/>
                  <a:gd name="T13" fmla="*/ 1465 h 1865"/>
                  <a:gd name="T14" fmla="*/ 59 w 1424"/>
                  <a:gd name="T15" fmla="*/ 1429 h 1865"/>
                  <a:gd name="T16" fmla="*/ 61 w 1424"/>
                  <a:gd name="T17" fmla="*/ 1409 h 1865"/>
                  <a:gd name="T18" fmla="*/ 57 w 1424"/>
                  <a:gd name="T19" fmla="*/ 1404 h 1865"/>
                  <a:gd name="T20" fmla="*/ 35 w 1424"/>
                  <a:gd name="T21" fmla="*/ 1385 h 1865"/>
                  <a:gd name="T22" fmla="*/ 17 w 1424"/>
                  <a:gd name="T23" fmla="*/ 1341 h 1865"/>
                  <a:gd name="T24" fmla="*/ 0 w 1424"/>
                  <a:gd name="T25" fmla="*/ 1295 h 1865"/>
                  <a:gd name="T26" fmla="*/ 58 w 1424"/>
                  <a:gd name="T27" fmla="*/ 1250 h 1865"/>
                  <a:gd name="T28" fmla="*/ 197 w 1424"/>
                  <a:gd name="T29" fmla="*/ 1167 h 1865"/>
                  <a:gd name="T30" fmla="*/ 203 w 1424"/>
                  <a:gd name="T31" fmla="*/ 1163 h 1865"/>
                  <a:gd name="T32" fmla="*/ 353 w 1424"/>
                  <a:gd name="T33" fmla="*/ 1068 h 1865"/>
                  <a:gd name="T34" fmla="*/ 368 w 1424"/>
                  <a:gd name="T35" fmla="*/ 1057 h 1865"/>
                  <a:gd name="T36" fmla="*/ 498 w 1424"/>
                  <a:gd name="T37" fmla="*/ 936 h 1865"/>
                  <a:gd name="T38" fmla="*/ 532 w 1424"/>
                  <a:gd name="T39" fmla="*/ 897 h 1865"/>
                  <a:gd name="T40" fmla="*/ 555 w 1424"/>
                  <a:gd name="T41" fmla="*/ 868 h 1865"/>
                  <a:gd name="T42" fmla="*/ 656 w 1424"/>
                  <a:gd name="T43" fmla="*/ 705 h 1865"/>
                  <a:gd name="T44" fmla="*/ 711 w 1424"/>
                  <a:gd name="T45" fmla="*/ 545 h 1865"/>
                  <a:gd name="T46" fmla="*/ 748 w 1424"/>
                  <a:gd name="T47" fmla="*/ 428 h 1865"/>
                  <a:gd name="T48" fmla="*/ 798 w 1424"/>
                  <a:gd name="T49" fmla="*/ 258 h 1865"/>
                  <a:gd name="T50" fmla="*/ 804 w 1424"/>
                  <a:gd name="T51" fmla="*/ 237 h 1865"/>
                  <a:gd name="T52" fmla="*/ 869 w 1424"/>
                  <a:gd name="T53" fmla="*/ 56 h 1865"/>
                  <a:gd name="T54" fmla="*/ 899 w 1424"/>
                  <a:gd name="T55" fmla="*/ 0 h 1865"/>
                  <a:gd name="T56" fmla="*/ 910 w 1424"/>
                  <a:gd name="T57" fmla="*/ 1 h 1865"/>
                  <a:gd name="T58" fmla="*/ 1013 w 1424"/>
                  <a:gd name="T59" fmla="*/ 27 h 1865"/>
                  <a:gd name="T60" fmla="*/ 1047 w 1424"/>
                  <a:gd name="T61" fmla="*/ 31 h 1865"/>
                  <a:gd name="T62" fmla="*/ 1105 w 1424"/>
                  <a:gd name="T63" fmla="*/ 149 h 1865"/>
                  <a:gd name="T64" fmla="*/ 1151 w 1424"/>
                  <a:gd name="T65" fmla="*/ 140 h 1865"/>
                  <a:gd name="T66" fmla="*/ 1161 w 1424"/>
                  <a:gd name="T67" fmla="*/ 157 h 1865"/>
                  <a:gd name="T68" fmla="*/ 1167 w 1424"/>
                  <a:gd name="T69" fmla="*/ 205 h 1865"/>
                  <a:gd name="T70" fmla="*/ 1174 w 1424"/>
                  <a:gd name="T71" fmla="*/ 312 h 1865"/>
                  <a:gd name="T72" fmla="*/ 1201 w 1424"/>
                  <a:gd name="T73" fmla="*/ 404 h 1865"/>
                  <a:gd name="T74" fmla="*/ 1226 w 1424"/>
                  <a:gd name="T75" fmla="*/ 470 h 1865"/>
                  <a:gd name="T76" fmla="*/ 1240 w 1424"/>
                  <a:gd name="T77" fmla="*/ 508 h 1865"/>
                  <a:gd name="T78" fmla="*/ 1302 w 1424"/>
                  <a:gd name="T79" fmla="*/ 553 h 1865"/>
                  <a:gd name="T80" fmla="*/ 1316 w 1424"/>
                  <a:gd name="T81" fmla="*/ 557 h 1865"/>
                  <a:gd name="T82" fmla="*/ 1328 w 1424"/>
                  <a:gd name="T83" fmla="*/ 566 h 1865"/>
                  <a:gd name="T84" fmla="*/ 1394 w 1424"/>
                  <a:gd name="T85" fmla="*/ 570 h 1865"/>
                  <a:gd name="T86" fmla="*/ 1405 w 1424"/>
                  <a:gd name="T87" fmla="*/ 568 h 1865"/>
                  <a:gd name="T88" fmla="*/ 1424 w 1424"/>
                  <a:gd name="T89" fmla="*/ 601 h 1865"/>
                  <a:gd name="T90" fmla="*/ 1393 w 1424"/>
                  <a:gd name="T91" fmla="*/ 667 h 1865"/>
                  <a:gd name="T92" fmla="*/ 1344 w 1424"/>
                  <a:gd name="T93" fmla="*/ 754 h 1865"/>
                  <a:gd name="T94" fmla="*/ 1327 w 1424"/>
                  <a:gd name="T95" fmla="*/ 787 h 1865"/>
                  <a:gd name="T96" fmla="*/ 1280 w 1424"/>
                  <a:gd name="T97" fmla="*/ 883 h 1865"/>
                  <a:gd name="T98" fmla="*/ 1229 w 1424"/>
                  <a:gd name="T99" fmla="*/ 994 h 1865"/>
                  <a:gd name="T100" fmla="*/ 1222 w 1424"/>
                  <a:gd name="T101" fmla="*/ 1015 h 1865"/>
                  <a:gd name="T102" fmla="*/ 1149 w 1424"/>
                  <a:gd name="T103" fmla="*/ 1160 h 1865"/>
                  <a:gd name="T104" fmla="*/ 1047 w 1424"/>
                  <a:gd name="T105" fmla="*/ 1305 h 1865"/>
                  <a:gd name="T106" fmla="*/ 980 w 1424"/>
                  <a:gd name="T107" fmla="*/ 1394 h 1865"/>
                  <a:gd name="T108" fmla="*/ 815 w 1424"/>
                  <a:gd name="T109" fmla="*/ 1578 h 1865"/>
                  <a:gd name="T110" fmla="*/ 781 w 1424"/>
                  <a:gd name="T111" fmla="*/ 1612 h 1865"/>
                  <a:gd name="T112" fmla="*/ 672 w 1424"/>
                  <a:gd name="T113" fmla="*/ 1712 h 1865"/>
                  <a:gd name="T114" fmla="*/ 551 w 1424"/>
                  <a:gd name="T115" fmla="*/ 1821 h 1865"/>
                  <a:gd name="T116" fmla="*/ 506 w 1424"/>
                  <a:gd name="T117" fmla="*/ 1853 h 1865"/>
                  <a:gd name="T118" fmla="*/ 484 w 1424"/>
                  <a:gd name="T119" fmla="*/ 1865 h 18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1424" h="1865">
                    <a:moveTo>
                      <a:pt x="484" y="1865"/>
                    </a:moveTo>
                    <a:cubicBezTo>
                      <a:pt x="457" y="1856"/>
                      <a:pt x="431" y="1848"/>
                      <a:pt x="420" y="1820"/>
                    </a:cubicBezTo>
                    <a:cubicBezTo>
                      <a:pt x="408" y="1816"/>
                      <a:pt x="397" y="1814"/>
                      <a:pt x="387" y="1809"/>
                    </a:cubicBezTo>
                    <a:cubicBezTo>
                      <a:pt x="379" y="1805"/>
                      <a:pt x="371" y="1799"/>
                      <a:pt x="364" y="1792"/>
                    </a:cubicBezTo>
                    <a:cubicBezTo>
                      <a:pt x="333" y="1764"/>
                      <a:pt x="302" y="1735"/>
                      <a:pt x="272" y="1705"/>
                    </a:cubicBezTo>
                    <a:cubicBezTo>
                      <a:pt x="255" y="1689"/>
                      <a:pt x="238" y="1673"/>
                      <a:pt x="223" y="1655"/>
                    </a:cubicBezTo>
                    <a:cubicBezTo>
                      <a:pt x="172" y="1595"/>
                      <a:pt x="118" y="1537"/>
                      <a:pt x="82" y="1465"/>
                    </a:cubicBezTo>
                    <a:cubicBezTo>
                      <a:pt x="76" y="1452"/>
                      <a:pt x="67" y="1440"/>
                      <a:pt x="59" y="1429"/>
                    </a:cubicBezTo>
                    <a:cubicBezTo>
                      <a:pt x="60" y="1421"/>
                      <a:pt x="61" y="1415"/>
                      <a:pt x="61" y="1409"/>
                    </a:cubicBezTo>
                    <a:cubicBezTo>
                      <a:pt x="60" y="1407"/>
                      <a:pt x="59" y="1404"/>
                      <a:pt x="57" y="1404"/>
                    </a:cubicBezTo>
                    <a:cubicBezTo>
                      <a:pt x="47" y="1400"/>
                      <a:pt x="39" y="1396"/>
                      <a:pt x="35" y="1385"/>
                    </a:cubicBezTo>
                    <a:cubicBezTo>
                      <a:pt x="30" y="1370"/>
                      <a:pt x="23" y="1356"/>
                      <a:pt x="17" y="1341"/>
                    </a:cubicBezTo>
                    <a:cubicBezTo>
                      <a:pt x="11" y="1326"/>
                      <a:pt x="6" y="1311"/>
                      <a:pt x="0" y="1295"/>
                    </a:cubicBezTo>
                    <a:cubicBezTo>
                      <a:pt x="15" y="1273"/>
                      <a:pt x="36" y="1261"/>
                      <a:pt x="58" y="1250"/>
                    </a:cubicBezTo>
                    <a:cubicBezTo>
                      <a:pt x="107" y="1227"/>
                      <a:pt x="155" y="1201"/>
                      <a:pt x="197" y="1167"/>
                    </a:cubicBezTo>
                    <a:cubicBezTo>
                      <a:pt x="199" y="1166"/>
                      <a:pt x="201" y="1164"/>
                      <a:pt x="203" y="1163"/>
                    </a:cubicBezTo>
                    <a:cubicBezTo>
                      <a:pt x="258" y="1139"/>
                      <a:pt x="300" y="1095"/>
                      <a:pt x="353" y="1068"/>
                    </a:cubicBezTo>
                    <a:cubicBezTo>
                      <a:pt x="358" y="1065"/>
                      <a:pt x="363" y="1061"/>
                      <a:pt x="368" y="1057"/>
                    </a:cubicBezTo>
                    <a:cubicBezTo>
                      <a:pt x="411" y="1017"/>
                      <a:pt x="455" y="977"/>
                      <a:pt x="498" y="936"/>
                    </a:cubicBezTo>
                    <a:cubicBezTo>
                      <a:pt x="510" y="924"/>
                      <a:pt x="521" y="911"/>
                      <a:pt x="532" y="897"/>
                    </a:cubicBezTo>
                    <a:cubicBezTo>
                      <a:pt x="540" y="888"/>
                      <a:pt x="547" y="878"/>
                      <a:pt x="555" y="868"/>
                    </a:cubicBezTo>
                    <a:cubicBezTo>
                      <a:pt x="596" y="819"/>
                      <a:pt x="630" y="764"/>
                      <a:pt x="656" y="705"/>
                    </a:cubicBezTo>
                    <a:cubicBezTo>
                      <a:pt x="679" y="653"/>
                      <a:pt x="697" y="600"/>
                      <a:pt x="711" y="545"/>
                    </a:cubicBezTo>
                    <a:cubicBezTo>
                      <a:pt x="722" y="505"/>
                      <a:pt x="736" y="467"/>
                      <a:pt x="748" y="428"/>
                    </a:cubicBezTo>
                    <a:cubicBezTo>
                      <a:pt x="765" y="372"/>
                      <a:pt x="789" y="317"/>
                      <a:pt x="798" y="258"/>
                    </a:cubicBezTo>
                    <a:cubicBezTo>
                      <a:pt x="800" y="251"/>
                      <a:pt x="802" y="244"/>
                      <a:pt x="804" y="237"/>
                    </a:cubicBezTo>
                    <a:cubicBezTo>
                      <a:pt x="826" y="176"/>
                      <a:pt x="847" y="116"/>
                      <a:pt x="869" y="56"/>
                    </a:cubicBezTo>
                    <a:cubicBezTo>
                      <a:pt x="876" y="36"/>
                      <a:pt x="885" y="17"/>
                      <a:pt x="899" y="0"/>
                    </a:cubicBezTo>
                    <a:cubicBezTo>
                      <a:pt x="903" y="1"/>
                      <a:pt x="907" y="0"/>
                      <a:pt x="910" y="1"/>
                    </a:cubicBezTo>
                    <a:cubicBezTo>
                      <a:pt x="943" y="16"/>
                      <a:pt x="977" y="25"/>
                      <a:pt x="1013" y="27"/>
                    </a:cubicBezTo>
                    <a:cubicBezTo>
                      <a:pt x="1024" y="28"/>
                      <a:pt x="1035" y="29"/>
                      <a:pt x="1047" y="31"/>
                    </a:cubicBezTo>
                    <a:cubicBezTo>
                      <a:pt x="1076" y="67"/>
                      <a:pt x="1084" y="111"/>
                      <a:pt x="1105" y="149"/>
                    </a:cubicBezTo>
                    <a:cubicBezTo>
                      <a:pt x="1122" y="154"/>
                      <a:pt x="1134" y="141"/>
                      <a:pt x="1151" y="140"/>
                    </a:cubicBezTo>
                    <a:cubicBezTo>
                      <a:pt x="1154" y="145"/>
                      <a:pt x="1159" y="151"/>
                      <a:pt x="1161" y="157"/>
                    </a:cubicBezTo>
                    <a:cubicBezTo>
                      <a:pt x="1164" y="173"/>
                      <a:pt x="1166" y="189"/>
                      <a:pt x="1167" y="205"/>
                    </a:cubicBezTo>
                    <a:cubicBezTo>
                      <a:pt x="1169" y="240"/>
                      <a:pt x="1168" y="276"/>
                      <a:pt x="1174" y="312"/>
                    </a:cubicBezTo>
                    <a:cubicBezTo>
                      <a:pt x="1179" y="344"/>
                      <a:pt x="1190" y="373"/>
                      <a:pt x="1201" y="404"/>
                    </a:cubicBezTo>
                    <a:cubicBezTo>
                      <a:pt x="1209" y="426"/>
                      <a:pt x="1217" y="448"/>
                      <a:pt x="1226" y="470"/>
                    </a:cubicBezTo>
                    <a:cubicBezTo>
                      <a:pt x="1230" y="482"/>
                      <a:pt x="1234" y="495"/>
                      <a:pt x="1240" y="508"/>
                    </a:cubicBezTo>
                    <a:cubicBezTo>
                      <a:pt x="1252" y="534"/>
                      <a:pt x="1273" y="549"/>
                      <a:pt x="1302" y="553"/>
                    </a:cubicBezTo>
                    <a:cubicBezTo>
                      <a:pt x="1307" y="553"/>
                      <a:pt x="1312" y="555"/>
                      <a:pt x="1316" y="557"/>
                    </a:cubicBezTo>
                    <a:cubicBezTo>
                      <a:pt x="1320" y="560"/>
                      <a:pt x="1323" y="564"/>
                      <a:pt x="1328" y="566"/>
                    </a:cubicBezTo>
                    <a:cubicBezTo>
                      <a:pt x="1349" y="578"/>
                      <a:pt x="1371" y="585"/>
                      <a:pt x="1394" y="570"/>
                    </a:cubicBezTo>
                    <a:cubicBezTo>
                      <a:pt x="1396" y="568"/>
                      <a:pt x="1401" y="569"/>
                      <a:pt x="1405" y="568"/>
                    </a:cubicBezTo>
                    <a:cubicBezTo>
                      <a:pt x="1411" y="579"/>
                      <a:pt x="1417" y="589"/>
                      <a:pt x="1424" y="601"/>
                    </a:cubicBezTo>
                    <a:cubicBezTo>
                      <a:pt x="1413" y="623"/>
                      <a:pt x="1404" y="645"/>
                      <a:pt x="1393" y="667"/>
                    </a:cubicBezTo>
                    <a:cubicBezTo>
                      <a:pt x="1377" y="696"/>
                      <a:pt x="1360" y="725"/>
                      <a:pt x="1344" y="754"/>
                    </a:cubicBezTo>
                    <a:cubicBezTo>
                      <a:pt x="1338" y="765"/>
                      <a:pt x="1331" y="775"/>
                      <a:pt x="1327" y="787"/>
                    </a:cubicBezTo>
                    <a:cubicBezTo>
                      <a:pt x="1316" y="821"/>
                      <a:pt x="1299" y="852"/>
                      <a:pt x="1280" y="883"/>
                    </a:cubicBezTo>
                    <a:cubicBezTo>
                      <a:pt x="1259" y="918"/>
                      <a:pt x="1243" y="956"/>
                      <a:pt x="1229" y="994"/>
                    </a:cubicBezTo>
                    <a:cubicBezTo>
                      <a:pt x="1227" y="1001"/>
                      <a:pt x="1225" y="1008"/>
                      <a:pt x="1222" y="1015"/>
                    </a:cubicBezTo>
                    <a:cubicBezTo>
                      <a:pt x="1198" y="1063"/>
                      <a:pt x="1174" y="1112"/>
                      <a:pt x="1149" y="1160"/>
                    </a:cubicBezTo>
                    <a:cubicBezTo>
                      <a:pt x="1122" y="1213"/>
                      <a:pt x="1085" y="1260"/>
                      <a:pt x="1047" y="1305"/>
                    </a:cubicBezTo>
                    <a:cubicBezTo>
                      <a:pt x="1023" y="1333"/>
                      <a:pt x="1001" y="1363"/>
                      <a:pt x="980" y="1394"/>
                    </a:cubicBezTo>
                    <a:cubicBezTo>
                      <a:pt x="933" y="1462"/>
                      <a:pt x="878" y="1524"/>
                      <a:pt x="815" y="1578"/>
                    </a:cubicBezTo>
                    <a:cubicBezTo>
                      <a:pt x="803" y="1588"/>
                      <a:pt x="791" y="1600"/>
                      <a:pt x="781" y="1612"/>
                    </a:cubicBezTo>
                    <a:cubicBezTo>
                      <a:pt x="748" y="1649"/>
                      <a:pt x="710" y="1680"/>
                      <a:pt x="672" y="1712"/>
                    </a:cubicBezTo>
                    <a:cubicBezTo>
                      <a:pt x="631" y="1747"/>
                      <a:pt x="592" y="1785"/>
                      <a:pt x="551" y="1821"/>
                    </a:cubicBezTo>
                    <a:cubicBezTo>
                      <a:pt x="538" y="1833"/>
                      <a:pt x="522" y="1843"/>
                      <a:pt x="506" y="1853"/>
                    </a:cubicBezTo>
                    <a:cubicBezTo>
                      <a:pt x="499" y="1858"/>
                      <a:pt x="491" y="1861"/>
                      <a:pt x="484" y="1865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06" name="Freeform 37"/>
              <p:cNvSpPr>
                <a:spLocks/>
              </p:cNvSpPr>
              <p:nvPr/>
            </p:nvSpPr>
            <p:spPr bwMode="auto">
              <a:xfrm>
                <a:off x="4029076" y="3821113"/>
                <a:ext cx="576263" cy="1500188"/>
              </a:xfrm>
              <a:custGeom>
                <a:avLst/>
                <a:gdLst>
                  <a:gd name="T0" fmla="*/ 102 w 701"/>
                  <a:gd name="T1" fmla="*/ 19 h 1824"/>
                  <a:gd name="T2" fmla="*/ 124 w 701"/>
                  <a:gd name="T3" fmla="*/ 14 h 1824"/>
                  <a:gd name="T4" fmla="*/ 150 w 701"/>
                  <a:gd name="T5" fmla="*/ 18 h 1824"/>
                  <a:gd name="T6" fmla="*/ 300 w 701"/>
                  <a:gd name="T7" fmla="*/ 30 h 1824"/>
                  <a:gd name="T8" fmla="*/ 311 w 701"/>
                  <a:gd name="T9" fmla="*/ 29 h 1824"/>
                  <a:gd name="T10" fmla="*/ 387 w 701"/>
                  <a:gd name="T11" fmla="*/ 22 h 1824"/>
                  <a:gd name="T12" fmla="*/ 463 w 701"/>
                  <a:gd name="T13" fmla="*/ 6 h 1824"/>
                  <a:gd name="T14" fmla="*/ 492 w 701"/>
                  <a:gd name="T15" fmla="*/ 0 h 1824"/>
                  <a:gd name="T16" fmla="*/ 507 w 701"/>
                  <a:gd name="T17" fmla="*/ 62 h 1824"/>
                  <a:gd name="T18" fmla="*/ 541 w 701"/>
                  <a:gd name="T19" fmla="*/ 233 h 1824"/>
                  <a:gd name="T20" fmla="*/ 601 w 701"/>
                  <a:gd name="T21" fmla="*/ 503 h 1824"/>
                  <a:gd name="T22" fmla="*/ 621 w 701"/>
                  <a:gd name="T23" fmla="*/ 613 h 1824"/>
                  <a:gd name="T24" fmla="*/ 644 w 701"/>
                  <a:gd name="T25" fmla="*/ 744 h 1824"/>
                  <a:gd name="T26" fmla="*/ 663 w 701"/>
                  <a:gd name="T27" fmla="*/ 898 h 1824"/>
                  <a:gd name="T28" fmla="*/ 673 w 701"/>
                  <a:gd name="T29" fmla="*/ 997 h 1824"/>
                  <a:gd name="T30" fmla="*/ 677 w 701"/>
                  <a:gd name="T31" fmla="*/ 1015 h 1824"/>
                  <a:gd name="T32" fmla="*/ 688 w 701"/>
                  <a:gd name="T33" fmla="*/ 1073 h 1824"/>
                  <a:gd name="T34" fmla="*/ 694 w 701"/>
                  <a:gd name="T35" fmla="*/ 1221 h 1824"/>
                  <a:gd name="T36" fmla="*/ 699 w 701"/>
                  <a:gd name="T37" fmla="*/ 1294 h 1824"/>
                  <a:gd name="T38" fmla="*/ 700 w 701"/>
                  <a:gd name="T39" fmla="*/ 1402 h 1824"/>
                  <a:gd name="T40" fmla="*/ 690 w 701"/>
                  <a:gd name="T41" fmla="*/ 1564 h 1824"/>
                  <a:gd name="T42" fmla="*/ 678 w 701"/>
                  <a:gd name="T43" fmla="*/ 1700 h 1824"/>
                  <a:gd name="T44" fmla="*/ 670 w 701"/>
                  <a:gd name="T45" fmla="*/ 1770 h 1824"/>
                  <a:gd name="T46" fmla="*/ 666 w 701"/>
                  <a:gd name="T47" fmla="*/ 1785 h 1824"/>
                  <a:gd name="T48" fmla="*/ 650 w 701"/>
                  <a:gd name="T49" fmla="*/ 1792 h 1824"/>
                  <a:gd name="T50" fmla="*/ 624 w 701"/>
                  <a:gd name="T51" fmla="*/ 1796 h 1824"/>
                  <a:gd name="T52" fmla="*/ 495 w 701"/>
                  <a:gd name="T53" fmla="*/ 1809 h 1824"/>
                  <a:gd name="T54" fmla="*/ 463 w 701"/>
                  <a:gd name="T55" fmla="*/ 1815 h 1824"/>
                  <a:gd name="T56" fmla="*/ 404 w 701"/>
                  <a:gd name="T57" fmla="*/ 1823 h 1824"/>
                  <a:gd name="T58" fmla="*/ 276 w 701"/>
                  <a:gd name="T59" fmla="*/ 1813 h 1824"/>
                  <a:gd name="T60" fmla="*/ 235 w 701"/>
                  <a:gd name="T61" fmla="*/ 1809 h 1824"/>
                  <a:gd name="T62" fmla="*/ 50 w 701"/>
                  <a:gd name="T63" fmla="*/ 1774 h 1824"/>
                  <a:gd name="T64" fmla="*/ 36 w 701"/>
                  <a:gd name="T65" fmla="*/ 1769 h 1824"/>
                  <a:gd name="T66" fmla="*/ 29 w 701"/>
                  <a:gd name="T67" fmla="*/ 1762 h 1824"/>
                  <a:gd name="T68" fmla="*/ 27 w 701"/>
                  <a:gd name="T69" fmla="*/ 1746 h 1824"/>
                  <a:gd name="T70" fmla="*/ 50 w 701"/>
                  <a:gd name="T71" fmla="*/ 1440 h 1824"/>
                  <a:gd name="T72" fmla="*/ 61 w 701"/>
                  <a:gd name="T73" fmla="*/ 1229 h 1824"/>
                  <a:gd name="T74" fmla="*/ 78 w 701"/>
                  <a:gd name="T75" fmla="*/ 1078 h 1824"/>
                  <a:gd name="T76" fmla="*/ 102 w 701"/>
                  <a:gd name="T77" fmla="*/ 847 h 1824"/>
                  <a:gd name="T78" fmla="*/ 94 w 701"/>
                  <a:gd name="T79" fmla="*/ 784 h 1824"/>
                  <a:gd name="T80" fmla="*/ 49 w 701"/>
                  <a:gd name="T81" fmla="*/ 648 h 1824"/>
                  <a:gd name="T82" fmla="*/ 6 w 701"/>
                  <a:gd name="T83" fmla="*/ 510 h 1824"/>
                  <a:gd name="T84" fmla="*/ 40 w 701"/>
                  <a:gd name="T85" fmla="*/ 449 h 1824"/>
                  <a:gd name="T86" fmla="*/ 50 w 701"/>
                  <a:gd name="T87" fmla="*/ 446 h 1824"/>
                  <a:gd name="T88" fmla="*/ 83 w 701"/>
                  <a:gd name="T89" fmla="*/ 418 h 1824"/>
                  <a:gd name="T90" fmla="*/ 107 w 701"/>
                  <a:gd name="T91" fmla="*/ 386 h 1824"/>
                  <a:gd name="T92" fmla="*/ 130 w 701"/>
                  <a:gd name="T93" fmla="*/ 341 h 1824"/>
                  <a:gd name="T94" fmla="*/ 149 w 701"/>
                  <a:gd name="T95" fmla="*/ 187 h 1824"/>
                  <a:gd name="T96" fmla="*/ 131 w 701"/>
                  <a:gd name="T97" fmla="*/ 108 h 1824"/>
                  <a:gd name="T98" fmla="*/ 105 w 701"/>
                  <a:gd name="T99" fmla="*/ 39 h 1824"/>
                  <a:gd name="T100" fmla="*/ 102 w 701"/>
                  <a:gd name="T101" fmla="*/ 19 h 18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</a:cxnLst>
                <a:rect l="0" t="0" r="r" b="b"/>
                <a:pathLst>
                  <a:path w="701" h="1824">
                    <a:moveTo>
                      <a:pt x="102" y="19"/>
                    </a:moveTo>
                    <a:cubicBezTo>
                      <a:pt x="110" y="17"/>
                      <a:pt x="117" y="14"/>
                      <a:pt x="124" y="14"/>
                    </a:cubicBezTo>
                    <a:cubicBezTo>
                      <a:pt x="133" y="14"/>
                      <a:pt x="141" y="16"/>
                      <a:pt x="150" y="18"/>
                    </a:cubicBezTo>
                    <a:cubicBezTo>
                      <a:pt x="199" y="29"/>
                      <a:pt x="250" y="31"/>
                      <a:pt x="300" y="30"/>
                    </a:cubicBezTo>
                    <a:cubicBezTo>
                      <a:pt x="304" y="30"/>
                      <a:pt x="308" y="28"/>
                      <a:pt x="311" y="29"/>
                    </a:cubicBezTo>
                    <a:cubicBezTo>
                      <a:pt x="338" y="35"/>
                      <a:pt x="362" y="27"/>
                      <a:pt x="387" y="22"/>
                    </a:cubicBezTo>
                    <a:cubicBezTo>
                      <a:pt x="413" y="17"/>
                      <a:pt x="438" y="11"/>
                      <a:pt x="463" y="6"/>
                    </a:cubicBezTo>
                    <a:cubicBezTo>
                      <a:pt x="472" y="4"/>
                      <a:pt x="482" y="2"/>
                      <a:pt x="492" y="0"/>
                    </a:cubicBezTo>
                    <a:cubicBezTo>
                      <a:pt x="502" y="21"/>
                      <a:pt x="503" y="42"/>
                      <a:pt x="507" y="62"/>
                    </a:cubicBezTo>
                    <a:cubicBezTo>
                      <a:pt x="519" y="119"/>
                      <a:pt x="530" y="176"/>
                      <a:pt x="541" y="233"/>
                    </a:cubicBezTo>
                    <a:cubicBezTo>
                      <a:pt x="557" y="324"/>
                      <a:pt x="583" y="413"/>
                      <a:pt x="601" y="503"/>
                    </a:cubicBezTo>
                    <a:cubicBezTo>
                      <a:pt x="608" y="539"/>
                      <a:pt x="614" y="576"/>
                      <a:pt x="621" y="613"/>
                    </a:cubicBezTo>
                    <a:cubicBezTo>
                      <a:pt x="628" y="656"/>
                      <a:pt x="635" y="700"/>
                      <a:pt x="644" y="744"/>
                    </a:cubicBezTo>
                    <a:cubicBezTo>
                      <a:pt x="654" y="795"/>
                      <a:pt x="658" y="846"/>
                      <a:pt x="663" y="898"/>
                    </a:cubicBezTo>
                    <a:cubicBezTo>
                      <a:pt x="667" y="931"/>
                      <a:pt x="670" y="964"/>
                      <a:pt x="673" y="997"/>
                    </a:cubicBezTo>
                    <a:cubicBezTo>
                      <a:pt x="674" y="1003"/>
                      <a:pt x="674" y="1010"/>
                      <a:pt x="677" y="1015"/>
                    </a:cubicBezTo>
                    <a:cubicBezTo>
                      <a:pt x="687" y="1033"/>
                      <a:pt x="687" y="1053"/>
                      <a:pt x="688" y="1073"/>
                    </a:cubicBezTo>
                    <a:cubicBezTo>
                      <a:pt x="690" y="1122"/>
                      <a:pt x="692" y="1171"/>
                      <a:pt x="694" y="1221"/>
                    </a:cubicBezTo>
                    <a:cubicBezTo>
                      <a:pt x="696" y="1245"/>
                      <a:pt x="699" y="1270"/>
                      <a:pt x="699" y="1294"/>
                    </a:cubicBezTo>
                    <a:cubicBezTo>
                      <a:pt x="700" y="1330"/>
                      <a:pt x="701" y="1366"/>
                      <a:pt x="700" y="1402"/>
                    </a:cubicBezTo>
                    <a:cubicBezTo>
                      <a:pt x="698" y="1456"/>
                      <a:pt x="692" y="1510"/>
                      <a:pt x="690" y="1564"/>
                    </a:cubicBezTo>
                    <a:cubicBezTo>
                      <a:pt x="688" y="1610"/>
                      <a:pt x="684" y="1655"/>
                      <a:pt x="678" y="1700"/>
                    </a:cubicBezTo>
                    <a:cubicBezTo>
                      <a:pt x="674" y="1724"/>
                      <a:pt x="673" y="1747"/>
                      <a:pt x="670" y="1770"/>
                    </a:cubicBezTo>
                    <a:cubicBezTo>
                      <a:pt x="670" y="1775"/>
                      <a:pt x="668" y="1780"/>
                      <a:pt x="666" y="1785"/>
                    </a:cubicBezTo>
                    <a:cubicBezTo>
                      <a:pt x="661" y="1788"/>
                      <a:pt x="655" y="1791"/>
                      <a:pt x="650" y="1792"/>
                    </a:cubicBezTo>
                    <a:cubicBezTo>
                      <a:pt x="641" y="1794"/>
                      <a:pt x="633" y="1796"/>
                      <a:pt x="624" y="1796"/>
                    </a:cubicBezTo>
                    <a:cubicBezTo>
                      <a:pt x="581" y="1798"/>
                      <a:pt x="539" y="1809"/>
                      <a:pt x="495" y="1809"/>
                    </a:cubicBezTo>
                    <a:cubicBezTo>
                      <a:pt x="484" y="1809"/>
                      <a:pt x="473" y="1812"/>
                      <a:pt x="463" y="1815"/>
                    </a:cubicBezTo>
                    <a:cubicBezTo>
                      <a:pt x="444" y="1821"/>
                      <a:pt x="424" y="1823"/>
                      <a:pt x="404" y="1823"/>
                    </a:cubicBezTo>
                    <a:cubicBezTo>
                      <a:pt x="361" y="1824"/>
                      <a:pt x="318" y="1822"/>
                      <a:pt x="276" y="1813"/>
                    </a:cubicBezTo>
                    <a:cubicBezTo>
                      <a:pt x="262" y="1810"/>
                      <a:pt x="249" y="1809"/>
                      <a:pt x="235" y="1809"/>
                    </a:cubicBezTo>
                    <a:cubicBezTo>
                      <a:pt x="172" y="1806"/>
                      <a:pt x="110" y="1794"/>
                      <a:pt x="50" y="1774"/>
                    </a:cubicBezTo>
                    <a:cubicBezTo>
                      <a:pt x="45" y="1773"/>
                      <a:pt x="41" y="1771"/>
                      <a:pt x="36" y="1769"/>
                    </a:cubicBezTo>
                    <a:cubicBezTo>
                      <a:pt x="34" y="1768"/>
                      <a:pt x="33" y="1766"/>
                      <a:pt x="29" y="1762"/>
                    </a:cubicBezTo>
                    <a:cubicBezTo>
                      <a:pt x="28" y="1758"/>
                      <a:pt x="27" y="1752"/>
                      <a:pt x="27" y="1746"/>
                    </a:cubicBezTo>
                    <a:cubicBezTo>
                      <a:pt x="35" y="1644"/>
                      <a:pt x="43" y="1542"/>
                      <a:pt x="50" y="1440"/>
                    </a:cubicBezTo>
                    <a:cubicBezTo>
                      <a:pt x="55" y="1370"/>
                      <a:pt x="56" y="1299"/>
                      <a:pt x="61" y="1229"/>
                    </a:cubicBezTo>
                    <a:cubicBezTo>
                      <a:pt x="65" y="1179"/>
                      <a:pt x="70" y="1128"/>
                      <a:pt x="78" y="1078"/>
                    </a:cubicBezTo>
                    <a:cubicBezTo>
                      <a:pt x="90" y="1001"/>
                      <a:pt x="99" y="924"/>
                      <a:pt x="102" y="847"/>
                    </a:cubicBezTo>
                    <a:cubicBezTo>
                      <a:pt x="103" y="826"/>
                      <a:pt x="100" y="804"/>
                      <a:pt x="94" y="784"/>
                    </a:cubicBezTo>
                    <a:cubicBezTo>
                      <a:pt x="81" y="738"/>
                      <a:pt x="65" y="693"/>
                      <a:pt x="49" y="648"/>
                    </a:cubicBezTo>
                    <a:cubicBezTo>
                      <a:pt x="32" y="602"/>
                      <a:pt x="16" y="557"/>
                      <a:pt x="6" y="510"/>
                    </a:cubicBezTo>
                    <a:cubicBezTo>
                      <a:pt x="0" y="480"/>
                      <a:pt x="11" y="460"/>
                      <a:pt x="40" y="449"/>
                    </a:cubicBezTo>
                    <a:cubicBezTo>
                      <a:pt x="43" y="448"/>
                      <a:pt x="47" y="447"/>
                      <a:pt x="50" y="446"/>
                    </a:cubicBezTo>
                    <a:cubicBezTo>
                      <a:pt x="65" y="441"/>
                      <a:pt x="76" y="432"/>
                      <a:pt x="83" y="418"/>
                    </a:cubicBezTo>
                    <a:cubicBezTo>
                      <a:pt x="89" y="406"/>
                      <a:pt x="96" y="395"/>
                      <a:pt x="107" y="386"/>
                    </a:cubicBezTo>
                    <a:cubicBezTo>
                      <a:pt x="121" y="375"/>
                      <a:pt x="127" y="357"/>
                      <a:pt x="130" y="341"/>
                    </a:cubicBezTo>
                    <a:cubicBezTo>
                      <a:pt x="141" y="290"/>
                      <a:pt x="152" y="239"/>
                      <a:pt x="149" y="187"/>
                    </a:cubicBezTo>
                    <a:cubicBezTo>
                      <a:pt x="147" y="159"/>
                      <a:pt x="141" y="133"/>
                      <a:pt x="131" y="108"/>
                    </a:cubicBezTo>
                    <a:cubicBezTo>
                      <a:pt x="122" y="85"/>
                      <a:pt x="113" y="62"/>
                      <a:pt x="105" y="39"/>
                    </a:cubicBezTo>
                    <a:cubicBezTo>
                      <a:pt x="103" y="33"/>
                      <a:pt x="103" y="27"/>
                      <a:pt x="102" y="1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07" name="Freeform 38"/>
              <p:cNvSpPr>
                <a:spLocks noEditPoints="1"/>
              </p:cNvSpPr>
              <p:nvPr/>
            </p:nvSpPr>
            <p:spPr bwMode="auto">
              <a:xfrm>
                <a:off x="4048126" y="1900238"/>
                <a:ext cx="635000" cy="657225"/>
              </a:xfrm>
              <a:custGeom>
                <a:avLst/>
                <a:gdLst>
                  <a:gd name="T0" fmla="*/ 237 w 774"/>
                  <a:gd name="T1" fmla="*/ 735 h 799"/>
                  <a:gd name="T2" fmla="*/ 345 w 774"/>
                  <a:gd name="T3" fmla="*/ 764 h 799"/>
                  <a:gd name="T4" fmla="*/ 331 w 774"/>
                  <a:gd name="T5" fmla="*/ 798 h 799"/>
                  <a:gd name="T6" fmla="*/ 122 w 774"/>
                  <a:gd name="T7" fmla="*/ 770 h 799"/>
                  <a:gd name="T8" fmla="*/ 4 w 774"/>
                  <a:gd name="T9" fmla="*/ 741 h 799"/>
                  <a:gd name="T10" fmla="*/ 15 w 774"/>
                  <a:gd name="T11" fmla="*/ 661 h 799"/>
                  <a:gd name="T12" fmla="*/ 14 w 774"/>
                  <a:gd name="T13" fmla="*/ 536 h 799"/>
                  <a:gd name="T14" fmla="*/ 32 w 774"/>
                  <a:gd name="T15" fmla="*/ 319 h 799"/>
                  <a:gd name="T16" fmla="*/ 59 w 774"/>
                  <a:gd name="T17" fmla="*/ 175 h 799"/>
                  <a:gd name="T18" fmla="*/ 150 w 774"/>
                  <a:gd name="T19" fmla="*/ 227 h 799"/>
                  <a:gd name="T20" fmla="*/ 176 w 774"/>
                  <a:gd name="T21" fmla="*/ 224 h 799"/>
                  <a:gd name="T22" fmla="*/ 234 w 774"/>
                  <a:gd name="T23" fmla="*/ 90 h 799"/>
                  <a:gd name="T24" fmla="*/ 266 w 774"/>
                  <a:gd name="T25" fmla="*/ 167 h 799"/>
                  <a:gd name="T26" fmla="*/ 318 w 774"/>
                  <a:gd name="T27" fmla="*/ 93 h 799"/>
                  <a:gd name="T28" fmla="*/ 448 w 774"/>
                  <a:gd name="T29" fmla="*/ 104 h 799"/>
                  <a:gd name="T30" fmla="*/ 484 w 774"/>
                  <a:gd name="T31" fmla="*/ 69 h 799"/>
                  <a:gd name="T32" fmla="*/ 559 w 774"/>
                  <a:gd name="T33" fmla="*/ 88 h 799"/>
                  <a:gd name="T34" fmla="*/ 627 w 774"/>
                  <a:gd name="T35" fmla="*/ 48 h 799"/>
                  <a:gd name="T36" fmla="*/ 670 w 774"/>
                  <a:gd name="T37" fmla="*/ 76 h 799"/>
                  <a:gd name="T38" fmla="*/ 702 w 774"/>
                  <a:gd name="T39" fmla="*/ 27 h 799"/>
                  <a:gd name="T40" fmla="*/ 761 w 774"/>
                  <a:gd name="T41" fmla="*/ 26 h 799"/>
                  <a:gd name="T42" fmla="*/ 756 w 774"/>
                  <a:gd name="T43" fmla="*/ 134 h 799"/>
                  <a:gd name="T44" fmla="*/ 659 w 774"/>
                  <a:gd name="T45" fmla="*/ 154 h 799"/>
                  <a:gd name="T46" fmla="*/ 708 w 774"/>
                  <a:gd name="T47" fmla="*/ 153 h 799"/>
                  <a:gd name="T48" fmla="*/ 742 w 774"/>
                  <a:gd name="T49" fmla="*/ 217 h 799"/>
                  <a:gd name="T50" fmla="*/ 742 w 774"/>
                  <a:gd name="T51" fmla="*/ 310 h 799"/>
                  <a:gd name="T52" fmla="*/ 637 w 774"/>
                  <a:gd name="T53" fmla="*/ 599 h 799"/>
                  <a:gd name="T54" fmla="*/ 513 w 774"/>
                  <a:gd name="T55" fmla="*/ 718 h 799"/>
                  <a:gd name="T56" fmla="*/ 425 w 774"/>
                  <a:gd name="T57" fmla="*/ 747 h 799"/>
                  <a:gd name="T58" fmla="*/ 248 w 774"/>
                  <a:gd name="T59" fmla="*/ 731 h 799"/>
                  <a:gd name="T60" fmla="*/ 140 w 774"/>
                  <a:gd name="T61" fmla="*/ 636 h 799"/>
                  <a:gd name="T62" fmla="*/ 223 w 774"/>
                  <a:gd name="T63" fmla="*/ 723 h 799"/>
                  <a:gd name="T64" fmla="*/ 430 w 774"/>
                  <a:gd name="T65" fmla="*/ 148 h 799"/>
                  <a:gd name="T66" fmla="*/ 432 w 774"/>
                  <a:gd name="T67" fmla="*/ 185 h 799"/>
                  <a:gd name="T68" fmla="*/ 502 w 774"/>
                  <a:gd name="T69" fmla="*/ 203 h 799"/>
                  <a:gd name="T70" fmla="*/ 448 w 774"/>
                  <a:gd name="T71" fmla="*/ 118 h 799"/>
                  <a:gd name="T72" fmla="*/ 349 w 774"/>
                  <a:gd name="T73" fmla="*/ 155 h 799"/>
                  <a:gd name="T74" fmla="*/ 424 w 774"/>
                  <a:gd name="T75" fmla="*/ 140 h 799"/>
                  <a:gd name="T76" fmla="*/ 575 w 774"/>
                  <a:gd name="T77" fmla="*/ 514 h 799"/>
                  <a:gd name="T78" fmla="*/ 590 w 774"/>
                  <a:gd name="T79" fmla="*/ 503 h 799"/>
                  <a:gd name="T80" fmla="*/ 514 w 774"/>
                  <a:gd name="T81" fmla="*/ 476 h 799"/>
                  <a:gd name="T82" fmla="*/ 621 w 774"/>
                  <a:gd name="T83" fmla="*/ 357 h 799"/>
                  <a:gd name="T84" fmla="*/ 653 w 774"/>
                  <a:gd name="T85" fmla="*/ 360 h 79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774" h="799">
                    <a:moveTo>
                      <a:pt x="223" y="723"/>
                    </a:moveTo>
                    <a:cubicBezTo>
                      <a:pt x="228" y="727"/>
                      <a:pt x="232" y="732"/>
                      <a:pt x="237" y="735"/>
                    </a:cubicBezTo>
                    <a:cubicBezTo>
                      <a:pt x="267" y="747"/>
                      <a:pt x="297" y="759"/>
                      <a:pt x="330" y="760"/>
                    </a:cubicBezTo>
                    <a:cubicBezTo>
                      <a:pt x="334" y="760"/>
                      <a:pt x="339" y="763"/>
                      <a:pt x="345" y="764"/>
                    </a:cubicBezTo>
                    <a:cubicBezTo>
                      <a:pt x="344" y="775"/>
                      <a:pt x="343" y="784"/>
                      <a:pt x="342" y="793"/>
                    </a:cubicBezTo>
                    <a:cubicBezTo>
                      <a:pt x="337" y="795"/>
                      <a:pt x="334" y="797"/>
                      <a:pt x="331" y="798"/>
                    </a:cubicBezTo>
                    <a:cubicBezTo>
                      <a:pt x="328" y="799"/>
                      <a:pt x="326" y="799"/>
                      <a:pt x="323" y="799"/>
                    </a:cubicBezTo>
                    <a:cubicBezTo>
                      <a:pt x="256" y="788"/>
                      <a:pt x="188" y="789"/>
                      <a:pt x="122" y="770"/>
                    </a:cubicBezTo>
                    <a:cubicBezTo>
                      <a:pt x="87" y="769"/>
                      <a:pt x="54" y="760"/>
                      <a:pt x="21" y="748"/>
                    </a:cubicBezTo>
                    <a:cubicBezTo>
                      <a:pt x="16" y="746"/>
                      <a:pt x="10" y="744"/>
                      <a:pt x="4" y="741"/>
                    </a:cubicBezTo>
                    <a:cubicBezTo>
                      <a:pt x="3" y="735"/>
                      <a:pt x="0" y="731"/>
                      <a:pt x="1" y="726"/>
                    </a:cubicBezTo>
                    <a:cubicBezTo>
                      <a:pt x="5" y="704"/>
                      <a:pt x="9" y="683"/>
                      <a:pt x="15" y="661"/>
                    </a:cubicBezTo>
                    <a:cubicBezTo>
                      <a:pt x="21" y="638"/>
                      <a:pt x="22" y="615"/>
                      <a:pt x="19" y="591"/>
                    </a:cubicBezTo>
                    <a:cubicBezTo>
                      <a:pt x="16" y="573"/>
                      <a:pt x="16" y="555"/>
                      <a:pt x="14" y="536"/>
                    </a:cubicBezTo>
                    <a:cubicBezTo>
                      <a:pt x="61" y="494"/>
                      <a:pt x="68" y="438"/>
                      <a:pt x="77" y="382"/>
                    </a:cubicBezTo>
                    <a:cubicBezTo>
                      <a:pt x="47" y="368"/>
                      <a:pt x="38" y="345"/>
                      <a:pt x="32" y="319"/>
                    </a:cubicBezTo>
                    <a:cubicBezTo>
                      <a:pt x="30" y="310"/>
                      <a:pt x="29" y="299"/>
                      <a:pt x="26" y="290"/>
                    </a:cubicBezTo>
                    <a:cubicBezTo>
                      <a:pt x="10" y="244"/>
                      <a:pt x="32" y="208"/>
                      <a:pt x="59" y="175"/>
                    </a:cubicBezTo>
                    <a:cubicBezTo>
                      <a:pt x="82" y="148"/>
                      <a:pt x="124" y="166"/>
                      <a:pt x="134" y="194"/>
                    </a:cubicBezTo>
                    <a:cubicBezTo>
                      <a:pt x="138" y="206"/>
                      <a:pt x="143" y="217"/>
                      <a:pt x="150" y="227"/>
                    </a:cubicBezTo>
                    <a:cubicBezTo>
                      <a:pt x="152" y="229"/>
                      <a:pt x="154" y="230"/>
                      <a:pt x="158" y="233"/>
                    </a:cubicBezTo>
                    <a:cubicBezTo>
                      <a:pt x="163" y="231"/>
                      <a:pt x="171" y="229"/>
                      <a:pt x="176" y="224"/>
                    </a:cubicBezTo>
                    <a:cubicBezTo>
                      <a:pt x="202" y="201"/>
                      <a:pt x="214" y="170"/>
                      <a:pt x="221" y="137"/>
                    </a:cubicBezTo>
                    <a:cubicBezTo>
                      <a:pt x="224" y="121"/>
                      <a:pt x="227" y="106"/>
                      <a:pt x="234" y="90"/>
                    </a:cubicBezTo>
                    <a:cubicBezTo>
                      <a:pt x="260" y="111"/>
                      <a:pt x="259" y="137"/>
                      <a:pt x="249" y="162"/>
                    </a:cubicBezTo>
                    <a:cubicBezTo>
                      <a:pt x="255" y="170"/>
                      <a:pt x="261" y="173"/>
                      <a:pt x="266" y="167"/>
                    </a:cubicBezTo>
                    <a:cubicBezTo>
                      <a:pt x="276" y="158"/>
                      <a:pt x="287" y="149"/>
                      <a:pt x="294" y="138"/>
                    </a:cubicBezTo>
                    <a:cubicBezTo>
                      <a:pt x="304" y="124"/>
                      <a:pt x="311" y="108"/>
                      <a:pt x="318" y="93"/>
                    </a:cubicBezTo>
                    <a:cubicBezTo>
                      <a:pt x="324" y="82"/>
                      <a:pt x="327" y="70"/>
                      <a:pt x="339" y="60"/>
                    </a:cubicBezTo>
                    <a:cubicBezTo>
                      <a:pt x="371" y="87"/>
                      <a:pt x="403" y="114"/>
                      <a:pt x="448" y="104"/>
                    </a:cubicBezTo>
                    <a:cubicBezTo>
                      <a:pt x="459" y="86"/>
                      <a:pt x="443" y="69"/>
                      <a:pt x="454" y="51"/>
                    </a:cubicBezTo>
                    <a:cubicBezTo>
                      <a:pt x="467" y="52"/>
                      <a:pt x="474" y="64"/>
                      <a:pt x="484" y="69"/>
                    </a:cubicBezTo>
                    <a:cubicBezTo>
                      <a:pt x="496" y="75"/>
                      <a:pt x="509" y="81"/>
                      <a:pt x="522" y="85"/>
                    </a:cubicBezTo>
                    <a:cubicBezTo>
                      <a:pt x="533" y="89"/>
                      <a:pt x="544" y="96"/>
                      <a:pt x="559" y="88"/>
                    </a:cubicBezTo>
                    <a:cubicBezTo>
                      <a:pt x="574" y="68"/>
                      <a:pt x="587" y="45"/>
                      <a:pt x="606" y="27"/>
                    </a:cubicBezTo>
                    <a:cubicBezTo>
                      <a:pt x="620" y="30"/>
                      <a:pt x="621" y="41"/>
                      <a:pt x="627" y="48"/>
                    </a:cubicBezTo>
                    <a:cubicBezTo>
                      <a:pt x="635" y="58"/>
                      <a:pt x="642" y="68"/>
                      <a:pt x="650" y="77"/>
                    </a:cubicBezTo>
                    <a:cubicBezTo>
                      <a:pt x="655" y="82"/>
                      <a:pt x="665" y="82"/>
                      <a:pt x="670" y="76"/>
                    </a:cubicBezTo>
                    <a:cubicBezTo>
                      <a:pt x="674" y="72"/>
                      <a:pt x="678" y="66"/>
                      <a:pt x="681" y="61"/>
                    </a:cubicBezTo>
                    <a:cubicBezTo>
                      <a:pt x="688" y="50"/>
                      <a:pt x="694" y="38"/>
                      <a:pt x="702" y="27"/>
                    </a:cubicBezTo>
                    <a:cubicBezTo>
                      <a:pt x="710" y="15"/>
                      <a:pt x="719" y="5"/>
                      <a:pt x="732" y="0"/>
                    </a:cubicBezTo>
                    <a:cubicBezTo>
                      <a:pt x="747" y="3"/>
                      <a:pt x="755" y="14"/>
                      <a:pt x="761" y="26"/>
                    </a:cubicBezTo>
                    <a:cubicBezTo>
                      <a:pt x="769" y="42"/>
                      <a:pt x="774" y="59"/>
                      <a:pt x="771" y="76"/>
                    </a:cubicBezTo>
                    <a:cubicBezTo>
                      <a:pt x="767" y="95"/>
                      <a:pt x="761" y="114"/>
                      <a:pt x="756" y="134"/>
                    </a:cubicBezTo>
                    <a:cubicBezTo>
                      <a:pt x="738" y="140"/>
                      <a:pt x="720" y="140"/>
                      <a:pt x="702" y="142"/>
                    </a:cubicBezTo>
                    <a:cubicBezTo>
                      <a:pt x="687" y="144"/>
                      <a:pt x="672" y="145"/>
                      <a:pt x="659" y="154"/>
                    </a:cubicBezTo>
                    <a:cubicBezTo>
                      <a:pt x="657" y="155"/>
                      <a:pt x="657" y="159"/>
                      <a:pt x="655" y="166"/>
                    </a:cubicBezTo>
                    <a:cubicBezTo>
                      <a:pt x="674" y="161"/>
                      <a:pt x="690" y="157"/>
                      <a:pt x="708" y="153"/>
                    </a:cubicBezTo>
                    <a:cubicBezTo>
                      <a:pt x="709" y="164"/>
                      <a:pt x="711" y="172"/>
                      <a:pt x="712" y="180"/>
                    </a:cubicBezTo>
                    <a:cubicBezTo>
                      <a:pt x="714" y="199"/>
                      <a:pt x="722" y="213"/>
                      <a:pt x="742" y="217"/>
                    </a:cubicBezTo>
                    <a:cubicBezTo>
                      <a:pt x="745" y="218"/>
                      <a:pt x="748" y="220"/>
                      <a:pt x="753" y="223"/>
                    </a:cubicBezTo>
                    <a:cubicBezTo>
                      <a:pt x="753" y="252"/>
                      <a:pt x="745" y="281"/>
                      <a:pt x="742" y="310"/>
                    </a:cubicBezTo>
                    <a:cubicBezTo>
                      <a:pt x="735" y="370"/>
                      <a:pt x="717" y="428"/>
                      <a:pt x="697" y="485"/>
                    </a:cubicBezTo>
                    <a:cubicBezTo>
                      <a:pt x="683" y="526"/>
                      <a:pt x="663" y="564"/>
                      <a:pt x="637" y="599"/>
                    </a:cubicBezTo>
                    <a:cubicBezTo>
                      <a:pt x="613" y="631"/>
                      <a:pt x="584" y="657"/>
                      <a:pt x="559" y="688"/>
                    </a:cubicBezTo>
                    <a:cubicBezTo>
                      <a:pt x="547" y="702"/>
                      <a:pt x="531" y="712"/>
                      <a:pt x="513" y="718"/>
                    </a:cubicBezTo>
                    <a:cubicBezTo>
                      <a:pt x="498" y="722"/>
                      <a:pt x="483" y="729"/>
                      <a:pt x="468" y="734"/>
                    </a:cubicBezTo>
                    <a:cubicBezTo>
                      <a:pt x="454" y="739"/>
                      <a:pt x="440" y="745"/>
                      <a:pt x="425" y="747"/>
                    </a:cubicBezTo>
                    <a:cubicBezTo>
                      <a:pt x="395" y="751"/>
                      <a:pt x="364" y="749"/>
                      <a:pt x="333" y="752"/>
                    </a:cubicBezTo>
                    <a:cubicBezTo>
                      <a:pt x="303" y="755"/>
                      <a:pt x="276" y="742"/>
                      <a:pt x="248" y="731"/>
                    </a:cubicBezTo>
                    <a:cubicBezTo>
                      <a:pt x="240" y="727"/>
                      <a:pt x="232" y="725"/>
                      <a:pt x="224" y="722"/>
                    </a:cubicBezTo>
                    <a:cubicBezTo>
                      <a:pt x="190" y="699"/>
                      <a:pt x="159" y="674"/>
                      <a:pt x="140" y="636"/>
                    </a:cubicBezTo>
                    <a:cubicBezTo>
                      <a:pt x="140" y="635"/>
                      <a:pt x="136" y="636"/>
                      <a:pt x="134" y="636"/>
                    </a:cubicBezTo>
                    <a:cubicBezTo>
                      <a:pt x="145" y="678"/>
                      <a:pt x="178" y="710"/>
                      <a:pt x="223" y="723"/>
                    </a:cubicBezTo>
                    <a:close/>
                    <a:moveTo>
                      <a:pt x="424" y="140"/>
                    </a:moveTo>
                    <a:cubicBezTo>
                      <a:pt x="427" y="144"/>
                      <a:pt x="429" y="146"/>
                      <a:pt x="430" y="148"/>
                    </a:cubicBezTo>
                    <a:cubicBezTo>
                      <a:pt x="431" y="153"/>
                      <a:pt x="431" y="158"/>
                      <a:pt x="432" y="163"/>
                    </a:cubicBezTo>
                    <a:cubicBezTo>
                      <a:pt x="432" y="170"/>
                      <a:pt x="431" y="178"/>
                      <a:pt x="432" y="185"/>
                    </a:cubicBezTo>
                    <a:cubicBezTo>
                      <a:pt x="436" y="208"/>
                      <a:pt x="451" y="219"/>
                      <a:pt x="474" y="218"/>
                    </a:cubicBezTo>
                    <a:cubicBezTo>
                      <a:pt x="486" y="218"/>
                      <a:pt x="495" y="212"/>
                      <a:pt x="502" y="203"/>
                    </a:cubicBezTo>
                    <a:cubicBezTo>
                      <a:pt x="517" y="187"/>
                      <a:pt x="531" y="171"/>
                      <a:pt x="546" y="155"/>
                    </a:cubicBezTo>
                    <a:cubicBezTo>
                      <a:pt x="520" y="125"/>
                      <a:pt x="484" y="122"/>
                      <a:pt x="448" y="118"/>
                    </a:cubicBezTo>
                    <a:cubicBezTo>
                      <a:pt x="445" y="118"/>
                      <a:pt x="441" y="119"/>
                      <a:pt x="438" y="120"/>
                    </a:cubicBezTo>
                    <a:cubicBezTo>
                      <a:pt x="408" y="132"/>
                      <a:pt x="378" y="143"/>
                      <a:pt x="349" y="155"/>
                    </a:cubicBezTo>
                    <a:cubicBezTo>
                      <a:pt x="345" y="157"/>
                      <a:pt x="336" y="158"/>
                      <a:pt x="339" y="167"/>
                    </a:cubicBezTo>
                    <a:cubicBezTo>
                      <a:pt x="369" y="165"/>
                      <a:pt x="392" y="142"/>
                      <a:pt x="424" y="140"/>
                    </a:cubicBezTo>
                    <a:close/>
                    <a:moveTo>
                      <a:pt x="514" y="476"/>
                    </a:moveTo>
                    <a:cubicBezTo>
                      <a:pt x="528" y="501"/>
                      <a:pt x="546" y="512"/>
                      <a:pt x="575" y="514"/>
                    </a:cubicBezTo>
                    <a:cubicBezTo>
                      <a:pt x="608" y="516"/>
                      <a:pt x="620" y="513"/>
                      <a:pt x="632" y="498"/>
                    </a:cubicBezTo>
                    <a:cubicBezTo>
                      <a:pt x="616" y="500"/>
                      <a:pt x="603" y="503"/>
                      <a:pt x="590" y="503"/>
                    </a:cubicBezTo>
                    <a:cubicBezTo>
                      <a:pt x="577" y="502"/>
                      <a:pt x="563" y="501"/>
                      <a:pt x="550" y="497"/>
                    </a:cubicBezTo>
                    <a:cubicBezTo>
                      <a:pt x="538" y="493"/>
                      <a:pt x="528" y="484"/>
                      <a:pt x="514" y="476"/>
                    </a:cubicBezTo>
                    <a:close/>
                    <a:moveTo>
                      <a:pt x="653" y="360"/>
                    </a:moveTo>
                    <a:cubicBezTo>
                      <a:pt x="642" y="359"/>
                      <a:pt x="631" y="360"/>
                      <a:pt x="621" y="357"/>
                    </a:cubicBezTo>
                    <a:cubicBezTo>
                      <a:pt x="610" y="354"/>
                      <a:pt x="600" y="348"/>
                      <a:pt x="588" y="343"/>
                    </a:cubicBezTo>
                    <a:cubicBezTo>
                      <a:pt x="603" y="369"/>
                      <a:pt x="612" y="372"/>
                      <a:pt x="653" y="36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08" name="Freeform 39"/>
              <p:cNvSpPr>
                <a:spLocks/>
              </p:cNvSpPr>
              <p:nvPr/>
            </p:nvSpPr>
            <p:spPr bwMode="auto">
              <a:xfrm>
                <a:off x="2782888" y="4886325"/>
                <a:ext cx="452438" cy="754063"/>
              </a:xfrm>
              <a:custGeom>
                <a:avLst/>
                <a:gdLst>
                  <a:gd name="T0" fmla="*/ 487 w 550"/>
                  <a:gd name="T1" fmla="*/ 405 h 917"/>
                  <a:gd name="T2" fmla="*/ 519 w 550"/>
                  <a:gd name="T3" fmla="*/ 511 h 917"/>
                  <a:gd name="T4" fmla="*/ 539 w 550"/>
                  <a:gd name="T5" fmla="*/ 627 h 917"/>
                  <a:gd name="T6" fmla="*/ 540 w 550"/>
                  <a:gd name="T7" fmla="*/ 649 h 917"/>
                  <a:gd name="T8" fmla="*/ 538 w 550"/>
                  <a:gd name="T9" fmla="*/ 789 h 917"/>
                  <a:gd name="T10" fmla="*/ 531 w 550"/>
                  <a:gd name="T11" fmla="*/ 826 h 917"/>
                  <a:gd name="T12" fmla="*/ 480 w 550"/>
                  <a:gd name="T13" fmla="*/ 885 h 917"/>
                  <a:gd name="T14" fmla="*/ 456 w 550"/>
                  <a:gd name="T15" fmla="*/ 895 h 917"/>
                  <a:gd name="T16" fmla="*/ 324 w 550"/>
                  <a:gd name="T17" fmla="*/ 898 h 917"/>
                  <a:gd name="T18" fmla="*/ 260 w 550"/>
                  <a:gd name="T19" fmla="*/ 869 h 917"/>
                  <a:gd name="T20" fmla="*/ 224 w 550"/>
                  <a:gd name="T21" fmla="*/ 838 h 917"/>
                  <a:gd name="T22" fmla="*/ 151 w 550"/>
                  <a:gd name="T23" fmla="*/ 727 h 917"/>
                  <a:gd name="T24" fmla="*/ 102 w 550"/>
                  <a:gd name="T25" fmla="*/ 619 h 917"/>
                  <a:gd name="T26" fmla="*/ 46 w 550"/>
                  <a:gd name="T27" fmla="*/ 397 h 917"/>
                  <a:gd name="T28" fmla="*/ 20 w 550"/>
                  <a:gd name="T29" fmla="*/ 258 h 917"/>
                  <a:gd name="T30" fmla="*/ 9 w 550"/>
                  <a:gd name="T31" fmla="*/ 189 h 917"/>
                  <a:gd name="T32" fmla="*/ 3 w 550"/>
                  <a:gd name="T33" fmla="*/ 141 h 917"/>
                  <a:gd name="T34" fmla="*/ 39 w 550"/>
                  <a:gd name="T35" fmla="*/ 58 h 917"/>
                  <a:gd name="T36" fmla="*/ 124 w 550"/>
                  <a:gd name="T37" fmla="*/ 0 h 917"/>
                  <a:gd name="T38" fmla="*/ 159 w 550"/>
                  <a:gd name="T39" fmla="*/ 39 h 917"/>
                  <a:gd name="T40" fmla="*/ 256 w 550"/>
                  <a:gd name="T41" fmla="*/ 173 h 917"/>
                  <a:gd name="T42" fmla="*/ 264 w 550"/>
                  <a:gd name="T43" fmla="*/ 181 h 917"/>
                  <a:gd name="T44" fmla="*/ 389 w 550"/>
                  <a:gd name="T45" fmla="*/ 317 h 917"/>
                  <a:gd name="T46" fmla="*/ 429 w 550"/>
                  <a:gd name="T47" fmla="*/ 359 h 917"/>
                  <a:gd name="T48" fmla="*/ 452 w 550"/>
                  <a:gd name="T49" fmla="*/ 378 h 917"/>
                  <a:gd name="T50" fmla="*/ 487 w 550"/>
                  <a:gd name="T51" fmla="*/ 405 h 9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550" h="917">
                    <a:moveTo>
                      <a:pt x="487" y="405"/>
                    </a:moveTo>
                    <a:cubicBezTo>
                      <a:pt x="499" y="445"/>
                      <a:pt x="510" y="478"/>
                      <a:pt x="519" y="511"/>
                    </a:cubicBezTo>
                    <a:cubicBezTo>
                      <a:pt x="530" y="549"/>
                      <a:pt x="539" y="587"/>
                      <a:pt x="539" y="627"/>
                    </a:cubicBezTo>
                    <a:cubicBezTo>
                      <a:pt x="539" y="635"/>
                      <a:pt x="538" y="642"/>
                      <a:pt x="540" y="649"/>
                    </a:cubicBezTo>
                    <a:cubicBezTo>
                      <a:pt x="550" y="696"/>
                      <a:pt x="540" y="743"/>
                      <a:pt x="538" y="789"/>
                    </a:cubicBezTo>
                    <a:cubicBezTo>
                      <a:pt x="538" y="802"/>
                      <a:pt x="533" y="814"/>
                      <a:pt x="531" y="826"/>
                    </a:cubicBezTo>
                    <a:cubicBezTo>
                      <a:pt x="525" y="855"/>
                      <a:pt x="505" y="872"/>
                      <a:pt x="480" y="885"/>
                    </a:cubicBezTo>
                    <a:cubicBezTo>
                      <a:pt x="472" y="889"/>
                      <a:pt x="464" y="891"/>
                      <a:pt x="456" y="895"/>
                    </a:cubicBezTo>
                    <a:cubicBezTo>
                      <a:pt x="412" y="917"/>
                      <a:pt x="368" y="915"/>
                      <a:pt x="324" y="898"/>
                    </a:cubicBezTo>
                    <a:cubicBezTo>
                      <a:pt x="302" y="890"/>
                      <a:pt x="280" y="881"/>
                      <a:pt x="260" y="869"/>
                    </a:cubicBezTo>
                    <a:cubicBezTo>
                      <a:pt x="246" y="861"/>
                      <a:pt x="234" y="850"/>
                      <a:pt x="224" y="838"/>
                    </a:cubicBezTo>
                    <a:cubicBezTo>
                      <a:pt x="195" y="803"/>
                      <a:pt x="169" y="768"/>
                      <a:pt x="151" y="727"/>
                    </a:cubicBezTo>
                    <a:cubicBezTo>
                      <a:pt x="135" y="691"/>
                      <a:pt x="115" y="657"/>
                      <a:pt x="102" y="619"/>
                    </a:cubicBezTo>
                    <a:cubicBezTo>
                      <a:pt x="77" y="546"/>
                      <a:pt x="59" y="472"/>
                      <a:pt x="46" y="397"/>
                    </a:cubicBezTo>
                    <a:cubicBezTo>
                      <a:pt x="38" y="350"/>
                      <a:pt x="29" y="305"/>
                      <a:pt x="20" y="258"/>
                    </a:cubicBezTo>
                    <a:cubicBezTo>
                      <a:pt x="16" y="235"/>
                      <a:pt x="12" y="212"/>
                      <a:pt x="9" y="189"/>
                    </a:cubicBezTo>
                    <a:cubicBezTo>
                      <a:pt x="6" y="173"/>
                      <a:pt x="5" y="157"/>
                      <a:pt x="3" y="141"/>
                    </a:cubicBezTo>
                    <a:cubicBezTo>
                      <a:pt x="0" y="107"/>
                      <a:pt x="10" y="79"/>
                      <a:pt x="39" y="58"/>
                    </a:cubicBezTo>
                    <a:cubicBezTo>
                      <a:pt x="68" y="38"/>
                      <a:pt x="95" y="17"/>
                      <a:pt x="124" y="0"/>
                    </a:cubicBezTo>
                    <a:cubicBezTo>
                      <a:pt x="144" y="8"/>
                      <a:pt x="152" y="24"/>
                      <a:pt x="159" y="39"/>
                    </a:cubicBezTo>
                    <a:cubicBezTo>
                      <a:pt x="182" y="91"/>
                      <a:pt x="216" y="134"/>
                      <a:pt x="256" y="173"/>
                    </a:cubicBezTo>
                    <a:cubicBezTo>
                      <a:pt x="259" y="175"/>
                      <a:pt x="262" y="178"/>
                      <a:pt x="264" y="181"/>
                    </a:cubicBezTo>
                    <a:cubicBezTo>
                      <a:pt x="299" y="232"/>
                      <a:pt x="348" y="271"/>
                      <a:pt x="389" y="317"/>
                    </a:cubicBezTo>
                    <a:cubicBezTo>
                      <a:pt x="402" y="331"/>
                      <a:pt x="418" y="343"/>
                      <a:pt x="429" y="359"/>
                    </a:cubicBezTo>
                    <a:cubicBezTo>
                      <a:pt x="434" y="367"/>
                      <a:pt x="444" y="372"/>
                      <a:pt x="452" y="378"/>
                    </a:cubicBezTo>
                    <a:cubicBezTo>
                      <a:pt x="466" y="388"/>
                      <a:pt x="479" y="399"/>
                      <a:pt x="487" y="405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09" name="Freeform 40"/>
              <p:cNvSpPr>
                <a:spLocks/>
              </p:cNvSpPr>
              <p:nvPr/>
            </p:nvSpPr>
            <p:spPr bwMode="auto">
              <a:xfrm>
                <a:off x="3844926" y="1533525"/>
                <a:ext cx="793750" cy="482600"/>
              </a:xfrm>
              <a:custGeom>
                <a:avLst/>
                <a:gdLst>
                  <a:gd name="T0" fmla="*/ 965 w 965"/>
                  <a:gd name="T1" fmla="*/ 205 h 586"/>
                  <a:gd name="T2" fmla="*/ 950 w 965"/>
                  <a:gd name="T3" fmla="*/ 213 h 586"/>
                  <a:gd name="T4" fmla="*/ 858 w 965"/>
                  <a:gd name="T5" fmla="*/ 241 h 586"/>
                  <a:gd name="T6" fmla="*/ 544 w 965"/>
                  <a:gd name="T7" fmla="*/ 339 h 586"/>
                  <a:gd name="T8" fmla="*/ 408 w 965"/>
                  <a:gd name="T9" fmla="*/ 403 h 586"/>
                  <a:gd name="T10" fmla="*/ 362 w 965"/>
                  <a:gd name="T11" fmla="*/ 417 h 586"/>
                  <a:gd name="T12" fmla="*/ 319 w 965"/>
                  <a:gd name="T13" fmla="*/ 444 h 586"/>
                  <a:gd name="T14" fmla="*/ 181 w 965"/>
                  <a:gd name="T15" fmla="*/ 513 h 586"/>
                  <a:gd name="T16" fmla="*/ 152 w 965"/>
                  <a:gd name="T17" fmla="*/ 530 h 586"/>
                  <a:gd name="T18" fmla="*/ 65 w 965"/>
                  <a:gd name="T19" fmla="*/ 578 h 586"/>
                  <a:gd name="T20" fmla="*/ 33 w 965"/>
                  <a:gd name="T21" fmla="*/ 581 h 586"/>
                  <a:gd name="T22" fmla="*/ 19 w 965"/>
                  <a:gd name="T23" fmla="*/ 555 h 586"/>
                  <a:gd name="T24" fmla="*/ 5 w 965"/>
                  <a:gd name="T25" fmla="*/ 450 h 586"/>
                  <a:gd name="T26" fmla="*/ 23 w 965"/>
                  <a:gd name="T27" fmla="*/ 356 h 586"/>
                  <a:gd name="T28" fmla="*/ 47 w 965"/>
                  <a:gd name="T29" fmla="*/ 302 h 586"/>
                  <a:gd name="T30" fmla="*/ 139 w 965"/>
                  <a:gd name="T31" fmla="*/ 187 h 586"/>
                  <a:gd name="T32" fmla="*/ 227 w 965"/>
                  <a:gd name="T33" fmla="*/ 114 h 586"/>
                  <a:gd name="T34" fmla="*/ 305 w 965"/>
                  <a:gd name="T35" fmla="*/ 72 h 586"/>
                  <a:gd name="T36" fmla="*/ 466 w 965"/>
                  <a:gd name="T37" fmla="*/ 19 h 586"/>
                  <a:gd name="T38" fmla="*/ 668 w 965"/>
                  <a:gd name="T39" fmla="*/ 6 h 586"/>
                  <a:gd name="T40" fmla="*/ 767 w 965"/>
                  <a:gd name="T41" fmla="*/ 36 h 586"/>
                  <a:gd name="T42" fmla="*/ 791 w 965"/>
                  <a:gd name="T43" fmla="*/ 46 h 586"/>
                  <a:gd name="T44" fmla="*/ 882 w 965"/>
                  <a:gd name="T45" fmla="*/ 100 h 586"/>
                  <a:gd name="T46" fmla="*/ 944 w 965"/>
                  <a:gd name="T47" fmla="*/ 164 h 586"/>
                  <a:gd name="T48" fmla="*/ 965 w 965"/>
                  <a:gd name="T49" fmla="*/ 205 h 58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965" h="586">
                    <a:moveTo>
                      <a:pt x="965" y="205"/>
                    </a:moveTo>
                    <a:cubicBezTo>
                      <a:pt x="959" y="208"/>
                      <a:pt x="954" y="211"/>
                      <a:pt x="950" y="213"/>
                    </a:cubicBezTo>
                    <a:cubicBezTo>
                      <a:pt x="920" y="222"/>
                      <a:pt x="890" y="235"/>
                      <a:pt x="858" y="241"/>
                    </a:cubicBezTo>
                    <a:cubicBezTo>
                      <a:pt x="751" y="265"/>
                      <a:pt x="647" y="300"/>
                      <a:pt x="544" y="339"/>
                    </a:cubicBezTo>
                    <a:cubicBezTo>
                      <a:pt x="501" y="365"/>
                      <a:pt x="450" y="375"/>
                      <a:pt x="408" y="403"/>
                    </a:cubicBezTo>
                    <a:cubicBezTo>
                      <a:pt x="393" y="413"/>
                      <a:pt x="377" y="419"/>
                      <a:pt x="362" y="417"/>
                    </a:cubicBezTo>
                    <a:cubicBezTo>
                      <a:pt x="346" y="427"/>
                      <a:pt x="333" y="436"/>
                      <a:pt x="319" y="444"/>
                    </a:cubicBezTo>
                    <a:cubicBezTo>
                      <a:pt x="273" y="467"/>
                      <a:pt x="227" y="490"/>
                      <a:pt x="181" y="513"/>
                    </a:cubicBezTo>
                    <a:cubicBezTo>
                      <a:pt x="171" y="518"/>
                      <a:pt x="161" y="524"/>
                      <a:pt x="152" y="530"/>
                    </a:cubicBezTo>
                    <a:cubicBezTo>
                      <a:pt x="125" y="549"/>
                      <a:pt x="95" y="564"/>
                      <a:pt x="65" y="578"/>
                    </a:cubicBezTo>
                    <a:cubicBezTo>
                      <a:pt x="56" y="583"/>
                      <a:pt x="47" y="586"/>
                      <a:pt x="33" y="581"/>
                    </a:cubicBezTo>
                    <a:cubicBezTo>
                      <a:pt x="29" y="574"/>
                      <a:pt x="23" y="565"/>
                      <a:pt x="19" y="555"/>
                    </a:cubicBezTo>
                    <a:cubicBezTo>
                      <a:pt x="8" y="521"/>
                      <a:pt x="0" y="486"/>
                      <a:pt x="5" y="450"/>
                    </a:cubicBezTo>
                    <a:cubicBezTo>
                      <a:pt x="9" y="418"/>
                      <a:pt x="12" y="386"/>
                      <a:pt x="23" y="356"/>
                    </a:cubicBezTo>
                    <a:cubicBezTo>
                      <a:pt x="30" y="338"/>
                      <a:pt x="37" y="319"/>
                      <a:pt x="47" y="302"/>
                    </a:cubicBezTo>
                    <a:cubicBezTo>
                      <a:pt x="71" y="259"/>
                      <a:pt x="102" y="221"/>
                      <a:pt x="139" y="187"/>
                    </a:cubicBezTo>
                    <a:cubicBezTo>
                      <a:pt x="167" y="161"/>
                      <a:pt x="195" y="136"/>
                      <a:pt x="227" y="114"/>
                    </a:cubicBezTo>
                    <a:cubicBezTo>
                      <a:pt x="252" y="98"/>
                      <a:pt x="277" y="82"/>
                      <a:pt x="305" y="72"/>
                    </a:cubicBezTo>
                    <a:cubicBezTo>
                      <a:pt x="358" y="53"/>
                      <a:pt x="410" y="30"/>
                      <a:pt x="466" y="19"/>
                    </a:cubicBezTo>
                    <a:cubicBezTo>
                      <a:pt x="533" y="7"/>
                      <a:pt x="600" y="0"/>
                      <a:pt x="668" y="6"/>
                    </a:cubicBezTo>
                    <a:cubicBezTo>
                      <a:pt x="703" y="9"/>
                      <a:pt x="735" y="23"/>
                      <a:pt x="767" y="36"/>
                    </a:cubicBezTo>
                    <a:cubicBezTo>
                      <a:pt x="775" y="39"/>
                      <a:pt x="783" y="44"/>
                      <a:pt x="791" y="46"/>
                    </a:cubicBezTo>
                    <a:cubicBezTo>
                      <a:pt x="828" y="53"/>
                      <a:pt x="856" y="76"/>
                      <a:pt x="882" y="100"/>
                    </a:cubicBezTo>
                    <a:cubicBezTo>
                      <a:pt x="904" y="119"/>
                      <a:pt x="923" y="142"/>
                      <a:pt x="944" y="164"/>
                    </a:cubicBezTo>
                    <a:cubicBezTo>
                      <a:pt x="954" y="174"/>
                      <a:pt x="962" y="186"/>
                      <a:pt x="965" y="205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10" name="Freeform 41"/>
              <p:cNvSpPr>
                <a:spLocks/>
              </p:cNvSpPr>
              <p:nvPr/>
            </p:nvSpPr>
            <p:spPr bwMode="auto">
              <a:xfrm>
                <a:off x="4149726" y="5311775"/>
                <a:ext cx="677863" cy="347663"/>
              </a:xfrm>
              <a:custGeom>
                <a:avLst/>
                <a:gdLst>
                  <a:gd name="T0" fmla="*/ 517 w 825"/>
                  <a:gd name="T1" fmla="*/ 0 h 424"/>
                  <a:gd name="T2" fmla="*/ 699 w 825"/>
                  <a:gd name="T3" fmla="*/ 90 h 424"/>
                  <a:gd name="T4" fmla="*/ 805 w 825"/>
                  <a:gd name="T5" fmla="*/ 239 h 424"/>
                  <a:gd name="T6" fmla="*/ 809 w 825"/>
                  <a:gd name="T7" fmla="*/ 298 h 424"/>
                  <a:gd name="T8" fmla="*/ 810 w 825"/>
                  <a:gd name="T9" fmla="*/ 312 h 424"/>
                  <a:gd name="T10" fmla="*/ 809 w 825"/>
                  <a:gd name="T11" fmla="*/ 370 h 424"/>
                  <a:gd name="T12" fmla="*/ 739 w 825"/>
                  <a:gd name="T13" fmla="*/ 409 h 424"/>
                  <a:gd name="T14" fmla="*/ 648 w 825"/>
                  <a:gd name="T15" fmla="*/ 419 h 424"/>
                  <a:gd name="T16" fmla="*/ 594 w 825"/>
                  <a:gd name="T17" fmla="*/ 409 h 424"/>
                  <a:gd name="T18" fmla="*/ 546 w 825"/>
                  <a:gd name="T19" fmla="*/ 405 h 424"/>
                  <a:gd name="T20" fmla="*/ 437 w 825"/>
                  <a:gd name="T21" fmla="*/ 384 h 424"/>
                  <a:gd name="T22" fmla="*/ 269 w 825"/>
                  <a:gd name="T23" fmla="*/ 363 h 424"/>
                  <a:gd name="T24" fmla="*/ 74 w 825"/>
                  <a:gd name="T25" fmla="*/ 347 h 424"/>
                  <a:gd name="T26" fmla="*/ 2 w 825"/>
                  <a:gd name="T27" fmla="*/ 275 h 424"/>
                  <a:gd name="T28" fmla="*/ 0 w 825"/>
                  <a:gd name="T29" fmla="*/ 256 h 424"/>
                  <a:gd name="T30" fmla="*/ 3 w 825"/>
                  <a:gd name="T31" fmla="*/ 71 h 424"/>
                  <a:gd name="T32" fmla="*/ 13 w 825"/>
                  <a:gd name="T33" fmla="*/ 12 h 424"/>
                  <a:gd name="T34" fmla="*/ 39 w 825"/>
                  <a:gd name="T35" fmla="*/ 12 h 424"/>
                  <a:gd name="T36" fmla="*/ 253 w 825"/>
                  <a:gd name="T37" fmla="*/ 30 h 424"/>
                  <a:gd name="T38" fmla="*/ 322 w 825"/>
                  <a:gd name="T39" fmla="*/ 23 h 424"/>
                  <a:gd name="T40" fmla="*/ 344 w 825"/>
                  <a:gd name="T41" fmla="*/ 18 h 424"/>
                  <a:gd name="T42" fmla="*/ 509 w 825"/>
                  <a:gd name="T43" fmla="*/ 1 h 424"/>
                  <a:gd name="T44" fmla="*/ 517 w 825"/>
                  <a:gd name="T45" fmla="*/ 0 h 4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825" h="424">
                    <a:moveTo>
                      <a:pt x="517" y="0"/>
                    </a:moveTo>
                    <a:cubicBezTo>
                      <a:pt x="581" y="32"/>
                      <a:pt x="640" y="62"/>
                      <a:pt x="699" y="90"/>
                    </a:cubicBezTo>
                    <a:cubicBezTo>
                      <a:pt x="761" y="121"/>
                      <a:pt x="797" y="170"/>
                      <a:pt x="805" y="239"/>
                    </a:cubicBezTo>
                    <a:cubicBezTo>
                      <a:pt x="808" y="259"/>
                      <a:pt x="808" y="278"/>
                      <a:pt x="809" y="298"/>
                    </a:cubicBezTo>
                    <a:cubicBezTo>
                      <a:pt x="809" y="303"/>
                      <a:pt x="808" y="309"/>
                      <a:pt x="810" y="312"/>
                    </a:cubicBezTo>
                    <a:cubicBezTo>
                      <a:pt x="825" y="332"/>
                      <a:pt x="816" y="350"/>
                      <a:pt x="809" y="370"/>
                    </a:cubicBezTo>
                    <a:cubicBezTo>
                      <a:pt x="786" y="383"/>
                      <a:pt x="763" y="397"/>
                      <a:pt x="739" y="409"/>
                    </a:cubicBezTo>
                    <a:cubicBezTo>
                      <a:pt x="710" y="424"/>
                      <a:pt x="679" y="424"/>
                      <a:pt x="648" y="419"/>
                    </a:cubicBezTo>
                    <a:cubicBezTo>
                      <a:pt x="630" y="416"/>
                      <a:pt x="612" y="412"/>
                      <a:pt x="594" y="409"/>
                    </a:cubicBezTo>
                    <a:cubicBezTo>
                      <a:pt x="578" y="407"/>
                      <a:pt x="562" y="407"/>
                      <a:pt x="546" y="405"/>
                    </a:cubicBezTo>
                    <a:cubicBezTo>
                      <a:pt x="510" y="398"/>
                      <a:pt x="473" y="395"/>
                      <a:pt x="437" y="384"/>
                    </a:cubicBezTo>
                    <a:cubicBezTo>
                      <a:pt x="382" y="368"/>
                      <a:pt x="326" y="362"/>
                      <a:pt x="269" y="363"/>
                    </a:cubicBezTo>
                    <a:cubicBezTo>
                      <a:pt x="204" y="363"/>
                      <a:pt x="139" y="358"/>
                      <a:pt x="74" y="347"/>
                    </a:cubicBezTo>
                    <a:cubicBezTo>
                      <a:pt x="27" y="340"/>
                      <a:pt x="10" y="312"/>
                      <a:pt x="2" y="275"/>
                    </a:cubicBezTo>
                    <a:cubicBezTo>
                      <a:pt x="1" y="269"/>
                      <a:pt x="0" y="263"/>
                      <a:pt x="0" y="256"/>
                    </a:cubicBezTo>
                    <a:cubicBezTo>
                      <a:pt x="1" y="195"/>
                      <a:pt x="2" y="133"/>
                      <a:pt x="3" y="71"/>
                    </a:cubicBezTo>
                    <a:cubicBezTo>
                      <a:pt x="4" y="52"/>
                      <a:pt x="6" y="32"/>
                      <a:pt x="13" y="12"/>
                    </a:cubicBezTo>
                    <a:cubicBezTo>
                      <a:pt x="23" y="12"/>
                      <a:pt x="31" y="11"/>
                      <a:pt x="39" y="12"/>
                    </a:cubicBezTo>
                    <a:cubicBezTo>
                      <a:pt x="110" y="18"/>
                      <a:pt x="181" y="30"/>
                      <a:pt x="253" y="30"/>
                    </a:cubicBezTo>
                    <a:cubicBezTo>
                      <a:pt x="276" y="30"/>
                      <a:pt x="299" y="29"/>
                      <a:pt x="322" y="23"/>
                    </a:cubicBezTo>
                    <a:cubicBezTo>
                      <a:pt x="329" y="20"/>
                      <a:pt x="337" y="19"/>
                      <a:pt x="344" y="18"/>
                    </a:cubicBezTo>
                    <a:cubicBezTo>
                      <a:pt x="400" y="17"/>
                      <a:pt x="454" y="9"/>
                      <a:pt x="509" y="1"/>
                    </a:cubicBezTo>
                    <a:cubicBezTo>
                      <a:pt x="513" y="0"/>
                      <a:pt x="517" y="1"/>
                      <a:pt x="517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11" name="Freeform 42"/>
              <p:cNvSpPr>
                <a:spLocks/>
              </p:cNvSpPr>
              <p:nvPr/>
            </p:nvSpPr>
            <p:spPr bwMode="auto">
              <a:xfrm>
                <a:off x="4533901" y="2924175"/>
                <a:ext cx="515938" cy="779463"/>
              </a:xfrm>
              <a:custGeom>
                <a:avLst/>
                <a:gdLst>
                  <a:gd name="T0" fmla="*/ 628 w 628"/>
                  <a:gd name="T1" fmla="*/ 659 h 947"/>
                  <a:gd name="T2" fmla="*/ 593 w 628"/>
                  <a:gd name="T3" fmla="*/ 706 h 947"/>
                  <a:gd name="T4" fmla="*/ 545 w 628"/>
                  <a:gd name="T5" fmla="*/ 747 h 947"/>
                  <a:gd name="T6" fmla="*/ 465 w 628"/>
                  <a:gd name="T7" fmla="*/ 823 h 947"/>
                  <a:gd name="T8" fmla="*/ 394 w 628"/>
                  <a:gd name="T9" fmla="*/ 889 h 947"/>
                  <a:gd name="T10" fmla="*/ 326 w 628"/>
                  <a:gd name="T11" fmla="*/ 947 h 947"/>
                  <a:gd name="T12" fmla="*/ 278 w 628"/>
                  <a:gd name="T13" fmla="*/ 921 h 947"/>
                  <a:gd name="T14" fmla="*/ 166 w 628"/>
                  <a:gd name="T15" fmla="*/ 819 h 947"/>
                  <a:gd name="T16" fmla="*/ 80 w 628"/>
                  <a:gd name="T17" fmla="*/ 712 h 947"/>
                  <a:gd name="T18" fmla="*/ 54 w 628"/>
                  <a:gd name="T19" fmla="*/ 677 h 947"/>
                  <a:gd name="T20" fmla="*/ 53 w 628"/>
                  <a:gd name="T21" fmla="*/ 669 h 947"/>
                  <a:gd name="T22" fmla="*/ 27 w 628"/>
                  <a:gd name="T23" fmla="*/ 434 h 947"/>
                  <a:gd name="T24" fmla="*/ 20 w 628"/>
                  <a:gd name="T25" fmla="*/ 357 h 947"/>
                  <a:gd name="T26" fmla="*/ 17 w 628"/>
                  <a:gd name="T27" fmla="*/ 320 h 947"/>
                  <a:gd name="T28" fmla="*/ 9 w 628"/>
                  <a:gd name="T29" fmla="*/ 124 h 947"/>
                  <a:gd name="T30" fmla="*/ 2 w 628"/>
                  <a:gd name="T31" fmla="*/ 21 h 947"/>
                  <a:gd name="T32" fmla="*/ 2 w 628"/>
                  <a:gd name="T33" fmla="*/ 0 h 947"/>
                  <a:gd name="T34" fmla="*/ 19 w 628"/>
                  <a:gd name="T35" fmla="*/ 9 h 947"/>
                  <a:gd name="T36" fmla="*/ 52 w 628"/>
                  <a:gd name="T37" fmla="*/ 75 h 947"/>
                  <a:gd name="T38" fmla="*/ 139 w 628"/>
                  <a:gd name="T39" fmla="*/ 233 h 947"/>
                  <a:gd name="T40" fmla="*/ 186 w 628"/>
                  <a:gd name="T41" fmla="*/ 299 h 947"/>
                  <a:gd name="T42" fmla="*/ 195 w 628"/>
                  <a:gd name="T43" fmla="*/ 311 h 947"/>
                  <a:gd name="T44" fmla="*/ 318 w 628"/>
                  <a:gd name="T45" fmla="*/ 417 h 947"/>
                  <a:gd name="T46" fmla="*/ 364 w 628"/>
                  <a:gd name="T47" fmla="*/ 460 h 947"/>
                  <a:gd name="T48" fmla="*/ 385 w 628"/>
                  <a:gd name="T49" fmla="*/ 480 h 947"/>
                  <a:gd name="T50" fmla="*/ 493 w 628"/>
                  <a:gd name="T51" fmla="*/ 564 h 947"/>
                  <a:gd name="T52" fmla="*/ 518 w 628"/>
                  <a:gd name="T53" fmla="*/ 581 h 947"/>
                  <a:gd name="T54" fmla="*/ 628 w 628"/>
                  <a:gd name="T55" fmla="*/ 659 h 94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628" h="947">
                    <a:moveTo>
                      <a:pt x="628" y="659"/>
                    </a:moveTo>
                    <a:cubicBezTo>
                      <a:pt x="618" y="680"/>
                      <a:pt x="607" y="694"/>
                      <a:pt x="593" y="706"/>
                    </a:cubicBezTo>
                    <a:cubicBezTo>
                      <a:pt x="577" y="719"/>
                      <a:pt x="560" y="732"/>
                      <a:pt x="545" y="747"/>
                    </a:cubicBezTo>
                    <a:cubicBezTo>
                      <a:pt x="518" y="772"/>
                      <a:pt x="491" y="797"/>
                      <a:pt x="465" y="823"/>
                    </a:cubicBezTo>
                    <a:cubicBezTo>
                      <a:pt x="442" y="846"/>
                      <a:pt x="419" y="869"/>
                      <a:pt x="394" y="889"/>
                    </a:cubicBezTo>
                    <a:cubicBezTo>
                      <a:pt x="371" y="907"/>
                      <a:pt x="349" y="927"/>
                      <a:pt x="326" y="947"/>
                    </a:cubicBezTo>
                    <a:cubicBezTo>
                      <a:pt x="308" y="943"/>
                      <a:pt x="292" y="933"/>
                      <a:pt x="278" y="921"/>
                    </a:cubicBezTo>
                    <a:cubicBezTo>
                      <a:pt x="240" y="887"/>
                      <a:pt x="201" y="855"/>
                      <a:pt x="166" y="819"/>
                    </a:cubicBezTo>
                    <a:cubicBezTo>
                      <a:pt x="134" y="786"/>
                      <a:pt x="108" y="748"/>
                      <a:pt x="80" y="712"/>
                    </a:cubicBezTo>
                    <a:cubicBezTo>
                      <a:pt x="71" y="701"/>
                      <a:pt x="63" y="688"/>
                      <a:pt x="54" y="677"/>
                    </a:cubicBezTo>
                    <a:cubicBezTo>
                      <a:pt x="54" y="674"/>
                      <a:pt x="53" y="671"/>
                      <a:pt x="53" y="669"/>
                    </a:cubicBezTo>
                    <a:cubicBezTo>
                      <a:pt x="58" y="589"/>
                      <a:pt x="40" y="512"/>
                      <a:pt x="27" y="434"/>
                    </a:cubicBezTo>
                    <a:cubicBezTo>
                      <a:pt x="23" y="409"/>
                      <a:pt x="22" y="383"/>
                      <a:pt x="20" y="357"/>
                    </a:cubicBezTo>
                    <a:cubicBezTo>
                      <a:pt x="19" y="345"/>
                      <a:pt x="20" y="332"/>
                      <a:pt x="17" y="320"/>
                    </a:cubicBezTo>
                    <a:cubicBezTo>
                      <a:pt x="6" y="255"/>
                      <a:pt x="9" y="190"/>
                      <a:pt x="9" y="124"/>
                    </a:cubicBezTo>
                    <a:cubicBezTo>
                      <a:pt x="8" y="90"/>
                      <a:pt x="10" y="55"/>
                      <a:pt x="2" y="21"/>
                    </a:cubicBezTo>
                    <a:cubicBezTo>
                      <a:pt x="0" y="16"/>
                      <a:pt x="2" y="9"/>
                      <a:pt x="2" y="0"/>
                    </a:cubicBezTo>
                    <a:cubicBezTo>
                      <a:pt x="10" y="4"/>
                      <a:pt x="17" y="5"/>
                      <a:pt x="19" y="9"/>
                    </a:cubicBezTo>
                    <a:cubicBezTo>
                      <a:pt x="29" y="32"/>
                      <a:pt x="48" y="49"/>
                      <a:pt x="52" y="75"/>
                    </a:cubicBezTo>
                    <a:cubicBezTo>
                      <a:pt x="81" y="127"/>
                      <a:pt x="110" y="180"/>
                      <a:pt x="139" y="233"/>
                    </a:cubicBezTo>
                    <a:cubicBezTo>
                      <a:pt x="152" y="257"/>
                      <a:pt x="168" y="279"/>
                      <a:pt x="186" y="299"/>
                    </a:cubicBezTo>
                    <a:cubicBezTo>
                      <a:pt x="189" y="303"/>
                      <a:pt x="192" y="307"/>
                      <a:pt x="195" y="311"/>
                    </a:cubicBezTo>
                    <a:cubicBezTo>
                      <a:pt x="236" y="346"/>
                      <a:pt x="274" y="385"/>
                      <a:pt x="318" y="417"/>
                    </a:cubicBezTo>
                    <a:cubicBezTo>
                      <a:pt x="335" y="429"/>
                      <a:pt x="351" y="442"/>
                      <a:pt x="364" y="460"/>
                    </a:cubicBezTo>
                    <a:cubicBezTo>
                      <a:pt x="370" y="467"/>
                      <a:pt x="377" y="474"/>
                      <a:pt x="385" y="480"/>
                    </a:cubicBezTo>
                    <a:cubicBezTo>
                      <a:pt x="421" y="508"/>
                      <a:pt x="457" y="536"/>
                      <a:pt x="493" y="564"/>
                    </a:cubicBezTo>
                    <a:cubicBezTo>
                      <a:pt x="501" y="570"/>
                      <a:pt x="509" y="576"/>
                      <a:pt x="518" y="581"/>
                    </a:cubicBezTo>
                    <a:cubicBezTo>
                      <a:pt x="558" y="599"/>
                      <a:pt x="589" y="632"/>
                      <a:pt x="628" y="65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12" name="Freeform 43"/>
              <p:cNvSpPr>
                <a:spLocks noEditPoints="1"/>
              </p:cNvSpPr>
              <p:nvPr/>
            </p:nvSpPr>
            <p:spPr bwMode="auto">
              <a:xfrm>
                <a:off x="4872038" y="3511550"/>
                <a:ext cx="474663" cy="393700"/>
              </a:xfrm>
              <a:custGeom>
                <a:avLst/>
                <a:gdLst>
                  <a:gd name="T0" fmla="*/ 344 w 578"/>
                  <a:gd name="T1" fmla="*/ 311 h 480"/>
                  <a:gd name="T2" fmla="*/ 342 w 578"/>
                  <a:gd name="T3" fmla="*/ 327 h 480"/>
                  <a:gd name="T4" fmla="*/ 360 w 578"/>
                  <a:gd name="T5" fmla="*/ 345 h 480"/>
                  <a:gd name="T6" fmla="*/ 455 w 578"/>
                  <a:gd name="T7" fmla="*/ 434 h 480"/>
                  <a:gd name="T8" fmla="*/ 469 w 578"/>
                  <a:gd name="T9" fmla="*/ 455 h 480"/>
                  <a:gd name="T10" fmla="*/ 460 w 578"/>
                  <a:gd name="T11" fmla="*/ 472 h 480"/>
                  <a:gd name="T12" fmla="*/ 438 w 578"/>
                  <a:gd name="T13" fmla="*/ 473 h 480"/>
                  <a:gd name="T14" fmla="*/ 350 w 578"/>
                  <a:gd name="T15" fmla="*/ 418 h 480"/>
                  <a:gd name="T16" fmla="*/ 298 w 578"/>
                  <a:gd name="T17" fmla="*/ 356 h 480"/>
                  <a:gd name="T18" fmla="*/ 273 w 578"/>
                  <a:gd name="T19" fmla="*/ 341 h 480"/>
                  <a:gd name="T20" fmla="*/ 253 w 578"/>
                  <a:gd name="T21" fmla="*/ 344 h 480"/>
                  <a:gd name="T22" fmla="*/ 261 w 578"/>
                  <a:gd name="T23" fmla="*/ 358 h 480"/>
                  <a:gd name="T24" fmla="*/ 319 w 578"/>
                  <a:gd name="T25" fmla="*/ 420 h 480"/>
                  <a:gd name="T26" fmla="*/ 349 w 578"/>
                  <a:gd name="T27" fmla="*/ 476 h 480"/>
                  <a:gd name="T28" fmla="*/ 332 w 578"/>
                  <a:gd name="T29" fmla="*/ 479 h 480"/>
                  <a:gd name="T30" fmla="*/ 308 w 578"/>
                  <a:gd name="T31" fmla="*/ 469 h 480"/>
                  <a:gd name="T32" fmla="*/ 244 w 578"/>
                  <a:gd name="T33" fmla="*/ 420 h 480"/>
                  <a:gd name="T34" fmla="*/ 166 w 578"/>
                  <a:gd name="T35" fmla="*/ 352 h 480"/>
                  <a:gd name="T36" fmla="*/ 90 w 578"/>
                  <a:gd name="T37" fmla="*/ 288 h 480"/>
                  <a:gd name="T38" fmla="*/ 18 w 578"/>
                  <a:gd name="T39" fmla="*/ 219 h 480"/>
                  <a:gd name="T40" fmla="*/ 0 w 578"/>
                  <a:gd name="T41" fmla="*/ 192 h 480"/>
                  <a:gd name="T42" fmla="*/ 21 w 578"/>
                  <a:gd name="T43" fmla="*/ 167 h 480"/>
                  <a:gd name="T44" fmla="*/ 143 w 578"/>
                  <a:gd name="T45" fmla="*/ 59 h 480"/>
                  <a:gd name="T46" fmla="*/ 203 w 578"/>
                  <a:gd name="T47" fmla="*/ 17 h 480"/>
                  <a:gd name="T48" fmla="*/ 225 w 578"/>
                  <a:gd name="T49" fmla="*/ 2 h 480"/>
                  <a:gd name="T50" fmla="*/ 294 w 578"/>
                  <a:gd name="T51" fmla="*/ 23 h 480"/>
                  <a:gd name="T52" fmla="*/ 350 w 578"/>
                  <a:gd name="T53" fmla="*/ 18 h 480"/>
                  <a:gd name="T54" fmla="*/ 394 w 578"/>
                  <a:gd name="T55" fmla="*/ 24 h 480"/>
                  <a:gd name="T56" fmla="*/ 461 w 578"/>
                  <a:gd name="T57" fmla="*/ 44 h 480"/>
                  <a:gd name="T58" fmla="*/ 539 w 578"/>
                  <a:gd name="T59" fmla="*/ 78 h 480"/>
                  <a:gd name="T60" fmla="*/ 549 w 578"/>
                  <a:gd name="T61" fmla="*/ 89 h 480"/>
                  <a:gd name="T62" fmla="*/ 478 w 578"/>
                  <a:gd name="T63" fmla="*/ 118 h 480"/>
                  <a:gd name="T64" fmla="*/ 457 w 578"/>
                  <a:gd name="T65" fmla="*/ 113 h 480"/>
                  <a:gd name="T66" fmla="*/ 412 w 578"/>
                  <a:gd name="T67" fmla="*/ 123 h 480"/>
                  <a:gd name="T68" fmla="*/ 404 w 578"/>
                  <a:gd name="T69" fmla="*/ 136 h 480"/>
                  <a:gd name="T70" fmla="*/ 452 w 578"/>
                  <a:gd name="T71" fmla="*/ 188 h 480"/>
                  <a:gd name="T72" fmla="*/ 546 w 578"/>
                  <a:gd name="T73" fmla="*/ 292 h 480"/>
                  <a:gd name="T74" fmla="*/ 564 w 578"/>
                  <a:gd name="T75" fmla="*/ 316 h 480"/>
                  <a:gd name="T76" fmla="*/ 553 w 578"/>
                  <a:gd name="T77" fmla="*/ 365 h 480"/>
                  <a:gd name="T78" fmla="*/ 542 w 578"/>
                  <a:gd name="T79" fmla="*/ 368 h 480"/>
                  <a:gd name="T80" fmla="*/ 412 w 578"/>
                  <a:gd name="T81" fmla="*/ 234 h 480"/>
                  <a:gd name="T82" fmla="*/ 388 w 578"/>
                  <a:gd name="T83" fmla="*/ 248 h 480"/>
                  <a:gd name="T84" fmla="*/ 433 w 578"/>
                  <a:gd name="T85" fmla="*/ 289 h 480"/>
                  <a:gd name="T86" fmla="*/ 475 w 578"/>
                  <a:gd name="T87" fmla="*/ 330 h 480"/>
                  <a:gd name="T88" fmla="*/ 522 w 578"/>
                  <a:gd name="T89" fmla="*/ 388 h 480"/>
                  <a:gd name="T90" fmla="*/ 542 w 578"/>
                  <a:gd name="T91" fmla="*/ 433 h 480"/>
                  <a:gd name="T92" fmla="*/ 484 w 578"/>
                  <a:gd name="T93" fmla="*/ 436 h 480"/>
                  <a:gd name="T94" fmla="*/ 351 w 578"/>
                  <a:gd name="T95" fmla="*/ 313 h 480"/>
                  <a:gd name="T96" fmla="*/ 344 w 578"/>
                  <a:gd name="T97" fmla="*/ 311 h 480"/>
                  <a:gd name="T98" fmla="*/ 338 w 578"/>
                  <a:gd name="T99" fmla="*/ 39 h 480"/>
                  <a:gd name="T100" fmla="*/ 339 w 578"/>
                  <a:gd name="T101" fmla="*/ 35 h 480"/>
                  <a:gd name="T102" fmla="*/ 327 w 578"/>
                  <a:gd name="T103" fmla="*/ 31 h 480"/>
                  <a:gd name="T104" fmla="*/ 326 w 578"/>
                  <a:gd name="T105" fmla="*/ 37 h 480"/>
                  <a:gd name="T106" fmla="*/ 338 w 578"/>
                  <a:gd name="T107" fmla="*/ 39 h 48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578" h="480">
                    <a:moveTo>
                      <a:pt x="344" y="311"/>
                    </a:moveTo>
                    <a:cubicBezTo>
                      <a:pt x="337" y="315"/>
                      <a:pt x="338" y="322"/>
                      <a:pt x="342" y="327"/>
                    </a:cubicBezTo>
                    <a:cubicBezTo>
                      <a:pt x="347" y="334"/>
                      <a:pt x="354" y="339"/>
                      <a:pt x="360" y="345"/>
                    </a:cubicBezTo>
                    <a:cubicBezTo>
                      <a:pt x="392" y="374"/>
                      <a:pt x="423" y="404"/>
                      <a:pt x="455" y="434"/>
                    </a:cubicBezTo>
                    <a:cubicBezTo>
                      <a:pt x="461" y="439"/>
                      <a:pt x="465" y="447"/>
                      <a:pt x="469" y="455"/>
                    </a:cubicBezTo>
                    <a:cubicBezTo>
                      <a:pt x="472" y="461"/>
                      <a:pt x="467" y="471"/>
                      <a:pt x="460" y="472"/>
                    </a:cubicBezTo>
                    <a:cubicBezTo>
                      <a:pt x="452" y="473"/>
                      <a:pt x="445" y="475"/>
                      <a:pt x="438" y="473"/>
                    </a:cubicBezTo>
                    <a:cubicBezTo>
                      <a:pt x="402" y="466"/>
                      <a:pt x="369" y="452"/>
                      <a:pt x="350" y="418"/>
                    </a:cubicBezTo>
                    <a:cubicBezTo>
                      <a:pt x="336" y="395"/>
                      <a:pt x="317" y="375"/>
                      <a:pt x="298" y="356"/>
                    </a:cubicBezTo>
                    <a:cubicBezTo>
                      <a:pt x="291" y="350"/>
                      <a:pt x="282" y="345"/>
                      <a:pt x="273" y="341"/>
                    </a:cubicBezTo>
                    <a:cubicBezTo>
                      <a:pt x="268" y="340"/>
                      <a:pt x="262" y="343"/>
                      <a:pt x="253" y="344"/>
                    </a:cubicBezTo>
                    <a:cubicBezTo>
                      <a:pt x="256" y="351"/>
                      <a:pt x="258" y="355"/>
                      <a:pt x="261" y="358"/>
                    </a:cubicBezTo>
                    <a:cubicBezTo>
                      <a:pt x="280" y="379"/>
                      <a:pt x="299" y="400"/>
                      <a:pt x="319" y="420"/>
                    </a:cubicBezTo>
                    <a:cubicBezTo>
                      <a:pt x="334" y="435"/>
                      <a:pt x="348" y="451"/>
                      <a:pt x="349" y="476"/>
                    </a:cubicBezTo>
                    <a:cubicBezTo>
                      <a:pt x="343" y="477"/>
                      <a:pt x="337" y="480"/>
                      <a:pt x="332" y="479"/>
                    </a:cubicBezTo>
                    <a:cubicBezTo>
                      <a:pt x="324" y="477"/>
                      <a:pt x="315" y="474"/>
                      <a:pt x="308" y="469"/>
                    </a:cubicBezTo>
                    <a:cubicBezTo>
                      <a:pt x="286" y="454"/>
                      <a:pt x="264" y="440"/>
                      <a:pt x="244" y="420"/>
                    </a:cubicBezTo>
                    <a:cubicBezTo>
                      <a:pt x="220" y="396"/>
                      <a:pt x="191" y="376"/>
                      <a:pt x="166" y="352"/>
                    </a:cubicBezTo>
                    <a:cubicBezTo>
                      <a:pt x="142" y="329"/>
                      <a:pt x="114" y="311"/>
                      <a:pt x="90" y="288"/>
                    </a:cubicBezTo>
                    <a:cubicBezTo>
                      <a:pt x="66" y="265"/>
                      <a:pt x="42" y="242"/>
                      <a:pt x="18" y="219"/>
                    </a:cubicBezTo>
                    <a:cubicBezTo>
                      <a:pt x="10" y="211"/>
                      <a:pt x="2" y="204"/>
                      <a:pt x="0" y="192"/>
                    </a:cubicBezTo>
                    <a:cubicBezTo>
                      <a:pt x="2" y="179"/>
                      <a:pt x="13" y="174"/>
                      <a:pt x="21" y="167"/>
                    </a:cubicBezTo>
                    <a:cubicBezTo>
                      <a:pt x="61" y="131"/>
                      <a:pt x="102" y="95"/>
                      <a:pt x="143" y="59"/>
                    </a:cubicBezTo>
                    <a:cubicBezTo>
                      <a:pt x="161" y="43"/>
                      <a:pt x="179" y="26"/>
                      <a:pt x="203" y="17"/>
                    </a:cubicBezTo>
                    <a:cubicBezTo>
                      <a:pt x="211" y="14"/>
                      <a:pt x="217" y="7"/>
                      <a:pt x="225" y="2"/>
                    </a:cubicBezTo>
                    <a:cubicBezTo>
                      <a:pt x="251" y="0"/>
                      <a:pt x="272" y="14"/>
                      <a:pt x="294" y="23"/>
                    </a:cubicBezTo>
                    <a:cubicBezTo>
                      <a:pt x="313" y="21"/>
                      <a:pt x="332" y="18"/>
                      <a:pt x="350" y="18"/>
                    </a:cubicBezTo>
                    <a:cubicBezTo>
                      <a:pt x="365" y="18"/>
                      <a:pt x="380" y="20"/>
                      <a:pt x="394" y="24"/>
                    </a:cubicBezTo>
                    <a:cubicBezTo>
                      <a:pt x="416" y="30"/>
                      <a:pt x="439" y="37"/>
                      <a:pt x="461" y="44"/>
                    </a:cubicBezTo>
                    <a:cubicBezTo>
                      <a:pt x="488" y="52"/>
                      <a:pt x="514" y="63"/>
                      <a:pt x="539" y="78"/>
                    </a:cubicBezTo>
                    <a:cubicBezTo>
                      <a:pt x="543" y="81"/>
                      <a:pt x="545" y="85"/>
                      <a:pt x="549" y="89"/>
                    </a:cubicBezTo>
                    <a:cubicBezTo>
                      <a:pt x="533" y="119"/>
                      <a:pt x="506" y="120"/>
                      <a:pt x="478" y="118"/>
                    </a:cubicBezTo>
                    <a:cubicBezTo>
                      <a:pt x="471" y="118"/>
                      <a:pt x="464" y="115"/>
                      <a:pt x="457" y="113"/>
                    </a:cubicBezTo>
                    <a:cubicBezTo>
                      <a:pt x="440" y="108"/>
                      <a:pt x="425" y="113"/>
                      <a:pt x="412" y="123"/>
                    </a:cubicBezTo>
                    <a:cubicBezTo>
                      <a:pt x="409" y="126"/>
                      <a:pt x="407" y="131"/>
                      <a:pt x="404" y="136"/>
                    </a:cubicBezTo>
                    <a:cubicBezTo>
                      <a:pt x="420" y="154"/>
                      <a:pt x="437" y="170"/>
                      <a:pt x="452" y="188"/>
                    </a:cubicBezTo>
                    <a:cubicBezTo>
                      <a:pt x="483" y="223"/>
                      <a:pt x="512" y="260"/>
                      <a:pt x="546" y="292"/>
                    </a:cubicBezTo>
                    <a:cubicBezTo>
                      <a:pt x="553" y="299"/>
                      <a:pt x="559" y="307"/>
                      <a:pt x="564" y="316"/>
                    </a:cubicBezTo>
                    <a:cubicBezTo>
                      <a:pt x="578" y="337"/>
                      <a:pt x="575" y="350"/>
                      <a:pt x="553" y="365"/>
                    </a:cubicBezTo>
                    <a:cubicBezTo>
                      <a:pt x="550" y="367"/>
                      <a:pt x="546" y="367"/>
                      <a:pt x="542" y="368"/>
                    </a:cubicBezTo>
                    <a:cubicBezTo>
                      <a:pt x="490" y="332"/>
                      <a:pt x="454" y="282"/>
                      <a:pt x="412" y="234"/>
                    </a:cubicBezTo>
                    <a:cubicBezTo>
                      <a:pt x="404" y="239"/>
                      <a:pt x="397" y="242"/>
                      <a:pt x="388" y="248"/>
                    </a:cubicBezTo>
                    <a:cubicBezTo>
                      <a:pt x="404" y="263"/>
                      <a:pt x="417" y="278"/>
                      <a:pt x="433" y="289"/>
                    </a:cubicBezTo>
                    <a:cubicBezTo>
                      <a:pt x="449" y="301"/>
                      <a:pt x="463" y="314"/>
                      <a:pt x="475" y="330"/>
                    </a:cubicBezTo>
                    <a:cubicBezTo>
                      <a:pt x="491" y="350"/>
                      <a:pt x="506" y="369"/>
                      <a:pt x="522" y="388"/>
                    </a:cubicBezTo>
                    <a:cubicBezTo>
                      <a:pt x="533" y="401"/>
                      <a:pt x="540" y="416"/>
                      <a:pt x="542" y="433"/>
                    </a:cubicBezTo>
                    <a:cubicBezTo>
                      <a:pt x="515" y="454"/>
                      <a:pt x="507" y="455"/>
                      <a:pt x="484" y="436"/>
                    </a:cubicBezTo>
                    <a:cubicBezTo>
                      <a:pt x="437" y="398"/>
                      <a:pt x="394" y="355"/>
                      <a:pt x="351" y="313"/>
                    </a:cubicBezTo>
                    <a:cubicBezTo>
                      <a:pt x="349" y="311"/>
                      <a:pt x="346" y="312"/>
                      <a:pt x="344" y="311"/>
                    </a:cubicBezTo>
                    <a:close/>
                    <a:moveTo>
                      <a:pt x="338" y="39"/>
                    </a:moveTo>
                    <a:cubicBezTo>
                      <a:pt x="338" y="37"/>
                      <a:pt x="339" y="36"/>
                      <a:pt x="339" y="35"/>
                    </a:cubicBezTo>
                    <a:cubicBezTo>
                      <a:pt x="335" y="33"/>
                      <a:pt x="331" y="32"/>
                      <a:pt x="327" y="31"/>
                    </a:cubicBezTo>
                    <a:cubicBezTo>
                      <a:pt x="327" y="33"/>
                      <a:pt x="327" y="35"/>
                      <a:pt x="326" y="37"/>
                    </a:cubicBezTo>
                    <a:cubicBezTo>
                      <a:pt x="330" y="37"/>
                      <a:pt x="334" y="38"/>
                      <a:pt x="338" y="3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13" name="Freeform 44"/>
              <p:cNvSpPr>
                <a:spLocks/>
              </p:cNvSpPr>
              <p:nvPr/>
            </p:nvSpPr>
            <p:spPr bwMode="auto">
              <a:xfrm>
                <a:off x="3832226" y="3748088"/>
                <a:ext cx="303213" cy="431800"/>
              </a:xfrm>
              <a:custGeom>
                <a:avLst/>
                <a:gdLst>
                  <a:gd name="T0" fmla="*/ 63 w 369"/>
                  <a:gd name="T1" fmla="*/ 18 h 524"/>
                  <a:gd name="T2" fmla="*/ 95 w 369"/>
                  <a:gd name="T3" fmla="*/ 13 h 524"/>
                  <a:gd name="T4" fmla="*/ 153 w 369"/>
                  <a:gd name="T5" fmla="*/ 3 h 524"/>
                  <a:gd name="T6" fmla="*/ 246 w 369"/>
                  <a:gd name="T7" fmla="*/ 1 h 524"/>
                  <a:gd name="T8" fmla="*/ 292 w 369"/>
                  <a:gd name="T9" fmla="*/ 33 h 524"/>
                  <a:gd name="T10" fmla="*/ 316 w 369"/>
                  <a:gd name="T11" fmla="*/ 111 h 524"/>
                  <a:gd name="T12" fmla="*/ 338 w 369"/>
                  <a:gd name="T13" fmla="*/ 174 h 524"/>
                  <a:gd name="T14" fmla="*/ 363 w 369"/>
                  <a:gd name="T15" fmla="*/ 262 h 524"/>
                  <a:gd name="T16" fmla="*/ 364 w 369"/>
                  <a:gd name="T17" fmla="*/ 339 h 524"/>
                  <a:gd name="T18" fmla="*/ 360 w 369"/>
                  <a:gd name="T19" fmla="*/ 380 h 524"/>
                  <a:gd name="T20" fmla="*/ 340 w 369"/>
                  <a:gd name="T21" fmla="*/ 456 h 524"/>
                  <a:gd name="T22" fmla="*/ 329 w 369"/>
                  <a:gd name="T23" fmla="*/ 447 h 524"/>
                  <a:gd name="T24" fmla="*/ 323 w 369"/>
                  <a:gd name="T25" fmla="*/ 337 h 524"/>
                  <a:gd name="T26" fmla="*/ 310 w 369"/>
                  <a:gd name="T27" fmla="*/ 261 h 524"/>
                  <a:gd name="T28" fmla="*/ 298 w 369"/>
                  <a:gd name="T29" fmla="*/ 269 h 524"/>
                  <a:gd name="T30" fmla="*/ 299 w 369"/>
                  <a:gd name="T31" fmla="*/ 280 h 524"/>
                  <a:gd name="T32" fmla="*/ 309 w 369"/>
                  <a:gd name="T33" fmla="*/ 457 h 524"/>
                  <a:gd name="T34" fmla="*/ 298 w 369"/>
                  <a:gd name="T35" fmla="*/ 503 h 524"/>
                  <a:gd name="T36" fmla="*/ 262 w 369"/>
                  <a:gd name="T37" fmla="*/ 523 h 524"/>
                  <a:gd name="T38" fmla="*/ 237 w 369"/>
                  <a:gd name="T39" fmla="*/ 494 h 524"/>
                  <a:gd name="T40" fmla="*/ 225 w 369"/>
                  <a:gd name="T41" fmla="*/ 460 h 524"/>
                  <a:gd name="T42" fmla="*/ 223 w 369"/>
                  <a:gd name="T43" fmla="*/ 345 h 524"/>
                  <a:gd name="T44" fmla="*/ 212 w 369"/>
                  <a:gd name="T45" fmla="*/ 280 h 524"/>
                  <a:gd name="T46" fmla="*/ 197 w 369"/>
                  <a:gd name="T47" fmla="*/ 276 h 524"/>
                  <a:gd name="T48" fmla="*/ 199 w 369"/>
                  <a:gd name="T49" fmla="*/ 330 h 524"/>
                  <a:gd name="T50" fmla="*/ 204 w 369"/>
                  <a:gd name="T51" fmla="*/ 448 h 524"/>
                  <a:gd name="T52" fmla="*/ 197 w 369"/>
                  <a:gd name="T53" fmla="*/ 488 h 524"/>
                  <a:gd name="T54" fmla="*/ 169 w 369"/>
                  <a:gd name="T55" fmla="*/ 498 h 524"/>
                  <a:gd name="T56" fmla="*/ 145 w 369"/>
                  <a:gd name="T57" fmla="*/ 467 h 524"/>
                  <a:gd name="T58" fmla="*/ 140 w 369"/>
                  <a:gd name="T59" fmla="*/ 408 h 524"/>
                  <a:gd name="T60" fmla="*/ 134 w 369"/>
                  <a:gd name="T61" fmla="*/ 306 h 524"/>
                  <a:gd name="T62" fmla="*/ 127 w 369"/>
                  <a:gd name="T63" fmla="*/ 292 h 524"/>
                  <a:gd name="T64" fmla="*/ 121 w 369"/>
                  <a:gd name="T65" fmla="*/ 289 h 524"/>
                  <a:gd name="T66" fmla="*/ 107 w 369"/>
                  <a:gd name="T67" fmla="*/ 307 h 524"/>
                  <a:gd name="T68" fmla="*/ 111 w 369"/>
                  <a:gd name="T69" fmla="*/ 362 h 524"/>
                  <a:gd name="T70" fmla="*/ 115 w 369"/>
                  <a:gd name="T71" fmla="*/ 443 h 524"/>
                  <a:gd name="T72" fmla="*/ 112 w 369"/>
                  <a:gd name="T73" fmla="*/ 456 h 524"/>
                  <a:gd name="T74" fmla="*/ 95 w 369"/>
                  <a:gd name="T75" fmla="*/ 451 h 524"/>
                  <a:gd name="T76" fmla="*/ 47 w 369"/>
                  <a:gd name="T77" fmla="*/ 363 h 524"/>
                  <a:gd name="T78" fmla="*/ 2 w 369"/>
                  <a:gd name="T79" fmla="*/ 189 h 524"/>
                  <a:gd name="T80" fmla="*/ 0 w 369"/>
                  <a:gd name="T81" fmla="*/ 100 h 524"/>
                  <a:gd name="T82" fmla="*/ 2 w 369"/>
                  <a:gd name="T83" fmla="*/ 70 h 524"/>
                  <a:gd name="T84" fmla="*/ 20 w 369"/>
                  <a:gd name="T85" fmla="*/ 45 h 524"/>
                  <a:gd name="T86" fmla="*/ 50 w 369"/>
                  <a:gd name="T87" fmla="*/ 30 h 524"/>
                  <a:gd name="T88" fmla="*/ 64 w 369"/>
                  <a:gd name="T89" fmla="*/ 18 h 524"/>
                  <a:gd name="T90" fmla="*/ 63 w 369"/>
                  <a:gd name="T91" fmla="*/ 18 h 5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369" h="524">
                    <a:moveTo>
                      <a:pt x="63" y="18"/>
                    </a:moveTo>
                    <a:cubicBezTo>
                      <a:pt x="73" y="17"/>
                      <a:pt x="85" y="17"/>
                      <a:pt x="95" y="13"/>
                    </a:cubicBezTo>
                    <a:cubicBezTo>
                      <a:pt x="114" y="5"/>
                      <a:pt x="134" y="4"/>
                      <a:pt x="153" y="3"/>
                    </a:cubicBezTo>
                    <a:cubicBezTo>
                      <a:pt x="184" y="2"/>
                      <a:pt x="215" y="2"/>
                      <a:pt x="246" y="1"/>
                    </a:cubicBezTo>
                    <a:cubicBezTo>
                      <a:pt x="274" y="0"/>
                      <a:pt x="282" y="5"/>
                      <a:pt x="292" y="33"/>
                    </a:cubicBezTo>
                    <a:cubicBezTo>
                      <a:pt x="301" y="59"/>
                      <a:pt x="308" y="85"/>
                      <a:pt x="316" y="111"/>
                    </a:cubicBezTo>
                    <a:cubicBezTo>
                      <a:pt x="323" y="132"/>
                      <a:pt x="329" y="153"/>
                      <a:pt x="338" y="174"/>
                    </a:cubicBezTo>
                    <a:cubicBezTo>
                      <a:pt x="349" y="202"/>
                      <a:pt x="358" y="232"/>
                      <a:pt x="363" y="262"/>
                    </a:cubicBezTo>
                    <a:cubicBezTo>
                      <a:pt x="368" y="288"/>
                      <a:pt x="369" y="314"/>
                      <a:pt x="364" y="339"/>
                    </a:cubicBezTo>
                    <a:cubicBezTo>
                      <a:pt x="361" y="353"/>
                      <a:pt x="361" y="366"/>
                      <a:pt x="360" y="380"/>
                    </a:cubicBezTo>
                    <a:cubicBezTo>
                      <a:pt x="356" y="406"/>
                      <a:pt x="354" y="433"/>
                      <a:pt x="340" y="456"/>
                    </a:cubicBezTo>
                    <a:cubicBezTo>
                      <a:pt x="331" y="457"/>
                      <a:pt x="329" y="453"/>
                      <a:pt x="329" y="447"/>
                    </a:cubicBezTo>
                    <a:cubicBezTo>
                      <a:pt x="327" y="411"/>
                      <a:pt x="327" y="373"/>
                      <a:pt x="323" y="337"/>
                    </a:cubicBezTo>
                    <a:cubicBezTo>
                      <a:pt x="321" y="311"/>
                      <a:pt x="322" y="285"/>
                      <a:pt x="310" y="261"/>
                    </a:cubicBezTo>
                    <a:cubicBezTo>
                      <a:pt x="302" y="258"/>
                      <a:pt x="298" y="262"/>
                      <a:pt x="298" y="269"/>
                    </a:cubicBezTo>
                    <a:cubicBezTo>
                      <a:pt x="297" y="273"/>
                      <a:pt x="298" y="276"/>
                      <a:pt x="299" y="280"/>
                    </a:cubicBezTo>
                    <a:cubicBezTo>
                      <a:pt x="310" y="338"/>
                      <a:pt x="306" y="398"/>
                      <a:pt x="309" y="457"/>
                    </a:cubicBezTo>
                    <a:cubicBezTo>
                      <a:pt x="310" y="473"/>
                      <a:pt x="306" y="489"/>
                      <a:pt x="298" y="503"/>
                    </a:cubicBezTo>
                    <a:cubicBezTo>
                      <a:pt x="291" y="516"/>
                      <a:pt x="281" y="524"/>
                      <a:pt x="262" y="523"/>
                    </a:cubicBezTo>
                    <a:cubicBezTo>
                      <a:pt x="254" y="514"/>
                      <a:pt x="245" y="504"/>
                      <a:pt x="237" y="494"/>
                    </a:cubicBezTo>
                    <a:cubicBezTo>
                      <a:pt x="229" y="484"/>
                      <a:pt x="225" y="473"/>
                      <a:pt x="225" y="460"/>
                    </a:cubicBezTo>
                    <a:cubicBezTo>
                      <a:pt x="225" y="421"/>
                      <a:pt x="224" y="383"/>
                      <a:pt x="223" y="345"/>
                    </a:cubicBezTo>
                    <a:cubicBezTo>
                      <a:pt x="223" y="323"/>
                      <a:pt x="221" y="301"/>
                      <a:pt x="212" y="280"/>
                    </a:cubicBezTo>
                    <a:cubicBezTo>
                      <a:pt x="210" y="273"/>
                      <a:pt x="205" y="271"/>
                      <a:pt x="197" y="276"/>
                    </a:cubicBezTo>
                    <a:cubicBezTo>
                      <a:pt x="197" y="293"/>
                      <a:pt x="196" y="312"/>
                      <a:pt x="199" y="330"/>
                    </a:cubicBezTo>
                    <a:cubicBezTo>
                      <a:pt x="207" y="369"/>
                      <a:pt x="204" y="409"/>
                      <a:pt x="204" y="448"/>
                    </a:cubicBezTo>
                    <a:cubicBezTo>
                      <a:pt x="204" y="461"/>
                      <a:pt x="200" y="475"/>
                      <a:pt x="197" y="488"/>
                    </a:cubicBezTo>
                    <a:cubicBezTo>
                      <a:pt x="193" y="499"/>
                      <a:pt x="181" y="503"/>
                      <a:pt x="169" y="498"/>
                    </a:cubicBezTo>
                    <a:cubicBezTo>
                      <a:pt x="155" y="492"/>
                      <a:pt x="148" y="481"/>
                      <a:pt x="145" y="467"/>
                    </a:cubicBezTo>
                    <a:cubicBezTo>
                      <a:pt x="142" y="448"/>
                      <a:pt x="137" y="429"/>
                      <a:pt x="140" y="408"/>
                    </a:cubicBezTo>
                    <a:cubicBezTo>
                      <a:pt x="145" y="374"/>
                      <a:pt x="143" y="339"/>
                      <a:pt x="134" y="306"/>
                    </a:cubicBezTo>
                    <a:cubicBezTo>
                      <a:pt x="132" y="301"/>
                      <a:pt x="130" y="297"/>
                      <a:pt x="127" y="292"/>
                    </a:cubicBezTo>
                    <a:cubicBezTo>
                      <a:pt x="126" y="291"/>
                      <a:pt x="123" y="290"/>
                      <a:pt x="121" y="289"/>
                    </a:cubicBezTo>
                    <a:cubicBezTo>
                      <a:pt x="111" y="290"/>
                      <a:pt x="107" y="298"/>
                      <a:pt x="107" y="307"/>
                    </a:cubicBezTo>
                    <a:cubicBezTo>
                      <a:pt x="108" y="325"/>
                      <a:pt x="110" y="344"/>
                      <a:pt x="111" y="362"/>
                    </a:cubicBezTo>
                    <a:cubicBezTo>
                      <a:pt x="112" y="389"/>
                      <a:pt x="114" y="416"/>
                      <a:pt x="115" y="443"/>
                    </a:cubicBezTo>
                    <a:cubicBezTo>
                      <a:pt x="115" y="448"/>
                      <a:pt x="113" y="453"/>
                      <a:pt x="112" y="456"/>
                    </a:cubicBezTo>
                    <a:cubicBezTo>
                      <a:pt x="103" y="460"/>
                      <a:pt x="98" y="456"/>
                      <a:pt x="95" y="451"/>
                    </a:cubicBezTo>
                    <a:cubicBezTo>
                      <a:pt x="79" y="422"/>
                      <a:pt x="59" y="394"/>
                      <a:pt x="47" y="363"/>
                    </a:cubicBezTo>
                    <a:cubicBezTo>
                      <a:pt x="24" y="307"/>
                      <a:pt x="3" y="251"/>
                      <a:pt x="2" y="189"/>
                    </a:cubicBezTo>
                    <a:cubicBezTo>
                      <a:pt x="2" y="159"/>
                      <a:pt x="0" y="130"/>
                      <a:pt x="0" y="100"/>
                    </a:cubicBezTo>
                    <a:cubicBezTo>
                      <a:pt x="0" y="90"/>
                      <a:pt x="1" y="80"/>
                      <a:pt x="2" y="70"/>
                    </a:cubicBezTo>
                    <a:cubicBezTo>
                      <a:pt x="3" y="59"/>
                      <a:pt x="9" y="50"/>
                      <a:pt x="20" y="45"/>
                    </a:cubicBezTo>
                    <a:cubicBezTo>
                      <a:pt x="31" y="40"/>
                      <a:pt x="41" y="35"/>
                      <a:pt x="50" y="30"/>
                    </a:cubicBezTo>
                    <a:cubicBezTo>
                      <a:pt x="55" y="27"/>
                      <a:pt x="59" y="22"/>
                      <a:pt x="64" y="18"/>
                    </a:cubicBezTo>
                    <a:lnTo>
                      <a:pt x="63" y="18"/>
                    </a:ln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14" name="Freeform 45"/>
              <p:cNvSpPr>
                <a:spLocks/>
              </p:cNvSpPr>
              <p:nvPr/>
            </p:nvSpPr>
            <p:spPr bwMode="auto">
              <a:xfrm>
                <a:off x="3895726" y="1890713"/>
                <a:ext cx="636588" cy="433388"/>
              </a:xfrm>
              <a:custGeom>
                <a:avLst/>
                <a:gdLst>
                  <a:gd name="T0" fmla="*/ 773 w 773"/>
                  <a:gd name="T1" fmla="*/ 16 h 526"/>
                  <a:gd name="T2" fmla="*/ 754 w 773"/>
                  <a:gd name="T3" fmla="*/ 56 h 526"/>
                  <a:gd name="T4" fmla="*/ 735 w 773"/>
                  <a:gd name="T5" fmla="*/ 80 h 526"/>
                  <a:gd name="T6" fmla="*/ 708 w 773"/>
                  <a:gd name="T7" fmla="*/ 85 h 526"/>
                  <a:gd name="T8" fmla="*/ 656 w 773"/>
                  <a:gd name="T9" fmla="*/ 46 h 526"/>
                  <a:gd name="T10" fmla="*/ 634 w 773"/>
                  <a:gd name="T11" fmla="*/ 25 h 526"/>
                  <a:gd name="T12" fmla="*/ 613 w 773"/>
                  <a:gd name="T13" fmla="*/ 96 h 526"/>
                  <a:gd name="T14" fmla="*/ 520 w 773"/>
                  <a:gd name="T15" fmla="*/ 37 h 526"/>
                  <a:gd name="T16" fmla="*/ 506 w 773"/>
                  <a:gd name="T17" fmla="*/ 54 h 526"/>
                  <a:gd name="T18" fmla="*/ 492 w 773"/>
                  <a:gd name="T19" fmla="*/ 92 h 526"/>
                  <a:gd name="T20" fmla="*/ 464 w 773"/>
                  <a:gd name="T21" fmla="*/ 132 h 526"/>
                  <a:gd name="T22" fmla="*/ 418 w 773"/>
                  <a:gd name="T23" fmla="*/ 70 h 526"/>
                  <a:gd name="T24" fmla="*/ 401 w 773"/>
                  <a:gd name="T25" fmla="*/ 96 h 526"/>
                  <a:gd name="T26" fmla="*/ 384 w 773"/>
                  <a:gd name="T27" fmla="*/ 168 h 526"/>
                  <a:gd name="T28" fmla="*/ 352 w 773"/>
                  <a:gd name="T29" fmla="*/ 215 h 526"/>
                  <a:gd name="T30" fmla="*/ 341 w 773"/>
                  <a:gd name="T31" fmla="*/ 201 h 526"/>
                  <a:gd name="T32" fmla="*/ 335 w 773"/>
                  <a:gd name="T33" fmla="*/ 180 h 526"/>
                  <a:gd name="T34" fmla="*/ 315 w 773"/>
                  <a:gd name="T35" fmla="*/ 166 h 526"/>
                  <a:gd name="T36" fmla="*/ 283 w 773"/>
                  <a:gd name="T37" fmla="*/ 160 h 526"/>
                  <a:gd name="T38" fmla="*/ 233 w 773"/>
                  <a:gd name="T39" fmla="*/ 173 h 526"/>
                  <a:gd name="T40" fmla="*/ 198 w 773"/>
                  <a:gd name="T41" fmla="*/ 314 h 526"/>
                  <a:gd name="T42" fmla="*/ 233 w 773"/>
                  <a:gd name="T43" fmla="*/ 399 h 526"/>
                  <a:gd name="T44" fmla="*/ 236 w 773"/>
                  <a:gd name="T45" fmla="*/ 420 h 526"/>
                  <a:gd name="T46" fmla="*/ 211 w 773"/>
                  <a:gd name="T47" fmla="*/ 497 h 526"/>
                  <a:gd name="T48" fmla="*/ 174 w 773"/>
                  <a:gd name="T49" fmla="*/ 526 h 526"/>
                  <a:gd name="T50" fmla="*/ 160 w 773"/>
                  <a:gd name="T51" fmla="*/ 455 h 526"/>
                  <a:gd name="T52" fmla="*/ 141 w 773"/>
                  <a:gd name="T53" fmla="*/ 466 h 526"/>
                  <a:gd name="T54" fmla="*/ 107 w 773"/>
                  <a:gd name="T55" fmla="*/ 509 h 526"/>
                  <a:gd name="T56" fmla="*/ 95 w 773"/>
                  <a:gd name="T57" fmla="*/ 517 h 526"/>
                  <a:gd name="T58" fmla="*/ 82 w 773"/>
                  <a:gd name="T59" fmla="*/ 519 h 526"/>
                  <a:gd name="T60" fmla="*/ 75 w 773"/>
                  <a:gd name="T61" fmla="*/ 499 h 526"/>
                  <a:gd name="T62" fmla="*/ 62 w 773"/>
                  <a:gd name="T63" fmla="*/ 450 h 526"/>
                  <a:gd name="T64" fmla="*/ 19 w 773"/>
                  <a:gd name="T65" fmla="*/ 336 h 526"/>
                  <a:gd name="T66" fmla="*/ 5 w 773"/>
                  <a:gd name="T67" fmla="*/ 237 h 526"/>
                  <a:gd name="T68" fmla="*/ 6 w 773"/>
                  <a:gd name="T69" fmla="*/ 212 h 526"/>
                  <a:gd name="T70" fmla="*/ 22 w 773"/>
                  <a:gd name="T71" fmla="*/ 168 h 526"/>
                  <a:gd name="T72" fmla="*/ 39 w 773"/>
                  <a:gd name="T73" fmla="*/ 141 h 526"/>
                  <a:gd name="T74" fmla="*/ 65 w 773"/>
                  <a:gd name="T75" fmla="*/ 126 h 526"/>
                  <a:gd name="T76" fmla="*/ 174 w 773"/>
                  <a:gd name="T77" fmla="*/ 64 h 526"/>
                  <a:gd name="T78" fmla="*/ 298 w 773"/>
                  <a:gd name="T79" fmla="*/ 6 h 526"/>
                  <a:gd name="T80" fmla="*/ 323 w 773"/>
                  <a:gd name="T81" fmla="*/ 1 h 526"/>
                  <a:gd name="T82" fmla="*/ 456 w 773"/>
                  <a:gd name="T83" fmla="*/ 6 h 526"/>
                  <a:gd name="T84" fmla="*/ 596 w 773"/>
                  <a:gd name="T85" fmla="*/ 9 h 526"/>
                  <a:gd name="T86" fmla="*/ 688 w 773"/>
                  <a:gd name="T87" fmla="*/ 11 h 526"/>
                  <a:gd name="T88" fmla="*/ 759 w 773"/>
                  <a:gd name="T89" fmla="*/ 12 h 526"/>
                  <a:gd name="T90" fmla="*/ 773 w 773"/>
                  <a:gd name="T91" fmla="*/ 16 h 5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773" h="526">
                    <a:moveTo>
                      <a:pt x="773" y="16"/>
                    </a:moveTo>
                    <a:cubicBezTo>
                      <a:pt x="772" y="33"/>
                      <a:pt x="760" y="43"/>
                      <a:pt x="754" y="56"/>
                    </a:cubicBezTo>
                    <a:cubicBezTo>
                      <a:pt x="749" y="65"/>
                      <a:pt x="742" y="72"/>
                      <a:pt x="735" y="80"/>
                    </a:cubicBezTo>
                    <a:cubicBezTo>
                      <a:pt x="728" y="87"/>
                      <a:pt x="718" y="88"/>
                      <a:pt x="708" y="85"/>
                    </a:cubicBezTo>
                    <a:cubicBezTo>
                      <a:pt x="687" y="77"/>
                      <a:pt x="668" y="65"/>
                      <a:pt x="656" y="46"/>
                    </a:cubicBezTo>
                    <a:cubicBezTo>
                      <a:pt x="651" y="37"/>
                      <a:pt x="647" y="28"/>
                      <a:pt x="634" y="25"/>
                    </a:cubicBezTo>
                    <a:cubicBezTo>
                      <a:pt x="607" y="42"/>
                      <a:pt x="621" y="72"/>
                      <a:pt x="613" y="96"/>
                    </a:cubicBezTo>
                    <a:cubicBezTo>
                      <a:pt x="566" y="103"/>
                      <a:pt x="549" y="62"/>
                      <a:pt x="520" y="37"/>
                    </a:cubicBezTo>
                    <a:cubicBezTo>
                      <a:pt x="515" y="43"/>
                      <a:pt x="509" y="48"/>
                      <a:pt x="506" y="54"/>
                    </a:cubicBezTo>
                    <a:cubicBezTo>
                      <a:pt x="500" y="66"/>
                      <a:pt x="496" y="79"/>
                      <a:pt x="492" y="92"/>
                    </a:cubicBezTo>
                    <a:cubicBezTo>
                      <a:pt x="484" y="112"/>
                      <a:pt x="484" y="112"/>
                      <a:pt x="464" y="132"/>
                    </a:cubicBezTo>
                    <a:cubicBezTo>
                      <a:pt x="445" y="115"/>
                      <a:pt x="447" y="80"/>
                      <a:pt x="418" y="70"/>
                    </a:cubicBezTo>
                    <a:cubicBezTo>
                      <a:pt x="405" y="74"/>
                      <a:pt x="401" y="85"/>
                      <a:pt x="401" y="96"/>
                    </a:cubicBezTo>
                    <a:cubicBezTo>
                      <a:pt x="400" y="121"/>
                      <a:pt x="393" y="145"/>
                      <a:pt x="384" y="168"/>
                    </a:cubicBezTo>
                    <a:cubicBezTo>
                      <a:pt x="378" y="186"/>
                      <a:pt x="368" y="201"/>
                      <a:pt x="352" y="215"/>
                    </a:cubicBezTo>
                    <a:cubicBezTo>
                      <a:pt x="348" y="210"/>
                      <a:pt x="343" y="206"/>
                      <a:pt x="341" y="201"/>
                    </a:cubicBezTo>
                    <a:cubicBezTo>
                      <a:pt x="338" y="194"/>
                      <a:pt x="338" y="187"/>
                      <a:pt x="335" y="180"/>
                    </a:cubicBezTo>
                    <a:cubicBezTo>
                      <a:pt x="331" y="171"/>
                      <a:pt x="325" y="165"/>
                      <a:pt x="315" y="166"/>
                    </a:cubicBezTo>
                    <a:cubicBezTo>
                      <a:pt x="304" y="167"/>
                      <a:pt x="293" y="165"/>
                      <a:pt x="283" y="160"/>
                    </a:cubicBezTo>
                    <a:cubicBezTo>
                      <a:pt x="263" y="150"/>
                      <a:pt x="246" y="158"/>
                      <a:pt x="233" y="173"/>
                    </a:cubicBezTo>
                    <a:cubicBezTo>
                      <a:pt x="198" y="214"/>
                      <a:pt x="184" y="261"/>
                      <a:pt x="198" y="314"/>
                    </a:cubicBezTo>
                    <a:cubicBezTo>
                      <a:pt x="206" y="344"/>
                      <a:pt x="212" y="374"/>
                      <a:pt x="233" y="399"/>
                    </a:cubicBezTo>
                    <a:cubicBezTo>
                      <a:pt x="237" y="403"/>
                      <a:pt x="238" y="413"/>
                      <a:pt x="236" y="420"/>
                    </a:cubicBezTo>
                    <a:cubicBezTo>
                      <a:pt x="229" y="446"/>
                      <a:pt x="221" y="472"/>
                      <a:pt x="211" y="497"/>
                    </a:cubicBezTo>
                    <a:cubicBezTo>
                      <a:pt x="205" y="512"/>
                      <a:pt x="192" y="522"/>
                      <a:pt x="174" y="526"/>
                    </a:cubicBezTo>
                    <a:cubicBezTo>
                      <a:pt x="167" y="502"/>
                      <a:pt x="175" y="476"/>
                      <a:pt x="160" y="455"/>
                    </a:cubicBezTo>
                    <a:cubicBezTo>
                      <a:pt x="150" y="453"/>
                      <a:pt x="145" y="459"/>
                      <a:pt x="141" y="466"/>
                    </a:cubicBezTo>
                    <a:cubicBezTo>
                      <a:pt x="133" y="482"/>
                      <a:pt x="122" y="497"/>
                      <a:pt x="107" y="509"/>
                    </a:cubicBezTo>
                    <a:cubicBezTo>
                      <a:pt x="104" y="512"/>
                      <a:pt x="99" y="515"/>
                      <a:pt x="95" y="517"/>
                    </a:cubicBezTo>
                    <a:cubicBezTo>
                      <a:pt x="92" y="518"/>
                      <a:pt x="88" y="518"/>
                      <a:pt x="82" y="519"/>
                    </a:cubicBezTo>
                    <a:cubicBezTo>
                      <a:pt x="80" y="513"/>
                      <a:pt x="75" y="506"/>
                      <a:pt x="75" y="499"/>
                    </a:cubicBezTo>
                    <a:cubicBezTo>
                      <a:pt x="75" y="482"/>
                      <a:pt x="68" y="466"/>
                      <a:pt x="62" y="450"/>
                    </a:cubicBezTo>
                    <a:cubicBezTo>
                      <a:pt x="47" y="412"/>
                      <a:pt x="30" y="375"/>
                      <a:pt x="19" y="336"/>
                    </a:cubicBezTo>
                    <a:cubicBezTo>
                      <a:pt x="10" y="304"/>
                      <a:pt x="0" y="271"/>
                      <a:pt x="5" y="237"/>
                    </a:cubicBezTo>
                    <a:cubicBezTo>
                      <a:pt x="6" y="229"/>
                      <a:pt x="5" y="220"/>
                      <a:pt x="6" y="212"/>
                    </a:cubicBezTo>
                    <a:cubicBezTo>
                      <a:pt x="7" y="196"/>
                      <a:pt x="9" y="180"/>
                      <a:pt x="22" y="168"/>
                    </a:cubicBezTo>
                    <a:cubicBezTo>
                      <a:pt x="31" y="161"/>
                      <a:pt x="26" y="147"/>
                      <a:pt x="39" y="141"/>
                    </a:cubicBezTo>
                    <a:cubicBezTo>
                      <a:pt x="48" y="138"/>
                      <a:pt x="56" y="131"/>
                      <a:pt x="65" y="126"/>
                    </a:cubicBezTo>
                    <a:cubicBezTo>
                      <a:pt x="101" y="105"/>
                      <a:pt x="137" y="83"/>
                      <a:pt x="174" y="64"/>
                    </a:cubicBezTo>
                    <a:cubicBezTo>
                      <a:pt x="214" y="43"/>
                      <a:pt x="256" y="25"/>
                      <a:pt x="298" y="6"/>
                    </a:cubicBezTo>
                    <a:cubicBezTo>
                      <a:pt x="306" y="2"/>
                      <a:pt x="315" y="0"/>
                      <a:pt x="323" y="1"/>
                    </a:cubicBezTo>
                    <a:cubicBezTo>
                      <a:pt x="367" y="2"/>
                      <a:pt x="412" y="0"/>
                      <a:pt x="456" y="6"/>
                    </a:cubicBezTo>
                    <a:cubicBezTo>
                      <a:pt x="503" y="11"/>
                      <a:pt x="549" y="11"/>
                      <a:pt x="596" y="9"/>
                    </a:cubicBezTo>
                    <a:cubicBezTo>
                      <a:pt x="627" y="7"/>
                      <a:pt x="657" y="10"/>
                      <a:pt x="688" y="11"/>
                    </a:cubicBezTo>
                    <a:cubicBezTo>
                      <a:pt x="712" y="11"/>
                      <a:pt x="735" y="11"/>
                      <a:pt x="759" y="12"/>
                    </a:cubicBezTo>
                    <a:cubicBezTo>
                      <a:pt x="763" y="12"/>
                      <a:pt x="767" y="14"/>
                      <a:pt x="773" y="16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15" name="Freeform 46"/>
              <p:cNvSpPr>
                <a:spLocks/>
              </p:cNvSpPr>
              <p:nvPr/>
            </p:nvSpPr>
            <p:spPr bwMode="auto">
              <a:xfrm>
                <a:off x="4187826" y="1709738"/>
                <a:ext cx="704850" cy="185738"/>
              </a:xfrm>
              <a:custGeom>
                <a:avLst/>
                <a:gdLst>
                  <a:gd name="T0" fmla="*/ 2 w 858"/>
                  <a:gd name="T1" fmla="*/ 209 h 225"/>
                  <a:gd name="T2" fmla="*/ 12 w 858"/>
                  <a:gd name="T3" fmla="*/ 193 h 225"/>
                  <a:gd name="T4" fmla="*/ 107 w 858"/>
                  <a:gd name="T5" fmla="*/ 151 h 225"/>
                  <a:gd name="T6" fmla="*/ 273 w 858"/>
                  <a:gd name="T7" fmla="*/ 88 h 225"/>
                  <a:gd name="T8" fmla="*/ 324 w 858"/>
                  <a:gd name="T9" fmla="*/ 75 h 225"/>
                  <a:gd name="T10" fmla="*/ 509 w 858"/>
                  <a:gd name="T11" fmla="*/ 22 h 225"/>
                  <a:gd name="T12" fmla="*/ 611 w 858"/>
                  <a:gd name="T13" fmla="*/ 10 h 225"/>
                  <a:gd name="T14" fmla="*/ 726 w 858"/>
                  <a:gd name="T15" fmla="*/ 9 h 225"/>
                  <a:gd name="T16" fmla="*/ 833 w 858"/>
                  <a:gd name="T17" fmla="*/ 1 h 225"/>
                  <a:gd name="T18" fmla="*/ 852 w 858"/>
                  <a:gd name="T19" fmla="*/ 0 h 225"/>
                  <a:gd name="T20" fmla="*/ 850 w 858"/>
                  <a:gd name="T21" fmla="*/ 19 h 225"/>
                  <a:gd name="T22" fmla="*/ 751 w 858"/>
                  <a:gd name="T23" fmla="*/ 96 h 225"/>
                  <a:gd name="T24" fmla="*/ 610 w 858"/>
                  <a:gd name="T25" fmla="*/ 169 h 225"/>
                  <a:gd name="T26" fmla="*/ 568 w 858"/>
                  <a:gd name="T27" fmla="*/ 183 h 225"/>
                  <a:gd name="T28" fmla="*/ 486 w 858"/>
                  <a:gd name="T29" fmla="*/ 204 h 225"/>
                  <a:gd name="T30" fmla="*/ 324 w 858"/>
                  <a:gd name="T31" fmla="*/ 221 h 225"/>
                  <a:gd name="T32" fmla="*/ 206 w 858"/>
                  <a:gd name="T33" fmla="*/ 220 h 225"/>
                  <a:gd name="T34" fmla="*/ 184 w 858"/>
                  <a:gd name="T35" fmla="*/ 220 h 225"/>
                  <a:gd name="T36" fmla="*/ 14 w 858"/>
                  <a:gd name="T37" fmla="*/ 212 h 225"/>
                  <a:gd name="T38" fmla="*/ 2 w 858"/>
                  <a:gd name="T39" fmla="*/ 209 h 2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858" h="225">
                    <a:moveTo>
                      <a:pt x="2" y="209"/>
                    </a:moveTo>
                    <a:cubicBezTo>
                      <a:pt x="0" y="197"/>
                      <a:pt x="7" y="195"/>
                      <a:pt x="12" y="193"/>
                    </a:cubicBezTo>
                    <a:cubicBezTo>
                      <a:pt x="44" y="179"/>
                      <a:pt x="75" y="164"/>
                      <a:pt x="107" y="151"/>
                    </a:cubicBezTo>
                    <a:cubicBezTo>
                      <a:pt x="162" y="129"/>
                      <a:pt x="218" y="108"/>
                      <a:pt x="273" y="88"/>
                    </a:cubicBezTo>
                    <a:cubicBezTo>
                      <a:pt x="289" y="82"/>
                      <a:pt x="307" y="80"/>
                      <a:pt x="324" y="75"/>
                    </a:cubicBezTo>
                    <a:cubicBezTo>
                      <a:pt x="385" y="58"/>
                      <a:pt x="447" y="41"/>
                      <a:pt x="509" y="22"/>
                    </a:cubicBezTo>
                    <a:cubicBezTo>
                      <a:pt x="542" y="12"/>
                      <a:pt x="576" y="9"/>
                      <a:pt x="611" y="10"/>
                    </a:cubicBezTo>
                    <a:cubicBezTo>
                      <a:pt x="649" y="10"/>
                      <a:pt x="687" y="11"/>
                      <a:pt x="726" y="9"/>
                    </a:cubicBezTo>
                    <a:cubicBezTo>
                      <a:pt x="761" y="8"/>
                      <a:pt x="797" y="4"/>
                      <a:pt x="833" y="1"/>
                    </a:cubicBezTo>
                    <a:cubicBezTo>
                      <a:pt x="840" y="0"/>
                      <a:pt x="847" y="0"/>
                      <a:pt x="852" y="0"/>
                    </a:cubicBezTo>
                    <a:cubicBezTo>
                      <a:pt x="858" y="10"/>
                      <a:pt x="855" y="15"/>
                      <a:pt x="850" y="19"/>
                    </a:cubicBezTo>
                    <a:cubicBezTo>
                      <a:pt x="818" y="46"/>
                      <a:pt x="787" y="74"/>
                      <a:pt x="751" y="96"/>
                    </a:cubicBezTo>
                    <a:cubicBezTo>
                      <a:pt x="705" y="123"/>
                      <a:pt x="657" y="144"/>
                      <a:pt x="610" y="169"/>
                    </a:cubicBezTo>
                    <a:cubicBezTo>
                      <a:pt x="597" y="176"/>
                      <a:pt x="582" y="179"/>
                      <a:pt x="568" y="183"/>
                    </a:cubicBezTo>
                    <a:cubicBezTo>
                      <a:pt x="541" y="191"/>
                      <a:pt x="513" y="197"/>
                      <a:pt x="486" y="204"/>
                    </a:cubicBezTo>
                    <a:cubicBezTo>
                      <a:pt x="433" y="218"/>
                      <a:pt x="379" y="225"/>
                      <a:pt x="324" y="221"/>
                    </a:cubicBezTo>
                    <a:cubicBezTo>
                      <a:pt x="285" y="219"/>
                      <a:pt x="246" y="216"/>
                      <a:pt x="206" y="220"/>
                    </a:cubicBezTo>
                    <a:cubicBezTo>
                      <a:pt x="199" y="221"/>
                      <a:pt x="191" y="220"/>
                      <a:pt x="184" y="220"/>
                    </a:cubicBezTo>
                    <a:cubicBezTo>
                      <a:pt x="127" y="217"/>
                      <a:pt x="70" y="215"/>
                      <a:pt x="14" y="212"/>
                    </a:cubicBezTo>
                    <a:cubicBezTo>
                      <a:pt x="10" y="212"/>
                      <a:pt x="7" y="210"/>
                      <a:pt x="2" y="20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16" name="Freeform 47"/>
              <p:cNvSpPr>
                <a:spLocks/>
              </p:cNvSpPr>
              <p:nvPr/>
            </p:nvSpPr>
            <p:spPr bwMode="auto">
              <a:xfrm>
                <a:off x="3536951" y="3419475"/>
                <a:ext cx="173038" cy="290513"/>
              </a:xfrm>
              <a:custGeom>
                <a:avLst/>
                <a:gdLst>
                  <a:gd name="T0" fmla="*/ 83 w 209"/>
                  <a:gd name="T1" fmla="*/ 320 h 354"/>
                  <a:gd name="T2" fmla="*/ 86 w 209"/>
                  <a:gd name="T3" fmla="*/ 308 h 354"/>
                  <a:gd name="T4" fmla="*/ 87 w 209"/>
                  <a:gd name="T5" fmla="*/ 301 h 354"/>
                  <a:gd name="T6" fmla="*/ 51 w 209"/>
                  <a:gd name="T7" fmla="*/ 304 h 354"/>
                  <a:gd name="T8" fmla="*/ 30 w 209"/>
                  <a:gd name="T9" fmla="*/ 282 h 354"/>
                  <a:gd name="T10" fmla="*/ 15 w 209"/>
                  <a:gd name="T11" fmla="*/ 161 h 354"/>
                  <a:gd name="T12" fmla="*/ 88 w 209"/>
                  <a:gd name="T13" fmla="*/ 12 h 354"/>
                  <a:gd name="T14" fmla="*/ 98 w 209"/>
                  <a:gd name="T15" fmla="*/ 1 h 354"/>
                  <a:gd name="T16" fmla="*/ 103 w 209"/>
                  <a:gd name="T17" fmla="*/ 0 h 354"/>
                  <a:gd name="T18" fmla="*/ 123 w 209"/>
                  <a:gd name="T19" fmla="*/ 89 h 354"/>
                  <a:gd name="T20" fmla="*/ 146 w 209"/>
                  <a:gd name="T21" fmla="*/ 178 h 354"/>
                  <a:gd name="T22" fmla="*/ 177 w 209"/>
                  <a:gd name="T23" fmla="*/ 261 h 354"/>
                  <a:gd name="T24" fmla="*/ 209 w 209"/>
                  <a:gd name="T25" fmla="*/ 350 h 354"/>
                  <a:gd name="T26" fmla="*/ 190 w 209"/>
                  <a:gd name="T27" fmla="*/ 354 h 354"/>
                  <a:gd name="T28" fmla="*/ 83 w 209"/>
                  <a:gd name="T29" fmla="*/ 320 h 3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209" h="354">
                    <a:moveTo>
                      <a:pt x="83" y="320"/>
                    </a:moveTo>
                    <a:cubicBezTo>
                      <a:pt x="84" y="315"/>
                      <a:pt x="85" y="312"/>
                      <a:pt x="86" y="308"/>
                    </a:cubicBezTo>
                    <a:cubicBezTo>
                      <a:pt x="87" y="306"/>
                      <a:pt x="87" y="304"/>
                      <a:pt x="87" y="301"/>
                    </a:cubicBezTo>
                    <a:cubicBezTo>
                      <a:pt x="75" y="291"/>
                      <a:pt x="65" y="308"/>
                      <a:pt x="51" y="304"/>
                    </a:cubicBezTo>
                    <a:cubicBezTo>
                      <a:pt x="42" y="300"/>
                      <a:pt x="35" y="291"/>
                      <a:pt x="30" y="282"/>
                    </a:cubicBezTo>
                    <a:cubicBezTo>
                      <a:pt x="8" y="244"/>
                      <a:pt x="0" y="203"/>
                      <a:pt x="15" y="161"/>
                    </a:cubicBezTo>
                    <a:cubicBezTo>
                      <a:pt x="34" y="109"/>
                      <a:pt x="57" y="59"/>
                      <a:pt x="88" y="12"/>
                    </a:cubicBezTo>
                    <a:cubicBezTo>
                      <a:pt x="90" y="8"/>
                      <a:pt x="94" y="5"/>
                      <a:pt x="98" y="1"/>
                    </a:cubicBezTo>
                    <a:cubicBezTo>
                      <a:pt x="98" y="1"/>
                      <a:pt x="100" y="1"/>
                      <a:pt x="103" y="0"/>
                    </a:cubicBezTo>
                    <a:cubicBezTo>
                      <a:pt x="115" y="28"/>
                      <a:pt x="115" y="60"/>
                      <a:pt x="123" y="89"/>
                    </a:cubicBezTo>
                    <a:cubicBezTo>
                      <a:pt x="131" y="119"/>
                      <a:pt x="137" y="149"/>
                      <a:pt x="146" y="178"/>
                    </a:cubicBezTo>
                    <a:cubicBezTo>
                      <a:pt x="155" y="207"/>
                      <a:pt x="167" y="234"/>
                      <a:pt x="177" y="261"/>
                    </a:cubicBezTo>
                    <a:cubicBezTo>
                      <a:pt x="188" y="290"/>
                      <a:pt x="198" y="319"/>
                      <a:pt x="209" y="350"/>
                    </a:cubicBezTo>
                    <a:cubicBezTo>
                      <a:pt x="201" y="352"/>
                      <a:pt x="195" y="354"/>
                      <a:pt x="190" y="354"/>
                    </a:cubicBezTo>
                    <a:cubicBezTo>
                      <a:pt x="151" y="354"/>
                      <a:pt x="116" y="341"/>
                      <a:pt x="83" y="32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17" name="Freeform 48"/>
              <p:cNvSpPr>
                <a:spLocks/>
              </p:cNvSpPr>
              <p:nvPr/>
            </p:nvSpPr>
            <p:spPr bwMode="auto">
              <a:xfrm>
                <a:off x="4560888" y="1876425"/>
                <a:ext cx="79375" cy="71438"/>
              </a:xfrm>
              <a:custGeom>
                <a:avLst/>
                <a:gdLst>
                  <a:gd name="T0" fmla="*/ 7 w 97"/>
                  <a:gd name="T1" fmla="*/ 19 h 87"/>
                  <a:gd name="T2" fmla="*/ 94 w 97"/>
                  <a:gd name="T3" fmla="*/ 2 h 87"/>
                  <a:gd name="T4" fmla="*/ 96 w 97"/>
                  <a:gd name="T5" fmla="*/ 10 h 87"/>
                  <a:gd name="T6" fmla="*/ 91 w 97"/>
                  <a:gd name="T7" fmla="*/ 20 h 87"/>
                  <a:gd name="T8" fmla="*/ 34 w 97"/>
                  <a:gd name="T9" fmla="*/ 87 h 87"/>
                  <a:gd name="T10" fmla="*/ 7 w 97"/>
                  <a:gd name="T11" fmla="*/ 19 h 8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97" h="87">
                    <a:moveTo>
                      <a:pt x="7" y="19"/>
                    </a:moveTo>
                    <a:cubicBezTo>
                      <a:pt x="38" y="16"/>
                      <a:pt x="64" y="0"/>
                      <a:pt x="94" y="2"/>
                    </a:cubicBezTo>
                    <a:cubicBezTo>
                      <a:pt x="95" y="6"/>
                      <a:pt x="97" y="8"/>
                      <a:pt x="96" y="10"/>
                    </a:cubicBezTo>
                    <a:cubicBezTo>
                      <a:pt x="95" y="13"/>
                      <a:pt x="94" y="17"/>
                      <a:pt x="91" y="20"/>
                    </a:cubicBezTo>
                    <a:cubicBezTo>
                      <a:pt x="72" y="42"/>
                      <a:pt x="53" y="64"/>
                      <a:pt x="34" y="87"/>
                    </a:cubicBezTo>
                    <a:cubicBezTo>
                      <a:pt x="13" y="69"/>
                      <a:pt x="0" y="50"/>
                      <a:pt x="7" y="1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18" name="Freeform 49"/>
              <p:cNvSpPr>
                <a:spLocks/>
              </p:cNvSpPr>
              <p:nvPr/>
            </p:nvSpPr>
            <p:spPr bwMode="auto">
              <a:xfrm>
                <a:off x="4652963" y="1857375"/>
                <a:ext cx="61913" cy="71438"/>
              </a:xfrm>
              <a:custGeom>
                <a:avLst/>
                <a:gdLst>
                  <a:gd name="T0" fmla="*/ 60 w 75"/>
                  <a:gd name="T1" fmla="*/ 1 h 85"/>
                  <a:gd name="T2" fmla="*/ 73 w 75"/>
                  <a:gd name="T3" fmla="*/ 30 h 85"/>
                  <a:gd name="T4" fmla="*/ 58 w 75"/>
                  <a:gd name="T5" fmla="*/ 85 h 85"/>
                  <a:gd name="T6" fmla="*/ 50 w 75"/>
                  <a:gd name="T7" fmla="*/ 83 h 85"/>
                  <a:gd name="T8" fmla="*/ 0 w 75"/>
                  <a:gd name="T9" fmla="*/ 19 h 85"/>
                  <a:gd name="T10" fmla="*/ 50 w 75"/>
                  <a:gd name="T11" fmla="*/ 1 h 85"/>
                  <a:gd name="T12" fmla="*/ 60 w 75"/>
                  <a:gd name="T13" fmla="*/ 1 h 8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75" h="85">
                    <a:moveTo>
                      <a:pt x="60" y="1"/>
                    </a:moveTo>
                    <a:cubicBezTo>
                      <a:pt x="69" y="9"/>
                      <a:pt x="75" y="20"/>
                      <a:pt x="73" y="30"/>
                    </a:cubicBezTo>
                    <a:cubicBezTo>
                      <a:pt x="68" y="48"/>
                      <a:pt x="73" y="70"/>
                      <a:pt x="58" y="85"/>
                    </a:cubicBezTo>
                    <a:cubicBezTo>
                      <a:pt x="55" y="84"/>
                      <a:pt x="51" y="84"/>
                      <a:pt x="50" y="83"/>
                    </a:cubicBezTo>
                    <a:cubicBezTo>
                      <a:pt x="39" y="58"/>
                      <a:pt x="16" y="43"/>
                      <a:pt x="0" y="19"/>
                    </a:cubicBezTo>
                    <a:cubicBezTo>
                      <a:pt x="18" y="12"/>
                      <a:pt x="34" y="6"/>
                      <a:pt x="50" y="1"/>
                    </a:cubicBezTo>
                    <a:cubicBezTo>
                      <a:pt x="53" y="0"/>
                      <a:pt x="57" y="1"/>
                      <a:pt x="60" y="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19" name="Freeform 50"/>
              <p:cNvSpPr>
                <a:spLocks/>
              </p:cNvSpPr>
              <p:nvPr/>
            </p:nvSpPr>
            <p:spPr bwMode="auto">
              <a:xfrm>
                <a:off x="4648201" y="2024063"/>
                <a:ext cx="25400" cy="44450"/>
              </a:xfrm>
              <a:custGeom>
                <a:avLst/>
                <a:gdLst>
                  <a:gd name="T0" fmla="*/ 5 w 31"/>
                  <a:gd name="T1" fmla="*/ 4 h 54"/>
                  <a:gd name="T2" fmla="*/ 28 w 31"/>
                  <a:gd name="T3" fmla="*/ 16 h 54"/>
                  <a:gd name="T4" fmla="*/ 24 w 31"/>
                  <a:gd name="T5" fmla="*/ 53 h 54"/>
                  <a:gd name="T6" fmla="*/ 8 w 31"/>
                  <a:gd name="T7" fmla="*/ 51 h 54"/>
                  <a:gd name="T8" fmla="*/ 0 w 31"/>
                  <a:gd name="T9" fmla="*/ 36 h 54"/>
                  <a:gd name="T10" fmla="*/ 5 w 31"/>
                  <a:gd name="T11" fmla="*/ 4 h 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31" h="54">
                    <a:moveTo>
                      <a:pt x="5" y="4"/>
                    </a:moveTo>
                    <a:cubicBezTo>
                      <a:pt x="21" y="0"/>
                      <a:pt x="26" y="7"/>
                      <a:pt x="28" y="16"/>
                    </a:cubicBezTo>
                    <a:cubicBezTo>
                      <a:pt x="31" y="28"/>
                      <a:pt x="30" y="40"/>
                      <a:pt x="24" y="53"/>
                    </a:cubicBezTo>
                    <a:cubicBezTo>
                      <a:pt x="19" y="53"/>
                      <a:pt x="12" y="54"/>
                      <a:pt x="8" y="51"/>
                    </a:cubicBezTo>
                    <a:cubicBezTo>
                      <a:pt x="4" y="48"/>
                      <a:pt x="0" y="41"/>
                      <a:pt x="0" y="36"/>
                    </a:cubicBezTo>
                    <a:cubicBezTo>
                      <a:pt x="0" y="26"/>
                      <a:pt x="3" y="15"/>
                      <a:pt x="5" y="4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20" name="Freeform 63"/>
              <p:cNvSpPr>
                <a:spLocks/>
              </p:cNvSpPr>
              <p:nvPr/>
            </p:nvSpPr>
            <p:spPr bwMode="auto">
              <a:xfrm>
                <a:off x="4384676" y="2714625"/>
                <a:ext cx="34925" cy="133350"/>
              </a:xfrm>
              <a:custGeom>
                <a:avLst/>
                <a:gdLst>
                  <a:gd name="T0" fmla="*/ 1 w 42"/>
                  <a:gd name="T1" fmla="*/ 0 h 162"/>
                  <a:gd name="T2" fmla="*/ 42 w 42"/>
                  <a:gd name="T3" fmla="*/ 162 h 162"/>
                  <a:gd name="T4" fmla="*/ 36 w 42"/>
                  <a:gd name="T5" fmla="*/ 159 h 162"/>
                  <a:gd name="T6" fmla="*/ 19 w 42"/>
                  <a:gd name="T7" fmla="*/ 99 h 162"/>
                  <a:gd name="T8" fmla="*/ 1 w 42"/>
                  <a:gd name="T9" fmla="*/ 0 h 16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2" h="162">
                    <a:moveTo>
                      <a:pt x="1" y="0"/>
                    </a:moveTo>
                    <a:cubicBezTo>
                      <a:pt x="22" y="38"/>
                      <a:pt x="42" y="118"/>
                      <a:pt x="42" y="162"/>
                    </a:cubicBezTo>
                    <a:cubicBezTo>
                      <a:pt x="40" y="161"/>
                      <a:pt x="37" y="161"/>
                      <a:pt x="36" y="159"/>
                    </a:cubicBezTo>
                    <a:cubicBezTo>
                      <a:pt x="30" y="139"/>
                      <a:pt x="20" y="119"/>
                      <a:pt x="19" y="99"/>
                    </a:cubicBezTo>
                    <a:cubicBezTo>
                      <a:pt x="18" y="66"/>
                      <a:pt x="0" y="37"/>
                      <a:pt x="1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21" name="Freeform 64"/>
              <p:cNvSpPr>
                <a:spLocks/>
              </p:cNvSpPr>
              <p:nvPr/>
            </p:nvSpPr>
            <p:spPr bwMode="auto">
              <a:xfrm>
                <a:off x="4359276" y="2632075"/>
                <a:ext cx="3175" cy="12700"/>
              </a:xfrm>
              <a:custGeom>
                <a:avLst/>
                <a:gdLst>
                  <a:gd name="T0" fmla="*/ 3 w 5"/>
                  <a:gd name="T1" fmla="*/ 16 h 16"/>
                  <a:gd name="T2" fmla="*/ 0 w 5"/>
                  <a:gd name="T3" fmla="*/ 3 h 16"/>
                  <a:gd name="T4" fmla="*/ 1 w 5"/>
                  <a:gd name="T5" fmla="*/ 0 h 16"/>
                  <a:gd name="T6" fmla="*/ 5 w 5"/>
                  <a:gd name="T7" fmla="*/ 3 h 16"/>
                  <a:gd name="T8" fmla="*/ 3 w 5"/>
                  <a:gd name="T9" fmla="*/ 16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" h="16">
                    <a:moveTo>
                      <a:pt x="3" y="16"/>
                    </a:moveTo>
                    <a:cubicBezTo>
                      <a:pt x="1" y="9"/>
                      <a:pt x="0" y="6"/>
                      <a:pt x="0" y="3"/>
                    </a:cubicBezTo>
                    <a:cubicBezTo>
                      <a:pt x="0" y="2"/>
                      <a:pt x="1" y="1"/>
                      <a:pt x="1" y="0"/>
                    </a:cubicBezTo>
                    <a:cubicBezTo>
                      <a:pt x="3" y="1"/>
                      <a:pt x="5" y="2"/>
                      <a:pt x="5" y="3"/>
                    </a:cubicBezTo>
                    <a:cubicBezTo>
                      <a:pt x="5" y="6"/>
                      <a:pt x="4" y="9"/>
                      <a:pt x="3" y="16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22" name="Freeform 65"/>
              <p:cNvSpPr>
                <a:spLocks/>
              </p:cNvSpPr>
              <p:nvPr/>
            </p:nvSpPr>
            <p:spPr bwMode="auto">
              <a:xfrm>
                <a:off x="4371976" y="2678113"/>
                <a:ext cx="6350" cy="12700"/>
              </a:xfrm>
              <a:custGeom>
                <a:avLst/>
                <a:gdLst>
                  <a:gd name="T0" fmla="*/ 7 w 7"/>
                  <a:gd name="T1" fmla="*/ 15 h 16"/>
                  <a:gd name="T2" fmla="*/ 0 w 7"/>
                  <a:gd name="T3" fmla="*/ 2 h 16"/>
                  <a:gd name="T4" fmla="*/ 5 w 7"/>
                  <a:gd name="T5" fmla="*/ 0 h 16"/>
                  <a:gd name="T6" fmla="*/ 6 w 7"/>
                  <a:gd name="T7" fmla="*/ 16 h 16"/>
                  <a:gd name="T8" fmla="*/ 7 w 7"/>
                  <a:gd name="T9" fmla="*/ 15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16">
                    <a:moveTo>
                      <a:pt x="7" y="15"/>
                    </a:moveTo>
                    <a:cubicBezTo>
                      <a:pt x="5" y="10"/>
                      <a:pt x="3" y="6"/>
                      <a:pt x="0" y="2"/>
                    </a:cubicBezTo>
                    <a:cubicBezTo>
                      <a:pt x="2" y="1"/>
                      <a:pt x="3" y="1"/>
                      <a:pt x="5" y="0"/>
                    </a:cubicBezTo>
                    <a:cubicBezTo>
                      <a:pt x="5" y="5"/>
                      <a:pt x="6" y="10"/>
                      <a:pt x="6" y="16"/>
                    </a:cubicBezTo>
                    <a:lnTo>
                      <a:pt x="7" y="15"/>
                    </a:ln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23" name="Freeform 66"/>
              <p:cNvSpPr>
                <a:spLocks/>
              </p:cNvSpPr>
              <p:nvPr/>
            </p:nvSpPr>
            <p:spPr bwMode="auto">
              <a:xfrm>
                <a:off x="4376738" y="2689225"/>
                <a:ext cx="4763" cy="6350"/>
              </a:xfrm>
              <a:custGeom>
                <a:avLst/>
                <a:gdLst>
                  <a:gd name="T0" fmla="*/ 1 w 6"/>
                  <a:gd name="T1" fmla="*/ 1 h 7"/>
                  <a:gd name="T2" fmla="*/ 6 w 6"/>
                  <a:gd name="T3" fmla="*/ 4 h 7"/>
                  <a:gd name="T4" fmla="*/ 2 w 6"/>
                  <a:gd name="T5" fmla="*/ 0 h 7"/>
                  <a:gd name="T6" fmla="*/ 1 w 6"/>
                  <a:gd name="T7" fmla="*/ 1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" h="7">
                    <a:moveTo>
                      <a:pt x="1" y="1"/>
                    </a:moveTo>
                    <a:cubicBezTo>
                      <a:pt x="3" y="2"/>
                      <a:pt x="5" y="3"/>
                      <a:pt x="6" y="4"/>
                    </a:cubicBezTo>
                    <a:cubicBezTo>
                      <a:pt x="0" y="7"/>
                      <a:pt x="3" y="2"/>
                      <a:pt x="2" y="0"/>
                    </a:cubicBezTo>
                    <a:lnTo>
                      <a:pt x="1" y="1"/>
                    </a:ln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24" name="Freeform 67"/>
              <p:cNvSpPr>
                <a:spLocks noEditPoints="1"/>
              </p:cNvSpPr>
              <p:nvPr/>
            </p:nvSpPr>
            <p:spPr bwMode="auto">
              <a:xfrm>
                <a:off x="4324351" y="1997075"/>
                <a:ext cx="171450" cy="82550"/>
              </a:xfrm>
              <a:custGeom>
                <a:avLst/>
                <a:gdLst>
                  <a:gd name="T0" fmla="*/ 88 w 210"/>
                  <a:gd name="T1" fmla="*/ 22 h 101"/>
                  <a:gd name="T2" fmla="*/ 3 w 210"/>
                  <a:gd name="T3" fmla="*/ 49 h 101"/>
                  <a:gd name="T4" fmla="*/ 13 w 210"/>
                  <a:gd name="T5" fmla="*/ 37 h 101"/>
                  <a:gd name="T6" fmla="*/ 102 w 210"/>
                  <a:gd name="T7" fmla="*/ 2 h 101"/>
                  <a:gd name="T8" fmla="*/ 112 w 210"/>
                  <a:gd name="T9" fmla="*/ 0 h 101"/>
                  <a:gd name="T10" fmla="*/ 210 w 210"/>
                  <a:gd name="T11" fmla="*/ 37 h 101"/>
                  <a:gd name="T12" fmla="*/ 166 w 210"/>
                  <a:gd name="T13" fmla="*/ 85 h 101"/>
                  <a:gd name="T14" fmla="*/ 138 w 210"/>
                  <a:gd name="T15" fmla="*/ 100 h 101"/>
                  <a:gd name="T16" fmla="*/ 96 w 210"/>
                  <a:gd name="T17" fmla="*/ 67 h 101"/>
                  <a:gd name="T18" fmla="*/ 96 w 210"/>
                  <a:gd name="T19" fmla="*/ 45 h 101"/>
                  <a:gd name="T20" fmla="*/ 94 w 210"/>
                  <a:gd name="T21" fmla="*/ 30 h 101"/>
                  <a:gd name="T22" fmla="*/ 88 w 210"/>
                  <a:gd name="T23" fmla="*/ 22 h 101"/>
                  <a:gd name="T24" fmla="*/ 125 w 210"/>
                  <a:gd name="T25" fmla="*/ 15 h 101"/>
                  <a:gd name="T26" fmla="*/ 120 w 210"/>
                  <a:gd name="T27" fmla="*/ 86 h 101"/>
                  <a:gd name="T28" fmla="*/ 160 w 210"/>
                  <a:gd name="T29" fmla="*/ 71 h 101"/>
                  <a:gd name="T30" fmla="*/ 169 w 210"/>
                  <a:gd name="T31" fmla="*/ 23 h 101"/>
                  <a:gd name="T32" fmla="*/ 125 w 210"/>
                  <a:gd name="T33" fmla="*/ 15 h 10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210" h="101">
                    <a:moveTo>
                      <a:pt x="88" y="22"/>
                    </a:moveTo>
                    <a:cubicBezTo>
                      <a:pt x="56" y="24"/>
                      <a:pt x="33" y="47"/>
                      <a:pt x="3" y="49"/>
                    </a:cubicBezTo>
                    <a:cubicBezTo>
                      <a:pt x="0" y="40"/>
                      <a:pt x="9" y="39"/>
                      <a:pt x="13" y="37"/>
                    </a:cubicBezTo>
                    <a:cubicBezTo>
                      <a:pt x="42" y="25"/>
                      <a:pt x="72" y="14"/>
                      <a:pt x="102" y="2"/>
                    </a:cubicBezTo>
                    <a:cubicBezTo>
                      <a:pt x="105" y="1"/>
                      <a:pt x="109" y="0"/>
                      <a:pt x="112" y="0"/>
                    </a:cubicBezTo>
                    <a:cubicBezTo>
                      <a:pt x="148" y="4"/>
                      <a:pt x="184" y="7"/>
                      <a:pt x="210" y="37"/>
                    </a:cubicBezTo>
                    <a:cubicBezTo>
                      <a:pt x="195" y="53"/>
                      <a:pt x="181" y="69"/>
                      <a:pt x="166" y="85"/>
                    </a:cubicBezTo>
                    <a:cubicBezTo>
                      <a:pt x="159" y="94"/>
                      <a:pt x="150" y="100"/>
                      <a:pt x="138" y="100"/>
                    </a:cubicBezTo>
                    <a:cubicBezTo>
                      <a:pt x="115" y="101"/>
                      <a:pt x="100" y="90"/>
                      <a:pt x="96" y="67"/>
                    </a:cubicBezTo>
                    <a:cubicBezTo>
                      <a:pt x="95" y="60"/>
                      <a:pt x="96" y="52"/>
                      <a:pt x="96" y="45"/>
                    </a:cubicBezTo>
                    <a:cubicBezTo>
                      <a:pt x="95" y="40"/>
                      <a:pt x="95" y="35"/>
                      <a:pt x="94" y="30"/>
                    </a:cubicBezTo>
                    <a:cubicBezTo>
                      <a:pt x="93" y="28"/>
                      <a:pt x="91" y="26"/>
                      <a:pt x="88" y="22"/>
                    </a:cubicBezTo>
                    <a:close/>
                    <a:moveTo>
                      <a:pt x="125" y="15"/>
                    </a:moveTo>
                    <a:cubicBezTo>
                      <a:pt x="113" y="39"/>
                      <a:pt x="114" y="62"/>
                      <a:pt x="120" y="86"/>
                    </a:cubicBezTo>
                    <a:cubicBezTo>
                      <a:pt x="139" y="93"/>
                      <a:pt x="150" y="82"/>
                      <a:pt x="160" y="71"/>
                    </a:cubicBezTo>
                    <a:cubicBezTo>
                      <a:pt x="174" y="57"/>
                      <a:pt x="168" y="40"/>
                      <a:pt x="169" y="23"/>
                    </a:cubicBezTo>
                    <a:cubicBezTo>
                      <a:pt x="154" y="15"/>
                      <a:pt x="140" y="11"/>
                      <a:pt x="125" y="15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25" name="Freeform 68"/>
              <p:cNvSpPr>
                <a:spLocks/>
              </p:cNvSpPr>
              <p:nvPr/>
            </p:nvSpPr>
            <p:spPr bwMode="auto">
              <a:xfrm>
                <a:off x="4470401" y="2292350"/>
                <a:ext cx="96838" cy="31750"/>
              </a:xfrm>
              <a:custGeom>
                <a:avLst/>
                <a:gdLst>
                  <a:gd name="T0" fmla="*/ 0 w 118"/>
                  <a:gd name="T1" fmla="*/ 0 h 40"/>
                  <a:gd name="T2" fmla="*/ 36 w 118"/>
                  <a:gd name="T3" fmla="*/ 21 h 40"/>
                  <a:gd name="T4" fmla="*/ 76 w 118"/>
                  <a:gd name="T5" fmla="*/ 27 h 40"/>
                  <a:gd name="T6" fmla="*/ 118 w 118"/>
                  <a:gd name="T7" fmla="*/ 22 h 40"/>
                  <a:gd name="T8" fmla="*/ 61 w 118"/>
                  <a:gd name="T9" fmla="*/ 38 h 40"/>
                  <a:gd name="T10" fmla="*/ 0 w 118"/>
                  <a:gd name="T11" fmla="*/ 0 h 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18" h="40">
                    <a:moveTo>
                      <a:pt x="0" y="0"/>
                    </a:moveTo>
                    <a:cubicBezTo>
                      <a:pt x="14" y="8"/>
                      <a:pt x="24" y="17"/>
                      <a:pt x="36" y="21"/>
                    </a:cubicBezTo>
                    <a:cubicBezTo>
                      <a:pt x="49" y="25"/>
                      <a:pt x="63" y="26"/>
                      <a:pt x="76" y="27"/>
                    </a:cubicBezTo>
                    <a:cubicBezTo>
                      <a:pt x="89" y="27"/>
                      <a:pt x="102" y="24"/>
                      <a:pt x="118" y="22"/>
                    </a:cubicBezTo>
                    <a:cubicBezTo>
                      <a:pt x="106" y="37"/>
                      <a:pt x="94" y="40"/>
                      <a:pt x="61" y="38"/>
                    </a:cubicBezTo>
                    <a:cubicBezTo>
                      <a:pt x="32" y="36"/>
                      <a:pt x="14" y="25"/>
                      <a:pt x="0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26" name="Freeform 69"/>
              <p:cNvSpPr>
                <a:spLocks/>
              </p:cNvSpPr>
              <p:nvPr/>
            </p:nvSpPr>
            <p:spPr bwMode="auto">
              <a:xfrm>
                <a:off x="4157663" y="2422525"/>
                <a:ext cx="74613" cy="73025"/>
              </a:xfrm>
              <a:custGeom>
                <a:avLst/>
                <a:gdLst>
                  <a:gd name="T0" fmla="*/ 89 w 90"/>
                  <a:gd name="T1" fmla="*/ 88 h 88"/>
                  <a:gd name="T2" fmla="*/ 0 w 90"/>
                  <a:gd name="T3" fmla="*/ 1 h 88"/>
                  <a:gd name="T4" fmla="*/ 6 w 90"/>
                  <a:gd name="T5" fmla="*/ 1 h 88"/>
                  <a:gd name="T6" fmla="*/ 90 w 90"/>
                  <a:gd name="T7" fmla="*/ 87 h 88"/>
                  <a:gd name="T8" fmla="*/ 89 w 90"/>
                  <a:gd name="T9" fmla="*/ 88 h 8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90" h="88">
                    <a:moveTo>
                      <a:pt x="89" y="88"/>
                    </a:moveTo>
                    <a:cubicBezTo>
                      <a:pt x="44" y="75"/>
                      <a:pt x="11" y="43"/>
                      <a:pt x="0" y="1"/>
                    </a:cubicBezTo>
                    <a:cubicBezTo>
                      <a:pt x="2" y="1"/>
                      <a:pt x="6" y="0"/>
                      <a:pt x="6" y="1"/>
                    </a:cubicBezTo>
                    <a:cubicBezTo>
                      <a:pt x="25" y="39"/>
                      <a:pt x="56" y="64"/>
                      <a:pt x="90" y="87"/>
                    </a:cubicBezTo>
                    <a:lnTo>
                      <a:pt x="89" y="88"/>
                    </a:ln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27" name="Freeform 70"/>
              <p:cNvSpPr>
                <a:spLocks/>
              </p:cNvSpPr>
              <p:nvPr/>
            </p:nvSpPr>
            <p:spPr bwMode="auto">
              <a:xfrm>
                <a:off x="4530726" y="2182813"/>
                <a:ext cx="53975" cy="23813"/>
              </a:xfrm>
              <a:custGeom>
                <a:avLst/>
                <a:gdLst>
                  <a:gd name="T0" fmla="*/ 65 w 65"/>
                  <a:gd name="T1" fmla="*/ 17 h 29"/>
                  <a:gd name="T2" fmla="*/ 0 w 65"/>
                  <a:gd name="T3" fmla="*/ 0 h 29"/>
                  <a:gd name="T4" fmla="*/ 33 w 65"/>
                  <a:gd name="T5" fmla="*/ 14 h 29"/>
                  <a:gd name="T6" fmla="*/ 65 w 65"/>
                  <a:gd name="T7" fmla="*/ 17 h 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5" h="29">
                    <a:moveTo>
                      <a:pt x="65" y="17"/>
                    </a:moveTo>
                    <a:cubicBezTo>
                      <a:pt x="24" y="29"/>
                      <a:pt x="15" y="26"/>
                      <a:pt x="0" y="0"/>
                    </a:cubicBezTo>
                    <a:cubicBezTo>
                      <a:pt x="12" y="5"/>
                      <a:pt x="22" y="11"/>
                      <a:pt x="33" y="14"/>
                    </a:cubicBezTo>
                    <a:cubicBezTo>
                      <a:pt x="43" y="17"/>
                      <a:pt x="54" y="16"/>
                      <a:pt x="65" y="17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28" name="Freeform 71"/>
              <p:cNvSpPr>
                <a:spLocks/>
              </p:cNvSpPr>
              <p:nvPr/>
            </p:nvSpPr>
            <p:spPr bwMode="auto">
              <a:xfrm>
                <a:off x="5140326" y="3536950"/>
                <a:ext cx="11113" cy="6350"/>
              </a:xfrm>
              <a:custGeom>
                <a:avLst/>
                <a:gdLst>
                  <a:gd name="T0" fmla="*/ 12 w 13"/>
                  <a:gd name="T1" fmla="*/ 8 h 8"/>
                  <a:gd name="T2" fmla="*/ 0 w 13"/>
                  <a:gd name="T3" fmla="*/ 6 h 8"/>
                  <a:gd name="T4" fmla="*/ 1 w 13"/>
                  <a:gd name="T5" fmla="*/ 0 h 8"/>
                  <a:gd name="T6" fmla="*/ 13 w 13"/>
                  <a:gd name="T7" fmla="*/ 4 h 8"/>
                  <a:gd name="T8" fmla="*/ 12 w 13"/>
                  <a:gd name="T9" fmla="*/ 8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3" h="8">
                    <a:moveTo>
                      <a:pt x="12" y="8"/>
                    </a:moveTo>
                    <a:cubicBezTo>
                      <a:pt x="8" y="7"/>
                      <a:pt x="4" y="6"/>
                      <a:pt x="0" y="6"/>
                    </a:cubicBezTo>
                    <a:cubicBezTo>
                      <a:pt x="1" y="4"/>
                      <a:pt x="1" y="2"/>
                      <a:pt x="1" y="0"/>
                    </a:cubicBezTo>
                    <a:cubicBezTo>
                      <a:pt x="5" y="1"/>
                      <a:pt x="9" y="2"/>
                      <a:pt x="13" y="4"/>
                    </a:cubicBezTo>
                    <a:cubicBezTo>
                      <a:pt x="13" y="5"/>
                      <a:pt x="12" y="6"/>
                      <a:pt x="12" y="8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29" name="Freeform 74"/>
              <p:cNvSpPr>
                <a:spLocks/>
              </p:cNvSpPr>
              <p:nvPr/>
            </p:nvSpPr>
            <p:spPr bwMode="auto">
              <a:xfrm>
                <a:off x="4416426" y="2006600"/>
                <a:ext cx="50800" cy="66675"/>
              </a:xfrm>
              <a:custGeom>
                <a:avLst/>
                <a:gdLst>
                  <a:gd name="T0" fmla="*/ 12 w 61"/>
                  <a:gd name="T1" fmla="*/ 4 h 82"/>
                  <a:gd name="T2" fmla="*/ 56 w 61"/>
                  <a:gd name="T3" fmla="*/ 12 h 82"/>
                  <a:gd name="T4" fmla="*/ 47 w 61"/>
                  <a:gd name="T5" fmla="*/ 60 h 82"/>
                  <a:gd name="T6" fmla="*/ 7 w 61"/>
                  <a:gd name="T7" fmla="*/ 75 h 82"/>
                  <a:gd name="T8" fmla="*/ 12 w 61"/>
                  <a:gd name="T9" fmla="*/ 4 h 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1" h="82">
                    <a:moveTo>
                      <a:pt x="12" y="4"/>
                    </a:moveTo>
                    <a:cubicBezTo>
                      <a:pt x="27" y="0"/>
                      <a:pt x="41" y="4"/>
                      <a:pt x="56" y="12"/>
                    </a:cubicBezTo>
                    <a:cubicBezTo>
                      <a:pt x="55" y="29"/>
                      <a:pt x="61" y="46"/>
                      <a:pt x="47" y="60"/>
                    </a:cubicBezTo>
                    <a:cubicBezTo>
                      <a:pt x="37" y="71"/>
                      <a:pt x="26" y="82"/>
                      <a:pt x="7" y="75"/>
                    </a:cubicBezTo>
                    <a:cubicBezTo>
                      <a:pt x="1" y="51"/>
                      <a:pt x="0" y="28"/>
                      <a:pt x="12" y="4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grpSp>
          <p:nvGrpSpPr>
            <p:cNvPr id="1254" name="Skupina 1253"/>
            <p:cNvGrpSpPr/>
            <p:nvPr/>
          </p:nvGrpSpPr>
          <p:grpSpPr>
            <a:xfrm>
              <a:off x="2563384" y="421606"/>
              <a:ext cx="791977" cy="1265703"/>
              <a:chOff x="1403350" y="1398588"/>
              <a:chExt cx="2757488" cy="4406900"/>
            </a:xfrm>
            <a:grpFill/>
          </p:grpSpPr>
          <p:sp>
            <p:nvSpPr>
              <p:cNvPr id="1255" name="Freeform 5"/>
              <p:cNvSpPr>
                <a:spLocks noEditPoints="1"/>
              </p:cNvSpPr>
              <p:nvPr/>
            </p:nvSpPr>
            <p:spPr bwMode="auto">
              <a:xfrm>
                <a:off x="1403350" y="1398588"/>
                <a:ext cx="2757488" cy="4406900"/>
              </a:xfrm>
              <a:custGeom>
                <a:avLst/>
                <a:gdLst>
                  <a:gd name="T0" fmla="*/ 1589 w 6709"/>
                  <a:gd name="T1" fmla="*/ 2535 h 10719"/>
                  <a:gd name="T2" fmla="*/ 1334 w 6709"/>
                  <a:gd name="T3" fmla="*/ 1241 h 10719"/>
                  <a:gd name="T4" fmla="*/ 3135 w 6709"/>
                  <a:gd name="T5" fmla="*/ 127 h 10719"/>
                  <a:gd name="T6" fmla="*/ 4073 w 6709"/>
                  <a:gd name="T7" fmla="*/ 2005 h 10719"/>
                  <a:gd name="T8" fmla="*/ 3939 w 6709"/>
                  <a:gd name="T9" fmla="*/ 2934 h 10719"/>
                  <a:gd name="T10" fmla="*/ 4493 w 6709"/>
                  <a:gd name="T11" fmla="*/ 5468 h 10719"/>
                  <a:gd name="T12" fmla="*/ 6232 w 6709"/>
                  <a:gd name="T13" fmla="*/ 8618 h 10719"/>
                  <a:gd name="T14" fmla="*/ 5998 w 6709"/>
                  <a:gd name="T15" fmla="*/ 10346 h 10719"/>
                  <a:gd name="T16" fmla="*/ 5338 w 6709"/>
                  <a:gd name="T17" fmla="*/ 8766 h 10719"/>
                  <a:gd name="T18" fmla="*/ 3470 w 6709"/>
                  <a:gd name="T19" fmla="*/ 6770 h 10719"/>
                  <a:gd name="T20" fmla="*/ 2711 w 6709"/>
                  <a:gd name="T21" fmla="*/ 8402 h 10719"/>
                  <a:gd name="T22" fmla="*/ 1151 w 6709"/>
                  <a:gd name="T23" fmla="*/ 10713 h 10719"/>
                  <a:gd name="T24" fmla="*/ 1707 w 6709"/>
                  <a:gd name="T25" fmla="*/ 9576 h 10719"/>
                  <a:gd name="T26" fmla="*/ 1903 w 6709"/>
                  <a:gd name="T27" fmla="*/ 6742 h 10719"/>
                  <a:gd name="T28" fmla="*/ 1347 w 6709"/>
                  <a:gd name="T29" fmla="*/ 5839 h 10719"/>
                  <a:gd name="T30" fmla="*/ 15 w 6709"/>
                  <a:gd name="T31" fmla="*/ 6270 h 10719"/>
                  <a:gd name="T32" fmla="*/ 1031 w 6709"/>
                  <a:gd name="T33" fmla="*/ 5047 h 10719"/>
                  <a:gd name="T34" fmla="*/ 2026 w 6709"/>
                  <a:gd name="T35" fmla="*/ 3437 h 10719"/>
                  <a:gd name="T36" fmla="*/ 270 w 6709"/>
                  <a:gd name="T37" fmla="*/ 5913 h 10719"/>
                  <a:gd name="T38" fmla="*/ 519 w 6709"/>
                  <a:gd name="T39" fmla="*/ 6208 h 10719"/>
                  <a:gd name="T40" fmla="*/ 438 w 6709"/>
                  <a:gd name="T41" fmla="*/ 5585 h 10719"/>
                  <a:gd name="T42" fmla="*/ 4392 w 6709"/>
                  <a:gd name="T43" fmla="*/ 4037 h 10719"/>
                  <a:gd name="T44" fmla="*/ 3310 w 6709"/>
                  <a:gd name="T45" fmla="*/ 2454 h 10719"/>
                  <a:gd name="T46" fmla="*/ 1853 w 6709"/>
                  <a:gd name="T47" fmla="*/ 4256 h 10719"/>
                  <a:gd name="T48" fmla="*/ 3135 w 6709"/>
                  <a:gd name="T49" fmla="*/ 5190 h 10719"/>
                  <a:gd name="T50" fmla="*/ 3292 w 6709"/>
                  <a:gd name="T51" fmla="*/ 3691 h 10719"/>
                  <a:gd name="T52" fmla="*/ 3311 w 6709"/>
                  <a:gd name="T53" fmla="*/ 5575 h 10719"/>
                  <a:gd name="T54" fmla="*/ 1800 w 6709"/>
                  <a:gd name="T55" fmla="*/ 7695 h 10719"/>
                  <a:gd name="T56" fmla="*/ 2615 w 6709"/>
                  <a:gd name="T57" fmla="*/ 8724 h 10719"/>
                  <a:gd name="T58" fmla="*/ 3063 w 6709"/>
                  <a:gd name="T59" fmla="*/ 6228 h 10719"/>
                  <a:gd name="T60" fmla="*/ 3728 w 6709"/>
                  <a:gd name="T61" fmla="*/ 6915 h 10719"/>
                  <a:gd name="T62" fmla="*/ 5624 w 6709"/>
                  <a:gd name="T63" fmla="*/ 8907 h 10719"/>
                  <a:gd name="T64" fmla="*/ 4818 w 6709"/>
                  <a:gd name="T65" fmla="*/ 6860 h 10719"/>
                  <a:gd name="T66" fmla="*/ 3815 w 6709"/>
                  <a:gd name="T67" fmla="*/ 6266 h 10719"/>
                  <a:gd name="T68" fmla="*/ 2332 w 6709"/>
                  <a:gd name="T69" fmla="*/ 2671 h 10719"/>
                  <a:gd name="T70" fmla="*/ 1504 w 6709"/>
                  <a:gd name="T71" fmla="*/ 1153 h 10719"/>
                  <a:gd name="T72" fmla="*/ 1958 w 6709"/>
                  <a:gd name="T73" fmla="*/ 838 h 10719"/>
                  <a:gd name="T74" fmla="*/ 2770 w 6709"/>
                  <a:gd name="T75" fmla="*/ 1265 h 10719"/>
                  <a:gd name="T76" fmla="*/ 3279 w 6709"/>
                  <a:gd name="T77" fmla="*/ 1800 h 10719"/>
                  <a:gd name="T78" fmla="*/ 3438 w 6709"/>
                  <a:gd name="T79" fmla="*/ 2278 h 10719"/>
                  <a:gd name="T80" fmla="*/ 3670 w 6709"/>
                  <a:gd name="T81" fmla="*/ 2389 h 10719"/>
                  <a:gd name="T82" fmla="*/ 3479 w 6709"/>
                  <a:gd name="T83" fmla="*/ 775 h 10719"/>
                  <a:gd name="T84" fmla="*/ 1788 w 6709"/>
                  <a:gd name="T85" fmla="*/ 283 h 10719"/>
                  <a:gd name="T86" fmla="*/ 1482 w 6709"/>
                  <a:gd name="T87" fmla="*/ 2435 h 10719"/>
                  <a:gd name="T88" fmla="*/ 1702 w 6709"/>
                  <a:gd name="T89" fmla="*/ 1784 h 10719"/>
                  <a:gd name="T90" fmla="*/ 2713 w 6709"/>
                  <a:gd name="T91" fmla="*/ 2429 h 10719"/>
                  <a:gd name="T92" fmla="*/ 3152 w 6709"/>
                  <a:gd name="T93" fmla="*/ 2064 h 10719"/>
                  <a:gd name="T94" fmla="*/ 2672 w 6709"/>
                  <a:gd name="T95" fmla="*/ 1084 h 10719"/>
                  <a:gd name="T96" fmla="*/ 2467 w 6709"/>
                  <a:gd name="T97" fmla="*/ 1118 h 10719"/>
                  <a:gd name="T98" fmla="*/ 1718 w 6709"/>
                  <a:gd name="T99" fmla="*/ 831 h 10719"/>
                  <a:gd name="T100" fmla="*/ 1376 w 6709"/>
                  <a:gd name="T101" fmla="*/ 9930 h 10719"/>
                  <a:gd name="T102" fmla="*/ 2470 w 6709"/>
                  <a:gd name="T103" fmla="*/ 10479 h 10719"/>
                  <a:gd name="T104" fmla="*/ 5888 w 6709"/>
                  <a:gd name="T105" fmla="*/ 9401 h 10719"/>
                  <a:gd name="T106" fmla="*/ 6485 w 6709"/>
                  <a:gd name="T107" fmla="*/ 9614 h 10719"/>
                  <a:gd name="T108" fmla="*/ 974 w 6709"/>
                  <a:gd name="T109" fmla="*/ 5306 h 10719"/>
                  <a:gd name="T110" fmla="*/ 1713 w 6709"/>
                  <a:gd name="T111" fmla="*/ 4964 h 10719"/>
                  <a:gd name="T112" fmla="*/ 3814 w 6709"/>
                  <a:gd name="T113" fmla="*/ 6029 h 10719"/>
                  <a:gd name="T114" fmla="*/ 3157 w 6709"/>
                  <a:gd name="T115" fmla="*/ 6252 h 10719"/>
                  <a:gd name="T116" fmla="*/ 3576 w 6709"/>
                  <a:gd name="T117" fmla="*/ 6681 h 10719"/>
                  <a:gd name="T118" fmla="*/ 6246 w 6709"/>
                  <a:gd name="T119" fmla="*/ 8699 h 10719"/>
                  <a:gd name="T120" fmla="*/ 1861 w 6709"/>
                  <a:gd name="T121" fmla="*/ 9905 h 10719"/>
                  <a:gd name="T122" fmla="*/ 4526 w 6709"/>
                  <a:gd name="T123" fmla="*/ 4980 h 107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6709" h="10719">
                    <a:moveTo>
                      <a:pt x="2242" y="2889"/>
                    </a:moveTo>
                    <a:cubicBezTo>
                      <a:pt x="2217" y="2869"/>
                      <a:pt x="2205" y="2845"/>
                      <a:pt x="2206" y="2813"/>
                    </a:cubicBezTo>
                    <a:cubicBezTo>
                      <a:pt x="2206" y="2785"/>
                      <a:pt x="2202" y="2756"/>
                      <a:pt x="2199" y="2724"/>
                    </a:cubicBezTo>
                    <a:cubicBezTo>
                      <a:pt x="2180" y="2739"/>
                      <a:pt x="2163" y="2752"/>
                      <a:pt x="2147" y="2764"/>
                    </a:cubicBezTo>
                    <a:cubicBezTo>
                      <a:pt x="2103" y="2799"/>
                      <a:pt x="2050" y="2805"/>
                      <a:pt x="1997" y="2805"/>
                    </a:cubicBezTo>
                    <a:cubicBezTo>
                      <a:pt x="1958" y="2805"/>
                      <a:pt x="1948" y="2781"/>
                      <a:pt x="1968" y="2749"/>
                    </a:cubicBezTo>
                    <a:cubicBezTo>
                      <a:pt x="1987" y="2721"/>
                      <a:pt x="2006" y="2692"/>
                      <a:pt x="2026" y="2662"/>
                    </a:cubicBezTo>
                    <a:cubicBezTo>
                      <a:pt x="2020" y="2660"/>
                      <a:pt x="2016" y="2657"/>
                      <a:pt x="2014" y="2658"/>
                    </a:cubicBezTo>
                    <a:cubicBezTo>
                      <a:pt x="1973" y="2669"/>
                      <a:pt x="1933" y="2683"/>
                      <a:pt x="1892" y="2693"/>
                    </a:cubicBezTo>
                    <a:cubicBezTo>
                      <a:pt x="1869" y="2699"/>
                      <a:pt x="1845" y="2702"/>
                      <a:pt x="1822" y="2702"/>
                    </a:cubicBezTo>
                    <a:cubicBezTo>
                      <a:pt x="1796" y="2701"/>
                      <a:pt x="1787" y="2685"/>
                      <a:pt x="1798" y="2661"/>
                    </a:cubicBezTo>
                    <a:cubicBezTo>
                      <a:pt x="1808" y="2636"/>
                      <a:pt x="1821" y="2613"/>
                      <a:pt x="1835" y="2585"/>
                    </a:cubicBezTo>
                    <a:cubicBezTo>
                      <a:pt x="1798" y="2588"/>
                      <a:pt x="1771" y="2605"/>
                      <a:pt x="1743" y="2616"/>
                    </a:cubicBezTo>
                    <a:cubicBezTo>
                      <a:pt x="1706" y="2629"/>
                      <a:pt x="1670" y="2647"/>
                      <a:pt x="1633" y="2661"/>
                    </a:cubicBezTo>
                    <a:cubicBezTo>
                      <a:pt x="1607" y="2670"/>
                      <a:pt x="1588" y="2662"/>
                      <a:pt x="1565" y="2637"/>
                    </a:cubicBezTo>
                    <a:cubicBezTo>
                      <a:pt x="1604" y="2605"/>
                      <a:pt x="1624" y="2563"/>
                      <a:pt x="1630" y="2507"/>
                    </a:cubicBezTo>
                    <a:cubicBezTo>
                      <a:pt x="1614" y="2518"/>
                      <a:pt x="1601" y="2526"/>
                      <a:pt x="1589" y="2535"/>
                    </a:cubicBezTo>
                    <a:cubicBezTo>
                      <a:pt x="1537" y="2572"/>
                      <a:pt x="1477" y="2587"/>
                      <a:pt x="1415" y="2598"/>
                    </a:cubicBezTo>
                    <a:cubicBezTo>
                      <a:pt x="1411" y="2599"/>
                      <a:pt x="1407" y="2598"/>
                      <a:pt x="1403" y="2600"/>
                    </a:cubicBezTo>
                    <a:cubicBezTo>
                      <a:pt x="1368" y="2613"/>
                      <a:pt x="1338" y="2610"/>
                      <a:pt x="1313" y="2571"/>
                    </a:cubicBezTo>
                    <a:cubicBezTo>
                      <a:pt x="1332" y="2551"/>
                      <a:pt x="1351" y="2526"/>
                      <a:pt x="1375" y="2506"/>
                    </a:cubicBezTo>
                    <a:cubicBezTo>
                      <a:pt x="1406" y="2481"/>
                      <a:pt x="1417" y="2446"/>
                      <a:pt x="1432" y="2411"/>
                    </a:cubicBezTo>
                    <a:cubicBezTo>
                      <a:pt x="1385" y="2424"/>
                      <a:pt x="1341" y="2438"/>
                      <a:pt x="1295" y="2449"/>
                    </a:cubicBezTo>
                    <a:cubicBezTo>
                      <a:pt x="1244" y="2460"/>
                      <a:pt x="1184" y="2446"/>
                      <a:pt x="1164" y="2418"/>
                    </a:cubicBezTo>
                    <a:cubicBezTo>
                      <a:pt x="1222" y="2393"/>
                      <a:pt x="1243" y="2332"/>
                      <a:pt x="1288" y="2293"/>
                    </a:cubicBezTo>
                    <a:cubicBezTo>
                      <a:pt x="1295" y="2287"/>
                      <a:pt x="1299" y="2278"/>
                      <a:pt x="1304" y="2270"/>
                    </a:cubicBezTo>
                    <a:cubicBezTo>
                      <a:pt x="1323" y="2238"/>
                      <a:pt x="1344" y="2207"/>
                      <a:pt x="1358" y="2174"/>
                    </a:cubicBezTo>
                    <a:cubicBezTo>
                      <a:pt x="1373" y="2140"/>
                      <a:pt x="1383" y="2104"/>
                      <a:pt x="1391" y="2068"/>
                    </a:cubicBezTo>
                    <a:cubicBezTo>
                      <a:pt x="1409" y="1987"/>
                      <a:pt x="1415" y="1904"/>
                      <a:pt x="1415" y="1821"/>
                    </a:cubicBezTo>
                    <a:cubicBezTo>
                      <a:pt x="1414" y="1733"/>
                      <a:pt x="1402" y="1647"/>
                      <a:pt x="1391" y="1561"/>
                    </a:cubicBezTo>
                    <a:cubicBezTo>
                      <a:pt x="1387" y="1525"/>
                      <a:pt x="1373" y="1490"/>
                      <a:pt x="1363" y="1454"/>
                    </a:cubicBezTo>
                    <a:cubicBezTo>
                      <a:pt x="1360" y="1444"/>
                      <a:pt x="1355" y="1434"/>
                      <a:pt x="1355" y="1424"/>
                    </a:cubicBezTo>
                    <a:cubicBezTo>
                      <a:pt x="1354" y="1375"/>
                      <a:pt x="1335" y="1329"/>
                      <a:pt x="1341" y="1280"/>
                    </a:cubicBezTo>
                    <a:cubicBezTo>
                      <a:pt x="1342" y="1267"/>
                      <a:pt x="1335" y="1254"/>
                      <a:pt x="1334" y="1241"/>
                    </a:cubicBezTo>
                    <a:cubicBezTo>
                      <a:pt x="1330" y="1145"/>
                      <a:pt x="1334" y="1050"/>
                      <a:pt x="1345" y="955"/>
                    </a:cubicBezTo>
                    <a:cubicBezTo>
                      <a:pt x="1347" y="934"/>
                      <a:pt x="1346" y="912"/>
                      <a:pt x="1351" y="892"/>
                    </a:cubicBezTo>
                    <a:cubicBezTo>
                      <a:pt x="1374" y="808"/>
                      <a:pt x="1393" y="721"/>
                      <a:pt x="1445" y="648"/>
                    </a:cubicBezTo>
                    <a:cubicBezTo>
                      <a:pt x="1459" y="628"/>
                      <a:pt x="1469" y="606"/>
                      <a:pt x="1476" y="583"/>
                    </a:cubicBezTo>
                    <a:cubicBezTo>
                      <a:pt x="1487" y="552"/>
                      <a:pt x="1512" y="532"/>
                      <a:pt x="1533" y="509"/>
                    </a:cubicBezTo>
                    <a:cubicBezTo>
                      <a:pt x="1565" y="474"/>
                      <a:pt x="1596" y="439"/>
                      <a:pt x="1627" y="403"/>
                    </a:cubicBezTo>
                    <a:cubicBezTo>
                      <a:pt x="1681" y="340"/>
                      <a:pt x="1728" y="270"/>
                      <a:pt x="1793" y="217"/>
                    </a:cubicBezTo>
                    <a:cubicBezTo>
                      <a:pt x="1841" y="177"/>
                      <a:pt x="1894" y="144"/>
                      <a:pt x="1951" y="117"/>
                    </a:cubicBezTo>
                    <a:cubicBezTo>
                      <a:pt x="1958" y="113"/>
                      <a:pt x="1969" y="106"/>
                      <a:pt x="1968" y="103"/>
                    </a:cubicBezTo>
                    <a:cubicBezTo>
                      <a:pt x="1962" y="75"/>
                      <a:pt x="1985" y="77"/>
                      <a:pt x="1999" y="72"/>
                    </a:cubicBezTo>
                    <a:cubicBezTo>
                      <a:pt x="2088" y="45"/>
                      <a:pt x="2180" y="28"/>
                      <a:pt x="2272" y="21"/>
                    </a:cubicBezTo>
                    <a:cubicBezTo>
                      <a:pt x="2338" y="16"/>
                      <a:pt x="2405" y="11"/>
                      <a:pt x="2471" y="17"/>
                    </a:cubicBezTo>
                    <a:cubicBezTo>
                      <a:pt x="2518" y="21"/>
                      <a:pt x="2561" y="16"/>
                      <a:pt x="2606" y="8"/>
                    </a:cubicBezTo>
                    <a:cubicBezTo>
                      <a:pt x="2650" y="0"/>
                      <a:pt x="2696" y="7"/>
                      <a:pt x="2741" y="8"/>
                    </a:cubicBezTo>
                    <a:cubicBezTo>
                      <a:pt x="2765" y="9"/>
                      <a:pt x="2789" y="14"/>
                      <a:pt x="2813" y="14"/>
                    </a:cubicBezTo>
                    <a:cubicBezTo>
                      <a:pt x="2880" y="15"/>
                      <a:pt x="2944" y="29"/>
                      <a:pt x="3004" y="61"/>
                    </a:cubicBezTo>
                    <a:cubicBezTo>
                      <a:pt x="3047" y="84"/>
                      <a:pt x="3092" y="103"/>
                      <a:pt x="3135" y="127"/>
                    </a:cubicBezTo>
                    <a:cubicBezTo>
                      <a:pt x="3160" y="142"/>
                      <a:pt x="3182" y="161"/>
                      <a:pt x="3203" y="181"/>
                    </a:cubicBezTo>
                    <a:cubicBezTo>
                      <a:pt x="3245" y="224"/>
                      <a:pt x="3288" y="266"/>
                      <a:pt x="3325" y="312"/>
                    </a:cubicBezTo>
                    <a:cubicBezTo>
                      <a:pt x="3362" y="359"/>
                      <a:pt x="3395" y="409"/>
                      <a:pt x="3424" y="461"/>
                    </a:cubicBezTo>
                    <a:cubicBezTo>
                      <a:pt x="3474" y="549"/>
                      <a:pt x="3506" y="645"/>
                      <a:pt x="3529" y="744"/>
                    </a:cubicBezTo>
                    <a:cubicBezTo>
                      <a:pt x="3543" y="803"/>
                      <a:pt x="3552" y="863"/>
                      <a:pt x="3554" y="924"/>
                    </a:cubicBezTo>
                    <a:cubicBezTo>
                      <a:pt x="3556" y="973"/>
                      <a:pt x="3564" y="1022"/>
                      <a:pt x="3569" y="1071"/>
                    </a:cubicBezTo>
                    <a:cubicBezTo>
                      <a:pt x="3574" y="1125"/>
                      <a:pt x="3577" y="1180"/>
                      <a:pt x="3581" y="1234"/>
                    </a:cubicBezTo>
                    <a:cubicBezTo>
                      <a:pt x="3582" y="1246"/>
                      <a:pt x="3582" y="1258"/>
                      <a:pt x="3585" y="1269"/>
                    </a:cubicBezTo>
                    <a:cubicBezTo>
                      <a:pt x="3601" y="1334"/>
                      <a:pt x="3617" y="1398"/>
                      <a:pt x="3634" y="1463"/>
                    </a:cubicBezTo>
                    <a:cubicBezTo>
                      <a:pt x="3656" y="1546"/>
                      <a:pt x="3698" y="1619"/>
                      <a:pt x="3745" y="1690"/>
                    </a:cubicBezTo>
                    <a:cubicBezTo>
                      <a:pt x="3762" y="1714"/>
                      <a:pt x="3776" y="1740"/>
                      <a:pt x="3791" y="1765"/>
                    </a:cubicBezTo>
                    <a:cubicBezTo>
                      <a:pt x="3805" y="1789"/>
                      <a:pt x="3819" y="1812"/>
                      <a:pt x="3854" y="1808"/>
                    </a:cubicBezTo>
                    <a:cubicBezTo>
                      <a:pt x="3863" y="1807"/>
                      <a:pt x="3878" y="1821"/>
                      <a:pt x="3883" y="1831"/>
                    </a:cubicBezTo>
                    <a:cubicBezTo>
                      <a:pt x="3907" y="1874"/>
                      <a:pt x="3943" y="1895"/>
                      <a:pt x="3991" y="1902"/>
                    </a:cubicBezTo>
                    <a:cubicBezTo>
                      <a:pt x="4029" y="1907"/>
                      <a:pt x="4066" y="1918"/>
                      <a:pt x="4104" y="1926"/>
                    </a:cubicBezTo>
                    <a:cubicBezTo>
                      <a:pt x="4123" y="1930"/>
                      <a:pt x="4123" y="1930"/>
                      <a:pt x="4127" y="1957"/>
                    </a:cubicBezTo>
                    <a:cubicBezTo>
                      <a:pt x="4108" y="1973"/>
                      <a:pt x="4090" y="1988"/>
                      <a:pt x="4073" y="2005"/>
                    </a:cubicBezTo>
                    <a:cubicBezTo>
                      <a:pt x="4049" y="2029"/>
                      <a:pt x="4022" y="2046"/>
                      <a:pt x="3989" y="2055"/>
                    </a:cubicBezTo>
                    <a:cubicBezTo>
                      <a:pt x="3980" y="2057"/>
                      <a:pt x="3972" y="2061"/>
                      <a:pt x="3964" y="2065"/>
                    </a:cubicBezTo>
                    <a:cubicBezTo>
                      <a:pt x="3936" y="2078"/>
                      <a:pt x="3910" y="2092"/>
                      <a:pt x="3882" y="2103"/>
                    </a:cubicBezTo>
                    <a:cubicBezTo>
                      <a:pt x="3866" y="2109"/>
                      <a:pt x="3858" y="2117"/>
                      <a:pt x="3866" y="2132"/>
                    </a:cubicBezTo>
                    <a:cubicBezTo>
                      <a:pt x="3884" y="2167"/>
                      <a:pt x="3904" y="2201"/>
                      <a:pt x="3924" y="2235"/>
                    </a:cubicBezTo>
                    <a:cubicBezTo>
                      <a:pt x="3934" y="2253"/>
                      <a:pt x="3948" y="2263"/>
                      <a:pt x="3969" y="2263"/>
                    </a:cubicBezTo>
                    <a:cubicBezTo>
                      <a:pt x="3989" y="2263"/>
                      <a:pt x="4006" y="2268"/>
                      <a:pt x="4014" y="2292"/>
                    </a:cubicBezTo>
                    <a:cubicBezTo>
                      <a:pt x="3969" y="2339"/>
                      <a:pt x="3911" y="2367"/>
                      <a:pt x="3853" y="2394"/>
                    </a:cubicBezTo>
                    <a:cubicBezTo>
                      <a:pt x="3795" y="2421"/>
                      <a:pt x="3734" y="2438"/>
                      <a:pt x="3667" y="2429"/>
                    </a:cubicBezTo>
                    <a:cubicBezTo>
                      <a:pt x="3687" y="2455"/>
                      <a:pt x="3715" y="2469"/>
                      <a:pt x="3741" y="2485"/>
                    </a:cubicBezTo>
                    <a:cubicBezTo>
                      <a:pt x="3754" y="2493"/>
                      <a:pt x="3770" y="2498"/>
                      <a:pt x="3783" y="2507"/>
                    </a:cubicBezTo>
                    <a:cubicBezTo>
                      <a:pt x="3790" y="2513"/>
                      <a:pt x="3798" y="2524"/>
                      <a:pt x="3798" y="2532"/>
                    </a:cubicBezTo>
                    <a:cubicBezTo>
                      <a:pt x="3797" y="2539"/>
                      <a:pt x="3787" y="2550"/>
                      <a:pt x="3779" y="2553"/>
                    </a:cubicBezTo>
                    <a:cubicBezTo>
                      <a:pt x="3732" y="2568"/>
                      <a:pt x="3683" y="2581"/>
                      <a:pt x="3634" y="2596"/>
                    </a:cubicBezTo>
                    <a:cubicBezTo>
                      <a:pt x="3651" y="2642"/>
                      <a:pt x="3680" y="2679"/>
                      <a:pt x="3727" y="2697"/>
                    </a:cubicBezTo>
                    <a:cubicBezTo>
                      <a:pt x="3785" y="2720"/>
                      <a:pt x="3818" y="2769"/>
                      <a:pt x="3854" y="2814"/>
                    </a:cubicBezTo>
                    <a:cubicBezTo>
                      <a:pt x="3884" y="2852"/>
                      <a:pt x="3912" y="2893"/>
                      <a:pt x="3939" y="2934"/>
                    </a:cubicBezTo>
                    <a:cubicBezTo>
                      <a:pt x="3965" y="2972"/>
                      <a:pt x="3987" y="3013"/>
                      <a:pt x="4014" y="3051"/>
                    </a:cubicBezTo>
                    <a:cubicBezTo>
                      <a:pt x="4088" y="3151"/>
                      <a:pt x="4150" y="3259"/>
                      <a:pt x="4214" y="3366"/>
                    </a:cubicBezTo>
                    <a:cubicBezTo>
                      <a:pt x="4251" y="3427"/>
                      <a:pt x="4274" y="3495"/>
                      <a:pt x="4299" y="3562"/>
                    </a:cubicBezTo>
                    <a:cubicBezTo>
                      <a:pt x="4317" y="3610"/>
                      <a:pt x="4340" y="3656"/>
                      <a:pt x="4360" y="3704"/>
                    </a:cubicBezTo>
                    <a:cubicBezTo>
                      <a:pt x="4368" y="3722"/>
                      <a:pt x="4373" y="3741"/>
                      <a:pt x="4380" y="3760"/>
                    </a:cubicBezTo>
                    <a:cubicBezTo>
                      <a:pt x="4392" y="3794"/>
                      <a:pt x="4407" y="3828"/>
                      <a:pt x="4417" y="3863"/>
                    </a:cubicBezTo>
                    <a:cubicBezTo>
                      <a:pt x="4430" y="3904"/>
                      <a:pt x="4436" y="3946"/>
                      <a:pt x="4449" y="3986"/>
                    </a:cubicBezTo>
                    <a:cubicBezTo>
                      <a:pt x="4469" y="4053"/>
                      <a:pt x="4475" y="4121"/>
                      <a:pt x="4481" y="4190"/>
                    </a:cubicBezTo>
                    <a:cubicBezTo>
                      <a:pt x="4486" y="4243"/>
                      <a:pt x="4489" y="4296"/>
                      <a:pt x="4485" y="4349"/>
                    </a:cubicBezTo>
                    <a:cubicBezTo>
                      <a:pt x="4481" y="4411"/>
                      <a:pt x="4473" y="4472"/>
                      <a:pt x="4463" y="4533"/>
                    </a:cubicBezTo>
                    <a:cubicBezTo>
                      <a:pt x="4457" y="4571"/>
                      <a:pt x="4456" y="4605"/>
                      <a:pt x="4471" y="4640"/>
                    </a:cubicBezTo>
                    <a:cubicBezTo>
                      <a:pt x="4495" y="4699"/>
                      <a:pt x="4522" y="4757"/>
                      <a:pt x="4538" y="4819"/>
                    </a:cubicBezTo>
                    <a:cubicBezTo>
                      <a:pt x="4561" y="4907"/>
                      <a:pt x="4573" y="4998"/>
                      <a:pt x="4551" y="5090"/>
                    </a:cubicBezTo>
                    <a:cubicBezTo>
                      <a:pt x="4547" y="5103"/>
                      <a:pt x="4544" y="5116"/>
                      <a:pt x="4543" y="5129"/>
                    </a:cubicBezTo>
                    <a:cubicBezTo>
                      <a:pt x="4539" y="5198"/>
                      <a:pt x="4502" y="5248"/>
                      <a:pt x="4451" y="5290"/>
                    </a:cubicBezTo>
                    <a:cubicBezTo>
                      <a:pt x="4443" y="5296"/>
                      <a:pt x="4435" y="5303"/>
                      <a:pt x="4426" y="5309"/>
                    </a:cubicBezTo>
                    <a:cubicBezTo>
                      <a:pt x="4450" y="5365"/>
                      <a:pt x="4474" y="5415"/>
                      <a:pt x="4493" y="5468"/>
                    </a:cubicBezTo>
                    <a:cubicBezTo>
                      <a:pt x="4524" y="5556"/>
                      <a:pt x="4556" y="5645"/>
                      <a:pt x="4580" y="5736"/>
                    </a:cubicBezTo>
                    <a:cubicBezTo>
                      <a:pt x="4599" y="5812"/>
                      <a:pt x="4618" y="5888"/>
                      <a:pt x="4638" y="5964"/>
                    </a:cubicBezTo>
                    <a:cubicBezTo>
                      <a:pt x="4665" y="6065"/>
                      <a:pt x="4692" y="6166"/>
                      <a:pt x="4718" y="6267"/>
                    </a:cubicBezTo>
                    <a:cubicBezTo>
                      <a:pt x="4738" y="6343"/>
                      <a:pt x="4757" y="6418"/>
                      <a:pt x="4777" y="6494"/>
                    </a:cubicBezTo>
                    <a:cubicBezTo>
                      <a:pt x="4796" y="6564"/>
                      <a:pt x="4816" y="6634"/>
                      <a:pt x="4835" y="6704"/>
                    </a:cubicBezTo>
                    <a:cubicBezTo>
                      <a:pt x="4878" y="6863"/>
                      <a:pt x="4926" y="7020"/>
                      <a:pt x="4981" y="7176"/>
                    </a:cubicBezTo>
                    <a:cubicBezTo>
                      <a:pt x="4991" y="7205"/>
                      <a:pt x="5005" y="7231"/>
                      <a:pt x="5024" y="7255"/>
                    </a:cubicBezTo>
                    <a:cubicBezTo>
                      <a:pt x="5095" y="7344"/>
                      <a:pt x="5179" y="7419"/>
                      <a:pt x="5268" y="7490"/>
                    </a:cubicBezTo>
                    <a:cubicBezTo>
                      <a:pt x="5348" y="7553"/>
                      <a:pt x="5429" y="7616"/>
                      <a:pt x="5506" y="7682"/>
                    </a:cubicBezTo>
                    <a:cubicBezTo>
                      <a:pt x="5550" y="7721"/>
                      <a:pt x="5593" y="7765"/>
                      <a:pt x="5628" y="7812"/>
                    </a:cubicBezTo>
                    <a:cubicBezTo>
                      <a:pt x="5678" y="7877"/>
                      <a:pt x="5731" y="7940"/>
                      <a:pt x="5788" y="7997"/>
                    </a:cubicBezTo>
                    <a:cubicBezTo>
                      <a:pt x="5844" y="8052"/>
                      <a:pt x="5880" y="8120"/>
                      <a:pt x="5932" y="8176"/>
                    </a:cubicBezTo>
                    <a:cubicBezTo>
                      <a:pt x="5948" y="8194"/>
                      <a:pt x="5957" y="8219"/>
                      <a:pt x="5971" y="8240"/>
                    </a:cubicBezTo>
                    <a:cubicBezTo>
                      <a:pt x="5985" y="8260"/>
                      <a:pt x="6001" y="8278"/>
                      <a:pt x="6015" y="8297"/>
                    </a:cubicBezTo>
                    <a:cubicBezTo>
                      <a:pt x="6042" y="8336"/>
                      <a:pt x="6069" y="8374"/>
                      <a:pt x="6095" y="8414"/>
                    </a:cubicBezTo>
                    <a:cubicBezTo>
                      <a:pt x="6134" y="8474"/>
                      <a:pt x="6172" y="8534"/>
                      <a:pt x="6211" y="8594"/>
                    </a:cubicBezTo>
                    <a:cubicBezTo>
                      <a:pt x="6217" y="8603"/>
                      <a:pt x="6225" y="8610"/>
                      <a:pt x="6232" y="8618"/>
                    </a:cubicBezTo>
                    <a:cubicBezTo>
                      <a:pt x="6247" y="8638"/>
                      <a:pt x="6263" y="8653"/>
                      <a:pt x="6292" y="8638"/>
                    </a:cubicBezTo>
                    <a:cubicBezTo>
                      <a:pt x="6306" y="8631"/>
                      <a:pt x="6323" y="8636"/>
                      <a:pt x="6336" y="8653"/>
                    </a:cubicBezTo>
                    <a:cubicBezTo>
                      <a:pt x="6350" y="8670"/>
                      <a:pt x="6371" y="8682"/>
                      <a:pt x="6390" y="8694"/>
                    </a:cubicBezTo>
                    <a:cubicBezTo>
                      <a:pt x="6428" y="8717"/>
                      <a:pt x="6454" y="8752"/>
                      <a:pt x="6483" y="8784"/>
                    </a:cubicBezTo>
                    <a:cubicBezTo>
                      <a:pt x="6496" y="8799"/>
                      <a:pt x="6509" y="8815"/>
                      <a:pt x="6525" y="8827"/>
                    </a:cubicBezTo>
                    <a:cubicBezTo>
                      <a:pt x="6567" y="8858"/>
                      <a:pt x="6600" y="8897"/>
                      <a:pt x="6630" y="8940"/>
                    </a:cubicBezTo>
                    <a:cubicBezTo>
                      <a:pt x="6645" y="8962"/>
                      <a:pt x="6659" y="8983"/>
                      <a:pt x="6683" y="8998"/>
                    </a:cubicBezTo>
                    <a:cubicBezTo>
                      <a:pt x="6706" y="9012"/>
                      <a:pt x="6709" y="9040"/>
                      <a:pt x="6699" y="9067"/>
                    </a:cubicBezTo>
                    <a:cubicBezTo>
                      <a:pt x="6696" y="9073"/>
                      <a:pt x="6696" y="9080"/>
                      <a:pt x="6696" y="9086"/>
                    </a:cubicBezTo>
                    <a:cubicBezTo>
                      <a:pt x="6694" y="9163"/>
                      <a:pt x="6669" y="9234"/>
                      <a:pt x="6641" y="9305"/>
                    </a:cubicBezTo>
                    <a:cubicBezTo>
                      <a:pt x="6624" y="9349"/>
                      <a:pt x="6603" y="9391"/>
                      <a:pt x="6588" y="9436"/>
                    </a:cubicBezTo>
                    <a:cubicBezTo>
                      <a:pt x="6571" y="9488"/>
                      <a:pt x="6559" y="9542"/>
                      <a:pt x="6543" y="9595"/>
                    </a:cubicBezTo>
                    <a:cubicBezTo>
                      <a:pt x="6526" y="9647"/>
                      <a:pt x="6510" y="9699"/>
                      <a:pt x="6488" y="9748"/>
                    </a:cubicBezTo>
                    <a:cubicBezTo>
                      <a:pt x="6466" y="9796"/>
                      <a:pt x="6439" y="9841"/>
                      <a:pt x="6412" y="9886"/>
                    </a:cubicBezTo>
                    <a:cubicBezTo>
                      <a:pt x="6372" y="9951"/>
                      <a:pt x="6330" y="10015"/>
                      <a:pt x="6287" y="10079"/>
                    </a:cubicBezTo>
                    <a:cubicBezTo>
                      <a:pt x="6242" y="10147"/>
                      <a:pt x="6187" y="10203"/>
                      <a:pt x="6119" y="10249"/>
                    </a:cubicBezTo>
                    <a:cubicBezTo>
                      <a:pt x="6076" y="10277"/>
                      <a:pt x="6038" y="10313"/>
                      <a:pt x="5998" y="10346"/>
                    </a:cubicBezTo>
                    <a:cubicBezTo>
                      <a:pt x="5986" y="10355"/>
                      <a:pt x="5973" y="10366"/>
                      <a:pt x="5959" y="10373"/>
                    </a:cubicBezTo>
                    <a:cubicBezTo>
                      <a:pt x="5920" y="10392"/>
                      <a:pt x="5880" y="10409"/>
                      <a:pt x="5840" y="10426"/>
                    </a:cubicBezTo>
                    <a:cubicBezTo>
                      <a:pt x="5808" y="10440"/>
                      <a:pt x="5777" y="10456"/>
                      <a:pt x="5741" y="10456"/>
                    </a:cubicBezTo>
                    <a:cubicBezTo>
                      <a:pt x="5729" y="10457"/>
                      <a:pt x="5717" y="10465"/>
                      <a:pt x="5704" y="10470"/>
                    </a:cubicBezTo>
                    <a:cubicBezTo>
                      <a:pt x="5684" y="10478"/>
                      <a:pt x="5667" y="10475"/>
                      <a:pt x="5646" y="10464"/>
                    </a:cubicBezTo>
                    <a:cubicBezTo>
                      <a:pt x="5570" y="10421"/>
                      <a:pt x="5521" y="10353"/>
                      <a:pt x="5474" y="10284"/>
                    </a:cubicBezTo>
                    <a:cubicBezTo>
                      <a:pt x="5470" y="10278"/>
                      <a:pt x="5466" y="10272"/>
                      <a:pt x="5465" y="10266"/>
                    </a:cubicBezTo>
                    <a:cubicBezTo>
                      <a:pt x="5451" y="10197"/>
                      <a:pt x="5435" y="10128"/>
                      <a:pt x="5456" y="10058"/>
                    </a:cubicBezTo>
                    <a:cubicBezTo>
                      <a:pt x="5467" y="10020"/>
                      <a:pt x="5478" y="9982"/>
                      <a:pt x="5487" y="9943"/>
                    </a:cubicBezTo>
                    <a:cubicBezTo>
                      <a:pt x="5498" y="9894"/>
                      <a:pt x="5508" y="9845"/>
                      <a:pt x="5519" y="9796"/>
                    </a:cubicBezTo>
                    <a:cubicBezTo>
                      <a:pt x="5524" y="9773"/>
                      <a:pt x="5531" y="9750"/>
                      <a:pt x="5537" y="9728"/>
                    </a:cubicBezTo>
                    <a:cubicBezTo>
                      <a:pt x="5556" y="9655"/>
                      <a:pt x="5576" y="9582"/>
                      <a:pt x="5594" y="9509"/>
                    </a:cubicBezTo>
                    <a:cubicBezTo>
                      <a:pt x="5598" y="9492"/>
                      <a:pt x="5596" y="9474"/>
                      <a:pt x="5599" y="9457"/>
                    </a:cubicBezTo>
                    <a:cubicBezTo>
                      <a:pt x="5602" y="9442"/>
                      <a:pt x="5603" y="9423"/>
                      <a:pt x="5613" y="9412"/>
                    </a:cubicBezTo>
                    <a:cubicBezTo>
                      <a:pt x="5634" y="9388"/>
                      <a:pt x="5631" y="9362"/>
                      <a:pt x="5628" y="9334"/>
                    </a:cubicBezTo>
                    <a:cubicBezTo>
                      <a:pt x="5615" y="9203"/>
                      <a:pt x="5574" y="9082"/>
                      <a:pt x="5495" y="8976"/>
                    </a:cubicBezTo>
                    <a:cubicBezTo>
                      <a:pt x="5443" y="8906"/>
                      <a:pt x="5396" y="8830"/>
                      <a:pt x="5338" y="8766"/>
                    </a:cubicBezTo>
                    <a:cubicBezTo>
                      <a:pt x="5271" y="8693"/>
                      <a:pt x="5202" y="8620"/>
                      <a:pt x="5120" y="8563"/>
                    </a:cubicBezTo>
                    <a:cubicBezTo>
                      <a:pt x="5064" y="8525"/>
                      <a:pt x="5011" y="8484"/>
                      <a:pt x="4957" y="8442"/>
                    </a:cubicBezTo>
                    <a:cubicBezTo>
                      <a:pt x="4930" y="8421"/>
                      <a:pt x="4906" y="8396"/>
                      <a:pt x="4879" y="8375"/>
                    </a:cubicBezTo>
                    <a:cubicBezTo>
                      <a:pt x="4836" y="8341"/>
                      <a:pt x="4792" y="8310"/>
                      <a:pt x="4748" y="8277"/>
                    </a:cubicBezTo>
                    <a:cubicBezTo>
                      <a:pt x="4720" y="8256"/>
                      <a:pt x="4692" y="8233"/>
                      <a:pt x="4664" y="8212"/>
                    </a:cubicBezTo>
                    <a:cubicBezTo>
                      <a:pt x="4614" y="8175"/>
                      <a:pt x="4563" y="8139"/>
                      <a:pt x="4513" y="8101"/>
                    </a:cubicBezTo>
                    <a:cubicBezTo>
                      <a:pt x="4465" y="8065"/>
                      <a:pt x="4418" y="8026"/>
                      <a:pt x="4371" y="7988"/>
                    </a:cubicBezTo>
                    <a:cubicBezTo>
                      <a:pt x="4298" y="7928"/>
                      <a:pt x="4227" y="7865"/>
                      <a:pt x="4153" y="7807"/>
                    </a:cubicBezTo>
                    <a:cubicBezTo>
                      <a:pt x="4105" y="7768"/>
                      <a:pt x="4079" y="7716"/>
                      <a:pt x="4045" y="7667"/>
                    </a:cubicBezTo>
                    <a:cubicBezTo>
                      <a:pt x="4004" y="7608"/>
                      <a:pt x="3976" y="7543"/>
                      <a:pt x="3942" y="7480"/>
                    </a:cubicBezTo>
                    <a:cubicBezTo>
                      <a:pt x="3919" y="7438"/>
                      <a:pt x="3896" y="7397"/>
                      <a:pt x="3872" y="7356"/>
                    </a:cubicBezTo>
                    <a:cubicBezTo>
                      <a:pt x="3848" y="7315"/>
                      <a:pt x="3824" y="7274"/>
                      <a:pt x="3800" y="7233"/>
                    </a:cubicBezTo>
                    <a:cubicBezTo>
                      <a:pt x="3798" y="7228"/>
                      <a:pt x="3794" y="7224"/>
                      <a:pt x="3792" y="7219"/>
                    </a:cubicBezTo>
                    <a:cubicBezTo>
                      <a:pt x="3748" y="7126"/>
                      <a:pt x="3703" y="7032"/>
                      <a:pt x="3661" y="6938"/>
                    </a:cubicBezTo>
                    <a:cubicBezTo>
                      <a:pt x="3637" y="6885"/>
                      <a:pt x="3618" y="6829"/>
                      <a:pt x="3595" y="6772"/>
                    </a:cubicBezTo>
                    <a:cubicBezTo>
                      <a:pt x="3592" y="6772"/>
                      <a:pt x="3585" y="6770"/>
                      <a:pt x="3579" y="6772"/>
                    </a:cubicBezTo>
                    <a:cubicBezTo>
                      <a:pt x="3542" y="6787"/>
                      <a:pt x="3506" y="6777"/>
                      <a:pt x="3470" y="6770"/>
                    </a:cubicBezTo>
                    <a:cubicBezTo>
                      <a:pt x="3434" y="6762"/>
                      <a:pt x="3406" y="6741"/>
                      <a:pt x="3393" y="6708"/>
                    </a:cubicBezTo>
                    <a:cubicBezTo>
                      <a:pt x="3386" y="6688"/>
                      <a:pt x="3375" y="6683"/>
                      <a:pt x="3358" y="6683"/>
                    </a:cubicBezTo>
                    <a:cubicBezTo>
                      <a:pt x="3343" y="6683"/>
                      <a:pt x="3328" y="6686"/>
                      <a:pt x="3314" y="6683"/>
                    </a:cubicBezTo>
                    <a:cubicBezTo>
                      <a:pt x="3253" y="6667"/>
                      <a:pt x="3207" y="6630"/>
                      <a:pt x="3176" y="6576"/>
                    </a:cubicBezTo>
                    <a:cubicBezTo>
                      <a:pt x="3170" y="6566"/>
                      <a:pt x="3174" y="6552"/>
                      <a:pt x="3171" y="6541"/>
                    </a:cubicBezTo>
                    <a:cubicBezTo>
                      <a:pt x="3168" y="6524"/>
                      <a:pt x="3170" y="6505"/>
                      <a:pt x="3146" y="6501"/>
                    </a:cubicBezTo>
                    <a:cubicBezTo>
                      <a:pt x="3144" y="6502"/>
                      <a:pt x="3140" y="6503"/>
                      <a:pt x="3139" y="6504"/>
                    </a:cubicBezTo>
                    <a:cubicBezTo>
                      <a:pt x="3123" y="6552"/>
                      <a:pt x="3087" y="6590"/>
                      <a:pt x="3078" y="6641"/>
                    </a:cubicBezTo>
                    <a:cubicBezTo>
                      <a:pt x="3076" y="6657"/>
                      <a:pt x="3063" y="6671"/>
                      <a:pt x="3055" y="6686"/>
                    </a:cubicBezTo>
                    <a:cubicBezTo>
                      <a:pt x="3051" y="6694"/>
                      <a:pt x="3045" y="6701"/>
                      <a:pt x="3043" y="6710"/>
                    </a:cubicBezTo>
                    <a:cubicBezTo>
                      <a:pt x="3032" y="6767"/>
                      <a:pt x="3005" y="6817"/>
                      <a:pt x="2983" y="6869"/>
                    </a:cubicBezTo>
                    <a:cubicBezTo>
                      <a:pt x="2951" y="6943"/>
                      <a:pt x="2920" y="7016"/>
                      <a:pt x="2887" y="7088"/>
                    </a:cubicBezTo>
                    <a:cubicBezTo>
                      <a:pt x="2850" y="7172"/>
                      <a:pt x="2811" y="7255"/>
                      <a:pt x="2774" y="7338"/>
                    </a:cubicBezTo>
                    <a:cubicBezTo>
                      <a:pt x="2732" y="7429"/>
                      <a:pt x="2708" y="7525"/>
                      <a:pt x="2700" y="7625"/>
                    </a:cubicBezTo>
                    <a:cubicBezTo>
                      <a:pt x="2692" y="7725"/>
                      <a:pt x="2699" y="7823"/>
                      <a:pt x="2716" y="7922"/>
                    </a:cubicBezTo>
                    <a:cubicBezTo>
                      <a:pt x="2723" y="7967"/>
                      <a:pt x="2722" y="8015"/>
                      <a:pt x="2725" y="8061"/>
                    </a:cubicBezTo>
                    <a:cubicBezTo>
                      <a:pt x="2732" y="8175"/>
                      <a:pt x="2719" y="8288"/>
                      <a:pt x="2711" y="8402"/>
                    </a:cubicBezTo>
                    <a:cubicBezTo>
                      <a:pt x="2702" y="8540"/>
                      <a:pt x="2679" y="8676"/>
                      <a:pt x="2651" y="8811"/>
                    </a:cubicBezTo>
                    <a:cubicBezTo>
                      <a:pt x="2632" y="8906"/>
                      <a:pt x="2614" y="9001"/>
                      <a:pt x="2591" y="9095"/>
                    </a:cubicBezTo>
                    <a:cubicBezTo>
                      <a:pt x="2571" y="9173"/>
                      <a:pt x="2544" y="9250"/>
                      <a:pt x="2524" y="9328"/>
                    </a:cubicBezTo>
                    <a:cubicBezTo>
                      <a:pt x="2507" y="9396"/>
                      <a:pt x="2485" y="9463"/>
                      <a:pt x="2490" y="9534"/>
                    </a:cubicBezTo>
                    <a:cubicBezTo>
                      <a:pt x="2490" y="9542"/>
                      <a:pt x="2488" y="9551"/>
                      <a:pt x="2483" y="9556"/>
                    </a:cubicBezTo>
                    <a:cubicBezTo>
                      <a:pt x="2453" y="9591"/>
                      <a:pt x="2455" y="9635"/>
                      <a:pt x="2459" y="9674"/>
                    </a:cubicBezTo>
                    <a:cubicBezTo>
                      <a:pt x="2465" y="9732"/>
                      <a:pt x="2481" y="9790"/>
                      <a:pt x="2500" y="9846"/>
                    </a:cubicBezTo>
                    <a:cubicBezTo>
                      <a:pt x="2535" y="9951"/>
                      <a:pt x="2551" y="10058"/>
                      <a:pt x="2543" y="10167"/>
                    </a:cubicBezTo>
                    <a:cubicBezTo>
                      <a:pt x="2537" y="10246"/>
                      <a:pt x="2527" y="10323"/>
                      <a:pt x="2520" y="10401"/>
                    </a:cubicBezTo>
                    <a:cubicBezTo>
                      <a:pt x="2518" y="10426"/>
                      <a:pt x="2521" y="10452"/>
                      <a:pt x="2520" y="10477"/>
                    </a:cubicBezTo>
                    <a:cubicBezTo>
                      <a:pt x="2519" y="10522"/>
                      <a:pt x="2504" y="10540"/>
                      <a:pt x="2460" y="10548"/>
                    </a:cubicBezTo>
                    <a:cubicBezTo>
                      <a:pt x="2367" y="10564"/>
                      <a:pt x="2273" y="10583"/>
                      <a:pt x="2179" y="10595"/>
                    </a:cubicBezTo>
                    <a:cubicBezTo>
                      <a:pt x="2107" y="10604"/>
                      <a:pt x="2034" y="10604"/>
                      <a:pt x="1961" y="10606"/>
                    </a:cubicBezTo>
                    <a:cubicBezTo>
                      <a:pt x="1879" y="10610"/>
                      <a:pt x="1797" y="10606"/>
                      <a:pt x="1716" y="10616"/>
                    </a:cubicBezTo>
                    <a:cubicBezTo>
                      <a:pt x="1659" y="10623"/>
                      <a:pt x="1601" y="10634"/>
                      <a:pt x="1546" y="10655"/>
                    </a:cubicBezTo>
                    <a:cubicBezTo>
                      <a:pt x="1471" y="10683"/>
                      <a:pt x="1393" y="10699"/>
                      <a:pt x="1314" y="10709"/>
                    </a:cubicBezTo>
                    <a:cubicBezTo>
                      <a:pt x="1260" y="10716"/>
                      <a:pt x="1206" y="10717"/>
                      <a:pt x="1151" y="10713"/>
                    </a:cubicBezTo>
                    <a:cubicBezTo>
                      <a:pt x="1125" y="10711"/>
                      <a:pt x="1099" y="10708"/>
                      <a:pt x="1073" y="10711"/>
                    </a:cubicBezTo>
                    <a:cubicBezTo>
                      <a:pt x="1006" y="10719"/>
                      <a:pt x="952" y="10684"/>
                      <a:pt x="894" y="10663"/>
                    </a:cubicBezTo>
                    <a:cubicBezTo>
                      <a:pt x="876" y="10656"/>
                      <a:pt x="858" y="10646"/>
                      <a:pt x="840" y="10640"/>
                    </a:cubicBezTo>
                    <a:cubicBezTo>
                      <a:pt x="813" y="10630"/>
                      <a:pt x="790" y="10616"/>
                      <a:pt x="769" y="10596"/>
                    </a:cubicBezTo>
                    <a:cubicBezTo>
                      <a:pt x="751" y="10578"/>
                      <a:pt x="741" y="10559"/>
                      <a:pt x="743" y="10532"/>
                    </a:cubicBezTo>
                    <a:cubicBezTo>
                      <a:pt x="743" y="10521"/>
                      <a:pt x="741" y="10509"/>
                      <a:pt x="737" y="10497"/>
                    </a:cubicBezTo>
                    <a:cubicBezTo>
                      <a:pt x="720" y="10444"/>
                      <a:pt x="712" y="10392"/>
                      <a:pt x="717" y="10335"/>
                    </a:cubicBezTo>
                    <a:cubicBezTo>
                      <a:pt x="726" y="10230"/>
                      <a:pt x="786" y="10169"/>
                      <a:pt x="868" y="10122"/>
                    </a:cubicBezTo>
                    <a:cubicBezTo>
                      <a:pt x="929" y="10087"/>
                      <a:pt x="992" y="10057"/>
                      <a:pt x="1054" y="10024"/>
                    </a:cubicBezTo>
                    <a:cubicBezTo>
                      <a:pt x="1084" y="10007"/>
                      <a:pt x="1114" y="9990"/>
                      <a:pt x="1142" y="9970"/>
                    </a:cubicBezTo>
                    <a:cubicBezTo>
                      <a:pt x="1165" y="9954"/>
                      <a:pt x="1190" y="9949"/>
                      <a:pt x="1215" y="9941"/>
                    </a:cubicBezTo>
                    <a:cubicBezTo>
                      <a:pt x="1249" y="9930"/>
                      <a:pt x="1283" y="9918"/>
                      <a:pt x="1316" y="9904"/>
                    </a:cubicBezTo>
                    <a:cubicBezTo>
                      <a:pt x="1366" y="9882"/>
                      <a:pt x="1416" y="9857"/>
                      <a:pt x="1470" y="9832"/>
                    </a:cubicBezTo>
                    <a:cubicBezTo>
                      <a:pt x="1472" y="9822"/>
                      <a:pt x="1477" y="9808"/>
                      <a:pt x="1482" y="9790"/>
                    </a:cubicBezTo>
                    <a:cubicBezTo>
                      <a:pt x="1545" y="9818"/>
                      <a:pt x="1572" y="9769"/>
                      <a:pt x="1604" y="9737"/>
                    </a:cubicBezTo>
                    <a:cubicBezTo>
                      <a:pt x="1634" y="9708"/>
                      <a:pt x="1659" y="9672"/>
                      <a:pt x="1682" y="9637"/>
                    </a:cubicBezTo>
                    <a:cubicBezTo>
                      <a:pt x="1695" y="9619"/>
                      <a:pt x="1698" y="9596"/>
                      <a:pt x="1707" y="9576"/>
                    </a:cubicBezTo>
                    <a:cubicBezTo>
                      <a:pt x="1718" y="9550"/>
                      <a:pt x="1728" y="9525"/>
                      <a:pt x="1741" y="9500"/>
                    </a:cubicBezTo>
                    <a:cubicBezTo>
                      <a:pt x="1748" y="9485"/>
                      <a:pt x="1748" y="9473"/>
                      <a:pt x="1735" y="9461"/>
                    </a:cubicBezTo>
                    <a:cubicBezTo>
                      <a:pt x="1723" y="9449"/>
                      <a:pt x="1720" y="9435"/>
                      <a:pt x="1735" y="9423"/>
                    </a:cubicBezTo>
                    <a:cubicBezTo>
                      <a:pt x="1750" y="9412"/>
                      <a:pt x="1752" y="9396"/>
                      <a:pt x="1751" y="9380"/>
                    </a:cubicBezTo>
                    <a:cubicBezTo>
                      <a:pt x="1750" y="9312"/>
                      <a:pt x="1748" y="9244"/>
                      <a:pt x="1749" y="9176"/>
                    </a:cubicBezTo>
                    <a:cubicBezTo>
                      <a:pt x="1749" y="9130"/>
                      <a:pt x="1754" y="9084"/>
                      <a:pt x="1756" y="9037"/>
                    </a:cubicBezTo>
                    <a:cubicBezTo>
                      <a:pt x="1757" y="8993"/>
                      <a:pt x="1754" y="8950"/>
                      <a:pt x="1756" y="8906"/>
                    </a:cubicBezTo>
                    <a:cubicBezTo>
                      <a:pt x="1763" y="8811"/>
                      <a:pt x="1773" y="8716"/>
                      <a:pt x="1779" y="8620"/>
                    </a:cubicBezTo>
                    <a:cubicBezTo>
                      <a:pt x="1783" y="8574"/>
                      <a:pt x="1781" y="8528"/>
                      <a:pt x="1782" y="8481"/>
                    </a:cubicBezTo>
                    <a:cubicBezTo>
                      <a:pt x="1782" y="8428"/>
                      <a:pt x="1776" y="8372"/>
                      <a:pt x="1786" y="8320"/>
                    </a:cubicBezTo>
                    <a:cubicBezTo>
                      <a:pt x="1794" y="8272"/>
                      <a:pt x="1784" y="8228"/>
                      <a:pt x="1782" y="8182"/>
                    </a:cubicBezTo>
                    <a:cubicBezTo>
                      <a:pt x="1775" y="8068"/>
                      <a:pt x="1762" y="7954"/>
                      <a:pt x="1756" y="7840"/>
                    </a:cubicBezTo>
                    <a:cubicBezTo>
                      <a:pt x="1752" y="7772"/>
                      <a:pt x="1752" y="7703"/>
                      <a:pt x="1755" y="7634"/>
                    </a:cubicBezTo>
                    <a:cubicBezTo>
                      <a:pt x="1760" y="7532"/>
                      <a:pt x="1766" y="7430"/>
                      <a:pt x="1777" y="7329"/>
                    </a:cubicBezTo>
                    <a:cubicBezTo>
                      <a:pt x="1783" y="7269"/>
                      <a:pt x="1798" y="7211"/>
                      <a:pt x="1811" y="7153"/>
                    </a:cubicBezTo>
                    <a:cubicBezTo>
                      <a:pt x="1823" y="7095"/>
                      <a:pt x="1835" y="7039"/>
                      <a:pt x="1848" y="6982"/>
                    </a:cubicBezTo>
                    <a:cubicBezTo>
                      <a:pt x="1866" y="6902"/>
                      <a:pt x="1886" y="6822"/>
                      <a:pt x="1903" y="6742"/>
                    </a:cubicBezTo>
                    <a:cubicBezTo>
                      <a:pt x="1912" y="6703"/>
                      <a:pt x="1917" y="6663"/>
                      <a:pt x="1924" y="6624"/>
                    </a:cubicBezTo>
                    <a:cubicBezTo>
                      <a:pt x="1928" y="6606"/>
                      <a:pt x="1932" y="6588"/>
                      <a:pt x="1936" y="6570"/>
                    </a:cubicBezTo>
                    <a:cubicBezTo>
                      <a:pt x="1952" y="6496"/>
                      <a:pt x="1969" y="6423"/>
                      <a:pt x="1983" y="6348"/>
                    </a:cubicBezTo>
                    <a:cubicBezTo>
                      <a:pt x="2003" y="6247"/>
                      <a:pt x="2020" y="6145"/>
                      <a:pt x="2040" y="6043"/>
                    </a:cubicBezTo>
                    <a:cubicBezTo>
                      <a:pt x="2049" y="5992"/>
                      <a:pt x="2063" y="5942"/>
                      <a:pt x="2072" y="5892"/>
                    </a:cubicBezTo>
                    <a:cubicBezTo>
                      <a:pt x="2079" y="5857"/>
                      <a:pt x="2080" y="5820"/>
                      <a:pt x="2084" y="5785"/>
                    </a:cubicBezTo>
                    <a:cubicBezTo>
                      <a:pt x="2086" y="5767"/>
                      <a:pt x="2091" y="5749"/>
                      <a:pt x="2094" y="5731"/>
                    </a:cubicBezTo>
                    <a:cubicBezTo>
                      <a:pt x="2095" y="5722"/>
                      <a:pt x="2098" y="5709"/>
                      <a:pt x="2094" y="5703"/>
                    </a:cubicBezTo>
                    <a:cubicBezTo>
                      <a:pt x="2080" y="5687"/>
                      <a:pt x="2088" y="5671"/>
                      <a:pt x="2094" y="5656"/>
                    </a:cubicBezTo>
                    <a:cubicBezTo>
                      <a:pt x="2042" y="5632"/>
                      <a:pt x="2027" y="5631"/>
                      <a:pt x="2014" y="5649"/>
                    </a:cubicBezTo>
                    <a:cubicBezTo>
                      <a:pt x="1996" y="5636"/>
                      <a:pt x="1978" y="5623"/>
                      <a:pt x="1960" y="5611"/>
                    </a:cubicBezTo>
                    <a:cubicBezTo>
                      <a:pt x="1944" y="5601"/>
                      <a:pt x="1934" y="5608"/>
                      <a:pt x="1923" y="5622"/>
                    </a:cubicBezTo>
                    <a:cubicBezTo>
                      <a:pt x="1894" y="5660"/>
                      <a:pt x="1867" y="5700"/>
                      <a:pt x="1832" y="5732"/>
                    </a:cubicBezTo>
                    <a:cubicBezTo>
                      <a:pt x="1763" y="5795"/>
                      <a:pt x="1682" y="5840"/>
                      <a:pt x="1590" y="5864"/>
                    </a:cubicBezTo>
                    <a:cubicBezTo>
                      <a:pt x="1575" y="5868"/>
                      <a:pt x="1560" y="5872"/>
                      <a:pt x="1545" y="5877"/>
                    </a:cubicBezTo>
                    <a:cubicBezTo>
                      <a:pt x="1485" y="5896"/>
                      <a:pt x="1429" y="5885"/>
                      <a:pt x="1376" y="5855"/>
                    </a:cubicBezTo>
                    <a:cubicBezTo>
                      <a:pt x="1367" y="5850"/>
                      <a:pt x="1358" y="5845"/>
                      <a:pt x="1347" y="5839"/>
                    </a:cubicBezTo>
                    <a:cubicBezTo>
                      <a:pt x="1329" y="5856"/>
                      <a:pt x="1309" y="5871"/>
                      <a:pt x="1292" y="5889"/>
                    </a:cubicBezTo>
                    <a:cubicBezTo>
                      <a:pt x="1266" y="5916"/>
                      <a:pt x="1235" y="5936"/>
                      <a:pt x="1203" y="5955"/>
                    </a:cubicBezTo>
                    <a:cubicBezTo>
                      <a:pt x="1118" y="6007"/>
                      <a:pt x="1026" y="6038"/>
                      <a:pt x="930" y="6060"/>
                    </a:cubicBezTo>
                    <a:cubicBezTo>
                      <a:pt x="846" y="6080"/>
                      <a:pt x="774" y="6122"/>
                      <a:pt x="714" y="6185"/>
                    </a:cubicBezTo>
                    <a:cubicBezTo>
                      <a:pt x="681" y="6219"/>
                      <a:pt x="646" y="6251"/>
                      <a:pt x="610" y="6282"/>
                    </a:cubicBezTo>
                    <a:cubicBezTo>
                      <a:pt x="582" y="6307"/>
                      <a:pt x="546" y="6307"/>
                      <a:pt x="514" y="6287"/>
                    </a:cubicBezTo>
                    <a:cubicBezTo>
                      <a:pt x="479" y="6266"/>
                      <a:pt x="463" y="6232"/>
                      <a:pt x="467" y="6195"/>
                    </a:cubicBezTo>
                    <a:cubicBezTo>
                      <a:pt x="474" y="6131"/>
                      <a:pt x="503" y="6080"/>
                      <a:pt x="550" y="6037"/>
                    </a:cubicBezTo>
                    <a:cubicBezTo>
                      <a:pt x="555" y="6033"/>
                      <a:pt x="557" y="6027"/>
                      <a:pt x="565" y="6016"/>
                    </a:cubicBezTo>
                    <a:cubicBezTo>
                      <a:pt x="551" y="6017"/>
                      <a:pt x="541" y="6015"/>
                      <a:pt x="535" y="6019"/>
                    </a:cubicBezTo>
                    <a:cubicBezTo>
                      <a:pt x="490" y="6050"/>
                      <a:pt x="444" y="6078"/>
                      <a:pt x="403" y="6113"/>
                    </a:cubicBezTo>
                    <a:cubicBezTo>
                      <a:pt x="382" y="6131"/>
                      <a:pt x="369" y="6161"/>
                      <a:pt x="361" y="6188"/>
                    </a:cubicBezTo>
                    <a:cubicBezTo>
                      <a:pt x="339" y="6257"/>
                      <a:pt x="296" y="6311"/>
                      <a:pt x="242" y="6354"/>
                    </a:cubicBezTo>
                    <a:cubicBezTo>
                      <a:pt x="208" y="6382"/>
                      <a:pt x="163" y="6399"/>
                      <a:pt x="116" y="6392"/>
                    </a:cubicBezTo>
                    <a:cubicBezTo>
                      <a:pt x="82" y="6386"/>
                      <a:pt x="50" y="6373"/>
                      <a:pt x="26" y="6346"/>
                    </a:cubicBezTo>
                    <a:cubicBezTo>
                      <a:pt x="22" y="6341"/>
                      <a:pt x="17" y="6335"/>
                      <a:pt x="17" y="6329"/>
                    </a:cubicBezTo>
                    <a:cubicBezTo>
                      <a:pt x="15" y="6310"/>
                      <a:pt x="12" y="6289"/>
                      <a:pt x="15" y="6270"/>
                    </a:cubicBezTo>
                    <a:cubicBezTo>
                      <a:pt x="19" y="6251"/>
                      <a:pt x="30" y="6234"/>
                      <a:pt x="39" y="6212"/>
                    </a:cubicBezTo>
                    <a:cubicBezTo>
                      <a:pt x="40" y="6213"/>
                      <a:pt x="39" y="6207"/>
                      <a:pt x="36" y="6204"/>
                    </a:cubicBezTo>
                    <a:cubicBezTo>
                      <a:pt x="8" y="6179"/>
                      <a:pt x="1" y="6145"/>
                      <a:pt x="0" y="6110"/>
                    </a:cubicBezTo>
                    <a:cubicBezTo>
                      <a:pt x="0" y="6101"/>
                      <a:pt x="3" y="6089"/>
                      <a:pt x="9" y="6082"/>
                    </a:cubicBezTo>
                    <a:cubicBezTo>
                      <a:pt x="30" y="6056"/>
                      <a:pt x="56" y="6033"/>
                      <a:pt x="74" y="6006"/>
                    </a:cubicBezTo>
                    <a:cubicBezTo>
                      <a:pt x="104" y="5963"/>
                      <a:pt x="129" y="5918"/>
                      <a:pt x="156" y="5874"/>
                    </a:cubicBezTo>
                    <a:cubicBezTo>
                      <a:pt x="178" y="5839"/>
                      <a:pt x="199" y="5804"/>
                      <a:pt x="221" y="5769"/>
                    </a:cubicBezTo>
                    <a:cubicBezTo>
                      <a:pt x="239" y="5739"/>
                      <a:pt x="258" y="5708"/>
                      <a:pt x="278" y="5679"/>
                    </a:cubicBezTo>
                    <a:cubicBezTo>
                      <a:pt x="300" y="5648"/>
                      <a:pt x="324" y="5618"/>
                      <a:pt x="349" y="5588"/>
                    </a:cubicBezTo>
                    <a:cubicBezTo>
                      <a:pt x="373" y="5559"/>
                      <a:pt x="407" y="5546"/>
                      <a:pt x="441" y="5535"/>
                    </a:cubicBezTo>
                    <a:cubicBezTo>
                      <a:pt x="484" y="5522"/>
                      <a:pt x="528" y="5515"/>
                      <a:pt x="572" y="5503"/>
                    </a:cubicBezTo>
                    <a:cubicBezTo>
                      <a:pt x="596" y="5497"/>
                      <a:pt x="621" y="5491"/>
                      <a:pt x="642" y="5478"/>
                    </a:cubicBezTo>
                    <a:cubicBezTo>
                      <a:pt x="678" y="5456"/>
                      <a:pt x="718" y="5448"/>
                      <a:pt x="758" y="5438"/>
                    </a:cubicBezTo>
                    <a:cubicBezTo>
                      <a:pt x="822" y="5422"/>
                      <a:pt x="881" y="5391"/>
                      <a:pt x="940" y="5367"/>
                    </a:cubicBezTo>
                    <a:cubicBezTo>
                      <a:pt x="930" y="5323"/>
                      <a:pt x="920" y="5284"/>
                      <a:pt x="913" y="5244"/>
                    </a:cubicBezTo>
                    <a:cubicBezTo>
                      <a:pt x="911" y="5232"/>
                      <a:pt x="915" y="5218"/>
                      <a:pt x="921" y="5206"/>
                    </a:cubicBezTo>
                    <a:cubicBezTo>
                      <a:pt x="950" y="5148"/>
                      <a:pt x="982" y="5091"/>
                      <a:pt x="1031" y="5047"/>
                    </a:cubicBezTo>
                    <a:cubicBezTo>
                      <a:pt x="1047" y="5032"/>
                      <a:pt x="1066" y="5019"/>
                      <a:pt x="1084" y="5005"/>
                    </a:cubicBezTo>
                    <a:cubicBezTo>
                      <a:pt x="1175" y="4939"/>
                      <a:pt x="1260" y="4864"/>
                      <a:pt x="1343" y="4788"/>
                    </a:cubicBezTo>
                    <a:cubicBezTo>
                      <a:pt x="1377" y="4756"/>
                      <a:pt x="1420" y="4734"/>
                      <a:pt x="1455" y="4702"/>
                    </a:cubicBezTo>
                    <a:cubicBezTo>
                      <a:pt x="1493" y="4669"/>
                      <a:pt x="1528" y="4633"/>
                      <a:pt x="1561" y="4595"/>
                    </a:cubicBezTo>
                    <a:cubicBezTo>
                      <a:pt x="1594" y="4557"/>
                      <a:pt x="1625" y="4518"/>
                      <a:pt x="1654" y="4477"/>
                    </a:cubicBezTo>
                    <a:cubicBezTo>
                      <a:pt x="1678" y="4444"/>
                      <a:pt x="1708" y="4417"/>
                      <a:pt x="1729" y="4381"/>
                    </a:cubicBezTo>
                    <a:cubicBezTo>
                      <a:pt x="1754" y="4339"/>
                      <a:pt x="1772" y="4294"/>
                      <a:pt x="1781" y="4248"/>
                    </a:cubicBezTo>
                    <a:cubicBezTo>
                      <a:pt x="1793" y="4190"/>
                      <a:pt x="1818" y="4138"/>
                      <a:pt x="1831" y="4082"/>
                    </a:cubicBezTo>
                    <a:cubicBezTo>
                      <a:pt x="1834" y="4068"/>
                      <a:pt x="1837" y="4054"/>
                      <a:pt x="1842" y="4040"/>
                    </a:cubicBezTo>
                    <a:cubicBezTo>
                      <a:pt x="1863" y="3978"/>
                      <a:pt x="1873" y="3912"/>
                      <a:pt x="1901" y="3852"/>
                    </a:cubicBezTo>
                    <a:cubicBezTo>
                      <a:pt x="1909" y="3834"/>
                      <a:pt x="1915" y="3813"/>
                      <a:pt x="1913" y="3794"/>
                    </a:cubicBezTo>
                    <a:cubicBezTo>
                      <a:pt x="1911" y="3772"/>
                      <a:pt x="1921" y="3756"/>
                      <a:pt x="1929" y="3738"/>
                    </a:cubicBezTo>
                    <a:cubicBezTo>
                      <a:pt x="1936" y="3720"/>
                      <a:pt x="1939" y="3701"/>
                      <a:pt x="1945" y="3682"/>
                    </a:cubicBezTo>
                    <a:cubicBezTo>
                      <a:pt x="1953" y="3657"/>
                      <a:pt x="1962" y="3632"/>
                      <a:pt x="1970" y="3607"/>
                    </a:cubicBezTo>
                    <a:cubicBezTo>
                      <a:pt x="1973" y="3600"/>
                      <a:pt x="1978" y="3592"/>
                      <a:pt x="1977" y="3585"/>
                    </a:cubicBezTo>
                    <a:cubicBezTo>
                      <a:pt x="1973" y="3564"/>
                      <a:pt x="1981" y="3546"/>
                      <a:pt x="1990" y="3528"/>
                    </a:cubicBezTo>
                    <a:cubicBezTo>
                      <a:pt x="2004" y="3498"/>
                      <a:pt x="2015" y="3468"/>
                      <a:pt x="2026" y="3437"/>
                    </a:cubicBezTo>
                    <a:cubicBezTo>
                      <a:pt x="2029" y="3430"/>
                      <a:pt x="2028" y="3422"/>
                      <a:pt x="2030" y="3414"/>
                    </a:cubicBezTo>
                    <a:cubicBezTo>
                      <a:pt x="2033" y="3400"/>
                      <a:pt x="2034" y="3383"/>
                      <a:pt x="2042" y="3374"/>
                    </a:cubicBezTo>
                    <a:cubicBezTo>
                      <a:pt x="2073" y="3341"/>
                      <a:pt x="2087" y="3299"/>
                      <a:pt x="2103" y="3259"/>
                    </a:cubicBezTo>
                    <a:cubicBezTo>
                      <a:pt x="2122" y="3212"/>
                      <a:pt x="2142" y="3164"/>
                      <a:pt x="2159" y="3116"/>
                    </a:cubicBezTo>
                    <a:cubicBezTo>
                      <a:pt x="2181" y="3054"/>
                      <a:pt x="2201" y="2991"/>
                      <a:pt x="2222" y="2929"/>
                    </a:cubicBezTo>
                    <a:cubicBezTo>
                      <a:pt x="2227" y="2916"/>
                      <a:pt x="2235" y="2904"/>
                      <a:pt x="2242" y="2889"/>
                    </a:cubicBezTo>
                    <a:close/>
                    <a:moveTo>
                      <a:pt x="248" y="5830"/>
                    </a:moveTo>
                    <a:cubicBezTo>
                      <a:pt x="237" y="5843"/>
                      <a:pt x="224" y="5854"/>
                      <a:pt x="218" y="5868"/>
                    </a:cubicBezTo>
                    <a:cubicBezTo>
                      <a:pt x="180" y="5952"/>
                      <a:pt x="128" y="6026"/>
                      <a:pt x="70" y="6097"/>
                    </a:cubicBezTo>
                    <a:cubicBezTo>
                      <a:pt x="52" y="6119"/>
                      <a:pt x="50" y="6140"/>
                      <a:pt x="66" y="6169"/>
                    </a:cubicBezTo>
                    <a:cubicBezTo>
                      <a:pt x="69" y="6167"/>
                      <a:pt x="73" y="6165"/>
                      <a:pt x="75" y="6162"/>
                    </a:cubicBezTo>
                    <a:cubicBezTo>
                      <a:pt x="119" y="6087"/>
                      <a:pt x="165" y="6012"/>
                      <a:pt x="207" y="5936"/>
                    </a:cubicBezTo>
                    <a:cubicBezTo>
                      <a:pt x="225" y="5903"/>
                      <a:pt x="234" y="5865"/>
                      <a:pt x="247" y="5829"/>
                    </a:cubicBezTo>
                    <a:cubicBezTo>
                      <a:pt x="253" y="5823"/>
                      <a:pt x="260" y="5816"/>
                      <a:pt x="267" y="5811"/>
                    </a:cubicBezTo>
                    <a:cubicBezTo>
                      <a:pt x="278" y="5801"/>
                      <a:pt x="291" y="5793"/>
                      <a:pt x="306" y="5805"/>
                    </a:cubicBezTo>
                    <a:cubicBezTo>
                      <a:pt x="318" y="5814"/>
                      <a:pt x="316" y="5827"/>
                      <a:pt x="304" y="5847"/>
                    </a:cubicBezTo>
                    <a:cubicBezTo>
                      <a:pt x="291" y="5868"/>
                      <a:pt x="280" y="5891"/>
                      <a:pt x="270" y="5913"/>
                    </a:cubicBezTo>
                    <a:cubicBezTo>
                      <a:pt x="265" y="5923"/>
                      <a:pt x="262" y="5933"/>
                      <a:pt x="257" y="5943"/>
                    </a:cubicBezTo>
                    <a:cubicBezTo>
                      <a:pt x="220" y="6009"/>
                      <a:pt x="183" y="6076"/>
                      <a:pt x="145" y="6143"/>
                    </a:cubicBezTo>
                    <a:cubicBezTo>
                      <a:pt x="139" y="6154"/>
                      <a:pt x="132" y="6165"/>
                      <a:pt x="126" y="6177"/>
                    </a:cubicBezTo>
                    <a:cubicBezTo>
                      <a:pt x="124" y="6183"/>
                      <a:pt x="123" y="6193"/>
                      <a:pt x="126" y="6195"/>
                    </a:cubicBezTo>
                    <a:cubicBezTo>
                      <a:pt x="145" y="6210"/>
                      <a:pt x="131" y="6220"/>
                      <a:pt x="121" y="6226"/>
                    </a:cubicBezTo>
                    <a:cubicBezTo>
                      <a:pt x="81" y="6248"/>
                      <a:pt x="64" y="6282"/>
                      <a:pt x="65" y="6325"/>
                    </a:cubicBezTo>
                    <a:cubicBezTo>
                      <a:pt x="102" y="6349"/>
                      <a:pt x="114" y="6353"/>
                      <a:pt x="148" y="6340"/>
                    </a:cubicBezTo>
                    <a:cubicBezTo>
                      <a:pt x="210" y="6318"/>
                      <a:pt x="255" y="6275"/>
                      <a:pt x="287" y="6216"/>
                    </a:cubicBezTo>
                    <a:cubicBezTo>
                      <a:pt x="316" y="6164"/>
                      <a:pt x="326" y="6105"/>
                      <a:pt x="378" y="6062"/>
                    </a:cubicBezTo>
                    <a:cubicBezTo>
                      <a:pt x="431" y="6016"/>
                      <a:pt x="485" y="5979"/>
                      <a:pt x="550" y="5960"/>
                    </a:cubicBezTo>
                    <a:cubicBezTo>
                      <a:pt x="619" y="5939"/>
                      <a:pt x="679" y="5912"/>
                      <a:pt x="715" y="5846"/>
                    </a:cubicBezTo>
                    <a:cubicBezTo>
                      <a:pt x="720" y="5836"/>
                      <a:pt x="735" y="5828"/>
                      <a:pt x="747" y="5824"/>
                    </a:cubicBezTo>
                    <a:cubicBezTo>
                      <a:pt x="761" y="5820"/>
                      <a:pt x="779" y="5834"/>
                      <a:pt x="774" y="5844"/>
                    </a:cubicBezTo>
                    <a:cubicBezTo>
                      <a:pt x="761" y="5868"/>
                      <a:pt x="769" y="5898"/>
                      <a:pt x="744" y="5919"/>
                    </a:cubicBezTo>
                    <a:cubicBezTo>
                      <a:pt x="698" y="5958"/>
                      <a:pt x="655" y="6000"/>
                      <a:pt x="612" y="6042"/>
                    </a:cubicBezTo>
                    <a:cubicBezTo>
                      <a:pt x="595" y="6058"/>
                      <a:pt x="580" y="6077"/>
                      <a:pt x="568" y="6096"/>
                    </a:cubicBezTo>
                    <a:cubicBezTo>
                      <a:pt x="546" y="6131"/>
                      <a:pt x="525" y="6166"/>
                      <a:pt x="519" y="6208"/>
                    </a:cubicBezTo>
                    <a:cubicBezTo>
                      <a:pt x="516" y="6224"/>
                      <a:pt x="518" y="6240"/>
                      <a:pt x="534" y="6245"/>
                    </a:cubicBezTo>
                    <a:cubicBezTo>
                      <a:pt x="545" y="6248"/>
                      <a:pt x="561" y="6244"/>
                      <a:pt x="570" y="6238"/>
                    </a:cubicBezTo>
                    <a:cubicBezTo>
                      <a:pt x="602" y="6214"/>
                      <a:pt x="634" y="6190"/>
                      <a:pt x="662" y="6162"/>
                    </a:cubicBezTo>
                    <a:cubicBezTo>
                      <a:pt x="735" y="6090"/>
                      <a:pt x="820" y="6039"/>
                      <a:pt x="920" y="6013"/>
                    </a:cubicBezTo>
                    <a:cubicBezTo>
                      <a:pt x="935" y="6009"/>
                      <a:pt x="951" y="6007"/>
                      <a:pt x="966" y="6002"/>
                    </a:cubicBezTo>
                    <a:cubicBezTo>
                      <a:pt x="1027" y="5983"/>
                      <a:pt x="1083" y="5951"/>
                      <a:pt x="1141" y="5926"/>
                    </a:cubicBezTo>
                    <a:cubicBezTo>
                      <a:pt x="1211" y="5896"/>
                      <a:pt x="1255" y="5839"/>
                      <a:pt x="1300" y="5790"/>
                    </a:cubicBezTo>
                    <a:cubicBezTo>
                      <a:pt x="1298" y="5769"/>
                      <a:pt x="1298" y="5754"/>
                      <a:pt x="1295" y="5739"/>
                    </a:cubicBezTo>
                    <a:cubicBezTo>
                      <a:pt x="1289" y="5716"/>
                      <a:pt x="1287" y="5690"/>
                      <a:pt x="1274" y="5671"/>
                    </a:cubicBezTo>
                    <a:cubicBezTo>
                      <a:pt x="1249" y="5637"/>
                      <a:pt x="1218" y="5608"/>
                      <a:pt x="1189" y="5577"/>
                    </a:cubicBezTo>
                    <a:cubicBezTo>
                      <a:pt x="1175" y="5563"/>
                      <a:pt x="1158" y="5552"/>
                      <a:pt x="1144" y="5538"/>
                    </a:cubicBezTo>
                    <a:cubicBezTo>
                      <a:pt x="1100" y="5494"/>
                      <a:pt x="1056" y="5450"/>
                      <a:pt x="1011" y="5405"/>
                    </a:cubicBezTo>
                    <a:cubicBezTo>
                      <a:pt x="965" y="5419"/>
                      <a:pt x="919" y="5429"/>
                      <a:pt x="878" y="5448"/>
                    </a:cubicBezTo>
                    <a:cubicBezTo>
                      <a:pt x="840" y="5465"/>
                      <a:pt x="802" y="5478"/>
                      <a:pt x="762" y="5487"/>
                    </a:cubicBezTo>
                    <a:cubicBezTo>
                      <a:pt x="727" y="5494"/>
                      <a:pt x="693" y="5503"/>
                      <a:pt x="663" y="5526"/>
                    </a:cubicBezTo>
                    <a:cubicBezTo>
                      <a:pt x="643" y="5541"/>
                      <a:pt x="620" y="5548"/>
                      <a:pt x="593" y="5551"/>
                    </a:cubicBezTo>
                    <a:cubicBezTo>
                      <a:pt x="541" y="5557"/>
                      <a:pt x="490" y="5572"/>
                      <a:pt x="438" y="5585"/>
                    </a:cubicBezTo>
                    <a:cubicBezTo>
                      <a:pt x="426" y="5588"/>
                      <a:pt x="414" y="5596"/>
                      <a:pt x="406" y="5606"/>
                    </a:cubicBezTo>
                    <a:cubicBezTo>
                      <a:pt x="379" y="5635"/>
                      <a:pt x="354" y="5665"/>
                      <a:pt x="329" y="5696"/>
                    </a:cubicBezTo>
                    <a:cubicBezTo>
                      <a:pt x="324" y="5702"/>
                      <a:pt x="322" y="5710"/>
                      <a:pt x="318" y="5717"/>
                    </a:cubicBezTo>
                    <a:cubicBezTo>
                      <a:pt x="309" y="5730"/>
                      <a:pt x="300" y="5743"/>
                      <a:pt x="292" y="5757"/>
                    </a:cubicBezTo>
                    <a:cubicBezTo>
                      <a:pt x="277" y="5781"/>
                      <a:pt x="262" y="5805"/>
                      <a:pt x="248" y="5830"/>
                    </a:cubicBezTo>
                    <a:close/>
                    <a:moveTo>
                      <a:pt x="3920" y="5873"/>
                    </a:moveTo>
                    <a:cubicBezTo>
                      <a:pt x="3936" y="5854"/>
                      <a:pt x="3951" y="5839"/>
                      <a:pt x="3964" y="5823"/>
                    </a:cubicBezTo>
                    <a:cubicBezTo>
                      <a:pt x="3974" y="5811"/>
                      <a:pt x="3980" y="5796"/>
                      <a:pt x="3991" y="5784"/>
                    </a:cubicBezTo>
                    <a:cubicBezTo>
                      <a:pt x="4032" y="5739"/>
                      <a:pt x="4059" y="5685"/>
                      <a:pt x="4079" y="5629"/>
                    </a:cubicBezTo>
                    <a:cubicBezTo>
                      <a:pt x="4122" y="5507"/>
                      <a:pt x="4176" y="5389"/>
                      <a:pt x="4213" y="5264"/>
                    </a:cubicBezTo>
                    <a:cubicBezTo>
                      <a:pt x="4241" y="5169"/>
                      <a:pt x="4278" y="5077"/>
                      <a:pt x="4308" y="4982"/>
                    </a:cubicBezTo>
                    <a:cubicBezTo>
                      <a:pt x="4327" y="4920"/>
                      <a:pt x="4342" y="4857"/>
                      <a:pt x="4356" y="4793"/>
                    </a:cubicBezTo>
                    <a:cubicBezTo>
                      <a:pt x="4367" y="4740"/>
                      <a:pt x="4373" y="4686"/>
                      <a:pt x="4381" y="4632"/>
                    </a:cubicBezTo>
                    <a:cubicBezTo>
                      <a:pt x="4390" y="4574"/>
                      <a:pt x="4398" y="4516"/>
                      <a:pt x="4407" y="4459"/>
                    </a:cubicBezTo>
                    <a:cubicBezTo>
                      <a:pt x="4412" y="4426"/>
                      <a:pt x="4421" y="4394"/>
                      <a:pt x="4423" y="4361"/>
                    </a:cubicBezTo>
                    <a:cubicBezTo>
                      <a:pt x="4427" y="4282"/>
                      <a:pt x="4423" y="4204"/>
                      <a:pt x="4409" y="4127"/>
                    </a:cubicBezTo>
                    <a:cubicBezTo>
                      <a:pt x="4403" y="4097"/>
                      <a:pt x="4396" y="4067"/>
                      <a:pt x="4392" y="4037"/>
                    </a:cubicBezTo>
                    <a:cubicBezTo>
                      <a:pt x="4378" y="3950"/>
                      <a:pt x="4346" y="3868"/>
                      <a:pt x="4318" y="3785"/>
                    </a:cubicBezTo>
                    <a:cubicBezTo>
                      <a:pt x="4299" y="3733"/>
                      <a:pt x="4275" y="3683"/>
                      <a:pt x="4253" y="3631"/>
                    </a:cubicBezTo>
                    <a:cubicBezTo>
                      <a:pt x="4219" y="3552"/>
                      <a:pt x="4186" y="3473"/>
                      <a:pt x="4151" y="3395"/>
                    </a:cubicBezTo>
                    <a:cubicBezTo>
                      <a:pt x="4138" y="3367"/>
                      <a:pt x="4122" y="3341"/>
                      <a:pt x="4107" y="3314"/>
                    </a:cubicBezTo>
                    <a:cubicBezTo>
                      <a:pt x="4072" y="3255"/>
                      <a:pt x="4038" y="3196"/>
                      <a:pt x="4001" y="3138"/>
                    </a:cubicBezTo>
                    <a:cubicBezTo>
                      <a:pt x="3986" y="3114"/>
                      <a:pt x="3967" y="3092"/>
                      <a:pt x="3950" y="3069"/>
                    </a:cubicBezTo>
                    <a:cubicBezTo>
                      <a:pt x="3888" y="2989"/>
                      <a:pt x="3847" y="2895"/>
                      <a:pt x="3777" y="2822"/>
                    </a:cubicBezTo>
                    <a:cubicBezTo>
                      <a:pt x="3773" y="2818"/>
                      <a:pt x="3772" y="2812"/>
                      <a:pt x="3769" y="2808"/>
                    </a:cubicBezTo>
                    <a:cubicBezTo>
                      <a:pt x="3741" y="2762"/>
                      <a:pt x="3701" y="2733"/>
                      <a:pt x="3651" y="2714"/>
                    </a:cubicBezTo>
                    <a:cubicBezTo>
                      <a:pt x="3616" y="2701"/>
                      <a:pt x="3580" y="2698"/>
                      <a:pt x="3543" y="2697"/>
                    </a:cubicBezTo>
                    <a:cubicBezTo>
                      <a:pt x="3535" y="2696"/>
                      <a:pt x="3526" y="2690"/>
                      <a:pt x="3513" y="2685"/>
                    </a:cubicBezTo>
                    <a:cubicBezTo>
                      <a:pt x="3531" y="2674"/>
                      <a:pt x="3541" y="2667"/>
                      <a:pt x="3555" y="2658"/>
                    </a:cubicBezTo>
                    <a:cubicBezTo>
                      <a:pt x="3538" y="2634"/>
                      <a:pt x="3522" y="2617"/>
                      <a:pt x="3492" y="2613"/>
                    </a:cubicBezTo>
                    <a:cubicBezTo>
                      <a:pt x="3461" y="2610"/>
                      <a:pt x="3430" y="2599"/>
                      <a:pt x="3400" y="2591"/>
                    </a:cubicBezTo>
                    <a:cubicBezTo>
                      <a:pt x="3383" y="2587"/>
                      <a:pt x="3373" y="2576"/>
                      <a:pt x="3376" y="2556"/>
                    </a:cubicBezTo>
                    <a:cubicBezTo>
                      <a:pt x="3390" y="2552"/>
                      <a:pt x="3403" y="2548"/>
                      <a:pt x="3426" y="2542"/>
                    </a:cubicBezTo>
                    <a:cubicBezTo>
                      <a:pt x="3381" y="2514"/>
                      <a:pt x="3363" y="2468"/>
                      <a:pt x="3310" y="2454"/>
                    </a:cubicBezTo>
                    <a:cubicBezTo>
                      <a:pt x="3305" y="2467"/>
                      <a:pt x="3296" y="2479"/>
                      <a:pt x="3295" y="2491"/>
                    </a:cubicBezTo>
                    <a:cubicBezTo>
                      <a:pt x="3294" y="2513"/>
                      <a:pt x="3283" y="2526"/>
                      <a:pt x="3264" y="2526"/>
                    </a:cubicBezTo>
                    <a:cubicBezTo>
                      <a:pt x="3239" y="2525"/>
                      <a:pt x="3222" y="2538"/>
                      <a:pt x="3203" y="2550"/>
                    </a:cubicBezTo>
                    <a:cubicBezTo>
                      <a:pt x="3155" y="2580"/>
                      <a:pt x="3107" y="2611"/>
                      <a:pt x="3050" y="2623"/>
                    </a:cubicBezTo>
                    <a:cubicBezTo>
                      <a:pt x="3028" y="2628"/>
                      <a:pt x="3007" y="2637"/>
                      <a:pt x="2985" y="2642"/>
                    </a:cubicBezTo>
                    <a:cubicBezTo>
                      <a:pt x="2893" y="2665"/>
                      <a:pt x="2806" y="2705"/>
                      <a:pt x="2711" y="2722"/>
                    </a:cubicBezTo>
                    <a:cubicBezTo>
                      <a:pt x="2662" y="2731"/>
                      <a:pt x="2614" y="2737"/>
                      <a:pt x="2565" y="2731"/>
                    </a:cubicBezTo>
                    <a:cubicBezTo>
                      <a:pt x="2522" y="2725"/>
                      <a:pt x="2475" y="2722"/>
                      <a:pt x="2442" y="2685"/>
                    </a:cubicBezTo>
                    <a:cubicBezTo>
                      <a:pt x="2435" y="2676"/>
                      <a:pt x="2421" y="2673"/>
                      <a:pt x="2405" y="2665"/>
                    </a:cubicBezTo>
                    <a:cubicBezTo>
                      <a:pt x="2372" y="2742"/>
                      <a:pt x="2341" y="2813"/>
                      <a:pt x="2311" y="2885"/>
                    </a:cubicBezTo>
                    <a:cubicBezTo>
                      <a:pt x="2297" y="2916"/>
                      <a:pt x="2285" y="2949"/>
                      <a:pt x="2273" y="2981"/>
                    </a:cubicBezTo>
                    <a:cubicBezTo>
                      <a:pt x="2246" y="3051"/>
                      <a:pt x="2218" y="3121"/>
                      <a:pt x="2191" y="3191"/>
                    </a:cubicBezTo>
                    <a:cubicBezTo>
                      <a:pt x="2176" y="3229"/>
                      <a:pt x="2164" y="3269"/>
                      <a:pt x="2146" y="3306"/>
                    </a:cubicBezTo>
                    <a:cubicBezTo>
                      <a:pt x="2101" y="3399"/>
                      <a:pt x="2064" y="3495"/>
                      <a:pt x="2035" y="3594"/>
                    </a:cubicBezTo>
                    <a:cubicBezTo>
                      <a:pt x="2012" y="3673"/>
                      <a:pt x="1984" y="3750"/>
                      <a:pt x="1964" y="3830"/>
                    </a:cubicBezTo>
                    <a:cubicBezTo>
                      <a:pt x="1946" y="3904"/>
                      <a:pt x="1919" y="3976"/>
                      <a:pt x="1900" y="4051"/>
                    </a:cubicBezTo>
                    <a:cubicBezTo>
                      <a:pt x="1882" y="4118"/>
                      <a:pt x="1871" y="4188"/>
                      <a:pt x="1853" y="4256"/>
                    </a:cubicBezTo>
                    <a:cubicBezTo>
                      <a:pt x="1835" y="4324"/>
                      <a:pt x="1819" y="4392"/>
                      <a:pt x="1811" y="4463"/>
                    </a:cubicBezTo>
                    <a:cubicBezTo>
                      <a:pt x="1803" y="4539"/>
                      <a:pt x="1796" y="4616"/>
                      <a:pt x="1796" y="4693"/>
                    </a:cubicBezTo>
                    <a:cubicBezTo>
                      <a:pt x="1795" y="4750"/>
                      <a:pt x="1790" y="4806"/>
                      <a:pt x="1785" y="4863"/>
                    </a:cubicBezTo>
                    <a:cubicBezTo>
                      <a:pt x="1779" y="4938"/>
                      <a:pt x="1766" y="5012"/>
                      <a:pt x="1777" y="5088"/>
                    </a:cubicBezTo>
                    <a:cubicBezTo>
                      <a:pt x="1797" y="5232"/>
                      <a:pt x="1843" y="5366"/>
                      <a:pt x="1917" y="5491"/>
                    </a:cubicBezTo>
                    <a:cubicBezTo>
                      <a:pt x="1928" y="5509"/>
                      <a:pt x="1940" y="5531"/>
                      <a:pt x="1966" y="5528"/>
                    </a:cubicBezTo>
                    <a:cubicBezTo>
                      <a:pt x="1981" y="5570"/>
                      <a:pt x="1997" y="5579"/>
                      <a:pt x="2039" y="5573"/>
                    </a:cubicBezTo>
                    <a:cubicBezTo>
                      <a:pt x="2051" y="5571"/>
                      <a:pt x="2063" y="5572"/>
                      <a:pt x="2075" y="5573"/>
                    </a:cubicBezTo>
                    <a:cubicBezTo>
                      <a:pt x="2134" y="5579"/>
                      <a:pt x="2193" y="5586"/>
                      <a:pt x="2252" y="5592"/>
                    </a:cubicBezTo>
                    <a:cubicBezTo>
                      <a:pt x="2309" y="5597"/>
                      <a:pt x="2365" y="5602"/>
                      <a:pt x="2422" y="5607"/>
                    </a:cubicBezTo>
                    <a:cubicBezTo>
                      <a:pt x="2445" y="5609"/>
                      <a:pt x="2467" y="5610"/>
                      <a:pt x="2489" y="5611"/>
                    </a:cubicBezTo>
                    <a:cubicBezTo>
                      <a:pt x="2568" y="5614"/>
                      <a:pt x="2646" y="5618"/>
                      <a:pt x="2724" y="5604"/>
                    </a:cubicBezTo>
                    <a:cubicBezTo>
                      <a:pt x="2813" y="5589"/>
                      <a:pt x="2901" y="5570"/>
                      <a:pt x="2989" y="5553"/>
                    </a:cubicBezTo>
                    <a:cubicBezTo>
                      <a:pt x="3021" y="5546"/>
                      <a:pt x="3053" y="5540"/>
                      <a:pt x="3086" y="5533"/>
                    </a:cubicBezTo>
                    <a:cubicBezTo>
                      <a:pt x="3086" y="5498"/>
                      <a:pt x="3084" y="5466"/>
                      <a:pt x="3087" y="5435"/>
                    </a:cubicBezTo>
                    <a:cubicBezTo>
                      <a:pt x="3092" y="5385"/>
                      <a:pt x="3101" y="5335"/>
                      <a:pt x="3110" y="5286"/>
                    </a:cubicBezTo>
                    <a:cubicBezTo>
                      <a:pt x="3116" y="5254"/>
                      <a:pt x="3124" y="5221"/>
                      <a:pt x="3135" y="5190"/>
                    </a:cubicBezTo>
                    <a:cubicBezTo>
                      <a:pt x="3146" y="5159"/>
                      <a:pt x="3163" y="5131"/>
                      <a:pt x="3175" y="5100"/>
                    </a:cubicBezTo>
                    <a:cubicBezTo>
                      <a:pt x="3207" y="5018"/>
                      <a:pt x="3243" y="4939"/>
                      <a:pt x="3289" y="4865"/>
                    </a:cubicBezTo>
                    <a:cubicBezTo>
                      <a:pt x="3303" y="4841"/>
                      <a:pt x="3315" y="4815"/>
                      <a:pt x="3325" y="4790"/>
                    </a:cubicBezTo>
                    <a:cubicBezTo>
                      <a:pt x="3347" y="4735"/>
                      <a:pt x="3368" y="4679"/>
                      <a:pt x="3389" y="4623"/>
                    </a:cubicBezTo>
                    <a:cubicBezTo>
                      <a:pt x="3396" y="4601"/>
                      <a:pt x="3405" y="4577"/>
                      <a:pt x="3404" y="4555"/>
                    </a:cubicBezTo>
                    <a:cubicBezTo>
                      <a:pt x="3403" y="4527"/>
                      <a:pt x="3397" y="4498"/>
                      <a:pt x="3378" y="4474"/>
                    </a:cubicBezTo>
                    <a:cubicBezTo>
                      <a:pt x="3365" y="4459"/>
                      <a:pt x="3366" y="4444"/>
                      <a:pt x="3378" y="4427"/>
                    </a:cubicBezTo>
                    <a:cubicBezTo>
                      <a:pt x="3401" y="4394"/>
                      <a:pt x="3414" y="4356"/>
                      <a:pt x="3418" y="4316"/>
                    </a:cubicBezTo>
                    <a:cubicBezTo>
                      <a:pt x="3424" y="4257"/>
                      <a:pt x="3405" y="4201"/>
                      <a:pt x="3397" y="4144"/>
                    </a:cubicBezTo>
                    <a:cubicBezTo>
                      <a:pt x="3393" y="4112"/>
                      <a:pt x="3383" y="4082"/>
                      <a:pt x="3373" y="4052"/>
                    </a:cubicBezTo>
                    <a:cubicBezTo>
                      <a:pt x="3362" y="4021"/>
                      <a:pt x="3345" y="3994"/>
                      <a:pt x="3340" y="3961"/>
                    </a:cubicBezTo>
                    <a:cubicBezTo>
                      <a:pt x="3337" y="3939"/>
                      <a:pt x="3319" y="3920"/>
                      <a:pt x="3315" y="3899"/>
                    </a:cubicBezTo>
                    <a:cubicBezTo>
                      <a:pt x="3302" y="3827"/>
                      <a:pt x="3265" y="3765"/>
                      <a:pt x="3237" y="3700"/>
                    </a:cubicBezTo>
                    <a:cubicBezTo>
                      <a:pt x="3227" y="3675"/>
                      <a:pt x="3212" y="3653"/>
                      <a:pt x="3210" y="3623"/>
                    </a:cubicBezTo>
                    <a:cubicBezTo>
                      <a:pt x="3209" y="3604"/>
                      <a:pt x="3211" y="3592"/>
                      <a:pt x="3230" y="3589"/>
                    </a:cubicBezTo>
                    <a:cubicBezTo>
                      <a:pt x="3249" y="3585"/>
                      <a:pt x="3259" y="3594"/>
                      <a:pt x="3265" y="3613"/>
                    </a:cubicBezTo>
                    <a:cubicBezTo>
                      <a:pt x="3272" y="3639"/>
                      <a:pt x="3281" y="3666"/>
                      <a:pt x="3292" y="3691"/>
                    </a:cubicBezTo>
                    <a:cubicBezTo>
                      <a:pt x="3302" y="3715"/>
                      <a:pt x="3317" y="3738"/>
                      <a:pt x="3326" y="3762"/>
                    </a:cubicBezTo>
                    <a:cubicBezTo>
                      <a:pt x="3341" y="3798"/>
                      <a:pt x="3353" y="3836"/>
                      <a:pt x="3367" y="3872"/>
                    </a:cubicBezTo>
                    <a:cubicBezTo>
                      <a:pt x="3398" y="3951"/>
                      <a:pt x="3431" y="4029"/>
                      <a:pt x="3451" y="4111"/>
                    </a:cubicBezTo>
                    <a:cubicBezTo>
                      <a:pt x="3462" y="4157"/>
                      <a:pt x="3471" y="4204"/>
                      <a:pt x="3480" y="4250"/>
                    </a:cubicBezTo>
                    <a:cubicBezTo>
                      <a:pt x="3483" y="4263"/>
                      <a:pt x="3481" y="4277"/>
                      <a:pt x="3483" y="4290"/>
                    </a:cubicBezTo>
                    <a:cubicBezTo>
                      <a:pt x="3488" y="4328"/>
                      <a:pt x="3482" y="4367"/>
                      <a:pt x="3461" y="4396"/>
                    </a:cubicBezTo>
                    <a:cubicBezTo>
                      <a:pt x="3435" y="4432"/>
                      <a:pt x="3443" y="4459"/>
                      <a:pt x="3462" y="4489"/>
                    </a:cubicBezTo>
                    <a:cubicBezTo>
                      <a:pt x="3464" y="4493"/>
                      <a:pt x="3467" y="4496"/>
                      <a:pt x="3468" y="4500"/>
                    </a:cubicBezTo>
                    <a:cubicBezTo>
                      <a:pt x="3473" y="4521"/>
                      <a:pt x="3482" y="4541"/>
                      <a:pt x="3475" y="4566"/>
                    </a:cubicBezTo>
                    <a:cubicBezTo>
                      <a:pt x="3450" y="4652"/>
                      <a:pt x="3410" y="4733"/>
                      <a:pt x="3375" y="4815"/>
                    </a:cubicBezTo>
                    <a:cubicBezTo>
                      <a:pt x="3350" y="4872"/>
                      <a:pt x="3318" y="4925"/>
                      <a:pt x="3291" y="4980"/>
                    </a:cubicBezTo>
                    <a:cubicBezTo>
                      <a:pt x="3269" y="5024"/>
                      <a:pt x="3246" y="5068"/>
                      <a:pt x="3228" y="5114"/>
                    </a:cubicBezTo>
                    <a:cubicBezTo>
                      <a:pt x="3214" y="5152"/>
                      <a:pt x="3199" y="5190"/>
                      <a:pt x="3188" y="5230"/>
                    </a:cubicBezTo>
                    <a:cubicBezTo>
                      <a:pt x="3180" y="5261"/>
                      <a:pt x="3170" y="5293"/>
                      <a:pt x="3165" y="5325"/>
                    </a:cubicBezTo>
                    <a:cubicBezTo>
                      <a:pt x="3152" y="5417"/>
                      <a:pt x="3158" y="5508"/>
                      <a:pt x="3181" y="5598"/>
                    </a:cubicBezTo>
                    <a:cubicBezTo>
                      <a:pt x="3188" y="5626"/>
                      <a:pt x="3201" y="5641"/>
                      <a:pt x="3230" y="5646"/>
                    </a:cubicBezTo>
                    <a:cubicBezTo>
                      <a:pt x="3244" y="5606"/>
                      <a:pt x="3274" y="5587"/>
                      <a:pt x="3311" y="5575"/>
                    </a:cubicBezTo>
                    <a:cubicBezTo>
                      <a:pt x="3372" y="5555"/>
                      <a:pt x="3433" y="5550"/>
                      <a:pt x="3495" y="5562"/>
                    </a:cubicBezTo>
                    <a:cubicBezTo>
                      <a:pt x="3569" y="5576"/>
                      <a:pt x="3644" y="5591"/>
                      <a:pt x="3704" y="5640"/>
                    </a:cubicBezTo>
                    <a:cubicBezTo>
                      <a:pt x="3753" y="5681"/>
                      <a:pt x="3803" y="5721"/>
                      <a:pt x="3842" y="5771"/>
                    </a:cubicBezTo>
                    <a:cubicBezTo>
                      <a:pt x="3853" y="5784"/>
                      <a:pt x="3869" y="5793"/>
                      <a:pt x="3879" y="5806"/>
                    </a:cubicBezTo>
                    <a:cubicBezTo>
                      <a:pt x="3893" y="5824"/>
                      <a:pt x="3904" y="5846"/>
                      <a:pt x="3920" y="5873"/>
                    </a:cubicBezTo>
                    <a:close/>
                    <a:moveTo>
                      <a:pt x="2188" y="5626"/>
                    </a:moveTo>
                    <a:cubicBezTo>
                      <a:pt x="2184" y="5646"/>
                      <a:pt x="2180" y="5665"/>
                      <a:pt x="2174" y="5684"/>
                    </a:cubicBezTo>
                    <a:cubicBezTo>
                      <a:pt x="2171" y="5693"/>
                      <a:pt x="2165" y="5709"/>
                      <a:pt x="2160" y="5710"/>
                    </a:cubicBezTo>
                    <a:cubicBezTo>
                      <a:pt x="2141" y="5711"/>
                      <a:pt x="2142" y="5724"/>
                      <a:pt x="2140" y="5735"/>
                    </a:cubicBezTo>
                    <a:cubicBezTo>
                      <a:pt x="2133" y="5777"/>
                      <a:pt x="2129" y="5819"/>
                      <a:pt x="2121" y="5861"/>
                    </a:cubicBezTo>
                    <a:cubicBezTo>
                      <a:pt x="2107" y="5945"/>
                      <a:pt x="2093" y="6029"/>
                      <a:pt x="2078" y="6112"/>
                    </a:cubicBezTo>
                    <a:cubicBezTo>
                      <a:pt x="2063" y="6194"/>
                      <a:pt x="2049" y="6277"/>
                      <a:pt x="2033" y="6359"/>
                    </a:cubicBezTo>
                    <a:cubicBezTo>
                      <a:pt x="2008" y="6482"/>
                      <a:pt x="1983" y="6605"/>
                      <a:pt x="1956" y="6728"/>
                    </a:cubicBezTo>
                    <a:cubicBezTo>
                      <a:pt x="1934" y="6825"/>
                      <a:pt x="1916" y="6922"/>
                      <a:pt x="1889" y="7018"/>
                    </a:cubicBezTo>
                    <a:cubicBezTo>
                      <a:pt x="1872" y="7079"/>
                      <a:pt x="1860" y="7142"/>
                      <a:pt x="1851" y="7205"/>
                    </a:cubicBezTo>
                    <a:cubicBezTo>
                      <a:pt x="1840" y="7279"/>
                      <a:pt x="1821" y="7352"/>
                      <a:pt x="1818" y="7428"/>
                    </a:cubicBezTo>
                    <a:cubicBezTo>
                      <a:pt x="1815" y="7517"/>
                      <a:pt x="1804" y="7606"/>
                      <a:pt x="1800" y="7695"/>
                    </a:cubicBezTo>
                    <a:cubicBezTo>
                      <a:pt x="1798" y="7746"/>
                      <a:pt x="1802" y="7798"/>
                      <a:pt x="1804" y="7850"/>
                    </a:cubicBezTo>
                    <a:cubicBezTo>
                      <a:pt x="1808" y="7928"/>
                      <a:pt x="1808" y="8007"/>
                      <a:pt x="1818" y="8084"/>
                    </a:cubicBezTo>
                    <a:cubicBezTo>
                      <a:pt x="1833" y="8201"/>
                      <a:pt x="1834" y="8317"/>
                      <a:pt x="1828" y="8433"/>
                    </a:cubicBezTo>
                    <a:cubicBezTo>
                      <a:pt x="1825" y="8514"/>
                      <a:pt x="1825" y="8595"/>
                      <a:pt x="1821" y="8676"/>
                    </a:cubicBezTo>
                    <a:cubicBezTo>
                      <a:pt x="1817" y="8776"/>
                      <a:pt x="1810" y="8877"/>
                      <a:pt x="1804" y="8977"/>
                    </a:cubicBezTo>
                    <a:cubicBezTo>
                      <a:pt x="1801" y="9040"/>
                      <a:pt x="1796" y="9102"/>
                      <a:pt x="1797" y="9165"/>
                    </a:cubicBezTo>
                    <a:cubicBezTo>
                      <a:pt x="1798" y="9246"/>
                      <a:pt x="1806" y="9328"/>
                      <a:pt x="1800" y="9410"/>
                    </a:cubicBezTo>
                    <a:cubicBezTo>
                      <a:pt x="1797" y="9438"/>
                      <a:pt x="1801" y="9441"/>
                      <a:pt x="1830" y="9445"/>
                    </a:cubicBezTo>
                    <a:cubicBezTo>
                      <a:pt x="1859" y="9449"/>
                      <a:pt x="1888" y="9452"/>
                      <a:pt x="1917" y="9455"/>
                    </a:cubicBezTo>
                    <a:cubicBezTo>
                      <a:pt x="1934" y="9456"/>
                      <a:pt x="1951" y="9456"/>
                      <a:pt x="1968" y="9456"/>
                    </a:cubicBezTo>
                    <a:cubicBezTo>
                      <a:pt x="2047" y="9457"/>
                      <a:pt x="2127" y="9454"/>
                      <a:pt x="2207" y="9458"/>
                    </a:cubicBezTo>
                    <a:cubicBezTo>
                      <a:pt x="2283" y="9463"/>
                      <a:pt x="2359" y="9475"/>
                      <a:pt x="2437" y="9483"/>
                    </a:cubicBezTo>
                    <a:cubicBezTo>
                      <a:pt x="2439" y="9479"/>
                      <a:pt x="2441" y="9473"/>
                      <a:pt x="2443" y="9467"/>
                    </a:cubicBezTo>
                    <a:cubicBezTo>
                      <a:pt x="2461" y="9392"/>
                      <a:pt x="2477" y="9317"/>
                      <a:pt x="2497" y="9242"/>
                    </a:cubicBezTo>
                    <a:cubicBezTo>
                      <a:pt x="2510" y="9189"/>
                      <a:pt x="2529" y="9136"/>
                      <a:pt x="2542" y="9082"/>
                    </a:cubicBezTo>
                    <a:cubicBezTo>
                      <a:pt x="2558" y="9018"/>
                      <a:pt x="2570" y="8952"/>
                      <a:pt x="2583" y="8888"/>
                    </a:cubicBezTo>
                    <a:cubicBezTo>
                      <a:pt x="2594" y="8833"/>
                      <a:pt x="2607" y="8779"/>
                      <a:pt x="2615" y="8724"/>
                    </a:cubicBezTo>
                    <a:cubicBezTo>
                      <a:pt x="2627" y="8646"/>
                      <a:pt x="2634" y="8568"/>
                      <a:pt x="2648" y="8491"/>
                    </a:cubicBezTo>
                    <a:cubicBezTo>
                      <a:pt x="2664" y="8406"/>
                      <a:pt x="2668" y="8320"/>
                      <a:pt x="2672" y="8234"/>
                    </a:cubicBezTo>
                    <a:cubicBezTo>
                      <a:pt x="2674" y="8176"/>
                      <a:pt x="2671" y="8117"/>
                      <a:pt x="2673" y="8059"/>
                    </a:cubicBezTo>
                    <a:cubicBezTo>
                      <a:pt x="2676" y="8000"/>
                      <a:pt x="2672" y="7943"/>
                      <a:pt x="2662" y="7885"/>
                    </a:cubicBezTo>
                    <a:cubicBezTo>
                      <a:pt x="2653" y="7836"/>
                      <a:pt x="2642" y="7787"/>
                      <a:pt x="2647" y="7735"/>
                    </a:cubicBezTo>
                    <a:cubicBezTo>
                      <a:pt x="2649" y="7714"/>
                      <a:pt x="2644" y="7693"/>
                      <a:pt x="2645" y="7672"/>
                    </a:cubicBezTo>
                    <a:cubicBezTo>
                      <a:pt x="2647" y="7628"/>
                      <a:pt x="2648" y="7584"/>
                      <a:pt x="2654" y="7541"/>
                    </a:cubicBezTo>
                    <a:cubicBezTo>
                      <a:pt x="2662" y="7486"/>
                      <a:pt x="2673" y="7431"/>
                      <a:pt x="2695" y="7380"/>
                    </a:cubicBezTo>
                    <a:cubicBezTo>
                      <a:pt x="2713" y="7337"/>
                      <a:pt x="2730" y="7294"/>
                      <a:pt x="2751" y="7252"/>
                    </a:cubicBezTo>
                    <a:cubicBezTo>
                      <a:pt x="2778" y="7196"/>
                      <a:pt x="2809" y="7142"/>
                      <a:pt x="2835" y="7086"/>
                    </a:cubicBezTo>
                    <a:cubicBezTo>
                      <a:pt x="2860" y="7032"/>
                      <a:pt x="2880" y="6976"/>
                      <a:pt x="2902" y="6920"/>
                    </a:cubicBezTo>
                    <a:cubicBezTo>
                      <a:pt x="2923" y="6867"/>
                      <a:pt x="2944" y="6815"/>
                      <a:pt x="2964" y="6761"/>
                    </a:cubicBezTo>
                    <a:cubicBezTo>
                      <a:pt x="2979" y="6722"/>
                      <a:pt x="2992" y="6681"/>
                      <a:pt x="3006" y="6642"/>
                    </a:cubicBezTo>
                    <a:cubicBezTo>
                      <a:pt x="3019" y="6607"/>
                      <a:pt x="3029" y="6571"/>
                      <a:pt x="3047" y="6539"/>
                    </a:cubicBezTo>
                    <a:cubicBezTo>
                      <a:pt x="3062" y="6510"/>
                      <a:pt x="3072" y="6474"/>
                      <a:pt x="3109" y="6466"/>
                    </a:cubicBezTo>
                    <a:cubicBezTo>
                      <a:pt x="3098" y="6419"/>
                      <a:pt x="3081" y="6374"/>
                      <a:pt x="3079" y="6328"/>
                    </a:cubicBezTo>
                    <a:cubicBezTo>
                      <a:pt x="3079" y="6293"/>
                      <a:pt x="3069" y="6261"/>
                      <a:pt x="3063" y="6228"/>
                    </a:cubicBezTo>
                    <a:cubicBezTo>
                      <a:pt x="3061" y="6215"/>
                      <a:pt x="3055" y="6203"/>
                      <a:pt x="3054" y="6190"/>
                    </a:cubicBezTo>
                    <a:cubicBezTo>
                      <a:pt x="3051" y="6160"/>
                      <a:pt x="3053" y="6129"/>
                      <a:pt x="3048" y="6099"/>
                    </a:cubicBezTo>
                    <a:cubicBezTo>
                      <a:pt x="3045" y="6076"/>
                      <a:pt x="3047" y="6057"/>
                      <a:pt x="3059" y="6038"/>
                    </a:cubicBezTo>
                    <a:cubicBezTo>
                      <a:pt x="3065" y="6029"/>
                      <a:pt x="3069" y="6020"/>
                      <a:pt x="3073" y="6010"/>
                    </a:cubicBezTo>
                    <a:cubicBezTo>
                      <a:pt x="3097" y="5944"/>
                      <a:pt x="3120" y="5878"/>
                      <a:pt x="3144" y="5812"/>
                    </a:cubicBezTo>
                    <a:cubicBezTo>
                      <a:pt x="3148" y="5800"/>
                      <a:pt x="3152" y="5789"/>
                      <a:pt x="3157" y="5778"/>
                    </a:cubicBezTo>
                    <a:cubicBezTo>
                      <a:pt x="3170" y="5752"/>
                      <a:pt x="3183" y="5725"/>
                      <a:pt x="3196" y="5697"/>
                    </a:cubicBezTo>
                    <a:cubicBezTo>
                      <a:pt x="3184" y="5691"/>
                      <a:pt x="3178" y="5687"/>
                      <a:pt x="3170" y="5685"/>
                    </a:cubicBezTo>
                    <a:cubicBezTo>
                      <a:pt x="3133" y="5677"/>
                      <a:pt x="3114" y="5654"/>
                      <a:pt x="3111" y="5616"/>
                    </a:cubicBezTo>
                    <a:cubicBezTo>
                      <a:pt x="3110" y="5602"/>
                      <a:pt x="3103" y="5589"/>
                      <a:pt x="3098" y="5573"/>
                    </a:cubicBezTo>
                    <a:cubicBezTo>
                      <a:pt x="3064" y="5580"/>
                      <a:pt x="3033" y="5587"/>
                      <a:pt x="3002" y="5593"/>
                    </a:cubicBezTo>
                    <a:cubicBezTo>
                      <a:pt x="2946" y="5602"/>
                      <a:pt x="2889" y="5609"/>
                      <a:pt x="2833" y="5619"/>
                    </a:cubicBezTo>
                    <a:cubicBezTo>
                      <a:pt x="2785" y="5627"/>
                      <a:pt x="2737" y="5641"/>
                      <a:pt x="2689" y="5646"/>
                    </a:cubicBezTo>
                    <a:cubicBezTo>
                      <a:pt x="2633" y="5650"/>
                      <a:pt x="2576" y="5649"/>
                      <a:pt x="2519" y="5646"/>
                    </a:cubicBezTo>
                    <a:cubicBezTo>
                      <a:pt x="2411" y="5641"/>
                      <a:pt x="2302" y="5633"/>
                      <a:pt x="2188" y="5626"/>
                    </a:cubicBezTo>
                    <a:close/>
                    <a:moveTo>
                      <a:pt x="3655" y="6761"/>
                    </a:moveTo>
                    <a:cubicBezTo>
                      <a:pt x="3695" y="6811"/>
                      <a:pt x="3715" y="6862"/>
                      <a:pt x="3728" y="6915"/>
                    </a:cubicBezTo>
                    <a:cubicBezTo>
                      <a:pt x="3734" y="6936"/>
                      <a:pt x="3738" y="6958"/>
                      <a:pt x="3747" y="6977"/>
                    </a:cubicBezTo>
                    <a:cubicBezTo>
                      <a:pt x="3784" y="7060"/>
                      <a:pt x="3823" y="7143"/>
                      <a:pt x="3863" y="7224"/>
                    </a:cubicBezTo>
                    <a:cubicBezTo>
                      <a:pt x="3894" y="7290"/>
                      <a:pt x="3926" y="7355"/>
                      <a:pt x="3973" y="7412"/>
                    </a:cubicBezTo>
                    <a:cubicBezTo>
                      <a:pt x="3979" y="7419"/>
                      <a:pt x="3984" y="7427"/>
                      <a:pt x="3988" y="7435"/>
                    </a:cubicBezTo>
                    <a:cubicBezTo>
                      <a:pt x="4019" y="7497"/>
                      <a:pt x="4046" y="7560"/>
                      <a:pt x="4079" y="7621"/>
                    </a:cubicBezTo>
                    <a:cubicBezTo>
                      <a:pt x="4114" y="7683"/>
                      <a:pt x="4152" y="7744"/>
                      <a:pt x="4210" y="7789"/>
                    </a:cubicBezTo>
                    <a:cubicBezTo>
                      <a:pt x="4283" y="7847"/>
                      <a:pt x="4352" y="7910"/>
                      <a:pt x="4423" y="7969"/>
                    </a:cubicBezTo>
                    <a:cubicBezTo>
                      <a:pt x="4467" y="8005"/>
                      <a:pt x="4512" y="8040"/>
                      <a:pt x="4557" y="8075"/>
                    </a:cubicBezTo>
                    <a:cubicBezTo>
                      <a:pt x="4590" y="8101"/>
                      <a:pt x="4624" y="8126"/>
                      <a:pt x="4658" y="8151"/>
                    </a:cubicBezTo>
                    <a:cubicBezTo>
                      <a:pt x="4689" y="8174"/>
                      <a:pt x="4720" y="8197"/>
                      <a:pt x="4750" y="8220"/>
                    </a:cubicBezTo>
                    <a:cubicBezTo>
                      <a:pt x="4814" y="8269"/>
                      <a:pt x="4878" y="8319"/>
                      <a:pt x="4942" y="8368"/>
                    </a:cubicBezTo>
                    <a:cubicBezTo>
                      <a:pt x="4964" y="8385"/>
                      <a:pt x="4985" y="8403"/>
                      <a:pt x="5008" y="8419"/>
                    </a:cubicBezTo>
                    <a:cubicBezTo>
                      <a:pt x="5039" y="8442"/>
                      <a:pt x="5072" y="8462"/>
                      <a:pt x="5102" y="8486"/>
                    </a:cubicBezTo>
                    <a:cubicBezTo>
                      <a:pt x="5180" y="8548"/>
                      <a:pt x="5256" y="8612"/>
                      <a:pt x="5326" y="8683"/>
                    </a:cubicBezTo>
                    <a:cubicBezTo>
                      <a:pt x="5390" y="8747"/>
                      <a:pt x="5450" y="8814"/>
                      <a:pt x="5498" y="8891"/>
                    </a:cubicBezTo>
                    <a:cubicBezTo>
                      <a:pt x="5525" y="8935"/>
                      <a:pt x="5542" y="8934"/>
                      <a:pt x="5583" y="8923"/>
                    </a:cubicBezTo>
                    <a:cubicBezTo>
                      <a:pt x="5597" y="8919"/>
                      <a:pt x="5612" y="8914"/>
                      <a:pt x="5624" y="8907"/>
                    </a:cubicBezTo>
                    <a:cubicBezTo>
                      <a:pt x="5664" y="8885"/>
                      <a:pt x="5703" y="8861"/>
                      <a:pt x="5743" y="8837"/>
                    </a:cubicBezTo>
                    <a:cubicBezTo>
                      <a:pt x="5755" y="8829"/>
                      <a:pt x="5765" y="8819"/>
                      <a:pt x="5777" y="8810"/>
                    </a:cubicBezTo>
                    <a:cubicBezTo>
                      <a:pt x="5819" y="8776"/>
                      <a:pt x="5853" y="8733"/>
                      <a:pt x="5900" y="8705"/>
                    </a:cubicBezTo>
                    <a:cubicBezTo>
                      <a:pt x="5938" y="8681"/>
                      <a:pt x="5972" y="8651"/>
                      <a:pt x="6006" y="8621"/>
                    </a:cubicBezTo>
                    <a:cubicBezTo>
                      <a:pt x="6020" y="8610"/>
                      <a:pt x="6031" y="8594"/>
                      <a:pt x="6041" y="8578"/>
                    </a:cubicBezTo>
                    <a:cubicBezTo>
                      <a:pt x="6052" y="8560"/>
                      <a:pt x="6059" y="8539"/>
                      <a:pt x="6069" y="8521"/>
                    </a:cubicBezTo>
                    <a:cubicBezTo>
                      <a:pt x="6080" y="8503"/>
                      <a:pt x="6081" y="8487"/>
                      <a:pt x="6068" y="8469"/>
                    </a:cubicBezTo>
                    <a:cubicBezTo>
                      <a:pt x="6041" y="8432"/>
                      <a:pt x="6016" y="8393"/>
                      <a:pt x="5989" y="8355"/>
                    </a:cubicBezTo>
                    <a:cubicBezTo>
                      <a:pt x="5938" y="8282"/>
                      <a:pt x="5888" y="8208"/>
                      <a:pt x="5836" y="8136"/>
                    </a:cubicBezTo>
                    <a:cubicBezTo>
                      <a:pt x="5815" y="8107"/>
                      <a:pt x="5793" y="8079"/>
                      <a:pt x="5769" y="8052"/>
                    </a:cubicBezTo>
                    <a:cubicBezTo>
                      <a:pt x="5735" y="8013"/>
                      <a:pt x="5698" y="7977"/>
                      <a:pt x="5665" y="7938"/>
                    </a:cubicBezTo>
                    <a:cubicBezTo>
                      <a:pt x="5612" y="7878"/>
                      <a:pt x="5562" y="7817"/>
                      <a:pt x="5506" y="7760"/>
                    </a:cubicBezTo>
                    <a:cubicBezTo>
                      <a:pt x="5433" y="7687"/>
                      <a:pt x="5352" y="7623"/>
                      <a:pt x="5269" y="7561"/>
                    </a:cubicBezTo>
                    <a:cubicBezTo>
                      <a:pt x="5206" y="7513"/>
                      <a:pt x="5145" y="7462"/>
                      <a:pt x="5087" y="7407"/>
                    </a:cubicBezTo>
                    <a:cubicBezTo>
                      <a:pt x="5069" y="7390"/>
                      <a:pt x="5056" y="7367"/>
                      <a:pt x="5036" y="7352"/>
                    </a:cubicBezTo>
                    <a:cubicBezTo>
                      <a:pt x="4984" y="7311"/>
                      <a:pt x="4944" y="7262"/>
                      <a:pt x="4924" y="7198"/>
                    </a:cubicBezTo>
                    <a:cubicBezTo>
                      <a:pt x="4889" y="7085"/>
                      <a:pt x="4852" y="6973"/>
                      <a:pt x="4818" y="6860"/>
                    </a:cubicBezTo>
                    <a:cubicBezTo>
                      <a:pt x="4791" y="6772"/>
                      <a:pt x="4766" y="6682"/>
                      <a:pt x="4742" y="6593"/>
                    </a:cubicBezTo>
                    <a:cubicBezTo>
                      <a:pt x="4713" y="6487"/>
                      <a:pt x="4686" y="6380"/>
                      <a:pt x="4658" y="6274"/>
                    </a:cubicBezTo>
                    <a:cubicBezTo>
                      <a:pt x="4634" y="6187"/>
                      <a:pt x="4608" y="6101"/>
                      <a:pt x="4585" y="6014"/>
                    </a:cubicBezTo>
                    <a:cubicBezTo>
                      <a:pt x="4565" y="5939"/>
                      <a:pt x="4547" y="5863"/>
                      <a:pt x="4528" y="5787"/>
                    </a:cubicBezTo>
                    <a:cubicBezTo>
                      <a:pt x="4503" y="5684"/>
                      <a:pt x="4473" y="5583"/>
                      <a:pt x="4435" y="5484"/>
                    </a:cubicBezTo>
                    <a:cubicBezTo>
                      <a:pt x="4428" y="5465"/>
                      <a:pt x="4419" y="5448"/>
                      <a:pt x="4410" y="5430"/>
                    </a:cubicBezTo>
                    <a:cubicBezTo>
                      <a:pt x="4378" y="5430"/>
                      <a:pt x="4382" y="5402"/>
                      <a:pt x="4372" y="5383"/>
                    </a:cubicBezTo>
                    <a:cubicBezTo>
                      <a:pt x="4365" y="5369"/>
                      <a:pt x="4357" y="5356"/>
                      <a:pt x="4348" y="5341"/>
                    </a:cubicBezTo>
                    <a:cubicBezTo>
                      <a:pt x="4311" y="5356"/>
                      <a:pt x="4278" y="5368"/>
                      <a:pt x="4245" y="5381"/>
                    </a:cubicBezTo>
                    <a:cubicBezTo>
                      <a:pt x="4237" y="5384"/>
                      <a:pt x="4228" y="5391"/>
                      <a:pt x="4225" y="5399"/>
                    </a:cubicBezTo>
                    <a:cubicBezTo>
                      <a:pt x="4192" y="5478"/>
                      <a:pt x="4161" y="5557"/>
                      <a:pt x="4128" y="5636"/>
                    </a:cubicBezTo>
                    <a:cubicBezTo>
                      <a:pt x="4115" y="5666"/>
                      <a:pt x="4104" y="5697"/>
                      <a:pt x="4087" y="5725"/>
                    </a:cubicBezTo>
                    <a:cubicBezTo>
                      <a:pt x="4062" y="5765"/>
                      <a:pt x="4030" y="5801"/>
                      <a:pt x="4004" y="5841"/>
                    </a:cubicBezTo>
                    <a:cubicBezTo>
                      <a:pt x="3975" y="5885"/>
                      <a:pt x="3926" y="5902"/>
                      <a:pt x="3891" y="5933"/>
                    </a:cubicBezTo>
                    <a:cubicBezTo>
                      <a:pt x="3886" y="5970"/>
                      <a:pt x="3883" y="6004"/>
                      <a:pt x="3876" y="6037"/>
                    </a:cubicBezTo>
                    <a:cubicBezTo>
                      <a:pt x="3872" y="6061"/>
                      <a:pt x="3864" y="6083"/>
                      <a:pt x="3857" y="6106"/>
                    </a:cubicBezTo>
                    <a:cubicBezTo>
                      <a:pt x="3843" y="6159"/>
                      <a:pt x="3828" y="6213"/>
                      <a:pt x="3815" y="6266"/>
                    </a:cubicBezTo>
                    <a:cubicBezTo>
                      <a:pt x="3811" y="6283"/>
                      <a:pt x="3807" y="6301"/>
                      <a:pt x="3809" y="6318"/>
                    </a:cubicBezTo>
                    <a:cubicBezTo>
                      <a:pt x="3813" y="6376"/>
                      <a:pt x="3821" y="6433"/>
                      <a:pt x="3826" y="6491"/>
                    </a:cubicBezTo>
                    <a:cubicBezTo>
                      <a:pt x="3828" y="6510"/>
                      <a:pt x="3829" y="6528"/>
                      <a:pt x="3828" y="6547"/>
                    </a:cubicBezTo>
                    <a:cubicBezTo>
                      <a:pt x="3828" y="6565"/>
                      <a:pt x="3823" y="6584"/>
                      <a:pt x="3825" y="6602"/>
                    </a:cubicBezTo>
                    <a:cubicBezTo>
                      <a:pt x="3832" y="6643"/>
                      <a:pt x="3815" y="6676"/>
                      <a:pt x="3797" y="6710"/>
                    </a:cubicBezTo>
                    <a:cubicBezTo>
                      <a:pt x="3784" y="6735"/>
                      <a:pt x="3763" y="6746"/>
                      <a:pt x="3736" y="6750"/>
                    </a:cubicBezTo>
                    <a:cubicBezTo>
                      <a:pt x="3712" y="6753"/>
                      <a:pt x="3687" y="6757"/>
                      <a:pt x="3655" y="6761"/>
                    </a:cubicBezTo>
                    <a:close/>
                    <a:moveTo>
                      <a:pt x="2128" y="2540"/>
                    </a:moveTo>
                    <a:cubicBezTo>
                      <a:pt x="2130" y="2544"/>
                      <a:pt x="2134" y="2548"/>
                      <a:pt x="2133" y="2551"/>
                    </a:cubicBezTo>
                    <a:cubicBezTo>
                      <a:pt x="2098" y="2619"/>
                      <a:pt x="2063" y="2688"/>
                      <a:pt x="2027" y="2758"/>
                    </a:cubicBezTo>
                    <a:cubicBezTo>
                      <a:pt x="2077" y="2753"/>
                      <a:pt x="2119" y="2739"/>
                      <a:pt x="2151" y="2697"/>
                    </a:cubicBezTo>
                    <a:cubicBezTo>
                      <a:pt x="2181" y="2660"/>
                      <a:pt x="2215" y="2626"/>
                      <a:pt x="2247" y="2591"/>
                    </a:cubicBezTo>
                    <a:cubicBezTo>
                      <a:pt x="2263" y="2573"/>
                      <a:pt x="2282" y="2568"/>
                      <a:pt x="2305" y="2576"/>
                    </a:cubicBezTo>
                    <a:cubicBezTo>
                      <a:pt x="2313" y="2608"/>
                      <a:pt x="2296" y="2633"/>
                      <a:pt x="2283" y="2656"/>
                    </a:cubicBezTo>
                    <a:cubicBezTo>
                      <a:pt x="2253" y="2708"/>
                      <a:pt x="2252" y="2762"/>
                      <a:pt x="2265" y="2822"/>
                    </a:cubicBezTo>
                    <a:cubicBezTo>
                      <a:pt x="2272" y="2815"/>
                      <a:pt x="2277" y="2812"/>
                      <a:pt x="2279" y="2807"/>
                    </a:cubicBezTo>
                    <a:cubicBezTo>
                      <a:pt x="2297" y="2762"/>
                      <a:pt x="2313" y="2716"/>
                      <a:pt x="2332" y="2671"/>
                    </a:cubicBezTo>
                    <a:cubicBezTo>
                      <a:pt x="2339" y="2653"/>
                      <a:pt x="2352" y="2637"/>
                      <a:pt x="2364" y="2621"/>
                    </a:cubicBezTo>
                    <a:cubicBezTo>
                      <a:pt x="2387" y="2589"/>
                      <a:pt x="2418" y="2568"/>
                      <a:pt x="2457" y="2555"/>
                    </a:cubicBezTo>
                    <a:cubicBezTo>
                      <a:pt x="2452" y="2539"/>
                      <a:pt x="2448" y="2525"/>
                      <a:pt x="2443" y="2510"/>
                    </a:cubicBezTo>
                    <a:cubicBezTo>
                      <a:pt x="2400" y="2527"/>
                      <a:pt x="2362" y="2512"/>
                      <a:pt x="2323" y="2508"/>
                    </a:cubicBezTo>
                    <a:cubicBezTo>
                      <a:pt x="2260" y="2501"/>
                      <a:pt x="2201" y="2487"/>
                      <a:pt x="2148" y="2450"/>
                    </a:cubicBezTo>
                    <a:cubicBezTo>
                      <a:pt x="2102" y="2418"/>
                      <a:pt x="2057" y="2386"/>
                      <a:pt x="2009" y="2357"/>
                    </a:cubicBezTo>
                    <a:cubicBezTo>
                      <a:pt x="1962" y="2328"/>
                      <a:pt x="1922" y="2292"/>
                      <a:pt x="1890" y="2248"/>
                    </a:cubicBezTo>
                    <a:cubicBezTo>
                      <a:pt x="1865" y="2215"/>
                      <a:pt x="1839" y="2183"/>
                      <a:pt x="1814" y="2150"/>
                    </a:cubicBezTo>
                    <a:cubicBezTo>
                      <a:pt x="1799" y="2131"/>
                      <a:pt x="1783" y="2113"/>
                      <a:pt x="1773" y="2092"/>
                    </a:cubicBezTo>
                    <a:cubicBezTo>
                      <a:pt x="1738" y="2022"/>
                      <a:pt x="1706" y="1951"/>
                      <a:pt x="1671" y="1881"/>
                    </a:cubicBezTo>
                    <a:cubicBezTo>
                      <a:pt x="1627" y="1794"/>
                      <a:pt x="1615" y="1699"/>
                      <a:pt x="1596" y="1605"/>
                    </a:cubicBezTo>
                    <a:cubicBezTo>
                      <a:pt x="1594" y="1592"/>
                      <a:pt x="1592" y="1579"/>
                      <a:pt x="1592" y="1566"/>
                    </a:cubicBezTo>
                    <a:cubicBezTo>
                      <a:pt x="1592" y="1524"/>
                      <a:pt x="1586" y="1484"/>
                      <a:pt x="1564" y="1447"/>
                    </a:cubicBezTo>
                    <a:cubicBezTo>
                      <a:pt x="1561" y="1441"/>
                      <a:pt x="1558" y="1431"/>
                      <a:pt x="1560" y="1425"/>
                    </a:cubicBezTo>
                    <a:cubicBezTo>
                      <a:pt x="1568" y="1403"/>
                      <a:pt x="1558" y="1387"/>
                      <a:pt x="1550" y="1369"/>
                    </a:cubicBezTo>
                    <a:cubicBezTo>
                      <a:pt x="1529" y="1326"/>
                      <a:pt x="1516" y="1280"/>
                      <a:pt x="1520" y="1231"/>
                    </a:cubicBezTo>
                    <a:cubicBezTo>
                      <a:pt x="1523" y="1204"/>
                      <a:pt x="1519" y="1176"/>
                      <a:pt x="1504" y="1153"/>
                    </a:cubicBezTo>
                    <a:cubicBezTo>
                      <a:pt x="1501" y="1153"/>
                      <a:pt x="1498" y="1153"/>
                      <a:pt x="1495" y="1153"/>
                    </a:cubicBezTo>
                    <a:cubicBezTo>
                      <a:pt x="1494" y="1175"/>
                      <a:pt x="1492" y="1197"/>
                      <a:pt x="1491" y="1221"/>
                    </a:cubicBezTo>
                    <a:cubicBezTo>
                      <a:pt x="1489" y="1222"/>
                      <a:pt x="1485" y="1226"/>
                      <a:pt x="1480" y="1228"/>
                    </a:cubicBezTo>
                    <a:cubicBezTo>
                      <a:pt x="1450" y="1241"/>
                      <a:pt x="1428" y="1226"/>
                      <a:pt x="1430" y="1193"/>
                    </a:cubicBezTo>
                    <a:cubicBezTo>
                      <a:pt x="1431" y="1178"/>
                      <a:pt x="1433" y="1164"/>
                      <a:pt x="1435" y="1149"/>
                    </a:cubicBezTo>
                    <a:cubicBezTo>
                      <a:pt x="1437" y="1134"/>
                      <a:pt x="1443" y="1117"/>
                      <a:pt x="1441" y="1103"/>
                    </a:cubicBezTo>
                    <a:cubicBezTo>
                      <a:pt x="1434" y="1062"/>
                      <a:pt x="1449" y="1026"/>
                      <a:pt x="1469" y="997"/>
                    </a:cubicBezTo>
                    <a:cubicBezTo>
                      <a:pt x="1509" y="940"/>
                      <a:pt x="1541" y="877"/>
                      <a:pt x="1591" y="826"/>
                    </a:cubicBezTo>
                    <a:cubicBezTo>
                      <a:pt x="1615" y="801"/>
                      <a:pt x="1643" y="783"/>
                      <a:pt x="1672" y="769"/>
                    </a:cubicBezTo>
                    <a:cubicBezTo>
                      <a:pt x="1693" y="758"/>
                      <a:pt x="1719" y="756"/>
                      <a:pt x="1741" y="767"/>
                    </a:cubicBezTo>
                    <a:cubicBezTo>
                      <a:pt x="1761" y="777"/>
                      <a:pt x="1757" y="800"/>
                      <a:pt x="1759" y="817"/>
                    </a:cubicBezTo>
                    <a:cubicBezTo>
                      <a:pt x="1769" y="892"/>
                      <a:pt x="1778" y="968"/>
                      <a:pt x="1789" y="1042"/>
                    </a:cubicBezTo>
                    <a:cubicBezTo>
                      <a:pt x="1795" y="1088"/>
                      <a:pt x="1806" y="1133"/>
                      <a:pt x="1848" y="1167"/>
                    </a:cubicBezTo>
                    <a:cubicBezTo>
                      <a:pt x="1850" y="1157"/>
                      <a:pt x="1853" y="1151"/>
                      <a:pt x="1852" y="1145"/>
                    </a:cubicBezTo>
                    <a:cubicBezTo>
                      <a:pt x="1851" y="1109"/>
                      <a:pt x="1847" y="1073"/>
                      <a:pt x="1846" y="1037"/>
                    </a:cubicBezTo>
                    <a:cubicBezTo>
                      <a:pt x="1846" y="1022"/>
                      <a:pt x="1849" y="1006"/>
                      <a:pt x="1855" y="992"/>
                    </a:cubicBezTo>
                    <a:cubicBezTo>
                      <a:pt x="1878" y="933"/>
                      <a:pt x="1917" y="885"/>
                      <a:pt x="1958" y="838"/>
                    </a:cubicBezTo>
                    <a:cubicBezTo>
                      <a:pt x="1977" y="816"/>
                      <a:pt x="2003" y="805"/>
                      <a:pt x="2031" y="801"/>
                    </a:cubicBezTo>
                    <a:cubicBezTo>
                      <a:pt x="2063" y="795"/>
                      <a:pt x="2079" y="808"/>
                      <a:pt x="2079" y="841"/>
                    </a:cubicBezTo>
                    <a:cubicBezTo>
                      <a:pt x="2080" y="860"/>
                      <a:pt x="2077" y="878"/>
                      <a:pt x="2076" y="897"/>
                    </a:cubicBezTo>
                    <a:cubicBezTo>
                      <a:pt x="2075" y="918"/>
                      <a:pt x="2071" y="940"/>
                      <a:pt x="2075" y="960"/>
                    </a:cubicBezTo>
                    <a:cubicBezTo>
                      <a:pt x="2088" y="1018"/>
                      <a:pt x="2105" y="1076"/>
                      <a:pt x="2123" y="1144"/>
                    </a:cubicBezTo>
                    <a:cubicBezTo>
                      <a:pt x="2135" y="1129"/>
                      <a:pt x="2143" y="1123"/>
                      <a:pt x="2147" y="1115"/>
                    </a:cubicBezTo>
                    <a:cubicBezTo>
                      <a:pt x="2162" y="1085"/>
                      <a:pt x="2173" y="1054"/>
                      <a:pt x="2189" y="1025"/>
                    </a:cubicBezTo>
                    <a:cubicBezTo>
                      <a:pt x="2214" y="983"/>
                      <a:pt x="2239" y="941"/>
                      <a:pt x="2290" y="921"/>
                    </a:cubicBezTo>
                    <a:cubicBezTo>
                      <a:pt x="2342" y="900"/>
                      <a:pt x="2383" y="901"/>
                      <a:pt x="2418" y="952"/>
                    </a:cubicBezTo>
                    <a:cubicBezTo>
                      <a:pt x="2463" y="1017"/>
                      <a:pt x="2512" y="1081"/>
                      <a:pt x="2525" y="1163"/>
                    </a:cubicBezTo>
                    <a:cubicBezTo>
                      <a:pt x="2527" y="1179"/>
                      <a:pt x="2528" y="1195"/>
                      <a:pt x="2529" y="1212"/>
                    </a:cubicBezTo>
                    <a:cubicBezTo>
                      <a:pt x="2533" y="1211"/>
                      <a:pt x="2535" y="1211"/>
                      <a:pt x="2536" y="1211"/>
                    </a:cubicBezTo>
                    <a:cubicBezTo>
                      <a:pt x="2571" y="1141"/>
                      <a:pt x="2606" y="1071"/>
                      <a:pt x="2642" y="1002"/>
                    </a:cubicBezTo>
                    <a:cubicBezTo>
                      <a:pt x="2649" y="988"/>
                      <a:pt x="2658" y="976"/>
                      <a:pt x="2666" y="964"/>
                    </a:cubicBezTo>
                    <a:cubicBezTo>
                      <a:pt x="2686" y="970"/>
                      <a:pt x="2697" y="979"/>
                      <a:pt x="2701" y="998"/>
                    </a:cubicBezTo>
                    <a:cubicBezTo>
                      <a:pt x="2706" y="1023"/>
                      <a:pt x="2712" y="1049"/>
                      <a:pt x="2723" y="1073"/>
                    </a:cubicBezTo>
                    <a:cubicBezTo>
                      <a:pt x="2751" y="1134"/>
                      <a:pt x="2760" y="1200"/>
                      <a:pt x="2770" y="1265"/>
                    </a:cubicBezTo>
                    <a:cubicBezTo>
                      <a:pt x="2782" y="1348"/>
                      <a:pt x="2784" y="1431"/>
                      <a:pt x="2788" y="1515"/>
                    </a:cubicBezTo>
                    <a:cubicBezTo>
                      <a:pt x="2789" y="1543"/>
                      <a:pt x="2784" y="1573"/>
                      <a:pt x="2775" y="1601"/>
                    </a:cubicBezTo>
                    <a:cubicBezTo>
                      <a:pt x="2754" y="1666"/>
                      <a:pt x="2728" y="1730"/>
                      <a:pt x="2704" y="1795"/>
                    </a:cubicBezTo>
                    <a:cubicBezTo>
                      <a:pt x="2700" y="1805"/>
                      <a:pt x="2698" y="1816"/>
                      <a:pt x="2694" y="1832"/>
                    </a:cubicBezTo>
                    <a:cubicBezTo>
                      <a:pt x="2710" y="1827"/>
                      <a:pt x="2723" y="1827"/>
                      <a:pt x="2732" y="1820"/>
                    </a:cubicBezTo>
                    <a:cubicBezTo>
                      <a:pt x="2767" y="1795"/>
                      <a:pt x="2801" y="1771"/>
                      <a:pt x="2832" y="1742"/>
                    </a:cubicBezTo>
                    <a:cubicBezTo>
                      <a:pt x="2869" y="1708"/>
                      <a:pt x="2901" y="1669"/>
                      <a:pt x="2936" y="1633"/>
                    </a:cubicBezTo>
                    <a:cubicBezTo>
                      <a:pt x="2949" y="1619"/>
                      <a:pt x="2970" y="1615"/>
                      <a:pt x="2982" y="1625"/>
                    </a:cubicBezTo>
                    <a:cubicBezTo>
                      <a:pt x="2998" y="1637"/>
                      <a:pt x="3000" y="1653"/>
                      <a:pt x="2993" y="1671"/>
                    </a:cubicBezTo>
                    <a:cubicBezTo>
                      <a:pt x="2986" y="1687"/>
                      <a:pt x="2980" y="1703"/>
                      <a:pt x="2975" y="1719"/>
                    </a:cubicBezTo>
                    <a:cubicBezTo>
                      <a:pt x="2958" y="1768"/>
                      <a:pt x="2943" y="1817"/>
                      <a:pt x="2925" y="1866"/>
                    </a:cubicBezTo>
                    <a:cubicBezTo>
                      <a:pt x="2909" y="1909"/>
                      <a:pt x="2889" y="1950"/>
                      <a:pt x="2870" y="1994"/>
                    </a:cubicBezTo>
                    <a:cubicBezTo>
                      <a:pt x="2876" y="1995"/>
                      <a:pt x="2882" y="1997"/>
                      <a:pt x="2887" y="1996"/>
                    </a:cubicBezTo>
                    <a:cubicBezTo>
                      <a:pt x="2949" y="1978"/>
                      <a:pt x="3008" y="1955"/>
                      <a:pt x="3065" y="1920"/>
                    </a:cubicBezTo>
                    <a:cubicBezTo>
                      <a:pt x="3125" y="1883"/>
                      <a:pt x="3173" y="1836"/>
                      <a:pt x="3213" y="1780"/>
                    </a:cubicBezTo>
                    <a:cubicBezTo>
                      <a:pt x="3224" y="1766"/>
                      <a:pt x="3237" y="1764"/>
                      <a:pt x="3252" y="1767"/>
                    </a:cubicBezTo>
                    <a:cubicBezTo>
                      <a:pt x="3269" y="1771"/>
                      <a:pt x="3279" y="1781"/>
                      <a:pt x="3279" y="1800"/>
                    </a:cubicBezTo>
                    <a:cubicBezTo>
                      <a:pt x="3279" y="1836"/>
                      <a:pt x="3284" y="1872"/>
                      <a:pt x="3270" y="1907"/>
                    </a:cubicBezTo>
                    <a:cubicBezTo>
                      <a:pt x="3268" y="1913"/>
                      <a:pt x="3266" y="1925"/>
                      <a:pt x="3270" y="1929"/>
                    </a:cubicBezTo>
                    <a:cubicBezTo>
                      <a:pt x="3289" y="1951"/>
                      <a:pt x="3277" y="1962"/>
                      <a:pt x="3258" y="1972"/>
                    </a:cubicBezTo>
                    <a:cubicBezTo>
                      <a:pt x="3252" y="1975"/>
                      <a:pt x="3249" y="1982"/>
                      <a:pt x="3244" y="1988"/>
                    </a:cubicBezTo>
                    <a:cubicBezTo>
                      <a:pt x="3281" y="2013"/>
                      <a:pt x="3256" y="2045"/>
                      <a:pt x="3253" y="2078"/>
                    </a:cubicBezTo>
                    <a:cubicBezTo>
                      <a:pt x="3276" y="2077"/>
                      <a:pt x="3291" y="2066"/>
                      <a:pt x="3304" y="2054"/>
                    </a:cubicBezTo>
                    <a:cubicBezTo>
                      <a:pt x="3347" y="2011"/>
                      <a:pt x="3390" y="1967"/>
                      <a:pt x="3432" y="1923"/>
                    </a:cubicBezTo>
                    <a:cubicBezTo>
                      <a:pt x="3451" y="1903"/>
                      <a:pt x="3465" y="1895"/>
                      <a:pt x="3483" y="1903"/>
                    </a:cubicBezTo>
                    <a:cubicBezTo>
                      <a:pt x="3502" y="1911"/>
                      <a:pt x="3505" y="1921"/>
                      <a:pt x="3500" y="1953"/>
                    </a:cubicBezTo>
                    <a:cubicBezTo>
                      <a:pt x="3492" y="1997"/>
                      <a:pt x="3487" y="2042"/>
                      <a:pt x="3479" y="2086"/>
                    </a:cubicBezTo>
                    <a:cubicBezTo>
                      <a:pt x="3473" y="2125"/>
                      <a:pt x="3466" y="2164"/>
                      <a:pt x="3457" y="2211"/>
                    </a:cubicBezTo>
                    <a:cubicBezTo>
                      <a:pt x="3469" y="2202"/>
                      <a:pt x="3474" y="2199"/>
                      <a:pt x="3478" y="2194"/>
                    </a:cubicBezTo>
                    <a:cubicBezTo>
                      <a:pt x="3498" y="2174"/>
                      <a:pt x="3516" y="2153"/>
                      <a:pt x="3536" y="2134"/>
                    </a:cubicBezTo>
                    <a:cubicBezTo>
                      <a:pt x="3554" y="2116"/>
                      <a:pt x="3573" y="2095"/>
                      <a:pt x="3604" y="2108"/>
                    </a:cubicBezTo>
                    <a:cubicBezTo>
                      <a:pt x="3605" y="2136"/>
                      <a:pt x="3595" y="2158"/>
                      <a:pt x="3577" y="2176"/>
                    </a:cubicBezTo>
                    <a:cubicBezTo>
                      <a:pt x="3558" y="2196"/>
                      <a:pt x="3540" y="2217"/>
                      <a:pt x="3517" y="2234"/>
                    </a:cubicBezTo>
                    <a:cubicBezTo>
                      <a:pt x="3493" y="2251"/>
                      <a:pt x="3465" y="2264"/>
                      <a:pt x="3438" y="2278"/>
                    </a:cubicBezTo>
                    <a:cubicBezTo>
                      <a:pt x="3421" y="2286"/>
                      <a:pt x="3405" y="2281"/>
                      <a:pt x="3391" y="2268"/>
                    </a:cubicBezTo>
                    <a:cubicBezTo>
                      <a:pt x="3378" y="2257"/>
                      <a:pt x="3384" y="2244"/>
                      <a:pt x="3389" y="2232"/>
                    </a:cubicBezTo>
                    <a:cubicBezTo>
                      <a:pt x="3412" y="2176"/>
                      <a:pt x="3418" y="2116"/>
                      <a:pt x="3429" y="2057"/>
                    </a:cubicBezTo>
                    <a:cubicBezTo>
                      <a:pt x="3432" y="2042"/>
                      <a:pt x="3432" y="2025"/>
                      <a:pt x="3434" y="2006"/>
                    </a:cubicBezTo>
                    <a:cubicBezTo>
                      <a:pt x="3427" y="2010"/>
                      <a:pt x="3425" y="2011"/>
                      <a:pt x="3423" y="2013"/>
                    </a:cubicBezTo>
                    <a:cubicBezTo>
                      <a:pt x="3375" y="2061"/>
                      <a:pt x="3329" y="2110"/>
                      <a:pt x="3264" y="2135"/>
                    </a:cubicBezTo>
                    <a:cubicBezTo>
                      <a:pt x="3248" y="2141"/>
                      <a:pt x="3248" y="2155"/>
                      <a:pt x="3248" y="2168"/>
                    </a:cubicBezTo>
                    <a:cubicBezTo>
                      <a:pt x="3247" y="2217"/>
                      <a:pt x="3247" y="2266"/>
                      <a:pt x="3248" y="2316"/>
                    </a:cubicBezTo>
                    <a:cubicBezTo>
                      <a:pt x="3249" y="2358"/>
                      <a:pt x="3264" y="2374"/>
                      <a:pt x="3306" y="2380"/>
                    </a:cubicBezTo>
                    <a:cubicBezTo>
                      <a:pt x="3317" y="2381"/>
                      <a:pt x="3328" y="2382"/>
                      <a:pt x="3336" y="2388"/>
                    </a:cubicBezTo>
                    <a:cubicBezTo>
                      <a:pt x="3354" y="2400"/>
                      <a:pt x="3370" y="2416"/>
                      <a:pt x="3389" y="2428"/>
                    </a:cubicBezTo>
                    <a:cubicBezTo>
                      <a:pt x="3425" y="2449"/>
                      <a:pt x="3456" y="2475"/>
                      <a:pt x="3482" y="2508"/>
                    </a:cubicBezTo>
                    <a:cubicBezTo>
                      <a:pt x="3494" y="2524"/>
                      <a:pt x="3508" y="2538"/>
                      <a:pt x="3524" y="2550"/>
                    </a:cubicBezTo>
                    <a:cubicBezTo>
                      <a:pt x="3531" y="2556"/>
                      <a:pt x="3543" y="2561"/>
                      <a:pt x="3552" y="2560"/>
                    </a:cubicBezTo>
                    <a:cubicBezTo>
                      <a:pt x="3603" y="2556"/>
                      <a:pt x="3652" y="2540"/>
                      <a:pt x="3703" y="2520"/>
                    </a:cubicBezTo>
                    <a:cubicBezTo>
                      <a:pt x="3656" y="2481"/>
                      <a:pt x="3597" y="2460"/>
                      <a:pt x="3569" y="2396"/>
                    </a:cubicBezTo>
                    <a:cubicBezTo>
                      <a:pt x="3607" y="2393"/>
                      <a:pt x="3639" y="2387"/>
                      <a:pt x="3670" y="2389"/>
                    </a:cubicBezTo>
                    <a:cubicBezTo>
                      <a:pt x="3769" y="2396"/>
                      <a:pt x="3847" y="2345"/>
                      <a:pt x="3929" y="2299"/>
                    </a:cubicBezTo>
                    <a:cubicBezTo>
                      <a:pt x="3924" y="2293"/>
                      <a:pt x="3922" y="2289"/>
                      <a:pt x="3919" y="2287"/>
                    </a:cubicBezTo>
                    <a:cubicBezTo>
                      <a:pt x="3881" y="2263"/>
                      <a:pt x="3854" y="2229"/>
                      <a:pt x="3839" y="2186"/>
                    </a:cubicBezTo>
                    <a:cubicBezTo>
                      <a:pt x="3836" y="2177"/>
                      <a:pt x="3827" y="2169"/>
                      <a:pt x="3822" y="2160"/>
                    </a:cubicBezTo>
                    <a:cubicBezTo>
                      <a:pt x="3811" y="2137"/>
                      <a:pt x="3785" y="2121"/>
                      <a:pt x="3785" y="2091"/>
                    </a:cubicBezTo>
                    <a:cubicBezTo>
                      <a:pt x="3792" y="2088"/>
                      <a:pt x="3798" y="2085"/>
                      <a:pt x="3804" y="2084"/>
                    </a:cubicBezTo>
                    <a:cubicBezTo>
                      <a:pt x="3870" y="2069"/>
                      <a:pt x="3928" y="2037"/>
                      <a:pt x="3987" y="2005"/>
                    </a:cubicBezTo>
                    <a:cubicBezTo>
                      <a:pt x="4007" y="1994"/>
                      <a:pt x="4021" y="1979"/>
                      <a:pt x="4034" y="1959"/>
                    </a:cubicBezTo>
                    <a:cubicBezTo>
                      <a:pt x="4006" y="1946"/>
                      <a:pt x="3980" y="1938"/>
                      <a:pt x="3951" y="1942"/>
                    </a:cubicBezTo>
                    <a:cubicBezTo>
                      <a:pt x="3941" y="1943"/>
                      <a:pt x="3929" y="1943"/>
                      <a:pt x="3921" y="1939"/>
                    </a:cubicBezTo>
                    <a:cubicBezTo>
                      <a:pt x="3898" y="1927"/>
                      <a:pt x="3877" y="1914"/>
                      <a:pt x="3857" y="1899"/>
                    </a:cubicBezTo>
                    <a:cubicBezTo>
                      <a:pt x="3793" y="1851"/>
                      <a:pt x="3738" y="1796"/>
                      <a:pt x="3704" y="1723"/>
                    </a:cubicBezTo>
                    <a:cubicBezTo>
                      <a:pt x="3701" y="1717"/>
                      <a:pt x="3698" y="1711"/>
                      <a:pt x="3694" y="1706"/>
                    </a:cubicBezTo>
                    <a:cubicBezTo>
                      <a:pt x="3650" y="1649"/>
                      <a:pt x="3617" y="1586"/>
                      <a:pt x="3598" y="1516"/>
                    </a:cubicBezTo>
                    <a:cubicBezTo>
                      <a:pt x="3589" y="1484"/>
                      <a:pt x="3578" y="1453"/>
                      <a:pt x="3570" y="1420"/>
                    </a:cubicBezTo>
                    <a:cubicBezTo>
                      <a:pt x="3556" y="1358"/>
                      <a:pt x="3540" y="1296"/>
                      <a:pt x="3532" y="1233"/>
                    </a:cubicBezTo>
                    <a:cubicBezTo>
                      <a:pt x="3513" y="1081"/>
                      <a:pt x="3512" y="926"/>
                      <a:pt x="3479" y="775"/>
                    </a:cubicBezTo>
                    <a:cubicBezTo>
                      <a:pt x="3462" y="700"/>
                      <a:pt x="3436" y="627"/>
                      <a:pt x="3412" y="554"/>
                    </a:cubicBezTo>
                    <a:cubicBezTo>
                      <a:pt x="3406" y="533"/>
                      <a:pt x="3390" y="515"/>
                      <a:pt x="3379" y="496"/>
                    </a:cubicBezTo>
                    <a:cubicBezTo>
                      <a:pt x="3363" y="466"/>
                      <a:pt x="3348" y="434"/>
                      <a:pt x="3330" y="406"/>
                    </a:cubicBezTo>
                    <a:cubicBezTo>
                      <a:pt x="3289" y="342"/>
                      <a:pt x="3237" y="287"/>
                      <a:pt x="3185" y="233"/>
                    </a:cubicBezTo>
                    <a:cubicBezTo>
                      <a:pt x="3153" y="199"/>
                      <a:pt x="3120" y="167"/>
                      <a:pt x="3075" y="150"/>
                    </a:cubicBezTo>
                    <a:cubicBezTo>
                      <a:pt x="3054" y="143"/>
                      <a:pt x="3034" y="131"/>
                      <a:pt x="3015" y="120"/>
                    </a:cubicBezTo>
                    <a:cubicBezTo>
                      <a:pt x="2964" y="89"/>
                      <a:pt x="2910" y="69"/>
                      <a:pt x="2850" y="67"/>
                    </a:cubicBezTo>
                    <a:cubicBezTo>
                      <a:pt x="2807" y="66"/>
                      <a:pt x="2765" y="58"/>
                      <a:pt x="2723" y="55"/>
                    </a:cubicBezTo>
                    <a:cubicBezTo>
                      <a:pt x="2701" y="54"/>
                      <a:pt x="2671" y="49"/>
                      <a:pt x="2658" y="60"/>
                    </a:cubicBezTo>
                    <a:cubicBezTo>
                      <a:pt x="2627" y="86"/>
                      <a:pt x="2595" y="78"/>
                      <a:pt x="2564" y="76"/>
                    </a:cubicBezTo>
                    <a:cubicBezTo>
                      <a:pt x="2534" y="73"/>
                      <a:pt x="2504" y="62"/>
                      <a:pt x="2474" y="62"/>
                    </a:cubicBezTo>
                    <a:cubicBezTo>
                      <a:pt x="2425" y="62"/>
                      <a:pt x="2376" y="67"/>
                      <a:pt x="2327" y="70"/>
                    </a:cubicBezTo>
                    <a:cubicBezTo>
                      <a:pt x="2286" y="73"/>
                      <a:pt x="2245" y="75"/>
                      <a:pt x="2205" y="81"/>
                    </a:cubicBezTo>
                    <a:cubicBezTo>
                      <a:pt x="2177" y="86"/>
                      <a:pt x="2149" y="94"/>
                      <a:pt x="2119" y="93"/>
                    </a:cubicBezTo>
                    <a:cubicBezTo>
                      <a:pt x="2103" y="92"/>
                      <a:pt x="2086" y="99"/>
                      <a:pt x="2070" y="106"/>
                    </a:cubicBezTo>
                    <a:cubicBezTo>
                      <a:pt x="2036" y="122"/>
                      <a:pt x="2002" y="141"/>
                      <a:pt x="1968" y="157"/>
                    </a:cubicBezTo>
                    <a:cubicBezTo>
                      <a:pt x="1900" y="188"/>
                      <a:pt x="1844" y="236"/>
                      <a:pt x="1788" y="283"/>
                    </a:cubicBezTo>
                    <a:cubicBezTo>
                      <a:pt x="1752" y="314"/>
                      <a:pt x="1724" y="354"/>
                      <a:pt x="1696" y="392"/>
                    </a:cubicBezTo>
                    <a:cubicBezTo>
                      <a:pt x="1651" y="456"/>
                      <a:pt x="1598" y="513"/>
                      <a:pt x="1548" y="573"/>
                    </a:cubicBezTo>
                    <a:cubicBezTo>
                      <a:pt x="1531" y="593"/>
                      <a:pt x="1514" y="613"/>
                      <a:pt x="1501" y="635"/>
                    </a:cubicBezTo>
                    <a:cubicBezTo>
                      <a:pt x="1478" y="678"/>
                      <a:pt x="1456" y="722"/>
                      <a:pt x="1439" y="767"/>
                    </a:cubicBezTo>
                    <a:cubicBezTo>
                      <a:pt x="1421" y="812"/>
                      <a:pt x="1405" y="859"/>
                      <a:pt x="1397" y="907"/>
                    </a:cubicBezTo>
                    <a:cubicBezTo>
                      <a:pt x="1387" y="961"/>
                      <a:pt x="1387" y="1016"/>
                      <a:pt x="1381" y="1070"/>
                    </a:cubicBezTo>
                    <a:cubicBezTo>
                      <a:pt x="1374" y="1140"/>
                      <a:pt x="1369" y="1209"/>
                      <a:pt x="1380" y="1280"/>
                    </a:cubicBezTo>
                    <a:cubicBezTo>
                      <a:pt x="1391" y="1352"/>
                      <a:pt x="1394" y="1425"/>
                      <a:pt x="1415" y="1496"/>
                    </a:cubicBezTo>
                    <a:cubicBezTo>
                      <a:pt x="1421" y="1516"/>
                      <a:pt x="1428" y="1536"/>
                      <a:pt x="1431" y="1557"/>
                    </a:cubicBezTo>
                    <a:cubicBezTo>
                      <a:pt x="1450" y="1678"/>
                      <a:pt x="1461" y="1799"/>
                      <a:pt x="1455" y="1922"/>
                    </a:cubicBezTo>
                    <a:cubicBezTo>
                      <a:pt x="1450" y="1999"/>
                      <a:pt x="1443" y="2076"/>
                      <a:pt x="1415" y="2149"/>
                    </a:cubicBezTo>
                    <a:cubicBezTo>
                      <a:pt x="1384" y="2232"/>
                      <a:pt x="1343" y="2310"/>
                      <a:pt x="1279" y="2375"/>
                    </a:cubicBezTo>
                    <a:cubicBezTo>
                      <a:pt x="1272" y="2381"/>
                      <a:pt x="1267" y="2391"/>
                      <a:pt x="1258" y="2404"/>
                    </a:cubicBezTo>
                    <a:cubicBezTo>
                      <a:pt x="1275" y="2405"/>
                      <a:pt x="1285" y="2408"/>
                      <a:pt x="1294" y="2406"/>
                    </a:cubicBezTo>
                    <a:cubicBezTo>
                      <a:pt x="1356" y="2392"/>
                      <a:pt x="1414" y="2370"/>
                      <a:pt x="1461" y="2326"/>
                    </a:cubicBezTo>
                    <a:cubicBezTo>
                      <a:pt x="1479" y="2309"/>
                      <a:pt x="1498" y="2297"/>
                      <a:pt x="1527" y="2307"/>
                    </a:cubicBezTo>
                    <a:cubicBezTo>
                      <a:pt x="1531" y="2358"/>
                      <a:pt x="1497" y="2393"/>
                      <a:pt x="1482" y="2435"/>
                    </a:cubicBezTo>
                    <a:cubicBezTo>
                      <a:pt x="1466" y="2481"/>
                      <a:pt x="1431" y="2513"/>
                      <a:pt x="1404" y="2553"/>
                    </a:cubicBezTo>
                    <a:cubicBezTo>
                      <a:pt x="1433" y="2549"/>
                      <a:pt x="1461" y="2546"/>
                      <a:pt x="1485" y="2534"/>
                    </a:cubicBezTo>
                    <a:cubicBezTo>
                      <a:pt x="1542" y="2505"/>
                      <a:pt x="1597" y="2473"/>
                      <a:pt x="1652" y="2442"/>
                    </a:cubicBezTo>
                    <a:cubicBezTo>
                      <a:pt x="1669" y="2432"/>
                      <a:pt x="1686" y="2423"/>
                      <a:pt x="1706" y="2426"/>
                    </a:cubicBezTo>
                    <a:cubicBezTo>
                      <a:pt x="1716" y="2448"/>
                      <a:pt x="1712" y="2466"/>
                      <a:pt x="1703" y="2485"/>
                    </a:cubicBezTo>
                    <a:cubicBezTo>
                      <a:pt x="1691" y="2512"/>
                      <a:pt x="1679" y="2538"/>
                      <a:pt x="1668" y="2565"/>
                    </a:cubicBezTo>
                    <a:cubicBezTo>
                      <a:pt x="1664" y="2576"/>
                      <a:pt x="1664" y="2589"/>
                      <a:pt x="1662" y="2609"/>
                    </a:cubicBezTo>
                    <a:cubicBezTo>
                      <a:pt x="1711" y="2588"/>
                      <a:pt x="1753" y="2572"/>
                      <a:pt x="1793" y="2551"/>
                    </a:cubicBezTo>
                    <a:cubicBezTo>
                      <a:pt x="1819" y="2537"/>
                      <a:pt x="1844" y="2518"/>
                      <a:pt x="1867" y="2499"/>
                    </a:cubicBezTo>
                    <a:cubicBezTo>
                      <a:pt x="1882" y="2487"/>
                      <a:pt x="1896" y="2478"/>
                      <a:pt x="1915" y="2480"/>
                    </a:cubicBezTo>
                    <a:cubicBezTo>
                      <a:pt x="1927" y="2498"/>
                      <a:pt x="1926" y="2512"/>
                      <a:pt x="1916" y="2530"/>
                    </a:cubicBezTo>
                    <a:cubicBezTo>
                      <a:pt x="1896" y="2569"/>
                      <a:pt x="1879" y="2610"/>
                      <a:pt x="1857" y="2658"/>
                    </a:cubicBezTo>
                    <a:cubicBezTo>
                      <a:pt x="1941" y="2644"/>
                      <a:pt x="2013" y="2626"/>
                      <a:pt x="2065" y="2564"/>
                    </a:cubicBezTo>
                    <a:cubicBezTo>
                      <a:pt x="2082" y="2544"/>
                      <a:pt x="2102" y="2536"/>
                      <a:pt x="2128" y="2540"/>
                    </a:cubicBezTo>
                    <a:close/>
                    <a:moveTo>
                      <a:pt x="1663" y="1601"/>
                    </a:moveTo>
                    <a:cubicBezTo>
                      <a:pt x="1668" y="1631"/>
                      <a:pt x="1671" y="1662"/>
                      <a:pt x="1677" y="1691"/>
                    </a:cubicBezTo>
                    <a:cubicBezTo>
                      <a:pt x="1684" y="1723"/>
                      <a:pt x="1689" y="1755"/>
                      <a:pt x="1702" y="1784"/>
                    </a:cubicBezTo>
                    <a:cubicBezTo>
                      <a:pt x="1732" y="1851"/>
                      <a:pt x="1750" y="1924"/>
                      <a:pt x="1791" y="1987"/>
                    </a:cubicBezTo>
                    <a:cubicBezTo>
                      <a:pt x="1827" y="2041"/>
                      <a:pt x="1856" y="2099"/>
                      <a:pt x="1890" y="2153"/>
                    </a:cubicBezTo>
                    <a:cubicBezTo>
                      <a:pt x="1945" y="2239"/>
                      <a:pt x="2014" y="2311"/>
                      <a:pt x="2105" y="2360"/>
                    </a:cubicBezTo>
                    <a:cubicBezTo>
                      <a:pt x="2133" y="2375"/>
                      <a:pt x="2159" y="2396"/>
                      <a:pt x="2188" y="2407"/>
                    </a:cubicBezTo>
                    <a:cubicBezTo>
                      <a:pt x="2221" y="2420"/>
                      <a:pt x="2244" y="2447"/>
                      <a:pt x="2282" y="2453"/>
                    </a:cubicBezTo>
                    <a:cubicBezTo>
                      <a:pt x="2389" y="2471"/>
                      <a:pt x="2491" y="2459"/>
                      <a:pt x="2590" y="2416"/>
                    </a:cubicBezTo>
                    <a:cubicBezTo>
                      <a:pt x="2623" y="2401"/>
                      <a:pt x="2659" y="2391"/>
                      <a:pt x="2694" y="2378"/>
                    </a:cubicBezTo>
                    <a:cubicBezTo>
                      <a:pt x="2720" y="2368"/>
                      <a:pt x="2746" y="2359"/>
                      <a:pt x="2770" y="2345"/>
                    </a:cubicBezTo>
                    <a:cubicBezTo>
                      <a:pt x="2809" y="2323"/>
                      <a:pt x="2846" y="2297"/>
                      <a:pt x="2885" y="2273"/>
                    </a:cubicBezTo>
                    <a:cubicBezTo>
                      <a:pt x="2938" y="2241"/>
                      <a:pt x="2977" y="2199"/>
                      <a:pt x="2991" y="2136"/>
                    </a:cubicBezTo>
                    <a:cubicBezTo>
                      <a:pt x="2993" y="2123"/>
                      <a:pt x="3002" y="2109"/>
                      <a:pt x="3013" y="2100"/>
                    </a:cubicBezTo>
                    <a:cubicBezTo>
                      <a:pt x="3032" y="2085"/>
                      <a:pt x="3060" y="2099"/>
                      <a:pt x="3062" y="2124"/>
                    </a:cubicBezTo>
                    <a:cubicBezTo>
                      <a:pt x="3063" y="2133"/>
                      <a:pt x="3061" y="2143"/>
                      <a:pt x="3060" y="2152"/>
                    </a:cubicBezTo>
                    <a:cubicBezTo>
                      <a:pt x="3046" y="2217"/>
                      <a:pt x="3002" y="2261"/>
                      <a:pt x="2954" y="2302"/>
                    </a:cubicBezTo>
                    <a:cubicBezTo>
                      <a:pt x="2943" y="2311"/>
                      <a:pt x="2930" y="2318"/>
                      <a:pt x="2917" y="2326"/>
                    </a:cubicBezTo>
                    <a:cubicBezTo>
                      <a:pt x="2861" y="2357"/>
                      <a:pt x="2804" y="2388"/>
                      <a:pt x="2748" y="2418"/>
                    </a:cubicBezTo>
                    <a:cubicBezTo>
                      <a:pt x="2737" y="2424"/>
                      <a:pt x="2725" y="2425"/>
                      <a:pt x="2713" y="2429"/>
                    </a:cubicBezTo>
                    <a:cubicBezTo>
                      <a:pt x="2707" y="2431"/>
                      <a:pt x="2699" y="2431"/>
                      <a:pt x="2695" y="2435"/>
                    </a:cubicBezTo>
                    <a:cubicBezTo>
                      <a:pt x="2667" y="2459"/>
                      <a:pt x="2633" y="2463"/>
                      <a:pt x="2600" y="2472"/>
                    </a:cubicBezTo>
                    <a:cubicBezTo>
                      <a:pt x="2570" y="2479"/>
                      <a:pt x="2541" y="2493"/>
                      <a:pt x="2512" y="2504"/>
                    </a:cubicBezTo>
                    <a:cubicBezTo>
                      <a:pt x="2515" y="2564"/>
                      <a:pt x="2518" y="2621"/>
                      <a:pt x="2521" y="2680"/>
                    </a:cubicBezTo>
                    <a:cubicBezTo>
                      <a:pt x="2564" y="2696"/>
                      <a:pt x="2612" y="2705"/>
                      <a:pt x="2656" y="2690"/>
                    </a:cubicBezTo>
                    <a:cubicBezTo>
                      <a:pt x="2707" y="2673"/>
                      <a:pt x="2761" y="2673"/>
                      <a:pt x="2811" y="2648"/>
                    </a:cubicBezTo>
                    <a:cubicBezTo>
                      <a:pt x="2861" y="2623"/>
                      <a:pt x="2918" y="2614"/>
                      <a:pt x="2973" y="2599"/>
                    </a:cubicBezTo>
                    <a:cubicBezTo>
                      <a:pt x="3012" y="2588"/>
                      <a:pt x="3051" y="2580"/>
                      <a:pt x="3084" y="2553"/>
                    </a:cubicBezTo>
                    <a:cubicBezTo>
                      <a:pt x="3104" y="2536"/>
                      <a:pt x="3131" y="2528"/>
                      <a:pt x="3154" y="2514"/>
                    </a:cubicBezTo>
                    <a:cubicBezTo>
                      <a:pt x="3173" y="2503"/>
                      <a:pt x="3191" y="2490"/>
                      <a:pt x="3208" y="2476"/>
                    </a:cubicBezTo>
                    <a:cubicBezTo>
                      <a:pt x="3220" y="2466"/>
                      <a:pt x="3220" y="2454"/>
                      <a:pt x="3216" y="2437"/>
                    </a:cubicBezTo>
                    <a:cubicBezTo>
                      <a:pt x="3204" y="2385"/>
                      <a:pt x="3182" y="2333"/>
                      <a:pt x="3200" y="2278"/>
                    </a:cubicBezTo>
                    <a:cubicBezTo>
                      <a:pt x="3202" y="2272"/>
                      <a:pt x="3201" y="2265"/>
                      <a:pt x="3201" y="2259"/>
                    </a:cubicBezTo>
                    <a:cubicBezTo>
                      <a:pt x="3198" y="2223"/>
                      <a:pt x="3196" y="2187"/>
                      <a:pt x="3193" y="2151"/>
                    </a:cubicBezTo>
                    <a:cubicBezTo>
                      <a:pt x="3186" y="2149"/>
                      <a:pt x="3182" y="2149"/>
                      <a:pt x="3178" y="2148"/>
                    </a:cubicBezTo>
                    <a:cubicBezTo>
                      <a:pt x="3132" y="2138"/>
                      <a:pt x="3126" y="2128"/>
                      <a:pt x="3143" y="2086"/>
                    </a:cubicBezTo>
                    <a:cubicBezTo>
                      <a:pt x="3145" y="2079"/>
                      <a:pt x="3149" y="2072"/>
                      <a:pt x="3152" y="2064"/>
                    </a:cubicBezTo>
                    <a:cubicBezTo>
                      <a:pt x="3180" y="2005"/>
                      <a:pt x="3201" y="1944"/>
                      <a:pt x="3207" y="1874"/>
                    </a:cubicBezTo>
                    <a:cubicBezTo>
                      <a:pt x="3192" y="1885"/>
                      <a:pt x="3179" y="1891"/>
                      <a:pt x="3169" y="1901"/>
                    </a:cubicBezTo>
                    <a:cubicBezTo>
                      <a:pt x="3077" y="1988"/>
                      <a:pt x="2958" y="2019"/>
                      <a:pt x="2840" y="2052"/>
                    </a:cubicBezTo>
                    <a:cubicBezTo>
                      <a:pt x="2813" y="2059"/>
                      <a:pt x="2789" y="2051"/>
                      <a:pt x="2771" y="2022"/>
                    </a:cubicBezTo>
                    <a:cubicBezTo>
                      <a:pt x="2816" y="1992"/>
                      <a:pt x="2828" y="1941"/>
                      <a:pt x="2849" y="1898"/>
                    </a:cubicBezTo>
                    <a:cubicBezTo>
                      <a:pt x="2870" y="1856"/>
                      <a:pt x="2880" y="1809"/>
                      <a:pt x="2897" y="1757"/>
                    </a:cubicBezTo>
                    <a:cubicBezTo>
                      <a:pt x="2867" y="1782"/>
                      <a:pt x="2842" y="1800"/>
                      <a:pt x="2821" y="1822"/>
                    </a:cubicBezTo>
                    <a:cubicBezTo>
                      <a:pt x="2802" y="1843"/>
                      <a:pt x="2778" y="1852"/>
                      <a:pt x="2753" y="1862"/>
                    </a:cubicBezTo>
                    <a:cubicBezTo>
                      <a:pt x="2726" y="1872"/>
                      <a:pt x="2699" y="1882"/>
                      <a:pt x="2673" y="1894"/>
                    </a:cubicBezTo>
                    <a:cubicBezTo>
                      <a:pt x="2645" y="1907"/>
                      <a:pt x="2623" y="1902"/>
                      <a:pt x="2603" y="1876"/>
                    </a:cubicBezTo>
                    <a:cubicBezTo>
                      <a:pt x="2616" y="1846"/>
                      <a:pt x="2630" y="1818"/>
                      <a:pt x="2641" y="1789"/>
                    </a:cubicBezTo>
                    <a:cubicBezTo>
                      <a:pt x="2664" y="1726"/>
                      <a:pt x="2687" y="1662"/>
                      <a:pt x="2709" y="1598"/>
                    </a:cubicBezTo>
                    <a:cubicBezTo>
                      <a:pt x="2716" y="1577"/>
                      <a:pt x="2722" y="1555"/>
                      <a:pt x="2723" y="1533"/>
                    </a:cubicBezTo>
                    <a:cubicBezTo>
                      <a:pt x="2725" y="1493"/>
                      <a:pt x="2725" y="1453"/>
                      <a:pt x="2724" y="1414"/>
                    </a:cubicBezTo>
                    <a:cubicBezTo>
                      <a:pt x="2721" y="1358"/>
                      <a:pt x="2718" y="1302"/>
                      <a:pt x="2710" y="1247"/>
                    </a:cubicBezTo>
                    <a:cubicBezTo>
                      <a:pt x="2704" y="1199"/>
                      <a:pt x="2690" y="1152"/>
                      <a:pt x="2679" y="1105"/>
                    </a:cubicBezTo>
                    <a:cubicBezTo>
                      <a:pt x="2678" y="1099"/>
                      <a:pt x="2676" y="1094"/>
                      <a:pt x="2672" y="1084"/>
                    </a:cubicBezTo>
                    <a:cubicBezTo>
                      <a:pt x="2662" y="1108"/>
                      <a:pt x="2654" y="1119"/>
                      <a:pt x="2652" y="1131"/>
                    </a:cubicBezTo>
                    <a:cubicBezTo>
                      <a:pt x="2640" y="1203"/>
                      <a:pt x="2586" y="1251"/>
                      <a:pt x="2551" y="1310"/>
                    </a:cubicBezTo>
                    <a:cubicBezTo>
                      <a:pt x="2532" y="1342"/>
                      <a:pt x="2513" y="1341"/>
                      <a:pt x="2488" y="1316"/>
                    </a:cubicBezTo>
                    <a:cubicBezTo>
                      <a:pt x="2482" y="1310"/>
                      <a:pt x="2478" y="1300"/>
                      <a:pt x="2477" y="1292"/>
                    </a:cubicBezTo>
                    <a:cubicBezTo>
                      <a:pt x="2474" y="1277"/>
                      <a:pt x="2473" y="1262"/>
                      <a:pt x="2471" y="1249"/>
                    </a:cubicBezTo>
                    <a:cubicBezTo>
                      <a:pt x="2460" y="1253"/>
                      <a:pt x="2447" y="1263"/>
                      <a:pt x="2442" y="1260"/>
                    </a:cubicBezTo>
                    <a:cubicBezTo>
                      <a:pt x="2418" y="1245"/>
                      <a:pt x="2394" y="1257"/>
                      <a:pt x="2372" y="1254"/>
                    </a:cubicBezTo>
                    <a:cubicBezTo>
                      <a:pt x="2369" y="1270"/>
                      <a:pt x="2365" y="1285"/>
                      <a:pt x="2365" y="1299"/>
                    </a:cubicBezTo>
                    <a:cubicBezTo>
                      <a:pt x="2365" y="1345"/>
                      <a:pt x="2332" y="1370"/>
                      <a:pt x="2299" y="1388"/>
                    </a:cubicBezTo>
                    <a:cubicBezTo>
                      <a:pt x="2253" y="1413"/>
                      <a:pt x="2205" y="1397"/>
                      <a:pt x="2173" y="1353"/>
                    </a:cubicBezTo>
                    <a:cubicBezTo>
                      <a:pt x="2164" y="1342"/>
                      <a:pt x="2157" y="1328"/>
                      <a:pt x="2146" y="1320"/>
                    </a:cubicBezTo>
                    <a:cubicBezTo>
                      <a:pt x="2109" y="1290"/>
                      <a:pt x="2108" y="1274"/>
                      <a:pt x="2145" y="1248"/>
                    </a:cubicBezTo>
                    <a:cubicBezTo>
                      <a:pt x="2155" y="1241"/>
                      <a:pt x="2165" y="1233"/>
                      <a:pt x="2176" y="1229"/>
                    </a:cubicBezTo>
                    <a:cubicBezTo>
                      <a:pt x="2232" y="1208"/>
                      <a:pt x="2289" y="1191"/>
                      <a:pt x="2349" y="1188"/>
                    </a:cubicBezTo>
                    <a:cubicBezTo>
                      <a:pt x="2389" y="1185"/>
                      <a:pt x="2422" y="1198"/>
                      <a:pt x="2452" y="1221"/>
                    </a:cubicBezTo>
                    <a:cubicBezTo>
                      <a:pt x="2459" y="1227"/>
                      <a:pt x="2465" y="1232"/>
                      <a:pt x="2472" y="1238"/>
                    </a:cubicBezTo>
                    <a:cubicBezTo>
                      <a:pt x="2471" y="1196"/>
                      <a:pt x="2469" y="1157"/>
                      <a:pt x="2467" y="1118"/>
                    </a:cubicBezTo>
                    <a:cubicBezTo>
                      <a:pt x="2467" y="1110"/>
                      <a:pt x="2462" y="1102"/>
                      <a:pt x="2458" y="1096"/>
                    </a:cubicBezTo>
                    <a:cubicBezTo>
                      <a:pt x="2437" y="1061"/>
                      <a:pt x="2416" y="1025"/>
                      <a:pt x="2393" y="992"/>
                    </a:cubicBezTo>
                    <a:cubicBezTo>
                      <a:pt x="2365" y="951"/>
                      <a:pt x="2345" y="948"/>
                      <a:pt x="2305" y="975"/>
                    </a:cubicBezTo>
                    <a:cubicBezTo>
                      <a:pt x="2295" y="982"/>
                      <a:pt x="2286" y="991"/>
                      <a:pt x="2278" y="999"/>
                    </a:cubicBezTo>
                    <a:cubicBezTo>
                      <a:pt x="2230" y="1051"/>
                      <a:pt x="2200" y="1112"/>
                      <a:pt x="2183" y="1181"/>
                    </a:cubicBezTo>
                    <a:cubicBezTo>
                      <a:pt x="2179" y="1200"/>
                      <a:pt x="2175" y="1221"/>
                      <a:pt x="2145" y="1229"/>
                    </a:cubicBezTo>
                    <a:cubicBezTo>
                      <a:pt x="2131" y="1217"/>
                      <a:pt x="2111" y="1205"/>
                      <a:pt x="2099" y="1187"/>
                    </a:cubicBezTo>
                    <a:cubicBezTo>
                      <a:pt x="2033" y="1094"/>
                      <a:pt x="2007" y="992"/>
                      <a:pt x="2029" y="878"/>
                    </a:cubicBezTo>
                    <a:cubicBezTo>
                      <a:pt x="2031" y="871"/>
                      <a:pt x="2027" y="862"/>
                      <a:pt x="2025" y="851"/>
                    </a:cubicBezTo>
                    <a:cubicBezTo>
                      <a:pt x="1983" y="882"/>
                      <a:pt x="1953" y="918"/>
                      <a:pt x="1931" y="959"/>
                    </a:cubicBezTo>
                    <a:cubicBezTo>
                      <a:pt x="1914" y="993"/>
                      <a:pt x="1897" y="1029"/>
                      <a:pt x="1903" y="1069"/>
                    </a:cubicBezTo>
                    <a:cubicBezTo>
                      <a:pt x="1907" y="1100"/>
                      <a:pt x="1912" y="1130"/>
                      <a:pt x="1916" y="1160"/>
                    </a:cubicBezTo>
                    <a:cubicBezTo>
                      <a:pt x="1918" y="1181"/>
                      <a:pt x="1919" y="1202"/>
                      <a:pt x="1920" y="1226"/>
                    </a:cubicBezTo>
                    <a:cubicBezTo>
                      <a:pt x="1904" y="1229"/>
                      <a:pt x="1889" y="1237"/>
                      <a:pt x="1879" y="1233"/>
                    </a:cubicBezTo>
                    <a:cubicBezTo>
                      <a:pt x="1853" y="1222"/>
                      <a:pt x="1821" y="1212"/>
                      <a:pt x="1805" y="1191"/>
                    </a:cubicBezTo>
                    <a:cubicBezTo>
                      <a:pt x="1758" y="1132"/>
                      <a:pt x="1727" y="1067"/>
                      <a:pt x="1730" y="988"/>
                    </a:cubicBezTo>
                    <a:cubicBezTo>
                      <a:pt x="1732" y="936"/>
                      <a:pt x="1723" y="883"/>
                      <a:pt x="1718" y="831"/>
                    </a:cubicBezTo>
                    <a:cubicBezTo>
                      <a:pt x="1717" y="817"/>
                      <a:pt x="1707" y="812"/>
                      <a:pt x="1695" y="816"/>
                    </a:cubicBezTo>
                    <a:cubicBezTo>
                      <a:pt x="1687" y="818"/>
                      <a:pt x="1678" y="823"/>
                      <a:pt x="1672" y="830"/>
                    </a:cubicBezTo>
                    <a:cubicBezTo>
                      <a:pt x="1648" y="856"/>
                      <a:pt x="1625" y="882"/>
                      <a:pt x="1601" y="909"/>
                    </a:cubicBezTo>
                    <a:cubicBezTo>
                      <a:pt x="1575" y="939"/>
                      <a:pt x="1563" y="972"/>
                      <a:pt x="1566" y="1014"/>
                    </a:cubicBezTo>
                    <a:cubicBezTo>
                      <a:pt x="1569" y="1045"/>
                      <a:pt x="1570" y="1076"/>
                      <a:pt x="1570" y="1106"/>
                    </a:cubicBezTo>
                    <a:cubicBezTo>
                      <a:pt x="1571" y="1150"/>
                      <a:pt x="1570" y="1195"/>
                      <a:pt x="1576" y="1239"/>
                    </a:cubicBezTo>
                    <a:cubicBezTo>
                      <a:pt x="1582" y="1288"/>
                      <a:pt x="1599" y="1333"/>
                      <a:pt x="1628" y="1374"/>
                    </a:cubicBezTo>
                    <a:cubicBezTo>
                      <a:pt x="1693" y="1365"/>
                      <a:pt x="1758" y="1363"/>
                      <a:pt x="1823" y="1373"/>
                    </a:cubicBezTo>
                    <a:cubicBezTo>
                      <a:pt x="1838" y="1375"/>
                      <a:pt x="1854" y="1381"/>
                      <a:pt x="1868" y="1387"/>
                    </a:cubicBezTo>
                    <a:cubicBezTo>
                      <a:pt x="1880" y="1392"/>
                      <a:pt x="1886" y="1402"/>
                      <a:pt x="1880" y="1418"/>
                    </a:cubicBezTo>
                    <a:cubicBezTo>
                      <a:pt x="1844" y="1437"/>
                      <a:pt x="1800" y="1403"/>
                      <a:pt x="1763" y="1429"/>
                    </a:cubicBezTo>
                    <a:cubicBezTo>
                      <a:pt x="1776" y="1474"/>
                      <a:pt x="1762" y="1515"/>
                      <a:pt x="1750" y="1555"/>
                    </a:cubicBezTo>
                    <a:cubicBezTo>
                      <a:pt x="1746" y="1566"/>
                      <a:pt x="1733" y="1576"/>
                      <a:pt x="1722" y="1582"/>
                    </a:cubicBezTo>
                    <a:cubicBezTo>
                      <a:pt x="1705" y="1590"/>
                      <a:pt x="1686" y="1594"/>
                      <a:pt x="1663" y="1601"/>
                    </a:cubicBezTo>
                    <a:close/>
                    <a:moveTo>
                      <a:pt x="1529" y="9867"/>
                    </a:moveTo>
                    <a:cubicBezTo>
                      <a:pt x="1500" y="9896"/>
                      <a:pt x="1465" y="9905"/>
                      <a:pt x="1428" y="9911"/>
                    </a:cubicBezTo>
                    <a:cubicBezTo>
                      <a:pt x="1410" y="9913"/>
                      <a:pt x="1389" y="9919"/>
                      <a:pt x="1376" y="9930"/>
                    </a:cubicBezTo>
                    <a:cubicBezTo>
                      <a:pt x="1334" y="9966"/>
                      <a:pt x="1284" y="9978"/>
                      <a:pt x="1232" y="9991"/>
                    </a:cubicBezTo>
                    <a:cubicBezTo>
                      <a:pt x="1204" y="9998"/>
                      <a:pt x="1178" y="10012"/>
                      <a:pt x="1152" y="10026"/>
                    </a:cubicBezTo>
                    <a:cubicBezTo>
                      <a:pt x="1123" y="10042"/>
                      <a:pt x="1097" y="10063"/>
                      <a:pt x="1068" y="10078"/>
                    </a:cubicBezTo>
                    <a:cubicBezTo>
                      <a:pt x="1018" y="10105"/>
                      <a:pt x="967" y="10130"/>
                      <a:pt x="917" y="10157"/>
                    </a:cubicBezTo>
                    <a:cubicBezTo>
                      <a:pt x="826" y="10205"/>
                      <a:pt x="767" y="10275"/>
                      <a:pt x="772" y="10384"/>
                    </a:cubicBezTo>
                    <a:cubicBezTo>
                      <a:pt x="774" y="10416"/>
                      <a:pt x="777" y="10448"/>
                      <a:pt x="784" y="10479"/>
                    </a:cubicBezTo>
                    <a:cubicBezTo>
                      <a:pt x="802" y="10564"/>
                      <a:pt x="784" y="10570"/>
                      <a:pt x="894" y="10616"/>
                    </a:cubicBezTo>
                    <a:cubicBezTo>
                      <a:pt x="937" y="10634"/>
                      <a:pt x="978" y="10654"/>
                      <a:pt x="1027" y="10655"/>
                    </a:cubicBezTo>
                    <a:cubicBezTo>
                      <a:pt x="1089" y="10656"/>
                      <a:pt x="1151" y="10661"/>
                      <a:pt x="1213" y="10662"/>
                    </a:cubicBezTo>
                    <a:cubicBezTo>
                      <a:pt x="1317" y="10664"/>
                      <a:pt x="1416" y="10639"/>
                      <a:pt x="1514" y="10608"/>
                    </a:cubicBezTo>
                    <a:cubicBezTo>
                      <a:pt x="1548" y="10598"/>
                      <a:pt x="1582" y="10586"/>
                      <a:pt x="1617" y="10579"/>
                    </a:cubicBezTo>
                    <a:cubicBezTo>
                      <a:pt x="1663" y="10571"/>
                      <a:pt x="1710" y="10565"/>
                      <a:pt x="1757" y="10562"/>
                    </a:cubicBezTo>
                    <a:cubicBezTo>
                      <a:pt x="1806" y="10558"/>
                      <a:pt x="1854" y="10558"/>
                      <a:pt x="1903" y="10556"/>
                    </a:cubicBezTo>
                    <a:cubicBezTo>
                      <a:pt x="1912" y="10556"/>
                      <a:pt x="1921" y="10556"/>
                      <a:pt x="1931" y="10556"/>
                    </a:cubicBezTo>
                    <a:cubicBezTo>
                      <a:pt x="2028" y="10561"/>
                      <a:pt x="2124" y="10557"/>
                      <a:pt x="2220" y="10540"/>
                    </a:cubicBezTo>
                    <a:cubicBezTo>
                      <a:pt x="2292" y="10527"/>
                      <a:pt x="2364" y="10515"/>
                      <a:pt x="2435" y="10501"/>
                    </a:cubicBezTo>
                    <a:cubicBezTo>
                      <a:pt x="2449" y="10499"/>
                      <a:pt x="2467" y="10498"/>
                      <a:pt x="2470" y="10479"/>
                    </a:cubicBezTo>
                    <a:cubicBezTo>
                      <a:pt x="2473" y="10457"/>
                      <a:pt x="2474" y="10435"/>
                      <a:pt x="2477" y="10413"/>
                    </a:cubicBezTo>
                    <a:cubicBezTo>
                      <a:pt x="2450" y="10393"/>
                      <a:pt x="2462" y="10367"/>
                      <a:pt x="2465" y="10343"/>
                    </a:cubicBezTo>
                    <a:cubicBezTo>
                      <a:pt x="2475" y="10277"/>
                      <a:pt x="2488" y="10212"/>
                      <a:pt x="2494" y="10146"/>
                    </a:cubicBezTo>
                    <a:cubicBezTo>
                      <a:pt x="2504" y="10043"/>
                      <a:pt x="2488" y="9942"/>
                      <a:pt x="2446" y="9851"/>
                    </a:cubicBezTo>
                    <a:cubicBezTo>
                      <a:pt x="2402" y="9871"/>
                      <a:pt x="2359" y="9892"/>
                      <a:pt x="2314" y="9907"/>
                    </a:cubicBezTo>
                    <a:cubicBezTo>
                      <a:pt x="2280" y="9919"/>
                      <a:pt x="2243" y="9923"/>
                      <a:pt x="2206" y="9930"/>
                    </a:cubicBezTo>
                    <a:cubicBezTo>
                      <a:pt x="2154" y="9939"/>
                      <a:pt x="2103" y="9951"/>
                      <a:pt x="2050" y="9954"/>
                    </a:cubicBezTo>
                    <a:cubicBezTo>
                      <a:pt x="1991" y="9958"/>
                      <a:pt x="1932" y="9954"/>
                      <a:pt x="1872" y="9950"/>
                    </a:cubicBezTo>
                    <a:cubicBezTo>
                      <a:pt x="1810" y="9946"/>
                      <a:pt x="1748" y="9939"/>
                      <a:pt x="1687" y="9930"/>
                    </a:cubicBezTo>
                    <a:cubicBezTo>
                      <a:pt x="1630" y="9921"/>
                      <a:pt x="1577" y="9900"/>
                      <a:pt x="1529" y="9867"/>
                    </a:cubicBezTo>
                    <a:close/>
                    <a:moveTo>
                      <a:pt x="6343" y="8725"/>
                    </a:moveTo>
                    <a:cubicBezTo>
                      <a:pt x="6329" y="8789"/>
                      <a:pt x="6317" y="8849"/>
                      <a:pt x="6303" y="8907"/>
                    </a:cubicBezTo>
                    <a:cubicBezTo>
                      <a:pt x="6297" y="8932"/>
                      <a:pt x="6283" y="8954"/>
                      <a:pt x="6277" y="8978"/>
                    </a:cubicBezTo>
                    <a:cubicBezTo>
                      <a:pt x="6266" y="9021"/>
                      <a:pt x="6248" y="9061"/>
                      <a:pt x="6220" y="9095"/>
                    </a:cubicBezTo>
                    <a:cubicBezTo>
                      <a:pt x="6163" y="9165"/>
                      <a:pt x="6104" y="9232"/>
                      <a:pt x="6045" y="9301"/>
                    </a:cubicBezTo>
                    <a:cubicBezTo>
                      <a:pt x="6043" y="9303"/>
                      <a:pt x="6042" y="9305"/>
                      <a:pt x="6040" y="9307"/>
                    </a:cubicBezTo>
                    <a:cubicBezTo>
                      <a:pt x="5989" y="9338"/>
                      <a:pt x="5939" y="9370"/>
                      <a:pt x="5888" y="9401"/>
                    </a:cubicBezTo>
                    <a:cubicBezTo>
                      <a:pt x="5864" y="9415"/>
                      <a:pt x="5840" y="9430"/>
                      <a:pt x="5813" y="9437"/>
                    </a:cubicBezTo>
                    <a:cubicBezTo>
                      <a:pt x="5773" y="9448"/>
                      <a:pt x="5731" y="9452"/>
                      <a:pt x="5690" y="9458"/>
                    </a:cubicBezTo>
                    <a:cubicBezTo>
                      <a:pt x="5670" y="9460"/>
                      <a:pt x="5659" y="9470"/>
                      <a:pt x="5656" y="9490"/>
                    </a:cubicBezTo>
                    <a:cubicBezTo>
                      <a:pt x="5648" y="9534"/>
                      <a:pt x="5641" y="9579"/>
                      <a:pt x="5631" y="9623"/>
                    </a:cubicBezTo>
                    <a:cubicBezTo>
                      <a:pt x="5617" y="9683"/>
                      <a:pt x="5601" y="9744"/>
                      <a:pt x="5585" y="9804"/>
                    </a:cubicBezTo>
                    <a:cubicBezTo>
                      <a:pt x="5558" y="9902"/>
                      <a:pt x="5529" y="10000"/>
                      <a:pt x="5515" y="10102"/>
                    </a:cubicBezTo>
                    <a:cubicBezTo>
                      <a:pt x="5497" y="10232"/>
                      <a:pt x="5557" y="10324"/>
                      <a:pt x="5649" y="10404"/>
                    </a:cubicBezTo>
                    <a:cubicBezTo>
                      <a:pt x="5655" y="10409"/>
                      <a:pt x="5666" y="10414"/>
                      <a:pt x="5674" y="10413"/>
                    </a:cubicBezTo>
                    <a:cubicBezTo>
                      <a:pt x="5731" y="10404"/>
                      <a:pt x="5790" y="10402"/>
                      <a:pt x="5841" y="10369"/>
                    </a:cubicBezTo>
                    <a:cubicBezTo>
                      <a:pt x="5854" y="10360"/>
                      <a:pt x="5870" y="10356"/>
                      <a:pt x="5883" y="10347"/>
                    </a:cubicBezTo>
                    <a:cubicBezTo>
                      <a:pt x="5921" y="10323"/>
                      <a:pt x="5959" y="10299"/>
                      <a:pt x="5996" y="10272"/>
                    </a:cubicBezTo>
                    <a:cubicBezTo>
                      <a:pt x="6037" y="10241"/>
                      <a:pt x="6077" y="10209"/>
                      <a:pt x="6118" y="10176"/>
                    </a:cubicBezTo>
                    <a:cubicBezTo>
                      <a:pt x="6135" y="10162"/>
                      <a:pt x="6151" y="10147"/>
                      <a:pt x="6167" y="10132"/>
                    </a:cubicBezTo>
                    <a:cubicBezTo>
                      <a:pt x="6175" y="10125"/>
                      <a:pt x="6181" y="10115"/>
                      <a:pt x="6188" y="10108"/>
                    </a:cubicBezTo>
                    <a:cubicBezTo>
                      <a:pt x="6232" y="10069"/>
                      <a:pt x="6266" y="10021"/>
                      <a:pt x="6297" y="9972"/>
                    </a:cubicBezTo>
                    <a:cubicBezTo>
                      <a:pt x="6335" y="9910"/>
                      <a:pt x="6369" y="9845"/>
                      <a:pt x="6408" y="9784"/>
                    </a:cubicBezTo>
                    <a:cubicBezTo>
                      <a:pt x="6442" y="9730"/>
                      <a:pt x="6467" y="9674"/>
                      <a:pt x="6485" y="9614"/>
                    </a:cubicBezTo>
                    <a:cubicBezTo>
                      <a:pt x="6490" y="9595"/>
                      <a:pt x="6496" y="9576"/>
                      <a:pt x="6501" y="9556"/>
                    </a:cubicBezTo>
                    <a:cubicBezTo>
                      <a:pt x="6513" y="9510"/>
                      <a:pt x="6523" y="9464"/>
                      <a:pt x="6536" y="9418"/>
                    </a:cubicBezTo>
                    <a:cubicBezTo>
                      <a:pt x="6540" y="9400"/>
                      <a:pt x="6546" y="9382"/>
                      <a:pt x="6555" y="9366"/>
                    </a:cubicBezTo>
                    <a:cubicBezTo>
                      <a:pt x="6589" y="9301"/>
                      <a:pt x="6616" y="9234"/>
                      <a:pt x="6632" y="9162"/>
                    </a:cubicBezTo>
                    <a:cubicBezTo>
                      <a:pt x="6643" y="9107"/>
                      <a:pt x="6650" y="9055"/>
                      <a:pt x="6607" y="9009"/>
                    </a:cubicBezTo>
                    <a:cubicBezTo>
                      <a:pt x="6573" y="8972"/>
                      <a:pt x="6542" y="8932"/>
                      <a:pt x="6510" y="8894"/>
                    </a:cubicBezTo>
                    <a:cubicBezTo>
                      <a:pt x="6468" y="8847"/>
                      <a:pt x="6427" y="8800"/>
                      <a:pt x="6385" y="8754"/>
                    </a:cubicBezTo>
                    <a:cubicBezTo>
                      <a:pt x="6373" y="8741"/>
                      <a:pt x="6361" y="8725"/>
                      <a:pt x="6343" y="8725"/>
                    </a:cubicBezTo>
                    <a:close/>
                    <a:moveTo>
                      <a:pt x="1746" y="4452"/>
                    </a:moveTo>
                    <a:cubicBezTo>
                      <a:pt x="1743" y="4451"/>
                      <a:pt x="1740" y="4451"/>
                      <a:pt x="1737" y="4451"/>
                    </a:cubicBezTo>
                    <a:cubicBezTo>
                      <a:pt x="1713" y="4482"/>
                      <a:pt x="1689" y="4512"/>
                      <a:pt x="1664" y="4543"/>
                    </a:cubicBezTo>
                    <a:cubicBezTo>
                      <a:pt x="1614" y="4603"/>
                      <a:pt x="1564" y="4663"/>
                      <a:pt x="1514" y="4723"/>
                    </a:cubicBezTo>
                    <a:cubicBezTo>
                      <a:pt x="1502" y="4737"/>
                      <a:pt x="1487" y="4749"/>
                      <a:pt x="1473" y="4760"/>
                    </a:cubicBezTo>
                    <a:cubicBezTo>
                      <a:pt x="1429" y="4795"/>
                      <a:pt x="1381" y="4825"/>
                      <a:pt x="1341" y="4863"/>
                    </a:cubicBezTo>
                    <a:cubicBezTo>
                      <a:pt x="1309" y="4893"/>
                      <a:pt x="1275" y="4919"/>
                      <a:pt x="1240" y="4945"/>
                    </a:cubicBezTo>
                    <a:cubicBezTo>
                      <a:pt x="1173" y="4998"/>
                      <a:pt x="1108" y="5054"/>
                      <a:pt x="1045" y="5113"/>
                    </a:cubicBezTo>
                    <a:cubicBezTo>
                      <a:pt x="991" y="5164"/>
                      <a:pt x="948" y="5223"/>
                      <a:pt x="974" y="5306"/>
                    </a:cubicBezTo>
                    <a:cubicBezTo>
                      <a:pt x="974" y="5308"/>
                      <a:pt x="974" y="5311"/>
                      <a:pt x="974" y="5314"/>
                    </a:cubicBezTo>
                    <a:cubicBezTo>
                      <a:pt x="973" y="5331"/>
                      <a:pt x="982" y="5344"/>
                      <a:pt x="996" y="5349"/>
                    </a:cubicBezTo>
                    <a:cubicBezTo>
                      <a:pt x="1032" y="5361"/>
                      <a:pt x="1050" y="5394"/>
                      <a:pt x="1075" y="5418"/>
                    </a:cubicBezTo>
                    <a:cubicBezTo>
                      <a:pt x="1135" y="5474"/>
                      <a:pt x="1191" y="5535"/>
                      <a:pt x="1253" y="5589"/>
                    </a:cubicBezTo>
                    <a:cubicBezTo>
                      <a:pt x="1305" y="5634"/>
                      <a:pt x="1332" y="5688"/>
                      <a:pt x="1344" y="5752"/>
                    </a:cubicBezTo>
                    <a:cubicBezTo>
                      <a:pt x="1345" y="5759"/>
                      <a:pt x="1347" y="5765"/>
                      <a:pt x="1350" y="5771"/>
                    </a:cubicBezTo>
                    <a:cubicBezTo>
                      <a:pt x="1382" y="5823"/>
                      <a:pt x="1431" y="5842"/>
                      <a:pt x="1488" y="5834"/>
                    </a:cubicBezTo>
                    <a:cubicBezTo>
                      <a:pt x="1543" y="5827"/>
                      <a:pt x="1598" y="5815"/>
                      <a:pt x="1648" y="5788"/>
                    </a:cubicBezTo>
                    <a:cubicBezTo>
                      <a:pt x="1716" y="5750"/>
                      <a:pt x="1788" y="5717"/>
                      <a:pt x="1832" y="5647"/>
                    </a:cubicBezTo>
                    <a:cubicBezTo>
                      <a:pt x="1846" y="5624"/>
                      <a:pt x="1865" y="5605"/>
                      <a:pt x="1880" y="5584"/>
                    </a:cubicBezTo>
                    <a:cubicBezTo>
                      <a:pt x="1893" y="5564"/>
                      <a:pt x="1890" y="5555"/>
                      <a:pt x="1872" y="5540"/>
                    </a:cubicBezTo>
                    <a:cubicBezTo>
                      <a:pt x="1866" y="5535"/>
                      <a:pt x="1859" y="5530"/>
                      <a:pt x="1856" y="5523"/>
                    </a:cubicBezTo>
                    <a:cubicBezTo>
                      <a:pt x="1831" y="5469"/>
                      <a:pt x="1807" y="5414"/>
                      <a:pt x="1781" y="5361"/>
                    </a:cubicBezTo>
                    <a:cubicBezTo>
                      <a:pt x="1748" y="5293"/>
                      <a:pt x="1728" y="5223"/>
                      <a:pt x="1718" y="5149"/>
                    </a:cubicBezTo>
                    <a:cubicBezTo>
                      <a:pt x="1716" y="5131"/>
                      <a:pt x="1719" y="5112"/>
                      <a:pt x="1719" y="5094"/>
                    </a:cubicBezTo>
                    <a:cubicBezTo>
                      <a:pt x="1719" y="5072"/>
                      <a:pt x="1718" y="5050"/>
                      <a:pt x="1718" y="5028"/>
                    </a:cubicBezTo>
                    <a:cubicBezTo>
                      <a:pt x="1719" y="5007"/>
                      <a:pt x="1702" y="4989"/>
                      <a:pt x="1713" y="4964"/>
                    </a:cubicBezTo>
                    <a:cubicBezTo>
                      <a:pt x="1724" y="4941"/>
                      <a:pt x="1724" y="4912"/>
                      <a:pt x="1727" y="4885"/>
                    </a:cubicBezTo>
                    <a:cubicBezTo>
                      <a:pt x="1731" y="4843"/>
                      <a:pt x="1735" y="4801"/>
                      <a:pt x="1736" y="4758"/>
                    </a:cubicBezTo>
                    <a:cubicBezTo>
                      <a:pt x="1737" y="4734"/>
                      <a:pt x="1729" y="4710"/>
                      <a:pt x="1732" y="4686"/>
                    </a:cubicBezTo>
                    <a:cubicBezTo>
                      <a:pt x="1735" y="4656"/>
                      <a:pt x="1726" y="4627"/>
                      <a:pt x="1737" y="4595"/>
                    </a:cubicBezTo>
                    <a:cubicBezTo>
                      <a:pt x="1747" y="4564"/>
                      <a:pt x="1744" y="4527"/>
                      <a:pt x="1746" y="4493"/>
                    </a:cubicBezTo>
                    <a:cubicBezTo>
                      <a:pt x="1747" y="4479"/>
                      <a:pt x="1746" y="4465"/>
                      <a:pt x="1746" y="4452"/>
                    </a:cubicBezTo>
                    <a:close/>
                    <a:moveTo>
                      <a:pt x="3727" y="6710"/>
                    </a:moveTo>
                    <a:cubicBezTo>
                      <a:pt x="3733" y="6690"/>
                      <a:pt x="3735" y="6676"/>
                      <a:pt x="3741" y="6662"/>
                    </a:cubicBezTo>
                    <a:cubicBezTo>
                      <a:pt x="3750" y="6639"/>
                      <a:pt x="3771" y="6621"/>
                      <a:pt x="3767" y="6593"/>
                    </a:cubicBezTo>
                    <a:cubicBezTo>
                      <a:pt x="3762" y="6556"/>
                      <a:pt x="3773" y="6515"/>
                      <a:pt x="3747" y="6482"/>
                    </a:cubicBezTo>
                    <a:cubicBezTo>
                      <a:pt x="3745" y="6479"/>
                      <a:pt x="3744" y="6474"/>
                      <a:pt x="3745" y="6470"/>
                    </a:cubicBezTo>
                    <a:cubicBezTo>
                      <a:pt x="3754" y="6437"/>
                      <a:pt x="3739" y="6406"/>
                      <a:pt x="3736" y="6374"/>
                    </a:cubicBezTo>
                    <a:cubicBezTo>
                      <a:pt x="3735" y="6361"/>
                      <a:pt x="3730" y="6347"/>
                      <a:pt x="3733" y="6335"/>
                    </a:cubicBezTo>
                    <a:cubicBezTo>
                      <a:pt x="3744" y="6286"/>
                      <a:pt x="3754" y="6237"/>
                      <a:pt x="3772" y="6191"/>
                    </a:cubicBezTo>
                    <a:cubicBezTo>
                      <a:pt x="3778" y="6174"/>
                      <a:pt x="3786" y="6157"/>
                      <a:pt x="3787" y="6140"/>
                    </a:cubicBezTo>
                    <a:cubicBezTo>
                      <a:pt x="3788" y="6110"/>
                      <a:pt x="3794" y="6082"/>
                      <a:pt x="3807" y="6056"/>
                    </a:cubicBezTo>
                    <a:cubicBezTo>
                      <a:pt x="3811" y="6047"/>
                      <a:pt x="3814" y="6038"/>
                      <a:pt x="3814" y="6029"/>
                    </a:cubicBezTo>
                    <a:cubicBezTo>
                      <a:pt x="3818" y="5972"/>
                      <a:pt x="3821" y="5916"/>
                      <a:pt x="3823" y="5859"/>
                    </a:cubicBezTo>
                    <a:cubicBezTo>
                      <a:pt x="3824" y="5843"/>
                      <a:pt x="3820" y="5832"/>
                      <a:pt x="3801" y="5827"/>
                    </a:cubicBezTo>
                    <a:cubicBezTo>
                      <a:pt x="3791" y="5825"/>
                      <a:pt x="3783" y="5813"/>
                      <a:pt x="3775" y="5804"/>
                    </a:cubicBezTo>
                    <a:cubicBezTo>
                      <a:pt x="3767" y="5796"/>
                      <a:pt x="3762" y="5783"/>
                      <a:pt x="3753" y="5777"/>
                    </a:cubicBezTo>
                    <a:cubicBezTo>
                      <a:pt x="3722" y="5757"/>
                      <a:pt x="3700" y="5729"/>
                      <a:pt x="3679" y="5700"/>
                    </a:cubicBezTo>
                    <a:cubicBezTo>
                      <a:pt x="3674" y="5694"/>
                      <a:pt x="3668" y="5689"/>
                      <a:pt x="3662" y="5684"/>
                    </a:cubicBezTo>
                    <a:cubicBezTo>
                      <a:pt x="3614" y="5644"/>
                      <a:pt x="3556" y="5627"/>
                      <a:pt x="3497" y="5609"/>
                    </a:cubicBezTo>
                    <a:cubicBezTo>
                      <a:pt x="3448" y="5595"/>
                      <a:pt x="3403" y="5602"/>
                      <a:pt x="3356" y="5611"/>
                    </a:cubicBezTo>
                    <a:cubicBezTo>
                      <a:pt x="3313" y="5619"/>
                      <a:pt x="3291" y="5645"/>
                      <a:pt x="3286" y="5688"/>
                    </a:cubicBezTo>
                    <a:cubicBezTo>
                      <a:pt x="3285" y="5694"/>
                      <a:pt x="3280" y="5702"/>
                      <a:pt x="3275" y="5706"/>
                    </a:cubicBezTo>
                    <a:cubicBezTo>
                      <a:pt x="3247" y="5728"/>
                      <a:pt x="3237" y="5760"/>
                      <a:pt x="3224" y="5790"/>
                    </a:cubicBezTo>
                    <a:cubicBezTo>
                      <a:pt x="3204" y="5838"/>
                      <a:pt x="3188" y="5888"/>
                      <a:pt x="3167" y="5936"/>
                    </a:cubicBezTo>
                    <a:cubicBezTo>
                      <a:pt x="3150" y="5972"/>
                      <a:pt x="3141" y="6010"/>
                      <a:pt x="3131" y="6049"/>
                    </a:cubicBezTo>
                    <a:cubicBezTo>
                      <a:pt x="3122" y="6081"/>
                      <a:pt x="3131" y="6114"/>
                      <a:pt x="3129" y="6146"/>
                    </a:cubicBezTo>
                    <a:cubicBezTo>
                      <a:pt x="3127" y="6204"/>
                      <a:pt x="3134" y="6263"/>
                      <a:pt x="3137" y="6321"/>
                    </a:cubicBezTo>
                    <a:cubicBezTo>
                      <a:pt x="3138" y="6327"/>
                      <a:pt x="3143" y="6333"/>
                      <a:pt x="3150" y="6346"/>
                    </a:cubicBezTo>
                    <a:cubicBezTo>
                      <a:pt x="3152" y="6309"/>
                      <a:pt x="3152" y="6280"/>
                      <a:pt x="3157" y="6252"/>
                    </a:cubicBezTo>
                    <a:cubicBezTo>
                      <a:pt x="3162" y="6216"/>
                      <a:pt x="3175" y="6210"/>
                      <a:pt x="3209" y="6220"/>
                    </a:cubicBezTo>
                    <a:cubicBezTo>
                      <a:pt x="3213" y="6290"/>
                      <a:pt x="3214" y="6359"/>
                      <a:pt x="3222" y="6427"/>
                    </a:cubicBezTo>
                    <a:cubicBezTo>
                      <a:pt x="3227" y="6462"/>
                      <a:pt x="3230" y="6497"/>
                      <a:pt x="3236" y="6531"/>
                    </a:cubicBezTo>
                    <a:cubicBezTo>
                      <a:pt x="3237" y="6540"/>
                      <a:pt x="3240" y="6549"/>
                      <a:pt x="3242" y="6558"/>
                    </a:cubicBezTo>
                    <a:cubicBezTo>
                      <a:pt x="3249" y="6587"/>
                      <a:pt x="3269" y="6604"/>
                      <a:pt x="3294" y="6621"/>
                    </a:cubicBezTo>
                    <a:cubicBezTo>
                      <a:pt x="3320" y="6638"/>
                      <a:pt x="3341" y="6618"/>
                      <a:pt x="3369" y="6621"/>
                    </a:cubicBezTo>
                    <a:cubicBezTo>
                      <a:pt x="3367" y="6590"/>
                      <a:pt x="3371" y="6561"/>
                      <a:pt x="3363" y="6535"/>
                    </a:cubicBezTo>
                    <a:cubicBezTo>
                      <a:pt x="3347" y="6486"/>
                      <a:pt x="3341" y="6438"/>
                      <a:pt x="3351" y="6387"/>
                    </a:cubicBezTo>
                    <a:cubicBezTo>
                      <a:pt x="3358" y="6348"/>
                      <a:pt x="3369" y="6341"/>
                      <a:pt x="3401" y="6358"/>
                    </a:cubicBezTo>
                    <a:cubicBezTo>
                      <a:pt x="3403" y="6390"/>
                      <a:pt x="3404" y="6420"/>
                      <a:pt x="3407" y="6450"/>
                    </a:cubicBezTo>
                    <a:cubicBezTo>
                      <a:pt x="3412" y="6488"/>
                      <a:pt x="3418" y="6526"/>
                      <a:pt x="3424" y="6564"/>
                    </a:cubicBezTo>
                    <a:cubicBezTo>
                      <a:pt x="3426" y="6580"/>
                      <a:pt x="3426" y="6596"/>
                      <a:pt x="3432" y="6611"/>
                    </a:cubicBezTo>
                    <a:cubicBezTo>
                      <a:pt x="3436" y="6624"/>
                      <a:pt x="3451" y="6634"/>
                      <a:pt x="3453" y="6647"/>
                    </a:cubicBezTo>
                    <a:cubicBezTo>
                      <a:pt x="3456" y="6659"/>
                      <a:pt x="3446" y="6671"/>
                      <a:pt x="3454" y="6686"/>
                    </a:cubicBezTo>
                    <a:cubicBezTo>
                      <a:pt x="3470" y="6714"/>
                      <a:pt x="3493" y="6728"/>
                      <a:pt x="3518" y="6733"/>
                    </a:cubicBezTo>
                    <a:cubicBezTo>
                      <a:pt x="3542" y="6720"/>
                      <a:pt x="3562" y="6709"/>
                      <a:pt x="3583" y="6697"/>
                    </a:cubicBezTo>
                    <a:cubicBezTo>
                      <a:pt x="3580" y="6691"/>
                      <a:pt x="3579" y="6685"/>
                      <a:pt x="3576" y="6681"/>
                    </a:cubicBezTo>
                    <a:cubicBezTo>
                      <a:pt x="3549" y="6631"/>
                      <a:pt x="3532" y="6579"/>
                      <a:pt x="3533" y="6522"/>
                    </a:cubicBezTo>
                    <a:cubicBezTo>
                      <a:pt x="3534" y="6478"/>
                      <a:pt x="3538" y="6433"/>
                      <a:pt x="3543" y="6388"/>
                    </a:cubicBezTo>
                    <a:cubicBezTo>
                      <a:pt x="3547" y="6351"/>
                      <a:pt x="3568" y="6343"/>
                      <a:pt x="3609" y="6360"/>
                    </a:cubicBezTo>
                    <a:cubicBezTo>
                      <a:pt x="3605" y="6391"/>
                      <a:pt x="3605" y="6424"/>
                      <a:pt x="3598" y="6456"/>
                    </a:cubicBezTo>
                    <a:cubicBezTo>
                      <a:pt x="3587" y="6508"/>
                      <a:pt x="3587" y="6557"/>
                      <a:pt x="3609" y="6607"/>
                    </a:cubicBezTo>
                    <a:cubicBezTo>
                      <a:pt x="3623" y="6638"/>
                      <a:pt x="3643" y="6662"/>
                      <a:pt x="3666" y="6686"/>
                    </a:cubicBezTo>
                    <a:cubicBezTo>
                      <a:pt x="3694" y="6716"/>
                      <a:pt x="3693" y="6719"/>
                      <a:pt x="3727" y="6710"/>
                    </a:cubicBezTo>
                    <a:close/>
                    <a:moveTo>
                      <a:pt x="5689" y="9408"/>
                    </a:moveTo>
                    <a:cubicBezTo>
                      <a:pt x="5729" y="9405"/>
                      <a:pt x="5766" y="9406"/>
                      <a:pt x="5800" y="9388"/>
                    </a:cubicBezTo>
                    <a:cubicBezTo>
                      <a:pt x="5825" y="9375"/>
                      <a:pt x="5849" y="9362"/>
                      <a:pt x="5874" y="9349"/>
                    </a:cubicBezTo>
                    <a:cubicBezTo>
                      <a:pt x="5927" y="9319"/>
                      <a:pt x="5979" y="9287"/>
                      <a:pt x="6021" y="9242"/>
                    </a:cubicBezTo>
                    <a:cubicBezTo>
                      <a:pt x="6054" y="9205"/>
                      <a:pt x="6085" y="9165"/>
                      <a:pt x="6116" y="9126"/>
                    </a:cubicBezTo>
                    <a:cubicBezTo>
                      <a:pt x="6125" y="9116"/>
                      <a:pt x="6133" y="9105"/>
                      <a:pt x="6141" y="9095"/>
                    </a:cubicBezTo>
                    <a:cubicBezTo>
                      <a:pt x="6170" y="9060"/>
                      <a:pt x="6196" y="9024"/>
                      <a:pt x="6210" y="8980"/>
                    </a:cubicBezTo>
                    <a:cubicBezTo>
                      <a:pt x="6219" y="8947"/>
                      <a:pt x="6231" y="8915"/>
                      <a:pt x="6244" y="8883"/>
                    </a:cubicBezTo>
                    <a:cubicBezTo>
                      <a:pt x="6262" y="8839"/>
                      <a:pt x="6267" y="8794"/>
                      <a:pt x="6272" y="8747"/>
                    </a:cubicBezTo>
                    <a:cubicBezTo>
                      <a:pt x="6274" y="8725"/>
                      <a:pt x="6266" y="8710"/>
                      <a:pt x="6246" y="8699"/>
                    </a:cubicBezTo>
                    <a:cubicBezTo>
                      <a:pt x="6216" y="8683"/>
                      <a:pt x="6192" y="8662"/>
                      <a:pt x="6174" y="8633"/>
                    </a:cubicBezTo>
                    <a:cubicBezTo>
                      <a:pt x="6159" y="8610"/>
                      <a:pt x="6136" y="8593"/>
                      <a:pt x="6110" y="8580"/>
                    </a:cubicBezTo>
                    <a:cubicBezTo>
                      <a:pt x="6092" y="8624"/>
                      <a:pt x="6061" y="8655"/>
                      <a:pt x="6026" y="8682"/>
                    </a:cubicBezTo>
                    <a:cubicBezTo>
                      <a:pt x="5985" y="8715"/>
                      <a:pt x="5943" y="8747"/>
                      <a:pt x="5902" y="8780"/>
                    </a:cubicBezTo>
                    <a:cubicBezTo>
                      <a:pt x="5878" y="8800"/>
                      <a:pt x="5855" y="8822"/>
                      <a:pt x="5830" y="8842"/>
                    </a:cubicBezTo>
                    <a:cubicBezTo>
                      <a:pt x="5800" y="8865"/>
                      <a:pt x="5767" y="8885"/>
                      <a:pt x="5736" y="8908"/>
                    </a:cubicBezTo>
                    <a:cubicBezTo>
                      <a:pt x="5694" y="8940"/>
                      <a:pt x="5651" y="8966"/>
                      <a:pt x="5598" y="8974"/>
                    </a:cubicBezTo>
                    <a:cubicBezTo>
                      <a:pt x="5588" y="8976"/>
                      <a:pt x="5579" y="8981"/>
                      <a:pt x="5566" y="8986"/>
                    </a:cubicBezTo>
                    <a:cubicBezTo>
                      <a:pt x="5649" y="9116"/>
                      <a:pt x="5667" y="9261"/>
                      <a:pt x="5689" y="9408"/>
                    </a:cubicBezTo>
                    <a:close/>
                    <a:moveTo>
                      <a:pt x="2415" y="9534"/>
                    </a:moveTo>
                    <a:cubicBezTo>
                      <a:pt x="2407" y="9531"/>
                      <a:pt x="2403" y="9528"/>
                      <a:pt x="2400" y="9527"/>
                    </a:cubicBezTo>
                    <a:cubicBezTo>
                      <a:pt x="2283" y="9511"/>
                      <a:pt x="2166" y="9497"/>
                      <a:pt x="2048" y="9503"/>
                    </a:cubicBezTo>
                    <a:cubicBezTo>
                      <a:pt x="1991" y="9506"/>
                      <a:pt x="1935" y="9511"/>
                      <a:pt x="1879" y="9500"/>
                    </a:cubicBezTo>
                    <a:cubicBezTo>
                      <a:pt x="1857" y="9496"/>
                      <a:pt x="1834" y="9495"/>
                      <a:pt x="1809" y="9492"/>
                    </a:cubicBezTo>
                    <a:cubicBezTo>
                      <a:pt x="1761" y="9630"/>
                      <a:pt x="1694" y="9752"/>
                      <a:pt x="1576" y="9842"/>
                    </a:cubicBezTo>
                    <a:cubicBezTo>
                      <a:pt x="1606" y="9874"/>
                      <a:pt x="1643" y="9881"/>
                      <a:pt x="1679" y="9886"/>
                    </a:cubicBezTo>
                    <a:cubicBezTo>
                      <a:pt x="1739" y="9894"/>
                      <a:pt x="1800" y="9900"/>
                      <a:pt x="1861" y="9905"/>
                    </a:cubicBezTo>
                    <a:cubicBezTo>
                      <a:pt x="1985" y="9916"/>
                      <a:pt x="2107" y="9913"/>
                      <a:pt x="2228" y="9879"/>
                    </a:cubicBezTo>
                    <a:cubicBezTo>
                      <a:pt x="2285" y="9863"/>
                      <a:pt x="2345" y="9855"/>
                      <a:pt x="2397" y="9824"/>
                    </a:cubicBezTo>
                    <a:cubicBezTo>
                      <a:pt x="2432" y="9803"/>
                      <a:pt x="2432" y="9798"/>
                      <a:pt x="2424" y="9768"/>
                    </a:cubicBezTo>
                    <a:cubicBezTo>
                      <a:pt x="2413" y="9721"/>
                      <a:pt x="2406" y="9675"/>
                      <a:pt x="2414" y="9626"/>
                    </a:cubicBezTo>
                    <a:cubicBezTo>
                      <a:pt x="2419" y="9597"/>
                      <a:pt x="2415" y="9566"/>
                      <a:pt x="2415" y="9534"/>
                    </a:cubicBezTo>
                    <a:close/>
                    <a:moveTo>
                      <a:pt x="4445" y="4665"/>
                    </a:moveTo>
                    <a:cubicBezTo>
                      <a:pt x="4440" y="4688"/>
                      <a:pt x="4437" y="4704"/>
                      <a:pt x="4433" y="4719"/>
                    </a:cubicBezTo>
                    <a:cubicBezTo>
                      <a:pt x="4423" y="4760"/>
                      <a:pt x="4413" y="4801"/>
                      <a:pt x="4402" y="4843"/>
                    </a:cubicBezTo>
                    <a:cubicBezTo>
                      <a:pt x="4392" y="4884"/>
                      <a:pt x="4382" y="4926"/>
                      <a:pt x="4370" y="4967"/>
                    </a:cubicBezTo>
                    <a:cubicBezTo>
                      <a:pt x="4358" y="5010"/>
                      <a:pt x="4345" y="5052"/>
                      <a:pt x="4332" y="5095"/>
                    </a:cubicBezTo>
                    <a:cubicBezTo>
                      <a:pt x="4329" y="5106"/>
                      <a:pt x="4324" y="5117"/>
                      <a:pt x="4320" y="5128"/>
                    </a:cubicBezTo>
                    <a:cubicBezTo>
                      <a:pt x="4314" y="5143"/>
                      <a:pt x="4308" y="5157"/>
                      <a:pt x="4303" y="5172"/>
                    </a:cubicBezTo>
                    <a:cubicBezTo>
                      <a:pt x="4292" y="5203"/>
                      <a:pt x="4281" y="5234"/>
                      <a:pt x="4270" y="5265"/>
                    </a:cubicBezTo>
                    <a:cubicBezTo>
                      <a:pt x="4264" y="5287"/>
                      <a:pt x="4251" y="5308"/>
                      <a:pt x="4258" y="5335"/>
                    </a:cubicBezTo>
                    <a:cubicBezTo>
                      <a:pt x="4330" y="5309"/>
                      <a:pt x="4402" y="5290"/>
                      <a:pt x="4451" y="5230"/>
                    </a:cubicBezTo>
                    <a:cubicBezTo>
                      <a:pt x="4466" y="5211"/>
                      <a:pt x="4481" y="5192"/>
                      <a:pt x="4490" y="5171"/>
                    </a:cubicBezTo>
                    <a:cubicBezTo>
                      <a:pt x="4518" y="5110"/>
                      <a:pt x="4523" y="5044"/>
                      <a:pt x="4526" y="4980"/>
                    </a:cubicBezTo>
                    <a:cubicBezTo>
                      <a:pt x="4531" y="4884"/>
                      <a:pt x="4494" y="4795"/>
                      <a:pt x="4466" y="4705"/>
                    </a:cubicBezTo>
                    <a:cubicBezTo>
                      <a:pt x="4462" y="4693"/>
                      <a:pt x="4454" y="4683"/>
                      <a:pt x="4445" y="4665"/>
                    </a:cubicBezTo>
                    <a:close/>
                    <a:moveTo>
                      <a:pt x="2246" y="1351"/>
                    </a:moveTo>
                    <a:cubicBezTo>
                      <a:pt x="2281" y="1328"/>
                      <a:pt x="2305" y="1299"/>
                      <a:pt x="2304" y="1251"/>
                    </a:cubicBezTo>
                    <a:cubicBezTo>
                      <a:pt x="2265" y="1249"/>
                      <a:pt x="2234" y="1264"/>
                      <a:pt x="2201" y="1279"/>
                    </a:cubicBezTo>
                    <a:cubicBezTo>
                      <a:pt x="2210" y="1309"/>
                      <a:pt x="2209" y="1341"/>
                      <a:pt x="2246" y="1351"/>
                    </a:cubicBezTo>
                    <a:close/>
                    <a:moveTo>
                      <a:pt x="1677" y="1536"/>
                    </a:moveTo>
                    <a:cubicBezTo>
                      <a:pt x="1695" y="1507"/>
                      <a:pt x="1700" y="1484"/>
                      <a:pt x="1696" y="1457"/>
                    </a:cubicBezTo>
                    <a:cubicBezTo>
                      <a:pt x="1693" y="1440"/>
                      <a:pt x="1686" y="1433"/>
                      <a:pt x="1669" y="1437"/>
                    </a:cubicBezTo>
                    <a:cubicBezTo>
                      <a:pt x="1662" y="1439"/>
                      <a:pt x="1655" y="1443"/>
                      <a:pt x="1647" y="1446"/>
                    </a:cubicBezTo>
                    <a:cubicBezTo>
                      <a:pt x="1645" y="1480"/>
                      <a:pt x="1653" y="1509"/>
                      <a:pt x="1677" y="1536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56" name="Freeform 8"/>
              <p:cNvSpPr>
                <a:spLocks/>
              </p:cNvSpPr>
              <p:nvPr/>
            </p:nvSpPr>
            <p:spPr bwMode="auto">
              <a:xfrm>
                <a:off x="2128838" y="2408238"/>
                <a:ext cx="1093788" cy="1404938"/>
              </a:xfrm>
              <a:custGeom>
                <a:avLst/>
                <a:gdLst>
                  <a:gd name="T0" fmla="*/ 2113 w 2661"/>
                  <a:gd name="T1" fmla="*/ 3352 h 3419"/>
                  <a:gd name="T2" fmla="*/ 1938 w 2661"/>
                  <a:gd name="T3" fmla="*/ 3186 h 3419"/>
                  <a:gd name="T4" fmla="*/ 1545 w 2661"/>
                  <a:gd name="T5" fmla="*/ 3121 h 3419"/>
                  <a:gd name="T6" fmla="*/ 1415 w 2661"/>
                  <a:gd name="T7" fmla="*/ 3144 h 3419"/>
                  <a:gd name="T8" fmla="*/ 1422 w 2661"/>
                  <a:gd name="T9" fmla="*/ 2776 h 3419"/>
                  <a:gd name="T10" fmla="*/ 1525 w 2661"/>
                  <a:gd name="T11" fmla="*/ 2526 h 3419"/>
                  <a:gd name="T12" fmla="*/ 1709 w 2661"/>
                  <a:gd name="T13" fmla="*/ 2112 h 3419"/>
                  <a:gd name="T14" fmla="*/ 1696 w 2661"/>
                  <a:gd name="T15" fmla="*/ 2035 h 3419"/>
                  <a:gd name="T16" fmla="*/ 1717 w 2661"/>
                  <a:gd name="T17" fmla="*/ 1836 h 3419"/>
                  <a:gd name="T18" fmla="*/ 1685 w 2661"/>
                  <a:gd name="T19" fmla="*/ 1657 h 3419"/>
                  <a:gd name="T20" fmla="*/ 1560 w 2661"/>
                  <a:gd name="T21" fmla="*/ 1308 h 3419"/>
                  <a:gd name="T22" fmla="*/ 1499 w 2661"/>
                  <a:gd name="T23" fmla="*/ 1159 h 3419"/>
                  <a:gd name="T24" fmla="*/ 1444 w 2661"/>
                  <a:gd name="T25" fmla="*/ 1169 h 3419"/>
                  <a:gd name="T26" fmla="*/ 1549 w 2661"/>
                  <a:gd name="T27" fmla="*/ 1445 h 3419"/>
                  <a:gd name="T28" fmla="*/ 1607 w 2661"/>
                  <a:gd name="T29" fmla="*/ 1598 h 3419"/>
                  <a:gd name="T30" fmla="*/ 1652 w 2661"/>
                  <a:gd name="T31" fmla="*/ 1862 h 3419"/>
                  <a:gd name="T32" fmla="*/ 1612 w 2661"/>
                  <a:gd name="T33" fmla="*/ 2020 h 3419"/>
                  <a:gd name="T34" fmla="*/ 1623 w 2661"/>
                  <a:gd name="T35" fmla="*/ 2169 h 3419"/>
                  <a:gd name="T36" fmla="*/ 1523 w 2661"/>
                  <a:gd name="T37" fmla="*/ 2411 h 3419"/>
                  <a:gd name="T38" fmla="*/ 1369 w 2661"/>
                  <a:gd name="T39" fmla="*/ 2736 h 3419"/>
                  <a:gd name="T40" fmla="*/ 1321 w 2661"/>
                  <a:gd name="T41" fmla="*/ 2981 h 3419"/>
                  <a:gd name="T42" fmla="*/ 1223 w 2661"/>
                  <a:gd name="T43" fmla="*/ 3099 h 3419"/>
                  <a:gd name="T44" fmla="*/ 723 w 2661"/>
                  <a:gd name="T45" fmla="*/ 3157 h 3419"/>
                  <a:gd name="T46" fmla="*/ 486 w 2661"/>
                  <a:gd name="T47" fmla="*/ 3138 h 3419"/>
                  <a:gd name="T48" fmla="*/ 273 w 2661"/>
                  <a:gd name="T49" fmla="*/ 3119 h 3419"/>
                  <a:gd name="T50" fmla="*/ 151 w 2661"/>
                  <a:gd name="T51" fmla="*/ 3037 h 3419"/>
                  <a:gd name="T52" fmla="*/ 19 w 2661"/>
                  <a:gd name="T53" fmla="*/ 2409 h 3419"/>
                  <a:gd name="T54" fmla="*/ 45 w 2661"/>
                  <a:gd name="T55" fmla="*/ 2009 h 3419"/>
                  <a:gd name="T56" fmla="*/ 134 w 2661"/>
                  <a:gd name="T57" fmla="*/ 1597 h 3419"/>
                  <a:gd name="T58" fmla="*/ 269 w 2661"/>
                  <a:gd name="T59" fmla="*/ 1140 h 3419"/>
                  <a:gd name="T60" fmla="*/ 425 w 2661"/>
                  <a:gd name="T61" fmla="*/ 737 h 3419"/>
                  <a:gd name="T62" fmla="*/ 545 w 2661"/>
                  <a:gd name="T63" fmla="*/ 431 h 3419"/>
                  <a:gd name="T64" fmla="*/ 676 w 2661"/>
                  <a:gd name="T65" fmla="*/ 231 h 3419"/>
                  <a:gd name="T66" fmla="*/ 945 w 2661"/>
                  <a:gd name="T67" fmla="*/ 268 h 3419"/>
                  <a:gd name="T68" fmla="*/ 1284 w 2661"/>
                  <a:gd name="T69" fmla="*/ 169 h 3419"/>
                  <a:gd name="T70" fmla="*/ 1498 w 2661"/>
                  <a:gd name="T71" fmla="*/ 72 h 3419"/>
                  <a:gd name="T72" fmla="*/ 1544 w 2661"/>
                  <a:gd name="T73" fmla="*/ 0 h 3419"/>
                  <a:gd name="T74" fmla="*/ 1610 w 2661"/>
                  <a:gd name="T75" fmla="*/ 102 h 3419"/>
                  <a:gd name="T76" fmla="*/ 1726 w 2661"/>
                  <a:gd name="T77" fmla="*/ 159 h 3419"/>
                  <a:gd name="T78" fmla="*/ 1747 w 2661"/>
                  <a:gd name="T79" fmla="*/ 231 h 3419"/>
                  <a:gd name="T80" fmla="*/ 1885 w 2661"/>
                  <a:gd name="T81" fmla="*/ 260 h 3419"/>
                  <a:gd name="T82" fmla="*/ 2011 w 2661"/>
                  <a:gd name="T83" fmla="*/ 368 h 3419"/>
                  <a:gd name="T84" fmla="*/ 2235 w 2661"/>
                  <a:gd name="T85" fmla="*/ 684 h 3419"/>
                  <a:gd name="T86" fmla="*/ 2385 w 2661"/>
                  <a:gd name="T87" fmla="*/ 941 h 3419"/>
                  <a:gd name="T88" fmla="*/ 2552 w 2661"/>
                  <a:gd name="T89" fmla="*/ 1331 h 3419"/>
                  <a:gd name="T90" fmla="*/ 2643 w 2661"/>
                  <a:gd name="T91" fmla="*/ 1673 h 3419"/>
                  <a:gd name="T92" fmla="*/ 2641 w 2661"/>
                  <a:gd name="T93" fmla="*/ 2005 h 3419"/>
                  <a:gd name="T94" fmla="*/ 2590 w 2661"/>
                  <a:gd name="T95" fmla="*/ 2339 h 3419"/>
                  <a:gd name="T96" fmla="*/ 2447 w 2661"/>
                  <a:gd name="T97" fmla="*/ 2810 h 3419"/>
                  <a:gd name="T98" fmla="*/ 2225 w 2661"/>
                  <a:gd name="T99" fmla="*/ 3330 h 3419"/>
                  <a:gd name="T100" fmla="*/ 2154 w 2661"/>
                  <a:gd name="T101" fmla="*/ 3419 h 34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</a:cxnLst>
                <a:rect l="0" t="0" r="r" b="b"/>
                <a:pathLst>
                  <a:path w="2661" h="3419">
                    <a:moveTo>
                      <a:pt x="2154" y="3419"/>
                    </a:moveTo>
                    <a:cubicBezTo>
                      <a:pt x="2138" y="3392"/>
                      <a:pt x="2127" y="3370"/>
                      <a:pt x="2113" y="3352"/>
                    </a:cubicBezTo>
                    <a:cubicBezTo>
                      <a:pt x="2103" y="3339"/>
                      <a:pt x="2087" y="3330"/>
                      <a:pt x="2076" y="3317"/>
                    </a:cubicBezTo>
                    <a:cubicBezTo>
                      <a:pt x="2037" y="3267"/>
                      <a:pt x="1987" y="3227"/>
                      <a:pt x="1938" y="3186"/>
                    </a:cubicBezTo>
                    <a:cubicBezTo>
                      <a:pt x="1878" y="3137"/>
                      <a:pt x="1803" y="3122"/>
                      <a:pt x="1729" y="3108"/>
                    </a:cubicBezTo>
                    <a:cubicBezTo>
                      <a:pt x="1667" y="3096"/>
                      <a:pt x="1606" y="3101"/>
                      <a:pt x="1545" y="3121"/>
                    </a:cubicBezTo>
                    <a:cubicBezTo>
                      <a:pt x="1508" y="3133"/>
                      <a:pt x="1478" y="3152"/>
                      <a:pt x="1464" y="3192"/>
                    </a:cubicBezTo>
                    <a:cubicBezTo>
                      <a:pt x="1435" y="3187"/>
                      <a:pt x="1422" y="3172"/>
                      <a:pt x="1415" y="3144"/>
                    </a:cubicBezTo>
                    <a:cubicBezTo>
                      <a:pt x="1392" y="3054"/>
                      <a:pt x="1386" y="2963"/>
                      <a:pt x="1399" y="2871"/>
                    </a:cubicBezTo>
                    <a:cubicBezTo>
                      <a:pt x="1404" y="2839"/>
                      <a:pt x="1414" y="2807"/>
                      <a:pt x="1422" y="2776"/>
                    </a:cubicBezTo>
                    <a:cubicBezTo>
                      <a:pt x="1433" y="2736"/>
                      <a:pt x="1448" y="2698"/>
                      <a:pt x="1462" y="2660"/>
                    </a:cubicBezTo>
                    <a:cubicBezTo>
                      <a:pt x="1480" y="2614"/>
                      <a:pt x="1503" y="2570"/>
                      <a:pt x="1525" y="2526"/>
                    </a:cubicBezTo>
                    <a:cubicBezTo>
                      <a:pt x="1552" y="2471"/>
                      <a:pt x="1584" y="2418"/>
                      <a:pt x="1609" y="2361"/>
                    </a:cubicBezTo>
                    <a:cubicBezTo>
                      <a:pt x="1644" y="2279"/>
                      <a:pt x="1684" y="2198"/>
                      <a:pt x="1709" y="2112"/>
                    </a:cubicBezTo>
                    <a:cubicBezTo>
                      <a:pt x="1716" y="2087"/>
                      <a:pt x="1707" y="2067"/>
                      <a:pt x="1702" y="2046"/>
                    </a:cubicBezTo>
                    <a:cubicBezTo>
                      <a:pt x="1701" y="2042"/>
                      <a:pt x="1698" y="2039"/>
                      <a:pt x="1696" y="2035"/>
                    </a:cubicBezTo>
                    <a:cubicBezTo>
                      <a:pt x="1677" y="2005"/>
                      <a:pt x="1669" y="1978"/>
                      <a:pt x="1695" y="1942"/>
                    </a:cubicBezTo>
                    <a:cubicBezTo>
                      <a:pt x="1716" y="1913"/>
                      <a:pt x="1722" y="1874"/>
                      <a:pt x="1717" y="1836"/>
                    </a:cubicBezTo>
                    <a:cubicBezTo>
                      <a:pt x="1715" y="1823"/>
                      <a:pt x="1717" y="1809"/>
                      <a:pt x="1714" y="1796"/>
                    </a:cubicBezTo>
                    <a:cubicBezTo>
                      <a:pt x="1705" y="1750"/>
                      <a:pt x="1696" y="1703"/>
                      <a:pt x="1685" y="1657"/>
                    </a:cubicBezTo>
                    <a:cubicBezTo>
                      <a:pt x="1665" y="1575"/>
                      <a:pt x="1632" y="1497"/>
                      <a:pt x="1601" y="1418"/>
                    </a:cubicBezTo>
                    <a:cubicBezTo>
                      <a:pt x="1587" y="1382"/>
                      <a:pt x="1575" y="1344"/>
                      <a:pt x="1560" y="1308"/>
                    </a:cubicBezTo>
                    <a:cubicBezTo>
                      <a:pt x="1551" y="1284"/>
                      <a:pt x="1536" y="1261"/>
                      <a:pt x="1526" y="1237"/>
                    </a:cubicBezTo>
                    <a:cubicBezTo>
                      <a:pt x="1515" y="1212"/>
                      <a:pt x="1506" y="1185"/>
                      <a:pt x="1499" y="1159"/>
                    </a:cubicBezTo>
                    <a:cubicBezTo>
                      <a:pt x="1493" y="1140"/>
                      <a:pt x="1483" y="1131"/>
                      <a:pt x="1464" y="1135"/>
                    </a:cubicBezTo>
                    <a:cubicBezTo>
                      <a:pt x="1445" y="1138"/>
                      <a:pt x="1443" y="1150"/>
                      <a:pt x="1444" y="1169"/>
                    </a:cubicBezTo>
                    <a:cubicBezTo>
                      <a:pt x="1446" y="1199"/>
                      <a:pt x="1461" y="1221"/>
                      <a:pt x="1471" y="1246"/>
                    </a:cubicBezTo>
                    <a:cubicBezTo>
                      <a:pt x="1499" y="1311"/>
                      <a:pt x="1536" y="1373"/>
                      <a:pt x="1549" y="1445"/>
                    </a:cubicBezTo>
                    <a:cubicBezTo>
                      <a:pt x="1553" y="1466"/>
                      <a:pt x="1571" y="1485"/>
                      <a:pt x="1574" y="1507"/>
                    </a:cubicBezTo>
                    <a:cubicBezTo>
                      <a:pt x="1579" y="1540"/>
                      <a:pt x="1596" y="1567"/>
                      <a:pt x="1607" y="1598"/>
                    </a:cubicBezTo>
                    <a:cubicBezTo>
                      <a:pt x="1617" y="1628"/>
                      <a:pt x="1627" y="1658"/>
                      <a:pt x="1631" y="1690"/>
                    </a:cubicBezTo>
                    <a:cubicBezTo>
                      <a:pt x="1639" y="1747"/>
                      <a:pt x="1658" y="1803"/>
                      <a:pt x="1652" y="1862"/>
                    </a:cubicBezTo>
                    <a:cubicBezTo>
                      <a:pt x="1648" y="1902"/>
                      <a:pt x="1635" y="1940"/>
                      <a:pt x="1612" y="1973"/>
                    </a:cubicBezTo>
                    <a:cubicBezTo>
                      <a:pt x="1600" y="1990"/>
                      <a:pt x="1599" y="2005"/>
                      <a:pt x="1612" y="2020"/>
                    </a:cubicBezTo>
                    <a:cubicBezTo>
                      <a:pt x="1631" y="2044"/>
                      <a:pt x="1637" y="2073"/>
                      <a:pt x="1638" y="2101"/>
                    </a:cubicBezTo>
                    <a:cubicBezTo>
                      <a:pt x="1639" y="2123"/>
                      <a:pt x="1630" y="2147"/>
                      <a:pt x="1623" y="2169"/>
                    </a:cubicBezTo>
                    <a:cubicBezTo>
                      <a:pt x="1602" y="2225"/>
                      <a:pt x="1581" y="2281"/>
                      <a:pt x="1559" y="2336"/>
                    </a:cubicBezTo>
                    <a:cubicBezTo>
                      <a:pt x="1549" y="2361"/>
                      <a:pt x="1537" y="2387"/>
                      <a:pt x="1523" y="2411"/>
                    </a:cubicBezTo>
                    <a:cubicBezTo>
                      <a:pt x="1477" y="2485"/>
                      <a:pt x="1441" y="2564"/>
                      <a:pt x="1409" y="2646"/>
                    </a:cubicBezTo>
                    <a:cubicBezTo>
                      <a:pt x="1397" y="2677"/>
                      <a:pt x="1380" y="2705"/>
                      <a:pt x="1369" y="2736"/>
                    </a:cubicBezTo>
                    <a:cubicBezTo>
                      <a:pt x="1358" y="2767"/>
                      <a:pt x="1350" y="2800"/>
                      <a:pt x="1344" y="2832"/>
                    </a:cubicBezTo>
                    <a:cubicBezTo>
                      <a:pt x="1335" y="2881"/>
                      <a:pt x="1326" y="2931"/>
                      <a:pt x="1321" y="2981"/>
                    </a:cubicBezTo>
                    <a:cubicBezTo>
                      <a:pt x="1318" y="3012"/>
                      <a:pt x="1320" y="3044"/>
                      <a:pt x="1320" y="3079"/>
                    </a:cubicBezTo>
                    <a:cubicBezTo>
                      <a:pt x="1287" y="3086"/>
                      <a:pt x="1255" y="3092"/>
                      <a:pt x="1223" y="3099"/>
                    </a:cubicBezTo>
                    <a:cubicBezTo>
                      <a:pt x="1135" y="3116"/>
                      <a:pt x="1047" y="3135"/>
                      <a:pt x="958" y="3150"/>
                    </a:cubicBezTo>
                    <a:cubicBezTo>
                      <a:pt x="880" y="3164"/>
                      <a:pt x="802" y="3160"/>
                      <a:pt x="723" y="3157"/>
                    </a:cubicBezTo>
                    <a:cubicBezTo>
                      <a:pt x="701" y="3156"/>
                      <a:pt x="679" y="3155"/>
                      <a:pt x="656" y="3153"/>
                    </a:cubicBezTo>
                    <a:cubicBezTo>
                      <a:pt x="599" y="3148"/>
                      <a:pt x="543" y="3143"/>
                      <a:pt x="486" y="3138"/>
                    </a:cubicBezTo>
                    <a:cubicBezTo>
                      <a:pt x="427" y="3132"/>
                      <a:pt x="368" y="3125"/>
                      <a:pt x="309" y="3119"/>
                    </a:cubicBezTo>
                    <a:cubicBezTo>
                      <a:pt x="297" y="3118"/>
                      <a:pt x="285" y="3117"/>
                      <a:pt x="273" y="3119"/>
                    </a:cubicBezTo>
                    <a:cubicBezTo>
                      <a:pt x="231" y="3125"/>
                      <a:pt x="215" y="3116"/>
                      <a:pt x="200" y="3074"/>
                    </a:cubicBezTo>
                    <a:cubicBezTo>
                      <a:pt x="174" y="3077"/>
                      <a:pt x="162" y="3055"/>
                      <a:pt x="151" y="3037"/>
                    </a:cubicBezTo>
                    <a:cubicBezTo>
                      <a:pt x="77" y="2912"/>
                      <a:pt x="31" y="2778"/>
                      <a:pt x="11" y="2634"/>
                    </a:cubicBezTo>
                    <a:cubicBezTo>
                      <a:pt x="0" y="2558"/>
                      <a:pt x="13" y="2484"/>
                      <a:pt x="19" y="2409"/>
                    </a:cubicBezTo>
                    <a:cubicBezTo>
                      <a:pt x="24" y="2352"/>
                      <a:pt x="29" y="2296"/>
                      <a:pt x="30" y="2239"/>
                    </a:cubicBezTo>
                    <a:cubicBezTo>
                      <a:pt x="30" y="2162"/>
                      <a:pt x="37" y="2085"/>
                      <a:pt x="45" y="2009"/>
                    </a:cubicBezTo>
                    <a:cubicBezTo>
                      <a:pt x="53" y="1938"/>
                      <a:pt x="69" y="1870"/>
                      <a:pt x="87" y="1802"/>
                    </a:cubicBezTo>
                    <a:cubicBezTo>
                      <a:pt x="105" y="1734"/>
                      <a:pt x="116" y="1664"/>
                      <a:pt x="134" y="1597"/>
                    </a:cubicBezTo>
                    <a:cubicBezTo>
                      <a:pt x="153" y="1522"/>
                      <a:pt x="180" y="1450"/>
                      <a:pt x="198" y="1376"/>
                    </a:cubicBezTo>
                    <a:cubicBezTo>
                      <a:pt x="218" y="1296"/>
                      <a:pt x="246" y="1219"/>
                      <a:pt x="269" y="1140"/>
                    </a:cubicBezTo>
                    <a:cubicBezTo>
                      <a:pt x="298" y="1041"/>
                      <a:pt x="335" y="945"/>
                      <a:pt x="380" y="852"/>
                    </a:cubicBezTo>
                    <a:cubicBezTo>
                      <a:pt x="398" y="815"/>
                      <a:pt x="410" y="775"/>
                      <a:pt x="425" y="737"/>
                    </a:cubicBezTo>
                    <a:cubicBezTo>
                      <a:pt x="452" y="667"/>
                      <a:pt x="480" y="597"/>
                      <a:pt x="507" y="527"/>
                    </a:cubicBezTo>
                    <a:cubicBezTo>
                      <a:pt x="519" y="495"/>
                      <a:pt x="531" y="462"/>
                      <a:pt x="545" y="431"/>
                    </a:cubicBezTo>
                    <a:cubicBezTo>
                      <a:pt x="575" y="359"/>
                      <a:pt x="606" y="288"/>
                      <a:pt x="639" y="211"/>
                    </a:cubicBezTo>
                    <a:cubicBezTo>
                      <a:pt x="655" y="219"/>
                      <a:pt x="669" y="222"/>
                      <a:pt x="676" y="231"/>
                    </a:cubicBezTo>
                    <a:cubicBezTo>
                      <a:pt x="709" y="268"/>
                      <a:pt x="756" y="271"/>
                      <a:pt x="799" y="277"/>
                    </a:cubicBezTo>
                    <a:cubicBezTo>
                      <a:pt x="848" y="283"/>
                      <a:pt x="896" y="277"/>
                      <a:pt x="945" y="268"/>
                    </a:cubicBezTo>
                    <a:cubicBezTo>
                      <a:pt x="1040" y="251"/>
                      <a:pt x="1127" y="211"/>
                      <a:pt x="1219" y="188"/>
                    </a:cubicBezTo>
                    <a:cubicBezTo>
                      <a:pt x="1241" y="183"/>
                      <a:pt x="1262" y="174"/>
                      <a:pt x="1284" y="169"/>
                    </a:cubicBezTo>
                    <a:cubicBezTo>
                      <a:pt x="1341" y="157"/>
                      <a:pt x="1389" y="126"/>
                      <a:pt x="1437" y="96"/>
                    </a:cubicBezTo>
                    <a:cubicBezTo>
                      <a:pt x="1456" y="84"/>
                      <a:pt x="1473" y="71"/>
                      <a:pt x="1498" y="72"/>
                    </a:cubicBezTo>
                    <a:cubicBezTo>
                      <a:pt x="1517" y="72"/>
                      <a:pt x="1528" y="59"/>
                      <a:pt x="1529" y="37"/>
                    </a:cubicBezTo>
                    <a:cubicBezTo>
                      <a:pt x="1530" y="25"/>
                      <a:pt x="1539" y="13"/>
                      <a:pt x="1544" y="0"/>
                    </a:cubicBezTo>
                    <a:cubicBezTo>
                      <a:pt x="1597" y="14"/>
                      <a:pt x="1615" y="60"/>
                      <a:pt x="1660" y="88"/>
                    </a:cubicBezTo>
                    <a:cubicBezTo>
                      <a:pt x="1637" y="94"/>
                      <a:pt x="1624" y="98"/>
                      <a:pt x="1610" y="102"/>
                    </a:cubicBezTo>
                    <a:cubicBezTo>
                      <a:pt x="1607" y="122"/>
                      <a:pt x="1617" y="133"/>
                      <a:pt x="1634" y="137"/>
                    </a:cubicBezTo>
                    <a:cubicBezTo>
                      <a:pt x="1664" y="145"/>
                      <a:pt x="1695" y="156"/>
                      <a:pt x="1726" y="159"/>
                    </a:cubicBezTo>
                    <a:cubicBezTo>
                      <a:pt x="1756" y="163"/>
                      <a:pt x="1772" y="180"/>
                      <a:pt x="1789" y="204"/>
                    </a:cubicBezTo>
                    <a:cubicBezTo>
                      <a:pt x="1775" y="213"/>
                      <a:pt x="1765" y="220"/>
                      <a:pt x="1747" y="231"/>
                    </a:cubicBezTo>
                    <a:cubicBezTo>
                      <a:pt x="1760" y="236"/>
                      <a:pt x="1769" y="242"/>
                      <a:pt x="1777" y="243"/>
                    </a:cubicBezTo>
                    <a:cubicBezTo>
                      <a:pt x="1814" y="244"/>
                      <a:pt x="1850" y="247"/>
                      <a:pt x="1885" y="260"/>
                    </a:cubicBezTo>
                    <a:cubicBezTo>
                      <a:pt x="1935" y="279"/>
                      <a:pt x="1975" y="308"/>
                      <a:pt x="2003" y="354"/>
                    </a:cubicBezTo>
                    <a:cubicBezTo>
                      <a:pt x="2006" y="358"/>
                      <a:pt x="2007" y="364"/>
                      <a:pt x="2011" y="368"/>
                    </a:cubicBezTo>
                    <a:cubicBezTo>
                      <a:pt x="2081" y="441"/>
                      <a:pt x="2122" y="535"/>
                      <a:pt x="2184" y="615"/>
                    </a:cubicBezTo>
                    <a:cubicBezTo>
                      <a:pt x="2201" y="638"/>
                      <a:pt x="2220" y="660"/>
                      <a:pt x="2235" y="684"/>
                    </a:cubicBezTo>
                    <a:cubicBezTo>
                      <a:pt x="2272" y="742"/>
                      <a:pt x="2306" y="801"/>
                      <a:pt x="2341" y="860"/>
                    </a:cubicBezTo>
                    <a:cubicBezTo>
                      <a:pt x="2356" y="887"/>
                      <a:pt x="2372" y="913"/>
                      <a:pt x="2385" y="941"/>
                    </a:cubicBezTo>
                    <a:cubicBezTo>
                      <a:pt x="2420" y="1019"/>
                      <a:pt x="2453" y="1098"/>
                      <a:pt x="2487" y="1177"/>
                    </a:cubicBezTo>
                    <a:cubicBezTo>
                      <a:pt x="2509" y="1229"/>
                      <a:pt x="2533" y="1279"/>
                      <a:pt x="2552" y="1331"/>
                    </a:cubicBezTo>
                    <a:cubicBezTo>
                      <a:pt x="2580" y="1414"/>
                      <a:pt x="2612" y="1496"/>
                      <a:pt x="2626" y="1583"/>
                    </a:cubicBezTo>
                    <a:cubicBezTo>
                      <a:pt x="2630" y="1613"/>
                      <a:pt x="2637" y="1643"/>
                      <a:pt x="2643" y="1673"/>
                    </a:cubicBezTo>
                    <a:cubicBezTo>
                      <a:pt x="2657" y="1750"/>
                      <a:pt x="2661" y="1828"/>
                      <a:pt x="2657" y="1907"/>
                    </a:cubicBezTo>
                    <a:cubicBezTo>
                      <a:pt x="2655" y="1940"/>
                      <a:pt x="2646" y="1972"/>
                      <a:pt x="2641" y="2005"/>
                    </a:cubicBezTo>
                    <a:cubicBezTo>
                      <a:pt x="2632" y="2062"/>
                      <a:pt x="2624" y="2120"/>
                      <a:pt x="2615" y="2178"/>
                    </a:cubicBezTo>
                    <a:cubicBezTo>
                      <a:pt x="2607" y="2232"/>
                      <a:pt x="2601" y="2286"/>
                      <a:pt x="2590" y="2339"/>
                    </a:cubicBezTo>
                    <a:cubicBezTo>
                      <a:pt x="2576" y="2403"/>
                      <a:pt x="2561" y="2466"/>
                      <a:pt x="2542" y="2528"/>
                    </a:cubicBezTo>
                    <a:cubicBezTo>
                      <a:pt x="2512" y="2623"/>
                      <a:pt x="2475" y="2715"/>
                      <a:pt x="2447" y="2810"/>
                    </a:cubicBezTo>
                    <a:cubicBezTo>
                      <a:pt x="2410" y="2935"/>
                      <a:pt x="2356" y="3053"/>
                      <a:pt x="2313" y="3175"/>
                    </a:cubicBezTo>
                    <a:cubicBezTo>
                      <a:pt x="2293" y="3231"/>
                      <a:pt x="2266" y="3285"/>
                      <a:pt x="2225" y="3330"/>
                    </a:cubicBezTo>
                    <a:cubicBezTo>
                      <a:pt x="2214" y="3342"/>
                      <a:pt x="2208" y="3357"/>
                      <a:pt x="2198" y="3369"/>
                    </a:cubicBezTo>
                    <a:cubicBezTo>
                      <a:pt x="2185" y="3385"/>
                      <a:pt x="2170" y="3400"/>
                      <a:pt x="2154" y="341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57" name="Freeform 9"/>
              <p:cNvSpPr>
                <a:spLocks/>
              </p:cNvSpPr>
              <p:nvPr/>
            </p:nvSpPr>
            <p:spPr bwMode="auto">
              <a:xfrm>
                <a:off x="2141538" y="3689350"/>
                <a:ext cx="574675" cy="1608138"/>
              </a:xfrm>
              <a:custGeom>
                <a:avLst/>
                <a:gdLst>
                  <a:gd name="T0" fmla="*/ 392 w 1400"/>
                  <a:gd name="T1" fmla="*/ 53 h 3910"/>
                  <a:gd name="T2" fmla="*/ 723 w 1400"/>
                  <a:gd name="T3" fmla="*/ 73 h 3910"/>
                  <a:gd name="T4" fmla="*/ 893 w 1400"/>
                  <a:gd name="T5" fmla="*/ 73 h 3910"/>
                  <a:gd name="T6" fmla="*/ 1037 w 1400"/>
                  <a:gd name="T7" fmla="*/ 46 h 3910"/>
                  <a:gd name="T8" fmla="*/ 1206 w 1400"/>
                  <a:gd name="T9" fmla="*/ 20 h 3910"/>
                  <a:gd name="T10" fmla="*/ 1302 w 1400"/>
                  <a:gd name="T11" fmla="*/ 0 h 3910"/>
                  <a:gd name="T12" fmla="*/ 1315 w 1400"/>
                  <a:gd name="T13" fmla="*/ 43 h 3910"/>
                  <a:gd name="T14" fmla="*/ 1374 w 1400"/>
                  <a:gd name="T15" fmla="*/ 112 h 3910"/>
                  <a:gd name="T16" fmla="*/ 1400 w 1400"/>
                  <a:gd name="T17" fmla="*/ 124 h 3910"/>
                  <a:gd name="T18" fmla="*/ 1361 w 1400"/>
                  <a:gd name="T19" fmla="*/ 205 h 3910"/>
                  <a:gd name="T20" fmla="*/ 1348 w 1400"/>
                  <a:gd name="T21" fmla="*/ 239 h 3910"/>
                  <a:gd name="T22" fmla="*/ 1277 w 1400"/>
                  <a:gd name="T23" fmla="*/ 437 h 3910"/>
                  <a:gd name="T24" fmla="*/ 1263 w 1400"/>
                  <a:gd name="T25" fmla="*/ 465 h 3910"/>
                  <a:gd name="T26" fmla="*/ 1252 w 1400"/>
                  <a:gd name="T27" fmla="*/ 526 h 3910"/>
                  <a:gd name="T28" fmla="*/ 1258 w 1400"/>
                  <a:gd name="T29" fmla="*/ 617 h 3910"/>
                  <a:gd name="T30" fmla="*/ 1267 w 1400"/>
                  <a:gd name="T31" fmla="*/ 655 h 3910"/>
                  <a:gd name="T32" fmla="*/ 1283 w 1400"/>
                  <a:gd name="T33" fmla="*/ 755 h 3910"/>
                  <a:gd name="T34" fmla="*/ 1313 w 1400"/>
                  <a:gd name="T35" fmla="*/ 893 h 3910"/>
                  <a:gd name="T36" fmla="*/ 1251 w 1400"/>
                  <a:gd name="T37" fmla="*/ 966 h 3910"/>
                  <a:gd name="T38" fmla="*/ 1210 w 1400"/>
                  <a:gd name="T39" fmla="*/ 1069 h 3910"/>
                  <a:gd name="T40" fmla="*/ 1168 w 1400"/>
                  <a:gd name="T41" fmla="*/ 1188 h 3910"/>
                  <a:gd name="T42" fmla="*/ 1106 w 1400"/>
                  <a:gd name="T43" fmla="*/ 1347 h 3910"/>
                  <a:gd name="T44" fmla="*/ 1039 w 1400"/>
                  <a:gd name="T45" fmla="*/ 1513 h 3910"/>
                  <a:gd name="T46" fmla="*/ 955 w 1400"/>
                  <a:gd name="T47" fmla="*/ 1679 h 3910"/>
                  <a:gd name="T48" fmla="*/ 899 w 1400"/>
                  <a:gd name="T49" fmla="*/ 1807 h 3910"/>
                  <a:gd name="T50" fmla="*/ 858 w 1400"/>
                  <a:gd name="T51" fmla="*/ 1968 h 3910"/>
                  <a:gd name="T52" fmla="*/ 849 w 1400"/>
                  <a:gd name="T53" fmla="*/ 2099 h 3910"/>
                  <a:gd name="T54" fmla="*/ 851 w 1400"/>
                  <a:gd name="T55" fmla="*/ 2162 h 3910"/>
                  <a:gd name="T56" fmla="*/ 866 w 1400"/>
                  <a:gd name="T57" fmla="*/ 2312 h 3910"/>
                  <a:gd name="T58" fmla="*/ 877 w 1400"/>
                  <a:gd name="T59" fmla="*/ 2486 h 3910"/>
                  <a:gd name="T60" fmla="*/ 876 w 1400"/>
                  <a:gd name="T61" fmla="*/ 2661 h 3910"/>
                  <a:gd name="T62" fmla="*/ 852 w 1400"/>
                  <a:gd name="T63" fmla="*/ 2918 h 3910"/>
                  <a:gd name="T64" fmla="*/ 819 w 1400"/>
                  <a:gd name="T65" fmla="*/ 3151 h 3910"/>
                  <a:gd name="T66" fmla="*/ 787 w 1400"/>
                  <a:gd name="T67" fmla="*/ 3315 h 3910"/>
                  <a:gd name="T68" fmla="*/ 746 w 1400"/>
                  <a:gd name="T69" fmla="*/ 3509 h 3910"/>
                  <a:gd name="T70" fmla="*/ 701 w 1400"/>
                  <a:gd name="T71" fmla="*/ 3669 h 3910"/>
                  <a:gd name="T72" fmla="*/ 647 w 1400"/>
                  <a:gd name="T73" fmla="*/ 3894 h 3910"/>
                  <a:gd name="T74" fmla="*/ 641 w 1400"/>
                  <a:gd name="T75" fmla="*/ 3910 h 3910"/>
                  <a:gd name="T76" fmla="*/ 411 w 1400"/>
                  <a:gd name="T77" fmla="*/ 3885 h 3910"/>
                  <a:gd name="T78" fmla="*/ 172 w 1400"/>
                  <a:gd name="T79" fmla="*/ 3883 h 3910"/>
                  <a:gd name="T80" fmla="*/ 121 w 1400"/>
                  <a:gd name="T81" fmla="*/ 3882 h 3910"/>
                  <a:gd name="T82" fmla="*/ 34 w 1400"/>
                  <a:gd name="T83" fmla="*/ 3872 h 3910"/>
                  <a:gd name="T84" fmla="*/ 4 w 1400"/>
                  <a:gd name="T85" fmla="*/ 3837 h 3910"/>
                  <a:gd name="T86" fmla="*/ 1 w 1400"/>
                  <a:gd name="T87" fmla="*/ 3592 h 3910"/>
                  <a:gd name="T88" fmla="*/ 8 w 1400"/>
                  <a:gd name="T89" fmla="*/ 3404 h 3910"/>
                  <a:gd name="T90" fmla="*/ 25 w 1400"/>
                  <a:gd name="T91" fmla="*/ 3103 h 3910"/>
                  <a:gd name="T92" fmla="*/ 32 w 1400"/>
                  <a:gd name="T93" fmla="*/ 2860 h 3910"/>
                  <a:gd name="T94" fmla="*/ 22 w 1400"/>
                  <a:gd name="T95" fmla="*/ 2511 h 3910"/>
                  <a:gd name="T96" fmla="*/ 8 w 1400"/>
                  <a:gd name="T97" fmla="*/ 2277 h 3910"/>
                  <a:gd name="T98" fmla="*/ 4 w 1400"/>
                  <a:gd name="T99" fmla="*/ 2122 h 3910"/>
                  <a:gd name="T100" fmla="*/ 22 w 1400"/>
                  <a:gd name="T101" fmla="*/ 1855 h 3910"/>
                  <a:gd name="T102" fmla="*/ 55 w 1400"/>
                  <a:gd name="T103" fmla="*/ 1632 h 3910"/>
                  <a:gd name="T104" fmla="*/ 93 w 1400"/>
                  <a:gd name="T105" fmla="*/ 1445 h 3910"/>
                  <a:gd name="T106" fmla="*/ 160 w 1400"/>
                  <a:gd name="T107" fmla="*/ 1155 h 3910"/>
                  <a:gd name="T108" fmla="*/ 237 w 1400"/>
                  <a:gd name="T109" fmla="*/ 786 h 3910"/>
                  <a:gd name="T110" fmla="*/ 282 w 1400"/>
                  <a:gd name="T111" fmla="*/ 539 h 3910"/>
                  <a:gd name="T112" fmla="*/ 325 w 1400"/>
                  <a:gd name="T113" fmla="*/ 288 h 3910"/>
                  <a:gd name="T114" fmla="*/ 344 w 1400"/>
                  <a:gd name="T115" fmla="*/ 162 h 3910"/>
                  <a:gd name="T116" fmla="*/ 364 w 1400"/>
                  <a:gd name="T117" fmla="*/ 137 h 3910"/>
                  <a:gd name="T118" fmla="*/ 378 w 1400"/>
                  <a:gd name="T119" fmla="*/ 111 h 3910"/>
                  <a:gd name="T120" fmla="*/ 392 w 1400"/>
                  <a:gd name="T121" fmla="*/ 53 h 39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400" h="3910">
                    <a:moveTo>
                      <a:pt x="392" y="53"/>
                    </a:moveTo>
                    <a:cubicBezTo>
                      <a:pt x="506" y="60"/>
                      <a:pt x="615" y="68"/>
                      <a:pt x="723" y="73"/>
                    </a:cubicBezTo>
                    <a:cubicBezTo>
                      <a:pt x="780" y="76"/>
                      <a:pt x="837" y="77"/>
                      <a:pt x="893" y="73"/>
                    </a:cubicBezTo>
                    <a:cubicBezTo>
                      <a:pt x="941" y="68"/>
                      <a:pt x="989" y="54"/>
                      <a:pt x="1037" y="46"/>
                    </a:cubicBezTo>
                    <a:cubicBezTo>
                      <a:pt x="1093" y="36"/>
                      <a:pt x="1150" y="29"/>
                      <a:pt x="1206" y="20"/>
                    </a:cubicBezTo>
                    <a:cubicBezTo>
                      <a:pt x="1237" y="14"/>
                      <a:pt x="1268" y="7"/>
                      <a:pt x="1302" y="0"/>
                    </a:cubicBezTo>
                    <a:cubicBezTo>
                      <a:pt x="1307" y="16"/>
                      <a:pt x="1314" y="29"/>
                      <a:pt x="1315" y="43"/>
                    </a:cubicBezTo>
                    <a:cubicBezTo>
                      <a:pt x="1318" y="81"/>
                      <a:pt x="1337" y="104"/>
                      <a:pt x="1374" y="112"/>
                    </a:cubicBezTo>
                    <a:cubicBezTo>
                      <a:pt x="1382" y="114"/>
                      <a:pt x="1388" y="118"/>
                      <a:pt x="1400" y="124"/>
                    </a:cubicBezTo>
                    <a:cubicBezTo>
                      <a:pt x="1387" y="152"/>
                      <a:pt x="1374" y="179"/>
                      <a:pt x="1361" y="205"/>
                    </a:cubicBezTo>
                    <a:cubicBezTo>
                      <a:pt x="1356" y="216"/>
                      <a:pt x="1352" y="227"/>
                      <a:pt x="1348" y="239"/>
                    </a:cubicBezTo>
                    <a:cubicBezTo>
                      <a:pt x="1324" y="305"/>
                      <a:pt x="1301" y="371"/>
                      <a:pt x="1277" y="437"/>
                    </a:cubicBezTo>
                    <a:cubicBezTo>
                      <a:pt x="1273" y="447"/>
                      <a:pt x="1269" y="456"/>
                      <a:pt x="1263" y="465"/>
                    </a:cubicBezTo>
                    <a:cubicBezTo>
                      <a:pt x="1251" y="484"/>
                      <a:pt x="1249" y="503"/>
                      <a:pt x="1252" y="526"/>
                    </a:cubicBezTo>
                    <a:cubicBezTo>
                      <a:pt x="1257" y="556"/>
                      <a:pt x="1255" y="587"/>
                      <a:pt x="1258" y="617"/>
                    </a:cubicBezTo>
                    <a:cubicBezTo>
                      <a:pt x="1259" y="630"/>
                      <a:pt x="1265" y="642"/>
                      <a:pt x="1267" y="655"/>
                    </a:cubicBezTo>
                    <a:cubicBezTo>
                      <a:pt x="1273" y="688"/>
                      <a:pt x="1283" y="720"/>
                      <a:pt x="1283" y="755"/>
                    </a:cubicBezTo>
                    <a:cubicBezTo>
                      <a:pt x="1285" y="801"/>
                      <a:pt x="1302" y="846"/>
                      <a:pt x="1313" y="893"/>
                    </a:cubicBezTo>
                    <a:cubicBezTo>
                      <a:pt x="1276" y="901"/>
                      <a:pt x="1266" y="937"/>
                      <a:pt x="1251" y="966"/>
                    </a:cubicBezTo>
                    <a:cubicBezTo>
                      <a:pt x="1233" y="998"/>
                      <a:pt x="1223" y="1034"/>
                      <a:pt x="1210" y="1069"/>
                    </a:cubicBezTo>
                    <a:cubicBezTo>
                      <a:pt x="1196" y="1108"/>
                      <a:pt x="1183" y="1149"/>
                      <a:pt x="1168" y="1188"/>
                    </a:cubicBezTo>
                    <a:cubicBezTo>
                      <a:pt x="1148" y="1242"/>
                      <a:pt x="1127" y="1294"/>
                      <a:pt x="1106" y="1347"/>
                    </a:cubicBezTo>
                    <a:cubicBezTo>
                      <a:pt x="1084" y="1403"/>
                      <a:pt x="1064" y="1459"/>
                      <a:pt x="1039" y="1513"/>
                    </a:cubicBezTo>
                    <a:cubicBezTo>
                      <a:pt x="1013" y="1569"/>
                      <a:pt x="982" y="1623"/>
                      <a:pt x="955" y="1679"/>
                    </a:cubicBezTo>
                    <a:cubicBezTo>
                      <a:pt x="934" y="1721"/>
                      <a:pt x="917" y="1764"/>
                      <a:pt x="899" y="1807"/>
                    </a:cubicBezTo>
                    <a:cubicBezTo>
                      <a:pt x="877" y="1858"/>
                      <a:pt x="866" y="1913"/>
                      <a:pt x="858" y="1968"/>
                    </a:cubicBezTo>
                    <a:cubicBezTo>
                      <a:pt x="852" y="2011"/>
                      <a:pt x="851" y="2055"/>
                      <a:pt x="849" y="2099"/>
                    </a:cubicBezTo>
                    <a:cubicBezTo>
                      <a:pt x="848" y="2120"/>
                      <a:pt x="853" y="2141"/>
                      <a:pt x="851" y="2162"/>
                    </a:cubicBezTo>
                    <a:cubicBezTo>
                      <a:pt x="846" y="2214"/>
                      <a:pt x="857" y="2263"/>
                      <a:pt x="866" y="2312"/>
                    </a:cubicBezTo>
                    <a:cubicBezTo>
                      <a:pt x="876" y="2370"/>
                      <a:pt x="880" y="2427"/>
                      <a:pt x="877" y="2486"/>
                    </a:cubicBezTo>
                    <a:cubicBezTo>
                      <a:pt x="875" y="2544"/>
                      <a:pt x="878" y="2603"/>
                      <a:pt x="876" y="2661"/>
                    </a:cubicBezTo>
                    <a:cubicBezTo>
                      <a:pt x="872" y="2747"/>
                      <a:pt x="868" y="2833"/>
                      <a:pt x="852" y="2918"/>
                    </a:cubicBezTo>
                    <a:cubicBezTo>
                      <a:pt x="838" y="2995"/>
                      <a:pt x="831" y="3073"/>
                      <a:pt x="819" y="3151"/>
                    </a:cubicBezTo>
                    <a:cubicBezTo>
                      <a:pt x="811" y="3206"/>
                      <a:pt x="798" y="3260"/>
                      <a:pt x="787" y="3315"/>
                    </a:cubicBezTo>
                    <a:cubicBezTo>
                      <a:pt x="774" y="3379"/>
                      <a:pt x="762" y="3445"/>
                      <a:pt x="746" y="3509"/>
                    </a:cubicBezTo>
                    <a:cubicBezTo>
                      <a:pt x="733" y="3563"/>
                      <a:pt x="714" y="3616"/>
                      <a:pt x="701" y="3669"/>
                    </a:cubicBezTo>
                    <a:cubicBezTo>
                      <a:pt x="681" y="3744"/>
                      <a:pt x="665" y="3819"/>
                      <a:pt x="647" y="3894"/>
                    </a:cubicBezTo>
                    <a:cubicBezTo>
                      <a:pt x="645" y="3900"/>
                      <a:pt x="643" y="3906"/>
                      <a:pt x="641" y="3910"/>
                    </a:cubicBezTo>
                    <a:cubicBezTo>
                      <a:pt x="563" y="3902"/>
                      <a:pt x="487" y="3890"/>
                      <a:pt x="411" y="3885"/>
                    </a:cubicBezTo>
                    <a:cubicBezTo>
                      <a:pt x="331" y="3881"/>
                      <a:pt x="251" y="3884"/>
                      <a:pt x="172" y="3883"/>
                    </a:cubicBezTo>
                    <a:cubicBezTo>
                      <a:pt x="155" y="3883"/>
                      <a:pt x="138" y="3883"/>
                      <a:pt x="121" y="3882"/>
                    </a:cubicBezTo>
                    <a:cubicBezTo>
                      <a:pt x="92" y="3879"/>
                      <a:pt x="63" y="3876"/>
                      <a:pt x="34" y="3872"/>
                    </a:cubicBezTo>
                    <a:cubicBezTo>
                      <a:pt x="5" y="3868"/>
                      <a:pt x="1" y="3865"/>
                      <a:pt x="4" y="3837"/>
                    </a:cubicBezTo>
                    <a:cubicBezTo>
                      <a:pt x="10" y="3755"/>
                      <a:pt x="2" y="3673"/>
                      <a:pt x="1" y="3592"/>
                    </a:cubicBezTo>
                    <a:cubicBezTo>
                      <a:pt x="0" y="3529"/>
                      <a:pt x="5" y="3467"/>
                      <a:pt x="8" y="3404"/>
                    </a:cubicBezTo>
                    <a:cubicBezTo>
                      <a:pt x="14" y="3304"/>
                      <a:pt x="21" y="3203"/>
                      <a:pt x="25" y="3103"/>
                    </a:cubicBezTo>
                    <a:cubicBezTo>
                      <a:pt x="29" y="3022"/>
                      <a:pt x="29" y="2941"/>
                      <a:pt x="32" y="2860"/>
                    </a:cubicBezTo>
                    <a:cubicBezTo>
                      <a:pt x="38" y="2744"/>
                      <a:pt x="37" y="2628"/>
                      <a:pt x="22" y="2511"/>
                    </a:cubicBezTo>
                    <a:cubicBezTo>
                      <a:pt x="12" y="2434"/>
                      <a:pt x="12" y="2355"/>
                      <a:pt x="8" y="2277"/>
                    </a:cubicBezTo>
                    <a:cubicBezTo>
                      <a:pt x="6" y="2225"/>
                      <a:pt x="2" y="2173"/>
                      <a:pt x="4" y="2122"/>
                    </a:cubicBezTo>
                    <a:cubicBezTo>
                      <a:pt x="8" y="2033"/>
                      <a:pt x="19" y="1944"/>
                      <a:pt x="22" y="1855"/>
                    </a:cubicBezTo>
                    <a:cubicBezTo>
                      <a:pt x="25" y="1779"/>
                      <a:pt x="44" y="1706"/>
                      <a:pt x="55" y="1632"/>
                    </a:cubicBezTo>
                    <a:cubicBezTo>
                      <a:pt x="64" y="1569"/>
                      <a:pt x="76" y="1506"/>
                      <a:pt x="93" y="1445"/>
                    </a:cubicBezTo>
                    <a:cubicBezTo>
                      <a:pt x="120" y="1349"/>
                      <a:pt x="138" y="1252"/>
                      <a:pt x="160" y="1155"/>
                    </a:cubicBezTo>
                    <a:cubicBezTo>
                      <a:pt x="187" y="1032"/>
                      <a:pt x="212" y="909"/>
                      <a:pt x="237" y="786"/>
                    </a:cubicBezTo>
                    <a:cubicBezTo>
                      <a:pt x="253" y="704"/>
                      <a:pt x="267" y="621"/>
                      <a:pt x="282" y="539"/>
                    </a:cubicBezTo>
                    <a:cubicBezTo>
                      <a:pt x="297" y="456"/>
                      <a:pt x="311" y="372"/>
                      <a:pt x="325" y="288"/>
                    </a:cubicBezTo>
                    <a:cubicBezTo>
                      <a:pt x="333" y="246"/>
                      <a:pt x="337" y="204"/>
                      <a:pt x="344" y="162"/>
                    </a:cubicBezTo>
                    <a:cubicBezTo>
                      <a:pt x="346" y="151"/>
                      <a:pt x="345" y="138"/>
                      <a:pt x="364" y="137"/>
                    </a:cubicBezTo>
                    <a:cubicBezTo>
                      <a:pt x="369" y="136"/>
                      <a:pt x="375" y="120"/>
                      <a:pt x="378" y="111"/>
                    </a:cubicBezTo>
                    <a:cubicBezTo>
                      <a:pt x="384" y="92"/>
                      <a:pt x="388" y="73"/>
                      <a:pt x="392" y="53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58" name="Freeform 10"/>
              <p:cNvSpPr>
                <a:spLocks/>
              </p:cNvSpPr>
              <p:nvPr/>
            </p:nvSpPr>
            <p:spPr bwMode="auto">
              <a:xfrm>
                <a:off x="2905125" y="3594100"/>
                <a:ext cx="996950" cy="1477963"/>
              </a:xfrm>
              <a:custGeom>
                <a:avLst/>
                <a:gdLst>
                  <a:gd name="T0" fmla="*/ 0 w 2426"/>
                  <a:gd name="T1" fmla="*/ 1420 h 3594"/>
                  <a:gd name="T2" fmla="*/ 81 w 2426"/>
                  <a:gd name="T3" fmla="*/ 1409 h 3594"/>
                  <a:gd name="T4" fmla="*/ 142 w 2426"/>
                  <a:gd name="T5" fmla="*/ 1369 h 3594"/>
                  <a:gd name="T6" fmla="*/ 170 w 2426"/>
                  <a:gd name="T7" fmla="*/ 1261 h 3594"/>
                  <a:gd name="T8" fmla="*/ 173 w 2426"/>
                  <a:gd name="T9" fmla="*/ 1206 h 3594"/>
                  <a:gd name="T10" fmla="*/ 171 w 2426"/>
                  <a:gd name="T11" fmla="*/ 1150 h 3594"/>
                  <a:gd name="T12" fmla="*/ 154 w 2426"/>
                  <a:gd name="T13" fmla="*/ 977 h 3594"/>
                  <a:gd name="T14" fmla="*/ 160 w 2426"/>
                  <a:gd name="T15" fmla="*/ 925 h 3594"/>
                  <a:gd name="T16" fmla="*/ 202 w 2426"/>
                  <a:gd name="T17" fmla="*/ 765 h 3594"/>
                  <a:gd name="T18" fmla="*/ 221 w 2426"/>
                  <a:gd name="T19" fmla="*/ 696 h 3594"/>
                  <a:gd name="T20" fmla="*/ 236 w 2426"/>
                  <a:gd name="T21" fmla="*/ 592 h 3594"/>
                  <a:gd name="T22" fmla="*/ 349 w 2426"/>
                  <a:gd name="T23" fmla="*/ 500 h 3594"/>
                  <a:gd name="T24" fmla="*/ 432 w 2426"/>
                  <a:gd name="T25" fmla="*/ 384 h 3594"/>
                  <a:gd name="T26" fmla="*/ 473 w 2426"/>
                  <a:gd name="T27" fmla="*/ 295 h 3594"/>
                  <a:gd name="T28" fmla="*/ 570 w 2426"/>
                  <a:gd name="T29" fmla="*/ 58 h 3594"/>
                  <a:gd name="T30" fmla="*/ 590 w 2426"/>
                  <a:gd name="T31" fmla="*/ 40 h 3594"/>
                  <a:gd name="T32" fmla="*/ 693 w 2426"/>
                  <a:gd name="T33" fmla="*/ 0 h 3594"/>
                  <a:gd name="T34" fmla="*/ 717 w 2426"/>
                  <a:gd name="T35" fmla="*/ 42 h 3594"/>
                  <a:gd name="T36" fmla="*/ 755 w 2426"/>
                  <a:gd name="T37" fmla="*/ 89 h 3594"/>
                  <a:gd name="T38" fmla="*/ 780 w 2426"/>
                  <a:gd name="T39" fmla="*/ 143 h 3594"/>
                  <a:gd name="T40" fmla="*/ 873 w 2426"/>
                  <a:gd name="T41" fmla="*/ 446 h 3594"/>
                  <a:gd name="T42" fmla="*/ 930 w 2426"/>
                  <a:gd name="T43" fmla="*/ 673 h 3594"/>
                  <a:gd name="T44" fmla="*/ 1003 w 2426"/>
                  <a:gd name="T45" fmla="*/ 933 h 3594"/>
                  <a:gd name="T46" fmla="*/ 1087 w 2426"/>
                  <a:gd name="T47" fmla="*/ 1252 h 3594"/>
                  <a:gd name="T48" fmla="*/ 1163 w 2426"/>
                  <a:gd name="T49" fmla="*/ 1519 h 3594"/>
                  <a:gd name="T50" fmla="*/ 1269 w 2426"/>
                  <a:gd name="T51" fmla="*/ 1857 h 3594"/>
                  <a:gd name="T52" fmla="*/ 1381 w 2426"/>
                  <a:gd name="T53" fmla="*/ 2011 h 3594"/>
                  <a:gd name="T54" fmla="*/ 1432 w 2426"/>
                  <a:gd name="T55" fmla="*/ 2066 h 3594"/>
                  <a:gd name="T56" fmla="*/ 1614 w 2426"/>
                  <a:gd name="T57" fmla="*/ 2220 h 3594"/>
                  <a:gd name="T58" fmla="*/ 1851 w 2426"/>
                  <a:gd name="T59" fmla="*/ 2419 h 3594"/>
                  <a:gd name="T60" fmla="*/ 2010 w 2426"/>
                  <a:gd name="T61" fmla="*/ 2597 h 3594"/>
                  <a:gd name="T62" fmla="*/ 2114 w 2426"/>
                  <a:gd name="T63" fmla="*/ 2711 h 3594"/>
                  <a:gd name="T64" fmla="*/ 2181 w 2426"/>
                  <a:gd name="T65" fmla="*/ 2795 h 3594"/>
                  <a:gd name="T66" fmla="*/ 2334 w 2426"/>
                  <a:gd name="T67" fmla="*/ 3014 h 3594"/>
                  <a:gd name="T68" fmla="*/ 2413 w 2426"/>
                  <a:gd name="T69" fmla="*/ 3128 h 3594"/>
                  <a:gd name="T70" fmla="*/ 2414 w 2426"/>
                  <a:gd name="T71" fmla="*/ 3180 h 3594"/>
                  <a:gd name="T72" fmla="*/ 2386 w 2426"/>
                  <a:gd name="T73" fmla="*/ 3237 h 3594"/>
                  <a:gd name="T74" fmla="*/ 2351 w 2426"/>
                  <a:gd name="T75" fmla="*/ 3280 h 3594"/>
                  <a:gd name="T76" fmla="*/ 2245 w 2426"/>
                  <a:gd name="T77" fmla="*/ 3364 h 3594"/>
                  <a:gd name="T78" fmla="*/ 2122 w 2426"/>
                  <a:gd name="T79" fmla="*/ 3469 h 3594"/>
                  <a:gd name="T80" fmla="*/ 2088 w 2426"/>
                  <a:gd name="T81" fmla="*/ 3496 h 3594"/>
                  <a:gd name="T82" fmla="*/ 1969 w 2426"/>
                  <a:gd name="T83" fmla="*/ 3566 h 3594"/>
                  <a:gd name="T84" fmla="*/ 1928 w 2426"/>
                  <a:gd name="T85" fmla="*/ 3582 h 3594"/>
                  <a:gd name="T86" fmla="*/ 1843 w 2426"/>
                  <a:gd name="T87" fmla="*/ 3550 h 3594"/>
                  <a:gd name="T88" fmla="*/ 1671 w 2426"/>
                  <a:gd name="T89" fmla="*/ 3342 h 3594"/>
                  <a:gd name="T90" fmla="*/ 1447 w 2426"/>
                  <a:gd name="T91" fmla="*/ 3145 h 3594"/>
                  <a:gd name="T92" fmla="*/ 1353 w 2426"/>
                  <a:gd name="T93" fmla="*/ 3078 h 3594"/>
                  <a:gd name="T94" fmla="*/ 1287 w 2426"/>
                  <a:gd name="T95" fmla="*/ 3027 h 3594"/>
                  <a:gd name="T96" fmla="*/ 1095 w 2426"/>
                  <a:gd name="T97" fmla="*/ 2879 h 3594"/>
                  <a:gd name="T98" fmla="*/ 1003 w 2426"/>
                  <a:gd name="T99" fmla="*/ 2810 h 3594"/>
                  <a:gd name="T100" fmla="*/ 902 w 2426"/>
                  <a:gd name="T101" fmla="*/ 2734 h 3594"/>
                  <a:gd name="T102" fmla="*/ 768 w 2426"/>
                  <a:gd name="T103" fmla="*/ 2628 h 3594"/>
                  <a:gd name="T104" fmla="*/ 555 w 2426"/>
                  <a:gd name="T105" fmla="*/ 2448 h 3594"/>
                  <a:gd name="T106" fmla="*/ 424 w 2426"/>
                  <a:gd name="T107" fmla="*/ 2280 h 3594"/>
                  <a:gd name="T108" fmla="*/ 333 w 2426"/>
                  <a:gd name="T109" fmla="*/ 2094 h 3594"/>
                  <a:gd name="T110" fmla="*/ 318 w 2426"/>
                  <a:gd name="T111" fmla="*/ 2071 h 3594"/>
                  <a:gd name="T112" fmla="*/ 208 w 2426"/>
                  <a:gd name="T113" fmla="*/ 1883 h 3594"/>
                  <a:gd name="T114" fmla="*/ 92 w 2426"/>
                  <a:gd name="T115" fmla="*/ 1636 h 3594"/>
                  <a:gd name="T116" fmla="*/ 73 w 2426"/>
                  <a:gd name="T117" fmla="*/ 1574 h 3594"/>
                  <a:gd name="T118" fmla="*/ 0 w 2426"/>
                  <a:gd name="T119" fmla="*/ 1420 h 359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2426" h="3594">
                    <a:moveTo>
                      <a:pt x="0" y="1420"/>
                    </a:moveTo>
                    <a:cubicBezTo>
                      <a:pt x="32" y="1416"/>
                      <a:pt x="57" y="1412"/>
                      <a:pt x="81" y="1409"/>
                    </a:cubicBezTo>
                    <a:cubicBezTo>
                      <a:pt x="108" y="1405"/>
                      <a:pt x="129" y="1394"/>
                      <a:pt x="142" y="1369"/>
                    </a:cubicBezTo>
                    <a:cubicBezTo>
                      <a:pt x="160" y="1335"/>
                      <a:pt x="177" y="1302"/>
                      <a:pt x="170" y="1261"/>
                    </a:cubicBezTo>
                    <a:cubicBezTo>
                      <a:pt x="168" y="1243"/>
                      <a:pt x="173" y="1224"/>
                      <a:pt x="173" y="1206"/>
                    </a:cubicBezTo>
                    <a:cubicBezTo>
                      <a:pt x="174" y="1187"/>
                      <a:pt x="173" y="1169"/>
                      <a:pt x="171" y="1150"/>
                    </a:cubicBezTo>
                    <a:cubicBezTo>
                      <a:pt x="166" y="1092"/>
                      <a:pt x="158" y="1035"/>
                      <a:pt x="154" y="977"/>
                    </a:cubicBezTo>
                    <a:cubicBezTo>
                      <a:pt x="152" y="960"/>
                      <a:pt x="156" y="942"/>
                      <a:pt x="160" y="925"/>
                    </a:cubicBezTo>
                    <a:cubicBezTo>
                      <a:pt x="173" y="872"/>
                      <a:pt x="188" y="818"/>
                      <a:pt x="202" y="765"/>
                    </a:cubicBezTo>
                    <a:cubicBezTo>
                      <a:pt x="209" y="742"/>
                      <a:pt x="217" y="720"/>
                      <a:pt x="221" y="696"/>
                    </a:cubicBezTo>
                    <a:cubicBezTo>
                      <a:pt x="228" y="663"/>
                      <a:pt x="231" y="629"/>
                      <a:pt x="236" y="592"/>
                    </a:cubicBezTo>
                    <a:cubicBezTo>
                      <a:pt x="271" y="561"/>
                      <a:pt x="320" y="544"/>
                      <a:pt x="349" y="500"/>
                    </a:cubicBezTo>
                    <a:cubicBezTo>
                      <a:pt x="375" y="460"/>
                      <a:pt x="407" y="424"/>
                      <a:pt x="432" y="384"/>
                    </a:cubicBezTo>
                    <a:cubicBezTo>
                      <a:pt x="449" y="356"/>
                      <a:pt x="460" y="325"/>
                      <a:pt x="473" y="295"/>
                    </a:cubicBezTo>
                    <a:cubicBezTo>
                      <a:pt x="506" y="216"/>
                      <a:pt x="537" y="137"/>
                      <a:pt x="570" y="58"/>
                    </a:cubicBezTo>
                    <a:cubicBezTo>
                      <a:pt x="573" y="50"/>
                      <a:pt x="582" y="43"/>
                      <a:pt x="590" y="40"/>
                    </a:cubicBezTo>
                    <a:cubicBezTo>
                      <a:pt x="623" y="27"/>
                      <a:pt x="656" y="15"/>
                      <a:pt x="693" y="0"/>
                    </a:cubicBezTo>
                    <a:cubicBezTo>
                      <a:pt x="702" y="15"/>
                      <a:pt x="710" y="28"/>
                      <a:pt x="717" y="42"/>
                    </a:cubicBezTo>
                    <a:cubicBezTo>
                      <a:pt x="727" y="61"/>
                      <a:pt x="723" y="89"/>
                      <a:pt x="755" y="89"/>
                    </a:cubicBezTo>
                    <a:cubicBezTo>
                      <a:pt x="764" y="107"/>
                      <a:pt x="773" y="124"/>
                      <a:pt x="780" y="143"/>
                    </a:cubicBezTo>
                    <a:cubicBezTo>
                      <a:pt x="818" y="242"/>
                      <a:pt x="848" y="343"/>
                      <a:pt x="873" y="446"/>
                    </a:cubicBezTo>
                    <a:cubicBezTo>
                      <a:pt x="892" y="522"/>
                      <a:pt x="910" y="598"/>
                      <a:pt x="930" y="673"/>
                    </a:cubicBezTo>
                    <a:cubicBezTo>
                      <a:pt x="953" y="760"/>
                      <a:pt x="979" y="846"/>
                      <a:pt x="1003" y="933"/>
                    </a:cubicBezTo>
                    <a:cubicBezTo>
                      <a:pt x="1031" y="1039"/>
                      <a:pt x="1058" y="1146"/>
                      <a:pt x="1087" y="1252"/>
                    </a:cubicBezTo>
                    <a:cubicBezTo>
                      <a:pt x="1111" y="1341"/>
                      <a:pt x="1136" y="1431"/>
                      <a:pt x="1163" y="1519"/>
                    </a:cubicBezTo>
                    <a:cubicBezTo>
                      <a:pt x="1197" y="1632"/>
                      <a:pt x="1234" y="1744"/>
                      <a:pt x="1269" y="1857"/>
                    </a:cubicBezTo>
                    <a:cubicBezTo>
                      <a:pt x="1289" y="1921"/>
                      <a:pt x="1329" y="1970"/>
                      <a:pt x="1381" y="2011"/>
                    </a:cubicBezTo>
                    <a:cubicBezTo>
                      <a:pt x="1401" y="2026"/>
                      <a:pt x="1414" y="2049"/>
                      <a:pt x="1432" y="2066"/>
                    </a:cubicBezTo>
                    <a:cubicBezTo>
                      <a:pt x="1490" y="2121"/>
                      <a:pt x="1551" y="2172"/>
                      <a:pt x="1614" y="2220"/>
                    </a:cubicBezTo>
                    <a:cubicBezTo>
                      <a:pt x="1697" y="2282"/>
                      <a:pt x="1778" y="2346"/>
                      <a:pt x="1851" y="2419"/>
                    </a:cubicBezTo>
                    <a:cubicBezTo>
                      <a:pt x="1907" y="2476"/>
                      <a:pt x="1957" y="2537"/>
                      <a:pt x="2010" y="2597"/>
                    </a:cubicBezTo>
                    <a:cubicBezTo>
                      <a:pt x="2043" y="2636"/>
                      <a:pt x="2080" y="2672"/>
                      <a:pt x="2114" y="2711"/>
                    </a:cubicBezTo>
                    <a:cubicBezTo>
                      <a:pt x="2138" y="2738"/>
                      <a:pt x="2160" y="2766"/>
                      <a:pt x="2181" y="2795"/>
                    </a:cubicBezTo>
                    <a:cubicBezTo>
                      <a:pt x="2233" y="2867"/>
                      <a:pt x="2283" y="2941"/>
                      <a:pt x="2334" y="3014"/>
                    </a:cubicBezTo>
                    <a:cubicBezTo>
                      <a:pt x="2361" y="3052"/>
                      <a:pt x="2386" y="3091"/>
                      <a:pt x="2413" y="3128"/>
                    </a:cubicBezTo>
                    <a:cubicBezTo>
                      <a:pt x="2426" y="3146"/>
                      <a:pt x="2425" y="3162"/>
                      <a:pt x="2414" y="3180"/>
                    </a:cubicBezTo>
                    <a:cubicBezTo>
                      <a:pt x="2404" y="3198"/>
                      <a:pt x="2397" y="3219"/>
                      <a:pt x="2386" y="3237"/>
                    </a:cubicBezTo>
                    <a:cubicBezTo>
                      <a:pt x="2376" y="3253"/>
                      <a:pt x="2365" y="3269"/>
                      <a:pt x="2351" y="3280"/>
                    </a:cubicBezTo>
                    <a:cubicBezTo>
                      <a:pt x="2317" y="3310"/>
                      <a:pt x="2283" y="3340"/>
                      <a:pt x="2245" y="3364"/>
                    </a:cubicBezTo>
                    <a:cubicBezTo>
                      <a:pt x="2198" y="3392"/>
                      <a:pt x="2164" y="3435"/>
                      <a:pt x="2122" y="3469"/>
                    </a:cubicBezTo>
                    <a:cubicBezTo>
                      <a:pt x="2110" y="3478"/>
                      <a:pt x="2100" y="3488"/>
                      <a:pt x="2088" y="3496"/>
                    </a:cubicBezTo>
                    <a:cubicBezTo>
                      <a:pt x="2048" y="3520"/>
                      <a:pt x="2009" y="3544"/>
                      <a:pt x="1969" y="3566"/>
                    </a:cubicBezTo>
                    <a:cubicBezTo>
                      <a:pt x="1957" y="3573"/>
                      <a:pt x="1942" y="3578"/>
                      <a:pt x="1928" y="3582"/>
                    </a:cubicBezTo>
                    <a:cubicBezTo>
                      <a:pt x="1887" y="3593"/>
                      <a:pt x="1870" y="3594"/>
                      <a:pt x="1843" y="3550"/>
                    </a:cubicBezTo>
                    <a:cubicBezTo>
                      <a:pt x="1795" y="3473"/>
                      <a:pt x="1735" y="3406"/>
                      <a:pt x="1671" y="3342"/>
                    </a:cubicBezTo>
                    <a:cubicBezTo>
                      <a:pt x="1601" y="3271"/>
                      <a:pt x="1525" y="3207"/>
                      <a:pt x="1447" y="3145"/>
                    </a:cubicBezTo>
                    <a:cubicBezTo>
                      <a:pt x="1417" y="3121"/>
                      <a:pt x="1384" y="3101"/>
                      <a:pt x="1353" y="3078"/>
                    </a:cubicBezTo>
                    <a:cubicBezTo>
                      <a:pt x="1330" y="3062"/>
                      <a:pt x="1309" y="3044"/>
                      <a:pt x="1287" y="3027"/>
                    </a:cubicBezTo>
                    <a:cubicBezTo>
                      <a:pt x="1223" y="2978"/>
                      <a:pt x="1159" y="2928"/>
                      <a:pt x="1095" y="2879"/>
                    </a:cubicBezTo>
                    <a:cubicBezTo>
                      <a:pt x="1065" y="2856"/>
                      <a:pt x="1034" y="2833"/>
                      <a:pt x="1003" y="2810"/>
                    </a:cubicBezTo>
                    <a:cubicBezTo>
                      <a:pt x="969" y="2785"/>
                      <a:pt x="935" y="2760"/>
                      <a:pt x="902" y="2734"/>
                    </a:cubicBezTo>
                    <a:cubicBezTo>
                      <a:pt x="857" y="2699"/>
                      <a:pt x="812" y="2664"/>
                      <a:pt x="768" y="2628"/>
                    </a:cubicBezTo>
                    <a:cubicBezTo>
                      <a:pt x="697" y="2569"/>
                      <a:pt x="628" y="2506"/>
                      <a:pt x="555" y="2448"/>
                    </a:cubicBezTo>
                    <a:cubicBezTo>
                      <a:pt x="497" y="2403"/>
                      <a:pt x="459" y="2342"/>
                      <a:pt x="424" y="2280"/>
                    </a:cubicBezTo>
                    <a:cubicBezTo>
                      <a:pt x="391" y="2219"/>
                      <a:pt x="364" y="2156"/>
                      <a:pt x="333" y="2094"/>
                    </a:cubicBezTo>
                    <a:cubicBezTo>
                      <a:pt x="329" y="2086"/>
                      <a:pt x="324" y="2078"/>
                      <a:pt x="318" y="2071"/>
                    </a:cubicBezTo>
                    <a:cubicBezTo>
                      <a:pt x="271" y="2014"/>
                      <a:pt x="239" y="1949"/>
                      <a:pt x="208" y="1883"/>
                    </a:cubicBezTo>
                    <a:cubicBezTo>
                      <a:pt x="168" y="1802"/>
                      <a:pt x="129" y="1719"/>
                      <a:pt x="92" y="1636"/>
                    </a:cubicBezTo>
                    <a:cubicBezTo>
                      <a:pt x="83" y="1617"/>
                      <a:pt x="79" y="1595"/>
                      <a:pt x="73" y="1574"/>
                    </a:cubicBezTo>
                    <a:cubicBezTo>
                      <a:pt x="60" y="1521"/>
                      <a:pt x="40" y="1470"/>
                      <a:pt x="0" y="142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59" name="Freeform 11"/>
              <p:cNvSpPr>
                <a:spLocks/>
              </p:cNvSpPr>
              <p:nvPr/>
            </p:nvSpPr>
            <p:spPr bwMode="auto">
              <a:xfrm>
                <a:off x="1919288" y="1419225"/>
                <a:ext cx="1141413" cy="1139825"/>
              </a:xfrm>
              <a:custGeom>
                <a:avLst/>
                <a:gdLst>
                  <a:gd name="T0" fmla="*/ 599 w 2776"/>
                  <a:gd name="T1" fmla="*/ 2609 h 2773"/>
                  <a:gd name="T2" fmla="*/ 609 w 2776"/>
                  <a:gd name="T3" fmla="*/ 2450 h 2773"/>
                  <a:gd name="T4" fmla="*/ 410 w 2776"/>
                  <a:gd name="T5" fmla="*/ 2516 h 2773"/>
                  <a:gd name="T6" fmla="*/ 394 w 2776"/>
                  <a:gd name="T7" fmla="*/ 2393 h 2773"/>
                  <a:gd name="T8" fmla="*/ 224 w 2776"/>
                  <a:gd name="T9" fmla="*/ 2386 h 2773"/>
                  <a:gd name="T10" fmla="*/ 36 w 2776"/>
                  <a:gd name="T11" fmla="*/ 2357 h 2773"/>
                  <a:gd name="T12" fmla="*/ 157 w 2776"/>
                  <a:gd name="T13" fmla="*/ 2100 h 2773"/>
                  <a:gd name="T14" fmla="*/ 157 w 2776"/>
                  <a:gd name="T15" fmla="*/ 1447 h 2773"/>
                  <a:gd name="T16" fmla="*/ 139 w 2776"/>
                  <a:gd name="T17" fmla="*/ 858 h 2773"/>
                  <a:gd name="T18" fmla="*/ 290 w 2776"/>
                  <a:gd name="T19" fmla="*/ 524 h 2773"/>
                  <a:gd name="T20" fmla="*/ 710 w 2776"/>
                  <a:gd name="T21" fmla="*/ 108 h 2773"/>
                  <a:gd name="T22" fmla="*/ 947 w 2776"/>
                  <a:gd name="T23" fmla="*/ 32 h 2773"/>
                  <a:gd name="T24" fmla="*/ 1306 w 2776"/>
                  <a:gd name="T25" fmla="*/ 27 h 2773"/>
                  <a:gd name="T26" fmla="*/ 1592 w 2776"/>
                  <a:gd name="T27" fmla="*/ 18 h 2773"/>
                  <a:gd name="T28" fmla="*/ 1927 w 2776"/>
                  <a:gd name="T29" fmla="*/ 184 h 2773"/>
                  <a:gd name="T30" fmla="*/ 2154 w 2776"/>
                  <a:gd name="T31" fmla="*/ 505 h 2773"/>
                  <a:gd name="T32" fmla="*/ 2312 w 2776"/>
                  <a:gd name="T33" fmla="*/ 1371 h 2773"/>
                  <a:gd name="T34" fmla="*/ 2446 w 2776"/>
                  <a:gd name="T35" fmla="*/ 1674 h 2773"/>
                  <a:gd name="T36" fmla="*/ 2693 w 2776"/>
                  <a:gd name="T37" fmla="*/ 1893 h 2773"/>
                  <a:gd name="T38" fmla="*/ 2546 w 2776"/>
                  <a:gd name="T39" fmla="*/ 2035 h 2773"/>
                  <a:gd name="T40" fmla="*/ 2581 w 2776"/>
                  <a:gd name="T41" fmla="*/ 2137 h 2773"/>
                  <a:gd name="T42" fmla="*/ 2412 w 2776"/>
                  <a:gd name="T43" fmla="*/ 2340 h 2773"/>
                  <a:gd name="T44" fmla="*/ 2294 w 2776"/>
                  <a:gd name="T45" fmla="*/ 2511 h 2773"/>
                  <a:gd name="T46" fmla="*/ 2131 w 2776"/>
                  <a:gd name="T47" fmla="*/ 2379 h 2773"/>
                  <a:gd name="T48" fmla="*/ 1990 w 2776"/>
                  <a:gd name="T49" fmla="*/ 2267 h 2773"/>
                  <a:gd name="T50" fmla="*/ 2165 w 2776"/>
                  <a:gd name="T51" fmla="*/ 1964 h 2773"/>
                  <a:gd name="T52" fmla="*/ 2131 w 2776"/>
                  <a:gd name="T53" fmla="*/ 2183 h 2773"/>
                  <a:gd name="T54" fmla="*/ 2259 w 2776"/>
                  <a:gd name="T55" fmla="*/ 2185 h 2773"/>
                  <a:gd name="T56" fmla="*/ 2278 w 2776"/>
                  <a:gd name="T57" fmla="*/ 2085 h 2773"/>
                  <a:gd name="T58" fmla="*/ 2221 w 2776"/>
                  <a:gd name="T59" fmla="*/ 2037 h 2773"/>
                  <a:gd name="T60" fmla="*/ 2174 w 2776"/>
                  <a:gd name="T61" fmla="*/ 1874 h 2773"/>
                  <a:gd name="T62" fmla="*/ 1986 w 2776"/>
                  <a:gd name="T63" fmla="*/ 1939 h 2773"/>
                  <a:gd name="T64" fmla="*/ 2012 w 2776"/>
                  <a:gd name="T65" fmla="*/ 1858 h 2773"/>
                  <a:gd name="T66" fmla="*/ 1955 w 2776"/>
                  <a:gd name="T67" fmla="*/ 1731 h 2773"/>
                  <a:gd name="T68" fmla="*/ 1612 w 2776"/>
                  <a:gd name="T69" fmla="*/ 1945 h 2773"/>
                  <a:gd name="T70" fmla="*/ 1735 w 2776"/>
                  <a:gd name="T71" fmla="*/ 1622 h 2773"/>
                  <a:gd name="T72" fmla="*/ 1574 w 2776"/>
                  <a:gd name="T73" fmla="*/ 1693 h 2773"/>
                  <a:gd name="T74" fmla="*/ 1446 w 2776"/>
                  <a:gd name="T75" fmla="*/ 1746 h 2773"/>
                  <a:gd name="T76" fmla="*/ 1512 w 2776"/>
                  <a:gd name="T77" fmla="*/ 1216 h 2773"/>
                  <a:gd name="T78" fmla="*/ 1408 w 2776"/>
                  <a:gd name="T79" fmla="*/ 915 h 2773"/>
                  <a:gd name="T80" fmla="*/ 1271 w 2776"/>
                  <a:gd name="T81" fmla="*/ 1163 h 2773"/>
                  <a:gd name="T82" fmla="*/ 1032 w 2776"/>
                  <a:gd name="T83" fmla="*/ 872 h 2773"/>
                  <a:gd name="T84" fmla="*/ 865 w 2776"/>
                  <a:gd name="T85" fmla="*/ 1095 h 2773"/>
                  <a:gd name="T86" fmla="*/ 821 w 2776"/>
                  <a:gd name="T87" fmla="*/ 792 h 2773"/>
                  <a:gd name="T88" fmla="*/ 597 w 2776"/>
                  <a:gd name="T89" fmla="*/ 943 h 2773"/>
                  <a:gd name="T90" fmla="*/ 590 w 2776"/>
                  <a:gd name="T91" fmla="*/ 1118 h 2773"/>
                  <a:gd name="T92" fmla="*/ 483 w 2776"/>
                  <a:gd name="T93" fmla="*/ 718 h 2773"/>
                  <a:gd name="T94" fmla="*/ 211 w 2776"/>
                  <a:gd name="T95" fmla="*/ 948 h 2773"/>
                  <a:gd name="T96" fmla="*/ 172 w 2776"/>
                  <a:gd name="T97" fmla="*/ 1144 h 2773"/>
                  <a:gd name="T98" fmla="*/ 237 w 2776"/>
                  <a:gd name="T99" fmla="*/ 1104 h 2773"/>
                  <a:gd name="T100" fmla="*/ 292 w 2776"/>
                  <a:gd name="T101" fmla="*/ 1320 h 2773"/>
                  <a:gd name="T102" fmla="*/ 334 w 2776"/>
                  <a:gd name="T103" fmla="*/ 1517 h 2773"/>
                  <a:gd name="T104" fmla="*/ 515 w 2776"/>
                  <a:gd name="T105" fmla="*/ 2043 h 2773"/>
                  <a:gd name="T106" fmla="*/ 751 w 2776"/>
                  <a:gd name="T107" fmla="*/ 2308 h 2773"/>
                  <a:gd name="T108" fmla="*/ 1185 w 2776"/>
                  <a:gd name="T109" fmla="*/ 2461 h 2773"/>
                  <a:gd name="T110" fmla="*/ 1074 w 2776"/>
                  <a:gd name="T111" fmla="*/ 2622 h 2773"/>
                  <a:gd name="T112" fmla="*/ 1025 w 2776"/>
                  <a:gd name="T113" fmla="*/ 2607 h 2773"/>
                  <a:gd name="T114" fmla="*/ 893 w 2776"/>
                  <a:gd name="T115" fmla="*/ 2648 h 2773"/>
                  <a:gd name="T116" fmla="*/ 870 w 2776"/>
                  <a:gd name="T117" fmla="*/ 2491 h 277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2776" h="2773">
                    <a:moveTo>
                      <a:pt x="870" y="2491"/>
                    </a:moveTo>
                    <a:cubicBezTo>
                      <a:pt x="844" y="2487"/>
                      <a:pt x="824" y="2495"/>
                      <a:pt x="807" y="2515"/>
                    </a:cubicBezTo>
                    <a:cubicBezTo>
                      <a:pt x="755" y="2577"/>
                      <a:pt x="683" y="2595"/>
                      <a:pt x="599" y="2609"/>
                    </a:cubicBezTo>
                    <a:cubicBezTo>
                      <a:pt x="621" y="2561"/>
                      <a:pt x="638" y="2520"/>
                      <a:pt x="658" y="2481"/>
                    </a:cubicBezTo>
                    <a:cubicBezTo>
                      <a:pt x="668" y="2463"/>
                      <a:pt x="669" y="2449"/>
                      <a:pt x="657" y="2431"/>
                    </a:cubicBezTo>
                    <a:cubicBezTo>
                      <a:pt x="638" y="2429"/>
                      <a:pt x="624" y="2438"/>
                      <a:pt x="609" y="2450"/>
                    </a:cubicBezTo>
                    <a:cubicBezTo>
                      <a:pt x="586" y="2469"/>
                      <a:pt x="561" y="2488"/>
                      <a:pt x="535" y="2502"/>
                    </a:cubicBezTo>
                    <a:cubicBezTo>
                      <a:pt x="495" y="2523"/>
                      <a:pt x="453" y="2539"/>
                      <a:pt x="404" y="2560"/>
                    </a:cubicBezTo>
                    <a:cubicBezTo>
                      <a:pt x="406" y="2540"/>
                      <a:pt x="406" y="2527"/>
                      <a:pt x="410" y="2516"/>
                    </a:cubicBezTo>
                    <a:cubicBezTo>
                      <a:pt x="421" y="2489"/>
                      <a:pt x="433" y="2463"/>
                      <a:pt x="445" y="2436"/>
                    </a:cubicBezTo>
                    <a:cubicBezTo>
                      <a:pt x="454" y="2417"/>
                      <a:pt x="458" y="2399"/>
                      <a:pt x="448" y="2377"/>
                    </a:cubicBezTo>
                    <a:cubicBezTo>
                      <a:pt x="428" y="2374"/>
                      <a:pt x="411" y="2383"/>
                      <a:pt x="394" y="2393"/>
                    </a:cubicBezTo>
                    <a:cubicBezTo>
                      <a:pt x="339" y="2424"/>
                      <a:pt x="284" y="2456"/>
                      <a:pt x="227" y="2485"/>
                    </a:cubicBezTo>
                    <a:cubicBezTo>
                      <a:pt x="203" y="2497"/>
                      <a:pt x="175" y="2500"/>
                      <a:pt x="146" y="2504"/>
                    </a:cubicBezTo>
                    <a:cubicBezTo>
                      <a:pt x="173" y="2464"/>
                      <a:pt x="208" y="2432"/>
                      <a:pt x="224" y="2386"/>
                    </a:cubicBezTo>
                    <a:cubicBezTo>
                      <a:pt x="239" y="2344"/>
                      <a:pt x="273" y="2309"/>
                      <a:pt x="269" y="2258"/>
                    </a:cubicBezTo>
                    <a:cubicBezTo>
                      <a:pt x="240" y="2248"/>
                      <a:pt x="221" y="2260"/>
                      <a:pt x="203" y="2277"/>
                    </a:cubicBezTo>
                    <a:cubicBezTo>
                      <a:pt x="156" y="2321"/>
                      <a:pt x="98" y="2343"/>
                      <a:pt x="36" y="2357"/>
                    </a:cubicBezTo>
                    <a:cubicBezTo>
                      <a:pt x="27" y="2359"/>
                      <a:pt x="17" y="2356"/>
                      <a:pt x="0" y="2355"/>
                    </a:cubicBezTo>
                    <a:cubicBezTo>
                      <a:pt x="9" y="2342"/>
                      <a:pt x="14" y="2332"/>
                      <a:pt x="21" y="2326"/>
                    </a:cubicBezTo>
                    <a:cubicBezTo>
                      <a:pt x="85" y="2261"/>
                      <a:pt x="126" y="2183"/>
                      <a:pt x="157" y="2100"/>
                    </a:cubicBezTo>
                    <a:cubicBezTo>
                      <a:pt x="185" y="2027"/>
                      <a:pt x="192" y="1950"/>
                      <a:pt x="197" y="1873"/>
                    </a:cubicBezTo>
                    <a:cubicBezTo>
                      <a:pt x="203" y="1750"/>
                      <a:pt x="192" y="1629"/>
                      <a:pt x="173" y="1508"/>
                    </a:cubicBezTo>
                    <a:cubicBezTo>
                      <a:pt x="170" y="1487"/>
                      <a:pt x="163" y="1467"/>
                      <a:pt x="157" y="1447"/>
                    </a:cubicBezTo>
                    <a:cubicBezTo>
                      <a:pt x="136" y="1376"/>
                      <a:pt x="133" y="1303"/>
                      <a:pt x="122" y="1231"/>
                    </a:cubicBezTo>
                    <a:cubicBezTo>
                      <a:pt x="111" y="1160"/>
                      <a:pt x="116" y="1091"/>
                      <a:pt x="123" y="1021"/>
                    </a:cubicBezTo>
                    <a:cubicBezTo>
                      <a:pt x="129" y="967"/>
                      <a:pt x="129" y="912"/>
                      <a:pt x="139" y="858"/>
                    </a:cubicBezTo>
                    <a:cubicBezTo>
                      <a:pt x="147" y="810"/>
                      <a:pt x="163" y="763"/>
                      <a:pt x="181" y="718"/>
                    </a:cubicBezTo>
                    <a:cubicBezTo>
                      <a:pt x="198" y="673"/>
                      <a:pt x="220" y="629"/>
                      <a:pt x="243" y="586"/>
                    </a:cubicBezTo>
                    <a:cubicBezTo>
                      <a:pt x="256" y="564"/>
                      <a:pt x="273" y="544"/>
                      <a:pt x="290" y="524"/>
                    </a:cubicBezTo>
                    <a:cubicBezTo>
                      <a:pt x="340" y="464"/>
                      <a:pt x="393" y="407"/>
                      <a:pt x="438" y="343"/>
                    </a:cubicBezTo>
                    <a:cubicBezTo>
                      <a:pt x="466" y="305"/>
                      <a:pt x="494" y="265"/>
                      <a:pt x="530" y="234"/>
                    </a:cubicBezTo>
                    <a:cubicBezTo>
                      <a:pt x="586" y="187"/>
                      <a:pt x="642" y="139"/>
                      <a:pt x="710" y="108"/>
                    </a:cubicBezTo>
                    <a:cubicBezTo>
                      <a:pt x="744" y="92"/>
                      <a:pt x="778" y="73"/>
                      <a:pt x="812" y="57"/>
                    </a:cubicBezTo>
                    <a:cubicBezTo>
                      <a:pt x="828" y="50"/>
                      <a:pt x="845" y="43"/>
                      <a:pt x="861" y="44"/>
                    </a:cubicBezTo>
                    <a:cubicBezTo>
                      <a:pt x="891" y="45"/>
                      <a:pt x="919" y="37"/>
                      <a:pt x="947" y="32"/>
                    </a:cubicBezTo>
                    <a:cubicBezTo>
                      <a:pt x="987" y="26"/>
                      <a:pt x="1028" y="24"/>
                      <a:pt x="1069" y="21"/>
                    </a:cubicBezTo>
                    <a:cubicBezTo>
                      <a:pt x="1118" y="18"/>
                      <a:pt x="1167" y="13"/>
                      <a:pt x="1216" y="13"/>
                    </a:cubicBezTo>
                    <a:cubicBezTo>
                      <a:pt x="1246" y="13"/>
                      <a:pt x="1276" y="24"/>
                      <a:pt x="1306" y="27"/>
                    </a:cubicBezTo>
                    <a:cubicBezTo>
                      <a:pt x="1337" y="29"/>
                      <a:pt x="1369" y="37"/>
                      <a:pt x="1400" y="11"/>
                    </a:cubicBezTo>
                    <a:cubicBezTo>
                      <a:pt x="1413" y="0"/>
                      <a:pt x="1443" y="5"/>
                      <a:pt x="1465" y="6"/>
                    </a:cubicBezTo>
                    <a:cubicBezTo>
                      <a:pt x="1507" y="9"/>
                      <a:pt x="1549" y="17"/>
                      <a:pt x="1592" y="18"/>
                    </a:cubicBezTo>
                    <a:cubicBezTo>
                      <a:pt x="1652" y="20"/>
                      <a:pt x="1706" y="40"/>
                      <a:pt x="1757" y="71"/>
                    </a:cubicBezTo>
                    <a:cubicBezTo>
                      <a:pt x="1776" y="82"/>
                      <a:pt x="1796" y="94"/>
                      <a:pt x="1817" y="101"/>
                    </a:cubicBezTo>
                    <a:cubicBezTo>
                      <a:pt x="1862" y="118"/>
                      <a:pt x="1895" y="150"/>
                      <a:pt x="1927" y="184"/>
                    </a:cubicBezTo>
                    <a:cubicBezTo>
                      <a:pt x="1979" y="238"/>
                      <a:pt x="2031" y="293"/>
                      <a:pt x="2072" y="357"/>
                    </a:cubicBezTo>
                    <a:cubicBezTo>
                      <a:pt x="2090" y="385"/>
                      <a:pt x="2105" y="417"/>
                      <a:pt x="2121" y="447"/>
                    </a:cubicBezTo>
                    <a:cubicBezTo>
                      <a:pt x="2132" y="466"/>
                      <a:pt x="2148" y="484"/>
                      <a:pt x="2154" y="505"/>
                    </a:cubicBezTo>
                    <a:cubicBezTo>
                      <a:pt x="2178" y="578"/>
                      <a:pt x="2204" y="651"/>
                      <a:pt x="2221" y="726"/>
                    </a:cubicBezTo>
                    <a:cubicBezTo>
                      <a:pt x="2254" y="877"/>
                      <a:pt x="2255" y="1032"/>
                      <a:pt x="2274" y="1184"/>
                    </a:cubicBezTo>
                    <a:cubicBezTo>
                      <a:pt x="2282" y="1247"/>
                      <a:pt x="2298" y="1309"/>
                      <a:pt x="2312" y="1371"/>
                    </a:cubicBezTo>
                    <a:cubicBezTo>
                      <a:pt x="2320" y="1404"/>
                      <a:pt x="2331" y="1435"/>
                      <a:pt x="2340" y="1467"/>
                    </a:cubicBezTo>
                    <a:cubicBezTo>
                      <a:pt x="2359" y="1537"/>
                      <a:pt x="2392" y="1600"/>
                      <a:pt x="2436" y="1657"/>
                    </a:cubicBezTo>
                    <a:cubicBezTo>
                      <a:pt x="2440" y="1662"/>
                      <a:pt x="2443" y="1668"/>
                      <a:pt x="2446" y="1674"/>
                    </a:cubicBezTo>
                    <a:cubicBezTo>
                      <a:pt x="2480" y="1747"/>
                      <a:pt x="2535" y="1802"/>
                      <a:pt x="2599" y="1850"/>
                    </a:cubicBezTo>
                    <a:cubicBezTo>
                      <a:pt x="2619" y="1865"/>
                      <a:pt x="2640" y="1878"/>
                      <a:pt x="2663" y="1890"/>
                    </a:cubicBezTo>
                    <a:cubicBezTo>
                      <a:pt x="2671" y="1894"/>
                      <a:pt x="2683" y="1894"/>
                      <a:pt x="2693" y="1893"/>
                    </a:cubicBezTo>
                    <a:cubicBezTo>
                      <a:pt x="2722" y="1889"/>
                      <a:pt x="2748" y="1897"/>
                      <a:pt x="2776" y="1910"/>
                    </a:cubicBezTo>
                    <a:cubicBezTo>
                      <a:pt x="2763" y="1930"/>
                      <a:pt x="2749" y="1945"/>
                      <a:pt x="2729" y="1956"/>
                    </a:cubicBezTo>
                    <a:cubicBezTo>
                      <a:pt x="2670" y="1988"/>
                      <a:pt x="2612" y="2020"/>
                      <a:pt x="2546" y="2035"/>
                    </a:cubicBezTo>
                    <a:cubicBezTo>
                      <a:pt x="2540" y="2036"/>
                      <a:pt x="2534" y="2039"/>
                      <a:pt x="2527" y="2042"/>
                    </a:cubicBezTo>
                    <a:cubicBezTo>
                      <a:pt x="2527" y="2072"/>
                      <a:pt x="2553" y="2088"/>
                      <a:pt x="2564" y="2111"/>
                    </a:cubicBezTo>
                    <a:cubicBezTo>
                      <a:pt x="2569" y="2120"/>
                      <a:pt x="2578" y="2128"/>
                      <a:pt x="2581" y="2137"/>
                    </a:cubicBezTo>
                    <a:cubicBezTo>
                      <a:pt x="2596" y="2180"/>
                      <a:pt x="2623" y="2214"/>
                      <a:pt x="2661" y="2238"/>
                    </a:cubicBezTo>
                    <a:cubicBezTo>
                      <a:pt x="2664" y="2240"/>
                      <a:pt x="2666" y="2244"/>
                      <a:pt x="2671" y="2250"/>
                    </a:cubicBezTo>
                    <a:cubicBezTo>
                      <a:pt x="2589" y="2296"/>
                      <a:pt x="2511" y="2347"/>
                      <a:pt x="2412" y="2340"/>
                    </a:cubicBezTo>
                    <a:cubicBezTo>
                      <a:pt x="2381" y="2338"/>
                      <a:pt x="2349" y="2344"/>
                      <a:pt x="2311" y="2347"/>
                    </a:cubicBezTo>
                    <a:cubicBezTo>
                      <a:pt x="2339" y="2411"/>
                      <a:pt x="2398" y="2432"/>
                      <a:pt x="2445" y="2471"/>
                    </a:cubicBezTo>
                    <a:cubicBezTo>
                      <a:pt x="2394" y="2491"/>
                      <a:pt x="2345" y="2507"/>
                      <a:pt x="2294" y="2511"/>
                    </a:cubicBezTo>
                    <a:cubicBezTo>
                      <a:pt x="2285" y="2512"/>
                      <a:pt x="2273" y="2507"/>
                      <a:pt x="2266" y="2501"/>
                    </a:cubicBezTo>
                    <a:cubicBezTo>
                      <a:pt x="2250" y="2489"/>
                      <a:pt x="2236" y="2475"/>
                      <a:pt x="2224" y="2459"/>
                    </a:cubicBezTo>
                    <a:cubicBezTo>
                      <a:pt x="2198" y="2426"/>
                      <a:pt x="2167" y="2400"/>
                      <a:pt x="2131" y="2379"/>
                    </a:cubicBezTo>
                    <a:cubicBezTo>
                      <a:pt x="2112" y="2367"/>
                      <a:pt x="2096" y="2351"/>
                      <a:pt x="2078" y="2339"/>
                    </a:cubicBezTo>
                    <a:cubicBezTo>
                      <a:pt x="2070" y="2333"/>
                      <a:pt x="2059" y="2332"/>
                      <a:pt x="2048" y="2331"/>
                    </a:cubicBezTo>
                    <a:cubicBezTo>
                      <a:pt x="2006" y="2325"/>
                      <a:pt x="1991" y="2309"/>
                      <a:pt x="1990" y="2267"/>
                    </a:cubicBezTo>
                    <a:cubicBezTo>
                      <a:pt x="1989" y="2217"/>
                      <a:pt x="1989" y="2168"/>
                      <a:pt x="1990" y="2119"/>
                    </a:cubicBezTo>
                    <a:cubicBezTo>
                      <a:pt x="1990" y="2106"/>
                      <a:pt x="1990" y="2092"/>
                      <a:pt x="2006" y="2086"/>
                    </a:cubicBezTo>
                    <a:cubicBezTo>
                      <a:pt x="2071" y="2061"/>
                      <a:pt x="2117" y="2012"/>
                      <a:pt x="2165" y="1964"/>
                    </a:cubicBezTo>
                    <a:cubicBezTo>
                      <a:pt x="2167" y="1962"/>
                      <a:pt x="2169" y="1961"/>
                      <a:pt x="2176" y="1957"/>
                    </a:cubicBezTo>
                    <a:cubicBezTo>
                      <a:pt x="2174" y="1976"/>
                      <a:pt x="2174" y="1993"/>
                      <a:pt x="2171" y="2008"/>
                    </a:cubicBezTo>
                    <a:cubicBezTo>
                      <a:pt x="2160" y="2067"/>
                      <a:pt x="2154" y="2127"/>
                      <a:pt x="2131" y="2183"/>
                    </a:cubicBezTo>
                    <a:cubicBezTo>
                      <a:pt x="2126" y="2195"/>
                      <a:pt x="2120" y="2208"/>
                      <a:pt x="2133" y="2219"/>
                    </a:cubicBezTo>
                    <a:cubicBezTo>
                      <a:pt x="2147" y="2232"/>
                      <a:pt x="2163" y="2237"/>
                      <a:pt x="2180" y="2229"/>
                    </a:cubicBezTo>
                    <a:cubicBezTo>
                      <a:pt x="2207" y="2215"/>
                      <a:pt x="2235" y="2202"/>
                      <a:pt x="2259" y="2185"/>
                    </a:cubicBezTo>
                    <a:cubicBezTo>
                      <a:pt x="2282" y="2168"/>
                      <a:pt x="2300" y="2147"/>
                      <a:pt x="2319" y="2127"/>
                    </a:cubicBezTo>
                    <a:cubicBezTo>
                      <a:pt x="2337" y="2109"/>
                      <a:pt x="2347" y="2087"/>
                      <a:pt x="2346" y="2059"/>
                    </a:cubicBezTo>
                    <a:cubicBezTo>
                      <a:pt x="2315" y="2046"/>
                      <a:pt x="2296" y="2067"/>
                      <a:pt x="2278" y="2085"/>
                    </a:cubicBezTo>
                    <a:cubicBezTo>
                      <a:pt x="2258" y="2104"/>
                      <a:pt x="2240" y="2125"/>
                      <a:pt x="2220" y="2145"/>
                    </a:cubicBezTo>
                    <a:cubicBezTo>
                      <a:pt x="2216" y="2150"/>
                      <a:pt x="2211" y="2153"/>
                      <a:pt x="2199" y="2162"/>
                    </a:cubicBezTo>
                    <a:cubicBezTo>
                      <a:pt x="2208" y="2115"/>
                      <a:pt x="2215" y="2076"/>
                      <a:pt x="2221" y="2037"/>
                    </a:cubicBezTo>
                    <a:cubicBezTo>
                      <a:pt x="2229" y="1993"/>
                      <a:pt x="2234" y="1948"/>
                      <a:pt x="2242" y="1904"/>
                    </a:cubicBezTo>
                    <a:cubicBezTo>
                      <a:pt x="2247" y="1872"/>
                      <a:pt x="2244" y="1862"/>
                      <a:pt x="2225" y="1854"/>
                    </a:cubicBezTo>
                    <a:cubicBezTo>
                      <a:pt x="2207" y="1846"/>
                      <a:pt x="2193" y="1854"/>
                      <a:pt x="2174" y="1874"/>
                    </a:cubicBezTo>
                    <a:cubicBezTo>
                      <a:pt x="2132" y="1918"/>
                      <a:pt x="2089" y="1962"/>
                      <a:pt x="2046" y="2005"/>
                    </a:cubicBezTo>
                    <a:cubicBezTo>
                      <a:pt x="2033" y="2017"/>
                      <a:pt x="2018" y="2028"/>
                      <a:pt x="1995" y="2029"/>
                    </a:cubicBezTo>
                    <a:cubicBezTo>
                      <a:pt x="1998" y="1996"/>
                      <a:pt x="2023" y="1964"/>
                      <a:pt x="1986" y="1939"/>
                    </a:cubicBezTo>
                    <a:cubicBezTo>
                      <a:pt x="1991" y="1933"/>
                      <a:pt x="1994" y="1926"/>
                      <a:pt x="2000" y="1923"/>
                    </a:cubicBezTo>
                    <a:cubicBezTo>
                      <a:pt x="2019" y="1913"/>
                      <a:pt x="2031" y="1902"/>
                      <a:pt x="2012" y="1880"/>
                    </a:cubicBezTo>
                    <a:cubicBezTo>
                      <a:pt x="2008" y="1876"/>
                      <a:pt x="2010" y="1864"/>
                      <a:pt x="2012" y="1858"/>
                    </a:cubicBezTo>
                    <a:cubicBezTo>
                      <a:pt x="2026" y="1823"/>
                      <a:pt x="2021" y="1787"/>
                      <a:pt x="2021" y="1751"/>
                    </a:cubicBezTo>
                    <a:cubicBezTo>
                      <a:pt x="2021" y="1732"/>
                      <a:pt x="2011" y="1722"/>
                      <a:pt x="1994" y="1718"/>
                    </a:cubicBezTo>
                    <a:cubicBezTo>
                      <a:pt x="1979" y="1715"/>
                      <a:pt x="1966" y="1717"/>
                      <a:pt x="1955" y="1731"/>
                    </a:cubicBezTo>
                    <a:cubicBezTo>
                      <a:pt x="1915" y="1787"/>
                      <a:pt x="1867" y="1834"/>
                      <a:pt x="1807" y="1871"/>
                    </a:cubicBezTo>
                    <a:cubicBezTo>
                      <a:pt x="1750" y="1906"/>
                      <a:pt x="1691" y="1929"/>
                      <a:pt x="1629" y="1947"/>
                    </a:cubicBezTo>
                    <a:cubicBezTo>
                      <a:pt x="1624" y="1948"/>
                      <a:pt x="1618" y="1946"/>
                      <a:pt x="1612" y="1945"/>
                    </a:cubicBezTo>
                    <a:cubicBezTo>
                      <a:pt x="1631" y="1901"/>
                      <a:pt x="1651" y="1860"/>
                      <a:pt x="1667" y="1817"/>
                    </a:cubicBezTo>
                    <a:cubicBezTo>
                      <a:pt x="1685" y="1768"/>
                      <a:pt x="1700" y="1719"/>
                      <a:pt x="1717" y="1670"/>
                    </a:cubicBezTo>
                    <a:cubicBezTo>
                      <a:pt x="1722" y="1654"/>
                      <a:pt x="1728" y="1638"/>
                      <a:pt x="1735" y="1622"/>
                    </a:cubicBezTo>
                    <a:cubicBezTo>
                      <a:pt x="1742" y="1604"/>
                      <a:pt x="1740" y="1588"/>
                      <a:pt x="1724" y="1576"/>
                    </a:cubicBezTo>
                    <a:cubicBezTo>
                      <a:pt x="1712" y="1566"/>
                      <a:pt x="1691" y="1570"/>
                      <a:pt x="1678" y="1584"/>
                    </a:cubicBezTo>
                    <a:cubicBezTo>
                      <a:pt x="1643" y="1620"/>
                      <a:pt x="1611" y="1659"/>
                      <a:pt x="1574" y="1693"/>
                    </a:cubicBezTo>
                    <a:cubicBezTo>
                      <a:pt x="1543" y="1722"/>
                      <a:pt x="1509" y="1746"/>
                      <a:pt x="1474" y="1771"/>
                    </a:cubicBezTo>
                    <a:cubicBezTo>
                      <a:pt x="1465" y="1778"/>
                      <a:pt x="1452" y="1778"/>
                      <a:pt x="1436" y="1783"/>
                    </a:cubicBezTo>
                    <a:cubicBezTo>
                      <a:pt x="1440" y="1767"/>
                      <a:pt x="1442" y="1756"/>
                      <a:pt x="1446" y="1746"/>
                    </a:cubicBezTo>
                    <a:cubicBezTo>
                      <a:pt x="1470" y="1681"/>
                      <a:pt x="1496" y="1617"/>
                      <a:pt x="1517" y="1552"/>
                    </a:cubicBezTo>
                    <a:cubicBezTo>
                      <a:pt x="1526" y="1524"/>
                      <a:pt x="1531" y="1494"/>
                      <a:pt x="1530" y="1466"/>
                    </a:cubicBezTo>
                    <a:cubicBezTo>
                      <a:pt x="1526" y="1382"/>
                      <a:pt x="1524" y="1299"/>
                      <a:pt x="1512" y="1216"/>
                    </a:cubicBezTo>
                    <a:cubicBezTo>
                      <a:pt x="1502" y="1151"/>
                      <a:pt x="1493" y="1085"/>
                      <a:pt x="1465" y="1024"/>
                    </a:cubicBezTo>
                    <a:cubicBezTo>
                      <a:pt x="1454" y="1000"/>
                      <a:pt x="1448" y="974"/>
                      <a:pt x="1443" y="949"/>
                    </a:cubicBezTo>
                    <a:cubicBezTo>
                      <a:pt x="1439" y="930"/>
                      <a:pt x="1428" y="921"/>
                      <a:pt x="1408" y="915"/>
                    </a:cubicBezTo>
                    <a:cubicBezTo>
                      <a:pt x="1400" y="927"/>
                      <a:pt x="1391" y="939"/>
                      <a:pt x="1384" y="953"/>
                    </a:cubicBezTo>
                    <a:cubicBezTo>
                      <a:pt x="1348" y="1022"/>
                      <a:pt x="1313" y="1092"/>
                      <a:pt x="1278" y="1162"/>
                    </a:cubicBezTo>
                    <a:cubicBezTo>
                      <a:pt x="1277" y="1162"/>
                      <a:pt x="1275" y="1162"/>
                      <a:pt x="1271" y="1163"/>
                    </a:cubicBezTo>
                    <a:cubicBezTo>
                      <a:pt x="1270" y="1146"/>
                      <a:pt x="1269" y="1130"/>
                      <a:pt x="1267" y="1114"/>
                    </a:cubicBezTo>
                    <a:cubicBezTo>
                      <a:pt x="1254" y="1032"/>
                      <a:pt x="1205" y="968"/>
                      <a:pt x="1160" y="903"/>
                    </a:cubicBezTo>
                    <a:cubicBezTo>
                      <a:pt x="1125" y="852"/>
                      <a:pt x="1084" y="851"/>
                      <a:pt x="1032" y="872"/>
                    </a:cubicBezTo>
                    <a:cubicBezTo>
                      <a:pt x="981" y="892"/>
                      <a:pt x="956" y="934"/>
                      <a:pt x="931" y="976"/>
                    </a:cubicBezTo>
                    <a:cubicBezTo>
                      <a:pt x="915" y="1005"/>
                      <a:pt x="904" y="1036"/>
                      <a:pt x="889" y="1066"/>
                    </a:cubicBezTo>
                    <a:cubicBezTo>
                      <a:pt x="885" y="1074"/>
                      <a:pt x="877" y="1080"/>
                      <a:pt x="865" y="1095"/>
                    </a:cubicBezTo>
                    <a:cubicBezTo>
                      <a:pt x="847" y="1027"/>
                      <a:pt x="830" y="969"/>
                      <a:pt x="817" y="911"/>
                    </a:cubicBezTo>
                    <a:cubicBezTo>
                      <a:pt x="813" y="891"/>
                      <a:pt x="817" y="869"/>
                      <a:pt x="818" y="848"/>
                    </a:cubicBezTo>
                    <a:cubicBezTo>
                      <a:pt x="819" y="829"/>
                      <a:pt x="822" y="811"/>
                      <a:pt x="821" y="792"/>
                    </a:cubicBezTo>
                    <a:cubicBezTo>
                      <a:pt x="821" y="759"/>
                      <a:pt x="805" y="746"/>
                      <a:pt x="773" y="752"/>
                    </a:cubicBezTo>
                    <a:cubicBezTo>
                      <a:pt x="745" y="756"/>
                      <a:pt x="719" y="767"/>
                      <a:pt x="700" y="789"/>
                    </a:cubicBezTo>
                    <a:cubicBezTo>
                      <a:pt x="659" y="836"/>
                      <a:pt x="620" y="884"/>
                      <a:pt x="597" y="943"/>
                    </a:cubicBezTo>
                    <a:cubicBezTo>
                      <a:pt x="591" y="957"/>
                      <a:pt x="588" y="973"/>
                      <a:pt x="588" y="988"/>
                    </a:cubicBezTo>
                    <a:cubicBezTo>
                      <a:pt x="589" y="1024"/>
                      <a:pt x="593" y="1060"/>
                      <a:pt x="594" y="1096"/>
                    </a:cubicBezTo>
                    <a:cubicBezTo>
                      <a:pt x="595" y="1102"/>
                      <a:pt x="592" y="1108"/>
                      <a:pt x="590" y="1118"/>
                    </a:cubicBezTo>
                    <a:cubicBezTo>
                      <a:pt x="548" y="1084"/>
                      <a:pt x="537" y="1039"/>
                      <a:pt x="531" y="993"/>
                    </a:cubicBezTo>
                    <a:cubicBezTo>
                      <a:pt x="520" y="919"/>
                      <a:pt x="511" y="843"/>
                      <a:pt x="501" y="768"/>
                    </a:cubicBezTo>
                    <a:cubicBezTo>
                      <a:pt x="499" y="751"/>
                      <a:pt x="503" y="728"/>
                      <a:pt x="483" y="718"/>
                    </a:cubicBezTo>
                    <a:cubicBezTo>
                      <a:pt x="461" y="707"/>
                      <a:pt x="435" y="709"/>
                      <a:pt x="414" y="720"/>
                    </a:cubicBezTo>
                    <a:cubicBezTo>
                      <a:pt x="385" y="734"/>
                      <a:pt x="357" y="752"/>
                      <a:pt x="333" y="777"/>
                    </a:cubicBezTo>
                    <a:cubicBezTo>
                      <a:pt x="283" y="828"/>
                      <a:pt x="251" y="891"/>
                      <a:pt x="211" y="948"/>
                    </a:cubicBezTo>
                    <a:cubicBezTo>
                      <a:pt x="191" y="977"/>
                      <a:pt x="176" y="1013"/>
                      <a:pt x="183" y="1054"/>
                    </a:cubicBezTo>
                    <a:cubicBezTo>
                      <a:pt x="185" y="1068"/>
                      <a:pt x="179" y="1085"/>
                      <a:pt x="177" y="1100"/>
                    </a:cubicBezTo>
                    <a:cubicBezTo>
                      <a:pt x="175" y="1115"/>
                      <a:pt x="173" y="1129"/>
                      <a:pt x="172" y="1144"/>
                    </a:cubicBezTo>
                    <a:cubicBezTo>
                      <a:pt x="170" y="1177"/>
                      <a:pt x="192" y="1192"/>
                      <a:pt x="222" y="1179"/>
                    </a:cubicBezTo>
                    <a:cubicBezTo>
                      <a:pt x="227" y="1177"/>
                      <a:pt x="231" y="1173"/>
                      <a:pt x="233" y="1172"/>
                    </a:cubicBezTo>
                    <a:cubicBezTo>
                      <a:pt x="234" y="1148"/>
                      <a:pt x="236" y="1126"/>
                      <a:pt x="237" y="1104"/>
                    </a:cubicBezTo>
                    <a:cubicBezTo>
                      <a:pt x="240" y="1104"/>
                      <a:pt x="243" y="1104"/>
                      <a:pt x="246" y="1104"/>
                    </a:cubicBezTo>
                    <a:cubicBezTo>
                      <a:pt x="261" y="1127"/>
                      <a:pt x="265" y="1155"/>
                      <a:pt x="262" y="1182"/>
                    </a:cubicBezTo>
                    <a:cubicBezTo>
                      <a:pt x="258" y="1231"/>
                      <a:pt x="271" y="1277"/>
                      <a:pt x="292" y="1320"/>
                    </a:cubicBezTo>
                    <a:cubicBezTo>
                      <a:pt x="300" y="1338"/>
                      <a:pt x="310" y="1354"/>
                      <a:pt x="302" y="1376"/>
                    </a:cubicBezTo>
                    <a:cubicBezTo>
                      <a:pt x="300" y="1382"/>
                      <a:pt x="303" y="1392"/>
                      <a:pt x="306" y="1398"/>
                    </a:cubicBezTo>
                    <a:cubicBezTo>
                      <a:pt x="328" y="1435"/>
                      <a:pt x="334" y="1475"/>
                      <a:pt x="334" y="1517"/>
                    </a:cubicBezTo>
                    <a:cubicBezTo>
                      <a:pt x="334" y="1530"/>
                      <a:pt x="336" y="1543"/>
                      <a:pt x="338" y="1556"/>
                    </a:cubicBezTo>
                    <a:cubicBezTo>
                      <a:pt x="357" y="1650"/>
                      <a:pt x="369" y="1745"/>
                      <a:pt x="413" y="1832"/>
                    </a:cubicBezTo>
                    <a:cubicBezTo>
                      <a:pt x="448" y="1902"/>
                      <a:pt x="480" y="1973"/>
                      <a:pt x="515" y="2043"/>
                    </a:cubicBezTo>
                    <a:cubicBezTo>
                      <a:pt x="525" y="2064"/>
                      <a:pt x="541" y="2082"/>
                      <a:pt x="556" y="2101"/>
                    </a:cubicBezTo>
                    <a:cubicBezTo>
                      <a:pt x="581" y="2134"/>
                      <a:pt x="607" y="2166"/>
                      <a:pt x="632" y="2199"/>
                    </a:cubicBezTo>
                    <a:cubicBezTo>
                      <a:pt x="664" y="2243"/>
                      <a:pt x="704" y="2279"/>
                      <a:pt x="751" y="2308"/>
                    </a:cubicBezTo>
                    <a:cubicBezTo>
                      <a:pt x="799" y="2337"/>
                      <a:pt x="844" y="2369"/>
                      <a:pt x="890" y="2401"/>
                    </a:cubicBezTo>
                    <a:cubicBezTo>
                      <a:pt x="943" y="2438"/>
                      <a:pt x="1002" y="2452"/>
                      <a:pt x="1065" y="2459"/>
                    </a:cubicBezTo>
                    <a:cubicBezTo>
                      <a:pt x="1104" y="2463"/>
                      <a:pt x="1142" y="2478"/>
                      <a:pt x="1185" y="2461"/>
                    </a:cubicBezTo>
                    <a:cubicBezTo>
                      <a:pt x="1190" y="2476"/>
                      <a:pt x="1194" y="2490"/>
                      <a:pt x="1199" y="2506"/>
                    </a:cubicBezTo>
                    <a:cubicBezTo>
                      <a:pt x="1160" y="2519"/>
                      <a:pt x="1129" y="2540"/>
                      <a:pt x="1106" y="2572"/>
                    </a:cubicBezTo>
                    <a:cubicBezTo>
                      <a:pt x="1094" y="2588"/>
                      <a:pt x="1081" y="2604"/>
                      <a:pt x="1074" y="2622"/>
                    </a:cubicBezTo>
                    <a:cubicBezTo>
                      <a:pt x="1055" y="2667"/>
                      <a:pt x="1039" y="2713"/>
                      <a:pt x="1021" y="2758"/>
                    </a:cubicBezTo>
                    <a:cubicBezTo>
                      <a:pt x="1019" y="2763"/>
                      <a:pt x="1014" y="2766"/>
                      <a:pt x="1007" y="2773"/>
                    </a:cubicBezTo>
                    <a:cubicBezTo>
                      <a:pt x="994" y="2713"/>
                      <a:pt x="995" y="2659"/>
                      <a:pt x="1025" y="2607"/>
                    </a:cubicBezTo>
                    <a:cubicBezTo>
                      <a:pt x="1038" y="2584"/>
                      <a:pt x="1055" y="2559"/>
                      <a:pt x="1047" y="2527"/>
                    </a:cubicBezTo>
                    <a:cubicBezTo>
                      <a:pt x="1024" y="2519"/>
                      <a:pt x="1005" y="2524"/>
                      <a:pt x="989" y="2542"/>
                    </a:cubicBezTo>
                    <a:cubicBezTo>
                      <a:pt x="957" y="2577"/>
                      <a:pt x="923" y="2611"/>
                      <a:pt x="893" y="2648"/>
                    </a:cubicBezTo>
                    <a:cubicBezTo>
                      <a:pt x="861" y="2690"/>
                      <a:pt x="819" y="2704"/>
                      <a:pt x="769" y="2709"/>
                    </a:cubicBezTo>
                    <a:cubicBezTo>
                      <a:pt x="805" y="2639"/>
                      <a:pt x="840" y="2570"/>
                      <a:pt x="875" y="2502"/>
                    </a:cubicBezTo>
                    <a:cubicBezTo>
                      <a:pt x="876" y="2499"/>
                      <a:pt x="872" y="2495"/>
                      <a:pt x="870" y="249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60" name="Freeform 12"/>
              <p:cNvSpPr>
                <a:spLocks noEditPoints="1"/>
              </p:cNvSpPr>
              <p:nvPr/>
            </p:nvSpPr>
            <p:spPr bwMode="auto">
              <a:xfrm>
                <a:off x="2044700" y="1733550"/>
                <a:ext cx="681038" cy="777875"/>
              </a:xfrm>
              <a:custGeom>
                <a:avLst/>
                <a:gdLst>
                  <a:gd name="T0" fmla="*/ 159 w 1657"/>
                  <a:gd name="T1" fmla="*/ 770 h 1893"/>
                  <a:gd name="T2" fmla="*/ 200 w 1657"/>
                  <a:gd name="T3" fmla="*/ 617 h 1893"/>
                  <a:gd name="T4" fmla="*/ 305 w 1657"/>
                  <a:gd name="T5" fmla="*/ 575 h 1893"/>
                  <a:gd name="T6" fmla="*/ 65 w 1657"/>
                  <a:gd name="T7" fmla="*/ 562 h 1893"/>
                  <a:gd name="T8" fmla="*/ 7 w 1657"/>
                  <a:gd name="T9" fmla="*/ 294 h 1893"/>
                  <a:gd name="T10" fmla="*/ 38 w 1657"/>
                  <a:gd name="T11" fmla="*/ 97 h 1893"/>
                  <a:gd name="T12" fmla="*/ 132 w 1657"/>
                  <a:gd name="T13" fmla="*/ 4 h 1893"/>
                  <a:gd name="T14" fmla="*/ 167 w 1657"/>
                  <a:gd name="T15" fmla="*/ 176 h 1893"/>
                  <a:gd name="T16" fmla="*/ 316 w 1657"/>
                  <a:gd name="T17" fmla="*/ 421 h 1893"/>
                  <a:gd name="T18" fmla="*/ 353 w 1657"/>
                  <a:gd name="T19" fmla="*/ 348 h 1893"/>
                  <a:gd name="T20" fmla="*/ 368 w 1657"/>
                  <a:gd name="T21" fmla="*/ 147 h 1893"/>
                  <a:gd name="T22" fmla="*/ 466 w 1657"/>
                  <a:gd name="T23" fmla="*/ 66 h 1893"/>
                  <a:gd name="T24" fmla="*/ 582 w 1657"/>
                  <a:gd name="T25" fmla="*/ 417 h 1893"/>
                  <a:gd name="T26" fmla="*/ 715 w 1657"/>
                  <a:gd name="T27" fmla="*/ 187 h 1893"/>
                  <a:gd name="T28" fmla="*/ 830 w 1657"/>
                  <a:gd name="T29" fmla="*/ 180 h 1893"/>
                  <a:gd name="T30" fmla="*/ 904 w 1657"/>
                  <a:gd name="T31" fmla="*/ 306 h 1893"/>
                  <a:gd name="T32" fmla="*/ 889 w 1657"/>
                  <a:gd name="T33" fmla="*/ 409 h 1893"/>
                  <a:gd name="T34" fmla="*/ 613 w 1657"/>
                  <a:gd name="T35" fmla="*/ 417 h 1893"/>
                  <a:gd name="T36" fmla="*/ 583 w 1657"/>
                  <a:gd name="T37" fmla="*/ 508 h 1893"/>
                  <a:gd name="T38" fmla="*/ 736 w 1657"/>
                  <a:gd name="T39" fmla="*/ 576 h 1893"/>
                  <a:gd name="T40" fmla="*/ 809 w 1657"/>
                  <a:gd name="T41" fmla="*/ 442 h 1893"/>
                  <a:gd name="T42" fmla="*/ 908 w 1657"/>
                  <a:gd name="T43" fmla="*/ 437 h 1893"/>
                  <a:gd name="T44" fmla="*/ 925 w 1657"/>
                  <a:gd name="T45" fmla="*/ 504 h 1893"/>
                  <a:gd name="T46" fmla="*/ 1089 w 1657"/>
                  <a:gd name="T47" fmla="*/ 319 h 1893"/>
                  <a:gd name="T48" fmla="*/ 1116 w 1657"/>
                  <a:gd name="T49" fmla="*/ 293 h 1893"/>
                  <a:gd name="T50" fmla="*/ 1161 w 1657"/>
                  <a:gd name="T51" fmla="*/ 602 h 1893"/>
                  <a:gd name="T52" fmla="*/ 1146 w 1657"/>
                  <a:gd name="T53" fmla="*/ 786 h 1893"/>
                  <a:gd name="T54" fmla="*/ 1040 w 1657"/>
                  <a:gd name="T55" fmla="*/ 1064 h 1893"/>
                  <a:gd name="T56" fmla="*/ 1190 w 1657"/>
                  <a:gd name="T57" fmla="*/ 1050 h 1893"/>
                  <a:gd name="T58" fmla="*/ 1334 w 1657"/>
                  <a:gd name="T59" fmla="*/ 945 h 1893"/>
                  <a:gd name="T60" fmla="*/ 1208 w 1657"/>
                  <a:gd name="T61" fmla="*/ 1210 h 1893"/>
                  <a:gd name="T62" fmla="*/ 1606 w 1657"/>
                  <a:gd name="T63" fmla="*/ 1089 h 1893"/>
                  <a:gd name="T64" fmla="*/ 1589 w 1657"/>
                  <a:gd name="T65" fmla="*/ 1252 h 1893"/>
                  <a:gd name="T66" fmla="*/ 1615 w 1657"/>
                  <a:gd name="T67" fmla="*/ 1336 h 1893"/>
                  <a:gd name="T68" fmla="*/ 1638 w 1657"/>
                  <a:gd name="T69" fmla="*/ 1447 h 1893"/>
                  <a:gd name="T70" fmla="*/ 1653 w 1657"/>
                  <a:gd name="T71" fmla="*/ 1625 h 1893"/>
                  <a:gd name="T72" fmla="*/ 1591 w 1657"/>
                  <a:gd name="T73" fmla="*/ 1702 h 1893"/>
                  <a:gd name="T74" fmla="*/ 1410 w 1657"/>
                  <a:gd name="T75" fmla="*/ 1787 h 1893"/>
                  <a:gd name="T76" fmla="*/ 1093 w 1657"/>
                  <a:gd name="T77" fmla="*/ 1878 h 1893"/>
                  <a:gd name="T78" fmla="*/ 949 w 1657"/>
                  <a:gd name="T79" fmla="*/ 1692 h 1893"/>
                  <a:gd name="T80" fmla="*/ 1132 w 1657"/>
                  <a:gd name="T81" fmla="*/ 1623 h 1893"/>
                  <a:gd name="T82" fmla="*/ 1185 w 1657"/>
                  <a:gd name="T83" fmla="*/ 1606 h 1893"/>
                  <a:gd name="T84" fmla="*/ 1391 w 1657"/>
                  <a:gd name="T85" fmla="*/ 1490 h 1893"/>
                  <a:gd name="T86" fmla="*/ 1499 w 1657"/>
                  <a:gd name="T87" fmla="*/ 1312 h 1893"/>
                  <a:gd name="T88" fmla="*/ 1428 w 1657"/>
                  <a:gd name="T89" fmla="*/ 1324 h 1893"/>
                  <a:gd name="T90" fmla="*/ 1207 w 1657"/>
                  <a:gd name="T91" fmla="*/ 1533 h 1893"/>
                  <a:gd name="T92" fmla="*/ 1027 w 1657"/>
                  <a:gd name="T93" fmla="*/ 1604 h 1893"/>
                  <a:gd name="T94" fmla="*/ 625 w 1657"/>
                  <a:gd name="T95" fmla="*/ 1595 h 1893"/>
                  <a:gd name="T96" fmla="*/ 327 w 1657"/>
                  <a:gd name="T97" fmla="*/ 1341 h 1893"/>
                  <a:gd name="T98" fmla="*/ 139 w 1657"/>
                  <a:gd name="T99" fmla="*/ 972 h 1893"/>
                  <a:gd name="T100" fmla="*/ 100 w 1657"/>
                  <a:gd name="T101" fmla="*/ 789 h 1893"/>
                  <a:gd name="T102" fmla="*/ 695 w 1657"/>
                  <a:gd name="T103" fmla="*/ 1102 h 1893"/>
                  <a:gd name="T104" fmla="*/ 442 w 1657"/>
                  <a:gd name="T105" fmla="*/ 1204 h 1893"/>
                  <a:gd name="T106" fmla="*/ 364 w 1657"/>
                  <a:gd name="T107" fmla="*/ 1199 h 1893"/>
                  <a:gd name="T108" fmla="*/ 423 w 1657"/>
                  <a:gd name="T109" fmla="*/ 1240 h 1893"/>
                  <a:gd name="T110" fmla="*/ 631 w 1657"/>
                  <a:gd name="T111" fmla="*/ 1218 h 1893"/>
                  <a:gd name="T112" fmla="*/ 762 w 1657"/>
                  <a:gd name="T113" fmla="*/ 1107 h 1893"/>
                  <a:gd name="T114" fmla="*/ 788 w 1657"/>
                  <a:gd name="T115" fmla="*/ 1045 h 1893"/>
                  <a:gd name="T116" fmla="*/ 555 w 1657"/>
                  <a:gd name="T117" fmla="*/ 921 h 1893"/>
                  <a:gd name="T118" fmla="*/ 395 w 1657"/>
                  <a:gd name="T119" fmla="*/ 948 h 1893"/>
                  <a:gd name="T120" fmla="*/ 478 w 1657"/>
                  <a:gd name="T121" fmla="*/ 993 h 189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657" h="1893">
                    <a:moveTo>
                      <a:pt x="100" y="789"/>
                    </a:moveTo>
                    <a:cubicBezTo>
                      <a:pt x="123" y="782"/>
                      <a:pt x="142" y="778"/>
                      <a:pt x="159" y="770"/>
                    </a:cubicBezTo>
                    <a:cubicBezTo>
                      <a:pt x="170" y="764"/>
                      <a:pt x="183" y="754"/>
                      <a:pt x="187" y="743"/>
                    </a:cubicBezTo>
                    <a:cubicBezTo>
                      <a:pt x="199" y="703"/>
                      <a:pt x="213" y="662"/>
                      <a:pt x="200" y="617"/>
                    </a:cubicBezTo>
                    <a:cubicBezTo>
                      <a:pt x="237" y="591"/>
                      <a:pt x="281" y="625"/>
                      <a:pt x="317" y="606"/>
                    </a:cubicBezTo>
                    <a:cubicBezTo>
                      <a:pt x="323" y="590"/>
                      <a:pt x="317" y="580"/>
                      <a:pt x="305" y="575"/>
                    </a:cubicBezTo>
                    <a:cubicBezTo>
                      <a:pt x="291" y="569"/>
                      <a:pt x="275" y="563"/>
                      <a:pt x="260" y="561"/>
                    </a:cubicBezTo>
                    <a:cubicBezTo>
                      <a:pt x="195" y="551"/>
                      <a:pt x="130" y="553"/>
                      <a:pt x="65" y="562"/>
                    </a:cubicBezTo>
                    <a:cubicBezTo>
                      <a:pt x="36" y="521"/>
                      <a:pt x="19" y="476"/>
                      <a:pt x="13" y="427"/>
                    </a:cubicBezTo>
                    <a:cubicBezTo>
                      <a:pt x="7" y="383"/>
                      <a:pt x="8" y="338"/>
                      <a:pt x="7" y="294"/>
                    </a:cubicBezTo>
                    <a:cubicBezTo>
                      <a:pt x="7" y="264"/>
                      <a:pt x="6" y="233"/>
                      <a:pt x="3" y="202"/>
                    </a:cubicBezTo>
                    <a:cubicBezTo>
                      <a:pt x="0" y="160"/>
                      <a:pt x="12" y="127"/>
                      <a:pt x="38" y="97"/>
                    </a:cubicBezTo>
                    <a:cubicBezTo>
                      <a:pt x="62" y="70"/>
                      <a:pt x="85" y="44"/>
                      <a:pt x="109" y="18"/>
                    </a:cubicBezTo>
                    <a:cubicBezTo>
                      <a:pt x="115" y="11"/>
                      <a:pt x="124" y="6"/>
                      <a:pt x="132" y="4"/>
                    </a:cubicBezTo>
                    <a:cubicBezTo>
                      <a:pt x="144" y="0"/>
                      <a:pt x="154" y="5"/>
                      <a:pt x="155" y="19"/>
                    </a:cubicBezTo>
                    <a:cubicBezTo>
                      <a:pt x="160" y="71"/>
                      <a:pt x="169" y="124"/>
                      <a:pt x="167" y="176"/>
                    </a:cubicBezTo>
                    <a:cubicBezTo>
                      <a:pt x="164" y="255"/>
                      <a:pt x="195" y="320"/>
                      <a:pt x="242" y="379"/>
                    </a:cubicBezTo>
                    <a:cubicBezTo>
                      <a:pt x="258" y="400"/>
                      <a:pt x="290" y="410"/>
                      <a:pt x="316" y="421"/>
                    </a:cubicBezTo>
                    <a:cubicBezTo>
                      <a:pt x="326" y="425"/>
                      <a:pt x="341" y="417"/>
                      <a:pt x="357" y="414"/>
                    </a:cubicBezTo>
                    <a:cubicBezTo>
                      <a:pt x="356" y="390"/>
                      <a:pt x="355" y="369"/>
                      <a:pt x="353" y="348"/>
                    </a:cubicBezTo>
                    <a:cubicBezTo>
                      <a:pt x="349" y="318"/>
                      <a:pt x="344" y="288"/>
                      <a:pt x="340" y="257"/>
                    </a:cubicBezTo>
                    <a:cubicBezTo>
                      <a:pt x="334" y="217"/>
                      <a:pt x="351" y="181"/>
                      <a:pt x="368" y="147"/>
                    </a:cubicBezTo>
                    <a:cubicBezTo>
                      <a:pt x="390" y="106"/>
                      <a:pt x="420" y="70"/>
                      <a:pt x="462" y="39"/>
                    </a:cubicBezTo>
                    <a:cubicBezTo>
                      <a:pt x="464" y="50"/>
                      <a:pt x="468" y="59"/>
                      <a:pt x="466" y="66"/>
                    </a:cubicBezTo>
                    <a:cubicBezTo>
                      <a:pt x="444" y="180"/>
                      <a:pt x="470" y="282"/>
                      <a:pt x="536" y="375"/>
                    </a:cubicBezTo>
                    <a:cubicBezTo>
                      <a:pt x="548" y="393"/>
                      <a:pt x="568" y="405"/>
                      <a:pt x="582" y="417"/>
                    </a:cubicBezTo>
                    <a:cubicBezTo>
                      <a:pt x="612" y="409"/>
                      <a:pt x="616" y="388"/>
                      <a:pt x="620" y="369"/>
                    </a:cubicBezTo>
                    <a:cubicBezTo>
                      <a:pt x="637" y="300"/>
                      <a:pt x="667" y="239"/>
                      <a:pt x="715" y="187"/>
                    </a:cubicBezTo>
                    <a:cubicBezTo>
                      <a:pt x="723" y="179"/>
                      <a:pt x="732" y="170"/>
                      <a:pt x="742" y="163"/>
                    </a:cubicBezTo>
                    <a:cubicBezTo>
                      <a:pt x="782" y="136"/>
                      <a:pt x="802" y="139"/>
                      <a:pt x="830" y="180"/>
                    </a:cubicBezTo>
                    <a:cubicBezTo>
                      <a:pt x="853" y="213"/>
                      <a:pt x="874" y="249"/>
                      <a:pt x="895" y="284"/>
                    </a:cubicBezTo>
                    <a:cubicBezTo>
                      <a:pt x="899" y="290"/>
                      <a:pt x="904" y="298"/>
                      <a:pt x="904" y="306"/>
                    </a:cubicBezTo>
                    <a:cubicBezTo>
                      <a:pt x="906" y="345"/>
                      <a:pt x="908" y="384"/>
                      <a:pt x="909" y="426"/>
                    </a:cubicBezTo>
                    <a:cubicBezTo>
                      <a:pt x="902" y="420"/>
                      <a:pt x="896" y="415"/>
                      <a:pt x="889" y="409"/>
                    </a:cubicBezTo>
                    <a:cubicBezTo>
                      <a:pt x="859" y="386"/>
                      <a:pt x="826" y="373"/>
                      <a:pt x="786" y="376"/>
                    </a:cubicBezTo>
                    <a:cubicBezTo>
                      <a:pt x="726" y="379"/>
                      <a:pt x="669" y="396"/>
                      <a:pt x="613" y="417"/>
                    </a:cubicBezTo>
                    <a:cubicBezTo>
                      <a:pt x="602" y="421"/>
                      <a:pt x="592" y="429"/>
                      <a:pt x="582" y="436"/>
                    </a:cubicBezTo>
                    <a:cubicBezTo>
                      <a:pt x="545" y="462"/>
                      <a:pt x="546" y="478"/>
                      <a:pt x="583" y="508"/>
                    </a:cubicBezTo>
                    <a:cubicBezTo>
                      <a:pt x="594" y="516"/>
                      <a:pt x="601" y="530"/>
                      <a:pt x="610" y="541"/>
                    </a:cubicBezTo>
                    <a:cubicBezTo>
                      <a:pt x="642" y="585"/>
                      <a:pt x="690" y="601"/>
                      <a:pt x="736" y="576"/>
                    </a:cubicBezTo>
                    <a:cubicBezTo>
                      <a:pt x="769" y="558"/>
                      <a:pt x="802" y="533"/>
                      <a:pt x="802" y="487"/>
                    </a:cubicBezTo>
                    <a:cubicBezTo>
                      <a:pt x="802" y="473"/>
                      <a:pt x="806" y="458"/>
                      <a:pt x="809" y="442"/>
                    </a:cubicBezTo>
                    <a:cubicBezTo>
                      <a:pt x="831" y="445"/>
                      <a:pt x="855" y="433"/>
                      <a:pt x="879" y="448"/>
                    </a:cubicBezTo>
                    <a:cubicBezTo>
                      <a:pt x="884" y="451"/>
                      <a:pt x="897" y="441"/>
                      <a:pt x="908" y="437"/>
                    </a:cubicBezTo>
                    <a:cubicBezTo>
                      <a:pt x="910" y="450"/>
                      <a:pt x="911" y="465"/>
                      <a:pt x="914" y="480"/>
                    </a:cubicBezTo>
                    <a:cubicBezTo>
                      <a:pt x="915" y="488"/>
                      <a:pt x="919" y="498"/>
                      <a:pt x="925" y="504"/>
                    </a:cubicBezTo>
                    <a:cubicBezTo>
                      <a:pt x="950" y="529"/>
                      <a:pt x="969" y="530"/>
                      <a:pt x="988" y="498"/>
                    </a:cubicBezTo>
                    <a:cubicBezTo>
                      <a:pt x="1023" y="439"/>
                      <a:pt x="1077" y="391"/>
                      <a:pt x="1089" y="319"/>
                    </a:cubicBezTo>
                    <a:cubicBezTo>
                      <a:pt x="1091" y="307"/>
                      <a:pt x="1099" y="296"/>
                      <a:pt x="1109" y="272"/>
                    </a:cubicBezTo>
                    <a:cubicBezTo>
                      <a:pt x="1113" y="282"/>
                      <a:pt x="1115" y="287"/>
                      <a:pt x="1116" y="293"/>
                    </a:cubicBezTo>
                    <a:cubicBezTo>
                      <a:pt x="1127" y="340"/>
                      <a:pt x="1141" y="387"/>
                      <a:pt x="1147" y="435"/>
                    </a:cubicBezTo>
                    <a:cubicBezTo>
                      <a:pt x="1155" y="490"/>
                      <a:pt x="1158" y="546"/>
                      <a:pt x="1161" y="602"/>
                    </a:cubicBezTo>
                    <a:cubicBezTo>
                      <a:pt x="1162" y="641"/>
                      <a:pt x="1162" y="681"/>
                      <a:pt x="1160" y="721"/>
                    </a:cubicBezTo>
                    <a:cubicBezTo>
                      <a:pt x="1159" y="743"/>
                      <a:pt x="1153" y="765"/>
                      <a:pt x="1146" y="786"/>
                    </a:cubicBezTo>
                    <a:cubicBezTo>
                      <a:pt x="1124" y="850"/>
                      <a:pt x="1101" y="914"/>
                      <a:pt x="1078" y="977"/>
                    </a:cubicBezTo>
                    <a:cubicBezTo>
                      <a:pt x="1067" y="1006"/>
                      <a:pt x="1053" y="1034"/>
                      <a:pt x="1040" y="1064"/>
                    </a:cubicBezTo>
                    <a:cubicBezTo>
                      <a:pt x="1060" y="1090"/>
                      <a:pt x="1082" y="1095"/>
                      <a:pt x="1110" y="1082"/>
                    </a:cubicBezTo>
                    <a:cubicBezTo>
                      <a:pt x="1136" y="1070"/>
                      <a:pt x="1163" y="1060"/>
                      <a:pt x="1190" y="1050"/>
                    </a:cubicBezTo>
                    <a:cubicBezTo>
                      <a:pt x="1215" y="1040"/>
                      <a:pt x="1239" y="1031"/>
                      <a:pt x="1258" y="1010"/>
                    </a:cubicBezTo>
                    <a:cubicBezTo>
                      <a:pt x="1279" y="988"/>
                      <a:pt x="1304" y="970"/>
                      <a:pt x="1334" y="945"/>
                    </a:cubicBezTo>
                    <a:cubicBezTo>
                      <a:pt x="1317" y="997"/>
                      <a:pt x="1307" y="1044"/>
                      <a:pt x="1286" y="1086"/>
                    </a:cubicBezTo>
                    <a:cubicBezTo>
                      <a:pt x="1265" y="1129"/>
                      <a:pt x="1253" y="1180"/>
                      <a:pt x="1208" y="1210"/>
                    </a:cubicBezTo>
                    <a:cubicBezTo>
                      <a:pt x="1226" y="1239"/>
                      <a:pt x="1250" y="1247"/>
                      <a:pt x="1277" y="1240"/>
                    </a:cubicBezTo>
                    <a:cubicBezTo>
                      <a:pt x="1395" y="1207"/>
                      <a:pt x="1514" y="1176"/>
                      <a:pt x="1606" y="1089"/>
                    </a:cubicBezTo>
                    <a:cubicBezTo>
                      <a:pt x="1616" y="1079"/>
                      <a:pt x="1629" y="1073"/>
                      <a:pt x="1644" y="1062"/>
                    </a:cubicBezTo>
                    <a:cubicBezTo>
                      <a:pt x="1638" y="1132"/>
                      <a:pt x="1617" y="1193"/>
                      <a:pt x="1589" y="1252"/>
                    </a:cubicBezTo>
                    <a:cubicBezTo>
                      <a:pt x="1586" y="1260"/>
                      <a:pt x="1582" y="1267"/>
                      <a:pt x="1580" y="1274"/>
                    </a:cubicBezTo>
                    <a:cubicBezTo>
                      <a:pt x="1563" y="1316"/>
                      <a:pt x="1569" y="1326"/>
                      <a:pt x="1615" y="1336"/>
                    </a:cubicBezTo>
                    <a:cubicBezTo>
                      <a:pt x="1619" y="1337"/>
                      <a:pt x="1623" y="1337"/>
                      <a:pt x="1630" y="1339"/>
                    </a:cubicBezTo>
                    <a:cubicBezTo>
                      <a:pt x="1633" y="1375"/>
                      <a:pt x="1635" y="1411"/>
                      <a:pt x="1638" y="1447"/>
                    </a:cubicBezTo>
                    <a:cubicBezTo>
                      <a:pt x="1638" y="1453"/>
                      <a:pt x="1639" y="1460"/>
                      <a:pt x="1637" y="1466"/>
                    </a:cubicBezTo>
                    <a:cubicBezTo>
                      <a:pt x="1619" y="1521"/>
                      <a:pt x="1641" y="1573"/>
                      <a:pt x="1653" y="1625"/>
                    </a:cubicBezTo>
                    <a:cubicBezTo>
                      <a:pt x="1657" y="1642"/>
                      <a:pt x="1657" y="1654"/>
                      <a:pt x="1645" y="1664"/>
                    </a:cubicBezTo>
                    <a:cubicBezTo>
                      <a:pt x="1628" y="1678"/>
                      <a:pt x="1610" y="1691"/>
                      <a:pt x="1591" y="1702"/>
                    </a:cubicBezTo>
                    <a:cubicBezTo>
                      <a:pt x="1568" y="1716"/>
                      <a:pt x="1541" y="1724"/>
                      <a:pt x="1521" y="1741"/>
                    </a:cubicBezTo>
                    <a:cubicBezTo>
                      <a:pt x="1488" y="1768"/>
                      <a:pt x="1449" y="1776"/>
                      <a:pt x="1410" y="1787"/>
                    </a:cubicBezTo>
                    <a:cubicBezTo>
                      <a:pt x="1355" y="1802"/>
                      <a:pt x="1298" y="1811"/>
                      <a:pt x="1248" y="1836"/>
                    </a:cubicBezTo>
                    <a:cubicBezTo>
                      <a:pt x="1198" y="1861"/>
                      <a:pt x="1144" y="1861"/>
                      <a:pt x="1093" y="1878"/>
                    </a:cubicBezTo>
                    <a:cubicBezTo>
                      <a:pt x="1049" y="1893"/>
                      <a:pt x="1001" y="1884"/>
                      <a:pt x="958" y="1868"/>
                    </a:cubicBezTo>
                    <a:cubicBezTo>
                      <a:pt x="955" y="1809"/>
                      <a:pt x="952" y="1752"/>
                      <a:pt x="949" y="1692"/>
                    </a:cubicBezTo>
                    <a:cubicBezTo>
                      <a:pt x="978" y="1681"/>
                      <a:pt x="1007" y="1667"/>
                      <a:pt x="1037" y="1660"/>
                    </a:cubicBezTo>
                    <a:cubicBezTo>
                      <a:pt x="1070" y="1651"/>
                      <a:pt x="1104" y="1647"/>
                      <a:pt x="1132" y="1623"/>
                    </a:cubicBezTo>
                    <a:cubicBezTo>
                      <a:pt x="1136" y="1619"/>
                      <a:pt x="1144" y="1619"/>
                      <a:pt x="1150" y="1617"/>
                    </a:cubicBezTo>
                    <a:cubicBezTo>
                      <a:pt x="1162" y="1613"/>
                      <a:pt x="1174" y="1612"/>
                      <a:pt x="1185" y="1606"/>
                    </a:cubicBezTo>
                    <a:cubicBezTo>
                      <a:pt x="1241" y="1576"/>
                      <a:pt x="1298" y="1545"/>
                      <a:pt x="1354" y="1514"/>
                    </a:cubicBezTo>
                    <a:cubicBezTo>
                      <a:pt x="1367" y="1506"/>
                      <a:pt x="1380" y="1499"/>
                      <a:pt x="1391" y="1490"/>
                    </a:cubicBezTo>
                    <a:cubicBezTo>
                      <a:pt x="1439" y="1449"/>
                      <a:pt x="1483" y="1405"/>
                      <a:pt x="1497" y="1340"/>
                    </a:cubicBezTo>
                    <a:cubicBezTo>
                      <a:pt x="1498" y="1331"/>
                      <a:pt x="1500" y="1321"/>
                      <a:pt x="1499" y="1312"/>
                    </a:cubicBezTo>
                    <a:cubicBezTo>
                      <a:pt x="1497" y="1287"/>
                      <a:pt x="1469" y="1273"/>
                      <a:pt x="1450" y="1288"/>
                    </a:cubicBezTo>
                    <a:cubicBezTo>
                      <a:pt x="1439" y="1297"/>
                      <a:pt x="1430" y="1311"/>
                      <a:pt x="1428" y="1324"/>
                    </a:cubicBezTo>
                    <a:cubicBezTo>
                      <a:pt x="1414" y="1387"/>
                      <a:pt x="1375" y="1429"/>
                      <a:pt x="1322" y="1461"/>
                    </a:cubicBezTo>
                    <a:cubicBezTo>
                      <a:pt x="1283" y="1485"/>
                      <a:pt x="1246" y="1511"/>
                      <a:pt x="1207" y="1533"/>
                    </a:cubicBezTo>
                    <a:cubicBezTo>
                      <a:pt x="1183" y="1547"/>
                      <a:pt x="1157" y="1556"/>
                      <a:pt x="1131" y="1566"/>
                    </a:cubicBezTo>
                    <a:cubicBezTo>
                      <a:pt x="1096" y="1579"/>
                      <a:pt x="1060" y="1589"/>
                      <a:pt x="1027" y="1604"/>
                    </a:cubicBezTo>
                    <a:cubicBezTo>
                      <a:pt x="928" y="1647"/>
                      <a:pt x="826" y="1659"/>
                      <a:pt x="719" y="1641"/>
                    </a:cubicBezTo>
                    <a:cubicBezTo>
                      <a:pt x="681" y="1635"/>
                      <a:pt x="658" y="1608"/>
                      <a:pt x="625" y="1595"/>
                    </a:cubicBezTo>
                    <a:cubicBezTo>
                      <a:pt x="596" y="1584"/>
                      <a:pt x="570" y="1563"/>
                      <a:pt x="542" y="1548"/>
                    </a:cubicBezTo>
                    <a:cubicBezTo>
                      <a:pt x="451" y="1499"/>
                      <a:pt x="382" y="1427"/>
                      <a:pt x="327" y="1341"/>
                    </a:cubicBezTo>
                    <a:cubicBezTo>
                      <a:pt x="293" y="1287"/>
                      <a:pt x="264" y="1229"/>
                      <a:pt x="228" y="1175"/>
                    </a:cubicBezTo>
                    <a:cubicBezTo>
                      <a:pt x="187" y="1112"/>
                      <a:pt x="169" y="1039"/>
                      <a:pt x="139" y="972"/>
                    </a:cubicBezTo>
                    <a:cubicBezTo>
                      <a:pt x="126" y="943"/>
                      <a:pt x="121" y="911"/>
                      <a:pt x="114" y="879"/>
                    </a:cubicBezTo>
                    <a:cubicBezTo>
                      <a:pt x="108" y="850"/>
                      <a:pt x="105" y="819"/>
                      <a:pt x="100" y="789"/>
                    </a:cubicBezTo>
                    <a:close/>
                    <a:moveTo>
                      <a:pt x="767" y="1019"/>
                    </a:moveTo>
                    <a:cubicBezTo>
                      <a:pt x="740" y="1051"/>
                      <a:pt x="718" y="1078"/>
                      <a:pt x="695" y="1102"/>
                    </a:cubicBezTo>
                    <a:cubicBezTo>
                      <a:pt x="654" y="1145"/>
                      <a:pt x="612" y="1189"/>
                      <a:pt x="554" y="1210"/>
                    </a:cubicBezTo>
                    <a:cubicBezTo>
                      <a:pt x="517" y="1223"/>
                      <a:pt x="479" y="1235"/>
                      <a:pt x="442" y="1204"/>
                    </a:cubicBezTo>
                    <a:cubicBezTo>
                      <a:pt x="432" y="1196"/>
                      <a:pt x="416" y="1194"/>
                      <a:pt x="402" y="1190"/>
                    </a:cubicBezTo>
                    <a:cubicBezTo>
                      <a:pt x="388" y="1186"/>
                      <a:pt x="370" y="1181"/>
                      <a:pt x="364" y="1199"/>
                    </a:cubicBezTo>
                    <a:cubicBezTo>
                      <a:pt x="358" y="1219"/>
                      <a:pt x="378" y="1220"/>
                      <a:pt x="391" y="1226"/>
                    </a:cubicBezTo>
                    <a:cubicBezTo>
                      <a:pt x="401" y="1231"/>
                      <a:pt x="416" y="1232"/>
                      <a:pt x="423" y="1240"/>
                    </a:cubicBezTo>
                    <a:cubicBezTo>
                      <a:pt x="454" y="1273"/>
                      <a:pt x="495" y="1265"/>
                      <a:pt x="530" y="1262"/>
                    </a:cubicBezTo>
                    <a:cubicBezTo>
                      <a:pt x="565" y="1259"/>
                      <a:pt x="601" y="1240"/>
                      <a:pt x="631" y="1218"/>
                    </a:cubicBezTo>
                    <a:cubicBezTo>
                      <a:pt x="673" y="1187"/>
                      <a:pt x="713" y="1153"/>
                      <a:pt x="754" y="1120"/>
                    </a:cubicBezTo>
                    <a:cubicBezTo>
                      <a:pt x="758" y="1117"/>
                      <a:pt x="763" y="1110"/>
                      <a:pt x="762" y="1107"/>
                    </a:cubicBezTo>
                    <a:cubicBezTo>
                      <a:pt x="756" y="1093"/>
                      <a:pt x="768" y="1092"/>
                      <a:pt x="774" y="1084"/>
                    </a:cubicBezTo>
                    <a:cubicBezTo>
                      <a:pt x="783" y="1074"/>
                      <a:pt x="788" y="1058"/>
                      <a:pt x="788" y="1045"/>
                    </a:cubicBezTo>
                    <a:cubicBezTo>
                      <a:pt x="789" y="1038"/>
                      <a:pt x="777" y="1030"/>
                      <a:pt x="767" y="1019"/>
                    </a:cubicBezTo>
                    <a:close/>
                    <a:moveTo>
                      <a:pt x="555" y="921"/>
                    </a:moveTo>
                    <a:cubicBezTo>
                      <a:pt x="539" y="925"/>
                      <a:pt x="528" y="927"/>
                      <a:pt x="517" y="930"/>
                    </a:cubicBezTo>
                    <a:cubicBezTo>
                      <a:pt x="477" y="943"/>
                      <a:pt x="439" y="964"/>
                      <a:pt x="395" y="948"/>
                    </a:cubicBezTo>
                    <a:cubicBezTo>
                      <a:pt x="387" y="945"/>
                      <a:pt x="375" y="952"/>
                      <a:pt x="361" y="956"/>
                    </a:cubicBezTo>
                    <a:cubicBezTo>
                      <a:pt x="393" y="1005"/>
                      <a:pt x="438" y="999"/>
                      <a:pt x="478" y="993"/>
                    </a:cubicBezTo>
                    <a:cubicBezTo>
                      <a:pt x="511" y="987"/>
                      <a:pt x="545" y="972"/>
                      <a:pt x="555" y="92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61" name="Freeform 13"/>
              <p:cNvSpPr>
                <a:spLocks/>
              </p:cNvSpPr>
              <p:nvPr/>
            </p:nvSpPr>
            <p:spPr bwMode="auto">
              <a:xfrm>
                <a:off x="1717675" y="5448300"/>
                <a:ext cx="714375" cy="334963"/>
              </a:xfrm>
              <a:custGeom>
                <a:avLst/>
                <a:gdLst>
                  <a:gd name="T0" fmla="*/ 762 w 1737"/>
                  <a:gd name="T1" fmla="*/ 16 h 813"/>
                  <a:gd name="T2" fmla="*/ 920 w 1737"/>
                  <a:gd name="T3" fmla="*/ 79 h 813"/>
                  <a:gd name="T4" fmla="*/ 1105 w 1737"/>
                  <a:gd name="T5" fmla="*/ 99 h 813"/>
                  <a:gd name="T6" fmla="*/ 1283 w 1737"/>
                  <a:gd name="T7" fmla="*/ 103 h 813"/>
                  <a:gd name="T8" fmla="*/ 1439 w 1737"/>
                  <a:gd name="T9" fmla="*/ 79 h 813"/>
                  <a:gd name="T10" fmla="*/ 1547 w 1737"/>
                  <a:gd name="T11" fmla="*/ 56 h 813"/>
                  <a:gd name="T12" fmla="*/ 1679 w 1737"/>
                  <a:gd name="T13" fmla="*/ 0 h 813"/>
                  <a:gd name="T14" fmla="*/ 1727 w 1737"/>
                  <a:gd name="T15" fmla="*/ 295 h 813"/>
                  <a:gd name="T16" fmla="*/ 1698 w 1737"/>
                  <a:gd name="T17" fmla="*/ 492 h 813"/>
                  <a:gd name="T18" fmla="*/ 1710 w 1737"/>
                  <a:gd name="T19" fmla="*/ 562 h 813"/>
                  <a:gd name="T20" fmla="*/ 1703 w 1737"/>
                  <a:gd name="T21" fmla="*/ 628 h 813"/>
                  <a:gd name="T22" fmla="*/ 1668 w 1737"/>
                  <a:gd name="T23" fmla="*/ 650 h 813"/>
                  <a:gd name="T24" fmla="*/ 1453 w 1737"/>
                  <a:gd name="T25" fmla="*/ 689 h 813"/>
                  <a:gd name="T26" fmla="*/ 1164 w 1737"/>
                  <a:gd name="T27" fmla="*/ 705 h 813"/>
                  <a:gd name="T28" fmla="*/ 1136 w 1737"/>
                  <a:gd name="T29" fmla="*/ 705 h 813"/>
                  <a:gd name="T30" fmla="*/ 990 w 1737"/>
                  <a:gd name="T31" fmla="*/ 711 h 813"/>
                  <a:gd name="T32" fmla="*/ 850 w 1737"/>
                  <a:gd name="T33" fmla="*/ 728 h 813"/>
                  <a:gd name="T34" fmla="*/ 747 w 1737"/>
                  <a:gd name="T35" fmla="*/ 757 h 813"/>
                  <a:gd name="T36" fmla="*/ 446 w 1737"/>
                  <a:gd name="T37" fmla="*/ 811 h 813"/>
                  <a:gd name="T38" fmla="*/ 260 w 1737"/>
                  <a:gd name="T39" fmla="*/ 804 h 813"/>
                  <a:gd name="T40" fmla="*/ 127 w 1737"/>
                  <a:gd name="T41" fmla="*/ 765 h 813"/>
                  <a:gd name="T42" fmla="*/ 17 w 1737"/>
                  <a:gd name="T43" fmla="*/ 628 h 813"/>
                  <a:gd name="T44" fmla="*/ 5 w 1737"/>
                  <a:gd name="T45" fmla="*/ 533 h 813"/>
                  <a:gd name="T46" fmla="*/ 150 w 1737"/>
                  <a:gd name="T47" fmla="*/ 306 h 813"/>
                  <a:gd name="T48" fmla="*/ 301 w 1737"/>
                  <a:gd name="T49" fmla="*/ 227 h 813"/>
                  <a:gd name="T50" fmla="*/ 385 w 1737"/>
                  <a:gd name="T51" fmla="*/ 175 h 813"/>
                  <a:gd name="T52" fmla="*/ 465 w 1737"/>
                  <a:gd name="T53" fmla="*/ 140 h 813"/>
                  <a:gd name="T54" fmla="*/ 609 w 1737"/>
                  <a:gd name="T55" fmla="*/ 79 h 813"/>
                  <a:gd name="T56" fmla="*/ 661 w 1737"/>
                  <a:gd name="T57" fmla="*/ 60 h 813"/>
                  <a:gd name="T58" fmla="*/ 762 w 1737"/>
                  <a:gd name="T59" fmla="*/ 16 h 8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1737" h="813">
                    <a:moveTo>
                      <a:pt x="762" y="16"/>
                    </a:moveTo>
                    <a:cubicBezTo>
                      <a:pt x="810" y="49"/>
                      <a:pt x="863" y="70"/>
                      <a:pt x="920" y="79"/>
                    </a:cubicBezTo>
                    <a:cubicBezTo>
                      <a:pt x="981" y="88"/>
                      <a:pt x="1043" y="95"/>
                      <a:pt x="1105" y="99"/>
                    </a:cubicBezTo>
                    <a:cubicBezTo>
                      <a:pt x="1165" y="103"/>
                      <a:pt x="1224" y="107"/>
                      <a:pt x="1283" y="103"/>
                    </a:cubicBezTo>
                    <a:cubicBezTo>
                      <a:pt x="1336" y="100"/>
                      <a:pt x="1387" y="88"/>
                      <a:pt x="1439" y="79"/>
                    </a:cubicBezTo>
                    <a:cubicBezTo>
                      <a:pt x="1476" y="72"/>
                      <a:pt x="1513" y="68"/>
                      <a:pt x="1547" y="56"/>
                    </a:cubicBezTo>
                    <a:cubicBezTo>
                      <a:pt x="1592" y="41"/>
                      <a:pt x="1635" y="20"/>
                      <a:pt x="1679" y="0"/>
                    </a:cubicBezTo>
                    <a:cubicBezTo>
                      <a:pt x="1721" y="91"/>
                      <a:pt x="1737" y="192"/>
                      <a:pt x="1727" y="295"/>
                    </a:cubicBezTo>
                    <a:cubicBezTo>
                      <a:pt x="1721" y="361"/>
                      <a:pt x="1708" y="426"/>
                      <a:pt x="1698" y="492"/>
                    </a:cubicBezTo>
                    <a:cubicBezTo>
                      <a:pt x="1695" y="516"/>
                      <a:pt x="1683" y="542"/>
                      <a:pt x="1710" y="562"/>
                    </a:cubicBezTo>
                    <a:cubicBezTo>
                      <a:pt x="1707" y="584"/>
                      <a:pt x="1706" y="606"/>
                      <a:pt x="1703" y="628"/>
                    </a:cubicBezTo>
                    <a:cubicBezTo>
                      <a:pt x="1700" y="647"/>
                      <a:pt x="1682" y="648"/>
                      <a:pt x="1668" y="650"/>
                    </a:cubicBezTo>
                    <a:cubicBezTo>
                      <a:pt x="1597" y="664"/>
                      <a:pt x="1525" y="676"/>
                      <a:pt x="1453" y="689"/>
                    </a:cubicBezTo>
                    <a:cubicBezTo>
                      <a:pt x="1357" y="706"/>
                      <a:pt x="1261" y="710"/>
                      <a:pt x="1164" y="705"/>
                    </a:cubicBezTo>
                    <a:cubicBezTo>
                      <a:pt x="1154" y="705"/>
                      <a:pt x="1145" y="705"/>
                      <a:pt x="1136" y="705"/>
                    </a:cubicBezTo>
                    <a:cubicBezTo>
                      <a:pt x="1087" y="707"/>
                      <a:pt x="1039" y="707"/>
                      <a:pt x="990" y="711"/>
                    </a:cubicBezTo>
                    <a:cubicBezTo>
                      <a:pt x="943" y="714"/>
                      <a:pt x="896" y="720"/>
                      <a:pt x="850" y="728"/>
                    </a:cubicBezTo>
                    <a:cubicBezTo>
                      <a:pt x="815" y="735"/>
                      <a:pt x="781" y="747"/>
                      <a:pt x="747" y="757"/>
                    </a:cubicBezTo>
                    <a:cubicBezTo>
                      <a:pt x="649" y="788"/>
                      <a:pt x="550" y="813"/>
                      <a:pt x="446" y="811"/>
                    </a:cubicBezTo>
                    <a:cubicBezTo>
                      <a:pt x="384" y="810"/>
                      <a:pt x="322" y="805"/>
                      <a:pt x="260" y="804"/>
                    </a:cubicBezTo>
                    <a:cubicBezTo>
                      <a:pt x="211" y="803"/>
                      <a:pt x="170" y="783"/>
                      <a:pt x="127" y="765"/>
                    </a:cubicBezTo>
                    <a:cubicBezTo>
                      <a:pt x="17" y="719"/>
                      <a:pt x="35" y="713"/>
                      <a:pt x="17" y="628"/>
                    </a:cubicBezTo>
                    <a:cubicBezTo>
                      <a:pt x="10" y="597"/>
                      <a:pt x="7" y="565"/>
                      <a:pt x="5" y="533"/>
                    </a:cubicBezTo>
                    <a:cubicBezTo>
                      <a:pt x="0" y="424"/>
                      <a:pt x="59" y="354"/>
                      <a:pt x="150" y="306"/>
                    </a:cubicBezTo>
                    <a:cubicBezTo>
                      <a:pt x="200" y="279"/>
                      <a:pt x="251" y="254"/>
                      <a:pt x="301" y="227"/>
                    </a:cubicBezTo>
                    <a:cubicBezTo>
                      <a:pt x="330" y="212"/>
                      <a:pt x="356" y="191"/>
                      <a:pt x="385" y="175"/>
                    </a:cubicBezTo>
                    <a:cubicBezTo>
                      <a:pt x="411" y="161"/>
                      <a:pt x="437" y="147"/>
                      <a:pt x="465" y="140"/>
                    </a:cubicBezTo>
                    <a:cubicBezTo>
                      <a:pt x="517" y="127"/>
                      <a:pt x="567" y="115"/>
                      <a:pt x="609" y="79"/>
                    </a:cubicBezTo>
                    <a:cubicBezTo>
                      <a:pt x="622" y="68"/>
                      <a:pt x="643" y="62"/>
                      <a:pt x="661" y="60"/>
                    </a:cubicBezTo>
                    <a:cubicBezTo>
                      <a:pt x="698" y="54"/>
                      <a:pt x="733" y="45"/>
                      <a:pt x="762" y="16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62" name="Freeform 14"/>
              <p:cNvSpPr>
                <a:spLocks/>
              </p:cNvSpPr>
              <p:nvPr/>
            </p:nvSpPr>
            <p:spPr bwMode="auto">
              <a:xfrm>
                <a:off x="3662363" y="4986338"/>
                <a:ext cx="473075" cy="693738"/>
              </a:xfrm>
              <a:custGeom>
                <a:avLst/>
                <a:gdLst>
                  <a:gd name="T0" fmla="*/ 846 w 1153"/>
                  <a:gd name="T1" fmla="*/ 0 h 1689"/>
                  <a:gd name="T2" fmla="*/ 888 w 1153"/>
                  <a:gd name="T3" fmla="*/ 29 h 1689"/>
                  <a:gd name="T4" fmla="*/ 1013 w 1153"/>
                  <a:gd name="T5" fmla="*/ 169 h 1689"/>
                  <a:gd name="T6" fmla="*/ 1110 w 1153"/>
                  <a:gd name="T7" fmla="*/ 284 h 1689"/>
                  <a:gd name="T8" fmla="*/ 1135 w 1153"/>
                  <a:gd name="T9" fmla="*/ 437 h 1689"/>
                  <a:gd name="T10" fmla="*/ 1058 w 1153"/>
                  <a:gd name="T11" fmla="*/ 641 h 1689"/>
                  <a:gd name="T12" fmla="*/ 1039 w 1153"/>
                  <a:gd name="T13" fmla="*/ 693 h 1689"/>
                  <a:gd name="T14" fmla="*/ 1004 w 1153"/>
                  <a:gd name="T15" fmla="*/ 831 h 1689"/>
                  <a:gd name="T16" fmla="*/ 988 w 1153"/>
                  <a:gd name="T17" fmla="*/ 889 h 1689"/>
                  <a:gd name="T18" fmla="*/ 911 w 1153"/>
                  <a:gd name="T19" fmla="*/ 1059 h 1689"/>
                  <a:gd name="T20" fmla="*/ 800 w 1153"/>
                  <a:gd name="T21" fmla="*/ 1247 h 1689"/>
                  <a:gd name="T22" fmla="*/ 691 w 1153"/>
                  <a:gd name="T23" fmla="*/ 1383 h 1689"/>
                  <a:gd name="T24" fmla="*/ 670 w 1153"/>
                  <a:gd name="T25" fmla="*/ 1407 h 1689"/>
                  <a:gd name="T26" fmla="*/ 621 w 1153"/>
                  <a:gd name="T27" fmla="*/ 1451 h 1689"/>
                  <a:gd name="T28" fmla="*/ 499 w 1153"/>
                  <a:gd name="T29" fmla="*/ 1547 h 1689"/>
                  <a:gd name="T30" fmla="*/ 386 w 1153"/>
                  <a:gd name="T31" fmla="*/ 1622 h 1689"/>
                  <a:gd name="T32" fmla="*/ 344 w 1153"/>
                  <a:gd name="T33" fmla="*/ 1644 h 1689"/>
                  <a:gd name="T34" fmla="*/ 177 w 1153"/>
                  <a:gd name="T35" fmla="*/ 1688 h 1689"/>
                  <a:gd name="T36" fmla="*/ 152 w 1153"/>
                  <a:gd name="T37" fmla="*/ 1679 h 1689"/>
                  <a:gd name="T38" fmla="*/ 18 w 1153"/>
                  <a:gd name="T39" fmla="*/ 1377 h 1689"/>
                  <a:gd name="T40" fmla="*/ 88 w 1153"/>
                  <a:gd name="T41" fmla="*/ 1079 h 1689"/>
                  <a:gd name="T42" fmla="*/ 134 w 1153"/>
                  <a:gd name="T43" fmla="*/ 898 h 1689"/>
                  <a:gd name="T44" fmla="*/ 159 w 1153"/>
                  <a:gd name="T45" fmla="*/ 765 h 1689"/>
                  <a:gd name="T46" fmla="*/ 193 w 1153"/>
                  <a:gd name="T47" fmla="*/ 733 h 1689"/>
                  <a:gd name="T48" fmla="*/ 316 w 1153"/>
                  <a:gd name="T49" fmla="*/ 712 h 1689"/>
                  <a:gd name="T50" fmla="*/ 391 w 1153"/>
                  <a:gd name="T51" fmla="*/ 676 h 1689"/>
                  <a:gd name="T52" fmla="*/ 543 w 1153"/>
                  <a:gd name="T53" fmla="*/ 582 h 1689"/>
                  <a:gd name="T54" fmla="*/ 548 w 1153"/>
                  <a:gd name="T55" fmla="*/ 576 h 1689"/>
                  <a:gd name="T56" fmla="*/ 723 w 1153"/>
                  <a:gd name="T57" fmla="*/ 370 h 1689"/>
                  <a:gd name="T58" fmla="*/ 780 w 1153"/>
                  <a:gd name="T59" fmla="*/ 253 h 1689"/>
                  <a:gd name="T60" fmla="*/ 806 w 1153"/>
                  <a:gd name="T61" fmla="*/ 182 h 1689"/>
                  <a:gd name="T62" fmla="*/ 846 w 1153"/>
                  <a:gd name="T63" fmla="*/ 0 h 16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1153" h="1689">
                    <a:moveTo>
                      <a:pt x="846" y="0"/>
                    </a:moveTo>
                    <a:cubicBezTo>
                      <a:pt x="864" y="0"/>
                      <a:pt x="876" y="16"/>
                      <a:pt x="888" y="29"/>
                    </a:cubicBezTo>
                    <a:cubicBezTo>
                      <a:pt x="930" y="75"/>
                      <a:pt x="971" y="122"/>
                      <a:pt x="1013" y="169"/>
                    </a:cubicBezTo>
                    <a:cubicBezTo>
                      <a:pt x="1045" y="207"/>
                      <a:pt x="1076" y="247"/>
                      <a:pt x="1110" y="284"/>
                    </a:cubicBezTo>
                    <a:cubicBezTo>
                      <a:pt x="1153" y="330"/>
                      <a:pt x="1146" y="382"/>
                      <a:pt x="1135" y="437"/>
                    </a:cubicBezTo>
                    <a:cubicBezTo>
                      <a:pt x="1119" y="509"/>
                      <a:pt x="1092" y="576"/>
                      <a:pt x="1058" y="641"/>
                    </a:cubicBezTo>
                    <a:cubicBezTo>
                      <a:pt x="1049" y="657"/>
                      <a:pt x="1043" y="675"/>
                      <a:pt x="1039" y="693"/>
                    </a:cubicBezTo>
                    <a:cubicBezTo>
                      <a:pt x="1026" y="739"/>
                      <a:pt x="1016" y="785"/>
                      <a:pt x="1004" y="831"/>
                    </a:cubicBezTo>
                    <a:cubicBezTo>
                      <a:pt x="999" y="851"/>
                      <a:pt x="993" y="870"/>
                      <a:pt x="988" y="889"/>
                    </a:cubicBezTo>
                    <a:cubicBezTo>
                      <a:pt x="970" y="949"/>
                      <a:pt x="945" y="1005"/>
                      <a:pt x="911" y="1059"/>
                    </a:cubicBezTo>
                    <a:cubicBezTo>
                      <a:pt x="872" y="1120"/>
                      <a:pt x="838" y="1185"/>
                      <a:pt x="800" y="1247"/>
                    </a:cubicBezTo>
                    <a:cubicBezTo>
                      <a:pt x="769" y="1296"/>
                      <a:pt x="735" y="1344"/>
                      <a:pt x="691" y="1383"/>
                    </a:cubicBezTo>
                    <a:cubicBezTo>
                      <a:pt x="684" y="1390"/>
                      <a:pt x="678" y="1400"/>
                      <a:pt x="670" y="1407"/>
                    </a:cubicBezTo>
                    <a:cubicBezTo>
                      <a:pt x="654" y="1422"/>
                      <a:pt x="638" y="1437"/>
                      <a:pt x="621" y="1451"/>
                    </a:cubicBezTo>
                    <a:cubicBezTo>
                      <a:pt x="580" y="1484"/>
                      <a:pt x="540" y="1516"/>
                      <a:pt x="499" y="1547"/>
                    </a:cubicBezTo>
                    <a:cubicBezTo>
                      <a:pt x="462" y="1574"/>
                      <a:pt x="424" y="1598"/>
                      <a:pt x="386" y="1622"/>
                    </a:cubicBezTo>
                    <a:cubicBezTo>
                      <a:pt x="373" y="1631"/>
                      <a:pt x="357" y="1635"/>
                      <a:pt x="344" y="1644"/>
                    </a:cubicBezTo>
                    <a:cubicBezTo>
                      <a:pt x="293" y="1677"/>
                      <a:pt x="234" y="1679"/>
                      <a:pt x="177" y="1688"/>
                    </a:cubicBezTo>
                    <a:cubicBezTo>
                      <a:pt x="169" y="1689"/>
                      <a:pt x="158" y="1684"/>
                      <a:pt x="152" y="1679"/>
                    </a:cubicBezTo>
                    <a:cubicBezTo>
                      <a:pt x="60" y="1599"/>
                      <a:pt x="0" y="1507"/>
                      <a:pt x="18" y="1377"/>
                    </a:cubicBezTo>
                    <a:cubicBezTo>
                      <a:pt x="32" y="1275"/>
                      <a:pt x="61" y="1177"/>
                      <a:pt x="88" y="1079"/>
                    </a:cubicBezTo>
                    <a:cubicBezTo>
                      <a:pt x="104" y="1019"/>
                      <a:pt x="120" y="958"/>
                      <a:pt x="134" y="898"/>
                    </a:cubicBezTo>
                    <a:cubicBezTo>
                      <a:pt x="144" y="854"/>
                      <a:pt x="151" y="809"/>
                      <a:pt x="159" y="765"/>
                    </a:cubicBezTo>
                    <a:cubicBezTo>
                      <a:pt x="162" y="745"/>
                      <a:pt x="173" y="735"/>
                      <a:pt x="193" y="733"/>
                    </a:cubicBezTo>
                    <a:cubicBezTo>
                      <a:pt x="234" y="727"/>
                      <a:pt x="276" y="723"/>
                      <a:pt x="316" y="712"/>
                    </a:cubicBezTo>
                    <a:cubicBezTo>
                      <a:pt x="343" y="705"/>
                      <a:pt x="367" y="690"/>
                      <a:pt x="391" y="676"/>
                    </a:cubicBezTo>
                    <a:cubicBezTo>
                      <a:pt x="442" y="645"/>
                      <a:pt x="492" y="613"/>
                      <a:pt x="543" y="582"/>
                    </a:cubicBezTo>
                    <a:cubicBezTo>
                      <a:pt x="545" y="580"/>
                      <a:pt x="546" y="578"/>
                      <a:pt x="548" y="576"/>
                    </a:cubicBezTo>
                    <a:cubicBezTo>
                      <a:pt x="607" y="507"/>
                      <a:pt x="666" y="440"/>
                      <a:pt x="723" y="370"/>
                    </a:cubicBezTo>
                    <a:cubicBezTo>
                      <a:pt x="751" y="336"/>
                      <a:pt x="769" y="296"/>
                      <a:pt x="780" y="253"/>
                    </a:cubicBezTo>
                    <a:cubicBezTo>
                      <a:pt x="786" y="229"/>
                      <a:pt x="800" y="207"/>
                      <a:pt x="806" y="182"/>
                    </a:cubicBezTo>
                    <a:cubicBezTo>
                      <a:pt x="820" y="124"/>
                      <a:pt x="832" y="64"/>
                      <a:pt x="846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63" name="Freeform 15"/>
              <p:cNvSpPr>
                <a:spLocks/>
              </p:cNvSpPr>
              <p:nvPr/>
            </p:nvSpPr>
            <p:spPr bwMode="auto">
              <a:xfrm>
                <a:off x="1792288" y="3228975"/>
                <a:ext cx="388938" cy="571500"/>
              </a:xfrm>
              <a:custGeom>
                <a:avLst/>
                <a:gdLst>
                  <a:gd name="T0" fmla="*/ 798 w 945"/>
                  <a:gd name="T1" fmla="*/ 1 h 1391"/>
                  <a:gd name="T2" fmla="*/ 798 w 945"/>
                  <a:gd name="T3" fmla="*/ 42 h 1391"/>
                  <a:gd name="T4" fmla="*/ 789 w 945"/>
                  <a:gd name="T5" fmla="*/ 144 h 1391"/>
                  <a:gd name="T6" fmla="*/ 784 w 945"/>
                  <a:gd name="T7" fmla="*/ 235 h 1391"/>
                  <a:gd name="T8" fmla="*/ 788 w 945"/>
                  <a:gd name="T9" fmla="*/ 307 h 1391"/>
                  <a:gd name="T10" fmla="*/ 779 w 945"/>
                  <a:gd name="T11" fmla="*/ 434 h 1391"/>
                  <a:gd name="T12" fmla="*/ 765 w 945"/>
                  <a:gd name="T13" fmla="*/ 513 h 1391"/>
                  <a:gd name="T14" fmla="*/ 770 w 945"/>
                  <a:gd name="T15" fmla="*/ 577 h 1391"/>
                  <a:gd name="T16" fmla="*/ 771 w 945"/>
                  <a:gd name="T17" fmla="*/ 643 h 1391"/>
                  <a:gd name="T18" fmla="*/ 770 w 945"/>
                  <a:gd name="T19" fmla="*/ 698 h 1391"/>
                  <a:gd name="T20" fmla="*/ 833 w 945"/>
                  <a:gd name="T21" fmla="*/ 910 h 1391"/>
                  <a:gd name="T22" fmla="*/ 908 w 945"/>
                  <a:gd name="T23" fmla="*/ 1072 h 1391"/>
                  <a:gd name="T24" fmla="*/ 924 w 945"/>
                  <a:gd name="T25" fmla="*/ 1089 h 1391"/>
                  <a:gd name="T26" fmla="*/ 932 w 945"/>
                  <a:gd name="T27" fmla="*/ 1133 h 1391"/>
                  <a:gd name="T28" fmla="*/ 884 w 945"/>
                  <a:gd name="T29" fmla="*/ 1196 h 1391"/>
                  <a:gd name="T30" fmla="*/ 700 w 945"/>
                  <a:gd name="T31" fmla="*/ 1337 h 1391"/>
                  <a:gd name="T32" fmla="*/ 540 w 945"/>
                  <a:gd name="T33" fmla="*/ 1383 h 1391"/>
                  <a:gd name="T34" fmla="*/ 402 w 945"/>
                  <a:gd name="T35" fmla="*/ 1320 h 1391"/>
                  <a:gd name="T36" fmla="*/ 396 w 945"/>
                  <a:gd name="T37" fmla="*/ 1301 h 1391"/>
                  <a:gd name="T38" fmla="*/ 305 w 945"/>
                  <a:gd name="T39" fmla="*/ 1138 h 1391"/>
                  <a:gd name="T40" fmla="*/ 127 w 945"/>
                  <a:gd name="T41" fmla="*/ 967 h 1391"/>
                  <a:gd name="T42" fmla="*/ 48 w 945"/>
                  <a:gd name="T43" fmla="*/ 898 h 1391"/>
                  <a:gd name="T44" fmla="*/ 26 w 945"/>
                  <a:gd name="T45" fmla="*/ 863 h 1391"/>
                  <a:gd name="T46" fmla="*/ 26 w 945"/>
                  <a:gd name="T47" fmla="*/ 855 h 1391"/>
                  <a:gd name="T48" fmla="*/ 97 w 945"/>
                  <a:gd name="T49" fmla="*/ 662 h 1391"/>
                  <a:gd name="T50" fmla="*/ 292 w 945"/>
                  <a:gd name="T51" fmla="*/ 494 h 1391"/>
                  <a:gd name="T52" fmla="*/ 393 w 945"/>
                  <a:gd name="T53" fmla="*/ 412 h 1391"/>
                  <a:gd name="T54" fmla="*/ 525 w 945"/>
                  <a:gd name="T55" fmla="*/ 309 h 1391"/>
                  <a:gd name="T56" fmla="*/ 566 w 945"/>
                  <a:gd name="T57" fmla="*/ 272 h 1391"/>
                  <a:gd name="T58" fmla="*/ 716 w 945"/>
                  <a:gd name="T59" fmla="*/ 92 h 1391"/>
                  <a:gd name="T60" fmla="*/ 789 w 945"/>
                  <a:gd name="T61" fmla="*/ 0 h 1391"/>
                  <a:gd name="T62" fmla="*/ 798 w 945"/>
                  <a:gd name="T63" fmla="*/ 1 h 139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945" h="1391">
                    <a:moveTo>
                      <a:pt x="798" y="1"/>
                    </a:moveTo>
                    <a:cubicBezTo>
                      <a:pt x="798" y="14"/>
                      <a:pt x="799" y="28"/>
                      <a:pt x="798" y="42"/>
                    </a:cubicBezTo>
                    <a:cubicBezTo>
                      <a:pt x="796" y="76"/>
                      <a:pt x="799" y="113"/>
                      <a:pt x="789" y="144"/>
                    </a:cubicBezTo>
                    <a:cubicBezTo>
                      <a:pt x="778" y="176"/>
                      <a:pt x="787" y="205"/>
                      <a:pt x="784" y="235"/>
                    </a:cubicBezTo>
                    <a:cubicBezTo>
                      <a:pt x="781" y="259"/>
                      <a:pt x="789" y="283"/>
                      <a:pt x="788" y="307"/>
                    </a:cubicBezTo>
                    <a:cubicBezTo>
                      <a:pt x="787" y="350"/>
                      <a:pt x="783" y="392"/>
                      <a:pt x="779" y="434"/>
                    </a:cubicBezTo>
                    <a:cubicBezTo>
                      <a:pt x="776" y="461"/>
                      <a:pt x="776" y="490"/>
                      <a:pt x="765" y="513"/>
                    </a:cubicBezTo>
                    <a:cubicBezTo>
                      <a:pt x="754" y="538"/>
                      <a:pt x="771" y="556"/>
                      <a:pt x="770" y="577"/>
                    </a:cubicBezTo>
                    <a:cubicBezTo>
                      <a:pt x="770" y="599"/>
                      <a:pt x="771" y="621"/>
                      <a:pt x="771" y="643"/>
                    </a:cubicBezTo>
                    <a:cubicBezTo>
                      <a:pt x="771" y="661"/>
                      <a:pt x="768" y="680"/>
                      <a:pt x="770" y="698"/>
                    </a:cubicBezTo>
                    <a:cubicBezTo>
                      <a:pt x="780" y="772"/>
                      <a:pt x="800" y="842"/>
                      <a:pt x="833" y="910"/>
                    </a:cubicBezTo>
                    <a:cubicBezTo>
                      <a:pt x="859" y="963"/>
                      <a:pt x="883" y="1018"/>
                      <a:pt x="908" y="1072"/>
                    </a:cubicBezTo>
                    <a:cubicBezTo>
                      <a:pt x="911" y="1079"/>
                      <a:pt x="918" y="1084"/>
                      <a:pt x="924" y="1089"/>
                    </a:cubicBezTo>
                    <a:cubicBezTo>
                      <a:pt x="942" y="1104"/>
                      <a:pt x="945" y="1113"/>
                      <a:pt x="932" y="1133"/>
                    </a:cubicBezTo>
                    <a:cubicBezTo>
                      <a:pt x="917" y="1154"/>
                      <a:pt x="898" y="1173"/>
                      <a:pt x="884" y="1196"/>
                    </a:cubicBezTo>
                    <a:cubicBezTo>
                      <a:pt x="840" y="1266"/>
                      <a:pt x="768" y="1299"/>
                      <a:pt x="700" y="1337"/>
                    </a:cubicBezTo>
                    <a:cubicBezTo>
                      <a:pt x="650" y="1364"/>
                      <a:pt x="595" y="1376"/>
                      <a:pt x="540" y="1383"/>
                    </a:cubicBezTo>
                    <a:cubicBezTo>
                      <a:pt x="483" y="1391"/>
                      <a:pt x="434" y="1372"/>
                      <a:pt x="402" y="1320"/>
                    </a:cubicBezTo>
                    <a:cubicBezTo>
                      <a:pt x="399" y="1314"/>
                      <a:pt x="397" y="1308"/>
                      <a:pt x="396" y="1301"/>
                    </a:cubicBezTo>
                    <a:cubicBezTo>
                      <a:pt x="384" y="1237"/>
                      <a:pt x="357" y="1183"/>
                      <a:pt x="305" y="1138"/>
                    </a:cubicBezTo>
                    <a:cubicBezTo>
                      <a:pt x="243" y="1084"/>
                      <a:pt x="187" y="1023"/>
                      <a:pt x="127" y="967"/>
                    </a:cubicBezTo>
                    <a:cubicBezTo>
                      <a:pt x="102" y="943"/>
                      <a:pt x="84" y="910"/>
                      <a:pt x="48" y="898"/>
                    </a:cubicBezTo>
                    <a:cubicBezTo>
                      <a:pt x="34" y="893"/>
                      <a:pt x="25" y="880"/>
                      <a:pt x="26" y="863"/>
                    </a:cubicBezTo>
                    <a:cubicBezTo>
                      <a:pt x="26" y="860"/>
                      <a:pt x="26" y="857"/>
                      <a:pt x="26" y="855"/>
                    </a:cubicBezTo>
                    <a:cubicBezTo>
                      <a:pt x="0" y="772"/>
                      <a:pt x="43" y="713"/>
                      <a:pt x="97" y="662"/>
                    </a:cubicBezTo>
                    <a:cubicBezTo>
                      <a:pt x="160" y="603"/>
                      <a:pt x="225" y="547"/>
                      <a:pt x="292" y="494"/>
                    </a:cubicBezTo>
                    <a:cubicBezTo>
                      <a:pt x="327" y="468"/>
                      <a:pt x="361" y="442"/>
                      <a:pt x="393" y="412"/>
                    </a:cubicBezTo>
                    <a:cubicBezTo>
                      <a:pt x="433" y="374"/>
                      <a:pt x="481" y="344"/>
                      <a:pt x="525" y="309"/>
                    </a:cubicBezTo>
                    <a:cubicBezTo>
                      <a:pt x="539" y="298"/>
                      <a:pt x="554" y="286"/>
                      <a:pt x="566" y="272"/>
                    </a:cubicBezTo>
                    <a:cubicBezTo>
                      <a:pt x="616" y="212"/>
                      <a:pt x="666" y="152"/>
                      <a:pt x="716" y="92"/>
                    </a:cubicBezTo>
                    <a:cubicBezTo>
                      <a:pt x="741" y="61"/>
                      <a:pt x="765" y="31"/>
                      <a:pt x="789" y="0"/>
                    </a:cubicBezTo>
                    <a:cubicBezTo>
                      <a:pt x="792" y="0"/>
                      <a:pt x="795" y="0"/>
                      <a:pt x="798" y="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64" name="Freeform 16"/>
              <p:cNvSpPr>
                <a:spLocks/>
              </p:cNvSpPr>
              <p:nvPr/>
            </p:nvSpPr>
            <p:spPr bwMode="auto">
              <a:xfrm>
                <a:off x="2686050" y="3698875"/>
                <a:ext cx="288925" cy="468313"/>
              </a:xfrm>
              <a:custGeom>
                <a:avLst/>
                <a:gdLst>
                  <a:gd name="T0" fmla="*/ 605 w 702"/>
                  <a:gd name="T1" fmla="*/ 1115 h 1138"/>
                  <a:gd name="T2" fmla="*/ 544 w 702"/>
                  <a:gd name="T3" fmla="*/ 1091 h 1138"/>
                  <a:gd name="T4" fmla="*/ 487 w 702"/>
                  <a:gd name="T5" fmla="*/ 1012 h 1138"/>
                  <a:gd name="T6" fmla="*/ 476 w 702"/>
                  <a:gd name="T7" fmla="*/ 861 h 1138"/>
                  <a:gd name="T8" fmla="*/ 487 w 702"/>
                  <a:gd name="T9" fmla="*/ 765 h 1138"/>
                  <a:gd name="T10" fmla="*/ 421 w 702"/>
                  <a:gd name="T11" fmla="*/ 793 h 1138"/>
                  <a:gd name="T12" fmla="*/ 411 w 702"/>
                  <a:gd name="T13" fmla="*/ 927 h 1138"/>
                  <a:gd name="T14" fmla="*/ 454 w 702"/>
                  <a:gd name="T15" fmla="*/ 1086 h 1138"/>
                  <a:gd name="T16" fmla="*/ 461 w 702"/>
                  <a:gd name="T17" fmla="*/ 1102 h 1138"/>
                  <a:gd name="T18" fmla="*/ 396 w 702"/>
                  <a:gd name="T19" fmla="*/ 1138 h 1138"/>
                  <a:gd name="T20" fmla="*/ 332 w 702"/>
                  <a:gd name="T21" fmla="*/ 1091 h 1138"/>
                  <a:gd name="T22" fmla="*/ 331 w 702"/>
                  <a:gd name="T23" fmla="*/ 1052 h 1138"/>
                  <a:gd name="T24" fmla="*/ 310 w 702"/>
                  <a:gd name="T25" fmla="*/ 1016 h 1138"/>
                  <a:gd name="T26" fmla="*/ 302 w 702"/>
                  <a:gd name="T27" fmla="*/ 969 h 1138"/>
                  <a:gd name="T28" fmla="*/ 285 w 702"/>
                  <a:gd name="T29" fmla="*/ 855 h 1138"/>
                  <a:gd name="T30" fmla="*/ 279 w 702"/>
                  <a:gd name="T31" fmla="*/ 763 h 1138"/>
                  <a:gd name="T32" fmla="*/ 229 w 702"/>
                  <a:gd name="T33" fmla="*/ 792 h 1138"/>
                  <a:gd name="T34" fmla="*/ 241 w 702"/>
                  <a:gd name="T35" fmla="*/ 940 h 1138"/>
                  <a:gd name="T36" fmla="*/ 247 w 702"/>
                  <a:gd name="T37" fmla="*/ 1026 h 1138"/>
                  <a:gd name="T38" fmla="*/ 172 w 702"/>
                  <a:gd name="T39" fmla="*/ 1026 h 1138"/>
                  <a:gd name="T40" fmla="*/ 120 w 702"/>
                  <a:gd name="T41" fmla="*/ 963 h 1138"/>
                  <a:gd name="T42" fmla="*/ 114 w 702"/>
                  <a:gd name="T43" fmla="*/ 936 h 1138"/>
                  <a:gd name="T44" fmla="*/ 100 w 702"/>
                  <a:gd name="T45" fmla="*/ 832 h 1138"/>
                  <a:gd name="T46" fmla="*/ 87 w 702"/>
                  <a:gd name="T47" fmla="*/ 625 h 1138"/>
                  <a:gd name="T48" fmla="*/ 35 w 702"/>
                  <a:gd name="T49" fmla="*/ 657 h 1138"/>
                  <a:gd name="T50" fmla="*/ 28 w 702"/>
                  <a:gd name="T51" fmla="*/ 751 h 1138"/>
                  <a:gd name="T52" fmla="*/ 15 w 702"/>
                  <a:gd name="T53" fmla="*/ 726 h 1138"/>
                  <a:gd name="T54" fmla="*/ 7 w 702"/>
                  <a:gd name="T55" fmla="*/ 551 h 1138"/>
                  <a:gd name="T56" fmla="*/ 9 w 702"/>
                  <a:gd name="T57" fmla="*/ 454 h 1138"/>
                  <a:gd name="T58" fmla="*/ 45 w 702"/>
                  <a:gd name="T59" fmla="*/ 341 h 1138"/>
                  <a:gd name="T60" fmla="*/ 102 w 702"/>
                  <a:gd name="T61" fmla="*/ 195 h 1138"/>
                  <a:gd name="T62" fmla="*/ 153 w 702"/>
                  <a:gd name="T63" fmla="*/ 111 h 1138"/>
                  <a:gd name="T64" fmla="*/ 164 w 702"/>
                  <a:gd name="T65" fmla="*/ 93 h 1138"/>
                  <a:gd name="T66" fmla="*/ 234 w 702"/>
                  <a:gd name="T67" fmla="*/ 16 h 1138"/>
                  <a:gd name="T68" fmla="*/ 375 w 702"/>
                  <a:gd name="T69" fmla="*/ 14 h 1138"/>
                  <a:gd name="T70" fmla="*/ 540 w 702"/>
                  <a:gd name="T71" fmla="*/ 89 h 1138"/>
                  <a:gd name="T72" fmla="*/ 557 w 702"/>
                  <a:gd name="T73" fmla="*/ 105 h 1138"/>
                  <a:gd name="T74" fmla="*/ 631 w 702"/>
                  <a:gd name="T75" fmla="*/ 182 h 1138"/>
                  <a:gd name="T76" fmla="*/ 653 w 702"/>
                  <a:gd name="T77" fmla="*/ 209 h 1138"/>
                  <a:gd name="T78" fmla="*/ 679 w 702"/>
                  <a:gd name="T79" fmla="*/ 232 h 1138"/>
                  <a:gd name="T80" fmla="*/ 701 w 702"/>
                  <a:gd name="T81" fmla="*/ 264 h 1138"/>
                  <a:gd name="T82" fmla="*/ 692 w 702"/>
                  <a:gd name="T83" fmla="*/ 434 h 1138"/>
                  <a:gd name="T84" fmla="*/ 685 w 702"/>
                  <a:gd name="T85" fmla="*/ 461 h 1138"/>
                  <a:gd name="T86" fmla="*/ 665 w 702"/>
                  <a:gd name="T87" fmla="*/ 545 h 1138"/>
                  <a:gd name="T88" fmla="*/ 650 w 702"/>
                  <a:gd name="T89" fmla="*/ 596 h 1138"/>
                  <a:gd name="T90" fmla="*/ 611 w 702"/>
                  <a:gd name="T91" fmla="*/ 740 h 1138"/>
                  <a:gd name="T92" fmla="*/ 614 w 702"/>
                  <a:gd name="T93" fmla="*/ 779 h 1138"/>
                  <a:gd name="T94" fmla="*/ 623 w 702"/>
                  <a:gd name="T95" fmla="*/ 875 h 1138"/>
                  <a:gd name="T96" fmla="*/ 625 w 702"/>
                  <a:gd name="T97" fmla="*/ 887 h 1138"/>
                  <a:gd name="T98" fmla="*/ 645 w 702"/>
                  <a:gd name="T99" fmla="*/ 998 h 1138"/>
                  <a:gd name="T100" fmla="*/ 619 w 702"/>
                  <a:gd name="T101" fmla="*/ 1067 h 1138"/>
                  <a:gd name="T102" fmla="*/ 605 w 702"/>
                  <a:gd name="T103" fmla="*/ 1115 h 11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702" h="1138">
                    <a:moveTo>
                      <a:pt x="605" y="1115"/>
                    </a:moveTo>
                    <a:cubicBezTo>
                      <a:pt x="571" y="1124"/>
                      <a:pt x="572" y="1121"/>
                      <a:pt x="544" y="1091"/>
                    </a:cubicBezTo>
                    <a:cubicBezTo>
                      <a:pt x="521" y="1067"/>
                      <a:pt x="501" y="1043"/>
                      <a:pt x="487" y="1012"/>
                    </a:cubicBezTo>
                    <a:cubicBezTo>
                      <a:pt x="465" y="962"/>
                      <a:pt x="465" y="913"/>
                      <a:pt x="476" y="861"/>
                    </a:cubicBezTo>
                    <a:cubicBezTo>
                      <a:pt x="483" y="829"/>
                      <a:pt x="483" y="796"/>
                      <a:pt x="487" y="765"/>
                    </a:cubicBezTo>
                    <a:cubicBezTo>
                      <a:pt x="446" y="748"/>
                      <a:pt x="425" y="756"/>
                      <a:pt x="421" y="793"/>
                    </a:cubicBezTo>
                    <a:cubicBezTo>
                      <a:pt x="416" y="838"/>
                      <a:pt x="412" y="883"/>
                      <a:pt x="411" y="927"/>
                    </a:cubicBezTo>
                    <a:cubicBezTo>
                      <a:pt x="410" y="984"/>
                      <a:pt x="427" y="1036"/>
                      <a:pt x="454" y="1086"/>
                    </a:cubicBezTo>
                    <a:cubicBezTo>
                      <a:pt x="457" y="1090"/>
                      <a:pt x="458" y="1096"/>
                      <a:pt x="461" y="1102"/>
                    </a:cubicBezTo>
                    <a:cubicBezTo>
                      <a:pt x="440" y="1114"/>
                      <a:pt x="420" y="1125"/>
                      <a:pt x="396" y="1138"/>
                    </a:cubicBezTo>
                    <a:cubicBezTo>
                      <a:pt x="371" y="1133"/>
                      <a:pt x="348" y="1119"/>
                      <a:pt x="332" y="1091"/>
                    </a:cubicBezTo>
                    <a:cubicBezTo>
                      <a:pt x="324" y="1076"/>
                      <a:pt x="334" y="1064"/>
                      <a:pt x="331" y="1052"/>
                    </a:cubicBezTo>
                    <a:cubicBezTo>
                      <a:pt x="329" y="1039"/>
                      <a:pt x="314" y="1029"/>
                      <a:pt x="310" y="1016"/>
                    </a:cubicBezTo>
                    <a:cubicBezTo>
                      <a:pt x="304" y="1001"/>
                      <a:pt x="304" y="985"/>
                      <a:pt x="302" y="969"/>
                    </a:cubicBezTo>
                    <a:cubicBezTo>
                      <a:pt x="296" y="931"/>
                      <a:pt x="290" y="893"/>
                      <a:pt x="285" y="855"/>
                    </a:cubicBezTo>
                    <a:cubicBezTo>
                      <a:pt x="282" y="825"/>
                      <a:pt x="281" y="795"/>
                      <a:pt x="279" y="763"/>
                    </a:cubicBezTo>
                    <a:cubicBezTo>
                      <a:pt x="247" y="746"/>
                      <a:pt x="236" y="753"/>
                      <a:pt x="229" y="792"/>
                    </a:cubicBezTo>
                    <a:cubicBezTo>
                      <a:pt x="219" y="843"/>
                      <a:pt x="225" y="891"/>
                      <a:pt x="241" y="940"/>
                    </a:cubicBezTo>
                    <a:cubicBezTo>
                      <a:pt x="249" y="966"/>
                      <a:pt x="245" y="995"/>
                      <a:pt x="247" y="1026"/>
                    </a:cubicBezTo>
                    <a:cubicBezTo>
                      <a:pt x="219" y="1023"/>
                      <a:pt x="198" y="1043"/>
                      <a:pt x="172" y="1026"/>
                    </a:cubicBezTo>
                    <a:cubicBezTo>
                      <a:pt x="147" y="1009"/>
                      <a:pt x="127" y="992"/>
                      <a:pt x="120" y="963"/>
                    </a:cubicBezTo>
                    <a:cubicBezTo>
                      <a:pt x="118" y="954"/>
                      <a:pt x="115" y="945"/>
                      <a:pt x="114" y="936"/>
                    </a:cubicBezTo>
                    <a:cubicBezTo>
                      <a:pt x="108" y="902"/>
                      <a:pt x="105" y="867"/>
                      <a:pt x="100" y="832"/>
                    </a:cubicBezTo>
                    <a:cubicBezTo>
                      <a:pt x="92" y="764"/>
                      <a:pt x="91" y="695"/>
                      <a:pt x="87" y="625"/>
                    </a:cubicBezTo>
                    <a:cubicBezTo>
                      <a:pt x="53" y="615"/>
                      <a:pt x="40" y="621"/>
                      <a:pt x="35" y="657"/>
                    </a:cubicBezTo>
                    <a:cubicBezTo>
                      <a:pt x="30" y="685"/>
                      <a:pt x="30" y="714"/>
                      <a:pt x="28" y="751"/>
                    </a:cubicBezTo>
                    <a:cubicBezTo>
                      <a:pt x="21" y="738"/>
                      <a:pt x="16" y="732"/>
                      <a:pt x="15" y="726"/>
                    </a:cubicBezTo>
                    <a:cubicBezTo>
                      <a:pt x="12" y="668"/>
                      <a:pt x="5" y="609"/>
                      <a:pt x="7" y="551"/>
                    </a:cubicBezTo>
                    <a:cubicBezTo>
                      <a:pt x="9" y="519"/>
                      <a:pt x="0" y="486"/>
                      <a:pt x="9" y="454"/>
                    </a:cubicBezTo>
                    <a:cubicBezTo>
                      <a:pt x="19" y="415"/>
                      <a:pt x="28" y="377"/>
                      <a:pt x="45" y="341"/>
                    </a:cubicBezTo>
                    <a:cubicBezTo>
                      <a:pt x="66" y="293"/>
                      <a:pt x="82" y="243"/>
                      <a:pt x="102" y="195"/>
                    </a:cubicBezTo>
                    <a:cubicBezTo>
                      <a:pt x="115" y="165"/>
                      <a:pt x="125" y="133"/>
                      <a:pt x="153" y="111"/>
                    </a:cubicBezTo>
                    <a:cubicBezTo>
                      <a:pt x="158" y="107"/>
                      <a:pt x="163" y="99"/>
                      <a:pt x="164" y="93"/>
                    </a:cubicBezTo>
                    <a:cubicBezTo>
                      <a:pt x="169" y="50"/>
                      <a:pt x="191" y="24"/>
                      <a:pt x="234" y="16"/>
                    </a:cubicBezTo>
                    <a:cubicBezTo>
                      <a:pt x="281" y="7"/>
                      <a:pt x="326" y="0"/>
                      <a:pt x="375" y="14"/>
                    </a:cubicBezTo>
                    <a:cubicBezTo>
                      <a:pt x="434" y="32"/>
                      <a:pt x="492" y="49"/>
                      <a:pt x="540" y="89"/>
                    </a:cubicBezTo>
                    <a:cubicBezTo>
                      <a:pt x="546" y="94"/>
                      <a:pt x="552" y="99"/>
                      <a:pt x="557" y="105"/>
                    </a:cubicBezTo>
                    <a:cubicBezTo>
                      <a:pt x="578" y="134"/>
                      <a:pt x="600" y="162"/>
                      <a:pt x="631" y="182"/>
                    </a:cubicBezTo>
                    <a:cubicBezTo>
                      <a:pt x="640" y="188"/>
                      <a:pt x="645" y="201"/>
                      <a:pt x="653" y="209"/>
                    </a:cubicBezTo>
                    <a:cubicBezTo>
                      <a:pt x="661" y="218"/>
                      <a:pt x="669" y="230"/>
                      <a:pt x="679" y="232"/>
                    </a:cubicBezTo>
                    <a:cubicBezTo>
                      <a:pt x="698" y="237"/>
                      <a:pt x="702" y="248"/>
                      <a:pt x="701" y="264"/>
                    </a:cubicBezTo>
                    <a:cubicBezTo>
                      <a:pt x="699" y="321"/>
                      <a:pt x="696" y="377"/>
                      <a:pt x="692" y="434"/>
                    </a:cubicBezTo>
                    <a:cubicBezTo>
                      <a:pt x="692" y="443"/>
                      <a:pt x="689" y="452"/>
                      <a:pt x="685" y="461"/>
                    </a:cubicBezTo>
                    <a:cubicBezTo>
                      <a:pt x="672" y="487"/>
                      <a:pt x="666" y="515"/>
                      <a:pt x="665" y="545"/>
                    </a:cubicBezTo>
                    <a:cubicBezTo>
                      <a:pt x="664" y="562"/>
                      <a:pt x="656" y="579"/>
                      <a:pt x="650" y="596"/>
                    </a:cubicBezTo>
                    <a:cubicBezTo>
                      <a:pt x="632" y="642"/>
                      <a:pt x="622" y="691"/>
                      <a:pt x="611" y="740"/>
                    </a:cubicBezTo>
                    <a:cubicBezTo>
                      <a:pt x="608" y="752"/>
                      <a:pt x="613" y="766"/>
                      <a:pt x="614" y="779"/>
                    </a:cubicBezTo>
                    <a:cubicBezTo>
                      <a:pt x="617" y="811"/>
                      <a:pt x="632" y="842"/>
                      <a:pt x="623" y="875"/>
                    </a:cubicBezTo>
                    <a:cubicBezTo>
                      <a:pt x="622" y="879"/>
                      <a:pt x="623" y="884"/>
                      <a:pt x="625" y="887"/>
                    </a:cubicBezTo>
                    <a:cubicBezTo>
                      <a:pt x="651" y="920"/>
                      <a:pt x="640" y="961"/>
                      <a:pt x="645" y="998"/>
                    </a:cubicBezTo>
                    <a:cubicBezTo>
                      <a:pt x="649" y="1026"/>
                      <a:pt x="628" y="1044"/>
                      <a:pt x="619" y="1067"/>
                    </a:cubicBezTo>
                    <a:cubicBezTo>
                      <a:pt x="613" y="1081"/>
                      <a:pt x="611" y="1095"/>
                      <a:pt x="605" y="1115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65" name="Freeform 17"/>
              <p:cNvSpPr>
                <a:spLocks/>
              </p:cNvSpPr>
              <p:nvPr/>
            </p:nvSpPr>
            <p:spPr bwMode="auto">
              <a:xfrm>
                <a:off x="1428750" y="3621088"/>
                <a:ext cx="508000" cy="388938"/>
              </a:xfrm>
              <a:custGeom>
                <a:avLst/>
                <a:gdLst>
                  <a:gd name="T0" fmla="*/ 184 w 1236"/>
                  <a:gd name="T1" fmla="*/ 425 h 948"/>
                  <a:gd name="T2" fmla="*/ 228 w 1236"/>
                  <a:gd name="T3" fmla="*/ 352 h 948"/>
                  <a:gd name="T4" fmla="*/ 254 w 1236"/>
                  <a:gd name="T5" fmla="*/ 312 h 948"/>
                  <a:gd name="T6" fmla="*/ 265 w 1236"/>
                  <a:gd name="T7" fmla="*/ 291 h 948"/>
                  <a:gd name="T8" fmla="*/ 342 w 1236"/>
                  <a:gd name="T9" fmla="*/ 201 h 948"/>
                  <a:gd name="T10" fmla="*/ 374 w 1236"/>
                  <a:gd name="T11" fmla="*/ 180 h 948"/>
                  <a:gd name="T12" fmla="*/ 529 w 1236"/>
                  <a:gd name="T13" fmla="*/ 146 h 948"/>
                  <a:gd name="T14" fmla="*/ 599 w 1236"/>
                  <a:gd name="T15" fmla="*/ 121 h 948"/>
                  <a:gd name="T16" fmla="*/ 698 w 1236"/>
                  <a:gd name="T17" fmla="*/ 82 h 948"/>
                  <a:gd name="T18" fmla="*/ 814 w 1236"/>
                  <a:gd name="T19" fmla="*/ 43 h 948"/>
                  <a:gd name="T20" fmla="*/ 947 w 1236"/>
                  <a:gd name="T21" fmla="*/ 0 h 948"/>
                  <a:gd name="T22" fmla="*/ 1080 w 1236"/>
                  <a:gd name="T23" fmla="*/ 133 h 948"/>
                  <a:gd name="T24" fmla="*/ 1125 w 1236"/>
                  <a:gd name="T25" fmla="*/ 172 h 948"/>
                  <a:gd name="T26" fmla="*/ 1210 w 1236"/>
                  <a:gd name="T27" fmla="*/ 266 h 948"/>
                  <a:gd name="T28" fmla="*/ 1231 w 1236"/>
                  <a:gd name="T29" fmla="*/ 334 h 948"/>
                  <a:gd name="T30" fmla="*/ 1236 w 1236"/>
                  <a:gd name="T31" fmla="*/ 385 h 948"/>
                  <a:gd name="T32" fmla="*/ 1077 w 1236"/>
                  <a:gd name="T33" fmla="*/ 521 h 948"/>
                  <a:gd name="T34" fmla="*/ 902 w 1236"/>
                  <a:gd name="T35" fmla="*/ 597 h 948"/>
                  <a:gd name="T36" fmla="*/ 856 w 1236"/>
                  <a:gd name="T37" fmla="*/ 608 h 948"/>
                  <a:gd name="T38" fmla="*/ 598 w 1236"/>
                  <a:gd name="T39" fmla="*/ 757 h 948"/>
                  <a:gd name="T40" fmla="*/ 506 w 1236"/>
                  <a:gd name="T41" fmla="*/ 833 h 948"/>
                  <a:gd name="T42" fmla="*/ 470 w 1236"/>
                  <a:gd name="T43" fmla="*/ 840 h 948"/>
                  <a:gd name="T44" fmla="*/ 455 w 1236"/>
                  <a:gd name="T45" fmla="*/ 803 h 948"/>
                  <a:gd name="T46" fmla="*/ 504 w 1236"/>
                  <a:gd name="T47" fmla="*/ 691 h 948"/>
                  <a:gd name="T48" fmla="*/ 548 w 1236"/>
                  <a:gd name="T49" fmla="*/ 637 h 948"/>
                  <a:gd name="T50" fmla="*/ 680 w 1236"/>
                  <a:gd name="T51" fmla="*/ 514 h 948"/>
                  <a:gd name="T52" fmla="*/ 710 w 1236"/>
                  <a:gd name="T53" fmla="*/ 439 h 948"/>
                  <a:gd name="T54" fmla="*/ 683 w 1236"/>
                  <a:gd name="T55" fmla="*/ 419 h 948"/>
                  <a:gd name="T56" fmla="*/ 651 w 1236"/>
                  <a:gd name="T57" fmla="*/ 441 h 948"/>
                  <a:gd name="T58" fmla="*/ 486 w 1236"/>
                  <a:gd name="T59" fmla="*/ 555 h 948"/>
                  <a:gd name="T60" fmla="*/ 314 w 1236"/>
                  <a:gd name="T61" fmla="*/ 657 h 948"/>
                  <a:gd name="T62" fmla="*/ 223 w 1236"/>
                  <a:gd name="T63" fmla="*/ 811 h 948"/>
                  <a:gd name="T64" fmla="*/ 84 w 1236"/>
                  <a:gd name="T65" fmla="*/ 935 h 948"/>
                  <a:gd name="T66" fmla="*/ 1 w 1236"/>
                  <a:gd name="T67" fmla="*/ 920 h 948"/>
                  <a:gd name="T68" fmla="*/ 57 w 1236"/>
                  <a:gd name="T69" fmla="*/ 821 h 948"/>
                  <a:gd name="T70" fmla="*/ 62 w 1236"/>
                  <a:gd name="T71" fmla="*/ 790 h 948"/>
                  <a:gd name="T72" fmla="*/ 62 w 1236"/>
                  <a:gd name="T73" fmla="*/ 772 h 948"/>
                  <a:gd name="T74" fmla="*/ 81 w 1236"/>
                  <a:gd name="T75" fmla="*/ 738 h 948"/>
                  <a:gd name="T76" fmla="*/ 193 w 1236"/>
                  <a:gd name="T77" fmla="*/ 538 h 948"/>
                  <a:gd name="T78" fmla="*/ 206 w 1236"/>
                  <a:gd name="T79" fmla="*/ 508 h 948"/>
                  <a:gd name="T80" fmla="*/ 240 w 1236"/>
                  <a:gd name="T81" fmla="*/ 442 h 948"/>
                  <a:gd name="T82" fmla="*/ 242 w 1236"/>
                  <a:gd name="T83" fmla="*/ 400 h 948"/>
                  <a:gd name="T84" fmla="*/ 203 w 1236"/>
                  <a:gd name="T85" fmla="*/ 406 h 948"/>
                  <a:gd name="T86" fmla="*/ 183 w 1236"/>
                  <a:gd name="T87" fmla="*/ 424 h 948"/>
                  <a:gd name="T88" fmla="*/ 184 w 1236"/>
                  <a:gd name="T89" fmla="*/ 425 h 9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1236" h="948">
                    <a:moveTo>
                      <a:pt x="184" y="425"/>
                    </a:moveTo>
                    <a:cubicBezTo>
                      <a:pt x="198" y="400"/>
                      <a:pt x="213" y="376"/>
                      <a:pt x="228" y="352"/>
                    </a:cubicBezTo>
                    <a:cubicBezTo>
                      <a:pt x="236" y="338"/>
                      <a:pt x="245" y="325"/>
                      <a:pt x="254" y="312"/>
                    </a:cubicBezTo>
                    <a:cubicBezTo>
                      <a:pt x="258" y="305"/>
                      <a:pt x="260" y="297"/>
                      <a:pt x="265" y="291"/>
                    </a:cubicBezTo>
                    <a:cubicBezTo>
                      <a:pt x="290" y="260"/>
                      <a:pt x="315" y="230"/>
                      <a:pt x="342" y="201"/>
                    </a:cubicBezTo>
                    <a:cubicBezTo>
                      <a:pt x="350" y="191"/>
                      <a:pt x="362" y="183"/>
                      <a:pt x="374" y="180"/>
                    </a:cubicBezTo>
                    <a:cubicBezTo>
                      <a:pt x="426" y="167"/>
                      <a:pt x="477" y="152"/>
                      <a:pt x="529" y="146"/>
                    </a:cubicBezTo>
                    <a:cubicBezTo>
                      <a:pt x="556" y="143"/>
                      <a:pt x="579" y="136"/>
                      <a:pt x="599" y="121"/>
                    </a:cubicBezTo>
                    <a:cubicBezTo>
                      <a:pt x="629" y="98"/>
                      <a:pt x="663" y="89"/>
                      <a:pt x="698" y="82"/>
                    </a:cubicBezTo>
                    <a:cubicBezTo>
                      <a:pt x="738" y="73"/>
                      <a:pt x="776" y="60"/>
                      <a:pt x="814" y="43"/>
                    </a:cubicBezTo>
                    <a:cubicBezTo>
                      <a:pt x="855" y="24"/>
                      <a:pt x="901" y="14"/>
                      <a:pt x="947" y="0"/>
                    </a:cubicBezTo>
                    <a:cubicBezTo>
                      <a:pt x="992" y="45"/>
                      <a:pt x="1036" y="89"/>
                      <a:pt x="1080" y="133"/>
                    </a:cubicBezTo>
                    <a:cubicBezTo>
                      <a:pt x="1094" y="147"/>
                      <a:pt x="1111" y="158"/>
                      <a:pt x="1125" y="172"/>
                    </a:cubicBezTo>
                    <a:cubicBezTo>
                      <a:pt x="1154" y="203"/>
                      <a:pt x="1185" y="232"/>
                      <a:pt x="1210" y="266"/>
                    </a:cubicBezTo>
                    <a:cubicBezTo>
                      <a:pt x="1223" y="285"/>
                      <a:pt x="1225" y="311"/>
                      <a:pt x="1231" y="334"/>
                    </a:cubicBezTo>
                    <a:cubicBezTo>
                      <a:pt x="1234" y="349"/>
                      <a:pt x="1234" y="364"/>
                      <a:pt x="1236" y="385"/>
                    </a:cubicBezTo>
                    <a:cubicBezTo>
                      <a:pt x="1191" y="434"/>
                      <a:pt x="1147" y="491"/>
                      <a:pt x="1077" y="521"/>
                    </a:cubicBezTo>
                    <a:cubicBezTo>
                      <a:pt x="1019" y="546"/>
                      <a:pt x="963" y="578"/>
                      <a:pt x="902" y="597"/>
                    </a:cubicBezTo>
                    <a:cubicBezTo>
                      <a:pt x="887" y="602"/>
                      <a:pt x="871" y="604"/>
                      <a:pt x="856" y="608"/>
                    </a:cubicBezTo>
                    <a:cubicBezTo>
                      <a:pt x="756" y="634"/>
                      <a:pt x="671" y="685"/>
                      <a:pt x="598" y="757"/>
                    </a:cubicBezTo>
                    <a:cubicBezTo>
                      <a:pt x="570" y="785"/>
                      <a:pt x="538" y="809"/>
                      <a:pt x="506" y="833"/>
                    </a:cubicBezTo>
                    <a:cubicBezTo>
                      <a:pt x="497" y="839"/>
                      <a:pt x="481" y="843"/>
                      <a:pt x="470" y="840"/>
                    </a:cubicBezTo>
                    <a:cubicBezTo>
                      <a:pt x="454" y="835"/>
                      <a:pt x="452" y="819"/>
                      <a:pt x="455" y="803"/>
                    </a:cubicBezTo>
                    <a:cubicBezTo>
                      <a:pt x="461" y="761"/>
                      <a:pt x="482" y="726"/>
                      <a:pt x="504" y="691"/>
                    </a:cubicBezTo>
                    <a:cubicBezTo>
                      <a:pt x="516" y="672"/>
                      <a:pt x="531" y="653"/>
                      <a:pt x="548" y="637"/>
                    </a:cubicBezTo>
                    <a:cubicBezTo>
                      <a:pt x="591" y="595"/>
                      <a:pt x="634" y="553"/>
                      <a:pt x="680" y="514"/>
                    </a:cubicBezTo>
                    <a:cubicBezTo>
                      <a:pt x="705" y="493"/>
                      <a:pt x="697" y="463"/>
                      <a:pt x="710" y="439"/>
                    </a:cubicBezTo>
                    <a:cubicBezTo>
                      <a:pt x="715" y="429"/>
                      <a:pt x="697" y="415"/>
                      <a:pt x="683" y="419"/>
                    </a:cubicBezTo>
                    <a:cubicBezTo>
                      <a:pt x="671" y="423"/>
                      <a:pt x="656" y="431"/>
                      <a:pt x="651" y="441"/>
                    </a:cubicBezTo>
                    <a:cubicBezTo>
                      <a:pt x="615" y="507"/>
                      <a:pt x="555" y="534"/>
                      <a:pt x="486" y="555"/>
                    </a:cubicBezTo>
                    <a:cubicBezTo>
                      <a:pt x="421" y="574"/>
                      <a:pt x="367" y="611"/>
                      <a:pt x="314" y="657"/>
                    </a:cubicBezTo>
                    <a:cubicBezTo>
                      <a:pt x="262" y="700"/>
                      <a:pt x="252" y="759"/>
                      <a:pt x="223" y="811"/>
                    </a:cubicBezTo>
                    <a:cubicBezTo>
                      <a:pt x="191" y="870"/>
                      <a:pt x="146" y="913"/>
                      <a:pt x="84" y="935"/>
                    </a:cubicBezTo>
                    <a:cubicBezTo>
                      <a:pt x="50" y="948"/>
                      <a:pt x="38" y="944"/>
                      <a:pt x="1" y="920"/>
                    </a:cubicBezTo>
                    <a:cubicBezTo>
                      <a:pt x="0" y="877"/>
                      <a:pt x="17" y="843"/>
                      <a:pt x="57" y="821"/>
                    </a:cubicBezTo>
                    <a:cubicBezTo>
                      <a:pt x="67" y="815"/>
                      <a:pt x="81" y="805"/>
                      <a:pt x="62" y="790"/>
                    </a:cubicBezTo>
                    <a:cubicBezTo>
                      <a:pt x="59" y="788"/>
                      <a:pt x="60" y="778"/>
                      <a:pt x="62" y="772"/>
                    </a:cubicBezTo>
                    <a:cubicBezTo>
                      <a:pt x="68" y="760"/>
                      <a:pt x="75" y="749"/>
                      <a:pt x="81" y="738"/>
                    </a:cubicBezTo>
                    <a:cubicBezTo>
                      <a:pt x="119" y="671"/>
                      <a:pt x="156" y="604"/>
                      <a:pt x="193" y="538"/>
                    </a:cubicBezTo>
                    <a:cubicBezTo>
                      <a:pt x="198" y="528"/>
                      <a:pt x="201" y="518"/>
                      <a:pt x="206" y="508"/>
                    </a:cubicBezTo>
                    <a:cubicBezTo>
                      <a:pt x="216" y="486"/>
                      <a:pt x="227" y="463"/>
                      <a:pt x="240" y="442"/>
                    </a:cubicBezTo>
                    <a:cubicBezTo>
                      <a:pt x="252" y="422"/>
                      <a:pt x="254" y="409"/>
                      <a:pt x="242" y="400"/>
                    </a:cubicBezTo>
                    <a:cubicBezTo>
                      <a:pt x="227" y="388"/>
                      <a:pt x="214" y="396"/>
                      <a:pt x="203" y="406"/>
                    </a:cubicBezTo>
                    <a:cubicBezTo>
                      <a:pt x="196" y="411"/>
                      <a:pt x="189" y="418"/>
                      <a:pt x="183" y="424"/>
                    </a:cubicBezTo>
                    <a:lnTo>
                      <a:pt x="184" y="425"/>
                    </a:ln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66" name="Freeform 18"/>
              <p:cNvSpPr>
                <a:spLocks/>
              </p:cNvSpPr>
              <p:nvPr/>
            </p:nvSpPr>
            <p:spPr bwMode="auto">
              <a:xfrm>
                <a:off x="3690938" y="4926013"/>
                <a:ext cx="290513" cy="339725"/>
              </a:xfrm>
              <a:custGeom>
                <a:avLst/>
                <a:gdLst>
                  <a:gd name="T0" fmla="*/ 123 w 708"/>
                  <a:gd name="T1" fmla="*/ 828 h 828"/>
                  <a:gd name="T2" fmla="*/ 0 w 708"/>
                  <a:gd name="T3" fmla="*/ 406 h 828"/>
                  <a:gd name="T4" fmla="*/ 32 w 708"/>
                  <a:gd name="T5" fmla="*/ 394 h 828"/>
                  <a:gd name="T6" fmla="*/ 170 w 708"/>
                  <a:gd name="T7" fmla="*/ 328 h 828"/>
                  <a:gd name="T8" fmla="*/ 264 w 708"/>
                  <a:gd name="T9" fmla="*/ 262 h 828"/>
                  <a:gd name="T10" fmla="*/ 336 w 708"/>
                  <a:gd name="T11" fmla="*/ 200 h 828"/>
                  <a:gd name="T12" fmla="*/ 460 w 708"/>
                  <a:gd name="T13" fmla="*/ 102 h 828"/>
                  <a:gd name="T14" fmla="*/ 544 w 708"/>
                  <a:gd name="T15" fmla="*/ 0 h 828"/>
                  <a:gd name="T16" fmla="*/ 608 w 708"/>
                  <a:gd name="T17" fmla="*/ 53 h 828"/>
                  <a:gd name="T18" fmla="*/ 680 w 708"/>
                  <a:gd name="T19" fmla="*/ 119 h 828"/>
                  <a:gd name="T20" fmla="*/ 706 w 708"/>
                  <a:gd name="T21" fmla="*/ 167 h 828"/>
                  <a:gd name="T22" fmla="*/ 678 w 708"/>
                  <a:gd name="T23" fmla="*/ 303 h 828"/>
                  <a:gd name="T24" fmla="*/ 644 w 708"/>
                  <a:gd name="T25" fmla="*/ 400 h 828"/>
                  <a:gd name="T26" fmla="*/ 575 w 708"/>
                  <a:gd name="T27" fmla="*/ 515 h 828"/>
                  <a:gd name="T28" fmla="*/ 550 w 708"/>
                  <a:gd name="T29" fmla="*/ 546 h 828"/>
                  <a:gd name="T30" fmla="*/ 455 w 708"/>
                  <a:gd name="T31" fmla="*/ 662 h 828"/>
                  <a:gd name="T32" fmla="*/ 308 w 708"/>
                  <a:gd name="T33" fmla="*/ 769 h 828"/>
                  <a:gd name="T34" fmla="*/ 234 w 708"/>
                  <a:gd name="T35" fmla="*/ 808 h 828"/>
                  <a:gd name="T36" fmla="*/ 123 w 708"/>
                  <a:gd name="T37" fmla="*/ 828 h 82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708" h="828">
                    <a:moveTo>
                      <a:pt x="123" y="828"/>
                    </a:moveTo>
                    <a:cubicBezTo>
                      <a:pt x="101" y="681"/>
                      <a:pt x="83" y="536"/>
                      <a:pt x="0" y="406"/>
                    </a:cubicBezTo>
                    <a:cubicBezTo>
                      <a:pt x="13" y="401"/>
                      <a:pt x="22" y="396"/>
                      <a:pt x="32" y="394"/>
                    </a:cubicBezTo>
                    <a:cubicBezTo>
                      <a:pt x="85" y="386"/>
                      <a:pt x="128" y="360"/>
                      <a:pt x="170" y="328"/>
                    </a:cubicBezTo>
                    <a:cubicBezTo>
                      <a:pt x="201" y="305"/>
                      <a:pt x="234" y="285"/>
                      <a:pt x="264" y="262"/>
                    </a:cubicBezTo>
                    <a:cubicBezTo>
                      <a:pt x="289" y="242"/>
                      <a:pt x="312" y="220"/>
                      <a:pt x="336" y="200"/>
                    </a:cubicBezTo>
                    <a:cubicBezTo>
                      <a:pt x="377" y="167"/>
                      <a:pt x="419" y="135"/>
                      <a:pt x="460" y="102"/>
                    </a:cubicBezTo>
                    <a:cubicBezTo>
                      <a:pt x="495" y="75"/>
                      <a:pt x="526" y="44"/>
                      <a:pt x="544" y="0"/>
                    </a:cubicBezTo>
                    <a:cubicBezTo>
                      <a:pt x="570" y="13"/>
                      <a:pt x="593" y="30"/>
                      <a:pt x="608" y="53"/>
                    </a:cubicBezTo>
                    <a:cubicBezTo>
                      <a:pt x="626" y="82"/>
                      <a:pt x="650" y="103"/>
                      <a:pt x="680" y="119"/>
                    </a:cubicBezTo>
                    <a:cubicBezTo>
                      <a:pt x="700" y="130"/>
                      <a:pt x="708" y="145"/>
                      <a:pt x="706" y="167"/>
                    </a:cubicBezTo>
                    <a:cubicBezTo>
                      <a:pt x="701" y="214"/>
                      <a:pt x="696" y="259"/>
                      <a:pt x="678" y="303"/>
                    </a:cubicBezTo>
                    <a:cubicBezTo>
                      <a:pt x="665" y="335"/>
                      <a:pt x="653" y="367"/>
                      <a:pt x="644" y="400"/>
                    </a:cubicBezTo>
                    <a:cubicBezTo>
                      <a:pt x="630" y="444"/>
                      <a:pt x="604" y="480"/>
                      <a:pt x="575" y="515"/>
                    </a:cubicBezTo>
                    <a:cubicBezTo>
                      <a:pt x="567" y="525"/>
                      <a:pt x="559" y="536"/>
                      <a:pt x="550" y="546"/>
                    </a:cubicBezTo>
                    <a:cubicBezTo>
                      <a:pt x="519" y="585"/>
                      <a:pt x="488" y="625"/>
                      <a:pt x="455" y="662"/>
                    </a:cubicBezTo>
                    <a:cubicBezTo>
                      <a:pt x="413" y="707"/>
                      <a:pt x="361" y="739"/>
                      <a:pt x="308" y="769"/>
                    </a:cubicBezTo>
                    <a:cubicBezTo>
                      <a:pt x="283" y="782"/>
                      <a:pt x="259" y="795"/>
                      <a:pt x="234" y="808"/>
                    </a:cubicBezTo>
                    <a:cubicBezTo>
                      <a:pt x="200" y="826"/>
                      <a:pt x="163" y="825"/>
                      <a:pt x="123" y="828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67" name="Freeform 19"/>
              <p:cNvSpPr>
                <a:spLocks/>
              </p:cNvSpPr>
              <p:nvPr/>
            </p:nvSpPr>
            <p:spPr bwMode="auto">
              <a:xfrm>
                <a:off x="2051050" y="5300663"/>
                <a:ext cx="350838" cy="174625"/>
              </a:xfrm>
              <a:custGeom>
                <a:avLst/>
                <a:gdLst>
                  <a:gd name="T0" fmla="*/ 839 w 856"/>
                  <a:gd name="T1" fmla="*/ 42 h 424"/>
                  <a:gd name="T2" fmla="*/ 838 w 856"/>
                  <a:gd name="T3" fmla="*/ 134 h 424"/>
                  <a:gd name="T4" fmla="*/ 848 w 856"/>
                  <a:gd name="T5" fmla="*/ 276 h 424"/>
                  <a:gd name="T6" fmla="*/ 821 w 856"/>
                  <a:gd name="T7" fmla="*/ 332 h 424"/>
                  <a:gd name="T8" fmla="*/ 652 w 856"/>
                  <a:gd name="T9" fmla="*/ 387 h 424"/>
                  <a:gd name="T10" fmla="*/ 285 w 856"/>
                  <a:gd name="T11" fmla="*/ 413 h 424"/>
                  <a:gd name="T12" fmla="*/ 103 w 856"/>
                  <a:gd name="T13" fmla="*/ 394 h 424"/>
                  <a:gd name="T14" fmla="*/ 0 w 856"/>
                  <a:gd name="T15" fmla="*/ 350 h 424"/>
                  <a:gd name="T16" fmla="*/ 233 w 856"/>
                  <a:gd name="T17" fmla="*/ 0 h 424"/>
                  <a:gd name="T18" fmla="*/ 303 w 856"/>
                  <a:gd name="T19" fmla="*/ 8 h 424"/>
                  <a:gd name="T20" fmla="*/ 472 w 856"/>
                  <a:gd name="T21" fmla="*/ 11 h 424"/>
                  <a:gd name="T22" fmla="*/ 824 w 856"/>
                  <a:gd name="T23" fmla="*/ 35 h 424"/>
                  <a:gd name="T24" fmla="*/ 839 w 856"/>
                  <a:gd name="T25" fmla="*/ 42 h 4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856" h="424">
                    <a:moveTo>
                      <a:pt x="839" y="42"/>
                    </a:moveTo>
                    <a:cubicBezTo>
                      <a:pt x="839" y="74"/>
                      <a:pt x="843" y="105"/>
                      <a:pt x="838" y="134"/>
                    </a:cubicBezTo>
                    <a:cubicBezTo>
                      <a:pt x="830" y="183"/>
                      <a:pt x="837" y="229"/>
                      <a:pt x="848" y="276"/>
                    </a:cubicBezTo>
                    <a:cubicBezTo>
                      <a:pt x="856" y="306"/>
                      <a:pt x="856" y="311"/>
                      <a:pt x="821" y="332"/>
                    </a:cubicBezTo>
                    <a:cubicBezTo>
                      <a:pt x="769" y="363"/>
                      <a:pt x="709" y="371"/>
                      <a:pt x="652" y="387"/>
                    </a:cubicBezTo>
                    <a:cubicBezTo>
                      <a:pt x="531" y="421"/>
                      <a:pt x="409" y="424"/>
                      <a:pt x="285" y="413"/>
                    </a:cubicBezTo>
                    <a:cubicBezTo>
                      <a:pt x="224" y="408"/>
                      <a:pt x="163" y="402"/>
                      <a:pt x="103" y="394"/>
                    </a:cubicBezTo>
                    <a:cubicBezTo>
                      <a:pt x="67" y="389"/>
                      <a:pt x="30" y="382"/>
                      <a:pt x="0" y="350"/>
                    </a:cubicBezTo>
                    <a:cubicBezTo>
                      <a:pt x="118" y="260"/>
                      <a:pt x="185" y="138"/>
                      <a:pt x="233" y="0"/>
                    </a:cubicBezTo>
                    <a:cubicBezTo>
                      <a:pt x="258" y="3"/>
                      <a:pt x="281" y="4"/>
                      <a:pt x="303" y="8"/>
                    </a:cubicBezTo>
                    <a:cubicBezTo>
                      <a:pt x="359" y="19"/>
                      <a:pt x="415" y="14"/>
                      <a:pt x="472" y="11"/>
                    </a:cubicBezTo>
                    <a:cubicBezTo>
                      <a:pt x="590" y="5"/>
                      <a:pt x="707" y="19"/>
                      <a:pt x="824" y="35"/>
                    </a:cubicBezTo>
                    <a:cubicBezTo>
                      <a:pt x="827" y="36"/>
                      <a:pt x="831" y="39"/>
                      <a:pt x="839" y="42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68" name="Freeform 20"/>
              <p:cNvSpPr>
                <a:spLocks/>
              </p:cNvSpPr>
              <p:nvPr/>
            </p:nvSpPr>
            <p:spPr bwMode="auto">
              <a:xfrm>
                <a:off x="3149600" y="3316288"/>
                <a:ext cx="115888" cy="276225"/>
              </a:xfrm>
              <a:custGeom>
                <a:avLst/>
                <a:gdLst>
                  <a:gd name="T0" fmla="*/ 194 w 280"/>
                  <a:gd name="T1" fmla="*/ 0 h 670"/>
                  <a:gd name="T2" fmla="*/ 215 w 280"/>
                  <a:gd name="T3" fmla="*/ 40 h 670"/>
                  <a:gd name="T4" fmla="*/ 275 w 280"/>
                  <a:gd name="T5" fmla="*/ 315 h 670"/>
                  <a:gd name="T6" fmla="*/ 239 w 280"/>
                  <a:gd name="T7" fmla="*/ 506 h 670"/>
                  <a:gd name="T8" fmla="*/ 200 w 280"/>
                  <a:gd name="T9" fmla="*/ 565 h 670"/>
                  <a:gd name="T10" fmla="*/ 7 w 280"/>
                  <a:gd name="T11" fmla="*/ 670 h 670"/>
                  <a:gd name="T12" fmla="*/ 19 w 280"/>
                  <a:gd name="T13" fmla="*/ 600 h 670"/>
                  <a:gd name="T14" fmla="*/ 52 w 280"/>
                  <a:gd name="T15" fmla="*/ 507 h 670"/>
                  <a:gd name="T16" fmla="*/ 69 w 280"/>
                  <a:gd name="T17" fmla="*/ 463 h 670"/>
                  <a:gd name="T18" fmla="*/ 81 w 280"/>
                  <a:gd name="T19" fmla="*/ 430 h 670"/>
                  <a:gd name="T20" fmla="*/ 119 w 280"/>
                  <a:gd name="T21" fmla="*/ 302 h 670"/>
                  <a:gd name="T22" fmla="*/ 151 w 280"/>
                  <a:gd name="T23" fmla="*/ 178 h 670"/>
                  <a:gd name="T24" fmla="*/ 182 w 280"/>
                  <a:gd name="T25" fmla="*/ 54 h 670"/>
                  <a:gd name="T26" fmla="*/ 194 w 280"/>
                  <a:gd name="T27" fmla="*/ 0 h 6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280" h="670">
                    <a:moveTo>
                      <a:pt x="194" y="0"/>
                    </a:moveTo>
                    <a:cubicBezTo>
                      <a:pt x="203" y="18"/>
                      <a:pt x="211" y="28"/>
                      <a:pt x="215" y="40"/>
                    </a:cubicBezTo>
                    <a:cubicBezTo>
                      <a:pt x="243" y="130"/>
                      <a:pt x="280" y="219"/>
                      <a:pt x="275" y="315"/>
                    </a:cubicBezTo>
                    <a:cubicBezTo>
                      <a:pt x="272" y="379"/>
                      <a:pt x="267" y="445"/>
                      <a:pt x="239" y="506"/>
                    </a:cubicBezTo>
                    <a:cubicBezTo>
                      <a:pt x="230" y="527"/>
                      <a:pt x="215" y="546"/>
                      <a:pt x="200" y="565"/>
                    </a:cubicBezTo>
                    <a:cubicBezTo>
                      <a:pt x="151" y="625"/>
                      <a:pt x="79" y="644"/>
                      <a:pt x="7" y="670"/>
                    </a:cubicBezTo>
                    <a:cubicBezTo>
                      <a:pt x="0" y="643"/>
                      <a:pt x="13" y="622"/>
                      <a:pt x="19" y="600"/>
                    </a:cubicBezTo>
                    <a:cubicBezTo>
                      <a:pt x="30" y="569"/>
                      <a:pt x="41" y="538"/>
                      <a:pt x="52" y="507"/>
                    </a:cubicBezTo>
                    <a:cubicBezTo>
                      <a:pt x="57" y="492"/>
                      <a:pt x="63" y="478"/>
                      <a:pt x="69" y="463"/>
                    </a:cubicBezTo>
                    <a:cubicBezTo>
                      <a:pt x="73" y="452"/>
                      <a:pt x="78" y="441"/>
                      <a:pt x="81" y="430"/>
                    </a:cubicBezTo>
                    <a:cubicBezTo>
                      <a:pt x="94" y="387"/>
                      <a:pt x="107" y="345"/>
                      <a:pt x="119" y="302"/>
                    </a:cubicBezTo>
                    <a:cubicBezTo>
                      <a:pt x="131" y="261"/>
                      <a:pt x="141" y="219"/>
                      <a:pt x="151" y="178"/>
                    </a:cubicBezTo>
                    <a:cubicBezTo>
                      <a:pt x="162" y="136"/>
                      <a:pt x="172" y="95"/>
                      <a:pt x="182" y="54"/>
                    </a:cubicBezTo>
                    <a:cubicBezTo>
                      <a:pt x="186" y="39"/>
                      <a:pt x="189" y="23"/>
                      <a:pt x="194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69" name="Freeform 21"/>
              <p:cNvSpPr>
                <a:spLocks/>
              </p:cNvSpPr>
              <p:nvPr/>
            </p:nvSpPr>
            <p:spPr bwMode="auto">
              <a:xfrm>
                <a:off x="1423988" y="3795713"/>
                <a:ext cx="80963" cy="139700"/>
              </a:xfrm>
              <a:custGeom>
                <a:avLst/>
                <a:gdLst>
                  <a:gd name="T0" fmla="*/ 197 w 198"/>
                  <a:gd name="T1" fmla="*/ 0 h 340"/>
                  <a:gd name="T2" fmla="*/ 157 w 198"/>
                  <a:gd name="T3" fmla="*/ 107 h 340"/>
                  <a:gd name="T4" fmla="*/ 25 w 198"/>
                  <a:gd name="T5" fmla="*/ 333 h 340"/>
                  <a:gd name="T6" fmla="*/ 16 w 198"/>
                  <a:gd name="T7" fmla="*/ 340 h 340"/>
                  <a:gd name="T8" fmla="*/ 20 w 198"/>
                  <a:gd name="T9" fmla="*/ 268 h 340"/>
                  <a:gd name="T10" fmla="*/ 168 w 198"/>
                  <a:gd name="T11" fmla="*/ 39 h 340"/>
                  <a:gd name="T12" fmla="*/ 198 w 198"/>
                  <a:gd name="T13" fmla="*/ 1 h 340"/>
                  <a:gd name="T14" fmla="*/ 197 w 198"/>
                  <a:gd name="T15" fmla="*/ 0 h 3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98" h="340">
                    <a:moveTo>
                      <a:pt x="197" y="0"/>
                    </a:moveTo>
                    <a:cubicBezTo>
                      <a:pt x="184" y="36"/>
                      <a:pt x="175" y="74"/>
                      <a:pt x="157" y="107"/>
                    </a:cubicBezTo>
                    <a:cubicBezTo>
                      <a:pt x="115" y="183"/>
                      <a:pt x="69" y="258"/>
                      <a:pt x="25" y="333"/>
                    </a:cubicBezTo>
                    <a:cubicBezTo>
                      <a:pt x="23" y="336"/>
                      <a:pt x="19" y="338"/>
                      <a:pt x="16" y="340"/>
                    </a:cubicBezTo>
                    <a:cubicBezTo>
                      <a:pt x="0" y="311"/>
                      <a:pt x="2" y="290"/>
                      <a:pt x="20" y="268"/>
                    </a:cubicBezTo>
                    <a:cubicBezTo>
                      <a:pt x="78" y="197"/>
                      <a:pt x="130" y="123"/>
                      <a:pt x="168" y="39"/>
                    </a:cubicBezTo>
                    <a:cubicBezTo>
                      <a:pt x="174" y="25"/>
                      <a:pt x="187" y="14"/>
                      <a:pt x="198" y="1"/>
                    </a:cubicBezTo>
                    <a:lnTo>
                      <a:pt x="197" y="0"/>
                    </a:ln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70" name="Freeform 22"/>
              <p:cNvSpPr>
                <a:spLocks/>
              </p:cNvSpPr>
              <p:nvPr/>
            </p:nvSpPr>
            <p:spPr bwMode="auto">
              <a:xfrm>
                <a:off x="2308225" y="1912938"/>
                <a:ext cx="42863" cy="41275"/>
              </a:xfrm>
              <a:custGeom>
                <a:avLst/>
                <a:gdLst>
                  <a:gd name="T0" fmla="*/ 45 w 104"/>
                  <a:gd name="T1" fmla="*/ 102 h 102"/>
                  <a:gd name="T2" fmla="*/ 0 w 104"/>
                  <a:gd name="T3" fmla="*/ 30 h 102"/>
                  <a:gd name="T4" fmla="*/ 103 w 104"/>
                  <a:gd name="T5" fmla="*/ 2 h 102"/>
                  <a:gd name="T6" fmla="*/ 45 w 104"/>
                  <a:gd name="T7" fmla="*/ 102 h 10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04" h="102">
                    <a:moveTo>
                      <a:pt x="45" y="102"/>
                    </a:moveTo>
                    <a:cubicBezTo>
                      <a:pt x="8" y="92"/>
                      <a:pt x="9" y="60"/>
                      <a:pt x="0" y="30"/>
                    </a:cubicBezTo>
                    <a:cubicBezTo>
                      <a:pt x="33" y="15"/>
                      <a:pt x="64" y="0"/>
                      <a:pt x="103" y="2"/>
                    </a:cubicBezTo>
                    <a:cubicBezTo>
                      <a:pt x="104" y="50"/>
                      <a:pt x="80" y="79"/>
                      <a:pt x="45" y="102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71" name="Freeform 23"/>
              <p:cNvSpPr>
                <a:spLocks/>
              </p:cNvSpPr>
              <p:nvPr/>
            </p:nvSpPr>
            <p:spPr bwMode="auto">
              <a:xfrm>
                <a:off x="2079625" y="1989138"/>
                <a:ext cx="22225" cy="41275"/>
              </a:xfrm>
              <a:custGeom>
                <a:avLst/>
                <a:gdLst>
                  <a:gd name="T0" fmla="*/ 32 w 55"/>
                  <a:gd name="T1" fmla="*/ 103 h 103"/>
                  <a:gd name="T2" fmla="*/ 2 w 55"/>
                  <a:gd name="T3" fmla="*/ 13 h 103"/>
                  <a:gd name="T4" fmla="*/ 24 w 55"/>
                  <a:gd name="T5" fmla="*/ 4 h 103"/>
                  <a:gd name="T6" fmla="*/ 51 w 55"/>
                  <a:gd name="T7" fmla="*/ 24 h 103"/>
                  <a:gd name="T8" fmla="*/ 32 w 55"/>
                  <a:gd name="T9" fmla="*/ 103 h 10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5" h="103">
                    <a:moveTo>
                      <a:pt x="32" y="103"/>
                    </a:moveTo>
                    <a:cubicBezTo>
                      <a:pt x="8" y="76"/>
                      <a:pt x="0" y="47"/>
                      <a:pt x="2" y="13"/>
                    </a:cubicBezTo>
                    <a:cubicBezTo>
                      <a:pt x="10" y="10"/>
                      <a:pt x="17" y="6"/>
                      <a:pt x="24" y="4"/>
                    </a:cubicBezTo>
                    <a:cubicBezTo>
                      <a:pt x="41" y="0"/>
                      <a:pt x="48" y="7"/>
                      <a:pt x="51" y="24"/>
                    </a:cubicBezTo>
                    <a:cubicBezTo>
                      <a:pt x="55" y="51"/>
                      <a:pt x="50" y="74"/>
                      <a:pt x="32" y="103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72" name="Freeform 35"/>
              <p:cNvSpPr>
                <a:spLocks/>
              </p:cNvSpPr>
              <p:nvPr/>
            </p:nvSpPr>
            <p:spPr bwMode="auto">
              <a:xfrm>
                <a:off x="2192338" y="2152650"/>
                <a:ext cx="177800" cy="103188"/>
              </a:xfrm>
              <a:custGeom>
                <a:avLst/>
                <a:gdLst>
                  <a:gd name="T0" fmla="*/ 409 w 431"/>
                  <a:gd name="T1" fmla="*/ 0 h 254"/>
                  <a:gd name="T2" fmla="*/ 430 w 431"/>
                  <a:gd name="T3" fmla="*/ 26 h 254"/>
                  <a:gd name="T4" fmla="*/ 416 w 431"/>
                  <a:gd name="T5" fmla="*/ 65 h 254"/>
                  <a:gd name="T6" fmla="*/ 404 w 431"/>
                  <a:gd name="T7" fmla="*/ 88 h 254"/>
                  <a:gd name="T8" fmla="*/ 396 w 431"/>
                  <a:gd name="T9" fmla="*/ 101 h 254"/>
                  <a:gd name="T10" fmla="*/ 273 w 431"/>
                  <a:gd name="T11" fmla="*/ 199 h 254"/>
                  <a:gd name="T12" fmla="*/ 172 w 431"/>
                  <a:gd name="T13" fmla="*/ 243 h 254"/>
                  <a:gd name="T14" fmla="*/ 65 w 431"/>
                  <a:gd name="T15" fmla="*/ 221 h 254"/>
                  <a:gd name="T16" fmla="*/ 33 w 431"/>
                  <a:gd name="T17" fmla="*/ 207 h 254"/>
                  <a:gd name="T18" fmla="*/ 6 w 431"/>
                  <a:gd name="T19" fmla="*/ 180 h 254"/>
                  <a:gd name="T20" fmla="*/ 44 w 431"/>
                  <a:gd name="T21" fmla="*/ 171 h 254"/>
                  <a:gd name="T22" fmla="*/ 84 w 431"/>
                  <a:gd name="T23" fmla="*/ 185 h 254"/>
                  <a:gd name="T24" fmla="*/ 196 w 431"/>
                  <a:gd name="T25" fmla="*/ 191 h 254"/>
                  <a:gd name="T26" fmla="*/ 337 w 431"/>
                  <a:gd name="T27" fmla="*/ 83 h 254"/>
                  <a:gd name="T28" fmla="*/ 409 w 431"/>
                  <a:gd name="T29" fmla="*/ 0 h 2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431" h="254">
                    <a:moveTo>
                      <a:pt x="409" y="0"/>
                    </a:moveTo>
                    <a:cubicBezTo>
                      <a:pt x="419" y="11"/>
                      <a:pt x="431" y="19"/>
                      <a:pt x="430" y="26"/>
                    </a:cubicBezTo>
                    <a:cubicBezTo>
                      <a:pt x="430" y="39"/>
                      <a:pt x="425" y="55"/>
                      <a:pt x="416" y="65"/>
                    </a:cubicBezTo>
                    <a:cubicBezTo>
                      <a:pt x="410" y="73"/>
                      <a:pt x="398" y="74"/>
                      <a:pt x="404" y="88"/>
                    </a:cubicBezTo>
                    <a:cubicBezTo>
                      <a:pt x="405" y="91"/>
                      <a:pt x="400" y="98"/>
                      <a:pt x="396" y="101"/>
                    </a:cubicBezTo>
                    <a:cubicBezTo>
                      <a:pt x="355" y="134"/>
                      <a:pt x="315" y="168"/>
                      <a:pt x="273" y="199"/>
                    </a:cubicBezTo>
                    <a:cubicBezTo>
                      <a:pt x="243" y="221"/>
                      <a:pt x="207" y="240"/>
                      <a:pt x="172" y="243"/>
                    </a:cubicBezTo>
                    <a:cubicBezTo>
                      <a:pt x="137" y="246"/>
                      <a:pt x="96" y="254"/>
                      <a:pt x="65" y="221"/>
                    </a:cubicBezTo>
                    <a:cubicBezTo>
                      <a:pt x="58" y="213"/>
                      <a:pt x="43" y="212"/>
                      <a:pt x="33" y="207"/>
                    </a:cubicBezTo>
                    <a:cubicBezTo>
                      <a:pt x="20" y="201"/>
                      <a:pt x="0" y="200"/>
                      <a:pt x="6" y="180"/>
                    </a:cubicBezTo>
                    <a:cubicBezTo>
                      <a:pt x="12" y="162"/>
                      <a:pt x="30" y="167"/>
                      <a:pt x="44" y="171"/>
                    </a:cubicBezTo>
                    <a:cubicBezTo>
                      <a:pt x="58" y="175"/>
                      <a:pt x="74" y="177"/>
                      <a:pt x="84" y="185"/>
                    </a:cubicBezTo>
                    <a:cubicBezTo>
                      <a:pt x="121" y="216"/>
                      <a:pt x="159" y="204"/>
                      <a:pt x="196" y="191"/>
                    </a:cubicBezTo>
                    <a:cubicBezTo>
                      <a:pt x="254" y="170"/>
                      <a:pt x="296" y="126"/>
                      <a:pt x="337" y="83"/>
                    </a:cubicBezTo>
                    <a:cubicBezTo>
                      <a:pt x="360" y="59"/>
                      <a:pt x="382" y="32"/>
                      <a:pt x="409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73" name="Freeform 36"/>
              <p:cNvSpPr>
                <a:spLocks/>
              </p:cNvSpPr>
              <p:nvPr/>
            </p:nvSpPr>
            <p:spPr bwMode="auto">
              <a:xfrm>
                <a:off x="2193925" y="2111375"/>
                <a:ext cx="79375" cy="34925"/>
              </a:xfrm>
              <a:custGeom>
                <a:avLst/>
                <a:gdLst>
                  <a:gd name="T0" fmla="*/ 194 w 194"/>
                  <a:gd name="T1" fmla="*/ 0 h 84"/>
                  <a:gd name="T2" fmla="*/ 117 w 194"/>
                  <a:gd name="T3" fmla="*/ 72 h 84"/>
                  <a:gd name="T4" fmla="*/ 0 w 194"/>
                  <a:gd name="T5" fmla="*/ 35 h 84"/>
                  <a:gd name="T6" fmla="*/ 34 w 194"/>
                  <a:gd name="T7" fmla="*/ 27 h 84"/>
                  <a:gd name="T8" fmla="*/ 156 w 194"/>
                  <a:gd name="T9" fmla="*/ 9 h 84"/>
                  <a:gd name="T10" fmla="*/ 194 w 194"/>
                  <a:gd name="T11" fmla="*/ 0 h 8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94" h="84">
                    <a:moveTo>
                      <a:pt x="194" y="0"/>
                    </a:moveTo>
                    <a:cubicBezTo>
                      <a:pt x="184" y="51"/>
                      <a:pt x="150" y="66"/>
                      <a:pt x="117" y="72"/>
                    </a:cubicBezTo>
                    <a:cubicBezTo>
                      <a:pt x="77" y="78"/>
                      <a:pt x="32" y="84"/>
                      <a:pt x="0" y="35"/>
                    </a:cubicBezTo>
                    <a:cubicBezTo>
                      <a:pt x="14" y="31"/>
                      <a:pt x="26" y="24"/>
                      <a:pt x="34" y="27"/>
                    </a:cubicBezTo>
                    <a:cubicBezTo>
                      <a:pt x="78" y="43"/>
                      <a:pt x="116" y="22"/>
                      <a:pt x="156" y="9"/>
                    </a:cubicBezTo>
                    <a:cubicBezTo>
                      <a:pt x="167" y="6"/>
                      <a:pt x="178" y="4"/>
                      <a:pt x="194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grpSp>
          <p:nvGrpSpPr>
            <p:cNvPr id="1274" name="Skupina 1273"/>
            <p:cNvGrpSpPr/>
            <p:nvPr/>
          </p:nvGrpSpPr>
          <p:grpSpPr>
            <a:xfrm>
              <a:off x="1985614" y="208414"/>
              <a:ext cx="321699" cy="1081463"/>
              <a:chOff x="5710238" y="1050925"/>
              <a:chExt cx="1360488" cy="4573588"/>
            </a:xfrm>
            <a:grpFill/>
          </p:grpSpPr>
          <p:sp>
            <p:nvSpPr>
              <p:cNvPr id="1275" name="Freeform 6"/>
              <p:cNvSpPr>
                <a:spLocks noEditPoints="1"/>
              </p:cNvSpPr>
              <p:nvPr/>
            </p:nvSpPr>
            <p:spPr bwMode="auto">
              <a:xfrm>
                <a:off x="5710238" y="1050925"/>
                <a:ext cx="1360488" cy="4573588"/>
              </a:xfrm>
              <a:custGeom>
                <a:avLst/>
                <a:gdLst>
                  <a:gd name="T0" fmla="*/ 2479 w 3308"/>
                  <a:gd name="T1" fmla="*/ 1519 h 11128"/>
                  <a:gd name="T2" fmla="*/ 2597 w 3308"/>
                  <a:gd name="T3" fmla="*/ 2910 h 11128"/>
                  <a:gd name="T4" fmla="*/ 3111 w 3308"/>
                  <a:gd name="T5" fmla="*/ 4744 h 11128"/>
                  <a:gd name="T6" fmla="*/ 3111 w 3308"/>
                  <a:gd name="T7" fmla="*/ 6111 h 11128"/>
                  <a:gd name="T8" fmla="*/ 3166 w 3308"/>
                  <a:gd name="T9" fmla="*/ 8359 h 11128"/>
                  <a:gd name="T10" fmla="*/ 3266 w 3308"/>
                  <a:gd name="T11" fmla="*/ 10334 h 11128"/>
                  <a:gd name="T12" fmla="*/ 2521 w 3308"/>
                  <a:gd name="T13" fmla="*/ 11108 h 11128"/>
                  <a:gd name="T14" fmla="*/ 959 w 3308"/>
                  <a:gd name="T15" fmla="*/ 10802 h 11128"/>
                  <a:gd name="T16" fmla="*/ 1314 w 3308"/>
                  <a:gd name="T17" fmla="*/ 9853 h 11128"/>
                  <a:gd name="T18" fmla="*/ 1123 w 3308"/>
                  <a:gd name="T19" fmla="*/ 7396 h 11128"/>
                  <a:gd name="T20" fmla="*/ 665 w 3308"/>
                  <a:gd name="T21" fmla="*/ 5462 h 11128"/>
                  <a:gd name="T22" fmla="*/ 797 w 3308"/>
                  <a:gd name="T23" fmla="*/ 3598 h 11128"/>
                  <a:gd name="T24" fmla="*/ 648 w 3308"/>
                  <a:gd name="T25" fmla="*/ 2471 h 11128"/>
                  <a:gd name="T26" fmla="*/ 227 w 3308"/>
                  <a:gd name="T27" fmla="*/ 1336 h 11128"/>
                  <a:gd name="T28" fmla="*/ 219 w 3308"/>
                  <a:gd name="T29" fmla="*/ 497 h 11128"/>
                  <a:gd name="T30" fmla="*/ 1263 w 3308"/>
                  <a:gd name="T31" fmla="*/ 95 h 11128"/>
                  <a:gd name="T32" fmla="*/ 2973 w 3308"/>
                  <a:gd name="T33" fmla="*/ 5681 h 11128"/>
                  <a:gd name="T34" fmla="*/ 2731 w 3308"/>
                  <a:gd name="T35" fmla="*/ 3370 h 11128"/>
                  <a:gd name="T36" fmla="*/ 2344 w 3308"/>
                  <a:gd name="T37" fmla="*/ 2575 h 11128"/>
                  <a:gd name="T38" fmla="*/ 911 w 3308"/>
                  <a:gd name="T39" fmla="*/ 3233 h 11128"/>
                  <a:gd name="T40" fmla="*/ 759 w 3308"/>
                  <a:gd name="T41" fmla="*/ 5760 h 11128"/>
                  <a:gd name="T42" fmla="*/ 2077 w 3308"/>
                  <a:gd name="T43" fmla="*/ 6041 h 11128"/>
                  <a:gd name="T44" fmla="*/ 1968 w 3308"/>
                  <a:gd name="T45" fmla="*/ 3722 h 11128"/>
                  <a:gd name="T46" fmla="*/ 2167 w 3308"/>
                  <a:gd name="T47" fmla="*/ 5651 h 11128"/>
                  <a:gd name="T48" fmla="*/ 2487 w 3308"/>
                  <a:gd name="T49" fmla="*/ 6137 h 11128"/>
                  <a:gd name="T50" fmla="*/ 3212 w 3308"/>
                  <a:gd name="T51" fmla="*/ 10266 h 11128"/>
                  <a:gd name="T52" fmla="*/ 3054 w 3308"/>
                  <a:gd name="T53" fmla="*/ 7515 h 11128"/>
                  <a:gd name="T54" fmla="*/ 3031 w 3308"/>
                  <a:gd name="T55" fmla="*/ 6234 h 11128"/>
                  <a:gd name="T56" fmla="*/ 2838 w 3308"/>
                  <a:gd name="T57" fmla="*/ 7177 h 11128"/>
                  <a:gd name="T58" fmla="*/ 2202 w 3308"/>
                  <a:gd name="T59" fmla="*/ 6464 h 11128"/>
                  <a:gd name="T60" fmla="*/ 1117 w 3308"/>
                  <a:gd name="T61" fmla="*/ 6895 h 11128"/>
                  <a:gd name="T62" fmla="*/ 1375 w 3308"/>
                  <a:gd name="T63" fmla="*/ 8920 h 11128"/>
                  <a:gd name="T64" fmla="*/ 1915 w 3308"/>
                  <a:gd name="T65" fmla="*/ 9413 h 11128"/>
                  <a:gd name="T66" fmla="*/ 1675 w 3308"/>
                  <a:gd name="T67" fmla="*/ 6715 h 11128"/>
                  <a:gd name="T68" fmla="*/ 1816 w 3308"/>
                  <a:gd name="T69" fmla="*/ 7467 h 11128"/>
                  <a:gd name="T70" fmla="*/ 1950 w 3308"/>
                  <a:gd name="T71" fmla="*/ 10144 h 11128"/>
                  <a:gd name="T72" fmla="*/ 2095 w 3308"/>
                  <a:gd name="T73" fmla="*/ 1988 h 11128"/>
                  <a:gd name="T74" fmla="*/ 2358 w 3308"/>
                  <a:gd name="T75" fmla="*/ 1431 h 11128"/>
                  <a:gd name="T76" fmla="*/ 2456 w 3308"/>
                  <a:gd name="T77" fmla="*/ 539 h 11128"/>
                  <a:gd name="T78" fmla="*/ 1508 w 3308"/>
                  <a:gd name="T79" fmla="*/ 61 h 11128"/>
                  <a:gd name="T80" fmla="*/ 612 w 3308"/>
                  <a:gd name="T81" fmla="*/ 190 h 11128"/>
                  <a:gd name="T82" fmla="*/ 304 w 3308"/>
                  <a:gd name="T83" fmla="*/ 816 h 11128"/>
                  <a:gd name="T84" fmla="*/ 301 w 3308"/>
                  <a:gd name="T85" fmla="*/ 1004 h 11128"/>
                  <a:gd name="T86" fmla="*/ 708 w 3308"/>
                  <a:gd name="T87" fmla="*/ 1148 h 11128"/>
                  <a:gd name="T88" fmla="*/ 1294 w 3308"/>
                  <a:gd name="T89" fmla="*/ 1256 h 11128"/>
                  <a:gd name="T90" fmla="*/ 1764 w 3308"/>
                  <a:gd name="T91" fmla="*/ 1727 h 11128"/>
                  <a:gd name="T92" fmla="*/ 1183 w 3308"/>
                  <a:gd name="T93" fmla="*/ 1378 h 11128"/>
                  <a:gd name="T94" fmla="*/ 310 w 3308"/>
                  <a:gd name="T95" fmla="*/ 1340 h 11128"/>
                  <a:gd name="T96" fmla="*/ 553 w 3308"/>
                  <a:gd name="T97" fmla="*/ 2165 h 11128"/>
                  <a:gd name="T98" fmla="*/ 1413 w 3308"/>
                  <a:gd name="T99" fmla="*/ 2211 h 11128"/>
                  <a:gd name="T100" fmla="*/ 1682 w 3308"/>
                  <a:gd name="T101" fmla="*/ 1912 h 11128"/>
                  <a:gd name="T102" fmla="*/ 3107 w 3308"/>
                  <a:gd name="T103" fmla="*/ 10355 h 11128"/>
                  <a:gd name="T104" fmla="*/ 1524 w 3308"/>
                  <a:gd name="T105" fmla="*/ 10685 h 11128"/>
                  <a:gd name="T106" fmla="*/ 2563 w 3308"/>
                  <a:gd name="T107" fmla="*/ 11041 h 11128"/>
                  <a:gd name="T108" fmla="*/ 2557 w 3308"/>
                  <a:gd name="T109" fmla="*/ 7214 h 11128"/>
                  <a:gd name="T110" fmla="*/ 2767 w 3308"/>
                  <a:gd name="T111" fmla="*/ 6968 h 11128"/>
                  <a:gd name="T112" fmla="*/ 2949 w 3308"/>
                  <a:gd name="T113" fmla="*/ 6270 h 11128"/>
                  <a:gd name="T114" fmla="*/ 2239 w 3308"/>
                  <a:gd name="T115" fmla="*/ 7138 h 11128"/>
                  <a:gd name="T116" fmla="*/ 1868 w 3308"/>
                  <a:gd name="T117" fmla="*/ 10313 h 11128"/>
                  <a:gd name="T118" fmla="*/ 1026 w 3308"/>
                  <a:gd name="T119" fmla="*/ 10590 h 11128"/>
                  <a:gd name="T120" fmla="*/ 3104 w 3308"/>
                  <a:gd name="T121" fmla="*/ 5152 h 11128"/>
                  <a:gd name="T122" fmla="*/ 284 w 3308"/>
                  <a:gd name="T123" fmla="*/ 1074 h 11128"/>
                  <a:gd name="T124" fmla="*/ 1905 w 3308"/>
                  <a:gd name="T125" fmla="*/ 1990 h 1112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3308" h="11128">
                    <a:moveTo>
                      <a:pt x="2257" y="449"/>
                    </a:moveTo>
                    <a:cubicBezTo>
                      <a:pt x="2270" y="449"/>
                      <a:pt x="2280" y="451"/>
                      <a:pt x="2290" y="449"/>
                    </a:cubicBezTo>
                    <a:cubicBezTo>
                      <a:pt x="2345" y="438"/>
                      <a:pt x="2391" y="462"/>
                      <a:pt x="2439" y="480"/>
                    </a:cubicBezTo>
                    <a:cubicBezTo>
                      <a:pt x="2487" y="498"/>
                      <a:pt x="2515" y="536"/>
                      <a:pt x="2533" y="580"/>
                    </a:cubicBezTo>
                    <a:cubicBezTo>
                      <a:pt x="2549" y="621"/>
                      <a:pt x="2566" y="662"/>
                      <a:pt x="2573" y="704"/>
                    </a:cubicBezTo>
                    <a:cubicBezTo>
                      <a:pt x="2582" y="758"/>
                      <a:pt x="2576" y="812"/>
                      <a:pt x="2544" y="860"/>
                    </a:cubicBezTo>
                    <a:cubicBezTo>
                      <a:pt x="2530" y="881"/>
                      <a:pt x="2520" y="905"/>
                      <a:pt x="2509" y="928"/>
                    </a:cubicBezTo>
                    <a:cubicBezTo>
                      <a:pt x="2518" y="938"/>
                      <a:pt x="2525" y="950"/>
                      <a:pt x="2535" y="958"/>
                    </a:cubicBezTo>
                    <a:cubicBezTo>
                      <a:pt x="2601" y="1015"/>
                      <a:pt x="2605" y="1143"/>
                      <a:pt x="2559" y="1216"/>
                    </a:cubicBezTo>
                    <a:cubicBezTo>
                      <a:pt x="2530" y="1261"/>
                      <a:pt x="2500" y="1304"/>
                      <a:pt x="2468" y="1346"/>
                    </a:cubicBezTo>
                    <a:cubicBezTo>
                      <a:pt x="2455" y="1362"/>
                      <a:pt x="2451" y="1375"/>
                      <a:pt x="2463" y="1392"/>
                    </a:cubicBezTo>
                    <a:cubicBezTo>
                      <a:pt x="2487" y="1429"/>
                      <a:pt x="2483" y="1470"/>
                      <a:pt x="2482" y="1511"/>
                    </a:cubicBezTo>
                    <a:cubicBezTo>
                      <a:pt x="2482" y="1514"/>
                      <a:pt x="2480" y="1516"/>
                      <a:pt x="2479" y="1519"/>
                    </a:cubicBezTo>
                    <a:cubicBezTo>
                      <a:pt x="2475" y="1557"/>
                      <a:pt x="2478" y="1597"/>
                      <a:pt x="2440" y="1626"/>
                    </a:cubicBezTo>
                    <a:cubicBezTo>
                      <a:pt x="2410" y="1650"/>
                      <a:pt x="2385" y="1681"/>
                      <a:pt x="2351" y="1715"/>
                    </a:cubicBezTo>
                    <a:cubicBezTo>
                      <a:pt x="2355" y="1807"/>
                      <a:pt x="2289" y="1864"/>
                      <a:pt x="2216" y="1918"/>
                    </a:cubicBezTo>
                    <a:cubicBezTo>
                      <a:pt x="2208" y="2007"/>
                      <a:pt x="2152" y="2044"/>
                      <a:pt x="2067" y="2052"/>
                    </a:cubicBezTo>
                    <a:cubicBezTo>
                      <a:pt x="2066" y="2082"/>
                      <a:pt x="2064" y="2111"/>
                      <a:pt x="2063" y="2139"/>
                    </a:cubicBezTo>
                    <a:cubicBezTo>
                      <a:pt x="2060" y="2181"/>
                      <a:pt x="2076" y="2217"/>
                      <a:pt x="2093" y="2254"/>
                    </a:cubicBezTo>
                    <a:cubicBezTo>
                      <a:pt x="2100" y="2268"/>
                      <a:pt x="2112" y="2280"/>
                      <a:pt x="2131" y="2271"/>
                    </a:cubicBezTo>
                    <a:cubicBezTo>
                      <a:pt x="2148" y="2263"/>
                      <a:pt x="2166" y="2270"/>
                      <a:pt x="2176" y="2280"/>
                    </a:cubicBezTo>
                    <a:cubicBezTo>
                      <a:pt x="2201" y="2307"/>
                      <a:pt x="2233" y="2327"/>
                      <a:pt x="2251" y="2360"/>
                    </a:cubicBezTo>
                    <a:cubicBezTo>
                      <a:pt x="2286" y="2424"/>
                      <a:pt x="2335" y="2476"/>
                      <a:pt x="2380" y="2530"/>
                    </a:cubicBezTo>
                    <a:cubicBezTo>
                      <a:pt x="2410" y="2566"/>
                      <a:pt x="2438" y="2605"/>
                      <a:pt x="2456" y="2651"/>
                    </a:cubicBezTo>
                    <a:cubicBezTo>
                      <a:pt x="2474" y="2698"/>
                      <a:pt x="2501" y="2740"/>
                      <a:pt x="2519" y="2788"/>
                    </a:cubicBezTo>
                    <a:cubicBezTo>
                      <a:pt x="2536" y="2832"/>
                      <a:pt x="2571" y="2870"/>
                      <a:pt x="2597" y="2910"/>
                    </a:cubicBezTo>
                    <a:cubicBezTo>
                      <a:pt x="2599" y="2913"/>
                      <a:pt x="2602" y="2914"/>
                      <a:pt x="2602" y="2917"/>
                    </a:cubicBezTo>
                    <a:cubicBezTo>
                      <a:pt x="2612" y="2963"/>
                      <a:pt x="2645" y="2998"/>
                      <a:pt x="2662" y="3041"/>
                    </a:cubicBezTo>
                    <a:cubicBezTo>
                      <a:pt x="2689" y="3108"/>
                      <a:pt x="2714" y="3176"/>
                      <a:pt x="2742" y="3243"/>
                    </a:cubicBezTo>
                    <a:cubicBezTo>
                      <a:pt x="2756" y="3275"/>
                      <a:pt x="2770" y="3308"/>
                      <a:pt x="2789" y="3337"/>
                    </a:cubicBezTo>
                    <a:cubicBezTo>
                      <a:pt x="2821" y="3383"/>
                      <a:pt x="2830" y="3437"/>
                      <a:pt x="2850" y="3488"/>
                    </a:cubicBezTo>
                    <a:cubicBezTo>
                      <a:pt x="2873" y="3547"/>
                      <a:pt x="2893" y="3608"/>
                      <a:pt x="2912" y="3668"/>
                    </a:cubicBezTo>
                    <a:cubicBezTo>
                      <a:pt x="2941" y="3758"/>
                      <a:pt x="2973" y="3846"/>
                      <a:pt x="2985" y="3940"/>
                    </a:cubicBezTo>
                    <a:cubicBezTo>
                      <a:pt x="2989" y="3977"/>
                      <a:pt x="2995" y="4015"/>
                      <a:pt x="3011" y="4051"/>
                    </a:cubicBezTo>
                    <a:cubicBezTo>
                      <a:pt x="3026" y="4084"/>
                      <a:pt x="3030" y="4123"/>
                      <a:pt x="3037" y="4159"/>
                    </a:cubicBezTo>
                    <a:cubicBezTo>
                      <a:pt x="3047" y="4218"/>
                      <a:pt x="3054" y="4278"/>
                      <a:pt x="3064" y="4336"/>
                    </a:cubicBezTo>
                    <a:cubicBezTo>
                      <a:pt x="3074" y="4388"/>
                      <a:pt x="3088" y="4440"/>
                      <a:pt x="3096" y="4492"/>
                    </a:cubicBezTo>
                    <a:cubicBezTo>
                      <a:pt x="3104" y="4545"/>
                      <a:pt x="3109" y="4600"/>
                      <a:pt x="3113" y="4654"/>
                    </a:cubicBezTo>
                    <a:cubicBezTo>
                      <a:pt x="3115" y="4684"/>
                      <a:pt x="3110" y="4714"/>
                      <a:pt x="3111" y="4744"/>
                    </a:cubicBezTo>
                    <a:cubicBezTo>
                      <a:pt x="3112" y="4776"/>
                      <a:pt x="3117" y="4808"/>
                      <a:pt x="3121" y="4839"/>
                    </a:cubicBezTo>
                    <a:cubicBezTo>
                      <a:pt x="3132" y="4915"/>
                      <a:pt x="3146" y="4990"/>
                      <a:pt x="3154" y="5067"/>
                    </a:cubicBezTo>
                    <a:cubicBezTo>
                      <a:pt x="3159" y="5112"/>
                      <a:pt x="3155" y="5159"/>
                      <a:pt x="3155" y="5205"/>
                    </a:cubicBezTo>
                    <a:cubicBezTo>
                      <a:pt x="3155" y="5222"/>
                      <a:pt x="3158" y="5239"/>
                      <a:pt x="3160" y="5255"/>
                    </a:cubicBezTo>
                    <a:cubicBezTo>
                      <a:pt x="3162" y="5269"/>
                      <a:pt x="3165" y="5282"/>
                      <a:pt x="3166" y="5295"/>
                    </a:cubicBezTo>
                    <a:cubicBezTo>
                      <a:pt x="3169" y="5366"/>
                      <a:pt x="3173" y="5438"/>
                      <a:pt x="3176" y="5509"/>
                    </a:cubicBezTo>
                    <a:cubicBezTo>
                      <a:pt x="3179" y="5561"/>
                      <a:pt x="3182" y="5612"/>
                      <a:pt x="3184" y="5663"/>
                    </a:cubicBezTo>
                    <a:cubicBezTo>
                      <a:pt x="3187" y="5719"/>
                      <a:pt x="3186" y="5774"/>
                      <a:pt x="3190" y="5830"/>
                    </a:cubicBezTo>
                    <a:cubicBezTo>
                      <a:pt x="3193" y="5883"/>
                      <a:pt x="3199" y="5935"/>
                      <a:pt x="3205" y="5988"/>
                    </a:cubicBezTo>
                    <a:cubicBezTo>
                      <a:pt x="3206" y="6000"/>
                      <a:pt x="3209" y="6012"/>
                      <a:pt x="3209" y="6024"/>
                    </a:cubicBezTo>
                    <a:cubicBezTo>
                      <a:pt x="3210" y="6061"/>
                      <a:pt x="3200" y="6072"/>
                      <a:pt x="3162" y="6078"/>
                    </a:cubicBezTo>
                    <a:cubicBezTo>
                      <a:pt x="3153" y="6080"/>
                      <a:pt x="3144" y="6082"/>
                      <a:pt x="3134" y="6083"/>
                    </a:cubicBezTo>
                    <a:cubicBezTo>
                      <a:pt x="3118" y="6085"/>
                      <a:pt x="3110" y="6097"/>
                      <a:pt x="3111" y="6111"/>
                    </a:cubicBezTo>
                    <a:cubicBezTo>
                      <a:pt x="3114" y="6153"/>
                      <a:pt x="3120" y="6195"/>
                      <a:pt x="3124" y="6237"/>
                    </a:cubicBezTo>
                    <a:cubicBezTo>
                      <a:pt x="3125" y="6246"/>
                      <a:pt x="3127" y="6255"/>
                      <a:pt x="3127" y="6264"/>
                    </a:cubicBezTo>
                    <a:cubicBezTo>
                      <a:pt x="3128" y="6364"/>
                      <a:pt x="3133" y="6464"/>
                      <a:pt x="3129" y="6563"/>
                    </a:cubicBezTo>
                    <a:cubicBezTo>
                      <a:pt x="3125" y="6658"/>
                      <a:pt x="3135" y="6751"/>
                      <a:pt x="3138" y="6845"/>
                    </a:cubicBezTo>
                    <a:cubicBezTo>
                      <a:pt x="3140" y="6955"/>
                      <a:pt x="3143" y="7065"/>
                      <a:pt x="3142" y="7175"/>
                    </a:cubicBezTo>
                    <a:cubicBezTo>
                      <a:pt x="3140" y="7269"/>
                      <a:pt x="3132" y="7363"/>
                      <a:pt x="3129" y="7456"/>
                    </a:cubicBezTo>
                    <a:cubicBezTo>
                      <a:pt x="3128" y="7512"/>
                      <a:pt x="3130" y="7567"/>
                      <a:pt x="3131" y="7623"/>
                    </a:cubicBezTo>
                    <a:cubicBezTo>
                      <a:pt x="3132" y="7675"/>
                      <a:pt x="3134" y="7726"/>
                      <a:pt x="3136" y="7778"/>
                    </a:cubicBezTo>
                    <a:cubicBezTo>
                      <a:pt x="3139" y="7833"/>
                      <a:pt x="3143" y="7888"/>
                      <a:pt x="3145" y="7944"/>
                    </a:cubicBezTo>
                    <a:cubicBezTo>
                      <a:pt x="3146" y="7962"/>
                      <a:pt x="3145" y="7981"/>
                      <a:pt x="3146" y="7999"/>
                    </a:cubicBezTo>
                    <a:cubicBezTo>
                      <a:pt x="3147" y="8035"/>
                      <a:pt x="3148" y="8070"/>
                      <a:pt x="3150" y="8106"/>
                    </a:cubicBezTo>
                    <a:cubicBezTo>
                      <a:pt x="3155" y="8173"/>
                      <a:pt x="3160" y="8241"/>
                      <a:pt x="3165" y="8308"/>
                    </a:cubicBezTo>
                    <a:cubicBezTo>
                      <a:pt x="3166" y="8325"/>
                      <a:pt x="3165" y="8342"/>
                      <a:pt x="3166" y="8359"/>
                    </a:cubicBezTo>
                    <a:cubicBezTo>
                      <a:pt x="3170" y="8453"/>
                      <a:pt x="3174" y="8547"/>
                      <a:pt x="3179" y="8641"/>
                    </a:cubicBezTo>
                    <a:cubicBezTo>
                      <a:pt x="3184" y="8729"/>
                      <a:pt x="3190" y="8816"/>
                      <a:pt x="3196" y="8904"/>
                    </a:cubicBezTo>
                    <a:cubicBezTo>
                      <a:pt x="3197" y="8915"/>
                      <a:pt x="3198" y="8925"/>
                      <a:pt x="3200" y="8936"/>
                    </a:cubicBezTo>
                    <a:cubicBezTo>
                      <a:pt x="3218" y="9030"/>
                      <a:pt x="3228" y="9125"/>
                      <a:pt x="3231" y="9220"/>
                    </a:cubicBezTo>
                    <a:cubicBezTo>
                      <a:pt x="3231" y="9234"/>
                      <a:pt x="3233" y="9247"/>
                      <a:pt x="3237" y="9260"/>
                    </a:cubicBezTo>
                    <a:cubicBezTo>
                      <a:pt x="3248" y="9300"/>
                      <a:pt x="3244" y="9341"/>
                      <a:pt x="3246" y="9382"/>
                    </a:cubicBezTo>
                    <a:cubicBezTo>
                      <a:pt x="3246" y="9407"/>
                      <a:pt x="3251" y="9432"/>
                      <a:pt x="3253" y="9457"/>
                    </a:cubicBezTo>
                    <a:cubicBezTo>
                      <a:pt x="3260" y="9547"/>
                      <a:pt x="3263" y="9636"/>
                      <a:pt x="3275" y="9725"/>
                    </a:cubicBezTo>
                    <a:cubicBezTo>
                      <a:pt x="3280" y="9761"/>
                      <a:pt x="3279" y="9801"/>
                      <a:pt x="3298" y="9836"/>
                    </a:cubicBezTo>
                    <a:cubicBezTo>
                      <a:pt x="3308" y="9853"/>
                      <a:pt x="3306" y="9878"/>
                      <a:pt x="3305" y="9898"/>
                    </a:cubicBezTo>
                    <a:cubicBezTo>
                      <a:pt x="3300" y="9964"/>
                      <a:pt x="3293" y="10030"/>
                      <a:pt x="3288" y="10096"/>
                    </a:cubicBezTo>
                    <a:cubicBezTo>
                      <a:pt x="3282" y="10159"/>
                      <a:pt x="3277" y="10223"/>
                      <a:pt x="3273" y="10286"/>
                    </a:cubicBezTo>
                    <a:cubicBezTo>
                      <a:pt x="3271" y="10302"/>
                      <a:pt x="3286" y="10323"/>
                      <a:pt x="3266" y="10334"/>
                    </a:cubicBezTo>
                    <a:cubicBezTo>
                      <a:pt x="3253" y="10341"/>
                      <a:pt x="3234" y="10338"/>
                      <a:pt x="3217" y="10339"/>
                    </a:cubicBezTo>
                    <a:cubicBezTo>
                      <a:pt x="3209" y="10340"/>
                      <a:pt x="3201" y="10342"/>
                      <a:pt x="3191" y="10344"/>
                    </a:cubicBezTo>
                    <a:cubicBezTo>
                      <a:pt x="3191" y="10361"/>
                      <a:pt x="3189" y="10378"/>
                      <a:pt x="3191" y="10394"/>
                    </a:cubicBezTo>
                    <a:cubicBezTo>
                      <a:pt x="3198" y="10456"/>
                      <a:pt x="3207" y="10518"/>
                      <a:pt x="3213" y="10580"/>
                    </a:cubicBezTo>
                    <a:cubicBezTo>
                      <a:pt x="3219" y="10635"/>
                      <a:pt x="3226" y="10691"/>
                      <a:pt x="3226" y="10746"/>
                    </a:cubicBezTo>
                    <a:cubicBezTo>
                      <a:pt x="3226" y="10787"/>
                      <a:pt x="3218" y="10828"/>
                      <a:pt x="3213" y="10868"/>
                    </a:cubicBezTo>
                    <a:cubicBezTo>
                      <a:pt x="3210" y="10891"/>
                      <a:pt x="3205" y="10913"/>
                      <a:pt x="3203" y="10935"/>
                    </a:cubicBezTo>
                    <a:cubicBezTo>
                      <a:pt x="3202" y="10952"/>
                      <a:pt x="3205" y="10970"/>
                      <a:pt x="3207" y="10996"/>
                    </a:cubicBezTo>
                    <a:cubicBezTo>
                      <a:pt x="3206" y="10998"/>
                      <a:pt x="3200" y="11008"/>
                      <a:pt x="3193" y="11021"/>
                    </a:cubicBezTo>
                    <a:cubicBezTo>
                      <a:pt x="3118" y="11031"/>
                      <a:pt x="3041" y="11040"/>
                      <a:pt x="2966" y="11051"/>
                    </a:cubicBezTo>
                    <a:cubicBezTo>
                      <a:pt x="2911" y="11059"/>
                      <a:pt x="2856" y="11071"/>
                      <a:pt x="2801" y="11078"/>
                    </a:cubicBezTo>
                    <a:cubicBezTo>
                      <a:pt x="2749" y="11085"/>
                      <a:pt x="2696" y="11088"/>
                      <a:pt x="2643" y="11094"/>
                    </a:cubicBezTo>
                    <a:cubicBezTo>
                      <a:pt x="2602" y="11098"/>
                      <a:pt x="2562" y="11104"/>
                      <a:pt x="2521" y="11108"/>
                    </a:cubicBezTo>
                    <a:cubicBezTo>
                      <a:pt x="2466" y="11114"/>
                      <a:pt x="2410" y="11119"/>
                      <a:pt x="2354" y="11122"/>
                    </a:cubicBezTo>
                    <a:cubicBezTo>
                      <a:pt x="2296" y="11125"/>
                      <a:pt x="2238" y="11124"/>
                      <a:pt x="2180" y="11125"/>
                    </a:cubicBezTo>
                    <a:cubicBezTo>
                      <a:pt x="2119" y="11125"/>
                      <a:pt x="2057" y="11128"/>
                      <a:pt x="1997" y="11125"/>
                    </a:cubicBezTo>
                    <a:cubicBezTo>
                      <a:pt x="1904" y="11120"/>
                      <a:pt x="1812" y="11112"/>
                      <a:pt x="1720" y="11105"/>
                    </a:cubicBezTo>
                    <a:cubicBezTo>
                      <a:pt x="1655" y="11100"/>
                      <a:pt x="1591" y="11093"/>
                      <a:pt x="1527" y="11086"/>
                    </a:cubicBezTo>
                    <a:cubicBezTo>
                      <a:pt x="1502" y="11083"/>
                      <a:pt x="1477" y="11081"/>
                      <a:pt x="1453" y="11073"/>
                    </a:cubicBezTo>
                    <a:cubicBezTo>
                      <a:pt x="1432" y="11067"/>
                      <a:pt x="1414" y="11061"/>
                      <a:pt x="1392" y="11065"/>
                    </a:cubicBezTo>
                    <a:cubicBezTo>
                      <a:pt x="1364" y="11070"/>
                      <a:pt x="1344" y="11051"/>
                      <a:pt x="1343" y="11021"/>
                    </a:cubicBezTo>
                    <a:cubicBezTo>
                      <a:pt x="1341" y="10974"/>
                      <a:pt x="1340" y="10927"/>
                      <a:pt x="1360" y="10877"/>
                    </a:cubicBezTo>
                    <a:cubicBezTo>
                      <a:pt x="1307" y="10874"/>
                      <a:pt x="1256" y="10869"/>
                      <a:pt x="1205" y="10868"/>
                    </a:cubicBezTo>
                    <a:cubicBezTo>
                      <a:pt x="1154" y="10867"/>
                      <a:pt x="1104" y="10869"/>
                      <a:pt x="1053" y="10870"/>
                    </a:cubicBezTo>
                    <a:cubicBezTo>
                      <a:pt x="1022" y="10870"/>
                      <a:pt x="994" y="10857"/>
                      <a:pt x="973" y="10834"/>
                    </a:cubicBezTo>
                    <a:cubicBezTo>
                      <a:pt x="966" y="10826"/>
                      <a:pt x="960" y="10813"/>
                      <a:pt x="959" y="10802"/>
                    </a:cubicBezTo>
                    <a:cubicBezTo>
                      <a:pt x="956" y="10738"/>
                      <a:pt x="953" y="10673"/>
                      <a:pt x="955" y="10608"/>
                    </a:cubicBezTo>
                    <a:cubicBezTo>
                      <a:pt x="956" y="10567"/>
                      <a:pt x="963" y="10526"/>
                      <a:pt x="975" y="10487"/>
                    </a:cubicBezTo>
                    <a:cubicBezTo>
                      <a:pt x="983" y="10460"/>
                      <a:pt x="1001" y="10436"/>
                      <a:pt x="1017" y="10411"/>
                    </a:cubicBezTo>
                    <a:cubicBezTo>
                      <a:pt x="1040" y="10375"/>
                      <a:pt x="1064" y="10338"/>
                      <a:pt x="1091" y="10304"/>
                    </a:cubicBezTo>
                    <a:cubicBezTo>
                      <a:pt x="1127" y="10258"/>
                      <a:pt x="1181" y="10242"/>
                      <a:pt x="1233" y="10222"/>
                    </a:cubicBezTo>
                    <a:cubicBezTo>
                      <a:pt x="1289" y="10202"/>
                      <a:pt x="1344" y="10180"/>
                      <a:pt x="1399" y="10158"/>
                    </a:cubicBezTo>
                    <a:cubicBezTo>
                      <a:pt x="1426" y="10147"/>
                      <a:pt x="1453" y="10135"/>
                      <a:pt x="1479" y="10122"/>
                    </a:cubicBezTo>
                    <a:cubicBezTo>
                      <a:pt x="1491" y="10117"/>
                      <a:pt x="1500" y="10108"/>
                      <a:pt x="1512" y="10099"/>
                    </a:cubicBezTo>
                    <a:cubicBezTo>
                      <a:pt x="1502" y="10082"/>
                      <a:pt x="1488" y="10085"/>
                      <a:pt x="1475" y="10083"/>
                    </a:cubicBezTo>
                    <a:cubicBezTo>
                      <a:pt x="1447" y="10079"/>
                      <a:pt x="1418" y="10074"/>
                      <a:pt x="1389" y="10070"/>
                    </a:cubicBezTo>
                    <a:cubicBezTo>
                      <a:pt x="1368" y="10067"/>
                      <a:pt x="1347" y="10064"/>
                      <a:pt x="1327" y="10065"/>
                    </a:cubicBezTo>
                    <a:cubicBezTo>
                      <a:pt x="1304" y="10065"/>
                      <a:pt x="1295" y="10058"/>
                      <a:pt x="1297" y="10035"/>
                    </a:cubicBezTo>
                    <a:cubicBezTo>
                      <a:pt x="1303" y="9974"/>
                      <a:pt x="1310" y="9914"/>
                      <a:pt x="1314" y="9853"/>
                    </a:cubicBezTo>
                    <a:cubicBezTo>
                      <a:pt x="1316" y="9817"/>
                      <a:pt x="1316" y="9782"/>
                      <a:pt x="1314" y="9746"/>
                    </a:cubicBezTo>
                    <a:cubicBezTo>
                      <a:pt x="1312" y="9700"/>
                      <a:pt x="1306" y="9654"/>
                      <a:pt x="1304" y="9607"/>
                    </a:cubicBezTo>
                    <a:cubicBezTo>
                      <a:pt x="1303" y="9572"/>
                      <a:pt x="1306" y="9536"/>
                      <a:pt x="1307" y="9500"/>
                    </a:cubicBezTo>
                    <a:cubicBezTo>
                      <a:pt x="1310" y="9428"/>
                      <a:pt x="1313" y="9357"/>
                      <a:pt x="1315" y="9285"/>
                    </a:cubicBezTo>
                    <a:cubicBezTo>
                      <a:pt x="1316" y="9219"/>
                      <a:pt x="1319" y="9153"/>
                      <a:pt x="1317" y="9087"/>
                    </a:cubicBezTo>
                    <a:cubicBezTo>
                      <a:pt x="1312" y="8981"/>
                      <a:pt x="1303" y="8875"/>
                      <a:pt x="1296" y="8769"/>
                    </a:cubicBezTo>
                    <a:cubicBezTo>
                      <a:pt x="1291" y="8698"/>
                      <a:pt x="1285" y="8626"/>
                      <a:pt x="1278" y="8555"/>
                    </a:cubicBezTo>
                    <a:cubicBezTo>
                      <a:pt x="1275" y="8515"/>
                      <a:pt x="1269" y="8476"/>
                      <a:pt x="1264" y="8436"/>
                    </a:cubicBezTo>
                    <a:cubicBezTo>
                      <a:pt x="1253" y="8345"/>
                      <a:pt x="1242" y="8254"/>
                      <a:pt x="1230" y="8164"/>
                    </a:cubicBezTo>
                    <a:cubicBezTo>
                      <a:pt x="1224" y="8116"/>
                      <a:pt x="1216" y="8069"/>
                      <a:pt x="1208" y="8022"/>
                    </a:cubicBezTo>
                    <a:cubicBezTo>
                      <a:pt x="1194" y="7937"/>
                      <a:pt x="1177" y="7853"/>
                      <a:pt x="1165" y="7767"/>
                    </a:cubicBezTo>
                    <a:cubicBezTo>
                      <a:pt x="1154" y="7690"/>
                      <a:pt x="1150" y="7612"/>
                      <a:pt x="1142" y="7534"/>
                    </a:cubicBezTo>
                    <a:cubicBezTo>
                      <a:pt x="1137" y="7488"/>
                      <a:pt x="1130" y="7442"/>
                      <a:pt x="1123" y="7396"/>
                    </a:cubicBezTo>
                    <a:cubicBezTo>
                      <a:pt x="1109" y="7313"/>
                      <a:pt x="1094" y="7231"/>
                      <a:pt x="1081" y="7149"/>
                    </a:cubicBezTo>
                    <a:cubicBezTo>
                      <a:pt x="1070" y="7078"/>
                      <a:pt x="1063" y="7007"/>
                      <a:pt x="1054" y="6935"/>
                    </a:cubicBezTo>
                    <a:cubicBezTo>
                      <a:pt x="1049" y="6900"/>
                      <a:pt x="1043" y="6865"/>
                      <a:pt x="1038" y="6830"/>
                    </a:cubicBezTo>
                    <a:cubicBezTo>
                      <a:pt x="1030" y="6756"/>
                      <a:pt x="1023" y="6682"/>
                      <a:pt x="1014" y="6608"/>
                    </a:cubicBezTo>
                    <a:cubicBezTo>
                      <a:pt x="1006" y="6535"/>
                      <a:pt x="1001" y="6460"/>
                      <a:pt x="984" y="6389"/>
                    </a:cubicBezTo>
                    <a:cubicBezTo>
                      <a:pt x="968" y="6321"/>
                      <a:pt x="972" y="6252"/>
                      <a:pt x="959" y="6185"/>
                    </a:cubicBezTo>
                    <a:cubicBezTo>
                      <a:pt x="952" y="6151"/>
                      <a:pt x="944" y="6141"/>
                      <a:pt x="910" y="6140"/>
                    </a:cubicBezTo>
                    <a:cubicBezTo>
                      <a:pt x="868" y="6138"/>
                      <a:pt x="827" y="6139"/>
                      <a:pt x="783" y="6139"/>
                    </a:cubicBezTo>
                    <a:cubicBezTo>
                      <a:pt x="780" y="6127"/>
                      <a:pt x="775" y="6115"/>
                      <a:pt x="775" y="6104"/>
                    </a:cubicBezTo>
                    <a:cubicBezTo>
                      <a:pt x="777" y="6046"/>
                      <a:pt x="759" y="5992"/>
                      <a:pt x="746" y="5936"/>
                    </a:cubicBezTo>
                    <a:cubicBezTo>
                      <a:pt x="734" y="5886"/>
                      <a:pt x="727" y="5835"/>
                      <a:pt x="718" y="5784"/>
                    </a:cubicBezTo>
                    <a:cubicBezTo>
                      <a:pt x="711" y="5743"/>
                      <a:pt x="702" y="5703"/>
                      <a:pt x="696" y="5662"/>
                    </a:cubicBezTo>
                    <a:cubicBezTo>
                      <a:pt x="685" y="5596"/>
                      <a:pt x="674" y="5529"/>
                      <a:pt x="665" y="5462"/>
                    </a:cubicBezTo>
                    <a:cubicBezTo>
                      <a:pt x="656" y="5397"/>
                      <a:pt x="647" y="5333"/>
                      <a:pt x="644" y="5268"/>
                    </a:cubicBezTo>
                    <a:cubicBezTo>
                      <a:pt x="640" y="5176"/>
                      <a:pt x="642" y="5083"/>
                      <a:pt x="641" y="4990"/>
                    </a:cubicBezTo>
                    <a:cubicBezTo>
                      <a:pt x="641" y="4972"/>
                      <a:pt x="639" y="4953"/>
                      <a:pt x="638" y="4935"/>
                    </a:cubicBezTo>
                    <a:cubicBezTo>
                      <a:pt x="636" y="4894"/>
                      <a:pt x="631" y="4854"/>
                      <a:pt x="631" y="4814"/>
                    </a:cubicBezTo>
                    <a:cubicBezTo>
                      <a:pt x="631" y="4781"/>
                      <a:pt x="636" y="4748"/>
                      <a:pt x="639" y="4715"/>
                    </a:cubicBezTo>
                    <a:cubicBezTo>
                      <a:pt x="643" y="4660"/>
                      <a:pt x="647" y="4605"/>
                      <a:pt x="649" y="4550"/>
                    </a:cubicBezTo>
                    <a:cubicBezTo>
                      <a:pt x="652" y="4492"/>
                      <a:pt x="652" y="4433"/>
                      <a:pt x="655" y="4375"/>
                    </a:cubicBezTo>
                    <a:cubicBezTo>
                      <a:pt x="659" y="4290"/>
                      <a:pt x="673" y="4207"/>
                      <a:pt x="692" y="4125"/>
                    </a:cubicBezTo>
                    <a:cubicBezTo>
                      <a:pt x="706" y="4063"/>
                      <a:pt x="726" y="4003"/>
                      <a:pt x="728" y="3939"/>
                    </a:cubicBezTo>
                    <a:cubicBezTo>
                      <a:pt x="728" y="3918"/>
                      <a:pt x="739" y="3896"/>
                      <a:pt x="745" y="3874"/>
                    </a:cubicBezTo>
                    <a:cubicBezTo>
                      <a:pt x="764" y="3804"/>
                      <a:pt x="780" y="3734"/>
                      <a:pt x="783" y="3660"/>
                    </a:cubicBezTo>
                    <a:cubicBezTo>
                      <a:pt x="783" y="3649"/>
                      <a:pt x="788" y="3637"/>
                      <a:pt x="790" y="3625"/>
                    </a:cubicBezTo>
                    <a:cubicBezTo>
                      <a:pt x="792" y="3616"/>
                      <a:pt x="798" y="3607"/>
                      <a:pt x="797" y="3598"/>
                    </a:cubicBezTo>
                    <a:cubicBezTo>
                      <a:pt x="786" y="3542"/>
                      <a:pt x="816" y="3494"/>
                      <a:pt x="825" y="3442"/>
                    </a:cubicBezTo>
                    <a:cubicBezTo>
                      <a:pt x="832" y="3406"/>
                      <a:pt x="836" y="3369"/>
                      <a:pt x="842" y="3332"/>
                    </a:cubicBezTo>
                    <a:cubicBezTo>
                      <a:pt x="845" y="3313"/>
                      <a:pt x="849" y="3294"/>
                      <a:pt x="853" y="3274"/>
                    </a:cubicBezTo>
                    <a:cubicBezTo>
                      <a:pt x="870" y="3198"/>
                      <a:pt x="901" y="3126"/>
                      <a:pt x="922" y="3052"/>
                    </a:cubicBezTo>
                    <a:cubicBezTo>
                      <a:pt x="948" y="2963"/>
                      <a:pt x="1005" y="2893"/>
                      <a:pt x="1036" y="2808"/>
                    </a:cubicBezTo>
                    <a:cubicBezTo>
                      <a:pt x="1050" y="2772"/>
                      <a:pt x="1074" y="2739"/>
                      <a:pt x="1093" y="2704"/>
                    </a:cubicBezTo>
                    <a:cubicBezTo>
                      <a:pt x="1111" y="2670"/>
                      <a:pt x="1126" y="2635"/>
                      <a:pt x="1147" y="2604"/>
                    </a:cubicBezTo>
                    <a:cubicBezTo>
                      <a:pt x="1177" y="2560"/>
                      <a:pt x="1213" y="2522"/>
                      <a:pt x="1262" y="2492"/>
                    </a:cubicBezTo>
                    <a:cubicBezTo>
                      <a:pt x="1256" y="2458"/>
                      <a:pt x="1269" y="2421"/>
                      <a:pt x="1252" y="2382"/>
                    </a:cubicBezTo>
                    <a:cubicBezTo>
                      <a:pt x="1212" y="2402"/>
                      <a:pt x="1172" y="2419"/>
                      <a:pt x="1135" y="2440"/>
                    </a:cubicBezTo>
                    <a:cubicBezTo>
                      <a:pt x="1096" y="2462"/>
                      <a:pt x="1054" y="2468"/>
                      <a:pt x="1013" y="2475"/>
                    </a:cubicBezTo>
                    <a:cubicBezTo>
                      <a:pt x="954" y="2486"/>
                      <a:pt x="895" y="2493"/>
                      <a:pt x="836" y="2502"/>
                    </a:cubicBezTo>
                    <a:cubicBezTo>
                      <a:pt x="770" y="2512"/>
                      <a:pt x="707" y="2499"/>
                      <a:pt x="648" y="2471"/>
                    </a:cubicBezTo>
                    <a:cubicBezTo>
                      <a:pt x="588" y="2443"/>
                      <a:pt x="546" y="2395"/>
                      <a:pt x="510" y="2340"/>
                    </a:cubicBezTo>
                    <a:cubicBezTo>
                      <a:pt x="497" y="2321"/>
                      <a:pt x="480" y="2303"/>
                      <a:pt x="461" y="2291"/>
                    </a:cubicBezTo>
                    <a:cubicBezTo>
                      <a:pt x="410" y="2257"/>
                      <a:pt x="400" y="2237"/>
                      <a:pt x="417" y="2179"/>
                    </a:cubicBezTo>
                    <a:cubicBezTo>
                      <a:pt x="418" y="2175"/>
                      <a:pt x="419" y="2172"/>
                      <a:pt x="421" y="2166"/>
                    </a:cubicBezTo>
                    <a:cubicBezTo>
                      <a:pt x="416" y="2162"/>
                      <a:pt x="412" y="2155"/>
                      <a:pt x="406" y="2154"/>
                    </a:cubicBezTo>
                    <a:cubicBezTo>
                      <a:pt x="358" y="2140"/>
                      <a:pt x="348" y="2101"/>
                      <a:pt x="342" y="2059"/>
                    </a:cubicBezTo>
                    <a:cubicBezTo>
                      <a:pt x="341" y="2047"/>
                      <a:pt x="340" y="2035"/>
                      <a:pt x="339" y="2023"/>
                    </a:cubicBezTo>
                    <a:cubicBezTo>
                      <a:pt x="339" y="1991"/>
                      <a:pt x="324" y="1973"/>
                      <a:pt x="294" y="1963"/>
                    </a:cubicBezTo>
                    <a:cubicBezTo>
                      <a:pt x="253" y="1950"/>
                      <a:pt x="213" y="1937"/>
                      <a:pt x="186" y="1900"/>
                    </a:cubicBezTo>
                    <a:cubicBezTo>
                      <a:pt x="161" y="1867"/>
                      <a:pt x="146" y="1837"/>
                      <a:pt x="163" y="1792"/>
                    </a:cubicBezTo>
                    <a:cubicBezTo>
                      <a:pt x="189" y="1726"/>
                      <a:pt x="208" y="1657"/>
                      <a:pt x="226" y="1588"/>
                    </a:cubicBezTo>
                    <a:cubicBezTo>
                      <a:pt x="241" y="1537"/>
                      <a:pt x="236" y="1484"/>
                      <a:pt x="229" y="1432"/>
                    </a:cubicBezTo>
                    <a:cubicBezTo>
                      <a:pt x="225" y="1400"/>
                      <a:pt x="223" y="1368"/>
                      <a:pt x="227" y="1336"/>
                    </a:cubicBezTo>
                    <a:cubicBezTo>
                      <a:pt x="229" y="1320"/>
                      <a:pt x="226" y="1304"/>
                      <a:pt x="227" y="1288"/>
                    </a:cubicBezTo>
                    <a:cubicBezTo>
                      <a:pt x="228" y="1261"/>
                      <a:pt x="231" y="1234"/>
                      <a:pt x="231" y="1207"/>
                    </a:cubicBezTo>
                    <a:cubicBezTo>
                      <a:pt x="231" y="1198"/>
                      <a:pt x="229" y="1186"/>
                      <a:pt x="223" y="1181"/>
                    </a:cubicBezTo>
                    <a:cubicBezTo>
                      <a:pt x="201" y="1162"/>
                      <a:pt x="196" y="1137"/>
                      <a:pt x="194" y="1110"/>
                    </a:cubicBezTo>
                    <a:cubicBezTo>
                      <a:pt x="194" y="1105"/>
                      <a:pt x="190" y="1100"/>
                      <a:pt x="188" y="1094"/>
                    </a:cubicBezTo>
                    <a:cubicBezTo>
                      <a:pt x="134" y="1109"/>
                      <a:pt x="87" y="1096"/>
                      <a:pt x="51" y="1055"/>
                    </a:cubicBezTo>
                    <a:cubicBezTo>
                      <a:pt x="18" y="1017"/>
                      <a:pt x="0" y="977"/>
                      <a:pt x="19" y="921"/>
                    </a:cubicBezTo>
                    <a:cubicBezTo>
                      <a:pt x="34" y="877"/>
                      <a:pt x="50" y="836"/>
                      <a:pt x="86" y="808"/>
                    </a:cubicBezTo>
                    <a:cubicBezTo>
                      <a:pt x="119" y="783"/>
                      <a:pt x="157" y="766"/>
                      <a:pt x="192" y="745"/>
                    </a:cubicBezTo>
                    <a:cubicBezTo>
                      <a:pt x="197" y="743"/>
                      <a:pt x="201" y="741"/>
                      <a:pt x="210" y="736"/>
                    </a:cubicBezTo>
                    <a:cubicBezTo>
                      <a:pt x="203" y="718"/>
                      <a:pt x="199" y="698"/>
                      <a:pt x="190" y="681"/>
                    </a:cubicBezTo>
                    <a:cubicBezTo>
                      <a:pt x="161" y="626"/>
                      <a:pt x="179" y="573"/>
                      <a:pt x="199" y="521"/>
                    </a:cubicBezTo>
                    <a:cubicBezTo>
                      <a:pt x="202" y="512"/>
                      <a:pt x="211" y="503"/>
                      <a:pt x="219" y="497"/>
                    </a:cubicBezTo>
                    <a:cubicBezTo>
                      <a:pt x="248" y="478"/>
                      <a:pt x="276" y="458"/>
                      <a:pt x="307" y="442"/>
                    </a:cubicBezTo>
                    <a:cubicBezTo>
                      <a:pt x="323" y="434"/>
                      <a:pt x="343" y="436"/>
                      <a:pt x="362" y="433"/>
                    </a:cubicBezTo>
                    <a:cubicBezTo>
                      <a:pt x="364" y="411"/>
                      <a:pt x="367" y="389"/>
                      <a:pt x="367" y="366"/>
                    </a:cubicBezTo>
                    <a:cubicBezTo>
                      <a:pt x="367" y="331"/>
                      <a:pt x="387" y="303"/>
                      <a:pt x="401" y="274"/>
                    </a:cubicBezTo>
                    <a:cubicBezTo>
                      <a:pt x="413" y="252"/>
                      <a:pt x="437" y="237"/>
                      <a:pt x="457" y="220"/>
                    </a:cubicBezTo>
                    <a:cubicBezTo>
                      <a:pt x="480" y="198"/>
                      <a:pt x="505" y="178"/>
                      <a:pt x="528" y="156"/>
                    </a:cubicBezTo>
                    <a:cubicBezTo>
                      <a:pt x="551" y="136"/>
                      <a:pt x="578" y="130"/>
                      <a:pt x="606" y="132"/>
                    </a:cubicBezTo>
                    <a:cubicBezTo>
                      <a:pt x="665" y="137"/>
                      <a:pt x="721" y="152"/>
                      <a:pt x="765" y="196"/>
                    </a:cubicBezTo>
                    <a:cubicBezTo>
                      <a:pt x="773" y="204"/>
                      <a:pt x="784" y="210"/>
                      <a:pt x="793" y="217"/>
                    </a:cubicBezTo>
                    <a:cubicBezTo>
                      <a:pt x="846" y="149"/>
                      <a:pt x="912" y="100"/>
                      <a:pt x="994" y="74"/>
                    </a:cubicBezTo>
                    <a:cubicBezTo>
                      <a:pt x="1019" y="66"/>
                      <a:pt x="1042" y="54"/>
                      <a:pt x="1067" y="47"/>
                    </a:cubicBezTo>
                    <a:cubicBezTo>
                      <a:pt x="1132" y="32"/>
                      <a:pt x="1194" y="37"/>
                      <a:pt x="1247" y="83"/>
                    </a:cubicBezTo>
                    <a:cubicBezTo>
                      <a:pt x="1252" y="88"/>
                      <a:pt x="1257" y="91"/>
                      <a:pt x="1263" y="95"/>
                    </a:cubicBezTo>
                    <a:cubicBezTo>
                      <a:pt x="1288" y="113"/>
                      <a:pt x="1291" y="112"/>
                      <a:pt x="1312" y="91"/>
                    </a:cubicBezTo>
                    <a:cubicBezTo>
                      <a:pt x="1365" y="36"/>
                      <a:pt x="1426" y="0"/>
                      <a:pt x="1507" y="9"/>
                    </a:cubicBezTo>
                    <a:cubicBezTo>
                      <a:pt x="1540" y="12"/>
                      <a:pt x="1575" y="9"/>
                      <a:pt x="1609" y="11"/>
                    </a:cubicBezTo>
                    <a:cubicBezTo>
                      <a:pt x="1719" y="17"/>
                      <a:pt x="1785" y="80"/>
                      <a:pt x="1821" y="179"/>
                    </a:cubicBezTo>
                    <a:cubicBezTo>
                      <a:pt x="1822" y="182"/>
                      <a:pt x="1824" y="184"/>
                      <a:pt x="1825" y="187"/>
                    </a:cubicBezTo>
                    <a:cubicBezTo>
                      <a:pt x="1849" y="182"/>
                      <a:pt x="1873" y="175"/>
                      <a:pt x="1897" y="172"/>
                    </a:cubicBezTo>
                    <a:cubicBezTo>
                      <a:pt x="1984" y="164"/>
                      <a:pt x="2059" y="200"/>
                      <a:pt x="2133" y="238"/>
                    </a:cubicBezTo>
                    <a:cubicBezTo>
                      <a:pt x="2147" y="245"/>
                      <a:pt x="2163" y="251"/>
                      <a:pt x="2174" y="261"/>
                    </a:cubicBezTo>
                    <a:cubicBezTo>
                      <a:pt x="2221" y="301"/>
                      <a:pt x="2247" y="354"/>
                      <a:pt x="2260" y="413"/>
                    </a:cubicBezTo>
                    <a:cubicBezTo>
                      <a:pt x="2262" y="423"/>
                      <a:pt x="2258" y="434"/>
                      <a:pt x="2257" y="449"/>
                    </a:cubicBezTo>
                    <a:close/>
                    <a:moveTo>
                      <a:pt x="2927" y="6107"/>
                    </a:moveTo>
                    <a:cubicBezTo>
                      <a:pt x="2929" y="6064"/>
                      <a:pt x="2930" y="6024"/>
                      <a:pt x="2935" y="5985"/>
                    </a:cubicBezTo>
                    <a:cubicBezTo>
                      <a:pt x="2947" y="5884"/>
                      <a:pt x="2960" y="5783"/>
                      <a:pt x="2973" y="5681"/>
                    </a:cubicBezTo>
                    <a:cubicBezTo>
                      <a:pt x="2982" y="5608"/>
                      <a:pt x="2990" y="5534"/>
                      <a:pt x="2999" y="5460"/>
                    </a:cubicBezTo>
                    <a:cubicBezTo>
                      <a:pt x="3002" y="5426"/>
                      <a:pt x="3005" y="5392"/>
                      <a:pt x="3009" y="5357"/>
                    </a:cubicBezTo>
                    <a:cubicBezTo>
                      <a:pt x="3019" y="5263"/>
                      <a:pt x="3034" y="5168"/>
                      <a:pt x="3041" y="5073"/>
                    </a:cubicBezTo>
                    <a:cubicBezTo>
                      <a:pt x="3050" y="4970"/>
                      <a:pt x="3055" y="4867"/>
                      <a:pt x="3055" y="4763"/>
                    </a:cubicBezTo>
                    <a:cubicBezTo>
                      <a:pt x="3055" y="4698"/>
                      <a:pt x="3051" y="4634"/>
                      <a:pt x="3047" y="4570"/>
                    </a:cubicBezTo>
                    <a:cubicBezTo>
                      <a:pt x="3044" y="4531"/>
                      <a:pt x="3037" y="4491"/>
                      <a:pt x="3030" y="4452"/>
                    </a:cubicBezTo>
                    <a:cubicBezTo>
                      <a:pt x="3013" y="4350"/>
                      <a:pt x="2995" y="4248"/>
                      <a:pt x="2977" y="4146"/>
                    </a:cubicBezTo>
                    <a:cubicBezTo>
                      <a:pt x="2972" y="4123"/>
                      <a:pt x="2964" y="4100"/>
                      <a:pt x="2959" y="4077"/>
                    </a:cubicBezTo>
                    <a:cubicBezTo>
                      <a:pt x="2945" y="4020"/>
                      <a:pt x="2935" y="3962"/>
                      <a:pt x="2919" y="3906"/>
                    </a:cubicBezTo>
                    <a:cubicBezTo>
                      <a:pt x="2904" y="3853"/>
                      <a:pt x="2884" y="3801"/>
                      <a:pt x="2867" y="3748"/>
                    </a:cubicBezTo>
                    <a:cubicBezTo>
                      <a:pt x="2853" y="3707"/>
                      <a:pt x="2839" y="3665"/>
                      <a:pt x="2824" y="3624"/>
                    </a:cubicBezTo>
                    <a:cubicBezTo>
                      <a:pt x="2814" y="3597"/>
                      <a:pt x="2801" y="3570"/>
                      <a:pt x="2792" y="3543"/>
                    </a:cubicBezTo>
                    <a:cubicBezTo>
                      <a:pt x="2771" y="3486"/>
                      <a:pt x="2752" y="3427"/>
                      <a:pt x="2731" y="3370"/>
                    </a:cubicBezTo>
                    <a:cubicBezTo>
                      <a:pt x="2717" y="3332"/>
                      <a:pt x="2699" y="3295"/>
                      <a:pt x="2684" y="3256"/>
                    </a:cubicBezTo>
                    <a:cubicBezTo>
                      <a:pt x="2659" y="3189"/>
                      <a:pt x="2633" y="3123"/>
                      <a:pt x="2597" y="3060"/>
                    </a:cubicBezTo>
                    <a:cubicBezTo>
                      <a:pt x="2562" y="2999"/>
                      <a:pt x="2529" y="2937"/>
                      <a:pt x="2498" y="2874"/>
                    </a:cubicBezTo>
                    <a:cubicBezTo>
                      <a:pt x="2483" y="2844"/>
                      <a:pt x="2469" y="2815"/>
                      <a:pt x="2441" y="2795"/>
                    </a:cubicBezTo>
                    <a:cubicBezTo>
                      <a:pt x="2410" y="2772"/>
                      <a:pt x="2381" y="2747"/>
                      <a:pt x="2348" y="2726"/>
                    </a:cubicBezTo>
                    <a:cubicBezTo>
                      <a:pt x="2301" y="2696"/>
                      <a:pt x="2258" y="2658"/>
                      <a:pt x="2207" y="2633"/>
                    </a:cubicBezTo>
                    <a:cubicBezTo>
                      <a:pt x="2202" y="2630"/>
                      <a:pt x="2197" y="2622"/>
                      <a:pt x="2198" y="2617"/>
                    </a:cubicBezTo>
                    <a:cubicBezTo>
                      <a:pt x="2199" y="2613"/>
                      <a:pt x="2206" y="2606"/>
                      <a:pt x="2211" y="2605"/>
                    </a:cubicBezTo>
                    <a:cubicBezTo>
                      <a:pt x="2246" y="2600"/>
                      <a:pt x="2279" y="2606"/>
                      <a:pt x="2308" y="2629"/>
                    </a:cubicBezTo>
                    <a:cubicBezTo>
                      <a:pt x="2318" y="2637"/>
                      <a:pt x="2329" y="2644"/>
                      <a:pt x="2340" y="2651"/>
                    </a:cubicBezTo>
                    <a:cubicBezTo>
                      <a:pt x="2347" y="2655"/>
                      <a:pt x="2353" y="2658"/>
                      <a:pt x="2359" y="2663"/>
                    </a:cubicBezTo>
                    <a:cubicBezTo>
                      <a:pt x="2378" y="2678"/>
                      <a:pt x="2397" y="2692"/>
                      <a:pt x="2416" y="2707"/>
                    </a:cubicBezTo>
                    <a:cubicBezTo>
                      <a:pt x="2405" y="2654"/>
                      <a:pt x="2377" y="2613"/>
                      <a:pt x="2344" y="2575"/>
                    </a:cubicBezTo>
                    <a:cubicBezTo>
                      <a:pt x="2287" y="2510"/>
                      <a:pt x="2230" y="2446"/>
                      <a:pt x="2171" y="2384"/>
                    </a:cubicBezTo>
                    <a:cubicBezTo>
                      <a:pt x="2148" y="2359"/>
                      <a:pt x="2120" y="2340"/>
                      <a:pt x="2085" y="2341"/>
                    </a:cubicBezTo>
                    <a:cubicBezTo>
                      <a:pt x="2053" y="2343"/>
                      <a:pt x="2021" y="2347"/>
                      <a:pt x="1989" y="2351"/>
                    </a:cubicBezTo>
                    <a:cubicBezTo>
                      <a:pt x="1922" y="2361"/>
                      <a:pt x="1855" y="2371"/>
                      <a:pt x="1787" y="2382"/>
                    </a:cubicBezTo>
                    <a:cubicBezTo>
                      <a:pt x="1726" y="2392"/>
                      <a:pt x="1665" y="2403"/>
                      <a:pt x="1606" y="2424"/>
                    </a:cubicBezTo>
                    <a:cubicBezTo>
                      <a:pt x="1521" y="2455"/>
                      <a:pt x="1435" y="2487"/>
                      <a:pt x="1349" y="2517"/>
                    </a:cubicBezTo>
                    <a:cubicBezTo>
                      <a:pt x="1331" y="2523"/>
                      <a:pt x="1321" y="2532"/>
                      <a:pt x="1316" y="2551"/>
                    </a:cubicBezTo>
                    <a:cubicBezTo>
                      <a:pt x="1308" y="2578"/>
                      <a:pt x="1303" y="2580"/>
                      <a:pt x="1276" y="2573"/>
                    </a:cubicBezTo>
                    <a:cubicBezTo>
                      <a:pt x="1260" y="2568"/>
                      <a:pt x="1249" y="2568"/>
                      <a:pt x="1237" y="2582"/>
                    </a:cubicBezTo>
                    <a:cubicBezTo>
                      <a:pt x="1215" y="2609"/>
                      <a:pt x="1186" y="2632"/>
                      <a:pt x="1168" y="2661"/>
                    </a:cubicBezTo>
                    <a:cubicBezTo>
                      <a:pt x="1122" y="2739"/>
                      <a:pt x="1082" y="2819"/>
                      <a:pt x="1039" y="2899"/>
                    </a:cubicBezTo>
                    <a:cubicBezTo>
                      <a:pt x="1001" y="2969"/>
                      <a:pt x="976" y="3045"/>
                      <a:pt x="949" y="3120"/>
                    </a:cubicBezTo>
                    <a:cubicBezTo>
                      <a:pt x="935" y="3157"/>
                      <a:pt x="920" y="3194"/>
                      <a:pt x="911" y="3233"/>
                    </a:cubicBezTo>
                    <a:cubicBezTo>
                      <a:pt x="894" y="3308"/>
                      <a:pt x="880" y="3383"/>
                      <a:pt x="866" y="3459"/>
                    </a:cubicBezTo>
                    <a:cubicBezTo>
                      <a:pt x="857" y="3503"/>
                      <a:pt x="848" y="3547"/>
                      <a:pt x="841" y="3592"/>
                    </a:cubicBezTo>
                    <a:cubicBezTo>
                      <a:pt x="837" y="3618"/>
                      <a:pt x="837" y="3644"/>
                      <a:pt x="833" y="3670"/>
                    </a:cubicBezTo>
                    <a:cubicBezTo>
                      <a:pt x="823" y="3729"/>
                      <a:pt x="812" y="3788"/>
                      <a:pt x="800" y="3846"/>
                    </a:cubicBezTo>
                    <a:cubicBezTo>
                      <a:pt x="788" y="3906"/>
                      <a:pt x="778" y="3966"/>
                      <a:pt x="763" y="4025"/>
                    </a:cubicBezTo>
                    <a:cubicBezTo>
                      <a:pt x="727" y="4157"/>
                      <a:pt x="708" y="4293"/>
                      <a:pt x="700" y="4429"/>
                    </a:cubicBezTo>
                    <a:cubicBezTo>
                      <a:pt x="693" y="4544"/>
                      <a:pt x="689" y="4660"/>
                      <a:pt x="685" y="4775"/>
                    </a:cubicBezTo>
                    <a:cubicBezTo>
                      <a:pt x="683" y="4827"/>
                      <a:pt x="684" y="4878"/>
                      <a:pt x="684" y="4930"/>
                    </a:cubicBezTo>
                    <a:cubicBezTo>
                      <a:pt x="684" y="4961"/>
                      <a:pt x="685" y="4993"/>
                      <a:pt x="686" y="5025"/>
                    </a:cubicBezTo>
                    <a:cubicBezTo>
                      <a:pt x="687" y="5088"/>
                      <a:pt x="685" y="5152"/>
                      <a:pt x="689" y="5215"/>
                    </a:cubicBezTo>
                    <a:cubicBezTo>
                      <a:pt x="693" y="5280"/>
                      <a:pt x="702" y="5344"/>
                      <a:pt x="711" y="5408"/>
                    </a:cubicBezTo>
                    <a:cubicBezTo>
                      <a:pt x="722" y="5496"/>
                      <a:pt x="735" y="5584"/>
                      <a:pt x="747" y="5671"/>
                    </a:cubicBezTo>
                    <a:cubicBezTo>
                      <a:pt x="752" y="5701"/>
                      <a:pt x="754" y="5731"/>
                      <a:pt x="759" y="5760"/>
                    </a:cubicBezTo>
                    <a:cubicBezTo>
                      <a:pt x="766" y="5799"/>
                      <a:pt x="774" y="5838"/>
                      <a:pt x="783" y="5876"/>
                    </a:cubicBezTo>
                    <a:cubicBezTo>
                      <a:pt x="788" y="5900"/>
                      <a:pt x="793" y="5923"/>
                      <a:pt x="800" y="5946"/>
                    </a:cubicBezTo>
                    <a:cubicBezTo>
                      <a:pt x="812" y="5985"/>
                      <a:pt x="825" y="6025"/>
                      <a:pt x="838" y="6064"/>
                    </a:cubicBezTo>
                    <a:cubicBezTo>
                      <a:pt x="862" y="6067"/>
                      <a:pt x="889" y="6068"/>
                      <a:pt x="914" y="6073"/>
                    </a:cubicBezTo>
                    <a:cubicBezTo>
                      <a:pt x="1003" y="6089"/>
                      <a:pt x="1092" y="6102"/>
                      <a:pt x="1183" y="6102"/>
                    </a:cubicBezTo>
                    <a:cubicBezTo>
                      <a:pt x="1234" y="6102"/>
                      <a:pt x="1286" y="6105"/>
                      <a:pt x="1337" y="6106"/>
                    </a:cubicBezTo>
                    <a:cubicBezTo>
                      <a:pt x="1379" y="6107"/>
                      <a:pt x="1421" y="6108"/>
                      <a:pt x="1463" y="6107"/>
                    </a:cubicBezTo>
                    <a:cubicBezTo>
                      <a:pt x="1508" y="6106"/>
                      <a:pt x="1553" y="6103"/>
                      <a:pt x="1597" y="6099"/>
                    </a:cubicBezTo>
                    <a:cubicBezTo>
                      <a:pt x="1683" y="6092"/>
                      <a:pt x="1769" y="6084"/>
                      <a:pt x="1849" y="6046"/>
                    </a:cubicBezTo>
                    <a:cubicBezTo>
                      <a:pt x="1857" y="6043"/>
                      <a:pt x="1866" y="6043"/>
                      <a:pt x="1876" y="6041"/>
                    </a:cubicBezTo>
                    <a:cubicBezTo>
                      <a:pt x="1876" y="6053"/>
                      <a:pt x="1876" y="6061"/>
                      <a:pt x="1876" y="6068"/>
                    </a:cubicBezTo>
                    <a:cubicBezTo>
                      <a:pt x="1936" y="6063"/>
                      <a:pt x="1993" y="6058"/>
                      <a:pt x="2051" y="6052"/>
                    </a:cubicBezTo>
                    <a:cubicBezTo>
                      <a:pt x="2061" y="6051"/>
                      <a:pt x="2071" y="6044"/>
                      <a:pt x="2077" y="6041"/>
                    </a:cubicBezTo>
                    <a:cubicBezTo>
                      <a:pt x="2082" y="6000"/>
                      <a:pt x="2088" y="5965"/>
                      <a:pt x="2091" y="5929"/>
                    </a:cubicBezTo>
                    <a:cubicBezTo>
                      <a:pt x="2099" y="5837"/>
                      <a:pt x="2106" y="5744"/>
                      <a:pt x="2113" y="5652"/>
                    </a:cubicBezTo>
                    <a:cubicBezTo>
                      <a:pt x="2120" y="5567"/>
                      <a:pt x="2130" y="5483"/>
                      <a:pt x="2133" y="5398"/>
                    </a:cubicBezTo>
                    <a:cubicBezTo>
                      <a:pt x="2134" y="5348"/>
                      <a:pt x="2139" y="5298"/>
                      <a:pt x="2136" y="5248"/>
                    </a:cubicBezTo>
                    <a:cubicBezTo>
                      <a:pt x="2131" y="5138"/>
                      <a:pt x="2136" y="5027"/>
                      <a:pt x="2137" y="4917"/>
                    </a:cubicBezTo>
                    <a:cubicBezTo>
                      <a:pt x="2137" y="4845"/>
                      <a:pt x="2138" y="4773"/>
                      <a:pt x="2139" y="4701"/>
                    </a:cubicBezTo>
                    <a:cubicBezTo>
                      <a:pt x="2140" y="4599"/>
                      <a:pt x="2142" y="4497"/>
                      <a:pt x="2120" y="4396"/>
                    </a:cubicBezTo>
                    <a:cubicBezTo>
                      <a:pt x="2117" y="4386"/>
                      <a:pt x="2118" y="4375"/>
                      <a:pt x="2116" y="4364"/>
                    </a:cubicBezTo>
                    <a:cubicBezTo>
                      <a:pt x="2107" y="4311"/>
                      <a:pt x="2099" y="4257"/>
                      <a:pt x="2088" y="4205"/>
                    </a:cubicBezTo>
                    <a:cubicBezTo>
                      <a:pt x="2079" y="4162"/>
                      <a:pt x="2064" y="4120"/>
                      <a:pt x="2054" y="4078"/>
                    </a:cubicBezTo>
                    <a:cubicBezTo>
                      <a:pt x="2045" y="4036"/>
                      <a:pt x="2040" y="3994"/>
                      <a:pt x="2031" y="3952"/>
                    </a:cubicBezTo>
                    <a:cubicBezTo>
                      <a:pt x="2021" y="3899"/>
                      <a:pt x="2008" y="3846"/>
                      <a:pt x="1998" y="3793"/>
                    </a:cubicBezTo>
                    <a:cubicBezTo>
                      <a:pt x="1993" y="3769"/>
                      <a:pt x="1995" y="3744"/>
                      <a:pt x="1968" y="3722"/>
                    </a:cubicBezTo>
                    <a:cubicBezTo>
                      <a:pt x="1990" y="3717"/>
                      <a:pt x="2004" y="3713"/>
                      <a:pt x="2020" y="3710"/>
                    </a:cubicBezTo>
                    <a:cubicBezTo>
                      <a:pt x="2024" y="3718"/>
                      <a:pt x="2028" y="3723"/>
                      <a:pt x="2029" y="3730"/>
                    </a:cubicBezTo>
                    <a:cubicBezTo>
                      <a:pt x="2034" y="3752"/>
                      <a:pt x="2036" y="3774"/>
                      <a:pt x="2042" y="3796"/>
                    </a:cubicBezTo>
                    <a:cubicBezTo>
                      <a:pt x="2058" y="3861"/>
                      <a:pt x="2081" y="3926"/>
                      <a:pt x="2089" y="3993"/>
                    </a:cubicBezTo>
                    <a:cubicBezTo>
                      <a:pt x="2091" y="4015"/>
                      <a:pt x="2098" y="4037"/>
                      <a:pt x="2103" y="4059"/>
                    </a:cubicBezTo>
                    <a:cubicBezTo>
                      <a:pt x="2125" y="4146"/>
                      <a:pt x="2160" y="4229"/>
                      <a:pt x="2167" y="4320"/>
                    </a:cubicBezTo>
                    <a:cubicBezTo>
                      <a:pt x="2172" y="4388"/>
                      <a:pt x="2193" y="4453"/>
                      <a:pt x="2192" y="4521"/>
                    </a:cubicBezTo>
                    <a:cubicBezTo>
                      <a:pt x="2191" y="4556"/>
                      <a:pt x="2194" y="4590"/>
                      <a:pt x="2194" y="4624"/>
                    </a:cubicBezTo>
                    <a:cubicBezTo>
                      <a:pt x="2195" y="4664"/>
                      <a:pt x="2195" y="4703"/>
                      <a:pt x="2194" y="4743"/>
                    </a:cubicBezTo>
                    <a:cubicBezTo>
                      <a:pt x="2193" y="4798"/>
                      <a:pt x="2190" y="4854"/>
                      <a:pt x="2189" y="4909"/>
                    </a:cubicBezTo>
                    <a:cubicBezTo>
                      <a:pt x="2188" y="4983"/>
                      <a:pt x="2190" y="5057"/>
                      <a:pt x="2188" y="5131"/>
                    </a:cubicBezTo>
                    <a:cubicBezTo>
                      <a:pt x="2187" y="5226"/>
                      <a:pt x="2184" y="5322"/>
                      <a:pt x="2180" y="5417"/>
                    </a:cubicBezTo>
                    <a:cubicBezTo>
                      <a:pt x="2177" y="5495"/>
                      <a:pt x="2172" y="5573"/>
                      <a:pt x="2167" y="5651"/>
                    </a:cubicBezTo>
                    <a:cubicBezTo>
                      <a:pt x="2162" y="5738"/>
                      <a:pt x="2156" y="5826"/>
                      <a:pt x="2149" y="5913"/>
                    </a:cubicBezTo>
                    <a:cubicBezTo>
                      <a:pt x="2146" y="5953"/>
                      <a:pt x="2139" y="5994"/>
                      <a:pt x="2135" y="6034"/>
                    </a:cubicBezTo>
                    <a:cubicBezTo>
                      <a:pt x="2133" y="6063"/>
                      <a:pt x="2140" y="6069"/>
                      <a:pt x="2170" y="6065"/>
                    </a:cubicBezTo>
                    <a:cubicBezTo>
                      <a:pt x="2176" y="6064"/>
                      <a:pt x="2182" y="6062"/>
                      <a:pt x="2184" y="6062"/>
                    </a:cubicBezTo>
                    <a:cubicBezTo>
                      <a:pt x="2193" y="6017"/>
                      <a:pt x="2201" y="5975"/>
                      <a:pt x="2210" y="5933"/>
                    </a:cubicBezTo>
                    <a:cubicBezTo>
                      <a:pt x="2210" y="5932"/>
                      <a:pt x="2214" y="5931"/>
                      <a:pt x="2217" y="5929"/>
                    </a:cubicBezTo>
                    <a:cubicBezTo>
                      <a:pt x="2230" y="5941"/>
                      <a:pt x="2230" y="5954"/>
                      <a:pt x="2221" y="5968"/>
                    </a:cubicBezTo>
                    <a:cubicBezTo>
                      <a:pt x="2211" y="5983"/>
                      <a:pt x="2212" y="5997"/>
                      <a:pt x="2222" y="6011"/>
                    </a:cubicBezTo>
                    <a:cubicBezTo>
                      <a:pt x="2230" y="6025"/>
                      <a:pt x="2226" y="6038"/>
                      <a:pt x="2218" y="6044"/>
                    </a:cubicBezTo>
                    <a:cubicBezTo>
                      <a:pt x="2227" y="6061"/>
                      <a:pt x="2234" y="6076"/>
                      <a:pt x="2240" y="6087"/>
                    </a:cubicBezTo>
                    <a:cubicBezTo>
                      <a:pt x="2230" y="6100"/>
                      <a:pt x="2222" y="6108"/>
                      <a:pt x="2214" y="6118"/>
                    </a:cubicBezTo>
                    <a:cubicBezTo>
                      <a:pt x="2243" y="6144"/>
                      <a:pt x="2275" y="6146"/>
                      <a:pt x="2309" y="6145"/>
                    </a:cubicBezTo>
                    <a:cubicBezTo>
                      <a:pt x="2368" y="6142"/>
                      <a:pt x="2427" y="6138"/>
                      <a:pt x="2487" y="6137"/>
                    </a:cubicBezTo>
                    <a:cubicBezTo>
                      <a:pt x="2508" y="6136"/>
                      <a:pt x="2530" y="6143"/>
                      <a:pt x="2552" y="6142"/>
                    </a:cubicBezTo>
                    <a:cubicBezTo>
                      <a:pt x="2593" y="6141"/>
                      <a:pt x="2634" y="6132"/>
                      <a:pt x="2675" y="6133"/>
                    </a:cubicBezTo>
                    <a:cubicBezTo>
                      <a:pt x="2759" y="6137"/>
                      <a:pt x="2841" y="6120"/>
                      <a:pt x="2927" y="6107"/>
                    </a:cubicBezTo>
                    <a:close/>
                    <a:moveTo>
                      <a:pt x="1937" y="10317"/>
                    </a:moveTo>
                    <a:cubicBezTo>
                      <a:pt x="1959" y="10319"/>
                      <a:pt x="1975" y="10323"/>
                      <a:pt x="1990" y="10323"/>
                    </a:cubicBezTo>
                    <a:cubicBezTo>
                      <a:pt x="2069" y="10324"/>
                      <a:pt x="2147" y="10322"/>
                      <a:pt x="2226" y="10327"/>
                    </a:cubicBezTo>
                    <a:cubicBezTo>
                      <a:pt x="2290" y="10331"/>
                      <a:pt x="2353" y="10331"/>
                      <a:pt x="2416" y="10323"/>
                    </a:cubicBezTo>
                    <a:cubicBezTo>
                      <a:pt x="2433" y="10321"/>
                      <a:pt x="2450" y="10318"/>
                      <a:pt x="2468" y="10318"/>
                    </a:cubicBezTo>
                    <a:cubicBezTo>
                      <a:pt x="2515" y="10317"/>
                      <a:pt x="2563" y="10320"/>
                      <a:pt x="2610" y="10317"/>
                    </a:cubicBezTo>
                    <a:cubicBezTo>
                      <a:pt x="2691" y="10313"/>
                      <a:pt x="2772" y="10322"/>
                      <a:pt x="2853" y="10308"/>
                    </a:cubicBezTo>
                    <a:cubicBezTo>
                      <a:pt x="2908" y="10299"/>
                      <a:pt x="2966" y="10302"/>
                      <a:pt x="3022" y="10299"/>
                    </a:cubicBezTo>
                    <a:cubicBezTo>
                      <a:pt x="3074" y="10297"/>
                      <a:pt x="3126" y="10293"/>
                      <a:pt x="3178" y="10291"/>
                    </a:cubicBezTo>
                    <a:cubicBezTo>
                      <a:pt x="3195" y="10291"/>
                      <a:pt x="3209" y="10287"/>
                      <a:pt x="3212" y="10266"/>
                    </a:cubicBezTo>
                    <a:cubicBezTo>
                      <a:pt x="3221" y="10195"/>
                      <a:pt x="3238" y="10124"/>
                      <a:pt x="3238" y="10053"/>
                    </a:cubicBezTo>
                    <a:cubicBezTo>
                      <a:pt x="3239" y="9942"/>
                      <a:pt x="3245" y="9829"/>
                      <a:pt x="3230" y="9718"/>
                    </a:cubicBezTo>
                    <a:cubicBezTo>
                      <a:pt x="3220" y="9647"/>
                      <a:pt x="3211" y="9576"/>
                      <a:pt x="3201" y="9505"/>
                    </a:cubicBezTo>
                    <a:cubicBezTo>
                      <a:pt x="3200" y="9493"/>
                      <a:pt x="3199" y="9481"/>
                      <a:pt x="3198" y="9469"/>
                    </a:cubicBezTo>
                    <a:cubicBezTo>
                      <a:pt x="3194" y="9395"/>
                      <a:pt x="3190" y="9321"/>
                      <a:pt x="3184" y="9247"/>
                    </a:cubicBezTo>
                    <a:cubicBezTo>
                      <a:pt x="3179" y="9177"/>
                      <a:pt x="3170" y="9107"/>
                      <a:pt x="3164" y="9037"/>
                    </a:cubicBezTo>
                    <a:cubicBezTo>
                      <a:pt x="3158" y="8956"/>
                      <a:pt x="3139" y="8875"/>
                      <a:pt x="3139" y="8792"/>
                    </a:cubicBezTo>
                    <a:cubicBezTo>
                      <a:pt x="3140" y="8714"/>
                      <a:pt x="3130" y="8636"/>
                      <a:pt x="3126" y="8558"/>
                    </a:cubicBezTo>
                    <a:cubicBezTo>
                      <a:pt x="3123" y="8508"/>
                      <a:pt x="3124" y="8457"/>
                      <a:pt x="3119" y="8407"/>
                    </a:cubicBezTo>
                    <a:cubicBezTo>
                      <a:pt x="3109" y="8314"/>
                      <a:pt x="3106" y="8220"/>
                      <a:pt x="3093" y="8127"/>
                    </a:cubicBezTo>
                    <a:cubicBezTo>
                      <a:pt x="3082" y="8046"/>
                      <a:pt x="3083" y="7963"/>
                      <a:pt x="3078" y="7881"/>
                    </a:cubicBezTo>
                    <a:cubicBezTo>
                      <a:pt x="3074" y="7814"/>
                      <a:pt x="3068" y="7748"/>
                      <a:pt x="3064" y="7682"/>
                    </a:cubicBezTo>
                    <a:cubicBezTo>
                      <a:pt x="3060" y="7626"/>
                      <a:pt x="3056" y="7570"/>
                      <a:pt x="3054" y="7515"/>
                    </a:cubicBezTo>
                    <a:cubicBezTo>
                      <a:pt x="3051" y="7432"/>
                      <a:pt x="3064" y="7348"/>
                      <a:pt x="3050" y="7265"/>
                    </a:cubicBezTo>
                    <a:cubicBezTo>
                      <a:pt x="3050" y="7261"/>
                      <a:pt x="3051" y="7257"/>
                      <a:pt x="3051" y="7253"/>
                    </a:cubicBezTo>
                    <a:cubicBezTo>
                      <a:pt x="3052" y="7195"/>
                      <a:pt x="3053" y="7137"/>
                      <a:pt x="3053" y="7078"/>
                    </a:cubicBezTo>
                    <a:cubicBezTo>
                      <a:pt x="3052" y="7015"/>
                      <a:pt x="3049" y="6952"/>
                      <a:pt x="3047" y="6889"/>
                    </a:cubicBezTo>
                    <a:cubicBezTo>
                      <a:pt x="3044" y="6792"/>
                      <a:pt x="3042" y="6695"/>
                      <a:pt x="3040" y="6598"/>
                    </a:cubicBezTo>
                    <a:cubicBezTo>
                      <a:pt x="3039" y="6572"/>
                      <a:pt x="3037" y="6545"/>
                      <a:pt x="3040" y="6519"/>
                    </a:cubicBezTo>
                    <a:cubicBezTo>
                      <a:pt x="3049" y="6416"/>
                      <a:pt x="3061" y="6313"/>
                      <a:pt x="3055" y="6209"/>
                    </a:cubicBezTo>
                    <a:cubicBezTo>
                      <a:pt x="3053" y="6179"/>
                      <a:pt x="3055" y="6148"/>
                      <a:pt x="3054" y="6117"/>
                    </a:cubicBezTo>
                    <a:cubicBezTo>
                      <a:pt x="3054" y="6105"/>
                      <a:pt x="3051" y="6092"/>
                      <a:pt x="3034" y="6093"/>
                    </a:cubicBezTo>
                    <a:cubicBezTo>
                      <a:pt x="3019" y="6095"/>
                      <a:pt x="3023" y="6108"/>
                      <a:pt x="3021" y="6118"/>
                    </a:cubicBezTo>
                    <a:cubicBezTo>
                      <a:pt x="3019" y="6134"/>
                      <a:pt x="3019" y="6154"/>
                      <a:pt x="3010" y="6166"/>
                    </a:cubicBezTo>
                    <a:cubicBezTo>
                      <a:pt x="2998" y="6182"/>
                      <a:pt x="2995" y="6198"/>
                      <a:pt x="2992" y="6217"/>
                    </a:cubicBezTo>
                    <a:cubicBezTo>
                      <a:pt x="3005" y="6223"/>
                      <a:pt x="3016" y="6228"/>
                      <a:pt x="3031" y="6234"/>
                    </a:cubicBezTo>
                    <a:cubicBezTo>
                      <a:pt x="3017" y="6237"/>
                      <a:pt x="3008" y="6239"/>
                      <a:pt x="2994" y="6242"/>
                    </a:cubicBezTo>
                    <a:cubicBezTo>
                      <a:pt x="2999" y="6262"/>
                      <a:pt x="3008" y="6280"/>
                      <a:pt x="3008" y="6299"/>
                    </a:cubicBezTo>
                    <a:cubicBezTo>
                      <a:pt x="3008" y="6318"/>
                      <a:pt x="3000" y="6337"/>
                      <a:pt x="2996" y="6356"/>
                    </a:cubicBezTo>
                    <a:cubicBezTo>
                      <a:pt x="2995" y="6361"/>
                      <a:pt x="2996" y="6367"/>
                      <a:pt x="2998" y="6371"/>
                    </a:cubicBezTo>
                    <a:cubicBezTo>
                      <a:pt x="3011" y="6388"/>
                      <a:pt x="3004" y="6405"/>
                      <a:pt x="3001" y="6424"/>
                    </a:cubicBezTo>
                    <a:cubicBezTo>
                      <a:pt x="2996" y="6458"/>
                      <a:pt x="2995" y="6492"/>
                      <a:pt x="2993" y="6526"/>
                    </a:cubicBezTo>
                    <a:cubicBezTo>
                      <a:pt x="2992" y="6539"/>
                      <a:pt x="2993" y="6552"/>
                      <a:pt x="2994" y="6565"/>
                    </a:cubicBezTo>
                    <a:cubicBezTo>
                      <a:pt x="2995" y="6635"/>
                      <a:pt x="2996" y="6706"/>
                      <a:pt x="2998" y="6776"/>
                    </a:cubicBezTo>
                    <a:cubicBezTo>
                      <a:pt x="2999" y="6807"/>
                      <a:pt x="3003" y="6838"/>
                      <a:pt x="3001" y="6868"/>
                    </a:cubicBezTo>
                    <a:cubicBezTo>
                      <a:pt x="2997" y="6909"/>
                      <a:pt x="2991" y="6949"/>
                      <a:pt x="2982" y="6989"/>
                    </a:cubicBezTo>
                    <a:cubicBezTo>
                      <a:pt x="2971" y="7039"/>
                      <a:pt x="2957" y="7089"/>
                      <a:pt x="2943" y="7139"/>
                    </a:cubicBezTo>
                    <a:cubicBezTo>
                      <a:pt x="2934" y="7169"/>
                      <a:pt x="2910" y="7179"/>
                      <a:pt x="2881" y="7180"/>
                    </a:cubicBezTo>
                    <a:cubicBezTo>
                      <a:pt x="2867" y="7181"/>
                      <a:pt x="2852" y="7179"/>
                      <a:pt x="2838" y="7177"/>
                    </a:cubicBezTo>
                    <a:cubicBezTo>
                      <a:pt x="2800" y="7172"/>
                      <a:pt x="2800" y="7172"/>
                      <a:pt x="2786" y="7208"/>
                    </a:cubicBezTo>
                    <a:cubicBezTo>
                      <a:pt x="2773" y="7238"/>
                      <a:pt x="2757" y="7263"/>
                      <a:pt x="2729" y="7283"/>
                    </a:cubicBezTo>
                    <a:cubicBezTo>
                      <a:pt x="2688" y="7312"/>
                      <a:pt x="2645" y="7307"/>
                      <a:pt x="2613" y="7269"/>
                    </a:cubicBezTo>
                    <a:cubicBezTo>
                      <a:pt x="2605" y="7260"/>
                      <a:pt x="2597" y="7250"/>
                      <a:pt x="2587" y="7237"/>
                    </a:cubicBezTo>
                    <a:cubicBezTo>
                      <a:pt x="2561" y="7291"/>
                      <a:pt x="2531" y="7333"/>
                      <a:pt x="2469" y="7331"/>
                    </a:cubicBezTo>
                    <a:cubicBezTo>
                      <a:pt x="2404" y="7329"/>
                      <a:pt x="2382" y="7280"/>
                      <a:pt x="2366" y="7226"/>
                    </a:cubicBezTo>
                    <a:cubicBezTo>
                      <a:pt x="2348" y="7236"/>
                      <a:pt x="2334" y="7246"/>
                      <a:pt x="2318" y="7252"/>
                    </a:cubicBezTo>
                    <a:cubicBezTo>
                      <a:pt x="2307" y="7257"/>
                      <a:pt x="2292" y="7262"/>
                      <a:pt x="2281" y="7259"/>
                    </a:cubicBezTo>
                    <a:cubicBezTo>
                      <a:pt x="2254" y="7250"/>
                      <a:pt x="2229" y="7240"/>
                      <a:pt x="2210" y="7213"/>
                    </a:cubicBezTo>
                    <a:cubicBezTo>
                      <a:pt x="2195" y="7192"/>
                      <a:pt x="2196" y="7171"/>
                      <a:pt x="2191" y="7150"/>
                    </a:cubicBezTo>
                    <a:cubicBezTo>
                      <a:pt x="2168" y="7050"/>
                      <a:pt x="2155" y="6949"/>
                      <a:pt x="2163" y="6846"/>
                    </a:cubicBezTo>
                    <a:cubicBezTo>
                      <a:pt x="2169" y="6771"/>
                      <a:pt x="2176" y="6696"/>
                      <a:pt x="2184" y="6621"/>
                    </a:cubicBezTo>
                    <a:cubicBezTo>
                      <a:pt x="2189" y="6568"/>
                      <a:pt x="2196" y="6516"/>
                      <a:pt x="2202" y="6464"/>
                    </a:cubicBezTo>
                    <a:cubicBezTo>
                      <a:pt x="2209" y="6397"/>
                      <a:pt x="2217" y="6329"/>
                      <a:pt x="2223" y="6262"/>
                    </a:cubicBezTo>
                    <a:cubicBezTo>
                      <a:pt x="2224" y="6247"/>
                      <a:pt x="2222" y="6231"/>
                      <a:pt x="2221" y="6217"/>
                    </a:cubicBezTo>
                    <a:cubicBezTo>
                      <a:pt x="2190" y="6211"/>
                      <a:pt x="2164" y="6207"/>
                      <a:pt x="2138" y="6203"/>
                    </a:cubicBezTo>
                    <a:cubicBezTo>
                      <a:pt x="2133" y="6202"/>
                      <a:pt x="2127" y="6202"/>
                      <a:pt x="2124" y="6204"/>
                    </a:cubicBezTo>
                    <a:cubicBezTo>
                      <a:pt x="2103" y="6219"/>
                      <a:pt x="2086" y="6206"/>
                      <a:pt x="2067" y="6198"/>
                    </a:cubicBezTo>
                    <a:cubicBezTo>
                      <a:pt x="2066" y="6177"/>
                      <a:pt x="2065" y="6156"/>
                      <a:pt x="2063" y="6134"/>
                    </a:cubicBezTo>
                    <a:cubicBezTo>
                      <a:pt x="1891" y="6162"/>
                      <a:pt x="1720" y="6156"/>
                      <a:pt x="1550" y="6167"/>
                    </a:cubicBezTo>
                    <a:cubicBezTo>
                      <a:pt x="1379" y="6178"/>
                      <a:pt x="1208" y="6165"/>
                      <a:pt x="1033" y="6163"/>
                    </a:cubicBezTo>
                    <a:cubicBezTo>
                      <a:pt x="1032" y="6215"/>
                      <a:pt x="1026" y="6262"/>
                      <a:pt x="1030" y="6307"/>
                    </a:cubicBezTo>
                    <a:cubicBezTo>
                      <a:pt x="1038" y="6401"/>
                      <a:pt x="1052" y="6494"/>
                      <a:pt x="1064" y="6587"/>
                    </a:cubicBezTo>
                    <a:cubicBezTo>
                      <a:pt x="1074" y="6664"/>
                      <a:pt x="1084" y="6741"/>
                      <a:pt x="1095" y="6819"/>
                    </a:cubicBezTo>
                    <a:cubicBezTo>
                      <a:pt x="1097" y="6834"/>
                      <a:pt x="1103" y="6849"/>
                      <a:pt x="1107" y="6865"/>
                    </a:cubicBezTo>
                    <a:cubicBezTo>
                      <a:pt x="1110" y="6875"/>
                      <a:pt x="1115" y="6885"/>
                      <a:pt x="1117" y="6895"/>
                    </a:cubicBezTo>
                    <a:cubicBezTo>
                      <a:pt x="1128" y="6972"/>
                      <a:pt x="1139" y="7048"/>
                      <a:pt x="1150" y="7125"/>
                    </a:cubicBezTo>
                    <a:cubicBezTo>
                      <a:pt x="1155" y="7158"/>
                      <a:pt x="1160" y="7191"/>
                      <a:pt x="1165" y="7224"/>
                    </a:cubicBezTo>
                    <a:cubicBezTo>
                      <a:pt x="1170" y="7259"/>
                      <a:pt x="1178" y="7294"/>
                      <a:pt x="1182" y="7329"/>
                    </a:cubicBezTo>
                    <a:cubicBezTo>
                      <a:pt x="1190" y="7396"/>
                      <a:pt x="1196" y="7463"/>
                      <a:pt x="1203" y="7529"/>
                    </a:cubicBezTo>
                    <a:cubicBezTo>
                      <a:pt x="1203" y="7537"/>
                      <a:pt x="1204" y="7545"/>
                      <a:pt x="1204" y="7553"/>
                    </a:cubicBezTo>
                    <a:cubicBezTo>
                      <a:pt x="1206" y="7624"/>
                      <a:pt x="1211" y="7695"/>
                      <a:pt x="1226" y="7765"/>
                    </a:cubicBezTo>
                    <a:cubicBezTo>
                      <a:pt x="1232" y="7794"/>
                      <a:pt x="1237" y="7824"/>
                      <a:pt x="1243" y="7854"/>
                    </a:cubicBezTo>
                    <a:cubicBezTo>
                      <a:pt x="1256" y="7915"/>
                      <a:pt x="1257" y="7978"/>
                      <a:pt x="1275" y="8040"/>
                    </a:cubicBezTo>
                    <a:cubicBezTo>
                      <a:pt x="1287" y="8086"/>
                      <a:pt x="1281" y="8136"/>
                      <a:pt x="1295" y="8183"/>
                    </a:cubicBezTo>
                    <a:cubicBezTo>
                      <a:pt x="1301" y="8202"/>
                      <a:pt x="1294" y="8223"/>
                      <a:pt x="1296" y="8243"/>
                    </a:cubicBezTo>
                    <a:cubicBezTo>
                      <a:pt x="1311" y="8359"/>
                      <a:pt x="1329" y="8474"/>
                      <a:pt x="1337" y="8590"/>
                    </a:cubicBezTo>
                    <a:cubicBezTo>
                      <a:pt x="1342" y="8658"/>
                      <a:pt x="1355" y="8726"/>
                      <a:pt x="1360" y="8795"/>
                    </a:cubicBezTo>
                    <a:cubicBezTo>
                      <a:pt x="1363" y="8837"/>
                      <a:pt x="1379" y="8879"/>
                      <a:pt x="1375" y="8920"/>
                    </a:cubicBezTo>
                    <a:cubicBezTo>
                      <a:pt x="1370" y="8975"/>
                      <a:pt x="1382" y="9028"/>
                      <a:pt x="1382" y="9083"/>
                    </a:cubicBezTo>
                    <a:cubicBezTo>
                      <a:pt x="1381" y="9106"/>
                      <a:pt x="1378" y="9130"/>
                      <a:pt x="1378" y="9153"/>
                    </a:cubicBezTo>
                    <a:cubicBezTo>
                      <a:pt x="1378" y="9177"/>
                      <a:pt x="1381" y="9201"/>
                      <a:pt x="1382" y="9225"/>
                    </a:cubicBezTo>
                    <a:cubicBezTo>
                      <a:pt x="1383" y="9292"/>
                      <a:pt x="1384" y="9359"/>
                      <a:pt x="1385" y="9427"/>
                    </a:cubicBezTo>
                    <a:cubicBezTo>
                      <a:pt x="1386" y="9453"/>
                      <a:pt x="1382" y="9479"/>
                      <a:pt x="1385" y="9505"/>
                    </a:cubicBezTo>
                    <a:cubicBezTo>
                      <a:pt x="1393" y="9576"/>
                      <a:pt x="1387" y="9645"/>
                      <a:pt x="1375" y="9714"/>
                    </a:cubicBezTo>
                    <a:cubicBezTo>
                      <a:pt x="1373" y="9726"/>
                      <a:pt x="1371" y="9737"/>
                      <a:pt x="1370" y="9749"/>
                    </a:cubicBezTo>
                    <a:cubicBezTo>
                      <a:pt x="1366" y="9804"/>
                      <a:pt x="1361" y="9860"/>
                      <a:pt x="1360" y="9915"/>
                    </a:cubicBezTo>
                    <a:cubicBezTo>
                      <a:pt x="1360" y="9944"/>
                      <a:pt x="1350" y="9976"/>
                      <a:pt x="1362" y="9995"/>
                    </a:cubicBezTo>
                    <a:cubicBezTo>
                      <a:pt x="1452" y="10040"/>
                      <a:pt x="1540" y="10035"/>
                      <a:pt x="1627" y="10040"/>
                    </a:cubicBezTo>
                    <a:cubicBezTo>
                      <a:pt x="1715" y="10044"/>
                      <a:pt x="1803" y="10052"/>
                      <a:pt x="1891" y="10042"/>
                    </a:cubicBezTo>
                    <a:cubicBezTo>
                      <a:pt x="1897" y="9939"/>
                      <a:pt x="1906" y="9840"/>
                      <a:pt x="1910" y="9741"/>
                    </a:cubicBezTo>
                    <a:cubicBezTo>
                      <a:pt x="1914" y="9632"/>
                      <a:pt x="1914" y="9523"/>
                      <a:pt x="1915" y="9413"/>
                    </a:cubicBezTo>
                    <a:cubicBezTo>
                      <a:pt x="1915" y="9335"/>
                      <a:pt x="1910" y="9257"/>
                      <a:pt x="1911" y="9179"/>
                    </a:cubicBezTo>
                    <a:cubicBezTo>
                      <a:pt x="1911" y="9049"/>
                      <a:pt x="1904" y="8920"/>
                      <a:pt x="1894" y="8790"/>
                    </a:cubicBezTo>
                    <a:cubicBezTo>
                      <a:pt x="1887" y="8687"/>
                      <a:pt x="1882" y="8584"/>
                      <a:pt x="1875" y="8481"/>
                    </a:cubicBezTo>
                    <a:cubicBezTo>
                      <a:pt x="1870" y="8412"/>
                      <a:pt x="1863" y="8344"/>
                      <a:pt x="1855" y="8276"/>
                    </a:cubicBezTo>
                    <a:cubicBezTo>
                      <a:pt x="1847" y="8198"/>
                      <a:pt x="1839" y="8120"/>
                      <a:pt x="1830" y="8042"/>
                    </a:cubicBezTo>
                    <a:cubicBezTo>
                      <a:pt x="1822" y="7973"/>
                      <a:pt x="1814" y="7903"/>
                      <a:pt x="1806" y="7833"/>
                    </a:cubicBezTo>
                    <a:cubicBezTo>
                      <a:pt x="1799" y="7779"/>
                      <a:pt x="1793" y="7725"/>
                      <a:pt x="1787" y="7671"/>
                    </a:cubicBezTo>
                    <a:cubicBezTo>
                      <a:pt x="1781" y="7606"/>
                      <a:pt x="1777" y="7541"/>
                      <a:pt x="1769" y="7477"/>
                    </a:cubicBezTo>
                    <a:cubicBezTo>
                      <a:pt x="1761" y="7411"/>
                      <a:pt x="1748" y="7346"/>
                      <a:pt x="1739" y="7281"/>
                    </a:cubicBezTo>
                    <a:cubicBezTo>
                      <a:pt x="1734" y="7241"/>
                      <a:pt x="1733" y="7201"/>
                      <a:pt x="1729" y="7162"/>
                    </a:cubicBezTo>
                    <a:cubicBezTo>
                      <a:pt x="1721" y="7092"/>
                      <a:pt x="1711" y="7022"/>
                      <a:pt x="1702" y="6953"/>
                    </a:cubicBezTo>
                    <a:cubicBezTo>
                      <a:pt x="1694" y="6887"/>
                      <a:pt x="1686" y="6822"/>
                      <a:pt x="1678" y="6756"/>
                    </a:cubicBezTo>
                    <a:cubicBezTo>
                      <a:pt x="1676" y="6742"/>
                      <a:pt x="1677" y="6728"/>
                      <a:pt x="1675" y="6715"/>
                    </a:cubicBezTo>
                    <a:cubicBezTo>
                      <a:pt x="1669" y="6673"/>
                      <a:pt x="1659" y="6632"/>
                      <a:pt x="1655" y="6590"/>
                    </a:cubicBezTo>
                    <a:cubicBezTo>
                      <a:pt x="1649" y="6533"/>
                      <a:pt x="1647" y="6475"/>
                      <a:pt x="1643" y="6417"/>
                    </a:cubicBezTo>
                    <a:cubicBezTo>
                      <a:pt x="1642" y="6405"/>
                      <a:pt x="1639" y="6393"/>
                      <a:pt x="1637" y="6381"/>
                    </a:cubicBezTo>
                    <a:cubicBezTo>
                      <a:pt x="1635" y="6365"/>
                      <a:pt x="1633" y="6348"/>
                      <a:pt x="1632" y="6331"/>
                    </a:cubicBezTo>
                    <a:cubicBezTo>
                      <a:pt x="1632" y="6317"/>
                      <a:pt x="1641" y="6309"/>
                      <a:pt x="1655" y="6310"/>
                    </a:cubicBezTo>
                    <a:cubicBezTo>
                      <a:pt x="1665" y="6310"/>
                      <a:pt x="1675" y="6312"/>
                      <a:pt x="1687" y="6314"/>
                    </a:cubicBezTo>
                    <a:cubicBezTo>
                      <a:pt x="1688" y="6339"/>
                      <a:pt x="1688" y="6361"/>
                      <a:pt x="1691" y="6384"/>
                    </a:cubicBezTo>
                    <a:cubicBezTo>
                      <a:pt x="1698" y="6453"/>
                      <a:pt x="1706" y="6523"/>
                      <a:pt x="1713" y="6593"/>
                    </a:cubicBezTo>
                    <a:cubicBezTo>
                      <a:pt x="1718" y="6644"/>
                      <a:pt x="1720" y="6696"/>
                      <a:pt x="1727" y="6747"/>
                    </a:cubicBezTo>
                    <a:cubicBezTo>
                      <a:pt x="1733" y="6791"/>
                      <a:pt x="1744" y="6835"/>
                      <a:pt x="1750" y="6879"/>
                    </a:cubicBezTo>
                    <a:cubicBezTo>
                      <a:pt x="1760" y="6962"/>
                      <a:pt x="1768" y="7045"/>
                      <a:pt x="1777" y="7128"/>
                    </a:cubicBezTo>
                    <a:cubicBezTo>
                      <a:pt x="1784" y="7191"/>
                      <a:pt x="1790" y="7254"/>
                      <a:pt x="1798" y="7317"/>
                    </a:cubicBezTo>
                    <a:cubicBezTo>
                      <a:pt x="1803" y="7367"/>
                      <a:pt x="1809" y="7417"/>
                      <a:pt x="1816" y="7467"/>
                    </a:cubicBezTo>
                    <a:cubicBezTo>
                      <a:pt x="1823" y="7519"/>
                      <a:pt x="1832" y="7570"/>
                      <a:pt x="1838" y="7621"/>
                    </a:cubicBezTo>
                    <a:cubicBezTo>
                      <a:pt x="1850" y="7715"/>
                      <a:pt x="1860" y="7810"/>
                      <a:pt x="1871" y="7904"/>
                    </a:cubicBezTo>
                    <a:cubicBezTo>
                      <a:pt x="1880" y="7974"/>
                      <a:pt x="1891" y="8043"/>
                      <a:pt x="1898" y="8113"/>
                    </a:cubicBezTo>
                    <a:cubicBezTo>
                      <a:pt x="1911" y="8234"/>
                      <a:pt x="1923" y="8356"/>
                      <a:pt x="1934" y="8478"/>
                    </a:cubicBezTo>
                    <a:cubicBezTo>
                      <a:pt x="1941" y="8550"/>
                      <a:pt x="1945" y="8623"/>
                      <a:pt x="1950" y="8696"/>
                    </a:cubicBezTo>
                    <a:cubicBezTo>
                      <a:pt x="1953" y="8742"/>
                      <a:pt x="1948" y="8790"/>
                      <a:pt x="1958" y="8835"/>
                    </a:cubicBezTo>
                    <a:cubicBezTo>
                      <a:pt x="1973" y="8909"/>
                      <a:pt x="1964" y="8983"/>
                      <a:pt x="1969" y="9057"/>
                    </a:cubicBezTo>
                    <a:cubicBezTo>
                      <a:pt x="1974" y="9116"/>
                      <a:pt x="1970" y="9176"/>
                      <a:pt x="1971" y="9236"/>
                    </a:cubicBezTo>
                    <a:cubicBezTo>
                      <a:pt x="1972" y="9283"/>
                      <a:pt x="1976" y="9329"/>
                      <a:pt x="1976" y="9375"/>
                    </a:cubicBezTo>
                    <a:cubicBezTo>
                      <a:pt x="1976" y="9446"/>
                      <a:pt x="1971" y="9516"/>
                      <a:pt x="1972" y="9586"/>
                    </a:cubicBezTo>
                    <a:cubicBezTo>
                      <a:pt x="1974" y="9710"/>
                      <a:pt x="1965" y="9833"/>
                      <a:pt x="1956" y="9956"/>
                    </a:cubicBezTo>
                    <a:cubicBezTo>
                      <a:pt x="1954" y="9993"/>
                      <a:pt x="1946" y="10033"/>
                      <a:pt x="1979" y="10065"/>
                    </a:cubicBezTo>
                    <a:cubicBezTo>
                      <a:pt x="1950" y="10086"/>
                      <a:pt x="1952" y="10116"/>
                      <a:pt x="1950" y="10144"/>
                    </a:cubicBezTo>
                    <a:cubicBezTo>
                      <a:pt x="1950" y="10151"/>
                      <a:pt x="1949" y="10158"/>
                      <a:pt x="1949" y="10164"/>
                    </a:cubicBezTo>
                    <a:cubicBezTo>
                      <a:pt x="1945" y="10213"/>
                      <a:pt x="1941" y="10262"/>
                      <a:pt x="1937" y="10317"/>
                    </a:cubicBezTo>
                    <a:close/>
                    <a:moveTo>
                      <a:pt x="1752" y="1928"/>
                    </a:moveTo>
                    <a:cubicBezTo>
                      <a:pt x="1786" y="1913"/>
                      <a:pt x="1812" y="1886"/>
                      <a:pt x="1839" y="1861"/>
                    </a:cubicBezTo>
                    <a:cubicBezTo>
                      <a:pt x="1851" y="1849"/>
                      <a:pt x="1863" y="1836"/>
                      <a:pt x="1877" y="1826"/>
                    </a:cubicBezTo>
                    <a:cubicBezTo>
                      <a:pt x="1897" y="1813"/>
                      <a:pt x="1922" y="1823"/>
                      <a:pt x="1922" y="1845"/>
                    </a:cubicBezTo>
                    <a:cubicBezTo>
                      <a:pt x="1923" y="1866"/>
                      <a:pt x="1933" y="1889"/>
                      <a:pt x="1914" y="1909"/>
                    </a:cubicBezTo>
                    <a:cubicBezTo>
                      <a:pt x="1905" y="1919"/>
                      <a:pt x="1903" y="1935"/>
                      <a:pt x="1896" y="1953"/>
                    </a:cubicBezTo>
                    <a:cubicBezTo>
                      <a:pt x="1919" y="1960"/>
                      <a:pt x="1941" y="1972"/>
                      <a:pt x="1962" y="1971"/>
                    </a:cubicBezTo>
                    <a:cubicBezTo>
                      <a:pt x="1976" y="1971"/>
                      <a:pt x="1990" y="1956"/>
                      <a:pt x="2003" y="1945"/>
                    </a:cubicBezTo>
                    <a:cubicBezTo>
                      <a:pt x="2017" y="1933"/>
                      <a:pt x="2031" y="1932"/>
                      <a:pt x="2047" y="1940"/>
                    </a:cubicBezTo>
                    <a:cubicBezTo>
                      <a:pt x="2049" y="1948"/>
                      <a:pt x="2049" y="1956"/>
                      <a:pt x="2052" y="1963"/>
                    </a:cubicBezTo>
                    <a:cubicBezTo>
                      <a:pt x="2063" y="1988"/>
                      <a:pt x="2072" y="1993"/>
                      <a:pt x="2095" y="1988"/>
                    </a:cubicBezTo>
                    <a:cubicBezTo>
                      <a:pt x="2120" y="1983"/>
                      <a:pt x="2141" y="1965"/>
                      <a:pt x="2142" y="1946"/>
                    </a:cubicBezTo>
                    <a:cubicBezTo>
                      <a:pt x="2142" y="1939"/>
                      <a:pt x="2137" y="1932"/>
                      <a:pt x="2133" y="1926"/>
                    </a:cubicBezTo>
                    <a:cubicBezTo>
                      <a:pt x="2125" y="1915"/>
                      <a:pt x="2116" y="1904"/>
                      <a:pt x="2103" y="1888"/>
                    </a:cubicBezTo>
                    <a:cubicBezTo>
                      <a:pt x="2124" y="1880"/>
                      <a:pt x="2138" y="1870"/>
                      <a:pt x="2152" y="1871"/>
                    </a:cubicBezTo>
                    <a:cubicBezTo>
                      <a:pt x="2187" y="1873"/>
                      <a:pt x="2210" y="1857"/>
                      <a:pt x="2230" y="1833"/>
                    </a:cubicBezTo>
                    <a:cubicBezTo>
                      <a:pt x="2245" y="1814"/>
                      <a:pt x="2257" y="1793"/>
                      <a:pt x="2269" y="1773"/>
                    </a:cubicBezTo>
                    <a:cubicBezTo>
                      <a:pt x="2286" y="1742"/>
                      <a:pt x="2284" y="1731"/>
                      <a:pt x="2258" y="1707"/>
                    </a:cubicBezTo>
                    <a:cubicBezTo>
                      <a:pt x="2237" y="1688"/>
                      <a:pt x="2239" y="1675"/>
                      <a:pt x="2265" y="1665"/>
                    </a:cubicBezTo>
                    <a:cubicBezTo>
                      <a:pt x="2274" y="1662"/>
                      <a:pt x="2284" y="1661"/>
                      <a:pt x="2293" y="1660"/>
                    </a:cubicBezTo>
                    <a:cubicBezTo>
                      <a:pt x="2319" y="1655"/>
                      <a:pt x="2341" y="1641"/>
                      <a:pt x="2355" y="1620"/>
                    </a:cubicBezTo>
                    <a:cubicBezTo>
                      <a:pt x="2377" y="1585"/>
                      <a:pt x="2395" y="1549"/>
                      <a:pt x="2413" y="1512"/>
                    </a:cubicBezTo>
                    <a:cubicBezTo>
                      <a:pt x="2427" y="1484"/>
                      <a:pt x="2415" y="1456"/>
                      <a:pt x="2387" y="1442"/>
                    </a:cubicBezTo>
                    <a:cubicBezTo>
                      <a:pt x="2378" y="1437"/>
                      <a:pt x="2368" y="1434"/>
                      <a:pt x="2358" y="1431"/>
                    </a:cubicBezTo>
                    <a:cubicBezTo>
                      <a:pt x="2343" y="1427"/>
                      <a:pt x="2335" y="1418"/>
                      <a:pt x="2336" y="1401"/>
                    </a:cubicBezTo>
                    <a:cubicBezTo>
                      <a:pt x="2339" y="1398"/>
                      <a:pt x="2343" y="1395"/>
                      <a:pt x="2347" y="1392"/>
                    </a:cubicBezTo>
                    <a:cubicBezTo>
                      <a:pt x="2395" y="1356"/>
                      <a:pt x="2429" y="1309"/>
                      <a:pt x="2458" y="1258"/>
                    </a:cubicBezTo>
                    <a:cubicBezTo>
                      <a:pt x="2476" y="1226"/>
                      <a:pt x="2490" y="1191"/>
                      <a:pt x="2507" y="1158"/>
                    </a:cubicBezTo>
                    <a:cubicBezTo>
                      <a:pt x="2533" y="1105"/>
                      <a:pt x="2522" y="1042"/>
                      <a:pt x="2480" y="1001"/>
                    </a:cubicBezTo>
                    <a:cubicBezTo>
                      <a:pt x="2464" y="986"/>
                      <a:pt x="2448" y="970"/>
                      <a:pt x="2432" y="954"/>
                    </a:cubicBezTo>
                    <a:cubicBezTo>
                      <a:pt x="2422" y="945"/>
                      <a:pt x="2414" y="934"/>
                      <a:pt x="2424" y="923"/>
                    </a:cubicBezTo>
                    <a:cubicBezTo>
                      <a:pt x="2442" y="901"/>
                      <a:pt x="2463" y="881"/>
                      <a:pt x="2482" y="860"/>
                    </a:cubicBezTo>
                    <a:cubicBezTo>
                      <a:pt x="2491" y="851"/>
                      <a:pt x="2500" y="841"/>
                      <a:pt x="2506" y="830"/>
                    </a:cubicBezTo>
                    <a:cubicBezTo>
                      <a:pt x="2517" y="810"/>
                      <a:pt x="2526" y="790"/>
                      <a:pt x="2533" y="769"/>
                    </a:cubicBezTo>
                    <a:cubicBezTo>
                      <a:pt x="2538" y="752"/>
                      <a:pt x="2541" y="734"/>
                      <a:pt x="2539" y="718"/>
                    </a:cubicBezTo>
                    <a:cubicBezTo>
                      <a:pt x="2536" y="689"/>
                      <a:pt x="2529" y="660"/>
                      <a:pt x="2520" y="632"/>
                    </a:cubicBezTo>
                    <a:cubicBezTo>
                      <a:pt x="2509" y="595"/>
                      <a:pt x="2492" y="559"/>
                      <a:pt x="2456" y="539"/>
                    </a:cubicBezTo>
                    <a:cubicBezTo>
                      <a:pt x="2434" y="526"/>
                      <a:pt x="2408" y="518"/>
                      <a:pt x="2383" y="510"/>
                    </a:cubicBezTo>
                    <a:cubicBezTo>
                      <a:pt x="2338" y="496"/>
                      <a:pt x="2292" y="497"/>
                      <a:pt x="2248" y="518"/>
                    </a:cubicBezTo>
                    <a:cubicBezTo>
                      <a:pt x="2234" y="525"/>
                      <a:pt x="2225" y="521"/>
                      <a:pt x="2217" y="511"/>
                    </a:cubicBezTo>
                    <a:cubicBezTo>
                      <a:pt x="2202" y="493"/>
                      <a:pt x="2202" y="473"/>
                      <a:pt x="2210" y="451"/>
                    </a:cubicBezTo>
                    <a:cubicBezTo>
                      <a:pt x="2228" y="401"/>
                      <a:pt x="2216" y="357"/>
                      <a:pt x="2177" y="321"/>
                    </a:cubicBezTo>
                    <a:cubicBezTo>
                      <a:pt x="2164" y="308"/>
                      <a:pt x="2147" y="299"/>
                      <a:pt x="2131" y="290"/>
                    </a:cubicBezTo>
                    <a:cubicBezTo>
                      <a:pt x="2072" y="255"/>
                      <a:pt x="2009" y="231"/>
                      <a:pt x="1940" y="227"/>
                    </a:cubicBezTo>
                    <a:cubicBezTo>
                      <a:pt x="1903" y="225"/>
                      <a:pt x="1869" y="233"/>
                      <a:pt x="1841" y="259"/>
                    </a:cubicBezTo>
                    <a:cubicBezTo>
                      <a:pt x="1830" y="269"/>
                      <a:pt x="1823" y="282"/>
                      <a:pt x="1812" y="296"/>
                    </a:cubicBezTo>
                    <a:cubicBezTo>
                      <a:pt x="1794" y="277"/>
                      <a:pt x="1781" y="259"/>
                      <a:pt x="1785" y="232"/>
                    </a:cubicBezTo>
                    <a:cubicBezTo>
                      <a:pt x="1787" y="218"/>
                      <a:pt x="1786" y="202"/>
                      <a:pt x="1782" y="189"/>
                    </a:cubicBezTo>
                    <a:cubicBezTo>
                      <a:pt x="1766" y="140"/>
                      <a:pt x="1746" y="96"/>
                      <a:pt x="1689" y="80"/>
                    </a:cubicBezTo>
                    <a:cubicBezTo>
                      <a:pt x="1629" y="62"/>
                      <a:pt x="1569" y="60"/>
                      <a:pt x="1508" y="61"/>
                    </a:cubicBezTo>
                    <a:cubicBezTo>
                      <a:pt x="1441" y="62"/>
                      <a:pt x="1383" y="81"/>
                      <a:pt x="1341" y="136"/>
                    </a:cubicBezTo>
                    <a:cubicBezTo>
                      <a:pt x="1331" y="149"/>
                      <a:pt x="1324" y="160"/>
                      <a:pt x="1327" y="176"/>
                    </a:cubicBezTo>
                    <a:cubicBezTo>
                      <a:pt x="1329" y="194"/>
                      <a:pt x="1328" y="212"/>
                      <a:pt x="1316" y="229"/>
                    </a:cubicBezTo>
                    <a:cubicBezTo>
                      <a:pt x="1293" y="220"/>
                      <a:pt x="1288" y="201"/>
                      <a:pt x="1280" y="183"/>
                    </a:cubicBezTo>
                    <a:cubicBezTo>
                      <a:pt x="1276" y="172"/>
                      <a:pt x="1274" y="158"/>
                      <a:pt x="1266" y="151"/>
                    </a:cubicBezTo>
                    <a:cubicBezTo>
                      <a:pt x="1230" y="116"/>
                      <a:pt x="1189" y="96"/>
                      <a:pt x="1137" y="97"/>
                    </a:cubicBezTo>
                    <a:cubicBezTo>
                      <a:pt x="1064" y="97"/>
                      <a:pt x="1002" y="128"/>
                      <a:pt x="939" y="159"/>
                    </a:cubicBezTo>
                    <a:cubicBezTo>
                      <a:pt x="919" y="169"/>
                      <a:pt x="900" y="182"/>
                      <a:pt x="883" y="197"/>
                    </a:cubicBezTo>
                    <a:cubicBezTo>
                      <a:pt x="851" y="223"/>
                      <a:pt x="827" y="254"/>
                      <a:pt x="836" y="300"/>
                    </a:cubicBezTo>
                    <a:cubicBezTo>
                      <a:pt x="837" y="305"/>
                      <a:pt x="833" y="311"/>
                      <a:pt x="829" y="325"/>
                    </a:cubicBezTo>
                    <a:cubicBezTo>
                      <a:pt x="815" y="311"/>
                      <a:pt x="804" y="302"/>
                      <a:pt x="798" y="291"/>
                    </a:cubicBezTo>
                    <a:cubicBezTo>
                      <a:pt x="762" y="227"/>
                      <a:pt x="703" y="202"/>
                      <a:pt x="636" y="188"/>
                    </a:cubicBezTo>
                    <a:cubicBezTo>
                      <a:pt x="628" y="187"/>
                      <a:pt x="618" y="186"/>
                      <a:pt x="612" y="190"/>
                    </a:cubicBezTo>
                    <a:cubicBezTo>
                      <a:pt x="575" y="214"/>
                      <a:pt x="529" y="225"/>
                      <a:pt x="506" y="269"/>
                    </a:cubicBezTo>
                    <a:cubicBezTo>
                      <a:pt x="502" y="276"/>
                      <a:pt x="496" y="281"/>
                      <a:pt x="491" y="287"/>
                    </a:cubicBezTo>
                    <a:cubicBezTo>
                      <a:pt x="452" y="326"/>
                      <a:pt x="437" y="374"/>
                      <a:pt x="431" y="427"/>
                    </a:cubicBezTo>
                    <a:cubicBezTo>
                      <a:pt x="429" y="441"/>
                      <a:pt x="437" y="456"/>
                      <a:pt x="442" y="471"/>
                    </a:cubicBezTo>
                    <a:cubicBezTo>
                      <a:pt x="446" y="482"/>
                      <a:pt x="454" y="492"/>
                      <a:pt x="456" y="503"/>
                    </a:cubicBezTo>
                    <a:cubicBezTo>
                      <a:pt x="459" y="521"/>
                      <a:pt x="443" y="532"/>
                      <a:pt x="427" y="525"/>
                    </a:cubicBezTo>
                    <a:cubicBezTo>
                      <a:pt x="417" y="520"/>
                      <a:pt x="407" y="514"/>
                      <a:pt x="400" y="507"/>
                    </a:cubicBezTo>
                    <a:cubicBezTo>
                      <a:pt x="391" y="496"/>
                      <a:pt x="380" y="493"/>
                      <a:pt x="366" y="490"/>
                    </a:cubicBezTo>
                    <a:cubicBezTo>
                      <a:pt x="322" y="483"/>
                      <a:pt x="287" y="496"/>
                      <a:pt x="255" y="528"/>
                    </a:cubicBezTo>
                    <a:cubicBezTo>
                      <a:pt x="216" y="567"/>
                      <a:pt x="207" y="616"/>
                      <a:pt x="235" y="664"/>
                    </a:cubicBezTo>
                    <a:cubicBezTo>
                      <a:pt x="243" y="678"/>
                      <a:pt x="252" y="691"/>
                      <a:pt x="260" y="705"/>
                    </a:cubicBezTo>
                    <a:cubicBezTo>
                      <a:pt x="269" y="724"/>
                      <a:pt x="281" y="742"/>
                      <a:pt x="271" y="763"/>
                    </a:cubicBezTo>
                    <a:cubicBezTo>
                      <a:pt x="286" y="778"/>
                      <a:pt x="308" y="785"/>
                      <a:pt x="304" y="816"/>
                    </a:cubicBezTo>
                    <a:cubicBezTo>
                      <a:pt x="282" y="801"/>
                      <a:pt x="266" y="808"/>
                      <a:pt x="250" y="823"/>
                    </a:cubicBezTo>
                    <a:cubicBezTo>
                      <a:pt x="243" y="830"/>
                      <a:pt x="230" y="829"/>
                      <a:pt x="214" y="833"/>
                    </a:cubicBezTo>
                    <a:cubicBezTo>
                      <a:pt x="224" y="812"/>
                      <a:pt x="230" y="797"/>
                      <a:pt x="237" y="782"/>
                    </a:cubicBezTo>
                    <a:cubicBezTo>
                      <a:pt x="213" y="776"/>
                      <a:pt x="193" y="778"/>
                      <a:pt x="175" y="792"/>
                    </a:cubicBezTo>
                    <a:cubicBezTo>
                      <a:pt x="158" y="805"/>
                      <a:pt x="142" y="818"/>
                      <a:pt x="125" y="831"/>
                    </a:cubicBezTo>
                    <a:cubicBezTo>
                      <a:pt x="81" y="867"/>
                      <a:pt x="65" y="915"/>
                      <a:pt x="61" y="970"/>
                    </a:cubicBezTo>
                    <a:cubicBezTo>
                      <a:pt x="60" y="996"/>
                      <a:pt x="70" y="1017"/>
                      <a:pt x="88" y="1030"/>
                    </a:cubicBezTo>
                    <a:cubicBezTo>
                      <a:pt x="107" y="1044"/>
                      <a:pt x="132" y="1054"/>
                      <a:pt x="156" y="1058"/>
                    </a:cubicBezTo>
                    <a:cubicBezTo>
                      <a:pt x="184" y="1063"/>
                      <a:pt x="209" y="1047"/>
                      <a:pt x="226" y="1027"/>
                    </a:cubicBezTo>
                    <a:cubicBezTo>
                      <a:pt x="241" y="1009"/>
                      <a:pt x="226" y="992"/>
                      <a:pt x="218" y="975"/>
                    </a:cubicBezTo>
                    <a:cubicBezTo>
                      <a:pt x="217" y="973"/>
                      <a:pt x="218" y="970"/>
                      <a:pt x="218" y="967"/>
                    </a:cubicBezTo>
                    <a:cubicBezTo>
                      <a:pt x="239" y="965"/>
                      <a:pt x="246" y="983"/>
                      <a:pt x="259" y="992"/>
                    </a:cubicBezTo>
                    <a:cubicBezTo>
                      <a:pt x="271" y="1000"/>
                      <a:pt x="287" y="1002"/>
                      <a:pt x="301" y="1004"/>
                    </a:cubicBezTo>
                    <a:cubicBezTo>
                      <a:pt x="306" y="1005"/>
                      <a:pt x="312" y="997"/>
                      <a:pt x="318" y="992"/>
                    </a:cubicBezTo>
                    <a:cubicBezTo>
                      <a:pt x="315" y="1009"/>
                      <a:pt x="312" y="1025"/>
                      <a:pt x="309" y="1044"/>
                    </a:cubicBezTo>
                    <a:cubicBezTo>
                      <a:pt x="323" y="1049"/>
                      <a:pt x="337" y="1059"/>
                      <a:pt x="347" y="1056"/>
                    </a:cubicBezTo>
                    <a:cubicBezTo>
                      <a:pt x="371" y="1049"/>
                      <a:pt x="397" y="1039"/>
                      <a:pt x="407" y="1005"/>
                    </a:cubicBezTo>
                    <a:cubicBezTo>
                      <a:pt x="424" y="1028"/>
                      <a:pt x="417" y="1055"/>
                      <a:pt x="438" y="1066"/>
                    </a:cubicBezTo>
                    <a:cubicBezTo>
                      <a:pt x="440" y="1067"/>
                      <a:pt x="438" y="1074"/>
                      <a:pt x="438" y="1078"/>
                    </a:cubicBezTo>
                    <a:cubicBezTo>
                      <a:pt x="437" y="1080"/>
                      <a:pt x="437" y="1083"/>
                      <a:pt x="436" y="1085"/>
                    </a:cubicBezTo>
                    <a:cubicBezTo>
                      <a:pt x="432" y="1094"/>
                      <a:pt x="428" y="1102"/>
                      <a:pt x="426" y="1111"/>
                    </a:cubicBezTo>
                    <a:cubicBezTo>
                      <a:pt x="416" y="1141"/>
                      <a:pt x="422" y="1154"/>
                      <a:pt x="452" y="1165"/>
                    </a:cubicBezTo>
                    <a:cubicBezTo>
                      <a:pt x="463" y="1169"/>
                      <a:pt x="474" y="1175"/>
                      <a:pt x="486" y="1177"/>
                    </a:cubicBezTo>
                    <a:cubicBezTo>
                      <a:pt x="513" y="1180"/>
                      <a:pt x="543" y="1186"/>
                      <a:pt x="566" y="1164"/>
                    </a:cubicBezTo>
                    <a:cubicBezTo>
                      <a:pt x="596" y="1135"/>
                      <a:pt x="624" y="1102"/>
                      <a:pt x="654" y="1069"/>
                    </a:cubicBezTo>
                    <a:cubicBezTo>
                      <a:pt x="694" y="1075"/>
                      <a:pt x="717" y="1104"/>
                      <a:pt x="708" y="1148"/>
                    </a:cubicBezTo>
                    <a:cubicBezTo>
                      <a:pt x="704" y="1173"/>
                      <a:pt x="700" y="1196"/>
                      <a:pt x="729" y="1212"/>
                    </a:cubicBezTo>
                    <a:cubicBezTo>
                      <a:pt x="767" y="1191"/>
                      <a:pt x="799" y="1162"/>
                      <a:pt x="823" y="1126"/>
                    </a:cubicBezTo>
                    <a:cubicBezTo>
                      <a:pt x="837" y="1104"/>
                      <a:pt x="851" y="1088"/>
                      <a:pt x="879" y="1091"/>
                    </a:cubicBezTo>
                    <a:cubicBezTo>
                      <a:pt x="894" y="1092"/>
                      <a:pt x="909" y="1086"/>
                      <a:pt x="930" y="1083"/>
                    </a:cubicBezTo>
                    <a:cubicBezTo>
                      <a:pt x="926" y="1107"/>
                      <a:pt x="929" y="1133"/>
                      <a:pt x="918" y="1149"/>
                    </a:cubicBezTo>
                    <a:cubicBezTo>
                      <a:pt x="899" y="1177"/>
                      <a:pt x="901" y="1207"/>
                      <a:pt x="894" y="1236"/>
                    </a:cubicBezTo>
                    <a:cubicBezTo>
                      <a:pt x="888" y="1264"/>
                      <a:pt x="909" y="1282"/>
                      <a:pt x="938" y="1279"/>
                    </a:cubicBezTo>
                    <a:cubicBezTo>
                      <a:pt x="950" y="1278"/>
                      <a:pt x="962" y="1278"/>
                      <a:pt x="973" y="1281"/>
                    </a:cubicBezTo>
                    <a:cubicBezTo>
                      <a:pt x="996" y="1287"/>
                      <a:pt x="1015" y="1282"/>
                      <a:pt x="1033" y="1268"/>
                    </a:cubicBezTo>
                    <a:cubicBezTo>
                      <a:pt x="1052" y="1254"/>
                      <a:pt x="1068" y="1236"/>
                      <a:pt x="1088" y="1223"/>
                    </a:cubicBezTo>
                    <a:cubicBezTo>
                      <a:pt x="1123" y="1201"/>
                      <a:pt x="1161" y="1188"/>
                      <a:pt x="1201" y="1205"/>
                    </a:cubicBezTo>
                    <a:cubicBezTo>
                      <a:pt x="1226" y="1215"/>
                      <a:pt x="1248" y="1233"/>
                      <a:pt x="1271" y="1246"/>
                    </a:cubicBezTo>
                    <a:cubicBezTo>
                      <a:pt x="1278" y="1251"/>
                      <a:pt x="1287" y="1257"/>
                      <a:pt x="1294" y="1256"/>
                    </a:cubicBezTo>
                    <a:cubicBezTo>
                      <a:pt x="1339" y="1249"/>
                      <a:pt x="1373" y="1266"/>
                      <a:pt x="1404" y="1297"/>
                    </a:cubicBezTo>
                    <a:cubicBezTo>
                      <a:pt x="1440" y="1333"/>
                      <a:pt x="1467" y="1371"/>
                      <a:pt x="1464" y="1425"/>
                    </a:cubicBezTo>
                    <a:cubicBezTo>
                      <a:pt x="1462" y="1451"/>
                      <a:pt x="1463" y="1477"/>
                      <a:pt x="1463" y="1506"/>
                    </a:cubicBezTo>
                    <a:cubicBezTo>
                      <a:pt x="1468" y="1505"/>
                      <a:pt x="1472" y="1502"/>
                      <a:pt x="1477" y="1502"/>
                    </a:cubicBezTo>
                    <a:cubicBezTo>
                      <a:pt x="1483" y="1500"/>
                      <a:pt x="1490" y="1500"/>
                      <a:pt x="1496" y="1500"/>
                    </a:cubicBezTo>
                    <a:cubicBezTo>
                      <a:pt x="1516" y="1500"/>
                      <a:pt x="1524" y="1510"/>
                      <a:pt x="1516" y="1528"/>
                    </a:cubicBezTo>
                    <a:cubicBezTo>
                      <a:pt x="1511" y="1542"/>
                      <a:pt x="1502" y="1554"/>
                      <a:pt x="1494" y="1566"/>
                    </a:cubicBezTo>
                    <a:cubicBezTo>
                      <a:pt x="1475" y="1593"/>
                      <a:pt x="1453" y="1619"/>
                      <a:pt x="1437" y="1648"/>
                    </a:cubicBezTo>
                    <a:cubicBezTo>
                      <a:pt x="1419" y="1681"/>
                      <a:pt x="1435" y="1713"/>
                      <a:pt x="1468" y="1730"/>
                    </a:cubicBezTo>
                    <a:cubicBezTo>
                      <a:pt x="1499" y="1746"/>
                      <a:pt x="1523" y="1737"/>
                      <a:pt x="1549" y="1719"/>
                    </a:cubicBezTo>
                    <a:cubicBezTo>
                      <a:pt x="1579" y="1698"/>
                      <a:pt x="1611" y="1679"/>
                      <a:pt x="1643" y="1661"/>
                    </a:cubicBezTo>
                    <a:cubicBezTo>
                      <a:pt x="1679" y="1641"/>
                      <a:pt x="1714" y="1658"/>
                      <a:pt x="1748" y="1669"/>
                    </a:cubicBezTo>
                    <a:cubicBezTo>
                      <a:pt x="1775" y="1679"/>
                      <a:pt x="1779" y="1699"/>
                      <a:pt x="1764" y="1727"/>
                    </a:cubicBezTo>
                    <a:cubicBezTo>
                      <a:pt x="1735" y="1778"/>
                      <a:pt x="1721" y="1832"/>
                      <a:pt x="1726" y="1891"/>
                    </a:cubicBezTo>
                    <a:cubicBezTo>
                      <a:pt x="1728" y="1910"/>
                      <a:pt x="1734" y="1921"/>
                      <a:pt x="1752" y="1928"/>
                    </a:cubicBezTo>
                    <a:close/>
                    <a:moveTo>
                      <a:pt x="1234" y="1717"/>
                    </a:moveTo>
                    <a:cubicBezTo>
                      <a:pt x="1247" y="1716"/>
                      <a:pt x="1262" y="1716"/>
                      <a:pt x="1275" y="1712"/>
                    </a:cubicBezTo>
                    <a:cubicBezTo>
                      <a:pt x="1295" y="1707"/>
                      <a:pt x="1321" y="1704"/>
                      <a:pt x="1331" y="1690"/>
                    </a:cubicBezTo>
                    <a:cubicBezTo>
                      <a:pt x="1358" y="1653"/>
                      <a:pt x="1381" y="1615"/>
                      <a:pt x="1387" y="1565"/>
                    </a:cubicBezTo>
                    <a:cubicBezTo>
                      <a:pt x="1397" y="1479"/>
                      <a:pt x="1375" y="1402"/>
                      <a:pt x="1346" y="1325"/>
                    </a:cubicBezTo>
                    <a:cubicBezTo>
                      <a:pt x="1344" y="1321"/>
                      <a:pt x="1342" y="1318"/>
                      <a:pt x="1340" y="1315"/>
                    </a:cubicBezTo>
                    <a:cubicBezTo>
                      <a:pt x="1326" y="1298"/>
                      <a:pt x="1312" y="1298"/>
                      <a:pt x="1298" y="1314"/>
                    </a:cubicBezTo>
                    <a:cubicBezTo>
                      <a:pt x="1293" y="1320"/>
                      <a:pt x="1288" y="1329"/>
                      <a:pt x="1282" y="1330"/>
                    </a:cubicBezTo>
                    <a:cubicBezTo>
                      <a:pt x="1258" y="1335"/>
                      <a:pt x="1248" y="1354"/>
                      <a:pt x="1234" y="1369"/>
                    </a:cubicBezTo>
                    <a:cubicBezTo>
                      <a:pt x="1226" y="1378"/>
                      <a:pt x="1217" y="1387"/>
                      <a:pt x="1206" y="1390"/>
                    </a:cubicBezTo>
                    <a:cubicBezTo>
                      <a:pt x="1200" y="1392"/>
                      <a:pt x="1183" y="1381"/>
                      <a:pt x="1183" y="1378"/>
                    </a:cubicBezTo>
                    <a:cubicBezTo>
                      <a:pt x="1186" y="1357"/>
                      <a:pt x="1191" y="1335"/>
                      <a:pt x="1198" y="1315"/>
                    </a:cubicBezTo>
                    <a:cubicBezTo>
                      <a:pt x="1203" y="1302"/>
                      <a:pt x="1213" y="1292"/>
                      <a:pt x="1225" y="1275"/>
                    </a:cubicBezTo>
                    <a:cubicBezTo>
                      <a:pt x="1208" y="1270"/>
                      <a:pt x="1195" y="1262"/>
                      <a:pt x="1185" y="1265"/>
                    </a:cubicBezTo>
                    <a:cubicBezTo>
                      <a:pt x="1156" y="1275"/>
                      <a:pt x="1127" y="1289"/>
                      <a:pt x="1099" y="1302"/>
                    </a:cubicBezTo>
                    <a:cubicBezTo>
                      <a:pt x="1069" y="1315"/>
                      <a:pt x="1040" y="1333"/>
                      <a:pt x="1008" y="1343"/>
                    </a:cubicBezTo>
                    <a:cubicBezTo>
                      <a:pt x="943" y="1363"/>
                      <a:pt x="877" y="1333"/>
                      <a:pt x="844" y="1272"/>
                    </a:cubicBezTo>
                    <a:cubicBezTo>
                      <a:pt x="839" y="1262"/>
                      <a:pt x="833" y="1254"/>
                      <a:pt x="827" y="1245"/>
                    </a:cubicBezTo>
                    <a:cubicBezTo>
                      <a:pt x="767" y="1275"/>
                      <a:pt x="717" y="1284"/>
                      <a:pt x="637" y="1211"/>
                    </a:cubicBezTo>
                    <a:cubicBezTo>
                      <a:pt x="595" y="1244"/>
                      <a:pt x="547" y="1265"/>
                      <a:pt x="494" y="1251"/>
                    </a:cubicBezTo>
                    <a:cubicBezTo>
                      <a:pt x="442" y="1238"/>
                      <a:pt x="394" y="1215"/>
                      <a:pt x="377" y="1157"/>
                    </a:cubicBezTo>
                    <a:cubicBezTo>
                      <a:pt x="350" y="1172"/>
                      <a:pt x="326" y="1185"/>
                      <a:pt x="301" y="1199"/>
                    </a:cubicBezTo>
                    <a:cubicBezTo>
                      <a:pt x="308" y="1238"/>
                      <a:pt x="298" y="1278"/>
                      <a:pt x="309" y="1316"/>
                    </a:cubicBezTo>
                    <a:cubicBezTo>
                      <a:pt x="311" y="1324"/>
                      <a:pt x="311" y="1332"/>
                      <a:pt x="310" y="1340"/>
                    </a:cubicBezTo>
                    <a:cubicBezTo>
                      <a:pt x="307" y="1397"/>
                      <a:pt x="304" y="1454"/>
                      <a:pt x="301" y="1511"/>
                    </a:cubicBezTo>
                    <a:cubicBezTo>
                      <a:pt x="297" y="1587"/>
                      <a:pt x="282" y="1660"/>
                      <a:pt x="254" y="1731"/>
                    </a:cubicBezTo>
                    <a:cubicBezTo>
                      <a:pt x="240" y="1766"/>
                      <a:pt x="226" y="1800"/>
                      <a:pt x="229" y="1839"/>
                    </a:cubicBezTo>
                    <a:cubicBezTo>
                      <a:pt x="231" y="1862"/>
                      <a:pt x="240" y="1880"/>
                      <a:pt x="261" y="1889"/>
                    </a:cubicBezTo>
                    <a:cubicBezTo>
                      <a:pt x="286" y="1899"/>
                      <a:pt x="310" y="1910"/>
                      <a:pt x="335" y="1918"/>
                    </a:cubicBezTo>
                    <a:cubicBezTo>
                      <a:pt x="389" y="1935"/>
                      <a:pt x="426" y="1983"/>
                      <a:pt x="420" y="2038"/>
                    </a:cubicBezTo>
                    <a:cubicBezTo>
                      <a:pt x="419" y="2048"/>
                      <a:pt x="417" y="2059"/>
                      <a:pt x="417" y="2070"/>
                    </a:cubicBezTo>
                    <a:cubicBezTo>
                      <a:pt x="417" y="2097"/>
                      <a:pt x="440" y="2114"/>
                      <a:pt x="466" y="2106"/>
                    </a:cubicBezTo>
                    <a:cubicBezTo>
                      <a:pt x="501" y="2096"/>
                      <a:pt x="536" y="2091"/>
                      <a:pt x="571" y="2080"/>
                    </a:cubicBezTo>
                    <a:cubicBezTo>
                      <a:pt x="603" y="2070"/>
                      <a:pt x="638" y="2071"/>
                      <a:pt x="672" y="2066"/>
                    </a:cubicBezTo>
                    <a:cubicBezTo>
                      <a:pt x="673" y="2085"/>
                      <a:pt x="680" y="2105"/>
                      <a:pt x="673" y="2110"/>
                    </a:cubicBezTo>
                    <a:cubicBezTo>
                      <a:pt x="658" y="2123"/>
                      <a:pt x="659" y="2136"/>
                      <a:pt x="666" y="2154"/>
                    </a:cubicBezTo>
                    <a:cubicBezTo>
                      <a:pt x="626" y="2158"/>
                      <a:pt x="589" y="2160"/>
                      <a:pt x="553" y="2165"/>
                    </a:cubicBezTo>
                    <a:cubicBezTo>
                      <a:pt x="525" y="2169"/>
                      <a:pt x="506" y="2184"/>
                      <a:pt x="494" y="2214"/>
                    </a:cubicBezTo>
                    <a:cubicBezTo>
                      <a:pt x="536" y="2240"/>
                      <a:pt x="565" y="2275"/>
                      <a:pt x="581" y="2320"/>
                    </a:cubicBezTo>
                    <a:cubicBezTo>
                      <a:pt x="582" y="2324"/>
                      <a:pt x="587" y="2326"/>
                      <a:pt x="589" y="2329"/>
                    </a:cubicBezTo>
                    <a:cubicBezTo>
                      <a:pt x="627" y="2379"/>
                      <a:pt x="685" y="2404"/>
                      <a:pt x="729" y="2446"/>
                    </a:cubicBezTo>
                    <a:cubicBezTo>
                      <a:pt x="734" y="2451"/>
                      <a:pt x="742" y="2452"/>
                      <a:pt x="748" y="2452"/>
                    </a:cubicBezTo>
                    <a:cubicBezTo>
                      <a:pt x="771" y="2454"/>
                      <a:pt x="793" y="2459"/>
                      <a:pt x="815" y="2456"/>
                    </a:cubicBezTo>
                    <a:cubicBezTo>
                      <a:pt x="879" y="2450"/>
                      <a:pt x="942" y="2443"/>
                      <a:pt x="1005" y="2432"/>
                    </a:cubicBezTo>
                    <a:cubicBezTo>
                      <a:pt x="1060" y="2422"/>
                      <a:pt x="1111" y="2400"/>
                      <a:pt x="1161" y="2374"/>
                    </a:cubicBezTo>
                    <a:cubicBezTo>
                      <a:pt x="1205" y="2352"/>
                      <a:pt x="1246" y="2330"/>
                      <a:pt x="1239" y="2267"/>
                    </a:cubicBezTo>
                    <a:cubicBezTo>
                      <a:pt x="1287" y="2276"/>
                      <a:pt x="1311" y="2246"/>
                      <a:pt x="1336" y="2216"/>
                    </a:cubicBezTo>
                    <a:cubicBezTo>
                      <a:pt x="1348" y="2202"/>
                      <a:pt x="1358" y="2186"/>
                      <a:pt x="1372" y="2174"/>
                    </a:cubicBezTo>
                    <a:cubicBezTo>
                      <a:pt x="1388" y="2160"/>
                      <a:pt x="1407" y="2151"/>
                      <a:pt x="1428" y="2137"/>
                    </a:cubicBezTo>
                    <a:cubicBezTo>
                      <a:pt x="1433" y="2169"/>
                      <a:pt x="1426" y="2191"/>
                      <a:pt x="1413" y="2211"/>
                    </a:cubicBezTo>
                    <a:cubicBezTo>
                      <a:pt x="1396" y="2235"/>
                      <a:pt x="1377" y="2259"/>
                      <a:pt x="1358" y="2282"/>
                    </a:cubicBezTo>
                    <a:cubicBezTo>
                      <a:pt x="1332" y="2313"/>
                      <a:pt x="1301" y="2340"/>
                      <a:pt x="1317" y="2389"/>
                    </a:cubicBezTo>
                    <a:cubicBezTo>
                      <a:pt x="1324" y="2411"/>
                      <a:pt x="1318" y="2438"/>
                      <a:pt x="1318" y="2464"/>
                    </a:cubicBezTo>
                    <a:cubicBezTo>
                      <a:pt x="1379" y="2443"/>
                      <a:pt x="1435" y="2423"/>
                      <a:pt x="1491" y="2403"/>
                    </a:cubicBezTo>
                    <a:cubicBezTo>
                      <a:pt x="1512" y="2396"/>
                      <a:pt x="1534" y="2392"/>
                      <a:pt x="1555" y="2383"/>
                    </a:cubicBezTo>
                    <a:cubicBezTo>
                      <a:pt x="1619" y="2355"/>
                      <a:pt x="1686" y="2343"/>
                      <a:pt x="1755" y="2334"/>
                    </a:cubicBezTo>
                    <a:cubicBezTo>
                      <a:pt x="1833" y="2322"/>
                      <a:pt x="1911" y="2310"/>
                      <a:pt x="1989" y="2297"/>
                    </a:cubicBezTo>
                    <a:cubicBezTo>
                      <a:pt x="2001" y="2295"/>
                      <a:pt x="2013" y="2288"/>
                      <a:pt x="2027" y="2283"/>
                    </a:cubicBezTo>
                    <a:cubicBezTo>
                      <a:pt x="2005" y="2240"/>
                      <a:pt x="2006" y="2197"/>
                      <a:pt x="2006" y="2155"/>
                    </a:cubicBezTo>
                    <a:cubicBezTo>
                      <a:pt x="2005" y="2121"/>
                      <a:pt x="1999" y="2088"/>
                      <a:pt x="1996" y="2051"/>
                    </a:cubicBezTo>
                    <a:cubicBezTo>
                      <a:pt x="1900" y="2088"/>
                      <a:pt x="1851" y="2038"/>
                      <a:pt x="1817" y="1963"/>
                    </a:cubicBezTo>
                    <a:cubicBezTo>
                      <a:pt x="1811" y="1965"/>
                      <a:pt x="1808" y="1965"/>
                      <a:pt x="1806" y="1966"/>
                    </a:cubicBezTo>
                    <a:cubicBezTo>
                      <a:pt x="1750" y="1998"/>
                      <a:pt x="1696" y="1975"/>
                      <a:pt x="1682" y="1912"/>
                    </a:cubicBezTo>
                    <a:cubicBezTo>
                      <a:pt x="1678" y="1894"/>
                      <a:pt x="1676" y="1875"/>
                      <a:pt x="1675" y="1856"/>
                    </a:cubicBezTo>
                    <a:cubicBezTo>
                      <a:pt x="1672" y="1805"/>
                      <a:pt x="1686" y="1757"/>
                      <a:pt x="1709" y="1710"/>
                    </a:cubicBezTo>
                    <a:cubicBezTo>
                      <a:pt x="1703" y="1709"/>
                      <a:pt x="1699" y="1707"/>
                      <a:pt x="1695" y="1707"/>
                    </a:cubicBezTo>
                    <a:cubicBezTo>
                      <a:pt x="1653" y="1707"/>
                      <a:pt x="1620" y="1725"/>
                      <a:pt x="1590" y="1754"/>
                    </a:cubicBezTo>
                    <a:cubicBezTo>
                      <a:pt x="1544" y="1797"/>
                      <a:pt x="1512" y="1802"/>
                      <a:pt x="1459" y="1773"/>
                    </a:cubicBezTo>
                    <a:cubicBezTo>
                      <a:pt x="1433" y="1759"/>
                      <a:pt x="1410" y="1741"/>
                      <a:pt x="1392" y="1716"/>
                    </a:cubicBezTo>
                    <a:cubicBezTo>
                      <a:pt x="1377" y="1738"/>
                      <a:pt x="1357" y="1751"/>
                      <a:pt x="1330" y="1753"/>
                    </a:cubicBezTo>
                    <a:cubicBezTo>
                      <a:pt x="1305" y="1754"/>
                      <a:pt x="1279" y="1754"/>
                      <a:pt x="1254" y="1754"/>
                    </a:cubicBezTo>
                    <a:cubicBezTo>
                      <a:pt x="1233" y="1753"/>
                      <a:pt x="1228" y="1740"/>
                      <a:pt x="1234" y="1717"/>
                    </a:cubicBezTo>
                    <a:close/>
                    <a:moveTo>
                      <a:pt x="3153" y="10638"/>
                    </a:moveTo>
                    <a:cubicBezTo>
                      <a:pt x="3149" y="10618"/>
                      <a:pt x="3143" y="10602"/>
                      <a:pt x="3142" y="10585"/>
                    </a:cubicBezTo>
                    <a:cubicBezTo>
                      <a:pt x="3139" y="10543"/>
                      <a:pt x="3134" y="10501"/>
                      <a:pt x="3135" y="10458"/>
                    </a:cubicBezTo>
                    <a:cubicBezTo>
                      <a:pt x="3136" y="10420"/>
                      <a:pt x="3120" y="10389"/>
                      <a:pt x="3107" y="10355"/>
                    </a:cubicBezTo>
                    <a:cubicBezTo>
                      <a:pt x="3102" y="10342"/>
                      <a:pt x="3093" y="10336"/>
                      <a:pt x="3080" y="10337"/>
                    </a:cubicBezTo>
                    <a:cubicBezTo>
                      <a:pt x="3062" y="10337"/>
                      <a:pt x="3043" y="10339"/>
                      <a:pt x="3025" y="10342"/>
                    </a:cubicBezTo>
                    <a:cubicBezTo>
                      <a:pt x="2984" y="10349"/>
                      <a:pt x="2943" y="10359"/>
                      <a:pt x="2901" y="10345"/>
                    </a:cubicBezTo>
                    <a:cubicBezTo>
                      <a:pt x="2895" y="10343"/>
                      <a:pt x="2888" y="10346"/>
                      <a:pt x="2882" y="10347"/>
                    </a:cubicBezTo>
                    <a:cubicBezTo>
                      <a:pt x="2816" y="10352"/>
                      <a:pt x="2750" y="10359"/>
                      <a:pt x="2684" y="10361"/>
                    </a:cubicBezTo>
                    <a:cubicBezTo>
                      <a:pt x="2631" y="10363"/>
                      <a:pt x="2578" y="10358"/>
                      <a:pt x="2525" y="10359"/>
                    </a:cubicBezTo>
                    <a:cubicBezTo>
                      <a:pt x="2472" y="10361"/>
                      <a:pt x="2419" y="10371"/>
                      <a:pt x="2366" y="10372"/>
                    </a:cubicBezTo>
                    <a:cubicBezTo>
                      <a:pt x="2279" y="10373"/>
                      <a:pt x="2191" y="10372"/>
                      <a:pt x="2103" y="10370"/>
                    </a:cubicBezTo>
                    <a:cubicBezTo>
                      <a:pt x="2056" y="10368"/>
                      <a:pt x="2015" y="10382"/>
                      <a:pt x="1980" y="10412"/>
                    </a:cubicBezTo>
                    <a:cubicBezTo>
                      <a:pt x="1933" y="10452"/>
                      <a:pt x="1880" y="10479"/>
                      <a:pt x="1822" y="10500"/>
                    </a:cubicBezTo>
                    <a:cubicBezTo>
                      <a:pt x="1772" y="10518"/>
                      <a:pt x="1719" y="10531"/>
                      <a:pt x="1674" y="10563"/>
                    </a:cubicBezTo>
                    <a:cubicBezTo>
                      <a:pt x="1650" y="10581"/>
                      <a:pt x="1626" y="10597"/>
                      <a:pt x="1602" y="10613"/>
                    </a:cubicBezTo>
                    <a:cubicBezTo>
                      <a:pt x="1572" y="10633"/>
                      <a:pt x="1543" y="10653"/>
                      <a:pt x="1524" y="10685"/>
                    </a:cubicBezTo>
                    <a:cubicBezTo>
                      <a:pt x="1519" y="10694"/>
                      <a:pt x="1510" y="10700"/>
                      <a:pt x="1503" y="10708"/>
                    </a:cubicBezTo>
                    <a:cubicBezTo>
                      <a:pt x="1471" y="10742"/>
                      <a:pt x="1448" y="10782"/>
                      <a:pt x="1437" y="10827"/>
                    </a:cubicBezTo>
                    <a:cubicBezTo>
                      <a:pt x="1450" y="10838"/>
                      <a:pt x="1473" y="10834"/>
                      <a:pt x="1470" y="10862"/>
                    </a:cubicBezTo>
                    <a:cubicBezTo>
                      <a:pt x="1461" y="10865"/>
                      <a:pt x="1451" y="10872"/>
                      <a:pt x="1440" y="10873"/>
                    </a:cubicBezTo>
                    <a:cubicBezTo>
                      <a:pt x="1414" y="10875"/>
                      <a:pt x="1405" y="10890"/>
                      <a:pt x="1403" y="10912"/>
                    </a:cubicBezTo>
                    <a:cubicBezTo>
                      <a:pt x="1400" y="10939"/>
                      <a:pt x="1399" y="10965"/>
                      <a:pt x="1397" y="10990"/>
                    </a:cubicBezTo>
                    <a:cubicBezTo>
                      <a:pt x="1464" y="11027"/>
                      <a:pt x="1535" y="11026"/>
                      <a:pt x="1604" y="11034"/>
                    </a:cubicBezTo>
                    <a:cubicBezTo>
                      <a:pt x="1666" y="11041"/>
                      <a:pt x="1728" y="11046"/>
                      <a:pt x="1790" y="11051"/>
                    </a:cubicBezTo>
                    <a:cubicBezTo>
                      <a:pt x="1834" y="11054"/>
                      <a:pt x="1877" y="11058"/>
                      <a:pt x="1921" y="11060"/>
                    </a:cubicBezTo>
                    <a:cubicBezTo>
                      <a:pt x="1962" y="11062"/>
                      <a:pt x="2003" y="11062"/>
                      <a:pt x="2044" y="11063"/>
                    </a:cubicBezTo>
                    <a:cubicBezTo>
                      <a:pt x="2096" y="11064"/>
                      <a:pt x="2147" y="11067"/>
                      <a:pt x="2198" y="11065"/>
                    </a:cubicBezTo>
                    <a:cubicBezTo>
                      <a:pt x="2268" y="11063"/>
                      <a:pt x="2338" y="11057"/>
                      <a:pt x="2408" y="11052"/>
                    </a:cubicBezTo>
                    <a:cubicBezTo>
                      <a:pt x="2460" y="11048"/>
                      <a:pt x="2512" y="11047"/>
                      <a:pt x="2563" y="11041"/>
                    </a:cubicBezTo>
                    <a:cubicBezTo>
                      <a:pt x="2649" y="11029"/>
                      <a:pt x="2736" y="11013"/>
                      <a:pt x="2822" y="11002"/>
                    </a:cubicBezTo>
                    <a:cubicBezTo>
                      <a:pt x="2897" y="10992"/>
                      <a:pt x="2973" y="10987"/>
                      <a:pt x="3048" y="10979"/>
                    </a:cubicBezTo>
                    <a:cubicBezTo>
                      <a:pt x="3079" y="10975"/>
                      <a:pt x="3109" y="10969"/>
                      <a:pt x="3138" y="10964"/>
                    </a:cubicBezTo>
                    <a:cubicBezTo>
                      <a:pt x="3178" y="10770"/>
                      <a:pt x="3184" y="10679"/>
                      <a:pt x="3161" y="10624"/>
                    </a:cubicBezTo>
                    <a:cubicBezTo>
                      <a:pt x="3160" y="10627"/>
                      <a:pt x="3157" y="10631"/>
                      <a:pt x="3153" y="10638"/>
                    </a:cubicBezTo>
                    <a:close/>
                    <a:moveTo>
                      <a:pt x="2408" y="6839"/>
                    </a:moveTo>
                    <a:cubicBezTo>
                      <a:pt x="2408" y="6860"/>
                      <a:pt x="2408" y="6878"/>
                      <a:pt x="2408" y="6897"/>
                    </a:cubicBezTo>
                    <a:cubicBezTo>
                      <a:pt x="2407" y="6946"/>
                      <a:pt x="2405" y="6995"/>
                      <a:pt x="2406" y="7044"/>
                    </a:cubicBezTo>
                    <a:cubicBezTo>
                      <a:pt x="2407" y="7085"/>
                      <a:pt x="2412" y="7126"/>
                      <a:pt x="2416" y="7167"/>
                    </a:cubicBezTo>
                    <a:cubicBezTo>
                      <a:pt x="2417" y="7184"/>
                      <a:pt x="2416" y="7201"/>
                      <a:pt x="2420" y="7218"/>
                    </a:cubicBezTo>
                    <a:cubicBezTo>
                      <a:pt x="2423" y="7236"/>
                      <a:pt x="2429" y="7255"/>
                      <a:pt x="2438" y="7270"/>
                    </a:cubicBezTo>
                    <a:cubicBezTo>
                      <a:pt x="2457" y="7301"/>
                      <a:pt x="2493" y="7301"/>
                      <a:pt x="2515" y="7272"/>
                    </a:cubicBezTo>
                    <a:cubicBezTo>
                      <a:pt x="2530" y="7253"/>
                      <a:pt x="2541" y="7231"/>
                      <a:pt x="2557" y="7214"/>
                    </a:cubicBezTo>
                    <a:cubicBezTo>
                      <a:pt x="2578" y="7191"/>
                      <a:pt x="2582" y="7165"/>
                      <a:pt x="2579" y="7136"/>
                    </a:cubicBezTo>
                    <a:cubicBezTo>
                      <a:pt x="2576" y="7116"/>
                      <a:pt x="2573" y="7097"/>
                      <a:pt x="2572" y="7077"/>
                    </a:cubicBezTo>
                    <a:cubicBezTo>
                      <a:pt x="2569" y="7028"/>
                      <a:pt x="2566" y="6979"/>
                      <a:pt x="2566" y="6931"/>
                    </a:cubicBezTo>
                    <a:cubicBezTo>
                      <a:pt x="2565" y="6906"/>
                      <a:pt x="2572" y="6883"/>
                      <a:pt x="2588" y="6861"/>
                    </a:cubicBezTo>
                    <a:cubicBezTo>
                      <a:pt x="2602" y="6842"/>
                      <a:pt x="2612" y="6841"/>
                      <a:pt x="2631" y="6851"/>
                    </a:cubicBezTo>
                    <a:cubicBezTo>
                      <a:pt x="2630" y="6860"/>
                      <a:pt x="2629" y="6867"/>
                      <a:pt x="2628" y="6875"/>
                    </a:cubicBezTo>
                    <a:cubicBezTo>
                      <a:pt x="2624" y="6908"/>
                      <a:pt x="2617" y="6940"/>
                      <a:pt x="2616" y="6973"/>
                    </a:cubicBezTo>
                    <a:cubicBezTo>
                      <a:pt x="2616" y="7022"/>
                      <a:pt x="2619" y="7071"/>
                      <a:pt x="2623" y="7119"/>
                    </a:cubicBezTo>
                    <a:cubicBezTo>
                      <a:pt x="2626" y="7155"/>
                      <a:pt x="2631" y="7192"/>
                      <a:pt x="2641" y="7227"/>
                    </a:cubicBezTo>
                    <a:cubicBezTo>
                      <a:pt x="2647" y="7251"/>
                      <a:pt x="2672" y="7256"/>
                      <a:pt x="2692" y="7241"/>
                    </a:cubicBezTo>
                    <a:cubicBezTo>
                      <a:pt x="2700" y="7236"/>
                      <a:pt x="2706" y="7229"/>
                      <a:pt x="2711" y="7221"/>
                    </a:cubicBezTo>
                    <a:cubicBezTo>
                      <a:pt x="2765" y="7152"/>
                      <a:pt x="2774" y="7072"/>
                      <a:pt x="2769" y="6988"/>
                    </a:cubicBezTo>
                    <a:cubicBezTo>
                      <a:pt x="2769" y="6981"/>
                      <a:pt x="2767" y="6975"/>
                      <a:pt x="2767" y="6968"/>
                    </a:cubicBezTo>
                    <a:cubicBezTo>
                      <a:pt x="2766" y="6947"/>
                      <a:pt x="2772" y="6942"/>
                      <a:pt x="2792" y="6943"/>
                    </a:cubicBezTo>
                    <a:cubicBezTo>
                      <a:pt x="2803" y="6943"/>
                      <a:pt x="2813" y="6943"/>
                      <a:pt x="2825" y="6943"/>
                    </a:cubicBezTo>
                    <a:cubicBezTo>
                      <a:pt x="2825" y="6944"/>
                      <a:pt x="2826" y="6946"/>
                      <a:pt x="2827" y="6948"/>
                    </a:cubicBezTo>
                    <a:cubicBezTo>
                      <a:pt x="2834" y="6999"/>
                      <a:pt x="2829" y="7048"/>
                      <a:pt x="2817" y="7097"/>
                    </a:cubicBezTo>
                    <a:cubicBezTo>
                      <a:pt x="2809" y="7127"/>
                      <a:pt x="2815" y="7135"/>
                      <a:pt x="2844" y="7141"/>
                    </a:cubicBezTo>
                    <a:cubicBezTo>
                      <a:pt x="2849" y="7142"/>
                      <a:pt x="2855" y="7141"/>
                      <a:pt x="2860" y="7143"/>
                    </a:cubicBezTo>
                    <a:cubicBezTo>
                      <a:pt x="2880" y="7148"/>
                      <a:pt x="2891" y="7142"/>
                      <a:pt x="2900" y="7123"/>
                    </a:cubicBezTo>
                    <a:cubicBezTo>
                      <a:pt x="2923" y="7072"/>
                      <a:pt x="2937" y="7020"/>
                      <a:pt x="2942" y="6966"/>
                    </a:cubicBezTo>
                    <a:cubicBezTo>
                      <a:pt x="2948" y="6896"/>
                      <a:pt x="2953" y="6827"/>
                      <a:pt x="2951" y="6757"/>
                    </a:cubicBezTo>
                    <a:cubicBezTo>
                      <a:pt x="2949" y="6683"/>
                      <a:pt x="2951" y="6609"/>
                      <a:pt x="2951" y="6535"/>
                    </a:cubicBezTo>
                    <a:cubicBezTo>
                      <a:pt x="2939" y="6529"/>
                      <a:pt x="2918" y="6535"/>
                      <a:pt x="2920" y="6509"/>
                    </a:cubicBezTo>
                    <a:cubicBezTo>
                      <a:pt x="2942" y="6510"/>
                      <a:pt x="2947" y="6496"/>
                      <a:pt x="2948" y="6476"/>
                    </a:cubicBezTo>
                    <a:cubicBezTo>
                      <a:pt x="2948" y="6407"/>
                      <a:pt x="2950" y="6338"/>
                      <a:pt x="2949" y="6270"/>
                    </a:cubicBezTo>
                    <a:cubicBezTo>
                      <a:pt x="2949" y="6256"/>
                      <a:pt x="2939" y="6243"/>
                      <a:pt x="2933" y="6228"/>
                    </a:cubicBezTo>
                    <a:cubicBezTo>
                      <a:pt x="2948" y="6209"/>
                      <a:pt x="2948" y="6209"/>
                      <a:pt x="2937" y="6179"/>
                    </a:cubicBezTo>
                    <a:cubicBezTo>
                      <a:pt x="2905" y="6183"/>
                      <a:pt x="2872" y="6187"/>
                      <a:pt x="2840" y="6190"/>
                    </a:cubicBezTo>
                    <a:cubicBezTo>
                      <a:pt x="2794" y="6193"/>
                      <a:pt x="2747" y="6192"/>
                      <a:pt x="2701" y="6199"/>
                    </a:cubicBezTo>
                    <a:cubicBezTo>
                      <a:pt x="2647" y="6206"/>
                      <a:pt x="2593" y="6204"/>
                      <a:pt x="2539" y="6200"/>
                    </a:cubicBezTo>
                    <a:cubicBezTo>
                      <a:pt x="2504" y="6197"/>
                      <a:pt x="2468" y="6197"/>
                      <a:pt x="2433" y="6200"/>
                    </a:cubicBezTo>
                    <a:cubicBezTo>
                      <a:pt x="2392" y="6204"/>
                      <a:pt x="2352" y="6212"/>
                      <a:pt x="2311" y="6218"/>
                    </a:cubicBezTo>
                    <a:cubicBezTo>
                      <a:pt x="2273" y="6224"/>
                      <a:pt x="2272" y="6223"/>
                      <a:pt x="2267" y="6259"/>
                    </a:cubicBezTo>
                    <a:cubicBezTo>
                      <a:pt x="2256" y="6340"/>
                      <a:pt x="2245" y="6421"/>
                      <a:pt x="2235" y="6503"/>
                    </a:cubicBezTo>
                    <a:cubicBezTo>
                      <a:pt x="2231" y="6540"/>
                      <a:pt x="2231" y="6577"/>
                      <a:pt x="2226" y="6614"/>
                    </a:cubicBezTo>
                    <a:cubicBezTo>
                      <a:pt x="2211" y="6727"/>
                      <a:pt x="2204" y="6840"/>
                      <a:pt x="2207" y="6954"/>
                    </a:cubicBezTo>
                    <a:cubicBezTo>
                      <a:pt x="2207" y="6964"/>
                      <a:pt x="2209" y="6975"/>
                      <a:pt x="2211" y="6985"/>
                    </a:cubicBezTo>
                    <a:cubicBezTo>
                      <a:pt x="2220" y="7036"/>
                      <a:pt x="2229" y="7087"/>
                      <a:pt x="2239" y="7138"/>
                    </a:cubicBezTo>
                    <a:cubicBezTo>
                      <a:pt x="2244" y="7165"/>
                      <a:pt x="2250" y="7192"/>
                      <a:pt x="2274" y="7211"/>
                    </a:cubicBezTo>
                    <a:cubicBezTo>
                      <a:pt x="2290" y="7224"/>
                      <a:pt x="2306" y="7225"/>
                      <a:pt x="2322" y="7217"/>
                    </a:cubicBezTo>
                    <a:cubicBezTo>
                      <a:pt x="2365" y="7195"/>
                      <a:pt x="2376" y="7170"/>
                      <a:pt x="2369" y="7119"/>
                    </a:cubicBezTo>
                    <a:cubicBezTo>
                      <a:pt x="2365" y="7089"/>
                      <a:pt x="2360" y="7058"/>
                      <a:pt x="2360" y="7028"/>
                    </a:cubicBezTo>
                    <a:cubicBezTo>
                      <a:pt x="2359" y="6976"/>
                      <a:pt x="2362" y="6925"/>
                      <a:pt x="2363" y="6873"/>
                    </a:cubicBezTo>
                    <a:cubicBezTo>
                      <a:pt x="2364" y="6844"/>
                      <a:pt x="2372" y="6837"/>
                      <a:pt x="2408" y="6839"/>
                    </a:cubicBezTo>
                    <a:close/>
                    <a:moveTo>
                      <a:pt x="1382" y="10816"/>
                    </a:moveTo>
                    <a:cubicBezTo>
                      <a:pt x="1398" y="10786"/>
                      <a:pt x="1412" y="10758"/>
                      <a:pt x="1429" y="10731"/>
                    </a:cubicBezTo>
                    <a:cubicBezTo>
                      <a:pt x="1484" y="10641"/>
                      <a:pt x="1565" y="10581"/>
                      <a:pt x="1656" y="10531"/>
                    </a:cubicBezTo>
                    <a:cubicBezTo>
                      <a:pt x="1702" y="10505"/>
                      <a:pt x="1752" y="10489"/>
                      <a:pt x="1802" y="10470"/>
                    </a:cubicBezTo>
                    <a:cubicBezTo>
                      <a:pt x="1855" y="10450"/>
                      <a:pt x="1901" y="10418"/>
                      <a:pt x="1947" y="10376"/>
                    </a:cubicBezTo>
                    <a:cubicBezTo>
                      <a:pt x="1932" y="10374"/>
                      <a:pt x="1924" y="10372"/>
                      <a:pt x="1915" y="10371"/>
                    </a:cubicBezTo>
                    <a:cubicBezTo>
                      <a:pt x="1878" y="10368"/>
                      <a:pt x="1863" y="10349"/>
                      <a:pt x="1868" y="10313"/>
                    </a:cubicBezTo>
                    <a:cubicBezTo>
                      <a:pt x="1874" y="10274"/>
                      <a:pt x="1879" y="10234"/>
                      <a:pt x="1882" y="10195"/>
                    </a:cubicBezTo>
                    <a:cubicBezTo>
                      <a:pt x="1885" y="10162"/>
                      <a:pt x="1886" y="10129"/>
                      <a:pt x="1887" y="10096"/>
                    </a:cubicBezTo>
                    <a:cubicBezTo>
                      <a:pt x="1876" y="10095"/>
                      <a:pt x="1870" y="10093"/>
                      <a:pt x="1863" y="10093"/>
                    </a:cubicBezTo>
                    <a:cubicBezTo>
                      <a:pt x="1800" y="10097"/>
                      <a:pt x="1737" y="10098"/>
                      <a:pt x="1674" y="10091"/>
                    </a:cubicBezTo>
                    <a:cubicBezTo>
                      <a:pt x="1636" y="10087"/>
                      <a:pt x="1603" y="10099"/>
                      <a:pt x="1572" y="10119"/>
                    </a:cubicBezTo>
                    <a:cubicBezTo>
                      <a:pt x="1520" y="10152"/>
                      <a:pt x="1468" y="10185"/>
                      <a:pt x="1406" y="10197"/>
                    </a:cubicBezTo>
                    <a:cubicBezTo>
                      <a:pt x="1401" y="10198"/>
                      <a:pt x="1396" y="10202"/>
                      <a:pt x="1391" y="10204"/>
                    </a:cubicBezTo>
                    <a:cubicBezTo>
                      <a:pt x="1336" y="10225"/>
                      <a:pt x="1280" y="10246"/>
                      <a:pt x="1225" y="10268"/>
                    </a:cubicBezTo>
                    <a:cubicBezTo>
                      <a:pt x="1206" y="10276"/>
                      <a:pt x="1186" y="10286"/>
                      <a:pt x="1171" y="10300"/>
                    </a:cubicBezTo>
                    <a:cubicBezTo>
                      <a:pt x="1146" y="10324"/>
                      <a:pt x="1123" y="10350"/>
                      <a:pt x="1101" y="10378"/>
                    </a:cubicBezTo>
                    <a:cubicBezTo>
                      <a:pt x="1073" y="10414"/>
                      <a:pt x="1049" y="10454"/>
                      <a:pt x="1035" y="10502"/>
                    </a:cubicBezTo>
                    <a:cubicBezTo>
                      <a:pt x="1051" y="10511"/>
                      <a:pt x="1056" y="10525"/>
                      <a:pt x="1047" y="10544"/>
                    </a:cubicBezTo>
                    <a:cubicBezTo>
                      <a:pt x="1039" y="10559"/>
                      <a:pt x="1034" y="10576"/>
                      <a:pt x="1026" y="10590"/>
                    </a:cubicBezTo>
                    <a:cubicBezTo>
                      <a:pt x="1014" y="10611"/>
                      <a:pt x="1012" y="10633"/>
                      <a:pt x="1017" y="10656"/>
                    </a:cubicBezTo>
                    <a:cubicBezTo>
                      <a:pt x="1025" y="10694"/>
                      <a:pt x="1037" y="10732"/>
                      <a:pt x="1015" y="10770"/>
                    </a:cubicBezTo>
                    <a:cubicBezTo>
                      <a:pt x="1013" y="10774"/>
                      <a:pt x="1015" y="10780"/>
                      <a:pt x="1016" y="10785"/>
                    </a:cubicBezTo>
                    <a:cubicBezTo>
                      <a:pt x="1056" y="10804"/>
                      <a:pt x="1097" y="10804"/>
                      <a:pt x="1138" y="10803"/>
                    </a:cubicBezTo>
                    <a:cubicBezTo>
                      <a:pt x="1174" y="10803"/>
                      <a:pt x="1209" y="10804"/>
                      <a:pt x="1245" y="10806"/>
                    </a:cubicBezTo>
                    <a:cubicBezTo>
                      <a:pt x="1290" y="10809"/>
                      <a:pt x="1335" y="10812"/>
                      <a:pt x="1382" y="10816"/>
                    </a:cubicBezTo>
                    <a:close/>
                    <a:moveTo>
                      <a:pt x="3147" y="6032"/>
                    </a:moveTo>
                    <a:cubicBezTo>
                      <a:pt x="3148" y="6005"/>
                      <a:pt x="3151" y="5984"/>
                      <a:pt x="3150" y="5963"/>
                    </a:cubicBezTo>
                    <a:cubicBezTo>
                      <a:pt x="3148" y="5914"/>
                      <a:pt x="3144" y="5865"/>
                      <a:pt x="3142" y="5817"/>
                    </a:cubicBezTo>
                    <a:cubicBezTo>
                      <a:pt x="3140" y="5745"/>
                      <a:pt x="3138" y="5674"/>
                      <a:pt x="3136" y="5603"/>
                    </a:cubicBezTo>
                    <a:cubicBezTo>
                      <a:pt x="3133" y="5522"/>
                      <a:pt x="3130" y="5442"/>
                      <a:pt x="3126" y="5361"/>
                    </a:cubicBezTo>
                    <a:cubicBezTo>
                      <a:pt x="3125" y="5345"/>
                      <a:pt x="3121" y="5330"/>
                      <a:pt x="3119" y="5314"/>
                    </a:cubicBezTo>
                    <a:cubicBezTo>
                      <a:pt x="3114" y="5260"/>
                      <a:pt x="3108" y="5206"/>
                      <a:pt x="3104" y="5152"/>
                    </a:cubicBezTo>
                    <a:cubicBezTo>
                      <a:pt x="3103" y="5145"/>
                      <a:pt x="3106" y="5137"/>
                      <a:pt x="3108" y="5129"/>
                    </a:cubicBezTo>
                    <a:cubicBezTo>
                      <a:pt x="3114" y="5104"/>
                      <a:pt x="3107" y="5081"/>
                      <a:pt x="3100" y="5057"/>
                    </a:cubicBezTo>
                    <a:cubicBezTo>
                      <a:pt x="3095" y="5105"/>
                      <a:pt x="3094" y="5152"/>
                      <a:pt x="3090" y="5200"/>
                    </a:cubicBezTo>
                    <a:cubicBezTo>
                      <a:pt x="3083" y="5265"/>
                      <a:pt x="3063" y="5329"/>
                      <a:pt x="3062" y="5395"/>
                    </a:cubicBezTo>
                    <a:cubicBezTo>
                      <a:pt x="3062" y="5420"/>
                      <a:pt x="3060" y="5444"/>
                      <a:pt x="3057" y="5468"/>
                    </a:cubicBezTo>
                    <a:cubicBezTo>
                      <a:pt x="3048" y="5535"/>
                      <a:pt x="3038" y="5602"/>
                      <a:pt x="3029" y="5669"/>
                    </a:cubicBezTo>
                    <a:cubicBezTo>
                      <a:pt x="3026" y="5690"/>
                      <a:pt x="3027" y="5711"/>
                      <a:pt x="3024" y="5732"/>
                    </a:cubicBezTo>
                    <a:cubicBezTo>
                      <a:pt x="3019" y="5787"/>
                      <a:pt x="3012" y="5842"/>
                      <a:pt x="3006" y="5899"/>
                    </a:cubicBezTo>
                    <a:cubicBezTo>
                      <a:pt x="3029" y="5904"/>
                      <a:pt x="3028" y="5920"/>
                      <a:pt x="3027" y="5938"/>
                    </a:cubicBezTo>
                    <a:cubicBezTo>
                      <a:pt x="3024" y="5968"/>
                      <a:pt x="3024" y="5999"/>
                      <a:pt x="3022" y="6029"/>
                    </a:cubicBezTo>
                    <a:cubicBezTo>
                      <a:pt x="3065" y="6047"/>
                      <a:pt x="3103" y="6017"/>
                      <a:pt x="3147" y="6032"/>
                    </a:cubicBezTo>
                    <a:close/>
                    <a:moveTo>
                      <a:pt x="356" y="1094"/>
                    </a:moveTo>
                    <a:cubicBezTo>
                      <a:pt x="316" y="1072"/>
                      <a:pt x="316" y="1072"/>
                      <a:pt x="284" y="1074"/>
                    </a:cubicBezTo>
                    <a:cubicBezTo>
                      <a:pt x="279" y="1085"/>
                      <a:pt x="273" y="1098"/>
                      <a:pt x="268" y="1110"/>
                    </a:cubicBezTo>
                    <a:cubicBezTo>
                      <a:pt x="278" y="1109"/>
                      <a:pt x="289" y="1104"/>
                      <a:pt x="294" y="1108"/>
                    </a:cubicBezTo>
                    <a:cubicBezTo>
                      <a:pt x="300" y="1112"/>
                      <a:pt x="302" y="1124"/>
                      <a:pt x="308" y="1136"/>
                    </a:cubicBezTo>
                    <a:cubicBezTo>
                      <a:pt x="325" y="1121"/>
                      <a:pt x="340" y="1109"/>
                      <a:pt x="356" y="1094"/>
                    </a:cubicBezTo>
                    <a:close/>
                    <a:moveTo>
                      <a:pt x="2183" y="6107"/>
                    </a:moveTo>
                    <a:cubicBezTo>
                      <a:pt x="2160" y="6115"/>
                      <a:pt x="2136" y="6109"/>
                      <a:pt x="2129" y="6138"/>
                    </a:cubicBezTo>
                    <a:cubicBezTo>
                      <a:pt x="2147" y="6141"/>
                      <a:pt x="2162" y="6143"/>
                      <a:pt x="2179" y="6145"/>
                    </a:cubicBezTo>
                    <a:cubicBezTo>
                      <a:pt x="2181" y="6133"/>
                      <a:pt x="2182" y="6123"/>
                      <a:pt x="2183" y="6107"/>
                    </a:cubicBezTo>
                    <a:close/>
                    <a:moveTo>
                      <a:pt x="1905" y="1990"/>
                    </a:moveTo>
                    <a:cubicBezTo>
                      <a:pt x="1903" y="1993"/>
                      <a:pt x="1901" y="1996"/>
                      <a:pt x="1899" y="1998"/>
                    </a:cubicBezTo>
                    <a:cubicBezTo>
                      <a:pt x="1906" y="2003"/>
                      <a:pt x="1913" y="2007"/>
                      <a:pt x="1920" y="2011"/>
                    </a:cubicBezTo>
                    <a:cubicBezTo>
                      <a:pt x="1921" y="2010"/>
                      <a:pt x="1922" y="2008"/>
                      <a:pt x="1924" y="2006"/>
                    </a:cubicBezTo>
                    <a:cubicBezTo>
                      <a:pt x="1917" y="2001"/>
                      <a:pt x="1911" y="1996"/>
                      <a:pt x="1905" y="199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77" name="Freeform 24"/>
              <p:cNvSpPr>
                <a:spLocks noEditPoints="1"/>
              </p:cNvSpPr>
              <p:nvPr/>
            </p:nvSpPr>
            <p:spPr bwMode="auto">
              <a:xfrm>
                <a:off x="5991225" y="2012950"/>
                <a:ext cx="974725" cy="1563688"/>
              </a:xfrm>
              <a:custGeom>
                <a:avLst/>
                <a:gdLst>
                  <a:gd name="T0" fmla="*/ 1869 w 2372"/>
                  <a:gd name="T1" fmla="*/ 3802 h 3806"/>
                  <a:gd name="T2" fmla="*/ 1531 w 2372"/>
                  <a:gd name="T3" fmla="*/ 3778 h 3806"/>
                  <a:gd name="T4" fmla="*/ 1539 w 2372"/>
                  <a:gd name="T5" fmla="*/ 3671 h 3806"/>
                  <a:gd name="T6" fmla="*/ 1527 w 2372"/>
                  <a:gd name="T7" fmla="*/ 3593 h 3806"/>
                  <a:gd name="T8" fmla="*/ 1452 w 2372"/>
                  <a:gd name="T9" fmla="*/ 3694 h 3806"/>
                  <a:gd name="T10" fmla="*/ 1497 w 2372"/>
                  <a:gd name="T11" fmla="*/ 3077 h 3806"/>
                  <a:gd name="T12" fmla="*/ 1511 w 2372"/>
                  <a:gd name="T13" fmla="*/ 2403 h 3806"/>
                  <a:gd name="T14" fmla="*/ 1484 w 2372"/>
                  <a:gd name="T15" fmla="*/ 1980 h 3806"/>
                  <a:gd name="T16" fmla="*/ 1359 w 2372"/>
                  <a:gd name="T17" fmla="*/ 1456 h 3806"/>
                  <a:gd name="T18" fmla="*/ 1285 w 2372"/>
                  <a:gd name="T19" fmla="*/ 1382 h 3806"/>
                  <a:gd name="T20" fmla="*/ 1371 w 2372"/>
                  <a:gd name="T21" fmla="*/ 1738 h 3806"/>
                  <a:gd name="T22" fmla="*/ 1437 w 2372"/>
                  <a:gd name="T23" fmla="*/ 2056 h 3806"/>
                  <a:gd name="T24" fmla="*/ 1453 w 2372"/>
                  <a:gd name="T25" fmla="*/ 2908 h 3806"/>
                  <a:gd name="T26" fmla="*/ 1408 w 2372"/>
                  <a:gd name="T27" fmla="*/ 3589 h 3806"/>
                  <a:gd name="T28" fmla="*/ 1193 w 2372"/>
                  <a:gd name="T29" fmla="*/ 3728 h 3806"/>
                  <a:gd name="T30" fmla="*/ 914 w 2372"/>
                  <a:gd name="T31" fmla="*/ 3759 h 3806"/>
                  <a:gd name="T32" fmla="*/ 500 w 2372"/>
                  <a:gd name="T33" fmla="*/ 3762 h 3806"/>
                  <a:gd name="T34" fmla="*/ 117 w 2372"/>
                  <a:gd name="T35" fmla="*/ 3606 h 3806"/>
                  <a:gd name="T36" fmla="*/ 64 w 2372"/>
                  <a:gd name="T37" fmla="*/ 3331 h 3806"/>
                  <a:gd name="T38" fmla="*/ 3 w 2372"/>
                  <a:gd name="T39" fmla="*/ 2685 h 3806"/>
                  <a:gd name="T40" fmla="*/ 17 w 2372"/>
                  <a:gd name="T41" fmla="*/ 2089 h 3806"/>
                  <a:gd name="T42" fmla="*/ 150 w 2372"/>
                  <a:gd name="T43" fmla="*/ 1330 h 3806"/>
                  <a:gd name="T44" fmla="*/ 228 w 2372"/>
                  <a:gd name="T45" fmla="*/ 893 h 3806"/>
                  <a:gd name="T46" fmla="*/ 485 w 2372"/>
                  <a:gd name="T47" fmla="*/ 321 h 3806"/>
                  <a:gd name="T48" fmla="*/ 633 w 2372"/>
                  <a:gd name="T49" fmla="*/ 211 h 3806"/>
                  <a:gd name="T50" fmla="*/ 1104 w 2372"/>
                  <a:gd name="T51" fmla="*/ 42 h 3806"/>
                  <a:gd name="T52" fmla="*/ 1488 w 2372"/>
                  <a:gd name="T53" fmla="*/ 44 h 3806"/>
                  <a:gd name="T54" fmla="*/ 1676 w 2372"/>
                  <a:gd name="T55" fmla="*/ 323 h 3806"/>
                  <a:gd name="T56" fmla="*/ 1528 w 2372"/>
                  <a:gd name="T57" fmla="*/ 265 h 3806"/>
                  <a:gd name="T58" fmla="*/ 1665 w 2372"/>
                  <a:gd name="T59" fmla="*/ 386 h 3806"/>
                  <a:gd name="T60" fmla="*/ 1914 w 2372"/>
                  <a:gd name="T61" fmla="*/ 720 h 3806"/>
                  <a:gd name="T62" fmla="*/ 2109 w 2372"/>
                  <a:gd name="T63" fmla="*/ 1203 h 3806"/>
                  <a:gd name="T64" fmla="*/ 2236 w 2372"/>
                  <a:gd name="T65" fmla="*/ 1566 h 3806"/>
                  <a:gd name="T66" fmla="*/ 2347 w 2372"/>
                  <a:gd name="T67" fmla="*/ 2112 h 3806"/>
                  <a:gd name="T68" fmla="*/ 2358 w 2372"/>
                  <a:gd name="T69" fmla="*/ 2733 h 3806"/>
                  <a:gd name="T70" fmla="*/ 2290 w 2372"/>
                  <a:gd name="T71" fmla="*/ 3341 h 3806"/>
                  <a:gd name="T72" fmla="*/ 1603 w 2372"/>
                  <a:gd name="T73" fmla="*/ 2296 h 3806"/>
                  <a:gd name="T74" fmla="*/ 1603 w 2372"/>
                  <a:gd name="T75" fmla="*/ 2296 h 3806"/>
                  <a:gd name="T76" fmla="*/ 1557 w 2372"/>
                  <a:gd name="T77" fmla="*/ 3228 h 3806"/>
                  <a:gd name="T78" fmla="*/ 584 w 2372"/>
                  <a:gd name="T79" fmla="*/ 3565 h 3806"/>
                  <a:gd name="T80" fmla="*/ 1580 w 2372"/>
                  <a:gd name="T81" fmla="*/ 3036 h 3806"/>
                  <a:gd name="T82" fmla="*/ 1585 w 2372"/>
                  <a:gd name="T83" fmla="*/ 3061 h 3806"/>
                  <a:gd name="T84" fmla="*/ 1579 w 2372"/>
                  <a:gd name="T85" fmla="*/ 2407 h 3806"/>
                  <a:gd name="T86" fmla="*/ 1586 w 2372"/>
                  <a:gd name="T87" fmla="*/ 2403 h 3806"/>
                  <a:gd name="T88" fmla="*/ 1603 w 2372"/>
                  <a:gd name="T89" fmla="*/ 2697 h 38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372" h="3806">
                    <a:moveTo>
                      <a:pt x="2244" y="3767"/>
                    </a:moveTo>
                    <a:cubicBezTo>
                      <a:pt x="2158" y="3780"/>
                      <a:pt x="2076" y="3797"/>
                      <a:pt x="1992" y="3793"/>
                    </a:cubicBezTo>
                    <a:cubicBezTo>
                      <a:pt x="1951" y="3792"/>
                      <a:pt x="1910" y="3801"/>
                      <a:pt x="1869" y="3802"/>
                    </a:cubicBezTo>
                    <a:cubicBezTo>
                      <a:pt x="1847" y="3803"/>
                      <a:pt x="1825" y="3796"/>
                      <a:pt x="1804" y="3797"/>
                    </a:cubicBezTo>
                    <a:cubicBezTo>
                      <a:pt x="1744" y="3798"/>
                      <a:pt x="1685" y="3802"/>
                      <a:pt x="1626" y="3805"/>
                    </a:cubicBezTo>
                    <a:cubicBezTo>
                      <a:pt x="1592" y="3806"/>
                      <a:pt x="1560" y="3804"/>
                      <a:pt x="1531" y="3778"/>
                    </a:cubicBezTo>
                    <a:cubicBezTo>
                      <a:pt x="1539" y="3768"/>
                      <a:pt x="1547" y="3760"/>
                      <a:pt x="1557" y="3747"/>
                    </a:cubicBezTo>
                    <a:cubicBezTo>
                      <a:pt x="1551" y="3736"/>
                      <a:pt x="1544" y="3721"/>
                      <a:pt x="1535" y="3704"/>
                    </a:cubicBezTo>
                    <a:cubicBezTo>
                      <a:pt x="1543" y="3698"/>
                      <a:pt x="1547" y="3685"/>
                      <a:pt x="1539" y="3671"/>
                    </a:cubicBezTo>
                    <a:cubicBezTo>
                      <a:pt x="1529" y="3657"/>
                      <a:pt x="1528" y="3643"/>
                      <a:pt x="1538" y="3628"/>
                    </a:cubicBezTo>
                    <a:cubicBezTo>
                      <a:pt x="1547" y="3614"/>
                      <a:pt x="1547" y="3601"/>
                      <a:pt x="1534" y="3589"/>
                    </a:cubicBezTo>
                    <a:cubicBezTo>
                      <a:pt x="1531" y="3591"/>
                      <a:pt x="1527" y="3592"/>
                      <a:pt x="1527" y="3593"/>
                    </a:cubicBezTo>
                    <a:cubicBezTo>
                      <a:pt x="1518" y="3635"/>
                      <a:pt x="1510" y="3677"/>
                      <a:pt x="1501" y="3722"/>
                    </a:cubicBezTo>
                    <a:cubicBezTo>
                      <a:pt x="1499" y="3722"/>
                      <a:pt x="1493" y="3724"/>
                      <a:pt x="1487" y="3725"/>
                    </a:cubicBezTo>
                    <a:cubicBezTo>
                      <a:pt x="1457" y="3729"/>
                      <a:pt x="1450" y="3723"/>
                      <a:pt x="1452" y="3694"/>
                    </a:cubicBezTo>
                    <a:cubicBezTo>
                      <a:pt x="1456" y="3654"/>
                      <a:pt x="1463" y="3613"/>
                      <a:pt x="1466" y="3573"/>
                    </a:cubicBezTo>
                    <a:cubicBezTo>
                      <a:pt x="1473" y="3486"/>
                      <a:pt x="1479" y="3398"/>
                      <a:pt x="1484" y="3311"/>
                    </a:cubicBezTo>
                    <a:cubicBezTo>
                      <a:pt x="1489" y="3233"/>
                      <a:pt x="1494" y="3155"/>
                      <a:pt x="1497" y="3077"/>
                    </a:cubicBezTo>
                    <a:cubicBezTo>
                      <a:pt x="1501" y="2982"/>
                      <a:pt x="1504" y="2886"/>
                      <a:pt x="1505" y="2791"/>
                    </a:cubicBezTo>
                    <a:cubicBezTo>
                      <a:pt x="1507" y="2717"/>
                      <a:pt x="1505" y="2643"/>
                      <a:pt x="1506" y="2569"/>
                    </a:cubicBezTo>
                    <a:cubicBezTo>
                      <a:pt x="1507" y="2514"/>
                      <a:pt x="1510" y="2458"/>
                      <a:pt x="1511" y="2403"/>
                    </a:cubicBezTo>
                    <a:cubicBezTo>
                      <a:pt x="1512" y="2363"/>
                      <a:pt x="1512" y="2324"/>
                      <a:pt x="1511" y="2284"/>
                    </a:cubicBezTo>
                    <a:cubicBezTo>
                      <a:pt x="1511" y="2250"/>
                      <a:pt x="1508" y="2216"/>
                      <a:pt x="1509" y="2181"/>
                    </a:cubicBezTo>
                    <a:cubicBezTo>
                      <a:pt x="1510" y="2113"/>
                      <a:pt x="1489" y="2048"/>
                      <a:pt x="1484" y="1980"/>
                    </a:cubicBezTo>
                    <a:cubicBezTo>
                      <a:pt x="1477" y="1889"/>
                      <a:pt x="1442" y="1806"/>
                      <a:pt x="1420" y="1719"/>
                    </a:cubicBezTo>
                    <a:cubicBezTo>
                      <a:pt x="1415" y="1697"/>
                      <a:pt x="1408" y="1675"/>
                      <a:pt x="1406" y="1653"/>
                    </a:cubicBezTo>
                    <a:cubicBezTo>
                      <a:pt x="1398" y="1586"/>
                      <a:pt x="1375" y="1521"/>
                      <a:pt x="1359" y="1456"/>
                    </a:cubicBezTo>
                    <a:cubicBezTo>
                      <a:pt x="1353" y="1434"/>
                      <a:pt x="1351" y="1412"/>
                      <a:pt x="1346" y="1390"/>
                    </a:cubicBezTo>
                    <a:cubicBezTo>
                      <a:pt x="1345" y="1383"/>
                      <a:pt x="1341" y="1378"/>
                      <a:pt x="1337" y="1370"/>
                    </a:cubicBezTo>
                    <a:cubicBezTo>
                      <a:pt x="1321" y="1373"/>
                      <a:pt x="1307" y="1377"/>
                      <a:pt x="1285" y="1382"/>
                    </a:cubicBezTo>
                    <a:cubicBezTo>
                      <a:pt x="1312" y="1404"/>
                      <a:pt x="1310" y="1429"/>
                      <a:pt x="1315" y="1453"/>
                    </a:cubicBezTo>
                    <a:cubicBezTo>
                      <a:pt x="1325" y="1506"/>
                      <a:pt x="1338" y="1559"/>
                      <a:pt x="1348" y="1612"/>
                    </a:cubicBezTo>
                    <a:cubicBezTo>
                      <a:pt x="1357" y="1654"/>
                      <a:pt x="1362" y="1696"/>
                      <a:pt x="1371" y="1738"/>
                    </a:cubicBezTo>
                    <a:cubicBezTo>
                      <a:pt x="1381" y="1780"/>
                      <a:pt x="1396" y="1822"/>
                      <a:pt x="1405" y="1865"/>
                    </a:cubicBezTo>
                    <a:cubicBezTo>
                      <a:pt x="1416" y="1917"/>
                      <a:pt x="1424" y="1971"/>
                      <a:pt x="1433" y="2024"/>
                    </a:cubicBezTo>
                    <a:cubicBezTo>
                      <a:pt x="1435" y="2035"/>
                      <a:pt x="1434" y="2046"/>
                      <a:pt x="1437" y="2056"/>
                    </a:cubicBezTo>
                    <a:cubicBezTo>
                      <a:pt x="1459" y="2157"/>
                      <a:pt x="1457" y="2259"/>
                      <a:pt x="1456" y="2361"/>
                    </a:cubicBezTo>
                    <a:cubicBezTo>
                      <a:pt x="1455" y="2433"/>
                      <a:pt x="1454" y="2505"/>
                      <a:pt x="1454" y="2577"/>
                    </a:cubicBezTo>
                    <a:cubicBezTo>
                      <a:pt x="1453" y="2687"/>
                      <a:pt x="1448" y="2798"/>
                      <a:pt x="1453" y="2908"/>
                    </a:cubicBezTo>
                    <a:cubicBezTo>
                      <a:pt x="1456" y="2958"/>
                      <a:pt x="1451" y="3008"/>
                      <a:pt x="1450" y="3058"/>
                    </a:cubicBezTo>
                    <a:cubicBezTo>
                      <a:pt x="1447" y="3143"/>
                      <a:pt x="1437" y="3227"/>
                      <a:pt x="1430" y="3312"/>
                    </a:cubicBezTo>
                    <a:cubicBezTo>
                      <a:pt x="1423" y="3404"/>
                      <a:pt x="1416" y="3497"/>
                      <a:pt x="1408" y="3589"/>
                    </a:cubicBezTo>
                    <a:cubicBezTo>
                      <a:pt x="1405" y="3625"/>
                      <a:pt x="1399" y="3660"/>
                      <a:pt x="1394" y="3701"/>
                    </a:cubicBezTo>
                    <a:cubicBezTo>
                      <a:pt x="1388" y="3704"/>
                      <a:pt x="1378" y="3711"/>
                      <a:pt x="1368" y="3712"/>
                    </a:cubicBezTo>
                    <a:cubicBezTo>
                      <a:pt x="1310" y="3718"/>
                      <a:pt x="1253" y="3723"/>
                      <a:pt x="1193" y="3728"/>
                    </a:cubicBezTo>
                    <a:cubicBezTo>
                      <a:pt x="1193" y="3721"/>
                      <a:pt x="1193" y="3713"/>
                      <a:pt x="1193" y="3701"/>
                    </a:cubicBezTo>
                    <a:cubicBezTo>
                      <a:pt x="1183" y="3703"/>
                      <a:pt x="1174" y="3703"/>
                      <a:pt x="1166" y="3706"/>
                    </a:cubicBezTo>
                    <a:cubicBezTo>
                      <a:pt x="1086" y="3744"/>
                      <a:pt x="1000" y="3752"/>
                      <a:pt x="914" y="3759"/>
                    </a:cubicBezTo>
                    <a:cubicBezTo>
                      <a:pt x="870" y="3763"/>
                      <a:pt x="825" y="3766"/>
                      <a:pt x="780" y="3767"/>
                    </a:cubicBezTo>
                    <a:cubicBezTo>
                      <a:pt x="738" y="3768"/>
                      <a:pt x="696" y="3767"/>
                      <a:pt x="654" y="3766"/>
                    </a:cubicBezTo>
                    <a:cubicBezTo>
                      <a:pt x="603" y="3765"/>
                      <a:pt x="551" y="3762"/>
                      <a:pt x="500" y="3762"/>
                    </a:cubicBezTo>
                    <a:cubicBezTo>
                      <a:pt x="409" y="3762"/>
                      <a:pt x="320" y="3749"/>
                      <a:pt x="231" y="3733"/>
                    </a:cubicBezTo>
                    <a:cubicBezTo>
                      <a:pt x="206" y="3728"/>
                      <a:pt x="179" y="3727"/>
                      <a:pt x="155" y="3724"/>
                    </a:cubicBezTo>
                    <a:cubicBezTo>
                      <a:pt x="142" y="3685"/>
                      <a:pt x="129" y="3645"/>
                      <a:pt x="117" y="3606"/>
                    </a:cubicBezTo>
                    <a:cubicBezTo>
                      <a:pt x="110" y="3583"/>
                      <a:pt x="105" y="3560"/>
                      <a:pt x="100" y="3536"/>
                    </a:cubicBezTo>
                    <a:cubicBezTo>
                      <a:pt x="91" y="3498"/>
                      <a:pt x="83" y="3459"/>
                      <a:pt x="76" y="3420"/>
                    </a:cubicBezTo>
                    <a:cubicBezTo>
                      <a:pt x="71" y="3391"/>
                      <a:pt x="69" y="3361"/>
                      <a:pt x="64" y="3331"/>
                    </a:cubicBezTo>
                    <a:cubicBezTo>
                      <a:pt x="52" y="3244"/>
                      <a:pt x="39" y="3156"/>
                      <a:pt x="28" y="3068"/>
                    </a:cubicBezTo>
                    <a:cubicBezTo>
                      <a:pt x="19" y="3004"/>
                      <a:pt x="10" y="2940"/>
                      <a:pt x="6" y="2875"/>
                    </a:cubicBezTo>
                    <a:cubicBezTo>
                      <a:pt x="2" y="2812"/>
                      <a:pt x="4" y="2748"/>
                      <a:pt x="3" y="2685"/>
                    </a:cubicBezTo>
                    <a:cubicBezTo>
                      <a:pt x="2" y="2653"/>
                      <a:pt x="1" y="2621"/>
                      <a:pt x="1" y="2590"/>
                    </a:cubicBezTo>
                    <a:cubicBezTo>
                      <a:pt x="1" y="2538"/>
                      <a:pt x="0" y="2487"/>
                      <a:pt x="2" y="2435"/>
                    </a:cubicBezTo>
                    <a:cubicBezTo>
                      <a:pt x="6" y="2320"/>
                      <a:pt x="10" y="2204"/>
                      <a:pt x="17" y="2089"/>
                    </a:cubicBezTo>
                    <a:cubicBezTo>
                      <a:pt x="25" y="1953"/>
                      <a:pt x="44" y="1817"/>
                      <a:pt x="80" y="1685"/>
                    </a:cubicBezTo>
                    <a:cubicBezTo>
                      <a:pt x="95" y="1626"/>
                      <a:pt x="105" y="1566"/>
                      <a:pt x="117" y="1506"/>
                    </a:cubicBezTo>
                    <a:cubicBezTo>
                      <a:pt x="129" y="1448"/>
                      <a:pt x="140" y="1389"/>
                      <a:pt x="150" y="1330"/>
                    </a:cubicBezTo>
                    <a:cubicBezTo>
                      <a:pt x="154" y="1304"/>
                      <a:pt x="154" y="1278"/>
                      <a:pt x="158" y="1252"/>
                    </a:cubicBezTo>
                    <a:cubicBezTo>
                      <a:pt x="165" y="1207"/>
                      <a:pt x="174" y="1163"/>
                      <a:pt x="183" y="1119"/>
                    </a:cubicBezTo>
                    <a:cubicBezTo>
                      <a:pt x="197" y="1043"/>
                      <a:pt x="211" y="968"/>
                      <a:pt x="228" y="893"/>
                    </a:cubicBezTo>
                    <a:cubicBezTo>
                      <a:pt x="237" y="854"/>
                      <a:pt x="252" y="817"/>
                      <a:pt x="266" y="780"/>
                    </a:cubicBezTo>
                    <a:cubicBezTo>
                      <a:pt x="293" y="705"/>
                      <a:pt x="318" y="629"/>
                      <a:pt x="356" y="559"/>
                    </a:cubicBezTo>
                    <a:cubicBezTo>
                      <a:pt x="399" y="479"/>
                      <a:pt x="439" y="399"/>
                      <a:pt x="485" y="321"/>
                    </a:cubicBezTo>
                    <a:cubicBezTo>
                      <a:pt x="503" y="292"/>
                      <a:pt x="532" y="269"/>
                      <a:pt x="554" y="242"/>
                    </a:cubicBezTo>
                    <a:cubicBezTo>
                      <a:pt x="566" y="228"/>
                      <a:pt x="577" y="228"/>
                      <a:pt x="593" y="233"/>
                    </a:cubicBezTo>
                    <a:cubicBezTo>
                      <a:pt x="620" y="240"/>
                      <a:pt x="625" y="238"/>
                      <a:pt x="633" y="211"/>
                    </a:cubicBezTo>
                    <a:cubicBezTo>
                      <a:pt x="638" y="192"/>
                      <a:pt x="648" y="183"/>
                      <a:pt x="666" y="177"/>
                    </a:cubicBezTo>
                    <a:cubicBezTo>
                      <a:pt x="752" y="147"/>
                      <a:pt x="838" y="115"/>
                      <a:pt x="923" y="84"/>
                    </a:cubicBezTo>
                    <a:cubicBezTo>
                      <a:pt x="982" y="63"/>
                      <a:pt x="1043" y="52"/>
                      <a:pt x="1104" y="42"/>
                    </a:cubicBezTo>
                    <a:cubicBezTo>
                      <a:pt x="1172" y="31"/>
                      <a:pt x="1239" y="21"/>
                      <a:pt x="1306" y="11"/>
                    </a:cubicBezTo>
                    <a:cubicBezTo>
                      <a:pt x="1338" y="7"/>
                      <a:pt x="1370" y="3"/>
                      <a:pt x="1402" y="1"/>
                    </a:cubicBezTo>
                    <a:cubicBezTo>
                      <a:pt x="1437" y="0"/>
                      <a:pt x="1465" y="19"/>
                      <a:pt x="1488" y="44"/>
                    </a:cubicBezTo>
                    <a:cubicBezTo>
                      <a:pt x="1547" y="106"/>
                      <a:pt x="1604" y="170"/>
                      <a:pt x="1661" y="235"/>
                    </a:cubicBezTo>
                    <a:cubicBezTo>
                      <a:pt x="1694" y="273"/>
                      <a:pt x="1722" y="314"/>
                      <a:pt x="1733" y="367"/>
                    </a:cubicBezTo>
                    <a:cubicBezTo>
                      <a:pt x="1714" y="352"/>
                      <a:pt x="1695" y="338"/>
                      <a:pt x="1676" y="323"/>
                    </a:cubicBezTo>
                    <a:cubicBezTo>
                      <a:pt x="1670" y="318"/>
                      <a:pt x="1664" y="315"/>
                      <a:pt x="1657" y="311"/>
                    </a:cubicBezTo>
                    <a:cubicBezTo>
                      <a:pt x="1646" y="304"/>
                      <a:pt x="1635" y="297"/>
                      <a:pt x="1625" y="289"/>
                    </a:cubicBezTo>
                    <a:cubicBezTo>
                      <a:pt x="1596" y="266"/>
                      <a:pt x="1563" y="260"/>
                      <a:pt x="1528" y="265"/>
                    </a:cubicBezTo>
                    <a:cubicBezTo>
                      <a:pt x="1523" y="266"/>
                      <a:pt x="1516" y="273"/>
                      <a:pt x="1515" y="277"/>
                    </a:cubicBezTo>
                    <a:cubicBezTo>
                      <a:pt x="1514" y="282"/>
                      <a:pt x="1519" y="290"/>
                      <a:pt x="1524" y="293"/>
                    </a:cubicBezTo>
                    <a:cubicBezTo>
                      <a:pt x="1575" y="318"/>
                      <a:pt x="1618" y="356"/>
                      <a:pt x="1665" y="386"/>
                    </a:cubicBezTo>
                    <a:cubicBezTo>
                      <a:pt x="1698" y="407"/>
                      <a:pt x="1727" y="432"/>
                      <a:pt x="1758" y="455"/>
                    </a:cubicBezTo>
                    <a:cubicBezTo>
                      <a:pt x="1786" y="475"/>
                      <a:pt x="1800" y="504"/>
                      <a:pt x="1815" y="534"/>
                    </a:cubicBezTo>
                    <a:cubicBezTo>
                      <a:pt x="1846" y="597"/>
                      <a:pt x="1879" y="659"/>
                      <a:pt x="1914" y="720"/>
                    </a:cubicBezTo>
                    <a:cubicBezTo>
                      <a:pt x="1950" y="783"/>
                      <a:pt x="1976" y="849"/>
                      <a:pt x="2001" y="916"/>
                    </a:cubicBezTo>
                    <a:cubicBezTo>
                      <a:pt x="2016" y="955"/>
                      <a:pt x="2034" y="992"/>
                      <a:pt x="2048" y="1030"/>
                    </a:cubicBezTo>
                    <a:cubicBezTo>
                      <a:pt x="2069" y="1087"/>
                      <a:pt x="2088" y="1146"/>
                      <a:pt x="2109" y="1203"/>
                    </a:cubicBezTo>
                    <a:cubicBezTo>
                      <a:pt x="2118" y="1230"/>
                      <a:pt x="2131" y="1257"/>
                      <a:pt x="2141" y="1284"/>
                    </a:cubicBezTo>
                    <a:cubicBezTo>
                      <a:pt x="2156" y="1325"/>
                      <a:pt x="2170" y="1367"/>
                      <a:pt x="2184" y="1408"/>
                    </a:cubicBezTo>
                    <a:cubicBezTo>
                      <a:pt x="2201" y="1461"/>
                      <a:pt x="2221" y="1513"/>
                      <a:pt x="2236" y="1566"/>
                    </a:cubicBezTo>
                    <a:cubicBezTo>
                      <a:pt x="2252" y="1622"/>
                      <a:pt x="2262" y="1680"/>
                      <a:pt x="2276" y="1737"/>
                    </a:cubicBezTo>
                    <a:cubicBezTo>
                      <a:pt x="2281" y="1760"/>
                      <a:pt x="2289" y="1783"/>
                      <a:pt x="2294" y="1806"/>
                    </a:cubicBezTo>
                    <a:cubicBezTo>
                      <a:pt x="2312" y="1908"/>
                      <a:pt x="2330" y="2010"/>
                      <a:pt x="2347" y="2112"/>
                    </a:cubicBezTo>
                    <a:cubicBezTo>
                      <a:pt x="2354" y="2151"/>
                      <a:pt x="2361" y="2191"/>
                      <a:pt x="2364" y="2230"/>
                    </a:cubicBezTo>
                    <a:cubicBezTo>
                      <a:pt x="2368" y="2294"/>
                      <a:pt x="2372" y="2358"/>
                      <a:pt x="2372" y="2423"/>
                    </a:cubicBezTo>
                    <a:cubicBezTo>
                      <a:pt x="2372" y="2527"/>
                      <a:pt x="2367" y="2630"/>
                      <a:pt x="2358" y="2733"/>
                    </a:cubicBezTo>
                    <a:cubicBezTo>
                      <a:pt x="2351" y="2828"/>
                      <a:pt x="2336" y="2923"/>
                      <a:pt x="2326" y="3017"/>
                    </a:cubicBezTo>
                    <a:cubicBezTo>
                      <a:pt x="2322" y="3052"/>
                      <a:pt x="2319" y="3086"/>
                      <a:pt x="2316" y="3120"/>
                    </a:cubicBezTo>
                    <a:cubicBezTo>
                      <a:pt x="2307" y="3194"/>
                      <a:pt x="2299" y="3268"/>
                      <a:pt x="2290" y="3341"/>
                    </a:cubicBezTo>
                    <a:cubicBezTo>
                      <a:pt x="2277" y="3443"/>
                      <a:pt x="2264" y="3544"/>
                      <a:pt x="2252" y="3645"/>
                    </a:cubicBezTo>
                    <a:cubicBezTo>
                      <a:pt x="2247" y="3684"/>
                      <a:pt x="2246" y="3724"/>
                      <a:pt x="2244" y="3767"/>
                    </a:cubicBezTo>
                    <a:close/>
                    <a:moveTo>
                      <a:pt x="1603" y="2296"/>
                    </a:moveTo>
                    <a:cubicBezTo>
                      <a:pt x="1574" y="2303"/>
                      <a:pt x="1568" y="2311"/>
                      <a:pt x="1572" y="2330"/>
                    </a:cubicBezTo>
                    <a:cubicBezTo>
                      <a:pt x="1574" y="2344"/>
                      <a:pt x="1583" y="2349"/>
                      <a:pt x="1595" y="2343"/>
                    </a:cubicBezTo>
                    <a:cubicBezTo>
                      <a:pt x="1619" y="2332"/>
                      <a:pt x="1602" y="2315"/>
                      <a:pt x="1603" y="2296"/>
                    </a:cubicBezTo>
                    <a:close/>
                    <a:moveTo>
                      <a:pt x="1557" y="3228"/>
                    </a:moveTo>
                    <a:cubicBezTo>
                      <a:pt x="1559" y="3244"/>
                      <a:pt x="1560" y="3254"/>
                      <a:pt x="1561" y="3266"/>
                    </a:cubicBezTo>
                    <a:cubicBezTo>
                      <a:pt x="1575" y="3254"/>
                      <a:pt x="1575" y="3254"/>
                      <a:pt x="1557" y="3228"/>
                    </a:cubicBezTo>
                    <a:close/>
                    <a:moveTo>
                      <a:pt x="622" y="3589"/>
                    </a:moveTo>
                    <a:cubicBezTo>
                      <a:pt x="623" y="3587"/>
                      <a:pt x="624" y="3584"/>
                      <a:pt x="625" y="3581"/>
                    </a:cubicBezTo>
                    <a:cubicBezTo>
                      <a:pt x="612" y="3576"/>
                      <a:pt x="598" y="3570"/>
                      <a:pt x="584" y="3565"/>
                    </a:cubicBezTo>
                    <a:cubicBezTo>
                      <a:pt x="583" y="3567"/>
                      <a:pt x="582" y="3570"/>
                      <a:pt x="581" y="3572"/>
                    </a:cubicBezTo>
                    <a:cubicBezTo>
                      <a:pt x="595" y="3578"/>
                      <a:pt x="608" y="3584"/>
                      <a:pt x="622" y="3589"/>
                    </a:cubicBezTo>
                    <a:close/>
                    <a:moveTo>
                      <a:pt x="1580" y="3036"/>
                    </a:moveTo>
                    <a:cubicBezTo>
                      <a:pt x="1578" y="3036"/>
                      <a:pt x="1576" y="3036"/>
                      <a:pt x="1573" y="3037"/>
                    </a:cubicBezTo>
                    <a:cubicBezTo>
                      <a:pt x="1575" y="3045"/>
                      <a:pt x="1577" y="3054"/>
                      <a:pt x="1578" y="3062"/>
                    </a:cubicBezTo>
                    <a:cubicBezTo>
                      <a:pt x="1580" y="3062"/>
                      <a:pt x="1583" y="3061"/>
                      <a:pt x="1585" y="3061"/>
                    </a:cubicBezTo>
                    <a:cubicBezTo>
                      <a:pt x="1583" y="3052"/>
                      <a:pt x="1582" y="3044"/>
                      <a:pt x="1580" y="3036"/>
                    </a:cubicBezTo>
                    <a:close/>
                    <a:moveTo>
                      <a:pt x="1586" y="2403"/>
                    </a:moveTo>
                    <a:cubicBezTo>
                      <a:pt x="1583" y="2404"/>
                      <a:pt x="1581" y="2405"/>
                      <a:pt x="1579" y="2407"/>
                    </a:cubicBezTo>
                    <a:cubicBezTo>
                      <a:pt x="1582" y="2412"/>
                      <a:pt x="1585" y="2418"/>
                      <a:pt x="1588" y="2424"/>
                    </a:cubicBezTo>
                    <a:cubicBezTo>
                      <a:pt x="1590" y="2423"/>
                      <a:pt x="1592" y="2422"/>
                      <a:pt x="1594" y="2421"/>
                    </a:cubicBezTo>
                    <a:cubicBezTo>
                      <a:pt x="1591" y="2415"/>
                      <a:pt x="1588" y="2409"/>
                      <a:pt x="1586" y="2403"/>
                    </a:cubicBezTo>
                    <a:close/>
                    <a:moveTo>
                      <a:pt x="1587" y="2708"/>
                    </a:moveTo>
                    <a:cubicBezTo>
                      <a:pt x="1589" y="2709"/>
                      <a:pt x="1592" y="2710"/>
                      <a:pt x="1594" y="2712"/>
                    </a:cubicBezTo>
                    <a:cubicBezTo>
                      <a:pt x="1597" y="2707"/>
                      <a:pt x="1600" y="2702"/>
                      <a:pt x="1603" y="2697"/>
                    </a:cubicBezTo>
                    <a:cubicBezTo>
                      <a:pt x="1599" y="2695"/>
                      <a:pt x="1596" y="2694"/>
                      <a:pt x="1593" y="2692"/>
                    </a:cubicBezTo>
                    <a:cubicBezTo>
                      <a:pt x="1591" y="2697"/>
                      <a:pt x="1589" y="2703"/>
                      <a:pt x="1587" y="2708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78" name="Freeform 25"/>
              <p:cNvSpPr>
                <a:spLocks/>
              </p:cNvSpPr>
              <p:nvPr/>
            </p:nvSpPr>
            <p:spPr bwMode="auto">
              <a:xfrm>
                <a:off x="6132515" y="3554412"/>
                <a:ext cx="911227" cy="1743075"/>
              </a:xfrm>
              <a:custGeom>
                <a:avLst/>
                <a:gdLst>
                  <a:gd name="T0" fmla="*/ 924 w 2219"/>
                  <a:gd name="T1" fmla="*/ 4052 h 4239"/>
                  <a:gd name="T2" fmla="*/ 946 w 2219"/>
                  <a:gd name="T3" fmla="*/ 3494 h 4239"/>
                  <a:gd name="T4" fmla="*/ 943 w 2219"/>
                  <a:gd name="T5" fmla="*/ 2965 h 4239"/>
                  <a:gd name="T6" fmla="*/ 908 w 2219"/>
                  <a:gd name="T7" fmla="*/ 2386 h 4239"/>
                  <a:gd name="T8" fmla="*/ 812 w 2219"/>
                  <a:gd name="T9" fmla="*/ 1529 h 4239"/>
                  <a:gd name="T10" fmla="*/ 751 w 2219"/>
                  <a:gd name="T11" fmla="*/ 1036 h 4239"/>
                  <a:gd name="T12" fmla="*/ 687 w 2219"/>
                  <a:gd name="T13" fmla="*/ 501 h 4239"/>
                  <a:gd name="T14" fmla="*/ 629 w 2219"/>
                  <a:gd name="T15" fmla="*/ 218 h 4239"/>
                  <a:gd name="T16" fmla="*/ 617 w 2219"/>
                  <a:gd name="T17" fmla="*/ 325 h 4239"/>
                  <a:gd name="T18" fmla="*/ 652 w 2219"/>
                  <a:gd name="T19" fmla="*/ 664 h 4239"/>
                  <a:gd name="T20" fmla="*/ 713 w 2219"/>
                  <a:gd name="T21" fmla="*/ 1189 h 4239"/>
                  <a:gd name="T22" fmla="*/ 780 w 2219"/>
                  <a:gd name="T23" fmla="*/ 1741 h 4239"/>
                  <a:gd name="T24" fmla="*/ 849 w 2219"/>
                  <a:gd name="T25" fmla="*/ 2389 h 4239"/>
                  <a:gd name="T26" fmla="*/ 889 w 2219"/>
                  <a:gd name="T27" fmla="*/ 3321 h 4239"/>
                  <a:gd name="T28" fmla="*/ 601 w 2219"/>
                  <a:gd name="T29" fmla="*/ 3948 h 4239"/>
                  <a:gd name="T30" fmla="*/ 344 w 2219"/>
                  <a:gd name="T31" fmla="*/ 3657 h 4239"/>
                  <a:gd name="T32" fmla="*/ 359 w 2219"/>
                  <a:gd name="T33" fmla="*/ 3335 h 4239"/>
                  <a:gd name="T34" fmla="*/ 356 w 2219"/>
                  <a:gd name="T35" fmla="*/ 2991 h 4239"/>
                  <a:gd name="T36" fmla="*/ 311 w 2219"/>
                  <a:gd name="T37" fmla="*/ 2498 h 4239"/>
                  <a:gd name="T38" fmla="*/ 249 w 2219"/>
                  <a:gd name="T39" fmla="*/ 1948 h 4239"/>
                  <a:gd name="T40" fmla="*/ 178 w 2219"/>
                  <a:gd name="T41" fmla="*/ 1461 h 4239"/>
                  <a:gd name="T42" fmla="*/ 139 w 2219"/>
                  <a:gd name="T43" fmla="*/ 1132 h 4239"/>
                  <a:gd name="T44" fmla="*/ 81 w 2219"/>
                  <a:gd name="T45" fmla="*/ 773 h 4239"/>
                  <a:gd name="T46" fmla="*/ 4 w 2219"/>
                  <a:gd name="T47" fmla="*/ 215 h 4239"/>
                  <a:gd name="T48" fmla="*/ 1037 w 2219"/>
                  <a:gd name="T49" fmla="*/ 42 h 4239"/>
                  <a:gd name="T50" fmla="*/ 1112 w 2219"/>
                  <a:gd name="T51" fmla="*/ 111 h 4239"/>
                  <a:gd name="T52" fmla="*/ 1176 w 2219"/>
                  <a:gd name="T53" fmla="*/ 372 h 4239"/>
                  <a:gd name="T54" fmla="*/ 1165 w 2219"/>
                  <a:gd name="T55" fmla="*/ 1058 h 4239"/>
                  <a:gd name="T56" fmla="*/ 1292 w 2219"/>
                  <a:gd name="T57" fmla="*/ 1160 h 4239"/>
                  <a:gd name="T58" fmla="*/ 1561 w 2219"/>
                  <a:gd name="T59" fmla="*/ 1145 h 4239"/>
                  <a:gd name="T60" fmla="*/ 1760 w 2219"/>
                  <a:gd name="T61" fmla="*/ 1116 h 4239"/>
                  <a:gd name="T62" fmla="*/ 1917 w 2219"/>
                  <a:gd name="T63" fmla="*/ 1047 h 4239"/>
                  <a:gd name="T64" fmla="*/ 1972 w 2219"/>
                  <a:gd name="T65" fmla="*/ 684 h 4239"/>
                  <a:gd name="T66" fmla="*/ 1975 w 2219"/>
                  <a:gd name="T67" fmla="*/ 332 h 4239"/>
                  <a:gd name="T68" fmla="*/ 1982 w 2219"/>
                  <a:gd name="T69" fmla="*/ 207 h 4239"/>
                  <a:gd name="T70" fmla="*/ 1966 w 2219"/>
                  <a:gd name="T71" fmla="*/ 125 h 4239"/>
                  <a:gd name="T72" fmla="*/ 2008 w 2219"/>
                  <a:gd name="T73" fmla="*/ 1 h 4239"/>
                  <a:gd name="T74" fmla="*/ 2014 w 2219"/>
                  <a:gd name="T75" fmla="*/ 427 h 4239"/>
                  <a:gd name="T76" fmla="*/ 2027 w 2219"/>
                  <a:gd name="T77" fmla="*/ 986 h 4239"/>
                  <a:gd name="T78" fmla="*/ 2028 w 2219"/>
                  <a:gd name="T79" fmla="*/ 1423 h 4239"/>
                  <a:gd name="T80" fmla="*/ 2067 w 2219"/>
                  <a:gd name="T81" fmla="*/ 2035 h 4239"/>
                  <a:gd name="T82" fmla="*/ 2113 w 2219"/>
                  <a:gd name="T83" fmla="*/ 2700 h 4239"/>
                  <a:gd name="T84" fmla="*/ 2172 w 2219"/>
                  <a:gd name="T85" fmla="*/ 3377 h 4239"/>
                  <a:gd name="T86" fmla="*/ 2212 w 2219"/>
                  <a:gd name="T87" fmla="*/ 3961 h 4239"/>
                  <a:gd name="T88" fmla="*/ 1996 w 2219"/>
                  <a:gd name="T89" fmla="*/ 4207 h 4239"/>
                  <a:gd name="T90" fmla="*/ 1442 w 2219"/>
                  <a:gd name="T91" fmla="*/ 4226 h 4239"/>
                  <a:gd name="T92" fmla="*/ 964 w 2219"/>
                  <a:gd name="T93" fmla="*/ 4231 h 42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2219" h="4239">
                    <a:moveTo>
                      <a:pt x="911" y="4225"/>
                    </a:moveTo>
                    <a:cubicBezTo>
                      <a:pt x="915" y="4170"/>
                      <a:pt x="919" y="4121"/>
                      <a:pt x="923" y="4072"/>
                    </a:cubicBezTo>
                    <a:cubicBezTo>
                      <a:pt x="923" y="4066"/>
                      <a:pt x="924" y="4059"/>
                      <a:pt x="924" y="4052"/>
                    </a:cubicBezTo>
                    <a:cubicBezTo>
                      <a:pt x="926" y="4024"/>
                      <a:pt x="924" y="3994"/>
                      <a:pt x="953" y="3973"/>
                    </a:cubicBezTo>
                    <a:cubicBezTo>
                      <a:pt x="920" y="3941"/>
                      <a:pt x="928" y="3901"/>
                      <a:pt x="930" y="3864"/>
                    </a:cubicBezTo>
                    <a:cubicBezTo>
                      <a:pt x="939" y="3741"/>
                      <a:pt x="948" y="3618"/>
                      <a:pt x="946" y="3494"/>
                    </a:cubicBezTo>
                    <a:cubicBezTo>
                      <a:pt x="945" y="3424"/>
                      <a:pt x="950" y="3354"/>
                      <a:pt x="950" y="3283"/>
                    </a:cubicBezTo>
                    <a:cubicBezTo>
                      <a:pt x="950" y="3237"/>
                      <a:pt x="946" y="3191"/>
                      <a:pt x="945" y="3144"/>
                    </a:cubicBezTo>
                    <a:cubicBezTo>
                      <a:pt x="944" y="3084"/>
                      <a:pt x="948" y="3024"/>
                      <a:pt x="943" y="2965"/>
                    </a:cubicBezTo>
                    <a:cubicBezTo>
                      <a:pt x="938" y="2891"/>
                      <a:pt x="947" y="2817"/>
                      <a:pt x="932" y="2743"/>
                    </a:cubicBezTo>
                    <a:cubicBezTo>
                      <a:pt x="922" y="2698"/>
                      <a:pt x="927" y="2650"/>
                      <a:pt x="924" y="2604"/>
                    </a:cubicBezTo>
                    <a:cubicBezTo>
                      <a:pt x="919" y="2531"/>
                      <a:pt x="915" y="2458"/>
                      <a:pt x="908" y="2386"/>
                    </a:cubicBezTo>
                    <a:cubicBezTo>
                      <a:pt x="897" y="2264"/>
                      <a:pt x="885" y="2142"/>
                      <a:pt x="872" y="2021"/>
                    </a:cubicBezTo>
                    <a:cubicBezTo>
                      <a:pt x="865" y="1951"/>
                      <a:pt x="854" y="1882"/>
                      <a:pt x="845" y="1812"/>
                    </a:cubicBezTo>
                    <a:cubicBezTo>
                      <a:pt x="834" y="1718"/>
                      <a:pt x="824" y="1623"/>
                      <a:pt x="812" y="1529"/>
                    </a:cubicBezTo>
                    <a:cubicBezTo>
                      <a:pt x="806" y="1478"/>
                      <a:pt x="797" y="1427"/>
                      <a:pt x="790" y="1375"/>
                    </a:cubicBezTo>
                    <a:cubicBezTo>
                      <a:pt x="783" y="1325"/>
                      <a:pt x="777" y="1275"/>
                      <a:pt x="772" y="1225"/>
                    </a:cubicBezTo>
                    <a:cubicBezTo>
                      <a:pt x="764" y="1162"/>
                      <a:pt x="758" y="1099"/>
                      <a:pt x="751" y="1036"/>
                    </a:cubicBezTo>
                    <a:cubicBezTo>
                      <a:pt x="742" y="953"/>
                      <a:pt x="734" y="870"/>
                      <a:pt x="724" y="787"/>
                    </a:cubicBezTo>
                    <a:cubicBezTo>
                      <a:pt x="718" y="743"/>
                      <a:pt x="707" y="699"/>
                      <a:pt x="701" y="655"/>
                    </a:cubicBezTo>
                    <a:cubicBezTo>
                      <a:pt x="694" y="604"/>
                      <a:pt x="692" y="552"/>
                      <a:pt x="687" y="501"/>
                    </a:cubicBezTo>
                    <a:cubicBezTo>
                      <a:pt x="680" y="431"/>
                      <a:pt x="672" y="361"/>
                      <a:pt x="665" y="292"/>
                    </a:cubicBezTo>
                    <a:cubicBezTo>
                      <a:pt x="662" y="269"/>
                      <a:pt x="662" y="247"/>
                      <a:pt x="661" y="222"/>
                    </a:cubicBezTo>
                    <a:cubicBezTo>
                      <a:pt x="649" y="220"/>
                      <a:pt x="639" y="218"/>
                      <a:pt x="629" y="218"/>
                    </a:cubicBezTo>
                    <a:cubicBezTo>
                      <a:pt x="615" y="217"/>
                      <a:pt x="606" y="225"/>
                      <a:pt x="606" y="239"/>
                    </a:cubicBezTo>
                    <a:cubicBezTo>
                      <a:pt x="607" y="256"/>
                      <a:pt x="609" y="273"/>
                      <a:pt x="611" y="289"/>
                    </a:cubicBezTo>
                    <a:cubicBezTo>
                      <a:pt x="613" y="301"/>
                      <a:pt x="616" y="313"/>
                      <a:pt x="617" y="325"/>
                    </a:cubicBezTo>
                    <a:cubicBezTo>
                      <a:pt x="621" y="383"/>
                      <a:pt x="623" y="441"/>
                      <a:pt x="629" y="498"/>
                    </a:cubicBezTo>
                    <a:cubicBezTo>
                      <a:pt x="633" y="540"/>
                      <a:pt x="643" y="581"/>
                      <a:pt x="649" y="623"/>
                    </a:cubicBezTo>
                    <a:cubicBezTo>
                      <a:pt x="651" y="636"/>
                      <a:pt x="650" y="650"/>
                      <a:pt x="652" y="664"/>
                    </a:cubicBezTo>
                    <a:cubicBezTo>
                      <a:pt x="660" y="730"/>
                      <a:pt x="668" y="795"/>
                      <a:pt x="676" y="861"/>
                    </a:cubicBezTo>
                    <a:cubicBezTo>
                      <a:pt x="685" y="930"/>
                      <a:pt x="695" y="1000"/>
                      <a:pt x="703" y="1070"/>
                    </a:cubicBezTo>
                    <a:cubicBezTo>
                      <a:pt x="707" y="1109"/>
                      <a:pt x="708" y="1149"/>
                      <a:pt x="713" y="1189"/>
                    </a:cubicBezTo>
                    <a:cubicBezTo>
                      <a:pt x="722" y="1254"/>
                      <a:pt x="735" y="1319"/>
                      <a:pt x="743" y="1385"/>
                    </a:cubicBezTo>
                    <a:cubicBezTo>
                      <a:pt x="751" y="1449"/>
                      <a:pt x="755" y="1514"/>
                      <a:pt x="761" y="1579"/>
                    </a:cubicBezTo>
                    <a:cubicBezTo>
                      <a:pt x="767" y="1633"/>
                      <a:pt x="773" y="1687"/>
                      <a:pt x="780" y="1741"/>
                    </a:cubicBezTo>
                    <a:cubicBezTo>
                      <a:pt x="788" y="1811"/>
                      <a:pt x="796" y="1881"/>
                      <a:pt x="804" y="1950"/>
                    </a:cubicBezTo>
                    <a:cubicBezTo>
                      <a:pt x="813" y="2028"/>
                      <a:pt x="821" y="2106"/>
                      <a:pt x="829" y="2184"/>
                    </a:cubicBezTo>
                    <a:cubicBezTo>
                      <a:pt x="837" y="2252"/>
                      <a:pt x="844" y="2320"/>
                      <a:pt x="849" y="2389"/>
                    </a:cubicBezTo>
                    <a:cubicBezTo>
                      <a:pt x="856" y="2492"/>
                      <a:pt x="861" y="2595"/>
                      <a:pt x="868" y="2698"/>
                    </a:cubicBezTo>
                    <a:cubicBezTo>
                      <a:pt x="878" y="2828"/>
                      <a:pt x="885" y="2957"/>
                      <a:pt x="885" y="3087"/>
                    </a:cubicBezTo>
                    <a:cubicBezTo>
                      <a:pt x="884" y="3165"/>
                      <a:pt x="889" y="3243"/>
                      <a:pt x="889" y="3321"/>
                    </a:cubicBezTo>
                    <a:cubicBezTo>
                      <a:pt x="888" y="3431"/>
                      <a:pt x="888" y="3540"/>
                      <a:pt x="884" y="3649"/>
                    </a:cubicBezTo>
                    <a:cubicBezTo>
                      <a:pt x="880" y="3748"/>
                      <a:pt x="871" y="3847"/>
                      <a:pt x="865" y="3950"/>
                    </a:cubicBezTo>
                    <a:cubicBezTo>
                      <a:pt x="777" y="3960"/>
                      <a:pt x="689" y="3952"/>
                      <a:pt x="601" y="3948"/>
                    </a:cubicBezTo>
                    <a:cubicBezTo>
                      <a:pt x="514" y="3943"/>
                      <a:pt x="426" y="3948"/>
                      <a:pt x="336" y="3903"/>
                    </a:cubicBezTo>
                    <a:cubicBezTo>
                      <a:pt x="324" y="3884"/>
                      <a:pt x="334" y="3852"/>
                      <a:pt x="334" y="3823"/>
                    </a:cubicBezTo>
                    <a:cubicBezTo>
                      <a:pt x="335" y="3768"/>
                      <a:pt x="340" y="3712"/>
                      <a:pt x="344" y="3657"/>
                    </a:cubicBezTo>
                    <a:cubicBezTo>
                      <a:pt x="345" y="3645"/>
                      <a:pt x="347" y="3634"/>
                      <a:pt x="349" y="3622"/>
                    </a:cubicBezTo>
                    <a:cubicBezTo>
                      <a:pt x="361" y="3553"/>
                      <a:pt x="367" y="3484"/>
                      <a:pt x="359" y="3413"/>
                    </a:cubicBezTo>
                    <a:cubicBezTo>
                      <a:pt x="356" y="3387"/>
                      <a:pt x="360" y="3361"/>
                      <a:pt x="359" y="3335"/>
                    </a:cubicBezTo>
                    <a:cubicBezTo>
                      <a:pt x="358" y="3267"/>
                      <a:pt x="357" y="3200"/>
                      <a:pt x="356" y="3133"/>
                    </a:cubicBezTo>
                    <a:cubicBezTo>
                      <a:pt x="355" y="3109"/>
                      <a:pt x="352" y="3085"/>
                      <a:pt x="352" y="3061"/>
                    </a:cubicBezTo>
                    <a:cubicBezTo>
                      <a:pt x="352" y="3038"/>
                      <a:pt x="355" y="3014"/>
                      <a:pt x="356" y="2991"/>
                    </a:cubicBezTo>
                    <a:cubicBezTo>
                      <a:pt x="356" y="2936"/>
                      <a:pt x="344" y="2883"/>
                      <a:pt x="349" y="2828"/>
                    </a:cubicBezTo>
                    <a:cubicBezTo>
                      <a:pt x="353" y="2787"/>
                      <a:pt x="337" y="2745"/>
                      <a:pt x="334" y="2703"/>
                    </a:cubicBezTo>
                    <a:cubicBezTo>
                      <a:pt x="329" y="2634"/>
                      <a:pt x="316" y="2566"/>
                      <a:pt x="311" y="2498"/>
                    </a:cubicBezTo>
                    <a:cubicBezTo>
                      <a:pt x="303" y="2382"/>
                      <a:pt x="285" y="2267"/>
                      <a:pt x="270" y="2151"/>
                    </a:cubicBezTo>
                    <a:cubicBezTo>
                      <a:pt x="268" y="2131"/>
                      <a:pt x="275" y="2110"/>
                      <a:pt x="269" y="2091"/>
                    </a:cubicBezTo>
                    <a:cubicBezTo>
                      <a:pt x="255" y="2044"/>
                      <a:pt x="261" y="1994"/>
                      <a:pt x="249" y="1948"/>
                    </a:cubicBezTo>
                    <a:cubicBezTo>
                      <a:pt x="231" y="1886"/>
                      <a:pt x="230" y="1823"/>
                      <a:pt x="217" y="1762"/>
                    </a:cubicBezTo>
                    <a:cubicBezTo>
                      <a:pt x="211" y="1732"/>
                      <a:pt x="206" y="1702"/>
                      <a:pt x="200" y="1673"/>
                    </a:cubicBezTo>
                    <a:cubicBezTo>
                      <a:pt x="185" y="1603"/>
                      <a:pt x="180" y="1532"/>
                      <a:pt x="178" y="1461"/>
                    </a:cubicBezTo>
                    <a:cubicBezTo>
                      <a:pt x="178" y="1453"/>
                      <a:pt x="177" y="1445"/>
                      <a:pt x="177" y="1437"/>
                    </a:cubicBezTo>
                    <a:cubicBezTo>
                      <a:pt x="170" y="1371"/>
                      <a:pt x="164" y="1304"/>
                      <a:pt x="156" y="1237"/>
                    </a:cubicBezTo>
                    <a:cubicBezTo>
                      <a:pt x="152" y="1202"/>
                      <a:pt x="144" y="1167"/>
                      <a:pt x="139" y="1132"/>
                    </a:cubicBezTo>
                    <a:cubicBezTo>
                      <a:pt x="134" y="1099"/>
                      <a:pt x="129" y="1066"/>
                      <a:pt x="124" y="1033"/>
                    </a:cubicBezTo>
                    <a:cubicBezTo>
                      <a:pt x="113" y="956"/>
                      <a:pt x="102" y="880"/>
                      <a:pt x="91" y="803"/>
                    </a:cubicBezTo>
                    <a:cubicBezTo>
                      <a:pt x="89" y="793"/>
                      <a:pt x="84" y="783"/>
                      <a:pt x="81" y="773"/>
                    </a:cubicBezTo>
                    <a:cubicBezTo>
                      <a:pt x="77" y="757"/>
                      <a:pt x="71" y="742"/>
                      <a:pt x="69" y="727"/>
                    </a:cubicBezTo>
                    <a:cubicBezTo>
                      <a:pt x="58" y="649"/>
                      <a:pt x="48" y="572"/>
                      <a:pt x="38" y="495"/>
                    </a:cubicBezTo>
                    <a:cubicBezTo>
                      <a:pt x="26" y="402"/>
                      <a:pt x="12" y="309"/>
                      <a:pt x="4" y="215"/>
                    </a:cubicBezTo>
                    <a:cubicBezTo>
                      <a:pt x="0" y="170"/>
                      <a:pt x="6" y="123"/>
                      <a:pt x="7" y="71"/>
                    </a:cubicBezTo>
                    <a:cubicBezTo>
                      <a:pt x="182" y="73"/>
                      <a:pt x="353" y="86"/>
                      <a:pt x="524" y="75"/>
                    </a:cubicBezTo>
                    <a:cubicBezTo>
                      <a:pt x="694" y="64"/>
                      <a:pt x="865" y="70"/>
                      <a:pt x="1037" y="42"/>
                    </a:cubicBezTo>
                    <a:cubicBezTo>
                      <a:pt x="1039" y="64"/>
                      <a:pt x="1040" y="85"/>
                      <a:pt x="1041" y="106"/>
                    </a:cubicBezTo>
                    <a:cubicBezTo>
                      <a:pt x="1060" y="114"/>
                      <a:pt x="1077" y="127"/>
                      <a:pt x="1098" y="112"/>
                    </a:cubicBezTo>
                    <a:cubicBezTo>
                      <a:pt x="1101" y="110"/>
                      <a:pt x="1107" y="110"/>
                      <a:pt x="1112" y="111"/>
                    </a:cubicBezTo>
                    <a:cubicBezTo>
                      <a:pt x="1138" y="115"/>
                      <a:pt x="1164" y="119"/>
                      <a:pt x="1195" y="125"/>
                    </a:cubicBezTo>
                    <a:cubicBezTo>
                      <a:pt x="1196" y="139"/>
                      <a:pt x="1198" y="155"/>
                      <a:pt x="1197" y="170"/>
                    </a:cubicBezTo>
                    <a:cubicBezTo>
                      <a:pt x="1191" y="237"/>
                      <a:pt x="1183" y="305"/>
                      <a:pt x="1176" y="372"/>
                    </a:cubicBezTo>
                    <a:cubicBezTo>
                      <a:pt x="1170" y="424"/>
                      <a:pt x="1163" y="476"/>
                      <a:pt x="1158" y="529"/>
                    </a:cubicBezTo>
                    <a:cubicBezTo>
                      <a:pt x="1150" y="604"/>
                      <a:pt x="1143" y="679"/>
                      <a:pt x="1137" y="754"/>
                    </a:cubicBezTo>
                    <a:cubicBezTo>
                      <a:pt x="1129" y="857"/>
                      <a:pt x="1142" y="958"/>
                      <a:pt x="1165" y="1058"/>
                    </a:cubicBezTo>
                    <a:cubicBezTo>
                      <a:pt x="1170" y="1079"/>
                      <a:pt x="1169" y="1100"/>
                      <a:pt x="1184" y="1121"/>
                    </a:cubicBezTo>
                    <a:cubicBezTo>
                      <a:pt x="1203" y="1148"/>
                      <a:pt x="1228" y="1158"/>
                      <a:pt x="1255" y="1167"/>
                    </a:cubicBezTo>
                    <a:cubicBezTo>
                      <a:pt x="1266" y="1170"/>
                      <a:pt x="1281" y="1165"/>
                      <a:pt x="1292" y="1160"/>
                    </a:cubicBezTo>
                    <a:cubicBezTo>
                      <a:pt x="1308" y="1154"/>
                      <a:pt x="1322" y="1144"/>
                      <a:pt x="1340" y="1134"/>
                    </a:cubicBezTo>
                    <a:cubicBezTo>
                      <a:pt x="1356" y="1188"/>
                      <a:pt x="1378" y="1237"/>
                      <a:pt x="1443" y="1239"/>
                    </a:cubicBezTo>
                    <a:cubicBezTo>
                      <a:pt x="1505" y="1241"/>
                      <a:pt x="1535" y="1199"/>
                      <a:pt x="1561" y="1145"/>
                    </a:cubicBezTo>
                    <a:cubicBezTo>
                      <a:pt x="1571" y="1158"/>
                      <a:pt x="1579" y="1168"/>
                      <a:pt x="1587" y="1177"/>
                    </a:cubicBezTo>
                    <a:cubicBezTo>
                      <a:pt x="1619" y="1215"/>
                      <a:pt x="1662" y="1220"/>
                      <a:pt x="1703" y="1191"/>
                    </a:cubicBezTo>
                    <a:cubicBezTo>
                      <a:pt x="1731" y="1171"/>
                      <a:pt x="1747" y="1146"/>
                      <a:pt x="1760" y="1116"/>
                    </a:cubicBezTo>
                    <a:cubicBezTo>
                      <a:pt x="1774" y="1080"/>
                      <a:pt x="1774" y="1080"/>
                      <a:pt x="1812" y="1085"/>
                    </a:cubicBezTo>
                    <a:cubicBezTo>
                      <a:pt x="1826" y="1087"/>
                      <a:pt x="1841" y="1089"/>
                      <a:pt x="1855" y="1088"/>
                    </a:cubicBezTo>
                    <a:cubicBezTo>
                      <a:pt x="1884" y="1087"/>
                      <a:pt x="1908" y="1077"/>
                      <a:pt x="1917" y="1047"/>
                    </a:cubicBezTo>
                    <a:cubicBezTo>
                      <a:pt x="1931" y="997"/>
                      <a:pt x="1945" y="947"/>
                      <a:pt x="1956" y="897"/>
                    </a:cubicBezTo>
                    <a:cubicBezTo>
                      <a:pt x="1965" y="857"/>
                      <a:pt x="1971" y="817"/>
                      <a:pt x="1975" y="776"/>
                    </a:cubicBezTo>
                    <a:cubicBezTo>
                      <a:pt x="1977" y="746"/>
                      <a:pt x="1973" y="715"/>
                      <a:pt x="1972" y="684"/>
                    </a:cubicBezTo>
                    <a:cubicBezTo>
                      <a:pt x="1970" y="614"/>
                      <a:pt x="1969" y="543"/>
                      <a:pt x="1968" y="473"/>
                    </a:cubicBezTo>
                    <a:cubicBezTo>
                      <a:pt x="1967" y="460"/>
                      <a:pt x="1966" y="447"/>
                      <a:pt x="1967" y="434"/>
                    </a:cubicBezTo>
                    <a:cubicBezTo>
                      <a:pt x="1969" y="400"/>
                      <a:pt x="1970" y="366"/>
                      <a:pt x="1975" y="332"/>
                    </a:cubicBezTo>
                    <a:cubicBezTo>
                      <a:pt x="1978" y="313"/>
                      <a:pt x="1985" y="296"/>
                      <a:pt x="1972" y="279"/>
                    </a:cubicBezTo>
                    <a:cubicBezTo>
                      <a:pt x="1970" y="275"/>
                      <a:pt x="1969" y="269"/>
                      <a:pt x="1970" y="264"/>
                    </a:cubicBezTo>
                    <a:cubicBezTo>
                      <a:pt x="1974" y="245"/>
                      <a:pt x="1982" y="226"/>
                      <a:pt x="1982" y="207"/>
                    </a:cubicBezTo>
                    <a:cubicBezTo>
                      <a:pt x="1982" y="188"/>
                      <a:pt x="1973" y="170"/>
                      <a:pt x="1968" y="150"/>
                    </a:cubicBezTo>
                    <a:cubicBezTo>
                      <a:pt x="1982" y="147"/>
                      <a:pt x="1991" y="145"/>
                      <a:pt x="2005" y="142"/>
                    </a:cubicBezTo>
                    <a:cubicBezTo>
                      <a:pt x="1990" y="136"/>
                      <a:pt x="1979" y="131"/>
                      <a:pt x="1966" y="125"/>
                    </a:cubicBezTo>
                    <a:cubicBezTo>
                      <a:pt x="1969" y="106"/>
                      <a:pt x="1972" y="90"/>
                      <a:pt x="1984" y="74"/>
                    </a:cubicBezTo>
                    <a:cubicBezTo>
                      <a:pt x="1993" y="62"/>
                      <a:pt x="1993" y="42"/>
                      <a:pt x="1995" y="26"/>
                    </a:cubicBezTo>
                    <a:cubicBezTo>
                      <a:pt x="1997" y="16"/>
                      <a:pt x="1993" y="3"/>
                      <a:pt x="2008" y="1"/>
                    </a:cubicBezTo>
                    <a:cubicBezTo>
                      <a:pt x="2025" y="0"/>
                      <a:pt x="2028" y="13"/>
                      <a:pt x="2028" y="25"/>
                    </a:cubicBezTo>
                    <a:cubicBezTo>
                      <a:pt x="2029" y="56"/>
                      <a:pt x="2027" y="87"/>
                      <a:pt x="2029" y="117"/>
                    </a:cubicBezTo>
                    <a:cubicBezTo>
                      <a:pt x="2035" y="221"/>
                      <a:pt x="2023" y="324"/>
                      <a:pt x="2014" y="427"/>
                    </a:cubicBezTo>
                    <a:cubicBezTo>
                      <a:pt x="2011" y="453"/>
                      <a:pt x="2013" y="480"/>
                      <a:pt x="2014" y="506"/>
                    </a:cubicBezTo>
                    <a:cubicBezTo>
                      <a:pt x="2016" y="603"/>
                      <a:pt x="2018" y="700"/>
                      <a:pt x="2021" y="797"/>
                    </a:cubicBezTo>
                    <a:cubicBezTo>
                      <a:pt x="2023" y="860"/>
                      <a:pt x="2026" y="923"/>
                      <a:pt x="2027" y="986"/>
                    </a:cubicBezTo>
                    <a:cubicBezTo>
                      <a:pt x="2027" y="1045"/>
                      <a:pt x="2026" y="1103"/>
                      <a:pt x="2025" y="1161"/>
                    </a:cubicBezTo>
                    <a:cubicBezTo>
                      <a:pt x="2025" y="1165"/>
                      <a:pt x="2024" y="1169"/>
                      <a:pt x="2024" y="1173"/>
                    </a:cubicBezTo>
                    <a:cubicBezTo>
                      <a:pt x="2038" y="1256"/>
                      <a:pt x="2025" y="1340"/>
                      <a:pt x="2028" y="1423"/>
                    </a:cubicBezTo>
                    <a:cubicBezTo>
                      <a:pt x="2030" y="1478"/>
                      <a:pt x="2034" y="1534"/>
                      <a:pt x="2038" y="1590"/>
                    </a:cubicBezTo>
                    <a:cubicBezTo>
                      <a:pt x="2042" y="1656"/>
                      <a:pt x="2048" y="1722"/>
                      <a:pt x="2052" y="1789"/>
                    </a:cubicBezTo>
                    <a:cubicBezTo>
                      <a:pt x="2057" y="1871"/>
                      <a:pt x="2056" y="1954"/>
                      <a:pt x="2067" y="2035"/>
                    </a:cubicBezTo>
                    <a:cubicBezTo>
                      <a:pt x="2080" y="2128"/>
                      <a:pt x="2083" y="2222"/>
                      <a:pt x="2093" y="2315"/>
                    </a:cubicBezTo>
                    <a:cubicBezTo>
                      <a:pt x="2098" y="2365"/>
                      <a:pt x="2097" y="2416"/>
                      <a:pt x="2100" y="2466"/>
                    </a:cubicBezTo>
                    <a:cubicBezTo>
                      <a:pt x="2104" y="2544"/>
                      <a:pt x="2114" y="2622"/>
                      <a:pt x="2113" y="2700"/>
                    </a:cubicBezTo>
                    <a:cubicBezTo>
                      <a:pt x="2113" y="2783"/>
                      <a:pt x="2132" y="2864"/>
                      <a:pt x="2138" y="2945"/>
                    </a:cubicBezTo>
                    <a:cubicBezTo>
                      <a:pt x="2144" y="3015"/>
                      <a:pt x="2153" y="3085"/>
                      <a:pt x="2158" y="3155"/>
                    </a:cubicBezTo>
                    <a:cubicBezTo>
                      <a:pt x="2164" y="3229"/>
                      <a:pt x="2168" y="3303"/>
                      <a:pt x="2172" y="3377"/>
                    </a:cubicBezTo>
                    <a:cubicBezTo>
                      <a:pt x="2173" y="3389"/>
                      <a:pt x="2174" y="3401"/>
                      <a:pt x="2175" y="3413"/>
                    </a:cubicBezTo>
                    <a:cubicBezTo>
                      <a:pt x="2185" y="3484"/>
                      <a:pt x="2194" y="3555"/>
                      <a:pt x="2204" y="3626"/>
                    </a:cubicBezTo>
                    <a:cubicBezTo>
                      <a:pt x="2219" y="3737"/>
                      <a:pt x="2213" y="3850"/>
                      <a:pt x="2212" y="3961"/>
                    </a:cubicBezTo>
                    <a:cubicBezTo>
                      <a:pt x="2212" y="4032"/>
                      <a:pt x="2195" y="4103"/>
                      <a:pt x="2186" y="4174"/>
                    </a:cubicBezTo>
                    <a:cubicBezTo>
                      <a:pt x="2183" y="4195"/>
                      <a:pt x="2169" y="4199"/>
                      <a:pt x="2152" y="4199"/>
                    </a:cubicBezTo>
                    <a:cubicBezTo>
                      <a:pt x="2100" y="4201"/>
                      <a:pt x="2048" y="4205"/>
                      <a:pt x="1996" y="4207"/>
                    </a:cubicBezTo>
                    <a:cubicBezTo>
                      <a:pt x="1940" y="4210"/>
                      <a:pt x="1882" y="4207"/>
                      <a:pt x="1827" y="4216"/>
                    </a:cubicBezTo>
                    <a:cubicBezTo>
                      <a:pt x="1746" y="4230"/>
                      <a:pt x="1665" y="4221"/>
                      <a:pt x="1584" y="4225"/>
                    </a:cubicBezTo>
                    <a:cubicBezTo>
                      <a:pt x="1537" y="4228"/>
                      <a:pt x="1489" y="4225"/>
                      <a:pt x="1442" y="4226"/>
                    </a:cubicBezTo>
                    <a:cubicBezTo>
                      <a:pt x="1424" y="4226"/>
                      <a:pt x="1407" y="4229"/>
                      <a:pt x="1390" y="4231"/>
                    </a:cubicBezTo>
                    <a:cubicBezTo>
                      <a:pt x="1327" y="4239"/>
                      <a:pt x="1264" y="4239"/>
                      <a:pt x="1200" y="4235"/>
                    </a:cubicBezTo>
                    <a:cubicBezTo>
                      <a:pt x="1121" y="4230"/>
                      <a:pt x="1043" y="4232"/>
                      <a:pt x="964" y="4231"/>
                    </a:cubicBezTo>
                    <a:cubicBezTo>
                      <a:pt x="949" y="4231"/>
                      <a:pt x="933" y="4227"/>
                      <a:pt x="911" y="4225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79" name="Freeform 26"/>
              <p:cNvSpPr>
                <a:spLocks noEditPoints="1"/>
              </p:cNvSpPr>
              <p:nvPr/>
            </p:nvSpPr>
            <p:spPr bwMode="auto">
              <a:xfrm>
                <a:off x="5735638" y="1076325"/>
                <a:ext cx="1019175" cy="793750"/>
              </a:xfrm>
              <a:custGeom>
                <a:avLst/>
                <a:gdLst>
                  <a:gd name="T0" fmla="*/ 1704 w 2481"/>
                  <a:gd name="T1" fmla="*/ 1667 h 1933"/>
                  <a:gd name="T2" fmla="*/ 1489 w 2481"/>
                  <a:gd name="T3" fmla="*/ 1659 h 1933"/>
                  <a:gd name="T4" fmla="*/ 1434 w 2481"/>
                  <a:gd name="T5" fmla="*/ 1506 h 1933"/>
                  <a:gd name="T6" fmla="*/ 1417 w 2481"/>
                  <a:gd name="T7" fmla="*/ 1442 h 1933"/>
                  <a:gd name="T8" fmla="*/ 1344 w 2481"/>
                  <a:gd name="T9" fmla="*/ 1237 h 1933"/>
                  <a:gd name="T10" fmla="*/ 1141 w 2481"/>
                  <a:gd name="T11" fmla="*/ 1145 h 1933"/>
                  <a:gd name="T12" fmla="*/ 913 w 2481"/>
                  <a:gd name="T13" fmla="*/ 1221 h 1933"/>
                  <a:gd name="T14" fmla="*/ 858 w 2481"/>
                  <a:gd name="T15" fmla="*/ 1089 h 1933"/>
                  <a:gd name="T16" fmla="*/ 763 w 2481"/>
                  <a:gd name="T17" fmla="*/ 1066 h 1933"/>
                  <a:gd name="T18" fmla="*/ 594 w 2481"/>
                  <a:gd name="T19" fmla="*/ 1009 h 1933"/>
                  <a:gd name="T20" fmla="*/ 392 w 2481"/>
                  <a:gd name="T21" fmla="*/ 1105 h 1933"/>
                  <a:gd name="T22" fmla="*/ 378 w 2481"/>
                  <a:gd name="T23" fmla="*/ 1018 h 1933"/>
                  <a:gd name="T24" fmla="*/ 287 w 2481"/>
                  <a:gd name="T25" fmla="*/ 996 h 1933"/>
                  <a:gd name="T26" fmla="*/ 241 w 2481"/>
                  <a:gd name="T27" fmla="*/ 944 h 1933"/>
                  <a:gd name="T28" fmla="*/ 158 w 2481"/>
                  <a:gd name="T29" fmla="*/ 915 h 1933"/>
                  <a:gd name="T30" fmla="*/ 28 w 2481"/>
                  <a:gd name="T31" fmla="*/ 970 h 1933"/>
                  <a:gd name="T32" fmla="*/ 115 w 2481"/>
                  <a:gd name="T33" fmla="*/ 732 h 1933"/>
                  <a:gd name="T34" fmla="*/ 190 w 2481"/>
                  <a:gd name="T35" fmla="*/ 763 h 1933"/>
                  <a:gd name="T36" fmla="*/ 200 w 2481"/>
                  <a:gd name="T37" fmla="*/ 645 h 1933"/>
                  <a:gd name="T38" fmla="*/ 306 w 2481"/>
                  <a:gd name="T39" fmla="*/ 430 h 1933"/>
                  <a:gd name="T40" fmla="*/ 396 w 2481"/>
                  <a:gd name="T41" fmla="*/ 443 h 1933"/>
                  <a:gd name="T42" fmla="*/ 431 w 2481"/>
                  <a:gd name="T43" fmla="*/ 227 h 1933"/>
                  <a:gd name="T44" fmla="*/ 576 w 2481"/>
                  <a:gd name="T45" fmla="*/ 128 h 1933"/>
                  <a:gd name="T46" fmla="*/ 776 w 2481"/>
                  <a:gd name="T47" fmla="*/ 240 h 1933"/>
                  <a:gd name="T48" fmla="*/ 1077 w 2481"/>
                  <a:gd name="T49" fmla="*/ 37 h 1933"/>
                  <a:gd name="T50" fmla="*/ 1256 w 2481"/>
                  <a:gd name="T51" fmla="*/ 169 h 1933"/>
                  <a:gd name="T52" fmla="*/ 1448 w 2481"/>
                  <a:gd name="T53" fmla="*/ 1 h 1933"/>
                  <a:gd name="T54" fmla="*/ 1725 w 2481"/>
                  <a:gd name="T55" fmla="*/ 172 h 1933"/>
                  <a:gd name="T56" fmla="*/ 1880 w 2481"/>
                  <a:gd name="T57" fmla="*/ 167 h 1933"/>
                  <a:gd name="T58" fmla="*/ 2150 w 2481"/>
                  <a:gd name="T59" fmla="*/ 391 h 1933"/>
                  <a:gd name="T60" fmla="*/ 2323 w 2481"/>
                  <a:gd name="T61" fmla="*/ 450 h 1933"/>
                  <a:gd name="T62" fmla="*/ 2479 w 2481"/>
                  <a:gd name="T63" fmla="*/ 658 h 1933"/>
                  <a:gd name="T64" fmla="*/ 2422 w 2481"/>
                  <a:gd name="T65" fmla="*/ 800 h 1933"/>
                  <a:gd name="T66" fmla="*/ 2420 w 2481"/>
                  <a:gd name="T67" fmla="*/ 941 h 1933"/>
                  <a:gd name="T68" fmla="*/ 2287 w 2481"/>
                  <a:gd name="T69" fmla="*/ 1332 h 1933"/>
                  <a:gd name="T70" fmla="*/ 2327 w 2481"/>
                  <a:gd name="T71" fmla="*/ 1382 h 1933"/>
                  <a:gd name="T72" fmla="*/ 2233 w 2481"/>
                  <a:gd name="T73" fmla="*/ 1600 h 1933"/>
                  <a:gd name="T74" fmla="*/ 2209 w 2481"/>
                  <a:gd name="T75" fmla="*/ 1713 h 1933"/>
                  <a:gd name="T76" fmla="*/ 2043 w 2481"/>
                  <a:gd name="T77" fmla="*/ 1828 h 1933"/>
                  <a:gd name="T78" fmla="*/ 2035 w 2481"/>
                  <a:gd name="T79" fmla="*/ 1928 h 1933"/>
                  <a:gd name="T80" fmla="*/ 1943 w 2481"/>
                  <a:gd name="T81" fmla="*/ 1885 h 1933"/>
                  <a:gd name="T82" fmla="*/ 1854 w 2481"/>
                  <a:gd name="T83" fmla="*/ 1849 h 1933"/>
                  <a:gd name="T84" fmla="*/ 1779 w 2481"/>
                  <a:gd name="T85" fmla="*/ 1801 h 1933"/>
                  <a:gd name="T86" fmla="*/ 127 w 2481"/>
                  <a:gd name="T87" fmla="*/ 831 h 1933"/>
                  <a:gd name="T88" fmla="*/ 162 w 2481"/>
                  <a:gd name="T89" fmla="*/ 784 h 1933"/>
                  <a:gd name="T90" fmla="*/ 239 w 2481"/>
                  <a:gd name="T91" fmla="*/ 914 h 1933"/>
                  <a:gd name="T92" fmla="*/ 229 w 2481"/>
                  <a:gd name="T93" fmla="*/ 922 h 19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2481" h="1933">
                    <a:moveTo>
                      <a:pt x="1692" y="1868"/>
                    </a:moveTo>
                    <a:cubicBezTo>
                      <a:pt x="1674" y="1861"/>
                      <a:pt x="1668" y="1850"/>
                      <a:pt x="1666" y="1831"/>
                    </a:cubicBezTo>
                    <a:cubicBezTo>
                      <a:pt x="1661" y="1772"/>
                      <a:pt x="1675" y="1718"/>
                      <a:pt x="1704" y="1667"/>
                    </a:cubicBezTo>
                    <a:cubicBezTo>
                      <a:pt x="1719" y="1639"/>
                      <a:pt x="1715" y="1619"/>
                      <a:pt x="1688" y="1609"/>
                    </a:cubicBezTo>
                    <a:cubicBezTo>
                      <a:pt x="1654" y="1598"/>
                      <a:pt x="1619" y="1581"/>
                      <a:pt x="1583" y="1601"/>
                    </a:cubicBezTo>
                    <a:cubicBezTo>
                      <a:pt x="1551" y="1619"/>
                      <a:pt x="1519" y="1638"/>
                      <a:pt x="1489" y="1659"/>
                    </a:cubicBezTo>
                    <a:cubicBezTo>
                      <a:pt x="1463" y="1677"/>
                      <a:pt x="1439" y="1686"/>
                      <a:pt x="1408" y="1670"/>
                    </a:cubicBezTo>
                    <a:cubicBezTo>
                      <a:pt x="1375" y="1653"/>
                      <a:pt x="1359" y="1621"/>
                      <a:pt x="1377" y="1588"/>
                    </a:cubicBezTo>
                    <a:cubicBezTo>
                      <a:pt x="1393" y="1559"/>
                      <a:pt x="1415" y="1533"/>
                      <a:pt x="1434" y="1506"/>
                    </a:cubicBezTo>
                    <a:cubicBezTo>
                      <a:pt x="1442" y="1494"/>
                      <a:pt x="1451" y="1482"/>
                      <a:pt x="1456" y="1468"/>
                    </a:cubicBezTo>
                    <a:cubicBezTo>
                      <a:pt x="1464" y="1450"/>
                      <a:pt x="1456" y="1440"/>
                      <a:pt x="1436" y="1440"/>
                    </a:cubicBezTo>
                    <a:cubicBezTo>
                      <a:pt x="1430" y="1440"/>
                      <a:pt x="1423" y="1440"/>
                      <a:pt x="1417" y="1442"/>
                    </a:cubicBezTo>
                    <a:cubicBezTo>
                      <a:pt x="1412" y="1442"/>
                      <a:pt x="1408" y="1445"/>
                      <a:pt x="1403" y="1446"/>
                    </a:cubicBezTo>
                    <a:cubicBezTo>
                      <a:pt x="1403" y="1417"/>
                      <a:pt x="1402" y="1391"/>
                      <a:pt x="1404" y="1365"/>
                    </a:cubicBezTo>
                    <a:cubicBezTo>
                      <a:pt x="1407" y="1311"/>
                      <a:pt x="1380" y="1273"/>
                      <a:pt x="1344" y="1237"/>
                    </a:cubicBezTo>
                    <a:cubicBezTo>
                      <a:pt x="1313" y="1206"/>
                      <a:pt x="1279" y="1189"/>
                      <a:pt x="1234" y="1196"/>
                    </a:cubicBezTo>
                    <a:cubicBezTo>
                      <a:pt x="1227" y="1197"/>
                      <a:pt x="1218" y="1191"/>
                      <a:pt x="1211" y="1186"/>
                    </a:cubicBezTo>
                    <a:cubicBezTo>
                      <a:pt x="1188" y="1173"/>
                      <a:pt x="1166" y="1155"/>
                      <a:pt x="1141" y="1145"/>
                    </a:cubicBezTo>
                    <a:cubicBezTo>
                      <a:pt x="1101" y="1128"/>
                      <a:pt x="1063" y="1141"/>
                      <a:pt x="1028" y="1163"/>
                    </a:cubicBezTo>
                    <a:cubicBezTo>
                      <a:pt x="1008" y="1176"/>
                      <a:pt x="992" y="1194"/>
                      <a:pt x="973" y="1208"/>
                    </a:cubicBezTo>
                    <a:cubicBezTo>
                      <a:pt x="955" y="1222"/>
                      <a:pt x="936" y="1227"/>
                      <a:pt x="913" y="1221"/>
                    </a:cubicBezTo>
                    <a:cubicBezTo>
                      <a:pt x="902" y="1218"/>
                      <a:pt x="890" y="1218"/>
                      <a:pt x="878" y="1219"/>
                    </a:cubicBezTo>
                    <a:cubicBezTo>
                      <a:pt x="849" y="1222"/>
                      <a:pt x="828" y="1204"/>
                      <a:pt x="834" y="1176"/>
                    </a:cubicBezTo>
                    <a:cubicBezTo>
                      <a:pt x="841" y="1147"/>
                      <a:pt x="839" y="1117"/>
                      <a:pt x="858" y="1089"/>
                    </a:cubicBezTo>
                    <a:cubicBezTo>
                      <a:pt x="869" y="1073"/>
                      <a:pt x="866" y="1047"/>
                      <a:pt x="870" y="1023"/>
                    </a:cubicBezTo>
                    <a:cubicBezTo>
                      <a:pt x="849" y="1026"/>
                      <a:pt x="834" y="1032"/>
                      <a:pt x="819" y="1031"/>
                    </a:cubicBezTo>
                    <a:cubicBezTo>
                      <a:pt x="791" y="1028"/>
                      <a:pt x="777" y="1044"/>
                      <a:pt x="763" y="1066"/>
                    </a:cubicBezTo>
                    <a:cubicBezTo>
                      <a:pt x="739" y="1102"/>
                      <a:pt x="707" y="1131"/>
                      <a:pt x="669" y="1152"/>
                    </a:cubicBezTo>
                    <a:cubicBezTo>
                      <a:pt x="640" y="1136"/>
                      <a:pt x="644" y="1113"/>
                      <a:pt x="648" y="1088"/>
                    </a:cubicBezTo>
                    <a:cubicBezTo>
                      <a:pt x="657" y="1044"/>
                      <a:pt x="634" y="1015"/>
                      <a:pt x="594" y="1009"/>
                    </a:cubicBezTo>
                    <a:cubicBezTo>
                      <a:pt x="564" y="1042"/>
                      <a:pt x="536" y="1075"/>
                      <a:pt x="506" y="1104"/>
                    </a:cubicBezTo>
                    <a:cubicBezTo>
                      <a:pt x="483" y="1126"/>
                      <a:pt x="453" y="1120"/>
                      <a:pt x="426" y="1117"/>
                    </a:cubicBezTo>
                    <a:cubicBezTo>
                      <a:pt x="414" y="1115"/>
                      <a:pt x="403" y="1109"/>
                      <a:pt x="392" y="1105"/>
                    </a:cubicBezTo>
                    <a:cubicBezTo>
                      <a:pt x="362" y="1094"/>
                      <a:pt x="356" y="1081"/>
                      <a:pt x="366" y="1051"/>
                    </a:cubicBezTo>
                    <a:cubicBezTo>
                      <a:pt x="368" y="1042"/>
                      <a:pt x="372" y="1034"/>
                      <a:pt x="376" y="1025"/>
                    </a:cubicBezTo>
                    <a:cubicBezTo>
                      <a:pt x="377" y="1023"/>
                      <a:pt x="377" y="1020"/>
                      <a:pt x="378" y="1018"/>
                    </a:cubicBezTo>
                    <a:cubicBezTo>
                      <a:pt x="378" y="1014"/>
                      <a:pt x="380" y="1007"/>
                      <a:pt x="378" y="1006"/>
                    </a:cubicBezTo>
                    <a:cubicBezTo>
                      <a:pt x="357" y="995"/>
                      <a:pt x="364" y="968"/>
                      <a:pt x="347" y="945"/>
                    </a:cubicBezTo>
                    <a:cubicBezTo>
                      <a:pt x="337" y="979"/>
                      <a:pt x="311" y="989"/>
                      <a:pt x="287" y="996"/>
                    </a:cubicBezTo>
                    <a:cubicBezTo>
                      <a:pt x="277" y="999"/>
                      <a:pt x="263" y="989"/>
                      <a:pt x="249" y="984"/>
                    </a:cubicBezTo>
                    <a:cubicBezTo>
                      <a:pt x="252" y="965"/>
                      <a:pt x="255" y="949"/>
                      <a:pt x="258" y="932"/>
                    </a:cubicBezTo>
                    <a:cubicBezTo>
                      <a:pt x="252" y="937"/>
                      <a:pt x="246" y="945"/>
                      <a:pt x="241" y="944"/>
                    </a:cubicBezTo>
                    <a:cubicBezTo>
                      <a:pt x="227" y="942"/>
                      <a:pt x="211" y="940"/>
                      <a:pt x="199" y="932"/>
                    </a:cubicBezTo>
                    <a:cubicBezTo>
                      <a:pt x="186" y="923"/>
                      <a:pt x="179" y="905"/>
                      <a:pt x="158" y="907"/>
                    </a:cubicBezTo>
                    <a:cubicBezTo>
                      <a:pt x="158" y="910"/>
                      <a:pt x="157" y="913"/>
                      <a:pt x="158" y="915"/>
                    </a:cubicBezTo>
                    <a:cubicBezTo>
                      <a:pt x="166" y="932"/>
                      <a:pt x="181" y="949"/>
                      <a:pt x="166" y="967"/>
                    </a:cubicBezTo>
                    <a:cubicBezTo>
                      <a:pt x="149" y="987"/>
                      <a:pt x="124" y="1003"/>
                      <a:pt x="96" y="998"/>
                    </a:cubicBezTo>
                    <a:cubicBezTo>
                      <a:pt x="72" y="994"/>
                      <a:pt x="47" y="984"/>
                      <a:pt x="28" y="970"/>
                    </a:cubicBezTo>
                    <a:cubicBezTo>
                      <a:pt x="10" y="957"/>
                      <a:pt x="0" y="936"/>
                      <a:pt x="1" y="910"/>
                    </a:cubicBezTo>
                    <a:cubicBezTo>
                      <a:pt x="5" y="855"/>
                      <a:pt x="21" y="807"/>
                      <a:pt x="65" y="771"/>
                    </a:cubicBezTo>
                    <a:cubicBezTo>
                      <a:pt x="82" y="758"/>
                      <a:pt x="98" y="745"/>
                      <a:pt x="115" y="732"/>
                    </a:cubicBezTo>
                    <a:cubicBezTo>
                      <a:pt x="133" y="718"/>
                      <a:pt x="153" y="716"/>
                      <a:pt x="177" y="722"/>
                    </a:cubicBezTo>
                    <a:cubicBezTo>
                      <a:pt x="170" y="737"/>
                      <a:pt x="164" y="752"/>
                      <a:pt x="154" y="773"/>
                    </a:cubicBezTo>
                    <a:cubicBezTo>
                      <a:pt x="170" y="769"/>
                      <a:pt x="183" y="770"/>
                      <a:pt x="190" y="763"/>
                    </a:cubicBezTo>
                    <a:cubicBezTo>
                      <a:pt x="206" y="748"/>
                      <a:pt x="222" y="741"/>
                      <a:pt x="244" y="756"/>
                    </a:cubicBezTo>
                    <a:cubicBezTo>
                      <a:pt x="248" y="725"/>
                      <a:pt x="226" y="718"/>
                      <a:pt x="211" y="703"/>
                    </a:cubicBezTo>
                    <a:cubicBezTo>
                      <a:pt x="221" y="682"/>
                      <a:pt x="209" y="664"/>
                      <a:pt x="200" y="645"/>
                    </a:cubicBezTo>
                    <a:cubicBezTo>
                      <a:pt x="192" y="631"/>
                      <a:pt x="183" y="618"/>
                      <a:pt x="175" y="604"/>
                    </a:cubicBezTo>
                    <a:cubicBezTo>
                      <a:pt x="147" y="556"/>
                      <a:pt x="156" y="507"/>
                      <a:pt x="195" y="468"/>
                    </a:cubicBezTo>
                    <a:cubicBezTo>
                      <a:pt x="227" y="436"/>
                      <a:pt x="262" y="423"/>
                      <a:pt x="306" y="430"/>
                    </a:cubicBezTo>
                    <a:cubicBezTo>
                      <a:pt x="320" y="433"/>
                      <a:pt x="331" y="436"/>
                      <a:pt x="340" y="447"/>
                    </a:cubicBezTo>
                    <a:cubicBezTo>
                      <a:pt x="347" y="454"/>
                      <a:pt x="357" y="460"/>
                      <a:pt x="367" y="465"/>
                    </a:cubicBezTo>
                    <a:cubicBezTo>
                      <a:pt x="383" y="472"/>
                      <a:pt x="399" y="461"/>
                      <a:pt x="396" y="443"/>
                    </a:cubicBezTo>
                    <a:cubicBezTo>
                      <a:pt x="394" y="432"/>
                      <a:pt x="386" y="422"/>
                      <a:pt x="382" y="411"/>
                    </a:cubicBezTo>
                    <a:cubicBezTo>
                      <a:pt x="377" y="396"/>
                      <a:pt x="369" y="381"/>
                      <a:pt x="371" y="367"/>
                    </a:cubicBezTo>
                    <a:cubicBezTo>
                      <a:pt x="377" y="314"/>
                      <a:pt x="392" y="266"/>
                      <a:pt x="431" y="227"/>
                    </a:cubicBezTo>
                    <a:cubicBezTo>
                      <a:pt x="436" y="221"/>
                      <a:pt x="442" y="216"/>
                      <a:pt x="446" y="209"/>
                    </a:cubicBezTo>
                    <a:cubicBezTo>
                      <a:pt x="469" y="165"/>
                      <a:pt x="515" y="154"/>
                      <a:pt x="552" y="130"/>
                    </a:cubicBezTo>
                    <a:cubicBezTo>
                      <a:pt x="558" y="126"/>
                      <a:pt x="568" y="127"/>
                      <a:pt x="576" y="128"/>
                    </a:cubicBezTo>
                    <a:cubicBezTo>
                      <a:pt x="643" y="142"/>
                      <a:pt x="702" y="167"/>
                      <a:pt x="738" y="231"/>
                    </a:cubicBezTo>
                    <a:cubicBezTo>
                      <a:pt x="744" y="242"/>
                      <a:pt x="755" y="251"/>
                      <a:pt x="769" y="265"/>
                    </a:cubicBezTo>
                    <a:cubicBezTo>
                      <a:pt x="773" y="251"/>
                      <a:pt x="777" y="245"/>
                      <a:pt x="776" y="240"/>
                    </a:cubicBezTo>
                    <a:cubicBezTo>
                      <a:pt x="767" y="194"/>
                      <a:pt x="791" y="163"/>
                      <a:pt x="823" y="137"/>
                    </a:cubicBezTo>
                    <a:cubicBezTo>
                      <a:pt x="840" y="122"/>
                      <a:pt x="859" y="109"/>
                      <a:pt x="879" y="99"/>
                    </a:cubicBezTo>
                    <a:cubicBezTo>
                      <a:pt x="942" y="68"/>
                      <a:pt x="1004" y="37"/>
                      <a:pt x="1077" y="37"/>
                    </a:cubicBezTo>
                    <a:cubicBezTo>
                      <a:pt x="1129" y="36"/>
                      <a:pt x="1170" y="56"/>
                      <a:pt x="1206" y="91"/>
                    </a:cubicBezTo>
                    <a:cubicBezTo>
                      <a:pt x="1214" y="98"/>
                      <a:pt x="1216" y="112"/>
                      <a:pt x="1220" y="123"/>
                    </a:cubicBezTo>
                    <a:cubicBezTo>
                      <a:pt x="1228" y="141"/>
                      <a:pt x="1233" y="160"/>
                      <a:pt x="1256" y="169"/>
                    </a:cubicBezTo>
                    <a:cubicBezTo>
                      <a:pt x="1268" y="152"/>
                      <a:pt x="1269" y="134"/>
                      <a:pt x="1267" y="116"/>
                    </a:cubicBezTo>
                    <a:cubicBezTo>
                      <a:pt x="1264" y="100"/>
                      <a:pt x="1271" y="89"/>
                      <a:pt x="1281" y="76"/>
                    </a:cubicBezTo>
                    <a:cubicBezTo>
                      <a:pt x="1323" y="21"/>
                      <a:pt x="1381" y="2"/>
                      <a:pt x="1448" y="1"/>
                    </a:cubicBezTo>
                    <a:cubicBezTo>
                      <a:pt x="1509" y="0"/>
                      <a:pt x="1569" y="2"/>
                      <a:pt x="1629" y="20"/>
                    </a:cubicBezTo>
                    <a:cubicBezTo>
                      <a:pt x="1686" y="36"/>
                      <a:pt x="1706" y="80"/>
                      <a:pt x="1722" y="129"/>
                    </a:cubicBezTo>
                    <a:cubicBezTo>
                      <a:pt x="1726" y="142"/>
                      <a:pt x="1727" y="158"/>
                      <a:pt x="1725" y="172"/>
                    </a:cubicBezTo>
                    <a:cubicBezTo>
                      <a:pt x="1721" y="199"/>
                      <a:pt x="1734" y="217"/>
                      <a:pt x="1752" y="236"/>
                    </a:cubicBezTo>
                    <a:cubicBezTo>
                      <a:pt x="1763" y="222"/>
                      <a:pt x="1770" y="209"/>
                      <a:pt x="1781" y="199"/>
                    </a:cubicBezTo>
                    <a:cubicBezTo>
                      <a:pt x="1809" y="173"/>
                      <a:pt x="1843" y="165"/>
                      <a:pt x="1880" y="167"/>
                    </a:cubicBezTo>
                    <a:cubicBezTo>
                      <a:pt x="1949" y="171"/>
                      <a:pt x="2012" y="195"/>
                      <a:pt x="2071" y="230"/>
                    </a:cubicBezTo>
                    <a:cubicBezTo>
                      <a:pt x="2087" y="239"/>
                      <a:pt x="2104" y="248"/>
                      <a:pt x="2117" y="261"/>
                    </a:cubicBezTo>
                    <a:cubicBezTo>
                      <a:pt x="2156" y="297"/>
                      <a:pt x="2168" y="341"/>
                      <a:pt x="2150" y="391"/>
                    </a:cubicBezTo>
                    <a:cubicBezTo>
                      <a:pt x="2142" y="413"/>
                      <a:pt x="2142" y="433"/>
                      <a:pt x="2157" y="451"/>
                    </a:cubicBezTo>
                    <a:cubicBezTo>
                      <a:pt x="2165" y="461"/>
                      <a:pt x="2174" y="465"/>
                      <a:pt x="2188" y="458"/>
                    </a:cubicBezTo>
                    <a:cubicBezTo>
                      <a:pt x="2232" y="437"/>
                      <a:pt x="2278" y="436"/>
                      <a:pt x="2323" y="450"/>
                    </a:cubicBezTo>
                    <a:cubicBezTo>
                      <a:pt x="2348" y="458"/>
                      <a:pt x="2374" y="466"/>
                      <a:pt x="2396" y="479"/>
                    </a:cubicBezTo>
                    <a:cubicBezTo>
                      <a:pt x="2432" y="499"/>
                      <a:pt x="2449" y="535"/>
                      <a:pt x="2460" y="572"/>
                    </a:cubicBezTo>
                    <a:cubicBezTo>
                      <a:pt x="2469" y="600"/>
                      <a:pt x="2476" y="629"/>
                      <a:pt x="2479" y="658"/>
                    </a:cubicBezTo>
                    <a:cubicBezTo>
                      <a:pt x="2481" y="674"/>
                      <a:pt x="2478" y="692"/>
                      <a:pt x="2473" y="709"/>
                    </a:cubicBezTo>
                    <a:cubicBezTo>
                      <a:pt x="2466" y="730"/>
                      <a:pt x="2457" y="750"/>
                      <a:pt x="2446" y="770"/>
                    </a:cubicBezTo>
                    <a:cubicBezTo>
                      <a:pt x="2440" y="781"/>
                      <a:pt x="2431" y="791"/>
                      <a:pt x="2422" y="800"/>
                    </a:cubicBezTo>
                    <a:cubicBezTo>
                      <a:pt x="2403" y="821"/>
                      <a:pt x="2382" y="841"/>
                      <a:pt x="2364" y="863"/>
                    </a:cubicBezTo>
                    <a:cubicBezTo>
                      <a:pt x="2354" y="874"/>
                      <a:pt x="2362" y="885"/>
                      <a:pt x="2372" y="894"/>
                    </a:cubicBezTo>
                    <a:cubicBezTo>
                      <a:pt x="2388" y="910"/>
                      <a:pt x="2404" y="926"/>
                      <a:pt x="2420" y="941"/>
                    </a:cubicBezTo>
                    <a:cubicBezTo>
                      <a:pt x="2462" y="982"/>
                      <a:pt x="2473" y="1045"/>
                      <a:pt x="2447" y="1098"/>
                    </a:cubicBezTo>
                    <a:cubicBezTo>
                      <a:pt x="2430" y="1131"/>
                      <a:pt x="2416" y="1166"/>
                      <a:pt x="2398" y="1198"/>
                    </a:cubicBezTo>
                    <a:cubicBezTo>
                      <a:pt x="2369" y="1249"/>
                      <a:pt x="2335" y="1296"/>
                      <a:pt x="2287" y="1332"/>
                    </a:cubicBezTo>
                    <a:cubicBezTo>
                      <a:pt x="2283" y="1335"/>
                      <a:pt x="2279" y="1338"/>
                      <a:pt x="2276" y="1341"/>
                    </a:cubicBezTo>
                    <a:cubicBezTo>
                      <a:pt x="2275" y="1358"/>
                      <a:pt x="2283" y="1367"/>
                      <a:pt x="2298" y="1371"/>
                    </a:cubicBezTo>
                    <a:cubicBezTo>
                      <a:pt x="2308" y="1374"/>
                      <a:pt x="2318" y="1377"/>
                      <a:pt x="2327" y="1382"/>
                    </a:cubicBezTo>
                    <a:cubicBezTo>
                      <a:pt x="2355" y="1396"/>
                      <a:pt x="2367" y="1424"/>
                      <a:pt x="2353" y="1452"/>
                    </a:cubicBezTo>
                    <a:cubicBezTo>
                      <a:pt x="2335" y="1489"/>
                      <a:pt x="2317" y="1525"/>
                      <a:pt x="2295" y="1560"/>
                    </a:cubicBezTo>
                    <a:cubicBezTo>
                      <a:pt x="2281" y="1581"/>
                      <a:pt x="2259" y="1595"/>
                      <a:pt x="2233" y="1600"/>
                    </a:cubicBezTo>
                    <a:cubicBezTo>
                      <a:pt x="2224" y="1601"/>
                      <a:pt x="2214" y="1602"/>
                      <a:pt x="2205" y="1605"/>
                    </a:cubicBezTo>
                    <a:cubicBezTo>
                      <a:pt x="2179" y="1615"/>
                      <a:pt x="2177" y="1628"/>
                      <a:pt x="2198" y="1647"/>
                    </a:cubicBezTo>
                    <a:cubicBezTo>
                      <a:pt x="2224" y="1671"/>
                      <a:pt x="2226" y="1682"/>
                      <a:pt x="2209" y="1713"/>
                    </a:cubicBezTo>
                    <a:cubicBezTo>
                      <a:pt x="2197" y="1733"/>
                      <a:pt x="2185" y="1754"/>
                      <a:pt x="2170" y="1773"/>
                    </a:cubicBezTo>
                    <a:cubicBezTo>
                      <a:pt x="2150" y="1797"/>
                      <a:pt x="2127" y="1813"/>
                      <a:pt x="2092" y="1811"/>
                    </a:cubicBezTo>
                    <a:cubicBezTo>
                      <a:pt x="2078" y="1810"/>
                      <a:pt x="2064" y="1820"/>
                      <a:pt x="2043" y="1828"/>
                    </a:cubicBezTo>
                    <a:cubicBezTo>
                      <a:pt x="2056" y="1844"/>
                      <a:pt x="2065" y="1855"/>
                      <a:pt x="2073" y="1866"/>
                    </a:cubicBezTo>
                    <a:cubicBezTo>
                      <a:pt x="2077" y="1872"/>
                      <a:pt x="2082" y="1879"/>
                      <a:pt x="2082" y="1886"/>
                    </a:cubicBezTo>
                    <a:cubicBezTo>
                      <a:pt x="2081" y="1905"/>
                      <a:pt x="2060" y="1923"/>
                      <a:pt x="2035" y="1928"/>
                    </a:cubicBezTo>
                    <a:cubicBezTo>
                      <a:pt x="2012" y="1933"/>
                      <a:pt x="2003" y="1928"/>
                      <a:pt x="1992" y="1903"/>
                    </a:cubicBezTo>
                    <a:cubicBezTo>
                      <a:pt x="1989" y="1896"/>
                      <a:pt x="1989" y="1888"/>
                      <a:pt x="1987" y="1880"/>
                    </a:cubicBezTo>
                    <a:cubicBezTo>
                      <a:pt x="1971" y="1872"/>
                      <a:pt x="1957" y="1873"/>
                      <a:pt x="1943" y="1885"/>
                    </a:cubicBezTo>
                    <a:cubicBezTo>
                      <a:pt x="1930" y="1896"/>
                      <a:pt x="1916" y="1911"/>
                      <a:pt x="1902" y="1911"/>
                    </a:cubicBezTo>
                    <a:cubicBezTo>
                      <a:pt x="1881" y="1912"/>
                      <a:pt x="1859" y="1900"/>
                      <a:pt x="1836" y="1893"/>
                    </a:cubicBezTo>
                    <a:cubicBezTo>
                      <a:pt x="1843" y="1875"/>
                      <a:pt x="1845" y="1859"/>
                      <a:pt x="1854" y="1849"/>
                    </a:cubicBezTo>
                    <a:cubicBezTo>
                      <a:pt x="1873" y="1829"/>
                      <a:pt x="1863" y="1806"/>
                      <a:pt x="1862" y="1785"/>
                    </a:cubicBezTo>
                    <a:cubicBezTo>
                      <a:pt x="1862" y="1763"/>
                      <a:pt x="1837" y="1753"/>
                      <a:pt x="1817" y="1766"/>
                    </a:cubicBezTo>
                    <a:cubicBezTo>
                      <a:pt x="1803" y="1776"/>
                      <a:pt x="1791" y="1789"/>
                      <a:pt x="1779" y="1801"/>
                    </a:cubicBezTo>
                    <a:cubicBezTo>
                      <a:pt x="1752" y="1826"/>
                      <a:pt x="1726" y="1853"/>
                      <a:pt x="1692" y="1868"/>
                    </a:cubicBezTo>
                    <a:close/>
                    <a:moveTo>
                      <a:pt x="146" y="886"/>
                    </a:moveTo>
                    <a:cubicBezTo>
                      <a:pt x="140" y="867"/>
                      <a:pt x="133" y="849"/>
                      <a:pt x="127" y="831"/>
                    </a:cubicBezTo>
                    <a:cubicBezTo>
                      <a:pt x="110" y="853"/>
                      <a:pt x="112" y="861"/>
                      <a:pt x="146" y="886"/>
                    </a:cubicBezTo>
                    <a:close/>
                    <a:moveTo>
                      <a:pt x="152" y="820"/>
                    </a:moveTo>
                    <a:cubicBezTo>
                      <a:pt x="155" y="807"/>
                      <a:pt x="158" y="796"/>
                      <a:pt x="162" y="784"/>
                    </a:cubicBezTo>
                    <a:cubicBezTo>
                      <a:pt x="151" y="783"/>
                      <a:pt x="144" y="782"/>
                      <a:pt x="137" y="781"/>
                    </a:cubicBezTo>
                    <a:cubicBezTo>
                      <a:pt x="117" y="804"/>
                      <a:pt x="143" y="808"/>
                      <a:pt x="152" y="820"/>
                    </a:cubicBezTo>
                    <a:close/>
                    <a:moveTo>
                      <a:pt x="239" y="914"/>
                    </a:moveTo>
                    <a:cubicBezTo>
                      <a:pt x="232" y="911"/>
                      <a:pt x="228" y="909"/>
                      <a:pt x="224" y="908"/>
                    </a:cubicBezTo>
                    <a:cubicBezTo>
                      <a:pt x="223" y="911"/>
                      <a:pt x="220" y="915"/>
                      <a:pt x="221" y="917"/>
                    </a:cubicBezTo>
                    <a:cubicBezTo>
                      <a:pt x="222" y="919"/>
                      <a:pt x="226" y="922"/>
                      <a:pt x="229" y="922"/>
                    </a:cubicBezTo>
                    <a:cubicBezTo>
                      <a:pt x="232" y="922"/>
                      <a:pt x="234" y="918"/>
                      <a:pt x="239" y="914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80" name="Freeform 27"/>
              <p:cNvSpPr>
                <a:spLocks noEditPoints="1"/>
              </p:cNvSpPr>
              <p:nvPr/>
            </p:nvSpPr>
            <p:spPr bwMode="auto">
              <a:xfrm>
                <a:off x="5803900" y="1527175"/>
                <a:ext cx="739775" cy="536575"/>
              </a:xfrm>
              <a:custGeom>
                <a:avLst/>
                <a:gdLst>
                  <a:gd name="T0" fmla="*/ 1028 w 1801"/>
                  <a:gd name="T1" fmla="*/ 597 h 1307"/>
                  <a:gd name="T2" fmla="*/ 1166 w 1801"/>
                  <a:gd name="T3" fmla="*/ 559 h 1307"/>
                  <a:gd name="T4" fmla="*/ 1364 w 1801"/>
                  <a:gd name="T5" fmla="*/ 597 h 1307"/>
                  <a:gd name="T6" fmla="*/ 1483 w 1801"/>
                  <a:gd name="T7" fmla="*/ 553 h 1307"/>
                  <a:gd name="T8" fmla="*/ 1456 w 1801"/>
                  <a:gd name="T9" fmla="*/ 755 h 1307"/>
                  <a:gd name="T10" fmla="*/ 1591 w 1801"/>
                  <a:gd name="T11" fmla="*/ 806 h 1307"/>
                  <a:gd name="T12" fmla="*/ 1780 w 1801"/>
                  <a:gd name="T13" fmla="*/ 998 h 1307"/>
                  <a:gd name="T14" fmla="*/ 1763 w 1801"/>
                  <a:gd name="T15" fmla="*/ 1140 h 1307"/>
                  <a:gd name="T16" fmla="*/ 1329 w 1801"/>
                  <a:gd name="T17" fmla="*/ 1226 h 1307"/>
                  <a:gd name="T18" fmla="*/ 1092 w 1801"/>
                  <a:gd name="T19" fmla="*/ 1307 h 1307"/>
                  <a:gd name="T20" fmla="*/ 1132 w 1801"/>
                  <a:gd name="T21" fmla="*/ 1125 h 1307"/>
                  <a:gd name="T22" fmla="*/ 1202 w 1801"/>
                  <a:gd name="T23" fmla="*/ 980 h 1307"/>
                  <a:gd name="T24" fmla="*/ 1110 w 1801"/>
                  <a:gd name="T25" fmla="*/ 1059 h 1307"/>
                  <a:gd name="T26" fmla="*/ 935 w 1801"/>
                  <a:gd name="T27" fmla="*/ 1217 h 1307"/>
                  <a:gd name="T28" fmla="*/ 589 w 1801"/>
                  <a:gd name="T29" fmla="*/ 1299 h 1307"/>
                  <a:gd name="T30" fmla="*/ 503 w 1801"/>
                  <a:gd name="T31" fmla="*/ 1289 h 1307"/>
                  <a:gd name="T32" fmla="*/ 355 w 1801"/>
                  <a:gd name="T33" fmla="*/ 1163 h 1307"/>
                  <a:gd name="T34" fmla="*/ 327 w 1801"/>
                  <a:gd name="T35" fmla="*/ 1008 h 1307"/>
                  <a:gd name="T36" fmla="*/ 447 w 1801"/>
                  <a:gd name="T37" fmla="*/ 953 h 1307"/>
                  <a:gd name="T38" fmla="*/ 345 w 1801"/>
                  <a:gd name="T39" fmla="*/ 923 h 1307"/>
                  <a:gd name="T40" fmla="*/ 191 w 1801"/>
                  <a:gd name="T41" fmla="*/ 913 h 1307"/>
                  <a:gd name="T42" fmla="*/ 109 w 1801"/>
                  <a:gd name="T43" fmla="*/ 761 h 1307"/>
                  <a:gd name="T44" fmla="*/ 3 w 1801"/>
                  <a:gd name="T45" fmla="*/ 682 h 1307"/>
                  <a:gd name="T46" fmla="*/ 75 w 1801"/>
                  <a:gd name="T47" fmla="*/ 354 h 1307"/>
                  <a:gd name="T48" fmla="*/ 83 w 1801"/>
                  <a:gd name="T49" fmla="*/ 159 h 1307"/>
                  <a:gd name="T50" fmla="*/ 151 w 1801"/>
                  <a:gd name="T51" fmla="*/ 0 h 1307"/>
                  <a:gd name="T52" fmla="*/ 411 w 1801"/>
                  <a:gd name="T53" fmla="*/ 54 h 1307"/>
                  <a:gd name="T54" fmla="*/ 618 w 1801"/>
                  <a:gd name="T55" fmla="*/ 115 h 1307"/>
                  <a:gd name="T56" fmla="*/ 873 w 1801"/>
                  <a:gd name="T57" fmla="*/ 145 h 1307"/>
                  <a:gd name="T58" fmla="*/ 999 w 1801"/>
                  <a:gd name="T59" fmla="*/ 118 h 1307"/>
                  <a:gd name="T60" fmla="*/ 957 w 1801"/>
                  <a:gd name="T61" fmla="*/ 221 h 1307"/>
                  <a:gd name="T62" fmla="*/ 1008 w 1801"/>
                  <a:gd name="T63" fmla="*/ 212 h 1307"/>
                  <a:gd name="T64" fmla="*/ 1072 w 1801"/>
                  <a:gd name="T65" fmla="*/ 157 h 1307"/>
                  <a:gd name="T66" fmla="*/ 1120 w 1801"/>
                  <a:gd name="T67" fmla="*/ 168 h 1307"/>
                  <a:gd name="T68" fmla="*/ 1105 w 1801"/>
                  <a:gd name="T69" fmla="*/ 533 h 1307"/>
                  <a:gd name="T70" fmla="*/ 1008 w 1801"/>
                  <a:gd name="T71" fmla="*/ 560 h 1307"/>
                  <a:gd name="T72" fmla="*/ 319 w 1801"/>
                  <a:gd name="T73" fmla="*/ 208 h 1307"/>
                  <a:gd name="T74" fmla="*/ 239 w 1801"/>
                  <a:gd name="T75" fmla="*/ 225 h 1307"/>
                  <a:gd name="T76" fmla="*/ 263 w 1801"/>
                  <a:gd name="T77" fmla="*/ 283 h 1307"/>
                  <a:gd name="T78" fmla="*/ 285 w 1801"/>
                  <a:gd name="T79" fmla="*/ 399 h 1307"/>
                  <a:gd name="T80" fmla="*/ 283 w 1801"/>
                  <a:gd name="T81" fmla="*/ 453 h 1307"/>
                  <a:gd name="T82" fmla="*/ 434 w 1801"/>
                  <a:gd name="T83" fmla="*/ 408 h 1307"/>
                  <a:gd name="T84" fmla="*/ 495 w 1801"/>
                  <a:gd name="T85" fmla="*/ 267 h 1307"/>
                  <a:gd name="T86" fmla="*/ 331 w 1801"/>
                  <a:gd name="T87" fmla="*/ 241 h 130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1801" h="1307">
                    <a:moveTo>
                      <a:pt x="1008" y="560"/>
                    </a:moveTo>
                    <a:cubicBezTo>
                      <a:pt x="1002" y="583"/>
                      <a:pt x="1007" y="596"/>
                      <a:pt x="1028" y="597"/>
                    </a:cubicBezTo>
                    <a:cubicBezTo>
                      <a:pt x="1053" y="597"/>
                      <a:pt x="1079" y="597"/>
                      <a:pt x="1104" y="596"/>
                    </a:cubicBezTo>
                    <a:cubicBezTo>
                      <a:pt x="1131" y="594"/>
                      <a:pt x="1151" y="581"/>
                      <a:pt x="1166" y="559"/>
                    </a:cubicBezTo>
                    <a:cubicBezTo>
                      <a:pt x="1184" y="584"/>
                      <a:pt x="1207" y="602"/>
                      <a:pt x="1233" y="616"/>
                    </a:cubicBezTo>
                    <a:cubicBezTo>
                      <a:pt x="1286" y="645"/>
                      <a:pt x="1318" y="640"/>
                      <a:pt x="1364" y="597"/>
                    </a:cubicBezTo>
                    <a:cubicBezTo>
                      <a:pt x="1394" y="568"/>
                      <a:pt x="1427" y="550"/>
                      <a:pt x="1469" y="550"/>
                    </a:cubicBezTo>
                    <a:cubicBezTo>
                      <a:pt x="1473" y="550"/>
                      <a:pt x="1477" y="552"/>
                      <a:pt x="1483" y="553"/>
                    </a:cubicBezTo>
                    <a:cubicBezTo>
                      <a:pt x="1460" y="600"/>
                      <a:pt x="1446" y="648"/>
                      <a:pt x="1449" y="699"/>
                    </a:cubicBezTo>
                    <a:cubicBezTo>
                      <a:pt x="1450" y="718"/>
                      <a:pt x="1452" y="737"/>
                      <a:pt x="1456" y="755"/>
                    </a:cubicBezTo>
                    <a:cubicBezTo>
                      <a:pt x="1470" y="818"/>
                      <a:pt x="1524" y="841"/>
                      <a:pt x="1580" y="809"/>
                    </a:cubicBezTo>
                    <a:cubicBezTo>
                      <a:pt x="1582" y="808"/>
                      <a:pt x="1585" y="808"/>
                      <a:pt x="1591" y="806"/>
                    </a:cubicBezTo>
                    <a:cubicBezTo>
                      <a:pt x="1625" y="881"/>
                      <a:pt x="1674" y="931"/>
                      <a:pt x="1770" y="894"/>
                    </a:cubicBezTo>
                    <a:cubicBezTo>
                      <a:pt x="1773" y="931"/>
                      <a:pt x="1779" y="964"/>
                      <a:pt x="1780" y="998"/>
                    </a:cubicBezTo>
                    <a:cubicBezTo>
                      <a:pt x="1780" y="1040"/>
                      <a:pt x="1779" y="1083"/>
                      <a:pt x="1801" y="1126"/>
                    </a:cubicBezTo>
                    <a:cubicBezTo>
                      <a:pt x="1787" y="1131"/>
                      <a:pt x="1775" y="1138"/>
                      <a:pt x="1763" y="1140"/>
                    </a:cubicBezTo>
                    <a:cubicBezTo>
                      <a:pt x="1685" y="1153"/>
                      <a:pt x="1607" y="1165"/>
                      <a:pt x="1529" y="1177"/>
                    </a:cubicBezTo>
                    <a:cubicBezTo>
                      <a:pt x="1460" y="1186"/>
                      <a:pt x="1393" y="1198"/>
                      <a:pt x="1329" y="1226"/>
                    </a:cubicBezTo>
                    <a:cubicBezTo>
                      <a:pt x="1308" y="1235"/>
                      <a:pt x="1286" y="1239"/>
                      <a:pt x="1265" y="1246"/>
                    </a:cubicBezTo>
                    <a:cubicBezTo>
                      <a:pt x="1209" y="1266"/>
                      <a:pt x="1153" y="1286"/>
                      <a:pt x="1092" y="1307"/>
                    </a:cubicBezTo>
                    <a:cubicBezTo>
                      <a:pt x="1092" y="1281"/>
                      <a:pt x="1098" y="1254"/>
                      <a:pt x="1091" y="1232"/>
                    </a:cubicBezTo>
                    <a:cubicBezTo>
                      <a:pt x="1075" y="1183"/>
                      <a:pt x="1106" y="1156"/>
                      <a:pt x="1132" y="1125"/>
                    </a:cubicBezTo>
                    <a:cubicBezTo>
                      <a:pt x="1151" y="1102"/>
                      <a:pt x="1170" y="1078"/>
                      <a:pt x="1187" y="1054"/>
                    </a:cubicBezTo>
                    <a:cubicBezTo>
                      <a:pt x="1200" y="1034"/>
                      <a:pt x="1207" y="1012"/>
                      <a:pt x="1202" y="980"/>
                    </a:cubicBezTo>
                    <a:cubicBezTo>
                      <a:pt x="1181" y="994"/>
                      <a:pt x="1162" y="1003"/>
                      <a:pt x="1146" y="1017"/>
                    </a:cubicBezTo>
                    <a:cubicBezTo>
                      <a:pt x="1132" y="1029"/>
                      <a:pt x="1122" y="1045"/>
                      <a:pt x="1110" y="1059"/>
                    </a:cubicBezTo>
                    <a:cubicBezTo>
                      <a:pt x="1085" y="1089"/>
                      <a:pt x="1061" y="1119"/>
                      <a:pt x="1013" y="1110"/>
                    </a:cubicBezTo>
                    <a:cubicBezTo>
                      <a:pt x="1020" y="1173"/>
                      <a:pt x="979" y="1195"/>
                      <a:pt x="935" y="1217"/>
                    </a:cubicBezTo>
                    <a:cubicBezTo>
                      <a:pt x="885" y="1243"/>
                      <a:pt x="834" y="1265"/>
                      <a:pt x="779" y="1275"/>
                    </a:cubicBezTo>
                    <a:cubicBezTo>
                      <a:pt x="716" y="1286"/>
                      <a:pt x="653" y="1293"/>
                      <a:pt x="589" y="1299"/>
                    </a:cubicBezTo>
                    <a:cubicBezTo>
                      <a:pt x="567" y="1302"/>
                      <a:pt x="545" y="1297"/>
                      <a:pt x="522" y="1295"/>
                    </a:cubicBezTo>
                    <a:cubicBezTo>
                      <a:pt x="516" y="1295"/>
                      <a:pt x="508" y="1294"/>
                      <a:pt x="503" y="1289"/>
                    </a:cubicBezTo>
                    <a:cubicBezTo>
                      <a:pt x="459" y="1247"/>
                      <a:pt x="401" y="1222"/>
                      <a:pt x="363" y="1172"/>
                    </a:cubicBezTo>
                    <a:cubicBezTo>
                      <a:pt x="361" y="1169"/>
                      <a:pt x="356" y="1167"/>
                      <a:pt x="355" y="1163"/>
                    </a:cubicBezTo>
                    <a:cubicBezTo>
                      <a:pt x="339" y="1118"/>
                      <a:pt x="310" y="1083"/>
                      <a:pt x="268" y="1057"/>
                    </a:cubicBezTo>
                    <a:cubicBezTo>
                      <a:pt x="280" y="1027"/>
                      <a:pt x="299" y="1012"/>
                      <a:pt x="327" y="1008"/>
                    </a:cubicBezTo>
                    <a:cubicBezTo>
                      <a:pt x="363" y="1003"/>
                      <a:pt x="400" y="1001"/>
                      <a:pt x="440" y="997"/>
                    </a:cubicBezTo>
                    <a:cubicBezTo>
                      <a:pt x="433" y="979"/>
                      <a:pt x="432" y="966"/>
                      <a:pt x="447" y="953"/>
                    </a:cubicBezTo>
                    <a:cubicBezTo>
                      <a:pt x="454" y="948"/>
                      <a:pt x="447" y="928"/>
                      <a:pt x="446" y="909"/>
                    </a:cubicBezTo>
                    <a:cubicBezTo>
                      <a:pt x="412" y="914"/>
                      <a:pt x="377" y="913"/>
                      <a:pt x="345" y="923"/>
                    </a:cubicBezTo>
                    <a:cubicBezTo>
                      <a:pt x="310" y="934"/>
                      <a:pt x="275" y="939"/>
                      <a:pt x="240" y="949"/>
                    </a:cubicBezTo>
                    <a:cubicBezTo>
                      <a:pt x="214" y="957"/>
                      <a:pt x="191" y="940"/>
                      <a:pt x="191" y="913"/>
                    </a:cubicBezTo>
                    <a:cubicBezTo>
                      <a:pt x="191" y="902"/>
                      <a:pt x="193" y="891"/>
                      <a:pt x="194" y="881"/>
                    </a:cubicBezTo>
                    <a:cubicBezTo>
                      <a:pt x="200" y="826"/>
                      <a:pt x="163" y="778"/>
                      <a:pt x="109" y="761"/>
                    </a:cubicBezTo>
                    <a:cubicBezTo>
                      <a:pt x="84" y="753"/>
                      <a:pt x="60" y="742"/>
                      <a:pt x="35" y="732"/>
                    </a:cubicBezTo>
                    <a:cubicBezTo>
                      <a:pt x="14" y="723"/>
                      <a:pt x="5" y="705"/>
                      <a:pt x="3" y="682"/>
                    </a:cubicBezTo>
                    <a:cubicBezTo>
                      <a:pt x="0" y="643"/>
                      <a:pt x="14" y="609"/>
                      <a:pt x="28" y="574"/>
                    </a:cubicBezTo>
                    <a:cubicBezTo>
                      <a:pt x="56" y="503"/>
                      <a:pt x="71" y="430"/>
                      <a:pt x="75" y="354"/>
                    </a:cubicBezTo>
                    <a:cubicBezTo>
                      <a:pt x="78" y="297"/>
                      <a:pt x="81" y="240"/>
                      <a:pt x="84" y="183"/>
                    </a:cubicBezTo>
                    <a:cubicBezTo>
                      <a:pt x="85" y="175"/>
                      <a:pt x="85" y="167"/>
                      <a:pt x="83" y="159"/>
                    </a:cubicBezTo>
                    <a:cubicBezTo>
                      <a:pt x="72" y="121"/>
                      <a:pt x="82" y="81"/>
                      <a:pt x="75" y="42"/>
                    </a:cubicBezTo>
                    <a:cubicBezTo>
                      <a:pt x="100" y="28"/>
                      <a:pt x="124" y="15"/>
                      <a:pt x="151" y="0"/>
                    </a:cubicBezTo>
                    <a:cubicBezTo>
                      <a:pt x="168" y="58"/>
                      <a:pt x="216" y="81"/>
                      <a:pt x="268" y="94"/>
                    </a:cubicBezTo>
                    <a:cubicBezTo>
                      <a:pt x="321" y="108"/>
                      <a:pt x="369" y="87"/>
                      <a:pt x="411" y="54"/>
                    </a:cubicBezTo>
                    <a:cubicBezTo>
                      <a:pt x="491" y="127"/>
                      <a:pt x="541" y="118"/>
                      <a:pt x="601" y="88"/>
                    </a:cubicBezTo>
                    <a:cubicBezTo>
                      <a:pt x="607" y="97"/>
                      <a:pt x="613" y="105"/>
                      <a:pt x="618" y="115"/>
                    </a:cubicBezTo>
                    <a:cubicBezTo>
                      <a:pt x="651" y="176"/>
                      <a:pt x="717" y="206"/>
                      <a:pt x="782" y="186"/>
                    </a:cubicBezTo>
                    <a:cubicBezTo>
                      <a:pt x="814" y="176"/>
                      <a:pt x="843" y="158"/>
                      <a:pt x="873" y="145"/>
                    </a:cubicBezTo>
                    <a:cubicBezTo>
                      <a:pt x="901" y="132"/>
                      <a:pt x="930" y="118"/>
                      <a:pt x="959" y="108"/>
                    </a:cubicBezTo>
                    <a:cubicBezTo>
                      <a:pt x="969" y="105"/>
                      <a:pt x="982" y="113"/>
                      <a:pt x="999" y="118"/>
                    </a:cubicBezTo>
                    <a:cubicBezTo>
                      <a:pt x="987" y="135"/>
                      <a:pt x="977" y="145"/>
                      <a:pt x="972" y="158"/>
                    </a:cubicBezTo>
                    <a:cubicBezTo>
                      <a:pt x="965" y="178"/>
                      <a:pt x="960" y="200"/>
                      <a:pt x="957" y="221"/>
                    </a:cubicBezTo>
                    <a:cubicBezTo>
                      <a:pt x="957" y="224"/>
                      <a:pt x="974" y="235"/>
                      <a:pt x="980" y="233"/>
                    </a:cubicBezTo>
                    <a:cubicBezTo>
                      <a:pt x="991" y="230"/>
                      <a:pt x="1000" y="221"/>
                      <a:pt x="1008" y="212"/>
                    </a:cubicBezTo>
                    <a:cubicBezTo>
                      <a:pt x="1022" y="197"/>
                      <a:pt x="1032" y="178"/>
                      <a:pt x="1056" y="173"/>
                    </a:cubicBezTo>
                    <a:cubicBezTo>
                      <a:pt x="1062" y="172"/>
                      <a:pt x="1067" y="163"/>
                      <a:pt x="1072" y="157"/>
                    </a:cubicBezTo>
                    <a:cubicBezTo>
                      <a:pt x="1086" y="141"/>
                      <a:pt x="1100" y="141"/>
                      <a:pt x="1114" y="158"/>
                    </a:cubicBezTo>
                    <a:cubicBezTo>
                      <a:pt x="1116" y="161"/>
                      <a:pt x="1118" y="164"/>
                      <a:pt x="1120" y="168"/>
                    </a:cubicBezTo>
                    <a:cubicBezTo>
                      <a:pt x="1149" y="245"/>
                      <a:pt x="1171" y="322"/>
                      <a:pt x="1161" y="408"/>
                    </a:cubicBezTo>
                    <a:cubicBezTo>
                      <a:pt x="1155" y="458"/>
                      <a:pt x="1132" y="496"/>
                      <a:pt x="1105" y="533"/>
                    </a:cubicBezTo>
                    <a:cubicBezTo>
                      <a:pt x="1095" y="547"/>
                      <a:pt x="1069" y="550"/>
                      <a:pt x="1049" y="555"/>
                    </a:cubicBezTo>
                    <a:cubicBezTo>
                      <a:pt x="1036" y="559"/>
                      <a:pt x="1021" y="559"/>
                      <a:pt x="1008" y="560"/>
                    </a:cubicBezTo>
                    <a:close/>
                    <a:moveTo>
                      <a:pt x="331" y="241"/>
                    </a:moveTo>
                    <a:cubicBezTo>
                      <a:pt x="326" y="226"/>
                      <a:pt x="322" y="216"/>
                      <a:pt x="319" y="208"/>
                    </a:cubicBezTo>
                    <a:cubicBezTo>
                      <a:pt x="314" y="208"/>
                      <a:pt x="310" y="207"/>
                      <a:pt x="309" y="209"/>
                    </a:cubicBezTo>
                    <a:cubicBezTo>
                      <a:pt x="289" y="231"/>
                      <a:pt x="268" y="236"/>
                      <a:pt x="239" y="225"/>
                    </a:cubicBezTo>
                    <a:cubicBezTo>
                      <a:pt x="222" y="217"/>
                      <a:pt x="202" y="221"/>
                      <a:pt x="191" y="243"/>
                    </a:cubicBezTo>
                    <a:cubicBezTo>
                      <a:pt x="202" y="281"/>
                      <a:pt x="251" y="262"/>
                      <a:pt x="263" y="283"/>
                    </a:cubicBezTo>
                    <a:cubicBezTo>
                      <a:pt x="266" y="310"/>
                      <a:pt x="267" y="328"/>
                      <a:pt x="271" y="345"/>
                    </a:cubicBezTo>
                    <a:cubicBezTo>
                      <a:pt x="274" y="365"/>
                      <a:pt x="281" y="383"/>
                      <a:pt x="285" y="399"/>
                    </a:cubicBezTo>
                    <a:cubicBezTo>
                      <a:pt x="270" y="413"/>
                      <a:pt x="259" y="424"/>
                      <a:pt x="249" y="434"/>
                    </a:cubicBezTo>
                    <a:cubicBezTo>
                      <a:pt x="256" y="455"/>
                      <a:pt x="266" y="460"/>
                      <a:pt x="283" y="453"/>
                    </a:cubicBezTo>
                    <a:cubicBezTo>
                      <a:pt x="292" y="449"/>
                      <a:pt x="300" y="442"/>
                      <a:pt x="308" y="442"/>
                    </a:cubicBezTo>
                    <a:cubicBezTo>
                      <a:pt x="353" y="441"/>
                      <a:pt x="392" y="419"/>
                      <a:pt x="434" y="408"/>
                    </a:cubicBezTo>
                    <a:cubicBezTo>
                      <a:pt x="467" y="400"/>
                      <a:pt x="490" y="381"/>
                      <a:pt x="513" y="359"/>
                    </a:cubicBezTo>
                    <a:cubicBezTo>
                      <a:pt x="565" y="311"/>
                      <a:pt x="537" y="294"/>
                      <a:pt x="495" y="267"/>
                    </a:cubicBezTo>
                    <a:cubicBezTo>
                      <a:pt x="490" y="264"/>
                      <a:pt x="485" y="264"/>
                      <a:pt x="480" y="262"/>
                    </a:cubicBezTo>
                    <a:cubicBezTo>
                      <a:pt x="432" y="245"/>
                      <a:pt x="383" y="233"/>
                      <a:pt x="331" y="24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 dirty="0"/>
              </a:p>
            </p:txBody>
          </p:sp>
          <p:sp>
            <p:nvSpPr>
              <p:cNvPr id="1281" name="Freeform 28"/>
              <p:cNvSpPr>
                <a:spLocks/>
              </p:cNvSpPr>
              <p:nvPr/>
            </p:nvSpPr>
            <p:spPr bwMode="auto">
              <a:xfrm>
                <a:off x="6284913" y="5299075"/>
                <a:ext cx="733425" cy="301625"/>
              </a:xfrm>
              <a:custGeom>
                <a:avLst/>
                <a:gdLst>
                  <a:gd name="T0" fmla="*/ 1756 w 1787"/>
                  <a:gd name="T1" fmla="*/ 302 h 731"/>
                  <a:gd name="T2" fmla="*/ 1764 w 1787"/>
                  <a:gd name="T3" fmla="*/ 288 h 731"/>
                  <a:gd name="T4" fmla="*/ 1741 w 1787"/>
                  <a:gd name="T5" fmla="*/ 628 h 731"/>
                  <a:gd name="T6" fmla="*/ 1651 w 1787"/>
                  <a:gd name="T7" fmla="*/ 643 h 731"/>
                  <a:gd name="T8" fmla="*/ 1425 w 1787"/>
                  <a:gd name="T9" fmla="*/ 666 h 731"/>
                  <a:gd name="T10" fmla="*/ 1166 w 1787"/>
                  <a:gd name="T11" fmla="*/ 705 h 731"/>
                  <a:gd name="T12" fmla="*/ 1011 w 1787"/>
                  <a:gd name="T13" fmla="*/ 716 h 731"/>
                  <a:gd name="T14" fmla="*/ 801 w 1787"/>
                  <a:gd name="T15" fmla="*/ 729 h 731"/>
                  <a:gd name="T16" fmla="*/ 647 w 1787"/>
                  <a:gd name="T17" fmla="*/ 727 h 731"/>
                  <a:gd name="T18" fmla="*/ 524 w 1787"/>
                  <a:gd name="T19" fmla="*/ 724 h 731"/>
                  <a:gd name="T20" fmla="*/ 393 w 1787"/>
                  <a:gd name="T21" fmla="*/ 715 h 731"/>
                  <a:gd name="T22" fmla="*/ 207 w 1787"/>
                  <a:gd name="T23" fmla="*/ 698 h 731"/>
                  <a:gd name="T24" fmla="*/ 0 w 1787"/>
                  <a:gd name="T25" fmla="*/ 654 h 731"/>
                  <a:gd name="T26" fmla="*/ 6 w 1787"/>
                  <a:gd name="T27" fmla="*/ 576 h 731"/>
                  <a:gd name="T28" fmla="*/ 43 w 1787"/>
                  <a:gd name="T29" fmla="*/ 537 h 731"/>
                  <a:gd name="T30" fmla="*/ 73 w 1787"/>
                  <a:gd name="T31" fmla="*/ 526 h 731"/>
                  <a:gd name="T32" fmla="*/ 40 w 1787"/>
                  <a:gd name="T33" fmla="*/ 491 h 731"/>
                  <a:gd name="T34" fmla="*/ 106 w 1787"/>
                  <a:gd name="T35" fmla="*/ 372 h 731"/>
                  <a:gd name="T36" fmla="*/ 127 w 1787"/>
                  <a:gd name="T37" fmla="*/ 349 h 731"/>
                  <a:gd name="T38" fmla="*/ 205 w 1787"/>
                  <a:gd name="T39" fmla="*/ 277 h 731"/>
                  <a:gd name="T40" fmla="*/ 277 w 1787"/>
                  <a:gd name="T41" fmla="*/ 227 h 731"/>
                  <a:gd name="T42" fmla="*/ 425 w 1787"/>
                  <a:gd name="T43" fmla="*/ 164 h 731"/>
                  <a:gd name="T44" fmla="*/ 583 w 1787"/>
                  <a:gd name="T45" fmla="*/ 76 h 731"/>
                  <a:gd name="T46" fmla="*/ 706 w 1787"/>
                  <a:gd name="T47" fmla="*/ 34 h 731"/>
                  <a:gd name="T48" fmla="*/ 969 w 1787"/>
                  <a:gd name="T49" fmla="*/ 36 h 731"/>
                  <a:gd name="T50" fmla="*/ 1128 w 1787"/>
                  <a:gd name="T51" fmla="*/ 23 h 731"/>
                  <a:gd name="T52" fmla="*/ 1287 w 1787"/>
                  <a:gd name="T53" fmla="*/ 25 h 731"/>
                  <a:gd name="T54" fmla="*/ 1485 w 1787"/>
                  <a:gd name="T55" fmla="*/ 11 h 731"/>
                  <a:gd name="T56" fmla="*/ 1504 w 1787"/>
                  <a:gd name="T57" fmla="*/ 9 h 731"/>
                  <a:gd name="T58" fmla="*/ 1628 w 1787"/>
                  <a:gd name="T59" fmla="*/ 6 h 731"/>
                  <a:gd name="T60" fmla="*/ 1683 w 1787"/>
                  <a:gd name="T61" fmla="*/ 1 h 731"/>
                  <a:gd name="T62" fmla="*/ 1710 w 1787"/>
                  <a:gd name="T63" fmla="*/ 19 h 731"/>
                  <a:gd name="T64" fmla="*/ 1738 w 1787"/>
                  <a:gd name="T65" fmla="*/ 122 h 731"/>
                  <a:gd name="T66" fmla="*/ 1745 w 1787"/>
                  <a:gd name="T67" fmla="*/ 249 h 731"/>
                  <a:gd name="T68" fmla="*/ 1756 w 1787"/>
                  <a:gd name="T69" fmla="*/ 302 h 7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1787" h="731">
                    <a:moveTo>
                      <a:pt x="1756" y="302"/>
                    </a:moveTo>
                    <a:cubicBezTo>
                      <a:pt x="1760" y="295"/>
                      <a:pt x="1763" y="291"/>
                      <a:pt x="1764" y="288"/>
                    </a:cubicBezTo>
                    <a:cubicBezTo>
                      <a:pt x="1787" y="343"/>
                      <a:pt x="1781" y="434"/>
                      <a:pt x="1741" y="628"/>
                    </a:cubicBezTo>
                    <a:cubicBezTo>
                      <a:pt x="1712" y="633"/>
                      <a:pt x="1682" y="639"/>
                      <a:pt x="1651" y="643"/>
                    </a:cubicBezTo>
                    <a:cubicBezTo>
                      <a:pt x="1576" y="651"/>
                      <a:pt x="1500" y="656"/>
                      <a:pt x="1425" y="666"/>
                    </a:cubicBezTo>
                    <a:cubicBezTo>
                      <a:pt x="1339" y="677"/>
                      <a:pt x="1252" y="693"/>
                      <a:pt x="1166" y="705"/>
                    </a:cubicBezTo>
                    <a:cubicBezTo>
                      <a:pt x="1115" y="711"/>
                      <a:pt x="1063" y="712"/>
                      <a:pt x="1011" y="716"/>
                    </a:cubicBezTo>
                    <a:cubicBezTo>
                      <a:pt x="941" y="721"/>
                      <a:pt x="871" y="727"/>
                      <a:pt x="801" y="729"/>
                    </a:cubicBezTo>
                    <a:cubicBezTo>
                      <a:pt x="750" y="731"/>
                      <a:pt x="699" y="728"/>
                      <a:pt x="647" y="727"/>
                    </a:cubicBezTo>
                    <a:cubicBezTo>
                      <a:pt x="606" y="726"/>
                      <a:pt x="565" y="726"/>
                      <a:pt x="524" y="724"/>
                    </a:cubicBezTo>
                    <a:cubicBezTo>
                      <a:pt x="480" y="722"/>
                      <a:pt x="437" y="718"/>
                      <a:pt x="393" y="715"/>
                    </a:cubicBezTo>
                    <a:cubicBezTo>
                      <a:pt x="331" y="710"/>
                      <a:pt x="269" y="705"/>
                      <a:pt x="207" y="698"/>
                    </a:cubicBezTo>
                    <a:cubicBezTo>
                      <a:pt x="138" y="690"/>
                      <a:pt x="67" y="691"/>
                      <a:pt x="0" y="654"/>
                    </a:cubicBezTo>
                    <a:cubicBezTo>
                      <a:pt x="2" y="629"/>
                      <a:pt x="3" y="603"/>
                      <a:pt x="6" y="576"/>
                    </a:cubicBezTo>
                    <a:cubicBezTo>
                      <a:pt x="8" y="554"/>
                      <a:pt x="17" y="539"/>
                      <a:pt x="43" y="537"/>
                    </a:cubicBezTo>
                    <a:cubicBezTo>
                      <a:pt x="54" y="536"/>
                      <a:pt x="64" y="529"/>
                      <a:pt x="73" y="526"/>
                    </a:cubicBezTo>
                    <a:cubicBezTo>
                      <a:pt x="76" y="498"/>
                      <a:pt x="53" y="502"/>
                      <a:pt x="40" y="491"/>
                    </a:cubicBezTo>
                    <a:cubicBezTo>
                      <a:pt x="51" y="446"/>
                      <a:pt x="74" y="406"/>
                      <a:pt x="106" y="372"/>
                    </a:cubicBezTo>
                    <a:cubicBezTo>
                      <a:pt x="113" y="364"/>
                      <a:pt x="122" y="358"/>
                      <a:pt x="127" y="349"/>
                    </a:cubicBezTo>
                    <a:cubicBezTo>
                      <a:pt x="146" y="317"/>
                      <a:pt x="175" y="297"/>
                      <a:pt x="205" y="277"/>
                    </a:cubicBezTo>
                    <a:cubicBezTo>
                      <a:pt x="229" y="261"/>
                      <a:pt x="253" y="245"/>
                      <a:pt x="277" y="227"/>
                    </a:cubicBezTo>
                    <a:cubicBezTo>
                      <a:pt x="322" y="195"/>
                      <a:pt x="375" y="182"/>
                      <a:pt x="425" y="164"/>
                    </a:cubicBezTo>
                    <a:cubicBezTo>
                      <a:pt x="483" y="143"/>
                      <a:pt x="536" y="116"/>
                      <a:pt x="583" y="76"/>
                    </a:cubicBezTo>
                    <a:cubicBezTo>
                      <a:pt x="618" y="46"/>
                      <a:pt x="659" y="32"/>
                      <a:pt x="706" y="34"/>
                    </a:cubicBezTo>
                    <a:cubicBezTo>
                      <a:pt x="794" y="36"/>
                      <a:pt x="882" y="37"/>
                      <a:pt x="969" y="36"/>
                    </a:cubicBezTo>
                    <a:cubicBezTo>
                      <a:pt x="1022" y="35"/>
                      <a:pt x="1075" y="25"/>
                      <a:pt x="1128" y="23"/>
                    </a:cubicBezTo>
                    <a:cubicBezTo>
                      <a:pt x="1181" y="22"/>
                      <a:pt x="1234" y="27"/>
                      <a:pt x="1287" y="25"/>
                    </a:cubicBezTo>
                    <a:cubicBezTo>
                      <a:pt x="1353" y="23"/>
                      <a:pt x="1419" y="16"/>
                      <a:pt x="1485" y="11"/>
                    </a:cubicBezTo>
                    <a:cubicBezTo>
                      <a:pt x="1491" y="10"/>
                      <a:pt x="1498" y="7"/>
                      <a:pt x="1504" y="9"/>
                    </a:cubicBezTo>
                    <a:cubicBezTo>
                      <a:pt x="1546" y="23"/>
                      <a:pt x="1587" y="13"/>
                      <a:pt x="1628" y="6"/>
                    </a:cubicBezTo>
                    <a:cubicBezTo>
                      <a:pt x="1646" y="3"/>
                      <a:pt x="1665" y="1"/>
                      <a:pt x="1683" y="1"/>
                    </a:cubicBezTo>
                    <a:cubicBezTo>
                      <a:pt x="1696" y="0"/>
                      <a:pt x="1705" y="6"/>
                      <a:pt x="1710" y="19"/>
                    </a:cubicBezTo>
                    <a:cubicBezTo>
                      <a:pt x="1723" y="53"/>
                      <a:pt x="1739" y="84"/>
                      <a:pt x="1738" y="122"/>
                    </a:cubicBezTo>
                    <a:cubicBezTo>
                      <a:pt x="1737" y="165"/>
                      <a:pt x="1742" y="207"/>
                      <a:pt x="1745" y="249"/>
                    </a:cubicBezTo>
                    <a:cubicBezTo>
                      <a:pt x="1746" y="266"/>
                      <a:pt x="1752" y="282"/>
                      <a:pt x="1756" y="302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82" name="Freeform 29"/>
              <p:cNvSpPr>
                <a:spLocks/>
              </p:cNvSpPr>
              <p:nvPr/>
            </p:nvSpPr>
            <p:spPr bwMode="auto">
              <a:xfrm>
                <a:off x="6616700" y="3590925"/>
                <a:ext cx="307975" cy="461963"/>
              </a:xfrm>
              <a:custGeom>
                <a:avLst/>
                <a:gdLst>
                  <a:gd name="T0" fmla="*/ 204 w 749"/>
                  <a:gd name="T1" fmla="*/ 660 h 1122"/>
                  <a:gd name="T2" fmla="*/ 159 w 749"/>
                  <a:gd name="T3" fmla="*/ 694 h 1122"/>
                  <a:gd name="T4" fmla="*/ 156 w 749"/>
                  <a:gd name="T5" fmla="*/ 849 h 1122"/>
                  <a:gd name="T6" fmla="*/ 165 w 749"/>
                  <a:gd name="T7" fmla="*/ 940 h 1122"/>
                  <a:gd name="T8" fmla="*/ 118 w 749"/>
                  <a:gd name="T9" fmla="*/ 1038 h 1122"/>
                  <a:gd name="T10" fmla="*/ 70 w 749"/>
                  <a:gd name="T11" fmla="*/ 1032 h 1122"/>
                  <a:gd name="T12" fmla="*/ 35 w 749"/>
                  <a:gd name="T13" fmla="*/ 959 h 1122"/>
                  <a:gd name="T14" fmla="*/ 7 w 749"/>
                  <a:gd name="T15" fmla="*/ 806 h 1122"/>
                  <a:gd name="T16" fmla="*/ 3 w 749"/>
                  <a:gd name="T17" fmla="*/ 775 h 1122"/>
                  <a:gd name="T18" fmla="*/ 22 w 749"/>
                  <a:gd name="T19" fmla="*/ 435 h 1122"/>
                  <a:gd name="T20" fmla="*/ 31 w 749"/>
                  <a:gd name="T21" fmla="*/ 324 h 1122"/>
                  <a:gd name="T22" fmla="*/ 63 w 749"/>
                  <a:gd name="T23" fmla="*/ 80 h 1122"/>
                  <a:gd name="T24" fmla="*/ 107 w 749"/>
                  <a:gd name="T25" fmla="*/ 39 h 1122"/>
                  <a:gd name="T26" fmla="*/ 229 w 749"/>
                  <a:gd name="T27" fmla="*/ 21 h 1122"/>
                  <a:gd name="T28" fmla="*/ 335 w 749"/>
                  <a:gd name="T29" fmla="*/ 21 h 1122"/>
                  <a:gd name="T30" fmla="*/ 497 w 749"/>
                  <a:gd name="T31" fmla="*/ 20 h 1122"/>
                  <a:gd name="T32" fmla="*/ 636 w 749"/>
                  <a:gd name="T33" fmla="*/ 11 h 1122"/>
                  <a:gd name="T34" fmla="*/ 733 w 749"/>
                  <a:gd name="T35" fmla="*/ 0 h 1122"/>
                  <a:gd name="T36" fmla="*/ 729 w 749"/>
                  <a:gd name="T37" fmla="*/ 49 h 1122"/>
                  <a:gd name="T38" fmla="*/ 745 w 749"/>
                  <a:gd name="T39" fmla="*/ 91 h 1122"/>
                  <a:gd name="T40" fmla="*/ 744 w 749"/>
                  <a:gd name="T41" fmla="*/ 297 h 1122"/>
                  <a:gd name="T42" fmla="*/ 716 w 749"/>
                  <a:gd name="T43" fmla="*/ 330 h 1122"/>
                  <a:gd name="T44" fmla="*/ 747 w 749"/>
                  <a:gd name="T45" fmla="*/ 356 h 1122"/>
                  <a:gd name="T46" fmla="*/ 747 w 749"/>
                  <a:gd name="T47" fmla="*/ 578 h 1122"/>
                  <a:gd name="T48" fmla="*/ 738 w 749"/>
                  <a:gd name="T49" fmla="*/ 787 h 1122"/>
                  <a:gd name="T50" fmla="*/ 696 w 749"/>
                  <a:gd name="T51" fmla="*/ 944 h 1122"/>
                  <a:gd name="T52" fmla="*/ 656 w 749"/>
                  <a:gd name="T53" fmla="*/ 964 h 1122"/>
                  <a:gd name="T54" fmla="*/ 640 w 749"/>
                  <a:gd name="T55" fmla="*/ 962 h 1122"/>
                  <a:gd name="T56" fmla="*/ 613 w 749"/>
                  <a:gd name="T57" fmla="*/ 918 h 1122"/>
                  <a:gd name="T58" fmla="*/ 623 w 749"/>
                  <a:gd name="T59" fmla="*/ 769 h 1122"/>
                  <a:gd name="T60" fmla="*/ 621 w 749"/>
                  <a:gd name="T61" fmla="*/ 764 h 1122"/>
                  <a:gd name="T62" fmla="*/ 588 w 749"/>
                  <a:gd name="T63" fmla="*/ 764 h 1122"/>
                  <a:gd name="T64" fmla="*/ 563 w 749"/>
                  <a:gd name="T65" fmla="*/ 789 h 1122"/>
                  <a:gd name="T66" fmla="*/ 565 w 749"/>
                  <a:gd name="T67" fmla="*/ 809 h 1122"/>
                  <a:gd name="T68" fmla="*/ 507 w 749"/>
                  <a:gd name="T69" fmla="*/ 1042 h 1122"/>
                  <a:gd name="T70" fmla="*/ 488 w 749"/>
                  <a:gd name="T71" fmla="*/ 1062 h 1122"/>
                  <a:gd name="T72" fmla="*/ 437 w 749"/>
                  <a:gd name="T73" fmla="*/ 1048 h 1122"/>
                  <a:gd name="T74" fmla="*/ 419 w 749"/>
                  <a:gd name="T75" fmla="*/ 940 h 1122"/>
                  <a:gd name="T76" fmla="*/ 412 w 749"/>
                  <a:gd name="T77" fmla="*/ 794 h 1122"/>
                  <a:gd name="T78" fmla="*/ 424 w 749"/>
                  <a:gd name="T79" fmla="*/ 696 h 1122"/>
                  <a:gd name="T80" fmla="*/ 427 w 749"/>
                  <a:gd name="T81" fmla="*/ 672 h 1122"/>
                  <a:gd name="T82" fmla="*/ 384 w 749"/>
                  <a:gd name="T83" fmla="*/ 682 h 1122"/>
                  <a:gd name="T84" fmla="*/ 362 w 749"/>
                  <a:gd name="T85" fmla="*/ 752 h 1122"/>
                  <a:gd name="T86" fmla="*/ 368 w 749"/>
                  <a:gd name="T87" fmla="*/ 898 h 1122"/>
                  <a:gd name="T88" fmla="*/ 375 w 749"/>
                  <a:gd name="T89" fmla="*/ 957 h 1122"/>
                  <a:gd name="T90" fmla="*/ 353 w 749"/>
                  <a:gd name="T91" fmla="*/ 1035 h 1122"/>
                  <a:gd name="T92" fmla="*/ 311 w 749"/>
                  <a:gd name="T93" fmla="*/ 1093 h 1122"/>
                  <a:gd name="T94" fmla="*/ 234 w 749"/>
                  <a:gd name="T95" fmla="*/ 1091 h 1122"/>
                  <a:gd name="T96" fmla="*/ 216 w 749"/>
                  <a:gd name="T97" fmla="*/ 1039 h 1122"/>
                  <a:gd name="T98" fmla="*/ 212 w 749"/>
                  <a:gd name="T99" fmla="*/ 988 h 1122"/>
                  <a:gd name="T100" fmla="*/ 202 w 749"/>
                  <a:gd name="T101" fmla="*/ 865 h 1122"/>
                  <a:gd name="T102" fmla="*/ 204 w 749"/>
                  <a:gd name="T103" fmla="*/ 718 h 1122"/>
                  <a:gd name="T104" fmla="*/ 204 w 749"/>
                  <a:gd name="T105" fmla="*/ 660 h 11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749" h="1122">
                    <a:moveTo>
                      <a:pt x="204" y="660"/>
                    </a:moveTo>
                    <a:cubicBezTo>
                      <a:pt x="168" y="658"/>
                      <a:pt x="160" y="665"/>
                      <a:pt x="159" y="694"/>
                    </a:cubicBezTo>
                    <a:cubicBezTo>
                      <a:pt x="158" y="746"/>
                      <a:pt x="155" y="797"/>
                      <a:pt x="156" y="849"/>
                    </a:cubicBezTo>
                    <a:cubicBezTo>
                      <a:pt x="156" y="879"/>
                      <a:pt x="161" y="910"/>
                      <a:pt x="165" y="940"/>
                    </a:cubicBezTo>
                    <a:cubicBezTo>
                      <a:pt x="172" y="991"/>
                      <a:pt x="161" y="1016"/>
                      <a:pt x="118" y="1038"/>
                    </a:cubicBezTo>
                    <a:cubicBezTo>
                      <a:pt x="102" y="1046"/>
                      <a:pt x="86" y="1045"/>
                      <a:pt x="70" y="1032"/>
                    </a:cubicBezTo>
                    <a:cubicBezTo>
                      <a:pt x="46" y="1013"/>
                      <a:pt x="40" y="986"/>
                      <a:pt x="35" y="959"/>
                    </a:cubicBezTo>
                    <a:cubicBezTo>
                      <a:pt x="25" y="908"/>
                      <a:pt x="16" y="857"/>
                      <a:pt x="7" y="806"/>
                    </a:cubicBezTo>
                    <a:cubicBezTo>
                      <a:pt x="5" y="796"/>
                      <a:pt x="3" y="785"/>
                      <a:pt x="3" y="775"/>
                    </a:cubicBezTo>
                    <a:cubicBezTo>
                      <a:pt x="0" y="661"/>
                      <a:pt x="7" y="548"/>
                      <a:pt x="22" y="435"/>
                    </a:cubicBezTo>
                    <a:cubicBezTo>
                      <a:pt x="27" y="398"/>
                      <a:pt x="27" y="361"/>
                      <a:pt x="31" y="324"/>
                    </a:cubicBezTo>
                    <a:cubicBezTo>
                      <a:pt x="41" y="242"/>
                      <a:pt x="52" y="161"/>
                      <a:pt x="63" y="80"/>
                    </a:cubicBezTo>
                    <a:cubicBezTo>
                      <a:pt x="68" y="44"/>
                      <a:pt x="69" y="45"/>
                      <a:pt x="107" y="39"/>
                    </a:cubicBezTo>
                    <a:cubicBezTo>
                      <a:pt x="148" y="33"/>
                      <a:pt x="188" y="25"/>
                      <a:pt x="229" y="21"/>
                    </a:cubicBezTo>
                    <a:cubicBezTo>
                      <a:pt x="264" y="18"/>
                      <a:pt x="300" y="18"/>
                      <a:pt x="335" y="21"/>
                    </a:cubicBezTo>
                    <a:cubicBezTo>
                      <a:pt x="389" y="25"/>
                      <a:pt x="443" y="27"/>
                      <a:pt x="497" y="20"/>
                    </a:cubicBezTo>
                    <a:cubicBezTo>
                      <a:pt x="543" y="13"/>
                      <a:pt x="590" y="14"/>
                      <a:pt x="636" y="11"/>
                    </a:cubicBezTo>
                    <a:cubicBezTo>
                      <a:pt x="668" y="8"/>
                      <a:pt x="701" y="4"/>
                      <a:pt x="733" y="0"/>
                    </a:cubicBezTo>
                    <a:cubicBezTo>
                      <a:pt x="744" y="30"/>
                      <a:pt x="744" y="30"/>
                      <a:pt x="729" y="49"/>
                    </a:cubicBezTo>
                    <a:cubicBezTo>
                      <a:pt x="735" y="64"/>
                      <a:pt x="745" y="77"/>
                      <a:pt x="745" y="91"/>
                    </a:cubicBezTo>
                    <a:cubicBezTo>
                      <a:pt x="746" y="159"/>
                      <a:pt x="744" y="228"/>
                      <a:pt x="744" y="297"/>
                    </a:cubicBezTo>
                    <a:cubicBezTo>
                      <a:pt x="743" y="317"/>
                      <a:pt x="738" y="331"/>
                      <a:pt x="716" y="330"/>
                    </a:cubicBezTo>
                    <a:cubicBezTo>
                      <a:pt x="714" y="356"/>
                      <a:pt x="735" y="350"/>
                      <a:pt x="747" y="356"/>
                    </a:cubicBezTo>
                    <a:cubicBezTo>
                      <a:pt x="747" y="430"/>
                      <a:pt x="745" y="504"/>
                      <a:pt x="747" y="578"/>
                    </a:cubicBezTo>
                    <a:cubicBezTo>
                      <a:pt x="749" y="648"/>
                      <a:pt x="744" y="717"/>
                      <a:pt x="738" y="787"/>
                    </a:cubicBezTo>
                    <a:cubicBezTo>
                      <a:pt x="733" y="841"/>
                      <a:pt x="719" y="893"/>
                      <a:pt x="696" y="944"/>
                    </a:cubicBezTo>
                    <a:cubicBezTo>
                      <a:pt x="687" y="963"/>
                      <a:pt x="676" y="969"/>
                      <a:pt x="656" y="964"/>
                    </a:cubicBezTo>
                    <a:cubicBezTo>
                      <a:pt x="651" y="962"/>
                      <a:pt x="645" y="963"/>
                      <a:pt x="640" y="962"/>
                    </a:cubicBezTo>
                    <a:cubicBezTo>
                      <a:pt x="611" y="956"/>
                      <a:pt x="605" y="948"/>
                      <a:pt x="613" y="918"/>
                    </a:cubicBezTo>
                    <a:cubicBezTo>
                      <a:pt x="625" y="869"/>
                      <a:pt x="630" y="820"/>
                      <a:pt x="623" y="769"/>
                    </a:cubicBezTo>
                    <a:cubicBezTo>
                      <a:pt x="622" y="767"/>
                      <a:pt x="621" y="765"/>
                      <a:pt x="621" y="764"/>
                    </a:cubicBezTo>
                    <a:cubicBezTo>
                      <a:pt x="609" y="764"/>
                      <a:pt x="599" y="764"/>
                      <a:pt x="588" y="764"/>
                    </a:cubicBezTo>
                    <a:cubicBezTo>
                      <a:pt x="568" y="763"/>
                      <a:pt x="562" y="768"/>
                      <a:pt x="563" y="789"/>
                    </a:cubicBezTo>
                    <a:cubicBezTo>
                      <a:pt x="563" y="796"/>
                      <a:pt x="565" y="802"/>
                      <a:pt x="565" y="809"/>
                    </a:cubicBezTo>
                    <a:cubicBezTo>
                      <a:pt x="570" y="893"/>
                      <a:pt x="561" y="973"/>
                      <a:pt x="507" y="1042"/>
                    </a:cubicBezTo>
                    <a:cubicBezTo>
                      <a:pt x="502" y="1050"/>
                      <a:pt x="496" y="1057"/>
                      <a:pt x="488" y="1062"/>
                    </a:cubicBezTo>
                    <a:cubicBezTo>
                      <a:pt x="468" y="1077"/>
                      <a:pt x="443" y="1072"/>
                      <a:pt x="437" y="1048"/>
                    </a:cubicBezTo>
                    <a:cubicBezTo>
                      <a:pt x="427" y="1013"/>
                      <a:pt x="422" y="976"/>
                      <a:pt x="419" y="940"/>
                    </a:cubicBezTo>
                    <a:cubicBezTo>
                      <a:pt x="415" y="892"/>
                      <a:pt x="412" y="843"/>
                      <a:pt x="412" y="794"/>
                    </a:cubicBezTo>
                    <a:cubicBezTo>
                      <a:pt x="413" y="761"/>
                      <a:pt x="420" y="729"/>
                      <a:pt x="424" y="696"/>
                    </a:cubicBezTo>
                    <a:cubicBezTo>
                      <a:pt x="425" y="688"/>
                      <a:pt x="426" y="681"/>
                      <a:pt x="427" y="672"/>
                    </a:cubicBezTo>
                    <a:cubicBezTo>
                      <a:pt x="408" y="662"/>
                      <a:pt x="398" y="663"/>
                      <a:pt x="384" y="682"/>
                    </a:cubicBezTo>
                    <a:cubicBezTo>
                      <a:pt x="368" y="704"/>
                      <a:pt x="361" y="727"/>
                      <a:pt x="362" y="752"/>
                    </a:cubicBezTo>
                    <a:cubicBezTo>
                      <a:pt x="362" y="800"/>
                      <a:pt x="365" y="849"/>
                      <a:pt x="368" y="898"/>
                    </a:cubicBezTo>
                    <a:cubicBezTo>
                      <a:pt x="369" y="918"/>
                      <a:pt x="372" y="937"/>
                      <a:pt x="375" y="957"/>
                    </a:cubicBezTo>
                    <a:cubicBezTo>
                      <a:pt x="378" y="986"/>
                      <a:pt x="374" y="1012"/>
                      <a:pt x="353" y="1035"/>
                    </a:cubicBezTo>
                    <a:cubicBezTo>
                      <a:pt x="337" y="1052"/>
                      <a:pt x="326" y="1074"/>
                      <a:pt x="311" y="1093"/>
                    </a:cubicBezTo>
                    <a:cubicBezTo>
                      <a:pt x="289" y="1122"/>
                      <a:pt x="253" y="1122"/>
                      <a:pt x="234" y="1091"/>
                    </a:cubicBezTo>
                    <a:cubicBezTo>
                      <a:pt x="225" y="1076"/>
                      <a:pt x="219" y="1057"/>
                      <a:pt x="216" y="1039"/>
                    </a:cubicBezTo>
                    <a:cubicBezTo>
                      <a:pt x="212" y="1022"/>
                      <a:pt x="213" y="1005"/>
                      <a:pt x="212" y="988"/>
                    </a:cubicBezTo>
                    <a:cubicBezTo>
                      <a:pt x="208" y="947"/>
                      <a:pt x="203" y="906"/>
                      <a:pt x="202" y="865"/>
                    </a:cubicBezTo>
                    <a:cubicBezTo>
                      <a:pt x="201" y="816"/>
                      <a:pt x="203" y="767"/>
                      <a:pt x="204" y="718"/>
                    </a:cubicBezTo>
                    <a:cubicBezTo>
                      <a:pt x="204" y="699"/>
                      <a:pt x="204" y="681"/>
                      <a:pt x="204" y="66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83" name="Freeform 30"/>
              <p:cNvSpPr>
                <a:spLocks/>
              </p:cNvSpPr>
              <p:nvPr/>
            </p:nvSpPr>
            <p:spPr bwMode="auto">
              <a:xfrm>
                <a:off x="6126163" y="5197475"/>
                <a:ext cx="384175" cy="300038"/>
              </a:xfrm>
              <a:custGeom>
                <a:avLst/>
                <a:gdLst>
                  <a:gd name="T0" fmla="*/ 370 w 935"/>
                  <a:gd name="T1" fmla="*/ 729 h 729"/>
                  <a:gd name="T2" fmla="*/ 233 w 935"/>
                  <a:gd name="T3" fmla="*/ 719 h 729"/>
                  <a:gd name="T4" fmla="*/ 126 w 935"/>
                  <a:gd name="T5" fmla="*/ 716 h 729"/>
                  <a:gd name="T6" fmla="*/ 4 w 935"/>
                  <a:gd name="T7" fmla="*/ 698 h 729"/>
                  <a:gd name="T8" fmla="*/ 3 w 935"/>
                  <a:gd name="T9" fmla="*/ 683 h 729"/>
                  <a:gd name="T10" fmla="*/ 5 w 935"/>
                  <a:gd name="T11" fmla="*/ 569 h 729"/>
                  <a:gd name="T12" fmla="*/ 14 w 935"/>
                  <a:gd name="T13" fmla="*/ 503 h 729"/>
                  <a:gd name="T14" fmla="*/ 35 w 935"/>
                  <a:gd name="T15" fmla="*/ 457 h 729"/>
                  <a:gd name="T16" fmla="*/ 23 w 935"/>
                  <a:gd name="T17" fmla="*/ 415 h 729"/>
                  <a:gd name="T18" fmla="*/ 89 w 935"/>
                  <a:gd name="T19" fmla="*/ 291 h 729"/>
                  <a:gd name="T20" fmla="*/ 159 w 935"/>
                  <a:gd name="T21" fmla="*/ 213 h 729"/>
                  <a:gd name="T22" fmla="*/ 213 w 935"/>
                  <a:gd name="T23" fmla="*/ 181 h 729"/>
                  <a:gd name="T24" fmla="*/ 379 w 935"/>
                  <a:gd name="T25" fmla="*/ 117 h 729"/>
                  <a:gd name="T26" fmla="*/ 394 w 935"/>
                  <a:gd name="T27" fmla="*/ 110 h 729"/>
                  <a:gd name="T28" fmla="*/ 560 w 935"/>
                  <a:gd name="T29" fmla="*/ 32 h 729"/>
                  <a:gd name="T30" fmla="*/ 662 w 935"/>
                  <a:gd name="T31" fmla="*/ 4 h 729"/>
                  <a:gd name="T32" fmla="*/ 851 w 935"/>
                  <a:gd name="T33" fmla="*/ 6 h 729"/>
                  <a:gd name="T34" fmla="*/ 875 w 935"/>
                  <a:gd name="T35" fmla="*/ 9 h 729"/>
                  <a:gd name="T36" fmla="*/ 870 w 935"/>
                  <a:gd name="T37" fmla="*/ 108 h 729"/>
                  <a:gd name="T38" fmla="*/ 856 w 935"/>
                  <a:gd name="T39" fmla="*/ 226 h 729"/>
                  <a:gd name="T40" fmla="*/ 903 w 935"/>
                  <a:gd name="T41" fmla="*/ 284 h 729"/>
                  <a:gd name="T42" fmla="*/ 935 w 935"/>
                  <a:gd name="T43" fmla="*/ 289 h 729"/>
                  <a:gd name="T44" fmla="*/ 790 w 935"/>
                  <a:gd name="T45" fmla="*/ 383 h 729"/>
                  <a:gd name="T46" fmla="*/ 644 w 935"/>
                  <a:gd name="T47" fmla="*/ 444 h 729"/>
                  <a:gd name="T48" fmla="*/ 417 w 935"/>
                  <a:gd name="T49" fmla="*/ 644 h 729"/>
                  <a:gd name="T50" fmla="*/ 370 w 935"/>
                  <a:gd name="T51" fmla="*/ 729 h 7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935" h="729">
                    <a:moveTo>
                      <a:pt x="370" y="729"/>
                    </a:moveTo>
                    <a:cubicBezTo>
                      <a:pt x="323" y="725"/>
                      <a:pt x="278" y="722"/>
                      <a:pt x="233" y="719"/>
                    </a:cubicBezTo>
                    <a:cubicBezTo>
                      <a:pt x="197" y="717"/>
                      <a:pt x="162" y="716"/>
                      <a:pt x="126" y="716"/>
                    </a:cubicBezTo>
                    <a:cubicBezTo>
                      <a:pt x="85" y="717"/>
                      <a:pt x="44" y="717"/>
                      <a:pt x="4" y="698"/>
                    </a:cubicBezTo>
                    <a:cubicBezTo>
                      <a:pt x="3" y="693"/>
                      <a:pt x="1" y="687"/>
                      <a:pt x="3" y="683"/>
                    </a:cubicBezTo>
                    <a:cubicBezTo>
                      <a:pt x="25" y="645"/>
                      <a:pt x="13" y="607"/>
                      <a:pt x="5" y="569"/>
                    </a:cubicBezTo>
                    <a:cubicBezTo>
                      <a:pt x="0" y="546"/>
                      <a:pt x="2" y="524"/>
                      <a:pt x="14" y="503"/>
                    </a:cubicBezTo>
                    <a:cubicBezTo>
                      <a:pt x="22" y="489"/>
                      <a:pt x="27" y="472"/>
                      <a:pt x="35" y="457"/>
                    </a:cubicBezTo>
                    <a:cubicBezTo>
                      <a:pt x="44" y="438"/>
                      <a:pt x="39" y="424"/>
                      <a:pt x="23" y="415"/>
                    </a:cubicBezTo>
                    <a:cubicBezTo>
                      <a:pt x="37" y="367"/>
                      <a:pt x="61" y="327"/>
                      <a:pt x="89" y="291"/>
                    </a:cubicBezTo>
                    <a:cubicBezTo>
                      <a:pt x="111" y="263"/>
                      <a:pt x="134" y="237"/>
                      <a:pt x="159" y="213"/>
                    </a:cubicBezTo>
                    <a:cubicBezTo>
                      <a:pt x="174" y="199"/>
                      <a:pt x="194" y="189"/>
                      <a:pt x="213" y="181"/>
                    </a:cubicBezTo>
                    <a:cubicBezTo>
                      <a:pt x="268" y="159"/>
                      <a:pt x="324" y="138"/>
                      <a:pt x="379" y="117"/>
                    </a:cubicBezTo>
                    <a:cubicBezTo>
                      <a:pt x="384" y="115"/>
                      <a:pt x="389" y="111"/>
                      <a:pt x="394" y="110"/>
                    </a:cubicBezTo>
                    <a:cubicBezTo>
                      <a:pt x="456" y="98"/>
                      <a:pt x="508" y="65"/>
                      <a:pt x="560" y="32"/>
                    </a:cubicBezTo>
                    <a:cubicBezTo>
                      <a:pt x="591" y="12"/>
                      <a:pt x="624" y="0"/>
                      <a:pt x="662" y="4"/>
                    </a:cubicBezTo>
                    <a:cubicBezTo>
                      <a:pt x="725" y="11"/>
                      <a:pt x="788" y="10"/>
                      <a:pt x="851" y="6"/>
                    </a:cubicBezTo>
                    <a:cubicBezTo>
                      <a:pt x="858" y="6"/>
                      <a:pt x="864" y="8"/>
                      <a:pt x="875" y="9"/>
                    </a:cubicBezTo>
                    <a:cubicBezTo>
                      <a:pt x="874" y="42"/>
                      <a:pt x="873" y="75"/>
                      <a:pt x="870" y="108"/>
                    </a:cubicBezTo>
                    <a:cubicBezTo>
                      <a:pt x="867" y="147"/>
                      <a:pt x="862" y="187"/>
                      <a:pt x="856" y="226"/>
                    </a:cubicBezTo>
                    <a:cubicBezTo>
                      <a:pt x="851" y="262"/>
                      <a:pt x="866" y="281"/>
                      <a:pt x="903" y="284"/>
                    </a:cubicBezTo>
                    <a:cubicBezTo>
                      <a:pt x="912" y="285"/>
                      <a:pt x="920" y="287"/>
                      <a:pt x="935" y="289"/>
                    </a:cubicBezTo>
                    <a:cubicBezTo>
                      <a:pt x="889" y="331"/>
                      <a:pt x="843" y="363"/>
                      <a:pt x="790" y="383"/>
                    </a:cubicBezTo>
                    <a:cubicBezTo>
                      <a:pt x="740" y="402"/>
                      <a:pt x="690" y="418"/>
                      <a:pt x="644" y="444"/>
                    </a:cubicBezTo>
                    <a:cubicBezTo>
                      <a:pt x="553" y="494"/>
                      <a:pt x="472" y="554"/>
                      <a:pt x="417" y="644"/>
                    </a:cubicBezTo>
                    <a:cubicBezTo>
                      <a:pt x="400" y="671"/>
                      <a:pt x="386" y="699"/>
                      <a:pt x="370" y="72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84" name="Freeform 31"/>
              <p:cNvSpPr>
                <a:spLocks/>
              </p:cNvSpPr>
              <p:nvPr/>
            </p:nvSpPr>
            <p:spPr bwMode="auto">
              <a:xfrm>
                <a:off x="6945313" y="3130550"/>
                <a:ext cx="60325" cy="406400"/>
              </a:xfrm>
              <a:custGeom>
                <a:avLst/>
                <a:gdLst>
                  <a:gd name="T0" fmla="*/ 141 w 145"/>
                  <a:gd name="T1" fmla="*/ 975 h 990"/>
                  <a:gd name="T2" fmla="*/ 16 w 145"/>
                  <a:gd name="T3" fmla="*/ 972 h 990"/>
                  <a:gd name="T4" fmla="*/ 21 w 145"/>
                  <a:gd name="T5" fmla="*/ 881 h 990"/>
                  <a:gd name="T6" fmla="*/ 0 w 145"/>
                  <a:gd name="T7" fmla="*/ 842 h 990"/>
                  <a:gd name="T8" fmla="*/ 18 w 145"/>
                  <a:gd name="T9" fmla="*/ 675 h 990"/>
                  <a:gd name="T10" fmla="*/ 23 w 145"/>
                  <a:gd name="T11" fmla="*/ 612 h 990"/>
                  <a:gd name="T12" fmla="*/ 51 w 145"/>
                  <a:gd name="T13" fmla="*/ 411 h 990"/>
                  <a:gd name="T14" fmla="*/ 56 w 145"/>
                  <a:gd name="T15" fmla="*/ 338 h 990"/>
                  <a:gd name="T16" fmla="*/ 84 w 145"/>
                  <a:gd name="T17" fmla="*/ 143 h 990"/>
                  <a:gd name="T18" fmla="*/ 94 w 145"/>
                  <a:gd name="T19" fmla="*/ 0 h 990"/>
                  <a:gd name="T20" fmla="*/ 102 w 145"/>
                  <a:gd name="T21" fmla="*/ 72 h 990"/>
                  <a:gd name="T22" fmla="*/ 98 w 145"/>
                  <a:gd name="T23" fmla="*/ 95 h 990"/>
                  <a:gd name="T24" fmla="*/ 113 w 145"/>
                  <a:gd name="T25" fmla="*/ 257 h 990"/>
                  <a:gd name="T26" fmla="*/ 120 w 145"/>
                  <a:gd name="T27" fmla="*/ 304 h 990"/>
                  <a:gd name="T28" fmla="*/ 130 w 145"/>
                  <a:gd name="T29" fmla="*/ 546 h 990"/>
                  <a:gd name="T30" fmla="*/ 136 w 145"/>
                  <a:gd name="T31" fmla="*/ 760 h 990"/>
                  <a:gd name="T32" fmla="*/ 144 w 145"/>
                  <a:gd name="T33" fmla="*/ 906 h 990"/>
                  <a:gd name="T34" fmla="*/ 141 w 145"/>
                  <a:gd name="T35" fmla="*/ 975 h 9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45" h="990">
                    <a:moveTo>
                      <a:pt x="141" y="975"/>
                    </a:moveTo>
                    <a:cubicBezTo>
                      <a:pt x="97" y="960"/>
                      <a:pt x="59" y="990"/>
                      <a:pt x="16" y="972"/>
                    </a:cubicBezTo>
                    <a:cubicBezTo>
                      <a:pt x="18" y="942"/>
                      <a:pt x="18" y="911"/>
                      <a:pt x="21" y="881"/>
                    </a:cubicBezTo>
                    <a:cubicBezTo>
                      <a:pt x="22" y="863"/>
                      <a:pt x="23" y="847"/>
                      <a:pt x="0" y="842"/>
                    </a:cubicBezTo>
                    <a:cubicBezTo>
                      <a:pt x="6" y="785"/>
                      <a:pt x="13" y="730"/>
                      <a:pt x="18" y="675"/>
                    </a:cubicBezTo>
                    <a:cubicBezTo>
                      <a:pt x="21" y="654"/>
                      <a:pt x="20" y="633"/>
                      <a:pt x="23" y="612"/>
                    </a:cubicBezTo>
                    <a:cubicBezTo>
                      <a:pt x="32" y="545"/>
                      <a:pt x="42" y="478"/>
                      <a:pt x="51" y="411"/>
                    </a:cubicBezTo>
                    <a:cubicBezTo>
                      <a:pt x="54" y="387"/>
                      <a:pt x="56" y="363"/>
                      <a:pt x="56" y="338"/>
                    </a:cubicBezTo>
                    <a:cubicBezTo>
                      <a:pt x="57" y="272"/>
                      <a:pt x="77" y="208"/>
                      <a:pt x="84" y="143"/>
                    </a:cubicBezTo>
                    <a:cubicBezTo>
                      <a:pt x="88" y="95"/>
                      <a:pt x="89" y="48"/>
                      <a:pt x="94" y="0"/>
                    </a:cubicBezTo>
                    <a:cubicBezTo>
                      <a:pt x="101" y="24"/>
                      <a:pt x="108" y="47"/>
                      <a:pt x="102" y="72"/>
                    </a:cubicBezTo>
                    <a:cubicBezTo>
                      <a:pt x="100" y="80"/>
                      <a:pt x="97" y="88"/>
                      <a:pt x="98" y="95"/>
                    </a:cubicBezTo>
                    <a:cubicBezTo>
                      <a:pt x="102" y="149"/>
                      <a:pt x="108" y="203"/>
                      <a:pt x="113" y="257"/>
                    </a:cubicBezTo>
                    <a:cubicBezTo>
                      <a:pt x="115" y="273"/>
                      <a:pt x="119" y="288"/>
                      <a:pt x="120" y="304"/>
                    </a:cubicBezTo>
                    <a:cubicBezTo>
                      <a:pt x="124" y="385"/>
                      <a:pt x="127" y="465"/>
                      <a:pt x="130" y="546"/>
                    </a:cubicBezTo>
                    <a:cubicBezTo>
                      <a:pt x="132" y="617"/>
                      <a:pt x="134" y="688"/>
                      <a:pt x="136" y="760"/>
                    </a:cubicBezTo>
                    <a:cubicBezTo>
                      <a:pt x="138" y="808"/>
                      <a:pt x="142" y="857"/>
                      <a:pt x="144" y="906"/>
                    </a:cubicBezTo>
                    <a:cubicBezTo>
                      <a:pt x="145" y="927"/>
                      <a:pt x="142" y="948"/>
                      <a:pt x="141" y="975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85" name="Freeform 32"/>
              <p:cNvSpPr>
                <a:spLocks/>
              </p:cNvSpPr>
              <p:nvPr/>
            </p:nvSpPr>
            <p:spPr bwMode="auto">
              <a:xfrm>
                <a:off x="5821363" y="1492250"/>
                <a:ext cx="34925" cy="25400"/>
              </a:xfrm>
              <a:custGeom>
                <a:avLst/>
                <a:gdLst>
                  <a:gd name="T0" fmla="*/ 88 w 88"/>
                  <a:gd name="T1" fmla="*/ 22 h 64"/>
                  <a:gd name="T2" fmla="*/ 40 w 88"/>
                  <a:gd name="T3" fmla="*/ 64 h 64"/>
                  <a:gd name="T4" fmla="*/ 26 w 88"/>
                  <a:gd name="T5" fmla="*/ 36 h 64"/>
                  <a:gd name="T6" fmla="*/ 0 w 88"/>
                  <a:gd name="T7" fmla="*/ 38 h 64"/>
                  <a:gd name="T8" fmla="*/ 16 w 88"/>
                  <a:gd name="T9" fmla="*/ 2 h 64"/>
                  <a:gd name="T10" fmla="*/ 88 w 88"/>
                  <a:gd name="T11" fmla="*/ 22 h 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88" h="64">
                    <a:moveTo>
                      <a:pt x="88" y="22"/>
                    </a:moveTo>
                    <a:cubicBezTo>
                      <a:pt x="72" y="37"/>
                      <a:pt x="57" y="49"/>
                      <a:pt x="40" y="64"/>
                    </a:cubicBezTo>
                    <a:cubicBezTo>
                      <a:pt x="34" y="52"/>
                      <a:pt x="32" y="40"/>
                      <a:pt x="26" y="36"/>
                    </a:cubicBezTo>
                    <a:cubicBezTo>
                      <a:pt x="21" y="32"/>
                      <a:pt x="10" y="37"/>
                      <a:pt x="0" y="38"/>
                    </a:cubicBezTo>
                    <a:cubicBezTo>
                      <a:pt x="5" y="26"/>
                      <a:pt x="11" y="13"/>
                      <a:pt x="16" y="2"/>
                    </a:cubicBezTo>
                    <a:cubicBezTo>
                      <a:pt x="48" y="0"/>
                      <a:pt x="48" y="0"/>
                      <a:pt x="88" y="22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86" name="Freeform 33"/>
              <p:cNvSpPr>
                <a:spLocks/>
              </p:cNvSpPr>
              <p:nvPr/>
            </p:nvSpPr>
            <p:spPr bwMode="auto">
              <a:xfrm>
                <a:off x="6584950" y="3560763"/>
                <a:ext cx="22225" cy="15875"/>
              </a:xfrm>
              <a:custGeom>
                <a:avLst/>
                <a:gdLst>
                  <a:gd name="T0" fmla="*/ 54 w 54"/>
                  <a:gd name="T1" fmla="*/ 0 h 38"/>
                  <a:gd name="T2" fmla="*/ 50 w 54"/>
                  <a:gd name="T3" fmla="*/ 38 h 38"/>
                  <a:gd name="T4" fmla="*/ 0 w 54"/>
                  <a:gd name="T5" fmla="*/ 31 h 38"/>
                  <a:gd name="T6" fmla="*/ 54 w 54"/>
                  <a:gd name="T7" fmla="*/ 0 h 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54" h="38">
                    <a:moveTo>
                      <a:pt x="54" y="0"/>
                    </a:moveTo>
                    <a:cubicBezTo>
                      <a:pt x="53" y="16"/>
                      <a:pt x="52" y="26"/>
                      <a:pt x="50" y="38"/>
                    </a:cubicBezTo>
                    <a:cubicBezTo>
                      <a:pt x="33" y="36"/>
                      <a:pt x="18" y="34"/>
                      <a:pt x="0" y="31"/>
                    </a:cubicBezTo>
                    <a:cubicBezTo>
                      <a:pt x="7" y="2"/>
                      <a:pt x="31" y="8"/>
                      <a:pt x="54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87" name="Freeform 34"/>
              <p:cNvSpPr>
                <a:spLocks/>
              </p:cNvSpPr>
              <p:nvPr/>
            </p:nvSpPr>
            <p:spPr bwMode="auto">
              <a:xfrm>
                <a:off x="6491288" y="1868488"/>
                <a:ext cx="9525" cy="9525"/>
              </a:xfrm>
              <a:custGeom>
                <a:avLst/>
                <a:gdLst>
                  <a:gd name="T0" fmla="*/ 6 w 25"/>
                  <a:gd name="T1" fmla="*/ 0 h 21"/>
                  <a:gd name="T2" fmla="*/ 25 w 25"/>
                  <a:gd name="T3" fmla="*/ 16 h 21"/>
                  <a:gd name="T4" fmla="*/ 21 w 25"/>
                  <a:gd name="T5" fmla="*/ 21 h 21"/>
                  <a:gd name="T6" fmla="*/ 0 w 25"/>
                  <a:gd name="T7" fmla="*/ 8 h 21"/>
                  <a:gd name="T8" fmla="*/ 6 w 25"/>
                  <a:gd name="T9" fmla="*/ 0 h 2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5" h="21">
                    <a:moveTo>
                      <a:pt x="6" y="0"/>
                    </a:moveTo>
                    <a:cubicBezTo>
                      <a:pt x="12" y="6"/>
                      <a:pt x="18" y="11"/>
                      <a:pt x="25" y="16"/>
                    </a:cubicBezTo>
                    <a:cubicBezTo>
                      <a:pt x="23" y="18"/>
                      <a:pt x="22" y="20"/>
                      <a:pt x="21" y="21"/>
                    </a:cubicBezTo>
                    <a:cubicBezTo>
                      <a:pt x="14" y="17"/>
                      <a:pt x="7" y="13"/>
                      <a:pt x="0" y="8"/>
                    </a:cubicBezTo>
                    <a:cubicBezTo>
                      <a:pt x="2" y="6"/>
                      <a:pt x="4" y="3"/>
                      <a:pt x="6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88" name="Freeform 37"/>
              <p:cNvSpPr>
                <a:spLocks/>
              </p:cNvSpPr>
              <p:nvPr/>
            </p:nvSpPr>
            <p:spPr bwMode="auto">
              <a:xfrm>
                <a:off x="6635750" y="2957513"/>
                <a:ext cx="20638" cy="20638"/>
              </a:xfrm>
              <a:custGeom>
                <a:avLst/>
                <a:gdLst>
                  <a:gd name="T0" fmla="*/ 35 w 51"/>
                  <a:gd name="T1" fmla="*/ 0 h 53"/>
                  <a:gd name="T2" fmla="*/ 27 w 51"/>
                  <a:gd name="T3" fmla="*/ 47 h 53"/>
                  <a:gd name="T4" fmla="*/ 4 w 51"/>
                  <a:gd name="T5" fmla="*/ 34 h 53"/>
                  <a:gd name="T6" fmla="*/ 35 w 51"/>
                  <a:gd name="T7" fmla="*/ 0 h 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51" h="53">
                    <a:moveTo>
                      <a:pt x="35" y="0"/>
                    </a:moveTo>
                    <a:cubicBezTo>
                      <a:pt x="34" y="19"/>
                      <a:pt x="51" y="36"/>
                      <a:pt x="27" y="47"/>
                    </a:cubicBezTo>
                    <a:cubicBezTo>
                      <a:pt x="15" y="53"/>
                      <a:pt x="6" y="48"/>
                      <a:pt x="4" y="34"/>
                    </a:cubicBezTo>
                    <a:cubicBezTo>
                      <a:pt x="0" y="15"/>
                      <a:pt x="6" y="7"/>
                      <a:pt x="35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89" name="Freeform 38"/>
              <p:cNvSpPr>
                <a:spLocks/>
              </p:cNvSpPr>
              <p:nvPr/>
            </p:nvSpPr>
            <p:spPr bwMode="auto">
              <a:xfrm>
                <a:off x="6630988" y="3340100"/>
                <a:ext cx="7938" cy="15875"/>
              </a:xfrm>
              <a:custGeom>
                <a:avLst/>
                <a:gdLst>
                  <a:gd name="T0" fmla="*/ 0 w 18"/>
                  <a:gd name="T1" fmla="*/ 0 h 38"/>
                  <a:gd name="T2" fmla="*/ 4 w 18"/>
                  <a:gd name="T3" fmla="*/ 38 h 38"/>
                  <a:gd name="T4" fmla="*/ 0 w 18"/>
                  <a:gd name="T5" fmla="*/ 0 h 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8" h="38">
                    <a:moveTo>
                      <a:pt x="0" y="0"/>
                    </a:moveTo>
                    <a:cubicBezTo>
                      <a:pt x="18" y="26"/>
                      <a:pt x="18" y="26"/>
                      <a:pt x="4" y="38"/>
                    </a:cubicBezTo>
                    <a:cubicBezTo>
                      <a:pt x="3" y="26"/>
                      <a:pt x="2" y="16"/>
                      <a:pt x="0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91" name="Freeform 40"/>
              <p:cNvSpPr>
                <a:spLocks/>
              </p:cNvSpPr>
              <p:nvPr/>
            </p:nvSpPr>
            <p:spPr bwMode="auto">
              <a:xfrm>
                <a:off x="6637338" y="3260725"/>
                <a:ext cx="4763" cy="11113"/>
              </a:xfrm>
              <a:custGeom>
                <a:avLst/>
                <a:gdLst>
                  <a:gd name="T0" fmla="*/ 7 w 12"/>
                  <a:gd name="T1" fmla="*/ 0 h 26"/>
                  <a:gd name="T2" fmla="*/ 12 w 12"/>
                  <a:gd name="T3" fmla="*/ 25 h 26"/>
                  <a:gd name="T4" fmla="*/ 5 w 12"/>
                  <a:gd name="T5" fmla="*/ 26 h 26"/>
                  <a:gd name="T6" fmla="*/ 0 w 12"/>
                  <a:gd name="T7" fmla="*/ 1 h 26"/>
                  <a:gd name="T8" fmla="*/ 7 w 12"/>
                  <a:gd name="T9" fmla="*/ 0 h 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" h="26">
                    <a:moveTo>
                      <a:pt x="7" y="0"/>
                    </a:moveTo>
                    <a:cubicBezTo>
                      <a:pt x="9" y="8"/>
                      <a:pt x="10" y="16"/>
                      <a:pt x="12" y="25"/>
                    </a:cubicBezTo>
                    <a:cubicBezTo>
                      <a:pt x="10" y="25"/>
                      <a:pt x="7" y="26"/>
                      <a:pt x="5" y="26"/>
                    </a:cubicBezTo>
                    <a:cubicBezTo>
                      <a:pt x="4" y="18"/>
                      <a:pt x="2" y="9"/>
                      <a:pt x="0" y="1"/>
                    </a:cubicBezTo>
                    <a:cubicBezTo>
                      <a:pt x="3" y="0"/>
                      <a:pt x="5" y="0"/>
                      <a:pt x="7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92" name="Freeform 41"/>
              <p:cNvSpPr>
                <a:spLocks/>
              </p:cNvSpPr>
              <p:nvPr/>
            </p:nvSpPr>
            <p:spPr bwMode="auto">
              <a:xfrm>
                <a:off x="6640513" y="3000375"/>
                <a:ext cx="6350" cy="9525"/>
              </a:xfrm>
              <a:custGeom>
                <a:avLst/>
                <a:gdLst>
                  <a:gd name="T0" fmla="*/ 7 w 15"/>
                  <a:gd name="T1" fmla="*/ 0 h 21"/>
                  <a:gd name="T2" fmla="*/ 15 w 15"/>
                  <a:gd name="T3" fmla="*/ 18 h 21"/>
                  <a:gd name="T4" fmla="*/ 9 w 15"/>
                  <a:gd name="T5" fmla="*/ 21 h 21"/>
                  <a:gd name="T6" fmla="*/ 0 w 15"/>
                  <a:gd name="T7" fmla="*/ 4 h 21"/>
                  <a:gd name="T8" fmla="*/ 7 w 15"/>
                  <a:gd name="T9" fmla="*/ 0 h 2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5" h="21">
                    <a:moveTo>
                      <a:pt x="7" y="0"/>
                    </a:moveTo>
                    <a:cubicBezTo>
                      <a:pt x="9" y="6"/>
                      <a:pt x="12" y="12"/>
                      <a:pt x="15" y="18"/>
                    </a:cubicBezTo>
                    <a:cubicBezTo>
                      <a:pt x="13" y="19"/>
                      <a:pt x="11" y="20"/>
                      <a:pt x="9" y="21"/>
                    </a:cubicBezTo>
                    <a:cubicBezTo>
                      <a:pt x="6" y="15"/>
                      <a:pt x="3" y="9"/>
                      <a:pt x="0" y="4"/>
                    </a:cubicBezTo>
                    <a:cubicBezTo>
                      <a:pt x="2" y="2"/>
                      <a:pt x="4" y="1"/>
                      <a:pt x="7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93" name="Freeform 42"/>
              <p:cNvSpPr>
                <a:spLocks/>
              </p:cNvSpPr>
              <p:nvPr/>
            </p:nvSpPr>
            <p:spPr bwMode="auto">
              <a:xfrm>
                <a:off x="6643688" y="3119438"/>
                <a:ext cx="6350" cy="7938"/>
              </a:xfrm>
              <a:custGeom>
                <a:avLst/>
                <a:gdLst>
                  <a:gd name="T0" fmla="*/ 0 w 16"/>
                  <a:gd name="T1" fmla="*/ 16 h 20"/>
                  <a:gd name="T2" fmla="*/ 6 w 16"/>
                  <a:gd name="T3" fmla="*/ 0 h 20"/>
                  <a:gd name="T4" fmla="*/ 16 w 16"/>
                  <a:gd name="T5" fmla="*/ 5 h 20"/>
                  <a:gd name="T6" fmla="*/ 7 w 16"/>
                  <a:gd name="T7" fmla="*/ 20 h 20"/>
                  <a:gd name="T8" fmla="*/ 0 w 16"/>
                  <a:gd name="T9" fmla="*/ 16 h 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6" h="20">
                    <a:moveTo>
                      <a:pt x="0" y="16"/>
                    </a:moveTo>
                    <a:cubicBezTo>
                      <a:pt x="2" y="11"/>
                      <a:pt x="4" y="5"/>
                      <a:pt x="6" y="0"/>
                    </a:cubicBezTo>
                    <a:cubicBezTo>
                      <a:pt x="9" y="2"/>
                      <a:pt x="12" y="3"/>
                      <a:pt x="16" y="5"/>
                    </a:cubicBezTo>
                    <a:cubicBezTo>
                      <a:pt x="13" y="10"/>
                      <a:pt x="10" y="15"/>
                      <a:pt x="7" y="20"/>
                    </a:cubicBezTo>
                    <a:cubicBezTo>
                      <a:pt x="5" y="18"/>
                      <a:pt x="2" y="17"/>
                      <a:pt x="0" y="16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94" name="Freeform 43"/>
              <p:cNvSpPr>
                <a:spLocks/>
              </p:cNvSpPr>
              <p:nvPr/>
            </p:nvSpPr>
            <p:spPr bwMode="auto">
              <a:xfrm>
                <a:off x="5780088" y="1417638"/>
                <a:ext cx="14288" cy="22225"/>
              </a:xfrm>
              <a:custGeom>
                <a:avLst/>
                <a:gdLst>
                  <a:gd name="T0" fmla="*/ 36 w 36"/>
                  <a:gd name="T1" fmla="*/ 55 h 55"/>
                  <a:gd name="T2" fmla="*/ 17 w 36"/>
                  <a:gd name="T3" fmla="*/ 0 h 55"/>
                  <a:gd name="T4" fmla="*/ 36 w 36"/>
                  <a:gd name="T5" fmla="*/ 55 h 5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36" h="55">
                    <a:moveTo>
                      <a:pt x="36" y="55"/>
                    </a:moveTo>
                    <a:cubicBezTo>
                      <a:pt x="2" y="30"/>
                      <a:pt x="0" y="22"/>
                      <a:pt x="17" y="0"/>
                    </a:cubicBezTo>
                    <a:cubicBezTo>
                      <a:pt x="23" y="18"/>
                      <a:pt x="30" y="36"/>
                      <a:pt x="36" y="55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95" name="Freeform 44"/>
              <p:cNvSpPr>
                <a:spLocks/>
              </p:cNvSpPr>
              <p:nvPr/>
            </p:nvSpPr>
            <p:spPr bwMode="auto">
              <a:xfrm>
                <a:off x="5783263" y="1397000"/>
                <a:ext cx="19050" cy="15875"/>
              </a:xfrm>
              <a:custGeom>
                <a:avLst/>
                <a:gdLst>
                  <a:gd name="T0" fmla="*/ 35 w 45"/>
                  <a:gd name="T1" fmla="*/ 39 h 39"/>
                  <a:gd name="T2" fmla="*/ 20 w 45"/>
                  <a:gd name="T3" fmla="*/ 0 h 39"/>
                  <a:gd name="T4" fmla="*/ 45 w 45"/>
                  <a:gd name="T5" fmla="*/ 3 h 39"/>
                  <a:gd name="T6" fmla="*/ 35 w 45"/>
                  <a:gd name="T7" fmla="*/ 39 h 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45" h="39">
                    <a:moveTo>
                      <a:pt x="35" y="39"/>
                    </a:moveTo>
                    <a:cubicBezTo>
                      <a:pt x="26" y="27"/>
                      <a:pt x="0" y="23"/>
                      <a:pt x="20" y="0"/>
                    </a:cubicBezTo>
                    <a:cubicBezTo>
                      <a:pt x="27" y="1"/>
                      <a:pt x="34" y="2"/>
                      <a:pt x="45" y="3"/>
                    </a:cubicBezTo>
                    <a:cubicBezTo>
                      <a:pt x="41" y="15"/>
                      <a:pt x="38" y="26"/>
                      <a:pt x="35" y="3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96" name="Freeform 45"/>
              <p:cNvSpPr>
                <a:spLocks/>
              </p:cNvSpPr>
              <p:nvPr/>
            </p:nvSpPr>
            <p:spPr bwMode="auto">
              <a:xfrm>
                <a:off x="5826125" y="1449388"/>
                <a:ext cx="7938" cy="4763"/>
              </a:xfrm>
              <a:custGeom>
                <a:avLst/>
                <a:gdLst>
                  <a:gd name="T0" fmla="*/ 19 w 19"/>
                  <a:gd name="T1" fmla="*/ 6 h 14"/>
                  <a:gd name="T2" fmla="*/ 9 w 19"/>
                  <a:gd name="T3" fmla="*/ 14 h 14"/>
                  <a:gd name="T4" fmla="*/ 1 w 19"/>
                  <a:gd name="T5" fmla="*/ 9 h 14"/>
                  <a:gd name="T6" fmla="*/ 4 w 19"/>
                  <a:gd name="T7" fmla="*/ 0 h 14"/>
                  <a:gd name="T8" fmla="*/ 19 w 19"/>
                  <a:gd name="T9" fmla="*/ 6 h 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9" h="14">
                    <a:moveTo>
                      <a:pt x="19" y="6"/>
                    </a:moveTo>
                    <a:cubicBezTo>
                      <a:pt x="14" y="10"/>
                      <a:pt x="12" y="14"/>
                      <a:pt x="9" y="14"/>
                    </a:cubicBezTo>
                    <a:cubicBezTo>
                      <a:pt x="6" y="14"/>
                      <a:pt x="2" y="11"/>
                      <a:pt x="1" y="9"/>
                    </a:cubicBezTo>
                    <a:cubicBezTo>
                      <a:pt x="0" y="7"/>
                      <a:pt x="3" y="3"/>
                      <a:pt x="4" y="0"/>
                    </a:cubicBezTo>
                    <a:cubicBezTo>
                      <a:pt x="8" y="1"/>
                      <a:pt x="12" y="3"/>
                      <a:pt x="19" y="6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97" name="Freeform 46"/>
              <p:cNvSpPr>
                <a:spLocks noEditPoints="1"/>
              </p:cNvSpPr>
              <p:nvPr/>
            </p:nvSpPr>
            <p:spPr bwMode="auto">
              <a:xfrm>
                <a:off x="5881688" y="1611313"/>
                <a:ext cx="153988" cy="104775"/>
              </a:xfrm>
              <a:custGeom>
                <a:avLst/>
                <a:gdLst>
                  <a:gd name="T0" fmla="*/ 140 w 374"/>
                  <a:gd name="T1" fmla="*/ 34 h 253"/>
                  <a:gd name="T2" fmla="*/ 289 w 374"/>
                  <a:gd name="T3" fmla="*/ 55 h 253"/>
                  <a:gd name="T4" fmla="*/ 304 w 374"/>
                  <a:gd name="T5" fmla="*/ 60 h 253"/>
                  <a:gd name="T6" fmla="*/ 322 w 374"/>
                  <a:gd name="T7" fmla="*/ 152 h 253"/>
                  <a:gd name="T8" fmla="*/ 243 w 374"/>
                  <a:gd name="T9" fmla="*/ 201 h 253"/>
                  <a:gd name="T10" fmla="*/ 117 w 374"/>
                  <a:gd name="T11" fmla="*/ 235 h 253"/>
                  <a:gd name="T12" fmla="*/ 92 w 374"/>
                  <a:gd name="T13" fmla="*/ 246 h 253"/>
                  <a:gd name="T14" fmla="*/ 58 w 374"/>
                  <a:gd name="T15" fmla="*/ 227 h 253"/>
                  <a:gd name="T16" fmla="*/ 94 w 374"/>
                  <a:gd name="T17" fmla="*/ 192 h 253"/>
                  <a:gd name="T18" fmla="*/ 80 w 374"/>
                  <a:gd name="T19" fmla="*/ 138 h 253"/>
                  <a:gd name="T20" fmla="*/ 72 w 374"/>
                  <a:gd name="T21" fmla="*/ 76 h 253"/>
                  <a:gd name="T22" fmla="*/ 0 w 374"/>
                  <a:gd name="T23" fmla="*/ 36 h 253"/>
                  <a:gd name="T24" fmla="*/ 48 w 374"/>
                  <a:gd name="T25" fmla="*/ 18 h 253"/>
                  <a:gd name="T26" fmla="*/ 118 w 374"/>
                  <a:gd name="T27" fmla="*/ 2 h 253"/>
                  <a:gd name="T28" fmla="*/ 128 w 374"/>
                  <a:gd name="T29" fmla="*/ 1 h 253"/>
                  <a:gd name="T30" fmla="*/ 140 w 374"/>
                  <a:gd name="T31" fmla="*/ 34 h 253"/>
                  <a:gd name="T32" fmla="*/ 134 w 374"/>
                  <a:gd name="T33" fmla="*/ 79 h 253"/>
                  <a:gd name="T34" fmla="*/ 154 w 374"/>
                  <a:gd name="T35" fmla="*/ 172 h 253"/>
                  <a:gd name="T36" fmla="*/ 281 w 374"/>
                  <a:gd name="T37" fmla="*/ 99 h 253"/>
                  <a:gd name="T38" fmla="*/ 134 w 374"/>
                  <a:gd name="T39" fmla="*/ 79 h 2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374" h="253">
                    <a:moveTo>
                      <a:pt x="140" y="34"/>
                    </a:moveTo>
                    <a:cubicBezTo>
                      <a:pt x="192" y="26"/>
                      <a:pt x="241" y="38"/>
                      <a:pt x="289" y="55"/>
                    </a:cubicBezTo>
                    <a:cubicBezTo>
                      <a:pt x="294" y="57"/>
                      <a:pt x="299" y="57"/>
                      <a:pt x="304" y="60"/>
                    </a:cubicBezTo>
                    <a:cubicBezTo>
                      <a:pt x="346" y="87"/>
                      <a:pt x="374" y="104"/>
                      <a:pt x="322" y="152"/>
                    </a:cubicBezTo>
                    <a:cubicBezTo>
                      <a:pt x="299" y="174"/>
                      <a:pt x="276" y="193"/>
                      <a:pt x="243" y="201"/>
                    </a:cubicBezTo>
                    <a:cubicBezTo>
                      <a:pt x="201" y="212"/>
                      <a:pt x="162" y="234"/>
                      <a:pt x="117" y="235"/>
                    </a:cubicBezTo>
                    <a:cubicBezTo>
                      <a:pt x="109" y="235"/>
                      <a:pt x="101" y="242"/>
                      <a:pt x="92" y="246"/>
                    </a:cubicBezTo>
                    <a:cubicBezTo>
                      <a:pt x="75" y="253"/>
                      <a:pt x="65" y="248"/>
                      <a:pt x="58" y="227"/>
                    </a:cubicBezTo>
                    <a:cubicBezTo>
                      <a:pt x="68" y="217"/>
                      <a:pt x="79" y="206"/>
                      <a:pt x="94" y="192"/>
                    </a:cubicBezTo>
                    <a:cubicBezTo>
                      <a:pt x="90" y="176"/>
                      <a:pt x="83" y="158"/>
                      <a:pt x="80" y="138"/>
                    </a:cubicBezTo>
                    <a:cubicBezTo>
                      <a:pt x="76" y="121"/>
                      <a:pt x="75" y="103"/>
                      <a:pt x="72" y="76"/>
                    </a:cubicBezTo>
                    <a:cubicBezTo>
                      <a:pt x="60" y="55"/>
                      <a:pt x="11" y="74"/>
                      <a:pt x="0" y="36"/>
                    </a:cubicBezTo>
                    <a:cubicBezTo>
                      <a:pt x="11" y="14"/>
                      <a:pt x="31" y="10"/>
                      <a:pt x="48" y="18"/>
                    </a:cubicBezTo>
                    <a:cubicBezTo>
                      <a:pt x="77" y="29"/>
                      <a:pt x="98" y="24"/>
                      <a:pt x="118" y="2"/>
                    </a:cubicBezTo>
                    <a:cubicBezTo>
                      <a:pt x="119" y="0"/>
                      <a:pt x="123" y="1"/>
                      <a:pt x="128" y="1"/>
                    </a:cubicBezTo>
                    <a:cubicBezTo>
                      <a:pt x="131" y="9"/>
                      <a:pt x="135" y="19"/>
                      <a:pt x="140" y="34"/>
                    </a:cubicBezTo>
                    <a:close/>
                    <a:moveTo>
                      <a:pt x="134" y="79"/>
                    </a:moveTo>
                    <a:cubicBezTo>
                      <a:pt x="123" y="116"/>
                      <a:pt x="138" y="143"/>
                      <a:pt x="154" y="172"/>
                    </a:cubicBezTo>
                    <a:cubicBezTo>
                      <a:pt x="201" y="158"/>
                      <a:pt x="255" y="160"/>
                      <a:pt x="281" y="99"/>
                    </a:cubicBezTo>
                    <a:cubicBezTo>
                      <a:pt x="228" y="100"/>
                      <a:pt x="187" y="67"/>
                      <a:pt x="134" y="7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98" name="Freeform 47"/>
              <p:cNvSpPr>
                <a:spLocks/>
              </p:cNvSpPr>
              <p:nvPr/>
            </p:nvSpPr>
            <p:spPr bwMode="auto">
              <a:xfrm>
                <a:off x="5932488" y="1639888"/>
                <a:ext cx="65088" cy="42863"/>
              </a:xfrm>
              <a:custGeom>
                <a:avLst/>
                <a:gdLst>
                  <a:gd name="T0" fmla="*/ 11 w 158"/>
                  <a:gd name="T1" fmla="*/ 12 h 105"/>
                  <a:gd name="T2" fmla="*/ 158 w 158"/>
                  <a:gd name="T3" fmla="*/ 32 h 105"/>
                  <a:gd name="T4" fmla="*/ 31 w 158"/>
                  <a:gd name="T5" fmla="*/ 105 h 105"/>
                  <a:gd name="T6" fmla="*/ 11 w 158"/>
                  <a:gd name="T7" fmla="*/ 12 h 1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58" h="105">
                    <a:moveTo>
                      <a:pt x="11" y="12"/>
                    </a:moveTo>
                    <a:cubicBezTo>
                      <a:pt x="64" y="0"/>
                      <a:pt x="105" y="33"/>
                      <a:pt x="158" y="32"/>
                    </a:cubicBezTo>
                    <a:cubicBezTo>
                      <a:pt x="132" y="93"/>
                      <a:pt x="78" y="91"/>
                      <a:pt x="31" y="105"/>
                    </a:cubicBezTo>
                    <a:cubicBezTo>
                      <a:pt x="15" y="76"/>
                      <a:pt x="0" y="49"/>
                      <a:pt x="11" y="12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grpSp>
          <p:nvGrpSpPr>
            <p:cNvPr id="1230" name="Skupina 1229"/>
            <p:cNvGrpSpPr/>
            <p:nvPr/>
          </p:nvGrpSpPr>
          <p:grpSpPr>
            <a:xfrm flipH="1">
              <a:off x="1324277" y="579588"/>
              <a:ext cx="1009939" cy="1382613"/>
              <a:chOff x="5913438" y="1779588"/>
              <a:chExt cx="2714625" cy="3716338"/>
            </a:xfrm>
            <a:grpFill/>
          </p:grpSpPr>
          <p:sp>
            <p:nvSpPr>
              <p:cNvPr id="1231" name="Freeform 5"/>
              <p:cNvSpPr>
                <a:spLocks noEditPoints="1"/>
              </p:cNvSpPr>
              <p:nvPr/>
            </p:nvSpPr>
            <p:spPr bwMode="auto">
              <a:xfrm>
                <a:off x="5913438" y="1779588"/>
                <a:ext cx="2714625" cy="3716338"/>
              </a:xfrm>
              <a:custGeom>
                <a:avLst/>
                <a:gdLst>
                  <a:gd name="T0" fmla="*/ 2356 w 3301"/>
                  <a:gd name="T1" fmla="*/ 4314 h 4518"/>
                  <a:gd name="T2" fmla="*/ 1493 w 3301"/>
                  <a:gd name="T3" fmla="*/ 4026 h 4518"/>
                  <a:gd name="T4" fmla="*/ 1071 w 3301"/>
                  <a:gd name="T5" fmla="*/ 3714 h 4518"/>
                  <a:gd name="T6" fmla="*/ 605 w 3301"/>
                  <a:gd name="T7" fmla="*/ 4118 h 4518"/>
                  <a:gd name="T8" fmla="*/ 63 w 3301"/>
                  <a:gd name="T9" fmla="*/ 3842 h 4518"/>
                  <a:gd name="T10" fmla="*/ 785 w 3301"/>
                  <a:gd name="T11" fmla="*/ 3155 h 4518"/>
                  <a:gd name="T12" fmla="*/ 849 w 3301"/>
                  <a:gd name="T13" fmla="*/ 2258 h 4518"/>
                  <a:gd name="T14" fmla="*/ 324 w 3301"/>
                  <a:gd name="T15" fmla="*/ 2509 h 4518"/>
                  <a:gd name="T16" fmla="*/ 22 w 3301"/>
                  <a:gd name="T17" fmla="*/ 2330 h 4518"/>
                  <a:gd name="T18" fmla="*/ 901 w 3301"/>
                  <a:gd name="T19" fmla="*/ 1463 h 4518"/>
                  <a:gd name="T20" fmla="*/ 1585 w 3301"/>
                  <a:gd name="T21" fmla="*/ 996 h 4518"/>
                  <a:gd name="T22" fmla="*/ 1104 w 3301"/>
                  <a:gd name="T23" fmla="*/ 526 h 4518"/>
                  <a:gd name="T24" fmla="*/ 1123 w 3301"/>
                  <a:gd name="T25" fmla="*/ 190 h 4518"/>
                  <a:gd name="T26" fmla="*/ 2225 w 3301"/>
                  <a:gd name="T27" fmla="*/ 201 h 4518"/>
                  <a:gd name="T28" fmla="*/ 2133 w 3301"/>
                  <a:gd name="T29" fmla="*/ 1206 h 4518"/>
                  <a:gd name="T30" fmla="*/ 2479 w 3301"/>
                  <a:gd name="T31" fmla="*/ 1950 h 4518"/>
                  <a:gd name="T32" fmla="*/ 3169 w 3301"/>
                  <a:gd name="T33" fmla="*/ 2415 h 4518"/>
                  <a:gd name="T34" fmla="*/ 2593 w 3301"/>
                  <a:gd name="T35" fmla="*/ 2430 h 4518"/>
                  <a:gd name="T36" fmla="*/ 1957 w 3301"/>
                  <a:gd name="T37" fmla="*/ 2595 h 4518"/>
                  <a:gd name="T38" fmla="*/ 2045 w 3301"/>
                  <a:gd name="T39" fmla="*/ 3521 h 4518"/>
                  <a:gd name="T40" fmla="*/ 1643 w 3301"/>
                  <a:gd name="T41" fmla="*/ 2497 h 4518"/>
                  <a:gd name="T42" fmla="*/ 1234 w 3301"/>
                  <a:gd name="T43" fmla="*/ 2977 h 4518"/>
                  <a:gd name="T44" fmla="*/ 701 w 3301"/>
                  <a:gd name="T45" fmla="*/ 3225 h 4518"/>
                  <a:gd name="T46" fmla="*/ 1203 w 3301"/>
                  <a:gd name="T47" fmla="*/ 3584 h 4518"/>
                  <a:gd name="T48" fmla="*/ 1531 w 3301"/>
                  <a:gd name="T49" fmla="*/ 3196 h 4518"/>
                  <a:gd name="T50" fmla="*/ 1908 w 3301"/>
                  <a:gd name="T51" fmla="*/ 3977 h 4518"/>
                  <a:gd name="T52" fmla="*/ 2688 w 3301"/>
                  <a:gd name="T53" fmla="*/ 2132 h 4518"/>
                  <a:gd name="T54" fmla="*/ 2004 w 3301"/>
                  <a:gd name="T55" fmla="*/ 1287 h 4518"/>
                  <a:gd name="T56" fmla="*/ 1732 w 3301"/>
                  <a:gd name="T57" fmla="*/ 2343 h 4518"/>
                  <a:gd name="T58" fmla="*/ 1992 w 3301"/>
                  <a:gd name="T59" fmla="*/ 1675 h 4518"/>
                  <a:gd name="T60" fmla="*/ 2491 w 3301"/>
                  <a:gd name="T61" fmla="*/ 2426 h 4518"/>
                  <a:gd name="T62" fmla="*/ 521 w 3301"/>
                  <a:gd name="T63" fmla="*/ 1789 h 4518"/>
                  <a:gd name="T64" fmla="*/ 1290 w 3301"/>
                  <a:gd name="T65" fmla="*/ 1885 h 4518"/>
                  <a:gd name="T66" fmla="*/ 959 w 3301"/>
                  <a:gd name="T67" fmla="*/ 2398 h 4518"/>
                  <a:gd name="T68" fmla="*/ 1861 w 3301"/>
                  <a:gd name="T69" fmla="*/ 1385 h 4518"/>
                  <a:gd name="T70" fmla="*/ 2314 w 3301"/>
                  <a:gd name="T71" fmla="*/ 997 h 4518"/>
                  <a:gd name="T72" fmla="*/ 2317 w 3301"/>
                  <a:gd name="T73" fmla="*/ 566 h 4518"/>
                  <a:gd name="T74" fmla="*/ 2040 w 3301"/>
                  <a:gd name="T75" fmla="*/ 605 h 4518"/>
                  <a:gd name="T76" fmla="*/ 1836 w 3301"/>
                  <a:gd name="T77" fmla="*/ 696 h 4518"/>
                  <a:gd name="T78" fmla="*/ 1601 w 3301"/>
                  <a:gd name="T79" fmla="*/ 1224 h 4518"/>
                  <a:gd name="T80" fmla="*/ 2454 w 3301"/>
                  <a:gd name="T81" fmla="*/ 641 h 4518"/>
                  <a:gd name="T82" fmla="*/ 1564 w 3301"/>
                  <a:gd name="T83" fmla="*/ 316 h 4518"/>
                  <a:gd name="T84" fmla="*/ 1665 w 3301"/>
                  <a:gd name="T85" fmla="*/ 639 h 4518"/>
                  <a:gd name="T86" fmla="*/ 2060 w 3301"/>
                  <a:gd name="T87" fmla="*/ 526 h 4518"/>
                  <a:gd name="T88" fmla="*/ 2338 w 3301"/>
                  <a:gd name="T89" fmla="*/ 646 h 4518"/>
                  <a:gd name="T90" fmla="*/ 2455 w 3301"/>
                  <a:gd name="T91" fmla="*/ 4235 h 4518"/>
                  <a:gd name="T92" fmla="*/ 543 w 3301"/>
                  <a:gd name="T93" fmla="*/ 4065 h 4518"/>
                  <a:gd name="T94" fmla="*/ 163 w 3301"/>
                  <a:gd name="T95" fmla="*/ 4175 h 4518"/>
                  <a:gd name="T96" fmla="*/ 543 w 3301"/>
                  <a:gd name="T97" fmla="*/ 4065 h 4518"/>
                  <a:gd name="T98" fmla="*/ 1120 w 3301"/>
                  <a:gd name="T99" fmla="*/ 358 h 4518"/>
                  <a:gd name="T100" fmla="*/ 1209 w 3301"/>
                  <a:gd name="T101" fmla="*/ 638 h 4518"/>
                  <a:gd name="T102" fmla="*/ 223 w 3301"/>
                  <a:gd name="T103" fmla="*/ 2072 h 4518"/>
                  <a:gd name="T104" fmla="*/ 178 w 3301"/>
                  <a:gd name="T105" fmla="*/ 2304 h 4518"/>
                  <a:gd name="T106" fmla="*/ 164 w 3301"/>
                  <a:gd name="T107" fmla="*/ 2515 h 4518"/>
                  <a:gd name="T108" fmla="*/ 469 w 3301"/>
                  <a:gd name="T109" fmla="*/ 2172 h 4518"/>
                  <a:gd name="T110" fmla="*/ 3135 w 3301"/>
                  <a:gd name="T111" fmla="*/ 2251 h 4518"/>
                  <a:gd name="T112" fmla="*/ 2601 w 3301"/>
                  <a:gd name="T113" fmla="*/ 2294 h 4518"/>
                  <a:gd name="T114" fmla="*/ 331 w 3301"/>
                  <a:gd name="T115" fmla="*/ 3950 h 4518"/>
                  <a:gd name="T116" fmla="*/ 1592 w 3301"/>
                  <a:gd name="T117" fmla="*/ 4113 h 4518"/>
                  <a:gd name="T118" fmla="*/ 2347 w 3301"/>
                  <a:gd name="T119" fmla="*/ 737 h 45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3301" h="4518">
                    <a:moveTo>
                      <a:pt x="1997" y="3910"/>
                    </a:moveTo>
                    <a:cubicBezTo>
                      <a:pt x="1993" y="3925"/>
                      <a:pt x="1983" y="3935"/>
                      <a:pt x="1972" y="3946"/>
                    </a:cubicBezTo>
                    <a:cubicBezTo>
                      <a:pt x="1965" y="3954"/>
                      <a:pt x="1957" y="3962"/>
                      <a:pt x="1951" y="3969"/>
                    </a:cubicBezTo>
                    <a:cubicBezTo>
                      <a:pt x="1951" y="3985"/>
                      <a:pt x="1958" y="3994"/>
                      <a:pt x="1970" y="4002"/>
                    </a:cubicBezTo>
                    <a:cubicBezTo>
                      <a:pt x="1987" y="3999"/>
                      <a:pt x="1992" y="3980"/>
                      <a:pt x="2009" y="3971"/>
                    </a:cubicBezTo>
                    <a:cubicBezTo>
                      <a:pt x="2015" y="3971"/>
                      <a:pt x="2023" y="3971"/>
                      <a:pt x="2032" y="3971"/>
                    </a:cubicBezTo>
                    <a:cubicBezTo>
                      <a:pt x="2056" y="3972"/>
                      <a:pt x="2079" y="3969"/>
                      <a:pt x="2101" y="3962"/>
                    </a:cubicBezTo>
                    <a:cubicBezTo>
                      <a:pt x="2155" y="3947"/>
                      <a:pt x="2211" y="3943"/>
                      <a:pt x="2266" y="3936"/>
                    </a:cubicBezTo>
                    <a:cubicBezTo>
                      <a:pt x="2287" y="3934"/>
                      <a:pt x="2307" y="3939"/>
                      <a:pt x="2327" y="3946"/>
                    </a:cubicBezTo>
                    <a:cubicBezTo>
                      <a:pt x="2356" y="3958"/>
                      <a:pt x="2384" y="3971"/>
                      <a:pt x="2409" y="3990"/>
                    </a:cubicBezTo>
                    <a:cubicBezTo>
                      <a:pt x="2451" y="4020"/>
                      <a:pt x="2480" y="4061"/>
                      <a:pt x="2493" y="4112"/>
                    </a:cubicBezTo>
                    <a:cubicBezTo>
                      <a:pt x="2502" y="4144"/>
                      <a:pt x="2506" y="4177"/>
                      <a:pt x="2506" y="4211"/>
                    </a:cubicBezTo>
                    <a:cubicBezTo>
                      <a:pt x="2506" y="4231"/>
                      <a:pt x="2498" y="4246"/>
                      <a:pt x="2480" y="4256"/>
                    </a:cubicBezTo>
                    <a:cubicBezTo>
                      <a:pt x="2440" y="4278"/>
                      <a:pt x="2399" y="4297"/>
                      <a:pt x="2356" y="4314"/>
                    </a:cubicBezTo>
                    <a:cubicBezTo>
                      <a:pt x="2340" y="4321"/>
                      <a:pt x="2325" y="4328"/>
                      <a:pt x="2309" y="4335"/>
                    </a:cubicBezTo>
                    <a:cubicBezTo>
                      <a:pt x="2229" y="4369"/>
                      <a:pt x="2149" y="4401"/>
                      <a:pt x="2065" y="4423"/>
                    </a:cubicBezTo>
                    <a:cubicBezTo>
                      <a:pt x="2009" y="4438"/>
                      <a:pt x="1954" y="4453"/>
                      <a:pt x="1895" y="4458"/>
                    </a:cubicBezTo>
                    <a:cubicBezTo>
                      <a:pt x="1840" y="4462"/>
                      <a:pt x="1784" y="4469"/>
                      <a:pt x="1729" y="4469"/>
                    </a:cubicBezTo>
                    <a:cubicBezTo>
                      <a:pt x="1712" y="4469"/>
                      <a:pt x="1694" y="4468"/>
                      <a:pt x="1677" y="4465"/>
                    </a:cubicBezTo>
                    <a:cubicBezTo>
                      <a:pt x="1656" y="4461"/>
                      <a:pt x="1638" y="4452"/>
                      <a:pt x="1626" y="4432"/>
                    </a:cubicBezTo>
                    <a:cubicBezTo>
                      <a:pt x="1615" y="4414"/>
                      <a:pt x="1603" y="4397"/>
                      <a:pt x="1591" y="4380"/>
                    </a:cubicBezTo>
                    <a:cubicBezTo>
                      <a:pt x="1581" y="4364"/>
                      <a:pt x="1581" y="4344"/>
                      <a:pt x="1576" y="4327"/>
                    </a:cubicBezTo>
                    <a:cubicBezTo>
                      <a:pt x="1571" y="4306"/>
                      <a:pt x="1568" y="4285"/>
                      <a:pt x="1565" y="4265"/>
                    </a:cubicBezTo>
                    <a:cubicBezTo>
                      <a:pt x="1559" y="4225"/>
                      <a:pt x="1552" y="4184"/>
                      <a:pt x="1547" y="4144"/>
                    </a:cubicBezTo>
                    <a:cubicBezTo>
                      <a:pt x="1545" y="4128"/>
                      <a:pt x="1546" y="4112"/>
                      <a:pt x="1562" y="4101"/>
                    </a:cubicBezTo>
                    <a:cubicBezTo>
                      <a:pt x="1566" y="4097"/>
                      <a:pt x="1568" y="4090"/>
                      <a:pt x="1570" y="4084"/>
                    </a:cubicBezTo>
                    <a:cubicBezTo>
                      <a:pt x="1576" y="4063"/>
                      <a:pt x="1573" y="4055"/>
                      <a:pt x="1552" y="4047"/>
                    </a:cubicBezTo>
                    <a:cubicBezTo>
                      <a:pt x="1533" y="4040"/>
                      <a:pt x="1513" y="4033"/>
                      <a:pt x="1493" y="4026"/>
                    </a:cubicBezTo>
                    <a:cubicBezTo>
                      <a:pt x="1474" y="4019"/>
                      <a:pt x="1457" y="4009"/>
                      <a:pt x="1444" y="3994"/>
                    </a:cubicBezTo>
                    <a:cubicBezTo>
                      <a:pt x="1432" y="3980"/>
                      <a:pt x="1426" y="3966"/>
                      <a:pt x="1431" y="3947"/>
                    </a:cubicBezTo>
                    <a:cubicBezTo>
                      <a:pt x="1435" y="3930"/>
                      <a:pt x="1435" y="3912"/>
                      <a:pt x="1435" y="3895"/>
                    </a:cubicBezTo>
                    <a:cubicBezTo>
                      <a:pt x="1433" y="3859"/>
                      <a:pt x="1436" y="3824"/>
                      <a:pt x="1441" y="3788"/>
                    </a:cubicBezTo>
                    <a:cubicBezTo>
                      <a:pt x="1453" y="3690"/>
                      <a:pt x="1473" y="3594"/>
                      <a:pt x="1487" y="3496"/>
                    </a:cubicBezTo>
                    <a:cubicBezTo>
                      <a:pt x="1492" y="3462"/>
                      <a:pt x="1501" y="3428"/>
                      <a:pt x="1508" y="3394"/>
                    </a:cubicBezTo>
                    <a:cubicBezTo>
                      <a:pt x="1518" y="3347"/>
                      <a:pt x="1523" y="3299"/>
                      <a:pt x="1521" y="3251"/>
                    </a:cubicBezTo>
                    <a:cubicBezTo>
                      <a:pt x="1521" y="3238"/>
                      <a:pt x="1521" y="3224"/>
                      <a:pt x="1510" y="3212"/>
                    </a:cubicBezTo>
                    <a:cubicBezTo>
                      <a:pt x="1496" y="3224"/>
                      <a:pt x="1491" y="3239"/>
                      <a:pt x="1483" y="3253"/>
                    </a:cubicBezTo>
                    <a:cubicBezTo>
                      <a:pt x="1467" y="3282"/>
                      <a:pt x="1452" y="3312"/>
                      <a:pt x="1436" y="3341"/>
                    </a:cubicBezTo>
                    <a:cubicBezTo>
                      <a:pt x="1391" y="3420"/>
                      <a:pt x="1330" y="3486"/>
                      <a:pt x="1265" y="3549"/>
                    </a:cubicBezTo>
                    <a:cubicBezTo>
                      <a:pt x="1224" y="3587"/>
                      <a:pt x="1180" y="3620"/>
                      <a:pt x="1138" y="3657"/>
                    </a:cubicBezTo>
                    <a:cubicBezTo>
                      <a:pt x="1119" y="3675"/>
                      <a:pt x="1099" y="3691"/>
                      <a:pt x="1079" y="3707"/>
                    </a:cubicBezTo>
                    <a:cubicBezTo>
                      <a:pt x="1076" y="3710"/>
                      <a:pt x="1074" y="3713"/>
                      <a:pt x="1071" y="3714"/>
                    </a:cubicBezTo>
                    <a:cubicBezTo>
                      <a:pt x="1028" y="3733"/>
                      <a:pt x="997" y="3768"/>
                      <a:pt x="956" y="3789"/>
                    </a:cubicBezTo>
                    <a:cubicBezTo>
                      <a:pt x="950" y="3793"/>
                      <a:pt x="944" y="3797"/>
                      <a:pt x="938" y="3802"/>
                    </a:cubicBezTo>
                    <a:cubicBezTo>
                      <a:pt x="922" y="3815"/>
                      <a:pt x="904" y="3826"/>
                      <a:pt x="885" y="3835"/>
                    </a:cubicBezTo>
                    <a:cubicBezTo>
                      <a:pt x="858" y="3848"/>
                      <a:pt x="833" y="3863"/>
                      <a:pt x="806" y="3876"/>
                    </a:cubicBezTo>
                    <a:cubicBezTo>
                      <a:pt x="787" y="3886"/>
                      <a:pt x="766" y="3894"/>
                      <a:pt x="745" y="3902"/>
                    </a:cubicBezTo>
                    <a:cubicBezTo>
                      <a:pt x="741" y="3904"/>
                      <a:pt x="736" y="3905"/>
                      <a:pt x="732" y="3907"/>
                    </a:cubicBezTo>
                    <a:cubicBezTo>
                      <a:pt x="702" y="3926"/>
                      <a:pt x="667" y="3931"/>
                      <a:pt x="634" y="3942"/>
                    </a:cubicBezTo>
                    <a:cubicBezTo>
                      <a:pt x="606" y="3952"/>
                      <a:pt x="578" y="3950"/>
                      <a:pt x="551" y="3938"/>
                    </a:cubicBezTo>
                    <a:cubicBezTo>
                      <a:pt x="545" y="3936"/>
                      <a:pt x="540" y="3934"/>
                      <a:pt x="533" y="3931"/>
                    </a:cubicBezTo>
                    <a:cubicBezTo>
                      <a:pt x="529" y="3934"/>
                      <a:pt x="524" y="3937"/>
                      <a:pt x="523" y="3941"/>
                    </a:cubicBezTo>
                    <a:cubicBezTo>
                      <a:pt x="513" y="3975"/>
                      <a:pt x="511" y="4009"/>
                      <a:pt x="521" y="4045"/>
                    </a:cubicBezTo>
                    <a:cubicBezTo>
                      <a:pt x="528" y="4045"/>
                      <a:pt x="533" y="4046"/>
                      <a:pt x="539" y="4046"/>
                    </a:cubicBezTo>
                    <a:cubicBezTo>
                      <a:pt x="544" y="4046"/>
                      <a:pt x="549" y="4046"/>
                      <a:pt x="555" y="4046"/>
                    </a:cubicBezTo>
                    <a:cubicBezTo>
                      <a:pt x="572" y="4070"/>
                      <a:pt x="588" y="4095"/>
                      <a:pt x="605" y="4118"/>
                    </a:cubicBezTo>
                    <a:cubicBezTo>
                      <a:pt x="620" y="4138"/>
                      <a:pt x="634" y="4159"/>
                      <a:pt x="650" y="4177"/>
                    </a:cubicBezTo>
                    <a:cubicBezTo>
                      <a:pt x="666" y="4196"/>
                      <a:pt x="678" y="4215"/>
                      <a:pt x="686" y="4237"/>
                    </a:cubicBezTo>
                    <a:cubicBezTo>
                      <a:pt x="696" y="4264"/>
                      <a:pt x="705" y="4291"/>
                      <a:pt x="710" y="4319"/>
                    </a:cubicBezTo>
                    <a:cubicBezTo>
                      <a:pt x="722" y="4380"/>
                      <a:pt x="692" y="4459"/>
                      <a:pt x="626" y="4489"/>
                    </a:cubicBezTo>
                    <a:cubicBezTo>
                      <a:pt x="619" y="4492"/>
                      <a:pt x="612" y="4495"/>
                      <a:pt x="605" y="4497"/>
                    </a:cubicBezTo>
                    <a:cubicBezTo>
                      <a:pt x="525" y="4514"/>
                      <a:pt x="446" y="4518"/>
                      <a:pt x="367" y="4491"/>
                    </a:cubicBezTo>
                    <a:cubicBezTo>
                      <a:pt x="356" y="4487"/>
                      <a:pt x="345" y="4481"/>
                      <a:pt x="334" y="4475"/>
                    </a:cubicBezTo>
                    <a:cubicBezTo>
                      <a:pt x="256" y="4431"/>
                      <a:pt x="209" y="4362"/>
                      <a:pt x="180" y="4279"/>
                    </a:cubicBezTo>
                    <a:cubicBezTo>
                      <a:pt x="174" y="4264"/>
                      <a:pt x="169" y="4249"/>
                      <a:pt x="163" y="4234"/>
                    </a:cubicBezTo>
                    <a:cubicBezTo>
                      <a:pt x="158" y="4222"/>
                      <a:pt x="152" y="4209"/>
                      <a:pt x="149" y="4196"/>
                    </a:cubicBezTo>
                    <a:cubicBezTo>
                      <a:pt x="144" y="4168"/>
                      <a:pt x="131" y="4143"/>
                      <a:pt x="124" y="4115"/>
                    </a:cubicBezTo>
                    <a:cubicBezTo>
                      <a:pt x="118" y="4088"/>
                      <a:pt x="107" y="4061"/>
                      <a:pt x="100" y="4034"/>
                    </a:cubicBezTo>
                    <a:cubicBezTo>
                      <a:pt x="90" y="3998"/>
                      <a:pt x="80" y="3962"/>
                      <a:pt x="71" y="3927"/>
                    </a:cubicBezTo>
                    <a:cubicBezTo>
                      <a:pt x="64" y="3899"/>
                      <a:pt x="63" y="3871"/>
                      <a:pt x="63" y="3842"/>
                    </a:cubicBezTo>
                    <a:cubicBezTo>
                      <a:pt x="64" y="3816"/>
                      <a:pt x="71" y="3791"/>
                      <a:pt x="83" y="3767"/>
                    </a:cubicBezTo>
                    <a:cubicBezTo>
                      <a:pt x="95" y="3743"/>
                      <a:pt x="112" y="3726"/>
                      <a:pt x="136" y="3713"/>
                    </a:cubicBezTo>
                    <a:cubicBezTo>
                      <a:pt x="172" y="3695"/>
                      <a:pt x="209" y="3684"/>
                      <a:pt x="246" y="3670"/>
                    </a:cubicBezTo>
                    <a:cubicBezTo>
                      <a:pt x="254" y="3668"/>
                      <a:pt x="263" y="3671"/>
                      <a:pt x="271" y="3670"/>
                    </a:cubicBezTo>
                    <a:cubicBezTo>
                      <a:pt x="277" y="3670"/>
                      <a:pt x="282" y="3666"/>
                      <a:pt x="288" y="3663"/>
                    </a:cubicBezTo>
                    <a:cubicBezTo>
                      <a:pt x="285" y="3643"/>
                      <a:pt x="283" y="3625"/>
                      <a:pt x="280" y="3607"/>
                    </a:cubicBezTo>
                    <a:cubicBezTo>
                      <a:pt x="274" y="3575"/>
                      <a:pt x="283" y="3546"/>
                      <a:pt x="289" y="3516"/>
                    </a:cubicBezTo>
                    <a:cubicBezTo>
                      <a:pt x="290" y="3512"/>
                      <a:pt x="292" y="3508"/>
                      <a:pt x="294" y="3505"/>
                    </a:cubicBezTo>
                    <a:cubicBezTo>
                      <a:pt x="329" y="3455"/>
                      <a:pt x="363" y="3404"/>
                      <a:pt x="421" y="3374"/>
                    </a:cubicBezTo>
                    <a:cubicBezTo>
                      <a:pt x="453" y="3358"/>
                      <a:pt x="482" y="3336"/>
                      <a:pt x="512" y="3317"/>
                    </a:cubicBezTo>
                    <a:cubicBezTo>
                      <a:pt x="524" y="3309"/>
                      <a:pt x="537" y="3302"/>
                      <a:pt x="550" y="3295"/>
                    </a:cubicBezTo>
                    <a:cubicBezTo>
                      <a:pt x="571" y="3284"/>
                      <a:pt x="592" y="3274"/>
                      <a:pt x="613" y="3262"/>
                    </a:cubicBezTo>
                    <a:cubicBezTo>
                      <a:pt x="648" y="3242"/>
                      <a:pt x="683" y="3221"/>
                      <a:pt x="718" y="3200"/>
                    </a:cubicBezTo>
                    <a:cubicBezTo>
                      <a:pt x="741" y="3186"/>
                      <a:pt x="763" y="3169"/>
                      <a:pt x="785" y="3155"/>
                    </a:cubicBezTo>
                    <a:cubicBezTo>
                      <a:pt x="801" y="3144"/>
                      <a:pt x="810" y="3131"/>
                      <a:pt x="811" y="3112"/>
                    </a:cubicBezTo>
                    <a:cubicBezTo>
                      <a:pt x="812" y="3103"/>
                      <a:pt x="815" y="3093"/>
                      <a:pt x="818" y="3084"/>
                    </a:cubicBezTo>
                    <a:cubicBezTo>
                      <a:pt x="823" y="3068"/>
                      <a:pt x="834" y="3059"/>
                      <a:pt x="850" y="3056"/>
                    </a:cubicBezTo>
                    <a:cubicBezTo>
                      <a:pt x="862" y="3054"/>
                      <a:pt x="874" y="3052"/>
                      <a:pt x="887" y="3051"/>
                    </a:cubicBezTo>
                    <a:cubicBezTo>
                      <a:pt x="903" y="3041"/>
                      <a:pt x="910" y="3025"/>
                      <a:pt x="912" y="3008"/>
                    </a:cubicBezTo>
                    <a:cubicBezTo>
                      <a:pt x="919" y="2959"/>
                      <a:pt x="925" y="2910"/>
                      <a:pt x="930" y="2861"/>
                    </a:cubicBezTo>
                    <a:cubicBezTo>
                      <a:pt x="931" y="2853"/>
                      <a:pt x="931" y="2846"/>
                      <a:pt x="931" y="2838"/>
                    </a:cubicBezTo>
                    <a:cubicBezTo>
                      <a:pt x="932" y="2820"/>
                      <a:pt x="927" y="2805"/>
                      <a:pt x="913" y="2792"/>
                    </a:cubicBezTo>
                    <a:cubicBezTo>
                      <a:pt x="900" y="2778"/>
                      <a:pt x="887" y="2762"/>
                      <a:pt x="875" y="2747"/>
                    </a:cubicBezTo>
                    <a:cubicBezTo>
                      <a:pt x="843" y="2709"/>
                      <a:pt x="830" y="2666"/>
                      <a:pt x="832" y="2617"/>
                    </a:cubicBezTo>
                    <a:cubicBezTo>
                      <a:pt x="833" y="2561"/>
                      <a:pt x="844" y="2506"/>
                      <a:pt x="859" y="2453"/>
                    </a:cubicBezTo>
                    <a:cubicBezTo>
                      <a:pt x="864" y="2434"/>
                      <a:pt x="868" y="2415"/>
                      <a:pt x="873" y="2395"/>
                    </a:cubicBezTo>
                    <a:cubicBezTo>
                      <a:pt x="868" y="2389"/>
                      <a:pt x="865" y="2382"/>
                      <a:pt x="860" y="2377"/>
                    </a:cubicBezTo>
                    <a:cubicBezTo>
                      <a:pt x="828" y="2340"/>
                      <a:pt x="833" y="2299"/>
                      <a:pt x="849" y="2258"/>
                    </a:cubicBezTo>
                    <a:cubicBezTo>
                      <a:pt x="856" y="2242"/>
                      <a:pt x="869" y="2227"/>
                      <a:pt x="880" y="2213"/>
                    </a:cubicBezTo>
                    <a:cubicBezTo>
                      <a:pt x="902" y="2186"/>
                      <a:pt x="925" y="2160"/>
                      <a:pt x="940" y="2129"/>
                    </a:cubicBezTo>
                    <a:cubicBezTo>
                      <a:pt x="943" y="2122"/>
                      <a:pt x="949" y="2116"/>
                      <a:pt x="941" y="2107"/>
                    </a:cubicBezTo>
                    <a:cubicBezTo>
                      <a:pt x="936" y="2109"/>
                      <a:pt x="931" y="2111"/>
                      <a:pt x="926" y="2115"/>
                    </a:cubicBezTo>
                    <a:cubicBezTo>
                      <a:pt x="873" y="2151"/>
                      <a:pt x="816" y="2181"/>
                      <a:pt x="760" y="2212"/>
                    </a:cubicBezTo>
                    <a:cubicBezTo>
                      <a:pt x="737" y="2224"/>
                      <a:pt x="716" y="2239"/>
                      <a:pt x="691" y="2248"/>
                    </a:cubicBezTo>
                    <a:cubicBezTo>
                      <a:pt x="673" y="2255"/>
                      <a:pt x="655" y="2263"/>
                      <a:pt x="635" y="2266"/>
                    </a:cubicBezTo>
                    <a:cubicBezTo>
                      <a:pt x="625" y="2268"/>
                      <a:pt x="613" y="2271"/>
                      <a:pt x="604" y="2276"/>
                    </a:cubicBezTo>
                    <a:cubicBezTo>
                      <a:pt x="589" y="2286"/>
                      <a:pt x="576" y="2283"/>
                      <a:pt x="563" y="2274"/>
                    </a:cubicBezTo>
                    <a:cubicBezTo>
                      <a:pt x="555" y="2267"/>
                      <a:pt x="547" y="2259"/>
                      <a:pt x="539" y="2252"/>
                    </a:cubicBezTo>
                    <a:cubicBezTo>
                      <a:pt x="524" y="2256"/>
                      <a:pt x="518" y="2269"/>
                      <a:pt x="512" y="2281"/>
                    </a:cubicBezTo>
                    <a:cubicBezTo>
                      <a:pt x="498" y="2309"/>
                      <a:pt x="484" y="2337"/>
                      <a:pt x="469" y="2363"/>
                    </a:cubicBezTo>
                    <a:cubicBezTo>
                      <a:pt x="435" y="2419"/>
                      <a:pt x="390" y="2464"/>
                      <a:pt x="337" y="2501"/>
                    </a:cubicBezTo>
                    <a:cubicBezTo>
                      <a:pt x="333" y="2504"/>
                      <a:pt x="328" y="2506"/>
                      <a:pt x="324" y="2509"/>
                    </a:cubicBezTo>
                    <a:cubicBezTo>
                      <a:pt x="305" y="2520"/>
                      <a:pt x="287" y="2521"/>
                      <a:pt x="270" y="2505"/>
                    </a:cubicBezTo>
                    <a:cubicBezTo>
                      <a:pt x="265" y="2501"/>
                      <a:pt x="260" y="2498"/>
                      <a:pt x="255" y="2494"/>
                    </a:cubicBezTo>
                    <a:cubicBezTo>
                      <a:pt x="250" y="2497"/>
                      <a:pt x="245" y="2499"/>
                      <a:pt x="242" y="2502"/>
                    </a:cubicBezTo>
                    <a:cubicBezTo>
                      <a:pt x="227" y="2520"/>
                      <a:pt x="205" y="2526"/>
                      <a:pt x="184" y="2534"/>
                    </a:cubicBezTo>
                    <a:cubicBezTo>
                      <a:pt x="166" y="2541"/>
                      <a:pt x="148" y="2540"/>
                      <a:pt x="131" y="2527"/>
                    </a:cubicBezTo>
                    <a:cubicBezTo>
                      <a:pt x="128" y="2524"/>
                      <a:pt x="123" y="2522"/>
                      <a:pt x="123" y="2522"/>
                    </a:cubicBezTo>
                    <a:cubicBezTo>
                      <a:pt x="104" y="2520"/>
                      <a:pt x="89" y="2520"/>
                      <a:pt x="75" y="2516"/>
                    </a:cubicBezTo>
                    <a:cubicBezTo>
                      <a:pt x="54" y="2510"/>
                      <a:pt x="47" y="2494"/>
                      <a:pt x="52" y="2473"/>
                    </a:cubicBezTo>
                    <a:cubicBezTo>
                      <a:pt x="54" y="2464"/>
                      <a:pt x="57" y="2456"/>
                      <a:pt x="60" y="2448"/>
                    </a:cubicBezTo>
                    <a:cubicBezTo>
                      <a:pt x="62" y="2441"/>
                      <a:pt x="63" y="2434"/>
                      <a:pt x="64" y="2428"/>
                    </a:cubicBezTo>
                    <a:cubicBezTo>
                      <a:pt x="49" y="2417"/>
                      <a:pt x="34" y="2409"/>
                      <a:pt x="22" y="2397"/>
                    </a:cubicBezTo>
                    <a:cubicBezTo>
                      <a:pt x="15" y="2391"/>
                      <a:pt x="15" y="2379"/>
                      <a:pt x="11" y="2370"/>
                    </a:cubicBezTo>
                    <a:cubicBezTo>
                      <a:pt x="17" y="2360"/>
                      <a:pt x="22" y="2350"/>
                      <a:pt x="27" y="2341"/>
                    </a:cubicBezTo>
                    <a:cubicBezTo>
                      <a:pt x="25" y="2336"/>
                      <a:pt x="24" y="2333"/>
                      <a:pt x="22" y="2330"/>
                    </a:cubicBezTo>
                    <a:cubicBezTo>
                      <a:pt x="0" y="2303"/>
                      <a:pt x="6" y="2276"/>
                      <a:pt x="24" y="2251"/>
                    </a:cubicBezTo>
                    <a:cubicBezTo>
                      <a:pt x="46" y="2220"/>
                      <a:pt x="71" y="2191"/>
                      <a:pt x="94" y="2161"/>
                    </a:cubicBezTo>
                    <a:cubicBezTo>
                      <a:pt x="107" y="2146"/>
                      <a:pt x="119" y="2130"/>
                      <a:pt x="132" y="2115"/>
                    </a:cubicBezTo>
                    <a:cubicBezTo>
                      <a:pt x="145" y="2100"/>
                      <a:pt x="159" y="2087"/>
                      <a:pt x="177" y="2078"/>
                    </a:cubicBezTo>
                    <a:cubicBezTo>
                      <a:pt x="229" y="2052"/>
                      <a:pt x="280" y="2025"/>
                      <a:pt x="332" y="1999"/>
                    </a:cubicBezTo>
                    <a:cubicBezTo>
                      <a:pt x="344" y="1993"/>
                      <a:pt x="355" y="1986"/>
                      <a:pt x="367" y="1980"/>
                    </a:cubicBezTo>
                    <a:cubicBezTo>
                      <a:pt x="368" y="1957"/>
                      <a:pt x="366" y="1936"/>
                      <a:pt x="358" y="1912"/>
                    </a:cubicBezTo>
                    <a:cubicBezTo>
                      <a:pt x="363" y="1908"/>
                      <a:pt x="370" y="1905"/>
                      <a:pt x="375" y="1900"/>
                    </a:cubicBezTo>
                    <a:cubicBezTo>
                      <a:pt x="405" y="1872"/>
                      <a:pt x="433" y="1843"/>
                      <a:pt x="463" y="1816"/>
                    </a:cubicBezTo>
                    <a:cubicBezTo>
                      <a:pt x="496" y="1786"/>
                      <a:pt x="530" y="1757"/>
                      <a:pt x="563" y="1728"/>
                    </a:cubicBezTo>
                    <a:cubicBezTo>
                      <a:pt x="571" y="1721"/>
                      <a:pt x="581" y="1714"/>
                      <a:pt x="589" y="1707"/>
                    </a:cubicBezTo>
                    <a:cubicBezTo>
                      <a:pt x="627" y="1670"/>
                      <a:pt x="671" y="1639"/>
                      <a:pt x="713" y="1608"/>
                    </a:cubicBezTo>
                    <a:cubicBezTo>
                      <a:pt x="725" y="1599"/>
                      <a:pt x="737" y="1590"/>
                      <a:pt x="748" y="1580"/>
                    </a:cubicBezTo>
                    <a:cubicBezTo>
                      <a:pt x="795" y="1536"/>
                      <a:pt x="851" y="1503"/>
                      <a:pt x="901" y="1463"/>
                    </a:cubicBezTo>
                    <a:cubicBezTo>
                      <a:pt x="918" y="1458"/>
                      <a:pt x="933" y="1447"/>
                      <a:pt x="949" y="1438"/>
                    </a:cubicBezTo>
                    <a:cubicBezTo>
                      <a:pt x="989" y="1415"/>
                      <a:pt x="1029" y="1393"/>
                      <a:pt x="1069" y="1370"/>
                    </a:cubicBezTo>
                    <a:cubicBezTo>
                      <a:pt x="1091" y="1358"/>
                      <a:pt x="1111" y="1340"/>
                      <a:pt x="1134" y="1329"/>
                    </a:cubicBezTo>
                    <a:cubicBezTo>
                      <a:pt x="1164" y="1315"/>
                      <a:pt x="1193" y="1298"/>
                      <a:pt x="1225" y="1288"/>
                    </a:cubicBezTo>
                    <a:cubicBezTo>
                      <a:pt x="1260" y="1277"/>
                      <a:pt x="1293" y="1260"/>
                      <a:pt x="1327" y="1244"/>
                    </a:cubicBezTo>
                    <a:cubicBezTo>
                      <a:pt x="1371" y="1223"/>
                      <a:pt x="1415" y="1200"/>
                      <a:pt x="1458" y="1177"/>
                    </a:cubicBezTo>
                    <a:cubicBezTo>
                      <a:pt x="1479" y="1166"/>
                      <a:pt x="1502" y="1161"/>
                      <a:pt x="1525" y="1156"/>
                    </a:cubicBezTo>
                    <a:cubicBezTo>
                      <a:pt x="1531" y="1154"/>
                      <a:pt x="1539" y="1157"/>
                      <a:pt x="1546" y="1159"/>
                    </a:cubicBezTo>
                    <a:cubicBezTo>
                      <a:pt x="1555" y="1161"/>
                      <a:pt x="1562" y="1164"/>
                      <a:pt x="1570" y="1167"/>
                    </a:cubicBezTo>
                    <a:cubicBezTo>
                      <a:pt x="1574" y="1164"/>
                      <a:pt x="1578" y="1163"/>
                      <a:pt x="1580" y="1160"/>
                    </a:cubicBezTo>
                    <a:cubicBezTo>
                      <a:pt x="1585" y="1152"/>
                      <a:pt x="1591" y="1143"/>
                      <a:pt x="1595" y="1135"/>
                    </a:cubicBezTo>
                    <a:cubicBezTo>
                      <a:pt x="1620" y="1082"/>
                      <a:pt x="1620" y="1096"/>
                      <a:pt x="1609" y="1030"/>
                    </a:cubicBezTo>
                    <a:cubicBezTo>
                      <a:pt x="1604" y="1026"/>
                      <a:pt x="1597" y="1022"/>
                      <a:pt x="1588" y="1016"/>
                    </a:cubicBezTo>
                    <a:cubicBezTo>
                      <a:pt x="1587" y="1010"/>
                      <a:pt x="1587" y="1003"/>
                      <a:pt x="1585" y="996"/>
                    </a:cubicBezTo>
                    <a:cubicBezTo>
                      <a:pt x="1582" y="991"/>
                      <a:pt x="1578" y="986"/>
                      <a:pt x="1573" y="982"/>
                    </a:cubicBezTo>
                    <a:cubicBezTo>
                      <a:pt x="1520" y="933"/>
                      <a:pt x="1492" y="869"/>
                      <a:pt x="1466" y="803"/>
                    </a:cubicBezTo>
                    <a:cubicBezTo>
                      <a:pt x="1464" y="797"/>
                      <a:pt x="1462" y="791"/>
                      <a:pt x="1461" y="785"/>
                    </a:cubicBezTo>
                    <a:cubicBezTo>
                      <a:pt x="1455" y="743"/>
                      <a:pt x="1448" y="702"/>
                      <a:pt x="1442" y="660"/>
                    </a:cubicBezTo>
                    <a:cubicBezTo>
                      <a:pt x="1440" y="645"/>
                      <a:pt x="1441" y="628"/>
                      <a:pt x="1440" y="612"/>
                    </a:cubicBezTo>
                    <a:cubicBezTo>
                      <a:pt x="1440" y="605"/>
                      <a:pt x="1439" y="598"/>
                      <a:pt x="1438" y="593"/>
                    </a:cubicBezTo>
                    <a:cubicBezTo>
                      <a:pt x="1429" y="587"/>
                      <a:pt x="1424" y="592"/>
                      <a:pt x="1419" y="595"/>
                    </a:cubicBezTo>
                    <a:cubicBezTo>
                      <a:pt x="1363" y="637"/>
                      <a:pt x="1299" y="657"/>
                      <a:pt x="1229" y="654"/>
                    </a:cubicBezTo>
                    <a:cubicBezTo>
                      <a:pt x="1198" y="652"/>
                      <a:pt x="1167" y="649"/>
                      <a:pt x="1137" y="646"/>
                    </a:cubicBezTo>
                    <a:cubicBezTo>
                      <a:pt x="1127" y="645"/>
                      <a:pt x="1117" y="643"/>
                      <a:pt x="1109" y="638"/>
                    </a:cubicBezTo>
                    <a:cubicBezTo>
                      <a:pt x="1075" y="620"/>
                      <a:pt x="1040" y="605"/>
                      <a:pt x="1004" y="590"/>
                    </a:cubicBezTo>
                    <a:cubicBezTo>
                      <a:pt x="1001" y="589"/>
                      <a:pt x="1000" y="585"/>
                      <a:pt x="998" y="583"/>
                    </a:cubicBezTo>
                    <a:cubicBezTo>
                      <a:pt x="998" y="575"/>
                      <a:pt x="1004" y="574"/>
                      <a:pt x="1008" y="573"/>
                    </a:cubicBezTo>
                    <a:cubicBezTo>
                      <a:pt x="1044" y="565"/>
                      <a:pt x="1074" y="546"/>
                      <a:pt x="1104" y="526"/>
                    </a:cubicBezTo>
                    <a:cubicBezTo>
                      <a:pt x="1127" y="510"/>
                      <a:pt x="1144" y="488"/>
                      <a:pt x="1161" y="459"/>
                    </a:cubicBezTo>
                    <a:cubicBezTo>
                      <a:pt x="1114" y="459"/>
                      <a:pt x="1072" y="461"/>
                      <a:pt x="1033" y="445"/>
                    </a:cubicBezTo>
                    <a:cubicBezTo>
                      <a:pt x="1015" y="437"/>
                      <a:pt x="997" y="427"/>
                      <a:pt x="980" y="418"/>
                    </a:cubicBezTo>
                    <a:cubicBezTo>
                      <a:pt x="979" y="418"/>
                      <a:pt x="979" y="414"/>
                      <a:pt x="978" y="412"/>
                    </a:cubicBezTo>
                    <a:cubicBezTo>
                      <a:pt x="981" y="403"/>
                      <a:pt x="989" y="403"/>
                      <a:pt x="996" y="402"/>
                    </a:cubicBezTo>
                    <a:cubicBezTo>
                      <a:pt x="1031" y="396"/>
                      <a:pt x="1061" y="379"/>
                      <a:pt x="1089" y="358"/>
                    </a:cubicBezTo>
                    <a:cubicBezTo>
                      <a:pt x="1101" y="349"/>
                      <a:pt x="1111" y="339"/>
                      <a:pt x="1113" y="320"/>
                    </a:cubicBezTo>
                    <a:cubicBezTo>
                      <a:pt x="1108" y="318"/>
                      <a:pt x="1102" y="314"/>
                      <a:pt x="1095" y="311"/>
                    </a:cubicBezTo>
                    <a:cubicBezTo>
                      <a:pt x="1076" y="305"/>
                      <a:pt x="1058" y="298"/>
                      <a:pt x="1041" y="287"/>
                    </a:cubicBezTo>
                    <a:cubicBezTo>
                      <a:pt x="1001" y="260"/>
                      <a:pt x="977" y="223"/>
                      <a:pt x="968" y="176"/>
                    </a:cubicBezTo>
                    <a:cubicBezTo>
                      <a:pt x="967" y="168"/>
                      <a:pt x="968" y="159"/>
                      <a:pt x="968" y="151"/>
                    </a:cubicBezTo>
                    <a:cubicBezTo>
                      <a:pt x="983" y="146"/>
                      <a:pt x="991" y="152"/>
                      <a:pt x="999" y="161"/>
                    </a:cubicBezTo>
                    <a:cubicBezTo>
                      <a:pt x="1005" y="170"/>
                      <a:pt x="1013" y="178"/>
                      <a:pt x="1021" y="186"/>
                    </a:cubicBezTo>
                    <a:cubicBezTo>
                      <a:pt x="1050" y="214"/>
                      <a:pt x="1096" y="210"/>
                      <a:pt x="1123" y="190"/>
                    </a:cubicBezTo>
                    <a:cubicBezTo>
                      <a:pt x="1150" y="171"/>
                      <a:pt x="1178" y="152"/>
                      <a:pt x="1204" y="131"/>
                    </a:cubicBezTo>
                    <a:cubicBezTo>
                      <a:pt x="1219" y="119"/>
                      <a:pt x="1235" y="107"/>
                      <a:pt x="1252" y="97"/>
                    </a:cubicBezTo>
                    <a:cubicBezTo>
                      <a:pt x="1263" y="91"/>
                      <a:pt x="1272" y="82"/>
                      <a:pt x="1281" y="74"/>
                    </a:cubicBezTo>
                    <a:cubicBezTo>
                      <a:pt x="1304" y="54"/>
                      <a:pt x="1328" y="39"/>
                      <a:pt x="1358" y="32"/>
                    </a:cubicBezTo>
                    <a:cubicBezTo>
                      <a:pt x="1389" y="24"/>
                      <a:pt x="1419" y="12"/>
                      <a:pt x="1450" y="6"/>
                    </a:cubicBezTo>
                    <a:cubicBezTo>
                      <a:pt x="1470" y="2"/>
                      <a:pt x="1489" y="0"/>
                      <a:pt x="1509" y="4"/>
                    </a:cubicBezTo>
                    <a:cubicBezTo>
                      <a:pt x="1540" y="9"/>
                      <a:pt x="1569" y="17"/>
                      <a:pt x="1597" y="32"/>
                    </a:cubicBezTo>
                    <a:cubicBezTo>
                      <a:pt x="1617" y="43"/>
                      <a:pt x="1635" y="59"/>
                      <a:pt x="1645" y="82"/>
                    </a:cubicBezTo>
                    <a:cubicBezTo>
                      <a:pt x="1648" y="89"/>
                      <a:pt x="1652" y="97"/>
                      <a:pt x="1655" y="105"/>
                    </a:cubicBezTo>
                    <a:cubicBezTo>
                      <a:pt x="1689" y="120"/>
                      <a:pt x="1729" y="124"/>
                      <a:pt x="1751" y="159"/>
                    </a:cubicBezTo>
                    <a:cubicBezTo>
                      <a:pt x="1780" y="153"/>
                      <a:pt x="1807" y="144"/>
                      <a:pt x="1834" y="136"/>
                    </a:cubicBezTo>
                    <a:cubicBezTo>
                      <a:pt x="1889" y="119"/>
                      <a:pt x="1945" y="114"/>
                      <a:pt x="2001" y="127"/>
                    </a:cubicBezTo>
                    <a:cubicBezTo>
                      <a:pt x="2034" y="135"/>
                      <a:pt x="2066" y="144"/>
                      <a:pt x="2099" y="150"/>
                    </a:cubicBezTo>
                    <a:cubicBezTo>
                      <a:pt x="2144" y="158"/>
                      <a:pt x="2186" y="177"/>
                      <a:pt x="2225" y="201"/>
                    </a:cubicBezTo>
                    <a:cubicBezTo>
                      <a:pt x="2258" y="220"/>
                      <a:pt x="2290" y="240"/>
                      <a:pt x="2320" y="265"/>
                    </a:cubicBezTo>
                    <a:cubicBezTo>
                      <a:pt x="2350" y="290"/>
                      <a:pt x="2373" y="319"/>
                      <a:pt x="2392" y="353"/>
                    </a:cubicBezTo>
                    <a:cubicBezTo>
                      <a:pt x="2407" y="380"/>
                      <a:pt x="2421" y="407"/>
                      <a:pt x="2437" y="434"/>
                    </a:cubicBezTo>
                    <a:cubicBezTo>
                      <a:pt x="2446" y="449"/>
                      <a:pt x="2455" y="463"/>
                      <a:pt x="2455" y="482"/>
                    </a:cubicBezTo>
                    <a:cubicBezTo>
                      <a:pt x="2455" y="483"/>
                      <a:pt x="2455" y="484"/>
                      <a:pt x="2456" y="485"/>
                    </a:cubicBezTo>
                    <a:cubicBezTo>
                      <a:pt x="2477" y="535"/>
                      <a:pt x="2468" y="587"/>
                      <a:pt x="2472" y="639"/>
                    </a:cubicBezTo>
                    <a:cubicBezTo>
                      <a:pt x="2474" y="672"/>
                      <a:pt x="2460" y="696"/>
                      <a:pt x="2433" y="713"/>
                    </a:cubicBezTo>
                    <a:cubicBezTo>
                      <a:pt x="2420" y="721"/>
                      <a:pt x="2415" y="732"/>
                      <a:pt x="2411" y="746"/>
                    </a:cubicBezTo>
                    <a:cubicBezTo>
                      <a:pt x="2399" y="789"/>
                      <a:pt x="2389" y="834"/>
                      <a:pt x="2378" y="878"/>
                    </a:cubicBezTo>
                    <a:cubicBezTo>
                      <a:pt x="2369" y="911"/>
                      <a:pt x="2357" y="944"/>
                      <a:pt x="2346" y="977"/>
                    </a:cubicBezTo>
                    <a:cubicBezTo>
                      <a:pt x="2341" y="990"/>
                      <a:pt x="2334" y="1004"/>
                      <a:pt x="2326" y="1016"/>
                    </a:cubicBezTo>
                    <a:cubicBezTo>
                      <a:pt x="2302" y="1049"/>
                      <a:pt x="2279" y="1083"/>
                      <a:pt x="2253" y="1114"/>
                    </a:cubicBezTo>
                    <a:cubicBezTo>
                      <a:pt x="2233" y="1137"/>
                      <a:pt x="2210" y="1158"/>
                      <a:pt x="2184" y="1175"/>
                    </a:cubicBezTo>
                    <a:cubicBezTo>
                      <a:pt x="2167" y="1185"/>
                      <a:pt x="2151" y="1196"/>
                      <a:pt x="2133" y="1206"/>
                    </a:cubicBezTo>
                    <a:cubicBezTo>
                      <a:pt x="2112" y="1217"/>
                      <a:pt x="2090" y="1222"/>
                      <a:pt x="2066" y="1225"/>
                    </a:cubicBezTo>
                    <a:cubicBezTo>
                      <a:pt x="2050" y="1226"/>
                      <a:pt x="2035" y="1230"/>
                      <a:pt x="2019" y="1235"/>
                    </a:cubicBezTo>
                    <a:cubicBezTo>
                      <a:pt x="2013" y="1237"/>
                      <a:pt x="2009" y="1244"/>
                      <a:pt x="2003" y="1249"/>
                    </a:cubicBezTo>
                    <a:cubicBezTo>
                      <a:pt x="2007" y="1254"/>
                      <a:pt x="2009" y="1258"/>
                      <a:pt x="2012" y="1259"/>
                    </a:cubicBezTo>
                    <a:cubicBezTo>
                      <a:pt x="2035" y="1266"/>
                      <a:pt x="2052" y="1282"/>
                      <a:pt x="2072" y="1294"/>
                    </a:cubicBezTo>
                    <a:cubicBezTo>
                      <a:pt x="2095" y="1309"/>
                      <a:pt x="2114" y="1328"/>
                      <a:pt x="2128" y="1352"/>
                    </a:cubicBezTo>
                    <a:cubicBezTo>
                      <a:pt x="2153" y="1397"/>
                      <a:pt x="2172" y="1443"/>
                      <a:pt x="2185" y="1493"/>
                    </a:cubicBezTo>
                    <a:cubicBezTo>
                      <a:pt x="2191" y="1517"/>
                      <a:pt x="2195" y="1541"/>
                      <a:pt x="2198" y="1565"/>
                    </a:cubicBezTo>
                    <a:cubicBezTo>
                      <a:pt x="2203" y="1599"/>
                      <a:pt x="2217" y="1629"/>
                      <a:pt x="2228" y="1660"/>
                    </a:cubicBezTo>
                    <a:cubicBezTo>
                      <a:pt x="2243" y="1702"/>
                      <a:pt x="2262" y="1743"/>
                      <a:pt x="2287" y="1780"/>
                    </a:cubicBezTo>
                    <a:cubicBezTo>
                      <a:pt x="2289" y="1784"/>
                      <a:pt x="2292" y="1788"/>
                      <a:pt x="2295" y="1792"/>
                    </a:cubicBezTo>
                    <a:cubicBezTo>
                      <a:pt x="2320" y="1820"/>
                      <a:pt x="2343" y="1848"/>
                      <a:pt x="2369" y="1875"/>
                    </a:cubicBezTo>
                    <a:cubicBezTo>
                      <a:pt x="2387" y="1894"/>
                      <a:pt x="2408" y="1909"/>
                      <a:pt x="2431" y="1922"/>
                    </a:cubicBezTo>
                    <a:cubicBezTo>
                      <a:pt x="2447" y="1930"/>
                      <a:pt x="2463" y="1940"/>
                      <a:pt x="2479" y="1950"/>
                    </a:cubicBezTo>
                    <a:cubicBezTo>
                      <a:pt x="2520" y="1975"/>
                      <a:pt x="2565" y="1992"/>
                      <a:pt x="2611" y="2006"/>
                    </a:cubicBezTo>
                    <a:cubicBezTo>
                      <a:pt x="2636" y="2014"/>
                      <a:pt x="2661" y="2022"/>
                      <a:pt x="2685" y="2030"/>
                    </a:cubicBezTo>
                    <a:cubicBezTo>
                      <a:pt x="2734" y="2045"/>
                      <a:pt x="2778" y="2070"/>
                      <a:pt x="2822" y="2094"/>
                    </a:cubicBezTo>
                    <a:cubicBezTo>
                      <a:pt x="2827" y="2106"/>
                      <a:pt x="2831" y="2118"/>
                      <a:pt x="2835" y="2131"/>
                    </a:cubicBezTo>
                    <a:cubicBezTo>
                      <a:pt x="2842" y="2133"/>
                      <a:pt x="2848" y="2137"/>
                      <a:pt x="2855" y="2138"/>
                    </a:cubicBezTo>
                    <a:cubicBezTo>
                      <a:pt x="2907" y="2144"/>
                      <a:pt x="2958" y="2153"/>
                      <a:pt x="3008" y="2163"/>
                    </a:cubicBezTo>
                    <a:cubicBezTo>
                      <a:pt x="3051" y="2171"/>
                      <a:pt x="3092" y="2184"/>
                      <a:pt x="3133" y="2199"/>
                    </a:cubicBezTo>
                    <a:cubicBezTo>
                      <a:pt x="3169" y="2213"/>
                      <a:pt x="3198" y="2238"/>
                      <a:pt x="3225" y="2265"/>
                    </a:cubicBezTo>
                    <a:cubicBezTo>
                      <a:pt x="3245" y="2284"/>
                      <a:pt x="3262" y="2305"/>
                      <a:pt x="3280" y="2325"/>
                    </a:cubicBezTo>
                    <a:cubicBezTo>
                      <a:pt x="3284" y="2329"/>
                      <a:pt x="3287" y="2333"/>
                      <a:pt x="3290" y="2337"/>
                    </a:cubicBezTo>
                    <a:cubicBezTo>
                      <a:pt x="3298" y="2348"/>
                      <a:pt x="3301" y="2360"/>
                      <a:pt x="3292" y="2371"/>
                    </a:cubicBezTo>
                    <a:cubicBezTo>
                      <a:pt x="3285" y="2379"/>
                      <a:pt x="3283" y="2386"/>
                      <a:pt x="3283" y="2397"/>
                    </a:cubicBezTo>
                    <a:cubicBezTo>
                      <a:pt x="3284" y="2412"/>
                      <a:pt x="3273" y="2423"/>
                      <a:pt x="3259" y="2425"/>
                    </a:cubicBezTo>
                    <a:cubicBezTo>
                      <a:pt x="3228" y="2431"/>
                      <a:pt x="3198" y="2431"/>
                      <a:pt x="3169" y="2415"/>
                    </a:cubicBezTo>
                    <a:cubicBezTo>
                      <a:pt x="3144" y="2402"/>
                      <a:pt x="3116" y="2394"/>
                      <a:pt x="3090" y="2384"/>
                    </a:cubicBezTo>
                    <a:cubicBezTo>
                      <a:pt x="3075" y="2378"/>
                      <a:pt x="3060" y="2372"/>
                      <a:pt x="3046" y="2363"/>
                    </a:cubicBezTo>
                    <a:cubicBezTo>
                      <a:pt x="3024" y="2349"/>
                      <a:pt x="2999" y="2343"/>
                      <a:pt x="2970" y="2340"/>
                    </a:cubicBezTo>
                    <a:cubicBezTo>
                      <a:pt x="2972" y="2347"/>
                      <a:pt x="2973" y="2352"/>
                      <a:pt x="2976" y="2355"/>
                    </a:cubicBezTo>
                    <a:cubicBezTo>
                      <a:pt x="2987" y="2366"/>
                      <a:pt x="2999" y="2377"/>
                      <a:pt x="3011" y="2387"/>
                    </a:cubicBezTo>
                    <a:cubicBezTo>
                      <a:pt x="3021" y="2395"/>
                      <a:pt x="3032" y="2402"/>
                      <a:pt x="3040" y="2411"/>
                    </a:cubicBezTo>
                    <a:cubicBezTo>
                      <a:pt x="3059" y="2433"/>
                      <a:pt x="3070" y="2453"/>
                      <a:pt x="3046" y="2481"/>
                    </a:cubicBezTo>
                    <a:cubicBezTo>
                      <a:pt x="3025" y="2492"/>
                      <a:pt x="3001" y="2494"/>
                      <a:pt x="2976" y="2494"/>
                    </a:cubicBezTo>
                    <a:cubicBezTo>
                      <a:pt x="2930" y="2495"/>
                      <a:pt x="2893" y="2473"/>
                      <a:pt x="2854" y="2455"/>
                    </a:cubicBezTo>
                    <a:cubicBezTo>
                      <a:pt x="2830" y="2443"/>
                      <a:pt x="2806" y="2434"/>
                      <a:pt x="2782" y="2426"/>
                    </a:cubicBezTo>
                    <a:cubicBezTo>
                      <a:pt x="2754" y="2417"/>
                      <a:pt x="2727" y="2404"/>
                      <a:pt x="2700" y="2392"/>
                    </a:cubicBezTo>
                    <a:cubicBezTo>
                      <a:pt x="2686" y="2386"/>
                      <a:pt x="2674" y="2379"/>
                      <a:pt x="2659" y="2372"/>
                    </a:cubicBezTo>
                    <a:cubicBezTo>
                      <a:pt x="2654" y="2377"/>
                      <a:pt x="2650" y="2381"/>
                      <a:pt x="2646" y="2385"/>
                    </a:cubicBezTo>
                    <a:cubicBezTo>
                      <a:pt x="2628" y="2400"/>
                      <a:pt x="2612" y="2417"/>
                      <a:pt x="2593" y="2430"/>
                    </a:cubicBezTo>
                    <a:cubicBezTo>
                      <a:pt x="2566" y="2449"/>
                      <a:pt x="2536" y="2453"/>
                      <a:pt x="2504" y="2444"/>
                    </a:cubicBezTo>
                    <a:cubicBezTo>
                      <a:pt x="2497" y="2442"/>
                      <a:pt x="2490" y="2440"/>
                      <a:pt x="2483" y="2438"/>
                    </a:cubicBezTo>
                    <a:cubicBezTo>
                      <a:pt x="2445" y="2423"/>
                      <a:pt x="2406" y="2410"/>
                      <a:pt x="2369" y="2394"/>
                    </a:cubicBezTo>
                    <a:cubicBezTo>
                      <a:pt x="2318" y="2372"/>
                      <a:pt x="2269" y="2346"/>
                      <a:pt x="2223" y="2313"/>
                    </a:cubicBezTo>
                    <a:cubicBezTo>
                      <a:pt x="2201" y="2297"/>
                      <a:pt x="2179" y="2283"/>
                      <a:pt x="2153" y="2273"/>
                    </a:cubicBezTo>
                    <a:cubicBezTo>
                      <a:pt x="2136" y="2265"/>
                      <a:pt x="2121" y="2250"/>
                      <a:pt x="2106" y="2238"/>
                    </a:cubicBezTo>
                    <a:cubicBezTo>
                      <a:pt x="2086" y="2220"/>
                      <a:pt x="2067" y="2200"/>
                      <a:pt x="2045" y="2187"/>
                    </a:cubicBezTo>
                    <a:cubicBezTo>
                      <a:pt x="2033" y="2187"/>
                      <a:pt x="2030" y="2195"/>
                      <a:pt x="2028" y="2201"/>
                    </a:cubicBezTo>
                    <a:cubicBezTo>
                      <a:pt x="2025" y="2209"/>
                      <a:pt x="2024" y="2218"/>
                      <a:pt x="2022" y="2227"/>
                    </a:cubicBezTo>
                    <a:cubicBezTo>
                      <a:pt x="2008" y="2301"/>
                      <a:pt x="1980" y="2371"/>
                      <a:pt x="1943" y="2437"/>
                    </a:cubicBezTo>
                    <a:cubicBezTo>
                      <a:pt x="1932" y="2456"/>
                      <a:pt x="1916" y="2472"/>
                      <a:pt x="1902" y="2489"/>
                    </a:cubicBezTo>
                    <a:cubicBezTo>
                      <a:pt x="1891" y="2502"/>
                      <a:pt x="1880" y="2515"/>
                      <a:pt x="1869" y="2528"/>
                    </a:cubicBezTo>
                    <a:cubicBezTo>
                      <a:pt x="1873" y="2544"/>
                      <a:pt x="1885" y="2549"/>
                      <a:pt x="1895" y="2555"/>
                    </a:cubicBezTo>
                    <a:cubicBezTo>
                      <a:pt x="1915" y="2569"/>
                      <a:pt x="1937" y="2581"/>
                      <a:pt x="1957" y="2595"/>
                    </a:cubicBezTo>
                    <a:cubicBezTo>
                      <a:pt x="2033" y="2648"/>
                      <a:pt x="2089" y="2717"/>
                      <a:pt x="2124" y="2803"/>
                    </a:cubicBezTo>
                    <a:cubicBezTo>
                      <a:pt x="2146" y="2857"/>
                      <a:pt x="2156" y="2914"/>
                      <a:pt x="2163" y="2972"/>
                    </a:cubicBezTo>
                    <a:cubicBezTo>
                      <a:pt x="2164" y="2981"/>
                      <a:pt x="2162" y="2991"/>
                      <a:pt x="2161" y="3001"/>
                    </a:cubicBezTo>
                    <a:cubicBezTo>
                      <a:pt x="2156" y="3072"/>
                      <a:pt x="2135" y="3139"/>
                      <a:pt x="2109" y="3205"/>
                    </a:cubicBezTo>
                    <a:cubicBezTo>
                      <a:pt x="2092" y="3247"/>
                      <a:pt x="2081" y="3292"/>
                      <a:pt x="2076" y="3337"/>
                    </a:cubicBezTo>
                    <a:cubicBezTo>
                      <a:pt x="2071" y="3393"/>
                      <a:pt x="2063" y="3448"/>
                      <a:pt x="2059" y="3503"/>
                    </a:cubicBezTo>
                    <a:cubicBezTo>
                      <a:pt x="2056" y="3531"/>
                      <a:pt x="2058" y="3560"/>
                      <a:pt x="2058" y="3588"/>
                    </a:cubicBezTo>
                    <a:cubicBezTo>
                      <a:pt x="2059" y="3641"/>
                      <a:pt x="2061" y="3694"/>
                      <a:pt x="2060" y="3747"/>
                    </a:cubicBezTo>
                    <a:cubicBezTo>
                      <a:pt x="2059" y="3800"/>
                      <a:pt x="2040" y="3849"/>
                      <a:pt x="2015" y="3895"/>
                    </a:cubicBezTo>
                    <a:cubicBezTo>
                      <a:pt x="2011" y="3902"/>
                      <a:pt x="2006" y="3910"/>
                      <a:pt x="1996" y="3911"/>
                    </a:cubicBezTo>
                    <a:cubicBezTo>
                      <a:pt x="2001" y="3900"/>
                      <a:pt x="2007" y="3889"/>
                      <a:pt x="2012" y="3878"/>
                    </a:cubicBezTo>
                    <a:cubicBezTo>
                      <a:pt x="2027" y="3850"/>
                      <a:pt x="2038" y="3821"/>
                      <a:pt x="2042" y="3790"/>
                    </a:cubicBezTo>
                    <a:cubicBezTo>
                      <a:pt x="2050" y="3722"/>
                      <a:pt x="2052" y="3653"/>
                      <a:pt x="2046" y="3583"/>
                    </a:cubicBezTo>
                    <a:cubicBezTo>
                      <a:pt x="2044" y="3563"/>
                      <a:pt x="2043" y="3541"/>
                      <a:pt x="2045" y="3521"/>
                    </a:cubicBezTo>
                    <a:cubicBezTo>
                      <a:pt x="2049" y="3474"/>
                      <a:pt x="2055" y="3427"/>
                      <a:pt x="2060" y="3381"/>
                    </a:cubicBezTo>
                    <a:cubicBezTo>
                      <a:pt x="2062" y="3359"/>
                      <a:pt x="2064" y="3337"/>
                      <a:pt x="2068" y="3315"/>
                    </a:cubicBezTo>
                    <a:cubicBezTo>
                      <a:pt x="2077" y="3265"/>
                      <a:pt x="2093" y="3217"/>
                      <a:pt x="2111" y="3169"/>
                    </a:cubicBezTo>
                    <a:cubicBezTo>
                      <a:pt x="2138" y="3102"/>
                      <a:pt x="2148" y="3032"/>
                      <a:pt x="2146" y="2959"/>
                    </a:cubicBezTo>
                    <a:cubicBezTo>
                      <a:pt x="2146" y="2954"/>
                      <a:pt x="2146" y="2949"/>
                      <a:pt x="2145" y="2944"/>
                    </a:cubicBezTo>
                    <a:cubicBezTo>
                      <a:pt x="2138" y="2898"/>
                      <a:pt x="2127" y="2852"/>
                      <a:pt x="2109" y="2809"/>
                    </a:cubicBezTo>
                    <a:cubicBezTo>
                      <a:pt x="2094" y="2771"/>
                      <a:pt x="2077" y="2734"/>
                      <a:pt x="2048" y="2704"/>
                    </a:cubicBezTo>
                    <a:cubicBezTo>
                      <a:pt x="2042" y="2698"/>
                      <a:pt x="2037" y="2690"/>
                      <a:pt x="2032" y="2683"/>
                    </a:cubicBezTo>
                    <a:cubicBezTo>
                      <a:pt x="2020" y="2666"/>
                      <a:pt x="2006" y="2651"/>
                      <a:pt x="1989" y="2638"/>
                    </a:cubicBezTo>
                    <a:cubicBezTo>
                      <a:pt x="1970" y="2623"/>
                      <a:pt x="1951" y="2607"/>
                      <a:pt x="1931" y="2593"/>
                    </a:cubicBezTo>
                    <a:cubicBezTo>
                      <a:pt x="1892" y="2565"/>
                      <a:pt x="1851" y="2544"/>
                      <a:pt x="1802" y="2541"/>
                    </a:cubicBezTo>
                    <a:cubicBezTo>
                      <a:pt x="1795" y="2540"/>
                      <a:pt x="1786" y="2540"/>
                      <a:pt x="1781" y="2535"/>
                    </a:cubicBezTo>
                    <a:cubicBezTo>
                      <a:pt x="1763" y="2520"/>
                      <a:pt x="1740" y="2520"/>
                      <a:pt x="1719" y="2516"/>
                    </a:cubicBezTo>
                    <a:cubicBezTo>
                      <a:pt x="1693" y="2511"/>
                      <a:pt x="1667" y="2506"/>
                      <a:pt x="1643" y="2497"/>
                    </a:cubicBezTo>
                    <a:cubicBezTo>
                      <a:pt x="1608" y="2485"/>
                      <a:pt x="1573" y="2473"/>
                      <a:pt x="1537" y="2465"/>
                    </a:cubicBezTo>
                    <a:cubicBezTo>
                      <a:pt x="1476" y="2450"/>
                      <a:pt x="1415" y="2434"/>
                      <a:pt x="1352" y="2431"/>
                    </a:cubicBezTo>
                    <a:cubicBezTo>
                      <a:pt x="1321" y="2429"/>
                      <a:pt x="1290" y="2428"/>
                      <a:pt x="1260" y="2424"/>
                    </a:cubicBezTo>
                    <a:cubicBezTo>
                      <a:pt x="1198" y="2416"/>
                      <a:pt x="1137" y="2416"/>
                      <a:pt x="1075" y="2418"/>
                    </a:cubicBezTo>
                    <a:cubicBezTo>
                      <a:pt x="1027" y="2419"/>
                      <a:pt x="979" y="2415"/>
                      <a:pt x="931" y="2409"/>
                    </a:cubicBezTo>
                    <a:cubicBezTo>
                      <a:pt x="915" y="2407"/>
                      <a:pt x="902" y="2408"/>
                      <a:pt x="888" y="2415"/>
                    </a:cubicBezTo>
                    <a:cubicBezTo>
                      <a:pt x="885" y="2422"/>
                      <a:pt x="883" y="2429"/>
                      <a:pt x="880" y="2436"/>
                    </a:cubicBezTo>
                    <a:cubicBezTo>
                      <a:pt x="861" y="2492"/>
                      <a:pt x="853" y="2551"/>
                      <a:pt x="850" y="2610"/>
                    </a:cubicBezTo>
                    <a:cubicBezTo>
                      <a:pt x="849" y="2631"/>
                      <a:pt x="851" y="2652"/>
                      <a:pt x="856" y="2672"/>
                    </a:cubicBezTo>
                    <a:cubicBezTo>
                      <a:pt x="870" y="2723"/>
                      <a:pt x="898" y="2764"/>
                      <a:pt x="941" y="2794"/>
                    </a:cubicBezTo>
                    <a:cubicBezTo>
                      <a:pt x="945" y="2797"/>
                      <a:pt x="949" y="2800"/>
                      <a:pt x="951" y="2804"/>
                    </a:cubicBezTo>
                    <a:cubicBezTo>
                      <a:pt x="958" y="2822"/>
                      <a:pt x="973" y="2834"/>
                      <a:pt x="987" y="2845"/>
                    </a:cubicBezTo>
                    <a:cubicBezTo>
                      <a:pt x="1004" y="2858"/>
                      <a:pt x="1021" y="2870"/>
                      <a:pt x="1038" y="2883"/>
                    </a:cubicBezTo>
                    <a:cubicBezTo>
                      <a:pt x="1097" y="2928"/>
                      <a:pt x="1164" y="2955"/>
                      <a:pt x="1234" y="2977"/>
                    </a:cubicBezTo>
                    <a:cubicBezTo>
                      <a:pt x="1264" y="2987"/>
                      <a:pt x="1296" y="2992"/>
                      <a:pt x="1327" y="2999"/>
                    </a:cubicBezTo>
                    <a:cubicBezTo>
                      <a:pt x="1340" y="3003"/>
                      <a:pt x="1352" y="3009"/>
                      <a:pt x="1365" y="3013"/>
                    </a:cubicBezTo>
                    <a:cubicBezTo>
                      <a:pt x="1337" y="3009"/>
                      <a:pt x="1309" y="3006"/>
                      <a:pt x="1281" y="3000"/>
                    </a:cubicBezTo>
                    <a:cubicBezTo>
                      <a:pt x="1195" y="2983"/>
                      <a:pt x="1117" y="2946"/>
                      <a:pt x="1043" y="2901"/>
                    </a:cubicBezTo>
                    <a:cubicBezTo>
                      <a:pt x="1037" y="2898"/>
                      <a:pt x="1031" y="2893"/>
                      <a:pt x="1025" y="2888"/>
                    </a:cubicBezTo>
                    <a:cubicBezTo>
                      <a:pt x="1006" y="2874"/>
                      <a:pt x="987" y="2861"/>
                      <a:pt x="968" y="2847"/>
                    </a:cubicBezTo>
                    <a:cubicBezTo>
                      <a:pt x="965" y="2845"/>
                      <a:pt x="960" y="2844"/>
                      <a:pt x="953" y="2842"/>
                    </a:cubicBezTo>
                    <a:cubicBezTo>
                      <a:pt x="951" y="2849"/>
                      <a:pt x="949" y="2855"/>
                      <a:pt x="948" y="2860"/>
                    </a:cubicBezTo>
                    <a:cubicBezTo>
                      <a:pt x="944" y="2901"/>
                      <a:pt x="939" y="2941"/>
                      <a:pt x="935" y="2982"/>
                    </a:cubicBezTo>
                    <a:cubicBezTo>
                      <a:pt x="932" y="3012"/>
                      <a:pt x="925" y="3040"/>
                      <a:pt x="902" y="3063"/>
                    </a:cubicBezTo>
                    <a:cubicBezTo>
                      <a:pt x="894" y="3064"/>
                      <a:pt x="886" y="3066"/>
                      <a:pt x="877" y="3067"/>
                    </a:cubicBezTo>
                    <a:cubicBezTo>
                      <a:pt x="838" y="3071"/>
                      <a:pt x="835" y="3073"/>
                      <a:pt x="830" y="3114"/>
                    </a:cubicBezTo>
                    <a:cubicBezTo>
                      <a:pt x="827" y="3135"/>
                      <a:pt x="819" y="3153"/>
                      <a:pt x="799" y="3165"/>
                    </a:cubicBezTo>
                    <a:cubicBezTo>
                      <a:pt x="766" y="3184"/>
                      <a:pt x="735" y="3207"/>
                      <a:pt x="701" y="3225"/>
                    </a:cubicBezTo>
                    <a:cubicBezTo>
                      <a:pt x="644" y="3256"/>
                      <a:pt x="590" y="3294"/>
                      <a:pt x="532" y="3323"/>
                    </a:cubicBezTo>
                    <a:cubicBezTo>
                      <a:pt x="479" y="3350"/>
                      <a:pt x="431" y="3385"/>
                      <a:pt x="383" y="3420"/>
                    </a:cubicBezTo>
                    <a:cubicBezTo>
                      <a:pt x="353" y="3443"/>
                      <a:pt x="333" y="3474"/>
                      <a:pt x="312" y="3505"/>
                    </a:cubicBezTo>
                    <a:cubicBezTo>
                      <a:pt x="308" y="3511"/>
                      <a:pt x="306" y="3518"/>
                      <a:pt x="304" y="3525"/>
                    </a:cubicBezTo>
                    <a:cubicBezTo>
                      <a:pt x="292" y="3570"/>
                      <a:pt x="290" y="3613"/>
                      <a:pt x="313" y="3655"/>
                    </a:cubicBezTo>
                    <a:cubicBezTo>
                      <a:pt x="316" y="3659"/>
                      <a:pt x="317" y="3664"/>
                      <a:pt x="319" y="3668"/>
                    </a:cubicBezTo>
                    <a:cubicBezTo>
                      <a:pt x="329" y="3689"/>
                      <a:pt x="339" y="3711"/>
                      <a:pt x="350" y="3731"/>
                    </a:cubicBezTo>
                    <a:cubicBezTo>
                      <a:pt x="373" y="3775"/>
                      <a:pt x="410" y="3809"/>
                      <a:pt x="444" y="3845"/>
                    </a:cubicBezTo>
                    <a:cubicBezTo>
                      <a:pt x="484" y="3885"/>
                      <a:pt x="484" y="3885"/>
                      <a:pt x="533" y="3909"/>
                    </a:cubicBezTo>
                    <a:cubicBezTo>
                      <a:pt x="571" y="3927"/>
                      <a:pt x="612" y="3936"/>
                      <a:pt x="654" y="3918"/>
                    </a:cubicBezTo>
                    <a:cubicBezTo>
                      <a:pt x="657" y="3916"/>
                      <a:pt x="661" y="3915"/>
                      <a:pt x="664" y="3914"/>
                    </a:cubicBezTo>
                    <a:cubicBezTo>
                      <a:pt x="752" y="3890"/>
                      <a:pt x="832" y="3850"/>
                      <a:pt x="909" y="3803"/>
                    </a:cubicBezTo>
                    <a:cubicBezTo>
                      <a:pt x="938" y="3785"/>
                      <a:pt x="964" y="3764"/>
                      <a:pt x="992" y="3746"/>
                    </a:cubicBezTo>
                    <a:cubicBezTo>
                      <a:pt x="1066" y="3697"/>
                      <a:pt x="1132" y="3637"/>
                      <a:pt x="1203" y="3584"/>
                    </a:cubicBezTo>
                    <a:cubicBezTo>
                      <a:pt x="1208" y="3581"/>
                      <a:pt x="1213" y="3576"/>
                      <a:pt x="1217" y="3572"/>
                    </a:cubicBezTo>
                    <a:cubicBezTo>
                      <a:pt x="1250" y="3535"/>
                      <a:pt x="1291" y="3507"/>
                      <a:pt x="1321" y="3467"/>
                    </a:cubicBezTo>
                    <a:cubicBezTo>
                      <a:pt x="1322" y="3465"/>
                      <a:pt x="1324" y="3463"/>
                      <a:pt x="1326" y="3462"/>
                    </a:cubicBezTo>
                    <a:cubicBezTo>
                      <a:pt x="1362" y="3431"/>
                      <a:pt x="1383" y="3390"/>
                      <a:pt x="1408" y="3353"/>
                    </a:cubicBezTo>
                    <a:cubicBezTo>
                      <a:pt x="1429" y="3321"/>
                      <a:pt x="1445" y="3286"/>
                      <a:pt x="1462" y="3252"/>
                    </a:cubicBezTo>
                    <a:cubicBezTo>
                      <a:pt x="1479" y="3222"/>
                      <a:pt x="1495" y="3191"/>
                      <a:pt x="1512" y="3159"/>
                    </a:cubicBezTo>
                    <a:cubicBezTo>
                      <a:pt x="1507" y="3147"/>
                      <a:pt x="1505" y="3133"/>
                      <a:pt x="1498" y="3122"/>
                    </a:cubicBezTo>
                    <a:cubicBezTo>
                      <a:pt x="1482" y="3100"/>
                      <a:pt x="1465" y="3079"/>
                      <a:pt x="1447" y="3059"/>
                    </a:cubicBezTo>
                    <a:cubicBezTo>
                      <a:pt x="1432" y="3043"/>
                      <a:pt x="1412" y="3032"/>
                      <a:pt x="1391" y="3024"/>
                    </a:cubicBezTo>
                    <a:cubicBezTo>
                      <a:pt x="1381" y="3021"/>
                      <a:pt x="1373" y="3017"/>
                      <a:pt x="1364" y="3013"/>
                    </a:cubicBezTo>
                    <a:cubicBezTo>
                      <a:pt x="1398" y="3011"/>
                      <a:pt x="1426" y="3025"/>
                      <a:pt x="1451" y="3047"/>
                    </a:cubicBezTo>
                    <a:cubicBezTo>
                      <a:pt x="1466" y="3061"/>
                      <a:pt x="1479" y="3077"/>
                      <a:pt x="1494" y="3092"/>
                    </a:cubicBezTo>
                    <a:cubicBezTo>
                      <a:pt x="1514" y="3112"/>
                      <a:pt x="1520" y="3139"/>
                      <a:pt x="1532" y="3163"/>
                    </a:cubicBezTo>
                    <a:cubicBezTo>
                      <a:pt x="1537" y="3175"/>
                      <a:pt x="1531" y="3185"/>
                      <a:pt x="1531" y="3196"/>
                    </a:cubicBezTo>
                    <a:cubicBezTo>
                      <a:pt x="1531" y="3202"/>
                      <a:pt x="1532" y="3208"/>
                      <a:pt x="1533" y="3214"/>
                    </a:cubicBezTo>
                    <a:cubicBezTo>
                      <a:pt x="1536" y="3252"/>
                      <a:pt x="1535" y="3290"/>
                      <a:pt x="1531" y="3328"/>
                    </a:cubicBezTo>
                    <a:cubicBezTo>
                      <a:pt x="1528" y="3364"/>
                      <a:pt x="1519" y="3399"/>
                      <a:pt x="1513" y="3434"/>
                    </a:cubicBezTo>
                    <a:cubicBezTo>
                      <a:pt x="1502" y="3497"/>
                      <a:pt x="1493" y="3561"/>
                      <a:pt x="1480" y="3623"/>
                    </a:cubicBezTo>
                    <a:cubicBezTo>
                      <a:pt x="1472" y="3658"/>
                      <a:pt x="1468" y="3694"/>
                      <a:pt x="1463" y="3729"/>
                    </a:cubicBezTo>
                    <a:cubicBezTo>
                      <a:pt x="1460" y="3745"/>
                      <a:pt x="1461" y="3761"/>
                      <a:pt x="1460" y="3777"/>
                    </a:cubicBezTo>
                    <a:cubicBezTo>
                      <a:pt x="1459" y="3796"/>
                      <a:pt x="1460" y="3816"/>
                      <a:pt x="1458" y="3836"/>
                    </a:cubicBezTo>
                    <a:cubicBezTo>
                      <a:pt x="1457" y="3852"/>
                      <a:pt x="1456" y="3868"/>
                      <a:pt x="1462" y="3883"/>
                    </a:cubicBezTo>
                    <a:cubicBezTo>
                      <a:pt x="1467" y="3899"/>
                      <a:pt x="1468" y="3914"/>
                      <a:pt x="1464" y="3930"/>
                    </a:cubicBezTo>
                    <a:cubicBezTo>
                      <a:pt x="1459" y="3951"/>
                      <a:pt x="1463" y="3972"/>
                      <a:pt x="1473" y="3991"/>
                    </a:cubicBezTo>
                    <a:cubicBezTo>
                      <a:pt x="1517" y="4015"/>
                      <a:pt x="1564" y="4032"/>
                      <a:pt x="1612" y="4041"/>
                    </a:cubicBezTo>
                    <a:cubicBezTo>
                      <a:pt x="1646" y="4048"/>
                      <a:pt x="1681" y="4049"/>
                      <a:pt x="1715" y="4039"/>
                    </a:cubicBezTo>
                    <a:cubicBezTo>
                      <a:pt x="1761" y="4026"/>
                      <a:pt x="1807" y="4013"/>
                      <a:pt x="1853" y="3999"/>
                    </a:cubicBezTo>
                    <a:cubicBezTo>
                      <a:pt x="1872" y="3994"/>
                      <a:pt x="1891" y="3987"/>
                      <a:pt x="1908" y="3977"/>
                    </a:cubicBezTo>
                    <a:cubicBezTo>
                      <a:pt x="1924" y="3968"/>
                      <a:pt x="1938" y="3954"/>
                      <a:pt x="1956" y="3946"/>
                    </a:cubicBezTo>
                    <a:cubicBezTo>
                      <a:pt x="1966" y="3943"/>
                      <a:pt x="1972" y="3932"/>
                      <a:pt x="1980" y="3924"/>
                    </a:cubicBezTo>
                    <a:cubicBezTo>
                      <a:pt x="1986" y="3919"/>
                      <a:pt x="1991" y="3914"/>
                      <a:pt x="1997" y="3910"/>
                    </a:cubicBezTo>
                    <a:close/>
                    <a:moveTo>
                      <a:pt x="2590" y="2391"/>
                    </a:moveTo>
                    <a:cubicBezTo>
                      <a:pt x="2605" y="2384"/>
                      <a:pt x="2616" y="2373"/>
                      <a:pt x="2626" y="2358"/>
                    </a:cubicBezTo>
                    <a:cubicBezTo>
                      <a:pt x="2616" y="2343"/>
                      <a:pt x="2607" y="2329"/>
                      <a:pt x="2592" y="2318"/>
                    </a:cubicBezTo>
                    <a:cubicBezTo>
                      <a:pt x="2575" y="2330"/>
                      <a:pt x="2570" y="2347"/>
                      <a:pt x="2571" y="2366"/>
                    </a:cubicBezTo>
                    <a:cubicBezTo>
                      <a:pt x="2580" y="2373"/>
                      <a:pt x="2591" y="2378"/>
                      <a:pt x="2591" y="2392"/>
                    </a:cubicBezTo>
                    <a:cubicBezTo>
                      <a:pt x="2582" y="2391"/>
                      <a:pt x="2574" y="2391"/>
                      <a:pt x="2565" y="2390"/>
                    </a:cubicBezTo>
                    <a:cubicBezTo>
                      <a:pt x="2546" y="2387"/>
                      <a:pt x="2537" y="2376"/>
                      <a:pt x="2539" y="2357"/>
                    </a:cubicBezTo>
                    <a:cubicBezTo>
                      <a:pt x="2543" y="2331"/>
                      <a:pt x="2550" y="2306"/>
                      <a:pt x="2564" y="2284"/>
                    </a:cubicBezTo>
                    <a:cubicBezTo>
                      <a:pt x="2579" y="2261"/>
                      <a:pt x="2594" y="2238"/>
                      <a:pt x="2610" y="2216"/>
                    </a:cubicBezTo>
                    <a:cubicBezTo>
                      <a:pt x="2624" y="2198"/>
                      <a:pt x="2640" y="2180"/>
                      <a:pt x="2655" y="2163"/>
                    </a:cubicBezTo>
                    <a:cubicBezTo>
                      <a:pt x="2665" y="2152"/>
                      <a:pt x="2676" y="2142"/>
                      <a:pt x="2688" y="2132"/>
                    </a:cubicBezTo>
                    <a:cubicBezTo>
                      <a:pt x="2698" y="2123"/>
                      <a:pt x="2711" y="2116"/>
                      <a:pt x="2718" y="2106"/>
                    </a:cubicBezTo>
                    <a:cubicBezTo>
                      <a:pt x="2727" y="2093"/>
                      <a:pt x="2744" y="2092"/>
                      <a:pt x="2755" y="2080"/>
                    </a:cubicBezTo>
                    <a:cubicBezTo>
                      <a:pt x="2728" y="2061"/>
                      <a:pt x="2701" y="2048"/>
                      <a:pt x="2672" y="2037"/>
                    </a:cubicBezTo>
                    <a:cubicBezTo>
                      <a:pt x="2640" y="2025"/>
                      <a:pt x="2607" y="2015"/>
                      <a:pt x="2574" y="2005"/>
                    </a:cubicBezTo>
                    <a:cubicBezTo>
                      <a:pt x="2537" y="1994"/>
                      <a:pt x="2503" y="1977"/>
                      <a:pt x="2469" y="1959"/>
                    </a:cubicBezTo>
                    <a:cubicBezTo>
                      <a:pt x="2445" y="1945"/>
                      <a:pt x="2422" y="1931"/>
                      <a:pt x="2398" y="1919"/>
                    </a:cubicBezTo>
                    <a:cubicBezTo>
                      <a:pt x="2370" y="1904"/>
                      <a:pt x="2348" y="1883"/>
                      <a:pt x="2330" y="1858"/>
                    </a:cubicBezTo>
                    <a:cubicBezTo>
                      <a:pt x="2324" y="1850"/>
                      <a:pt x="2318" y="1841"/>
                      <a:pt x="2311" y="1835"/>
                    </a:cubicBezTo>
                    <a:cubicBezTo>
                      <a:pt x="2278" y="1805"/>
                      <a:pt x="2256" y="1769"/>
                      <a:pt x="2235" y="1730"/>
                    </a:cubicBezTo>
                    <a:cubicBezTo>
                      <a:pt x="2200" y="1663"/>
                      <a:pt x="2174" y="1593"/>
                      <a:pt x="2162" y="1518"/>
                    </a:cubicBezTo>
                    <a:cubicBezTo>
                      <a:pt x="2157" y="1485"/>
                      <a:pt x="2145" y="1453"/>
                      <a:pt x="2135" y="1422"/>
                    </a:cubicBezTo>
                    <a:cubicBezTo>
                      <a:pt x="2128" y="1399"/>
                      <a:pt x="2115" y="1377"/>
                      <a:pt x="2104" y="1355"/>
                    </a:cubicBezTo>
                    <a:cubicBezTo>
                      <a:pt x="2084" y="1318"/>
                      <a:pt x="2053" y="1295"/>
                      <a:pt x="2013" y="1284"/>
                    </a:cubicBezTo>
                    <a:cubicBezTo>
                      <a:pt x="2010" y="1284"/>
                      <a:pt x="2007" y="1286"/>
                      <a:pt x="2004" y="1287"/>
                    </a:cubicBezTo>
                    <a:cubicBezTo>
                      <a:pt x="1998" y="1300"/>
                      <a:pt x="2015" y="1302"/>
                      <a:pt x="2015" y="1313"/>
                    </a:cubicBezTo>
                    <a:cubicBezTo>
                      <a:pt x="2015" y="1315"/>
                      <a:pt x="2015" y="1317"/>
                      <a:pt x="2014" y="1319"/>
                    </a:cubicBezTo>
                    <a:cubicBezTo>
                      <a:pt x="2013" y="1322"/>
                      <a:pt x="2012" y="1324"/>
                      <a:pt x="2011" y="1326"/>
                    </a:cubicBezTo>
                    <a:cubicBezTo>
                      <a:pt x="1987" y="1355"/>
                      <a:pt x="1959" y="1375"/>
                      <a:pt x="1921" y="1380"/>
                    </a:cubicBezTo>
                    <a:cubicBezTo>
                      <a:pt x="1912" y="1381"/>
                      <a:pt x="1901" y="1379"/>
                      <a:pt x="1892" y="1390"/>
                    </a:cubicBezTo>
                    <a:cubicBezTo>
                      <a:pt x="1888" y="1426"/>
                      <a:pt x="1889" y="1464"/>
                      <a:pt x="1901" y="1501"/>
                    </a:cubicBezTo>
                    <a:cubicBezTo>
                      <a:pt x="1914" y="1539"/>
                      <a:pt x="1916" y="1578"/>
                      <a:pt x="1914" y="1618"/>
                    </a:cubicBezTo>
                    <a:cubicBezTo>
                      <a:pt x="1913" y="1629"/>
                      <a:pt x="1914" y="1640"/>
                      <a:pt x="1914" y="1651"/>
                    </a:cubicBezTo>
                    <a:cubicBezTo>
                      <a:pt x="1913" y="1685"/>
                      <a:pt x="1915" y="1720"/>
                      <a:pt x="1911" y="1754"/>
                    </a:cubicBezTo>
                    <a:cubicBezTo>
                      <a:pt x="1905" y="1801"/>
                      <a:pt x="1904" y="1848"/>
                      <a:pt x="1900" y="1894"/>
                    </a:cubicBezTo>
                    <a:cubicBezTo>
                      <a:pt x="1893" y="1969"/>
                      <a:pt x="1879" y="2041"/>
                      <a:pt x="1846" y="2108"/>
                    </a:cubicBezTo>
                    <a:cubicBezTo>
                      <a:pt x="1843" y="2113"/>
                      <a:pt x="1842" y="2120"/>
                      <a:pt x="1840" y="2125"/>
                    </a:cubicBezTo>
                    <a:cubicBezTo>
                      <a:pt x="1830" y="2151"/>
                      <a:pt x="1823" y="2177"/>
                      <a:pt x="1811" y="2201"/>
                    </a:cubicBezTo>
                    <a:cubicBezTo>
                      <a:pt x="1786" y="2249"/>
                      <a:pt x="1760" y="2296"/>
                      <a:pt x="1732" y="2343"/>
                    </a:cubicBezTo>
                    <a:cubicBezTo>
                      <a:pt x="1710" y="2380"/>
                      <a:pt x="1685" y="2416"/>
                      <a:pt x="1661" y="2452"/>
                    </a:cubicBezTo>
                    <a:cubicBezTo>
                      <a:pt x="1656" y="2460"/>
                      <a:pt x="1648" y="2468"/>
                      <a:pt x="1641" y="2476"/>
                    </a:cubicBezTo>
                    <a:cubicBezTo>
                      <a:pt x="1661" y="2489"/>
                      <a:pt x="1683" y="2491"/>
                      <a:pt x="1703" y="2496"/>
                    </a:cubicBezTo>
                    <a:cubicBezTo>
                      <a:pt x="1740" y="2504"/>
                      <a:pt x="1779" y="2504"/>
                      <a:pt x="1815" y="2518"/>
                    </a:cubicBezTo>
                    <a:cubicBezTo>
                      <a:pt x="1826" y="2523"/>
                      <a:pt x="1836" y="2518"/>
                      <a:pt x="1844" y="2509"/>
                    </a:cubicBezTo>
                    <a:cubicBezTo>
                      <a:pt x="1855" y="2497"/>
                      <a:pt x="1865" y="2485"/>
                      <a:pt x="1877" y="2474"/>
                    </a:cubicBezTo>
                    <a:cubicBezTo>
                      <a:pt x="1890" y="2462"/>
                      <a:pt x="1900" y="2448"/>
                      <a:pt x="1910" y="2434"/>
                    </a:cubicBezTo>
                    <a:cubicBezTo>
                      <a:pt x="1935" y="2395"/>
                      <a:pt x="1951" y="2353"/>
                      <a:pt x="1967" y="2310"/>
                    </a:cubicBezTo>
                    <a:cubicBezTo>
                      <a:pt x="1973" y="2292"/>
                      <a:pt x="1978" y="2274"/>
                      <a:pt x="1982" y="2257"/>
                    </a:cubicBezTo>
                    <a:cubicBezTo>
                      <a:pt x="1987" y="2236"/>
                      <a:pt x="1990" y="2215"/>
                      <a:pt x="1995" y="2195"/>
                    </a:cubicBezTo>
                    <a:cubicBezTo>
                      <a:pt x="2010" y="2144"/>
                      <a:pt x="2010" y="2093"/>
                      <a:pt x="2008" y="2041"/>
                    </a:cubicBezTo>
                    <a:cubicBezTo>
                      <a:pt x="2005" y="1980"/>
                      <a:pt x="2001" y="1920"/>
                      <a:pt x="1999" y="1860"/>
                    </a:cubicBezTo>
                    <a:cubicBezTo>
                      <a:pt x="1997" y="1815"/>
                      <a:pt x="1998" y="1771"/>
                      <a:pt x="1992" y="1726"/>
                    </a:cubicBezTo>
                    <a:cubicBezTo>
                      <a:pt x="1990" y="1710"/>
                      <a:pt x="1989" y="1692"/>
                      <a:pt x="1992" y="1675"/>
                    </a:cubicBezTo>
                    <a:cubicBezTo>
                      <a:pt x="2001" y="1624"/>
                      <a:pt x="2011" y="1573"/>
                      <a:pt x="2022" y="1522"/>
                    </a:cubicBezTo>
                    <a:cubicBezTo>
                      <a:pt x="2024" y="1512"/>
                      <a:pt x="2030" y="1502"/>
                      <a:pt x="2035" y="1492"/>
                    </a:cubicBezTo>
                    <a:cubicBezTo>
                      <a:pt x="2038" y="1485"/>
                      <a:pt x="2046" y="1482"/>
                      <a:pt x="2054" y="1483"/>
                    </a:cubicBezTo>
                    <a:cubicBezTo>
                      <a:pt x="2058" y="1484"/>
                      <a:pt x="2062" y="1488"/>
                      <a:pt x="2064" y="1489"/>
                    </a:cubicBezTo>
                    <a:cubicBezTo>
                      <a:pt x="2057" y="1508"/>
                      <a:pt x="2048" y="1523"/>
                      <a:pt x="2046" y="1540"/>
                    </a:cubicBezTo>
                    <a:cubicBezTo>
                      <a:pt x="2041" y="1592"/>
                      <a:pt x="2019" y="1643"/>
                      <a:pt x="2027" y="1697"/>
                    </a:cubicBezTo>
                    <a:cubicBezTo>
                      <a:pt x="2021" y="1776"/>
                      <a:pt x="2026" y="1855"/>
                      <a:pt x="2034" y="1934"/>
                    </a:cubicBezTo>
                    <a:cubicBezTo>
                      <a:pt x="2040" y="1990"/>
                      <a:pt x="2043" y="2047"/>
                      <a:pt x="2039" y="2103"/>
                    </a:cubicBezTo>
                    <a:cubicBezTo>
                      <a:pt x="2038" y="2114"/>
                      <a:pt x="2040" y="2125"/>
                      <a:pt x="2040" y="2132"/>
                    </a:cubicBezTo>
                    <a:cubicBezTo>
                      <a:pt x="2056" y="2153"/>
                      <a:pt x="2070" y="2170"/>
                      <a:pt x="2083" y="2188"/>
                    </a:cubicBezTo>
                    <a:cubicBezTo>
                      <a:pt x="2096" y="2207"/>
                      <a:pt x="2111" y="2222"/>
                      <a:pt x="2130" y="2235"/>
                    </a:cubicBezTo>
                    <a:cubicBezTo>
                      <a:pt x="2151" y="2248"/>
                      <a:pt x="2171" y="2262"/>
                      <a:pt x="2191" y="2276"/>
                    </a:cubicBezTo>
                    <a:cubicBezTo>
                      <a:pt x="2217" y="2294"/>
                      <a:pt x="2242" y="2312"/>
                      <a:pt x="2268" y="2329"/>
                    </a:cubicBezTo>
                    <a:cubicBezTo>
                      <a:pt x="2337" y="2372"/>
                      <a:pt x="2415" y="2399"/>
                      <a:pt x="2491" y="2426"/>
                    </a:cubicBezTo>
                    <a:cubicBezTo>
                      <a:pt x="2512" y="2433"/>
                      <a:pt x="2533" y="2432"/>
                      <a:pt x="2553" y="2425"/>
                    </a:cubicBezTo>
                    <a:cubicBezTo>
                      <a:pt x="2571" y="2420"/>
                      <a:pt x="2581" y="2406"/>
                      <a:pt x="2590" y="2391"/>
                    </a:cubicBezTo>
                    <a:close/>
                    <a:moveTo>
                      <a:pt x="1538" y="1174"/>
                    </a:moveTo>
                    <a:cubicBezTo>
                      <a:pt x="1509" y="1179"/>
                      <a:pt x="1486" y="1188"/>
                      <a:pt x="1464" y="1200"/>
                    </a:cubicBezTo>
                    <a:cubicBezTo>
                      <a:pt x="1439" y="1213"/>
                      <a:pt x="1413" y="1225"/>
                      <a:pt x="1388" y="1238"/>
                    </a:cubicBezTo>
                    <a:cubicBezTo>
                      <a:pt x="1375" y="1245"/>
                      <a:pt x="1362" y="1252"/>
                      <a:pt x="1349" y="1258"/>
                    </a:cubicBezTo>
                    <a:cubicBezTo>
                      <a:pt x="1329" y="1268"/>
                      <a:pt x="1309" y="1278"/>
                      <a:pt x="1288" y="1285"/>
                    </a:cubicBezTo>
                    <a:cubicBezTo>
                      <a:pt x="1232" y="1306"/>
                      <a:pt x="1178" y="1329"/>
                      <a:pt x="1126" y="1358"/>
                    </a:cubicBezTo>
                    <a:cubicBezTo>
                      <a:pt x="1073" y="1387"/>
                      <a:pt x="1022" y="1418"/>
                      <a:pt x="969" y="1449"/>
                    </a:cubicBezTo>
                    <a:cubicBezTo>
                      <a:pt x="955" y="1457"/>
                      <a:pt x="938" y="1464"/>
                      <a:pt x="925" y="1474"/>
                    </a:cubicBezTo>
                    <a:cubicBezTo>
                      <a:pt x="872" y="1512"/>
                      <a:pt x="818" y="1550"/>
                      <a:pt x="767" y="1591"/>
                    </a:cubicBezTo>
                    <a:cubicBezTo>
                      <a:pt x="747" y="1607"/>
                      <a:pt x="726" y="1623"/>
                      <a:pt x="705" y="1637"/>
                    </a:cubicBezTo>
                    <a:cubicBezTo>
                      <a:pt x="675" y="1657"/>
                      <a:pt x="646" y="1677"/>
                      <a:pt x="619" y="1700"/>
                    </a:cubicBezTo>
                    <a:cubicBezTo>
                      <a:pt x="586" y="1729"/>
                      <a:pt x="553" y="1758"/>
                      <a:pt x="521" y="1789"/>
                    </a:cubicBezTo>
                    <a:cubicBezTo>
                      <a:pt x="484" y="1824"/>
                      <a:pt x="449" y="1860"/>
                      <a:pt x="414" y="1896"/>
                    </a:cubicBezTo>
                    <a:cubicBezTo>
                      <a:pt x="403" y="1907"/>
                      <a:pt x="399" y="1920"/>
                      <a:pt x="399" y="1936"/>
                    </a:cubicBezTo>
                    <a:cubicBezTo>
                      <a:pt x="400" y="1987"/>
                      <a:pt x="413" y="2034"/>
                      <a:pt x="441" y="2076"/>
                    </a:cubicBezTo>
                    <a:cubicBezTo>
                      <a:pt x="446" y="2083"/>
                      <a:pt x="451" y="2090"/>
                      <a:pt x="455" y="2098"/>
                    </a:cubicBezTo>
                    <a:cubicBezTo>
                      <a:pt x="478" y="2139"/>
                      <a:pt x="505" y="2177"/>
                      <a:pt x="540" y="2209"/>
                    </a:cubicBezTo>
                    <a:cubicBezTo>
                      <a:pt x="553" y="2221"/>
                      <a:pt x="564" y="2234"/>
                      <a:pt x="576" y="2246"/>
                    </a:cubicBezTo>
                    <a:cubicBezTo>
                      <a:pt x="588" y="2258"/>
                      <a:pt x="601" y="2261"/>
                      <a:pt x="617" y="2255"/>
                    </a:cubicBezTo>
                    <a:cubicBezTo>
                      <a:pt x="644" y="2246"/>
                      <a:pt x="671" y="2237"/>
                      <a:pt x="695" y="2223"/>
                    </a:cubicBezTo>
                    <a:cubicBezTo>
                      <a:pt x="737" y="2198"/>
                      <a:pt x="779" y="2176"/>
                      <a:pt x="821" y="2152"/>
                    </a:cubicBezTo>
                    <a:cubicBezTo>
                      <a:pt x="835" y="2144"/>
                      <a:pt x="848" y="2135"/>
                      <a:pt x="862" y="2126"/>
                    </a:cubicBezTo>
                    <a:cubicBezTo>
                      <a:pt x="886" y="2110"/>
                      <a:pt x="910" y="2092"/>
                      <a:pt x="935" y="2077"/>
                    </a:cubicBezTo>
                    <a:cubicBezTo>
                      <a:pt x="996" y="2039"/>
                      <a:pt x="1056" y="1999"/>
                      <a:pt x="1122" y="1971"/>
                    </a:cubicBezTo>
                    <a:cubicBezTo>
                      <a:pt x="1129" y="1968"/>
                      <a:pt x="1135" y="1965"/>
                      <a:pt x="1142" y="1961"/>
                    </a:cubicBezTo>
                    <a:cubicBezTo>
                      <a:pt x="1189" y="1932"/>
                      <a:pt x="1240" y="1910"/>
                      <a:pt x="1290" y="1885"/>
                    </a:cubicBezTo>
                    <a:cubicBezTo>
                      <a:pt x="1300" y="1880"/>
                      <a:pt x="1310" y="1876"/>
                      <a:pt x="1321" y="1873"/>
                    </a:cubicBezTo>
                    <a:cubicBezTo>
                      <a:pt x="1344" y="1868"/>
                      <a:pt x="1367" y="1864"/>
                      <a:pt x="1390" y="1861"/>
                    </a:cubicBezTo>
                    <a:cubicBezTo>
                      <a:pt x="1396" y="1860"/>
                      <a:pt x="1405" y="1860"/>
                      <a:pt x="1408" y="1872"/>
                    </a:cubicBezTo>
                    <a:cubicBezTo>
                      <a:pt x="1402" y="1874"/>
                      <a:pt x="1396" y="1876"/>
                      <a:pt x="1391" y="1877"/>
                    </a:cubicBezTo>
                    <a:cubicBezTo>
                      <a:pt x="1357" y="1884"/>
                      <a:pt x="1323" y="1891"/>
                      <a:pt x="1292" y="1907"/>
                    </a:cubicBezTo>
                    <a:cubicBezTo>
                      <a:pt x="1244" y="1932"/>
                      <a:pt x="1194" y="1953"/>
                      <a:pt x="1148" y="1983"/>
                    </a:cubicBezTo>
                    <a:cubicBezTo>
                      <a:pt x="1141" y="1987"/>
                      <a:pt x="1133" y="1991"/>
                      <a:pt x="1125" y="1994"/>
                    </a:cubicBezTo>
                    <a:cubicBezTo>
                      <a:pt x="1093" y="2006"/>
                      <a:pt x="1066" y="2024"/>
                      <a:pt x="1037" y="2042"/>
                    </a:cubicBezTo>
                    <a:cubicBezTo>
                      <a:pt x="1009" y="2059"/>
                      <a:pt x="988" y="2082"/>
                      <a:pt x="974" y="2112"/>
                    </a:cubicBezTo>
                    <a:cubicBezTo>
                      <a:pt x="965" y="2132"/>
                      <a:pt x="954" y="2152"/>
                      <a:pt x="942" y="2170"/>
                    </a:cubicBezTo>
                    <a:cubicBezTo>
                      <a:pt x="929" y="2190"/>
                      <a:pt x="913" y="2207"/>
                      <a:pt x="900" y="2226"/>
                    </a:cubicBezTo>
                    <a:cubicBezTo>
                      <a:pt x="886" y="2245"/>
                      <a:pt x="872" y="2265"/>
                      <a:pt x="862" y="2285"/>
                    </a:cubicBezTo>
                    <a:cubicBezTo>
                      <a:pt x="838" y="2336"/>
                      <a:pt x="869" y="2376"/>
                      <a:pt x="911" y="2390"/>
                    </a:cubicBezTo>
                    <a:cubicBezTo>
                      <a:pt x="926" y="2395"/>
                      <a:pt x="943" y="2397"/>
                      <a:pt x="959" y="2398"/>
                    </a:cubicBezTo>
                    <a:cubicBezTo>
                      <a:pt x="1008" y="2399"/>
                      <a:pt x="1058" y="2399"/>
                      <a:pt x="1107" y="2399"/>
                    </a:cubicBezTo>
                    <a:cubicBezTo>
                      <a:pt x="1135" y="2400"/>
                      <a:pt x="1164" y="2400"/>
                      <a:pt x="1192" y="2401"/>
                    </a:cubicBezTo>
                    <a:cubicBezTo>
                      <a:pt x="1218" y="2402"/>
                      <a:pt x="1244" y="2404"/>
                      <a:pt x="1270" y="2407"/>
                    </a:cubicBezTo>
                    <a:cubicBezTo>
                      <a:pt x="1324" y="2412"/>
                      <a:pt x="1378" y="2411"/>
                      <a:pt x="1432" y="2423"/>
                    </a:cubicBezTo>
                    <a:cubicBezTo>
                      <a:pt x="1476" y="2434"/>
                      <a:pt x="1520" y="2444"/>
                      <a:pt x="1565" y="2454"/>
                    </a:cubicBezTo>
                    <a:cubicBezTo>
                      <a:pt x="1583" y="2459"/>
                      <a:pt x="1601" y="2463"/>
                      <a:pt x="1620" y="2468"/>
                    </a:cubicBezTo>
                    <a:cubicBezTo>
                      <a:pt x="1654" y="2423"/>
                      <a:pt x="1689" y="2380"/>
                      <a:pt x="1715" y="2331"/>
                    </a:cubicBezTo>
                    <a:cubicBezTo>
                      <a:pt x="1758" y="2251"/>
                      <a:pt x="1799" y="2171"/>
                      <a:pt x="1832" y="2087"/>
                    </a:cubicBezTo>
                    <a:cubicBezTo>
                      <a:pt x="1860" y="2015"/>
                      <a:pt x="1874" y="1941"/>
                      <a:pt x="1879" y="1864"/>
                    </a:cubicBezTo>
                    <a:cubicBezTo>
                      <a:pt x="1883" y="1806"/>
                      <a:pt x="1889" y="1748"/>
                      <a:pt x="1892" y="1690"/>
                    </a:cubicBezTo>
                    <a:cubicBezTo>
                      <a:pt x="1896" y="1641"/>
                      <a:pt x="1897" y="1591"/>
                      <a:pt x="1891" y="1542"/>
                    </a:cubicBezTo>
                    <a:cubicBezTo>
                      <a:pt x="1889" y="1531"/>
                      <a:pt x="1888" y="1520"/>
                      <a:pt x="1885" y="1509"/>
                    </a:cubicBezTo>
                    <a:cubicBezTo>
                      <a:pt x="1878" y="1484"/>
                      <a:pt x="1873" y="1459"/>
                      <a:pt x="1872" y="1433"/>
                    </a:cubicBezTo>
                    <a:cubicBezTo>
                      <a:pt x="1871" y="1417"/>
                      <a:pt x="1871" y="1401"/>
                      <a:pt x="1861" y="1385"/>
                    </a:cubicBezTo>
                    <a:cubicBezTo>
                      <a:pt x="1852" y="1384"/>
                      <a:pt x="1843" y="1382"/>
                      <a:pt x="1833" y="1381"/>
                    </a:cubicBezTo>
                    <a:cubicBezTo>
                      <a:pt x="1794" y="1378"/>
                      <a:pt x="1757" y="1372"/>
                      <a:pt x="1726" y="1345"/>
                    </a:cubicBezTo>
                    <a:cubicBezTo>
                      <a:pt x="1715" y="1336"/>
                      <a:pt x="1702" y="1329"/>
                      <a:pt x="1689" y="1321"/>
                    </a:cubicBezTo>
                    <a:cubicBezTo>
                      <a:pt x="1679" y="1314"/>
                      <a:pt x="1668" y="1307"/>
                      <a:pt x="1660" y="1299"/>
                    </a:cubicBezTo>
                    <a:cubicBezTo>
                      <a:pt x="1617" y="1259"/>
                      <a:pt x="1571" y="1224"/>
                      <a:pt x="1538" y="1174"/>
                    </a:cubicBezTo>
                    <a:close/>
                    <a:moveTo>
                      <a:pt x="1742" y="1084"/>
                    </a:moveTo>
                    <a:cubicBezTo>
                      <a:pt x="1753" y="1077"/>
                      <a:pt x="1759" y="1079"/>
                      <a:pt x="1765" y="1085"/>
                    </a:cubicBezTo>
                    <a:cubicBezTo>
                      <a:pt x="1768" y="1087"/>
                      <a:pt x="1770" y="1090"/>
                      <a:pt x="1771" y="1094"/>
                    </a:cubicBezTo>
                    <a:cubicBezTo>
                      <a:pt x="1790" y="1135"/>
                      <a:pt x="1822" y="1163"/>
                      <a:pt x="1863" y="1180"/>
                    </a:cubicBezTo>
                    <a:cubicBezTo>
                      <a:pt x="1877" y="1186"/>
                      <a:pt x="1890" y="1194"/>
                      <a:pt x="1902" y="1202"/>
                    </a:cubicBezTo>
                    <a:cubicBezTo>
                      <a:pt x="1925" y="1216"/>
                      <a:pt x="1948" y="1224"/>
                      <a:pt x="1976" y="1222"/>
                    </a:cubicBezTo>
                    <a:cubicBezTo>
                      <a:pt x="2000" y="1221"/>
                      <a:pt x="2024" y="1218"/>
                      <a:pt x="2049" y="1215"/>
                    </a:cubicBezTo>
                    <a:cubicBezTo>
                      <a:pt x="2111" y="1207"/>
                      <a:pt x="2160" y="1175"/>
                      <a:pt x="2206" y="1137"/>
                    </a:cubicBezTo>
                    <a:cubicBezTo>
                      <a:pt x="2251" y="1098"/>
                      <a:pt x="2287" y="1050"/>
                      <a:pt x="2314" y="997"/>
                    </a:cubicBezTo>
                    <a:cubicBezTo>
                      <a:pt x="2345" y="936"/>
                      <a:pt x="2362" y="870"/>
                      <a:pt x="2375" y="804"/>
                    </a:cubicBezTo>
                    <a:cubicBezTo>
                      <a:pt x="2376" y="798"/>
                      <a:pt x="2374" y="792"/>
                      <a:pt x="2374" y="785"/>
                    </a:cubicBezTo>
                    <a:cubicBezTo>
                      <a:pt x="2337" y="788"/>
                      <a:pt x="2319" y="769"/>
                      <a:pt x="2313" y="738"/>
                    </a:cubicBezTo>
                    <a:cubicBezTo>
                      <a:pt x="2308" y="737"/>
                      <a:pt x="2304" y="736"/>
                      <a:pt x="2301" y="735"/>
                    </a:cubicBezTo>
                    <a:cubicBezTo>
                      <a:pt x="2296" y="734"/>
                      <a:pt x="2292" y="732"/>
                      <a:pt x="2288" y="731"/>
                    </a:cubicBezTo>
                    <a:cubicBezTo>
                      <a:pt x="2290" y="726"/>
                      <a:pt x="2290" y="723"/>
                      <a:pt x="2292" y="722"/>
                    </a:cubicBezTo>
                    <a:cubicBezTo>
                      <a:pt x="2297" y="718"/>
                      <a:pt x="2302" y="715"/>
                      <a:pt x="2307" y="713"/>
                    </a:cubicBezTo>
                    <a:cubicBezTo>
                      <a:pt x="2337" y="702"/>
                      <a:pt x="2368" y="708"/>
                      <a:pt x="2398" y="708"/>
                    </a:cubicBezTo>
                    <a:cubicBezTo>
                      <a:pt x="2416" y="671"/>
                      <a:pt x="2416" y="660"/>
                      <a:pt x="2398" y="637"/>
                    </a:cubicBezTo>
                    <a:cubicBezTo>
                      <a:pt x="2370" y="650"/>
                      <a:pt x="2343" y="663"/>
                      <a:pt x="2315" y="676"/>
                    </a:cubicBezTo>
                    <a:cubicBezTo>
                      <a:pt x="2307" y="680"/>
                      <a:pt x="2300" y="678"/>
                      <a:pt x="2296" y="667"/>
                    </a:cubicBezTo>
                    <a:cubicBezTo>
                      <a:pt x="2299" y="658"/>
                      <a:pt x="2304" y="649"/>
                      <a:pt x="2308" y="638"/>
                    </a:cubicBezTo>
                    <a:cubicBezTo>
                      <a:pt x="2315" y="619"/>
                      <a:pt x="2321" y="599"/>
                      <a:pt x="2327" y="579"/>
                    </a:cubicBezTo>
                    <a:cubicBezTo>
                      <a:pt x="2328" y="573"/>
                      <a:pt x="2327" y="566"/>
                      <a:pt x="2317" y="566"/>
                    </a:cubicBezTo>
                    <a:cubicBezTo>
                      <a:pt x="2294" y="591"/>
                      <a:pt x="2286" y="630"/>
                      <a:pt x="2251" y="644"/>
                    </a:cubicBezTo>
                    <a:cubicBezTo>
                      <a:pt x="2242" y="640"/>
                      <a:pt x="2240" y="635"/>
                      <a:pt x="2241" y="628"/>
                    </a:cubicBezTo>
                    <a:cubicBezTo>
                      <a:pt x="2242" y="618"/>
                      <a:pt x="2244" y="609"/>
                      <a:pt x="2246" y="599"/>
                    </a:cubicBezTo>
                    <a:cubicBezTo>
                      <a:pt x="2252" y="565"/>
                      <a:pt x="2238" y="539"/>
                      <a:pt x="2215" y="514"/>
                    </a:cubicBezTo>
                    <a:cubicBezTo>
                      <a:pt x="2210" y="521"/>
                      <a:pt x="2206" y="527"/>
                      <a:pt x="2202" y="533"/>
                    </a:cubicBezTo>
                    <a:cubicBezTo>
                      <a:pt x="2195" y="545"/>
                      <a:pt x="2188" y="557"/>
                      <a:pt x="2181" y="568"/>
                    </a:cubicBezTo>
                    <a:cubicBezTo>
                      <a:pt x="2171" y="583"/>
                      <a:pt x="2157" y="592"/>
                      <a:pt x="2141" y="601"/>
                    </a:cubicBezTo>
                    <a:cubicBezTo>
                      <a:pt x="2135" y="604"/>
                      <a:pt x="2125" y="599"/>
                      <a:pt x="2124" y="592"/>
                    </a:cubicBezTo>
                    <a:cubicBezTo>
                      <a:pt x="2123" y="586"/>
                      <a:pt x="2124" y="580"/>
                      <a:pt x="2123" y="574"/>
                    </a:cubicBezTo>
                    <a:cubicBezTo>
                      <a:pt x="2121" y="558"/>
                      <a:pt x="2119" y="542"/>
                      <a:pt x="2117" y="526"/>
                    </a:cubicBezTo>
                    <a:cubicBezTo>
                      <a:pt x="2116" y="520"/>
                      <a:pt x="2114" y="514"/>
                      <a:pt x="2104" y="511"/>
                    </a:cubicBezTo>
                    <a:cubicBezTo>
                      <a:pt x="2099" y="515"/>
                      <a:pt x="2090" y="519"/>
                      <a:pt x="2087" y="526"/>
                    </a:cubicBezTo>
                    <a:cubicBezTo>
                      <a:pt x="2076" y="546"/>
                      <a:pt x="2058" y="563"/>
                      <a:pt x="2052" y="586"/>
                    </a:cubicBezTo>
                    <a:cubicBezTo>
                      <a:pt x="2050" y="593"/>
                      <a:pt x="2045" y="599"/>
                      <a:pt x="2040" y="605"/>
                    </a:cubicBezTo>
                    <a:cubicBezTo>
                      <a:pt x="2033" y="614"/>
                      <a:pt x="2020" y="612"/>
                      <a:pt x="2015" y="602"/>
                    </a:cubicBezTo>
                    <a:cubicBezTo>
                      <a:pt x="2011" y="592"/>
                      <a:pt x="2008" y="581"/>
                      <a:pt x="2005" y="571"/>
                    </a:cubicBezTo>
                    <a:cubicBezTo>
                      <a:pt x="1999" y="553"/>
                      <a:pt x="1994" y="536"/>
                      <a:pt x="1987" y="518"/>
                    </a:cubicBezTo>
                    <a:cubicBezTo>
                      <a:pt x="1986" y="513"/>
                      <a:pt x="1980" y="510"/>
                      <a:pt x="1977" y="505"/>
                    </a:cubicBezTo>
                    <a:cubicBezTo>
                      <a:pt x="1950" y="524"/>
                      <a:pt x="1943" y="531"/>
                      <a:pt x="1940" y="555"/>
                    </a:cubicBezTo>
                    <a:cubicBezTo>
                      <a:pt x="1936" y="589"/>
                      <a:pt x="1931" y="624"/>
                      <a:pt x="1948" y="657"/>
                    </a:cubicBezTo>
                    <a:cubicBezTo>
                      <a:pt x="1952" y="665"/>
                      <a:pt x="1949" y="668"/>
                      <a:pt x="1936" y="674"/>
                    </a:cubicBezTo>
                    <a:cubicBezTo>
                      <a:pt x="1923" y="664"/>
                      <a:pt x="1915" y="650"/>
                      <a:pt x="1908" y="636"/>
                    </a:cubicBezTo>
                    <a:cubicBezTo>
                      <a:pt x="1900" y="622"/>
                      <a:pt x="1894" y="607"/>
                      <a:pt x="1885" y="594"/>
                    </a:cubicBezTo>
                    <a:cubicBezTo>
                      <a:pt x="1875" y="581"/>
                      <a:pt x="1864" y="569"/>
                      <a:pt x="1852" y="558"/>
                    </a:cubicBezTo>
                    <a:cubicBezTo>
                      <a:pt x="1845" y="551"/>
                      <a:pt x="1836" y="543"/>
                      <a:pt x="1823" y="545"/>
                    </a:cubicBezTo>
                    <a:cubicBezTo>
                      <a:pt x="1808" y="555"/>
                      <a:pt x="1813" y="572"/>
                      <a:pt x="1808" y="585"/>
                    </a:cubicBezTo>
                    <a:cubicBezTo>
                      <a:pt x="1802" y="603"/>
                      <a:pt x="1806" y="619"/>
                      <a:pt x="1817" y="634"/>
                    </a:cubicBezTo>
                    <a:cubicBezTo>
                      <a:pt x="1830" y="653"/>
                      <a:pt x="1835" y="674"/>
                      <a:pt x="1836" y="696"/>
                    </a:cubicBezTo>
                    <a:cubicBezTo>
                      <a:pt x="1832" y="698"/>
                      <a:pt x="1828" y="702"/>
                      <a:pt x="1826" y="701"/>
                    </a:cubicBezTo>
                    <a:cubicBezTo>
                      <a:pt x="1802" y="697"/>
                      <a:pt x="1781" y="688"/>
                      <a:pt x="1770" y="664"/>
                    </a:cubicBezTo>
                    <a:cubicBezTo>
                      <a:pt x="1768" y="659"/>
                      <a:pt x="1767" y="652"/>
                      <a:pt x="1765" y="646"/>
                    </a:cubicBezTo>
                    <a:cubicBezTo>
                      <a:pt x="1756" y="621"/>
                      <a:pt x="1724" y="611"/>
                      <a:pt x="1705" y="630"/>
                    </a:cubicBezTo>
                    <a:cubicBezTo>
                      <a:pt x="1674" y="660"/>
                      <a:pt x="1654" y="697"/>
                      <a:pt x="1665" y="743"/>
                    </a:cubicBezTo>
                    <a:cubicBezTo>
                      <a:pt x="1671" y="766"/>
                      <a:pt x="1683" y="786"/>
                      <a:pt x="1710" y="792"/>
                    </a:cubicBezTo>
                    <a:cubicBezTo>
                      <a:pt x="1717" y="794"/>
                      <a:pt x="1724" y="796"/>
                      <a:pt x="1726" y="803"/>
                    </a:cubicBezTo>
                    <a:cubicBezTo>
                      <a:pt x="1709" y="839"/>
                      <a:pt x="1695" y="875"/>
                      <a:pt x="1677" y="908"/>
                    </a:cubicBezTo>
                    <a:cubicBezTo>
                      <a:pt x="1659" y="942"/>
                      <a:pt x="1637" y="973"/>
                      <a:pt x="1617" y="1006"/>
                    </a:cubicBezTo>
                    <a:cubicBezTo>
                      <a:pt x="1622" y="1016"/>
                      <a:pt x="1627" y="1024"/>
                      <a:pt x="1631" y="1033"/>
                    </a:cubicBezTo>
                    <a:cubicBezTo>
                      <a:pt x="1634" y="1040"/>
                      <a:pt x="1637" y="1048"/>
                      <a:pt x="1637" y="1054"/>
                    </a:cubicBezTo>
                    <a:cubicBezTo>
                      <a:pt x="1633" y="1089"/>
                      <a:pt x="1631" y="1123"/>
                      <a:pt x="1608" y="1152"/>
                    </a:cubicBezTo>
                    <a:cubicBezTo>
                      <a:pt x="1598" y="1165"/>
                      <a:pt x="1590" y="1179"/>
                      <a:pt x="1583" y="1190"/>
                    </a:cubicBezTo>
                    <a:cubicBezTo>
                      <a:pt x="1584" y="1207"/>
                      <a:pt x="1592" y="1216"/>
                      <a:pt x="1601" y="1224"/>
                    </a:cubicBezTo>
                    <a:cubicBezTo>
                      <a:pt x="1644" y="1266"/>
                      <a:pt x="1691" y="1302"/>
                      <a:pt x="1740" y="1336"/>
                    </a:cubicBezTo>
                    <a:cubicBezTo>
                      <a:pt x="1767" y="1356"/>
                      <a:pt x="1798" y="1367"/>
                      <a:pt x="1833" y="1368"/>
                    </a:cubicBezTo>
                    <a:cubicBezTo>
                      <a:pt x="1860" y="1369"/>
                      <a:pt x="1886" y="1358"/>
                      <a:pt x="1913" y="1362"/>
                    </a:cubicBezTo>
                    <a:cubicBezTo>
                      <a:pt x="1918" y="1363"/>
                      <a:pt x="1925" y="1359"/>
                      <a:pt x="1930" y="1356"/>
                    </a:cubicBezTo>
                    <a:cubicBezTo>
                      <a:pt x="1944" y="1348"/>
                      <a:pt x="1956" y="1338"/>
                      <a:pt x="1967" y="1331"/>
                    </a:cubicBezTo>
                    <a:cubicBezTo>
                      <a:pt x="1968" y="1313"/>
                      <a:pt x="1968" y="1298"/>
                      <a:pt x="1970" y="1284"/>
                    </a:cubicBezTo>
                    <a:cubicBezTo>
                      <a:pt x="1973" y="1269"/>
                      <a:pt x="1979" y="1255"/>
                      <a:pt x="1972" y="1239"/>
                    </a:cubicBezTo>
                    <a:cubicBezTo>
                      <a:pt x="1967" y="1237"/>
                      <a:pt x="1961" y="1233"/>
                      <a:pt x="1956" y="1233"/>
                    </a:cubicBezTo>
                    <a:cubicBezTo>
                      <a:pt x="1936" y="1236"/>
                      <a:pt x="1920" y="1228"/>
                      <a:pt x="1903" y="1219"/>
                    </a:cubicBezTo>
                    <a:cubicBezTo>
                      <a:pt x="1879" y="1206"/>
                      <a:pt x="1856" y="1192"/>
                      <a:pt x="1831" y="1180"/>
                    </a:cubicBezTo>
                    <a:cubicBezTo>
                      <a:pt x="1811" y="1171"/>
                      <a:pt x="1794" y="1156"/>
                      <a:pt x="1778" y="1141"/>
                    </a:cubicBezTo>
                    <a:cubicBezTo>
                      <a:pt x="1762" y="1125"/>
                      <a:pt x="1749" y="1108"/>
                      <a:pt x="1742" y="1084"/>
                    </a:cubicBezTo>
                    <a:close/>
                    <a:moveTo>
                      <a:pt x="2440" y="654"/>
                    </a:moveTo>
                    <a:cubicBezTo>
                      <a:pt x="2449" y="655"/>
                      <a:pt x="2454" y="649"/>
                      <a:pt x="2454" y="641"/>
                    </a:cubicBezTo>
                    <a:cubicBezTo>
                      <a:pt x="2455" y="616"/>
                      <a:pt x="2457" y="591"/>
                      <a:pt x="2456" y="567"/>
                    </a:cubicBezTo>
                    <a:cubicBezTo>
                      <a:pt x="2454" y="527"/>
                      <a:pt x="2446" y="488"/>
                      <a:pt x="2429" y="452"/>
                    </a:cubicBezTo>
                    <a:cubicBezTo>
                      <a:pt x="2412" y="415"/>
                      <a:pt x="2393" y="379"/>
                      <a:pt x="2371" y="345"/>
                    </a:cubicBezTo>
                    <a:cubicBezTo>
                      <a:pt x="2343" y="299"/>
                      <a:pt x="2305" y="262"/>
                      <a:pt x="2257" y="236"/>
                    </a:cubicBezTo>
                    <a:cubicBezTo>
                      <a:pt x="2241" y="227"/>
                      <a:pt x="2225" y="218"/>
                      <a:pt x="2210" y="207"/>
                    </a:cubicBezTo>
                    <a:cubicBezTo>
                      <a:pt x="2170" y="178"/>
                      <a:pt x="2122" y="168"/>
                      <a:pt x="2075" y="157"/>
                    </a:cubicBezTo>
                    <a:cubicBezTo>
                      <a:pt x="2056" y="153"/>
                      <a:pt x="2037" y="150"/>
                      <a:pt x="2018" y="144"/>
                    </a:cubicBezTo>
                    <a:cubicBezTo>
                      <a:pt x="1998" y="137"/>
                      <a:pt x="1977" y="134"/>
                      <a:pt x="1956" y="134"/>
                    </a:cubicBezTo>
                    <a:cubicBezTo>
                      <a:pt x="1933" y="133"/>
                      <a:pt x="1910" y="138"/>
                      <a:pt x="1887" y="141"/>
                    </a:cubicBezTo>
                    <a:cubicBezTo>
                      <a:pt x="1841" y="146"/>
                      <a:pt x="1797" y="157"/>
                      <a:pt x="1759" y="184"/>
                    </a:cubicBezTo>
                    <a:cubicBezTo>
                      <a:pt x="1754" y="187"/>
                      <a:pt x="1747" y="187"/>
                      <a:pt x="1741" y="189"/>
                    </a:cubicBezTo>
                    <a:cubicBezTo>
                      <a:pt x="1732" y="192"/>
                      <a:pt x="1722" y="193"/>
                      <a:pt x="1713" y="198"/>
                    </a:cubicBezTo>
                    <a:cubicBezTo>
                      <a:pt x="1661" y="228"/>
                      <a:pt x="1606" y="256"/>
                      <a:pt x="1572" y="309"/>
                    </a:cubicBezTo>
                    <a:cubicBezTo>
                      <a:pt x="1570" y="312"/>
                      <a:pt x="1566" y="313"/>
                      <a:pt x="1564" y="316"/>
                    </a:cubicBezTo>
                    <a:cubicBezTo>
                      <a:pt x="1555" y="326"/>
                      <a:pt x="1546" y="336"/>
                      <a:pt x="1538" y="347"/>
                    </a:cubicBezTo>
                    <a:cubicBezTo>
                      <a:pt x="1508" y="385"/>
                      <a:pt x="1488" y="429"/>
                      <a:pt x="1472" y="475"/>
                    </a:cubicBezTo>
                    <a:cubicBezTo>
                      <a:pt x="1465" y="493"/>
                      <a:pt x="1458" y="512"/>
                      <a:pt x="1461" y="532"/>
                    </a:cubicBezTo>
                    <a:cubicBezTo>
                      <a:pt x="1462" y="538"/>
                      <a:pt x="1462" y="545"/>
                      <a:pt x="1460" y="550"/>
                    </a:cubicBezTo>
                    <a:cubicBezTo>
                      <a:pt x="1452" y="568"/>
                      <a:pt x="1454" y="587"/>
                      <a:pt x="1454" y="605"/>
                    </a:cubicBezTo>
                    <a:cubicBezTo>
                      <a:pt x="1454" y="660"/>
                      <a:pt x="1465" y="713"/>
                      <a:pt x="1474" y="766"/>
                    </a:cubicBezTo>
                    <a:cubicBezTo>
                      <a:pt x="1480" y="802"/>
                      <a:pt x="1492" y="836"/>
                      <a:pt x="1510" y="867"/>
                    </a:cubicBezTo>
                    <a:cubicBezTo>
                      <a:pt x="1520" y="885"/>
                      <a:pt x="1529" y="904"/>
                      <a:pt x="1541" y="921"/>
                    </a:cubicBezTo>
                    <a:cubicBezTo>
                      <a:pt x="1555" y="940"/>
                      <a:pt x="1571" y="957"/>
                      <a:pt x="1587" y="975"/>
                    </a:cubicBezTo>
                    <a:cubicBezTo>
                      <a:pt x="1590" y="979"/>
                      <a:pt x="1597" y="981"/>
                      <a:pt x="1605" y="985"/>
                    </a:cubicBezTo>
                    <a:cubicBezTo>
                      <a:pt x="1648" y="934"/>
                      <a:pt x="1683" y="880"/>
                      <a:pt x="1695" y="813"/>
                    </a:cubicBezTo>
                    <a:cubicBezTo>
                      <a:pt x="1690" y="809"/>
                      <a:pt x="1685" y="805"/>
                      <a:pt x="1681" y="800"/>
                    </a:cubicBezTo>
                    <a:cubicBezTo>
                      <a:pt x="1667" y="785"/>
                      <a:pt x="1651" y="770"/>
                      <a:pt x="1647" y="749"/>
                    </a:cubicBezTo>
                    <a:cubicBezTo>
                      <a:pt x="1638" y="710"/>
                      <a:pt x="1642" y="673"/>
                      <a:pt x="1665" y="639"/>
                    </a:cubicBezTo>
                    <a:cubicBezTo>
                      <a:pt x="1686" y="609"/>
                      <a:pt x="1713" y="599"/>
                      <a:pt x="1749" y="608"/>
                    </a:cubicBezTo>
                    <a:cubicBezTo>
                      <a:pt x="1759" y="611"/>
                      <a:pt x="1770" y="615"/>
                      <a:pt x="1782" y="617"/>
                    </a:cubicBezTo>
                    <a:cubicBezTo>
                      <a:pt x="1785" y="606"/>
                      <a:pt x="1788" y="596"/>
                      <a:pt x="1790" y="587"/>
                    </a:cubicBezTo>
                    <a:cubicBezTo>
                      <a:pt x="1793" y="574"/>
                      <a:pt x="1795" y="560"/>
                      <a:pt x="1798" y="547"/>
                    </a:cubicBezTo>
                    <a:cubicBezTo>
                      <a:pt x="1800" y="535"/>
                      <a:pt x="1807" y="527"/>
                      <a:pt x="1819" y="525"/>
                    </a:cubicBezTo>
                    <a:cubicBezTo>
                      <a:pt x="1847" y="531"/>
                      <a:pt x="1869" y="545"/>
                      <a:pt x="1886" y="568"/>
                    </a:cubicBezTo>
                    <a:cubicBezTo>
                      <a:pt x="1892" y="575"/>
                      <a:pt x="1897" y="585"/>
                      <a:pt x="1910" y="584"/>
                    </a:cubicBezTo>
                    <a:cubicBezTo>
                      <a:pt x="1912" y="580"/>
                      <a:pt x="1914" y="576"/>
                      <a:pt x="1916" y="571"/>
                    </a:cubicBezTo>
                    <a:cubicBezTo>
                      <a:pt x="1923" y="552"/>
                      <a:pt x="1930" y="532"/>
                      <a:pt x="1938" y="513"/>
                    </a:cubicBezTo>
                    <a:cubicBezTo>
                      <a:pt x="1945" y="496"/>
                      <a:pt x="1958" y="485"/>
                      <a:pt x="1976" y="479"/>
                    </a:cubicBezTo>
                    <a:cubicBezTo>
                      <a:pt x="1982" y="483"/>
                      <a:pt x="1989" y="486"/>
                      <a:pt x="1994" y="492"/>
                    </a:cubicBezTo>
                    <a:cubicBezTo>
                      <a:pt x="2006" y="505"/>
                      <a:pt x="2013" y="523"/>
                      <a:pt x="2017" y="541"/>
                    </a:cubicBezTo>
                    <a:cubicBezTo>
                      <a:pt x="2019" y="551"/>
                      <a:pt x="2021" y="560"/>
                      <a:pt x="2034" y="565"/>
                    </a:cubicBezTo>
                    <a:cubicBezTo>
                      <a:pt x="2043" y="553"/>
                      <a:pt x="2053" y="540"/>
                      <a:pt x="2060" y="526"/>
                    </a:cubicBezTo>
                    <a:cubicBezTo>
                      <a:pt x="2068" y="510"/>
                      <a:pt x="2081" y="500"/>
                      <a:pt x="2095" y="490"/>
                    </a:cubicBezTo>
                    <a:cubicBezTo>
                      <a:pt x="2104" y="484"/>
                      <a:pt x="2114" y="482"/>
                      <a:pt x="2126" y="490"/>
                    </a:cubicBezTo>
                    <a:cubicBezTo>
                      <a:pt x="2133" y="513"/>
                      <a:pt x="2141" y="539"/>
                      <a:pt x="2148" y="564"/>
                    </a:cubicBezTo>
                    <a:cubicBezTo>
                      <a:pt x="2151" y="564"/>
                      <a:pt x="2154" y="565"/>
                      <a:pt x="2156" y="564"/>
                    </a:cubicBezTo>
                    <a:cubicBezTo>
                      <a:pt x="2182" y="546"/>
                      <a:pt x="2185" y="513"/>
                      <a:pt x="2204" y="488"/>
                    </a:cubicBezTo>
                    <a:cubicBezTo>
                      <a:pt x="2210" y="489"/>
                      <a:pt x="2219" y="489"/>
                      <a:pt x="2223" y="492"/>
                    </a:cubicBezTo>
                    <a:cubicBezTo>
                      <a:pt x="2231" y="498"/>
                      <a:pt x="2237" y="507"/>
                      <a:pt x="2242" y="515"/>
                    </a:cubicBezTo>
                    <a:cubicBezTo>
                      <a:pt x="2248" y="527"/>
                      <a:pt x="2254" y="539"/>
                      <a:pt x="2260" y="551"/>
                    </a:cubicBezTo>
                    <a:cubicBezTo>
                      <a:pt x="2265" y="563"/>
                      <a:pt x="2270" y="575"/>
                      <a:pt x="2275" y="589"/>
                    </a:cubicBezTo>
                    <a:cubicBezTo>
                      <a:pt x="2307" y="561"/>
                      <a:pt x="2311" y="523"/>
                      <a:pt x="2321" y="489"/>
                    </a:cubicBezTo>
                    <a:cubicBezTo>
                      <a:pt x="2333" y="483"/>
                      <a:pt x="2340" y="487"/>
                      <a:pt x="2343" y="497"/>
                    </a:cubicBezTo>
                    <a:cubicBezTo>
                      <a:pt x="2350" y="523"/>
                      <a:pt x="2357" y="549"/>
                      <a:pt x="2352" y="577"/>
                    </a:cubicBezTo>
                    <a:cubicBezTo>
                      <a:pt x="2349" y="594"/>
                      <a:pt x="2347" y="611"/>
                      <a:pt x="2340" y="627"/>
                    </a:cubicBezTo>
                    <a:cubicBezTo>
                      <a:pt x="2338" y="632"/>
                      <a:pt x="2339" y="639"/>
                      <a:pt x="2338" y="646"/>
                    </a:cubicBezTo>
                    <a:cubicBezTo>
                      <a:pt x="2355" y="642"/>
                      <a:pt x="2365" y="635"/>
                      <a:pt x="2375" y="625"/>
                    </a:cubicBezTo>
                    <a:cubicBezTo>
                      <a:pt x="2379" y="621"/>
                      <a:pt x="2384" y="616"/>
                      <a:pt x="2388" y="611"/>
                    </a:cubicBezTo>
                    <a:cubicBezTo>
                      <a:pt x="2399" y="599"/>
                      <a:pt x="2421" y="602"/>
                      <a:pt x="2424" y="622"/>
                    </a:cubicBezTo>
                    <a:cubicBezTo>
                      <a:pt x="2426" y="634"/>
                      <a:pt x="2428" y="646"/>
                      <a:pt x="2440" y="654"/>
                    </a:cubicBezTo>
                    <a:close/>
                    <a:moveTo>
                      <a:pt x="1570" y="4140"/>
                    </a:moveTo>
                    <a:cubicBezTo>
                      <a:pt x="1571" y="4166"/>
                      <a:pt x="1570" y="4191"/>
                      <a:pt x="1574" y="4215"/>
                    </a:cubicBezTo>
                    <a:cubicBezTo>
                      <a:pt x="1579" y="4250"/>
                      <a:pt x="1587" y="4285"/>
                      <a:pt x="1594" y="4320"/>
                    </a:cubicBezTo>
                    <a:cubicBezTo>
                      <a:pt x="1601" y="4356"/>
                      <a:pt x="1617" y="4387"/>
                      <a:pt x="1637" y="4417"/>
                    </a:cubicBezTo>
                    <a:cubicBezTo>
                      <a:pt x="1652" y="4439"/>
                      <a:pt x="1671" y="4449"/>
                      <a:pt x="1695" y="4452"/>
                    </a:cubicBezTo>
                    <a:cubicBezTo>
                      <a:pt x="1705" y="4453"/>
                      <a:pt x="1715" y="4454"/>
                      <a:pt x="1725" y="4454"/>
                    </a:cubicBezTo>
                    <a:cubicBezTo>
                      <a:pt x="1838" y="4458"/>
                      <a:pt x="1949" y="4445"/>
                      <a:pt x="2057" y="4410"/>
                    </a:cubicBezTo>
                    <a:cubicBezTo>
                      <a:pt x="2157" y="4378"/>
                      <a:pt x="2254" y="4338"/>
                      <a:pt x="2349" y="4294"/>
                    </a:cubicBezTo>
                    <a:cubicBezTo>
                      <a:pt x="2381" y="4279"/>
                      <a:pt x="2416" y="4267"/>
                      <a:pt x="2442" y="4241"/>
                    </a:cubicBezTo>
                    <a:cubicBezTo>
                      <a:pt x="2445" y="4238"/>
                      <a:pt x="2451" y="4238"/>
                      <a:pt x="2455" y="4235"/>
                    </a:cubicBezTo>
                    <a:cubicBezTo>
                      <a:pt x="2476" y="4225"/>
                      <a:pt x="2488" y="4208"/>
                      <a:pt x="2487" y="4185"/>
                    </a:cubicBezTo>
                    <a:cubicBezTo>
                      <a:pt x="2485" y="4146"/>
                      <a:pt x="2476" y="4107"/>
                      <a:pt x="2456" y="4072"/>
                    </a:cubicBezTo>
                    <a:cubicBezTo>
                      <a:pt x="2436" y="4038"/>
                      <a:pt x="2409" y="4013"/>
                      <a:pt x="2377" y="3991"/>
                    </a:cubicBezTo>
                    <a:cubicBezTo>
                      <a:pt x="2333" y="3961"/>
                      <a:pt x="2286" y="3945"/>
                      <a:pt x="2234" y="3953"/>
                    </a:cubicBezTo>
                    <a:cubicBezTo>
                      <a:pt x="2198" y="3958"/>
                      <a:pt x="2163" y="3964"/>
                      <a:pt x="2128" y="3971"/>
                    </a:cubicBezTo>
                    <a:cubicBezTo>
                      <a:pt x="2095" y="3978"/>
                      <a:pt x="2063" y="3985"/>
                      <a:pt x="2030" y="3984"/>
                    </a:cubicBezTo>
                    <a:cubicBezTo>
                      <a:pt x="2022" y="3984"/>
                      <a:pt x="2015" y="3985"/>
                      <a:pt x="2006" y="3986"/>
                    </a:cubicBezTo>
                    <a:cubicBezTo>
                      <a:pt x="2003" y="4006"/>
                      <a:pt x="1989" y="4018"/>
                      <a:pt x="1975" y="4031"/>
                    </a:cubicBezTo>
                    <a:cubicBezTo>
                      <a:pt x="1942" y="4062"/>
                      <a:pt x="1899" y="4081"/>
                      <a:pt x="1861" y="4105"/>
                    </a:cubicBezTo>
                    <a:cubicBezTo>
                      <a:pt x="1829" y="4125"/>
                      <a:pt x="1792" y="4132"/>
                      <a:pt x="1756" y="4138"/>
                    </a:cubicBezTo>
                    <a:cubicBezTo>
                      <a:pt x="1732" y="4141"/>
                      <a:pt x="1707" y="4144"/>
                      <a:pt x="1682" y="4143"/>
                    </a:cubicBezTo>
                    <a:cubicBezTo>
                      <a:pt x="1659" y="4143"/>
                      <a:pt x="1636" y="4137"/>
                      <a:pt x="1613" y="4134"/>
                    </a:cubicBezTo>
                    <a:cubicBezTo>
                      <a:pt x="1599" y="4133"/>
                      <a:pt x="1586" y="4131"/>
                      <a:pt x="1570" y="4140"/>
                    </a:cubicBezTo>
                    <a:close/>
                    <a:moveTo>
                      <a:pt x="543" y="4065"/>
                    </a:moveTo>
                    <a:cubicBezTo>
                      <a:pt x="537" y="4067"/>
                      <a:pt x="529" y="4068"/>
                      <a:pt x="522" y="4070"/>
                    </a:cubicBezTo>
                    <a:cubicBezTo>
                      <a:pt x="504" y="4074"/>
                      <a:pt x="486" y="4075"/>
                      <a:pt x="467" y="4072"/>
                    </a:cubicBezTo>
                    <a:cubicBezTo>
                      <a:pt x="440" y="4067"/>
                      <a:pt x="360" y="4020"/>
                      <a:pt x="341" y="3998"/>
                    </a:cubicBezTo>
                    <a:cubicBezTo>
                      <a:pt x="325" y="3981"/>
                      <a:pt x="315" y="3960"/>
                      <a:pt x="303" y="3940"/>
                    </a:cubicBezTo>
                    <a:cubicBezTo>
                      <a:pt x="266" y="3879"/>
                      <a:pt x="248" y="3814"/>
                      <a:pt x="247" y="3743"/>
                    </a:cubicBezTo>
                    <a:cubicBezTo>
                      <a:pt x="247" y="3732"/>
                      <a:pt x="247" y="3721"/>
                      <a:pt x="247" y="3710"/>
                    </a:cubicBezTo>
                    <a:cubicBezTo>
                      <a:pt x="247" y="3704"/>
                      <a:pt x="246" y="3697"/>
                      <a:pt x="238" y="3694"/>
                    </a:cubicBezTo>
                    <a:cubicBezTo>
                      <a:pt x="228" y="3696"/>
                      <a:pt x="218" y="3699"/>
                      <a:pt x="207" y="3702"/>
                    </a:cubicBezTo>
                    <a:cubicBezTo>
                      <a:pt x="190" y="3707"/>
                      <a:pt x="172" y="3712"/>
                      <a:pt x="155" y="3720"/>
                    </a:cubicBezTo>
                    <a:cubicBezTo>
                      <a:pt x="127" y="3732"/>
                      <a:pt x="107" y="3752"/>
                      <a:pt x="95" y="3782"/>
                    </a:cubicBezTo>
                    <a:cubicBezTo>
                      <a:pt x="79" y="3821"/>
                      <a:pt x="77" y="3861"/>
                      <a:pt x="86" y="3901"/>
                    </a:cubicBezTo>
                    <a:cubicBezTo>
                      <a:pt x="94" y="3942"/>
                      <a:pt x="105" y="3983"/>
                      <a:pt x="116" y="4023"/>
                    </a:cubicBezTo>
                    <a:cubicBezTo>
                      <a:pt x="127" y="4065"/>
                      <a:pt x="137" y="4107"/>
                      <a:pt x="154" y="4147"/>
                    </a:cubicBezTo>
                    <a:cubicBezTo>
                      <a:pt x="158" y="4156"/>
                      <a:pt x="160" y="4166"/>
                      <a:pt x="163" y="4175"/>
                    </a:cubicBezTo>
                    <a:cubicBezTo>
                      <a:pt x="175" y="4210"/>
                      <a:pt x="187" y="4245"/>
                      <a:pt x="199" y="4280"/>
                    </a:cubicBezTo>
                    <a:cubicBezTo>
                      <a:pt x="205" y="4299"/>
                      <a:pt x="214" y="4316"/>
                      <a:pt x="227" y="4331"/>
                    </a:cubicBezTo>
                    <a:cubicBezTo>
                      <a:pt x="241" y="4347"/>
                      <a:pt x="254" y="4364"/>
                      <a:pt x="264" y="4383"/>
                    </a:cubicBezTo>
                    <a:cubicBezTo>
                      <a:pt x="281" y="4414"/>
                      <a:pt x="308" y="4435"/>
                      <a:pt x="338" y="4453"/>
                    </a:cubicBezTo>
                    <a:cubicBezTo>
                      <a:pt x="354" y="4463"/>
                      <a:pt x="371" y="4469"/>
                      <a:pt x="388" y="4476"/>
                    </a:cubicBezTo>
                    <a:cubicBezTo>
                      <a:pt x="431" y="4493"/>
                      <a:pt x="475" y="4496"/>
                      <a:pt x="520" y="4490"/>
                    </a:cubicBezTo>
                    <a:cubicBezTo>
                      <a:pt x="540" y="4487"/>
                      <a:pt x="560" y="4483"/>
                      <a:pt x="581" y="4481"/>
                    </a:cubicBezTo>
                    <a:cubicBezTo>
                      <a:pt x="615" y="4477"/>
                      <a:pt x="641" y="4460"/>
                      <a:pt x="661" y="4433"/>
                    </a:cubicBezTo>
                    <a:cubicBezTo>
                      <a:pt x="668" y="4423"/>
                      <a:pt x="675" y="4413"/>
                      <a:pt x="682" y="4402"/>
                    </a:cubicBezTo>
                    <a:cubicBezTo>
                      <a:pt x="689" y="4391"/>
                      <a:pt x="692" y="4378"/>
                      <a:pt x="693" y="4364"/>
                    </a:cubicBezTo>
                    <a:cubicBezTo>
                      <a:pt x="695" y="4332"/>
                      <a:pt x="694" y="4300"/>
                      <a:pt x="679" y="4270"/>
                    </a:cubicBezTo>
                    <a:cubicBezTo>
                      <a:pt x="676" y="4235"/>
                      <a:pt x="655" y="4207"/>
                      <a:pt x="634" y="4182"/>
                    </a:cubicBezTo>
                    <a:cubicBezTo>
                      <a:pt x="611" y="4154"/>
                      <a:pt x="590" y="4123"/>
                      <a:pt x="568" y="4094"/>
                    </a:cubicBezTo>
                    <a:cubicBezTo>
                      <a:pt x="561" y="4084"/>
                      <a:pt x="556" y="4072"/>
                      <a:pt x="543" y="4065"/>
                    </a:cubicBezTo>
                    <a:close/>
                    <a:moveTo>
                      <a:pt x="1627" y="103"/>
                    </a:moveTo>
                    <a:cubicBezTo>
                      <a:pt x="1625" y="94"/>
                      <a:pt x="1625" y="87"/>
                      <a:pt x="1623" y="82"/>
                    </a:cubicBezTo>
                    <a:cubicBezTo>
                      <a:pt x="1615" y="63"/>
                      <a:pt x="1599" y="51"/>
                      <a:pt x="1581" y="42"/>
                    </a:cubicBezTo>
                    <a:cubicBezTo>
                      <a:pt x="1552" y="28"/>
                      <a:pt x="1520" y="22"/>
                      <a:pt x="1488" y="19"/>
                    </a:cubicBezTo>
                    <a:cubicBezTo>
                      <a:pt x="1459" y="16"/>
                      <a:pt x="1361" y="44"/>
                      <a:pt x="1336" y="62"/>
                    </a:cubicBezTo>
                    <a:cubicBezTo>
                      <a:pt x="1290" y="95"/>
                      <a:pt x="1245" y="129"/>
                      <a:pt x="1200" y="165"/>
                    </a:cubicBezTo>
                    <a:cubicBezTo>
                      <a:pt x="1176" y="184"/>
                      <a:pt x="1150" y="200"/>
                      <a:pt x="1121" y="211"/>
                    </a:cubicBezTo>
                    <a:cubicBezTo>
                      <a:pt x="1090" y="223"/>
                      <a:pt x="1059" y="227"/>
                      <a:pt x="1027" y="216"/>
                    </a:cubicBezTo>
                    <a:cubicBezTo>
                      <a:pt x="1024" y="215"/>
                      <a:pt x="1020" y="216"/>
                      <a:pt x="1016" y="216"/>
                    </a:cubicBezTo>
                    <a:cubicBezTo>
                      <a:pt x="1016" y="220"/>
                      <a:pt x="1014" y="224"/>
                      <a:pt x="1016" y="226"/>
                    </a:cubicBezTo>
                    <a:cubicBezTo>
                      <a:pt x="1045" y="271"/>
                      <a:pt x="1082" y="303"/>
                      <a:pt x="1139" y="299"/>
                    </a:cubicBezTo>
                    <a:cubicBezTo>
                      <a:pt x="1147" y="299"/>
                      <a:pt x="1154" y="298"/>
                      <a:pt x="1159" y="306"/>
                    </a:cubicBezTo>
                    <a:cubicBezTo>
                      <a:pt x="1158" y="309"/>
                      <a:pt x="1159" y="312"/>
                      <a:pt x="1158" y="313"/>
                    </a:cubicBezTo>
                    <a:cubicBezTo>
                      <a:pt x="1145" y="328"/>
                      <a:pt x="1134" y="344"/>
                      <a:pt x="1120" y="358"/>
                    </a:cubicBezTo>
                    <a:cubicBezTo>
                      <a:pt x="1093" y="385"/>
                      <a:pt x="1056" y="394"/>
                      <a:pt x="1022" y="414"/>
                    </a:cubicBezTo>
                    <a:cubicBezTo>
                      <a:pt x="1028" y="420"/>
                      <a:pt x="1031" y="426"/>
                      <a:pt x="1036" y="428"/>
                    </a:cubicBezTo>
                    <a:cubicBezTo>
                      <a:pt x="1047" y="433"/>
                      <a:pt x="1059" y="437"/>
                      <a:pt x="1071" y="439"/>
                    </a:cubicBezTo>
                    <a:cubicBezTo>
                      <a:pt x="1084" y="442"/>
                      <a:pt x="1098" y="442"/>
                      <a:pt x="1111" y="444"/>
                    </a:cubicBezTo>
                    <a:cubicBezTo>
                      <a:pt x="1130" y="448"/>
                      <a:pt x="1147" y="446"/>
                      <a:pt x="1164" y="435"/>
                    </a:cubicBezTo>
                    <a:cubicBezTo>
                      <a:pt x="1170" y="430"/>
                      <a:pt x="1179" y="426"/>
                      <a:pt x="1187" y="424"/>
                    </a:cubicBezTo>
                    <a:cubicBezTo>
                      <a:pt x="1196" y="420"/>
                      <a:pt x="1201" y="424"/>
                      <a:pt x="1209" y="438"/>
                    </a:cubicBezTo>
                    <a:cubicBezTo>
                      <a:pt x="1192" y="459"/>
                      <a:pt x="1175" y="483"/>
                      <a:pt x="1156" y="503"/>
                    </a:cubicBezTo>
                    <a:cubicBezTo>
                      <a:pt x="1130" y="530"/>
                      <a:pt x="1101" y="552"/>
                      <a:pt x="1065" y="566"/>
                    </a:cubicBezTo>
                    <a:cubicBezTo>
                      <a:pt x="1056" y="569"/>
                      <a:pt x="1047" y="574"/>
                      <a:pt x="1043" y="586"/>
                    </a:cubicBezTo>
                    <a:cubicBezTo>
                      <a:pt x="1051" y="591"/>
                      <a:pt x="1059" y="597"/>
                      <a:pt x="1068" y="601"/>
                    </a:cubicBezTo>
                    <a:cubicBezTo>
                      <a:pt x="1083" y="609"/>
                      <a:pt x="1099" y="615"/>
                      <a:pt x="1115" y="622"/>
                    </a:cubicBezTo>
                    <a:cubicBezTo>
                      <a:pt x="1134" y="628"/>
                      <a:pt x="1153" y="634"/>
                      <a:pt x="1173" y="635"/>
                    </a:cubicBezTo>
                    <a:cubicBezTo>
                      <a:pt x="1185" y="635"/>
                      <a:pt x="1197" y="637"/>
                      <a:pt x="1209" y="638"/>
                    </a:cubicBezTo>
                    <a:cubicBezTo>
                      <a:pt x="1256" y="644"/>
                      <a:pt x="1300" y="640"/>
                      <a:pt x="1340" y="612"/>
                    </a:cubicBezTo>
                    <a:cubicBezTo>
                      <a:pt x="1343" y="610"/>
                      <a:pt x="1346" y="608"/>
                      <a:pt x="1350" y="606"/>
                    </a:cubicBezTo>
                    <a:cubicBezTo>
                      <a:pt x="1400" y="582"/>
                      <a:pt x="1435" y="546"/>
                      <a:pt x="1450" y="491"/>
                    </a:cubicBezTo>
                    <a:cubicBezTo>
                      <a:pt x="1453" y="480"/>
                      <a:pt x="1457" y="470"/>
                      <a:pt x="1462" y="459"/>
                    </a:cubicBezTo>
                    <a:cubicBezTo>
                      <a:pt x="1475" y="426"/>
                      <a:pt x="1486" y="392"/>
                      <a:pt x="1508" y="363"/>
                    </a:cubicBezTo>
                    <a:cubicBezTo>
                      <a:pt x="1521" y="347"/>
                      <a:pt x="1532" y="329"/>
                      <a:pt x="1543" y="312"/>
                    </a:cubicBezTo>
                    <a:cubicBezTo>
                      <a:pt x="1512" y="280"/>
                      <a:pt x="1511" y="278"/>
                      <a:pt x="1515" y="235"/>
                    </a:cubicBezTo>
                    <a:cubicBezTo>
                      <a:pt x="1515" y="228"/>
                      <a:pt x="1514" y="220"/>
                      <a:pt x="1517" y="213"/>
                    </a:cubicBezTo>
                    <a:cubicBezTo>
                      <a:pt x="1523" y="192"/>
                      <a:pt x="1527" y="169"/>
                      <a:pt x="1539" y="151"/>
                    </a:cubicBezTo>
                    <a:cubicBezTo>
                      <a:pt x="1555" y="128"/>
                      <a:pt x="1577" y="109"/>
                      <a:pt x="1609" y="108"/>
                    </a:cubicBezTo>
                    <a:cubicBezTo>
                      <a:pt x="1613" y="107"/>
                      <a:pt x="1618" y="105"/>
                      <a:pt x="1627" y="103"/>
                    </a:cubicBezTo>
                    <a:close/>
                    <a:moveTo>
                      <a:pt x="370" y="2003"/>
                    </a:moveTo>
                    <a:cubicBezTo>
                      <a:pt x="362" y="2005"/>
                      <a:pt x="355" y="2007"/>
                      <a:pt x="349" y="2010"/>
                    </a:cubicBezTo>
                    <a:cubicBezTo>
                      <a:pt x="307" y="2030"/>
                      <a:pt x="264" y="2050"/>
                      <a:pt x="223" y="2072"/>
                    </a:cubicBezTo>
                    <a:cubicBezTo>
                      <a:pt x="202" y="2082"/>
                      <a:pt x="181" y="2094"/>
                      <a:pt x="163" y="2109"/>
                    </a:cubicBezTo>
                    <a:cubicBezTo>
                      <a:pt x="146" y="2123"/>
                      <a:pt x="132" y="2140"/>
                      <a:pt x="118" y="2157"/>
                    </a:cubicBezTo>
                    <a:cubicBezTo>
                      <a:pt x="93" y="2187"/>
                      <a:pt x="71" y="2218"/>
                      <a:pt x="46" y="2246"/>
                    </a:cubicBezTo>
                    <a:cubicBezTo>
                      <a:pt x="29" y="2265"/>
                      <a:pt x="33" y="2287"/>
                      <a:pt x="29" y="2308"/>
                    </a:cubicBezTo>
                    <a:cubicBezTo>
                      <a:pt x="29" y="2311"/>
                      <a:pt x="34" y="2316"/>
                      <a:pt x="38" y="2318"/>
                    </a:cubicBezTo>
                    <a:cubicBezTo>
                      <a:pt x="40" y="2319"/>
                      <a:pt x="46" y="2318"/>
                      <a:pt x="48" y="2316"/>
                    </a:cubicBezTo>
                    <a:cubicBezTo>
                      <a:pt x="54" y="2309"/>
                      <a:pt x="60" y="2300"/>
                      <a:pt x="66" y="2293"/>
                    </a:cubicBezTo>
                    <a:cubicBezTo>
                      <a:pt x="81" y="2275"/>
                      <a:pt x="93" y="2254"/>
                      <a:pt x="120" y="2245"/>
                    </a:cubicBezTo>
                    <a:cubicBezTo>
                      <a:pt x="119" y="2252"/>
                      <a:pt x="119" y="2257"/>
                      <a:pt x="117" y="2260"/>
                    </a:cubicBezTo>
                    <a:cubicBezTo>
                      <a:pt x="99" y="2286"/>
                      <a:pt x="82" y="2314"/>
                      <a:pt x="60" y="2337"/>
                    </a:cubicBezTo>
                    <a:cubicBezTo>
                      <a:pt x="44" y="2356"/>
                      <a:pt x="42" y="2373"/>
                      <a:pt x="49" y="2394"/>
                    </a:cubicBezTo>
                    <a:cubicBezTo>
                      <a:pt x="78" y="2409"/>
                      <a:pt x="80" y="2409"/>
                      <a:pt x="99" y="2386"/>
                    </a:cubicBezTo>
                    <a:cubicBezTo>
                      <a:pt x="118" y="2364"/>
                      <a:pt x="138" y="2342"/>
                      <a:pt x="158" y="2320"/>
                    </a:cubicBezTo>
                    <a:cubicBezTo>
                      <a:pt x="164" y="2314"/>
                      <a:pt x="171" y="2308"/>
                      <a:pt x="178" y="2304"/>
                    </a:cubicBezTo>
                    <a:cubicBezTo>
                      <a:pt x="183" y="2300"/>
                      <a:pt x="190" y="2301"/>
                      <a:pt x="195" y="2309"/>
                    </a:cubicBezTo>
                    <a:cubicBezTo>
                      <a:pt x="193" y="2312"/>
                      <a:pt x="192" y="2317"/>
                      <a:pt x="189" y="2320"/>
                    </a:cubicBezTo>
                    <a:cubicBezTo>
                      <a:pt x="165" y="2349"/>
                      <a:pt x="142" y="2377"/>
                      <a:pt x="117" y="2405"/>
                    </a:cubicBezTo>
                    <a:cubicBezTo>
                      <a:pt x="100" y="2425"/>
                      <a:pt x="87" y="2447"/>
                      <a:pt x="77" y="2471"/>
                    </a:cubicBezTo>
                    <a:cubicBezTo>
                      <a:pt x="73" y="2480"/>
                      <a:pt x="71" y="2490"/>
                      <a:pt x="81" y="2499"/>
                    </a:cubicBezTo>
                    <a:cubicBezTo>
                      <a:pt x="93" y="2501"/>
                      <a:pt x="104" y="2498"/>
                      <a:pt x="117" y="2491"/>
                    </a:cubicBezTo>
                    <a:cubicBezTo>
                      <a:pt x="140" y="2446"/>
                      <a:pt x="182" y="2417"/>
                      <a:pt x="215" y="2379"/>
                    </a:cubicBezTo>
                    <a:cubicBezTo>
                      <a:pt x="217" y="2376"/>
                      <a:pt x="221" y="2373"/>
                      <a:pt x="224" y="2372"/>
                    </a:cubicBezTo>
                    <a:cubicBezTo>
                      <a:pt x="231" y="2370"/>
                      <a:pt x="239" y="2369"/>
                      <a:pt x="242" y="2381"/>
                    </a:cubicBezTo>
                    <a:cubicBezTo>
                      <a:pt x="222" y="2402"/>
                      <a:pt x="201" y="2424"/>
                      <a:pt x="180" y="2446"/>
                    </a:cubicBezTo>
                    <a:cubicBezTo>
                      <a:pt x="171" y="2455"/>
                      <a:pt x="162" y="2464"/>
                      <a:pt x="155" y="2474"/>
                    </a:cubicBezTo>
                    <a:cubicBezTo>
                      <a:pt x="146" y="2485"/>
                      <a:pt x="140" y="2496"/>
                      <a:pt x="143" y="2510"/>
                    </a:cubicBezTo>
                    <a:cubicBezTo>
                      <a:pt x="146" y="2512"/>
                      <a:pt x="147" y="2515"/>
                      <a:pt x="149" y="2515"/>
                    </a:cubicBezTo>
                    <a:cubicBezTo>
                      <a:pt x="154" y="2515"/>
                      <a:pt x="159" y="2516"/>
                      <a:pt x="164" y="2515"/>
                    </a:cubicBezTo>
                    <a:cubicBezTo>
                      <a:pt x="176" y="2512"/>
                      <a:pt x="188" y="2505"/>
                      <a:pt x="200" y="2505"/>
                    </a:cubicBezTo>
                    <a:cubicBezTo>
                      <a:pt x="215" y="2506"/>
                      <a:pt x="225" y="2499"/>
                      <a:pt x="235" y="2490"/>
                    </a:cubicBezTo>
                    <a:cubicBezTo>
                      <a:pt x="250" y="2476"/>
                      <a:pt x="264" y="2462"/>
                      <a:pt x="279" y="2449"/>
                    </a:cubicBezTo>
                    <a:cubicBezTo>
                      <a:pt x="292" y="2437"/>
                      <a:pt x="308" y="2427"/>
                      <a:pt x="316" y="2409"/>
                    </a:cubicBezTo>
                    <a:cubicBezTo>
                      <a:pt x="320" y="2399"/>
                      <a:pt x="329" y="2395"/>
                      <a:pt x="341" y="2395"/>
                    </a:cubicBezTo>
                    <a:cubicBezTo>
                      <a:pt x="342" y="2404"/>
                      <a:pt x="340" y="2412"/>
                      <a:pt x="334" y="2419"/>
                    </a:cubicBezTo>
                    <a:cubicBezTo>
                      <a:pt x="325" y="2429"/>
                      <a:pt x="315" y="2438"/>
                      <a:pt x="305" y="2447"/>
                    </a:cubicBezTo>
                    <a:cubicBezTo>
                      <a:pt x="297" y="2455"/>
                      <a:pt x="288" y="2462"/>
                      <a:pt x="281" y="2470"/>
                    </a:cubicBezTo>
                    <a:cubicBezTo>
                      <a:pt x="275" y="2475"/>
                      <a:pt x="276" y="2484"/>
                      <a:pt x="280" y="2490"/>
                    </a:cubicBezTo>
                    <a:cubicBezTo>
                      <a:pt x="284" y="2496"/>
                      <a:pt x="290" y="2497"/>
                      <a:pt x="296" y="2496"/>
                    </a:cubicBezTo>
                    <a:cubicBezTo>
                      <a:pt x="317" y="2493"/>
                      <a:pt x="334" y="2483"/>
                      <a:pt x="348" y="2469"/>
                    </a:cubicBezTo>
                    <a:cubicBezTo>
                      <a:pt x="370" y="2447"/>
                      <a:pt x="391" y="2425"/>
                      <a:pt x="410" y="2400"/>
                    </a:cubicBezTo>
                    <a:cubicBezTo>
                      <a:pt x="453" y="2346"/>
                      <a:pt x="485" y="2285"/>
                      <a:pt x="513" y="2223"/>
                    </a:cubicBezTo>
                    <a:cubicBezTo>
                      <a:pt x="498" y="2206"/>
                      <a:pt x="483" y="2190"/>
                      <a:pt x="469" y="2172"/>
                    </a:cubicBezTo>
                    <a:cubicBezTo>
                      <a:pt x="456" y="2156"/>
                      <a:pt x="444" y="2139"/>
                      <a:pt x="433" y="2121"/>
                    </a:cubicBezTo>
                    <a:cubicBezTo>
                      <a:pt x="421" y="2102"/>
                      <a:pt x="412" y="2082"/>
                      <a:pt x="401" y="2063"/>
                    </a:cubicBezTo>
                    <a:cubicBezTo>
                      <a:pt x="390" y="2044"/>
                      <a:pt x="386" y="2021"/>
                      <a:pt x="370" y="2003"/>
                    </a:cubicBezTo>
                    <a:close/>
                    <a:moveTo>
                      <a:pt x="2912" y="2300"/>
                    </a:moveTo>
                    <a:cubicBezTo>
                      <a:pt x="2928" y="2305"/>
                      <a:pt x="2940" y="2311"/>
                      <a:pt x="2953" y="2314"/>
                    </a:cubicBezTo>
                    <a:cubicBezTo>
                      <a:pt x="2994" y="2324"/>
                      <a:pt x="3033" y="2337"/>
                      <a:pt x="3069" y="2360"/>
                    </a:cubicBezTo>
                    <a:cubicBezTo>
                      <a:pt x="3080" y="2366"/>
                      <a:pt x="3092" y="2372"/>
                      <a:pt x="3103" y="2374"/>
                    </a:cubicBezTo>
                    <a:cubicBezTo>
                      <a:pt x="3129" y="2380"/>
                      <a:pt x="3153" y="2389"/>
                      <a:pt x="3175" y="2403"/>
                    </a:cubicBezTo>
                    <a:cubicBezTo>
                      <a:pt x="3198" y="2416"/>
                      <a:pt x="3222" y="2416"/>
                      <a:pt x="3247" y="2409"/>
                    </a:cubicBezTo>
                    <a:cubicBezTo>
                      <a:pt x="3252" y="2407"/>
                      <a:pt x="3257" y="2403"/>
                      <a:pt x="3263" y="2398"/>
                    </a:cubicBezTo>
                    <a:cubicBezTo>
                      <a:pt x="3257" y="2392"/>
                      <a:pt x="3253" y="2387"/>
                      <a:pt x="3250" y="2382"/>
                    </a:cubicBezTo>
                    <a:cubicBezTo>
                      <a:pt x="3229" y="2350"/>
                      <a:pt x="3205" y="2321"/>
                      <a:pt x="3174" y="2297"/>
                    </a:cubicBezTo>
                    <a:cubicBezTo>
                      <a:pt x="3161" y="2287"/>
                      <a:pt x="3150" y="2273"/>
                      <a:pt x="3138" y="2260"/>
                    </a:cubicBezTo>
                    <a:cubicBezTo>
                      <a:pt x="3136" y="2258"/>
                      <a:pt x="3137" y="2255"/>
                      <a:pt x="3135" y="2251"/>
                    </a:cubicBezTo>
                    <a:cubicBezTo>
                      <a:pt x="3140" y="2252"/>
                      <a:pt x="3143" y="2252"/>
                      <a:pt x="3144" y="2253"/>
                    </a:cubicBezTo>
                    <a:cubicBezTo>
                      <a:pt x="3177" y="2285"/>
                      <a:pt x="3209" y="2317"/>
                      <a:pt x="3242" y="2349"/>
                    </a:cubicBezTo>
                    <a:cubicBezTo>
                      <a:pt x="3245" y="2352"/>
                      <a:pt x="3248" y="2356"/>
                      <a:pt x="3252" y="2359"/>
                    </a:cubicBezTo>
                    <a:cubicBezTo>
                      <a:pt x="3257" y="2363"/>
                      <a:pt x="3263" y="2367"/>
                      <a:pt x="3269" y="2363"/>
                    </a:cubicBezTo>
                    <a:cubicBezTo>
                      <a:pt x="3274" y="2360"/>
                      <a:pt x="3276" y="2354"/>
                      <a:pt x="3280" y="2350"/>
                    </a:cubicBezTo>
                    <a:cubicBezTo>
                      <a:pt x="3277" y="2344"/>
                      <a:pt x="3275" y="2339"/>
                      <a:pt x="3271" y="2336"/>
                    </a:cubicBezTo>
                    <a:cubicBezTo>
                      <a:pt x="3248" y="2311"/>
                      <a:pt x="3225" y="2285"/>
                      <a:pt x="3200" y="2261"/>
                    </a:cubicBezTo>
                    <a:cubicBezTo>
                      <a:pt x="3179" y="2240"/>
                      <a:pt x="3154" y="2222"/>
                      <a:pt x="3126" y="2212"/>
                    </a:cubicBezTo>
                    <a:cubicBezTo>
                      <a:pt x="3058" y="2187"/>
                      <a:pt x="2987" y="2168"/>
                      <a:pt x="2915" y="2159"/>
                    </a:cubicBezTo>
                    <a:cubicBezTo>
                      <a:pt x="2865" y="2153"/>
                      <a:pt x="2813" y="2152"/>
                      <a:pt x="2766" y="2131"/>
                    </a:cubicBezTo>
                    <a:cubicBezTo>
                      <a:pt x="2765" y="2130"/>
                      <a:pt x="2764" y="2130"/>
                      <a:pt x="2763" y="2130"/>
                    </a:cubicBezTo>
                    <a:cubicBezTo>
                      <a:pt x="2747" y="2126"/>
                      <a:pt x="2732" y="2127"/>
                      <a:pt x="2721" y="2138"/>
                    </a:cubicBezTo>
                    <a:cubicBezTo>
                      <a:pt x="2699" y="2158"/>
                      <a:pt x="2676" y="2177"/>
                      <a:pt x="2656" y="2199"/>
                    </a:cubicBezTo>
                    <a:cubicBezTo>
                      <a:pt x="2632" y="2227"/>
                      <a:pt x="2620" y="2262"/>
                      <a:pt x="2601" y="2294"/>
                    </a:cubicBezTo>
                    <a:cubicBezTo>
                      <a:pt x="2616" y="2316"/>
                      <a:pt x="2629" y="2337"/>
                      <a:pt x="2651" y="2350"/>
                    </a:cubicBezTo>
                    <a:cubicBezTo>
                      <a:pt x="2690" y="2372"/>
                      <a:pt x="2728" y="2394"/>
                      <a:pt x="2772" y="2406"/>
                    </a:cubicBezTo>
                    <a:cubicBezTo>
                      <a:pt x="2805" y="2416"/>
                      <a:pt x="2836" y="2430"/>
                      <a:pt x="2867" y="2446"/>
                    </a:cubicBezTo>
                    <a:cubicBezTo>
                      <a:pt x="2899" y="2463"/>
                      <a:pt x="2933" y="2473"/>
                      <a:pt x="2968" y="2480"/>
                    </a:cubicBezTo>
                    <a:cubicBezTo>
                      <a:pt x="2992" y="2485"/>
                      <a:pt x="3012" y="2476"/>
                      <a:pt x="3031" y="2463"/>
                    </a:cubicBezTo>
                    <a:cubicBezTo>
                      <a:pt x="3043" y="2453"/>
                      <a:pt x="3045" y="2439"/>
                      <a:pt x="3035" y="2427"/>
                    </a:cubicBezTo>
                    <a:cubicBezTo>
                      <a:pt x="3024" y="2415"/>
                      <a:pt x="3012" y="2405"/>
                      <a:pt x="3000" y="2394"/>
                    </a:cubicBezTo>
                    <a:cubicBezTo>
                      <a:pt x="2977" y="2373"/>
                      <a:pt x="2953" y="2353"/>
                      <a:pt x="2931" y="2332"/>
                    </a:cubicBezTo>
                    <a:cubicBezTo>
                      <a:pt x="2922" y="2324"/>
                      <a:pt x="2913" y="2315"/>
                      <a:pt x="2912" y="2300"/>
                    </a:cubicBezTo>
                    <a:close/>
                    <a:moveTo>
                      <a:pt x="303" y="3687"/>
                    </a:moveTo>
                    <a:cubicBezTo>
                      <a:pt x="266" y="3712"/>
                      <a:pt x="266" y="3712"/>
                      <a:pt x="269" y="3749"/>
                    </a:cubicBezTo>
                    <a:cubicBezTo>
                      <a:pt x="271" y="3767"/>
                      <a:pt x="272" y="3786"/>
                      <a:pt x="273" y="3804"/>
                    </a:cubicBezTo>
                    <a:cubicBezTo>
                      <a:pt x="274" y="3815"/>
                      <a:pt x="276" y="3826"/>
                      <a:pt x="279" y="3837"/>
                    </a:cubicBezTo>
                    <a:cubicBezTo>
                      <a:pt x="288" y="3879"/>
                      <a:pt x="310" y="3914"/>
                      <a:pt x="331" y="3950"/>
                    </a:cubicBezTo>
                    <a:cubicBezTo>
                      <a:pt x="356" y="3992"/>
                      <a:pt x="393" y="4016"/>
                      <a:pt x="437" y="4031"/>
                    </a:cubicBezTo>
                    <a:cubicBezTo>
                      <a:pt x="449" y="4035"/>
                      <a:pt x="449" y="4046"/>
                      <a:pt x="457" y="4052"/>
                    </a:cubicBezTo>
                    <a:cubicBezTo>
                      <a:pt x="470" y="4054"/>
                      <a:pt x="483" y="4058"/>
                      <a:pt x="497" y="4051"/>
                    </a:cubicBezTo>
                    <a:cubicBezTo>
                      <a:pt x="505" y="4029"/>
                      <a:pt x="498" y="4007"/>
                      <a:pt x="500" y="3985"/>
                    </a:cubicBezTo>
                    <a:cubicBezTo>
                      <a:pt x="502" y="3963"/>
                      <a:pt x="503" y="3941"/>
                      <a:pt x="504" y="3922"/>
                    </a:cubicBezTo>
                    <a:cubicBezTo>
                      <a:pt x="470" y="3889"/>
                      <a:pt x="438" y="3859"/>
                      <a:pt x="407" y="3828"/>
                    </a:cubicBezTo>
                    <a:cubicBezTo>
                      <a:pt x="374" y="3794"/>
                      <a:pt x="343" y="3759"/>
                      <a:pt x="322" y="3717"/>
                    </a:cubicBezTo>
                    <a:cubicBezTo>
                      <a:pt x="317" y="3707"/>
                      <a:pt x="310" y="3698"/>
                      <a:pt x="303" y="3687"/>
                    </a:cubicBezTo>
                    <a:close/>
                    <a:moveTo>
                      <a:pt x="1928" y="3990"/>
                    </a:moveTo>
                    <a:cubicBezTo>
                      <a:pt x="1922" y="3991"/>
                      <a:pt x="1918" y="3991"/>
                      <a:pt x="1914" y="3992"/>
                    </a:cubicBezTo>
                    <a:cubicBezTo>
                      <a:pt x="1849" y="4021"/>
                      <a:pt x="1778" y="4034"/>
                      <a:pt x="1710" y="4055"/>
                    </a:cubicBezTo>
                    <a:cubicBezTo>
                      <a:pt x="1690" y="4062"/>
                      <a:pt x="1669" y="4065"/>
                      <a:pt x="1648" y="4062"/>
                    </a:cubicBezTo>
                    <a:cubicBezTo>
                      <a:pt x="1631" y="4060"/>
                      <a:pt x="1613" y="4058"/>
                      <a:pt x="1596" y="4064"/>
                    </a:cubicBezTo>
                    <a:cubicBezTo>
                      <a:pt x="1586" y="4080"/>
                      <a:pt x="1586" y="4096"/>
                      <a:pt x="1592" y="4113"/>
                    </a:cubicBezTo>
                    <a:cubicBezTo>
                      <a:pt x="1713" y="4153"/>
                      <a:pt x="1865" y="4114"/>
                      <a:pt x="1954" y="4024"/>
                    </a:cubicBezTo>
                    <a:cubicBezTo>
                      <a:pt x="1945" y="4013"/>
                      <a:pt x="1936" y="4001"/>
                      <a:pt x="1928" y="3990"/>
                    </a:cubicBezTo>
                    <a:close/>
                    <a:moveTo>
                      <a:pt x="1721" y="172"/>
                    </a:moveTo>
                    <a:cubicBezTo>
                      <a:pt x="1721" y="158"/>
                      <a:pt x="1712" y="153"/>
                      <a:pt x="1704" y="148"/>
                    </a:cubicBezTo>
                    <a:cubicBezTo>
                      <a:pt x="1678" y="134"/>
                      <a:pt x="1650" y="130"/>
                      <a:pt x="1621" y="138"/>
                    </a:cubicBezTo>
                    <a:cubicBezTo>
                      <a:pt x="1609" y="141"/>
                      <a:pt x="1598" y="147"/>
                      <a:pt x="1590" y="157"/>
                    </a:cubicBezTo>
                    <a:cubicBezTo>
                      <a:pt x="1569" y="181"/>
                      <a:pt x="1551" y="207"/>
                      <a:pt x="1544" y="239"/>
                    </a:cubicBezTo>
                    <a:cubicBezTo>
                      <a:pt x="1541" y="249"/>
                      <a:pt x="1540" y="259"/>
                      <a:pt x="1541" y="269"/>
                    </a:cubicBezTo>
                    <a:cubicBezTo>
                      <a:pt x="1541" y="279"/>
                      <a:pt x="1546" y="287"/>
                      <a:pt x="1560" y="289"/>
                    </a:cubicBezTo>
                    <a:cubicBezTo>
                      <a:pt x="1585" y="269"/>
                      <a:pt x="1610" y="248"/>
                      <a:pt x="1636" y="227"/>
                    </a:cubicBezTo>
                    <a:cubicBezTo>
                      <a:pt x="1662" y="205"/>
                      <a:pt x="1697" y="195"/>
                      <a:pt x="1721" y="172"/>
                    </a:cubicBezTo>
                    <a:close/>
                    <a:moveTo>
                      <a:pt x="2383" y="737"/>
                    </a:moveTo>
                    <a:cubicBezTo>
                      <a:pt x="2373" y="734"/>
                      <a:pt x="2366" y="730"/>
                      <a:pt x="2358" y="729"/>
                    </a:cubicBezTo>
                    <a:cubicBezTo>
                      <a:pt x="2355" y="729"/>
                      <a:pt x="2350" y="733"/>
                      <a:pt x="2347" y="737"/>
                    </a:cubicBezTo>
                    <a:cubicBezTo>
                      <a:pt x="2340" y="747"/>
                      <a:pt x="2344" y="759"/>
                      <a:pt x="2355" y="764"/>
                    </a:cubicBezTo>
                    <a:cubicBezTo>
                      <a:pt x="2366" y="769"/>
                      <a:pt x="2371" y="764"/>
                      <a:pt x="2383" y="737"/>
                    </a:cubicBezTo>
                    <a:close/>
                    <a:moveTo>
                      <a:pt x="2800" y="2118"/>
                    </a:moveTo>
                    <a:cubicBezTo>
                      <a:pt x="2801" y="2110"/>
                      <a:pt x="2790" y="2102"/>
                      <a:pt x="2783" y="2106"/>
                    </a:cubicBezTo>
                    <a:cubicBezTo>
                      <a:pt x="2781" y="2107"/>
                      <a:pt x="2779" y="2112"/>
                      <a:pt x="2779" y="2115"/>
                    </a:cubicBezTo>
                    <a:cubicBezTo>
                      <a:pt x="2781" y="2122"/>
                      <a:pt x="2789" y="2126"/>
                      <a:pt x="2796" y="2123"/>
                    </a:cubicBezTo>
                    <a:cubicBezTo>
                      <a:pt x="2798" y="2122"/>
                      <a:pt x="2799" y="2120"/>
                      <a:pt x="2800" y="2118"/>
                    </a:cubicBezTo>
                    <a:close/>
                    <a:moveTo>
                      <a:pt x="1792" y="642"/>
                    </a:moveTo>
                    <a:cubicBezTo>
                      <a:pt x="1790" y="651"/>
                      <a:pt x="1788" y="657"/>
                      <a:pt x="1793" y="662"/>
                    </a:cubicBezTo>
                    <a:cubicBezTo>
                      <a:pt x="1795" y="663"/>
                      <a:pt x="1798" y="664"/>
                      <a:pt x="1800" y="663"/>
                    </a:cubicBezTo>
                    <a:cubicBezTo>
                      <a:pt x="1801" y="662"/>
                      <a:pt x="1803" y="659"/>
                      <a:pt x="1802" y="657"/>
                    </a:cubicBezTo>
                    <a:cubicBezTo>
                      <a:pt x="1800" y="653"/>
                      <a:pt x="1797" y="649"/>
                      <a:pt x="1792" y="642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32" name="Freeform 17"/>
              <p:cNvSpPr>
                <a:spLocks/>
              </p:cNvSpPr>
              <p:nvPr/>
            </p:nvSpPr>
            <p:spPr bwMode="auto">
              <a:xfrm>
                <a:off x="6240463" y="2744788"/>
                <a:ext cx="1231900" cy="1065213"/>
              </a:xfrm>
              <a:custGeom>
                <a:avLst/>
                <a:gdLst>
                  <a:gd name="T0" fmla="*/ 1139 w 1498"/>
                  <a:gd name="T1" fmla="*/ 0 h 1294"/>
                  <a:gd name="T2" fmla="*/ 1261 w 1498"/>
                  <a:gd name="T3" fmla="*/ 125 h 1294"/>
                  <a:gd name="T4" fmla="*/ 1290 w 1498"/>
                  <a:gd name="T5" fmla="*/ 147 h 1294"/>
                  <a:gd name="T6" fmla="*/ 1327 w 1498"/>
                  <a:gd name="T7" fmla="*/ 171 h 1294"/>
                  <a:gd name="T8" fmla="*/ 1434 w 1498"/>
                  <a:gd name="T9" fmla="*/ 207 h 1294"/>
                  <a:gd name="T10" fmla="*/ 1462 w 1498"/>
                  <a:gd name="T11" fmla="*/ 211 h 1294"/>
                  <a:gd name="T12" fmla="*/ 1473 w 1498"/>
                  <a:gd name="T13" fmla="*/ 259 h 1294"/>
                  <a:gd name="T14" fmla="*/ 1486 w 1498"/>
                  <a:gd name="T15" fmla="*/ 335 h 1294"/>
                  <a:gd name="T16" fmla="*/ 1492 w 1498"/>
                  <a:gd name="T17" fmla="*/ 368 h 1294"/>
                  <a:gd name="T18" fmla="*/ 1493 w 1498"/>
                  <a:gd name="T19" fmla="*/ 516 h 1294"/>
                  <a:gd name="T20" fmla="*/ 1480 w 1498"/>
                  <a:gd name="T21" fmla="*/ 690 h 1294"/>
                  <a:gd name="T22" fmla="*/ 1433 w 1498"/>
                  <a:gd name="T23" fmla="*/ 913 h 1294"/>
                  <a:gd name="T24" fmla="*/ 1316 w 1498"/>
                  <a:gd name="T25" fmla="*/ 1157 h 1294"/>
                  <a:gd name="T26" fmla="*/ 1221 w 1498"/>
                  <a:gd name="T27" fmla="*/ 1294 h 1294"/>
                  <a:gd name="T28" fmla="*/ 1166 w 1498"/>
                  <a:gd name="T29" fmla="*/ 1280 h 1294"/>
                  <a:gd name="T30" fmla="*/ 1033 w 1498"/>
                  <a:gd name="T31" fmla="*/ 1249 h 1294"/>
                  <a:gd name="T32" fmla="*/ 871 w 1498"/>
                  <a:gd name="T33" fmla="*/ 1233 h 1294"/>
                  <a:gd name="T34" fmla="*/ 793 w 1498"/>
                  <a:gd name="T35" fmla="*/ 1227 h 1294"/>
                  <a:gd name="T36" fmla="*/ 708 w 1498"/>
                  <a:gd name="T37" fmla="*/ 1225 h 1294"/>
                  <a:gd name="T38" fmla="*/ 560 w 1498"/>
                  <a:gd name="T39" fmla="*/ 1224 h 1294"/>
                  <a:gd name="T40" fmla="*/ 512 w 1498"/>
                  <a:gd name="T41" fmla="*/ 1216 h 1294"/>
                  <a:gd name="T42" fmla="*/ 463 w 1498"/>
                  <a:gd name="T43" fmla="*/ 1111 h 1294"/>
                  <a:gd name="T44" fmla="*/ 501 w 1498"/>
                  <a:gd name="T45" fmla="*/ 1052 h 1294"/>
                  <a:gd name="T46" fmla="*/ 543 w 1498"/>
                  <a:gd name="T47" fmla="*/ 996 h 1294"/>
                  <a:gd name="T48" fmla="*/ 575 w 1498"/>
                  <a:gd name="T49" fmla="*/ 938 h 1294"/>
                  <a:gd name="T50" fmla="*/ 638 w 1498"/>
                  <a:gd name="T51" fmla="*/ 868 h 1294"/>
                  <a:gd name="T52" fmla="*/ 726 w 1498"/>
                  <a:gd name="T53" fmla="*/ 820 h 1294"/>
                  <a:gd name="T54" fmla="*/ 749 w 1498"/>
                  <a:gd name="T55" fmla="*/ 809 h 1294"/>
                  <a:gd name="T56" fmla="*/ 893 w 1498"/>
                  <a:gd name="T57" fmla="*/ 733 h 1294"/>
                  <a:gd name="T58" fmla="*/ 992 w 1498"/>
                  <a:gd name="T59" fmla="*/ 703 h 1294"/>
                  <a:gd name="T60" fmla="*/ 1009 w 1498"/>
                  <a:gd name="T61" fmla="*/ 698 h 1294"/>
                  <a:gd name="T62" fmla="*/ 991 w 1498"/>
                  <a:gd name="T63" fmla="*/ 687 h 1294"/>
                  <a:gd name="T64" fmla="*/ 922 w 1498"/>
                  <a:gd name="T65" fmla="*/ 699 h 1294"/>
                  <a:gd name="T66" fmla="*/ 891 w 1498"/>
                  <a:gd name="T67" fmla="*/ 711 h 1294"/>
                  <a:gd name="T68" fmla="*/ 743 w 1498"/>
                  <a:gd name="T69" fmla="*/ 787 h 1294"/>
                  <a:gd name="T70" fmla="*/ 723 w 1498"/>
                  <a:gd name="T71" fmla="*/ 797 h 1294"/>
                  <a:gd name="T72" fmla="*/ 536 w 1498"/>
                  <a:gd name="T73" fmla="*/ 903 h 1294"/>
                  <a:gd name="T74" fmla="*/ 463 w 1498"/>
                  <a:gd name="T75" fmla="*/ 952 h 1294"/>
                  <a:gd name="T76" fmla="*/ 422 w 1498"/>
                  <a:gd name="T77" fmla="*/ 978 h 1294"/>
                  <a:gd name="T78" fmla="*/ 296 w 1498"/>
                  <a:gd name="T79" fmla="*/ 1049 h 1294"/>
                  <a:gd name="T80" fmla="*/ 218 w 1498"/>
                  <a:gd name="T81" fmla="*/ 1081 h 1294"/>
                  <a:gd name="T82" fmla="*/ 177 w 1498"/>
                  <a:gd name="T83" fmla="*/ 1072 h 1294"/>
                  <a:gd name="T84" fmla="*/ 141 w 1498"/>
                  <a:gd name="T85" fmla="*/ 1035 h 1294"/>
                  <a:gd name="T86" fmla="*/ 56 w 1498"/>
                  <a:gd name="T87" fmla="*/ 924 h 1294"/>
                  <a:gd name="T88" fmla="*/ 42 w 1498"/>
                  <a:gd name="T89" fmla="*/ 902 h 1294"/>
                  <a:gd name="T90" fmla="*/ 0 w 1498"/>
                  <a:gd name="T91" fmla="*/ 762 h 1294"/>
                  <a:gd name="T92" fmla="*/ 15 w 1498"/>
                  <a:gd name="T93" fmla="*/ 722 h 1294"/>
                  <a:gd name="T94" fmla="*/ 122 w 1498"/>
                  <a:gd name="T95" fmla="*/ 615 h 1294"/>
                  <a:gd name="T96" fmla="*/ 220 w 1498"/>
                  <a:gd name="T97" fmla="*/ 526 h 1294"/>
                  <a:gd name="T98" fmla="*/ 306 w 1498"/>
                  <a:gd name="T99" fmla="*/ 463 h 1294"/>
                  <a:gd name="T100" fmla="*/ 368 w 1498"/>
                  <a:gd name="T101" fmla="*/ 417 h 1294"/>
                  <a:gd name="T102" fmla="*/ 526 w 1498"/>
                  <a:gd name="T103" fmla="*/ 300 h 1294"/>
                  <a:gd name="T104" fmla="*/ 570 w 1498"/>
                  <a:gd name="T105" fmla="*/ 275 h 1294"/>
                  <a:gd name="T106" fmla="*/ 727 w 1498"/>
                  <a:gd name="T107" fmla="*/ 184 h 1294"/>
                  <a:gd name="T108" fmla="*/ 889 w 1498"/>
                  <a:gd name="T109" fmla="*/ 111 h 1294"/>
                  <a:gd name="T110" fmla="*/ 950 w 1498"/>
                  <a:gd name="T111" fmla="*/ 84 h 1294"/>
                  <a:gd name="T112" fmla="*/ 989 w 1498"/>
                  <a:gd name="T113" fmla="*/ 64 h 1294"/>
                  <a:gd name="T114" fmla="*/ 1065 w 1498"/>
                  <a:gd name="T115" fmla="*/ 26 h 1294"/>
                  <a:gd name="T116" fmla="*/ 1139 w 1498"/>
                  <a:gd name="T117" fmla="*/ 0 h 129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1498" h="1294">
                    <a:moveTo>
                      <a:pt x="1139" y="0"/>
                    </a:moveTo>
                    <a:cubicBezTo>
                      <a:pt x="1172" y="50"/>
                      <a:pt x="1218" y="85"/>
                      <a:pt x="1261" y="125"/>
                    </a:cubicBezTo>
                    <a:cubicBezTo>
                      <a:pt x="1269" y="133"/>
                      <a:pt x="1280" y="140"/>
                      <a:pt x="1290" y="147"/>
                    </a:cubicBezTo>
                    <a:cubicBezTo>
                      <a:pt x="1303" y="155"/>
                      <a:pt x="1316" y="162"/>
                      <a:pt x="1327" y="171"/>
                    </a:cubicBezTo>
                    <a:cubicBezTo>
                      <a:pt x="1358" y="198"/>
                      <a:pt x="1395" y="204"/>
                      <a:pt x="1434" y="207"/>
                    </a:cubicBezTo>
                    <a:cubicBezTo>
                      <a:pt x="1444" y="208"/>
                      <a:pt x="1453" y="210"/>
                      <a:pt x="1462" y="211"/>
                    </a:cubicBezTo>
                    <a:cubicBezTo>
                      <a:pt x="1472" y="227"/>
                      <a:pt x="1472" y="243"/>
                      <a:pt x="1473" y="259"/>
                    </a:cubicBezTo>
                    <a:cubicBezTo>
                      <a:pt x="1474" y="285"/>
                      <a:pt x="1479" y="310"/>
                      <a:pt x="1486" y="335"/>
                    </a:cubicBezTo>
                    <a:cubicBezTo>
                      <a:pt x="1489" y="346"/>
                      <a:pt x="1490" y="357"/>
                      <a:pt x="1492" y="368"/>
                    </a:cubicBezTo>
                    <a:cubicBezTo>
                      <a:pt x="1498" y="417"/>
                      <a:pt x="1497" y="467"/>
                      <a:pt x="1493" y="516"/>
                    </a:cubicBezTo>
                    <a:cubicBezTo>
                      <a:pt x="1490" y="574"/>
                      <a:pt x="1484" y="632"/>
                      <a:pt x="1480" y="690"/>
                    </a:cubicBezTo>
                    <a:cubicBezTo>
                      <a:pt x="1475" y="767"/>
                      <a:pt x="1461" y="841"/>
                      <a:pt x="1433" y="913"/>
                    </a:cubicBezTo>
                    <a:cubicBezTo>
                      <a:pt x="1400" y="997"/>
                      <a:pt x="1359" y="1077"/>
                      <a:pt x="1316" y="1157"/>
                    </a:cubicBezTo>
                    <a:cubicBezTo>
                      <a:pt x="1290" y="1206"/>
                      <a:pt x="1255" y="1249"/>
                      <a:pt x="1221" y="1294"/>
                    </a:cubicBezTo>
                    <a:cubicBezTo>
                      <a:pt x="1202" y="1289"/>
                      <a:pt x="1184" y="1285"/>
                      <a:pt x="1166" y="1280"/>
                    </a:cubicBezTo>
                    <a:cubicBezTo>
                      <a:pt x="1121" y="1270"/>
                      <a:pt x="1077" y="1260"/>
                      <a:pt x="1033" y="1249"/>
                    </a:cubicBezTo>
                    <a:cubicBezTo>
                      <a:pt x="979" y="1237"/>
                      <a:pt x="925" y="1238"/>
                      <a:pt x="871" y="1233"/>
                    </a:cubicBezTo>
                    <a:cubicBezTo>
                      <a:pt x="845" y="1230"/>
                      <a:pt x="819" y="1228"/>
                      <a:pt x="793" y="1227"/>
                    </a:cubicBezTo>
                    <a:cubicBezTo>
                      <a:pt x="765" y="1226"/>
                      <a:pt x="736" y="1226"/>
                      <a:pt x="708" y="1225"/>
                    </a:cubicBezTo>
                    <a:cubicBezTo>
                      <a:pt x="659" y="1225"/>
                      <a:pt x="609" y="1225"/>
                      <a:pt x="560" y="1224"/>
                    </a:cubicBezTo>
                    <a:cubicBezTo>
                      <a:pt x="544" y="1223"/>
                      <a:pt x="527" y="1221"/>
                      <a:pt x="512" y="1216"/>
                    </a:cubicBezTo>
                    <a:cubicBezTo>
                      <a:pt x="470" y="1202"/>
                      <a:pt x="439" y="1162"/>
                      <a:pt x="463" y="1111"/>
                    </a:cubicBezTo>
                    <a:cubicBezTo>
                      <a:pt x="473" y="1091"/>
                      <a:pt x="487" y="1071"/>
                      <a:pt x="501" y="1052"/>
                    </a:cubicBezTo>
                    <a:cubicBezTo>
                      <a:pt x="514" y="1033"/>
                      <a:pt x="530" y="1016"/>
                      <a:pt x="543" y="996"/>
                    </a:cubicBezTo>
                    <a:cubicBezTo>
                      <a:pt x="555" y="978"/>
                      <a:pt x="566" y="958"/>
                      <a:pt x="575" y="938"/>
                    </a:cubicBezTo>
                    <a:cubicBezTo>
                      <a:pt x="589" y="908"/>
                      <a:pt x="610" y="885"/>
                      <a:pt x="638" y="868"/>
                    </a:cubicBezTo>
                    <a:cubicBezTo>
                      <a:pt x="667" y="850"/>
                      <a:pt x="694" y="832"/>
                      <a:pt x="726" y="820"/>
                    </a:cubicBezTo>
                    <a:cubicBezTo>
                      <a:pt x="734" y="817"/>
                      <a:pt x="742" y="813"/>
                      <a:pt x="749" y="809"/>
                    </a:cubicBezTo>
                    <a:cubicBezTo>
                      <a:pt x="795" y="779"/>
                      <a:pt x="845" y="758"/>
                      <a:pt x="893" y="733"/>
                    </a:cubicBezTo>
                    <a:cubicBezTo>
                      <a:pt x="924" y="717"/>
                      <a:pt x="958" y="710"/>
                      <a:pt x="992" y="703"/>
                    </a:cubicBezTo>
                    <a:cubicBezTo>
                      <a:pt x="997" y="702"/>
                      <a:pt x="1003" y="700"/>
                      <a:pt x="1009" y="698"/>
                    </a:cubicBezTo>
                    <a:cubicBezTo>
                      <a:pt x="1006" y="686"/>
                      <a:pt x="997" y="686"/>
                      <a:pt x="991" y="687"/>
                    </a:cubicBezTo>
                    <a:cubicBezTo>
                      <a:pt x="968" y="690"/>
                      <a:pt x="945" y="694"/>
                      <a:pt x="922" y="699"/>
                    </a:cubicBezTo>
                    <a:cubicBezTo>
                      <a:pt x="911" y="702"/>
                      <a:pt x="901" y="706"/>
                      <a:pt x="891" y="711"/>
                    </a:cubicBezTo>
                    <a:cubicBezTo>
                      <a:pt x="841" y="736"/>
                      <a:pt x="790" y="758"/>
                      <a:pt x="743" y="787"/>
                    </a:cubicBezTo>
                    <a:cubicBezTo>
                      <a:pt x="736" y="791"/>
                      <a:pt x="730" y="794"/>
                      <a:pt x="723" y="797"/>
                    </a:cubicBezTo>
                    <a:cubicBezTo>
                      <a:pt x="657" y="825"/>
                      <a:pt x="597" y="865"/>
                      <a:pt x="536" y="903"/>
                    </a:cubicBezTo>
                    <a:cubicBezTo>
                      <a:pt x="511" y="918"/>
                      <a:pt x="487" y="936"/>
                      <a:pt x="463" y="952"/>
                    </a:cubicBezTo>
                    <a:cubicBezTo>
                      <a:pt x="449" y="961"/>
                      <a:pt x="436" y="970"/>
                      <a:pt x="422" y="978"/>
                    </a:cubicBezTo>
                    <a:cubicBezTo>
                      <a:pt x="380" y="1002"/>
                      <a:pt x="338" y="1024"/>
                      <a:pt x="296" y="1049"/>
                    </a:cubicBezTo>
                    <a:cubicBezTo>
                      <a:pt x="272" y="1063"/>
                      <a:pt x="245" y="1072"/>
                      <a:pt x="218" y="1081"/>
                    </a:cubicBezTo>
                    <a:cubicBezTo>
                      <a:pt x="202" y="1087"/>
                      <a:pt x="189" y="1084"/>
                      <a:pt x="177" y="1072"/>
                    </a:cubicBezTo>
                    <a:cubicBezTo>
                      <a:pt x="165" y="1060"/>
                      <a:pt x="154" y="1047"/>
                      <a:pt x="141" y="1035"/>
                    </a:cubicBezTo>
                    <a:cubicBezTo>
                      <a:pt x="106" y="1003"/>
                      <a:pt x="79" y="965"/>
                      <a:pt x="56" y="924"/>
                    </a:cubicBezTo>
                    <a:cubicBezTo>
                      <a:pt x="52" y="916"/>
                      <a:pt x="47" y="909"/>
                      <a:pt x="42" y="902"/>
                    </a:cubicBezTo>
                    <a:cubicBezTo>
                      <a:pt x="14" y="860"/>
                      <a:pt x="1" y="813"/>
                      <a:pt x="0" y="762"/>
                    </a:cubicBezTo>
                    <a:cubicBezTo>
                      <a:pt x="0" y="746"/>
                      <a:pt x="4" y="733"/>
                      <a:pt x="15" y="722"/>
                    </a:cubicBezTo>
                    <a:cubicBezTo>
                      <a:pt x="50" y="686"/>
                      <a:pt x="85" y="650"/>
                      <a:pt x="122" y="615"/>
                    </a:cubicBezTo>
                    <a:cubicBezTo>
                      <a:pt x="154" y="584"/>
                      <a:pt x="187" y="555"/>
                      <a:pt x="220" y="526"/>
                    </a:cubicBezTo>
                    <a:cubicBezTo>
                      <a:pt x="247" y="503"/>
                      <a:pt x="276" y="483"/>
                      <a:pt x="306" y="463"/>
                    </a:cubicBezTo>
                    <a:cubicBezTo>
                      <a:pt x="327" y="449"/>
                      <a:pt x="348" y="433"/>
                      <a:pt x="368" y="417"/>
                    </a:cubicBezTo>
                    <a:cubicBezTo>
                      <a:pt x="419" y="376"/>
                      <a:pt x="473" y="338"/>
                      <a:pt x="526" y="300"/>
                    </a:cubicBezTo>
                    <a:cubicBezTo>
                      <a:pt x="539" y="290"/>
                      <a:pt x="556" y="283"/>
                      <a:pt x="570" y="275"/>
                    </a:cubicBezTo>
                    <a:cubicBezTo>
                      <a:pt x="623" y="244"/>
                      <a:pt x="674" y="213"/>
                      <a:pt x="727" y="184"/>
                    </a:cubicBezTo>
                    <a:cubicBezTo>
                      <a:pt x="779" y="155"/>
                      <a:pt x="833" y="132"/>
                      <a:pt x="889" y="111"/>
                    </a:cubicBezTo>
                    <a:cubicBezTo>
                      <a:pt x="910" y="104"/>
                      <a:pt x="930" y="94"/>
                      <a:pt x="950" y="84"/>
                    </a:cubicBezTo>
                    <a:cubicBezTo>
                      <a:pt x="963" y="78"/>
                      <a:pt x="976" y="71"/>
                      <a:pt x="989" y="64"/>
                    </a:cubicBezTo>
                    <a:cubicBezTo>
                      <a:pt x="1014" y="51"/>
                      <a:pt x="1040" y="39"/>
                      <a:pt x="1065" y="26"/>
                    </a:cubicBezTo>
                    <a:cubicBezTo>
                      <a:pt x="1087" y="14"/>
                      <a:pt x="1110" y="5"/>
                      <a:pt x="1139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33" name="Freeform 18"/>
              <p:cNvSpPr>
                <a:spLocks/>
              </p:cNvSpPr>
              <p:nvPr/>
            </p:nvSpPr>
            <p:spPr bwMode="auto">
              <a:xfrm>
                <a:off x="6611938" y="3759200"/>
                <a:ext cx="1066800" cy="1350963"/>
              </a:xfrm>
              <a:custGeom>
                <a:avLst/>
                <a:gdLst>
                  <a:gd name="T0" fmla="*/ 516 w 1299"/>
                  <a:gd name="T1" fmla="*/ 606 h 1642"/>
                  <a:gd name="T2" fmla="*/ 478 w 1299"/>
                  <a:gd name="T3" fmla="*/ 592 h 1642"/>
                  <a:gd name="T4" fmla="*/ 385 w 1299"/>
                  <a:gd name="T5" fmla="*/ 570 h 1642"/>
                  <a:gd name="T6" fmla="*/ 189 w 1299"/>
                  <a:gd name="T7" fmla="*/ 476 h 1642"/>
                  <a:gd name="T8" fmla="*/ 138 w 1299"/>
                  <a:gd name="T9" fmla="*/ 438 h 1642"/>
                  <a:gd name="T10" fmla="*/ 102 w 1299"/>
                  <a:gd name="T11" fmla="*/ 397 h 1642"/>
                  <a:gd name="T12" fmla="*/ 92 w 1299"/>
                  <a:gd name="T13" fmla="*/ 387 h 1642"/>
                  <a:gd name="T14" fmla="*/ 7 w 1299"/>
                  <a:gd name="T15" fmla="*/ 265 h 1642"/>
                  <a:gd name="T16" fmla="*/ 1 w 1299"/>
                  <a:gd name="T17" fmla="*/ 203 h 1642"/>
                  <a:gd name="T18" fmla="*/ 31 w 1299"/>
                  <a:gd name="T19" fmla="*/ 29 h 1642"/>
                  <a:gd name="T20" fmla="*/ 39 w 1299"/>
                  <a:gd name="T21" fmla="*/ 8 h 1642"/>
                  <a:gd name="T22" fmla="*/ 82 w 1299"/>
                  <a:gd name="T23" fmla="*/ 2 h 1642"/>
                  <a:gd name="T24" fmla="*/ 226 w 1299"/>
                  <a:gd name="T25" fmla="*/ 11 h 1642"/>
                  <a:gd name="T26" fmla="*/ 411 w 1299"/>
                  <a:gd name="T27" fmla="*/ 17 h 1642"/>
                  <a:gd name="T28" fmla="*/ 503 w 1299"/>
                  <a:gd name="T29" fmla="*/ 24 h 1642"/>
                  <a:gd name="T30" fmla="*/ 688 w 1299"/>
                  <a:gd name="T31" fmla="*/ 58 h 1642"/>
                  <a:gd name="T32" fmla="*/ 794 w 1299"/>
                  <a:gd name="T33" fmla="*/ 90 h 1642"/>
                  <a:gd name="T34" fmla="*/ 870 w 1299"/>
                  <a:gd name="T35" fmla="*/ 109 h 1642"/>
                  <a:gd name="T36" fmla="*/ 932 w 1299"/>
                  <a:gd name="T37" fmla="*/ 128 h 1642"/>
                  <a:gd name="T38" fmla="*/ 953 w 1299"/>
                  <a:gd name="T39" fmla="*/ 134 h 1642"/>
                  <a:gd name="T40" fmla="*/ 1082 w 1299"/>
                  <a:gd name="T41" fmla="*/ 186 h 1642"/>
                  <a:gd name="T42" fmla="*/ 1140 w 1299"/>
                  <a:gd name="T43" fmla="*/ 231 h 1642"/>
                  <a:gd name="T44" fmla="*/ 1183 w 1299"/>
                  <a:gd name="T45" fmla="*/ 276 h 1642"/>
                  <a:gd name="T46" fmla="*/ 1199 w 1299"/>
                  <a:gd name="T47" fmla="*/ 297 h 1642"/>
                  <a:gd name="T48" fmla="*/ 1260 w 1299"/>
                  <a:gd name="T49" fmla="*/ 402 h 1642"/>
                  <a:gd name="T50" fmla="*/ 1296 w 1299"/>
                  <a:gd name="T51" fmla="*/ 537 h 1642"/>
                  <a:gd name="T52" fmla="*/ 1297 w 1299"/>
                  <a:gd name="T53" fmla="*/ 552 h 1642"/>
                  <a:gd name="T54" fmla="*/ 1262 w 1299"/>
                  <a:gd name="T55" fmla="*/ 762 h 1642"/>
                  <a:gd name="T56" fmla="*/ 1219 w 1299"/>
                  <a:gd name="T57" fmla="*/ 908 h 1642"/>
                  <a:gd name="T58" fmla="*/ 1211 w 1299"/>
                  <a:gd name="T59" fmla="*/ 974 h 1642"/>
                  <a:gd name="T60" fmla="*/ 1196 w 1299"/>
                  <a:gd name="T61" fmla="*/ 1114 h 1642"/>
                  <a:gd name="T62" fmla="*/ 1197 w 1299"/>
                  <a:gd name="T63" fmla="*/ 1176 h 1642"/>
                  <a:gd name="T64" fmla="*/ 1193 w 1299"/>
                  <a:gd name="T65" fmla="*/ 1383 h 1642"/>
                  <a:gd name="T66" fmla="*/ 1163 w 1299"/>
                  <a:gd name="T67" fmla="*/ 1471 h 1642"/>
                  <a:gd name="T68" fmla="*/ 1147 w 1299"/>
                  <a:gd name="T69" fmla="*/ 1504 h 1642"/>
                  <a:gd name="T70" fmla="*/ 1148 w 1299"/>
                  <a:gd name="T71" fmla="*/ 1503 h 1642"/>
                  <a:gd name="T72" fmla="*/ 1131 w 1299"/>
                  <a:gd name="T73" fmla="*/ 1517 h 1642"/>
                  <a:gd name="T74" fmla="*/ 1107 w 1299"/>
                  <a:gd name="T75" fmla="*/ 1539 h 1642"/>
                  <a:gd name="T76" fmla="*/ 1059 w 1299"/>
                  <a:gd name="T77" fmla="*/ 1570 h 1642"/>
                  <a:gd name="T78" fmla="*/ 1004 w 1299"/>
                  <a:gd name="T79" fmla="*/ 1592 h 1642"/>
                  <a:gd name="T80" fmla="*/ 866 w 1299"/>
                  <a:gd name="T81" fmla="*/ 1632 h 1642"/>
                  <a:gd name="T82" fmla="*/ 763 w 1299"/>
                  <a:gd name="T83" fmla="*/ 1634 h 1642"/>
                  <a:gd name="T84" fmla="*/ 624 w 1299"/>
                  <a:gd name="T85" fmla="*/ 1584 h 1642"/>
                  <a:gd name="T86" fmla="*/ 615 w 1299"/>
                  <a:gd name="T87" fmla="*/ 1523 h 1642"/>
                  <a:gd name="T88" fmla="*/ 613 w 1299"/>
                  <a:gd name="T89" fmla="*/ 1476 h 1642"/>
                  <a:gd name="T90" fmla="*/ 609 w 1299"/>
                  <a:gd name="T91" fmla="*/ 1429 h 1642"/>
                  <a:gd name="T92" fmla="*/ 611 w 1299"/>
                  <a:gd name="T93" fmla="*/ 1370 h 1642"/>
                  <a:gd name="T94" fmla="*/ 614 w 1299"/>
                  <a:gd name="T95" fmla="*/ 1322 h 1642"/>
                  <a:gd name="T96" fmla="*/ 631 w 1299"/>
                  <a:gd name="T97" fmla="*/ 1216 h 1642"/>
                  <a:gd name="T98" fmla="*/ 664 w 1299"/>
                  <a:gd name="T99" fmla="*/ 1027 h 1642"/>
                  <a:gd name="T100" fmla="*/ 682 w 1299"/>
                  <a:gd name="T101" fmla="*/ 921 h 1642"/>
                  <a:gd name="T102" fmla="*/ 684 w 1299"/>
                  <a:gd name="T103" fmla="*/ 807 h 1642"/>
                  <a:gd name="T104" fmla="*/ 682 w 1299"/>
                  <a:gd name="T105" fmla="*/ 789 h 1642"/>
                  <a:gd name="T106" fmla="*/ 683 w 1299"/>
                  <a:gd name="T107" fmla="*/ 756 h 1642"/>
                  <a:gd name="T108" fmla="*/ 645 w 1299"/>
                  <a:gd name="T109" fmla="*/ 685 h 1642"/>
                  <a:gd name="T110" fmla="*/ 602 w 1299"/>
                  <a:gd name="T111" fmla="*/ 640 h 1642"/>
                  <a:gd name="T112" fmla="*/ 515 w 1299"/>
                  <a:gd name="T113" fmla="*/ 606 h 1642"/>
                  <a:gd name="T114" fmla="*/ 516 w 1299"/>
                  <a:gd name="T115" fmla="*/ 606 h 16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</a:cxnLst>
                <a:rect l="0" t="0" r="r" b="b"/>
                <a:pathLst>
                  <a:path w="1299" h="1642">
                    <a:moveTo>
                      <a:pt x="516" y="606"/>
                    </a:moveTo>
                    <a:cubicBezTo>
                      <a:pt x="503" y="602"/>
                      <a:pt x="491" y="596"/>
                      <a:pt x="478" y="592"/>
                    </a:cubicBezTo>
                    <a:cubicBezTo>
                      <a:pt x="447" y="585"/>
                      <a:pt x="415" y="580"/>
                      <a:pt x="385" y="570"/>
                    </a:cubicBezTo>
                    <a:cubicBezTo>
                      <a:pt x="315" y="548"/>
                      <a:pt x="248" y="521"/>
                      <a:pt x="189" y="476"/>
                    </a:cubicBezTo>
                    <a:cubicBezTo>
                      <a:pt x="172" y="463"/>
                      <a:pt x="155" y="451"/>
                      <a:pt x="138" y="438"/>
                    </a:cubicBezTo>
                    <a:cubicBezTo>
                      <a:pt x="124" y="427"/>
                      <a:pt x="109" y="415"/>
                      <a:pt x="102" y="397"/>
                    </a:cubicBezTo>
                    <a:cubicBezTo>
                      <a:pt x="100" y="393"/>
                      <a:pt x="96" y="390"/>
                      <a:pt x="92" y="387"/>
                    </a:cubicBezTo>
                    <a:cubicBezTo>
                      <a:pt x="49" y="357"/>
                      <a:pt x="21" y="316"/>
                      <a:pt x="7" y="265"/>
                    </a:cubicBezTo>
                    <a:cubicBezTo>
                      <a:pt x="2" y="245"/>
                      <a:pt x="0" y="224"/>
                      <a:pt x="1" y="203"/>
                    </a:cubicBezTo>
                    <a:cubicBezTo>
                      <a:pt x="4" y="144"/>
                      <a:pt x="12" y="85"/>
                      <a:pt x="31" y="29"/>
                    </a:cubicBezTo>
                    <a:cubicBezTo>
                      <a:pt x="34" y="22"/>
                      <a:pt x="36" y="15"/>
                      <a:pt x="39" y="8"/>
                    </a:cubicBezTo>
                    <a:cubicBezTo>
                      <a:pt x="53" y="1"/>
                      <a:pt x="66" y="0"/>
                      <a:pt x="82" y="2"/>
                    </a:cubicBezTo>
                    <a:cubicBezTo>
                      <a:pt x="130" y="8"/>
                      <a:pt x="178" y="12"/>
                      <a:pt x="226" y="11"/>
                    </a:cubicBezTo>
                    <a:cubicBezTo>
                      <a:pt x="288" y="9"/>
                      <a:pt x="349" y="9"/>
                      <a:pt x="411" y="17"/>
                    </a:cubicBezTo>
                    <a:cubicBezTo>
                      <a:pt x="441" y="21"/>
                      <a:pt x="472" y="22"/>
                      <a:pt x="503" y="24"/>
                    </a:cubicBezTo>
                    <a:cubicBezTo>
                      <a:pt x="566" y="27"/>
                      <a:pt x="627" y="43"/>
                      <a:pt x="688" y="58"/>
                    </a:cubicBezTo>
                    <a:cubicBezTo>
                      <a:pt x="724" y="66"/>
                      <a:pt x="759" y="78"/>
                      <a:pt x="794" y="90"/>
                    </a:cubicBezTo>
                    <a:cubicBezTo>
                      <a:pt x="818" y="99"/>
                      <a:pt x="844" y="104"/>
                      <a:pt x="870" y="109"/>
                    </a:cubicBezTo>
                    <a:cubicBezTo>
                      <a:pt x="891" y="113"/>
                      <a:pt x="914" y="113"/>
                      <a:pt x="932" y="128"/>
                    </a:cubicBezTo>
                    <a:cubicBezTo>
                      <a:pt x="937" y="133"/>
                      <a:pt x="946" y="133"/>
                      <a:pt x="953" y="134"/>
                    </a:cubicBezTo>
                    <a:cubicBezTo>
                      <a:pt x="1002" y="137"/>
                      <a:pt x="1043" y="158"/>
                      <a:pt x="1082" y="186"/>
                    </a:cubicBezTo>
                    <a:cubicBezTo>
                      <a:pt x="1102" y="200"/>
                      <a:pt x="1121" y="216"/>
                      <a:pt x="1140" y="231"/>
                    </a:cubicBezTo>
                    <a:cubicBezTo>
                      <a:pt x="1157" y="244"/>
                      <a:pt x="1171" y="259"/>
                      <a:pt x="1183" y="276"/>
                    </a:cubicBezTo>
                    <a:cubicBezTo>
                      <a:pt x="1188" y="283"/>
                      <a:pt x="1193" y="291"/>
                      <a:pt x="1199" y="297"/>
                    </a:cubicBezTo>
                    <a:cubicBezTo>
                      <a:pt x="1228" y="327"/>
                      <a:pt x="1245" y="364"/>
                      <a:pt x="1260" y="402"/>
                    </a:cubicBezTo>
                    <a:cubicBezTo>
                      <a:pt x="1278" y="445"/>
                      <a:pt x="1289" y="491"/>
                      <a:pt x="1296" y="537"/>
                    </a:cubicBezTo>
                    <a:cubicBezTo>
                      <a:pt x="1297" y="542"/>
                      <a:pt x="1297" y="547"/>
                      <a:pt x="1297" y="552"/>
                    </a:cubicBezTo>
                    <a:cubicBezTo>
                      <a:pt x="1299" y="625"/>
                      <a:pt x="1289" y="695"/>
                      <a:pt x="1262" y="762"/>
                    </a:cubicBezTo>
                    <a:cubicBezTo>
                      <a:pt x="1244" y="810"/>
                      <a:pt x="1228" y="858"/>
                      <a:pt x="1219" y="908"/>
                    </a:cubicBezTo>
                    <a:cubicBezTo>
                      <a:pt x="1215" y="930"/>
                      <a:pt x="1213" y="952"/>
                      <a:pt x="1211" y="974"/>
                    </a:cubicBezTo>
                    <a:cubicBezTo>
                      <a:pt x="1206" y="1020"/>
                      <a:pt x="1200" y="1067"/>
                      <a:pt x="1196" y="1114"/>
                    </a:cubicBezTo>
                    <a:cubicBezTo>
                      <a:pt x="1194" y="1134"/>
                      <a:pt x="1195" y="1156"/>
                      <a:pt x="1197" y="1176"/>
                    </a:cubicBezTo>
                    <a:cubicBezTo>
                      <a:pt x="1203" y="1246"/>
                      <a:pt x="1201" y="1315"/>
                      <a:pt x="1193" y="1383"/>
                    </a:cubicBezTo>
                    <a:cubicBezTo>
                      <a:pt x="1189" y="1414"/>
                      <a:pt x="1178" y="1443"/>
                      <a:pt x="1163" y="1471"/>
                    </a:cubicBezTo>
                    <a:cubicBezTo>
                      <a:pt x="1158" y="1482"/>
                      <a:pt x="1152" y="1493"/>
                      <a:pt x="1147" y="1504"/>
                    </a:cubicBezTo>
                    <a:cubicBezTo>
                      <a:pt x="1148" y="1503"/>
                      <a:pt x="1148" y="1503"/>
                      <a:pt x="1148" y="1503"/>
                    </a:cubicBezTo>
                    <a:cubicBezTo>
                      <a:pt x="1142" y="1507"/>
                      <a:pt x="1137" y="1512"/>
                      <a:pt x="1131" y="1517"/>
                    </a:cubicBezTo>
                    <a:cubicBezTo>
                      <a:pt x="1123" y="1525"/>
                      <a:pt x="1117" y="1536"/>
                      <a:pt x="1107" y="1539"/>
                    </a:cubicBezTo>
                    <a:cubicBezTo>
                      <a:pt x="1089" y="1547"/>
                      <a:pt x="1075" y="1561"/>
                      <a:pt x="1059" y="1570"/>
                    </a:cubicBezTo>
                    <a:cubicBezTo>
                      <a:pt x="1042" y="1580"/>
                      <a:pt x="1023" y="1587"/>
                      <a:pt x="1004" y="1592"/>
                    </a:cubicBezTo>
                    <a:cubicBezTo>
                      <a:pt x="958" y="1606"/>
                      <a:pt x="912" y="1619"/>
                      <a:pt x="866" y="1632"/>
                    </a:cubicBezTo>
                    <a:cubicBezTo>
                      <a:pt x="832" y="1642"/>
                      <a:pt x="797" y="1641"/>
                      <a:pt x="763" y="1634"/>
                    </a:cubicBezTo>
                    <a:cubicBezTo>
                      <a:pt x="715" y="1625"/>
                      <a:pt x="668" y="1608"/>
                      <a:pt x="624" y="1584"/>
                    </a:cubicBezTo>
                    <a:cubicBezTo>
                      <a:pt x="614" y="1565"/>
                      <a:pt x="610" y="1544"/>
                      <a:pt x="615" y="1523"/>
                    </a:cubicBezTo>
                    <a:cubicBezTo>
                      <a:pt x="619" y="1507"/>
                      <a:pt x="618" y="1492"/>
                      <a:pt x="613" y="1476"/>
                    </a:cubicBezTo>
                    <a:cubicBezTo>
                      <a:pt x="607" y="1461"/>
                      <a:pt x="608" y="1445"/>
                      <a:pt x="609" y="1429"/>
                    </a:cubicBezTo>
                    <a:cubicBezTo>
                      <a:pt x="611" y="1409"/>
                      <a:pt x="610" y="1389"/>
                      <a:pt x="611" y="1370"/>
                    </a:cubicBezTo>
                    <a:cubicBezTo>
                      <a:pt x="612" y="1354"/>
                      <a:pt x="611" y="1338"/>
                      <a:pt x="614" y="1322"/>
                    </a:cubicBezTo>
                    <a:cubicBezTo>
                      <a:pt x="619" y="1287"/>
                      <a:pt x="623" y="1251"/>
                      <a:pt x="631" y="1216"/>
                    </a:cubicBezTo>
                    <a:cubicBezTo>
                      <a:pt x="644" y="1154"/>
                      <a:pt x="653" y="1090"/>
                      <a:pt x="664" y="1027"/>
                    </a:cubicBezTo>
                    <a:cubicBezTo>
                      <a:pt x="670" y="992"/>
                      <a:pt x="679" y="957"/>
                      <a:pt x="682" y="921"/>
                    </a:cubicBezTo>
                    <a:cubicBezTo>
                      <a:pt x="686" y="883"/>
                      <a:pt x="687" y="845"/>
                      <a:pt x="684" y="807"/>
                    </a:cubicBezTo>
                    <a:cubicBezTo>
                      <a:pt x="683" y="801"/>
                      <a:pt x="682" y="795"/>
                      <a:pt x="682" y="789"/>
                    </a:cubicBezTo>
                    <a:cubicBezTo>
                      <a:pt x="682" y="778"/>
                      <a:pt x="688" y="768"/>
                      <a:pt x="683" y="756"/>
                    </a:cubicBezTo>
                    <a:cubicBezTo>
                      <a:pt x="671" y="732"/>
                      <a:pt x="665" y="705"/>
                      <a:pt x="645" y="685"/>
                    </a:cubicBezTo>
                    <a:cubicBezTo>
                      <a:pt x="630" y="670"/>
                      <a:pt x="617" y="654"/>
                      <a:pt x="602" y="640"/>
                    </a:cubicBezTo>
                    <a:cubicBezTo>
                      <a:pt x="577" y="618"/>
                      <a:pt x="549" y="604"/>
                      <a:pt x="515" y="606"/>
                    </a:cubicBezTo>
                    <a:lnTo>
                      <a:pt x="516" y="606"/>
                    </a:ln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34" name="Freeform 19"/>
              <p:cNvSpPr>
                <a:spLocks/>
              </p:cNvSpPr>
              <p:nvPr/>
            </p:nvSpPr>
            <p:spPr bwMode="auto">
              <a:xfrm>
                <a:off x="6151563" y="4117975"/>
                <a:ext cx="1004888" cy="900113"/>
              </a:xfrm>
              <a:custGeom>
                <a:avLst/>
                <a:gdLst>
                  <a:gd name="T0" fmla="*/ 1074 w 1222"/>
                  <a:gd name="T1" fmla="*/ 171 h 1094"/>
                  <a:gd name="T2" fmla="*/ 1101 w 1222"/>
                  <a:gd name="T3" fmla="*/ 182 h 1094"/>
                  <a:gd name="T4" fmla="*/ 1157 w 1222"/>
                  <a:gd name="T5" fmla="*/ 217 h 1094"/>
                  <a:gd name="T6" fmla="*/ 1208 w 1222"/>
                  <a:gd name="T7" fmla="*/ 280 h 1094"/>
                  <a:gd name="T8" fmla="*/ 1222 w 1222"/>
                  <a:gd name="T9" fmla="*/ 317 h 1094"/>
                  <a:gd name="T10" fmla="*/ 1172 w 1222"/>
                  <a:gd name="T11" fmla="*/ 410 h 1094"/>
                  <a:gd name="T12" fmla="*/ 1118 w 1222"/>
                  <a:gd name="T13" fmla="*/ 511 h 1094"/>
                  <a:gd name="T14" fmla="*/ 1036 w 1222"/>
                  <a:gd name="T15" fmla="*/ 620 h 1094"/>
                  <a:gd name="T16" fmla="*/ 1031 w 1222"/>
                  <a:gd name="T17" fmla="*/ 625 h 1094"/>
                  <a:gd name="T18" fmla="*/ 927 w 1222"/>
                  <a:gd name="T19" fmla="*/ 730 h 1094"/>
                  <a:gd name="T20" fmla="*/ 913 w 1222"/>
                  <a:gd name="T21" fmla="*/ 742 h 1094"/>
                  <a:gd name="T22" fmla="*/ 702 w 1222"/>
                  <a:gd name="T23" fmla="*/ 904 h 1094"/>
                  <a:gd name="T24" fmla="*/ 619 w 1222"/>
                  <a:gd name="T25" fmla="*/ 961 h 1094"/>
                  <a:gd name="T26" fmla="*/ 374 w 1222"/>
                  <a:gd name="T27" fmla="*/ 1072 h 1094"/>
                  <a:gd name="T28" fmla="*/ 364 w 1222"/>
                  <a:gd name="T29" fmla="*/ 1076 h 1094"/>
                  <a:gd name="T30" fmla="*/ 243 w 1222"/>
                  <a:gd name="T31" fmla="*/ 1067 h 1094"/>
                  <a:gd name="T32" fmla="*/ 154 w 1222"/>
                  <a:gd name="T33" fmla="*/ 1003 h 1094"/>
                  <a:gd name="T34" fmla="*/ 60 w 1222"/>
                  <a:gd name="T35" fmla="*/ 889 h 1094"/>
                  <a:gd name="T36" fmla="*/ 29 w 1222"/>
                  <a:gd name="T37" fmla="*/ 826 h 1094"/>
                  <a:gd name="T38" fmla="*/ 23 w 1222"/>
                  <a:gd name="T39" fmla="*/ 813 h 1094"/>
                  <a:gd name="T40" fmla="*/ 14 w 1222"/>
                  <a:gd name="T41" fmla="*/ 683 h 1094"/>
                  <a:gd name="T42" fmla="*/ 22 w 1222"/>
                  <a:gd name="T43" fmla="*/ 663 h 1094"/>
                  <a:gd name="T44" fmla="*/ 93 w 1222"/>
                  <a:gd name="T45" fmla="*/ 578 h 1094"/>
                  <a:gd name="T46" fmla="*/ 242 w 1222"/>
                  <a:gd name="T47" fmla="*/ 481 h 1094"/>
                  <a:gd name="T48" fmla="*/ 411 w 1222"/>
                  <a:gd name="T49" fmla="*/ 383 h 1094"/>
                  <a:gd name="T50" fmla="*/ 509 w 1222"/>
                  <a:gd name="T51" fmla="*/ 323 h 1094"/>
                  <a:gd name="T52" fmla="*/ 540 w 1222"/>
                  <a:gd name="T53" fmla="*/ 272 h 1094"/>
                  <a:gd name="T54" fmla="*/ 587 w 1222"/>
                  <a:gd name="T55" fmla="*/ 225 h 1094"/>
                  <a:gd name="T56" fmla="*/ 612 w 1222"/>
                  <a:gd name="T57" fmla="*/ 221 h 1094"/>
                  <a:gd name="T58" fmla="*/ 645 w 1222"/>
                  <a:gd name="T59" fmla="*/ 140 h 1094"/>
                  <a:gd name="T60" fmla="*/ 658 w 1222"/>
                  <a:gd name="T61" fmla="*/ 18 h 1094"/>
                  <a:gd name="T62" fmla="*/ 663 w 1222"/>
                  <a:gd name="T63" fmla="*/ 0 h 1094"/>
                  <a:gd name="T64" fmla="*/ 678 w 1222"/>
                  <a:gd name="T65" fmla="*/ 5 h 1094"/>
                  <a:gd name="T66" fmla="*/ 735 w 1222"/>
                  <a:gd name="T67" fmla="*/ 46 h 1094"/>
                  <a:gd name="T68" fmla="*/ 753 w 1222"/>
                  <a:gd name="T69" fmla="*/ 59 h 1094"/>
                  <a:gd name="T70" fmla="*/ 991 w 1222"/>
                  <a:gd name="T71" fmla="*/ 158 h 1094"/>
                  <a:gd name="T72" fmla="*/ 1075 w 1222"/>
                  <a:gd name="T73" fmla="*/ 171 h 1094"/>
                  <a:gd name="T74" fmla="*/ 1074 w 1222"/>
                  <a:gd name="T75" fmla="*/ 171 h 109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222" h="1094">
                    <a:moveTo>
                      <a:pt x="1074" y="171"/>
                    </a:moveTo>
                    <a:cubicBezTo>
                      <a:pt x="1083" y="175"/>
                      <a:pt x="1091" y="179"/>
                      <a:pt x="1101" y="182"/>
                    </a:cubicBezTo>
                    <a:cubicBezTo>
                      <a:pt x="1122" y="190"/>
                      <a:pt x="1142" y="201"/>
                      <a:pt x="1157" y="217"/>
                    </a:cubicBezTo>
                    <a:cubicBezTo>
                      <a:pt x="1175" y="237"/>
                      <a:pt x="1192" y="258"/>
                      <a:pt x="1208" y="280"/>
                    </a:cubicBezTo>
                    <a:cubicBezTo>
                      <a:pt x="1215" y="291"/>
                      <a:pt x="1217" y="305"/>
                      <a:pt x="1222" y="317"/>
                    </a:cubicBezTo>
                    <a:cubicBezTo>
                      <a:pt x="1205" y="349"/>
                      <a:pt x="1189" y="380"/>
                      <a:pt x="1172" y="410"/>
                    </a:cubicBezTo>
                    <a:cubicBezTo>
                      <a:pt x="1155" y="444"/>
                      <a:pt x="1139" y="479"/>
                      <a:pt x="1118" y="511"/>
                    </a:cubicBezTo>
                    <a:cubicBezTo>
                      <a:pt x="1093" y="548"/>
                      <a:pt x="1072" y="589"/>
                      <a:pt x="1036" y="620"/>
                    </a:cubicBezTo>
                    <a:cubicBezTo>
                      <a:pt x="1034" y="621"/>
                      <a:pt x="1032" y="623"/>
                      <a:pt x="1031" y="625"/>
                    </a:cubicBezTo>
                    <a:cubicBezTo>
                      <a:pt x="1001" y="665"/>
                      <a:pt x="960" y="693"/>
                      <a:pt x="927" y="730"/>
                    </a:cubicBezTo>
                    <a:cubicBezTo>
                      <a:pt x="923" y="734"/>
                      <a:pt x="918" y="739"/>
                      <a:pt x="913" y="742"/>
                    </a:cubicBezTo>
                    <a:cubicBezTo>
                      <a:pt x="842" y="795"/>
                      <a:pt x="776" y="855"/>
                      <a:pt x="702" y="904"/>
                    </a:cubicBezTo>
                    <a:cubicBezTo>
                      <a:pt x="674" y="922"/>
                      <a:pt x="648" y="943"/>
                      <a:pt x="619" y="961"/>
                    </a:cubicBezTo>
                    <a:cubicBezTo>
                      <a:pt x="542" y="1008"/>
                      <a:pt x="462" y="1048"/>
                      <a:pt x="374" y="1072"/>
                    </a:cubicBezTo>
                    <a:cubicBezTo>
                      <a:pt x="371" y="1073"/>
                      <a:pt x="367" y="1074"/>
                      <a:pt x="364" y="1076"/>
                    </a:cubicBezTo>
                    <a:cubicBezTo>
                      <a:pt x="322" y="1094"/>
                      <a:pt x="281" y="1085"/>
                      <a:pt x="243" y="1067"/>
                    </a:cubicBezTo>
                    <a:cubicBezTo>
                      <a:pt x="194" y="1043"/>
                      <a:pt x="194" y="1043"/>
                      <a:pt x="154" y="1003"/>
                    </a:cubicBezTo>
                    <a:cubicBezTo>
                      <a:pt x="120" y="967"/>
                      <a:pt x="83" y="933"/>
                      <a:pt x="60" y="889"/>
                    </a:cubicBezTo>
                    <a:cubicBezTo>
                      <a:pt x="49" y="869"/>
                      <a:pt x="39" y="847"/>
                      <a:pt x="29" y="826"/>
                    </a:cubicBezTo>
                    <a:cubicBezTo>
                      <a:pt x="27" y="822"/>
                      <a:pt x="26" y="817"/>
                      <a:pt x="23" y="813"/>
                    </a:cubicBezTo>
                    <a:cubicBezTo>
                      <a:pt x="0" y="771"/>
                      <a:pt x="2" y="728"/>
                      <a:pt x="14" y="683"/>
                    </a:cubicBezTo>
                    <a:cubicBezTo>
                      <a:pt x="16" y="676"/>
                      <a:pt x="18" y="669"/>
                      <a:pt x="22" y="663"/>
                    </a:cubicBezTo>
                    <a:cubicBezTo>
                      <a:pt x="43" y="632"/>
                      <a:pt x="63" y="601"/>
                      <a:pt x="93" y="578"/>
                    </a:cubicBezTo>
                    <a:cubicBezTo>
                      <a:pt x="141" y="543"/>
                      <a:pt x="189" y="508"/>
                      <a:pt x="242" y="481"/>
                    </a:cubicBezTo>
                    <a:cubicBezTo>
                      <a:pt x="300" y="452"/>
                      <a:pt x="354" y="414"/>
                      <a:pt x="411" y="383"/>
                    </a:cubicBezTo>
                    <a:cubicBezTo>
                      <a:pt x="445" y="365"/>
                      <a:pt x="476" y="342"/>
                      <a:pt x="509" y="323"/>
                    </a:cubicBezTo>
                    <a:cubicBezTo>
                      <a:pt x="529" y="311"/>
                      <a:pt x="537" y="293"/>
                      <a:pt x="540" y="272"/>
                    </a:cubicBezTo>
                    <a:cubicBezTo>
                      <a:pt x="545" y="231"/>
                      <a:pt x="548" y="229"/>
                      <a:pt x="587" y="225"/>
                    </a:cubicBezTo>
                    <a:cubicBezTo>
                      <a:pt x="596" y="224"/>
                      <a:pt x="604" y="222"/>
                      <a:pt x="612" y="221"/>
                    </a:cubicBezTo>
                    <a:cubicBezTo>
                      <a:pt x="635" y="198"/>
                      <a:pt x="642" y="170"/>
                      <a:pt x="645" y="140"/>
                    </a:cubicBezTo>
                    <a:cubicBezTo>
                      <a:pt x="649" y="99"/>
                      <a:pt x="654" y="59"/>
                      <a:pt x="658" y="18"/>
                    </a:cubicBezTo>
                    <a:cubicBezTo>
                      <a:pt x="659" y="13"/>
                      <a:pt x="661" y="7"/>
                      <a:pt x="663" y="0"/>
                    </a:cubicBezTo>
                    <a:cubicBezTo>
                      <a:pt x="670" y="2"/>
                      <a:pt x="675" y="3"/>
                      <a:pt x="678" y="5"/>
                    </a:cubicBezTo>
                    <a:cubicBezTo>
                      <a:pt x="697" y="19"/>
                      <a:pt x="716" y="32"/>
                      <a:pt x="735" y="46"/>
                    </a:cubicBezTo>
                    <a:cubicBezTo>
                      <a:pt x="741" y="51"/>
                      <a:pt x="747" y="56"/>
                      <a:pt x="753" y="59"/>
                    </a:cubicBezTo>
                    <a:cubicBezTo>
                      <a:pt x="827" y="104"/>
                      <a:pt x="905" y="141"/>
                      <a:pt x="991" y="158"/>
                    </a:cubicBezTo>
                    <a:cubicBezTo>
                      <a:pt x="1019" y="164"/>
                      <a:pt x="1047" y="167"/>
                      <a:pt x="1075" y="171"/>
                    </a:cubicBezTo>
                    <a:lnTo>
                      <a:pt x="1074" y="171"/>
                    </a:ln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35" name="Freeform 20"/>
              <p:cNvSpPr>
                <a:spLocks/>
              </p:cNvSpPr>
              <p:nvPr/>
            </p:nvSpPr>
            <p:spPr bwMode="auto">
              <a:xfrm>
                <a:off x="7262813" y="2835275"/>
                <a:ext cx="915988" cy="1019175"/>
              </a:xfrm>
              <a:custGeom>
                <a:avLst/>
                <a:gdLst>
                  <a:gd name="T0" fmla="*/ 912 w 1114"/>
                  <a:gd name="T1" fmla="*/ 1141 h 1239"/>
                  <a:gd name="T2" fmla="*/ 627 w 1114"/>
                  <a:gd name="T3" fmla="*/ 1045 h 1239"/>
                  <a:gd name="T4" fmla="*/ 489 w 1114"/>
                  <a:gd name="T5" fmla="*/ 951 h 1239"/>
                  <a:gd name="T6" fmla="*/ 399 w 1114"/>
                  <a:gd name="T7" fmla="*/ 848 h 1239"/>
                  <a:gd name="T8" fmla="*/ 393 w 1114"/>
                  <a:gd name="T9" fmla="*/ 650 h 1239"/>
                  <a:gd name="T10" fmla="*/ 405 w 1114"/>
                  <a:gd name="T11" fmla="*/ 256 h 1239"/>
                  <a:gd name="T12" fmla="*/ 413 w 1114"/>
                  <a:gd name="T13" fmla="*/ 199 h 1239"/>
                  <a:gd name="T14" fmla="*/ 381 w 1114"/>
                  <a:gd name="T15" fmla="*/ 238 h 1239"/>
                  <a:gd name="T16" fmla="*/ 351 w 1114"/>
                  <a:gd name="T17" fmla="*/ 442 h 1239"/>
                  <a:gd name="T18" fmla="*/ 367 w 1114"/>
                  <a:gd name="T19" fmla="*/ 757 h 1239"/>
                  <a:gd name="T20" fmla="*/ 341 w 1114"/>
                  <a:gd name="T21" fmla="*/ 973 h 1239"/>
                  <a:gd name="T22" fmla="*/ 269 w 1114"/>
                  <a:gd name="T23" fmla="*/ 1150 h 1239"/>
                  <a:gd name="T24" fmla="*/ 203 w 1114"/>
                  <a:gd name="T25" fmla="*/ 1225 h 1239"/>
                  <a:gd name="T26" fmla="*/ 62 w 1114"/>
                  <a:gd name="T27" fmla="*/ 1212 h 1239"/>
                  <a:gd name="T28" fmla="*/ 20 w 1114"/>
                  <a:gd name="T29" fmla="*/ 1168 h 1239"/>
                  <a:gd name="T30" fmla="*/ 170 w 1114"/>
                  <a:gd name="T31" fmla="*/ 917 h 1239"/>
                  <a:gd name="T32" fmla="*/ 205 w 1114"/>
                  <a:gd name="T33" fmla="*/ 824 h 1239"/>
                  <a:gd name="T34" fmla="*/ 270 w 1114"/>
                  <a:gd name="T35" fmla="*/ 470 h 1239"/>
                  <a:gd name="T36" fmla="*/ 273 w 1114"/>
                  <a:gd name="T37" fmla="*/ 334 h 1239"/>
                  <a:gd name="T38" fmla="*/ 251 w 1114"/>
                  <a:gd name="T39" fmla="*/ 106 h 1239"/>
                  <a:gd name="T40" fmla="*/ 370 w 1114"/>
                  <a:gd name="T41" fmla="*/ 42 h 1239"/>
                  <a:gd name="T42" fmla="*/ 374 w 1114"/>
                  <a:gd name="T43" fmla="*/ 29 h 1239"/>
                  <a:gd name="T44" fmla="*/ 372 w 1114"/>
                  <a:gd name="T45" fmla="*/ 0 h 1239"/>
                  <a:gd name="T46" fmla="*/ 494 w 1114"/>
                  <a:gd name="T47" fmla="*/ 138 h 1239"/>
                  <a:gd name="T48" fmla="*/ 594 w 1114"/>
                  <a:gd name="T49" fmla="*/ 446 h 1239"/>
                  <a:gd name="T50" fmla="*/ 689 w 1114"/>
                  <a:gd name="T51" fmla="*/ 574 h 1239"/>
                  <a:gd name="T52" fmla="*/ 828 w 1114"/>
                  <a:gd name="T53" fmla="*/ 675 h 1239"/>
                  <a:gd name="T54" fmla="*/ 1031 w 1114"/>
                  <a:gd name="T55" fmla="*/ 753 h 1239"/>
                  <a:gd name="T56" fmla="*/ 1077 w 1114"/>
                  <a:gd name="T57" fmla="*/ 822 h 1239"/>
                  <a:gd name="T58" fmla="*/ 1014 w 1114"/>
                  <a:gd name="T59" fmla="*/ 879 h 1239"/>
                  <a:gd name="T60" fmla="*/ 923 w 1114"/>
                  <a:gd name="T61" fmla="*/ 1000 h 1239"/>
                  <a:gd name="T62" fmla="*/ 924 w 1114"/>
                  <a:gd name="T63" fmla="*/ 1106 h 1239"/>
                  <a:gd name="T64" fmla="*/ 949 w 1114"/>
                  <a:gd name="T65" fmla="*/ 1107 h 12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114" h="1239">
                    <a:moveTo>
                      <a:pt x="949" y="1107"/>
                    </a:moveTo>
                    <a:cubicBezTo>
                      <a:pt x="940" y="1122"/>
                      <a:pt x="930" y="1136"/>
                      <a:pt x="912" y="1141"/>
                    </a:cubicBezTo>
                    <a:cubicBezTo>
                      <a:pt x="892" y="1148"/>
                      <a:pt x="871" y="1149"/>
                      <a:pt x="850" y="1142"/>
                    </a:cubicBezTo>
                    <a:cubicBezTo>
                      <a:pt x="774" y="1115"/>
                      <a:pt x="696" y="1088"/>
                      <a:pt x="627" y="1045"/>
                    </a:cubicBezTo>
                    <a:cubicBezTo>
                      <a:pt x="601" y="1028"/>
                      <a:pt x="576" y="1010"/>
                      <a:pt x="550" y="992"/>
                    </a:cubicBezTo>
                    <a:cubicBezTo>
                      <a:pt x="530" y="978"/>
                      <a:pt x="510" y="964"/>
                      <a:pt x="489" y="951"/>
                    </a:cubicBezTo>
                    <a:cubicBezTo>
                      <a:pt x="470" y="938"/>
                      <a:pt x="455" y="923"/>
                      <a:pt x="442" y="904"/>
                    </a:cubicBezTo>
                    <a:cubicBezTo>
                      <a:pt x="429" y="886"/>
                      <a:pt x="415" y="869"/>
                      <a:pt x="399" y="848"/>
                    </a:cubicBezTo>
                    <a:cubicBezTo>
                      <a:pt x="399" y="841"/>
                      <a:pt x="397" y="830"/>
                      <a:pt x="398" y="819"/>
                    </a:cubicBezTo>
                    <a:cubicBezTo>
                      <a:pt x="402" y="763"/>
                      <a:pt x="399" y="706"/>
                      <a:pt x="393" y="650"/>
                    </a:cubicBezTo>
                    <a:cubicBezTo>
                      <a:pt x="385" y="571"/>
                      <a:pt x="380" y="492"/>
                      <a:pt x="386" y="413"/>
                    </a:cubicBezTo>
                    <a:cubicBezTo>
                      <a:pt x="378" y="359"/>
                      <a:pt x="400" y="308"/>
                      <a:pt x="405" y="256"/>
                    </a:cubicBezTo>
                    <a:cubicBezTo>
                      <a:pt x="407" y="239"/>
                      <a:pt x="416" y="224"/>
                      <a:pt x="423" y="205"/>
                    </a:cubicBezTo>
                    <a:cubicBezTo>
                      <a:pt x="421" y="204"/>
                      <a:pt x="417" y="200"/>
                      <a:pt x="413" y="199"/>
                    </a:cubicBezTo>
                    <a:cubicBezTo>
                      <a:pt x="405" y="198"/>
                      <a:pt x="397" y="201"/>
                      <a:pt x="394" y="208"/>
                    </a:cubicBezTo>
                    <a:cubicBezTo>
                      <a:pt x="389" y="218"/>
                      <a:pt x="383" y="228"/>
                      <a:pt x="381" y="238"/>
                    </a:cubicBezTo>
                    <a:cubicBezTo>
                      <a:pt x="370" y="289"/>
                      <a:pt x="360" y="340"/>
                      <a:pt x="351" y="391"/>
                    </a:cubicBezTo>
                    <a:cubicBezTo>
                      <a:pt x="348" y="408"/>
                      <a:pt x="349" y="426"/>
                      <a:pt x="351" y="442"/>
                    </a:cubicBezTo>
                    <a:cubicBezTo>
                      <a:pt x="357" y="487"/>
                      <a:pt x="356" y="531"/>
                      <a:pt x="358" y="576"/>
                    </a:cubicBezTo>
                    <a:cubicBezTo>
                      <a:pt x="360" y="636"/>
                      <a:pt x="364" y="696"/>
                      <a:pt x="367" y="757"/>
                    </a:cubicBezTo>
                    <a:cubicBezTo>
                      <a:pt x="369" y="809"/>
                      <a:pt x="369" y="860"/>
                      <a:pt x="354" y="911"/>
                    </a:cubicBezTo>
                    <a:cubicBezTo>
                      <a:pt x="349" y="931"/>
                      <a:pt x="346" y="952"/>
                      <a:pt x="341" y="973"/>
                    </a:cubicBezTo>
                    <a:cubicBezTo>
                      <a:pt x="337" y="990"/>
                      <a:pt x="332" y="1008"/>
                      <a:pt x="326" y="1026"/>
                    </a:cubicBezTo>
                    <a:cubicBezTo>
                      <a:pt x="310" y="1069"/>
                      <a:pt x="294" y="1111"/>
                      <a:pt x="269" y="1150"/>
                    </a:cubicBezTo>
                    <a:cubicBezTo>
                      <a:pt x="259" y="1164"/>
                      <a:pt x="249" y="1178"/>
                      <a:pt x="236" y="1190"/>
                    </a:cubicBezTo>
                    <a:cubicBezTo>
                      <a:pt x="224" y="1201"/>
                      <a:pt x="214" y="1213"/>
                      <a:pt x="203" y="1225"/>
                    </a:cubicBezTo>
                    <a:cubicBezTo>
                      <a:pt x="195" y="1234"/>
                      <a:pt x="185" y="1239"/>
                      <a:pt x="174" y="1234"/>
                    </a:cubicBezTo>
                    <a:cubicBezTo>
                      <a:pt x="138" y="1220"/>
                      <a:pt x="99" y="1220"/>
                      <a:pt x="62" y="1212"/>
                    </a:cubicBezTo>
                    <a:cubicBezTo>
                      <a:pt x="42" y="1207"/>
                      <a:pt x="20" y="1205"/>
                      <a:pt x="0" y="1192"/>
                    </a:cubicBezTo>
                    <a:cubicBezTo>
                      <a:pt x="7" y="1184"/>
                      <a:pt x="15" y="1176"/>
                      <a:pt x="20" y="1168"/>
                    </a:cubicBezTo>
                    <a:cubicBezTo>
                      <a:pt x="44" y="1132"/>
                      <a:pt x="69" y="1096"/>
                      <a:pt x="91" y="1059"/>
                    </a:cubicBezTo>
                    <a:cubicBezTo>
                      <a:pt x="119" y="1012"/>
                      <a:pt x="145" y="965"/>
                      <a:pt x="170" y="917"/>
                    </a:cubicBezTo>
                    <a:cubicBezTo>
                      <a:pt x="182" y="893"/>
                      <a:pt x="189" y="867"/>
                      <a:pt x="199" y="841"/>
                    </a:cubicBezTo>
                    <a:cubicBezTo>
                      <a:pt x="201" y="836"/>
                      <a:pt x="202" y="829"/>
                      <a:pt x="205" y="824"/>
                    </a:cubicBezTo>
                    <a:cubicBezTo>
                      <a:pt x="238" y="757"/>
                      <a:pt x="252" y="685"/>
                      <a:pt x="259" y="610"/>
                    </a:cubicBezTo>
                    <a:cubicBezTo>
                      <a:pt x="263" y="564"/>
                      <a:pt x="264" y="517"/>
                      <a:pt x="270" y="470"/>
                    </a:cubicBezTo>
                    <a:cubicBezTo>
                      <a:pt x="274" y="436"/>
                      <a:pt x="272" y="401"/>
                      <a:pt x="273" y="367"/>
                    </a:cubicBezTo>
                    <a:cubicBezTo>
                      <a:pt x="273" y="356"/>
                      <a:pt x="272" y="345"/>
                      <a:pt x="273" y="334"/>
                    </a:cubicBezTo>
                    <a:cubicBezTo>
                      <a:pt x="275" y="294"/>
                      <a:pt x="273" y="255"/>
                      <a:pt x="260" y="217"/>
                    </a:cubicBezTo>
                    <a:cubicBezTo>
                      <a:pt x="248" y="180"/>
                      <a:pt x="247" y="142"/>
                      <a:pt x="251" y="106"/>
                    </a:cubicBezTo>
                    <a:cubicBezTo>
                      <a:pt x="260" y="95"/>
                      <a:pt x="271" y="97"/>
                      <a:pt x="280" y="96"/>
                    </a:cubicBezTo>
                    <a:cubicBezTo>
                      <a:pt x="318" y="91"/>
                      <a:pt x="346" y="71"/>
                      <a:pt x="370" y="42"/>
                    </a:cubicBezTo>
                    <a:cubicBezTo>
                      <a:pt x="371" y="40"/>
                      <a:pt x="372" y="38"/>
                      <a:pt x="373" y="35"/>
                    </a:cubicBezTo>
                    <a:cubicBezTo>
                      <a:pt x="374" y="33"/>
                      <a:pt x="374" y="31"/>
                      <a:pt x="374" y="29"/>
                    </a:cubicBezTo>
                    <a:cubicBezTo>
                      <a:pt x="374" y="18"/>
                      <a:pt x="357" y="16"/>
                      <a:pt x="363" y="3"/>
                    </a:cubicBezTo>
                    <a:cubicBezTo>
                      <a:pt x="366" y="2"/>
                      <a:pt x="369" y="0"/>
                      <a:pt x="372" y="0"/>
                    </a:cubicBezTo>
                    <a:cubicBezTo>
                      <a:pt x="412" y="11"/>
                      <a:pt x="443" y="34"/>
                      <a:pt x="463" y="71"/>
                    </a:cubicBezTo>
                    <a:cubicBezTo>
                      <a:pt x="474" y="93"/>
                      <a:pt x="487" y="115"/>
                      <a:pt x="494" y="138"/>
                    </a:cubicBezTo>
                    <a:cubicBezTo>
                      <a:pt x="504" y="169"/>
                      <a:pt x="516" y="201"/>
                      <a:pt x="521" y="234"/>
                    </a:cubicBezTo>
                    <a:cubicBezTo>
                      <a:pt x="533" y="309"/>
                      <a:pt x="559" y="379"/>
                      <a:pt x="594" y="446"/>
                    </a:cubicBezTo>
                    <a:cubicBezTo>
                      <a:pt x="615" y="485"/>
                      <a:pt x="637" y="521"/>
                      <a:pt x="670" y="551"/>
                    </a:cubicBezTo>
                    <a:cubicBezTo>
                      <a:pt x="677" y="557"/>
                      <a:pt x="683" y="566"/>
                      <a:pt x="689" y="574"/>
                    </a:cubicBezTo>
                    <a:cubicBezTo>
                      <a:pt x="707" y="599"/>
                      <a:pt x="729" y="620"/>
                      <a:pt x="757" y="635"/>
                    </a:cubicBezTo>
                    <a:cubicBezTo>
                      <a:pt x="781" y="647"/>
                      <a:pt x="804" y="661"/>
                      <a:pt x="828" y="675"/>
                    </a:cubicBezTo>
                    <a:cubicBezTo>
                      <a:pt x="862" y="693"/>
                      <a:pt x="896" y="710"/>
                      <a:pt x="933" y="721"/>
                    </a:cubicBezTo>
                    <a:cubicBezTo>
                      <a:pt x="966" y="731"/>
                      <a:pt x="999" y="741"/>
                      <a:pt x="1031" y="753"/>
                    </a:cubicBezTo>
                    <a:cubicBezTo>
                      <a:pt x="1060" y="764"/>
                      <a:pt x="1087" y="777"/>
                      <a:pt x="1114" y="796"/>
                    </a:cubicBezTo>
                    <a:cubicBezTo>
                      <a:pt x="1103" y="808"/>
                      <a:pt x="1086" y="809"/>
                      <a:pt x="1077" y="822"/>
                    </a:cubicBezTo>
                    <a:cubicBezTo>
                      <a:pt x="1070" y="832"/>
                      <a:pt x="1057" y="839"/>
                      <a:pt x="1047" y="848"/>
                    </a:cubicBezTo>
                    <a:cubicBezTo>
                      <a:pt x="1035" y="858"/>
                      <a:pt x="1024" y="868"/>
                      <a:pt x="1014" y="879"/>
                    </a:cubicBezTo>
                    <a:cubicBezTo>
                      <a:pt x="999" y="896"/>
                      <a:pt x="983" y="914"/>
                      <a:pt x="969" y="932"/>
                    </a:cubicBezTo>
                    <a:cubicBezTo>
                      <a:pt x="953" y="954"/>
                      <a:pt x="938" y="977"/>
                      <a:pt x="923" y="1000"/>
                    </a:cubicBezTo>
                    <a:cubicBezTo>
                      <a:pt x="909" y="1022"/>
                      <a:pt x="902" y="1047"/>
                      <a:pt x="898" y="1073"/>
                    </a:cubicBezTo>
                    <a:cubicBezTo>
                      <a:pt x="896" y="1092"/>
                      <a:pt x="905" y="1103"/>
                      <a:pt x="924" y="1106"/>
                    </a:cubicBezTo>
                    <a:cubicBezTo>
                      <a:pt x="933" y="1107"/>
                      <a:pt x="941" y="1107"/>
                      <a:pt x="950" y="1108"/>
                    </a:cubicBezTo>
                    <a:cubicBezTo>
                      <a:pt x="950" y="1108"/>
                      <a:pt x="949" y="1107"/>
                      <a:pt x="949" y="1107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36" name="Freeform 21"/>
              <p:cNvSpPr>
                <a:spLocks noEditPoints="1"/>
              </p:cNvSpPr>
              <p:nvPr/>
            </p:nvSpPr>
            <p:spPr bwMode="auto">
              <a:xfrm>
                <a:off x="7215188" y="2193925"/>
                <a:ext cx="684213" cy="711200"/>
              </a:xfrm>
              <a:custGeom>
                <a:avLst/>
                <a:gdLst>
                  <a:gd name="T0" fmla="*/ 195 w 833"/>
                  <a:gd name="T1" fmla="*/ 636 h 864"/>
                  <a:gd name="T2" fmla="*/ 320 w 833"/>
                  <a:gd name="T3" fmla="*/ 714 h 864"/>
                  <a:gd name="T4" fmla="*/ 389 w 833"/>
                  <a:gd name="T5" fmla="*/ 734 h 864"/>
                  <a:gd name="T6" fmla="*/ 384 w 833"/>
                  <a:gd name="T7" fmla="*/ 826 h 864"/>
                  <a:gd name="T8" fmla="*/ 330 w 833"/>
                  <a:gd name="T9" fmla="*/ 857 h 864"/>
                  <a:gd name="T10" fmla="*/ 157 w 833"/>
                  <a:gd name="T11" fmla="*/ 831 h 864"/>
                  <a:gd name="T12" fmla="*/ 0 w 833"/>
                  <a:gd name="T13" fmla="*/ 685 h 864"/>
                  <a:gd name="T14" fmla="*/ 54 w 833"/>
                  <a:gd name="T15" fmla="*/ 549 h 864"/>
                  <a:gd name="T16" fmla="*/ 34 w 833"/>
                  <a:gd name="T17" fmla="*/ 501 h 864"/>
                  <a:gd name="T18" fmla="*/ 143 w 833"/>
                  <a:gd name="T19" fmla="*/ 298 h 864"/>
                  <a:gd name="T20" fmla="*/ 82 w 833"/>
                  <a:gd name="T21" fmla="*/ 238 h 864"/>
                  <a:gd name="T22" fmla="*/ 182 w 833"/>
                  <a:gd name="T23" fmla="*/ 141 h 864"/>
                  <a:gd name="T24" fmla="*/ 243 w 833"/>
                  <a:gd name="T25" fmla="*/ 196 h 864"/>
                  <a:gd name="T26" fmla="*/ 234 w 833"/>
                  <a:gd name="T27" fmla="*/ 129 h 864"/>
                  <a:gd name="T28" fmla="*/ 240 w 833"/>
                  <a:gd name="T29" fmla="*/ 40 h 864"/>
                  <a:gd name="T30" fmla="*/ 302 w 833"/>
                  <a:gd name="T31" fmla="*/ 89 h 864"/>
                  <a:gd name="T32" fmla="*/ 353 w 833"/>
                  <a:gd name="T33" fmla="*/ 169 h 864"/>
                  <a:gd name="T34" fmla="*/ 357 w 833"/>
                  <a:gd name="T35" fmla="*/ 50 h 864"/>
                  <a:gd name="T36" fmla="*/ 404 w 833"/>
                  <a:gd name="T37" fmla="*/ 13 h 864"/>
                  <a:gd name="T38" fmla="*/ 432 w 833"/>
                  <a:gd name="T39" fmla="*/ 97 h 864"/>
                  <a:gd name="T40" fmla="*/ 469 w 833"/>
                  <a:gd name="T41" fmla="*/ 81 h 864"/>
                  <a:gd name="T42" fmla="*/ 521 w 833"/>
                  <a:gd name="T43" fmla="*/ 6 h 864"/>
                  <a:gd name="T44" fmla="*/ 540 w 833"/>
                  <a:gd name="T45" fmla="*/ 69 h 864"/>
                  <a:gd name="T46" fmla="*/ 558 w 833"/>
                  <a:gd name="T47" fmla="*/ 96 h 864"/>
                  <a:gd name="T48" fmla="*/ 619 w 833"/>
                  <a:gd name="T49" fmla="*/ 28 h 864"/>
                  <a:gd name="T50" fmla="*/ 663 w 833"/>
                  <a:gd name="T51" fmla="*/ 94 h 864"/>
                  <a:gd name="T52" fmla="*/ 668 w 833"/>
                  <a:gd name="T53" fmla="*/ 139 h 864"/>
                  <a:gd name="T54" fmla="*/ 744 w 833"/>
                  <a:gd name="T55" fmla="*/ 74 h 864"/>
                  <a:gd name="T56" fmla="*/ 713 w 833"/>
                  <a:gd name="T57" fmla="*/ 162 h 864"/>
                  <a:gd name="T58" fmla="*/ 815 w 833"/>
                  <a:gd name="T59" fmla="*/ 132 h 864"/>
                  <a:gd name="T60" fmla="*/ 724 w 833"/>
                  <a:gd name="T61" fmla="*/ 208 h 864"/>
                  <a:gd name="T62" fmla="*/ 705 w 833"/>
                  <a:gd name="T63" fmla="*/ 226 h 864"/>
                  <a:gd name="T64" fmla="*/ 730 w 833"/>
                  <a:gd name="T65" fmla="*/ 233 h 864"/>
                  <a:gd name="T66" fmla="*/ 792 w 833"/>
                  <a:gd name="T67" fmla="*/ 299 h 864"/>
                  <a:gd name="T68" fmla="*/ 623 w 833"/>
                  <a:gd name="T69" fmla="*/ 632 h 864"/>
                  <a:gd name="T70" fmla="*/ 393 w 833"/>
                  <a:gd name="T71" fmla="*/ 717 h 864"/>
                  <a:gd name="T72" fmla="*/ 280 w 833"/>
                  <a:gd name="T73" fmla="*/ 675 h 864"/>
                  <a:gd name="T74" fmla="*/ 182 w 833"/>
                  <a:gd name="T75" fmla="*/ 580 h 864"/>
                  <a:gd name="T76" fmla="*/ 509 w 833"/>
                  <a:gd name="T77" fmla="*/ 173 h 864"/>
                  <a:gd name="T78" fmla="*/ 543 w 833"/>
                  <a:gd name="T79" fmla="*/ 231 h 864"/>
                  <a:gd name="T80" fmla="*/ 605 w 833"/>
                  <a:gd name="T81" fmla="*/ 177 h 864"/>
                  <a:gd name="T82" fmla="*/ 479 w 833"/>
                  <a:gd name="T83" fmla="*/ 154 h 864"/>
                  <a:gd name="T84" fmla="*/ 446 w 833"/>
                  <a:gd name="T85" fmla="*/ 181 h 864"/>
                  <a:gd name="T86" fmla="*/ 509 w 833"/>
                  <a:gd name="T87" fmla="*/ 173 h 864"/>
                  <a:gd name="T88" fmla="*/ 545 w 833"/>
                  <a:gd name="T89" fmla="*/ 473 h 864"/>
                  <a:gd name="T90" fmla="*/ 662 w 833"/>
                  <a:gd name="T91" fmla="*/ 517 h 864"/>
                  <a:gd name="T92" fmla="*/ 565 w 833"/>
                  <a:gd name="T93" fmla="*/ 468 h 864"/>
                  <a:gd name="T94" fmla="*/ 629 w 833"/>
                  <a:gd name="T95" fmla="*/ 356 h 864"/>
                  <a:gd name="T96" fmla="*/ 678 w 833"/>
                  <a:gd name="T97" fmla="*/ 356 h 864"/>
                  <a:gd name="T98" fmla="*/ 629 w 833"/>
                  <a:gd name="T99" fmla="*/ 356 h 8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833" h="864">
                    <a:moveTo>
                      <a:pt x="159" y="579"/>
                    </a:moveTo>
                    <a:cubicBezTo>
                      <a:pt x="166" y="603"/>
                      <a:pt x="179" y="620"/>
                      <a:pt x="195" y="636"/>
                    </a:cubicBezTo>
                    <a:cubicBezTo>
                      <a:pt x="211" y="651"/>
                      <a:pt x="228" y="666"/>
                      <a:pt x="248" y="675"/>
                    </a:cubicBezTo>
                    <a:cubicBezTo>
                      <a:pt x="273" y="687"/>
                      <a:pt x="296" y="701"/>
                      <a:pt x="320" y="714"/>
                    </a:cubicBezTo>
                    <a:cubicBezTo>
                      <a:pt x="337" y="723"/>
                      <a:pt x="353" y="731"/>
                      <a:pt x="373" y="728"/>
                    </a:cubicBezTo>
                    <a:cubicBezTo>
                      <a:pt x="378" y="728"/>
                      <a:pt x="384" y="732"/>
                      <a:pt x="389" y="734"/>
                    </a:cubicBezTo>
                    <a:cubicBezTo>
                      <a:pt x="396" y="750"/>
                      <a:pt x="390" y="764"/>
                      <a:pt x="387" y="779"/>
                    </a:cubicBezTo>
                    <a:cubicBezTo>
                      <a:pt x="385" y="793"/>
                      <a:pt x="385" y="808"/>
                      <a:pt x="384" y="826"/>
                    </a:cubicBezTo>
                    <a:cubicBezTo>
                      <a:pt x="373" y="833"/>
                      <a:pt x="361" y="843"/>
                      <a:pt x="347" y="851"/>
                    </a:cubicBezTo>
                    <a:cubicBezTo>
                      <a:pt x="342" y="854"/>
                      <a:pt x="335" y="858"/>
                      <a:pt x="330" y="857"/>
                    </a:cubicBezTo>
                    <a:cubicBezTo>
                      <a:pt x="303" y="853"/>
                      <a:pt x="277" y="864"/>
                      <a:pt x="250" y="863"/>
                    </a:cubicBezTo>
                    <a:cubicBezTo>
                      <a:pt x="215" y="862"/>
                      <a:pt x="184" y="851"/>
                      <a:pt x="157" y="831"/>
                    </a:cubicBezTo>
                    <a:cubicBezTo>
                      <a:pt x="108" y="797"/>
                      <a:pt x="61" y="761"/>
                      <a:pt x="18" y="719"/>
                    </a:cubicBezTo>
                    <a:cubicBezTo>
                      <a:pt x="9" y="711"/>
                      <a:pt x="1" y="702"/>
                      <a:pt x="0" y="685"/>
                    </a:cubicBezTo>
                    <a:cubicBezTo>
                      <a:pt x="7" y="674"/>
                      <a:pt x="15" y="660"/>
                      <a:pt x="25" y="647"/>
                    </a:cubicBezTo>
                    <a:cubicBezTo>
                      <a:pt x="48" y="618"/>
                      <a:pt x="50" y="584"/>
                      <a:pt x="54" y="549"/>
                    </a:cubicBezTo>
                    <a:cubicBezTo>
                      <a:pt x="54" y="543"/>
                      <a:pt x="51" y="535"/>
                      <a:pt x="48" y="528"/>
                    </a:cubicBezTo>
                    <a:cubicBezTo>
                      <a:pt x="44" y="519"/>
                      <a:pt x="39" y="511"/>
                      <a:pt x="34" y="501"/>
                    </a:cubicBezTo>
                    <a:cubicBezTo>
                      <a:pt x="54" y="468"/>
                      <a:pt x="76" y="437"/>
                      <a:pt x="94" y="403"/>
                    </a:cubicBezTo>
                    <a:cubicBezTo>
                      <a:pt x="112" y="370"/>
                      <a:pt x="126" y="334"/>
                      <a:pt x="143" y="298"/>
                    </a:cubicBezTo>
                    <a:cubicBezTo>
                      <a:pt x="141" y="291"/>
                      <a:pt x="134" y="289"/>
                      <a:pt x="127" y="287"/>
                    </a:cubicBezTo>
                    <a:cubicBezTo>
                      <a:pt x="100" y="281"/>
                      <a:pt x="88" y="261"/>
                      <a:pt x="82" y="238"/>
                    </a:cubicBezTo>
                    <a:cubicBezTo>
                      <a:pt x="71" y="192"/>
                      <a:pt x="91" y="155"/>
                      <a:pt x="122" y="125"/>
                    </a:cubicBezTo>
                    <a:cubicBezTo>
                      <a:pt x="141" y="106"/>
                      <a:pt x="173" y="116"/>
                      <a:pt x="182" y="141"/>
                    </a:cubicBezTo>
                    <a:cubicBezTo>
                      <a:pt x="184" y="147"/>
                      <a:pt x="185" y="154"/>
                      <a:pt x="187" y="159"/>
                    </a:cubicBezTo>
                    <a:cubicBezTo>
                      <a:pt x="198" y="183"/>
                      <a:pt x="219" y="192"/>
                      <a:pt x="243" y="196"/>
                    </a:cubicBezTo>
                    <a:cubicBezTo>
                      <a:pt x="245" y="197"/>
                      <a:pt x="249" y="193"/>
                      <a:pt x="253" y="191"/>
                    </a:cubicBezTo>
                    <a:cubicBezTo>
                      <a:pt x="252" y="169"/>
                      <a:pt x="247" y="148"/>
                      <a:pt x="234" y="129"/>
                    </a:cubicBezTo>
                    <a:cubicBezTo>
                      <a:pt x="223" y="114"/>
                      <a:pt x="219" y="98"/>
                      <a:pt x="225" y="80"/>
                    </a:cubicBezTo>
                    <a:cubicBezTo>
                      <a:pt x="230" y="67"/>
                      <a:pt x="225" y="50"/>
                      <a:pt x="240" y="40"/>
                    </a:cubicBezTo>
                    <a:cubicBezTo>
                      <a:pt x="253" y="38"/>
                      <a:pt x="262" y="46"/>
                      <a:pt x="269" y="53"/>
                    </a:cubicBezTo>
                    <a:cubicBezTo>
                      <a:pt x="281" y="64"/>
                      <a:pt x="292" y="76"/>
                      <a:pt x="302" y="89"/>
                    </a:cubicBezTo>
                    <a:cubicBezTo>
                      <a:pt x="311" y="102"/>
                      <a:pt x="317" y="117"/>
                      <a:pt x="325" y="131"/>
                    </a:cubicBezTo>
                    <a:cubicBezTo>
                      <a:pt x="332" y="145"/>
                      <a:pt x="340" y="159"/>
                      <a:pt x="353" y="169"/>
                    </a:cubicBezTo>
                    <a:cubicBezTo>
                      <a:pt x="366" y="163"/>
                      <a:pt x="369" y="160"/>
                      <a:pt x="365" y="152"/>
                    </a:cubicBezTo>
                    <a:cubicBezTo>
                      <a:pt x="348" y="119"/>
                      <a:pt x="353" y="84"/>
                      <a:pt x="357" y="50"/>
                    </a:cubicBezTo>
                    <a:cubicBezTo>
                      <a:pt x="360" y="26"/>
                      <a:pt x="367" y="19"/>
                      <a:pt x="394" y="0"/>
                    </a:cubicBezTo>
                    <a:cubicBezTo>
                      <a:pt x="397" y="5"/>
                      <a:pt x="403" y="8"/>
                      <a:pt x="404" y="13"/>
                    </a:cubicBezTo>
                    <a:cubicBezTo>
                      <a:pt x="411" y="31"/>
                      <a:pt x="416" y="48"/>
                      <a:pt x="422" y="66"/>
                    </a:cubicBezTo>
                    <a:cubicBezTo>
                      <a:pt x="425" y="76"/>
                      <a:pt x="428" y="87"/>
                      <a:pt x="432" y="97"/>
                    </a:cubicBezTo>
                    <a:cubicBezTo>
                      <a:pt x="437" y="107"/>
                      <a:pt x="450" y="109"/>
                      <a:pt x="457" y="100"/>
                    </a:cubicBezTo>
                    <a:cubicBezTo>
                      <a:pt x="462" y="94"/>
                      <a:pt x="467" y="88"/>
                      <a:pt x="469" y="81"/>
                    </a:cubicBezTo>
                    <a:cubicBezTo>
                      <a:pt x="475" y="58"/>
                      <a:pt x="493" y="41"/>
                      <a:pt x="504" y="21"/>
                    </a:cubicBezTo>
                    <a:cubicBezTo>
                      <a:pt x="507" y="14"/>
                      <a:pt x="516" y="10"/>
                      <a:pt x="521" y="6"/>
                    </a:cubicBezTo>
                    <a:cubicBezTo>
                      <a:pt x="531" y="9"/>
                      <a:pt x="533" y="15"/>
                      <a:pt x="534" y="21"/>
                    </a:cubicBezTo>
                    <a:cubicBezTo>
                      <a:pt x="536" y="37"/>
                      <a:pt x="538" y="53"/>
                      <a:pt x="540" y="69"/>
                    </a:cubicBezTo>
                    <a:cubicBezTo>
                      <a:pt x="541" y="75"/>
                      <a:pt x="540" y="81"/>
                      <a:pt x="541" y="87"/>
                    </a:cubicBezTo>
                    <a:cubicBezTo>
                      <a:pt x="542" y="94"/>
                      <a:pt x="552" y="99"/>
                      <a:pt x="558" y="96"/>
                    </a:cubicBezTo>
                    <a:cubicBezTo>
                      <a:pt x="574" y="87"/>
                      <a:pt x="588" y="78"/>
                      <a:pt x="598" y="63"/>
                    </a:cubicBezTo>
                    <a:cubicBezTo>
                      <a:pt x="605" y="52"/>
                      <a:pt x="612" y="40"/>
                      <a:pt x="619" y="28"/>
                    </a:cubicBezTo>
                    <a:cubicBezTo>
                      <a:pt x="623" y="22"/>
                      <a:pt x="627" y="16"/>
                      <a:pt x="632" y="9"/>
                    </a:cubicBezTo>
                    <a:cubicBezTo>
                      <a:pt x="655" y="34"/>
                      <a:pt x="669" y="60"/>
                      <a:pt x="663" y="94"/>
                    </a:cubicBezTo>
                    <a:cubicBezTo>
                      <a:pt x="661" y="104"/>
                      <a:pt x="659" y="113"/>
                      <a:pt x="658" y="123"/>
                    </a:cubicBezTo>
                    <a:cubicBezTo>
                      <a:pt x="657" y="130"/>
                      <a:pt x="659" y="135"/>
                      <a:pt x="668" y="139"/>
                    </a:cubicBezTo>
                    <a:cubicBezTo>
                      <a:pt x="703" y="125"/>
                      <a:pt x="711" y="86"/>
                      <a:pt x="734" y="61"/>
                    </a:cubicBezTo>
                    <a:cubicBezTo>
                      <a:pt x="744" y="61"/>
                      <a:pt x="745" y="68"/>
                      <a:pt x="744" y="74"/>
                    </a:cubicBezTo>
                    <a:cubicBezTo>
                      <a:pt x="738" y="94"/>
                      <a:pt x="732" y="114"/>
                      <a:pt x="725" y="133"/>
                    </a:cubicBezTo>
                    <a:cubicBezTo>
                      <a:pt x="721" y="144"/>
                      <a:pt x="716" y="153"/>
                      <a:pt x="713" y="162"/>
                    </a:cubicBezTo>
                    <a:cubicBezTo>
                      <a:pt x="717" y="173"/>
                      <a:pt x="724" y="175"/>
                      <a:pt x="732" y="171"/>
                    </a:cubicBezTo>
                    <a:cubicBezTo>
                      <a:pt x="760" y="158"/>
                      <a:pt x="787" y="145"/>
                      <a:pt x="815" y="132"/>
                    </a:cubicBezTo>
                    <a:cubicBezTo>
                      <a:pt x="833" y="155"/>
                      <a:pt x="833" y="166"/>
                      <a:pt x="815" y="203"/>
                    </a:cubicBezTo>
                    <a:cubicBezTo>
                      <a:pt x="785" y="203"/>
                      <a:pt x="754" y="197"/>
                      <a:pt x="724" y="208"/>
                    </a:cubicBezTo>
                    <a:cubicBezTo>
                      <a:pt x="719" y="210"/>
                      <a:pt x="714" y="213"/>
                      <a:pt x="709" y="217"/>
                    </a:cubicBezTo>
                    <a:cubicBezTo>
                      <a:pt x="707" y="218"/>
                      <a:pt x="707" y="221"/>
                      <a:pt x="705" y="226"/>
                    </a:cubicBezTo>
                    <a:cubicBezTo>
                      <a:pt x="709" y="227"/>
                      <a:pt x="713" y="229"/>
                      <a:pt x="718" y="230"/>
                    </a:cubicBezTo>
                    <a:cubicBezTo>
                      <a:pt x="721" y="231"/>
                      <a:pt x="725" y="232"/>
                      <a:pt x="730" y="233"/>
                    </a:cubicBezTo>
                    <a:cubicBezTo>
                      <a:pt x="736" y="264"/>
                      <a:pt x="754" y="283"/>
                      <a:pt x="791" y="280"/>
                    </a:cubicBezTo>
                    <a:cubicBezTo>
                      <a:pt x="791" y="287"/>
                      <a:pt x="793" y="293"/>
                      <a:pt x="792" y="299"/>
                    </a:cubicBezTo>
                    <a:cubicBezTo>
                      <a:pt x="779" y="365"/>
                      <a:pt x="762" y="431"/>
                      <a:pt x="731" y="492"/>
                    </a:cubicBezTo>
                    <a:cubicBezTo>
                      <a:pt x="704" y="545"/>
                      <a:pt x="668" y="593"/>
                      <a:pt x="623" y="632"/>
                    </a:cubicBezTo>
                    <a:cubicBezTo>
                      <a:pt x="577" y="670"/>
                      <a:pt x="528" y="702"/>
                      <a:pt x="466" y="710"/>
                    </a:cubicBezTo>
                    <a:cubicBezTo>
                      <a:pt x="441" y="713"/>
                      <a:pt x="417" y="716"/>
                      <a:pt x="393" y="717"/>
                    </a:cubicBezTo>
                    <a:cubicBezTo>
                      <a:pt x="365" y="719"/>
                      <a:pt x="342" y="711"/>
                      <a:pt x="319" y="697"/>
                    </a:cubicBezTo>
                    <a:cubicBezTo>
                      <a:pt x="307" y="689"/>
                      <a:pt x="294" y="681"/>
                      <a:pt x="280" y="675"/>
                    </a:cubicBezTo>
                    <a:cubicBezTo>
                      <a:pt x="239" y="658"/>
                      <a:pt x="207" y="630"/>
                      <a:pt x="188" y="589"/>
                    </a:cubicBezTo>
                    <a:cubicBezTo>
                      <a:pt x="187" y="585"/>
                      <a:pt x="185" y="582"/>
                      <a:pt x="182" y="580"/>
                    </a:cubicBezTo>
                    <a:cubicBezTo>
                      <a:pt x="176" y="574"/>
                      <a:pt x="170" y="572"/>
                      <a:pt x="159" y="579"/>
                    </a:cubicBezTo>
                    <a:close/>
                    <a:moveTo>
                      <a:pt x="509" y="173"/>
                    </a:moveTo>
                    <a:cubicBezTo>
                      <a:pt x="513" y="187"/>
                      <a:pt x="517" y="200"/>
                      <a:pt x="521" y="213"/>
                    </a:cubicBezTo>
                    <a:cubicBezTo>
                      <a:pt x="525" y="222"/>
                      <a:pt x="532" y="229"/>
                      <a:pt x="543" y="231"/>
                    </a:cubicBezTo>
                    <a:cubicBezTo>
                      <a:pt x="566" y="235"/>
                      <a:pt x="587" y="229"/>
                      <a:pt x="605" y="215"/>
                    </a:cubicBezTo>
                    <a:cubicBezTo>
                      <a:pt x="617" y="206"/>
                      <a:pt x="618" y="186"/>
                      <a:pt x="605" y="177"/>
                    </a:cubicBezTo>
                    <a:cubicBezTo>
                      <a:pt x="595" y="170"/>
                      <a:pt x="585" y="163"/>
                      <a:pt x="573" y="160"/>
                    </a:cubicBezTo>
                    <a:cubicBezTo>
                      <a:pt x="542" y="150"/>
                      <a:pt x="510" y="152"/>
                      <a:pt x="479" y="154"/>
                    </a:cubicBezTo>
                    <a:cubicBezTo>
                      <a:pt x="465" y="155"/>
                      <a:pt x="450" y="161"/>
                      <a:pt x="439" y="173"/>
                    </a:cubicBezTo>
                    <a:cubicBezTo>
                      <a:pt x="442" y="176"/>
                      <a:pt x="444" y="181"/>
                      <a:pt x="446" y="181"/>
                    </a:cubicBezTo>
                    <a:cubicBezTo>
                      <a:pt x="452" y="181"/>
                      <a:pt x="458" y="180"/>
                      <a:pt x="464" y="178"/>
                    </a:cubicBezTo>
                    <a:cubicBezTo>
                      <a:pt x="477" y="173"/>
                      <a:pt x="491" y="167"/>
                      <a:pt x="509" y="173"/>
                    </a:cubicBezTo>
                    <a:close/>
                    <a:moveTo>
                      <a:pt x="544" y="461"/>
                    </a:moveTo>
                    <a:cubicBezTo>
                      <a:pt x="544" y="466"/>
                      <a:pt x="543" y="470"/>
                      <a:pt x="545" y="473"/>
                    </a:cubicBezTo>
                    <a:cubicBezTo>
                      <a:pt x="561" y="513"/>
                      <a:pt x="613" y="541"/>
                      <a:pt x="655" y="533"/>
                    </a:cubicBezTo>
                    <a:cubicBezTo>
                      <a:pt x="663" y="531"/>
                      <a:pt x="668" y="526"/>
                      <a:pt x="662" y="517"/>
                    </a:cubicBezTo>
                    <a:cubicBezTo>
                      <a:pt x="660" y="517"/>
                      <a:pt x="659" y="516"/>
                      <a:pt x="658" y="516"/>
                    </a:cubicBezTo>
                    <a:cubicBezTo>
                      <a:pt x="617" y="520"/>
                      <a:pt x="584" y="509"/>
                      <a:pt x="565" y="468"/>
                    </a:cubicBezTo>
                    <a:cubicBezTo>
                      <a:pt x="562" y="461"/>
                      <a:pt x="555" y="457"/>
                      <a:pt x="544" y="461"/>
                    </a:cubicBezTo>
                    <a:close/>
                    <a:moveTo>
                      <a:pt x="629" y="356"/>
                    </a:moveTo>
                    <a:cubicBezTo>
                      <a:pt x="642" y="381"/>
                      <a:pt x="660" y="383"/>
                      <a:pt x="695" y="363"/>
                    </a:cubicBezTo>
                    <a:cubicBezTo>
                      <a:pt x="688" y="360"/>
                      <a:pt x="683" y="356"/>
                      <a:pt x="678" y="356"/>
                    </a:cubicBezTo>
                    <a:cubicBezTo>
                      <a:pt x="670" y="356"/>
                      <a:pt x="661" y="358"/>
                      <a:pt x="653" y="360"/>
                    </a:cubicBezTo>
                    <a:cubicBezTo>
                      <a:pt x="644" y="361"/>
                      <a:pt x="638" y="349"/>
                      <a:pt x="629" y="356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37" name="Freeform 22"/>
              <p:cNvSpPr>
                <a:spLocks/>
              </p:cNvSpPr>
              <p:nvPr/>
            </p:nvSpPr>
            <p:spPr bwMode="auto">
              <a:xfrm>
                <a:off x="7107238" y="1889125"/>
                <a:ext cx="825500" cy="700088"/>
              </a:xfrm>
              <a:custGeom>
                <a:avLst/>
                <a:gdLst>
                  <a:gd name="T0" fmla="*/ 988 w 1005"/>
                  <a:gd name="T1" fmla="*/ 521 h 852"/>
                  <a:gd name="T2" fmla="*/ 972 w 1005"/>
                  <a:gd name="T3" fmla="*/ 489 h 852"/>
                  <a:gd name="T4" fmla="*/ 936 w 1005"/>
                  <a:gd name="T5" fmla="*/ 478 h 852"/>
                  <a:gd name="T6" fmla="*/ 923 w 1005"/>
                  <a:gd name="T7" fmla="*/ 492 h 852"/>
                  <a:gd name="T8" fmla="*/ 886 w 1005"/>
                  <a:gd name="T9" fmla="*/ 513 h 852"/>
                  <a:gd name="T10" fmla="*/ 888 w 1005"/>
                  <a:gd name="T11" fmla="*/ 494 h 852"/>
                  <a:gd name="T12" fmla="*/ 900 w 1005"/>
                  <a:gd name="T13" fmla="*/ 444 h 852"/>
                  <a:gd name="T14" fmla="*/ 891 w 1005"/>
                  <a:gd name="T15" fmla="*/ 364 h 852"/>
                  <a:gd name="T16" fmla="*/ 869 w 1005"/>
                  <a:gd name="T17" fmla="*/ 356 h 852"/>
                  <a:gd name="T18" fmla="*/ 823 w 1005"/>
                  <a:gd name="T19" fmla="*/ 456 h 852"/>
                  <a:gd name="T20" fmla="*/ 808 w 1005"/>
                  <a:gd name="T21" fmla="*/ 418 h 852"/>
                  <a:gd name="T22" fmla="*/ 790 w 1005"/>
                  <a:gd name="T23" fmla="*/ 382 h 852"/>
                  <a:gd name="T24" fmla="*/ 771 w 1005"/>
                  <a:gd name="T25" fmla="*/ 359 h 852"/>
                  <a:gd name="T26" fmla="*/ 752 w 1005"/>
                  <a:gd name="T27" fmla="*/ 355 h 852"/>
                  <a:gd name="T28" fmla="*/ 704 w 1005"/>
                  <a:gd name="T29" fmla="*/ 431 h 852"/>
                  <a:gd name="T30" fmla="*/ 696 w 1005"/>
                  <a:gd name="T31" fmla="*/ 431 h 852"/>
                  <a:gd name="T32" fmla="*/ 674 w 1005"/>
                  <a:gd name="T33" fmla="*/ 357 h 852"/>
                  <a:gd name="T34" fmla="*/ 643 w 1005"/>
                  <a:gd name="T35" fmla="*/ 357 h 852"/>
                  <a:gd name="T36" fmla="*/ 608 w 1005"/>
                  <a:gd name="T37" fmla="*/ 393 h 852"/>
                  <a:gd name="T38" fmla="*/ 582 w 1005"/>
                  <a:gd name="T39" fmla="*/ 432 h 852"/>
                  <a:gd name="T40" fmla="*/ 565 w 1005"/>
                  <a:gd name="T41" fmla="*/ 408 h 852"/>
                  <a:gd name="T42" fmla="*/ 542 w 1005"/>
                  <a:gd name="T43" fmla="*/ 359 h 852"/>
                  <a:gd name="T44" fmla="*/ 524 w 1005"/>
                  <a:gd name="T45" fmla="*/ 346 h 852"/>
                  <a:gd name="T46" fmla="*/ 486 w 1005"/>
                  <a:gd name="T47" fmla="*/ 380 h 852"/>
                  <a:gd name="T48" fmla="*/ 464 w 1005"/>
                  <a:gd name="T49" fmla="*/ 438 h 852"/>
                  <a:gd name="T50" fmla="*/ 458 w 1005"/>
                  <a:gd name="T51" fmla="*/ 451 h 852"/>
                  <a:gd name="T52" fmla="*/ 434 w 1005"/>
                  <a:gd name="T53" fmla="*/ 435 h 852"/>
                  <a:gd name="T54" fmla="*/ 367 w 1005"/>
                  <a:gd name="T55" fmla="*/ 392 h 852"/>
                  <a:gd name="T56" fmla="*/ 346 w 1005"/>
                  <a:gd name="T57" fmla="*/ 414 h 852"/>
                  <a:gd name="T58" fmla="*/ 338 w 1005"/>
                  <a:gd name="T59" fmla="*/ 454 h 852"/>
                  <a:gd name="T60" fmla="*/ 330 w 1005"/>
                  <a:gd name="T61" fmla="*/ 484 h 852"/>
                  <a:gd name="T62" fmla="*/ 297 w 1005"/>
                  <a:gd name="T63" fmla="*/ 475 h 852"/>
                  <a:gd name="T64" fmla="*/ 213 w 1005"/>
                  <a:gd name="T65" fmla="*/ 506 h 852"/>
                  <a:gd name="T66" fmla="*/ 195 w 1005"/>
                  <a:gd name="T67" fmla="*/ 616 h 852"/>
                  <a:gd name="T68" fmla="*/ 229 w 1005"/>
                  <a:gd name="T69" fmla="*/ 667 h 852"/>
                  <a:gd name="T70" fmla="*/ 243 w 1005"/>
                  <a:gd name="T71" fmla="*/ 680 h 852"/>
                  <a:gd name="T72" fmla="*/ 153 w 1005"/>
                  <a:gd name="T73" fmla="*/ 852 h 852"/>
                  <a:gd name="T74" fmla="*/ 135 w 1005"/>
                  <a:gd name="T75" fmla="*/ 842 h 852"/>
                  <a:gd name="T76" fmla="*/ 89 w 1005"/>
                  <a:gd name="T77" fmla="*/ 788 h 852"/>
                  <a:gd name="T78" fmla="*/ 58 w 1005"/>
                  <a:gd name="T79" fmla="*/ 734 h 852"/>
                  <a:gd name="T80" fmla="*/ 22 w 1005"/>
                  <a:gd name="T81" fmla="*/ 633 h 852"/>
                  <a:gd name="T82" fmla="*/ 2 w 1005"/>
                  <a:gd name="T83" fmla="*/ 472 h 852"/>
                  <a:gd name="T84" fmla="*/ 8 w 1005"/>
                  <a:gd name="T85" fmla="*/ 417 h 852"/>
                  <a:gd name="T86" fmla="*/ 9 w 1005"/>
                  <a:gd name="T87" fmla="*/ 399 h 852"/>
                  <a:gd name="T88" fmla="*/ 20 w 1005"/>
                  <a:gd name="T89" fmla="*/ 342 h 852"/>
                  <a:gd name="T90" fmla="*/ 86 w 1005"/>
                  <a:gd name="T91" fmla="*/ 214 h 852"/>
                  <a:gd name="T92" fmla="*/ 112 w 1005"/>
                  <a:gd name="T93" fmla="*/ 183 h 852"/>
                  <a:gd name="T94" fmla="*/ 120 w 1005"/>
                  <a:gd name="T95" fmla="*/ 176 h 852"/>
                  <a:gd name="T96" fmla="*/ 261 w 1005"/>
                  <a:gd name="T97" fmla="*/ 65 h 852"/>
                  <a:gd name="T98" fmla="*/ 289 w 1005"/>
                  <a:gd name="T99" fmla="*/ 56 h 852"/>
                  <a:gd name="T100" fmla="*/ 307 w 1005"/>
                  <a:gd name="T101" fmla="*/ 51 h 852"/>
                  <a:gd name="T102" fmla="*/ 435 w 1005"/>
                  <a:gd name="T103" fmla="*/ 8 h 852"/>
                  <a:gd name="T104" fmla="*/ 504 w 1005"/>
                  <a:gd name="T105" fmla="*/ 1 h 852"/>
                  <a:gd name="T106" fmla="*/ 566 w 1005"/>
                  <a:gd name="T107" fmla="*/ 11 h 852"/>
                  <a:gd name="T108" fmla="*/ 623 w 1005"/>
                  <a:gd name="T109" fmla="*/ 24 h 852"/>
                  <a:gd name="T110" fmla="*/ 758 w 1005"/>
                  <a:gd name="T111" fmla="*/ 74 h 852"/>
                  <a:gd name="T112" fmla="*/ 805 w 1005"/>
                  <a:gd name="T113" fmla="*/ 103 h 852"/>
                  <a:gd name="T114" fmla="*/ 919 w 1005"/>
                  <a:gd name="T115" fmla="*/ 212 h 852"/>
                  <a:gd name="T116" fmla="*/ 977 w 1005"/>
                  <a:gd name="T117" fmla="*/ 319 h 852"/>
                  <a:gd name="T118" fmla="*/ 1004 w 1005"/>
                  <a:gd name="T119" fmla="*/ 434 h 852"/>
                  <a:gd name="T120" fmla="*/ 1002 w 1005"/>
                  <a:gd name="T121" fmla="*/ 508 h 852"/>
                  <a:gd name="T122" fmla="*/ 988 w 1005"/>
                  <a:gd name="T123" fmla="*/ 521 h 8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1005" h="852">
                    <a:moveTo>
                      <a:pt x="988" y="521"/>
                    </a:moveTo>
                    <a:cubicBezTo>
                      <a:pt x="976" y="513"/>
                      <a:pt x="974" y="501"/>
                      <a:pt x="972" y="489"/>
                    </a:cubicBezTo>
                    <a:cubicBezTo>
                      <a:pt x="969" y="469"/>
                      <a:pt x="947" y="466"/>
                      <a:pt x="936" y="478"/>
                    </a:cubicBezTo>
                    <a:cubicBezTo>
                      <a:pt x="932" y="483"/>
                      <a:pt x="927" y="488"/>
                      <a:pt x="923" y="492"/>
                    </a:cubicBezTo>
                    <a:cubicBezTo>
                      <a:pt x="913" y="502"/>
                      <a:pt x="903" y="509"/>
                      <a:pt x="886" y="513"/>
                    </a:cubicBezTo>
                    <a:cubicBezTo>
                      <a:pt x="887" y="506"/>
                      <a:pt x="886" y="499"/>
                      <a:pt x="888" y="494"/>
                    </a:cubicBezTo>
                    <a:cubicBezTo>
                      <a:pt x="895" y="478"/>
                      <a:pt x="897" y="461"/>
                      <a:pt x="900" y="444"/>
                    </a:cubicBezTo>
                    <a:cubicBezTo>
                      <a:pt x="905" y="416"/>
                      <a:pt x="898" y="390"/>
                      <a:pt x="891" y="364"/>
                    </a:cubicBezTo>
                    <a:cubicBezTo>
                      <a:pt x="888" y="354"/>
                      <a:pt x="881" y="350"/>
                      <a:pt x="869" y="356"/>
                    </a:cubicBezTo>
                    <a:cubicBezTo>
                      <a:pt x="859" y="390"/>
                      <a:pt x="855" y="428"/>
                      <a:pt x="823" y="456"/>
                    </a:cubicBezTo>
                    <a:cubicBezTo>
                      <a:pt x="818" y="442"/>
                      <a:pt x="813" y="430"/>
                      <a:pt x="808" y="418"/>
                    </a:cubicBezTo>
                    <a:cubicBezTo>
                      <a:pt x="802" y="406"/>
                      <a:pt x="796" y="394"/>
                      <a:pt x="790" y="382"/>
                    </a:cubicBezTo>
                    <a:cubicBezTo>
                      <a:pt x="785" y="374"/>
                      <a:pt x="779" y="365"/>
                      <a:pt x="771" y="359"/>
                    </a:cubicBezTo>
                    <a:cubicBezTo>
                      <a:pt x="767" y="356"/>
                      <a:pt x="758" y="356"/>
                      <a:pt x="752" y="355"/>
                    </a:cubicBezTo>
                    <a:cubicBezTo>
                      <a:pt x="733" y="380"/>
                      <a:pt x="730" y="413"/>
                      <a:pt x="704" y="431"/>
                    </a:cubicBezTo>
                    <a:cubicBezTo>
                      <a:pt x="702" y="432"/>
                      <a:pt x="699" y="431"/>
                      <a:pt x="696" y="431"/>
                    </a:cubicBezTo>
                    <a:cubicBezTo>
                      <a:pt x="689" y="406"/>
                      <a:pt x="681" y="380"/>
                      <a:pt x="674" y="357"/>
                    </a:cubicBezTo>
                    <a:cubicBezTo>
                      <a:pt x="662" y="349"/>
                      <a:pt x="652" y="351"/>
                      <a:pt x="643" y="357"/>
                    </a:cubicBezTo>
                    <a:cubicBezTo>
                      <a:pt x="629" y="367"/>
                      <a:pt x="616" y="377"/>
                      <a:pt x="608" y="393"/>
                    </a:cubicBezTo>
                    <a:cubicBezTo>
                      <a:pt x="601" y="407"/>
                      <a:pt x="591" y="420"/>
                      <a:pt x="582" y="432"/>
                    </a:cubicBezTo>
                    <a:cubicBezTo>
                      <a:pt x="569" y="427"/>
                      <a:pt x="567" y="418"/>
                      <a:pt x="565" y="408"/>
                    </a:cubicBezTo>
                    <a:cubicBezTo>
                      <a:pt x="561" y="390"/>
                      <a:pt x="554" y="372"/>
                      <a:pt x="542" y="359"/>
                    </a:cubicBezTo>
                    <a:cubicBezTo>
                      <a:pt x="537" y="353"/>
                      <a:pt x="530" y="350"/>
                      <a:pt x="524" y="346"/>
                    </a:cubicBezTo>
                    <a:cubicBezTo>
                      <a:pt x="506" y="352"/>
                      <a:pt x="493" y="363"/>
                      <a:pt x="486" y="380"/>
                    </a:cubicBezTo>
                    <a:cubicBezTo>
                      <a:pt x="478" y="399"/>
                      <a:pt x="471" y="419"/>
                      <a:pt x="464" y="438"/>
                    </a:cubicBezTo>
                    <a:cubicBezTo>
                      <a:pt x="462" y="443"/>
                      <a:pt x="460" y="447"/>
                      <a:pt x="458" y="451"/>
                    </a:cubicBezTo>
                    <a:cubicBezTo>
                      <a:pt x="445" y="452"/>
                      <a:pt x="440" y="442"/>
                      <a:pt x="434" y="435"/>
                    </a:cubicBezTo>
                    <a:cubicBezTo>
                      <a:pt x="417" y="412"/>
                      <a:pt x="395" y="398"/>
                      <a:pt x="367" y="392"/>
                    </a:cubicBezTo>
                    <a:cubicBezTo>
                      <a:pt x="355" y="394"/>
                      <a:pt x="348" y="402"/>
                      <a:pt x="346" y="414"/>
                    </a:cubicBezTo>
                    <a:cubicBezTo>
                      <a:pt x="343" y="427"/>
                      <a:pt x="341" y="441"/>
                      <a:pt x="338" y="454"/>
                    </a:cubicBezTo>
                    <a:cubicBezTo>
                      <a:pt x="336" y="463"/>
                      <a:pt x="333" y="473"/>
                      <a:pt x="330" y="484"/>
                    </a:cubicBezTo>
                    <a:cubicBezTo>
                      <a:pt x="318" y="482"/>
                      <a:pt x="307" y="478"/>
                      <a:pt x="297" y="475"/>
                    </a:cubicBezTo>
                    <a:cubicBezTo>
                      <a:pt x="261" y="466"/>
                      <a:pt x="234" y="476"/>
                      <a:pt x="213" y="506"/>
                    </a:cubicBezTo>
                    <a:cubicBezTo>
                      <a:pt x="190" y="540"/>
                      <a:pt x="186" y="577"/>
                      <a:pt x="195" y="616"/>
                    </a:cubicBezTo>
                    <a:cubicBezTo>
                      <a:pt x="199" y="637"/>
                      <a:pt x="215" y="652"/>
                      <a:pt x="229" y="667"/>
                    </a:cubicBezTo>
                    <a:cubicBezTo>
                      <a:pt x="233" y="672"/>
                      <a:pt x="238" y="676"/>
                      <a:pt x="243" y="680"/>
                    </a:cubicBezTo>
                    <a:cubicBezTo>
                      <a:pt x="231" y="747"/>
                      <a:pt x="196" y="801"/>
                      <a:pt x="153" y="852"/>
                    </a:cubicBezTo>
                    <a:cubicBezTo>
                      <a:pt x="145" y="848"/>
                      <a:pt x="138" y="846"/>
                      <a:pt x="135" y="842"/>
                    </a:cubicBezTo>
                    <a:cubicBezTo>
                      <a:pt x="119" y="824"/>
                      <a:pt x="103" y="807"/>
                      <a:pt x="89" y="788"/>
                    </a:cubicBezTo>
                    <a:cubicBezTo>
                      <a:pt x="77" y="771"/>
                      <a:pt x="68" y="752"/>
                      <a:pt x="58" y="734"/>
                    </a:cubicBezTo>
                    <a:cubicBezTo>
                      <a:pt x="40" y="703"/>
                      <a:pt x="28" y="669"/>
                      <a:pt x="22" y="633"/>
                    </a:cubicBezTo>
                    <a:cubicBezTo>
                      <a:pt x="13" y="580"/>
                      <a:pt x="2" y="527"/>
                      <a:pt x="2" y="472"/>
                    </a:cubicBezTo>
                    <a:cubicBezTo>
                      <a:pt x="2" y="454"/>
                      <a:pt x="0" y="435"/>
                      <a:pt x="8" y="417"/>
                    </a:cubicBezTo>
                    <a:cubicBezTo>
                      <a:pt x="10" y="412"/>
                      <a:pt x="10" y="405"/>
                      <a:pt x="9" y="399"/>
                    </a:cubicBezTo>
                    <a:cubicBezTo>
                      <a:pt x="6" y="379"/>
                      <a:pt x="13" y="360"/>
                      <a:pt x="20" y="342"/>
                    </a:cubicBezTo>
                    <a:cubicBezTo>
                      <a:pt x="36" y="296"/>
                      <a:pt x="56" y="252"/>
                      <a:pt x="86" y="214"/>
                    </a:cubicBezTo>
                    <a:cubicBezTo>
                      <a:pt x="94" y="203"/>
                      <a:pt x="103" y="193"/>
                      <a:pt x="112" y="183"/>
                    </a:cubicBezTo>
                    <a:cubicBezTo>
                      <a:pt x="114" y="180"/>
                      <a:pt x="118" y="179"/>
                      <a:pt x="120" y="176"/>
                    </a:cubicBezTo>
                    <a:cubicBezTo>
                      <a:pt x="154" y="123"/>
                      <a:pt x="209" y="95"/>
                      <a:pt x="261" y="65"/>
                    </a:cubicBezTo>
                    <a:cubicBezTo>
                      <a:pt x="270" y="60"/>
                      <a:pt x="280" y="59"/>
                      <a:pt x="289" y="56"/>
                    </a:cubicBezTo>
                    <a:cubicBezTo>
                      <a:pt x="295" y="54"/>
                      <a:pt x="302" y="54"/>
                      <a:pt x="307" y="51"/>
                    </a:cubicBezTo>
                    <a:cubicBezTo>
                      <a:pt x="345" y="24"/>
                      <a:pt x="389" y="13"/>
                      <a:pt x="435" y="8"/>
                    </a:cubicBezTo>
                    <a:cubicBezTo>
                      <a:pt x="458" y="5"/>
                      <a:pt x="481" y="0"/>
                      <a:pt x="504" y="1"/>
                    </a:cubicBezTo>
                    <a:cubicBezTo>
                      <a:pt x="525" y="1"/>
                      <a:pt x="546" y="4"/>
                      <a:pt x="566" y="11"/>
                    </a:cubicBezTo>
                    <a:cubicBezTo>
                      <a:pt x="585" y="17"/>
                      <a:pt x="604" y="20"/>
                      <a:pt x="623" y="24"/>
                    </a:cubicBezTo>
                    <a:cubicBezTo>
                      <a:pt x="670" y="35"/>
                      <a:pt x="718" y="45"/>
                      <a:pt x="758" y="74"/>
                    </a:cubicBezTo>
                    <a:cubicBezTo>
                      <a:pt x="773" y="85"/>
                      <a:pt x="789" y="94"/>
                      <a:pt x="805" y="103"/>
                    </a:cubicBezTo>
                    <a:cubicBezTo>
                      <a:pt x="853" y="129"/>
                      <a:pt x="891" y="166"/>
                      <a:pt x="919" y="212"/>
                    </a:cubicBezTo>
                    <a:cubicBezTo>
                      <a:pt x="941" y="246"/>
                      <a:pt x="960" y="282"/>
                      <a:pt x="977" y="319"/>
                    </a:cubicBezTo>
                    <a:cubicBezTo>
                      <a:pt x="994" y="355"/>
                      <a:pt x="1002" y="394"/>
                      <a:pt x="1004" y="434"/>
                    </a:cubicBezTo>
                    <a:cubicBezTo>
                      <a:pt x="1005" y="458"/>
                      <a:pt x="1003" y="483"/>
                      <a:pt x="1002" y="508"/>
                    </a:cubicBezTo>
                    <a:cubicBezTo>
                      <a:pt x="1002" y="516"/>
                      <a:pt x="997" y="522"/>
                      <a:pt x="988" y="52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38" name="Freeform 23"/>
              <p:cNvSpPr>
                <a:spLocks/>
              </p:cNvSpPr>
              <p:nvPr/>
            </p:nvSpPr>
            <p:spPr bwMode="auto">
              <a:xfrm>
                <a:off x="7204076" y="5024438"/>
                <a:ext cx="754063" cy="422275"/>
              </a:xfrm>
              <a:custGeom>
                <a:avLst/>
                <a:gdLst>
                  <a:gd name="T0" fmla="*/ 0 w 918"/>
                  <a:gd name="T1" fmla="*/ 195 h 513"/>
                  <a:gd name="T2" fmla="*/ 43 w 918"/>
                  <a:gd name="T3" fmla="*/ 189 h 513"/>
                  <a:gd name="T4" fmla="*/ 112 w 918"/>
                  <a:gd name="T5" fmla="*/ 198 h 513"/>
                  <a:gd name="T6" fmla="*/ 186 w 918"/>
                  <a:gd name="T7" fmla="*/ 193 h 513"/>
                  <a:gd name="T8" fmla="*/ 291 w 918"/>
                  <a:gd name="T9" fmla="*/ 160 h 513"/>
                  <a:gd name="T10" fmla="*/ 405 w 918"/>
                  <a:gd name="T11" fmla="*/ 86 h 513"/>
                  <a:gd name="T12" fmla="*/ 436 w 918"/>
                  <a:gd name="T13" fmla="*/ 41 h 513"/>
                  <a:gd name="T14" fmla="*/ 460 w 918"/>
                  <a:gd name="T15" fmla="*/ 39 h 513"/>
                  <a:gd name="T16" fmla="*/ 558 w 918"/>
                  <a:gd name="T17" fmla="*/ 26 h 513"/>
                  <a:gd name="T18" fmla="*/ 664 w 918"/>
                  <a:gd name="T19" fmla="*/ 8 h 513"/>
                  <a:gd name="T20" fmla="*/ 807 w 918"/>
                  <a:gd name="T21" fmla="*/ 46 h 513"/>
                  <a:gd name="T22" fmla="*/ 886 w 918"/>
                  <a:gd name="T23" fmla="*/ 127 h 513"/>
                  <a:gd name="T24" fmla="*/ 917 w 918"/>
                  <a:gd name="T25" fmla="*/ 240 h 513"/>
                  <a:gd name="T26" fmla="*/ 885 w 918"/>
                  <a:gd name="T27" fmla="*/ 290 h 513"/>
                  <a:gd name="T28" fmla="*/ 872 w 918"/>
                  <a:gd name="T29" fmla="*/ 296 h 513"/>
                  <a:gd name="T30" fmla="*/ 779 w 918"/>
                  <a:gd name="T31" fmla="*/ 349 h 513"/>
                  <a:gd name="T32" fmla="*/ 487 w 918"/>
                  <a:gd name="T33" fmla="*/ 465 h 513"/>
                  <a:gd name="T34" fmla="*/ 155 w 918"/>
                  <a:gd name="T35" fmla="*/ 509 h 513"/>
                  <a:gd name="T36" fmla="*/ 125 w 918"/>
                  <a:gd name="T37" fmla="*/ 507 h 513"/>
                  <a:gd name="T38" fmla="*/ 67 w 918"/>
                  <a:gd name="T39" fmla="*/ 472 h 513"/>
                  <a:gd name="T40" fmla="*/ 24 w 918"/>
                  <a:gd name="T41" fmla="*/ 375 h 513"/>
                  <a:gd name="T42" fmla="*/ 4 w 918"/>
                  <a:gd name="T43" fmla="*/ 270 h 513"/>
                  <a:gd name="T44" fmla="*/ 0 w 918"/>
                  <a:gd name="T45" fmla="*/ 195 h 5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918" h="513">
                    <a:moveTo>
                      <a:pt x="0" y="195"/>
                    </a:moveTo>
                    <a:cubicBezTo>
                      <a:pt x="16" y="186"/>
                      <a:pt x="29" y="188"/>
                      <a:pt x="43" y="189"/>
                    </a:cubicBezTo>
                    <a:cubicBezTo>
                      <a:pt x="66" y="192"/>
                      <a:pt x="89" y="198"/>
                      <a:pt x="112" y="198"/>
                    </a:cubicBezTo>
                    <a:cubicBezTo>
                      <a:pt x="137" y="199"/>
                      <a:pt x="162" y="196"/>
                      <a:pt x="186" y="193"/>
                    </a:cubicBezTo>
                    <a:cubicBezTo>
                      <a:pt x="222" y="187"/>
                      <a:pt x="259" y="180"/>
                      <a:pt x="291" y="160"/>
                    </a:cubicBezTo>
                    <a:cubicBezTo>
                      <a:pt x="329" y="136"/>
                      <a:pt x="372" y="117"/>
                      <a:pt x="405" y="86"/>
                    </a:cubicBezTo>
                    <a:cubicBezTo>
                      <a:pt x="419" y="73"/>
                      <a:pt x="433" y="61"/>
                      <a:pt x="436" y="41"/>
                    </a:cubicBezTo>
                    <a:cubicBezTo>
                      <a:pt x="445" y="40"/>
                      <a:pt x="452" y="39"/>
                      <a:pt x="460" y="39"/>
                    </a:cubicBezTo>
                    <a:cubicBezTo>
                      <a:pt x="493" y="40"/>
                      <a:pt x="525" y="33"/>
                      <a:pt x="558" y="26"/>
                    </a:cubicBezTo>
                    <a:cubicBezTo>
                      <a:pt x="593" y="19"/>
                      <a:pt x="628" y="13"/>
                      <a:pt x="664" y="8"/>
                    </a:cubicBezTo>
                    <a:cubicBezTo>
                      <a:pt x="716" y="0"/>
                      <a:pt x="763" y="16"/>
                      <a:pt x="807" y="46"/>
                    </a:cubicBezTo>
                    <a:cubicBezTo>
                      <a:pt x="839" y="68"/>
                      <a:pt x="866" y="93"/>
                      <a:pt x="886" y="127"/>
                    </a:cubicBezTo>
                    <a:cubicBezTo>
                      <a:pt x="906" y="162"/>
                      <a:pt x="915" y="201"/>
                      <a:pt x="917" y="240"/>
                    </a:cubicBezTo>
                    <a:cubicBezTo>
                      <a:pt x="918" y="263"/>
                      <a:pt x="906" y="280"/>
                      <a:pt x="885" y="290"/>
                    </a:cubicBezTo>
                    <a:cubicBezTo>
                      <a:pt x="881" y="293"/>
                      <a:pt x="875" y="293"/>
                      <a:pt x="872" y="296"/>
                    </a:cubicBezTo>
                    <a:cubicBezTo>
                      <a:pt x="846" y="322"/>
                      <a:pt x="811" y="334"/>
                      <a:pt x="779" y="349"/>
                    </a:cubicBezTo>
                    <a:cubicBezTo>
                      <a:pt x="684" y="393"/>
                      <a:pt x="587" y="433"/>
                      <a:pt x="487" y="465"/>
                    </a:cubicBezTo>
                    <a:cubicBezTo>
                      <a:pt x="379" y="500"/>
                      <a:pt x="268" y="513"/>
                      <a:pt x="155" y="509"/>
                    </a:cubicBezTo>
                    <a:cubicBezTo>
                      <a:pt x="145" y="509"/>
                      <a:pt x="135" y="508"/>
                      <a:pt x="125" y="507"/>
                    </a:cubicBezTo>
                    <a:cubicBezTo>
                      <a:pt x="101" y="504"/>
                      <a:pt x="82" y="494"/>
                      <a:pt x="67" y="472"/>
                    </a:cubicBezTo>
                    <a:cubicBezTo>
                      <a:pt x="47" y="442"/>
                      <a:pt x="31" y="411"/>
                      <a:pt x="24" y="375"/>
                    </a:cubicBezTo>
                    <a:cubicBezTo>
                      <a:pt x="17" y="340"/>
                      <a:pt x="9" y="305"/>
                      <a:pt x="4" y="270"/>
                    </a:cubicBezTo>
                    <a:cubicBezTo>
                      <a:pt x="0" y="246"/>
                      <a:pt x="1" y="221"/>
                      <a:pt x="0" y="195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39" name="Freeform 24"/>
              <p:cNvSpPr>
                <a:spLocks/>
              </p:cNvSpPr>
              <p:nvPr/>
            </p:nvSpPr>
            <p:spPr bwMode="auto">
              <a:xfrm>
                <a:off x="5976938" y="4818063"/>
                <a:ext cx="508000" cy="660400"/>
              </a:xfrm>
              <a:custGeom>
                <a:avLst/>
                <a:gdLst>
                  <a:gd name="T0" fmla="*/ 466 w 618"/>
                  <a:gd name="T1" fmla="*/ 371 h 802"/>
                  <a:gd name="T2" fmla="*/ 491 w 618"/>
                  <a:gd name="T3" fmla="*/ 400 h 802"/>
                  <a:gd name="T4" fmla="*/ 557 w 618"/>
                  <a:gd name="T5" fmla="*/ 488 h 802"/>
                  <a:gd name="T6" fmla="*/ 602 w 618"/>
                  <a:gd name="T7" fmla="*/ 576 h 802"/>
                  <a:gd name="T8" fmla="*/ 616 w 618"/>
                  <a:gd name="T9" fmla="*/ 670 h 802"/>
                  <a:gd name="T10" fmla="*/ 605 w 618"/>
                  <a:gd name="T11" fmla="*/ 708 h 802"/>
                  <a:gd name="T12" fmla="*/ 584 w 618"/>
                  <a:gd name="T13" fmla="*/ 739 h 802"/>
                  <a:gd name="T14" fmla="*/ 504 w 618"/>
                  <a:gd name="T15" fmla="*/ 787 h 802"/>
                  <a:gd name="T16" fmla="*/ 443 w 618"/>
                  <a:gd name="T17" fmla="*/ 796 h 802"/>
                  <a:gd name="T18" fmla="*/ 311 w 618"/>
                  <a:gd name="T19" fmla="*/ 782 h 802"/>
                  <a:gd name="T20" fmla="*/ 261 w 618"/>
                  <a:gd name="T21" fmla="*/ 759 h 802"/>
                  <a:gd name="T22" fmla="*/ 187 w 618"/>
                  <a:gd name="T23" fmla="*/ 689 h 802"/>
                  <a:gd name="T24" fmla="*/ 150 w 618"/>
                  <a:gd name="T25" fmla="*/ 637 h 802"/>
                  <a:gd name="T26" fmla="*/ 122 w 618"/>
                  <a:gd name="T27" fmla="*/ 586 h 802"/>
                  <a:gd name="T28" fmla="*/ 86 w 618"/>
                  <a:gd name="T29" fmla="*/ 481 h 802"/>
                  <a:gd name="T30" fmla="*/ 77 w 618"/>
                  <a:gd name="T31" fmla="*/ 453 h 802"/>
                  <a:gd name="T32" fmla="*/ 39 w 618"/>
                  <a:gd name="T33" fmla="*/ 329 h 802"/>
                  <a:gd name="T34" fmla="*/ 9 w 618"/>
                  <a:gd name="T35" fmla="*/ 207 h 802"/>
                  <a:gd name="T36" fmla="*/ 18 w 618"/>
                  <a:gd name="T37" fmla="*/ 88 h 802"/>
                  <a:gd name="T38" fmla="*/ 78 w 618"/>
                  <a:gd name="T39" fmla="*/ 26 h 802"/>
                  <a:gd name="T40" fmla="*/ 130 w 618"/>
                  <a:gd name="T41" fmla="*/ 8 h 802"/>
                  <a:gd name="T42" fmla="*/ 161 w 618"/>
                  <a:gd name="T43" fmla="*/ 0 h 802"/>
                  <a:gd name="T44" fmla="*/ 170 w 618"/>
                  <a:gd name="T45" fmla="*/ 16 h 802"/>
                  <a:gd name="T46" fmla="*/ 170 w 618"/>
                  <a:gd name="T47" fmla="*/ 49 h 802"/>
                  <a:gd name="T48" fmla="*/ 226 w 618"/>
                  <a:gd name="T49" fmla="*/ 246 h 802"/>
                  <a:gd name="T50" fmla="*/ 264 w 618"/>
                  <a:gd name="T51" fmla="*/ 304 h 802"/>
                  <a:gd name="T52" fmla="*/ 390 w 618"/>
                  <a:gd name="T53" fmla="*/ 378 h 802"/>
                  <a:gd name="T54" fmla="*/ 445 w 618"/>
                  <a:gd name="T55" fmla="*/ 376 h 802"/>
                  <a:gd name="T56" fmla="*/ 466 w 618"/>
                  <a:gd name="T57" fmla="*/ 371 h 80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618" h="802">
                    <a:moveTo>
                      <a:pt x="466" y="371"/>
                    </a:moveTo>
                    <a:cubicBezTo>
                      <a:pt x="479" y="378"/>
                      <a:pt x="484" y="390"/>
                      <a:pt x="491" y="400"/>
                    </a:cubicBezTo>
                    <a:cubicBezTo>
                      <a:pt x="513" y="429"/>
                      <a:pt x="534" y="460"/>
                      <a:pt x="557" y="488"/>
                    </a:cubicBezTo>
                    <a:cubicBezTo>
                      <a:pt x="578" y="513"/>
                      <a:pt x="599" y="541"/>
                      <a:pt x="602" y="576"/>
                    </a:cubicBezTo>
                    <a:cubicBezTo>
                      <a:pt x="617" y="606"/>
                      <a:pt x="618" y="638"/>
                      <a:pt x="616" y="670"/>
                    </a:cubicBezTo>
                    <a:cubicBezTo>
                      <a:pt x="615" y="684"/>
                      <a:pt x="612" y="697"/>
                      <a:pt x="605" y="708"/>
                    </a:cubicBezTo>
                    <a:cubicBezTo>
                      <a:pt x="598" y="719"/>
                      <a:pt x="591" y="729"/>
                      <a:pt x="584" y="739"/>
                    </a:cubicBezTo>
                    <a:cubicBezTo>
                      <a:pt x="564" y="766"/>
                      <a:pt x="538" y="783"/>
                      <a:pt x="504" y="787"/>
                    </a:cubicBezTo>
                    <a:cubicBezTo>
                      <a:pt x="483" y="789"/>
                      <a:pt x="463" y="793"/>
                      <a:pt x="443" y="796"/>
                    </a:cubicBezTo>
                    <a:cubicBezTo>
                      <a:pt x="398" y="802"/>
                      <a:pt x="354" y="799"/>
                      <a:pt x="311" y="782"/>
                    </a:cubicBezTo>
                    <a:cubicBezTo>
                      <a:pt x="294" y="775"/>
                      <a:pt x="277" y="769"/>
                      <a:pt x="261" y="759"/>
                    </a:cubicBezTo>
                    <a:cubicBezTo>
                      <a:pt x="231" y="741"/>
                      <a:pt x="204" y="720"/>
                      <a:pt x="187" y="689"/>
                    </a:cubicBezTo>
                    <a:cubicBezTo>
                      <a:pt x="177" y="670"/>
                      <a:pt x="164" y="653"/>
                      <a:pt x="150" y="637"/>
                    </a:cubicBezTo>
                    <a:cubicBezTo>
                      <a:pt x="137" y="622"/>
                      <a:pt x="128" y="605"/>
                      <a:pt x="122" y="586"/>
                    </a:cubicBezTo>
                    <a:cubicBezTo>
                      <a:pt x="110" y="551"/>
                      <a:pt x="98" y="516"/>
                      <a:pt x="86" y="481"/>
                    </a:cubicBezTo>
                    <a:cubicBezTo>
                      <a:pt x="83" y="472"/>
                      <a:pt x="81" y="462"/>
                      <a:pt x="77" y="453"/>
                    </a:cubicBezTo>
                    <a:cubicBezTo>
                      <a:pt x="60" y="413"/>
                      <a:pt x="50" y="371"/>
                      <a:pt x="39" y="329"/>
                    </a:cubicBezTo>
                    <a:cubicBezTo>
                      <a:pt x="28" y="289"/>
                      <a:pt x="17" y="248"/>
                      <a:pt x="9" y="207"/>
                    </a:cubicBezTo>
                    <a:cubicBezTo>
                      <a:pt x="0" y="167"/>
                      <a:pt x="2" y="127"/>
                      <a:pt x="18" y="88"/>
                    </a:cubicBezTo>
                    <a:cubicBezTo>
                      <a:pt x="30" y="58"/>
                      <a:pt x="50" y="38"/>
                      <a:pt x="78" y="26"/>
                    </a:cubicBezTo>
                    <a:cubicBezTo>
                      <a:pt x="95" y="18"/>
                      <a:pt x="113" y="13"/>
                      <a:pt x="130" y="8"/>
                    </a:cubicBezTo>
                    <a:cubicBezTo>
                      <a:pt x="141" y="5"/>
                      <a:pt x="151" y="2"/>
                      <a:pt x="161" y="0"/>
                    </a:cubicBezTo>
                    <a:cubicBezTo>
                      <a:pt x="169" y="3"/>
                      <a:pt x="170" y="10"/>
                      <a:pt x="170" y="16"/>
                    </a:cubicBezTo>
                    <a:cubicBezTo>
                      <a:pt x="170" y="27"/>
                      <a:pt x="170" y="38"/>
                      <a:pt x="170" y="49"/>
                    </a:cubicBezTo>
                    <a:cubicBezTo>
                      <a:pt x="171" y="120"/>
                      <a:pt x="189" y="185"/>
                      <a:pt x="226" y="246"/>
                    </a:cubicBezTo>
                    <a:cubicBezTo>
                      <a:pt x="238" y="266"/>
                      <a:pt x="248" y="287"/>
                      <a:pt x="264" y="304"/>
                    </a:cubicBezTo>
                    <a:cubicBezTo>
                      <a:pt x="283" y="326"/>
                      <a:pt x="363" y="373"/>
                      <a:pt x="390" y="378"/>
                    </a:cubicBezTo>
                    <a:cubicBezTo>
                      <a:pt x="409" y="381"/>
                      <a:pt x="427" y="380"/>
                      <a:pt x="445" y="376"/>
                    </a:cubicBezTo>
                    <a:cubicBezTo>
                      <a:pt x="452" y="374"/>
                      <a:pt x="460" y="373"/>
                      <a:pt x="466" y="37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40" name="Freeform 25"/>
              <p:cNvSpPr>
                <a:spLocks/>
              </p:cNvSpPr>
              <p:nvPr/>
            </p:nvSpPr>
            <p:spPr bwMode="auto">
              <a:xfrm>
                <a:off x="6746876" y="1792288"/>
                <a:ext cx="504825" cy="515938"/>
              </a:xfrm>
              <a:custGeom>
                <a:avLst/>
                <a:gdLst>
                  <a:gd name="T0" fmla="*/ 613 w 613"/>
                  <a:gd name="T1" fmla="*/ 87 h 628"/>
                  <a:gd name="T2" fmla="*/ 595 w 613"/>
                  <a:gd name="T3" fmla="*/ 92 h 628"/>
                  <a:gd name="T4" fmla="*/ 525 w 613"/>
                  <a:gd name="T5" fmla="*/ 135 h 628"/>
                  <a:gd name="T6" fmla="*/ 503 w 613"/>
                  <a:gd name="T7" fmla="*/ 197 h 628"/>
                  <a:gd name="T8" fmla="*/ 501 w 613"/>
                  <a:gd name="T9" fmla="*/ 219 h 628"/>
                  <a:gd name="T10" fmla="*/ 529 w 613"/>
                  <a:gd name="T11" fmla="*/ 296 h 628"/>
                  <a:gd name="T12" fmla="*/ 494 w 613"/>
                  <a:gd name="T13" fmla="*/ 347 h 628"/>
                  <a:gd name="T14" fmla="*/ 448 w 613"/>
                  <a:gd name="T15" fmla="*/ 443 h 628"/>
                  <a:gd name="T16" fmla="*/ 436 w 613"/>
                  <a:gd name="T17" fmla="*/ 475 h 628"/>
                  <a:gd name="T18" fmla="*/ 336 w 613"/>
                  <a:gd name="T19" fmla="*/ 590 h 628"/>
                  <a:gd name="T20" fmla="*/ 326 w 613"/>
                  <a:gd name="T21" fmla="*/ 596 h 628"/>
                  <a:gd name="T22" fmla="*/ 195 w 613"/>
                  <a:gd name="T23" fmla="*/ 622 h 628"/>
                  <a:gd name="T24" fmla="*/ 159 w 613"/>
                  <a:gd name="T25" fmla="*/ 619 h 628"/>
                  <a:gd name="T26" fmla="*/ 101 w 613"/>
                  <a:gd name="T27" fmla="*/ 606 h 628"/>
                  <a:gd name="T28" fmla="*/ 54 w 613"/>
                  <a:gd name="T29" fmla="*/ 585 h 628"/>
                  <a:gd name="T30" fmla="*/ 29 w 613"/>
                  <a:gd name="T31" fmla="*/ 570 h 628"/>
                  <a:gd name="T32" fmla="*/ 51 w 613"/>
                  <a:gd name="T33" fmla="*/ 550 h 628"/>
                  <a:gd name="T34" fmla="*/ 142 w 613"/>
                  <a:gd name="T35" fmla="*/ 487 h 628"/>
                  <a:gd name="T36" fmla="*/ 195 w 613"/>
                  <a:gd name="T37" fmla="*/ 422 h 628"/>
                  <a:gd name="T38" fmla="*/ 173 w 613"/>
                  <a:gd name="T39" fmla="*/ 408 h 628"/>
                  <a:gd name="T40" fmla="*/ 150 w 613"/>
                  <a:gd name="T41" fmla="*/ 419 h 628"/>
                  <a:gd name="T42" fmla="*/ 97 w 613"/>
                  <a:gd name="T43" fmla="*/ 428 h 628"/>
                  <a:gd name="T44" fmla="*/ 57 w 613"/>
                  <a:gd name="T45" fmla="*/ 423 h 628"/>
                  <a:gd name="T46" fmla="*/ 22 w 613"/>
                  <a:gd name="T47" fmla="*/ 412 h 628"/>
                  <a:gd name="T48" fmla="*/ 8 w 613"/>
                  <a:gd name="T49" fmla="*/ 398 h 628"/>
                  <a:gd name="T50" fmla="*/ 106 w 613"/>
                  <a:gd name="T51" fmla="*/ 342 h 628"/>
                  <a:gd name="T52" fmla="*/ 144 w 613"/>
                  <a:gd name="T53" fmla="*/ 297 h 628"/>
                  <a:gd name="T54" fmla="*/ 145 w 613"/>
                  <a:gd name="T55" fmla="*/ 290 h 628"/>
                  <a:gd name="T56" fmla="*/ 125 w 613"/>
                  <a:gd name="T57" fmla="*/ 283 h 628"/>
                  <a:gd name="T58" fmla="*/ 2 w 613"/>
                  <a:gd name="T59" fmla="*/ 210 h 628"/>
                  <a:gd name="T60" fmla="*/ 2 w 613"/>
                  <a:gd name="T61" fmla="*/ 200 h 628"/>
                  <a:gd name="T62" fmla="*/ 13 w 613"/>
                  <a:gd name="T63" fmla="*/ 200 h 628"/>
                  <a:gd name="T64" fmla="*/ 107 w 613"/>
                  <a:gd name="T65" fmla="*/ 195 h 628"/>
                  <a:gd name="T66" fmla="*/ 186 w 613"/>
                  <a:gd name="T67" fmla="*/ 149 h 628"/>
                  <a:gd name="T68" fmla="*/ 322 w 613"/>
                  <a:gd name="T69" fmla="*/ 46 h 628"/>
                  <a:gd name="T70" fmla="*/ 474 w 613"/>
                  <a:gd name="T71" fmla="*/ 3 h 628"/>
                  <a:gd name="T72" fmla="*/ 567 w 613"/>
                  <a:gd name="T73" fmla="*/ 26 h 628"/>
                  <a:gd name="T74" fmla="*/ 609 w 613"/>
                  <a:gd name="T75" fmla="*/ 66 h 628"/>
                  <a:gd name="T76" fmla="*/ 613 w 613"/>
                  <a:gd name="T77" fmla="*/ 87 h 62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613" h="628">
                    <a:moveTo>
                      <a:pt x="613" y="87"/>
                    </a:moveTo>
                    <a:cubicBezTo>
                      <a:pt x="604" y="89"/>
                      <a:pt x="599" y="91"/>
                      <a:pt x="595" y="92"/>
                    </a:cubicBezTo>
                    <a:cubicBezTo>
                      <a:pt x="563" y="93"/>
                      <a:pt x="541" y="112"/>
                      <a:pt x="525" y="135"/>
                    </a:cubicBezTo>
                    <a:cubicBezTo>
                      <a:pt x="513" y="153"/>
                      <a:pt x="509" y="176"/>
                      <a:pt x="503" y="197"/>
                    </a:cubicBezTo>
                    <a:cubicBezTo>
                      <a:pt x="500" y="204"/>
                      <a:pt x="501" y="212"/>
                      <a:pt x="501" y="219"/>
                    </a:cubicBezTo>
                    <a:cubicBezTo>
                      <a:pt x="497" y="262"/>
                      <a:pt x="498" y="264"/>
                      <a:pt x="529" y="296"/>
                    </a:cubicBezTo>
                    <a:cubicBezTo>
                      <a:pt x="518" y="313"/>
                      <a:pt x="507" y="331"/>
                      <a:pt x="494" y="347"/>
                    </a:cubicBezTo>
                    <a:cubicBezTo>
                      <a:pt x="472" y="376"/>
                      <a:pt x="461" y="410"/>
                      <a:pt x="448" y="443"/>
                    </a:cubicBezTo>
                    <a:cubicBezTo>
                      <a:pt x="443" y="454"/>
                      <a:pt x="439" y="464"/>
                      <a:pt x="436" y="475"/>
                    </a:cubicBezTo>
                    <a:cubicBezTo>
                      <a:pt x="421" y="530"/>
                      <a:pt x="386" y="566"/>
                      <a:pt x="336" y="590"/>
                    </a:cubicBezTo>
                    <a:cubicBezTo>
                      <a:pt x="332" y="592"/>
                      <a:pt x="329" y="594"/>
                      <a:pt x="326" y="596"/>
                    </a:cubicBezTo>
                    <a:cubicBezTo>
                      <a:pt x="286" y="624"/>
                      <a:pt x="242" y="628"/>
                      <a:pt x="195" y="622"/>
                    </a:cubicBezTo>
                    <a:cubicBezTo>
                      <a:pt x="183" y="621"/>
                      <a:pt x="171" y="619"/>
                      <a:pt x="159" y="619"/>
                    </a:cubicBezTo>
                    <a:cubicBezTo>
                      <a:pt x="139" y="618"/>
                      <a:pt x="120" y="612"/>
                      <a:pt x="101" y="606"/>
                    </a:cubicBezTo>
                    <a:cubicBezTo>
                      <a:pt x="85" y="599"/>
                      <a:pt x="69" y="593"/>
                      <a:pt x="54" y="585"/>
                    </a:cubicBezTo>
                    <a:cubicBezTo>
                      <a:pt x="45" y="581"/>
                      <a:pt x="37" y="575"/>
                      <a:pt x="29" y="570"/>
                    </a:cubicBezTo>
                    <a:cubicBezTo>
                      <a:pt x="33" y="558"/>
                      <a:pt x="42" y="553"/>
                      <a:pt x="51" y="550"/>
                    </a:cubicBezTo>
                    <a:cubicBezTo>
                      <a:pt x="87" y="536"/>
                      <a:pt x="116" y="514"/>
                      <a:pt x="142" y="487"/>
                    </a:cubicBezTo>
                    <a:cubicBezTo>
                      <a:pt x="161" y="467"/>
                      <a:pt x="178" y="443"/>
                      <a:pt x="195" y="422"/>
                    </a:cubicBezTo>
                    <a:cubicBezTo>
                      <a:pt x="187" y="408"/>
                      <a:pt x="182" y="404"/>
                      <a:pt x="173" y="408"/>
                    </a:cubicBezTo>
                    <a:cubicBezTo>
                      <a:pt x="165" y="410"/>
                      <a:pt x="156" y="414"/>
                      <a:pt x="150" y="419"/>
                    </a:cubicBezTo>
                    <a:cubicBezTo>
                      <a:pt x="133" y="430"/>
                      <a:pt x="116" y="432"/>
                      <a:pt x="97" y="428"/>
                    </a:cubicBezTo>
                    <a:cubicBezTo>
                      <a:pt x="84" y="426"/>
                      <a:pt x="70" y="426"/>
                      <a:pt x="57" y="423"/>
                    </a:cubicBezTo>
                    <a:cubicBezTo>
                      <a:pt x="45" y="421"/>
                      <a:pt x="33" y="417"/>
                      <a:pt x="22" y="412"/>
                    </a:cubicBezTo>
                    <a:cubicBezTo>
                      <a:pt x="17" y="410"/>
                      <a:pt x="14" y="404"/>
                      <a:pt x="8" y="398"/>
                    </a:cubicBezTo>
                    <a:cubicBezTo>
                      <a:pt x="42" y="378"/>
                      <a:pt x="79" y="369"/>
                      <a:pt x="106" y="342"/>
                    </a:cubicBezTo>
                    <a:cubicBezTo>
                      <a:pt x="120" y="328"/>
                      <a:pt x="131" y="312"/>
                      <a:pt x="144" y="297"/>
                    </a:cubicBezTo>
                    <a:cubicBezTo>
                      <a:pt x="145" y="296"/>
                      <a:pt x="144" y="293"/>
                      <a:pt x="145" y="290"/>
                    </a:cubicBezTo>
                    <a:cubicBezTo>
                      <a:pt x="140" y="282"/>
                      <a:pt x="133" y="283"/>
                      <a:pt x="125" y="283"/>
                    </a:cubicBezTo>
                    <a:cubicBezTo>
                      <a:pt x="68" y="287"/>
                      <a:pt x="31" y="255"/>
                      <a:pt x="2" y="210"/>
                    </a:cubicBezTo>
                    <a:cubicBezTo>
                      <a:pt x="0" y="208"/>
                      <a:pt x="2" y="204"/>
                      <a:pt x="2" y="200"/>
                    </a:cubicBezTo>
                    <a:cubicBezTo>
                      <a:pt x="6" y="200"/>
                      <a:pt x="10" y="199"/>
                      <a:pt x="13" y="200"/>
                    </a:cubicBezTo>
                    <a:cubicBezTo>
                      <a:pt x="45" y="211"/>
                      <a:pt x="76" y="207"/>
                      <a:pt x="107" y="195"/>
                    </a:cubicBezTo>
                    <a:cubicBezTo>
                      <a:pt x="136" y="184"/>
                      <a:pt x="162" y="168"/>
                      <a:pt x="186" y="149"/>
                    </a:cubicBezTo>
                    <a:cubicBezTo>
                      <a:pt x="231" y="113"/>
                      <a:pt x="276" y="79"/>
                      <a:pt x="322" y="46"/>
                    </a:cubicBezTo>
                    <a:cubicBezTo>
                      <a:pt x="347" y="28"/>
                      <a:pt x="445" y="0"/>
                      <a:pt x="474" y="3"/>
                    </a:cubicBezTo>
                    <a:cubicBezTo>
                      <a:pt x="506" y="6"/>
                      <a:pt x="538" y="12"/>
                      <a:pt x="567" y="26"/>
                    </a:cubicBezTo>
                    <a:cubicBezTo>
                      <a:pt x="585" y="35"/>
                      <a:pt x="601" y="47"/>
                      <a:pt x="609" y="66"/>
                    </a:cubicBezTo>
                    <a:cubicBezTo>
                      <a:pt x="611" y="71"/>
                      <a:pt x="611" y="78"/>
                      <a:pt x="613" y="87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41" name="Freeform 26"/>
              <p:cNvSpPr>
                <a:spLocks/>
              </p:cNvSpPr>
              <p:nvPr/>
            </p:nvSpPr>
            <p:spPr bwMode="auto">
              <a:xfrm>
                <a:off x="5937251" y="3427413"/>
                <a:ext cx="398463" cy="422275"/>
              </a:xfrm>
              <a:custGeom>
                <a:avLst/>
                <a:gdLst>
                  <a:gd name="T0" fmla="*/ 341 w 484"/>
                  <a:gd name="T1" fmla="*/ 0 h 513"/>
                  <a:gd name="T2" fmla="*/ 372 w 484"/>
                  <a:gd name="T3" fmla="*/ 60 h 513"/>
                  <a:gd name="T4" fmla="*/ 404 w 484"/>
                  <a:gd name="T5" fmla="*/ 118 h 513"/>
                  <a:gd name="T6" fmla="*/ 440 w 484"/>
                  <a:gd name="T7" fmla="*/ 169 h 513"/>
                  <a:gd name="T8" fmla="*/ 484 w 484"/>
                  <a:gd name="T9" fmla="*/ 220 h 513"/>
                  <a:gd name="T10" fmla="*/ 381 w 484"/>
                  <a:gd name="T11" fmla="*/ 397 h 513"/>
                  <a:gd name="T12" fmla="*/ 319 w 484"/>
                  <a:gd name="T13" fmla="*/ 466 h 513"/>
                  <a:gd name="T14" fmla="*/ 267 w 484"/>
                  <a:gd name="T15" fmla="*/ 493 h 513"/>
                  <a:gd name="T16" fmla="*/ 251 w 484"/>
                  <a:gd name="T17" fmla="*/ 487 h 513"/>
                  <a:gd name="T18" fmla="*/ 252 w 484"/>
                  <a:gd name="T19" fmla="*/ 467 h 513"/>
                  <a:gd name="T20" fmla="*/ 276 w 484"/>
                  <a:gd name="T21" fmla="*/ 444 h 513"/>
                  <a:gd name="T22" fmla="*/ 305 w 484"/>
                  <a:gd name="T23" fmla="*/ 416 h 513"/>
                  <a:gd name="T24" fmla="*/ 312 w 484"/>
                  <a:gd name="T25" fmla="*/ 392 h 513"/>
                  <a:gd name="T26" fmla="*/ 287 w 484"/>
                  <a:gd name="T27" fmla="*/ 406 h 513"/>
                  <a:gd name="T28" fmla="*/ 250 w 484"/>
                  <a:gd name="T29" fmla="*/ 446 h 513"/>
                  <a:gd name="T30" fmla="*/ 206 w 484"/>
                  <a:gd name="T31" fmla="*/ 487 h 513"/>
                  <a:gd name="T32" fmla="*/ 171 w 484"/>
                  <a:gd name="T33" fmla="*/ 502 h 513"/>
                  <a:gd name="T34" fmla="*/ 135 w 484"/>
                  <a:gd name="T35" fmla="*/ 512 h 513"/>
                  <a:gd name="T36" fmla="*/ 120 w 484"/>
                  <a:gd name="T37" fmla="*/ 512 h 513"/>
                  <a:gd name="T38" fmla="*/ 114 w 484"/>
                  <a:gd name="T39" fmla="*/ 507 h 513"/>
                  <a:gd name="T40" fmla="*/ 126 w 484"/>
                  <a:gd name="T41" fmla="*/ 471 h 513"/>
                  <a:gd name="T42" fmla="*/ 151 w 484"/>
                  <a:gd name="T43" fmla="*/ 443 h 513"/>
                  <a:gd name="T44" fmla="*/ 213 w 484"/>
                  <a:gd name="T45" fmla="*/ 378 h 513"/>
                  <a:gd name="T46" fmla="*/ 195 w 484"/>
                  <a:gd name="T47" fmla="*/ 369 h 513"/>
                  <a:gd name="T48" fmla="*/ 186 w 484"/>
                  <a:gd name="T49" fmla="*/ 376 h 513"/>
                  <a:gd name="T50" fmla="*/ 88 w 484"/>
                  <a:gd name="T51" fmla="*/ 488 h 513"/>
                  <a:gd name="T52" fmla="*/ 52 w 484"/>
                  <a:gd name="T53" fmla="*/ 496 h 513"/>
                  <a:gd name="T54" fmla="*/ 48 w 484"/>
                  <a:gd name="T55" fmla="*/ 468 h 513"/>
                  <a:gd name="T56" fmla="*/ 88 w 484"/>
                  <a:gd name="T57" fmla="*/ 402 h 513"/>
                  <a:gd name="T58" fmla="*/ 160 w 484"/>
                  <a:gd name="T59" fmla="*/ 317 h 513"/>
                  <a:gd name="T60" fmla="*/ 166 w 484"/>
                  <a:gd name="T61" fmla="*/ 306 h 513"/>
                  <a:gd name="T62" fmla="*/ 149 w 484"/>
                  <a:gd name="T63" fmla="*/ 301 h 513"/>
                  <a:gd name="T64" fmla="*/ 129 w 484"/>
                  <a:gd name="T65" fmla="*/ 317 h 513"/>
                  <a:gd name="T66" fmla="*/ 70 w 484"/>
                  <a:gd name="T67" fmla="*/ 383 h 513"/>
                  <a:gd name="T68" fmla="*/ 20 w 484"/>
                  <a:gd name="T69" fmla="*/ 391 h 513"/>
                  <a:gd name="T70" fmla="*/ 31 w 484"/>
                  <a:gd name="T71" fmla="*/ 334 h 513"/>
                  <a:gd name="T72" fmla="*/ 88 w 484"/>
                  <a:gd name="T73" fmla="*/ 257 h 513"/>
                  <a:gd name="T74" fmla="*/ 91 w 484"/>
                  <a:gd name="T75" fmla="*/ 242 h 513"/>
                  <a:gd name="T76" fmla="*/ 37 w 484"/>
                  <a:gd name="T77" fmla="*/ 290 h 513"/>
                  <a:gd name="T78" fmla="*/ 19 w 484"/>
                  <a:gd name="T79" fmla="*/ 313 h 513"/>
                  <a:gd name="T80" fmla="*/ 9 w 484"/>
                  <a:gd name="T81" fmla="*/ 315 h 513"/>
                  <a:gd name="T82" fmla="*/ 0 w 484"/>
                  <a:gd name="T83" fmla="*/ 305 h 513"/>
                  <a:gd name="T84" fmla="*/ 17 w 484"/>
                  <a:gd name="T85" fmla="*/ 243 h 513"/>
                  <a:gd name="T86" fmla="*/ 89 w 484"/>
                  <a:gd name="T87" fmla="*/ 154 h 513"/>
                  <a:gd name="T88" fmla="*/ 134 w 484"/>
                  <a:gd name="T89" fmla="*/ 106 h 513"/>
                  <a:gd name="T90" fmla="*/ 194 w 484"/>
                  <a:gd name="T91" fmla="*/ 69 h 513"/>
                  <a:gd name="T92" fmla="*/ 320 w 484"/>
                  <a:gd name="T93" fmla="*/ 7 h 513"/>
                  <a:gd name="T94" fmla="*/ 341 w 484"/>
                  <a:gd name="T95" fmla="*/ 0 h 5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484" h="513">
                    <a:moveTo>
                      <a:pt x="341" y="0"/>
                    </a:moveTo>
                    <a:cubicBezTo>
                      <a:pt x="357" y="18"/>
                      <a:pt x="361" y="41"/>
                      <a:pt x="372" y="60"/>
                    </a:cubicBezTo>
                    <a:cubicBezTo>
                      <a:pt x="383" y="79"/>
                      <a:pt x="392" y="99"/>
                      <a:pt x="404" y="118"/>
                    </a:cubicBezTo>
                    <a:cubicBezTo>
                      <a:pt x="415" y="136"/>
                      <a:pt x="427" y="153"/>
                      <a:pt x="440" y="169"/>
                    </a:cubicBezTo>
                    <a:cubicBezTo>
                      <a:pt x="454" y="187"/>
                      <a:pt x="469" y="203"/>
                      <a:pt x="484" y="220"/>
                    </a:cubicBezTo>
                    <a:cubicBezTo>
                      <a:pt x="456" y="282"/>
                      <a:pt x="424" y="343"/>
                      <a:pt x="381" y="397"/>
                    </a:cubicBezTo>
                    <a:cubicBezTo>
                      <a:pt x="362" y="422"/>
                      <a:pt x="341" y="444"/>
                      <a:pt x="319" y="466"/>
                    </a:cubicBezTo>
                    <a:cubicBezTo>
                      <a:pt x="305" y="480"/>
                      <a:pt x="288" y="490"/>
                      <a:pt x="267" y="493"/>
                    </a:cubicBezTo>
                    <a:cubicBezTo>
                      <a:pt x="261" y="494"/>
                      <a:pt x="255" y="493"/>
                      <a:pt x="251" y="487"/>
                    </a:cubicBezTo>
                    <a:cubicBezTo>
                      <a:pt x="247" y="481"/>
                      <a:pt x="246" y="472"/>
                      <a:pt x="252" y="467"/>
                    </a:cubicBezTo>
                    <a:cubicBezTo>
                      <a:pt x="259" y="459"/>
                      <a:pt x="268" y="452"/>
                      <a:pt x="276" y="444"/>
                    </a:cubicBezTo>
                    <a:cubicBezTo>
                      <a:pt x="286" y="435"/>
                      <a:pt x="296" y="426"/>
                      <a:pt x="305" y="416"/>
                    </a:cubicBezTo>
                    <a:cubicBezTo>
                      <a:pt x="311" y="409"/>
                      <a:pt x="313" y="401"/>
                      <a:pt x="312" y="392"/>
                    </a:cubicBezTo>
                    <a:cubicBezTo>
                      <a:pt x="300" y="392"/>
                      <a:pt x="291" y="396"/>
                      <a:pt x="287" y="406"/>
                    </a:cubicBezTo>
                    <a:cubicBezTo>
                      <a:pt x="279" y="424"/>
                      <a:pt x="263" y="434"/>
                      <a:pt x="250" y="446"/>
                    </a:cubicBezTo>
                    <a:cubicBezTo>
                      <a:pt x="235" y="459"/>
                      <a:pt x="221" y="473"/>
                      <a:pt x="206" y="487"/>
                    </a:cubicBezTo>
                    <a:cubicBezTo>
                      <a:pt x="196" y="496"/>
                      <a:pt x="186" y="503"/>
                      <a:pt x="171" y="502"/>
                    </a:cubicBezTo>
                    <a:cubicBezTo>
                      <a:pt x="159" y="502"/>
                      <a:pt x="147" y="509"/>
                      <a:pt x="135" y="512"/>
                    </a:cubicBezTo>
                    <a:cubicBezTo>
                      <a:pt x="130" y="513"/>
                      <a:pt x="125" y="512"/>
                      <a:pt x="120" y="512"/>
                    </a:cubicBezTo>
                    <a:cubicBezTo>
                      <a:pt x="118" y="512"/>
                      <a:pt x="117" y="509"/>
                      <a:pt x="114" y="507"/>
                    </a:cubicBezTo>
                    <a:cubicBezTo>
                      <a:pt x="111" y="493"/>
                      <a:pt x="117" y="482"/>
                      <a:pt x="126" y="471"/>
                    </a:cubicBezTo>
                    <a:cubicBezTo>
                      <a:pt x="133" y="461"/>
                      <a:pt x="142" y="452"/>
                      <a:pt x="151" y="443"/>
                    </a:cubicBezTo>
                    <a:cubicBezTo>
                      <a:pt x="172" y="421"/>
                      <a:pt x="193" y="399"/>
                      <a:pt x="213" y="378"/>
                    </a:cubicBezTo>
                    <a:cubicBezTo>
                      <a:pt x="210" y="366"/>
                      <a:pt x="202" y="367"/>
                      <a:pt x="195" y="369"/>
                    </a:cubicBezTo>
                    <a:cubicBezTo>
                      <a:pt x="192" y="370"/>
                      <a:pt x="188" y="373"/>
                      <a:pt x="186" y="376"/>
                    </a:cubicBezTo>
                    <a:cubicBezTo>
                      <a:pt x="153" y="414"/>
                      <a:pt x="111" y="443"/>
                      <a:pt x="88" y="488"/>
                    </a:cubicBezTo>
                    <a:cubicBezTo>
                      <a:pt x="75" y="495"/>
                      <a:pt x="64" y="498"/>
                      <a:pt x="52" y="496"/>
                    </a:cubicBezTo>
                    <a:cubicBezTo>
                      <a:pt x="42" y="487"/>
                      <a:pt x="44" y="477"/>
                      <a:pt x="48" y="468"/>
                    </a:cubicBezTo>
                    <a:cubicBezTo>
                      <a:pt x="58" y="444"/>
                      <a:pt x="71" y="422"/>
                      <a:pt x="88" y="402"/>
                    </a:cubicBezTo>
                    <a:cubicBezTo>
                      <a:pt x="113" y="374"/>
                      <a:pt x="136" y="346"/>
                      <a:pt x="160" y="317"/>
                    </a:cubicBezTo>
                    <a:cubicBezTo>
                      <a:pt x="163" y="314"/>
                      <a:pt x="164" y="309"/>
                      <a:pt x="166" y="306"/>
                    </a:cubicBezTo>
                    <a:cubicBezTo>
                      <a:pt x="161" y="298"/>
                      <a:pt x="154" y="297"/>
                      <a:pt x="149" y="301"/>
                    </a:cubicBezTo>
                    <a:cubicBezTo>
                      <a:pt x="142" y="305"/>
                      <a:pt x="135" y="311"/>
                      <a:pt x="129" y="317"/>
                    </a:cubicBezTo>
                    <a:cubicBezTo>
                      <a:pt x="109" y="339"/>
                      <a:pt x="89" y="361"/>
                      <a:pt x="70" y="383"/>
                    </a:cubicBezTo>
                    <a:cubicBezTo>
                      <a:pt x="51" y="406"/>
                      <a:pt x="49" y="406"/>
                      <a:pt x="20" y="391"/>
                    </a:cubicBezTo>
                    <a:cubicBezTo>
                      <a:pt x="13" y="370"/>
                      <a:pt x="15" y="353"/>
                      <a:pt x="31" y="334"/>
                    </a:cubicBezTo>
                    <a:cubicBezTo>
                      <a:pt x="53" y="311"/>
                      <a:pt x="70" y="283"/>
                      <a:pt x="88" y="257"/>
                    </a:cubicBezTo>
                    <a:cubicBezTo>
                      <a:pt x="90" y="254"/>
                      <a:pt x="90" y="249"/>
                      <a:pt x="91" y="242"/>
                    </a:cubicBezTo>
                    <a:cubicBezTo>
                      <a:pt x="64" y="251"/>
                      <a:pt x="52" y="272"/>
                      <a:pt x="37" y="290"/>
                    </a:cubicBezTo>
                    <a:cubicBezTo>
                      <a:pt x="31" y="297"/>
                      <a:pt x="25" y="306"/>
                      <a:pt x="19" y="313"/>
                    </a:cubicBezTo>
                    <a:cubicBezTo>
                      <a:pt x="17" y="315"/>
                      <a:pt x="11" y="316"/>
                      <a:pt x="9" y="315"/>
                    </a:cubicBezTo>
                    <a:cubicBezTo>
                      <a:pt x="5" y="313"/>
                      <a:pt x="0" y="308"/>
                      <a:pt x="0" y="305"/>
                    </a:cubicBezTo>
                    <a:cubicBezTo>
                      <a:pt x="4" y="284"/>
                      <a:pt x="0" y="262"/>
                      <a:pt x="17" y="243"/>
                    </a:cubicBezTo>
                    <a:cubicBezTo>
                      <a:pt x="42" y="215"/>
                      <a:pt x="64" y="184"/>
                      <a:pt x="89" y="154"/>
                    </a:cubicBezTo>
                    <a:cubicBezTo>
                      <a:pt x="103" y="137"/>
                      <a:pt x="117" y="120"/>
                      <a:pt x="134" y="106"/>
                    </a:cubicBezTo>
                    <a:cubicBezTo>
                      <a:pt x="152" y="91"/>
                      <a:pt x="173" y="79"/>
                      <a:pt x="194" y="69"/>
                    </a:cubicBezTo>
                    <a:cubicBezTo>
                      <a:pt x="235" y="47"/>
                      <a:pt x="278" y="27"/>
                      <a:pt x="320" y="7"/>
                    </a:cubicBezTo>
                    <a:cubicBezTo>
                      <a:pt x="326" y="4"/>
                      <a:pt x="333" y="2"/>
                      <a:pt x="341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42" name="Freeform 27"/>
              <p:cNvSpPr>
                <a:spLocks/>
              </p:cNvSpPr>
              <p:nvPr/>
            </p:nvSpPr>
            <p:spPr bwMode="auto">
              <a:xfrm>
                <a:off x="8051801" y="3529013"/>
                <a:ext cx="558800" cy="295275"/>
              </a:xfrm>
              <a:custGeom>
                <a:avLst/>
                <a:gdLst>
                  <a:gd name="T0" fmla="*/ 311 w 679"/>
                  <a:gd name="T1" fmla="*/ 174 h 359"/>
                  <a:gd name="T2" fmla="*/ 330 w 679"/>
                  <a:gd name="T3" fmla="*/ 206 h 359"/>
                  <a:gd name="T4" fmla="*/ 399 w 679"/>
                  <a:gd name="T5" fmla="*/ 268 h 359"/>
                  <a:gd name="T6" fmla="*/ 434 w 679"/>
                  <a:gd name="T7" fmla="*/ 301 h 359"/>
                  <a:gd name="T8" fmla="*/ 430 w 679"/>
                  <a:gd name="T9" fmla="*/ 337 h 359"/>
                  <a:gd name="T10" fmla="*/ 367 w 679"/>
                  <a:gd name="T11" fmla="*/ 354 h 359"/>
                  <a:gd name="T12" fmla="*/ 266 w 679"/>
                  <a:gd name="T13" fmla="*/ 320 h 359"/>
                  <a:gd name="T14" fmla="*/ 171 w 679"/>
                  <a:gd name="T15" fmla="*/ 280 h 359"/>
                  <a:gd name="T16" fmla="*/ 50 w 679"/>
                  <a:gd name="T17" fmla="*/ 224 h 359"/>
                  <a:gd name="T18" fmla="*/ 0 w 679"/>
                  <a:gd name="T19" fmla="*/ 168 h 359"/>
                  <a:gd name="T20" fmla="*/ 55 w 679"/>
                  <a:gd name="T21" fmla="*/ 73 h 359"/>
                  <a:gd name="T22" fmla="*/ 120 w 679"/>
                  <a:gd name="T23" fmla="*/ 12 h 359"/>
                  <a:gd name="T24" fmla="*/ 162 w 679"/>
                  <a:gd name="T25" fmla="*/ 4 h 359"/>
                  <a:gd name="T26" fmla="*/ 165 w 679"/>
                  <a:gd name="T27" fmla="*/ 5 h 359"/>
                  <a:gd name="T28" fmla="*/ 314 w 679"/>
                  <a:gd name="T29" fmla="*/ 33 h 359"/>
                  <a:gd name="T30" fmla="*/ 525 w 679"/>
                  <a:gd name="T31" fmla="*/ 86 h 359"/>
                  <a:gd name="T32" fmla="*/ 599 w 679"/>
                  <a:gd name="T33" fmla="*/ 135 h 359"/>
                  <a:gd name="T34" fmla="*/ 670 w 679"/>
                  <a:gd name="T35" fmla="*/ 210 h 359"/>
                  <a:gd name="T36" fmla="*/ 679 w 679"/>
                  <a:gd name="T37" fmla="*/ 224 h 359"/>
                  <a:gd name="T38" fmla="*/ 668 w 679"/>
                  <a:gd name="T39" fmla="*/ 237 h 359"/>
                  <a:gd name="T40" fmla="*/ 651 w 679"/>
                  <a:gd name="T41" fmla="*/ 233 h 359"/>
                  <a:gd name="T42" fmla="*/ 641 w 679"/>
                  <a:gd name="T43" fmla="*/ 223 h 359"/>
                  <a:gd name="T44" fmla="*/ 543 w 679"/>
                  <a:gd name="T45" fmla="*/ 127 h 359"/>
                  <a:gd name="T46" fmla="*/ 534 w 679"/>
                  <a:gd name="T47" fmla="*/ 125 h 359"/>
                  <a:gd name="T48" fmla="*/ 537 w 679"/>
                  <a:gd name="T49" fmla="*/ 134 h 359"/>
                  <a:gd name="T50" fmla="*/ 573 w 679"/>
                  <a:gd name="T51" fmla="*/ 171 h 359"/>
                  <a:gd name="T52" fmla="*/ 649 w 679"/>
                  <a:gd name="T53" fmla="*/ 256 h 359"/>
                  <a:gd name="T54" fmla="*/ 662 w 679"/>
                  <a:gd name="T55" fmla="*/ 272 h 359"/>
                  <a:gd name="T56" fmla="*/ 646 w 679"/>
                  <a:gd name="T57" fmla="*/ 283 h 359"/>
                  <a:gd name="T58" fmla="*/ 574 w 679"/>
                  <a:gd name="T59" fmla="*/ 277 h 359"/>
                  <a:gd name="T60" fmla="*/ 502 w 679"/>
                  <a:gd name="T61" fmla="*/ 248 h 359"/>
                  <a:gd name="T62" fmla="*/ 468 w 679"/>
                  <a:gd name="T63" fmla="*/ 234 h 359"/>
                  <a:gd name="T64" fmla="*/ 352 w 679"/>
                  <a:gd name="T65" fmla="*/ 188 h 359"/>
                  <a:gd name="T66" fmla="*/ 311 w 679"/>
                  <a:gd name="T67" fmla="*/ 174 h 3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679" h="359">
                    <a:moveTo>
                      <a:pt x="311" y="174"/>
                    </a:moveTo>
                    <a:cubicBezTo>
                      <a:pt x="312" y="189"/>
                      <a:pt x="321" y="198"/>
                      <a:pt x="330" y="206"/>
                    </a:cubicBezTo>
                    <a:cubicBezTo>
                      <a:pt x="352" y="227"/>
                      <a:pt x="376" y="247"/>
                      <a:pt x="399" y="268"/>
                    </a:cubicBezTo>
                    <a:cubicBezTo>
                      <a:pt x="411" y="279"/>
                      <a:pt x="423" y="289"/>
                      <a:pt x="434" y="301"/>
                    </a:cubicBezTo>
                    <a:cubicBezTo>
                      <a:pt x="444" y="313"/>
                      <a:pt x="442" y="327"/>
                      <a:pt x="430" y="337"/>
                    </a:cubicBezTo>
                    <a:cubicBezTo>
                      <a:pt x="411" y="350"/>
                      <a:pt x="391" y="359"/>
                      <a:pt x="367" y="354"/>
                    </a:cubicBezTo>
                    <a:cubicBezTo>
                      <a:pt x="332" y="347"/>
                      <a:pt x="298" y="337"/>
                      <a:pt x="266" y="320"/>
                    </a:cubicBezTo>
                    <a:cubicBezTo>
                      <a:pt x="235" y="304"/>
                      <a:pt x="204" y="290"/>
                      <a:pt x="171" y="280"/>
                    </a:cubicBezTo>
                    <a:cubicBezTo>
                      <a:pt x="127" y="268"/>
                      <a:pt x="89" y="246"/>
                      <a:pt x="50" y="224"/>
                    </a:cubicBezTo>
                    <a:cubicBezTo>
                      <a:pt x="28" y="211"/>
                      <a:pt x="15" y="190"/>
                      <a:pt x="0" y="168"/>
                    </a:cubicBezTo>
                    <a:cubicBezTo>
                      <a:pt x="19" y="136"/>
                      <a:pt x="31" y="101"/>
                      <a:pt x="55" y="73"/>
                    </a:cubicBezTo>
                    <a:cubicBezTo>
                      <a:pt x="75" y="51"/>
                      <a:pt x="98" y="32"/>
                      <a:pt x="120" y="12"/>
                    </a:cubicBezTo>
                    <a:cubicBezTo>
                      <a:pt x="131" y="1"/>
                      <a:pt x="146" y="0"/>
                      <a:pt x="162" y="4"/>
                    </a:cubicBezTo>
                    <a:cubicBezTo>
                      <a:pt x="163" y="4"/>
                      <a:pt x="164" y="4"/>
                      <a:pt x="165" y="5"/>
                    </a:cubicBezTo>
                    <a:cubicBezTo>
                      <a:pt x="212" y="26"/>
                      <a:pt x="264" y="27"/>
                      <a:pt x="314" y="33"/>
                    </a:cubicBezTo>
                    <a:cubicBezTo>
                      <a:pt x="386" y="42"/>
                      <a:pt x="457" y="61"/>
                      <a:pt x="525" y="86"/>
                    </a:cubicBezTo>
                    <a:cubicBezTo>
                      <a:pt x="553" y="96"/>
                      <a:pt x="578" y="114"/>
                      <a:pt x="599" y="135"/>
                    </a:cubicBezTo>
                    <a:cubicBezTo>
                      <a:pt x="624" y="159"/>
                      <a:pt x="647" y="185"/>
                      <a:pt x="670" y="210"/>
                    </a:cubicBezTo>
                    <a:cubicBezTo>
                      <a:pt x="674" y="213"/>
                      <a:pt x="676" y="218"/>
                      <a:pt x="679" y="224"/>
                    </a:cubicBezTo>
                    <a:cubicBezTo>
                      <a:pt x="675" y="228"/>
                      <a:pt x="673" y="234"/>
                      <a:pt x="668" y="237"/>
                    </a:cubicBezTo>
                    <a:cubicBezTo>
                      <a:pt x="662" y="241"/>
                      <a:pt x="656" y="237"/>
                      <a:pt x="651" y="233"/>
                    </a:cubicBezTo>
                    <a:cubicBezTo>
                      <a:pt x="647" y="230"/>
                      <a:pt x="644" y="226"/>
                      <a:pt x="641" y="223"/>
                    </a:cubicBezTo>
                    <a:cubicBezTo>
                      <a:pt x="608" y="191"/>
                      <a:pt x="576" y="159"/>
                      <a:pt x="543" y="127"/>
                    </a:cubicBezTo>
                    <a:cubicBezTo>
                      <a:pt x="542" y="126"/>
                      <a:pt x="539" y="126"/>
                      <a:pt x="534" y="125"/>
                    </a:cubicBezTo>
                    <a:cubicBezTo>
                      <a:pt x="536" y="129"/>
                      <a:pt x="535" y="132"/>
                      <a:pt x="537" y="134"/>
                    </a:cubicBezTo>
                    <a:cubicBezTo>
                      <a:pt x="549" y="147"/>
                      <a:pt x="560" y="161"/>
                      <a:pt x="573" y="171"/>
                    </a:cubicBezTo>
                    <a:cubicBezTo>
                      <a:pt x="604" y="195"/>
                      <a:pt x="628" y="224"/>
                      <a:pt x="649" y="256"/>
                    </a:cubicBezTo>
                    <a:cubicBezTo>
                      <a:pt x="652" y="261"/>
                      <a:pt x="656" y="266"/>
                      <a:pt x="662" y="272"/>
                    </a:cubicBezTo>
                    <a:cubicBezTo>
                      <a:pt x="656" y="277"/>
                      <a:pt x="651" y="281"/>
                      <a:pt x="646" y="283"/>
                    </a:cubicBezTo>
                    <a:cubicBezTo>
                      <a:pt x="621" y="290"/>
                      <a:pt x="597" y="290"/>
                      <a:pt x="574" y="277"/>
                    </a:cubicBezTo>
                    <a:cubicBezTo>
                      <a:pt x="552" y="263"/>
                      <a:pt x="528" y="254"/>
                      <a:pt x="502" y="248"/>
                    </a:cubicBezTo>
                    <a:cubicBezTo>
                      <a:pt x="491" y="246"/>
                      <a:pt x="479" y="240"/>
                      <a:pt x="468" y="234"/>
                    </a:cubicBezTo>
                    <a:cubicBezTo>
                      <a:pt x="432" y="211"/>
                      <a:pt x="393" y="198"/>
                      <a:pt x="352" y="188"/>
                    </a:cubicBezTo>
                    <a:cubicBezTo>
                      <a:pt x="339" y="185"/>
                      <a:pt x="327" y="179"/>
                      <a:pt x="311" y="174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43" name="Freeform 28"/>
              <p:cNvSpPr>
                <a:spLocks/>
              </p:cNvSpPr>
              <p:nvPr/>
            </p:nvSpPr>
            <p:spPr bwMode="auto">
              <a:xfrm>
                <a:off x="6132513" y="4811713"/>
                <a:ext cx="195263" cy="306388"/>
              </a:xfrm>
              <a:custGeom>
                <a:avLst/>
                <a:gdLst>
                  <a:gd name="T0" fmla="*/ 37 w 239"/>
                  <a:gd name="T1" fmla="*/ 0 h 371"/>
                  <a:gd name="T2" fmla="*/ 56 w 239"/>
                  <a:gd name="T3" fmla="*/ 30 h 371"/>
                  <a:gd name="T4" fmla="*/ 141 w 239"/>
                  <a:gd name="T5" fmla="*/ 141 h 371"/>
                  <a:gd name="T6" fmla="*/ 238 w 239"/>
                  <a:gd name="T7" fmla="*/ 235 h 371"/>
                  <a:gd name="T8" fmla="*/ 234 w 239"/>
                  <a:gd name="T9" fmla="*/ 298 h 371"/>
                  <a:gd name="T10" fmla="*/ 231 w 239"/>
                  <a:gd name="T11" fmla="*/ 364 h 371"/>
                  <a:gd name="T12" fmla="*/ 191 w 239"/>
                  <a:gd name="T13" fmla="*/ 365 h 371"/>
                  <a:gd name="T14" fmla="*/ 171 w 239"/>
                  <a:gd name="T15" fmla="*/ 344 h 371"/>
                  <a:gd name="T16" fmla="*/ 65 w 239"/>
                  <a:gd name="T17" fmla="*/ 263 h 371"/>
                  <a:gd name="T18" fmla="*/ 13 w 239"/>
                  <a:gd name="T19" fmla="*/ 150 h 371"/>
                  <a:gd name="T20" fmla="*/ 7 w 239"/>
                  <a:gd name="T21" fmla="*/ 117 h 371"/>
                  <a:gd name="T22" fmla="*/ 3 w 239"/>
                  <a:gd name="T23" fmla="*/ 62 h 371"/>
                  <a:gd name="T24" fmla="*/ 37 w 239"/>
                  <a:gd name="T25" fmla="*/ 0 h 3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239" h="371">
                    <a:moveTo>
                      <a:pt x="37" y="0"/>
                    </a:moveTo>
                    <a:cubicBezTo>
                      <a:pt x="44" y="11"/>
                      <a:pt x="51" y="20"/>
                      <a:pt x="56" y="30"/>
                    </a:cubicBezTo>
                    <a:cubicBezTo>
                      <a:pt x="77" y="72"/>
                      <a:pt x="108" y="107"/>
                      <a:pt x="141" y="141"/>
                    </a:cubicBezTo>
                    <a:cubicBezTo>
                      <a:pt x="172" y="172"/>
                      <a:pt x="204" y="202"/>
                      <a:pt x="238" y="235"/>
                    </a:cubicBezTo>
                    <a:cubicBezTo>
                      <a:pt x="237" y="254"/>
                      <a:pt x="236" y="276"/>
                      <a:pt x="234" y="298"/>
                    </a:cubicBezTo>
                    <a:cubicBezTo>
                      <a:pt x="232" y="320"/>
                      <a:pt x="239" y="342"/>
                      <a:pt x="231" y="364"/>
                    </a:cubicBezTo>
                    <a:cubicBezTo>
                      <a:pt x="217" y="371"/>
                      <a:pt x="204" y="367"/>
                      <a:pt x="191" y="365"/>
                    </a:cubicBezTo>
                    <a:cubicBezTo>
                      <a:pt x="183" y="359"/>
                      <a:pt x="183" y="348"/>
                      <a:pt x="171" y="344"/>
                    </a:cubicBezTo>
                    <a:cubicBezTo>
                      <a:pt x="127" y="329"/>
                      <a:pt x="90" y="305"/>
                      <a:pt x="65" y="263"/>
                    </a:cubicBezTo>
                    <a:cubicBezTo>
                      <a:pt x="44" y="227"/>
                      <a:pt x="22" y="192"/>
                      <a:pt x="13" y="150"/>
                    </a:cubicBezTo>
                    <a:cubicBezTo>
                      <a:pt x="10" y="139"/>
                      <a:pt x="8" y="128"/>
                      <a:pt x="7" y="117"/>
                    </a:cubicBezTo>
                    <a:cubicBezTo>
                      <a:pt x="6" y="99"/>
                      <a:pt x="5" y="80"/>
                      <a:pt x="3" y="62"/>
                    </a:cubicBezTo>
                    <a:cubicBezTo>
                      <a:pt x="0" y="25"/>
                      <a:pt x="0" y="25"/>
                      <a:pt x="37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44" name="Freeform 29"/>
              <p:cNvSpPr>
                <a:spLocks/>
              </p:cNvSpPr>
              <p:nvPr/>
            </p:nvSpPr>
            <p:spPr bwMode="auto">
              <a:xfrm>
                <a:off x="7216776" y="5062538"/>
                <a:ext cx="303213" cy="133350"/>
              </a:xfrm>
              <a:custGeom>
                <a:avLst/>
                <a:gdLst>
                  <a:gd name="T0" fmla="*/ 342 w 368"/>
                  <a:gd name="T1" fmla="*/ 0 h 163"/>
                  <a:gd name="T2" fmla="*/ 368 w 368"/>
                  <a:gd name="T3" fmla="*/ 34 h 163"/>
                  <a:gd name="T4" fmla="*/ 6 w 368"/>
                  <a:gd name="T5" fmla="*/ 123 h 163"/>
                  <a:gd name="T6" fmla="*/ 10 w 368"/>
                  <a:gd name="T7" fmla="*/ 74 h 163"/>
                  <a:gd name="T8" fmla="*/ 62 w 368"/>
                  <a:gd name="T9" fmla="*/ 72 h 163"/>
                  <a:gd name="T10" fmla="*/ 124 w 368"/>
                  <a:gd name="T11" fmla="*/ 65 h 163"/>
                  <a:gd name="T12" fmla="*/ 328 w 368"/>
                  <a:gd name="T13" fmla="*/ 2 h 163"/>
                  <a:gd name="T14" fmla="*/ 342 w 368"/>
                  <a:gd name="T15" fmla="*/ 0 h 16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368" h="163">
                    <a:moveTo>
                      <a:pt x="342" y="0"/>
                    </a:moveTo>
                    <a:cubicBezTo>
                      <a:pt x="350" y="11"/>
                      <a:pt x="359" y="23"/>
                      <a:pt x="368" y="34"/>
                    </a:cubicBezTo>
                    <a:cubicBezTo>
                      <a:pt x="279" y="124"/>
                      <a:pt x="127" y="163"/>
                      <a:pt x="6" y="123"/>
                    </a:cubicBezTo>
                    <a:cubicBezTo>
                      <a:pt x="0" y="106"/>
                      <a:pt x="0" y="90"/>
                      <a:pt x="10" y="74"/>
                    </a:cubicBezTo>
                    <a:cubicBezTo>
                      <a:pt x="27" y="68"/>
                      <a:pt x="45" y="70"/>
                      <a:pt x="62" y="72"/>
                    </a:cubicBezTo>
                    <a:cubicBezTo>
                      <a:pt x="83" y="75"/>
                      <a:pt x="104" y="72"/>
                      <a:pt x="124" y="65"/>
                    </a:cubicBezTo>
                    <a:cubicBezTo>
                      <a:pt x="192" y="44"/>
                      <a:pt x="263" y="31"/>
                      <a:pt x="328" y="2"/>
                    </a:cubicBezTo>
                    <a:cubicBezTo>
                      <a:pt x="332" y="1"/>
                      <a:pt x="336" y="1"/>
                      <a:pt x="342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45" name="Freeform 30"/>
              <p:cNvSpPr>
                <a:spLocks/>
              </p:cNvSpPr>
              <p:nvPr/>
            </p:nvSpPr>
            <p:spPr bwMode="auto">
              <a:xfrm>
                <a:off x="7178676" y="1885950"/>
                <a:ext cx="149225" cy="131763"/>
              </a:xfrm>
              <a:custGeom>
                <a:avLst/>
                <a:gdLst>
                  <a:gd name="T0" fmla="*/ 181 w 181"/>
                  <a:gd name="T1" fmla="*/ 42 h 159"/>
                  <a:gd name="T2" fmla="*/ 96 w 181"/>
                  <a:gd name="T3" fmla="*/ 97 h 159"/>
                  <a:gd name="T4" fmla="*/ 20 w 181"/>
                  <a:gd name="T5" fmla="*/ 159 h 159"/>
                  <a:gd name="T6" fmla="*/ 1 w 181"/>
                  <a:gd name="T7" fmla="*/ 139 h 159"/>
                  <a:gd name="T8" fmla="*/ 4 w 181"/>
                  <a:gd name="T9" fmla="*/ 109 h 159"/>
                  <a:gd name="T10" fmla="*/ 50 w 181"/>
                  <a:gd name="T11" fmla="*/ 27 h 159"/>
                  <a:gd name="T12" fmla="*/ 81 w 181"/>
                  <a:gd name="T13" fmla="*/ 8 h 159"/>
                  <a:gd name="T14" fmla="*/ 164 w 181"/>
                  <a:gd name="T15" fmla="*/ 18 h 159"/>
                  <a:gd name="T16" fmla="*/ 181 w 181"/>
                  <a:gd name="T17" fmla="*/ 42 h 1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181" h="159">
                    <a:moveTo>
                      <a:pt x="181" y="42"/>
                    </a:moveTo>
                    <a:cubicBezTo>
                      <a:pt x="157" y="65"/>
                      <a:pt x="122" y="75"/>
                      <a:pt x="96" y="97"/>
                    </a:cubicBezTo>
                    <a:cubicBezTo>
                      <a:pt x="70" y="118"/>
                      <a:pt x="45" y="139"/>
                      <a:pt x="20" y="159"/>
                    </a:cubicBezTo>
                    <a:cubicBezTo>
                      <a:pt x="6" y="157"/>
                      <a:pt x="1" y="149"/>
                      <a:pt x="1" y="139"/>
                    </a:cubicBezTo>
                    <a:cubicBezTo>
                      <a:pt x="0" y="129"/>
                      <a:pt x="1" y="119"/>
                      <a:pt x="4" y="109"/>
                    </a:cubicBezTo>
                    <a:cubicBezTo>
                      <a:pt x="11" y="77"/>
                      <a:pt x="29" y="51"/>
                      <a:pt x="50" y="27"/>
                    </a:cubicBezTo>
                    <a:cubicBezTo>
                      <a:pt x="58" y="17"/>
                      <a:pt x="69" y="11"/>
                      <a:pt x="81" y="8"/>
                    </a:cubicBezTo>
                    <a:cubicBezTo>
                      <a:pt x="110" y="0"/>
                      <a:pt x="138" y="4"/>
                      <a:pt x="164" y="18"/>
                    </a:cubicBezTo>
                    <a:cubicBezTo>
                      <a:pt x="172" y="23"/>
                      <a:pt x="181" y="28"/>
                      <a:pt x="181" y="42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46" name="Freeform 31"/>
              <p:cNvSpPr>
                <a:spLocks/>
              </p:cNvSpPr>
              <p:nvPr/>
            </p:nvSpPr>
            <p:spPr bwMode="auto">
              <a:xfrm>
                <a:off x="8026401" y="3686175"/>
                <a:ext cx="46038" cy="60325"/>
              </a:xfrm>
              <a:custGeom>
                <a:avLst/>
                <a:gdLst>
                  <a:gd name="T0" fmla="*/ 21 w 56"/>
                  <a:gd name="T1" fmla="*/ 74 h 74"/>
                  <a:gd name="T2" fmla="*/ 1 w 56"/>
                  <a:gd name="T3" fmla="*/ 48 h 74"/>
                  <a:gd name="T4" fmla="*/ 22 w 56"/>
                  <a:gd name="T5" fmla="*/ 0 h 74"/>
                  <a:gd name="T6" fmla="*/ 56 w 56"/>
                  <a:gd name="T7" fmla="*/ 40 h 74"/>
                  <a:gd name="T8" fmla="*/ 20 w 56"/>
                  <a:gd name="T9" fmla="*/ 73 h 74"/>
                  <a:gd name="T10" fmla="*/ 21 w 56"/>
                  <a:gd name="T11" fmla="*/ 74 h 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6" h="74">
                    <a:moveTo>
                      <a:pt x="21" y="74"/>
                    </a:moveTo>
                    <a:cubicBezTo>
                      <a:pt x="21" y="60"/>
                      <a:pt x="10" y="55"/>
                      <a:pt x="1" y="48"/>
                    </a:cubicBezTo>
                    <a:cubicBezTo>
                      <a:pt x="0" y="29"/>
                      <a:pt x="5" y="12"/>
                      <a:pt x="22" y="0"/>
                    </a:cubicBezTo>
                    <a:cubicBezTo>
                      <a:pt x="37" y="11"/>
                      <a:pt x="46" y="25"/>
                      <a:pt x="56" y="40"/>
                    </a:cubicBezTo>
                    <a:cubicBezTo>
                      <a:pt x="46" y="55"/>
                      <a:pt x="35" y="66"/>
                      <a:pt x="20" y="73"/>
                    </a:cubicBezTo>
                    <a:lnTo>
                      <a:pt x="21" y="74"/>
                    </a:ln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47" name="Freeform 32"/>
              <p:cNvSpPr>
                <a:spLocks/>
              </p:cNvSpPr>
              <p:nvPr/>
            </p:nvSpPr>
            <p:spPr bwMode="auto">
              <a:xfrm>
                <a:off x="7837488" y="2379663"/>
                <a:ext cx="34925" cy="31750"/>
              </a:xfrm>
              <a:custGeom>
                <a:avLst/>
                <a:gdLst>
                  <a:gd name="T0" fmla="*/ 43 w 43"/>
                  <a:gd name="T1" fmla="*/ 8 h 40"/>
                  <a:gd name="T2" fmla="*/ 15 w 43"/>
                  <a:gd name="T3" fmla="*/ 35 h 40"/>
                  <a:gd name="T4" fmla="*/ 7 w 43"/>
                  <a:gd name="T5" fmla="*/ 8 h 40"/>
                  <a:gd name="T6" fmla="*/ 18 w 43"/>
                  <a:gd name="T7" fmla="*/ 0 h 40"/>
                  <a:gd name="T8" fmla="*/ 43 w 43"/>
                  <a:gd name="T9" fmla="*/ 8 h 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3" h="40">
                    <a:moveTo>
                      <a:pt x="43" y="8"/>
                    </a:moveTo>
                    <a:cubicBezTo>
                      <a:pt x="31" y="35"/>
                      <a:pt x="26" y="40"/>
                      <a:pt x="15" y="35"/>
                    </a:cubicBezTo>
                    <a:cubicBezTo>
                      <a:pt x="4" y="30"/>
                      <a:pt x="0" y="18"/>
                      <a:pt x="7" y="8"/>
                    </a:cubicBezTo>
                    <a:cubicBezTo>
                      <a:pt x="10" y="4"/>
                      <a:pt x="15" y="0"/>
                      <a:pt x="18" y="0"/>
                    </a:cubicBezTo>
                    <a:cubicBezTo>
                      <a:pt x="26" y="1"/>
                      <a:pt x="33" y="5"/>
                      <a:pt x="43" y="8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48" name="Freeform 33"/>
              <p:cNvSpPr>
                <a:spLocks/>
              </p:cNvSpPr>
              <p:nvPr/>
            </p:nvSpPr>
            <p:spPr bwMode="auto">
              <a:xfrm>
                <a:off x="8197851" y="3508375"/>
                <a:ext cx="19050" cy="20638"/>
              </a:xfrm>
              <a:custGeom>
                <a:avLst/>
                <a:gdLst>
                  <a:gd name="T0" fmla="*/ 21 w 22"/>
                  <a:gd name="T1" fmla="*/ 16 h 24"/>
                  <a:gd name="T2" fmla="*/ 17 w 22"/>
                  <a:gd name="T3" fmla="*/ 21 h 24"/>
                  <a:gd name="T4" fmla="*/ 0 w 22"/>
                  <a:gd name="T5" fmla="*/ 13 h 24"/>
                  <a:gd name="T6" fmla="*/ 4 w 22"/>
                  <a:gd name="T7" fmla="*/ 4 h 24"/>
                  <a:gd name="T8" fmla="*/ 21 w 22"/>
                  <a:gd name="T9" fmla="*/ 16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2" h="24">
                    <a:moveTo>
                      <a:pt x="21" y="16"/>
                    </a:moveTo>
                    <a:cubicBezTo>
                      <a:pt x="20" y="18"/>
                      <a:pt x="19" y="20"/>
                      <a:pt x="17" y="21"/>
                    </a:cubicBezTo>
                    <a:cubicBezTo>
                      <a:pt x="10" y="24"/>
                      <a:pt x="2" y="20"/>
                      <a:pt x="0" y="13"/>
                    </a:cubicBezTo>
                    <a:cubicBezTo>
                      <a:pt x="0" y="10"/>
                      <a:pt x="2" y="5"/>
                      <a:pt x="4" y="4"/>
                    </a:cubicBezTo>
                    <a:cubicBezTo>
                      <a:pt x="11" y="0"/>
                      <a:pt x="22" y="8"/>
                      <a:pt x="21" y="16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49" name="Freeform 34"/>
              <p:cNvSpPr>
                <a:spLocks/>
              </p:cNvSpPr>
              <p:nvPr/>
            </p:nvSpPr>
            <p:spPr bwMode="auto">
              <a:xfrm>
                <a:off x="7383463" y="2306638"/>
                <a:ext cx="12700" cy="19050"/>
              </a:xfrm>
              <a:custGeom>
                <a:avLst/>
                <a:gdLst>
                  <a:gd name="T0" fmla="*/ 4 w 15"/>
                  <a:gd name="T1" fmla="*/ 0 h 22"/>
                  <a:gd name="T2" fmla="*/ 14 w 15"/>
                  <a:gd name="T3" fmla="*/ 15 h 22"/>
                  <a:gd name="T4" fmla="*/ 12 w 15"/>
                  <a:gd name="T5" fmla="*/ 21 h 22"/>
                  <a:gd name="T6" fmla="*/ 5 w 15"/>
                  <a:gd name="T7" fmla="*/ 20 h 22"/>
                  <a:gd name="T8" fmla="*/ 4 w 15"/>
                  <a:gd name="T9" fmla="*/ 0 h 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5" h="22">
                    <a:moveTo>
                      <a:pt x="4" y="0"/>
                    </a:moveTo>
                    <a:cubicBezTo>
                      <a:pt x="9" y="7"/>
                      <a:pt x="12" y="11"/>
                      <a:pt x="14" y="15"/>
                    </a:cubicBezTo>
                    <a:cubicBezTo>
                      <a:pt x="15" y="17"/>
                      <a:pt x="13" y="20"/>
                      <a:pt x="12" y="21"/>
                    </a:cubicBezTo>
                    <a:cubicBezTo>
                      <a:pt x="10" y="22"/>
                      <a:pt x="7" y="21"/>
                      <a:pt x="5" y="20"/>
                    </a:cubicBezTo>
                    <a:cubicBezTo>
                      <a:pt x="0" y="15"/>
                      <a:pt x="2" y="9"/>
                      <a:pt x="4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50" name="Freeform 60"/>
              <p:cNvSpPr>
                <a:spLocks noEditPoints="1"/>
              </p:cNvSpPr>
              <p:nvPr/>
            </p:nvSpPr>
            <p:spPr bwMode="auto">
              <a:xfrm>
                <a:off x="7575551" y="2317750"/>
                <a:ext cx="147638" cy="69850"/>
              </a:xfrm>
              <a:custGeom>
                <a:avLst/>
                <a:gdLst>
                  <a:gd name="T0" fmla="*/ 70 w 179"/>
                  <a:gd name="T1" fmla="*/ 23 h 85"/>
                  <a:gd name="T2" fmla="*/ 25 w 179"/>
                  <a:gd name="T3" fmla="*/ 28 h 85"/>
                  <a:gd name="T4" fmla="*/ 7 w 179"/>
                  <a:gd name="T5" fmla="*/ 31 h 85"/>
                  <a:gd name="T6" fmla="*/ 0 w 179"/>
                  <a:gd name="T7" fmla="*/ 23 h 85"/>
                  <a:gd name="T8" fmla="*/ 40 w 179"/>
                  <a:gd name="T9" fmla="*/ 4 h 85"/>
                  <a:gd name="T10" fmla="*/ 134 w 179"/>
                  <a:gd name="T11" fmla="*/ 10 h 85"/>
                  <a:gd name="T12" fmla="*/ 166 w 179"/>
                  <a:gd name="T13" fmla="*/ 27 h 85"/>
                  <a:gd name="T14" fmla="*/ 166 w 179"/>
                  <a:gd name="T15" fmla="*/ 65 h 85"/>
                  <a:gd name="T16" fmla="*/ 104 w 179"/>
                  <a:gd name="T17" fmla="*/ 81 h 85"/>
                  <a:gd name="T18" fmla="*/ 82 w 179"/>
                  <a:gd name="T19" fmla="*/ 63 h 85"/>
                  <a:gd name="T20" fmla="*/ 70 w 179"/>
                  <a:gd name="T21" fmla="*/ 23 h 85"/>
                  <a:gd name="T22" fmla="*/ 112 w 179"/>
                  <a:gd name="T23" fmla="*/ 23 h 85"/>
                  <a:gd name="T24" fmla="*/ 114 w 179"/>
                  <a:gd name="T25" fmla="*/ 67 h 85"/>
                  <a:gd name="T26" fmla="*/ 151 w 179"/>
                  <a:gd name="T27" fmla="*/ 40 h 85"/>
                  <a:gd name="T28" fmla="*/ 112 w 179"/>
                  <a:gd name="T29" fmla="*/ 23 h 8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79" h="85">
                    <a:moveTo>
                      <a:pt x="70" y="23"/>
                    </a:moveTo>
                    <a:cubicBezTo>
                      <a:pt x="52" y="17"/>
                      <a:pt x="38" y="23"/>
                      <a:pt x="25" y="28"/>
                    </a:cubicBezTo>
                    <a:cubicBezTo>
                      <a:pt x="19" y="30"/>
                      <a:pt x="13" y="31"/>
                      <a:pt x="7" y="31"/>
                    </a:cubicBezTo>
                    <a:cubicBezTo>
                      <a:pt x="5" y="31"/>
                      <a:pt x="3" y="26"/>
                      <a:pt x="0" y="23"/>
                    </a:cubicBezTo>
                    <a:cubicBezTo>
                      <a:pt x="11" y="11"/>
                      <a:pt x="26" y="5"/>
                      <a:pt x="40" y="4"/>
                    </a:cubicBezTo>
                    <a:cubicBezTo>
                      <a:pt x="71" y="2"/>
                      <a:pt x="103" y="0"/>
                      <a:pt x="134" y="10"/>
                    </a:cubicBezTo>
                    <a:cubicBezTo>
                      <a:pt x="146" y="13"/>
                      <a:pt x="156" y="20"/>
                      <a:pt x="166" y="27"/>
                    </a:cubicBezTo>
                    <a:cubicBezTo>
                      <a:pt x="179" y="36"/>
                      <a:pt x="178" y="56"/>
                      <a:pt x="166" y="65"/>
                    </a:cubicBezTo>
                    <a:cubicBezTo>
                      <a:pt x="148" y="79"/>
                      <a:pt x="127" y="85"/>
                      <a:pt x="104" y="81"/>
                    </a:cubicBezTo>
                    <a:cubicBezTo>
                      <a:pt x="93" y="79"/>
                      <a:pt x="86" y="72"/>
                      <a:pt x="82" y="63"/>
                    </a:cubicBezTo>
                    <a:cubicBezTo>
                      <a:pt x="78" y="50"/>
                      <a:pt x="74" y="37"/>
                      <a:pt x="70" y="23"/>
                    </a:cubicBezTo>
                    <a:close/>
                    <a:moveTo>
                      <a:pt x="112" y="23"/>
                    </a:moveTo>
                    <a:cubicBezTo>
                      <a:pt x="100" y="40"/>
                      <a:pt x="98" y="54"/>
                      <a:pt x="114" y="67"/>
                    </a:cubicBezTo>
                    <a:cubicBezTo>
                      <a:pt x="133" y="66"/>
                      <a:pt x="146" y="59"/>
                      <a:pt x="151" y="40"/>
                    </a:cubicBezTo>
                    <a:cubicBezTo>
                      <a:pt x="142" y="26"/>
                      <a:pt x="129" y="21"/>
                      <a:pt x="112" y="23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51" name="Freeform 61"/>
              <p:cNvSpPr>
                <a:spLocks/>
              </p:cNvSpPr>
              <p:nvPr/>
            </p:nvSpPr>
            <p:spPr bwMode="auto">
              <a:xfrm>
                <a:off x="7661276" y="2570163"/>
                <a:ext cx="103188" cy="69850"/>
              </a:xfrm>
              <a:custGeom>
                <a:avLst/>
                <a:gdLst>
                  <a:gd name="T0" fmla="*/ 1 w 125"/>
                  <a:gd name="T1" fmla="*/ 4 h 84"/>
                  <a:gd name="T2" fmla="*/ 22 w 125"/>
                  <a:gd name="T3" fmla="*/ 11 h 84"/>
                  <a:gd name="T4" fmla="*/ 115 w 125"/>
                  <a:gd name="T5" fmla="*/ 59 h 84"/>
                  <a:gd name="T6" fmla="*/ 119 w 125"/>
                  <a:gd name="T7" fmla="*/ 60 h 84"/>
                  <a:gd name="T8" fmla="*/ 112 w 125"/>
                  <a:gd name="T9" fmla="*/ 76 h 84"/>
                  <a:gd name="T10" fmla="*/ 2 w 125"/>
                  <a:gd name="T11" fmla="*/ 16 h 84"/>
                  <a:gd name="T12" fmla="*/ 1 w 125"/>
                  <a:gd name="T13" fmla="*/ 4 h 8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84">
                    <a:moveTo>
                      <a:pt x="1" y="4"/>
                    </a:moveTo>
                    <a:cubicBezTo>
                      <a:pt x="12" y="0"/>
                      <a:pt x="19" y="4"/>
                      <a:pt x="22" y="11"/>
                    </a:cubicBezTo>
                    <a:cubicBezTo>
                      <a:pt x="41" y="52"/>
                      <a:pt x="74" y="63"/>
                      <a:pt x="115" y="59"/>
                    </a:cubicBezTo>
                    <a:cubicBezTo>
                      <a:pt x="116" y="59"/>
                      <a:pt x="117" y="60"/>
                      <a:pt x="119" y="60"/>
                    </a:cubicBezTo>
                    <a:cubicBezTo>
                      <a:pt x="125" y="69"/>
                      <a:pt x="120" y="74"/>
                      <a:pt x="112" y="76"/>
                    </a:cubicBezTo>
                    <a:cubicBezTo>
                      <a:pt x="70" y="84"/>
                      <a:pt x="18" y="56"/>
                      <a:pt x="2" y="16"/>
                    </a:cubicBezTo>
                    <a:cubicBezTo>
                      <a:pt x="0" y="13"/>
                      <a:pt x="1" y="9"/>
                      <a:pt x="1" y="4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52" name="Freeform 62"/>
              <p:cNvSpPr>
                <a:spLocks/>
              </p:cNvSpPr>
              <p:nvPr/>
            </p:nvSpPr>
            <p:spPr bwMode="auto">
              <a:xfrm>
                <a:off x="7732713" y="2481263"/>
                <a:ext cx="53975" cy="28575"/>
              </a:xfrm>
              <a:custGeom>
                <a:avLst/>
                <a:gdLst>
                  <a:gd name="T0" fmla="*/ 0 w 66"/>
                  <a:gd name="T1" fmla="*/ 7 h 34"/>
                  <a:gd name="T2" fmla="*/ 24 w 66"/>
                  <a:gd name="T3" fmla="*/ 11 h 34"/>
                  <a:gd name="T4" fmla="*/ 49 w 66"/>
                  <a:gd name="T5" fmla="*/ 7 h 34"/>
                  <a:gd name="T6" fmla="*/ 66 w 66"/>
                  <a:gd name="T7" fmla="*/ 14 h 34"/>
                  <a:gd name="T8" fmla="*/ 0 w 66"/>
                  <a:gd name="T9" fmla="*/ 7 h 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6" h="34">
                    <a:moveTo>
                      <a:pt x="0" y="7"/>
                    </a:moveTo>
                    <a:cubicBezTo>
                      <a:pt x="9" y="0"/>
                      <a:pt x="15" y="12"/>
                      <a:pt x="24" y="11"/>
                    </a:cubicBezTo>
                    <a:cubicBezTo>
                      <a:pt x="32" y="9"/>
                      <a:pt x="41" y="7"/>
                      <a:pt x="49" y="7"/>
                    </a:cubicBezTo>
                    <a:cubicBezTo>
                      <a:pt x="54" y="7"/>
                      <a:pt x="59" y="11"/>
                      <a:pt x="66" y="14"/>
                    </a:cubicBezTo>
                    <a:cubicBezTo>
                      <a:pt x="31" y="34"/>
                      <a:pt x="13" y="32"/>
                      <a:pt x="0" y="7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53" name="Freeform 73"/>
              <p:cNvSpPr>
                <a:spLocks/>
              </p:cNvSpPr>
              <p:nvPr/>
            </p:nvSpPr>
            <p:spPr bwMode="auto">
              <a:xfrm>
                <a:off x="7656513" y="2335213"/>
                <a:ext cx="42863" cy="38100"/>
              </a:xfrm>
              <a:custGeom>
                <a:avLst/>
                <a:gdLst>
                  <a:gd name="T0" fmla="*/ 14 w 53"/>
                  <a:gd name="T1" fmla="*/ 2 h 46"/>
                  <a:gd name="T2" fmla="*/ 53 w 53"/>
                  <a:gd name="T3" fmla="*/ 19 h 46"/>
                  <a:gd name="T4" fmla="*/ 16 w 53"/>
                  <a:gd name="T5" fmla="*/ 46 h 46"/>
                  <a:gd name="T6" fmla="*/ 14 w 53"/>
                  <a:gd name="T7" fmla="*/ 2 h 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53" h="46">
                    <a:moveTo>
                      <a:pt x="14" y="2"/>
                    </a:moveTo>
                    <a:cubicBezTo>
                      <a:pt x="31" y="0"/>
                      <a:pt x="44" y="5"/>
                      <a:pt x="53" y="19"/>
                    </a:cubicBezTo>
                    <a:cubicBezTo>
                      <a:pt x="48" y="38"/>
                      <a:pt x="35" y="45"/>
                      <a:pt x="16" y="46"/>
                    </a:cubicBezTo>
                    <a:cubicBezTo>
                      <a:pt x="0" y="33"/>
                      <a:pt x="2" y="19"/>
                      <a:pt x="14" y="2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sp>
          <p:nvSpPr>
            <p:cNvPr id="239" name="Ovál 238"/>
            <p:cNvSpPr/>
            <p:nvPr/>
          </p:nvSpPr>
          <p:spPr>
            <a:xfrm>
              <a:off x="1157108" y="1063621"/>
              <a:ext cx="177003" cy="174870"/>
            </a:xfrm>
            <a:prstGeom prst="ellipse">
              <a:avLst/>
            </a:prstGeom>
            <a:grp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752" name="Skupina 1751"/>
          <p:cNvGrpSpPr/>
          <p:nvPr/>
        </p:nvGrpSpPr>
        <p:grpSpPr>
          <a:xfrm>
            <a:off x="2766674" y="4177144"/>
            <a:ext cx="2955497" cy="1895235"/>
            <a:chOff x="8737361" y="127370"/>
            <a:chExt cx="2955497" cy="1895235"/>
          </a:xfrm>
          <a:solidFill>
            <a:srgbClr val="FFFEFC"/>
          </a:solidFill>
        </p:grpSpPr>
        <p:sp>
          <p:nvSpPr>
            <p:cNvPr id="1385" name="Obdélník 1384"/>
            <p:cNvSpPr/>
            <p:nvPr/>
          </p:nvSpPr>
          <p:spPr>
            <a:xfrm>
              <a:off x="8737361" y="127370"/>
              <a:ext cx="2955497" cy="1895235"/>
            </a:xfrm>
            <a:prstGeom prst="rect">
              <a:avLst/>
            </a:prstGeom>
            <a:grp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42" name="Skupina 241"/>
            <p:cNvGrpSpPr/>
            <p:nvPr/>
          </p:nvGrpSpPr>
          <p:grpSpPr>
            <a:xfrm>
              <a:off x="10069150" y="179022"/>
              <a:ext cx="714843" cy="1563253"/>
              <a:chOff x="3276600" y="400051"/>
              <a:chExt cx="2897188" cy="6335713"/>
            </a:xfrm>
            <a:grpFill/>
          </p:grpSpPr>
          <p:sp>
            <p:nvSpPr>
              <p:cNvPr id="1346" name="Freeform 5"/>
              <p:cNvSpPr>
                <a:spLocks noEditPoints="1"/>
              </p:cNvSpPr>
              <p:nvPr/>
            </p:nvSpPr>
            <p:spPr bwMode="auto">
              <a:xfrm>
                <a:off x="3276600" y="400051"/>
                <a:ext cx="2714625" cy="6335713"/>
              </a:xfrm>
              <a:custGeom>
                <a:avLst/>
                <a:gdLst>
                  <a:gd name="T0" fmla="*/ 70 w 1033"/>
                  <a:gd name="T1" fmla="*/ 1586 h 2415"/>
                  <a:gd name="T2" fmla="*/ 55 w 1033"/>
                  <a:gd name="T3" fmla="*/ 1180 h 2415"/>
                  <a:gd name="T4" fmla="*/ 108 w 1033"/>
                  <a:gd name="T5" fmla="*/ 751 h 2415"/>
                  <a:gd name="T6" fmla="*/ 373 w 1033"/>
                  <a:gd name="T7" fmla="*/ 417 h 2415"/>
                  <a:gd name="T8" fmla="*/ 364 w 1033"/>
                  <a:gd name="T9" fmla="*/ 75 h 2415"/>
                  <a:gd name="T10" fmla="*/ 794 w 1033"/>
                  <a:gd name="T11" fmla="*/ 353 h 2415"/>
                  <a:gd name="T12" fmla="*/ 860 w 1033"/>
                  <a:gd name="T13" fmla="*/ 620 h 2415"/>
                  <a:gd name="T14" fmla="*/ 1025 w 1033"/>
                  <a:gd name="T15" fmla="*/ 1139 h 2415"/>
                  <a:gd name="T16" fmla="*/ 929 w 1033"/>
                  <a:gd name="T17" fmla="*/ 1551 h 2415"/>
                  <a:gd name="T18" fmla="*/ 973 w 1033"/>
                  <a:gd name="T19" fmla="*/ 1945 h 2415"/>
                  <a:gd name="T20" fmla="*/ 847 w 1033"/>
                  <a:gd name="T21" fmla="*/ 2282 h 2415"/>
                  <a:gd name="T22" fmla="*/ 545 w 1033"/>
                  <a:gd name="T23" fmla="*/ 2066 h 2415"/>
                  <a:gd name="T24" fmla="*/ 516 w 1033"/>
                  <a:gd name="T25" fmla="*/ 1707 h 2415"/>
                  <a:gd name="T26" fmla="*/ 444 w 1033"/>
                  <a:gd name="T27" fmla="*/ 2271 h 2415"/>
                  <a:gd name="T28" fmla="*/ 231 w 1033"/>
                  <a:gd name="T29" fmla="*/ 913 h 2415"/>
                  <a:gd name="T30" fmla="*/ 649 w 1033"/>
                  <a:gd name="T31" fmla="*/ 1037 h 2415"/>
                  <a:gd name="T32" fmla="*/ 893 w 1033"/>
                  <a:gd name="T33" fmla="*/ 1078 h 2415"/>
                  <a:gd name="T34" fmla="*/ 861 w 1033"/>
                  <a:gd name="T35" fmla="*/ 638 h 2415"/>
                  <a:gd name="T36" fmla="*/ 154 w 1033"/>
                  <a:gd name="T37" fmla="*/ 695 h 2415"/>
                  <a:gd name="T38" fmla="*/ 127 w 1033"/>
                  <a:gd name="T39" fmla="*/ 1088 h 2415"/>
                  <a:gd name="T40" fmla="*/ 827 w 1033"/>
                  <a:gd name="T41" fmla="*/ 1293 h 2415"/>
                  <a:gd name="T42" fmla="*/ 540 w 1033"/>
                  <a:gd name="T43" fmla="*/ 1657 h 2415"/>
                  <a:gd name="T44" fmla="*/ 703 w 1033"/>
                  <a:gd name="T45" fmla="*/ 2195 h 2415"/>
                  <a:gd name="T46" fmla="*/ 819 w 1033"/>
                  <a:gd name="T47" fmla="*/ 1538 h 2415"/>
                  <a:gd name="T48" fmla="*/ 422 w 1033"/>
                  <a:gd name="T49" fmla="*/ 1357 h 2415"/>
                  <a:gd name="T50" fmla="*/ 201 w 1033"/>
                  <a:gd name="T51" fmla="*/ 1500 h 2415"/>
                  <a:gd name="T52" fmla="*/ 325 w 1033"/>
                  <a:gd name="T53" fmla="*/ 2192 h 2415"/>
                  <a:gd name="T54" fmla="*/ 501 w 1033"/>
                  <a:gd name="T55" fmla="*/ 1602 h 2415"/>
                  <a:gd name="T56" fmla="*/ 397 w 1033"/>
                  <a:gd name="T57" fmla="*/ 229 h 2415"/>
                  <a:gd name="T58" fmla="*/ 630 w 1033"/>
                  <a:gd name="T59" fmla="*/ 456 h 2415"/>
                  <a:gd name="T60" fmla="*/ 609 w 1033"/>
                  <a:gd name="T61" fmla="*/ 1357 h 2415"/>
                  <a:gd name="T62" fmla="*/ 890 w 1033"/>
                  <a:gd name="T63" fmla="*/ 1047 h 2415"/>
                  <a:gd name="T64" fmla="*/ 559 w 1033"/>
                  <a:gd name="T65" fmla="*/ 1258 h 2415"/>
                  <a:gd name="T66" fmla="*/ 465 w 1033"/>
                  <a:gd name="T67" fmla="*/ 39 h 2415"/>
                  <a:gd name="T68" fmla="*/ 314 w 1033"/>
                  <a:gd name="T69" fmla="*/ 267 h 2415"/>
                  <a:gd name="T70" fmla="*/ 593 w 1033"/>
                  <a:gd name="T71" fmla="*/ 198 h 2415"/>
                  <a:gd name="T72" fmla="*/ 693 w 1033"/>
                  <a:gd name="T73" fmla="*/ 396 h 2415"/>
                  <a:gd name="T74" fmla="*/ 316 w 1033"/>
                  <a:gd name="T75" fmla="*/ 1084 h 2415"/>
                  <a:gd name="T76" fmla="*/ 252 w 1033"/>
                  <a:gd name="T77" fmla="*/ 1306 h 2415"/>
                  <a:gd name="T78" fmla="*/ 179 w 1033"/>
                  <a:gd name="T79" fmla="*/ 1834 h 2415"/>
                  <a:gd name="T80" fmla="*/ 86 w 1033"/>
                  <a:gd name="T81" fmla="*/ 1828 h 2415"/>
                  <a:gd name="T82" fmla="*/ 162 w 1033"/>
                  <a:gd name="T83" fmla="*/ 2166 h 2415"/>
                  <a:gd name="T84" fmla="*/ 877 w 1033"/>
                  <a:gd name="T85" fmla="*/ 1898 h 2415"/>
                  <a:gd name="T86" fmla="*/ 960 w 1033"/>
                  <a:gd name="T87" fmla="*/ 1963 h 2415"/>
                  <a:gd name="T88" fmla="*/ 652 w 1033"/>
                  <a:gd name="T89" fmla="*/ 584 h 2415"/>
                  <a:gd name="T90" fmla="*/ 388 w 1033"/>
                  <a:gd name="T91" fmla="*/ 2291 h 2415"/>
                  <a:gd name="T92" fmla="*/ 163 w 1033"/>
                  <a:gd name="T93" fmla="*/ 1282 h 2415"/>
                  <a:gd name="T94" fmla="*/ 278 w 1033"/>
                  <a:gd name="T95" fmla="*/ 1254 h 2415"/>
                  <a:gd name="T96" fmla="*/ 483 w 1033"/>
                  <a:gd name="T97" fmla="*/ 1359 h 2415"/>
                  <a:gd name="T98" fmla="*/ 776 w 1033"/>
                  <a:gd name="T99" fmla="*/ 2244 h 2415"/>
                  <a:gd name="T100" fmla="*/ 576 w 1033"/>
                  <a:gd name="T101" fmla="*/ 1095 h 2415"/>
                  <a:gd name="T102" fmla="*/ 375 w 1033"/>
                  <a:gd name="T103" fmla="*/ 1042 h 2415"/>
                  <a:gd name="T104" fmla="*/ 238 w 1033"/>
                  <a:gd name="T105" fmla="*/ 2218 h 2415"/>
                  <a:gd name="T106" fmla="*/ 84 w 1033"/>
                  <a:gd name="T107" fmla="*/ 1564 h 2415"/>
                  <a:gd name="T108" fmla="*/ 252 w 1033"/>
                  <a:gd name="T109" fmla="*/ 1047 h 2415"/>
                  <a:gd name="T110" fmla="*/ 777 w 1033"/>
                  <a:gd name="T111" fmla="*/ 2234 h 2415"/>
                  <a:gd name="T112" fmla="*/ 809 w 1033"/>
                  <a:gd name="T113" fmla="*/ 2314 h 2415"/>
                  <a:gd name="T114" fmla="*/ 852 w 1033"/>
                  <a:gd name="T115" fmla="*/ 977 h 2415"/>
                  <a:gd name="T116" fmla="*/ 220 w 1033"/>
                  <a:gd name="T117" fmla="*/ 939 h 2415"/>
                  <a:gd name="T118" fmla="*/ 386 w 1033"/>
                  <a:gd name="T119" fmla="*/ 2369 h 2415"/>
                  <a:gd name="T120" fmla="*/ 510 w 1033"/>
                  <a:gd name="T121" fmla="*/ 1514 h 2415"/>
                  <a:gd name="T122" fmla="*/ 718 w 1033"/>
                  <a:gd name="T123" fmla="*/ 299 h 24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1033" h="2415">
                    <a:moveTo>
                      <a:pt x="230" y="2187"/>
                    </a:moveTo>
                    <a:cubicBezTo>
                      <a:pt x="221" y="2186"/>
                      <a:pt x="213" y="2185"/>
                      <a:pt x="204" y="2183"/>
                    </a:cubicBezTo>
                    <a:cubicBezTo>
                      <a:pt x="204" y="2192"/>
                      <a:pt x="203" y="2200"/>
                      <a:pt x="202" y="2208"/>
                    </a:cubicBezTo>
                    <a:cubicBezTo>
                      <a:pt x="202" y="2210"/>
                      <a:pt x="203" y="2212"/>
                      <a:pt x="203" y="2214"/>
                    </a:cubicBezTo>
                    <a:cubicBezTo>
                      <a:pt x="205" y="2218"/>
                      <a:pt x="203" y="2220"/>
                      <a:pt x="199" y="2221"/>
                    </a:cubicBezTo>
                    <a:cubicBezTo>
                      <a:pt x="186" y="2222"/>
                      <a:pt x="173" y="2224"/>
                      <a:pt x="160" y="2222"/>
                    </a:cubicBezTo>
                    <a:cubicBezTo>
                      <a:pt x="152" y="2222"/>
                      <a:pt x="144" y="2222"/>
                      <a:pt x="137" y="2222"/>
                    </a:cubicBezTo>
                    <a:cubicBezTo>
                      <a:pt x="132" y="2221"/>
                      <a:pt x="127" y="2221"/>
                      <a:pt x="123" y="2219"/>
                    </a:cubicBezTo>
                    <a:cubicBezTo>
                      <a:pt x="116" y="2218"/>
                      <a:pt x="110" y="2218"/>
                      <a:pt x="103" y="2219"/>
                    </a:cubicBezTo>
                    <a:cubicBezTo>
                      <a:pt x="99" y="2219"/>
                      <a:pt x="95" y="2219"/>
                      <a:pt x="91" y="2220"/>
                    </a:cubicBezTo>
                    <a:cubicBezTo>
                      <a:pt x="83" y="2221"/>
                      <a:pt x="78" y="2216"/>
                      <a:pt x="71" y="2210"/>
                    </a:cubicBezTo>
                    <a:cubicBezTo>
                      <a:pt x="78" y="2208"/>
                      <a:pt x="78" y="2204"/>
                      <a:pt x="78" y="2199"/>
                    </a:cubicBezTo>
                    <a:cubicBezTo>
                      <a:pt x="77" y="2182"/>
                      <a:pt x="76" y="2165"/>
                      <a:pt x="76" y="2148"/>
                    </a:cubicBezTo>
                    <a:cubicBezTo>
                      <a:pt x="76" y="2136"/>
                      <a:pt x="76" y="2123"/>
                      <a:pt x="76" y="2110"/>
                    </a:cubicBezTo>
                    <a:cubicBezTo>
                      <a:pt x="76" y="2102"/>
                      <a:pt x="76" y="2093"/>
                      <a:pt x="76" y="2084"/>
                    </a:cubicBezTo>
                    <a:cubicBezTo>
                      <a:pt x="76" y="2073"/>
                      <a:pt x="76" y="2061"/>
                      <a:pt x="76" y="2049"/>
                    </a:cubicBezTo>
                    <a:cubicBezTo>
                      <a:pt x="76" y="2045"/>
                      <a:pt x="76" y="2041"/>
                      <a:pt x="76" y="2038"/>
                    </a:cubicBezTo>
                    <a:cubicBezTo>
                      <a:pt x="76" y="2025"/>
                      <a:pt x="76" y="2012"/>
                      <a:pt x="75" y="1999"/>
                    </a:cubicBezTo>
                    <a:cubicBezTo>
                      <a:pt x="75" y="1983"/>
                      <a:pt x="74" y="1968"/>
                      <a:pt x="74" y="1953"/>
                    </a:cubicBezTo>
                    <a:cubicBezTo>
                      <a:pt x="74" y="1944"/>
                      <a:pt x="74" y="1936"/>
                      <a:pt x="74" y="1927"/>
                    </a:cubicBezTo>
                    <a:cubicBezTo>
                      <a:pt x="74" y="1917"/>
                      <a:pt x="73" y="1907"/>
                      <a:pt x="72" y="1897"/>
                    </a:cubicBezTo>
                    <a:cubicBezTo>
                      <a:pt x="72" y="1887"/>
                      <a:pt x="71" y="1877"/>
                      <a:pt x="71" y="1866"/>
                    </a:cubicBezTo>
                    <a:cubicBezTo>
                      <a:pt x="70" y="1847"/>
                      <a:pt x="70" y="1827"/>
                      <a:pt x="70" y="1808"/>
                    </a:cubicBezTo>
                    <a:cubicBezTo>
                      <a:pt x="69" y="1794"/>
                      <a:pt x="69" y="1780"/>
                      <a:pt x="69" y="1766"/>
                    </a:cubicBezTo>
                    <a:cubicBezTo>
                      <a:pt x="69" y="1755"/>
                      <a:pt x="69" y="1744"/>
                      <a:pt x="70" y="1733"/>
                    </a:cubicBezTo>
                    <a:cubicBezTo>
                      <a:pt x="71" y="1718"/>
                      <a:pt x="69" y="1703"/>
                      <a:pt x="69" y="1688"/>
                    </a:cubicBezTo>
                    <a:cubicBezTo>
                      <a:pt x="70" y="1678"/>
                      <a:pt x="69" y="1669"/>
                      <a:pt x="69" y="1660"/>
                    </a:cubicBezTo>
                    <a:cubicBezTo>
                      <a:pt x="69" y="1652"/>
                      <a:pt x="68" y="1645"/>
                      <a:pt x="68" y="1638"/>
                    </a:cubicBezTo>
                    <a:cubicBezTo>
                      <a:pt x="69" y="1621"/>
                      <a:pt x="70" y="1603"/>
                      <a:pt x="70" y="1586"/>
                    </a:cubicBezTo>
                    <a:cubicBezTo>
                      <a:pt x="71" y="1575"/>
                      <a:pt x="70" y="1564"/>
                      <a:pt x="67" y="1553"/>
                    </a:cubicBezTo>
                    <a:cubicBezTo>
                      <a:pt x="71" y="1550"/>
                      <a:pt x="75" y="1549"/>
                      <a:pt x="81" y="1553"/>
                    </a:cubicBezTo>
                    <a:cubicBezTo>
                      <a:pt x="86" y="1555"/>
                      <a:pt x="93" y="1556"/>
                      <a:pt x="99" y="1555"/>
                    </a:cubicBezTo>
                    <a:cubicBezTo>
                      <a:pt x="106" y="1554"/>
                      <a:pt x="114" y="1551"/>
                      <a:pt x="121" y="1554"/>
                    </a:cubicBezTo>
                    <a:cubicBezTo>
                      <a:pt x="127" y="1556"/>
                      <a:pt x="132" y="1556"/>
                      <a:pt x="138" y="1555"/>
                    </a:cubicBezTo>
                    <a:cubicBezTo>
                      <a:pt x="144" y="1554"/>
                      <a:pt x="149" y="1554"/>
                      <a:pt x="155" y="1554"/>
                    </a:cubicBezTo>
                    <a:cubicBezTo>
                      <a:pt x="161" y="1554"/>
                      <a:pt x="167" y="1552"/>
                      <a:pt x="174" y="1551"/>
                    </a:cubicBezTo>
                    <a:cubicBezTo>
                      <a:pt x="173" y="1549"/>
                      <a:pt x="172" y="1548"/>
                      <a:pt x="171" y="1547"/>
                    </a:cubicBezTo>
                    <a:cubicBezTo>
                      <a:pt x="166" y="1540"/>
                      <a:pt x="160" y="1534"/>
                      <a:pt x="156" y="1527"/>
                    </a:cubicBezTo>
                    <a:cubicBezTo>
                      <a:pt x="152" y="1521"/>
                      <a:pt x="150" y="1514"/>
                      <a:pt x="147" y="1508"/>
                    </a:cubicBezTo>
                    <a:cubicBezTo>
                      <a:pt x="144" y="1500"/>
                      <a:pt x="140" y="1492"/>
                      <a:pt x="136" y="1484"/>
                    </a:cubicBezTo>
                    <a:cubicBezTo>
                      <a:pt x="135" y="1482"/>
                      <a:pt x="135" y="1480"/>
                      <a:pt x="135" y="1477"/>
                    </a:cubicBezTo>
                    <a:cubicBezTo>
                      <a:pt x="132" y="1465"/>
                      <a:pt x="131" y="1453"/>
                      <a:pt x="128" y="1441"/>
                    </a:cubicBezTo>
                    <a:cubicBezTo>
                      <a:pt x="125" y="1430"/>
                      <a:pt x="125" y="1419"/>
                      <a:pt x="125" y="1408"/>
                    </a:cubicBezTo>
                    <a:cubicBezTo>
                      <a:pt x="125" y="1400"/>
                      <a:pt x="125" y="1393"/>
                      <a:pt x="125" y="1385"/>
                    </a:cubicBezTo>
                    <a:cubicBezTo>
                      <a:pt x="125" y="1380"/>
                      <a:pt x="127" y="1376"/>
                      <a:pt x="128" y="1371"/>
                    </a:cubicBezTo>
                    <a:cubicBezTo>
                      <a:pt x="130" y="1361"/>
                      <a:pt x="131" y="1351"/>
                      <a:pt x="135" y="1341"/>
                    </a:cubicBezTo>
                    <a:cubicBezTo>
                      <a:pt x="139" y="1333"/>
                      <a:pt x="140" y="1324"/>
                      <a:pt x="144" y="1316"/>
                    </a:cubicBezTo>
                    <a:cubicBezTo>
                      <a:pt x="145" y="1314"/>
                      <a:pt x="146" y="1311"/>
                      <a:pt x="146" y="1309"/>
                    </a:cubicBezTo>
                    <a:cubicBezTo>
                      <a:pt x="146" y="1301"/>
                      <a:pt x="149" y="1295"/>
                      <a:pt x="154" y="1289"/>
                    </a:cubicBezTo>
                    <a:cubicBezTo>
                      <a:pt x="154" y="1288"/>
                      <a:pt x="154" y="1287"/>
                      <a:pt x="155" y="1285"/>
                    </a:cubicBezTo>
                    <a:cubicBezTo>
                      <a:pt x="152" y="1283"/>
                      <a:pt x="149" y="1280"/>
                      <a:pt x="145" y="1278"/>
                    </a:cubicBezTo>
                    <a:cubicBezTo>
                      <a:pt x="144" y="1277"/>
                      <a:pt x="143" y="1277"/>
                      <a:pt x="141" y="1277"/>
                    </a:cubicBezTo>
                    <a:cubicBezTo>
                      <a:pt x="133" y="1278"/>
                      <a:pt x="127" y="1274"/>
                      <a:pt x="121" y="1270"/>
                    </a:cubicBezTo>
                    <a:cubicBezTo>
                      <a:pt x="113" y="1265"/>
                      <a:pt x="107" y="1259"/>
                      <a:pt x="101" y="1253"/>
                    </a:cubicBezTo>
                    <a:cubicBezTo>
                      <a:pt x="97" y="1249"/>
                      <a:pt x="94" y="1244"/>
                      <a:pt x="91" y="1239"/>
                    </a:cubicBezTo>
                    <a:cubicBezTo>
                      <a:pt x="89" y="1233"/>
                      <a:pt x="84" y="1228"/>
                      <a:pt x="81" y="1223"/>
                    </a:cubicBezTo>
                    <a:cubicBezTo>
                      <a:pt x="76" y="1215"/>
                      <a:pt x="71" y="1207"/>
                      <a:pt x="67" y="1200"/>
                    </a:cubicBezTo>
                    <a:cubicBezTo>
                      <a:pt x="63" y="1193"/>
                      <a:pt x="58" y="1187"/>
                      <a:pt x="55" y="1180"/>
                    </a:cubicBezTo>
                    <a:cubicBezTo>
                      <a:pt x="52" y="1176"/>
                      <a:pt x="51" y="1171"/>
                      <a:pt x="50" y="1167"/>
                    </a:cubicBezTo>
                    <a:cubicBezTo>
                      <a:pt x="49" y="1164"/>
                      <a:pt x="48" y="1162"/>
                      <a:pt x="46" y="1161"/>
                    </a:cubicBezTo>
                    <a:cubicBezTo>
                      <a:pt x="42" y="1157"/>
                      <a:pt x="40" y="1152"/>
                      <a:pt x="39" y="1147"/>
                    </a:cubicBezTo>
                    <a:cubicBezTo>
                      <a:pt x="39" y="1145"/>
                      <a:pt x="39" y="1142"/>
                      <a:pt x="38" y="1140"/>
                    </a:cubicBezTo>
                    <a:cubicBezTo>
                      <a:pt x="36" y="1136"/>
                      <a:pt x="33" y="1132"/>
                      <a:pt x="31" y="1127"/>
                    </a:cubicBezTo>
                    <a:cubicBezTo>
                      <a:pt x="28" y="1123"/>
                      <a:pt x="25" y="1118"/>
                      <a:pt x="26" y="1112"/>
                    </a:cubicBezTo>
                    <a:cubicBezTo>
                      <a:pt x="26" y="1111"/>
                      <a:pt x="25" y="1109"/>
                      <a:pt x="24" y="1108"/>
                    </a:cubicBezTo>
                    <a:cubicBezTo>
                      <a:pt x="20" y="1102"/>
                      <a:pt x="21" y="1096"/>
                      <a:pt x="19" y="1090"/>
                    </a:cubicBezTo>
                    <a:cubicBezTo>
                      <a:pt x="16" y="1079"/>
                      <a:pt x="13" y="1069"/>
                      <a:pt x="11" y="1059"/>
                    </a:cubicBezTo>
                    <a:cubicBezTo>
                      <a:pt x="10" y="1052"/>
                      <a:pt x="9" y="1044"/>
                      <a:pt x="7" y="1037"/>
                    </a:cubicBezTo>
                    <a:cubicBezTo>
                      <a:pt x="6" y="1033"/>
                      <a:pt x="6" y="1028"/>
                      <a:pt x="4" y="1024"/>
                    </a:cubicBezTo>
                    <a:cubicBezTo>
                      <a:pt x="3" y="1021"/>
                      <a:pt x="5" y="1016"/>
                      <a:pt x="4" y="1013"/>
                    </a:cubicBezTo>
                    <a:cubicBezTo>
                      <a:pt x="2" y="1010"/>
                      <a:pt x="0" y="1007"/>
                      <a:pt x="0" y="1003"/>
                    </a:cubicBezTo>
                    <a:cubicBezTo>
                      <a:pt x="0" y="1000"/>
                      <a:pt x="0" y="996"/>
                      <a:pt x="1" y="992"/>
                    </a:cubicBezTo>
                    <a:cubicBezTo>
                      <a:pt x="4" y="984"/>
                      <a:pt x="5" y="976"/>
                      <a:pt x="7" y="967"/>
                    </a:cubicBezTo>
                    <a:cubicBezTo>
                      <a:pt x="7" y="964"/>
                      <a:pt x="9" y="961"/>
                      <a:pt x="10" y="958"/>
                    </a:cubicBezTo>
                    <a:cubicBezTo>
                      <a:pt x="11" y="953"/>
                      <a:pt x="14" y="948"/>
                      <a:pt x="14" y="943"/>
                    </a:cubicBezTo>
                    <a:cubicBezTo>
                      <a:pt x="14" y="939"/>
                      <a:pt x="15" y="934"/>
                      <a:pt x="18" y="931"/>
                    </a:cubicBezTo>
                    <a:cubicBezTo>
                      <a:pt x="21" y="927"/>
                      <a:pt x="21" y="922"/>
                      <a:pt x="23" y="918"/>
                    </a:cubicBezTo>
                    <a:cubicBezTo>
                      <a:pt x="23" y="916"/>
                      <a:pt x="23" y="915"/>
                      <a:pt x="24" y="914"/>
                    </a:cubicBezTo>
                    <a:cubicBezTo>
                      <a:pt x="32" y="904"/>
                      <a:pt x="35" y="892"/>
                      <a:pt x="40" y="881"/>
                    </a:cubicBezTo>
                    <a:cubicBezTo>
                      <a:pt x="40" y="879"/>
                      <a:pt x="41" y="877"/>
                      <a:pt x="42" y="876"/>
                    </a:cubicBezTo>
                    <a:cubicBezTo>
                      <a:pt x="44" y="873"/>
                      <a:pt x="45" y="871"/>
                      <a:pt x="47" y="868"/>
                    </a:cubicBezTo>
                    <a:cubicBezTo>
                      <a:pt x="49" y="863"/>
                      <a:pt x="50" y="857"/>
                      <a:pt x="52" y="852"/>
                    </a:cubicBezTo>
                    <a:cubicBezTo>
                      <a:pt x="57" y="842"/>
                      <a:pt x="63" y="831"/>
                      <a:pt x="68" y="820"/>
                    </a:cubicBezTo>
                    <a:cubicBezTo>
                      <a:pt x="74" y="809"/>
                      <a:pt x="79" y="797"/>
                      <a:pt x="86" y="787"/>
                    </a:cubicBezTo>
                    <a:cubicBezTo>
                      <a:pt x="88" y="785"/>
                      <a:pt x="88" y="783"/>
                      <a:pt x="89" y="780"/>
                    </a:cubicBezTo>
                    <a:cubicBezTo>
                      <a:pt x="92" y="773"/>
                      <a:pt x="98" y="768"/>
                      <a:pt x="102" y="762"/>
                    </a:cubicBezTo>
                    <a:cubicBezTo>
                      <a:pt x="104" y="758"/>
                      <a:pt x="106" y="754"/>
                      <a:pt x="108" y="751"/>
                    </a:cubicBezTo>
                    <a:cubicBezTo>
                      <a:pt x="112" y="745"/>
                      <a:pt x="117" y="739"/>
                      <a:pt x="121" y="733"/>
                    </a:cubicBezTo>
                    <a:cubicBezTo>
                      <a:pt x="123" y="729"/>
                      <a:pt x="125" y="725"/>
                      <a:pt x="127" y="722"/>
                    </a:cubicBezTo>
                    <a:cubicBezTo>
                      <a:pt x="128" y="718"/>
                      <a:pt x="129" y="713"/>
                      <a:pt x="131" y="710"/>
                    </a:cubicBezTo>
                    <a:cubicBezTo>
                      <a:pt x="134" y="707"/>
                      <a:pt x="137" y="705"/>
                      <a:pt x="139" y="701"/>
                    </a:cubicBezTo>
                    <a:cubicBezTo>
                      <a:pt x="144" y="692"/>
                      <a:pt x="150" y="683"/>
                      <a:pt x="157" y="675"/>
                    </a:cubicBezTo>
                    <a:cubicBezTo>
                      <a:pt x="157" y="674"/>
                      <a:pt x="158" y="674"/>
                      <a:pt x="158" y="673"/>
                    </a:cubicBezTo>
                    <a:cubicBezTo>
                      <a:pt x="164" y="660"/>
                      <a:pt x="174" y="650"/>
                      <a:pt x="184" y="639"/>
                    </a:cubicBezTo>
                    <a:cubicBezTo>
                      <a:pt x="189" y="632"/>
                      <a:pt x="195" y="625"/>
                      <a:pt x="201" y="619"/>
                    </a:cubicBezTo>
                    <a:cubicBezTo>
                      <a:pt x="210" y="611"/>
                      <a:pt x="219" y="603"/>
                      <a:pt x="228" y="595"/>
                    </a:cubicBezTo>
                    <a:cubicBezTo>
                      <a:pt x="230" y="594"/>
                      <a:pt x="231" y="593"/>
                      <a:pt x="233" y="591"/>
                    </a:cubicBezTo>
                    <a:cubicBezTo>
                      <a:pt x="240" y="584"/>
                      <a:pt x="248" y="578"/>
                      <a:pt x="258" y="575"/>
                    </a:cubicBezTo>
                    <a:cubicBezTo>
                      <a:pt x="266" y="573"/>
                      <a:pt x="272" y="569"/>
                      <a:pt x="281" y="567"/>
                    </a:cubicBezTo>
                    <a:cubicBezTo>
                      <a:pt x="290" y="566"/>
                      <a:pt x="300" y="561"/>
                      <a:pt x="310" y="558"/>
                    </a:cubicBezTo>
                    <a:cubicBezTo>
                      <a:pt x="313" y="557"/>
                      <a:pt x="316" y="556"/>
                      <a:pt x="320" y="555"/>
                    </a:cubicBezTo>
                    <a:cubicBezTo>
                      <a:pt x="330" y="552"/>
                      <a:pt x="341" y="549"/>
                      <a:pt x="352" y="546"/>
                    </a:cubicBezTo>
                    <a:cubicBezTo>
                      <a:pt x="358" y="544"/>
                      <a:pt x="363" y="541"/>
                      <a:pt x="368" y="538"/>
                    </a:cubicBezTo>
                    <a:cubicBezTo>
                      <a:pt x="373" y="535"/>
                      <a:pt x="377" y="536"/>
                      <a:pt x="380" y="538"/>
                    </a:cubicBezTo>
                    <a:cubicBezTo>
                      <a:pt x="383" y="540"/>
                      <a:pt x="385" y="541"/>
                      <a:pt x="388" y="540"/>
                    </a:cubicBezTo>
                    <a:cubicBezTo>
                      <a:pt x="390" y="539"/>
                      <a:pt x="393" y="539"/>
                      <a:pt x="395" y="540"/>
                    </a:cubicBezTo>
                    <a:cubicBezTo>
                      <a:pt x="400" y="540"/>
                      <a:pt x="404" y="539"/>
                      <a:pt x="407" y="535"/>
                    </a:cubicBezTo>
                    <a:cubicBezTo>
                      <a:pt x="409" y="531"/>
                      <a:pt x="412" y="529"/>
                      <a:pt x="415" y="526"/>
                    </a:cubicBezTo>
                    <a:cubicBezTo>
                      <a:pt x="422" y="518"/>
                      <a:pt x="426" y="509"/>
                      <a:pt x="428" y="499"/>
                    </a:cubicBezTo>
                    <a:cubicBezTo>
                      <a:pt x="428" y="497"/>
                      <a:pt x="429" y="496"/>
                      <a:pt x="430" y="494"/>
                    </a:cubicBezTo>
                    <a:cubicBezTo>
                      <a:pt x="433" y="489"/>
                      <a:pt x="433" y="482"/>
                      <a:pt x="433" y="476"/>
                    </a:cubicBezTo>
                    <a:cubicBezTo>
                      <a:pt x="434" y="475"/>
                      <a:pt x="431" y="473"/>
                      <a:pt x="430" y="472"/>
                    </a:cubicBezTo>
                    <a:cubicBezTo>
                      <a:pt x="422" y="466"/>
                      <a:pt x="413" y="461"/>
                      <a:pt x="406" y="455"/>
                    </a:cubicBezTo>
                    <a:cubicBezTo>
                      <a:pt x="399" y="450"/>
                      <a:pt x="393" y="444"/>
                      <a:pt x="389" y="437"/>
                    </a:cubicBezTo>
                    <a:cubicBezTo>
                      <a:pt x="388" y="436"/>
                      <a:pt x="386" y="434"/>
                      <a:pt x="385" y="433"/>
                    </a:cubicBezTo>
                    <a:cubicBezTo>
                      <a:pt x="379" y="429"/>
                      <a:pt x="376" y="424"/>
                      <a:pt x="373" y="417"/>
                    </a:cubicBezTo>
                    <a:cubicBezTo>
                      <a:pt x="372" y="414"/>
                      <a:pt x="369" y="410"/>
                      <a:pt x="367" y="407"/>
                    </a:cubicBezTo>
                    <a:cubicBezTo>
                      <a:pt x="364" y="401"/>
                      <a:pt x="360" y="395"/>
                      <a:pt x="355" y="389"/>
                    </a:cubicBezTo>
                    <a:cubicBezTo>
                      <a:pt x="352" y="389"/>
                      <a:pt x="348" y="388"/>
                      <a:pt x="344" y="389"/>
                    </a:cubicBezTo>
                    <a:cubicBezTo>
                      <a:pt x="332" y="389"/>
                      <a:pt x="319" y="390"/>
                      <a:pt x="307" y="388"/>
                    </a:cubicBezTo>
                    <a:cubicBezTo>
                      <a:pt x="299" y="387"/>
                      <a:pt x="290" y="385"/>
                      <a:pt x="283" y="378"/>
                    </a:cubicBezTo>
                    <a:cubicBezTo>
                      <a:pt x="283" y="378"/>
                      <a:pt x="282" y="377"/>
                      <a:pt x="282" y="376"/>
                    </a:cubicBezTo>
                    <a:cubicBezTo>
                      <a:pt x="288" y="371"/>
                      <a:pt x="292" y="363"/>
                      <a:pt x="295" y="356"/>
                    </a:cubicBezTo>
                    <a:cubicBezTo>
                      <a:pt x="297" y="351"/>
                      <a:pt x="300" y="347"/>
                      <a:pt x="302" y="342"/>
                    </a:cubicBezTo>
                    <a:cubicBezTo>
                      <a:pt x="303" y="339"/>
                      <a:pt x="302" y="335"/>
                      <a:pt x="302" y="331"/>
                    </a:cubicBezTo>
                    <a:cubicBezTo>
                      <a:pt x="299" y="331"/>
                      <a:pt x="297" y="331"/>
                      <a:pt x="294" y="331"/>
                    </a:cubicBezTo>
                    <a:cubicBezTo>
                      <a:pt x="289" y="331"/>
                      <a:pt x="284" y="332"/>
                      <a:pt x="278" y="333"/>
                    </a:cubicBezTo>
                    <a:cubicBezTo>
                      <a:pt x="273" y="334"/>
                      <a:pt x="270" y="332"/>
                      <a:pt x="267" y="326"/>
                    </a:cubicBezTo>
                    <a:cubicBezTo>
                      <a:pt x="268" y="326"/>
                      <a:pt x="269" y="325"/>
                      <a:pt x="271" y="324"/>
                    </a:cubicBezTo>
                    <a:cubicBezTo>
                      <a:pt x="278" y="319"/>
                      <a:pt x="281" y="312"/>
                      <a:pt x="282" y="303"/>
                    </a:cubicBezTo>
                    <a:cubicBezTo>
                      <a:pt x="285" y="289"/>
                      <a:pt x="282" y="275"/>
                      <a:pt x="280" y="261"/>
                    </a:cubicBezTo>
                    <a:cubicBezTo>
                      <a:pt x="278" y="250"/>
                      <a:pt x="277" y="239"/>
                      <a:pt x="273" y="228"/>
                    </a:cubicBezTo>
                    <a:cubicBezTo>
                      <a:pt x="271" y="226"/>
                      <a:pt x="272" y="222"/>
                      <a:pt x="273" y="219"/>
                    </a:cubicBezTo>
                    <a:cubicBezTo>
                      <a:pt x="276" y="204"/>
                      <a:pt x="278" y="190"/>
                      <a:pt x="282" y="176"/>
                    </a:cubicBezTo>
                    <a:cubicBezTo>
                      <a:pt x="284" y="170"/>
                      <a:pt x="289" y="164"/>
                      <a:pt x="293" y="158"/>
                    </a:cubicBezTo>
                    <a:cubicBezTo>
                      <a:pt x="295" y="155"/>
                      <a:pt x="298" y="152"/>
                      <a:pt x="299" y="148"/>
                    </a:cubicBezTo>
                    <a:cubicBezTo>
                      <a:pt x="299" y="146"/>
                      <a:pt x="300" y="144"/>
                      <a:pt x="301" y="143"/>
                    </a:cubicBezTo>
                    <a:cubicBezTo>
                      <a:pt x="306" y="138"/>
                      <a:pt x="310" y="132"/>
                      <a:pt x="314" y="126"/>
                    </a:cubicBezTo>
                    <a:cubicBezTo>
                      <a:pt x="317" y="122"/>
                      <a:pt x="321" y="119"/>
                      <a:pt x="324" y="116"/>
                    </a:cubicBezTo>
                    <a:cubicBezTo>
                      <a:pt x="325" y="115"/>
                      <a:pt x="326" y="114"/>
                      <a:pt x="326" y="113"/>
                    </a:cubicBezTo>
                    <a:cubicBezTo>
                      <a:pt x="331" y="103"/>
                      <a:pt x="340" y="97"/>
                      <a:pt x="348" y="90"/>
                    </a:cubicBezTo>
                    <a:cubicBezTo>
                      <a:pt x="351" y="88"/>
                      <a:pt x="354" y="85"/>
                      <a:pt x="357" y="82"/>
                    </a:cubicBezTo>
                    <a:cubicBezTo>
                      <a:pt x="358" y="81"/>
                      <a:pt x="359" y="80"/>
                      <a:pt x="360" y="80"/>
                    </a:cubicBezTo>
                    <a:cubicBezTo>
                      <a:pt x="362" y="79"/>
                      <a:pt x="363" y="79"/>
                      <a:pt x="363" y="77"/>
                    </a:cubicBezTo>
                    <a:cubicBezTo>
                      <a:pt x="363" y="76"/>
                      <a:pt x="364" y="75"/>
                      <a:pt x="364" y="75"/>
                    </a:cubicBezTo>
                    <a:cubicBezTo>
                      <a:pt x="373" y="69"/>
                      <a:pt x="379" y="60"/>
                      <a:pt x="390" y="56"/>
                    </a:cubicBezTo>
                    <a:cubicBezTo>
                      <a:pt x="398" y="53"/>
                      <a:pt x="407" y="50"/>
                      <a:pt x="414" y="46"/>
                    </a:cubicBezTo>
                    <a:cubicBezTo>
                      <a:pt x="420" y="42"/>
                      <a:pt x="427" y="43"/>
                      <a:pt x="433" y="39"/>
                    </a:cubicBezTo>
                    <a:cubicBezTo>
                      <a:pt x="434" y="38"/>
                      <a:pt x="437" y="39"/>
                      <a:pt x="439" y="39"/>
                    </a:cubicBezTo>
                    <a:cubicBezTo>
                      <a:pt x="446" y="40"/>
                      <a:pt x="451" y="39"/>
                      <a:pt x="456" y="34"/>
                    </a:cubicBezTo>
                    <a:cubicBezTo>
                      <a:pt x="460" y="31"/>
                      <a:pt x="464" y="29"/>
                      <a:pt x="468" y="27"/>
                    </a:cubicBezTo>
                    <a:cubicBezTo>
                      <a:pt x="470" y="25"/>
                      <a:pt x="472" y="24"/>
                      <a:pt x="475" y="22"/>
                    </a:cubicBezTo>
                    <a:cubicBezTo>
                      <a:pt x="486" y="15"/>
                      <a:pt x="499" y="13"/>
                      <a:pt x="513" y="11"/>
                    </a:cubicBezTo>
                    <a:cubicBezTo>
                      <a:pt x="519" y="10"/>
                      <a:pt x="526" y="10"/>
                      <a:pt x="533" y="7"/>
                    </a:cubicBezTo>
                    <a:cubicBezTo>
                      <a:pt x="537" y="5"/>
                      <a:pt x="542" y="4"/>
                      <a:pt x="546" y="3"/>
                    </a:cubicBezTo>
                    <a:cubicBezTo>
                      <a:pt x="553" y="1"/>
                      <a:pt x="560" y="1"/>
                      <a:pt x="567" y="1"/>
                    </a:cubicBezTo>
                    <a:cubicBezTo>
                      <a:pt x="578" y="0"/>
                      <a:pt x="589" y="4"/>
                      <a:pt x="600" y="6"/>
                    </a:cubicBezTo>
                    <a:cubicBezTo>
                      <a:pt x="607" y="8"/>
                      <a:pt x="614" y="12"/>
                      <a:pt x="621" y="15"/>
                    </a:cubicBezTo>
                    <a:cubicBezTo>
                      <a:pt x="626" y="18"/>
                      <a:pt x="632" y="20"/>
                      <a:pt x="637" y="22"/>
                    </a:cubicBezTo>
                    <a:cubicBezTo>
                      <a:pt x="651" y="27"/>
                      <a:pt x="663" y="35"/>
                      <a:pt x="675" y="42"/>
                    </a:cubicBezTo>
                    <a:cubicBezTo>
                      <a:pt x="688" y="51"/>
                      <a:pt x="699" y="60"/>
                      <a:pt x="709" y="71"/>
                    </a:cubicBezTo>
                    <a:cubicBezTo>
                      <a:pt x="718" y="81"/>
                      <a:pt x="725" y="91"/>
                      <a:pt x="733" y="100"/>
                    </a:cubicBezTo>
                    <a:cubicBezTo>
                      <a:pt x="736" y="104"/>
                      <a:pt x="738" y="107"/>
                      <a:pt x="741" y="111"/>
                    </a:cubicBezTo>
                    <a:cubicBezTo>
                      <a:pt x="749" y="119"/>
                      <a:pt x="755" y="128"/>
                      <a:pt x="760" y="138"/>
                    </a:cubicBezTo>
                    <a:cubicBezTo>
                      <a:pt x="764" y="148"/>
                      <a:pt x="769" y="157"/>
                      <a:pt x="773" y="166"/>
                    </a:cubicBezTo>
                    <a:cubicBezTo>
                      <a:pt x="776" y="172"/>
                      <a:pt x="777" y="178"/>
                      <a:pt x="778" y="184"/>
                    </a:cubicBezTo>
                    <a:cubicBezTo>
                      <a:pt x="779" y="189"/>
                      <a:pt x="781" y="194"/>
                      <a:pt x="781" y="199"/>
                    </a:cubicBezTo>
                    <a:cubicBezTo>
                      <a:pt x="782" y="205"/>
                      <a:pt x="782" y="212"/>
                      <a:pt x="782" y="218"/>
                    </a:cubicBezTo>
                    <a:cubicBezTo>
                      <a:pt x="782" y="228"/>
                      <a:pt x="781" y="237"/>
                      <a:pt x="781" y="247"/>
                    </a:cubicBezTo>
                    <a:cubicBezTo>
                      <a:pt x="781" y="248"/>
                      <a:pt x="780" y="250"/>
                      <a:pt x="781" y="252"/>
                    </a:cubicBezTo>
                    <a:cubicBezTo>
                      <a:pt x="781" y="258"/>
                      <a:pt x="780" y="264"/>
                      <a:pt x="778" y="270"/>
                    </a:cubicBezTo>
                    <a:cubicBezTo>
                      <a:pt x="775" y="281"/>
                      <a:pt x="772" y="292"/>
                      <a:pt x="772" y="304"/>
                    </a:cubicBezTo>
                    <a:cubicBezTo>
                      <a:pt x="771" y="317"/>
                      <a:pt x="775" y="328"/>
                      <a:pt x="782" y="339"/>
                    </a:cubicBezTo>
                    <a:cubicBezTo>
                      <a:pt x="785" y="344"/>
                      <a:pt x="789" y="349"/>
                      <a:pt x="794" y="353"/>
                    </a:cubicBezTo>
                    <a:cubicBezTo>
                      <a:pt x="797" y="355"/>
                      <a:pt x="797" y="357"/>
                      <a:pt x="795" y="359"/>
                    </a:cubicBezTo>
                    <a:cubicBezTo>
                      <a:pt x="790" y="363"/>
                      <a:pt x="784" y="364"/>
                      <a:pt x="777" y="364"/>
                    </a:cubicBezTo>
                    <a:cubicBezTo>
                      <a:pt x="773" y="364"/>
                      <a:pt x="768" y="363"/>
                      <a:pt x="763" y="363"/>
                    </a:cubicBezTo>
                    <a:cubicBezTo>
                      <a:pt x="759" y="362"/>
                      <a:pt x="755" y="361"/>
                      <a:pt x="750" y="361"/>
                    </a:cubicBezTo>
                    <a:cubicBezTo>
                      <a:pt x="752" y="379"/>
                      <a:pt x="762" y="392"/>
                      <a:pt x="775" y="403"/>
                    </a:cubicBezTo>
                    <a:cubicBezTo>
                      <a:pt x="774" y="408"/>
                      <a:pt x="771" y="410"/>
                      <a:pt x="766" y="411"/>
                    </a:cubicBezTo>
                    <a:cubicBezTo>
                      <a:pt x="757" y="414"/>
                      <a:pt x="747" y="415"/>
                      <a:pt x="738" y="415"/>
                    </a:cubicBezTo>
                    <a:cubicBezTo>
                      <a:pt x="729" y="415"/>
                      <a:pt x="720" y="413"/>
                      <a:pt x="712" y="410"/>
                    </a:cubicBezTo>
                    <a:cubicBezTo>
                      <a:pt x="709" y="409"/>
                      <a:pt x="706" y="408"/>
                      <a:pt x="702" y="407"/>
                    </a:cubicBezTo>
                    <a:cubicBezTo>
                      <a:pt x="701" y="416"/>
                      <a:pt x="705" y="423"/>
                      <a:pt x="708" y="430"/>
                    </a:cubicBezTo>
                    <a:cubicBezTo>
                      <a:pt x="705" y="436"/>
                      <a:pt x="700" y="437"/>
                      <a:pt x="692" y="436"/>
                    </a:cubicBezTo>
                    <a:cubicBezTo>
                      <a:pt x="686" y="435"/>
                      <a:pt x="680" y="434"/>
                      <a:pt x="674" y="430"/>
                    </a:cubicBezTo>
                    <a:cubicBezTo>
                      <a:pt x="672" y="429"/>
                      <a:pt x="670" y="430"/>
                      <a:pt x="668" y="432"/>
                    </a:cubicBezTo>
                    <a:cubicBezTo>
                      <a:pt x="661" y="441"/>
                      <a:pt x="653" y="449"/>
                      <a:pt x="646" y="458"/>
                    </a:cubicBezTo>
                    <a:cubicBezTo>
                      <a:pt x="643" y="462"/>
                      <a:pt x="643" y="468"/>
                      <a:pt x="643" y="473"/>
                    </a:cubicBezTo>
                    <a:cubicBezTo>
                      <a:pt x="642" y="483"/>
                      <a:pt x="643" y="494"/>
                      <a:pt x="647" y="503"/>
                    </a:cubicBezTo>
                    <a:cubicBezTo>
                      <a:pt x="651" y="514"/>
                      <a:pt x="656" y="525"/>
                      <a:pt x="665" y="532"/>
                    </a:cubicBezTo>
                    <a:cubicBezTo>
                      <a:pt x="667" y="534"/>
                      <a:pt x="668" y="536"/>
                      <a:pt x="670" y="538"/>
                    </a:cubicBezTo>
                    <a:cubicBezTo>
                      <a:pt x="672" y="539"/>
                      <a:pt x="675" y="539"/>
                      <a:pt x="678" y="541"/>
                    </a:cubicBezTo>
                    <a:cubicBezTo>
                      <a:pt x="680" y="535"/>
                      <a:pt x="681" y="530"/>
                      <a:pt x="683" y="525"/>
                    </a:cubicBezTo>
                    <a:cubicBezTo>
                      <a:pt x="687" y="524"/>
                      <a:pt x="691" y="525"/>
                      <a:pt x="693" y="529"/>
                    </a:cubicBezTo>
                    <a:cubicBezTo>
                      <a:pt x="695" y="532"/>
                      <a:pt x="697" y="533"/>
                      <a:pt x="699" y="534"/>
                    </a:cubicBezTo>
                    <a:cubicBezTo>
                      <a:pt x="704" y="536"/>
                      <a:pt x="708" y="539"/>
                      <a:pt x="712" y="541"/>
                    </a:cubicBezTo>
                    <a:cubicBezTo>
                      <a:pt x="720" y="544"/>
                      <a:pt x="727" y="547"/>
                      <a:pt x="735" y="548"/>
                    </a:cubicBezTo>
                    <a:cubicBezTo>
                      <a:pt x="746" y="550"/>
                      <a:pt x="757" y="554"/>
                      <a:pt x="768" y="559"/>
                    </a:cubicBezTo>
                    <a:cubicBezTo>
                      <a:pt x="774" y="563"/>
                      <a:pt x="782" y="565"/>
                      <a:pt x="789" y="568"/>
                    </a:cubicBezTo>
                    <a:cubicBezTo>
                      <a:pt x="801" y="573"/>
                      <a:pt x="812" y="580"/>
                      <a:pt x="822" y="588"/>
                    </a:cubicBezTo>
                    <a:cubicBezTo>
                      <a:pt x="829" y="594"/>
                      <a:pt x="836" y="599"/>
                      <a:pt x="843" y="604"/>
                    </a:cubicBezTo>
                    <a:cubicBezTo>
                      <a:pt x="850" y="608"/>
                      <a:pt x="855" y="613"/>
                      <a:pt x="860" y="620"/>
                    </a:cubicBezTo>
                    <a:cubicBezTo>
                      <a:pt x="867" y="630"/>
                      <a:pt x="875" y="640"/>
                      <a:pt x="882" y="650"/>
                    </a:cubicBezTo>
                    <a:cubicBezTo>
                      <a:pt x="886" y="656"/>
                      <a:pt x="892" y="661"/>
                      <a:pt x="893" y="669"/>
                    </a:cubicBezTo>
                    <a:cubicBezTo>
                      <a:pt x="893" y="672"/>
                      <a:pt x="897" y="674"/>
                      <a:pt x="899" y="677"/>
                    </a:cubicBezTo>
                    <a:cubicBezTo>
                      <a:pt x="906" y="688"/>
                      <a:pt x="913" y="700"/>
                      <a:pt x="920" y="712"/>
                    </a:cubicBezTo>
                    <a:cubicBezTo>
                      <a:pt x="930" y="728"/>
                      <a:pt x="934" y="745"/>
                      <a:pt x="941" y="762"/>
                    </a:cubicBezTo>
                    <a:cubicBezTo>
                      <a:pt x="945" y="773"/>
                      <a:pt x="949" y="785"/>
                      <a:pt x="953" y="796"/>
                    </a:cubicBezTo>
                    <a:cubicBezTo>
                      <a:pt x="955" y="800"/>
                      <a:pt x="955" y="803"/>
                      <a:pt x="957" y="807"/>
                    </a:cubicBezTo>
                    <a:cubicBezTo>
                      <a:pt x="961" y="817"/>
                      <a:pt x="965" y="827"/>
                      <a:pt x="969" y="837"/>
                    </a:cubicBezTo>
                    <a:cubicBezTo>
                      <a:pt x="974" y="850"/>
                      <a:pt x="980" y="863"/>
                      <a:pt x="985" y="876"/>
                    </a:cubicBezTo>
                    <a:cubicBezTo>
                      <a:pt x="989" y="886"/>
                      <a:pt x="993" y="895"/>
                      <a:pt x="997" y="904"/>
                    </a:cubicBezTo>
                    <a:cubicBezTo>
                      <a:pt x="998" y="907"/>
                      <a:pt x="1000" y="910"/>
                      <a:pt x="997" y="915"/>
                    </a:cubicBezTo>
                    <a:cubicBezTo>
                      <a:pt x="996" y="916"/>
                      <a:pt x="996" y="919"/>
                      <a:pt x="997" y="921"/>
                    </a:cubicBezTo>
                    <a:cubicBezTo>
                      <a:pt x="1001" y="933"/>
                      <a:pt x="1004" y="945"/>
                      <a:pt x="1008" y="957"/>
                    </a:cubicBezTo>
                    <a:cubicBezTo>
                      <a:pt x="1008" y="958"/>
                      <a:pt x="1009" y="959"/>
                      <a:pt x="1010" y="959"/>
                    </a:cubicBezTo>
                    <a:cubicBezTo>
                      <a:pt x="1011" y="960"/>
                      <a:pt x="1011" y="961"/>
                      <a:pt x="1011" y="961"/>
                    </a:cubicBezTo>
                    <a:cubicBezTo>
                      <a:pt x="1009" y="964"/>
                      <a:pt x="1014" y="965"/>
                      <a:pt x="1013" y="969"/>
                    </a:cubicBezTo>
                    <a:cubicBezTo>
                      <a:pt x="1013" y="972"/>
                      <a:pt x="1014" y="976"/>
                      <a:pt x="1015" y="979"/>
                    </a:cubicBezTo>
                    <a:cubicBezTo>
                      <a:pt x="1016" y="983"/>
                      <a:pt x="1017" y="988"/>
                      <a:pt x="1015" y="992"/>
                    </a:cubicBezTo>
                    <a:cubicBezTo>
                      <a:pt x="1015" y="994"/>
                      <a:pt x="1016" y="995"/>
                      <a:pt x="1016" y="997"/>
                    </a:cubicBezTo>
                    <a:cubicBezTo>
                      <a:pt x="1017" y="1001"/>
                      <a:pt x="1021" y="1005"/>
                      <a:pt x="1018" y="1010"/>
                    </a:cubicBezTo>
                    <a:cubicBezTo>
                      <a:pt x="1022" y="1015"/>
                      <a:pt x="1021" y="1021"/>
                      <a:pt x="1023" y="1027"/>
                    </a:cubicBezTo>
                    <a:cubicBezTo>
                      <a:pt x="1025" y="1030"/>
                      <a:pt x="1025" y="1034"/>
                      <a:pt x="1023" y="1038"/>
                    </a:cubicBezTo>
                    <a:cubicBezTo>
                      <a:pt x="1026" y="1039"/>
                      <a:pt x="1028" y="1039"/>
                      <a:pt x="1028" y="1043"/>
                    </a:cubicBezTo>
                    <a:cubicBezTo>
                      <a:pt x="1028" y="1047"/>
                      <a:pt x="1029" y="1051"/>
                      <a:pt x="1028" y="1055"/>
                    </a:cubicBezTo>
                    <a:cubicBezTo>
                      <a:pt x="1027" y="1058"/>
                      <a:pt x="1028" y="1062"/>
                      <a:pt x="1029" y="1065"/>
                    </a:cubicBezTo>
                    <a:cubicBezTo>
                      <a:pt x="1033" y="1074"/>
                      <a:pt x="1030" y="1083"/>
                      <a:pt x="1030" y="1092"/>
                    </a:cubicBezTo>
                    <a:cubicBezTo>
                      <a:pt x="1030" y="1097"/>
                      <a:pt x="1030" y="1103"/>
                      <a:pt x="1030" y="1108"/>
                    </a:cubicBezTo>
                    <a:cubicBezTo>
                      <a:pt x="1029" y="1115"/>
                      <a:pt x="1028" y="1123"/>
                      <a:pt x="1027" y="1131"/>
                    </a:cubicBezTo>
                    <a:cubicBezTo>
                      <a:pt x="1027" y="1134"/>
                      <a:pt x="1026" y="1136"/>
                      <a:pt x="1025" y="1139"/>
                    </a:cubicBezTo>
                    <a:cubicBezTo>
                      <a:pt x="1022" y="1152"/>
                      <a:pt x="1017" y="1164"/>
                      <a:pt x="1007" y="1173"/>
                    </a:cubicBezTo>
                    <a:cubicBezTo>
                      <a:pt x="999" y="1180"/>
                      <a:pt x="990" y="1187"/>
                      <a:pt x="980" y="1192"/>
                    </a:cubicBezTo>
                    <a:cubicBezTo>
                      <a:pt x="971" y="1195"/>
                      <a:pt x="963" y="1198"/>
                      <a:pt x="954" y="1199"/>
                    </a:cubicBezTo>
                    <a:cubicBezTo>
                      <a:pt x="950" y="1200"/>
                      <a:pt x="946" y="1202"/>
                      <a:pt x="942" y="1204"/>
                    </a:cubicBezTo>
                    <a:cubicBezTo>
                      <a:pt x="941" y="1204"/>
                      <a:pt x="940" y="1204"/>
                      <a:pt x="940" y="1204"/>
                    </a:cubicBezTo>
                    <a:cubicBezTo>
                      <a:pt x="933" y="1204"/>
                      <a:pt x="927" y="1209"/>
                      <a:pt x="921" y="1211"/>
                    </a:cubicBezTo>
                    <a:cubicBezTo>
                      <a:pt x="913" y="1213"/>
                      <a:pt x="906" y="1216"/>
                      <a:pt x="898" y="1215"/>
                    </a:cubicBezTo>
                    <a:cubicBezTo>
                      <a:pt x="895" y="1214"/>
                      <a:pt x="892" y="1215"/>
                      <a:pt x="890" y="1216"/>
                    </a:cubicBezTo>
                    <a:cubicBezTo>
                      <a:pt x="884" y="1218"/>
                      <a:pt x="878" y="1218"/>
                      <a:pt x="871" y="1219"/>
                    </a:cubicBezTo>
                    <a:cubicBezTo>
                      <a:pt x="867" y="1220"/>
                      <a:pt x="862" y="1220"/>
                      <a:pt x="857" y="1219"/>
                    </a:cubicBezTo>
                    <a:cubicBezTo>
                      <a:pt x="850" y="1217"/>
                      <a:pt x="850" y="1218"/>
                      <a:pt x="847" y="1225"/>
                    </a:cubicBezTo>
                    <a:cubicBezTo>
                      <a:pt x="846" y="1228"/>
                      <a:pt x="845" y="1232"/>
                      <a:pt x="844" y="1235"/>
                    </a:cubicBezTo>
                    <a:cubicBezTo>
                      <a:pt x="843" y="1241"/>
                      <a:pt x="846" y="1245"/>
                      <a:pt x="849" y="1249"/>
                    </a:cubicBezTo>
                    <a:cubicBezTo>
                      <a:pt x="851" y="1252"/>
                      <a:pt x="853" y="1256"/>
                      <a:pt x="855" y="1260"/>
                    </a:cubicBezTo>
                    <a:cubicBezTo>
                      <a:pt x="858" y="1268"/>
                      <a:pt x="860" y="1276"/>
                      <a:pt x="864" y="1284"/>
                    </a:cubicBezTo>
                    <a:cubicBezTo>
                      <a:pt x="867" y="1292"/>
                      <a:pt x="870" y="1300"/>
                      <a:pt x="875" y="1307"/>
                    </a:cubicBezTo>
                    <a:cubicBezTo>
                      <a:pt x="880" y="1313"/>
                      <a:pt x="882" y="1321"/>
                      <a:pt x="883" y="1329"/>
                    </a:cubicBezTo>
                    <a:cubicBezTo>
                      <a:pt x="885" y="1342"/>
                      <a:pt x="887" y="1355"/>
                      <a:pt x="890" y="1368"/>
                    </a:cubicBezTo>
                    <a:cubicBezTo>
                      <a:pt x="893" y="1382"/>
                      <a:pt x="891" y="1396"/>
                      <a:pt x="890" y="1409"/>
                    </a:cubicBezTo>
                    <a:cubicBezTo>
                      <a:pt x="889" y="1430"/>
                      <a:pt x="886" y="1450"/>
                      <a:pt x="883" y="1470"/>
                    </a:cubicBezTo>
                    <a:cubicBezTo>
                      <a:pt x="880" y="1488"/>
                      <a:pt x="874" y="1505"/>
                      <a:pt x="863" y="1520"/>
                    </a:cubicBezTo>
                    <a:cubicBezTo>
                      <a:pt x="862" y="1523"/>
                      <a:pt x="860" y="1526"/>
                      <a:pt x="858" y="1529"/>
                    </a:cubicBezTo>
                    <a:cubicBezTo>
                      <a:pt x="856" y="1534"/>
                      <a:pt x="851" y="1538"/>
                      <a:pt x="846" y="1542"/>
                    </a:cubicBezTo>
                    <a:cubicBezTo>
                      <a:pt x="844" y="1544"/>
                      <a:pt x="840" y="1544"/>
                      <a:pt x="837" y="1545"/>
                    </a:cubicBezTo>
                    <a:cubicBezTo>
                      <a:pt x="834" y="1546"/>
                      <a:pt x="832" y="1548"/>
                      <a:pt x="834" y="1551"/>
                    </a:cubicBezTo>
                    <a:cubicBezTo>
                      <a:pt x="842" y="1550"/>
                      <a:pt x="849" y="1552"/>
                      <a:pt x="856" y="1552"/>
                    </a:cubicBezTo>
                    <a:cubicBezTo>
                      <a:pt x="871" y="1552"/>
                      <a:pt x="886" y="1551"/>
                      <a:pt x="901" y="1552"/>
                    </a:cubicBezTo>
                    <a:cubicBezTo>
                      <a:pt x="906" y="1552"/>
                      <a:pt x="910" y="1553"/>
                      <a:pt x="915" y="1552"/>
                    </a:cubicBezTo>
                    <a:cubicBezTo>
                      <a:pt x="919" y="1551"/>
                      <a:pt x="924" y="1553"/>
                      <a:pt x="929" y="1551"/>
                    </a:cubicBezTo>
                    <a:cubicBezTo>
                      <a:pt x="930" y="1551"/>
                      <a:pt x="931" y="1551"/>
                      <a:pt x="932" y="1551"/>
                    </a:cubicBezTo>
                    <a:cubicBezTo>
                      <a:pt x="939" y="1555"/>
                      <a:pt x="945" y="1558"/>
                      <a:pt x="953" y="1555"/>
                    </a:cubicBezTo>
                    <a:cubicBezTo>
                      <a:pt x="955" y="1555"/>
                      <a:pt x="957" y="1556"/>
                      <a:pt x="959" y="1557"/>
                    </a:cubicBezTo>
                    <a:cubicBezTo>
                      <a:pt x="959" y="1558"/>
                      <a:pt x="960" y="1559"/>
                      <a:pt x="960" y="1560"/>
                    </a:cubicBezTo>
                    <a:cubicBezTo>
                      <a:pt x="960" y="1568"/>
                      <a:pt x="961" y="1575"/>
                      <a:pt x="961" y="1583"/>
                    </a:cubicBezTo>
                    <a:cubicBezTo>
                      <a:pt x="961" y="1591"/>
                      <a:pt x="962" y="1600"/>
                      <a:pt x="961" y="1609"/>
                    </a:cubicBezTo>
                    <a:cubicBezTo>
                      <a:pt x="961" y="1618"/>
                      <a:pt x="960" y="1627"/>
                      <a:pt x="960" y="1635"/>
                    </a:cubicBezTo>
                    <a:cubicBezTo>
                      <a:pt x="959" y="1639"/>
                      <a:pt x="959" y="1642"/>
                      <a:pt x="963" y="1645"/>
                    </a:cubicBezTo>
                    <a:cubicBezTo>
                      <a:pt x="964" y="1647"/>
                      <a:pt x="964" y="1650"/>
                      <a:pt x="962" y="1652"/>
                    </a:cubicBezTo>
                    <a:cubicBezTo>
                      <a:pt x="961" y="1654"/>
                      <a:pt x="960" y="1656"/>
                      <a:pt x="960" y="1658"/>
                    </a:cubicBezTo>
                    <a:cubicBezTo>
                      <a:pt x="961" y="1666"/>
                      <a:pt x="962" y="1674"/>
                      <a:pt x="962" y="1681"/>
                    </a:cubicBezTo>
                    <a:cubicBezTo>
                      <a:pt x="963" y="1690"/>
                      <a:pt x="962" y="1698"/>
                      <a:pt x="963" y="1706"/>
                    </a:cubicBezTo>
                    <a:cubicBezTo>
                      <a:pt x="964" y="1712"/>
                      <a:pt x="962" y="1718"/>
                      <a:pt x="964" y="1724"/>
                    </a:cubicBezTo>
                    <a:cubicBezTo>
                      <a:pt x="965" y="1725"/>
                      <a:pt x="965" y="1728"/>
                      <a:pt x="965" y="1730"/>
                    </a:cubicBezTo>
                    <a:cubicBezTo>
                      <a:pt x="964" y="1739"/>
                      <a:pt x="965" y="1747"/>
                      <a:pt x="966" y="1756"/>
                    </a:cubicBezTo>
                    <a:cubicBezTo>
                      <a:pt x="967" y="1764"/>
                      <a:pt x="966" y="1772"/>
                      <a:pt x="966" y="1780"/>
                    </a:cubicBezTo>
                    <a:cubicBezTo>
                      <a:pt x="966" y="1780"/>
                      <a:pt x="965" y="1781"/>
                      <a:pt x="965" y="1781"/>
                    </a:cubicBezTo>
                    <a:cubicBezTo>
                      <a:pt x="970" y="1785"/>
                      <a:pt x="966" y="1790"/>
                      <a:pt x="967" y="1794"/>
                    </a:cubicBezTo>
                    <a:cubicBezTo>
                      <a:pt x="968" y="1800"/>
                      <a:pt x="965" y="1806"/>
                      <a:pt x="967" y="1812"/>
                    </a:cubicBezTo>
                    <a:cubicBezTo>
                      <a:pt x="969" y="1816"/>
                      <a:pt x="968" y="1821"/>
                      <a:pt x="968" y="1826"/>
                    </a:cubicBezTo>
                    <a:cubicBezTo>
                      <a:pt x="968" y="1830"/>
                      <a:pt x="968" y="1834"/>
                      <a:pt x="970" y="1837"/>
                    </a:cubicBezTo>
                    <a:cubicBezTo>
                      <a:pt x="971" y="1839"/>
                      <a:pt x="971" y="1841"/>
                      <a:pt x="971" y="1842"/>
                    </a:cubicBezTo>
                    <a:cubicBezTo>
                      <a:pt x="969" y="1846"/>
                      <a:pt x="970" y="1850"/>
                      <a:pt x="970" y="1854"/>
                    </a:cubicBezTo>
                    <a:cubicBezTo>
                      <a:pt x="971" y="1862"/>
                      <a:pt x="972" y="1869"/>
                      <a:pt x="972" y="1877"/>
                    </a:cubicBezTo>
                    <a:cubicBezTo>
                      <a:pt x="972" y="1882"/>
                      <a:pt x="974" y="1888"/>
                      <a:pt x="973" y="1893"/>
                    </a:cubicBezTo>
                    <a:cubicBezTo>
                      <a:pt x="971" y="1901"/>
                      <a:pt x="973" y="1909"/>
                      <a:pt x="971" y="1918"/>
                    </a:cubicBezTo>
                    <a:cubicBezTo>
                      <a:pt x="971" y="1918"/>
                      <a:pt x="971" y="1919"/>
                      <a:pt x="971" y="1920"/>
                    </a:cubicBezTo>
                    <a:cubicBezTo>
                      <a:pt x="972" y="1924"/>
                      <a:pt x="974" y="1929"/>
                      <a:pt x="973" y="1932"/>
                    </a:cubicBezTo>
                    <a:cubicBezTo>
                      <a:pt x="971" y="1937"/>
                      <a:pt x="973" y="1941"/>
                      <a:pt x="973" y="1945"/>
                    </a:cubicBezTo>
                    <a:cubicBezTo>
                      <a:pt x="974" y="1946"/>
                      <a:pt x="973" y="1948"/>
                      <a:pt x="973" y="1950"/>
                    </a:cubicBezTo>
                    <a:cubicBezTo>
                      <a:pt x="973" y="1953"/>
                      <a:pt x="972" y="1956"/>
                      <a:pt x="974" y="1959"/>
                    </a:cubicBezTo>
                    <a:cubicBezTo>
                      <a:pt x="975" y="1961"/>
                      <a:pt x="978" y="1964"/>
                      <a:pt x="974" y="1966"/>
                    </a:cubicBezTo>
                    <a:cubicBezTo>
                      <a:pt x="973" y="1966"/>
                      <a:pt x="973" y="1967"/>
                      <a:pt x="974" y="1967"/>
                    </a:cubicBezTo>
                    <a:cubicBezTo>
                      <a:pt x="978" y="1973"/>
                      <a:pt x="976" y="1981"/>
                      <a:pt x="975" y="1987"/>
                    </a:cubicBezTo>
                    <a:cubicBezTo>
                      <a:pt x="975" y="1994"/>
                      <a:pt x="977" y="2000"/>
                      <a:pt x="977" y="2007"/>
                    </a:cubicBezTo>
                    <a:cubicBezTo>
                      <a:pt x="978" y="2012"/>
                      <a:pt x="977" y="2019"/>
                      <a:pt x="977" y="2025"/>
                    </a:cubicBezTo>
                    <a:cubicBezTo>
                      <a:pt x="977" y="2027"/>
                      <a:pt x="978" y="2030"/>
                      <a:pt x="978" y="2032"/>
                    </a:cubicBezTo>
                    <a:cubicBezTo>
                      <a:pt x="978" y="2035"/>
                      <a:pt x="978" y="2037"/>
                      <a:pt x="978" y="2040"/>
                    </a:cubicBezTo>
                    <a:cubicBezTo>
                      <a:pt x="977" y="2041"/>
                      <a:pt x="977" y="2043"/>
                      <a:pt x="977" y="2044"/>
                    </a:cubicBezTo>
                    <a:cubicBezTo>
                      <a:pt x="978" y="2069"/>
                      <a:pt x="979" y="2094"/>
                      <a:pt x="980" y="2118"/>
                    </a:cubicBezTo>
                    <a:cubicBezTo>
                      <a:pt x="980" y="2129"/>
                      <a:pt x="981" y="2139"/>
                      <a:pt x="982" y="2150"/>
                    </a:cubicBezTo>
                    <a:cubicBezTo>
                      <a:pt x="982" y="2155"/>
                      <a:pt x="982" y="2161"/>
                      <a:pt x="982" y="2166"/>
                    </a:cubicBezTo>
                    <a:cubicBezTo>
                      <a:pt x="983" y="2175"/>
                      <a:pt x="985" y="2184"/>
                      <a:pt x="982" y="2192"/>
                    </a:cubicBezTo>
                    <a:cubicBezTo>
                      <a:pt x="982" y="2193"/>
                      <a:pt x="983" y="2194"/>
                      <a:pt x="983" y="2196"/>
                    </a:cubicBezTo>
                    <a:cubicBezTo>
                      <a:pt x="984" y="2200"/>
                      <a:pt x="986" y="2205"/>
                      <a:pt x="984" y="2209"/>
                    </a:cubicBezTo>
                    <a:cubicBezTo>
                      <a:pt x="983" y="2211"/>
                      <a:pt x="984" y="2214"/>
                      <a:pt x="984" y="2216"/>
                    </a:cubicBezTo>
                    <a:cubicBezTo>
                      <a:pt x="986" y="2220"/>
                      <a:pt x="985" y="2224"/>
                      <a:pt x="981" y="2228"/>
                    </a:cubicBezTo>
                    <a:cubicBezTo>
                      <a:pt x="978" y="2228"/>
                      <a:pt x="974" y="2228"/>
                      <a:pt x="970" y="2227"/>
                    </a:cubicBezTo>
                    <a:cubicBezTo>
                      <a:pt x="956" y="2225"/>
                      <a:pt x="942" y="2226"/>
                      <a:pt x="928" y="2228"/>
                    </a:cubicBezTo>
                    <a:cubicBezTo>
                      <a:pt x="926" y="2229"/>
                      <a:pt x="924" y="2229"/>
                      <a:pt x="922" y="2229"/>
                    </a:cubicBezTo>
                    <a:cubicBezTo>
                      <a:pt x="911" y="2228"/>
                      <a:pt x="901" y="2229"/>
                      <a:pt x="890" y="2230"/>
                    </a:cubicBezTo>
                    <a:cubicBezTo>
                      <a:pt x="885" y="2231"/>
                      <a:pt x="881" y="2231"/>
                      <a:pt x="876" y="2232"/>
                    </a:cubicBezTo>
                    <a:cubicBezTo>
                      <a:pt x="870" y="2233"/>
                      <a:pt x="864" y="2226"/>
                      <a:pt x="863" y="2220"/>
                    </a:cubicBezTo>
                    <a:cubicBezTo>
                      <a:pt x="863" y="2214"/>
                      <a:pt x="862" y="2208"/>
                      <a:pt x="862" y="2201"/>
                    </a:cubicBezTo>
                    <a:cubicBezTo>
                      <a:pt x="853" y="2200"/>
                      <a:pt x="845" y="2203"/>
                      <a:pt x="837" y="2205"/>
                    </a:cubicBezTo>
                    <a:cubicBezTo>
                      <a:pt x="836" y="2216"/>
                      <a:pt x="842" y="2224"/>
                      <a:pt x="844" y="2234"/>
                    </a:cubicBezTo>
                    <a:cubicBezTo>
                      <a:pt x="844" y="2235"/>
                      <a:pt x="845" y="2236"/>
                      <a:pt x="845" y="2237"/>
                    </a:cubicBezTo>
                    <a:cubicBezTo>
                      <a:pt x="846" y="2252"/>
                      <a:pt x="847" y="2267"/>
                      <a:pt x="847" y="2282"/>
                    </a:cubicBezTo>
                    <a:cubicBezTo>
                      <a:pt x="848" y="2285"/>
                      <a:pt x="847" y="2289"/>
                      <a:pt x="846" y="2293"/>
                    </a:cubicBezTo>
                    <a:cubicBezTo>
                      <a:pt x="843" y="2307"/>
                      <a:pt x="839" y="2321"/>
                      <a:pt x="834" y="2334"/>
                    </a:cubicBezTo>
                    <a:cubicBezTo>
                      <a:pt x="830" y="2343"/>
                      <a:pt x="824" y="2352"/>
                      <a:pt x="816" y="2358"/>
                    </a:cubicBezTo>
                    <a:cubicBezTo>
                      <a:pt x="810" y="2362"/>
                      <a:pt x="803" y="2365"/>
                      <a:pt x="796" y="2369"/>
                    </a:cubicBezTo>
                    <a:cubicBezTo>
                      <a:pt x="789" y="2372"/>
                      <a:pt x="782" y="2375"/>
                      <a:pt x="774" y="2378"/>
                    </a:cubicBezTo>
                    <a:cubicBezTo>
                      <a:pt x="763" y="2381"/>
                      <a:pt x="752" y="2382"/>
                      <a:pt x="741" y="2385"/>
                    </a:cubicBezTo>
                    <a:cubicBezTo>
                      <a:pt x="727" y="2388"/>
                      <a:pt x="714" y="2385"/>
                      <a:pt x="700" y="2383"/>
                    </a:cubicBezTo>
                    <a:cubicBezTo>
                      <a:pt x="692" y="2383"/>
                      <a:pt x="684" y="2382"/>
                      <a:pt x="676" y="2381"/>
                    </a:cubicBezTo>
                    <a:cubicBezTo>
                      <a:pt x="668" y="2380"/>
                      <a:pt x="660" y="2379"/>
                      <a:pt x="653" y="2376"/>
                    </a:cubicBezTo>
                    <a:cubicBezTo>
                      <a:pt x="643" y="2374"/>
                      <a:pt x="635" y="2370"/>
                      <a:pt x="629" y="2361"/>
                    </a:cubicBezTo>
                    <a:cubicBezTo>
                      <a:pt x="627" y="2358"/>
                      <a:pt x="626" y="2354"/>
                      <a:pt x="626" y="2349"/>
                    </a:cubicBezTo>
                    <a:cubicBezTo>
                      <a:pt x="625" y="2338"/>
                      <a:pt x="625" y="2326"/>
                      <a:pt x="624" y="2314"/>
                    </a:cubicBezTo>
                    <a:cubicBezTo>
                      <a:pt x="624" y="2308"/>
                      <a:pt x="622" y="2303"/>
                      <a:pt x="625" y="2298"/>
                    </a:cubicBezTo>
                    <a:cubicBezTo>
                      <a:pt x="625" y="2296"/>
                      <a:pt x="625" y="2295"/>
                      <a:pt x="624" y="2293"/>
                    </a:cubicBezTo>
                    <a:cubicBezTo>
                      <a:pt x="622" y="2288"/>
                      <a:pt x="624" y="2282"/>
                      <a:pt x="625" y="2277"/>
                    </a:cubicBezTo>
                    <a:cubicBezTo>
                      <a:pt x="626" y="2273"/>
                      <a:pt x="627" y="2269"/>
                      <a:pt x="627" y="2265"/>
                    </a:cubicBezTo>
                    <a:cubicBezTo>
                      <a:pt x="629" y="2249"/>
                      <a:pt x="629" y="2232"/>
                      <a:pt x="631" y="2216"/>
                    </a:cubicBezTo>
                    <a:cubicBezTo>
                      <a:pt x="632" y="2209"/>
                      <a:pt x="634" y="2202"/>
                      <a:pt x="636" y="2194"/>
                    </a:cubicBezTo>
                    <a:cubicBezTo>
                      <a:pt x="623" y="2194"/>
                      <a:pt x="609" y="2193"/>
                      <a:pt x="595" y="2193"/>
                    </a:cubicBezTo>
                    <a:cubicBezTo>
                      <a:pt x="589" y="2193"/>
                      <a:pt x="583" y="2192"/>
                      <a:pt x="577" y="2190"/>
                    </a:cubicBezTo>
                    <a:cubicBezTo>
                      <a:pt x="573" y="2188"/>
                      <a:pt x="568" y="2186"/>
                      <a:pt x="563" y="2187"/>
                    </a:cubicBezTo>
                    <a:cubicBezTo>
                      <a:pt x="562" y="2187"/>
                      <a:pt x="562" y="2187"/>
                      <a:pt x="562" y="2187"/>
                    </a:cubicBezTo>
                    <a:cubicBezTo>
                      <a:pt x="559" y="2183"/>
                      <a:pt x="555" y="2184"/>
                      <a:pt x="551" y="2184"/>
                    </a:cubicBezTo>
                    <a:cubicBezTo>
                      <a:pt x="542" y="2184"/>
                      <a:pt x="538" y="2178"/>
                      <a:pt x="539" y="2170"/>
                    </a:cubicBezTo>
                    <a:cubicBezTo>
                      <a:pt x="540" y="2167"/>
                      <a:pt x="539" y="2163"/>
                      <a:pt x="542" y="2160"/>
                    </a:cubicBezTo>
                    <a:cubicBezTo>
                      <a:pt x="544" y="2158"/>
                      <a:pt x="543" y="2155"/>
                      <a:pt x="544" y="2152"/>
                    </a:cubicBezTo>
                    <a:cubicBezTo>
                      <a:pt x="544" y="2150"/>
                      <a:pt x="544" y="2148"/>
                      <a:pt x="544" y="2146"/>
                    </a:cubicBezTo>
                    <a:cubicBezTo>
                      <a:pt x="545" y="2130"/>
                      <a:pt x="545" y="2115"/>
                      <a:pt x="546" y="2099"/>
                    </a:cubicBezTo>
                    <a:cubicBezTo>
                      <a:pt x="546" y="2088"/>
                      <a:pt x="545" y="2077"/>
                      <a:pt x="545" y="2066"/>
                    </a:cubicBezTo>
                    <a:cubicBezTo>
                      <a:pt x="545" y="2060"/>
                      <a:pt x="545" y="2054"/>
                      <a:pt x="545" y="2047"/>
                    </a:cubicBezTo>
                    <a:cubicBezTo>
                      <a:pt x="545" y="2041"/>
                      <a:pt x="545" y="2035"/>
                      <a:pt x="544" y="2028"/>
                    </a:cubicBezTo>
                    <a:cubicBezTo>
                      <a:pt x="544" y="2022"/>
                      <a:pt x="543" y="2015"/>
                      <a:pt x="543" y="2009"/>
                    </a:cubicBezTo>
                    <a:cubicBezTo>
                      <a:pt x="543" y="2004"/>
                      <a:pt x="542" y="2000"/>
                      <a:pt x="544" y="1996"/>
                    </a:cubicBezTo>
                    <a:cubicBezTo>
                      <a:pt x="545" y="1995"/>
                      <a:pt x="544" y="1994"/>
                      <a:pt x="544" y="1993"/>
                    </a:cubicBezTo>
                    <a:cubicBezTo>
                      <a:pt x="543" y="1985"/>
                      <a:pt x="542" y="1978"/>
                      <a:pt x="542" y="1970"/>
                    </a:cubicBezTo>
                    <a:cubicBezTo>
                      <a:pt x="541" y="1964"/>
                      <a:pt x="541" y="1959"/>
                      <a:pt x="540" y="1953"/>
                    </a:cubicBezTo>
                    <a:cubicBezTo>
                      <a:pt x="538" y="1944"/>
                      <a:pt x="540" y="1934"/>
                      <a:pt x="540" y="1925"/>
                    </a:cubicBezTo>
                    <a:cubicBezTo>
                      <a:pt x="540" y="1923"/>
                      <a:pt x="539" y="1920"/>
                      <a:pt x="539" y="1918"/>
                    </a:cubicBezTo>
                    <a:cubicBezTo>
                      <a:pt x="537" y="1914"/>
                      <a:pt x="537" y="1910"/>
                      <a:pt x="538" y="1905"/>
                    </a:cubicBezTo>
                    <a:cubicBezTo>
                      <a:pt x="538" y="1900"/>
                      <a:pt x="537" y="1896"/>
                      <a:pt x="537" y="1891"/>
                    </a:cubicBezTo>
                    <a:cubicBezTo>
                      <a:pt x="536" y="1880"/>
                      <a:pt x="534" y="1869"/>
                      <a:pt x="533" y="1858"/>
                    </a:cubicBezTo>
                    <a:cubicBezTo>
                      <a:pt x="533" y="1856"/>
                      <a:pt x="534" y="1854"/>
                      <a:pt x="534" y="1851"/>
                    </a:cubicBezTo>
                    <a:cubicBezTo>
                      <a:pt x="535" y="1848"/>
                      <a:pt x="534" y="1841"/>
                      <a:pt x="535" y="1837"/>
                    </a:cubicBezTo>
                    <a:cubicBezTo>
                      <a:pt x="535" y="1828"/>
                      <a:pt x="530" y="1819"/>
                      <a:pt x="533" y="1810"/>
                    </a:cubicBezTo>
                    <a:cubicBezTo>
                      <a:pt x="531" y="1805"/>
                      <a:pt x="534" y="1801"/>
                      <a:pt x="533" y="1796"/>
                    </a:cubicBezTo>
                    <a:cubicBezTo>
                      <a:pt x="532" y="1794"/>
                      <a:pt x="528" y="1792"/>
                      <a:pt x="531" y="1788"/>
                    </a:cubicBezTo>
                    <a:cubicBezTo>
                      <a:pt x="532" y="1786"/>
                      <a:pt x="531" y="1782"/>
                      <a:pt x="531" y="1780"/>
                    </a:cubicBezTo>
                    <a:cubicBezTo>
                      <a:pt x="528" y="1769"/>
                      <a:pt x="532" y="1757"/>
                      <a:pt x="528" y="1746"/>
                    </a:cubicBezTo>
                    <a:cubicBezTo>
                      <a:pt x="528" y="1746"/>
                      <a:pt x="528" y="1744"/>
                      <a:pt x="528" y="1744"/>
                    </a:cubicBezTo>
                    <a:cubicBezTo>
                      <a:pt x="531" y="1742"/>
                      <a:pt x="529" y="1740"/>
                      <a:pt x="529" y="1737"/>
                    </a:cubicBezTo>
                    <a:cubicBezTo>
                      <a:pt x="528" y="1732"/>
                      <a:pt x="529" y="1727"/>
                      <a:pt x="528" y="1722"/>
                    </a:cubicBezTo>
                    <a:cubicBezTo>
                      <a:pt x="527" y="1719"/>
                      <a:pt x="527" y="1717"/>
                      <a:pt x="528" y="1714"/>
                    </a:cubicBezTo>
                    <a:cubicBezTo>
                      <a:pt x="529" y="1710"/>
                      <a:pt x="529" y="1705"/>
                      <a:pt x="527" y="1701"/>
                    </a:cubicBezTo>
                    <a:cubicBezTo>
                      <a:pt x="525" y="1694"/>
                      <a:pt x="525" y="1687"/>
                      <a:pt x="526" y="1680"/>
                    </a:cubicBezTo>
                    <a:cubicBezTo>
                      <a:pt x="527" y="1675"/>
                      <a:pt x="527" y="1671"/>
                      <a:pt x="524" y="1667"/>
                    </a:cubicBezTo>
                    <a:cubicBezTo>
                      <a:pt x="522" y="1666"/>
                      <a:pt x="519" y="1666"/>
                      <a:pt x="516" y="1665"/>
                    </a:cubicBezTo>
                    <a:cubicBezTo>
                      <a:pt x="516" y="1673"/>
                      <a:pt x="516" y="1680"/>
                      <a:pt x="515" y="1687"/>
                    </a:cubicBezTo>
                    <a:cubicBezTo>
                      <a:pt x="515" y="1694"/>
                      <a:pt x="516" y="1700"/>
                      <a:pt x="516" y="1707"/>
                    </a:cubicBezTo>
                    <a:cubicBezTo>
                      <a:pt x="516" y="1716"/>
                      <a:pt x="515" y="1725"/>
                      <a:pt x="515" y="1735"/>
                    </a:cubicBezTo>
                    <a:cubicBezTo>
                      <a:pt x="515" y="1751"/>
                      <a:pt x="515" y="1767"/>
                      <a:pt x="513" y="1783"/>
                    </a:cubicBezTo>
                    <a:cubicBezTo>
                      <a:pt x="512" y="1791"/>
                      <a:pt x="513" y="1800"/>
                      <a:pt x="512" y="1809"/>
                    </a:cubicBezTo>
                    <a:cubicBezTo>
                      <a:pt x="511" y="1813"/>
                      <a:pt x="511" y="1817"/>
                      <a:pt x="510" y="1822"/>
                    </a:cubicBezTo>
                    <a:cubicBezTo>
                      <a:pt x="510" y="1828"/>
                      <a:pt x="509" y="1834"/>
                      <a:pt x="509" y="1840"/>
                    </a:cubicBezTo>
                    <a:cubicBezTo>
                      <a:pt x="508" y="1846"/>
                      <a:pt x="508" y="1852"/>
                      <a:pt x="507" y="1859"/>
                    </a:cubicBezTo>
                    <a:cubicBezTo>
                      <a:pt x="507" y="1862"/>
                      <a:pt x="507" y="1866"/>
                      <a:pt x="505" y="1869"/>
                    </a:cubicBezTo>
                    <a:cubicBezTo>
                      <a:pt x="504" y="1874"/>
                      <a:pt x="505" y="1879"/>
                      <a:pt x="504" y="1883"/>
                    </a:cubicBezTo>
                    <a:cubicBezTo>
                      <a:pt x="504" y="1895"/>
                      <a:pt x="504" y="1906"/>
                      <a:pt x="502" y="1918"/>
                    </a:cubicBezTo>
                    <a:cubicBezTo>
                      <a:pt x="500" y="1926"/>
                      <a:pt x="501" y="1935"/>
                      <a:pt x="501" y="1944"/>
                    </a:cubicBezTo>
                    <a:cubicBezTo>
                      <a:pt x="501" y="1951"/>
                      <a:pt x="500" y="1958"/>
                      <a:pt x="500" y="1966"/>
                    </a:cubicBezTo>
                    <a:cubicBezTo>
                      <a:pt x="500" y="1981"/>
                      <a:pt x="500" y="1997"/>
                      <a:pt x="498" y="2012"/>
                    </a:cubicBezTo>
                    <a:cubicBezTo>
                      <a:pt x="497" y="2025"/>
                      <a:pt x="498" y="2038"/>
                      <a:pt x="496" y="2050"/>
                    </a:cubicBezTo>
                    <a:cubicBezTo>
                      <a:pt x="496" y="2058"/>
                      <a:pt x="498" y="2065"/>
                      <a:pt x="499" y="2072"/>
                    </a:cubicBezTo>
                    <a:cubicBezTo>
                      <a:pt x="499" y="2080"/>
                      <a:pt x="499" y="2088"/>
                      <a:pt x="499" y="2096"/>
                    </a:cubicBezTo>
                    <a:cubicBezTo>
                      <a:pt x="499" y="2098"/>
                      <a:pt x="499" y="2099"/>
                      <a:pt x="498" y="2101"/>
                    </a:cubicBezTo>
                    <a:cubicBezTo>
                      <a:pt x="498" y="2102"/>
                      <a:pt x="498" y="2104"/>
                      <a:pt x="498" y="2104"/>
                    </a:cubicBezTo>
                    <a:cubicBezTo>
                      <a:pt x="501" y="2108"/>
                      <a:pt x="500" y="2112"/>
                      <a:pt x="499" y="2116"/>
                    </a:cubicBezTo>
                    <a:cubicBezTo>
                      <a:pt x="499" y="2121"/>
                      <a:pt x="499" y="2126"/>
                      <a:pt x="499" y="2131"/>
                    </a:cubicBezTo>
                    <a:cubicBezTo>
                      <a:pt x="500" y="2135"/>
                      <a:pt x="501" y="2138"/>
                      <a:pt x="501" y="2142"/>
                    </a:cubicBezTo>
                    <a:cubicBezTo>
                      <a:pt x="501" y="2147"/>
                      <a:pt x="503" y="2153"/>
                      <a:pt x="502" y="2159"/>
                    </a:cubicBezTo>
                    <a:cubicBezTo>
                      <a:pt x="501" y="2165"/>
                      <a:pt x="501" y="2171"/>
                      <a:pt x="501" y="2177"/>
                    </a:cubicBezTo>
                    <a:cubicBezTo>
                      <a:pt x="501" y="2181"/>
                      <a:pt x="500" y="2184"/>
                      <a:pt x="498" y="2186"/>
                    </a:cubicBezTo>
                    <a:cubicBezTo>
                      <a:pt x="497" y="2187"/>
                      <a:pt x="496" y="2188"/>
                      <a:pt x="495" y="2188"/>
                    </a:cubicBezTo>
                    <a:cubicBezTo>
                      <a:pt x="488" y="2187"/>
                      <a:pt x="481" y="2189"/>
                      <a:pt x="474" y="2191"/>
                    </a:cubicBezTo>
                    <a:cubicBezTo>
                      <a:pt x="466" y="2193"/>
                      <a:pt x="458" y="2194"/>
                      <a:pt x="450" y="2195"/>
                    </a:cubicBezTo>
                    <a:cubicBezTo>
                      <a:pt x="446" y="2196"/>
                      <a:pt x="445" y="2198"/>
                      <a:pt x="444" y="2201"/>
                    </a:cubicBezTo>
                    <a:cubicBezTo>
                      <a:pt x="443" y="2218"/>
                      <a:pt x="442" y="2235"/>
                      <a:pt x="441" y="2252"/>
                    </a:cubicBezTo>
                    <a:cubicBezTo>
                      <a:pt x="441" y="2258"/>
                      <a:pt x="441" y="2265"/>
                      <a:pt x="444" y="2271"/>
                    </a:cubicBezTo>
                    <a:cubicBezTo>
                      <a:pt x="445" y="2274"/>
                      <a:pt x="444" y="2277"/>
                      <a:pt x="444" y="2281"/>
                    </a:cubicBezTo>
                    <a:cubicBezTo>
                      <a:pt x="444" y="2286"/>
                      <a:pt x="443" y="2292"/>
                      <a:pt x="443" y="2297"/>
                    </a:cubicBezTo>
                    <a:cubicBezTo>
                      <a:pt x="443" y="2306"/>
                      <a:pt x="441" y="2314"/>
                      <a:pt x="439" y="2322"/>
                    </a:cubicBezTo>
                    <a:cubicBezTo>
                      <a:pt x="435" y="2334"/>
                      <a:pt x="432" y="2347"/>
                      <a:pt x="427" y="2359"/>
                    </a:cubicBezTo>
                    <a:cubicBezTo>
                      <a:pt x="424" y="2368"/>
                      <a:pt x="420" y="2376"/>
                      <a:pt x="415" y="2384"/>
                    </a:cubicBezTo>
                    <a:cubicBezTo>
                      <a:pt x="414" y="2387"/>
                      <a:pt x="409" y="2389"/>
                      <a:pt x="406" y="2391"/>
                    </a:cubicBezTo>
                    <a:cubicBezTo>
                      <a:pt x="406" y="2390"/>
                      <a:pt x="405" y="2389"/>
                      <a:pt x="405" y="2388"/>
                    </a:cubicBezTo>
                    <a:cubicBezTo>
                      <a:pt x="395" y="2393"/>
                      <a:pt x="386" y="2398"/>
                      <a:pt x="376" y="2402"/>
                    </a:cubicBezTo>
                    <a:cubicBezTo>
                      <a:pt x="363" y="2407"/>
                      <a:pt x="349" y="2411"/>
                      <a:pt x="335" y="2413"/>
                    </a:cubicBezTo>
                    <a:cubicBezTo>
                      <a:pt x="322" y="2415"/>
                      <a:pt x="309" y="2413"/>
                      <a:pt x="297" y="2410"/>
                    </a:cubicBezTo>
                    <a:cubicBezTo>
                      <a:pt x="290" y="2409"/>
                      <a:pt x="284" y="2408"/>
                      <a:pt x="278" y="2405"/>
                    </a:cubicBezTo>
                    <a:cubicBezTo>
                      <a:pt x="269" y="2402"/>
                      <a:pt x="261" y="2397"/>
                      <a:pt x="253" y="2393"/>
                    </a:cubicBezTo>
                    <a:cubicBezTo>
                      <a:pt x="246" y="2389"/>
                      <a:pt x="240" y="2383"/>
                      <a:pt x="233" y="2379"/>
                    </a:cubicBezTo>
                    <a:cubicBezTo>
                      <a:pt x="224" y="2374"/>
                      <a:pt x="218" y="2366"/>
                      <a:pt x="214" y="2356"/>
                    </a:cubicBezTo>
                    <a:cubicBezTo>
                      <a:pt x="211" y="2347"/>
                      <a:pt x="208" y="2338"/>
                      <a:pt x="208" y="2328"/>
                    </a:cubicBezTo>
                    <a:cubicBezTo>
                      <a:pt x="208" y="2327"/>
                      <a:pt x="207" y="2327"/>
                      <a:pt x="206" y="2327"/>
                    </a:cubicBezTo>
                    <a:cubicBezTo>
                      <a:pt x="206" y="2327"/>
                      <a:pt x="205" y="2327"/>
                      <a:pt x="204" y="2327"/>
                    </a:cubicBezTo>
                    <a:cubicBezTo>
                      <a:pt x="202" y="2318"/>
                      <a:pt x="202" y="2310"/>
                      <a:pt x="203" y="2301"/>
                    </a:cubicBezTo>
                    <a:cubicBezTo>
                      <a:pt x="204" y="2295"/>
                      <a:pt x="205" y="2288"/>
                      <a:pt x="206" y="2282"/>
                    </a:cubicBezTo>
                    <a:cubicBezTo>
                      <a:pt x="206" y="2281"/>
                      <a:pt x="206" y="2279"/>
                      <a:pt x="206" y="2278"/>
                    </a:cubicBezTo>
                    <a:cubicBezTo>
                      <a:pt x="212" y="2274"/>
                      <a:pt x="211" y="2268"/>
                      <a:pt x="213" y="2262"/>
                    </a:cubicBezTo>
                    <a:cubicBezTo>
                      <a:pt x="215" y="2256"/>
                      <a:pt x="216" y="2248"/>
                      <a:pt x="219" y="2242"/>
                    </a:cubicBezTo>
                    <a:cubicBezTo>
                      <a:pt x="222" y="2233"/>
                      <a:pt x="224" y="2224"/>
                      <a:pt x="221" y="2215"/>
                    </a:cubicBezTo>
                    <a:cubicBezTo>
                      <a:pt x="221" y="2214"/>
                      <a:pt x="221" y="2212"/>
                      <a:pt x="222" y="2211"/>
                    </a:cubicBezTo>
                    <a:cubicBezTo>
                      <a:pt x="223" y="2206"/>
                      <a:pt x="224" y="2200"/>
                      <a:pt x="225" y="2195"/>
                    </a:cubicBezTo>
                    <a:cubicBezTo>
                      <a:pt x="226" y="2193"/>
                      <a:pt x="228" y="2191"/>
                      <a:pt x="230" y="2187"/>
                    </a:cubicBezTo>
                    <a:close/>
                    <a:moveTo>
                      <a:pt x="237" y="934"/>
                    </a:moveTo>
                    <a:cubicBezTo>
                      <a:pt x="236" y="930"/>
                      <a:pt x="236" y="928"/>
                      <a:pt x="235" y="926"/>
                    </a:cubicBezTo>
                    <a:cubicBezTo>
                      <a:pt x="234" y="922"/>
                      <a:pt x="232" y="917"/>
                      <a:pt x="231" y="913"/>
                    </a:cubicBezTo>
                    <a:cubicBezTo>
                      <a:pt x="229" y="907"/>
                      <a:pt x="229" y="902"/>
                      <a:pt x="227" y="896"/>
                    </a:cubicBezTo>
                    <a:cubicBezTo>
                      <a:pt x="226" y="891"/>
                      <a:pt x="224" y="886"/>
                      <a:pt x="222" y="881"/>
                    </a:cubicBezTo>
                    <a:cubicBezTo>
                      <a:pt x="221" y="878"/>
                      <a:pt x="222" y="876"/>
                      <a:pt x="225" y="875"/>
                    </a:cubicBezTo>
                    <a:cubicBezTo>
                      <a:pt x="227" y="875"/>
                      <a:pt x="229" y="875"/>
                      <a:pt x="230" y="876"/>
                    </a:cubicBezTo>
                    <a:cubicBezTo>
                      <a:pt x="239" y="880"/>
                      <a:pt x="245" y="887"/>
                      <a:pt x="252" y="893"/>
                    </a:cubicBezTo>
                    <a:cubicBezTo>
                      <a:pt x="257" y="897"/>
                      <a:pt x="262" y="902"/>
                      <a:pt x="267" y="906"/>
                    </a:cubicBezTo>
                    <a:cubicBezTo>
                      <a:pt x="272" y="910"/>
                      <a:pt x="279" y="913"/>
                      <a:pt x="282" y="921"/>
                    </a:cubicBezTo>
                    <a:cubicBezTo>
                      <a:pt x="282" y="922"/>
                      <a:pt x="282" y="922"/>
                      <a:pt x="283" y="922"/>
                    </a:cubicBezTo>
                    <a:cubicBezTo>
                      <a:pt x="290" y="925"/>
                      <a:pt x="293" y="932"/>
                      <a:pt x="299" y="936"/>
                    </a:cubicBezTo>
                    <a:cubicBezTo>
                      <a:pt x="305" y="940"/>
                      <a:pt x="311" y="945"/>
                      <a:pt x="317" y="950"/>
                    </a:cubicBezTo>
                    <a:cubicBezTo>
                      <a:pt x="324" y="955"/>
                      <a:pt x="331" y="960"/>
                      <a:pt x="337" y="967"/>
                    </a:cubicBezTo>
                    <a:cubicBezTo>
                      <a:pt x="344" y="973"/>
                      <a:pt x="351" y="978"/>
                      <a:pt x="358" y="984"/>
                    </a:cubicBezTo>
                    <a:cubicBezTo>
                      <a:pt x="366" y="991"/>
                      <a:pt x="375" y="999"/>
                      <a:pt x="383" y="1007"/>
                    </a:cubicBezTo>
                    <a:cubicBezTo>
                      <a:pt x="392" y="1015"/>
                      <a:pt x="401" y="1022"/>
                      <a:pt x="410" y="1030"/>
                    </a:cubicBezTo>
                    <a:cubicBezTo>
                      <a:pt x="417" y="1036"/>
                      <a:pt x="425" y="1042"/>
                      <a:pt x="433" y="1048"/>
                    </a:cubicBezTo>
                    <a:cubicBezTo>
                      <a:pt x="443" y="1055"/>
                      <a:pt x="455" y="1060"/>
                      <a:pt x="463" y="1070"/>
                    </a:cubicBezTo>
                    <a:cubicBezTo>
                      <a:pt x="463" y="1070"/>
                      <a:pt x="464" y="1070"/>
                      <a:pt x="464" y="1070"/>
                    </a:cubicBezTo>
                    <a:cubicBezTo>
                      <a:pt x="469" y="1074"/>
                      <a:pt x="474" y="1077"/>
                      <a:pt x="479" y="1080"/>
                    </a:cubicBezTo>
                    <a:cubicBezTo>
                      <a:pt x="490" y="1088"/>
                      <a:pt x="500" y="1097"/>
                      <a:pt x="511" y="1105"/>
                    </a:cubicBezTo>
                    <a:cubicBezTo>
                      <a:pt x="516" y="1108"/>
                      <a:pt x="520" y="1110"/>
                      <a:pt x="525" y="1113"/>
                    </a:cubicBezTo>
                    <a:cubicBezTo>
                      <a:pt x="528" y="1110"/>
                      <a:pt x="532" y="1108"/>
                      <a:pt x="535" y="1105"/>
                    </a:cubicBezTo>
                    <a:cubicBezTo>
                      <a:pt x="536" y="1104"/>
                      <a:pt x="538" y="1104"/>
                      <a:pt x="539" y="1103"/>
                    </a:cubicBezTo>
                    <a:cubicBezTo>
                      <a:pt x="541" y="1099"/>
                      <a:pt x="545" y="1097"/>
                      <a:pt x="549" y="1097"/>
                    </a:cubicBezTo>
                    <a:cubicBezTo>
                      <a:pt x="549" y="1095"/>
                      <a:pt x="549" y="1093"/>
                      <a:pt x="550" y="1093"/>
                    </a:cubicBezTo>
                    <a:cubicBezTo>
                      <a:pt x="554" y="1093"/>
                      <a:pt x="555" y="1089"/>
                      <a:pt x="558" y="1087"/>
                    </a:cubicBezTo>
                    <a:cubicBezTo>
                      <a:pt x="562" y="1085"/>
                      <a:pt x="567" y="1081"/>
                      <a:pt x="572" y="1079"/>
                    </a:cubicBezTo>
                    <a:cubicBezTo>
                      <a:pt x="576" y="1078"/>
                      <a:pt x="580" y="1076"/>
                      <a:pt x="585" y="1074"/>
                    </a:cubicBezTo>
                    <a:cubicBezTo>
                      <a:pt x="595" y="1069"/>
                      <a:pt x="605" y="1063"/>
                      <a:pt x="616" y="1058"/>
                    </a:cubicBezTo>
                    <a:cubicBezTo>
                      <a:pt x="628" y="1052"/>
                      <a:pt x="637" y="1043"/>
                      <a:pt x="649" y="1037"/>
                    </a:cubicBezTo>
                    <a:cubicBezTo>
                      <a:pt x="660" y="1032"/>
                      <a:pt x="670" y="1024"/>
                      <a:pt x="681" y="1020"/>
                    </a:cubicBezTo>
                    <a:cubicBezTo>
                      <a:pt x="683" y="1019"/>
                      <a:pt x="685" y="1018"/>
                      <a:pt x="686" y="1017"/>
                    </a:cubicBezTo>
                    <a:cubicBezTo>
                      <a:pt x="689" y="1015"/>
                      <a:pt x="691" y="1013"/>
                      <a:pt x="693" y="1013"/>
                    </a:cubicBezTo>
                    <a:cubicBezTo>
                      <a:pt x="699" y="1012"/>
                      <a:pt x="704" y="1008"/>
                      <a:pt x="710" y="1005"/>
                    </a:cubicBezTo>
                    <a:cubicBezTo>
                      <a:pt x="717" y="1001"/>
                      <a:pt x="723" y="997"/>
                      <a:pt x="731" y="995"/>
                    </a:cubicBezTo>
                    <a:cubicBezTo>
                      <a:pt x="732" y="994"/>
                      <a:pt x="733" y="993"/>
                      <a:pt x="734" y="992"/>
                    </a:cubicBezTo>
                    <a:cubicBezTo>
                      <a:pt x="735" y="991"/>
                      <a:pt x="736" y="990"/>
                      <a:pt x="737" y="989"/>
                    </a:cubicBezTo>
                    <a:cubicBezTo>
                      <a:pt x="747" y="983"/>
                      <a:pt x="758" y="979"/>
                      <a:pt x="767" y="971"/>
                    </a:cubicBezTo>
                    <a:cubicBezTo>
                      <a:pt x="769" y="969"/>
                      <a:pt x="772" y="967"/>
                      <a:pt x="775" y="966"/>
                    </a:cubicBezTo>
                    <a:cubicBezTo>
                      <a:pt x="784" y="961"/>
                      <a:pt x="793" y="957"/>
                      <a:pt x="801" y="951"/>
                    </a:cubicBezTo>
                    <a:cubicBezTo>
                      <a:pt x="810" y="944"/>
                      <a:pt x="819" y="938"/>
                      <a:pt x="828" y="933"/>
                    </a:cubicBezTo>
                    <a:cubicBezTo>
                      <a:pt x="829" y="932"/>
                      <a:pt x="831" y="932"/>
                      <a:pt x="831" y="931"/>
                    </a:cubicBezTo>
                    <a:cubicBezTo>
                      <a:pt x="838" y="924"/>
                      <a:pt x="846" y="921"/>
                      <a:pt x="854" y="917"/>
                    </a:cubicBezTo>
                    <a:cubicBezTo>
                      <a:pt x="857" y="915"/>
                      <a:pt x="860" y="913"/>
                      <a:pt x="863" y="912"/>
                    </a:cubicBezTo>
                    <a:cubicBezTo>
                      <a:pt x="867" y="912"/>
                      <a:pt x="871" y="912"/>
                      <a:pt x="875" y="912"/>
                    </a:cubicBezTo>
                    <a:cubicBezTo>
                      <a:pt x="876" y="913"/>
                      <a:pt x="876" y="915"/>
                      <a:pt x="877" y="916"/>
                    </a:cubicBezTo>
                    <a:cubicBezTo>
                      <a:pt x="879" y="923"/>
                      <a:pt x="876" y="930"/>
                      <a:pt x="875" y="937"/>
                    </a:cubicBezTo>
                    <a:cubicBezTo>
                      <a:pt x="875" y="942"/>
                      <a:pt x="875" y="946"/>
                      <a:pt x="874" y="952"/>
                    </a:cubicBezTo>
                    <a:cubicBezTo>
                      <a:pt x="881" y="949"/>
                      <a:pt x="887" y="946"/>
                      <a:pt x="892" y="944"/>
                    </a:cubicBezTo>
                    <a:cubicBezTo>
                      <a:pt x="900" y="940"/>
                      <a:pt x="906" y="943"/>
                      <a:pt x="906" y="951"/>
                    </a:cubicBezTo>
                    <a:cubicBezTo>
                      <a:pt x="906" y="957"/>
                      <a:pt x="905" y="963"/>
                      <a:pt x="904" y="969"/>
                    </a:cubicBezTo>
                    <a:cubicBezTo>
                      <a:pt x="903" y="973"/>
                      <a:pt x="901" y="977"/>
                      <a:pt x="900" y="981"/>
                    </a:cubicBezTo>
                    <a:cubicBezTo>
                      <a:pt x="903" y="983"/>
                      <a:pt x="905" y="981"/>
                      <a:pt x="907" y="979"/>
                    </a:cubicBezTo>
                    <a:cubicBezTo>
                      <a:pt x="913" y="976"/>
                      <a:pt x="918" y="976"/>
                      <a:pt x="922" y="980"/>
                    </a:cubicBezTo>
                    <a:cubicBezTo>
                      <a:pt x="924" y="982"/>
                      <a:pt x="925" y="985"/>
                      <a:pt x="923" y="988"/>
                    </a:cubicBezTo>
                    <a:cubicBezTo>
                      <a:pt x="922" y="990"/>
                      <a:pt x="920" y="992"/>
                      <a:pt x="920" y="994"/>
                    </a:cubicBezTo>
                    <a:cubicBezTo>
                      <a:pt x="915" y="1008"/>
                      <a:pt x="911" y="1023"/>
                      <a:pt x="907" y="1038"/>
                    </a:cubicBezTo>
                    <a:cubicBezTo>
                      <a:pt x="904" y="1045"/>
                      <a:pt x="902" y="1051"/>
                      <a:pt x="900" y="1058"/>
                    </a:cubicBezTo>
                    <a:cubicBezTo>
                      <a:pt x="898" y="1065"/>
                      <a:pt x="895" y="1071"/>
                      <a:pt x="893" y="1078"/>
                    </a:cubicBezTo>
                    <a:cubicBezTo>
                      <a:pt x="890" y="1088"/>
                      <a:pt x="886" y="1098"/>
                      <a:pt x="884" y="1108"/>
                    </a:cubicBezTo>
                    <a:cubicBezTo>
                      <a:pt x="882" y="1119"/>
                      <a:pt x="876" y="1129"/>
                      <a:pt x="874" y="1140"/>
                    </a:cubicBezTo>
                    <a:cubicBezTo>
                      <a:pt x="874" y="1143"/>
                      <a:pt x="873" y="1146"/>
                      <a:pt x="872" y="1149"/>
                    </a:cubicBezTo>
                    <a:cubicBezTo>
                      <a:pt x="868" y="1156"/>
                      <a:pt x="866" y="1163"/>
                      <a:pt x="865" y="1171"/>
                    </a:cubicBezTo>
                    <a:cubicBezTo>
                      <a:pt x="865" y="1172"/>
                      <a:pt x="864" y="1174"/>
                      <a:pt x="863" y="1175"/>
                    </a:cubicBezTo>
                    <a:cubicBezTo>
                      <a:pt x="862" y="1178"/>
                      <a:pt x="859" y="1182"/>
                      <a:pt x="859" y="1185"/>
                    </a:cubicBezTo>
                    <a:cubicBezTo>
                      <a:pt x="860" y="1190"/>
                      <a:pt x="857" y="1194"/>
                      <a:pt x="856" y="1199"/>
                    </a:cubicBezTo>
                    <a:cubicBezTo>
                      <a:pt x="855" y="1202"/>
                      <a:pt x="854" y="1205"/>
                      <a:pt x="853" y="1208"/>
                    </a:cubicBezTo>
                    <a:cubicBezTo>
                      <a:pt x="862" y="1212"/>
                      <a:pt x="871" y="1210"/>
                      <a:pt x="880" y="1210"/>
                    </a:cubicBezTo>
                    <a:cubicBezTo>
                      <a:pt x="892" y="1208"/>
                      <a:pt x="905" y="1206"/>
                      <a:pt x="918" y="1202"/>
                    </a:cubicBezTo>
                    <a:cubicBezTo>
                      <a:pt x="932" y="1197"/>
                      <a:pt x="946" y="1191"/>
                      <a:pt x="961" y="1189"/>
                    </a:cubicBezTo>
                    <a:cubicBezTo>
                      <a:pt x="967" y="1188"/>
                      <a:pt x="973" y="1186"/>
                      <a:pt x="977" y="1183"/>
                    </a:cubicBezTo>
                    <a:cubicBezTo>
                      <a:pt x="993" y="1173"/>
                      <a:pt x="1006" y="1161"/>
                      <a:pt x="1012" y="1143"/>
                    </a:cubicBezTo>
                    <a:cubicBezTo>
                      <a:pt x="1017" y="1124"/>
                      <a:pt x="1019" y="1105"/>
                      <a:pt x="1020" y="1086"/>
                    </a:cubicBezTo>
                    <a:cubicBezTo>
                      <a:pt x="1021" y="1069"/>
                      <a:pt x="1018" y="1052"/>
                      <a:pt x="1014" y="1036"/>
                    </a:cubicBezTo>
                    <a:cubicBezTo>
                      <a:pt x="1012" y="1027"/>
                      <a:pt x="1010" y="1019"/>
                      <a:pt x="1008" y="1010"/>
                    </a:cubicBezTo>
                    <a:cubicBezTo>
                      <a:pt x="1004" y="987"/>
                      <a:pt x="1001" y="964"/>
                      <a:pt x="994" y="942"/>
                    </a:cubicBezTo>
                    <a:cubicBezTo>
                      <a:pt x="990" y="930"/>
                      <a:pt x="987" y="919"/>
                      <a:pt x="983" y="907"/>
                    </a:cubicBezTo>
                    <a:cubicBezTo>
                      <a:pt x="981" y="898"/>
                      <a:pt x="977" y="890"/>
                      <a:pt x="974" y="881"/>
                    </a:cubicBezTo>
                    <a:cubicBezTo>
                      <a:pt x="968" y="867"/>
                      <a:pt x="963" y="854"/>
                      <a:pt x="958" y="840"/>
                    </a:cubicBezTo>
                    <a:cubicBezTo>
                      <a:pt x="952" y="825"/>
                      <a:pt x="946" y="810"/>
                      <a:pt x="941" y="795"/>
                    </a:cubicBezTo>
                    <a:cubicBezTo>
                      <a:pt x="938" y="786"/>
                      <a:pt x="936" y="777"/>
                      <a:pt x="933" y="769"/>
                    </a:cubicBezTo>
                    <a:cubicBezTo>
                      <a:pt x="928" y="757"/>
                      <a:pt x="924" y="744"/>
                      <a:pt x="918" y="733"/>
                    </a:cubicBezTo>
                    <a:cubicBezTo>
                      <a:pt x="916" y="731"/>
                      <a:pt x="916" y="729"/>
                      <a:pt x="915" y="726"/>
                    </a:cubicBezTo>
                    <a:cubicBezTo>
                      <a:pt x="912" y="722"/>
                      <a:pt x="910" y="717"/>
                      <a:pt x="908" y="713"/>
                    </a:cubicBezTo>
                    <a:cubicBezTo>
                      <a:pt x="903" y="704"/>
                      <a:pt x="897" y="695"/>
                      <a:pt x="892" y="686"/>
                    </a:cubicBezTo>
                    <a:cubicBezTo>
                      <a:pt x="887" y="678"/>
                      <a:pt x="882" y="670"/>
                      <a:pt x="877" y="662"/>
                    </a:cubicBezTo>
                    <a:cubicBezTo>
                      <a:pt x="875" y="658"/>
                      <a:pt x="870" y="655"/>
                      <a:pt x="869" y="651"/>
                    </a:cubicBezTo>
                    <a:cubicBezTo>
                      <a:pt x="868" y="645"/>
                      <a:pt x="864" y="642"/>
                      <a:pt x="861" y="638"/>
                    </a:cubicBezTo>
                    <a:cubicBezTo>
                      <a:pt x="855" y="631"/>
                      <a:pt x="850" y="625"/>
                      <a:pt x="844" y="618"/>
                    </a:cubicBezTo>
                    <a:cubicBezTo>
                      <a:pt x="840" y="614"/>
                      <a:pt x="837" y="610"/>
                      <a:pt x="833" y="607"/>
                    </a:cubicBezTo>
                    <a:cubicBezTo>
                      <a:pt x="825" y="600"/>
                      <a:pt x="816" y="593"/>
                      <a:pt x="807" y="587"/>
                    </a:cubicBezTo>
                    <a:cubicBezTo>
                      <a:pt x="797" y="581"/>
                      <a:pt x="787" y="575"/>
                      <a:pt x="776" y="572"/>
                    </a:cubicBezTo>
                    <a:cubicBezTo>
                      <a:pt x="760" y="567"/>
                      <a:pt x="744" y="564"/>
                      <a:pt x="729" y="556"/>
                    </a:cubicBezTo>
                    <a:cubicBezTo>
                      <a:pt x="727" y="555"/>
                      <a:pt x="725" y="555"/>
                      <a:pt x="723" y="554"/>
                    </a:cubicBezTo>
                    <a:cubicBezTo>
                      <a:pt x="718" y="552"/>
                      <a:pt x="712" y="551"/>
                      <a:pt x="707" y="548"/>
                    </a:cubicBezTo>
                    <a:cubicBezTo>
                      <a:pt x="702" y="545"/>
                      <a:pt x="696" y="544"/>
                      <a:pt x="689" y="541"/>
                    </a:cubicBezTo>
                    <a:cubicBezTo>
                      <a:pt x="688" y="546"/>
                      <a:pt x="687" y="549"/>
                      <a:pt x="685" y="553"/>
                    </a:cubicBezTo>
                    <a:cubicBezTo>
                      <a:pt x="681" y="562"/>
                      <a:pt x="675" y="569"/>
                      <a:pt x="670" y="577"/>
                    </a:cubicBezTo>
                    <a:cubicBezTo>
                      <a:pt x="658" y="592"/>
                      <a:pt x="646" y="606"/>
                      <a:pt x="632" y="618"/>
                    </a:cubicBezTo>
                    <a:cubicBezTo>
                      <a:pt x="618" y="631"/>
                      <a:pt x="603" y="643"/>
                      <a:pt x="585" y="649"/>
                    </a:cubicBezTo>
                    <a:cubicBezTo>
                      <a:pt x="575" y="652"/>
                      <a:pt x="565" y="656"/>
                      <a:pt x="556" y="657"/>
                    </a:cubicBezTo>
                    <a:cubicBezTo>
                      <a:pt x="541" y="658"/>
                      <a:pt x="527" y="659"/>
                      <a:pt x="513" y="654"/>
                    </a:cubicBezTo>
                    <a:cubicBezTo>
                      <a:pt x="496" y="649"/>
                      <a:pt x="479" y="644"/>
                      <a:pt x="463" y="636"/>
                    </a:cubicBezTo>
                    <a:cubicBezTo>
                      <a:pt x="457" y="633"/>
                      <a:pt x="450" y="629"/>
                      <a:pt x="445" y="624"/>
                    </a:cubicBezTo>
                    <a:cubicBezTo>
                      <a:pt x="435" y="616"/>
                      <a:pt x="424" y="607"/>
                      <a:pt x="416" y="597"/>
                    </a:cubicBezTo>
                    <a:cubicBezTo>
                      <a:pt x="402" y="581"/>
                      <a:pt x="389" y="564"/>
                      <a:pt x="375" y="547"/>
                    </a:cubicBezTo>
                    <a:cubicBezTo>
                      <a:pt x="372" y="548"/>
                      <a:pt x="369" y="550"/>
                      <a:pt x="365" y="551"/>
                    </a:cubicBezTo>
                    <a:cubicBezTo>
                      <a:pt x="361" y="553"/>
                      <a:pt x="357" y="555"/>
                      <a:pt x="353" y="556"/>
                    </a:cubicBezTo>
                    <a:cubicBezTo>
                      <a:pt x="343" y="560"/>
                      <a:pt x="332" y="562"/>
                      <a:pt x="322" y="565"/>
                    </a:cubicBezTo>
                    <a:cubicBezTo>
                      <a:pt x="315" y="567"/>
                      <a:pt x="307" y="568"/>
                      <a:pt x="300" y="572"/>
                    </a:cubicBezTo>
                    <a:cubicBezTo>
                      <a:pt x="299" y="572"/>
                      <a:pt x="298" y="572"/>
                      <a:pt x="296" y="572"/>
                    </a:cubicBezTo>
                    <a:cubicBezTo>
                      <a:pt x="282" y="575"/>
                      <a:pt x="269" y="581"/>
                      <a:pt x="257" y="588"/>
                    </a:cubicBezTo>
                    <a:cubicBezTo>
                      <a:pt x="242" y="596"/>
                      <a:pt x="229" y="607"/>
                      <a:pt x="217" y="619"/>
                    </a:cubicBezTo>
                    <a:cubicBezTo>
                      <a:pt x="207" y="629"/>
                      <a:pt x="197" y="640"/>
                      <a:pt x="188" y="650"/>
                    </a:cubicBezTo>
                    <a:cubicBezTo>
                      <a:pt x="181" y="658"/>
                      <a:pt x="173" y="666"/>
                      <a:pt x="168" y="676"/>
                    </a:cubicBezTo>
                    <a:cubicBezTo>
                      <a:pt x="165" y="681"/>
                      <a:pt x="161" y="686"/>
                      <a:pt x="157" y="691"/>
                    </a:cubicBezTo>
                    <a:cubicBezTo>
                      <a:pt x="156" y="692"/>
                      <a:pt x="155" y="694"/>
                      <a:pt x="154" y="695"/>
                    </a:cubicBezTo>
                    <a:cubicBezTo>
                      <a:pt x="149" y="704"/>
                      <a:pt x="144" y="713"/>
                      <a:pt x="138" y="722"/>
                    </a:cubicBezTo>
                    <a:cubicBezTo>
                      <a:pt x="136" y="726"/>
                      <a:pt x="133" y="730"/>
                      <a:pt x="131" y="734"/>
                    </a:cubicBezTo>
                    <a:cubicBezTo>
                      <a:pt x="128" y="740"/>
                      <a:pt x="125" y="745"/>
                      <a:pt x="121" y="751"/>
                    </a:cubicBezTo>
                    <a:cubicBezTo>
                      <a:pt x="121" y="752"/>
                      <a:pt x="120" y="754"/>
                      <a:pt x="119" y="755"/>
                    </a:cubicBezTo>
                    <a:cubicBezTo>
                      <a:pt x="111" y="765"/>
                      <a:pt x="104" y="776"/>
                      <a:pt x="98" y="788"/>
                    </a:cubicBezTo>
                    <a:cubicBezTo>
                      <a:pt x="93" y="796"/>
                      <a:pt x="88" y="805"/>
                      <a:pt x="84" y="813"/>
                    </a:cubicBezTo>
                    <a:cubicBezTo>
                      <a:pt x="79" y="822"/>
                      <a:pt x="75" y="831"/>
                      <a:pt x="71" y="840"/>
                    </a:cubicBezTo>
                    <a:cubicBezTo>
                      <a:pt x="64" y="854"/>
                      <a:pt x="58" y="867"/>
                      <a:pt x="52" y="881"/>
                    </a:cubicBezTo>
                    <a:cubicBezTo>
                      <a:pt x="46" y="894"/>
                      <a:pt x="40" y="908"/>
                      <a:pt x="35" y="921"/>
                    </a:cubicBezTo>
                    <a:cubicBezTo>
                      <a:pt x="31" y="930"/>
                      <a:pt x="28" y="940"/>
                      <a:pt x="25" y="949"/>
                    </a:cubicBezTo>
                    <a:cubicBezTo>
                      <a:pt x="22" y="961"/>
                      <a:pt x="19" y="972"/>
                      <a:pt x="16" y="984"/>
                    </a:cubicBezTo>
                    <a:cubicBezTo>
                      <a:pt x="15" y="987"/>
                      <a:pt x="14" y="991"/>
                      <a:pt x="14" y="994"/>
                    </a:cubicBezTo>
                    <a:cubicBezTo>
                      <a:pt x="15" y="1002"/>
                      <a:pt x="15" y="1011"/>
                      <a:pt x="16" y="1019"/>
                    </a:cubicBezTo>
                    <a:cubicBezTo>
                      <a:pt x="17" y="1029"/>
                      <a:pt x="18" y="1040"/>
                      <a:pt x="20" y="1050"/>
                    </a:cubicBezTo>
                    <a:cubicBezTo>
                      <a:pt x="24" y="1066"/>
                      <a:pt x="28" y="1081"/>
                      <a:pt x="32" y="1097"/>
                    </a:cubicBezTo>
                    <a:cubicBezTo>
                      <a:pt x="37" y="1111"/>
                      <a:pt x="41" y="1124"/>
                      <a:pt x="47" y="1137"/>
                    </a:cubicBezTo>
                    <a:cubicBezTo>
                      <a:pt x="53" y="1150"/>
                      <a:pt x="59" y="1163"/>
                      <a:pt x="65" y="1176"/>
                    </a:cubicBezTo>
                    <a:cubicBezTo>
                      <a:pt x="68" y="1181"/>
                      <a:pt x="71" y="1187"/>
                      <a:pt x="74" y="1192"/>
                    </a:cubicBezTo>
                    <a:cubicBezTo>
                      <a:pt x="84" y="1207"/>
                      <a:pt x="94" y="1222"/>
                      <a:pt x="103" y="1237"/>
                    </a:cubicBezTo>
                    <a:cubicBezTo>
                      <a:pt x="111" y="1249"/>
                      <a:pt x="122" y="1256"/>
                      <a:pt x="132" y="1265"/>
                    </a:cubicBezTo>
                    <a:cubicBezTo>
                      <a:pt x="133" y="1265"/>
                      <a:pt x="134" y="1265"/>
                      <a:pt x="136" y="1265"/>
                    </a:cubicBezTo>
                    <a:cubicBezTo>
                      <a:pt x="134" y="1261"/>
                      <a:pt x="132" y="1257"/>
                      <a:pt x="130" y="1253"/>
                    </a:cubicBezTo>
                    <a:cubicBezTo>
                      <a:pt x="123" y="1240"/>
                      <a:pt x="117" y="1227"/>
                      <a:pt x="116" y="1212"/>
                    </a:cubicBezTo>
                    <a:cubicBezTo>
                      <a:pt x="115" y="1205"/>
                      <a:pt x="113" y="1198"/>
                      <a:pt x="112" y="1190"/>
                    </a:cubicBezTo>
                    <a:cubicBezTo>
                      <a:pt x="111" y="1182"/>
                      <a:pt x="109" y="1173"/>
                      <a:pt x="109" y="1164"/>
                    </a:cubicBezTo>
                    <a:cubicBezTo>
                      <a:pt x="109" y="1159"/>
                      <a:pt x="109" y="1153"/>
                      <a:pt x="109" y="1148"/>
                    </a:cubicBezTo>
                    <a:cubicBezTo>
                      <a:pt x="109" y="1143"/>
                      <a:pt x="108" y="1138"/>
                      <a:pt x="109" y="1133"/>
                    </a:cubicBezTo>
                    <a:cubicBezTo>
                      <a:pt x="111" y="1126"/>
                      <a:pt x="112" y="1119"/>
                      <a:pt x="113" y="1113"/>
                    </a:cubicBezTo>
                    <a:cubicBezTo>
                      <a:pt x="115" y="1103"/>
                      <a:pt x="119" y="1094"/>
                      <a:pt x="127" y="1088"/>
                    </a:cubicBezTo>
                    <a:cubicBezTo>
                      <a:pt x="129" y="1087"/>
                      <a:pt x="131" y="1086"/>
                      <a:pt x="133" y="1084"/>
                    </a:cubicBezTo>
                    <a:cubicBezTo>
                      <a:pt x="137" y="1080"/>
                      <a:pt x="140" y="1077"/>
                      <a:pt x="146" y="1077"/>
                    </a:cubicBezTo>
                    <a:cubicBezTo>
                      <a:pt x="149" y="1077"/>
                      <a:pt x="151" y="1075"/>
                      <a:pt x="149" y="1073"/>
                    </a:cubicBezTo>
                    <a:cubicBezTo>
                      <a:pt x="145" y="1065"/>
                      <a:pt x="146" y="1056"/>
                      <a:pt x="143" y="1048"/>
                    </a:cubicBezTo>
                    <a:cubicBezTo>
                      <a:pt x="141" y="1040"/>
                      <a:pt x="141" y="1033"/>
                      <a:pt x="138" y="1026"/>
                    </a:cubicBezTo>
                    <a:cubicBezTo>
                      <a:pt x="135" y="1019"/>
                      <a:pt x="139" y="1011"/>
                      <a:pt x="132" y="1005"/>
                    </a:cubicBezTo>
                    <a:cubicBezTo>
                      <a:pt x="132" y="1001"/>
                      <a:pt x="131" y="997"/>
                      <a:pt x="131" y="992"/>
                    </a:cubicBezTo>
                    <a:cubicBezTo>
                      <a:pt x="133" y="990"/>
                      <a:pt x="136" y="991"/>
                      <a:pt x="139" y="993"/>
                    </a:cubicBezTo>
                    <a:cubicBezTo>
                      <a:pt x="141" y="995"/>
                      <a:pt x="142" y="999"/>
                      <a:pt x="144" y="1000"/>
                    </a:cubicBezTo>
                    <a:cubicBezTo>
                      <a:pt x="151" y="1003"/>
                      <a:pt x="158" y="1005"/>
                      <a:pt x="166" y="1008"/>
                    </a:cubicBezTo>
                    <a:cubicBezTo>
                      <a:pt x="166" y="1005"/>
                      <a:pt x="165" y="1003"/>
                      <a:pt x="165" y="1001"/>
                    </a:cubicBezTo>
                    <a:cubicBezTo>
                      <a:pt x="164" y="998"/>
                      <a:pt x="163" y="996"/>
                      <a:pt x="162" y="993"/>
                    </a:cubicBezTo>
                    <a:cubicBezTo>
                      <a:pt x="161" y="984"/>
                      <a:pt x="157" y="976"/>
                      <a:pt x="151" y="968"/>
                    </a:cubicBezTo>
                    <a:cubicBezTo>
                      <a:pt x="150" y="966"/>
                      <a:pt x="148" y="964"/>
                      <a:pt x="147" y="962"/>
                    </a:cubicBezTo>
                    <a:cubicBezTo>
                      <a:pt x="145" y="958"/>
                      <a:pt x="147" y="954"/>
                      <a:pt x="151" y="955"/>
                    </a:cubicBezTo>
                    <a:cubicBezTo>
                      <a:pt x="157" y="956"/>
                      <a:pt x="162" y="957"/>
                      <a:pt x="168" y="960"/>
                    </a:cubicBezTo>
                    <a:cubicBezTo>
                      <a:pt x="173" y="962"/>
                      <a:pt x="178" y="965"/>
                      <a:pt x="183" y="968"/>
                    </a:cubicBezTo>
                    <a:cubicBezTo>
                      <a:pt x="188" y="971"/>
                      <a:pt x="194" y="973"/>
                      <a:pt x="201" y="974"/>
                    </a:cubicBezTo>
                    <a:cubicBezTo>
                      <a:pt x="200" y="971"/>
                      <a:pt x="200" y="970"/>
                      <a:pt x="200" y="968"/>
                    </a:cubicBezTo>
                    <a:cubicBezTo>
                      <a:pt x="199" y="964"/>
                      <a:pt x="198" y="961"/>
                      <a:pt x="197" y="958"/>
                    </a:cubicBezTo>
                    <a:cubicBezTo>
                      <a:pt x="197" y="946"/>
                      <a:pt x="193" y="936"/>
                      <a:pt x="189" y="926"/>
                    </a:cubicBezTo>
                    <a:cubicBezTo>
                      <a:pt x="187" y="921"/>
                      <a:pt x="186" y="916"/>
                      <a:pt x="185" y="910"/>
                    </a:cubicBezTo>
                    <a:cubicBezTo>
                      <a:pt x="192" y="910"/>
                      <a:pt x="198" y="912"/>
                      <a:pt x="204" y="914"/>
                    </a:cubicBezTo>
                    <a:cubicBezTo>
                      <a:pt x="210" y="916"/>
                      <a:pt x="215" y="922"/>
                      <a:pt x="221" y="923"/>
                    </a:cubicBezTo>
                    <a:cubicBezTo>
                      <a:pt x="227" y="925"/>
                      <a:pt x="230" y="931"/>
                      <a:pt x="237" y="934"/>
                    </a:cubicBezTo>
                    <a:close/>
                    <a:moveTo>
                      <a:pt x="840" y="1253"/>
                    </a:moveTo>
                    <a:cubicBezTo>
                      <a:pt x="839" y="1256"/>
                      <a:pt x="839" y="1257"/>
                      <a:pt x="838" y="1258"/>
                    </a:cubicBezTo>
                    <a:cubicBezTo>
                      <a:pt x="838" y="1264"/>
                      <a:pt x="837" y="1271"/>
                      <a:pt x="833" y="1276"/>
                    </a:cubicBezTo>
                    <a:cubicBezTo>
                      <a:pt x="834" y="1283"/>
                      <a:pt x="829" y="1287"/>
                      <a:pt x="827" y="1293"/>
                    </a:cubicBezTo>
                    <a:cubicBezTo>
                      <a:pt x="827" y="1294"/>
                      <a:pt x="828" y="1294"/>
                      <a:pt x="827" y="1295"/>
                    </a:cubicBezTo>
                    <a:cubicBezTo>
                      <a:pt x="826" y="1304"/>
                      <a:pt x="823" y="1313"/>
                      <a:pt x="820" y="1322"/>
                    </a:cubicBezTo>
                    <a:cubicBezTo>
                      <a:pt x="817" y="1329"/>
                      <a:pt x="816" y="1336"/>
                      <a:pt x="814" y="1343"/>
                    </a:cubicBezTo>
                    <a:cubicBezTo>
                      <a:pt x="813" y="1347"/>
                      <a:pt x="813" y="1351"/>
                      <a:pt x="811" y="1356"/>
                    </a:cubicBezTo>
                    <a:cubicBezTo>
                      <a:pt x="808" y="1364"/>
                      <a:pt x="805" y="1366"/>
                      <a:pt x="797" y="1363"/>
                    </a:cubicBezTo>
                    <a:cubicBezTo>
                      <a:pt x="792" y="1362"/>
                      <a:pt x="787" y="1361"/>
                      <a:pt x="782" y="1359"/>
                    </a:cubicBezTo>
                    <a:cubicBezTo>
                      <a:pt x="778" y="1358"/>
                      <a:pt x="774" y="1357"/>
                      <a:pt x="770" y="1356"/>
                    </a:cubicBezTo>
                    <a:cubicBezTo>
                      <a:pt x="760" y="1352"/>
                      <a:pt x="749" y="1348"/>
                      <a:pt x="739" y="1345"/>
                    </a:cubicBezTo>
                    <a:cubicBezTo>
                      <a:pt x="737" y="1344"/>
                      <a:pt x="734" y="1343"/>
                      <a:pt x="731" y="1343"/>
                    </a:cubicBezTo>
                    <a:cubicBezTo>
                      <a:pt x="724" y="1343"/>
                      <a:pt x="717" y="1342"/>
                      <a:pt x="710" y="1342"/>
                    </a:cubicBezTo>
                    <a:cubicBezTo>
                      <a:pt x="702" y="1341"/>
                      <a:pt x="693" y="1340"/>
                      <a:pt x="685" y="1340"/>
                    </a:cubicBezTo>
                    <a:cubicBezTo>
                      <a:pt x="677" y="1340"/>
                      <a:pt x="670" y="1342"/>
                      <a:pt x="663" y="1343"/>
                    </a:cubicBezTo>
                    <a:cubicBezTo>
                      <a:pt x="659" y="1344"/>
                      <a:pt x="655" y="1346"/>
                      <a:pt x="652" y="1346"/>
                    </a:cubicBezTo>
                    <a:cubicBezTo>
                      <a:pt x="643" y="1347"/>
                      <a:pt x="635" y="1351"/>
                      <a:pt x="628" y="1356"/>
                    </a:cubicBezTo>
                    <a:cubicBezTo>
                      <a:pt x="625" y="1359"/>
                      <a:pt x="621" y="1363"/>
                      <a:pt x="618" y="1366"/>
                    </a:cubicBezTo>
                    <a:cubicBezTo>
                      <a:pt x="611" y="1370"/>
                      <a:pt x="606" y="1375"/>
                      <a:pt x="601" y="1381"/>
                    </a:cubicBezTo>
                    <a:cubicBezTo>
                      <a:pt x="598" y="1385"/>
                      <a:pt x="594" y="1389"/>
                      <a:pt x="591" y="1393"/>
                    </a:cubicBezTo>
                    <a:cubicBezTo>
                      <a:pt x="585" y="1399"/>
                      <a:pt x="581" y="1407"/>
                      <a:pt x="577" y="1414"/>
                    </a:cubicBezTo>
                    <a:cubicBezTo>
                      <a:pt x="569" y="1429"/>
                      <a:pt x="561" y="1443"/>
                      <a:pt x="556" y="1459"/>
                    </a:cubicBezTo>
                    <a:cubicBezTo>
                      <a:pt x="553" y="1469"/>
                      <a:pt x="550" y="1479"/>
                      <a:pt x="549" y="1489"/>
                    </a:cubicBezTo>
                    <a:cubicBezTo>
                      <a:pt x="549" y="1497"/>
                      <a:pt x="547" y="1504"/>
                      <a:pt x="546" y="1512"/>
                    </a:cubicBezTo>
                    <a:cubicBezTo>
                      <a:pt x="545" y="1520"/>
                      <a:pt x="543" y="1527"/>
                      <a:pt x="542" y="1535"/>
                    </a:cubicBezTo>
                    <a:cubicBezTo>
                      <a:pt x="541" y="1541"/>
                      <a:pt x="542" y="1547"/>
                      <a:pt x="541" y="1553"/>
                    </a:cubicBezTo>
                    <a:cubicBezTo>
                      <a:pt x="540" y="1558"/>
                      <a:pt x="540" y="1562"/>
                      <a:pt x="542" y="1566"/>
                    </a:cubicBezTo>
                    <a:cubicBezTo>
                      <a:pt x="542" y="1567"/>
                      <a:pt x="542" y="1568"/>
                      <a:pt x="542" y="1569"/>
                    </a:cubicBezTo>
                    <a:cubicBezTo>
                      <a:pt x="541" y="1572"/>
                      <a:pt x="540" y="1575"/>
                      <a:pt x="539" y="1579"/>
                    </a:cubicBezTo>
                    <a:cubicBezTo>
                      <a:pt x="539" y="1588"/>
                      <a:pt x="539" y="1597"/>
                      <a:pt x="539" y="1606"/>
                    </a:cubicBezTo>
                    <a:cubicBezTo>
                      <a:pt x="539" y="1621"/>
                      <a:pt x="538" y="1637"/>
                      <a:pt x="539" y="1652"/>
                    </a:cubicBezTo>
                    <a:cubicBezTo>
                      <a:pt x="539" y="1654"/>
                      <a:pt x="539" y="1656"/>
                      <a:pt x="540" y="1657"/>
                    </a:cubicBezTo>
                    <a:cubicBezTo>
                      <a:pt x="543" y="1659"/>
                      <a:pt x="543" y="1662"/>
                      <a:pt x="541" y="1664"/>
                    </a:cubicBezTo>
                    <a:cubicBezTo>
                      <a:pt x="539" y="1666"/>
                      <a:pt x="539" y="1668"/>
                      <a:pt x="539" y="1670"/>
                    </a:cubicBezTo>
                    <a:cubicBezTo>
                      <a:pt x="539" y="1680"/>
                      <a:pt x="540" y="1690"/>
                      <a:pt x="540" y="1699"/>
                    </a:cubicBezTo>
                    <a:cubicBezTo>
                      <a:pt x="540" y="1706"/>
                      <a:pt x="541" y="1713"/>
                      <a:pt x="541" y="1720"/>
                    </a:cubicBezTo>
                    <a:cubicBezTo>
                      <a:pt x="542" y="1733"/>
                      <a:pt x="542" y="1746"/>
                      <a:pt x="542" y="1759"/>
                    </a:cubicBezTo>
                    <a:cubicBezTo>
                      <a:pt x="543" y="1767"/>
                      <a:pt x="542" y="1776"/>
                      <a:pt x="543" y="1784"/>
                    </a:cubicBezTo>
                    <a:cubicBezTo>
                      <a:pt x="544" y="1797"/>
                      <a:pt x="545" y="1809"/>
                      <a:pt x="547" y="1822"/>
                    </a:cubicBezTo>
                    <a:cubicBezTo>
                      <a:pt x="547" y="1827"/>
                      <a:pt x="548" y="1833"/>
                      <a:pt x="548" y="1838"/>
                    </a:cubicBezTo>
                    <a:cubicBezTo>
                      <a:pt x="546" y="1854"/>
                      <a:pt x="548" y="1870"/>
                      <a:pt x="549" y="1886"/>
                    </a:cubicBezTo>
                    <a:cubicBezTo>
                      <a:pt x="550" y="1894"/>
                      <a:pt x="551" y="1903"/>
                      <a:pt x="552" y="1912"/>
                    </a:cubicBezTo>
                    <a:cubicBezTo>
                      <a:pt x="552" y="1913"/>
                      <a:pt x="550" y="1914"/>
                      <a:pt x="549" y="1915"/>
                    </a:cubicBezTo>
                    <a:cubicBezTo>
                      <a:pt x="550" y="1917"/>
                      <a:pt x="552" y="1918"/>
                      <a:pt x="552" y="1920"/>
                    </a:cubicBezTo>
                    <a:cubicBezTo>
                      <a:pt x="553" y="1934"/>
                      <a:pt x="553" y="1948"/>
                      <a:pt x="554" y="1962"/>
                    </a:cubicBezTo>
                    <a:cubicBezTo>
                      <a:pt x="555" y="1977"/>
                      <a:pt x="556" y="1991"/>
                      <a:pt x="557" y="2005"/>
                    </a:cubicBezTo>
                    <a:cubicBezTo>
                      <a:pt x="558" y="2016"/>
                      <a:pt x="558" y="2027"/>
                      <a:pt x="558" y="2038"/>
                    </a:cubicBezTo>
                    <a:cubicBezTo>
                      <a:pt x="559" y="2048"/>
                      <a:pt x="558" y="2058"/>
                      <a:pt x="558" y="2068"/>
                    </a:cubicBezTo>
                    <a:cubicBezTo>
                      <a:pt x="559" y="2080"/>
                      <a:pt x="559" y="2093"/>
                      <a:pt x="559" y="2105"/>
                    </a:cubicBezTo>
                    <a:cubicBezTo>
                      <a:pt x="559" y="2115"/>
                      <a:pt x="558" y="2126"/>
                      <a:pt x="557" y="2136"/>
                    </a:cubicBezTo>
                    <a:cubicBezTo>
                      <a:pt x="557" y="2142"/>
                      <a:pt x="557" y="2148"/>
                      <a:pt x="556" y="2153"/>
                    </a:cubicBezTo>
                    <a:cubicBezTo>
                      <a:pt x="559" y="2154"/>
                      <a:pt x="562" y="2155"/>
                      <a:pt x="564" y="2155"/>
                    </a:cubicBezTo>
                    <a:cubicBezTo>
                      <a:pt x="561" y="2162"/>
                      <a:pt x="559" y="2167"/>
                      <a:pt x="557" y="2174"/>
                    </a:cubicBezTo>
                    <a:cubicBezTo>
                      <a:pt x="564" y="2176"/>
                      <a:pt x="570" y="2177"/>
                      <a:pt x="576" y="2179"/>
                    </a:cubicBezTo>
                    <a:cubicBezTo>
                      <a:pt x="577" y="2176"/>
                      <a:pt x="580" y="2174"/>
                      <a:pt x="583" y="2176"/>
                    </a:cubicBezTo>
                    <a:cubicBezTo>
                      <a:pt x="584" y="2177"/>
                      <a:pt x="584" y="2179"/>
                      <a:pt x="584" y="2180"/>
                    </a:cubicBezTo>
                    <a:cubicBezTo>
                      <a:pt x="594" y="2181"/>
                      <a:pt x="602" y="2182"/>
                      <a:pt x="611" y="2183"/>
                    </a:cubicBezTo>
                    <a:cubicBezTo>
                      <a:pt x="620" y="2184"/>
                      <a:pt x="629" y="2181"/>
                      <a:pt x="637" y="2186"/>
                    </a:cubicBezTo>
                    <a:cubicBezTo>
                      <a:pt x="637" y="2186"/>
                      <a:pt x="638" y="2186"/>
                      <a:pt x="638" y="2186"/>
                    </a:cubicBezTo>
                    <a:cubicBezTo>
                      <a:pt x="641" y="2186"/>
                      <a:pt x="643" y="2185"/>
                      <a:pt x="646" y="2186"/>
                    </a:cubicBezTo>
                    <a:cubicBezTo>
                      <a:pt x="665" y="2188"/>
                      <a:pt x="684" y="2193"/>
                      <a:pt x="703" y="2195"/>
                    </a:cubicBezTo>
                    <a:cubicBezTo>
                      <a:pt x="722" y="2197"/>
                      <a:pt x="741" y="2199"/>
                      <a:pt x="759" y="2196"/>
                    </a:cubicBezTo>
                    <a:cubicBezTo>
                      <a:pt x="763" y="2196"/>
                      <a:pt x="767" y="2195"/>
                      <a:pt x="771" y="2195"/>
                    </a:cubicBezTo>
                    <a:cubicBezTo>
                      <a:pt x="778" y="2195"/>
                      <a:pt x="785" y="2196"/>
                      <a:pt x="791" y="2195"/>
                    </a:cubicBezTo>
                    <a:cubicBezTo>
                      <a:pt x="806" y="2194"/>
                      <a:pt x="821" y="2195"/>
                      <a:pt x="835" y="2192"/>
                    </a:cubicBezTo>
                    <a:cubicBezTo>
                      <a:pt x="838" y="2192"/>
                      <a:pt x="841" y="2191"/>
                      <a:pt x="844" y="2191"/>
                    </a:cubicBezTo>
                    <a:cubicBezTo>
                      <a:pt x="858" y="2188"/>
                      <a:pt x="872" y="2185"/>
                      <a:pt x="886" y="2182"/>
                    </a:cubicBezTo>
                    <a:cubicBezTo>
                      <a:pt x="892" y="2181"/>
                      <a:pt x="893" y="2181"/>
                      <a:pt x="892" y="2174"/>
                    </a:cubicBezTo>
                    <a:cubicBezTo>
                      <a:pt x="892" y="2161"/>
                      <a:pt x="891" y="2148"/>
                      <a:pt x="890" y="2135"/>
                    </a:cubicBezTo>
                    <a:cubicBezTo>
                      <a:pt x="889" y="2121"/>
                      <a:pt x="887" y="2107"/>
                      <a:pt x="887" y="2093"/>
                    </a:cubicBezTo>
                    <a:cubicBezTo>
                      <a:pt x="888" y="2069"/>
                      <a:pt x="883" y="2045"/>
                      <a:pt x="881" y="2021"/>
                    </a:cubicBezTo>
                    <a:cubicBezTo>
                      <a:pt x="880" y="2009"/>
                      <a:pt x="877" y="1997"/>
                      <a:pt x="876" y="1985"/>
                    </a:cubicBezTo>
                    <a:cubicBezTo>
                      <a:pt x="874" y="1977"/>
                      <a:pt x="874" y="1969"/>
                      <a:pt x="872" y="1960"/>
                    </a:cubicBezTo>
                    <a:cubicBezTo>
                      <a:pt x="870" y="1946"/>
                      <a:pt x="868" y="1932"/>
                      <a:pt x="866" y="1917"/>
                    </a:cubicBezTo>
                    <a:cubicBezTo>
                      <a:pt x="864" y="1899"/>
                      <a:pt x="863" y="1880"/>
                      <a:pt x="861" y="1861"/>
                    </a:cubicBezTo>
                    <a:cubicBezTo>
                      <a:pt x="860" y="1847"/>
                      <a:pt x="859" y="1833"/>
                      <a:pt x="857" y="1819"/>
                    </a:cubicBezTo>
                    <a:cubicBezTo>
                      <a:pt x="855" y="1806"/>
                      <a:pt x="852" y="1792"/>
                      <a:pt x="851" y="1779"/>
                    </a:cubicBezTo>
                    <a:cubicBezTo>
                      <a:pt x="849" y="1761"/>
                      <a:pt x="845" y="1744"/>
                      <a:pt x="843" y="1726"/>
                    </a:cubicBezTo>
                    <a:cubicBezTo>
                      <a:pt x="842" y="1718"/>
                      <a:pt x="840" y="1710"/>
                      <a:pt x="842" y="1702"/>
                    </a:cubicBezTo>
                    <a:cubicBezTo>
                      <a:pt x="842" y="1700"/>
                      <a:pt x="841" y="1698"/>
                      <a:pt x="841" y="1697"/>
                    </a:cubicBezTo>
                    <a:cubicBezTo>
                      <a:pt x="838" y="1692"/>
                      <a:pt x="837" y="1687"/>
                      <a:pt x="837" y="1682"/>
                    </a:cubicBezTo>
                    <a:cubicBezTo>
                      <a:pt x="837" y="1679"/>
                      <a:pt x="836" y="1676"/>
                      <a:pt x="836" y="1673"/>
                    </a:cubicBezTo>
                    <a:cubicBezTo>
                      <a:pt x="835" y="1664"/>
                      <a:pt x="831" y="1655"/>
                      <a:pt x="835" y="1646"/>
                    </a:cubicBezTo>
                    <a:cubicBezTo>
                      <a:pt x="835" y="1644"/>
                      <a:pt x="835" y="1642"/>
                      <a:pt x="834" y="1640"/>
                    </a:cubicBezTo>
                    <a:cubicBezTo>
                      <a:pt x="830" y="1633"/>
                      <a:pt x="830" y="1626"/>
                      <a:pt x="829" y="1618"/>
                    </a:cubicBezTo>
                    <a:cubicBezTo>
                      <a:pt x="828" y="1609"/>
                      <a:pt x="826" y="1600"/>
                      <a:pt x="827" y="1591"/>
                    </a:cubicBezTo>
                    <a:cubicBezTo>
                      <a:pt x="827" y="1588"/>
                      <a:pt x="827" y="1585"/>
                      <a:pt x="826" y="1582"/>
                    </a:cubicBezTo>
                    <a:cubicBezTo>
                      <a:pt x="825" y="1577"/>
                      <a:pt x="824" y="1572"/>
                      <a:pt x="823" y="1568"/>
                    </a:cubicBezTo>
                    <a:cubicBezTo>
                      <a:pt x="822" y="1562"/>
                      <a:pt x="821" y="1555"/>
                      <a:pt x="820" y="1549"/>
                    </a:cubicBezTo>
                    <a:cubicBezTo>
                      <a:pt x="820" y="1545"/>
                      <a:pt x="818" y="1541"/>
                      <a:pt x="819" y="1538"/>
                    </a:cubicBezTo>
                    <a:cubicBezTo>
                      <a:pt x="821" y="1533"/>
                      <a:pt x="819" y="1529"/>
                      <a:pt x="819" y="1525"/>
                    </a:cubicBezTo>
                    <a:cubicBezTo>
                      <a:pt x="819" y="1525"/>
                      <a:pt x="817" y="1524"/>
                      <a:pt x="817" y="1523"/>
                    </a:cubicBezTo>
                    <a:cubicBezTo>
                      <a:pt x="819" y="1517"/>
                      <a:pt x="819" y="1511"/>
                      <a:pt x="816" y="1505"/>
                    </a:cubicBezTo>
                    <a:cubicBezTo>
                      <a:pt x="818" y="1503"/>
                      <a:pt x="817" y="1501"/>
                      <a:pt x="816" y="1499"/>
                    </a:cubicBezTo>
                    <a:cubicBezTo>
                      <a:pt x="815" y="1497"/>
                      <a:pt x="815" y="1496"/>
                      <a:pt x="815" y="1494"/>
                    </a:cubicBezTo>
                    <a:cubicBezTo>
                      <a:pt x="814" y="1487"/>
                      <a:pt x="813" y="1479"/>
                      <a:pt x="812" y="1471"/>
                    </a:cubicBezTo>
                    <a:cubicBezTo>
                      <a:pt x="811" y="1466"/>
                      <a:pt x="814" y="1461"/>
                      <a:pt x="819" y="1461"/>
                    </a:cubicBezTo>
                    <a:cubicBezTo>
                      <a:pt x="820" y="1461"/>
                      <a:pt x="822" y="1462"/>
                      <a:pt x="823" y="1463"/>
                    </a:cubicBezTo>
                    <a:cubicBezTo>
                      <a:pt x="824" y="1466"/>
                      <a:pt x="826" y="1470"/>
                      <a:pt x="826" y="1473"/>
                    </a:cubicBezTo>
                    <a:cubicBezTo>
                      <a:pt x="827" y="1478"/>
                      <a:pt x="826" y="1484"/>
                      <a:pt x="826" y="1489"/>
                    </a:cubicBezTo>
                    <a:cubicBezTo>
                      <a:pt x="827" y="1496"/>
                      <a:pt x="826" y="1503"/>
                      <a:pt x="829" y="1510"/>
                    </a:cubicBezTo>
                    <a:cubicBezTo>
                      <a:pt x="830" y="1512"/>
                      <a:pt x="830" y="1515"/>
                      <a:pt x="830" y="1518"/>
                    </a:cubicBezTo>
                    <a:cubicBezTo>
                      <a:pt x="831" y="1524"/>
                      <a:pt x="832" y="1529"/>
                      <a:pt x="833" y="1535"/>
                    </a:cubicBezTo>
                    <a:cubicBezTo>
                      <a:pt x="838" y="1532"/>
                      <a:pt x="843" y="1529"/>
                      <a:pt x="845" y="1525"/>
                    </a:cubicBezTo>
                    <a:cubicBezTo>
                      <a:pt x="850" y="1519"/>
                      <a:pt x="854" y="1511"/>
                      <a:pt x="858" y="1503"/>
                    </a:cubicBezTo>
                    <a:cubicBezTo>
                      <a:pt x="862" y="1494"/>
                      <a:pt x="864" y="1485"/>
                      <a:pt x="867" y="1476"/>
                    </a:cubicBezTo>
                    <a:cubicBezTo>
                      <a:pt x="869" y="1469"/>
                      <a:pt x="871" y="1462"/>
                      <a:pt x="872" y="1455"/>
                    </a:cubicBezTo>
                    <a:cubicBezTo>
                      <a:pt x="875" y="1442"/>
                      <a:pt x="878" y="1429"/>
                      <a:pt x="879" y="1416"/>
                    </a:cubicBezTo>
                    <a:cubicBezTo>
                      <a:pt x="879" y="1411"/>
                      <a:pt x="878" y="1405"/>
                      <a:pt x="879" y="1400"/>
                    </a:cubicBezTo>
                    <a:cubicBezTo>
                      <a:pt x="881" y="1387"/>
                      <a:pt x="879" y="1374"/>
                      <a:pt x="877" y="1362"/>
                    </a:cubicBezTo>
                    <a:cubicBezTo>
                      <a:pt x="876" y="1357"/>
                      <a:pt x="875" y="1352"/>
                      <a:pt x="875" y="1347"/>
                    </a:cubicBezTo>
                    <a:cubicBezTo>
                      <a:pt x="874" y="1335"/>
                      <a:pt x="870" y="1324"/>
                      <a:pt x="865" y="1313"/>
                    </a:cubicBezTo>
                    <a:cubicBezTo>
                      <a:pt x="861" y="1302"/>
                      <a:pt x="856" y="1292"/>
                      <a:pt x="851" y="1281"/>
                    </a:cubicBezTo>
                    <a:cubicBezTo>
                      <a:pt x="849" y="1277"/>
                      <a:pt x="846" y="1273"/>
                      <a:pt x="846" y="1269"/>
                    </a:cubicBezTo>
                    <a:cubicBezTo>
                      <a:pt x="846" y="1263"/>
                      <a:pt x="842" y="1260"/>
                      <a:pt x="840" y="1253"/>
                    </a:cubicBezTo>
                    <a:close/>
                    <a:moveTo>
                      <a:pt x="469" y="1405"/>
                    </a:moveTo>
                    <a:cubicBezTo>
                      <a:pt x="469" y="1401"/>
                      <a:pt x="468" y="1398"/>
                      <a:pt x="468" y="1394"/>
                    </a:cubicBezTo>
                    <a:cubicBezTo>
                      <a:pt x="469" y="1389"/>
                      <a:pt x="466" y="1386"/>
                      <a:pt x="463" y="1383"/>
                    </a:cubicBezTo>
                    <a:cubicBezTo>
                      <a:pt x="451" y="1372"/>
                      <a:pt x="438" y="1363"/>
                      <a:pt x="422" y="1357"/>
                    </a:cubicBezTo>
                    <a:cubicBezTo>
                      <a:pt x="410" y="1353"/>
                      <a:pt x="397" y="1350"/>
                      <a:pt x="384" y="1348"/>
                    </a:cubicBezTo>
                    <a:cubicBezTo>
                      <a:pt x="357" y="1342"/>
                      <a:pt x="331" y="1345"/>
                      <a:pt x="306" y="1356"/>
                    </a:cubicBezTo>
                    <a:cubicBezTo>
                      <a:pt x="295" y="1361"/>
                      <a:pt x="283" y="1365"/>
                      <a:pt x="271" y="1370"/>
                    </a:cubicBezTo>
                    <a:cubicBezTo>
                      <a:pt x="263" y="1373"/>
                      <a:pt x="254" y="1376"/>
                      <a:pt x="249" y="1384"/>
                    </a:cubicBezTo>
                    <a:cubicBezTo>
                      <a:pt x="248" y="1386"/>
                      <a:pt x="244" y="1388"/>
                      <a:pt x="242" y="1389"/>
                    </a:cubicBezTo>
                    <a:cubicBezTo>
                      <a:pt x="239" y="1390"/>
                      <a:pt x="235" y="1390"/>
                      <a:pt x="232" y="1391"/>
                    </a:cubicBezTo>
                    <a:cubicBezTo>
                      <a:pt x="228" y="1392"/>
                      <a:pt x="222" y="1390"/>
                      <a:pt x="222" y="1387"/>
                    </a:cubicBezTo>
                    <a:cubicBezTo>
                      <a:pt x="220" y="1382"/>
                      <a:pt x="219" y="1377"/>
                      <a:pt x="218" y="1372"/>
                    </a:cubicBezTo>
                    <a:cubicBezTo>
                      <a:pt x="216" y="1364"/>
                      <a:pt x="215" y="1356"/>
                      <a:pt x="213" y="1348"/>
                    </a:cubicBezTo>
                    <a:cubicBezTo>
                      <a:pt x="211" y="1336"/>
                      <a:pt x="208" y="1323"/>
                      <a:pt x="208" y="1311"/>
                    </a:cubicBezTo>
                    <a:cubicBezTo>
                      <a:pt x="208" y="1304"/>
                      <a:pt x="206" y="1303"/>
                      <a:pt x="199" y="1303"/>
                    </a:cubicBezTo>
                    <a:cubicBezTo>
                      <a:pt x="193" y="1302"/>
                      <a:pt x="186" y="1301"/>
                      <a:pt x="180" y="1298"/>
                    </a:cubicBezTo>
                    <a:cubicBezTo>
                      <a:pt x="175" y="1296"/>
                      <a:pt x="170" y="1294"/>
                      <a:pt x="165" y="1292"/>
                    </a:cubicBezTo>
                    <a:cubicBezTo>
                      <a:pt x="159" y="1300"/>
                      <a:pt x="156" y="1308"/>
                      <a:pt x="154" y="1317"/>
                    </a:cubicBezTo>
                    <a:cubicBezTo>
                      <a:pt x="153" y="1321"/>
                      <a:pt x="152" y="1326"/>
                      <a:pt x="150" y="1329"/>
                    </a:cubicBezTo>
                    <a:cubicBezTo>
                      <a:pt x="146" y="1339"/>
                      <a:pt x="144" y="1349"/>
                      <a:pt x="142" y="1360"/>
                    </a:cubicBezTo>
                    <a:cubicBezTo>
                      <a:pt x="140" y="1372"/>
                      <a:pt x="139" y="1385"/>
                      <a:pt x="135" y="1397"/>
                    </a:cubicBezTo>
                    <a:cubicBezTo>
                      <a:pt x="135" y="1397"/>
                      <a:pt x="135" y="1398"/>
                      <a:pt x="135" y="1399"/>
                    </a:cubicBezTo>
                    <a:cubicBezTo>
                      <a:pt x="138" y="1400"/>
                      <a:pt x="137" y="1403"/>
                      <a:pt x="137" y="1405"/>
                    </a:cubicBezTo>
                    <a:cubicBezTo>
                      <a:pt x="137" y="1414"/>
                      <a:pt x="137" y="1423"/>
                      <a:pt x="138" y="1432"/>
                    </a:cubicBezTo>
                    <a:cubicBezTo>
                      <a:pt x="140" y="1444"/>
                      <a:pt x="142" y="1457"/>
                      <a:pt x="145" y="1470"/>
                    </a:cubicBezTo>
                    <a:cubicBezTo>
                      <a:pt x="145" y="1472"/>
                      <a:pt x="146" y="1475"/>
                      <a:pt x="147" y="1478"/>
                    </a:cubicBezTo>
                    <a:cubicBezTo>
                      <a:pt x="151" y="1487"/>
                      <a:pt x="155" y="1496"/>
                      <a:pt x="158" y="1505"/>
                    </a:cubicBezTo>
                    <a:cubicBezTo>
                      <a:pt x="161" y="1512"/>
                      <a:pt x="164" y="1520"/>
                      <a:pt x="170" y="1526"/>
                    </a:cubicBezTo>
                    <a:cubicBezTo>
                      <a:pt x="172" y="1529"/>
                      <a:pt x="174" y="1531"/>
                      <a:pt x="176" y="1534"/>
                    </a:cubicBezTo>
                    <a:cubicBezTo>
                      <a:pt x="180" y="1540"/>
                      <a:pt x="185" y="1546"/>
                      <a:pt x="192" y="1550"/>
                    </a:cubicBezTo>
                    <a:cubicBezTo>
                      <a:pt x="194" y="1542"/>
                      <a:pt x="196" y="1535"/>
                      <a:pt x="198" y="1528"/>
                    </a:cubicBezTo>
                    <a:cubicBezTo>
                      <a:pt x="198" y="1527"/>
                      <a:pt x="198" y="1527"/>
                      <a:pt x="198" y="1527"/>
                    </a:cubicBezTo>
                    <a:cubicBezTo>
                      <a:pt x="198" y="1517"/>
                      <a:pt x="198" y="1508"/>
                      <a:pt x="201" y="1500"/>
                    </a:cubicBezTo>
                    <a:cubicBezTo>
                      <a:pt x="202" y="1497"/>
                      <a:pt x="204" y="1495"/>
                      <a:pt x="203" y="1493"/>
                    </a:cubicBezTo>
                    <a:cubicBezTo>
                      <a:pt x="203" y="1489"/>
                      <a:pt x="203" y="1487"/>
                      <a:pt x="204" y="1483"/>
                    </a:cubicBezTo>
                    <a:cubicBezTo>
                      <a:pt x="205" y="1480"/>
                      <a:pt x="205" y="1477"/>
                      <a:pt x="206" y="1473"/>
                    </a:cubicBezTo>
                    <a:cubicBezTo>
                      <a:pt x="208" y="1473"/>
                      <a:pt x="210" y="1474"/>
                      <a:pt x="213" y="1474"/>
                    </a:cubicBezTo>
                    <a:cubicBezTo>
                      <a:pt x="212" y="1478"/>
                      <a:pt x="212" y="1482"/>
                      <a:pt x="211" y="1486"/>
                    </a:cubicBezTo>
                    <a:cubicBezTo>
                      <a:pt x="210" y="1496"/>
                      <a:pt x="208" y="1505"/>
                      <a:pt x="207" y="1515"/>
                    </a:cubicBezTo>
                    <a:cubicBezTo>
                      <a:pt x="206" y="1522"/>
                      <a:pt x="205" y="1530"/>
                      <a:pt x="204" y="1538"/>
                    </a:cubicBezTo>
                    <a:cubicBezTo>
                      <a:pt x="204" y="1544"/>
                      <a:pt x="201" y="1551"/>
                      <a:pt x="207" y="1557"/>
                    </a:cubicBezTo>
                    <a:cubicBezTo>
                      <a:pt x="203" y="1562"/>
                      <a:pt x="203" y="1562"/>
                      <a:pt x="203" y="1569"/>
                    </a:cubicBezTo>
                    <a:cubicBezTo>
                      <a:pt x="203" y="1577"/>
                      <a:pt x="203" y="1585"/>
                      <a:pt x="202" y="1594"/>
                    </a:cubicBezTo>
                    <a:cubicBezTo>
                      <a:pt x="201" y="1608"/>
                      <a:pt x="200" y="1623"/>
                      <a:pt x="199" y="1638"/>
                    </a:cubicBezTo>
                    <a:cubicBezTo>
                      <a:pt x="198" y="1647"/>
                      <a:pt x="198" y="1657"/>
                      <a:pt x="198" y="1666"/>
                    </a:cubicBezTo>
                    <a:cubicBezTo>
                      <a:pt x="197" y="1681"/>
                      <a:pt x="196" y="1696"/>
                      <a:pt x="195" y="1710"/>
                    </a:cubicBezTo>
                    <a:cubicBezTo>
                      <a:pt x="195" y="1725"/>
                      <a:pt x="194" y="1740"/>
                      <a:pt x="194" y="1755"/>
                    </a:cubicBezTo>
                    <a:cubicBezTo>
                      <a:pt x="193" y="1773"/>
                      <a:pt x="192" y="1792"/>
                      <a:pt x="191" y="1811"/>
                    </a:cubicBezTo>
                    <a:cubicBezTo>
                      <a:pt x="191" y="1819"/>
                      <a:pt x="191" y="1827"/>
                      <a:pt x="191" y="1836"/>
                    </a:cubicBezTo>
                    <a:cubicBezTo>
                      <a:pt x="190" y="1860"/>
                      <a:pt x="188" y="1884"/>
                      <a:pt x="188" y="1908"/>
                    </a:cubicBezTo>
                    <a:cubicBezTo>
                      <a:pt x="188" y="1922"/>
                      <a:pt x="188" y="1936"/>
                      <a:pt x="187" y="1949"/>
                    </a:cubicBezTo>
                    <a:cubicBezTo>
                      <a:pt x="186" y="1957"/>
                      <a:pt x="186" y="1966"/>
                      <a:pt x="186" y="1974"/>
                    </a:cubicBezTo>
                    <a:cubicBezTo>
                      <a:pt x="186" y="1998"/>
                      <a:pt x="185" y="2022"/>
                      <a:pt x="183" y="2046"/>
                    </a:cubicBezTo>
                    <a:cubicBezTo>
                      <a:pt x="182" y="2069"/>
                      <a:pt x="180" y="2091"/>
                      <a:pt x="179" y="2114"/>
                    </a:cubicBezTo>
                    <a:cubicBezTo>
                      <a:pt x="177" y="2128"/>
                      <a:pt x="176" y="2143"/>
                      <a:pt x="175" y="2157"/>
                    </a:cubicBezTo>
                    <a:cubicBezTo>
                      <a:pt x="175" y="2158"/>
                      <a:pt x="175" y="2159"/>
                      <a:pt x="175" y="2160"/>
                    </a:cubicBezTo>
                    <a:cubicBezTo>
                      <a:pt x="177" y="2161"/>
                      <a:pt x="179" y="2161"/>
                      <a:pt x="180" y="2162"/>
                    </a:cubicBezTo>
                    <a:cubicBezTo>
                      <a:pt x="189" y="2170"/>
                      <a:pt x="200" y="2171"/>
                      <a:pt x="210" y="2174"/>
                    </a:cubicBezTo>
                    <a:cubicBezTo>
                      <a:pt x="221" y="2177"/>
                      <a:pt x="232" y="2178"/>
                      <a:pt x="243" y="2181"/>
                    </a:cubicBezTo>
                    <a:cubicBezTo>
                      <a:pt x="247" y="2182"/>
                      <a:pt x="252" y="2184"/>
                      <a:pt x="257" y="2184"/>
                    </a:cubicBezTo>
                    <a:cubicBezTo>
                      <a:pt x="273" y="2184"/>
                      <a:pt x="288" y="2188"/>
                      <a:pt x="304" y="2190"/>
                    </a:cubicBezTo>
                    <a:cubicBezTo>
                      <a:pt x="311" y="2191"/>
                      <a:pt x="318" y="2192"/>
                      <a:pt x="325" y="2192"/>
                    </a:cubicBezTo>
                    <a:cubicBezTo>
                      <a:pt x="339" y="2191"/>
                      <a:pt x="352" y="2191"/>
                      <a:pt x="366" y="2191"/>
                    </a:cubicBezTo>
                    <a:cubicBezTo>
                      <a:pt x="378" y="2191"/>
                      <a:pt x="390" y="2190"/>
                      <a:pt x="401" y="2189"/>
                    </a:cubicBezTo>
                    <a:cubicBezTo>
                      <a:pt x="406" y="2189"/>
                      <a:pt x="410" y="2188"/>
                      <a:pt x="414" y="2188"/>
                    </a:cubicBezTo>
                    <a:cubicBezTo>
                      <a:pt x="425" y="2187"/>
                      <a:pt x="435" y="2185"/>
                      <a:pt x="445" y="2184"/>
                    </a:cubicBezTo>
                    <a:cubicBezTo>
                      <a:pt x="458" y="2183"/>
                      <a:pt x="470" y="2180"/>
                      <a:pt x="482" y="2176"/>
                    </a:cubicBezTo>
                    <a:cubicBezTo>
                      <a:pt x="485" y="2175"/>
                      <a:pt x="485" y="2173"/>
                      <a:pt x="486" y="2171"/>
                    </a:cubicBezTo>
                    <a:cubicBezTo>
                      <a:pt x="489" y="2164"/>
                      <a:pt x="488" y="2157"/>
                      <a:pt x="488" y="2151"/>
                    </a:cubicBezTo>
                    <a:cubicBezTo>
                      <a:pt x="488" y="2138"/>
                      <a:pt x="486" y="2126"/>
                      <a:pt x="486" y="2113"/>
                    </a:cubicBezTo>
                    <a:cubicBezTo>
                      <a:pt x="486" y="2098"/>
                      <a:pt x="486" y="2084"/>
                      <a:pt x="485" y="2069"/>
                    </a:cubicBezTo>
                    <a:cubicBezTo>
                      <a:pt x="484" y="2055"/>
                      <a:pt x="483" y="2042"/>
                      <a:pt x="486" y="2028"/>
                    </a:cubicBezTo>
                    <a:cubicBezTo>
                      <a:pt x="486" y="2026"/>
                      <a:pt x="485" y="2024"/>
                      <a:pt x="485" y="2023"/>
                    </a:cubicBezTo>
                    <a:cubicBezTo>
                      <a:pt x="485" y="2019"/>
                      <a:pt x="485" y="2015"/>
                      <a:pt x="486" y="2011"/>
                    </a:cubicBezTo>
                    <a:cubicBezTo>
                      <a:pt x="486" y="2008"/>
                      <a:pt x="486" y="2005"/>
                      <a:pt x="486" y="2001"/>
                    </a:cubicBezTo>
                    <a:cubicBezTo>
                      <a:pt x="486" y="1996"/>
                      <a:pt x="485" y="1990"/>
                      <a:pt x="485" y="1985"/>
                    </a:cubicBezTo>
                    <a:cubicBezTo>
                      <a:pt x="487" y="1972"/>
                      <a:pt x="487" y="1960"/>
                      <a:pt x="487" y="1948"/>
                    </a:cubicBezTo>
                    <a:cubicBezTo>
                      <a:pt x="488" y="1935"/>
                      <a:pt x="488" y="1923"/>
                      <a:pt x="489" y="1910"/>
                    </a:cubicBezTo>
                    <a:cubicBezTo>
                      <a:pt x="490" y="1898"/>
                      <a:pt x="492" y="1885"/>
                      <a:pt x="493" y="1872"/>
                    </a:cubicBezTo>
                    <a:cubicBezTo>
                      <a:pt x="494" y="1862"/>
                      <a:pt x="495" y="1852"/>
                      <a:pt x="496" y="1842"/>
                    </a:cubicBezTo>
                    <a:cubicBezTo>
                      <a:pt x="496" y="1838"/>
                      <a:pt x="497" y="1834"/>
                      <a:pt x="497" y="1830"/>
                    </a:cubicBezTo>
                    <a:cubicBezTo>
                      <a:pt x="498" y="1816"/>
                      <a:pt x="499" y="1802"/>
                      <a:pt x="500" y="1788"/>
                    </a:cubicBezTo>
                    <a:cubicBezTo>
                      <a:pt x="500" y="1774"/>
                      <a:pt x="502" y="1760"/>
                      <a:pt x="501" y="1747"/>
                    </a:cubicBezTo>
                    <a:cubicBezTo>
                      <a:pt x="501" y="1734"/>
                      <a:pt x="503" y="1722"/>
                      <a:pt x="503" y="1709"/>
                    </a:cubicBezTo>
                    <a:cubicBezTo>
                      <a:pt x="502" y="1702"/>
                      <a:pt x="502" y="1695"/>
                      <a:pt x="502" y="1688"/>
                    </a:cubicBezTo>
                    <a:cubicBezTo>
                      <a:pt x="502" y="1680"/>
                      <a:pt x="503" y="1672"/>
                      <a:pt x="503" y="1663"/>
                    </a:cubicBezTo>
                    <a:cubicBezTo>
                      <a:pt x="502" y="1659"/>
                      <a:pt x="502" y="1654"/>
                      <a:pt x="504" y="1650"/>
                    </a:cubicBezTo>
                    <a:cubicBezTo>
                      <a:pt x="504" y="1649"/>
                      <a:pt x="504" y="1648"/>
                      <a:pt x="504" y="1647"/>
                    </a:cubicBezTo>
                    <a:cubicBezTo>
                      <a:pt x="503" y="1643"/>
                      <a:pt x="503" y="1638"/>
                      <a:pt x="503" y="1634"/>
                    </a:cubicBezTo>
                    <a:cubicBezTo>
                      <a:pt x="503" y="1631"/>
                      <a:pt x="503" y="1628"/>
                      <a:pt x="503" y="1626"/>
                    </a:cubicBezTo>
                    <a:cubicBezTo>
                      <a:pt x="503" y="1618"/>
                      <a:pt x="502" y="1610"/>
                      <a:pt x="501" y="1602"/>
                    </a:cubicBezTo>
                    <a:cubicBezTo>
                      <a:pt x="501" y="1593"/>
                      <a:pt x="501" y="1585"/>
                      <a:pt x="501" y="1576"/>
                    </a:cubicBezTo>
                    <a:cubicBezTo>
                      <a:pt x="500" y="1567"/>
                      <a:pt x="499" y="1557"/>
                      <a:pt x="499" y="1548"/>
                    </a:cubicBezTo>
                    <a:cubicBezTo>
                      <a:pt x="498" y="1535"/>
                      <a:pt x="498" y="1522"/>
                      <a:pt x="497" y="1509"/>
                    </a:cubicBezTo>
                    <a:cubicBezTo>
                      <a:pt x="496" y="1486"/>
                      <a:pt x="493" y="1462"/>
                      <a:pt x="491" y="1438"/>
                    </a:cubicBezTo>
                    <a:cubicBezTo>
                      <a:pt x="491" y="1434"/>
                      <a:pt x="490" y="1429"/>
                      <a:pt x="488" y="1425"/>
                    </a:cubicBezTo>
                    <a:cubicBezTo>
                      <a:pt x="485" y="1417"/>
                      <a:pt x="482" y="1410"/>
                      <a:pt x="473" y="1407"/>
                    </a:cubicBezTo>
                    <a:cubicBezTo>
                      <a:pt x="472" y="1407"/>
                      <a:pt x="471" y="1406"/>
                      <a:pt x="469" y="1405"/>
                    </a:cubicBezTo>
                    <a:close/>
                    <a:moveTo>
                      <a:pt x="678" y="238"/>
                    </a:moveTo>
                    <a:cubicBezTo>
                      <a:pt x="668" y="213"/>
                      <a:pt x="649" y="194"/>
                      <a:pt x="628" y="175"/>
                    </a:cubicBezTo>
                    <a:cubicBezTo>
                      <a:pt x="629" y="180"/>
                      <a:pt x="630" y="184"/>
                      <a:pt x="631" y="188"/>
                    </a:cubicBezTo>
                    <a:cubicBezTo>
                      <a:pt x="632" y="195"/>
                      <a:pt x="632" y="202"/>
                      <a:pt x="634" y="209"/>
                    </a:cubicBezTo>
                    <a:cubicBezTo>
                      <a:pt x="636" y="216"/>
                      <a:pt x="634" y="222"/>
                      <a:pt x="632" y="229"/>
                    </a:cubicBezTo>
                    <a:cubicBezTo>
                      <a:pt x="631" y="233"/>
                      <a:pt x="628" y="234"/>
                      <a:pt x="624" y="231"/>
                    </a:cubicBezTo>
                    <a:cubicBezTo>
                      <a:pt x="609" y="217"/>
                      <a:pt x="591" y="207"/>
                      <a:pt x="575" y="195"/>
                    </a:cubicBezTo>
                    <a:cubicBezTo>
                      <a:pt x="574" y="194"/>
                      <a:pt x="571" y="193"/>
                      <a:pt x="569" y="191"/>
                    </a:cubicBezTo>
                    <a:cubicBezTo>
                      <a:pt x="572" y="201"/>
                      <a:pt x="572" y="210"/>
                      <a:pt x="571" y="219"/>
                    </a:cubicBezTo>
                    <a:cubicBezTo>
                      <a:pt x="571" y="222"/>
                      <a:pt x="570" y="225"/>
                      <a:pt x="566" y="225"/>
                    </a:cubicBezTo>
                    <a:cubicBezTo>
                      <a:pt x="560" y="217"/>
                      <a:pt x="552" y="211"/>
                      <a:pt x="544" y="205"/>
                    </a:cubicBezTo>
                    <a:cubicBezTo>
                      <a:pt x="531" y="197"/>
                      <a:pt x="519" y="188"/>
                      <a:pt x="505" y="182"/>
                    </a:cubicBezTo>
                    <a:cubicBezTo>
                      <a:pt x="504" y="184"/>
                      <a:pt x="504" y="187"/>
                      <a:pt x="503" y="190"/>
                    </a:cubicBezTo>
                    <a:cubicBezTo>
                      <a:pt x="503" y="199"/>
                      <a:pt x="501" y="209"/>
                      <a:pt x="497" y="218"/>
                    </a:cubicBezTo>
                    <a:cubicBezTo>
                      <a:pt x="496" y="221"/>
                      <a:pt x="493" y="222"/>
                      <a:pt x="491" y="220"/>
                    </a:cubicBezTo>
                    <a:cubicBezTo>
                      <a:pt x="489" y="218"/>
                      <a:pt x="488" y="215"/>
                      <a:pt x="487" y="213"/>
                    </a:cubicBezTo>
                    <a:cubicBezTo>
                      <a:pt x="486" y="208"/>
                      <a:pt x="485" y="202"/>
                      <a:pt x="483" y="197"/>
                    </a:cubicBezTo>
                    <a:cubicBezTo>
                      <a:pt x="478" y="174"/>
                      <a:pt x="467" y="156"/>
                      <a:pt x="451" y="140"/>
                    </a:cubicBezTo>
                    <a:cubicBezTo>
                      <a:pt x="446" y="135"/>
                      <a:pt x="441" y="132"/>
                      <a:pt x="434" y="132"/>
                    </a:cubicBezTo>
                    <a:cubicBezTo>
                      <a:pt x="433" y="133"/>
                      <a:pt x="432" y="135"/>
                      <a:pt x="431" y="136"/>
                    </a:cubicBezTo>
                    <a:cubicBezTo>
                      <a:pt x="424" y="148"/>
                      <a:pt x="419" y="161"/>
                      <a:pt x="414" y="174"/>
                    </a:cubicBezTo>
                    <a:cubicBezTo>
                      <a:pt x="406" y="192"/>
                      <a:pt x="400" y="210"/>
                      <a:pt x="397" y="229"/>
                    </a:cubicBezTo>
                    <a:cubicBezTo>
                      <a:pt x="397" y="231"/>
                      <a:pt x="395" y="234"/>
                      <a:pt x="394" y="234"/>
                    </a:cubicBezTo>
                    <a:cubicBezTo>
                      <a:pt x="392" y="235"/>
                      <a:pt x="390" y="234"/>
                      <a:pt x="388" y="232"/>
                    </a:cubicBezTo>
                    <a:cubicBezTo>
                      <a:pt x="382" y="226"/>
                      <a:pt x="377" y="219"/>
                      <a:pt x="374" y="210"/>
                    </a:cubicBezTo>
                    <a:cubicBezTo>
                      <a:pt x="372" y="198"/>
                      <a:pt x="369" y="186"/>
                      <a:pt x="366" y="174"/>
                    </a:cubicBezTo>
                    <a:cubicBezTo>
                      <a:pt x="365" y="171"/>
                      <a:pt x="364" y="169"/>
                      <a:pt x="363" y="167"/>
                    </a:cubicBezTo>
                    <a:cubicBezTo>
                      <a:pt x="359" y="169"/>
                      <a:pt x="360" y="174"/>
                      <a:pt x="358" y="177"/>
                    </a:cubicBezTo>
                    <a:cubicBezTo>
                      <a:pt x="352" y="185"/>
                      <a:pt x="351" y="194"/>
                      <a:pt x="349" y="203"/>
                    </a:cubicBezTo>
                    <a:cubicBezTo>
                      <a:pt x="348" y="208"/>
                      <a:pt x="347" y="213"/>
                      <a:pt x="348" y="218"/>
                    </a:cubicBezTo>
                    <a:cubicBezTo>
                      <a:pt x="349" y="225"/>
                      <a:pt x="351" y="232"/>
                      <a:pt x="352" y="240"/>
                    </a:cubicBezTo>
                    <a:cubicBezTo>
                      <a:pt x="353" y="240"/>
                      <a:pt x="353" y="241"/>
                      <a:pt x="354" y="242"/>
                    </a:cubicBezTo>
                    <a:cubicBezTo>
                      <a:pt x="357" y="243"/>
                      <a:pt x="356" y="246"/>
                      <a:pt x="355" y="248"/>
                    </a:cubicBezTo>
                    <a:cubicBezTo>
                      <a:pt x="352" y="252"/>
                      <a:pt x="354" y="258"/>
                      <a:pt x="350" y="261"/>
                    </a:cubicBezTo>
                    <a:cubicBezTo>
                      <a:pt x="349" y="262"/>
                      <a:pt x="349" y="263"/>
                      <a:pt x="349" y="264"/>
                    </a:cubicBezTo>
                    <a:cubicBezTo>
                      <a:pt x="348" y="272"/>
                      <a:pt x="348" y="281"/>
                      <a:pt x="347" y="290"/>
                    </a:cubicBezTo>
                    <a:cubicBezTo>
                      <a:pt x="347" y="296"/>
                      <a:pt x="348" y="303"/>
                      <a:pt x="348" y="309"/>
                    </a:cubicBezTo>
                    <a:cubicBezTo>
                      <a:pt x="348" y="314"/>
                      <a:pt x="349" y="318"/>
                      <a:pt x="354" y="321"/>
                    </a:cubicBezTo>
                    <a:cubicBezTo>
                      <a:pt x="350" y="324"/>
                      <a:pt x="350" y="327"/>
                      <a:pt x="351" y="331"/>
                    </a:cubicBezTo>
                    <a:cubicBezTo>
                      <a:pt x="352" y="333"/>
                      <a:pt x="352" y="335"/>
                      <a:pt x="352" y="338"/>
                    </a:cubicBezTo>
                    <a:cubicBezTo>
                      <a:pt x="356" y="351"/>
                      <a:pt x="360" y="365"/>
                      <a:pt x="364" y="379"/>
                    </a:cubicBezTo>
                    <a:cubicBezTo>
                      <a:pt x="366" y="380"/>
                      <a:pt x="368" y="381"/>
                      <a:pt x="369" y="382"/>
                    </a:cubicBezTo>
                    <a:cubicBezTo>
                      <a:pt x="368" y="385"/>
                      <a:pt x="367" y="388"/>
                      <a:pt x="368" y="390"/>
                    </a:cubicBezTo>
                    <a:cubicBezTo>
                      <a:pt x="368" y="392"/>
                      <a:pt x="369" y="395"/>
                      <a:pt x="370" y="397"/>
                    </a:cubicBezTo>
                    <a:cubicBezTo>
                      <a:pt x="379" y="408"/>
                      <a:pt x="383" y="422"/>
                      <a:pt x="394" y="433"/>
                    </a:cubicBezTo>
                    <a:cubicBezTo>
                      <a:pt x="403" y="441"/>
                      <a:pt x="411" y="451"/>
                      <a:pt x="421" y="458"/>
                    </a:cubicBezTo>
                    <a:cubicBezTo>
                      <a:pt x="430" y="464"/>
                      <a:pt x="440" y="469"/>
                      <a:pt x="450" y="472"/>
                    </a:cubicBezTo>
                    <a:cubicBezTo>
                      <a:pt x="464" y="477"/>
                      <a:pt x="478" y="481"/>
                      <a:pt x="492" y="482"/>
                    </a:cubicBezTo>
                    <a:cubicBezTo>
                      <a:pt x="510" y="483"/>
                      <a:pt x="527" y="485"/>
                      <a:pt x="545" y="482"/>
                    </a:cubicBezTo>
                    <a:cubicBezTo>
                      <a:pt x="562" y="479"/>
                      <a:pt x="580" y="478"/>
                      <a:pt x="597" y="472"/>
                    </a:cubicBezTo>
                    <a:cubicBezTo>
                      <a:pt x="609" y="467"/>
                      <a:pt x="620" y="463"/>
                      <a:pt x="630" y="456"/>
                    </a:cubicBezTo>
                    <a:cubicBezTo>
                      <a:pt x="633" y="454"/>
                      <a:pt x="633" y="450"/>
                      <a:pt x="635" y="448"/>
                    </a:cubicBezTo>
                    <a:cubicBezTo>
                      <a:pt x="638" y="447"/>
                      <a:pt x="642" y="447"/>
                      <a:pt x="644" y="445"/>
                    </a:cubicBezTo>
                    <a:cubicBezTo>
                      <a:pt x="651" y="440"/>
                      <a:pt x="656" y="434"/>
                      <a:pt x="660" y="427"/>
                    </a:cubicBezTo>
                    <a:cubicBezTo>
                      <a:pt x="659" y="424"/>
                      <a:pt x="657" y="422"/>
                      <a:pt x="655" y="419"/>
                    </a:cubicBezTo>
                    <a:cubicBezTo>
                      <a:pt x="660" y="418"/>
                      <a:pt x="663" y="418"/>
                      <a:pt x="666" y="417"/>
                    </a:cubicBezTo>
                    <a:cubicBezTo>
                      <a:pt x="668" y="415"/>
                      <a:pt x="670" y="412"/>
                      <a:pt x="672" y="409"/>
                    </a:cubicBezTo>
                    <a:cubicBezTo>
                      <a:pt x="675" y="403"/>
                      <a:pt x="678" y="397"/>
                      <a:pt x="681" y="392"/>
                    </a:cubicBezTo>
                    <a:cubicBezTo>
                      <a:pt x="683" y="388"/>
                      <a:pt x="685" y="385"/>
                      <a:pt x="686" y="382"/>
                    </a:cubicBezTo>
                    <a:cubicBezTo>
                      <a:pt x="689" y="373"/>
                      <a:pt x="692" y="364"/>
                      <a:pt x="696" y="354"/>
                    </a:cubicBezTo>
                    <a:cubicBezTo>
                      <a:pt x="699" y="347"/>
                      <a:pt x="700" y="341"/>
                      <a:pt x="698" y="334"/>
                    </a:cubicBezTo>
                    <a:cubicBezTo>
                      <a:pt x="700" y="331"/>
                      <a:pt x="702" y="329"/>
                      <a:pt x="702" y="326"/>
                    </a:cubicBezTo>
                    <a:cubicBezTo>
                      <a:pt x="705" y="316"/>
                      <a:pt x="707" y="305"/>
                      <a:pt x="709" y="295"/>
                    </a:cubicBezTo>
                    <a:cubicBezTo>
                      <a:pt x="710" y="290"/>
                      <a:pt x="710" y="285"/>
                      <a:pt x="710" y="280"/>
                    </a:cubicBezTo>
                    <a:cubicBezTo>
                      <a:pt x="710" y="279"/>
                      <a:pt x="709" y="277"/>
                      <a:pt x="708" y="276"/>
                    </a:cubicBezTo>
                    <a:cubicBezTo>
                      <a:pt x="704" y="271"/>
                      <a:pt x="704" y="270"/>
                      <a:pt x="707" y="265"/>
                    </a:cubicBezTo>
                    <a:cubicBezTo>
                      <a:pt x="709" y="261"/>
                      <a:pt x="710" y="256"/>
                      <a:pt x="711" y="252"/>
                    </a:cubicBezTo>
                    <a:cubicBezTo>
                      <a:pt x="712" y="240"/>
                      <a:pt x="707" y="229"/>
                      <a:pt x="706" y="218"/>
                    </a:cubicBezTo>
                    <a:cubicBezTo>
                      <a:pt x="706" y="215"/>
                      <a:pt x="705" y="213"/>
                      <a:pt x="704" y="211"/>
                    </a:cubicBezTo>
                    <a:cubicBezTo>
                      <a:pt x="703" y="209"/>
                      <a:pt x="702" y="208"/>
                      <a:pt x="702" y="206"/>
                    </a:cubicBezTo>
                    <a:cubicBezTo>
                      <a:pt x="701" y="202"/>
                      <a:pt x="698" y="200"/>
                      <a:pt x="694" y="197"/>
                    </a:cubicBezTo>
                    <a:cubicBezTo>
                      <a:pt x="694" y="201"/>
                      <a:pt x="695" y="203"/>
                      <a:pt x="694" y="206"/>
                    </a:cubicBezTo>
                    <a:cubicBezTo>
                      <a:pt x="694" y="209"/>
                      <a:pt x="694" y="212"/>
                      <a:pt x="693" y="215"/>
                    </a:cubicBezTo>
                    <a:cubicBezTo>
                      <a:pt x="691" y="222"/>
                      <a:pt x="688" y="228"/>
                      <a:pt x="685" y="234"/>
                    </a:cubicBezTo>
                    <a:cubicBezTo>
                      <a:pt x="684" y="237"/>
                      <a:pt x="683" y="239"/>
                      <a:pt x="678" y="238"/>
                    </a:cubicBezTo>
                    <a:close/>
                    <a:moveTo>
                      <a:pt x="559" y="1420"/>
                    </a:moveTo>
                    <a:cubicBezTo>
                      <a:pt x="563" y="1417"/>
                      <a:pt x="564" y="1413"/>
                      <a:pt x="565" y="1409"/>
                    </a:cubicBezTo>
                    <a:cubicBezTo>
                      <a:pt x="566" y="1407"/>
                      <a:pt x="566" y="1406"/>
                      <a:pt x="567" y="1405"/>
                    </a:cubicBezTo>
                    <a:cubicBezTo>
                      <a:pt x="574" y="1395"/>
                      <a:pt x="581" y="1386"/>
                      <a:pt x="589" y="1376"/>
                    </a:cubicBezTo>
                    <a:cubicBezTo>
                      <a:pt x="595" y="1369"/>
                      <a:pt x="600" y="1361"/>
                      <a:pt x="609" y="1357"/>
                    </a:cubicBezTo>
                    <a:cubicBezTo>
                      <a:pt x="610" y="1357"/>
                      <a:pt x="611" y="1356"/>
                      <a:pt x="611" y="1355"/>
                    </a:cubicBezTo>
                    <a:cubicBezTo>
                      <a:pt x="621" y="1344"/>
                      <a:pt x="635" y="1339"/>
                      <a:pt x="649" y="1335"/>
                    </a:cubicBezTo>
                    <a:cubicBezTo>
                      <a:pt x="660" y="1333"/>
                      <a:pt x="672" y="1332"/>
                      <a:pt x="684" y="1332"/>
                    </a:cubicBezTo>
                    <a:cubicBezTo>
                      <a:pt x="693" y="1333"/>
                      <a:pt x="702" y="1331"/>
                      <a:pt x="711" y="1333"/>
                    </a:cubicBezTo>
                    <a:cubicBezTo>
                      <a:pt x="719" y="1334"/>
                      <a:pt x="727" y="1331"/>
                      <a:pt x="734" y="1335"/>
                    </a:cubicBezTo>
                    <a:cubicBezTo>
                      <a:pt x="736" y="1336"/>
                      <a:pt x="738" y="1337"/>
                      <a:pt x="740" y="1337"/>
                    </a:cubicBezTo>
                    <a:cubicBezTo>
                      <a:pt x="748" y="1337"/>
                      <a:pt x="754" y="1341"/>
                      <a:pt x="761" y="1344"/>
                    </a:cubicBezTo>
                    <a:cubicBezTo>
                      <a:pt x="772" y="1348"/>
                      <a:pt x="783" y="1352"/>
                      <a:pt x="796" y="1354"/>
                    </a:cubicBezTo>
                    <a:cubicBezTo>
                      <a:pt x="797" y="1352"/>
                      <a:pt x="798" y="1350"/>
                      <a:pt x="799" y="1348"/>
                    </a:cubicBezTo>
                    <a:cubicBezTo>
                      <a:pt x="800" y="1342"/>
                      <a:pt x="801" y="1337"/>
                      <a:pt x="803" y="1331"/>
                    </a:cubicBezTo>
                    <a:cubicBezTo>
                      <a:pt x="805" y="1322"/>
                      <a:pt x="809" y="1314"/>
                      <a:pt x="810" y="1305"/>
                    </a:cubicBezTo>
                    <a:cubicBezTo>
                      <a:pt x="811" y="1304"/>
                      <a:pt x="810" y="1303"/>
                      <a:pt x="811" y="1302"/>
                    </a:cubicBezTo>
                    <a:cubicBezTo>
                      <a:pt x="817" y="1293"/>
                      <a:pt x="817" y="1282"/>
                      <a:pt x="821" y="1273"/>
                    </a:cubicBezTo>
                    <a:cubicBezTo>
                      <a:pt x="824" y="1264"/>
                      <a:pt x="825" y="1255"/>
                      <a:pt x="828" y="1246"/>
                    </a:cubicBezTo>
                    <a:cubicBezTo>
                      <a:pt x="828" y="1243"/>
                      <a:pt x="829" y="1240"/>
                      <a:pt x="829" y="1237"/>
                    </a:cubicBezTo>
                    <a:cubicBezTo>
                      <a:pt x="830" y="1232"/>
                      <a:pt x="831" y="1228"/>
                      <a:pt x="832" y="1224"/>
                    </a:cubicBezTo>
                    <a:cubicBezTo>
                      <a:pt x="836" y="1216"/>
                      <a:pt x="839" y="1208"/>
                      <a:pt x="842" y="1200"/>
                    </a:cubicBezTo>
                    <a:cubicBezTo>
                      <a:pt x="842" y="1198"/>
                      <a:pt x="844" y="1196"/>
                      <a:pt x="845" y="1194"/>
                    </a:cubicBezTo>
                    <a:cubicBezTo>
                      <a:pt x="845" y="1192"/>
                      <a:pt x="846" y="1191"/>
                      <a:pt x="846" y="1190"/>
                    </a:cubicBezTo>
                    <a:cubicBezTo>
                      <a:pt x="847" y="1186"/>
                      <a:pt x="847" y="1182"/>
                      <a:pt x="848" y="1179"/>
                    </a:cubicBezTo>
                    <a:cubicBezTo>
                      <a:pt x="850" y="1175"/>
                      <a:pt x="849" y="1170"/>
                      <a:pt x="852" y="1167"/>
                    </a:cubicBezTo>
                    <a:cubicBezTo>
                      <a:pt x="856" y="1161"/>
                      <a:pt x="854" y="1153"/>
                      <a:pt x="860" y="1148"/>
                    </a:cubicBezTo>
                    <a:cubicBezTo>
                      <a:pt x="860" y="1147"/>
                      <a:pt x="860" y="1147"/>
                      <a:pt x="860" y="1147"/>
                    </a:cubicBezTo>
                    <a:cubicBezTo>
                      <a:pt x="862" y="1140"/>
                      <a:pt x="863" y="1134"/>
                      <a:pt x="864" y="1127"/>
                    </a:cubicBezTo>
                    <a:cubicBezTo>
                      <a:pt x="866" y="1122"/>
                      <a:pt x="867" y="1117"/>
                      <a:pt x="869" y="1111"/>
                    </a:cubicBezTo>
                    <a:cubicBezTo>
                      <a:pt x="869" y="1110"/>
                      <a:pt x="871" y="1108"/>
                      <a:pt x="871" y="1106"/>
                    </a:cubicBezTo>
                    <a:cubicBezTo>
                      <a:pt x="872" y="1103"/>
                      <a:pt x="872" y="1099"/>
                      <a:pt x="873" y="1096"/>
                    </a:cubicBezTo>
                    <a:cubicBezTo>
                      <a:pt x="876" y="1089"/>
                      <a:pt x="878" y="1081"/>
                      <a:pt x="881" y="1074"/>
                    </a:cubicBezTo>
                    <a:cubicBezTo>
                      <a:pt x="885" y="1065"/>
                      <a:pt x="887" y="1056"/>
                      <a:pt x="890" y="1047"/>
                    </a:cubicBezTo>
                    <a:cubicBezTo>
                      <a:pt x="893" y="1036"/>
                      <a:pt x="895" y="1025"/>
                      <a:pt x="898" y="1015"/>
                    </a:cubicBezTo>
                    <a:cubicBezTo>
                      <a:pt x="900" y="1009"/>
                      <a:pt x="902" y="1003"/>
                      <a:pt x="905" y="996"/>
                    </a:cubicBezTo>
                    <a:cubicBezTo>
                      <a:pt x="899" y="999"/>
                      <a:pt x="894" y="1001"/>
                      <a:pt x="889" y="1003"/>
                    </a:cubicBezTo>
                    <a:cubicBezTo>
                      <a:pt x="888" y="1003"/>
                      <a:pt x="887" y="1004"/>
                      <a:pt x="886" y="1005"/>
                    </a:cubicBezTo>
                    <a:cubicBezTo>
                      <a:pt x="885" y="1007"/>
                      <a:pt x="885" y="1009"/>
                      <a:pt x="884" y="1009"/>
                    </a:cubicBezTo>
                    <a:cubicBezTo>
                      <a:pt x="882" y="1009"/>
                      <a:pt x="879" y="1008"/>
                      <a:pt x="878" y="1008"/>
                    </a:cubicBezTo>
                    <a:cubicBezTo>
                      <a:pt x="873" y="1010"/>
                      <a:pt x="869" y="1012"/>
                      <a:pt x="865" y="1014"/>
                    </a:cubicBezTo>
                    <a:cubicBezTo>
                      <a:pt x="857" y="1017"/>
                      <a:pt x="849" y="1020"/>
                      <a:pt x="841" y="1023"/>
                    </a:cubicBezTo>
                    <a:cubicBezTo>
                      <a:pt x="836" y="1025"/>
                      <a:pt x="831" y="1026"/>
                      <a:pt x="826" y="1028"/>
                    </a:cubicBezTo>
                    <a:cubicBezTo>
                      <a:pt x="812" y="1035"/>
                      <a:pt x="797" y="1041"/>
                      <a:pt x="783" y="1048"/>
                    </a:cubicBezTo>
                    <a:cubicBezTo>
                      <a:pt x="763" y="1056"/>
                      <a:pt x="744" y="1064"/>
                      <a:pt x="724" y="1072"/>
                    </a:cubicBezTo>
                    <a:cubicBezTo>
                      <a:pt x="718" y="1075"/>
                      <a:pt x="712" y="1078"/>
                      <a:pt x="705" y="1081"/>
                    </a:cubicBezTo>
                    <a:cubicBezTo>
                      <a:pt x="701" y="1083"/>
                      <a:pt x="697" y="1086"/>
                      <a:pt x="692" y="1088"/>
                    </a:cubicBezTo>
                    <a:cubicBezTo>
                      <a:pt x="687" y="1091"/>
                      <a:pt x="680" y="1093"/>
                      <a:pt x="675" y="1096"/>
                    </a:cubicBezTo>
                    <a:cubicBezTo>
                      <a:pt x="658" y="1105"/>
                      <a:pt x="641" y="1112"/>
                      <a:pt x="623" y="1118"/>
                    </a:cubicBezTo>
                    <a:cubicBezTo>
                      <a:pt x="622" y="1119"/>
                      <a:pt x="621" y="1120"/>
                      <a:pt x="620" y="1120"/>
                    </a:cubicBezTo>
                    <a:cubicBezTo>
                      <a:pt x="617" y="1122"/>
                      <a:pt x="614" y="1124"/>
                      <a:pt x="611" y="1125"/>
                    </a:cubicBezTo>
                    <a:cubicBezTo>
                      <a:pt x="603" y="1129"/>
                      <a:pt x="595" y="1133"/>
                      <a:pt x="587" y="1136"/>
                    </a:cubicBezTo>
                    <a:cubicBezTo>
                      <a:pt x="577" y="1141"/>
                      <a:pt x="567" y="1146"/>
                      <a:pt x="557" y="1150"/>
                    </a:cubicBezTo>
                    <a:cubicBezTo>
                      <a:pt x="555" y="1151"/>
                      <a:pt x="554" y="1152"/>
                      <a:pt x="552" y="1154"/>
                    </a:cubicBezTo>
                    <a:cubicBezTo>
                      <a:pt x="554" y="1154"/>
                      <a:pt x="555" y="1154"/>
                      <a:pt x="557" y="1154"/>
                    </a:cubicBezTo>
                    <a:cubicBezTo>
                      <a:pt x="558" y="1155"/>
                      <a:pt x="559" y="1156"/>
                      <a:pt x="561" y="1157"/>
                    </a:cubicBezTo>
                    <a:cubicBezTo>
                      <a:pt x="561" y="1165"/>
                      <a:pt x="561" y="1174"/>
                      <a:pt x="561" y="1182"/>
                    </a:cubicBezTo>
                    <a:cubicBezTo>
                      <a:pt x="561" y="1183"/>
                      <a:pt x="561" y="1184"/>
                      <a:pt x="560" y="1185"/>
                    </a:cubicBezTo>
                    <a:cubicBezTo>
                      <a:pt x="558" y="1188"/>
                      <a:pt x="559" y="1191"/>
                      <a:pt x="559" y="1195"/>
                    </a:cubicBezTo>
                    <a:cubicBezTo>
                      <a:pt x="559" y="1201"/>
                      <a:pt x="559" y="1207"/>
                      <a:pt x="558" y="1213"/>
                    </a:cubicBezTo>
                    <a:cubicBezTo>
                      <a:pt x="557" y="1214"/>
                      <a:pt x="557" y="1215"/>
                      <a:pt x="557" y="1216"/>
                    </a:cubicBezTo>
                    <a:cubicBezTo>
                      <a:pt x="561" y="1223"/>
                      <a:pt x="559" y="1229"/>
                      <a:pt x="559" y="1236"/>
                    </a:cubicBezTo>
                    <a:cubicBezTo>
                      <a:pt x="559" y="1243"/>
                      <a:pt x="559" y="1251"/>
                      <a:pt x="559" y="1258"/>
                    </a:cubicBezTo>
                    <a:cubicBezTo>
                      <a:pt x="559" y="1266"/>
                      <a:pt x="559" y="1274"/>
                      <a:pt x="559" y="1282"/>
                    </a:cubicBezTo>
                    <a:cubicBezTo>
                      <a:pt x="559" y="1285"/>
                      <a:pt x="559" y="1288"/>
                      <a:pt x="559" y="1291"/>
                    </a:cubicBezTo>
                    <a:cubicBezTo>
                      <a:pt x="559" y="1297"/>
                      <a:pt x="559" y="1302"/>
                      <a:pt x="559" y="1308"/>
                    </a:cubicBezTo>
                    <a:cubicBezTo>
                      <a:pt x="559" y="1310"/>
                      <a:pt x="558" y="1312"/>
                      <a:pt x="558" y="1314"/>
                    </a:cubicBezTo>
                    <a:cubicBezTo>
                      <a:pt x="561" y="1322"/>
                      <a:pt x="558" y="1331"/>
                      <a:pt x="558" y="1339"/>
                    </a:cubicBezTo>
                    <a:cubicBezTo>
                      <a:pt x="558" y="1346"/>
                      <a:pt x="557" y="1354"/>
                      <a:pt x="557" y="1361"/>
                    </a:cubicBezTo>
                    <a:cubicBezTo>
                      <a:pt x="557" y="1364"/>
                      <a:pt x="556" y="1366"/>
                      <a:pt x="557" y="1368"/>
                    </a:cubicBezTo>
                    <a:cubicBezTo>
                      <a:pt x="559" y="1372"/>
                      <a:pt x="558" y="1377"/>
                      <a:pt x="557" y="1381"/>
                    </a:cubicBezTo>
                    <a:cubicBezTo>
                      <a:pt x="557" y="1383"/>
                      <a:pt x="557" y="1384"/>
                      <a:pt x="557" y="1385"/>
                    </a:cubicBezTo>
                    <a:cubicBezTo>
                      <a:pt x="559" y="1392"/>
                      <a:pt x="558" y="1398"/>
                      <a:pt x="557" y="1405"/>
                    </a:cubicBezTo>
                    <a:cubicBezTo>
                      <a:pt x="557" y="1410"/>
                      <a:pt x="556" y="1415"/>
                      <a:pt x="559" y="1420"/>
                    </a:cubicBezTo>
                    <a:close/>
                    <a:moveTo>
                      <a:pt x="780" y="355"/>
                    </a:moveTo>
                    <a:cubicBezTo>
                      <a:pt x="780" y="353"/>
                      <a:pt x="780" y="353"/>
                      <a:pt x="780" y="352"/>
                    </a:cubicBezTo>
                    <a:cubicBezTo>
                      <a:pt x="780" y="351"/>
                      <a:pt x="779" y="350"/>
                      <a:pt x="778" y="349"/>
                    </a:cubicBezTo>
                    <a:cubicBezTo>
                      <a:pt x="769" y="336"/>
                      <a:pt x="762" y="322"/>
                      <a:pt x="763" y="305"/>
                    </a:cubicBezTo>
                    <a:cubicBezTo>
                      <a:pt x="764" y="296"/>
                      <a:pt x="763" y="286"/>
                      <a:pt x="766" y="277"/>
                    </a:cubicBezTo>
                    <a:cubicBezTo>
                      <a:pt x="768" y="274"/>
                      <a:pt x="769" y="270"/>
                      <a:pt x="769" y="266"/>
                    </a:cubicBezTo>
                    <a:cubicBezTo>
                      <a:pt x="770" y="255"/>
                      <a:pt x="772" y="244"/>
                      <a:pt x="773" y="232"/>
                    </a:cubicBezTo>
                    <a:cubicBezTo>
                      <a:pt x="774" y="215"/>
                      <a:pt x="774" y="197"/>
                      <a:pt x="769" y="179"/>
                    </a:cubicBezTo>
                    <a:cubicBezTo>
                      <a:pt x="764" y="162"/>
                      <a:pt x="756" y="147"/>
                      <a:pt x="747" y="133"/>
                    </a:cubicBezTo>
                    <a:cubicBezTo>
                      <a:pt x="742" y="123"/>
                      <a:pt x="735" y="115"/>
                      <a:pt x="728" y="107"/>
                    </a:cubicBezTo>
                    <a:cubicBezTo>
                      <a:pt x="716" y="93"/>
                      <a:pt x="705" y="78"/>
                      <a:pt x="691" y="66"/>
                    </a:cubicBezTo>
                    <a:cubicBezTo>
                      <a:pt x="683" y="58"/>
                      <a:pt x="674" y="51"/>
                      <a:pt x="664" y="46"/>
                    </a:cubicBezTo>
                    <a:cubicBezTo>
                      <a:pt x="650" y="38"/>
                      <a:pt x="635" y="31"/>
                      <a:pt x="621" y="24"/>
                    </a:cubicBezTo>
                    <a:cubicBezTo>
                      <a:pt x="610" y="19"/>
                      <a:pt x="599" y="14"/>
                      <a:pt x="587" y="12"/>
                    </a:cubicBezTo>
                    <a:cubicBezTo>
                      <a:pt x="571" y="8"/>
                      <a:pt x="557" y="10"/>
                      <a:pt x="542" y="14"/>
                    </a:cubicBezTo>
                    <a:cubicBezTo>
                      <a:pt x="534" y="16"/>
                      <a:pt x="525" y="18"/>
                      <a:pt x="516" y="20"/>
                    </a:cubicBezTo>
                    <a:cubicBezTo>
                      <a:pt x="510" y="21"/>
                      <a:pt x="503" y="22"/>
                      <a:pt x="496" y="24"/>
                    </a:cubicBezTo>
                    <a:cubicBezTo>
                      <a:pt x="485" y="28"/>
                      <a:pt x="475" y="33"/>
                      <a:pt x="465" y="39"/>
                    </a:cubicBezTo>
                    <a:cubicBezTo>
                      <a:pt x="462" y="40"/>
                      <a:pt x="459" y="41"/>
                      <a:pt x="458" y="43"/>
                    </a:cubicBezTo>
                    <a:cubicBezTo>
                      <a:pt x="454" y="48"/>
                      <a:pt x="449" y="48"/>
                      <a:pt x="444" y="47"/>
                    </a:cubicBezTo>
                    <a:cubicBezTo>
                      <a:pt x="441" y="47"/>
                      <a:pt x="438" y="48"/>
                      <a:pt x="435" y="48"/>
                    </a:cubicBezTo>
                    <a:cubicBezTo>
                      <a:pt x="432" y="49"/>
                      <a:pt x="429" y="50"/>
                      <a:pt x="426" y="51"/>
                    </a:cubicBezTo>
                    <a:cubicBezTo>
                      <a:pt x="413" y="55"/>
                      <a:pt x="400" y="60"/>
                      <a:pt x="389" y="68"/>
                    </a:cubicBezTo>
                    <a:cubicBezTo>
                      <a:pt x="383" y="73"/>
                      <a:pt x="377" y="78"/>
                      <a:pt x="371" y="83"/>
                    </a:cubicBezTo>
                    <a:cubicBezTo>
                      <a:pt x="364" y="90"/>
                      <a:pt x="355" y="96"/>
                      <a:pt x="348" y="103"/>
                    </a:cubicBezTo>
                    <a:cubicBezTo>
                      <a:pt x="343" y="108"/>
                      <a:pt x="339" y="113"/>
                      <a:pt x="334" y="118"/>
                    </a:cubicBezTo>
                    <a:cubicBezTo>
                      <a:pt x="331" y="122"/>
                      <a:pt x="327" y="126"/>
                      <a:pt x="324" y="130"/>
                    </a:cubicBezTo>
                    <a:cubicBezTo>
                      <a:pt x="316" y="141"/>
                      <a:pt x="308" y="152"/>
                      <a:pt x="300" y="163"/>
                    </a:cubicBezTo>
                    <a:cubicBezTo>
                      <a:pt x="297" y="167"/>
                      <a:pt x="295" y="171"/>
                      <a:pt x="294" y="176"/>
                    </a:cubicBezTo>
                    <a:cubicBezTo>
                      <a:pt x="292" y="184"/>
                      <a:pt x="289" y="191"/>
                      <a:pt x="286" y="198"/>
                    </a:cubicBezTo>
                    <a:cubicBezTo>
                      <a:pt x="282" y="210"/>
                      <a:pt x="280" y="223"/>
                      <a:pt x="284" y="237"/>
                    </a:cubicBezTo>
                    <a:cubicBezTo>
                      <a:pt x="286" y="243"/>
                      <a:pt x="287" y="250"/>
                      <a:pt x="289" y="257"/>
                    </a:cubicBezTo>
                    <a:cubicBezTo>
                      <a:pt x="290" y="266"/>
                      <a:pt x="291" y="275"/>
                      <a:pt x="292" y="284"/>
                    </a:cubicBezTo>
                    <a:cubicBezTo>
                      <a:pt x="293" y="292"/>
                      <a:pt x="293" y="300"/>
                      <a:pt x="291" y="307"/>
                    </a:cubicBezTo>
                    <a:cubicBezTo>
                      <a:pt x="289" y="312"/>
                      <a:pt x="289" y="317"/>
                      <a:pt x="287" y="324"/>
                    </a:cubicBezTo>
                    <a:cubicBezTo>
                      <a:pt x="297" y="322"/>
                      <a:pt x="305" y="321"/>
                      <a:pt x="315" y="319"/>
                    </a:cubicBezTo>
                    <a:cubicBezTo>
                      <a:pt x="313" y="329"/>
                      <a:pt x="312" y="339"/>
                      <a:pt x="309" y="348"/>
                    </a:cubicBezTo>
                    <a:cubicBezTo>
                      <a:pt x="306" y="357"/>
                      <a:pt x="300" y="365"/>
                      <a:pt x="296" y="375"/>
                    </a:cubicBezTo>
                    <a:cubicBezTo>
                      <a:pt x="298" y="376"/>
                      <a:pt x="300" y="377"/>
                      <a:pt x="302" y="378"/>
                    </a:cubicBezTo>
                    <a:cubicBezTo>
                      <a:pt x="307" y="380"/>
                      <a:pt x="313" y="379"/>
                      <a:pt x="319" y="380"/>
                    </a:cubicBezTo>
                    <a:cubicBezTo>
                      <a:pt x="331" y="383"/>
                      <a:pt x="342" y="379"/>
                      <a:pt x="354" y="378"/>
                    </a:cubicBezTo>
                    <a:cubicBezTo>
                      <a:pt x="354" y="375"/>
                      <a:pt x="353" y="373"/>
                      <a:pt x="353" y="371"/>
                    </a:cubicBezTo>
                    <a:cubicBezTo>
                      <a:pt x="351" y="366"/>
                      <a:pt x="349" y="361"/>
                      <a:pt x="348" y="356"/>
                    </a:cubicBezTo>
                    <a:cubicBezTo>
                      <a:pt x="346" y="348"/>
                      <a:pt x="345" y="340"/>
                      <a:pt x="343" y="333"/>
                    </a:cubicBezTo>
                    <a:cubicBezTo>
                      <a:pt x="343" y="330"/>
                      <a:pt x="342" y="326"/>
                      <a:pt x="338" y="324"/>
                    </a:cubicBezTo>
                    <a:cubicBezTo>
                      <a:pt x="326" y="318"/>
                      <a:pt x="320" y="308"/>
                      <a:pt x="317" y="295"/>
                    </a:cubicBezTo>
                    <a:cubicBezTo>
                      <a:pt x="315" y="286"/>
                      <a:pt x="315" y="276"/>
                      <a:pt x="314" y="267"/>
                    </a:cubicBezTo>
                    <a:cubicBezTo>
                      <a:pt x="313" y="255"/>
                      <a:pt x="321" y="246"/>
                      <a:pt x="333" y="246"/>
                    </a:cubicBezTo>
                    <a:cubicBezTo>
                      <a:pt x="335" y="246"/>
                      <a:pt x="337" y="246"/>
                      <a:pt x="338" y="246"/>
                    </a:cubicBezTo>
                    <a:cubicBezTo>
                      <a:pt x="342" y="246"/>
                      <a:pt x="343" y="245"/>
                      <a:pt x="342" y="242"/>
                    </a:cubicBezTo>
                    <a:cubicBezTo>
                      <a:pt x="341" y="239"/>
                      <a:pt x="340" y="237"/>
                      <a:pt x="339" y="234"/>
                    </a:cubicBezTo>
                    <a:cubicBezTo>
                      <a:pt x="338" y="230"/>
                      <a:pt x="337" y="213"/>
                      <a:pt x="338" y="209"/>
                    </a:cubicBezTo>
                    <a:cubicBezTo>
                      <a:pt x="340" y="204"/>
                      <a:pt x="341" y="200"/>
                      <a:pt x="341" y="196"/>
                    </a:cubicBezTo>
                    <a:cubicBezTo>
                      <a:pt x="344" y="182"/>
                      <a:pt x="348" y="169"/>
                      <a:pt x="358" y="158"/>
                    </a:cubicBezTo>
                    <a:cubicBezTo>
                      <a:pt x="362" y="155"/>
                      <a:pt x="366" y="155"/>
                      <a:pt x="368" y="160"/>
                    </a:cubicBezTo>
                    <a:cubicBezTo>
                      <a:pt x="371" y="167"/>
                      <a:pt x="374" y="175"/>
                      <a:pt x="376" y="183"/>
                    </a:cubicBezTo>
                    <a:cubicBezTo>
                      <a:pt x="379" y="192"/>
                      <a:pt x="381" y="203"/>
                      <a:pt x="384" y="212"/>
                    </a:cubicBezTo>
                    <a:cubicBezTo>
                      <a:pt x="385" y="215"/>
                      <a:pt x="387" y="217"/>
                      <a:pt x="388" y="220"/>
                    </a:cubicBezTo>
                    <a:cubicBezTo>
                      <a:pt x="389" y="217"/>
                      <a:pt x="389" y="215"/>
                      <a:pt x="389" y="213"/>
                    </a:cubicBezTo>
                    <a:cubicBezTo>
                      <a:pt x="392" y="206"/>
                      <a:pt x="395" y="199"/>
                      <a:pt x="397" y="193"/>
                    </a:cubicBezTo>
                    <a:cubicBezTo>
                      <a:pt x="400" y="186"/>
                      <a:pt x="404" y="179"/>
                      <a:pt x="406" y="172"/>
                    </a:cubicBezTo>
                    <a:cubicBezTo>
                      <a:pt x="408" y="164"/>
                      <a:pt x="415" y="158"/>
                      <a:pt x="415" y="150"/>
                    </a:cubicBezTo>
                    <a:cubicBezTo>
                      <a:pt x="416" y="150"/>
                      <a:pt x="416" y="150"/>
                      <a:pt x="416" y="149"/>
                    </a:cubicBezTo>
                    <a:cubicBezTo>
                      <a:pt x="418" y="146"/>
                      <a:pt x="419" y="143"/>
                      <a:pt x="421" y="140"/>
                    </a:cubicBezTo>
                    <a:cubicBezTo>
                      <a:pt x="422" y="136"/>
                      <a:pt x="423" y="133"/>
                      <a:pt x="425" y="130"/>
                    </a:cubicBezTo>
                    <a:cubicBezTo>
                      <a:pt x="427" y="127"/>
                      <a:pt x="430" y="124"/>
                      <a:pt x="432" y="122"/>
                    </a:cubicBezTo>
                    <a:cubicBezTo>
                      <a:pt x="435" y="120"/>
                      <a:pt x="437" y="121"/>
                      <a:pt x="439" y="123"/>
                    </a:cubicBezTo>
                    <a:cubicBezTo>
                      <a:pt x="441" y="124"/>
                      <a:pt x="443" y="125"/>
                      <a:pt x="445" y="126"/>
                    </a:cubicBezTo>
                    <a:cubicBezTo>
                      <a:pt x="454" y="131"/>
                      <a:pt x="460" y="139"/>
                      <a:pt x="467" y="147"/>
                    </a:cubicBezTo>
                    <a:cubicBezTo>
                      <a:pt x="472" y="153"/>
                      <a:pt x="476" y="161"/>
                      <a:pt x="480" y="168"/>
                    </a:cubicBezTo>
                    <a:cubicBezTo>
                      <a:pt x="485" y="175"/>
                      <a:pt x="489" y="183"/>
                      <a:pt x="491" y="191"/>
                    </a:cubicBezTo>
                    <a:cubicBezTo>
                      <a:pt x="491" y="193"/>
                      <a:pt x="492" y="194"/>
                      <a:pt x="493" y="198"/>
                    </a:cubicBezTo>
                    <a:cubicBezTo>
                      <a:pt x="498" y="187"/>
                      <a:pt x="495" y="178"/>
                      <a:pt x="499" y="169"/>
                    </a:cubicBezTo>
                    <a:cubicBezTo>
                      <a:pt x="521" y="182"/>
                      <a:pt x="543" y="194"/>
                      <a:pt x="563" y="211"/>
                    </a:cubicBezTo>
                    <a:cubicBezTo>
                      <a:pt x="565" y="199"/>
                      <a:pt x="560" y="189"/>
                      <a:pt x="561" y="176"/>
                    </a:cubicBezTo>
                    <a:cubicBezTo>
                      <a:pt x="573" y="184"/>
                      <a:pt x="583" y="191"/>
                      <a:pt x="593" y="198"/>
                    </a:cubicBezTo>
                    <a:cubicBezTo>
                      <a:pt x="603" y="206"/>
                      <a:pt x="613" y="212"/>
                      <a:pt x="625" y="220"/>
                    </a:cubicBezTo>
                    <a:cubicBezTo>
                      <a:pt x="625" y="215"/>
                      <a:pt x="628" y="211"/>
                      <a:pt x="627" y="207"/>
                    </a:cubicBezTo>
                    <a:cubicBezTo>
                      <a:pt x="625" y="196"/>
                      <a:pt x="626" y="185"/>
                      <a:pt x="621" y="174"/>
                    </a:cubicBezTo>
                    <a:cubicBezTo>
                      <a:pt x="619" y="171"/>
                      <a:pt x="619" y="166"/>
                      <a:pt x="618" y="163"/>
                    </a:cubicBezTo>
                    <a:cubicBezTo>
                      <a:pt x="618" y="161"/>
                      <a:pt x="619" y="159"/>
                      <a:pt x="619" y="155"/>
                    </a:cubicBezTo>
                    <a:cubicBezTo>
                      <a:pt x="625" y="161"/>
                      <a:pt x="631" y="164"/>
                      <a:pt x="635" y="169"/>
                    </a:cubicBezTo>
                    <a:cubicBezTo>
                      <a:pt x="643" y="177"/>
                      <a:pt x="650" y="186"/>
                      <a:pt x="658" y="195"/>
                    </a:cubicBezTo>
                    <a:cubicBezTo>
                      <a:pt x="665" y="203"/>
                      <a:pt x="673" y="212"/>
                      <a:pt x="678" y="224"/>
                    </a:cubicBezTo>
                    <a:cubicBezTo>
                      <a:pt x="680" y="220"/>
                      <a:pt x="682" y="217"/>
                      <a:pt x="683" y="215"/>
                    </a:cubicBezTo>
                    <a:cubicBezTo>
                      <a:pt x="688" y="202"/>
                      <a:pt x="688" y="189"/>
                      <a:pt x="684" y="176"/>
                    </a:cubicBezTo>
                    <a:cubicBezTo>
                      <a:pt x="683" y="173"/>
                      <a:pt x="682" y="171"/>
                      <a:pt x="685" y="169"/>
                    </a:cubicBezTo>
                    <a:cubicBezTo>
                      <a:pt x="691" y="167"/>
                      <a:pt x="692" y="172"/>
                      <a:pt x="693" y="175"/>
                    </a:cubicBezTo>
                    <a:cubicBezTo>
                      <a:pt x="695" y="184"/>
                      <a:pt x="701" y="190"/>
                      <a:pt x="706" y="198"/>
                    </a:cubicBezTo>
                    <a:cubicBezTo>
                      <a:pt x="711" y="205"/>
                      <a:pt x="717" y="212"/>
                      <a:pt x="719" y="221"/>
                    </a:cubicBezTo>
                    <a:cubicBezTo>
                      <a:pt x="720" y="225"/>
                      <a:pt x="722" y="228"/>
                      <a:pt x="723" y="232"/>
                    </a:cubicBezTo>
                    <a:cubicBezTo>
                      <a:pt x="718" y="238"/>
                      <a:pt x="720" y="246"/>
                      <a:pt x="720" y="253"/>
                    </a:cubicBezTo>
                    <a:cubicBezTo>
                      <a:pt x="726" y="253"/>
                      <a:pt x="731" y="254"/>
                      <a:pt x="736" y="255"/>
                    </a:cubicBezTo>
                    <a:cubicBezTo>
                      <a:pt x="743" y="256"/>
                      <a:pt x="751" y="265"/>
                      <a:pt x="751" y="272"/>
                    </a:cubicBezTo>
                    <a:cubicBezTo>
                      <a:pt x="751" y="279"/>
                      <a:pt x="750" y="287"/>
                      <a:pt x="748" y="294"/>
                    </a:cubicBezTo>
                    <a:cubicBezTo>
                      <a:pt x="744" y="306"/>
                      <a:pt x="737" y="316"/>
                      <a:pt x="730" y="327"/>
                    </a:cubicBezTo>
                    <a:cubicBezTo>
                      <a:pt x="728" y="331"/>
                      <a:pt x="723" y="334"/>
                      <a:pt x="718" y="336"/>
                    </a:cubicBezTo>
                    <a:cubicBezTo>
                      <a:pt x="715" y="336"/>
                      <a:pt x="712" y="336"/>
                      <a:pt x="710" y="337"/>
                    </a:cubicBezTo>
                    <a:cubicBezTo>
                      <a:pt x="708" y="343"/>
                      <a:pt x="707" y="350"/>
                      <a:pt x="705" y="356"/>
                    </a:cubicBezTo>
                    <a:cubicBezTo>
                      <a:pt x="704" y="361"/>
                      <a:pt x="701" y="365"/>
                      <a:pt x="699" y="370"/>
                    </a:cubicBezTo>
                    <a:cubicBezTo>
                      <a:pt x="697" y="376"/>
                      <a:pt x="695" y="382"/>
                      <a:pt x="693" y="387"/>
                    </a:cubicBezTo>
                    <a:cubicBezTo>
                      <a:pt x="689" y="396"/>
                      <a:pt x="684" y="404"/>
                      <a:pt x="680" y="412"/>
                    </a:cubicBezTo>
                    <a:cubicBezTo>
                      <a:pt x="678" y="414"/>
                      <a:pt x="677" y="417"/>
                      <a:pt x="675" y="420"/>
                    </a:cubicBezTo>
                    <a:cubicBezTo>
                      <a:pt x="682" y="424"/>
                      <a:pt x="689" y="426"/>
                      <a:pt x="696" y="427"/>
                    </a:cubicBezTo>
                    <a:cubicBezTo>
                      <a:pt x="693" y="416"/>
                      <a:pt x="691" y="406"/>
                      <a:pt x="693" y="396"/>
                    </a:cubicBezTo>
                    <a:cubicBezTo>
                      <a:pt x="698" y="394"/>
                      <a:pt x="702" y="396"/>
                      <a:pt x="706" y="398"/>
                    </a:cubicBezTo>
                    <a:cubicBezTo>
                      <a:pt x="719" y="404"/>
                      <a:pt x="732" y="406"/>
                      <a:pt x="747" y="405"/>
                    </a:cubicBezTo>
                    <a:cubicBezTo>
                      <a:pt x="752" y="405"/>
                      <a:pt x="757" y="405"/>
                      <a:pt x="762" y="401"/>
                    </a:cubicBezTo>
                    <a:cubicBezTo>
                      <a:pt x="754" y="394"/>
                      <a:pt x="748" y="387"/>
                      <a:pt x="745" y="378"/>
                    </a:cubicBezTo>
                    <a:cubicBezTo>
                      <a:pt x="742" y="369"/>
                      <a:pt x="739" y="360"/>
                      <a:pt x="736" y="349"/>
                    </a:cubicBezTo>
                    <a:cubicBezTo>
                      <a:pt x="752" y="352"/>
                      <a:pt x="766" y="354"/>
                      <a:pt x="780" y="355"/>
                    </a:cubicBezTo>
                    <a:close/>
                    <a:moveTo>
                      <a:pt x="469" y="1375"/>
                    </a:moveTo>
                    <a:cubicBezTo>
                      <a:pt x="469" y="1372"/>
                      <a:pt x="468" y="1371"/>
                      <a:pt x="468" y="1370"/>
                    </a:cubicBezTo>
                    <a:cubicBezTo>
                      <a:pt x="469" y="1365"/>
                      <a:pt x="469" y="1360"/>
                      <a:pt x="470" y="1355"/>
                    </a:cubicBezTo>
                    <a:cubicBezTo>
                      <a:pt x="470" y="1351"/>
                      <a:pt x="468" y="1346"/>
                      <a:pt x="470" y="1341"/>
                    </a:cubicBezTo>
                    <a:cubicBezTo>
                      <a:pt x="471" y="1338"/>
                      <a:pt x="469" y="1334"/>
                      <a:pt x="469" y="1330"/>
                    </a:cubicBezTo>
                    <a:cubicBezTo>
                      <a:pt x="469" y="1324"/>
                      <a:pt x="468" y="1319"/>
                      <a:pt x="469" y="1313"/>
                    </a:cubicBezTo>
                    <a:cubicBezTo>
                      <a:pt x="470" y="1309"/>
                      <a:pt x="471" y="1305"/>
                      <a:pt x="469" y="1301"/>
                    </a:cubicBezTo>
                    <a:cubicBezTo>
                      <a:pt x="468" y="1299"/>
                      <a:pt x="469" y="1296"/>
                      <a:pt x="470" y="1294"/>
                    </a:cubicBezTo>
                    <a:cubicBezTo>
                      <a:pt x="470" y="1287"/>
                      <a:pt x="472" y="1281"/>
                      <a:pt x="470" y="1275"/>
                    </a:cubicBezTo>
                    <a:cubicBezTo>
                      <a:pt x="468" y="1271"/>
                      <a:pt x="468" y="1267"/>
                      <a:pt x="469" y="1262"/>
                    </a:cubicBezTo>
                    <a:cubicBezTo>
                      <a:pt x="470" y="1257"/>
                      <a:pt x="466" y="1252"/>
                      <a:pt x="470" y="1247"/>
                    </a:cubicBezTo>
                    <a:cubicBezTo>
                      <a:pt x="470" y="1246"/>
                      <a:pt x="469" y="1245"/>
                      <a:pt x="469" y="1244"/>
                    </a:cubicBezTo>
                    <a:cubicBezTo>
                      <a:pt x="468" y="1241"/>
                      <a:pt x="468" y="1238"/>
                      <a:pt x="468" y="1235"/>
                    </a:cubicBezTo>
                    <a:cubicBezTo>
                      <a:pt x="468" y="1230"/>
                      <a:pt x="470" y="1225"/>
                      <a:pt x="469" y="1220"/>
                    </a:cubicBezTo>
                    <a:cubicBezTo>
                      <a:pt x="467" y="1213"/>
                      <a:pt x="468" y="1206"/>
                      <a:pt x="466" y="1199"/>
                    </a:cubicBezTo>
                    <a:cubicBezTo>
                      <a:pt x="464" y="1191"/>
                      <a:pt x="463" y="1182"/>
                      <a:pt x="462" y="1174"/>
                    </a:cubicBezTo>
                    <a:cubicBezTo>
                      <a:pt x="461" y="1167"/>
                      <a:pt x="460" y="1159"/>
                      <a:pt x="459" y="1151"/>
                    </a:cubicBezTo>
                    <a:cubicBezTo>
                      <a:pt x="459" y="1151"/>
                      <a:pt x="459" y="1150"/>
                      <a:pt x="459" y="1149"/>
                    </a:cubicBezTo>
                    <a:cubicBezTo>
                      <a:pt x="461" y="1141"/>
                      <a:pt x="460" y="1139"/>
                      <a:pt x="453" y="1136"/>
                    </a:cubicBezTo>
                    <a:cubicBezTo>
                      <a:pt x="442" y="1132"/>
                      <a:pt x="432" y="1127"/>
                      <a:pt x="422" y="1123"/>
                    </a:cubicBezTo>
                    <a:cubicBezTo>
                      <a:pt x="410" y="1118"/>
                      <a:pt x="398" y="1114"/>
                      <a:pt x="386" y="1110"/>
                    </a:cubicBezTo>
                    <a:cubicBezTo>
                      <a:pt x="371" y="1104"/>
                      <a:pt x="355" y="1099"/>
                      <a:pt x="339" y="1094"/>
                    </a:cubicBezTo>
                    <a:cubicBezTo>
                      <a:pt x="331" y="1091"/>
                      <a:pt x="324" y="1087"/>
                      <a:pt x="316" y="1084"/>
                    </a:cubicBezTo>
                    <a:cubicBezTo>
                      <a:pt x="306" y="1080"/>
                      <a:pt x="296" y="1076"/>
                      <a:pt x="286" y="1072"/>
                    </a:cubicBezTo>
                    <a:cubicBezTo>
                      <a:pt x="273" y="1066"/>
                      <a:pt x="260" y="1060"/>
                      <a:pt x="246" y="1054"/>
                    </a:cubicBezTo>
                    <a:cubicBezTo>
                      <a:pt x="227" y="1045"/>
                      <a:pt x="208" y="1036"/>
                      <a:pt x="189" y="1028"/>
                    </a:cubicBezTo>
                    <a:cubicBezTo>
                      <a:pt x="188" y="1027"/>
                      <a:pt x="186" y="1026"/>
                      <a:pt x="183" y="1025"/>
                    </a:cubicBezTo>
                    <a:cubicBezTo>
                      <a:pt x="183" y="1027"/>
                      <a:pt x="183" y="1027"/>
                      <a:pt x="183" y="1028"/>
                    </a:cubicBezTo>
                    <a:cubicBezTo>
                      <a:pt x="183" y="1029"/>
                      <a:pt x="183" y="1030"/>
                      <a:pt x="184" y="1030"/>
                    </a:cubicBezTo>
                    <a:cubicBezTo>
                      <a:pt x="180" y="1031"/>
                      <a:pt x="179" y="1028"/>
                      <a:pt x="178" y="1027"/>
                    </a:cubicBezTo>
                    <a:cubicBezTo>
                      <a:pt x="176" y="1024"/>
                      <a:pt x="174" y="1021"/>
                      <a:pt x="172" y="1020"/>
                    </a:cubicBezTo>
                    <a:cubicBezTo>
                      <a:pt x="164" y="1017"/>
                      <a:pt x="156" y="1014"/>
                      <a:pt x="148" y="1010"/>
                    </a:cubicBezTo>
                    <a:cubicBezTo>
                      <a:pt x="146" y="1015"/>
                      <a:pt x="147" y="1018"/>
                      <a:pt x="148" y="1022"/>
                    </a:cubicBezTo>
                    <a:cubicBezTo>
                      <a:pt x="150" y="1028"/>
                      <a:pt x="151" y="1034"/>
                      <a:pt x="153" y="1040"/>
                    </a:cubicBezTo>
                    <a:cubicBezTo>
                      <a:pt x="156" y="1052"/>
                      <a:pt x="159" y="1064"/>
                      <a:pt x="163" y="1076"/>
                    </a:cubicBezTo>
                    <a:cubicBezTo>
                      <a:pt x="166" y="1087"/>
                      <a:pt x="170" y="1097"/>
                      <a:pt x="173" y="1107"/>
                    </a:cubicBezTo>
                    <a:cubicBezTo>
                      <a:pt x="176" y="1116"/>
                      <a:pt x="178" y="1125"/>
                      <a:pt x="181" y="1134"/>
                    </a:cubicBezTo>
                    <a:cubicBezTo>
                      <a:pt x="183" y="1138"/>
                      <a:pt x="185" y="1143"/>
                      <a:pt x="190" y="1144"/>
                    </a:cubicBezTo>
                    <a:cubicBezTo>
                      <a:pt x="193" y="1145"/>
                      <a:pt x="196" y="1147"/>
                      <a:pt x="199" y="1148"/>
                    </a:cubicBezTo>
                    <a:cubicBezTo>
                      <a:pt x="210" y="1154"/>
                      <a:pt x="222" y="1158"/>
                      <a:pt x="232" y="1166"/>
                    </a:cubicBezTo>
                    <a:cubicBezTo>
                      <a:pt x="238" y="1170"/>
                      <a:pt x="245" y="1172"/>
                      <a:pt x="252" y="1176"/>
                    </a:cubicBezTo>
                    <a:cubicBezTo>
                      <a:pt x="262" y="1181"/>
                      <a:pt x="272" y="1187"/>
                      <a:pt x="282" y="1193"/>
                    </a:cubicBezTo>
                    <a:cubicBezTo>
                      <a:pt x="285" y="1195"/>
                      <a:pt x="287" y="1197"/>
                      <a:pt x="289" y="1199"/>
                    </a:cubicBezTo>
                    <a:cubicBezTo>
                      <a:pt x="299" y="1210"/>
                      <a:pt x="303" y="1222"/>
                      <a:pt x="296" y="1236"/>
                    </a:cubicBezTo>
                    <a:cubicBezTo>
                      <a:pt x="295" y="1238"/>
                      <a:pt x="296" y="1240"/>
                      <a:pt x="296" y="1242"/>
                    </a:cubicBezTo>
                    <a:cubicBezTo>
                      <a:pt x="298" y="1246"/>
                      <a:pt x="297" y="1251"/>
                      <a:pt x="295" y="1255"/>
                    </a:cubicBezTo>
                    <a:cubicBezTo>
                      <a:pt x="293" y="1259"/>
                      <a:pt x="290" y="1262"/>
                      <a:pt x="290" y="1266"/>
                    </a:cubicBezTo>
                    <a:cubicBezTo>
                      <a:pt x="290" y="1268"/>
                      <a:pt x="287" y="1269"/>
                      <a:pt x="285" y="1270"/>
                    </a:cubicBezTo>
                    <a:cubicBezTo>
                      <a:pt x="284" y="1271"/>
                      <a:pt x="282" y="1270"/>
                      <a:pt x="282" y="1270"/>
                    </a:cubicBezTo>
                    <a:cubicBezTo>
                      <a:pt x="280" y="1278"/>
                      <a:pt x="278" y="1285"/>
                      <a:pt x="276" y="1293"/>
                    </a:cubicBezTo>
                    <a:cubicBezTo>
                      <a:pt x="269" y="1292"/>
                      <a:pt x="262" y="1290"/>
                      <a:pt x="256" y="1289"/>
                    </a:cubicBezTo>
                    <a:cubicBezTo>
                      <a:pt x="254" y="1295"/>
                      <a:pt x="256" y="1301"/>
                      <a:pt x="252" y="1306"/>
                    </a:cubicBezTo>
                    <a:cubicBezTo>
                      <a:pt x="241" y="1306"/>
                      <a:pt x="230" y="1306"/>
                      <a:pt x="219" y="1306"/>
                    </a:cubicBezTo>
                    <a:cubicBezTo>
                      <a:pt x="219" y="1308"/>
                      <a:pt x="219" y="1309"/>
                      <a:pt x="220" y="1310"/>
                    </a:cubicBezTo>
                    <a:cubicBezTo>
                      <a:pt x="221" y="1315"/>
                      <a:pt x="224" y="1319"/>
                      <a:pt x="223" y="1324"/>
                    </a:cubicBezTo>
                    <a:cubicBezTo>
                      <a:pt x="223" y="1333"/>
                      <a:pt x="224" y="1342"/>
                      <a:pt x="227" y="1352"/>
                    </a:cubicBezTo>
                    <a:cubicBezTo>
                      <a:pt x="230" y="1360"/>
                      <a:pt x="232" y="1368"/>
                      <a:pt x="234" y="1377"/>
                    </a:cubicBezTo>
                    <a:cubicBezTo>
                      <a:pt x="235" y="1378"/>
                      <a:pt x="236" y="1379"/>
                      <a:pt x="238" y="1380"/>
                    </a:cubicBezTo>
                    <a:cubicBezTo>
                      <a:pt x="239" y="1380"/>
                      <a:pt x="240" y="1379"/>
                      <a:pt x="241" y="1378"/>
                    </a:cubicBezTo>
                    <a:cubicBezTo>
                      <a:pt x="242" y="1377"/>
                      <a:pt x="243" y="1375"/>
                      <a:pt x="245" y="1374"/>
                    </a:cubicBezTo>
                    <a:cubicBezTo>
                      <a:pt x="253" y="1368"/>
                      <a:pt x="263" y="1363"/>
                      <a:pt x="273" y="1359"/>
                    </a:cubicBezTo>
                    <a:cubicBezTo>
                      <a:pt x="281" y="1357"/>
                      <a:pt x="288" y="1355"/>
                      <a:pt x="296" y="1352"/>
                    </a:cubicBezTo>
                    <a:cubicBezTo>
                      <a:pt x="303" y="1349"/>
                      <a:pt x="310" y="1343"/>
                      <a:pt x="319" y="1342"/>
                    </a:cubicBezTo>
                    <a:cubicBezTo>
                      <a:pt x="323" y="1338"/>
                      <a:pt x="328" y="1339"/>
                      <a:pt x="333" y="1339"/>
                    </a:cubicBezTo>
                    <a:cubicBezTo>
                      <a:pt x="335" y="1339"/>
                      <a:pt x="336" y="1339"/>
                      <a:pt x="338" y="1339"/>
                    </a:cubicBezTo>
                    <a:cubicBezTo>
                      <a:pt x="343" y="1335"/>
                      <a:pt x="349" y="1335"/>
                      <a:pt x="355" y="1336"/>
                    </a:cubicBezTo>
                    <a:cubicBezTo>
                      <a:pt x="368" y="1337"/>
                      <a:pt x="381" y="1337"/>
                      <a:pt x="394" y="1340"/>
                    </a:cubicBezTo>
                    <a:cubicBezTo>
                      <a:pt x="410" y="1344"/>
                      <a:pt x="426" y="1348"/>
                      <a:pt x="441" y="1356"/>
                    </a:cubicBezTo>
                    <a:cubicBezTo>
                      <a:pt x="450" y="1361"/>
                      <a:pt x="458" y="1366"/>
                      <a:pt x="465" y="1373"/>
                    </a:cubicBezTo>
                    <a:cubicBezTo>
                      <a:pt x="465" y="1374"/>
                      <a:pt x="467" y="1374"/>
                      <a:pt x="469" y="1375"/>
                    </a:cubicBezTo>
                    <a:close/>
                    <a:moveTo>
                      <a:pt x="175" y="1966"/>
                    </a:moveTo>
                    <a:cubicBezTo>
                      <a:pt x="173" y="1963"/>
                      <a:pt x="172" y="1958"/>
                      <a:pt x="174" y="1954"/>
                    </a:cubicBezTo>
                    <a:cubicBezTo>
                      <a:pt x="174" y="1952"/>
                      <a:pt x="174" y="1950"/>
                      <a:pt x="174" y="1949"/>
                    </a:cubicBezTo>
                    <a:cubicBezTo>
                      <a:pt x="174" y="1940"/>
                      <a:pt x="175" y="1931"/>
                      <a:pt x="174" y="1922"/>
                    </a:cubicBezTo>
                    <a:cubicBezTo>
                      <a:pt x="174" y="1915"/>
                      <a:pt x="177" y="1908"/>
                      <a:pt x="175" y="1900"/>
                    </a:cubicBezTo>
                    <a:cubicBezTo>
                      <a:pt x="174" y="1897"/>
                      <a:pt x="175" y="1893"/>
                      <a:pt x="175" y="1890"/>
                    </a:cubicBezTo>
                    <a:cubicBezTo>
                      <a:pt x="176" y="1885"/>
                      <a:pt x="178" y="1881"/>
                      <a:pt x="176" y="1876"/>
                    </a:cubicBezTo>
                    <a:cubicBezTo>
                      <a:pt x="175" y="1875"/>
                      <a:pt x="175" y="1873"/>
                      <a:pt x="176" y="1873"/>
                    </a:cubicBezTo>
                    <a:cubicBezTo>
                      <a:pt x="179" y="1870"/>
                      <a:pt x="177" y="1866"/>
                      <a:pt x="176" y="1863"/>
                    </a:cubicBezTo>
                    <a:cubicBezTo>
                      <a:pt x="176" y="1860"/>
                      <a:pt x="177" y="1858"/>
                      <a:pt x="177" y="1855"/>
                    </a:cubicBezTo>
                    <a:cubicBezTo>
                      <a:pt x="177" y="1848"/>
                      <a:pt x="179" y="1841"/>
                      <a:pt x="179" y="1834"/>
                    </a:cubicBezTo>
                    <a:cubicBezTo>
                      <a:pt x="178" y="1814"/>
                      <a:pt x="182" y="1795"/>
                      <a:pt x="183" y="1775"/>
                    </a:cubicBezTo>
                    <a:cubicBezTo>
                      <a:pt x="183" y="1770"/>
                      <a:pt x="184" y="1766"/>
                      <a:pt x="184" y="1761"/>
                    </a:cubicBezTo>
                    <a:cubicBezTo>
                      <a:pt x="184" y="1754"/>
                      <a:pt x="183" y="1748"/>
                      <a:pt x="183" y="1741"/>
                    </a:cubicBezTo>
                    <a:cubicBezTo>
                      <a:pt x="184" y="1741"/>
                      <a:pt x="185" y="1741"/>
                      <a:pt x="185" y="1741"/>
                    </a:cubicBezTo>
                    <a:cubicBezTo>
                      <a:pt x="184" y="1736"/>
                      <a:pt x="184" y="1733"/>
                      <a:pt x="184" y="1729"/>
                    </a:cubicBezTo>
                    <a:cubicBezTo>
                      <a:pt x="184" y="1721"/>
                      <a:pt x="185" y="1714"/>
                      <a:pt x="185" y="1706"/>
                    </a:cubicBezTo>
                    <a:cubicBezTo>
                      <a:pt x="186" y="1697"/>
                      <a:pt x="185" y="1688"/>
                      <a:pt x="186" y="1680"/>
                    </a:cubicBezTo>
                    <a:cubicBezTo>
                      <a:pt x="186" y="1671"/>
                      <a:pt x="187" y="1663"/>
                      <a:pt x="188" y="1655"/>
                    </a:cubicBezTo>
                    <a:cubicBezTo>
                      <a:pt x="188" y="1651"/>
                      <a:pt x="187" y="1649"/>
                      <a:pt x="184" y="1649"/>
                    </a:cubicBezTo>
                    <a:cubicBezTo>
                      <a:pt x="182" y="1648"/>
                      <a:pt x="181" y="1648"/>
                      <a:pt x="179" y="1648"/>
                    </a:cubicBezTo>
                    <a:cubicBezTo>
                      <a:pt x="168" y="1649"/>
                      <a:pt x="157" y="1649"/>
                      <a:pt x="146" y="1649"/>
                    </a:cubicBezTo>
                    <a:cubicBezTo>
                      <a:pt x="134" y="1649"/>
                      <a:pt x="122" y="1648"/>
                      <a:pt x="110" y="1647"/>
                    </a:cubicBezTo>
                    <a:cubicBezTo>
                      <a:pt x="100" y="1646"/>
                      <a:pt x="91" y="1647"/>
                      <a:pt x="82" y="1649"/>
                    </a:cubicBezTo>
                    <a:cubicBezTo>
                      <a:pt x="82" y="1656"/>
                      <a:pt x="82" y="1663"/>
                      <a:pt x="82" y="1670"/>
                    </a:cubicBezTo>
                    <a:cubicBezTo>
                      <a:pt x="82" y="1674"/>
                      <a:pt x="81" y="1679"/>
                      <a:pt x="82" y="1683"/>
                    </a:cubicBezTo>
                    <a:cubicBezTo>
                      <a:pt x="83" y="1687"/>
                      <a:pt x="82" y="1691"/>
                      <a:pt x="82" y="1695"/>
                    </a:cubicBezTo>
                    <a:cubicBezTo>
                      <a:pt x="81" y="1703"/>
                      <a:pt x="83" y="1711"/>
                      <a:pt x="80" y="1718"/>
                    </a:cubicBezTo>
                    <a:cubicBezTo>
                      <a:pt x="80" y="1719"/>
                      <a:pt x="80" y="1720"/>
                      <a:pt x="80" y="1720"/>
                    </a:cubicBezTo>
                    <a:cubicBezTo>
                      <a:pt x="81" y="1725"/>
                      <a:pt x="81" y="1730"/>
                      <a:pt x="81" y="1735"/>
                    </a:cubicBezTo>
                    <a:cubicBezTo>
                      <a:pt x="80" y="1738"/>
                      <a:pt x="80" y="1742"/>
                      <a:pt x="82" y="1745"/>
                    </a:cubicBezTo>
                    <a:cubicBezTo>
                      <a:pt x="84" y="1750"/>
                      <a:pt x="81" y="1756"/>
                      <a:pt x="82" y="1761"/>
                    </a:cubicBezTo>
                    <a:cubicBezTo>
                      <a:pt x="80" y="1764"/>
                      <a:pt x="84" y="1765"/>
                      <a:pt x="83" y="1767"/>
                    </a:cubicBezTo>
                    <a:cubicBezTo>
                      <a:pt x="82" y="1773"/>
                      <a:pt x="83" y="1779"/>
                      <a:pt x="85" y="1785"/>
                    </a:cubicBezTo>
                    <a:cubicBezTo>
                      <a:pt x="85" y="1786"/>
                      <a:pt x="85" y="1788"/>
                      <a:pt x="85" y="1789"/>
                    </a:cubicBezTo>
                    <a:cubicBezTo>
                      <a:pt x="85" y="1794"/>
                      <a:pt x="85" y="1798"/>
                      <a:pt x="83" y="1802"/>
                    </a:cubicBezTo>
                    <a:cubicBezTo>
                      <a:pt x="83" y="1803"/>
                      <a:pt x="83" y="1804"/>
                      <a:pt x="84" y="1805"/>
                    </a:cubicBezTo>
                    <a:cubicBezTo>
                      <a:pt x="87" y="1808"/>
                      <a:pt x="84" y="1810"/>
                      <a:pt x="83" y="1811"/>
                    </a:cubicBezTo>
                    <a:cubicBezTo>
                      <a:pt x="84" y="1813"/>
                      <a:pt x="85" y="1814"/>
                      <a:pt x="85" y="1815"/>
                    </a:cubicBezTo>
                    <a:cubicBezTo>
                      <a:pt x="85" y="1819"/>
                      <a:pt x="86" y="1823"/>
                      <a:pt x="86" y="1828"/>
                    </a:cubicBezTo>
                    <a:cubicBezTo>
                      <a:pt x="86" y="1833"/>
                      <a:pt x="85" y="1839"/>
                      <a:pt x="86" y="1844"/>
                    </a:cubicBezTo>
                    <a:cubicBezTo>
                      <a:pt x="88" y="1849"/>
                      <a:pt x="87" y="1852"/>
                      <a:pt x="86" y="1856"/>
                    </a:cubicBezTo>
                    <a:cubicBezTo>
                      <a:pt x="86" y="1859"/>
                      <a:pt x="85" y="1862"/>
                      <a:pt x="86" y="1866"/>
                    </a:cubicBezTo>
                    <a:cubicBezTo>
                      <a:pt x="86" y="1871"/>
                      <a:pt x="87" y="1876"/>
                      <a:pt x="87" y="1881"/>
                    </a:cubicBezTo>
                    <a:cubicBezTo>
                      <a:pt x="88" y="1887"/>
                      <a:pt x="87" y="1893"/>
                      <a:pt x="88" y="1899"/>
                    </a:cubicBezTo>
                    <a:cubicBezTo>
                      <a:pt x="88" y="1905"/>
                      <a:pt x="84" y="1911"/>
                      <a:pt x="88" y="1916"/>
                    </a:cubicBezTo>
                    <a:cubicBezTo>
                      <a:pt x="88" y="1917"/>
                      <a:pt x="88" y="1917"/>
                      <a:pt x="88" y="1917"/>
                    </a:cubicBezTo>
                    <a:cubicBezTo>
                      <a:pt x="86" y="1920"/>
                      <a:pt x="87" y="1923"/>
                      <a:pt x="87" y="1926"/>
                    </a:cubicBezTo>
                    <a:cubicBezTo>
                      <a:pt x="88" y="1932"/>
                      <a:pt x="88" y="1938"/>
                      <a:pt x="88" y="1943"/>
                    </a:cubicBezTo>
                    <a:cubicBezTo>
                      <a:pt x="88" y="1953"/>
                      <a:pt x="87" y="1963"/>
                      <a:pt x="88" y="1974"/>
                    </a:cubicBezTo>
                    <a:cubicBezTo>
                      <a:pt x="89" y="1980"/>
                      <a:pt x="88" y="1987"/>
                      <a:pt x="88" y="1994"/>
                    </a:cubicBezTo>
                    <a:cubicBezTo>
                      <a:pt x="88" y="1998"/>
                      <a:pt x="89" y="2003"/>
                      <a:pt x="89" y="2008"/>
                    </a:cubicBezTo>
                    <a:cubicBezTo>
                      <a:pt x="89" y="2021"/>
                      <a:pt x="89" y="2034"/>
                      <a:pt x="90" y="2047"/>
                    </a:cubicBezTo>
                    <a:cubicBezTo>
                      <a:pt x="90" y="2054"/>
                      <a:pt x="90" y="2060"/>
                      <a:pt x="90" y="2066"/>
                    </a:cubicBezTo>
                    <a:cubicBezTo>
                      <a:pt x="90" y="2070"/>
                      <a:pt x="89" y="2073"/>
                      <a:pt x="89" y="2077"/>
                    </a:cubicBezTo>
                    <a:cubicBezTo>
                      <a:pt x="90" y="2087"/>
                      <a:pt x="90" y="2096"/>
                      <a:pt x="90" y="2106"/>
                    </a:cubicBezTo>
                    <a:cubicBezTo>
                      <a:pt x="90" y="2117"/>
                      <a:pt x="90" y="2128"/>
                      <a:pt x="90" y="2138"/>
                    </a:cubicBezTo>
                    <a:cubicBezTo>
                      <a:pt x="90" y="2149"/>
                      <a:pt x="90" y="2160"/>
                      <a:pt x="91" y="2171"/>
                    </a:cubicBezTo>
                    <a:cubicBezTo>
                      <a:pt x="92" y="2181"/>
                      <a:pt x="92" y="2192"/>
                      <a:pt x="92" y="2202"/>
                    </a:cubicBezTo>
                    <a:cubicBezTo>
                      <a:pt x="92" y="2204"/>
                      <a:pt x="92" y="2206"/>
                      <a:pt x="93" y="2208"/>
                    </a:cubicBezTo>
                    <a:cubicBezTo>
                      <a:pt x="102" y="2208"/>
                      <a:pt x="110" y="2209"/>
                      <a:pt x="117" y="2209"/>
                    </a:cubicBezTo>
                    <a:cubicBezTo>
                      <a:pt x="123" y="2209"/>
                      <a:pt x="128" y="2210"/>
                      <a:pt x="133" y="2210"/>
                    </a:cubicBezTo>
                    <a:cubicBezTo>
                      <a:pt x="137" y="2210"/>
                      <a:pt x="141" y="2210"/>
                      <a:pt x="145" y="2210"/>
                    </a:cubicBezTo>
                    <a:cubicBezTo>
                      <a:pt x="154" y="2210"/>
                      <a:pt x="162" y="2211"/>
                      <a:pt x="171" y="2211"/>
                    </a:cubicBezTo>
                    <a:cubicBezTo>
                      <a:pt x="177" y="2211"/>
                      <a:pt x="183" y="2210"/>
                      <a:pt x="188" y="2209"/>
                    </a:cubicBezTo>
                    <a:cubicBezTo>
                      <a:pt x="189" y="2200"/>
                      <a:pt x="190" y="2192"/>
                      <a:pt x="192" y="2184"/>
                    </a:cubicBezTo>
                    <a:cubicBezTo>
                      <a:pt x="192" y="2181"/>
                      <a:pt x="191" y="2179"/>
                      <a:pt x="188" y="2178"/>
                    </a:cubicBezTo>
                    <a:cubicBezTo>
                      <a:pt x="180" y="2175"/>
                      <a:pt x="172" y="2171"/>
                      <a:pt x="164" y="2167"/>
                    </a:cubicBezTo>
                    <a:cubicBezTo>
                      <a:pt x="163" y="2167"/>
                      <a:pt x="162" y="2167"/>
                      <a:pt x="162" y="2166"/>
                    </a:cubicBezTo>
                    <a:cubicBezTo>
                      <a:pt x="160" y="2165"/>
                      <a:pt x="158" y="2163"/>
                      <a:pt x="159" y="2160"/>
                    </a:cubicBezTo>
                    <a:cubicBezTo>
                      <a:pt x="161" y="2157"/>
                      <a:pt x="161" y="2154"/>
                      <a:pt x="162" y="2151"/>
                    </a:cubicBezTo>
                    <a:cubicBezTo>
                      <a:pt x="163" y="2140"/>
                      <a:pt x="164" y="2130"/>
                      <a:pt x="165" y="2119"/>
                    </a:cubicBezTo>
                    <a:cubicBezTo>
                      <a:pt x="166" y="2103"/>
                      <a:pt x="167" y="2087"/>
                      <a:pt x="169" y="2071"/>
                    </a:cubicBezTo>
                    <a:cubicBezTo>
                      <a:pt x="169" y="2063"/>
                      <a:pt x="169" y="2055"/>
                      <a:pt x="170" y="2047"/>
                    </a:cubicBezTo>
                    <a:cubicBezTo>
                      <a:pt x="171" y="2040"/>
                      <a:pt x="171" y="2034"/>
                      <a:pt x="172" y="2027"/>
                    </a:cubicBezTo>
                    <a:cubicBezTo>
                      <a:pt x="172" y="2024"/>
                      <a:pt x="172" y="2020"/>
                      <a:pt x="172" y="2016"/>
                    </a:cubicBezTo>
                    <a:cubicBezTo>
                      <a:pt x="172" y="2012"/>
                      <a:pt x="172" y="2008"/>
                      <a:pt x="172" y="2004"/>
                    </a:cubicBezTo>
                    <a:cubicBezTo>
                      <a:pt x="172" y="1999"/>
                      <a:pt x="172" y="1994"/>
                      <a:pt x="172" y="1989"/>
                    </a:cubicBezTo>
                    <a:cubicBezTo>
                      <a:pt x="172" y="1984"/>
                      <a:pt x="172" y="1978"/>
                      <a:pt x="173" y="1973"/>
                    </a:cubicBezTo>
                    <a:cubicBezTo>
                      <a:pt x="173" y="1971"/>
                      <a:pt x="174" y="1969"/>
                      <a:pt x="175" y="1966"/>
                    </a:cubicBezTo>
                    <a:close/>
                    <a:moveTo>
                      <a:pt x="946" y="1650"/>
                    </a:moveTo>
                    <a:cubicBezTo>
                      <a:pt x="938" y="1649"/>
                      <a:pt x="930" y="1649"/>
                      <a:pt x="923" y="1648"/>
                    </a:cubicBezTo>
                    <a:cubicBezTo>
                      <a:pt x="920" y="1648"/>
                      <a:pt x="917" y="1647"/>
                      <a:pt x="913" y="1647"/>
                    </a:cubicBezTo>
                    <a:cubicBezTo>
                      <a:pt x="900" y="1647"/>
                      <a:pt x="887" y="1648"/>
                      <a:pt x="874" y="1648"/>
                    </a:cubicBezTo>
                    <a:cubicBezTo>
                      <a:pt x="866" y="1648"/>
                      <a:pt x="858" y="1648"/>
                      <a:pt x="850" y="1649"/>
                    </a:cubicBezTo>
                    <a:cubicBezTo>
                      <a:pt x="845" y="1649"/>
                      <a:pt x="843" y="1653"/>
                      <a:pt x="845" y="1657"/>
                    </a:cubicBezTo>
                    <a:cubicBezTo>
                      <a:pt x="845" y="1659"/>
                      <a:pt x="846" y="1660"/>
                      <a:pt x="846" y="1662"/>
                    </a:cubicBezTo>
                    <a:cubicBezTo>
                      <a:pt x="847" y="1668"/>
                      <a:pt x="847" y="1674"/>
                      <a:pt x="849" y="1680"/>
                    </a:cubicBezTo>
                    <a:cubicBezTo>
                      <a:pt x="849" y="1684"/>
                      <a:pt x="851" y="1688"/>
                      <a:pt x="852" y="1693"/>
                    </a:cubicBezTo>
                    <a:cubicBezTo>
                      <a:pt x="852" y="1698"/>
                      <a:pt x="853" y="1703"/>
                      <a:pt x="853" y="1709"/>
                    </a:cubicBezTo>
                    <a:cubicBezTo>
                      <a:pt x="853" y="1714"/>
                      <a:pt x="856" y="1719"/>
                      <a:pt x="856" y="1724"/>
                    </a:cubicBezTo>
                    <a:cubicBezTo>
                      <a:pt x="855" y="1730"/>
                      <a:pt x="857" y="1736"/>
                      <a:pt x="858" y="1743"/>
                    </a:cubicBezTo>
                    <a:cubicBezTo>
                      <a:pt x="859" y="1747"/>
                      <a:pt x="860" y="1751"/>
                      <a:pt x="860" y="1755"/>
                    </a:cubicBezTo>
                    <a:cubicBezTo>
                      <a:pt x="861" y="1760"/>
                      <a:pt x="861" y="1764"/>
                      <a:pt x="862" y="1769"/>
                    </a:cubicBezTo>
                    <a:cubicBezTo>
                      <a:pt x="864" y="1785"/>
                      <a:pt x="867" y="1801"/>
                      <a:pt x="869" y="1817"/>
                    </a:cubicBezTo>
                    <a:cubicBezTo>
                      <a:pt x="871" y="1829"/>
                      <a:pt x="872" y="1841"/>
                      <a:pt x="874" y="1852"/>
                    </a:cubicBezTo>
                    <a:cubicBezTo>
                      <a:pt x="875" y="1859"/>
                      <a:pt x="875" y="1865"/>
                      <a:pt x="875" y="1871"/>
                    </a:cubicBezTo>
                    <a:cubicBezTo>
                      <a:pt x="876" y="1880"/>
                      <a:pt x="876" y="1889"/>
                      <a:pt x="877" y="1898"/>
                    </a:cubicBezTo>
                    <a:cubicBezTo>
                      <a:pt x="877" y="1901"/>
                      <a:pt x="877" y="1904"/>
                      <a:pt x="877" y="1907"/>
                    </a:cubicBezTo>
                    <a:cubicBezTo>
                      <a:pt x="878" y="1915"/>
                      <a:pt x="880" y="1923"/>
                      <a:pt x="881" y="1931"/>
                    </a:cubicBezTo>
                    <a:cubicBezTo>
                      <a:pt x="882" y="1942"/>
                      <a:pt x="884" y="1952"/>
                      <a:pt x="885" y="1963"/>
                    </a:cubicBezTo>
                    <a:cubicBezTo>
                      <a:pt x="888" y="1980"/>
                      <a:pt x="890" y="1997"/>
                      <a:pt x="893" y="2015"/>
                    </a:cubicBezTo>
                    <a:cubicBezTo>
                      <a:pt x="895" y="2028"/>
                      <a:pt x="896" y="2041"/>
                      <a:pt x="898" y="2054"/>
                    </a:cubicBezTo>
                    <a:cubicBezTo>
                      <a:pt x="900" y="2066"/>
                      <a:pt x="901" y="2078"/>
                      <a:pt x="900" y="2091"/>
                    </a:cubicBezTo>
                    <a:cubicBezTo>
                      <a:pt x="900" y="2092"/>
                      <a:pt x="900" y="2094"/>
                      <a:pt x="901" y="2095"/>
                    </a:cubicBezTo>
                    <a:cubicBezTo>
                      <a:pt x="904" y="2099"/>
                      <a:pt x="903" y="2103"/>
                      <a:pt x="903" y="2108"/>
                    </a:cubicBezTo>
                    <a:cubicBezTo>
                      <a:pt x="902" y="2117"/>
                      <a:pt x="903" y="2125"/>
                      <a:pt x="904" y="2134"/>
                    </a:cubicBezTo>
                    <a:cubicBezTo>
                      <a:pt x="904" y="2138"/>
                      <a:pt x="905" y="2141"/>
                      <a:pt x="906" y="2144"/>
                    </a:cubicBezTo>
                    <a:cubicBezTo>
                      <a:pt x="907" y="2155"/>
                      <a:pt x="906" y="2165"/>
                      <a:pt x="910" y="2175"/>
                    </a:cubicBezTo>
                    <a:cubicBezTo>
                      <a:pt x="911" y="2179"/>
                      <a:pt x="910" y="2183"/>
                      <a:pt x="906" y="2186"/>
                    </a:cubicBezTo>
                    <a:cubicBezTo>
                      <a:pt x="901" y="2190"/>
                      <a:pt x="897" y="2195"/>
                      <a:pt x="889" y="2195"/>
                    </a:cubicBezTo>
                    <a:cubicBezTo>
                      <a:pt x="888" y="2195"/>
                      <a:pt x="888" y="2195"/>
                      <a:pt x="887" y="2195"/>
                    </a:cubicBezTo>
                    <a:cubicBezTo>
                      <a:pt x="875" y="2199"/>
                      <a:pt x="873" y="2201"/>
                      <a:pt x="876" y="2214"/>
                    </a:cubicBezTo>
                    <a:cubicBezTo>
                      <a:pt x="876" y="2214"/>
                      <a:pt x="876" y="2214"/>
                      <a:pt x="876" y="2214"/>
                    </a:cubicBezTo>
                    <a:cubicBezTo>
                      <a:pt x="877" y="2216"/>
                      <a:pt x="878" y="2217"/>
                      <a:pt x="880" y="2218"/>
                    </a:cubicBezTo>
                    <a:cubicBezTo>
                      <a:pt x="881" y="2218"/>
                      <a:pt x="883" y="2218"/>
                      <a:pt x="885" y="2218"/>
                    </a:cubicBezTo>
                    <a:cubicBezTo>
                      <a:pt x="894" y="2218"/>
                      <a:pt x="903" y="2217"/>
                      <a:pt x="913" y="2216"/>
                    </a:cubicBezTo>
                    <a:cubicBezTo>
                      <a:pt x="922" y="2215"/>
                      <a:pt x="931" y="2216"/>
                      <a:pt x="940" y="2213"/>
                    </a:cubicBezTo>
                    <a:cubicBezTo>
                      <a:pt x="942" y="2212"/>
                      <a:pt x="945" y="2212"/>
                      <a:pt x="948" y="2213"/>
                    </a:cubicBezTo>
                    <a:cubicBezTo>
                      <a:pt x="954" y="2213"/>
                      <a:pt x="960" y="2213"/>
                      <a:pt x="967" y="2214"/>
                    </a:cubicBezTo>
                    <a:cubicBezTo>
                      <a:pt x="967" y="2208"/>
                      <a:pt x="969" y="2202"/>
                      <a:pt x="969" y="2197"/>
                    </a:cubicBezTo>
                    <a:cubicBezTo>
                      <a:pt x="968" y="2178"/>
                      <a:pt x="967" y="2158"/>
                      <a:pt x="966" y="2139"/>
                    </a:cubicBezTo>
                    <a:cubicBezTo>
                      <a:pt x="965" y="2117"/>
                      <a:pt x="965" y="2094"/>
                      <a:pt x="965" y="2072"/>
                    </a:cubicBezTo>
                    <a:cubicBezTo>
                      <a:pt x="964" y="2052"/>
                      <a:pt x="964" y="2032"/>
                      <a:pt x="963" y="2012"/>
                    </a:cubicBezTo>
                    <a:cubicBezTo>
                      <a:pt x="963" y="2003"/>
                      <a:pt x="962" y="1994"/>
                      <a:pt x="962" y="1985"/>
                    </a:cubicBezTo>
                    <a:cubicBezTo>
                      <a:pt x="961" y="1982"/>
                      <a:pt x="961" y="1978"/>
                      <a:pt x="961" y="1975"/>
                    </a:cubicBezTo>
                    <a:cubicBezTo>
                      <a:pt x="961" y="1971"/>
                      <a:pt x="960" y="1967"/>
                      <a:pt x="960" y="1963"/>
                    </a:cubicBezTo>
                    <a:cubicBezTo>
                      <a:pt x="960" y="1953"/>
                      <a:pt x="961" y="1943"/>
                      <a:pt x="960" y="1933"/>
                    </a:cubicBezTo>
                    <a:cubicBezTo>
                      <a:pt x="960" y="1918"/>
                      <a:pt x="959" y="1904"/>
                      <a:pt x="958" y="1889"/>
                    </a:cubicBezTo>
                    <a:cubicBezTo>
                      <a:pt x="958" y="1880"/>
                      <a:pt x="958" y="1871"/>
                      <a:pt x="957" y="1862"/>
                    </a:cubicBezTo>
                    <a:cubicBezTo>
                      <a:pt x="957" y="1854"/>
                      <a:pt x="955" y="1846"/>
                      <a:pt x="955" y="1837"/>
                    </a:cubicBezTo>
                    <a:cubicBezTo>
                      <a:pt x="955" y="1825"/>
                      <a:pt x="954" y="1813"/>
                      <a:pt x="954" y="1801"/>
                    </a:cubicBezTo>
                    <a:cubicBezTo>
                      <a:pt x="954" y="1799"/>
                      <a:pt x="953" y="1798"/>
                      <a:pt x="953" y="1796"/>
                    </a:cubicBezTo>
                    <a:cubicBezTo>
                      <a:pt x="953" y="1787"/>
                      <a:pt x="952" y="1779"/>
                      <a:pt x="951" y="1770"/>
                    </a:cubicBezTo>
                    <a:cubicBezTo>
                      <a:pt x="951" y="1758"/>
                      <a:pt x="951" y="1745"/>
                      <a:pt x="950" y="1732"/>
                    </a:cubicBezTo>
                    <a:cubicBezTo>
                      <a:pt x="950" y="1731"/>
                      <a:pt x="950" y="1730"/>
                      <a:pt x="950" y="1730"/>
                    </a:cubicBezTo>
                    <a:cubicBezTo>
                      <a:pt x="953" y="1716"/>
                      <a:pt x="949" y="1702"/>
                      <a:pt x="949" y="1688"/>
                    </a:cubicBezTo>
                    <a:cubicBezTo>
                      <a:pt x="950" y="1680"/>
                      <a:pt x="948" y="1671"/>
                      <a:pt x="947" y="1662"/>
                    </a:cubicBezTo>
                    <a:cubicBezTo>
                      <a:pt x="947" y="1658"/>
                      <a:pt x="946" y="1654"/>
                      <a:pt x="946" y="1650"/>
                    </a:cubicBezTo>
                    <a:close/>
                    <a:moveTo>
                      <a:pt x="444" y="480"/>
                    </a:moveTo>
                    <a:cubicBezTo>
                      <a:pt x="443" y="485"/>
                      <a:pt x="443" y="490"/>
                      <a:pt x="442" y="494"/>
                    </a:cubicBezTo>
                    <a:cubicBezTo>
                      <a:pt x="439" y="501"/>
                      <a:pt x="436" y="508"/>
                      <a:pt x="432" y="514"/>
                    </a:cubicBezTo>
                    <a:cubicBezTo>
                      <a:pt x="427" y="524"/>
                      <a:pt x="420" y="534"/>
                      <a:pt x="412" y="541"/>
                    </a:cubicBezTo>
                    <a:cubicBezTo>
                      <a:pt x="408" y="546"/>
                      <a:pt x="402" y="547"/>
                      <a:pt x="397" y="550"/>
                    </a:cubicBezTo>
                    <a:cubicBezTo>
                      <a:pt x="390" y="552"/>
                      <a:pt x="389" y="555"/>
                      <a:pt x="393" y="561"/>
                    </a:cubicBezTo>
                    <a:cubicBezTo>
                      <a:pt x="400" y="569"/>
                      <a:pt x="406" y="578"/>
                      <a:pt x="413" y="586"/>
                    </a:cubicBezTo>
                    <a:cubicBezTo>
                      <a:pt x="420" y="593"/>
                      <a:pt x="426" y="601"/>
                      <a:pt x="434" y="607"/>
                    </a:cubicBezTo>
                    <a:cubicBezTo>
                      <a:pt x="441" y="614"/>
                      <a:pt x="448" y="620"/>
                      <a:pt x="456" y="625"/>
                    </a:cubicBezTo>
                    <a:cubicBezTo>
                      <a:pt x="472" y="635"/>
                      <a:pt x="490" y="640"/>
                      <a:pt x="508" y="646"/>
                    </a:cubicBezTo>
                    <a:cubicBezTo>
                      <a:pt x="511" y="647"/>
                      <a:pt x="515" y="648"/>
                      <a:pt x="518" y="648"/>
                    </a:cubicBezTo>
                    <a:cubicBezTo>
                      <a:pt x="528" y="648"/>
                      <a:pt x="538" y="649"/>
                      <a:pt x="549" y="649"/>
                    </a:cubicBezTo>
                    <a:cubicBezTo>
                      <a:pt x="552" y="649"/>
                      <a:pt x="555" y="648"/>
                      <a:pt x="558" y="647"/>
                    </a:cubicBezTo>
                    <a:cubicBezTo>
                      <a:pt x="567" y="645"/>
                      <a:pt x="576" y="642"/>
                      <a:pt x="585" y="639"/>
                    </a:cubicBezTo>
                    <a:cubicBezTo>
                      <a:pt x="587" y="638"/>
                      <a:pt x="589" y="638"/>
                      <a:pt x="591" y="637"/>
                    </a:cubicBezTo>
                    <a:cubicBezTo>
                      <a:pt x="601" y="630"/>
                      <a:pt x="611" y="624"/>
                      <a:pt x="620" y="616"/>
                    </a:cubicBezTo>
                    <a:cubicBezTo>
                      <a:pt x="631" y="606"/>
                      <a:pt x="642" y="596"/>
                      <a:pt x="652" y="584"/>
                    </a:cubicBezTo>
                    <a:cubicBezTo>
                      <a:pt x="656" y="578"/>
                      <a:pt x="660" y="573"/>
                      <a:pt x="664" y="567"/>
                    </a:cubicBezTo>
                    <a:cubicBezTo>
                      <a:pt x="668" y="562"/>
                      <a:pt x="671" y="557"/>
                      <a:pt x="674" y="552"/>
                    </a:cubicBezTo>
                    <a:cubicBezTo>
                      <a:pt x="663" y="543"/>
                      <a:pt x="655" y="533"/>
                      <a:pt x="647" y="522"/>
                    </a:cubicBezTo>
                    <a:cubicBezTo>
                      <a:pt x="644" y="517"/>
                      <a:pt x="641" y="512"/>
                      <a:pt x="639" y="506"/>
                    </a:cubicBezTo>
                    <a:cubicBezTo>
                      <a:pt x="635" y="494"/>
                      <a:pt x="632" y="482"/>
                      <a:pt x="630" y="470"/>
                    </a:cubicBezTo>
                    <a:cubicBezTo>
                      <a:pt x="630" y="470"/>
                      <a:pt x="629" y="470"/>
                      <a:pt x="629" y="470"/>
                    </a:cubicBezTo>
                    <a:cubicBezTo>
                      <a:pt x="621" y="473"/>
                      <a:pt x="613" y="476"/>
                      <a:pt x="605" y="480"/>
                    </a:cubicBezTo>
                    <a:cubicBezTo>
                      <a:pt x="601" y="481"/>
                      <a:pt x="597" y="483"/>
                      <a:pt x="594" y="484"/>
                    </a:cubicBezTo>
                    <a:cubicBezTo>
                      <a:pt x="584" y="486"/>
                      <a:pt x="575" y="487"/>
                      <a:pt x="565" y="489"/>
                    </a:cubicBezTo>
                    <a:cubicBezTo>
                      <a:pt x="559" y="489"/>
                      <a:pt x="554" y="489"/>
                      <a:pt x="548" y="490"/>
                    </a:cubicBezTo>
                    <a:cubicBezTo>
                      <a:pt x="541" y="492"/>
                      <a:pt x="535" y="494"/>
                      <a:pt x="528" y="492"/>
                    </a:cubicBezTo>
                    <a:cubicBezTo>
                      <a:pt x="527" y="492"/>
                      <a:pt x="527" y="492"/>
                      <a:pt x="526" y="492"/>
                    </a:cubicBezTo>
                    <a:cubicBezTo>
                      <a:pt x="517" y="492"/>
                      <a:pt x="509" y="493"/>
                      <a:pt x="500" y="493"/>
                    </a:cubicBezTo>
                    <a:cubicBezTo>
                      <a:pt x="489" y="492"/>
                      <a:pt x="477" y="491"/>
                      <a:pt x="466" y="487"/>
                    </a:cubicBezTo>
                    <a:cubicBezTo>
                      <a:pt x="463" y="486"/>
                      <a:pt x="460" y="486"/>
                      <a:pt x="458" y="486"/>
                    </a:cubicBezTo>
                    <a:cubicBezTo>
                      <a:pt x="453" y="484"/>
                      <a:pt x="449" y="482"/>
                      <a:pt x="444" y="480"/>
                    </a:cubicBezTo>
                    <a:close/>
                    <a:moveTo>
                      <a:pt x="228" y="2270"/>
                    </a:moveTo>
                    <a:cubicBezTo>
                      <a:pt x="227" y="2280"/>
                      <a:pt x="226" y="2291"/>
                      <a:pt x="226" y="2302"/>
                    </a:cubicBezTo>
                    <a:cubicBezTo>
                      <a:pt x="226" y="2315"/>
                      <a:pt x="229" y="2328"/>
                      <a:pt x="239" y="2338"/>
                    </a:cubicBezTo>
                    <a:cubicBezTo>
                      <a:pt x="244" y="2342"/>
                      <a:pt x="248" y="2346"/>
                      <a:pt x="252" y="2350"/>
                    </a:cubicBezTo>
                    <a:cubicBezTo>
                      <a:pt x="254" y="2352"/>
                      <a:pt x="256" y="2354"/>
                      <a:pt x="259" y="2355"/>
                    </a:cubicBezTo>
                    <a:cubicBezTo>
                      <a:pt x="269" y="2359"/>
                      <a:pt x="278" y="2364"/>
                      <a:pt x="289" y="2367"/>
                    </a:cubicBezTo>
                    <a:cubicBezTo>
                      <a:pt x="297" y="2369"/>
                      <a:pt x="305" y="2371"/>
                      <a:pt x="314" y="2372"/>
                    </a:cubicBezTo>
                    <a:cubicBezTo>
                      <a:pt x="329" y="2373"/>
                      <a:pt x="345" y="2373"/>
                      <a:pt x="361" y="2368"/>
                    </a:cubicBezTo>
                    <a:cubicBezTo>
                      <a:pt x="369" y="2366"/>
                      <a:pt x="377" y="2366"/>
                      <a:pt x="385" y="2364"/>
                    </a:cubicBezTo>
                    <a:cubicBezTo>
                      <a:pt x="393" y="2362"/>
                      <a:pt x="401" y="2358"/>
                      <a:pt x="405" y="2349"/>
                    </a:cubicBezTo>
                    <a:cubicBezTo>
                      <a:pt x="407" y="2343"/>
                      <a:pt x="410" y="2337"/>
                      <a:pt x="412" y="2331"/>
                    </a:cubicBezTo>
                    <a:cubicBezTo>
                      <a:pt x="414" y="2323"/>
                      <a:pt x="414" y="2314"/>
                      <a:pt x="409" y="2307"/>
                    </a:cubicBezTo>
                    <a:cubicBezTo>
                      <a:pt x="403" y="2300"/>
                      <a:pt x="396" y="2294"/>
                      <a:pt x="388" y="2291"/>
                    </a:cubicBezTo>
                    <a:cubicBezTo>
                      <a:pt x="381" y="2288"/>
                      <a:pt x="374" y="2285"/>
                      <a:pt x="369" y="2280"/>
                    </a:cubicBezTo>
                    <a:cubicBezTo>
                      <a:pt x="366" y="2278"/>
                      <a:pt x="364" y="2276"/>
                      <a:pt x="361" y="2275"/>
                    </a:cubicBezTo>
                    <a:cubicBezTo>
                      <a:pt x="351" y="2271"/>
                      <a:pt x="341" y="2267"/>
                      <a:pt x="331" y="2265"/>
                    </a:cubicBezTo>
                    <a:cubicBezTo>
                      <a:pt x="322" y="2262"/>
                      <a:pt x="312" y="2261"/>
                      <a:pt x="303" y="2260"/>
                    </a:cubicBezTo>
                    <a:cubicBezTo>
                      <a:pt x="291" y="2260"/>
                      <a:pt x="279" y="2260"/>
                      <a:pt x="268" y="2260"/>
                    </a:cubicBezTo>
                    <a:cubicBezTo>
                      <a:pt x="260" y="2261"/>
                      <a:pt x="253" y="2260"/>
                      <a:pt x="246" y="2263"/>
                    </a:cubicBezTo>
                    <a:cubicBezTo>
                      <a:pt x="240" y="2265"/>
                      <a:pt x="234" y="2268"/>
                      <a:pt x="228" y="2270"/>
                    </a:cubicBezTo>
                    <a:close/>
                    <a:moveTo>
                      <a:pt x="287" y="1227"/>
                    </a:moveTo>
                    <a:cubicBezTo>
                      <a:pt x="287" y="1223"/>
                      <a:pt x="288" y="1221"/>
                      <a:pt x="287" y="1219"/>
                    </a:cubicBezTo>
                    <a:cubicBezTo>
                      <a:pt x="285" y="1213"/>
                      <a:pt x="283" y="1207"/>
                      <a:pt x="277" y="1204"/>
                    </a:cubicBezTo>
                    <a:cubicBezTo>
                      <a:pt x="273" y="1201"/>
                      <a:pt x="270" y="1199"/>
                      <a:pt x="266" y="1197"/>
                    </a:cubicBezTo>
                    <a:cubicBezTo>
                      <a:pt x="251" y="1188"/>
                      <a:pt x="235" y="1180"/>
                      <a:pt x="220" y="1171"/>
                    </a:cubicBezTo>
                    <a:cubicBezTo>
                      <a:pt x="219" y="1171"/>
                      <a:pt x="219" y="1171"/>
                      <a:pt x="219" y="1171"/>
                    </a:cubicBezTo>
                    <a:cubicBezTo>
                      <a:pt x="208" y="1166"/>
                      <a:pt x="196" y="1161"/>
                      <a:pt x="186" y="1156"/>
                    </a:cubicBezTo>
                    <a:cubicBezTo>
                      <a:pt x="182" y="1154"/>
                      <a:pt x="179" y="1152"/>
                      <a:pt x="177" y="1149"/>
                    </a:cubicBezTo>
                    <a:cubicBezTo>
                      <a:pt x="174" y="1144"/>
                      <a:pt x="170" y="1140"/>
                      <a:pt x="168" y="1136"/>
                    </a:cubicBezTo>
                    <a:cubicBezTo>
                      <a:pt x="166" y="1132"/>
                      <a:pt x="162" y="1128"/>
                      <a:pt x="165" y="1124"/>
                    </a:cubicBezTo>
                    <a:cubicBezTo>
                      <a:pt x="166" y="1123"/>
                      <a:pt x="165" y="1122"/>
                      <a:pt x="165" y="1122"/>
                    </a:cubicBezTo>
                    <a:cubicBezTo>
                      <a:pt x="161" y="1111"/>
                      <a:pt x="157" y="1100"/>
                      <a:pt x="153" y="1088"/>
                    </a:cubicBezTo>
                    <a:cubicBezTo>
                      <a:pt x="150" y="1089"/>
                      <a:pt x="147" y="1090"/>
                      <a:pt x="145" y="1091"/>
                    </a:cubicBezTo>
                    <a:cubicBezTo>
                      <a:pt x="143" y="1092"/>
                      <a:pt x="142" y="1093"/>
                      <a:pt x="140" y="1094"/>
                    </a:cubicBezTo>
                    <a:cubicBezTo>
                      <a:pt x="135" y="1094"/>
                      <a:pt x="133" y="1098"/>
                      <a:pt x="131" y="1101"/>
                    </a:cubicBezTo>
                    <a:cubicBezTo>
                      <a:pt x="124" y="1113"/>
                      <a:pt x="121" y="1126"/>
                      <a:pt x="121" y="1140"/>
                    </a:cubicBezTo>
                    <a:cubicBezTo>
                      <a:pt x="120" y="1155"/>
                      <a:pt x="120" y="1170"/>
                      <a:pt x="123" y="1185"/>
                    </a:cubicBezTo>
                    <a:cubicBezTo>
                      <a:pt x="124" y="1186"/>
                      <a:pt x="123" y="1188"/>
                      <a:pt x="124" y="1189"/>
                    </a:cubicBezTo>
                    <a:cubicBezTo>
                      <a:pt x="124" y="1193"/>
                      <a:pt x="123" y="1198"/>
                      <a:pt x="124" y="1202"/>
                    </a:cubicBezTo>
                    <a:cubicBezTo>
                      <a:pt x="129" y="1215"/>
                      <a:pt x="131" y="1230"/>
                      <a:pt x="138" y="1242"/>
                    </a:cubicBezTo>
                    <a:cubicBezTo>
                      <a:pt x="140" y="1245"/>
                      <a:pt x="141" y="1249"/>
                      <a:pt x="142" y="1253"/>
                    </a:cubicBezTo>
                    <a:cubicBezTo>
                      <a:pt x="146" y="1265"/>
                      <a:pt x="156" y="1272"/>
                      <a:pt x="163" y="1282"/>
                    </a:cubicBezTo>
                    <a:cubicBezTo>
                      <a:pt x="163" y="1283"/>
                      <a:pt x="163" y="1283"/>
                      <a:pt x="164" y="1283"/>
                    </a:cubicBezTo>
                    <a:cubicBezTo>
                      <a:pt x="170" y="1286"/>
                      <a:pt x="176" y="1290"/>
                      <a:pt x="183" y="1292"/>
                    </a:cubicBezTo>
                    <a:cubicBezTo>
                      <a:pt x="191" y="1294"/>
                      <a:pt x="200" y="1295"/>
                      <a:pt x="209" y="1296"/>
                    </a:cubicBezTo>
                    <a:cubicBezTo>
                      <a:pt x="219" y="1297"/>
                      <a:pt x="230" y="1300"/>
                      <a:pt x="241" y="1297"/>
                    </a:cubicBezTo>
                    <a:cubicBezTo>
                      <a:pt x="241" y="1293"/>
                      <a:pt x="241" y="1289"/>
                      <a:pt x="241" y="1284"/>
                    </a:cubicBezTo>
                    <a:cubicBezTo>
                      <a:pt x="237" y="1284"/>
                      <a:pt x="232" y="1283"/>
                      <a:pt x="228" y="1282"/>
                    </a:cubicBezTo>
                    <a:cubicBezTo>
                      <a:pt x="217" y="1281"/>
                      <a:pt x="206" y="1279"/>
                      <a:pt x="195" y="1276"/>
                    </a:cubicBezTo>
                    <a:cubicBezTo>
                      <a:pt x="181" y="1271"/>
                      <a:pt x="168" y="1265"/>
                      <a:pt x="157" y="1254"/>
                    </a:cubicBezTo>
                    <a:cubicBezTo>
                      <a:pt x="155" y="1253"/>
                      <a:pt x="154" y="1251"/>
                      <a:pt x="151" y="1248"/>
                    </a:cubicBezTo>
                    <a:cubicBezTo>
                      <a:pt x="157" y="1248"/>
                      <a:pt x="160" y="1247"/>
                      <a:pt x="164" y="1250"/>
                    </a:cubicBezTo>
                    <a:cubicBezTo>
                      <a:pt x="172" y="1258"/>
                      <a:pt x="182" y="1264"/>
                      <a:pt x="194" y="1266"/>
                    </a:cubicBezTo>
                    <a:cubicBezTo>
                      <a:pt x="205" y="1267"/>
                      <a:pt x="216" y="1271"/>
                      <a:pt x="227" y="1271"/>
                    </a:cubicBezTo>
                    <a:cubicBezTo>
                      <a:pt x="234" y="1271"/>
                      <a:pt x="241" y="1273"/>
                      <a:pt x="247" y="1275"/>
                    </a:cubicBezTo>
                    <a:cubicBezTo>
                      <a:pt x="252" y="1277"/>
                      <a:pt x="257" y="1278"/>
                      <a:pt x="262" y="1280"/>
                    </a:cubicBezTo>
                    <a:cubicBezTo>
                      <a:pt x="266" y="1281"/>
                      <a:pt x="269" y="1279"/>
                      <a:pt x="269" y="1275"/>
                    </a:cubicBezTo>
                    <a:cubicBezTo>
                      <a:pt x="270" y="1272"/>
                      <a:pt x="269" y="1268"/>
                      <a:pt x="269" y="1265"/>
                    </a:cubicBezTo>
                    <a:cubicBezTo>
                      <a:pt x="262" y="1262"/>
                      <a:pt x="256" y="1259"/>
                      <a:pt x="249" y="1257"/>
                    </a:cubicBezTo>
                    <a:cubicBezTo>
                      <a:pt x="231" y="1252"/>
                      <a:pt x="214" y="1247"/>
                      <a:pt x="197" y="1243"/>
                    </a:cubicBezTo>
                    <a:cubicBezTo>
                      <a:pt x="186" y="1240"/>
                      <a:pt x="176" y="1238"/>
                      <a:pt x="167" y="1230"/>
                    </a:cubicBezTo>
                    <a:cubicBezTo>
                      <a:pt x="163" y="1227"/>
                      <a:pt x="157" y="1225"/>
                      <a:pt x="153" y="1222"/>
                    </a:cubicBezTo>
                    <a:cubicBezTo>
                      <a:pt x="149" y="1219"/>
                      <a:pt x="144" y="1216"/>
                      <a:pt x="144" y="1209"/>
                    </a:cubicBezTo>
                    <a:cubicBezTo>
                      <a:pt x="148" y="1208"/>
                      <a:pt x="150" y="1208"/>
                      <a:pt x="153" y="1211"/>
                    </a:cubicBezTo>
                    <a:cubicBezTo>
                      <a:pt x="154" y="1213"/>
                      <a:pt x="157" y="1215"/>
                      <a:pt x="159" y="1216"/>
                    </a:cubicBezTo>
                    <a:cubicBezTo>
                      <a:pt x="167" y="1221"/>
                      <a:pt x="174" y="1226"/>
                      <a:pt x="182" y="1231"/>
                    </a:cubicBezTo>
                    <a:cubicBezTo>
                      <a:pt x="186" y="1233"/>
                      <a:pt x="190" y="1233"/>
                      <a:pt x="194" y="1234"/>
                    </a:cubicBezTo>
                    <a:cubicBezTo>
                      <a:pt x="197" y="1235"/>
                      <a:pt x="200" y="1234"/>
                      <a:pt x="202" y="1235"/>
                    </a:cubicBezTo>
                    <a:cubicBezTo>
                      <a:pt x="210" y="1237"/>
                      <a:pt x="218" y="1238"/>
                      <a:pt x="226" y="1240"/>
                    </a:cubicBezTo>
                    <a:cubicBezTo>
                      <a:pt x="241" y="1245"/>
                      <a:pt x="257" y="1246"/>
                      <a:pt x="271" y="1253"/>
                    </a:cubicBezTo>
                    <a:cubicBezTo>
                      <a:pt x="273" y="1254"/>
                      <a:pt x="275" y="1254"/>
                      <a:pt x="278" y="1254"/>
                    </a:cubicBezTo>
                    <a:cubicBezTo>
                      <a:pt x="282" y="1254"/>
                      <a:pt x="286" y="1251"/>
                      <a:pt x="285" y="1247"/>
                    </a:cubicBezTo>
                    <a:cubicBezTo>
                      <a:pt x="285" y="1244"/>
                      <a:pt x="284" y="1240"/>
                      <a:pt x="280" y="1238"/>
                    </a:cubicBezTo>
                    <a:cubicBezTo>
                      <a:pt x="275" y="1236"/>
                      <a:pt x="271" y="1234"/>
                      <a:pt x="266" y="1232"/>
                    </a:cubicBezTo>
                    <a:cubicBezTo>
                      <a:pt x="259" y="1229"/>
                      <a:pt x="251" y="1227"/>
                      <a:pt x="243" y="1224"/>
                    </a:cubicBezTo>
                    <a:cubicBezTo>
                      <a:pt x="239" y="1223"/>
                      <a:pt x="235" y="1222"/>
                      <a:pt x="230" y="1220"/>
                    </a:cubicBezTo>
                    <a:cubicBezTo>
                      <a:pt x="216" y="1217"/>
                      <a:pt x="202" y="1213"/>
                      <a:pt x="188" y="1210"/>
                    </a:cubicBezTo>
                    <a:cubicBezTo>
                      <a:pt x="180" y="1208"/>
                      <a:pt x="173" y="1204"/>
                      <a:pt x="166" y="1201"/>
                    </a:cubicBezTo>
                    <a:cubicBezTo>
                      <a:pt x="161" y="1198"/>
                      <a:pt x="156" y="1195"/>
                      <a:pt x="152" y="1191"/>
                    </a:cubicBezTo>
                    <a:cubicBezTo>
                      <a:pt x="151" y="1189"/>
                      <a:pt x="149" y="1187"/>
                      <a:pt x="150" y="1185"/>
                    </a:cubicBezTo>
                    <a:cubicBezTo>
                      <a:pt x="152" y="1182"/>
                      <a:pt x="157" y="1182"/>
                      <a:pt x="159" y="1183"/>
                    </a:cubicBezTo>
                    <a:cubicBezTo>
                      <a:pt x="161" y="1185"/>
                      <a:pt x="162" y="1186"/>
                      <a:pt x="164" y="1188"/>
                    </a:cubicBezTo>
                    <a:cubicBezTo>
                      <a:pt x="165" y="1189"/>
                      <a:pt x="167" y="1191"/>
                      <a:pt x="168" y="1192"/>
                    </a:cubicBezTo>
                    <a:cubicBezTo>
                      <a:pt x="179" y="1198"/>
                      <a:pt x="190" y="1204"/>
                      <a:pt x="202" y="1206"/>
                    </a:cubicBezTo>
                    <a:cubicBezTo>
                      <a:pt x="214" y="1208"/>
                      <a:pt x="225" y="1211"/>
                      <a:pt x="236" y="1213"/>
                    </a:cubicBezTo>
                    <a:cubicBezTo>
                      <a:pt x="240" y="1214"/>
                      <a:pt x="244" y="1213"/>
                      <a:pt x="247" y="1215"/>
                    </a:cubicBezTo>
                    <a:cubicBezTo>
                      <a:pt x="259" y="1220"/>
                      <a:pt x="274" y="1220"/>
                      <a:pt x="287" y="1227"/>
                    </a:cubicBezTo>
                    <a:close/>
                    <a:moveTo>
                      <a:pt x="478" y="1184"/>
                    </a:moveTo>
                    <a:cubicBezTo>
                      <a:pt x="478" y="1184"/>
                      <a:pt x="478" y="1185"/>
                      <a:pt x="478" y="1185"/>
                    </a:cubicBezTo>
                    <a:cubicBezTo>
                      <a:pt x="476" y="1189"/>
                      <a:pt x="475" y="1191"/>
                      <a:pt x="479" y="1194"/>
                    </a:cubicBezTo>
                    <a:cubicBezTo>
                      <a:pt x="480" y="1195"/>
                      <a:pt x="480" y="1199"/>
                      <a:pt x="480" y="1201"/>
                    </a:cubicBezTo>
                    <a:cubicBezTo>
                      <a:pt x="481" y="1204"/>
                      <a:pt x="480" y="1207"/>
                      <a:pt x="480" y="1210"/>
                    </a:cubicBezTo>
                    <a:cubicBezTo>
                      <a:pt x="481" y="1223"/>
                      <a:pt x="481" y="1236"/>
                      <a:pt x="482" y="1249"/>
                    </a:cubicBezTo>
                    <a:cubicBezTo>
                      <a:pt x="482" y="1254"/>
                      <a:pt x="479" y="1259"/>
                      <a:pt x="481" y="1265"/>
                    </a:cubicBezTo>
                    <a:cubicBezTo>
                      <a:pt x="478" y="1267"/>
                      <a:pt x="483" y="1269"/>
                      <a:pt x="482" y="1272"/>
                    </a:cubicBezTo>
                    <a:cubicBezTo>
                      <a:pt x="481" y="1274"/>
                      <a:pt x="479" y="1278"/>
                      <a:pt x="483" y="1280"/>
                    </a:cubicBezTo>
                    <a:cubicBezTo>
                      <a:pt x="484" y="1290"/>
                      <a:pt x="483" y="1300"/>
                      <a:pt x="483" y="1310"/>
                    </a:cubicBezTo>
                    <a:cubicBezTo>
                      <a:pt x="483" y="1315"/>
                      <a:pt x="482" y="1321"/>
                      <a:pt x="482" y="1326"/>
                    </a:cubicBezTo>
                    <a:cubicBezTo>
                      <a:pt x="482" y="1330"/>
                      <a:pt x="483" y="1333"/>
                      <a:pt x="483" y="1337"/>
                    </a:cubicBezTo>
                    <a:cubicBezTo>
                      <a:pt x="483" y="1344"/>
                      <a:pt x="482" y="1352"/>
                      <a:pt x="483" y="1359"/>
                    </a:cubicBezTo>
                    <a:cubicBezTo>
                      <a:pt x="483" y="1369"/>
                      <a:pt x="485" y="1378"/>
                      <a:pt x="485" y="1388"/>
                    </a:cubicBezTo>
                    <a:cubicBezTo>
                      <a:pt x="485" y="1393"/>
                      <a:pt x="487" y="1397"/>
                      <a:pt x="489" y="1402"/>
                    </a:cubicBezTo>
                    <a:cubicBezTo>
                      <a:pt x="494" y="1411"/>
                      <a:pt x="503" y="1418"/>
                      <a:pt x="503" y="1429"/>
                    </a:cubicBezTo>
                    <a:cubicBezTo>
                      <a:pt x="503" y="1429"/>
                      <a:pt x="503" y="1430"/>
                      <a:pt x="503" y="1430"/>
                    </a:cubicBezTo>
                    <a:cubicBezTo>
                      <a:pt x="505" y="1434"/>
                      <a:pt x="506" y="1438"/>
                      <a:pt x="508" y="1442"/>
                    </a:cubicBezTo>
                    <a:cubicBezTo>
                      <a:pt x="510" y="1445"/>
                      <a:pt x="510" y="1448"/>
                      <a:pt x="509" y="1452"/>
                    </a:cubicBezTo>
                    <a:cubicBezTo>
                      <a:pt x="506" y="1458"/>
                      <a:pt x="511" y="1464"/>
                      <a:pt x="518" y="1463"/>
                    </a:cubicBezTo>
                    <a:cubicBezTo>
                      <a:pt x="522" y="1463"/>
                      <a:pt x="527" y="1462"/>
                      <a:pt x="531" y="1461"/>
                    </a:cubicBezTo>
                    <a:cubicBezTo>
                      <a:pt x="536" y="1459"/>
                      <a:pt x="541" y="1456"/>
                      <a:pt x="541" y="1449"/>
                    </a:cubicBezTo>
                    <a:cubicBezTo>
                      <a:pt x="542" y="1439"/>
                      <a:pt x="542" y="1430"/>
                      <a:pt x="543" y="1420"/>
                    </a:cubicBezTo>
                    <a:cubicBezTo>
                      <a:pt x="543" y="1416"/>
                      <a:pt x="544" y="1411"/>
                      <a:pt x="544" y="1407"/>
                    </a:cubicBezTo>
                    <a:cubicBezTo>
                      <a:pt x="544" y="1393"/>
                      <a:pt x="544" y="1379"/>
                      <a:pt x="544" y="1366"/>
                    </a:cubicBezTo>
                    <a:cubicBezTo>
                      <a:pt x="544" y="1362"/>
                      <a:pt x="543" y="1358"/>
                      <a:pt x="543" y="1354"/>
                    </a:cubicBezTo>
                    <a:cubicBezTo>
                      <a:pt x="543" y="1348"/>
                      <a:pt x="545" y="1341"/>
                      <a:pt x="545" y="1334"/>
                    </a:cubicBezTo>
                    <a:cubicBezTo>
                      <a:pt x="543" y="1322"/>
                      <a:pt x="547" y="1309"/>
                      <a:pt x="546" y="1296"/>
                    </a:cubicBezTo>
                    <a:cubicBezTo>
                      <a:pt x="546" y="1289"/>
                      <a:pt x="547" y="1282"/>
                      <a:pt x="546" y="1275"/>
                    </a:cubicBezTo>
                    <a:cubicBezTo>
                      <a:pt x="546" y="1270"/>
                      <a:pt x="545" y="1266"/>
                      <a:pt x="547" y="1261"/>
                    </a:cubicBezTo>
                    <a:cubicBezTo>
                      <a:pt x="548" y="1256"/>
                      <a:pt x="545" y="1251"/>
                      <a:pt x="545" y="1246"/>
                    </a:cubicBezTo>
                    <a:cubicBezTo>
                      <a:pt x="545" y="1246"/>
                      <a:pt x="546" y="1245"/>
                      <a:pt x="546" y="1245"/>
                    </a:cubicBezTo>
                    <a:cubicBezTo>
                      <a:pt x="546" y="1236"/>
                      <a:pt x="547" y="1228"/>
                      <a:pt x="548" y="1220"/>
                    </a:cubicBezTo>
                    <a:cubicBezTo>
                      <a:pt x="548" y="1219"/>
                      <a:pt x="547" y="1218"/>
                      <a:pt x="547" y="1218"/>
                    </a:cubicBezTo>
                    <a:cubicBezTo>
                      <a:pt x="544" y="1213"/>
                      <a:pt x="545" y="1207"/>
                      <a:pt x="546" y="1202"/>
                    </a:cubicBezTo>
                    <a:cubicBezTo>
                      <a:pt x="549" y="1193"/>
                      <a:pt x="548" y="1185"/>
                      <a:pt x="547" y="1176"/>
                    </a:cubicBezTo>
                    <a:cubicBezTo>
                      <a:pt x="543" y="1180"/>
                      <a:pt x="539" y="1183"/>
                      <a:pt x="535" y="1186"/>
                    </a:cubicBezTo>
                    <a:cubicBezTo>
                      <a:pt x="528" y="1192"/>
                      <a:pt x="520" y="1194"/>
                      <a:pt x="512" y="1192"/>
                    </a:cubicBezTo>
                    <a:cubicBezTo>
                      <a:pt x="501" y="1190"/>
                      <a:pt x="490" y="1187"/>
                      <a:pt x="478" y="1184"/>
                    </a:cubicBezTo>
                    <a:close/>
                    <a:moveTo>
                      <a:pt x="819" y="2274"/>
                    </a:moveTo>
                    <a:cubicBezTo>
                      <a:pt x="816" y="2272"/>
                      <a:pt x="814" y="2271"/>
                      <a:pt x="812" y="2269"/>
                    </a:cubicBezTo>
                    <a:cubicBezTo>
                      <a:pt x="803" y="2257"/>
                      <a:pt x="790" y="2250"/>
                      <a:pt x="776" y="2244"/>
                    </a:cubicBezTo>
                    <a:cubicBezTo>
                      <a:pt x="769" y="2241"/>
                      <a:pt x="761" y="2238"/>
                      <a:pt x="754" y="2237"/>
                    </a:cubicBezTo>
                    <a:cubicBezTo>
                      <a:pt x="736" y="2234"/>
                      <a:pt x="720" y="2238"/>
                      <a:pt x="704" y="2244"/>
                    </a:cubicBezTo>
                    <a:cubicBezTo>
                      <a:pt x="687" y="2250"/>
                      <a:pt x="670" y="2257"/>
                      <a:pt x="653" y="2263"/>
                    </a:cubicBezTo>
                    <a:cubicBezTo>
                      <a:pt x="643" y="2267"/>
                      <a:pt x="638" y="2273"/>
                      <a:pt x="638" y="2284"/>
                    </a:cubicBezTo>
                    <a:cubicBezTo>
                      <a:pt x="638" y="2292"/>
                      <a:pt x="639" y="2300"/>
                      <a:pt x="642" y="2308"/>
                    </a:cubicBezTo>
                    <a:cubicBezTo>
                      <a:pt x="642" y="2310"/>
                      <a:pt x="643" y="2313"/>
                      <a:pt x="644" y="2314"/>
                    </a:cubicBezTo>
                    <a:cubicBezTo>
                      <a:pt x="651" y="2320"/>
                      <a:pt x="657" y="2327"/>
                      <a:pt x="667" y="2330"/>
                    </a:cubicBezTo>
                    <a:cubicBezTo>
                      <a:pt x="675" y="2334"/>
                      <a:pt x="684" y="2336"/>
                      <a:pt x="692" y="2338"/>
                    </a:cubicBezTo>
                    <a:cubicBezTo>
                      <a:pt x="701" y="2339"/>
                      <a:pt x="709" y="2342"/>
                      <a:pt x="718" y="2340"/>
                    </a:cubicBezTo>
                    <a:cubicBezTo>
                      <a:pt x="726" y="2338"/>
                      <a:pt x="736" y="2339"/>
                      <a:pt x="744" y="2336"/>
                    </a:cubicBezTo>
                    <a:cubicBezTo>
                      <a:pt x="759" y="2332"/>
                      <a:pt x="773" y="2327"/>
                      <a:pt x="786" y="2319"/>
                    </a:cubicBezTo>
                    <a:cubicBezTo>
                      <a:pt x="792" y="2315"/>
                      <a:pt x="798" y="2311"/>
                      <a:pt x="802" y="2307"/>
                    </a:cubicBezTo>
                    <a:cubicBezTo>
                      <a:pt x="807" y="2301"/>
                      <a:pt x="810" y="2294"/>
                      <a:pt x="813" y="2287"/>
                    </a:cubicBezTo>
                    <a:cubicBezTo>
                      <a:pt x="816" y="2283"/>
                      <a:pt x="817" y="2279"/>
                      <a:pt x="819" y="2274"/>
                    </a:cubicBezTo>
                    <a:close/>
                    <a:moveTo>
                      <a:pt x="866" y="929"/>
                    </a:moveTo>
                    <a:cubicBezTo>
                      <a:pt x="865" y="928"/>
                      <a:pt x="865" y="928"/>
                      <a:pt x="864" y="928"/>
                    </a:cubicBezTo>
                    <a:cubicBezTo>
                      <a:pt x="860" y="930"/>
                      <a:pt x="857" y="932"/>
                      <a:pt x="853" y="934"/>
                    </a:cubicBezTo>
                    <a:cubicBezTo>
                      <a:pt x="847" y="936"/>
                      <a:pt x="842" y="939"/>
                      <a:pt x="837" y="942"/>
                    </a:cubicBezTo>
                    <a:cubicBezTo>
                      <a:pt x="833" y="946"/>
                      <a:pt x="828" y="949"/>
                      <a:pt x="824" y="952"/>
                    </a:cubicBezTo>
                    <a:cubicBezTo>
                      <a:pt x="815" y="958"/>
                      <a:pt x="806" y="963"/>
                      <a:pt x="798" y="968"/>
                    </a:cubicBezTo>
                    <a:cubicBezTo>
                      <a:pt x="793" y="971"/>
                      <a:pt x="787" y="974"/>
                      <a:pt x="782" y="978"/>
                    </a:cubicBezTo>
                    <a:cubicBezTo>
                      <a:pt x="775" y="982"/>
                      <a:pt x="769" y="987"/>
                      <a:pt x="762" y="991"/>
                    </a:cubicBezTo>
                    <a:cubicBezTo>
                      <a:pt x="747" y="1000"/>
                      <a:pt x="732" y="1008"/>
                      <a:pt x="716" y="1017"/>
                    </a:cubicBezTo>
                    <a:cubicBezTo>
                      <a:pt x="710" y="1021"/>
                      <a:pt x="703" y="1025"/>
                      <a:pt x="696" y="1028"/>
                    </a:cubicBezTo>
                    <a:cubicBezTo>
                      <a:pt x="687" y="1033"/>
                      <a:pt x="678" y="1038"/>
                      <a:pt x="669" y="1044"/>
                    </a:cubicBezTo>
                    <a:cubicBezTo>
                      <a:pt x="658" y="1049"/>
                      <a:pt x="648" y="1056"/>
                      <a:pt x="637" y="1062"/>
                    </a:cubicBezTo>
                    <a:cubicBezTo>
                      <a:pt x="631" y="1065"/>
                      <a:pt x="625" y="1069"/>
                      <a:pt x="618" y="1073"/>
                    </a:cubicBezTo>
                    <a:cubicBezTo>
                      <a:pt x="612" y="1076"/>
                      <a:pt x="605" y="1078"/>
                      <a:pt x="599" y="1082"/>
                    </a:cubicBezTo>
                    <a:cubicBezTo>
                      <a:pt x="591" y="1086"/>
                      <a:pt x="584" y="1090"/>
                      <a:pt x="576" y="1095"/>
                    </a:cubicBezTo>
                    <a:cubicBezTo>
                      <a:pt x="571" y="1097"/>
                      <a:pt x="566" y="1100"/>
                      <a:pt x="562" y="1103"/>
                    </a:cubicBezTo>
                    <a:cubicBezTo>
                      <a:pt x="560" y="1104"/>
                      <a:pt x="558" y="1106"/>
                      <a:pt x="556" y="1107"/>
                    </a:cubicBezTo>
                    <a:cubicBezTo>
                      <a:pt x="547" y="1111"/>
                      <a:pt x="540" y="1116"/>
                      <a:pt x="533" y="1124"/>
                    </a:cubicBezTo>
                    <a:cubicBezTo>
                      <a:pt x="528" y="1123"/>
                      <a:pt x="522" y="1123"/>
                      <a:pt x="518" y="1120"/>
                    </a:cubicBezTo>
                    <a:cubicBezTo>
                      <a:pt x="509" y="1115"/>
                      <a:pt x="500" y="1109"/>
                      <a:pt x="492" y="1102"/>
                    </a:cubicBezTo>
                    <a:cubicBezTo>
                      <a:pt x="485" y="1097"/>
                      <a:pt x="478" y="1091"/>
                      <a:pt x="472" y="1086"/>
                    </a:cubicBezTo>
                    <a:cubicBezTo>
                      <a:pt x="466" y="1081"/>
                      <a:pt x="460" y="1077"/>
                      <a:pt x="454" y="1072"/>
                    </a:cubicBezTo>
                    <a:cubicBezTo>
                      <a:pt x="448" y="1068"/>
                      <a:pt x="442" y="1063"/>
                      <a:pt x="436" y="1059"/>
                    </a:cubicBezTo>
                    <a:cubicBezTo>
                      <a:pt x="430" y="1055"/>
                      <a:pt x="424" y="1051"/>
                      <a:pt x="418" y="1047"/>
                    </a:cubicBezTo>
                    <a:cubicBezTo>
                      <a:pt x="412" y="1042"/>
                      <a:pt x="405" y="1036"/>
                      <a:pt x="398" y="1031"/>
                    </a:cubicBezTo>
                    <a:cubicBezTo>
                      <a:pt x="394" y="1028"/>
                      <a:pt x="389" y="1025"/>
                      <a:pt x="385" y="1021"/>
                    </a:cubicBezTo>
                    <a:cubicBezTo>
                      <a:pt x="381" y="1018"/>
                      <a:pt x="378" y="1015"/>
                      <a:pt x="375" y="1013"/>
                    </a:cubicBezTo>
                    <a:cubicBezTo>
                      <a:pt x="369" y="1008"/>
                      <a:pt x="363" y="1004"/>
                      <a:pt x="359" y="998"/>
                    </a:cubicBezTo>
                    <a:cubicBezTo>
                      <a:pt x="355" y="994"/>
                      <a:pt x="350" y="989"/>
                      <a:pt x="345" y="985"/>
                    </a:cubicBezTo>
                    <a:cubicBezTo>
                      <a:pt x="339" y="979"/>
                      <a:pt x="332" y="973"/>
                      <a:pt x="325" y="968"/>
                    </a:cubicBezTo>
                    <a:cubicBezTo>
                      <a:pt x="317" y="961"/>
                      <a:pt x="310" y="955"/>
                      <a:pt x="302" y="948"/>
                    </a:cubicBezTo>
                    <a:cubicBezTo>
                      <a:pt x="294" y="942"/>
                      <a:pt x="285" y="936"/>
                      <a:pt x="278" y="929"/>
                    </a:cubicBezTo>
                    <a:cubicBezTo>
                      <a:pt x="270" y="920"/>
                      <a:pt x="261" y="912"/>
                      <a:pt x="251" y="905"/>
                    </a:cubicBezTo>
                    <a:cubicBezTo>
                      <a:pt x="247" y="903"/>
                      <a:pt x="245" y="899"/>
                      <a:pt x="242" y="897"/>
                    </a:cubicBezTo>
                    <a:cubicBezTo>
                      <a:pt x="241" y="896"/>
                      <a:pt x="239" y="895"/>
                      <a:pt x="236" y="894"/>
                    </a:cubicBezTo>
                    <a:cubicBezTo>
                      <a:pt x="237" y="897"/>
                      <a:pt x="238" y="900"/>
                      <a:pt x="238" y="902"/>
                    </a:cubicBezTo>
                    <a:cubicBezTo>
                      <a:pt x="237" y="907"/>
                      <a:pt x="239" y="912"/>
                      <a:pt x="241" y="916"/>
                    </a:cubicBezTo>
                    <a:cubicBezTo>
                      <a:pt x="243" y="921"/>
                      <a:pt x="244" y="926"/>
                      <a:pt x="245" y="931"/>
                    </a:cubicBezTo>
                    <a:cubicBezTo>
                      <a:pt x="246" y="937"/>
                      <a:pt x="248" y="943"/>
                      <a:pt x="254" y="947"/>
                    </a:cubicBezTo>
                    <a:cubicBezTo>
                      <a:pt x="258" y="949"/>
                      <a:pt x="261" y="953"/>
                      <a:pt x="264" y="956"/>
                    </a:cubicBezTo>
                    <a:cubicBezTo>
                      <a:pt x="272" y="962"/>
                      <a:pt x="279" y="970"/>
                      <a:pt x="287" y="976"/>
                    </a:cubicBezTo>
                    <a:cubicBezTo>
                      <a:pt x="294" y="982"/>
                      <a:pt x="302" y="986"/>
                      <a:pt x="309" y="992"/>
                    </a:cubicBezTo>
                    <a:cubicBezTo>
                      <a:pt x="322" y="1001"/>
                      <a:pt x="335" y="1011"/>
                      <a:pt x="348" y="1021"/>
                    </a:cubicBezTo>
                    <a:cubicBezTo>
                      <a:pt x="357" y="1028"/>
                      <a:pt x="365" y="1035"/>
                      <a:pt x="375" y="1042"/>
                    </a:cubicBezTo>
                    <a:cubicBezTo>
                      <a:pt x="386" y="1050"/>
                      <a:pt x="398" y="1058"/>
                      <a:pt x="411" y="1064"/>
                    </a:cubicBezTo>
                    <a:cubicBezTo>
                      <a:pt x="418" y="1068"/>
                      <a:pt x="425" y="1074"/>
                      <a:pt x="431" y="1079"/>
                    </a:cubicBezTo>
                    <a:cubicBezTo>
                      <a:pt x="433" y="1081"/>
                      <a:pt x="435" y="1083"/>
                      <a:pt x="437" y="1084"/>
                    </a:cubicBezTo>
                    <a:cubicBezTo>
                      <a:pt x="449" y="1092"/>
                      <a:pt x="462" y="1100"/>
                      <a:pt x="475" y="1108"/>
                    </a:cubicBezTo>
                    <a:cubicBezTo>
                      <a:pt x="487" y="1116"/>
                      <a:pt x="498" y="1124"/>
                      <a:pt x="510" y="1132"/>
                    </a:cubicBezTo>
                    <a:cubicBezTo>
                      <a:pt x="513" y="1134"/>
                      <a:pt x="516" y="1136"/>
                      <a:pt x="521" y="1134"/>
                    </a:cubicBezTo>
                    <a:cubicBezTo>
                      <a:pt x="538" y="1124"/>
                      <a:pt x="556" y="1115"/>
                      <a:pt x="574" y="1105"/>
                    </a:cubicBezTo>
                    <a:cubicBezTo>
                      <a:pt x="584" y="1100"/>
                      <a:pt x="595" y="1094"/>
                      <a:pt x="605" y="1088"/>
                    </a:cubicBezTo>
                    <a:cubicBezTo>
                      <a:pt x="618" y="1082"/>
                      <a:pt x="631" y="1075"/>
                      <a:pt x="644" y="1070"/>
                    </a:cubicBezTo>
                    <a:cubicBezTo>
                      <a:pt x="659" y="1064"/>
                      <a:pt x="672" y="1055"/>
                      <a:pt x="686" y="1048"/>
                    </a:cubicBezTo>
                    <a:cubicBezTo>
                      <a:pt x="695" y="1044"/>
                      <a:pt x="705" y="1039"/>
                      <a:pt x="715" y="1034"/>
                    </a:cubicBezTo>
                    <a:cubicBezTo>
                      <a:pt x="723" y="1031"/>
                      <a:pt x="731" y="1028"/>
                      <a:pt x="738" y="1024"/>
                    </a:cubicBezTo>
                    <a:cubicBezTo>
                      <a:pt x="750" y="1017"/>
                      <a:pt x="762" y="1010"/>
                      <a:pt x="774" y="1004"/>
                    </a:cubicBezTo>
                    <a:cubicBezTo>
                      <a:pt x="784" y="999"/>
                      <a:pt x="794" y="995"/>
                      <a:pt x="804" y="990"/>
                    </a:cubicBezTo>
                    <a:cubicBezTo>
                      <a:pt x="811" y="987"/>
                      <a:pt x="817" y="983"/>
                      <a:pt x="824" y="979"/>
                    </a:cubicBezTo>
                    <a:cubicBezTo>
                      <a:pt x="834" y="974"/>
                      <a:pt x="845" y="969"/>
                      <a:pt x="855" y="963"/>
                    </a:cubicBezTo>
                    <a:cubicBezTo>
                      <a:pt x="858" y="962"/>
                      <a:pt x="860" y="960"/>
                      <a:pt x="861" y="957"/>
                    </a:cubicBezTo>
                    <a:cubicBezTo>
                      <a:pt x="863" y="950"/>
                      <a:pt x="864" y="943"/>
                      <a:pt x="866" y="935"/>
                    </a:cubicBezTo>
                    <a:cubicBezTo>
                      <a:pt x="866" y="933"/>
                      <a:pt x="866" y="931"/>
                      <a:pt x="866" y="929"/>
                    </a:cubicBezTo>
                    <a:close/>
                    <a:moveTo>
                      <a:pt x="421" y="2302"/>
                    </a:moveTo>
                    <a:cubicBezTo>
                      <a:pt x="423" y="2295"/>
                      <a:pt x="424" y="2289"/>
                      <a:pt x="425" y="2284"/>
                    </a:cubicBezTo>
                    <a:cubicBezTo>
                      <a:pt x="427" y="2273"/>
                      <a:pt x="426" y="2263"/>
                      <a:pt x="425" y="2252"/>
                    </a:cubicBezTo>
                    <a:cubicBezTo>
                      <a:pt x="424" y="2247"/>
                      <a:pt x="421" y="2242"/>
                      <a:pt x="416" y="2239"/>
                    </a:cubicBezTo>
                    <a:cubicBezTo>
                      <a:pt x="405" y="2232"/>
                      <a:pt x="394" y="2226"/>
                      <a:pt x="383" y="2220"/>
                    </a:cubicBezTo>
                    <a:cubicBezTo>
                      <a:pt x="378" y="2217"/>
                      <a:pt x="373" y="2213"/>
                      <a:pt x="367" y="2211"/>
                    </a:cubicBezTo>
                    <a:cubicBezTo>
                      <a:pt x="354" y="2207"/>
                      <a:pt x="340" y="2204"/>
                      <a:pt x="325" y="2204"/>
                    </a:cubicBezTo>
                    <a:cubicBezTo>
                      <a:pt x="310" y="2204"/>
                      <a:pt x="296" y="2204"/>
                      <a:pt x="281" y="2205"/>
                    </a:cubicBezTo>
                    <a:cubicBezTo>
                      <a:pt x="268" y="2205"/>
                      <a:pt x="256" y="2207"/>
                      <a:pt x="244" y="2212"/>
                    </a:cubicBezTo>
                    <a:cubicBezTo>
                      <a:pt x="240" y="2213"/>
                      <a:pt x="239" y="2215"/>
                      <a:pt x="238" y="2218"/>
                    </a:cubicBezTo>
                    <a:cubicBezTo>
                      <a:pt x="235" y="2229"/>
                      <a:pt x="233" y="2240"/>
                      <a:pt x="230" y="2250"/>
                    </a:cubicBezTo>
                    <a:cubicBezTo>
                      <a:pt x="229" y="2254"/>
                      <a:pt x="229" y="2257"/>
                      <a:pt x="232" y="2261"/>
                    </a:cubicBezTo>
                    <a:cubicBezTo>
                      <a:pt x="234" y="2260"/>
                      <a:pt x="237" y="2259"/>
                      <a:pt x="240" y="2258"/>
                    </a:cubicBezTo>
                    <a:cubicBezTo>
                      <a:pt x="245" y="2257"/>
                      <a:pt x="250" y="2255"/>
                      <a:pt x="255" y="2255"/>
                    </a:cubicBezTo>
                    <a:cubicBezTo>
                      <a:pt x="268" y="2254"/>
                      <a:pt x="280" y="2255"/>
                      <a:pt x="293" y="2255"/>
                    </a:cubicBezTo>
                    <a:cubicBezTo>
                      <a:pt x="309" y="2254"/>
                      <a:pt x="325" y="2256"/>
                      <a:pt x="341" y="2260"/>
                    </a:cubicBezTo>
                    <a:cubicBezTo>
                      <a:pt x="351" y="2262"/>
                      <a:pt x="362" y="2266"/>
                      <a:pt x="372" y="2270"/>
                    </a:cubicBezTo>
                    <a:cubicBezTo>
                      <a:pt x="377" y="2273"/>
                      <a:pt x="381" y="2277"/>
                      <a:pt x="385" y="2281"/>
                    </a:cubicBezTo>
                    <a:cubicBezTo>
                      <a:pt x="387" y="2282"/>
                      <a:pt x="389" y="2283"/>
                      <a:pt x="391" y="2283"/>
                    </a:cubicBezTo>
                    <a:cubicBezTo>
                      <a:pt x="398" y="2286"/>
                      <a:pt x="405" y="2289"/>
                      <a:pt x="411" y="2295"/>
                    </a:cubicBezTo>
                    <a:cubicBezTo>
                      <a:pt x="414" y="2297"/>
                      <a:pt x="417" y="2299"/>
                      <a:pt x="421" y="2302"/>
                    </a:cubicBezTo>
                    <a:close/>
                    <a:moveTo>
                      <a:pt x="843" y="1638"/>
                    </a:moveTo>
                    <a:cubicBezTo>
                      <a:pt x="848" y="1638"/>
                      <a:pt x="853" y="1640"/>
                      <a:pt x="857" y="1639"/>
                    </a:cubicBezTo>
                    <a:cubicBezTo>
                      <a:pt x="868" y="1637"/>
                      <a:pt x="878" y="1638"/>
                      <a:pt x="888" y="1638"/>
                    </a:cubicBezTo>
                    <a:cubicBezTo>
                      <a:pt x="892" y="1638"/>
                      <a:pt x="896" y="1637"/>
                      <a:pt x="900" y="1636"/>
                    </a:cubicBezTo>
                    <a:cubicBezTo>
                      <a:pt x="906" y="1635"/>
                      <a:pt x="911" y="1634"/>
                      <a:pt x="917" y="1636"/>
                    </a:cubicBezTo>
                    <a:cubicBezTo>
                      <a:pt x="927" y="1638"/>
                      <a:pt x="936" y="1639"/>
                      <a:pt x="947" y="1638"/>
                    </a:cubicBezTo>
                    <a:cubicBezTo>
                      <a:pt x="946" y="1629"/>
                      <a:pt x="946" y="1621"/>
                      <a:pt x="945" y="1613"/>
                    </a:cubicBezTo>
                    <a:cubicBezTo>
                      <a:pt x="945" y="1605"/>
                      <a:pt x="947" y="1597"/>
                      <a:pt x="946" y="1589"/>
                    </a:cubicBezTo>
                    <a:cubicBezTo>
                      <a:pt x="945" y="1580"/>
                      <a:pt x="946" y="1572"/>
                      <a:pt x="946" y="1563"/>
                    </a:cubicBezTo>
                    <a:cubicBezTo>
                      <a:pt x="928" y="1563"/>
                      <a:pt x="911" y="1563"/>
                      <a:pt x="894" y="1563"/>
                    </a:cubicBezTo>
                    <a:cubicBezTo>
                      <a:pt x="890" y="1563"/>
                      <a:pt x="887" y="1563"/>
                      <a:pt x="884" y="1563"/>
                    </a:cubicBezTo>
                    <a:cubicBezTo>
                      <a:pt x="876" y="1563"/>
                      <a:pt x="868" y="1564"/>
                      <a:pt x="860" y="1563"/>
                    </a:cubicBezTo>
                    <a:cubicBezTo>
                      <a:pt x="852" y="1561"/>
                      <a:pt x="845" y="1566"/>
                      <a:pt x="837" y="1564"/>
                    </a:cubicBezTo>
                    <a:cubicBezTo>
                      <a:pt x="836" y="1564"/>
                      <a:pt x="836" y="1564"/>
                      <a:pt x="835" y="1565"/>
                    </a:cubicBezTo>
                    <a:cubicBezTo>
                      <a:pt x="835" y="1574"/>
                      <a:pt x="838" y="1582"/>
                      <a:pt x="838" y="1591"/>
                    </a:cubicBezTo>
                    <a:cubicBezTo>
                      <a:pt x="837" y="1599"/>
                      <a:pt x="839" y="1608"/>
                      <a:pt x="840" y="1616"/>
                    </a:cubicBezTo>
                    <a:cubicBezTo>
                      <a:pt x="841" y="1623"/>
                      <a:pt x="842" y="1630"/>
                      <a:pt x="843" y="1638"/>
                    </a:cubicBezTo>
                    <a:close/>
                    <a:moveTo>
                      <a:pt x="84" y="1564"/>
                    </a:moveTo>
                    <a:cubicBezTo>
                      <a:pt x="84" y="1565"/>
                      <a:pt x="84" y="1566"/>
                      <a:pt x="84" y="1566"/>
                    </a:cubicBezTo>
                    <a:cubicBezTo>
                      <a:pt x="86" y="1574"/>
                      <a:pt x="86" y="1581"/>
                      <a:pt x="85" y="1588"/>
                    </a:cubicBezTo>
                    <a:cubicBezTo>
                      <a:pt x="84" y="1595"/>
                      <a:pt x="83" y="1601"/>
                      <a:pt x="83" y="1608"/>
                    </a:cubicBezTo>
                    <a:cubicBezTo>
                      <a:pt x="84" y="1616"/>
                      <a:pt x="83" y="1624"/>
                      <a:pt x="82" y="1632"/>
                    </a:cubicBezTo>
                    <a:cubicBezTo>
                      <a:pt x="82" y="1638"/>
                      <a:pt x="82" y="1638"/>
                      <a:pt x="87" y="1638"/>
                    </a:cubicBezTo>
                    <a:cubicBezTo>
                      <a:pt x="92" y="1638"/>
                      <a:pt x="97" y="1637"/>
                      <a:pt x="102" y="1637"/>
                    </a:cubicBezTo>
                    <a:cubicBezTo>
                      <a:pt x="104" y="1637"/>
                      <a:pt x="107" y="1637"/>
                      <a:pt x="109" y="1637"/>
                    </a:cubicBezTo>
                    <a:cubicBezTo>
                      <a:pt x="112" y="1637"/>
                      <a:pt x="115" y="1637"/>
                      <a:pt x="118" y="1637"/>
                    </a:cubicBezTo>
                    <a:cubicBezTo>
                      <a:pt x="123" y="1637"/>
                      <a:pt x="128" y="1638"/>
                      <a:pt x="133" y="1637"/>
                    </a:cubicBezTo>
                    <a:cubicBezTo>
                      <a:pt x="137" y="1637"/>
                      <a:pt x="142" y="1637"/>
                      <a:pt x="146" y="1638"/>
                    </a:cubicBezTo>
                    <a:cubicBezTo>
                      <a:pt x="147" y="1638"/>
                      <a:pt x="149" y="1638"/>
                      <a:pt x="151" y="1638"/>
                    </a:cubicBezTo>
                    <a:cubicBezTo>
                      <a:pt x="161" y="1638"/>
                      <a:pt x="171" y="1637"/>
                      <a:pt x="182" y="1637"/>
                    </a:cubicBezTo>
                    <a:cubicBezTo>
                      <a:pt x="183" y="1637"/>
                      <a:pt x="185" y="1637"/>
                      <a:pt x="188" y="1637"/>
                    </a:cubicBezTo>
                    <a:cubicBezTo>
                      <a:pt x="189" y="1630"/>
                      <a:pt x="190" y="1624"/>
                      <a:pt x="191" y="1617"/>
                    </a:cubicBezTo>
                    <a:cubicBezTo>
                      <a:pt x="191" y="1609"/>
                      <a:pt x="192" y="1602"/>
                      <a:pt x="190" y="1594"/>
                    </a:cubicBezTo>
                    <a:cubicBezTo>
                      <a:pt x="189" y="1587"/>
                      <a:pt x="189" y="1580"/>
                      <a:pt x="192" y="1573"/>
                    </a:cubicBezTo>
                    <a:cubicBezTo>
                      <a:pt x="193" y="1570"/>
                      <a:pt x="193" y="1567"/>
                      <a:pt x="194" y="1564"/>
                    </a:cubicBezTo>
                    <a:cubicBezTo>
                      <a:pt x="189" y="1563"/>
                      <a:pt x="185" y="1563"/>
                      <a:pt x="181" y="1562"/>
                    </a:cubicBezTo>
                    <a:cubicBezTo>
                      <a:pt x="174" y="1562"/>
                      <a:pt x="167" y="1561"/>
                      <a:pt x="160" y="1562"/>
                    </a:cubicBezTo>
                    <a:cubicBezTo>
                      <a:pt x="146" y="1565"/>
                      <a:pt x="132" y="1564"/>
                      <a:pt x="118" y="1564"/>
                    </a:cubicBezTo>
                    <a:cubicBezTo>
                      <a:pt x="107" y="1564"/>
                      <a:pt x="96" y="1564"/>
                      <a:pt x="84" y="1564"/>
                    </a:cubicBezTo>
                    <a:close/>
                    <a:moveTo>
                      <a:pt x="167" y="972"/>
                    </a:moveTo>
                    <a:cubicBezTo>
                      <a:pt x="166" y="972"/>
                      <a:pt x="166" y="973"/>
                      <a:pt x="166" y="973"/>
                    </a:cubicBezTo>
                    <a:cubicBezTo>
                      <a:pt x="166" y="975"/>
                      <a:pt x="166" y="977"/>
                      <a:pt x="167" y="978"/>
                    </a:cubicBezTo>
                    <a:cubicBezTo>
                      <a:pt x="171" y="987"/>
                      <a:pt x="173" y="996"/>
                      <a:pt x="176" y="1006"/>
                    </a:cubicBezTo>
                    <a:cubicBezTo>
                      <a:pt x="177" y="1011"/>
                      <a:pt x="179" y="1015"/>
                      <a:pt x="186" y="1016"/>
                    </a:cubicBezTo>
                    <a:cubicBezTo>
                      <a:pt x="189" y="1017"/>
                      <a:pt x="192" y="1019"/>
                      <a:pt x="195" y="1021"/>
                    </a:cubicBezTo>
                    <a:cubicBezTo>
                      <a:pt x="206" y="1030"/>
                      <a:pt x="220" y="1032"/>
                      <a:pt x="233" y="1038"/>
                    </a:cubicBezTo>
                    <a:cubicBezTo>
                      <a:pt x="239" y="1041"/>
                      <a:pt x="246" y="1043"/>
                      <a:pt x="252" y="1047"/>
                    </a:cubicBezTo>
                    <a:cubicBezTo>
                      <a:pt x="264" y="1054"/>
                      <a:pt x="278" y="1056"/>
                      <a:pt x="290" y="1063"/>
                    </a:cubicBezTo>
                    <a:cubicBezTo>
                      <a:pt x="294" y="1062"/>
                      <a:pt x="295" y="1067"/>
                      <a:pt x="298" y="1068"/>
                    </a:cubicBezTo>
                    <a:cubicBezTo>
                      <a:pt x="306" y="1071"/>
                      <a:pt x="314" y="1073"/>
                      <a:pt x="322" y="1076"/>
                    </a:cubicBezTo>
                    <a:cubicBezTo>
                      <a:pt x="326" y="1077"/>
                      <a:pt x="329" y="1078"/>
                      <a:pt x="332" y="1080"/>
                    </a:cubicBezTo>
                    <a:cubicBezTo>
                      <a:pt x="335" y="1081"/>
                      <a:pt x="337" y="1082"/>
                      <a:pt x="340" y="1083"/>
                    </a:cubicBezTo>
                    <a:cubicBezTo>
                      <a:pt x="344" y="1085"/>
                      <a:pt x="348" y="1087"/>
                      <a:pt x="353" y="1089"/>
                    </a:cubicBezTo>
                    <a:cubicBezTo>
                      <a:pt x="354" y="1090"/>
                      <a:pt x="355" y="1091"/>
                      <a:pt x="356" y="1091"/>
                    </a:cubicBezTo>
                    <a:cubicBezTo>
                      <a:pt x="364" y="1092"/>
                      <a:pt x="371" y="1094"/>
                      <a:pt x="378" y="1095"/>
                    </a:cubicBezTo>
                    <a:cubicBezTo>
                      <a:pt x="379" y="1095"/>
                      <a:pt x="380" y="1096"/>
                      <a:pt x="381" y="1096"/>
                    </a:cubicBezTo>
                    <a:cubicBezTo>
                      <a:pt x="392" y="1100"/>
                      <a:pt x="403" y="1104"/>
                      <a:pt x="414" y="1108"/>
                    </a:cubicBezTo>
                    <a:cubicBezTo>
                      <a:pt x="418" y="1110"/>
                      <a:pt x="423" y="1111"/>
                      <a:pt x="427" y="1113"/>
                    </a:cubicBezTo>
                    <a:cubicBezTo>
                      <a:pt x="430" y="1114"/>
                      <a:pt x="432" y="1116"/>
                      <a:pt x="435" y="1116"/>
                    </a:cubicBezTo>
                    <a:cubicBezTo>
                      <a:pt x="444" y="1118"/>
                      <a:pt x="453" y="1123"/>
                      <a:pt x="462" y="1127"/>
                    </a:cubicBezTo>
                    <a:cubicBezTo>
                      <a:pt x="462" y="1127"/>
                      <a:pt x="464" y="1127"/>
                      <a:pt x="465" y="1127"/>
                    </a:cubicBezTo>
                    <a:cubicBezTo>
                      <a:pt x="453" y="1120"/>
                      <a:pt x="442" y="1113"/>
                      <a:pt x="431" y="1108"/>
                    </a:cubicBezTo>
                    <a:cubicBezTo>
                      <a:pt x="421" y="1104"/>
                      <a:pt x="412" y="1100"/>
                      <a:pt x="403" y="1095"/>
                    </a:cubicBezTo>
                    <a:cubicBezTo>
                      <a:pt x="394" y="1090"/>
                      <a:pt x="385" y="1084"/>
                      <a:pt x="376" y="1079"/>
                    </a:cubicBezTo>
                    <a:cubicBezTo>
                      <a:pt x="364" y="1073"/>
                      <a:pt x="352" y="1067"/>
                      <a:pt x="340" y="1061"/>
                    </a:cubicBezTo>
                    <a:cubicBezTo>
                      <a:pt x="334" y="1057"/>
                      <a:pt x="327" y="1053"/>
                      <a:pt x="320" y="1050"/>
                    </a:cubicBezTo>
                    <a:cubicBezTo>
                      <a:pt x="302" y="1040"/>
                      <a:pt x="284" y="1031"/>
                      <a:pt x="266" y="1022"/>
                    </a:cubicBezTo>
                    <a:cubicBezTo>
                      <a:pt x="257" y="1017"/>
                      <a:pt x="247" y="1012"/>
                      <a:pt x="238" y="1006"/>
                    </a:cubicBezTo>
                    <a:cubicBezTo>
                      <a:pt x="229" y="1000"/>
                      <a:pt x="219" y="996"/>
                      <a:pt x="209" y="991"/>
                    </a:cubicBezTo>
                    <a:cubicBezTo>
                      <a:pt x="195" y="984"/>
                      <a:pt x="181" y="978"/>
                      <a:pt x="167" y="972"/>
                    </a:cubicBezTo>
                    <a:close/>
                    <a:moveTo>
                      <a:pt x="638" y="2262"/>
                    </a:moveTo>
                    <a:cubicBezTo>
                      <a:pt x="641" y="2261"/>
                      <a:pt x="642" y="2261"/>
                      <a:pt x="643" y="2260"/>
                    </a:cubicBezTo>
                    <a:cubicBezTo>
                      <a:pt x="658" y="2254"/>
                      <a:pt x="673" y="2248"/>
                      <a:pt x="689" y="2243"/>
                    </a:cubicBezTo>
                    <a:cubicBezTo>
                      <a:pt x="705" y="2237"/>
                      <a:pt x="721" y="2231"/>
                      <a:pt x="738" y="2230"/>
                    </a:cubicBezTo>
                    <a:cubicBezTo>
                      <a:pt x="751" y="2229"/>
                      <a:pt x="763" y="2228"/>
                      <a:pt x="774" y="2233"/>
                    </a:cubicBezTo>
                    <a:cubicBezTo>
                      <a:pt x="775" y="2234"/>
                      <a:pt x="776" y="2234"/>
                      <a:pt x="777" y="2234"/>
                    </a:cubicBezTo>
                    <a:cubicBezTo>
                      <a:pt x="786" y="2236"/>
                      <a:pt x="794" y="2240"/>
                      <a:pt x="802" y="2245"/>
                    </a:cubicBezTo>
                    <a:cubicBezTo>
                      <a:pt x="807" y="2249"/>
                      <a:pt x="812" y="2253"/>
                      <a:pt x="817" y="2257"/>
                    </a:cubicBezTo>
                    <a:cubicBezTo>
                      <a:pt x="818" y="2258"/>
                      <a:pt x="820" y="2258"/>
                      <a:pt x="822" y="2259"/>
                    </a:cubicBezTo>
                    <a:cubicBezTo>
                      <a:pt x="823" y="2249"/>
                      <a:pt x="824" y="2240"/>
                      <a:pt x="825" y="2231"/>
                    </a:cubicBezTo>
                    <a:cubicBezTo>
                      <a:pt x="825" y="2227"/>
                      <a:pt x="825" y="2223"/>
                      <a:pt x="824" y="2220"/>
                    </a:cubicBezTo>
                    <a:cubicBezTo>
                      <a:pt x="824" y="2215"/>
                      <a:pt x="822" y="2211"/>
                      <a:pt x="821" y="2206"/>
                    </a:cubicBezTo>
                    <a:cubicBezTo>
                      <a:pt x="817" y="2206"/>
                      <a:pt x="814" y="2206"/>
                      <a:pt x="811" y="2206"/>
                    </a:cubicBezTo>
                    <a:cubicBezTo>
                      <a:pt x="804" y="2206"/>
                      <a:pt x="798" y="2206"/>
                      <a:pt x="792" y="2206"/>
                    </a:cubicBezTo>
                    <a:cubicBezTo>
                      <a:pt x="781" y="2206"/>
                      <a:pt x="769" y="2207"/>
                      <a:pt x="758" y="2208"/>
                    </a:cubicBezTo>
                    <a:cubicBezTo>
                      <a:pt x="755" y="2208"/>
                      <a:pt x="752" y="2208"/>
                      <a:pt x="750" y="2208"/>
                    </a:cubicBezTo>
                    <a:cubicBezTo>
                      <a:pt x="727" y="2210"/>
                      <a:pt x="704" y="2205"/>
                      <a:pt x="681" y="2202"/>
                    </a:cubicBezTo>
                    <a:cubicBezTo>
                      <a:pt x="671" y="2201"/>
                      <a:pt x="661" y="2198"/>
                      <a:pt x="650" y="2196"/>
                    </a:cubicBezTo>
                    <a:cubicBezTo>
                      <a:pt x="649" y="2198"/>
                      <a:pt x="647" y="2200"/>
                      <a:pt x="647" y="2202"/>
                    </a:cubicBezTo>
                    <a:cubicBezTo>
                      <a:pt x="642" y="2221"/>
                      <a:pt x="641" y="2241"/>
                      <a:pt x="638" y="2262"/>
                    </a:cubicBezTo>
                    <a:close/>
                    <a:moveTo>
                      <a:pt x="641" y="2328"/>
                    </a:moveTo>
                    <a:cubicBezTo>
                      <a:pt x="639" y="2338"/>
                      <a:pt x="641" y="2347"/>
                      <a:pt x="643" y="2355"/>
                    </a:cubicBezTo>
                    <a:cubicBezTo>
                      <a:pt x="643" y="2356"/>
                      <a:pt x="643" y="2358"/>
                      <a:pt x="644" y="2358"/>
                    </a:cubicBezTo>
                    <a:cubicBezTo>
                      <a:pt x="648" y="2362"/>
                      <a:pt x="652" y="2366"/>
                      <a:pt x="658" y="2368"/>
                    </a:cubicBezTo>
                    <a:cubicBezTo>
                      <a:pt x="672" y="2372"/>
                      <a:pt x="687" y="2375"/>
                      <a:pt x="701" y="2376"/>
                    </a:cubicBezTo>
                    <a:cubicBezTo>
                      <a:pt x="706" y="2376"/>
                      <a:pt x="710" y="2376"/>
                      <a:pt x="714" y="2377"/>
                    </a:cubicBezTo>
                    <a:cubicBezTo>
                      <a:pt x="723" y="2379"/>
                      <a:pt x="731" y="2380"/>
                      <a:pt x="739" y="2379"/>
                    </a:cubicBezTo>
                    <a:cubicBezTo>
                      <a:pt x="757" y="2377"/>
                      <a:pt x="775" y="2373"/>
                      <a:pt x="792" y="2365"/>
                    </a:cubicBezTo>
                    <a:cubicBezTo>
                      <a:pt x="800" y="2360"/>
                      <a:pt x="809" y="2356"/>
                      <a:pt x="814" y="2347"/>
                    </a:cubicBezTo>
                    <a:cubicBezTo>
                      <a:pt x="824" y="2331"/>
                      <a:pt x="831" y="2313"/>
                      <a:pt x="834" y="2294"/>
                    </a:cubicBezTo>
                    <a:cubicBezTo>
                      <a:pt x="836" y="2285"/>
                      <a:pt x="837" y="2277"/>
                      <a:pt x="834" y="2267"/>
                    </a:cubicBezTo>
                    <a:cubicBezTo>
                      <a:pt x="833" y="2269"/>
                      <a:pt x="832" y="2269"/>
                      <a:pt x="832" y="2270"/>
                    </a:cubicBezTo>
                    <a:cubicBezTo>
                      <a:pt x="830" y="2279"/>
                      <a:pt x="827" y="2287"/>
                      <a:pt x="821" y="2294"/>
                    </a:cubicBezTo>
                    <a:cubicBezTo>
                      <a:pt x="821" y="2295"/>
                      <a:pt x="820" y="2295"/>
                      <a:pt x="820" y="2296"/>
                    </a:cubicBezTo>
                    <a:cubicBezTo>
                      <a:pt x="819" y="2303"/>
                      <a:pt x="813" y="2309"/>
                      <a:pt x="809" y="2314"/>
                    </a:cubicBezTo>
                    <a:cubicBezTo>
                      <a:pt x="802" y="2324"/>
                      <a:pt x="791" y="2329"/>
                      <a:pt x="781" y="2334"/>
                    </a:cubicBezTo>
                    <a:cubicBezTo>
                      <a:pt x="767" y="2340"/>
                      <a:pt x="752" y="2344"/>
                      <a:pt x="737" y="2347"/>
                    </a:cubicBezTo>
                    <a:cubicBezTo>
                      <a:pt x="723" y="2351"/>
                      <a:pt x="709" y="2351"/>
                      <a:pt x="695" y="2348"/>
                    </a:cubicBezTo>
                    <a:cubicBezTo>
                      <a:pt x="693" y="2347"/>
                      <a:pt x="690" y="2346"/>
                      <a:pt x="687" y="2346"/>
                    </a:cubicBezTo>
                    <a:cubicBezTo>
                      <a:pt x="671" y="2343"/>
                      <a:pt x="655" y="2339"/>
                      <a:pt x="641" y="2328"/>
                    </a:cubicBezTo>
                    <a:close/>
                    <a:moveTo>
                      <a:pt x="544" y="1138"/>
                    </a:moveTo>
                    <a:cubicBezTo>
                      <a:pt x="544" y="1138"/>
                      <a:pt x="545" y="1140"/>
                      <a:pt x="546" y="1140"/>
                    </a:cubicBezTo>
                    <a:cubicBezTo>
                      <a:pt x="551" y="1142"/>
                      <a:pt x="555" y="1141"/>
                      <a:pt x="560" y="1138"/>
                    </a:cubicBezTo>
                    <a:cubicBezTo>
                      <a:pt x="561" y="1137"/>
                      <a:pt x="563" y="1136"/>
                      <a:pt x="565" y="1136"/>
                    </a:cubicBezTo>
                    <a:cubicBezTo>
                      <a:pt x="570" y="1133"/>
                      <a:pt x="575" y="1132"/>
                      <a:pt x="580" y="1128"/>
                    </a:cubicBezTo>
                    <a:cubicBezTo>
                      <a:pt x="591" y="1120"/>
                      <a:pt x="604" y="1115"/>
                      <a:pt x="617" y="1109"/>
                    </a:cubicBezTo>
                    <a:cubicBezTo>
                      <a:pt x="622" y="1107"/>
                      <a:pt x="627" y="1106"/>
                      <a:pt x="631" y="1103"/>
                    </a:cubicBezTo>
                    <a:cubicBezTo>
                      <a:pt x="639" y="1100"/>
                      <a:pt x="647" y="1096"/>
                      <a:pt x="655" y="1092"/>
                    </a:cubicBezTo>
                    <a:cubicBezTo>
                      <a:pt x="658" y="1091"/>
                      <a:pt x="661" y="1091"/>
                      <a:pt x="664" y="1089"/>
                    </a:cubicBezTo>
                    <a:cubicBezTo>
                      <a:pt x="673" y="1085"/>
                      <a:pt x="682" y="1080"/>
                      <a:pt x="691" y="1075"/>
                    </a:cubicBezTo>
                    <a:cubicBezTo>
                      <a:pt x="703" y="1069"/>
                      <a:pt x="715" y="1063"/>
                      <a:pt x="727" y="1057"/>
                    </a:cubicBezTo>
                    <a:cubicBezTo>
                      <a:pt x="740" y="1052"/>
                      <a:pt x="753" y="1047"/>
                      <a:pt x="766" y="1041"/>
                    </a:cubicBezTo>
                    <a:cubicBezTo>
                      <a:pt x="773" y="1038"/>
                      <a:pt x="780" y="1035"/>
                      <a:pt x="787" y="1032"/>
                    </a:cubicBezTo>
                    <a:cubicBezTo>
                      <a:pt x="794" y="1029"/>
                      <a:pt x="801" y="1026"/>
                      <a:pt x="808" y="1024"/>
                    </a:cubicBezTo>
                    <a:cubicBezTo>
                      <a:pt x="812" y="1022"/>
                      <a:pt x="816" y="1020"/>
                      <a:pt x="820" y="1019"/>
                    </a:cubicBezTo>
                    <a:cubicBezTo>
                      <a:pt x="830" y="1014"/>
                      <a:pt x="840" y="1010"/>
                      <a:pt x="850" y="1006"/>
                    </a:cubicBezTo>
                    <a:cubicBezTo>
                      <a:pt x="856" y="1004"/>
                      <a:pt x="862" y="1001"/>
                      <a:pt x="868" y="999"/>
                    </a:cubicBezTo>
                    <a:cubicBezTo>
                      <a:pt x="872" y="997"/>
                      <a:pt x="877" y="994"/>
                      <a:pt x="882" y="992"/>
                    </a:cubicBezTo>
                    <a:cubicBezTo>
                      <a:pt x="885" y="991"/>
                      <a:pt x="887" y="989"/>
                      <a:pt x="888" y="985"/>
                    </a:cubicBezTo>
                    <a:cubicBezTo>
                      <a:pt x="890" y="979"/>
                      <a:pt x="892" y="973"/>
                      <a:pt x="893" y="966"/>
                    </a:cubicBezTo>
                    <a:cubicBezTo>
                      <a:pt x="894" y="964"/>
                      <a:pt x="895" y="961"/>
                      <a:pt x="895" y="956"/>
                    </a:cubicBezTo>
                    <a:cubicBezTo>
                      <a:pt x="889" y="961"/>
                      <a:pt x="882" y="961"/>
                      <a:pt x="876" y="964"/>
                    </a:cubicBezTo>
                    <a:cubicBezTo>
                      <a:pt x="870" y="968"/>
                      <a:pt x="864" y="973"/>
                      <a:pt x="857" y="974"/>
                    </a:cubicBezTo>
                    <a:cubicBezTo>
                      <a:pt x="855" y="974"/>
                      <a:pt x="853" y="976"/>
                      <a:pt x="852" y="977"/>
                    </a:cubicBezTo>
                    <a:cubicBezTo>
                      <a:pt x="847" y="982"/>
                      <a:pt x="842" y="984"/>
                      <a:pt x="837" y="986"/>
                    </a:cubicBezTo>
                    <a:cubicBezTo>
                      <a:pt x="833" y="988"/>
                      <a:pt x="828" y="989"/>
                      <a:pt x="825" y="991"/>
                    </a:cubicBezTo>
                    <a:cubicBezTo>
                      <a:pt x="819" y="994"/>
                      <a:pt x="815" y="997"/>
                      <a:pt x="809" y="1000"/>
                    </a:cubicBezTo>
                    <a:cubicBezTo>
                      <a:pt x="801" y="1004"/>
                      <a:pt x="793" y="1008"/>
                      <a:pt x="784" y="1012"/>
                    </a:cubicBezTo>
                    <a:cubicBezTo>
                      <a:pt x="780" y="1014"/>
                      <a:pt x="775" y="1016"/>
                      <a:pt x="771" y="1019"/>
                    </a:cubicBezTo>
                    <a:cubicBezTo>
                      <a:pt x="765" y="1022"/>
                      <a:pt x="759" y="1025"/>
                      <a:pt x="752" y="1029"/>
                    </a:cubicBezTo>
                    <a:cubicBezTo>
                      <a:pt x="747" y="1031"/>
                      <a:pt x="741" y="1033"/>
                      <a:pt x="735" y="1036"/>
                    </a:cubicBezTo>
                    <a:cubicBezTo>
                      <a:pt x="728" y="1039"/>
                      <a:pt x="722" y="1043"/>
                      <a:pt x="714" y="1047"/>
                    </a:cubicBezTo>
                    <a:cubicBezTo>
                      <a:pt x="710" y="1049"/>
                      <a:pt x="705" y="1051"/>
                      <a:pt x="700" y="1053"/>
                    </a:cubicBezTo>
                    <a:cubicBezTo>
                      <a:pt x="693" y="1057"/>
                      <a:pt x="686" y="1061"/>
                      <a:pt x="679" y="1066"/>
                    </a:cubicBezTo>
                    <a:cubicBezTo>
                      <a:pt x="672" y="1070"/>
                      <a:pt x="664" y="1072"/>
                      <a:pt x="657" y="1077"/>
                    </a:cubicBezTo>
                    <a:cubicBezTo>
                      <a:pt x="650" y="1082"/>
                      <a:pt x="643" y="1087"/>
                      <a:pt x="634" y="1091"/>
                    </a:cubicBezTo>
                    <a:cubicBezTo>
                      <a:pt x="624" y="1095"/>
                      <a:pt x="614" y="1101"/>
                      <a:pt x="603" y="1105"/>
                    </a:cubicBezTo>
                    <a:cubicBezTo>
                      <a:pt x="592" y="1109"/>
                      <a:pt x="584" y="1117"/>
                      <a:pt x="573" y="1121"/>
                    </a:cubicBezTo>
                    <a:cubicBezTo>
                      <a:pt x="563" y="1125"/>
                      <a:pt x="554" y="1132"/>
                      <a:pt x="544" y="1138"/>
                    </a:cubicBezTo>
                    <a:close/>
                    <a:moveTo>
                      <a:pt x="433" y="1097"/>
                    </a:moveTo>
                    <a:cubicBezTo>
                      <a:pt x="429" y="1091"/>
                      <a:pt x="422" y="1090"/>
                      <a:pt x="419" y="1084"/>
                    </a:cubicBezTo>
                    <a:cubicBezTo>
                      <a:pt x="419" y="1083"/>
                      <a:pt x="418" y="1082"/>
                      <a:pt x="417" y="1082"/>
                    </a:cubicBezTo>
                    <a:cubicBezTo>
                      <a:pt x="410" y="1081"/>
                      <a:pt x="407" y="1075"/>
                      <a:pt x="402" y="1072"/>
                    </a:cubicBezTo>
                    <a:cubicBezTo>
                      <a:pt x="396" y="1068"/>
                      <a:pt x="390" y="1064"/>
                      <a:pt x="385" y="1060"/>
                    </a:cubicBezTo>
                    <a:cubicBezTo>
                      <a:pt x="374" y="1053"/>
                      <a:pt x="363" y="1047"/>
                      <a:pt x="354" y="1039"/>
                    </a:cubicBezTo>
                    <a:cubicBezTo>
                      <a:pt x="351" y="1036"/>
                      <a:pt x="348" y="1033"/>
                      <a:pt x="344" y="1031"/>
                    </a:cubicBezTo>
                    <a:cubicBezTo>
                      <a:pt x="335" y="1023"/>
                      <a:pt x="325" y="1016"/>
                      <a:pt x="315" y="1009"/>
                    </a:cubicBezTo>
                    <a:cubicBezTo>
                      <a:pt x="311" y="1006"/>
                      <a:pt x="308" y="1002"/>
                      <a:pt x="304" y="1000"/>
                    </a:cubicBezTo>
                    <a:cubicBezTo>
                      <a:pt x="286" y="989"/>
                      <a:pt x="270" y="976"/>
                      <a:pt x="254" y="962"/>
                    </a:cubicBezTo>
                    <a:cubicBezTo>
                      <a:pt x="250" y="959"/>
                      <a:pt x="246" y="956"/>
                      <a:pt x="241" y="953"/>
                    </a:cubicBezTo>
                    <a:cubicBezTo>
                      <a:pt x="238" y="951"/>
                      <a:pt x="235" y="948"/>
                      <a:pt x="232" y="946"/>
                    </a:cubicBezTo>
                    <a:cubicBezTo>
                      <a:pt x="231" y="946"/>
                      <a:pt x="230" y="945"/>
                      <a:pt x="229" y="944"/>
                    </a:cubicBezTo>
                    <a:cubicBezTo>
                      <a:pt x="226" y="942"/>
                      <a:pt x="222" y="941"/>
                      <a:pt x="220" y="939"/>
                    </a:cubicBezTo>
                    <a:cubicBezTo>
                      <a:pt x="216" y="933"/>
                      <a:pt x="209" y="932"/>
                      <a:pt x="205" y="927"/>
                    </a:cubicBezTo>
                    <a:cubicBezTo>
                      <a:pt x="204" y="926"/>
                      <a:pt x="203" y="926"/>
                      <a:pt x="201" y="925"/>
                    </a:cubicBezTo>
                    <a:cubicBezTo>
                      <a:pt x="201" y="928"/>
                      <a:pt x="201" y="930"/>
                      <a:pt x="202" y="932"/>
                    </a:cubicBezTo>
                    <a:cubicBezTo>
                      <a:pt x="202" y="935"/>
                      <a:pt x="203" y="938"/>
                      <a:pt x="203" y="941"/>
                    </a:cubicBezTo>
                    <a:cubicBezTo>
                      <a:pt x="205" y="950"/>
                      <a:pt x="206" y="959"/>
                      <a:pt x="208" y="969"/>
                    </a:cubicBezTo>
                    <a:cubicBezTo>
                      <a:pt x="209" y="973"/>
                      <a:pt x="210" y="978"/>
                      <a:pt x="214" y="980"/>
                    </a:cubicBezTo>
                    <a:cubicBezTo>
                      <a:pt x="224" y="986"/>
                      <a:pt x="234" y="993"/>
                      <a:pt x="244" y="998"/>
                    </a:cubicBezTo>
                    <a:cubicBezTo>
                      <a:pt x="253" y="1003"/>
                      <a:pt x="262" y="1007"/>
                      <a:pt x="271" y="1012"/>
                    </a:cubicBezTo>
                    <a:cubicBezTo>
                      <a:pt x="278" y="1015"/>
                      <a:pt x="284" y="1019"/>
                      <a:pt x="290" y="1023"/>
                    </a:cubicBezTo>
                    <a:cubicBezTo>
                      <a:pt x="304" y="1030"/>
                      <a:pt x="317" y="1036"/>
                      <a:pt x="331" y="1043"/>
                    </a:cubicBezTo>
                    <a:cubicBezTo>
                      <a:pt x="341" y="1048"/>
                      <a:pt x="351" y="1053"/>
                      <a:pt x="360" y="1058"/>
                    </a:cubicBezTo>
                    <a:cubicBezTo>
                      <a:pt x="365" y="1061"/>
                      <a:pt x="369" y="1065"/>
                      <a:pt x="373" y="1066"/>
                    </a:cubicBezTo>
                    <a:cubicBezTo>
                      <a:pt x="383" y="1069"/>
                      <a:pt x="390" y="1075"/>
                      <a:pt x="397" y="1079"/>
                    </a:cubicBezTo>
                    <a:cubicBezTo>
                      <a:pt x="407" y="1085"/>
                      <a:pt x="416" y="1090"/>
                      <a:pt x="426" y="1095"/>
                    </a:cubicBezTo>
                    <a:cubicBezTo>
                      <a:pt x="428" y="1096"/>
                      <a:pt x="431" y="1096"/>
                      <a:pt x="433" y="1097"/>
                    </a:cubicBezTo>
                    <a:close/>
                    <a:moveTo>
                      <a:pt x="224" y="2336"/>
                    </a:moveTo>
                    <a:cubicBezTo>
                      <a:pt x="223" y="2336"/>
                      <a:pt x="222" y="2336"/>
                      <a:pt x="222" y="2337"/>
                    </a:cubicBezTo>
                    <a:cubicBezTo>
                      <a:pt x="223" y="2340"/>
                      <a:pt x="224" y="2344"/>
                      <a:pt x="225" y="2347"/>
                    </a:cubicBezTo>
                    <a:cubicBezTo>
                      <a:pt x="229" y="2356"/>
                      <a:pt x="233" y="2365"/>
                      <a:pt x="242" y="2370"/>
                    </a:cubicBezTo>
                    <a:cubicBezTo>
                      <a:pt x="248" y="2374"/>
                      <a:pt x="253" y="2377"/>
                      <a:pt x="258" y="2381"/>
                    </a:cubicBezTo>
                    <a:cubicBezTo>
                      <a:pt x="261" y="2384"/>
                      <a:pt x="266" y="2385"/>
                      <a:pt x="269" y="2388"/>
                    </a:cubicBezTo>
                    <a:cubicBezTo>
                      <a:pt x="278" y="2396"/>
                      <a:pt x="290" y="2398"/>
                      <a:pt x="301" y="2402"/>
                    </a:cubicBezTo>
                    <a:cubicBezTo>
                      <a:pt x="317" y="2406"/>
                      <a:pt x="334" y="2407"/>
                      <a:pt x="350" y="2403"/>
                    </a:cubicBezTo>
                    <a:cubicBezTo>
                      <a:pt x="363" y="2400"/>
                      <a:pt x="375" y="2396"/>
                      <a:pt x="386" y="2387"/>
                    </a:cubicBezTo>
                    <a:cubicBezTo>
                      <a:pt x="391" y="2383"/>
                      <a:pt x="396" y="2380"/>
                      <a:pt x="401" y="2376"/>
                    </a:cubicBezTo>
                    <a:cubicBezTo>
                      <a:pt x="405" y="2372"/>
                      <a:pt x="409" y="2367"/>
                      <a:pt x="412" y="2363"/>
                    </a:cubicBezTo>
                    <a:cubicBezTo>
                      <a:pt x="413" y="2361"/>
                      <a:pt x="415" y="2359"/>
                      <a:pt x="413" y="2356"/>
                    </a:cubicBezTo>
                    <a:cubicBezTo>
                      <a:pt x="410" y="2359"/>
                      <a:pt x="407" y="2362"/>
                      <a:pt x="403" y="2363"/>
                    </a:cubicBezTo>
                    <a:cubicBezTo>
                      <a:pt x="398" y="2366"/>
                      <a:pt x="392" y="2368"/>
                      <a:pt x="386" y="2369"/>
                    </a:cubicBezTo>
                    <a:cubicBezTo>
                      <a:pt x="374" y="2371"/>
                      <a:pt x="363" y="2374"/>
                      <a:pt x="351" y="2375"/>
                    </a:cubicBezTo>
                    <a:cubicBezTo>
                      <a:pt x="345" y="2377"/>
                      <a:pt x="339" y="2377"/>
                      <a:pt x="332" y="2377"/>
                    </a:cubicBezTo>
                    <a:cubicBezTo>
                      <a:pt x="320" y="2378"/>
                      <a:pt x="308" y="2379"/>
                      <a:pt x="295" y="2375"/>
                    </a:cubicBezTo>
                    <a:cubicBezTo>
                      <a:pt x="286" y="2373"/>
                      <a:pt x="276" y="2371"/>
                      <a:pt x="266" y="2367"/>
                    </a:cubicBezTo>
                    <a:cubicBezTo>
                      <a:pt x="257" y="2364"/>
                      <a:pt x="246" y="2362"/>
                      <a:pt x="240" y="2351"/>
                    </a:cubicBezTo>
                    <a:cubicBezTo>
                      <a:pt x="240" y="2350"/>
                      <a:pt x="238" y="2349"/>
                      <a:pt x="237" y="2348"/>
                    </a:cubicBezTo>
                    <a:cubicBezTo>
                      <a:pt x="232" y="2346"/>
                      <a:pt x="229" y="2341"/>
                      <a:pt x="226" y="2337"/>
                    </a:cubicBezTo>
                    <a:cubicBezTo>
                      <a:pt x="225" y="2337"/>
                      <a:pt x="224" y="2336"/>
                      <a:pt x="224" y="2336"/>
                    </a:cubicBezTo>
                    <a:close/>
                    <a:moveTo>
                      <a:pt x="473" y="1131"/>
                    </a:moveTo>
                    <a:cubicBezTo>
                      <a:pt x="471" y="1146"/>
                      <a:pt x="479" y="1159"/>
                      <a:pt x="480" y="1174"/>
                    </a:cubicBezTo>
                    <a:cubicBezTo>
                      <a:pt x="484" y="1176"/>
                      <a:pt x="488" y="1179"/>
                      <a:pt x="492" y="1180"/>
                    </a:cubicBezTo>
                    <a:cubicBezTo>
                      <a:pt x="498" y="1182"/>
                      <a:pt x="504" y="1185"/>
                      <a:pt x="510" y="1184"/>
                    </a:cubicBezTo>
                    <a:cubicBezTo>
                      <a:pt x="519" y="1183"/>
                      <a:pt x="526" y="1178"/>
                      <a:pt x="532" y="1172"/>
                    </a:cubicBezTo>
                    <a:cubicBezTo>
                      <a:pt x="537" y="1166"/>
                      <a:pt x="540" y="1158"/>
                      <a:pt x="540" y="1151"/>
                    </a:cubicBezTo>
                    <a:cubicBezTo>
                      <a:pt x="540" y="1147"/>
                      <a:pt x="541" y="1144"/>
                      <a:pt x="541" y="1140"/>
                    </a:cubicBezTo>
                    <a:cubicBezTo>
                      <a:pt x="530" y="1142"/>
                      <a:pt x="523" y="1147"/>
                      <a:pt x="518" y="1154"/>
                    </a:cubicBezTo>
                    <a:cubicBezTo>
                      <a:pt x="513" y="1152"/>
                      <a:pt x="507" y="1151"/>
                      <a:pt x="504" y="1146"/>
                    </a:cubicBezTo>
                    <a:cubicBezTo>
                      <a:pt x="504" y="1145"/>
                      <a:pt x="502" y="1144"/>
                      <a:pt x="501" y="1144"/>
                    </a:cubicBezTo>
                    <a:cubicBezTo>
                      <a:pt x="492" y="1140"/>
                      <a:pt x="482" y="1135"/>
                      <a:pt x="473" y="1131"/>
                    </a:cubicBezTo>
                    <a:close/>
                    <a:moveTo>
                      <a:pt x="529" y="1560"/>
                    </a:moveTo>
                    <a:cubicBezTo>
                      <a:pt x="528" y="1556"/>
                      <a:pt x="528" y="1552"/>
                      <a:pt x="528" y="1548"/>
                    </a:cubicBezTo>
                    <a:cubicBezTo>
                      <a:pt x="528" y="1545"/>
                      <a:pt x="529" y="1542"/>
                      <a:pt x="530" y="1539"/>
                    </a:cubicBezTo>
                    <a:cubicBezTo>
                      <a:pt x="530" y="1537"/>
                      <a:pt x="531" y="1535"/>
                      <a:pt x="531" y="1533"/>
                    </a:cubicBezTo>
                    <a:cubicBezTo>
                      <a:pt x="530" y="1527"/>
                      <a:pt x="531" y="1522"/>
                      <a:pt x="532" y="1516"/>
                    </a:cubicBezTo>
                    <a:cubicBezTo>
                      <a:pt x="533" y="1512"/>
                      <a:pt x="533" y="1508"/>
                      <a:pt x="534" y="1504"/>
                    </a:cubicBezTo>
                    <a:cubicBezTo>
                      <a:pt x="535" y="1494"/>
                      <a:pt x="536" y="1483"/>
                      <a:pt x="536" y="1473"/>
                    </a:cubicBezTo>
                    <a:cubicBezTo>
                      <a:pt x="528" y="1472"/>
                      <a:pt x="519" y="1472"/>
                      <a:pt x="510" y="1471"/>
                    </a:cubicBezTo>
                    <a:cubicBezTo>
                      <a:pt x="509" y="1477"/>
                      <a:pt x="508" y="1484"/>
                      <a:pt x="509" y="1491"/>
                    </a:cubicBezTo>
                    <a:cubicBezTo>
                      <a:pt x="511" y="1498"/>
                      <a:pt x="510" y="1506"/>
                      <a:pt x="510" y="1514"/>
                    </a:cubicBezTo>
                    <a:cubicBezTo>
                      <a:pt x="510" y="1518"/>
                      <a:pt x="511" y="1522"/>
                      <a:pt x="511" y="1527"/>
                    </a:cubicBezTo>
                    <a:cubicBezTo>
                      <a:pt x="512" y="1534"/>
                      <a:pt x="512" y="1542"/>
                      <a:pt x="512" y="1550"/>
                    </a:cubicBezTo>
                    <a:cubicBezTo>
                      <a:pt x="512" y="1554"/>
                      <a:pt x="513" y="1558"/>
                      <a:pt x="513" y="1562"/>
                    </a:cubicBezTo>
                    <a:cubicBezTo>
                      <a:pt x="519" y="1561"/>
                      <a:pt x="523" y="1564"/>
                      <a:pt x="529" y="1560"/>
                    </a:cubicBezTo>
                    <a:close/>
                    <a:moveTo>
                      <a:pt x="372" y="2204"/>
                    </a:moveTo>
                    <a:cubicBezTo>
                      <a:pt x="390" y="2214"/>
                      <a:pt x="408" y="2224"/>
                      <a:pt x="426" y="2235"/>
                    </a:cubicBezTo>
                    <a:cubicBezTo>
                      <a:pt x="426" y="2228"/>
                      <a:pt x="427" y="2221"/>
                      <a:pt x="426" y="2215"/>
                    </a:cubicBezTo>
                    <a:cubicBezTo>
                      <a:pt x="426" y="2213"/>
                      <a:pt x="425" y="2211"/>
                      <a:pt x="428" y="2210"/>
                    </a:cubicBezTo>
                    <a:cubicBezTo>
                      <a:pt x="433" y="2207"/>
                      <a:pt x="432" y="2203"/>
                      <a:pt x="430" y="2199"/>
                    </a:cubicBezTo>
                    <a:cubicBezTo>
                      <a:pt x="412" y="2200"/>
                      <a:pt x="394" y="2201"/>
                      <a:pt x="375" y="2203"/>
                    </a:cubicBezTo>
                    <a:cubicBezTo>
                      <a:pt x="374" y="2203"/>
                      <a:pt x="373" y="2203"/>
                      <a:pt x="372" y="2204"/>
                    </a:cubicBezTo>
                    <a:close/>
                    <a:moveTo>
                      <a:pt x="513" y="1572"/>
                    </a:moveTo>
                    <a:cubicBezTo>
                      <a:pt x="513" y="1579"/>
                      <a:pt x="513" y="1587"/>
                      <a:pt x="513" y="1595"/>
                    </a:cubicBezTo>
                    <a:cubicBezTo>
                      <a:pt x="513" y="1601"/>
                      <a:pt x="514" y="1608"/>
                      <a:pt x="514" y="1614"/>
                    </a:cubicBezTo>
                    <a:cubicBezTo>
                      <a:pt x="515" y="1626"/>
                      <a:pt x="515" y="1638"/>
                      <a:pt x="515" y="1649"/>
                    </a:cubicBezTo>
                    <a:cubicBezTo>
                      <a:pt x="519" y="1649"/>
                      <a:pt x="523" y="1649"/>
                      <a:pt x="526" y="1649"/>
                    </a:cubicBezTo>
                    <a:cubicBezTo>
                      <a:pt x="526" y="1640"/>
                      <a:pt x="526" y="1632"/>
                      <a:pt x="526" y="1624"/>
                    </a:cubicBezTo>
                    <a:cubicBezTo>
                      <a:pt x="526" y="1622"/>
                      <a:pt x="526" y="1621"/>
                      <a:pt x="526" y="1619"/>
                    </a:cubicBezTo>
                    <a:cubicBezTo>
                      <a:pt x="526" y="1614"/>
                      <a:pt x="526" y="1609"/>
                      <a:pt x="527" y="1605"/>
                    </a:cubicBezTo>
                    <a:cubicBezTo>
                      <a:pt x="529" y="1594"/>
                      <a:pt x="528" y="1583"/>
                      <a:pt x="527" y="1572"/>
                    </a:cubicBezTo>
                    <a:cubicBezTo>
                      <a:pt x="522" y="1572"/>
                      <a:pt x="518" y="1572"/>
                      <a:pt x="513" y="1572"/>
                    </a:cubicBezTo>
                    <a:close/>
                    <a:moveTo>
                      <a:pt x="711" y="328"/>
                    </a:moveTo>
                    <a:cubicBezTo>
                      <a:pt x="717" y="325"/>
                      <a:pt x="721" y="322"/>
                      <a:pt x="724" y="318"/>
                    </a:cubicBezTo>
                    <a:cubicBezTo>
                      <a:pt x="727" y="312"/>
                      <a:pt x="729" y="306"/>
                      <a:pt x="733" y="300"/>
                    </a:cubicBezTo>
                    <a:cubicBezTo>
                      <a:pt x="739" y="291"/>
                      <a:pt x="740" y="281"/>
                      <a:pt x="740" y="271"/>
                    </a:cubicBezTo>
                    <a:cubicBezTo>
                      <a:pt x="740" y="267"/>
                      <a:pt x="738" y="264"/>
                      <a:pt x="735" y="263"/>
                    </a:cubicBezTo>
                    <a:cubicBezTo>
                      <a:pt x="728" y="260"/>
                      <a:pt x="720" y="265"/>
                      <a:pt x="719" y="273"/>
                    </a:cubicBezTo>
                    <a:cubicBezTo>
                      <a:pt x="719" y="275"/>
                      <a:pt x="719" y="277"/>
                      <a:pt x="719" y="280"/>
                    </a:cubicBezTo>
                    <a:cubicBezTo>
                      <a:pt x="719" y="286"/>
                      <a:pt x="719" y="293"/>
                      <a:pt x="718" y="299"/>
                    </a:cubicBezTo>
                    <a:cubicBezTo>
                      <a:pt x="716" y="309"/>
                      <a:pt x="714" y="317"/>
                      <a:pt x="711" y="328"/>
                    </a:cubicBezTo>
                    <a:close/>
                    <a:moveTo>
                      <a:pt x="341" y="316"/>
                    </a:moveTo>
                    <a:cubicBezTo>
                      <a:pt x="341" y="314"/>
                      <a:pt x="341" y="313"/>
                      <a:pt x="341" y="312"/>
                    </a:cubicBezTo>
                    <a:cubicBezTo>
                      <a:pt x="339" y="305"/>
                      <a:pt x="339" y="297"/>
                      <a:pt x="339" y="290"/>
                    </a:cubicBezTo>
                    <a:cubicBezTo>
                      <a:pt x="341" y="280"/>
                      <a:pt x="341" y="271"/>
                      <a:pt x="342" y="262"/>
                    </a:cubicBezTo>
                    <a:cubicBezTo>
                      <a:pt x="342" y="258"/>
                      <a:pt x="341" y="256"/>
                      <a:pt x="338" y="254"/>
                    </a:cubicBezTo>
                    <a:cubicBezTo>
                      <a:pt x="335" y="253"/>
                      <a:pt x="332" y="253"/>
                      <a:pt x="329" y="256"/>
                    </a:cubicBezTo>
                    <a:cubicBezTo>
                      <a:pt x="325" y="260"/>
                      <a:pt x="321" y="264"/>
                      <a:pt x="323" y="271"/>
                    </a:cubicBezTo>
                    <a:cubicBezTo>
                      <a:pt x="323" y="272"/>
                      <a:pt x="323" y="273"/>
                      <a:pt x="323" y="275"/>
                    </a:cubicBezTo>
                    <a:cubicBezTo>
                      <a:pt x="323" y="287"/>
                      <a:pt x="326" y="298"/>
                      <a:pt x="331" y="308"/>
                    </a:cubicBezTo>
                    <a:cubicBezTo>
                      <a:pt x="333" y="312"/>
                      <a:pt x="336" y="315"/>
                      <a:pt x="341" y="316"/>
                    </a:cubicBezTo>
                    <a:close/>
                    <a:moveTo>
                      <a:pt x="287" y="2198"/>
                    </a:moveTo>
                    <a:cubicBezTo>
                      <a:pt x="287" y="2198"/>
                      <a:pt x="288" y="2198"/>
                      <a:pt x="288" y="2197"/>
                    </a:cubicBezTo>
                    <a:cubicBezTo>
                      <a:pt x="282" y="2196"/>
                      <a:pt x="276" y="2196"/>
                      <a:pt x="270" y="2195"/>
                    </a:cubicBezTo>
                    <a:cubicBezTo>
                      <a:pt x="265" y="2194"/>
                      <a:pt x="259" y="2195"/>
                      <a:pt x="255" y="2193"/>
                    </a:cubicBezTo>
                    <a:cubicBezTo>
                      <a:pt x="251" y="2191"/>
                      <a:pt x="247" y="2191"/>
                      <a:pt x="243" y="2190"/>
                    </a:cubicBezTo>
                    <a:cubicBezTo>
                      <a:pt x="243" y="2196"/>
                      <a:pt x="242" y="2200"/>
                      <a:pt x="241" y="2205"/>
                    </a:cubicBezTo>
                    <a:cubicBezTo>
                      <a:pt x="257" y="2203"/>
                      <a:pt x="272" y="2201"/>
                      <a:pt x="287" y="2198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47" name="Freeform 6"/>
              <p:cNvSpPr>
                <a:spLocks/>
              </p:cNvSpPr>
              <p:nvPr/>
            </p:nvSpPr>
            <p:spPr bwMode="auto">
              <a:xfrm>
                <a:off x="6153150" y="3414713"/>
                <a:ext cx="20638" cy="12700"/>
              </a:xfrm>
              <a:custGeom>
                <a:avLst/>
                <a:gdLst>
                  <a:gd name="T0" fmla="*/ 0 w 8"/>
                  <a:gd name="T1" fmla="*/ 0 h 5"/>
                  <a:gd name="T2" fmla="*/ 8 w 8"/>
                  <a:gd name="T3" fmla="*/ 2 h 5"/>
                  <a:gd name="T4" fmla="*/ 0 w 8"/>
                  <a:gd name="T5" fmla="*/ 0 h 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8" h="5">
                    <a:moveTo>
                      <a:pt x="0" y="0"/>
                    </a:moveTo>
                    <a:cubicBezTo>
                      <a:pt x="2" y="1"/>
                      <a:pt x="5" y="2"/>
                      <a:pt x="8" y="2"/>
                    </a:cubicBezTo>
                    <a:cubicBezTo>
                      <a:pt x="2" y="5"/>
                      <a:pt x="0" y="4"/>
                      <a:pt x="0" y="0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48" name="Freeform 7"/>
              <p:cNvSpPr>
                <a:spLocks/>
              </p:cNvSpPr>
              <p:nvPr/>
            </p:nvSpPr>
            <p:spPr bwMode="auto">
              <a:xfrm>
                <a:off x="3313113" y="1819276"/>
                <a:ext cx="2646363" cy="1898650"/>
              </a:xfrm>
              <a:custGeom>
                <a:avLst/>
                <a:gdLst>
                  <a:gd name="T0" fmla="*/ 190 w 1007"/>
                  <a:gd name="T1" fmla="*/ 373 h 724"/>
                  <a:gd name="T2" fmla="*/ 183 w 1007"/>
                  <a:gd name="T3" fmla="*/ 417 h 724"/>
                  <a:gd name="T4" fmla="*/ 169 w 1007"/>
                  <a:gd name="T5" fmla="*/ 427 h 724"/>
                  <a:gd name="T6" fmla="*/ 133 w 1007"/>
                  <a:gd name="T7" fmla="*/ 421 h 724"/>
                  <a:gd name="T8" fmla="*/ 151 w 1007"/>
                  <a:gd name="T9" fmla="*/ 460 h 724"/>
                  <a:gd name="T10" fmla="*/ 125 w 1007"/>
                  <a:gd name="T11" fmla="*/ 452 h 724"/>
                  <a:gd name="T12" fmla="*/ 124 w 1007"/>
                  <a:gd name="T13" fmla="*/ 485 h 724"/>
                  <a:gd name="T14" fmla="*/ 132 w 1007"/>
                  <a:gd name="T15" fmla="*/ 536 h 724"/>
                  <a:gd name="T16" fmla="*/ 99 w 1007"/>
                  <a:gd name="T17" fmla="*/ 572 h 724"/>
                  <a:gd name="T18" fmla="*/ 95 w 1007"/>
                  <a:gd name="T19" fmla="*/ 623 h 724"/>
                  <a:gd name="T20" fmla="*/ 116 w 1007"/>
                  <a:gd name="T21" fmla="*/ 712 h 724"/>
                  <a:gd name="T22" fmla="*/ 89 w 1007"/>
                  <a:gd name="T23" fmla="*/ 696 h 724"/>
                  <a:gd name="T24" fmla="*/ 33 w 1007"/>
                  <a:gd name="T25" fmla="*/ 596 h 724"/>
                  <a:gd name="T26" fmla="*/ 2 w 1007"/>
                  <a:gd name="T27" fmla="*/ 478 h 724"/>
                  <a:gd name="T28" fmla="*/ 11 w 1007"/>
                  <a:gd name="T29" fmla="*/ 408 h 724"/>
                  <a:gd name="T30" fmla="*/ 57 w 1007"/>
                  <a:gd name="T31" fmla="*/ 299 h 724"/>
                  <a:gd name="T32" fmla="*/ 105 w 1007"/>
                  <a:gd name="T33" fmla="*/ 214 h 724"/>
                  <a:gd name="T34" fmla="*/ 124 w 1007"/>
                  <a:gd name="T35" fmla="*/ 181 h 724"/>
                  <a:gd name="T36" fmla="*/ 154 w 1007"/>
                  <a:gd name="T37" fmla="*/ 135 h 724"/>
                  <a:gd name="T38" fmla="*/ 243 w 1007"/>
                  <a:gd name="T39" fmla="*/ 47 h 724"/>
                  <a:gd name="T40" fmla="*/ 308 w 1007"/>
                  <a:gd name="T41" fmla="*/ 24 h 724"/>
                  <a:gd name="T42" fmla="*/ 361 w 1007"/>
                  <a:gd name="T43" fmla="*/ 6 h 724"/>
                  <a:gd name="T44" fmla="*/ 449 w 1007"/>
                  <a:gd name="T45" fmla="*/ 95 h 724"/>
                  <a:gd name="T46" fmla="*/ 571 w 1007"/>
                  <a:gd name="T47" fmla="*/ 108 h 724"/>
                  <a:gd name="T48" fmla="*/ 671 w 1007"/>
                  <a:gd name="T49" fmla="*/ 12 h 724"/>
                  <a:gd name="T50" fmla="*/ 709 w 1007"/>
                  <a:gd name="T51" fmla="*/ 13 h 724"/>
                  <a:gd name="T52" fmla="*/ 793 w 1007"/>
                  <a:gd name="T53" fmla="*/ 46 h 724"/>
                  <a:gd name="T54" fmla="*/ 847 w 1007"/>
                  <a:gd name="T55" fmla="*/ 97 h 724"/>
                  <a:gd name="T56" fmla="*/ 878 w 1007"/>
                  <a:gd name="T57" fmla="*/ 145 h 724"/>
                  <a:gd name="T58" fmla="*/ 904 w 1007"/>
                  <a:gd name="T59" fmla="*/ 192 h 724"/>
                  <a:gd name="T60" fmla="*/ 944 w 1007"/>
                  <a:gd name="T61" fmla="*/ 299 h 724"/>
                  <a:gd name="T62" fmla="*/ 980 w 1007"/>
                  <a:gd name="T63" fmla="*/ 401 h 724"/>
                  <a:gd name="T64" fmla="*/ 1006 w 1007"/>
                  <a:gd name="T65" fmla="*/ 545 h 724"/>
                  <a:gd name="T66" fmla="*/ 947 w 1007"/>
                  <a:gd name="T67" fmla="*/ 648 h 724"/>
                  <a:gd name="T68" fmla="*/ 839 w 1007"/>
                  <a:gd name="T69" fmla="*/ 667 h 724"/>
                  <a:gd name="T70" fmla="*/ 849 w 1007"/>
                  <a:gd name="T71" fmla="*/ 634 h 724"/>
                  <a:gd name="T72" fmla="*/ 860 w 1007"/>
                  <a:gd name="T73" fmla="*/ 599 h 724"/>
                  <a:gd name="T74" fmla="*/ 886 w 1007"/>
                  <a:gd name="T75" fmla="*/ 517 h 724"/>
                  <a:gd name="T76" fmla="*/ 909 w 1007"/>
                  <a:gd name="T77" fmla="*/ 447 h 724"/>
                  <a:gd name="T78" fmla="*/ 886 w 1007"/>
                  <a:gd name="T79" fmla="*/ 440 h 724"/>
                  <a:gd name="T80" fmla="*/ 878 w 1007"/>
                  <a:gd name="T81" fmla="*/ 403 h 724"/>
                  <a:gd name="T82" fmla="*/ 863 w 1007"/>
                  <a:gd name="T83" fmla="*/ 375 h 724"/>
                  <a:gd name="T84" fmla="*/ 840 w 1007"/>
                  <a:gd name="T85" fmla="*/ 376 h 724"/>
                  <a:gd name="T86" fmla="*/ 787 w 1007"/>
                  <a:gd name="T87" fmla="*/ 410 h 724"/>
                  <a:gd name="T88" fmla="*/ 723 w 1007"/>
                  <a:gd name="T89" fmla="*/ 448 h 724"/>
                  <a:gd name="T90" fmla="*/ 696 w 1007"/>
                  <a:gd name="T91" fmla="*/ 464 h 724"/>
                  <a:gd name="T92" fmla="*/ 667 w 1007"/>
                  <a:gd name="T93" fmla="*/ 479 h 724"/>
                  <a:gd name="T94" fmla="*/ 571 w 1007"/>
                  <a:gd name="T95" fmla="*/ 533 h 724"/>
                  <a:gd name="T96" fmla="*/ 536 w 1007"/>
                  <a:gd name="T97" fmla="*/ 552 h 724"/>
                  <a:gd name="T98" fmla="*/ 521 w 1007"/>
                  <a:gd name="T99" fmla="*/ 564 h 724"/>
                  <a:gd name="T100" fmla="*/ 465 w 1007"/>
                  <a:gd name="T101" fmla="*/ 539 h 724"/>
                  <a:gd name="T102" fmla="*/ 419 w 1007"/>
                  <a:gd name="T103" fmla="*/ 507 h 724"/>
                  <a:gd name="T104" fmla="*/ 344 w 1007"/>
                  <a:gd name="T105" fmla="*/ 443 h 724"/>
                  <a:gd name="T106" fmla="*/ 285 w 1007"/>
                  <a:gd name="T107" fmla="*/ 395 h 724"/>
                  <a:gd name="T108" fmla="*/ 253 w 1007"/>
                  <a:gd name="T109" fmla="*/ 365 h 724"/>
                  <a:gd name="T110" fmla="*/ 211 w 1007"/>
                  <a:gd name="T111" fmla="*/ 334 h 724"/>
                  <a:gd name="T112" fmla="*/ 217 w 1007"/>
                  <a:gd name="T113" fmla="*/ 372 h 7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</a:cxnLst>
                <a:rect l="0" t="0" r="r" b="b"/>
                <a:pathLst>
                  <a:path w="1007" h="724">
                    <a:moveTo>
                      <a:pt x="223" y="393"/>
                    </a:moveTo>
                    <a:cubicBezTo>
                      <a:pt x="216" y="390"/>
                      <a:pt x="213" y="384"/>
                      <a:pt x="207" y="382"/>
                    </a:cubicBezTo>
                    <a:cubicBezTo>
                      <a:pt x="201" y="381"/>
                      <a:pt x="196" y="375"/>
                      <a:pt x="190" y="373"/>
                    </a:cubicBezTo>
                    <a:cubicBezTo>
                      <a:pt x="184" y="371"/>
                      <a:pt x="178" y="369"/>
                      <a:pt x="171" y="369"/>
                    </a:cubicBezTo>
                    <a:cubicBezTo>
                      <a:pt x="172" y="375"/>
                      <a:pt x="173" y="380"/>
                      <a:pt x="175" y="385"/>
                    </a:cubicBezTo>
                    <a:cubicBezTo>
                      <a:pt x="179" y="395"/>
                      <a:pt x="183" y="405"/>
                      <a:pt x="183" y="417"/>
                    </a:cubicBezTo>
                    <a:cubicBezTo>
                      <a:pt x="184" y="420"/>
                      <a:pt x="185" y="423"/>
                      <a:pt x="186" y="427"/>
                    </a:cubicBezTo>
                    <a:cubicBezTo>
                      <a:pt x="186" y="429"/>
                      <a:pt x="186" y="430"/>
                      <a:pt x="187" y="433"/>
                    </a:cubicBezTo>
                    <a:cubicBezTo>
                      <a:pt x="180" y="432"/>
                      <a:pt x="174" y="430"/>
                      <a:pt x="169" y="427"/>
                    </a:cubicBezTo>
                    <a:cubicBezTo>
                      <a:pt x="164" y="424"/>
                      <a:pt x="159" y="421"/>
                      <a:pt x="154" y="419"/>
                    </a:cubicBezTo>
                    <a:cubicBezTo>
                      <a:pt x="148" y="416"/>
                      <a:pt x="143" y="415"/>
                      <a:pt x="137" y="414"/>
                    </a:cubicBezTo>
                    <a:cubicBezTo>
                      <a:pt x="133" y="413"/>
                      <a:pt x="131" y="417"/>
                      <a:pt x="133" y="421"/>
                    </a:cubicBezTo>
                    <a:cubicBezTo>
                      <a:pt x="134" y="423"/>
                      <a:pt x="136" y="425"/>
                      <a:pt x="137" y="427"/>
                    </a:cubicBezTo>
                    <a:cubicBezTo>
                      <a:pt x="143" y="435"/>
                      <a:pt x="147" y="443"/>
                      <a:pt x="148" y="452"/>
                    </a:cubicBezTo>
                    <a:cubicBezTo>
                      <a:pt x="149" y="455"/>
                      <a:pt x="150" y="457"/>
                      <a:pt x="151" y="460"/>
                    </a:cubicBezTo>
                    <a:cubicBezTo>
                      <a:pt x="151" y="462"/>
                      <a:pt x="152" y="464"/>
                      <a:pt x="152" y="467"/>
                    </a:cubicBezTo>
                    <a:cubicBezTo>
                      <a:pt x="144" y="464"/>
                      <a:pt x="137" y="462"/>
                      <a:pt x="130" y="459"/>
                    </a:cubicBezTo>
                    <a:cubicBezTo>
                      <a:pt x="128" y="458"/>
                      <a:pt x="127" y="454"/>
                      <a:pt x="125" y="452"/>
                    </a:cubicBezTo>
                    <a:cubicBezTo>
                      <a:pt x="122" y="450"/>
                      <a:pt x="119" y="449"/>
                      <a:pt x="117" y="451"/>
                    </a:cubicBezTo>
                    <a:cubicBezTo>
                      <a:pt x="117" y="456"/>
                      <a:pt x="118" y="460"/>
                      <a:pt x="118" y="464"/>
                    </a:cubicBezTo>
                    <a:cubicBezTo>
                      <a:pt x="125" y="470"/>
                      <a:pt x="121" y="478"/>
                      <a:pt x="124" y="485"/>
                    </a:cubicBezTo>
                    <a:cubicBezTo>
                      <a:pt x="127" y="492"/>
                      <a:pt x="127" y="499"/>
                      <a:pt x="129" y="507"/>
                    </a:cubicBezTo>
                    <a:cubicBezTo>
                      <a:pt x="132" y="515"/>
                      <a:pt x="131" y="524"/>
                      <a:pt x="135" y="532"/>
                    </a:cubicBezTo>
                    <a:cubicBezTo>
                      <a:pt x="137" y="534"/>
                      <a:pt x="135" y="536"/>
                      <a:pt x="132" y="536"/>
                    </a:cubicBezTo>
                    <a:cubicBezTo>
                      <a:pt x="126" y="536"/>
                      <a:pt x="123" y="539"/>
                      <a:pt x="119" y="543"/>
                    </a:cubicBezTo>
                    <a:cubicBezTo>
                      <a:pt x="117" y="545"/>
                      <a:pt x="115" y="546"/>
                      <a:pt x="113" y="547"/>
                    </a:cubicBezTo>
                    <a:cubicBezTo>
                      <a:pt x="105" y="553"/>
                      <a:pt x="101" y="562"/>
                      <a:pt x="99" y="572"/>
                    </a:cubicBezTo>
                    <a:cubicBezTo>
                      <a:pt x="98" y="578"/>
                      <a:pt x="97" y="585"/>
                      <a:pt x="95" y="592"/>
                    </a:cubicBezTo>
                    <a:cubicBezTo>
                      <a:pt x="94" y="597"/>
                      <a:pt x="95" y="602"/>
                      <a:pt x="95" y="607"/>
                    </a:cubicBezTo>
                    <a:cubicBezTo>
                      <a:pt x="95" y="612"/>
                      <a:pt x="95" y="618"/>
                      <a:pt x="95" y="623"/>
                    </a:cubicBezTo>
                    <a:cubicBezTo>
                      <a:pt x="95" y="632"/>
                      <a:pt x="97" y="641"/>
                      <a:pt x="98" y="649"/>
                    </a:cubicBezTo>
                    <a:cubicBezTo>
                      <a:pt x="99" y="657"/>
                      <a:pt x="101" y="664"/>
                      <a:pt x="102" y="671"/>
                    </a:cubicBezTo>
                    <a:cubicBezTo>
                      <a:pt x="103" y="686"/>
                      <a:pt x="109" y="699"/>
                      <a:pt x="116" y="712"/>
                    </a:cubicBezTo>
                    <a:cubicBezTo>
                      <a:pt x="118" y="716"/>
                      <a:pt x="120" y="720"/>
                      <a:pt x="122" y="724"/>
                    </a:cubicBezTo>
                    <a:cubicBezTo>
                      <a:pt x="120" y="724"/>
                      <a:pt x="119" y="724"/>
                      <a:pt x="118" y="724"/>
                    </a:cubicBezTo>
                    <a:cubicBezTo>
                      <a:pt x="108" y="715"/>
                      <a:pt x="97" y="708"/>
                      <a:pt x="89" y="696"/>
                    </a:cubicBezTo>
                    <a:cubicBezTo>
                      <a:pt x="80" y="681"/>
                      <a:pt x="70" y="666"/>
                      <a:pt x="60" y="651"/>
                    </a:cubicBezTo>
                    <a:cubicBezTo>
                      <a:pt x="57" y="646"/>
                      <a:pt x="54" y="640"/>
                      <a:pt x="51" y="635"/>
                    </a:cubicBezTo>
                    <a:cubicBezTo>
                      <a:pt x="45" y="622"/>
                      <a:pt x="39" y="609"/>
                      <a:pt x="33" y="596"/>
                    </a:cubicBezTo>
                    <a:cubicBezTo>
                      <a:pt x="27" y="583"/>
                      <a:pt x="23" y="570"/>
                      <a:pt x="18" y="556"/>
                    </a:cubicBezTo>
                    <a:cubicBezTo>
                      <a:pt x="14" y="540"/>
                      <a:pt x="10" y="525"/>
                      <a:pt x="6" y="509"/>
                    </a:cubicBezTo>
                    <a:cubicBezTo>
                      <a:pt x="4" y="499"/>
                      <a:pt x="3" y="488"/>
                      <a:pt x="2" y="478"/>
                    </a:cubicBezTo>
                    <a:cubicBezTo>
                      <a:pt x="1" y="470"/>
                      <a:pt x="1" y="461"/>
                      <a:pt x="0" y="453"/>
                    </a:cubicBezTo>
                    <a:cubicBezTo>
                      <a:pt x="0" y="450"/>
                      <a:pt x="1" y="446"/>
                      <a:pt x="2" y="443"/>
                    </a:cubicBezTo>
                    <a:cubicBezTo>
                      <a:pt x="5" y="431"/>
                      <a:pt x="8" y="420"/>
                      <a:pt x="11" y="408"/>
                    </a:cubicBezTo>
                    <a:cubicBezTo>
                      <a:pt x="14" y="399"/>
                      <a:pt x="17" y="389"/>
                      <a:pt x="21" y="380"/>
                    </a:cubicBezTo>
                    <a:cubicBezTo>
                      <a:pt x="26" y="367"/>
                      <a:pt x="32" y="353"/>
                      <a:pt x="38" y="340"/>
                    </a:cubicBezTo>
                    <a:cubicBezTo>
                      <a:pt x="44" y="326"/>
                      <a:pt x="50" y="313"/>
                      <a:pt x="57" y="299"/>
                    </a:cubicBezTo>
                    <a:cubicBezTo>
                      <a:pt x="61" y="290"/>
                      <a:pt x="65" y="281"/>
                      <a:pt x="70" y="272"/>
                    </a:cubicBezTo>
                    <a:cubicBezTo>
                      <a:pt x="74" y="264"/>
                      <a:pt x="79" y="255"/>
                      <a:pt x="84" y="247"/>
                    </a:cubicBezTo>
                    <a:cubicBezTo>
                      <a:pt x="90" y="235"/>
                      <a:pt x="97" y="224"/>
                      <a:pt x="105" y="214"/>
                    </a:cubicBezTo>
                    <a:cubicBezTo>
                      <a:pt x="106" y="213"/>
                      <a:pt x="107" y="211"/>
                      <a:pt x="107" y="210"/>
                    </a:cubicBezTo>
                    <a:cubicBezTo>
                      <a:pt x="111" y="204"/>
                      <a:pt x="114" y="199"/>
                      <a:pt x="117" y="193"/>
                    </a:cubicBezTo>
                    <a:cubicBezTo>
                      <a:pt x="119" y="189"/>
                      <a:pt x="122" y="185"/>
                      <a:pt x="124" y="181"/>
                    </a:cubicBezTo>
                    <a:cubicBezTo>
                      <a:pt x="130" y="172"/>
                      <a:pt x="135" y="163"/>
                      <a:pt x="140" y="154"/>
                    </a:cubicBezTo>
                    <a:cubicBezTo>
                      <a:pt x="141" y="153"/>
                      <a:pt x="142" y="151"/>
                      <a:pt x="143" y="150"/>
                    </a:cubicBezTo>
                    <a:cubicBezTo>
                      <a:pt x="147" y="145"/>
                      <a:pt x="151" y="140"/>
                      <a:pt x="154" y="135"/>
                    </a:cubicBezTo>
                    <a:cubicBezTo>
                      <a:pt x="159" y="125"/>
                      <a:pt x="167" y="117"/>
                      <a:pt x="174" y="109"/>
                    </a:cubicBezTo>
                    <a:cubicBezTo>
                      <a:pt x="183" y="99"/>
                      <a:pt x="193" y="88"/>
                      <a:pt x="203" y="78"/>
                    </a:cubicBezTo>
                    <a:cubicBezTo>
                      <a:pt x="215" y="66"/>
                      <a:pt x="228" y="55"/>
                      <a:pt x="243" y="47"/>
                    </a:cubicBezTo>
                    <a:cubicBezTo>
                      <a:pt x="255" y="40"/>
                      <a:pt x="268" y="34"/>
                      <a:pt x="282" y="31"/>
                    </a:cubicBezTo>
                    <a:cubicBezTo>
                      <a:pt x="284" y="31"/>
                      <a:pt x="285" y="31"/>
                      <a:pt x="286" y="31"/>
                    </a:cubicBezTo>
                    <a:cubicBezTo>
                      <a:pt x="293" y="27"/>
                      <a:pt x="301" y="26"/>
                      <a:pt x="308" y="24"/>
                    </a:cubicBezTo>
                    <a:cubicBezTo>
                      <a:pt x="318" y="21"/>
                      <a:pt x="329" y="19"/>
                      <a:pt x="339" y="15"/>
                    </a:cubicBezTo>
                    <a:cubicBezTo>
                      <a:pt x="343" y="14"/>
                      <a:pt x="347" y="12"/>
                      <a:pt x="351" y="10"/>
                    </a:cubicBezTo>
                    <a:cubicBezTo>
                      <a:pt x="355" y="9"/>
                      <a:pt x="358" y="7"/>
                      <a:pt x="361" y="6"/>
                    </a:cubicBezTo>
                    <a:cubicBezTo>
                      <a:pt x="375" y="23"/>
                      <a:pt x="388" y="40"/>
                      <a:pt x="402" y="56"/>
                    </a:cubicBezTo>
                    <a:cubicBezTo>
                      <a:pt x="410" y="66"/>
                      <a:pt x="421" y="75"/>
                      <a:pt x="431" y="83"/>
                    </a:cubicBezTo>
                    <a:cubicBezTo>
                      <a:pt x="436" y="88"/>
                      <a:pt x="443" y="92"/>
                      <a:pt x="449" y="95"/>
                    </a:cubicBezTo>
                    <a:cubicBezTo>
                      <a:pt x="465" y="103"/>
                      <a:pt x="482" y="108"/>
                      <a:pt x="499" y="113"/>
                    </a:cubicBezTo>
                    <a:cubicBezTo>
                      <a:pt x="513" y="118"/>
                      <a:pt x="527" y="117"/>
                      <a:pt x="542" y="116"/>
                    </a:cubicBezTo>
                    <a:cubicBezTo>
                      <a:pt x="551" y="115"/>
                      <a:pt x="561" y="111"/>
                      <a:pt x="571" y="108"/>
                    </a:cubicBezTo>
                    <a:cubicBezTo>
                      <a:pt x="589" y="102"/>
                      <a:pt x="604" y="90"/>
                      <a:pt x="618" y="77"/>
                    </a:cubicBezTo>
                    <a:cubicBezTo>
                      <a:pt x="632" y="65"/>
                      <a:pt x="644" y="51"/>
                      <a:pt x="656" y="36"/>
                    </a:cubicBezTo>
                    <a:cubicBezTo>
                      <a:pt x="661" y="28"/>
                      <a:pt x="667" y="21"/>
                      <a:pt x="671" y="12"/>
                    </a:cubicBezTo>
                    <a:cubicBezTo>
                      <a:pt x="673" y="8"/>
                      <a:pt x="674" y="5"/>
                      <a:pt x="675" y="0"/>
                    </a:cubicBezTo>
                    <a:cubicBezTo>
                      <a:pt x="682" y="3"/>
                      <a:pt x="688" y="4"/>
                      <a:pt x="693" y="7"/>
                    </a:cubicBezTo>
                    <a:cubicBezTo>
                      <a:pt x="698" y="10"/>
                      <a:pt x="704" y="11"/>
                      <a:pt x="709" y="13"/>
                    </a:cubicBezTo>
                    <a:cubicBezTo>
                      <a:pt x="711" y="14"/>
                      <a:pt x="713" y="14"/>
                      <a:pt x="715" y="15"/>
                    </a:cubicBezTo>
                    <a:cubicBezTo>
                      <a:pt x="730" y="23"/>
                      <a:pt x="746" y="26"/>
                      <a:pt x="762" y="31"/>
                    </a:cubicBezTo>
                    <a:cubicBezTo>
                      <a:pt x="773" y="34"/>
                      <a:pt x="783" y="40"/>
                      <a:pt x="793" y="46"/>
                    </a:cubicBezTo>
                    <a:cubicBezTo>
                      <a:pt x="802" y="52"/>
                      <a:pt x="811" y="59"/>
                      <a:pt x="819" y="66"/>
                    </a:cubicBezTo>
                    <a:cubicBezTo>
                      <a:pt x="823" y="69"/>
                      <a:pt x="826" y="73"/>
                      <a:pt x="830" y="77"/>
                    </a:cubicBezTo>
                    <a:cubicBezTo>
                      <a:pt x="836" y="84"/>
                      <a:pt x="841" y="90"/>
                      <a:pt x="847" y="97"/>
                    </a:cubicBezTo>
                    <a:cubicBezTo>
                      <a:pt x="850" y="101"/>
                      <a:pt x="854" y="104"/>
                      <a:pt x="855" y="110"/>
                    </a:cubicBezTo>
                    <a:cubicBezTo>
                      <a:pt x="856" y="114"/>
                      <a:pt x="861" y="117"/>
                      <a:pt x="863" y="121"/>
                    </a:cubicBezTo>
                    <a:cubicBezTo>
                      <a:pt x="868" y="129"/>
                      <a:pt x="873" y="137"/>
                      <a:pt x="878" y="145"/>
                    </a:cubicBezTo>
                    <a:cubicBezTo>
                      <a:pt x="883" y="154"/>
                      <a:pt x="889" y="163"/>
                      <a:pt x="894" y="172"/>
                    </a:cubicBezTo>
                    <a:cubicBezTo>
                      <a:pt x="896" y="176"/>
                      <a:pt x="898" y="181"/>
                      <a:pt x="901" y="185"/>
                    </a:cubicBezTo>
                    <a:cubicBezTo>
                      <a:pt x="902" y="188"/>
                      <a:pt x="902" y="190"/>
                      <a:pt x="904" y="192"/>
                    </a:cubicBezTo>
                    <a:cubicBezTo>
                      <a:pt x="910" y="203"/>
                      <a:pt x="914" y="216"/>
                      <a:pt x="919" y="228"/>
                    </a:cubicBezTo>
                    <a:cubicBezTo>
                      <a:pt x="922" y="236"/>
                      <a:pt x="924" y="245"/>
                      <a:pt x="927" y="254"/>
                    </a:cubicBezTo>
                    <a:cubicBezTo>
                      <a:pt x="932" y="269"/>
                      <a:pt x="938" y="284"/>
                      <a:pt x="944" y="299"/>
                    </a:cubicBezTo>
                    <a:cubicBezTo>
                      <a:pt x="949" y="313"/>
                      <a:pt x="954" y="326"/>
                      <a:pt x="960" y="340"/>
                    </a:cubicBezTo>
                    <a:cubicBezTo>
                      <a:pt x="963" y="349"/>
                      <a:pt x="967" y="357"/>
                      <a:pt x="969" y="366"/>
                    </a:cubicBezTo>
                    <a:cubicBezTo>
                      <a:pt x="973" y="378"/>
                      <a:pt x="976" y="389"/>
                      <a:pt x="980" y="401"/>
                    </a:cubicBezTo>
                    <a:cubicBezTo>
                      <a:pt x="987" y="423"/>
                      <a:pt x="990" y="446"/>
                      <a:pt x="994" y="469"/>
                    </a:cubicBezTo>
                    <a:cubicBezTo>
                      <a:pt x="996" y="478"/>
                      <a:pt x="998" y="486"/>
                      <a:pt x="1000" y="495"/>
                    </a:cubicBezTo>
                    <a:cubicBezTo>
                      <a:pt x="1004" y="511"/>
                      <a:pt x="1007" y="528"/>
                      <a:pt x="1006" y="545"/>
                    </a:cubicBezTo>
                    <a:cubicBezTo>
                      <a:pt x="1005" y="564"/>
                      <a:pt x="1003" y="583"/>
                      <a:pt x="998" y="602"/>
                    </a:cubicBezTo>
                    <a:cubicBezTo>
                      <a:pt x="992" y="620"/>
                      <a:pt x="979" y="632"/>
                      <a:pt x="963" y="642"/>
                    </a:cubicBezTo>
                    <a:cubicBezTo>
                      <a:pt x="959" y="645"/>
                      <a:pt x="953" y="647"/>
                      <a:pt x="947" y="648"/>
                    </a:cubicBezTo>
                    <a:cubicBezTo>
                      <a:pt x="932" y="650"/>
                      <a:pt x="918" y="656"/>
                      <a:pt x="904" y="661"/>
                    </a:cubicBezTo>
                    <a:cubicBezTo>
                      <a:pt x="891" y="665"/>
                      <a:pt x="878" y="667"/>
                      <a:pt x="866" y="669"/>
                    </a:cubicBezTo>
                    <a:cubicBezTo>
                      <a:pt x="857" y="669"/>
                      <a:pt x="848" y="671"/>
                      <a:pt x="839" y="667"/>
                    </a:cubicBezTo>
                    <a:cubicBezTo>
                      <a:pt x="840" y="664"/>
                      <a:pt x="841" y="661"/>
                      <a:pt x="842" y="658"/>
                    </a:cubicBezTo>
                    <a:cubicBezTo>
                      <a:pt x="843" y="653"/>
                      <a:pt x="846" y="649"/>
                      <a:pt x="845" y="644"/>
                    </a:cubicBezTo>
                    <a:cubicBezTo>
                      <a:pt x="845" y="641"/>
                      <a:pt x="848" y="637"/>
                      <a:pt x="849" y="634"/>
                    </a:cubicBezTo>
                    <a:cubicBezTo>
                      <a:pt x="850" y="633"/>
                      <a:pt x="851" y="631"/>
                      <a:pt x="851" y="630"/>
                    </a:cubicBezTo>
                    <a:cubicBezTo>
                      <a:pt x="852" y="622"/>
                      <a:pt x="854" y="615"/>
                      <a:pt x="858" y="608"/>
                    </a:cubicBezTo>
                    <a:cubicBezTo>
                      <a:pt x="859" y="605"/>
                      <a:pt x="860" y="602"/>
                      <a:pt x="860" y="599"/>
                    </a:cubicBezTo>
                    <a:cubicBezTo>
                      <a:pt x="862" y="588"/>
                      <a:pt x="868" y="578"/>
                      <a:pt x="870" y="567"/>
                    </a:cubicBezTo>
                    <a:cubicBezTo>
                      <a:pt x="872" y="557"/>
                      <a:pt x="876" y="547"/>
                      <a:pt x="879" y="537"/>
                    </a:cubicBezTo>
                    <a:cubicBezTo>
                      <a:pt x="881" y="530"/>
                      <a:pt x="884" y="524"/>
                      <a:pt x="886" y="517"/>
                    </a:cubicBezTo>
                    <a:cubicBezTo>
                      <a:pt x="888" y="510"/>
                      <a:pt x="890" y="504"/>
                      <a:pt x="893" y="497"/>
                    </a:cubicBezTo>
                    <a:cubicBezTo>
                      <a:pt x="897" y="482"/>
                      <a:pt x="901" y="467"/>
                      <a:pt x="906" y="453"/>
                    </a:cubicBezTo>
                    <a:cubicBezTo>
                      <a:pt x="906" y="451"/>
                      <a:pt x="908" y="449"/>
                      <a:pt x="909" y="447"/>
                    </a:cubicBezTo>
                    <a:cubicBezTo>
                      <a:pt x="911" y="444"/>
                      <a:pt x="910" y="441"/>
                      <a:pt x="908" y="439"/>
                    </a:cubicBezTo>
                    <a:cubicBezTo>
                      <a:pt x="904" y="435"/>
                      <a:pt x="899" y="435"/>
                      <a:pt x="893" y="438"/>
                    </a:cubicBezTo>
                    <a:cubicBezTo>
                      <a:pt x="891" y="440"/>
                      <a:pt x="889" y="442"/>
                      <a:pt x="886" y="440"/>
                    </a:cubicBezTo>
                    <a:cubicBezTo>
                      <a:pt x="887" y="436"/>
                      <a:pt x="889" y="432"/>
                      <a:pt x="890" y="428"/>
                    </a:cubicBezTo>
                    <a:cubicBezTo>
                      <a:pt x="891" y="422"/>
                      <a:pt x="892" y="416"/>
                      <a:pt x="892" y="410"/>
                    </a:cubicBezTo>
                    <a:cubicBezTo>
                      <a:pt x="892" y="402"/>
                      <a:pt x="886" y="399"/>
                      <a:pt x="878" y="403"/>
                    </a:cubicBezTo>
                    <a:cubicBezTo>
                      <a:pt x="873" y="405"/>
                      <a:pt x="867" y="408"/>
                      <a:pt x="860" y="411"/>
                    </a:cubicBezTo>
                    <a:cubicBezTo>
                      <a:pt x="861" y="405"/>
                      <a:pt x="861" y="401"/>
                      <a:pt x="861" y="396"/>
                    </a:cubicBezTo>
                    <a:cubicBezTo>
                      <a:pt x="862" y="389"/>
                      <a:pt x="865" y="382"/>
                      <a:pt x="863" y="375"/>
                    </a:cubicBezTo>
                    <a:cubicBezTo>
                      <a:pt x="862" y="374"/>
                      <a:pt x="862" y="372"/>
                      <a:pt x="861" y="371"/>
                    </a:cubicBezTo>
                    <a:cubicBezTo>
                      <a:pt x="857" y="371"/>
                      <a:pt x="853" y="371"/>
                      <a:pt x="849" y="371"/>
                    </a:cubicBezTo>
                    <a:cubicBezTo>
                      <a:pt x="846" y="372"/>
                      <a:pt x="843" y="374"/>
                      <a:pt x="840" y="376"/>
                    </a:cubicBezTo>
                    <a:cubicBezTo>
                      <a:pt x="832" y="380"/>
                      <a:pt x="824" y="383"/>
                      <a:pt x="817" y="390"/>
                    </a:cubicBezTo>
                    <a:cubicBezTo>
                      <a:pt x="817" y="391"/>
                      <a:pt x="815" y="391"/>
                      <a:pt x="814" y="392"/>
                    </a:cubicBezTo>
                    <a:cubicBezTo>
                      <a:pt x="805" y="397"/>
                      <a:pt x="796" y="403"/>
                      <a:pt x="787" y="410"/>
                    </a:cubicBezTo>
                    <a:cubicBezTo>
                      <a:pt x="779" y="416"/>
                      <a:pt x="770" y="420"/>
                      <a:pt x="761" y="425"/>
                    </a:cubicBezTo>
                    <a:cubicBezTo>
                      <a:pt x="758" y="426"/>
                      <a:pt x="755" y="428"/>
                      <a:pt x="753" y="430"/>
                    </a:cubicBezTo>
                    <a:cubicBezTo>
                      <a:pt x="744" y="438"/>
                      <a:pt x="733" y="442"/>
                      <a:pt x="723" y="448"/>
                    </a:cubicBezTo>
                    <a:cubicBezTo>
                      <a:pt x="722" y="449"/>
                      <a:pt x="721" y="450"/>
                      <a:pt x="720" y="451"/>
                    </a:cubicBezTo>
                    <a:cubicBezTo>
                      <a:pt x="719" y="452"/>
                      <a:pt x="718" y="453"/>
                      <a:pt x="717" y="454"/>
                    </a:cubicBezTo>
                    <a:cubicBezTo>
                      <a:pt x="709" y="456"/>
                      <a:pt x="703" y="460"/>
                      <a:pt x="696" y="464"/>
                    </a:cubicBezTo>
                    <a:cubicBezTo>
                      <a:pt x="690" y="467"/>
                      <a:pt x="685" y="471"/>
                      <a:pt x="679" y="472"/>
                    </a:cubicBezTo>
                    <a:cubicBezTo>
                      <a:pt x="677" y="472"/>
                      <a:pt x="675" y="474"/>
                      <a:pt x="672" y="476"/>
                    </a:cubicBezTo>
                    <a:cubicBezTo>
                      <a:pt x="671" y="477"/>
                      <a:pt x="669" y="478"/>
                      <a:pt x="667" y="479"/>
                    </a:cubicBezTo>
                    <a:cubicBezTo>
                      <a:pt x="656" y="483"/>
                      <a:pt x="646" y="491"/>
                      <a:pt x="635" y="496"/>
                    </a:cubicBezTo>
                    <a:cubicBezTo>
                      <a:pt x="623" y="502"/>
                      <a:pt x="614" y="511"/>
                      <a:pt x="602" y="517"/>
                    </a:cubicBezTo>
                    <a:cubicBezTo>
                      <a:pt x="591" y="522"/>
                      <a:pt x="581" y="528"/>
                      <a:pt x="571" y="533"/>
                    </a:cubicBezTo>
                    <a:cubicBezTo>
                      <a:pt x="566" y="535"/>
                      <a:pt x="562" y="537"/>
                      <a:pt x="558" y="538"/>
                    </a:cubicBezTo>
                    <a:cubicBezTo>
                      <a:pt x="553" y="540"/>
                      <a:pt x="548" y="544"/>
                      <a:pt x="544" y="546"/>
                    </a:cubicBezTo>
                    <a:cubicBezTo>
                      <a:pt x="541" y="548"/>
                      <a:pt x="540" y="552"/>
                      <a:pt x="536" y="552"/>
                    </a:cubicBezTo>
                    <a:cubicBezTo>
                      <a:pt x="535" y="552"/>
                      <a:pt x="535" y="554"/>
                      <a:pt x="535" y="556"/>
                    </a:cubicBezTo>
                    <a:cubicBezTo>
                      <a:pt x="531" y="556"/>
                      <a:pt x="527" y="558"/>
                      <a:pt x="525" y="562"/>
                    </a:cubicBezTo>
                    <a:cubicBezTo>
                      <a:pt x="524" y="563"/>
                      <a:pt x="522" y="563"/>
                      <a:pt x="521" y="564"/>
                    </a:cubicBezTo>
                    <a:cubicBezTo>
                      <a:pt x="518" y="567"/>
                      <a:pt x="514" y="569"/>
                      <a:pt x="511" y="572"/>
                    </a:cubicBezTo>
                    <a:cubicBezTo>
                      <a:pt x="506" y="569"/>
                      <a:pt x="502" y="567"/>
                      <a:pt x="497" y="564"/>
                    </a:cubicBezTo>
                    <a:cubicBezTo>
                      <a:pt x="486" y="556"/>
                      <a:pt x="476" y="547"/>
                      <a:pt x="465" y="539"/>
                    </a:cubicBezTo>
                    <a:cubicBezTo>
                      <a:pt x="460" y="536"/>
                      <a:pt x="455" y="533"/>
                      <a:pt x="450" y="529"/>
                    </a:cubicBezTo>
                    <a:cubicBezTo>
                      <a:pt x="450" y="529"/>
                      <a:pt x="449" y="529"/>
                      <a:pt x="449" y="529"/>
                    </a:cubicBezTo>
                    <a:cubicBezTo>
                      <a:pt x="441" y="519"/>
                      <a:pt x="429" y="514"/>
                      <a:pt x="419" y="507"/>
                    </a:cubicBezTo>
                    <a:cubicBezTo>
                      <a:pt x="411" y="501"/>
                      <a:pt x="403" y="495"/>
                      <a:pt x="396" y="489"/>
                    </a:cubicBezTo>
                    <a:cubicBezTo>
                      <a:pt x="387" y="481"/>
                      <a:pt x="378" y="474"/>
                      <a:pt x="369" y="466"/>
                    </a:cubicBezTo>
                    <a:cubicBezTo>
                      <a:pt x="361" y="458"/>
                      <a:pt x="352" y="450"/>
                      <a:pt x="344" y="443"/>
                    </a:cubicBezTo>
                    <a:cubicBezTo>
                      <a:pt x="337" y="437"/>
                      <a:pt x="330" y="432"/>
                      <a:pt x="323" y="426"/>
                    </a:cubicBezTo>
                    <a:cubicBezTo>
                      <a:pt x="317" y="419"/>
                      <a:pt x="310" y="414"/>
                      <a:pt x="303" y="409"/>
                    </a:cubicBezTo>
                    <a:cubicBezTo>
                      <a:pt x="297" y="404"/>
                      <a:pt x="291" y="399"/>
                      <a:pt x="285" y="395"/>
                    </a:cubicBezTo>
                    <a:cubicBezTo>
                      <a:pt x="279" y="391"/>
                      <a:pt x="276" y="384"/>
                      <a:pt x="269" y="381"/>
                    </a:cubicBezTo>
                    <a:cubicBezTo>
                      <a:pt x="268" y="381"/>
                      <a:pt x="268" y="381"/>
                      <a:pt x="268" y="380"/>
                    </a:cubicBezTo>
                    <a:cubicBezTo>
                      <a:pt x="265" y="372"/>
                      <a:pt x="258" y="369"/>
                      <a:pt x="253" y="365"/>
                    </a:cubicBezTo>
                    <a:cubicBezTo>
                      <a:pt x="248" y="361"/>
                      <a:pt x="243" y="356"/>
                      <a:pt x="238" y="352"/>
                    </a:cubicBezTo>
                    <a:cubicBezTo>
                      <a:pt x="231" y="346"/>
                      <a:pt x="225" y="339"/>
                      <a:pt x="216" y="335"/>
                    </a:cubicBezTo>
                    <a:cubicBezTo>
                      <a:pt x="215" y="334"/>
                      <a:pt x="213" y="334"/>
                      <a:pt x="211" y="334"/>
                    </a:cubicBezTo>
                    <a:cubicBezTo>
                      <a:pt x="208" y="335"/>
                      <a:pt x="207" y="337"/>
                      <a:pt x="208" y="340"/>
                    </a:cubicBezTo>
                    <a:cubicBezTo>
                      <a:pt x="210" y="345"/>
                      <a:pt x="212" y="350"/>
                      <a:pt x="213" y="355"/>
                    </a:cubicBezTo>
                    <a:cubicBezTo>
                      <a:pt x="215" y="361"/>
                      <a:pt x="215" y="366"/>
                      <a:pt x="217" y="372"/>
                    </a:cubicBezTo>
                    <a:cubicBezTo>
                      <a:pt x="218" y="376"/>
                      <a:pt x="220" y="381"/>
                      <a:pt x="221" y="385"/>
                    </a:cubicBezTo>
                    <a:cubicBezTo>
                      <a:pt x="222" y="387"/>
                      <a:pt x="222" y="389"/>
                      <a:pt x="223" y="393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49" name="Freeform 8"/>
              <p:cNvSpPr>
                <a:spLocks/>
              </p:cNvSpPr>
              <p:nvPr/>
            </p:nvSpPr>
            <p:spPr bwMode="auto">
              <a:xfrm>
                <a:off x="4689475" y="3686176"/>
                <a:ext cx="933450" cy="2482850"/>
              </a:xfrm>
              <a:custGeom>
                <a:avLst/>
                <a:gdLst>
                  <a:gd name="T0" fmla="*/ 308 w 355"/>
                  <a:gd name="T1" fmla="*/ 16 h 946"/>
                  <a:gd name="T2" fmla="*/ 327 w 355"/>
                  <a:gd name="T3" fmla="*/ 60 h 946"/>
                  <a:gd name="T4" fmla="*/ 339 w 355"/>
                  <a:gd name="T5" fmla="*/ 109 h 946"/>
                  <a:gd name="T6" fmla="*/ 341 w 355"/>
                  <a:gd name="T7" fmla="*/ 163 h 946"/>
                  <a:gd name="T8" fmla="*/ 329 w 355"/>
                  <a:gd name="T9" fmla="*/ 223 h 946"/>
                  <a:gd name="T10" fmla="*/ 307 w 355"/>
                  <a:gd name="T11" fmla="*/ 272 h 946"/>
                  <a:gd name="T12" fmla="*/ 292 w 355"/>
                  <a:gd name="T13" fmla="*/ 265 h 946"/>
                  <a:gd name="T14" fmla="*/ 288 w 355"/>
                  <a:gd name="T15" fmla="*/ 236 h 946"/>
                  <a:gd name="T16" fmla="*/ 285 w 355"/>
                  <a:gd name="T17" fmla="*/ 210 h 946"/>
                  <a:gd name="T18" fmla="*/ 274 w 355"/>
                  <a:gd name="T19" fmla="*/ 218 h 946"/>
                  <a:gd name="T20" fmla="*/ 278 w 355"/>
                  <a:gd name="T21" fmla="*/ 246 h 946"/>
                  <a:gd name="T22" fmla="*/ 279 w 355"/>
                  <a:gd name="T23" fmla="*/ 270 h 946"/>
                  <a:gd name="T24" fmla="*/ 281 w 355"/>
                  <a:gd name="T25" fmla="*/ 285 h 946"/>
                  <a:gd name="T26" fmla="*/ 285 w 355"/>
                  <a:gd name="T27" fmla="*/ 315 h 946"/>
                  <a:gd name="T28" fmla="*/ 289 w 355"/>
                  <a:gd name="T29" fmla="*/ 338 h 946"/>
                  <a:gd name="T30" fmla="*/ 296 w 355"/>
                  <a:gd name="T31" fmla="*/ 387 h 946"/>
                  <a:gd name="T32" fmla="*/ 298 w 355"/>
                  <a:gd name="T33" fmla="*/ 420 h 946"/>
                  <a:gd name="T34" fmla="*/ 303 w 355"/>
                  <a:gd name="T35" fmla="*/ 444 h 946"/>
                  <a:gd name="T36" fmla="*/ 305 w 355"/>
                  <a:gd name="T37" fmla="*/ 473 h 946"/>
                  <a:gd name="T38" fmla="*/ 319 w 355"/>
                  <a:gd name="T39" fmla="*/ 566 h 946"/>
                  <a:gd name="T40" fmla="*/ 328 w 355"/>
                  <a:gd name="T41" fmla="*/ 664 h 946"/>
                  <a:gd name="T42" fmla="*/ 338 w 355"/>
                  <a:gd name="T43" fmla="*/ 732 h 946"/>
                  <a:gd name="T44" fmla="*/ 349 w 355"/>
                  <a:gd name="T45" fmla="*/ 840 h 946"/>
                  <a:gd name="T46" fmla="*/ 354 w 355"/>
                  <a:gd name="T47" fmla="*/ 921 h 946"/>
                  <a:gd name="T48" fmla="*/ 306 w 355"/>
                  <a:gd name="T49" fmla="*/ 938 h 946"/>
                  <a:gd name="T50" fmla="*/ 253 w 355"/>
                  <a:gd name="T51" fmla="*/ 942 h 946"/>
                  <a:gd name="T52" fmla="*/ 221 w 355"/>
                  <a:gd name="T53" fmla="*/ 943 h 946"/>
                  <a:gd name="T54" fmla="*/ 108 w 355"/>
                  <a:gd name="T55" fmla="*/ 933 h 946"/>
                  <a:gd name="T56" fmla="*/ 99 w 355"/>
                  <a:gd name="T57" fmla="*/ 933 h 946"/>
                  <a:gd name="T58" fmla="*/ 46 w 355"/>
                  <a:gd name="T59" fmla="*/ 927 h 946"/>
                  <a:gd name="T60" fmla="*/ 38 w 355"/>
                  <a:gd name="T61" fmla="*/ 926 h 946"/>
                  <a:gd name="T62" fmla="*/ 26 w 355"/>
                  <a:gd name="T63" fmla="*/ 902 h 946"/>
                  <a:gd name="T64" fmla="*/ 19 w 355"/>
                  <a:gd name="T65" fmla="*/ 883 h 946"/>
                  <a:gd name="T66" fmla="*/ 20 w 355"/>
                  <a:gd name="T67" fmla="*/ 815 h 946"/>
                  <a:gd name="T68" fmla="*/ 19 w 355"/>
                  <a:gd name="T69" fmla="*/ 752 h 946"/>
                  <a:gd name="T70" fmla="*/ 14 w 355"/>
                  <a:gd name="T71" fmla="*/ 667 h 946"/>
                  <a:gd name="T72" fmla="*/ 14 w 355"/>
                  <a:gd name="T73" fmla="*/ 659 h 946"/>
                  <a:gd name="T74" fmla="*/ 10 w 355"/>
                  <a:gd name="T75" fmla="*/ 585 h 946"/>
                  <a:gd name="T76" fmla="*/ 5 w 355"/>
                  <a:gd name="T77" fmla="*/ 531 h 946"/>
                  <a:gd name="T78" fmla="*/ 3 w 355"/>
                  <a:gd name="T79" fmla="*/ 467 h 946"/>
                  <a:gd name="T80" fmla="*/ 1 w 355"/>
                  <a:gd name="T81" fmla="*/ 417 h 946"/>
                  <a:gd name="T82" fmla="*/ 2 w 355"/>
                  <a:gd name="T83" fmla="*/ 404 h 946"/>
                  <a:gd name="T84" fmla="*/ 1 w 355"/>
                  <a:gd name="T85" fmla="*/ 353 h 946"/>
                  <a:gd name="T86" fmla="*/ 4 w 355"/>
                  <a:gd name="T87" fmla="*/ 316 h 946"/>
                  <a:gd name="T88" fmla="*/ 3 w 355"/>
                  <a:gd name="T89" fmla="*/ 300 h 946"/>
                  <a:gd name="T90" fmla="*/ 8 w 355"/>
                  <a:gd name="T91" fmla="*/ 259 h 946"/>
                  <a:gd name="T92" fmla="*/ 18 w 355"/>
                  <a:gd name="T93" fmla="*/ 206 h 946"/>
                  <a:gd name="T94" fmla="*/ 53 w 355"/>
                  <a:gd name="T95" fmla="*/ 140 h 946"/>
                  <a:gd name="T96" fmla="*/ 80 w 355"/>
                  <a:gd name="T97" fmla="*/ 113 h 946"/>
                  <a:gd name="T98" fmla="*/ 114 w 355"/>
                  <a:gd name="T99" fmla="*/ 93 h 946"/>
                  <a:gd name="T100" fmla="*/ 147 w 355"/>
                  <a:gd name="T101" fmla="*/ 87 h 946"/>
                  <a:gd name="T102" fmla="*/ 193 w 355"/>
                  <a:gd name="T103" fmla="*/ 90 h 946"/>
                  <a:gd name="T104" fmla="*/ 232 w 355"/>
                  <a:gd name="T105" fmla="*/ 103 h 946"/>
                  <a:gd name="T106" fmla="*/ 259 w 355"/>
                  <a:gd name="T107" fmla="*/ 110 h 946"/>
                  <a:gd name="T108" fmla="*/ 276 w 355"/>
                  <a:gd name="T109" fmla="*/ 90 h 946"/>
                  <a:gd name="T110" fmla="*/ 289 w 355"/>
                  <a:gd name="T111" fmla="*/ 42 h 946"/>
                  <a:gd name="T112" fmla="*/ 295 w 355"/>
                  <a:gd name="T113" fmla="*/ 23 h 946"/>
                  <a:gd name="T114" fmla="*/ 302 w 355"/>
                  <a:gd name="T115" fmla="*/ 0 h 9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</a:cxnLst>
                <a:rect l="0" t="0" r="r" b="b"/>
                <a:pathLst>
                  <a:path w="355" h="946">
                    <a:moveTo>
                      <a:pt x="302" y="0"/>
                    </a:moveTo>
                    <a:cubicBezTo>
                      <a:pt x="304" y="7"/>
                      <a:pt x="308" y="10"/>
                      <a:pt x="308" y="16"/>
                    </a:cubicBezTo>
                    <a:cubicBezTo>
                      <a:pt x="308" y="20"/>
                      <a:pt x="311" y="24"/>
                      <a:pt x="313" y="28"/>
                    </a:cubicBezTo>
                    <a:cubicBezTo>
                      <a:pt x="318" y="39"/>
                      <a:pt x="323" y="49"/>
                      <a:pt x="327" y="60"/>
                    </a:cubicBezTo>
                    <a:cubicBezTo>
                      <a:pt x="332" y="71"/>
                      <a:pt x="336" y="82"/>
                      <a:pt x="337" y="94"/>
                    </a:cubicBezTo>
                    <a:cubicBezTo>
                      <a:pt x="337" y="99"/>
                      <a:pt x="338" y="104"/>
                      <a:pt x="339" y="109"/>
                    </a:cubicBezTo>
                    <a:cubicBezTo>
                      <a:pt x="341" y="121"/>
                      <a:pt x="343" y="134"/>
                      <a:pt x="341" y="147"/>
                    </a:cubicBezTo>
                    <a:cubicBezTo>
                      <a:pt x="340" y="152"/>
                      <a:pt x="341" y="158"/>
                      <a:pt x="341" y="163"/>
                    </a:cubicBezTo>
                    <a:cubicBezTo>
                      <a:pt x="340" y="176"/>
                      <a:pt x="337" y="189"/>
                      <a:pt x="334" y="202"/>
                    </a:cubicBezTo>
                    <a:cubicBezTo>
                      <a:pt x="333" y="209"/>
                      <a:pt x="331" y="216"/>
                      <a:pt x="329" y="223"/>
                    </a:cubicBezTo>
                    <a:cubicBezTo>
                      <a:pt x="326" y="232"/>
                      <a:pt x="324" y="241"/>
                      <a:pt x="320" y="250"/>
                    </a:cubicBezTo>
                    <a:cubicBezTo>
                      <a:pt x="316" y="258"/>
                      <a:pt x="312" y="266"/>
                      <a:pt x="307" y="272"/>
                    </a:cubicBezTo>
                    <a:cubicBezTo>
                      <a:pt x="305" y="276"/>
                      <a:pt x="300" y="279"/>
                      <a:pt x="295" y="282"/>
                    </a:cubicBezTo>
                    <a:cubicBezTo>
                      <a:pt x="294" y="276"/>
                      <a:pt x="293" y="271"/>
                      <a:pt x="292" y="265"/>
                    </a:cubicBezTo>
                    <a:cubicBezTo>
                      <a:pt x="292" y="262"/>
                      <a:pt x="292" y="259"/>
                      <a:pt x="291" y="257"/>
                    </a:cubicBezTo>
                    <a:cubicBezTo>
                      <a:pt x="288" y="250"/>
                      <a:pt x="289" y="243"/>
                      <a:pt x="288" y="236"/>
                    </a:cubicBezTo>
                    <a:cubicBezTo>
                      <a:pt x="288" y="231"/>
                      <a:pt x="289" y="225"/>
                      <a:pt x="288" y="220"/>
                    </a:cubicBezTo>
                    <a:cubicBezTo>
                      <a:pt x="288" y="217"/>
                      <a:pt x="286" y="213"/>
                      <a:pt x="285" y="210"/>
                    </a:cubicBezTo>
                    <a:cubicBezTo>
                      <a:pt x="284" y="209"/>
                      <a:pt x="282" y="208"/>
                      <a:pt x="281" y="208"/>
                    </a:cubicBezTo>
                    <a:cubicBezTo>
                      <a:pt x="276" y="208"/>
                      <a:pt x="273" y="213"/>
                      <a:pt x="274" y="218"/>
                    </a:cubicBezTo>
                    <a:cubicBezTo>
                      <a:pt x="275" y="226"/>
                      <a:pt x="276" y="234"/>
                      <a:pt x="277" y="241"/>
                    </a:cubicBezTo>
                    <a:cubicBezTo>
                      <a:pt x="277" y="243"/>
                      <a:pt x="277" y="244"/>
                      <a:pt x="278" y="246"/>
                    </a:cubicBezTo>
                    <a:cubicBezTo>
                      <a:pt x="279" y="248"/>
                      <a:pt x="280" y="250"/>
                      <a:pt x="278" y="252"/>
                    </a:cubicBezTo>
                    <a:cubicBezTo>
                      <a:pt x="281" y="258"/>
                      <a:pt x="281" y="264"/>
                      <a:pt x="279" y="270"/>
                    </a:cubicBezTo>
                    <a:cubicBezTo>
                      <a:pt x="279" y="271"/>
                      <a:pt x="281" y="272"/>
                      <a:pt x="281" y="272"/>
                    </a:cubicBezTo>
                    <a:cubicBezTo>
                      <a:pt x="281" y="276"/>
                      <a:pt x="283" y="280"/>
                      <a:pt x="281" y="285"/>
                    </a:cubicBezTo>
                    <a:cubicBezTo>
                      <a:pt x="280" y="288"/>
                      <a:pt x="282" y="292"/>
                      <a:pt x="282" y="296"/>
                    </a:cubicBezTo>
                    <a:cubicBezTo>
                      <a:pt x="283" y="302"/>
                      <a:pt x="284" y="309"/>
                      <a:pt x="285" y="315"/>
                    </a:cubicBezTo>
                    <a:cubicBezTo>
                      <a:pt x="286" y="319"/>
                      <a:pt x="287" y="324"/>
                      <a:pt x="288" y="329"/>
                    </a:cubicBezTo>
                    <a:cubicBezTo>
                      <a:pt x="289" y="332"/>
                      <a:pt x="289" y="335"/>
                      <a:pt x="289" y="338"/>
                    </a:cubicBezTo>
                    <a:cubicBezTo>
                      <a:pt x="288" y="347"/>
                      <a:pt x="290" y="356"/>
                      <a:pt x="291" y="365"/>
                    </a:cubicBezTo>
                    <a:cubicBezTo>
                      <a:pt x="292" y="373"/>
                      <a:pt x="292" y="380"/>
                      <a:pt x="296" y="387"/>
                    </a:cubicBezTo>
                    <a:cubicBezTo>
                      <a:pt x="297" y="389"/>
                      <a:pt x="297" y="391"/>
                      <a:pt x="297" y="393"/>
                    </a:cubicBezTo>
                    <a:cubicBezTo>
                      <a:pt x="293" y="402"/>
                      <a:pt x="297" y="411"/>
                      <a:pt x="298" y="420"/>
                    </a:cubicBezTo>
                    <a:cubicBezTo>
                      <a:pt x="298" y="423"/>
                      <a:pt x="299" y="426"/>
                      <a:pt x="299" y="429"/>
                    </a:cubicBezTo>
                    <a:cubicBezTo>
                      <a:pt x="299" y="434"/>
                      <a:pt x="300" y="439"/>
                      <a:pt x="303" y="444"/>
                    </a:cubicBezTo>
                    <a:cubicBezTo>
                      <a:pt x="303" y="445"/>
                      <a:pt x="304" y="447"/>
                      <a:pt x="304" y="449"/>
                    </a:cubicBezTo>
                    <a:cubicBezTo>
                      <a:pt x="302" y="457"/>
                      <a:pt x="304" y="465"/>
                      <a:pt x="305" y="473"/>
                    </a:cubicBezTo>
                    <a:cubicBezTo>
                      <a:pt x="307" y="491"/>
                      <a:pt x="311" y="508"/>
                      <a:pt x="313" y="526"/>
                    </a:cubicBezTo>
                    <a:cubicBezTo>
                      <a:pt x="314" y="539"/>
                      <a:pt x="317" y="553"/>
                      <a:pt x="319" y="566"/>
                    </a:cubicBezTo>
                    <a:cubicBezTo>
                      <a:pt x="321" y="580"/>
                      <a:pt x="322" y="594"/>
                      <a:pt x="323" y="608"/>
                    </a:cubicBezTo>
                    <a:cubicBezTo>
                      <a:pt x="325" y="627"/>
                      <a:pt x="326" y="646"/>
                      <a:pt x="328" y="664"/>
                    </a:cubicBezTo>
                    <a:cubicBezTo>
                      <a:pt x="330" y="679"/>
                      <a:pt x="332" y="693"/>
                      <a:pt x="334" y="707"/>
                    </a:cubicBezTo>
                    <a:cubicBezTo>
                      <a:pt x="336" y="716"/>
                      <a:pt x="336" y="724"/>
                      <a:pt x="338" y="732"/>
                    </a:cubicBezTo>
                    <a:cubicBezTo>
                      <a:pt x="339" y="744"/>
                      <a:pt x="342" y="756"/>
                      <a:pt x="343" y="768"/>
                    </a:cubicBezTo>
                    <a:cubicBezTo>
                      <a:pt x="345" y="792"/>
                      <a:pt x="350" y="816"/>
                      <a:pt x="349" y="840"/>
                    </a:cubicBezTo>
                    <a:cubicBezTo>
                      <a:pt x="349" y="854"/>
                      <a:pt x="351" y="868"/>
                      <a:pt x="352" y="882"/>
                    </a:cubicBezTo>
                    <a:cubicBezTo>
                      <a:pt x="353" y="895"/>
                      <a:pt x="354" y="908"/>
                      <a:pt x="354" y="921"/>
                    </a:cubicBezTo>
                    <a:cubicBezTo>
                      <a:pt x="355" y="928"/>
                      <a:pt x="354" y="928"/>
                      <a:pt x="348" y="929"/>
                    </a:cubicBezTo>
                    <a:cubicBezTo>
                      <a:pt x="334" y="932"/>
                      <a:pt x="320" y="935"/>
                      <a:pt x="306" y="938"/>
                    </a:cubicBezTo>
                    <a:cubicBezTo>
                      <a:pt x="303" y="938"/>
                      <a:pt x="300" y="939"/>
                      <a:pt x="297" y="939"/>
                    </a:cubicBezTo>
                    <a:cubicBezTo>
                      <a:pt x="283" y="942"/>
                      <a:pt x="268" y="941"/>
                      <a:pt x="253" y="942"/>
                    </a:cubicBezTo>
                    <a:cubicBezTo>
                      <a:pt x="247" y="943"/>
                      <a:pt x="240" y="942"/>
                      <a:pt x="233" y="942"/>
                    </a:cubicBezTo>
                    <a:cubicBezTo>
                      <a:pt x="229" y="942"/>
                      <a:pt x="225" y="943"/>
                      <a:pt x="221" y="943"/>
                    </a:cubicBezTo>
                    <a:cubicBezTo>
                      <a:pt x="203" y="946"/>
                      <a:pt x="184" y="944"/>
                      <a:pt x="165" y="942"/>
                    </a:cubicBezTo>
                    <a:cubicBezTo>
                      <a:pt x="146" y="940"/>
                      <a:pt x="127" y="935"/>
                      <a:pt x="108" y="933"/>
                    </a:cubicBezTo>
                    <a:cubicBezTo>
                      <a:pt x="105" y="932"/>
                      <a:pt x="103" y="933"/>
                      <a:pt x="100" y="933"/>
                    </a:cubicBezTo>
                    <a:cubicBezTo>
                      <a:pt x="100" y="933"/>
                      <a:pt x="99" y="933"/>
                      <a:pt x="99" y="933"/>
                    </a:cubicBezTo>
                    <a:cubicBezTo>
                      <a:pt x="91" y="928"/>
                      <a:pt x="82" y="931"/>
                      <a:pt x="73" y="930"/>
                    </a:cubicBezTo>
                    <a:cubicBezTo>
                      <a:pt x="64" y="929"/>
                      <a:pt x="56" y="928"/>
                      <a:pt x="46" y="927"/>
                    </a:cubicBezTo>
                    <a:cubicBezTo>
                      <a:pt x="46" y="926"/>
                      <a:pt x="46" y="924"/>
                      <a:pt x="45" y="923"/>
                    </a:cubicBezTo>
                    <a:cubicBezTo>
                      <a:pt x="42" y="921"/>
                      <a:pt x="39" y="923"/>
                      <a:pt x="38" y="926"/>
                    </a:cubicBezTo>
                    <a:cubicBezTo>
                      <a:pt x="32" y="924"/>
                      <a:pt x="26" y="923"/>
                      <a:pt x="19" y="921"/>
                    </a:cubicBezTo>
                    <a:cubicBezTo>
                      <a:pt x="21" y="914"/>
                      <a:pt x="23" y="909"/>
                      <a:pt x="26" y="902"/>
                    </a:cubicBezTo>
                    <a:cubicBezTo>
                      <a:pt x="24" y="902"/>
                      <a:pt x="21" y="901"/>
                      <a:pt x="18" y="900"/>
                    </a:cubicBezTo>
                    <a:cubicBezTo>
                      <a:pt x="19" y="895"/>
                      <a:pt x="19" y="889"/>
                      <a:pt x="19" y="883"/>
                    </a:cubicBezTo>
                    <a:cubicBezTo>
                      <a:pt x="20" y="873"/>
                      <a:pt x="21" y="862"/>
                      <a:pt x="21" y="852"/>
                    </a:cubicBezTo>
                    <a:cubicBezTo>
                      <a:pt x="21" y="840"/>
                      <a:pt x="21" y="827"/>
                      <a:pt x="20" y="815"/>
                    </a:cubicBezTo>
                    <a:cubicBezTo>
                      <a:pt x="20" y="805"/>
                      <a:pt x="21" y="795"/>
                      <a:pt x="20" y="785"/>
                    </a:cubicBezTo>
                    <a:cubicBezTo>
                      <a:pt x="20" y="774"/>
                      <a:pt x="20" y="763"/>
                      <a:pt x="19" y="752"/>
                    </a:cubicBezTo>
                    <a:cubicBezTo>
                      <a:pt x="18" y="738"/>
                      <a:pt x="17" y="724"/>
                      <a:pt x="16" y="709"/>
                    </a:cubicBezTo>
                    <a:cubicBezTo>
                      <a:pt x="15" y="695"/>
                      <a:pt x="15" y="681"/>
                      <a:pt x="14" y="667"/>
                    </a:cubicBezTo>
                    <a:cubicBezTo>
                      <a:pt x="14" y="665"/>
                      <a:pt x="12" y="664"/>
                      <a:pt x="11" y="662"/>
                    </a:cubicBezTo>
                    <a:cubicBezTo>
                      <a:pt x="12" y="661"/>
                      <a:pt x="14" y="660"/>
                      <a:pt x="14" y="659"/>
                    </a:cubicBezTo>
                    <a:cubicBezTo>
                      <a:pt x="13" y="650"/>
                      <a:pt x="12" y="641"/>
                      <a:pt x="11" y="633"/>
                    </a:cubicBezTo>
                    <a:cubicBezTo>
                      <a:pt x="10" y="617"/>
                      <a:pt x="8" y="601"/>
                      <a:pt x="10" y="585"/>
                    </a:cubicBezTo>
                    <a:cubicBezTo>
                      <a:pt x="10" y="580"/>
                      <a:pt x="9" y="574"/>
                      <a:pt x="9" y="569"/>
                    </a:cubicBezTo>
                    <a:cubicBezTo>
                      <a:pt x="7" y="556"/>
                      <a:pt x="6" y="544"/>
                      <a:pt x="5" y="531"/>
                    </a:cubicBezTo>
                    <a:cubicBezTo>
                      <a:pt x="4" y="523"/>
                      <a:pt x="5" y="514"/>
                      <a:pt x="4" y="506"/>
                    </a:cubicBezTo>
                    <a:cubicBezTo>
                      <a:pt x="4" y="493"/>
                      <a:pt x="4" y="480"/>
                      <a:pt x="3" y="467"/>
                    </a:cubicBezTo>
                    <a:cubicBezTo>
                      <a:pt x="3" y="460"/>
                      <a:pt x="2" y="453"/>
                      <a:pt x="2" y="446"/>
                    </a:cubicBezTo>
                    <a:cubicBezTo>
                      <a:pt x="2" y="437"/>
                      <a:pt x="1" y="427"/>
                      <a:pt x="1" y="417"/>
                    </a:cubicBezTo>
                    <a:cubicBezTo>
                      <a:pt x="1" y="415"/>
                      <a:pt x="1" y="413"/>
                      <a:pt x="3" y="411"/>
                    </a:cubicBezTo>
                    <a:cubicBezTo>
                      <a:pt x="5" y="409"/>
                      <a:pt x="5" y="406"/>
                      <a:pt x="2" y="404"/>
                    </a:cubicBezTo>
                    <a:cubicBezTo>
                      <a:pt x="1" y="403"/>
                      <a:pt x="1" y="401"/>
                      <a:pt x="1" y="399"/>
                    </a:cubicBezTo>
                    <a:cubicBezTo>
                      <a:pt x="0" y="384"/>
                      <a:pt x="1" y="368"/>
                      <a:pt x="1" y="353"/>
                    </a:cubicBezTo>
                    <a:cubicBezTo>
                      <a:pt x="1" y="344"/>
                      <a:pt x="1" y="335"/>
                      <a:pt x="1" y="326"/>
                    </a:cubicBezTo>
                    <a:cubicBezTo>
                      <a:pt x="2" y="322"/>
                      <a:pt x="3" y="319"/>
                      <a:pt x="4" y="316"/>
                    </a:cubicBezTo>
                    <a:cubicBezTo>
                      <a:pt x="4" y="315"/>
                      <a:pt x="4" y="314"/>
                      <a:pt x="4" y="313"/>
                    </a:cubicBezTo>
                    <a:cubicBezTo>
                      <a:pt x="2" y="309"/>
                      <a:pt x="2" y="305"/>
                      <a:pt x="3" y="300"/>
                    </a:cubicBezTo>
                    <a:cubicBezTo>
                      <a:pt x="4" y="294"/>
                      <a:pt x="3" y="288"/>
                      <a:pt x="4" y="282"/>
                    </a:cubicBezTo>
                    <a:cubicBezTo>
                      <a:pt x="5" y="274"/>
                      <a:pt x="7" y="267"/>
                      <a:pt x="8" y="259"/>
                    </a:cubicBezTo>
                    <a:cubicBezTo>
                      <a:pt x="9" y="251"/>
                      <a:pt x="11" y="244"/>
                      <a:pt x="11" y="236"/>
                    </a:cubicBezTo>
                    <a:cubicBezTo>
                      <a:pt x="12" y="226"/>
                      <a:pt x="15" y="216"/>
                      <a:pt x="18" y="206"/>
                    </a:cubicBezTo>
                    <a:cubicBezTo>
                      <a:pt x="23" y="190"/>
                      <a:pt x="31" y="176"/>
                      <a:pt x="39" y="161"/>
                    </a:cubicBezTo>
                    <a:cubicBezTo>
                      <a:pt x="43" y="154"/>
                      <a:pt x="47" y="146"/>
                      <a:pt x="53" y="140"/>
                    </a:cubicBezTo>
                    <a:cubicBezTo>
                      <a:pt x="56" y="136"/>
                      <a:pt x="60" y="132"/>
                      <a:pt x="63" y="128"/>
                    </a:cubicBezTo>
                    <a:cubicBezTo>
                      <a:pt x="68" y="122"/>
                      <a:pt x="73" y="117"/>
                      <a:pt x="80" y="113"/>
                    </a:cubicBezTo>
                    <a:cubicBezTo>
                      <a:pt x="83" y="110"/>
                      <a:pt x="87" y="106"/>
                      <a:pt x="90" y="103"/>
                    </a:cubicBezTo>
                    <a:cubicBezTo>
                      <a:pt x="97" y="98"/>
                      <a:pt x="105" y="94"/>
                      <a:pt x="114" y="93"/>
                    </a:cubicBezTo>
                    <a:cubicBezTo>
                      <a:pt x="117" y="93"/>
                      <a:pt x="121" y="91"/>
                      <a:pt x="125" y="90"/>
                    </a:cubicBezTo>
                    <a:cubicBezTo>
                      <a:pt x="132" y="89"/>
                      <a:pt x="139" y="87"/>
                      <a:pt x="147" y="87"/>
                    </a:cubicBezTo>
                    <a:cubicBezTo>
                      <a:pt x="155" y="87"/>
                      <a:pt x="164" y="88"/>
                      <a:pt x="172" y="89"/>
                    </a:cubicBezTo>
                    <a:cubicBezTo>
                      <a:pt x="179" y="89"/>
                      <a:pt x="186" y="90"/>
                      <a:pt x="193" y="90"/>
                    </a:cubicBezTo>
                    <a:cubicBezTo>
                      <a:pt x="196" y="90"/>
                      <a:pt x="199" y="91"/>
                      <a:pt x="201" y="92"/>
                    </a:cubicBezTo>
                    <a:cubicBezTo>
                      <a:pt x="211" y="95"/>
                      <a:pt x="222" y="99"/>
                      <a:pt x="232" y="103"/>
                    </a:cubicBezTo>
                    <a:cubicBezTo>
                      <a:pt x="236" y="104"/>
                      <a:pt x="240" y="105"/>
                      <a:pt x="244" y="106"/>
                    </a:cubicBezTo>
                    <a:cubicBezTo>
                      <a:pt x="249" y="108"/>
                      <a:pt x="254" y="109"/>
                      <a:pt x="259" y="110"/>
                    </a:cubicBezTo>
                    <a:cubicBezTo>
                      <a:pt x="267" y="113"/>
                      <a:pt x="270" y="111"/>
                      <a:pt x="273" y="103"/>
                    </a:cubicBezTo>
                    <a:cubicBezTo>
                      <a:pt x="275" y="98"/>
                      <a:pt x="275" y="94"/>
                      <a:pt x="276" y="90"/>
                    </a:cubicBezTo>
                    <a:cubicBezTo>
                      <a:pt x="278" y="83"/>
                      <a:pt x="279" y="76"/>
                      <a:pt x="282" y="69"/>
                    </a:cubicBezTo>
                    <a:cubicBezTo>
                      <a:pt x="285" y="60"/>
                      <a:pt x="288" y="51"/>
                      <a:pt x="289" y="42"/>
                    </a:cubicBezTo>
                    <a:cubicBezTo>
                      <a:pt x="290" y="41"/>
                      <a:pt x="289" y="41"/>
                      <a:pt x="289" y="40"/>
                    </a:cubicBezTo>
                    <a:cubicBezTo>
                      <a:pt x="291" y="34"/>
                      <a:pt x="296" y="30"/>
                      <a:pt x="295" y="23"/>
                    </a:cubicBezTo>
                    <a:cubicBezTo>
                      <a:pt x="299" y="18"/>
                      <a:pt x="300" y="11"/>
                      <a:pt x="300" y="5"/>
                    </a:cubicBezTo>
                    <a:cubicBezTo>
                      <a:pt x="301" y="4"/>
                      <a:pt x="301" y="3"/>
                      <a:pt x="302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50" name="Freeform 9"/>
              <p:cNvSpPr>
                <a:spLocks/>
              </p:cNvSpPr>
              <p:nvPr/>
            </p:nvSpPr>
            <p:spPr bwMode="auto">
              <a:xfrm>
                <a:off x="3630613" y="3789363"/>
                <a:ext cx="969963" cy="2360613"/>
              </a:xfrm>
              <a:custGeom>
                <a:avLst/>
                <a:gdLst>
                  <a:gd name="T0" fmla="*/ 338 w 369"/>
                  <a:gd name="T1" fmla="*/ 115 h 900"/>
                  <a:gd name="T2" fmla="*/ 356 w 369"/>
                  <a:gd name="T3" fmla="*/ 146 h 900"/>
                  <a:gd name="T4" fmla="*/ 364 w 369"/>
                  <a:gd name="T5" fmla="*/ 256 h 900"/>
                  <a:gd name="T6" fmla="*/ 366 w 369"/>
                  <a:gd name="T7" fmla="*/ 310 h 900"/>
                  <a:gd name="T8" fmla="*/ 368 w 369"/>
                  <a:gd name="T9" fmla="*/ 342 h 900"/>
                  <a:gd name="T10" fmla="*/ 369 w 369"/>
                  <a:gd name="T11" fmla="*/ 358 h 900"/>
                  <a:gd name="T12" fmla="*/ 367 w 369"/>
                  <a:gd name="T13" fmla="*/ 396 h 900"/>
                  <a:gd name="T14" fmla="*/ 366 w 369"/>
                  <a:gd name="T15" fmla="*/ 455 h 900"/>
                  <a:gd name="T16" fmla="*/ 362 w 369"/>
                  <a:gd name="T17" fmla="*/ 538 h 900"/>
                  <a:gd name="T18" fmla="*/ 358 w 369"/>
                  <a:gd name="T19" fmla="*/ 580 h 900"/>
                  <a:gd name="T20" fmla="*/ 352 w 369"/>
                  <a:gd name="T21" fmla="*/ 656 h 900"/>
                  <a:gd name="T22" fmla="*/ 351 w 369"/>
                  <a:gd name="T23" fmla="*/ 709 h 900"/>
                  <a:gd name="T24" fmla="*/ 350 w 369"/>
                  <a:gd name="T25" fmla="*/ 731 h 900"/>
                  <a:gd name="T26" fmla="*/ 350 w 369"/>
                  <a:gd name="T27" fmla="*/ 777 h 900"/>
                  <a:gd name="T28" fmla="*/ 353 w 369"/>
                  <a:gd name="T29" fmla="*/ 859 h 900"/>
                  <a:gd name="T30" fmla="*/ 347 w 369"/>
                  <a:gd name="T31" fmla="*/ 884 h 900"/>
                  <a:gd name="T32" fmla="*/ 279 w 369"/>
                  <a:gd name="T33" fmla="*/ 896 h 900"/>
                  <a:gd name="T34" fmla="*/ 231 w 369"/>
                  <a:gd name="T35" fmla="*/ 899 h 900"/>
                  <a:gd name="T36" fmla="*/ 169 w 369"/>
                  <a:gd name="T37" fmla="*/ 898 h 900"/>
                  <a:gd name="T38" fmla="*/ 108 w 369"/>
                  <a:gd name="T39" fmla="*/ 889 h 900"/>
                  <a:gd name="T40" fmla="*/ 45 w 369"/>
                  <a:gd name="T41" fmla="*/ 870 h 900"/>
                  <a:gd name="T42" fmla="*/ 40 w 369"/>
                  <a:gd name="T43" fmla="*/ 865 h 900"/>
                  <a:gd name="T44" fmla="*/ 48 w 369"/>
                  <a:gd name="T45" fmla="*/ 754 h 900"/>
                  <a:gd name="T46" fmla="*/ 52 w 369"/>
                  <a:gd name="T47" fmla="*/ 657 h 900"/>
                  <a:gd name="T48" fmla="*/ 56 w 369"/>
                  <a:gd name="T49" fmla="*/ 544 h 900"/>
                  <a:gd name="T50" fmla="*/ 59 w 369"/>
                  <a:gd name="T51" fmla="*/ 463 h 900"/>
                  <a:gd name="T52" fmla="*/ 63 w 369"/>
                  <a:gd name="T53" fmla="*/ 374 h 900"/>
                  <a:gd name="T54" fmla="*/ 67 w 369"/>
                  <a:gd name="T55" fmla="*/ 302 h 900"/>
                  <a:gd name="T56" fmla="*/ 72 w 369"/>
                  <a:gd name="T57" fmla="*/ 265 h 900"/>
                  <a:gd name="T58" fmla="*/ 72 w 369"/>
                  <a:gd name="T59" fmla="*/ 223 h 900"/>
                  <a:gd name="T60" fmla="*/ 78 w 369"/>
                  <a:gd name="T61" fmla="*/ 182 h 900"/>
                  <a:gd name="T62" fmla="*/ 69 w 369"/>
                  <a:gd name="T63" fmla="*/ 191 h 900"/>
                  <a:gd name="T64" fmla="*/ 66 w 369"/>
                  <a:gd name="T65" fmla="*/ 208 h 900"/>
                  <a:gd name="T66" fmla="*/ 63 w 369"/>
                  <a:gd name="T67" fmla="*/ 236 h 900"/>
                  <a:gd name="T68" fmla="*/ 41 w 369"/>
                  <a:gd name="T69" fmla="*/ 242 h 900"/>
                  <a:gd name="T70" fmla="*/ 23 w 369"/>
                  <a:gd name="T71" fmla="*/ 213 h 900"/>
                  <a:gd name="T72" fmla="*/ 10 w 369"/>
                  <a:gd name="T73" fmla="*/ 178 h 900"/>
                  <a:gd name="T74" fmla="*/ 2 w 369"/>
                  <a:gd name="T75" fmla="*/ 113 h 900"/>
                  <a:gd name="T76" fmla="*/ 0 w 369"/>
                  <a:gd name="T77" fmla="*/ 105 h 900"/>
                  <a:gd name="T78" fmla="*/ 15 w 369"/>
                  <a:gd name="T79" fmla="*/ 37 h 900"/>
                  <a:gd name="T80" fmla="*/ 30 w 369"/>
                  <a:gd name="T81" fmla="*/ 0 h 900"/>
                  <a:gd name="T82" fmla="*/ 64 w 369"/>
                  <a:gd name="T83" fmla="*/ 11 h 900"/>
                  <a:gd name="T84" fmla="*/ 78 w 369"/>
                  <a:gd name="T85" fmla="*/ 56 h 900"/>
                  <a:gd name="T86" fmla="*/ 87 w 369"/>
                  <a:gd name="T87" fmla="*/ 95 h 900"/>
                  <a:gd name="T88" fmla="*/ 107 w 369"/>
                  <a:gd name="T89" fmla="*/ 97 h 900"/>
                  <a:gd name="T90" fmla="*/ 136 w 369"/>
                  <a:gd name="T91" fmla="*/ 78 h 900"/>
                  <a:gd name="T92" fmla="*/ 249 w 369"/>
                  <a:gd name="T93" fmla="*/ 56 h 900"/>
                  <a:gd name="T94" fmla="*/ 328 w 369"/>
                  <a:gd name="T95" fmla="*/ 91 h 900"/>
                  <a:gd name="T96" fmla="*/ 334 w 369"/>
                  <a:gd name="T97" fmla="*/ 113 h 9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369" h="900">
                    <a:moveTo>
                      <a:pt x="334" y="113"/>
                    </a:moveTo>
                    <a:cubicBezTo>
                      <a:pt x="336" y="114"/>
                      <a:pt x="337" y="115"/>
                      <a:pt x="338" y="115"/>
                    </a:cubicBezTo>
                    <a:cubicBezTo>
                      <a:pt x="347" y="118"/>
                      <a:pt x="350" y="125"/>
                      <a:pt x="353" y="133"/>
                    </a:cubicBezTo>
                    <a:cubicBezTo>
                      <a:pt x="355" y="137"/>
                      <a:pt x="356" y="142"/>
                      <a:pt x="356" y="146"/>
                    </a:cubicBezTo>
                    <a:cubicBezTo>
                      <a:pt x="358" y="170"/>
                      <a:pt x="361" y="194"/>
                      <a:pt x="362" y="217"/>
                    </a:cubicBezTo>
                    <a:cubicBezTo>
                      <a:pt x="363" y="230"/>
                      <a:pt x="363" y="243"/>
                      <a:pt x="364" y="256"/>
                    </a:cubicBezTo>
                    <a:cubicBezTo>
                      <a:pt x="364" y="265"/>
                      <a:pt x="365" y="275"/>
                      <a:pt x="366" y="284"/>
                    </a:cubicBezTo>
                    <a:cubicBezTo>
                      <a:pt x="366" y="293"/>
                      <a:pt x="366" y="301"/>
                      <a:pt x="366" y="310"/>
                    </a:cubicBezTo>
                    <a:cubicBezTo>
                      <a:pt x="367" y="318"/>
                      <a:pt x="368" y="326"/>
                      <a:pt x="368" y="334"/>
                    </a:cubicBezTo>
                    <a:cubicBezTo>
                      <a:pt x="368" y="336"/>
                      <a:pt x="368" y="339"/>
                      <a:pt x="368" y="342"/>
                    </a:cubicBezTo>
                    <a:cubicBezTo>
                      <a:pt x="368" y="346"/>
                      <a:pt x="368" y="351"/>
                      <a:pt x="369" y="355"/>
                    </a:cubicBezTo>
                    <a:cubicBezTo>
                      <a:pt x="369" y="356"/>
                      <a:pt x="369" y="357"/>
                      <a:pt x="369" y="358"/>
                    </a:cubicBezTo>
                    <a:cubicBezTo>
                      <a:pt x="367" y="362"/>
                      <a:pt x="367" y="367"/>
                      <a:pt x="368" y="371"/>
                    </a:cubicBezTo>
                    <a:cubicBezTo>
                      <a:pt x="368" y="380"/>
                      <a:pt x="367" y="388"/>
                      <a:pt x="367" y="396"/>
                    </a:cubicBezTo>
                    <a:cubicBezTo>
                      <a:pt x="367" y="403"/>
                      <a:pt x="367" y="410"/>
                      <a:pt x="368" y="417"/>
                    </a:cubicBezTo>
                    <a:cubicBezTo>
                      <a:pt x="368" y="430"/>
                      <a:pt x="366" y="442"/>
                      <a:pt x="366" y="455"/>
                    </a:cubicBezTo>
                    <a:cubicBezTo>
                      <a:pt x="367" y="468"/>
                      <a:pt x="365" y="482"/>
                      <a:pt x="365" y="496"/>
                    </a:cubicBezTo>
                    <a:cubicBezTo>
                      <a:pt x="364" y="510"/>
                      <a:pt x="363" y="524"/>
                      <a:pt x="362" y="538"/>
                    </a:cubicBezTo>
                    <a:cubicBezTo>
                      <a:pt x="362" y="542"/>
                      <a:pt x="361" y="546"/>
                      <a:pt x="361" y="550"/>
                    </a:cubicBezTo>
                    <a:cubicBezTo>
                      <a:pt x="360" y="560"/>
                      <a:pt x="359" y="570"/>
                      <a:pt x="358" y="580"/>
                    </a:cubicBezTo>
                    <a:cubicBezTo>
                      <a:pt x="357" y="593"/>
                      <a:pt x="355" y="606"/>
                      <a:pt x="354" y="618"/>
                    </a:cubicBezTo>
                    <a:cubicBezTo>
                      <a:pt x="353" y="631"/>
                      <a:pt x="353" y="643"/>
                      <a:pt x="352" y="656"/>
                    </a:cubicBezTo>
                    <a:cubicBezTo>
                      <a:pt x="352" y="668"/>
                      <a:pt x="352" y="680"/>
                      <a:pt x="350" y="693"/>
                    </a:cubicBezTo>
                    <a:cubicBezTo>
                      <a:pt x="350" y="698"/>
                      <a:pt x="351" y="704"/>
                      <a:pt x="351" y="709"/>
                    </a:cubicBezTo>
                    <a:cubicBezTo>
                      <a:pt x="351" y="713"/>
                      <a:pt x="351" y="716"/>
                      <a:pt x="351" y="719"/>
                    </a:cubicBezTo>
                    <a:cubicBezTo>
                      <a:pt x="350" y="723"/>
                      <a:pt x="350" y="727"/>
                      <a:pt x="350" y="731"/>
                    </a:cubicBezTo>
                    <a:cubicBezTo>
                      <a:pt x="350" y="732"/>
                      <a:pt x="351" y="734"/>
                      <a:pt x="351" y="736"/>
                    </a:cubicBezTo>
                    <a:cubicBezTo>
                      <a:pt x="348" y="750"/>
                      <a:pt x="349" y="763"/>
                      <a:pt x="350" y="777"/>
                    </a:cubicBezTo>
                    <a:cubicBezTo>
                      <a:pt x="351" y="792"/>
                      <a:pt x="351" y="806"/>
                      <a:pt x="351" y="821"/>
                    </a:cubicBezTo>
                    <a:cubicBezTo>
                      <a:pt x="351" y="834"/>
                      <a:pt x="353" y="846"/>
                      <a:pt x="353" y="859"/>
                    </a:cubicBezTo>
                    <a:cubicBezTo>
                      <a:pt x="353" y="865"/>
                      <a:pt x="354" y="872"/>
                      <a:pt x="351" y="879"/>
                    </a:cubicBezTo>
                    <a:cubicBezTo>
                      <a:pt x="350" y="881"/>
                      <a:pt x="350" y="883"/>
                      <a:pt x="347" y="884"/>
                    </a:cubicBezTo>
                    <a:cubicBezTo>
                      <a:pt x="335" y="888"/>
                      <a:pt x="323" y="891"/>
                      <a:pt x="310" y="892"/>
                    </a:cubicBezTo>
                    <a:cubicBezTo>
                      <a:pt x="300" y="893"/>
                      <a:pt x="290" y="895"/>
                      <a:pt x="279" y="896"/>
                    </a:cubicBezTo>
                    <a:cubicBezTo>
                      <a:pt x="275" y="896"/>
                      <a:pt x="271" y="897"/>
                      <a:pt x="266" y="897"/>
                    </a:cubicBezTo>
                    <a:cubicBezTo>
                      <a:pt x="255" y="898"/>
                      <a:pt x="243" y="899"/>
                      <a:pt x="231" y="899"/>
                    </a:cubicBezTo>
                    <a:cubicBezTo>
                      <a:pt x="217" y="899"/>
                      <a:pt x="204" y="899"/>
                      <a:pt x="190" y="900"/>
                    </a:cubicBezTo>
                    <a:cubicBezTo>
                      <a:pt x="183" y="900"/>
                      <a:pt x="176" y="899"/>
                      <a:pt x="169" y="898"/>
                    </a:cubicBezTo>
                    <a:cubicBezTo>
                      <a:pt x="153" y="896"/>
                      <a:pt x="138" y="892"/>
                      <a:pt x="122" y="892"/>
                    </a:cubicBezTo>
                    <a:cubicBezTo>
                      <a:pt x="117" y="892"/>
                      <a:pt x="112" y="890"/>
                      <a:pt x="108" y="889"/>
                    </a:cubicBezTo>
                    <a:cubicBezTo>
                      <a:pt x="97" y="886"/>
                      <a:pt x="86" y="885"/>
                      <a:pt x="75" y="882"/>
                    </a:cubicBezTo>
                    <a:cubicBezTo>
                      <a:pt x="65" y="879"/>
                      <a:pt x="54" y="878"/>
                      <a:pt x="45" y="870"/>
                    </a:cubicBezTo>
                    <a:cubicBezTo>
                      <a:pt x="44" y="869"/>
                      <a:pt x="42" y="869"/>
                      <a:pt x="40" y="868"/>
                    </a:cubicBezTo>
                    <a:cubicBezTo>
                      <a:pt x="40" y="867"/>
                      <a:pt x="40" y="866"/>
                      <a:pt x="40" y="865"/>
                    </a:cubicBezTo>
                    <a:cubicBezTo>
                      <a:pt x="41" y="851"/>
                      <a:pt x="42" y="836"/>
                      <a:pt x="44" y="822"/>
                    </a:cubicBezTo>
                    <a:cubicBezTo>
                      <a:pt x="45" y="799"/>
                      <a:pt x="47" y="777"/>
                      <a:pt x="48" y="754"/>
                    </a:cubicBezTo>
                    <a:cubicBezTo>
                      <a:pt x="50" y="730"/>
                      <a:pt x="51" y="706"/>
                      <a:pt x="51" y="682"/>
                    </a:cubicBezTo>
                    <a:cubicBezTo>
                      <a:pt x="51" y="674"/>
                      <a:pt x="51" y="665"/>
                      <a:pt x="52" y="657"/>
                    </a:cubicBezTo>
                    <a:cubicBezTo>
                      <a:pt x="53" y="644"/>
                      <a:pt x="53" y="630"/>
                      <a:pt x="53" y="616"/>
                    </a:cubicBezTo>
                    <a:cubicBezTo>
                      <a:pt x="53" y="592"/>
                      <a:pt x="55" y="568"/>
                      <a:pt x="56" y="544"/>
                    </a:cubicBezTo>
                    <a:cubicBezTo>
                      <a:pt x="56" y="535"/>
                      <a:pt x="56" y="527"/>
                      <a:pt x="56" y="519"/>
                    </a:cubicBezTo>
                    <a:cubicBezTo>
                      <a:pt x="57" y="500"/>
                      <a:pt x="58" y="481"/>
                      <a:pt x="59" y="463"/>
                    </a:cubicBezTo>
                    <a:cubicBezTo>
                      <a:pt x="59" y="448"/>
                      <a:pt x="60" y="433"/>
                      <a:pt x="60" y="418"/>
                    </a:cubicBezTo>
                    <a:cubicBezTo>
                      <a:pt x="61" y="404"/>
                      <a:pt x="62" y="389"/>
                      <a:pt x="63" y="374"/>
                    </a:cubicBezTo>
                    <a:cubicBezTo>
                      <a:pt x="63" y="365"/>
                      <a:pt x="63" y="355"/>
                      <a:pt x="64" y="346"/>
                    </a:cubicBezTo>
                    <a:cubicBezTo>
                      <a:pt x="65" y="331"/>
                      <a:pt x="66" y="316"/>
                      <a:pt x="67" y="302"/>
                    </a:cubicBezTo>
                    <a:cubicBezTo>
                      <a:pt x="68" y="293"/>
                      <a:pt x="68" y="285"/>
                      <a:pt x="68" y="277"/>
                    </a:cubicBezTo>
                    <a:cubicBezTo>
                      <a:pt x="68" y="270"/>
                      <a:pt x="68" y="270"/>
                      <a:pt x="72" y="265"/>
                    </a:cubicBezTo>
                    <a:cubicBezTo>
                      <a:pt x="66" y="259"/>
                      <a:pt x="69" y="252"/>
                      <a:pt x="69" y="246"/>
                    </a:cubicBezTo>
                    <a:cubicBezTo>
                      <a:pt x="70" y="238"/>
                      <a:pt x="71" y="230"/>
                      <a:pt x="72" y="223"/>
                    </a:cubicBezTo>
                    <a:cubicBezTo>
                      <a:pt x="73" y="213"/>
                      <a:pt x="75" y="204"/>
                      <a:pt x="76" y="194"/>
                    </a:cubicBezTo>
                    <a:cubicBezTo>
                      <a:pt x="77" y="190"/>
                      <a:pt x="77" y="186"/>
                      <a:pt x="78" y="182"/>
                    </a:cubicBezTo>
                    <a:cubicBezTo>
                      <a:pt x="75" y="182"/>
                      <a:pt x="73" y="181"/>
                      <a:pt x="71" y="181"/>
                    </a:cubicBezTo>
                    <a:cubicBezTo>
                      <a:pt x="70" y="185"/>
                      <a:pt x="70" y="188"/>
                      <a:pt x="69" y="191"/>
                    </a:cubicBezTo>
                    <a:cubicBezTo>
                      <a:pt x="68" y="195"/>
                      <a:pt x="68" y="197"/>
                      <a:pt x="68" y="201"/>
                    </a:cubicBezTo>
                    <a:cubicBezTo>
                      <a:pt x="69" y="203"/>
                      <a:pt x="67" y="205"/>
                      <a:pt x="66" y="208"/>
                    </a:cubicBezTo>
                    <a:cubicBezTo>
                      <a:pt x="63" y="216"/>
                      <a:pt x="63" y="225"/>
                      <a:pt x="63" y="235"/>
                    </a:cubicBezTo>
                    <a:cubicBezTo>
                      <a:pt x="63" y="235"/>
                      <a:pt x="63" y="235"/>
                      <a:pt x="63" y="236"/>
                    </a:cubicBezTo>
                    <a:cubicBezTo>
                      <a:pt x="61" y="243"/>
                      <a:pt x="59" y="250"/>
                      <a:pt x="57" y="258"/>
                    </a:cubicBezTo>
                    <a:cubicBezTo>
                      <a:pt x="50" y="254"/>
                      <a:pt x="45" y="248"/>
                      <a:pt x="41" y="242"/>
                    </a:cubicBezTo>
                    <a:cubicBezTo>
                      <a:pt x="39" y="239"/>
                      <a:pt x="37" y="237"/>
                      <a:pt x="35" y="234"/>
                    </a:cubicBezTo>
                    <a:cubicBezTo>
                      <a:pt x="29" y="228"/>
                      <a:pt x="26" y="220"/>
                      <a:pt x="23" y="213"/>
                    </a:cubicBezTo>
                    <a:cubicBezTo>
                      <a:pt x="20" y="204"/>
                      <a:pt x="16" y="195"/>
                      <a:pt x="12" y="186"/>
                    </a:cubicBezTo>
                    <a:cubicBezTo>
                      <a:pt x="11" y="183"/>
                      <a:pt x="10" y="180"/>
                      <a:pt x="10" y="178"/>
                    </a:cubicBezTo>
                    <a:cubicBezTo>
                      <a:pt x="7" y="165"/>
                      <a:pt x="5" y="152"/>
                      <a:pt x="3" y="140"/>
                    </a:cubicBezTo>
                    <a:cubicBezTo>
                      <a:pt x="2" y="131"/>
                      <a:pt x="2" y="122"/>
                      <a:pt x="2" y="113"/>
                    </a:cubicBezTo>
                    <a:cubicBezTo>
                      <a:pt x="2" y="111"/>
                      <a:pt x="3" y="108"/>
                      <a:pt x="0" y="107"/>
                    </a:cubicBezTo>
                    <a:cubicBezTo>
                      <a:pt x="0" y="106"/>
                      <a:pt x="0" y="105"/>
                      <a:pt x="0" y="105"/>
                    </a:cubicBezTo>
                    <a:cubicBezTo>
                      <a:pt x="4" y="93"/>
                      <a:pt x="5" y="80"/>
                      <a:pt x="7" y="68"/>
                    </a:cubicBezTo>
                    <a:cubicBezTo>
                      <a:pt x="9" y="57"/>
                      <a:pt x="11" y="47"/>
                      <a:pt x="15" y="37"/>
                    </a:cubicBezTo>
                    <a:cubicBezTo>
                      <a:pt x="17" y="34"/>
                      <a:pt x="18" y="29"/>
                      <a:pt x="19" y="25"/>
                    </a:cubicBezTo>
                    <a:cubicBezTo>
                      <a:pt x="21" y="16"/>
                      <a:pt x="24" y="8"/>
                      <a:pt x="30" y="0"/>
                    </a:cubicBezTo>
                    <a:cubicBezTo>
                      <a:pt x="35" y="2"/>
                      <a:pt x="40" y="4"/>
                      <a:pt x="45" y="6"/>
                    </a:cubicBezTo>
                    <a:cubicBezTo>
                      <a:pt x="51" y="9"/>
                      <a:pt x="58" y="10"/>
                      <a:pt x="64" y="11"/>
                    </a:cubicBezTo>
                    <a:cubicBezTo>
                      <a:pt x="71" y="11"/>
                      <a:pt x="73" y="12"/>
                      <a:pt x="73" y="19"/>
                    </a:cubicBezTo>
                    <a:cubicBezTo>
                      <a:pt x="73" y="31"/>
                      <a:pt x="76" y="44"/>
                      <a:pt x="78" y="56"/>
                    </a:cubicBezTo>
                    <a:cubicBezTo>
                      <a:pt x="80" y="64"/>
                      <a:pt x="81" y="72"/>
                      <a:pt x="83" y="80"/>
                    </a:cubicBezTo>
                    <a:cubicBezTo>
                      <a:pt x="84" y="85"/>
                      <a:pt x="85" y="90"/>
                      <a:pt x="87" y="95"/>
                    </a:cubicBezTo>
                    <a:cubicBezTo>
                      <a:pt x="87" y="98"/>
                      <a:pt x="93" y="100"/>
                      <a:pt x="97" y="99"/>
                    </a:cubicBezTo>
                    <a:cubicBezTo>
                      <a:pt x="100" y="98"/>
                      <a:pt x="104" y="98"/>
                      <a:pt x="107" y="97"/>
                    </a:cubicBezTo>
                    <a:cubicBezTo>
                      <a:pt x="109" y="96"/>
                      <a:pt x="113" y="94"/>
                      <a:pt x="114" y="92"/>
                    </a:cubicBezTo>
                    <a:cubicBezTo>
                      <a:pt x="119" y="84"/>
                      <a:pt x="128" y="81"/>
                      <a:pt x="136" y="78"/>
                    </a:cubicBezTo>
                    <a:cubicBezTo>
                      <a:pt x="148" y="73"/>
                      <a:pt x="160" y="69"/>
                      <a:pt x="171" y="64"/>
                    </a:cubicBezTo>
                    <a:cubicBezTo>
                      <a:pt x="196" y="53"/>
                      <a:pt x="222" y="50"/>
                      <a:pt x="249" y="56"/>
                    </a:cubicBezTo>
                    <a:cubicBezTo>
                      <a:pt x="262" y="58"/>
                      <a:pt x="275" y="61"/>
                      <a:pt x="287" y="65"/>
                    </a:cubicBezTo>
                    <a:cubicBezTo>
                      <a:pt x="303" y="71"/>
                      <a:pt x="316" y="80"/>
                      <a:pt x="328" y="91"/>
                    </a:cubicBezTo>
                    <a:cubicBezTo>
                      <a:pt x="331" y="94"/>
                      <a:pt x="334" y="97"/>
                      <a:pt x="333" y="102"/>
                    </a:cubicBezTo>
                    <a:cubicBezTo>
                      <a:pt x="333" y="106"/>
                      <a:pt x="334" y="109"/>
                      <a:pt x="334" y="113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51" name="Freeform 10"/>
              <p:cNvSpPr>
                <a:spLocks noEditPoints="1"/>
              </p:cNvSpPr>
              <p:nvPr/>
            </p:nvSpPr>
            <p:spPr bwMode="auto">
              <a:xfrm>
                <a:off x="4187825" y="746126"/>
                <a:ext cx="958850" cy="925513"/>
              </a:xfrm>
              <a:custGeom>
                <a:avLst/>
                <a:gdLst>
                  <a:gd name="T0" fmla="*/ 338 w 365"/>
                  <a:gd name="T1" fmla="*/ 102 h 353"/>
                  <a:gd name="T2" fmla="*/ 347 w 365"/>
                  <a:gd name="T3" fmla="*/ 74 h 353"/>
                  <a:gd name="T4" fmla="*/ 355 w 365"/>
                  <a:gd name="T5" fmla="*/ 74 h 353"/>
                  <a:gd name="T6" fmla="*/ 359 w 365"/>
                  <a:gd name="T7" fmla="*/ 86 h 353"/>
                  <a:gd name="T8" fmla="*/ 360 w 365"/>
                  <a:gd name="T9" fmla="*/ 133 h 353"/>
                  <a:gd name="T10" fmla="*/ 363 w 365"/>
                  <a:gd name="T11" fmla="*/ 148 h 353"/>
                  <a:gd name="T12" fmla="*/ 355 w 365"/>
                  <a:gd name="T13" fmla="*/ 194 h 353"/>
                  <a:gd name="T14" fmla="*/ 349 w 365"/>
                  <a:gd name="T15" fmla="*/ 222 h 353"/>
                  <a:gd name="T16" fmla="*/ 334 w 365"/>
                  <a:gd name="T17" fmla="*/ 260 h 353"/>
                  <a:gd name="T18" fmla="*/ 319 w 365"/>
                  <a:gd name="T19" fmla="*/ 285 h 353"/>
                  <a:gd name="T20" fmla="*/ 313 w 365"/>
                  <a:gd name="T21" fmla="*/ 295 h 353"/>
                  <a:gd name="T22" fmla="*/ 288 w 365"/>
                  <a:gd name="T23" fmla="*/ 316 h 353"/>
                  <a:gd name="T24" fmla="*/ 250 w 365"/>
                  <a:gd name="T25" fmla="*/ 340 h 353"/>
                  <a:gd name="T26" fmla="*/ 145 w 365"/>
                  <a:gd name="T27" fmla="*/ 350 h 353"/>
                  <a:gd name="T28" fmla="*/ 74 w 365"/>
                  <a:gd name="T29" fmla="*/ 326 h 353"/>
                  <a:gd name="T30" fmla="*/ 23 w 365"/>
                  <a:gd name="T31" fmla="*/ 265 h 353"/>
                  <a:gd name="T32" fmla="*/ 22 w 365"/>
                  <a:gd name="T33" fmla="*/ 250 h 353"/>
                  <a:gd name="T34" fmla="*/ 5 w 365"/>
                  <a:gd name="T35" fmla="*/ 206 h 353"/>
                  <a:gd name="T36" fmla="*/ 7 w 365"/>
                  <a:gd name="T37" fmla="*/ 189 h 353"/>
                  <a:gd name="T38" fmla="*/ 0 w 365"/>
                  <a:gd name="T39" fmla="*/ 158 h 353"/>
                  <a:gd name="T40" fmla="*/ 3 w 365"/>
                  <a:gd name="T41" fmla="*/ 129 h 353"/>
                  <a:gd name="T42" fmla="*/ 7 w 365"/>
                  <a:gd name="T43" fmla="*/ 110 h 353"/>
                  <a:gd name="T44" fmla="*/ 1 w 365"/>
                  <a:gd name="T45" fmla="*/ 86 h 353"/>
                  <a:gd name="T46" fmla="*/ 11 w 365"/>
                  <a:gd name="T47" fmla="*/ 45 h 353"/>
                  <a:gd name="T48" fmla="*/ 19 w 365"/>
                  <a:gd name="T49" fmla="*/ 42 h 353"/>
                  <a:gd name="T50" fmla="*/ 41 w 365"/>
                  <a:gd name="T51" fmla="*/ 100 h 353"/>
                  <a:gd name="T52" fmla="*/ 50 w 365"/>
                  <a:gd name="T53" fmla="*/ 97 h 353"/>
                  <a:gd name="T54" fmla="*/ 84 w 365"/>
                  <a:gd name="T55" fmla="*/ 4 h 353"/>
                  <a:gd name="T56" fmla="*/ 104 w 365"/>
                  <a:gd name="T57" fmla="*/ 8 h 353"/>
                  <a:gd name="T58" fmla="*/ 140 w 365"/>
                  <a:gd name="T59" fmla="*/ 81 h 353"/>
                  <a:gd name="T60" fmla="*/ 150 w 365"/>
                  <a:gd name="T61" fmla="*/ 86 h 353"/>
                  <a:gd name="T62" fmla="*/ 158 w 365"/>
                  <a:gd name="T63" fmla="*/ 50 h 353"/>
                  <a:gd name="T64" fmla="*/ 219 w 365"/>
                  <a:gd name="T65" fmla="*/ 93 h 353"/>
                  <a:gd name="T66" fmla="*/ 222 w 365"/>
                  <a:gd name="T67" fmla="*/ 59 h 353"/>
                  <a:gd name="T68" fmla="*/ 277 w 365"/>
                  <a:gd name="T69" fmla="*/ 99 h 353"/>
                  <a:gd name="T70" fmla="*/ 287 w 365"/>
                  <a:gd name="T71" fmla="*/ 77 h 353"/>
                  <a:gd name="T72" fmla="*/ 281 w 365"/>
                  <a:gd name="T73" fmla="*/ 43 h 353"/>
                  <a:gd name="T74" fmla="*/ 323 w 365"/>
                  <a:gd name="T75" fmla="*/ 125 h 353"/>
                  <a:gd name="T76" fmla="*/ 320 w 365"/>
                  <a:gd name="T77" fmla="*/ 119 h 353"/>
                  <a:gd name="T78" fmla="*/ 266 w 365"/>
                  <a:gd name="T79" fmla="*/ 109 h 353"/>
                  <a:gd name="T80" fmla="*/ 249 w 365"/>
                  <a:gd name="T81" fmla="*/ 125 h 353"/>
                  <a:gd name="T82" fmla="*/ 263 w 365"/>
                  <a:gd name="T83" fmla="*/ 137 h 353"/>
                  <a:gd name="T84" fmla="*/ 309 w 365"/>
                  <a:gd name="T85" fmla="*/ 143 h 353"/>
                  <a:gd name="T86" fmla="*/ 320 w 365"/>
                  <a:gd name="T87" fmla="*/ 131 h 353"/>
                  <a:gd name="T88" fmla="*/ 143 w 365"/>
                  <a:gd name="T89" fmla="*/ 115 h 353"/>
                  <a:gd name="T90" fmla="*/ 142 w 365"/>
                  <a:gd name="T91" fmla="*/ 110 h 353"/>
                  <a:gd name="T92" fmla="*/ 96 w 365"/>
                  <a:gd name="T93" fmla="*/ 97 h 353"/>
                  <a:gd name="T94" fmla="*/ 58 w 365"/>
                  <a:gd name="T95" fmla="*/ 114 h 353"/>
                  <a:gd name="T96" fmla="*/ 74 w 365"/>
                  <a:gd name="T97" fmla="*/ 116 h 353"/>
                  <a:gd name="T98" fmla="*/ 114 w 365"/>
                  <a:gd name="T99" fmla="*/ 140 h 353"/>
                  <a:gd name="T100" fmla="*/ 132 w 365"/>
                  <a:gd name="T101" fmla="*/ 112 h 353"/>
                  <a:gd name="T102" fmla="*/ 237 w 365"/>
                  <a:gd name="T103" fmla="*/ 256 h 353"/>
                  <a:gd name="T104" fmla="*/ 213 w 365"/>
                  <a:gd name="T105" fmla="*/ 261 h 353"/>
                  <a:gd name="T106" fmla="*/ 146 w 365"/>
                  <a:gd name="T107" fmla="*/ 250 h 353"/>
                  <a:gd name="T108" fmla="*/ 145 w 365"/>
                  <a:gd name="T109" fmla="*/ 257 h 353"/>
                  <a:gd name="T110" fmla="*/ 214 w 365"/>
                  <a:gd name="T111" fmla="*/ 272 h 353"/>
                  <a:gd name="T112" fmla="*/ 237 w 365"/>
                  <a:gd name="T113" fmla="*/ 256 h 353"/>
                  <a:gd name="T114" fmla="*/ 222 w 365"/>
                  <a:gd name="T115" fmla="*/ 191 h 353"/>
                  <a:gd name="T116" fmla="*/ 196 w 365"/>
                  <a:gd name="T117" fmla="*/ 193 h 353"/>
                  <a:gd name="T118" fmla="*/ 166 w 365"/>
                  <a:gd name="T119" fmla="*/ 187 h 353"/>
                  <a:gd name="T120" fmla="*/ 183 w 365"/>
                  <a:gd name="T121" fmla="*/ 199 h 353"/>
                  <a:gd name="T122" fmla="*/ 220 w 365"/>
                  <a:gd name="T123" fmla="*/ 195 h 3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365" h="353">
                    <a:moveTo>
                      <a:pt x="331" y="106"/>
                    </a:moveTo>
                    <a:cubicBezTo>
                      <a:pt x="336" y="107"/>
                      <a:pt x="337" y="105"/>
                      <a:pt x="338" y="102"/>
                    </a:cubicBezTo>
                    <a:cubicBezTo>
                      <a:pt x="341" y="96"/>
                      <a:pt x="344" y="90"/>
                      <a:pt x="346" y="83"/>
                    </a:cubicBezTo>
                    <a:cubicBezTo>
                      <a:pt x="347" y="80"/>
                      <a:pt x="347" y="77"/>
                      <a:pt x="347" y="74"/>
                    </a:cubicBezTo>
                    <a:cubicBezTo>
                      <a:pt x="348" y="71"/>
                      <a:pt x="347" y="69"/>
                      <a:pt x="347" y="65"/>
                    </a:cubicBezTo>
                    <a:cubicBezTo>
                      <a:pt x="351" y="68"/>
                      <a:pt x="354" y="70"/>
                      <a:pt x="355" y="74"/>
                    </a:cubicBezTo>
                    <a:cubicBezTo>
                      <a:pt x="355" y="76"/>
                      <a:pt x="356" y="77"/>
                      <a:pt x="357" y="79"/>
                    </a:cubicBezTo>
                    <a:cubicBezTo>
                      <a:pt x="358" y="81"/>
                      <a:pt x="359" y="83"/>
                      <a:pt x="359" y="86"/>
                    </a:cubicBezTo>
                    <a:cubicBezTo>
                      <a:pt x="360" y="97"/>
                      <a:pt x="365" y="108"/>
                      <a:pt x="364" y="120"/>
                    </a:cubicBezTo>
                    <a:cubicBezTo>
                      <a:pt x="363" y="124"/>
                      <a:pt x="362" y="129"/>
                      <a:pt x="360" y="133"/>
                    </a:cubicBezTo>
                    <a:cubicBezTo>
                      <a:pt x="357" y="138"/>
                      <a:pt x="357" y="139"/>
                      <a:pt x="361" y="144"/>
                    </a:cubicBezTo>
                    <a:cubicBezTo>
                      <a:pt x="362" y="145"/>
                      <a:pt x="363" y="147"/>
                      <a:pt x="363" y="148"/>
                    </a:cubicBezTo>
                    <a:cubicBezTo>
                      <a:pt x="363" y="153"/>
                      <a:pt x="363" y="158"/>
                      <a:pt x="362" y="163"/>
                    </a:cubicBezTo>
                    <a:cubicBezTo>
                      <a:pt x="360" y="173"/>
                      <a:pt x="358" y="184"/>
                      <a:pt x="355" y="194"/>
                    </a:cubicBezTo>
                    <a:cubicBezTo>
                      <a:pt x="355" y="197"/>
                      <a:pt x="353" y="199"/>
                      <a:pt x="351" y="202"/>
                    </a:cubicBezTo>
                    <a:cubicBezTo>
                      <a:pt x="353" y="209"/>
                      <a:pt x="352" y="215"/>
                      <a:pt x="349" y="222"/>
                    </a:cubicBezTo>
                    <a:cubicBezTo>
                      <a:pt x="345" y="232"/>
                      <a:pt x="342" y="241"/>
                      <a:pt x="339" y="250"/>
                    </a:cubicBezTo>
                    <a:cubicBezTo>
                      <a:pt x="338" y="253"/>
                      <a:pt x="336" y="256"/>
                      <a:pt x="334" y="260"/>
                    </a:cubicBezTo>
                    <a:cubicBezTo>
                      <a:pt x="331" y="265"/>
                      <a:pt x="328" y="271"/>
                      <a:pt x="325" y="277"/>
                    </a:cubicBezTo>
                    <a:cubicBezTo>
                      <a:pt x="323" y="280"/>
                      <a:pt x="321" y="283"/>
                      <a:pt x="319" y="285"/>
                    </a:cubicBezTo>
                    <a:cubicBezTo>
                      <a:pt x="316" y="286"/>
                      <a:pt x="313" y="286"/>
                      <a:pt x="308" y="287"/>
                    </a:cubicBezTo>
                    <a:cubicBezTo>
                      <a:pt x="310" y="290"/>
                      <a:pt x="312" y="292"/>
                      <a:pt x="313" y="295"/>
                    </a:cubicBezTo>
                    <a:cubicBezTo>
                      <a:pt x="309" y="302"/>
                      <a:pt x="304" y="308"/>
                      <a:pt x="297" y="313"/>
                    </a:cubicBezTo>
                    <a:cubicBezTo>
                      <a:pt x="295" y="315"/>
                      <a:pt x="291" y="315"/>
                      <a:pt x="288" y="316"/>
                    </a:cubicBezTo>
                    <a:cubicBezTo>
                      <a:pt x="286" y="318"/>
                      <a:pt x="286" y="322"/>
                      <a:pt x="283" y="324"/>
                    </a:cubicBezTo>
                    <a:cubicBezTo>
                      <a:pt x="273" y="331"/>
                      <a:pt x="262" y="335"/>
                      <a:pt x="250" y="340"/>
                    </a:cubicBezTo>
                    <a:cubicBezTo>
                      <a:pt x="233" y="346"/>
                      <a:pt x="215" y="347"/>
                      <a:pt x="198" y="350"/>
                    </a:cubicBezTo>
                    <a:cubicBezTo>
                      <a:pt x="180" y="353"/>
                      <a:pt x="163" y="351"/>
                      <a:pt x="145" y="350"/>
                    </a:cubicBezTo>
                    <a:cubicBezTo>
                      <a:pt x="131" y="349"/>
                      <a:pt x="117" y="345"/>
                      <a:pt x="103" y="340"/>
                    </a:cubicBezTo>
                    <a:cubicBezTo>
                      <a:pt x="93" y="337"/>
                      <a:pt x="83" y="332"/>
                      <a:pt x="74" y="326"/>
                    </a:cubicBezTo>
                    <a:cubicBezTo>
                      <a:pt x="64" y="319"/>
                      <a:pt x="56" y="309"/>
                      <a:pt x="47" y="301"/>
                    </a:cubicBezTo>
                    <a:cubicBezTo>
                      <a:pt x="36" y="290"/>
                      <a:pt x="32" y="276"/>
                      <a:pt x="23" y="265"/>
                    </a:cubicBezTo>
                    <a:cubicBezTo>
                      <a:pt x="22" y="263"/>
                      <a:pt x="21" y="260"/>
                      <a:pt x="21" y="258"/>
                    </a:cubicBezTo>
                    <a:cubicBezTo>
                      <a:pt x="20" y="256"/>
                      <a:pt x="21" y="253"/>
                      <a:pt x="22" y="250"/>
                    </a:cubicBezTo>
                    <a:cubicBezTo>
                      <a:pt x="21" y="249"/>
                      <a:pt x="19" y="248"/>
                      <a:pt x="17" y="247"/>
                    </a:cubicBezTo>
                    <a:cubicBezTo>
                      <a:pt x="13" y="233"/>
                      <a:pt x="9" y="219"/>
                      <a:pt x="5" y="206"/>
                    </a:cubicBezTo>
                    <a:cubicBezTo>
                      <a:pt x="5" y="203"/>
                      <a:pt x="5" y="201"/>
                      <a:pt x="4" y="199"/>
                    </a:cubicBezTo>
                    <a:cubicBezTo>
                      <a:pt x="3" y="195"/>
                      <a:pt x="3" y="192"/>
                      <a:pt x="7" y="189"/>
                    </a:cubicBezTo>
                    <a:cubicBezTo>
                      <a:pt x="2" y="186"/>
                      <a:pt x="1" y="182"/>
                      <a:pt x="1" y="177"/>
                    </a:cubicBezTo>
                    <a:cubicBezTo>
                      <a:pt x="1" y="171"/>
                      <a:pt x="0" y="164"/>
                      <a:pt x="0" y="158"/>
                    </a:cubicBezTo>
                    <a:cubicBezTo>
                      <a:pt x="1" y="149"/>
                      <a:pt x="1" y="140"/>
                      <a:pt x="2" y="132"/>
                    </a:cubicBezTo>
                    <a:cubicBezTo>
                      <a:pt x="2" y="131"/>
                      <a:pt x="2" y="130"/>
                      <a:pt x="3" y="129"/>
                    </a:cubicBezTo>
                    <a:cubicBezTo>
                      <a:pt x="7" y="126"/>
                      <a:pt x="5" y="120"/>
                      <a:pt x="8" y="116"/>
                    </a:cubicBezTo>
                    <a:cubicBezTo>
                      <a:pt x="9" y="114"/>
                      <a:pt x="10" y="111"/>
                      <a:pt x="7" y="110"/>
                    </a:cubicBezTo>
                    <a:cubicBezTo>
                      <a:pt x="6" y="109"/>
                      <a:pt x="6" y="108"/>
                      <a:pt x="5" y="108"/>
                    </a:cubicBezTo>
                    <a:cubicBezTo>
                      <a:pt x="4" y="100"/>
                      <a:pt x="2" y="93"/>
                      <a:pt x="1" y="86"/>
                    </a:cubicBezTo>
                    <a:cubicBezTo>
                      <a:pt x="0" y="81"/>
                      <a:pt x="1" y="76"/>
                      <a:pt x="2" y="71"/>
                    </a:cubicBezTo>
                    <a:cubicBezTo>
                      <a:pt x="4" y="62"/>
                      <a:pt x="5" y="53"/>
                      <a:pt x="11" y="45"/>
                    </a:cubicBezTo>
                    <a:cubicBezTo>
                      <a:pt x="13" y="42"/>
                      <a:pt x="12" y="37"/>
                      <a:pt x="16" y="35"/>
                    </a:cubicBezTo>
                    <a:cubicBezTo>
                      <a:pt x="17" y="37"/>
                      <a:pt x="18" y="39"/>
                      <a:pt x="19" y="42"/>
                    </a:cubicBezTo>
                    <a:cubicBezTo>
                      <a:pt x="22" y="54"/>
                      <a:pt x="25" y="66"/>
                      <a:pt x="27" y="78"/>
                    </a:cubicBezTo>
                    <a:cubicBezTo>
                      <a:pt x="30" y="87"/>
                      <a:pt x="35" y="94"/>
                      <a:pt x="41" y="100"/>
                    </a:cubicBezTo>
                    <a:cubicBezTo>
                      <a:pt x="43" y="102"/>
                      <a:pt x="45" y="103"/>
                      <a:pt x="47" y="102"/>
                    </a:cubicBezTo>
                    <a:cubicBezTo>
                      <a:pt x="48" y="102"/>
                      <a:pt x="50" y="99"/>
                      <a:pt x="50" y="97"/>
                    </a:cubicBezTo>
                    <a:cubicBezTo>
                      <a:pt x="53" y="78"/>
                      <a:pt x="59" y="60"/>
                      <a:pt x="67" y="42"/>
                    </a:cubicBezTo>
                    <a:cubicBezTo>
                      <a:pt x="72" y="29"/>
                      <a:pt x="77" y="16"/>
                      <a:pt x="84" y="4"/>
                    </a:cubicBezTo>
                    <a:cubicBezTo>
                      <a:pt x="85" y="3"/>
                      <a:pt x="86" y="1"/>
                      <a:pt x="87" y="0"/>
                    </a:cubicBezTo>
                    <a:cubicBezTo>
                      <a:pt x="94" y="0"/>
                      <a:pt x="99" y="3"/>
                      <a:pt x="104" y="8"/>
                    </a:cubicBezTo>
                    <a:cubicBezTo>
                      <a:pt x="120" y="24"/>
                      <a:pt x="131" y="42"/>
                      <a:pt x="136" y="65"/>
                    </a:cubicBezTo>
                    <a:cubicBezTo>
                      <a:pt x="138" y="70"/>
                      <a:pt x="139" y="76"/>
                      <a:pt x="140" y="81"/>
                    </a:cubicBezTo>
                    <a:cubicBezTo>
                      <a:pt x="141" y="83"/>
                      <a:pt x="142" y="86"/>
                      <a:pt x="144" y="88"/>
                    </a:cubicBezTo>
                    <a:cubicBezTo>
                      <a:pt x="146" y="90"/>
                      <a:pt x="149" y="89"/>
                      <a:pt x="150" y="86"/>
                    </a:cubicBezTo>
                    <a:cubicBezTo>
                      <a:pt x="154" y="77"/>
                      <a:pt x="156" y="67"/>
                      <a:pt x="156" y="58"/>
                    </a:cubicBezTo>
                    <a:cubicBezTo>
                      <a:pt x="157" y="55"/>
                      <a:pt x="157" y="52"/>
                      <a:pt x="158" y="50"/>
                    </a:cubicBezTo>
                    <a:cubicBezTo>
                      <a:pt x="172" y="56"/>
                      <a:pt x="184" y="65"/>
                      <a:pt x="197" y="73"/>
                    </a:cubicBezTo>
                    <a:cubicBezTo>
                      <a:pt x="205" y="79"/>
                      <a:pt x="213" y="85"/>
                      <a:pt x="219" y="93"/>
                    </a:cubicBezTo>
                    <a:cubicBezTo>
                      <a:pt x="223" y="93"/>
                      <a:pt x="224" y="90"/>
                      <a:pt x="224" y="87"/>
                    </a:cubicBezTo>
                    <a:cubicBezTo>
                      <a:pt x="225" y="78"/>
                      <a:pt x="225" y="69"/>
                      <a:pt x="222" y="59"/>
                    </a:cubicBezTo>
                    <a:cubicBezTo>
                      <a:pt x="224" y="61"/>
                      <a:pt x="227" y="62"/>
                      <a:pt x="228" y="63"/>
                    </a:cubicBezTo>
                    <a:cubicBezTo>
                      <a:pt x="244" y="75"/>
                      <a:pt x="262" y="85"/>
                      <a:pt x="277" y="99"/>
                    </a:cubicBezTo>
                    <a:cubicBezTo>
                      <a:pt x="281" y="102"/>
                      <a:pt x="284" y="101"/>
                      <a:pt x="285" y="97"/>
                    </a:cubicBezTo>
                    <a:cubicBezTo>
                      <a:pt x="287" y="90"/>
                      <a:pt x="289" y="84"/>
                      <a:pt x="287" y="77"/>
                    </a:cubicBezTo>
                    <a:cubicBezTo>
                      <a:pt x="285" y="70"/>
                      <a:pt x="285" y="63"/>
                      <a:pt x="284" y="56"/>
                    </a:cubicBezTo>
                    <a:cubicBezTo>
                      <a:pt x="283" y="52"/>
                      <a:pt x="282" y="48"/>
                      <a:pt x="281" y="43"/>
                    </a:cubicBezTo>
                    <a:cubicBezTo>
                      <a:pt x="302" y="62"/>
                      <a:pt x="321" y="81"/>
                      <a:pt x="331" y="106"/>
                    </a:cubicBezTo>
                    <a:close/>
                    <a:moveTo>
                      <a:pt x="323" y="125"/>
                    </a:moveTo>
                    <a:cubicBezTo>
                      <a:pt x="323" y="124"/>
                      <a:pt x="322" y="122"/>
                      <a:pt x="322" y="121"/>
                    </a:cubicBezTo>
                    <a:cubicBezTo>
                      <a:pt x="321" y="120"/>
                      <a:pt x="321" y="120"/>
                      <a:pt x="320" y="119"/>
                    </a:cubicBezTo>
                    <a:cubicBezTo>
                      <a:pt x="310" y="112"/>
                      <a:pt x="300" y="107"/>
                      <a:pt x="287" y="107"/>
                    </a:cubicBezTo>
                    <a:cubicBezTo>
                      <a:pt x="280" y="108"/>
                      <a:pt x="273" y="108"/>
                      <a:pt x="266" y="109"/>
                    </a:cubicBezTo>
                    <a:cubicBezTo>
                      <a:pt x="258" y="109"/>
                      <a:pt x="253" y="114"/>
                      <a:pt x="247" y="118"/>
                    </a:cubicBezTo>
                    <a:cubicBezTo>
                      <a:pt x="244" y="120"/>
                      <a:pt x="246" y="124"/>
                      <a:pt x="249" y="125"/>
                    </a:cubicBezTo>
                    <a:cubicBezTo>
                      <a:pt x="253" y="125"/>
                      <a:pt x="256" y="124"/>
                      <a:pt x="260" y="124"/>
                    </a:cubicBezTo>
                    <a:cubicBezTo>
                      <a:pt x="261" y="128"/>
                      <a:pt x="262" y="133"/>
                      <a:pt x="263" y="137"/>
                    </a:cubicBezTo>
                    <a:cubicBezTo>
                      <a:pt x="264" y="139"/>
                      <a:pt x="264" y="141"/>
                      <a:pt x="266" y="143"/>
                    </a:cubicBezTo>
                    <a:cubicBezTo>
                      <a:pt x="276" y="157"/>
                      <a:pt x="297" y="159"/>
                      <a:pt x="309" y="143"/>
                    </a:cubicBezTo>
                    <a:cubicBezTo>
                      <a:pt x="312" y="139"/>
                      <a:pt x="313" y="135"/>
                      <a:pt x="315" y="130"/>
                    </a:cubicBezTo>
                    <a:cubicBezTo>
                      <a:pt x="317" y="131"/>
                      <a:pt x="318" y="131"/>
                      <a:pt x="320" y="131"/>
                    </a:cubicBezTo>
                    <a:cubicBezTo>
                      <a:pt x="321" y="129"/>
                      <a:pt x="322" y="127"/>
                      <a:pt x="323" y="125"/>
                    </a:cubicBezTo>
                    <a:close/>
                    <a:moveTo>
                      <a:pt x="143" y="115"/>
                    </a:moveTo>
                    <a:cubicBezTo>
                      <a:pt x="143" y="114"/>
                      <a:pt x="144" y="113"/>
                      <a:pt x="144" y="113"/>
                    </a:cubicBezTo>
                    <a:cubicBezTo>
                      <a:pt x="143" y="112"/>
                      <a:pt x="143" y="111"/>
                      <a:pt x="142" y="110"/>
                    </a:cubicBezTo>
                    <a:cubicBezTo>
                      <a:pt x="137" y="103"/>
                      <a:pt x="129" y="100"/>
                      <a:pt x="120" y="99"/>
                    </a:cubicBezTo>
                    <a:cubicBezTo>
                      <a:pt x="112" y="97"/>
                      <a:pt x="104" y="97"/>
                      <a:pt x="96" y="97"/>
                    </a:cubicBezTo>
                    <a:cubicBezTo>
                      <a:pt x="80" y="95"/>
                      <a:pt x="65" y="100"/>
                      <a:pt x="51" y="107"/>
                    </a:cubicBezTo>
                    <a:cubicBezTo>
                      <a:pt x="52" y="111"/>
                      <a:pt x="54" y="114"/>
                      <a:pt x="58" y="114"/>
                    </a:cubicBezTo>
                    <a:cubicBezTo>
                      <a:pt x="62" y="113"/>
                      <a:pt x="67" y="112"/>
                      <a:pt x="72" y="111"/>
                    </a:cubicBezTo>
                    <a:cubicBezTo>
                      <a:pt x="73" y="113"/>
                      <a:pt x="73" y="114"/>
                      <a:pt x="74" y="116"/>
                    </a:cubicBezTo>
                    <a:cubicBezTo>
                      <a:pt x="79" y="128"/>
                      <a:pt x="86" y="138"/>
                      <a:pt x="99" y="143"/>
                    </a:cubicBezTo>
                    <a:cubicBezTo>
                      <a:pt x="105" y="145"/>
                      <a:pt x="110" y="144"/>
                      <a:pt x="114" y="140"/>
                    </a:cubicBezTo>
                    <a:cubicBezTo>
                      <a:pt x="122" y="134"/>
                      <a:pt x="127" y="126"/>
                      <a:pt x="130" y="117"/>
                    </a:cubicBezTo>
                    <a:cubicBezTo>
                      <a:pt x="131" y="115"/>
                      <a:pt x="131" y="113"/>
                      <a:pt x="132" y="112"/>
                    </a:cubicBezTo>
                    <a:cubicBezTo>
                      <a:pt x="136" y="113"/>
                      <a:pt x="140" y="114"/>
                      <a:pt x="143" y="115"/>
                    </a:cubicBezTo>
                    <a:close/>
                    <a:moveTo>
                      <a:pt x="237" y="256"/>
                    </a:moveTo>
                    <a:cubicBezTo>
                      <a:pt x="232" y="253"/>
                      <a:pt x="227" y="252"/>
                      <a:pt x="223" y="256"/>
                    </a:cubicBezTo>
                    <a:cubicBezTo>
                      <a:pt x="220" y="259"/>
                      <a:pt x="217" y="260"/>
                      <a:pt x="213" y="261"/>
                    </a:cubicBezTo>
                    <a:cubicBezTo>
                      <a:pt x="191" y="268"/>
                      <a:pt x="170" y="268"/>
                      <a:pt x="151" y="253"/>
                    </a:cubicBezTo>
                    <a:cubicBezTo>
                      <a:pt x="150" y="251"/>
                      <a:pt x="148" y="251"/>
                      <a:pt x="146" y="250"/>
                    </a:cubicBezTo>
                    <a:cubicBezTo>
                      <a:pt x="145" y="250"/>
                      <a:pt x="144" y="250"/>
                      <a:pt x="141" y="251"/>
                    </a:cubicBezTo>
                    <a:cubicBezTo>
                      <a:pt x="143" y="254"/>
                      <a:pt x="144" y="256"/>
                      <a:pt x="145" y="257"/>
                    </a:cubicBezTo>
                    <a:cubicBezTo>
                      <a:pt x="153" y="264"/>
                      <a:pt x="161" y="269"/>
                      <a:pt x="171" y="271"/>
                    </a:cubicBezTo>
                    <a:cubicBezTo>
                      <a:pt x="185" y="275"/>
                      <a:pt x="200" y="274"/>
                      <a:pt x="214" y="272"/>
                    </a:cubicBezTo>
                    <a:cubicBezTo>
                      <a:pt x="223" y="270"/>
                      <a:pt x="229" y="266"/>
                      <a:pt x="235" y="260"/>
                    </a:cubicBezTo>
                    <a:cubicBezTo>
                      <a:pt x="236" y="259"/>
                      <a:pt x="236" y="257"/>
                      <a:pt x="237" y="256"/>
                    </a:cubicBezTo>
                    <a:close/>
                    <a:moveTo>
                      <a:pt x="223" y="194"/>
                    </a:moveTo>
                    <a:cubicBezTo>
                      <a:pt x="223" y="193"/>
                      <a:pt x="223" y="192"/>
                      <a:pt x="222" y="191"/>
                    </a:cubicBezTo>
                    <a:cubicBezTo>
                      <a:pt x="220" y="191"/>
                      <a:pt x="217" y="191"/>
                      <a:pt x="214" y="191"/>
                    </a:cubicBezTo>
                    <a:cubicBezTo>
                      <a:pt x="208" y="191"/>
                      <a:pt x="202" y="192"/>
                      <a:pt x="196" y="193"/>
                    </a:cubicBezTo>
                    <a:cubicBezTo>
                      <a:pt x="192" y="194"/>
                      <a:pt x="188" y="193"/>
                      <a:pt x="185" y="191"/>
                    </a:cubicBezTo>
                    <a:cubicBezTo>
                      <a:pt x="179" y="188"/>
                      <a:pt x="173" y="185"/>
                      <a:pt x="166" y="187"/>
                    </a:cubicBezTo>
                    <a:cubicBezTo>
                      <a:pt x="167" y="191"/>
                      <a:pt x="169" y="193"/>
                      <a:pt x="172" y="194"/>
                    </a:cubicBezTo>
                    <a:cubicBezTo>
                      <a:pt x="176" y="196"/>
                      <a:pt x="180" y="197"/>
                      <a:pt x="183" y="199"/>
                    </a:cubicBezTo>
                    <a:cubicBezTo>
                      <a:pt x="189" y="201"/>
                      <a:pt x="195" y="203"/>
                      <a:pt x="201" y="201"/>
                    </a:cubicBezTo>
                    <a:cubicBezTo>
                      <a:pt x="207" y="198"/>
                      <a:pt x="214" y="197"/>
                      <a:pt x="220" y="195"/>
                    </a:cubicBezTo>
                    <a:cubicBezTo>
                      <a:pt x="221" y="195"/>
                      <a:pt x="222" y="194"/>
                      <a:pt x="223" y="194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52" name="Freeform 11"/>
              <p:cNvSpPr>
                <a:spLocks/>
              </p:cNvSpPr>
              <p:nvPr/>
            </p:nvSpPr>
            <p:spPr bwMode="auto">
              <a:xfrm>
                <a:off x="4727575" y="3013076"/>
                <a:ext cx="927100" cy="1111250"/>
              </a:xfrm>
              <a:custGeom>
                <a:avLst/>
                <a:gdLst>
                  <a:gd name="T0" fmla="*/ 5 w 353"/>
                  <a:gd name="T1" fmla="*/ 409 h 424"/>
                  <a:gd name="T2" fmla="*/ 5 w 353"/>
                  <a:gd name="T3" fmla="*/ 385 h 424"/>
                  <a:gd name="T4" fmla="*/ 5 w 353"/>
                  <a:gd name="T5" fmla="*/ 365 h 424"/>
                  <a:gd name="T6" fmla="*/ 6 w 353"/>
                  <a:gd name="T7" fmla="*/ 318 h 424"/>
                  <a:gd name="T8" fmla="*/ 7 w 353"/>
                  <a:gd name="T9" fmla="*/ 295 h 424"/>
                  <a:gd name="T10" fmla="*/ 7 w 353"/>
                  <a:gd name="T11" fmla="*/ 262 h 424"/>
                  <a:gd name="T12" fmla="*/ 5 w 353"/>
                  <a:gd name="T13" fmla="*/ 220 h 424"/>
                  <a:gd name="T14" fmla="*/ 7 w 353"/>
                  <a:gd name="T15" fmla="*/ 199 h 424"/>
                  <a:gd name="T16" fmla="*/ 9 w 353"/>
                  <a:gd name="T17" fmla="*/ 186 h 424"/>
                  <a:gd name="T18" fmla="*/ 5 w 353"/>
                  <a:gd name="T19" fmla="*/ 158 h 424"/>
                  <a:gd name="T20" fmla="*/ 5 w 353"/>
                  <a:gd name="T21" fmla="*/ 154 h 424"/>
                  <a:gd name="T22" fmla="*/ 59 w 353"/>
                  <a:gd name="T23" fmla="*/ 129 h 424"/>
                  <a:gd name="T24" fmla="*/ 71 w 353"/>
                  <a:gd name="T25" fmla="*/ 122 h 424"/>
                  <a:gd name="T26" fmla="*/ 140 w 353"/>
                  <a:gd name="T27" fmla="*/ 92 h 424"/>
                  <a:gd name="T28" fmla="*/ 172 w 353"/>
                  <a:gd name="T29" fmla="*/ 76 h 424"/>
                  <a:gd name="T30" fmla="*/ 274 w 353"/>
                  <a:gd name="T31" fmla="*/ 32 h 424"/>
                  <a:gd name="T32" fmla="*/ 313 w 353"/>
                  <a:gd name="T33" fmla="*/ 18 h 424"/>
                  <a:gd name="T34" fmla="*/ 332 w 353"/>
                  <a:gd name="T35" fmla="*/ 13 h 424"/>
                  <a:gd name="T36" fmla="*/ 337 w 353"/>
                  <a:gd name="T37" fmla="*/ 7 h 424"/>
                  <a:gd name="T38" fmla="*/ 346 w 353"/>
                  <a:gd name="T39" fmla="*/ 19 h 424"/>
                  <a:gd name="T40" fmla="*/ 329 w 353"/>
                  <a:gd name="T41" fmla="*/ 78 h 424"/>
                  <a:gd name="T42" fmla="*/ 319 w 353"/>
                  <a:gd name="T43" fmla="*/ 110 h 424"/>
                  <a:gd name="T44" fmla="*/ 312 w 353"/>
                  <a:gd name="T45" fmla="*/ 131 h 424"/>
                  <a:gd name="T46" fmla="*/ 308 w 353"/>
                  <a:gd name="T47" fmla="*/ 152 h 424"/>
                  <a:gd name="T48" fmla="*/ 296 w 353"/>
                  <a:gd name="T49" fmla="*/ 183 h 424"/>
                  <a:gd name="T50" fmla="*/ 293 w 353"/>
                  <a:gd name="T51" fmla="*/ 198 h 424"/>
                  <a:gd name="T52" fmla="*/ 280 w 353"/>
                  <a:gd name="T53" fmla="*/ 228 h 424"/>
                  <a:gd name="T54" fmla="*/ 276 w 353"/>
                  <a:gd name="T55" fmla="*/ 250 h 424"/>
                  <a:gd name="T56" fmla="*/ 259 w 353"/>
                  <a:gd name="T57" fmla="*/ 306 h 424"/>
                  <a:gd name="T58" fmla="*/ 251 w 353"/>
                  <a:gd name="T59" fmla="*/ 335 h 424"/>
                  <a:gd name="T60" fmla="*/ 244 w 353"/>
                  <a:gd name="T61" fmla="*/ 358 h 424"/>
                  <a:gd name="T62" fmla="*/ 188 w 353"/>
                  <a:gd name="T63" fmla="*/ 341 h 424"/>
                  <a:gd name="T64" fmla="*/ 159 w 353"/>
                  <a:gd name="T65" fmla="*/ 337 h 424"/>
                  <a:gd name="T66" fmla="*/ 97 w 353"/>
                  <a:gd name="T67" fmla="*/ 339 h 424"/>
                  <a:gd name="T68" fmla="*/ 57 w 353"/>
                  <a:gd name="T69" fmla="*/ 361 h 424"/>
                  <a:gd name="T70" fmla="*/ 15 w 353"/>
                  <a:gd name="T71" fmla="*/ 409 h 424"/>
                  <a:gd name="T72" fmla="*/ 7 w 353"/>
                  <a:gd name="T73" fmla="*/ 424 h 4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353" h="424">
                    <a:moveTo>
                      <a:pt x="7" y="424"/>
                    </a:moveTo>
                    <a:cubicBezTo>
                      <a:pt x="4" y="419"/>
                      <a:pt x="5" y="414"/>
                      <a:pt x="5" y="409"/>
                    </a:cubicBezTo>
                    <a:cubicBezTo>
                      <a:pt x="6" y="402"/>
                      <a:pt x="7" y="396"/>
                      <a:pt x="5" y="389"/>
                    </a:cubicBezTo>
                    <a:cubicBezTo>
                      <a:pt x="5" y="388"/>
                      <a:pt x="5" y="387"/>
                      <a:pt x="5" y="385"/>
                    </a:cubicBezTo>
                    <a:cubicBezTo>
                      <a:pt x="6" y="381"/>
                      <a:pt x="7" y="376"/>
                      <a:pt x="5" y="372"/>
                    </a:cubicBezTo>
                    <a:cubicBezTo>
                      <a:pt x="4" y="370"/>
                      <a:pt x="5" y="368"/>
                      <a:pt x="5" y="365"/>
                    </a:cubicBezTo>
                    <a:cubicBezTo>
                      <a:pt x="5" y="358"/>
                      <a:pt x="6" y="350"/>
                      <a:pt x="6" y="343"/>
                    </a:cubicBezTo>
                    <a:cubicBezTo>
                      <a:pt x="6" y="335"/>
                      <a:pt x="9" y="326"/>
                      <a:pt x="6" y="318"/>
                    </a:cubicBezTo>
                    <a:cubicBezTo>
                      <a:pt x="6" y="316"/>
                      <a:pt x="7" y="314"/>
                      <a:pt x="7" y="312"/>
                    </a:cubicBezTo>
                    <a:cubicBezTo>
                      <a:pt x="7" y="306"/>
                      <a:pt x="7" y="301"/>
                      <a:pt x="7" y="295"/>
                    </a:cubicBezTo>
                    <a:cubicBezTo>
                      <a:pt x="7" y="292"/>
                      <a:pt x="7" y="289"/>
                      <a:pt x="7" y="286"/>
                    </a:cubicBezTo>
                    <a:cubicBezTo>
                      <a:pt x="7" y="278"/>
                      <a:pt x="7" y="270"/>
                      <a:pt x="7" y="262"/>
                    </a:cubicBezTo>
                    <a:cubicBezTo>
                      <a:pt x="7" y="255"/>
                      <a:pt x="7" y="247"/>
                      <a:pt x="7" y="240"/>
                    </a:cubicBezTo>
                    <a:cubicBezTo>
                      <a:pt x="7" y="233"/>
                      <a:pt x="9" y="227"/>
                      <a:pt x="5" y="220"/>
                    </a:cubicBezTo>
                    <a:cubicBezTo>
                      <a:pt x="5" y="219"/>
                      <a:pt x="5" y="218"/>
                      <a:pt x="6" y="217"/>
                    </a:cubicBezTo>
                    <a:cubicBezTo>
                      <a:pt x="7" y="211"/>
                      <a:pt x="7" y="205"/>
                      <a:pt x="7" y="199"/>
                    </a:cubicBezTo>
                    <a:cubicBezTo>
                      <a:pt x="7" y="195"/>
                      <a:pt x="6" y="192"/>
                      <a:pt x="8" y="189"/>
                    </a:cubicBezTo>
                    <a:cubicBezTo>
                      <a:pt x="9" y="188"/>
                      <a:pt x="9" y="187"/>
                      <a:pt x="9" y="186"/>
                    </a:cubicBezTo>
                    <a:cubicBezTo>
                      <a:pt x="9" y="178"/>
                      <a:pt x="9" y="169"/>
                      <a:pt x="9" y="161"/>
                    </a:cubicBezTo>
                    <a:cubicBezTo>
                      <a:pt x="7" y="160"/>
                      <a:pt x="6" y="159"/>
                      <a:pt x="5" y="158"/>
                    </a:cubicBezTo>
                    <a:cubicBezTo>
                      <a:pt x="3" y="158"/>
                      <a:pt x="2" y="158"/>
                      <a:pt x="0" y="158"/>
                    </a:cubicBezTo>
                    <a:cubicBezTo>
                      <a:pt x="2" y="156"/>
                      <a:pt x="3" y="155"/>
                      <a:pt x="5" y="154"/>
                    </a:cubicBezTo>
                    <a:cubicBezTo>
                      <a:pt x="15" y="150"/>
                      <a:pt x="25" y="145"/>
                      <a:pt x="35" y="140"/>
                    </a:cubicBezTo>
                    <a:cubicBezTo>
                      <a:pt x="43" y="137"/>
                      <a:pt x="51" y="133"/>
                      <a:pt x="59" y="129"/>
                    </a:cubicBezTo>
                    <a:cubicBezTo>
                      <a:pt x="62" y="128"/>
                      <a:pt x="65" y="126"/>
                      <a:pt x="68" y="124"/>
                    </a:cubicBezTo>
                    <a:cubicBezTo>
                      <a:pt x="69" y="124"/>
                      <a:pt x="70" y="123"/>
                      <a:pt x="71" y="122"/>
                    </a:cubicBezTo>
                    <a:cubicBezTo>
                      <a:pt x="89" y="116"/>
                      <a:pt x="106" y="109"/>
                      <a:pt x="123" y="100"/>
                    </a:cubicBezTo>
                    <a:cubicBezTo>
                      <a:pt x="128" y="97"/>
                      <a:pt x="135" y="95"/>
                      <a:pt x="140" y="92"/>
                    </a:cubicBezTo>
                    <a:cubicBezTo>
                      <a:pt x="145" y="90"/>
                      <a:pt x="149" y="87"/>
                      <a:pt x="153" y="85"/>
                    </a:cubicBezTo>
                    <a:cubicBezTo>
                      <a:pt x="160" y="82"/>
                      <a:pt x="166" y="79"/>
                      <a:pt x="172" y="76"/>
                    </a:cubicBezTo>
                    <a:cubicBezTo>
                      <a:pt x="192" y="68"/>
                      <a:pt x="211" y="60"/>
                      <a:pt x="231" y="52"/>
                    </a:cubicBezTo>
                    <a:cubicBezTo>
                      <a:pt x="245" y="45"/>
                      <a:pt x="260" y="39"/>
                      <a:pt x="274" y="32"/>
                    </a:cubicBezTo>
                    <a:cubicBezTo>
                      <a:pt x="279" y="30"/>
                      <a:pt x="284" y="29"/>
                      <a:pt x="289" y="27"/>
                    </a:cubicBezTo>
                    <a:cubicBezTo>
                      <a:pt x="297" y="24"/>
                      <a:pt x="305" y="21"/>
                      <a:pt x="313" y="18"/>
                    </a:cubicBezTo>
                    <a:cubicBezTo>
                      <a:pt x="317" y="16"/>
                      <a:pt x="321" y="14"/>
                      <a:pt x="326" y="12"/>
                    </a:cubicBezTo>
                    <a:cubicBezTo>
                      <a:pt x="327" y="12"/>
                      <a:pt x="330" y="13"/>
                      <a:pt x="332" y="13"/>
                    </a:cubicBezTo>
                    <a:cubicBezTo>
                      <a:pt x="333" y="13"/>
                      <a:pt x="333" y="11"/>
                      <a:pt x="334" y="9"/>
                    </a:cubicBezTo>
                    <a:cubicBezTo>
                      <a:pt x="335" y="8"/>
                      <a:pt x="336" y="7"/>
                      <a:pt x="337" y="7"/>
                    </a:cubicBezTo>
                    <a:cubicBezTo>
                      <a:pt x="342" y="5"/>
                      <a:pt x="347" y="3"/>
                      <a:pt x="353" y="0"/>
                    </a:cubicBezTo>
                    <a:cubicBezTo>
                      <a:pt x="350" y="7"/>
                      <a:pt x="348" y="13"/>
                      <a:pt x="346" y="19"/>
                    </a:cubicBezTo>
                    <a:cubicBezTo>
                      <a:pt x="343" y="29"/>
                      <a:pt x="341" y="40"/>
                      <a:pt x="338" y="51"/>
                    </a:cubicBezTo>
                    <a:cubicBezTo>
                      <a:pt x="335" y="60"/>
                      <a:pt x="333" y="69"/>
                      <a:pt x="329" y="78"/>
                    </a:cubicBezTo>
                    <a:cubicBezTo>
                      <a:pt x="326" y="85"/>
                      <a:pt x="324" y="93"/>
                      <a:pt x="321" y="100"/>
                    </a:cubicBezTo>
                    <a:cubicBezTo>
                      <a:pt x="320" y="103"/>
                      <a:pt x="320" y="107"/>
                      <a:pt x="319" y="110"/>
                    </a:cubicBezTo>
                    <a:cubicBezTo>
                      <a:pt x="319" y="112"/>
                      <a:pt x="317" y="114"/>
                      <a:pt x="317" y="115"/>
                    </a:cubicBezTo>
                    <a:cubicBezTo>
                      <a:pt x="315" y="121"/>
                      <a:pt x="314" y="126"/>
                      <a:pt x="312" y="131"/>
                    </a:cubicBezTo>
                    <a:cubicBezTo>
                      <a:pt x="311" y="138"/>
                      <a:pt x="310" y="144"/>
                      <a:pt x="308" y="151"/>
                    </a:cubicBezTo>
                    <a:cubicBezTo>
                      <a:pt x="308" y="151"/>
                      <a:pt x="308" y="151"/>
                      <a:pt x="308" y="152"/>
                    </a:cubicBezTo>
                    <a:cubicBezTo>
                      <a:pt x="302" y="157"/>
                      <a:pt x="304" y="165"/>
                      <a:pt x="300" y="171"/>
                    </a:cubicBezTo>
                    <a:cubicBezTo>
                      <a:pt x="297" y="174"/>
                      <a:pt x="298" y="179"/>
                      <a:pt x="296" y="183"/>
                    </a:cubicBezTo>
                    <a:cubicBezTo>
                      <a:pt x="295" y="186"/>
                      <a:pt x="295" y="190"/>
                      <a:pt x="294" y="194"/>
                    </a:cubicBezTo>
                    <a:cubicBezTo>
                      <a:pt x="294" y="195"/>
                      <a:pt x="293" y="196"/>
                      <a:pt x="293" y="198"/>
                    </a:cubicBezTo>
                    <a:cubicBezTo>
                      <a:pt x="292" y="200"/>
                      <a:pt x="290" y="202"/>
                      <a:pt x="290" y="204"/>
                    </a:cubicBezTo>
                    <a:cubicBezTo>
                      <a:pt x="287" y="212"/>
                      <a:pt x="284" y="220"/>
                      <a:pt x="280" y="228"/>
                    </a:cubicBezTo>
                    <a:cubicBezTo>
                      <a:pt x="279" y="232"/>
                      <a:pt x="278" y="236"/>
                      <a:pt x="277" y="241"/>
                    </a:cubicBezTo>
                    <a:cubicBezTo>
                      <a:pt x="277" y="244"/>
                      <a:pt x="276" y="247"/>
                      <a:pt x="276" y="250"/>
                    </a:cubicBezTo>
                    <a:cubicBezTo>
                      <a:pt x="273" y="259"/>
                      <a:pt x="272" y="268"/>
                      <a:pt x="269" y="277"/>
                    </a:cubicBezTo>
                    <a:cubicBezTo>
                      <a:pt x="265" y="286"/>
                      <a:pt x="265" y="297"/>
                      <a:pt x="259" y="306"/>
                    </a:cubicBezTo>
                    <a:cubicBezTo>
                      <a:pt x="258" y="307"/>
                      <a:pt x="259" y="308"/>
                      <a:pt x="258" y="309"/>
                    </a:cubicBezTo>
                    <a:cubicBezTo>
                      <a:pt x="257" y="318"/>
                      <a:pt x="253" y="326"/>
                      <a:pt x="251" y="335"/>
                    </a:cubicBezTo>
                    <a:cubicBezTo>
                      <a:pt x="249" y="341"/>
                      <a:pt x="248" y="346"/>
                      <a:pt x="247" y="352"/>
                    </a:cubicBezTo>
                    <a:cubicBezTo>
                      <a:pt x="246" y="354"/>
                      <a:pt x="245" y="356"/>
                      <a:pt x="244" y="358"/>
                    </a:cubicBezTo>
                    <a:cubicBezTo>
                      <a:pt x="231" y="356"/>
                      <a:pt x="220" y="352"/>
                      <a:pt x="209" y="348"/>
                    </a:cubicBezTo>
                    <a:cubicBezTo>
                      <a:pt x="202" y="345"/>
                      <a:pt x="196" y="341"/>
                      <a:pt x="188" y="341"/>
                    </a:cubicBezTo>
                    <a:cubicBezTo>
                      <a:pt x="186" y="341"/>
                      <a:pt x="184" y="340"/>
                      <a:pt x="182" y="339"/>
                    </a:cubicBezTo>
                    <a:cubicBezTo>
                      <a:pt x="175" y="335"/>
                      <a:pt x="167" y="338"/>
                      <a:pt x="159" y="337"/>
                    </a:cubicBezTo>
                    <a:cubicBezTo>
                      <a:pt x="150" y="335"/>
                      <a:pt x="141" y="337"/>
                      <a:pt x="132" y="336"/>
                    </a:cubicBezTo>
                    <a:cubicBezTo>
                      <a:pt x="120" y="336"/>
                      <a:pt x="108" y="337"/>
                      <a:pt x="97" y="339"/>
                    </a:cubicBezTo>
                    <a:cubicBezTo>
                      <a:pt x="83" y="343"/>
                      <a:pt x="69" y="348"/>
                      <a:pt x="59" y="359"/>
                    </a:cubicBezTo>
                    <a:cubicBezTo>
                      <a:pt x="59" y="360"/>
                      <a:pt x="58" y="361"/>
                      <a:pt x="57" y="361"/>
                    </a:cubicBezTo>
                    <a:cubicBezTo>
                      <a:pt x="48" y="365"/>
                      <a:pt x="43" y="373"/>
                      <a:pt x="37" y="380"/>
                    </a:cubicBezTo>
                    <a:cubicBezTo>
                      <a:pt x="29" y="390"/>
                      <a:pt x="22" y="399"/>
                      <a:pt x="15" y="409"/>
                    </a:cubicBezTo>
                    <a:cubicBezTo>
                      <a:pt x="14" y="410"/>
                      <a:pt x="14" y="411"/>
                      <a:pt x="13" y="413"/>
                    </a:cubicBezTo>
                    <a:cubicBezTo>
                      <a:pt x="12" y="417"/>
                      <a:pt x="11" y="421"/>
                      <a:pt x="7" y="424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53" name="Freeform 12"/>
              <p:cNvSpPr>
                <a:spLocks/>
              </p:cNvSpPr>
              <p:nvPr/>
            </p:nvSpPr>
            <p:spPr bwMode="auto">
              <a:xfrm>
                <a:off x="4011613" y="420688"/>
                <a:ext cx="1314450" cy="1098550"/>
              </a:xfrm>
              <a:custGeom>
                <a:avLst/>
                <a:gdLst>
                  <a:gd name="T0" fmla="*/ 456 w 500"/>
                  <a:gd name="T1" fmla="*/ 341 h 419"/>
                  <a:gd name="T2" fmla="*/ 482 w 500"/>
                  <a:gd name="T3" fmla="*/ 393 h 419"/>
                  <a:gd name="T4" fmla="*/ 426 w 500"/>
                  <a:gd name="T5" fmla="*/ 390 h 419"/>
                  <a:gd name="T6" fmla="*/ 416 w 500"/>
                  <a:gd name="T7" fmla="*/ 419 h 419"/>
                  <a:gd name="T8" fmla="*/ 400 w 500"/>
                  <a:gd name="T9" fmla="*/ 404 h 419"/>
                  <a:gd name="T10" fmla="*/ 419 w 500"/>
                  <a:gd name="T11" fmla="*/ 362 h 419"/>
                  <a:gd name="T12" fmla="*/ 430 w 500"/>
                  <a:gd name="T13" fmla="*/ 329 h 419"/>
                  <a:gd name="T14" fmla="*/ 450 w 500"/>
                  <a:gd name="T15" fmla="*/ 319 h 419"/>
                  <a:gd name="T16" fmla="*/ 471 w 500"/>
                  <a:gd name="T17" fmla="*/ 264 h 419"/>
                  <a:gd name="T18" fmla="*/ 440 w 500"/>
                  <a:gd name="T19" fmla="*/ 245 h 419"/>
                  <a:gd name="T20" fmla="*/ 439 w 500"/>
                  <a:gd name="T21" fmla="*/ 213 h 419"/>
                  <a:gd name="T22" fmla="*/ 413 w 500"/>
                  <a:gd name="T23" fmla="*/ 167 h 419"/>
                  <a:gd name="T24" fmla="*/ 404 w 500"/>
                  <a:gd name="T25" fmla="*/ 168 h 419"/>
                  <a:gd name="T26" fmla="*/ 398 w 500"/>
                  <a:gd name="T27" fmla="*/ 216 h 419"/>
                  <a:gd name="T28" fmla="*/ 355 w 500"/>
                  <a:gd name="T29" fmla="*/ 161 h 419"/>
                  <a:gd name="T30" fmla="*/ 338 w 500"/>
                  <a:gd name="T31" fmla="*/ 155 h 419"/>
                  <a:gd name="T32" fmla="*/ 347 w 500"/>
                  <a:gd name="T33" fmla="*/ 199 h 419"/>
                  <a:gd name="T34" fmla="*/ 313 w 500"/>
                  <a:gd name="T35" fmla="*/ 190 h 419"/>
                  <a:gd name="T36" fmla="*/ 283 w 500"/>
                  <a:gd name="T37" fmla="*/ 203 h 419"/>
                  <a:gd name="T38" fmla="*/ 213 w 500"/>
                  <a:gd name="T39" fmla="*/ 190 h 419"/>
                  <a:gd name="T40" fmla="*/ 200 w 500"/>
                  <a:gd name="T41" fmla="*/ 160 h 419"/>
                  <a:gd name="T42" fmla="*/ 165 w 500"/>
                  <a:gd name="T43" fmla="*/ 118 h 419"/>
                  <a:gd name="T44" fmla="*/ 152 w 500"/>
                  <a:gd name="T45" fmla="*/ 114 h 419"/>
                  <a:gd name="T46" fmla="*/ 141 w 500"/>
                  <a:gd name="T47" fmla="*/ 132 h 419"/>
                  <a:gd name="T48" fmla="*/ 135 w 500"/>
                  <a:gd name="T49" fmla="*/ 142 h 419"/>
                  <a:gd name="T50" fmla="*/ 117 w 500"/>
                  <a:gd name="T51" fmla="*/ 185 h 419"/>
                  <a:gd name="T52" fmla="*/ 108 w 500"/>
                  <a:gd name="T53" fmla="*/ 212 h 419"/>
                  <a:gd name="T54" fmla="*/ 96 w 500"/>
                  <a:gd name="T55" fmla="*/ 175 h 419"/>
                  <a:gd name="T56" fmla="*/ 78 w 500"/>
                  <a:gd name="T57" fmla="*/ 150 h 419"/>
                  <a:gd name="T58" fmla="*/ 58 w 500"/>
                  <a:gd name="T59" fmla="*/ 201 h 419"/>
                  <a:gd name="T60" fmla="*/ 62 w 500"/>
                  <a:gd name="T61" fmla="*/ 234 h 419"/>
                  <a:gd name="T62" fmla="*/ 53 w 500"/>
                  <a:gd name="T63" fmla="*/ 238 h 419"/>
                  <a:gd name="T64" fmla="*/ 37 w 500"/>
                  <a:gd name="T65" fmla="*/ 287 h 419"/>
                  <a:gd name="T66" fmla="*/ 63 w 500"/>
                  <a:gd name="T67" fmla="*/ 325 h 419"/>
                  <a:gd name="T68" fmla="*/ 73 w 500"/>
                  <a:gd name="T69" fmla="*/ 363 h 419"/>
                  <a:gd name="T70" fmla="*/ 39 w 500"/>
                  <a:gd name="T71" fmla="*/ 372 h 419"/>
                  <a:gd name="T72" fmla="*/ 16 w 500"/>
                  <a:gd name="T73" fmla="*/ 367 h 419"/>
                  <a:gd name="T74" fmla="*/ 35 w 500"/>
                  <a:gd name="T75" fmla="*/ 311 h 419"/>
                  <a:gd name="T76" fmla="*/ 11 w 500"/>
                  <a:gd name="T77" fmla="*/ 299 h 419"/>
                  <a:gd name="T78" fmla="*/ 9 w 500"/>
                  <a:gd name="T79" fmla="*/ 249 h 419"/>
                  <a:gd name="T80" fmla="*/ 6 w 500"/>
                  <a:gd name="T81" fmla="*/ 190 h 419"/>
                  <a:gd name="T82" fmla="*/ 20 w 500"/>
                  <a:gd name="T83" fmla="*/ 155 h 419"/>
                  <a:gd name="T84" fmla="*/ 54 w 500"/>
                  <a:gd name="T85" fmla="*/ 110 h 419"/>
                  <a:gd name="T86" fmla="*/ 91 w 500"/>
                  <a:gd name="T87" fmla="*/ 75 h 419"/>
                  <a:gd name="T88" fmla="*/ 146 w 500"/>
                  <a:gd name="T89" fmla="*/ 43 h 419"/>
                  <a:gd name="T90" fmla="*/ 164 w 500"/>
                  <a:gd name="T91" fmla="*/ 39 h 419"/>
                  <a:gd name="T92" fmla="*/ 185 w 500"/>
                  <a:gd name="T93" fmla="*/ 31 h 419"/>
                  <a:gd name="T94" fmla="*/ 236 w 500"/>
                  <a:gd name="T95" fmla="*/ 12 h 419"/>
                  <a:gd name="T96" fmla="*/ 307 w 500"/>
                  <a:gd name="T97" fmla="*/ 4 h 419"/>
                  <a:gd name="T98" fmla="*/ 384 w 500"/>
                  <a:gd name="T99" fmla="*/ 38 h 419"/>
                  <a:gd name="T100" fmla="*/ 448 w 500"/>
                  <a:gd name="T101" fmla="*/ 99 h 419"/>
                  <a:gd name="T102" fmla="*/ 489 w 500"/>
                  <a:gd name="T103" fmla="*/ 171 h 419"/>
                  <a:gd name="T104" fmla="*/ 489 w 500"/>
                  <a:gd name="T105" fmla="*/ 258 h 419"/>
                  <a:gd name="T106" fmla="*/ 483 w 500"/>
                  <a:gd name="T107" fmla="*/ 297 h 419"/>
                  <a:gd name="T108" fmla="*/ 500 w 500"/>
                  <a:gd name="T109" fmla="*/ 344 h 4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500" h="419">
                    <a:moveTo>
                      <a:pt x="500" y="347"/>
                    </a:moveTo>
                    <a:cubicBezTo>
                      <a:pt x="486" y="346"/>
                      <a:pt x="472" y="344"/>
                      <a:pt x="456" y="341"/>
                    </a:cubicBezTo>
                    <a:cubicBezTo>
                      <a:pt x="459" y="352"/>
                      <a:pt x="462" y="361"/>
                      <a:pt x="465" y="370"/>
                    </a:cubicBezTo>
                    <a:cubicBezTo>
                      <a:pt x="468" y="379"/>
                      <a:pt x="474" y="386"/>
                      <a:pt x="482" y="393"/>
                    </a:cubicBezTo>
                    <a:cubicBezTo>
                      <a:pt x="477" y="397"/>
                      <a:pt x="472" y="397"/>
                      <a:pt x="467" y="397"/>
                    </a:cubicBezTo>
                    <a:cubicBezTo>
                      <a:pt x="452" y="398"/>
                      <a:pt x="439" y="396"/>
                      <a:pt x="426" y="390"/>
                    </a:cubicBezTo>
                    <a:cubicBezTo>
                      <a:pt x="422" y="388"/>
                      <a:pt x="418" y="386"/>
                      <a:pt x="413" y="388"/>
                    </a:cubicBezTo>
                    <a:cubicBezTo>
                      <a:pt x="411" y="398"/>
                      <a:pt x="413" y="408"/>
                      <a:pt x="416" y="419"/>
                    </a:cubicBezTo>
                    <a:cubicBezTo>
                      <a:pt x="409" y="418"/>
                      <a:pt x="402" y="416"/>
                      <a:pt x="395" y="412"/>
                    </a:cubicBezTo>
                    <a:cubicBezTo>
                      <a:pt x="397" y="409"/>
                      <a:pt x="398" y="406"/>
                      <a:pt x="400" y="404"/>
                    </a:cubicBezTo>
                    <a:cubicBezTo>
                      <a:pt x="404" y="396"/>
                      <a:pt x="409" y="388"/>
                      <a:pt x="413" y="379"/>
                    </a:cubicBezTo>
                    <a:cubicBezTo>
                      <a:pt x="415" y="374"/>
                      <a:pt x="417" y="368"/>
                      <a:pt x="419" y="362"/>
                    </a:cubicBezTo>
                    <a:cubicBezTo>
                      <a:pt x="421" y="357"/>
                      <a:pt x="424" y="353"/>
                      <a:pt x="425" y="348"/>
                    </a:cubicBezTo>
                    <a:cubicBezTo>
                      <a:pt x="427" y="342"/>
                      <a:pt x="428" y="335"/>
                      <a:pt x="430" y="329"/>
                    </a:cubicBezTo>
                    <a:cubicBezTo>
                      <a:pt x="432" y="328"/>
                      <a:pt x="435" y="328"/>
                      <a:pt x="438" y="328"/>
                    </a:cubicBezTo>
                    <a:cubicBezTo>
                      <a:pt x="443" y="326"/>
                      <a:pt x="448" y="323"/>
                      <a:pt x="450" y="319"/>
                    </a:cubicBezTo>
                    <a:cubicBezTo>
                      <a:pt x="457" y="308"/>
                      <a:pt x="464" y="298"/>
                      <a:pt x="468" y="286"/>
                    </a:cubicBezTo>
                    <a:cubicBezTo>
                      <a:pt x="470" y="279"/>
                      <a:pt x="471" y="271"/>
                      <a:pt x="471" y="264"/>
                    </a:cubicBezTo>
                    <a:cubicBezTo>
                      <a:pt x="471" y="257"/>
                      <a:pt x="463" y="248"/>
                      <a:pt x="456" y="247"/>
                    </a:cubicBezTo>
                    <a:cubicBezTo>
                      <a:pt x="451" y="246"/>
                      <a:pt x="446" y="245"/>
                      <a:pt x="440" y="245"/>
                    </a:cubicBezTo>
                    <a:cubicBezTo>
                      <a:pt x="440" y="238"/>
                      <a:pt x="438" y="230"/>
                      <a:pt x="443" y="224"/>
                    </a:cubicBezTo>
                    <a:cubicBezTo>
                      <a:pt x="442" y="220"/>
                      <a:pt x="440" y="217"/>
                      <a:pt x="439" y="213"/>
                    </a:cubicBezTo>
                    <a:cubicBezTo>
                      <a:pt x="437" y="204"/>
                      <a:pt x="431" y="197"/>
                      <a:pt x="426" y="190"/>
                    </a:cubicBezTo>
                    <a:cubicBezTo>
                      <a:pt x="421" y="182"/>
                      <a:pt x="415" y="176"/>
                      <a:pt x="413" y="167"/>
                    </a:cubicBezTo>
                    <a:cubicBezTo>
                      <a:pt x="412" y="164"/>
                      <a:pt x="411" y="159"/>
                      <a:pt x="405" y="161"/>
                    </a:cubicBezTo>
                    <a:cubicBezTo>
                      <a:pt x="402" y="163"/>
                      <a:pt x="403" y="165"/>
                      <a:pt x="404" y="168"/>
                    </a:cubicBezTo>
                    <a:cubicBezTo>
                      <a:pt x="408" y="181"/>
                      <a:pt x="408" y="194"/>
                      <a:pt x="403" y="207"/>
                    </a:cubicBezTo>
                    <a:cubicBezTo>
                      <a:pt x="402" y="209"/>
                      <a:pt x="400" y="212"/>
                      <a:pt x="398" y="216"/>
                    </a:cubicBezTo>
                    <a:cubicBezTo>
                      <a:pt x="393" y="204"/>
                      <a:pt x="385" y="195"/>
                      <a:pt x="378" y="187"/>
                    </a:cubicBezTo>
                    <a:cubicBezTo>
                      <a:pt x="370" y="178"/>
                      <a:pt x="363" y="169"/>
                      <a:pt x="355" y="161"/>
                    </a:cubicBezTo>
                    <a:cubicBezTo>
                      <a:pt x="351" y="156"/>
                      <a:pt x="345" y="153"/>
                      <a:pt x="339" y="147"/>
                    </a:cubicBezTo>
                    <a:cubicBezTo>
                      <a:pt x="339" y="151"/>
                      <a:pt x="338" y="153"/>
                      <a:pt x="338" y="155"/>
                    </a:cubicBezTo>
                    <a:cubicBezTo>
                      <a:pt x="339" y="158"/>
                      <a:pt x="339" y="163"/>
                      <a:pt x="341" y="166"/>
                    </a:cubicBezTo>
                    <a:cubicBezTo>
                      <a:pt x="346" y="177"/>
                      <a:pt x="345" y="188"/>
                      <a:pt x="347" y="199"/>
                    </a:cubicBezTo>
                    <a:cubicBezTo>
                      <a:pt x="348" y="203"/>
                      <a:pt x="345" y="207"/>
                      <a:pt x="345" y="212"/>
                    </a:cubicBezTo>
                    <a:cubicBezTo>
                      <a:pt x="333" y="204"/>
                      <a:pt x="323" y="198"/>
                      <a:pt x="313" y="190"/>
                    </a:cubicBezTo>
                    <a:cubicBezTo>
                      <a:pt x="303" y="183"/>
                      <a:pt x="293" y="176"/>
                      <a:pt x="281" y="168"/>
                    </a:cubicBezTo>
                    <a:cubicBezTo>
                      <a:pt x="280" y="181"/>
                      <a:pt x="285" y="191"/>
                      <a:pt x="283" y="203"/>
                    </a:cubicBezTo>
                    <a:cubicBezTo>
                      <a:pt x="263" y="186"/>
                      <a:pt x="241" y="174"/>
                      <a:pt x="219" y="161"/>
                    </a:cubicBezTo>
                    <a:cubicBezTo>
                      <a:pt x="215" y="170"/>
                      <a:pt x="218" y="179"/>
                      <a:pt x="213" y="190"/>
                    </a:cubicBezTo>
                    <a:cubicBezTo>
                      <a:pt x="212" y="186"/>
                      <a:pt x="211" y="185"/>
                      <a:pt x="211" y="183"/>
                    </a:cubicBezTo>
                    <a:cubicBezTo>
                      <a:pt x="209" y="175"/>
                      <a:pt x="205" y="167"/>
                      <a:pt x="200" y="160"/>
                    </a:cubicBezTo>
                    <a:cubicBezTo>
                      <a:pt x="196" y="153"/>
                      <a:pt x="192" y="145"/>
                      <a:pt x="187" y="139"/>
                    </a:cubicBezTo>
                    <a:cubicBezTo>
                      <a:pt x="180" y="131"/>
                      <a:pt x="174" y="123"/>
                      <a:pt x="165" y="118"/>
                    </a:cubicBezTo>
                    <a:cubicBezTo>
                      <a:pt x="163" y="117"/>
                      <a:pt x="161" y="116"/>
                      <a:pt x="159" y="115"/>
                    </a:cubicBezTo>
                    <a:cubicBezTo>
                      <a:pt x="157" y="113"/>
                      <a:pt x="155" y="112"/>
                      <a:pt x="152" y="114"/>
                    </a:cubicBezTo>
                    <a:cubicBezTo>
                      <a:pt x="150" y="116"/>
                      <a:pt x="147" y="119"/>
                      <a:pt x="145" y="122"/>
                    </a:cubicBezTo>
                    <a:cubicBezTo>
                      <a:pt x="143" y="125"/>
                      <a:pt x="142" y="128"/>
                      <a:pt x="141" y="132"/>
                    </a:cubicBezTo>
                    <a:cubicBezTo>
                      <a:pt x="139" y="135"/>
                      <a:pt x="138" y="138"/>
                      <a:pt x="136" y="141"/>
                    </a:cubicBezTo>
                    <a:cubicBezTo>
                      <a:pt x="136" y="142"/>
                      <a:pt x="136" y="142"/>
                      <a:pt x="135" y="142"/>
                    </a:cubicBezTo>
                    <a:cubicBezTo>
                      <a:pt x="135" y="150"/>
                      <a:pt x="128" y="156"/>
                      <a:pt x="126" y="164"/>
                    </a:cubicBezTo>
                    <a:cubicBezTo>
                      <a:pt x="124" y="171"/>
                      <a:pt x="120" y="178"/>
                      <a:pt x="117" y="185"/>
                    </a:cubicBezTo>
                    <a:cubicBezTo>
                      <a:pt x="115" y="191"/>
                      <a:pt x="112" y="198"/>
                      <a:pt x="109" y="205"/>
                    </a:cubicBezTo>
                    <a:cubicBezTo>
                      <a:pt x="109" y="207"/>
                      <a:pt x="109" y="209"/>
                      <a:pt x="108" y="212"/>
                    </a:cubicBezTo>
                    <a:cubicBezTo>
                      <a:pt x="107" y="209"/>
                      <a:pt x="105" y="207"/>
                      <a:pt x="104" y="204"/>
                    </a:cubicBezTo>
                    <a:cubicBezTo>
                      <a:pt x="101" y="195"/>
                      <a:pt x="99" y="184"/>
                      <a:pt x="96" y="175"/>
                    </a:cubicBezTo>
                    <a:cubicBezTo>
                      <a:pt x="94" y="167"/>
                      <a:pt x="91" y="159"/>
                      <a:pt x="88" y="152"/>
                    </a:cubicBezTo>
                    <a:cubicBezTo>
                      <a:pt x="86" y="147"/>
                      <a:pt x="82" y="147"/>
                      <a:pt x="78" y="150"/>
                    </a:cubicBezTo>
                    <a:cubicBezTo>
                      <a:pt x="68" y="161"/>
                      <a:pt x="64" y="174"/>
                      <a:pt x="61" y="188"/>
                    </a:cubicBezTo>
                    <a:cubicBezTo>
                      <a:pt x="61" y="192"/>
                      <a:pt x="60" y="196"/>
                      <a:pt x="58" y="201"/>
                    </a:cubicBezTo>
                    <a:cubicBezTo>
                      <a:pt x="57" y="205"/>
                      <a:pt x="58" y="222"/>
                      <a:pt x="59" y="226"/>
                    </a:cubicBezTo>
                    <a:cubicBezTo>
                      <a:pt x="60" y="229"/>
                      <a:pt x="61" y="231"/>
                      <a:pt x="62" y="234"/>
                    </a:cubicBezTo>
                    <a:cubicBezTo>
                      <a:pt x="63" y="237"/>
                      <a:pt x="62" y="238"/>
                      <a:pt x="58" y="238"/>
                    </a:cubicBezTo>
                    <a:cubicBezTo>
                      <a:pt x="57" y="238"/>
                      <a:pt x="55" y="238"/>
                      <a:pt x="53" y="238"/>
                    </a:cubicBezTo>
                    <a:cubicBezTo>
                      <a:pt x="41" y="238"/>
                      <a:pt x="33" y="247"/>
                      <a:pt x="34" y="259"/>
                    </a:cubicBezTo>
                    <a:cubicBezTo>
                      <a:pt x="35" y="268"/>
                      <a:pt x="35" y="278"/>
                      <a:pt x="37" y="287"/>
                    </a:cubicBezTo>
                    <a:cubicBezTo>
                      <a:pt x="40" y="300"/>
                      <a:pt x="46" y="310"/>
                      <a:pt x="58" y="316"/>
                    </a:cubicBezTo>
                    <a:cubicBezTo>
                      <a:pt x="62" y="318"/>
                      <a:pt x="63" y="322"/>
                      <a:pt x="63" y="325"/>
                    </a:cubicBezTo>
                    <a:cubicBezTo>
                      <a:pt x="65" y="332"/>
                      <a:pt x="66" y="340"/>
                      <a:pt x="68" y="348"/>
                    </a:cubicBezTo>
                    <a:cubicBezTo>
                      <a:pt x="69" y="353"/>
                      <a:pt x="71" y="358"/>
                      <a:pt x="73" y="363"/>
                    </a:cubicBezTo>
                    <a:cubicBezTo>
                      <a:pt x="73" y="365"/>
                      <a:pt x="74" y="367"/>
                      <a:pt x="74" y="370"/>
                    </a:cubicBezTo>
                    <a:cubicBezTo>
                      <a:pt x="62" y="371"/>
                      <a:pt x="51" y="375"/>
                      <a:pt x="39" y="372"/>
                    </a:cubicBezTo>
                    <a:cubicBezTo>
                      <a:pt x="33" y="371"/>
                      <a:pt x="27" y="372"/>
                      <a:pt x="22" y="370"/>
                    </a:cubicBezTo>
                    <a:cubicBezTo>
                      <a:pt x="20" y="369"/>
                      <a:pt x="18" y="368"/>
                      <a:pt x="16" y="367"/>
                    </a:cubicBezTo>
                    <a:cubicBezTo>
                      <a:pt x="20" y="357"/>
                      <a:pt x="26" y="349"/>
                      <a:pt x="29" y="340"/>
                    </a:cubicBezTo>
                    <a:cubicBezTo>
                      <a:pt x="32" y="331"/>
                      <a:pt x="33" y="321"/>
                      <a:pt x="35" y="311"/>
                    </a:cubicBezTo>
                    <a:cubicBezTo>
                      <a:pt x="25" y="313"/>
                      <a:pt x="17" y="314"/>
                      <a:pt x="7" y="316"/>
                    </a:cubicBezTo>
                    <a:cubicBezTo>
                      <a:pt x="9" y="309"/>
                      <a:pt x="9" y="304"/>
                      <a:pt x="11" y="299"/>
                    </a:cubicBezTo>
                    <a:cubicBezTo>
                      <a:pt x="13" y="292"/>
                      <a:pt x="13" y="284"/>
                      <a:pt x="12" y="276"/>
                    </a:cubicBezTo>
                    <a:cubicBezTo>
                      <a:pt x="11" y="267"/>
                      <a:pt x="10" y="258"/>
                      <a:pt x="9" y="249"/>
                    </a:cubicBezTo>
                    <a:cubicBezTo>
                      <a:pt x="7" y="242"/>
                      <a:pt x="6" y="235"/>
                      <a:pt x="4" y="229"/>
                    </a:cubicBezTo>
                    <a:cubicBezTo>
                      <a:pt x="0" y="215"/>
                      <a:pt x="2" y="202"/>
                      <a:pt x="6" y="190"/>
                    </a:cubicBezTo>
                    <a:cubicBezTo>
                      <a:pt x="9" y="183"/>
                      <a:pt x="12" y="176"/>
                      <a:pt x="14" y="168"/>
                    </a:cubicBezTo>
                    <a:cubicBezTo>
                      <a:pt x="15" y="163"/>
                      <a:pt x="17" y="159"/>
                      <a:pt x="20" y="155"/>
                    </a:cubicBezTo>
                    <a:cubicBezTo>
                      <a:pt x="28" y="144"/>
                      <a:pt x="36" y="133"/>
                      <a:pt x="44" y="122"/>
                    </a:cubicBezTo>
                    <a:cubicBezTo>
                      <a:pt x="47" y="118"/>
                      <a:pt x="51" y="114"/>
                      <a:pt x="54" y="110"/>
                    </a:cubicBezTo>
                    <a:cubicBezTo>
                      <a:pt x="59" y="105"/>
                      <a:pt x="63" y="100"/>
                      <a:pt x="68" y="95"/>
                    </a:cubicBezTo>
                    <a:cubicBezTo>
                      <a:pt x="75" y="88"/>
                      <a:pt x="84" y="82"/>
                      <a:pt x="91" y="75"/>
                    </a:cubicBezTo>
                    <a:cubicBezTo>
                      <a:pt x="97" y="70"/>
                      <a:pt x="103" y="65"/>
                      <a:pt x="109" y="60"/>
                    </a:cubicBezTo>
                    <a:cubicBezTo>
                      <a:pt x="120" y="52"/>
                      <a:pt x="133" y="47"/>
                      <a:pt x="146" y="43"/>
                    </a:cubicBezTo>
                    <a:cubicBezTo>
                      <a:pt x="149" y="42"/>
                      <a:pt x="152" y="41"/>
                      <a:pt x="155" y="40"/>
                    </a:cubicBezTo>
                    <a:cubicBezTo>
                      <a:pt x="158" y="40"/>
                      <a:pt x="161" y="39"/>
                      <a:pt x="164" y="39"/>
                    </a:cubicBezTo>
                    <a:cubicBezTo>
                      <a:pt x="169" y="40"/>
                      <a:pt x="174" y="40"/>
                      <a:pt x="178" y="35"/>
                    </a:cubicBezTo>
                    <a:cubicBezTo>
                      <a:pt x="179" y="33"/>
                      <a:pt x="182" y="32"/>
                      <a:pt x="185" y="31"/>
                    </a:cubicBezTo>
                    <a:cubicBezTo>
                      <a:pt x="195" y="25"/>
                      <a:pt x="205" y="20"/>
                      <a:pt x="216" y="16"/>
                    </a:cubicBezTo>
                    <a:cubicBezTo>
                      <a:pt x="223" y="14"/>
                      <a:pt x="230" y="13"/>
                      <a:pt x="236" y="12"/>
                    </a:cubicBezTo>
                    <a:cubicBezTo>
                      <a:pt x="245" y="10"/>
                      <a:pt x="254" y="8"/>
                      <a:pt x="262" y="6"/>
                    </a:cubicBezTo>
                    <a:cubicBezTo>
                      <a:pt x="277" y="2"/>
                      <a:pt x="291" y="0"/>
                      <a:pt x="307" y="4"/>
                    </a:cubicBezTo>
                    <a:cubicBezTo>
                      <a:pt x="319" y="6"/>
                      <a:pt x="330" y="11"/>
                      <a:pt x="341" y="16"/>
                    </a:cubicBezTo>
                    <a:cubicBezTo>
                      <a:pt x="355" y="23"/>
                      <a:pt x="370" y="30"/>
                      <a:pt x="384" y="38"/>
                    </a:cubicBezTo>
                    <a:cubicBezTo>
                      <a:pt x="394" y="43"/>
                      <a:pt x="403" y="50"/>
                      <a:pt x="411" y="58"/>
                    </a:cubicBezTo>
                    <a:cubicBezTo>
                      <a:pt x="425" y="70"/>
                      <a:pt x="436" y="85"/>
                      <a:pt x="448" y="99"/>
                    </a:cubicBezTo>
                    <a:cubicBezTo>
                      <a:pt x="455" y="107"/>
                      <a:pt x="462" y="115"/>
                      <a:pt x="467" y="125"/>
                    </a:cubicBezTo>
                    <a:cubicBezTo>
                      <a:pt x="476" y="139"/>
                      <a:pt x="484" y="154"/>
                      <a:pt x="489" y="171"/>
                    </a:cubicBezTo>
                    <a:cubicBezTo>
                      <a:pt x="494" y="189"/>
                      <a:pt x="494" y="207"/>
                      <a:pt x="493" y="224"/>
                    </a:cubicBezTo>
                    <a:cubicBezTo>
                      <a:pt x="492" y="236"/>
                      <a:pt x="490" y="247"/>
                      <a:pt x="489" y="258"/>
                    </a:cubicBezTo>
                    <a:cubicBezTo>
                      <a:pt x="489" y="262"/>
                      <a:pt x="488" y="266"/>
                      <a:pt x="486" y="269"/>
                    </a:cubicBezTo>
                    <a:cubicBezTo>
                      <a:pt x="483" y="278"/>
                      <a:pt x="484" y="288"/>
                      <a:pt x="483" y="297"/>
                    </a:cubicBezTo>
                    <a:cubicBezTo>
                      <a:pt x="482" y="314"/>
                      <a:pt x="489" y="328"/>
                      <a:pt x="498" y="341"/>
                    </a:cubicBezTo>
                    <a:cubicBezTo>
                      <a:pt x="499" y="342"/>
                      <a:pt x="500" y="343"/>
                      <a:pt x="500" y="344"/>
                    </a:cubicBezTo>
                    <a:cubicBezTo>
                      <a:pt x="500" y="345"/>
                      <a:pt x="500" y="345"/>
                      <a:pt x="500" y="347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54" name="Freeform 13"/>
              <p:cNvSpPr>
                <a:spLocks/>
              </p:cNvSpPr>
              <p:nvPr/>
            </p:nvSpPr>
            <p:spPr bwMode="auto">
              <a:xfrm>
                <a:off x="3660775" y="3049588"/>
                <a:ext cx="855663" cy="969963"/>
              </a:xfrm>
              <a:custGeom>
                <a:avLst/>
                <a:gdLst>
                  <a:gd name="T0" fmla="*/ 319 w 326"/>
                  <a:gd name="T1" fmla="*/ 363 h 370"/>
                  <a:gd name="T2" fmla="*/ 248 w 326"/>
                  <a:gd name="T3" fmla="*/ 330 h 370"/>
                  <a:gd name="T4" fmla="*/ 192 w 326"/>
                  <a:gd name="T5" fmla="*/ 329 h 370"/>
                  <a:gd name="T6" fmla="*/ 173 w 326"/>
                  <a:gd name="T7" fmla="*/ 332 h 370"/>
                  <a:gd name="T8" fmla="*/ 127 w 326"/>
                  <a:gd name="T9" fmla="*/ 349 h 370"/>
                  <a:gd name="T10" fmla="*/ 95 w 326"/>
                  <a:gd name="T11" fmla="*/ 368 h 370"/>
                  <a:gd name="T12" fmla="*/ 88 w 326"/>
                  <a:gd name="T13" fmla="*/ 367 h 370"/>
                  <a:gd name="T14" fmla="*/ 77 w 326"/>
                  <a:gd name="T15" fmla="*/ 314 h 370"/>
                  <a:gd name="T16" fmla="*/ 73 w 326"/>
                  <a:gd name="T17" fmla="*/ 296 h 370"/>
                  <a:gd name="T18" fmla="*/ 110 w 326"/>
                  <a:gd name="T19" fmla="*/ 279 h 370"/>
                  <a:gd name="T20" fmla="*/ 136 w 326"/>
                  <a:gd name="T21" fmla="*/ 260 h 370"/>
                  <a:gd name="T22" fmla="*/ 144 w 326"/>
                  <a:gd name="T23" fmla="*/ 256 h 370"/>
                  <a:gd name="T24" fmla="*/ 150 w 326"/>
                  <a:gd name="T25" fmla="*/ 232 h 370"/>
                  <a:gd name="T26" fmla="*/ 143 w 326"/>
                  <a:gd name="T27" fmla="*/ 189 h 370"/>
                  <a:gd name="T28" fmla="*/ 106 w 326"/>
                  <a:gd name="T29" fmla="*/ 166 h 370"/>
                  <a:gd name="T30" fmla="*/ 53 w 326"/>
                  <a:gd name="T31" fmla="*/ 138 h 370"/>
                  <a:gd name="T32" fmla="*/ 35 w 326"/>
                  <a:gd name="T33" fmla="*/ 124 h 370"/>
                  <a:gd name="T34" fmla="*/ 17 w 326"/>
                  <a:gd name="T35" fmla="*/ 66 h 370"/>
                  <a:gd name="T36" fmla="*/ 2 w 326"/>
                  <a:gd name="T37" fmla="*/ 12 h 370"/>
                  <a:gd name="T38" fmla="*/ 26 w 326"/>
                  <a:gd name="T39" fmla="*/ 10 h 370"/>
                  <a:gd name="T40" fmla="*/ 38 w 326"/>
                  <a:gd name="T41" fmla="*/ 20 h 370"/>
                  <a:gd name="T42" fmla="*/ 37 w 326"/>
                  <a:gd name="T43" fmla="*/ 15 h 370"/>
                  <a:gd name="T44" fmla="*/ 100 w 326"/>
                  <a:gd name="T45" fmla="*/ 44 h 370"/>
                  <a:gd name="T46" fmla="*/ 170 w 326"/>
                  <a:gd name="T47" fmla="*/ 74 h 370"/>
                  <a:gd name="T48" fmla="*/ 240 w 326"/>
                  <a:gd name="T49" fmla="*/ 100 h 370"/>
                  <a:gd name="T50" fmla="*/ 307 w 326"/>
                  <a:gd name="T51" fmla="*/ 126 h 370"/>
                  <a:gd name="T52" fmla="*/ 313 w 326"/>
                  <a:gd name="T53" fmla="*/ 141 h 370"/>
                  <a:gd name="T54" fmla="*/ 320 w 326"/>
                  <a:gd name="T55" fmla="*/ 189 h 370"/>
                  <a:gd name="T56" fmla="*/ 322 w 326"/>
                  <a:gd name="T57" fmla="*/ 225 h 370"/>
                  <a:gd name="T58" fmla="*/ 324 w 326"/>
                  <a:gd name="T59" fmla="*/ 237 h 370"/>
                  <a:gd name="T60" fmla="*/ 324 w 326"/>
                  <a:gd name="T61" fmla="*/ 265 h 370"/>
                  <a:gd name="T62" fmla="*/ 323 w 326"/>
                  <a:gd name="T63" fmla="*/ 291 h 370"/>
                  <a:gd name="T64" fmla="*/ 323 w 326"/>
                  <a:gd name="T65" fmla="*/ 320 h 370"/>
                  <a:gd name="T66" fmla="*/ 324 w 326"/>
                  <a:gd name="T67" fmla="*/ 345 h 370"/>
                  <a:gd name="T68" fmla="*/ 323 w 326"/>
                  <a:gd name="T69" fmla="*/ 365 h 3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326" h="370">
                    <a:moveTo>
                      <a:pt x="323" y="365"/>
                    </a:moveTo>
                    <a:cubicBezTo>
                      <a:pt x="321" y="364"/>
                      <a:pt x="319" y="364"/>
                      <a:pt x="319" y="363"/>
                    </a:cubicBezTo>
                    <a:cubicBezTo>
                      <a:pt x="312" y="356"/>
                      <a:pt x="304" y="351"/>
                      <a:pt x="295" y="346"/>
                    </a:cubicBezTo>
                    <a:cubicBezTo>
                      <a:pt x="280" y="338"/>
                      <a:pt x="264" y="334"/>
                      <a:pt x="248" y="330"/>
                    </a:cubicBezTo>
                    <a:cubicBezTo>
                      <a:pt x="235" y="327"/>
                      <a:pt x="222" y="327"/>
                      <a:pt x="209" y="326"/>
                    </a:cubicBezTo>
                    <a:cubicBezTo>
                      <a:pt x="203" y="325"/>
                      <a:pt x="197" y="325"/>
                      <a:pt x="192" y="329"/>
                    </a:cubicBezTo>
                    <a:cubicBezTo>
                      <a:pt x="190" y="329"/>
                      <a:pt x="189" y="329"/>
                      <a:pt x="187" y="329"/>
                    </a:cubicBezTo>
                    <a:cubicBezTo>
                      <a:pt x="182" y="329"/>
                      <a:pt x="177" y="328"/>
                      <a:pt x="173" y="332"/>
                    </a:cubicBezTo>
                    <a:cubicBezTo>
                      <a:pt x="164" y="333"/>
                      <a:pt x="157" y="339"/>
                      <a:pt x="150" y="342"/>
                    </a:cubicBezTo>
                    <a:cubicBezTo>
                      <a:pt x="142" y="345"/>
                      <a:pt x="135" y="347"/>
                      <a:pt x="127" y="349"/>
                    </a:cubicBezTo>
                    <a:cubicBezTo>
                      <a:pt x="117" y="353"/>
                      <a:pt x="107" y="358"/>
                      <a:pt x="99" y="364"/>
                    </a:cubicBezTo>
                    <a:cubicBezTo>
                      <a:pt x="97" y="365"/>
                      <a:pt x="96" y="367"/>
                      <a:pt x="95" y="368"/>
                    </a:cubicBezTo>
                    <a:cubicBezTo>
                      <a:pt x="94" y="369"/>
                      <a:pt x="93" y="370"/>
                      <a:pt x="92" y="370"/>
                    </a:cubicBezTo>
                    <a:cubicBezTo>
                      <a:pt x="90" y="369"/>
                      <a:pt x="89" y="368"/>
                      <a:pt x="88" y="367"/>
                    </a:cubicBezTo>
                    <a:cubicBezTo>
                      <a:pt x="86" y="358"/>
                      <a:pt x="84" y="350"/>
                      <a:pt x="81" y="342"/>
                    </a:cubicBezTo>
                    <a:cubicBezTo>
                      <a:pt x="78" y="332"/>
                      <a:pt x="77" y="323"/>
                      <a:pt x="77" y="314"/>
                    </a:cubicBezTo>
                    <a:cubicBezTo>
                      <a:pt x="78" y="309"/>
                      <a:pt x="75" y="305"/>
                      <a:pt x="74" y="300"/>
                    </a:cubicBezTo>
                    <a:cubicBezTo>
                      <a:pt x="73" y="299"/>
                      <a:pt x="73" y="298"/>
                      <a:pt x="73" y="296"/>
                    </a:cubicBezTo>
                    <a:cubicBezTo>
                      <a:pt x="84" y="296"/>
                      <a:pt x="95" y="296"/>
                      <a:pt x="106" y="296"/>
                    </a:cubicBezTo>
                    <a:cubicBezTo>
                      <a:pt x="110" y="291"/>
                      <a:pt x="108" y="285"/>
                      <a:pt x="110" y="279"/>
                    </a:cubicBezTo>
                    <a:cubicBezTo>
                      <a:pt x="116" y="280"/>
                      <a:pt x="123" y="282"/>
                      <a:pt x="130" y="283"/>
                    </a:cubicBezTo>
                    <a:cubicBezTo>
                      <a:pt x="132" y="275"/>
                      <a:pt x="134" y="268"/>
                      <a:pt x="136" y="260"/>
                    </a:cubicBezTo>
                    <a:cubicBezTo>
                      <a:pt x="136" y="260"/>
                      <a:pt x="138" y="261"/>
                      <a:pt x="139" y="260"/>
                    </a:cubicBezTo>
                    <a:cubicBezTo>
                      <a:pt x="141" y="259"/>
                      <a:pt x="144" y="258"/>
                      <a:pt x="144" y="256"/>
                    </a:cubicBezTo>
                    <a:cubicBezTo>
                      <a:pt x="144" y="252"/>
                      <a:pt x="147" y="249"/>
                      <a:pt x="149" y="245"/>
                    </a:cubicBezTo>
                    <a:cubicBezTo>
                      <a:pt x="151" y="241"/>
                      <a:pt x="152" y="236"/>
                      <a:pt x="150" y="232"/>
                    </a:cubicBezTo>
                    <a:cubicBezTo>
                      <a:pt x="150" y="230"/>
                      <a:pt x="149" y="228"/>
                      <a:pt x="150" y="226"/>
                    </a:cubicBezTo>
                    <a:cubicBezTo>
                      <a:pt x="157" y="212"/>
                      <a:pt x="153" y="200"/>
                      <a:pt x="143" y="189"/>
                    </a:cubicBezTo>
                    <a:cubicBezTo>
                      <a:pt x="141" y="187"/>
                      <a:pt x="139" y="185"/>
                      <a:pt x="136" y="183"/>
                    </a:cubicBezTo>
                    <a:cubicBezTo>
                      <a:pt x="126" y="177"/>
                      <a:pt x="116" y="171"/>
                      <a:pt x="106" y="166"/>
                    </a:cubicBezTo>
                    <a:cubicBezTo>
                      <a:pt x="99" y="162"/>
                      <a:pt x="92" y="160"/>
                      <a:pt x="86" y="156"/>
                    </a:cubicBezTo>
                    <a:cubicBezTo>
                      <a:pt x="76" y="148"/>
                      <a:pt x="64" y="144"/>
                      <a:pt x="53" y="138"/>
                    </a:cubicBezTo>
                    <a:cubicBezTo>
                      <a:pt x="50" y="137"/>
                      <a:pt x="47" y="135"/>
                      <a:pt x="44" y="134"/>
                    </a:cubicBezTo>
                    <a:cubicBezTo>
                      <a:pt x="39" y="133"/>
                      <a:pt x="37" y="128"/>
                      <a:pt x="35" y="124"/>
                    </a:cubicBezTo>
                    <a:cubicBezTo>
                      <a:pt x="32" y="115"/>
                      <a:pt x="30" y="106"/>
                      <a:pt x="27" y="97"/>
                    </a:cubicBezTo>
                    <a:cubicBezTo>
                      <a:pt x="24" y="87"/>
                      <a:pt x="20" y="77"/>
                      <a:pt x="17" y="66"/>
                    </a:cubicBezTo>
                    <a:cubicBezTo>
                      <a:pt x="13" y="54"/>
                      <a:pt x="10" y="42"/>
                      <a:pt x="7" y="30"/>
                    </a:cubicBezTo>
                    <a:cubicBezTo>
                      <a:pt x="5" y="24"/>
                      <a:pt x="4" y="18"/>
                      <a:pt x="2" y="12"/>
                    </a:cubicBezTo>
                    <a:cubicBezTo>
                      <a:pt x="1" y="8"/>
                      <a:pt x="0" y="5"/>
                      <a:pt x="2" y="0"/>
                    </a:cubicBezTo>
                    <a:cubicBezTo>
                      <a:pt x="10" y="4"/>
                      <a:pt x="18" y="7"/>
                      <a:pt x="26" y="10"/>
                    </a:cubicBezTo>
                    <a:cubicBezTo>
                      <a:pt x="28" y="11"/>
                      <a:pt x="30" y="14"/>
                      <a:pt x="32" y="17"/>
                    </a:cubicBezTo>
                    <a:cubicBezTo>
                      <a:pt x="33" y="18"/>
                      <a:pt x="34" y="21"/>
                      <a:pt x="38" y="20"/>
                    </a:cubicBezTo>
                    <a:cubicBezTo>
                      <a:pt x="37" y="20"/>
                      <a:pt x="37" y="19"/>
                      <a:pt x="37" y="18"/>
                    </a:cubicBezTo>
                    <a:cubicBezTo>
                      <a:pt x="37" y="17"/>
                      <a:pt x="37" y="17"/>
                      <a:pt x="37" y="15"/>
                    </a:cubicBezTo>
                    <a:cubicBezTo>
                      <a:pt x="40" y="16"/>
                      <a:pt x="42" y="17"/>
                      <a:pt x="43" y="18"/>
                    </a:cubicBezTo>
                    <a:cubicBezTo>
                      <a:pt x="62" y="26"/>
                      <a:pt x="81" y="35"/>
                      <a:pt x="100" y="44"/>
                    </a:cubicBezTo>
                    <a:cubicBezTo>
                      <a:pt x="114" y="50"/>
                      <a:pt x="127" y="56"/>
                      <a:pt x="140" y="62"/>
                    </a:cubicBezTo>
                    <a:cubicBezTo>
                      <a:pt x="150" y="66"/>
                      <a:pt x="160" y="70"/>
                      <a:pt x="170" y="74"/>
                    </a:cubicBezTo>
                    <a:cubicBezTo>
                      <a:pt x="178" y="77"/>
                      <a:pt x="185" y="81"/>
                      <a:pt x="193" y="84"/>
                    </a:cubicBezTo>
                    <a:cubicBezTo>
                      <a:pt x="209" y="89"/>
                      <a:pt x="225" y="94"/>
                      <a:pt x="240" y="100"/>
                    </a:cubicBezTo>
                    <a:cubicBezTo>
                      <a:pt x="252" y="104"/>
                      <a:pt x="264" y="108"/>
                      <a:pt x="276" y="113"/>
                    </a:cubicBezTo>
                    <a:cubicBezTo>
                      <a:pt x="286" y="117"/>
                      <a:pt x="296" y="122"/>
                      <a:pt x="307" y="126"/>
                    </a:cubicBezTo>
                    <a:cubicBezTo>
                      <a:pt x="314" y="129"/>
                      <a:pt x="315" y="131"/>
                      <a:pt x="313" y="139"/>
                    </a:cubicBezTo>
                    <a:cubicBezTo>
                      <a:pt x="313" y="140"/>
                      <a:pt x="313" y="141"/>
                      <a:pt x="313" y="141"/>
                    </a:cubicBezTo>
                    <a:cubicBezTo>
                      <a:pt x="314" y="149"/>
                      <a:pt x="315" y="157"/>
                      <a:pt x="316" y="164"/>
                    </a:cubicBezTo>
                    <a:cubicBezTo>
                      <a:pt x="317" y="172"/>
                      <a:pt x="318" y="181"/>
                      <a:pt x="320" y="189"/>
                    </a:cubicBezTo>
                    <a:cubicBezTo>
                      <a:pt x="322" y="196"/>
                      <a:pt x="321" y="203"/>
                      <a:pt x="323" y="210"/>
                    </a:cubicBezTo>
                    <a:cubicBezTo>
                      <a:pt x="324" y="215"/>
                      <a:pt x="322" y="220"/>
                      <a:pt x="322" y="225"/>
                    </a:cubicBezTo>
                    <a:cubicBezTo>
                      <a:pt x="322" y="228"/>
                      <a:pt x="322" y="231"/>
                      <a:pt x="323" y="234"/>
                    </a:cubicBezTo>
                    <a:cubicBezTo>
                      <a:pt x="323" y="235"/>
                      <a:pt x="324" y="236"/>
                      <a:pt x="324" y="237"/>
                    </a:cubicBezTo>
                    <a:cubicBezTo>
                      <a:pt x="320" y="242"/>
                      <a:pt x="324" y="247"/>
                      <a:pt x="323" y="252"/>
                    </a:cubicBezTo>
                    <a:cubicBezTo>
                      <a:pt x="322" y="257"/>
                      <a:pt x="322" y="261"/>
                      <a:pt x="324" y="265"/>
                    </a:cubicBezTo>
                    <a:cubicBezTo>
                      <a:pt x="326" y="271"/>
                      <a:pt x="324" y="277"/>
                      <a:pt x="324" y="284"/>
                    </a:cubicBezTo>
                    <a:cubicBezTo>
                      <a:pt x="323" y="286"/>
                      <a:pt x="322" y="289"/>
                      <a:pt x="323" y="291"/>
                    </a:cubicBezTo>
                    <a:cubicBezTo>
                      <a:pt x="325" y="295"/>
                      <a:pt x="324" y="299"/>
                      <a:pt x="323" y="303"/>
                    </a:cubicBezTo>
                    <a:cubicBezTo>
                      <a:pt x="322" y="309"/>
                      <a:pt x="323" y="314"/>
                      <a:pt x="323" y="320"/>
                    </a:cubicBezTo>
                    <a:cubicBezTo>
                      <a:pt x="323" y="324"/>
                      <a:pt x="325" y="328"/>
                      <a:pt x="324" y="331"/>
                    </a:cubicBezTo>
                    <a:cubicBezTo>
                      <a:pt x="322" y="336"/>
                      <a:pt x="324" y="341"/>
                      <a:pt x="324" y="345"/>
                    </a:cubicBezTo>
                    <a:cubicBezTo>
                      <a:pt x="323" y="350"/>
                      <a:pt x="323" y="355"/>
                      <a:pt x="322" y="360"/>
                    </a:cubicBezTo>
                    <a:cubicBezTo>
                      <a:pt x="322" y="361"/>
                      <a:pt x="323" y="362"/>
                      <a:pt x="323" y="365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55" name="Freeform 14"/>
              <p:cNvSpPr>
                <a:spLocks/>
              </p:cNvSpPr>
              <p:nvPr/>
            </p:nvSpPr>
            <p:spPr bwMode="auto">
              <a:xfrm>
                <a:off x="3486150" y="4718051"/>
                <a:ext cx="295275" cy="1482725"/>
              </a:xfrm>
              <a:custGeom>
                <a:avLst/>
                <a:gdLst>
                  <a:gd name="T0" fmla="*/ 93 w 112"/>
                  <a:gd name="T1" fmla="*/ 327 h 565"/>
                  <a:gd name="T2" fmla="*/ 92 w 112"/>
                  <a:gd name="T3" fmla="*/ 358 h 565"/>
                  <a:gd name="T4" fmla="*/ 92 w 112"/>
                  <a:gd name="T5" fmla="*/ 381 h 565"/>
                  <a:gd name="T6" fmla="*/ 89 w 112"/>
                  <a:gd name="T7" fmla="*/ 425 h 565"/>
                  <a:gd name="T8" fmla="*/ 82 w 112"/>
                  <a:gd name="T9" fmla="*/ 505 h 565"/>
                  <a:gd name="T10" fmla="*/ 82 w 112"/>
                  <a:gd name="T11" fmla="*/ 520 h 565"/>
                  <a:gd name="T12" fmla="*/ 108 w 112"/>
                  <a:gd name="T13" fmla="*/ 532 h 565"/>
                  <a:gd name="T14" fmla="*/ 108 w 112"/>
                  <a:gd name="T15" fmla="*/ 563 h 565"/>
                  <a:gd name="T16" fmla="*/ 65 w 112"/>
                  <a:gd name="T17" fmla="*/ 564 h 565"/>
                  <a:gd name="T18" fmla="*/ 37 w 112"/>
                  <a:gd name="T19" fmla="*/ 563 h 565"/>
                  <a:gd name="T20" fmla="*/ 12 w 112"/>
                  <a:gd name="T21" fmla="*/ 556 h 565"/>
                  <a:gd name="T22" fmla="*/ 10 w 112"/>
                  <a:gd name="T23" fmla="*/ 492 h 565"/>
                  <a:gd name="T24" fmla="*/ 9 w 112"/>
                  <a:gd name="T25" fmla="*/ 431 h 565"/>
                  <a:gd name="T26" fmla="*/ 10 w 112"/>
                  <a:gd name="T27" fmla="*/ 401 h 565"/>
                  <a:gd name="T28" fmla="*/ 8 w 112"/>
                  <a:gd name="T29" fmla="*/ 348 h 565"/>
                  <a:gd name="T30" fmla="*/ 8 w 112"/>
                  <a:gd name="T31" fmla="*/ 297 h 565"/>
                  <a:gd name="T32" fmla="*/ 8 w 112"/>
                  <a:gd name="T33" fmla="*/ 271 h 565"/>
                  <a:gd name="T34" fmla="*/ 8 w 112"/>
                  <a:gd name="T35" fmla="*/ 253 h 565"/>
                  <a:gd name="T36" fmla="*/ 6 w 112"/>
                  <a:gd name="T37" fmla="*/ 220 h 565"/>
                  <a:gd name="T38" fmla="*/ 6 w 112"/>
                  <a:gd name="T39" fmla="*/ 198 h 565"/>
                  <a:gd name="T40" fmla="*/ 5 w 112"/>
                  <a:gd name="T41" fmla="*/ 169 h 565"/>
                  <a:gd name="T42" fmla="*/ 4 w 112"/>
                  <a:gd name="T43" fmla="*/ 159 h 565"/>
                  <a:gd name="T44" fmla="*/ 5 w 112"/>
                  <a:gd name="T45" fmla="*/ 143 h 565"/>
                  <a:gd name="T46" fmla="*/ 3 w 112"/>
                  <a:gd name="T47" fmla="*/ 121 h 565"/>
                  <a:gd name="T48" fmla="*/ 2 w 112"/>
                  <a:gd name="T49" fmla="*/ 99 h 565"/>
                  <a:gd name="T50" fmla="*/ 0 w 112"/>
                  <a:gd name="T51" fmla="*/ 74 h 565"/>
                  <a:gd name="T52" fmla="*/ 2 w 112"/>
                  <a:gd name="T53" fmla="*/ 49 h 565"/>
                  <a:gd name="T54" fmla="*/ 2 w 112"/>
                  <a:gd name="T55" fmla="*/ 24 h 565"/>
                  <a:gd name="T56" fmla="*/ 30 w 112"/>
                  <a:gd name="T57" fmla="*/ 1 h 565"/>
                  <a:gd name="T58" fmla="*/ 99 w 112"/>
                  <a:gd name="T59" fmla="*/ 2 h 565"/>
                  <a:gd name="T60" fmla="*/ 108 w 112"/>
                  <a:gd name="T61" fmla="*/ 9 h 565"/>
                  <a:gd name="T62" fmla="*/ 105 w 112"/>
                  <a:gd name="T63" fmla="*/ 60 h 565"/>
                  <a:gd name="T64" fmla="*/ 105 w 112"/>
                  <a:gd name="T65" fmla="*/ 95 h 565"/>
                  <a:gd name="T66" fmla="*/ 104 w 112"/>
                  <a:gd name="T67" fmla="*/ 115 h 565"/>
                  <a:gd name="T68" fmla="*/ 99 w 112"/>
                  <a:gd name="T69" fmla="*/ 188 h 565"/>
                  <a:gd name="T70" fmla="*/ 96 w 112"/>
                  <a:gd name="T71" fmla="*/ 217 h 565"/>
                  <a:gd name="T72" fmla="*/ 96 w 112"/>
                  <a:gd name="T73" fmla="*/ 230 h 565"/>
                  <a:gd name="T74" fmla="*/ 95 w 112"/>
                  <a:gd name="T75" fmla="*/ 254 h 565"/>
                  <a:gd name="T76" fmla="*/ 94 w 112"/>
                  <a:gd name="T77" fmla="*/ 303 h 565"/>
                  <a:gd name="T78" fmla="*/ 95 w 112"/>
                  <a:gd name="T79" fmla="*/ 320 h 5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112" h="565">
                    <a:moveTo>
                      <a:pt x="95" y="320"/>
                    </a:moveTo>
                    <a:cubicBezTo>
                      <a:pt x="94" y="323"/>
                      <a:pt x="93" y="325"/>
                      <a:pt x="93" y="327"/>
                    </a:cubicBezTo>
                    <a:cubicBezTo>
                      <a:pt x="92" y="332"/>
                      <a:pt x="92" y="338"/>
                      <a:pt x="92" y="343"/>
                    </a:cubicBezTo>
                    <a:cubicBezTo>
                      <a:pt x="92" y="348"/>
                      <a:pt x="92" y="353"/>
                      <a:pt x="92" y="358"/>
                    </a:cubicBezTo>
                    <a:cubicBezTo>
                      <a:pt x="92" y="362"/>
                      <a:pt x="92" y="366"/>
                      <a:pt x="92" y="370"/>
                    </a:cubicBezTo>
                    <a:cubicBezTo>
                      <a:pt x="92" y="374"/>
                      <a:pt x="92" y="378"/>
                      <a:pt x="92" y="381"/>
                    </a:cubicBezTo>
                    <a:cubicBezTo>
                      <a:pt x="91" y="388"/>
                      <a:pt x="91" y="394"/>
                      <a:pt x="90" y="401"/>
                    </a:cubicBezTo>
                    <a:cubicBezTo>
                      <a:pt x="89" y="409"/>
                      <a:pt x="89" y="417"/>
                      <a:pt x="89" y="425"/>
                    </a:cubicBezTo>
                    <a:cubicBezTo>
                      <a:pt x="87" y="441"/>
                      <a:pt x="86" y="457"/>
                      <a:pt x="85" y="473"/>
                    </a:cubicBezTo>
                    <a:cubicBezTo>
                      <a:pt x="84" y="484"/>
                      <a:pt x="83" y="494"/>
                      <a:pt x="82" y="505"/>
                    </a:cubicBezTo>
                    <a:cubicBezTo>
                      <a:pt x="81" y="508"/>
                      <a:pt x="81" y="511"/>
                      <a:pt x="79" y="514"/>
                    </a:cubicBezTo>
                    <a:cubicBezTo>
                      <a:pt x="78" y="517"/>
                      <a:pt x="80" y="519"/>
                      <a:pt x="82" y="520"/>
                    </a:cubicBezTo>
                    <a:cubicBezTo>
                      <a:pt x="82" y="521"/>
                      <a:pt x="83" y="521"/>
                      <a:pt x="84" y="521"/>
                    </a:cubicBezTo>
                    <a:cubicBezTo>
                      <a:pt x="92" y="525"/>
                      <a:pt x="100" y="529"/>
                      <a:pt x="108" y="532"/>
                    </a:cubicBezTo>
                    <a:cubicBezTo>
                      <a:pt x="111" y="533"/>
                      <a:pt x="112" y="535"/>
                      <a:pt x="112" y="538"/>
                    </a:cubicBezTo>
                    <a:cubicBezTo>
                      <a:pt x="110" y="546"/>
                      <a:pt x="109" y="554"/>
                      <a:pt x="108" y="563"/>
                    </a:cubicBezTo>
                    <a:cubicBezTo>
                      <a:pt x="103" y="564"/>
                      <a:pt x="97" y="565"/>
                      <a:pt x="91" y="565"/>
                    </a:cubicBezTo>
                    <a:cubicBezTo>
                      <a:pt x="82" y="565"/>
                      <a:pt x="74" y="564"/>
                      <a:pt x="65" y="564"/>
                    </a:cubicBezTo>
                    <a:cubicBezTo>
                      <a:pt x="61" y="564"/>
                      <a:pt x="57" y="564"/>
                      <a:pt x="53" y="564"/>
                    </a:cubicBezTo>
                    <a:cubicBezTo>
                      <a:pt x="48" y="564"/>
                      <a:pt x="43" y="563"/>
                      <a:pt x="37" y="563"/>
                    </a:cubicBezTo>
                    <a:cubicBezTo>
                      <a:pt x="30" y="563"/>
                      <a:pt x="22" y="562"/>
                      <a:pt x="13" y="562"/>
                    </a:cubicBezTo>
                    <a:cubicBezTo>
                      <a:pt x="12" y="560"/>
                      <a:pt x="12" y="558"/>
                      <a:pt x="12" y="556"/>
                    </a:cubicBezTo>
                    <a:cubicBezTo>
                      <a:pt x="12" y="546"/>
                      <a:pt x="12" y="535"/>
                      <a:pt x="11" y="525"/>
                    </a:cubicBezTo>
                    <a:cubicBezTo>
                      <a:pt x="10" y="514"/>
                      <a:pt x="10" y="503"/>
                      <a:pt x="10" y="492"/>
                    </a:cubicBezTo>
                    <a:cubicBezTo>
                      <a:pt x="10" y="482"/>
                      <a:pt x="10" y="471"/>
                      <a:pt x="10" y="460"/>
                    </a:cubicBezTo>
                    <a:cubicBezTo>
                      <a:pt x="10" y="450"/>
                      <a:pt x="10" y="441"/>
                      <a:pt x="9" y="431"/>
                    </a:cubicBezTo>
                    <a:cubicBezTo>
                      <a:pt x="9" y="427"/>
                      <a:pt x="10" y="424"/>
                      <a:pt x="10" y="420"/>
                    </a:cubicBezTo>
                    <a:cubicBezTo>
                      <a:pt x="10" y="414"/>
                      <a:pt x="10" y="408"/>
                      <a:pt x="10" y="401"/>
                    </a:cubicBezTo>
                    <a:cubicBezTo>
                      <a:pt x="9" y="388"/>
                      <a:pt x="9" y="375"/>
                      <a:pt x="9" y="362"/>
                    </a:cubicBezTo>
                    <a:cubicBezTo>
                      <a:pt x="9" y="357"/>
                      <a:pt x="8" y="352"/>
                      <a:pt x="8" y="348"/>
                    </a:cubicBezTo>
                    <a:cubicBezTo>
                      <a:pt x="8" y="341"/>
                      <a:pt x="9" y="334"/>
                      <a:pt x="8" y="328"/>
                    </a:cubicBezTo>
                    <a:cubicBezTo>
                      <a:pt x="7" y="317"/>
                      <a:pt x="8" y="307"/>
                      <a:pt x="8" y="297"/>
                    </a:cubicBezTo>
                    <a:cubicBezTo>
                      <a:pt x="8" y="292"/>
                      <a:pt x="8" y="286"/>
                      <a:pt x="7" y="280"/>
                    </a:cubicBezTo>
                    <a:cubicBezTo>
                      <a:pt x="7" y="277"/>
                      <a:pt x="6" y="274"/>
                      <a:pt x="8" y="271"/>
                    </a:cubicBezTo>
                    <a:cubicBezTo>
                      <a:pt x="8" y="271"/>
                      <a:pt x="8" y="271"/>
                      <a:pt x="8" y="270"/>
                    </a:cubicBezTo>
                    <a:cubicBezTo>
                      <a:pt x="4" y="265"/>
                      <a:pt x="8" y="259"/>
                      <a:pt x="8" y="253"/>
                    </a:cubicBezTo>
                    <a:cubicBezTo>
                      <a:pt x="7" y="247"/>
                      <a:pt x="8" y="241"/>
                      <a:pt x="7" y="235"/>
                    </a:cubicBezTo>
                    <a:cubicBezTo>
                      <a:pt x="7" y="230"/>
                      <a:pt x="6" y="225"/>
                      <a:pt x="6" y="220"/>
                    </a:cubicBezTo>
                    <a:cubicBezTo>
                      <a:pt x="5" y="216"/>
                      <a:pt x="6" y="213"/>
                      <a:pt x="6" y="210"/>
                    </a:cubicBezTo>
                    <a:cubicBezTo>
                      <a:pt x="7" y="206"/>
                      <a:pt x="8" y="203"/>
                      <a:pt x="6" y="198"/>
                    </a:cubicBezTo>
                    <a:cubicBezTo>
                      <a:pt x="5" y="193"/>
                      <a:pt x="6" y="187"/>
                      <a:pt x="6" y="182"/>
                    </a:cubicBezTo>
                    <a:cubicBezTo>
                      <a:pt x="6" y="177"/>
                      <a:pt x="5" y="173"/>
                      <a:pt x="5" y="169"/>
                    </a:cubicBezTo>
                    <a:cubicBezTo>
                      <a:pt x="5" y="168"/>
                      <a:pt x="4" y="167"/>
                      <a:pt x="3" y="165"/>
                    </a:cubicBezTo>
                    <a:cubicBezTo>
                      <a:pt x="4" y="164"/>
                      <a:pt x="7" y="162"/>
                      <a:pt x="4" y="159"/>
                    </a:cubicBezTo>
                    <a:cubicBezTo>
                      <a:pt x="3" y="158"/>
                      <a:pt x="3" y="157"/>
                      <a:pt x="3" y="156"/>
                    </a:cubicBezTo>
                    <a:cubicBezTo>
                      <a:pt x="5" y="152"/>
                      <a:pt x="5" y="148"/>
                      <a:pt x="5" y="143"/>
                    </a:cubicBezTo>
                    <a:cubicBezTo>
                      <a:pt x="5" y="142"/>
                      <a:pt x="5" y="140"/>
                      <a:pt x="5" y="139"/>
                    </a:cubicBezTo>
                    <a:cubicBezTo>
                      <a:pt x="3" y="133"/>
                      <a:pt x="2" y="127"/>
                      <a:pt x="3" y="121"/>
                    </a:cubicBezTo>
                    <a:cubicBezTo>
                      <a:pt x="4" y="119"/>
                      <a:pt x="0" y="118"/>
                      <a:pt x="2" y="115"/>
                    </a:cubicBezTo>
                    <a:cubicBezTo>
                      <a:pt x="1" y="110"/>
                      <a:pt x="4" y="104"/>
                      <a:pt x="2" y="99"/>
                    </a:cubicBezTo>
                    <a:cubicBezTo>
                      <a:pt x="0" y="96"/>
                      <a:pt x="0" y="92"/>
                      <a:pt x="1" y="89"/>
                    </a:cubicBezTo>
                    <a:cubicBezTo>
                      <a:pt x="1" y="84"/>
                      <a:pt x="1" y="79"/>
                      <a:pt x="0" y="74"/>
                    </a:cubicBezTo>
                    <a:cubicBezTo>
                      <a:pt x="0" y="74"/>
                      <a:pt x="0" y="73"/>
                      <a:pt x="0" y="72"/>
                    </a:cubicBezTo>
                    <a:cubicBezTo>
                      <a:pt x="3" y="65"/>
                      <a:pt x="1" y="57"/>
                      <a:pt x="2" y="49"/>
                    </a:cubicBezTo>
                    <a:cubicBezTo>
                      <a:pt x="2" y="45"/>
                      <a:pt x="3" y="41"/>
                      <a:pt x="2" y="37"/>
                    </a:cubicBezTo>
                    <a:cubicBezTo>
                      <a:pt x="1" y="33"/>
                      <a:pt x="2" y="28"/>
                      <a:pt x="2" y="24"/>
                    </a:cubicBezTo>
                    <a:cubicBezTo>
                      <a:pt x="2" y="17"/>
                      <a:pt x="2" y="10"/>
                      <a:pt x="2" y="3"/>
                    </a:cubicBezTo>
                    <a:cubicBezTo>
                      <a:pt x="11" y="1"/>
                      <a:pt x="20" y="0"/>
                      <a:pt x="30" y="1"/>
                    </a:cubicBezTo>
                    <a:cubicBezTo>
                      <a:pt x="42" y="2"/>
                      <a:pt x="54" y="3"/>
                      <a:pt x="66" y="3"/>
                    </a:cubicBezTo>
                    <a:cubicBezTo>
                      <a:pt x="77" y="3"/>
                      <a:pt x="88" y="3"/>
                      <a:pt x="99" y="2"/>
                    </a:cubicBezTo>
                    <a:cubicBezTo>
                      <a:pt x="101" y="2"/>
                      <a:pt x="102" y="2"/>
                      <a:pt x="104" y="3"/>
                    </a:cubicBezTo>
                    <a:cubicBezTo>
                      <a:pt x="107" y="3"/>
                      <a:pt x="108" y="5"/>
                      <a:pt x="108" y="9"/>
                    </a:cubicBezTo>
                    <a:cubicBezTo>
                      <a:pt x="107" y="17"/>
                      <a:pt x="106" y="25"/>
                      <a:pt x="106" y="34"/>
                    </a:cubicBezTo>
                    <a:cubicBezTo>
                      <a:pt x="105" y="42"/>
                      <a:pt x="106" y="51"/>
                      <a:pt x="105" y="60"/>
                    </a:cubicBezTo>
                    <a:cubicBezTo>
                      <a:pt x="105" y="68"/>
                      <a:pt x="104" y="75"/>
                      <a:pt x="104" y="83"/>
                    </a:cubicBezTo>
                    <a:cubicBezTo>
                      <a:pt x="104" y="87"/>
                      <a:pt x="104" y="90"/>
                      <a:pt x="105" y="95"/>
                    </a:cubicBezTo>
                    <a:cubicBezTo>
                      <a:pt x="105" y="95"/>
                      <a:pt x="104" y="95"/>
                      <a:pt x="103" y="95"/>
                    </a:cubicBezTo>
                    <a:cubicBezTo>
                      <a:pt x="103" y="102"/>
                      <a:pt x="104" y="108"/>
                      <a:pt x="104" y="115"/>
                    </a:cubicBezTo>
                    <a:cubicBezTo>
                      <a:pt x="104" y="120"/>
                      <a:pt x="103" y="124"/>
                      <a:pt x="103" y="129"/>
                    </a:cubicBezTo>
                    <a:cubicBezTo>
                      <a:pt x="102" y="149"/>
                      <a:pt x="98" y="168"/>
                      <a:pt x="99" y="188"/>
                    </a:cubicBezTo>
                    <a:cubicBezTo>
                      <a:pt x="99" y="195"/>
                      <a:pt x="97" y="202"/>
                      <a:pt x="97" y="209"/>
                    </a:cubicBezTo>
                    <a:cubicBezTo>
                      <a:pt x="97" y="212"/>
                      <a:pt x="96" y="214"/>
                      <a:pt x="96" y="217"/>
                    </a:cubicBezTo>
                    <a:cubicBezTo>
                      <a:pt x="97" y="220"/>
                      <a:pt x="99" y="224"/>
                      <a:pt x="96" y="227"/>
                    </a:cubicBezTo>
                    <a:cubicBezTo>
                      <a:pt x="95" y="227"/>
                      <a:pt x="95" y="229"/>
                      <a:pt x="96" y="230"/>
                    </a:cubicBezTo>
                    <a:cubicBezTo>
                      <a:pt x="98" y="235"/>
                      <a:pt x="96" y="239"/>
                      <a:pt x="95" y="244"/>
                    </a:cubicBezTo>
                    <a:cubicBezTo>
                      <a:pt x="95" y="247"/>
                      <a:pt x="94" y="251"/>
                      <a:pt x="95" y="254"/>
                    </a:cubicBezTo>
                    <a:cubicBezTo>
                      <a:pt x="97" y="262"/>
                      <a:pt x="94" y="269"/>
                      <a:pt x="94" y="276"/>
                    </a:cubicBezTo>
                    <a:cubicBezTo>
                      <a:pt x="95" y="285"/>
                      <a:pt x="94" y="294"/>
                      <a:pt x="94" y="303"/>
                    </a:cubicBezTo>
                    <a:cubicBezTo>
                      <a:pt x="94" y="304"/>
                      <a:pt x="94" y="306"/>
                      <a:pt x="94" y="308"/>
                    </a:cubicBezTo>
                    <a:cubicBezTo>
                      <a:pt x="92" y="312"/>
                      <a:pt x="93" y="317"/>
                      <a:pt x="95" y="32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56" name="Freeform 15"/>
              <p:cNvSpPr>
                <a:spLocks/>
              </p:cNvSpPr>
              <p:nvPr/>
            </p:nvSpPr>
            <p:spPr bwMode="auto">
              <a:xfrm>
                <a:off x="5491163" y="4721226"/>
                <a:ext cx="331788" cy="1497013"/>
              </a:xfrm>
              <a:custGeom>
                <a:avLst/>
                <a:gdLst>
                  <a:gd name="T0" fmla="*/ 103 w 126"/>
                  <a:gd name="T1" fmla="*/ 3 h 571"/>
                  <a:gd name="T2" fmla="*/ 104 w 126"/>
                  <a:gd name="T3" fmla="*/ 15 h 571"/>
                  <a:gd name="T4" fmla="*/ 106 w 126"/>
                  <a:gd name="T5" fmla="*/ 41 h 571"/>
                  <a:gd name="T6" fmla="*/ 107 w 126"/>
                  <a:gd name="T7" fmla="*/ 83 h 571"/>
                  <a:gd name="T8" fmla="*/ 107 w 126"/>
                  <a:gd name="T9" fmla="*/ 85 h 571"/>
                  <a:gd name="T10" fmla="*/ 108 w 126"/>
                  <a:gd name="T11" fmla="*/ 123 h 571"/>
                  <a:gd name="T12" fmla="*/ 110 w 126"/>
                  <a:gd name="T13" fmla="*/ 149 h 571"/>
                  <a:gd name="T14" fmla="*/ 111 w 126"/>
                  <a:gd name="T15" fmla="*/ 154 h 571"/>
                  <a:gd name="T16" fmla="*/ 112 w 126"/>
                  <a:gd name="T17" fmla="*/ 190 h 571"/>
                  <a:gd name="T18" fmla="*/ 114 w 126"/>
                  <a:gd name="T19" fmla="*/ 215 h 571"/>
                  <a:gd name="T20" fmla="*/ 115 w 126"/>
                  <a:gd name="T21" fmla="*/ 242 h 571"/>
                  <a:gd name="T22" fmla="*/ 117 w 126"/>
                  <a:gd name="T23" fmla="*/ 286 h 571"/>
                  <a:gd name="T24" fmla="*/ 117 w 126"/>
                  <a:gd name="T25" fmla="*/ 316 h 571"/>
                  <a:gd name="T26" fmla="*/ 118 w 126"/>
                  <a:gd name="T27" fmla="*/ 328 h 571"/>
                  <a:gd name="T28" fmla="*/ 119 w 126"/>
                  <a:gd name="T29" fmla="*/ 338 h 571"/>
                  <a:gd name="T30" fmla="*/ 120 w 126"/>
                  <a:gd name="T31" fmla="*/ 365 h 571"/>
                  <a:gd name="T32" fmla="*/ 122 w 126"/>
                  <a:gd name="T33" fmla="*/ 425 h 571"/>
                  <a:gd name="T34" fmla="*/ 123 w 126"/>
                  <a:gd name="T35" fmla="*/ 492 h 571"/>
                  <a:gd name="T36" fmla="*/ 126 w 126"/>
                  <a:gd name="T37" fmla="*/ 550 h 571"/>
                  <a:gd name="T38" fmla="*/ 124 w 126"/>
                  <a:gd name="T39" fmla="*/ 567 h 571"/>
                  <a:gd name="T40" fmla="*/ 105 w 126"/>
                  <a:gd name="T41" fmla="*/ 566 h 571"/>
                  <a:gd name="T42" fmla="*/ 97 w 126"/>
                  <a:gd name="T43" fmla="*/ 566 h 571"/>
                  <a:gd name="T44" fmla="*/ 70 w 126"/>
                  <a:gd name="T45" fmla="*/ 569 h 571"/>
                  <a:gd name="T46" fmla="*/ 42 w 126"/>
                  <a:gd name="T47" fmla="*/ 571 h 571"/>
                  <a:gd name="T48" fmla="*/ 37 w 126"/>
                  <a:gd name="T49" fmla="*/ 571 h 571"/>
                  <a:gd name="T50" fmla="*/ 33 w 126"/>
                  <a:gd name="T51" fmla="*/ 567 h 571"/>
                  <a:gd name="T52" fmla="*/ 33 w 126"/>
                  <a:gd name="T53" fmla="*/ 567 h 571"/>
                  <a:gd name="T54" fmla="*/ 44 w 126"/>
                  <a:gd name="T55" fmla="*/ 548 h 571"/>
                  <a:gd name="T56" fmla="*/ 46 w 126"/>
                  <a:gd name="T57" fmla="*/ 548 h 571"/>
                  <a:gd name="T58" fmla="*/ 63 w 126"/>
                  <a:gd name="T59" fmla="*/ 539 h 571"/>
                  <a:gd name="T60" fmla="*/ 67 w 126"/>
                  <a:gd name="T61" fmla="*/ 528 h 571"/>
                  <a:gd name="T62" fmla="*/ 63 w 126"/>
                  <a:gd name="T63" fmla="*/ 497 h 571"/>
                  <a:gd name="T64" fmla="*/ 61 w 126"/>
                  <a:gd name="T65" fmla="*/ 487 h 571"/>
                  <a:gd name="T66" fmla="*/ 60 w 126"/>
                  <a:gd name="T67" fmla="*/ 461 h 571"/>
                  <a:gd name="T68" fmla="*/ 58 w 126"/>
                  <a:gd name="T69" fmla="*/ 448 h 571"/>
                  <a:gd name="T70" fmla="*/ 57 w 126"/>
                  <a:gd name="T71" fmla="*/ 444 h 571"/>
                  <a:gd name="T72" fmla="*/ 55 w 126"/>
                  <a:gd name="T73" fmla="*/ 407 h 571"/>
                  <a:gd name="T74" fmla="*/ 50 w 126"/>
                  <a:gd name="T75" fmla="*/ 368 h 571"/>
                  <a:gd name="T76" fmla="*/ 42 w 126"/>
                  <a:gd name="T77" fmla="*/ 316 h 571"/>
                  <a:gd name="T78" fmla="*/ 38 w 126"/>
                  <a:gd name="T79" fmla="*/ 284 h 571"/>
                  <a:gd name="T80" fmla="*/ 34 w 126"/>
                  <a:gd name="T81" fmla="*/ 260 h 571"/>
                  <a:gd name="T82" fmla="*/ 34 w 126"/>
                  <a:gd name="T83" fmla="*/ 251 h 571"/>
                  <a:gd name="T84" fmla="*/ 32 w 126"/>
                  <a:gd name="T85" fmla="*/ 224 h 571"/>
                  <a:gd name="T86" fmla="*/ 31 w 126"/>
                  <a:gd name="T87" fmla="*/ 205 h 571"/>
                  <a:gd name="T88" fmla="*/ 26 w 126"/>
                  <a:gd name="T89" fmla="*/ 170 h 571"/>
                  <a:gd name="T90" fmla="*/ 19 w 126"/>
                  <a:gd name="T91" fmla="*/ 122 h 571"/>
                  <a:gd name="T92" fmla="*/ 17 w 126"/>
                  <a:gd name="T93" fmla="*/ 108 h 571"/>
                  <a:gd name="T94" fmla="*/ 15 w 126"/>
                  <a:gd name="T95" fmla="*/ 96 h 571"/>
                  <a:gd name="T96" fmla="*/ 13 w 126"/>
                  <a:gd name="T97" fmla="*/ 77 h 571"/>
                  <a:gd name="T98" fmla="*/ 10 w 126"/>
                  <a:gd name="T99" fmla="*/ 62 h 571"/>
                  <a:gd name="T100" fmla="*/ 9 w 126"/>
                  <a:gd name="T101" fmla="*/ 46 h 571"/>
                  <a:gd name="T102" fmla="*/ 6 w 126"/>
                  <a:gd name="T103" fmla="*/ 33 h 571"/>
                  <a:gd name="T104" fmla="*/ 3 w 126"/>
                  <a:gd name="T105" fmla="*/ 15 h 571"/>
                  <a:gd name="T106" fmla="*/ 2 w 126"/>
                  <a:gd name="T107" fmla="*/ 10 h 571"/>
                  <a:gd name="T108" fmla="*/ 7 w 126"/>
                  <a:gd name="T109" fmla="*/ 2 h 571"/>
                  <a:gd name="T110" fmla="*/ 31 w 126"/>
                  <a:gd name="T111" fmla="*/ 1 h 571"/>
                  <a:gd name="T112" fmla="*/ 70 w 126"/>
                  <a:gd name="T113" fmla="*/ 0 h 571"/>
                  <a:gd name="T114" fmla="*/ 80 w 126"/>
                  <a:gd name="T115" fmla="*/ 1 h 571"/>
                  <a:gd name="T116" fmla="*/ 103 w 126"/>
                  <a:gd name="T117" fmla="*/ 3 h 5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126" h="571">
                    <a:moveTo>
                      <a:pt x="103" y="3"/>
                    </a:moveTo>
                    <a:cubicBezTo>
                      <a:pt x="103" y="7"/>
                      <a:pt x="104" y="11"/>
                      <a:pt x="104" y="15"/>
                    </a:cubicBezTo>
                    <a:cubicBezTo>
                      <a:pt x="105" y="24"/>
                      <a:pt x="107" y="33"/>
                      <a:pt x="106" y="41"/>
                    </a:cubicBezTo>
                    <a:cubicBezTo>
                      <a:pt x="106" y="55"/>
                      <a:pt x="110" y="69"/>
                      <a:pt x="107" y="83"/>
                    </a:cubicBezTo>
                    <a:cubicBezTo>
                      <a:pt x="107" y="83"/>
                      <a:pt x="107" y="84"/>
                      <a:pt x="107" y="85"/>
                    </a:cubicBezTo>
                    <a:cubicBezTo>
                      <a:pt x="108" y="98"/>
                      <a:pt x="108" y="111"/>
                      <a:pt x="108" y="123"/>
                    </a:cubicBezTo>
                    <a:cubicBezTo>
                      <a:pt x="109" y="132"/>
                      <a:pt x="110" y="140"/>
                      <a:pt x="110" y="149"/>
                    </a:cubicBezTo>
                    <a:cubicBezTo>
                      <a:pt x="110" y="151"/>
                      <a:pt x="111" y="152"/>
                      <a:pt x="111" y="154"/>
                    </a:cubicBezTo>
                    <a:cubicBezTo>
                      <a:pt x="111" y="166"/>
                      <a:pt x="112" y="178"/>
                      <a:pt x="112" y="190"/>
                    </a:cubicBezTo>
                    <a:cubicBezTo>
                      <a:pt x="112" y="199"/>
                      <a:pt x="114" y="207"/>
                      <a:pt x="114" y="215"/>
                    </a:cubicBezTo>
                    <a:cubicBezTo>
                      <a:pt x="115" y="224"/>
                      <a:pt x="115" y="233"/>
                      <a:pt x="115" y="242"/>
                    </a:cubicBezTo>
                    <a:cubicBezTo>
                      <a:pt x="116" y="257"/>
                      <a:pt x="117" y="271"/>
                      <a:pt x="117" y="286"/>
                    </a:cubicBezTo>
                    <a:cubicBezTo>
                      <a:pt x="118" y="296"/>
                      <a:pt x="117" y="306"/>
                      <a:pt x="117" y="316"/>
                    </a:cubicBezTo>
                    <a:cubicBezTo>
                      <a:pt x="117" y="320"/>
                      <a:pt x="118" y="324"/>
                      <a:pt x="118" y="328"/>
                    </a:cubicBezTo>
                    <a:cubicBezTo>
                      <a:pt x="118" y="331"/>
                      <a:pt x="118" y="335"/>
                      <a:pt x="119" y="338"/>
                    </a:cubicBezTo>
                    <a:cubicBezTo>
                      <a:pt x="119" y="347"/>
                      <a:pt x="120" y="356"/>
                      <a:pt x="120" y="365"/>
                    </a:cubicBezTo>
                    <a:cubicBezTo>
                      <a:pt x="121" y="385"/>
                      <a:pt x="121" y="405"/>
                      <a:pt x="122" y="425"/>
                    </a:cubicBezTo>
                    <a:cubicBezTo>
                      <a:pt x="122" y="447"/>
                      <a:pt x="122" y="470"/>
                      <a:pt x="123" y="492"/>
                    </a:cubicBezTo>
                    <a:cubicBezTo>
                      <a:pt x="124" y="511"/>
                      <a:pt x="125" y="531"/>
                      <a:pt x="126" y="550"/>
                    </a:cubicBezTo>
                    <a:cubicBezTo>
                      <a:pt x="126" y="555"/>
                      <a:pt x="124" y="561"/>
                      <a:pt x="124" y="567"/>
                    </a:cubicBezTo>
                    <a:cubicBezTo>
                      <a:pt x="117" y="566"/>
                      <a:pt x="111" y="566"/>
                      <a:pt x="105" y="566"/>
                    </a:cubicBezTo>
                    <a:cubicBezTo>
                      <a:pt x="102" y="565"/>
                      <a:pt x="99" y="565"/>
                      <a:pt x="97" y="566"/>
                    </a:cubicBezTo>
                    <a:cubicBezTo>
                      <a:pt x="88" y="569"/>
                      <a:pt x="79" y="568"/>
                      <a:pt x="70" y="569"/>
                    </a:cubicBezTo>
                    <a:cubicBezTo>
                      <a:pt x="60" y="570"/>
                      <a:pt x="51" y="571"/>
                      <a:pt x="42" y="571"/>
                    </a:cubicBezTo>
                    <a:cubicBezTo>
                      <a:pt x="40" y="571"/>
                      <a:pt x="38" y="571"/>
                      <a:pt x="37" y="571"/>
                    </a:cubicBezTo>
                    <a:cubicBezTo>
                      <a:pt x="35" y="570"/>
                      <a:pt x="34" y="569"/>
                      <a:pt x="33" y="567"/>
                    </a:cubicBezTo>
                    <a:cubicBezTo>
                      <a:pt x="33" y="567"/>
                      <a:pt x="33" y="567"/>
                      <a:pt x="33" y="567"/>
                    </a:cubicBezTo>
                    <a:cubicBezTo>
                      <a:pt x="30" y="554"/>
                      <a:pt x="32" y="552"/>
                      <a:pt x="44" y="548"/>
                    </a:cubicBezTo>
                    <a:cubicBezTo>
                      <a:pt x="45" y="548"/>
                      <a:pt x="45" y="548"/>
                      <a:pt x="46" y="548"/>
                    </a:cubicBezTo>
                    <a:cubicBezTo>
                      <a:pt x="54" y="548"/>
                      <a:pt x="58" y="543"/>
                      <a:pt x="63" y="539"/>
                    </a:cubicBezTo>
                    <a:cubicBezTo>
                      <a:pt x="67" y="536"/>
                      <a:pt x="68" y="532"/>
                      <a:pt x="67" y="528"/>
                    </a:cubicBezTo>
                    <a:cubicBezTo>
                      <a:pt x="63" y="518"/>
                      <a:pt x="64" y="508"/>
                      <a:pt x="63" y="497"/>
                    </a:cubicBezTo>
                    <a:cubicBezTo>
                      <a:pt x="62" y="494"/>
                      <a:pt x="61" y="491"/>
                      <a:pt x="61" y="487"/>
                    </a:cubicBezTo>
                    <a:cubicBezTo>
                      <a:pt x="60" y="478"/>
                      <a:pt x="59" y="470"/>
                      <a:pt x="60" y="461"/>
                    </a:cubicBezTo>
                    <a:cubicBezTo>
                      <a:pt x="60" y="456"/>
                      <a:pt x="61" y="452"/>
                      <a:pt x="58" y="448"/>
                    </a:cubicBezTo>
                    <a:cubicBezTo>
                      <a:pt x="57" y="447"/>
                      <a:pt x="57" y="445"/>
                      <a:pt x="57" y="444"/>
                    </a:cubicBezTo>
                    <a:cubicBezTo>
                      <a:pt x="58" y="431"/>
                      <a:pt x="57" y="419"/>
                      <a:pt x="55" y="407"/>
                    </a:cubicBezTo>
                    <a:cubicBezTo>
                      <a:pt x="53" y="394"/>
                      <a:pt x="52" y="381"/>
                      <a:pt x="50" y="368"/>
                    </a:cubicBezTo>
                    <a:cubicBezTo>
                      <a:pt x="47" y="350"/>
                      <a:pt x="45" y="333"/>
                      <a:pt x="42" y="316"/>
                    </a:cubicBezTo>
                    <a:cubicBezTo>
                      <a:pt x="41" y="305"/>
                      <a:pt x="39" y="295"/>
                      <a:pt x="38" y="284"/>
                    </a:cubicBezTo>
                    <a:cubicBezTo>
                      <a:pt x="37" y="276"/>
                      <a:pt x="35" y="268"/>
                      <a:pt x="34" y="260"/>
                    </a:cubicBezTo>
                    <a:cubicBezTo>
                      <a:pt x="34" y="257"/>
                      <a:pt x="34" y="254"/>
                      <a:pt x="34" y="251"/>
                    </a:cubicBezTo>
                    <a:cubicBezTo>
                      <a:pt x="33" y="242"/>
                      <a:pt x="33" y="233"/>
                      <a:pt x="32" y="224"/>
                    </a:cubicBezTo>
                    <a:cubicBezTo>
                      <a:pt x="32" y="218"/>
                      <a:pt x="32" y="212"/>
                      <a:pt x="31" y="205"/>
                    </a:cubicBezTo>
                    <a:cubicBezTo>
                      <a:pt x="29" y="194"/>
                      <a:pt x="28" y="182"/>
                      <a:pt x="26" y="170"/>
                    </a:cubicBezTo>
                    <a:cubicBezTo>
                      <a:pt x="24" y="154"/>
                      <a:pt x="21" y="138"/>
                      <a:pt x="19" y="122"/>
                    </a:cubicBezTo>
                    <a:cubicBezTo>
                      <a:pt x="18" y="117"/>
                      <a:pt x="18" y="113"/>
                      <a:pt x="17" y="108"/>
                    </a:cubicBezTo>
                    <a:cubicBezTo>
                      <a:pt x="17" y="104"/>
                      <a:pt x="16" y="100"/>
                      <a:pt x="15" y="96"/>
                    </a:cubicBezTo>
                    <a:cubicBezTo>
                      <a:pt x="14" y="89"/>
                      <a:pt x="12" y="83"/>
                      <a:pt x="13" y="77"/>
                    </a:cubicBezTo>
                    <a:cubicBezTo>
                      <a:pt x="13" y="72"/>
                      <a:pt x="10" y="67"/>
                      <a:pt x="10" y="62"/>
                    </a:cubicBezTo>
                    <a:cubicBezTo>
                      <a:pt x="10" y="56"/>
                      <a:pt x="9" y="51"/>
                      <a:pt x="9" y="46"/>
                    </a:cubicBezTo>
                    <a:cubicBezTo>
                      <a:pt x="8" y="41"/>
                      <a:pt x="6" y="37"/>
                      <a:pt x="6" y="33"/>
                    </a:cubicBezTo>
                    <a:cubicBezTo>
                      <a:pt x="4" y="27"/>
                      <a:pt x="4" y="21"/>
                      <a:pt x="3" y="15"/>
                    </a:cubicBezTo>
                    <a:cubicBezTo>
                      <a:pt x="3" y="13"/>
                      <a:pt x="2" y="12"/>
                      <a:pt x="2" y="10"/>
                    </a:cubicBezTo>
                    <a:cubicBezTo>
                      <a:pt x="0" y="6"/>
                      <a:pt x="2" y="2"/>
                      <a:pt x="7" y="2"/>
                    </a:cubicBezTo>
                    <a:cubicBezTo>
                      <a:pt x="15" y="1"/>
                      <a:pt x="23" y="1"/>
                      <a:pt x="31" y="1"/>
                    </a:cubicBezTo>
                    <a:cubicBezTo>
                      <a:pt x="44" y="1"/>
                      <a:pt x="57" y="0"/>
                      <a:pt x="70" y="0"/>
                    </a:cubicBezTo>
                    <a:cubicBezTo>
                      <a:pt x="74" y="0"/>
                      <a:pt x="77" y="1"/>
                      <a:pt x="80" y="1"/>
                    </a:cubicBezTo>
                    <a:cubicBezTo>
                      <a:pt x="87" y="2"/>
                      <a:pt x="95" y="2"/>
                      <a:pt x="103" y="3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57" name="Freeform 16"/>
              <p:cNvSpPr>
                <a:spLocks/>
              </p:cNvSpPr>
              <p:nvPr/>
            </p:nvSpPr>
            <p:spPr bwMode="auto">
              <a:xfrm>
                <a:off x="4298950" y="1633538"/>
                <a:ext cx="747713" cy="468313"/>
              </a:xfrm>
              <a:custGeom>
                <a:avLst/>
                <a:gdLst>
                  <a:gd name="T0" fmla="*/ 55 w 285"/>
                  <a:gd name="T1" fmla="*/ 10 h 179"/>
                  <a:gd name="T2" fmla="*/ 69 w 285"/>
                  <a:gd name="T3" fmla="*/ 16 h 179"/>
                  <a:gd name="T4" fmla="*/ 77 w 285"/>
                  <a:gd name="T5" fmla="*/ 17 h 179"/>
                  <a:gd name="T6" fmla="*/ 111 w 285"/>
                  <a:gd name="T7" fmla="*/ 23 h 179"/>
                  <a:gd name="T8" fmla="*/ 137 w 285"/>
                  <a:gd name="T9" fmla="*/ 22 h 179"/>
                  <a:gd name="T10" fmla="*/ 139 w 285"/>
                  <a:gd name="T11" fmla="*/ 22 h 179"/>
                  <a:gd name="T12" fmla="*/ 159 w 285"/>
                  <a:gd name="T13" fmla="*/ 20 h 179"/>
                  <a:gd name="T14" fmla="*/ 176 w 285"/>
                  <a:gd name="T15" fmla="*/ 19 h 179"/>
                  <a:gd name="T16" fmla="*/ 205 w 285"/>
                  <a:gd name="T17" fmla="*/ 14 h 179"/>
                  <a:gd name="T18" fmla="*/ 216 w 285"/>
                  <a:gd name="T19" fmla="*/ 10 h 179"/>
                  <a:gd name="T20" fmla="*/ 240 w 285"/>
                  <a:gd name="T21" fmla="*/ 0 h 179"/>
                  <a:gd name="T22" fmla="*/ 241 w 285"/>
                  <a:gd name="T23" fmla="*/ 0 h 179"/>
                  <a:gd name="T24" fmla="*/ 250 w 285"/>
                  <a:gd name="T25" fmla="*/ 36 h 179"/>
                  <a:gd name="T26" fmla="*/ 258 w 285"/>
                  <a:gd name="T27" fmla="*/ 52 h 179"/>
                  <a:gd name="T28" fmla="*/ 285 w 285"/>
                  <a:gd name="T29" fmla="*/ 82 h 179"/>
                  <a:gd name="T30" fmla="*/ 275 w 285"/>
                  <a:gd name="T31" fmla="*/ 97 h 179"/>
                  <a:gd name="T32" fmla="*/ 263 w 285"/>
                  <a:gd name="T33" fmla="*/ 114 h 179"/>
                  <a:gd name="T34" fmla="*/ 231 w 285"/>
                  <a:gd name="T35" fmla="*/ 146 h 179"/>
                  <a:gd name="T36" fmla="*/ 202 w 285"/>
                  <a:gd name="T37" fmla="*/ 167 h 179"/>
                  <a:gd name="T38" fmla="*/ 196 w 285"/>
                  <a:gd name="T39" fmla="*/ 169 h 179"/>
                  <a:gd name="T40" fmla="*/ 169 w 285"/>
                  <a:gd name="T41" fmla="*/ 177 h 179"/>
                  <a:gd name="T42" fmla="*/ 160 w 285"/>
                  <a:gd name="T43" fmla="*/ 179 h 179"/>
                  <a:gd name="T44" fmla="*/ 129 w 285"/>
                  <a:gd name="T45" fmla="*/ 178 h 179"/>
                  <a:gd name="T46" fmla="*/ 119 w 285"/>
                  <a:gd name="T47" fmla="*/ 176 h 179"/>
                  <a:gd name="T48" fmla="*/ 67 w 285"/>
                  <a:gd name="T49" fmla="*/ 155 h 179"/>
                  <a:gd name="T50" fmla="*/ 45 w 285"/>
                  <a:gd name="T51" fmla="*/ 137 h 179"/>
                  <a:gd name="T52" fmla="*/ 24 w 285"/>
                  <a:gd name="T53" fmla="*/ 116 h 179"/>
                  <a:gd name="T54" fmla="*/ 4 w 285"/>
                  <a:gd name="T55" fmla="*/ 91 h 179"/>
                  <a:gd name="T56" fmla="*/ 8 w 285"/>
                  <a:gd name="T57" fmla="*/ 80 h 179"/>
                  <a:gd name="T58" fmla="*/ 23 w 285"/>
                  <a:gd name="T59" fmla="*/ 71 h 179"/>
                  <a:gd name="T60" fmla="*/ 43 w 285"/>
                  <a:gd name="T61" fmla="*/ 44 h 179"/>
                  <a:gd name="T62" fmla="*/ 53 w 285"/>
                  <a:gd name="T63" fmla="*/ 24 h 179"/>
                  <a:gd name="T64" fmla="*/ 55 w 285"/>
                  <a:gd name="T65" fmla="*/ 10 h 17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285" h="179">
                    <a:moveTo>
                      <a:pt x="55" y="10"/>
                    </a:moveTo>
                    <a:cubicBezTo>
                      <a:pt x="60" y="12"/>
                      <a:pt x="64" y="14"/>
                      <a:pt x="69" y="16"/>
                    </a:cubicBezTo>
                    <a:cubicBezTo>
                      <a:pt x="71" y="16"/>
                      <a:pt x="74" y="16"/>
                      <a:pt x="77" y="17"/>
                    </a:cubicBezTo>
                    <a:cubicBezTo>
                      <a:pt x="88" y="21"/>
                      <a:pt x="100" y="22"/>
                      <a:pt x="111" y="23"/>
                    </a:cubicBezTo>
                    <a:cubicBezTo>
                      <a:pt x="120" y="23"/>
                      <a:pt x="128" y="22"/>
                      <a:pt x="137" y="22"/>
                    </a:cubicBezTo>
                    <a:cubicBezTo>
                      <a:pt x="138" y="22"/>
                      <a:pt x="138" y="22"/>
                      <a:pt x="139" y="22"/>
                    </a:cubicBezTo>
                    <a:cubicBezTo>
                      <a:pt x="146" y="24"/>
                      <a:pt x="152" y="22"/>
                      <a:pt x="159" y="20"/>
                    </a:cubicBezTo>
                    <a:cubicBezTo>
                      <a:pt x="165" y="19"/>
                      <a:pt x="170" y="19"/>
                      <a:pt x="176" y="19"/>
                    </a:cubicBezTo>
                    <a:cubicBezTo>
                      <a:pt x="186" y="17"/>
                      <a:pt x="195" y="16"/>
                      <a:pt x="205" y="14"/>
                    </a:cubicBezTo>
                    <a:cubicBezTo>
                      <a:pt x="208" y="13"/>
                      <a:pt x="212" y="11"/>
                      <a:pt x="216" y="10"/>
                    </a:cubicBezTo>
                    <a:cubicBezTo>
                      <a:pt x="224" y="6"/>
                      <a:pt x="232" y="3"/>
                      <a:pt x="240" y="0"/>
                    </a:cubicBezTo>
                    <a:cubicBezTo>
                      <a:pt x="240" y="0"/>
                      <a:pt x="241" y="0"/>
                      <a:pt x="241" y="0"/>
                    </a:cubicBezTo>
                    <a:cubicBezTo>
                      <a:pt x="243" y="12"/>
                      <a:pt x="246" y="24"/>
                      <a:pt x="250" y="36"/>
                    </a:cubicBezTo>
                    <a:cubicBezTo>
                      <a:pt x="252" y="42"/>
                      <a:pt x="255" y="47"/>
                      <a:pt x="258" y="52"/>
                    </a:cubicBezTo>
                    <a:cubicBezTo>
                      <a:pt x="266" y="63"/>
                      <a:pt x="274" y="73"/>
                      <a:pt x="285" y="82"/>
                    </a:cubicBezTo>
                    <a:cubicBezTo>
                      <a:pt x="282" y="87"/>
                      <a:pt x="279" y="92"/>
                      <a:pt x="275" y="97"/>
                    </a:cubicBezTo>
                    <a:cubicBezTo>
                      <a:pt x="271" y="103"/>
                      <a:pt x="267" y="108"/>
                      <a:pt x="263" y="114"/>
                    </a:cubicBezTo>
                    <a:cubicBezTo>
                      <a:pt x="253" y="126"/>
                      <a:pt x="242" y="136"/>
                      <a:pt x="231" y="146"/>
                    </a:cubicBezTo>
                    <a:cubicBezTo>
                      <a:pt x="222" y="154"/>
                      <a:pt x="212" y="160"/>
                      <a:pt x="202" y="167"/>
                    </a:cubicBezTo>
                    <a:cubicBezTo>
                      <a:pt x="200" y="168"/>
                      <a:pt x="198" y="168"/>
                      <a:pt x="196" y="169"/>
                    </a:cubicBezTo>
                    <a:cubicBezTo>
                      <a:pt x="187" y="172"/>
                      <a:pt x="178" y="175"/>
                      <a:pt x="169" y="177"/>
                    </a:cubicBezTo>
                    <a:cubicBezTo>
                      <a:pt x="166" y="178"/>
                      <a:pt x="163" y="179"/>
                      <a:pt x="160" y="179"/>
                    </a:cubicBezTo>
                    <a:cubicBezTo>
                      <a:pt x="149" y="179"/>
                      <a:pt x="139" y="178"/>
                      <a:pt x="129" y="178"/>
                    </a:cubicBezTo>
                    <a:cubicBezTo>
                      <a:pt x="126" y="178"/>
                      <a:pt x="122" y="177"/>
                      <a:pt x="119" y="176"/>
                    </a:cubicBezTo>
                    <a:cubicBezTo>
                      <a:pt x="101" y="170"/>
                      <a:pt x="83" y="165"/>
                      <a:pt x="67" y="155"/>
                    </a:cubicBezTo>
                    <a:cubicBezTo>
                      <a:pt x="59" y="150"/>
                      <a:pt x="52" y="144"/>
                      <a:pt x="45" y="137"/>
                    </a:cubicBezTo>
                    <a:cubicBezTo>
                      <a:pt x="37" y="131"/>
                      <a:pt x="31" y="123"/>
                      <a:pt x="24" y="116"/>
                    </a:cubicBezTo>
                    <a:cubicBezTo>
                      <a:pt x="17" y="108"/>
                      <a:pt x="11" y="99"/>
                      <a:pt x="4" y="91"/>
                    </a:cubicBezTo>
                    <a:cubicBezTo>
                      <a:pt x="0" y="85"/>
                      <a:pt x="1" y="82"/>
                      <a:pt x="8" y="80"/>
                    </a:cubicBezTo>
                    <a:cubicBezTo>
                      <a:pt x="13" y="77"/>
                      <a:pt x="19" y="76"/>
                      <a:pt x="23" y="71"/>
                    </a:cubicBezTo>
                    <a:cubicBezTo>
                      <a:pt x="31" y="64"/>
                      <a:pt x="38" y="54"/>
                      <a:pt x="43" y="44"/>
                    </a:cubicBezTo>
                    <a:cubicBezTo>
                      <a:pt x="47" y="38"/>
                      <a:pt x="50" y="31"/>
                      <a:pt x="53" y="24"/>
                    </a:cubicBezTo>
                    <a:cubicBezTo>
                      <a:pt x="54" y="20"/>
                      <a:pt x="54" y="15"/>
                      <a:pt x="55" y="1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58" name="Freeform 17"/>
              <p:cNvSpPr>
                <a:spLocks/>
              </p:cNvSpPr>
              <p:nvPr/>
            </p:nvSpPr>
            <p:spPr bwMode="auto">
              <a:xfrm>
                <a:off x="3870325" y="6329363"/>
                <a:ext cx="493713" cy="295275"/>
              </a:xfrm>
              <a:custGeom>
                <a:avLst/>
                <a:gdLst>
                  <a:gd name="T0" fmla="*/ 2 w 188"/>
                  <a:gd name="T1" fmla="*/ 10 h 113"/>
                  <a:gd name="T2" fmla="*/ 20 w 188"/>
                  <a:gd name="T3" fmla="*/ 3 h 113"/>
                  <a:gd name="T4" fmla="*/ 42 w 188"/>
                  <a:gd name="T5" fmla="*/ 0 h 113"/>
                  <a:gd name="T6" fmla="*/ 77 w 188"/>
                  <a:gd name="T7" fmla="*/ 0 h 113"/>
                  <a:gd name="T8" fmla="*/ 105 w 188"/>
                  <a:gd name="T9" fmla="*/ 5 h 113"/>
                  <a:gd name="T10" fmla="*/ 135 w 188"/>
                  <a:gd name="T11" fmla="*/ 15 h 113"/>
                  <a:gd name="T12" fmla="*/ 143 w 188"/>
                  <a:gd name="T13" fmla="*/ 20 h 113"/>
                  <a:gd name="T14" fmla="*/ 162 w 188"/>
                  <a:gd name="T15" fmla="*/ 31 h 113"/>
                  <a:gd name="T16" fmla="*/ 183 w 188"/>
                  <a:gd name="T17" fmla="*/ 47 h 113"/>
                  <a:gd name="T18" fmla="*/ 186 w 188"/>
                  <a:gd name="T19" fmla="*/ 71 h 113"/>
                  <a:gd name="T20" fmla="*/ 179 w 188"/>
                  <a:gd name="T21" fmla="*/ 89 h 113"/>
                  <a:gd name="T22" fmla="*/ 159 w 188"/>
                  <a:gd name="T23" fmla="*/ 104 h 113"/>
                  <a:gd name="T24" fmla="*/ 135 w 188"/>
                  <a:gd name="T25" fmla="*/ 108 h 113"/>
                  <a:gd name="T26" fmla="*/ 88 w 188"/>
                  <a:gd name="T27" fmla="*/ 112 h 113"/>
                  <a:gd name="T28" fmla="*/ 63 w 188"/>
                  <a:gd name="T29" fmla="*/ 107 h 113"/>
                  <a:gd name="T30" fmla="*/ 33 w 188"/>
                  <a:gd name="T31" fmla="*/ 95 h 113"/>
                  <a:gd name="T32" fmla="*/ 26 w 188"/>
                  <a:gd name="T33" fmla="*/ 90 h 113"/>
                  <a:gd name="T34" fmla="*/ 13 w 188"/>
                  <a:gd name="T35" fmla="*/ 78 h 113"/>
                  <a:gd name="T36" fmla="*/ 0 w 188"/>
                  <a:gd name="T37" fmla="*/ 42 h 113"/>
                  <a:gd name="T38" fmla="*/ 2 w 188"/>
                  <a:gd name="T39" fmla="*/ 10 h 1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88" h="113">
                    <a:moveTo>
                      <a:pt x="2" y="10"/>
                    </a:moveTo>
                    <a:cubicBezTo>
                      <a:pt x="8" y="8"/>
                      <a:pt x="14" y="5"/>
                      <a:pt x="20" y="3"/>
                    </a:cubicBezTo>
                    <a:cubicBezTo>
                      <a:pt x="27" y="0"/>
                      <a:pt x="34" y="1"/>
                      <a:pt x="42" y="0"/>
                    </a:cubicBezTo>
                    <a:cubicBezTo>
                      <a:pt x="53" y="0"/>
                      <a:pt x="65" y="0"/>
                      <a:pt x="77" y="0"/>
                    </a:cubicBezTo>
                    <a:cubicBezTo>
                      <a:pt x="86" y="1"/>
                      <a:pt x="96" y="2"/>
                      <a:pt x="105" y="5"/>
                    </a:cubicBezTo>
                    <a:cubicBezTo>
                      <a:pt x="115" y="7"/>
                      <a:pt x="125" y="11"/>
                      <a:pt x="135" y="15"/>
                    </a:cubicBezTo>
                    <a:cubicBezTo>
                      <a:pt x="138" y="16"/>
                      <a:pt x="140" y="18"/>
                      <a:pt x="143" y="20"/>
                    </a:cubicBezTo>
                    <a:cubicBezTo>
                      <a:pt x="148" y="25"/>
                      <a:pt x="155" y="28"/>
                      <a:pt x="162" y="31"/>
                    </a:cubicBezTo>
                    <a:cubicBezTo>
                      <a:pt x="170" y="34"/>
                      <a:pt x="177" y="40"/>
                      <a:pt x="183" y="47"/>
                    </a:cubicBezTo>
                    <a:cubicBezTo>
                      <a:pt x="188" y="54"/>
                      <a:pt x="188" y="63"/>
                      <a:pt x="186" y="71"/>
                    </a:cubicBezTo>
                    <a:cubicBezTo>
                      <a:pt x="184" y="77"/>
                      <a:pt x="181" y="83"/>
                      <a:pt x="179" y="89"/>
                    </a:cubicBezTo>
                    <a:cubicBezTo>
                      <a:pt x="175" y="98"/>
                      <a:pt x="167" y="102"/>
                      <a:pt x="159" y="104"/>
                    </a:cubicBezTo>
                    <a:cubicBezTo>
                      <a:pt x="151" y="106"/>
                      <a:pt x="143" y="106"/>
                      <a:pt x="135" y="108"/>
                    </a:cubicBezTo>
                    <a:cubicBezTo>
                      <a:pt x="119" y="113"/>
                      <a:pt x="103" y="113"/>
                      <a:pt x="88" y="112"/>
                    </a:cubicBezTo>
                    <a:cubicBezTo>
                      <a:pt x="79" y="111"/>
                      <a:pt x="71" y="109"/>
                      <a:pt x="63" y="107"/>
                    </a:cubicBezTo>
                    <a:cubicBezTo>
                      <a:pt x="52" y="104"/>
                      <a:pt x="43" y="99"/>
                      <a:pt x="33" y="95"/>
                    </a:cubicBezTo>
                    <a:cubicBezTo>
                      <a:pt x="30" y="94"/>
                      <a:pt x="28" y="92"/>
                      <a:pt x="26" y="90"/>
                    </a:cubicBezTo>
                    <a:cubicBezTo>
                      <a:pt x="22" y="86"/>
                      <a:pt x="18" y="82"/>
                      <a:pt x="13" y="78"/>
                    </a:cubicBezTo>
                    <a:cubicBezTo>
                      <a:pt x="3" y="68"/>
                      <a:pt x="0" y="55"/>
                      <a:pt x="0" y="42"/>
                    </a:cubicBezTo>
                    <a:cubicBezTo>
                      <a:pt x="0" y="31"/>
                      <a:pt x="1" y="20"/>
                      <a:pt x="2" y="10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59" name="Freeform 18"/>
              <p:cNvSpPr>
                <a:spLocks/>
              </p:cNvSpPr>
              <p:nvPr/>
            </p:nvSpPr>
            <p:spPr bwMode="auto">
              <a:xfrm>
                <a:off x="3592513" y="3254376"/>
                <a:ext cx="441325" cy="555625"/>
              </a:xfrm>
              <a:custGeom>
                <a:avLst/>
                <a:gdLst>
                  <a:gd name="T0" fmla="*/ 127 w 168"/>
                  <a:gd name="T1" fmla="*/ 127 h 212"/>
                  <a:gd name="T2" fmla="*/ 82 w 168"/>
                  <a:gd name="T3" fmla="*/ 118 h 212"/>
                  <a:gd name="T4" fmla="*/ 44 w 168"/>
                  <a:gd name="T5" fmla="*/ 100 h 212"/>
                  <a:gd name="T6" fmla="*/ 30 w 168"/>
                  <a:gd name="T7" fmla="*/ 97 h 212"/>
                  <a:gd name="T8" fmla="*/ 46 w 168"/>
                  <a:gd name="T9" fmla="*/ 113 h 212"/>
                  <a:gd name="T10" fmla="*/ 110 w 168"/>
                  <a:gd name="T11" fmla="*/ 132 h 212"/>
                  <a:gd name="T12" fmla="*/ 146 w 168"/>
                  <a:gd name="T13" fmla="*/ 144 h 212"/>
                  <a:gd name="T14" fmla="*/ 165 w 168"/>
                  <a:gd name="T15" fmla="*/ 159 h 212"/>
                  <a:gd name="T16" fmla="*/ 151 w 168"/>
                  <a:gd name="T17" fmla="*/ 165 h 212"/>
                  <a:gd name="T18" fmla="*/ 82 w 168"/>
                  <a:gd name="T19" fmla="*/ 147 h 212"/>
                  <a:gd name="T20" fmla="*/ 62 w 168"/>
                  <a:gd name="T21" fmla="*/ 143 h 212"/>
                  <a:gd name="T22" fmla="*/ 33 w 168"/>
                  <a:gd name="T23" fmla="*/ 123 h 212"/>
                  <a:gd name="T24" fmla="*/ 33 w 168"/>
                  <a:gd name="T25" fmla="*/ 134 h 212"/>
                  <a:gd name="T26" fmla="*/ 77 w 168"/>
                  <a:gd name="T27" fmla="*/ 155 h 212"/>
                  <a:gd name="T28" fmla="*/ 149 w 168"/>
                  <a:gd name="T29" fmla="*/ 177 h 212"/>
                  <a:gd name="T30" fmla="*/ 142 w 168"/>
                  <a:gd name="T31" fmla="*/ 192 h 212"/>
                  <a:gd name="T32" fmla="*/ 107 w 168"/>
                  <a:gd name="T33" fmla="*/ 183 h 212"/>
                  <a:gd name="T34" fmla="*/ 44 w 168"/>
                  <a:gd name="T35" fmla="*/ 162 h 212"/>
                  <a:gd name="T36" fmla="*/ 37 w 168"/>
                  <a:gd name="T37" fmla="*/ 166 h 212"/>
                  <a:gd name="T38" fmla="*/ 108 w 168"/>
                  <a:gd name="T39" fmla="*/ 194 h 212"/>
                  <a:gd name="T40" fmla="*/ 121 w 168"/>
                  <a:gd name="T41" fmla="*/ 209 h 212"/>
                  <a:gd name="T42" fmla="*/ 63 w 168"/>
                  <a:gd name="T43" fmla="*/ 204 h 212"/>
                  <a:gd name="T44" fmla="*/ 43 w 168"/>
                  <a:gd name="T45" fmla="*/ 194 h 212"/>
                  <a:gd name="T46" fmla="*/ 18 w 168"/>
                  <a:gd name="T47" fmla="*/ 154 h 212"/>
                  <a:gd name="T48" fmla="*/ 4 w 168"/>
                  <a:gd name="T49" fmla="*/ 101 h 212"/>
                  <a:gd name="T50" fmla="*/ 1 w 168"/>
                  <a:gd name="T51" fmla="*/ 52 h 212"/>
                  <a:gd name="T52" fmla="*/ 20 w 168"/>
                  <a:gd name="T53" fmla="*/ 6 h 212"/>
                  <a:gd name="T54" fmla="*/ 33 w 168"/>
                  <a:gd name="T55" fmla="*/ 0 h 212"/>
                  <a:gd name="T56" fmla="*/ 45 w 168"/>
                  <a:gd name="T57" fmla="*/ 36 h 212"/>
                  <a:gd name="T58" fmla="*/ 57 w 168"/>
                  <a:gd name="T59" fmla="*/ 61 h 212"/>
                  <a:gd name="T60" fmla="*/ 99 w 168"/>
                  <a:gd name="T61" fmla="*/ 83 h 212"/>
                  <a:gd name="T62" fmla="*/ 146 w 168"/>
                  <a:gd name="T63" fmla="*/ 109 h 212"/>
                  <a:gd name="T64" fmla="*/ 167 w 168"/>
                  <a:gd name="T65" fmla="*/ 131 h 2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68" h="212">
                    <a:moveTo>
                      <a:pt x="167" y="139"/>
                    </a:moveTo>
                    <a:cubicBezTo>
                      <a:pt x="154" y="132"/>
                      <a:pt x="139" y="132"/>
                      <a:pt x="127" y="127"/>
                    </a:cubicBezTo>
                    <a:cubicBezTo>
                      <a:pt x="124" y="125"/>
                      <a:pt x="120" y="126"/>
                      <a:pt x="116" y="125"/>
                    </a:cubicBezTo>
                    <a:cubicBezTo>
                      <a:pt x="105" y="123"/>
                      <a:pt x="94" y="120"/>
                      <a:pt x="82" y="118"/>
                    </a:cubicBezTo>
                    <a:cubicBezTo>
                      <a:pt x="70" y="116"/>
                      <a:pt x="59" y="110"/>
                      <a:pt x="48" y="104"/>
                    </a:cubicBezTo>
                    <a:cubicBezTo>
                      <a:pt x="47" y="103"/>
                      <a:pt x="45" y="101"/>
                      <a:pt x="44" y="100"/>
                    </a:cubicBezTo>
                    <a:cubicBezTo>
                      <a:pt x="42" y="98"/>
                      <a:pt x="41" y="97"/>
                      <a:pt x="39" y="95"/>
                    </a:cubicBezTo>
                    <a:cubicBezTo>
                      <a:pt x="37" y="94"/>
                      <a:pt x="32" y="94"/>
                      <a:pt x="30" y="97"/>
                    </a:cubicBezTo>
                    <a:cubicBezTo>
                      <a:pt x="29" y="99"/>
                      <a:pt x="31" y="101"/>
                      <a:pt x="32" y="103"/>
                    </a:cubicBezTo>
                    <a:cubicBezTo>
                      <a:pt x="36" y="107"/>
                      <a:pt x="41" y="110"/>
                      <a:pt x="46" y="113"/>
                    </a:cubicBezTo>
                    <a:cubicBezTo>
                      <a:pt x="53" y="116"/>
                      <a:pt x="60" y="120"/>
                      <a:pt x="68" y="122"/>
                    </a:cubicBezTo>
                    <a:cubicBezTo>
                      <a:pt x="82" y="125"/>
                      <a:pt x="96" y="129"/>
                      <a:pt x="110" y="132"/>
                    </a:cubicBezTo>
                    <a:cubicBezTo>
                      <a:pt x="115" y="134"/>
                      <a:pt x="119" y="135"/>
                      <a:pt x="123" y="136"/>
                    </a:cubicBezTo>
                    <a:cubicBezTo>
                      <a:pt x="131" y="139"/>
                      <a:pt x="139" y="141"/>
                      <a:pt x="146" y="144"/>
                    </a:cubicBezTo>
                    <a:cubicBezTo>
                      <a:pt x="151" y="146"/>
                      <a:pt x="155" y="148"/>
                      <a:pt x="160" y="150"/>
                    </a:cubicBezTo>
                    <a:cubicBezTo>
                      <a:pt x="164" y="152"/>
                      <a:pt x="165" y="156"/>
                      <a:pt x="165" y="159"/>
                    </a:cubicBezTo>
                    <a:cubicBezTo>
                      <a:pt x="166" y="163"/>
                      <a:pt x="162" y="166"/>
                      <a:pt x="158" y="166"/>
                    </a:cubicBezTo>
                    <a:cubicBezTo>
                      <a:pt x="155" y="166"/>
                      <a:pt x="153" y="166"/>
                      <a:pt x="151" y="165"/>
                    </a:cubicBezTo>
                    <a:cubicBezTo>
                      <a:pt x="137" y="158"/>
                      <a:pt x="121" y="157"/>
                      <a:pt x="106" y="152"/>
                    </a:cubicBezTo>
                    <a:cubicBezTo>
                      <a:pt x="98" y="150"/>
                      <a:pt x="90" y="149"/>
                      <a:pt x="82" y="147"/>
                    </a:cubicBezTo>
                    <a:cubicBezTo>
                      <a:pt x="80" y="146"/>
                      <a:pt x="77" y="147"/>
                      <a:pt x="74" y="146"/>
                    </a:cubicBezTo>
                    <a:cubicBezTo>
                      <a:pt x="70" y="145"/>
                      <a:pt x="66" y="145"/>
                      <a:pt x="62" y="143"/>
                    </a:cubicBezTo>
                    <a:cubicBezTo>
                      <a:pt x="54" y="138"/>
                      <a:pt x="47" y="133"/>
                      <a:pt x="39" y="128"/>
                    </a:cubicBezTo>
                    <a:cubicBezTo>
                      <a:pt x="37" y="127"/>
                      <a:pt x="34" y="125"/>
                      <a:pt x="33" y="123"/>
                    </a:cubicBezTo>
                    <a:cubicBezTo>
                      <a:pt x="30" y="120"/>
                      <a:pt x="28" y="120"/>
                      <a:pt x="24" y="121"/>
                    </a:cubicBezTo>
                    <a:cubicBezTo>
                      <a:pt x="24" y="128"/>
                      <a:pt x="29" y="131"/>
                      <a:pt x="33" y="134"/>
                    </a:cubicBezTo>
                    <a:cubicBezTo>
                      <a:pt x="37" y="137"/>
                      <a:pt x="43" y="139"/>
                      <a:pt x="47" y="142"/>
                    </a:cubicBezTo>
                    <a:cubicBezTo>
                      <a:pt x="56" y="150"/>
                      <a:pt x="66" y="152"/>
                      <a:pt x="77" y="155"/>
                    </a:cubicBezTo>
                    <a:cubicBezTo>
                      <a:pt x="94" y="159"/>
                      <a:pt x="111" y="164"/>
                      <a:pt x="129" y="169"/>
                    </a:cubicBezTo>
                    <a:cubicBezTo>
                      <a:pt x="136" y="171"/>
                      <a:pt x="142" y="174"/>
                      <a:pt x="149" y="177"/>
                    </a:cubicBezTo>
                    <a:cubicBezTo>
                      <a:pt x="149" y="180"/>
                      <a:pt x="150" y="184"/>
                      <a:pt x="149" y="187"/>
                    </a:cubicBezTo>
                    <a:cubicBezTo>
                      <a:pt x="149" y="191"/>
                      <a:pt x="146" y="193"/>
                      <a:pt x="142" y="192"/>
                    </a:cubicBezTo>
                    <a:cubicBezTo>
                      <a:pt x="137" y="190"/>
                      <a:pt x="132" y="189"/>
                      <a:pt x="127" y="187"/>
                    </a:cubicBezTo>
                    <a:cubicBezTo>
                      <a:pt x="121" y="185"/>
                      <a:pt x="114" y="183"/>
                      <a:pt x="107" y="183"/>
                    </a:cubicBezTo>
                    <a:cubicBezTo>
                      <a:pt x="96" y="183"/>
                      <a:pt x="85" y="179"/>
                      <a:pt x="74" y="178"/>
                    </a:cubicBezTo>
                    <a:cubicBezTo>
                      <a:pt x="62" y="176"/>
                      <a:pt x="52" y="170"/>
                      <a:pt x="44" y="162"/>
                    </a:cubicBezTo>
                    <a:cubicBezTo>
                      <a:pt x="40" y="159"/>
                      <a:pt x="37" y="160"/>
                      <a:pt x="31" y="160"/>
                    </a:cubicBezTo>
                    <a:cubicBezTo>
                      <a:pt x="34" y="163"/>
                      <a:pt x="35" y="165"/>
                      <a:pt x="37" y="166"/>
                    </a:cubicBezTo>
                    <a:cubicBezTo>
                      <a:pt x="48" y="177"/>
                      <a:pt x="61" y="183"/>
                      <a:pt x="75" y="188"/>
                    </a:cubicBezTo>
                    <a:cubicBezTo>
                      <a:pt x="86" y="191"/>
                      <a:pt x="97" y="193"/>
                      <a:pt x="108" y="194"/>
                    </a:cubicBezTo>
                    <a:cubicBezTo>
                      <a:pt x="112" y="195"/>
                      <a:pt x="117" y="196"/>
                      <a:pt x="121" y="196"/>
                    </a:cubicBezTo>
                    <a:cubicBezTo>
                      <a:pt x="121" y="201"/>
                      <a:pt x="121" y="205"/>
                      <a:pt x="121" y="209"/>
                    </a:cubicBezTo>
                    <a:cubicBezTo>
                      <a:pt x="110" y="212"/>
                      <a:pt x="99" y="209"/>
                      <a:pt x="89" y="208"/>
                    </a:cubicBezTo>
                    <a:cubicBezTo>
                      <a:pt x="80" y="207"/>
                      <a:pt x="71" y="206"/>
                      <a:pt x="63" y="204"/>
                    </a:cubicBezTo>
                    <a:cubicBezTo>
                      <a:pt x="56" y="202"/>
                      <a:pt x="50" y="198"/>
                      <a:pt x="44" y="195"/>
                    </a:cubicBezTo>
                    <a:cubicBezTo>
                      <a:pt x="43" y="195"/>
                      <a:pt x="43" y="195"/>
                      <a:pt x="43" y="194"/>
                    </a:cubicBezTo>
                    <a:cubicBezTo>
                      <a:pt x="36" y="184"/>
                      <a:pt x="26" y="177"/>
                      <a:pt x="22" y="165"/>
                    </a:cubicBezTo>
                    <a:cubicBezTo>
                      <a:pt x="21" y="161"/>
                      <a:pt x="20" y="157"/>
                      <a:pt x="18" y="154"/>
                    </a:cubicBezTo>
                    <a:cubicBezTo>
                      <a:pt x="11" y="142"/>
                      <a:pt x="9" y="127"/>
                      <a:pt x="4" y="114"/>
                    </a:cubicBezTo>
                    <a:cubicBezTo>
                      <a:pt x="3" y="110"/>
                      <a:pt x="4" y="105"/>
                      <a:pt x="4" y="101"/>
                    </a:cubicBezTo>
                    <a:cubicBezTo>
                      <a:pt x="3" y="100"/>
                      <a:pt x="4" y="98"/>
                      <a:pt x="3" y="97"/>
                    </a:cubicBezTo>
                    <a:cubicBezTo>
                      <a:pt x="0" y="82"/>
                      <a:pt x="0" y="67"/>
                      <a:pt x="1" y="52"/>
                    </a:cubicBezTo>
                    <a:cubicBezTo>
                      <a:pt x="1" y="38"/>
                      <a:pt x="4" y="25"/>
                      <a:pt x="11" y="13"/>
                    </a:cubicBezTo>
                    <a:cubicBezTo>
                      <a:pt x="13" y="10"/>
                      <a:pt x="15" y="6"/>
                      <a:pt x="20" y="6"/>
                    </a:cubicBezTo>
                    <a:cubicBezTo>
                      <a:pt x="22" y="5"/>
                      <a:pt x="23" y="4"/>
                      <a:pt x="25" y="3"/>
                    </a:cubicBezTo>
                    <a:cubicBezTo>
                      <a:pt x="27" y="2"/>
                      <a:pt x="30" y="1"/>
                      <a:pt x="33" y="0"/>
                    </a:cubicBezTo>
                    <a:cubicBezTo>
                      <a:pt x="37" y="12"/>
                      <a:pt x="41" y="23"/>
                      <a:pt x="45" y="34"/>
                    </a:cubicBezTo>
                    <a:cubicBezTo>
                      <a:pt x="45" y="34"/>
                      <a:pt x="46" y="35"/>
                      <a:pt x="45" y="36"/>
                    </a:cubicBezTo>
                    <a:cubicBezTo>
                      <a:pt x="42" y="40"/>
                      <a:pt x="46" y="44"/>
                      <a:pt x="48" y="48"/>
                    </a:cubicBezTo>
                    <a:cubicBezTo>
                      <a:pt x="50" y="52"/>
                      <a:pt x="54" y="56"/>
                      <a:pt x="57" y="61"/>
                    </a:cubicBezTo>
                    <a:cubicBezTo>
                      <a:pt x="59" y="64"/>
                      <a:pt x="62" y="66"/>
                      <a:pt x="66" y="68"/>
                    </a:cubicBezTo>
                    <a:cubicBezTo>
                      <a:pt x="76" y="73"/>
                      <a:pt x="88" y="78"/>
                      <a:pt x="99" y="83"/>
                    </a:cubicBezTo>
                    <a:cubicBezTo>
                      <a:pt x="99" y="83"/>
                      <a:pt x="99" y="83"/>
                      <a:pt x="100" y="83"/>
                    </a:cubicBezTo>
                    <a:cubicBezTo>
                      <a:pt x="115" y="92"/>
                      <a:pt x="131" y="100"/>
                      <a:pt x="146" y="109"/>
                    </a:cubicBezTo>
                    <a:cubicBezTo>
                      <a:pt x="150" y="111"/>
                      <a:pt x="153" y="113"/>
                      <a:pt x="157" y="116"/>
                    </a:cubicBezTo>
                    <a:cubicBezTo>
                      <a:pt x="163" y="119"/>
                      <a:pt x="165" y="125"/>
                      <a:pt x="167" y="131"/>
                    </a:cubicBezTo>
                    <a:cubicBezTo>
                      <a:pt x="168" y="133"/>
                      <a:pt x="167" y="135"/>
                      <a:pt x="167" y="13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60" name="Freeform 19"/>
              <p:cNvSpPr>
                <a:spLocks/>
              </p:cNvSpPr>
              <p:nvPr/>
            </p:nvSpPr>
            <p:spPr bwMode="auto">
              <a:xfrm>
                <a:off x="4524375" y="3484563"/>
                <a:ext cx="195263" cy="755650"/>
              </a:xfrm>
              <a:custGeom>
                <a:avLst/>
                <a:gdLst>
                  <a:gd name="T0" fmla="*/ 3 w 74"/>
                  <a:gd name="T1" fmla="*/ 8 h 288"/>
                  <a:gd name="T2" fmla="*/ 37 w 74"/>
                  <a:gd name="T3" fmla="*/ 16 h 288"/>
                  <a:gd name="T4" fmla="*/ 60 w 74"/>
                  <a:gd name="T5" fmla="*/ 10 h 288"/>
                  <a:gd name="T6" fmla="*/ 72 w 74"/>
                  <a:gd name="T7" fmla="*/ 0 h 288"/>
                  <a:gd name="T8" fmla="*/ 71 w 74"/>
                  <a:gd name="T9" fmla="*/ 26 h 288"/>
                  <a:gd name="T10" fmla="*/ 72 w 74"/>
                  <a:gd name="T11" fmla="*/ 42 h 288"/>
                  <a:gd name="T12" fmla="*/ 73 w 74"/>
                  <a:gd name="T13" fmla="*/ 44 h 288"/>
                  <a:gd name="T14" fmla="*/ 71 w 74"/>
                  <a:gd name="T15" fmla="*/ 69 h 288"/>
                  <a:gd name="T16" fmla="*/ 70 w 74"/>
                  <a:gd name="T17" fmla="*/ 70 h 288"/>
                  <a:gd name="T18" fmla="*/ 72 w 74"/>
                  <a:gd name="T19" fmla="*/ 85 h 288"/>
                  <a:gd name="T20" fmla="*/ 71 w 74"/>
                  <a:gd name="T21" fmla="*/ 99 h 288"/>
                  <a:gd name="T22" fmla="*/ 71 w 74"/>
                  <a:gd name="T23" fmla="*/ 120 h 288"/>
                  <a:gd name="T24" fmla="*/ 70 w 74"/>
                  <a:gd name="T25" fmla="*/ 158 h 288"/>
                  <a:gd name="T26" fmla="*/ 68 w 74"/>
                  <a:gd name="T27" fmla="*/ 178 h 288"/>
                  <a:gd name="T28" fmla="*/ 69 w 74"/>
                  <a:gd name="T29" fmla="*/ 190 h 288"/>
                  <a:gd name="T30" fmla="*/ 69 w 74"/>
                  <a:gd name="T31" fmla="*/ 231 h 288"/>
                  <a:gd name="T32" fmla="*/ 68 w 74"/>
                  <a:gd name="T33" fmla="*/ 244 h 288"/>
                  <a:gd name="T34" fmla="*/ 66 w 74"/>
                  <a:gd name="T35" fmla="*/ 273 h 288"/>
                  <a:gd name="T36" fmla="*/ 56 w 74"/>
                  <a:gd name="T37" fmla="*/ 285 h 288"/>
                  <a:gd name="T38" fmla="*/ 43 w 74"/>
                  <a:gd name="T39" fmla="*/ 287 h 288"/>
                  <a:gd name="T40" fmla="*/ 34 w 74"/>
                  <a:gd name="T41" fmla="*/ 276 h 288"/>
                  <a:gd name="T42" fmla="*/ 33 w 74"/>
                  <a:gd name="T43" fmla="*/ 266 h 288"/>
                  <a:gd name="T44" fmla="*/ 28 w 74"/>
                  <a:gd name="T45" fmla="*/ 254 h 288"/>
                  <a:gd name="T46" fmla="*/ 28 w 74"/>
                  <a:gd name="T47" fmla="*/ 253 h 288"/>
                  <a:gd name="T48" fmla="*/ 14 w 74"/>
                  <a:gd name="T49" fmla="*/ 226 h 288"/>
                  <a:gd name="T50" fmla="*/ 10 w 74"/>
                  <a:gd name="T51" fmla="*/ 212 h 288"/>
                  <a:gd name="T52" fmla="*/ 8 w 74"/>
                  <a:gd name="T53" fmla="*/ 183 h 288"/>
                  <a:gd name="T54" fmla="*/ 8 w 74"/>
                  <a:gd name="T55" fmla="*/ 161 h 288"/>
                  <a:gd name="T56" fmla="*/ 7 w 74"/>
                  <a:gd name="T57" fmla="*/ 150 h 288"/>
                  <a:gd name="T58" fmla="*/ 8 w 74"/>
                  <a:gd name="T59" fmla="*/ 134 h 288"/>
                  <a:gd name="T60" fmla="*/ 8 w 74"/>
                  <a:gd name="T61" fmla="*/ 104 h 288"/>
                  <a:gd name="T62" fmla="*/ 7 w 74"/>
                  <a:gd name="T63" fmla="*/ 96 h 288"/>
                  <a:gd name="T64" fmla="*/ 6 w 74"/>
                  <a:gd name="T65" fmla="*/ 89 h 288"/>
                  <a:gd name="T66" fmla="*/ 7 w 74"/>
                  <a:gd name="T67" fmla="*/ 73 h 288"/>
                  <a:gd name="T68" fmla="*/ 5 w 74"/>
                  <a:gd name="T69" fmla="*/ 34 h 288"/>
                  <a:gd name="T70" fmla="*/ 5 w 74"/>
                  <a:gd name="T71" fmla="*/ 25 h 288"/>
                  <a:gd name="T72" fmla="*/ 4 w 74"/>
                  <a:gd name="T73" fmla="*/ 18 h 288"/>
                  <a:gd name="T74" fmla="*/ 3 w 74"/>
                  <a:gd name="T75" fmla="*/ 9 h 288"/>
                  <a:gd name="T76" fmla="*/ 3 w 74"/>
                  <a:gd name="T77" fmla="*/ 8 h 28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74" h="288">
                    <a:moveTo>
                      <a:pt x="3" y="8"/>
                    </a:moveTo>
                    <a:cubicBezTo>
                      <a:pt x="15" y="11"/>
                      <a:pt x="26" y="14"/>
                      <a:pt x="37" y="16"/>
                    </a:cubicBezTo>
                    <a:cubicBezTo>
                      <a:pt x="45" y="18"/>
                      <a:pt x="53" y="16"/>
                      <a:pt x="60" y="10"/>
                    </a:cubicBezTo>
                    <a:cubicBezTo>
                      <a:pt x="64" y="7"/>
                      <a:pt x="68" y="4"/>
                      <a:pt x="72" y="0"/>
                    </a:cubicBezTo>
                    <a:cubicBezTo>
                      <a:pt x="73" y="9"/>
                      <a:pt x="74" y="17"/>
                      <a:pt x="71" y="26"/>
                    </a:cubicBezTo>
                    <a:cubicBezTo>
                      <a:pt x="70" y="31"/>
                      <a:pt x="69" y="37"/>
                      <a:pt x="72" y="42"/>
                    </a:cubicBezTo>
                    <a:cubicBezTo>
                      <a:pt x="72" y="42"/>
                      <a:pt x="73" y="43"/>
                      <a:pt x="73" y="44"/>
                    </a:cubicBezTo>
                    <a:cubicBezTo>
                      <a:pt x="72" y="52"/>
                      <a:pt x="71" y="60"/>
                      <a:pt x="71" y="69"/>
                    </a:cubicBezTo>
                    <a:cubicBezTo>
                      <a:pt x="71" y="69"/>
                      <a:pt x="70" y="70"/>
                      <a:pt x="70" y="70"/>
                    </a:cubicBezTo>
                    <a:cubicBezTo>
                      <a:pt x="70" y="75"/>
                      <a:pt x="73" y="80"/>
                      <a:pt x="72" y="85"/>
                    </a:cubicBezTo>
                    <a:cubicBezTo>
                      <a:pt x="70" y="90"/>
                      <a:pt x="71" y="94"/>
                      <a:pt x="71" y="99"/>
                    </a:cubicBezTo>
                    <a:cubicBezTo>
                      <a:pt x="72" y="106"/>
                      <a:pt x="71" y="113"/>
                      <a:pt x="71" y="120"/>
                    </a:cubicBezTo>
                    <a:cubicBezTo>
                      <a:pt x="72" y="133"/>
                      <a:pt x="68" y="146"/>
                      <a:pt x="70" y="158"/>
                    </a:cubicBezTo>
                    <a:cubicBezTo>
                      <a:pt x="70" y="165"/>
                      <a:pt x="68" y="172"/>
                      <a:pt x="68" y="178"/>
                    </a:cubicBezTo>
                    <a:cubicBezTo>
                      <a:pt x="68" y="182"/>
                      <a:pt x="69" y="186"/>
                      <a:pt x="69" y="190"/>
                    </a:cubicBezTo>
                    <a:cubicBezTo>
                      <a:pt x="69" y="203"/>
                      <a:pt x="69" y="217"/>
                      <a:pt x="69" y="231"/>
                    </a:cubicBezTo>
                    <a:cubicBezTo>
                      <a:pt x="69" y="235"/>
                      <a:pt x="68" y="240"/>
                      <a:pt x="68" y="244"/>
                    </a:cubicBezTo>
                    <a:cubicBezTo>
                      <a:pt x="67" y="254"/>
                      <a:pt x="67" y="263"/>
                      <a:pt x="66" y="273"/>
                    </a:cubicBezTo>
                    <a:cubicBezTo>
                      <a:pt x="66" y="280"/>
                      <a:pt x="61" y="283"/>
                      <a:pt x="56" y="285"/>
                    </a:cubicBezTo>
                    <a:cubicBezTo>
                      <a:pt x="52" y="286"/>
                      <a:pt x="47" y="287"/>
                      <a:pt x="43" y="287"/>
                    </a:cubicBezTo>
                    <a:cubicBezTo>
                      <a:pt x="36" y="288"/>
                      <a:pt x="31" y="282"/>
                      <a:pt x="34" y="276"/>
                    </a:cubicBezTo>
                    <a:cubicBezTo>
                      <a:pt x="35" y="272"/>
                      <a:pt x="35" y="269"/>
                      <a:pt x="33" y="266"/>
                    </a:cubicBezTo>
                    <a:cubicBezTo>
                      <a:pt x="31" y="262"/>
                      <a:pt x="30" y="258"/>
                      <a:pt x="28" y="254"/>
                    </a:cubicBezTo>
                    <a:cubicBezTo>
                      <a:pt x="28" y="254"/>
                      <a:pt x="28" y="253"/>
                      <a:pt x="28" y="253"/>
                    </a:cubicBezTo>
                    <a:cubicBezTo>
                      <a:pt x="28" y="242"/>
                      <a:pt x="19" y="235"/>
                      <a:pt x="14" y="226"/>
                    </a:cubicBezTo>
                    <a:cubicBezTo>
                      <a:pt x="12" y="221"/>
                      <a:pt x="10" y="217"/>
                      <a:pt x="10" y="212"/>
                    </a:cubicBezTo>
                    <a:cubicBezTo>
                      <a:pt x="10" y="202"/>
                      <a:pt x="8" y="193"/>
                      <a:pt x="8" y="183"/>
                    </a:cubicBezTo>
                    <a:cubicBezTo>
                      <a:pt x="7" y="176"/>
                      <a:pt x="8" y="168"/>
                      <a:pt x="8" y="161"/>
                    </a:cubicBezTo>
                    <a:cubicBezTo>
                      <a:pt x="8" y="157"/>
                      <a:pt x="7" y="154"/>
                      <a:pt x="7" y="150"/>
                    </a:cubicBezTo>
                    <a:cubicBezTo>
                      <a:pt x="7" y="145"/>
                      <a:pt x="8" y="139"/>
                      <a:pt x="8" y="134"/>
                    </a:cubicBezTo>
                    <a:cubicBezTo>
                      <a:pt x="8" y="124"/>
                      <a:pt x="9" y="114"/>
                      <a:pt x="8" y="104"/>
                    </a:cubicBezTo>
                    <a:cubicBezTo>
                      <a:pt x="4" y="102"/>
                      <a:pt x="6" y="98"/>
                      <a:pt x="7" y="96"/>
                    </a:cubicBezTo>
                    <a:cubicBezTo>
                      <a:pt x="8" y="93"/>
                      <a:pt x="3" y="91"/>
                      <a:pt x="6" y="89"/>
                    </a:cubicBezTo>
                    <a:cubicBezTo>
                      <a:pt x="4" y="83"/>
                      <a:pt x="7" y="78"/>
                      <a:pt x="7" y="73"/>
                    </a:cubicBezTo>
                    <a:cubicBezTo>
                      <a:pt x="6" y="60"/>
                      <a:pt x="6" y="47"/>
                      <a:pt x="5" y="34"/>
                    </a:cubicBezTo>
                    <a:cubicBezTo>
                      <a:pt x="5" y="31"/>
                      <a:pt x="6" y="28"/>
                      <a:pt x="5" y="25"/>
                    </a:cubicBezTo>
                    <a:cubicBezTo>
                      <a:pt x="5" y="23"/>
                      <a:pt x="5" y="19"/>
                      <a:pt x="4" y="18"/>
                    </a:cubicBezTo>
                    <a:cubicBezTo>
                      <a:pt x="0" y="15"/>
                      <a:pt x="1" y="13"/>
                      <a:pt x="3" y="9"/>
                    </a:cubicBezTo>
                    <a:cubicBezTo>
                      <a:pt x="3" y="9"/>
                      <a:pt x="3" y="8"/>
                      <a:pt x="3" y="8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61" name="Freeform 20"/>
              <p:cNvSpPr>
                <a:spLocks/>
              </p:cNvSpPr>
              <p:nvPr/>
            </p:nvSpPr>
            <p:spPr bwMode="auto">
              <a:xfrm>
                <a:off x="4953000" y="6261101"/>
                <a:ext cx="474663" cy="282575"/>
              </a:xfrm>
              <a:custGeom>
                <a:avLst/>
                <a:gdLst>
                  <a:gd name="T0" fmla="*/ 181 w 181"/>
                  <a:gd name="T1" fmla="*/ 40 h 108"/>
                  <a:gd name="T2" fmla="*/ 175 w 181"/>
                  <a:gd name="T3" fmla="*/ 53 h 108"/>
                  <a:gd name="T4" fmla="*/ 164 w 181"/>
                  <a:gd name="T5" fmla="*/ 73 h 108"/>
                  <a:gd name="T6" fmla="*/ 148 w 181"/>
                  <a:gd name="T7" fmla="*/ 85 h 108"/>
                  <a:gd name="T8" fmla="*/ 106 w 181"/>
                  <a:gd name="T9" fmla="*/ 102 h 108"/>
                  <a:gd name="T10" fmla="*/ 80 w 181"/>
                  <a:gd name="T11" fmla="*/ 106 h 108"/>
                  <a:gd name="T12" fmla="*/ 54 w 181"/>
                  <a:gd name="T13" fmla="*/ 104 h 108"/>
                  <a:gd name="T14" fmla="*/ 29 w 181"/>
                  <a:gd name="T15" fmla="*/ 96 h 108"/>
                  <a:gd name="T16" fmla="*/ 6 w 181"/>
                  <a:gd name="T17" fmla="*/ 80 h 108"/>
                  <a:gd name="T18" fmla="*/ 4 w 181"/>
                  <a:gd name="T19" fmla="*/ 74 h 108"/>
                  <a:gd name="T20" fmla="*/ 0 w 181"/>
                  <a:gd name="T21" fmla="*/ 50 h 108"/>
                  <a:gd name="T22" fmla="*/ 15 w 181"/>
                  <a:gd name="T23" fmla="*/ 29 h 108"/>
                  <a:gd name="T24" fmla="*/ 66 w 181"/>
                  <a:gd name="T25" fmla="*/ 10 h 108"/>
                  <a:gd name="T26" fmla="*/ 116 w 181"/>
                  <a:gd name="T27" fmla="*/ 3 h 108"/>
                  <a:gd name="T28" fmla="*/ 138 w 181"/>
                  <a:gd name="T29" fmla="*/ 10 h 108"/>
                  <a:gd name="T30" fmla="*/ 174 w 181"/>
                  <a:gd name="T31" fmla="*/ 35 h 108"/>
                  <a:gd name="T32" fmla="*/ 181 w 181"/>
                  <a:gd name="T33" fmla="*/ 40 h 10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81" h="108">
                    <a:moveTo>
                      <a:pt x="181" y="40"/>
                    </a:moveTo>
                    <a:cubicBezTo>
                      <a:pt x="179" y="45"/>
                      <a:pt x="178" y="49"/>
                      <a:pt x="175" y="53"/>
                    </a:cubicBezTo>
                    <a:cubicBezTo>
                      <a:pt x="172" y="60"/>
                      <a:pt x="169" y="67"/>
                      <a:pt x="164" y="73"/>
                    </a:cubicBezTo>
                    <a:cubicBezTo>
                      <a:pt x="160" y="77"/>
                      <a:pt x="154" y="81"/>
                      <a:pt x="148" y="85"/>
                    </a:cubicBezTo>
                    <a:cubicBezTo>
                      <a:pt x="135" y="93"/>
                      <a:pt x="121" y="98"/>
                      <a:pt x="106" y="102"/>
                    </a:cubicBezTo>
                    <a:cubicBezTo>
                      <a:pt x="98" y="105"/>
                      <a:pt x="88" y="104"/>
                      <a:pt x="80" y="106"/>
                    </a:cubicBezTo>
                    <a:cubicBezTo>
                      <a:pt x="71" y="108"/>
                      <a:pt x="63" y="105"/>
                      <a:pt x="54" y="104"/>
                    </a:cubicBezTo>
                    <a:cubicBezTo>
                      <a:pt x="46" y="102"/>
                      <a:pt x="37" y="100"/>
                      <a:pt x="29" y="96"/>
                    </a:cubicBezTo>
                    <a:cubicBezTo>
                      <a:pt x="19" y="93"/>
                      <a:pt x="13" y="86"/>
                      <a:pt x="6" y="80"/>
                    </a:cubicBezTo>
                    <a:cubicBezTo>
                      <a:pt x="5" y="79"/>
                      <a:pt x="4" y="76"/>
                      <a:pt x="4" y="74"/>
                    </a:cubicBezTo>
                    <a:cubicBezTo>
                      <a:pt x="1" y="66"/>
                      <a:pt x="0" y="58"/>
                      <a:pt x="0" y="50"/>
                    </a:cubicBezTo>
                    <a:cubicBezTo>
                      <a:pt x="0" y="39"/>
                      <a:pt x="5" y="33"/>
                      <a:pt x="15" y="29"/>
                    </a:cubicBezTo>
                    <a:cubicBezTo>
                      <a:pt x="32" y="23"/>
                      <a:pt x="49" y="16"/>
                      <a:pt x="66" y="10"/>
                    </a:cubicBezTo>
                    <a:cubicBezTo>
                      <a:pt x="82" y="4"/>
                      <a:pt x="98" y="0"/>
                      <a:pt x="116" y="3"/>
                    </a:cubicBezTo>
                    <a:cubicBezTo>
                      <a:pt x="123" y="4"/>
                      <a:pt x="131" y="7"/>
                      <a:pt x="138" y="10"/>
                    </a:cubicBezTo>
                    <a:cubicBezTo>
                      <a:pt x="152" y="16"/>
                      <a:pt x="165" y="23"/>
                      <a:pt x="174" y="35"/>
                    </a:cubicBezTo>
                    <a:cubicBezTo>
                      <a:pt x="176" y="37"/>
                      <a:pt x="178" y="38"/>
                      <a:pt x="181" y="40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62" name="Freeform 21"/>
              <p:cNvSpPr>
                <a:spLocks/>
              </p:cNvSpPr>
              <p:nvPr/>
            </p:nvSpPr>
            <p:spPr bwMode="auto">
              <a:xfrm>
                <a:off x="3897313" y="2744788"/>
                <a:ext cx="1654175" cy="635000"/>
              </a:xfrm>
              <a:custGeom>
                <a:avLst/>
                <a:gdLst>
                  <a:gd name="T0" fmla="*/ 630 w 630"/>
                  <a:gd name="T1" fmla="*/ 35 h 242"/>
                  <a:gd name="T2" fmla="*/ 630 w 630"/>
                  <a:gd name="T3" fmla="*/ 41 h 242"/>
                  <a:gd name="T4" fmla="*/ 625 w 630"/>
                  <a:gd name="T5" fmla="*/ 63 h 242"/>
                  <a:gd name="T6" fmla="*/ 619 w 630"/>
                  <a:gd name="T7" fmla="*/ 69 h 242"/>
                  <a:gd name="T8" fmla="*/ 588 w 630"/>
                  <a:gd name="T9" fmla="*/ 85 h 242"/>
                  <a:gd name="T10" fmla="*/ 568 w 630"/>
                  <a:gd name="T11" fmla="*/ 96 h 242"/>
                  <a:gd name="T12" fmla="*/ 538 w 630"/>
                  <a:gd name="T13" fmla="*/ 110 h 242"/>
                  <a:gd name="T14" fmla="*/ 502 w 630"/>
                  <a:gd name="T15" fmla="*/ 130 h 242"/>
                  <a:gd name="T16" fmla="*/ 479 w 630"/>
                  <a:gd name="T17" fmla="*/ 140 h 242"/>
                  <a:gd name="T18" fmla="*/ 450 w 630"/>
                  <a:gd name="T19" fmla="*/ 154 h 242"/>
                  <a:gd name="T20" fmla="*/ 408 w 630"/>
                  <a:gd name="T21" fmla="*/ 176 h 242"/>
                  <a:gd name="T22" fmla="*/ 369 w 630"/>
                  <a:gd name="T23" fmla="*/ 194 h 242"/>
                  <a:gd name="T24" fmla="*/ 338 w 630"/>
                  <a:gd name="T25" fmla="*/ 211 h 242"/>
                  <a:gd name="T26" fmla="*/ 285 w 630"/>
                  <a:gd name="T27" fmla="*/ 240 h 242"/>
                  <a:gd name="T28" fmla="*/ 274 w 630"/>
                  <a:gd name="T29" fmla="*/ 238 h 242"/>
                  <a:gd name="T30" fmla="*/ 239 w 630"/>
                  <a:gd name="T31" fmla="*/ 214 h 242"/>
                  <a:gd name="T32" fmla="*/ 201 w 630"/>
                  <a:gd name="T33" fmla="*/ 190 h 242"/>
                  <a:gd name="T34" fmla="*/ 195 w 630"/>
                  <a:gd name="T35" fmla="*/ 185 h 242"/>
                  <a:gd name="T36" fmla="*/ 175 w 630"/>
                  <a:gd name="T37" fmla="*/ 170 h 242"/>
                  <a:gd name="T38" fmla="*/ 139 w 630"/>
                  <a:gd name="T39" fmla="*/ 148 h 242"/>
                  <a:gd name="T40" fmla="*/ 112 w 630"/>
                  <a:gd name="T41" fmla="*/ 127 h 242"/>
                  <a:gd name="T42" fmla="*/ 73 w 630"/>
                  <a:gd name="T43" fmla="*/ 98 h 242"/>
                  <a:gd name="T44" fmla="*/ 51 w 630"/>
                  <a:gd name="T45" fmla="*/ 82 h 242"/>
                  <a:gd name="T46" fmla="*/ 28 w 630"/>
                  <a:gd name="T47" fmla="*/ 62 h 242"/>
                  <a:gd name="T48" fmla="*/ 18 w 630"/>
                  <a:gd name="T49" fmla="*/ 53 h 242"/>
                  <a:gd name="T50" fmla="*/ 9 w 630"/>
                  <a:gd name="T51" fmla="*/ 37 h 242"/>
                  <a:gd name="T52" fmla="*/ 5 w 630"/>
                  <a:gd name="T53" fmla="*/ 22 h 242"/>
                  <a:gd name="T54" fmla="*/ 2 w 630"/>
                  <a:gd name="T55" fmla="*/ 8 h 242"/>
                  <a:gd name="T56" fmla="*/ 0 w 630"/>
                  <a:gd name="T57" fmla="*/ 0 h 242"/>
                  <a:gd name="T58" fmla="*/ 6 w 630"/>
                  <a:gd name="T59" fmla="*/ 3 h 242"/>
                  <a:gd name="T60" fmla="*/ 15 w 630"/>
                  <a:gd name="T61" fmla="*/ 11 h 242"/>
                  <a:gd name="T62" fmla="*/ 42 w 630"/>
                  <a:gd name="T63" fmla="*/ 35 h 242"/>
                  <a:gd name="T64" fmla="*/ 66 w 630"/>
                  <a:gd name="T65" fmla="*/ 54 h 242"/>
                  <a:gd name="T66" fmla="*/ 89 w 630"/>
                  <a:gd name="T67" fmla="*/ 74 h 242"/>
                  <a:gd name="T68" fmla="*/ 109 w 630"/>
                  <a:gd name="T69" fmla="*/ 91 h 242"/>
                  <a:gd name="T70" fmla="*/ 123 w 630"/>
                  <a:gd name="T71" fmla="*/ 104 h 242"/>
                  <a:gd name="T72" fmla="*/ 139 w 630"/>
                  <a:gd name="T73" fmla="*/ 119 h 242"/>
                  <a:gd name="T74" fmla="*/ 149 w 630"/>
                  <a:gd name="T75" fmla="*/ 127 h 242"/>
                  <a:gd name="T76" fmla="*/ 162 w 630"/>
                  <a:gd name="T77" fmla="*/ 137 h 242"/>
                  <a:gd name="T78" fmla="*/ 182 w 630"/>
                  <a:gd name="T79" fmla="*/ 153 h 242"/>
                  <a:gd name="T80" fmla="*/ 200 w 630"/>
                  <a:gd name="T81" fmla="*/ 165 h 242"/>
                  <a:gd name="T82" fmla="*/ 218 w 630"/>
                  <a:gd name="T83" fmla="*/ 178 h 242"/>
                  <a:gd name="T84" fmla="*/ 236 w 630"/>
                  <a:gd name="T85" fmla="*/ 192 h 242"/>
                  <a:gd name="T86" fmla="*/ 256 w 630"/>
                  <a:gd name="T87" fmla="*/ 208 h 242"/>
                  <a:gd name="T88" fmla="*/ 282 w 630"/>
                  <a:gd name="T89" fmla="*/ 226 h 242"/>
                  <a:gd name="T90" fmla="*/ 297 w 630"/>
                  <a:gd name="T91" fmla="*/ 230 h 242"/>
                  <a:gd name="T92" fmla="*/ 320 w 630"/>
                  <a:gd name="T93" fmla="*/ 213 h 242"/>
                  <a:gd name="T94" fmla="*/ 326 w 630"/>
                  <a:gd name="T95" fmla="*/ 209 h 242"/>
                  <a:gd name="T96" fmla="*/ 340 w 630"/>
                  <a:gd name="T97" fmla="*/ 201 h 242"/>
                  <a:gd name="T98" fmla="*/ 363 w 630"/>
                  <a:gd name="T99" fmla="*/ 188 h 242"/>
                  <a:gd name="T100" fmla="*/ 382 w 630"/>
                  <a:gd name="T101" fmla="*/ 179 h 242"/>
                  <a:gd name="T102" fmla="*/ 401 w 630"/>
                  <a:gd name="T103" fmla="*/ 168 h 242"/>
                  <a:gd name="T104" fmla="*/ 433 w 630"/>
                  <a:gd name="T105" fmla="*/ 150 h 242"/>
                  <a:gd name="T106" fmla="*/ 460 w 630"/>
                  <a:gd name="T107" fmla="*/ 134 h 242"/>
                  <a:gd name="T108" fmla="*/ 480 w 630"/>
                  <a:gd name="T109" fmla="*/ 123 h 242"/>
                  <a:gd name="T110" fmla="*/ 526 w 630"/>
                  <a:gd name="T111" fmla="*/ 97 h 242"/>
                  <a:gd name="T112" fmla="*/ 546 w 630"/>
                  <a:gd name="T113" fmla="*/ 84 h 242"/>
                  <a:gd name="T114" fmla="*/ 562 w 630"/>
                  <a:gd name="T115" fmla="*/ 74 h 242"/>
                  <a:gd name="T116" fmla="*/ 588 w 630"/>
                  <a:gd name="T117" fmla="*/ 58 h 242"/>
                  <a:gd name="T118" fmla="*/ 601 w 630"/>
                  <a:gd name="T119" fmla="*/ 48 h 242"/>
                  <a:gd name="T120" fmla="*/ 617 w 630"/>
                  <a:gd name="T121" fmla="*/ 40 h 242"/>
                  <a:gd name="T122" fmla="*/ 628 w 630"/>
                  <a:gd name="T123" fmla="*/ 34 h 242"/>
                  <a:gd name="T124" fmla="*/ 630 w 630"/>
                  <a:gd name="T125" fmla="*/ 35 h 2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630" h="242">
                    <a:moveTo>
                      <a:pt x="630" y="35"/>
                    </a:moveTo>
                    <a:cubicBezTo>
                      <a:pt x="630" y="37"/>
                      <a:pt x="630" y="39"/>
                      <a:pt x="630" y="41"/>
                    </a:cubicBezTo>
                    <a:cubicBezTo>
                      <a:pt x="628" y="49"/>
                      <a:pt x="627" y="56"/>
                      <a:pt x="625" y="63"/>
                    </a:cubicBezTo>
                    <a:cubicBezTo>
                      <a:pt x="624" y="66"/>
                      <a:pt x="622" y="68"/>
                      <a:pt x="619" y="69"/>
                    </a:cubicBezTo>
                    <a:cubicBezTo>
                      <a:pt x="609" y="75"/>
                      <a:pt x="598" y="80"/>
                      <a:pt x="588" y="85"/>
                    </a:cubicBezTo>
                    <a:cubicBezTo>
                      <a:pt x="581" y="89"/>
                      <a:pt x="575" y="93"/>
                      <a:pt x="568" y="96"/>
                    </a:cubicBezTo>
                    <a:cubicBezTo>
                      <a:pt x="558" y="101"/>
                      <a:pt x="548" y="105"/>
                      <a:pt x="538" y="110"/>
                    </a:cubicBezTo>
                    <a:cubicBezTo>
                      <a:pt x="526" y="116"/>
                      <a:pt x="514" y="123"/>
                      <a:pt x="502" y="130"/>
                    </a:cubicBezTo>
                    <a:cubicBezTo>
                      <a:pt x="495" y="134"/>
                      <a:pt x="487" y="137"/>
                      <a:pt x="479" y="140"/>
                    </a:cubicBezTo>
                    <a:cubicBezTo>
                      <a:pt x="469" y="145"/>
                      <a:pt x="459" y="150"/>
                      <a:pt x="450" y="154"/>
                    </a:cubicBezTo>
                    <a:cubicBezTo>
                      <a:pt x="436" y="161"/>
                      <a:pt x="423" y="170"/>
                      <a:pt x="408" y="176"/>
                    </a:cubicBezTo>
                    <a:cubicBezTo>
                      <a:pt x="395" y="181"/>
                      <a:pt x="382" y="188"/>
                      <a:pt x="369" y="194"/>
                    </a:cubicBezTo>
                    <a:cubicBezTo>
                      <a:pt x="359" y="200"/>
                      <a:pt x="348" y="206"/>
                      <a:pt x="338" y="211"/>
                    </a:cubicBezTo>
                    <a:cubicBezTo>
                      <a:pt x="320" y="221"/>
                      <a:pt x="302" y="230"/>
                      <a:pt x="285" y="240"/>
                    </a:cubicBezTo>
                    <a:cubicBezTo>
                      <a:pt x="280" y="242"/>
                      <a:pt x="277" y="240"/>
                      <a:pt x="274" y="238"/>
                    </a:cubicBezTo>
                    <a:cubicBezTo>
                      <a:pt x="262" y="230"/>
                      <a:pt x="251" y="222"/>
                      <a:pt x="239" y="214"/>
                    </a:cubicBezTo>
                    <a:cubicBezTo>
                      <a:pt x="226" y="206"/>
                      <a:pt x="213" y="198"/>
                      <a:pt x="201" y="190"/>
                    </a:cubicBezTo>
                    <a:cubicBezTo>
                      <a:pt x="199" y="189"/>
                      <a:pt x="197" y="187"/>
                      <a:pt x="195" y="185"/>
                    </a:cubicBezTo>
                    <a:cubicBezTo>
                      <a:pt x="189" y="180"/>
                      <a:pt x="182" y="174"/>
                      <a:pt x="175" y="170"/>
                    </a:cubicBezTo>
                    <a:cubicBezTo>
                      <a:pt x="162" y="164"/>
                      <a:pt x="150" y="156"/>
                      <a:pt x="139" y="148"/>
                    </a:cubicBezTo>
                    <a:cubicBezTo>
                      <a:pt x="129" y="141"/>
                      <a:pt x="121" y="134"/>
                      <a:pt x="112" y="127"/>
                    </a:cubicBezTo>
                    <a:cubicBezTo>
                      <a:pt x="99" y="117"/>
                      <a:pt x="86" y="107"/>
                      <a:pt x="73" y="98"/>
                    </a:cubicBezTo>
                    <a:cubicBezTo>
                      <a:pt x="66" y="92"/>
                      <a:pt x="58" y="88"/>
                      <a:pt x="51" y="82"/>
                    </a:cubicBezTo>
                    <a:cubicBezTo>
                      <a:pt x="43" y="76"/>
                      <a:pt x="36" y="68"/>
                      <a:pt x="28" y="62"/>
                    </a:cubicBezTo>
                    <a:cubicBezTo>
                      <a:pt x="25" y="59"/>
                      <a:pt x="22" y="55"/>
                      <a:pt x="18" y="53"/>
                    </a:cubicBezTo>
                    <a:cubicBezTo>
                      <a:pt x="12" y="49"/>
                      <a:pt x="10" y="43"/>
                      <a:pt x="9" y="37"/>
                    </a:cubicBezTo>
                    <a:cubicBezTo>
                      <a:pt x="8" y="32"/>
                      <a:pt x="7" y="27"/>
                      <a:pt x="5" y="22"/>
                    </a:cubicBezTo>
                    <a:cubicBezTo>
                      <a:pt x="3" y="18"/>
                      <a:pt x="1" y="13"/>
                      <a:pt x="2" y="8"/>
                    </a:cubicBezTo>
                    <a:cubicBezTo>
                      <a:pt x="2" y="6"/>
                      <a:pt x="1" y="3"/>
                      <a:pt x="0" y="0"/>
                    </a:cubicBezTo>
                    <a:cubicBezTo>
                      <a:pt x="3" y="1"/>
                      <a:pt x="5" y="2"/>
                      <a:pt x="6" y="3"/>
                    </a:cubicBezTo>
                    <a:cubicBezTo>
                      <a:pt x="9" y="5"/>
                      <a:pt x="11" y="9"/>
                      <a:pt x="15" y="11"/>
                    </a:cubicBezTo>
                    <a:cubicBezTo>
                      <a:pt x="25" y="18"/>
                      <a:pt x="34" y="26"/>
                      <a:pt x="42" y="35"/>
                    </a:cubicBezTo>
                    <a:cubicBezTo>
                      <a:pt x="49" y="42"/>
                      <a:pt x="58" y="48"/>
                      <a:pt x="66" y="54"/>
                    </a:cubicBezTo>
                    <a:cubicBezTo>
                      <a:pt x="74" y="61"/>
                      <a:pt x="81" y="67"/>
                      <a:pt x="89" y="74"/>
                    </a:cubicBezTo>
                    <a:cubicBezTo>
                      <a:pt x="96" y="79"/>
                      <a:pt x="103" y="85"/>
                      <a:pt x="109" y="91"/>
                    </a:cubicBezTo>
                    <a:cubicBezTo>
                      <a:pt x="114" y="95"/>
                      <a:pt x="119" y="100"/>
                      <a:pt x="123" y="104"/>
                    </a:cubicBezTo>
                    <a:cubicBezTo>
                      <a:pt x="127" y="110"/>
                      <a:pt x="133" y="114"/>
                      <a:pt x="139" y="119"/>
                    </a:cubicBezTo>
                    <a:cubicBezTo>
                      <a:pt x="142" y="121"/>
                      <a:pt x="145" y="124"/>
                      <a:pt x="149" y="127"/>
                    </a:cubicBezTo>
                    <a:cubicBezTo>
                      <a:pt x="153" y="131"/>
                      <a:pt x="158" y="134"/>
                      <a:pt x="162" y="137"/>
                    </a:cubicBezTo>
                    <a:cubicBezTo>
                      <a:pt x="169" y="142"/>
                      <a:pt x="176" y="148"/>
                      <a:pt x="182" y="153"/>
                    </a:cubicBezTo>
                    <a:cubicBezTo>
                      <a:pt x="188" y="157"/>
                      <a:pt x="194" y="161"/>
                      <a:pt x="200" y="165"/>
                    </a:cubicBezTo>
                    <a:cubicBezTo>
                      <a:pt x="206" y="169"/>
                      <a:pt x="212" y="174"/>
                      <a:pt x="218" y="178"/>
                    </a:cubicBezTo>
                    <a:cubicBezTo>
                      <a:pt x="224" y="183"/>
                      <a:pt x="230" y="187"/>
                      <a:pt x="236" y="192"/>
                    </a:cubicBezTo>
                    <a:cubicBezTo>
                      <a:pt x="242" y="197"/>
                      <a:pt x="249" y="203"/>
                      <a:pt x="256" y="208"/>
                    </a:cubicBezTo>
                    <a:cubicBezTo>
                      <a:pt x="264" y="215"/>
                      <a:pt x="273" y="221"/>
                      <a:pt x="282" y="226"/>
                    </a:cubicBezTo>
                    <a:cubicBezTo>
                      <a:pt x="286" y="229"/>
                      <a:pt x="292" y="229"/>
                      <a:pt x="297" y="230"/>
                    </a:cubicBezTo>
                    <a:cubicBezTo>
                      <a:pt x="304" y="222"/>
                      <a:pt x="311" y="217"/>
                      <a:pt x="320" y="213"/>
                    </a:cubicBezTo>
                    <a:cubicBezTo>
                      <a:pt x="322" y="212"/>
                      <a:pt x="324" y="210"/>
                      <a:pt x="326" y="209"/>
                    </a:cubicBezTo>
                    <a:cubicBezTo>
                      <a:pt x="330" y="206"/>
                      <a:pt x="335" y="203"/>
                      <a:pt x="340" y="201"/>
                    </a:cubicBezTo>
                    <a:cubicBezTo>
                      <a:pt x="348" y="196"/>
                      <a:pt x="355" y="192"/>
                      <a:pt x="363" y="188"/>
                    </a:cubicBezTo>
                    <a:cubicBezTo>
                      <a:pt x="369" y="184"/>
                      <a:pt x="376" y="182"/>
                      <a:pt x="382" y="179"/>
                    </a:cubicBezTo>
                    <a:cubicBezTo>
                      <a:pt x="389" y="175"/>
                      <a:pt x="395" y="171"/>
                      <a:pt x="401" y="168"/>
                    </a:cubicBezTo>
                    <a:cubicBezTo>
                      <a:pt x="412" y="162"/>
                      <a:pt x="422" y="155"/>
                      <a:pt x="433" y="150"/>
                    </a:cubicBezTo>
                    <a:cubicBezTo>
                      <a:pt x="442" y="144"/>
                      <a:pt x="451" y="139"/>
                      <a:pt x="460" y="134"/>
                    </a:cubicBezTo>
                    <a:cubicBezTo>
                      <a:pt x="467" y="131"/>
                      <a:pt x="474" y="127"/>
                      <a:pt x="480" y="123"/>
                    </a:cubicBezTo>
                    <a:cubicBezTo>
                      <a:pt x="496" y="114"/>
                      <a:pt x="511" y="106"/>
                      <a:pt x="526" y="97"/>
                    </a:cubicBezTo>
                    <a:cubicBezTo>
                      <a:pt x="533" y="93"/>
                      <a:pt x="539" y="88"/>
                      <a:pt x="546" y="84"/>
                    </a:cubicBezTo>
                    <a:cubicBezTo>
                      <a:pt x="551" y="80"/>
                      <a:pt x="557" y="77"/>
                      <a:pt x="562" y="74"/>
                    </a:cubicBezTo>
                    <a:cubicBezTo>
                      <a:pt x="570" y="69"/>
                      <a:pt x="579" y="64"/>
                      <a:pt x="588" y="58"/>
                    </a:cubicBezTo>
                    <a:cubicBezTo>
                      <a:pt x="592" y="55"/>
                      <a:pt x="597" y="52"/>
                      <a:pt x="601" y="48"/>
                    </a:cubicBezTo>
                    <a:cubicBezTo>
                      <a:pt x="606" y="45"/>
                      <a:pt x="611" y="42"/>
                      <a:pt x="617" y="40"/>
                    </a:cubicBezTo>
                    <a:cubicBezTo>
                      <a:pt x="621" y="38"/>
                      <a:pt x="624" y="36"/>
                      <a:pt x="628" y="34"/>
                    </a:cubicBezTo>
                    <a:cubicBezTo>
                      <a:pt x="629" y="34"/>
                      <a:pt x="629" y="34"/>
                      <a:pt x="630" y="35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63" name="Freeform 22"/>
              <p:cNvSpPr>
                <a:spLocks/>
              </p:cNvSpPr>
              <p:nvPr/>
            </p:nvSpPr>
            <p:spPr bwMode="auto">
              <a:xfrm>
                <a:off x="3878263" y="6181726"/>
                <a:ext cx="520700" cy="257175"/>
              </a:xfrm>
              <a:custGeom>
                <a:avLst/>
                <a:gdLst>
                  <a:gd name="T0" fmla="*/ 192 w 198"/>
                  <a:gd name="T1" fmla="*/ 98 h 98"/>
                  <a:gd name="T2" fmla="*/ 182 w 198"/>
                  <a:gd name="T3" fmla="*/ 91 h 98"/>
                  <a:gd name="T4" fmla="*/ 162 w 198"/>
                  <a:gd name="T5" fmla="*/ 79 h 98"/>
                  <a:gd name="T6" fmla="*/ 156 w 198"/>
                  <a:gd name="T7" fmla="*/ 77 h 98"/>
                  <a:gd name="T8" fmla="*/ 143 w 198"/>
                  <a:gd name="T9" fmla="*/ 66 h 98"/>
                  <a:gd name="T10" fmla="*/ 112 w 198"/>
                  <a:gd name="T11" fmla="*/ 56 h 98"/>
                  <a:gd name="T12" fmla="*/ 64 w 198"/>
                  <a:gd name="T13" fmla="*/ 51 h 98"/>
                  <a:gd name="T14" fmla="*/ 26 w 198"/>
                  <a:gd name="T15" fmla="*/ 51 h 98"/>
                  <a:gd name="T16" fmla="*/ 11 w 198"/>
                  <a:gd name="T17" fmla="*/ 54 h 98"/>
                  <a:gd name="T18" fmla="*/ 3 w 198"/>
                  <a:gd name="T19" fmla="*/ 57 h 98"/>
                  <a:gd name="T20" fmla="*/ 1 w 198"/>
                  <a:gd name="T21" fmla="*/ 46 h 98"/>
                  <a:gd name="T22" fmla="*/ 9 w 198"/>
                  <a:gd name="T23" fmla="*/ 14 h 98"/>
                  <a:gd name="T24" fmla="*/ 15 w 198"/>
                  <a:gd name="T25" fmla="*/ 8 h 98"/>
                  <a:gd name="T26" fmla="*/ 52 w 198"/>
                  <a:gd name="T27" fmla="*/ 1 h 98"/>
                  <a:gd name="T28" fmla="*/ 96 w 198"/>
                  <a:gd name="T29" fmla="*/ 0 h 98"/>
                  <a:gd name="T30" fmla="*/ 138 w 198"/>
                  <a:gd name="T31" fmla="*/ 7 h 98"/>
                  <a:gd name="T32" fmla="*/ 154 w 198"/>
                  <a:gd name="T33" fmla="*/ 16 h 98"/>
                  <a:gd name="T34" fmla="*/ 187 w 198"/>
                  <a:gd name="T35" fmla="*/ 35 h 98"/>
                  <a:gd name="T36" fmla="*/ 196 w 198"/>
                  <a:gd name="T37" fmla="*/ 48 h 98"/>
                  <a:gd name="T38" fmla="*/ 196 w 198"/>
                  <a:gd name="T39" fmla="*/ 80 h 98"/>
                  <a:gd name="T40" fmla="*/ 192 w 198"/>
                  <a:gd name="T41" fmla="*/ 98 h 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98" h="98">
                    <a:moveTo>
                      <a:pt x="192" y="98"/>
                    </a:moveTo>
                    <a:cubicBezTo>
                      <a:pt x="188" y="95"/>
                      <a:pt x="185" y="93"/>
                      <a:pt x="182" y="91"/>
                    </a:cubicBezTo>
                    <a:cubicBezTo>
                      <a:pt x="176" y="85"/>
                      <a:pt x="169" y="82"/>
                      <a:pt x="162" y="79"/>
                    </a:cubicBezTo>
                    <a:cubicBezTo>
                      <a:pt x="160" y="79"/>
                      <a:pt x="158" y="78"/>
                      <a:pt x="156" y="77"/>
                    </a:cubicBezTo>
                    <a:cubicBezTo>
                      <a:pt x="152" y="73"/>
                      <a:pt x="148" y="69"/>
                      <a:pt x="143" y="66"/>
                    </a:cubicBezTo>
                    <a:cubicBezTo>
                      <a:pt x="133" y="62"/>
                      <a:pt x="122" y="58"/>
                      <a:pt x="112" y="56"/>
                    </a:cubicBezTo>
                    <a:cubicBezTo>
                      <a:pt x="96" y="52"/>
                      <a:pt x="80" y="50"/>
                      <a:pt x="64" y="51"/>
                    </a:cubicBezTo>
                    <a:cubicBezTo>
                      <a:pt x="51" y="51"/>
                      <a:pt x="39" y="50"/>
                      <a:pt x="26" y="51"/>
                    </a:cubicBezTo>
                    <a:cubicBezTo>
                      <a:pt x="21" y="51"/>
                      <a:pt x="16" y="53"/>
                      <a:pt x="11" y="54"/>
                    </a:cubicBezTo>
                    <a:cubicBezTo>
                      <a:pt x="8" y="55"/>
                      <a:pt x="5" y="56"/>
                      <a:pt x="3" y="57"/>
                    </a:cubicBezTo>
                    <a:cubicBezTo>
                      <a:pt x="0" y="53"/>
                      <a:pt x="0" y="50"/>
                      <a:pt x="1" y="46"/>
                    </a:cubicBezTo>
                    <a:cubicBezTo>
                      <a:pt x="4" y="36"/>
                      <a:pt x="6" y="25"/>
                      <a:pt x="9" y="14"/>
                    </a:cubicBezTo>
                    <a:cubicBezTo>
                      <a:pt x="10" y="11"/>
                      <a:pt x="11" y="9"/>
                      <a:pt x="15" y="8"/>
                    </a:cubicBezTo>
                    <a:cubicBezTo>
                      <a:pt x="27" y="3"/>
                      <a:pt x="39" y="1"/>
                      <a:pt x="52" y="1"/>
                    </a:cubicBezTo>
                    <a:cubicBezTo>
                      <a:pt x="67" y="0"/>
                      <a:pt x="81" y="0"/>
                      <a:pt x="96" y="0"/>
                    </a:cubicBezTo>
                    <a:cubicBezTo>
                      <a:pt x="111" y="0"/>
                      <a:pt x="125" y="3"/>
                      <a:pt x="138" y="7"/>
                    </a:cubicBezTo>
                    <a:cubicBezTo>
                      <a:pt x="144" y="9"/>
                      <a:pt x="149" y="13"/>
                      <a:pt x="154" y="16"/>
                    </a:cubicBezTo>
                    <a:cubicBezTo>
                      <a:pt x="165" y="22"/>
                      <a:pt x="176" y="28"/>
                      <a:pt x="187" y="35"/>
                    </a:cubicBezTo>
                    <a:cubicBezTo>
                      <a:pt x="192" y="38"/>
                      <a:pt x="195" y="43"/>
                      <a:pt x="196" y="48"/>
                    </a:cubicBezTo>
                    <a:cubicBezTo>
                      <a:pt x="197" y="59"/>
                      <a:pt x="198" y="69"/>
                      <a:pt x="196" y="80"/>
                    </a:cubicBezTo>
                    <a:cubicBezTo>
                      <a:pt x="195" y="85"/>
                      <a:pt x="194" y="91"/>
                      <a:pt x="192" y="98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64" name="Freeform 23"/>
              <p:cNvSpPr>
                <a:spLocks/>
              </p:cNvSpPr>
              <p:nvPr/>
            </p:nvSpPr>
            <p:spPr bwMode="auto">
              <a:xfrm>
                <a:off x="5470525" y="4494213"/>
                <a:ext cx="293688" cy="207963"/>
              </a:xfrm>
              <a:custGeom>
                <a:avLst/>
                <a:gdLst>
                  <a:gd name="T0" fmla="*/ 8 w 112"/>
                  <a:gd name="T1" fmla="*/ 77 h 79"/>
                  <a:gd name="T2" fmla="*/ 5 w 112"/>
                  <a:gd name="T3" fmla="*/ 55 h 79"/>
                  <a:gd name="T4" fmla="*/ 3 w 112"/>
                  <a:gd name="T5" fmla="*/ 30 h 79"/>
                  <a:gd name="T6" fmla="*/ 0 w 112"/>
                  <a:gd name="T7" fmla="*/ 4 h 79"/>
                  <a:gd name="T8" fmla="*/ 2 w 112"/>
                  <a:gd name="T9" fmla="*/ 3 h 79"/>
                  <a:gd name="T10" fmla="*/ 25 w 112"/>
                  <a:gd name="T11" fmla="*/ 2 h 79"/>
                  <a:gd name="T12" fmla="*/ 49 w 112"/>
                  <a:gd name="T13" fmla="*/ 2 h 79"/>
                  <a:gd name="T14" fmla="*/ 59 w 112"/>
                  <a:gd name="T15" fmla="*/ 2 h 79"/>
                  <a:gd name="T16" fmla="*/ 111 w 112"/>
                  <a:gd name="T17" fmla="*/ 2 h 79"/>
                  <a:gd name="T18" fmla="*/ 111 w 112"/>
                  <a:gd name="T19" fmla="*/ 28 h 79"/>
                  <a:gd name="T20" fmla="*/ 110 w 112"/>
                  <a:gd name="T21" fmla="*/ 52 h 79"/>
                  <a:gd name="T22" fmla="*/ 112 w 112"/>
                  <a:gd name="T23" fmla="*/ 77 h 79"/>
                  <a:gd name="T24" fmla="*/ 82 w 112"/>
                  <a:gd name="T25" fmla="*/ 75 h 79"/>
                  <a:gd name="T26" fmla="*/ 65 w 112"/>
                  <a:gd name="T27" fmla="*/ 75 h 79"/>
                  <a:gd name="T28" fmla="*/ 53 w 112"/>
                  <a:gd name="T29" fmla="*/ 77 h 79"/>
                  <a:gd name="T30" fmla="*/ 22 w 112"/>
                  <a:gd name="T31" fmla="*/ 78 h 79"/>
                  <a:gd name="T32" fmla="*/ 8 w 112"/>
                  <a:gd name="T33" fmla="*/ 77 h 7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12" h="79">
                    <a:moveTo>
                      <a:pt x="8" y="77"/>
                    </a:moveTo>
                    <a:cubicBezTo>
                      <a:pt x="7" y="69"/>
                      <a:pt x="6" y="62"/>
                      <a:pt x="5" y="55"/>
                    </a:cubicBezTo>
                    <a:cubicBezTo>
                      <a:pt x="4" y="47"/>
                      <a:pt x="2" y="38"/>
                      <a:pt x="3" y="30"/>
                    </a:cubicBezTo>
                    <a:cubicBezTo>
                      <a:pt x="3" y="21"/>
                      <a:pt x="0" y="13"/>
                      <a:pt x="0" y="4"/>
                    </a:cubicBezTo>
                    <a:cubicBezTo>
                      <a:pt x="1" y="3"/>
                      <a:pt x="1" y="3"/>
                      <a:pt x="2" y="3"/>
                    </a:cubicBezTo>
                    <a:cubicBezTo>
                      <a:pt x="10" y="5"/>
                      <a:pt x="17" y="0"/>
                      <a:pt x="25" y="2"/>
                    </a:cubicBezTo>
                    <a:cubicBezTo>
                      <a:pt x="33" y="3"/>
                      <a:pt x="41" y="2"/>
                      <a:pt x="49" y="2"/>
                    </a:cubicBezTo>
                    <a:cubicBezTo>
                      <a:pt x="52" y="2"/>
                      <a:pt x="55" y="2"/>
                      <a:pt x="59" y="2"/>
                    </a:cubicBezTo>
                    <a:cubicBezTo>
                      <a:pt x="76" y="2"/>
                      <a:pt x="93" y="2"/>
                      <a:pt x="111" y="2"/>
                    </a:cubicBezTo>
                    <a:cubicBezTo>
                      <a:pt x="111" y="11"/>
                      <a:pt x="110" y="19"/>
                      <a:pt x="111" y="28"/>
                    </a:cubicBezTo>
                    <a:cubicBezTo>
                      <a:pt x="112" y="36"/>
                      <a:pt x="110" y="44"/>
                      <a:pt x="110" y="52"/>
                    </a:cubicBezTo>
                    <a:cubicBezTo>
                      <a:pt x="111" y="60"/>
                      <a:pt x="111" y="68"/>
                      <a:pt x="112" y="77"/>
                    </a:cubicBezTo>
                    <a:cubicBezTo>
                      <a:pt x="101" y="78"/>
                      <a:pt x="92" y="77"/>
                      <a:pt x="82" y="75"/>
                    </a:cubicBezTo>
                    <a:cubicBezTo>
                      <a:pt x="76" y="73"/>
                      <a:pt x="71" y="74"/>
                      <a:pt x="65" y="75"/>
                    </a:cubicBezTo>
                    <a:cubicBezTo>
                      <a:pt x="61" y="76"/>
                      <a:pt x="57" y="77"/>
                      <a:pt x="53" y="77"/>
                    </a:cubicBezTo>
                    <a:cubicBezTo>
                      <a:pt x="43" y="77"/>
                      <a:pt x="33" y="76"/>
                      <a:pt x="22" y="78"/>
                    </a:cubicBezTo>
                    <a:cubicBezTo>
                      <a:pt x="18" y="79"/>
                      <a:pt x="13" y="77"/>
                      <a:pt x="8" y="77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65" name="Freeform 24"/>
              <p:cNvSpPr>
                <a:spLocks/>
              </p:cNvSpPr>
              <p:nvPr/>
            </p:nvSpPr>
            <p:spPr bwMode="auto">
              <a:xfrm>
                <a:off x="3492500" y="4494213"/>
                <a:ext cx="293688" cy="203200"/>
              </a:xfrm>
              <a:custGeom>
                <a:avLst/>
                <a:gdLst>
                  <a:gd name="T0" fmla="*/ 2 w 112"/>
                  <a:gd name="T1" fmla="*/ 3 h 77"/>
                  <a:gd name="T2" fmla="*/ 36 w 112"/>
                  <a:gd name="T3" fmla="*/ 3 h 77"/>
                  <a:gd name="T4" fmla="*/ 78 w 112"/>
                  <a:gd name="T5" fmla="*/ 1 h 77"/>
                  <a:gd name="T6" fmla="*/ 99 w 112"/>
                  <a:gd name="T7" fmla="*/ 1 h 77"/>
                  <a:gd name="T8" fmla="*/ 112 w 112"/>
                  <a:gd name="T9" fmla="*/ 3 h 77"/>
                  <a:gd name="T10" fmla="*/ 110 w 112"/>
                  <a:gd name="T11" fmla="*/ 12 h 77"/>
                  <a:gd name="T12" fmla="*/ 108 w 112"/>
                  <a:gd name="T13" fmla="*/ 33 h 77"/>
                  <a:gd name="T14" fmla="*/ 109 w 112"/>
                  <a:gd name="T15" fmla="*/ 56 h 77"/>
                  <a:gd name="T16" fmla="*/ 106 w 112"/>
                  <a:gd name="T17" fmla="*/ 76 h 77"/>
                  <a:gd name="T18" fmla="*/ 100 w 112"/>
                  <a:gd name="T19" fmla="*/ 76 h 77"/>
                  <a:gd name="T20" fmla="*/ 69 w 112"/>
                  <a:gd name="T21" fmla="*/ 77 h 77"/>
                  <a:gd name="T22" fmla="*/ 64 w 112"/>
                  <a:gd name="T23" fmla="*/ 77 h 77"/>
                  <a:gd name="T24" fmla="*/ 51 w 112"/>
                  <a:gd name="T25" fmla="*/ 76 h 77"/>
                  <a:gd name="T26" fmla="*/ 36 w 112"/>
                  <a:gd name="T27" fmla="*/ 76 h 77"/>
                  <a:gd name="T28" fmla="*/ 27 w 112"/>
                  <a:gd name="T29" fmla="*/ 76 h 77"/>
                  <a:gd name="T30" fmla="*/ 20 w 112"/>
                  <a:gd name="T31" fmla="*/ 76 h 77"/>
                  <a:gd name="T32" fmla="*/ 5 w 112"/>
                  <a:gd name="T33" fmla="*/ 77 h 77"/>
                  <a:gd name="T34" fmla="*/ 0 w 112"/>
                  <a:gd name="T35" fmla="*/ 71 h 77"/>
                  <a:gd name="T36" fmla="*/ 1 w 112"/>
                  <a:gd name="T37" fmla="*/ 47 h 77"/>
                  <a:gd name="T38" fmla="*/ 3 w 112"/>
                  <a:gd name="T39" fmla="*/ 27 h 77"/>
                  <a:gd name="T40" fmla="*/ 2 w 112"/>
                  <a:gd name="T41" fmla="*/ 5 h 77"/>
                  <a:gd name="T42" fmla="*/ 2 w 112"/>
                  <a:gd name="T43" fmla="*/ 3 h 7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12" h="77">
                    <a:moveTo>
                      <a:pt x="2" y="3"/>
                    </a:moveTo>
                    <a:cubicBezTo>
                      <a:pt x="14" y="3"/>
                      <a:pt x="25" y="3"/>
                      <a:pt x="36" y="3"/>
                    </a:cubicBezTo>
                    <a:cubicBezTo>
                      <a:pt x="50" y="3"/>
                      <a:pt x="64" y="4"/>
                      <a:pt x="78" y="1"/>
                    </a:cubicBezTo>
                    <a:cubicBezTo>
                      <a:pt x="85" y="0"/>
                      <a:pt x="92" y="1"/>
                      <a:pt x="99" y="1"/>
                    </a:cubicBezTo>
                    <a:cubicBezTo>
                      <a:pt x="103" y="2"/>
                      <a:pt x="107" y="2"/>
                      <a:pt x="112" y="3"/>
                    </a:cubicBezTo>
                    <a:cubicBezTo>
                      <a:pt x="111" y="6"/>
                      <a:pt x="111" y="9"/>
                      <a:pt x="110" y="12"/>
                    </a:cubicBezTo>
                    <a:cubicBezTo>
                      <a:pt x="107" y="19"/>
                      <a:pt x="107" y="26"/>
                      <a:pt x="108" y="33"/>
                    </a:cubicBezTo>
                    <a:cubicBezTo>
                      <a:pt x="110" y="41"/>
                      <a:pt x="109" y="48"/>
                      <a:pt x="109" y="56"/>
                    </a:cubicBezTo>
                    <a:cubicBezTo>
                      <a:pt x="108" y="63"/>
                      <a:pt x="107" y="69"/>
                      <a:pt x="106" y="76"/>
                    </a:cubicBezTo>
                    <a:cubicBezTo>
                      <a:pt x="103" y="76"/>
                      <a:pt x="101" y="76"/>
                      <a:pt x="100" y="76"/>
                    </a:cubicBezTo>
                    <a:cubicBezTo>
                      <a:pt x="89" y="76"/>
                      <a:pt x="79" y="77"/>
                      <a:pt x="69" y="77"/>
                    </a:cubicBezTo>
                    <a:cubicBezTo>
                      <a:pt x="67" y="77"/>
                      <a:pt x="65" y="77"/>
                      <a:pt x="64" y="77"/>
                    </a:cubicBezTo>
                    <a:cubicBezTo>
                      <a:pt x="60" y="76"/>
                      <a:pt x="55" y="76"/>
                      <a:pt x="51" y="76"/>
                    </a:cubicBezTo>
                    <a:cubicBezTo>
                      <a:pt x="46" y="77"/>
                      <a:pt x="41" y="76"/>
                      <a:pt x="36" y="76"/>
                    </a:cubicBezTo>
                    <a:cubicBezTo>
                      <a:pt x="33" y="76"/>
                      <a:pt x="30" y="76"/>
                      <a:pt x="27" y="76"/>
                    </a:cubicBezTo>
                    <a:cubicBezTo>
                      <a:pt x="25" y="76"/>
                      <a:pt x="22" y="76"/>
                      <a:pt x="20" y="76"/>
                    </a:cubicBezTo>
                    <a:cubicBezTo>
                      <a:pt x="15" y="76"/>
                      <a:pt x="10" y="77"/>
                      <a:pt x="5" y="77"/>
                    </a:cubicBezTo>
                    <a:cubicBezTo>
                      <a:pt x="0" y="77"/>
                      <a:pt x="0" y="77"/>
                      <a:pt x="0" y="71"/>
                    </a:cubicBezTo>
                    <a:cubicBezTo>
                      <a:pt x="1" y="63"/>
                      <a:pt x="2" y="55"/>
                      <a:pt x="1" y="47"/>
                    </a:cubicBezTo>
                    <a:cubicBezTo>
                      <a:pt x="1" y="40"/>
                      <a:pt x="2" y="34"/>
                      <a:pt x="3" y="27"/>
                    </a:cubicBezTo>
                    <a:cubicBezTo>
                      <a:pt x="4" y="20"/>
                      <a:pt x="4" y="13"/>
                      <a:pt x="2" y="5"/>
                    </a:cubicBezTo>
                    <a:cubicBezTo>
                      <a:pt x="2" y="5"/>
                      <a:pt x="2" y="4"/>
                      <a:pt x="2" y="3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66" name="Freeform 25"/>
              <p:cNvSpPr>
                <a:spLocks/>
              </p:cNvSpPr>
              <p:nvPr/>
            </p:nvSpPr>
            <p:spPr bwMode="auto">
              <a:xfrm>
                <a:off x="3713163" y="2949576"/>
                <a:ext cx="785813" cy="406400"/>
              </a:xfrm>
              <a:custGeom>
                <a:avLst/>
                <a:gdLst>
                  <a:gd name="T0" fmla="*/ 1 w 299"/>
                  <a:gd name="T1" fmla="*/ 0 h 155"/>
                  <a:gd name="T2" fmla="*/ 43 w 299"/>
                  <a:gd name="T3" fmla="*/ 19 h 155"/>
                  <a:gd name="T4" fmla="*/ 72 w 299"/>
                  <a:gd name="T5" fmla="*/ 34 h 155"/>
                  <a:gd name="T6" fmla="*/ 100 w 299"/>
                  <a:gd name="T7" fmla="*/ 50 h 155"/>
                  <a:gd name="T8" fmla="*/ 154 w 299"/>
                  <a:gd name="T9" fmla="*/ 78 h 155"/>
                  <a:gd name="T10" fmla="*/ 174 w 299"/>
                  <a:gd name="T11" fmla="*/ 89 h 155"/>
                  <a:gd name="T12" fmla="*/ 210 w 299"/>
                  <a:gd name="T13" fmla="*/ 107 h 155"/>
                  <a:gd name="T14" fmla="*/ 237 w 299"/>
                  <a:gd name="T15" fmla="*/ 123 h 155"/>
                  <a:gd name="T16" fmla="*/ 265 w 299"/>
                  <a:gd name="T17" fmla="*/ 136 h 155"/>
                  <a:gd name="T18" fmla="*/ 299 w 299"/>
                  <a:gd name="T19" fmla="*/ 155 h 155"/>
                  <a:gd name="T20" fmla="*/ 296 w 299"/>
                  <a:gd name="T21" fmla="*/ 155 h 155"/>
                  <a:gd name="T22" fmla="*/ 269 w 299"/>
                  <a:gd name="T23" fmla="*/ 144 h 155"/>
                  <a:gd name="T24" fmla="*/ 261 w 299"/>
                  <a:gd name="T25" fmla="*/ 141 h 155"/>
                  <a:gd name="T26" fmla="*/ 248 w 299"/>
                  <a:gd name="T27" fmla="*/ 136 h 155"/>
                  <a:gd name="T28" fmla="*/ 215 w 299"/>
                  <a:gd name="T29" fmla="*/ 124 h 155"/>
                  <a:gd name="T30" fmla="*/ 212 w 299"/>
                  <a:gd name="T31" fmla="*/ 123 h 155"/>
                  <a:gd name="T32" fmla="*/ 190 w 299"/>
                  <a:gd name="T33" fmla="*/ 119 h 155"/>
                  <a:gd name="T34" fmla="*/ 187 w 299"/>
                  <a:gd name="T35" fmla="*/ 117 h 155"/>
                  <a:gd name="T36" fmla="*/ 174 w 299"/>
                  <a:gd name="T37" fmla="*/ 111 h 155"/>
                  <a:gd name="T38" fmla="*/ 166 w 299"/>
                  <a:gd name="T39" fmla="*/ 108 h 155"/>
                  <a:gd name="T40" fmla="*/ 156 w 299"/>
                  <a:gd name="T41" fmla="*/ 104 h 155"/>
                  <a:gd name="T42" fmla="*/ 132 w 299"/>
                  <a:gd name="T43" fmla="*/ 96 h 155"/>
                  <a:gd name="T44" fmla="*/ 124 w 299"/>
                  <a:gd name="T45" fmla="*/ 91 h 155"/>
                  <a:gd name="T46" fmla="*/ 86 w 299"/>
                  <a:gd name="T47" fmla="*/ 75 h 155"/>
                  <a:gd name="T48" fmla="*/ 67 w 299"/>
                  <a:gd name="T49" fmla="*/ 66 h 155"/>
                  <a:gd name="T50" fmla="*/ 29 w 299"/>
                  <a:gd name="T51" fmla="*/ 49 h 155"/>
                  <a:gd name="T52" fmla="*/ 20 w 299"/>
                  <a:gd name="T53" fmla="*/ 44 h 155"/>
                  <a:gd name="T54" fmla="*/ 10 w 299"/>
                  <a:gd name="T55" fmla="*/ 34 h 155"/>
                  <a:gd name="T56" fmla="*/ 1 w 299"/>
                  <a:gd name="T57" fmla="*/ 6 h 155"/>
                  <a:gd name="T58" fmla="*/ 0 w 299"/>
                  <a:gd name="T59" fmla="*/ 1 h 155"/>
                  <a:gd name="T60" fmla="*/ 1 w 299"/>
                  <a:gd name="T61" fmla="*/ 0 h 15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</a:cxnLst>
                <a:rect l="0" t="0" r="r" b="b"/>
                <a:pathLst>
                  <a:path w="299" h="155">
                    <a:moveTo>
                      <a:pt x="1" y="0"/>
                    </a:moveTo>
                    <a:cubicBezTo>
                      <a:pt x="15" y="6"/>
                      <a:pt x="29" y="12"/>
                      <a:pt x="43" y="19"/>
                    </a:cubicBezTo>
                    <a:cubicBezTo>
                      <a:pt x="53" y="24"/>
                      <a:pt x="63" y="28"/>
                      <a:pt x="72" y="34"/>
                    </a:cubicBezTo>
                    <a:cubicBezTo>
                      <a:pt x="81" y="40"/>
                      <a:pt x="91" y="45"/>
                      <a:pt x="100" y="50"/>
                    </a:cubicBezTo>
                    <a:cubicBezTo>
                      <a:pt x="118" y="59"/>
                      <a:pt x="136" y="68"/>
                      <a:pt x="154" y="78"/>
                    </a:cubicBezTo>
                    <a:cubicBezTo>
                      <a:pt x="161" y="81"/>
                      <a:pt x="168" y="85"/>
                      <a:pt x="174" y="89"/>
                    </a:cubicBezTo>
                    <a:cubicBezTo>
                      <a:pt x="186" y="95"/>
                      <a:pt x="198" y="101"/>
                      <a:pt x="210" y="107"/>
                    </a:cubicBezTo>
                    <a:cubicBezTo>
                      <a:pt x="219" y="112"/>
                      <a:pt x="228" y="118"/>
                      <a:pt x="237" y="123"/>
                    </a:cubicBezTo>
                    <a:cubicBezTo>
                      <a:pt x="246" y="128"/>
                      <a:pt x="255" y="132"/>
                      <a:pt x="265" y="136"/>
                    </a:cubicBezTo>
                    <a:cubicBezTo>
                      <a:pt x="276" y="141"/>
                      <a:pt x="287" y="148"/>
                      <a:pt x="299" y="155"/>
                    </a:cubicBezTo>
                    <a:cubicBezTo>
                      <a:pt x="298" y="155"/>
                      <a:pt x="296" y="155"/>
                      <a:pt x="296" y="155"/>
                    </a:cubicBezTo>
                    <a:cubicBezTo>
                      <a:pt x="287" y="151"/>
                      <a:pt x="278" y="146"/>
                      <a:pt x="269" y="144"/>
                    </a:cubicBezTo>
                    <a:cubicBezTo>
                      <a:pt x="266" y="144"/>
                      <a:pt x="264" y="142"/>
                      <a:pt x="261" y="141"/>
                    </a:cubicBezTo>
                    <a:cubicBezTo>
                      <a:pt x="257" y="139"/>
                      <a:pt x="252" y="138"/>
                      <a:pt x="248" y="136"/>
                    </a:cubicBezTo>
                    <a:cubicBezTo>
                      <a:pt x="237" y="132"/>
                      <a:pt x="226" y="128"/>
                      <a:pt x="215" y="124"/>
                    </a:cubicBezTo>
                    <a:cubicBezTo>
                      <a:pt x="214" y="124"/>
                      <a:pt x="213" y="123"/>
                      <a:pt x="212" y="123"/>
                    </a:cubicBezTo>
                    <a:cubicBezTo>
                      <a:pt x="205" y="122"/>
                      <a:pt x="198" y="120"/>
                      <a:pt x="190" y="119"/>
                    </a:cubicBezTo>
                    <a:cubicBezTo>
                      <a:pt x="189" y="119"/>
                      <a:pt x="188" y="118"/>
                      <a:pt x="187" y="117"/>
                    </a:cubicBezTo>
                    <a:cubicBezTo>
                      <a:pt x="182" y="115"/>
                      <a:pt x="178" y="113"/>
                      <a:pt x="174" y="111"/>
                    </a:cubicBezTo>
                    <a:cubicBezTo>
                      <a:pt x="171" y="110"/>
                      <a:pt x="169" y="109"/>
                      <a:pt x="166" y="108"/>
                    </a:cubicBezTo>
                    <a:cubicBezTo>
                      <a:pt x="163" y="106"/>
                      <a:pt x="160" y="105"/>
                      <a:pt x="156" y="104"/>
                    </a:cubicBezTo>
                    <a:cubicBezTo>
                      <a:pt x="148" y="101"/>
                      <a:pt x="140" y="99"/>
                      <a:pt x="132" y="96"/>
                    </a:cubicBezTo>
                    <a:cubicBezTo>
                      <a:pt x="129" y="95"/>
                      <a:pt x="128" y="90"/>
                      <a:pt x="124" y="91"/>
                    </a:cubicBezTo>
                    <a:cubicBezTo>
                      <a:pt x="112" y="84"/>
                      <a:pt x="98" y="82"/>
                      <a:pt x="86" y="75"/>
                    </a:cubicBezTo>
                    <a:cubicBezTo>
                      <a:pt x="80" y="71"/>
                      <a:pt x="73" y="69"/>
                      <a:pt x="67" y="66"/>
                    </a:cubicBezTo>
                    <a:cubicBezTo>
                      <a:pt x="54" y="60"/>
                      <a:pt x="40" y="58"/>
                      <a:pt x="29" y="49"/>
                    </a:cubicBezTo>
                    <a:cubicBezTo>
                      <a:pt x="26" y="47"/>
                      <a:pt x="23" y="45"/>
                      <a:pt x="20" y="44"/>
                    </a:cubicBezTo>
                    <a:cubicBezTo>
                      <a:pt x="13" y="43"/>
                      <a:pt x="11" y="39"/>
                      <a:pt x="10" y="34"/>
                    </a:cubicBezTo>
                    <a:cubicBezTo>
                      <a:pt x="7" y="24"/>
                      <a:pt x="5" y="15"/>
                      <a:pt x="1" y="6"/>
                    </a:cubicBezTo>
                    <a:cubicBezTo>
                      <a:pt x="0" y="5"/>
                      <a:pt x="0" y="3"/>
                      <a:pt x="0" y="1"/>
                    </a:cubicBezTo>
                    <a:cubicBezTo>
                      <a:pt x="0" y="1"/>
                      <a:pt x="0" y="0"/>
                      <a:pt x="1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67" name="Freeform 26"/>
              <p:cNvSpPr>
                <a:spLocks/>
              </p:cNvSpPr>
              <p:nvPr/>
            </p:nvSpPr>
            <p:spPr bwMode="auto">
              <a:xfrm>
                <a:off x="4953000" y="6161088"/>
                <a:ext cx="490538" cy="173038"/>
              </a:xfrm>
              <a:custGeom>
                <a:avLst/>
                <a:gdLst>
                  <a:gd name="T0" fmla="*/ 0 w 187"/>
                  <a:gd name="T1" fmla="*/ 66 h 66"/>
                  <a:gd name="T2" fmla="*/ 9 w 187"/>
                  <a:gd name="T3" fmla="*/ 6 h 66"/>
                  <a:gd name="T4" fmla="*/ 12 w 187"/>
                  <a:gd name="T5" fmla="*/ 0 h 66"/>
                  <a:gd name="T6" fmla="*/ 43 w 187"/>
                  <a:gd name="T7" fmla="*/ 6 h 66"/>
                  <a:gd name="T8" fmla="*/ 112 w 187"/>
                  <a:gd name="T9" fmla="*/ 12 h 66"/>
                  <a:gd name="T10" fmla="*/ 120 w 187"/>
                  <a:gd name="T11" fmla="*/ 12 h 66"/>
                  <a:gd name="T12" fmla="*/ 154 w 187"/>
                  <a:gd name="T13" fmla="*/ 10 h 66"/>
                  <a:gd name="T14" fmla="*/ 173 w 187"/>
                  <a:gd name="T15" fmla="*/ 10 h 66"/>
                  <a:gd name="T16" fmla="*/ 183 w 187"/>
                  <a:gd name="T17" fmla="*/ 10 h 66"/>
                  <a:gd name="T18" fmla="*/ 186 w 187"/>
                  <a:gd name="T19" fmla="*/ 24 h 66"/>
                  <a:gd name="T20" fmla="*/ 187 w 187"/>
                  <a:gd name="T21" fmla="*/ 35 h 66"/>
                  <a:gd name="T22" fmla="*/ 184 w 187"/>
                  <a:gd name="T23" fmla="*/ 63 h 66"/>
                  <a:gd name="T24" fmla="*/ 179 w 187"/>
                  <a:gd name="T25" fmla="*/ 61 h 66"/>
                  <a:gd name="T26" fmla="*/ 164 w 187"/>
                  <a:gd name="T27" fmla="*/ 49 h 66"/>
                  <a:gd name="T28" fmla="*/ 139 w 187"/>
                  <a:gd name="T29" fmla="*/ 38 h 66"/>
                  <a:gd name="T30" fmla="*/ 136 w 187"/>
                  <a:gd name="T31" fmla="*/ 37 h 66"/>
                  <a:gd name="T32" fmla="*/ 100 w 187"/>
                  <a:gd name="T33" fmla="*/ 34 h 66"/>
                  <a:gd name="T34" fmla="*/ 51 w 187"/>
                  <a:gd name="T35" fmla="*/ 47 h 66"/>
                  <a:gd name="T36" fmla="*/ 5 w 187"/>
                  <a:gd name="T37" fmla="*/ 64 h 66"/>
                  <a:gd name="T38" fmla="*/ 0 w 187"/>
                  <a:gd name="T39" fmla="*/ 66 h 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87" h="66">
                    <a:moveTo>
                      <a:pt x="0" y="66"/>
                    </a:moveTo>
                    <a:cubicBezTo>
                      <a:pt x="3" y="45"/>
                      <a:pt x="4" y="25"/>
                      <a:pt x="9" y="6"/>
                    </a:cubicBezTo>
                    <a:cubicBezTo>
                      <a:pt x="9" y="4"/>
                      <a:pt x="11" y="2"/>
                      <a:pt x="12" y="0"/>
                    </a:cubicBezTo>
                    <a:cubicBezTo>
                      <a:pt x="23" y="2"/>
                      <a:pt x="33" y="5"/>
                      <a:pt x="43" y="6"/>
                    </a:cubicBezTo>
                    <a:cubicBezTo>
                      <a:pt x="66" y="9"/>
                      <a:pt x="89" y="14"/>
                      <a:pt x="112" y="12"/>
                    </a:cubicBezTo>
                    <a:cubicBezTo>
                      <a:pt x="114" y="12"/>
                      <a:pt x="117" y="12"/>
                      <a:pt x="120" y="12"/>
                    </a:cubicBezTo>
                    <a:cubicBezTo>
                      <a:pt x="131" y="11"/>
                      <a:pt x="143" y="10"/>
                      <a:pt x="154" y="10"/>
                    </a:cubicBezTo>
                    <a:cubicBezTo>
                      <a:pt x="160" y="10"/>
                      <a:pt x="166" y="10"/>
                      <a:pt x="173" y="10"/>
                    </a:cubicBezTo>
                    <a:cubicBezTo>
                      <a:pt x="176" y="10"/>
                      <a:pt x="179" y="10"/>
                      <a:pt x="183" y="10"/>
                    </a:cubicBezTo>
                    <a:cubicBezTo>
                      <a:pt x="184" y="15"/>
                      <a:pt x="186" y="19"/>
                      <a:pt x="186" y="24"/>
                    </a:cubicBezTo>
                    <a:cubicBezTo>
                      <a:pt x="187" y="27"/>
                      <a:pt x="187" y="31"/>
                      <a:pt x="187" y="35"/>
                    </a:cubicBezTo>
                    <a:cubicBezTo>
                      <a:pt x="186" y="44"/>
                      <a:pt x="185" y="53"/>
                      <a:pt x="184" y="63"/>
                    </a:cubicBezTo>
                    <a:cubicBezTo>
                      <a:pt x="182" y="62"/>
                      <a:pt x="180" y="62"/>
                      <a:pt x="179" y="61"/>
                    </a:cubicBezTo>
                    <a:cubicBezTo>
                      <a:pt x="174" y="57"/>
                      <a:pt x="169" y="53"/>
                      <a:pt x="164" y="49"/>
                    </a:cubicBezTo>
                    <a:cubicBezTo>
                      <a:pt x="156" y="44"/>
                      <a:pt x="148" y="40"/>
                      <a:pt x="139" y="38"/>
                    </a:cubicBezTo>
                    <a:cubicBezTo>
                      <a:pt x="138" y="38"/>
                      <a:pt x="137" y="38"/>
                      <a:pt x="136" y="37"/>
                    </a:cubicBezTo>
                    <a:cubicBezTo>
                      <a:pt x="125" y="32"/>
                      <a:pt x="113" y="33"/>
                      <a:pt x="100" y="34"/>
                    </a:cubicBezTo>
                    <a:cubicBezTo>
                      <a:pt x="83" y="35"/>
                      <a:pt x="67" y="41"/>
                      <a:pt x="51" y="47"/>
                    </a:cubicBezTo>
                    <a:cubicBezTo>
                      <a:pt x="35" y="52"/>
                      <a:pt x="20" y="58"/>
                      <a:pt x="5" y="64"/>
                    </a:cubicBezTo>
                    <a:cubicBezTo>
                      <a:pt x="4" y="65"/>
                      <a:pt x="3" y="65"/>
                      <a:pt x="0" y="66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68" name="Freeform 27"/>
              <p:cNvSpPr>
                <a:spLocks/>
              </p:cNvSpPr>
              <p:nvPr/>
            </p:nvSpPr>
            <p:spPr bwMode="auto">
              <a:xfrm>
                <a:off x="4956175" y="6346826"/>
                <a:ext cx="519113" cy="296863"/>
              </a:xfrm>
              <a:custGeom>
                <a:avLst/>
                <a:gdLst>
                  <a:gd name="T0" fmla="*/ 2 w 198"/>
                  <a:gd name="T1" fmla="*/ 61 h 113"/>
                  <a:gd name="T2" fmla="*/ 48 w 198"/>
                  <a:gd name="T3" fmla="*/ 79 h 113"/>
                  <a:gd name="T4" fmla="*/ 56 w 198"/>
                  <a:gd name="T5" fmla="*/ 81 h 113"/>
                  <a:gd name="T6" fmla="*/ 98 w 198"/>
                  <a:gd name="T7" fmla="*/ 80 h 113"/>
                  <a:gd name="T8" fmla="*/ 142 w 198"/>
                  <a:gd name="T9" fmla="*/ 67 h 113"/>
                  <a:gd name="T10" fmla="*/ 170 w 198"/>
                  <a:gd name="T11" fmla="*/ 47 h 113"/>
                  <a:gd name="T12" fmla="*/ 181 w 198"/>
                  <a:gd name="T13" fmla="*/ 29 h 113"/>
                  <a:gd name="T14" fmla="*/ 182 w 198"/>
                  <a:gd name="T15" fmla="*/ 27 h 113"/>
                  <a:gd name="T16" fmla="*/ 193 w 198"/>
                  <a:gd name="T17" fmla="*/ 3 h 113"/>
                  <a:gd name="T18" fmla="*/ 195 w 198"/>
                  <a:gd name="T19" fmla="*/ 0 h 113"/>
                  <a:gd name="T20" fmla="*/ 195 w 198"/>
                  <a:gd name="T21" fmla="*/ 27 h 113"/>
                  <a:gd name="T22" fmla="*/ 175 w 198"/>
                  <a:gd name="T23" fmla="*/ 80 h 113"/>
                  <a:gd name="T24" fmla="*/ 153 w 198"/>
                  <a:gd name="T25" fmla="*/ 98 h 113"/>
                  <a:gd name="T26" fmla="*/ 100 w 198"/>
                  <a:gd name="T27" fmla="*/ 112 h 113"/>
                  <a:gd name="T28" fmla="*/ 75 w 198"/>
                  <a:gd name="T29" fmla="*/ 110 h 113"/>
                  <a:gd name="T30" fmla="*/ 62 w 198"/>
                  <a:gd name="T31" fmla="*/ 109 h 113"/>
                  <a:gd name="T32" fmla="*/ 19 w 198"/>
                  <a:gd name="T33" fmla="*/ 101 h 113"/>
                  <a:gd name="T34" fmla="*/ 5 w 198"/>
                  <a:gd name="T35" fmla="*/ 91 h 113"/>
                  <a:gd name="T36" fmla="*/ 4 w 198"/>
                  <a:gd name="T37" fmla="*/ 88 h 113"/>
                  <a:gd name="T38" fmla="*/ 2 w 198"/>
                  <a:gd name="T39" fmla="*/ 61 h 1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98" h="113">
                    <a:moveTo>
                      <a:pt x="2" y="61"/>
                    </a:moveTo>
                    <a:cubicBezTo>
                      <a:pt x="16" y="72"/>
                      <a:pt x="32" y="76"/>
                      <a:pt x="48" y="79"/>
                    </a:cubicBezTo>
                    <a:cubicBezTo>
                      <a:pt x="51" y="79"/>
                      <a:pt x="54" y="80"/>
                      <a:pt x="56" y="81"/>
                    </a:cubicBezTo>
                    <a:cubicBezTo>
                      <a:pt x="70" y="84"/>
                      <a:pt x="84" y="84"/>
                      <a:pt x="98" y="80"/>
                    </a:cubicBezTo>
                    <a:cubicBezTo>
                      <a:pt x="113" y="77"/>
                      <a:pt x="128" y="73"/>
                      <a:pt x="142" y="67"/>
                    </a:cubicBezTo>
                    <a:cubicBezTo>
                      <a:pt x="152" y="62"/>
                      <a:pt x="163" y="57"/>
                      <a:pt x="170" y="47"/>
                    </a:cubicBezTo>
                    <a:cubicBezTo>
                      <a:pt x="174" y="42"/>
                      <a:pt x="180" y="36"/>
                      <a:pt x="181" y="29"/>
                    </a:cubicBezTo>
                    <a:cubicBezTo>
                      <a:pt x="181" y="28"/>
                      <a:pt x="182" y="28"/>
                      <a:pt x="182" y="27"/>
                    </a:cubicBezTo>
                    <a:cubicBezTo>
                      <a:pt x="188" y="20"/>
                      <a:pt x="191" y="12"/>
                      <a:pt x="193" y="3"/>
                    </a:cubicBezTo>
                    <a:cubicBezTo>
                      <a:pt x="193" y="2"/>
                      <a:pt x="194" y="2"/>
                      <a:pt x="195" y="0"/>
                    </a:cubicBezTo>
                    <a:cubicBezTo>
                      <a:pt x="198" y="10"/>
                      <a:pt x="197" y="18"/>
                      <a:pt x="195" y="27"/>
                    </a:cubicBezTo>
                    <a:cubicBezTo>
                      <a:pt x="192" y="46"/>
                      <a:pt x="185" y="64"/>
                      <a:pt x="175" y="80"/>
                    </a:cubicBezTo>
                    <a:cubicBezTo>
                      <a:pt x="170" y="89"/>
                      <a:pt x="161" y="93"/>
                      <a:pt x="153" y="98"/>
                    </a:cubicBezTo>
                    <a:cubicBezTo>
                      <a:pt x="136" y="106"/>
                      <a:pt x="118" y="110"/>
                      <a:pt x="100" y="112"/>
                    </a:cubicBezTo>
                    <a:cubicBezTo>
                      <a:pt x="92" y="113"/>
                      <a:pt x="84" y="112"/>
                      <a:pt x="75" y="110"/>
                    </a:cubicBezTo>
                    <a:cubicBezTo>
                      <a:pt x="71" y="109"/>
                      <a:pt x="67" y="109"/>
                      <a:pt x="62" y="109"/>
                    </a:cubicBezTo>
                    <a:cubicBezTo>
                      <a:pt x="48" y="108"/>
                      <a:pt x="33" y="105"/>
                      <a:pt x="19" y="101"/>
                    </a:cubicBezTo>
                    <a:cubicBezTo>
                      <a:pt x="13" y="99"/>
                      <a:pt x="9" y="95"/>
                      <a:pt x="5" y="91"/>
                    </a:cubicBezTo>
                    <a:cubicBezTo>
                      <a:pt x="4" y="91"/>
                      <a:pt x="4" y="89"/>
                      <a:pt x="4" y="88"/>
                    </a:cubicBezTo>
                    <a:cubicBezTo>
                      <a:pt x="2" y="80"/>
                      <a:pt x="0" y="71"/>
                      <a:pt x="2" y="61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69" name="Freeform 28"/>
              <p:cNvSpPr>
                <a:spLocks/>
              </p:cNvSpPr>
              <p:nvPr/>
            </p:nvSpPr>
            <p:spPr bwMode="auto">
              <a:xfrm>
                <a:off x="4705350" y="2908301"/>
                <a:ext cx="922338" cy="487363"/>
              </a:xfrm>
              <a:custGeom>
                <a:avLst/>
                <a:gdLst>
                  <a:gd name="T0" fmla="*/ 0 w 351"/>
                  <a:gd name="T1" fmla="*/ 182 h 186"/>
                  <a:gd name="T2" fmla="*/ 29 w 351"/>
                  <a:gd name="T3" fmla="*/ 165 h 186"/>
                  <a:gd name="T4" fmla="*/ 59 w 351"/>
                  <a:gd name="T5" fmla="*/ 149 h 186"/>
                  <a:gd name="T6" fmla="*/ 90 w 351"/>
                  <a:gd name="T7" fmla="*/ 135 h 186"/>
                  <a:gd name="T8" fmla="*/ 113 w 351"/>
                  <a:gd name="T9" fmla="*/ 121 h 186"/>
                  <a:gd name="T10" fmla="*/ 135 w 351"/>
                  <a:gd name="T11" fmla="*/ 110 h 186"/>
                  <a:gd name="T12" fmla="*/ 156 w 351"/>
                  <a:gd name="T13" fmla="*/ 97 h 186"/>
                  <a:gd name="T14" fmla="*/ 170 w 351"/>
                  <a:gd name="T15" fmla="*/ 91 h 186"/>
                  <a:gd name="T16" fmla="*/ 191 w 351"/>
                  <a:gd name="T17" fmla="*/ 80 h 186"/>
                  <a:gd name="T18" fmla="*/ 208 w 351"/>
                  <a:gd name="T19" fmla="*/ 73 h 186"/>
                  <a:gd name="T20" fmla="*/ 227 w 351"/>
                  <a:gd name="T21" fmla="*/ 63 h 186"/>
                  <a:gd name="T22" fmla="*/ 240 w 351"/>
                  <a:gd name="T23" fmla="*/ 56 h 186"/>
                  <a:gd name="T24" fmla="*/ 265 w 351"/>
                  <a:gd name="T25" fmla="*/ 44 h 186"/>
                  <a:gd name="T26" fmla="*/ 281 w 351"/>
                  <a:gd name="T27" fmla="*/ 35 h 186"/>
                  <a:gd name="T28" fmla="*/ 293 w 351"/>
                  <a:gd name="T29" fmla="*/ 30 h 186"/>
                  <a:gd name="T30" fmla="*/ 308 w 351"/>
                  <a:gd name="T31" fmla="*/ 21 h 186"/>
                  <a:gd name="T32" fmla="*/ 313 w 351"/>
                  <a:gd name="T33" fmla="*/ 18 h 186"/>
                  <a:gd name="T34" fmla="*/ 332 w 351"/>
                  <a:gd name="T35" fmla="*/ 8 h 186"/>
                  <a:gd name="T36" fmla="*/ 351 w 351"/>
                  <a:gd name="T37" fmla="*/ 0 h 186"/>
                  <a:gd name="T38" fmla="*/ 349 w 351"/>
                  <a:gd name="T39" fmla="*/ 10 h 186"/>
                  <a:gd name="T40" fmla="*/ 344 w 351"/>
                  <a:gd name="T41" fmla="*/ 29 h 186"/>
                  <a:gd name="T42" fmla="*/ 338 w 351"/>
                  <a:gd name="T43" fmla="*/ 36 h 186"/>
                  <a:gd name="T44" fmla="*/ 324 w 351"/>
                  <a:gd name="T45" fmla="*/ 43 h 186"/>
                  <a:gd name="T46" fmla="*/ 306 w 351"/>
                  <a:gd name="T47" fmla="*/ 50 h 186"/>
                  <a:gd name="T48" fmla="*/ 276 w 351"/>
                  <a:gd name="T49" fmla="*/ 63 h 186"/>
                  <a:gd name="T50" fmla="*/ 264 w 351"/>
                  <a:gd name="T51" fmla="*/ 68 h 186"/>
                  <a:gd name="T52" fmla="*/ 243 w 351"/>
                  <a:gd name="T53" fmla="*/ 76 h 186"/>
                  <a:gd name="T54" fmla="*/ 222 w 351"/>
                  <a:gd name="T55" fmla="*/ 85 h 186"/>
                  <a:gd name="T56" fmla="*/ 183 w 351"/>
                  <a:gd name="T57" fmla="*/ 101 h 186"/>
                  <a:gd name="T58" fmla="*/ 147 w 351"/>
                  <a:gd name="T59" fmla="*/ 119 h 186"/>
                  <a:gd name="T60" fmla="*/ 120 w 351"/>
                  <a:gd name="T61" fmla="*/ 133 h 186"/>
                  <a:gd name="T62" fmla="*/ 111 w 351"/>
                  <a:gd name="T63" fmla="*/ 136 h 186"/>
                  <a:gd name="T64" fmla="*/ 87 w 351"/>
                  <a:gd name="T65" fmla="*/ 147 h 186"/>
                  <a:gd name="T66" fmla="*/ 73 w 351"/>
                  <a:gd name="T67" fmla="*/ 153 h 186"/>
                  <a:gd name="T68" fmla="*/ 36 w 351"/>
                  <a:gd name="T69" fmla="*/ 172 h 186"/>
                  <a:gd name="T70" fmla="*/ 21 w 351"/>
                  <a:gd name="T71" fmla="*/ 180 h 186"/>
                  <a:gd name="T72" fmla="*/ 16 w 351"/>
                  <a:gd name="T73" fmla="*/ 182 h 186"/>
                  <a:gd name="T74" fmla="*/ 2 w 351"/>
                  <a:gd name="T75" fmla="*/ 184 h 186"/>
                  <a:gd name="T76" fmla="*/ 0 w 351"/>
                  <a:gd name="T77" fmla="*/ 182 h 18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351" h="186">
                    <a:moveTo>
                      <a:pt x="0" y="182"/>
                    </a:moveTo>
                    <a:cubicBezTo>
                      <a:pt x="10" y="176"/>
                      <a:pt x="19" y="169"/>
                      <a:pt x="29" y="165"/>
                    </a:cubicBezTo>
                    <a:cubicBezTo>
                      <a:pt x="40" y="161"/>
                      <a:pt x="48" y="153"/>
                      <a:pt x="59" y="149"/>
                    </a:cubicBezTo>
                    <a:cubicBezTo>
                      <a:pt x="70" y="145"/>
                      <a:pt x="80" y="139"/>
                      <a:pt x="90" y="135"/>
                    </a:cubicBezTo>
                    <a:cubicBezTo>
                      <a:pt x="99" y="131"/>
                      <a:pt x="106" y="126"/>
                      <a:pt x="113" y="121"/>
                    </a:cubicBezTo>
                    <a:cubicBezTo>
                      <a:pt x="120" y="116"/>
                      <a:pt x="128" y="114"/>
                      <a:pt x="135" y="110"/>
                    </a:cubicBezTo>
                    <a:cubicBezTo>
                      <a:pt x="142" y="105"/>
                      <a:pt x="149" y="101"/>
                      <a:pt x="156" y="97"/>
                    </a:cubicBezTo>
                    <a:cubicBezTo>
                      <a:pt x="161" y="95"/>
                      <a:pt x="166" y="93"/>
                      <a:pt x="170" y="91"/>
                    </a:cubicBezTo>
                    <a:cubicBezTo>
                      <a:pt x="178" y="87"/>
                      <a:pt x="184" y="83"/>
                      <a:pt x="191" y="80"/>
                    </a:cubicBezTo>
                    <a:cubicBezTo>
                      <a:pt x="197" y="77"/>
                      <a:pt x="203" y="75"/>
                      <a:pt x="208" y="73"/>
                    </a:cubicBezTo>
                    <a:cubicBezTo>
                      <a:pt x="215" y="69"/>
                      <a:pt x="221" y="66"/>
                      <a:pt x="227" y="63"/>
                    </a:cubicBezTo>
                    <a:cubicBezTo>
                      <a:pt x="231" y="60"/>
                      <a:pt x="236" y="58"/>
                      <a:pt x="240" y="56"/>
                    </a:cubicBezTo>
                    <a:cubicBezTo>
                      <a:pt x="249" y="52"/>
                      <a:pt x="257" y="48"/>
                      <a:pt x="265" y="44"/>
                    </a:cubicBezTo>
                    <a:cubicBezTo>
                      <a:pt x="271" y="41"/>
                      <a:pt x="275" y="38"/>
                      <a:pt x="281" y="35"/>
                    </a:cubicBezTo>
                    <a:cubicBezTo>
                      <a:pt x="284" y="33"/>
                      <a:pt x="289" y="32"/>
                      <a:pt x="293" y="30"/>
                    </a:cubicBezTo>
                    <a:cubicBezTo>
                      <a:pt x="298" y="28"/>
                      <a:pt x="303" y="26"/>
                      <a:pt x="308" y="21"/>
                    </a:cubicBezTo>
                    <a:cubicBezTo>
                      <a:pt x="309" y="20"/>
                      <a:pt x="311" y="18"/>
                      <a:pt x="313" y="18"/>
                    </a:cubicBezTo>
                    <a:cubicBezTo>
                      <a:pt x="320" y="17"/>
                      <a:pt x="326" y="12"/>
                      <a:pt x="332" y="8"/>
                    </a:cubicBezTo>
                    <a:cubicBezTo>
                      <a:pt x="338" y="5"/>
                      <a:pt x="345" y="5"/>
                      <a:pt x="351" y="0"/>
                    </a:cubicBezTo>
                    <a:cubicBezTo>
                      <a:pt x="351" y="5"/>
                      <a:pt x="350" y="8"/>
                      <a:pt x="349" y="10"/>
                    </a:cubicBezTo>
                    <a:cubicBezTo>
                      <a:pt x="348" y="17"/>
                      <a:pt x="346" y="23"/>
                      <a:pt x="344" y="29"/>
                    </a:cubicBezTo>
                    <a:cubicBezTo>
                      <a:pt x="343" y="33"/>
                      <a:pt x="341" y="35"/>
                      <a:pt x="338" y="36"/>
                    </a:cubicBezTo>
                    <a:cubicBezTo>
                      <a:pt x="333" y="38"/>
                      <a:pt x="328" y="41"/>
                      <a:pt x="324" y="43"/>
                    </a:cubicBezTo>
                    <a:cubicBezTo>
                      <a:pt x="318" y="45"/>
                      <a:pt x="312" y="48"/>
                      <a:pt x="306" y="50"/>
                    </a:cubicBezTo>
                    <a:cubicBezTo>
                      <a:pt x="296" y="54"/>
                      <a:pt x="286" y="58"/>
                      <a:pt x="276" y="63"/>
                    </a:cubicBezTo>
                    <a:cubicBezTo>
                      <a:pt x="272" y="64"/>
                      <a:pt x="268" y="66"/>
                      <a:pt x="264" y="68"/>
                    </a:cubicBezTo>
                    <a:cubicBezTo>
                      <a:pt x="257" y="70"/>
                      <a:pt x="250" y="73"/>
                      <a:pt x="243" y="76"/>
                    </a:cubicBezTo>
                    <a:cubicBezTo>
                      <a:pt x="236" y="79"/>
                      <a:pt x="229" y="82"/>
                      <a:pt x="222" y="85"/>
                    </a:cubicBezTo>
                    <a:cubicBezTo>
                      <a:pt x="209" y="91"/>
                      <a:pt x="196" y="96"/>
                      <a:pt x="183" y="101"/>
                    </a:cubicBezTo>
                    <a:cubicBezTo>
                      <a:pt x="171" y="107"/>
                      <a:pt x="159" y="113"/>
                      <a:pt x="147" y="119"/>
                    </a:cubicBezTo>
                    <a:cubicBezTo>
                      <a:pt x="138" y="124"/>
                      <a:pt x="129" y="129"/>
                      <a:pt x="120" y="133"/>
                    </a:cubicBezTo>
                    <a:cubicBezTo>
                      <a:pt x="117" y="135"/>
                      <a:pt x="114" y="135"/>
                      <a:pt x="111" y="136"/>
                    </a:cubicBezTo>
                    <a:cubicBezTo>
                      <a:pt x="103" y="140"/>
                      <a:pt x="95" y="144"/>
                      <a:pt x="87" y="147"/>
                    </a:cubicBezTo>
                    <a:cubicBezTo>
                      <a:pt x="83" y="150"/>
                      <a:pt x="78" y="151"/>
                      <a:pt x="73" y="153"/>
                    </a:cubicBezTo>
                    <a:cubicBezTo>
                      <a:pt x="60" y="159"/>
                      <a:pt x="47" y="164"/>
                      <a:pt x="36" y="172"/>
                    </a:cubicBezTo>
                    <a:cubicBezTo>
                      <a:pt x="31" y="176"/>
                      <a:pt x="26" y="177"/>
                      <a:pt x="21" y="180"/>
                    </a:cubicBezTo>
                    <a:cubicBezTo>
                      <a:pt x="19" y="180"/>
                      <a:pt x="17" y="181"/>
                      <a:pt x="16" y="182"/>
                    </a:cubicBezTo>
                    <a:cubicBezTo>
                      <a:pt x="11" y="185"/>
                      <a:pt x="7" y="186"/>
                      <a:pt x="2" y="184"/>
                    </a:cubicBezTo>
                    <a:cubicBezTo>
                      <a:pt x="1" y="184"/>
                      <a:pt x="0" y="182"/>
                      <a:pt x="0" y="182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70" name="Freeform 29"/>
              <p:cNvSpPr>
                <a:spLocks/>
              </p:cNvSpPr>
              <p:nvPr/>
            </p:nvSpPr>
            <p:spPr bwMode="auto">
              <a:xfrm>
                <a:off x="3805238" y="2825751"/>
                <a:ext cx="609600" cy="452438"/>
              </a:xfrm>
              <a:custGeom>
                <a:avLst/>
                <a:gdLst>
                  <a:gd name="T0" fmla="*/ 232 w 232"/>
                  <a:gd name="T1" fmla="*/ 172 h 172"/>
                  <a:gd name="T2" fmla="*/ 225 w 232"/>
                  <a:gd name="T3" fmla="*/ 170 h 172"/>
                  <a:gd name="T4" fmla="*/ 196 w 232"/>
                  <a:gd name="T5" fmla="*/ 154 h 172"/>
                  <a:gd name="T6" fmla="*/ 172 w 232"/>
                  <a:gd name="T7" fmla="*/ 141 h 172"/>
                  <a:gd name="T8" fmla="*/ 159 w 232"/>
                  <a:gd name="T9" fmla="*/ 133 h 172"/>
                  <a:gd name="T10" fmla="*/ 130 w 232"/>
                  <a:gd name="T11" fmla="*/ 118 h 172"/>
                  <a:gd name="T12" fmla="*/ 89 w 232"/>
                  <a:gd name="T13" fmla="*/ 98 h 172"/>
                  <a:gd name="T14" fmla="*/ 70 w 232"/>
                  <a:gd name="T15" fmla="*/ 87 h 172"/>
                  <a:gd name="T16" fmla="*/ 43 w 232"/>
                  <a:gd name="T17" fmla="*/ 73 h 172"/>
                  <a:gd name="T18" fmla="*/ 13 w 232"/>
                  <a:gd name="T19" fmla="*/ 55 h 172"/>
                  <a:gd name="T20" fmla="*/ 7 w 232"/>
                  <a:gd name="T21" fmla="*/ 44 h 172"/>
                  <a:gd name="T22" fmla="*/ 2 w 232"/>
                  <a:gd name="T23" fmla="*/ 16 h 172"/>
                  <a:gd name="T24" fmla="*/ 1 w 232"/>
                  <a:gd name="T25" fmla="*/ 7 h 172"/>
                  <a:gd name="T26" fmla="*/ 0 w 232"/>
                  <a:gd name="T27" fmla="*/ 0 h 172"/>
                  <a:gd name="T28" fmla="*/ 4 w 232"/>
                  <a:gd name="T29" fmla="*/ 2 h 172"/>
                  <a:gd name="T30" fmla="*/ 19 w 232"/>
                  <a:gd name="T31" fmla="*/ 14 h 172"/>
                  <a:gd name="T32" fmla="*/ 28 w 232"/>
                  <a:gd name="T33" fmla="*/ 19 h 172"/>
                  <a:gd name="T34" fmla="*/ 31 w 232"/>
                  <a:gd name="T35" fmla="*/ 21 h 172"/>
                  <a:gd name="T36" fmla="*/ 40 w 232"/>
                  <a:gd name="T37" fmla="*/ 28 h 172"/>
                  <a:gd name="T38" fmla="*/ 53 w 232"/>
                  <a:gd name="T39" fmla="*/ 37 h 172"/>
                  <a:gd name="T40" fmla="*/ 103 w 232"/>
                  <a:gd name="T41" fmla="*/ 75 h 172"/>
                  <a:gd name="T42" fmla="*/ 114 w 232"/>
                  <a:gd name="T43" fmla="*/ 84 h 172"/>
                  <a:gd name="T44" fmla="*/ 143 w 232"/>
                  <a:gd name="T45" fmla="*/ 106 h 172"/>
                  <a:gd name="T46" fmla="*/ 153 w 232"/>
                  <a:gd name="T47" fmla="*/ 114 h 172"/>
                  <a:gd name="T48" fmla="*/ 184 w 232"/>
                  <a:gd name="T49" fmla="*/ 135 h 172"/>
                  <a:gd name="T50" fmla="*/ 201 w 232"/>
                  <a:gd name="T51" fmla="*/ 147 h 172"/>
                  <a:gd name="T52" fmla="*/ 216 w 232"/>
                  <a:gd name="T53" fmla="*/ 157 h 172"/>
                  <a:gd name="T54" fmla="*/ 218 w 232"/>
                  <a:gd name="T55" fmla="*/ 159 h 172"/>
                  <a:gd name="T56" fmla="*/ 232 w 232"/>
                  <a:gd name="T57" fmla="*/ 172 h 1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232" h="172">
                    <a:moveTo>
                      <a:pt x="232" y="172"/>
                    </a:moveTo>
                    <a:cubicBezTo>
                      <a:pt x="230" y="171"/>
                      <a:pt x="227" y="171"/>
                      <a:pt x="225" y="170"/>
                    </a:cubicBezTo>
                    <a:cubicBezTo>
                      <a:pt x="215" y="165"/>
                      <a:pt x="206" y="160"/>
                      <a:pt x="196" y="154"/>
                    </a:cubicBezTo>
                    <a:cubicBezTo>
                      <a:pt x="189" y="150"/>
                      <a:pt x="182" y="144"/>
                      <a:pt x="172" y="141"/>
                    </a:cubicBezTo>
                    <a:cubicBezTo>
                      <a:pt x="168" y="140"/>
                      <a:pt x="164" y="136"/>
                      <a:pt x="159" y="133"/>
                    </a:cubicBezTo>
                    <a:cubicBezTo>
                      <a:pt x="150" y="128"/>
                      <a:pt x="140" y="123"/>
                      <a:pt x="130" y="118"/>
                    </a:cubicBezTo>
                    <a:cubicBezTo>
                      <a:pt x="116" y="111"/>
                      <a:pt x="103" y="105"/>
                      <a:pt x="89" y="98"/>
                    </a:cubicBezTo>
                    <a:cubicBezTo>
                      <a:pt x="83" y="94"/>
                      <a:pt x="77" y="90"/>
                      <a:pt x="70" y="87"/>
                    </a:cubicBezTo>
                    <a:cubicBezTo>
                      <a:pt x="61" y="82"/>
                      <a:pt x="52" y="78"/>
                      <a:pt x="43" y="73"/>
                    </a:cubicBezTo>
                    <a:cubicBezTo>
                      <a:pt x="33" y="68"/>
                      <a:pt x="23" y="61"/>
                      <a:pt x="13" y="55"/>
                    </a:cubicBezTo>
                    <a:cubicBezTo>
                      <a:pt x="9" y="53"/>
                      <a:pt x="8" y="48"/>
                      <a:pt x="7" y="44"/>
                    </a:cubicBezTo>
                    <a:cubicBezTo>
                      <a:pt x="5" y="34"/>
                      <a:pt x="4" y="25"/>
                      <a:pt x="2" y="16"/>
                    </a:cubicBezTo>
                    <a:cubicBezTo>
                      <a:pt x="2" y="13"/>
                      <a:pt x="1" y="10"/>
                      <a:pt x="1" y="7"/>
                    </a:cubicBezTo>
                    <a:cubicBezTo>
                      <a:pt x="0" y="5"/>
                      <a:pt x="0" y="3"/>
                      <a:pt x="0" y="0"/>
                    </a:cubicBezTo>
                    <a:cubicBezTo>
                      <a:pt x="2" y="1"/>
                      <a:pt x="3" y="1"/>
                      <a:pt x="4" y="2"/>
                    </a:cubicBezTo>
                    <a:cubicBezTo>
                      <a:pt x="8" y="7"/>
                      <a:pt x="15" y="8"/>
                      <a:pt x="19" y="14"/>
                    </a:cubicBezTo>
                    <a:cubicBezTo>
                      <a:pt x="21" y="16"/>
                      <a:pt x="25" y="17"/>
                      <a:pt x="28" y="19"/>
                    </a:cubicBezTo>
                    <a:cubicBezTo>
                      <a:pt x="29" y="20"/>
                      <a:pt x="30" y="21"/>
                      <a:pt x="31" y="21"/>
                    </a:cubicBezTo>
                    <a:cubicBezTo>
                      <a:pt x="34" y="23"/>
                      <a:pt x="37" y="26"/>
                      <a:pt x="40" y="28"/>
                    </a:cubicBezTo>
                    <a:cubicBezTo>
                      <a:pt x="45" y="31"/>
                      <a:pt x="49" y="34"/>
                      <a:pt x="53" y="37"/>
                    </a:cubicBezTo>
                    <a:cubicBezTo>
                      <a:pt x="69" y="51"/>
                      <a:pt x="85" y="64"/>
                      <a:pt x="103" y="75"/>
                    </a:cubicBezTo>
                    <a:cubicBezTo>
                      <a:pt x="107" y="77"/>
                      <a:pt x="110" y="81"/>
                      <a:pt x="114" y="84"/>
                    </a:cubicBezTo>
                    <a:cubicBezTo>
                      <a:pt x="124" y="91"/>
                      <a:pt x="134" y="98"/>
                      <a:pt x="143" y="106"/>
                    </a:cubicBezTo>
                    <a:cubicBezTo>
                      <a:pt x="147" y="108"/>
                      <a:pt x="150" y="111"/>
                      <a:pt x="153" y="114"/>
                    </a:cubicBezTo>
                    <a:cubicBezTo>
                      <a:pt x="162" y="122"/>
                      <a:pt x="173" y="128"/>
                      <a:pt x="184" y="135"/>
                    </a:cubicBezTo>
                    <a:cubicBezTo>
                      <a:pt x="189" y="139"/>
                      <a:pt x="195" y="143"/>
                      <a:pt x="201" y="147"/>
                    </a:cubicBezTo>
                    <a:cubicBezTo>
                      <a:pt x="206" y="150"/>
                      <a:pt x="209" y="156"/>
                      <a:pt x="216" y="157"/>
                    </a:cubicBezTo>
                    <a:cubicBezTo>
                      <a:pt x="217" y="157"/>
                      <a:pt x="218" y="158"/>
                      <a:pt x="218" y="159"/>
                    </a:cubicBezTo>
                    <a:cubicBezTo>
                      <a:pt x="221" y="165"/>
                      <a:pt x="228" y="166"/>
                      <a:pt x="232" y="172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71" name="Freeform 30"/>
              <p:cNvSpPr>
                <a:spLocks/>
              </p:cNvSpPr>
              <p:nvPr/>
            </p:nvSpPr>
            <p:spPr bwMode="auto">
              <a:xfrm>
                <a:off x="3859213" y="6527801"/>
                <a:ext cx="508000" cy="187325"/>
              </a:xfrm>
              <a:custGeom>
                <a:avLst/>
                <a:gdLst>
                  <a:gd name="T0" fmla="*/ 2 w 193"/>
                  <a:gd name="T1" fmla="*/ 0 h 71"/>
                  <a:gd name="T2" fmla="*/ 4 w 193"/>
                  <a:gd name="T3" fmla="*/ 1 h 71"/>
                  <a:gd name="T4" fmla="*/ 15 w 193"/>
                  <a:gd name="T5" fmla="*/ 12 h 71"/>
                  <a:gd name="T6" fmla="*/ 18 w 193"/>
                  <a:gd name="T7" fmla="*/ 15 h 71"/>
                  <a:gd name="T8" fmla="*/ 44 w 193"/>
                  <a:gd name="T9" fmla="*/ 31 h 71"/>
                  <a:gd name="T10" fmla="*/ 73 w 193"/>
                  <a:gd name="T11" fmla="*/ 39 h 71"/>
                  <a:gd name="T12" fmla="*/ 110 w 193"/>
                  <a:gd name="T13" fmla="*/ 41 h 71"/>
                  <a:gd name="T14" fmla="*/ 129 w 193"/>
                  <a:gd name="T15" fmla="*/ 39 h 71"/>
                  <a:gd name="T16" fmla="*/ 164 w 193"/>
                  <a:gd name="T17" fmla="*/ 33 h 71"/>
                  <a:gd name="T18" fmla="*/ 181 w 193"/>
                  <a:gd name="T19" fmla="*/ 27 h 71"/>
                  <a:gd name="T20" fmla="*/ 191 w 193"/>
                  <a:gd name="T21" fmla="*/ 20 h 71"/>
                  <a:gd name="T22" fmla="*/ 190 w 193"/>
                  <a:gd name="T23" fmla="*/ 27 h 71"/>
                  <a:gd name="T24" fmla="*/ 179 w 193"/>
                  <a:gd name="T25" fmla="*/ 40 h 71"/>
                  <a:gd name="T26" fmla="*/ 164 w 193"/>
                  <a:gd name="T27" fmla="*/ 51 h 71"/>
                  <a:gd name="T28" fmla="*/ 128 w 193"/>
                  <a:gd name="T29" fmla="*/ 67 h 71"/>
                  <a:gd name="T30" fmla="*/ 79 w 193"/>
                  <a:gd name="T31" fmla="*/ 66 h 71"/>
                  <a:gd name="T32" fmla="*/ 47 w 193"/>
                  <a:gd name="T33" fmla="*/ 52 h 71"/>
                  <a:gd name="T34" fmla="*/ 36 w 193"/>
                  <a:gd name="T35" fmla="*/ 45 h 71"/>
                  <a:gd name="T36" fmla="*/ 20 w 193"/>
                  <a:gd name="T37" fmla="*/ 34 h 71"/>
                  <a:gd name="T38" fmla="*/ 3 w 193"/>
                  <a:gd name="T39" fmla="*/ 11 h 71"/>
                  <a:gd name="T40" fmla="*/ 0 w 193"/>
                  <a:gd name="T41" fmla="*/ 1 h 71"/>
                  <a:gd name="T42" fmla="*/ 2 w 193"/>
                  <a:gd name="T43" fmla="*/ 0 h 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93" h="71">
                    <a:moveTo>
                      <a:pt x="2" y="0"/>
                    </a:moveTo>
                    <a:cubicBezTo>
                      <a:pt x="2" y="0"/>
                      <a:pt x="3" y="1"/>
                      <a:pt x="4" y="1"/>
                    </a:cubicBezTo>
                    <a:cubicBezTo>
                      <a:pt x="7" y="5"/>
                      <a:pt x="10" y="10"/>
                      <a:pt x="15" y="12"/>
                    </a:cubicBezTo>
                    <a:cubicBezTo>
                      <a:pt x="16" y="13"/>
                      <a:pt x="18" y="14"/>
                      <a:pt x="18" y="15"/>
                    </a:cubicBezTo>
                    <a:cubicBezTo>
                      <a:pt x="24" y="26"/>
                      <a:pt x="35" y="28"/>
                      <a:pt x="44" y="31"/>
                    </a:cubicBezTo>
                    <a:cubicBezTo>
                      <a:pt x="54" y="35"/>
                      <a:pt x="64" y="37"/>
                      <a:pt x="73" y="39"/>
                    </a:cubicBezTo>
                    <a:cubicBezTo>
                      <a:pt x="86" y="43"/>
                      <a:pt x="98" y="42"/>
                      <a:pt x="110" y="41"/>
                    </a:cubicBezTo>
                    <a:cubicBezTo>
                      <a:pt x="117" y="41"/>
                      <a:pt x="123" y="41"/>
                      <a:pt x="129" y="39"/>
                    </a:cubicBezTo>
                    <a:cubicBezTo>
                      <a:pt x="141" y="38"/>
                      <a:pt x="152" y="35"/>
                      <a:pt x="164" y="33"/>
                    </a:cubicBezTo>
                    <a:cubicBezTo>
                      <a:pt x="170" y="32"/>
                      <a:pt x="176" y="30"/>
                      <a:pt x="181" y="27"/>
                    </a:cubicBezTo>
                    <a:cubicBezTo>
                      <a:pt x="185" y="26"/>
                      <a:pt x="188" y="23"/>
                      <a:pt x="191" y="20"/>
                    </a:cubicBezTo>
                    <a:cubicBezTo>
                      <a:pt x="193" y="23"/>
                      <a:pt x="191" y="25"/>
                      <a:pt x="190" y="27"/>
                    </a:cubicBezTo>
                    <a:cubicBezTo>
                      <a:pt x="187" y="31"/>
                      <a:pt x="183" y="36"/>
                      <a:pt x="179" y="40"/>
                    </a:cubicBezTo>
                    <a:cubicBezTo>
                      <a:pt x="174" y="44"/>
                      <a:pt x="169" y="47"/>
                      <a:pt x="164" y="51"/>
                    </a:cubicBezTo>
                    <a:cubicBezTo>
                      <a:pt x="153" y="60"/>
                      <a:pt x="141" y="64"/>
                      <a:pt x="128" y="67"/>
                    </a:cubicBezTo>
                    <a:cubicBezTo>
                      <a:pt x="112" y="71"/>
                      <a:pt x="95" y="70"/>
                      <a:pt x="79" y="66"/>
                    </a:cubicBezTo>
                    <a:cubicBezTo>
                      <a:pt x="68" y="62"/>
                      <a:pt x="56" y="60"/>
                      <a:pt x="47" y="52"/>
                    </a:cubicBezTo>
                    <a:cubicBezTo>
                      <a:pt x="44" y="49"/>
                      <a:pt x="39" y="48"/>
                      <a:pt x="36" y="45"/>
                    </a:cubicBezTo>
                    <a:cubicBezTo>
                      <a:pt x="31" y="41"/>
                      <a:pt x="26" y="38"/>
                      <a:pt x="20" y="34"/>
                    </a:cubicBezTo>
                    <a:cubicBezTo>
                      <a:pt x="11" y="29"/>
                      <a:pt x="7" y="20"/>
                      <a:pt x="3" y="11"/>
                    </a:cubicBezTo>
                    <a:cubicBezTo>
                      <a:pt x="2" y="8"/>
                      <a:pt x="1" y="4"/>
                      <a:pt x="0" y="1"/>
                    </a:cubicBezTo>
                    <a:cubicBezTo>
                      <a:pt x="0" y="0"/>
                      <a:pt x="1" y="0"/>
                      <a:pt x="2" y="0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72" name="Freeform 31"/>
              <p:cNvSpPr>
                <a:spLocks/>
              </p:cNvSpPr>
              <p:nvPr/>
            </p:nvSpPr>
            <p:spPr bwMode="auto">
              <a:xfrm>
                <a:off x="4514850" y="3367088"/>
                <a:ext cx="182563" cy="141288"/>
              </a:xfrm>
              <a:custGeom>
                <a:avLst/>
                <a:gdLst>
                  <a:gd name="T0" fmla="*/ 2 w 70"/>
                  <a:gd name="T1" fmla="*/ 0 h 54"/>
                  <a:gd name="T2" fmla="*/ 30 w 70"/>
                  <a:gd name="T3" fmla="*/ 13 h 54"/>
                  <a:gd name="T4" fmla="*/ 33 w 70"/>
                  <a:gd name="T5" fmla="*/ 15 h 54"/>
                  <a:gd name="T6" fmla="*/ 47 w 70"/>
                  <a:gd name="T7" fmla="*/ 23 h 54"/>
                  <a:gd name="T8" fmla="*/ 70 w 70"/>
                  <a:gd name="T9" fmla="*/ 9 h 54"/>
                  <a:gd name="T10" fmla="*/ 69 w 70"/>
                  <a:gd name="T11" fmla="*/ 20 h 54"/>
                  <a:gd name="T12" fmla="*/ 61 w 70"/>
                  <a:gd name="T13" fmla="*/ 41 h 54"/>
                  <a:gd name="T14" fmla="*/ 39 w 70"/>
                  <a:gd name="T15" fmla="*/ 53 h 54"/>
                  <a:gd name="T16" fmla="*/ 21 w 70"/>
                  <a:gd name="T17" fmla="*/ 49 h 54"/>
                  <a:gd name="T18" fmla="*/ 9 w 70"/>
                  <a:gd name="T19" fmla="*/ 43 h 54"/>
                  <a:gd name="T20" fmla="*/ 2 w 70"/>
                  <a:gd name="T21" fmla="*/ 0 h 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70" h="54">
                    <a:moveTo>
                      <a:pt x="2" y="0"/>
                    </a:moveTo>
                    <a:cubicBezTo>
                      <a:pt x="11" y="4"/>
                      <a:pt x="21" y="9"/>
                      <a:pt x="30" y="13"/>
                    </a:cubicBezTo>
                    <a:cubicBezTo>
                      <a:pt x="31" y="13"/>
                      <a:pt x="33" y="14"/>
                      <a:pt x="33" y="15"/>
                    </a:cubicBezTo>
                    <a:cubicBezTo>
                      <a:pt x="36" y="20"/>
                      <a:pt x="42" y="21"/>
                      <a:pt x="47" y="23"/>
                    </a:cubicBezTo>
                    <a:cubicBezTo>
                      <a:pt x="52" y="16"/>
                      <a:pt x="59" y="11"/>
                      <a:pt x="70" y="9"/>
                    </a:cubicBezTo>
                    <a:cubicBezTo>
                      <a:pt x="70" y="13"/>
                      <a:pt x="69" y="16"/>
                      <a:pt x="69" y="20"/>
                    </a:cubicBezTo>
                    <a:cubicBezTo>
                      <a:pt x="69" y="27"/>
                      <a:pt x="66" y="35"/>
                      <a:pt x="61" y="41"/>
                    </a:cubicBezTo>
                    <a:cubicBezTo>
                      <a:pt x="55" y="47"/>
                      <a:pt x="48" y="52"/>
                      <a:pt x="39" y="53"/>
                    </a:cubicBezTo>
                    <a:cubicBezTo>
                      <a:pt x="33" y="54"/>
                      <a:pt x="27" y="51"/>
                      <a:pt x="21" y="49"/>
                    </a:cubicBezTo>
                    <a:cubicBezTo>
                      <a:pt x="17" y="48"/>
                      <a:pt x="13" y="45"/>
                      <a:pt x="9" y="43"/>
                    </a:cubicBezTo>
                    <a:cubicBezTo>
                      <a:pt x="8" y="28"/>
                      <a:pt x="0" y="15"/>
                      <a:pt x="2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73" name="Freeform 32"/>
              <p:cNvSpPr>
                <a:spLocks/>
              </p:cNvSpPr>
              <p:nvPr/>
            </p:nvSpPr>
            <p:spPr bwMode="auto">
              <a:xfrm>
                <a:off x="4611688" y="4259263"/>
                <a:ext cx="73025" cy="242888"/>
              </a:xfrm>
              <a:custGeom>
                <a:avLst/>
                <a:gdLst>
                  <a:gd name="T0" fmla="*/ 21 w 28"/>
                  <a:gd name="T1" fmla="*/ 89 h 93"/>
                  <a:gd name="T2" fmla="*/ 5 w 28"/>
                  <a:gd name="T3" fmla="*/ 91 h 93"/>
                  <a:gd name="T4" fmla="*/ 4 w 28"/>
                  <a:gd name="T5" fmla="*/ 79 h 93"/>
                  <a:gd name="T6" fmla="*/ 3 w 28"/>
                  <a:gd name="T7" fmla="*/ 56 h 93"/>
                  <a:gd name="T8" fmla="*/ 2 w 28"/>
                  <a:gd name="T9" fmla="*/ 43 h 93"/>
                  <a:gd name="T10" fmla="*/ 1 w 28"/>
                  <a:gd name="T11" fmla="*/ 20 h 93"/>
                  <a:gd name="T12" fmla="*/ 2 w 28"/>
                  <a:gd name="T13" fmla="*/ 0 h 93"/>
                  <a:gd name="T14" fmla="*/ 28 w 28"/>
                  <a:gd name="T15" fmla="*/ 2 h 93"/>
                  <a:gd name="T16" fmla="*/ 26 w 28"/>
                  <a:gd name="T17" fmla="*/ 33 h 93"/>
                  <a:gd name="T18" fmla="*/ 24 w 28"/>
                  <a:gd name="T19" fmla="*/ 45 h 93"/>
                  <a:gd name="T20" fmla="*/ 23 w 28"/>
                  <a:gd name="T21" fmla="*/ 62 h 93"/>
                  <a:gd name="T22" fmla="*/ 22 w 28"/>
                  <a:gd name="T23" fmla="*/ 68 h 93"/>
                  <a:gd name="T24" fmla="*/ 20 w 28"/>
                  <a:gd name="T25" fmla="*/ 77 h 93"/>
                  <a:gd name="T26" fmla="*/ 21 w 28"/>
                  <a:gd name="T27" fmla="*/ 89 h 9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28" h="93">
                    <a:moveTo>
                      <a:pt x="21" y="89"/>
                    </a:moveTo>
                    <a:cubicBezTo>
                      <a:pt x="15" y="93"/>
                      <a:pt x="11" y="90"/>
                      <a:pt x="5" y="91"/>
                    </a:cubicBezTo>
                    <a:cubicBezTo>
                      <a:pt x="5" y="87"/>
                      <a:pt x="4" y="83"/>
                      <a:pt x="4" y="79"/>
                    </a:cubicBezTo>
                    <a:cubicBezTo>
                      <a:pt x="4" y="71"/>
                      <a:pt x="4" y="63"/>
                      <a:pt x="3" y="56"/>
                    </a:cubicBezTo>
                    <a:cubicBezTo>
                      <a:pt x="3" y="51"/>
                      <a:pt x="2" y="47"/>
                      <a:pt x="2" y="43"/>
                    </a:cubicBezTo>
                    <a:cubicBezTo>
                      <a:pt x="2" y="35"/>
                      <a:pt x="3" y="27"/>
                      <a:pt x="1" y="20"/>
                    </a:cubicBezTo>
                    <a:cubicBezTo>
                      <a:pt x="0" y="13"/>
                      <a:pt x="1" y="6"/>
                      <a:pt x="2" y="0"/>
                    </a:cubicBezTo>
                    <a:cubicBezTo>
                      <a:pt x="11" y="1"/>
                      <a:pt x="20" y="1"/>
                      <a:pt x="28" y="2"/>
                    </a:cubicBezTo>
                    <a:cubicBezTo>
                      <a:pt x="28" y="12"/>
                      <a:pt x="27" y="23"/>
                      <a:pt x="26" y="33"/>
                    </a:cubicBezTo>
                    <a:cubicBezTo>
                      <a:pt x="25" y="37"/>
                      <a:pt x="25" y="41"/>
                      <a:pt x="24" y="45"/>
                    </a:cubicBezTo>
                    <a:cubicBezTo>
                      <a:pt x="23" y="51"/>
                      <a:pt x="22" y="56"/>
                      <a:pt x="23" y="62"/>
                    </a:cubicBezTo>
                    <a:cubicBezTo>
                      <a:pt x="23" y="64"/>
                      <a:pt x="22" y="66"/>
                      <a:pt x="22" y="68"/>
                    </a:cubicBezTo>
                    <a:cubicBezTo>
                      <a:pt x="21" y="71"/>
                      <a:pt x="20" y="74"/>
                      <a:pt x="20" y="77"/>
                    </a:cubicBezTo>
                    <a:cubicBezTo>
                      <a:pt x="20" y="81"/>
                      <a:pt x="20" y="85"/>
                      <a:pt x="21" y="8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74" name="Freeform 33"/>
              <p:cNvSpPr>
                <a:spLocks/>
              </p:cNvSpPr>
              <p:nvPr/>
            </p:nvSpPr>
            <p:spPr bwMode="auto">
              <a:xfrm>
                <a:off x="4254500" y="6169026"/>
                <a:ext cx="160338" cy="93663"/>
              </a:xfrm>
              <a:custGeom>
                <a:avLst/>
                <a:gdLst>
                  <a:gd name="T0" fmla="*/ 0 w 61"/>
                  <a:gd name="T1" fmla="*/ 5 h 36"/>
                  <a:gd name="T2" fmla="*/ 3 w 61"/>
                  <a:gd name="T3" fmla="*/ 4 h 36"/>
                  <a:gd name="T4" fmla="*/ 58 w 61"/>
                  <a:gd name="T5" fmla="*/ 0 h 36"/>
                  <a:gd name="T6" fmla="*/ 56 w 61"/>
                  <a:gd name="T7" fmla="*/ 11 h 36"/>
                  <a:gd name="T8" fmla="*/ 54 w 61"/>
                  <a:gd name="T9" fmla="*/ 16 h 36"/>
                  <a:gd name="T10" fmla="*/ 54 w 61"/>
                  <a:gd name="T11" fmla="*/ 36 h 36"/>
                  <a:gd name="T12" fmla="*/ 0 w 61"/>
                  <a:gd name="T13" fmla="*/ 5 h 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61" h="36">
                    <a:moveTo>
                      <a:pt x="0" y="5"/>
                    </a:moveTo>
                    <a:cubicBezTo>
                      <a:pt x="1" y="4"/>
                      <a:pt x="2" y="4"/>
                      <a:pt x="3" y="4"/>
                    </a:cubicBezTo>
                    <a:cubicBezTo>
                      <a:pt x="22" y="2"/>
                      <a:pt x="40" y="1"/>
                      <a:pt x="58" y="0"/>
                    </a:cubicBezTo>
                    <a:cubicBezTo>
                      <a:pt x="60" y="4"/>
                      <a:pt x="61" y="8"/>
                      <a:pt x="56" y="11"/>
                    </a:cubicBezTo>
                    <a:cubicBezTo>
                      <a:pt x="53" y="12"/>
                      <a:pt x="54" y="14"/>
                      <a:pt x="54" y="16"/>
                    </a:cubicBezTo>
                    <a:cubicBezTo>
                      <a:pt x="55" y="22"/>
                      <a:pt x="54" y="29"/>
                      <a:pt x="54" y="36"/>
                    </a:cubicBezTo>
                    <a:cubicBezTo>
                      <a:pt x="36" y="25"/>
                      <a:pt x="18" y="15"/>
                      <a:pt x="0" y="5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75" name="Freeform 34"/>
              <p:cNvSpPr>
                <a:spLocks/>
              </p:cNvSpPr>
              <p:nvPr/>
            </p:nvSpPr>
            <p:spPr bwMode="auto">
              <a:xfrm>
                <a:off x="4624388" y="4524376"/>
                <a:ext cx="42863" cy="201613"/>
              </a:xfrm>
              <a:custGeom>
                <a:avLst/>
                <a:gdLst>
                  <a:gd name="T0" fmla="*/ 0 w 16"/>
                  <a:gd name="T1" fmla="*/ 0 h 77"/>
                  <a:gd name="T2" fmla="*/ 14 w 16"/>
                  <a:gd name="T3" fmla="*/ 0 h 77"/>
                  <a:gd name="T4" fmla="*/ 14 w 16"/>
                  <a:gd name="T5" fmla="*/ 33 h 77"/>
                  <a:gd name="T6" fmla="*/ 13 w 16"/>
                  <a:gd name="T7" fmla="*/ 47 h 77"/>
                  <a:gd name="T8" fmla="*/ 13 w 16"/>
                  <a:gd name="T9" fmla="*/ 52 h 77"/>
                  <a:gd name="T10" fmla="*/ 13 w 16"/>
                  <a:gd name="T11" fmla="*/ 77 h 77"/>
                  <a:gd name="T12" fmla="*/ 2 w 16"/>
                  <a:gd name="T13" fmla="*/ 77 h 77"/>
                  <a:gd name="T14" fmla="*/ 1 w 16"/>
                  <a:gd name="T15" fmla="*/ 42 h 77"/>
                  <a:gd name="T16" fmla="*/ 0 w 16"/>
                  <a:gd name="T17" fmla="*/ 23 h 77"/>
                  <a:gd name="T18" fmla="*/ 0 w 16"/>
                  <a:gd name="T19" fmla="*/ 0 h 7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6" h="77">
                    <a:moveTo>
                      <a:pt x="0" y="0"/>
                    </a:moveTo>
                    <a:cubicBezTo>
                      <a:pt x="5" y="0"/>
                      <a:pt x="9" y="0"/>
                      <a:pt x="14" y="0"/>
                    </a:cubicBezTo>
                    <a:cubicBezTo>
                      <a:pt x="15" y="11"/>
                      <a:pt x="16" y="22"/>
                      <a:pt x="14" y="33"/>
                    </a:cubicBezTo>
                    <a:cubicBezTo>
                      <a:pt x="13" y="37"/>
                      <a:pt x="13" y="42"/>
                      <a:pt x="13" y="47"/>
                    </a:cubicBezTo>
                    <a:cubicBezTo>
                      <a:pt x="13" y="49"/>
                      <a:pt x="13" y="50"/>
                      <a:pt x="13" y="52"/>
                    </a:cubicBezTo>
                    <a:cubicBezTo>
                      <a:pt x="13" y="60"/>
                      <a:pt x="13" y="68"/>
                      <a:pt x="13" y="77"/>
                    </a:cubicBezTo>
                    <a:cubicBezTo>
                      <a:pt x="10" y="77"/>
                      <a:pt x="6" y="77"/>
                      <a:pt x="2" y="77"/>
                    </a:cubicBezTo>
                    <a:cubicBezTo>
                      <a:pt x="2" y="66"/>
                      <a:pt x="2" y="54"/>
                      <a:pt x="1" y="42"/>
                    </a:cubicBezTo>
                    <a:cubicBezTo>
                      <a:pt x="1" y="36"/>
                      <a:pt x="0" y="29"/>
                      <a:pt x="0" y="23"/>
                    </a:cubicBezTo>
                    <a:cubicBezTo>
                      <a:pt x="0" y="15"/>
                      <a:pt x="0" y="7"/>
                      <a:pt x="0" y="0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76" name="Freeform 35"/>
              <p:cNvSpPr>
                <a:spLocks/>
              </p:cNvSpPr>
              <p:nvPr/>
            </p:nvSpPr>
            <p:spPr bwMode="auto">
              <a:xfrm>
                <a:off x="5145088" y="1081088"/>
                <a:ext cx="76200" cy="179388"/>
              </a:xfrm>
              <a:custGeom>
                <a:avLst/>
                <a:gdLst>
                  <a:gd name="T0" fmla="*/ 0 w 29"/>
                  <a:gd name="T1" fmla="*/ 68 h 68"/>
                  <a:gd name="T2" fmla="*/ 7 w 29"/>
                  <a:gd name="T3" fmla="*/ 39 h 68"/>
                  <a:gd name="T4" fmla="*/ 8 w 29"/>
                  <a:gd name="T5" fmla="*/ 20 h 68"/>
                  <a:gd name="T6" fmla="*/ 8 w 29"/>
                  <a:gd name="T7" fmla="*/ 13 h 68"/>
                  <a:gd name="T8" fmla="*/ 24 w 29"/>
                  <a:gd name="T9" fmla="*/ 3 h 68"/>
                  <a:gd name="T10" fmla="*/ 29 w 29"/>
                  <a:gd name="T11" fmla="*/ 11 h 68"/>
                  <a:gd name="T12" fmla="*/ 22 w 29"/>
                  <a:gd name="T13" fmla="*/ 40 h 68"/>
                  <a:gd name="T14" fmla="*/ 13 w 29"/>
                  <a:gd name="T15" fmla="*/ 58 h 68"/>
                  <a:gd name="T16" fmla="*/ 0 w 29"/>
                  <a:gd name="T17" fmla="*/ 68 h 6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29" h="68">
                    <a:moveTo>
                      <a:pt x="0" y="68"/>
                    </a:moveTo>
                    <a:cubicBezTo>
                      <a:pt x="3" y="57"/>
                      <a:pt x="5" y="49"/>
                      <a:pt x="7" y="39"/>
                    </a:cubicBezTo>
                    <a:cubicBezTo>
                      <a:pt x="8" y="33"/>
                      <a:pt x="8" y="26"/>
                      <a:pt x="8" y="20"/>
                    </a:cubicBezTo>
                    <a:cubicBezTo>
                      <a:pt x="8" y="17"/>
                      <a:pt x="8" y="15"/>
                      <a:pt x="8" y="13"/>
                    </a:cubicBezTo>
                    <a:cubicBezTo>
                      <a:pt x="9" y="5"/>
                      <a:pt x="17" y="0"/>
                      <a:pt x="24" y="3"/>
                    </a:cubicBezTo>
                    <a:cubicBezTo>
                      <a:pt x="27" y="4"/>
                      <a:pt x="29" y="7"/>
                      <a:pt x="29" y="11"/>
                    </a:cubicBezTo>
                    <a:cubicBezTo>
                      <a:pt x="29" y="21"/>
                      <a:pt x="28" y="31"/>
                      <a:pt x="22" y="40"/>
                    </a:cubicBezTo>
                    <a:cubicBezTo>
                      <a:pt x="18" y="46"/>
                      <a:pt x="16" y="52"/>
                      <a:pt x="13" y="58"/>
                    </a:cubicBezTo>
                    <a:cubicBezTo>
                      <a:pt x="10" y="62"/>
                      <a:pt x="6" y="65"/>
                      <a:pt x="0" y="68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77" name="Freeform 36"/>
              <p:cNvSpPr>
                <a:spLocks/>
              </p:cNvSpPr>
              <p:nvPr/>
            </p:nvSpPr>
            <p:spPr bwMode="auto">
              <a:xfrm>
                <a:off x="4119563" y="1063626"/>
                <a:ext cx="55563" cy="165100"/>
              </a:xfrm>
              <a:custGeom>
                <a:avLst/>
                <a:gdLst>
                  <a:gd name="T0" fmla="*/ 20 w 21"/>
                  <a:gd name="T1" fmla="*/ 63 h 63"/>
                  <a:gd name="T2" fmla="*/ 10 w 21"/>
                  <a:gd name="T3" fmla="*/ 55 h 63"/>
                  <a:gd name="T4" fmla="*/ 2 w 21"/>
                  <a:gd name="T5" fmla="*/ 22 h 63"/>
                  <a:gd name="T6" fmla="*/ 2 w 21"/>
                  <a:gd name="T7" fmla="*/ 18 h 63"/>
                  <a:gd name="T8" fmla="*/ 8 w 21"/>
                  <a:gd name="T9" fmla="*/ 3 h 63"/>
                  <a:gd name="T10" fmla="*/ 17 w 21"/>
                  <a:gd name="T11" fmla="*/ 1 h 63"/>
                  <a:gd name="T12" fmla="*/ 21 w 21"/>
                  <a:gd name="T13" fmla="*/ 9 h 63"/>
                  <a:gd name="T14" fmla="*/ 18 w 21"/>
                  <a:gd name="T15" fmla="*/ 37 h 63"/>
                  <a:gd name="T16" fmla="*/ 20 w 21"/>
                  <a:gd name="T17" fmla="*/ 59 h 63"/>
                  <a:gd name="T18" fmla="*/ 20 w 21"/>
                  <a:gd name="T19" fmla="*/ 63 h 6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1" h="63">
                    <a:moveTo>
                      <a:pt x="20" y="63"/>
                    </a:moveTo>
                    <a:cubicBezTo>
                      <a:pt x="15" y="62"/>
                      <a:pt x="12" y="59"/>
                      <a:pt x="10" y="55"/>
                    </a:cubicBezTo>
                    <a:cubicBezTo>
                      <a:pt x="5" y="45"/>
                      <a:pt x="2" y="34"/>
                      <a:pt x="2" y="22"/>
                    </a:cubicBezTo>
                    <a:cubicBezTo>
                      <a:pt x="2" y="20"/>
                      <a:pt x="2" y="19"/>
                      <a:pt x="2" y="18"/>
                    </a:cubicBezTo>
                    <a:cubicBezTo>
                      <a:pt x="0" y="11"/>
                      <a:pt x="4" y="7"/>
                      <a:pt x="8" y="3"/>
                    </a:cubicBezTo>
                    <a:cubicBezTo>
                      <a:pt x="11" y="0"/>
                      <a:pt x="14" y="0"/>
                      <a:pt x="17" y="1"/>
                    </a:cubicBezTo>
                    <a:cubicBezTo>
                      <a:pt x="20" y="3"/>
                      <a:pt x="21" y="5"/>
                      <a:pt x="21" y="9"/>
                    </a:cubicBezTo>
                    <a:cubicBezTo>
                      <a:pt x="20" y="18"/>
                      <a:pt x="20" y="27"/>
                      <a:pt x="18" y="37"/>
                    </a:cubicBezTo>
                    <a:cubicBezTo>
                      <a:pt x="18" y="44"/>
                      <a:pt x="18" y="52"/>
                      <a:pt x="20" y="59"/>
                    </a:cubicBezTo>
                    <a:cubicBezTo>
                      <a:pt x="20" y="60"/>
                      <a:pt x="20" y="61"/>
                      <a:pt x="20" y="63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78" name="Freeform 37"/>
              <p:cNvSpPr>
                <a:spLocks/>
              </p:cNvSpPr>
              <p:nvPr/>
            </p:nvSpPr>
            <p:spPr bwMode="auto">
              <a:xfrm>
                <a:off x="3910013" y="6145213"/>
                <a:ext cx="123825" cy="39688"/>
              </a:xfrm>
              <a:custGeom>
                <a:avLst/>
                <a:gdLst>
                  <a:gd name="T0" fmla="*/ 46 w 47"/>
                  <a:gd name="T1" fmla="*/ 8 h 15"/>
                  <a:gd name="T2" fmla="*/ 0 w 47"/>
                  <a:gd name="T3" fmla="*/ 15 h 15"/>
                  <a:gd name="T4" fmla="*/ 2 w 47"/>
                  <a:gd name="T5" fmla="*/ 0 h 15"/>
                  <a:gd name="T6" fmla="*/ 14 w 47"/>
                  <a:gd name="T7" fmla="*/ 3 h 15"/>
                  <a:gd name="T8" fmla="*/ 29 w 47"/>
                  <a:gd name="T9" fmla="*/ 5 h 15"/>
                  <a:gd name="T10" fmla="*/ 47 w 47"/>
                  <a:gd name="T11" fmla="*/ 7 h 15"/>
                  <a:gd name="T12" fmla="*/ 46 w 47"/>
                  <a:gd name="T13" fmla="*/ 8 h 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47" h="15">
                    <a:moveTo>
                      <a:pt x="46" y="8"/>
                    </a:moveTo>
                    <a:cubicBezTo>
                      <a:pt x="31" y="11"/>
                      <a:pt x="16" y="13"/>
                      <a:pt x="0" y="15"/>
                    </a:cubicBezTo>
                    <a:cubicBezTo>
                      <a:pt x="1" y="10"/>
                      <a:pt x="2" y="6"/>
                      <a:pt x="2" y="0"/>
                    </a:cubicBezTo>
                    <a:cubicBezTo>
                      <a:pt x="6" y="1"/>
                      <a:pt x="10" y="1"/>
                      <a:pt x="14" y="3"/>
                    </a:cubicBezTo>
                    <a:cubicBezTo>
                      <a:pt x="18" y="5"/>
                      <a:pt x="24" y="4"/>
                      <a:pt x="29" y="5"/>
                    </a:cubicBezTo>
                    <a:cubicBezTo>
                      <a:pt x="35" y="6"/>
                      <a:pt x="41" y="6"/>
                      <a:pt x="47" y="7"/>
                    </a:cubicBezTo>
                    <a:cubicBezTo>
                      <a:pt x="47" y="8"/>
                      <a:pt x="46" y="8"/>
                      <a:pt x="46" y="8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79" name="Freeform 38"/>
              <p:cNvSpPr>
                <a:spLocks noEditPoints="1"/>
              </p:cNvSpPr>
              <p:nvPr/>
            </p:nvSpPr>
            <p:spPr bwMode="auto">
              <a:xfrm>
                <a:off x="4829175" y="1027113"/>
                <a:ext cx="207963" cy="136525"/>
              </a:xfrm>
              <a:custGeom>
                <a:avLst/>
                <a:gdLst>
                  <a:gd name="T0" fmla="*/ 79 w 79"/>
                  <a:gd name="T1" fmla="*/ 18 h 52"/>
                  <a:gd name="T2" fmla="*/ 76 w 79"/>
                  <a:gd name="T3" fmla="*/ 24 h 52"/>
                  <a:gd name="T4" fmla="*/ 71 w 79"/>
                  <a:gd name="T5" fmla="*/ 23 h 52"/>
                  <a:gd name="T6" fmla="*/ 65 w 79"/>
                  <a:gd name="T7" fmla="*/ 36 h 52"/>
                  <a:gd name="T8" fmla="*/ 22 w 79"/>
                  <a:gd name="T9" fmla="*/ 36 h 52"/>
                  <a:gd name="T10" fmla="*/ 19 w 79"/>
                  <a:gd name="T11" fmla="*/ 30 h 52"/>
                  <a:gd name="T12" fmla="*/ 16 w 79"/>
                  <a:gd name="T13" fmla="*/ 17 h 52"/>
                  <a:gd name="T14" fmla="*/ 5 w 79"/>
                  <a:gd name="T15" fmla="*/ 18 h 52"/>
                  <a:gd name="T16" fmla="*/ 3 w 79"/>
                  <a:gd name="T17" fmla="*/ 11 h 52"/>
                  <a:gd name="T18" fmla="*/ 22 w 79"/>
                  <a:gd name="T19" fmla="*/ 2 h 52"/>
                  <a:gd name="T20" fmla="*/ 43 w 79"/>
                  <a:gd name="T21" fmla="*/ 0 h 52"/>
                  <a:gd name="T22" fmla="*/ 76 w 79"/>
                  <a:gd name="T23" fmla="*/ 12 h 52"/>
                  <a:gd name="T24" fmla="*/ 78 w 79"/>
                  <a:gd name="T25" fmla="*/ 14 h 52"/>
                  <a:gd name="T26" fmla="*/ 79 w 79"/>
                  <a:gd name="T27" fmla="*/ 18 h 52"/>
                  <a:gd name="T28" fmla="*/ 59 w 79"/>
                  <a:gd name="T29" fmla="*/ 13 h 52"/>
                  <a:gd name="T30" fmla="*/ 37 w 79"/>
                  <a:gd name="T31" fmla="*/ 11 h 52"/>
                  <a:gd name="T32" fmla="*/ 29 w 79"/>
                  <a:gd name="T33" fmla="*/ 19 h 52"/>
                  <a:gd name="T34" fmla="*/ 30 w 79"/>
                  <a:gd name="T35" fmla="*/ 23 h 52"/>
                  <a:gd name="T36" fmla="*/ 47 w 79"/>
                  <a:gd name="T37" fmla="*/ 32 h 52"/>
                  <a:gd name="T38" fmla="*/ 59 w 79"/>
                  <a:gd name="T39" fmla="*/ 13 h 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79" h="52">
                    <a:moveTo>
                      <a:pt x="79" y="18"/>
                    </a:moveTo>
                    <a:cubicBezTo>
                      <a:pt x="78" y="20"/>
                      <a:pt x="77" y="22"/>
                      <a:pt x="76" y="24"/>
                    </a:cubicBezTo>
                    <a:cubicBezTo>
                      <a:pt x="74" y="24"/>
                      <a:pt x="73" y="24"/>
                      <a:pt x="71" y="23"/>
                    </a:cubicBezTo>
                    <a:cubicBezTo>
                      <a:pt x="69" y="28"/>
                      <a:pt x="68" y="32"/>
                      <a:pt x="65" y="36"/>
                    </a:cubicBezTo>
                    <a:cubicBezTo>
                      <a:pt x="53" y="52"/>
                      <a:pt x="32" y="50"/>
                      <a:pt x="22" y="36"/>
                    </a:cubicBezTo>
                    <a:cubicBezTo>
                      <a:pt x="20" y="34"/>
                      <a:pt x="20" y="32"/>
                      <a:pt x="19" y="30"/>
                    </a:cubicBezTo>
                    <a:cubicBezTo>
                      <a:pt x="18" y="26"/>
                      <a:pt x="17" y="21"/>
                      <a:pt x="16" y="17"/>
                    </a:cubicBezTo>
                    <a:cubicBezTo>
                      <a:pt x="12" y="17"/>
                      <a:pt x="9" y="18"/>
                      <a:pt x="5" y="18"/>
                    </a:cubicBezTo>
                    <a:cubicBezTo>
                      <a:pt x="2" y="17"/>
                      <a:pt x="0" y="13"/>
                      <a:pt x="3" y="11"/>
                    </a:cubicBezTo>
                    <a:cubicBezTo>
                      <a:pt x="9" y="7"/>
                      <a:pt x="14" y="2"/>
                      <a:pt x="22" y="2"/>
                    </a:cubicBezTo>
                    <a:cubicBezTo>
                      <a:pt x="29" y="1"/>
                      <a:pt x="36" y="1"/>
                      <a:pt x="43" y="0"/>
                    </a:cubicBezTo>
                    <a:cubicBezTo>
                      <a:pt x="56" y="0"/>
                      <a:pt x="66" y="5"/>
                      <a:pt x="76" y="12"/>
                    </a:cubicBezTo>
                    <a:cubicBezTo>
                      <a:pt x="77" y="13"/>
                      <a:pt x="77" y="13"/>
                      <a:pt x="78" y="14"/>
                    </a:cubicBezTo>
                    <a:cubicBezTo>
                      <a:pt x="78" y="15"/>
                      <a:pt x="79" y="17"/>
                      <a:pt x="79" y="18"/>
                    </a:cubicBezTo>
                    <a:close/>
                    <a:moveTo>
                      <a:pt x="59" y="13"/>
                    </a:moveTo>
                    <a:cubicBezTo>
                      <a:pt x="52" y="11"/>
                      <a:pt x="44" y="11"/>
                      <a:pt x="37" y="11"/>
                    </a:cubicBezTo>
                    <a:cubicBezTo>
                      <a:pt x="28" y="11"/>
                      <a:pt x="28" y="11"/>
                      <a:pt x="29" y="19"/>
                    </a:cubicBezTo>
                    <a:cubicBezTo>
                      <a:pt x="30" y="21"/>
                      <a:pt x="30" y="22"/>
                      <a:pt x="30" y="23"/>
                    </a:cubicBezTo>
                    <a:cubicBezTo>
                      <a:pt x="31" y="32"/>
                      <a:pt x="39" y="36"/>
                      <a:pt x="47" y="32"/>
                    </a:cubicBezTo>
                    <a:cubicBezTo>
                      <a:pt x="55" y="28"/>
                      <a:pt x="57" y="21"/>
                      <a:pt x="59" y="13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80" name="Freeform 39"/>
              <p:cNvSpPr>
                <a:spLocks noEditPoints="1"/>
              </p:cNvSpPr>
              <p:nvPr/>
            </p:nvSpPr>
            <p:spPr bwMode="auto">
              <a:xfrm>
                <a:off x="4322763" y="995363"/>
                <a:ext cx="244475" cy="131763"/>
              </a:xfrm>
              <a:custGeom>
                <a:avLst/>
                <a:gdLst>
                  <a:gd name="T0" fmla="*/ 92 w 93"/>
                  <a:gd name="T1" fmla="*/ 20 h 50"/>
                  <a:gd name="T2" fmla="*/ 81 w 93"/>
                  <a:gd name="T3" fmla="*/ 17 h 50"/>
                  <a:gd name="T4" fmla="*/ 79 w 93"/>
                  <a:gd name="T5" fmla="*/ 22 h 50"/>
                  <a:gd name="T6" fmla="*/ 63 w 93"/>
                  <a:gd name="T7" fmla="*/ 45 h 50"/>
                  <a:gd name="T8" fmla="*/ 48 w 93"/>
                  <a:gd name="T9" fmla="*/ 48 h 50"/>
                  <a:gd name="T10" fmla="*/ 23 w 93"/>
                  <a:gd name="T11" fmla="*/ 21 h 50"/>
                  <a:gd name="T12" fmla="*/ 21 w 93"/>
                  <a:gd name="T13" fmla="*/ 16 h 50"/>
                  <a:gd name="T14" fmla="*/ 7 w 93"/>
                  <a:gd name="T15" fmla="*/ 19 h 50"/>
                  <a:gd name="T16" fmla="*/ 0 w 93"/>
                  <a:gd name="T17" fmla="*/ 12 h 50"/>
                  <a:gd name="T18" fmla="*/ 45 w 93"/>
                  <a:gd name="T19" fmla="*/ 2 h 50"/>
                  <a:gd name="T20" fmla="*/ 69 w 93"/>
                  <a:gd name="T21" fmla="*/ 4 h 50"/>
                  <a:gd name="T22" fmla="*/ 91 w 93"/>
                  <a:gd name="T23" fmla="*/ 15 h 50"/>
                  <a:gd name="T24" fmla="*/ 93 w 93"/>
                  <a:gd name="T25" fmla="*/ 18 h 50"/>
                  <a:gd name="T26" fmla="*/ 92 w 93"/>
                  <a:gd name="T27" fmla="*/ 20 h 50"/>
                  <a:gd name="T28" fmla="*/ 35 w 93"/>
                  <a:gd name="T29" fmla="*/ 10 h 50"/>
                  <a:gd name="T30" fmla="*/ 44 w 93"/>
                  <a:gd name="T31" fmla="*/ 36 h 50"/>
                  <a:gd name="T32" fmla="*/ 54 w 93"/>
                  <a:gd name="T33" fmla="*/ 37 h 50"/>
                  <a:gd name="T34" fmla="*/ 69 w 93"/>
                  <a:gd name="T35" fmla="*/ 17 h 50"/>
                  <a:gd name="T36" fmla="*/ 65 w 93"/>
                  <a:gd name="T37" fmla="*/ 11 h 50"/>
                  <a:gd name="T38" fmla="*/ 47 w 93"/>
                  <a:gd name="T39" fmla="*/ 10 h 50"/>
                  <a:gd name="T40" fmla="*/ 35 w 93"/>
                  <a:gd name="T41" fmla="*/ 10 h 5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93" h="50">
                    <a:moveTo>
                      <a:pt x="92" y="20"/>
                    </a:moveTo>
                    <a:cubicBezTo>
                      <a:pt x="89" y="19"/>
                      <a:pt x="85" y="18"/>
                      <a:pt x="81" y="17"/>
                    </a:cubicBezTo>
                    <a:cubicBezTo>
                      <a:pt x="80" y="18"/>
                      <a:pt x="80" y="20"/>
                      <a:pt x="79" y="22"/>
                    </a:cubicBezTo>
                    <a:cubicBezTo>
                      <a:pt x="76" y="31"/>
                      <a:pt x="71" y="39"/>
                      <a:pt x="63" y="45"/>
                    </a:cubicBezTo>
                    <a:cubicBezTo>
                      <a:pt x="59" y="49"/>
                      <a:pt x="54" y="50"/>
                      <a:pt x="48" y="48"/>
                    </a:cubicBezTo>
                    <a:cubicBezTo>
                      <a:pt x="35" y="43"/>
                      <a:pt x="28" y="33"/>
                      <a:pt x="23" y="21"/>
                    </a:cubicBezTo>
                    <a:cubicBezTo>
                      <a:pt x="22" y="19"/>
                      <a:pt x="22" y="18"/>
                      <a:pt x="21" y="16"/>
                    </a:cubicBezTo>
                    <a:cubicBezTo>
                      <a:pt x="16" y="17"/>
                      <a:pt x="11" y="18"/>
                      <a:pt x="7" y="19"/>
                    </a:cubicBezTo>
                    <a:cubicBezTo>
                      <a:pt x="3" y="19"/>
                      <a:pt x="1" y="16"/>
                      <a:pt x="0" y="12"/>
                    </a:cubicBezTo>
                    <a:cubicBezTo>
                      <a:pt x="14" y="5"/>
                      <a:pt x="29" y="0"/>
                      <a:pt x="45" y="2"/>
                    </a:cubicBezTo>
                    <a:cubicBezTo>
                      <a:pt x="53" y="2"/>
                      <a:pt x="61" y="2"/>
                      <a:pt x="69" y="4"/>
                    </a:cubicBezTo>
                    <a:cubicBezTo>
                      <a:pt x="78" y="5"/>
                      <a:pt x="86" y="8"/>
                      <a:pt x="91" y="15"/>
                    </a:cubicBezTo>
                    <a:cubicBezTo>
                      <a:pt x="92" y="16"/>
                      <a:pt x="92" y="17"/>
                      <a:pt x="93" y="18"/>
                    </a:cubicBezTo>
                    <a:cubicBezTo>
                      <a:pt x="93" y="18"/>
                      <a:pt x="92" y="19"/>
                      <a:pt x="92" y="20"/>
                    </a:cubicBezTo>
                    <a:close/>
                    <a:moveTo>
                      <a:pt x="35" y="10"/>
                    </a:moveTo>
                    <a:cubicBezTo>
                      <a:pt x="32" y="22"/>
                      <a:pt x="36" y="29"/>
                      <a:pt x="44" y="36"/>
                    </a:cubicBezTo>
                    <a:cubicBezTo>
                      <a:pt x="48" y="38"/>
                      <a:pt x="51" y="39"/>
                      <a:pt x="54" y="37"/>
                    </a:cubicBezTo>
                    <a:cubicBezTo>
                      <a:pt x="63" y="33"/>
                      <a:pt x="67" y="25"/>
                      <a:pt x="69" y="17"/>
                    </a:cubicBezTo>
                    <a:cubicBezTo>
                      <a:pt x="71" y="13"/>
                      <a:pt x="69" y="12"/>
                      <a:pt x="65" y="11"/>
                    </a:cubicBezTo>
                    <a:cubicBezTo>
                      <a:pt x="59" y="10"/>
                      <a:pt x="53" y="10"/>
                      <a:pt x="47" y="10"/>
                    </a:cubicBezTo>
                    <a:cubicBezTo>
                      <a:pt x="43" y="9"/>
                      <a:pt x="39" y="10"/>
                      <a:pt x="35" y="10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81" name="Freeform 40"/>
              <p:cNvSpPr>
                <a:spLocks/>
              </p:cNvSpPr>
              <p:nvPr/>
            </p:nvSpPr>
            <p:spPr bwMode="auto">
              <a:xfrm>
                <a:off x="4559300" y="1401763"/>
                <a:ext cx="252413" cy="65088"/>
              </a:xfrm>
              <a:custGeom>
                <a:avLst/>
                <a:gdLst>
                  <a:gd name="T0" fmla="*/ 96 w 96"/>
                  <a:gd name="T1" fmla="*/ 6 h 25"/>
                  <a:gd name="T2" fmla="*/ 94 w 96"/>
                  <a:gd name="T3" fmla="*/ 10 h 25"/>
                  <a:gd name="T4" fmla="*/ 73 w 96"/>
                  <a:gd name="T5" fmla="*/ 22 h 25"/>
                  <a:gd name="T6" fmla="*/ 30 w 96"/>
                  <a:gd name="T7" fmla="*/ 21 h 25"/>
                  <a:gd name="T8" fmla="*/ 4 w 96"/>
                  <a:gd name="T9" fmla="*/ 7 h 25"/>
                  <a:gd name="T10" fmla="*/ 0 w 96"/>
                  <a:gd name="T11" fmla="*/ 1 h 25"/>
                  <a:gd name="T12" fmla="*/ 5 w 96"/>
                  <a:gd name="T13" fmla="*/ 0 h 25"/>
                  <a:gd name="T14" fmla="*/ 10 w 96"/>
                  <a:gd name="T15" fmla="*/ 3 h 25"/>
                  <a:gd name="T16" fmla="*/ 72 w 96"/>
                  <a:gd name="T17" fmla="*/ 11 h 25"/>
                  <a:gd name="T18" fmla="*/ 82 w 96"/>
                  <a:gd name="T19" fmla="*/ 6 h 25"/>
                  <a:gd name="T20" fmla="*/ 96 w 96"/>
                  <a:gd name="T21" fmla="*/ 6 h 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96" h="25">
                    <a:moveTo>
                      <a:pt x="96" y="6"/>
                    </a:moveTo>
                    <a:cubicBezTo>
                      <a:pt x="95" y="7"/>
                      <a:pt x="95" y="9"/>
                      <a:pt x="94" y="10"/>
                    </a:cubicBezTo>
                    <a:cubicBezTo>
                      <a:pt x="88" y="16"/>
                      <a:pt x="82" y="20"/>
                      <a:pt x="73" y="22"/>
                    </a:cubicBezTo>
                    <a:cubicBezTo>
                      <a:pt x="59" y="24"/>
                      <a:pt x="44" y="25"/>
                      <a:pt x="30" y="21"/>
                    </a:cubicBezTo>
                    <a:cubicBezTo>
                      <a:pt x="20" y="19"/>
                      <a:pt x="12" y="14"/>
                      <a:pt x="4" y="7"/>
                    </a:cubicBezTo>
                    <a:cubicBezTo>
                      <a:pt x="3" y="6"/>
                      <a:pt x="2" y="4"/>
                      <a:pt x="0" y="1"/>
                    </a:cubicBezTo>
                    <a:cubicBezTo>
                      <a:pt x="3" y="0"/>
                      <a:pt x="4" y="0"/>
                      <a:pt x="5" y="0"/>
                    </a:cubicBezTo>
                    <a:cubicBezTo>
                      <a:pt x="7" y="1"/>
                      <a:pt x="9" y="1"/>
                      <a:pt x="10" y="3"/>
                    </a:cubicBezTo>
                    <a:cubicBezTo>
                      <a:pt x="29" y="18"/>
                      <a:pt x="50" y="18"/>
                      <a:pt x="72" y="11"/>
                    </a:cubicBezTo>
                    <a:cubicBezTo>
                      <a:pt x="76" y="10"/>
                      <a:pt x="79" y="9"/>
                      <a:pt x="82" y="6"/>
                    </a:cubicBezTo>
                    <a:cubicBezTo>
                      <a:pt x="86" y="2"/>
                      <a:pt x="91" y="3"/>
                      <a:pt x="96" y="6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82" name="Freeform 41"/>
              <p:cNvSpPr>
                <a:spLocks/>
              </p:cNvSpPr>
              <p:nvPr/>
            </p:nvSpPr>
            <p:spPr bwMode="auto">
              <a:xfrm>
                <a:off x="4624388" y="1231901"/>
                <a:ext cx="149225" cy="46038"/>
              </a:xfrm>
              <a:custGeom>
                <a:avLst/>
                <a:gdLst>
                  <a:gd name="T0" fmla="*/ 57 w 57"/>
                  <a:gd name="T1" fmla="*/ 9 h 18"/>
                  <a:gd name="T2" fmla="*/ 54 w 57"/>
                  <a:gd name="T3" fmla="*/ 10 h 18"/>
                  <a:gd name="T4" fmla="*/ 35 w 57"/>
                  <a:gd name="T5" fmla="*/ 16 h 18"/>
                  <a:gd name="T6" fmla="*/ 17 w 57"/>
                  <a:gd name="T7" fmla="*/ 14 h 18"/>
                  <a:gd name="T8" fmla="*/ 6 w 57"/>
                  <a:gd name="T9" fmla="*/ 9 h 18"/>
                  <a:gd name="T10" fmla="*/ 0 w 57"/>
                  <a:gd name="T11" fmla="*/ 2 h 18"/>
                  <a:gd name="T12" fmla="*/ 19 w 57"/>
                  <a:gd name="T13" fmla="*/ 6 h 18"/>
                  <a:gd name="T14" fmla="*/ 30 w 57"/>
                  <a:gd name="T15" fmla="*/ 8 h 18"/>
                  <a:gd name="T16" fmla="*/ 48 w 57"/>
                  <a:gd name="T17" fmla="*/ 6 h 18"/>
                  <a:gd name="T18" fmla="*/ 56 w 57"/>
                  <a:gd name="T19" fmla="*/ 6 h 18"/>
                  <a:gd name="T20" fmla="*/ 57 w 57"/>
                  <a:gd name="T21" fmla="*/ 9 h 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57" h="18">
                    <a:moveTo>
                      <a:pt x="57" y="9"/>
                    </a:moveTo>
                    <a:cubicBezTo>
                      <a:pt x="56" y="9"/>
                      <a:pt x="55" y="10"/>
                      <a:pt x="54" y="10"/>
                    </a:cubicBezTo>
                    <a:cubicBezTo>
                      <a:pt x="48" y="12"/>
                      <a:pt x="41" y="13"/>
                      <a:pt x="35" y="16"/>
                    </a:cubicBezTo>
                    <a:cubicBezTo>
                      <a:pt x="29" y="18"/>
                      <a:pt x="23" y="16"/>
                      <a:pt x="17" y="14"/>
                    </a:cubicBezTo>
                    <a:cubicBezTo>
                      <a:pt x="14" y="12"/>
                      <a:pt x="10" y="11"/>
                      <a:pt x="6" y="9"/>
                    </a:cubicBezTo>
                    <a:cubicBezTo>
                      <a:pt x="3" y="8"/>
                      <a:pt x="1" y="6"/>
                      <a:pt x="0" y="2"/>
                    </a:cubicBezTo>
                    <a:cubicBezTo>
                      <a:pt x="7" y="0"/>
                      <a:pt x="13" y="3"/>
                      <a:pt x="19" y="6"/>
                    </a:cubicBezTo>
                    <a:cubicBezTo>
                      <a:pt x="22" y="8"/>
                      <a:pt x="26" y="9"/>
                      <a:pt x="30" y="8"/>
                    </a:cubicBezTo>
                    <a:cubicBezTo>
                      <a:pt x="36" y="7"/>
                      <a:pt x="42" y="6"/>
                      <a:pt x="48" y="6"/>
                    </a:cubicBezTo>
                    <a:cubicBezTo>
                      <a:pt x="51" y="6"/>
                      <a:pt x="54" y="6"/>
                      <a:pt x="56" y="6"/>
                    </a:cubicBezTo>
                    <a:cubicBezTo>
                      <a:pt x="57" y="7"/>
                      <a:pt x="57" y="8"/>
                      <a:pt x="57" y="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83" name="Freeform 42"/>
              <p:cNvSpPr>
                <a:spLocks/>
              </p:cNvSpPr>
              <p:nvPr/>
            </p:nvSpPr>
            <p:spPr bwMode="auto">
              <a:xfrm>
                <a:off x="4902200" y="1055688"/>
                <a:ext cx="82550" cy="65088"/>
              </a:xfrm>
              <a:custGeom>
                <a:avLst/>
                <a:gdLst>
                  <a:gd name="T0" fmla="*/ 31 w 31"/>
                  <a:gd name="T1" fmla="*/ 2 h 25"/>
                  <a:gd name="T2" fmla="*/ 19 w 31"/>
                  <a:gd name="T3" fmla="*/ 21 h 25"/>
                  <a:gd name="T4" fmla="*/ 2 w 31"/>
                  <a:gd name="T5" fmla="*/ 12 h 25"/>
                  <a:gd name="T6" fmla="*/ 1 w 31"/>
                  <a:gd name="T7" fmla="*/ 8 h 25"/>
                  <a:gd name="T8" fmla="*/ 9 w 31"/>
                  <a:gd name="T9" fmla="*/ 0 h 25"/>
                  <a:gd name="T10" fmla="*/ 31 w 31"/>
                  <a:gd name="T11" fmla="*/ 2 h 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31" h="25">
                    <a:moveTo>
                      <a:pt x="31" y="2"/>
                    </a:moveTo>
                    <a:cubicBezTo>
                      <a:pt x="29" y="10"/>
                      <a:pt x="27" y="17"/>
                      <a:pt x="19" y="21"/>
                    </a:cubicBezTo>
                    <a:cubicBezTo>
                      <a:pt x="11" y="25"/>
                      <a:pt x="3" y="21"/>
                      <a:pt x="2" y="12"/>
                    </a:cubicBezTo>
                    <a:cubicBezTo>
                      <a:pt x="2" y="11"/>
                      <a:pt x="2" y="10"/>
                      <a:pt x="1" y="8"/>
                    </a:cubicBezTo>
                    <a:cubicBezTo>
                      <a:pt x="0" y="0"/>
                      <a:pt x="0" y="0"/>
                      <a:pt x="9" y="0"/>
                    </a:cubicBezTo>
                    <a:cubicBezTo>
                      <a:pt x="16" y="0"/>
                      <a:pt x="24" y="0"/>
                      <a:pt x="31" y="2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84" name="Freeform 43"/>
              <p:cNvSpPr>
                <a:spLocks/>
              </p:cNvSpPr>
              <p:nvPr/>
            </p:nvSpPr>
            <p:spPr bwMode="auto">
              <a:xfrm>
                <a:off x="4406900" y="1019176"/>
                <a:ext cx="101600" cy="77788"/>
              </a:xfrm>
              <a:custGeom>
                <a:avLst/>
                <a:gdLst>
                  <a:gd name="T0" fmla="*/ 3 w 39"/>
                  <a:gd name="T1" fmla="*/ 1 h 30"/>
                  <a:gd name="T2" fmla="*/ 15 w 39"/>
                  <a:gd name="T3" fmla="*/ 1 h 30"/>
                  <a:gd name="T4" fmla="*/ 33 w 39"/>
                  <a:gd name="T5" fmla="*/ 2 h 30"/>
                  <a:gd name="T6" fmla="*/ 37 w 39"/>
                  <a:gd name="T7" fmla="*/ 8 h 30"/>
                  <a:gd name="T8" fmla="*/ 22 w 39"/>
                  <a:gd name="T9" fmla="*/ 28 h 30"/>
                  <a:gd name="T10" fmla="*/ 12 w 39"/>
                  <a:gd name="T11" fmla="*/ 27 h 30"/>
                  <a:gd name="T12" fmla="*/ 3 w 39"/>
                  <a:gd name="T13" fmla="*/ 1 h 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9" h="30">
                    <a:moveTo>
                      <a:pt x="3" y="1"/>
                    </a:moveTo>
                    <a:cubicBezTo>
                      <a:pt x="7" y="1"/>
                      <a:pt x="11" y="0"/>
                      <a:pt x="15" y="1"/>
                    </a:cubicBezTo>
                    <a:cubicBezTo>
                      <a:pt x="21" y="1"/>
                      <a:pt x="27" y="1"/>
                      <a:pt x="33" y="2"/>
                    </a:cubicBezTo>
                    <a:cubicBezTo>
                      <a:pt x="37" y="3"/>
                      <a:pt x="39" y="4"/>
                      <a:pt x="37" y="8"/>
                    </a:cubicBezTo>
                    <a:cubicBezTo>
                      <a:pt x="35" y="16"/>
                      <a:pt x="31" y="24"/>
                      <a:pt x="22" y="28"/>
                    </a:cubicBezTo>
                    <a:cubicBezTo>
                      <a:pt x="19" y="30"/>
                      <a:pt x="16" y="29"/>
                      <a:pt x="12" y="27"/>
                    </a:cubicBezTo>
                    <a:cubicBezTo>
                      <a:pt x="4" y="20"/>
                      <a:pt x="0" y="13"/>
                      <a:pt x="3" y="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grpSp>
          <p:nvGrpSpPr>
            <p:cNvPr id="1300" name="Group 4"/>
            <p:cNvGrpSpPr>
              <a:grpSpLocks noChangeAspect="1"/>
            </p:cNvGrpSpPr>
            <p:nvPr/>
          </p:nvGrpSpPr>
          <p:grpSpPr bwMode="auto">
            <a:xfrm>
              <a:off x="8746285" y="959977"/>
              <a:ext cx="2929013" cy="998627"/>
              <a:chOff x="385" y="1511"/>
              <a:chExt cx="5127" cy="1748"/>
            </a:xfrm>
            <a:grpFill/>
          </p:grpSpPr>
          <p:sp>
            <p:nvSpPr>
              <p:cNvPr id="1302" name="Freeform 5"/>
              <p:cNvSpPr>
                <a:spLocks noEditPoints="1"/>
              </p:cNvSpPr>
              <p:nvPr/>
            </p:nvSpPr>
            <p:spPr bwMode="auto">
              <a:xfrm>
                <a:off x="385" y="1511"/>
                <a:ext cx="5127" cy="1748"/>
              </a:xfrm>
              <a:custGeom>
                <a:avLst/>
                <a:gdLst>
                  <a:gd name="T0" fmla="*/ 423 w 6214"/>
                  <a:gd name="T1" fmla="*/ 1158 h 2116"/>
                  <a:gd name="T2" fmla="*/ 70 w 6214"/>
                  <a:gd name="T3" fmla="*/ 1014 h 2116"/>
                  <a:gd name="T4" fmla="*/ 1080 w 6214"/>
                  <a:gd name="T5" fmla="*/ 217 h 2116"/>
                  <a:gd name="T6" fmla="*/ 2244 w 6214"/>
                  <a:gd name="T7" fmla="*/ 172 h 2116"/>
                  <a:gd name="T8" fmla="*/ 2851 w 6214"/>
                  <a:gd name="T9" fmla="*/ 391 h 2116"/>
                  <a:gd name="T10" fmla="*/ 3165 w 6214"/>
                  <a:gd name="T11" fmla="*/ 944 h 2116"/>
                  <a:gd name="T12" fmla="*/ 4023 w 6214"/>
                  <a:gd name="T13" fmla="*/ 478 h 2116"/>
                  <a:gd name="T14" fmla="*/ 4923 w 6214"/>
                  <a:gd name="T15" fmla="*/ 408 h 2116"/>
                  <a:gd name="T16" fmla="*/ 5798 w 6214"/>
                  <a:gd name="T17" fmla="*/ 451 h 2116"/>
                  <a:gd name="T18" fmla="*/ 5947 w 6214"/>
                  <a:gd name="T19" fmla="*/ 1114 h 2116"/>
                  <a:gd name="T20" fmla="*/ 5438 w 6214"/>
                  <a:gd name="T21" fmla="*/ 1334 h 2116"/>
                  <a:gd name="T22" fmla="*/ 4615 w 6214"/>
                  <a:gd name="T23" fmla="*/ 1593 h 2116"/>
                  <a:gd name="T24" fmla="*/ 4255 w 6214"/>
                  <a:gd name="T25" fmla="*/ 1790 h 2116"/>
                  <a:gd name="T26" fmla="*/ 2485 w 6214"/>
                  <a:gd name="T27" fmla="*/ 1817 h 2116"/>
                  <a:gd name="T28" fmla="*/ 1554 w 6214"/>
                  <a:gd name="T29" fmla="*/ 1951 h 2116"/>
                  <a:gd name="T30" fmla="*/ 1925 w 6214"/>
                  <a:gd name="T31" fmla="*/ 1324 h 2116"/>
                  <a:gd name="T32" fmla="*/ 827 w 6214"/>
                  <a:gd name="T33" fmla="*/ 1002 h 2116"/>
                  <a:gd name="T34" fmla="*/ 2124 w 6214"/>
                  <a:gd name="T35" fmla="*/ 965 h 2116"/>
                  <a:gd name="T36" fmla="*/ 1678 w 6214"/>
                  <a:gd name="T37" fmla="*/ 198 h 2116"/>
                  <a:gd name="T38" fmla="*/ 396 w 6214"/>
                  <a:gd name="T39" fmla="*/ 388 h 2116"/>
                  <a:gd name="T40" fmla="*/ 3498 w 6214"/>
                  <a:gd name="T41" fmla="*/ 1593 h 2116"/>
                  <a:gd name="T42" fmla="*/ 4009 w 6214"/>
                  <a:gd name="T43" fmla="*/ 1034 h 2116"/>
                  <a:gd name="T44" fmla="*/ 2564 w 6214"/>
                  <a:gd name="T45" fmla="*/ 1283 h 2116"/>
                  <a:gd name="T46" fmla="*/ 3417 w 6214"/>
                  <a:gd name="T47" fmla="*/ 768 h 2116"/>
                  <a:gd name="T48" fmla="*/ 4565 w 6214"/>
                  <a:gd name="T49" fmla="*/ 1133 h 2116"/>
                  <a:gd name="T50" fmla="*/ 5235 w 6214"/>
                  <a:gd name="T51" fmla="*/ 530 h 2116"/>
                  <a:gd name="T52" fmla="*/ 3372 w 6214"/>
                  <a:gd name="T53" fmla="*/ 1786 h 2116"/>
                  <a:gd name="T54" fmla="*/ 4277 w 6214"/>
                  <a:gd name="T55" fmla="*/ 1597 h 2116"/>
                  <a:gd name="T56" fmla="*/ 1867 w 6214"/>
                  <a:gd name="T57" fmla="*/ 1653 h 2116"/>
                  <a:gd name="T58" fmla="*/ 2150 w 6214"/>
                  <a:gd name="T59" fmla="*/ 965 h 2116"/>
                  <a:gd name="T60" fmla="*/ 3009 w 6214"/>
                  <a:gd name="T61" fmla="*/ 730 h 2116"/>
                  <a:gd name="T62" fmla="*/ 4561 w 6214"/>
                  <a:gd name="T63" fmla="*/ 1320 h 2116"/>
                  <a:gd name="T64" fmla="*/ 5988 w 6214"/>
                  <a:gd name="T65" fmla="*/ 1141 h 2116"/>
                  <a:gd name="T66" fmla="*/ 5379 w 6214"/>
                  <a:gd name="T67" fmla="*/ 1147 h 2116"/>
                  <a:gd name="T68" fmla="*/ 122 w 6214"/>
                  <a:gd name="T69" fmla="*/ 1155 h 2116"/>
                  <a:gd name="T70" fmla="*/ 1202 w 6214"/>
                  <a:gd name="T71" fmla="*/ 1141 h 2116"/>
                  <a:gd name="T72" fmla="*/ 1635 w 6214"/>
                  <a:gd name="T73" fmla="*/ 1015 h 2116"/>
                  <a:gd name="T74" fmla="*/ 285 w 6214"/>
                  <a:gd name="T75" fmla="*/ 1030 h 2116"/>
                  <a:gd name="T76" fmla="*/ 2266 w 6214"/>
                  <a:gd name="T77" fmla="*/ 598 h 2116"/>
                  <a:gd name="T78" fmla="*/ 2385 w 6214"/>
                  <a:gd name="T79" fmla="*/ 178 h 2116"/>
                  <a:gd name="T80" fmla="*/ 2519 w 6214"/>
                  <a:gd name="T81" fmla="*/ 1574 h 2116"/>
                  <a:gd name="T82" fmla="*/ 5897 w 6214"/>
                  <a:gd name="T83" fmla="*/ 802 h 2116"/>
                  <a:gd name="T84" fmla="*/ 5424 w 6214"/>
                  <a:gd name="T85" fmla="*/ 633 h 2116"/>
                  <a:gd name="T86" fmla="*/ 5775 w 6214"/>
                  <a:gd name="T87" fmla="*/ 917 h 2116"/>
                  <a:gd name="T88" fmla="*/ 5566 w 6214"/>
                  <a:gd name="T89" fmla="*/ 1208 h 2116"/>
                  <a:gd name="T90" fmla="*/ 2518 w 6214"/>
                  <a:gd name="T91" fmla="*/ 1203 h 2116"/>
                  <a:gd name="T92" fmla="*/ 2173 w 6214"/>
                  <a:gd name="T93" fmla="*/ 1330 h 2116"/>
                  <a:gd name="T94" fmla="*/ 5405 w 6214"/>
                  <a:gd name="T95" fmla="*/ 622 h 2116"/>
                  <a:gd name="T96" fmla="*/ 5721 w 6214"/>
                  <a:gd name="T97" fmla="*/ 758 h 2116"/>
                  <a:gd name="T98" fmla="*/ 2371 w 6214"/>
                  <a:gd name="T99" fmla="*/ 40 h 2116"/>
                  <a:gd name="T100" fmla="*/ 2176 w 6214"/>
                  <a:gd name="T101" fmla="*/ 363 h 2116"/>
                  <a:gd name="T102" fmla="*/ 2726 w 6214"/>
                  <a:gd name="T103" fmla="*/ 487 h 2116"/>
                  <a:gd name="T104" fmla="*/ 2735 w 6214"/>
                  <a:gd name="T105" fmla="*/ 202 h 2116"/>
                  <a:gd name="T106" fmla="*/ 6174 w 6214"/>
                  <a:gd name="T107" fmla="*/ 844 h 2116"/>
                  <a:gd name="T108" fmla="*/ 1570 w 6214"/>
                  <a:gd name="T109" fmla="*/ 2015 h 2116"/>
                  <a:gd name="T110" fmla="*/ 2129 w 6214"/>
                  <a:gd name="T111" fmla="*/ 1231 h 2116"/>
                  <a:gd name="T112" fmla="*/ 1943 w 6214"/>
                  <a:gd name="T113" fmla="*/ 1276 h 2116"/>
                  <a:gd name="T114" fmla="*/ 62 w 6214"/>
                  <a:gd name="T115" fmla="*/ 1171 h 2116"/>
                  <a:gd name="T116" fmla="*/ 5958 w 6214"/>
                  <a:gd name="T117" fmla="*/ 1338 h 2116"/>
                  <a:gd name="T118" fmla="*/ 2460 w 6214"/>
                  <a:gd name="T119" fmla="*/ 1018 h 2116"/>
                  <a:gd name="T120" fmla="*/ 5307 w 6214"/>
                  <a:gd name="T121" fmla="*/ 714 h 2116"/>
                  <a:gd name="T122" fmla="*/ 2544 w 6214"/>
                  <a:gd name="T123" fmla="*/ 1291 h 2116"/>
                  <a:gd name="T124" fmla="*/ 5654 w 6214"/>
                  <a:gd name="T125" fmla="*/ 1020 h 21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6214" h="2116">
                    <a:moveTo>
                      <a:pt x="1817" y="1147"/>
                    </a:moveTo>
                    <a:cubicBezTo>
                      <a:pt x="1807" y="1147"/>
                      <a:pt x="1798" y="1147"/>
                      <a:pt x="1788" y="1148"/>
                    </a:cubicBezTo>
                    <a:cubicBezTo>
                      <a:pt x="1771" y="1149"/>
                      <a:pt x="1754" y="1149"/>
                      <a:pt x="1736" y="1148"/>
                    </a:cubicBezTo>
                    <a:cubicBezTo>
                      <a:pt x="1720" y="1147"/>
                      <a:pt x="1704" y="1147"/>
                      <a:pt x="1687" y="1148"/>
                    </a:cubicBezTo>
                    <a:cubicBezTo>
                      <a:pt x="1671" y="1148"/>
                      <a:pt x="1654" y="1151"/>
                      <a:pt x="1637" y="1151"/>
                    </a:cubicBezTo>
                    <a:cubicBezTo>
                      <a:pt x="1619" y="1151"/>
                      <a:pt x="1600" y="1152"/>
                      <a:pt x="1582" y="1153"/>
                    </a:cubicBezTo>
                    <a:cubicBezTo>
                      <a:pt x="1561" y="1154"/>
                      <a:pt x="1540" y="1153"/>
                      <a:pt x="1519" y="1154"/>
                    </a:cubicBezTo>
                    <a:cubicBezTo>
                      <a:pt x="1510" y="1154"/>
                      <a:pt x="1502" y="1155"/>
                      <a:pt x="1494" y="1155"/>
                    </a:cubicBezTo>
                    <a:cubicBezTo>
                      <a:pt x="1486" y="1156"/>
                      <a:pt x="1478" y="1155"/>
                      <a:pt x="1470" y="1154"/>
                    </a:cubicBezTo>
                    <a:cubicBezTo>
                      <a:pt x="1465" y="1154"/>
                      <a:pt x="1460" y="1154"/>
                      <a:pt x="1455" y="1154"/>
                    </a:cubicBezTo>
                    <a:cubicBezTo>
                      <a:pt x="1452" y="1154"/>
                      <a:pt x="1450" y="1155"/>
                      <a:pt x="1448" y="1155"/>
                    </a:cubicBezTo>
                    <a:cubicBezTo>
                      <a:pt x="1435" y="1152"/>
                      <a:pt x="1423" y="1156"/>
                      <a:pt x="1410" y="1157"/>
                    </a:cubicBezTo>
                    <a:cubicBezTo>
                      <a:pt x="1403" y="1157"/>
                      <a:pt x="1395" y="1156"/>
                      <a:pt x="1388" y="1156"/>
                    </a:cubicBezTo>
                    <a:cubicBezTo>
                      <a:pt x="1382" y="1156"/>
                      <a:pt x="1376" y="1157"/>
                      <a:pt x="1369" y="1157"/>
                    </a:cubicBezTo>
                    <a:cubicBezTo>
                      <a:pt x="1363" y="1158"/>
                      <a:pt x="1356" y="1158"/>
                      <a:pt x="1349" y="1158"/>
                    </a:cubicBezTo>
                    <a:cubicBezTo>
                      <a:pt x="1322" y="1156"/>
                      <a:pt x="1295" y="1156"/>
                      <a:pt x="1269" y="1159"/>
                    </a:cubicBezTo>
                    <a:cubicBezTo>
                      <a:pt x="1266" y="1160"/>
                      <a:pt x="1263" y="1159"/>
                      <a:pt x="1261" y="1159"/>
                    </a:cubicBezTo>
                    <a:cubicBezTo>
                      <a:pt x="1247" y="1156"/>
                      <a:pt x="1233" y="1156"/>
                      <a:pt x="1220" y="1160"/>
                    </a:cubicBezTo>
                    <a:cubicBezTo>
                      <a:pt x="1219" y="1160"/>
                      <a:pt x="1217" y="1160"/>
                      <a:pt x="1216" y="1160"/>
                    </a:cubicBezTo>
                    <a:cubicBezTo>
                      <a:pt x="1193" y="1160"/>
                      <a:pt x="1169" y="1160"/>
                      <a:pt x="1146" y="1160"/>
                    </a:cubicBezTo>
                    <a:cubicBezTo>
                      <a:pt x="1141" y="1160"/>
                      <a:pt x="1136" y="1160"/>
                      <a:pt x="1131" y="1160"/>
                    </a:cubicBezTo>
                    <a:cubicBezTo>
                      <a:pt x="1113" y="1161"/>
                      <a:pt x="1096" y="1161"/>
                      <a:pt x="1079" y="1161"/>
                    </a:cubicBezTo>
                    <a:cubicBezTo>
                      <a:pt x="1057" y="1161"/>
                      <a:pt x="1035" y="1161"/>
                      <a:pt x="1013" y="1161"/>
                    </a:cubicBezTo>
                    <a:cubicBezTo>
                      <a:pt x="1001" y="1161"/>
                      <a:pt x="989" y="1160"/>
                      <a:pt x="976" y="1160"/>
                    </a:cubicBezTo>
                    <a:cubicBezTo>
                      <a:pt x="965" y="1160"/>
                      <a:pt x="954" y="1160"/>
                      <a:pt x="944" y="1159"/>
                    </a:cubicBezTo>
                    <a:cubicBezTo>
                      <a:pt x="930" y="1157"/>
                      <a:pt x="918" y="1159"/>
                      <a:pt x="905" y="1160"/>
                    </a:cubicBezTo>
                    <a:cubicBezTo>
                      <a:pt x="896" y="1161"/>
                      <a:pt x="887" y="1159"/>
                      <a:pt x="879" y="1159"/>
                    </a:cubicBezTo>
                    <a:cubicBezTo>
                      <a:pt x="864" y="1159"/>
                      <a:pt x="849" y="1159"/>
                      <a:pt x="834" y="1160"/>
                    </a:cubicBezTo>
                    <a:cubicBezTo>
                      <a:pt x="816" y="1160"/>
                      <a:pt x="798" y="1163"/>
                      <a:pt x="780" y="1161"/>
                    </a:cubicBezTo>
                    <a:cubicBezTo>
                      <a:pt x="765" y="1159"/>
                      <a:pt x="750" y="1160"/>
                      <a:pt x="734" y="1160"/>
                    </a:cubicBezTo>
                    <a:cubicBezTo>
                      <a:pt x="712" y="1160"/>
                      <a:pt x="689" y="1162"/>
                      <a:pt x="666" y="1163"/>
                    </a:cubicBezTo>
                    <a:cubicBezTo>
                      <a:pt x="660" y="1163"/>
                      <a:pt x="653" y="1162"/>
                      <a:pt x="646" y="1162"/>
                    </a:cubicBezTo>
                    <a:cubicBezTo>
                      <a:pt x="641" y="1162"/>
                      <a:pt x="636" y="1162"/>
                      <a:pt x="630" y="1162"/>
                    </a:cubicBezTo>
                    <a:cubicBezTo>
                      <a:pt x="612" y="1160"/>
                      <a:pt x="594" y="1158"/>
                      <a:pt x="576" y="1156"/>
                    </a:cubicBezTo>
                    <a:cubicBezTo>
                      <a:pt x="573" y="1155"/>
                      <a:pt x="570" y="1155"/>
                      <a:pt x="568" y="1155"/>
                    </a:cubicBezTo>
                    <a:cubicBezTo>
                      <a:pt x="557" y="1158"/>
                      <a:pt x="547" y="1159"/>
                      <a:pt x="536" y="1158"/>
                    </a:cubicBezTo>
                    <a:cubicBezTo>
                      <a:pt x="530" y="1158"/>
                      <a:pt x="523" y="1158"/>
                      <a:pt x="516" y="1158"/>
                    </a:cubicBezTo>
                    <a:cubicBezTo>
                      <a:pt x="485" y="1158"/>
                      <a:pt x="454" y="1157"/>
                      <a:pt x="423" y="1158"/>
                    </a:cubicBezTo>
                    <a:cubicBezTo>
                      <a:pt x="404" y="1158"/>
                      <a:pt x="384" y="1160"/>
                      <a:pt x="365" y="1160"/>
                    </a:cubicBezTo>
                    <a:cubicBezTo>
                      <a:pt x="359" y="1161"/>
                      <a:pt x="353" y="1159"/>
                      <a:pt x="347" y="1160"/>
                    </a:cubicBezTo>
                    <a:cubicBezTo>
                      <a:pt x="329" y="1161"/>
                      <a:pt x="311" y="1159"/>
                      <a:pt x="293" y="1160"/>
                    </a:cubicBezTo>
                    <a:cubicBezTo>
                      <a:pt x="289" y="1167"/>
                      <a:pt x="286" y="1173"/>
                      <a:pt x="286" y="1180"/>
                    </a:cubicBezTo>
                    <a:cubicBezTo>
                      <a:pt x="287" y="1181"/>
                      <a:pt x="286" y="1183"/>
                      <a:pt x="286" y="1183"/>
                    </a:cubicBezTo>
                    <a:cubicBezTo>
                      <a:pt x="288" y="1187"/>
                      <a:pt x="279" y="1188"/>
                      <a:pt x="285" y="1192"/>
                    </a:cubicBezTo>
                    <a:cubicBezTo>
                      <a:pt x="286" y="1193"/>
                      <a:pt x="283" y="1198"/>
                      <a:pt x="283" y="1201"/>
                    </a:cubicBezTo>
                    <a:cubicBezTo>
                      <a:pt x="282" y="1205"/>
                      <a:pt x="283" y="1209"/>
                      <a:pt x="283" y="1213"/>
                    </a:cubicBezTo>
                    <a:cubicBezTo>
                      <a:pt x="283" y="1217"/>
                      <a:pt x="282" y="1221"/>
                      <a:pt x="282" y="1225"/>
                    </a:cubicBezTo>
                    <a:cubicBezTo>
                      <a:pt x="282" y="1228"/>
                      <a:pt x="283" y="1232"/>
                      <a:pt x="283" y="1236"/>
                    </a:cubicBezTo>
                    <a:cubicBezTo>
                      <a:pt x="283" y="1250"/>
                      <a:pt x="284" y="1265"/>
                      <a:pt x="284" y="1280"/>
                    </a:cubicBezTo>
                    <a:cubicBezTo>
                      <a:pt x="284" y="1298"/>
                      <a:pt x="283" y="1316"/>
                      <a:pt x="283" y="1334"/>
                    </a:cubicBezTo>
                    <a:cubicBezTo>
                      <a:pt x="282" y="1349"/>
                      <a:pt x="282" y="1365"/>
                      <a:pt x="283" y="1381"/>
                    </a:cubicBezTo>
                    <a:cubicBezTo>
                      <a:pt x="283" y="1392"/>
                      <a:pt x="286" y="1402"/>
                      <a:pt x="287" y="1413"/>
                    </a:cubicBezTo>
                    <a:cubicBezTo>
                      <a:pt x="288" y="1415"/>
                      <a:pt x="288" y="1418"/>
                      <a:pt x="289" y="1421"/>
                    </a:cubicBezTo>
                    <a:cubicBezTo>
                      <a:pt x="289" y="1431"/>
                      <a:pt x="288" y="1431"/>
                      <a:pt x="279" y="1431"/>
                    </a:cubicBezTo>
                    <a:cubicBezTo>
                      <a:pt x="278" y="1431"/>
                      <a:pt x="278" y="1430"/>
                      <a:pt x="278" y="1430"/>
                    </a:cubicBezTo>
                    <a:cubicBezTo>
                      <a:pt x="260" y="1435"/>
                      <a:pt x="243" y="1430"/>
                      <a:pt x="226" y="1432"/>
                    </a:cubicBezTo>
                    <a:cubicBezTo>
                      <a:pt x="219" y="1433"/>
                      <a:pt x="212" y="1431"/>
                      <a:pt x="205" y="1432"/>
                    </a:cubicBezTo>
                    <a:cubicBezTo>
                      <a:pt x="190" y="1433"/>
                      <a:pt x="175" y="1434"/>
                      <a:pt x="161" y="1436"/>
                    </a:cubicBezTo>
                    <a:cubicBezTo>
                      <a:pt x="149" y="1436"/>
                      <a:pt x="138" y="1437"/>
                      <a:pt x="127" y="1438"/>
                    </a:cubicBezTo>
                    <a:cubicBezTo>
                      <a:pt x="120" y="1439"/>
                      <a:pt x="114" y="1440"/>
                      <a:pt x="108" y="1441"/>
                    </a:cubicBezTo>
                    <a:cubicBezTo>
                      <a:pt x="84" y="1444"/>
                      <a:pt x="60" y="1445"/>
                      <a:pt x="37" y="1442"/>
                    </a:cubicBezTo>
                    <a:cubicBezTo>
                      <a:pt x="35" y="1442"/>
                      <a:pt x="33" y="1442"/>
                      <a:pt x="31" y="1441"/>
                    </a:cubicBezTo>
                    <a:cubicBezTo>
                      <a:pt x="27" y="1441"/>
                      <a:pt x="22" y="1441"/>
                      <a:pt x="20" y="1438"/>
                    </a:cubicBezTo>
                    <a:cubicBezTo>
                      <a:pt x="18" y="1436"/>
                      <a:pt x="19" y="1432"/>
                      <a:pt x="18" y="1428"/>
                    </a:cubicBezTo>
                    <a:cubicBezTo>
                      <a:pt x="13" y="1410"/>
                      <a:pt x="14" y="1391"/>
                      <a:pt x="13" y="1372"/>
                    </a:cubicBezTo>
                    <a:cubicBezTo>
                      <a:pt x="12" y="1346"/>
                      <a:pt x="12" y="1319"/>
                      <a:pt x="11" y="1293"/>
                    </a:cubicBezTo>
                    <a:cubicBezTo>
                      <a:pt x="10" y="1268"/>
                      <a:pt x="11" y="1244"/>
                      <a:pt x="10" y="1219"/>
                    </a:cubicBezTo>
                    <a:cubicBezTo>
                      <a:pt x="9" y="1203"/>
                      <a:pt x="10" y="1186"/>
                      <a:pt x="4" y="1171"/>
                    </a:cubicBezTo>
                    <a:cubicBezTo>
                      <a:pt x="4" y="1169"/>
                      <a:pt x="4" y="1167"/>
                      <a:pt x="4" y="1165"/>
                    </a:cubicBezTo>
                    <a:cubicBezTo>
                      <a:pt x="6" y="1134"/>
                      <a:pt x="7" y="1103"/>
                      <a:pt x="4" y="1072"/>
                    </a:cubicBezTo>
                    <a:cubicBezTo>
                      <a:pt x="4" y="1065"/>
                      <a:pt x="4" y="1057"/>
                      <a:pt x="3" y="1049"/>
                    </a:cubicBezTo>
                    <a:cubicBezTo>
                      <a:pt x="3" y="1044"/>
                      <a:pt x="1" y="1038"/>
                      <a:pt x="0" y="1033"/>
                    </a:cubicBezTo>
                    <a:cubicBezTo>
                      <a:pt x="0" y="1024"/>
                      <a:pt x="0" y="1015"/>
                      <a:pt x="0" y="1006"/>
                    </a:cubicBezTo>
                    <a:cubicBezTo>
                      <a:pt x="0" y="1004"/>
                      <a:pt x="3" y="1003"/>
                      <a:pt x="4" y="1001"/>
                    </a:cubicBezTo>
                    <a:cubicBezTo>
                      <a:pt x="12" y="1006"/>
                      <a:pt x="11" y="1014"/>
                      <a:pt x="13" y="1021"/>
                    </a:cubicBezTo>
                    <a:cubicBezTo>
                      <a:pt x="32" y="1023"/>
                      <a:pt x="50" y="1018"/>
                      <a:pt x="70" y="1014"/>
                    </a:cubicBezTo>
                    <a:cubicBezTo>
                      <a:pt x="66" y="1007"/>
                      <a:pt x="63" y="1001"/>
                      <a:pt x="60" y="994"/>
                    </a:cubicBezTo>
                    <a:cubicBezTo>
                      <a:pt x="53" y="982"/>
                      <a:pt x="47" y="969"/>
                      <a:pt x="42" y="956"/>
                    </a:cubicBezTo>
                    <a:cubicBezTo>
                      <a:pt x="36" y="940"/>
                      <a:pt x="34" y="922"/>
                      <a:pt x="32" y="904"/>
                    </a:cubicBezTo>
                    <a:cubicBezTo>
                      <a:pt x="31" y="891"/>
                      <a:pt x="30" y="879"/>
                      <a:pt x="29" y="866"/>
                    </a:cubicBezTo>
                    <a:cubicBezTo>
                      <a:pt x="28" y="855"/>
                      <a:pt x="29" y="844"/>
                      <a:pt x="28" y="833"/>
                    </a:cubicBezTo>
                    <a:cubicBezTo>
                      <a:pt x="28" y="831"/>
                      <a:pt x="29" y="830"/>
                      <a:pt x="29" y="829"/>
                    </a:cubicBezTo>
                    <a:cubicBezTo>
                      <a:pt x="27" y="819"/>
                      <a:pt x="28" y="809"/>
                      <a:pt x="30" y="799"/>
                    </a:cubicBezTo>
                    <a:cubicBezTo>
                      <a:pt x="34" y="781"/>
                      <a:pt x="36" y="763"/>
                      <a:pt x="40" y="745"/>
                    </a:cubicBezTo>
                    <a:cubicBezTo>
                      <a:pt x="46" y="721"/>
                      <a:pt x="56" y="698"/>
                      <a:pt x="65" y="676"/>
                    </a:cubicBezTo>
                    <a:cubicBezTo>
                      <a:pt x="72" y="660"/>
                      <a:pt x="80" y="644"/>
                      <a:pt x="88" y="629"/>
                    </a:cubicBezTo>
                    <a:cubicBezTo>
                      <a:pt x="101" y="608"/>
                      <a:pt x="115" y="587"/>
                      <a:pt x="131" y="567"/>
                    </a:cubicBezTo>
                    <a:cubicBezTo>
                      <a:pt x="140" y="555"/>
                      <a:pt x="151" y="545"/>
                      <a:pt x="162" y="535"/>
                    </a:cubicBezTo>
                    <a:cubicBezTo>
                      <a:pt x="176" y="522"/>
                      <a:pt x="188" y="508"/>
                      <a:pt x="202" y="495"/>
                    </a:cubicBezTo>
                    <a:cubicBezTo>
                      <a:pt x="215" y="483"/>
                      <a:pt x="230" y="471"/>
                      <a:pt x="244" y="459"/>
                    </a:cubicBezTo>
                    <a:cubicBezTo>
                      <a:pt x="253" y="450"/>
                      <a:pt x="263" y="441"/>
                      <a:pt x="275" y="435"/>
                    </a:cubicBezTo>
                    <a:cubicBezTo>
                      <a:pt x="276" y="435"/>
                      <a:pt x="276" y="433"/>
                      <a:pt x="277" y="431"/>
                    </a:cubicBezTo>
                    <a:cubicBezTo>
                      <a:pt x="280" y="429"/>
                      <a:pt x="282" y="427"/>
                      <a:pt x="285" y="425"/>
                    </a:cubicBezTo>
                    <a:cubicBezTo>
                      <a:pt x="290" y="421"/>
                      <a:pt x="296" y="418"/>
                      <a:pt x="302" y="415"/>
                    </a:cubicBezTo>
                    <a:cubicBezTo>
                      <a:pt x="320" y="407"/>
                      <a:pt x="335" y="395"/>
                      <a:pt x="353" y="388"/>
                    </a:cubicBezTo>
                    <a:cubicBezTo>
                      <a:pt x="370" y="382"/>
                      <a:pt x="384" y="371"/>
                      <a:pt x="401" y="364"/>
                    </a:cubicBezTo>
                    <a:cubicBezTo>
                      <a:pt x="415" y="358"/>
                      <a:pt x="429" y="351"/>
                      <a:pt x="443" y="345"/>
                    </a:cubicBezTo>
                    <a:cubicBezTo>
                      <a:pt x="457" y="339"/>
                      <a:pt x="472" y="333"/>
                      <a:pt x="486" y="326"/>
                    </a:cubicBezTo>
                    <a:cubicBezTo>
                      <a:pt x="499" y="319"/>
                      <a:pt x="514" y="314"/>
                      <a:pt x="528" y="309"/>
                    </a:cubicBezTo>
                    <a:cubicBezTo>
                      <a:pt x="534" y="307"/>
                      <a:pt x="541" y="303"/>
                      <a:pt x="548" y="302"/>
                    </a:cubicBezTo>
                    <a:cubicBezTo>
                      <a:pt x="559" y="301"/>
                      <a:pt x="568" y="296"/>
                      <a:pt x="578" y="294"/>
                    </a:cubicBezTo>
                    <a:cubicBezTo>
                      <a:pt x="592" y="291"/>
                      <a:pt x="606" y="287"/>
                      <a:pt x="619" y="283"/>
                    </a:cubicBezTo>
                    <a:cubicBezTo>
                      <a:pt x="625" y="281"/>
                      <a:pt x="631" y="280"/>
                      <a:pt x="637" y="279"/>
                    </a:cubicBezTo>
                    <a:cubicBezTo>
                      <a:pt x="647" y="277"/>
                      <a:pt x="657" y="275"/>
                      <a:pt x="667" y="274"/>
                    </a:cubicBezTo>
                    <a:cubicBezTo>
                      <a:pt x="672" y="273"/>
                      <a:pt x="677" y="272"/>
                      <a:pt x="682" y="271"/>
                    </a:cubicBezTo>
                    <a:cubicBezTo>
                      <a:pt x="706" y="266"/>
                      <a:pt x="730" y="263"/>
                      <a:pt x="754" y="260"/>
                    </a:cubicBezTo>
                    <a:cubicBezTo>
                      <a:pt x="756" y="260"/>
                      <a:pt x="759" y="259"/>
                      <a:pt x="762" y="259"/>
                    </a:cubicBezTo>
                    <a:cubicBezTo>
                      <a:pt x="778" y="254"/>
                      <a:pt x="795" y="254"/>
                      <a:pt x="811" y="253"/>
                    </a:cubicBezTo>
                    <a:cubicBezTo>
                      <a:pt x="831" y="251"/>
                      <a:pt x="850" y="247"/>
                      <a:pt x="869" y="244"/>
                    </a:cubicBezTo>
                    <a:cubicBezTo>
                      <a:pt x="872" y="243"/>
                      <a:pt x="875" y="242"/>
                      <a:pt x="878" y="242"/>
                    </a:cubicBezTo>
                    <a:cubicBezTo>
                      <a:pt x="901" y="244"/>
                      <a:pt x="922" y="236"/>
                      <a:pt x="944" y="234"/>
                    </a:cubicBezTo>
                    <a:cubicBezTo>
                      <a:pt x="956" y="232"/>
                      <a:pt x="967" y="230"/>
                      <a:pt x="978" y="230"/>
                    </a:cubicBezTo>
                    <a:cubicBezTo>
                      <a:pt x="996" y="230"/>
                      <a:pt x="1013" y="225"/>
                      <a:pt x="1031" y="223"/>
                    </a:cubicBezTo>
                    <a:cubicBezTo>
                      <a:pt x="1047" y="220"/>
                      <a:pt x="1064" y="216"/>
                      <a:pt x="1080" y="217"/>
                    </a:cubicBezTo>
                    <a:cubicBezTo>
                      <a:pt x="1095" y="218"/>
                      <a:pt x="1109" y="212"/>
                      <a:pt x="1123" y="212"/>
                    </a:cubicBezTo>
                    <a:cubicBezTo>
                      <a:pt x="1140" y="212"/>
                      <a:pt x="1157" y="207"/>
                      <a:pt x="1174" y="206"/>
                    </a:cubicBezTo>
                    <a:cubicBezTo>
                      <a:pt x="1180" y="205"/>
                      <a:pt x="1185" y="206"/>
                      <a:pt x="1191" y="205"/>
                    </a:cubicBezTo>
                    <a:cubicBezTo>
                      <a:pt x="1211" y="205"/>
                      <a:pt x="1232" y="204"/>
                      <a:pt x="1252" y="203"/>
                    </a:cubicBezTo>
                    <a:cubicBezTo>
                      <a:pt x="1265" y="202"/>
                      <a:pt x="1278" y="201"/>
                      <a:pt x="1291" y="200"/>
                    </a:cubicBezTo>
                    <a:cubicBezTo>
                      <a:pt x="1304" y="199"/>
                      <a:pt x="1318" y="199"/>
                      <a:pt x="1332" y="198"/>
                    </a:cubicBezTo>
                    <a:cubicBezTo>
                      <a:pt x="1344" y="197"/>
                      <a:pt x="1357" y="196"/>
                      <a:pt x="1370" y="194"/>
                    </a:cubicBezTo>
                    <a:cubicBezTo>
                      <a:pt x="1373" y="194"/>
                      <a:pt x="1376" y="193"/>
                      <a:pt x="1379" y="193"/>
                    </a:cubicBezTo>
                    <a:cubicBezTo>
                      <a:pt x="1400" y="193"/>
                      <a:pt x="1421" y="192"/>
                      <a:pt x="1442" y="191"/>
                    </a:cubicBezTo>
                    <a:cubicBezTo>
                      <a:pt x="1457" y="191"/>
                      <a:pt x="1472" y="192"/>
                      <a:pt x="1486" y="191"/>
                    </a:cubicBezTo>
                    <a:cubicBezTo>
                      <a:pt x="1502" y="190"/>
                      <a:pt x="1518" y="188"/>
                      <a:pt x="1534" y="186"/>
                    </a:cubicBezTo>
                    <a:cubicBezTo>
                      <a:pt x="1535" y="186"/>
                      <a:pt x="1537" y="186"/>
                      <a:pt x="1538" y="186"/>
                    </a:cubicBezTo>
                    <a:cubicBezTo>
                      <a:pt x="1553" y="186"/>
                      <a:pt x="1569" y="187"/>
                      <a:pt x="1584" y="185"/>
                    </a:cubicBezTo>
                    <a:cubicBezTo>
                      <a:pt x="1596" y="184"/>
                      <a:pt x="1609" y="186"/>
                      <a:pt x="1621" y="182"/>
                    </a:cubicBezTo>
                    <a:cubicBezTo>
                      <a:pt x="1629" y="180"/>
                      <a:pt x="1639" y="180"/>
                      <a:pt x="1647" y="180"/>
                    </a:cubicBezTo>
                    <a:cubicBezTo>
                      <a:pt x="1665" y="180"/>
                      <a:pt x="1683" y="181"/>
                      <a:pt x="1701" y="181"/>
                    </a:cubicBezTo>
                    <a:cubicBezTo>
                      <a:pt x="1721" y="182"/>
                      <a:pt x="1742" y="182"/>
                      <a:pt x="1762" y="184"/>
                    </a:cubicBezTo>
                    <a:cubicBezTo>
                      <a:pt x="1785" y="185"/>
                      <a:pt x="1808" y="189"/>
                      <a:pt x="1831" y="192"/>
                    </a:cubicBezTo>
                    <a:cubicBezTo>
                      <a:pt x="1846" y="195"/>
                      <a:pt x="1862" y="198"/>
                      <a:pt x="1878" y="202"/>
                    </a:cubicBezTo>
                    <a:cubicBezTo>
                      <a:pt x="1884" y="203"/>
                      <a:pt x="1889" y="206"/>
                      <a:pt x="1895" y="208"/>
                    </a:cubicBezTo>
                    <a:cubicBezTo>
                      <a:pt x="1903" y="211"/>
                      <a:pt x="1911" y="213"/>
                      <a:pt x="1918" y="217"/>
                    </a:cubicBezTo>
                    <a:cubicBezTo>
                      <a:pt x="1937" y="226"/>
                      <a:pt x="1957" y="235"/>
                      <a:pt x="1976" y="244"/>
                    </a:cubicBezTo>
                    <a:cubicBezTo>
                      <a:pt x="1988" y="251"/>
                      <a:pt x="2000" y="258"/>
                      <a:pt x="2012" y="266"/>
                    </a:cubicBezTo>
                    <a:cubicBezTo>
                      <a:pt x="2020" y="272"/>
                      <a:pt x="2028" y="279"/>
                      <a:pt x="2036" y="285"/>
                    </a:cubicBezTo>
                    <a:cubicBezTo>
                      <a:pt x="2045" y="292"/>
                      <a:pt x="2055" y="300"/>
                      <a:pt x="2065" y="308"/>
                    </a:cubicBezTo>
                    <a:cubicBezTo>
                      <a:pt x="2066" y="308"/>
                      <a:pt x="2067" y="309"/>
                      <a:pt x="2068" y="310"/>
                    </a:cubicBezTo>
                    <a:cubicBezTo>
                      <a:pt x="2080" y="314"/>
                      <a:pt x="2086" y="323"/>
                      <a:pt x="2093" y="333"/>
                    </a:cubicBezTo>
                    <a:cubicBezTo>
                      <a:pt x="2090" y="322"/>
                      <a:pt x="2095" y="312"/>
                      <a:pt x="2094" y="301"/>
                    </a:cubicBezTo>
                    <a:cubicBezTo>
                      <a:pt x="2092" y="293"/>
                      <a:pt x="2095" y="284"/>
                      <a:pt x="2098" y="276"/>
                    </a:cubicBezTo>
                    <a:cubicBezTo>
                      <a:pt x="2102" y="265"/>
                      <a:pt x="2108" y="255"/>
                      <a:pt x="2116" y="247"/>
                    </a:cubicBezTo>
                    <a:cubicBezTo>
                      <a:pt x="2124" y="240"/>
                      <a:pt x="2132" y="236"/>
                      <a:pt x="2142" y="236"/>
                    </a:cubicBezTo>
                    <a:cubicBezTo>
                      <a:pt x="2152" y="235"/>
                      <a:pt x="2162" y="234"/>
                      <a:pt x="2173" y="233"/>
                    </a:cubicBezTo>
                    <a:cubicBezTo>
                      <a:pt x="2174" y="229"/>
                      <a:pt x="2174" y="224"/>
                      <a:pt x="2174" y="219"/>
                    </a:cubicBezTo>
                    <a:cubicBezTo>
                      <a:pt x="2177" y="202"/>
                      <a:pt x="2186" y="190"/>
                      <a:pt x="2197" y="178"/>
                    </a:cubicBezTo>
                    <a:cubicBezTo>
                      <a:pt x="2198" y="177"/>
                      <a:pt x="2200" y="176"/>
                      <a:pt x="2202" y="176"/>
                    </a:cubicBezTo>
                    <a:cubicBezTo>
                      <a:pt x="2216" y="172"/>
                      <a:pt x="2229" y="173"/>
                      <a:pt x="2242" y="178"/>
                    </a:cubicBezTo>
                    <a:cubicBezTo>
                      <a:pt x="2243" y="179"/>
                      <a:pt x="2244" y="179"/>
                      <a:pt x="2247" y="180"/>
                    </a:cubicBezTo>
                    <a:cubicBezTo>
                      <a:pt x="2245" y="176"/>
                      <a:pt x="2245" y="174"/>
                      <a:pt x="2244" y="172"/>
                    </a:cubicBezTo>
                    <a:cubicBezTo>
                      <a:pt x="2240" y="163"/>
                      <a:pt x="2240" y="154"/>
                      <a:pt x="2246" y="146"/>
                    </a:cubicBezTo>
                    <a:cubicBezTo>
                      <a:pt x="2247" y="144"/>
                      <a:pt x="2247" y="141"/>
                      <a:pt x="2248" y="139"/>
                    </a:cubicBezTo>
                    <a:cubicBezTo>
                      <a:pt x="2251" y="132"/>
                      <a:pt x="2254" y="126"/>
                      <a:pt x="2262" y="123"/>
                    </a:cubicBezTo>
                    <a:cubicBezTo>
                      <a:pt x="2269" y="119"/>
                      <a:pt x="2275" y="115"/>
                      <a:pt x="2282" y="111"/>
                    </a:cubicBezTo>
                    <a:cubicBezTo>
                      <a:pt x="2289" y="107"/>
                      <a:pt x="2298" y="108"/>
                      <a:pt x="2306" y="111"/>
                    </a:cubicBezTo>
                    <a:cubicBezTo>
                      <a:pt x="2310" y="113"/>
                      <a:pt x="2315" y="115"/>
                      <a:pt x="2321" y="118"/>
                    </a:cubicBezTo>
                    <a:cubicBezTo>
                      <a:pt x="2321" y="110"/>
                      <a:pt x="2321" y="103"/>
                      <a:pt x="2321" y="96"/>
                    </a:cubicBezTo>
                    <a:cubicBezTo>
                      <a:pt x="2322" y="89"/>
                      <a:pt x="2323" y="83"/>
                      <a:pt x="2325" y="76"/>
                    </a:cubicBezTo>
                    <a:cubicBezTo>
                      <a:pt x="2327" y="68"/>
                      <a:pt x="2330" y="60"/>
                      <a:pt x="2334" y="52"/>
                    </a:cubicBezTo>
                    <a:cubicBezTo>
                      <a:pt x="2339" y="40"/>
                      <a:pt x="2349" y="32"/>
                      <a:pt x="2362" y="28"/>
                    </a:cubicBezTo>
                    <a:cubicBezTo>
                      <a:pt x="2368" y="26"/>
                      <a:pt x="2373" y="25"/>
                      <a:pt x="2379" y="23"/>
                    </a:cubicBezTo>
                    <a:cubicBezTo>
                      <a:pt x="2391" y="18"/>
                      <a:pt x="2404" y="16"/>
                      <a:pt x="2418" y="16"/>
                    </a:cubicBezTo>
                    <a:cubicBezTo>
                      <a:pt x="2422" y="15"/>
                      <a:pt x="2426" y="16"/>
                      <a:pt x="2430" y="17"/>
                    </a:cubicBezTo>
                    <a:cubicBezTo>
                      <a:pt x="2448" y="22"/>
                      <a:pt x="2465" y="28"/>
                      <a:pt x="2481" y="37"/>
                    </a:cubicBezTo>
                    <a:cubicBezTo>
                      <a:pt x="2483" y="38"/>
                      <a:pt x="2486" y="39"/>
                      <a:pt x="2489" y="40"/>
                    </a:cubicBezTo>
                    <a:cubicBezTo>
                      <a:pt x="2491" y="36"/>
                      <a:pt x="2492" y="32"/>
                      <a:pt x="2494" y="29"/>
                    </a:cubicBezTo>
                    <a:cubicBezTo>
                      <a:pt x="2502" y="19"/>
                      <a:pt x="2508" y="10"/>
                      <a:pt x="2519" y="4"/>
                    </a:cubicBezTo>
                    <a:cubicBezTo>
                      <a:pt x="2522" y="2"/>
                      <a:pt x="2525" y="0"/>
                      <a:pt x="2528" y="0"/>
                    </a:cubicBezTo>
                    <a:cubicBezTo>
                      <a:pt x="2544" y="2"/>
                      <a:pt x="2559" y="0"/>
                      <a:pt x="2575" y="4"/>
                    </a:cubicBezTo>
                    <a:cubicBezTo>
                      <a:pt x="2589" y="8"/>
                      <a:pt x="2601" y="15"/>
                      <a:pt x="2612" y="24"/>
                    </a:cubicBezTo>
                    <a:cubicBezTo>
                      <a:pt x="2631" y="39"/>
                      <a:pt x="2644" y="59"/>
                      <a:pt x="2661" y="74"/>
                    </a:cubicBezTo>
                    <a:cubicBezTo>
                      <a:pt x="2666" y="79"/>
                      <a:pt x="2669" y="87"/>
                      <a:pt x="2670" y="94"/>
                    </a:cubicBezTo>
                    <a:cubicBezTo>
                      <a:pt x="2671" y="102"/>
                      <a:pt x="2670" y="111"/>
                      <a:pt x="2669" y="120"/>
                    </a:cubicBezTo>
                    <a:cubicBezTo>
                      <a:pt x="2669" y="123"/>
                      <a:pt x="2669" y="127"/>
                      <a:pt x="2669" y="131"/>
                    </a:cubicBezTo>
                    <a:cubicBezTo>
                      <a:pt x="2680" y="129"/>
                      <a:pt x="2690" y="133"/>
                      <a:pt x="2699" y="138"/>
                    </a:cubicBezTo>
                    <a:cubicBezTo>
                      <a:pt x="2701" y="140"/>
                      <a:pt x="2703" y="141"/>
                      <a:pt x="2705" y="141"/>
                    </a:cubicBezTo>
                    <a:cubicBezTo>
                      <a:pt x="2716" y="144"/>
                      <a:pt x="2724" y="152"/>
                      <a:pt x="2729" y="162"/>
                    </a:cubicBezTo>
                    <a:cubicBezTo>
                      <a:pt x="2734" y="172"/>
                      <a:pt x="2738" y="181"/>
                      <a:pt x="2743" y="191"/>
                    </a:cubicBezTo>
                    <a:cubicBezTo>
                      <a:pt x="2744" y="194"/>
                      <a:pt x="2744" y="197"/>
                      <a:pt x="2744" y="200"/>
                    </a:cubicBezTo>
                    <a:cubicBezTo>
                      <a:pt x="2745" y="216"/>
                      <a:pt x="2745" y="233"/>
                      <a:pt x="2738" y="249"/>
                    </a:cubicBezTo>
                    <a:cubicBezTo>
                      <a:pt x="2745" y="251"/>
                      <a:pt x="2751" y="253"/>
                      <a:pt x="2759" y="254"/>
                    </a:cubicBezTo>
                    <a:cubicBezTo>
                      <a:pt x="2776" y="255"/>
                      <a:pt x="2791" y="261"/>
                      <a:pt x="2800" y="277"/>
                    </a:cubicBezTo>
                    <a:cubicBezTo>
                      <a:pt x="2806" y="287"/>
                      <a:pt x="2814" y="296"/>
                      <a:pt x="2820" y="306"/>
                    </a:cubicBezTo>
                    <a:cubicBezTo>
                      <a:pt x="2828" y="319"/>
                      <a:pt x="2829" y="332"/>
                      <a:pt x="2820" y="345"/>
                    </a:cubicBezTo>
                    <a:cubicBezTo>
                      <a:pt x="2815" y="351"/>
                      <a:pt x="2812" y="358"/>
                      <a:pt x="2808" y="365"/>
                    </a:cubicBezTo>
                    <a:cubicBezTo>
                      <a:pt x="2809" y="366"/>
                      <a:pt x="2811" y="368"/>
                      <a:pt x="2813" y="368"/>
                    </a:cubicBezTo>
                    <a:cubicBezTo>
                      <a:pt x="2823" y="370"/>
                      <a:pt x="2831" y="378"/>
                      <a:pt x="2841" y="382"/>
                    </a:cubicBezTo>
                    <a:cubicBezTo>
                      <a:pt x="2844" y="384"/>
                      <a:pt x="2847" y="388"/>
                      <a:pt x="2851" y="391"/>
                    </a:cubicBezTo>
                    <a:cubicBezTo>
                      <a:pt x="2873" y="414"/>
                      <a:pt x="2886" y="441"/>
                      <a:pt x="2881" y="473"/>
                    </a:cubicBezTo>
                    <a:cubicBezTo>
                      <a:pt x="2878" y="491"/>
                      <a:pt x="2868" y="505"/>
                      <a:pt x="2855" y="517"/>
                    </a:cubicBezTo>
                    <a:cubicBezTo>
                      <a:pt x="2846" y="526"/>
                      <a:pt x="2834" y="529"/>
                      <a:pt x="2821" y="529"/>
                    </a:cubicBezTo>
                    <a:cubicBezTo>
                      <a:pt x="2819" y="529"/>
                      <a:pt x="2817" y="529"/>
                      <a:pt x="2814" y="530"/>
                    </a:cubicBezTo>
                    <a:cubicBezTo>
                      <a:pt x="2817" y="540"/>
                      <a:pt x="2821" y="550"/>
                      <a:pt x="2817" y="561"/>
                    </a:cubicBezTo>
                    <a:cubicBezTo>
                      <a:pt x="2814" y="571"/>
                      <a:pt x="2810" y="580"/>
                      <a:pt x="2807" y="590"/>
                    </a:cubicBezTo>
                    <a:cubicBezTo>
                      <a:pt x="2813" y="592"/>
                      <a:pt x="2819" y="594"/>
                      <a:pt x="2825" y="594"/>
                    </a:cubicBezTo>
                    <a:cubicBezTo>
                      <a:pt x="2839" y="594"/>
                      <a:pt x="2851" y="598"/>
                      <a:pt x="2863" y="603"/>
                    </a:cubicBezTo>
                    <a:cubicBezTo>
                      <a:pt x="2881" y="610"/>
                      <a:pt x="2898" y="620"/>
                      <a:pt x="2915" y="629"/>
                    </a:cubicBezTo>
                    <a:cubicBezTo>
                      <a:pt x="2919" y="632"/>
                      <a:pt x="2924" y="635"/>
                      <a:pt x="2928" y="638"/>
                    </a:cubicBezTo>
                    <a:cubicBezTo>
                      <a:pt x="2945" y="649"/>
                      <a:pt x="2962" y="659"/>
                      <a:pt x="2976" y="672"/>
                    </a:cubicBezTo>
                    <a:cubicBezTo>
                      <a:pt x="2978" y="674"/>
                      <a:pt x="2980" y="675"/>
                      <a:pt x="2981" y="677"/>
                    </a:cubicBezTo>
                    <a:cubicBezTo>
                      <a:pt x="2987" y="683"/>
                      <a:pt x="2993" y="688"/>
                      <a:pt x="3000" y="693"/>
                    </a:cubicBezTo>
                    <a:cubicBezTo>
                      <a:pt x="3013" y="704"/>
                      <a:pt x="3025" y="716"/>
                      <a:pt x="3036" y="728"/>
                    </a:cubicBezTo>
                    <a:cubicBezTo>
                      <a:pt x="3039" y="731"/>
                      <a:pt x="3042" y="732"/>
                      <a:pt x="3044" y="734"/>
                    </a:cubicBezTo>
                    <a:cubicBezTo>
                      <a:pt x="3050" y="738"/>
                      <a:pt x="3055" y="743"/>
                      <a:pt x="3060" y="748"/>
                    </a:cubicBezTo>
                    <a:cubicBezTo>
                      <a:pt x="3067" y="755"/>
                      <a:pt x="3074" y="762"/>
                      <a:pt x="3081" y="770"/>
                    </a:cubicBezTo>
                    <a:cubicBezTo>
                      <a:pt x="3083" y="772"/>
                      <a:pt x="3085" y="775"/>
                      <a:pt x="3086" y="778"/>
                    </a:cubicBezTo>
                    <a:cubicBezTo>
                      <a:pt x="3088" y="782"/>
                      <a:pt x="3088" y="784"/>
                      <a:pt x="3084" y="787"/>
                    </a:cubicBezTo>
                    <a:cubicBezTo>
                      <a:pt x="3080" y="789"/>
                      <a:pt x="3076" y="792"/>
                      <a:pt x="3073" y="794"/>
                    </a:cubicBezTo>
                    <a:cubicBezTo>
                      <a:pt x="3072" y="795"/>
                      <a:pt x="3070" y="796"/>
                      <a:pt x="3070" y="797"/>
                    </a:cubicBezTo>
                    <a:cubicBezTo>
                      <a:pt x="3064" y="807"/>
                      <a:pt x="3058" y="816"/>
                      <a:pt x="3052" y="825"/>
                    </a:cubicBezTo>
                    <a:cubicBezTo>
                      <a:pt x="3046" y="833"/>
                      <a:pt x="3041" y="842"/>
                      <a:pt x="3034" y="849"/>
                    </a:cubicBezTo>
                    <a:cubicBezTo>
                      <a:pt x="3023" y="862"/>
                      <a:pt x="3011" y="874"/>
                      <a:pt x="3000" y="886"/>
                    </a:cubicBezTo>
                    <a:cubicBezTo>
                      <a:pt x="2996" y="890"/>
                      <a:pt x="2991" y="893"/>
                      <a:pt x="2987" y="898"/>
                    </a:cubicBezTo>
                    <a:cubicBezTo>
                      <a:pt x="2979" y="908"/>
                      <a:pt x="2968" y="913"/>
                      <a:pt x="2958" y="921"/>
                    </a:cubicBezTo>
                    <a:cubicBezTo>
                      <a:pt x="2953" y="926"/>
                      <a:pt x="2948" y="930"/>
                      <a:pt x="2943" y="934"/>
                    </a:cubicBezTo>
                    <a:cubicBezTo>
                      <a:pt x="2938" y="938"/>
                      <a:pt x="2934" y="941"/>
                      <a:pt x="2929" y="944"/>
                    </a:cubicBezTo>
                    <a:cubicBezTo>
                      <a:pt x="2922" y="950"/>
                      <a:pt x="2914" y="954"/>
                      <a:pt x="2906" y="960"/>
                    </a:cubicBezTo>
                    <a:cubicBezTo>
                      <a:pt x="2912" y="963"/>
                      <a:pt x="2916" y="960"/>
                      <a:pt x="2920" y="959"/>
                    </a:cubicBezTo>
                    <a:cubicBezTo>
                      <a:pt x="2934" y="953"/>
                      <a:pt x="2949" y="952"/>
                      <a:pt x="2963" y="950"/>
                    </a:cubicBezTo>
                    <a:cubicBezTo>
                      <a:pt x="2975" y="948"/>
                      <a:pt x="2986" y="946"/>
                      <a:pt x="2997" y="945"/>
                    </a:cubicBezTo>
                    <a:cubicBezTo>
                      <a:pt x="3003" y="945"/>
                      <a:pt x="3009" y="945"/>
                      <a:pt x="3016" y="945"/>
                    </a:cubicBezTo>
                    <a:cubicBezTo>
                      <a:pt x="3030" y="945"/>
                      <a:pt x="3044" y="945"/>
                      <a:pt x="3057" y="945"/>
                    </a:cubicBezTo>
                    <a:cubicBezTo>
                      <a:pt x="3070" y="945"/>
                      <a:pt x="3082" y="944"/>
                      <a:pt x="3095" y="944"/>
                    </a:cubicBezTo>
                    <a:cubicBezTo>
                      <a:pt x="3102" y="944"/>
                      <a:pt x="3110" y="945"/>
                      <a:pt x="3118" y="945"/>
                    </a:cubicBezTo>
                    <a:cubicBezTo>
                      <a:pt x="3121" y="946"/>
                      <a:pt x="3125" y="945"/>
                      <a:pt x="3129" y="945"/>
                    </a:cubicBezTo>
                    <a:cubicBezTo>
                      <a:pt x="3141" y="945"/>
                      <a:pt x="3153" y="945"/>
                      <a:pt x="3165" y="944"/>
                    </a:cubicBezTo>
                    <a:cubicBezTo>
                      <a:pt x="3180" y="944"/>
                      <a:pt x="3194" y="943"/>
                      <a:pt x="3208" y="943"/>
                    </a:cubicBezTo>
                    <a:cubicBezTo>
                      <a:pt x="3211" y="943"/>
                      <a:pt x="3215" y="943"/>
                      <a:pt x="3218" y="943"/>
                    </a:cubicBezTo>
                    <a:cubicBezTo>
                      <a:pt x="3221" y="944"/>
                      <a:pt x="3225" y="945"/>
                      <a:pt x="3228" y="945"/>
                    </a:cubicBezTo>
                    <a:cubicBezTo>
                      <a:pt x="3240" y="945"/>
                      <a:pt x="3251" y="944"/>
                      <a:pt x="3263" y="944"/>
                    </a:cubicBezTo>
                    <a:cubicBezTo>
                      <a:pt x="3275" y="944"/>
                      <a:pt x="3287" y="944"/>
                      <a:pt x="3299" y="945"/>
                    </a:cubicBezTo>
                    <a:cubicBezTo>
                      <a:pt x="3311" y="945"/>
                      <a:pt x="3323" y="946"/>
                      <a:pt x="3335" y="946"/>
                    </a:cubicBezTo>
                    <a:cubicBezTo>
                      <a:pt x="3337" y="946"/>
                      <a:pt x="3340" y="945"/>
                      <a:pt x="3343" y="945"/>
                    </a:cubicBezTo>
                    <a:cubicBezTo>
                      <a:pt x="3344" y="935"/>
                      <a:pt x="3344" y="926"/>
                      <a:pt x="3345" y="918"/>
                    </a:cubicBezTo>
                    <a:cubicBezTo>
                      <a:pt x="3347" y="907"/>
                      <a:pt x="3348" y="896"/>
                      <a:pt x="3351" y="886"/>
                    </a:cubicBezTo>
                    <a:cubicBezTo>
                      <a:pt x="3355" y="870"/>
                      <a:pt x="3360" y="855"/>
                      <a:pt x="3366" y="840"/>
                    </a:cubicBezTo>
                    <a:cubicBezTo>
                      <a:pt x="3372" y="824"/>
                      <a:pt x="3378" y="808"/>
                      <a:pt x="3386" y="792"/>
                    </a:cubicBezTo>
                    <a:cubicBezTo>
                      <a:pt x="3392" y="780"/>
                      <a:pt x="3399" y="768"/>
                      <a:pt x="3406" y="756"/>
                    </a:cubicBezTo>
                    <a:cubicBezTo>
                      <a:pt x="3417" y="740"/>
                      <a:pt x="3428" y="724"/>
                      <a:pt x="3441" y="709"/>
                    </a:cubicBezTo>
                    <a:cubicBezTo>
                      <a:pt x="3456" y="693"/>
                      <a:pt x="3471" y="678"/>
                      <a:pt x="3488" y="664"/>
                    </a:cubicBezTo>
                    <a:cubicBezTo>
                      <a:pt x="3499" y="656"/>
                      <a:pt x="3509" y="647"/>
                      <a:pt x="3520" y="639"/>
                    </a:cubicBezTo>
                    <a:cubicBezTo>
                      <a:pt x="3529" y="633"/>
                      <a:pt x="3538" y="628"/>
                      <a:pt x="3546" y="622"/>
                    </a:cubicBezTo>
                    <a:cubicBezTo>
                      <a:pt x="3561" y="612"/>
                      <a:pt x="3577" y="604"/>
                      <a:pt x="3591" y="594"/>
                    </a:cubicBezTo>
                    <a:cubicBezTo>
                      <a:pt x="3598" y="589"/>
                      <a:pt x="3604" y="586"/>
                      <a:pt x="3611" y="584"/>
                    </a:cubicBezTo>
                    <a:cubicBezTo>
                      <a:pt x="3622" y="581"/>
                      <a:pt x="3633" y="578"/>
                      <a:pt x="3644" y="575"/>
                    </a:cubicBezTo>
                    <a:cubicBezTo>
                      <a:pt x="3647" y="574"/>
                      <a:pt x="3651" y="572"/>
                      <a:pt x="3654" y="570"/>
                    </a:cubicBezTo>
                    <a:cubicBezTo>
                      <a:pt x="3657" y="567"/>
                      <a:pt x="3661" y="565"/>
                      <a:pt x="3665" y="566"/>
                    </a:cubicBezTo>
                    <a:cubicBezTo>
                      <a:pt x="3666" y="567"/>
                      <a:pt x="3668" y="567"/>
                      <a:pt x="3668" y="566"/>
                    </a:cubicBezTo>
                    <a:cubicBezTo>
                      <a:pt x="3680" y="559"/>
                      <a:pt x="3694" y="556"/>
                      <a:pt x="3707" y="552"/>
                    </a:cubicBezTo>
                    <a:cubicBezTo>
                      <a:pt x="3710" y="551"/>
                      <a:pt x="3714" y="550"/>
                      <a:pt x="3716" y="547"/>
                    </a:cubicBezTo>
                    <a:cubicBezTo>
                      <a:pt x="3720" y="543"/>
                      <a:pt x="3725" y="541"/>
                      <a:pt x="3730" y="540"/>
                    </a:cubicBezTo>
                    <a:cubicBezTo>
                      <a:pt x="3746" y="534"/>
                      <a:pt x="3763" y="529"/>
                      <a:pt x="3780" y="524"/>
                    </a:cubicBezTo>
                    <a:cubicBezTo>
                      <a:pt x="3787" y="522"/>
                      <a:pt x="3795" y="520"/>
                      <a:pt x="3802" y="518"/>
                    </a:cubicBezTo>
                    <a:cubicBezTo>
                      <a:pt x="3808" y="517"/>
                      <a:pt x="3813" y="515"/>
                      <a:pt x="3819" y="513"/>
                    </a:cubicBezTo>
                    <a:cubicBezTo>
                      <a:pt x="3828" y="510"/>
                      <a:pt x="3837" y="507"/>
                      <a:pt x="3846" y="505"/>
                    </a:cubicBezTo>
                    <a:cubicBezTo>
                      <a:pt x="3855" y="503"/>
                      <a:pt x="3865" y="502"/>
                      <a:pt x="3875" y="500"/>
                    </a:cubicBezTo>
                    <a:cubicBezTo>
                      <a:pt x="3887" y="498"/>
                      <a:pt x="3899" y="495"/>
                      <a:pt x="3911" y="494"/>
                    </a:cubicBezTo>
                    <a:cubicBezTo>
                      <a:pt x="3920" y="492"/>
                      <a:pt x="3929" y="492"/>
                      <a:pt x="3938" y="491"/>
                    </a:cubicBezTo>
                    <a:cubicBezTo>
                      <a:pt x="3940" y="491"/>
                      <a:pt x="3941" y="490"/>
                      <a:pt x="3943" y="489"/>
                    </a:cubicBezTo>
                    <a:cubicBezTo>
                      <a:pt x="3953" y="486"/>
                      <a:pt x="3963" y="485"/>
                      <a:pt x="3973" y="486"/>
                    </a:cubicBezTo>
                    <a:cubicBezTo>
                      <a:pt x="3979" y="487"/>
                      <a:pt x="3985" y="484"/>
                      <a:pt x="3990" y="483"/>
                    </a:cubicBezTo>
                    <a:cubicBezTo>
                      <a:pt x="3994" y="482"/>
                      <a:pt x="3998" y="481"/>
                      <a:pt x="4001" y="481"/>
                    </a:cubicBezTo>
                    <a:cubicBezTo>
                      <a:pt x="4007" y="483"/>
                      <a:pt x="4013" y="484"/>
                      <a:pt x="4018" y="479"/>
                    </a:cubicBezTo>
                    <a:cubicBezTo>
                      <a:pt x="4019" y="478"/>
                      <a:pt x="4021" y="478"/>
                      <a:pt x="4023" y="478"/>
                    </a:cubicBezTo>
                    <a:cubicBezTo>
                      <a:pt x="4033" y="477"/>
                      <a:pt x="4042" y="475"/>
                      <a:pt x="4052" y="475"/>
                    </a:cubicBezTo>
                    <a:cubicBezTo>
                      <a:pt x="4054" y="475"/>
                      <a:pt x="4056" y="475"/>
                      <a:pt x="4058" y="474"/>
                    </a:cubicBezTo>
                    <a:cubicBezTo>
                      <a:pt x="4070" y="467"/>
                      <a:pt x="4084" y="469"/>
                      <a:pt x="4097" y="468"/>
                    </a:cubicBezTo>
                    <a:cubicBezTo>
                      <a:pt x="4100" y="467"/>
                      <a:pt x="4103" y="467"/>
                      <a:pt x="4105" y="466"/>
                    </a:cubicBezTo>
                    <a:cubicBezTo>
                      <a:pt x="4114" y="462"/>
                      <a:pt x="4123" y="461"/>
                      <a:pt x="4132" y="463"/>
                    </a:cubicBezTo>
                    <a:cubicBezTo>
                      <a:pt x="4139" y="464"/>
                      <a:pt x="4147" y="462"/>
                      <a:pt x="4154" y="462"/>
                    </a:cubicBezTo>
                    <a:cubicBezTo>
                      <a:pt x="4172" y="460"/>
                      <a:pt x="4190" y="459"/>
                      <a:pt x="4208" y="456"/>
                    </a:cubicBezTo>
                    <a:cubicBezTo>
                      <a:pt x="4222" y="454"/>
                      <a:pt x="4236" y="454"/>
                      <a:pt x="4250" y="453"/>
                    </a:cubicBezTo>
                    <a:cubicBezTo>
                      <a:pt x="4259" y="452"/>
                      <a:pt x="4268" y="450"/>
                      <a:pt x="4277" y="448"/>
                    </a:cubicBezTo>
                    <a:cubicBezTo>
                      <a:pt x="4288" y="447"/>
                      <a:pt x="4300" y="446"/>
                      <a:pt x="4311" y="444"/>
                    </a:cubicBezTo>
                    <a:cubicBezTo>
                      <a:pt x="4322" y="442"/>
                      <a:pt x="4332" y="442"/>
                      <a:pt x="4343" y="442"/>
                    </a:cubicBezTo>
                    <a:cubicBezTo>
                      <a:pt x="4355" y="442"/>
                      <a:pt x="4367" y="441"/>
                      <a:pt x="4378" y="437"/>
                    </a:cubicBezTo>
                    <a:cubicBezTo>
                      <a:pt x="4379" y="437"/>
                      <a:pt x="4380" y="436"/>
                      <a:pt x="4382" y="436"/>
                    </a:cubicBezTo>
                    <a:cubicBezTo>
                      <a:pt x="4390" y="437"/>
                      <a:pt x="4398" y="438"/>
                      <a:pt x="4406" y="438"/>
                    </a:cubicBezTo>
                    <a:cubicBezTo>
                      <a:pt x="4413" y="438"/>
                      <a:pt x="4420" y="439"/>
                      <a:pt x="4426" y="436"/>
                    </a:cubicBezTo>
                    <a:cubicBezTo>
                      <a:pt x="4429" y="434"/>
                      <a:pt x="4432" y="434"/>
                      <a:pt x="4434" y="434"/>
                    </a:cubicBezTo>
                    <a:cubicBezTo>
                      <a:pt x="4444" y="434"/>
                      <a:pt x="4453" y="434"/>
                      <a:pt x="4463" y="430"/>
                    </a:cubicBezTo>
                    <a:cubicBezTo>
                      <a:pt x="4467" y="429"/>
                      <a:pt x="4473" y="428"/>
                      <a:pt x="4477" y="429"/>
                    </a:cubicBezTo>
                    <a:cubicBezTo>
                      <a:pt x="4492" y="433"/>
                      <a:pt x="4507" y="431"/>
                      <a:pt x="4523" y="430"/>
                    </a:cubicBezTo>
                    <a:cubicBezTo>
                      <a:pt x="4532" y="430"/>
                      <a:pt x="4542" y="431"/>
                      <a:pt x="4551" y="430"/>
                    </a:cubicBezTo>
                    <a:cubicBezTo>
                      <a:pt x="4563" y="428"/>
                      <a:pt x="4575" y="427"/>
                      <a:pt x="4587" y="429"/>
                    </a:cubicBezTo>
                    <a:cubicBezTo>
                      <a:pt x="4592" y="430"/>
                      <a:pt x="4598" y="428"/>
                      <a:pt x="4604" y="428"/>
                    </a:cubicBezTo>
                    <a:cubicBezTo>
                      <a:pt x="4615" y="427"/>
                      <a:pt x="4627" y="427"/>
                      <a:pt x="4638" y="427"/>
                    </a:cubicBezTo>
                    <a:cubicBezTo>
                      <a:pt x="4641" y="427"/>
                      <a:pt x="4643" y="427"/>
                      <a:pt x="4645" y="428"/>
                    </a:cubicBezTo>
                    <a:cubicBezTo>
                      <a:pt x="4658" y="430"/>
                      <a:pt x="4671" y="429"/>
                      <a:pt x="4684" y="427"/>
                    </a:cubicBezTo>
                    <a:cubicBezTo>
                      <a:pt x="4688" y="426"/>
                      <a:pt x="4692" y="427"/>
                      <a:pt x="4696" y="426"/>
                    </a:cubicBezTo>
                    <a:cubicBezTo>
                      <a:pt x="4701" y="426"/>
                      <a:pt x="4706" y="426"/>
                      <a:pt x="4711" y="426"/>
                    </a:cubicBezTo>
                    <a:cubicBezTo>
                      <a:pt x="4717" y="426"/>
                      <a:pt x="4722" y="425"/>
                      <a:pt x="4728" y="424"/>
                    </a:cubicBezTo>
                    <a:cubicBezTo>
                      <a:pt x="4729" y="424"/>
                      <a:pt x="4730" y="424"/>
                      <a:pt x="4730" y="424"/>
                    </a:cubicBezTo>
                    <a:cubicBezTo>
                      <a:pt x="4736" y="420"/>
                      <a:pt x="4743" y="420"/>
                      <a:pt x="4748" y="421"/>
                    </a:cubicBezTo>
                    <a:cubicBezTo>
                      <a:pt x="4757" y="423"/>
                      <a:pt x="4763" y="417"/>
                      <a:pt x="4772" y="419"/>
                    </a:cubicBezTo>
                    <a:cubicBezTo>
                      <a:pt x="4779" y="421"/>
                      <a:pt x="4788" y="421"/>
                      <a:pt x="4796" y="421"/>
                    </a:cubicBezTo>
                    <a:cubicBezTo>
                      <a:pt x="4801" y="421"/>
                      <a:pt x="4807" y="421"/>
                      <a:pt x="4812" y="420"/>
                    </a:cubicBezTo>
                    <a:cubicBezTo>
                      <a:pt x="4817" y="420"/>
                      <a:pt x="4822" y="417"/>
                      <a:pt x="4826" y="420"/>
                    </a:cubicBezTo>
                    <a:cubicBezTo>
                      <a:pt x="4827" y="421"/>
                      <a:pt x="4827" y="421"/>
                      <a:pt x="4828" y="421"/>
                    </a:cubicBezTo>
                    <a:cubicBezTo>
                      <a:pt x="4839" y="417"/>
                      <a:pt x="4850" y="419"/>
                      <a:pt x="4860" y="417"/>
                    </a:cubicBezTo>
                    <a:cubicBezTo>
                      <a:pt x="4872" y="415"/>
                      <a:pt x="4883" y="413"/>
                      <a:pt x="4894" y="412"/>
                    </a:cubicBezTo>
                    <a:cubicBezTo>
                      <a:pt x="4904" y="412"/>
                      <a:pt x="4914" y="410"/>
                      <a:pt x="4923" y="408"/>
                    </a:cubicBezTo>
                    <a:cubicBezTo>
                      <a:pt x="4946" y="404"/>
                      <a:pt x="4969" y="400"/>
                      <a:pt x="4993" y="396"/>
                    </a:cubicBezTo>
                    <a:cubicBezTo>
                      <a:pt x="4999" y="395"/>
                      <a:pt x="5007" y="397"/>
                      <a:pt x="5012" y="394"/>
                    </a:cubicBezTo>
                    <a:cubicBezTo>
                      <a:pt x="5020" y="392"/>
                      <a:pt x="5028" y="391"/>
                      <a:pt x="5036" y="389"/>
                    </a:cubicBezTo>
                    <a:cubicBezTo>
                      <a:pt x="5040" y="388"/>
                      <a:pt x="5044" y="389"/>
                      <a:pt x="5048" y="389"/>
                    </a:cubicBezTo>
                    <a:cubicBezTo>
                      <a:pt x="5051" y="389"/>
                      <a:pt x="5055" y="391"/>
                      <a:pt x="5058" y="391"/>
                    </a:cubicBezTo>
                    <a:cubicBezTo>
                      <a:pt x="5080" y="392"/>
                      <a:pt x="5100" y="401"/>
                      <a:pt x="5121" y="406"/>
                    </a:cubicBezTo>
                    <a:cubicBezTo>
                      <a:pt x="5140" y="411"/>
                      <a:pt x="5156" y="420"/>
                      <a:pt x="5172" y="429"/>
                    </a:cubicBezTo>
                    <a:cubicBezTo>
                      <a:pt x="5173" y="430"/>
                      <a:pt x="5175" y="430"/>
                      <a:pt x="5176" y="431"/>
                    </a:cubicBezTo>
                    <a:cubicBezTo>
                      <a:pt x="5183" y="436"/>
                      <a:pt x="5192" y="441"/>
                      <a:pt x="5198" y="447"/>
                    </a:cubicBezTo>
                    <a:cubicBezTo>
                      <a:pt x="5207" y="455"/>
                      <a:pt x="5215" y="463"/>
                      <a:pt x="5224" y="471"/>
                    </a:cubicBezTo>
                    <a:cubicBezTo>
                      <a:pt x="5232" y="479"/>
                      <a:pt x="5239" y="489"/>
                      <a:pt x="5244" y="499"/>
                    </a:cubicBezTo>
                    <a:cubicBezTo>
                      <a:pt x="5248" y="507"/>
                      <a:pt x="5251" y="515"/>
                      <a:pt x="5253" y="522"/>
                    </a:cubicBezTo>
                    <a:cubicBezTo>
                      <a:pt x="5256" y="528"/>
                      <a:pt x="5258" y="535"/>
                      <a:pt x="5260" y="541"/>
                    </a:cubicBezTo>
                    <a:cubicBezTo>
                      <a:pt x="5263" y="551"/>
                      <a:pt x="5267" y="560"/>
                      <a:pt x="5264" y="571"/>
                    </a:cubicBezTo>
                    <a:cubicBezTo>
                      <a:pt x="5264" y="572"/>
                      <a:pt x="5265" y="574"/>
                      <a:pt x="5266" y="578"/>
                    </a:cubicBezTo>
                    <a:cubicBezTo>
                      <a:pt x="5268" y="575"/>
                      <a:pt x="5270" y="574"/>
                      <a:pt x="5271" y="572"/>
                    </a:cubicBezTo>
                    <a:cubicBezTo>
                      <a:pt x="5277" y="563"/>
                      <a:pt x="5283" y="554"/>
                      <a:pt x="5289" y="545"/>
                    </a:cubicBezTo>
                    <a:cubicBezTo>
                      <a:pt x="5293" y="539"/>
                      <a:pt x="5297" y="533"/>
                      <a:pt x="5301" y="527"/>
                    </a:cubicBezTo>
                    <a:cubicBezTo>
                      <a:pt x="5308" y="516"/>
                      <a:pt x="5317" y="505"/>
                      <a:pt x="5327" y="497"/>
                    </a:cubicBezTo>
                    <a:cubicBezTo>
                      <a:pt x="5337" y="488"/>
                      <a:pt x="5347" y="479"/>
                      <a:pt x="5357" y="470"/>
                    </a:cubicBezTo>
                    <a:cubicBezTo>
                      <a:pt x="5363" y="464"/>
                      <a:pt x="5369" y="460"/>
                      <a:pt x="5377" y="458"/>
                    </a:cubicBezTo>
                    <a:cubicBezTo>
                      <a:pt x="5379" y="457"/>
                      <a:pt x="5380" y="457"/>
                      <a:pt x="5381" y="456"/>
                    </a:cubicBezTo>
                    <a:cubicBezTo>
                      <a:pt x="5396" y="445"/>
                      <a:pt x="5413" y="437"/>
                      <a:pt x="5430" y="430"/>
                    </a:cubicBezTo>
                    <a:cubicBezTo>
                      <a:pt x="5435" y="428"/>
                      <a:pt x="5439" y="425"/>
                      <a:pt x="5443" y="424"/>
                    </a:cubicBezTo>
                    <a:cubicBezTo>
                      <a:pt x="5450" y="421"/>
                      <a:pt x="5456" y="420"/>
                      <a:pt x="5463" y="418"/>
                    </a:cubicBezTo>
                    <a:cubicBezTo>
                      <a:pt x="5471" y="416"/>
                      <a:pt x="5479" y="414"/>
                      <a:pt x="5487" y="412"/>
                    </a:cubicBezTo>
                    <a:cubicBezTo>
                      <a:pt x="5501" y="408"/>
                      <a:pt x="5515" y="405"/>
                      <a:pt x="5529" y="402"/>
                    </a:cubicBezTo>
                    <a:cubicBezTo>
                      <a:pt x="5542" y="399"/>
                      <a:pt x="5555" y="396"/>
                      <a:pt x="5568" y="394"/>
                    </a:cubicBezTo>
                    <a:cubicBezTo>
                      <a:pt x="5571" y="393"/>
                      <a:pt x="5575" y="393"/>
                      <a:pt x="5577" y="394"/>
                    </a:cubicBezTo>
                    <a:cubicBezTo>
                      <a:pt x="5588" y="399"/>
                      <a:pt x="5599" y="395"/>
                      <a:pt x="5610" y="397"/>
                    </a:cubicBezTo>
                    <a:cubicBezTo>
                      <a:pt x="5616" y="398"/>
                      <a:pt x="5622" y="396"/>
                      <a:pt x="5629" y="397"/>
                    </a:cubicBezTo>
                    <a:cubicBezTo>
                      <a:pt x="5632" y="398"/>
                      <a:pt x="5636" y="397"/>
                      <a:pt x="5639" y="400"/>
                    </a:cubicBezTo>
                    <a:cubicBezTo>
                      <a:pt x="5640" y="401"/>
                      <a:pt x="5643" y="400"/>
                      <a:pt x="5645" y="400"/>
                    </a:cubicBezTo>
                    <a:cubicBezTo>
                      <a:pt x="5667" y="404"/>
                      <a:pt x="5689" y="407"/>
                      <a:pt x="5711" y="412"/>
                    </a:cubicBezTo>
                    <a:cubicBezTo>
                      <a:pt x="5727" y="415"/>
                      <a:pt x="5742" y="421"/>
                      <a:pt x="5757" y="426"/>
                    </a:cubicBezTo>
                    <a:cubicBezTo>
                      <a:pt x="5761" y="428"/>
                      <a:pt x="5765" y="433"/>
                      <a:pt x="5769" y="435"/>
                    </a:cubicBezTo>
                    <a:cubicBezTo>
                      <a:pt x="5777" y="440"/>
                      <a:pt x="5786" y="444"/>
                      <a:pt x="5794" y="449"/>
                    </a:cubicBezTo>
                    <a:cubicBezTo>
                      <a:pt x="5795" y="449"/>
                      <a:pt x="5797" y="450"/>
                      <a:pt x="5798" y="451"/>
                    </a:cubicBezTo>
                    <a:cubicBezTo>
                      <a:pt x="5804" y="463"/>
                      <a:pt x="5817" y="468"/>
                      <a:pt x="5823" y="480"/>
                    </a:cubicBezTo>
                    <a:cubicBezTo>
                      <a:pt x="5825" y="485"/>
                      <a:pt x="5829" y="491"/>
                      <a:pt x="5834" y="495"/>
                    </a:cubicBezTo>
                    <a:cubicBezTo>
                      <a:pt x="5841" y="501"/>
                      <a:pt x="5844" y="511"/>
                      <a:pt x="5850" y="518"/>
                    </a:cubicBezTo>
                    <a:cubicBezTo>
                      <a:pt x="5855" y="523"/>
                      <a:pt x="5859" y="529"/>
                      <a:pt x="5864" y="535"/>
                    </a:cubicBezTo>
                    <a:cubicBezTo>
                      <a:pt x="5865" y="536"/>
                      <a:pt x="5866" y="537"/>
                      <a:pt x="5866" y="538"/>
                    </a:cubicBezTo>
                    <a:cubicBezTo>
                      <a:pt x="5870" y="551"/>
                      <a:pt x="5882" y="560"/>
                      <a:pt x="5887" y="573"/>
                    </a:cubicBezTo>
                    <a:cubicBezTo>
                      <a:pt x="5893" y="590"/>
                      <a:pt x="5904" y="605"/>
                      <a:pt x="5907" y="623"/>
                    </a:cubicBezTo>
                    <a:cubicBezTo>
                      <a:pt x="5907" y="625"/>
                      <a:pt x="5908" y="627"/>
                      <a:pt x="5909" y="628"/>
                    </a:cubicBezTo>
                    <a:cubicBezTo>
                      <a:pt x="5917" y="641"/>
                      <a:pt x="5919" y="655"/>
                      <a:pt x="5921" y="669"/>
                    </a:cubicBezTo>
                    <a:cubicBezTo>
                      <a:pt x="5922" y="675"/>
                      <a:pt x="5923" y="681"/>
                      <a:pt x="5924" y="687"/>
                    </a:cubicBezTo>
                    <a:cubicBezTo>
                      <a:pt x="5925" y="695"/>
                      <a:pt x="5926" y="702"/>
                      <a:pt x="5924" y="710"/>
                    </a:cubicBezTo>
                    <a:cubicBezTo>
                      <a:pt x="5922" y="720"/>
                      <a:pt x="5922" y="731"/>
                      <a:pt x="5922" y="742"/>
                    </a:cubicBezTo>
                    <a:cubicBezTo>
                      <a:pt x="5923" y="755"/>
                      <a:pt x="5919" y="767"/>
                      <a:pt x="5917" y="779"/>
                    </a:cubicBezTo>
                    <a:cubicBezTo>
                      <a:pt x="5917" y="782"/>
                      <a:pt x="5916" y="786"/>
                      <a:pt x="5916" y="791"/>
                    </a:cubicBezTo>
                    <a:cubicBezTo>
                      <a:pt x="5921" y="788"/>
                      <a:pt x="5926" y="786"/>
                      <a:pt x="5930" y="784"/>
                    </a:cubicBezTo>
                    <a:cubicBezTo>
                      <a:pt x="5936" y="781"/>
                      <a:pt x="5942" y="779"/>
                      <a:pt x="5950" y="777"/>
                    </a:cubicBezTo>
                    <a:cubicBezTo>
                      <a:pt x="5960" y="776"/>
                      <a:pt x="5969" y="772"/>
                      <a:pt x="5979" y="768"/>
                    </a:cubicBezTo>
                    <a:cubicBezTo>
                      <a:pt x="5995" y="763"/>
                      <a:pt x="6010" y="759"/>
                      <a:pt x="6027" y="757"/>
                    </a:cubicBezTo>
                    <a:cubicBezTo>
                      <a:pt x="6031" y="757"/>
                      <a:pt x="6036" y="756"/>
                      <a:pt x="6041" y="755"/>
                    </a:cubicBezTo>
                    <a:cubicBezTo>
                      <a:pt x="6051" y="754"/>
                      <a:pt x="6062" y="751"/>
                      <a:pt x="6072" y="750"/>
                    </a:cubicBezTo>
                    <a:cubicBezTo>
                      <a:pt x="6079" y="749"/>
                      <a:pt x="6086" y="749"/>
                      <a:pt x="6093" y="750"/>
                    </a:cubicBezTo>
                    <a:cubicBezTo>
                      <a:pt x="6114" y="752"/>
                      <a:pt x="6135" y="754"/>
                      <a:pt x="6155" y="757"/>
                    </a:cubicBezTo>
                    <a:cubicBezTo>
                      <a:pt x="6172" y="760"/>
                      <a:pt x="6188" y="762"/>
                      <a:pt x="6203" y="771"/>
                    </a:cubicBezTo>
                    <a:cubicBezTo>
                      <a:pt x="6209" y="774"/>
                      <a:pt x="6211" y="778"/>
                      <a:pt x="6212" y="783"/>
                    </a:cubicBezTo>
                    <a:cubicBezTo>
                      <a:pt x="6214" y="787"/>
                      <a:pt x="6214" y="791"/>
                      <a:pt x="6210" y="796"/>
                    </a:cubicBezTo>
                    <a:cubicBezTo>
                      <a:pt x="6206" y="802"/>
                      <a:pt x="6205" y="811"/>
                      <a:pt x="6202" y="818"/>
                    </a:cubicBezTo>
                    <a:cubicBezTo>
                      <a:pt x="6201" y="822"/>
                      <a:pt x="6199" y="825"/>
                      <a:pt x="6198" y="829"/>
                    </a:cubicBezTo>
                    <a:cubicBezTo>
                      <a:pt x="6195" y="842"/>
                      <a:pt x="6191" y="856"/>
                      <a:pt x="6187" y="869"/>
                    </a:cubicBezTo>
                    <a:cubicBezTo>
                      <a:pt x="6186" y="872"/>
                      <a:pt x="6184" y="875"/>
                      <a:pt x="6183" y="878"/>
                    </a:cubicBezTo>
                    <a:cubicBezTo>
                      <a:pt x="6176" y="889"/>
                      <a:pt x="6170" y="901"/>
                      <a:pt x="6162" y="912"/>
                    </a:cubicBezTo>
                    <a:cubicBezTo>
                      <a:pt x="6148" y="932"/>
                      <a:pt x="6134" y="953"/>
                      <a:pt x="6118" y="972"/>
                    </a:cubicBezTo>
                    <a:cubicBezTo>
                      <a:pt x="6108" y="986"/>
                      <a:pt x="6097" y="999"/>
                      <a:pt x="6084" y="1010"/>
                    </a:cubicBezTo>
                    <a:cubicBezTo>
                      <a:pt x="6074" y="1019"/>
                      <a:pt x="6065" y="1029"/>
                      <a:pt x="6053" y="1035"/>
                    </a:cubicBezTo>
                    <a:cubicBezTo>
                      <a:pt x="6046" y="1039"/>
                      <a:pt x="6040" y="1045"/>
                      <a:pt x="6034" y="1050"/>
                    </a:cubicBezTo>
                    <a:cubicBezTo>
                      <a:pt x="6028" y="1055"/>
                      <a:pt x="6023" y="1061"/>
                      <a:pt x="6017" y="1065"/>
                    </a:cubicBezTo>
                    <a:cubicBezTo>
                      <a:pt x="6013" y="1069"/>
                      <a:pt x="6008" y="1071"/>
                      <a:pt x="6004" y="1074"/>
                    </a:cubicBezTo>
                    <a:cubicBezTo>
                      <a:pt x="5999" y="1077"/>
                      <a:pt x="5994" y="1081"/>
                      <a:pt x="5989" y="1084"/>
                    </a:cubicBezTo>
                    <a:cubicBezTo>
                      <a:pt x="5975" y="1094"/>
                      <a:pt x="5962" y="1104"/>
                      <a:pt x="5947" y="1114"/>
                    </a:cubicBezTo>
                    <a:cubicBezTo>
                      <a:pt x="5954" y="1116"/>
                      <a:pt x="5959" y="1119"/>
                      <a:pt x="5965" y="1117"/>
                    </a:cubicBezTo>
                    <a:cubicBezTo>
                      <a:pt x="5969" y="1117"/>
                      <a:pt x="5972" y="1117"/>
                      <a:pt x="5976" y="1118"/>
                    </a:cubicBezTo>
                    <a:cubicBezTo>
                      <a:pt x="5987" y="1120"/>
                      <a:pt x="5999" y="1120"/>
                      <a:pt x="6011" y="1120"/>
                    </a:cubicBezTo>
                    <a:cubicBezTo>
                      <a:pt x="6019" y="1119"/>
                      <a:pt x="6026" y="1125"/>
                      <a:pt x="6026" y="1131"/>
                    </a:cubicBezTo>
                    <a:cubicBezTo>
                      <a:pt x="6028" y="1158"/>
                      <a:pt x="6030" y="1185"/>
                      <a:pt x="6031" y="1212"/>
                    </a:cubicBezTo>
                    <a:cubicBezTo>
                      <a:pt x="6031" y="1246"/>
                      <a:pt x="6031" y="1281"/>
                      <a:pt x="6030" y="1316"/>
                    </a:cubicBezTo>
                    <a:cubicBezTo>
                      <a:pt x="6029" y="1345"/>
                      <a:pt x="6027" y="1374"/>
                      <a:pt x="6026" y="1403"/>
                    </a:cubicBezTo>
                    <a:cubicBezTo>
                      <a:pt x="6025" y="1435"/>
                      <a:pt x="6025" y="1467"/>
                      <a:pt x="6030" y="1499"/>
                    </a:cubicBezTo>
                    <a:cubicBezTo>
                      <a:pt x="6032" y="1508"/>
                      <a:pt x="6031" y="1517"/>
                      <a:pt x="6031" y="1525"/>
                    </a:cubicBezTo>
                    <a:cubicBezTo>
                      <a:pt x="6031" y="1544"/>
                      <a:pt x="6030" y="1562"/>
                      <a:pt x="6034" y="1580"/>
                    </a:cubicBezTo>
                    <a:cubicBezTo>
                      <a:pt x="6035" y="1583"/>
                      <a:pt x="6036" y="1585"/>
                      <a:pt x="6037" y="1588"/>
                    </a:cubicBezTo>
                    <a:cubicBezTo>
                      <a:pt x="6040" y="1597"/>
                      <a:pt x="6035" y="1603"/>
                      <a:pt x="6025" y="1603"/>
                    </a:cubicBezTo>
                    <a:cubicBezTo>
                      <a:pt x="6019" y="1602"/>
                      <a:pt x="6013" y="1602"/>
                      <a:pt x="6006" y="1602"/>
                    </a:cubicBezTo>
                    <a:cubicBezTo>
                      <a:pt x="5979" y="1603"/>
                      <a:pt x="5951" y="1605"/>
                      <a:pt x="5923" y="1606"/>
                    </a:cubicBezTo>
                    <a:cubicBezTo>
                      <a:pt x="5913" y="1607"/>
                      <a:pt x="5902" y="1605"/>
                      <a:pt x="5892" y="1606"/>
                    </a:cubicBezTo>
                    <a:cubicBezTo>
                      <a:pt x="5887" y="1606"/>
                      <a:pt x="5881" y="1608"/>
                      <a:pt x="5876" y="1608"/>
                    </a:cubicBezTo>
                    <a:cubicBezTo>
                      <a:pt x="5866" y="1609"/>
                      <a:pt x="5856" y="1609"/>
                      <a:pt x="5846" y="1607"/>
                    </a:cubicBezTo>
                    <a:cubicBezTo>
                      <a:pt x="5845" y="1606"/>
                      <a:pt x="5842" y="1608"/>
                      <a:pt x="5840" y="1608"/>
                    </a:cubicBezTo>
                    <a:cubicBezTo>
                      <a:pt x="5831" y="1609"/>
                      <a:pt x="5821" y="1610"/>
                      <a:pt x="5812" y="1610"/>
                    </a:cubicBezTo>
                    <a:cubicBezTo>
                      <a:pt x="5805" y="1610"/>
                      <a:pt x="5797" y="1610"/>
                      <a:pt x="5790" y="1609"/>
                    </a:cubicBezTo>
                    <a:cubicBezTo>
                      <a:pt x="5778" y="1608"/>
                      <a:pt x="5765" y="1606"/>
                      <a:pt x="5753" y="1604"/>
                    </a:cubicBezTo>
                    <a:cubicBezTo>
                      <a:pt x="5748" y="1603"/>
                      <a:pt x="5744" y="1601"/>
                      <a:pt x="5744" y="1595"/>
                    </a:cubicBezTo>
                    <a:cubicBezTo>
                      <a:pt x="5744" y="1585"/>
                      <a:pt x="5745" y="1576"/>
                      <a:pt x="5746" y="1567"/>
                    </a:cubicBezTo>
                    <a:cubicBezTo>
                      <a:pt x="5746" y="1559"/>
                      <a:pt x="5747" y="1550"/>
                      <a:pt x="5747" y="1542"/>
                    </a:cubicBezTo>
                    <a:cubicBezTo>
                      <a:pt x="5747" y="1530"/>
                      <a:pt x="5747" y="1518"/>
                      <a:pt x="5747" y="1506"/>
                    </a:cubicBezTo>
                    <a:cubicBezTo>
                      <a:pt x="5747" y="1496"/>
                      <a:pt x="5748" y="1486"/>
                      <a:pt x="5747" y="1475"/>
                    </a:cubicBezTo>
                    <a:cubicBezTo>
                      <a:pt x="5746" y="1456"/>
                      <a:pt x="5745" y="1437"/>
                      <a:pt x="5744" y="1418"/>
                    </a:cubicBezTo>
                    <a:cubicBezTo>
                      <a:pt x="5743" y="1409"/>
                      <a:pt x="5743" y="1399"/>
                      <a:pt x="5743" y="1389"/>
                    </a:cubicBezTo>
                    <a:cubicBezTo>
                      <a:pt x="5743" y="1387"/>
                      <a:pt x="5743" y="1384"/>
                      <a:pt x="5742" y="1382"/>
                    </a:cubicBezTo>
                    <a:cubicBezTo>
                      <a:pt x="5735" y="1376"/>
                      <a:pt x="5737" y="1368"/>
                      <a:pt x="5737" y="1361"/>
                    </a:cubicBezTo>
                    <a:cubicBezTo>
                      <a:pt x="5737" y="1353"/>
                      <a:pt x="5737" y="1345"/>
                      <a:pt x="5737" y="1336"/>
                    </a:cubicBezTo>
                    <a:cubicBezTo>
                      <a:pt x="5724" y="1336"/>
                      <a:pt x="5712" y="1336"/>
                      <a:pt x="5701" y="1336"/>
                    </a:cubicBezTo>
                    <a:cubicBezTo>
                      <a:pt x="5696" y="1336"/>
                      <a:pt x="5691" y="1337"/>
                      <a:pt x="5686" y="1336"/>
                    </a:cubicBezTo>
                    <a:cubicBezTo>
                      <a:pt x="5670" y="1332"/>
                      <a:pt x="5654" y="1336"/>
                      <a:pt x="5638" y="1335"/>
                    </a:cubicBezTo>
                    <a:cubicBezTo>
                      <a:pt x="5618" y="1334"/>
                      <a:pt x="5599" y="1334"/>
                      <a:pt x="5579" y="1334"/>
                    </a:cubicBezTo>
                    <a:cubicBezTo>
                      <a:pt x="5556" y="1334"/>
                      <a:pt x="5533" y="1335"/>
                      <a:pt x="5510" y="1335"/>
                    </a:cubicBezTo>
                    <a:cubicBezTo>
                      <a:pt x="5497" y="1335"/>
                      <a:pt x="5483" y="1334"/>
                      <a:pt x="5470" y="1334"/>
                    </a:cubicBezTo>
                    <a:cubicBezTo>
                      <a:pt x="5460" y="1333"/>
                      <a:pt x="5449" y="1334"/>
                      <a:pt x="5438" y="1334"/>
                    </a:cubicBezTo>
                    <a:cubicBezTo>
                      <a:pt x="5429" y="1334"/>
                      <a:pt x="5418" y="1333"/>
                      <a:pt x="5409" y="1335"/>
                    </a:cubicBezTo>
                    <a:cubicBezTo>
                      <a:pt x="5395" y="1337"/>
                      <a:pt x="5381" y="1336"/>
                      <a:pt x="5367" y="1340"/>
                    </a:cubicBezTo>
                    <a:cubicBezTo>
                      <a:pt x="5364" y="1341"/>
                      <a:pt x="5360" y="1340"/>
                      <a:pt x="5356" y="1340"/>
                    </a:cubicBezTo>
                    <a:cubicBezTo>
                      <a:pt x="5344" y="1340"/>
                      <a:pt x="5331" y="1340"/>
                      <a:pt x="5318" y="1340"/>
                    </a:cubicBezTo>
                    <a:cubicBezTo>
                      <a:pt x="5314" y="1340"/>
                      <a:pt x="5310" y="1340"/>
                      <a:pt x="5307" y="1340"/>
                    </a:cubicBezTo>
                    <a:cubicBezTo>
                      <a:pt x="5289" y="1339"/>
                      <a:pt x="5271" y="1338"/>
                      <a:pt x="5253" y="1339"/>
                    </a:cubicBezTo>
                    <a:cubicBezTo>
                      <a:pt x="5235" y="1341"/>
                      <a:pt x="5218" y="1338"/>
                      <a:pt x="5201" y="1338"/>
                    </a:cubicBezTo>
                    <a:cubicBezTo>
                      <a:pt x="5181" y="1338"/>
                      <a:pt x="5161" y="1338"/>
                      <a:pt x="5141" y="1338"/>
                    </a:cubicBezTo>
                    <a:cubicBezTo>
                      <a:pt x="5135" y="1338"/>
                      <a:pt x="5129" y="1337"/>
                      <a:pt x="5122" y="1337"/>
                    </a:cubicBezTo>
                    <a:cubicBezTo>
                      <a:pt x="5112" y="1337"/>
                      <a:pt x="5102" y="1338"/>
                      <a:pt x="5091" y="1337"/>
                    </a:cubicBezTo>
                    <a:cubicBezTo>
                      <a:pt x="5077" y="1337"/>
                      <a:pt x="5064" y="1343"/>
                      <a:pt x="5049" y="1340"/>
                    </a:cubicBezTo>
                    <a:cubicBezTo>
                      <a:pt x="5042" y="1338"/>
                      <a:pt x="5034" y="1340"/>
                      <a:pt x="5026" y="1340"/>
                    </a:cubicBezTo>
                    <a:cubicBezTo>
                      <a:pt x="5007" y="1340"/>
                      <a:pt x="4988" y="1343"/>
                      <a:pt x="4969" y="1338"/>
                    </a:cubicBezTo>
                    <a:cubicBezTo>
                      <a:pt x="4967" y="1338"/>
                      <a:pt x="4965" y="1338"/>
                      <a:pt x="4963" y="1339"/>
                    </a:cubicBezTo>
                    <a:cubicBezTo>
                      <a:pt x="4945" y="1340"/>
                      <a:pt x="4927" y="1338"/>
                      <a:pt x="4909" y="1336"/>
                    </a:cubicBezTo>
                    <a:cubicBezTo>
                      <a:pt x="4898" y="1334"/>
                      <a:pt x="4887" y="1335"/>
                      <a:pt x="4876" y="1334"/>
                    </a:cubicBezTo>
                    <a:cubicBezTo>
                      <a:pt x="4871" y="1334"/>
                      <a:pt x="4867" y="1334"/>
                      <a:pt x="4862" y="1333"/>
                    </a:cubicBezTo>
                    <a:cubicBezTo>
                      <a:pt x="4854" y="1333"/>
                      <a:pt x="4846" y="1334"/>
                      <a:pt x="4838" y="1335"/>
                    </a:cubicBezTo>
                    <a:cubicBezTo>
                      <a:pt x="4830" y="1336"/>
                      <a:pt x="4822" y="1335"/>
                      <a:pt x="4814" y="1335"/>
                    </a:cubicBezTo>
                    <a:cubicBezTo>
                      <a:pt x="4798" y="1335"/>
                      <a:pt x="4783" y="1334"/>
                      <a:pt x="4767" y="1331"/>
                    </a:cubicBezTo>
                    <a:cubicBezTo>
                      <a:pt x="4761" y="1330"/>
                      <a:pt x="4754" y="1330"/>
                      <a:pt x="4748" y="1332"/>
                    </a:cubicBezTo>
                    <a:cubicBezTo>
                      <a:pt x="4740" y="1334"/>
                      <a:pt x="4732" y="1333"/>
                      <a:pt x="4723" y="1333"/>
                    </a:cubicBezTo>
                    <a:cubicBezTo>
                      <a:pt x="4717" y="1332"/>
                      <a:pt x="4711" y="1333"/>
                      <a:pt x="4704" y="1333"/>
                    </a:cubicBezTo>
                    <a:cubicBezTo>
                      <a:pt x="4697" y="1333"/>
                      <a:pt x="4689" y="1331"/>
                      <a:pt x="4682" y="1331"/>
                    </a:cubicBezTo>
                    <a:cubicBezTo>
                      <a:pt x="4672" y="1332"/>
                      <a:pt x="4663" y="1333"/>
                      <a:pt x="4653" y="1333"/>
                    </a:cubicBezTo>
                    <a:cubicBezTo>
                      <a:pt x="4652" y="1333"/>
                      <a:pt x="4651" y="1333"/>
                      <a:pt x="4650" y="1333"/>
                    </a:cubicBezTo>
                    <a:cubicBezTo>
                      <a:pt x="4643" y="1333"/>
                      <a:pt x="4635" y="1331"/>
                      <a:pt x="4627" y="1335"/>
                    </a:cubicBezTo>
                    <a:cubicBezTo>
                      <a:pt x="4623" y="1337"/>
                      <a:pt x="4619" y="1337"/>
                      <a:pt x="4615" y="1336"/>
                    </a:cubicBezTo>
                    <a:cubicBezTo>
                      <a:pt x="4597" y="1334"/>
                      <a:pt x="4579" y="1337"/>
                      <a:pt x="4561" y="1338"/>
                    </a:cubicBezTo>
                    <a:cubicBezTo>
                      <a:pt x="4553" y="1338"/>
                      <a:pt x="4546" y="1338"/>
                      <a:pt x="4538" y="1339"/>
                    </a:cubicBezTo>
                    <a:cubicBezTo>
                      <a:pt x="4534" y="1339"/>
                      <a:pt x="4530" y="1340"/>
                      <a:pt x="4525" y="1341"/>
                    </a:cubicBezTo>
                    <a:cubicBezTo>
                      <a:pt x="4533" y="1358"/>
                      <a:pt x="4540" y="1374"/>
                      <a:pt x="4547" y="1389"/>
                    </a:cubicBezTo>
                    <a:cubicBezTo>
                      <a:pt x="4553" y="1403"/>
                      <a:pt x="4559" y="1416"/>
                      <a:pt x="4562" y="1430"/>
                    </a:cubicBezTo>
                    <a:cubicBezTo>
                      <a:pt x="4565" y="1443"/>
                      <a:pt x="4570" y="1456"/>
                      <a:pt x="4573" y="1469"/>
                    </a:cubicBezTo>
                    <a:cubicBezTo>
                      <a:pt x="4576" y="1487"/>
                      <a:pt x="4579" y="1504"/>
                      <a:pt x="4580" y="1522"/>
                    </a:cubicBezTo>
                    <a:cubicBezTo>
                      <a:pt x="4580" y="1533"/>
                      <a:pt x="4577" y="1544"/>
                      <a:pt x="4575" y="1555"/>
                    </a:cubicBezTo>
                    <a:cubicBezTo>
                      <a:pt x="4573" y="1567"/>
                      <a:pt x="4570" y="1579"/>
                      <a:pt x="4575" y="1593"/>
                    </a:cubicBezTo>
                    <a:cubicBezTo>
                      <a:pt x="4588" y="1589"/>
                      <a:pt x="4601" y="1596"/>
                      <a:pt x="4615" y="1593"/>
                    </a:cubicBezTo>
                    <a:cubicBezTo>
                      <a:pt x="4622" y="1591"/>
                      <a:pt x="4631" y="1593"/>
                      <a:pt x="4638" y="1593"/>
                    </a:cubicBezTo>
                    <a:cubicBezTo>
                      <a:pt x="4649" y="1594"/>
                      <a:pt x="4660" y="1594"/>
                      <a:pt x="4670" y="1588"/>
                    </a:cubicBezTo>
                    <a:cubicBezTo>
                      <a:pt x="4672" y="1588"/>
                      <a:pt x="4673" y="1588"/>
                      <a:pt x="4675" y="1588"/>
                    </a:cubicBezTo>
                    <a:cubicBezTo>
                      <a:pt x="4679" y="1596"/>
                      <a:pt x="4676" y="1604"/>
                      <a:pt x="4676" y="1612"/>
                    </a:cubicBezTo>
                    <a:cubicBezTo>
                      <a:pt x="4675" y="1629"/>
                      <a:pt x="4675" y="1646"/>
                      <a:pt x="4674" y="1664"/>
                    </a:cubicBezTo>
                    <a:cubicBezTo>
                      <a:pt x="4674" y="1672"/>
                      <a:pt x="4673" y="1680"/>
                      <a:pt x="4673" y="1688"/>
                    </a:cubicBezTo>
                    <a:cubicBezTo>
                      <a:pt x="4674" y="1703"/>
                      <a:pt x="4674" y="1717"/>
                      <a:pt x="4674" y="1732"/>
                    </a:cubicBezTo>
                    <a:cubicBezTo>
                      <a:pt x="4675" y="1745"/>
                      <a:pt x="4677" y="1759"/>
                      <a:pt x="4677" y="1772"/>
                    </a:cubicBezTo>
                    <a:cubicBezTo>
                      <a:pt x="4675" y="1804"/>
                      <a:pt x="4679" y="1835"/>
                      <a:pt x="4679" y="1867"/>
                    </a:cubicBezTo>
                    <a:cubicBezTo>
                      <a:pt x="4680" y="1892"/>
                      <a:pt x="4682" y="1917"/>
                      <a:pt x="4683" y="1942"/>
                    </a:cubicBezTo>
                    <a:cubicBezTo>
                      <a:pt x="4684" y="1953"/>
                      <a:pt x="4683" y="1965"/>
                      <a:pt x="4684" y="1976"/>
                    </a:cubicBezTo>
                    <a:cubicBezTo>
                      <a:pt x="4686" y="1993"/>
                      <a:pt x="4687" y="2009"/>
                      <a:pt x="4686" y="2026"/>
                    </a:cubicBezTo>
                    <a:cubicBezTo>
                      <a:pt x="4686" y="2040"/>
                      <a:pt x="4687" y="2054"/>
                      <a:pt x="4687" y="2067"/>
                    </a:cubicBezTo>
                    <a:cubicBezTo>
                      <a:pt x="4687" y="2071"/>
                      <a:pt x="4687" y="2075"/>
                      <a:pt x="4683" y="2078"/>
                    </a:cubicBezTo>
                    <a:cubicBezTo>
                      <a:pt x="4680" y="2081"/>
                      <a:pt x="4677" y="2081"/>
                      <a:pt x="4672" y="2079"/>
                    </a:cubicBezTo>
                    <a:cubicBezTo>
                      <a:pt x="4673" y="2076"/>
                      <a:pt x="4673" y="2073"/>
                      <a:pt x="4674" y="2069"/>
                    </a:cubicBezTo>
                    <a:cubicBezTo>
                      <a:pt x="4674" y="2066"/>
                      <a:pt x="4673" y="2064"/>
                      <a:pt x="4669" y="2064"/>
                    </a:cubicBezTo>
                    <a:cubicBezTo>
                      <a:pt x="4657" y="2063"/>
                      <a:pt x="4645" y="2063"/>
                      <a:pt x="4632" y="2063"/>
                    </a:cubicBezTo>
                    <a:cubicBezTo>
                      <a:pt x="4630" y="2063"/>
                      <a:pt x="4627" y="2063"/>
                      <a:pt x="4624" y="2064"/>
                    </a:cubicBezTo>
                    <a:cubicBezTo>
                      <a:pt x="4617" y="2065"/>
                      <a:pt x="4609" y="2065"/>
                      <a:pt x="4602" y="2065"/>
                    </a:cubicBezTo>
                    <a:cubicBezTo>
                      <a:pt x="4586" y="2065"/>
                      <a:pt x="4571" y="2067"/>
                      <a:pt x="4555" y="2068"/>
                    </a:cubicBezTo>
                    <a:cubicBezTo>
                      <a:pt x="4546" y="2068"/>
                      <a:pt x="4536" y="2068"/>
                      <a:pt x="4526" y="2068"/>
                    </a:cubicBezTo>
                    <a:cubicBezTo>
                      <a:pt x="4515" y="2069"/>
                      <a:pt x="4504" y="2070"/>
                      <a:pt x="4493" y="2071"/>
                    </a:cubicBezTo>
                    <a:cubicBezTo>
                      <a:pt x="4488" y="2071"/>
                      <a:pt x="4484" y="2069"/>
                      <a:pt x="4479" y="2069"/>
                    </a:cubicBezTo>
                    <a:cubicBezTo>
                      <a:pt x="4472" y="2069"/>
                      <a:pt x="4464" y="2069"/>
                      <a:pt x="4457" y="2069"/>
                    </a:cubicBezTo>
                    <a:cubicBezTo>
                      <a:pt x="4447" y="2069"/>
                      <a:pt x="4437" y="2069"/>
                      <a:pt x="4426" y="2069"/>
                    </a:cubicBezTo>
                    <a:cubicBezTo>
                      <a:pt x="4420" y="2069"/>
                      <a:pt x="4414" y="2069"/>
                      <a:pt x="4408" y="2069"/>
                    </a:cubicBezTo>
                    <a:cubicBezTo>
                      <a:pt x="4396" y="2070"/>
                      <a:pt x="4385" y="2071"/>
                      <a:pt x="4374" y="2072"/>
                    </a:cubicBezTo>
                    <a:cubicBezTo>
                      <a:pt x="4371" y="2072"/>
                      <a:pt x="4368" y="2069"/>
                      <a:pt x="4366" y="2067"/>
                    </a:cubicBezTo>
                    <a:cubicBezTo>
                      <a:pt x="4363" y="2064"/>
                      <a:pt x="4362" y="2061"/>
                      <a:pt x="4359" y="2058"/>
                    </a:cubicBezTo>
                    <a:cubicBezTo>
                      <a:pt x="4360" y="2044"/>
                      <a:pt x="4361" y="2029"/>
                      <a:pt x="4358" y="2014"/>
                    </a:cubicBezTo>
                    <a:cubicBezTo>
                      <a:pt x="4357" y="2010"/>
                      <a:pt x="4358" y="2006"/>
                      <a:pt x="4358" y="2002"/>
                    </a:cubicBezTo>
                    <a:cubicBezTo>
                      <a:pt x="4360" y="1978"/>
                      <a:pt x="4363" y="1954"/>
                      <a:pt x="4365" y="1929"/>
                    </a:cubicBezTo>
                    <a:cubicBezTo>
                      <a:pt x="4367" y="1912"/>
                      <a:pt x="4367" y="1895"/>
                      <a:pt x="4367" y="1877"/>
                    </a:cubicBezTo>
                    <a:cubicBezTo>
                      <a:pt x="4368" y="1864"/>
                      <a:pt x="4369" y="1850"/>
                      <a:pt x="4369" y="1836"/>
                    </a:cubicBezTo>
                    <a:cubicBezTo>
                      <a:pt x="4370" y="1821"/>
                      <a:pt x="4369" y="1806"/>
                      <a:pt x="4369" y="1791"/>
                    </a:cubicBezTo>
                    <a:cubicBezTo>
                      <a:pt x="4365" y="1791"/>
                      <a:pt x="4362" y="1791"/>
                      <a:pt x="4358" y="1791"/>
                    </a:cubicBezTo>
                    <a:cubicBezTo>
                      <a:pt x="4324" y="1791"/>
                      <a:pt x="4289" y="1790"/>
                      <a:pt x="4255" y="1790"/>
                    </a:cubicBezTo>
                    <a:cubicBezTo>
                      <a:pt x="4222" y="1790"/>
                      <a:pt x="4189" y="1792"/>
                      <a:pt x="4156" y="1792"/>
                    </a:cubicBezTo>
                    <a:cubicBezTo>
                      <a:pt x="4137" y="1792"/>
                      <a:pt x="4118" y="1791"/>
                      <a:pt x="4099" y="1790"/>
                    </a:cubicBezTo>
                    <a:cubicBezTo>
                      <a:pt x="4087" y="1790"/>
                      <a:pt x="4075" y="1791"/>
                      <a:pt x="4063" y="1791"/>
                    </a:cubicBezTo>
                    <a:cubicBezTo>
                      <a:pt x="4044" y="1790"/>
                      <a:pt x="4024" y="1789"/>
                      <a:pt x="4005" y="1788"/>
                    </a:cubicBezTo>
                    <a:cubicBezTo>
                      <a:pt x="4001" y="1788"/>
                      <a:pt x="3996" y="1788"/>
                      <a:pt x="3992" y="1788"/>
                    </a:cubicBezTo>
                    <a:cubicBezTo>
                      <a:pt x="3983" y="1788"/>
                      <a:pt x="3975" y="1788"/>
                      <a:pt x="3966" y="1787"/>
                    </a:cubicBezTo>
                    <a:cubicBezTo>
                      <a:pt x="3934" y="1785"/>
                      <a:pt x="3902" y="1785"/>
                      <a:pt x="3870" y="1787"/>
                    </a:cubicBezTo>
                    <a:cubicBezTo>
                      <a:pt x="3853" y="1788"/>
                      <a:pt x="3836" y="1788"/>
                      <a:pt x="3819" y="1788"/>
                    </a:cubicBezTo>
                    <a:cubicBezTo>
                      <a:pt x="3795" y="1789"/>
                      <a:pt x="3772" y="1789"/>
                      <a:pt x="3748" y="1790"/>
                    </a:cubicBezTo>
                    <a:cubicBezTo>
                      <a:pt x="3728" y="1790"/>
                      <a:pt x="3708" y="1792"/>
                      <a:pt x="3688" y="1793"/>
                    </a:cubicBezTo>
                    <a:cubicBezTo>
                      <a:pt x="3668" y="1794"/>
                      <a:pt x="3648" y="1794"/>
                      <a:pt x="3628" y="1794"/>
                    </a:cubicBezTo>
                    <a:cubicBezTo>
                      <a:pt x="3611" y="1795"/>
                      <a:pt x="3594" y="1795"/>
                      <a:pt x="3577" y="1796"/>
                    </a:cubicBezTo>
                    <a:cubicBezTo>
                      <a:pt x="3552" y="1796"/>
                      <a:pt x="3526" y="1797"/>
                      <a:pt x="3500" y="1798"/>
                    </a:cubicBezTo>
                    <a:cubicBezTo>
                      <a:pt x="3477" y="1798"/>
                      <a:pt x="3454" y="1799"/>
                      <a:pt x="3432" y="1799"/>
                    </a:cubicBezTo>
                    <a:cubicBezTo>
                      <a:pt x="3424" y="1799"/>
                      <a:pt x="3416" y="1798"/>
                      <a:pt x="3409" y="1798"/>
                    </a:cubicBezTo>
                    <a:cubicBezTo>
                      <a:pt x="3371" y="1799"/>
                      <a:pt x="3333" y="1800"/>
                      <a:pt x="3296" y="1802"/>
                    </a:cubicBezTo>
                    <a:cubicBezTo>
                      <a:pt x="3276" y="1802"/>
                      <a:pt x="3255" y="1803"/>
                      <a:pt x="3235" y="1804"/>
                    </a:cubicBezTo>
                    <a:cubicBezTo>
                      <a:pt x="3225" y="1804"/>
                      <a:pt x="3216" y="1804"/>
                      <a:pt x="3207" y="1804"/>
                    </a:cubicBezTo>
                    <a:cubicBezTo>
                      <a:pt x="3192" y="1804"/>
                      <a:pt x="3178" y="1805"/>
                      <a:pt x="3164" y="1805"/>
                    </a:cubicBezTo>
                    <a:cubicBezTo>
                      <a:pt x="3155" y="1806"/>
                      <a:pt x="3146" y="1806"/>
                      <a:pt x="3138" y="1806"/>
                    </a:cubicBezTo>
                    <a:cubicBezTo>
                      <a:pt x="3108" y="1807"/>
                      <a:pt x="3079" y="1808"/>
                      <a:pt x="3049" y="1809"/>
                    </a:cubicBezTo>
                    <a:cubicBezTo>
                      <a:pt x="3030" y="1810"/>
                      <a:pt x="3010" y="1811"/>
                      <a:pt x="2990" y="1811"/>
                    </a:cubicBezTo>
                    <a:cubicBezTo>
                      <a:pt x="2982" y="1812"/>
                      <a:pt x="2974" y="1811"/>
                      <a:pt x="2965" y="1811"/>
                    </a:cubicBezTo>
                    <a:cubicBezTo>
                      <a:pt x="2954" y="1811"/>
                      <a:pt x="2944" y="1811"/>
                      <a:pt x="2933" y="1811"/>
                    </a:cubicBezTo>
                    <a:cubicBezTo>
                      <a:pt x="2914" y="1811"/>
                      <a:pt x="2895" y="1811"/>
                      <a:pt x="2876" y="1812"/>
                    </a:cubicBezTo>
                    <a:cubicBezTo>
                      <a:pt x="2862" y="1813"/>
                      <a:pt x="2849" y="1812"/>
                      <a:pt x="2835" y="1812"/>
                    </a:cubicBezTo>
                    <a:cubicBezTo>
                      <a:pt x="2822" y="1811"/>
                      <a:pt x="2808" y="1812"/>
                      <a:pt x="2795" y="1812"/>
                    </a:cubicBezTo>
                    <a:cubicBezTo>
                      <a:pt x="2787" y="1813"/>
                      <a:pt x="2778" y="1812"/>
                      <a:pt x="2770" y="1812"/>
                    </a:cubicBezTo>
                    <a:cubicBezTo>
                      <a:pt x="2764" y="1812"/>
                      <a:pt x="2757" y="1812"/>
                      <a:pt x="2751" y="1812"/>
                    </a:cubicBezTo>
                    <a:cubicBezTo>
                      <a:pt x="2747" y="1813"/>
                      <a:pt x="2742" y="1813"/>
                      <a:pt x="2738" y="1814"/>
                    </a:cubicBezTo>
                    <a:cubicBezTo>
                      <a:pt x="2731" y="1814"/>
                      <a:pt x="2724" y="1814"/>
                      <a:pt x="2717" y="1814"/>
                    </a:cubicBezTo>
                    <a:cubicBezTo>
                      <a:pt x="2711" y="1813"/>
                      <a:pt x="2705" y="1812"/>
                      <a:pt x="2699" y="1812"/>
                    </a:cubicBezTo>
                    <a:cubicBezTo>
                      <a:pt x="2685" y="1813"/>
                      <a:pt x="2670" y="1813"/>
                      <a:pt x="2656" y="1814"/>
                    </a:cubicBezTo>
                    <a:cubicBezTo>
                      <a:pt x="2646" y="1814"/>
                      <a:pt x="2637" y="1814"/>
                      <a:pt x="2627" y="1814"/>
                    </a:cubicBezTo>
                    <a:cubicBezTo>
                      <a:pt x="2607" y="1815"/>
                      <a:pt x="2586" y="1816"/>
                      <a:pt x="2566" y="1817"/>
                    </a:cubicBezTo>
                    <a:cubicBezTo>
                      <a:pt x="2554" y="1817"/>
                      <a:pt x="2542" y="1818"/>
                      <a:pt x="2530" y="1818"/>
                    </a:cubicBezTo>
                    <a:cubicBezTo>
                      <a:pt x="2524" y="1818"/>
                      <a:pt x="2518" y="1816"/>
                      <a:pt x="2512" y="1816"/>
                    </a:cubicBezTo>
                    <a:cubicBezTo>
                      <a:pt x="2503" y="1816"/>
                      <a:pt x="2494" y="1817"/>
                      <a:pt x="2485" y="1817"/>
                    </a:cubicBezTo>
                    <a:cubicBezTo>
                      <a:pt x="2461" y="1818"/>
                      <a:pt x="2436" y="1818"/>
                      <a:pt x="2411" y="1818"/>
                    </a:cubicBezTo>
                    <a:cubicBezTo>
                      <a:pt x="2397" y="1817"/>
                      <a:pt x="2384" y="1815"/>
                      <a:pt x="2370" y="1815"/>
                    </a:cubicBezTo>
                    <a:cubicBezTo>
                      <a:pt x="2358" y="1814"/>
                      <a:pt x="2346" y="1815"/>
                      <a:pt x="2334" y="1816"/>
                    </a:cubicBezTo>
                    <a:cubicBezTo>
                      <a:pt x="2321" y="1816"/>
                      <a:pt x="2308" y="1816"/>
                      <a:pt x="2295" y="1816"/>
                    </a:cubicBezTo>
                    <a:cubicBezTo>
                      <a:pt x="2276" y="1816"/>
                      <a:pt x="2257" y="1815"/>
                      <a:pt x="2237" y="1815"/>
                    </a:cubicBezTo>
                    <a:cubicBezTo>
                      <a:pt x="2229" y="1815"/>
                      <a:pt x="2220" y="1816"/>
                      <a:pt x="2212" y="1816"/>
                    </a:cubicBezTo>
                    <a:cubicBezTo>
                      <a:pt x="2197" y="1816"/>
                      <a:pt x="2183" y="1815"/>
                      <a:pt x="2168" y="1814"/>
                    </a:cubicBezTo>
                    <a:cubicBezTo>
                      <a:pt x="2162" y="1814"/>
                      <a:pt x="2155" y="1813"/>
                      <a:pt x="2149" y="1815"/>
                    </a:cubicBezTo>
                    <a:cubicBezTo>
                      <a:pt x="2141" y="1817"/>
                      <a:pt x="2133" y="1816"/>
                      <a:pt x="2126" y="1815"/>
                    </a:cubicBezTo>
                    <a:cubicBezTo>
                      <a:pt x="2115" y="1813"/>
                      <a:pt x="2104" y="1815"/>
                      <a:pt x="2093" y="1815"/>
                    </a:cubicBezTo>
                    <a:cubicBezTo>
                      <a:pt x="2075" y="1815"/>
                      <a:pt x="2057" y="1813"/>
                      <a:pt x="2039" y="1815"/>
                    </a:cubicBezTo>
                    <a:cubicBezTo>
                      <a:pt x="2017" y="1816"/>
                      <a:pt x="1994" y="1814"/>
                      <a:pt x="1972" y="1818"/>
                    </a:cubicBezTo>
                    <a:cubicBezTo>
                      <a:pt x="1958" y="1820"/>
                      <a:pt x="1944" y="1819"/>
                      <a:pt x="1929" y="1819"/>
                    </a:cubicBezTo>
                    <a:cubicBezTo>
                      <a:pt x="1918" y="1819"/>
                      <a:pt x="1907" y="1820"/>
                      <a:pt x="1896" y="1820"/>
                    </a:cubicBezTo>
                    <a:cubicBezTo>
                      <a:pt x="1884" y="1820"/>
                      <a:pt x="1872" y="1819"/>
                      <a:pt x="1859" y="1818"/>
                    </a:cubicBezTo>
                    <a:cubicBezTo>
                      <a:pt x="1859" y="1827"/>
                      <a:pt x="1858" y="1835"/>
                      <a:pt x="1858" y="1844"/>
                    </a:cubicBezTo>
                    <a:cubicBezTo>
                      <a:pt x="1857" y="1845"/>
                      <a:pt x="1858" y="1846"/>
                      <a:pt x="1857" y="1848"/>
                    </a:cubicBezTo>
                    <a:cubicBezTo>
                      <a:pt x="1854" y="1858"/>
                      <a:pt x="1854" y="1869"/>
                      <a:pt x="1854" y="1879"/>
                    </a:cubicBezTo>
                    <a:cubicBezTo>
                      <a:pt x="1855" y="1892"/>
                      <a:pt x="1854" y="1904"/>
                      <a:pt x="1854" y="1916"/>
                    </a:cubicBezTo>
                    <a:cubicBezTo>
                      <a:pt x="1854" y="1933"/>
                      <a:pt x="1854" y="1950"/>
                      <a:pt x="1854" y="1966"/>
                    </a:cubicBezTo>
                    <a:cubicBezTo>
                      <a:pt x="1854" y="1968"/>
                      <a:pt x="1853" y="1970"/>
                      <a:pt x="1854" y="1971"/>
                    </a:cubicBezTo>
                    <a:cubicBezTo>
                      <a:pt x="1857" y="1982"/>
                      <a:pt x="1854" y="1992"/>
                      <a:pt x="1854" y="2002"/>
                    </a:cubicBezTo>
                    <a:cubicBezTo>
                      <a:pt x="1853" y="2017"/>
                      <a:pt x="1854" y="2033"/>
                      <a:pt x="1854" y="2048"/>
                    </a:cubicBezTo>
                    <a:cubicBezTo>
                      <a:pt x="1854" y="2060"/>
                      <a:pt x="1854" y="2072"/>
                      <a:pt x="1853" y="2084"/>
                    </a:cubicBezTo>
                    <a:cubicBezTo>
                      <a:pt x="1853" y="2094"/>
                      <a:pt x="1847" y="2097"/>
                      <a:pt x="1839" y="2098"/>
                    </a:cubicBezTo>
                    <a:cubicBezTo>
                      <a:pt x="1825" y="2098"/>
                      <a:pt x="1811" y="2100"/>
                      <a:pt x="1796" y="2100"/>
                    </a:cubicBezTo>
                    <a:cubicBezTo>
                      <a:pt x="1771" y="2101"/>
                      <a:pt x="1746" y="2101"/>
                      <a:pt x="1720" y="2101"/>
                    </a:cubicBezTo>
                    <a:cubicBezTo>
                      <a:pt x="1715" y="2101"/>
                      <a:pt x="1709" y="2103"/>
                      <a:pt x="1704" y="2103"/>
                    </a:cubicBezTo>
                    <a:cubicBezTo>
                      <a:pt x="1690" y="2103"/>
                      <a:pt x="1677" y="2103"/>
                      <a:pt x="1664" y="2103"/>
                    </a:cubicBezTo>
                    <a:cubicBezTo>
                      <a:pt x="1660" y="2104"/>
                      <a:pt x="1657" y="2104"/>
                      <a:pt x="1654" y="2105"/>
                    </a:cubicBezTo>
                    <a:cubicBezTo>
                      <a:pt x="1631" y="2106"/>
                      <a:pt x="1608" y="2106"/>
                      <a:pt x="1585" y="2107"/>
                    </a:cubicBezTo>
                    <a:cubicBezTo>
                      <a:pt x="1579" y="2108"/>
                      <a:pt x="1574" y="2108"/>
                      <a:pt x="1568" y="2109"/>
                    </a:cubicBezTo>
                    <a:cubicBezTo>
                      <a:pt x="1566" y="2109"/>
                      <a:pt x="1563" y="2110"/>
                      <a:pt x="1562" y="2112"/>
                    </a:cubicBezTo>
                    <a:cubicBezTo>
                      <a:pt x="1558" y="2116"/>
                      <a:pt x="1554" y="2116"/>
                      <a:pt x="1549" y="2114"/>
                    </a:cubicBezTo>
                    <a:cubicBezTo>
                      <a:pt x="1551" y="2108"/>
                      <a:pt x="1550" y="2103"/>
                      <a:pt x="1549" y="2097"/>
                    </a:cubicBezTo>
                    <a:cubicBezTo>
                      <a:pt x="1547" y="2086"/>
                      <a:pt x="1550" y="2076"/>
                      <a:pt x="1553" y="2065"/>
                    </a:cubicBezTo>
                    <a:cubicBezTo>
                      <a:pt x="1555" y="2060"/>
                      <a:pt x="1557" y="2055"/>
                      <a:pt x="1557" y="2049"/>
                    </a:cubicBezTo>
                    <a:cubicBezTo>
                      <a:pt x="1556" y="2016"/>
                      <a:pt x="1557" y="1984"/>
                      <a:pt x="1554" y="1951"/>
                    </a:cubicBezTo>
                    <a:cubicBezTo>
                      <a:pt x="1553" y="1935"/>
                      <a:pt x="1556" y="1920"/>
                      <a:pt x="1557" y="1905"/>
                    </a:cubicBezTo>
                    <a:cubicBezTo>
                      <a:pt x="1558" y="1882"/>
                      <a:pt x="1560" y="1859"/>
                      <a:pt x="1561" y="1836"/>
                    </a:cubicBezTo>
                    <a:cubicBezTo>
                      <a:pt x="1561" y="1825"/>
                      <a:pt x="1559" y="1814"/>
                      <a:pt x="1560" y="1803"/>
                    </a:cubicBezTo>
                    <a:cubicBezTo>
                      <a:pt x="1560" y="1786"/>
                      <a:pt x="1562" y="1769"/>
                      <a:pt x="1562" y="1752"/>
                    </a:cubicBezTo>
                    <a:cubicBezTo>
                      <a:pt x="1562" y="1738"/>
                      <a:pt x="1561" y="1725"/>
                      <a:pt x="1561" y="1712"/>
                    </a:cubicBezTo>
                    <a:cubicBezTo>
                      <a:pt x="1561" y="1710"/>
                      <a:pt x="1561" y="1708"/>
                      <a:pt x="1560" y="1708"/>
                    </a:cubicBezTo>
                    <a:cubicBezTo>
                      <a:pt x="1553" y="1700"/>
                      <a:pt x="1554" y="1691"/>
                      <a:pt x="1553" y="1682"/>
                    </a:cubicBezTo>
                    <a:cubicBezTo>
                      <a:pt x="1552" y="1676"/>
                      <a:pt x="1550" y="1670"/>
                      <a:pt x="1549" y="1664"/>
                    </a:cubicBezTo>
                    <a:cubicBezTo>
                      <a:pt x="1548" y="1658"/>
                      <a:pt x="1547" y="1652"/>
                      <a:pt x="1547" y="1646"/>
                    </a:cubicBezTo>
                    <a:cubicBezTo>
                      <a:pt x="1546" y="1642"/>
                      <a:pt x="1549" y="1640"/>
                      <a:pt x="1554" y="1640"/>
                    </a:cubicBezTo>
                    <a:cubicBezTo>
                      <a:pt x="1554" y="1640"/>
                      <a:pt x="1555" y="1640"/>
                      <a:pt x="1556" y="1640"/>
                    </a:cubicBezTo>
                    <a:cubicBezTo>
                      <a:pt x="1569" y="1639"/>
                      <a:pt x="1582" y="1638"/>
                      <a:pt x="1597" y="1637"/>
                    </a:cubicBezTo>
                    <a:cubicBezTo>
                      <a:pt x="1595" y="1634"/>
                      <a:pt x="1594" y="1632"/>
                      <a:pt x="1592" y="1631"/>
                    </a:cubicBezTo>
                    <a:cubicBezTo>
                      <a:pt x="1578" y="1619"/>
                      <a:pt x="1563" y="1608"/>
                      <a:pt x="1549" y="1595"/>
                    </a:cubicBezTo>
                    <a:cubicBezTo>
                      <a:pt x="1543" y="1591"/>
                      <a:pt x="1539" y="1584"/>
                      <a:pt x="1535" y="1579"/>
                    </a:cubicBezTo>
                    <a:cubicBezTo>
                      <a:pt x="1531" y="1574"/>
                      <a:pt x="1528" y="1569"/>
                      <a:pt x="1523" y="1565"/>
                    </a:cubicBezTo>
                    <a:cubicBezTo>
                      <a:pt x="1513" y="1557"/>
                      <a:pt x="1509" y="1545"/>
                      <a:pt x="1503" y="1535"/>
                    </a:cubicBezTo>
                    <a:cubicBezTo>
                      <a:pt x="1500" y="1529"/>
                      <a:pt x="1498" y="1522"/>
                      <a:pt x="1496" y="1516"/>
                    </a:cubicBezTo>
                    <a:cubicBezTo>
                      <a:pt x="1493" y="1507"/>
                      <a:pt x="1495" y="1499"/>
                      <a:pt x="1499" y="1491"/>
                    </a:cubicBezTo>
                    <a:cubicBezTo>
                      <a:pt x="1504" y="1480"/>
                      <a:pt x="1510" y="1470"/>
                      <a:pt x="1517" y="1459"/>
                    </a:cubicBezTo>
                    <a:cubicBezTo>
                      <a:pt x="1528" y="1441"/>
                      <a:pt x="1542" y="1425"/>
                      <a:pt x="1559" y="1412"/>
                    </a:cubicBezTo>
                    <a:cubicBezTo>
                      <a:pt x="1571" y="1403"/>
                      <a:pt x="1583" y="1393"/>
                      <a:pt x="1596" y="1385"/>
                    </a:cubicBezTo>
                    <a:cubicBezTo>
                      <a:pt x="1609" y="1375"/>
                      <a:pt x="1623" y="1367"/>
                      <a:pt x="1637" y="1358"/>
                    </a:cubicBezTo>
                    <a:cubicBezTo>
                      <a:pt x="1650" y="1349"/>
                      <a:pt x="1665" y="1344"/>
                      <a:pt x="1677" y="1333"/>
                    </a:cubicBezTo>
                    <a:cubicBezTo>
                      <a:pt x="1680" y="1330"/>
                      <a:pt x="1684" y="1329"/>
                      <a:pt x="1688" y="1327"/>
                    </a:cubicBezTo>
                    <a:cubicBezTo>
                      <a:pt x="1698" y="1323"/>
                      <a:pt x="1707" y="1318"/>
                      <a:pt x="1717" y="1315"/>
                    </a:cubicBezTo>
                    <a:cubicBezTo>
                      <a:pt x="1730" y="1311"/>
                      <a:pt x="1743" y="1308"/>
                      <a:pt x="1756" y="1305"/>
                    </a:cubicBezTo>
                    <a:cubicBezTo>
                      <a:pt x="1768" y="1303"/>
                      <a:pt x="1780" y="1301"/>
                      <a:pt x="1792" y="1299"/>
                    </a:cubicBezTo>
                    <a:cubicBezTo>
                      <a:pt x="1798" y="1299"/>
                      <a:pt x="1804" y="1299"/>
                      <a:pt x="1810" y="1299"/>
                    </a:cubicBezTo>
                    <a:cubicBezTo>
                      <a:pt x="1815" y="1299"/>
                      <a:pt x="1818" y="1297"/>
                      <a:pt x="1818" y="1292"/>
                    </a:cubicBezTo>
                    <a:cubicBezTo>
                      <a:pt x="1819" y="1287"/>
                      <a:pt x="1821" y="1305"/>
                      <a:pt x="1821" y="1300"/>
                    </a:cubicBezTo>
                    <a:cubicBezTo>
                      <a:pt x="1822" y="1299"/>
                      <a:pt x="1822" y="1297"/>
                      <a:pt x="1823" y="1296"/>
                    </a:cubicBezTo>
                    <a:cubicBezTo>
                      <a:pt x="1827" y="1303"/>
                      <a:pt x="1820" y="1288"/>
                      <a:pt x="1823" y="1296"/>
                    </a:cubicBezTo>
                    <a:cubicBezTo>
                      <a:pt x="1830" y="1300"/>
                      <a:pt x="1838" y="1299"/>
                      <a:pt x="1846" y="1300"/>
                    </a:cubicBezTo>
                    <a:cubicBezTo>
                      <a:pt x="1847" y="1300"/>
                      <a:pt x="1849" y="1299"/>
                      <a:pt x="1850" y="1300"/>
                    </a:cubicBezTo>
                    <a:cubicBezTo>
                      <a:pt x="1862" y="1303"/>
                      <a:pt x="1874" y="1305"/>
                      <a:pt x="1885" y="1308"/>
                    </a:cubicBezTo>
                    <a:cubicBezTo>
                      <a:pt x="1894" y="1310"/>
                      <a:pt x="1903" y="1312"/>
                      <a:pt x="1911" y="1315"/>
                    </a:cubicBezTo>
                    <a:cubicBezTo>
                      <a:pt x="1916" y="1317"/>
                      <a:pt x="1921" y="1321"/>
                      <a:pt x="1925" y="1324"/>
                    </a:cubicBezTo>
                    <a:cubicBezTo>
                      <a:pt x="1927" y="1325"/>
                      <a:pt x="1929" y="1327"/>
                      <a:pt x="1931" y="1328"/>
                    </a:cubicBezTo>
                    <a:cubicBezTo>
                      <a:pt x="1933" y="1329"/>
                      <a:pt x="1936" y="1329"/>
                      <a:pt x="1938" y="1330"/>
                    </a:cubicBezTo>
                    <a:cubicBezTo>
                      <a:pt x="1938" y="1327"/>
                      <a:pt x="1938" y="1325"/>
                      <a:pt x="1938" y="1323"/>
                    </a:cubicBezTo>
                    <a:cubicBezTo>
                      <a:pt x="1935" y="1312"/>
                      <a:pt x="1930" y="1301"/>
                      <a:pt x="1929" y="1289"/>
                    </a:cubicBezTo>
                    <a:cubicBezTo>
                      <a:pt x="1928" y="1274"/>
                      <a:pt x="1928" y="1258"/>
                      <a:pt x="1929" y="1242"/>
                    </a:cubicBezTo>
                    <a:cubicBezTo>
                      <a:pt x="1929" y="1225"/>
                      <a:pt x="1931" y="1208"/>
                      <a:pt x="1933" y="1191"/>
                    </a:cubicBezTo>
                    <a:cubicBezTo>
                      <a:pt x="1934" y="1179"/>
                      <a:pt x="1938" y="1168"/>
                      <a:pt x="1940" y="1156"/>
                    </a:cubicBezTo>
                    <a:cubicBezTo>
                      <a:pt x="1941" y="1153"/>
                      <a:pt x="1942" y="1151"/>
                      <a:pt x="1943" y="1147"/>
                    </a:cubicBezTo>
                    <a:cubicBezTo>
                      <a:pt x="1925" y="1147"/>
                      <a:pt x="1908" y="1147"/>
                      <a:pt x="1892" y="1147"/>
                    </a:cubicBezTo>
                    <a:cubicBezTo>
                      <a:pt x="1878" y="1147"/>
                      <a:pt x="1864" y="1147"/>
                      <a:pt x="1851" y="1147"/>
                    </a:cubicBezTo>
                    <a:cubicBezTo>
                      <a:pt x="1846" y="1147"/>
                      <a:pt x="1841" y="1146"/>
                      <a:pt x="1836" y="1146"/>
                    </a:cubicBezTo>
                    <a:cubicBezTo>
                      <a:pt x="1832" y="1146"/>
                      <a:pt x="1829" y="1148"/>
                      <a:pt x="1829" y="1152"/>
                    </a:cubicBezTo>
                    <a:moveTo>
                      <a:pt x="85" y="1017"/>
                    </a:moveTo>
                    <a:cubicBezTo>
                      <a:pt x="93" y="1016"/>
                      <a:pt x="99" y="1015"/>
                      <a:pt x="105" y="1014"/>
                    </a:cubicBezTo>
                    <a:cubicBezTo>
                      <a:pt x="120" y="1013"/>
                      <a:pt x="135" y="1011"/>
                      <a:pt x="151" y="1013"/>
                    </a:cubicBezTo>
                    <a:cubicBezTo>
                      <a:pt x="167" y="1016"/>
                      <a:pt x="183" y="1015"/>
                      <a:pt x="200" y="1015"/>
                    </a:cubicBezTo>
                    <a:cubicBezTo>
                      <a:pt x="209" y="1016"/>
                      <a:pt x="219" y="1014"/>
                      <a:pt x="228" y="1016"/>
                    </a:cubicBezTo>
                    <a:cubicBezTo>
                      <a:pt x="237" y="1018"/>
                      <a:pt x="246" y="1015"/>
                      <a:pt x="255" y="1015"/>
                    </a:cubicBezTo>
                    <a:cubicBezTo>
                      <a:pt x="268" y="1014"/>
                      <a:pt x="280" y="1017"/>
                      <a:pt x="292" y="1017"/>
                    </a:cubicBezTo>
                    <a:cubicBezTo>
                      <a:pt x="304" y="1018"/>
                      <a:pt x="316" y="1018"/>
                      <a:pt x="328" y="1015"/>
                    </a:cubicBezTo>
                    <a:cubicBezTo>
                      <a:pt x="330" y="1014"/>
                      <a:pt x="331" y="1014"/>
                      <a:pt x="333" y="1014"/>
                    </a:cubicBezTo>
                    <a:cubicBezTo>
                      <a:pt x="344" y="1014"/>
                      <a:pt x="354" y="1014"/>
                      <a:pt x="365" y="1014"/>
                    </a:cubicBezTo>
                    <a:cubicBezTo>
                      <a:pt x="369" y="1014"/>
                      <a:pt x="373" y="1011"/>
                      <a:pt x="379" y="1012"/>
                    </a:cubicBezTo>
                    <a:cubicBezTo>
                      <a:pt x="386" y="1013"/>
                      <a:pt x="394" y="1009"/>
                      <a:pt x="402" y="1011"/>
                    </a:cubicBezTo>
                    <a:cubicBezTo>
                      <a:pt x="402" y="1011"/>
                      <a:pt x="403" y="1011"/>
                      <a:pt x="404" y="1010"/>
                    </a:cubicBezTo>
                    <a:cubicBezTo>
                      <a:pt x="416" y="1007"/>
                      <a:pt x="429" y="1007"/>
                      <a:pt x="442" y="1008"/>
                    </a:cubicBezTo>
                    <a:cubicBezTo>
                      <a:pt x="445" y="1009"/>
                      <a:pt x="447" y="1008"/>
                      <a:pt x="449" y="1008"/>
                    </a:cubicBezTo>
                    <a:cubicBezTo>
                      <a:pt x="457" y="1008"/>
                      <a:pt x="464" y="1005"/>
                      <a:pt x="472" y="1004"/>
                    </a:cubicBezTo>
                    <a:cubicBezTo>
                      <a:pt x="484" y="1003"/>
                      <a:pt x="497" y="1003"/>
                      <a:pt x="509" y="1005"/>
                    </a:cubicBezTo>
                    <a:cubicBezTo>
                      <a:pt x="516" y="1007"/>
                      <a:pt x="522" y="1003"/>
                      <a:pt x="528" y="1007"/>
                    </a:cubicBezTo>
                    <a:cubicBezTo>
                      <a:pt x="529" y="1007"/>
                      <a:pt x="530" y="1007"/>
                      <a:pt x="531" y="1006"/>
                    </a:cubicBezTo>
                    <a:cubicBezTo>
                      <a:pt x="536" y="999"/>
                      <a:pt x="544" y="1001"/>
                      <a:pt x="551" y="1000"/>
                    </a:cubicBezTo>
                    <a:cubicBezTo>
                      <a:pt x="558" y="998"/>
                      <a:pt x="564" y="994"/>
                      <a:pt x="572" y="995"/>
                    </a:cubicBezTo>
                    <a:cubicBezTo>
                      <a:pt x="577" y="996"/>
                      <a:pt x="583" y="996"/>
                      <a:pt x="588" y="996"/>
                    </a:cubicBezTo>
                    <a:cubicBezTo>
                      <a:pt x="601" y="997"/>
                      <a:pt x="614" y="999"/>
                      <a:pt x="628" y="999"/>
                    </a:cubicBezTo>
                    <a:cubicBezTo>
                      <a:pt x="641" y="999"/>
                      <a:pt x="654" y="998"/>
                      <a:pt x="666" y="999"/>
                    </a:cubicBezTo>
                    <a:cubicBezTo>
                      <a:pt x="682" y="999"/>
                      <a:pt x="697" y="1000"/>
                      <a:pt x="713" y="1001"/>
                    </a:cubicBezTo>
                    <a:cubicBezTo>
                      <a:pt x="751" y="1002"/>
                      <a:pt x="789" y="1002"/>
                      <a:pt x="827" y="1002"/>
                    </a:cubicBezTo>
                    <a:cubicBezTo>
                      <a:pt x="844" y="1002"/>
                      <a:pt x="862" y="1003"/>
                      <a:pt x="879" y="1004"/>
                    </a:cubicBezTo>
                    <a:cubicBezTo>
                      <a:pt x="888" y="1004"/>
                      <a:pt x="897" y="1005"/>
                      <a:pt x="906" y="1006"/>
                    </a:cubicBezTo>
                    <a:cubicBezTo>
                      <a:pt x="914" y="1006"/>
                      <a:pt x="923" y="1006"/>
                      <a:pt x="932" y="1006"/>
                    </a:cubicBezTo>
                    <a:cubicBezTo>
                      <a:pt x="946" y="1006"/>
                      <a:pt x="961" y="1006"/>
                      <a:pt x="976" y="1007"/>
                    </a:cubicBezTo>
                    <a:cubicBezTo>
                      <a:pt x="988" y="1007"/>
                      <a:pt x="999" y="1009"/>
                      <a:pt x="1011" y="1007"/>
                    </a:cubicBezTo>
                    <a:cubicBezTo>
                      <a:pt x="1023" y="1006"/>
                      <a:pt x="1036" y="1005"/>
                      <a:pt x="1048" y="1005"/>
                    </a:cubicBezTo>
                    <a:cubicBezTo>
                      <a:pt x="1064" y="1006"/>
                      <a:pt x="1080" y="1007"/>
                      <a:pt x="1096" y="1006"/>
                    </a:cubicBezTo>
                    <a:cubicBezTo>
                      <a:pt x="1109" y="1004"/>
                      <a:pt x="1122" y="1003"/>
                      <a:pt x="1135" y="1003"/>
                    </a:cubicBezTo>
                    <a:cubicBezTo>
                      <a:pt x="1145" y="1002"/>
                      <a:pt x="1155" y="1004"/>
                      <a:pt x="1165" y="1004"/>
                    </a:cubicBezTo>
                    <a:cubicBezTo>
                      <a:pt x="1173" y="1004"/>
                      <a:pt x="1181" y="1004"/>
                      <a:pt x="1189" y="1004"/>
                    </a:cubicBezTo>
                    <a:cubicBezTo>
                      <a:pt x="1206" y="1004"/>
                      <a:pt x="1223" y="1004"/>
                      <a:pt x="1240" y="1003"/>
                    </a:cubicBezTo>
                    <a:cubicBezTo>
                      <a:pt x="1253" y="1003"/>
                      <a:pt x="1266" y="1002"/>
                      <a:pt x="1279" y="1002"/>
                    </a:cubicBezTo>
                    <a:cubicBezTo>
                      <a:pt x="1288" y="1002"/>
                      <a:pt x="1297" y="1004"/>
                      <a:pt x="1305" y="1000"/>
                    </a:cubicBezTo>
                    <a:cubicBezTo>
                      <a:pt x="1306" y="1000"/>
                      <a:pt x="1308" y="1000"/>
                      <a:pt x="1309" y="1000"/>
                    </a:cubicBezTo>
                    <a:cubicBezTo>
                      <a:pt x="1329" y="999"/>
                      <a:pt x="1350" y="999"/>
                      <a:pt x="1370" y="999"/>
                    </a:cubicBezTo>
                    <a:cubicBezTo>
                      <a:pt x="1378" y="998"/>
                      <a:pt x="1386" y="998"/>
                      <a:pt x="1394" y="998"/>
                    </a:cubicBezTo>
                    <a:cubicBezTo>
                      <a:pt x="1404" y="998"/>
                      <a:pt x="1415" y="998"/>
                      <a:pt x="1425" y="998"/>
                    </a:cubicBezTo>
                    <a:cubicBezTo>
                      <a:pt x="1435" y="997"/>
                      <a:pt x="1446" y="996"/>
                      <a:pt x="1456" y="996"/>
                    </a:cubicBezTo>
                    <a:cubicBezTo>
                      <a:pt x="1464" y="996"/>
                      <a:pt x="1471" y="997"/>
                      <a:pt x="1479" y="998"/>
                    </a:cubicBezTo>
                    <a:cubicBezTo>
                      <a:pt x="1487" y="998"/>
                      <a:pt x="1495" y="999"/>
                      <a:pt x="1503" y="998"/>
                    </a:cubicBezTo>
                    <a:cubicBezTo>
                      <a:pt x="1520" y="994"/>
                      <a:pt x="1538" y="996"/>
                      <a:pt x="1555" y="996"/>
                    </a:cubicBezTo>
                    <a:cubicBezTo>
                      <a:pt x="1566" y="996"/>
                      <a:pt x="1578" y="997"/>
                      <a:pt x="1589" y="997"/>
                    </a:cubicBezTo>
                    <a:cubicBezTo>
                      <a:pt x="1600" y="997"/>
                      <a:pt x="1612" y="995"/>
                      <a:pt x="1623" y="995"/>
                    </a:cubicBezTo>
                    <a:cubicBezTo>
                      <a:pt x="1629" y="994"/>
                      <a:pt x="1635" y="994"/>
                      <a:pt x="1642" y="994"/>
                    </a:cubicBezTo>
                    <a:cubicBezTo>
                      <a:pt x="1648" y="994"/>
                      <a:pt x="1655" y="994"/>
                      <a:pt x="1661" y="995"/>
                    </a:cubicBezTo>
                    <a:cubicBezTo>
                      <a:pt x="1667" y="995"/>
                      <a:pt x="1672" y="997"/>
                      <a:pt x="1677" y="997"/>
                    </a:cubicBezTo>
                    <a:cubicBezTo>
                      <a:pt x="1702" y="996"/>
                      <a:pt x="1727" y="995"/>
                      <a:pt x="1753" y="996"/>
                    </a:cubicBezTo>
                    <a:cubicBezTo>
                      <a:pt x="1773" y="996"/>
                      <a:pt x="1794" y="997"/>
                      <a:pt x="1815" y="998"/>
                    </a:cubicBezTo>
                    <a:cubicBezTo>
                      <a:pt x="1838" y="998"/>
                      <a:pt x="1861" y="998"/>
                      <a:pt x="1883" y="999"/>
                    </a:cubicBezTo>
                    <a:cubicBezTo>
                      <a:pt x="1893" y="999"/>
                      <a:pt x="1903" y="1000"/>
                      <a:pt x="1912" y="999"/>
                    </a:cubicBezTo>
                    <a:cubicBezTo>
                      <a:pt x="1920" y="998"/>
                      <a:pt x="1927" y="1002"/>
                      <a:pt x="1934" y="998"/>
                    </a:cubicBezTo>
                    <a:cubicBezTo>
                      <a:pt x="1946" y="1001"/>
                      <a:pt x="1958" y="999"/>
                      <a:pt x="1970" y="998"/>
                    </a:cubicBezTo>
                    <a:cubicBezTo>
                      <a:pt x="1978" y="997"/>
                      <a:pt x="1986" y="995"/>
                      <a:pt x="1993" y="996"/>
                    </a:cubicBezTo>
                    <a:cubicBezTo>
                      <a:pt x="2004" y="998"/>
                      <a:pt x="2014" y="996"/>
                      <a:pt x="2025" y="993"/>
                    </a:cubicBezTo>
                    <a:cubicBezTo>
                      <a:pt x="2028" y="993"/>
                      <a:pt x="2031" y="994"/>
                      <a:pt x="2034" y="994"/>
                    </a:cubicBezTo>
                    <a:cubicBezTo>
                      <a:pt x="2043" y="995"/>
                      <a:pt x="2052" y="998"/>
                      <a:pt x="2061" y="992"/>
                    </a:cubicBezTo>
                    <a:cubicBezTo>
                      <a:pt x="2078" y="982"/>
                      <a:pt x="2096" y="975"/>
                      <a:pt x="2115" y="971"/>
                    </a:cubicBezTo>
                    <a:cubicBezTo>
                      <a:pt x="2118" y="970"/>
                      <a:pt x="2121" y="968"/>
                      <a:pt x="2124" y="965"/>
                    </a:cubicBezTo>
                    <a:cubicBezTo>
                      <a:pt x="2133" y="954"/>
                      <a:pt x="2137" y="941"/>
                      <a:pt x="2142" y="928"/>
                    </a:cubicBezTo>
                    <a:cubicBezTo>
                      <a:pt x="2148" y="915"/>
                      <a:pt x="2151" y="901"/>
                      <a:pt x="2155" y="887"/>
                    </a:cubicBezTo>
                    <a:cubicBezTo>
                      <a:pt x="2159" y="874"/>
                      <a:pt x="2163" y="860"/>
                      <a:pt x="2165" y="847"/>
                    </a:cubicBezTo>
                    <a:cubicBezTo>
                      <a:pt x="2168" y="833"/>
                      <a:pt x="2168" y="819"/>
                      <a:pt x="2169" y="805"/>
                    </a:cubicBezTo>
                    <a:cubicBezTo>
                      <a:pt x="2170" y="795"/>
                      <a:pt x="2171" y="784"/>
                      <a:pt x="2172" y="774"/>
                    </a:cubicBezTo>
                    <a:cubicBezTo>
                      <a:pt x="2173" y="764"/>
                      <a:pt x="2175" y="754"/>
                      <a:pt x="2176" y="744"/>
                    </a:cubicBezTo>
                    <a:cubicBezTo>
                      <a:pt x="2177" y="723"/>
                      <a:pt x="2177" y="702"/>
                      <a:pt x="2178" y="681"/>
                    </a:cubicBezTo>
                    <a:cubicBezTo>
                      <a:pt x="2178" y="668"/>
                      <a:pt x="2178" y="655"/>
                      <a:pt x="2175" y="642"/>
                    </a:cubicBezTo>
                    <a:cubicBezTo>
                      <a:pt x="2173" y="632"/>
                      <a:pt x="2173" y="622"/>
                      <a:pt x="2171" y="611"/>
                    </a:cubicBezTo>
                    <a:cubicBezTo>
                      <a:pt x="2171" y="609"/>
                      <a:pt x="2170" y="607"/>
                      <a:pt x="2170" y="606"/>
                    </a:cubicBezTo>
                    <a:cubicBezTo>
                      <a:pt x="2167" y="597"/>
                      <a:pt x="2163" y="589"/>
                      <a:pt x="2160" y="580"/>
                    </a:cubicBezTo>
                    <a:cubicBezTo>
                      <a:pt x="2156" y="562"/>
                      <a:pt x="2153" y="544"/>
                      <a:pt x="2149" y="526"/>
                    </a:cubicBezTo>
                    <a:cubicBezTo>
                      <a:pt x="2148" y="520"/>
                      <a:pt x="2149" y="513"/>
                      <a:pt x="2148" y="507"/>
                    </a:cubicBezTo>
                    <a:cubicBezTo>
                      <a:pt x="2145" y="498"/>
                      <a:pt x="2141" y="489"/>
                      <a:pt x="2138" y="480"/>
                    </a:cubicBezTo>
                    <a:cubicBezTo>
                      <a:pt x="2133" y="463"/>
                      <a:pt x="2128" y="446"/>
                      <a:pt x="2119" y="431"/>
                    </a:cubicBezTo>
                    <a:cubicBezTo>
                      <a:pt x="2118" y="428"/>
                      <a:pt x="2117" y="425"/>
                      <a:pt x="2116" y="422"/>
                    </a:cubicBezTo>
                    <a:cubicBezTo>
                      <a:pt x="2114" y="419"/>
                      <a:pt x="2113" y="415"/>
                      <a:pt x="2111" y="413"/>
                    </a:cubicBezTo>
                    <a:cubicBezTo>
                      <a:pt x="2106" y="408"/>
                      <a:pt x="2102" y="404"/>
                      <a:pt x="2103" y="396"/>
                    </a:cubicBezTo>
                    <a:cubicBezTo>
                      <a:pt x="2103" y="395"/>
                      <a:pt x="2102" y="394"/>
                      <a:pt x="2101" y="393"/>
                    </a:cubicBezTo>
                    <a:cubicBezTo>
                      <a:pt x="2098" y="388"/>
                      <a:pt x="2093" y="383"/>
                      <a:pt x="2091" y="377"/>
                    </a:cubicBezTo>
                    <a:cubicBezTo>
                      <a:pt x="2086" y="362"/>
                      <a:pt x="2074" y="351"/>
                      <a:pt x="2066" y="337"/>
                    </a:cubicBezTo>
                    <a:cubicBezTo>
                      <a:pt x="2059" y="325"/>
                      <a:pt x="2043" y="321"/>
                      <a:pt x="2037" y="308"/>
                    </a:cubicBezTo>
                    <a:cubicBezTo>
                      <a:pt x="2037" y="308"/>
                      <a:pt x="2037" y="308"/>
                      <a:pt x="2037" y="307"/>
                    </a:cubicBezTo>
                    <a:cubicBezTo>
                      <a:pt x="2028" y="304"/>
                      <a:pt x="2021" y="298"/>
                      <a:pt x="2014" y="292"/>
                    </a:cubicBezTo>
                    <a:cubicBezTo>
                      <a:pt x="2008" y="287"/>
                      <a:pt x="2000" y="283"/>
                      <a:pt x="1994" y="278"/>
                    </a:cubicBezTo>
                    <a:cubicBezTo>
                      <a:pt x="1984" y="269"/>
                      <a:pt x="1972" y="264"/>
                      <a:pt x="1960" y="258"/>
                    </a:cubicBezTo>
                    <a:cubicBezTo>
                      <a:pt x="1958" y="257"/>
                      <a:pt x="1955" y="257"/>
                      <a:pt x="1954" y="255"/>
                    </a:cubicBezTo>
                    <a:cubicBezTo>
                      <a:pt x="1950" y="249"/>
                      <a:pt x="1941" y="251"/>
                      <a:pt x="1938" y="244"/>
                    </a:cubicBezTo>
                    <a:cubicBezTo>
                      <a:pt x="1925" y="239"/>
                      <a:pt x="1912" y="234"/>
                      <a:pt x="1899" y="228"/>
                    </a:cubicBezTo>
                    <a:cubicBezTo>
                      <a:pt x="1883" y="221"/>
                      <a:pt x="1868" y="214"/>
                      <a:pt x="1850" y="215"/>
                    </a:cubicBezTo>
                    <a:cubicBezTo>
                      <a:pt x="1846" y="215"/>
                      <a:pt x="1842" y="213"/>
                      <a:pt x="1838" y="212"/>
                    </a:cubicBezTo>
                    <a:cubicBezTo>
                      <a:pt x="1835" y="211"/>
                      <a:pt x="1832" y="210"/>
                      <a:pt x="1829" y="210"/>
                    </a:cubicBezTo>
                    <a:cubicBezTo>
                      <a:pt x="1821" y="209"/>
                      <a:pt x="1813" y="208"/>
                      <a:pt x="1805" y="207"/>
                    </a:cubicBezTo>
                    <a:cubicBezTo>
                      <a:pt x="1796" y="205"/>
                      <a:pt x="1788" y="204"/>
                      <a:pt x="1779" y="203"/>
                    </a:cubicBezTo>
                    <a:cubicBezTo>
                      <a:pt x="1767" y="202"/>
                      <a:pt x="1756" y="201"/>
                      <a:pt x="1744" y="199"/>
                    </a:cubicBezTo>
                    <a:cubicBezTo>
                      <a:pt x="1739" y="199"/>
                      <a:pt x="1734" y="197"/>
                      <a:pt x="1730" y="197"/>
                    </a:cubicBezTo>
                    <a:cubicBezTo>
                      <a:pt x="1718" y="197"/>
                      <a:pt x="1707" y="198"/>
                      <a:pt x="1695" y="198"/>
                    </a:cubicBezTo>
                    <a:cubicBezTo>
                      <a:pt x="1690" y="198"/>
                      <a:pt x="1684" y="198"/>
                      <a:pt x="1678" y="198"/>
                    </a:cubicBezTo>
                    <a:cubicBezTo>
                      <a:pt x="1669" y="197"/>
                      <a:pt x="1659" y="195"/>
                      <a:pt x="1649" y="196"/>
                    </a:cubicBezTo>
                    <a:cubicBezTo>
                      <a:pt x="1642" y="197"/>
                      <a:pt x="1634" y="195"/>
                      <a:pt x="1627" y="199"/>
                    </a:cubicBezTo>
                    <a:cubicBezTo>
                      <a:pt x="1626" y="200"/>
                      <a:pt x="1624" y="199"/>
                      <a:pt x="1622" y="199"/>
                    </a:cubicBezTo>
                    <a:cubicBezTo>
                      <a:pt x="1620" y="198"/>
                      <a:pt x="1618" y="198"/>
                      <a:pt x="1616" y="198"/>
                    </a:cubicBezTo>
                    <a:cubicBezTo>
                      <a:pt x="1600" y="202"/>
                      <a:pt x="1583" y="202"/>
                      <a:pt x="1567" y="203"/>
                    </a:cubicBezTo>
                    <a:cubicBezTo>
                      <a:pt x="1550" y="204"/>
                      <a:pt x="1534" y="205"/>
                      <a:pt x="1517" y="206"/>
                    </a:cubicBezTo>
                    <a:cubicBezTo>
                      <a:pt x="1508" y="207"/>
                      <a:pt x="1499" y="208"/>
                      <a:pt x="1490" y="208"/>
                    </a:cubicBezTo>
                    <a:cubicBezTo>
                      <a:pt x="1480" y="207"/>
                      <a:pt x="1470" y="207"/>
                      <a:pt x="1459" y="210"/>
                    </a:cubicBezTo>
                    <a:cubicBezTo>
                      <a:pt x="1458" y="211"/>
                      <a:pt x="1456" y="210"/>
                      <a:pt x="1454" y="210"/>
                    </a:cubicBezTo>
                    <a:cubicBezTo>
                      <a:pt x="1449" y="210"/>
                      <a:pt x="1445" y="210"/>
                      <a:pt x="1441" y="210"/>
                    </a:cubicBezTo>
                    <a:cubicBezTo>
                      <a:pt x="1422" y="213"/>
                      <a:pt x="1403" y="213"/>
                      <a:pt x="1385" y="212"/>
                    </a:cubicBezTo>
                    <a:cubicBezTo>
                      <a:pt x="1374" y="212"/>
                      <a:pt x="1364" y="211"/>
                      <a:pt x="1354" y="212"/>
                    </a:cubicBezTo>
                    <a:cubicBezTo>
                      <a:pt x="1340" y="214"/>
                      <a:pt x="1325" y="212"/>
                      <a:pt x="1311" y="214"/>
                    </a:cubicBezTo>
                    <a:cubicBezTo>
                      <a:pt x="1300" y="216"/>
                      <a:pt x="1288" y="214"/>
                      <a:pt x="1277" y="217"/>
                    </a:cubicBezTo>
                    <a:cubicBezTo>
                      <a:pt x="1271" y="219"/>
                      <a:pt x="1264" y="219"/>
                      <a:pt x="1257" y="219"/>
                    </a:cubicBezTo>
                    <a:cubicBezTo>
                      <a:pt x="1245" y="220"/>
                      <a:pt x="1232" y="221"/>
                      <a:pt x="1219" y="221"/>
                    </a:cubicBezTo>
                    <a:cubicBezTo>
                      <a:pt x="1209" y="222"/>
                      <a:pt x="1199" y="222"/>
                      <a:pt x="1190" y="223"/>
                    </a:cubicBezTo>
                    <a:cubicBezTo>
                      <a:pt x="1176" y="224"/>
                      <a:pt x="1162" y="227"/>
                      <a:pt x="1148" y="228"/>
                    </a:cubicBezTo>
                    <a:cubicBezTo>
                      <a:pt x="1139" y="228"/>
                      <a:pt x="1130" y="229"/>
                      <a:pt x="1121" y="231"/>
                    </a:cubicBezTo>
                    <a:cubicBezTo>
                      <a:pt x="1108" y="234"/>
                      <a:pt x="1094" y="235"/>
                      <a:pt x="1080" y="237"/>
                    </a:cubicBezTo>
                    <a:cubicBezTo>
                      <a:pt x="1072" y="238"/>
                      <a:pt x="1065" y="240"/>
                      <a:pt x="1057" y="240"/>
                    </a:cubicBezTo>
                    <a:cubicBezTo>
                      <a:pt x="1048" y="239"/>
                      <a:pt x="1039" y="240"/>
                      <a:pt x="1031" y="243"/>
                    </a:cubicBezTo>
                    <a:cubicBezTo>
                      <a:pt x="1029" y="244"/>
                      <a:pt x="1026" y="244"/>
                      <a:pt x="1024" y="244"/>
                    </a:cubicBezTo>
                    <a:cubicBezTo>
                      <a:pt x="1004" y="247"/>
                      <a:pt x="985" y="249"/>
                      <a:pt x="966" y="251"/>
                    </a:cubicBezTo>
                    <a:cubicBezTo>
                      <a:pt x="957" y="252"/>
                      <a:pt x="948" y="255"/>
                      <a:pt x="938" y="256"/>
                    </a:cubicBezTo>
                    <a:cubicBezTo>
                      <a:pt x="921" y="257"/>
                      <a:pt x="905" y="260"/>
                      <a:pt x="888" y="263"/>
                    </a:cubicBezTo>
                    <a:cubicBezTo>
                      <a:pt x="877" y="264"/>
                      <a:pt x="866" y="266"/>
                      <a:pt x="854" y="266"/>
                    </a:cubicBezTo>
                    <a:cubicBezTo>
                      <a:pt x="843" y="266"/>
                      <a:pt x="832" y="269"/>
                      <a:pt x="820" y="268"/>
                    </a:cubicBezTo>
                    <a:cubicBezTo>
                      <a:pt x="810" y="267"/>
                      <a:pt x="799" y="271"/>
                      <a:pt x="788" y="273"/>
                    </a:cubicBezTo>
                    <a:cubicBezTo>
                      <a:pt x="770" y="278"/>
                      <a:pt x="751" y="280"/>
                      <a:pt x="732" y="283"/>
                    </a:cubicBezTo>
                    <a:cubicBezTo>
                      <a:pt x="704" y="287"/>
                      <a:pt x="675" y="293"/>
                      <a:pt x="647" y="299"/>
                    </a:cubicBezTo>
                    <a:cubicBezTo>
                      <a:pt x="630" y="302"/>
                      <a:pt x="614" y="307"/>
                      <a:pt x="597" y="311"/>
                    </a:cubicBezTo>
                    <a:cubicBezTo>
                      <a:pt x="591" y="313"/>
                      <a:pt x="585" y="315"/>
                      <a:pt x="580" y="318"/>
                    </a:cubicBezTo>
                    <a:cubicBezTo>
                      <a:pt x="573" y="321"/>
                      <a:pt x="566" y="323"/>
                      <a:pt x="559" y="323"/>
                    </a:cubicBezTo>
                    <a:cubicBezTo>
                      <a:pt x="552" y="323"/>
                      <a:pt x="544" y="325"/>
                      <a:pt x="538" y="327"/>
                    </a:cubicBezTo>
                    <a:cubicBezTo>
                      <a:pt x="519" y="334"/>
                      <a:pt x="499" y="342"/>
                      <a:pt x="480" y="350"/>
                    </a:cubicBezTo>
                    <a:cubicBezTo>
                      <a:pt x="465" y="356"/>
                      <a:pt x="451" y="364"/>
                      <a:pt x="436" y="370"/>
                    </a:cubicBezTo>
                    <a:cubicBezTo>
                      <a:pt x="423" y="376"/>
                      <a:pt x="409" y="382"/>
                      <a:pt x="396" y="388"/>
                    </a:cubicBezTo>
                    <a:cubicBezTo>
                      <a:pt x="381" y="395"/>
                      <a:pt x="366" y="401"/>
                      <a:pt x="352" y="411"/>
                    </a:cubicBezTo>
                    <a:cubicBezTo>
                      <a:pt x="344" y="417"/>
                      <a:pt x="335" y="421"/>
                      <a:pt x="326" y="425"/>
                    </a:cubicBezTo>
                    <a:cubicBezTo>
                      <a:pt x="316" y="430"/>
                      <a:pt x="307" y="434"/>
                      <a:pt x="298" y="440"/>
                    </a:cubicBezTo>
                    <a:cubicBezTo>
                      <a:pt x="297" y="442"/>
                      <a:pt x="295" y="444"/>
                      <a:pt x="293" y="445"/>
                    </a:cubicBezTo>
                    <a:cubicBezTo>
                      <a:pt x="291" y="446"/>
                      <a:pt x="287" y="448"/>
                      <a:pt x="286" y="447"/>
                    </a:cubicBezTo>
                    <a:cubicBezTo>
                      <a:pt x="280" y="442"/>
                      <a:pt x="276" y="446"/>
                      <a:pt x="273" y="449"/>
                    </a:cubicBezTo>
                    <a:cubicBezTo>
                      <a:pt x="260" y="460"/>
                      <a:pt x="247" y="472"/>
                      <a:pt x="234" y="483"/>
                    </a:cubicBezTo>
                    <a:cubicBezTo>
                      <a:pt x="225" y="492"/>
                      <a:pt x="215" y="500"/>
                      <a:pt x="206" y="508"/>
                    </a:cubicBezTo>
                    <a:cubicBezTo>
                      <a:pt x="187" y="526"/>
                      <a:pt x="170" y="544"/>
                      <a:pt x="151" y="561"/>
                    </a:cubicBezTo>
                    <a:cubicBezTo>
                      <a:pt x="139" y="573"/>
                      <a:pt x="129" y="585"/>
                      <a:pt x="120" y="599"/>
                    </a:cubicBezTo>
                    <a:cubicBezTo>
                      <a:pt x="112" y="611"/>
                      <a:pt x="105" y="624"/>
                      <a:pt x="97" y="636"/>
                    </a:cubicBezTo>
                    <a:cubicBezTo>
                      <a:pt x="90" y="647"/>
                      <a:pt x="83" y="658"/>
                      <a:pt x="79" y="670"/>
                    </a:cubicBezTo>
                    <a:cubicBezTo>
                      <a:pt x="77" y="680"/>
                      <a:pt x="71" y="688"/>
                      <a:pt x="67" y="697"/>
                    </a:cubicBezTo>
                    <a:cubicBezTo>
                      <a:pt x="67" y="698"/>
                      <a:pt x="66" y="700"/>
                      <a:pt x="66" y="701"/>
                    </a:cubicBezTo>
                    <a:cubicBezTo>
                      <a:pt x="62" y="713"/>
                      <a:pt x="57" y="724"/>
                      <a:pt x="54" y="736"/>
                    </a:cubicBezTo>
                    <a:cubicBezTo>
                      <a:pt x="49" y="751"/>
                      <a:pt x="45" y="766"/>
                      <a:pt x="42" y="782"/>
                    </a:cubicBezTo>
                    <a:cubicBezTo>
                      <a:pt x="40" y="796"/>
                      <a:pt x="38" y="810"/>
                      <a:pt x="38" y="824"/>
                    </a:cubicBezTo>
                    <a:cubicBezTo>
                      <a:pt x="39" y="842"/>
                      <a:pt x="37" y="861"/>
                      <a:pt x="41" y="879"/>
                    </a:cubicBezTo>
                    <a:cubicBezTo>
                      <a:pt x="42" y="887"/>
                      <a:pt x="43" y="894"/>
                      <a:pt x="43" y="902"/>
                    </a:cubicBezTo>
                    <a:cubicBezTo>
                      <a:pt x="42" y="921"/>
                      <a:pt x="46" y="939"/>
                      <a:pt x="53" y="956"/>
                    </a:cubicBezTo>
                    <a:cubicBezTo>
                      <a:pt x="62" y="977"/>
                      <a:pt x="74" y="996"/>
                      <a:pt x="85" y="1017"/>
                    </a:cubicBezTo>
                    <a:close/>
                    <a:moveTo>
                      <a:pt x="2551" y="1620"/>
                    </a:moveTo>
                    <a:cubicBezTo>
                      <a:pt x="2560" y="1617"/>
                      <a:pt x="2568" y="1616"/>
                      <a:pt x="2576" y="1622"/>
                    </a:cubicBezTo>
                    <a:cubicBezTo>
                      <a:pt x="2578" y="1623"/>
                      <a:pt x="2580" y="1622"/>
                      <a:pt x="2582" y="1622"/>
                    </a:cubicBezTo>
                    <a:cubicBezTo>
                      <a:pt x="2601" y="1622"/>
                      <a:pt x="2621" y="1621"/>
                      <a:pt x="2640" y="1620"/>
                    </a:cubicBezTo>
                    <a:cubicBezTo>
                      <a:pt x="2666" y="1619"/>
                      <a:pt x="2693" y="1618"/>
                      <a:pt x="2720" y="1618"/>
                    </a:cubicBezTo>
                    <a:cubicBezTo>
                      <a:pt x="2738" y="1617"/>
                      <a:pt x="2756" y="1618"/>
                      <a:pt x="2774" y="1617"/>
                    </a:cubicBezTo>
                    <a:cubicBezTo>
                      <a:pt x="2807" y="1617"/>
                      <a:pt x="2840" y="1615"/>
                      <a:pt x="2874" y="1614"/>
                    </a:cubicBezTo>
                    <a:cubicBezTo>
                      <a:pt x="2895" y="1614"/>
                      <a:pt x="2916" y="1614"/>
                      <a:pt x="2937" y="1613"/>
                    </a:cubicBezTo>
                    <a:cubicBezTo>
                      <a:pt x="2961" y="1613"/>
                      <a:pt x="2985" y="1611"/>
                      <a:pt x="3009" y="1610"/>
                    </a:cubicBezTo>
                    <a:cubicBezTo>
                      <a:pt x="3018" y="1610"/>
                      <a:pt x="3028" y="1610"/>
                      <a:pt x="3037" y="1610"/>
                    </a:cubicBezTo>
                    <a:cubicBezTo>
                      <a:pt x="3069" y="1609"/>
                      <a:pt x="3100" y="1607"/>
                      <a:pt x="3132" y="1606"/>
                    </a:cubicBezTo>
                    <a:cubicBezTo>
                      <a:pt x="3154" y="1606"/>
                      <a:pt x="3176" y="1606"/>
                      <a:pt x="3198" y="1605"/>
                    </a:cubicBezTo>
                    <a:cubicBezTo>
                      <a:pt x="3216" y="1605"/>
                      <a:pt x="3233" y="1603"/>
                      <a:pt x="3251" y="1602"/>
                    </a:cubicBezTo>
                    <a:cubicBezTo>
                      <a:pt x="3286" y="1601"/>
                      <a:pt x="3320" y="1603"/>
                      <a:pt x="3355" y="1600"/>
                    </a:cubicBezTo>
                    <a:cubicBezTo>
                      <a:pt x="3372" y="1599"/>
                      <a:pt x="3389" y="1598"/>
                      <a:pt x="3407" y="1597"/>
                    </a:cubicBezTo>
                    <a:cubicBezTo>
                      <a:pt x="3427" y="1596"/>
                      <a:pt x="3448" y="1595"/>
                      <a:pt x="3469" y="1594"/>
                    </a:cubicBezTo>
                    <a:cubicBezTo>
                      <a:pt x="3478" y="1593"/>
                      <a:pt x="3488" y="1594"/>
                      <a:pt x="3498" y="1593"/>
                    </a:cubicBezTo>
                    <a:cubicBezTo>
                      <a:pt x="3518" y="1592"/>
                      <a:pt x="3538" y="1591"/>
                      <a:pt x="3558" y="1590"/>
                    </a:cubicBezTo>
                    <a:cubicBezTo>
                      <a:pt x="3580" y="1589"/>
                      <a:pt x="3601" y="1589"/>
                      <a:pt x="3623" y="1589"/>
                    </a:cubicBezTo>
                    <a:cubicBezTo>
                      <a:pt x="3649" y="1588"/>
                      <a:pt x="3674" y="1587"/>
                      <a:pt x="3700" y="1586"/>
                    </a:cubicBezTo>
                    <a:cubicBezTo>
                      <a:pt x="3720" y="1586"/>
                      <a:pt x="3741" y="1586"/>
                      <a:pt x="3761" y="1586"/>
                    </a:cubicBezTo>
                    <a:cubicBezTo>
                      <a:pt x="3787" y="1586"/>
                      <a:pt x="3814" y="1586"/>
                      <a:pt x="3840" y="1586"/>
                    </a:cubicBezTo>
                    <a:cubicBezTo>
                      <a:pt x="3853" y="1586"/>
                      <a:pt x="3866" y="1586"/>
                      <a:pt x="3879" y="1585"/>
                    </a:cubicBezTo>
                    <a:cubicBezTo>
                      <a:pt x="3907" y="1585"/>
                      <a:pt x="3935" y="1584"/>
                      <a:pt x="3963" y="1584"/>
                    </a:cubicBezTo>
                    <a:cubicBezTo>
                      <a:pt x="3975" y="1584"/>
                      <a:pt x="3987" y="1585"/>
                      <a:pt x="3999" y="1585"/>
                    </a:cubicBezTo>
                    <a:cubicBezTo>
                      <a:pt x="4025" y="1585"/>
                      <a:pt x="4052" y="1584"/>
                      <a:pt x="4078" y="1583"/>
                    </a:cubicBezTo>
                    <a:cubicBezTo>
                      <a:pt x="4088" y="1583"/>
                      <a:pt x="4098" y="1581"/>
                      <a:pt x="4109" y="1582"/>
                    </a:cubicBezTo>
                    <a:cubicBezTo>
                      <a:pt x="4115" y="1583"/>
                      <a:pt x="4121" y="1580"/>
                      <a:pt x="4127" y="1581"/>
                    </a:cubicBezTo>
                    <a:cubicBezTo>
                      <a:pt x="4144" y="1584"/>
                      <a:pt x="4160" y="1584"/>
                      <a:pt x="4177" y="1584"/>
                    </a:cubicBezTo>
                    <a:cubicBezTo>
                      <a:pt x="4203" y="1584"/>
                      <a:pt x="4229" y="1585"/>
                      <a:pt x="4254" y="1585"/>
                    </a:cubicBezTo>
                    <a:cubicBezTo>
                      <a:pt x="4319" y="1586"/>
                      <a:pt x="4383" y="1587"/>
                      <a:pt x="4448" y="1587"/>
                    </a:cubicBezTo>
                    <a:cubicBezTo>
                      <a:pt x="4470" y="1588"/>
                      <a:pt x="4492" y="1589"/>
                      <a:pt x="4514" y="1590"/>
                    </a:cubicBezTo>
                    <a:cubicBezTo>
                      <a:pt x="4522" y="1590"/>
                      <a:pt x="4531" y="1590"/>
                      <a:pt x="4539" y="1591"/>
                    </a:cubicBezTo>
                    <a:cubicBezTo>
                      <a:pt x="4551" y="1592"/>
                      <a:pt x="4554" y="1591"/>
                      <a:pt x="4558" y="1579"/>
                    </a:cubicBezTo>
                    <a:cubicBezTo>
                      <a:pt x="4561" y="1570"/>
                      <a:pt x="4562" y="1560"/>
                      <a:pt x="4563" y="1550"/>
                    </a:cubicBezTo>
                    <a:cubicBezTo>
                      <a:pt x="4564" y="1538"/>
                      <a:pt x="4566" y="1525"/>
                      <a:pt x="4565" y="1512"/>
                    </a:cubicBezTo>
                    <a:cubicBezTo>
                      <a:pt x="4564" y="1482"/>
                      <a:pt x="4555" y="1452"/>
                      <a:pt x="4546" y="1423"/>
                    </a:cubicBezTo>
                    <a:cubicBezTo>
                      <a:pt x="4544" y="1418"/>
                      <a:pt x="4543" y="1413"/>
                      <a:pt x="4540" y="1408"/>
                    </a:cubicBezTo>
                    <a:cubicBezTo>
                      <a:pt x="4527" y="1384"/>
                      <a:pt x="4520" y="1357"/>
                      <a:pt x="4503" y="1334"/>
                    </a:cubicBezTo>
                    <a:cubicBezTo>
                      <a:pt x="4496" y="1324"/>
                      <a:pt x="4489" y="1313"/>
                      <a:pt x="4481" y="1303"/>
                    </a:cubicBezTo>
                    <a:cubicBezTo>
                      <a:pt x="4469" y="1289"/>
                      <a:pt x="4457" y="1275"/>
                      <a:pt x="4444" y="1261"/>
                    </a:cubicBezTo>
                    <a:cubicBezTo>
                      <a:pt x="4437" y="1253"/>
                      <a:pt x="4429" y="1245"/>
                      <a:pt x="4421" y="1237"/>
                    </a:cubicBezTo>
                    <a:cubicBezTo>
                      <a:pt x="4407" y="1222"/>
                      <a:pt x="4388" y="1212"/>
                      <a:pt x="4373" y="1198"/>
                    </a:cubicBezTo>
                    <a:cubicBezTo>
                      <a:pt x="4372" y="1198"/>
                      <a:pt x="4371" y="1198"/>
                      <a:pt x="4371" y="1197"/>
                    </a:cubicBezTo>
                    <a:cubicBezTo>
                      <a:pt x="4358" y="1189"/>
                      <a:pt x="4346" y="1180"/>
                      <a:pt x="4333" y="1172"/>
                    </a:cubicBezTo>
                    <a:cubicBezTo>
                      <a:pt x="4322" y="1165"/>
                      <a:pt x="4312" y="1156"/>
                      <a:pt x="4299" y="1154"/>
                    </a:cubicBezTo>
                    <a:cubicBezTo>
                      <a:pt x="4298" y="1153"/>
                      <a:pt x="4296" y="1153"/>
                      <a:pt x="4296" y="1152"/>
                    </a:cubicBezTo>
                    <a:cubicBezTo>
                      <a:pt x="4294" y="1146"/>
                      <a:pt x="4288" y="1145"/>
                      <a:pt x="4284" y="1142"/>
                    </a:cubicBezTo>
                    <a:cubicBezTo>
                      <a:pt x="4270" y="1134"/>
                      <a:pt x="4256" y="1126"/>
                      <a:pt x="4242" y="1118"/>
                    </a:cubicBezTo>
                    <a:cubicBezTo>
                      <a:pt x="4231" y="1113"/>
                      <a:pt x="4221" y="1107"/>
                      <a:pt x="4211" y="1102"/>
                    </a:cubicBezTo>
                    <a:cubicBezTo>
                      <a:pt x="4190" y="1093"/>
                      <a:pt x="4169" y="1084"/>
                      <a:pt x="4148" y="1075"/>
                    </a:cubicBezTo>
                    <a:cubicBezTo>
                      <a:pt x="4143" y="1073"/>
                      <a:pt x="4138" y="1072"/>
                      <a:pt x="4133" y="1070"/>
                    </a:cubicBezTo>
                    <a:cubicBezTo>
                      <a:pt x="4118" y="1065"/>
                      <a:pt x="4102" y="1060"/>
                      <a:pt x="4086" y="1055"/>
                    </a:cubicBezTo>
                    <a:cubicBezTo>
                      <a:pt x="4068" y="1049"/>
                      <a:pt x="4050" y="1044"/>
                      <a:pt x="4032" y="1039"/>
                    </a:cubicBezTo>
                    <a:cubicBezTo>
                      <a:pt x="4025" y="1037"/>
                      <a:pt x="4017" y="1036"/>
                      <a:pt x="4009" y="1034"/>
                    </a:cubicBezTo>
                    <a:cubicBezTo>
                      <a:pt x="3994" y="1032"/>
                      <a:pt x="3979" y="1029"/>
                      <a:pt x="3964" y="1026"/>
                    </a:cubicBezTo>
                    <a:cubicBezTo>
                      <a:pt x="3960" y="1026"/>
                      <a:pt x="3957" y="1025"/>
                      <a:pt x="3953" y="1024"/>
                    </a:cubicBezTo>
                    <a:cubicBezTo>
                      <a:pt x="3940" y="1022"/>
                      <a:pt x="3927" y="1020"/>
                      <a:pt x="3915" y="1018"/>
                    </a:cubicBezTo>
                    <a:cubicBezTo>
                      <a:pt x="3897" y="1015"/>
                      <a:pt x="3879" y="1012"/>
                      <a:pt x="3861" y="1009"/>
                    </a:cubicBezTo>
                    <a:cubicBezTo>
                      <a:pt x="3832" y="1004"/>
                      <a:pt x="3804" y="999"/>
                      <a:pt x="3776" y="995"/>
                    </a:cubicBezTo>
                    <a:cubicBezTo>
                      <a:pt x="3764" y="993"/>
                      <a:pt x="3751" y="990"/>
                      <a:pt x="3739" y="988"/>
                    </a:cubicBezTo>
                    <a:cubicBezTo>
                      <a:pt x="3719" y="986"/>
                      <a:pt x="3699" y="985"/>
                      <a:pt x="3680" y="983"/>
                    </a:cubicBezTo>
                    <a:cubicBezTo>
                      <a:pt x="3668" y="982"/>
                      <a:pt x="3656" y="981"/>
                      <a:pt x="3644" y="980"/>
                    </a:cubicBezTo>
                    <a:cubicBezTo>
                      <a:pt x="3627" y="979"/>
                      <a:pt x="3610" y="977"/>
                      <a:pt x="3593" y="976"/>
                    </a:cubicBezTo>
                    <a:cubicBezTo>
                      <a:pt x="3583" y="975"/>
                      <a:pt x="3572" y="975"/>
                      <a:pt x="3562" y="974"/>
                    </a:cubicBezTo>
                    <a:cubicBezTo>
                      <a:pt x="3536" y="972"/>
                      <a:pt x="3511" y="969"/>
                      <a:pt x="3485" y="967"/>
                    </a:cubicBezTo>
                    <a:cubicBezTo>
                      <a:pt x="3470" y="966"/>
                      <a:pt x="3456" y="966"/>
                      <a:pt x="3441" y="965"/>
                    </a:cubicBezTo>
                    <a:cubicBezTo>
                      <a:pt x="3435" y="965"/>
                      <a:pt x="3428" y="963"/>
                      <a:pt x="3422" y="964"/>
                    </a:cubicBezTo>
                    <a:cubicBezTo>
                      <a:pt x="3411" y="965"/>
                      <a:pt x="3400" y="962"/>
                      <a:pt x="3389" y="962"/>
                    </a:cubicBezTo>
                    <a:cubicBezTo>
                      <a:pt x="3378" y="962"/>
                      <a:pt x="3366" y="957"/>
                      <a:pt x="3356" y="965"/>
                    </a:cubicBezTo>
                    <a:cubicBezTo>
                      <a:pt x="3355" y="966"/>
                      <a:pt x="3353" y="965"/>
                      <a:pt x="3352" y="965"/>
                    </a:cubicBezTo>
                    <a:cubicBezTo>
                      <a:pt x="3338" y="960"/>
                      <a:pt x="3324" y="962"/>
                      <a:pt x="3309" y="961"/>
                    </a:cubicBezTo>
                    <a:cubicBezTo>
                      <a:pt x="3295" y="961"/>
                      <a:pt x="3280" y="961"/>
                      <a:pt x="3266" y="961"/>
                    </a:cubicBezTo>
                    <a:cubicBezTo>
                      <a:pt x="3248" y="961"/>
                      <a:pt x="3231" y="960"/>
                      <a:pt x="3213" y="960"/>
                    </a:cubicBezTo>
                    <a:cubicBezTo>
                      <a:pt x="3202" y="960"/>
                      <a:pt x="3191" y="961"/>
                      <a:pt x="3181" y="961"/>
                    </a:cubicBezTo>
                    <a:cubicBezTo>
                      <a:pt x="3159" y="962"/>
                      <a:pt x="3138" y="962"/>
                      <a:pt x="3117" y="962"/>
                    </a:cubicBezTo>
                    <a:cubicBezTo>
                      <a:pt x="3083" y="961"/>
                      <a:pt x="3049" y="961"/>
                      <a:pt x="3015" y="961"/>
                    </a:cubicBezTo>
                    <a:cubicBezTo>
                      <a:pt x="2990" y="961"/>
                      <a:pt x="2966" y="964"/>
                      <a:pt x="2942" y="969"/>
                    </a:cubicBezTo>
                    <a:cubicBezTo>
                      <a:pt x="2927" y="972"/>
                      <a:pt x="2911" y="977"/>
                      <a:pt x="2896" y="980"/>
                    </a:cubicBezTo>
                    <a:cubicBezTo>
                      <a:pt x="2878" y="983"/>
                      <a:pt x="2860" y="986"/>
                      <a:pt x="2842" y="989"/>
                    </a:cubicBezTo>
                    <a:cubicBezTo>
                      <a:pt x="2820" y="994"/>
                      <a:pt x="2798" y="999"/>
                      <a:pt x="2776" y="1003"/>
                    </a:cubicBezTo>
                    <a:cubicBezTo>
                      <a:pt x="2775" y="1003"/>
                      <a:pt x="2774" y="1003"/>
                      <a:pt x="2773" y="1003"/>
                    </a:cubicBezTo>
                    <a:cubicBezTo>
                      <a:pt x="2754" y="1005"/>
                      <a:pt x="2737" y="1013"/>
                      <a:pt x="2721" y="1024"/>
                    </a:cubicBezTo>
                    <a:cubicBezTo>
                      <a:pt x="2706" y="1035"/>
                      <a:pt x="2690" y="1047"/>
                      <a:pt x="2675" y="1058"/>
                    </a:cubicBezTo>
                    <a:cubicBezTo>
                      <a:pt x="2669" y="1062"/>
                      <a:pt x="2664" y="1068"/>
                      <a:pt x="2659" y="1072"/>
                    </a:cubicBezTo>
                    <a:cubicBezTo>
                      <a:pt x="2653" y="1078"/>
                      <a:pt x="2646" y="1083"/>
                      <a:pt x="2641" y="1089"/>
                    </a:cubicBezTo>
                    <a:cubicBezTo>
                      <a:pt x="2624" y="1111"/>
                      <a:pt x="2612" y="1137"/>
                      <a:pt x="2600" y="1162"/>
                    </a:cubicBezTo>
                    <a:cubicBezTo>
                      <a:pt x="2595" y="1173"/>
                      <a:pt x="2594" y="1186"/>
                      <a:pt x="2590" y="1197"/>
                    </a:cubicBezTo>
                    <a:cubicBezTo>
                      <a:pt x="2587" y="1207"/>
                      <a:pt x="2583" y="1218"/>
                      <a:pt x="2579" y="1228"/>
                    </a:cubicBezTo>
                    <a:cubicBezTo>
                      <a:pt x="2577" y="1234"/>
                      <a:pt x="2574" y="1239"/>
                      <a:pt x="2580" y="1245"/>
                    </a:cubicBezTo>
                    <a:cubicBezTo>
                      <a:pt x="2581" y="1246"/>
                      <a:pt x="2581" y="1249"/>
                      <a:pt x="2581" y="1251"/>
                    </a:cubicBezTo>
                    <a:cubicBezTo>
                      <a:pt x="2576" y="1252"/>
                      <a:pt x="2572" y="1254"/>
                      <a:pt x="2571" y="1259"/>
                    </a:cubicBezTo>
                    <a:cubicBezTo>
                      <a:pt x="2568" y="1267"/>
                      <a:pt x="2566" y="1275"/>
                      <a:pt x="2564" y="1283"/>
                    </a:cubicBezTo>
                    <a:cubicBezTo>
                      <a:pt x="2558" y="1301"/>
                      <a:pt x="2557" y="1319"/>
                      <a:pt x="2551" y="1336"/>
                    </a:cubicBezTo>
                    <a:cubicBezTo>
                      <a:pt x="2542" y="1361"/>
                      <a:pt x="2540" y="1387"/>
                      <a:pt x="2537" y="1413"/>
                    </a:cubicBezTo>
                    <a:cubicBezTo>
                      <a:pt x="2534" y="1436"/>
                      <a:pt x="2532" y="1460"/>
                      <a:pt x="2533" y="1483"/>
                    </a:cubicBezTo>
                    <a:cubicBezTo>
                      <a:pt x="2533" y="1491"/>
                      <a:pt x="2533" y="1499"/>
                      <a:pt x="2538" y="1506"/>
                    </a:cubicBezTo>
                    <a:cubicBezTo>
                      <a:pt x="2541" y="1510"/>
                      <a:pt x="2541" y="1516"/>
                      <a:pt x="2538" y="1521"/>
                    </a:cubicBezTo>
                    <a:cubicBezTo>
                      <a:pt x="2536" y="1523"/>
                      <a:pt x="2535" y="1526"/>
                      <a:pt x="2535" y="1529"/>
                    </a:cubicBezTo>
                    <a:cubicBezTo>
                      <a:pt x="2534" y="1560"/>
                      <a:pt x="2537" y="1590"/>
                      <a:pt x="2551" y="1620"/>
                    </a:cubicBezTo>
                    <a:close/>
                    <a:moveTo>
                      <a:pt x="4862" y="430"/>
                    </a:moveTo>
                    <a:cubicBezTo>
                      <a:pt x="4859" y="430"/>
                      <a:pt x="4857" y="430"/>
                      <a:pt x="4855" y="430"/>
                    </a:cubicBezTo>
                    <a:cubicBezTo>
                      <a:pt x="4834" y="431"/>
                      <a:pt x="4814" y="432"/>
                      <a:pt x="4794" y="434"/>
                    </a:cubicBezTo>
                    <a:cubicBezTo>
                      <a:pt x="4788" y="434"/>
                      <a:pt x="4781" y="434"/>
                      <a:pt x="4775" y="435"/>
                    </a:cubicBezTo>
                    <a:cubicBezTo>
                      <a:pt x="4755" y="436"/>
                      <a:pt x="4736" y="438"/>
                      <a:pt x="4715" y="440"/>
                    </a:cubicBezTo>
                    <a:cubicBezTo>
                      <a:pt x="4700" y="441"/>
                      <a:pt x="4685" y="441"/>
                      <a:pt x="4670" y="442"/>
                    </a:cubicBezTo>
                    <a:cubicBezTo>
                      <a:pt x="4660" y="442"/>
                      <a:pt x="4650" y="443"/>
                      <a:pt x="4639" y="443"/>
                    </a:cubicBezTo>
                    <a:cubicBezTo>
                      <a:pt x="4617" y="443"/>
                      <a:pt x="4595" y="442"/>
                      <a:pt x="4573" y="443"/>
                    </a:cubicBezTo>
                    <a:cubicBezTo>
                      <a:pt x="4549" y="443"/>
                      <a:pt x="4524" y="445"/>
                      <a:pt x="4500" y="446"/>
                    </a:cubicBezTo>
                    <a:cubicBezTo>
                      <a:pt x="4483" y="447"/>
                      <a:pt x="4466" y="447"/>
                      <a:pt x="4450" y="449"/>
                    </a:cubicBezTo>
                    <a:cubicBezTo>
                      <a:pt x="4417" y="451"/>
                      <a:pt x="4384" y="454"/>
                      <a:pt x="4351" y="456"/>
                    </a:cubicBezTo>
                    <a:cubicBezTo>
                      <a:pt x="4336" y="457"/>
                      <a:pt x="4321" y="457"/>
                      <a:pt x="4306" y="459"/>
                    </a:cubicBezTo>
                    <a:cubicBezTo>
                      <a:pt x="4292" y="460"/>
                      <a:pt x="4278" y="463"/>
                      <a:pt x="4263" y="465"/>
                    </a:cubicBezTo>
                    <a:cubicBezTo>
                      <a:pt x="4249" y="466"/>
                      <a:pt x="4235" y="467"/>
                      <a:pt x="4220" y="469"/>
                    </a:cubicBezTo>
                    <a:cubicBezTo>
                      <a:pt x="4213" y="469"/>
                      <a:pt x="4206" y="470"/>
                      <a:pt x="4198" y="471"/>
                    </a:cubicBezTo>
                    <a:cubicBezTo>
                      <a:pt x="4185" y="472"/>
                      <a:pt x="4172" y="473"/>
                      <a:pt x="4159" y="475"/>
                    </a:cubicBezTo>
                    <a:cubicBezTo>
                      <a:pt x="4143" y="476"/>
                      <a:pt x="4127" y="479"/>
                      <a:pt x="4111" y="481"/>
                    </a:cubicBezTo>
                    <a:cubicBezTo>
                      <a:pt x="4093" y="483"/>
                      <a:pt x="4075" y="485"/>
                      <a:pt x="4057" y="488"/>
                    </a:cubicBezTo>
                    <a:cubicBezTo>
                      <a:pt x="4044" y="489"/>
                      <a:pt x="4032" y="492"/>
                      <a:pt x="4020" y="494"/>
                    </a:cubicBezTo>
                    <a:cubicBezTo>
                      <a:pt x="3994" y="498"/>
                      <a:pt x="3968" y="502"/>
                      <a:pt x="3941" y="505"/>
                    </a:cubicBezTo>
                    <a:cubicBezTo>
                      <a:pt x="3922" y="508"/>
                      <a:pt x="3902" y="510"/>
                      <a:pt x="3883" y="513"/>
                    </a:cubicBezTo>
                    <a:cubicBezTo>
                      <a:pt x="3861" y="516"/>
                      <a:pt x="3840" y="521"/>
                      <a:pt x="3819" y="527"/>
                    </a:cubicBezTo>
                    <a:cubicBezTo>
                      <a:pt x="3803" y="533"/>
                      <a:pt x="3786" y="537"/>
                      <a:pt x="3769" y="543"/>
                    </a:cubicBezTo>
                    <a:cubicBezTo>
                      <a:pt x="3748" y="550"/>
                      <a:pt x="3728" y="558"/>
                      <a:pt x="3707" y="566"/>
                    </a:cubicBezTo>
                    <a:cubicBezTo>
                      <a:pt x="3693" y="571"/>
                      <a:pt x="3680" y="577"/>
                      <a:pt x="3666" y="581"/>
                    </a:cubicBezTo>
                    <a:cubicBezTo>
                      <a:pt x="3634" y="591"/>
                      <a:pt x="3603" y="602"/>
                      <a:pt x="3576" y="620"/>
                    </a:cubicBezTo>
                    <a:cubicBezTo>
                      <a:pt x="3569" y="625"/>
                      <a:pt x="3563" y="630"/>
                      <a:pt x="3557" y="634"/>
                    </a:cubicBezTo>
                    <a:cubicBezTo>
                      <a:pt x="3539" y="646"/>
                      <a:pt x="3520" y="657"/>
                      <a:pt x="3503" y="670"/>
                    </a:cubicBezTo>
                    <a:cubicBezTo>
                      <a:pt x="3489" y="681"/>
                      <a:pt x="3476" y="694"/>
                      <a:pt x="3462" y="706"/>
                    </a:cubicBezTo>
                    <a:cubicBezTo>
                      <a:pt x="3454" y="714"/>
                      <a:pt x="3446" y="723"/>
                      <a:pt x="3440" y="732"/>
                    </a:cubicBezTo>
                    <a:cubicBezTo>
                      <a:pt x="3431" y="743"/>
                      <a:pt x="3425" y="756"/>
                      <a:pt x="3417" y="768"/>
                    </a:cubicBezTo>
                    <a:cubicBezTo>
                      <a:pt x="3416" y="769"/>
                      <a:pt x="3416" y="770"/>
                      <a:pt x="3415" y="772"/>
                    </a:cubicBezTo>
                    <a:cubicBezTo>
                      <a:pt x="3405" y="794"/>
                      <a:pt x="3393" y="815"/>
                      <a:pt x="3385" y="838"/>
                    </a:cubicBezTo>
                    <a:cubicBezTo>
                      <a:pt x="3378" y="858"/>
                      <a:pt x="3368" y="877"/>
                      <a:pt x="3366" y="899"/>
                    </a:cubicBezTo>
                    <a:cubicBezTo>
                      <a:pt x="3366" y="907"/>
                      <a:pt x="3365" y="914"/>
                      <a:pt x="3364" y="922"/>
                    </a:cubicBezTo>
                    <a:cubicBezTo>
                      <a:pt x="3363" y="929"/>
                      <a:pt x="3363" y="936"/>
                      <a:pt x="3362" y="944"/>
                    </a:cubicBezTo>
                    <a:cubicBezTo>
                      <a:pt x="3365" y="945"/>
                      <a:pt x="3366" y="946"/>
                      <a:pt x="3368" y="945"/>
                    </a:cubicBezTo>
                    <a:cubicBezTo>
                      <a:pt x="3383" y="943"/>
                      <a:pt x="3397" y="945"/>
                      <a:pt x="3412" y="946"/>
                    </a:cubicBezTo>
                    <a:cubicBezTo>
                      <a:pt x="3434" y="947"/>
                      <a:pt x="3456" y="950"/>
                      <a:pt x="3477" y="951"/>
                    </a:cubicBezTo>
                    <a:cubicBezTo>
                      <a:pt x="3492" y="951"/>
                      <a:pt x="3506" y="952"/>
                      <a:pt x="3520" y="953"/>
                    </a:cubicBezTo>
                    <a:cubicBezTo>
                      <a:pt x="3524" y="953"/>
                      <a:pt x="3527" y="955"/>
                      <a:pt x="3531" y="955"/>
                    </a:cubicBezTo>
                    <a:cubicBezTo>
                      <a:pt x="3540" y="953"/>
                      <a:pt x="3549" y="955"/>
                      <a:pt x="3558" y="957"/>
                    </a:cubicBezTo>
                    <a:cubicBezTo>
                      <a:pt x="3565" y="958"/>
                      <a:pt x="3571" y="955"/>
                      <a:pt x="3577" y="958"/>
                    </a:cubicBezTo>
                    <a:cubicBezTo>
                      <a:pt x="3581" y="960"/>
                      <a:pt x="3587" y="960"/>
                      <a:pt x="3592" y="960"/>
                    </a:cubicBezTo>
                    <a:cubicBezTo>
                      <a:pt x="3605" y="959"/>
                      <a:pt x="3617" y="960"/>
                      <a:pt x="3630" y="962"/>
                    </a:cubicBezTo>
                    <a:cubicBezTo>
                      <a:pt x="3647" y="965"/>
                      <a:pt x="3664" y="966"/>
                      <a:pt x="3681" y="967"/>
                    </a:cubicBezTo>
                    <a:cubicBezTo>
                      <a:pt x="3689" y="968"/>
                      <a:pt x="3696" y="969"/>
                      <a:pt x="3704" y="970"/>
                    </a:cubicBezTo>
                    <a:cubicBezTo>
                      <a:pt x="3712" y="970"/>
                      <a:pt x="3720" y="969"/>
                      <a:pt x="3728" y="970"/>
                    </a:cubicBezTo>
                    <a:cubicBezTo>
                      <a:pt x="3735" y="971"/>
                      <a:pt x="3742" y="973"/>
                      <a:pt x="3749" y="974"/>
                    </a:cubicBezTo>
                    <a:cubicBezTo>
                      <a:pt x="3764" y="976"/>
                      <a:pt x="3780" y="976"/>
                      <a:pt x="3794" y="980"/>
                    </a:cubicBezTo>
                    <a:cubicBezTo>
                      <a:pt x="3820" y="987"/>
                      <a:pt x="3846" y="991"/>
                      <a:pt x="3872" y="993"/>
                    </a:cubicBezTo>
                    <a:cubicBezTo>
                      <a:pt x="3896" y="995"/>
                      <a:pt x="3917" y="1004"/>
                      <a:pt x="3941" y="1005"/>
                    </a:cubicBezTo>
                    <a:cubicBezTo>
                      <a:pt x="3954" y="1005"/>
                      <a:pt x="3967" y="1009"/>
                      <a:pt x="3980" y="1012"/>
                    </a:cubicBezTo>
                    <a:cubicBezTo>
                      <a:pt x="3994" y="1014"/>
                      <a:pt x="4008" y="1017"/>
                      <a:pt x="4021" y="1020"/>
                    </a:cubicBezTo>
                    <a:cubicBezTo>
                      <a:pt x="4034" y="1023"/>
                      <a:pt x="4047" y="1026"/>
                      <a:pt x="4059" y="1029"/>
                    </a:cubicBezTo>
                    <a:cubicBezTo>
                      <a:pt x="4067" y="1031"/>
                      <a:pt x="4075" y="1034"/>
                      <a:pt x="4083" y="1037"/>
                    </a:cubicBezTo>
                    <a:cubicBezTo>
                      <a:pt x="4087" y="1038"/>
                      <a:pt x="4091" y="1038"/>
                      <a:pt x="4094" y="1040"/>
                    </a:cubicBezTo>
                    <a:cubicBezTo>
                      <a:pt x="4107" y="1044"/>
                      <a:pt x="4120" y="1050"/>
                      <a:pt x="4133" y="1054"/>
                    </a:cubicBezTo>
                    <a:cubicBezTo>
                      <a:pt x="4151" y="1059"/>
                      <a:pt x="4168" y="1065"/>
                      <a:pt x="4185" y="1073"/>
                    </a:cubicBezTo>
                    <a:cubicBezTo>
                      <a:pt x="4193" y="1077"/>
                      <a:pt x="4201" y="1084"/>
                      <a:pt x="4211" y="1084"/>
                    </a:cubicBezTo>
                    <a:cubicBezTo>
                      <a:pt x="4212" y="1084"/>
                      <a:pt x="4213" y="1084"/>
                      <a:pt x="4214" y="1085"/>
                    </a:cubicBezTo>
                    <a:cubicBezTo>
                      <a:pt x="4226" y="1091"/>
                      <a:pt x="4237" y="1097"/>
                      <a:pt x="4249" y="1104"/>
                    </a:cubicBezTo>
                    <a:cubicBezTo>
                      <a:pt x="4261" y="1111"/>
                      <a:pt x="4273" y="1117"/>
                      <a:pt x="4284" y="1125"/>
                    </a:cubicBezTo>
                    <a:cubicBezTo>
                      <a:pt x="4296" y="1132"/>
                      <a:pt x="4309" y="1136"/>
                      <a:pt x="4324" y="1134"/>
                    </a:cubicBezTo>
                    <a:cubicBezTo>
                      <a:pt x="4326" y="1134"/>
                      <a:pt x="4328" y="1134"/>
                      <a:pt x="4331" y="1134"/>
                    </a:cubicBezTo>
                    <a:cubicBezTo>
                      <a:pt x="4352" y="1134"/>
                      <a:pt x="4374" y="1134"/>
                      <a:pt x="4396" y="1135"/>
                    </a:cubicBezTo>
                    <a:cubicBezTo>
                      <a:pt x="4430" y="1135"/>
                      <a:pt x="4464" y="1137"/>
                      <a:pt x="4498" y="1136"/>
                    </a:cubicBezTo>
                    <a:cubicBezTo>
                      <a:pt x="4512" y="1135"/>
                      <a:pt x="4526" y="1133"/>
                      <a:pt x="4540" y="1134"/>
                    </a:cubicBezTo>
                    <a:cubicBezTo>
                      <a:pt x="4548" y="1135"/>
                      <a:pt x="4556" y="1130"/>
                      <a:pt x="4565" y="1133"/>
                    </a:cubicBezTo>
                    <a:cubicBezTo>
                      <a:pt x="4567" y="1134"/>
                      <a:pt x="4571" y="1132"/>
                      <a:pt x="4573" y="1132"/>
                    </a:cubicBezTo>
                    <a:cubicBezTo>
                      <a:pt x="4581" y="1131"/>
                      <a:pt x="4589" y="1129"/>
                      <a:pt x="4597" y="1129"/>
                    </a:cubicBezTo>
                    <a:cubicBezTo>
                      <a:pt x="4616" y="1130"/>
                      <a:pt x="4635" y="1131"/>
                      <a:pt x="4654" y="1131"/>
                    </a:cubicBezTo>
                    <a:cubicBezTo>
                      <a:pt x="4672" y="1131"/>
                      <a:pt x="4690" y="1129"/>
                      <a:pt x="4708" y="1129"/>
                    </a:cubicBezTo>
                    <a:cubicBezTo>
                      <a:pt x="4722" y="1129"/>
                      <a:pt x="4736" y="1130"/>
                      <a:pt x="4749" y="1131"/>
                    </a:cubicBezTo>
                    <a:cubicBezTo>
                      <a:pt x="4757" y="1131"/>
                      <a:pt x="4765" y="1133"/>
                      <a:pt x="4772" y="1132"/>
                    </a:cubicBezTo>
                    <a:cubicBezTo>
                      <a:pt x="4779" y="1130"/>
                      <a:pt x="4785" y="1130"/>
                      <a:pt x="4792" y="1133"/>
                    </a:cubicBezTo>
                    <a:cubicBezTo>
                      <a:pt x="4795" y="1134"/>
                      <a:pt x="4797" y="1133"/>
                      <a:pt x="4800" y="1134"/>
                    </a:cubicBezTo>
                    <a:cubicBezTo>
                      <a:pt x="4808" y="1135"/>
                      <a:pt x="4815" y="1131"/>
                      <a:pt x="4822" y="1133"/>
                    </a:cubicBezTo>
                    <a:cubicBezTo>
                      <a:pt x="4826" y="1134"/>
                      <a:pt x="4830" y="1134"/>
                      <a:pt x="4834" y="1134"/>
                    </a:cubicBezTo>
                    <a:cubicBezTo>
                      <a:pt x="4841" y="1134"/>
                      <a:pt x="4848" y="1132"/>
                      <a:pt x="4854" y="1134"/>
                    </a:cubicBezTo>
                    <a:cubicBezTo>
                      <a:pt x="4867" y="1137"/>
                      <a:pt x="4880" y="1133"/>
                      <a:pt x="4892" y="1135"/>
                    </a:cubicBezTo>
                    <a:cubicBezTo>
                      <a:pt x="4901" y="1136"/>
                      <a:pt x="4910" y="1133"/>
                      <a:pt x="4919" y="1133"/>
                    </a:cubicBezTo>
                    <a:cubicBezTo>
                      <a:pt x="4936" y="1133"/>
                      <a:pt x="4952" y="1132"/>
                      <a:pt x="4968" y="1132"/>
                    </a:cubicBezTo>
                    <a:cubicBezTo>
                      <a:pt x="4980" y="1133"/>
                      <a:pt x="4991" y="1134"/>
                      <a:pt x="5003" y="1134"/>
                    </a:cubicBezTo>
                    <a:cubicBezTo>
                      <a:pt x="5012" y="1133"/>
                      <a:pt x="5020" y="1135"/>
                      <a:pt x="5028" y="1134"/>
                    </a:cubicBezTo>
                    <a:cubicBezTo>
                      <a:pt x="5039" y="1134"/>
                      <a:pt x="5050" y="1133"/>
                      <a:pt x="5061" y="1133"/>
                    </a:cubicBezTo>
                    <a:cubicBezTo>
                      <a:pt x="5080" y="1133"/>
                      <a:pt x="5100" y="1134"/>
                      <a:pt x="5119" y="1133"/>
                    </a:cubicBezTo>
                    <a:cubicBezTo>
                      <a:pt x="5147" y="1132"/>
                      <a:pt x="5174" y="1135"/>
                      <a:pt x="5202" y="1136"/>
                    </a:cubicBezTo>
                    <a:cubicBezTo>
                      <a:pt x="5215" y="1137"/>
                      <a:pt x="5227" y="1135"/>
                      <a:pt x="5234" y="1123"/>
                    </a:cubicBezTo>
                    <a:cubicBezTo>
                      <a:pt x="5239" y="1117"/>
                      <a:pt x="5243" y="1110"/>
                      <a:pt x="5246" y="1103"/>
                    </a:cubicBezTo>
                    <a:cubicBezTo>
                      <a:pt x="5253" y="1088"/>
                      <a:pt x="5259" y="1073"/>
                      <a:pt x="5259" y="1056"/>
                    </a:cubicBezTo>
                    <a:cubicBezTo>
                      <a:pt x="5259" y="1051"/>
                      <a:pt x="5261" y="1045"/>
                      <a:pt x="5262" y="1039"/>
                    </a:cubicBezTo>
                    <a:cubicBezTo>
                      <a:pt x="5262" y="1036"/>
                      <a:pt x="5262" y="1033"/>
                      <a:pt x="5263" y="1030"/>
                    </a:cubicBezTo>
                    <a:cubicBezTo>
                      <a:pt x="5264" y="1011"/>
                      <a:pt x="5265" y="992"/>
                      <a:pt x="5267" y="972"/>
                    </a:cubicBezTo>
                    <a:cubicBezTo>
                      <a:pt x="5268" y="953"/>
                      <a:pt x="5270" y="934"/>
                      <a:pt x="5270" y="914"/>
                    </a:cubicBezTo>
                    <a:cubicBezTo>
                      <a:pt x="5270" y="899"/>
                      <a:pt x="5268" y="883"/>
                      <a:pt x="5267" y="867"/>
                    </a:cubicBezTo>
                    <a:cubicBezTo>
                      <a:pt x="5266" y="836"/>
                      <a:pt x="5265" y="805"/>
                      <a:pt x="5261" y="775"/>
                    </a:cubicBezTo>
                    <a:cubicBezTo>
                      <a:pt x="5259" y="765"/>
                      <a:pt x="5259" y="755"/>
                      <a:pt x="5258" y="745"/>
                    </a:cubicBezTo>
                    <a:cubicBezTo>
                      <a:pt x="5257" y="734"/>
                      <a:pt x="5256" y="724"/>
                      <a:pt x="5256" y="713"/>
                    </a:cubicBezTo>
                    <a:cubicBezTo>
                      <a:pt x="5255" y="704"/>
                      <a:pt x="5252" y="696"/>
                      <a:pt x="5248" y="689"/>
                    </a:cubicBezTo>
                    <a:cubicBezTo>
                      <a:pt x="5246" y="686"/>
                      <a:pt x="5244" y="683"/>
                      <a:pt x="5243" y="680"/>
                    </a:cubicBezTo>
                    <a:cubicBezTo>
                      <a:pt x="5242" y="674"/>
                      <a:pt x="5240" y="667"/>
                      <a:pt x="5240" y="661"/>
                    </a:cubicBezTo>
                    <a:cubicBezTo>
                      <a:pt x="5240" y="648"/>
                      <a:pt x="5239" y="635"/>
                      <a:pt x="5244" y="622"/>
                    </a:cubicBezTo>
                    <a:cubicBezTo>
                      <a:pt x="5248" y="611"/>
                      <a:pt x="5251" y="598"/>
                      <a:pt x="5247" y="585"/>
                    </a:cubicBezTo>
                    <a:cubicBezTo>
                      <a:pt x="5246" y="581"/>
                      <a:pt x="5247" y="576"/>
                      <a:pt x="5247" y="571"/>
                    </a:cubicBezTo>
                    <a:cubicBezTo>
                      <a:pt x="5246" y="568"/>
                      <a:pt x="5247" y="565"/>
                      <a:pt x="5246" y="562"/>
                    </a:cubicBezTo>
                    <a:cubicBezTo>
                      <a:pt x="5242" y="551"/>
                      <a:pt x="5239" y="541"/>
                      <a:pt x="5235" y="530"/>
                    </a:cubicBezTo>
                    <a:cubicBezTo>
                      <a:pt x="5229" y="514"/>
                      <a:pt x="5223" y="498"/>
                      <a:pt x="5211" y="485"/>
                    </a:cubicBezTo>
                    <a:cubicBezTo>
                      <a:pt x="5208" y="482"/>
                      <a:pt x="5205" y="479"/>
                      <a:pt x="5202" y="476"/>
                    </a:cubicBezTo>
                    <a:cubicBezTo>
                      <a:pt x="5184" y="457"/>
                      <a:pt x="5163" y="444"/>
                      <a:pt x="5140" y="433"/>
                    </a:cubicBezTo>
                    <a:cubicBezTo>
                      <a:pt x="5133" y="430"/>
                      <a:pt x="5126" y="429"/>
                      <a:pt x="5119" y="426"/>
                    </a:cubicBezTo>
                    <a:cubicBezTo>
                      <a:pt x="5106" y="422"/>
                      <a:pt x="5093" y="417"/>
                      <a:pt x="5079" y="413"/>
                    </a:cubicBezTo>
                    <a:cubicBezTo>
                      <a:pt x="5073" y="411"/>
                      <a:pt x="5066" y="411"/>
                      <a:pt x="5059" y="410"/>
                    </a:cubicBezTo>
                    <a:cubicBezTo>
                      <a:pt x="5054" y="410"/>
                      <a:pt x="5049" y="411"/>
                      <a:pt x="5044" y="411"/>
                    </a:cubicBezTo>
                    <a:cubicBezTo>
                      <a:pt x="5036" y="411"/>
                      <a:pt x="5028" y="410"/>
                      <a:pt x="5020" y="410"/>
                    </a:cubicBezTo>
                    <a:cubicBezTo>
                      <a:pt x="5011" y="411"/>
                      <a:pt x="5002" y="412"/>
                      <a:pt x="4993" y="413"/>
                    </a:cubicBezTo>
                    <a:cubicBezTo>
                      <a:pt x="4968" y="416"/>
                      <a:pt x="4944" y="420"/>
                      <a:pt x="4920" y="426"/>
                    </a:cubicBezTo>
                    <a:cubicBezTo>
                      <a:pt x="4902" y="431"/>
                      <a:pt x="4885" y="435"/>
                      <a:pt x="4867" y="440"/>
                    </a:cubicBezTo>
                    <a:cubicBezTo>
                      <a:pt x="4864" y="440"/>
                      <a:pt x="4862" y="439"/>
                      <a:pt x="4858" y="438"/>
                    </a:cubicBezTo>
                    <a:cubicBezTo>
                      <a:pt x="4860" y="435"/>
                      <a:pt x="4861" y="433"/>
                      <a:pt x="4862" y="430"/>
                    </a:cubicBezTo>
                    <a:close/>
                    <a:moveTo>
                      <a:pt x="1574" y="1805"/>
                    </a:moveTo>
                    <a:cubicBezTo>
                      <a:pt x="1592" y="1805"/>
                      <a:pt x="1609" y="1805"/>
                      <a:pt x="1626" y="1805"/>
                    </a:cubicBezTo>
                    <a:cubicBezTo>
                      <a:pt x="1660" y="1805"/>
                      <a:pt x="1693" y="1804"/>
                      <a:pt x="1727" y="1804"/>
                    </a:cubicBezTo>
                    <a:cubicBezTo>
                      <a:pt x="1766" y="1804"/>
                      <a:pt x="1806" y="1805"/>
                      <a:pt x="1845" y="1805"/>
                    </a:cubicBezTo>
                    <a:cubicBezTo>
                      <a:pt x="1856" y="1805"/>
                      <a:pt x="1867" y="1805"/>
                      <a:pt x="1877" y="1805"/>
                    </a:cubicBezTo>
                    <a:cubicBezTo>
                      <a:pt x="1907" y="1805"/>
                      <a:pt x="1936" y="1805"/>
                      <a:pt x="1965" y="1804"/>
                    </a:cubicBezTo>
                    <a:cubicBezTo>
                      <a:pt x="2001" y="1804"/>
                      <a:pt x="2036" y="1803"/>
                      <a:pt x="2071" y="1802"/>
                    </a:cubicBezTo>
                    <a:cubicBezTo>
                      <a:pt x="2094" y="1802"/>
                      <a:pt x="2118" y="1803"/>
                      <a:pt x="2141" y="1802"/>
                    </a:cubicBezTo>
                    <a:cubicBezTo>
                      <a:pt x="2161" y="1801"/>
                      <a:pt x="2181" y="1800"/>
                      <a:pt x="2201" y="1801"/>
                    </a:cubicBezTo>
                    <a:cubicBezTo>
                      <a:pt x="2226" y="1802"/>
                      <a:pt x="2251" y="1802"/>
                      <a:pt x="2276" y="1802"/>
                    </a:cubicBezTo>
                    <a:cubicBezTo>
                      <a:pt x="2304" y="1802"/>
                      <a:pt x="2333" y="1801"/>
                      <a:pt x="2361" y="1802"/>
                    </a:cubicBezTo>
                    <a:cubicBezTo>
                      <a:pt x="2382" y="1802"/>
                      <a:pt x="2403" y="1804"/>
                      <a:pt x="2424" y="1804"/>
                    </a:cubicBezTo>
                    <a:cubicBezTo>
                      <a:pt x="2458" y="1804"/>
                      <a:pt x="2493" y="1804"/>
                      <a:pt x="2528" y="1804"/>
                    </a:cubicBezTo>
                    <a:cubicBezTo>
                      <a:pt x="2563" y="1803"/>
                      <a:pt x="2598" y="1802"/>
                      <a:pt x="2633" y="1802"/>
                    </a:cubicBezTo>
                    <a:cubicBezTo>
                      <a:pt x="2657" y="1801"/>
                      <a:pt x="2681" y="1800"/>
                      <a:pt x="2705" y="1800"/>
                    </a:cubicBezTo>
                    <a:cubicBezTo>
                      <a:pt x="2732" y="1799"/>
                      <a:pt x="2760" y="1800"/>
                      <a:pt x="2787" y="1799"/>
                    </a:cubicBezTo>
                    <a:cubicBezTo>
                      <a:pt x="2806" y="1799"/>
                      <a:pt x="2824" y="1798"/>
                      <a:pt x="2843" y="1798"/>
                    </a:cubicBezTo>
                    <a:cubicBezTo>
                      <a:pt x="2859" y="1798"/>
                      <a:pt x="2875" y="1799"/>
                      <a:pt x="2892" y="1799"/>
                    </a:cubicBezTo>
                    <a:cubicBezTo>
                      <a:pt x="2926" y="1798"/>
                      <a:pt x="2960" y="1797"/>
                      <a:pt x="2994" y="1796"/>
                    </a:cubicBezTo>
                    <a:cubicBezTo>
                      <a:pt x="3034" y="1795"/>
                      <a:pt x="3074" y="1795"/>
                      <a:pt x="3114" y="1794"/>
                    </a:cubicBezTo>
                    <a:cubicBezTo>
                      <a:pt x="3123" y="1794"/>
                      <a:pt x="3133" y="1794"/>
                      <a:pt x="3142" y="1793"/>
                    </a:cubicBezTo>
                    <a:cubicBezTo>
                      <a:pt x="3159" y="1793"/>
                      <a:pt x="3175" y="1792"/>
                      <a:pt x="3192" y="1791"/>
                    </a:cubicBezTo>
                    <a:cubicBezTo>
                      <a:pt x="3213" y="1791"/>
                      <a:pt x="3233" y="1791"/>
                      <a:pt x="3253" y="1791"/>
                    </a:cubicBezTo>
                    <a:cubicBezTo>
                      <a:pt x="3273" y="1790"/>
                      <a:pt x="3293" y="1789"/>
                      <a:pt x="3312" y="1788"/>
                    </a:cubicBezTo>
                    <a:cubicBezTo>
                      <a:pt x="3332" y="1787"/>
                      <a:pt x="3352" y="1787"/>
                      <a:pt x="3372" y="1786"/>
                    </a:cubicBezTo>
                    <a:cubicBezTo>
                      <a:pt x="3399" y="1786"/>
                      <a:pt x="3425" y="1786"/>
                      <a:pt x="3451" y="1786"/>
                    </a:cubicBezTo>
                    <a:cubicBezTo>
                      <a:pt x="3480" y="1786"/>
                      <a:pt x="3510" y="1786"/>
                      <a:pt x="3539" y="1785"/>
                    </a:cubicBezTo>
                    <a:cubicBezTo>
                      <a:pt x="3565" y="1785"/>
                      <a:pt x="3590" y="1783"/>
                      <a:pt x="3615" y="1782"/>
                    </a:cubicBezTo>
                    <a:cubicBezTo>
                      <a:pt x="3643" y="1781"/>
                      <a:pt x="3670" y="1781"/>
                      <a:pt x="3697" y="1780"/>
                    </a:cubicBezTo>
                    <a:cubicBezTo>
                      <a:pt x="3709" y="1780"/>
                      <a:pt x="3721" y="1780"/>
                      <a:pt x="3733" y="1779"/>
                    </a:cubicBezTo>
                    <a:cubicBezTo>
                      <a:pt x="3753" y="1779"/>
                      <a:pt x="3774" y="1778"/>
                      <a:pt x="3795" y="1777"/>
                    </a:cubicBezTo>
                    <a:cubicBezTo>
                      <a:pt x="3808" y="1777"/>
                      <a:pt x="3821" y="1777"/>
                      <a:pt x="3834" y="1776"/>
                    </a:cubicBezTo>
                    <a:cubicBezTo>
                      <a:pt x="3847" y="1776"/>
                      <a:pt x="3860" y="1775"/>
                      <a:pt x="3873" y="1775"/>
                    </a:cubicBezTo>
                    <a:cubicBezTo>
                      <a:pt x="3888" y="1774"/>
                      <a:pt x="3903" y="1775"/>
                      <a:pt x="3918" y="1775"/>
                    </a:cubicBezTo>
                    <a:cubicBezTo>
                      <a:pt x="3930" y="1775"/>
                      <a:pt x="3943" y="1774"/>
                      <a:pt x="3956" y="1774"/>
                    </a:cubicBezTo>
                    <a:cubicBezTo>
                      <a:pt x="3969" y="1774"/>
                      <a:pt x="3983" y="1775"/>
                      <a:pt x="3997" y="1776"/>
                    </a:cubicBezTo>
                    <a:cubicBezTo>
                      <a:pt x="4013" y="1777"/>
                      <a:pt x="4029" y="1779"/>
                      <a:pt x="4046" y="1779"/>
                    </a:cubicBezTo>
                    <a:cubicBezTo>
                      <a:pt x="4065" y="1780"/>
                      <a:pt x="4085" y="1780"/>
                      <a:pt x="4105" y="1780"/>
                    </a:cubicBezTo>
                    <a:cubicBezTo>
                      <a:pt x="4121" y="1780"/>
                      <a:pt x="4137" y="1781"/>
                      <a:pt x="4154" y="1781"/>
                    </a:cubicBezTo>
                    <a:cubicBezTo>
                      <a:pt x="4174" y="1781"/>
                      <a:pt x="4195" y="1780"/>
                      <a:pt x="4216" y="1779"/>
                    </a:cubicBezTo>
                    <a:cubicBezTo>
                      <a:pt x="4239" y="1779"/>
                      <a:pt x="4263" y="1779"/>
                      <a:pt x="4287" y="1779"/>
                    </a:cubicBezTo>
                    <a:cubicBezTo>
                      <a:pt x="4309" y="1779"/>
                      <a:pt x="4330" y="1779"/>
                      <a:pt x="4352" y="1780"/>
                    </a:cubicBezTo>
                    <a:cubicBezTo>
                      <a:pt x="4389" y="1781"/>
                      <a:pt x="4426" y="1778"/>
                      <a:pt x="4463" y="1779"/>
                    </a:cubicBezTo>
                    <a:cubicBezTo>
                      <a:pt x="4469" y="1780"/>
                      <a:pt x="4475" y="1779"/>
                      <a:pt x="4481" y="1779"/>
                    </a:cubicBezTo>
                    <a:cubicBezTo>
                      <a:pt x="4485" y="1779"/>
                      <a:pt x="4490" y="1778"/>
                      <a:pt x="4494" y="1778"/>
                    </a:cubicBezTo>
                    <a:cubicBezTo>
                      <a:pt x="4502" y="1778"/>
                      <a:pt x="4510" y="1779"/>
                      <a:pt x="4519" y="1779"/>
                    </a:cubicBezTo>
                    <a:cubicBezTo>
                      <a:pt x="4541" y="1778"/>
                      <a:pt x="4564" y="1775"/>
                      <a:pt x="4587" y="1774"/>
                    </a:cubicBezTo>
                    <a:cubicBezTo>
                      <a:pt x="4609" y="1773"/>
                      <a:pt x="4631" y="1771"/>
                      <a:pt x="4654" y="1773"/>
                    </a:cubicBezTo>
                    <a:cubicBezTo>
                      <a:pt x="4660" y="1774"/>
                      <a:pt x="4663" y="1771"/>
                      <a:pt x="4664" y="1764"/>
                    </a:cubicBezTo>
                    <a:cubicBezTo>
                      <a:pt x="4664" y="1761"/>
                      <a:pt x="4664" y="1757"/>
                      <a:pt x="4664" y="1753"/>
                    </a:cubicBezTo>
                    <a:cubicBezTo>
                      <a:pt x="4663" y="1749"/>
                      <a:pt x="4662" y="1745"/>
                      <a:pt x="4662" y="1740"/>
                    </a:cubicBezTo>
                    <a:cubicBezTo>
                      <a:pt x="4663" y="1721"/>
                      <a:pt x="4663" y="1701"/>
                      <a:pt x="4664" y="1681"/>
                    </a:cubicBezTo>
                    <a:cubicBezTo>
                      <a:pt x="4664" y="1664"/>
                      <a:pt x="4665" y="1646"/>
                      <a:pt x="4665" y="1628"/>
                    </a:cubicBezTo>
                    <a:cubicBezTo>
                      <a:pt x="4665" y="1621"/>
                      <a:pt x="4665" y="1614"/>
                      <a:pt x="4665" y="1606"/>
                    </a:cubicBezTo>
                    <a:cubicBezTo>
                      <a:pt x="4664" y="1606"/>
                      <a:pt x="4663" y="1605"/>
                      <a:pt x="4661" y="1605"/>
                    </a:cubicBezTo>
                    <a:cubicBezTo>
                      <a:pt x="4654" y="1605"/>
                      <a:pt x="4646" y="1606"/>
                      <a:pt x="4638" y="1606"/>
                    </a:cubicBezTo>
                    <a:cubicBezTo>
                      <a:pt x="4618" y="1605"/>
                      <a:pt x="4597" y="1604"/>
                      <a:pt x="4577" y="1604"/>
                    </a:cubicBezTo>
                    <a:cubicBezTo>
                      <a:pt x="4570" y="1604"/>
                      <a:pt x="4563" y="1604"/>
                      <a:pt x="4555" y="1604"/>
                    </a:cubicBezTo>
                    <a:cubicBezTo>
                      <a:pt x="4541" y="1603"/>
                      <a:pt x="4526" y="1601"/>
                      <a:pt x="4511" y="1600"/>
                    </a:cubicBezTo>
                    <a:cubicBezTo>
                      <a:pt x="4488" y="1598"/>
                      <a:pt x="4464" y="1601"/>
                      <a:pt x="4440" y="1598"/>
                    </a:cubicBezTo>
                    <a:cubicBezTo>
                      <a:pt x="4427" y="1597"/>
                      <a:pt x="4413" y="1598"/>
                      <a:pt x="4399" y="1597"/>
                    </a:cubicBezTo>
                    <a:cubicBezTo>
                      <a:pt x="4379" y="1597"/>
                      <a:pt x="4358" y="1596"/>
                      <a:pt x="4338" y="1596"/>
                    </a:cubicBezTo>
                    <a:cubicBezTo>
                      <a:pt x="4318" y="1596"/>
                      <a:pt x="4298" y="1597"/>
                      <a:pt x="4277" y="1597"/>
                    </a:cubicBezTo>
                    <a:cubicBezTo>
                      <a:pt x="4268" y="1597"/>
                      <a:pt x="4259" y="1596"/>
                      <a:pt x="4250" y="1596"/>
                    </a:cubicBezTo>
                    <a:cubicBezTo>
                      <a:pt x="4213" y="1595"/>
                      <a:pt x="4177" y="1594"/>
                      <a:pt x="4140" y="1594"/>
                    </a:cubicBezTo>
                    <a:cubicBezTo>
                      <a:pt x="4110" y="1594"/>
                      <a:pt x="4081" y="1594"/>
                      <a:pt x="4052" y="1595"/>
                    </a:cubicBezTo>
                    <a:cubicBezTo>
                      <a:pt x="4020" y="1595"/>
                      <a:pt x="3988" y="1596"/>
                      <a:pt x="3956" y="1596"/>
                    </a:cubicBezTo>
                    <a:cubicBezTo>
                      <a:pt x="3931" y="1597"/>
                      <a:pt x="3906" y="1597"/>
                      <a:pt x="3881" y="1597"/>
                    </a:cubicBezTo>
                    <a:cubicBezTo>
                      <a:pt x="3866" y="1598"/>
                      <a:pt x="3852" y="1597"/>
                      <a:pt x="3837" y="1597"/>
                    </a:cubicBezTo>
                    <a:cubicBezTo>
                      <a:pt x="3804" y="1598"/>
                      <a:pt x="3770" y="1598"/>
                      <a:pt x="3737" y="1598"/>
                    </a:cubicBezTo>
                    <a:cubicBezTo>
                      <a:pt x="3713" y="1598"/>
                      <a:pt x="3689" y="1598"/>
                      <a:pt x="3666" y="1598"/>
                    </a:cubicBezTo>
                    <a:cubicBezTo>
                      <a:pt x="3630" y="1599"/>
                      <a:pt x="3594" y="1600"/>
                      <a:pt x="3559" y="1602"/>
                    </a:cubicBezTo>
                    <a:cubicBezTo>
                      <a:pt x="3548" y="1602"/>
                      <a:pt x="3537" y="1603"/>
                      <a:pt x="3526" y="1603"/>
                    </a:cubicBezTo>
                    <a:cubicBezTo>
                      <a:pt x="3511" y="1604"/>
                      <a:pt x="3496" y="1605"/>
                      <a:pt x="3481" y="1606"/>
                    </a:cubicBezTo>
                    <a:cubicBezTo>
                      <a:pt x="3460" y="1607"/>
                      <a:pt x="3438" y="1607"/>
                      <a:pt x="3417" y="1608"/>
                    </a:cubicBezTo>
                    <a:cubicBezTo>
                      <a:pt x="3393" y="1610"/>
                      <a:pt x="3370" y="1612"/>
                      <a:pt x="3346" y="1613"/>
                    </a:cubicBezTo>
                    <a:cubicBezTo>
                      <a:pt x="3309" y="1614"/>
                      <a:pt x="3272" y="1615"/>
                      <a:pt x="3235" y="1616"/>
                    </a:cubicBezTo>
                    <a:cubicBezTo>
                      <a:pt x="3224" y="1616"/>
                      <a:pt x="3212" y="1617"/>
                      <a:pt x="3201" y="1617"/>
                    </a:cubicBezTo>
                    <a:cubicBezTo>
                      <a:pt x="3188" y="1618"/>
                      <a:pt x="3175" y="1619"/>
                      <a:pt x="3162" y="1619"/>
                    </a:cubicBezTo>
                    <a:cubicBezTo>
                      <a:pt x="3142" y="1620"/>
                      <a:pt x="3122" y="1619"/>
                      <a:pt x="3102" y="1620"/>
                    </a:cubicBezTo>
                    <a:cubicBezTo>
                      <a:pt x="3073" y="1620"/>
                      <a:pt x="3044" y="1621"/>
                      <a:pt x="3015" y="1622"/>
                    </a:cubicBezTo>
                    <a:cubicBezTo>
                      <a:pt x="3007" y="1622"/>
                      <a:pt x="2999" y="1622"/>
                      <a:pt x="2992" y="1622"/>
                    </a:cubicBezTo>
                    <a:cubicBezTo>
                      <a:pt x="2971" y="1624"/>
                      <a:pt x="2950" y="1625"/>
                      <a:pt x="2929" y="1626"/>
                    </a:cubicBezTo>
                    <a:cubicBezTo>
                      <a:pt x="2907" y="1627"/>
                      <a:pt x="2886" y="1626"/>
                      <a:pt x="2864" y="1627"/>
                    </a:cubicBezTo>
                    <a:cubicBezTo>
                      <a:pt x="2829" y="1628"/>
                      <a:pt x="2794" y="1629"/>
                      <a:pt x="2759" y="1630"/>
                    </a:cubicBezTo>
                    <a:cubicBezTo>
                      <a:pt x="2739" y="1630"/>
                      <a:pt x="2719" y="1630"/>
                      <a:pt x="2699" y="1630"/>
                    </a:cubicBezTo>
                    <a:cubicBezTo>
                      <a:pt x="2684" y="1631"/>
                      <a:pt x="2669" y="1632"/>
                      <a:pt x="2654" y="1633"/>
                    </a:cubicBezTo>
                    <a:cubicBezTo>
                      <a:pt x="2633" y="1634"/>
                      <a:pt x="2611" y="1635"/>
                      <a:pt x="2590" y="1636"/>
                    </a:cubicBezTo>
                    <a:cubicBezTo>
                      <a:pt x="2578" y="1636"/>
                      <a:pt x="2566" y="1636"/>
                      <a:pt x="2555" y="1636"/>
                    </a:cubicBezTo>
                    <a:cubicBezTo>
                      <a:pt x="2547" y="1649"/>
                      <a:pt x="2542" y="1647"/>
                      <a:pt x="2536" y="1636"/>
                    </a:cubicBezTo>
                    <a:cubicBezTo>
                      <a:pt x="2530" y="1636"/>
                      <a:pt x="2524" y="1635"/>
                      <a:pt x="2517" y="1635"/>
                    </a:cubicBezTo>
                    <a:cubicBezTo>
                      <a:pt x="2501" y="1635"/>
                      <a:pt x="2485" y="1636"/>
                      <a:pt x="2469" y="1636"/>
                    </a:cubicBezTo>
                    <a:cubicBezTo>
                      <a:pt x="2434" y="1636"/>
                      <a:pt x="2398" y="1636"/>
                      <a:pt x="2362" y="1637"/>
                    </a:cubicBezTo>
                    <a:cubicBezTo>
                      <a:pt x="2337" y="1637"/>
                      <a:pt x="2311" y="1638"/>
                      <a:pt x="2286" y="1638"/>
                    </a:cubicBezTo>
                    <a:cubicBezTo>
                      <a:pt x="2262" y="1639"/>
                      <a:pt x="2238" y="1638"/>
                      <a:pt x="2214" y="1640"/>
                    </a:cubicBezTo>
                    <a:cubicBezTo>
                      <a:pt x="2205" y="1641"/>
                      <a:pt x="2196" y="1641"/>
                      <a:pt x="2188" y="1641"/>
                    </a:cubicBezTo>
                    <a:cubicBezTo>
                      <a:pt x="2161" y="1643"/>
                      <a:pt x="2134" y="1645"/>
                      <a:pt x="2108" y="1646"/>
                    </a:cubicBezTo>
                    <a:cubicBezTo>
                      <a:pt x="2088" y="1647"/>
                      <a:pt x="2068" y="1647"/>
                      <a:pt x="2048" y="1648"/>
                    </a:cubicBezTo>
                    <a:cubicBezTo>
                      <a:pt x="2033" y="1648"/>
                      <a:pt x="2019" y="1648"/>
                      <a:pt x="2004" y="1649"/>
                    </a:cubicBezTo>
                    <a:cubicBezTo>
                      <a:pt x="1986" y="1650"/>
                      <a:pt x="1967" y="1652"/>
                      <a:pt x="1948" y="1652"/>
                    </a:cubicBezTo>
                    <a:cubicBezTo>
                      <a:pt x="1921" y="1653"/>
                      <a:pt x="1894" y="1653"/>
                      <a:pt x="1867" y="1653"/>
                    </a:cubicBezTo>
                    <a:cubicBezTo>
                      <a:pt x="1838" y="1653"/>
                      <a:pt x="1809" y="1654"/>
                      <a:pt x="1780" y="1653"/>
                    </a:cubicBezTo>
                    <a:cubicBezTo>
                      <a:pt x="1758" y="1653"/>
                      <a:pt x="1736" y="1652"/>
                      <a:pt x="1714" y="1651"/>
                    </a:cubicBezTo>
                    <a:cubicBezTo>
                      <a:pt x="1694" y="1650"/>
                      <a:pt x="1674" y="1649"/>
                      <a:pt x="1653" y="1649"/>
                    </a:cubicBezTo>
                    <a:cubicBezTo>
                      <a:pt x="1651" y="1649"/>
                      <a:pt x="1647" y="1649"/>
                      <a:pt x="1646" y="1651"/>
                    </a:cubicBezTo>
                    <a:cubicBezTo>
                      <a:pt x="1642" y="1655"/>
                      <a:pt x="1637" y="1655"/>
                      <a:pt x="1632" y="1653"/>
                    </a:cubicBezTo>
                    <a:cubicBezTo>
                      <a:pt x="1623" y="1650"/>
                      <a:pt x="1615" y="1649"/>
                      <a:pt x="1605" y="1651"/>
                    </a:cubicBezTo>
                    <a:cubicBezTo>
                      <a:pt x="1600" y="1653"/>
                      <a:pt x="1593" y="1655"/>
                      <a:pt x="1587" y="1655"/>
                    </a:cubicBezTo>
                    <a:cubicBezTo>
                      <a:pt x="1582" y="1656"/>
                      <a:pt x="1576" y="1655"/>
                      <a:pt x="1570" y="1655"/>
                    </a:cubicBezTo>
                    <a:cubicBezTo>
                      <a:pt x="1571" y="1681"/>
                      <a:pt x="1573" y="1705"/>
                      <a:pt x="1573" y="1730"/>
                    </a:cubicBezTo>
                    <a:cubicBezTo>
                      <a:pt x="1574" y="1755"/>
                      <a:pt x="1574" y="1780"/>
                      <a:pt x="1574" y="1805"/>
                    </a:cubicBezTo>
                    <a:close/>
                    <a:moveTo>
                      <a:pt x="2505" y="675"/>
                    </a:moveTo>
                    <a:cubicBezTo>
                      <a:pt x="2504" y="676"/>
                      <a:pt x="2501" y="678"/>
                      <a:pt x="2499" y="678"/>
                    </a:cubicBezTo>
                    <a:cubicBezTo>
                      <a:pt x="2493" y="674"/>
                      <a:pt x="2487" y="680"/>
                      <a:pt x="2481" y="680"/>
                    </a:cubicBezTo>
                    <a:cubicBezTo>
                      <a:pt x="2478" y="680"/>
                      <a:pt x="2474" y="680"/>
                      <a:pt x="2471" y="681"/>
                    </a:cubicBezTo>
                    <a:cubicBezTo>
                      <a:pt x="2468" y="681"/>
                      <a:pt x="2466" y="684"/>
                      <a:pt x="2463" y="683"/>
                    </a:cubicBezTo>
                    <a:cubicBezTo>
                      <a:pt x="2454" y="682"/>
                      <a:pt x="2446" y="682"/>
                      <a:pt x="2437" y="681"/>
                    </a:cubicBezTo>
                    <a:cubicBezTo>
                      <a:pt x="2413" y="680"/>
                      <a:pt x="2389" y="677"/>
                      <a:pt x="2364" y="674"/>
                    </a:cubicBezTo>
                    <a:cubicBezTo>
                      <a:pt x="2364" y="675"/>
                      <a:pt x="2363" y="676"/>
                      <a:pt x="2362" y="677"/>
                    </a:cubicBezTo>
                    <a:cubicBezTo>
                      <a:pt x="2355" y="685"/>
                      <a:pt x="2354" y="685"/>
                      <a:pt x="2346" y="679"/>
                    </a:cubicBezTo>
                    <a:cubicBezTo>
                      <a:pt x="2343" y="677"/>
                      <a:pt x="2341" y="675"/>
                      <a:pt x="2338" y="674"/>
                    </a:cubicBezTo>
                    <a:cubicBezTo>
                      <a:pt x="2334" y="673"/>
                      <a:pt x="2329" y="673"/>
                      <a:pt x="2325" y="670"/>
                    </a:cubicBezTo>
                    <a:cubicBezTo>
                      <a:pt x="2317" y="664"/>
                      <a:pt x="2305" y="668"/>
                      <a:pt x="2297" y="661"/>
                    </a:cubicBezTo>
                    <a:cubicBezTo>
                      <a:pt x="2297" y="661"/>
                      <a:pt x="2296" y="661"/>
                      <a:pt x="2296" y="662"/>
                    </a:cubicBezTo>
                    <a:cubicBezTo>
                      <a:pt x="2294" y="666"/>
                      <a:pt x="2291" y="664"/>
                      <a:pt x="2288" y="663"/>
                    </a:cubicBezTo>
                    <a:cubicBezTo>
                      <a:pt x="2280" y="661"/>
                      <a:pt x="2272" y="659"/>
                      <a:pt x="2264" y="658"/>
                    </a:cubicBezTo>
                    <a:cubicBezTo>
                      <a:pt x="2255" y="657"/>
                      <a:pt x="2246" y="659"/>
                      <a:pt x="2237" y="658"/>
                    </a:cubicBezTo>
                    <a:cubicBezTo>
                      <a:pt x="2227" y="658"/>
                      <a:pt x="2218" y="658"/>
                      <a:pt x="2209" y="661"/>
                    </a:cubicBezTo>
                    <a:cubicBezTo>
                      <a:pt x="2203" y="663"/>
                      <a:pt x="2200" y="665"/>
                      <a:pt x="2201" y="672"/>
                    </a:cubicBezTo>
                    <a:cubicBezTo>
                      <a:pt x="2201" y="678"/>
                      <a:pt x="2202" y="683"/>
                      <a:pt x="2198" y="688"/>
                    </a:cubicBezTo>
                    <a:cubicBezTo>
                      <a:pt x="2197" y="689"/>
                      <a:pt x="2197" y="692"/>
                      <a:pt x="2197" y="694"/>
                    </a:cubicBezTo>
                    <a:cubicBezTo>
                      <a:pt x="2198" y="699"/>
                      <a:pt x="2201" y="704"/>
                      <a:pt x="2199" y="708"/>
                    </a:cubicBezTo>
                    <a:cubicBezTo>
                      <a:pt x="2196" y="717"/>
                      <a:pt x="2198" y="725"/>
                      <a:pt x="2198" y="733"/>
                    </a:cubicBezTo>
                    <a:cubicBezTo>
                      <a:pt x="2197" y="740"/>
                      <a:pt x="2198" y="748"/>
                      <a:pt x="2196" y="756"/>
                    </a:cubicBezTo>
                    <a:cubicBezTo>
                      <a:pt x="2194" y="773"/>
                      <a:pt x="2193" y="790"/>
                      <a:pt x="2192" y="808"/>
                    </a:cubicBezTo>
                    <a:cubicBezTo>
                      <a:pt x="2191" y="820"/>
                      <a:pt x="2191" y="833"/>
                      <a:pt x="2188" y="845"/>
                    </a:cubicBezTo>
                    <a:cubicBezTo>
                      <a:pt x="2183" y="869"/>
                      <a:pt x="2176" y="892"/>
                      <a:pt x="2171" y="915"/>
                    </a:cubicBezTo>
                    <a:cubicBezTo>
                      <a:pt x="2167" y="929"/>
                      <a:pt x="2160" y="943"/>
                      <a:pt x="2153" y="956"/>
                    </a:cubicBezTo>
                    <a:cubicBezTo>
                      <a:pt x="2151" y="959"/>
                      <a:pt x="2151" y="961"/>
                      <a:pt x="2150" y="965"/>
                    </a:cubicBezTo>
                    <a:cubicBezTo>
                      <a:pt x="2164" y="964"/>
                      <a:pt x="2177" y="963"/>
                      <a:pt x="2191" y="963"/>
                    </a:cubicBezTo>
                    <a:cubicBezTo>
                      <a:pt x="2195" y="962"/>
                      <a:pt x="2199" y="962"/>
                      <a:pt x="2204" y="962"/>
                    </a:cubicBezTo>
                    <a:cubicBezTo>
                      <a:pt x="2212" y="962"/>
                      <a:pt x="2221" y="963"/>
                      <a:pt x="2230" y="963"/>
                    </a:cubicBezTo>
                    <a:cubicBezTo>
                      <a:pt x="2241" y="963"/>
                      <a:pt x="2252" y="964"/>
                      <a:pt x="2262" y="964"/>
                    </a:cubicBezTo>
                    <a:cubicBezTo>
                      <a:pt x="2266" y="956"/>
                      <a:pt x="2270" y="948"/>
                      <a:pt x="2275" y="940"/>
                    </a:cubicBezTo>
                    <a:cubicBezTo>
                      <a:pt x="2277" y="935"/>
                      <a:pt x="2281" y="932"/>
                      <a:pt x="2286" y="930"/>
                    </a:cubicBezTo>
                    <a:cubicBezTo>
                      <a:pt x="2298" y="925"/>
                      <a:pt x="2311" y="925"/>
                      <a:pt x="2324" y="928"/>
                    </a:cubicBezTo>
                    <a:cubicBezTo>
                      <a:pt x="2345" y="932"/>
                      <a:pt x="2357" y="944"/>
                      <a:pt x="2367" y="961"/>
                    </a:cubicBezTo>
                    <a:cubicBezTo>
                      <a:pt x="2370" y="966"/>
                      <a:pt x="2371" y="971"/>
                      <a:pt x="2374" y="975"/>
                    </a:cubicBezTo>
                    <a:cubicBezTo>
                      <a:pt x="2381" y="982"/>
                      <a:pt x="2382" y="990"/>
                      <a:pt x="2383" y="999"/>
                    </a:cubicBezTo>
                    <a:cubicBezTo>
                      <a:pt x="2389" y="999"/>
                      <a:pt x="2396" y="999"/>
                      <a:pt x="2403" y="1000"/>
                    </a:cubicBezTo>
                    <a:cubicBezTo>
                      <a:pt x="2418" y="1002"/>
                      <a:pt x="2433" y="1000"/>
                      <a:pt x="2449" y="1001"/>
                    </a:cubicBezTo>
                    <a:cubicBezTo>
                      <a:pt x="2468" y="1002"/>
                      <a:pt x="2488" y="1001"/>
                      <a:pt x="2507" y="1002"/>
                    </a:cubicBezTo>
                    <a:cubicBezTo>
                      <a:pt x="2511" y="1002"/>
                      <a:pt x="2514" y="1002"/>
                      <a:pt x="2517" y="1003"/>
                    </a:cubicBezTo>
                    <a:cubicBezTo>
                      <a:pt x="2532" y="1004"/>
                      <a:pt x="2546" y="1004"/>
                      <a:pt x="2560" y="1005"/>
                    </a:cubicBezTo>
                    <a:cubicBezTo>
                      <a:pt x="2565" y="1006"/>
                      <a:pt x="2571" y="1006"/>
                      <a:pt x="2576" y="1007"/>
                    </a:cubicBezTo>
                    <a:cubicBezTo>
                      <a:pt x="2589" y="1010"/>
                      <a:pt x="2601" y="1009"/>
                      <a:pt x="2614" y="1007"/>
                    </a:cubicBezTo>
                    <a:cubicBezTo>
                      <a:pt x="2629" y="1005"/>
                      <a:pt x="2644" y="1005"/>
                      <a:pt x="2660" y="1005"/>
                    </a:cubicBezTo>
                    <a:cubicBezTo>
                      <a:pt x="2665" y="1005"/>
                      <a:pt x="2671" y="1005"/>
                      <a:pt x="2676" y="1005"/>
                    </a:cubicBezTo>
                    <a:cubicBezTo>
                      <a:pt x="2690" y="1004"/>
                      <a:pt x="2705" y="1003"/>
                      <a:pt x="2719" y="1002"/>
                    </a:cubicBezTo>
                    <a:cubicBezTo>
                      <a:pt x="2720" y="1002"/>
                      <a:pt x="2720" y="1003"/>
                      <a:pt x="2721" y="1003"/>
                    </a:cubicBezTo>
                    <a:cubicBezTo>
                      <a:pt x="2724" y="1002"/>
                      <a:pt x="2727" y="1002"/>
                      <a:pt x="2730" y="1001"/>
                    </a:cubicBezTo>
                    <a:cubicBezTo>
                      <a:pt x="2741" y="997"/>
                      <a:pt x="2751" y="992"/>
                      <a:pt x="2761" y="989"/>
                    </a:cubicBezTo>
                    <a:cubicBezTo>
                      <a:pt x="2790" y="982"/>
                      <a:pt x="2820" y="976"/>
                      <a:pt x="2849" y="970"/>
                    </a:cubicBezTo>
                    <a:cubicBezTo>
                      <a:pt x="2854" y="969"/>
                      <a:pt x="2858" y="966"/>
                      <a:pt x="2862" y="964"/>
                    </a:cubicBezTo>
                    <a:cubicBezTo>
                      <a:pt x="2866" y="962"/>
                      <a:pt x="2869" y="960"/>
                      <a:pt x="2873" y="958"/>
                    </a:cubicBezTo>
                    <a:cubicBezTo>
                      <a:pt x="2880" y="955"/>
                      <a:pt x="2886" y="954"/>
                      <a:pt x="2893" y="951"/>
                    </a:cubicBezTo>
                    <a:cubicBezTo>
                      <a:pt x="2913" y="941"/>
                      <a:pt x="2932" y="931"/>
                      <a:pt x="2947" y="914"/>
                    </a:cubicBezTo>
                    <a:cubicBezTo>
                      <a:pt x="2949" y="911"/>
                      <a:pt x="2953" y="909"/>
                      <a:pt x="2957" y="906"/>
                    </a:cubicBezTo>
                    <a:cubicBezTo>
                      <a:pt x="2972" y="895"/>
                      <a:pt x="2988" y="884"/>
                      <a:pt x="3001" y="869"/>
                    </a:cubicBezTo>
                    <a:cubicBezTo>
                      <a:pt x="3012" y="856"/>
                      <a:pt x="3024" y="844"/>
                      <a:pt x="3035" y="831"/>
                    </a:cubicBezTo>
                    <a:cubicBezTo>
                      <a:pt x="3040" y="826"/>
                      <a:pt x="3044" y="821"/>
                      <a:pt x="3048" y="815"/>
                    </a:cubicBezTo>
                    <a:cubicBezTo>
                      <a:pt x="3049" y="814"/>
                      <a:pt x="3051" y="811"/>
                      <a:pt x="3050" y="810"/>
                    </a:cubicBezTo>
                    <a:cubicBezTo>
                      <a:pt x="3047" y="805"/>
                      <a:pt x="3052" y="803"/>
                      <a:pt x="3052" y="799"/>
                    </a:cubicBezTo>
                    <a:cubicBezTo>
                      <a:pt x="3051" y="798"/>
                      <a:pt x="3050" y="797"/>
                      <a:pt x="3049" y="795"/>
                    </a:cubicBezTo>
                    <a:cubicBezTo>
                      <a:pt x="3062" y="791"/>
                      <a:pt x="3064" y="781"/>
                      <a:pt x="3055" y="771"/>
                    </a:cubicBezTo>
                    <a:cubicBezTo>
                      <a:pt x="3047" y="763"/>
                      <a:pt x="3038" y="757"/>
                      <a:pt x="3030" y="749"/>
                    </a:cubicBezTo>
                    <a:cubicBezTo>
                      <a:pt x="3023" y="743"/>
                      <a:pt x="3015" y="738"/>
                      <a:pt x="3009" y="730"/>
                    </a:cubicBezTo>
                    <a:cubicBezTo>
                      <a:pt x="3003" y="721"/>
                      <a:pt x="2995" y="712"/>
                      <a:pt x="2985" y="706"/>
                    </a:cubicBezTo>
                    <a:cubicBezTo>
                      <a:pt x="2977" y="702"/>
                      <a:pt x="2970" y="696"/>
                      <a:pt x="2964" y="690"/>
                    </a:cubicBezTo>
                    <a:cubicBezTo>
                      <a:pt x="2960" y="687"/>
                      <a:pt x="2958" y="684"/>
                      <a:pt x="2955" y="681"/>
                    </a:cubicBezTo>
                    <a:cubicBezTo>
                      <a:pt x="2949" y="677"/>
                      <a:pt x="2942" y="673"/>
                      <a:pt x="2936" y="669"/>
                    </a:cubicBezTo>
                    <a:cubicBezTo>
                      <a:pt x="2921" y="659"/>
                      <a:pt x="2908" y="646"/>
                      <a:pt x="2891" y="639"/>
                    </a:cubicBezTo>
                    <a:cubicBezTo>
                      <a:pt x="2890" y="638"/>
                      <a:pt x="2888" y="637"/>
                      <a:pt x="2887" y="635"/>
                    </a:cubicBezTo>
                    <a:cubicBezTo>
                      <a:pt x="2885" y="634"/>
                      <a:pt x="2884" y="632"/>
                      <a:pt x="2883" y="632"/>
                    </a:cubicBezTo>
                    <a:cubicBezTo>
                      <a:pt x="2872" y="632"/>
                      <a:pt x="2863" y="625"/>
                      <a:pt x="2854" y="622"/>
                    </a:cubicBezTo>
                    <a:cubicBezTo>
                      <a:pt x="2836" y="614"/>
                      <a:pt x="2818" y="611"/>
                      <a:pt x="2799" y="609"/>
                    </a:cubicBezTo>
                    <a:cubicBezTo>
                      <a:pt x="2796" y="619"/>
                      <a:pt x="2789" y="626"/>
                      <a:pt x="2782" y="633"/>
                    </a:cubicBezTo>
                    <a:cubicBezTo>
                      <a:pt x="2780" y="635"/>
                      <a:pt x="2778" y="637"/>
                      <a:pt x="2776" y="639"/>
                    </a:cubicBezTo>
                    <a:cubicBezTo>
                      <a:pt x="2771" y="643"/>
                      <a:pt x="2766" y="648"/>
                      <a:pt x="2760" y="651"/>
                    </a:cubicBezTo>
                    <a:cubicBezTo>
                      <a:pt x="2741" y="659"/>
                      <a:pt x="2722" y="658"/>
                      <a:pt x="2703" y="654"/>
                    </a:cubicBezTo>
                    <a:cubicBezTo>
                      <a:pt x="2690" y="652"/>
                      <a:pt x="2681" y="643"/>
                      <a:pt x="2672" y="634"/>
                    </a:cubicBezTo>
                    <a:cubicBezTo>
                      <a:pt x="2670" y="632"/>
                      <a:pt x="2668" y="630"/>
                      <a:pt x="2666" y="629"/>
                    </a:cubicBezTo>
                    <a:cubicBezTo>
                      <a:pt x="2660" y="626"/>
                      <a:pt x="2655" y="623"/>
                      <a:pt x="2648" y="620"/>
                    </a:cubicBezTo>
                    <a:cubicBezTo>
                      <a:pt x="2647" y="622"/>
                      <a:pt x="2644" y="624"/>
                      <a:pt x="2641" y="626"/>
                    </a:cubicBezTo>
                    <a:cubicBezTo>
                      <a:pt x="2627" y="636"/>
                      <a:pt x="2614" y="649"/>
                      <a:pt x="2594" y="649"/>
                    </a:cubicBezTo>
                    <a:cubicBezTo>
                      <a:pt x="2592" y="649"/>
                      <a:pt x="2590" y="651"/>
                      <a:pt x="2588" y="652"/>
                    </a:cubicBezTo>
                    <a:cubicBezTo>
                      <a:pt x="2586" y="654"/>
                      <a:pt x="2584" y="655"/>
                      <a:pt x="2582" y="656"/>
                    </a:cubicBezTo>
                    <a:cubicBezTo>
                      <a:pt x="2569" y="660"/>
                      <a:pt x="2556" y="663"/>
                      <a:pt x="2543" y="667"/>
                    </a:cubicBezTo>
                    <a:cubicBezTo>
                      <a:pt x="2535" y="669"/>
                      <a:pt x="2525" y="668"/>
                      <a:pt x="2517" y="674"/>
                    </a:cubicBezTo>
                    <a:cubicBezTo>
                      <a:pt x="2515" y="675"/>
                      <a:pt x="2510" y="675"/>
                      <a:pt x="2505" y="675"/>
                    </a:cubicBezTo>
                    <a:close/>
                    <a:moveTo>
                      <a:pt x="4332" y="1150"/>
                    </a:moveTo>
                    <a:cubicBezTo>
                      <a:pt x="4331" y="1150"/>
                      <a:pt x="4331" y="1151"/>
                      <a:pt x="4331" y="1151"/>
                    </a:cubicBezTo>
                    <a:cubicBezTo>
                      <a:pt x="4336" y="1155"/>
                      <a:pt x="4341" y="1160"/>
                      <a:pt x="4346" y="1163"/>
                    </a:cubicBezTo>
                    <a:cubicBezTo>
                      <a:pt x="4353" y="1167"/>
                      <a:pt x="4360" y="1172"/>
                      <a:pt x="4367" y="1175"/>
                    </a:cubicBezTo>
                    <a:cubicBezTo>
                      <a:pt x="4375" y="1178"/>
                      <a:pt x="4378" y="1185"/>
                      <a:pt x="4386" y="1189"/>
                    </a:cubicBezTo>
                    <a:cubicBezTo>
                      <a:pt x="4398" y="1195"/>
                      <a:pt x="4407" y="1208"/>
                      <a:pt x="4421" y="1213"/>
                    </a:cubicBezTo>
                    <a:cubicBezTo>
                      <a:pt x="4421" y="1213"/>
                      <a:pt x="4421" y="1214"/>
                      <a:pt x="4422" y="1215"/>
                    </a:cubicBezTo>
                    <a:cubicBezTo>
                      <a:pt x="4427" y="1220"/>
                      <a:pt x="4431" y="1225"/>
                      <a:pt x="4436" y="1231"/>
                    </a:cubicBezTo>
                    <a:cubicBezTo>
                      <a:pt x="4442" y="1237"/>
                      <a:pt x="4448" y="1244"/>
                      <a:pt x="4455" y="1251"/>
                    </a:cubicBezTo>
                    <a:cubicBezTo>
                      <a:pt x="4462" y="1257"/>
                      <a:pt x="4468" y="1265"/>
                      <a:pt x="4474" y="1272"/>
                    </a:cubicBezTo>
                    <a:cubicBezTo>
                      <a:pt x="4477" y="1276"/>
                      <a:pt x="4481" y="1278"/>
                      <a:pt x="4484" y="1281"/>
                    </a:cubicBezTo>
                    <a:cubicBezTo>
                      <a:pt x="4485" y="1282"/>
                      <a:pt x="4487" y="1283"/>
                      <a:pt x="4488" y="1284"/>
                    </a:cubicBezTo>
                    <a:cubicBezTo>
                      <a:pt x="4495" y="1295"/>
                      <a:pt x="4503" y="1305"/>
                      <a:pt x="4510" y="1316"/>
                    </a:cubicBezTo>
                    <a:cubicBezTo>
                      <a:pt x="4513" y="1321"/>
                      <a:pt x="4517" y="1323"/>
                      <a:pt x="4521" y="1322"/>
                    </a:cubicBezTo>
                    <a:cubicBezTo>
                      <a:pt x="4534" y="1320"/>
                      <a:pt x="4548" y="1325"/>
                      <a:pt x="4561" y="1320"/>
                    </a:cubicBezTo>
                    <a:cubicBezTo>
                      <a:pt x="4562" y="1319"/>
                      <a:pt x="4563" y="1320"/>
                      <a:pt x="4565" y="1320"/>
                    </a:cubicBezTo>
                    <a:cubicBezTo>
                      <a:pt x="4574" y="1322"/>
                      <a:pt x="4584" y="1319"/>
                      <a:pt x="4593" y="1318"/>
                    </a:cubicBezTo>
                    <a:cubicBezTo>
                      <a:pt x="4601" y="1317"/>
                      <a:pt x="4609" y="1316"/>
                      <a:pt x="4618" y="1316"/>
                    </a:cubicBezTo>
                    <a:cubicBezTo>
                      <a:pt x="4628" y="1315"/>
                      <a:pt x="4639" y="1316"/>
                      <a:pt x="4649" y="1316"/>
                    </a:cubicBezTo>
                    <a:cubicBezTo>
                      <a:pt x="4656" y="1316"/>
                      <a:pt x="4662" y="1316"/>
                      <a:pt x="4669" y="1316"/>
                    </a:cubicBezTo>
                    <a:cubicBezTo>
                      <a:pt x="4686" y="1316"/>
                      <a:pt x="4702" y="1316"/>
                      <a:pt x="4719" y="1315"/>
                    </a:cubicBezTo>
                    <a:cubicBezTo>
                      <a:pt x="4724" y="1315"/>
                      <a:pt x="4729" y="1317"/>
                      <a:pt x="4734" y="1316"/>
                    </a:cubicBezTo>
                    <a:cubicBezTo>
                      <a:pt x="4750" y="1312"/>
                      <a:pt x="4767" y="1316"/>
                      <a:pt x="4783" y="1314"/>
                    </a:cubicBezTo>
                    <a:cubicBezTo>
                      <a:pt x="4798" y="1313"/>
                      <a:pt x="4813" y="1315"/>
                      <a:pt x="4828" y="1315"/>
                    </a:cubicBezTo>
                    <a:cubicBezTo>
                      <a:pt x="4843" y="1314"/>
                      <a:pt x="4858" y="1319"/>
                      <a:pt x="4873" y="1315"/>
                    </a:cubicBezTo>
                    <a:cubicBezTo>
                      <a:pt x="4874" y="1314"/>
                      <a:pt x="4875" y="1315"/>
                      <a:pt x="4876" y="1315"/>
                    </a:cubicBezTo>
                    <a:cubicBezTo>
                      <a:pt x="4885" y="1318"/>
                      <a:pt x="4895" y="1316"/>
                      <a:pt x="4905" y="1317"/>
                    </a:cubicBezTo>
                    <a:cubicBezTo>
                      <a:pt x="4909" y="1317"/>
                      <a:pt x="4913" y="1317"/>
                      <a:pt x="4918" y="1317"/>
                    </a:cubicBezTo>
                    <a:cubicBezTo>
                      <a:pt x="4934" y="1318"/>
                      <a:pt x="4951" y="1321"/>
                      <a:pt x="4968" y="1320"/>
                    </a:cubicBezTo>
                    <a:cubicBezTo>
                      <a:pt x="4991" y="1320"/>
                      <a:pt x="5014" y="1323"/>
                      <a:pt x="5038" y="1319"/>
                    </a:cubicBezTo>
                    <a:cubicBezTo>
                      <a:pt x="5053" y="1317"/>
                      <a:pt x="5068" y="1318"/>
                      <a:pt x="5084" y="1317"/>
                    </a:cubicBezTo>
                    <a:cubicBezTo>
                      <a:pt x="5120" y="1316"/>
                      <a:pt x="5156" y="1319"/>
                      <a:pt x="5192" y="1317"/>
                    </a:cubicBezTo>
                    <a:cubicBezTo>
                      <a:pt x="5193" y="1317"/>
                      <a:pt x="5193" y="1317"/>
                      <a:pt x="5194" y="1317"/>
                    </a:cubicBezTo>
                    <a:cubicBezTo>
                      <a:pt x="5210" y="1319"/>
                      <a:pt x="5227" y="1320"/>
                      <a:pt x="5243" y="1321"/>
                    </a:cubicBezTo>
                    <a:cubicBezTo>
                      <a:pt x="5256" y="1321"/>
                      <a:pt x="5270" y="1320"/>
                      <a:pt x="5283" y="1320"/>
                    </a:cubicBezTo>
                    <a:cubicBezTo>
                      <a:pt x="5297" y="1320"/>
                      <a:pt x="5311" y="1319"/>
                      <a:pt x="5324" y="1319"/>
                    </a:cubicBezTo>
                    <a:cubicBezTo>
                      <a:pt x="5344" y="1319"/>
                      <a:pt x="5364" y="1318"/>
                      <a:pt x="5384" y="1315"/>
                    </a:cubicBezTo>
                    <a:cubicBezTo>
                      <a:pt x="5390" y="1314"/>
                      <a:pt x="5395" y="1314"/>
                      <a:pt x="5401" y="1314"/>
                    </a:cubicBezTo>
                    <a:cubicBezTo>
                      <a:pt x="5413" y="1313"/>
                      <a:pt x="5425" y="1314"/>
                      <a:pt x="5437" y="1314"/>
                    </a:cubicBezTo>
                    <a:cubicBezTo>
                      <a:pt x="5459" y="1314"/>
                      <a:pt x="5480" y="1313"/>
                      <a:pt x="5502" y="1313"/>
                    </a:cubicBezTo>
                    <a:cubicBezTo>
                      <a:pt x="5519" y="1313"/>
                      <a:pt x="5536" y="1314"/>
                      <a:pt x="5552" y="1314"/>
                    </a:cubicBezTo>
                    <a:cubicBezTo>
                      <a:pt x="5565" y="1315"/>
                      <a:pt x="5578" y="1315"/>
                      <a:pt x="5590" y="1315"/>
                    </a:cubicBezTo>
                    <a:cubicBezTo>
                      <a:pt x="5600" y="1315"/>
                      <a:pt x="5610" y="1315"/>
                      <a:pt x="5620" y="1315"/>
                    </a:cubicBezTo>
                    <a:cubicBezTo>
                      <a:pt x="5640" y="1314"/>
                      <a:pt x="5659" y="1313"/>
                      <a:pt x="5678" y="1313"/>
                    </a:cubicBezTo>
                    <a:cubicBezTo>
                      <a:pt x="5703" y="1314"/>
                      <a:pt x="5729" y="1315"/>
                      <a:pt x="5754" y="1315"/>
                    </a:cubicBezTo>
                    <a:cubicBezTo>
                      <a:pt x="5777" y="1316"/>
                      <a:pt x="5800" y="1314"/>
                      <a:pt x="5823" y="1316"/>
                    </a:cubicBezTo>
                    <a:cubicBezTo>
                      <a:pt x="5844" y="1318"/>
                      <a:pt x="5865" y="1318"/>
                      <a:pt x="5886" y="1319"/>
                    </a:cubicBezTo>
                    <a:cubicBezTo>
                      <a:pt x="5910" y="1319"/>
                      <a:pt x="5934" y="1318"/>
                      <a:pt x="5958" y="1318"/>
                    </a:cubicBezTo>
                    <a:cubicBezTo>
                      <a:pt x="5978" y="1317"/>
                      <a:pt x="5997" y="1316"/>
                      <a:pt x="6018" y="1315"/>
                    </a:cubicBezTo>
                    <a:cubicBezTo>
                      <a:pt x="6015" y="1285"/>
                      <a:pt x="6020" y="1257"/>
                      <a:pt x="6017" y="1228"/>
                    </a:cubicBezTo>
                    <a:cubicBezTo>
                      <a:pt x="6014" y="1199"/>
                      <a:pt x="6016" y="1170"/>
                      <a:pt x="6010" y="1142"/>
                    </a:cubicBezTo>
                    <a:cubicBezTo>
                      <a:pt x="6002" y="1139"/>
                      <a:pt x="6002" y="1139"/>
                      <a:pt x="5994" y="1140"/>
                    </a:cubicBezTo>
                    <a:cubicBezTo>
                      <a:pt x="5992" y="1141"/>
                      <a:pt x="5990" y="1141"/>
                      <a:pt x="5988" y="1141"/>
                    </a:cubicBezTo>
                    <a:cubicBezTo>
                      <a:pt x="5977" y="1139"/>
                      <a:pt x="5965" y="1138"/>
                      <a:pt x="5953" y="1137"/>
                    </a:cubicBezTo>
                    <a:cubicBezTo>
                      <a:pt x="5939" y="1135"/>
                      <a:pt x="5926" y="1134"/>
                      <a:pt x="5912" y="1137"/>
                    </a:cubicBezTo>
                    <a:cubicBezTo>
                      <a:pt x="5904" y="1138"/>
                      <a:pt x="5896" y="1139"/>
                      <a:pt x="5888" y="1139"/>
                    </a:cubicBezTo>
                    <a:cubicBezTo>
                      <a:pt x="5877" y="1138"/>
                      <a:pt x="5867" y="1136"/>
                      <a:pt x="5857" y="1136"/>
                    </a:cubicBezTo>
                    <a:cubicBezTo>
                      <a:pt x="5840" y="1135"/>
                      <a:pt x="5822" y="1134"/>
                      <a:pt x="5805" y="1136"/>
                    </a:cubicBezTo>
                    <a:cubicBezTo>
                      <a:pt x="5793" y="1138"/>
                      <a:pt x="5781" y="1138"/>
                      <a:pt x="5769" y="1139"/>
                    </a:cubicBezTo>
                    <a:cubicBezTo>
                      <a:pt x="5758" y="1139"/>
                      <a:pt x="5748" y="1140"/>
                      <a:pt x="5736" y="1140"/>
                    </a:cubicBezTo>
                    <a:cubicBezTo>
                      <a:pt x="5734" y="1150"/>
                      <a:pt x="5731" y="1160"/>
                      <a:pt x="5730" y="1170"/>
                    </a:cubicBezTo>
                    <a:cubicBezTo>
                      <a:pt x="5728" y="1193"/>
                      <a:pt x="5726" y="1217"/>
                      <a:pt x="5730" y="1240"/>
                    </a:cubicBezTo>
                    <a:cubicBezTo>
                      <a:pt x="5731" y="1249"/>
                      <a:pt x="5728" y="1256"/>
                      <a:pt x="5722" y="1263"/>
                    </a:cubicBezTo>
                    <a:cubicBezTo>
                      <a:pt x="5719" y="1266"/>
                      <a:pt x="5716" y="1268"/>
                      <a:pt x="5711" y="1265"/>
                    </a:cubicBezTo>
                    <a:cubicBezTo>
                      <a:pt x="5707" y="1263"/>
                      <a:pt x="5702" y="1261"/>
                      <a:pt x="5697" y="1259"/>
                    </a:cubicBezTo>
                    <a:cubicBezTo>
                      <a:pt x="5693" y="1256"/>
                      <a:pt x="5687" y="1253"/>
                      <a:pt x="5684" y="1248"/>
                    </a:cubicBezTo>
                    <a:cubicBezTo>
                      <a:pt x="5675" y="1237"/>
                      <a:pt x="5666" y="1227"/>
                      <a:pt x="5660" y="1214"/>
                    </a:cubicBezTo>
                    <a:cubicBezTo>
                      <a:pt x="5651" y="1195"/>
                      <a:pt x="5641" y="1176"/>
                      <a:pt x="5637" y="1155"/>
                    </a:cubicBezTo>
                    <a:cubicBezTo>
                      <a:pt x="5636" y="1153"/>
                      <a:pt x="5635" y="1151"/>
                      <a:pt x="5634" y="1150"/>
                    </a:cubicBezTo>
                    <a:cubicBezTo>
                      <a:pt x="5633" y="1150"/>
                      <a:pt x="5632" y="1150"/>
                      <a:pt x="5631" y="1150"/>
                    </a:cubicBezTo>
                    <a:cubicBezTo>
                      <a:pt x="5629" y="1163"/>
                      <a:pt x="5625" y="1175"/>
                      <a:pt x="5624" y="1188"/>
                    </a:cubicBezTo>
                    <a:cubicBezTo>
                      <a:pt x="5623" y="1197"/>
                      <a:pt x="5622" y="1207"/>
                      <a:pt x="5624" y="1216"/>
                    </a:cubicBezTo>
                    <a:cubicBezTo>
                      <a:pt x="5627" y="1228"/>
                      <a:pt x="5629" y="1241"/>
                      <a:pt x="5635" y="1253"/>
                    </a:cubicBezTo>
                    <a:cubicBezTo>
                      <a:pt x="5637" y="1256"/>
                      <a:pt x="5637" y="1258"/>
                      <a:pt x="5635" y="1261"/>
                    </a:cubicBezTo>
                    <a:cubicBezTo>
                      <a:pt x="5630" y="1270"/>
                      <a:pt x="5626" y="1272"/>
                      <a:pt x="5616" y="1267"/>
                    </a:cubicBezTo>
                    <a:cubicBezTo>
                      <a:pt x="5607" y="1263"/>
                      <a:pt x="5598" y="1257"/>
                      <a:pt x="5589" y="1251"/>
                    </a:cubicBezTo>
                    <a:cubicBezTo>
                      <a:pt x="5578" y="1244"/>
                      <a:pt x="5568" y="1236"/>
                      <a:pt x="5559" y="1228"/>
                    </a:cubicBezTo>
                    <a:cubicBezTo>
                      <a:pt x="5555" y="1225"/>
                      <a:pt x="5553" y="1220"/>
                      <a:pt x="5550" y="1217"/>
                    </a:cubicBezTo>
                    <a:cubicBezTo>
                      <a:pt x="5540" y="1209"/>
                      <a:pt x="5533" y="1198"/>
                      <a:pt x="5527" y="1187"/>
                    </a:cubicBezTo>
                    <a:cubicBezTo>
                      <a:pt x="5525" y="1182"/>
                      <a:pt x="5523" y="1178"/>
                      <a:pt x="5520" y="1173"/>
                    </a:cubicBezTo>
                    <a:cubicBezTo>
                      <a:pt x="5520" y="1181"/>
                      <a:pt x="5517" y="1186"/>
                      <a:pt x="5511" y="1190"/>
                    </a:cubicBezTo>
                    <a:cubicBezTo>
                      <a:pt x="5507" y="1193"/>
                      <a:pt x="5502" y="1193"/>
                      <a:pt x="5499" y="1188"/>
                    </a:cubicBezTo>
                    <a:cubicBezTo>
                      <a:pt x="5498" y="1186"/>
                      <a:pt x="5497" y="1184"/>
                      <a:pt x="5496" y="1182"/>
                    </a:cubicBezTo>
                    <a:cubicBezTo>
                      <a:pt x="5493" y="1174"/>
                      <a:pt x="5491" y="1165"/>
                      <a:pt x="5487" y="1157"/>
                    </a:cubicBezTo>
                    <a:cubicBezTo>
                      <a:pt x="5482" y="1147"/>
                      <a:pt x="5478" y="1137"/>
                      <a:pt x="5476" y="1126"/>
                    </a:cubicBezTo>
                    <a:cubicBezTo>
                      <a:pt x="5476" y="1125"/>
                      <a:pt x="5474" y="1124"/>
                      <a:pt x="5471" y="1121"/>
                    </a:cubicBezTo>
                    <a:cubicBezTo>
                      <a:pt x="5472" y="1129"/>
                      <a:pt x="5473" y="1135"/>
                      <a:pt x="5473" y="1141"/>
                    </a:cubicBezTo>
                    <a:cubicBezTo>
                      <a:pt x="5474" y="1152"/>
                      <a:pt x="5476" y="1163"/>
                      <a:pt x="5467" y="1172"/>
                    </a:cubicBezTo>
                    <a:cubicBezTo>
                      <a:pt x="5461" y="1177"/>
                      <a:pt x="5459" y="1177"/>
                      <a:pt x="5454" y="1172"/>
                    </a:cubicBezTo>
                    <a:cubicBezTo>
                      <a:pt x="5446" y="1164"/>
                      <a:pt x="5439" y="1157"/>
                      <a:pt x="5435" y="1145"/>
                    </a:cubicBezTo>
                    <a:cubicBezTo>
                      <a:pt x="5416" y="1146"/>
                      <a:pt x="5398" y="1146"/>
                      <a:pt x="5379" y="1147"/>
                    </a:cubicBezTo>
                    <a:cubicBezTo>
                      <a:pt x="5369" y="1147"/>
                      <a:pt x="5358" y="1149"/>
                      <a:pt x="5347" y="1150"/>
                    </a:cubicBezTo>
                    <a:cubicBezTo>
                      <a:pt x="5337" y="1150"/>
                      <a:pt x="5326" y="1148"/>
                      <a:pt x="5316" y="1149"/>
                    </a:cubicBezTo>
                    <a:cubicBezTo>
                      <a:pt x="5302" y="1151"/>
                      <a:pt x="5288" y="1149"/>
                      <a:pt x="5274" y="1149"/>
                    </a:cubicBezTo>
                    <a:cubicBezTo>
                      <a:pt x="5266" y="1149"/>
                      <a:pt x="5257" y="1150"/>
                      <a:pt x="5248" y="1150"/>
                    </a:cubicBezTo>
                    <a:cubicBezTo>
                      <a:pt x="5234" y="1150"/>
                      <a:pt x="5220" y="1156"/>
                      <a:pt x="5205" y="1151"/>
                    </a:cubicBezTo>
                    <a:cubicBezTo>
                      <a:pt x="5205" y="1151"/>
                      <a:pt x="5205" y="1151"/>
                      <a:pt x="5204" y="1151"/>
                    </a:cubicBezTo>
                    <a:cubicBezTo>
                      <a:pt x="5198" y="1152"/>
                      <a:pt x="5191" y="1152"/>
                      <a:pt x="5184" y="1152"/>
                    </a:cubicBezTo>
                    <a:cubicBezTo>
                      <a:pt x="5167" y="1152"/>
                      <a:pt x="5149" y="1152"/>
                      <a:pt x="5132" y="1151"/>
                    </a:cubicBezTo>
                    <a:cubicBezTo>
                      <a:pt x="5117" y="1149"/>
                      <a:pt x="5103" y="1152"/>
                      <a:pt x="5088" y="1150"/>
                    </a:cubicBezTo>
                    <a:cubicBezTo>
                      <a:pt x="5075" y="1148"/>
                      <a:pt x="5061" y="1149"/>
                      <a:pt x="5047" y="1149"/>
                    </a:cubicBezTo>
                    <a:cubicBezTo>
                      <a:pt x="5040" y="1149"/>
                      <a:pt x="5033" y="1150"/>
                      <a:pt x="5026" y="1150"/>
                    </a:cubicBezTo>
                    <a:cubicBezTo>
                      <a:pt x="5009" y="1150"/>
                      <a:pt x="4992" y="1151"/>
                      <a:pt x="4975" y="1151"/>
                    </a:cubicBezTo>
                    <a:cubicBezTo>
                      <a:pt x="4963" y="1151"/>
                      <a:pt x="4951" y="1151"/>
                      <a:pt x="4939" y="1151"/>
                    </a:cubicBezTo>
                    <a:cubicBezTo>
                      <a:pt x="4927" y="1151"/>
                      <a:pt x="4914" y="1153"/>
                      <a:pt x="4901" y="1153"/>
                    </a:cubicBezTo>
                    <a:cubicBezTo>
                      <a:pt x="4884" y="1152"/>
                      <a:pt x="4866" y="1150"/>
                      <a:pt x="4849" y="1149"/>
                    </a:cubicBezTo>
                    <a:cubicBezTo>
                      <a:pt x="4847" y="1149"/>
                      <a:pt x="4846" y="1149"/>
                      <a:pt x="4845" y="1149"/>
                    </a:cubicBezTo>
                    <a:cubicBezTo>
                      <a:pt x="4832" y="1152"/>
                      <a:pt x="4820" y="1150"/>
                      <a:pt x="4807" y="1149"/>
                    </a:cubicBezTo>
                    <a:cubicBezTo>
                      <a:pt x="4802" y="1148"/>
                      <a:pt x="4797" y="1148"/>
                      <a:pt x="4792" y="1148"/>
                    </a:cubicBezTo>
                    <a:cubicBezTo>
                      <a:pt x="4778" y="1148"/>
                      <a:pt x="4764" y="1148"/>
                      <a:pt x="4750" y="1148"/>
                    </a:cubicBezTo>
                    <a:cubicBezTo>
                      <a:pt x="4736" y="1148"/>
                      <a:pt x="4723" y="1147"/>
                      <a:pt x="4709" y="1147"/>
                    </a:cubicBezTo>
                    <a:cubicBezTo>
                      <a:pt x="4695" y="1147"/>
                      <a:pt x="4681" y="1146"/>
                      <a:pt x="4667" y="1146"/>
                    </a:cubicBezTo>
                    <a:cubicBezTo>
                      <a:pt x="4653" y="1146"/>
                      <a:pt x="4639" y="1146"/>
                      <a:pt x="4624" y="1146"/>
                    </a:cubicBezTo>
                    <a:cubicBezTo>
                      <a:pt x="4618" y="1146"/>
                      <a:pt x="4612" y="1147"/>
                      <a:pt x="4605" y="1147"/>
                    </a:cubicBezTo>
                    <a:cubicBezTo>
                      <a:pt x="4596" y="1147"/>
                      <a:pt x="4587" y="1146"/>
                      <a:pt x="4578" y="1147"/>
                    </a:cubicBezTo>
                    <a:cubicBezTo>
                      <a:pt x="4571" y="1147"/>
                      <a:pt x="4564" y="1148"/>
                      <a:pt x="4557" y="1148"/>
                    </a:cubicBezTo>
                    <a:cubicBezTo>
                      <a:pt x="4551" y="1149"/>
                      <a:pt x="4546" y="1148"/>
                      <a:pt x="4541" y="1149"/>
                    </a:cubicBezTo>
                    <a:cubicBezTo>
                      <a:pt x="4536" y="1149"/>
                      <a:pt x="4531" y="1151"/>
                      <a:pt x="4527" y="1150"/>
                    </a:cubicBezTo>
                    <a:cubicBezTo>
                      <a:pt x="4520" y="1147"/>
                      <a:pt x="4514" y="1148"/>
                      <a:pt x="4507" y="1149"/>
                    </a:cubicBezTo>
                    <a:cubicBezTo>
                      <a:pt x="4498" y="1150"/>
                      <a:pt x="4489" y="1149"/>
                      <a:pt x="4480" y="1149"/>
                    </a:cubicBezTo>
                    <a:cubicBezTo>
                      <a:pt x="4468" y="1149"/>
                      <a:pt x="4456" y="1147"/>
                      <a:pt x="4445" y="1150"/>
                    </a:cubicBezTo>
                    <a:cubicBezTo>
                      <a:pt x="4441" y="1151"/>
                      <a:pt x="4437" y="1151"/>
                      <a:pt x="4434" y="1151"/>
                    </a:cubicBezTo>
                    <a:cubicBezTo>
                      <a:pt x="4426" y="1151"/>
                      <a:pt x="4418" y="1150"/>
                      <a:pt x="4410" y="1150"/>
                    </a:cubicBezTo>
                    <a:cubicBezTo>
                      <a:pt x="4390" y="1149"/>
                      <a:pt x="4371" y="1150"/>
                      <a:pt x="4352" y="1150"/>
                    </a:cubicBezTo>
                    <a:cubicBezTo>
                      <a:pt x="4345" y="1150"/>
                      <a:pt x="4338" y="1150"/>
                      <a:pt x="4332" y="1150"/>
                    </a:cubicBezTo>
                    <a:close/>
                    <a:moveTo>
                      <a:pt x="104" y="1156"/>
                    </a:moveTo>
                    <a:cubicBezTo>
                      <a:pt x="104" y="1157"/>
                      <a:pt x="104" y="1157"/>
                      <a:pt x="104" y="1158"/>
                    </a:cubicBezTo>
                    <a:cubicBezTo>
                      <a:pt x="106" y="1158"/>
                      <a:pt x="108" y="1158"/>
                      <a:pt x="110" y="1158"/>
                    </a:cubicBezTo>
                    <a:cubicBezTo>
                      <a:pt x="114" y="1157"/>
                      <a:pt x="118" y="1155"/>
                      <a:pt x="122" y="1155"/>
                    </a:cubicBezTo>
                    <a:cubicBezTo>
                      <a:pt x="141" y="1156"/>
                      <a:pt x="160" y="1153"/>
                      <a:pt x="179" y="1155"/>
                    </a:cubicBezTo>
                    <a:cubicBezTo>
                      <a:pt x="188" y="1156"/>
                      <a:pt x="198" y="1155"/>
                      <a:pt x="207" y="1155"/>
                    </a:cubicBezTo>
                    <a:cubicBezTo>
                      <a:pt x="216" y="1155"/>
                      <a:pt x="224" y="1157"/>
                      <a:pt x="232" y="1153"/>
                    </a:cubicBezTo>
                    <a:cubicBezTo>
                      <a:pt x="234" y="1152"/>
                      <a:pt x="237" y="1153"/>
                      <a:pt x="239" y="1153"/>
                    </a:cubicBezTo>
                    <a:cubicBezTo>
                      <a:pt x="243" y="1154"/>
                      <a:pt x="246" y="1153"/>
                      <a:pt x="249" y="1152"/>
                    </a:cubicBezTo>
                    <a:cubicBezTo>
                      <a:pt x="259" y="1151"/>
                      <a:pt x="270" y="1148"/>
                      <a:pt x="281" y="1150"/>
                    </a:cubicBezTo>
                    <a:cubicBezTo>
                      <a:pt x="288" y="1150"/>
                      <a:pt x="294" y="1151"/>
                      <a:pt x="301" y="1149"/>
                    </a:cubicBezTo>
                    <a:cubicBezTo>
                      <a:pt x="303" y="1148"/>
                      <a:pt x="307" y="1147"/>
                      <a:pt x="309" y="1148"/>
                    </a:cubicBezTo>
                    <a:cubicBezTo>
                      <a:pt x="315" y="1152"/>
                      <a:pt x="320" y="1149"/>
                      <a:pt x="326" y="1148"/>
                    </a:cubicBezTo>
                    <a:cubicBezTo>
                      <a:pt x="333" y="1147"/>
                      <a:pt x="341" y="1147"/>
                      <a:pt x="348" y="1146"/>
                    </a:cubicBezTo>
                    <a:cubicBezTo>
                      <a:pt x="357" y="1145"/>
                      <a:pt x="366" y="1147"/>
                      <a:pt x="376" y="1147"/>
                    </a:cubicBezTo>
                    <a:cubicBezTo>
                      <a:pt x="378" y="1147"/>
                      <a:pt x="381" y="1147"/>
                      <a:pt x="384" y="1147"/>
                    </a:cubicBezTo>
                    <a:cubicBezTo>
                      <a:pt x="392" y="1146"/>
                      <a:pt x="400" y="1145"/>
                      <a:pt x="409" y="1145"/>
                    </a:cubicBezTo>
                    <a:cubicBezTo>
                      <a:pt x="420" y="1144"/>
                      <a:pt x="432" y="1144"/>
                      <a:pt x="444" y="1144"/>
                    </a:cubicBezTo>
                    <a:cubicBezTo>
                      <a:pt x="448" y="1143"/>
                      <a:pt x="453" y="1142"/>
                      <a:pt x="457" y="1143"/>
                    </a:cubicBezTo>
                    <a:cubicBezTo>
                      <a:pt x="468" y="1146"/>
                      <a:pt x="478" y="1145"/>
                      <a:pt x="488" y="1145"/>
                    </a:cubicBezTo>
                    <a:cubicBezTo>
                      <a:pt x="497" y="1145"/>
                      <a:pt x="506" y="1144"/>
                      <a:pt x="515" y="1144"/>
                    </a:cubicBezTo>
                    <a:cubicBezTo>
                      <a:pt x="516" y="1143"/>
                      <a:pt x="517" y="1144"/>
                      <a:pt x="518" y="1144"/>
                    </a:cubicBezTo>
                    <a:cubicBezTo>
                      <a:pt x="523" y="1144"/>
                      <a:pt x="529" y="1143"/>
                      <a:pt x="534" y="1143"/>
                    </a:cubicBezTo>
                    <a:cubicBezTo>
                      <a:pt x="544" y="1144"/>
                      <a:pt x="552" y="1143"/>
                      <a:pt x="561" y="1140"/>
                    </a:cubicBezTo>
                    <a:cubicBezTo>
                      <a:pt x="563" y="1140"/>
                      <a:pt x="565" y="1140"/>
                      <a:pt x="566" y="1140"/>
                    </a:cubicBezTo>
                    <a:cubicBezTo>
                      <a:pt x="587" y="1144"/>
                      <a:pt x="607" y="1144"/>
                      <a:pt x="628" y="1145"/>
                    </a:cubicBezTo>
                    <a:cubicBezTo>
                      <a:pt x="632" y="1145"/>
                      <a:pt x="636" y="1146"/>
                      <a:pt x="640" y="1146"/>
                    </a:cubicBezTo>
                    <a:cubicBezTo>
                      <a:pt x="655" y="1146"/>
                      <a:pt x="671" y="1147"/>
                      <a:pt x="686" y="1146"/>
                    </a:cubicBezTo>
                    <a:cubicBezTo>
                      <a:pt x="694" y="1146"/>
                      <a:pt x="701" y="1146"/>
                      <a:pt x="708" y="1145"/>
                    </a:cubicBezTo>
                    <a:cubicBezTo>
                      <a:pt x="722" y="1145"/>
                      <a:pt x="736" y="1144"/>
                      <a:pt x="750" y="1144"/>
                    </a:cubicBezTo>
                    <a:cubicBezTo>
                      <a:pt x="771" y="1144"/>
                      <a:pt x="793" y="1145"/>
                      <a:pt x="814" y="1145"/>
                    </a:cubicBezTo>
                    <a:cubicBezTo>
                      <a:pt x="829" y="1145"/>
                      <a:pt x="844" y="1144"/>
                      <a:pt x="860" y="1143"/>
                    </a:cubicBezTo>
                    <a:cubicBezTo>
                      <a:pt x="863" y="1143"/>
                      <a:pt x="866" y="1143"/>
                      <a:pt x="869" y="1143"/>
                    </a:cubicBezTo>
                    <a:cubicBezTo>
                      <a:pt x="881" y="1142"/>
                      <a:pt x="894" y="1142"/>
                      <a:pt x="907" y="1142"/>
                    </a:cubicBezTo>
                    <a:cubicBezTo>
                      <a:pt x="918" y="1141"/>
                      <a:pt x="930" y="1141"/>
                      <a:pt x="942" y="1142"/>
                    </a:cubicBezTo>
                    <a:cubicBezTo>
                      <a:pt x="950" y="1142"/>
                      <a:pt x="958" y="1142"/>
                      <a:pt x="966" y="1143"/>
                    </a:cubicBezTo>
                    <a:cubicBezTo>
                      <a:pt x="968" y="1143"/>
                      <a:pt x="971" y="1143"/>
                      <a:pt x="973" y="1143"/>
                    </a:cubicBezTo>
                    <a:cubicBezTo>
                      <a:pt x="991" y="1143"/>
                      <a:pt x="1009" y="1143"/>
                      <a:pt x="1027" y="1143"/>
                    </a:cubicBezTo>
                    <a:cubicBezTo>
                      <a:pt x="1053" y="1143"/>
                      <a:pt x="1079" y="1142"/>
                      <a:pt x="1104" y="1143"/>
                    </a:cubicBezTo>
                    <a:cubicBezTo>
                      <a:pt x="1106" y="1144"/>
                      <a:pt x="1107" y="1143"/>
                      <a:pt x="1108" y="1143"/>
                    </a:cubicBezTo>
                    <a:cubicBezTo>
                      <a:pt x="1122" y="1143"/>
                      <a:pt x="1136" y="1142"/>
                      <a:pt x="1149" y="1142"/>
                    </a:cubicBezTo>
                    <a:cubicBezTo>
                      <a:pt x="1167" y="1142"/>
                      <a:pt x="1185" y="1142"/>
                      <a:pt x="1202" y="1141"/>
                    </a:cubicBezTo>
                    <a:cubicBezTo>
                      <a:pt x="1221" y="1140"/>
                      <a:pt x="1239" y="1144"/>
                      <a:pt x="1257" y="1138"/>
                    </a:cubicBezTo>
                    <a:cubicBezTo>
                      <a:pt x="1258" y="1138"/>
                      <a:pt x="1259" y="1139"/>
                      <a:pt x="1260" y="1139"/>
                    </a:cubicBezTo>
                    <a:cubicBezTo>
                      <a:pt x="1292" y="1139"/>
                      <a:pt x="1325" y="1141"/>
                      <a:pt x="1357" y="1137"/>
                    </a:cubicBezTo>
                    <a:cubicBezTo>
                      <a:pt x="1359" y="1137"/>
                      <a:pt x="1361" y="1138"/>
                      <a:pt x="1363" y="1138"/>
                    </a:cubicBezTo>
                    <a:cubicBezTo>
                      <a:pt x="1367" y="1138"/>
                      <a:pt x="1371" y="1139"/>
                      <a:pt x="1374" y="1139"/>
                    </a:cubicBezTo>
                    <a:cubicBezTo>
                      <a:pt x="1385" y="1139"/>
                      <a:pt x="1396" y="1139"/>
                      <a:pt x="1406" y="1137"/>
                    </a:cubicBezTo>
                    <a:cubicBezTo>
                      <a:pt x="1414" y="1135"/>
                      <a:pt x="1423" y="1136"/>
                      <a:pt x="1431" y="1136"/>
                    </a:cubicBezTo>
                    <a:cubicBezTo>
                      <a:pt x="1448" y="1136"/>
                      <a:pt x="1466" y="1137"/>
                      <a:pt x="1483" y="1137"/>
                    </a:cubicBezTo>
                    <a:cubicBezTo>
                      <a:pt x="1501" y="1137"/>
                      <a:pt x="1518" y="1136"/>
                      <a:pt x="1535" y="1135"/>
                    </a:cubicBezTo>
                    <a:cubicBezTo>
                      <a:pt x="1550" y="1135"/>
                      <a:pt x="1564" y="1134"/>
                      <a:pt x="1579" y="1133"/>
                    </a:cubicBezTo>
                    <a:cubicBezTo>
                      <a:pt x="1583" y="1133"/>
                      <a:pt x="1588" y="1131"/>
                      <a:pt x="1592" y="1132"/>
                    </a:cubicBezTo>
                    <a:cubicBezTo>
                      <a:pt x="1599" y="1134"/>
                      <a:pt x="1607" y="1134"/>
                      <a:pt x="1614" y="1133"/>
                    </a:cubicBezTo>
                    <a:cubicBezTo>
                      <a:pt x="1623" y="1132"/>
                      <a:pt x="1631" y="1133"/>
                      <a:pt x="1640" y="1131"/>
                    </a:cubicBezTo>
                    <a:cubicBezTo>
                      <a:pt x="1661" y="1127"/>
                      <a:pt x="1682" y="1131"/>
                      <a:pt x="1702" y="1130"/>
                    </a:cubicBezTo>
                    <a:cubicBezTo>
                      <a:pt x="1714" y="1129"/>
                      <a:pt x="1726" y="1131"/>
                      <a:pt x="1738" y="1130"/>
                    </a:cubicBezTo>
                    <a:cubicBezTo>
                      <a:pt x="1748" y="1130"/>
                      <a:pt x="1759" y="1129"/>
                      <a:pt x="1769" y="1129"/>
                    </a:cubicBezTo>
                    <a:cubicBezTo>
                      <a:pt x="1779" y="1129"/>
                      <a:pt x="1790" y="1129"/>
                      <a:pt x="1800" y="1128"/>
                    </a:cubicBezTo>
                    <a:cubicBezTo>
                      <a:pt x="1808" y="1128"/>
                      <a:pt x="1816" y="1127"/>
                      <a:pt x="1824" y="1127"/>
                    </a:cubicBezTo>
                    <a:cubicBezTo>
                      <a:pt x="1861" y="1127"/>
                      <a:pt x="1898" y="1126"/>
                      <a:pt x="1935" y="1127"/>
                    </a:cubicBezTo>
                    <a:cubicBezTo>
                      <a:pt x="1947" y="1127"/>
                      <a:pt x="1955" y="1125"/>
                      <a:pt x="1958" y="1112"/>
                    </a:cubicBezTo>
                    <a:cubicBezTo>
                      <a:pt x="1959" y="1110"/>
                      <a:pt x="1960" y="1109"/>
                      <a:pt x="1960" y="1107"/>
                    </a:cubicBezTo>
                    <a:cubicBezTo>
                      <a:pt x="1972" y="1089"/>
                      <a:pt x="1983" y="1071"/>
                      <a:pt x="1995" y="1053"/>
                    </a:cubicBezTo>
                    <a:cubicBezTo>
                      <a:pt x="2001" y="1045"/>
                      <a:pt x="2009" y="1037"/>
                      <a:pt x="2017" y="1029"/>
                    </a:cubicBezTo>
                    <a:cubicBezTo>
                      <a:pt x="2020" y="1026"/>
                      <a:pt x="2023" y="1023"/>
                      <a:pt x="2026" y="1018"/>
                    </a:cubicBezTo>
                    <a:cubicBezTo>
                      <a:pt x="2022" y="1018"/>
                      <a:pt x="2020" y="1017"/>
                      <a:pt x="2018" y="1017"/>
                    </a:cubicBezTo>
                    <a:cubicBezTo>
                      <a:pt x="2008" y="1018"/>
                      <a:pt x="1997" y="1018"/>
                      <a:pt x="1987" y="1019"/>
                    </a:cubicBezTo>
                    <a:cubicBezTo>
                      <a:pt x="1968" y="1020"/>
                      <a:pt x="1950" y="1021"/>
                      <a:pt x="1931" y="1021"/>
                    </a:cubicBezTo>
                    <a:cubicBezTo>
                      <a:pt x="1916" y="1021"/>
                      <a:pt x="1901" y="1019"/>
                      <a:pt x="1886" y="1019"/>
                    </a:cubicBezTo>
                    <a:cubicBezTo>
                      <a:pt x="1881" y="1018"/>
                      <a:pt x="1876" y="1019"/>
                      <a:pt x="1871" y="1019"/>
                    </a:cubicBezTo>
                    <a:cubicBezTo>
                      <a:pt x="1854" y="1019"/>
                      <a:pt x="1837" y="1019"/>
                      <a:pt x="1821" y="1019"/>
                    </a:cubicBezTo>
                    <a:cubicBezTo>
                      <a:pt x="1812" y="1018"/>
                      <a:pt x="1803" y="1015"/>
                      <a:pt x="1795" y="1017"/>
                    </a:cubicBezTo>
                    <a:cubicBezTo>
                      <a:pt x="1780" y="1019"/>
                      <a:pt x="1765" y="1015"/>
                      <a:pt x="1750" y="1018"/>
                    </a:cubicBezTo>
                    <a:cubicBezTo>
                      <a:pt x="1747" y="1018"/>
                      <a:pt x="1743" y="1017"/>
                      <a:pt x="1739" y="1017"/>
                    </a:cubicBezTo>
                    <a:cubicBezTo>
                      <a:pt x="1736" y="1017"/>
                      <a:pt x="1733" y="1017"/>
                      <a:pt x="1729" y="1017"/>
                    </a:cubicBezTo>
                    <a:cubicBezTo>
                      <a:pt x="1719" y="1017"/>
                      <a:pt x="1709" y="1018"/>
                      <a:pt x="1699" y="1017"/>
                    </a:cubicBezTo>
                    <a:cubicBezTo>
                      <a:pt x="1689" y="1016"/>
                      <a:pt x="1680" y="1015"/>
                      <a:pt x="1670" y="1017"/>
                    </a:cubicBezTo>
                    <a:cubicBezTo>
                      <a:pt x="1664" y="1018"/>
                      <a:pt x="1658" y="1018"/>
                      <a:pt x="1652" y="1017"/>
                    </a:cubicBezTo>
                    <a:cubicBezTo>
                      <a:pt x="1647" y="1017"/>
                      <a:pt x="1641" y="1015"/>
                      <a:pt x="1635" y="1015"/>
                    </a:cubicBezTo>
                    <a:cubicBezTo>
                      <a:pt x="1609" y="1015"/>
                      <a:pt x="1583" y="1015"/>
                      <a:pt x="1557" y="1016"/>
                    </a:cubicBezTo>
                    <a:cubicBezTo>
                      <a:pt x="1534" y="1017"/>
                      <a:pt x="1510" y="1013"/>
                      <a:pt x="1487" y="1018"/>
                    </a:cubicBezTo>
                    <a:cubicBezTo>
                      <a:pt x="1486" y="1018"/>
                      <a:pt x="1485" y="1018"/>
                      <a:pt x="1483" y="1018"/>
                    </a:cubicBezTo>
                    <a:cubicBezTo>
                      <a:pt x="1475" y="1018"/>
                      <a:pt x="1467" y="1017"/>
                      <a:pt x="1460" y="1017"/>
                    </a:cubicBezTo>
                    <a:cubicBezTo>
                      <a:pt x="1451" y="1018"/>
                      <a:pt x="1443" y="1019"/>
                      <a:pt x="1435" y="1019"/>
                    </a:cubicBezTo>
                    <a:cubicBezTo>
                      <a:pt x="1423" y="1019"/>
                      <a:pt x="1411" y="1019"/>
                      <a:pt x="1400" y="1019"/>
                    </a:cubicBezTo>
                    <a:cubicBezTo>
                      <a:pt x="1388" y="1019"/>
                      <a:pt x="1377" y="1016"/>
                      <a:pt x="1366" y="1020"/>
                    </a:cubicBezTo>
                    <a:cubicBezTo>
                      <a:pt x="1366" y="1020"/>
                      <a:pt x="1365" y="1020"/>
                      <a:pt x="1365" y="1020"/>
                    </a:cubicBezTo>
                    <a:cubicBezTo>
                      <a:pt x="1352" y="1020"/>
                      <a:pt x="1340" y="1019"/>
                      <a:pt x="1327" y="1019"/>
                    </a:cubicBezTo>
                    <a:cubicBezTo>
                      <a:pt x="1316" y="1019"/>
                      <a:pt x="1304" y="1019"/>
                      <a:pt x="1293" y="1020"/>
                    </a:cubicBezTo>
                    <a:cubicBezTo>
                      <a:pt x="1278" y="1021"/>
                      <a:pt x="1263" y="1022"/>
                      <a:pt x="1248" y="1023"/>
                    </a:cubicBezTo>
                    <a:cubicBezTo>
                      <a:pt x="1233" y="1023"/>
                      <a:pt x="1218" y="1022"/>
                      <a:pt x="1203" y="1022"/>
                    </a:cubicBezTo>
                    <a:cubicBezTo>
                      <a:pt x="1188" y="1023"/>
                      <a:pt x="1173" y="1024"/>
                      <a:pt x="1157" y="1024"/>
                    </a:cubicBezTo>
                    <a:cubicBezTo>
                      <a:pt x="1137" y="1023"/>
                      <a:pt x="1117" y="1021"/>
                      <a:pt x="1097" y="1024"/>
                    </a:cubicBezTo>
                    <a:cubicBezTo>
                      <a:pt x="1093" y="1025"/>
                      <a:pt x="1089" y="1024"/>
                      <a:pt x="1084" y="1025"/>
                    </a:cubicBezTo>
                    <a:cubicBezTo>
                      <a:pt x="1069" y="1026"/>
                      <a:pt x="1054" y="1027"/>
                      <a:pt x="1038" y="1025"/>
                    </a:cubicBezTo>
                    <a:cubicBezTo>
                      <a:pt x="1032" y="1024"/>
                      <a:pt x="1026" y="1024"/>
                      <a:pt x="1020" y="1025"/>
                    </a:cubicBezTo>
                    <a:cubicBezTo>
                      <a:pt x="1014" y="1027"/>
                      <a:pt x="1007" y="1027"/>
                      <a:pt x="1001" y="1027"/>
                    </a:cubicBezTo>
                    <a:cubicBezTo>
                      <a:pt x="989" y="1026"/>
                      <a:pt x="978" y="1024"/>
                      <a:pt x="966" y="1025"/>
                    </a:cubicBezTo>
                    <a:cubicBezTo>
                      <a:pt x="954" y="1025"/>
                      <a:pt x="943" y="1023"/>
                      <a:pt x="932" y="1023"/>
                    </a:cubicBezTo>
                    <a:cubicBezTo>
                      <a:pt x="922" y="1024"/>
                      <a:pt x="913" y="1023"/>
                      <a:pt x="903" y="1023"/>
                    </a:cubicBezTo>
                    <a:cubicBezTo>
                      <a:pt x="886" y="1023"/>
                      <a:pt x="869" y="1022"/>
                      <a:pt x="852" y="1022"/>
                    </a:cubicBezTo>
                    <a:cubicBezTo>
                      <a:pt x="837" y="1021"/>
                      <a:pt x="822" y="1020"/>
                      <a:pt x="807" y="1020"/>
                    </a:cubicBezTo>
                    <a:cubicBezTo>
                      <a:pt x="788" y="1019"/>
                      <a:pt x="768" y="1019"/>
                      <a:pt x="748" y="1018"/>
                    </a:cubicBezTo>
                    <a:cubicBezTo>
                      <a:pt x="739" y="1018"/>
                      <a:pt x="730" y="1021"/>
                      <a:pt x="721" y="1017"/>
                    </a:cubicBezTo>
                    <a:cubicBezTo>
                      <a:pt x="714" y="1021"/>
                      <a:pt x="706" y="1019"/>
                      <a:pt x="698" y="1019"/>
                    </a:cubicBezTo>
                    <a:cubicBezTo>
                      <a:pt x="682" y="1019"/>
                      <a:pt x="666" y="1018"/>
                      <a:pt x="649" y="1018"/>
                    </a:cubicBezTo>
                    <a:cubicBezTo>
                      <a:pt x="633" y="1018"/>
                      <a:pt x="616" y="1018"/>
                      <a:pt x="600" y="1019"/>
                    </a:cubicBezTo>
                    <a:cubicBezTo>
                      <a:pt x="592" y="1019"/>
                      <a:pt x="584" y="1018"/>
                      <a:pt x="576" y="1018"/>
                    </a:cubicBezTo>
                    <a:cubicBezTo>
                      <a:pt x="564" y="1019"/>
                      <a:pt x="552" y="1020"/>
                      <a:pt x="540" y="1020"/>
                    </a:cubicBezTo>
                    <a:cubicBezTo>
                      <a:pt x="537" y="1020"/>
                      <a:pt x="535" y="1021"/>
                      <a:pt x="532" y="1021"/>
                    </a:cubicBezTo>
                    <a:cubicBezTo>
                      <a:pt x="513" y="1023"/>
                      <a:pt x="493" y="1025"/>
                      <a:pt x="474" y="1026"/>
                    </a:cubicBezTo>
                    <a:cubicBezTo>
                      <a:pt x="460" y="1027"/>
                      <a:pt x="445" y="1025"/>
                      <a:pt x="431" y="1028"/>
                    </a:cubicBezTo>
                    <a:cubicBezTo>
                      <a:pt x="426" y="1029"/>
                      <a:pt x="422" y="1029"/>
                      <a:pt x="417" y="1030"/>
                    </a:cubicBezTo>
                    <a:cubicBezTo>
                      <a:pt x="399" y="1030"/>
                      <a:pt x="381" y="1031"/>
                      <a:pt x="364" y="1032"/>
                    </a:cubicBezTo>
                    <a:cubicBezTo>
                      <a:pt x="360" y="1032"/>
                      <a:pt x="357" y="1033"/>
                      <a:pt x="354" y="1033"/>
                    </a:cubicBezTo>
                    <a:cubicBezTo>
                      <a:pt x="342" y="1036"/>
                      <a:pt x="330" y="1036"/>
                      <a:pt x="318" y="1034"/>
                    </a:cubicBezTo>
                    <a:cubicBezTo>
                      <a:pt x="307" y="1033"/>
                      <a:pt x="296" y="1030"/>
                      <a:pt x="285" y="1030"/>
                    </a:cubicBezTo>
                    <a:cubicBezTo>
                      <a:pt x="265" y="1029"/>
                      <a:pt x="245" y="1028"/>
                      <a:pt x="225" y="1030"/>
                    </a:cubicBezTo>
                    <a:cubicBezTo>
                      <a:pt x="204" y="1031"/>
                      <a:pt x="183" y="1029"/>
                      <a:pt x="162" y="1027"/>
                    </a:cubicBezTo>
                    <a:cubicBezTo>
                      <a:pt x="142" y="1026"/>
                      <a:pt x="123" y="1026"/>
                      <a:pt x="103" y="1028"/>
                    </a:cubicBezTo>
                    <a:cubicBezTo>
                      <a:pt x="99" y="1029"/>
                      <a:pt x="94" y="1030"/>
                      <a:pt x="90" y="1031"/>
                    </a:cubicBezTo>
                    <a:cubicBezTo>
                      <a:pt x="89" y="1034"/>
                      <a:pt x="88" y="1036"/>
                      <a:pt x="87" y="1039"/>
                    </a:cubicBezTo>
                    <a:cubicBezTo>
                      <a:pt x="85" y="1036"/>
                      <a:pt x="83" y="1034"/>
                      <a:pt x="81" y="1032"/>
                    </a:cubicBezTo>
                    <a:cubicBezTo>
                      <a:pt x="72" y="1034"/>
                      <a:pt x="62" y="1036"/>
                      <a:pt x="53" y="1037"/>
                    </a:cubicBezTo>
                    <a:cubicBezTo>
                      <a:pt x="51" y="1037"/>
                      <a:pt x="48" y="1037"/>
                      <a:pt x="45" y="1037"/>
                    </a:cubicBezTo>
                    <a:cubicBezTo>
                      <a:pt x="34" y="1036"/>
                      <a:pt x="24" y="1034"/>
                      <a:pt x="12" y="1037"/>
                    </a:cubicBezTo>
                    <a:cubicBezTo>
                      <a:pt x="11" y="1039"/>
                      <a:pt x="11" y="1042"/>
                      <a:pt x="11" y="1044"/>
                    </a:cubicBezTo>
                    <a:cubicBezTo>
                      <a:pt x="12" y="1051"/>
                      <a:pt x="13" y="1058"/>
                      <a:pt x="13" y="1065"/>
                    </a:cubicBezTo>
                    <a:cubicBezTo>
                      <a:pt x="13" y="1071"/>
                      <a:pt x="13" y="1077"/>
                      <a:pt x="13" y="1083"/>
                    </a:cubicBezTo>
                    <a:cubicBezTo>
                      <a:pt x="13" y="1097"/>
                      <a:pt x="14" y="1110"/>
                      <a:pt x="14" y="1123"/>
                    </a:cubicBezTo>
                    <a:cubicBezTo>
                      <a:pt x="14" y="1135"/>
                      <a:pt x="14" y="1147"/>
                      <a:pt x="14" y="1159"/>
                    </a:cubicBezTo>
                    <a:cubicBezTo>
                      <a:pt x="26" y="1159"/>
                      <a:pt x="36" y="1159"/>
                      <a:pt x="47" y="1159"/>
                    </a:cubicBezTo>
                    <a:cubicBezTo>
                      <a:pt x="54" y="1159"/>
                      <a:pt x="62" y="1158"/>
                      <a:pt x="69" y="1158"/>
                    </a:cubicBezTo>
                    <a:cubicBezTo>
                      <a:pt x="83" y="1158"/>
                      <a:pt x="97" y="1156"/>
                      <a:pt x="110" y="1149"/>
                    </a:cubicBezTo>
                    <a:cubicBezTo>
                      <a:pt x="111" y="1148"/>
                      <a:pt x="114" y="1148"/>
                      <a:pt x="116" y="1148"/>
                    </a:cubicBezTo>
                    <a:cubicBezTo>
                      <a:pt x="116" y="1148"/>
                      <a:pt x="116" y="1149"/>
                      <a:pt x="116" y="1149"/>
                    </a:cubicBezTo>
                    <a:cubicBezTo>
                      <a:pt x="112" y="1151"/>
                      <a:pt x="108" y="1154"/>
                      <a:pt x="104" y="1156"/>
                    </a:cubicBezTo>
                    <a:close/>
                    <a:moveTo>
                      <a:pt x="2376" y="186"/>
                    </a:moveTo>
                    <a:cubicBezTo>
                      <a:pt x="2371" y="187"/>
                      <a:pt x="2368" y="187"/>
                      <a:pt x="2365" y="189"/>
                    </a:cubicBezTo>
                    <a:cubicBezTo>
                      <a:pt x="2359" y="191"/>
                      <a:pt x="2354" y="195"/>
                      <a:pt x="2348" y="198"/>
                    </a:cubicBezTo>
                    <a:cubicBezTo>
                      <a:pt x="2336" y="204"/>
                      <a:pt x="2324" y="210"/>
                      <a:pt x="2312" y="217"/>
                    </a:cubicBezTo>
                    <a:cubicBezTo>
                      <a:pt x="2300" y="224"/>
                      <a:pt x="2289" y="232"/>
                      <a:pt x="2278" y="239"/>
                    </a:cubicBezTo>
                    <a:cubicBezTo>
                      <a:pt x="2270" y="244"/>
                      <a:pt x="2261" y="249"/>
                      <a:pt x="2253" y="256"/>
                    </a:cubicBezTo>
                    <a:cubicBezTo>
                      <a:pt x="2234" y="272"/>
                      <a:pt x="2219" y="291"/>
                      <a:pt x="2208" y="314"/>
                    </a:cubicBezTo>
                    <a:cubicBezTo>
                      <a:pt x="2201" y="328"/>
                      <a:pt x="2196" y="342"/>
                      <a:pt x="2191" y="357"/>
                    </a:cubicBezTo>
                    <a:cubicBezTo>
                      <a:pt x="2188" y="364"/>
                      <a:pt x="2187" y="372"/>
                      <a:pt x="2187" y="379"/>
                    </a:cubicBezTo>
                    <a:cubicBezTo>
                      <a:pt x="2186" y="388"/>
                      <a:pt x="2186" y="397"/>
                      <a:pt x="2186" y="406"/>
                    </a:cubicBezTo>
                    <a:cubicBezTo>
                      <a:pt x="2189" y="408"/>
                      <a:pt x="2192" y="410"/>
                      <a:pt x="2195" y="411"/>
                    </a:cubicBezTo>
                    <a:cubicBezTo>
                      <a:pt x="2189" y="420"/>
                      <a:pt x="2190" y="420"/>
                      <a:pt x="2190" y="430"/>
                    </a:cubicBezTo>
                    <a:cubicBezTo>
                      <a:pt x="2191" y="432"/>
                      <a:pt x="2191" y="434"/>
                      <a:pt x="2190" y="436"/>
                    </a:cubicBezTo>
                    <a:cubicBezTo>
                      <a:pt x="2183" y="447"/>
                      <a:pt x="2187" y="458"/>
                      <a:pt x="2190" y="468"/>
                    </a:cubicBezTo>
                    <a:cubicBezTo>
                      <a:pt x="2193" y="478"/>
                      <a:pt x="2199" y="487"/>
                      <a:pt x="2201" y="496"/>
                    </a:cubicBezTo>
                    <a:cubicBezTo>
                      <a:pt x="2204" y="511"/>
                      <a:pt x="2213" y="522"/>
                      <a:pt x="2220" y="534"/>
                    </a:cubicBezTo>
                    <a:cubicBezTo>
                      <a:pt x="2226" y="544"/>
                      <a:pt x="2234" y="553"/>
                      <a:pt x="2239" y="564"/>
                    </a:cubicBezTo>
                    <a:cubicBezTo>
                      <a:pt x="2246" y="576"/>
                      <a:pt x="2255" y="588"/>
                      <a:pt x="2266" y="598"/>
                    </a:cubicBezTo>
                    <a:cubicBezTo>
                      <a:pt x="2278" y="607"/>
                      <a:pt x="2289" y="617"/>
                      <a:pt x="2301" y="625"/>
                    </a:cubicBezTo>
                    <a:cubicBezTo>
                      <a:pt x="2317" y="637"/>
                      <a:pt x="2334" y="645"/>
                      <a:pt x="2352" y="653"/>
                    </a:cubicBezTo>
                    <a:cubicBezTo>
                      <a:pt x="2364" y="659"/>
                      <a:pt x="2377" y="661"/>
                      <a:pt x="2390" y="664"/>
                    </a:cubicBezTo>
                    <a:cubicBezTo>
                      <a:pt x="2412" y="667"/>
                      <a:pt x="2433" y="670"/>
                      <a:pt x="2454" y="668"/>
                    </a:cubicBezTo>
                    <a:cubicBezTo>
                      <a:pt x="2463" y="667"/>
                      <a:pt x="2471" y="665"/>
                      <a:pt x="2480" y="664"/>
                    </a:cubicBezTo>
                    <a:cubicBezTo>
                      <a:pt x="2495" y="661"/>
                      <a:pt x="2511" y="660"/>
                      <a:pt x="2526" y="655"/>
                    </a:cubicBezTo>
                    <a:cubicBezTo>
                      <a:pt x="2537" y="652"/>
                      <a:pt x="2547" y="648"/>
                      <a:pt x="2558" y="646"/>
                    </a:cubicBezTo>
                    <a:cubicBezTo>
                      <a:pt x="2573" y="644"/>
                      <a:pt x="2586" y="636"/>
                      <a:pt x="2600" y="631"/>
                    </a:cubicBezTo>
                    <a:cubicBezTo>
                      <a:pt x="2606" y="629"/>
                      <a:pt x="2612" y="626"/>
                      <a:pt x="2618" y="623"/>
                    </a:cubicBezTo>
                    <a:cubicBezTo>
                      <a:pt x="2625" y="618"/>
                      <a:pt x="2632" y="613"/>
                      <a:pt x="2639" y="608"/>
                    </a:cubicBezTo>
                    <a:cubicBezTo>
                      <a:pt x="2648" y="601"/>
                      <a:pt x="2653" y="593"/>
                      <a:pt x="2651" y="582"/>
                    </a:cubicBezTo>
                    <a:cubicBezTo>
                      <a:pt x="2650" y="576"/>
                      <a:pt x="2652" y="572"/>
                      <a:pt x="2658" y="569"/>
                    </a:cubicBezTo>
                    <a:cubicBezTo>
                      <a:pt x="2667" y="564"/>
                      <a:pt x="2677" y="560"/>
                      <a:pt x="2687" y="559"/>
                    </a:cubicBezTo>
                    <a:cubicBezTo>
                      <a:pt x="2693" y="559"/>
                      <a:pt x="2699" y="558"/>
                      <a:pt x="2705" y="557"/>
                    </a:cubicBezTo>
                    <a:cubicBezTo>
                      <a:pt x="2704" y="553"/>
                      <a:pt x="2704" y="549"/>
                      <a:pt x="2702" y="546"/>
                    </a:cubicBezTo>
                    <a:cubicBezTo>
                      <a:pt x="2697" y="535"/>
                      <a:pt x="2696" y="523"/>
                      <a:pt x="2697" y="511"/>
                    </a:cubicBezTo>
                    <a:cubicBezTo>
                      <a:pt x="2699" y="494"/>
                      <a:pt x="2706" y="481"/>
                      <a:pt x="2724" y="476"/>
                    </a:cubicBezTo>
                    <a:cubicBezTo>
                      <a:pt x="2727" y="475"/>
                      <a:pt x="2731" y="473"/>
                      <a:pt x="2735" y="471"/>
                    </a:cubicBezTo>
                    <a:cubicBezTo>
                      <a:pt x="2730" y="464"/>
                      <a:pt x="2725" y="458"/>
                      <a:pt x="2720" y="452"/>
                    </a:cubicBezTo>
                    <a:cubicBezTo>
                      <a:pt x="2719" y="451"/>
                      <a:pt x="2718" y="449"/>
                      <a:pt x="2717" y="447"/>
                    </a:cubicBezTo>
                    <a:cubicBezTo>
                      <a:pt x="2714" y="437"/>
                      <a:pt x="2705" y="428"/>
                      <a:pt x="2706" y="416"/>
                    </a:cubicBezTo>
                    <a:cubicBezTo>
                      <a:pt x="2706" y="416"/>
                      <a:pt x="2705" y="415"/>
                      <a:pt x="2705" y="414"/>
                    </a:cubicBezTo>
                    <a:cubicBezTo>
                      <a:pt x="2697" y="400"/>
                      <a:pt x="2699" y="388"/>
                      <a:pt x="2710" y="375"/>
                    </a:cubicBezTo>
                    <a:cubicBezTo>
                      <a:pt x="2713" y="372"/>
                      <a:pt x="2715" y="369"/>
                      <a:pt x="2718" y="365"/>
                    </a:cubicBezTo>
                    <a:cubicBezTo>
                      <a:pt x="2711" y="361"/>
                      <a:pt x="2705" y="358"/>
                      <a:pt x="2700" y="353"/>
                    </a:cubicBezTo>
                    <a:cubicBezTo>
                      <a:pt x="2686" y="338"/>
                      <a:pt x="2678" y="320"/>
                      <a:pt x="2672" y="300"/>
                    </a:cubicBezTo>
                    <a:cubicBezTo>
                      <a:pt x="2670" y="292"/>
                      <a:pt x="2669" y="283"/>
                      <a:pt x="2665" y="276"/>
                    </a:cubicBezTo>
                    <a:cubicBezTo>
                      <a:pt x="2662" y="269"/>
                      <a:pt x="2660" y="263"/>
                      <a:pt x="2661" y="255"/>
                    </a:cubicBezTo>
                    <a:cubicBezTo>
                      <a:pt x="2661" y="251"/>
                      <a:pt x="2661" y="246"/>
                      <a:pt x="2662" y="239"/>
                    </a:cubicBezTo>
                    <a:cubicBezTo>
                      <a:pt x="2658" y="238"/>
                      <a:pt x="2654" y="237"/>
                      <a:pt x="2651" y="236"/>
                    </a:cubicBezTo>
                    <a:cubicBezTo>
                      <a:pt x="2645" y="235"/>
                      <a:pt x="2639" y="234"/>
                      <a:pt x="2634" y="232"/>
                    </a:cubicBezTo>
                    <a:cubicBezTo>
                      <a:pt x="2624" y="227"/>
                      <a:pt x="2613" y="223"/>
                      <a:pt x="2605" y="216"/>
                    </a:cubicBezTo>
                    <a:cubicBezTo>
                      <a:pt x="2596" y="210"/>
                      <a:pt x="2589" y="202"/>
                      <a:pt x="2585" y="191"/>
                    </a:cubicBezTo>
                    <a:cubicBezTo>
                      <a:pt x="2582" y="186"/>
                      <a:pt x="2581" y="179"/>
                      <a:pt x="2574" y="177"/>
                    </a:cubicBezTo>
                    <a:cubicBezTo>
                      <a:pt x="2561" y="173"/>
                      <a:pt x="2548" y="168"/>
                      <a:pt x="2534" y="166"/>
                    </a:cubicBezTo>
                    <a:cubicBezTo>
                      <a:pt x="2520" y="164"/>
                      <a:pt x="2506" y="165"/>
                      <a:pt x="2491" y="165"/>
                    </a:cubicBezTo>
                    <a:cubicBezTo>
                      <a:pt x="2473" y="164"/>
                      <a:pt x="2454" y="166"/>
                      <a:pt x="2435" y="167"/>
                    </a:cubicBezTo>
                    <a:cubicBezTo>
                      <a:pt x="2418" y="168"/>
                      <a:pt x="2402" y="173"/>
                      <a:pt x="2385" y="178"/>
                    </a:cubicBezTo>
                    <a:cubicBezTo>
                      <a:pt x="2381" y="180"/>
                      <a:pt x="2376" y="182"/>
                      <a:pt x="2376" y="186"/>
                    </a:cubicBezTo>
                    <a:close/>
                    <a:moveTo>
                      <a:pt x="1851" y="1326"/>
                    </a:moveTo>
                    <a:cubicBezTo>
                      <a:pt x="1851" y="1325"/>
                      <a:pt x="1851" y="1324"/>
                      <a:pt x="1851" y="1324"/>
                    </a:cubicBezTo>
                    <a:cubicBezTo>
                      <a:pt x="1841" y="1322"/>
                      <a:pt x="1831" y="1320"/>
                      <a:pt x="1822" y="1319"/>
                    </a:cubicBezTo>
                    <a:cubicBezTo>
                      <a:pt x="1817" y="1318"/>
                      <a:pt x="1812" y="1317"/>
                      <a:pt x="1808" y="1318"/>
                    </a:cubicBezTo>
                    <a:cubicBezTo>
                      <a:pt x="1794" y="1320"/>
                      <a:pt x="1780" y="1319"/>
                      <a:pt x="1767" y="1324"/>
                    </a:cubicBezTo>
                    <a:cubicBezTo>
                      <a:pt x="1765" y="1325"/>
                      <a:pt x="1763" y="1325"/>
                      <a:pt x="1762" y="1325"/>
                    </a:cubicBezTo>
                    <a:cubicBezTo>
                      <a:pt x="1748" y="1329"/>
                      <a:pt x="1734" y="1333"/>
                      <a:pt x="1720" y="1337"/>
                    </a:cubicBezTo>
                    <a:cubicBezTo>
                      <a:pt x="1711" y="1340"/>
                      <a:pt x="1702" y="1345"/>
                      <a:pt x="1692" y="1348"/>
                    </a:cubicBezTo>
                    <a:cubicBezTo>
                      <a:pt x="1669" y="1357"/>
                      <a:pt x="1646" y="1366"/>
                      <a:pt x="1626" y="1381"/>
                    </a:cubicBezTo>
                    <a:cubicBezTo>
                      <a:pt x="1606" y="1395"/>
                      <a:pt x="1586" y="1409"/>
                      <a:pt x="1566" y="1424"/>
                    </a:cubicBezTo>
                    <a:cubicBezTo>
                      <a:pt x="1546" y="1439"/>
                      <a:pt x="1528" y="1458"/>
                      <a:pt x="1518" y="1482"/>
                    </a:cubicBezTo>
                    <a:cubicBezTo>
                      <a:pt x="1516" y="1485"/>
                      <a:pt x="1514" y="1489"/>
                      <a:pt x="1512" y="1492"/>
                    </a:cubicBezTo>
                    <a:cubicBezTo>
                      <a:pt x="1503" y="1502"/>
                      <a:pt x="1505" y="1512"/>
                      <a:pt x="1510" y="1522"/>
                    </a:cubicBezTo>
                    <a:cubicBezTo>
                      <a:pt x="1512" y="1525"/>
                      <a:pt x="1514" y="1528"/>
                      <a:pt x="1516" y="1530"/>
                    </a:cubicBezTo>
                    <a:cubicBezTo>
                      <a:pt x="1526" y="1543"/>
                      <a:pt x="1536" y="1556"/>
                      <a:pt x="1546" y="1568"/>
                    </a:cubicBezTo>
                    <a:cubicBezTo>
                      <a:pt x="1553" y="1575"/>
                      <a:pt x="1560" y="1582"/>
                      <a:pt x="1568" y="1589"/>
                    </a:cubicBezTo>
                    <a:cubicBezTo>
                      <a:pt x="1578" y="1598"/>
                      <a:pt x="1589" y="1605"/>
                      <a:pt x="1599" y="1614"/>
                    </a:cubicBezTo>
                    <a:cubicBezTo>
                      <a:pt x="1616" y="1629"/>
                      <a:pt x="1636" y="1637"/>
                      <a:pt x="1660" y="1636"/>
                    </a:cubicBezTo>
                    <a:cubicBezTo>
                      <a:pt x="1678" y="1635"/>
                      <a:pt x="1696" y="1636"/>
                      <a:pt x="1714" y="1637"/>
                    </a:cubicBezTo>
                    <a:cubicBezTo>
                      <a:pt x="1734" y="1637"/>
                      <a:pt x="1754" y="1639"/>
                      <a:pt x="1774" y="1640"/>
                    </a:cubicBezTo>
                    <a:cubicBezTo>
                      <a:pt x="1783" y="1640"/>
                      <a:pt x="1793" y="1640"/>
                      <a:pt x="1802" y="1640"/>
                    </a:cubicBezTo>
                    <a:cubicBezTo>
                      <a:pt x="1820" y="1641"/>
                      <a:pt x="1837" y="1642"/>
                      <a:pt x="1855" y="1642"/>
                    </a:cubicBezTo>
                    <a:cubicBezTo>
                      <a:pt x="1882" y="1641"/>
                      <a:pt x="1910" y="1640"/>
                      <a:pt x="1938" y="1639"/>
                    </a:cubicBezTo>
                    <a:cubicBezTo>
                      <a:pt x="1949" y="1638"/>
                      <a:pt x="1959" y="1639"/>
                      <a:pt x="1970" y="1638"/>
                    </a:cubicBezTo>
                    <a:cubicBezTo>
                      <a:pt x="1987" y="1637"/>
                      <a:pt x="2005" y="1636"/>
                      <a:pt x="2022" y="1635"/>
                    </a:cubicBezTo>
                    <a:cubicBezTo>
                      <a:pt x="2035" y="1634"/>
                      <a:pt x="2049" y="1635"/>
                      <a:pt x="2062" y="1634"/>
                    </a:cubicBezTo>
                    <a:cubicBezTo>
                      <a:pt x="2092" y="1633"/>
                      <a:pt x="2121" y="1631"/>
                      <a:pt x="2151" y="1630"/>
                    </a:cubicBezTo>
                    <a:cubicBezTo>
                      <a:pt x="2172" y="1629"/>
                      <a:pt x="2193" y="1628"/>
                      <a:pt x="2214" y="1628"/>
                    </a:cubicBezTo>
                    <a:cubicBezTo>
                      <a:pt x="2223" y="1628"/>
                      <a:pt x="2232" y="1628"/>
                      <a:pt x="2241" y="1627"/>
                    </a:cubicBezTo>
                    <a:cubicBezTo>
                      <a:pt x="2255" y="1627"/>
                      <a:pt x="2268" y="1625"/>
                      <a:pt x="2282" y="1625"/>
                    </a:cubicBezTo>
                    <a:cubicBezTo>
                      <a:pt x="2304" y="1624"/>
                      <a:pt x="2325" y="1624"/>
                      <a:pt x="2347" y="1624"/>
                    </a:cubicBezTo>
                    <a:cubicBezTo>
                      <a:pt x="2366" y="1624"/>
                      <a:pt x="2385" y="1624"/>
                      <a:pt x="2405" y="1624"/>
                    </a:cubicBezTo>
                    <a:cubicBezTo>
                      <a:pt x="2418" y="1624"/>
                      <a:pt x="2431" y="1623"/>
                      <a:pt x="2444" y="1623"/>
                    </a:cubicBezTo>
                    <a:cubicBezTo>
                      <a:pt x="2459" y="1623"/>
                      <a:pt x="2474" y="1622"/>
                      <a:pt x="2488" y="1622"/>
                    </a:cubicBezTo>
                    <a:cubicBezTo>
                      <a:pt x="2502" y="1622"/>
                      <a:pt x="2515" y="1622"/>
                      <a:pt x="2529" y="1622"/>
                    </a:cubicBezTo>
                    <a:cubicBezTo>
                      <a:pt x="2529" y="1618"/>
                      <a:pt x="2528" y="1616"/>
                      <a:pt x="2528" y="1613"/>
                    </a:cubicBezTo>
                    <a:cubicBezTo>
                      <a:pt x="2525" y="1600"/>
                      <a:pt x="2520" y="1587"/>
                      <a:pt x="2519" y="1574"/>
                    </a:cubicBezTo>
                    <a:cubicBezTo>
                      <a:pt x="2517" y="1555"/>
                      <a:pt x="2516" y="1537"/>
                      <a:pt x="2515" y="1518"/>
                    </a:cubicBezTo>
                    <a:cubicBezTo>
                      <a:pt x="2515" y="1508"/>
                      <a:pt x="2511" y="1502"/>
                      <a:pt x="2502" y="1498"/>
                    </a:cubicBezTo>
                    <a:cubicBezTo>
                      <a:pt x="2488" y="1492"/>
                      <a:pt x="2474" y="1485"/>
                      <a:pt x="2461" y="1475"/>
                    </a:cubicBezTo>
                    <a:cubicBezTo>
                      <a:pt x="2454" y="1469"/>
                      <a:pt x="2444" y="1468"/>
                      <a:pt x="2435" y="1474"/>
                    </a:cubicBezTo>
                    <a:cubicBezTo>
                      <a:pt x="2417" y="1485"/>
                      <a:pt x="2400" y="1496"/>
                      <a:pt x="2382" y="1506"/>
                    </a:cubicBezTo>
                    <a:cubicBezTo>
                      <a:pt x="2377" y="1509"/>
                      <a:pt x="2372" y="1511"/>
                      <a:pt x="2367" y="1512"/>
                    </a:cubicBezTo>
                    <a:cubicBezTo>
                      <a:pt x="2361" y="1514"/>
                      <a:pt x="2355" y="1514"/>
                      <a:pt x="2350" y="1516"/>
                    </a:cubicBezTo>
                    <a:cubicBezTo>
                      <a:pt x="2328" y="1524"/>
                      <a:pt x="2305" y="1526"/>
                      <a:pt x="2283" y="1527"/>
                    </a:cubicBezTo>
                    <a:cubicBezTo>
                      <a:pt x="2275" y="1528"/>
                      <a:pt x="2268" y="1529"/>
                      <a:pt x="2260" y="1528"/>
                    </a:cubicBezTo>
                    <a:cubicBezTo>
                      <a:pt x="2247" y="1528"/>
                      <a:pt x="2234" y="1525"/>
                      <a:pt x="2220" y="1525"/>
                    </a:cubicBezTo>
                    <a:cubicBezTo>
                      <a:pt x="2204" y="1526"/>
                      <a:pt x="2190" y="1519"/>
                      <a:pt x="2174" y="1519"/>
                    </a:cubicBezTo>
                    <a:cubicBezTo>
                      <a:pt x="2172" y="1518"/>
                      <a:pt x="2171" y="1518"/>
                      <a:pt x="2169" y="1517"/>
                    </a:cubicBezTo>
                    <a:cubicBezTo>
                      <a:pt x="2161" y="1514"/>
                      <a:pt x="2153" y="1510"/>
                      <a:pt x="2145" y="1507"/>
                    </a:cubicBezTo>
                    <a:cubicBezTo>
                      <a:pt x="2134" y="1502"/>
                      <a:pt x="2122" y="1497"/>
                      <a:pt x="2111" y="1492"/>
                    </a:cubicBezTo>
                    <a:cubicBezTo>
                      <a:pt x="2097" y="1485"/>
                      <a:pt x="2085" y="1476"/>
                      <a:pt x="2072" y="1468"/>
                    </a:cubicBezTo>
                    <a:cubicBezTo>
                      <a:pt x="2065" y="1464"/>
                      <a:pt x="2057" y="1461"/>
                      <a:pt x="2051" y="1456"/>
                    </a:cubicBezTo>
                    <a:cubicBezTo>
                      <a:pt x="2034" y="1442"/>
                      <a:pt x="2017" y="1429"/>
                      <a:pt x="2001" y="1414"/>
                    </a:cubicBezTo>
                    <a:cubicBezTo>
                      <a:pt x="1988" y="1402"/>
                      <a:pt x="1977" y="1388"/>
                      <a:pt x="1966" y="1374"/>
                    </a:cubicBezTo>
                    <a:cubicBezTo>
                      <a:pt x="1962" y="1369"/>
                      <a:pt x="1959" y="1365"/>
                      <a:pt x="1952" y="1361"/>
                    </a:cubicBezTo>
                    <a:cubicBezTo>
                      <a:pt x="1939" y="1355"/>
                      <a:pt x="1926" y="1347"/>
                      <a:pt x="1914" y="1339"/>
                    </a:cubicBezTo>
                    <a:cubicBezTo>
                      <a:pt x="1904" y="1332"/>
                      <a:pt x="1894" y="1332"/>
                      <a:pt x="1883" y="1334"/>
                    </a:cubicBezTo>
                    <a:cubicBezTo>
                      <a:pt x="1878" y="1335"/>
                      <a:pt x="1874" y="1336"/>
                      <a:pt x="1870" y="1336"/>
                    </a:cubicBezTo>
                    <a:cubicBezTo>
                      <a:pt x="1859" y="1334"/>
                      <a:pt x="1848" y="1335"/>
                      <a:pt x="1837" y="1334"/>
                    </a:cubicBezTo>
                    <a:cubicBezTo>
                      <a:pt x="1834" y="1333"/>
                      <a:pt x="1830" y="1332"/>
                      <a:pt x="1826" y="1331"/>
                    </a:cubicBezTo>
                    <a:cubicBezTo>
                      <a:pt x="1827" y="1330"/>
                      <a:pt x="1827" y="1330"/>
                      <a:pt x="1827" y="1329"/>
                    </a:cubicBezTo>
                    <a:cubicBezTo>
                      <a:pt x="1835" y="1328"/>
                      <a:pt x="1843" y="1327"/>
                      <a:pt x="1851" y="1326"/>
                    </a:cubicBezTo>
                    <a:close/>
                    <a:moveTo>
                      <a:pt x="5712" y="1245"/>
                    </a:moveTo>
                    <a:cubicBezTo>
                      <a:pt x="5712" y="1242"/>
                      <a:pt x="5712" y="1241"/>
                      <a:pt x="5712" y="1239"/>
                    </a:cubicBezTo>
                    <a:cubicBezTo>
                      <a:pt x="5712" y="1212"/>
                      <a:pt x="5713" y="1185"/>
                      <a:pt x="5716" y="1157"/>
                    </a:cubicBezTo>
                    <a:cubicBezTo>
                      <a:pt x="5720" y="1130"/>
                      <a:pt x="5725" y="1103"/>
                      <a:pt x="5738" y="1078"/>
                    </a:cubicBezTo>
                    <a:cubicBezTo>
                      <a:pt x="5752" y="1053"/>
                      <a:pt x="5767" y="1028"/>
                      <a:pt x="5781" y="1003"/>
                    </a:cubicBezTo>
                    <a:cubicBezTo>
                      <a:pt x="5782" y="1001"/>
                      <a:pt x="5784" y="1000"/>
                      <a:pt x="5785" y="998"/>
                    </a:cubicBezTo>
                    <a:cubicBezTo>
                      <a:pt x="5801" y="980"/>
                      <a:pt x="5817" y="961"/>
                      <a:pt x="5833" y="943"/>
                    </a:cubicBezTo>
                    <a:cubicBezTo>
                      <a:pt x="5843" y="932"/>
                      <a:pt x="5852" y="920"/>
                      <a:pt x="5860" y="906"/>
                    </a:cubicBezTo>
                    <a:cubicBezTo>
                      <a:pt x="5868" y="891"/>
                      <a:pt x="5876" y="875"/>
                      <a:pt x="5882" y="859"/>
                    </a:cubicBezTo>
                    <a:cubicBezTo>
                      <a:pt x="5887" y="847"/>
                      <a:pt x="5891" y="836"/>
                      <a:pt x="5894" y="824"/>
                    </a:cubicBezTo>
                    <a:cubicBezTo>
                      <a:pt x="5895" y="821"/>
                      <a:pt x="5896" y="818"/>
                      <a:pt x="5895" y="815"/>
                    </a:cubicBezTo>
                    <a:cubicBezTo>
                      <a:pt x="5893" y="810"/>
                      <a:pt x="5893" y="806"/>
                      <a:pt x="5897" y="802"/>
                    </a:cubicBezTo>
                    <a:cubicBezTo>
                      <a:pt x="5903" y="796"/>
                      <a:pt x="5904" y="789"/>
                      <a:pt x="5905" y="781"/>
                    </a:cubicBezTo>
                    <a:cubicBezTo>
                      <a:pt x="5906" y="772"/>
                      <a:pt x="5907" y="764"/>
                      <a:pt x="5909" y="755"/>
                    </a:cubicBezTo>
                    <a:cubicBezTo>
                      <a:pt x="5909" y="750"/>
                      <a:pt x="5910" y="746"/>
                      <a:pt x="5909" y="741"/>
                    </a:cubicBezTo>
                    <a:cubicBezTo>
                      <a:pt x="5909" y="727"/>
                      <a:pt x="5914" y="713"/>
                      <a:pt x="5908" y="699"/>
                    </a:cubicBezTo>
                    <a:cubicBezTo>
                      <a:pt x="5907" y="698"/>
                      <a:pt x="5908" y="695"/>
                      <a:pt x="5908" y="693"/>
                    </a:cubicBezTo>
                    <a:cubicBezTo>
                      <a:pt x="5911" y="684"/>
                      <a:pt x="5910" y="674"/>
                      <a:pt x="5908" y="665"/>
                    </a:cubicBezTo>
                    <a:cubicBezTo>
                      <a:pt x="5907" y="649"/>
                      <a:pt x="5899" y="635"/>
                      <a:pt x="5893" y="621"/>
                    </a:cubicBezTo>
                    <a:cubicBezTo>
                      <a:pt x="5889" y="610"/>
                      <a:pt x="5882" y="600"/>
                      <a:pt x="5878" y="589"/>
                    </a:cubicBezTo>
                    <a:cubicBezTo>
                      <a:pt x="5872" y="573"/>
                      <a:pt x="5862" y="559"/>
                      <a:pt x="5853" y="545"/>
                    </a:cubicBezTo>
                    <a:cubicBezTo>
                      <a:pt x="5839" y="525"/>
                      <a:pt x="5825" y="505"/>
                      <a:pt x="5810" y="487"/>
                    </a:cubicBezTo>
                    <a:cubicBezTo>
                      <a:pt x="5799" y="475"/>
                      <a:pt x="5787" y="462"/>
                      <a:pt x="5774" y="454"/>
                    </a:cubicBezTo>
                    <a:cubicBezTo>
                      <a:pt x="5753" y="440"/>
                      <a:pt x="5730" y="431"/>
                      <a:pt x="5705" y="426"/>
                    </a:cubicBezTo>
                    <a:cubicBezTo>
                      <a:pt x="5694" y="424"/>
                      <a:pt x="5683" y="422"/>
                      <a:pt x="5671" y="420"/>
                    </a:cubicBezTo>
                    <a:cubicBezTo>
                      <a:pt x="5659" y="418"/>
                      <a:pt x="5647" y="415"/>
                      <a:pt x="5635" y="414"/>
                    </a:cubicBezTo>
                    <a:cubicBezTo>
                      <a:pt x="5626" y="412"/>
                      <a:pt x="5617" y="413"/>
                      <a:pt x="5608" y="412"/>
                    </a:cubicBezTo>
                    <a:cubicBezTo>
                      <a:pt x="5596" y="411"/>
                      <a:pt x="5584" y="409"/>
                      <a:pt x="5572" y="411"/>
                    </a:cubicBezTo>
                    <a:cubicBezTo>
                      <a:pt x="5546" y="414"/>
                      <a:pt x="5521" y="419"/>
                      <a:pt x="5495" y="424"/>
                    </a:cubicBezTo>
                    <a:cubicBezTo>
                      <a:pt x="5494" y="424"/>
                      <a:pt x="5493" y="424"/>
                      <a:pt x="5492" y="425"/>
                    </a:cubicBezTo>
                    <a:cubicBezTo>
                      <a:pt x="5482" y="428"/>
                      <a:pt x="5472" y="431"/>
                      <a:pt x="5461" y="433"/>
                    </a:cubicBezTo>
                    <a:cubicBezTo>
                      <a:pt x="5442" y="436"/>
                      <a:pt x="5427" y="447"/>
                      <a:pt x="5410" y="455"/>
                    </a:cubicBezTo>
                    <a:cubicBezTo>
                      <a:pt x="5400" y="459"/>
                      <a:pt x="5392" y="466"/>
                      <a:pt x="5383" y="470"/>
                    </a:cubicBezTo>
                    <a:cubicBezTo>
                      <a:pt x="5370" y="476"/>
                      <a:pt x="5358" y="483"/>
                      <a:pt x="5347" y="492"/>
                    </a:cubicBezTo>
                    <a:cubicBezTo>
                      <a:pt x="5332" y="505"/>
                      <a:pt x="5319" y="518"/>
                      <a:pt x="5308" y="535"/>
                    </a:cubicBezTo>
                    <a:cubicBezTo>
                      <a:pt x="5305" y="540"/>
                      <a:pt x="5303" y="546"/>
                      <a:pt x="5300" y="551"/>
                    </a:cubicBezTo>
                    <a:cubicBezTo>
                      <a:pt x="5294" y="560"/>
                      <a:pt x="5288" y="569"/>
                      <a:pt x="5283" y="579"/>
                    </a:cubicBezTo>
                    <a:cubicBezTo>
                      <a:pt x="5270" y="606"/>
                      <a:pt x="5259" y="634"/>
                      <a:pt x="5263" y="664"/>
                    </a:cubicBezTo>
                    <a:cubicBezTo>
                      <a:pt x="5264" y="674"/>
                      <a:pt x="5264" y="683"/>
                      <a:pt x="5271" y="691"/>
                    </a:cubicBezTo>
                    <a:cubicBezTo>
                      <a:pt x="5273" y="693"/>
                      <a:pt x="5274" y="696"/>
                      <a:pt x="5275" y="698"/>
                    </a:cubicBezTo>
                    <a:cubicBezTo>
                      <a:pt x="5277" y="710"/>
                      <a:pt x="5287" y="715"/>
                      <a:pt x="5295" y="722"/>
                    </a:cubicBezTo>
                    <a:cubicBezTo>
                      <a:pt x="5296" y="720"/>
                      <a:pt x="5298" y="719"/>
                      <a:pt x="5298" y="717"/>
                    </a:cubicBezTo>
                    <a:cubicBezTo>
                      <a:pt x="5306" y="697"/>
                      <a:pt x="5314" y="677"/>
                      <a:pt x="5320" y="657"/>
                    </a:cubicBezTo>
                    <a:cubicBezTo>
                      <a:pt x="5322" y="646"/>
                      <a:pt x="5327" y="636"/>
                      <a:pt x="5331" y="626"/>
                    </a:cubicBezTo>
                    <a:cubicBezTo>
                      <a:pt x="5333" y="621"/>
                      <a:pt x="5337" y="617"/>
                      <a:pt x="5343" y="616"/>
                    </a:cubicBezTo>
                    <a:cubicBezTo>
                      <a:pt x="5346" y="642"/>
                      <a:pt x="5367" y="691"/>
                      <a:pt x="5380" y="704"/>
                    </a:cubicBezTo>
                    <a:cubicBezTo>
                      <a:pt x="5382" y="696"/>
                      <a:pt x="5384" y="688"/>
                      <a:pt x="5385" y="680"/>
                    </a:cubicBezTo>
                    <a:cubicBezTo>
                      <a:pt x="5389" y="658"/>
                      <a:pt x="5392" y="637"/>
                      <a:pt x="5397" y="615"/>
                    </a:cubicBezTo>
                    <a:cubicBezTo>
                      <a:pt x="5399" y="605"/>
                      <a:pt x="5401" y="595"/>
                      <a:pt x="5413" y="589"/>
                    </a:cubicBezTo>
                    <a:cubicBezTo>
                      <a:pt x="5413" y="606"/>
                      <a:pt x="5416" y="620"/>
                      <a:pt x="5424" y="633"/>
                    </a:cubicBezTo>
                    <a:cubicBezTo>
                      <a:pt x="5432" y="646"/>
                      <a:pt x="5438" y="660"/>
                      <a:pt x="5452" y="668"/>
                    </a:cubicBezTo>
                    <a:cubicBezTo>
                      <a:pt x="5453" y="666"/>
                      <a:pt x="5454" y="665"/>
                      <a:pt x="5454" y="664"/>
                    </a:cubicBezTo>
                    <a:cubicBezTo>
                      <a:pt x="5456" y="650"/>
                      <a:pt x="5458" y="636"/>
                      <a:pt x="5458" y="622"/>
                    </a:cubicBezTo>
                    <a:cubicBezTo>
                      <a:pt x="5459" y="614"/>
                      <a:pt x="5459" y="606"/>
                      <a:pt x="5463" y="599"/>
                    </a:cubicBezTo>
                    <a:cubicBezTo>
                      <a:pt x="5470" y="587"/>
                      <a:pt x="5475" y="575"/>
                      <a:pt x="5482" y="563"/>
                    </a:cubicBezTo>
                    <a:cubicBezTo>
                      <a:pt x="5484" y="560"/>
                      <a:pt x="5487" y="556"/>
                      <a:pt x="5491" y="557"/>
                    </a:cubicBezTo>
                    <a:cubicBezTo>
                      <a:pt x="5496" y="559"/>
                      <a:pt x="5495" y="564"/>
                      <a:pt x="5495" y="567"/>
                    </a:cubicBezTo>
                    <a:cubicBezTo>
                      <a:pt x="5494" y="590"/>
                      <a:pt x="5503" y="611"/>
                      <a:pt x="5510" y="633"/>
                    </a:cubicBezTo>
                    <a:cubicBezTo>
                      <a:pt x="5511" y="635"/>
                      <a:pt x="5513" y="636"/>
                      <a:pt x="5515" y="638"/>
                    </a:cubicBezTo>
                    <a:cubicBezTo>
                      <a:pt x="5521" y="627"/>
                      <a:pt x="5526" y="617"/>
                      <a:pt x="5532" y="607"/>
                    </a:cubicBezTo>
                    <a:cubicBezTo>
                      <a:pt x="5539" y="595"/>
                      <a:pt x="5546" y="583"/>
                      <a:pt x="5556" y="573"/>
                    </a:cubicBezTo>
                    <a:cubicBezTo>
                      <a:pt x="5565" y="563"/>
                      <a:pt x="5574" y="553"/>
                      <a:pt x="5585" y="546"/>
                    </a:cubicBezTo>
                    <a:cubicBezTo>
                      <a:pt x="5593" y="540"/>
                      <a:pt x="5602" y="535"/>
                      <a:pt x="5611" y="531"/>
                    </a:cubicBezTo>
                    <a:cubicBezTo>
                      <a:pt x="5615" y="528"/>
                      <a:pt x="5621" y="527"/>
                      <a:pt x="5625" y="525"/>
                    </a:cubicBezTo>
                    <a:cubicBezTo>
                      <a:pt x="5638" y="517"/>
                      <a:pt x="5652" y="513"/>
                      <a:pt x="5667" y="511"/>
                    </a:cubicBezTo>
                    <a:cubicBezTo>
                      <a:pt x="5682" y="509"/>
                      <a:pt x="5696" y="510"/>
                      <a:pt x="5711" y="511"/>
                    </a:cubicBezTo>
                    <a:cubicBezTo>
                      <a:pt x="5726" y="512"/>
                      <a:pt x="5739" y="516"/>
                      <a:pt x="5752" y="524"/>
                    </a:cubicBezTo>
                    <a:cubicBezTo>
                      <a:pt x="5752" y="532"/>
                      <a:pt x="5749" y="537"/>
                      <a:pt x="5742" y="541"/>
                    </a:cubicBezTo>
                    <a:cubicBezTo>
                      <a:pt x="5735" y="544"/>
                      <a:pt x="5727" y="547"/>
                      <a:pt x="5722" y="554"/>
                    </a:cubicBezTo>
                    <a:cubicBezTo>
                      <a:pt x="5719" y="558"/>
                      <a:pt x="5716" y="561"/>
                      <a:pt x="5713" y="565"/>
                    </a:cubicBezTo>
                    <a:cubicBezTo>
                      <a:pt x="5708" y="571"/>
                      <a:pt x="5704" y="578"/>
                      <a:pt x="5703" y="588"/>
                    </a:cubicBezTo>
                    <a:cubicBezTo>
                      <a:pt x="5734" y="568"/>
                      <a:pt x="5763" y="577"/>
                      <a:pt x="5793" y="588"/>
                    </a:cubicBezTo>
                    <a:cubicBezTo>
                      <a:pt x="5791" y="602"/>
                      <a:pt x="5789" y="616"/>
                      <a:pt x="5786" y="629"/>
                    </a:cubicBezTo>
                    <a:cubicBezTo>
                      <a:pt x="5782" y="642"/>
                      <a:pt x="5777" y="655"/>
                      <a:pt x="5767" y="666"/>
                    </a:cubicBezTo>
                    <a:cubicBezTo>
                      <a:pt x="5758" y="676"/>
                      <a:pt x="5748" y="685"/>
                      <a:pt x="5738" y="695"/>
                    </a:cubicBezTo>
                    <a:cubicBezTo>
                      <a:pt x="5745" y="697"/>
                      <a:pt x="5751" y="697"/>
                      <a:pt x="5757" y="695"/>
                    </a:cubicBezTo>
                    <a:cubicBezTo>
                      <a:pt x="5771" y="691"/>
                      <a:pt x="5785" y="688"/>
                      <a:pt x="5797" y="680"/>
                    </a:cubicBezTo>
                    <a:cubicBezTo>
                      <a:pt x="5803" y="677"/>
                      <a:pt x="5808" y="673"/>
                      <a:pt x="5816" y="672"/>
                    </a:cubicBezTo>
                    <a:cubicBezTo>
                      <a:pt x="5815" y="675"/>
                      <a:pt x="5816" y="678"/>
                      <a:pt x="5815" y="680"/>
                    </a:cubicBezTo>
                    <a:cubicBezTo>
                      <a:pt x="5805" y="709"/>
                      <a:pt x="5785" y="731"/>
                      <a:pt x="5762" y="750"/>
                    </a:cubicBezTo>
                    <a:cubicBezTo>
                      <a:pt x="5787" y="749"/>
                      <a:pt x="5812" y="744"/>
                      <a:pt x="5837" y="739"/>
                    </a:cubicBezTo>
                    <a:cubicBezTo>
                      <a:pt x="5837" y="743"/>
                      <a:pt x="5837" y="747"/>
                      <a:pt x="5837" y="750"/>
                    </a:cubicBezTo>
                    <a:cubicBezTo>
                      <a:pt x="5827" y="791"/>
                      <a:pt x="5802" y="820"/>
                      <a:pt x="5764" y="842"/>
                    </a:cubicBezTo>
                    <a:cubicBezTo>
                      <a:pt x="5785" y="848"/>
                      <a:pt x="5805" y="849"/>
                      <a:pt x="5825" y="848"/>
                    </a:cubicBezTo>
                    <a:cubicBezTo>
                      <a:pt x="5823" y="854"/>
                      <a:pt x="5822" y="859"/>
                      <a:pt x="5818" y="863"/>
                    </a:cubicBezTo>
                    <a:cubicBezTo>
                      <a:pt x="5815" y="866"/>
                      <a:pt x="5813" y="869"/>
                      <a:pt x="5811" y="872"/>
                    </a:cubicBezTo>
                    <a:cubicBezTo>
                      <a:pt x="5803" y="887"/>
                      <a:pt x="5796" y="903"/>
                      <a:pt x="5780" y="912"/>
                    </a:cubicBezTo>
                    <a:cubicBezTo>
                      <a:pt x="5778" y="913"/>
                      <a:pt x="5777" y="916"/>
                      <a:pt x="5775" y="917"/>
                    </a:cubicBezTo>
                    <a:cubicBezTo>
                      <a:pt x="5771" y="920"/>
                      <a:pt x="5768" y="924"/>
                      <a:pt x="5764" y="926"/>
                    </a:cubicBezTo>
                    <a:cubicBezTo>
                      <a:pt x="5761" y="929"/>
                      <a:pt x="5756" y="930"/>
                      <a:pt x="5756" y="937"/>
                    </a:cubicBezTo>
                    <a:cubicBezTo>
                      <a:pt x="5763" y="940"/>
                      <a:pt x="5770" y="945"/>
                      <a:pt x="5777" y="947"/>
                    </a:cubicBezTo>
                    <a:cubicBezTo>
                      <a:pt x="5785" y="949"/>
                      <a:pt x="5793" y="949"/>
                      <a:pt x="5802" y="950"/>
                    </a:cubicBezTo>
                    <a:cubicBezTo>
                      <a:pt x="5800" y="955"/>
                      <a:pt x="5800" y="959"/>
                      <a:pt x="5798" y="963"/>
                    </a:cubicBezTo>
                    <a:cubicBezTo>
                      <a:pt x="5797" y="966"/>
                      <a:pt x="5794" y="969"/>
                      <a:pt x="5792" y="969"/>
                    </a:cubicBezTo>
                    <a:cubicBezTo>
                      <a:pt x="5780" y="969"/>
                      <a:pt x="5771" y="977"/>
                      <a:pt x="5761" y="981"/>
                    </a:cubicBezTo>
                    <a:cubicBezTo>
                      <a:pt x="5746" y="987"/>
                      <a:pt x="5730" y="993"/>
                      <a:pt x="5715" y="999"/>
                    </a:cubicBezTo>
                    <a:cubicBezTo>
                      <a:pt x="5701" y="1004"/>
                      <a:pt x="5687" y="1008"/>
                      <a:pt x="5674" y="1012"/>
                    </a:cubicBezTo>
                    <a:cubicBezTo>
                      <a:pt x="5672" y="1019"/>
                      <a:pt x="5670" y="1026"/>
                      <a:pt x="5668" y="1031"/>
                    </a:cubicBezTo>
                    <a:cubicBezTo>
                      <a:pt x="5665" y="1038"/>
                      <a:pt x="5662" y="1043"/>
                      <a:pt x="5659" y="1049"/>
                    </a:cubicBezTo>
                    <a:cubicBezTo>
                      <a:pt x="5652" y="1060"/>
                      <a:pt x="5642" y="1063"/>
                      <a:pt x="5630" y="1062"/>
                    </a:cubicBezTo>
                    <a:cubicBezTo>
                      <a:pt x="5619" y="1061"/>
                      <a:pt x="5608" y="1059"/>
                      <a:pt x="5596" y="1057"/>
                    </a:cubicBezTo>
                    <a:cubicBezTo>
                      <a:pt x="5585" y="1054"/>
                      <a:pt x="5574" y="1050"/>
                      <a:pt x="5570" y="1037"/>
                    </a:cubicBezTo>
                    <a:cubicBezTo>
                      <a:pt x="5569" y="1030"/>
                      <a:pt x="5564" y="1027"/>
                      <a:pt x="5558" y="1027"/>
                    </a:cubicBezTo>
                    <a:cubicBezTo>
                      <a:pt x="5553" y="1026"/>
                      <a:pt x="5547" y="1025"/>
                      <a:pt x="5542" y="1024"/>
                    </a:cubicBezTo>
                    <a:cubicBezTo>
                      <a:pt x="5528" y="1023"/>
                      <a:pt x="5515" y="1018"/>
                      <a:pt x="5502" y="1012"/>
                    </a:cubicBezTo>
                    <a:cubicBezTo>
                      <a:pt x="5485" y="1005"/>
                      <a:pt x="5468" y="998"/>
                      <a:pt x="5454" y="986"/>
                    </a:cubicBezTo>
                    <a:cubicBezTo>
                      <a:pt x="5451" y="983"/>
                      <a:pt x="5449" y="979"/>
                      <a:pt x="5446" y="978"/>
                    </a:cubicBezTo>
                    <a:cubicBezTo>
                      <a:pt x="5436" y="977"/>
                      <a:pt x="5431" y="969"/>
                      <a:pt x="5423" y="964"/>
                    </a:cubicBezTo>
                    <a:cubicBezTo>
                      <a:pt x="5420" y="975"/>
                      <a:pt x="5417" y="986"/>
                      <a:pt x="5418" y="997"/>
                    </a:cubicBezTo>
                    <a:cubicBezTo>
                      <a:pt x="5418" y="1008"/>
                      <a:pt x="5417" y="1018"/>
                      <a:pt x="5417" y="1028"/>
                    </a:cubicBezTo>
                    <a:cubicBezTo>
                      <a:pt x="5417" y="1035"/>
                      <a:pt x="5419" y="1041"/>
                      <a:pt x="5420" y="1047"/>
                    </a:cubicBezTo>
                    <a:cubicBezTo>
                      <a:pt x="5422" y="1070"/>
                      <a:pt x="5427" y="1091"/>
                      <a:pt x="5436" y="1112"/>
                    </a:cubicBezTo>
                    <a:cubicBezTo>
                      <a:pt x="5440" y="1121"/>
                      <a:pt x="5445" y="1129"/>
                      <a:pt x="5450" y="1137"/>
                    </a:cubicBezTo>
                    <a:cubicBezTo>
                      <a:pt x="5451" y="1138"/>
                      <a:pt x="5453" y="1139"/>
                      <a:pt x="5455" y="1140"/>
                    </a:cubicBezTo>
                    <a:cubicBezTo>
                      <a:pt x="5455" y="1137"/>
                      <a:pt x="5455" y="1135"/>
                      <a:pt x="5455" y="1133"/>
                    </a:cubicBezTo>
                    <a:cubicBezTo>
                      <a:pt x="5456" y="1121"/>
                      <a:pt x="5451" y="1109"/>
                      <a:pt x="5454" y="1097"/>
                    </a:cubicBezTo>
                    <a:cubicBezTo>
                      <a:pt x="5456" y="1089"/>
                      <a:pt x="5456" y="1081"/>
                      <a:pt x="5458" y="1072"/>
                    </a:cubicBezTo>
                    <a:cubicBezTo>
                      <a:pt x="5459" y="1070"/>
                      <a:pt x="5460" y="1068"/>
                      <a:pt x="5459" y="1065"/>
                    </a:cubicBezTo>
                    <a:cubicBezTo>
                      <a:pt x="5458" y="1052"/>
                      <a:pt x="5466" y="1045"/>
                      <a:pt x="5478" y="1047"/>
                    </a:cubicBezTo>
                    <a:cubicBezTo>
                      <a:pt x="5477" y="1083"/>
                      <a:pt x="5486" y="1116"/>
                      <a:pt x="5502" y="1148"/>
                    </a:cubicBezTo>
                    <a:cubicBezTo>
                      <a:pt x="5504" y="1139"/>
                      <a:pt x="5504" y="1131"/>
                      <a:pt x="5506" y="1123"/>
                    </a:cubicBezTo>
                    <a:cubicBezTo>
                      <a:pt x="5507" y="1113"/>
                      <a:pt x="5513" y="1110"/>
                      <a:pt x="5523" y="1113"/>
                    </a:cubicBezTo>
                    <a:cubicBezTo>
                      <a:pt x="5523" y="1114"/>
                      <a:pt x="5524" y="1115"/>
                      <a:pt x="5524" y="1116"/>
                    </a:cubicBezTo>
                    <a:cubicBezTo>
                      <a:pt x="5525" y="1133"/>
                      <a:pt x="5528" y="1151"/>
                      <a:pt x="5540" y="1166"/>
                    </a:cubicBezTo>
                    <a:cubicBezTo>
                      <a:pt x="5540" y="1167"/>
                      <a:pt x="5541" y="1168"/>
                      <a:pt x="5541" y="1169"/>
                    </a:cubicBezTo>
                    <a:cubicBezTo>
                      <a:pt x="5546" y="1184"/>
                      <a:pt x="5556" y="1197"/>
                      <a:pt x="5566" y="1208"/>
                    </a:cubicBezTo>
                    <a:cubicBezTo>
                      <a:pt x="5577" y="1219"/>
                      <a:pt x="5590" y="1228"/>
                      <a:pt x="5602" y="1238"/>
                    </a:cubicBezTo>
                    <a:cubicBezTo>
                      <a:pt x="5605" y="1241"/>
                      <a:pt x="5609" y="1242"/>
                      <a:pt x="5614" y="1245"/>
                    </a:cubicBezTo>
                    <a:cubicBezTo>
                      <a:pt x="5614" y="1242"/>
                      <a:pt x="5614" y="1240"/>
                      <a:pt x="5614" y="1238"/>
                    </a:cubicBezTo>
                    <a:cubicBezTo>
                      <a:pt x="5612" y="1233"/>
                      <a:pt x="5609" y="1227"/>
                      <a:pt x="5609" y="1221"/>
                    </a:cubicBezTo>
                    <a:cubicBezTo>
                      <a:pt x="5608" y="1206"/>
                      <a:pt x="5608" y="1190"/>
                      <a:pt x="5613" y="1175"/>
                    </a:cubicBezTo>
                    <a:cubicBezTo>
                      <a:pt x="5616" y="1162"/>
                      <a:pt x="5620" y="1150"/>
                      <a:pt x="5623" y="1137"/>
                    </a:cubicBezTo>
                    <a:cubicBezTo>
                      <a:pt x="5624" y="1133"/>
                      <a:pt x="5624" y="1128"/>
                      <a:pt x="5625" y="1123"/>
                    </a:cubicBezTo>
                    <a:cubicBezTo>
                      <a:pt x="5625" y="1120"/>
                      <a:pt x="5626" y="1116"/>
                      <a:pt x="5627" y="1112"/>
                    </a:cubicBezTo>
                    <a:cubicBezTo>
                      <a:pt x="5630" y="1105"/>
                      <a:pt x="5633" y="1103"/>
                      <a:pt x="5641" y="1106"/>
                    </a:cubicBezTo>
                    <a:cubicBezTo>
                      <a:pt x="5642" y="1115"/>
                      <a:pt x="5643" y="1124"/>
                      <a:pt x="5645" y="1133"/>
                    </a:cubicBezTo>
                    <a:cubicBezTo>
                      <a:pt x="5648" y="1146"/>
                      <a:pt x="5653" y="1159"/>
                      <a:pt x="5657" y="1172"/>
                    </a:cubicBezTo>
                    <a:cubicBezTo>
                      <a:pt x="5658" y="1174"/>
                      <a:pt x="5659" y="1176"/>
                      <a:pt x="5660" y="1178"/>
                    </a:cubicBezTo>
                    <a:cubicBezTo>
                      <a:pt x="5662" y="1181"/>
                      <a:pt x="5664" y="1184"/>
                      <a:pt x="5666" y="1187"/>
                    </a:cubicBezTo>
                    <a:cubicBezTo>
                      <a:pt x="5670" y="1197"/>
                      <a:pt x="5674" y="1208"/>
                      <a:pt x="5680" y="1217"/>
                    </a:cubicBezTo>
                    <a:cubicBezTo>
                      <a:pt x="5688" y="1228"/>
                      <a:pt x="5698" y="1237"/>
                      <a:pt x="5712" y="1245"/>
                    </a:cubicBezTo>
                    <a:close/>
                    <a:moveTo>
                      <a:pt x="2178" y="1471"/>
                    </a:moveTo>
                    <a:cubicBezTo>
                      <a:pt x="2179" y="1471"/>
                      <a:pt x="2179" y="1472"/>
                      <a:pt x="2180" y="1472"/>
                    </a:cubicBezTo>
                    <a:cubicBezTo>
                      <a:pt x="2179" y="1475"/>
                      <a:pt x="2178" y="1477"/>
                      <a:pt x="2177" y="1480"/>
                    </a:cubicBezTo>
                    <a:cubicBezTo>
                      <a:pt x="2177" y="1484"/>
                      <a:pt x="2176" y="1487"/>
                      <a:pt x="2176" y="1491"/>
                    </a:cubicBezTo>
                    <a:cubicBezTo>
                      <a:pt x="2176" y="1499"/>
                      <a:pt x="2179" y="1503"/>
                      <a:pt x="2187" y="1505"/>
                    </a:cubicBezTo>
                    <a:cubicBezTo>
                      <a:pt x="2195" y="1506"/>
                      <a:pt x="2203" y="1508"/>
                      <a:pt x="2211" y="1509"/>
                    </a:cubicBezTo>
                    <a:cubicBezTo>
                      <a:pt x="2215" y="1510"/>
                      <a:pt x="2219" y="1512"/>
                      <a:pt x="2223" y="1512"/>
                    </a:cubicBezTo>
                    <a:cubicBezTo>
                      <a:pt x="2240" y="1513"/>
                      <a:pt x="2257" y="1514"/>
                      <a:pt x="2274" y="1515"/>
                    </a:cubicBezTo>
                    <a:cubicBezTo>
                      <a:pt x="2288" y="1515"/>
                      <a:pt x="2301" y="1513"/>
                      <a:pt x="2315" y="1511"/>
                    </a:cubicBezTo>
                    <a:cubicBezTo>
                      <a:pt x="2344" y="1507"/>
                      <a:pt x="2373" y="1502"/>
                      <a:pt x="2399" y="1485"/>
                    </a:cubicBezTo>
                    <a:cubicBezTo>
                      <a:pt x="2408" y="1479"/>
                      <a:pt x="2417" y="1474"/>
                      <a:pt x="2427" y="1469"/>
                    </a:cubicBezTo>
                    <a:cubicBezTo>
                      <a:pt x="2437" y="1464"/>
                      <a:pt x="2441" y="1453"/>
                      <a:pt x="2453" y="1451"/>
                    </a:cubicBezTo>
                    <a:cubicBezTo>
                      <a:pt x="2454" y="1450"/>
                      <a:pt x="2454" y="1449"/>
                      <a:pt x="2455" y="1448"/>
                    </a:cubicBezTo>
                    <a:cubicBezTo>
                      <a:pt x="2466" y="1435"/>
                      <a:pt x="2478" y="1422"/>
                      <a:pt x="2489" y="1408"/>
                    </a:cubicBezTo>
                    <a:cubicBezTo>
                      <a:pt x="2494" y="1400"/>
                      <a:pt x="2499" y="1392"/>
                      <a:pt x="2502" y="1384"/>
                    </a:cubicBezTo>
                    <a:cubicBezTo>
                      <a:pt x="2508" y="1367"/>
                      <a:pt x="2514" y="1350"/>
                      <a:pt x="2517" y="1332"/>
                    </a:cubicBezTo>
                    <a:cubicBezTo>
                      <a:pt x="2520" y="1308"/>
                      <a:pt x="2521" y="1284"/>
                      <a:pt x="2522" y="1260"/>
                    </a:cubicBezTo>
                    <a:cubicBezTo>
                      <a:pt x="2522" y="1253"/>
                      <a:pt x="2521" y="1247"/>
                      <a:pt x="2514" y="1243"/>
                    </a:cubicBezTo>
                    <a:cubicBezTo>
                      <a:pt x="2514" y="1243"/>
                      <a:pt x="2514" y="1241"/>
                      <a:pt x="2513" y="1240"/>
                    </a:cubicBezTo>
                    <a:cubicBezTo>
                      <a:pt x="2515" y="1239"/>
                      <a:pt x="2517" y="1238"/>
                      <a:pt x="2518" y="1237"/>
                    </a:cubicBezTo>
                    <a:cubicBezTo>
                      <a:pt x="2516" y="1235"/>
                      <a:pt x="2515" y="1233"/>
                      <a:pt x="2512" y="1230"/>
                    </a:cubicBezTo>
                    <a:cubicBezTo>
                      <a:pt x="2521" y="1225"/>
                      <a:pt x="2522" y="1217"/>
                      <a:pt x="2519" y="1208"/>
                    </a:cubicBezTo>
                    <a:cubicBezTo>
                      <a:pt x="2519" y="1207"/>
                      <a:pt x="2518" y="1205"/>
                      <a:pt x="2518" y="1203"/>
                    </a:cubicBezTo>
                    <a:cubicBezTo>
                      <a:pt x="2514" y="1192"/>
                      <a:pt x="2510" y="1181"/>
                      <a:pt x="2505" y="1171"/>
                    </a:cubicBezTo>
                    <a:cubicBezTo>
                      <a:pt x="2503" y="1166"/>
                      <a:pt x="2500" y="1161"/>
                      <a:pt x="2496" y="1155"/>
                    </a:cubicBezTo>
                    <a:cubicBezTo>
                      <a:pt x="2497" y="1149"/>
                      <a:pt x="2493" y="1141"/>
                      <a:pt x="2489" y="1134"/>
                    </a:cubicBezTo>
                    <a:cubicBezTo>
                      <a:pt x="2479" y="1114"/>
                      <a:pt x="2465" y="1097"/>
                      <a:pt x="2450" y="1082"/>
                    </a:cubicBezTo>
                    <a:cubicBezTo>
                      <a:pt x="2446" y="1078"/>
                      <a:pt x="2441" y="1074"/>
                      <a:pt x="2437" y="1069"/>
                    </a:cubicBezTo>
                    <a:cubicBezTo>
                      <a:pt x="2427" y="1058"/>
                      <a:pt x="2416" y="1047"/>
                      <a:pt x="2403" y="1039"/>
                    </a:cubicBezTo>
                    <a:cubicBezTo>
                      <a:pt x="2397" y="1036"/>
                      <a:pt x="2391" y="1031"/>
                      <a:pt x="2385" y="1027"/>
                    </a:cubicBezTo>
                    <a:cubicBezTo>
                      <a:pt x="2380" y="1023"/>
                      <a:pt x="2376" y="1021"/>
                      <a:pt x="2369" y="1024"/>
                    </a:cubicBezTo>
                    <a:cubicBezTo>
                      <a:pt x="2367" y="1026"/>
                      <a:pt x="2364" y="1026"/>
                      <a:pt x="2362" y="1026"/>
                    </a:cubicBezTo>
                    <a:cubicBezTo>
                      <a:pt x="2354" y="1026"/>
                      <a:pt x="2352" y="1024"/>
                      <a:pt x="2351" y="1016"/>
                    </a:cubicBezTo>
                    <a:cubicBezTo>
                      <a:pt x="2350" y="1013"/>
                      <a:pt x="2349" y="1010"/>
                      <a:pt x="2349" y="1006"/>
                    </a:cubicBezTo>
                    <a:cubicBezTo>
                      <a:pt x="2318" y="989"/>
                      <a:pt x="2284" y="982"/>
                      <a:pt x="2248" y="977"/>
                    </a:cubicBezTo>
                    <a:cubicBezTo>
                      <a:pt x="2251" y="983"/>
                      <a:pt x="2253" y="988"/>
                      <a:pt x="2256" y="993"/>
                    </a:cubicBezTo>
                    <a:cubicBezTo>
                      <a:pt x="2259" y="998"/>
                      <a:pt x="2259" y="1002"/>
                      <a:pt x="2257" y="1006"/>
                    </a:cubicBezTo>
                    <a:cubicBezTo>
                      <a:pt x="2253" y="1011"/>
                      <a:pt x="2248" y="1010"/>
                      <a:pt x="2244" y="1010"/>
                    </a:cubicBezTo>
                    <a:cubicBezTo>
                      <a:pt x="2236" y="1009"/>
                      <a:pt x="2228" y="1008"/>
                      <a:pt x="2220" y="1007"/>
                    </a:cubicBezTo>
                    <a:cubicBezTo>
                      <a:pt x="2203" y="1004"/>
                      <a:pt x="2188" y="1009"/>
                      <a:pt x="2172" y="1011"/>
                    </a:cubicBezTo>
                    <a:cubicBezTo>
                      <a:pt x="2172" y="1012"/>
                      <a:pt x="2171" y="1012"/>
                      <a:pt x="2171" y="1014"/>
                    </a:cubicBezTo>
                    <a:cubicBezTo>
                      <a:pt x="2177" y="1020"/>
                      <a:pt x="2184" y="1025"/>
                      <a:pt x="2190" y="1031"/>
                    </a:cubicBezTo>
                    <a:cubicBezTo>
                      <a:pt x="2196" y="1036"/>
                      <a:pt x="2201" y="1040"/>
                      <a:pt x="2206" y="1045"/>
                    </a:cubicBezTo>
                    <a:cubicBezTo>
                      <a:pt x="2209" y="1047"/>
                      <a:pt x="2211" y="1051"/>
                      <a:pt x="2214" y="1054"/>
                    </a:cubicBezTo>
                    <a:cubicBezTo>
                      <a:pt x="2217" y="1058"/>
                      <a:pt x="2216" y="1062"/>
                      <a:pt x="2214" y="1066"/>
                    </a:cubicBezTo>
                    <a:cubicBezTo>
                      <a:pt x="2211" y="1070"/>
                      <a:pt x="2207" y="1071"/>
                      <a:pt x="2202" y="1070"/>
                    </a:cubicBezTo>
                    <a:cubicBezTo>
                      <a:pt x="2195" y="1068"/>
                      <a:pt x="2189" y="1067"/>
                      <a:pt x="2182" y="1065"/>
                    </a:cubicBezTo>
                    <a:cubicBezTo>
                      <a:pt x="2161" y="1060"/>
                      <a:pt x="2142" y="1065"/>
                      <a:pt x="2125" y="1077"/>
                    </a:cubicBezTo>
                    <a:cubicBezTo>
                      <a:pt x="2118" y="1082"/>
                      <a:pt x="2112" y="1087"/>
                      <a:pt x="2105" y="1093"/>
                    </a:cubicBezTo>
                    <a:cubicBezTo>
                      <a:pt x="2112" y="1100"/>
                      <a:pt x="2117" y="1106"/>
                      <a:pt x="2123" y="1112"/>
                    </a:cubicBezTo>
                    <a:cubicBezTo>
                      <a:pt x="2126" y="1115"/>
                      <a:pt x="2130" y="1117"/>
                      <a:pt x="2132" y="1120"/>
                    </a:cubicBezTo>
                    <a:cubicBezTo>
                      <a:pt x="2143" y="1133"/>
                      <a:pt x="2152" y="1147"/>
                      <a:pt x="2158" y="1164"/>
                    </a:cubicBezTo>
                    <a:cubicBezTo>
                      <a:pt x="2164" y="1181"/>
                      <a:pt x="2167" y="1200"/>
                      <a:pt x="2169" y="1218"/>
                    </a:cubicBezTo>
                    <a:cubicBezTo>
                      <a:pt x="2169" y="1219"/>
                      <a:pt x="2169" y="1220"/>
                      <a:pt x="2169" y="1220"/>
                    </a:cubicBezTo>
                    <a:cubicBezTo>
                      <a:pt x="2168" y="1225"/>
                      <a:pt x="2166" y="1229"/>
                      <a:pt x="2161" y="1231"/>
                    </a:cubicBezTo>
                    <a:cubicBezTo>
                      <a:pt x="2157" y="1233"/>
                      <a:pt x="2154" y="1232"/>
                      <a:pt x="2151" y="1228"/>
                    </a:cubicBezTo>
                    <a:cubicBezTo>
                      <a:pt x="2149" y="1226"/>
                      <a:pt x="2148" y="1225"/>
                      <a:pt x="2146" y="1224"/>
                    </a:cubicBezTo>
                    <a:cubicBezTo>
                      <a:pt x="2146" y="1227"/>
                      <a:pt x="2147" y="1230"/>
                      <a:pt x="2148" y="1232"/>
                    </a:cubicBezTo>
                    <a:cubicBezTo>
                      <a:pt x="2151" y="1240"/>
                      <a:pt x="2156" y="1248"/>
                      <a:pt x="2159" y="1257"/>
                    </a:cubicBezTo>
                    <a:cubicBezTo>
                      <a:pt x="2163" y="1269"/>
                      <a:pt x="2165" y="1281"/>
                      <a:pt x="2167" y="1293"/>
                    </a:cubicBezTo>
                    <a:cubicBezTo>
                      <a:pt x="2170" y="1305"/>
                      <a:pt x="2168" y="1318"/>
                      <a:pt x="2173" y="1330"/>
                    </a:cubicBezTo>
                    <a:cubicBezTo>
                      <a:pt x="2173" y="1330"/>
                      <a:pt x="2173" y="1331"/>
                      <a:pt x="2173" y="1332"/>
                    </a:cubicBezTo>
                    <a:cubicBezTo>
                      <a:pt x="2172" y="1335"/>
                      <a:pt x="2171" y="1339"/>
                      <a:pt x="2166" y="1340"/>
                    </a:cubicBezTo>
                    <a:cubicBezTo>
                      <a:pt x="2161" y="1342"/>
                      <a:pt x="2159" y="1340"/>
                      <a:pt x="2156" y="1336"/>
                    </a:cubicBezTo>
                    <a:cubicBezTo>
                      <a:pt x="2153" y="1333"/>
                      <a:pt x="2151" y="1329"/>
                      <a:pt x="2148" y="1326"/>
                    </a:cubicBezTo>
                    <a:cubicBezTo>
                      <a:pt x="2141" y="1320"/>
                      <a:pt x="2133" y="1313"/>
                      <a:pt x="2126" y="1307"/>
                    </a:cubicBezTo>
                    <a:cubicBezTo>
                      <a:pt x="2122" y="1305"/>
                      <a:pt x="2118" y="1302"/>
                      <a:pt x="2113" y="1304"/>
                    </a:cubicBezTo>
                    <a:cubicBezTo>
                      <a:pt x="2118" y="1311"/>
                      <a:pt x="2123" y="1318"/>
                      <a:pt x="2128" y="1325"/>
                    </a:cubicBezTo>
                    <a:cubicBezTo>
                      <a:pt x="2129" y="1327"/>
                      <a:pt x="2129" y="1329"/>
                      <a:pt x="2131" y="1331"/>
                    </a:cubicBezTo>
                    <a:cubicBezTo>
                      <a:pt x="2142" y="1340"/>
                      <a:pt x="2145" y="1352"/>
                      <a:pt x="2149" y="1364"/>
                    </a:cubicBezTo>
                    <a:cubicBezTo>
                      <a:pt x="2153" y="1374"/>
                      <a:pt x="2156" y="1383"/>
                      <a:pt x="2159" y="1393"/>
                    </a:cubicBezTo>
                    <a:cubicBezTo>
                      <a:pt x="2160" y="1397"/>
                      <a:pt x="2161" y="1402"/>
                      <a:pt x="2160" y="1406"/>
                    </a:cubicBezTo>
                    <a:cubicBezTo>
                      <a:pt x="2160" y="1411"/>
                      <a:pt x="2152" y="1413"/>
                      <a:pt x="2149" y="1410"/>
                    </a:cubicBezTo>
                    <a:cubicBezTo>
                      <a:pt x="2142" y="1403"/>
                      <a:pt x="2136" y="1396"/>
                      <a:pt x="2128" y="1389"/>
                    </a:cubicBezTo>
                    <a:cubicBezTo>
                      <a:pt x="2123" y="1385"/>
                      <a:pt x="2117" y="1381"/>
                      <a:pt x="2108" y="1383"/>
                    </a:cubicBezTo>
                    <a:cubicBezTo>
                      <a:pt x="2109" y="1386"/>
                      <a:pt x="2111" y="1387"/>
                      <a:pt x="2113" y="1388"/>
                    </a:cubicBezTo>
                    <a:cubicBezTo>
                      <a:pt x="2118" y="1391"/>
                      <a:pt x="2122" y="1393"/>
                      <a:pt x="2126" y="1397"/>
                    </a:cubicBezTo>
                    <a:cubicBezTo>
                      <a:pt x="2131" y="1400"/>
                      <a:pt x="2134" y="1405"/>
                      <a:pt x="2138" y="1409"/>
                    </a:cubicBezTo>
                    <a:cubicBezTo>
                      <a:pt x="2150" y="1423"/>
                      <a:pt x="2159" y="1439"/>
                      <a:pt x="2165" y="1456"/>
                    </a:cubicBezTo>
                    <a:cubicBezTo>
                      <a:pt x="2168" y="1463"/>
                      <a:pt x="2171" y="1470"/>
                      <a:pt x="2174" y="1477"/>
                    </a:cubicBezTo>
                    <a:cubicBezTo>
                      <a:pt x="2176" y="1475"/>
                      <a:pt x="2177" y="1473"/>
                      <a:pt x="2178" y="1471"/>
                    </a:cubicBezTo>
                    <a:close/>
                    <a:moveTo>
                      <a:pt x="5728" y="532"/>
                    </a:moveTo>
                    <a:cubicBezTo>
                      <a:pt x="5727" y="532"/>
                      <a:pt x="5727" y="531"/>
                      <a:pt x="5727" y="531"/>
                    </a:cubicBezTo>
                    <a:cubicBezTo>
                      <a:pt x="5722" y="529"/>
                      <a:pt x="5718" y="528"/>
                      <a:pt x="5712" y="528"/>
                    </a:cubicBezTo>
                    <a:cubicBezTo>
                      <a:pt x="5704" y="528"/>
                      <a:pt x="5696" y="523"/>
                      <a:pt x="5689" y="523"/>
                    </a:cubicBezTo>
                    <a:cubicBezTo>
                      <a:pt x="5672" y="523"/>
                      <a:pt x="5655" y="526"/>
                      <a:pt x="5639" y="531"/>
                    </a:cubicBezTo>
                    <a:cubicBezTo>
                      <a:pt x="5629" y="535"/>
                      <a:pt x="5619" y="541"/>
                      <a:pt x="5609" y="546"/>
                    </a:cubicBezTo>
                    <a:cubicBezTo>
                      <a:pt x="5593" y="553"/>
                      <a:pt x="5578" y="561"/>
                      <a:pt x="5566" y="575"/>
                    </a:cubicBezTo>
                    <a:cubicBezTo>
                      <a:pt x="5546" y="598"/>
                      <a:pt x="5529" y="622"/>
                      <a:pt x="5522" y="652"/>
                    </a:cubicBezTo>
                    <a:cubicBezTo>
                      <a:pt x="5521" y="656"/>
                      <a:pt x="5519" y="659"/>
                      <a:pt x="5517" y="662"/>
                    </a:cubicBezTo>
                    <a:cubicBezTo>
                      <a:pt x="5515" y="665"/>
                      <a:pt x="5512" y="665"/>
                      <a:pt x="5510" y="662"/>
                    </a:cubicBezTo>
                    <a:cubicBezTo>
                      <a:pt x="5507" y="658"/>
                      <a:pt x="5505" y="654"/>
                      <a:pt x="5504" y="649"/>
                    </a:cubicBezTo>
                    <a:cubicBezTo>
                      <a:pt x="5496" y="628"/>
                      <a:pt x="5489" y="606"/>
                      <a:pt x="5481" y="584"/>
                    </a:cubicBezTo>
                    <a:cubicBezTo>
                      <a:pt x="5481" y="584"/>
                      <a:pt x="5479" y="585"/>
                      <a:pt x="5479" y="585"/>
                    </a:cubicBezTo>
                    <a:cubicBezTo>
                      <a:pt x="5475" y="594"/>
                      <a:pt x="5470" y="603"/>
                      <a:pt x="5469" y="611"/>
                    </a:cubicBezTo>
                    <a:cubicBezTo>
                      <a:pt x="5466" y="633"/>
                      <a:pt x="5465" y="655"/>
                      <a:pt x="5464" y="677"/>
                    </a:cubicBezTo>
                    <a:cubicBezTo>
                      <a:pt x="5463" y="681"/>
                      <a:pt x="5462" y="685"/>
                      <a:pt x="5461" y="688"/>
                    </a:cubicBezTo>
                    <a:cubicBezTo>
                      <a:pt x="5460" y="691"/>
                      <a:pt x="5458" y="693"/>
                      <a:pt x="5456" y="696"/>
                    </a:cubicBezTo>
                    <a:cubicBezTo>
                      <a:pt x="5430" y="676"/>
                      <a:pt x="5414" y="652"/>
                      <a:pt x="5405" y="622"/>
                    </a:cubicBezTo>
                    <a:cubicBezTo>
                      <a:pt x="5403" y="627"/>
                      <a:pt x="5401" y="632"/>
                      <a:pt x="5401" y="636"/>
                    </a:cubicBezTo>
                    <a:cubicBezTo>
                      <a:pt x="5399" y="644"/>
                      <a:pt x="5397" y="652"/>
                      <a:pt x="5397" y="660"/>
                    </a:cubicBezTo>
                    <a:cubicBezTo>
                      <a:pt x="5396" y="678"/>
                      <a:pt x="5389" y="695"/>
                      <a:pt x="5392" y="713"/>
                    </a:cubicBezTo>
                    <a:cubicBezTo>
                      <a:pt x="5393" y="721"/>
                      <a:pt x="5389" y="728"/>
                      <a:pt x="5384" y="736"/>
                    </a:cubicBezTo>
                    <a:cubicBezTo>
                      <a:pt x="5377" y="728"/>
                      <a:pt x="5371" y="721"/>
                      <a:pt x="5366" y="714"/>
                    </a:cubicBezTo>
                    <a:cubicBezTo>
                      <a:pt x="5361" y="706"/>
                      <a:pt x="5358" y="697"/>
                      <a:pt x="5353" y="687"/>
                    </a:cubicBezTo>
                    <a:cubicBezTo>
                      <a:pt x="5349" y="696"/>
                      <a:pt x="5344" y="701"/>
                      <a:pt x="5342" y="708"/>
                    </a:cubicBezTo>
                    <a:cubicBezTo>
                      <a:pt x="5339" y="725"/>
                      <a:pt x="5335" y="742"/>
                      <a:pt x="5338" y="760"/>
                    </a:cubicBezTo>
                    <a:cubicBezTo>
                      <a:pt x="5340" y="775"/>
                      <a:pt x="5343" y="789"/>
                      <a:pt x="5347" y="804"/>
                    </a:cubicBezTo>
                    <a:cubicBezTo>
                      <a:pt x="5349" y="814"/>
                      <a:pt x="5353" y="824"/>
                      <a:pt x="5356" y="834"/>
                    </a:cubicBezTo>
                    <a:cubicBezTo>
                      <a:pt x="5360" y="848"/>
                      <a:pt x="5364" y="863"/>
                      <a:pt x="5373" y="875"/>
                    </a:cubicBezTo>
                    <a:cubicBezTo>
                      <a:pt x="5378" y="883"/>
                      <a:pt x="5380" y="897"/>
                      <a:pt x="5394" y="896"/>
                    </a:cubicBezTo>
                    <a:cubicBezTo>
                      <a:pt x="5393" y="907"/>
                      <a:pt x="5393" y="909"/>
                      <a:pt x="5402" y="918"/>
                    </a:cubicBezTo>
                    <a:cubicBezTo>
                      <a:pt x="5415" y="931"/>
                      <a:pt x="5427" y="943"/>
                      <a:pt x="5442" y="955"/>
                    </a:cubicBezTo>
                    <a:cubicBezTo>
                      <a:pt x="5464" y="972"/>
                      <a:pt x="5489" y="987"/>
                      <a:pt x="5517" y="997"/>
                    </a:cubicBezTo>
                    <a:cubicBezTo>
                      <a:pt x="5534" y="1002"/>
                      <a:pt x="5551" y="1009"/>
                      <a:pt x="5569" y="1007"/>
                    </a:cubicBezTo>
                    <a:cubicBezTo>
                      <a:pt x="5573" y="1007"/>
                      <a:pt x="5576" y="1006"/>
                      <a:pt x="5579" y="1006"/>
                    </a:cubicBezTo>
                    <a:cubicBezTo>
                      <a:pt x="5595" y="1007"/>
                      <a:pt x="5610" y="1007"/>
                      <a:pt x="5626" y="1008"/>
                    </a:cubicBezTo>
                    <a:cubicBezTo>
                      <a:pt x="5630" y="1008"/>
                      <a:pt x="5634" y="1008"/>
                      <a:pt x="5637" y="1007"/>
                    </a:cubicBezTo>
                    <a:cubicBezTo>
                      <a:pt x="5651" y="1004"/>
                      <a:pt x="5665" y="1000"/>
                      <a:pt x="5678" y="995"/>
                    </a:cubicBezTo>
                    <a:cubicBezTo>
                      <a:pt x="5700" y="988"/>
                      <a:pt x="5722" y="981"/>
                      <a:pt x="5744" y="974"/>
                    </a:cubicBezTo>
                    <a:cubicBezTo>
                      <a:pt x="5751" y="971"/>
                      <a:pt x="5758" y="969"/>
                      <a:pt x="5762" y="964"/>
                    </a:cubicBezTo>
                    <a:cubicBezTo>
                      <a:pt x="5753" y="957"/>
                      <a:pt x="5745" y="951"/>
                      <a:pt x="5738" y="944"/>
                    </a:cubicBezTo>
                    <a:cubicBezTo>
                      <a:pt x="5734" y="940"/>
                      <a:pt x="5736" y="928"/>
                      <a:pt x="5741" y="925"/>
                    </a:cubicBezTo>
                    <a:cubicBezTo>
                      <a:pt x="5758" y="917"/>
                      <a:pt x="5770" y="904"/>
                      <a:pt x="5784" y="893"/>
                    </a:cubicBezTo>
                    <a:cubicBezTo>
                      <a:pt x="5793" y="886"/>
                      <a:pt x="5799" y="876"/>
                      <a:pt x="5803" y="865"/>
                    </a:cubicBezTo>
                    <a:cubicBezTo>
                      <a:pt x="5800" y="864"/>
                      <a:pt x="5798" y="862"/>
                      <a:pt x="5796" y="862"/>
                    </a:cubicBezTo>
                    <a:cubicBezTo>
                      <a:pt x="5787" y="861"/>
                      <a:pt x="5778" y="861"/>
                      <a:pt x="5769" y="861"/>
                    </a:cubicBezTo>
                    <a:cubicBezTo>
                      <a:pt x="5759" y="860"/>
                      <a:pt x="5748" y="856"/>
                      <a:pt x="5738" y="853"/>
                    </a:cubicBezTo>
                    <a:cubicBezTo>
                      <a:pt x="5738" y="845"/>
                      <a:pt x="5741" y="841"/>
                      <a:pt x="5747" y="837"/>
                    </a:cubicBezTo>
                    <a:cubicBezTo>
                      <a:pt x="5761" y="829"/>
                      <a:pt x="5775" y="820"/>
                      <a:pt x="5789" y="809"/>
                    </a:cubicBezTo>
                    <a:cubicBezTo>
                      <a:pt x="5796" y="803"/>
                      <a:pt x="5802" y="795"/>
                      <a:pt x="5809" y="787"/>
                    </a:cubicBezTo>
                    <a:cubicBezTo>
                      <a:pt x="5817" y="779"/>
                      <a:pt x="5821" y="768"/>
                      <a:pt x="5823" y="755"/>
                    </a:cubicBezTo>
                    <a:cubicBezTo>
                      <a:pt x="5819" y="756"/>
                      <a:pt x="5815" y="756"/>
                      <a:pt x="5811" y="757"/>
                    </a:cubicBezTo>
                    <a:cubicBezTo>
                      <a:pt x="5798" y="759"/>
                      <a:pt x="5785" y="763"/>
                      <a:pt x="5771" y="765"/>
                    </a:cubicBezTo>
                    <a:cubicBezTo>
                      <a:pt x="5760" y="766"/>
                      <a:pt x="5748" y="766"/>
                      <a:pt x="5737" y="767"/>
                    </a:cubicBezTo>
                    <a:cubicBezTo>
                      <a:pt x="5733" y="767"/>
                      <a:pt x="5730" y="766"/>
                      <a:pt x="5726" y="765"/>
                    </a:cubicBezTo>
                    <a:cubicBezTo>
                      <a:pt x="5722" y="765"/>
                      <a:pt x="5721" y="762"/>
                      <a:pt x="5721" y="758"/>
                    </a:cubicBezTo>
                    <a:cubicBezTo>
                      <a:pt x="5721" y="751"/>
                      <a:pt x="5727" y="749"/>
                      <a:pt x="5732" y="747"/>
                    </a:cubicBezTo>
                    <a:cubicBezTo>
                      <a:pt x="5749" y="742"/>
                      <a:pt x="5763" y="731"/>
                      <a:pt x="5776" y="721"/>
                    </a:cubicBezTo>
                    <a:cubicBezTo>
                      <a:pt x="5784" y="715"/>
                      <a:pt x="5789" y="706"/>
                      <a:pt x="5794" y="696"/>
                    </a:cubicBezTo>
                    <a:cubicBezTo>
                      <a:pt x="5784" y="700"/>
                      <a:pt x="5775" y="703"/>
                      <a:pt x="5766" y="707"/>
                    </a:cubicBezTo>
                    <a:cubicBezTo>
                      <a:pt x="5757" y="710"/>
                      <a:pt x="5746" y="709"/>
                      <a:pt x="5737" y="711"/>
                    </a:cubicBezTo>
                    <a:cubicBezTo>
                      <a:pt x="5726" y="714"/>
                      <a:pt x="5716" y="711"/>
                      <a:pt x="5706" y="709"/>
                    </a:cubicBezTo>
                    <a:cubicBezTo>
                      <a:pt x="5697" y="708"/>
                      <a:pt x="5695" y="700"/>
                      <a:pt x="5702" y="694"/>
                    </a:cubicBezTo>
                    <a:cubicBezTo>
                      <a:pt x="5706" y="692"/>
                      <a:pt x="5711" y="690"/>
                      <a:pt x="5716" y="688"/>
                    </a:cubicBezTo>
                    <a:cubicBezTo>
                      <a:pt x="5719" y="687"/>
                      <a:pt x="5723" y="687"/>
                      <a:pt x="5726" y="685"/>
                    </a:cubicBezTo>
                    <a:cubicBezTo>
                      <a:pt x="5744" y="677"/>
                      <a:pt x="5755" y="661"/>
                      <a:pt x="5768" y="646"/>
                    </a:cubicBezTo>
                    <a:cubicBezTo>
                      <a:pt x="5768" y="646"/>
                      <a:pt x="5769" y="646"/>
                      <a:pt x="5769" y="645"/>
                    </a:cubicBezTo>
                    <a:cubicBezTo>
                      <a:pt x="5775" y="634"/>
                      <a:pt x="5779" y="621"/>
                      <a:pt x="5780" y="608"/>
                    </a:cubicBezTo>
                    <a:cubicBezTo>
                      <a:pt x="5782" y="598"/>
                      <a:pt x="5780" y="595"/>
                      <a:pt x="5770" y="593"/>
                    </a:cubicBezTo>
                    <a:cubicBezTo>
                      <a:pt x="5758" y="592"/>
                      <a:pt x="5746" y="590"/>
                      <a:pt x="5734" y="592"/>
                    </a:cubicBezTo>
                    <a:cubicBezTo>
                      <a:pt x="5721" y="593"/>
                      <a:pt x="5708" y="595"/>
                      <a:pt x="5699" y="606"/>
                    </a:cubicBezTo>
                    <a:cubicBezTo>
                      <a:pt x="5697" y="608"/>
                      <a:pt x="5695" y="608"/>
                      <a:pt x="5691" y="610"/>
                    </a:cubicBezTo>
                    <a:cubicBezTo>
                      <a:pt x="5691" y="606"/>
                      <a:pt x="5689" y="603"/>
                      <a:pt x="5689" y="600"/>
                    </a:cubicBezTo>
                    <a:cubicBezTo>
                      <a:pt x="5692" y="572"/>
                      <a:pt x="5705" y="549"/>
                      <a:pt x="5728" y="532"/>
                    </a:cubicBezTo>
                    <a:close/>
                    <a:moveTo>
                      <a:pt x="2650" y="163"/>
                    </a:moveTo>
                    <a:cubicBezTo>
                      <a:pt x="2641" y="156"/>
                      <a:pt x="2640" y="154"/>
                      <a:pt x="2647" y="146"/>
                    </a:cubicBezTo>
                    <a:cubicBezTo>
                      <a:pt x="2648" y="144"/>
                      <a:pt x="2650" y="142"/>
                      <a:pt x="2651" y="139"/>
                    </a:cubicBezTo>
                    <a:cubicBezTo>
                      <a:pt x="2653" y="128"/>
                      <a:pt x="2658" y="117"/>
                      <a:pt x="2656" y="105"/>
                    </a:cubicBezTo>
                    <a:cubicBezTo>
                      <a:pt x="2654" y="90"/>
                      <a:pt x="2652" y="75"/>
                      <a:pt x="2639" y="65"/>
                    </a:cubicBezTo>
                    <a:cubicBezTo>
                      <a:pt x="2634" y="60"/>
                      <a:pt x="2629" y="54"/>
                      <a:pt x="2624" y="48"/>
                    </a:cubicBezTo>
                    <a:cubicBezTo>
                      <a:pt x="2609" y="32"/>
                      <a:pt x="2593" y="19"/>
                      <a:pt x="2571" y="15"/>
                    </a:cubicBezTo>
                    <a:cubicBezTo>
                      <a:pt x="2558" y="14"/>
                      <a:pt x="2546" y="14"/>
                      <a:pt x="2533" y="14"/>
                    </a:cubicBezTo>
                    <a:cubicBezTo>
                      <a:pt x="2529" y="14"/>
                      <a:pt x="2524" y="16"/>
                      <a:pt x="2521" y="19"/>
                    </a:cubicBezTo>
                    <a:cubicBezTo>
                      <a:pt x="2515" y="26"/>
                      <a:pt x="2509" y="33"/>
                      <a:pt x="2503" y="41"/>
                    </a:cubicBezTo>
                    <a:cubicBezTo>
                      <a:pt x="2499" y="48"/>
                      <a:pt x="2497" y="56"/>
                      <a:pt x="2502" y="64"/>
                    </a:cubicBezTo>
                    <a:cubicBezTo>
                      <a:pt x="2503" y="66"/>
                      <a:pt x="2503" y="68"/>
                      <a:pt x="2503" y="71"/>
                    </a:cubicBezTo>
                    <a:cubicBezTo>
                      <a:pt x="2499" y="71"/>
                      <a:pt x="2498" y="75"/>
                      <a:pt x="2495" y="76"/>
                    </a:cubicBezTo>
                    <a:cubicBezTo>
                      <a:pt x="2493" y="76"/>
                      <a:pt x="2490" y="74"/>
                      <a:pt x="2488" y="73"/>
                    </a:cubicBezTo>
                    <a:cubicBezTo>
                      <a:pt x="2486" y="71"/>
                      <a:pt x="2485" y="68"/>
                      <a:pt x="2483" y="66"/>
                    </a:cubicBezTo>
                    <a:cubicBezTo>
                      <a:pt x="2476" y="55"/>
                      <a:pt x="2468" y="45"/>
                      <a:pt x="2456" y="39"/>
                    </a:cubicBezTo>
                    <a:cubicBezTo>
                      <a:pt x="2450" y="35"/>
                      <a:pt x="2443" y="34"/>
                      <a:pt x="2437" y="31"/>
                    </a:cubicBezTo>
                    <a:cubicBezTo>
                      <a:pt x="2431" y="28"/>
                      <a:pt x="2425" y="28"/>
                      <a:pt x="2418" y="29"/>
                    </a:cubicBezTo>
                    <a:cubicBezTo>
                      <a:pt x="2411" y="31"/>
                      <a:pt x="2403" y="31"/>
                      <a:pt x="2396" y="32"/>
                    </a:cubicBezTo>
                    <a:cubicBezTo>
                      <a:pt x="2388" y="34"/>
                      <a:pt x="2379" y="37"/>
                      <a:pt x="2371" y="40"/>
                    </a:cubicBezTo>
                    <a:cubicBezTo>
                      <a:pt x="2363" y="43"/>
                      <a:pt x="2357" y="48"/>
                      <a:pt x="2354" y="56"/>
                    </a:cubicBezTo>
                    <a:cubicBezTo>
                      <a:pt x="2351" y="63"/>
                      <a:pt x="2348" y="69"/>
                      <a:pt x="2345" y="76"/>
                    </a:cubicBezTo>
                    <a:cubicBezTo>
                      <a:pt x="2341" y="86"/>
                      <a:pt x="2338" y="97"/>
                      <a:pt x="2337" y="108"/>
                    </a:cubicBezTo>
                    <a:cubicBezTo>
                      <a:pt x="2337" y="122"/>
                      <a:pt x="2336" y="135"/>
                      <a:pt x="2343" y="147"/>
                    </a:cubicBezTo>
                    <a:cubicBezTo>
                      <a:pt x="2344" y="149"/>
                      <a:pt x="2343" y="152"/>
                      <a:pt x="2343" y="155"/>
                    </a:cubicBezTo>
                    <a:cubicBezTo>
                      <a:pt x="2329" y="154"/>
                      <a:pt x="2329" y="154"/>
                      <a:pt x="2320" y="145"/>
                    </a:cubicBezTo>
                    <a:cubicBezTo>
                      <a:pt x="2318" y="143"/>
                      <a:pt x="2316" y="142"/>
                      <a:pt x="2315" y="140"/>
                    </a:cubicBezTo>
                    <a:cubicBezTo>
                      <a:pt x="2305" y="129"/>
                      <a:pt x="2293" y="127"/>
                      <a:pt x="2279" y="131"/>
                    </a:cubicBezTo>
                    <a:cubicBezTo>
                      <a:pt x="2262" y="137"/>
                      <a:pt x="2259" y="151"/>
                      <a:pt x="2267" y="164"/>
                    </a:cubicBezTo>
                    <a:cubicBezTo>
                      <a:pt x="2269" y="169"/>
                      <a:pt x="2273" y="176"/>
                      <a:pt x="2272" y="181"/>
                    </a:cubicBezTo>
                    <a:cubicBezTo>
                      <a:pt x="2271" y="189"/>
                      <a:pt x="2273" y="197"/>
                      <a:pt x="2274" y="205"/>
                    </a:cubicBezTo>
                    <a:cubicBezTo>
                      <a:pt x="2274" y="207"/>
                      <a:pt x="2274" y="210"/>
                      <a:pt x="2274" y="213"/>
                    </a:cubicBezTo>
                    <a:cubicBezTo>
                      <a:pt x="2270" y="212"/>
                      <a:pt x="2266" y="213"/>
                      <a:pt x="2265" y="211"/>
                    </a:cubicBezTo>
                    <a:cubicBezTo>
                      <a:pt x="2259" y="205"/>
                      <a:pt x="2254" y="206"/>
                      <a:pt x="2248" y="210"/>
                    </a:cubicBezTo>
                    <a:cubicBezTo>
                      <a:pt x="2245" y="207"/>
                      <a:pt x="2243" y="204"/>
                      <a:pt x="2240" y="201"/>
                    </a:cubicBezTo>
                    <a:cubicBezTo>
                      <a:pt x="2231" y="191"/>
                      <a:pt x="2220" y="189"/>
                      <a:pt x="2208" y="191"/>
                    </a:cubicBezTo>
                    <a:cubicBezTo>
                      <a:pt x="2205" y="191"/>
                      <a:pt x="2201" y="193"/>
                      <a:pt x="2200" y="195"/>
                    </a:cubicBezTo>
                    <a:cubicBezTo>
                      <a:pt x="2195" y="203"/>
                      <a:pt x="2190" y="212"/>
                      <a:pt x="2193" y="222"/>
                    </a:cubicBezTo>
                    <a:cubicBezTo>
                      <a:pt x="2195" y="228"/>
                      <a:pt x="2197" y="234"/>
                      <a:pt x="2198" y="241"/>
                    </a:cubicBezTo>
                    <a:cubicBezTo>
                      <a:pt x="2201" y="248"/>
                      <a:pt x="2197" y="253"/>
                      <a:pt x="2191" y="258"/>
                    </a:cubicBezTo>
                    <a:cubicBezTo>
                      <a:pt x="2186" y="262"/>
                      <a:pt x="2181" y="262"/>
                      <a:pt x="2175" y="258"/>
                    </a:cubicBezTo>
                    <a:cubicBezTo>
                      <a:pt x="2166" y="253"/>
                      <a:pt x="2157" y="248"/>
                      <a:pt x="2146" y="251"/>
                    </a:cubicBezTo>
                    <a:cubicBezTo>
                      <a:pt x="2143" y="252"/>
                      <a:pt x="2139" y="252"/>
                      <a:pt x="2136" y="252"/>
                    </a:cubicBezTo>
                    <a:cubicBezTo>
                      <a:pt x="2130" y="251"/>
                      <a:pt x="2126" y="253"/>
                      <a:pt x="2122" y="257"/>
                    </a:cubicBezTo>
                    <a:cubicBezTo>
                      <a:pt x="2112" y="266"/>
                      <a:pt x="2109" y="278"/>
                      <a:pt x="2109" y="291"/>
                    </a:cubicBezTo>
                    <a:cubicBezTo>
                      <a:pt x="2113" y="298"/>
                      <a:pt x="2110" y="305"/>
                      <a:pt x="2110" y="312"/>
                    </a:cubicBezTo>
                    <a:cubicBezTo>
                      <a:pt x="2110" y="314"/>
                      <a:pt x="2109" y="316"/>
                      <a:pt x="2110" y="318"/>
                    </a:cubicBezTo>
                    <a:cubicBezTo>
                      <a:pt x="2113" y="326"/>
                      <a:pt x="2111" y="334"/>
                      <a:pt x="2106" y="341"/>
                    </a:cubicBezTo>
                    <a:cubicBezTo>
                      <a:pt x="2103" y="346"/>
                      <a:pt x="2104" y="351"/>
                      <a:pt x="2106" y="356"/>
                    </a:cubicBezTo>
                    <a:cubicBezTo>
                      <a:pt x="2108" y="359"/>
                      <a:pt x="2110" y="362"/>
                      <a:pt x="2112" y="365"/>
                    </a:cubicBezTo>
                    <a:cubicBezTo>
                      <a:pt x="2117" y="373"/>
                      <a:pt x="2122" y="381"/>
                      <a:pt x="2125" y="389"/>
                    </a:cubicBezTo>
                    <a:cubicBezTo>
                      <a:pt x="2128" y="398"/>
                      <a:pt x="2131" y="405"/>
                      <a:pt x="2137" y="412"/>
                    </a:cubicBezTo>
                    <a:cubicBezTo>
                      <a:pt x="2143" y="420"/>
                      <a:pt x="2142" y="420"/>
                      <a:pt x="2151" y="419"/>
                    </a:cubicBezTo>
                    <a:cubicBezTo>
                      <a:pt x="2153" y="418"/>
                      <a:pt x="2155" y="418"/>
                      <a:pt x="2157" y="417"/>
                    </a:cubicBezTo>
                    <a:cubicBezTo>
                      <a:pt x="2166" y="416"/>
                      <a:pt x="2166" y="416"/>
                      <a:pt x="2167" y="407"/>
                    </a:cubicBezTo>
                    <a:cubicBezTo>
                      <a:pt x="2168" y="406"/>
                      <a:pt x="2168" y="405"/>
                      <a:pt x="2168" y="404"/>
                    </a:cubicBezTo>
                    <a:cubicBezTo>
                      <a:pt x="2174" y="398"/>
                      <a:pt x="2173" y="389"/>
                      <a:pt x="2174" y="381"/>
                    </a:cubicBezTo>
                    <a:cubicBezTo>
                      <a:pt x="2174" y="375"/>
                      <a:pt x="2175" y="369"/>
                      <a:pt x="2176" y="363"/>
                    </a:cubicBezTo>
                    <a:cubicBezTo>
                      <a:pt x="2177" y="352"/>
                      <a:pt x="2181" y="343"/>
                      <a:pt x="2188" y="335"/>
                    </a:cubicBezTo>
                    <a:cubicBezTo>
                      <a:pt x="2189" y="333"/>
                      <a:pt x="2189" y="331"/>
                      <a:pt x="2190" y="329"/>
                    </a:cubicBezTo>
                    <a:cubicBezTo>
                      <a:pt x="2195" y="318"/>
                      <a:pt x="2199" y="306"/>
                      <a:pt x="2206" y="295"/>
                    </a:cubicBezTo>
                    <a:cubicBezTo>
                      <a:pt x="2218" y="275"/>
                      <a:pt x="2235" y="257"/>
                      <a:pt x="2253" y="240"/>
                    </a:cubicBezTo>
                    <a:cubicBezTo>
                      <a:pt x="2255" y="238"/>
                      <a:pt x="2257" y="237"/>
                      <a:pt x="2259" y="236"/>
                    </a:cubicBezTo>
                    <a:cubicBezTo>
                      <a:pt x="2268" y="230"/>
                      <a:pt x="2277" y="225"/>
                      <a:pt x="2287" y="219"/>
                    </a:cubicBezTo>
                    <a:cubicBezTo>
                      <a:pt x="2299" y="212"/>
                      <a:pt x="2312" y="205"/>
                      <a:pt x="2325" y="197"/>
                    </a:cubicBezTo>
                    <a:cubicBezTo>
                      <a:pt x="2337" y="190"/>
                      <a:pt x="2349" y="183"/>
                      <a:pt x="2361" y="177"/>
                    </a:cubicBezTo>
                    <a:cubicBezTo>
                      <a:pt x="2366" y="174"/>
                      <a:pt x="2369" y="170"/>
                      <a:pt x="2369" y="164"/>
                    </a:cubicBezTo>
                    <a:cubicBezTo>
                      <a:pt x="2369" y="154"/>
                      <a:pt x="2373" y="146"/>
                      <a:pt x="2378" y="138"/>
                    </a:cubicBezTo>
                    <a:cubicBezTo>
                      <a:pt x="2380" y="133"/>
                      <a:pt x="2383" y="129"/>
                      <a:pt x="2387" y="126"/>
                    </a:cubicBezTo>
                    <a:cubicBezTo>
                      <a:pt x="2404" y="117"/>
                      <a:pt x="2423" y="113"/>
                      <a:pt x="2441" y="117"/>
                    </a:cubicBezTo>
                    <a:cubicBezTo>
                      <a:pt x="2454" y="120"/>
                      <a:pt x="2468" y="124"/>
                      <a:pt x="2468" y="142"/>
                    </a:cubicBezTo>
                    <a:cubicBezTo>
                      <a:pt x="2468" y="146"/>
                      <a:pt x="2472" y="147"/>
                      <a:pt x="2475" y="147"/>
                    </a:cubicBezTo>
                    <a:cubicBezTo>
                      <a:pt x="2485" y="147"/>
                      <a:pt x="2496" y="148"/>
                      <a:pt x="2506" y="149"/>
                    </a:cubicBezTo>
                    <a:cubicBezTo>
                      <a:pt x="2513" y="149"/>
                      <a:pt x="2520" y="150"/>
                      <a:pt x="2527" y="150"/>
                    </a:cubicBezTo>
                    <a:cubicBezTo>
                      <a:pt x="2541" y="152"/>
                      <a:pt x="2554" y="154"/>
                      <a:pt x="2568" y="155"/>
                    </a:cubicBezTo>
                    <a:cubicBezTo>
                      <a:pt x="2569" y="155"/>
                      <a:pt x="2569" y="156"/>
                      <a:pt x="2570" y="156"/>
                    </a:cubicBezTo>
                    <a:cubicBezTo>
                      <a:pt x="2576" y="158"/>
                      <a:pt x="2582" y="161"/>
                      <a:pt x="2589" y="163"/>
                    </a:cubicBezTo>
                    <a:cubicBezTo>
                      <a:pt x="2593" y="164"/>
                      <a:pt x="2595" y="166"/>
                      <a:pt x="2596" y="171"/>
                    </a:cubicBezTo>
                    <a:cubicBezTo>
                      <a:pt x="2599" y="178"/>
                      <a:pt x="2603" y="186"/>
                      <a:pt x="2607" y="193"/>
                    </a:cubicBezTo>
                    <a:cubicBezTo>
                      <a:pt x="2614" y="206"/>
                      <a:pt x="2627" y="212"/>
                      <a:pt x="2639" y="220"/>
                    </a:cubicBezTo>
                    <a:cubicBezTo>
                      <a:pt x="2650" y="228"/>
                      <a:pt x="2663" y="230"/>
                      <a:pt x="2676" y="227"/>
                    </a:cubicBezTo>
                    <a:cubicBezTo>
                      <a:pt x="2682" y="226"/>
                      <a:pt x="2687" y="228"/>
                      <a:pt x="2692" y="230"/>
                    </a:cubicBezTo>
                    <a:cubicBezTo>
                      <a:pt x="2691" y="238"/>
                      <a:pt x="2684" y="238"/>
                      <a:pt x="2680" y="242"/>
                    </a:cubicBezTo>
                    <a:cubicBezTo>
                      <a:pt x="2679" y="245"/>
                      <a:pt x="2678" y="249"/>
                      <a:pt x="2678" y="252"/>
                    </a:cubicBezTo>
                    <a:cubicBezTo>
                      <a:pt x="2678" y="256"/>
                      <a:pt x="2679" y="260"/>
                      <a:pt x="2680" y="263"/>
                    </a:cubicBezTo>
                    <a:cubicBezTo>
                      <a:pt x="2682" y="269"/>
                      <a:pt x="2683" y="274"/>
                      <a:pt x="2685" y="279"/>
                    </a:cubicBezTo>
                    <a:cubicBezTo>
                      <a:pt x="2690" y="293"/>
                      <a:pt x="2693" y="307"/>
                      <a:pt x="2699" y="320"/>
                    </a:cubicBezTo>
                    <a:cubicBezTo>
                      <a:pt x="2705" y="334"/>
                      <a:pt x="2712" y="348"/>
                      <a:pt x="2728" y="353"/>
                    </a:cubicBezTo>
                    <a:cubicBezTo>
                      <a:pt x="2730" y="354"/>
                      <a:pt x="2731" y="355"/>
                      <a:pt x="2732" y="356"/>
                    </a:cubicBezTo>
                    <a:cubicBezTo>
                      <a:pt x="2739" y="362"/>
                      <a:pt x="2739" y="369"/>
                      <a:pt x="2730" y="372"/>
                    </a:cubicBezTo>
                    <a:cubicBezTo>
                      <a:pt x="2720" y="376"/>
                      <a:pt x="2718" y="385"/>
                      <a:pt x="2720" y="393"/>
                    </a:cubicBezTo>
                    <a:cubicBezTo>
                      <a:pt x="2723" y="410"/>
                      <a:pt x="2727" y="428"/>
                      <a:pt x="2736" y="443"/>
                    </a:cubicBezTo>
                    <a:cubicBezTo>
                      <a:pt x="2741" y="450"/>
                      <a:pt x="2747" y="457"/>
                      <a:pt x="2753" y="464"/>
                    </a:cubicBezTo>
                    <a:cubicBezTo>
                      <a:pt x="2755" y="468"/>
                      <a:pt x="2759" y="471"/>
                      <a:pt x="2757" y="477"/>
                    </a:cubicBezTo>
                    <a:cubicBezTo>
                      <a:pt x="2752" y="477"/>
                      <a:pt x="2747" y="478"/>
                      <a:pt x="2742" y="479"/>
                    </a:cubicBezTo>
                    <a:cubicBezTo>
                      <a:pt x="2735" y="480"/>
                      <a:pt x="2729" y="482"/>
                      <a:pt x="2726" y="487"/>
                    </a:cubicBezTo>
                    <a:cubicBezTo>
                      <a:pt x="2718" y="500"/>
                      <a:pt x="2712" y="514"/>
                      <a:pt x="2716" y="529"/>
                    </a:cubicBezTo>
                    <a:cubicBezTo>
                      <a:pt x="2718" y="537"/>
                      <a:pt x="2721" y="544"/>
                      <a:pt x="2723" y="552"/>
                    </a:cubicBezTo>
                    <a:cubicBezTo>
                      <a:pt x="2724" y="556"/>
                      <a:pt x="2725" y="560"/>
                      <a:pt x="2726" y="564"/>
                    </a:cubicBezTo>
                    <a:cubicBezTo>
                      <a:pt x="2709" y="567"/>
                      <a:pt x="2694" y="564"/>
                      <a:pt x="2681" y="569"/>
                    </a:cubicBezTo>
                    <a:cubicBezTo>
                      <a:pt x="2679" y="573"/>
                      <a:pt x="2678" y="575"/>
                      <a:pt x="2677" y="578"/>
                    </a:cubicBezTo>
                    <a:cubicBezTo>
                      <a:pt x="2675" y="582"/>
                      <a:pt x="2672" y="588"/>
                      <a:pt x="2673" y="592"/>
                    </a:cubicBezTo>
                    <a:cubicBezTo>
                      <a:pt x="2674" y="599"/>
                      <a:pt x="2673" y="606"/>
                      <a:pt x="2668" y="611"/>
                    </a:cubicBezTo>
                    <a:cubicBezTo>
                      <a:pt x="2675" y="622"/>
                      <a:pt x="2684" y="630"/>
                      <a:pt x="2694" y="637"/>
                    </a:cubicBezTo>
                    <a:cubicBezTo>
                      <a:pt x="2695" y="638"/>
                      <a:pt x="2697" y="638"/>
                      <a:pt x="2698" y="638"/>
                    </a:cubicBezTo>
                    <a:cubicBezTo>
                      <a:pt x="2710" y="640"/>
                      <a:pt x="2721" y="643"/>
                      <a:pt x="2732" y="643"/>
                    </a:cubicBezTo>
                    <a:cubicBezTo>
                      <a:pt x="2745" y="644"/>
                      <a:pt x="2758" y="643"/>
                      <a:pt x="2767" y="633"/>
                    </a:cubicBezTo>
                    <a:cubicBezTo>
                      <a:pt x="2774" y="627"/>
                      <a:pt x="2780" y="621"/>
                      <a:pt x="2786" y="614"/>
                    </a:cubicBezTo>
                    <a:cubicBezTo>
                      <a:pt x="2790" y="609"/>
                      <a:pt x="2792" y="603"/>
                      <a:pt x="2787" y="597"/>
                    </a:cubicBezTo>
                    <a:cubicBezTo>
                      <a:pt x="2786" y="596"/>
                      <a:pt x="2786" y="595"/>
                      <a:pt x="2786" y="594"/>
                    </a:cubicBezTo>
                    <a:cubicBezTo>
                      <a:pt x="2791" y="591"/>
                      <a:pt x="2796" y="590"/>
                      <a:pt x="2798" y="586"/>
                    </a:cubicBezTo>
                    <a:cubicBezTo>
                      <a:pt x="2802" y="579"/>
                      <a:pt x="2805" y="570"/>
                      <a:pt x="2809" y="563"/>
                    </a:cubicBezTo>
                    <a:cubicBezTo>
                      <a:pt x="2812" y="555"/>
                      <a:pt x="2811" y="548"/>
                      <a:pt x="2808" y="541"/>
                    </a:cubicBezTo>
                    <a:cubicBezTo>
                      <a:pt x="2807" y="537"/>
                      <a:pt x="2806" y="533"/>
                      <a:pt x="2805" y="529"/>
                    </a:cubicBezTo>
                    <a:cubicBezTo>
                      <a:pt x="2804" y="522"/>
                      <a:pt x="2807" y="517"/>
                      <a:pt x="2814" y="516"/>
                    </a:cubicBezTo>
                    <a:cubicBezTo>
                      <a:pt x="2817" y="516"/>
                      <a:pt x="2819" y="517"/>
                      <a:pt x="2822" y="516"/>
                    </a:cubicBezTo>
                    <a:cubicBezTo>
                      <a:pt x="2830" y="515"/>
                      <a:pt x="2839" y="515"/>
                      <a:pt x="2845" y="511"/>
                    </a:cubicBezTo>
                    <a:cubicBezTo>
                      <a:pt x="2854" y="503"/>
                      <a:pt x="2863" y="494"/>
                      <a:pt x="2868" y="483"/>
                    </a:cubicBezTo>
                    <a:cubicBezTo>
                      <a:pt x="2878" y="460"/>
                      <a:pt x="2875" y="436"/>
                      <a:pt x="2858" y="415"/>
                    </a:cubicBezTo>
                    <a:cubicBezTo>
                      <a:pt x="2855" y="410"/>
                      <a:pt x="2850" y="406"/>
                      <a:pt x="2846" y="401"/>
                    </a:cubicBezTo>
                    <a:cubicBezTo>
                      <a:pt x="2832" y="387"/>
                      <a:pt x="2816" y="379"/>
                      <a:pt x="2797" y="378"/>
                    </a:cubicBezTo>
                    <a:cubicBezTo>
                      <a:pt x="2792" y="377"/>
                      <a:pt x="2789" y="375"/>
                      <a:pt x="2787" y="371"/>
                    </a:cubicBezTo>
                    <a:cubicBezTo>
                      <a:pt x="2785" y="366"/>
                      <a:pt x="2789" y="363"/>
                      <a:pt x="2793" y="361"/>
                    </a:cubicBezTo>
                    <a:cubicBezTo>
                      <a:pt x="2794" y="360"/>
                      <a:pt x="2797" y="359"/>
                      <a:pt x="2799" y="358"/>
                    </a:cubicBezTo>
                    <a:cubicBezTo>
                      <a:pt x="2800" y="357"/>
                      <a:pt x="2802" y="356"/>
                      <a:pt x="2802" y="355"/>
                    </a:cubicBezTo>
                    <a:cubicBezTo>
                      <a:pt x="2807" y="346"/>
                      <a:pt x="2812" y="337"/>
                      <a:pt x="2816" y="328"/>
                    </a:cubicBezTo>
                    <a:cubicBezTo>
                      <a:pt x="2818" y="325"/>
                      <a:pt x="2818" y="321"/>
                      <a:pt x="2817" y="319"/>
                    </a:cubicBezTo>
                    <a:cubicBezTo>
                      <a:pt x="2810" y="303"/>
                      <a:pt x="2801" y="289"/>
                      <a:pt x="2789" y="276"/>
                    </a:cubicBezTo>
                    <a:cubicBezTo>
                      <a:pt x="2787" y="274"/>
                      <a:pt x="2784" y="272"/>
                      <a:pt x="2781" y="271"/>
                    </a:cubicBezTo>
                    <a:cubicBezTo>
                      <a:pt x="2764" y="268"/>
                      <a:pt x="2747" y="259"/>
                      <a:pt x="2729" y="264"/>
                    </a:cubicBezTo>
                    <a:cubicBezTo>
                      <a:pt x="2724" y="265"/>
                      <a:pt x="2720" y="264"/>
                      <a:pt x="2718" y="259"/>
                    </a:cubicBezTo>
                    <a:cubicBezTo>
                      <a:pt x="2716" y="254"/>
                      <a:pt x="2720" y="251"/>
                      <a:pt x="2723" y="249"/>
                    </a:cubicBezTo>
                    <a:cubicBezTo>
                      <a:pt x="2727" y="246"/>
                      <a:pt x="2731" y="242"/>
                      <a:pt x="2731" y="236"/>
                    </a:cubicBezTo>
                    <a:cubicBezTo>
                      <a:pt x="2733" y="225"/>
                      <a:pt x="2734" y="214"/>
                      <a:pt x="2735" y="202"/>
                    </a:cubicBezTo>
                    <a:cubicBezTo>
                      <a:pt x="2736" y="198"/>
                      <a:pt x="2735" y="193"/>
                      <a:pt x="2734" y="189"/>
                    </a:cubicBezTo>
                    <a:cubicBezTo>
                      <a:pt x="2727" y="171"/>
                      <a:pt x="2718" y="155"/>
                      <a:pt x="2698" y="149"/>
                    </a:cubicBezTo>
                    <a:cubicBezTo>
                      <a:pt x="2695" y="149"/>
                      <a:pt x="2693" y="147"/>
                      <a:pt x="2691" y="146"/>
                    </a:cubicBezTo>
                    <a:cubicBezTo>
                      <a:pt x="2682" y="144"/>
                      <a:pt x="2673" y="144"/>
                      <a:pt x="2666" y="150"/>
                    </a:cubicBezTo>
                    <a:cubicBezTo>
                      <a:pt x="2661" y="154"/>
                      <a:pt x="2656" y="159"/>
                      <a:pt x="2650" y="163"/>
                    </a:cubicBezTo>
                    <a:close/>
                    <a:moveTo>
                      <a:pt x="6187" y="786"/>
                    </a:moveTo>
                    <a:cubicBezTo>
                      <a:pt x="6186" y="785"/>
                      <a:pt x="6185" y="785"/>
                      <a:pt x="6184" y="784"/>
                    </a:cubicBezTo>
                    <a:cubicBezTo>
                      <a:pt x="6166" y="781"/>
                      <a:pt x="6149" y="777"/>
                      <a:pt x="6131" y="775"/>
                    </a:cubicBezTo>
                    <a:cubicBezTo>
                      <a:pt x="6118" y="773"/>
                      <a:pt x="6105" y="773"/>
                      <a:pt x="6091" y="772"/>
                    </a:cubicBezTo>
                    <a:cubicBezTo>
                      <a:pt x="6080" y="772"/>
                      <a:pt x="6068" y="771"/>
                      <a:pt x="6057" y="773"/>
                    </a:cubicBezTo>
                    <a:cubicBezTo>
                      <a:pt x="6045" y="776"/>
                      <a:pt x="6034" y="778"/>
                      <a:pt x="6023" y="780"/>
                    </a:cubicBezTo>
                    <a:cubicBezTo>
                      <a:pt x="6005" y="784"/>
                      <a:pt x="5987" y="789"/>
                      <a:pt x="5970" y="793"/>
                    </a:cubicBezTo>
                    <a:cubicBezTo>
                      <a:pt x="5952" y="798"/>
                      <a:pt x="5935" y="807"/>
                      <a:pt x="5919" y="815"/>
                    </a:cubicBezTo>
                    <a:cubicBezTo>
                      <a:pt x="5911" y="819"/>
                      <a:pt x="5905" y="825"/>
                      <a:pt x="5902" y="835"/>
                    </a:cubicBezTo>
                    <a:cubicBezTo>
                      <a:pt x="5900" y="845"/>
                      <a:pt x="5897" y="854"/>
                      <a:pt x="5892" y="864"/>
                    </a:cubicBezTo>
                    <a:cubicBezTo>
                      <a:pt x="5884" y="878"/>
                      <a:pt x="5878" y="894"/>
                      <a:pt x="5870" y="908"/>
                    </a:cubicBezTo>
                    <a:cubicBezTo>
                      <a:pt x="5861" y="923"/>
                      <a:pt x="5852" y="937"/>
                      <a:pt x="5841" y="950"/>
                    </a:cubicBezTo>
                    <a:cubicBezTo>
                      <a:pt x="5832" y="962"/>
                      <a:pt x="5820" y="972"/>
                      <a:pt x="5812" y="984"/>
                    </a:cubicBezTo>
                    <a:cubicBezTo>
                      <a:pt x="5804" y="995"/>
                      <a:pt x="5794" y="1004"/>
                      <a:pt x="5787" y="1015"/>
                    </a:cubicBezTo>
                    <a:cubicBezTo>
                      <a:pt x="5781" y="1026"/>
                      <a:pt x="5775" y="1037"/>
                      <a:pt x="5768" y="1048"/>
                    </a:cubicBezTo>
                    <a:cubicBezTo>
                      <a:pt x="5765" y="1055"/>
                      <a:pt x="5761" y="1061"/>
                      <a:pt x="5758" y="1067"/>
                    </a:cubicBezTo>
                    <a:cubicBezTo>
                      <a:pt x="5754" y="1073"/>
                      <a:pt x="5750" y="1079"/>
                      <a:pt x="5747" y="1086"/>
                    </a:cubicBezTo>
                    <a:cubicBezTo>
                      <a:pt x="5744" y="1094"/>
                      <a:pt x="5741" y="1102"/>
                      <a:pt x="5739" y="1110"/>
                    </a:cubicBezTo>
                    <a:cubicBezTo>
                      <a:pt x="5738" y="1114"/>
                      <a:pt x="5734" y="1118"/>
                      <a:pt x="5736" y="1121"/>
                    </a:cubicBezTo>
                    <a:cubicBezTo>
                      <a:pt x="5744" y="1121"/>
                      <a:pt x="5751" y="1121"/>
                      <a:pt x="5757" y="1121"/>
                    </a:cubicBezTo>
                    <a:cubicBezTo>
                      <a:pt x="5768" y="1121"/>
                      <a:pt x="5778" y="1121"/>
                      <a:pt x="5788" y="1121"/>
                    </a:cubicBezTo>
                    <a:cubicBezTo>
                      <a:pt x="5800" y="1120"/>
                      <a:pt x="5812" y="1118"/>
                      <a:pt x="5824" y="1117"/>
                    </a:cubicBezTo>
                    <a:cubicBezTo>
                      <a:pt x="5838" y="1116"/>
                      <a:pt x="5852" y="1120"/>
                      <a:pt x="5866" y="1115"/>
                    </a:cubicBezTo>
                    <a:cubicBezTo>
                      <a:pt x="5868" y="1115"/>
                      <a:pt x="5870" y="1116"/>
                      <a:pt x="5871" y="1116"/>
                    </a:cubicBezTo>
                    <a:cubicBezTo>
                      <a:pt x="5878" y="1115"/>
                      <a:pt x="5886" y="1118"/>
                      <a:pt x="5892" y="1114"/>
                    </a:cubicBezTo>
                    <a:cubicBezTo>
                      <a:pt x="5902" y="1108"/>
                      <a:pt x="5912" y="1102"/>
                      <a:pt x="5921" y="1096"/>
                    </a:cubicBezTo>
                    <a:cubicBezTo>
                      <a:pt x="5931" y="1090"/>
                      <a:pt x="5939" y="1083"/>
                      <a:pt x="5949" y="1077"/>
                    </a:cubicBezTo>
                    <a:cubicBezTo>
                      <a:pt x="5971" y="1063"/>
                      <a:pt x="5994" y="1049"/>
                      <a:pt x="6016" y="1034"/>
                    </a:cubicBezTo>
                    <a:cubicBezTo>
                      <a:pt x="6030" y="1025"/>
                      <a:pt x="6042" y="1015"/>
                      <a:pt x="6054" y="1004"/>
                    </a:cubicBezTo>
                    <a:cubicBezTo>
                      <a:pt x="6073" y="986"/>
                      <a:pt x="6090" y="967"/>
                      <a:pt x="6108" y="949"/>
                    </a:cubicBezTo>
                    <a:cubicBezTo>
                      <a:pt x="6117" y="939"/>
                      <a:pt x="6126" y="928"/>
                      <a:pt x="6134" y="917"/>
                    </a:cubicBezTo>
                    <a:cubicBezTo>
                      <a:pt x="6144" y="902"/>
                      <a:pt x="6153" y="887"/>
                      <a:pt x="6162" y="872"/>
                    </a:cubicBezTo>
                    <a:cubicBezTo>
                      <a:pt x="6167" y="863"/>
                      <a:pt x="6171" y="854"/>
                      <a:pt x="6174" y="844"/>
                    </a:cubicBezTo>
                    <a:cubicBezTo>
                      <a:pt x="6179" y="825"/>
                      <a:pt x="6182" y="806"/>
                      <a:pt x="6187" y="786"/>
                    </a:cubicBezTo>
                    <a:close/>
                    <a:moveTo>
                      <a:pt x="4673" y="2051"/>
                    </a:moveTo>
                    <a:cubicBezTo>
                      <a:pt x="4674" y="2043"/>
                      <a:pt x="4674" y="2038"/>
                      <a:pt x="4674" y="2033"/>
                    </a:cubicBezTo>
                    <a:cubicBezTo>
                      <a:pt x="4674" y="2010"/>
                      <a:pt x="4673" y="1986"/>
                      <a:pt x="4672" y="1963"/>
                    </a:cubicBezTo>
                    <a:cubicBezTo>
                      <a:pt x="4672" y="1953"/>
                      <a:pt x="4672" y="1943"/>
                      <a:pt x="4671" y="1932"/>
                    </a:cubicBezTo>
                    <a:cubicBezTo>
                      <a:pt x="4671" y="1922"/>
                      <a:pt x="4670" y="1911"/>
                      <a:pt x="4669" y="1900"/>
                    </a:cubicBezTo>
                    <a:cubicBezTo>
                      <a:pt x="4669" y="1885"/>
                      <a:pt x="4668" y="1869"/>
                      <a:pt x="4667" y="1853"/>
                    </a:cubicBezTo>
                    <a:cubicBezTo>
                      <a:pt x="4667" y="1835"/>
                      <a:pt x="4666" y="1817"/>
                      <a:pt x="4665" y="1799"/>
                    </a:cubicBezTo>
                    <a:cubicBezTo>
                      <a:pt x="4665" y="1789"/>
                      <a:pt x="4664" y="1787"/>
                      <a:pt x="4654" y="1787"/>
                    </a:cubicBezTo>
                    <a:cubicBezTo>
                      <a:pt x="4641" y="1787"/>
                      <a:pt x="4628" y="1787"/>
                      <a:pt x="4616" y="1787"/>
                    </a:cubicBezTo>
                    <a:cubicBezTo>
                      <a:pt x="4601" y="1788"/>
                      <a:pt x="4586" y="1788"/>
                      <a:pt x="4571" y="1788"/>
                    </a:cubicBezTo>
                    <a:cubicBezTo>
                      <a:pt x="4545" y="1790"/>
                      <a:pt x="4519" y="1792"/>
                      <a:pt x="4493" y="1793"/>
                    </a:cubicBezTo>
                    <a:cubicBezTo>
                      <a:pt x="4481" y="1794"/>
                      <a:pt x="4470" y="1794"/>
                      <a:pt x="4458" y="1794"/>
                    </a:cubicBezTo>
                    <a:cubicBezTo>
                      <a:pt x="4442" y="1794"/>
                      <a:pt x="4426" y="1794"/>
                      <a:pt x="4411" y="1794"/>
                    </a:cubicBezTo>
                    <a:cubicBezTo>
                      <a:pt x="4404" y="1793"/>
                      <a:pt x="4397" y="1795"/>
                      <a:pt x="4391" y="1791"/>
                    </a:cubicBezTo>
                    <a:cubicBezTo>
                      <a:pt x="4389" y="1789"/>
                      <a:pt x="4385" y="1790"/>
                      <a:pt x="4382" y="1790"/>
                    </a:cubicBezTo>
                    <a:cubicBezTo>
                      <a:pt x="4382" y="1794"/>
                      <a:pt x="4381" y="1796"/>
                      <a:pt x="4381" y="1798"/>
                    </a:cubicBezTo>
                    <a:cubicBezTo>
                      <a:pt x="4381" y="1817"/>
                      <a:pt x="4381" y="1835"/>
                      <a:pt x="4380" y="1854"/>
                    </a:cubicBezTo>
                    <a:cubicBezTo>
                      <a:pt x="4379" y="1875"/>
                      <a:pt x="4381" y="1897"/>
                      <a:pt x="4377" y="1919"/>
                    </a:cubicBezTo>
                    <a:cubicBezTo>
                      <a:pt x="4376" y="1930"/>
                      <a:pt x="4376" y="1942"/>
                      <a:pt x="4375" y="1954"/>
                    </a:cubicBezTo>
                    <a:cubicBezTo>
                      <a:pt x="4374" y="1970"/>
                      <a:pt x="4373" y="1987"/>
                      <a:pt x="4372" y="2003"/>
                    </a:cubicBezTo>
                    <a:cubicBezTo>
                      <a:pt x="4372" y="2012"/>
                      <a:pt x="4372" y="2021"/>
                      <a:pt x="4372" y="2030"/>
                    </a:cubicBezTo>
                    <a:cubicBezTo>
                      <a:pt x="4373" y="2039"/>
                      <a:pt x="4374" y="2047"/>
                      <a:pt x="4375" y="2056"/>
                    </a:cubicBezTo>
                    <a:cubicBezTo>
                      <a:pt x="4377" y="2056"/>
                      <a:pt x="4378" y="2057"/>
                      <a:pt x="4379" y="2057"/>
                    </a:cubicBezTo>
                    <a:cubicBezTo>
                      <a:pt x="4400" y="2055"/>
                      <a:pt x="4421" y="2053"/>
                      <a:pt x="4442" y="2056"/>
                    </a:cubicBezTo>
                    <a:cubicBezTo>
                      <a:pt x="4443" y="2056"/>
                      <a:pt x="4444" y="2056"/>
                      <a:pt x="4445" y="2056"/>
                    </a:cubicBezTo>
                    <a:cubicBezTo>
                      <a:pt x="4457" y="2056"/>
                      <a:pt x="4469" y="2056"/>
                      <a:pt x="4482" y="2056"/>
                    </a:cubicBezTo>
                    <a:cubicBezTo>
                      <a:pt x="4496" y="2056"/>
                      <a:pt x="4509" y="2057"/>
                      <a:pt x="4523" y="2056"/>
                    </a:cubicBezTo>
                    <a:cubicBezTo>
                      <a:pt x="4542" y="2055"/>
                      <a:pt x="4561" y="2053"/>
                      <a:pt x="4580" y="2052"/>
                    </a:cubicBezTo>
                    <a:cubicBezTo>
                      <a:pt x="4602" y="2051"/>
                      <a:pt x="4625" y="2051"/>
                      <a:pt x="4647" y="2051"/>
                    </a:cubicBezTo>
                    <a:cubicBezTo>
                      <a:pt x="4655" y="2051"/>
                      <a:pt x="4664" y="2051"/>
                      <a:pt x="4673" y="2051"/>
                    </a:cubicBezTo>
                    <a:close/>
                    <a:moveTo>
                      <a:pt x="1573" y="1823"/>
                    </a:moveTo>
                    <a:cubicBezTo>
                      <a:pt x="1575" y="1843"/>
                      <a:pt x="1573" y="1862"/>
                      <a:pt x="1571" y="1881"/>
                    </a:cubicBezTo>
                    <a:cubicBezTo>
                      <a:pt x="1570" y="1885"/>
                      <a:pt x="1570" y="1888"/>
                      <a:pt x="1570" y="1891"/>
                    </a:cubicBezTo>
                    <a:cubicBezTo>
                      <a:pt x="1570" y="1897"/>
                      <a:pt x="1571" y="1903"/>
                      <a:pt x="1570" y="1909"/>
                    </a:cubicBezTo>
                    <a:cubicBezTo>
                      <a:pt x="1568" y="1926"/>
                      <a:pt x="1566" y="1944"/>
                      <a:pt x="1569" y="1961"/>
                    </a:cubicBezTo>
                    <a:cubicBezTo>
                      <a:pt x="1570" y="1966"/>
                      <a:pt x="1570" y="1970"/>
                      <a:pt x="1570" y="1975"/>
                    </a:cubicBezTo>
                    <a:cubicBezTo>
                      <a:pt x="1570" y="1988"/>
                      <a:pt x="1569" y="2002"/>
                      <a:pt x="1570" y="2015"/>
                    </a:cubicBezTo>
                    <a:cubicBezTo>
                      <a:pt x="1572" y="2030"/>
                      <a:pt x="1572" y="2044"/>
                      <a:pt x="1570" y="2059"/>
                    </a:cubicBezTo>
                    <a:cubicBezTo>
                      <a:pt x="1568" y="2070"/>
                      <a:pt x="1568" y="2080"/>
                      <a:pt x="1567" y="2091"/>
                    </a:cubicBezTo>
                    <a:cubicBezTo>
                      <a:pt x="1588" y="2094"/>
                      <a:pt x="1609" y="2094"/>
                      <a:pt x="1630" y="2092"/>
                    </a:cubicBezTo>
                    <a:cubicBezTo>
                      <a:pt x="1634" y="2092"/>
                      <a:pt x="1638" y="2091"/>
                      <a:pt x="1641" y="2091"/>
                    </a:cubicBezTo>
                    <a:cubicBezTo>
                      <a:pt x="1656" y="2095"/>
                      <a:pt x="1670" y="2091"/>
                      <a:pt x="1685" y="2091"/>
                    </a:cubicBezTo>
                    <a:cubicBezTo>
                      <a:pt x="1702" y="2091"/>
                      <a:pt x="1719" y="2090"/>
                      <a:pt x="1737" y="2089"/>
                    </a:cubicBezTo>
                    <a:cubicBezTo>
                      <a:pt x="1751" y="2088"/>
                      <a:pt x="1765" y="2087"/>
                      <a:pt x="1779" y="2086"/>
                    </a:cubicBezTo>
                    <a:cubicBezTo>
                      <a:pt x="1785" y="2086"/>
                      <a:pt x="1791" y="2087"/>
                      <a:pt x="1797" y="2086"/>
                    </a:cubicBezTo>
                    <a:cubicBezTo>
                      <a:pt x="1810" y="2086"/>
                      <a:pt x="1823" y="2085"/>
                      <a:pt x="1836" y="2083"/>
                    </a:cubicBezTo>
                    <a:cubicBezTo>
                      <a:pt x="1837" y="2083"/>
                      <a:pt x="1838" y="2082"/>
                      <a:pt x="1840" y="2081"/>
                    </a:cubicBezTo>
                    <a:cubicBezTo>
                      <a:pt x="1840" y="2069"/>
                      <a:pt x="1840" y="2057"/>
                      <a:pt x="1840" y="2045"/>
                    </a:cubicBezTo>
                    <a:cubicBezTo>
                      <a:pt x="1841" y="2020"/>
                      <a:pt x="1840" y="1994"/>
                      <a:pt x="1841" y="1969"/>
                    </a:cubicBezTo>
                    <a:cubicBezTo>
                      <a:pt x="1841" y="1945"/>
                      <a:pt x="1842" y="1922"/>
                      <a:pt x="1843" y="1898"/>
                    </a:cubicBezTo>
                    <a:cubicBezTo>
                      <a:pt x="1843" y="1895"/>
                      <a:pt x="1843" y="1892"/>
                      <a:pt x="1843" y="1889"/>
                    </a:cubicBezTo>
                    <a:cubicBezTo>
                      <a:pt x="1844" y="1874"/>
                      <a:pt x="1843" y="1859"/>
                      <a:pt x="1845" y="1845"/>
                    </a:cubicBezTo>
                    <a:cubicBezTo>
                      <a:pt x="1845" y="1836"/>
                      <a:pt x="1846" y="1828"/>
                      <a:pt x="1842" y="1820"/>
                    </a:cubicBezTo>
                    <a:cubicBezTo>
                      <a:pt x="1824" y="1819"/>
                      <a:pt x="1807" y="1819"/>
                      <a:pt x="1789" y="1818"/>
                    </a:cubicBezTo>
                    <a:cubicBezTo>
                      <a:pt x="1772" y="1818"/>
                      <a:pt x="1756" y="1818"/>
                      <a:pt x="1740" y="1818"/>
                    </a:cubicBezTo>
                    <a:cubicBezTo>
                      <a:pt x="1730" y="1817"/>
                      <a:pt x="1720" y="1815"/>
                      <a:pt x="1710" y="1818"/>
                    </a:cubicBezTo>
                    <a:cubicBezTo>
                      <a:pt x="1708" y="1818"/>
                      <a:pt x="1706" y="1818"/>
                      <a:pt x="1703" y="1817"/>
                    </a:cubicBezTo>
                    <a:cubicBezTo>
                      <a:pt x="1690" y="1816"/>
                      <a:pt x="1676" y="1816"/>
                      <a:pt x="1662" y="1819"/>
                    </a:cubicBezTo>
                    <a:cubicBezTo>
                      <a:pt x="1661" y="1819"/>
                      <a:pt x="1659" y="1819"/>
                      <a:pt x="1657" y="1819"/>
                    </a:cubicBezTo>
                    <a:cubicBezTo>
                      <a:pt x="1629" y="1817"/>
                      <a:pt x="1601" y="1818"/>
                      <a:pt x="1573" y="1823"/>
                    </a:cubicBezTo>
                    <a:close/>
                    <a:moveTo>
                      <a:pt x="2138" y="1376"/>
                    </a:moveTo>
                    <a:cubicBezTo>
                      <a:pt x="2135" y="1368"/>
                      <a:pt x="2132" y="1362"/>
                      <a:pt x="2130" y="1356"/>
                    </a:cubicBezTo>
                    <a:cubicBezTo>
                      <a:pt x="2128" y="1353"/>
                      <a:pt x="2127" y="1349"/>
                      <a:pt x="2125" y="1347"/>
                    </a:cubicBezTo>
                    <a:cubicBezTo>
                      <a:pt x="2119" y="1340"/>
                      <a:pt x="2112" y="1333"/>
                      <a:pt x="2109" y="1325"/>
                    </a:cubicBezTo>
                    <a:cubicBezTo>
                      <a:pt x="2108" y="1323"/>
                      <a:pt x="2107" y="1322"/>
                      <a:pt x="2106" y="1321"/>
                    </a:cubicBezTo>
                    <a:cubicBezTo>
                      <a:pt x="2100" y="1315"/>
                      <a:pt x="2095" y="1310"/>
                      <a:pt x="2090" y="1304"/>
                    </a:cubicBezTo>
                    <a:cubicBezTo>
                      <a:pt x="2088" y="1302"/>
                      <a:pt x="2086" y="1298"/>
                      <a:pt x="2085" y="1294"/>
                    </a:cubicBezTo>
                    <a:cubicBezTo>
                      <a:pt x="2085" y="1293"/>
                      <a:pt x="2086" y="1290"/>
                      <a:pt x="2087" y="1289"/>
                    </a:cubicBezTo>
                    <a:cubicBezTo>
                      <a:pt x="2093" y="1284"/>
                      <a:pt x="2100" y="1282"/>
                      <a:pt x="2107" y="1284"/>
                    </a:cubicBezTo>
                    <a:cubicBezTo>
                      <a:pt x="2118" y="1287"/>
                      <a:pt x="2127" y="1291"/>
                      <a:pt x="2137" y="1296"/>
                    </a:cubicBezTo>
                    <a:cubicBezTo>
                      <a:pt x="2143" y="1299"/>
                      <a:pt x="2147" y="1304"/>
                      <a:pt x="2154" y="1309"/>
                    </a:cubicBezTo>
                    <a:cubicBezTo>
                      <a:pt x="2154" y="1305"/>
                      <a:pt x="2154" y="1302"/>
                      <a:pt x="2154" y="1299"/>
                    </a:cubicBezTo>
                    <a:cubicBezTo>
                      <a:pt x="2153" y="1295"/>
                      <a:pt x="2152" y="1291"/>
                      <a:pt x="2151" y="1287"/>
                    </a:cubicBezTo>
                    <a:cubicBezTo>
                      <a:pt x="2150" y="1271"/>
                      <a:pt x="2143" y="1257"/>
                      <a:pt x="2136" y="1243"/>
                    </a:cubicBezTo>
                    <a:cubicBezTo>
                      <a:pt x="2133" y="1239"/>
                      <a:pt x="2131" y="1235"/>
                      <a:pt x="2129" y="1231"/>
                    </a:cubicBezTo>
                    <a:cubicBezTo>
                      <a:pt x="2126" y="1226"/>
                      <a:pt x="2124" y="1220"/>
                      <a:pt x="2120" y="1216"/>
                    </a:cubicBezTo>
                    <a:cubicBezTo>
                      <a:pt x="2112" y="1208"/>
                      <a:pt x="2104" y="1202"/>
                      <a:pt x="2096" y="1195"/>
                    </a:cubicBezTo>
                    <a:cubicBezTo>
                      <a:pt x="2094" y="1193"/>
                      <a:pt x="2092" y="1193"/>
                      <a:pt x="2091" y="1192"/>
                    </a:cubicBezTo>
                    <a:cubicBezTo>
                      <a:pt x="2083" y="1187"/>
                      <a:pt x="2082" y="1184"/>
                      <a:pt x="2090" y="1178"/>
                    </a:cubicBezTo>
                    <a:cubicBezTo>
                      <a:pt x="2093" y="1175"/>
                      <a:pt x="2096" y="1175"/>
                      <a:pt x="2101" y="1177"/>
                    </a:cubicBezTo>
                    <a:cubicBezTo>
                      <a:pt x="2117" y="1186"/>
                      <a:pt x="2134" y="1194"/>
                      <a:pt x="2152" y="1203"/>
                    </a:cubicBezTo>
                    <a:cubicBezTo>
                      <a:pt x="2151" y="1200"/>
                      <a:pt x="2150" y="1196"/>
                      <a:pt x="2150" y="1193"/>
                    </a:cubicBezTo>
                    <a:cubicBezTo>
                      <a:pt x="2149" y="1173"/>
                      <a:pt x="2139" y="1157"/>
                      <a:pt x="2128" y="1142"/>
                    </a:cubicBezTo>
                    <a:cubicBezTo>
                      <a:pt x="2117" y="1129"/>
                      <a:pt x="2104" y="1117"/>
                      <a:pt x="2092" y="1105"/>
                    </a:cubicBezTo>
                    <a:cubicBezTo>
                      <a:pt x="2089" y="1102"/>
                      <a:pt x="2085" y="1100"/>
                      <a:pt x="2082" y="1098"/>
                    </a:cubicBezTo>
                    <a:cubicBezTo>
                      <a:pt x="2084" y="1091"/>
                      <a:pt x="2088" y="1088"/>
                      <a:pt x="2093" y="1086"/>
                    </a:cubicBezTo>
                    <a:cubicBezTo>
                      <a:pt x="2096" y="1085"/>
                      <a:pt x="2099" y="1084"/>
                      <a:pt x="2101" y="1082"/>
                    </a:cubicBezTo>
                    <a:cubicBezTo>
                      <a:pt x="2105" y="1080"/>
                      <a:pt x="2108" y="1077"/>
                      <a:pt x="2112" y="1074"/>
                    </a:cubicBezTo>
                    <a:cubicBezTo>
                      <a:pt x="2120" y="1068"/>
                      <a:pt x="2129" y="1063"/>
                      <a:pt x="2137" y="1057"/>
                    </a:cubicBezTo>
                    <a:cubicBezTo>
                      <a:pt x="2139" y="1056"/>
                      <a:pt x="2141" y="1055"/>
                      <a:pt x="2144" y="1054"/>
                    </a:cubicBezTo>
                    <a:cubicBezTo>
                      <a:pt x="2156" y="1050"/>
                      <a:pt x="2168" y="1047"/>
                      <a:pt x="2182" y="1049"/>
                    </a:cubicBezTo>
                    <a:cubicBezTo>
                      <a:pt x="2175" y="1043"/>
                      <a:pt x="2168" y="1037"/>
                      <a:pt x="2161" y="1031"/>
                    </a:cubicBezTo>
                    <a:cubicBezTo>
                      <a:pt x="2150" y="1024"/>
                      <a:pt x="2138" y="1023"/>
                      <a:pt x="2126" y="1022"/>
                    </a:cubicBezTo>
                    <a:cubicBezTo>
                      <a:pt x="2123" y="1021"/>
                      <a:pt x="2120" y="1020"/>
                      <a:pt x="2117" y="1019"/>
                    </a:cubicBezTo>
                    <a:cubicBezTo>
                      <a:pt x="2123" y="1009"/>
                      <a:pt x="2128" y="1006"/>
                      <a:pt x="2138" y="1004"/>
                    </a:cubicBezTo>
                    <a:cubicBezTo>
                      <a:pt x="2144" y="1003"/>
                      <a:pt x="2149" y="1002"/>
                      <a:pt x="2155" y="1001"/>
                    </a:cubicBezTo>
                    <a:cubicBezTo>
                      <a:pt x="2179" y="996"/>
                      <a:pt x="2203" y="993"/>
                      <a:pt x="2227" y="992"/>
                    </a:cubicBezTo>
                    <a:cubicBezTo>
                      <a:pt x="2229" y="992"/>
                      <a:pt x="2230" y="991"/>
                      <a:pt x="2232" y="990"/>
                    </a:cubicBezTo>
                    <a:cubicBezTo>
                      <a:pt x="2225" y="985"/>
                      <a:pt x="2220" y="980"/>
                      <a:pt x="2214" y="976"/>
                    </a:cubicBezTo>
                    <a:cubicBezTo>
                      <a:pt x="2213" y="975"/>
                      <a:pt x="2210" y="975"/>
                      <a:pt x="2209" y="975"/>
                    </a:cubicBezTo>
                    <a:cubicBezTo>
                      <a:pt x="2192" y="976"/>
                      <a:pt x="2175" y="977"/>
                      <a:pt x="2159" y="979"/>
                    </a:cubicBezTo>
                    <a:cubicBezTo>
                      <a:pt x="2147" y="980"/>
                      <a:pt x="2135" y="984"/>
                      <a:pt x="2123" y="985"/>
                    </a:cubicBezTo>
                    <a:cubicBezTo>
                      <a:pt x="2109" y="987"/>
                      <a:pt x="2095" y="992"/>
                      <a:pt x="2082" y="998"/>
                    </a:cubicBezTo>
                    <a:cubicBezTo>
                      <a:pt x="2064" y="1007"/>
                      <a:pt x="2049" y="1018"/>
                      <a:pt x="2037" y="1034"/>
                    </a:cubicBezTo>
                    <a:cubicBezTo>
                      <a:pt x="2029" y="1045"/>
                      <a:pt x="2019" y="1055"/>
                      <a:pt x="2010" y="1066"/>
                    </a:cubicBezTo>
                    <a:cubicBezTo>
                      <a:pt x="2002" y="1075"/>
                      <a:pt x="1995" y="1085"/>
                      <a:pt x="1988" y="1094"/>
                    </a:cubicBezTo>
                    <a:cubicBezTo>
                      <a:pt x="1983" y="1101"/>
                      <a:pt x="1980" y="1109"/>
                      <a:pt x="1974" y="1116"/>
                    </a:cubicBezTo>
                    <a:cubicBezTo>
                      <a:pt x="1965" y="1127"/>
                      <a:pt x="1963" y="1140"/>
                      <a:pt x="1957" y="1153"/>
                    </a:cubicBezTo>
                    <a:cubicBezTo>
                      <a:pt x="1955" y="1158"/>
                      <a:pt x="1954" y="1165"/>
                      <a:pt x="1953" y="1171"/>
                    </a:cubicBezTo>
                    <a:cubicBezTo>
                      <a:pt x="1951" y="1176"/>
                      <a:pt x="1949" y="1181"/>
                      <a:pt x="1948" y="1187"/>
                    </a:cubicBezTo>
                    <a:cubicBezTo>
                      <a:pt x="1946" y="1194"/>
                      <a:pt x="1947" y="1201"/>
                      <a:pt x="1945" y="1208"/>
                    </a:cubicBezTo>
                    <a:cubicBezTo>
                      <a:pt x="1941" y="1220"/>
                      <a:pt x="1942" y="1233"/>
                      <a:pt x="1942" y="1246"/>
                    </a:cubicBezTo>
                    <a:cubicBezTo>
                      <a:pt x="1942" y="1256"/>
                      <a:pt x="1942" y="1266"/>
                      <a:pt x="1943" y="1276"/>
                    </a:cubicBezTo>
                    <a:cubicBezTo>
                      <a:pt x="1944" y="1284"/>
                      <a:pt x="1947" y="1292"/>
                      <a:pt x="1949" y="1300"/>
                    </a:cubicBezTo>
                    <a:cubicBezTo>
                      <a:pt x="1954" y="1313"/>
                      <a:pt x="1958" y="1327"/>
                      <a:pt x="1963" y="1340"/>
                    </a:cubicBezTo>
                    <a:cubicBezTo>
                      <a:pt x="1968" y="1351"/>
                      <a:pt x="1975" y="1362"/>
                      <a:pt x="1982" y="1371"/>
                    </a:cubicBezTo>
                    <a:cubicBezTo>
                      <a:pt x="1993" y="1387"/>
                      <a:pt x="2008" y="1400"/>
                      <a:pt x="2023" y="1413"/>
                    </a:cubicBezTo>
                    <a:cubicBezTo>
                      <a:pt x="2026" y="1416"/>
                      <a:pt x="2030" y="1417"/>
                      <a:pt x="2032" y="1420"/>
                    </a:cubicBezTo>
                    <a:cubicBezTo>
                      <a:pt x="2044" y="1433"/>
                      <a:pt x="2059" y="1441"/>
                      <a:pt x="2072" y="1451"/>
                    </a:cubicBezTo>
                    <a:cubicBezTo>
                      <a:pt x="2076" y="1453"/>
                      <a:pt x="2081" y="1455"/>
                      <a:pt x="2085" y="1458"/>
                    </a:cubicBezTo>
                    <a:cubicBezTo>
                      <a:pt x="2096" y="1467"/>
                      <a:pt x="2109" y="1473"/>
                      <a:pt x="2121" y="1480"/>
                    </a:cubicBezTo>
                    <a:cubicBezTo>
                      <a:pt x="2125" y="1482"/>
                      <a:pt x="2129" y="1483"/>
                      <a:pt x="2133" y="1485"/>
                    </a:cubicBezTo>
                    <a:cubicBezTo>
                      <a:pt x="2141" y="1488"/>
                      <a:pt x="2149" y="1492"/>
                      <a:pt x="2157" y="1496"/>
                    </a:cubicBezTo>
                    <a:cubicBezTo>
                      <a:pt x="2158" y="1497"/>
                      <a:pt x="2161" y="1496"/>
                      <a:pt x="2165" y="1496"/>
                    </a:cubicBezTo>
                    <a:cubicBezTo>
                      <a:pt x="2163" y="1491"/>
                      <a:pt x="2162" y="1487"/>
                      <a:pt x="2160" y="1483"/>
                    </a:cubicBezTo>
                    <a:cubicBezTo>
                      <a:pt x="2157" y="1475"/>
                      <a:pt x="2152" y="1467"/>
                      <a:pt x="2149" y="1459"/>
                    </a:cubicBezTo>
                    <a:cubicBezTo>
                      <a:pt x="2144" y="1447"/>
                      <a:pt x="2140" y="1434"/>
                      <a:pt x="2130" y="1425"/>
                    </a:cubicBezTo>
                    <a:cubicBezTo>
                      <a:pt x="2114" y="1410"/>
                      <a:pt x="2100" y="1395"/>
                      <a:pt x="2085" y="1380"/>
                    </a:cubicBezTo>
                    <a:cubicBezTo>
                      <a:pt x="2080" y="1376"/>
                      <a:pt x="2079" y="1373"/>
                      <a:pt x="2083" y="1369"/>
                    </a:cubicBezTo>
                    <a:cubicBezTo>
                      <a:pt x="2088" y="1364"/>
                      <a:pt x="2093" y="1362"/>
                      <a:pt x="2100" y="1363"/>
                    </a:cubicBezTo>
                    <a:cubicBezTo>
                      <a:pt x="2111" y="1366"/>
                      <a:pt x="2124" y="1366"/>
                      <a:pt x="2133" y="1375"/>
                    </a:cubicBezTo>
                    <a:cubicBezTo>
                      <a:pt x="2134" y="1376"/>
                      <a:pt x="2136" y="1375"/>
                      <a:pt x="2138" y="1376"/>
                    </a:cubicBezTo>
                    <a:close/>
                    <a:moveTo>
                      <a:pt x="263" y="1403"/>
                    </a:moveTo>
                    <a:cubicBezTo>
                      <a:pt x="265" y="1399"/>
                      <a:pt x="266" y="1396"/>
                      <a:pt x="267" y="1396"/>
                    </a:cubicBezTo>
                    <a:cubicBezTo>
                      <a:pt x="273" y="1394"/>
                      <a:pt x="272" y="1390"/>
                      <a:pt x="272" y="1385"/>
                    </a:cubicBezTo>
                    <a:cubicBezTo>
                      <a:pt x="273" y="1367"/>
                      <a:pt x="272" y="1348"/>
                      <a:pt x="273" y="1329"/>
                    </a:cubicBezTo>
                    <a:cubicBezTo>
                      <a:pt x="273" y="1322"/>
                      <a:pt x="273" y="1315"/>
                      <a:pt x="273" y="1308"/>
                    </a:cubicBezTo>
                    <a:cubicBezTo>
                      <a:pt x="274" y="1294"/>
                      <a:pt x="274" y="1279"/>
                      <a:pt x="274" y="1265"/>
                    </a:cubicBezTo>
                    <a:cubicBezTo>
                      <a:pt x="274" y="1245"/>
                      <a:pt x="273" y="1225"/>
                      <a:pt x="273" y="1205"/>
                    </a:cubicBezTo>
                    <a:cubicBezTo>
                      <a:pt x="272" y="1196"/>
                      <a:pt x="273" y="1187"/>
                      <a:pt x="273" y="1177"/>
                    </a:cubicBezTo>
                    <a:cubicBezTo>
                      <a:pt x="270" y="1178"/>
                      <a:pt x="268" y="1179"/>
                      <a:pt x="264" y="1180"/>
                    </a:cubicBezTo>
                    <a:cubicBezTo>
                      <a:pt x="266" y="1176"/>
                      <a:pt x="267" y="1173"/>
                      <a:pt x="269" y="1171"/>
                    </a:cubicBezTo>
                    <a:cubicBezTo>
                      <a:pt x="272" y="1169"/>
                      <a:pt x="272" y="1167"/>
                      <a:pt x="271" y="1165"/>
                    </a:cubicBezTo>
                    <a:cubicBezTo>
                      <a:pt x="270" y="1163"/>
                      <a:pt x="267" y="1163"/>
                      <a:pt x="265" y="1163"/>
                    </a:cubicBezTo>
                    <a:cubicBezTo>
                      <a:pt x="254" y="1163"/>
                      <a:pt x="244" y="1162"/>
                      <a:pt x="234" y="1167"/>
                    </a:cubicBezTo>
                    <a:cubicBezTo>
                      <a:pt x="233" y="1167"/>
                      <a:pt x="232" y="1167"/>
                      <a:pt x="231" y="1167"/>
                    </a:cubicBezTo>
                    <a:cubicBezTo>
                      <a:pt x="213" y="1167"/>
                      <a:pt x="196" y="1166"/>
                      <a:pt x="178" y="1166"/>
                    </a:cubicBezTo>
                    <a:cubicBezTo>
                      <a:pt x="176" y="1166"/>
                      <a:pt x="174" y="1166"/>
                      <a:pt x="172" y="1166"/>
                    </a:cubicBezTo>
                    <a:cubicBezTo>
                      <a:pt x="163" y="1167"/>
                      <a:pt x="154" y="1167"/>
                      <a:pt x="145" y="1167"/>
                    </a:cubicBezTo>
                    <a:cubicBezTo>
                      <a:pt x="128" y="1168"/>
                      <a:pt x="110" y="1168"/>
                      <a:pt x="92" y="1169"/>
                    </a:cubicBezTo>
                    <a:cubicBezTo>
                      <a:pt x="82" y="1169"/>
                      <a:pt x="72" y="1172"/>
                      <a:pt x="62" y="1171"/>
                    </a:cubicBezTo>
                    <a:cubicBezTo>
                      <a:pt x="46" y="1169"/>
                      <a:pt x="32" y="1175"/>
                      <a:pt x="16" y="1174"/>
                    </a:cubicBezTo>
                    <a:cubicBezTo>
                      <a:pt x="18" y="1217"/>
                      <a:pt x="19" y="1259"/>
                      <a:pt x="21" y="1301"/>
                    </a:cubicBezTo>
                    <a:cubicBezTo>
                      <a:pt x="23" y="1343"/>
                      <a:pt x="21" y="1384"/>
                      <a:pt x="27" y="1426"/>
                    </a:cubicBezTo>
                    <a:cubicBezTo>
                      <a:pt x="50" y="1427"/>
                      <a:pt x="73" y="1431"/>
                      <a:pt x="95" y="1426"/>
                    </a:cubicBezTo>
                    <a:cubicBezTo>
                      <a:pt x="101" y="1425"/>
                      <a:pt x="107" y="1425"/>
                      <a:pt x="113" y="1424"/>
                    </a:cubicBezTo>
                    <a:cubicBezTo>
                      <a:pt x="130" y="1423"/>
                      <a:pt x="146" y="1423"/>
                      <a:pt x="162" y="1422"/>
                    </a:cubicBezTo>
                    <a:cubicBezTo>
                      <a:pt x="176" y="1421"/>
                      <a:pt x="190" y="1419"/>
                      <a:pt x="203" y="1418"/>
                    </a:cubicBezTo>
                    <a:cubicBezTo>
                      <a:pt x="227" y="1417"/>
                      <a:pt x="250" y="1417"/>
                      <a:pt x="274" y="1417"/>
                    </a:cubicBezTo>
                    <a:cubicBezTo>
                      <a:pt x="274" y="1410"/>
                      <a:pt x="273" y="1404"/>
                      <a:pt x="263" y="1403"/>
                    </a:cubicBezTo>
                    <a:close/>
                    <a:moveTo>
                      <a:pt x="5763" y="1336"/>
                    </a:moveTo>
                    <a:cubicBezTo>
                      <a:pt x="5762" y="1341"/>
                      <a:pt x="5761" y="1345"/>
                      <a:pt x="5761" y="1348"/>
                    </a:cubicBezTo>
                    <a:cubicBezTo>
                      <a:pt x="5761" y="1370"/>
                      <a:pt x="5757" y="1393"/>
                      <a:pt x="5759" y="1415"/>
                    </a:cubicBezTo>
                    <a:cubicBezTo>
                      <a:pt x="5761" y="1433"/>
                      <a:pt x="5762" y="1450"/>
                      <a:pt x="5764" y="1468"/>
                    </a:cubicBezTo>
                    <a:cubicBezTo>
                      <a:pt x="5766" y="1485"/>
                      <a:pt x="5769" y="1503"/>
                      <a:pt x="5770" y="1520"/>
                    </a:cubicBezTo>
                    <a:cubicBezTo>
                      <a:pt x="5771" y="1534"/>
                      <a:pt x="5771" y="1549"/>
                      <a:pt x="5772" y="1563"/>
                    </a:cubicBezTo>
                    <a:cubicBezTo>
                      <a:pt x="5772" y="1570"/>
                      <a:pt x="5772" y="1577"/>
                      <a:pt x="5772" y="1585"/>
                    </a:cubicBezTo>
                    <a:cubicBezTo>
                      <a:pt x="5779" y="1585"/>
                      <a:pt x="5786" y="1585"/>
                      <a:pt x="5792" y="1585"/>
                    </a:cubicBezTo>
                    <a:cubicBezTo>
                      <a:pt x="5804" y="1585"/>
                      <a:pt x="5816" y="1586"/>
                      <a:pt x="5828" y="1586"/>
                    </a:cubicBezTo>
                    <a:cubicBezTo>
                      <a:pt x="5835" y="1586"/>
                      <a:pt x="5842" y="1587"/>
                      <a:pt x="5848" y="1587"/>
                    </a:cubicBezTo>
                    <a:cubicBezTo>
                      <a:pt x="5854" y="1587"/>
                      <a:pt x="5860" y="1586"/>
                      <a:pt x="5865" y="1586"/>
                    </a:cubicBezTo>
                    <a:cubicBezTo>
                      <a:pt x="5876" y="1586"/>
                      <a:pt x="5886" y="1587"/>
                      <a:pt x="5896" y="1584"/>
                    </a:cubicBezTo>
                    <a:cubicBezTo>
                      <a:pt x="5899" y="1582"/>
                      <a:pt x="5904" y="1582"/>
                      <a:pt x="5907" y="1582"/>
                    </a:cubicBezTo>
                    <a:cubicBezTo>
                      <a:pt x="5921" y="1582"/>
                      <a:pt x="5935" y="1585"/>
                      <a:pt x="5948" y="1580"/>
                    </a:cubicBezTo>
                    <a:cubicBezTo>
                      <a:pt x="5949" y="1580"/>
                      <a:pt x="5951" y="1580"/>
                      <a:pt x="5952" y="1580"/>
                    </a:cubicBezTo>
                    <a:cubicBezTo>
                      <a:pt x="5962" y="1583"/>
                      <a:pt x="5971" y="1581"/>
                      <a:pt x="5981" y="1580"/>
                    </a:cubicBezTo>
                    <a:cubicBezTo>
                      <a:pt x="5994" y="1579"/>
                      <a:pt x="6007" y="1578"/>
                      <a:pt x="6020" y="1578"/>
                    </a:cubicBezTo>
                    <a:cubicBezTo>
                      <a:pt x="6020" y="1575"/>
                      <a:pt x="6020" y="1572"/>
                      <a:pt x="6019" y="1569"/>
                    </a:cubicBezTo>
                    <a:cubicBezTo>
                      <a:pt x="6019" y="1560"/>
                      <a:pt x="6017" y="1552"/>
                      <a:pt x="6018" y="1544"/>
                    </a:cubicBezTo>
                    <a:cubicBezTo>
                      <a:pt x="6020" y="1529"/>
                      <a:pt x="6019" y="1515"/>
                      <a:pt x="6017" y="1501"/>
                    </a:cubicBezTo>
                    <a:cubicBezTo>
                      <a:pt x="6015" y="1486"/>
                      <a:pt x="6018" y="1471"/>
                      <a:pt x="6012" y="1457"/>
                    </a:cubicBezTo>
                    <a:cubicBezTo>
                      <a:pt x="6012" y="1456"/>
                      <a:pt x="6013" y="1453"/>
                      <a:pt x="6013" y="1451"/>
                    </a:cubicBezTo>
                    <a:cubicBezTo>
                      <a:pt x="6013" y="1440"/>
                      <a:pt x="6014" y="1430"/>
                      <a:pt x="6014" y="1419"/>
                    </a:cubicBezTo>
                    <a:cubicBezTo>
                      <a:pt x="6014" y="1403"/>
                      <a:pt x="6012" y="1388"/>
                      <a:pt x="6015" y="1373"/>
                    </a:cubicBezTo>
                    <a:cubicBezTo>
                      <a:pt x="6016" y="1367"/>
                      <a:pt x="6016" y="1360"/>
                      <a:pt x="6016" y="1354"/>
                    </a:cubicBezTo>
                    <a:cubicBezTo>
                      <a:pt x="6017" y="1349"/>
                      <a:pt x="6016" y="1343"/>
                      <a:pt x="6016" y="1338"/>
                    </a:cubicBezTo>
                    <a:cubicBezTo>
                      <a:pt x="6013" y="1338"/>
                      <a:pt x="6012" y="1337"/>
                      <a:pt x="6010" y="1337"/>
                    </a:cubicBezTo>
                    <a:cubicBezTo>
                      <a:pt x="5997" y="1338"/>
                      <a:pt x="5984" y="1338"/>
                      <a:pt x="5971" y="1339"/>
                    </a:cubicBezTo>
                    <a:cubicBezTo>
                      <a:pt x="5967" y="1339"/>
                      <a:pt x="5961" y="1337"/>
                      <a:pt x="5958" y="1338"/>
                    </a:cubicBezTo>
                    <a:cubicBezTo>
                      <a:pt x="5951" y="1341"/>
                      <a:pt x="5944" y="1340"/>
                      <a:pt x="5937" y="1340"/>
                    </a:cubicBezTo>
                    <a:cubicBezTo>
                      <a:pt x="5927" y="1339"/>
                      <a:pt x="5918" y="1338"/>
                      <a:pt x="5908" y="1340"/>
                    </a:cubicBezTo>
                    <a:cubicBezTo>
                      <a:pt x="5893" y="1343"/>
                      <a:pt x="5878" y="1339"/>
                      <a:pt x="5863" y="1339"/>
                    </a:cubicBezTo>
                    <a:cubicBezTo>
                      <a:pt x="5846" y="1340"/>
                      <a:pt x="5829" y="1338"/>
                      <a:pt x="5813" y="1337"/>
                    </a:cubicBezTo>
                    <a:cubicBezTo>
                      <a:pt x="5796" y="1337"/>
                      <a:pt x="5780" y="1337"/>
                      <a:pt x="5763" y="1336"/>
                    </a:cubicBezTo>
                    <a:close/>
                    <a:moveTo>
                      <a:pt x="5249" y="1132"/>
                    </a:moveTo>
                    <a:cubicBezTo>
                      <a:pt x="5251" y="1133"/>
                      <a:pt x="5253" y="1134"/>
                      <a:pt x="5254" y="1133"/>
                    </a:cubicBezTo>
                    <a:cubicBezTo>
                      <a:pt x="5267" y="1128"/>
                      <a:pt x="5280" y="1133"/>
                      <a:pt x="5293" y="1130"/>
                    </a:cubicBezTo>
                    <a:cubicBezTo>
                      <a:pt x="5311" y="1127"/>
                      <a:pt x="5331" y="1128"/>
                      <a:pt x="5350" y="1127"/>
                    </a:cubicBezTo>
                    <a:cubicBezTo>
                      <a:pt x="5353" y="1127"/>
                      <a:pt x="5356" y="1127"/>
                      <a:pt x="5358" y="1129"/>
                    </a:cubicBezTo>
                    <a:cubicBezTo>
                      <a:pt x="5361" y="1130"/>
                      <a:pt x="5363" y="1129"/>
                      <a:pt x="5366" y="1129"/>
                    </a:cubicBezTo>
                    <a:cubicBezTo>
                      <a:pt x="5380" y="1127"/>
                      <a:pt x="5395" y="1126"/>
                      <a:pt x="5409" y="1125"/>
                    </a:cubicBezTo>
                    <a:cubicBezTo>
                      <a:pt x="5413" y="1125"/>
                      <a:pt x="5417" y="1124"/>
                      <a:pt x="5422" y="1124"/>
                    </a:cubicBezTo>
                    <a:cubicBezTo>
                      <a:pt x="5401" y="1068"/>
                      <a:pt x="5394" y="1012"/>
                      <a:pt x="5412" y="954"/>
                    </a:cubicBezTo>
                    <a:cubicBezTo>
                      <a:pt x="5407" y="948"/>
                      <a:pt x="5401" y="942"/>
                      <a:pt x="5395" y="935"/>
                    </a:cubicBezTo>
                    <a:cubicBezTo>
                      <a:pt x="5390" y="929"/>
                      <a:pt x="5385" y="923"/>
                      <a:pt x="5380" y="916"/>
                    </a:cubicBezTo>
                    <a:cubicBezTo>
                      <a:pt x="5376" y="909"/>
                      <a:pt x="5377" y="909"/>
                      <a:pt x="5368" y="910"/>
                    </a:cubicBezTo>
                    <a:cubicBezTo>
                      <a:pt x="5367" y="910"/>
                      <a:pt x="5366" y="910"/>
                      <a:pt x="5365" y="909"/>
                    </a:cubicBezTo>
                    <a:cubicBezTo>
                      <a:pt x="5359" y="909"/>
                      <a:pt x="5352" y="913"/>
                      <a:pt x="5346" y="909"/>
                    </a:cubicBezTo>
                    <a:cubicBezTo>
                      <a:pt x="5346" y="908"/>
                      <a:pt x="5344" y="909"/>
                      <a:pt x="5343" y="909"/>
                    </a:cubicBezTo>
                    <a:cubicBezTo>
                      <a:pt x="5327" y="914"/>
                      <a:pt x="5311" y="918"/>
                      <a:pt x="5296" y="929"/>
                    </a:cubicBezTo>
                    <a:cubicBezTo>
                      <a:pt x="5293" y="932"/>
                      <a:pt x="5291" y="934"/>
                      <a:pt x="5291" y="938"/>
                    </a:cubicBezTo>
                    <a:cubicBezTo>
                      <a:pt x="5291" y="946"/>
                      <a:pt x="5291" y="955"/>
                      <a:pt x="5289" y="963"/>
                    </a:cubicBezTo>
                    <a:cubicBezTo>
                      <a:pt x="5286" y="978"/>
                      <a:pt x="5289" y="993"/>
                      <a:pt x="5286" y="1009"/>
                    </a:cubicBezTo>
                    <a:cubicBezTo>
                      <a:pt x="5283" y="1021"/>
                      <a:pt x="5285" y="1034"/>
                      <a:pt x="5283" y="1047"/>
                    </a:cubicBezTo>
                    <a:cubicBezTo>
                      <a:pt x="5283" y="1054"/>
                      <a:pt x="5281" y="1060"/>
                      <a:pt x="5279" y="1066"/>
                    </a:cubicBezTo>
                    <a:cubicBezTo>
                      <a:pt x="5278" y="1073"/>
                      <a:pt x="5277" y="1081"/>
                      <a:pt x="5274" y="1088"/>
                    </a:cubicBezTo>
                    <a:cubicBezTo>
                      <a:pt x="5268" y="1103"/>
                      <a:pt x="5262" y="1119"/>
                      <a:pt x="5249" y="1132"/>
                    </a:cubicBezTo>
                    <a:close/>
                    <a:moveTo>
                      <a:pt x="2690" y="1024"/>
                    </a:moveTo>
                    <a:cubicBezTo>
                      <a:pt x="2687" y="1024"/>
                      <a:pt x="2685" y="1025"/>
                      <a:pt x="2683" y="1025"/>
                    </a:cubicBezTo>
                    <a:cubicBezTo>
                      <a:pt x="2673" y="1025"/>
                      <a:pt x="2662" y="1028"/>
                      <a:pt x="2652" y="1025"/>
                    </a:cubicBezTo>
                    <a:cubicBezTo>
                      <a:pt x="2640" y="1022"/>
                      <a:pt x="2629" y="1023"/>
                      <a:pt x="2617" y="1024"/>
                    </a:cubicBezTo>
                    <a:cubicBezTo>
                      <a:pt x="2610" y="1025"/>
                      <a:pt x="2601" y="1027"/>
                      <a:pt x="2594" y="1025"/>
                    </a:cubicBezTo>
                    <a:cubicBezTo>
                      <a:pt x="2583" y="1024"/>
                      <a:pt x="2573" y="1025"/>
                      <a:pt x="2563" y="1026"/>
                    </a:cubicBezTo>
                    <a:cubicBezTo>
                      <a:pt x="2560" y="1026"/>
                      <a:pt x="2556" y="1026"/>
                      <a:pt x="2553" y="1025"/>
                    </a:cubicBezTo>
                    <a:cubicBezTo>
                      <a:pt x="2545" y="1024"/>
                      <a:pt x="2537" y="1022"/>
                      <a:pt x="2529" y="1022"/>
                    </a:cubicBezTo>
                    <a:cubicBezTo>
                      <a:pt x="2514" y="1021"/>
                      <a:pt x="2500" y="1021"/>
                      <a:pt x="2485" y="1020"/>
                    </a:cubicBezTo>
                    <a:cubicBezTo>
                      <a:pt x="2476" y="1019"/>
                      <a:pt x="2468" y="1018"/>
                      <a:pt x="2460" y="1018"/>
                    </a:cubicBezTo>
                    <a:cubicBezTo>
                      <a:pt x="2448" y="1017"/>
                      <a:pt x="2436" y="1017"/>
                      <a:pt x="2425" y="1017"/>
                    </a:cubicBezTo>
                    <a:cubicBezTo>
                      <a:pt x="2416" y="1017"/>
                      <a:pt x="2407" y="1017"/>
                      <a:pt x="2398" y="1018"/>
                    </a:cubicBezTo>
                    <a:cubicBezTo>
                      <a:pt x="2398" y="1018"/>
                      <a:pt x="2398" y="1019"/>
                      <a:pt x="2398" y="1020"/>
                    </a:cubicBezTo>
                    <a:cubicBezTo>
                      <a:pt x="2400" y="1022"/>
                      <a:pt x="2403" y="1024"/>
                      <a:pt x="2405" y="1026"/>
                    </a:cubicBezTo>
                    <a:cubicBezTo>
                      <a:pt x="2410" y="1029"/>
                      <a:pt x="2414" y="1031"/>
                      <a:pt x="2418" y="1034"/>
                    </a:cubicBezTo>
                    <a:cubicBezTo>
                      <a:pt x="2434" y="1046"/>
                      <a:pt x="2445" y="1062"/>
                      <a:pt x="2462" y="1073"/>
                    </a:cubicBezTo>
                    <a:cubicBezTo>
                      <a:pt x="2463" y="1073"/>
                      <a:pt x="2463" y="1074"/>
                      <a:pt x="2464" y="1075"/>
                    </a:cubicBezTo>
                    <a:cubicBezTo>
                      <a:pt x="2479" y="1096"/>
                      <a:pt x="2493" y="1117"/>
                      <a:pt x="2505" y="1140"/>
                    </a:cubicBezTo>
                    <a:cubicBezTo>
                      <a:pt x="2511" y="1140"/>
                      <a:pt x="2517" y="1141"/>
                      <a:pt x="2523" y="1142"/>
                    </a:cubicBezTo>
                    <a:cubicBezTo>
                      <a:pt x="2524" y="1142"/>
                      <a:pt x="2526" y="1143"/>
                      <a:pt x="2528" y="1142"/>
                    </a:cubicBezTo>
                    <a:cubicBezTo>
                      <a:pt x="2541" y="1140"/>
                      <a:pt x="2554" y="1139"/>
                      <a:pt x="2567" y="1140"/>
                    </a:cubicBezTo>
                    <a:cubicBezTo>
                      <a:pt x="2576" y="1141"/>
                      <a:pt x="2585" y="1140"/>
                      <a:pt x="2594" y="1140"/>
                    </a:cubicBezTo>
                    <a:cubicBezTo>
                      <a:pt x="2606" y="1117"/>
                      <a:pt x="2617" y="1094"/>
                      <a:pt x="2633" y="1075"/>
                    </a:cubicBezTo>
                    <a:cubicBezTo>
                      <a:pt x="2650" y="1056"/>
                      <a:pt x="2670" y="1041"/>
                      <a:pt x="2690" y="1024"/>
                    </a:cubicBezTo>
                    <a:close/>
                    <a:moveTo>
                      <a:pt x="5285" y="738"/>
                    </a:moveTo>
                    <a:cubicBezTo>
                      <a:pt x="5284" y="738"/>
                      <a:pt x="5284" y="738"/>
                      <a:pt x="5283" y="739"/>
                    </a:cubicBezTo>
                    <a:cubicBezTo>
                      <a:pt x="5284" y="744"/>
                      <a:pt x="5285" y="748"/>
                      <a:pt x="5285" y="753"/>
                    </a:cubicBezTo>
                    <a:cubicBezTo>
                      <a:pt x="5285" y="767"/>
                      <a:pt x="5284" y="781"/>
                      <a:pt x="5289" y="794"/>
                    </a:cubicBezTo>
                    <a:cubicBezTo>
                      <a:pt x="5290" y="796"/>
                      <a:pt x="5289" y="799"/>
                      <a:pt x="5289" y="801"/>
                    </a:cubicBezTo>
                    <a:cubicBezTo>
                      <a:pt x="5288" y="805"/>
                      <a:pt x="5287" y="809"/>
                      <a:pt x="5287" y="812"/>
                    </a:cubicBezTo>
                    <a:cubicBezTo>
                      <a:pt x="5288" y="825"/>
                      <a:pt x="5289" y="838"/>
                      <a:pt x="5289" y="851"/>
                    </a:cubicBezTo>
                    <a:cubicBezTo>
                      <a:pt x="5289" y="852"/>
                      <a:pt x="5290" y="853"/>
                      <a:pt x="5290" y="853"/>
                    </a:cubicBezTo>
                    <a:cubicBezTo>
                      <a:pt x="5284" y="859"/>
                      <a:pt x="5289" y="866"/>
                      <a:pt x="5289" y="872"/>
                    </a:cubicBezTo>
                    <a:cubicBezTo>
                      <a:pt x="5289" y="877"/>
                      <a:pt x="5288" y="883"/>
                      <a:pt x="5288" y="888"/>
                    </a:cubicBezTo>
                    <a:cubicBezTo>
                      <a:pt x="5289" y="897"/>
                      <a:pt x="5291" y="906"/>
                      <a:pt x="5293" y="916"/>
                    </a:cubicBezTo>
                    <a:cubicBezTo>
                      <a:pt x="5304" y="911"/>
                      <a:pt x="5316" y="906"/>
                      <a:pt x="5328" y="903"/>
                    </a:cubicBezTo>
                    <a:cubicBezTo>
                      <a:pt x="5340" y="899"/>
                      <a:pt x="5353" y="897"/>
                      <a:pt x="5366" y="894"/>
                    </a:cubicBezTo>
                    <a:cubicBezTo>
                      <a:pt x="5365" y="892"/>
                      <a:pt x="5365" y="890"/>
                      <a:pt x="5364" y="889"/>
                    </a:cubicBezTo>
                    <a:cubicBezTo>
                      <a:pt x="5352" y="872"/>
                      <a:pt x="5346" y="852"/>
                      <a:pt x="5341" y="832"/>
                    </a:cubicBezTo>
                    <a:cubicBezTo>
                      <a:pt x="5340" y="829"/>
                      <a:pt x="5341" y="825"/>
                      <a:pt x="5340" y="822"/>
                    </a:cubicBezTo>
                    <a:cubicBezTo>
                      <a:pt x="5331" y="809"/>
                      <a:pt x="5332" y="793"/>
                      <a:pt x="5328" y="778"/>
                    </a:cubicBezTo>
                    <a:cubicBezTo>
                      <a:pt x="5324" y="755"/>
                      <a:pt x="5328" y="733"/>
                      <a:pt x="5333" y="710"/>
                    </a:cubicBezTo>
                    <a:cubicBezTo>
                      <a:pt x="5335" y="702"/>
                      <a:pt x="5337" y="695"/>
                      <a:pt x="5338" y="687"/>
                    </a:cubicBezTo>
                    <a:cubicBezTo>
                      <a:pt x="5338" y="683"/>
                      <a:pt x="5338" y="679"/>
                      <a:pt x="5340" y="675"/>
                    </a:cubicBezTo>
                    <a:cubicBezTo>
                      <a:pt x="5342" y="673"/>
                      <a:pt x="5344" y="669"/>
                      <a:pt x="5343" y="666"/>
                    </a:cubicBezTo>
                    <a:cubicBezTo>
                      <a:pt x="5342" y="657"/>
                      <a:pt x="5338" y="649"/>
                      <a:pt x="5336" y="640"/>
                    </a:cubicBezTo>
                    <a:cubicBezTo>
                      <a:pt x="5332" y="643"/>
                      <a:pt x="5331" y="647"/>
                      <a:pt x="5330" y="650"/>
                    </a:cubicBezTo>
                    <a:cubicBezTo>
                      <a:pt x="5322" y="671"/>
                      <a:pt x="5314" y="693"/>
                      <a:pt x="5307" y="714"/>
                    </a:cubicBezTo>
                    <a:cubicBezTo>
                      <a:pt x="5306" y="717"/>
                      <a:pt x="5303" y="720"/>
                      <a:pt x="5304" y="722"/>
                    </a:cubicBezTo>
                    <a:cubicBezTo>
                      <a:pt x="5305" y="732"/>
                      <a:pt x="5298" y="737"/>
                      <a:pt x="5293" y="743"/>
                    </a:cubicBezTo>
                    <a:cubicBezTo>
                      <a:pt x="5290" y="741"/>
                      <a:pt x="5288" y="740"/>
                      <a:pt x="5285" y="738"/>
                    </a:cubicBezTo>
                    <a:close/>
                    <a:moveTo>
                      <a:pt x="2302" y="643"/>
                    </a:moveTo>
                    <a:cubicBezTo>
                      <a:pt x="2299" y="641"/>
                      <a:pt x="2298" y="638"/>
                      <a:pt x="2295" y="637"/>
                    </a:cubicBezTo>
                    <a:cubicBezTo>
                      <a:pt x="2283" y="631"/>
                      <a:pt x="2271" y="625"/>
                      <a:pt x="2264" y="613"/>
                    </a:cubicBezTo>
                    <a:cubicBezTo>
                      <a:pt x="2263" y="613"/>
                      <a:pt x="2263" y="612"/>
                      <a:pt x="2262" y="612"/>
                    </a:cubicBezTo>
                    <a:cubicBezTo>
                      <a:pt x="2246" y="601"/>
                      <a:pt x="2236" y="585"/>
                      <a:pt x="2226" y="568"/>
                    </a:cubicBezTo>
                    <a:cubicBezTo>
                      <a:pt x="2219" y="556"/>
                      <a:pt x="2212" y="543"/>
                      <a:pt x="2202" y="532"/>
                    </a:cubicBezTo>
                    <a:cubicBezTo>
                      <a:pt x="2196" y="526"/>
                      <a:pt x="2194" y="519"/>
                      <a:pt x="2192" y="511"/>
                    </a:cubicBezTo>
                    <a:cubicBezTo>
                      <a:pt x="2191" y="507"/>
                      <a:pt x="2190" y="504"/>
                      <a:pt x="2188" y="500"/>
                    </a:cubicBezTo>
                    <a:cubicBezTo>
                      <a:pt x="2185" y="492"/>
                      <a:pt x="2181" y="484"/>
                      <a:pt x="2177" y="476"/>
                    </a:cubicBezTo>
                    <a:cubicBezTo>
                      <a:pt x="2176" y="474"/>
                      <a:pt x="2176" y="472"/>
                      <a:pt x="2175" y="470"/>
                    </a:cubicBezTo>
                    <a:cubicBezTo>
                      <a:pt x="2174" y="465"/>
                      <a:pt x="2172" y="459"/>
                      <a:pt x="2170" y="454"/>
                    </a:cubicBezTo>
                    <a:cubicBezTo>
                      <a:pt x="2169" y="448"/>
                      <a:pt x="2169" y="442"/>
                      <a:pt x="2168" y="436"/>
                    </a:cubicBezTo>
                    <a:cubicBezTo>
                      <a:pt x="2162" y="437"/>
                      <a:pt x="2158" y="439"/>
                      <a:pt x="2152" y="441"/>
                    </a:cubicBezTo>
                    <a:cubicBezTo>
                      <a:pt x="2156" y="453"/>
                      <a:pt x="2160" y="464"/>
                      <a:pt x="2163" y="476"/>
                    </a:cubicBezTo>
                    <a:cubicBezTo>
                      <a:pt x="2164" y="479"/>
                      <a:pt x="2165" y="483"/>
                      <a:pt x="2165" y="487"/>
                    </a:cubicBezTo>
                    <a:cubicBezTo>
                      <a:pt x="2166" y="489"/>
                      <a:pt x="2166" y="491"/>
                      <a:pt x="2166" y="493"/>
                    </a:cubicBezTo>
                    <a:cubicBezTo>
                      <a:pt x="2169" y="504"/>
                      <a:pt x="2172" y="516"/>
                      <a:pt x="2174" y="527"/>
                    </a:cubicBezTo>
                    <a:cubicBezTo>
                      <a:pt x="2176" y="534"/>
                      <a:pt x="2177" y="541"/>
                      <a:pt x="2179" y="547"/>
                    </a:cubicBezTo>
                    <a:cubicBezTo>
                      <a:pt x="2180" y="555"/>
                      <a:pt x="2185" y="563"/>
                      <a:pt x="2184" y="570"/>
                    </a:cubicBezTo>
                    <a:cubicBezTo>
                      <a:pt x="2182" y="580"/>
                      <a:pt x="2189" y="588"/>
                      <a:pt x="2189" y="597"/>
                    </a:cubicBezTo>
                    <a:cubicBezTo>
                      <a:pt x="2190" y="605"/>
                      <a:pt x="2196" y="612"/>
                      <a:pt x="2192" y="620"/>
                    </a:cubicBezTo>
                    <a:cubicBezTo>
                      <a:pt x="2192" y="621"/>
                      <a:pt x="2193" y="622"/>
                      <a:pt x="2193" y="623"/>
                    </a:cubicBezTo>
                    <a:cubicBezTo>
                      <a:pt x="2194" y="626"/>
                      <a:pt x="2196" y="630"/>
                      <a:pt x="2197" y="634"/>
                    </a:cubicBezTo>
                    <a:cubicBezTo>
                      <a:pt x="2199" y="643"/>
                      <a:pt x="2201" y="645"/>
                      <a:pt x="2211" y="644"/>
                    </a:cubicBezTo>
                    <a:cubicBezTo>
                      <a:pt x="2221" y="643"/>
                      <a:pt x="2231" y="641"/>
                      <a:pt x="2241" y="641"/>
                    </a:cubicBezTo>
                    <a:cubicBezTo>
                      <a:pt x="2261" y="641"/>
                      <a:pt x="2281" y="642"/>
                      <a:pt x="2302" y="643"/>
                    </a:cubicBezTo>
                    <a:close/>
                    <a:moveTo>
                      <a:pt x="2461" y="1456"/>
                    </a:moveTo>
                    <a:cubicBezTo>
                      <a:pt x="2466" y="1458"/>
                      <a:pt x="2469" y="1459"/>
                      <a:pt x="2472" y="1461"/>
                    </a:cubicBezTo>
                    <a:cubicBezTo>
                      <a:pt x="2478" y="1463"/>
                      <a:pt x="2484" y="1466"/>
                      <a:pt x="2490" y="1469"/>
                    </a:cubicBezTo>
                    <a:cubicBezTo>
                      <a:pt x="2493" y="1471"/>
                      <a:pt x="2495" y="1475"/>
                      <a:pt x="2498" y="1477"/>
                    </a:cubicBezTo>
                    <a:cubicBezTo>
                      <a:pt x="2503" y="1480"/>
                      <a:pt x="2509" y="1482"/>
                      <a:pt x="2515" y="1485"/>
                    </a:cubicBezTo>
                    <a:cubicBezTo>
                      <a:pt x="2516" y="1476"/>
                      <a:pt x="2518" y="1466"/>
                      <a:pt x="2519" y="1457"/>
                    </a:cubicBezTo>
                    <a:cubicBezTo>
                      <a:pt x="2522" y="1433"/>
                      <a:pt x="2524" y="1409"/>
                      <a:pt x="2527" y="1384"/>
                    </a:cubicBezTo>
                    <a:cubicBezTo>
                      <a:pt x="2528" y="1373"/>
                      <a:pt x="2530" y="1361"/>
                      <a:pt x="2530" y="1350"/>
                    </a:cubicBezTo>
                    <a:cubicBezTo>
                      <a:pt x="2532" y="1329"/>
                      <a:pt x="2537" y="1310"/>
                      <a:pt x="2544" y="1291"/>
                    </a:cubicBezTo>
                    <a:cubicBezTo>
                      <a:pt x="2549" y="1278"/>
                      <a:pt x="2553" y="1263"/>
                      <a:pt x="2552" y="1249"/>
                    </a:cubicBezTo>
                    <a:cubicBezTo>
                      <a:pt x="2547" y="1249"/>
                      <a:pt x="2542" y="1248"/>
                      <a:pt x="2538" y="1249"/>
                    </a:cubicBezTo>
                    <a:cubicBezTo>
                      <a:pt x="2534" y="1249"/>
                      <a:pt x="2532" y="1251"/>
                      <a:pt x="2532" y="1256"/>
                    </a:cubicBezTo>
                    <a:cubicBezTo>
                      <a:pt x="2533" y="1262"/>
                      <a:pt x="2533" y="1269"/>
                      <a:pt x="2532" y="1276"/>
                    </a:cubicBezTo>
                    <a:cubicBezTo>
                      <a:pt x="2532" y="1284"/>
                      <a:pt x="2531" y="1293"/>
                      <a:pt x="2530" y="1301"/>
                    </a:cubicBezTo>
                    <a:cubicBezTo>
                      <a:pt x="2529" y="1312"/>
                      <a:pt x="2528" y="1323"/>
                      <a:pt x="2526" y="1333"/>
                    </a:cubicBezTo>
                    <a:cubicBezTo>
                      <a:pt x="2522" y="1349"/>
                      <a:pt x="2517" y="1366"/>
                      <a:pt x="2511" y="1382"/>
                    </a:cubicBezTo>
                    <a:cubicBezTo>
                      <a:pt x="2506" y="1398"/>
                      <a:pt x="2497" y="1412"/>
                      <a:pt x="2487" y="1424"/>
                    </a:cubicBezTo>
                    <a:cubicBezTo>
                      <a:pt x="2479" y="1435"/>
                      <a:pt x="2471" y="1445"/>
                      <a:pt x="2461" y="1456"/>
                    </a:cubicBezTo>
                    <a:close/>
                    <a:moveTo>
                      <a:pt x="2556" y="1235"/>
                    </a:moveTo>
                    <a:cubicBezTo>
                      <a:pt x="2563" y="1209"/>
                      <a:pt x="2576" y="1186"/>
                      <a:pt x="2584" y="1161"/>
                    </a:cubicBezTo>
                    <a:cubicBezTo>
                      <a:pt x="2572" y="1158"/>
                      <a:pt x="2527" y="1158"/>
                      <a:pt x="2515" y="1161"/>
                    </a:cubicBezTo>
                    <a:cubicBezTo>
                      <a:pt x="2517" y="1165"/>
                      <a:pt x="2518" y="1169"/>
                      <a:pt x="2519" y="1173"/>
                    </a:cubicBezTo>
                    <a:cubicBezTo>
                      <a:pt x="2524" y="1189"/>
                      <a:pt x="2531" y="1205"/>
                      <a:pt x="2531" y="1222"/>
                    </a:cubicBezTo>
                    <a:cubicBezTo>
                      <a:pt x="2531" y="1223"/>
                      <a:pt x="2533" y="1226"/>
                      <a:pt x="2534" y="1226"/>
                    </a:cubicBezTo>
                    <a:cubicBezTo>
                      <a:pt x="2541" y="1229"/>
                      <a:pt x="2548" y="1232"/>
                      <a:pt x="2556" y="1235"/>
                    </a:cubicBezTo>
                    <a:close/>
                    <a:moveTo>
                      <a:pt x="2362" y="999"/>
                    </a:moveTo>
                    <a:cubicBezTo>
                      <a:pt x="2362" y="995"/>
                      <a:pt x="2363" y="993"/>
                      <a:pt x="2363" y="992"/>
                    </a:cubicBezTo>
                    <a:cubicBezTo>
                      <a:pt x="2359" y="977"/>
                      <a:pt x="2351" y="964"/>
                      <a:pt x="2341" y="953"/>
                    </a:cubicBezTo>
                    <a:cubicBezTo>
                      <a:pt x="2339" y="952"/>
                      <a:pt x="2338" y="950"/>
                      <a:pt x="2336" y="949"/>
                    </a:cubicBezTo>
                    <a:cubicBezTo>
                      <a:pt x="2322" y="943"/>
                      <a:pt x="2308" y="940"/>
                      <a:pt x="2292" y="942"/>
                    </a:cubicBezTo>
                    <a:cubicBezTo>
                      <a:pt x="2284" y="943"/>
                      <a:pt x="2278" y="951"/>
                      <a:pt x="2279" y="959"/>
                    </a:cubicBezTo>
                    <a:cubicBezTo>
                      <a:pt x="2279" y="964"/>
                      <a:pt x="2283" y="968"/>
                      <a:pt x="2288" y="970"/>
                    </a:cubicBezTo>
                    <a:cubicBezTo>
                      <a:pt x="2297" y="973"/>
                      <a:pt x="2307" y="973"/>
                      <a:pt x="2316" y="978"/>
                    </a:cubicBezTo>
                    <a:cubicBezTo>
                      <a:pt x="2330" y="985"/>
                      <a:pt x="2347" y="989"/>
                      <a:pt x="2362" y="999"/>
                    </a:cubicBezTo>
                    <a:close/>
                    <a:moveTo>
                      <a:pt x="2456" y="145"/>
                    </a:moveTo>
                    <a:cubicBezTo>
                      <a:pt x="2459" y="140"/>
                      <a:pt x="2457" y="137"/>
                      <a:pt x="2453" y="135"/>
                    </a:cubicBezTo>
                    <a:cubicBezTo>
                      <a:pt x="2447" y="132"/>
                      <a:pt x="2441" y="128"/>
                      <a:pt x="2435" y="128"/>
                    </a:cubicBezTo>
                    <a:cubicBezTo>
                      <a:pt x="2416" y="127"/>
                      <a:pt x="2397" y="128"/>
                      <a:pt x="2385" y="148"/>
                    </a:cubicBezTo>
                    <a:cubicBezTo>
                      <a:pt x="2381" y="153"/>
                      <a:pt x="2380" y="159"/>
                      <a:pt x="2380" y="165"/>
                    </a:cubicBezTo>
                    <a:cubicBezTo>
                      <a:pt x="2405" y="158"/>
                      <a:pt x="2430" y="152"/>
                      <a:pt x="2456" y="145"/>
                    </a:cubicBezTo>
                    <a:close/>
                    <a:moveTo>
                      <a:pt x="5589" y="1026"/>
                    </a:moveTo>
                    <a:cubicBezTo>
                      <a:pt x="5589" y="1026"/>
                      <a:pt x="5589" y="1027"/>
                      <a:pt x="5588" y="1028"/>
                    </a:cubicBezTo>
                    <a:cubicBezTo>
                      <a:pt x="5592" y="1031"/>
                      <a:pt x="5596" y="1034"/>
                      <a:pt x="5600" y="1036"/>
                    </a:cubicBezTo>
                    <a:cubicBezTo>
                      <a:pt x="5613" y="1043"/>
                      <a:pt x="5627" y="1043"/>
                      <a:pt x="5641" y="1042"/>
                    </a:cubicBezTo>
                    <a:cubicBezTo>
                      <a:pt x="5643" y="1041"/>
                      <a:pt x="5646" y="1039"/>
                      <a:pt x="5648" y="1037"/>
                    </a:cubicBezTo>
                    <a:cubicBezTo>
                      <a:pt x="5651" y="1034"/>
                      <a:pt x="5653" y="1030"/>
                      <a:pt x="5655" y="1026"/>
                    </a:cubicBezTo>
                    <a:cubicBezTo>
                      <a:pt x="5655" y="1025"/>
                      <a:pt x="5654" y="1022"/>
                      <a:pt x="5654" y="1020"/>
                    </a:cubicBezTo>
                    <a:cubicBezTo>
                      <a:pt x="5632" y="1029"/>
                      <a:pt x="5611" y="1028"/>
                      <a:pt x="5589" y="1026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03" name="Freeform 6"/>
              <p:cNvSpPr>
                <a:spLocks/>
              </p:cNvSpPr>
              <p:nvPr/>
            </p:nvSpPr>
            <p:spPr bwMode="auto">
              <a:xfrm>
                <a:off x="416" y="1672"/>
                <a:ext cx="1766" cy="680"/>
              </a:xfrm>
              <a:custGeom>
                <a:avLst/>
                <a:gdLst>
                  <a:gd name="T0" fmla="*/ 6 w 2141"/>
                  <a:gd name="T1" fmla="*/ 707 h 823"/>
                  <a:gd name="T2" fmla="*/ 5 w 2141"/>
                  <a:gd name="T3" fmla="*/ 587 h 823"/>
                  <a:gd name="T4" fmla="*/ 30 w 2141"/>
                  <a:gd name="T5" fmla="*/ 502 h 823"/>
                  <a:gd name="T6" fmla="*/ 83 w 2141"/>
                  <a:gd name="T7" fmla="*/ 404 h 823"/>
                  <a:gd name="T8" fmla="*/ 197 w 2141"/>
                  <a:gd name="T9" fmla="*/ 288 h 823"/>
                  <a:gd name="T10" fmla="*/ 256 w 2141"/>
                  <a:gd name="T11" fmla="*/ 250 h 823"/>
                  <a:gd name="T12" fmla="*/ 315 w 2141"/>
                  <a:gd name="T13" fmla="*/ 216 h 823"/>
                  <a:gd name="T14" fmla="*/ 443 w 2141"/>
                  <a:gd name="T15" fmla="*/ 155 h 823"/>
                  <a:gd name="T16" fmla="*/ 543 w 2141"/>
                  <a:gd name="T17" fmla="*/ 123 h 823"/>
                  <a:gd name="T18" fmla="*/ 695 w 2141"/>
                  <a:gd name="T19" fmla="*/ 88 h 823"/>
                  <a:gd name="T20" fmla="*/ 817 w 2141"/>
                  <a:gd name="T21" fmla="*/ 71 h 823"/>
                  <a:gd name="T22" fmla="*/ 929 w 2141"/>
                  <a:gd name="T23" fmla="*/ 56 h 823"/>
                  <a:gd name="T24" fmla="*/ 1020 w 2141"/>
                  <a:gd name="T25" fmla="*/ 45 h 823"/>
                  <a:gd name="T26" fmla="*/ 1111 w 2141"/>
                  <a:gd name="T27" fmla="*/ 33 h 823"/>
                  <a:gd name="T28" fmla="*/ 1220 w 2141"/>
                  <a:gd name="T29" fmla="*/ 24 h 823"/>
                  <a:gd name="T30" fmla="*/ 1317 w 2141"/>
                  <a:gd name="T31" fmla="*/ 17 h 823"/>
                  <a:gd name="T32" fmla="*/ 1417 w 2141"/>
                  <a:gd name="T33" fmla="*/ 15 h 823"/>
                  <a:gd name="T34" fmla="*/ 1480 w 2141"/>
                  <a:gd name="T35" fmla="*/ 11 h 823"/>
                  <a:gd name="T36" fmla="*/ 1585 w 2141"/>
                  <a:gd name="T37" fmla="*/ 4 h 823"/>
                  <a:gd name="T38" fmla="*/ 1641 w 2141"/>
                  <a:gd name="T39" fmla="*/ 3 h 823"/>
                  <a:gd name="T40" fmla="*/ 1707 w 2141"/>
                  <a:gd name="T41" fmla="*/ 4 h 823"/>
                  <a:gd name="T42" fmla="*/ 1792 w 2141"/>
                  <a:gd name="T43" fmla="*/ 15 h 823"/>
                  <a:gd name="T44" fmla="*/ 1862 w 2141"/>
                  <a:gd name="T45" fmla="*/ 33 h 823"/>
                  <a:gd name="T46" fmla="*/ 1923 w 2141"/>
                  <a:gd name="T47" fmla="*/ 63 h 823"/>
                  <a:gd name="T48" fmla="*/ 2000 w 2141"/>
                  <a:gd name="T49" fmla="*/ 112 h 823"/>
                  <a:gd name="T50" fmla="*/ 2054 w 2141"/>
                  <a:gd name="T51" fmla="*/ 182 h 823"/>
                  <a:gd name="T52" fmla="*/ 2074 w 2141"/>
                  <a:gd name="T53" fmla="*/ 218 h 823"/>
                  <a:gd name="T54" fmla="*/ 2101 w 2141"/>
                  <a:gd name="T55" fmla="*/ 285 h 823"/>
                  <a:gd name="T56" fmla="*/ 2123 w 2141"/>
                  <a:gd name="T57" fmla="*/ 385 h 823"/>
                  <a:gd name="T58" fmla="*/ 2138 w 2141"/>
                  <a:gd name="T59" fmla="*/ 447 h 823"/>
                  <a:gd name="T60" fmla="*/ 2135 w 2141"/>
                  <a:gd name="T61" fmla="*/ 579 h 823"/>
                  <a:gd name="T62" fmla="*/ 2118 w 2141"/>
                  <a:gd name="T63" fmla="*/ 692 h 823"/>
                  <a:gd name="T64" fmla="*/ 2078 w 2141"/>
                  <a:gd name="T65" fmla="*/ 776 h 823"/>
                  <a:gd name="T66" fmla="*/ 1988 w 2141"/>
                  <a:gd name="T67" fmla="*/ 798 h 823"/>
                  <a:gd name="T68" fmla="*/ 1897 w 2141"/>
                  <a:gd name="T69" fmla="*/ 803 h 823"/>
                  <a:gd name="T70" fmla="*/ 1778 w 2141"/>
                  <a:gd name="T71" fmla="*/ 803 h 823"/>
                  <a:gd name="T72" fmla="*/ 1624 w 2141"/>
                  <a:gd name="T73" fmla="*/ 800 h 823"/>
                  <a:gd name="T74" fmla="*/ 1552 w 2141"/>
                  <a:gd name="T75" fmla="*/ 802 h 823"/>
                  <a:gd name="T76" fmla="*/ 1442 w 2141"/>
                  <a:gd name="T77" fmla="*/ 803 h 823"/>
                  <a:gd name="T78" fmla="*/ 1357 w 2141"/>
                  <a:gd name="T79" fmla="*/ 803 h 823"/>
                  <a:gd name="T80" fmla="*/ 1268 w 2141"/>
                  <a:gd name="T81" fmla="*/ 805 h 823"/>
                  <a:gd name="T82" fmla="*/ 1152 w 2141"/>
                  <a:gd name="T83" fmla="*/ 809 h 823"/>
                  <a:gd name="T84" fmla="*/ 1059 w 2141"/>
                  <a:gd name="T85" fmla="*/ 811 h 823"/>
                  <a:gd name="T86" fmla="*/ 939 w 2141"/>
                  <a:gd name="T87" fmla="*/ 812 h 823"/>
                  <a:gd name="T88" fmla="*/ 842 w 2141"/>
                  <a:gd name="T89" fmla="*/ 809 h 823"/>
                  <a:gd name="T90" fmla="*/ 629 w 2141"/>
                  <a:gd name="T91" fmla="*/ 804 h 823"/>
                  <a:gd name="T92" fmla="*/ 535 w 2141"/>
                  <a:gd name="T93" fmla="*/ 800 h 823"/>
                  <a:gd name="T94" fmla="*/ 491 w 2141"/>
                  <a:gd name="T95" fmla="*/ 812 h 823"/>
                  <a:gd name="T96" fmla="*/ 412 w 2141"/>
                  <a:gd name="T97" fmla="*/ 813 h 823"/>
                  <a:gd name="T98" fmla="*/ 365 w 2141"/>
                  <a:gd name="T99" fmla="*/ 816 h 823"/>
                  <a:gd name="T100" fmla="*/ 296 w 2141"/>
                  <a:gd name="T101" fmla="*/ 819 h 823"/>
                  <a:gd name="T102" fmla="*/ 218 w 2141"/>
                  <a:gd name="T103" fmla="*/ 820 h 823"/>
                  <a:gd name="T104" fmla="*/ 114 w 2141"/>
                  <a:gd name="T105" fmla="*/ 818 h 8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2141" h="823">
                    <a:moveTo>
                      <a:pt x="48" y="822"/>
                    </a:moveTo>
                    <a:cubicBezTo>
                      <a:pt x="37" y="801"/>
                      <a:pt x="25" y="782"/>
                      <a:pt x="16" y="761"/>
                    </a:cubicBezTo>
                    <a:cubicBezTo>
                      <a:pt x="9" y="744"/>
                      <a:pt x="5" y="726"/>
                      <a:pt x="6" y="707"/>
                    </a:cubicBezTo>
                    <a:cubicBezTo>
                      <a:pt x="6" y="699"/>
                      <a:pt x="5" y="692"/>
                      <a:pt x="4" y="684"/>
                    </a:cubicBezTo>
                    <a:cubicBezTo>
                      <a:pt x="0" y="666"/>
                      <a:pt x="2" y="647"/>
                      <a:pt x="1" y="629"/>
                    </a:cubicBezTo>
                    <a:cubicBezTo>
                      <a:pt x="1" y="615"/>
                      <a:pt x="3" y="601"/>
                      <a:pt x="5" y="587"/>
                    </a:cubicBezTo>
                    <a:cubicBezTo>
                      <a:pt x="8" y="571"/>
                      <a:pt x="12" y="556"/>
                      <a:pt x="17" y="541"/>
                    </a:cubicBezTo>
                    <a:cubicBezTo>
                      <a:pt x="20" y="529"/>
                      <a:pt x="25" y="518"/>
                      <a:pt x="29" y="506"/>
                    </a:cubicBezTo>
                    <a:cubicBezTo>
                      <a:pt x="29" y="505"/>
                      <a:pt x="30" y="503"/>
                      <a:pt x="30" y="502"/>
                    </a:cubicBezTo>
                    <a:cubicBezTo>
                      <a:pt x="34" y="493"/>
                      <a:pt x="40" y="485"/>
                      <a:pt x="42" y="475"/>
                    </a:cubicBezTo>
                    <a:cubicBezTo>
                      <a:pt x="46" y="463"/>
                      <a:pt x="53" y="452"/>
                      <a:pt x="60" y="441"/>
                    </a:cubicBezTo>
                    <a:cubicBezTo>
                      <a:pt x="68" y="429"/>
                      <a:pt x="75" y="416"/>
                      <a:pt x="83" y="404"/>
                    </a:cubicBezTo>
                    <a:cubicBezTo>
                      <a:pt x="92" y="390"/>
                      <a:pt x="102" y="378"/>
                      <a:pt x="114" y="366"/>
                    </a:cubicBezTo>
                    <a:cubicBezTo>
                      <a:pt x="133" y="349"/>
                      <a:pt x="150" y="331"/>
                      <a:pt x="169" y="313"/>
                    </a:cubicBezTo>
                    <a:cubicBezTo>
                      <a:pt x="178" y="305"/>
                      <a:pt x="188" y="297"/>
                      <a:pt x="197" y="288"/>
                    </a:cubicBezTo>
                    <a:cubicBezTo>
                      <a:pt x="210" y="277"/>
                      <a:pt x="223" y="265"/>
                      <a:pt x="236" y="254"/>
                    </a:cubicBezTo>
                    <a:cubicBezTo>
                      <a:pt x="239" y="251"/>
                      <a:pt x="243" y="247"/>
                      <a:pt x="249" y="252"/>
                    </a:cubicBezTo>
                    <a:cubicBezTo>
                      <a:pt x="250" y="253"/>
                      <a:pt x="254" y="251"/>
                      <a:pt x="256" y="250"/>
                    </a:cubicBezTo>
                    <a:cubicBezTo>
                      <a:pt x="258" y="249"/>
                      <a:pt x="260" y="247"/>
                      <a:pt x="261" y="245"/>
                    </a:cubicBezTo>
                    <a:cubicBezTo>
                      <a:pt x="270" y="239"/>
                      <a:pt x="279" y="235"/>
                      <a:pt x="289" y="230"/>
                    </a:cubicBezTo>
                    <a:cubicBezTo>
                      <a:pt x="298" y="226"/>
                      <a:pt x="307" y="222"/>
                      <a:pt x="315" y="216"/>
                    </a:cubicBezTo>
                    <a:cubicBezTo>
                      <a:pt x="329" y="206"/>
                      <a:pt x="344" y="200"/>
                      <a:pt x="359" y="193"/>
                    </a:cubicBezTo>
                    <a:cubicBezTo>
                      <a:pt x="372" y="187"/>
                      <a:pt x="386" y="181"/>
                      <a:pt x="399" y="175"/>
                    </a:cubicBezTo>
                    <a:cubicBezTo>
                      <a:pt x="414" y="169"/>
                      <a:pt x="428" y="161"/>
                      <a:pt x="443" y="155"/>
                    </a:cubicBezTo>
                    <a:cubicBezTo>
                      <a:pt x="462" y="147"/>
                      <a:pt x="482" y="139"/>
                      <a:pt x="501" y="132"/>
                    </a:cubicBezTo>
                    <a:cubicBezTo>
                      <a:pt x="507" y="130"/>
                      <a:pt x="515" y="128"/>
                      <a:pt x="522" y="128"/>
                    </a:cubicBezTo>
                    <a:cubicBezTo>
                      <a:pt x="529" y="128"/>
                      <a:pt x="536" y="126"/>
                      <a:pt x="543" y="123"/>
                    </a:cubicBezTo>
                    <a:cubicBezTo>
                      <a:pt x="548" y="120"/>
                      <a:pt x="554" y="118"/>
                      <a:pt x="560" y="116"/>
                    </a:cubicBezTo>
                    <a:cubicBezTo>
                      <a:pt x="577" y="112"/>
                      <a:pt x="593" y="107"/>
                      <a:pt x="610" y="104"/>
                    </a:cubicBezTo>
                    <a:cubicBezTo>
                      <a:pt x="638" y="98"/>
                      <a:pt x="667" y="92"/>
                      <a:pt x="695" y="88"/>
                    </a:cubicBezTo>
                    <a:cubicBezTo>
                      <a:pt x="714" y="85"/>
                      <a:pt x="733" y="83"/>
                      <a:pt x="751" y="78"/>
                    </a:cubicBezTo>
                    <a:cubicBezTo>
                      <a:pt x="762" y="76"/>
                      <a:pt x="773" y="72"/>
                      <a:pt x="783" y="73"/>
                    </a:cubicBezTo>
                    <a:cubicBezTo>
                      <a:pt x="795" y="74"/>
                      <a:pt x="806" y="71"/>
                      <a:pt x="817" y="71"/>
                    </a:cubicBezTo>
                    <a:cubicBezTo>
                      <a:pt x="829" y="71"/>
                      <a:pt x="840" y="69"/>
                      <a:pt x="851" y="68"/>
                    </a:cubicBezTo>
                    <a:cubicBezTo>
                      <a:pt x="868" y="65"/>
                      <a:pt x="884" y="62"/>
                      <a:pt x="901" y="61"/>
                    </a:cubicBezTo>
                    <a:cubicBezTo>
                      <a:pt x="911" y="60"/>
                      <a:pt x="920" y="57"/>
                      <a:pt x="929" y="56"/>
                    </a:cubicBezTo>
                    <a:cubicBezTo>
                      <a:pt x="948" y="54"/>
                      <a:pt x="967" y="52"/>
                      <a:pt x="987" y="49"/>
                    </a:cubicBezTo>
                    <a:cubicBezTo>
                      <a:pt x="989" y="49"/>
                      <a:pt x="992" y="49"/>
                      <a:pt x="994" y="48"/>
                    </a:cubicBezTo>
                    <a:cubicBezTo>
                      <a:pt x="1002" y="45"/>
                      <a:pt x="1011" y="44"/>
                      <a:pt x="1020" y="45"/>
                    </a:cubicBezTo>
                    <a:cubicBezTo>
                      <a:pt x="1028" y="45"/>
                      <a:pt x="1035" y="43"/>
                      <a:pt x="1043" y="42"/>
                    </a:cubicBezTo>
                    <a:cubicBezTo>
                      <a:pt x="1057" y="40"/>
                      <a:pt x="1071" y="39"/>
                      <a:pt x="1084" y="36"/>
                    </a:cubicBezTo>
                    <a:cubicBezTo>
                      <a:pt x="1093" y="34"/>
                      <a:pt x="1102" y="33"/>
                      <a:pt x="1111" y="33"/>
                    </a:cubicBezTo>
                    <a:cubicBezTo>
                      <a:pt x="1125" y="32"/>
                      <a:pt x="1139" y="29"/>
                      <a:pt x="1153" y="28"/>
                    </a:cubicBezTo>
                    <a:cubicBezTo>
                      <a:pt x="1162" y="27"/>
                      <a:pt x="1172" y="27"/>
                      <a:pt x="1182" y="26"/>
                    </a:cubicBezTo>
                    <a:cubicBezTo>
                      <a:pt x="1195" y="26"/>
                      <a:pt x="1208" y="25"/>
                      <a:pt x="1220" y="24"/>
                    </a:cubicBezTo>
                    <a:cubicBezTo>
                      <a:pt x="1227" y="24"/>
                      <a:pt x="1234" y="24"/>
                      <a:pt x="1240" y="22"/>
                    </a:cubicBezTo>
                    <a:cubicBezTo>
                      <a:pt x="1251" y="19"/>
                      <a:pt x="1263" y="21"/>
                      <a:pt x="1274" y="19"/>
                    </a:cubicBezTo>
                    <a:cubicBezTo>
                      <a:pt x="1288" y="17"/>
                      <a:pt x="1303" y="19"/>
                      <a:pt x="1317" y="17"/>
                    </a:cubicBezTo>
                    <a:cubicBezTo>
                      <a:pt x="1327" y="16"/>
                      <a:pt x="1337" y="17"/>
                      <a:pt x="1348" y="17"/>
                    </a:cubicBezTo>
                    <a:cubicBezTo>
                      <a:pt x="1366" y="18"/>
                      <a:pt x="1385" y="18"/>
                      <a:pt x="1404" y="15"/>
                    </a:cubicBezTo>
                    <a:cubicBezTo>
                      <a:pt x="1408" y="15"/>
                      <a:pt x="1412" y="15"/>
                      <a:pt x="1417" y="15"/>
                    </a:cubicBezTo>
                    <a:cubicBezTo>
                      <a:pt x="1419" y="15"/>
                      <a:pt x="1421" y="16"/>
                      <a:pt x="1422" y="15"/>
                    </a:cubicBezTo>
                    <a:cubicBezTo>
                      <a:pt x="1433" y="12"/>
                      <a:pt x="1443" y="12"/>
                      <a:pt x="1453" y="13"/>
                    </a:cubicBezTo>
                    <a:cubicBezTo>
                      <a:pt x="1462" y="13"/>
                      <a:pt x="1471" y="12"/>
                      <a:pt x="1480" y="11"/>
                    </a:cubicBezTo>
                    <a:cubicBezTo>
                      <a:pt x="1497" y="10"/>
                      <a:pt x="1513" y="9"/>
                      <a:pt x="1530" y="8"/>
                    </a:cubicBezTo>
                    <a:cubicBezTo>
                      <a:pt x="1546" y="7"/>
                      <a:pt x="1563" y="7"/>
                      <a:pt x="1579" y="3"/>
                    </a:cubicBezTo>
                    <a:cubicBezTo>
                      <a:pt x="1581" y="3"/>
                      <a:pt x="1583" y="3"/>
                      <a:pt x="1585" y="4"/>
                    </a:cubicBezTo>
                    <a:cubicBezTo>
                      <a:pt x="1587" y="4"/>
                      <a:pt x="1589" y="5"/>
                      <a:pt x="1590" y="4"/>
                    </a:cubicBezTo>
                    <a:cubicBezTo>
                      <a:pt x="1597" y="0"/>
                      <a:pt x="1605" y="2"/>
                      <a:pt x="1612" y="1"/>
                    </a:cubicBezTo>
                    <a:cubicBezTo>
                      <a:pt x="1622" y="0"/>
                      <a:pt x="1632" y="2"/>
                      <a:pt x="1641" y="3"/>
                    </a:cubicBezTo>
                    <a:cubicBezTo>
                      <a:pt x="1647" y="3"/>
                      <a:pt x="1653" y="3"/>
                      <a:pt x="1658" y="3"/>
                    </a:cubicBezTo>
                    <a:cubicBezTo>
                      <a:pt x="1670" y="3"/>
                      <a:pt x="1681" y="2"/>
                      <a:pt x="1693" y="2"/>
                    </a:cubicBezTo>
                    <a:cubicBezTo>
                      <a:pt x="1697" y="2"/>
                      <a:pt x="1702" y="4"/>
                      <a:pt x="1707" y="4"/>
                    </a:cubicBezTo>
                    <a:cubicBezTo>
                      <a:pt x="1719" y="6"/>
                      <a:pt x="1730" y="7"/>
                      <a:pt x="1742" y="8"/>
                    </a:cubicBezTo>
                    <a:cubicBezTo>
                      <a:pt x="1751" y="9"/>
                      <a:pt x="1759" y="10"/>
                      <a:pt x="1768" y="12"/>
                    </a:cubicBezTo>
                    <a:cubicBezTo>
                      <a:pt x="1776" y="13"/>
                      <a:pt x="1784" y="14"/>
                      <a:pt x="1792" y="15"/>
                    </a:cubicBezTo>
                    <a:cubicBezTo>
                      <a:pt x="1795" y="15"/>
                      <a:pt x="1798" y="16"/>
                      <a:pt x="1801" y="17"/>
                    </a:cubicBezTo>
                    <a:cubicBezTo>
                      <a:pt x="1805" y="18"/>
                      <a:pt x="1809" y="20"/>
                      <a:pt x="1813" y="20"/>
                    </a:cubicBezTo>
                    <a:cubicBezTo>
                      <a:pt x="1831" y="19"/>
                      <a:pt x="1846" y="26"/>
                      <a:pt x="1862" y="33"/>
                    </a:cubicBezTo>
                    <a:cubicBezTo>
                      <a:pt x="1875" y="39"/>
                      <a:pt x="1888" y="44"/>
                      <a:pt x="1901" y="49"/>
                    </a:cubicBezTo>
                    <a:cubicBezTo>
                      <a:pt x="1904" y="56"/>
                      <a:pt x="1913" y="54"/>
                      <a:pt x="1917" y="60"/>
                    </a:cubicBezTo>
                    <a:cubicBezTo>
                      <a:pt x="1918" y="62"/>
                      <a:pt x="1921" y="62"/>
                      <a:pt x="1923" y="63"/>
                    </a:cubicBezTo>
                    <a:cubicBezTo>
                      <a:pt x="1935" y="69"/>
                      <a:pt x="1947" y="74"/>
                      <a:pt x="1957" y="83"/>
                    </a:cubicBezTo>
                    <a:cubicBezTo>
                      <a:pt x="1963" y="88"/>
                      <a:pt x="1971" y="92"/>
                      <a:pt x="1977" y="97"/>
                    </a:cubicBezTo>
                    <a:cubicBezTo>
                      <a:pt x="1984" y="103"/>
                      <a:pt x="1991" y="109"/>
                      <a:pt x="2000" y="112"/>
                    </a:cubicBezTo>
                    <a:cubicBezTo>
                      <a:pt x="2000" y="113"/>
                      <a:pt x="2000" y="113"/>
                      <a:pt x="2000" y="113"/>
                    </a:cubicBezTo>
                    <a:cubicBezTo>
                      <a:pt x="2006" y="126"/>
                      <a:pt x="2022" y="130"/>
                      <a:pt x="2029" y="142"/>
                    </a:cubicBezTo>
                    <a:cubicBezTo>
                      <a:pt x="2037" y="156"/>
                      <a:pt x="2049" y="167"/>
                      <a:pt x="2054" y="182"/>
                    </a:cubicBezTo>
                    <a:cubicBezTo>
                      <a:pt x="2056" y="188"/>
                      <a:pt x="2061" y="193"/>
                      <a:pt x="2064" y="198"/>
                    </a:cubicBezTo>
                    <a:cubicBezTo>
                      <a:pt x="2065" y="199"/>
                      <a:pt x="2066" y="200"/>
                      <a:pt x="2066" y="201"/>
                    </a:cubicBezTo>
                    <a:cubicBezTo>
                      <a:pt x="2065" y="209"/>
                      <a:pt x="2069" y="213"/>
                      <a:pt x="2074" y="218"/>
                    </a:cubicBezTo>
                    <a:cubicBezTo>
                      <a:pt x="2076" y="220"/>
                      <a:pt x="2077" y="224"/>
                      <a:pt x="2079" y="227"/>
                    </a:cubicBezTo>
                    <a:cubicBezTo>
                      <a:pt x="2080" y="230"/>
                      <a:pt x="2081" y="233"/>
                      <a:pt x="2082" y="236"/>
                    </a:cubicBezTo>
                    <a:cubicBezTo>
                      <a:pt x="2091" y="251"/>
                      <a:pt x="2096" y="268"/>
                      <a:pt x="2101" y="285"/>
                    </a:cubicBezTo>
                    <a:cubicBezTo>
                      <a:pt x="2104" y="294"/>
                      <a:pt x="2108" y="303"/>
                      <a:pt x="2111" y="312"/>
                    </a:cubicBezTo>
                    <a:cubicBezTo>
                      <a:pt x="2112" y="318"/>
                      <a:pt x="2111" y="325"/>
                      <a:pt x="2112" y="331"/>
                    </a:cubicBezTo>
                    <a:cubicBezTo>
                      <a:pt x="2116" y="349"/>
                      <a:pt x="2119" y="367"/>
                      <a:pt x="2123" y="385"/>
                    </a:cubicBezTo>
                    <a:cubicBezTo>
                      <a:pt x="2126" y="394"/>
                      <a:pt x="2130" y="402"/>
                      <a:pt x="2133" y="411"/>
                    </a:cubicBezTo>
                    <a:cubicBezTo>
                      <a:pt x="2133" y="412"/>
                      <a:pt x="2134" y="414"/>
                      <a:pt x="2134" y="416"/>
                    </a:cubicBezTo>
                    <a:cubicBezTo>
                      <a:pt x="2136" y="427"/>
                      <a:pt x="2136" y="437"/>
                      <a:pt x="2138" y="447"/>
                    </a:cubicBezTo>
                    <a:cubicBezTo>
                      <a:pt x="2141" y="460"/>
                      <a:pt x="2141" y="473"/>
                      <a:pt x="2141" y="486"/>
                    </a:cubicBezTo>
                    <a:cubicBezTo>
                      <a:pt x="2140" y="507"/>
                      <a:pt x="2140" y="528"/>
                      <a:pt x="2139" y="549"/>
                    </a:cubicBezTo>
                    <a:cubicBezTo>
                      <a:pt x="2138" y="559"/>
                      <a:pt x="2136" y="569"/>
                      <a:pt x="2135" y="579"/>
                    </a:cubicBezTo>
                    <a:cubicBezTo>
                      <a:pt x="2134" y="589"/>
                      <a:pt x="2133" y="600"/>
                      <a:pt x="2132" y="610"/>
                    </a:cubicBezTo>
                    <a:cubicBezTo>
                      <a:pt x="2131" y="624"/>
                      <a:pt x="2131" y="638"/>
                      <a:pt x="2128" y="652"/>
                    </a:cubicBezTo>
                    <a:cubicBezTo>
                      <a:pt x="2126" y="665"/>
                      <a:pt x="2122" y="679"/>
                      <a:pt x="2118" y="692"/>
                    </a:cubicBezTo>
                    <a:cubicBezTo>
                      <a:pt x="2114" y="706"/>
                      <a:pt x="2111" y="720"/>
                      <a:pt x="2105" y="733"/>
                    </a:cubicBezTo>
                    <a:cubicBezTo>
                      <a:pt x="2100" y="746"/>
                      <a:pt x="2096" y="759"/>
                      <a:pt x="2087" y="770"/>
                    </a:cubicBezTo>
                    <a:cubicBezTo>
                      <a:pt x="2084" y="773"/>
                      <a:pt x="2081" y="775"/>
                      <a:pt x="2078" y="776"/>
                    </a:cubicBezTo>
                    <a:cubicBezTo>
                      <a:pt x="2059" y="780"/>
                      <a:pt x="2041" y="787"/>
                      <a:pt x="2024" y="797"/>
                    </a:cubicBezTo>
                    <a:cubicBezTo>
                      <a:pt x="2015" y="803"/>
                      <a:pt x="2006" y="800"/>
                      <a:pt x="1997" y="799"/>
                    </a:cubicBezTo>
                    <a:cubicBezTo>
                      <a:pt x="1994" y="799"/>
                      <a:pt x="1991" y="798"/>
                      <a:pt x="1988" y="798"/>
                    </a:cubicBezTo>
                    <a:cubicBezTo>
                      <a:pt x="1977" y="801"/>
                      <a:pt x="1967" y="803"/>
                      <a:pt x="1956" y="801"/>
                    </a:cubicBezTo>
                    <a:cubicBezTo>
                      <a:pt x="1949" y="800"/>
                      <a:pt x="1941" y="802"/>
                      <a:pt x="1933" y="803"/>
                    </a:cubicBezTo>
                    <a:cubicBezTo>
                      <a:pt x="1921" y="804"/>
                      <a:pt x="1909" y="806"/>
                      <a:pt x="1897" y="803"/>
                    </a:cubicBezTo>
                    <a:cubicBezTo>
                      <a:pt x="1890" y="807"/>
                      <a:pt x="1883" y="803"/>
                      <a:pt x="1875" y="804"/>
                    </a:cubicBezTo>
                    <a:cubicBezTo>
                      <a:pt x="1866" y="805"/>
                      <a:pt x="1856" y="804"/>
                      <a:pt x="1846" y="804"/>
                    </a:cubicBezTo>
                    <a:cubicBezTo>
                      <a:pt x="1824" y="803"/>
                      <a:pt x="1801" y="803"/>
                      <a:pt x="1778" y="803"/>
                    </a:cubicBezTo>
                    <a:cubicBezTo>
                      <a:pt x="1757" y="802"/>
                      <a:pt x="1736" y="801"/>
                      <a:pt x="1716" y="801"/>
                    </a:cubicBezTo>
                    <a:cubicBezTo>
                      <a:pt x="1690" y="800"/>
                      <a:pt x="1665" y="801"/>
                      <a:pt x="1640" y="802"/>
                    </a:cubicBezTo>
                    <a:cubicBezTo>
                      <a:pt x="1635" y="802"/>
                      <a:pt x="1630" y="800"/>
                      <a:pt x="1624" y="800"/>
                    </a:cubicBezTo>
                    <a:cubicBezTo>
                      <a:pt x="1618" y="799"/>
                      <a:pt x="1611" y="799"/>
                      <a:pt x="1605" y="799"/>
                    </a:cubicBezTo>
                    <a:cubicBezTo>
                      <a:pt x="1598" y="799"/>
                      <a:pt x="1592" y="799"/>
                      <a:pt x="1586" y="800"/>
                    </a:cubicBezTo>
                    <a:cubicBezTo>
                      <a:pt x="1575" y="800"/>
                      <a:pt x="1563" y="802"/>
                      <a:pt x="1552" y="802"/>
                    </a:cubicBezTo>
                    <a:cubicBezTo>
                      <a:pt x="1541" y="802"/>
                      <a:pt x="1529" y="801"/>
                      <a:pt x="1518" y="801"/>
                    </a:cubicBezTo>
                    <a:cubicBezTo>
                      <a:pt x="1501" y="801"/>
                      <a:pt x="1483" y="799"/>
                      <a:pt x="1466" y="803"/>
                    </a:cubicBezTo>
                    <a:cubicBezTo>
                      <a:pt x="1458" y="804"/>
                      <a:pt x="1450" y="803"/>
                      <a:pt x="1442" y="803"/>
                    </a:cubicBezTo>
                    <a:cubicBezTo>
                      <a:pt x="1434" y="802"/>
                      <a:pt x="1427" y="801"/>
                      <a:pt x="1419" y="801"/>
                    </a:cubicBezTo>
                    <a:cubicBezTo>
                      <a:pt x="1409" y="801"/>
                      <a:pt x="1398" y="802"/>
                      <a:pt x="1388" y="803"/>
                    </a:cubicBezTo>
                    <a:cubicBezTo>
                      <a:pt x="1378" y="803"/>
                      <a:pt x="1367" y="803"/>
                      <a:pt x="1357" y="803"/>
                    </a:cubicBezTo>
                    <a:cubicBezTo>
                      <a:pt x="1349" y="803"/>
                      <a:pt x="1341" y="803"/>
                      <a:pt x="1333" y="804"/>
                    </a:cubicBezTo>
                    <a:cubicBezTo>
                      <a:pt x="1313" y="804"/>
                      <a:pt x="1292" y="804"/>
                      <a:pt x="1272" y="805"/>
                    </a:cubicBezTo>
                    <a:cubicBezTo>
                      <a:pt x="1271" y="805"/>
                      <a:pt x="1269" y="805"/>
                      <a:pt x="1268" y="805"/>
                    </a:cubicBezTo>
                    <a:cubicBezTo>
                      <a:pt x="1260" y="809"/>
                      <a:pt x="1251" y="807"/>
                      <a:pt x="1242" y="807"/>
                    </a:cubicBezTo>
                    <a:cubicBezTo>
                      <a:pt x="1229" y="807"/>
                      <a:pt x="1216" y="808"/>
                      <a:pt x="1203" y="808"/>
                    </a:cubicBezTo>
                    <a:cubicBezTo>
                      <a:pt x="1186" y="809"/>
                      <a:pt x="1169" y="809"/>
                      <a:pt x="1152" y="809"/>
                    </a:cubicBezTo>
                    <a:cubicBezTo>
                      <a:pt x="1144" y="809"/>
                      <a:pt x="1136" y="809"/>
                      <a:pt x="1128" y="809"/>
                    </a:cubicBezTo>
                    <a:cubicBezTo>
                      <a:pt x="1118" y="809"/>
                      <a:pt x="1108" y="807"/>
                      <a:pt x="1098" y="808"/>
                    </a:cubicBezTo>
                    <a:cubicBezTo>
                      <a:pt x="1085" y="808"/>
                      <a:pt x="1072" y="809"/>
                      <a:pt x="1059" y="811"/>
                    </a:cubicBezTo>
                    <a:cubicBezTo>
                      <a:pt x="1043" y="812"/>
                      <a:pt x="1027" y="811"/>
                      <a:pt x="1011" y="810"/>
                    </a:cubicBezTo>
                    <a:cubicBezTo>
                      <a:pt x="999" y="810"/>
                      <a:pt x="986" y="811"/>
                      <a:pt x="974" y="812"/>
                    </a:cubicBezTo>
                    <a:cubicBezTo>
                      <a:pt x="962" y="814"/>
                      <a:pt x="951" y="812"/>
                      <a:pt x="939" y="812"/>
                    </a:cubicBezTo>
                    <a:cubicBezTo>
                      <a:pt x="924" y="811"/>
                      <a:pt x="909" y="811"/>
                      <a:pt x="895" y="811"/>
                    </a:cubicBezTo>
                    <a:cubicBezTo>
                      <a:pt x="886" y="811"/>
                      <a:pt x="877" y="811"/>
                      <a:pt x="869" y="811"/>
                    </a:cubicBezTo>
                    <a:cubicBezTo>
                      <a:pt x="860" y="810"/>
                      <a:pt x="851" y="809"/>
                      <a:pt x="842" y="809"/>
                    </a:cubicBezTo>
                    <a:cubicBezTo>
                      <a:pt x="825" y="808"/>
                      <a:pt x="807" y="807"/>
                      <a:pt x="790" y="807"/>
                    </a:cubicBezTo>
                    <a:cubicBezTo>
                      <a:pt x="752" y="807"/>
                      <a:pt x="714" y="807"/>
                      <a:pt x="676" y="806"/>
                    </a:cubicBezTo>
                    <a:cubicBezTo>
                      <a:pt x="660" y="805"/>
                      <a:pt x="645" y="804"/>
                      <a:pt x="629" y="804"/>
                    </a:cubicBezTo>
                    <a:cubicBezTo>
                      <a:pt x="617" y="803"/>
                      <a:pt x="604" y="804"/>
                      <a:pt x="591" y="804"/>
                    </a:cubicBezTo>
                    <a:cubicBezTo>
                      <a:pt x="577" y="804"/>
                      <a:pt x="564" y="802"/>
                      <a:pt x="551" y="801"/>
                    </a:cubicBezTo>
                    <a:cubicBezTo>
                      <a:pt x="546" y="801"/>
                      <a:pt x="540" y="801"/>
                      <a:pt x="535" y="800"/>
                    </a:cubicBezTo>
                    <a:cubicBezTo>
                      <a:pt x="527" y="799"/>
                      <a:pt x="521" y="803"/>
                      <a:pt x="514" y="805"/>
                    </a:cubicBezTo>
                    <a:cubicBezTo>
                      <a:pt x="507" y="806"/>
                      <a:pt x="499" y="804"/>
                      <a:pt x="494" y="811"/>
                    </a:cubicBezTo>
                    <a:cubicBezTo>
                      <a:pt x="493" y="812"/>
                      <a:pt x="492" y="812"/>
                      <a:pt x="491" y="812"/>
                    </a:cubicBezTo>
                    <a:cubicBezTo>
                      <a:pt x="485" y="808"/>
                      <a:pt x="479" y="812"/>
                      <a:pt x="472" y="810"/>
                    </a:cubicBezTo>
                    <a:cubicBezTo>
                      <a:pt x="460" y="808"/>
                      <a:pt x="447" y="808"/>
                      <a:pt x="435" y="809"/>
                    </a:cubicBezTo>
                    <a:cubicBezTo>
                      <a:pt x="427" y="810"/>
                      <a:pt x="420" y="813"/>
                      <a:pt x="412" y="813"/>
                    </a:cubicBezTo>
                    <a:cubicBezTo>
                      <a:pt x="410" y="813"/>
                      <a:pt x="408" y="814"/>
                      <a:pt x="405" y="813"/>
                    </a:cubicBezTo>
                    <a:cubicBezTo>
                      <a:pt x="392" y="812"/>
                      <a:pt x="379" y="812"/>
                      <a:pt x="367" y="815"/>
                    </a:cubicBezTo>
                    <a:cubicBezTo>
                      <a:pt x="366" y="816"/>
                      <a:pt x="365" y="816"/>
                      <a:pt x="365" y="816"/>
                    </a:cubicBezTo>
                    <a:cubicBezTo>
                      <a:pt x="357" y="814"/>
                      <a:pt x="349" y="818"/>
                      <a:pt x="342" y="817"/>
                    </a:cubicBezTo>
                    <a:cubicBezTo>
                      <a:pt x="336" y="816"/>
                      <a:pt x="332" y="819"/>
                      <a:pt x="328" y="819"/>
                    </a:cubicBezTo>
                    <a:cubicBezTo>
                      <a:pt x="317" y="819"/>
                      <a:pt x="307" y="819"/>
                      <a:pt x="296" y="819"/>
                    </a:cubicBezTo>
                    <a:cubicBezTo>
                      <a:pt x="294" y="819"/>
                      <a:pt x="293" y="819"/>
                      <a:pt x="291" y="820"/>
                    </a:cubicBezTo>
                    <a:cubicBezTo>
                      <a:pt x="279" y="823"/>
                      <a:pt x="267" y="823"/>
                      <a:pt x="255" y="822"/>
                    </a:cubicBezTo>
                    <a:cubicBezTo>
                      <a:pt x="243" y="822"/>
                      <a:pt x="231" y="819"/>
                      <a:pt x="218" y="820"/>
                    </a:cubicBezTo>
                    <a:cubicBezTo>
                      <a:pt x="209" y="820"/>
                      <a:pt x="200" y="823"/>
                      <a:pt x="191" y="821"/>
                    </a:cubicBezTo>
                    <a:cubicBezTo>
                      <a:pt x="182" y="819"/>
                      <a:pt x="172" y="821"/>
                      <a:pt x="163" y="820"/>
                    </a:cubicBezTo>
                    <a:cubicBezTo>
                      <a:pt x="146" y="820"/>
                      <a:pt x="130" y="821"/>
                      <a:pt x="114" y="818"/>
                    </a:cubicBezTo>
                    <a:cubicBezTo>
                      <a:pt x="98" y="816"/>
                      <a:pt x="83" y="818"/>
                      <a:pt x="68" y="819"/>
                    </a:cubicBezTo>
                    <a:cubicBezTo>
                      <a:pt x="62" y="820"/>
                      <a:pt x="56" y="821"/>
                      <a:pt x="48" y="822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04" name="Freeform 7"/>
              <p:cNvSpPr>
                <a:spLocks/>
              </p:cNvSpPr>
              <p:nvPr/>
            </p:nvSpPr>
            <p:spPr bwMode="auto">
              <a:xfrm>
                <a:off x="2474" y="2302"/>
                <a:ext cx="1678" cy="550"/>
              </a:xfrm>
              <a:custGeom>
                <a:avLst/>
                <a:gdLst>
                  <a:gd name="T0" fmla="*/ 3 w 2034"/>
                  <a:gd name="T1" fmla="*/ 572 h 666"/>
                  <a:gd name="T2" fmla="*/ 6 w 2034"/>
                  <a:gd name="T3" fmla="*/ 549 h 666"/>
                  <a:gd name="T4" fmla="*/ 5 w 2034"/>
                  <a:gd name="T5" fmla="*/ 456 h 666"/>
                  <a:gd name="T6" fmla="*/ 32 w 2034"/>
                  <a:gd name="T7" fmla="*/ 326 h 666"/>
                  <a:gd name="T8" fmla="*/ 49 w 2034"/>
                  <a:gd name="T9" fmla="*/ 294 h 666"/>
                  <a:gd name="T10" fmla="*/ 47 w 2034"/>
                  <a:gd name="T11" fmla="*/ 271 h 666"/>
                  <a:gd name="T12" fmla="*/ 68 w 2034"/>
                  <a:gd name="T13" fmla="*/ 205 h 666"/>
                  <a:gd name="T14" fmla="*/ 127 w 2034"/>
                  <a:gd name="T15" fmla="*/ 115 h 666"/>
                  <a:gd name="T16" fmla="*/ 189 w 2034"/>
                  <a:gd name="T17" fmla="*/ 67 h 666"/>
                  <a:gd name="T18" fmla="*/ 244 w 2034"/>
                  <a:gd name="T19" fmla="*/ 46 h 666"/>
                  <a:gd name="T20" fmla="*/ 364 w 2034"/>
                  <a:gd name="T21" fmla="*/ 23 h 666"/>
                  <a:gd name="T22" fmla="*/ 483 w 2034"/>
                  <a:gd name="T23" fmla="*/ 4 h 666"/>
                  <a:gd name="T24" fmla="*/ 649 w 2034"/>
                  <a:gd name="T25" fmla="*/ 4 h 666"/>
                  <a:gd name="T26" fmla="*/ 734 w 2034"/>
                  <a:gd name="T27" fmla="*/ 4 h 666"/>
                  <a:gd name="T28" fmla="*/ 820 w 2034"/>
                  <a:gd name="T29" fmla="*/ 8 h 666"/>
                  <a:gd name="T30" fmla="*/ 857 w 2034"/>
                  <a:gd name="T31" fmla="*/ 5 h 666"/>
                  <a:gd name="T32" fmla="*/ 909 w 2034"/>
                  <a:gd name="T33" fmla="*/ 8 h 666"/>
                  <a:gd name="T34" fmla="*/ 1030 w 2034"/>
                  <a:gd name="T35" fmla="*/ 17 h 666"/>
                  <a:gd name="T36" fmla="*/ 1112 w 2034"/>
                  <a:gd name="T37" fmla="*/ 23 h 666"/>
                  <a:gd name="T38" fmla="*/ 1207 w 2034"/>
                  <a:gd name="T39" fmla="*/ 31 h 666"/>
                  <a:gd name="T40" fmla="*/ 1329 w 2034"/>
                  <a:gd name="T41" fmla="*/ 52 h 666"/>
                  <a:gd name="T42" fmla="*/ 1421 w 2034"/>
                  <a:gd name="T43" fmla="*/ 67 h 666"/>
                  <a:gd name="T44" fmla="*/ 1477 w 2034"/>
                  <a:gd name="T45" fmla="*/ 77 h 666"/>
                  <a:gd name="T46" fmla="*/ 1554 w 2034"/>
                  <a:gd name="T47" fmla="*/ 98 h 666"/>
                  <a:gd name="T48" fmla="*/ 1616 w 2034"/>
                  <a:gd name="T49" fmla="*/ 118 h 666"/>
                  <a:gd name="T50" fmla="*/ 1710 w 2034"/>
                  <a:gd name="T51" fmla="*/ 161 h 666"/>
                  <a:gd name="T52" fmla="*/ 1764 w 2034"/>
                  <a:gd name="T53" fmla="*/ 195 h 666"/>
                  <a:gd name="T54" fmla="*/ 1801 w 2034"/>
                  <a:gd name="T55" fmla="*/ 215 h 666"/>
                  <a:gd name="T56" fmla="*/ 1841 w 2034"/>
                  <a:gd name="T57" fmla="*/ 241 h 666"/>
                  <a:gd name="T58" fmla="*/ 1912 w 2034"/>
                  <a:gd name="T59" fmla="*/ 304 h 666"/>
                  <a:gd name="T60" fmla="*/ 1971 w 2034"/>
                  <a:gd name="T61" fmla="*/ 377 h 666"/>
                  <a:gd name="T62" fmla="*/ 2014 w 2034"/>
                  <a:gd name="T63" fmla="*/ 466 h 666"/>
                  <a:gd name="T64" fmla="*/ 2031 w 2034"/>
                  <a:gd name="T65" fmla="*/ 593 h 666"/>
                  <a:gd name="T66" fmla="*/ 2007 w 2034"/>
                  <a:gd name="T67" fmla="*/ 634 h 666"/>
                  <a:gd name="T68" fmla="*/ 1916 w 2034"/>
                  <a:gd name="T69" fmla="*/ 630 h 666"/>
                  <a:gd name="T70" fmla="*/ 1645 w 2034"/>
                  <a:gd name="T71" fmla="*/ 627 h 666"/>
                  <a:gd name="T72" fmla="*/ 1577 w 2034"/>
                  <a:gd name="T73" fmla="*/ 625 h 666"/>
                  <a:gd name="T74" fmla="*/ 1467 w 2034"/>
                  <a:gd name="T75" fmla="*/ 628 h 666"/>
                  <a:gd name="T76" fmla="*/ 1347 w 2034"/>
                  <a:gd name="T77" fmla="*/ 628 h 666"/>
                  <a:gd name="T78" fmla="*/ 1229 w 2034"/>
                  <a:gd name="T79" fmla="*/ 629 h 666"/>
                  <a:gd name="T80" fmla="*/ 1091 w 2034"/>
                  <a:gd name="T81" fmla="*/ 632 h 666"/>
                  <a:gd name="T82" fmla="*/ 966 w 2034"/>
                  <a:gd name="T83" fmla="*/ 636 h 666"/>
                  <a:gd name="T84" fmla="*/ 875 w 2034"/>
                  <a:gd name="T85" fmla="*/ 640 h 666"/>
                  <a:gd name="T86" fmla="*/ 719 w 2034"/>
                  <a:gd name="T87" fmla="*/ 645 h 666"/>
                  <a:gd name="T88" fmla="*/ 600 w 2034"/>
                  <a:gd name="T89" fmla="*/ 649 h 666"/>
                  <a:gd name="T90" fmla="*/ 477 w 2034"/>
                  <a:gd name="T91" fmla="*/ 653 h 666"/>
                  <a:gd name="T92" fmla="*/ 342 w 2034"/>
                  <a:gd name="T93" fmla="*/ 657 h 666"/>
                  <a:gd name="T94" fmla="*/ 188 w 2034"/>
                  <a:gd name="T95" fmla="*/ 661 h 666"/>
                  <a:gd name="T96" fmla="*/ 50 w 2034"/>
                  <a:gd name="T97" fmla="*/ 665 h 666"/>
                  <a:gd name="T98" fmla="*/ 19 w 2034"/>
                  <a:gd name="T99" fmla="*/ 663 h 6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2034" h="666">
                    <a:moveTo>
                      <a:pt x="19" y="663"/>
                    </a:moveTo>
                    <a:cubicBezTo>
                      <a:pt x="5" y="633"/>
                      <a:pt x="2" y="603"/>
                      <a:pt x="3" y="572"/>
                    </a:cubicBezTo>
                    <a:cubicBezTo>
                      <a:pt x="3" y="569"/>
                      <a:pt x="4" y="566"/>
                      <a:pt x="6" y="564"/>
                    </a:cubicBezTo>
                    <a:cubicBezTo>
                      <a:pt x="9" y="559"/>
                      <a:pt x="9" y="553"/>
                      <a:pt x="6" y="549"/>
                    </a:cubicBezTo>
                    <a:cubicBezTo>
                      <a:pt x="1" y="542"/>
                      <a:pt x="1" y="534"/>
                      <a:pt x="1" y="526"/>
                    </a:cubicBezTo>
                    <a:cubicBezTo>
                      <a:pt x="0" y="503"/>
                      <a:pt x="2" y="479"/>
                      <a:pt x="5" y="456"/>
                    </a:cubicBezTo>
                    <a:cubicBezTo>
                      <a:pt x="8" y="430"/>
                      <a:pt x="10" y="404"/>
                      <a:pt x="19" y="379"/>
                    </a:cubicBezTo>
                    <a:cubicBezTo>
                      <a:pt x="25" y="362"/>
                      <a:pt x="26" y="344"/>
                      <a:pt x="32" y="326"/>
                    </a:cubicBezTo>
                    <a:cubicBezTo>
                      <a:pt x="34" y="318"/>
                      <a:pt x="36" y="310"/>
                      <a:pt x="39" y="302"/>
                    </a:cubicBezTo>
                    <a:cubicBezTo>
                      <a:pt x="40" y="297"/>
                      <a:pt x="44" y="295"/>
                      <a:pt x="49" y="294"/>
                    </a:cubicBezTo>
                    <a:cubicBezTo>
                      <a:pt x="49" y="292"/>
                      <a:pt x="49" y="289"/>
                      <a:pt x="48" y="288"/>
                    </a:cubicBezTo>
                    <a:cubicBezTo>
                      <a:pt x="42" y="282"/>
                      <a:pt x="45" y="277"/>
                      <a:pt x="47" y="271"/>
                    </a:cubicBezTo>
                    <a:cubicBezTo>
                      <a:pt x="51" y="261"/>
                      <a:pt x="55" y="250"/>
                      <a:pt x="58" y="240"/>
                    </a:cubicBezTo>
                    <a:cubicBezTo>
                      <a:pt x="62" y="229"/>
                      <a:pt x="63" y="216"/>
                      <a:pt x="68" y="205"/>
                    </a:cubicBezTo>
                    <a:cubicBezTo>
                      <a:pt x="80" y="180"/>
                      <a:pt x="92" y="154"/>
                      <a:pt x="109" y="132"/>
                    </a:cubicBezTo>
                    <a:cubicBezTo>
                      <a:pt x="114" y="126"/>
                      <a:pt x="121" y="121"/>
                      <a:pt x="127" y="115"/>
                    </a:cubicBezTo>
                    <a:cubicBezTo>
                      <a:pt x="132" y="111"/>
                      <a:pt x="137" y="105"/>
                      <a:pt x="143" y="101"/>
                    </a:cubicBezTo>
                    <a:cubicBezTo>
                      <a:pt x="158" y="90"/>
                      <a:pt x="174" y="78"/>
                      <a:pt x="189" y="67"/>
                    </a:cubicBezTo>
                    <a:cubicBezTo>
                      <a:pt x="205" y="56"/>
                      <a:pt x="222" y="48"/>
                      <a:pt x="241" y="46"/>
                    </a:cubicBezTo>
                    <a:cubicBezTo>
                      <a:pt x="242" y="46"/>
                      <a:pt x="243" y="46"/>
                      <a:pt x="244" y="46"/>
                    </a:cubicBezTo>
                    <a:cubicBezTo>
                      <a:pt x="266" y="42"/>
                      <a:pt x="288" y="37"/>
                      <a:pt x="310" y="32"/>
                    </a:cubicBezTo>
                    <a:cubicBezTo>
                      <a:pt x="328" y="29"/>
                      <a:pt x="346" y="26"/>
                      <a:pt x="364" y="23"/>
                    </a:cubicBezTo>
                    <a:cubicBezTo>
                      <a:pt x="379" y="20"/>
                      <a:pt x="395" y="15"/>
                      <a:pt x="410" y="12"/>
                    </a:cubicBezTo>
                    <a:cubicBezTo>
                      <a:pt x="434" y="7"/>
                      <a:pt x="458" y="4"/>
                      <a:pt x="483" y="4"/>
                    </a:cubicBezTo>
                    <a:cubicBezTo>
                      <a:pt x="517" y="4"/>
                      <a:pt x="551" y="4"/>
                      <a:pt x="585" y="5"/>
                    </a:cubicBezTo>
                    <a:cubicBezTo>
                      <a:pt x="606" y="5"/>
                      <a:pt x="627" y="5"/>
                      <a:pt x="649" y="4"/>
                    </a:cubicBezTo>
                    <a:cubicBezTo>
                      <a:pt x="659" y="4"/>
                      <a:pt x="670" y="3"/>
                      <a:pt x="681" y="3"/>
                    </a:cubicBezTo>
                    <a:cubicBezTo>
                      <a:pt x="699" y="3"/>
                      <a:pt x="716" y="4"/>
                      <a:pt x="734" y="4"/>
                    </a:cubicBezTo>
                    <a:cubicBezTo>
                      <a:pt x="748" y="4"/>
                      <a:pt x="763" y="4"/>
                      <a:pt x="777" y="4"/>
                    </a:cubicBezTo>
                    <a:cubicBezTo>
                      <a:pt x="792" y="5"/>
                      <a:pt x="806" y="3"/>
                      <a:pt x="820" y="8"/>
                    </a:cubicBezTo>
                    <a:cubicBezTo>
                      <a:pt x="821" y="8"/>
                      <a:pt x="823" y="9"/>
                      <a:pt x="824" y="8"/>
                    </a:cubicBezTo>
                    <a:cubicBezTo>
                      <a:pt x="834" y="0"/>
                      <a:pt x="846" y="5"/>
                      <a:pt x="857" y="5"/>
                    </a:cubicBezTo>
                    <a:cubicBezTo>
                      <a:pt x="868" y="5"/>
                      <a:pt x="879" y="8"/>
                      <a:pt x="890" y="7"/>
                    </a:cubicBezTo>
                    <a:cubicBezTo>
                      <a:pt x="896" y="6"/>
                      <a:pt x="903" y="8"/>
                      <a:pt x="909" y="8"/>
                    </a:cubicBezTo>
                    <a:cubicBezTo>
                      <a:pt x="924" y="9"/>
                      <a:pt x="938" y="9"/>
                      <a:pt x="953" y="10"/>
                    </a:cubicBezTo>
                    <a:cubicBezTo>
                      <a:pt x="979" y="12"/>
                      <a:pt x="1004" y="15"/>
                      <a:pt x="1030" y="17"/>
                    </a:cubicBezTo>
                    <a:cubicBezTo>
                      <a:pt x="1040" y="18"/>
                      <a:pt x="1051" y="18"/>
                      <a:pt x="1061" y="19"/>
                    </a:cubicBezTo>
                    <a:cubicBezTo>
                      <a:pt x="1078" y="20"/>
                      <a:pt x="1095" y="22"/>
                      <a:pt x="1112" y="23"/>
                    </a:cubicBezTo>
                    <a:cubicBezTo>
                      <a:pt x="1124" y="24"/>
                      <a:pt x="1136" y="25"/>
                      <a:pt x="1148" y="26"/>
                    </a:cubicBezTo>
                    <a:cubicBezTo>
                      <a:pt x="1167" y="28"/>
                      <a:pt x="1187" y="29"/>
                      <a:pt x="1207" y="31"/>
                    </a:cubicBezTo>
                    <a:cubicBezTo>
                      <a:pt x="1219" y="33"/>
                      <a:pt x="1232" y="36"/>
                      <a:pt x="1244" y="38"/>
                    </a:cubicBezTo>
                    <a:cubicBezTo>
                      <a:pt x="1272" y="42"/>
                      <a:pt x="1300" y="47"/>
                      <a:pt x="1329" y="52"/>
                    </a:cubicBezTo>
                    <a:cubicBezTo>
                      <a:pt x="1347" y="55"/>
                      <a:pt x="1365" y="58"/>
                      <a:pt x="1383" y="61"/>
                    </a:cubicBezTo>
                    <a:cubicBezTo>
                      <a:pt x="1395" y="63"/>
                      <a:pt x="1408" y="65"/>
                      <a:pt x="1421" y="67"/>
                    </a:cubicBezTo>
                    <a:cubicBezTo>
                      <a:pt x="1425" y="68"/>
                      <a:pt x="1428" y="69"/>
                      <a:pt x="1432" y="69"/>
                    </a:cubicBezTo>
                    <a:cubicBezTo>
                      <a:pt x="1447" y="72"/>
                      <a:pt x="1462" y="75"/>
                      <a:pt x="1477" y="77"/>
                    </a:cubicBezTo>
                    <a:cubicBezTo>
                      <a:pt x="1485" y="79"/>
                      <a:pt x="1493" y="80"/>
                      <a:pt x="1500" y="82"/>
                    </a:cubicBezTo>
                    <a:cubicBezTo>
                      <a:pt x="1518" y="87"/>
                      <a:pt x="1536" y="92"/>
                      <a:pt x="1554" y="98"/>
                    </a:cubicBezTo>
                    <a:cubicBezTo>
                      <a:pt x="1570" y="103"/>
                      <a:pt x="1586" y="108"/>
                      <a:pt x="1601" y="113"/>
                    </a:cubicBezTo>
                    <a:cubicBezTo>
                      <a:pt x="1606" y="115"/>
                      <a:pt x="1611" y="116"/>
                      <a:pt x="1616" y="118"/>
                    </a:cubicBezTo>
                    <a:cubicBezTo>
                      <a:pt x="1637" y="127"/>
                      <a:pt x="1658" y="136"/>
                      <a:pt x="1679" y="145"/>
                    </a:cubicBezTo>
                    <a:cubicBezTo>
                      <a:pt x="1689" y="150"/>
                      <a:pt x="1699" y="156"/>
                      <a:pt x="1710" y="161"/>
                    </a:cubicBezTo>
                    <a:cubicBezTo>
                      <a:pt x="1724" y="169"/>
                      <a:pt x="1738" y="177"/>
                      <a:pt x="1752" y="185"/>
                    </a:cubicBezTo>
                    <a:cubicBezTo>
                      <a:pt x="1756" y="188"/>
                      <a:pt x="1762" y="189"/>
                      <a:pt x="1764" y="195"/>
                    </a:cubicBezTo>
                    <a:cubicBezTo>
                      <a:pt x="1764" y="196"/>
                      <a:pt x="1766" y="196"/>
                      <a:pt x="1767" y="197"/>
                    </a:cubicBezTo>
                    <a:cubicBezTo>
                      <a:pt x="1780" y="199"/>
                      <a:pt x="1790" y="208"/>
                      <a:pt x="1801" y="215"/>
                    </a:cubicBezTo>
                    <a:cubicBezTo>
                      <a:pt x="1814" y="223"/>
                      <a:pt x="1826" y="232"/>
                      <a:pt x="1839" y="240"/>
                    </a:cubicBezTo>
                    <a:cubicBezTo>
                      <a:pt x="1839" y="241"/>
                      <a:pt x="1840" y="241"/>
                      <a:pt x="1841" y="241"/>
                    </a:cubicBezTo>
                    <a:cubicBezTo>
                      <a:pt x="1856" y="255"/>
                      <a:pt x="1875" y="265"/>
                      <a:pt x="1889" y="280"/>
                    </a:cubicBezTo>
                    <a:cubicBezTo>
                      <a:pt x="1897" y="288"/>
                      <a:pt x="1905" y="296"/>
                      <a:pt x="1912" y="304"/>
                    </a:cubicBezTo>
                    <a:cubicBezTo>
                      <a:pt x="1925" y="318"/>
                      <a:pt x="1937" y="332"/>
                      <a:pt x="1949" y="346"/>
                    </a:cubicBezTo>
                    <a:cubicBezTo>
                      <a:pt x="1957" y="356"/>
                      <a:pt x="1964" y="367"/>
                      <a:pt x="1971" y="377"/>
                    </a:cubicBezTo>
                    <a:cubicBezTo>
                      <a:pt x="1988" y="400"/>
                      <a:pt x="1995" y="427"/>
                      <a:pt x="2008" y="451"/>
                    </a:cubicBezTo>
                    <a:cubicBezTo>
                      <a:pt x="2011" y="456"/>
                      <a:pt x="2012" y="461"/>
                      <a:pt x="2014" y="466"/>
                    </a:cubicBezTo>
                    <a:cubicBezTo>
                      <a:pt x="2023" y="495"/>
                      <a:pt x="2032" y="525"/>
                      <a:pt x="2033" y="555"/>
                    </a:cubicBezTo>
                    <a:cubicBezTo>
                      <a:pt x="2034" y="568"/>
                      <a:pt x="2032" y="581"/>
                      <a:pt x="2031" y="593"/>
                    </a:cubicBezTo>
                    <a:cubicBezTo>
                      <a:pt x="2030" y="603"/>
                      <a:pt x="2029" y="613"/>
                      <a:pt x="2026" y="622"/>
                    </a:cubicBezTo>
                    <a:cubicBezTo>
                      <a:pt x="2022" y="634"/>
                      <a:pt x="2019" y="635"/>
                      <a:pt x="2007" y="634"/>
                    </a:cubicBezTo>
                    <a:cubicBezTo>
                      <a:pt x="1999" y="633"/>
                      <a:pt x="1990" y="633"/>
                      <a:pt x="1982" y="633"/>
                    </a:cubicBezTo>
                    <a:cubicBezTo>
                      <a:pt x="1960" y="632"/>
                      <a:pt x="1938" y="631"/>
                      <a:pt x="1916" y="630"/>
                    </a:cubicBezTo>
                    <a:cubicBezTo>
                      <a:pt x="1851" y="630"/>
                      <a:pt x="1787" y="629"/>
                      <a:pt x="1722" y="628"/>
                    </a:cubicBezTo>
                    <a:cubicBezTo>
                      <a:pt x="1697" y="628"/>
                      <a:pt x="1671" y="627"/>
                      <a:pt x="1645" y="627"/>
                    </a:cubicBezTo>
                    <a:cubicBezTo>
                      <a:pt x="1628" y="627"/>
                      <a:pt x="1612" y="627"/>
                      <a:pt x="1595" y="624"/>
                    </a:cubicBezTo>
                    <a:cubicBezTo>
                      <a:pt x="1589" y="623"/>
                      <a:pt x="1583" y="626"/>
                      <a:pt x="1577" y="625"/>
                    </a:cubicBezTo>
                    <a:cubicBezTo>
                      <a:pt x="1566" y="624"/>
                      <a:pt x="1556" y="626"/>
                      <a:pt x="1546" y="626"/>
                    </a:cubicBezTo>
                    <a:cubicBezTo>
                      <a:pt x="1520" y="627"/>
                      <a:pt x="1493" y="628"/>
                      <a:pt x="1467" y="628"/>
                    </a:cubicBezTo>
                    <a:cubicBezTo>
                      <a:pt x="1455" y="628"/>
                      <a:pt x="1443" y="627"/>
                      <a:pt x="1431" y="627"/>
                    </a:cubicBezTo>
                    <a:cubicBezTo>
                      <a:pt x="1403" y="627"/>
                      <a:pt x="1375" y="628"/>
                      <a:pt x="1347" y="628"/>
                    </a:cubicBezTo>
                    <a:cubicBezTo>
                      <a:pt x="1334" y="629"/>
                      <a:pt x="1321" y="629"/>
                      <a:pt x="1308" y="629"/>
                    </a:cubicBezTo>
                    <a:cubicBezTo>
                      <a:pt x="1282" y="629"/>
                      <a:pt x="1255" y="629"/>
                      <a:pt x="1229" y="629"/>
                    </a:cubicBezTo>
                    <a:cubicBezTo>
                      <a:pt x="1209" y="629"/>
                      <a:pt x="1188" y="629"/>
                      <a:pt x="1168" y="629"/>
                    </a:cubicBezTo>
                    <a:cubicBezTo>
                      <a:pt x="1142" y="630"/>
                      <a:pt x="1117" y="631"/>
                      <a:pt x="1091" y="632"/>
                    </a:cubicBezTo>
                    <a:cubicBezTo>
                      <a:pt x="1069" y="632"/>
                      <a:pt x="1048" y="632"/>
                      <a:pt x="1026" y="633"/>
                    </a:cubicBezTo>
                    <a:cubicBezTo>
                      <a:pt x="1006" y="634"/>
                      <a:pt x="986" y="635"/>
                      <a:pt x="966" y="636"/>
                    </a:cubicBezTo>
                    <a:cubicBezTo>
                      <a:pt x="956" y="637"/>
                      <a:pt x="946" y="636"/>
                      <a:pt x="937" y="637"/>
                    </a:cubicBezTo>
                    <a:cubicBezTo>
                      <a:pt x="916" y="638"/>
                      <a:pt x="895" y="639"/>
                      <a:pt x="875" y="640"/>
                    </a:cubicBezTo>
                    <a:cubicBezTo>
                      <a:pt x="857" y="641"/>
                      <a:pt x="840" y="642"/>
                      <a:pt x="823" y="643"/>
                    </a:cubicBezTo>
                    <a:cubicBezTo>
                      <a:pt x="788" y="646"/>
                      <a:pt x="754" y="644"/>
                      <a:pt x="719" y="645"/>
                    </a:cubicBezTo>
                    <a:cubicBezTo>
                      <a:pt x="701" y="646"/>
                      <a:pt x="684" y="648"/>
                      <a:pt x="666" y="648"/>
                    </a:cubicBezTo>
                    <a:cubicBezTo>
                      <a:pt x="644" y="649"/>
                      <a:pt x="622" y="649"/>
                      <a:pt x="600" y="649"/>
                    </a:cubicBezTo>
                    <a:cubicBezTo>
                      <a:pt x="568" y="650"/>
                      <a:pt x="537" y="652"/>
                      <a:pt x="505" y="653"/>
                    </a:cubicBezTo>
                    <a:cubicBezTo>
                      <a:pt x="496" y="653"/>
                      <a:pt x="486" y="653"/>
                      <a:pt x="477" y="653"/>
                    </a:cubicBezTo>
                    <a:cubicBezTo>
                      <a:pt x="453" y="654"/>
                      <a:pt x="429" y="656"/>
                      <a:pt x="405" y="656"/>
                    </a:cubicBezTo>
                    <a:cubicBezTo>
                      <a:pt x="384" y="657"/>
                      <a:pt x="363" y="657"/>
                      <a:pt x="342" y="657"/>
                    </a:cubicBezTo>
                    <a:cubicBezTo>
                      <a:pt x="308" y="658"/>
                      <a:pt x="275" y="660"/>
                      <a:pt x="242" y="660"/>
                    </a:cubicBezTo>
                    <a:cubicBezTo>
                      <a:pt x="224" y="661"/>
                      <a:pt x="206" y="660"/>
                      <a:pt x="188" y="661"/>
                    </a:cubicBezTo>
                    <a:cubicBezTo>
                      <a:pt x="161" y="661"/>
                      <a:pt x="134" y="662"/>
                      <a:pt x="108" y="663"/>
                    </a:cubicBezTo>
                    <a:cubicBezTo>
                      <a:pt x="89" y="664"/>
                      <a:pt x="69" y="665"/>
                      <a:pt x="50" y="665"/>
                    </a:cubicBezTo>
                    <a:cubicBezTo>
                      <a:pt x="48" y="665"/>
                      <a:pt x="46" y="666"/>
                      <a:pt x="44" y="665"/>
                    </a:cubicBezTo>
                    <a:cubicBezTo>
                      <a:pt x="36" y="659"/>
                      <a:pt x="28" y="660"/>
                      <a:pt x="19" y="663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05" name="Freeform 8"/>
              <p:cNvSpPr>
                <a:spLocks/>
              </p:cNvSpPr>
              <p:nvPr/>
            </p:nvSpPr>
            <p:spPr bwMode="auto">
              <a:xfrm>
                <a:off x="3159" y="1850"/>
                <a:ext cx="1574" cy="600"/>
              </a:xfrm>
              <a:custGeom>
                <a:avLst/>
                <a:gdLst>
                  <a:gd name="T0" fmla="*/ 1496 w 1908"/>
                  <a:gd name="T1" fmla="*/ 28 h 727"/>
                  <a:gd name="T2" fmla="*/ 1558 w 1908"/>
                  <a:gd name="T3" fmla="*/ 16 h 727"/>
                  <a:gd name="T4" fmla="*/ 1658 w 1908"/>
                  <a:gd name="T5" fmla="*/ 0 h 727"/>
                  <a:gd name="T6" fmla="*/ 1697 w 1908"/>
                  <a:gd name="T7" fmla="*/ 0 h 727"/>
                  <a:gd name="T8" fmla="*/ 1757 w 1908"/>
                  <a:gd name="T9" fmla="*/ 16 h 727"/>
                  <a:gd name="T10" fmla="*/ 1840 w 1908"/>
                  <a:gd name="T11" fmla="*/ 66 h 727"/>
                  <a:gd name="T12" fmla="*/ 1873 w 1908"/>
                  <a:gd name="T13" fmla="*/ 120 h 727"/>
                  <a:gd name="T14" fmla="*/ 1885 w 1908"/>
                  <a:gd name="T15" fmla="*/ 161 h 727"/>
                  <a:gd name="T16" fmla="*/ 1882 w 1908"/>
                  <a:gd name="T17" fmla="*/ 212 h 727"/>
                  <a:gd name="T18" fmla="*/ 1881 w 1908"/>
                  <a:gd name="T19" fmla="*/ 270 h 727"/>
                  <a:gd name="T20" fmla="*/ 1894 w 1908"/>
                  <a:gd name="T21" fmla="*/ 303 h 727"/>
                  <a:gd name="T22" fmla="*/ 1899 w 1908"/>
                  <a:gd name="T23" fmla="*/ 365 h 727"/>
                  <a:gd name="T24" fmla="*/ 1908 w 1908"/>
                  <a:gd name="T25" fmla="*/ 504 h 727"/>
                  <a:gd name="T26" fmla="*/ 1901 w 1908"/>
                  <a:gd name="T27" fmla="*/ 620 h 727"/>
                  <a:gd name="T28" fmla="*/ 1897 w 1908"/>
                  <a:gd name="T29" fmla="*/ 646 h 727"/>
                  <a:gd name="T30" fmla="*/ 1872 w 1908"/>
                  <a:gd name="T31" fmla="*/ 713 h 727"/>
                  <a:gd name="T32" fmla="*/ 1757 w 1908"/>
                  <a:gd name="T33" fmla="*/ 723 h 727"/>
                  <a:gd name="T34" fmla="*/ 1666 w 1908"/>
                  <a:gd name="T35" fmla="*/ 724 h 727"/>
                  <a:gd name="T36" fmla="*/ 1606 w 1908"/>
                  <a:gd name="T37" fmla="*/ 722 h 727"/>
                  <a:gd name="T38" fmla="*/ 1530 w 1908"/>
                  <a:gd name="T39" fmla="*/ 725 h 727"/>
                  <a:gd name="T40" fmla="*/ 1472 w 1908"/>
                  <a:gd name="T41" fmla="*/ 724 h 727"/>
                  <a:gd name="T42" fmla="*/ 1438 w 1908"/>
                  <a:gd name="T43" fmla="*/ 724 h 727"/>
                  <a:gd name="T44" fmla="*/ 1410 w 1908"/>
                  <a:gd name="T45" fmla="*/ 722 h 727"/>
                  <a:gd name="T46" fmla="*/ 1346 w 1908"/>
                  <a:gd name="T47" fmla="*/ 719 h 727"/>
                  <a:gd name="T48" fmla="*/ 1235 w 1908"/>
                  <a:gd name="T49" fmla="*/ 719 h 727"/>
                  <a:gd name="T50" fmla="*/ 1203 w 1908"/>
                  <a:gd name="T51" fmla="*/ 723 h 727"/>
                  <a:gd name="T52" fmla="*/ 1136 w 1908"/>
                  <a:gd name="T53" fmla="*/ 726 h 727"/>
                  <a:gd name="T54" fmla="*/ 969 w 1908"/>
                  <a:gd name="T55" fmla="*/ 724 h 727"/>
                  <a:gd name="T56" fmla="*/ 922 w 1908"/>
                  <a:gd name="T57" fmla="*/ 715 h 727"/>
                  <a:gd name="T58" fmla="*/ 852 w 1908"/>
                  <a:gd name="T59" fmla="*/ 675 h 727"/>
                  <a:gd name="T60" fmla="*/ 823 w 1908"/>
                  <a:gd name="T61" fmla="*/ 663 h 727"/>
                  <a:gd name="T62" fmla="*/ 732 w 1908"/>
                  <a:gd name="T63" fmla="*/ 630 h 727"/>
                  <a:gd name="T64" fmla="*/ 697 w 1908"/>
                  <a:gd name="T65" fmla="*/ 619 h 727"/>
                  <a:gd name="T66" fmla="*/ 618 w 1908"/>
                  <a:gd name="T67" fmla="*/ 602 h 727"/>
                  <a:gd name="T68" fmla="*/ 510 w 1908"/>
                  <a:gd name="T69" fmla="*/ 583 h 727"/>
                  <a:gd name="T70" fmla="*/ 387 w 1908"/>
                  <a:gd name="T71" fmla="*/ 564 h 727"/>
                  <a:gd name="T72" fmla="*/ 342 w 1908"/>
                  <a:gd name="T73" fmla="*/ 560 h 727"/>
                  <a:gd name="T74" fmla="*/ 268 w 1908"/>
                  <a:gd name="T75" fmla="*/ 552 h 727"/>
                  <a:gd name="T76" fmla="*/ 215 w 1908"/>
                  <a:gd name="T77" fmla="*/ 548 h 727"/>
                  <a:gd name="T78" fmla="*/ 169 w 1908"/>
                  <a:gd name="T79" fmla="*/ 545 h 727"/>
                  <a:gd name="T80" fmla="*/ 115 w 1908"/>
                  <a:gd name="T81" fmla="*/ 541 h 727"/>
                  <a:gd name="T82" fmla="*/ 6 w 1908"/>
                  <a:gd name="T83" fmla="*/ 535 h 727"/>
                  <a:gd name="T84" fmla="*/ 2 w 1908"/>
                  <a:gd name="T85" fmla="*/ 512 h 727"/>
                  <a:gd name="T86" fmla="*/ 23 w 1908"/>
                  <a:gd name="T87" fmla="*/ 428 h 727"/>
                  <a:gd name="T88" fmla="*/ 55 w 1908"/>
                  <a:gd name="T89" fmla="*/ 358 h 727"/>
                  <a:gd name="T90" fmla="*/ 100 w 1908"/>
                  <a:gd name="T91" fmla="*/ 296 h 727"/>
                  <a:gd name="T92" fmla="*/ 195 w 1908"/>
                  <a:gd name="T93" fmla="*/ 224 h 727"/>
                  <a:gd name="T94" fmla="*/ 304 w 1908"/>
                  <a:gd name="T95" fmla="*/ 171 h 727"/>
                  <a:gd name="T96" fmla="*/ 407 w 1908"/>
                  <a:gd name="T97" fmla="*/ 133 h 727"/>
                  <a:gd name="T98" fmla="*/ 521 w 1908"/>
                  <a:gd name="T99" fmla="*/ 103 h 727"/>
                  <a:gd name="T100" fmla="*/ 658 w 1908"/>
                  <a:gd name="T101" fmla="*/ 84 h 727"/>
                  <a:gd name="T102" fmla="*/ 749 w 1908"/>
                  <a:gd name="T103" fmla="*/ 71 h 727"/>
                  <a:gd name="T104" fmla="*/ 836 w 1908"/>
                  <a:gd name="T105" fmla="*/ 61 h 727"/>
                  <a:gd name="T106" fmla="*/ 901 w 1908"/>
                  <a:gd name="T107" fmla="*/ 55 h 727"/>
                  <a:gd name="T108" fmla="*/ 989 w 1908"/>
                  <a:gd name="T109" fmla="*/ 46 h 727"/>
                  <a:gd name="T110" fmla="*/ 1138 w 1908"/>
                  <a:gd name="T111" fmla="*/ 36 h 727"/>
                  <a:gd name="T112" fmla="*/ 1277 w 1908"/>
                  <a:gd name="T113" fmla="*/ 33 h 727"/>
                  <a:gd name="T114" fmla="*/ 1353 w 1908"/>
                  <a:gd name="T115" fmla="*/ 30 h 727"/>
                  <a:gd name="T116" fmla="*/ 1432 w 1908"/>
                  <a:gd name="T117" fmla="*/ 24 h 727"/>
                  <a:gd name="T118" fmla="*/ 1500 w 1908"/>
                  <a:gd name="T119" fmla="*/ 20 h 72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1908" h="727">
                    <a:moveTo>
                      <a:pt x="1500" y="20"/>
                    </a:moveTo>
                    <a:cubicBezTo>
                      <a:pt x="1499" y="23"/>
                      <a:pt x="1498" y="25"/>
                      <a:pt x="1496" y="28"/>
                    </a:cubicBezTo>
                    <a:cubicBezTo>
                      <a:pt x="1500" y="29"/>
                      <a:pt x="1502" y="30"/>
                      <a:pt x="1505" y="30"/>
                    </a:cubicBezTo>
                    <a:cubicBezTo>
                      <a:pt x="1523" y="25"/>
                      <a:pt x="1540" y="21"/>
                      <a:pt x="1558" y="16"/>
                    </a:cubicBezTo>
                    <a:cubicBezTo>
                      <a:pt x="1582" y="10"/>
                      <a:pt x="1606" y="6"/>
                      <a:pt x="1631" y="3"/>
                    </a:cubicBezTo>
                    <a:cubicBezTo>
                      <a:pt x="1640" y="2"/>
                      <a:pt x="1649" y="1"/>
                      <a:pt x="1658" y="0"/>
                    </a:cubicBezTo>
                    <a:cubicBezTo>
                      <a:pt x="1666" y="0"/>
                      <a:pt x="1674" y="1"/>
                      <a:pt x="1682" y="1"/>
                    </a:cubicBezTo>
                    <a:cubicBezTo>
                      <a:pt x="1687" y="1"/>
                      <a:pt x="1692" y="0"/>
                      <a:pt x="1697" y="0"/>
                    </a:cubicBezTo>
                    <a:cubicBezTo>
                      <a:pt x="1704" y="1"/>
                      <a:pt x="1711" y="1"/>
                      <a:pt x="1717" y="3"/>
                    </a:cubicBezTo>
                    <a:cubicBezTo>
                      <a:pt x="1731" y="7"/>
                      <a:pt x="1744" y="12"/>
                      <a:pt x="1757" y="16"/>
                    </a:cubicBezTo>
                    <a:cubicBezTo>
                      <a:pt x="1764" y="19"/>
                      <a:pt x="1771" y="20"/>
                      <a:pt x="1778" y="23"/>
                    </a:cubicBezTo>
                    <a:cubicBezTo>
                      <a:pt x="1801" y="34"/>
                      <a:pt x="1822" y="47"/>
                      <a:pt x="1840" y="66"/>
                    </a:cubicBezTo>
                    <a:cubicBezTo>
                      <a:pt x="1843" y="69"/>
                      <a:pt x="1846" y="72"/>
                      <a:pt x="1849" y="75"/>
                    </a:cubicBezTo>
                    <a:cubicBezTo>
                      <a:pt x="1861" y="88"/>
                      <a:pt x="1867" y="104"/>
                      <a:pt x="1873" y="120"/>
                    </a:cubicBezTo>
                    <a:cubicBezTo>
                      <a:pt x="1877" y="131"/>
                      <a:pt x="1880" y="141"/>
                      <a:pt x="1884" y="152"/>
                    </a:cubicBezTo>
                    <a:cubicBezTo>
                      <a:pt x="1885" y="155"/>
                      <a:pt x="1884" y="158"/>
                      <a:pt x="1885" y="161"/>
                    </a:cubicBezTo>
                    <a:cubicBezTo>
                      <a:pt x="1885" y="166"/>
                      <a:pt x="1884" y="171"/>
                      <a:pt x="1885" y="175"/>
                    </a:cubicBezTo>
                    <a:cubicBezTo>
                      <a:pt x="1889" y="188"/>
                      <a:pt x="1886" y="201"/>
                      <a:pt x="1882" y="212"/>
                    </a:cubicBezTo>
                    <a:cubicBezTo>
                      <a:pt x="1877" y="225"/>
                      <a:pt x="1878" y="238"/>
                      <a:pt x="1878" y="251"/>
                    </a:cubicBezTo>
                    <a:cubicBezTo>
                      <a:pt x="1878" y="257"/>
                      <a:pt x="1880" y="264"/>
                      <a:pt x="1881" y="270"/>
                    </a:cubicBezTo>
                    <a:cubicBezTo>
                      <a:pt x="1882" y="273"/>
                      <a:pt x="1884" y="276"/>
                      <a:pt x="1886" y="279"/>
                    </a:cubicBezTo>
                    <a:cubicBezTo>
                      <a:pt x="1890" y="286"/>
                      <a:pt x="1893" y="294"/>
                      <a:pt x="1894" y="303"/>
                    </a:cubicBezTo>
                    <a:cubicBezTo>
                      <a:pt x="1894" y="314"/>
                      <a:pt x="1895" y="324"/>
                      <a:pt x="1896" y="335"/>
                    </a:cubicBezTo>
                    <a:cubicBezTo>
                      <a:pt x="1897" y="345"/>
                      <a:pt x="1897" y="355"/>
                      <a:pt x="1899" y="365"/>
                    </a:cubicBezTo>
                    <a:cubicBezTo>
                      <a:pt x="1903" y="395"/>
                      <a:pt x="1904" y="426"/>
                      <a:pt x="1905" y="457"/>
                    </a:cubicBezTo>
                    <a:cubicBezTo>
                      <a:pt x="1906" y="473"/>
                      <a:pt x="1908" y="489"/>
                      <a:pt x="1908" y="504"/>
                    </a:cubicBezTo>
                    <a:cubicBezTo>
                      <a:pt x="1908" y="524"/>
                      <a:pt x="1906" y="543"/>
                      <a:pt x="1905" y="562"/>
                    </a:cubicBezTo>
                    <a:cubicBezTo>
                      <a:pt x="1903" y="582"/>
                      <a:pt x="1902" y="601"/>
                      <a:pt x="1901" y="620"/>
                    </a:cubicBezTo>
                    <a:cubicBezTo>
                      <a:pt x="1900" y="623"/>
                      <a:pt x="1900" y="626"/>
                      <a:pt x="1900" y="629"/>
                    </a:cubicBezTo>
                    <a:cubicBezTo>
                      <a:pt x="1899" y="635"/>
                      <a:pt x="1897" y="641"/>
                      <a:pt x="1897" y="646"/>
                    </a:cubicBezTo>
                    <a:cubicBezTo>
                      <a:pt x="1897" y="663"/>
                      <a:pt x="1891" y="678"/>
                      <a:pt x="1884" y="693"/>
                    </a:cubicBezTo>
                    <a:cubicBezTo>
                      <a:pt x="1881" y="700"/>
                      <a:pt x="1877" y="707"/>
                      <a:pt x="1872" y="713"/>
                    </a:cubicBezTo>
                    <a:cubicBezTo>
                      <a:pt x="1865" y="725"/>
                      <a:pt x="1853" y="727"/>
                      <a:pt x="1840" y="726"/>
                    </a:cubicBezTo>
                    <a:cubicBezTo>
                      <a:pt x="1812" y="725"/>
                      <a:pt x="1785" y="722"/>
                      <a:pt x="1757" y="723"/>
                    </a:cubicBezTo>
                    <a:cubicBezTo>
                      <a:pt x="1738" y="724"/>
                      <a:pt x="1718" y="723"/>
                      <a:pt x="1699" y="723"/>
                    </a:cubicBezTo>
                    <a:cubicBezTo>
                      <a:pt x="1688" y="723"/>
                      <a:pt x="1677" y="724"/>
                      <a:pt x="1666" y="724"/>
                    </a:cubicBezTo>
                    <a:cubicBezTo>
                      <a:pt x="1658" y="725"/>
                      <a:pt x="1650" y="723"/>
                      <a:pt x="1641" y="724"/>
                    </a:cubicBezTo>
                    <a:cubicBezTo>
                      <a:pt x="1629" y="724"/>
                      <a:pt x="1618" y="723"/>
                      <a:pt x="1606" y="722"/>
                    </a:cubicBezTo>
                    <a:cubicBezTo>
                      <a:pt x="1590" y="722"/>
                      <a:pt x="1574" y="723"/>
                      <a:pt x="1557" y="723"/>
                    </a:cubicBezTo>
                    <a:cubicBezTo>
                      <a:pt x="1548" y="723"/>
                      <a:pt x="1539" y="726"/>
                      <a:pt x="1530" y="725"/>
                    </a:cubicBezTo>
                    <a:cubicBezTo>
                      <a:pt x="1518" y="723"/>
                      <a:pt x="1505" y="727"/>
                      <a:pt x="1492" y="724"/>
                    </a:cubicBezTo>
                    <a:cubicBezTo>
                      <a:pt x="1486" y="722"/>
                      <a:pt x="1479" y="724"/>
                      <a:pt x="1472" y="724"/>
                    </a:cubicBezTo>
                    <a:cubicBezTo>
                      <a:pt x="1468" y="724"/>
                      <a:pt x="1464" y="724"/>
                      <a:pt x="1460" y="723"/>
                    </a:cubicBezTo>
                    <a:cubicBezTo>
                      <a:pt x="1453" y="721"/>
                      <a:pt x="1446" y="725"/>
                      <a:pt x="1438" y="724"/>
                    </a:cubicBezTo>
                    <a:cubicBezTo>
                      <a:pt x="1435" y="723"/>
                      <a:pt x="1433" y="724"/>
                      <a:pt x="1430" y="723"/>
                    </a:cubicBezTo>
                    <a:cubicBezTo>
                      <a:pt x="1423" y="720"/>
                      <a:pt x="1417" y="720"/>
                      <a:pt x="1410" y="722"/>
                    </a:cubicBezTo>
                    <a:cubicBezTo>
                      <a:pt x="1403" y="723"/>
                      <a:pt x="1395" y="721"/>
                      <a:pt x="1387" y="721"/>
                    </a:cubicBezTo>
                    <a:cubicBezTo>
                      <a:pt x="1374" y="720"/>
                      <a:pt x="1360" y="719"/>
                      <a:pt x="1346" y="719"/>
                    </a:cubicBezTo>
                    <a:cubicBezTo>
                      <a:pt x="1328" y="719"/>
                      <a:pt x="1310" y="721"/>
                      <a:pt x="1292" y="721"/>
                    </a:cubicBezTo>
                    <a:cubicBezTo>
                      <a:pt x="1273" y="721"/>
                      <a:pt x="1254" y="720"/>
                      <a:pt x="1235" y="719"/>
                    </a:cubicBezTo>
                    <a:cubicBezTo>
                      <a:pt x="1227" y="719"/>
                      <a:pt x="1219" y="721"/>
                      <a:pt x="1211" y="722"/>
                    </a:cubicBezTo>
                    <a:cubicBezTo>
                      <a:pt x="1209" y="722"/>
                      <a:pt x="1205" y="724"/>
                      <a:pt x="1203" y="723"/>
                    </a:cubicBezTo>
                    <a:cubicBezTo>
                      <a:pt x="1194" y="720"/>
                      <a:pt x="1186" y="725"/>
                      <a:pt x="1178" y="724"/>
                    </a:cubicBezTo>
                    <a:cubicBezTo>
                      <a:pt x="1164" y="723"/>
                      <a:pt x="1150" y="725"/>
                      <a:pt x="1136" y="726"/>
                    </a:cubicBezTo>
                    <a:cubicBezTo>
                      <a:pt x="1102" y="727"/>
                      <a:pt x="1068" y="725"/>
                      <a:pt x="1034" y="725"/>
                    </a:cubicBezTo>
                    <a:cubicBezTo>
                      <a:pt x="1012" y="724"/>
                      <a:pt x="990" y="724"/>
                      <a:pt x="969" y="724"/>
                    </a:cubicBezTo>
                    <a:cubicBezTo>
                      <a:pt x="966" y="724"/>
                      <a:pt x="964" y="724"/>
                      <a:pt x="962" y="724"/>
                    </a:cubicBezTo>
                    <a:cubicBezTo>
                      <a:pt x="947" y="726"/>
                      <a:pt x="934" y="722"/>
                      <a:pt x="922" y="715"/>
                    </a:cubicBezTo>
                    <a:cubicBezTo>
                      <a:pt x="911" y="707"/>
                      <a:pt x="899" y="701"/>
                      <a:pt x="887" y="694"/>
                    </a:cubicBezTo>
                    <a:cubicBezTo>
                      <a:pt x="875" y="687"/>
                      <a:pt x="864" y="681"/>
                      <a:pt x="852" y="675"/>
                    </a:cubicBezTo>
                    <a:cubicBezTo>
                      <a:pt x="851" y="674"/>
                      <a:pt x="850" y="674"/>
                      <a:pt x="849" y="674"/>
                    </a:cubicBezTo>
                    <a:cubicBezTo>
                      <a:pt x="839" y="674"/>
                      <a:pt x="831" y="667"/>
                      <a:pt x="823" y="663"/>
                    </a:cubicBezTo>
                    <a:cubicBezTo>
                      <a:pt x="806" y="655"/>
                      <a:pt x="789" y="649"/>
                      <a:pt x="771" y="644"/>
                    </a:cubicBezTo>
                    <a:cubicBezTo>
                      <a:pt x="758" y="640"/>
                      <a:pt x="745" y="634"/>
                      <a:pt x="732" y="630"/>
                    </a:cubicBezTo>
                    <a:cubicBezTo>
                      <a:pt x="729" y="628"/>
                      <a:pt x="725" y="628"/>
                      <a:pt x="721" y="627"/>
                    </a:cubicBezTo>
                    <a:cubicBezTo>
                      <a:pt x="713" y="624"/>
                      <a:pt x="705" y="621"/>
                      <a:pt x="697" y="619"/>
                    </a:cubicBezTo>
                    <a:cubicBezTo>
                      <a:pt x="685" y="616"/>
                      <a:pt x="672" y="613"/>
                      <a:pt x="659" y="610"/>
                    </a:cubicBezTo>
                    <a:cubicBezTo>
                      <a:pt x="646" y="607"/>
                      <a:pt x="632" y="604"/>
                      <a:pt x="618" y="602"/>
                    </a:cubicBezTo>
                    <a:cubicBezTo>
                      <a:pt x="605" y="599"/>
                      <a:pt x="592" y="595"/>
                      <a:pt x="579" y="595"/>
                    </a:cubicBezTo>
                    <a:cubicBezTo>
                      <a:pt x="555" y="594"/>
                      <a:pt x="534" y="585"/>
                      <a:pt x="510" y="583"/>
                    </a:cubicBezTo>
                    <a:cubicBezTo>
                      <a:pt x="484" y="581"/>
                      <a:pt x="458" y="577"/>
                      <a:pt x="432" y="570"/>
                    </a:cubicBezTo>
                    <a:cubicBezTo>
                      <a:pt x="418" y="566"/>
                      <a:pt x="402" y="566"/>
                      <a:pt x="387" y="564"/>
                    </a:cubicBezTo>
                    <a:cubicBezTo>
                      <a:pt x="380" y="563"/>
                      <a:pt x="373" y="561"/>
                      <a:pt x="366" y="560"/>
                    </a:cubicBezTo>
                    <a:cubicBezTo>
                      <a:pt x="358" y="559"/>
                      <a:pt x="350" y="560"/>
                      <a:pt x="342" y="560"/>
                    </a:cubicBezTo>
                    <a:cubicBezTo>
                      <a:pt x="334" y="559"/>
                      <a:pt x="327" y="558"/>
                      <a:pt x="319" y="557"/>
                    </a:cubicBezTo>
                    <a:cubicBezTo>
                      <a:pt x="302" y="556"/>
                      <a:pt x="285" y="555"/>
                      <a:pt x="268" y="552"/>
                    </a:cubicBezTo>
                    <a:cubicBezTo>
                      <a:pt x="255" y="550"/>
                      <a:pt x="243" y="549"/>
                      <a:pt x="230" y="550"/>
                    </a:cubicBezTo>
                    <a:cubicBezTo>
                      <a:pt x="225" y="550"/>
                      <a:pt x="219" y="550"/>
                      <a:pt x="215" y="548"/>
                    </a:cubicBezTo>
                    <a:cubicBezTo>
                      <a:pt x="209" y="545"/>
                      <a:pt x="203" y="548"/>
                      <a:pt x="196" y="547"/>
                    </a:cubicBezTo>
                    <a:cubicBezTo>
                      <a:pt x="187" y="545"/>
                      <a:pt x="178" y="543"/>
                      <a:pt x="169" y="545"/>
                    </a:cubicBezTo>
                    <a:cubicBezTo>
                      <a:pt x="165" y="545"/>
                      <a:pt x="162" y="543"/>
                      <a:pt x="158" y="543"/>
                    </a:cubicBezTo>
                    <a:cubicBezTo>
                      <a:pt x="144" y="542"/>
                      <a:pt x="130" y="541"/>
                      <a:pt x="115" y="541"/>
                    </a:cubicBezTo>
                    <a:cubicBezTo>
                      <a:pt x="94" y="540"/>
                      <a:pt x="72" y="537"/>
                      <a:pt x="50" y="536"/>
                    </a:cubicBezTo>
                    <a:cubicBezTo>
                      <a:pt x="35" y="535"/>
                      <a:pt x="21" y="533"/>
                      <a:pt x="6" y="535"/>
                    </a:cubicBezTo>
                    <a:cubicBezTo>
                      <a:pt x="4" y="536"/>
                      <a:pt x="3" y="535"/>
                      <a:pt x="0" y="534"/>
                    </a:cubicBezTo>
                    <a:cubicBezTo>
                      <a:pt x="1" y="526"/>
                      <a:pt x="1" y="519"/>
                      <a:pt x="2" y="512"/>
                    </a:cubicBezTo>
                    <a:cubicBezTo>
                      <a:pt x="3" y="504"/>
                      <a:pt x="4" y="497"/>
                      <a:pt x="4" y="489"/>
                    </a:cubicBezTo>
                    <a:cubicBezTo>
                      <a:pt x="6" y="467"/>
                      <a:pt x="16" y="448"/>
                      <a:pt x="23" y="428"/>
                    </a:cubicBezTo>
                    <a:cubicBezTo>
                      <a:pt x="31" y="405"/>
                      <a:pt x="43" y="384"/>
                      <a:pt x="53" y="362"/>
                    </a:cubicBezTo>
                    <a:cubicBezTo>
                      <a:pt x="54" y="360"/>
                      <a:pt x="54" y="359"/>
                      <a:pt x="55" y="358"/>
                    </a:cubicBezTo>
                    <a:cubicBezTo>
                      <a:pt x="63" y="346"/>
                      <a:pt x="69" y="333"/>
                      <a:pt x="78" y="322"/>
                    </a:cubicBezTo>
                    <a:cubicBezTo>
                      <a:pt x="84" y="313"/>
                      <a:pt x="92" y="304"/>
                      <a:pt x="100" y="296"/>
                    </a:cubicBezTo>
                    <a:cubicBezTo>
                      <a:pt x="114" y="284"/>
                      <a:pt x="127" y="271"/>
                      <a:pt x="141" y="260"/>
                    </a:cubicBezTo>
                    <a:cubicBezTo>
                      <a:pt x="158" y="247"/>
                      <a:pt x="177" y="236"/>
                      <a:pt x="195" y="224"/>
                    </a:cubicBezTo>
                    <a:cubicBezTo>
                      <a:pt x="201" y="220"/>
                      <a:pt x="207" y="215"/>
                      <a:pt x="214" y="210"/>
                    </a:cubicBezTo>
                    <a:cubicBezTo>
                      <a:pt x="241" y="192"/>
                      <a:pt x="272" y="181"/>
                      <a:pt x="304" y="171"/>
                    </a:cubicBezTo>
                    <a:cubicBezTo>
                      <a:pt x="318" y="167"/>
                      <a:pt x="331" y="161"/>
                      <a:pt x="345" y="156"/>
                    </a:cubicBezTo>
                    <a:cubicBezTo>
                      <a:pt x="366" y="148"/>
                      <a:pt x="386" y="140"/>
                      <a:pt x="407" y="133"/>
                    </a:cubicBezTo>
                    <a:cubicBezTo>
                      <a:pt x="424" y="127"/>
                      <a:pt x="441" y="123"/>
                      <a:pt x="457" y="117"/>
                    </a:cubicBezTo>
                    <a:cubicBezTo>
                      <a:pt x="478" y="111"/>
                      <a:pt x="499" y="106"/>
                      <a:pt x="521" y="103"/>
                    </a:cubicBezTo>
                    <a:cubicBezTo>
                      <a:pt x="540" y="100"/>
                      <a:pt x="560" y="98"/>
                      <a:pt x="579" y="95"/>
                    </a:cubicBezTo>
                    <a:cubicBezTo>
                      <a:pt x="606" y="92"/>
                      <a:pt x="632" y="88"/>
                      <a:pt x="658" y="84"/>
                    </a:cubicBezTo>
                    <a:cubicBezTo>
                      <a:pt x="670" y="82"/>
                      <a:pt x="682" y="79"/>
                      <a:pt x="695" y="78"/>
                    </a:cubicBezTo>
                    <a:cubicBezTo>
                      <a:pt x="713" y="75"/>
                      <a:pt x="731" y="73"/>
                      <a:pt x="749" y="71"/>
                    </a:cubicBezTo>
                    <a:cubicBezTo>
                      <a:pt x="765" y="69"/>
                      <a:pt x="781" y="66"/>
                      <a:pt x="797" y="65"/>
                    </a:cubicBezTo>
                    <a:cubicBezTo>
                      <a:pt x="810" y="63"/>
                      <a:pt x="823" y="62"/>
                      <a:pt x="836" y="61"/>
                    </a:cubicBezTo>
                    <a:cubicBezTo>
                      <a:pt x="844" y="60"/>
                      <a:pt x="851" y="59"/>
                      <a:pt x="858" y="59"/>
                    </a:cubicBezTo>
                    <a:cubicBezTo>
                      <a:pt x="873" y="57"/>
                      <a:pt x="887" y="56"/>
                      <a:pt x="901" y="55"/>
                    </a:cubicBezTo>
                    <a:cubicBezTo>
                      <a:pt x="916" y="53"/>
                      <a:pt x="930" y="50"/>
                      <a:pt x="944" y="49"/>
                    </a:cubicBezTo>
                    <a:cubicBezTo>
                      <a:pt x="959" y="47"/>
                      <a:pt x="974" y="47"/>
                      <a:pt x="989" y="46"/>
                    </a:cubicBezTo>
                    <a:cubicBezTo>
                      <a:pt x="1022" y="44"/>
                      <a:pt x="1055" y="41"/>
                      <a:pt x="1088" y="39"/>
                    </a:cubicBezTo>
                    <a:cubicBezTo>
                      <a:pt x="1104" y="37"/>
                      <a:pt x="1121" y="37"/>
                      <a:pt x="1138" y="36"/>
                    </a:cubicBezTo>
                    <a:cubicBezTo>
                      <a:pt x="1162" y="35"/>
                      <a:pt x="1187" y="33"/>
                      <a:pt x="1211" y="33"/>
                    </a:cubicBezTo>
                    <a:cubicBezTo>
                      <a:pt x="1233" y="32"/>
                      <a:pt x="1255" y="33"/>
                      <a:pt x="1277" y="33"/>
                    </a:cubicBezTo>
                    <a:cubicBezTo>
                      <a:pt x="1288" y="33"/>
                      <a:pt x="1298" y="32"/>
                      <a:pt x="1308" y="32"/>
                    </a:cubicBezTo>
                    <a:cubicBezTo>
                      <a:pt x="1323" y="31"/>
                      <a:pt x="1338" y="31"/>
                      <a:pt x="1353" y="30"/>
                    </a:cubicBezTo>
                    <a:cubicBezTo>
                      <a:pt x="1374" y="28"/>
                      <a:pt x="1393" y="26"/>
                      <a:pt x="1413" y="25"/>
                    </a:cubicBezTo>
                    <a:cubicBezTo>
                      <a:pt x="1419" y="24"/>
                      <a:pt x="1426" y="24"/>
                      <a:pt x="1432" y="24"/>
                    </a:cubicBezTo>
                    <a:cubicBezTo>
                      <a:pt x="1452" y="22"/>
                      <a:pt x="1472" y="21"/>
                      <a:pt x="1493" y="20"/>
                    </a:cubicBezTo>
                    <a:cubicBezTo>
                      <a:pt x="1495" y="20"/>
                      <a:pt x="1497" y="20"/>
                      <a:pt x="1500" y="2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06" name="Freeform 9"/>
              <p:cNvSpPr>
                <a:spLocks/>
              </p:cNvSpPr>
              <p:nvPr/>
            </p:nvSpPr>
            <p:spPr bwMode="auto">
              <a:xfrm>
                <a:off x="1680" y="2828"/>
                <a:ext cx="2554" cy="174"/>
              </a:xfrm>
              <a:custGeom>
                <a:avLst/>
                <a:gdLst>
                  <a:gd name="T0" fmla="*/ 3 w 3095"/>
                  <a:gd name="T1" fmla="*/ 136 h 211"/>
                  <a:gd name="T2" fmla="*/ 17 w 3095"/>
                  <a:gd name="T3" fmla="*/ 61 h 211"/>
                  <a:gd name="T4" fmla="*/ 62 w 3095"/>
                  <a:gd name="T5" fmla="*/ 59 h 211"/>
                  <a:gd name="T6" fmla="*/ 83 w 3095"/>
                  <a:gd name="T7" fmla="*/ 55 h 211"/>
                  <a:gd name="T8" fmla="*/ 210 w 3095"/>
                  <a:gd name="T9" fmla="*/ 59 h 211"/>
                  <a:gd name="T10" fmla="*/ 378 w 3095"/>
                  <a:gd name="T11" fmla="*/ 58 h 211"/>
                  <a:gd name="T12" fmla="*/ 478 w 3095"/>
                  <a:gd name="T13" fmla="*/ 54 h 211"/>
                  <a:gd name="T14" fmla="*/ 618 w 3095"/>
                  <a:gd name="T15" fmla="*/ 47 h 211"/>
                  <a:gd name="T16" fmla="*/ 716 w 3095"/>
                  <a:gd name="T17" fmla="*/ 44 h 211"/>
                  <a:gd name="T18" fmla="*/ 899 w 3095"/>
                  <a:gd name="T19" fmla="*/ 42 h 211"/>
                  <a:gd name="T20" fmla="*/ 966 w 3095"/>
                  <a:gd name="T21" fmla="*/ 42 h 211"/>
                  <a:gd name="T22" fmla="*/ 1020 w 3095"/>
                  <a:gd name="T23" fmla="*/ 42 h 211"/>
                  <a:gd name="T24" fmla="*/ 1129 w 3095"/>
                  <a:gd name="T25" fmla="*/ 36 h 211"/>
                  <a:gd name="T26" fmla="*/ 1294 w 3095"/>
                  <a:gd name="T27" fmla="*/ 33 h 211"/>
                  <a:gd name="T28" fmla="*/ 1422 w 3095"/>
                  <a:gd name="T29" fmla="*/ 28 h 211"/>
                  <a:gd name="T30" fmla="*/ 1532 w 3095"/>
                  <a:gd name="T31" fmla="*/ 26 h 211"/>
                  <a:gd name="T32" fmla="*/ 1631 w 3095"/>
                  <a:gd name="T33" fmla="*/ 23 h 211"/>
                  <a:gd name="T34" fmla="*/ 1776 w 3095"/>
                  <a:gd name="T35" fmla="*/ 19 h 211"/>
                  <a:gd name="T36" fmla="*/ 1911 w 3095"/>
                  <a:gd name="T37" fmla="*/ 12 h 211"/>
                  <a:gd name="T38" fmla="*/ 1989 w 3095"/>
                  <a:gd name="T39" fmla="*/ 8 h 211"/>
                  <a:gd name="T40" fmla="*/ 2167 w 3095"/>
                  <a:gd name="T41" fmla="*/ 4 h 211"/>
                  <a:gd name="T42" fmla="*/ 2311 w 3095"/>
                  <a:gd name="T43" fmla="*/ 3 h 211"/>
                  <a:gd name="T44" fmla="*/ 2482 w 3095"/>
                  <a:gd name="T45" fmla="*/ 1 h 211"/>
                  <a:gd name="T46" fmla="*/ 2680 w 3095"/>
                  <a:gd name="T47" fmla="*/ 2 h 211"/>
                  <a:gd name="T48" fmla="*/ 2768 w 3095"/>
                  <a:gd name="T49" fmla="*/ 2 h 211"/>
                  <a:gd name="T50" fmla="*/ 2870 w 3095"/>
                  <a:gd name="T51" fmla="*/ 4 h 211"/>
                  <a:gd name="T52" fmla="*/ 2985 w 3095"/>
                  <a:gd name="T53" fmla="*/ 10 h 211"/>
                  <a:gd name="T54" fmla="*/ 3068 w 3095"/>
                  <a:gd name="T55" fmla="*/ 12 h 211"/>
                  <a:gd name="T56" fmla="*/ 3095 w 3095"/>
                  <a:gd name="T57" fmla="*/ 12 h 211"/>
                  <a:gd name="T58" fmla="*/ 3094 w 3095"/>
                  <a:gd name="T59" fmla="*/ 87 h 211"/>
                  <a:gd name="T60" fmla="*/ 3094 w 3095"/>
                  <a:gd name="T61" fmla="*/ 159 h 211"/>
                  <a:gd name="T62" fmla="*/ 3084 w 3095"/>
                  <a:gd name="T63" fmla="*/ 179 h 211"/>
                  <a:gd name="T64" fmla="*/ 2949 w 3095"/>
                  <a:gd name="T65" fmla="*/ 185 h 211"/>
                  <a:gd name="T66" fmla="*/ 2911 w 3095"/>
                  <a:gd name="T67" fmla="*/ 185 h 211"/>
                  <a:gd name="T68" fmla="*/ 2782 w 3095"/>
                  <a:gd name="T69" fmla="*/ 186 h 211"/>
                  <a:gd name="T70" fmla="*/ 2646 w 3095"/>
                  <a:gd name="T71" fmla="*/ 185 h 211"/>
                  <a:gd name="T72" fmla="*/ 2535 w 3095"/>
                  <a:gd name="T73" fmla="*/ 186 h 211"/>
                  <a:gd name="T74" fmla="*/ 2427 w 3095"/>
                  <a:gd name="T75" fmla="*/ 182 h 211"/>
                  <a:gd name="T76" fmla="*/ 2348 w 3095"/>
                  <a:gd name="T77" fmla="*/ 181 h 211"/>
                  <a:gd name="T78" fmla="*/ 2264 w 3095"/>
                  <a:gd name="T79" fmla="*/ 182 h 211"/>
                  <a:gd name="T80" fmla="*/ 2163 w 3095"/>
                  <a:gd name="T81" fmla="*/ 185 h 211"/>
                  <a:gd name="T82" fmla="*/ 2045 w 3095"/>
                  <a:gd name="T83" fmla="*/ 188 h 211"/>
                  <a:gd name="T84" fmla="*/ 1881 w 3095"/>
                  <a:gd name="T85" fmla="*/ 192 h 211"/>
                  <a:gd name="T86" fmla="*/ 1742 w 3095"/>
                  <a:gd name="T87" fmla="*/ 194 h 211"/>
                  <a:gd name="T88" fmla="*/ 1622 w 3095"/>
                  <a:gd name="T89" fmla="*/ 197 h 211"/>
                  <a:gd name="T90" fmla="*/ 1544 w 3095"/>
                  <a:gd name="T91" fmla="*/ 200 h 211"/>
                  <a:gd name="T92" fmla="*/ 1322 w 3095"/>
                  <a:gd name="T93" fmla="*/ 205 h 211"/>
                  <a:gd name="T94" fmla="*/ 1217 w 3095"/>
                  <a:gd name="T95" fmla="*/ 205 h 211"/>
                  <a:gd name="T96" fmla="*/ 1063 w 3095"/>
                  <a:gd name="T97" fmla="*/ 208 h 211"/>
                  <a:gd name="T98" fmla="*/ 854 w 3095"/>
                  <a:gd name="T99" fmla="*/ 210 h 211"/>
                  <a:gd name="T100" fmla="*/ 706 w 3095"/>
                  <a:gd name="T101" fmla="*/ 208 h 211"/>
                  <a:gd name="T102" fmla="*/ 571 w 3095"/>
                  <a:gd name="T103" fmla="*/ 208 h 211"/>
                  <a:gd name="T104" fmla="*/ 395 w 3095"/>
                  <a:gd name="T105" fmla="*/ 210 h 211"/>
                  <a:gd name="T106" fmla="*/ 275 w 3095"/>
                  <a:gd name="T107" fmla="*/ 211 h 211"/>
                  <a:gd name="T108" fmla="*/ 56 w 3095"/>
                  <a:gd name="T109" fmla="*/ 211 h 2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3095" h="211">
                    <a:moveTo>
                      <a:pt x="4" y="211"/>
                    </a:moveTo>
                    <a:cubicBezTo>
                      <a:pt x="4" y="186"/>
                      <a:pt x="4" y="161"/>
                      <a:pt x="3" y="136"/>
                    </a:cubicBezTo>
                    <a:cubicBezTo>
                      <a:pt x="3" y="111"/>
                      <a:pt x="1" y="87"/>
                      <a:pt x="0" y="61"/>
                    </a:cubicBezTo>
                    <a:cubicBezTo>
                      <a:pt x="6" y="61"/>
                      <a:pt x="12" y="62"/>
                      <a:pt x="17" y="61"/>
                    </a:cubicBezTo>
                    <a:cubicBezTo>
                      <a:pt x="23" y="61"/>
                      <a:pt x="30" y="59"/>
                      <a:pt x="35" y="57"/>
                    </a:cubicBezTo>
                    <a:cubicBezTo>
                      <a:pt x="45" y="55"/>
                      <a:pt x="53" y="56"/>
                      <a:pt x="62" y="59"/>
                    </a:cubicBezTo>
                    <a:cubicBezTo>
                      <a:pt x="67" y="61"/>
                      <a:pt x="72" y="61"/>
                      <a:pt x="76" y="57"/>
                    </a:cubicBezTo>
                    <a:cubicBezTo>
                      <a:pt x="77" y="55"/>
                      <a:pt x="81" y="55"/>
                      <a:pt x="83" y="55"/>
                    </a:cubicBezTo>
                    <a:cubicBezTo>
                      <a:pt x="104" y="55"/>
                      <a:pt x="124" y="56"/>
                      <a:pt x="144" y="57"/>
                    </a:cubicBezTo>
                    <a:cubicBezTo>
                      <a:pt x="166" y="58"/>
                      <a:pt x="188" y="59"/>
                      <a:pt x="210" y="59"/>
                    </a:cubicBezTo>
                    <a:cubicBezTo>
                      <a:pt x="239" y="60"/>
                      <a:pt x="268" y="59"/>
                      <a:pt x="297" y="59"/>
                    </a:cubicBezTo>
                    <a:cubicBezTo>
                      <a:pt x="324" y="59"/>
                      <a:pt x="351" y="59"/>
                      <a:pt x="378" y="58"/>
                    </a:cubicBezTo>
                    <a:cubicBezTo>
                      <a:pt x="397" y="58"/>
                      <a:pt x="416" y="56"/>
                      <a:pt x="434" y="55"/>
                    </a:cubicBezTo>
                    <a:cubicBezTo>
                      <a:pt x="449" y="54"/>
                      <a:pt x="463" y="54"/>
                      <a:pt x="478" y="54"/>
                    </a:cubicBezTo>
                    <a:cubicBezTo>
                      <a:pt x="498" y="53"/>
                      <a:pt x="518" y="53"/>
                      <a:pt x="538" y="52"/>
                    </a:cubicBezTo>
                    <a:cubicBezTo>
                      <a:pt x="564" y="51"/>
                      <a:pt x="591" y="49"/>
                      <a:pt x="618" y="47"/>
                    </a:cubicBezTo>
                    <a:cubicBezTo>
                      <a:pt x="626" y="47"/>
                      <a:pt x="635" y="47"/>
                      <a:pt x="644" y="46"/>
                    </a:cubicBezTo>
                    <a:cubicBezTo>
                      <a:pt x="668" y="44"/>
                      <a:pt x="692" y="45"/>
                      <a:pt x="716" y="44"/>
                    </a:cubicBezTo>
                    <a:cubicBezTo>
                      <a:pt x="741" y="44"/>
                      <a:pt x="767" y="43"/>
                      <a:pt x="792" y="43"/>
                    </a:cubicBezTo>
                    <a:cubicBezTo>
                      <a:pt x="828" y="42"/>
                      <a:pt x="864" y="42"/>
                      <a:pt x="899" y="42"/>
                    </a:cubicBezTo>
                    <a:cubicBezTo>
                      <a:pt x="915" y="42"/>
                      <a:pt x="931" y="41"/>
                      <a:pt x="947" y="41"/>
                    </a:cubicBezTo>
                    <a:cubicBezTo>
                      <a:pt x="954" y="41"/>
                      <a:pt x="960" y="42"/>
                      <a:pt x="966" y="42"/>
                    </a:cubicBezTo>
                    <a:cubicBezTo>
                      <a:pt x="972" y="53"/>
                      <a:pt x="977" y="55"/>
                      <a:pt x="985" y="42"/>
                    </a:cubicBezTo>
                    <a:cubicBezTo>
                      <a:pt x="996" y="42"/>
                      <a:pt x="1008" y="42"/>
                      <a:pt x="1020" y="42"/>
                    </a:cubicBezTo>
                    <a:cubicBezTo>
                      <a:pt x="1041" y="41"/>
                      <a:pt x="1063" y="40"/>
                      <a:pt x="1084" y="39"/>
                    </a:cubicBezTo>
                    <a:cubicBezTo>
                      <a:pt x="1099" y="38"/>
                      <a:pt x="1114" y="37"/>
                      <a:pt x="1129" y="36"/>
                    </a:cubicBezTo>
                    <a:cubicBezTo>
                      <a:pt x="1149" y="36"/>
                      <a:pt x="1169" y="36"/>
                      <a:pt x="1189" y="36"/>
                    </a:cubicBezTo>
                    <a:cubicBezTo>
                      <a:pt x="1224" y="35"/>
                      <a:pt x="1259" y="34"/>
                      <a:pt x="1294" y="33"/>
                    </a:cubicBezTo>
                    <a:cubicBezTo>
                      <a:pt x="1316" y="32"/>
                      <a:pt x="1337" y="33"/>
                      <a:pt x="1359" y="32"/>
                    </a:cubicBezTo>
                    <a:cubicBezTo>
                      <a:pt x="1380" y="31"/>
                      <a:pt x="1401" y="30"/>
                      <a:pt x="1422" y="28"/>
                    </a:cubicBezTo>
                    <a:cubicBezTo>
                      <a:pt x="1429" y="28"/>
                      <a:pt x="1437" y="28"/>
                      <a:pt x="1445" y="28"/>
                    </a:cubicBezTo>
                    <a:cubicBezTo>
                      <a:pt x="1474" y="27"/>
                      <a:pt x="1503" y="26"/>
                      <a:pt x="1532" y="26"/>
                    </a:cubicBezTo>
                    <a:cubicBezTo>
                      <a:pt x="1552" y="25"/>
                      <a:pt x="1572" y="26"/>
                      <a:pt x="1592" y="25"/>
                    </a:cubicBezTo>
                    <a:cubicBezTo>
                      <a:pt x="1605" y="25"/>
                      <a:pt x="1618" y="24"/>
                      <a:pt x="1631" y="23"/>
                    </a:cubicBezTo>
                    <a:cubicBezTo>
                      <a:pt x="1642" y="23"/>
                      <a:pt x="1654" y="22"/>
                      <a:pt x="1665" y="22"/>
                    </a:cubicBezTo>
                    <a:cubicBezTo>
                      <a:pt x="1702" y="21"/>
                      <a:pt x="1739" y="20"/>
                      <a:pt x="1776" y="19"/>
                    </a:cubicBezTo>
                    <a:cubicBezTo>
                      <a:pt x="1800" y="18"/>
                      <a:pt x="1823" y="16"/>
                      <a:pt x="1847" y="14"/>
                    </a:cubicBezTo>
                    <a:cubicBezTo>
                      <a:pt x="1868" y="13"/>
                      <a:pt x="1890" y="13"/>
                      <a:pt x="1911" y="12"/>
                    </a:cubicBezTo>
                    <a:cubicBezTo>
                      <a:pt x="1926" y="11"/>
                      <a:pt x="1941" y="10"/>
                      <a:pt x="1956" y="9"/>
                    </a:cubicBezTo>
                    <a:cubicBezTo>
                      <a:pt x="1967" y="9"/>
                      <a:pt x="1978" y="8"/>
                      <a:pt x="1989" y="8"/>
                    </a:cubicBezTo>
                    <a:cubicBezTo>
                      <a:pt x="2024" y="6"/>
                      <a:pt x="2060" y="5"/>
                      <a:pt x="2096" y="4"/>
                    </a:cubicBezTo>
                    <a:cubicBezTo>
                      <a:pt x="2119" y="4"/>
                      <a:pt x="2143" y="4"/>
                      <a:pt x="2167" y="4"/>
                    </a:cubicBezTo>
                    <a:cubicBezTo>
                      <a:pt x="2200" y="4"/>
                      <a:pt x="2234" y="4"/>
                      <a:pt x="2267" y="3"/>
                    </a:cubicBezTo>
                    <a:cubicBezTo>
                      <a:pt x="2282" y="3"/>
                      <a:pt x="2296" y="4"/>
                      <a:pt x="2311" y="3"/>
                    </a:cubicBezTo>
                    <a:cubicBezTo>
                      <a:pt x="2336" y="3"/>
                      <a:pt x="2361" y="3"/>
                      <a:pt x="2386" y="2"/>
                    </a:cubicBezTo>
                    <a:cubicBezTo>
                      <a:pt x="2418" y="2"/>
                      <a:pt x="2450" y="1"/>
                      <a:pt x="2482" y="1"/>
                    </a:cubicBezTo>
                    <a:cubicBezTo>
                      <a:pt x="2511" y="0"/>
                      <a:pt x="2540" y="0"/>
                      <a:pt x="2570" y="0"/>
                    </a:cubicBezTo>
                    <a:cubicBezTo>
                      <a:pt x="2607" y="0"/>
                      <a:pt x="2643" y="1"/>
                      <a:pt x="2680" y="2"/>
                    </a:cubicBezTo>
                    <a:cubicBezTo>
                      <a:pt x="2689" y="2"/>
                      <a:pt x="2698" y="3"/>
                      <a:pt x="2707" y="3"/>
                    </a:cubicBezTo>
                    <a:cubicBezTo>
                      <a:pt x="2728" y="3"/>
                      <a:pt x="2748" y="2"/>
                      <a:pt x="2768" y="2"/>
                    </a:cubicBezTo>
                    <a:cubicBezTo>
                      <a:pt x="2788" y="2"/>
                      <a:pt x="2809" y="3"/>
                      <a:pt x="2829" y="3"/>
                    </a:cubicBezTo>
                    <a:cubicBezTo>
                      <a:pt x="2843" y="4"/>
                      <a:pt x="2857" y="3"/>
                      <a:pt x="2870" y="4"/>
                    </a:cubicBezTo>
                    <a:cubicBezTo>
                      <a:pt x="2894" y="7"/>
                      <a:pt x="2918" y="4"/>
                      <a:pt x="2941" y="6"/>
                    </a:cubicBezTo>
                    <a:cubicBezTo>
                      <a:pt x="2956" y="7"/>
                      <a:pt x="2971" y="9"/>
                      <a:pt x="2985" y="10"/>
                    </a:cubicBezTo>
                    <a:cubicBezTo>
                      <a:pt x="2993" y="10"/>
                      <a:pt x="3000" y="10"/>
                      <a:pt x="3007" y="10"/>
                    </a:cubicBezTo>
                    <a:cubicBezTo>
                      <a:pt x="3027" y="10"/>
                      <a:pt x="3048" y="11"/>
                      <a:pt x="3068" y="12"/>
                    </a:cubicBezTo>
                    <a:cubicBezTo>
                      <a:pt x="3076" y="12"/>
                      <a:pt x="3084" y="11"/>
                      <a:pt x="3091" y="11"/>
                    </a:cubicBezTo>
                    <a:cubicBezTo>
                      <a:pt x="3093" y="11"/>
                      <a:pt x="3094" y="12"/>
                      <a:pt x="3095" y="12"/>
                    </a:cubicBezTo>
                    <a:cubicBezTo>
                      <a:pt x="3095" y="20"/>
                      <a:pt x="3095" y="27"/>
                      <a:pt x="3095" y="34"/>
                    </a:cubicBezTo>
                    <a:cubicBezTo>
                      <a:pt x="3095" y="52"/>
                      <a:pt x="3094" y="70"/>
                      <a:pt x="3094" y="87"/>
                    </a:cubicBezTo>
                    <a:cubicBezTo>
                      <a:pt x="3093" y="107"/>
                      <a:pt x="3093" y="127"/>
                      <a:pt x="3092" y="146"/>
                    </a:cubicBezTo>
                    <a:cubicBezTo>
                      <a:pt x="3092" y="151"/>
                      <a:pt x="3093" y="155"/>
                      <a:pt x="3094" y="159"/>
                    </a:cubicBezTo>
                    <a:cubicBezTo>
                      <a:pt x="3094" y="163"/>
                      <a:pt x="3094" y="167"/>
                      <a:pt x="3094" y="170"/>
                    </a:cubicBezTo>
                    <a:cubicBezTo>
                      <a:pt x="3093" y="177"/>
                      <a:pt x="3090" y="180"/>
                      <a:pt x="3084" y="179"/>
                    </a:cubicBezTo>
                    <a:cubicBezTo>
                      <a:pt x="3061" y="177"/>
                      <a:pt x="3039" y="179"/>
                      <a:pt x="3017" y="180"/>
                    </a:cubicBezTo>
                    <a:cubicBezTo>
                      <a:pt x="2994" y="181"/>
                      <a:pt x="2971" y="184"/>
                      <a:pt x="2949" y="185"/>
                    </a:cubicBezTo>
                    <a:cubicBezTo>
                      <a:pt x="2940" y="185"/>
                      <a:pt x="2932" y="184"/>
                      <a:pt x="2924" y="184"/>
                    </a:cubicBezTo>
                    <a:cubicBezTo>
                      <a:pt x="2920" y="184"/>
                      <a:pt x="2915" y="185"/>
                      <a:pt x="2911" y="185"/>
                    </a:cubicBezTo>
                    <a:cubicBezTo>
                      <a:pt x="2905" y="185"/>
                      <a:pt x="2899" y="186"/>
                      <a:pt x="2893" y="185"/>
                    </a:cubicBezTo>
                    <a:cubicBezTo>
                      <a:pt x="2856" y="184"/>
                      <a:pt x="2819" y="187"/>
                      <a:pt x="2782" y="186"/>
                    </a:cubicBezTo>
                    <a:cubicBezTo>
                      <a:pt x="2760" y="185"/>
                      <a:pt x="2739" y="185"/>
                      <a:pt x="2717" y="185"/>
                    </a:cubicBezTo>
                    <a:cubicBezTo>
                      <a:pt x="2693" y="185"/>
                      <a:pt x="2669" y="185"/>
                      <a:pt x="2646" y="185"/>
                    </a:cubicBezTo>
                    <a:cubicBezTo>
                      <a:pt x="2625" y="186"/>
                      <a:pt x="2604" y="187"/>
                      <a:pt x="2584" y="187"/>
                    </a:cubicBezTo>
                    <a:cubicBezTo>
                      <a:pt x="2567" y="187"/>
                      <a:pt x="2551" y="186"/>
                      <a:pt x="2535" y="186"/>
                    </a:cubicBezTo>
                    <a:cubicBezTo>
                      <a:pt x="2515" y="186"/>
                      <a:pt x="2495" y="186"/>
                      <a:pt x="2476" y="185"/>
                    </a:cubicBezTo>
                    <a:cubicBezTo>
                      <a:pt x="2459" y="185"/>
                      <a:pt x="2443" y="183"/>
                      <a:pt x="2427" y="182"/>
                    </a:cubicBezTo>
                    <a:cubicBezTo>
                      <a:pt x="2413" y="181"/>
                      <a:pt x="2399" y="180"/>
                      <a:pt x="2386" y="180"/>
                    </a:cubicBezTo>
                    <a:cubicBezTo>
                      <a:pt x="2373" y="180"/>
                      <a:pt x="2360" y="181"/>
                      <a:pt x="2348" y="181"/>
                    </a:cubicBezTo>
                    <a:cubicBezTo>
                      <a:pt x="2333" y="181"/>
                      <a:pt x="2318" y="180"/>
                      <a:pt x="2303" y="181"/>
                    </a:cubicBezTo>
                    <a:cubicBezTo>
                      <a:pt x="2290" y="181"/>
                      <a:pt x="2277" y="182"/>
                      <a:pt x="2264" y="182"/>
                    </a:cubicBezTo>
                    <a:cubicBezTo>
                      <a:pt x="2251" y="183"/>
                      <a:pt x="2238" y="183"/>
                      <a:pt x="2225" y="183"/>
                    </a:cubicBezTo>
                    <a:cubicBezTo>
                      <a:pt x="2204" y="184"/>
                      <a:pt x="2183" y="185"/>
                      <a:pt x="2163" y="185"/>
                    </a:cubicBezTo>
                    <a:cubicBezTo>
                      <a:pt x="2151" y="186"/>
                      <a:pt x="2139" y="186"/>
                      <a:pt x="2127" y="186"/>
                    </a:cubicBezTo>
                    <a:cubicBezTo>
                      <a:pt x="2100" y="187"/>
                      <a:pt x="2073" y="187"/>
                      <a:pt x="2045" y="188"/>
                    </a:cubicBezTo>
                    <a:cubicBezTo>
                      <a:pt x="2020" y="189"/>
                      <a:pt x="1995" y="191"/>
                      <a:pt x="1969" y="191"/>
                    </a:cubicBezTo>
                    <a:cubicBezTo>
                      <a:pt x="1940" y="192"/>
                      <a:pt x="1910" y="192"/>
                      <a:pt x="1881" y="192"/>
                    </a:cubicBezTo>
                    <a:cubicBezTo>
                      <a:pt x="1855" y="192"/>
                      <a:pt x="1829" y="192"/>
                      <a:pt x="1802" y="192"/>
                    </a:cubicBezTo>
                    <a:cubicBezTo>
                      <a:pt x="1782" y="193"/>
                      <a:pt x="1762" y="193"/>
                      <a:pt x="1742" y="194"/>
                    </a:cubicBezTo>
                    <a:cubicBezTo>
                      <a:pt x="1723" y="195"/>
                      <a:pt x="1703" y="196"/>
                      <a:pt x="1683" y="197"/>
                    </a:cubicBezTo>
                    <a:cubicBezTo>
                      <a:pt x="1663" y="197"/>
                      <a:pt x="1643" y="197"/>
                      <a:pt x="1622" y="197"/>
                    </a:cubicBezTo>
                    <a:cubicBezTo>
                      <a:pt x="1605" y="198"/>
                      <a:pt x="1589" y="199"/>
                      <a:pt x="1572" y="199"/>
                    </a:cubicBezTo>
                    <a:cubicBezTo>
                      <a:pt x="1563" y="200"/>
                      <a:pt x="1553" y="200"/>
                      <a:pt x="1544" y="200"/>
                    </a:cubicBezTo>
                    <a:cubicBezTo>
                      <a:pt x="1504" y="201"/>
                      <a:pt x="1464" y="201"/>
                      <a:pt x="1424" y="202"/>
                    </a:cubicBezTo>
                    <a:cubicBezTo>
                      <a:pt x="1390" y="203"/>
                      <a:pt x="1356" y="204"/>
                      <a:pt x="1322" y="205"/>
                    </a:cubicBezTo>
                    <a:cubicBezTo>
                      <a:pt x="1305" y="205"/>
                      <a:pt x="1289" y="204"/>
                      <a:pt x="1273" y="204"/>
                    </a:cubicBezTo>
                    <a:cubicBezTo>
                      <a:pt x="1254" y="204"/>
                      <a:pt x="1236" y="205"/>
                      <a:pt x="1217" y="205"/>
                    </a:cubicBezTo>
                    <a:cubicBezTo>
                      <a:pt x="1190" y="206"/>
                      <a:pt x="1162" y="205"/>
                      <a:pt x="1135" y="206"/>
                    </a:cubicBezTo>
                    <a:cubicBezTo>
                      <a:pt x="1111" y="206"/>
                      <a:pt x="1087" y="207"/>
                      <a:pt x="1063" y="208"/>
                    </a:cubicBezTo>
                    <a:cubicBezTo>
                      <a:pt x="1028" y="208"/>
                      <a:pt x="993" y="209"/>
                      <a:pt x="958" y="210"/>
                    </a:cubicBezTo>
                    <a:cubicBezTo>
                      <a:pt x="923" y="210"/>
                      <a:pt x="888" y="210"/>
                      <a:pt x="854" y="210"/>
                    </a:cubicBezTo>
                    <a:cubicBezTo>
                      <a:pt x="833" y="210"/>
                      <a:pt x="812" y="208"/>
                      <a:pt x="791" y="208"/>
                    </a:cubicBezTo>
                    <a:cubicBezTo>
                      <a:pt x="763" y="207"/>
                      <a:pt x="734" y="208"/>
                      <a:pt x="706" y="208"/>
                    </a:cubicBezTo>
                    <a:cubicBezTo>
                      <a:pt x="681" y="208"/>
                      <a:pt x="656" y="208"/>
                      <a:pt x="631" y="207"/>
                    </a:cubicBezTo>
                    <a:cubicBezTo>
                      <a:pt x="611" y="206"/>
                      <a:pt x="591" y="207"/>
                      <a:pt x="571" y="208"/>
                    </a:cubicBezTo>
                    <a:cubicBezTo>
                      <a:pt x="548" y="209"/>
                      <a:pt x="524" y="208"/>
                      <a:pt x="501" y="208"/>
                    </a:cubicBezTo>
                    <a:cubicBezTo>
                      <a:pt x="466" y="209"/>
                      <a:pt x="431" y="210"/>
                      <a:pt x="395" y="210"/>
                    </a:cubicBezTo>
                    <a:cubicBezTo>
                      <a:pt x="366" y="211"/>
                      <a:pt x="337" y="211"/>
                      <a:pt x="307" y="211"/>
                    </a:cubicBezTo>
                    <a:cubicBezTo>
                      <a:pt x="297" y="211"/>
                      <a:pt x="286" y="211"/>
                      <a:pt x="275" y="211"/>
                    </a:cubicBezTo>
                    <a:cubicBezTo>
                      <a:pt x="236" y="211"/>
                      <a:pt x="196" y="210"/>
                      <a:pt x="157" y="210"/>
                    </a:cubicBezTo>
                    <a:cubicBezTo>
                      <a:pt x="123" y="210"/>
                      <a:pt x="90" y="211"/>
                      <a:pt x="56" y="211"/>
                    </a:cubicBezTo>
                    <a:cubicBezTo>
                      <a:pt x="39" y="211"/>
                      <a:pt x="22" y="211"/>
                      <a:pt x="4" y="21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07" name="Freeform 10"/>
              <p:cNvSpPr>
                <a:spLocks/>
              </p:cNvSpPr>
              <p:nvPr/>
            </p:nvSpPr>
            <p:spPr bwMode="auto">
              <a:xfrm>
                <a:off x="2159" y="2014"/>
                <a:ext cx="754" cy="331"/>
              </a:xfrm>
              <a:custGeom>
                <a:avLst/>
                <a:gdLst>
                  <a:gd name="T0" fmla="*/ 367 w 914"/>
                  <a:gd name="T1" fmla="*/ 65 h 401"/>
                  <a:gd name="T2" fmla="*/ 432 w 914"/>
                  <a:gd name="T3" fmla="*/ 47 h 401"/>
                  <a:gd name="T4" fmla="*/ 444 w 914"/>
                  <a:gd name="T5" fmla="*/ 40 h 401"/>
                  <a:gd name="T6" fmla="*/ 498 w 914"/>
                  <a:gd name="T7" fmla="*/ 11 h 401"/>
                  <a:gd name="T8" fmla="*/ 522 w 914"/>
                  <a:gd name="T9" fmla="*/ 25 h 401"/>
                  <a:gd name="T10" fmla="*/ 610 w 914"/>
                  <a:gd name="T11" fmla="*/ 42 h 401"/>
                  <a:gd name="T12" fmla="*/ 632 w 914"/>
                  <a:gd name="T13" fmla="*/ 24 h 401"/>
                  <a:gd name="T14" fmla="*/ 704 w 914"/>
                  <a:gd name="T15" fmla="*/ 13 h 401"/>
                  <a:gd name="T16" fmla="*/ 737 w 914"/>
                  <a:gd name="T17" fmla="*/ 26 h 401"/>
                  <a:gd name="T18" fmla="*/ 786 w 914"/>
                  <a:gd name="T19" fmla="*/ 60 h 401"/>
                  <a:gd name="T20" fmla="*/ 814 w 914"/>
                  <a:gd name="T21" fmla="*/ 81 h 401"/>
                  <a:gd name="T22" fmla="*/ 859 w 914"/>
                  <a:gd name="T23" fmla="*/ 121 h 401"/>
                  <a:gd name="T24" fmla="*/ 905 w 914"/>
                  <a:gd name="T25" fmla="*/ 162 h 401"/>
                  <a:gd name="T26" fmla="*/ 902 w 914"/>
                  <a:gd name="T27" fmla="*/ 190 h 401"/>
                  <a:gd name="T28" fmla="*/ 898 w 914"/>
                  <a:gd name="T29" fmla="*/ 206 h 401"/>
                  <a:gd name="T30" fmla="*/ 851 w 914"/>
                  <a:gd name="T31" fmla="*/ 260 h 401"/>
                  <a:gd name="T32" fmla="*/ 797 w 914"/>
                  <a:gd name="T33" fmla="*/ 305 h 401"/>
                  <a:gd name="T34" fmla="*/ 723 w 914"/>
                  <a:gd name="T35" fmla="*/ 349 h 401"/>
                  <a:gd name="T36" fmla="*/ 699 w 914"/>
                  <a:gd name="T37" fmla="*/ 361 h 401"/>
                  <a:gd name="T38" fmla="*/ 580 w 914"/>
                  <a:gd name="T39" fmla="*/ 392 h 401"/>
                  <a:gd name="T40" fmla="*/ 569 w 914"/>
                  <a:gd name="T41" fmla="*/ 393 h 401"/>
                  <a:gd name="T42" fmla="*/ 510 w 914"/>
                  <a:gd name="T43" fmla="*/ 396 h 401"/>
                  <a:gd name="T44" fmla="*/ 426 w 914"/>
                  <a:gd name="T45" fmla="*/ 398 h 401"/>
                  <a:gd name="T46" fmla="*/ 367 w 914"/>
                  <a:gd name="T47" fmla="*/ 394 h 401"/>
                  <a:gd name="T48" fmla="*/ 299 w 914"/>
                  <a:gd name="T49" fmla="*/ 392 h 401"/>
                  <a:gd name="T50" fmla="*/ 233 w 914"/>
                  <a:gd name="T51" fmla="*/ 390 h 401"/>
                  <a:gd name="T52" fmla="*/ 217 w 914"/>
                  <a:gd name="T53" fmla="*/ 352 h 401"/>
                  <a:gd name="T54" fmla="*/ 136 w 914"/>
                  <a:gd name="T55" fmla="*/ 321 h 401"/>
                  <a:gd name="T56" fmla="*/ 112 w 914"/>
                  <a:gd name="T57" fmla="*/ 355 h 401"/>
                  <a:gd name="T58" fmla="*/ 54 w 914"/>
                  <a:gd name="T59" fmla="*/ 353 h 401"/>
                  <a:gd name="T60" fmla="*/ 0 w 914"/>
                  <a:gd name="T61" fmla="*/ 356 h 401"/>
                  <a:gd name="T62" fmla="*/ 21 w 914"/>
                  <a:gd name="T63" fmla="*/ 306 h 401"/>
                  <a:gd name="T64" fmla="*/ 42 w 914"/>
                  <a:gd name="T65" fmla="*/ 199 h 401"/>
                  <a:gd name="T66" fmla="*/ 48 w 914"/>
                  <a:gd name="T67" fmla="*/ 124 h 401"/>
                  <a:gd name="T68" fmla="*/ 47 w 914"/>
                  <a:gd name="T69" fmla="*/ 85 h 401"/>
                  <a:gd name="T70" fmla="*/ 51 w 914"/>
                  <a:gd name="T71" fmla="*/ 63 h 401"/>
                  <a:gd name="T72" fmla="*/ 87 w 914"/>
                  <a:gd name="T73" fmla="*/ 49 h 401"/>
                  <a:gd name="T74" fmla="*/ 138 w 914"/>
                  <a:gd name="T75" fmla="*/ 54 h 401"/>
                  <a:gd name="T76" fmla="*/ 147 w 914"/>
                  <a:gd name="T77" fmla="*/ 52 h 401"/>
                  <a:gd name="T78" fmla="*/ 188 w 914"/>
                  <a:gd name="T79" fmla="*/ 65 h 401"/>
                  <a:gd name="T80" fmla="*/ 212 w 914"/>
                  <a:gd name="T81" fmla="*/ 68 h 401"/>
                  <a:gd name="T82" fmla="*/ 287 w 914"/>
                  <a:gd name="T83" fmla="*/ 72 h 401"/>
                  <a:gd name="T84" fmla="*/ 321 w 914"/>
                  <a:gd name="T85" fmla="*/ 72 h 401"/>
                  <a:gd name="T86" fmla="*/ 349 w 914"/>
                  <a:gd name="T87" fmla="*/ 69 h 40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914" h="401">
                    <a:moveTo>
                      <a:pt x="355" y="66"/>
                    </a:moveTo>
                    <a:cubicBezTo>
                      <a:pt x="360" y="66"/>
                      <a:pt x="365" y="66"/>
                      <a:pt x="367" y="65"/>
                    </a:cubicBezTo>
                    <a:cubicBezTo>
                      <a:pt x="375" y="59"/>
                      <a:pt x="385" y="60"/>
                      <a:pt x="393" y="58"/>
                    </a:cubicBezTo>
                    <a:cubicBezTo>
                      <a:pt x="406" y="54"/>
                      <a:pt x="419" y="51"/>
                      <a:pt x="432" y="47"/>
                    </a:cubicBezTo>
                    <a:cubicBezTo>
                      <a:pt x="434" y="46"/>
                      <a:pt x="436" y="45"/>
                      <a:pt x="438" y="43"/>
                    </a:cubicBezTo>
                    <a:cubicBezTo>
                      <a:pt x="440" y="42"/>
                      <a:pt x="442" y="40"/>
                      <a:pt x="444" y="40"/>
                    </a:cubicBezTo>
                    <a:cubicBezTo>
                      <a:pt x="464" y="40"/>
                      <a:pt x="477" y="27"/>
                      <a:pt x="491" y="17"/>
                    </a:cubicBezTo>
                    <a:cubicBezTo>
                      <a:pt x="494" y="15"/>
                      <a:pt x="497" y="13"/>
                      <a:pt x="498" y="11"/>
                    </a:cubicBezTo>
                    <a:cubicBezTo>
                      <a:pt x="505" y="14"/>
                      <a:pt x="510" y="17"/>
                      <a:pt x="516" y="20"/>
                    </a:cubicBezTo>
                    <a:cubicBezTo>
                      <a:pt x="518" y="21"/>
                      <a:pt x="520" y="23"/>
                      <a:pt x="522" y="25"/>
                    </a:cubicBezTo>
                    <a:cubicBezTo>
                      <a:pt x="531" y="34"/>
                      <a:pt x="540" y="43"/>
                      <a:pt x="553" y="45"/>
                    </a:cubicBezTo>
                    <a:cubicBezTo>
                      <a:pt x="572" y="49"/>
                      <a:pt x="591" y="50"/>
                      <a:pt x="610" y="42"/>
                    </a:cubicBezTo>
                    <a:cubicBezTo>
                      <a:pt x="616" y="39"/>
                      <a:pt x="621" y="34"/>
                      <a:pt x="626" y="30"/>
                    </a:cubicBezTo>
                    <a:cubicBezTo>
                      <a:pt x="628" y="28"/>
                      <a:pt x="630" y="26"/>
                      <a:pt x="632" y="24"/>
                    </a:cubicBezTo>
                    <a:cubicBezTo>
                      <a:pt x="639" y="17"/>
                      <a:pt x="646" y="10"/>
                      <a:pt x="649" y="0"/>
                    </a:cubicBezTo>
                    <a:cubicBezTo>
                      <a:pt x="668" y="2"/>
                      <a:pt x="686" y="5"/>
                      <a:pt x="704" y="13"/>
                    </a:cubicBezTo>
                    <a:cubicBezTo>
                      <a:pt x="713" y="16"/>
                      <a:pt x="722" y="23"/>
                      <a:pt x="733" y="23"/>
                    </a:cubicBezTo>
                    <a:cubicBezTo>
                      <a:pt x="734" y="23"/>
                      <a:pt x="735" y="25"/>
                      <a:pt x="737" y="26"/>
                    </a:cubicBezTo>
                    <a:cubicBezTo>
                      <a:pt x="738" y="28"/>
                      <a:pt x="740" y="29"/>
                      <a:pt x="741" y="30"/>
                    </a:cubicBezTo>
                    <a:cubicBezTo>
                      <a:pt x="758" y="37"/>
                      <a:pt x="771" y="50"/>
                      <a:pt x="786" y="60"/>
                    </a:cubicBezTo>
                    <a:cubicBezTo>
                      <a:pt x="792" y="64"/>
                      <a:pt x="799" y="68"/>
                      <a:pt x="805" y="72"/>
                    </a:cubicBezTo>
                    <a:cubicBezTo>
                      <a:pt x="808" y="75"/>
                      <a:pt x="810" y="78"/>
                      <a:pt x="814" y="81"/>
                    </a:cubicBezTo>
                    <a:cubicBezTo>
                      <a:pt x="820" y="87"/>
                      <a:pt x="827" y="93"/>
                      <a:pt x="835" y="97"/>
                    </a:cubicBezTo>
                    <a:cubicBezTo>
                      <a:pt x="845" y="103"/>
                      <a:pt x="853" y="112"/>
                      <a:pt x="859" y="121"/>
                    </a:cubicBezTo>
                    <a:cubicBezTo>
                      <a:pt x="865" y="129"/>
                      <a:pt x="873" y="134"/>
                      <a:pt x="880" y="140"/>
                    </a:cubicBezTo>
                    <a:cubicBezTo>
                      <a:pt x="888" y="148"/>
                      <a:pt x="897" y="154"/>
                      <a:pt x="905" y="162"/>
                    </a:cubicBezTo>
                    <a:cubicBezTo>
                      <a:pt x="914" y="172"/>
                      <a:pt x="912" y="182"/>
                      <a:pt x="899" y="186"/>
                    </a:cubicBezTo>
                    <a:cubicBezTo>
                      <a:pt x="900" y="188"/>
                      <a:pt x="901" y="189"/>
                      <a:pt x="902" y="190"/>
                    </a:cubicBezTo>
                    <a:cubicBezTo>
                      <a:pt x="902" y="194"/>
                      <a:pt x="897" y="196"/>
                      <a:pt x="900" y="201"/>
                    </a:cubicBezTo>
                    <a:cubicBezTo>
                      <a:pt x="901" y="202"/>
                      <a:pt x="899" y="205"/>
                      <a:pt x="898" y="206"/>
                    </a:cubicBezTo>
                    <a:cubicBezTo>
                      <a:pt x="894" y="212"/>
                      <a:pt x="890" y="217"/>
                      <a:pt x="885" y="222"/>
                    </a:cubicBezTo>
                    <a:cubicBezTo>
                      <a:pt x="874" y="235"/>
                      <a:pt x="862" y="247"/>
                      <a:pt x="851" y="260"/>
                    </a:cubicBezTo>
                    <a:cubicBezTo>
                      <a:pt x="838" y="275"/>
                      <a:pt x="822" y="286"/>
                      <a:pt x="807" y="297"/>
                    </a:cubicBezTo>
                    <a:cubicBezTo>
                      <a:pt x="803" y="300"/>
                      <a:pt x="799" y="302"/>
                      <a:pt x="797" y="305"/>
                    </a:cubicBezTo>
                    <a:cubicBezTo>
                      <a:pt x="782" y="322"/>
                      <a:pt x="763" y="332"/>
                      <a:pt x="743" y="342"/>
                    </a:cubicBezTo>
                    <a:cubicBezTo>
                      <a:pt x="736" y="345"/>
                      <a:pt x="730" y="346"/>
                      <a:pt x="723" y="349"/>
                    </a:cubicBezTo>
                    <a:cubicBezTo>
                      <a:pt x="719" y="351"/>
                      <a:pt x="716" y="353"/>
                      <a:pt x="712" y="355"/>
                    </a:cubicBezTo>
                    <a:cubicBezTo>
                      <a:pt x="708" y="357"/>
                      <a:pt x="704" y="360"/>
                      <a:pt x="699" y="361"/>
                    </a:cubicBezTo>
                    <a:cubicBezTo>
                      <a:pt x="670" y="367"/>
                      <a:pt x="640" y="373"/>
                      <a:pt x="611" y="380"/>
                    </a:cubicBezTo>
                    <a:cubicBezTo>
                      <a:pt x="601" y="383"/>
                      <a:pt x="591" y="388"/>
                      <a:pt x="580" y="392"/>
                    </a:cubicBezTo>
                    <a:cubicBezTo>
                      <a:pt x="577" y="393"/>
                      <a:pt x="574" y="393"/>
                      <a:pt x="571" y="394"/>
                    </a:cubicBezTo>
                    <a:cubicBezTo>
                      <a:pt x="570" y="394"/>
                      <a:pt x="570" y="393"/>
                      <a:pt x="569" y="393"/>
                    </a:cubicBezTo>
                    <a:cubicBezTo>
                      <a:pt x="555" y="394"/>
                      <a:pt x="540" y="395"/>
                      <a:pt x="526" y="396"/>
                    </a:cubicBezTo>
                    <a:cubicBezTo>
                      <a:pt x="521" y="396"/>
                      <a:pt x="515" y="396"/>
                      <a:pt x="510" y="396"/>
                    </a:cubicBezTo>
                    <a:cubicBezTo>
                      <a:pt x="494" y="396"/>
                      <a:pt x="479" y="396"/>
                      <a:pt x="464" y="398"/>
                    </a:cubicBezTo>
                    <a:cubicBezTo>
                      <a:pt x="451" y="400"/>
                      <a:pt x="439" y="401"/>
                      <a:pt x="426" y="398"/>
                    </a:cubicBezTo>
                    <a:cubicBezTo>
                      <a:pt x="421" y="397"/>
                      <a:pt x="415" y="397"/>
                      <a:pt x="410" y="396"/>
                    </a:cubicBezTo>
                    <a:cubicBezTo>
                      <a:pt x="396" y="395"/>
                      <a:pt x="382" y="395"/>
                      <a:pt x="367" y="394"/>
                    </a:cubicBezTo>
                    <a:cubicBezTo>
                      <a:pt x="364" y="393"/>
                      <a:pt x="361" y="393"/>
                      <a:pt x="357" y="393"/>
                    </a:cubicBezTo>
                    <a:cubicBezTo>
                      <a:pt x="338" y="392"/>
                      <a:pt x="318" y="393"/>
                      <a:pt x="299" y="392"/>
                    </a:cubicBezTo>
                    <a:cubicBezTo>
                      <a:pt x="283" y="391"/>
                      <a:pt x="268" y="393"/>
                      <a:pt x="253" y="391"/>
                    </a:cubicBezTo>
                    <a:cubicBezTo>
                      <a:pt x="246" y="390"/>
                      <a:pt x="239" y="390"/>
                      <a:pt x="233" y="390"/>
                    </a:cubicBezTo>
                    <a:cubicBezTo>
                      <a:pt x="232" y="381"/>
                      <a:pt x="231" y="373"/>
                      <a:pt x="224" y="366"/>
                    </a:cubicBezTo>
                    <a:cubicBezTo>
                      <a:pt x="221" y="362"/>
                      <a:pt x="220" y="357"/>
                      <a:pt x="217" y="352"/>
                    </a:cubicBezTo>
                    <a:cubicBezTo>
                      <a:pt x="207" y="335"/>
                      <a:pt x="195" y="323"/>
                      <a:pt x="174" y="319"/>
                    </a:cubicBezTo>
                    <a:cubicBezTo>
                      <a:pt x="161" y="316"/>
                      <a:pt x="148" y="316"/>
                      <a:pt x="136" y="321"/>
                    </a:cubicBezTo>
                    <a:cubicBezTo>
                      <a:pt x="131" y="323"/>
                      <a:pt x="127" y="326"/>
                      <a:pt x="125" y="331"/>
                    </a:cubicBezTo>
                    <a:cubicBezTo>
                      <a:pt x="120" y="339"/>
                      <a:pt x="116" y="347"/>
                      <a:pt x="112" y="355"/>
                    </a:cubicBezTo>
                    <a:cubicBezTo>
                      <a:pt x="102" y="355"/>
                      <a:pt x="91" y="354"/>
                      <a:pt x="80" y="354"/>
                    </a:cubicBezTo>
                    <a:cubicBezTo>
                      <a:pt x="71" y="354"/>
                      <a:pt x="62" y="353"/>
                      <a:pt x="54" y="353"/>
                    </a:cubicBezTo>
                    <a:cubicBezTo>
                      <a:pt x="49" y="353"/>
                      <a:pt x="45" y="353"/>
                      <a:pt x="41" y="354"/>
                    </a:cubicBezTo>
                    <a:cubicBezTo>
                      <a:pt x="27" y="354"/>
                      <a:pt x="14" y="355"/>
                      <a:pt x="0" y="356"/>
                    </a:cubicBezTo>
                    <a:cubicBezTo>
                      <a:pt x="1" y="352"/>
                      <a:pt x="1" y="350"/>
                      <a:pt x="3" y="347"/>
                    </a:cubicBezTo>
                    <a:cubicBezTo>
                      <a:pt x="10" y="334"/>
                      <a:pt x="17" y="320"/>
                      <a:pt x="21" y="306"/>
                    </a:cubicBezTo>
                    <a:cubicBezTo>
                      <a:pt x="26" y="283"/>
                      <a:pt x="33" y="260"/>
                      <a:pt x="38" y="236"/>
                    </a:cubicBezTo>
                    <a:cubicBezTo>
                      <a:pt x="41" y="224"/>
                      <a:pt x="41" y="211"/>
                      <a:pt x="42" y="199"/>
                    </a:cubicBezTo>
                    <a:cubicBezTo>
                      <a:pt x="43" y="181"/>
                      <a:pt x="44" y="164"/>
                      <a:pt x="46" y="147"/>
                    </a:cubicBezTo>
                    <a:cubicBezTo>
                      <a:pt x="48" y="139"/>
                      <a:pt x="47" y="131"/>
                      <a:pt x="48" y="124"/>
                    </a:cubicBezTo>
                    <a:cubicBezTo>
                      <a:pt x="48" y="116"/>
                      <a:pt x="46" y="108"/>
                      <a:pt x="49" y="99"/>
                    </a:cubicBezTo>
                    <a:cubicBezTo>
                      <a:pt x="51" y="95"/>
                      <a:pt x="48" y="90"/>
                      <a:pt x="47" y="85"/>
                    </a:cubicBezTo>
                    <a:cubicBezTo>
                      <a:pt x="47" y="83"/>
                      <a:pt x="47" y="80"/>
                      <a:pt x="48" y="79"/>
                    </a:cubicBezTo>
                    <a:cubicBezTo>
                      <a:pt x="52" y="74"/>
                      <a:pt x="51" y="69"/>
                      <a:pt x="51" y="63"/>
                    </a:cubicBezTo>
                    <a:cubicBezTo>
                      <a:pt x="50" y="56"/>
                      <a:pt x="53" y="54"/>
                      <a:pt x="59" y="52"/>
                    </a:cubicBezTo>
                    <a:cubicBezTo>
                      <a:pt x="68" y="49"/>
                      <a:pt x="77" y="49"/>
                      <a:pt x="87" y="49"/>
                    </a:cubicBezTo>
                    <a:cubicBezTo>
                      <a:pt x="96" y="50"/>
                      <a:pt x="105" y="48"/>
                      <a:pt x="114" y="49"/>
                    </a:cubicBezTo>
                    <a:cubicBezTo>
                      <a:pt x="122" y="50"/>
                      <a:pt x="130" y="52"/>
                      <a:pt x="138" y="54"/>
                    </a:cubicBezTo>
                    <a:cubicBezTo>
                      <a:pt x="141" y="55"/>
                      <a:pt x="144" y="57"/>
                      <a:pt x="146" y="53"/>
                    </a:cubicBezTo>
                    <a:cubicBezTo>
                      <a:pt x="146" y="52"/>
                      <a:pt x="147" y="52"/>
                      <a:pt x="147" y="52"/>
                    </a:cubicBezTo>
                    <a:cubicBezTo>
                      <a:pt x="155" y="59"/>
                      <a:pt x="167" y="55"/>
                      <a:pt x="175" y="61"/>
                    </a:cubicBezTo>
                    <a:cubicBezTo>
                      <a:pt x="179" y="64"/>
                      <a:pt x="184" y="64"/>
                      <a:pt x="188" y="65"/>
                    </a:cubicBezTo>
                    <a:cubicBezTo>
                      <a:pt x="191" y="66"/>
                      <a:pt x="193" y="68"/>
                      <a:pt x="196" y="70"/>
                    </a:cubicBezTo>
                    <a:cubicBezTo>
                      <a:pt x="204" y="76"/>
                      <a:pt x="205" y="76"/>
                      <a:pt x="212" y="68"/>
                    </a:cubicBezTo>
                    <a:cubicBezTo>
                      <a:pt x="213" y="67"/>
                      <a:pt x="214" y="66"/>
                      <a:pt x="214" y="65"/>
                    </a:cubicBezTo>
                    <a:cubicBezTo>
                      <a:pt x="239" y="68"/>
                      <a:pt x="263" y="71"/>
                      <a:pt x="287" y="72"/>
                    </a:cubicBezTo>
                    <a:cubicBezTo>
                      <a:pt x="296" y="73"/>
                      <a:pt x="304" y="73"/>
                      <a:pt x="313" y="74"/>
                    </a:cubicBezTo>
                    <a:cubicBezTo>
                      <a:pt x="316" y="75"/>
                      <a:pt x="318" y="72"/>
                      <a:pt x="321" y="72"/>
                    </a:cubicBezTo>
                    <a:cubicBezTo>
                      <a:pt x="324" y="71"/>
                      <a:pt x="328" y="71"/>
                      <a:pt x="331" y="71"/>
                    </a:cubicBezTo>
                    <a:cubicBezTo>
                      <a:pt x="337" y="71"/>
                      <a:pt x="343" y="65"/>
                      <a:pt x="349" y="69"/>
                    </a:cubicBezTo>
                    <a:cubicBezTo>
                      <a:pt x="351" y="69"/>
                      <a:pt x="354" y="67"/>
                      <a:pt x="355" y="66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08" name="Freeform 11"/>
              <p:cNvSpPr>
                <a:spLocks/>
              </p:cNvSpPr>
              <p:nvPr/>
            </p:nvSpPr>
            <p:spPr bwMode="auto">
              <a:xfrm>
                <a:off x="3958" y="2437"/>
                <a:ext cx="1394" cy="169"/>
              </a:xfrm>
              <a:custGeom>
                <a:avLst/>
                <a:gdLst>
                  <a:gd name="T0" fmla="*/ 21 w 1689"/>
                  <a:gd name="T1" fmla="*/ 29 h 204"/>
                  <a:gd name="T2" fmla="*/ 103 w 1689"/>
                  <a:gd name="T3" fmla="*/ 30 h 204"/>
                  <a:gd name="T4" fmla="*/ 149 w 1689"/>
                  <a:gd name="T5" fmla="*/ 28 h 204"/>
                  <a:gd name="T6" fmla="*/ 196 w 1689"/>
                  <a:gd name="T7" fmla="*/ 29 h 204"/>
                  <a:gd name="T8" fmla="*/ 226 w 1689"/>
                  <a:gd name="T9" fmla="*/ 27 h 204"/>
                  <a:gd name="T10" fmla="*/ 274 w 1689"/>
                  <a:gd name="T11" fmla="*/ 26 h 204"/>
                  <a:gd name="T12" fmla="*/ 336 w 1689"/>
                  <a:gd name="T13" fmla="*/ 25 h 204"/>
                  <a:gd name="T14" fmla="*/ 419 w 1689"/>
                  <a:gd name="T15" fmla="*/ 27 h 204"/>
                  <a:gd name="T16" fmla="*/ 476 w 1689"/>
                  <a:gd name="T17" fmla="*/ 28 h 204"/>
                  <a:gd name="T18" fmla="*/ 518 w 1689"/>
                  <a:gd name="T19" fmla="*/ 28 h 204"/>
                  <a:gd name="T20" fmla="*/ 608 w 1689"/>
                  <a:gd name="T21" fmla="*/ 30 h 204"/>
                  <a:gd name="T22" fmla="*/ 695 w 1689"/>
                  <a:gd name="T23" fmla="*/ 29 h 204"/>
                  <a:gd name="T24" fmla="*/ 757 w 1689"/>
                  <a:gd name="T25" fmla="*/ 29 h 204"/>
                  <a:gd name="T26" fmla="*/ 853 w 1689"/>
                  <a:gd name="T27" fmla="*/ 31 h 204"/>
                  <a:gd name="T28" fmla="*/ 874 w 1689"/>
                  <a:gd name="T29" fmla="*/ 30 h 204"/>
                  <a:gd name="T30" fmla="*/ 943 w 1689"/>
                  <a:gd name="T31" fmla="*/ 28 h 204"/>
                  <a:gd name="T32" fmla="*/ 1016 w 1689"/>
                  <a:gd name="T33" fmla="*/ 29 h 204"/>
                  <a:gd name="T34" fmla="*/ 1104 w 1689"/>
                  <a:gd name="T35" fmla="*/ 24 h 204"/>
                  <a:gd name="T36" fmla="*/ 1136 w 1689"/>
                  <a:gd name="T37" fmla="*/ 51 h 204"/>
                  <a:gd name="T38" fmla="*/ 1140 w 1689"/>
                  <a:gd name="T39" fmla="*/ 0 h 204"/>
                  <a:gd name="T40" fmla="*/ 1156 w 1689"/>
                  <a:gd name="T41" fmla="*/ 36 h 204"/>
                  <a:gd name="T42" fmla="*/ 1168 w 1689"/>
                  <a:gd name="T43" fmla="*/ 67 h 204"/>
                  <a:gd name="T44" fmla="*/ 1189 w 1689"/>
                  <a:gd name="T45" fmla="*/ 52 h 204"/>
                  <a:gd name="T46" fmla="*/ 1219 w 1689"/>
                  <a:gd name="T47" fmla="*/ 96 h 204"/>
                  <a:gd name="T48" fmla="*/ 1258 w 1689"/>
                  <a:gd name="T49" fmla="*/ 130 h 204"/>
                  <a:gd name="T50" fmla="*/ 1304 w 1689"/>
                  <a:gd name="T51" fmla="*/ 140 h 204"/>
                  <a:gd name="T52" fmla="*/ 1293 w 1689"/>
                  <a:gd name="T53" fmla="*/ 95 h 204"/>
                  <a:gd name="T54" fmla="*/ 1300 w 1689"/>
                  <a:gd name="T55" fmla="*/ 29 h 204"/>
                  <a:gd name="T56" fmla="*/ 1306 w 1689"/>
                  <a:gd name="T57" fmla="*/ 34 h 204"/>
                  <a:gd name="T58" fmla="*/ 1353 w 1689"/>
                  <a:gd name="T59" fmla="*/ 127 h 204"/>
                  <a:gd name="T60" fmla="*/ 1380 w 1689"/>
                  <a:gd name="T61" fmla="*/ 144 h 204"/>
                  <a:gd name="T62" fmla="*/ 1399 w 1689"/>
                  <a:gd name="T63" fmla="*/ 119 h 204"/>
                  <a:gd name="T64" fmla="*/ 1405 w 1689"/>
                  <a:gd name="T65" fmla="*/ 19 h 204"/>
                  <a:gd name="T66" fmla="*/ 1474 w 1689"/>
                  <a:gd name="T67" fmla="*/ 15 h 204"/>
                  <a:gd name="T68" fmla="*/ 1557 w 1689"/>
                  <a:gd name="T69" fmla="*/ 18 h 204"/>
                  <a:gd name="T70" fmla="*/ 1622 w 1689"/>
                  <a:gd name="T71" fmla="*/ 16 h 204"/>
                  <a:gd name="T72" fmla="*/ 1663 w 1689"/>
                  <a:gd name="T73" fmla="*/ 19 h 204"/>
                  <a:gd name="T74" fmla="*/ 1686 w 1689"/>
                  <a:gd name="T75" fmla="*/ 107 h 204"/>
                  <a:gd name="T76" fmla="*/ 1627 w 1689"/>
                  <a:gd name="T77" fmla="*/ 197 h 204"/>
                  <a:gd name="T78" fmla="*/ 1492 w 1689"/>
                  <a:gd name="T79" fmla="*/ 195 h 204"/>
                  <a:gd name="T80" fmla="*/ 1347 w 1689"/>
                  <a:gd name="T81" fmla="*/ 192 h 204"/>
                  <a:gd name="T82" fmla="*/ 1259 w 1689"/>
                  <a:gd name="T83" fmla="*/ 194 h 204"/>
                  <a:gd name="T84" fmla="*/ 1171 w 1689"/>
                  <a:gd name="T85" fmla="*/ 192 h 204"/>
                  <a:gd name="T86" fmla="*/ 1070 w 1689"/>
                  <a:gd name="T87" fmla="*/ 193 h 204"/>
                  <a:gd name="T88" fmla="*/ 993 w 1689"/>
                  <a:gd name="T89" fmla="*/ 198 h 204"/>
                  <a:gd name="T90" fmla="*/ 912 w 1689"/>
                  <a:gd name="T91" fmla="*/ 200 h 204"/>
                  <a:gd name="T92" fmla="*/ 861 w 1689"/>
                  <a:gd name="T93" fmla="*/ 196 h 204"/>
                  <a:gd name="T94" fmla="*/ 707 w 1689"/>
                  <a:gd name="T95" fmla="*/ 198 h 204"/>
                  <a:gd name="T96" fmla="*/ 587 w 1689"/>
                  <a:gd name="T97" fmla="*/ 196 h 204"/>
                  <a:gd name="T98" fmla="*/ 545 w 1689"/>
                  <a:gd name="T99" fmla="*/ 194 h 204"/>
                  <a:gd name="T100" fmla="*/ 497 w 1689"/>
                  <a:gd name="T101" fmla="*/ 194 h 204"/>
                  <a:gd name="T102" fmla="*/ 403 w 1689"/>
                  <a:gd name="T103" fmla="*/ 195 h 204"/>
                  <a:gd name="T104" fmla="*/ 338 w 1689"/>
                  <a:gd name="T105" fmla="*/ 195 h 204"/>
                  <a:gd name="T106" fmla="*/ 287 w 1689"/>
                  <a:gd name="T107" fmla="*/ 195 h 204"/>
                  <a:gd name="T108" fmla="*/ 234 w 1689"/>
                  <a:gd name="T109" fmla="*/ 199 h 204"/>
                  <a:gd name="T110" fmla="*/ 190 w 1689"/>
                  <a:gd name="T111" fmla="*/ 201 h 204"/>
                  <a:gd name="T112" fmla="*/ 157 w 1689"/>
                  <a:gd name="T113" fmla="*/ 163 h 204"/>
                  <a:gd name="T114" fmla="*/ 143 w 1689"/>
                  <a:gd name="T115" fmla="*/ 151 h 204"/>
                  <a:gd name="T116" fmla="*/ 105 w 1689"/>
                  <a:gd name="T117" fmla="*/ 110 h 204"/>
                  <a:gd name="T118" fmla="*/ 90 w 1689"/>
                  <a:gd name="T119" fmla="*/ 92 h 204"/>
                  <a:gd name="T120" fmla="*/ 36 w 1689"/>
                  <a:gd name="T121" fmla="*/ 54 h 204"/>
                  <a:gd name="T122" fmla="*/ 0 w 1689"/>
                  <a:gd name="T123" fmla="*/ 30 h 2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1689" h="204">
                    <a:moveTo>
                      <a:pt x="1" y="29"/>
                    </a:moveTo>
                    <a:cubicBezTo>
                      <a:pt x="7" y="29"/>
                      <a:pt x="14" y="29"/>
                      <a:pt x="21" y="29"/>
                    </a:cubicBezTo>
                    <a:cubicBezTo>
                      <a:pt x="40" y="29"/>
                      <a:pt x="59" y="28"/>
                      <a:pt x="79" y="29"/>
                    </a:cubicBezTo>
                    <a:cubicBezTo>
                      <a:pt x="87" y="29"/>
                      <a:pt x="95" y="30"/>
                      <a:pt x="103" y="30"/>
                    </a:cubicBezTo>
                    <a:cubicBezTo>
                      <a:pt x="106" y="30"/>
                      <a:pt x="110" y="30"/>
                      <a:pt x="114" y="29"/>
                    </a:cubicBezTo>
                    <a:cubicBezTo>
                      <a:pt x="125" y="26"/>
                      <a:pt x="137" y="28"/>
                      <a:pt x="149" y="28"/>
                    </a:cubicBezTo>
                    <a:cubicBezTo>
                      <a:pt x="158" y="28"/>
                      <a:pt x="167" y="29"/>
                      <a:pt x="176" y="28"/>
                    </a:cubicBezTo>
                    <a:cubicBezTo>
                      <a:pt x="183" y="27"/>
                      <a:pt x="189" y="26"/>
                      <a:pt x="196" y="29"/>
                    </a:cubicBezTo>
                    <a:cubicBezTo>
                      <a:pt x="200" y="30"/>
                      <a:pt x="205" y="28"/>
                      <a:pt x="210" y="28"/>
                    </a:cubicBezTo>
                    <a:cubicBezTo>
                      <a:pt x="215" y="27"/>
                      <a:pt x="220" y="28"/>
                      <a:pt x="226" y="27"/>
                    </a:cubicBezTo>
                    <a:cubicBezTo>
                      <a:pt x="233" y="27"/>
                      <a:pt x="240" y="26"/>
                      <a:pt x="247" y="26"/>
                    </a:cubicBezTo>
                    <a:cubicBezTo>
                      <a:pt x="256" y="25"/>
                      <a:pt x="265" y="26"/>
                      <a:pt x="274" y="26"/>
                    </a:cubicBezTo>
                    <a:cubicBezTo>
                      <a:pt x="281" y="26"/>
                      <a:pt x="287" y="25"/>
                      <a:pt x="293" y="25"/>
                    </a:cubicBezTo>
                    <a:cubicBezTo>
                      <a:pt x="308" y="25"/>
                      <a:pt x="322" y="25"/>
                      <a:pt x="336" y="25"/>
                    </a:cubicBezTo>
                    <a:cubicBezTo>
                      <a:pt x="350" y="25"/>
                      <a:pt x="364" y="26"/>
                      <a:pt x="378" y="26"/>
                    </a:cubicBezTo>
                    <a:cubicBezTo>
                      <a:pt x="392" y="26"/>
                      <a:pt x="405" y="27"/>
                      <a:pt x="419" y="27"/>
                    </a:cubicBezTo>
                    <a:cubicBezTo>
                      <a:pt x="433" y="27"/>
                      <a:pt x="447" y="27"/>
                      <a:pt x="461" y="27"/>
                    </a:cubicBezTo>
                    <a:cubicBezTo>
                      <a:pt x="466" y="27"/>
                      <a:pt x="471" y="27"/>
                      <a:pt x="476" y="28"/>
                    </a:cubicBezTo>
                    <a:cubicBezTo>
                      <a:pt x="489" y="29"/>
                      <a:pt x="501" y="31"/>
                      <a:pt x="514" y="28"/>
                    </a:cubicBezTo>
                    <a:cubicBezTo>
                      <a:pt x="515" y="28"/>
                      <a:pt x="516" y="28"/>
                      <a:pt x="518" y="28"/>
                    </a:cubicBezTo>
                    <a:cubicBezTo>
                      <a:pt x="535" y="29"/>
                      <a:pt x="553" y="31"/>
                      <a:pt x="570" y="32"/>
                    </a:cubicBezTo>
                    <a:cubicBezTo>
                      <a:pt x="583" y="32"/>
                      <a:pt x="596" y="30"/>
                      <a:pt x="608" y="30"/>
                    </a:cubicBezTo>
                    <a:cubicBezTo>
                      <a:pt x="620" y="30"/>
                      <a:pt x="632" y="30"/>
                      <a:pt x="644" y="30"/>
                    </a:cubicBezTo>
                    <a:cubicBezTo>
                      <a:pt x="661" y="30"/>
                      <a:pt x="678" y="29"/>
                      <a:pt x="695" y="29"/>
                    </a:cubicBezTo>
                    <a:cubicBezTo>
                      <a:pt x="702" y="29"/>
                      <a:pt x="709" y="28"/>
                      <a:pt x="716" y="28"/>
                    </a:cubicBezTo>
                    <a:cubicBezTo>
                      <a:pt x="730" y="28"/>
                      <a:pt x="744" y="27"/>
                      <a:pt x="757" y="29"/>
                    </a:cubicBezTo>
                    <a:cubicBezTo>
                      <a:pt x="772" y="31"/>
                      <a:pt x="786" y="28"/>
                      <a:pt x="801" y="30"/>
                    </a:cubicBezTo>
                    <a:cubicBezTo>
                      <a:pt x="818" y="31"/>
                      <a:pt x="836" y="31"/>
                      <a:pt x="853" y="31"/>
                    </a:cubicBezTo>
                    <a:cubicBezTo>
                      <a:pt x="860" y="31"/>
                      <a:pt x="867" y="31"/>
                      <a:pt x="873" y="30"/>
                    </a:cubicBezTo>
                    <a:cubicBezTo>
                      <a:pt x="874" y="30"/>
                      <a:pt x="874" y="30"/>
                      <a:pt x="874" y="30"/>
                    </a:cubicBezTo>
                    <a:cubicBezTo>
                      <a:pt x="889" y="35"/>
                      <a:pt x="903" y="29"/>
                      <a:pt x="917" y="29"/>
                    </a:cubicBezTo>
                    <a:cubicBezTo>
                      <a:pt x="926" y="29"/>
                      <a:pt x="935" y="28"/>
                      <a:pt x="943" y="28"/>
                    </a:cubicBezTo>
                    <a:cubicBezTo>
                      <a:pt x="957" y="28"/>
                      <a:pt x="971" y="30"/>
                      <a:pt x="985" y="28"/>
                    </a:cubicBezTo>
                    <a:cubicBezTo>
                      <a:pt x="995" y="27"/>
                      <a:pt x="1006" y="29"/>
                      <a:pt x="1016" y="29"/>
                    </a:cubicBezTo>
                    <a:cubicBezTo>
                      <a:pt x="1027" y="28"/>
                      <a:pt x="1038" y="26"/>
                      <a:pt x="1048" y="26"/>
                    </a:cubicBezTo>
                    <a:cubicBezTo>
                      <a:pt x="1067" y="25"/>
                      <a:pt x="1085" y="25"/>
                      <a:pt x="1104" y="24"/>
                    </a:cubicBezTo>
                    <a:cubicBezTo>
                      <a:pt x="1108" y="36"/>
                      <a:pt x="1115" y="43"/>
                      <a:pt x="1123" y="51"/>
                    </a:cubicBezTo>
                    <a:cubicBezTo>
                      <a:pt x="1128" y="56"/>
                      <a:pt x="1130" y="56"/>
                      <a:pt x="1136" y="51"/>
                    </a:cubicBezTo>
                    <a:cubicBezTo>
                      <a:pt x="1145" y="42"/>
                      <a:pt x="1143" y="31"/>
                      <a:pt x="1142" y="20"/>
                    </a:cubicBezTo>
                    <a:cubicBezTo>
                      <a:pt x="1142" y="14"/>
                      <a:pt x="1141" y="8"/>
                      <a:pt x="1140" y="0"/>
                    </a:cubicBezTo>
                    <a:cubicBezTo>
                      <a:pt x="1143" y="3"/>
                      <a:pt x="1145" y="4"/>
                      <a:pt x="1145" y="5"/>
                    </a:cubicBezTo>
                    <a:cubicBezTo>
                      <a:pt x="1147" y="16"/>
                      <a:pt x="1151" y="26"/>
                      <a:pt x="1156" y="36"/>
                    </a:cubicBezTo>
                    <a:cubicBezTo>
                      <a:pt x="1160" y="44"/>
                      <a:pt x="1162" y="53"/>
                      <a:pt x="1165" y="61"/>
                    </a:cubicBezTo>
                    <a:cubicBezTo>
                      <a:pt x="1166" y="63"/>
                      <a:pt x="1167" y="65"/>
                      <a:pt x="1168" y="67"/>
                    </a:cubicBezTo>
                    <a:cubicBezTo>
                      <a:pt x="1171" y="72"/>
                      <a:pt x="1176" y="72"/>
                      <a:pt x="1180" y="69"/>
                    </a:cubicBezTo>
                    <a:cubicBezTo>
                      <a:pt x="1186" y="65"/>
                      <a:pt x="1189" y="60"/>
                      <a:pt x="1189" y="52"/>
                    </a:cubicBezTo>
                    <a:cubicBezTo>
                      <a:pt x="1192" y="57"/>
                      <a:pt x="1194" y="61"/>
                      <a:pt x="1196" y="66"/>
                    </a:cubicBezTo>
                    <a:cubicBezTo>
                      <a:pt x="1202" y="77"/>
                      <a:pt x="1209" y="88"/>
                      <a:pt x="1219" y="96"/>
                    </a:cubicBezTo>
                    <a:cubicBezTo>
                      <a:pt x="1222" y="99"/>
                      <a:pt x="1224" y="104"/>
                      <a:pt x="1228" y="107"/>
                    </a:cubicBezTo>
                    <a:cubicBezTo>
                      <a:pt x="1237" y="115"/>
                      <a:pt x="1247" y="123"/>
                      <a:pt x="1258" y="130"/>
                    </a:cubicBezTo>
                    <a:cubicBezTo>
                      <a:pt x="1267" y="136"/>
                      <a:pt x="1276" y="142"/>
                      <a:pt x="1285" y="146"/>
                    </a:cubicBezTo>
                    <a:cubicBezTo>
                      <a:pt x="1295" y="151"/>
                      <a:pt x="1299" y="149"/>
                      <a:pt x="1304" y="140"/>
                    </a:cubicBezTo>
                    <a:cubicBezTo>
                      <a:pt x="1306" y="137"/>
                      <a:pt x="1306" y="135"/>
                      <a:pt x="1304" y="132"/>
                    </a:cubicBezTo>
                    <a:cubicBezTo>
                      <a:pt x="1298" y="120"/>
                      <a:pt x="1296" y="107"/>
                      <a:pt x="1293" y="95"/>
                    </a:cubicBezTo>
                    <a:cubicBezTo>
                      <a:pt x="1291" y="86"/>
                      <a:pt x="1292" y="76"/>
                      <a:pt x="1293" y="67"/>
                    </a:cubicBezTo>
                    <a:cubicBezTo>
                      <a:pt x="1294" y="54"/>
                      <a:pt x="1298" y="42"/>
                      <a:pt x="1300" y="29"/>
                    </a:cubicBezTo>
                    <a:cubicBezTo>
                      <a:pt x="1301" y="29"/>
                      <a:pt x="1302" y="29"/>
                      <a:pt x="1303" y="29"/>
                    </a:cubicBezTo>
                    <a:cubicBezTo>
                      <a:pt x="1304" y="30"/>
                      <a:pt x="1305" y="32"/>
                      <a:pt x="1306" y="34"/>
                    </a:cubicBezTo>
                    <a:cubicBezTo>
                      <a:pt x="1310" y="55"/>
                      <a:pt x="1320" y="74"/>
                      <a:pt x="1329" y="93"/>
                    </a:cubicBezTo>
                    <a:cubicBezTo>
                      <a:pt x="1335" y="106"/>
                      <a:pt x="1344" y="116"/>
                      <a:pt x="1353" y="127"/>
                    </a:cubicBezTo>
                    <a:cubicBezTo>
                      <a:pt x="1356" y="132"/>
                      <a:pt x="1362" y="135"/>
                      <a:pt x="1366" y="138"/>
                    </a:cubicBezTo>
                    <a:cubicBezTo>
                      <a:pt x="1371" y="140"/>
                      <a:pt x="1376" y="142"/>
                      <a:pt x="1380" y="144"/>
                    </a:cubicBezTo>
                    <a:cubicBezTo>
                      <a:pt x="1385" y="147"/>
                      <a:pt x="1388" y="145"/>
                      <a:pt x="1391" y="142"/>
                    </a:cubicBezTo>
                    <a:cubicBezTo>
                      <a:pt x="1397" y="135"/>
                      <a:pt x="1400" y="128"/>
                      <a:pt x="1399" y="119"/>
                    </a:cubicBezTo>
                    <a:cubicBezTo>
                      <a:pt x="1395" y="96"/>
                      <a:pt x="1397" y="72"/>
                      <a:pt x="1399" y="49"/>
                    </a:cubicBezTo>
                    <a:cubicBezTo>
                      <a:pt x="1400" y="39"/>
                      <a:pt x="1403" y="29"/>
                      <a:pt x="1405" y="19"/>
                    </a:cubicBezTo>
                    <a:cubicBezTo>
                      <a:pt x="1417" y="19"/>
                      <a:pt x="1427" y="18"/>
                      <a:pt x="1438" y="18"/>
                    </a:cubicBezTo>
                    <a:cubicBezTo>
                      <a:pt x="1450" y="17"/>
                      <a:pt x="1462" y="17"/>
                      <a:pt x="1474" y="15"/>
                    </a:cubicBezTo>
                    <a:cubicBezTo>
                      <a:pt x="1491" y="13"/>
                      <a:pt x="1509" y="14"/>
                      <a:pt x="1526" y="15"/>
                    </a:cubicBezTo>
                    <a:cubicBezTo>
                      <a:pt x="1536" y="15"/>
                      <a:pt x="1546" y="17"/>
                      <a:pt x="1557" y="18"/>
                    </a:cubicBezTo>
                    <a:cubicBezTo>
                      <a:pt x="1565" y="18"/>
                      <a:pt x="1573" y="17"/>
                      <a:pt x="1581" y="16"/>
                    </a:cubicBezTo>
                    <a:cubicBezTo>
                      <a:pt x="1595" y="13"/>
                      <a:pt x="1608" y="14"/>
                      <a:pt x="1622" y="16"/>
                    </a:cubicBezTo>
                    <a:cubicBezTo>
                      <a:pt x="1634" y="17"/>
                      <a:pt x="1646" y="18"/>
                      <a:pt x="1657" y="20"/>
                    </a:cubicBezTo>
                    <a:cubicBezTo>
                      <a:pt x="1659" y="20"/>
                      <a:pt x="1661" y="20"/>
                      <a:pt x="1663" y="19"/>
                    </a:cubicBezTo>
                    <a:cubicBezTo>
                      <a:pt x="1671" y="18"/>
                      <a:pt x="1671" y="18"/>
                      <a:pt x="1679" y="21"/>
                    </a:cubicBezTo>
                    <a:cubicBezTo>
                      <a:pt x="1685" y="49"/>
                      <a:pt x="1683" y="78"/>
                      <a:pt x="1686" y="107"/>
                    </a:cubicBezTo>
                    <a:cubicBezTo>
                      <a:pt x="1689" y="136"/>
                      <a:pt x="1684" y="164"/>
                      <a:pt x="1687" y="194"/>
                    </a:cubicBezTo>
                    <a:cubicBezTo>
                      <a:pt x="1666" y="195"/>
                      <a:pt x="1647" y="196"/>
                      <a:pt x="1627" y="197"/>
                    </a:cubicBezTo>
                    <a:cubicBezTo>
                      <a:pt x="1603" y="197"/>
                      <a:pt x="1579" y="198"/>
                      <a:pt x="1555" y="198"/>
                    </a:cubicBezTo>
                    <a:cubicBezTo>
                      <a:pt x="1534" y="197"/>
                      <a:pt x="1513" y="197"/>
                      <a:pt x="1492" y="195"/>
                    </a:cubicBezTo>
                    <a:cubicBezTo>
                      <a:pt x="1469" y="193"/>
                      <a:pt x="1446" y="195"/>
                      <a:pt x="1423" y="194"/>
                    </a:cubicBezTo>
                    <a:cubicBezTo>
                      <a:pt x="1398" y="194"/>
                      <a:pt x="1372" y="193"/>
                      <a:pt x="1347" y="192"/>
                    </a:cubicBezTo>
                    <a:cubicBezTo>
                      <a:pt x="1328" y="192"/>
                      <a:pt x="1309" y="193"/>
                      <a:pt x="1289" y="194"/>
                    </a:cubicBezTo>
                    <a:cubicBezTo>
                      <a:pt x="1279" y="194"/>
                      <a:pt x="1269" y="194"/>
                      <a:pt x="1259" y="194"/>
                    </a:cubicBezTo>
                    <a:cubicBezTo>
                      <a:pt x="1247" y="194"/>
                      <a:pt x="1234" y="194"/>
                      <a:pt x="1221" y="193"/>
                    </a:cubicBezTo>
                    <a:cubicBezTo>
                      <a:pt x="1205" y="193"/>
                      <a:pt x="1188" y="192"/>
                      <a:pt x="1171" y="192"/>
                    </a:cubicBezTo>
                    <a:cubicBezTo>
                      <a:pt x="1149" y="192"/>
                      <a:pt x="1128" y="193"/>
                      <a:pt x="1106" y="193"/>
                    </a:cubicBezTo>
                    <a:cubicBezTo>
                      <a:pt x="1094" y="193"/>
                      <a:pt x="1082" y="192"/>
                      <a:pt x="1070" y="193"/>
                    </a:cubicBezTo>
                    <a:cubicBezTo>
                      <a:pt x="1064" y="193"/>
                      <a:pt x="1059" y="193"/>
                      <a:pt x="1053" y="194"/>
                    </a:cubicBezTo>
                    <a:cubicBezTo>
                      <a:pt x="1033" y="197"/>
                      <a:pt x="1013" y="198"/>
                      <a:pt x="993" y="198"/>
                    </a:cubicBezTo>
                    <a:cubicBezTo>
                      <a:pt x="980" y="198"/>
                      <a:pt x="966" y="199"/>
                      <a:pt x="952" y="199"/>
                    </a:cubicBezTo>
                    <a:cubicBezTo>
                      <a:pt x="939" y="199"/>
                      <a:pt x="925" y="200"/>
                      <a:pt x="912" y="200"/>
                    </a:cubicBezTo>
                    <a:cubicBezTo>
                      <a:pt x="896" y="199"/>
                      <a:pt x="879" y="198"/>
                      <a:pt x="863" y="196"/>
                    </a:cubicBezTo>
                    <a:cubicBezTo>
                      <a:pt x="862" y="196"/>
                      <a:pt x="862" y="196"/>
                      <a:pt x="861" y="196"/>
                    </a:cubicBezTo>
                    <a:cubicBezTo>
                      <a:pt x="825" y="198"/>
                      <a:pt x="789" y="195"/>
                      <a:pt x="753" y="196"/>
                    </a:cubicBezTo>
                    <a:cubicBezTo>
                      <a:pt x="737" y="197"/>
                      <a:pt x="722" y="196"/>
                      <a:pt x="707" y="198"/>
                    </a:cubicBezTo>
                    <a:cubicBezTo>
                      <a:pt x="683" y="202"/>
                      <a:pt x="660" y="199"/>
                      <a:pt x="637" y="199"/>
                    </a:cubicBezTo>
                    <a:cubicBezTo>
                      <a:pt x="620" y="200"/>
                      <a:pt x="603" y="197"/>
                      <a:pt x="587" y="196"/>
                    </a:cubicBezTo>
                    <a:cubicBezTo>
                      <a:pt x="582" y="196"/>
                      <a:pt x="578" y="196"/>
                      <a:pt x="574" y="196"/>
                    </a:cubicBezTo>
                    <a:cubicBezTo>
                      <a:pt x="564" y="195"/>
                      <a:pt x="554" y="197"/>
                      <a:pt x="545" y="194"/>
                    </a:cubicBezTo>
                    <a:cubicBezTo>
                      <a:pt x="544" y="194"/>
                      <a:pt x="543" y="193"/>
                      <a:pt x="542" y="194"/>
                    </a:cubicBezTo>
                    <a:cubicBezTo>
                      <a:pt x="527" y="198"/>
                      <a:pt x="512" y="193"/>
                      <a:pt x="497" y="194"/>
                    </a:cubicBezTo>
                    <a:cubicBezTo>
                      <a:pt x="482" y="194"/>
                      <a:pt x="467" y="192"/>
                      <a:pt x="452" y="193"/>
                    </a:cubicBezTo>
                    <a:cubicBezTo>
                      <a:pt x="436" y="195"/>
                      <a:pt x="419" y="191"/>
                      <a:pt x="403" y="195"/>
                    </a:cubicBezTo>
                    <a:cubicBezTo>
                      <a:pt x="398" y="196"/>
                      <a:pt x="393" y="194"/>
                      <a:pt x="388" y="194"/>
                    </a:cubicBezTo>
                    <a:cubicBezTo>
                      <a:pt x="371" y="195"/>
                      <a:pt x="355" y="195"/>
                      <a:pt x="338" y="195"/>
                    </a:cubicBezTo>
                    <a:cubicBezTo>
                      <a:pt x="331" y="195"/>
                      <a:pt x="325" y="195"/>
                      <a:pt x="318" y="195"/>
                    </a:cubicBezTo>
                    <a:cubicBezTo>
                      <a:pt x="308" y="195"/>
                      <a:pt x="297" y="194"/>
                      <a:pt x="287" y="195"/>
                    </a:cubicBezTo>
                    <a:cubicBezTo>
                      <a:pt x="278" y="195"/>
                      <a:pt x="270" y="196"/>
                      <a:pt x="262" y="197"/>
                    </a:cubicBezTo>
                    <a:cubicBezTo>
                      <a:pt x="253" y="198"/>
                      <a:pt x="243" y="201"/>
                      <a:pt x="234" y="199"/>
                    </a:cubicBezTo>
                    <a:cubicBezTo>
                      <a:pt x="232" y="199"/>
                      <a:pt x="231" y="198"/>
                      <a:pt x="230" y="199"/>
                    </a:cubicBezTo>
                    <a:cubicBezTo>
                      <a:pt x="217" y="204"/>
                      <a:pt x="203" y="199"/>
                      <a:pt x="190" y="201"/>
                    </a:cubicBezTo>
                    <a:cubicBezTo>
                      <a:pt x="186" y="202"/>
                      <a:pt x="182" y="200"/>
                      <a:pt x="179" y="195"/>
                    </a:cubicBezTo>
                    <a:cubicBezTo>
                      <a:pt x="172" y="184"/>
                      <a:pt x="164" y="174"/>
                      <a:pt x="157" y="163"/>
                    </a:cubicBezTo>
                    <a:cubicBezTo>
                      <a:pt x="156" y="162"/>
                      <a:pt x="154" y="161"/>
                      <a:pt x="153" y="160"/>
                    </a:cubicBezTo>
                    <a:cubicBezTo>
                      <a:pt x="150" y="157"/>
                      <a:pt x="146" y="155"/>
                      <a:pt x="143" y="151"/>
                    </a:cubicBezTo>
                    <a:cubicBezTo>
                      <a:pt x="137" y="144"/>
                      <a:pt x="131" y="136"/>
                      <a:pt x="124" y="130"/>
                    </a:cubicBezTo>
                    <a:cubicBezTo>
                      <a:pt x="117" y="123"/>
                      <a:pt x="111" y="116"/>
                      <a:pt x="105" y="110"/>
                    </a:cubicBezTo>
                    <a:cubicBezTo>
                      <a:pt x="100" y="104"/>
                      <a:pt x="96" y="99"/>
                      <a:pt x="91" y="94"/>
                    </a:cubicBezTo>
                    <a:cubicBezTo>
                      <a:pt x="90" y="93"/>
                      <a:pt x="90" y="92"/>
                      <a:pt x="90" y="92"/>
                    </a:cubicBezTo>
                    <a:cubicBezTo>
                      <a:pt x="76" y="87"/>
                      <a:pt x="67" y="74"/>
                      <a:pt x="55" y="68"/>
                    </a:cubicBezTo>
                    <a:cubicBezTo>
                      <a:pt x="47" y="64"/>
                      <a:pt x="44" y="57"/>
                      <a:pt x="36" y="54"/>
                    </a:cubicBezTo>
                    <a:cubicBezTo>
                      <a:pt x="29" y="51"/>
                      <a:pt x="22" y="46"/>
                      <a:pt x="15" y="42"/>
                    </a:cubicBezTo>
                    <a:cubicBezTo>
                      <a:pt x="10" y="39"/>
                      <a:pt x="5" y="34"/>
                      <a:pt x="0" y="30"/>
                    </a:cubicBezTo>
                    <a:cubicBezTo>
                      <a:pt x="0" y="30"/>
                      <a:pt x="0" y="29"/>
                      <a:pt x="1" y="2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09" name="Freeform 12"/>
              <p:cNvSpPr>
                <a:spLocks/>
              </p:cNvSpPr>
              <p:nvPr/>
            </p:nvSpPr>
            <p:spPr bwMode="auto">
              <a:xfrm>
                <a:off x="394" y="2348"/>
                <a:ext cx="1663" cy="121"/>
              </a:xfrm>
              <a:custGeom>
                <a:avLst/>
                <a:gdLst>
                  <a:gd name="T0" fmla="*/ 105 w 2015"/>
                  <a:gd name="T1" fmla="*/ 135 h 146"/>
                  <a:gd name="T2" fmla="*/ 36 w 2015"/>
                  <a:gd name="T3" fmla="*/ 146 h 146"/>
                  <a:gd name="T4" fmla="*/ 2 w 2015"/>
                  <a:gd name="T5" fmla="*/ 70 h 146"/>
                  <a:gd name="T6" fmla="*/ 1 w 2015"/>
                  <a:gd name="T7" fmla="*/ 24 h 146"/>
                  <a:gd name="T8" fmla="*/ 70 w 2015"/>
                  <a:gd name="T9" fmla="*/ 19 h 146"/>
                  <a:gd name="T10" fmla="*/ 92 w 2015"/>
                  <a:gd name="T11" fmla="*/ 15 h 146"/>
                  <a:gd name="T12" fmla="*/ 274 w 2015"/>
                  <a:gd name="T13" fmla="*/ 17 h 146"/>
                  <a:gd name="T14" fmla="*/ 353 w 2015"/>
                  <a:gd name="T15" fmla="*/ 19 h 146"/>
                  <a:gd name="T16" fmla="*/ 463 w 2015"/>
                  <a:gd name="T17" fmla="*/ 13 h 146"/>
                  <a:gd name="T18" fmla="*/ 565 w 2015"/>
                  <a:gd name="T19" fmla="*/ 5 h 146"/>
                  <a:gd name="T20" fmla="*/ 687 w 2015"/>
                  <a:gd name="T21" fmla="*/ 6 h 146"/>
                  <a:gd name="T22" fmla="*/ 796 w 2015"/>
                  <a:gd name="T23" fmla="*/ 7 h 146"/>
                  <a:gd name="T24" fmla="*/ 921 w 2015"/>
                  <a:gd name="T25" fmla="*/ 10 h 146"/>
                  <a:gd name="T26" fmla="*/ 1009 w 2015"/>
                  <a:gd name="T27" fmla="*/ 12 h 146"/>
                  <a:gd name="T28" fmla="*/ 1086 w 2015"/>
                  <a:gd name="T29" fmla="*/ 11 h 146"/>
                  <a:gd name="T30" fmla="*/ 1237 w 2015"/>
                  <a:gd name="T31" fmla="*/ 10 h 146"/>
                  <a:gd name="T32" fmla="*/ 1354 w 2015"/>
                  <a:gd name="T33" fmla="*/ 7 h 146"/>
                  <a:gd name="T34" fmla="*/ 1424 w 2015"/>
                  <a:gd name="T35" fmla="*/ 6 h 146"/>
                  <a:gd name="T36" fmla="*/ 1476 w 2015"/>
                  <a:gd name="T37" fmla="*/ 5 h 146"/>
                  <a:gd name="T38" fmla="*/ 1641 w 2015"/>
                  <a:gd name="T39" fmla="*/ 4 h 146"/>
                  <a:gd name="T40" fmla="*/ 1718 w 2015"/>
                  <a:gd name="T41" fmla="*/ 4 h 146"/>
                  <a:gd name="T42" fmla="*/ 1784 w 2015"/>
                  <a:gd name="T43" fmla="*/ 4 h 146"/>
                  <a:gd name="T44" fmla="*/ 1875 w 2015"/>
                  <a:gd name="T45" fmla="*/ 6 h 146"/>
                  <a:gd name="T46" fmla="*/ 2007 w 2015"/>
                  <a:gd name="T47" fmla="*/ 4 h 146"/>
                  <a:gd name="T48" fmla="*/ 1984 w 2015"/>
                  <a:gd name="T49" fmla="*/ 40 h 146"/>
                  <a:gd name="T50" fmla="*/ 1924 w 2015"/>
                  <a:gd name="T51" fmla="*/ 114 h 146"/>
                  <a:gd name="T52" fmla="*/ 1758 w 2015"/>
                  <a:gd name="T53" fmla="*/ 116 h 146"/>
                  <a:gd name="T54" fmla="*/ 1629 w 2015"/>
                  <a:gd name="T55" fmla="*/ 118 h 146"/>
                  <a:gd name="T56" fmla="*/ 1568 w 2015"/>
                  <a:gd name="T57" fmla="*/ 120 h 146"/>
                  <a:gd name="T58" fmla="*/ 1420 w 2015"/>
                  <a:gd name="T59" fmla="*/ 123 h 146"/>
                  <a:gd name="T60" fmla="*/ 1352 w 2015"/>
                  <a:gd name="T61" fmla="*/ 125 h 146"/>
                  <a:gd name="T62" fmla="*/ 1246 w 2015"/>
                  <a:gd name="T63" fmla="*/ 125 h 146"/>
                  <a:gd name="T64" fmla="*/ 1097 w 2015"/>
                  <a:gd name="T65" fmla="*/ 130 h 146"/>
                  <a:gd name="T66" fmla="*/ 962 w 2015"/>
                  <a:gd name="T67" fmla="*/ 130 h 146"/>
                  <a:gd name="T68" fmla="*/ 896 w 2015"/>
                  <a:gd name="T69" fmla="*/ 129 h 146"/>
                  <a:gd name="T70" fmla="*/ 803 w 2015"/>
                  <a:gd name="T71" fmla="*/ 132 h 146"/>
                  <a:gd name="T72" fmla="*/ 675 w 2015"/>
                  <a:gd name="T73" fmla="*/ 133 h 146"/>
                  <a:gd name="T74" fmla="*/ 555 w 2015"/>
                  <a:gd name="T75" fmla="*/ 127 h 146"/>
                  <a:gd name="T76" fmla="*/ 507 w 2015"/>
                  <a:gd name="T77" fmla="*/ 131 h 146"/>
                  <a:gd name="T78" fmla="*/ 446 w 2015"/>
                  <a:gd name="T79" fmla="*/ 130 h 146"/>
                  <a:gd name="T80" fmla="*/ 373 w 2015"/>
                  <a:gd name="T81" fmla="*/ 134 h 146"/>
                  <a:gd name="T82" fmla="*/ 315 w 2015"/>
                  <a:gd name="T83" fmla="*/ 135 h 146"/>
                  <a:gd name="T84" fmla="*/ 270 w 2015"/>
                  <a:gd name="T85" fmla="*/ 137 h 146"/>
                  <a:gd name="T86" fmla="*/ 221 w 2015"/>
                  <a:gd name="T87" fmla="*/ 140 h 146"/>
                  <a:gd name="T88" fmla="*/ 111 w 2015"/>
                  <a:gd name="T89" fmla="*/ 142 h 146"/>
                  <a:gd name="T90" fmla="*/ 93 w 2015"/>
                  <a:gd name="T91" fmla="*/ 143 h 1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2015" h="146">
                    <a:moveTo>
                      <a:pt x="93" y="143"/>
                    </a:moveTo>
                    <a:cubicBezTo>
                      <a:pt x="97" y="141"/>
                      <a:pt x="101" y="138"/>
                      <a:pt x="105" y="136"/>
                    </a:cubicBezTo>
                    <a:cubicBezTo>
                      <a:pt x="105" y="136"/>
                      <a:pt x="105" y="135"/>
                      <a:pt x="105" y="135"/>
                    </a:cubicBezTo>
                    <a:cubicBezTo>
                      <a:pt x="103" y="135"/>
                      <a:pt x="100" y="135"/>
                      <a:pt x="99" y="136"/>
                    </a:cubicBezTo>
                    <a:cubicBezTo>
                      <a:pt x="86" y="143"/>
                      <a:pt x="72" y="145"/>
                      <a:pt x="58" y="145"/>
                    </a:cubicBezTo>
                    <a:cubicBezTo>
                      <a:pt x="51" y="145"/>
                      <a:pt x="43" y="146"/>
                      <a:pt x="36" y="146"/>
                    </a:cubicBezTo>
                    <a:cubicBezTo>
                      <a:pt x="25" y="146"/>
                      <a:pt x="15" y="146"/>
                      <a:pt x="3" y="146"/>
                    </a:cubicBezTo>
                    <a:cubicBezTo>
                      <a:pt x="3" y="134"/>
                      <a:pt x="3" y="122"/>
                      <a:pt x="3" y="110"/>
                    </a:cubicBezTo>
                    <a:cubicBezTo>
                      <a:pt x="3" y="97"/>
                      <a:pt x="2" y="84"/>
                      <a:pt x="2" y="70"/>
                    </a:cubicBezTo>
                    <a:cubicBezTo>
                      <a:pt x="2" y="64"/>
                      <a:pt x="2" y="58"/>
                      <a:pt x="2" y="52"/>
                    </a:cubicBezTo>
                    <a:cubicBezTo>
                      <a:pt x="2" y="45"/>
                      <a:pt x="1" y="38"/>
                      <a:pt x="0" y="31"/>
                    </a:cubicBezTo>
                    <a:cubicBezTo>
                      <a:pt x="0" y="29"/>
                      <a:pt x="0" y="26"/>
                      <a:pt x="1" y="24"/>
                    </a:cubicBezTo>
                    <a:cubicBezTo>
                      <a:pt x="13" y="21"/>
                      <a:pt x="23" y="23"/>
                      <a:pt x="34" y="24"/>
                    </a:cubicBezTo>
                    <a:cubicBezTo>
                      <a:pt x="37" y="24"/>
                      <a:pt x="40" y="24"/>
                      <a:pt x="42" y="24"/>
                    </a:cubicBezTo>
                    <a:cubicBezTo>
                      <a:pt x="51" y="23"/>
                      <a:pt x="61" y="21"/>
                      <a:pt x="70" y="19"/>
                    </a:cubicBezTo>
                    <a:cubicBezTo>
                      <a:pt x="72" y="21"/>
                      <a:pt x="74" y="23"/>
                      <a:pt x="76" y="26"/>
                    </a:cubicBezTo>
                    <a:cubicBezTo>
                      <a:pt x="77" y="23"/>
                      <a:pt x="78" y="21"/>
                      <a:pt x="79" y="18"/>
                    </a:cubicBezTo>
                    <a:cubicBezTo>
                      <a:pt x="83" y="17"/>
                      <a:pt x="88" y="16"/>
                      <a:pt x="92" y="15"/>
                    </a:cubicBezTo>
                    <a:cubicBezTo>
                      <a:pt x="112" y="13"/>
                      <a:pt x="131" y="13"/>
                      <a:pt x="151" y="14"/>
                    </a:cubicBezTo>
                    <a:cubicBezTo>
                      <a:pt x="172" y="16"/>
                      <a:pt x="193" y="18"/>
                      <a:pt x="214" y="17"/>
                    </a:cubicBezTo>
                    <a:cubicBezTo>
                      <a:pt x="234" y="15"/>
                      <a:pt x="254" y="16"/>
                      <a:pt x="274" y="17"/>
                    </a:cubicBezTo>
                    <a:cubicBezTo>
                      <a:pt x="285" y="17"/>
                      <a:pt x="296" y="20"/>
                      <a:pt x="307" y="21"/>
                    </a:cubicBezTo>
                    <a:cubicBezTo>
                      <a:pt x="319" y="23"/>
                      <a:pt x="331" y="23"/>
                      <a:pt x="343" y="20"/>
                    </a:cubicBezTo>
                    <a:cubicBezTo>
                      <a:pt x="346" y="20"/>
                      <a:pt x="349" y="19"/>
                      <a:pt x="353" y="19"/>
                    </a:cubicBezTo>
                    <a:cubicBezTo>
                      <a:pt x="370" y="18"/>
                      <a:pt x="388" y="17"/>
                      <a:pt x="406" y="17"/>
                    </a:cubicBezTo>
                    <a:cubicBezTo>
                      <a:pt x="411" y="16"/>
                      <a:pt x="415" y="16"/>
                      <a:pt x="420" y="15"/>
                    </a:cubicBezTo>
                    <a:cubicBezTo>
                      <a:pt x="434" y="12"/>
                      <a:pt x="449" y="14"/>
                      <a:pt x="463" y="13"/>
                    </a:cubicBezTo>
                    <a:cubicBezTo>
                      <a:pt x="482" y="12"/>
                      <a:pt x="502" y="10"/>
                      <a:pt x="521" y="8"/>
                    </a:cubicBezTo>
                    <a:cubicBezTo>
                      <a:pt x="524" y="8"/>
                      <a:pt x="526" y="7"/>
                      <a:pt x="529" y="7"/>
                    </a:cubicBezTo>
                    <a:cubicBezTo>
                      <a:pt x="541" y="7"/>
                      <a:pt x="553" y="6"/>
                      <a:pt x="565" y="5"/>
                    </a:cubicBezTo>
                    <a:cubicBezTo>
                      <a:pt x="573" y="5"/>
                      <a:pt x="581" y="6"/>
                      <a:pt x="589" y="6"/>
                    </a:cubicBezTo>
                    <a:cubicBezTo>
                      <a:pt x="605" y="5"/>
                      <a:pt x="622" y="5"/>
                      <a:pt x="638" y="5"/>
                    </a:cubicBezTo>
                    <a:cubicBezTo>
                      <a:pt x="655" y="5"/>
                      <a:pt x="671" y="6"/>
                      <a:pt x="687" y="6"/>
                    </a:cubicBezTo>
                    <a:cubicBezTo>
                      <a:pt x="695" y="6"/>
                      <a:pt x="703" y="8"/>
                      <a:pt x="710" y="4"/>
                    </a:cubicBezTo>
                    <a:cubicBezTo>
                      <a:pt x="719" y="8"/>
                      <a:pt x="728" y="5"/>
                      <a:pt x="737" y="5"/>
                    </a:cubicBezTo>
                    <a:cubicBezTo>
                      <a:pt x="757" y="6"/>
                      <a:pt x="777" y="6"/>
                      <a:pt x="796" y="7"/>
                    </a:cubicBezTo>
                    <a:cubicBezTo>
                      <a:pt x="811" y="7"/>
                      <a:pt x="826" y="8"/>
                      <a:pt x="841" y="9"/>
                    </a:cubicBezTo>
                    <a:cubicBezTo>
                      <a:pt x="858" y="9"/>
                      <a:pt x="875" y="10"/>
                      <a:pt x="892" y="10"/>
                    </a:cubicBezTo>
                    <a:cubicBezTo>
                      <a:pt x="902" y="10"/>
                      <a:pt x="911" y="11"/>
                      <a:pt x="921" y="10"/>
                    </a:cubicBezTo>
                    <a:cubicBezTo>
                      <a:pt x="932" y="10"/>
                      <a:pt x="943" y="12"/>
                      <a:pt x="955" y="12"/>
                    </a:cubicBezTo>
                    <a:cubicBezTo>
                      <a:pt x="967" y="11"/>
                      <a:pt x="978" y="13"/>
                      <a:pt x="990" y="14"/>
                    </a:cubicBezTo>
                    <a:cubicBezTo>
                      <a:pt x="996" y="14"/>
                      <a:pt x="1003" y="14"/>
                      <a:pt x="1009" y="12"/>
                    </a:cubicBezTo>
                    <a:cubicBezTo>
                      <a:pt x="1015" y="11"/>
                      <a:pt x="1021" y="11"/>
                      <a:pt x="1027" y="12"/>
                    </a:cubicBezTo>
                    <a:cubicBezTo>
                      <a:pt x="1043" y="14"/>
                      <a:pt x="1058" y="13"/>
                      <a:pt x="1073" y="12"/>
                    </a:cubicBezTo>
                    <a:cubicBezTo>
                      <a:pt x="1078" y="11"/>
                      <a:pt x="1082" y="12"/>
                      <a:pt x="1086" y="11"/>
                    </a:cubicBezTo>
                    <a:cubicBezTo>
                      <a:pt x="1106" y="8"/>
                      <a:pt x="1126" y="10"/>
                      <a:pt x="1146" y="11"/>
                    </a:cubicBezTo>
                    <a:cubicBezTo>
                      <a:pt x="1162" y="11"/>
                      <a:pt x="1177" y="10"/>
                      <a:pt x="1192" y="9"/>
                    </a:cubicBezTo>
                    <a:cubicBezTo>
                      <a:pt x="1207" y="9"/>
                      <a:pt x="1222" y="10"/>
                      <a:pt x="1237" y="10"/>
                    </a:cubicBezTo>
                    <a:cubicBezTo>
                      <a:pt x="1252" y="9"/>
                      <a:pt x="1267" y="8"/>
                      <a:pt x="1282" y="7"/>
                    </a:cubicBezTo>
                    <a:cubicBezTo>
                      <a:pt x="1293" y="6"/>
                      <a:pt x="1305" y="6"/>
                      <a:pt x="1316" y="6"/>
                    </a:cubicBezTo>
                    <a:cubicBezTo>
                      <a:pt x="1329" y="6"/>
                      <a:pt x="1341" y="7"/>
                      <a:pt x="1354" y="7"/>
                    </a:cubicBezTo>
                    <a:cubicBezTo>
                      <a:pt x="1354" y="7"/>
                      <a:pt x="1355" y="7"/>
                      <a:pt x="1355" y="7"/>
                    </a:cubicBezTo>
                    <a:cubicBezTo>
                      <a:pt x="1366" y="3"/>
                      <a:pt x="1377" y="6"/>
                      <a:pt x="1389" y="6"/>
                    </a:cubicBezTo>
                    <a:cubicBezTo>
                      <a:pt x="1400" y="6"/>
                      <a:pt x="1412" y="6"/>
                      <a:pt x="1424" y="6"/>
                    </a:cubicBezTo>
                    <a:cubicBezTo>
                      <a:pt x="1432" y="6"/>
                      <a:pt x="1440" y="5"/>
                      <a:pt x="1449" y="4"/>
                    </a:cubicBezTo>
                    <a:cubicBezTo>
                      <a:pt x="1456" y="4"/>
                      <a:pt x="1464" y="5"/>
                      <a:pt x="1472" y="5"/>
                    </a:cubicBezTo>
                    <a:cubicBezTo>
                      <a:pt x="1474" y="5"/>
                      <a:pt x="1475" y="5"/>
                      <a:pt x="1476" y="5"/>
                    </a:cubicBezTo>
                    <a:cubicBezTo>
                      <a:pt x="1499" y="0"/>
                      <a:pt x="1523" y="4"/>
                      <a:pt x="1546" y="3"/>
                    </a:cubicBezTo>
                    <a:cubicBezTo>
                      <a:pt x="1572" y="2"/>
                      <a:pt x="1598" y="2"/>
                      <a:pt x="1624" y="2"/>
                    </a:cubicBezTo>
                    <a:cubicBezTo>
                      <a:pt x="1630" y="2"/>
                      <a:pt x="1636" y="4"/>
                      <a:pt x="1641" y="4"/>
                    </a:cubicBezTo>
                    <a:cubicBezTo>
                      <a:pt x="1647" y="5"/>
                      <a:pt x="1653" y="5"/>
                      <a:pt x="1659" y="4"/>
                    </a:cubicBezTo>
                    <a:cubicBezTo>
                      <a:pt x="1669" y="2"/>
                      <a:pt x="1678" y="3"/>
                      <a:pt x="1688" y="4"/>
                    </a:cubicBezTo>
                    <a:cubicBezTo>
                      <a:pt x="1698" y="5"/>
                      <a:pt x="1708" y="4"/>
                      <a:pt x="1718" y="4"/>
                    </a:cubicBezTo>
                    <a:cubicBezTo>
                      <a:pt x="1722" y="4"/>
                      <a:pt x="1725" y="4"/>
                      <a:pt x="1728" y="4"/>
                    </a:cubicBezTo>
                    <a:cubicBezTo>
                      <a:pt x="1732" y="4"/>
                      <a:pt x="1736" y="5"/>
                      <a:pt x="1739" y="5"/>
                    </a:cubicBezTo>
                    <a:cubicBezTo>
                      <a:pt x="1754" y="2"/>
                      <a:pt x="1769" y="6"/>
                      <a:pt x="1784" y="4"/>
                    </a:cubicBezTo>
                    <a:cubicBezTo>
                      <a:pt x="1792" y="2"/>
                      <a:pt x="1801" y="5"/>
                      <a:pt x="1810" y="6"/>
                    </a:cubicBezTo>
                    <a:cubicBezTo>
                      <a:pt x="1826" y="6"/>
                      <a:pt x="1843" y="6"/>
                      <a:pt x="1860" y="6"/>
                    </a:cubicBezTo>
                    <a:cubicBezTo>
                      <a:pt x="1865" y="6"/>
                      <a:pt x="1870" y="5"/>
                      <a:pt x="1875" y="6"/>
                    </a:cubicBezTo>
                    <a:cubicBezTo>
                      <a:pt x="1890" y="6"/>
                      <a:pt x="1905" y="8"/>
                      <a:pt x="1920" y="8"/>
                    </a:cubicBezTo>
                    <a:cubicBezTo>
                      <a:pt x="1939" y="8"/>
                      <a:pt x="1957" y="7"/>
                      <a:pt x="1976" y="6"/>
                    </a:cubicBezTo>
                    <a:cubicBezTo>
                      <a:pt x="1986" y="5"/>
                      <a:pt x="1997" y="5"/>
                      <a:pt x="2007" y="4"/>
                    </a:cubicBezTo>
                    <a:cubicBezTo>
                      <a:pt x="2009" y="4"/>
                      <a:pt x="2011" y="5"/>
                      <a:pt x="2015" y="5"/>
                    </a:cubicBezTo>
                    <a:cubicBezTo>
                      <a:pt x="2012" y="10"/>
                      <a:pt x="2009" y="13"/>
                      <a:pt x="2006" y="16"/>
                    </a:cubicBezTo>
                    <a:cubicBezTo>
                      <a:pt x="1998" y="24"/>
                      <a:pt x="1990" y="32"/>
                      <a:pt x="1984" y="40"/>
                    </a:cubicBezTo>
                    <a:cubicBezTo>
                      <a:pt x="1972" y="58"/>
                      <a:pt x="1961" y="76"/>
                      <a:pt x="1949" y="94"/>
                    </a:cubicBezTo>
                    <a:cubicBezTo>
                      <a:pt x="1949" y="96"/>
                      <a:pt x="1948" y="97"/>
                      <a:pt x="1947" y="99"/>
                    </a:cubicBezTo>
                    <a:cubicBezTo>
                      <a:pt x="1944" y="112"/>
                      <a:pt x="1936" y="114"/>
                      <a:pt x="1924" y="114"/>
                    </a:cubicBezTo>
                    <a:cubicBezTo>
                      <a:pt x="1887" y="113"/>
                      <a:pt x="1850" y="114"/>
                      <a:pt x="1813" y="114"/>
                    </a:cubicBezTo>
                    <a:cubicBezTo>
                      <a:pt x="1805" y="114"/>
                      <a:pt x="1797" y="115"/>
                      <a:pt x="1789" y="115"/>
                    </a:cubicBezTo>
                    <a:cubicBezTo>
                      <a:pt x="1779" y="116"/>
                      <a:pt x="1768" y="116"/>
                      <a:pt x="1758" y="116"/>
                    </a:cubicBezTo>
                    <a:cubicBezTo>
                      <a:pt x="1748" y="116"/>
                      <a:pt x="1737" y="117"/>
                      <a:pt x="1727" y="117"/>
                    </a:cubicBezTo>
                    <a:cubicBezTo>
                      <a:pt x="1715" y="118"/>
                      <a:pt x="1703" y="116"/>
                      <a:pt x="1691" y="117"/>
                    </a:cubicBezTo>
                    <a:cubicBezTo>
                      <a:pt x="1671" y="118"/>
                      <a:pt x="1650" y="114"/>
                      <a:pt x="1629" y="118"/>
                    </a:cubicBezTo>
                    <a:cubicBezTo>
                      <a:pt x="1620" y="120"/>
                      <a:pt x="1612" y="119"/>
                      <a:pt x="1603" y="120"/>
                    </a:cubicBezTo>
                    <a:cubicBezTo>
                      <a:pt x="1596" y="121"/>
                      <a:pt x="1588" y="121"/>
                      <a:pt x="1581" y="119"/>
                    </a:cubicBezTo>
                    <a:cubicBezTo>
                      <a:pt x="1577" y="118"/>
                      <a:pt x="1572" y="120"/>
                      <a:pt x="1568" y="120"/>
                    </a:cubicBezTo>
                    <a:cubicBezTo>
                      <a:pt x="1553" y="121"/>
                      <a:pt x="1539" y="122"/>
                      <a:pt x="1524" y="122"/>
                    </a:cubicBezTo>
                    <a:cubicBezTo>
                      <a:pt x="1507" y="123"/>
                      <a:pt x="1490" y="124"/>
                      <a:pt x="1472" y="124"/>
                    </a:cubicBezTo>
                    <a:cubicBezTo>
                      <a:pt x="1455" y="124"/>
                      <a:pt x="1437" y="123"/>
                      <a:pt x="1420" y="123"/>
                    </a:cubicBezTo>
                    <a:cubicBezTo>
                      <a:pt x="1412" y="123"/>
                      <a:pt x="1403" y="122"/>
                      <a:pt x="1395" y="124"/>
                    </a:cubicBezTo>
                    <a:cubicBezTo>
                      <a:pt x="1385" y="126"/>
                      <a:pt x="1374" y="126"/>
                      <a:pt x="1363" y="126"/>
                    </a:cubicBezTo>
                    <a:cubicBezTo>
                      <a:pt x="1360" y="126"/>
                      <a:pt x="1356" y="125"/>
                      <a:pt x="1352" y="125"/>
                    </a:cubicBezTo>
                    <a:cubicBezTo>
                      <a:pt x="1350" y="125"/>
                      <a:pt x="1348" y="124"/>
                      <a:pt x="1346" y="124"/>
                    </a:cubicBezTo>
                    <a:cubicBezTo>
                      <a:pt x="1314" y="128"/>
                      <a:pt x="1281" y="126"/>
                      <a:pt x="1249" y="126"/>
                    </a:cubicBezTo>
                    <a:cubicBezTo>
                      <a:pt x="1248" y="126"/>
                      <a:pt x="1247" y="125"/>
                      <a:pt x="1246" y="125"/>
                    </a:cubicBezTo>
                    <a:cubicBezTo>
                      <a:pt x="1228" y="131"/>
                      <a:pt x="1210" y="127"/>
                      <a:pt x="1191" y="128"/>
                    </a:cubicBezTo>
                    <a:cubicBezTo>
                      <a:pt x="1174" y="129"/>
                      <a:pt x="1156" y="129"/>
                      <a:pt x="1138" y="129"/>
                    </a:cubicBezTo>
                    <a:cubicBezTo>
                      <a:pt x="1125" y="129"/>
                      <a:pt x="1111" y="130"/>
                      <a:pt x="1097" y="130"/>
                    </a:cubicBezTo>
                    <a:cubicBezTo>
                      <a:pt x="1096" y="130"/>
                      <a:pt x="1095" y="131"/>
                      <a:pt x="1093" y="130"/>
                    </a:cubicBezTo>
                    <a:cubicBezTo>
                      <a:pt x="1068" y="129"/>
                      <a:pt x="1042" y="130"/>
                      <a:pt x="1016" y="130"/>
                    </a:cubicBezTo>
                    <a:cubicBezTo>
                      <a:pt x="998" y="130"/>
                      <a:pt x="980" y="130"/>
                      <a:pt x="962" y="130"/>
                    </a:cubicBezTo>
                    <a:cubicBezTo>
                      <a:pt x="960" y="130"/>
                      <a:pt x="957" y="130"/>
                      <a:pt x="955" y="130"/>
                    </a:cubicBezTo>
                    <a:cubicBezTo>
                      <a:pt x="947" y="129"/>
                      <a:pt x="939" y="129"/>
                      <a:pt x="931" y="129"/>
                    </a:cubicBezTo>
                    <a:cubicBezTo>
                      <a:pt x="919" y="128"/>
                      <a:pt x="907" y="128"/>
                      <a:pt x="896" y="129"/>
                    </a:cubicBezTo>
                    <a:cubicBezTo>
                      <a:pt x="883" y="129"/>
                      <a:pt x="870" y="129"/>
                      <a:pt x="858" y="130"/>
                    </a:cubicBezTo>
                    <a:cubicBezTo>
                      <a:pt x="855" y="130"/>
                      <a:pt x="852" y="130"/>
                      <a:pt x="849" y="130"/>
                    </a:cubicBezTo>
                    <a:cubicBezTo>
                      <a:pt x="833" y="131"/>
                      <a:pt x="818" y="132"/>
                      <a:pt x="803" y="132"/>
                    </a:cubicBezTo>
                    <a:cubicBezTo>
                      <a:pt x="782" y="132"/>
                      <a:pt x="760" y="131"/>
                      <a:pt x="739" y="131"/>
                    </a:cubicBezTo>
                    <a:cubicBezTo>
                      <a:pt x="725" y="131"/>
                      <a:pt x="711" y="132"/>
                      <a:pt x="697" y="132"/>
                    </a:cubicBezTo>
                    <a:cubicBezTo>
                      <a:pt x="690" y="133"/>
                      <a:pt x="683" y="133"/>
                      <a:pt x="675" y="133"/>
                    </a:cubicBezTo>
                    <a:cubicBezTo>
                      <a:pt x="660" y="134"/>
                      <a:pt x="644" y="133"/>
                      <a:pt x="629" y="133"/>
                    </a:cubicBezTo>
                    <a:cubicBezTo>
                      <a:pt x="625" y="133"/>
                      <a:pt x="621" y="132"/>
                      <a:pt x="617" y="132"/>
                    </a:cubicBezTo>
                    <a:cubicBezTo>
                      <a:pt x="596" y="131"/>
                      <a:pt x="576" y="131"/>
                      <a:pt x="555" y="127"/>
                    </a:cubicBezTo>
                    <a:cubicBezTo>
                      <a:pt x="554" y="127"/>
                      <a:pt x="552" y="127"/>
                      <a:pt x="550" y="127"/>
                    </a:cubicBezTo>
                    <a:cubicBezTo>
                      <a:pt x="541" y="130"/>
                      <a:pt x="533" y="131"/>
                      <a:pt x="523" y="130"/>
                    </a:cubicBezTo>
                    <a:cubicBezTo>
                      <a:pt x="518" y="130"/>
                      <a:pt x="512" y="131"/>
                      <a:pt x="507" y="131"/>
                    </a:cubicBezTo>
                    <a:cubicBezTo>
                      <a:pt x="506" y="131"/>
                      <a:pt x="505" y="130"/>
                      <a:pt x="504" y="131"/>
                    </a:cubicBezTo>
                    <a:cubicBezTo>
                      <a:pt x="495" y="131"/>
                      <a:pt x="486" y="132"/>
                      <a:pt x="477" y="132"/>
                    </a:cubicBezTo>
                    <a:cubicBezTo>
                      <a:pt x="467" y="132"/>
                      <a:pt x="457" y="133"/>
                      <a:pt x="446" y="130"/>
                    </a:cubicBezTo>
                    <a:cubicBezTo>
                      <a:pt x="442" y="129"/>
                      <a:pt x="437" y="130"/>
                      <a:pt x="433" y="131"/>
                    </a:cubicBezTo>
                    <a:cubicBezTo>
                      <a:pt x="421" y="131"/>
                      <a:pt x="409" y="131"/>
                      <a:pt x="398" y="132"/>
                    </a:cubicBezTo>
                    <a:cubicBezTo>
                      <a:pt x="389" y="132"/>
                      <a:pt x="381" y="133"/>
                      <a:pt x="373" y="134"/>
                    </a:cubicBezTo>
                    <a:cubicBezTo>
                      <a:pt x="370" y="134"/>
                      <a:pt x="367" y="134"/>
                      <a:pt x="365" y="134"/>
                    </a:cubicBezTo>
                    <a:cubicBezTo>
                      <a:pt x="355" y="134"/>
                      <a:pt x="346" y="132"/>
                      <a:pt x="337" y="133"/>
                    </a:cubicBezTo>
                    <a:cubicBezTo>
                      <a:pt x="330" y="134"/>
                      <a:pt x="322" y="134"/>
                      <a:pt x="315" y="135"/>
                    </a:cubicBezTo>
                    <a:cubicBezTo>
                      <a:pt x="309" y="136"/>
                      <a:pt x="304" y="139"/>
                      <a:pt x="298" y="135"/>
                    </a:cubicBezTo>
                    <a:cubicBezTo>
                      <a:pt x="296" y="134"/>
                      <a:pt x="292" y="135"/>
                      <a:pt x="290" y="136"/>
                    </a:cubicBezTo>
                    <a:cubicBezTo>
                      <a:pt x="283" y="138"/>
                      <a:pt x="277" y="137"/>
                      <a:pt x="270" y="137"/>
                    </a:cubicBezTo>
                    <a:cubicBezTo>
                      <a:pt x="259" y="135"/>
                      <a:pt x="248" y="138"/>
                      <a:pt x="238" y="139"/>
                    </a:cubicBezTo>
                    <a:cubicBezTo>
                      <a:pt x="235" y="140"/>
                      <a:pt x="232" y="141"/>
                      <a:pt x="228" y="140"/>
                    </a:cubicBezTo>
                    <a:cubicBezTo>
                      <a:pt x="226" y="140"/>
                      <a:pt x="223" y="139"/>
                      <a:pt x="221" y="140"/>
                    </a:cubicBezTo>
                    <a:cubicBezTo>
                      <a:pt x="213" y="144"/>
                      <a:pt x="205" y="142"/>
                      <a:pt x="196" y="142"/>
                    </a:cubicBezTo>
                    <a:cubicBezTo>
                      <a:pt x="187" y="142"/>
                      <a:pt x="177" y="143"/>
                      <a:pt x="168" y="142"/>
                    </a:cubicBezTo>
                    <a:cubicBezTo>
                      <a:pt x="149" y="140"/>
                      <a:pt x="130" y="143"/>
                      <a:pt x="111" y="142"/>
                    </a:cubicBezTo>
                    <a:cubicBezTo>
                      <a:pt x="107" y="142"/>
                      <a:pt x="103" y="144"/>
                      <a:pt x="99" y="145"/>
                    </a:cubicBezTo>
                    <a:cubicBezTo>
                      <a:pt x="97" y="145"/>
                      <a:pt x="95" y="145"/>
                      <a:pt x="93" y="145"/>
                    </a:cubicBezTo>
                    <a:cubicBezTo>
                      <a:pt x="93" y="144"/>
                      <a:pt x="93" y="144"/>
                      <a:pt x="93" y="143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10" name="Freeform 13"/>
              <p:cNvSpPr>
                <a:spLocks noEditPoints="1"/>
              </p:cNvSpPr>
              <p:nvPr/>
            </p:nvSpPr>
            <p:spPr bwMode="auto">
              <a:xfrm>
                <a:off x="2186" y="1647"/>
                <a:ext cx="456" cy="418"/>
              </a:xfrm>
              <a:custGeom>
                <a:avLst/>
                <a:gdLst>
                  <a:gd name="T0" fmla="*/ 202 w 552"/>
                  <a:gd name="T1" fmla="*/ 14 h 506"/>
                  <a:gd name="T2" fmla="*/ 308 w 552"/>
                  <a:gd name="T3" fmla="*/ 1 h 506"/>
                  <a:gd name="T4" fmla="*/ 391 w 552"/>
                  <a:gd name="T5" fmla="*/ 13 h 506"/>
                  <a:gd name="T6" fmla="*/ 422 w 552"/>
                  <a:gd name="T7" fmla="*/ 52 h 506"/>
                  <a:gd name="T8" fmla="*/ 468 w 552"/>
                  <a:gd name="T9" fmla="*/ 72 h 506"/>
                  <a:gd name="T10" fmla="*/ 478 w 552"/>
                  <a:gd name="T11" fmla="*/ 91 h 506"/>
                  <a:gd name="T12" fmla="*/ 489 w 552"/>
                  <a:gd name="T13" fmla="*/ 136 h 506"/>
                  <a:gd name="T14" fmla="*/ 535 w 552"/>
                  <a:gd name="T15" fmla="*/ 201 h 506"/>
                  <a:gd name="T16" fmla="*/ 522 w 552"/>
                  <a:gd name="T17" fmla="*/ 250 h 506"/>
                  <a:gd name="T18" fmla="*/ 534 w 552"/>
                  <a:gd name="T19" fmla="*/ 283 h 506"/>
                  <a:gd name="T20" fmla="*/ 552 w 552"/>
                  <a:gd name="T21" fmla="*/ 307 h 506"/>
                  <a:gd name="T22" fmla="*/ 514 w 552"/>
                  <a:gd name="T23" fmla="*/ 347 h 506"/>
                  <a:gd name="T24" fmla="*/ 522 w 552"/>
                  <a:gd name="T25" fmla="*/ 393 h 506"/>
                  <a:gd name="T26" fmla="*/ 475 w 552"/>
                  <a:gd name="T27" fmla="*/ 405 h 506"/>
                  <a:gd name="T28" fmla="*/ 456 w 552"/>
                  <a:gd name="T29" fmla="*/ 444 h 506"/>
                  <a:gd name="T30" fmla="*/ 417 w 552"/>
                  <a:gd name="T31" fmla="*/ 467 h 506"/>
                  <a:gd name="T32" fmla="*/ 343 w 552"/>
                  <a:gd name="T33" fmla="*/ 491 h 506"/>
                  <a:gd name="T34" fmla="*/ 271 w 552"/>
                  <a:gd name="T35" fmla="*/ 504 h 506"/>
                  <a:gd name="T36" fmla="*/ 169 w 552"/>
                  <a:gd name="T37" fmla="*/ 489 h 506"/>
                  <a:gd name="T38" fmla="*/ 83 w 552"/>
                  <a:gd name="T39" fmla="*/ 434 h 506"/>
                  <a:gd name="T40" fmla="*/ 37 w 552"/>
                  <a:gd name="T41" fmla="*/ 370 h 506"/>
                  <a:gd name="T42" fmla="*/ 7 w 552"/>
                  <a:gd name="T43" fmla="*/ 304 h 506"/>
                  <a:gd name="T44" fmla="*/ 7 w 552"/>
                  <a:gd name="T45" fmla="*/ 266 h 506"/>
                  <a:gd name="T46" fmla="*/ 3 w 552"/>
                  <a:gd name="T47" fmla="*/ 242 h 506"/>
                  <a:gd name="T48" fmla="*/ 8 w 552"/>
                  <a:gd name="T49" fmla="*/ 193 h 506"/>
                  <a:gd name="T50" fmla="*/ 70 w 552"/>
                  <a:gd name="T51" fmla="*/ 92 h 506"/>
                  <a:gd name="T52" fmla="*/ 129 w 552"/>
                  <a:gd name="T53" fmla="*/ 53 h 506"/>
                  <a:gd name="T54" fmla="*/ 182 w 552"/>
                  <a:gd name="T55" fmla="*/ 25 h 506"/>
                  <a:gd name="T56" fmla="*/ 348 w 552"/>
                  <a:gd name="T57" fmla="*/ 125 h 506"/>
                  <a:gd name="T58" fmla="*/ 353 w 552"/>
                  <a:gd name="T59" fmla="*/ 196 h 506"/>
                  <a:gd name="T60" fmla="*/ 364 w 552"/>
                  <a:gd name="T61" fmla="*/ 194 h 506"/>
                  <a:gd name="T62" fmla="*/ 362 w 552"/>
                  <a:gd name="T63" fmla="*/ 119 h 506"/>
                  <a:gd name="T64" fmla="*/ 333 w 552"/>
                  <a:gd name="T65" fmla="*/ 79 h 506"/>
                  <a:gd name="T66" fmla="*/ 348 w 552"/>
                  <a:gd name="T67" fmla="*/ 125 h 506"/>
                  <a:gd name="T68" fmla="*/ 433 w 552"/>
                  <a:gd name="T69" fmla="*/ 449 h 506"/>
                  <a:gd name="T70" fmla="*/ 430 w 552"/>
                  <a:gd name="T71" fmla="*/ 389 h 506"/>
                  <a:gd name="T72" fmla="*/ 410 w 552"/>
                  <a:gd name="T73" fmla="*/ 352 h 506"/>
                  <a:gd name="T74" fmla="*/ 396 w 552"/>
                  <a:gd name="T75" fmla="*/ 351 h 506"/>
                  <a:gd name="T76" fmla="*/ 403 w 552"/>
                  <a:gd name="T77" fmla="*/ 363 h 506"/>
                  <a:gd name="T78" fmla="*/ 405 w 552"/>
                  <a:gd name="T79" fmla="*/ 385 h 506"/>
                  <a:gd name="T80" fmla="*/ 392 w 552"/>
                  <a:gd name="T81" fmla="*/ 412 h 506"/>
                  <a:gd name="T82" fmla="*/ 416 w 552"/>
                  <a:gd name="T83" fmla="*/ 450 h 506"/>
                  <a:gd name="T84" fmla="*/ 175 w 552"/>
                  <a:gd name="T85" fmla="*/ 381 h 506"/>
                  <a:gd name="T86" fmla="*/ 156 w 552"/>
                  <a:gd name="T87" fmla="*/ 299 h 506"/>
                  <a:gd name="T88" fmla="*/ 154 w 552"/>
                  <a:gd name="T89" fmla="*/ 263 h 506"/>
                  <a:gd name="T90" fmla="*/ 147 w 552"/>
                  <a:gd name="T91" fmla="*/ 299 h 506"/>
                  <a:gd name="T92" fmla="*/ 175 w 552"/>
                  <a:gd name="T93" fmla="*/ 381 h 506"/>
                  <a:gd name="T94" fmla="*/ 273 w 552"/>
                  <a:gd name="T95" fmla="*/ 336 h 506"/>
                  <a:gd name="T96" fmla="*/ 266 w 552"/>
                  <a:gd name="T97" fmla="*/ 291 h 5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552" h="506">
                    <a:moveTo>
                      <a:pt x="193" y="22"/>
                    </a:moveTo>
                    <a:cubicBezTo>
                      <a:pt x="193" y="18"/>
                      <a:pt x="198" y="16"/>
                      <a:pt x="202" y="14"/>
                    </a:cubicBezTo>
                    <a:cubicBezTo>
                      <a:pt x="219" y="9"/>
                      <a:pt x="235" y="4"/>
                      <a:pt x="252" y="3"/>
                    </a:cubicBezTo>
                    <a:cubicBezTo>
                      <a:pt x="271" y="2"/>
                      <a:pt x="290" y="0"/>
                      <a:pt x="308" y="1"/>
                    </a:cubicBezTo>
                    <a:cubicBezTo>
                      <a:pt x="323" y="1"/>
                      <a:pt x="337" y="0"/>
                      <a:pt x="351" y="2"/>
                    </a:cubicBezTo>
                    <a:cubicBezTo>
                      <a:pt x="365" y="4"/>
                      <a:pt x="378" y="9"/>
                      <a:pt x="391" y="13"/>
                    </a:cubicBezTo>
                    <a:cubicBezTo>
                      <a:pt x="398" y="15"/>
                      <a:pt x="399" y="22"/>
                      <a:pt x="402" y="27"/>
                    </a:cubicBezTo>
                    <a:cubicBezTo>
                      <a:pt x="406" y="38"/>
                      <a:pt x="413" y="46"/>
                      <a:pt x="422" y="52"/>
                    </a:cubicBezTo>
                    <a:cubicBezTo>
                      <a:pt x="430" y="59"/>
                      <a:pt x="441" y="63"/>
                      <a:pt x="451" y="68"/>
                    </a:cubicBezTo>
                    <a:cubicBezTo>
                      <a:pt x="456" y="70"/>
                      <a:pt x="462" y="71"/>
                      <a:pt x="468" y="72"/>
                    </a:cubicBezTo>
                    <a:cubicBezTo>
                      <a:pt x="471" y="73"/>
                      <a:pt x="475" y="74"/>
                      <a:pt x="479" y="75"/>
                    </a:cubicBezTo>
                    <a:cubicBezTo>
                      <a:pt x="478" y="82"/>
                      <a:pt x="478" y="87"/>
                      <a:pt x="478" y="91"/>
                    </a:cubicBezTo>
                    <a:cubicBezTo>
                      <a:pt x="477" y="99"/>
                      <a:pt x="479" y="105"/>
                      <a:pt x="482" y="112"/>
                    </a:cubicBezTo>
                    <a:cubicBezTo>
                      <a:pt x="486" y="119"/>
                      <a:pt x="487" y="128"/>
                      <a:pt x="489" y="136"/>
                    </a:cubicBezTo>
                    <a:cubicBezTo>
                      <a:pt x="495" y="156"/>
                      <a:pt x="503" y="174"/>
                      <a:pt x="517" y="189"/>
                    </a:cubicBezTo>
                    <a:cubicBezTo>
                      <a:pt x="522" y="194"/>
                      <a:pt x="528" y="197"/>
                      <a:pt x="535" y="201"/>
                    </a:cubicBezTo>
                    <a:cubicBezTo>
                      <a:pt x="532" y="205"/>
                      <a:pt x="530" y="208"/>
                      <a:pt x="527" y="211"/>
                    </a:cubicBezTo>
                    <a:cubicBezTo>
                      <a:pt x="516" y="224"/>
                      <a:pt x="514" y="236"/>
                      <a:pt x="522" y="250"/>
                    </a:cubicBezTo>
                    <a:cubicBezTo>
                      <a:pt x="522" y="251"/>
                      <a:pt x="523" y="252"/>
                      <a:pt x="523" y="252"/>
                    </a:cubicBezTo>
                    <a:cubicBezTo>
                      <a:pt x="522" y="264"/>
                      <a:pt x="531" y="273"/>
                      <a:pt x="534" y="283"/>
                    </a:cubicBezTo>
                    <a:cubicBezTo>
                      <a:pt x="535" y="285"/>
                      <a:pt x="536" y="287"/>
                      <a:pt x="537" y="288"/>
                    </a:cubicBezTo>
                    <a:cubicBezTo>
                      <a:pt x="542" y="294"/>
                      <a:pt x="547" y="300"/>
                      <a:pt x="552" y="307"/>
                    </a:cubicBezTo>
                    <a:cubicBezTo>
                      <a:pt x="548" y="309"/>
                      <a:pt x="544" y="311"/>
                      <a:pt x="541" y="312"/>
                    </a:cubicBezTo>
                    <a:cubicBezTo>
                      <a:pt x="523" y="317"/>
                      <a:pt x="516" y="330"/>
                      <a:pt x="514" y="347"/>
                    </a:cubicBezTo>
                    <a:cubicBezTo>
                      <a:pt x="513" y="359"/>
                      <a:pt x="514" y="371"/>
                      <a:pt x="519" y="382"/>
                    </a:cubicBezTo>
                    <a:cubicBezTo>
                      <a:pt x="521" y="385"/>
                      <a:pt x="521" y="389"/>
                      <a:pt x="522" y="393"/>
                    </a:cubicBezTo>
                    <a:cubicBezTo>
                      <a:pt x="516" y="394"/>
                      <a:pt x="510" y="395"/>
                      <a:pt x="504" y="395"/>
                    </a:cubicBezTo>
                    <a:cubicBezTo>
                      <a:pt x="494" y="396"/>
                      <a:pt x="484" y="400"/>
                      <a:pt x="475" y="405"/>
                    </a:cubicBezTo>
                    <a:cubicBezTo>
                      <a:pt x="469" y="408"/>
                      <a:pt x="467" y="412"/>
                      <a:pt x="468" y="418"/>
                    </a:cubicBezTo>
                    <a:cubicBezTo>
                      <a:pt x="470" y="429"/>
                      <a:pt x="465" y="437"/>
                      <a:pt x="456" y="444"/>
                    </a:cubicBezTo>
                    <a:cubicBezTo>
                      <a:pt x="449" y="449"/>
                      <a:pt x="442" y="454"/>
                      <a:pt x="435" y="459"/>
                    </a:cubicBezTo>
                    <a:cubicBezTo>
                      <a:pt x="429" y="462"/>
                      <a:pt x="423" y="465"/>
                      <a:pt x="417" y="467"/>
                    </a:cubicBezTo>
                    <a:cubicBezTo>
                      <a:pt x="403" y="472"/>
                      <a:pt x="390" y="480"/>
                      <a:pt x="375" y="482"/>
                    </a:cubicBezTo>
                    <a:cubicBezTo>
                      <a:pt x="364" y="484"/>
                      <a:pt x="354" y="488"/>
                      <a:pt x="343" y="491"/>
                    </a:cubicBezTo>
                    <a:cubicBezTo>
                      <a:pt x="328" y="496"/>
                      <a:pt x="312" y="497"/>
                      <a:pt x="297" y="500"/>
                    </a:cubicBezTo>
                    <a:cubicBezTo>
                      <a:pt x="288" y="501"/>
                      <a:pt x="280" y="503"/>
                      <a:pt x="271" y="504"/>
                    </a:cubicBezTo>
                    <a:cubicBezTo>
                      <a:pt x="250" y="506"/>
                      <a:pt x="229" y="503"/>
                      <a:pt x="207" y="500"/>
                    </a:cubicBezTo>
                    <a:cubicBezTo>
                      <a:pt x="194" y="497"/>
                      <a:pt x="181" y="495"/>
                      <a:pt x="169" y="489"/>
                    </a:cubicBezTo>
                    <a:cubicBezTo>
                      <a:pt x="151" y="481"/>
                      <a:pt x="134" y="473"/>
                      <a:pt x="118" y="461"/>
                    </a:cubicBezTo>
                    <a:cubicBezTo>
                      <a:pt x="106" y="453"/>
                      <a:pt x="95" y="443"/>
                      <a:pt x="83" y="434"/>
                    </a:cubicBezTo>
                    <a:cubicBezTo>
                      <a:pt x="72" y="424"/>
                      <a:pt x="63" y="412"/>
                      <a:pt x="56" y="400"/>
                    </a:cubicBezTo>
                    <a:cubicBezTo>
                      <a:pt x="51" y="389"/>
                      <a:pt x="43" y="380"/>
                      <a:pt x="37" y="370"/>
                    </a:cubicBezTo>
                    <a:cubicBezTo>
                      <a:pt x="30" y="358"/>
                      <a:pt x="21" y="347"/>
                      <a:pt x="18" y="332"/>
                    </a:cubicBezTo>
                    <a:cubicBezTo>
                      <a:pt x="16" y="323"/>
                      <a:pt x="10" y="314"/>
                      <a:pt x="7" y="304"/>
                    </a:cubicBezTo>
                    <a:cubicBezTo>
                      <a:pt x="4" y="294"/>
                      <a:pt x="0" y="283"/>
                      <a:pt x="7" y="272"/>
                    </a:cubicBezTo>
                    <a:cubicBezTo>
                      <a:pt x="8" y="270"/>
                      <a:pt x="8" y="268"/>
                      <a:pt x="7" y="266"/>
                    </a:cubicBezTo>
                    <a:cubicBezTo>
                      <a:pt x="7" y="256"/>
                      <a:pt x="6" y="256"/>
                      <a:pt x="12" y="247"/>
                    </a:cubicBezTo>
                    <a:cubicBezTo>
                      <a:pt x="9" y="246"/>
                      <a:pt x="6" y="244"/>
                      <a:pt x="3" y="242"/>
                    </a:cubicBezTo>
                    <a:cubicBezTo>
                      <a:pt x="3" y="233"/>
                      <a:pt x="3" y="224"/>
                      <a:pt x="4" y="215"/>
                    </a:cubicBezTo>
                    <a:cubicBezTo>
                      <a:pt x="4" y="208"/>
                      <a:pt x="5" y="200"/>
                      <a:pt x="8" y="193"/>
                    </a:cubicBezTo>
                    <a:cubicBezTo>
                      <a:pt x="13" y="178"/>
                      <a:pt x="18" y="164"/>
                      <a:pt x="25" y="150"/>
                    </a:cubicBezTo>
                    <a:cubicBezTo>
                      <a:pt x="36" y="127"/>
                      <a:pt x="51" y="108"/>
                      <a:pt x="70" y="92"/>
                    </a:cubicBezTo>
                    <a:cubicBezTo>
                      <a:pt x="78" y="85"/>
                      <a:pt x="87" y="80"/>
                      <a:pt x="95" y="75"/>
                    </a:cubicBezTo>
                    <a:cubicBezTo>
                      <a:pt x="106" y="68"/>
                      <a:pt x="117" y="60"/>
                      <a:pt x="129" y="53"/>
                    </a:cubicBezTo>
                    <a:cubicBezTo>
                      <a:pt x="141" y="46"/>
                      <a:pt x="153" y="40"/>
                      <a:pt x="165" y="34"/>
                    </a:cubicBezTo>
                    <a:cubicBezTo>
                      <a:pt x="171" y="31"/>
                      <a:pt x="176" y="27"/>
                      <a:pt x="182" y="25"/>
                    </a:cubicBezTo>
                    <a:cubicBezTo>
                      <a:pt x="185" y="23"/>
                      <a:pt x="188" y="23"/>
                      <a:pt x="193" y="22"/>
                    </a:cubicBezTo>
                    <a:close/>
                    <a:moveTo>
                      <a:pt x="348" y="125"/>
                    </a:moveTo>
                    <a:cubicBezTo>
                      <a:pt x="335" y="140"/>
                      <a:pt x="328" y="156"/>
                      <a:pt x="334" y="175"/>
                    </a:cubicBezTo>
                    <a:cubicBezTo>
                      <a:pt x="337" y="183"/>
                      <a:pt x="344" y="191"/>
                      <a:pt x="353" y="196"/>
                    </a:cubicBezTo>
                    <a:cubicBezTo>
                      <a:pt x="355" y="194"/>
                      <a:pt x="356" y="193"/>
                      <a:pt x="358" y="191"/>
                    </a:cubicBezTo>
                    <a:cubicBezTo>
                      <a:pt x="360" y="192"/>
                      <a:pt x="362" y="193"/>
                      <a:pt x="364" y="194"/>
                    </a:cubicBezTo>
                    <a:cubicBezTo>
                      <a:pt x="373" y="176"/>
                      <a:pt x="376" y="157"/>
                      <a:pt x="370" y="138"/>
                    </a:cubicBezTo>
                    <a:cubicBezTo>
                      <a:pt x="368" y="132"/>
                      <a:pt x="365" y="125"/>
                      <a:pt x="362" y="119"/>
                    </a:cubicBezTo>
                    <a:cubicBezTo>
                      <a:pt x="355" y="107"/>
                      <a:pt x="347" y="96"/>
                      <a:pt x="340" y="84"/>
                    </a:cubicBezTo>
                    <a:cubicBezTo>
                      <a:pt x="338" y="82"/>
                      <a:pt x="335" y="81"/>
                      <a:pt x="333" y="79"/>
                    </a:cubicBezTo>
                    <a:cubicBezTo>
                      <a:pt x="330" y="76"/>
                      <a:pt x="327" y="76"/>
                      <a:pt x="323" y="80"/>
                    </a:cubicBezTo>
                    <a:cubicBezTo>
                      <a:pt x="331" y="95"/>
                      <a:pt x="340" y="110"/>
                      <a:pt x="348" y="125"/>
                    </a:cubicBezTo>
                    <a:close/>
                    <a:moveTo>
                      <a:pt x="430" y="453"/>
                    </a:moveTo>
                    <a:cubicBezTo>
                      <a:pt x="431" y="452"/>
                      <a:pt x="432" y="451"/>
                      <a:pt x="433" y="449"/>
                    </a:cubicBezTo>
                    <a:cubicBezTo>
                      <a:pt x="433" y="448"/>
                      <a:pt x="434" y="446"/>
                      <a:pt x="434" y="445"/>
                    </a:cubicBezTo>
                    <a:cubicBezTo>
                      <a:pt x="437" y="426"/>
                      <a:pt x="438" y="407"/>
                      <a:pt x="430" y="389"/>
                    </a:cubicBezTo>
                    <a:cubicBezTo>
                      <a:pt x="428" y="384"/>
                      <a:pt x="426" y="380"/>
                      <a:pt x="425" y="375"/>
                    </a:cubicBezTo>
                    <a:cubicBezTo>
                      <a:pt x="422" y="366"/>
                      <a:pt x="417" y="359"/>
                      <a:pt x="410" y="352"/>
                    </a:cubicBezTo>
                    <a:cubicBezTo>
                      <a:pt x="408" y="350"/>
                      <a:pt x="406" y="349"/>
                      <a:pt x="403" y="348"/>
                    </a:cubicBezTo>
                    <a:cubicBezTo>
                      <a:pt x="401" y="348"/>
                      <a:pt x="398" y="350"/>
                      <a:pt x="396" y="351"/>
                    </a:cubicBezTo>
                    <a:cubicBezTo>
                      <a:pt x="395" y="353"/>
                      <a:pt x="396" y="356"/>
                      <a:pt x="397" y="358"/>
                    </a:cubicBezTo>
                    <a:cubicBezTo>
                      <a:pt x="398" y="360"/>
                      <a:pt x="401" y="361"/>
                      <a:pt x="403" y="363"/>
                    </a:cubicBezTo>
                    <a:cubicBezTo>
                      <a:pt x="408" y="368"/>
                      <a:pt x="412" y="374"/>
                      <a:pt x="413" y="381"/>
                    </a:cubicBezTo>
                    <a:cubicBezTo>
                      <a:pt x="410" y="383"/>
                      <a:pt x="407" y="384"/>
                      <a:pt x="405" y="385"/>
                    </a:cubicBezTo>
                    <a:cubicBezTo>
                      <a:pt x="403" y="389"/>
                      <a:pt x="403" y="394"/>
                      <a:pt x="401" y="395"/>
                    </a:cubicBezTo>
                    <a:cubicBezTo>
                      <a:pt x="396" y="400"/>
                      <a:pt x="394" y="406"/>
                      <a:pt x="392" y="412"/>
                    </a:cubicBezTo>
                    <a:cubicBezTo>
                      <a:pt x="389" y="420"/>
                      <a:pt x="391" y="427"/>
                      <a:pt x="395" y="433"/>
                    </a:cubicBezTo>
                    <a:cubicBezTo>
                      <a:pt x="400" y="441"/>
                      <a:pt x="408" y="446"/>
                      <a:pt x="416" y="450"/>
                    </a:cubicBezTo>
                    <a:cubicBezTo>
                      <a:pt x="422" y="446"/>
                      <a:pt x="425" y="452"/>
                      <a:pt x="430" y="453"/>
                    </a:cubicBezTo>
                    <a:close/>
                    <a:moveTo>
                      <a:pt x="175" y="381"/>
                    </a:moveTo>
                    <a:cubicBezTo>
                      <a:pt x="181" y="371"/>
                      <a:pt x="182" y="366"/>
                      <a:pt x="176" y="360"/>
                    </a:cubicBezTo>
                    <a:cubicBezTo>
                      <a:pt x="159" y="343"/>
                      <a:pt x="158" y="321"/>
                      <a:pt x="156" y="299"/>
                    </a:cubicBezTo>
                    <a:cubicBezTo>
                      <a:pt x="155" y="289"/>
                      <a:pt x="156" y="278"/>
                      <a:pt x="156" y="268"/>
                    </a:cubicBezTo>
                    <a:cubicBezTo>
                      <a:pt x="155" y="266"/>
                      <a:pt x="155" y="264"/>
                      <a:pt x="154" y="263"/>
                    </a:cubicBezTo>
                    <a:cubicBezTo>
                      <a:pt x="148" y="262"/>
                      <a:pt x="147" y="266"/>
                      <a:pt x="147" y="269"/>
                    </a:cubicBezTo>
                    <a:cubicBezTo>
                      <a:pt x="147" y="279"/>
                      <a:pt x="146" y="289"/>
                      <a:pt x="147" y="299"/>
                    </a:cubicBezTo>
                    <a:cubicBezTo>
                      <a:pt x="147" y="322"/>
                      <a:pt x="149" y="344"/>
                      <a:pt x="163" y="363"/>
                    </a:cubicBezTo>
                    <a:cubicBezTo>
                      <a:pt x="167" y="369"/>
                      <a:pt x="171" y="375"/>
                      <a:pt x="175" y="381"/>
                    </a:cubicBezTo>
                    <a:close/>
                    <a:moveTo>
                      <a:pt x="260" y="283"/>
                    </a:moveTo>
                    <a:cubicBezTo>
                      <a:pt x="254" y="294"/>
                      <a:pt x="261" y="325"/>
                      <a:pt x="273" y="336"/>
                    </a:cubicBezTo>
                    <a:cubicBezTo>
                      <a:pt x="278" y="330"/>
                      <a:pt x="276" y="323"/>
                      <a:pt x="274" y="317"/>
                    </a:cubicBezTo>
                    <a:cubicBezTo>
                      <a:pt x="270" y="309"/>
                      <a:pt x="267" y="300"/>
                      <a:pt x="266" y="291"/>
                    </a:cubicBezTo>
                    <a:cubicBezTo>
                      <a:pt x="266" y="287"/>
                      <a:pt x="265" y="283"/>
                      <a:pt x="260" y="283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11" name="Freeform 14"/>
              <p:cNvSpPr>
                <a:spLocks/>
              </p:cNvSpPr>
              <p:nvPr/>
            </p:nvSpPr>
            <p:spPr bwMode="auto">
              <a:xfrm>
                <a:off x="1625" y="2599"/>
                <a:ext cx="847" cy="269"/>
              </a:xfrm>
              <a:custGeom>
                <a:avLst/>
                <a:gdLst>
                  <a:gd name="T0" fmla="*/ 348 w 1026"/>
                  <a:gd name="T1" fmla="*/ 9 h 325"/>
                  <a:gd name="T2" fmla="*/ 324 w 1026"/>
                  <a:gd name="T3" fmla="*/ 12 h 325"/>
                  <a:gd name="T4" fmla="*/ 323 w 1026"/>
                  <a:gd name="T5" fmla="*/ 14 h 325"/>
                  <a:gd name="T6" fmla="*/ 334 w 1026"/>
                  <a:gd name="T7" fmla="*/ 17 h 325"/>
                  <a:gd name="T8" fmla="*/ 367 w 1026"/>
                  <a:gd name="T9" fmla="*/ 19 h 325"/>
                  <a:gd name="T10" fmla="*/ 380 w 1026"/>
                  <a:gd name="T11" fmla="*/ 17 h 325"/>
                  <a:gd name="T12" fmla="*/ 411 w 1026"/>
                  <a:gd name="T13" fmla="*/ 22 h 325"/>
                  <a:gd name="T14" fmla="*/ 449 w 1026"/>
                  <a:gd name="T15" fmla="*/ 44 h 325"/>
                  <a:gd name="T16" fmla="*/ 463 w 1026"/>
                  <a:gd name="T17" fmla="*/ 57 h 325"/>
                  <a:gd name="T18" fmla="*/ 498 w 1026"/>
                  <a:gd name="T19" fmla="*/ 97 h 325"/>
                  <a:gd name="T20" fmla="*/ 548 w 1026"/>
                  <a:gd name="T21" fmla="*/ 139 h 325"/>
                  <a:gd name="T22" fmla="*/ 569 w 1026"/>
                  <a:gd name="T23" fmla="*/ 151 h 325"/>
                  <a:gd name="T24" fmla="*/ 608 w 1026"/>
                  <a:gd name="T25" fmla="*/ 175 h 325"/>
                  <a:gd name="T26" fmla="*/ 642 w 1026"/>
                  <a:gd name="T27" fmla="*/ 190 h 325"/>
                  <a:gd name="T28" fmla="*/ 666 w 1026"/>
                  <a:gd name="T29" fmla="*/ 200 h 325"/>
                  <a:gd name="T30" fmla="*/ 671 w 1026"/>
                  <a:gd name="T31" fmla="*/ 202 h 325"/>
                  <a:gd name="T32" fmla="*/ 717 w 1026"/>
                  <a:gd name="T33" fmla="*/ 208 h 325"/>
                  <a:gd name="T34" fmla="*/ 757 w 1026"/>
                  <a:gd name="T35" fmla="*/ 211 h 325"/>
                  <a:gd name="T36" fmla="*/ 780 w 1026"/>
                  <a:gd name="T37" fmla="*/ 210 h 325"/>
                  <a:gd name="T38" fmla="*/ 847 w 1026"/>
                  <a:gd name="T39" fmla="*/ 199 h 325"/>
                  <a:gd name="T40" fmla="*/ 864 w 1026"/>
                  <a:gd name="T41" fmla="*/ 195 h 325"/>
                  <a:gd name="T42" fmla="*/ 879 w 1026"/>
                  <a:gd name="T43" fmla="*/ 189 h 325"/>
                  <a:gd name="T44" fmla="*/ 932 w 1026"/>
                  <a:gd name="T45" fmla="*/ 157 h 325"/>
                  <a:gd name="T46" fmla="*/ 958 w 1026"/>
                  <a:gd name="T47" fmla="*/ 158 h 325"/>
                  <a:gd name="T48" fmla="*/ 999 w 1026"/>
                  <a:gd name="T49" fmla="*/ 181 h 325"/>
                  <a:gd name="T50" fmla="*/ 1012 w 1026"/>
                  <a:gd name="T51" fmla="*/ 201 h 325"/>
                  <a:gd name="T52" fmla="*/ 1016 w 1026"/>
                  <a:gd name="T53" fmla="*/ 257 h 325"/>
                  <a:gd name="T54" fmla="*/ 1025 w 1026"/>
                  <a:gd name="T55" fmla="*/ 296 h 325"/>
                  <a:gd name="T56" fmla="*/ 1026 w 1026"/>
                  <a:gd name="T57" fmla="*/ 305 h 325"/>
                  <a:gd name="T58" fmla="*/ 985 w 1026"/>
                  <a:gd name="T59" fmla="*/ 305 h 325"/>
                  <a:gd name="T60" fmla="*/ 941 w 1026"/>
                  <a:gd name="T61" fmla="*/ 306 h 325"/>
                  <a:gd name="T62" fmla="*/ 902 w 1026"/>
                  <a:gd name="T63" fmla="*/ 307 h 325"/>
                  <a:gd name="T64" fmla="*/ 844 w 1026"/>
                  <a:gd name="T65" fmla="*/ 307 h 325"/>
                  <a:gd name="T66" fmla="*/ 779 w 1026"/>
                  <a:gd name="T67" fmla="*/ 308 h 325"/>
                  <a:gd name="T68" fmla="*/ 738 w 1026"/>
                  <a:gd name="T69" fmla="*/ 310 h 325"/>
                  <a:gd name="T70" fmla="*/ 711 w 1026"/>
                  <a:gd name="T71" fmla="*/ 311 h 325"/>
                  <a:gd name="T72" fmla="*/ 648 w 1026"/>
                  <a:gd name="T73" fmla="*/ 313 h 325"/>
                  <a:gd name="T74" fmla="*/ 559 w 1026"/>
                  <a:gd name="T75" fmla="*/ 317 h 325"/>
                  <a:gd name="T76" fmla="*/ 519 w 1026"/>
                  <a:gd name="T77" fmla="*/ 318 h 325"/>
                  <a:gd name="T78" fmla="*/ 467 w 1026"/>
                  <a:gd name="T79" fmla="*/ 321 h 325"/>
                  <a:gd name="T80" fmla="*/ 435 w 1026"/>
                  <a:gd name="T81" fmla="*/ 322 h 325"/>
                  <a:gd name="T82" fmla="*/ 352 w 1026"/>
                  <a:gd name="T83" fmla="*/ 325 h 325"/>
                  <a:gd name="T84" fmla="*/ 299 w 1026"/>
                  <a:gd name="T85" fmla="*/ 323 h 325"/>
                  <a:gd name="T86" fmla="*/ 271 w 1026"/>
                  <a:gd name="T87" fmla="*/ 323 h 325"/>
                  <a:gd name="T88" fmla="*/ 211 w 1026"/>
                  <a:gd name="T89" fmla="*/ 320 h 325"/>
                  <a:gd name="T90" fmla="*/ 157 w 1026"/>
                  <a:gd name="T91" fmla="*/ 319 h 325"/>
                  <a:gd name="T92" fmla="*/ 96 w 1026"/>
                  <a:gd name="T93" fmla="*/ 297 h 325"/>
                  <a:gd name="T94" fmla="*/ 65 w 1026"/>
                  <a:gd name="T95" fmla="*/ 272 h 325"/>
                  <a:gd name="T96" fmla="*/ 43 w 1026"/>
                  <a:gd name="T97" fmla="*/ 251 h 325"/>
                  <a:gd name="T98" fmla="*/ 13 w 1026"/>
                  <a:gd name="T99" fmla="*/ 213 h 325"/>
                  <a:gd name="T100" fmla="*/ 7 w 1026"/>
                  <a:gd name="T101" fmla="*/ 205 h 325"/>
                  <a:gd name="T102" fmla="*/ 9 w 1026"/>
                  <a:gd name="T103" fmla="*/ 175 h 325"/>
                  <a:gd name="T104" fmla="*/ 15 w 1026"/>
                  <a:gd name="T105" fmla="*/ 165 h 325"/>
                  <a:gd name="T106" fmla="*/ 63 w 1026"/>
                  <a:gd name="T107" fmla="*/ 107 h 325"/>
                  <a:gd name="T108" fmla="*/ 123 w 1026"/>
                  <a:gd name="T109" fmla="*/ 64 h 325"/>
                  <a:gd name="T110" fmla="*/ 189 w 1026"/>
                  <a:gd name="T111" fmla="*/ 31 h 325"/>
                  <a:gd name="T112" fmla="*/ 217 w 1026"/>
                  <a:gd name="T113" fmla="*/ 20 h 325"/>
                  <a:gd name="T114" fmla="*/ 259 w 1026"/>
                  <a:gd name="T115" fmla="*/ 8 h 325"/>
                  <a:gd name="T116" fmla="*/ 264 w 1026"/>
                  <a:gd name="T117" fmla="*/ 7 h 325"/>
                  <a:gd name="T118" fmla="*/ 305 w 1026"/>
                  <a:gd name="T119" fmla="*/ 1 h 325"/>
                  <a:gd name="T120" fmla="*/ 319 w 1026"/>
                  <a:gd name="T121" fmla="*/ 2 h 325"/>
                  <a:gd name="T122" fmla="*/ 348 w 1026"/>
                  <a:gd name="T123" fmla="*/ 7 h 325"/>
                  <a:gd name="T124" fmla="*/ 348 w 1026"/>
                  <a:gd name="T125" fmla="*/ 9 h 3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1026" h="325">
                    <a:moveTo>
                      <a:pt x="348" y="9"/>
                    </a:moveTo>
                    <a:cubicBezTo>
                      <a:pt x="340" y="10"/>
                      <a:pt x="332" y="11"/>
                      <a:pt x="324" y="12"/>
                    </a:cubicBezTo>
                    <a:cubicBezTo>
                      <a:pt x="324" y="13"/>
                      <a:pt x="324" y="13"/>
                      <a:pt x="323" y="14"/>
                    </a:cubicBezTo>
                    <a:cubicBezTo>
                      <a:pt x="327" y="15"/>
                      <a:pt x="331" y="16"/>
                      <a:pt x="334" y="17"/>
                    </a:cubicBezTo>
                    <a:cubicBezTo>
                      <a:pt x="345" y="18"/>
                      <a:pt x="356" y="17"/>
                      <a:pt x="367" y="19"/>
                    </a:cubicBezTo>
                    <a:cubicBezTo>
                      <a:pt x="371" y="19"/>
                      <a:pt x="375" y="18"/>
                      <a:pt x="380" y="17"/>
                    </a:cubicBezTo>
                    <a:cubicBezTo>
                      <a:pt x="391" y="15"/>
                      <a:pt x="401" y="15"/>
                      <a:pt x="411" y="22"/>
                    </a:cubicBezTo>
                    <a:cubicBezTo>
                      <a:pt x="423" y="30"/>
                      <a:pt x="436" y="38"/>
                      <a:pt x="449" y="44"/>
                    </a:cubicBezTo>
                    <a:cubicBezTo>
                      <a:pt x="456" y="48"/>
                      <a:pt x="459" y="52"/>
                      <a:pt x="463" y="57"/>
                    </a:cubicBezTo>
                    <a:cubicBezTo>
                      <a:pt x="474" y="71"/>
                      <a:pt x="485" y="85"/>
                      <a:pt x="498" y="97"/>
                    </a:cubicBezTo>
                    <a:cubicBezTo>
                      <a:pt x="514" y="112"/>
                      <a:pt x="531" y="125"/>
                      <a:pt x="548" y="139"/>
                    </a:cubicBezTo>
                    <a:cubicBezTo>
                      <a:pt x="554" y="144"/>
                      <a:pt x="562" y="147"/>
                      <a:pt x="569" y="151"/>
                    </a:cubicBezTo>
                    <a:cubicBezTo>
                      <a:pt x="582" y="159"/>
                      <a:pt x="594" y="168"/>
                      <a:pt x="608" y="175"/>
                    </a:cubicBezTo>
                    <a:cubicBezTo>
                      <a:pt x="619" y="180"/>
                      <a:pt x="631" y="185"/>
                      <a:pt x="642" y="190"/>
                    </a:cubicBezTo>
                    <a:cubicBezTo>
                      <a:pt x="650" y="193"/>
                      <a:pt x="658" y="197"/>
                      <a:pt x="666" y="200"/>
                    </a:cubicBezTo>
                    <a:cubicBezTo>
                      <a:pt x="668" y="201"/>
                      <a:pt x="669" y="201"/>
                      <a:pt x="671" y="202"/>
                    </a:cubicBezTo>
                    <a:cubicBezTo>
                      <a:pt x="687" y="202"/>
                      <a:pt x="701" y="209"/>
                      <a:pt x="717" y="208"/>
                    </a:cubicBezTo>
                    <a:cubicBezTo>
                      <a:pt x="731" y="208"/>
                      <a:pt x="744" y="211"/>
                      <a:pt x="757" y="211"/>
                    </a:cubicBezTo>
                    <a:cubicBezTo>
                      <a:pt x="765" y="212"/>
                      <a:pt x="772" y="211"/>
                      <a:pt x="780" y="210"/>
                    </a:cubicBezTo>
                    <a:cubicBezTo>
                      <a:pt x="802" y="209"/>
                      <a:pt x="825" y="207"/>
                      <a:pt x="847" y="199"/>
                    </a:cubicBezTo>
                    <a:cubicBezTo>
                      <a:pt x="852" y="197"/>
                      <a:pt x="858" y="197"/>
                      <a:pt x="864" y="195"/>
                    </a:cubicBezTo>
                    <a:cubicBezTo>
                      <a:pt x="869" y="194"/>
                      <a:pt x="874" y="192"/>
                      <a:pt x="879" y="189"/>
                    </a:cubicBezTo>
                    <a:cubicBezTo>
                      <a:pt x="897" y="179"/>
                      <a:pt x="914" y="168"/>
                      <a:pt x="932" y="157"/>
                    </a:cubicBezTo>
                    <a:cubicBezTo>
                      <a:pt x="941" y="151"/>
                      <a:pt x="951" y="152"/>
                      <a:pt x="958" y="158"/>
                    </a:cubicBezTo>
                    <a:cubicBezTo>
                      <a:pt x="971" y="168"/>
                      <a:pt x="985" y="175"/>
                      <a:pt x="999" y="181"/>
                    </a:cubicBezTo>
                    <a:cubicBezTo>
                      <a:pt x="1008" y="185"/>
                      <a:pt x="1012" y="191"/>
                      <a:pt x="1012" y="201"/>
                    </a:cubicBezTo>
                    <a:cubicBezTo>
                      <a:pt x="1013" y="220"/>
                      <a:pt x="1014" y="238"/>
                      <a:pt x="1016" y="257"/>
                    </a:cubicBezTo>
                    <a:cubicBezTo>
                      <a:pt x="1017" y="270"/>
                      <a:pt x="1022" y="283"/>
                      <a:pt x="1025" y="296"/>
                    </a:cubicBezTo>
                    <a:cubicBezTo>
                      <a:pt x="1025" y="299"/>
                      <a:pt x="1026" y="301"/>
                      <a:pt x="1026" y="305"/>
                    </a:cubicBezTo>
                    <a:cubicBezTo>
                      <a:pt x="1012" y="305"/>
                      <a:pt x="999" y="305"/>
                      <a:pt x="985" y="305"/>
                    </a:cubicBezTo>
                    <a:cubicBezTo>
                      <a:pt x="971" y="305"/>
                      <a:pt x="956" y="306"/>
                      <a:pt x="941" y="306"/>
                    </a:cubicBezTo>
                    <a:cubicBezTo>
                      <a:pt x="928" y="306"/>
                      <a:pt x="915" y="307"/>
                      <a:pt x="902" y="307"/>
                    </a:cubicBezTo>
                    <a:cubicBezTo>
                      <a:pt x="882" y="307"/>
                      <a:pt x="863" y="307"/>
                      <a:pt x="844" y="307"/>
                    </a:cubicBezTo>
                    <a:cubicBezTo>
                      <a:pt x="822" y="307"/>
                      <a:pt x="801" y="307"/>
                      <a:pt x="779" y="308"/>
                    </a:cubicBezTo>
                    <a:cubicBezTo>
                      <a:pt x="765" y="308"/>
                      <a:pt x="752" y="310"/>
                      <a:pt x="738" y="310"/>
                    </a:cubicBezTo>
                    <a:cubicBezTo>
                      <a:pt x="729" y="311"/>
                      <a:pt x="720" y="311"/>
                      <a:pt x="711" y="311"/>
                    </a:cubicBezTo>
                    <a:cubicBezTo>
                      <a:pt x="690" y="311"/>
                      <a:pt x="669" y="312"/>
                      <a:pt x="648" y="313"/>
                    </a:cubicBezTo>
                    <a:cubicBezTo>
                      <a:pt x="618" y="314"/>
                      <a:pt x="589" y="316"/>
                      <a:pt x="559" y="317"/>
                    </a:cubicBezTo>
                    <a:cubicBezTo>
                      <a:pt x="546" y="318"/>
                      <a:pt x="532" y="317"/>
                      <a:pt x="519" y="318"/>
                    </a:cubicBezTo>
                    <a:cubicBezTo>
                      <a:pt x="502" y="319"/>
                      <a:pt x="484" y="320"/>
                      <a:pt x="467" y="321"/>
                    </a:cubicBezTo>
                    <a:cubicBezTo>
                      <a:pt x="456" y="322"/>
                      <a:pt x="446" y="321"/>
                      <a:pt x="435" y="322"/>
                    </a:cubicBezTo>
                    <a:cubicBezTo>
                      <a:pt x="407" y="323"/>
                      <a:pt x="379" y="324"/>
                      <a:pt x="352" y="325"/>
                    </a:cubicBezTo>
                    <a:cubicBezTo>
                      <a:pt x="334" y="325"/>
                      <a:pt x="317" y="324"/>
                      <a:pt x="299" y="323"/>
                    </a:cubicBezTo>
                    <a:cubicBezTo>
                      <a:pt x="290" y="323"/>
                      <a:pt x="280" y="323"/>
                      <a:pt x="271" y="323"/>
                    </a:cubicBezTo>
                    <a:cubicBezTo>
                      <a:pt x="251" y="322"/>
                      <a:pt x="231" y="320"/>
                      <a:pt x="211" y="320"/>
                    </a:cubicBezTo>
                    <a:cubicBezTo>
                      <a:pt x="193" y="319"/>
                      <a:pt x="175" y="318"/>
                      <a:pt x="157" y="319"/>
                    </a:cubicBezTo>
                    <a:cubicBezTo>
                      <a:pt x="133" y="320"/>
                      <a:pt x="113" y="312"/>
                      <a:pt x="96" y="297"/>
                    </a:cubicBezTo>
                    <a:cubicBezTo>
                      <a:pt x="86" y="288"/>
                      <a:pt x="75" y="281"/>
                      <a:pt x="65" y="272"/>
                    </a:cubicBezTo>
                    <a:cubicBezTo>
                      <a:pt x="57" y="265"/>
                      <a:pt x="50" y="258"/>
                      <a:pt x="43" y="251"/>
                    </a:cubicBezTo>
                    <a:cubicBezTo>
                      <a:pt x="33" y="239"/>
                      <a:pt x="23" y="226"/>
                      <a:pt x="13" y="213"/>
                    </a:cubicBezTo>
                    <a:cubicBezTo>
                      <a:pt x="11" y="211"/>
                      <a:pt x="9" y="208"/>
                      <a:pt x="7" y="205"/>
                    </a:cubicBezTo>
                    <a:cubicBezTo>
                      <a:pt x="2" y="195"/>
                      <a:pt x="0" y="185"/>
                      <a:pt x="9" y="175"/>
                    </a:cubicBezTo>
                    <a:cubicBezTo>
                      <a:pt x="11" y="172"/>
                      <a:pt x="13" y="168"/>
                      <a:pt x="15" y="165"/>
                    </a:cubicBezTo>
                    <a:cubicBezTo>
                      <a:pt x="25" y="141"/>
                      <a:pt x="43" y="122"/>
                      <a:pt x="63" y="107"/>
                    </a:cubicBezTo>
                    <a:cubicBezTo>
                      <a:pt x="83" y="92"/>
                      <a:pt x="103" y="78"/>
                      <a:pt x="123" y="64"/>
                    </a:cubicBezTo>
                    <a:cubicBezTo>
                      <a:pt x="143" y="49"/>
                      <a:pt x="166" y="40"/>
                      <a:pt x="189" y="31"/>
                    </a:cubicBezTo>
                    <a:cubicBezTo>
                      <a:pt x="199" y="28"/>
                      <a:pt x="208" y="23"/>
                      <a:pt x="217" y="20"/>
                    </a:cubicBezTo>
                    <a:cubicBezTo>
                      <a:pt x="231" y="16"/>
                      <a:pt x="245" y="12"/>
                      <a:pt x="259" y="8"/>
                    </a:cubicBezTo>
                    <a:cubicBezTo>
                      <a:pt x="260" y="8"/>
                      <a:pt x="262" y="8"/>
                      <a:pt x="264" y="7"/>
                    </a:cubicBezTo>
                    <a:cubicBezTo>
                      <a:pt x="277" y="2"/>
                      <a:pt x="291" y="3"/>
                      <a:pt x="305" y="1"/>
                    </a:cubicBezTo>
                    <a:cubicBezTo>
                      <a:pt x="309" y="0"/>
                      <a:pt x="314" y="1"/>
                      <a:pt x="319" y="2"/>
                    </a:cubicBezTo>
                    <a:cubicBezTo>
                      <a:pt x="328" y="3"/>
                      <a:pt x="338" y="5"/>
                      <a:pt x="348" y="7"/>
                    </a:cubicBezTo>
                    <a:cubicBezTo>
                      <a:pt x="348" y="7"/>
                      <a:pt x="348" y="8"/>
                      <a:pt x="348" y="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12" name="Freeform 15"/>
              <p:cNvSpPr>
                <a:spLocks/>
              </p:cNvSpPr>
              <p:nvPr/>
            </p:nvSpPr>
            <p:spPr bwMode="auto">
              <a:xfrm>
                <a:off x="4724" y="1849"/>
                <a:ext cx="540" cy="691"/>
              </a:xfrm>
              <a:custGeom>
                <a:avLst/>
                <a:gdLst>
                  <a:gd name="T0" fmla="*/ 407 w 655"/>
                  <a:gd name="T1" fmla="*/ 778 h 836"/>
                  <a:gd name="T2" fmla="*/ 386 w 655"/>
                  <a:gd name="T3" fmla="*/ 724 h 836"/>
                  <a:gd name="T4" fmla="*/ 366 w 655"/>
                  <a:gd name="T5" fmla="*/ 714 h 836"/>
                  <a:gd name="T6" fmla="*/ 350 w 655"/>
                  <a:gd name="T7" fmla="*/ 812 h 836"/>
                  <a:gd name="T8" fmla="*/ 343 w 655"/>
                  <a:gd name="T9" fmla="*/ 829 h 836"/>
                  <a:gd name="T10" fmla="*/ 281 w 655"/>
                  <a:gd name="T11" fmla="*/ 757 h 836"/>
                  <a:gd name="T12" fmla="*/ 247 w 655"/>
                  <a:gd name="T13" fmla="*/ 714 h 836"/>
                  <a:gd name="T14" fmla="*/ 200 w 655"/>
                  <a:gd name="T15" fmla="*/ 656 h 836"/>
                  <a:gd name="T16" fmla="*/ 196 w 655"/>
                  <a:gd name="T17" fmla="*/ 724 h 836"/>
                  <a:gd name="T18" fmla="*/ 177 w 655"/>
                  <a:gd name="T19" fmla="*/ 703 h 836"/>
                  <a:gd name="T20" fmla="*/ 159 w 655"/>
                  <a:gd name="T21" fmla="*/ 588 h 836"/>
                  <a:gd name="T22" fmla="*/ 195 w 655"/>
                  <a:gd name="T23" fmla="*/ 577 h 836"/>
                  <a:gd name="T24" fmla="*/ 299 w 655"/>
                  <a:gd name="T25" fmla="*/ 618 h 836"/>
                  <a:gd name="T26" fmla="*/ 371 w 655"/>
                  <a:gd name="T27" fmla="*/ 653 h 836"/>
                  <a:gd name="T28" fmla="*/ 415 w 655"/>
                  <a:gd name="T29" fmla="*/ 603 h 836"/>
                  <a:gd name="T30" fmla="*/ 533 w 655"/>
                  <a:gd name="T31" fmla="*/ 560 h 836"/>
                  <a:gd name="T32" fmla="*/ 518 w 655"/>
                  <a:gd name="T33" fmla="*/ 538 h 836"/>
                  <a:gd name="T34" fmla="*/ 516 w 655"/>
                  <a:gd name="T35" fmla="*/ 508 h 836"/>
                  <a:gd name="T36" fmla="*/ 559 w 655"/>
                  <a:gd name="T37" fmla="*/ 454 h 836"/>
                  <a:gd name="T38" fmla="*/ 578 w 655"/>
                  <a:gd name="T39" fmla="*/ 341 h 836"/>
                  <a:gd name="T40" fmla="*/ 556 w 655"/>
                  <a:gd name="T41" fmla="*/ 271 h 836"/>
                  <a:gd name="T42" fmla="*/ 498 w 655"/>
                  <a:gd name="T43" fmla="*/ 286 h 836"/>
                  <a:gd name="T44" fmla="*/ 527 w 655"/>
                  <a:gd name="T45" fmla="*/ 220 h 836"/>
                  <a:gd name="T46" fmla="*/ 454 w 655"/>
                  <a:gd name="T47" fmla="*/ 156 h 836"/>
                  <a:gd name="T48" fmla="*/ 493 w 655"/>
                  <a:gd name="T49" fmla="*/ 115 h 836"/>
                  <a:gd name="T50" fmla="*/ 366 w 655"/>
                  <a:gd name="T51" fmla="*/ 116 h 836"/>
                  <a:gd name="T52" fmla="*/ 297 w 655"/>
                  <a:gd name="T53" fmla="*/ 164 h 836"/>
                  <a:gd name="T54" fmla="*/ 251 w 655"/>
                  <a:gd name="T55" fmla="*/ 224 h 836"/>
                  <a:gd name="T56" fmla="*/ 223 w 655"/>
                  <a:gd name="T57" fmla="*/ 154 h 836"/>
                  <a:gd name="T58" fmla="*/ 195 w 655"/>
                  <a:gd name="T59" fmla="*/ 255 h 836"/>
                  <a:gd name="T60" fmla="*/ 154 w 655"/>
                  <a:gd name="T61" fmla="*/ 180 h 836"/>
                  <a:gd name="T62" fmla="*/ 121 w 655"/>
                  <a:gd name="T63" fmla="*/ 295 h 836"/>
                  <a:gd name="T64" fmla="*/ 61 w 655"/>
                  <a:gd name="T65" fmla="*/ 248 h 836"/>
                  <a:gd name="T66" fmla="*/ 16 w 655"/>
                  <a:gd name="T67" fmla="*/ 289 h 836"/>
                  <a:gd name="T68" fmla="*/ 24 w 655"/>
                  <a:gd name="T69" fmla="*/ 170 h 836"/>
                  <a:gd name="T70" fmla="*/ 88 w 655"/>
                  <a:gd name="T71" fmla="*/ 83 h 836"/>
                  <a:gd name="T72" fmla="*/ 202 w 655"/>
                  <a:gd name="T73" fmla="*/ 24 h 836"/>
                  <a:gd name="T74" fmla="*/ 313 w 655"/>
                  <a:gd name="T75" fmla="*/ 2 h 836"/>
                  <a:gd name="T76" fmla="*/ 412 w 655"/>
                  <a:gd name="T77" fmla="*/ 11 h 836"/>
                  <a:gd name="T78" fmla="*/ 551 w 655"/>
                  <a:gd name="T79" fmla="*/ 78 h 836"/>
                  <a:gd name="T80" fmla="*/ 634 w 655"/>
                  <a:gd name="T81" fmla="*/ 212 h 836"/>
                  <a:gd name="T82" fmla="*/ 649 w 655"/>
                  <a:gd name="T83" fmla="*/ 290 h 836"/>
                  <a:gd name="T84" fmla="*/ 646 w 655"/>
                  <a:gd name="T85" fmla="*/ 372 h 836"/>
                  <a:gd name="T86" fmla="*/ 635 w 655"/>
                  <a:gd name="T87" fmla="*/ 415 h 836"/>
                  <a:gd name="T88" fmla="*/ 574 w 655"/>
                  <a:gd name="T89" fmla="*/ 534 h 836"/>
                  <a:gd name="T90" fmla="*/ 479 w 655"/>
                  <a:gd name="T91" fmla="*/ 669 h 836"/>
                  <a:gd name="T92" fmla="*/ 453 w 655"/>
                  <a:gd name="T93" fmla="*/ 836 h 8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655" h="836">
                    <a:moveTo>
                      <a:pt x="453" y="836"/>
                    </a:moveTo>
                    <a:cubicBezTo>
                      <a:pt x="439" y="828"/>
                      <a:pt x="429" y="819"/>
                      <a:pt x="421" y="808"/>
                    </a:cubicBezTo>
                    <a:cubicBezTo>
                      <a:pt x="415" y="799"/>
                      <a:pt x="411" y="788"/>
                      <a:pt x="407" y="778"/>
                    </a:cubicBezTo>
                    <a:cubicBezTo>
                      <a:pt x="405" y="775"/>
                      <a:pt x="403" y="772"/>
                      <a:pt x="401" y="769"/>
                    </a:cubicBezTo>
                    <a:cubicBezTo>
                      <a:pt x="400" y="767"/>
                      <a:pt x="399" y="765"/>
                      <a:pt x="398" y="763"/>
                    </a:cubicBezTo>
                    <a:cubicBezTo>
                      <a:pt x="394" y="750"/>
                      <a:pt x="389" y="737"/>
                      <a:pt x="386" y="724"/>
                    </a:cubicBezTo>
                    <a:cubicBezTo>
                      <a:pt x="384" y="715"/>
                      <a:pt x="383" y="706"/>
                      <a:pt x="382" y="697"/>
                    </a:cubicBezTo>
                    <a:cubicBezTo>
                      <a:pt x="374" y="694"/>
                      <a:pt x="371" y="696"/>
                      <a:pt x="368" y="703"/>
                    </a:cubicBezTo>
                    <a:cubicBezTo>
                      <a:pt x="367" y="707"/>
                      <a:pt x="366" y="711"/>
                      <a:pt x="366" y="714"/>
                    </a:cubicBezTo>
                    <a:cubicBezTo>
                      <a:pt x="365" y="719"/>
                      <a:pt x="365" y="724"/>
                      <a:pt x="364" y="728"/>
                    </a:cubicBezTo>
                    <a:cubicBezTo>
                      <a:pt x="361" y="741"/>
                      <a:pt x="357" y="753"/>
                      <a:pt x="354" y="766"/>
                    </a:cubicBezTo>
                    <a:cubicBezTo>
                      <a:pt x="349" y="781"/>
                      <a:pt x="349" y="797"/>
                      <a:pt x="350" y="812"/>
                    </a:cubicBezTo>
                    <a:cubicBezTo>
                      <a:pt x="350" y="818"/>
                      <a:pt x="353" y="824"/>
                      <a:pt x="355" y="829"/>
                    </a:cubicBezTo>
                    <a:cubicBezTo>
                      <a:pt x="355" y="831"/>
                      <a:pt x="355" y="833"/>
                      <a:pt x="355" y="836"/>
                    </a:cubicBezTo>
                    <a:cubicBezTo>
                      <a:pt x="350" y="833"/>
                      <a:pt x="346" y="832"/>
                      <a:pt x="343" y="829"/>
                    </a:cubicBezTo>
                    <a:cubicBezTo>
                      <a:pt x="331" y="819"/>
                      <a:pt x="318" y="810"/>
                      <a:pt x="307" y="799"/>
                    </a:cubicBezTo>
                    <a:cubicBezTo>
                      <a:pt x="297" y="788"/>
                      <a:pt x="287" y="775"/>
                      <a:pt x="282" y="760"/>
                    </a:cubicBezTo>
                    <a:cubicBezTo>
                      <a:pt x="282" y="759"/>
                      <a:pt x="281" y="758"/>
                      <a:pt x="281" y="757"/>
                    </a:cubicBezTo>
                    <a:cubicBezTo>
                      <a:pt x="269" y="742"/>
                      <a:pt x="266" y="724"/>
                      <a:pt x="265" y="707"/>
                    </a:cubicBezTo>
                    <a:cubicBezTo>
                      <a:pt x="265" y="706"/>
                      <a:pt x="264" y="705"/>
                      <a:pt x="264" y="704"/>
                    </a:cubicBezTo>
                    <a:cubicBezTo>
                      <a:pt x="254" y="701"/>
                      <a:pt x="248" y="704"/>
                      <a:pt x="247" y="714"/>
                    </a:cubicBezTo>
                    <a:cubicBezTo>
                      <a:pt x="245" y="722"/>
                      <a:pt x="245" y="730"/>
                      <a:pt x="243" y="739"/>
                    </a:cubicBezTo>
                    <a:cubicBezTo>
                      <a:pt x="227" y="707"/>
                      <a:pt x="218" y="674"/>
                      <a:pt x="219" y="638"/>
                    </a:cubicBezTo>
                    <a:cubicBezTo>
                      <a:pt x="207" y="636"/>
                      <a:pt x="199" y="643"/>
                      <a:pt x="200" y="656"/>
                    </a:cubicBezTo>
                    <a:cubicBezTo>
                      <a:pt x="201" y="659"/>
                      <a:pt x="200" y="661"/>
                      <a:pt x="199" y="663"/>
                    </a:cubicBezTo>
                    <a:cubicBezTo>
                      <a:pt x="197" y="672"/>
                      <a:pt x="197" y="680"/>
                      <a:pt x="195" y="688"/>
                    </a:cubicBezTo>
                    <a:cubicBezTo>
                      <a:pt x="192" y="700"/>
                      <a:pt x="197" y="712"/>
                      <a:pt x="196" y="724"/>
                    </a:cubicBezTo>
                    <a:cubicBezTo>
                      <a:pt x="196" y="726"/>
                      <a:pt x="196" y="728"/>
                      <a:pt x="196" y="731"/>
                    </a:cubicBezTo>
                    <a:cubicBezTo>
                      <a:pt x="194" y="730"/>
                      <a:pt x="192" y="729"/>
                      <a:pt x="191" y="728"/>
                    </a:cubicBezTo>
                    <a:cubicBezTo>
                      <a:pt x="186" y="720"/>
                      <a:pt x="181" y="712"/>
                      <a:pt x="177" y="703"/>
                    </a:cubicBezTo>
                    <a:cubicBezTo>
                      <a:pt x="168" y="682"/>
                      <a:pt x="163" y="661"/>
                      <a:pt x="161" y="638"/>
                    </a:cubicBezTo>
                    <a:cubicBezTo>
                      <a:pt x="160" y="632"/>
                      <a:pt x="158" y="626"/>
                      <a:pt x="158" y="619"/>
                    </a:cubicBezTo>
                    <a:cubicBezTo>
                      <a:pt x="158" y="609"/>
                      <a:pt x="159" y="599"/>
                      <a:pt x="159" y="588"/>
                    </a:cubicBezTo>
                    <a:cubicBezTo>
                      <a:pt x="158" y="577"/>
                      <a:pt x="161" y="566"/>
                      <a:pt x="164" y="555"/>
                    </a:cubicBezTo>
                    <a:cubicBezTo>
                      <a:pt x="172" y="560"/>
                      <a:pt x="177" y="568"/>
                      <a:pt x="187" y="569"/>
                    </a:cubicBezTo>
                    <a:cubicBezTo>
                      <a:pt x="190" y="570"/>
                      <a:pt x="192" y="574"/>
                      <a:pt x="195" y="577"/>
                    </a:cubicBezTo>
                    <a:cubicBezTo>
                      <a:pt x="209" y="589"/>
                      <a:pt x="226" y="596"/>
                      <a:pt x="243" y="603"/>
                    </a:cubicBezTo>
                    <a:cubicBezTo>
                      <a:pt x="256" y="609"/>
                      <a:pt x="269" y="614"/>
                      <a:pt x="283" y="615"/>
                    </a:cubicBezTo>
                    <a:cubicBezTo>
                      <a:pt x="288" y="616"/>
                      <a:pt x="294" y="617"/>
                      <a:pt x="299" y="618"/>
                    </a:cubicBezTo>
                    <a:cubicBezTo>
                      <a:pt x="305" y="618"/>
                      <a:pt x="310" y="621"/>
                      <a:pt x="311" y="628"/>
                    </a:cubicBezTo>
                    <a:cubicBezTo>
                      <a:pt x="315" y="641"/>
                      <a:pt x="326" y="645"/>
                      <a:pt x="337" y="648"/>
                    </a:cubicBezTo>
                    <a:cubicBezTo>
                      <a:pt x="349" y="650"/>
                      <a:pt x="360" y="652"/>
                      <a:pt x="371" y="653"/>
                    </a:cubicBezTo>
                    <a:cubicBezTo>
                      <a:pt x="383" y="654"/>
                      <a:pt x="393" y="651"/>
                      <a:pt x="400" y="640"/>
                    </a:cubicBezTo>
                    <a:cubicBezTo>
                      <a:pt x="403" y="634"/>
                      <a:pt x="406" y="629"/>
                      <a:pt x="409" y="622"/>
                    </a:cubicBezTo>
                    <a:cubicBezTo>
                      <a:pt x="411" y="617"/>
                      <a:pt x="413" y="610"/>
                      <a:pt x="415" y="603"/>
                    </a:cubicBezTo>
                    <a:cubicBezTo>
                      <a:pt x="428" y="599"/>
                      <a:pt x="442" y="595"/>
                      <a:pt x="456" y="590"/>
                    </a:cubicBezTo>
                    <a:cubicBezTo>
                      <a:pt x="471" y="584"/>
                      <a:pt x="487" y="578"/>
                      <a:pt x="502" y="572"/>
                    </a:cubicBezTo>
                    <a:cubicBezTo>
                      <a:pt x="512" y="568"/>
                      <a:pt x="521" y="560"/>
                      <a:pt x="533" y="560"/>
                    </a:cubicBezTo>
                    <a:cubicBezTo>
                      <a:pt x="535" y="560"/>
                      <a:pt x="538" y="557"/>
                      <a:pt x="539" y="554"/>
                    </a:cubicBezTo>
                    <a:cubicBezTo>
                      <a:pt x="541" y="550"/>
                      <a:pt x="541" y="546"/>
                      <a:pt x="543" y="541"/>
                    </a:cubicBezTo>
                    <a:cubicBezTo>
                      <a:pt x="534" y="540"/>
                      <a:pt x="526" y="540"/>
                      <a:pt x="518" y="538"/>
                    </a:cubicBezTo>
                    <a:cubicBezTo>
                      <a:pt x="511" y="536"/>
                      <a:pt x="504" y="531"/>
                      <a:pt x="497" y="528"/>
                    </a:cubicBezTo>
                    <a:cubicBezTo>
                      <a:pt x="497" y="521"/>
                      <a:pt x="502" y="520"/>
                      <a:pt x="505" y="517"/>
                    </a:cubicBezTo>
                    <a:cubicBezTo>
                      <a:pt x="509" y="515"/>
                      <a:pt x="512" y="511"/>
                      <a:pt x="516" y="508"/>
                    </a:cubicBezTo>
                    <a:cubicBezTo>
                      <a:pt x="518" y="507"/>
                      <a:pt x="519" y="504"/>
                      <a:pt x="521" y="503"/>
                    </a:cubicBezTo>
                    <a:cubicBezTo>
                      <a:pt x="537" y="494"/>
                      <a:pt x="544" y="478"/>
                      <a:pt x="552" y="463"/>
                    </a:cubicBezTo>
                    <a:cubicBezTo>
                      <a:pt x="554" y="460"/>
                      <a:pt x="556" y="457"/>
                      <a:pt x="559" y="454"/>
                    </a:cubicBezTo>
                    <a:cubicBezTo>
                      <a:pt x="563" y="450"/>
                      <a:pt x="564" y="445"/>
                      <a:pt x="566" y="439"/>
                    </a:cubicBezTo>
                    <a:cubicBezTo>
                      <a:pt x="546" y="440"/>
                      <a:pt x="526" y="439"/>
                      <a:pt x="505" y="433"/>
                    </a:cubicBezTo>
                    <a:cubicBezTo>
                      <a:pt x="543" y="411"/>
                      <a:pt x="568" y="382"/>
                      <a:pt x="578" y="341"/>
                    </a:cubicBezTo>
                    <a:cubicBezTo>
                      <a:pt x="578" y="338"/>
                      <a:pt x="578" y="334"/>
                      <a:pt x="578" y="330"/>
                    </a:cubicBezTo>
                    <a:cubicBezTo>
                      <a:pt x="553" y="335"/>
                      <a:pt x="528" y="340"/>
                      <a:pt x="503" y="341"/>
                    </a:cubicBezTo>
                    <a:cubicBezTo>
                      <a:pt x="526" y="322"/>
                      <a:pt x="546" y="300"/>
                      <a:pt x="556" y="271"/>
                    </a:cubicBezTo>
                    <a:cubicBezTo>
                      <a:pt x="557" y="269"/>
                      <a:pt x="556" y="266"/>
                      <a:pt x="557" y="263"/>
                    </a:cubicBezTo>
                    <a:cubicBezTo>
                      <a:pt x="549" y="264"/>
                      <a:pt x="544" y="268"/>
                      <a:pt x="538" y="271"/>
                    </a:cubicBezTo>
                    <a:cubicBezTo>
                      <a:pt x="526" y="279"/>
                      <a:pt x="512" y="282"/>
                      <a:pt x="498" y="286"/>
                    </a:cubicBezTo>
                    <a:cubicBezTo>
                      <a:pt x="492" y="288"/>
                      <a:pt x="486" y="288"/>
                      <a:pt x="479" y="286"/>
                    </a:cubicBezTo>
                    <a:cubicBezTo>
                      <a:pt x="489" y="276"/>
                      <a:pt x="499" y="267"/>
                      <a:pt x="508" y="257"/>
                    </a:cubicBezTo>
                    <a:cubicBezTo>
                      <a:pt x="518" y="246"/>
                      <a:pt x="523" y="233"/>
                      <a:pt x="527" y="220"/>
                    </a:cubicBezTo>
                    <a:cubicBezTo>
                      <a:pt x="530" y="207"/>
                      <a:pt x="532" y="193"/>
                      <a:pt x="534" y="179"/>
                    </a:cubicBezTo>
                    <a:cubicBezTo>
                      <a:pt x="504" y="168"/>
                      <a:pt x="475" y="159"/>
                      <a:pt x="444" y="179"/>
                    </a:cubicBezTo>
                    <a:cubicBezTo>
                      <a:pt x="445" y="169"/>
                      <a:pt x="449" y="162"/>
                      <a:pt x="454" y="156"/>
                    </a:cubicBezTo>
                    <a:cubicBezTo>
                      <a:pt x="457" y="152"/>
                      <a:pt x="460" y="149"/>
                      <a:pt x="463" y="145"/>
                    </a:cubicBezTo>
                    <a:cubicBezTo>
                      <a:pt x="468" y="138"/>
                      <a:pt x="476" y="135"/>
                      <a:pt x="483" y="132"/>
                    </a:cubicBezTo>
                    <a:cubicBezTo>
                      <a:pt x="490" y="128"/>
                      <a:pt x="493" y="123"/>
                      <a:pt x="493" y="115"/>
                    </a:cubicBezTo>
                    <a:cubicBezTo>
                      <a:pt x="480" y="107"/>
                      <a:pt x="467" y="103"/>
                      <a:pt x="452" y="102"/>
                    </a:cubicBezTo>
                    <a:cubicBezTo>
                      <a:pt x="437" y="101"/>
                      <a:pt x="423" y="100"/>
                      <a:pt x="408" y="102"/>
                    </a:cubicBezTo>
                    <a:cubicBezTo>
                      <a:pt x="393" y="104"/>
                      <a:pt x="379" y="108"/>
                      <a:pt x="366" y="116"/>
                    </a:cubicBezTo>
                    <a:cubicBezTo>
                      <a:pt x="362" y="118"/>
                      <a:pt x="356" y="119"/>
                      <a:pt x="352" y="122"/>
                    </a:cubicBezTo>
                    <a:cubicBezTo>
                      <a:pt x="343" y="126"/>
                      <a:pt x="334" y="131"/>
                      <a:pt x="326" y="137"/>
                    </a:cubicBezTo>
                    <a:cubicBezTo>
                      <a:pt x="315" y="144"/>
                      <a:pt x="306" y="154"/>
                      <a:pt x="297" y="164"/>
                    </a:cubicBezTo>
                    <a:cubicBezTo>
                      <a:pt x="287" y="174"/>
                      <a:pt x="280" y="186"/>
                      <a:pt x="273" y="198"/>
                    </a:cubicBezTo>
                    <a:cubicBezTo>
                      <a:pt x="267" y="208"/>
                      <a:pt x="262" y="218"/>
                      <a:pt x="256" y="229"/>
                    </a:cubicBezTo>
                    <a:cubicBezTo>
                      <a:pt x="254" y="227"/>
                      <a:pt x="252" y="226"/>
                      <a:pt x="251" y="224"/>
                    </a:cubicBezTo>
                    <a:cubicBezTo>
                      <a:pt x="244" y="202"/>
                      <a:pt x="235" y="181"/>
                      <a:pt x="236" y="158"/>
                    </a:cubicBezTo>
                    <a:cubicBezTo>
                      <a:pt x="236" y="155"/>
                      <a:pt x="237" y="150"/>
                      <a:pt x="232" y="148"/>
                    </a:cubicBezTo>
                    <a:cubicBezTo>
                      <a:pt x="228" y="147"/>
                      <a:pt x="225" y="151"/>
                      <a:pt x="223" y="154"/>
                    </a:cubicBezTo>
                    <a:cubicBezTo>
                      <a:pt x="216" y="166"/>
                      <a:pt x="211" y="178"/>
                      <a:pt x="204" y="190"/>
                    </a:cubicBezTo>
                    <a:cubicBezTo>
                      <a:pt x="200" y="197"/>
                      <a:pt x="200" y="205"/>
                      <a:pt x="199" y="213"/>
                    </a:cubicBezTo>
                    <a:cubicBezTo>
                      <a:pt x="199" y="227"/>
                      <a:pt x="197" y="241"/>
                      <a:pt x="195" y="255"/>
                    </a:cubicBezTo>
                    <a:cubicBezTo>
                      <a:pt x="195" y="256"/>
                      <a:pt x="194" y="257"/>
                      <a:pt x="193" y="259"/>
                    </a:cubicBezTo>
                    <a:cubicBezTo>
                      <a:pt x="179" y="251"/>
                      <a:pt x="173" y="237"/>
                      <a:pt x="165" y="224"/>
                    </a:cubicBezTo>
                    <a:cubicBezTo>
                      <a:pt x="157" y="211"/>
                      <a:pt x="154" y="197"/>
                      <a:pt x="154" y="180"/>
                    </a:cubicBezTo>
                    <a:cubicBezTo>
                      <a:pt x="142" y="186"/>
                      <a:pt x="140" y="196"/>
                      <a:pt x="138" y="206"/>
                    </a:cubicBezTo>
                    <a:cubicBezTo>
                      <a:pt x="133" y="228"/>
                      <a:pt x="130" y="249"/>
                      <a:pt x="126" y="271"/>
                    </a:cubicBezTo>
                    <a:cubicBezTo>
                      <a:pt x="125" y="279"/>
                      <a:pt x="123" y="287"/>
                      <a:pt x="121" y="295"/>
                    </a:cubicBezTo>
                    <a:cubicBezTo>
                      <a:pt x="108" y="282"/>
                      <a:pt x="87" y="233"/>
                      <a:pt x="84" y="207"/>
                    </a:cubicBezTo>
                    <a:cubicBezTo>
                      <a:pt x="78" y="208"/>
                      <a:pt x="74" y="212"/>
                      <a:pt x="72" y="217"/>
                    </a:cubicBezTo>
                    <a:cubicBezTo>
                      <a:pt x="68" y="227"/>
                      <a:pt x="63" y="237"/>
                      <a:pt x="61" y="248"/>
                    </a:cubicBezTo>
                    <a:cubicBezTo>
                      <a:pt x="55" y="268"/>
                      <a:pt x="47" y="288"/>
                      <a:pt x="39" y="308"/>
                    </a:cubicBezTo>
                    <a:cubicBezTo>
                      <a:pt x="39" y="310"/>
                      <a:pt x="37" y="311"/>
                      <a:pt x="36" y="313"/>
                    </a:cubicBezTo>
                    <a:cubicBezTo>
                      <a:pt x="28" y="306"/>
                      <a:pt x="18" y="301"/>
                      <a:pt x="16" y="289"/>
                    </a:cubicBezTo>
                    <a:cubicBezTo>
                      <a:pt x="15" y="287"/>
                      <a:pt x="14" y="284"/>
                      <a:pt x="12" y="282"/>
                    </a:cubicBezTo>
                    <a:cubicBezTo>
                      <a:pt x="5" y="274"/>
                      <a:pt x="5" y="265"/>
                      <a:pt x="4" y="255"/>
                    </a:cubicBezTo>
                    <a:cubicBezTo>
                      <a:pt x="0" y="225"/>
                      <a:pt x="11" y="197"/>
                      <a:pt x="24" y="170"/>
                    </a:cubicBezTo>
                    <a:cubicBezTo>
                      <a:pt x="29" y="160"/>
                      <a:pt x="35" y="151"/>
                      <a:pt x="41" y="142"/>
                    </a:cubicBezTo>
                    <a:cubicBezTo>
                      <a:pt x="44" y="137"/>
                      <a:pt x="46" y="131"/>
                      <a:pt x="49" y="126"/>
                    </a:cubicBezTo>
                    <a:cubicBezTo>
                      <a:pt x="60" y="109"/>
                      <a:pt x="73" y="96"/>
                      <a:pt x="88" y="83"/>
                    </a:cubicBezTo>
                    <a:cubicBezTo>
                      <a:pt x="99" y="74"/>
                      <a:pt x="111" y="67"/>
                      <a:pt x="124" y="61"/>
                    </a:cubicBezTo>
                    <a:cubicBezTo>
                      <a:pt x="133" y="57"/>
                      <a:pt x="141" y="50"/>
                      <a:pt x="151" y="46"/>
                    </a:cubicBezTo>
                    <a:cubicBezTo>
                      <a:pt x="168" y="38"/>
                      <a:pt x="183" y="27"/>
                      <a:pt x="202" y="24"/>
                    </a:cubicBezTo>
                    <a:cubicBezTo>
                      <a:pt x="213" y="22"/>
                      <a:pt x="223" y="19"/>
                      <a:pt x="233" y="16"/>
                    </a:cubicBezTo>
                    <a:cubicBezTo>
                      <a:pt x="234" y="15"/>
                      <a:pt x="235" y="15"/>
                      <a:pt x="236" y="15"/>
                    </a:cubicBezTo>
                    <a:cubicBezTo>
                      <a:pt x="262" y="10"/>
                      <a:pt x="287" y="5"/>
                      <a:pt x="313" y="2"/>
                    </a:cubicBezTo>
                    <a:cubicBezTo>
                      <a:pt x="325" y="0"/>
                      <a:pt x="337" y="2"/>
                      <a:pt x="349" y="3"/>
                    </a:cubicBezTo>
                    <a:cubicBezTo>
                      <a:pt x="358" y="4"/>
                      <a:pt x="367" y="3"/>
                      <a:pt x="376" y="5"/>
                    </a:cubicBezTo>
                    <a:cubicBezTo>
                      <a:pt x="388" y="6"/>
                      <a:pt x="400" y="9"/>
                      <a:pt x="412" y="11"/>
                    </a:cubicBezTo>
                    <a:cubicBezTo>
                      <a:pt x="424" y="13"/>
                      <a:pt x="435" y="15"/>
                      <a:pt x="446" y="17"/>
                    </a:cubicBezTo>
                    <a:cubicBezTo>
                      <a:pt x="471" y="22"/>
                      <a:pt x="494" y="31"/>
                      <a:pt x="515" y="45"/>
                    </a:cubicBezTo>
                    <a:cubicBezTo>
                      <a:pt x="528" y="53"/>
                      <a:pt x="540" y="66"/>
                      <a:pt x="551" y="78"/>
                    </a:cubicBezTo>
                    <a:cubicBezTo>
                      <a:pt x="566" y="96"/>
                      <a:pt x="580" y="116"/>
                      <a:pt x="594" y="136"/>
                    </a:cubicBezTo>
                    <a:cubicBezTo>
                      <a:pt x="603" y="150"/>
                      <a:pt x="613" y="164"/>
                      <a:pt x="619" y="180"/>
                    </a:cubicBezTo>
                    <a:cubicBezTo>
                      <a:pt x="623" y="191"/>
                      <a:pt x="630" y="201"/>
                      <a:pt x="634" y="212"/>
                    </a:cubicBezTo>
                    <a:cubicBezTo>
                      <a:pt x="640" y="226"/>
                      <a:pt x="648" y="240"/>
                      <a:pt x="649" y="256"/>
                    </a:cubicBezTo>
                    <a:cubicBezTo>
                      <a:pt x="651" y="265"/>
                      <a:pt x="652" y="275"/>
                      <a:pt x="649" y="284"/>
                    </a:cubicBezTo>
                    <a:cubicBezTo>
                      <a:pt x="649" y="286"/>
                      <a:pt x="648" y="289"/>
                      <a:pt x="649" y="290"/>
                    </a:cubicBezTo>
                    <a:cubicBezTo>
                      <a:pt x="655" y="304"/>
                      <a:pt x="650" y="318"/>
                      <a:pt x="650" y="332"/>
                    </a:cubicBezTo>
                    <a:cubicBezTo>
                      <a:pt x="651" y="337"/>
                      <a:pt x="650" y="341"/>
                      <a:pt x="650" y="346"/>
                    </a:cubicBezTo>
                    <a:cubicBezTo>
                      <a:pt x="648" y="355"/>
                      <a:pt x="647" y="363"/>
                      <a:pt x="646" y="372"/>
                    </a:cubicBezTo>
                    <a:cubicBezTo>
                      <a:pt x="645" y="380"/>
                      <a:pt x="644" y="387"/>
                      <a:pt x="638" y="393"/>
                    </a:cubicBezTo>
                    <a:cubicBezTo>
                      <a:pt x="634" y="397"/>
                      <a:pt x="634" y="401"/>
                      <a:pt x="636" y="406"/>
                    </a:cubicBezTo>
                    <a:cubicBezTo>
                      <a:pt x="637" y="409"/>
                      <a:pt x="636" y="412"/>
                      <a:pt x="635" y="415"/>
                    </a:cubicBezTo>
                    <a:cubicBezTo>
                      <a:pt x="632" y="427"/>
                      <a:pt x="628" y="438"/>
                      <a:pt x="623" y="450"/>
                    </a:cubicBezTo>
                    <a:cubicBezTo>
                      <a:pt x="617" y="466"/>
                      <a:pt x="609" y="482"/>
                      <a:pt x="601" y="497"/>
                    </a:cubicBezTo>
                    <a:cubicBezTo>
                      <a:pt x="593" y="511"/>
                      <a:pt x="584" y="523"/>
                      <a:pt x="574" y="534"/>
                    </a:cubicBezTo>
                    <a:cubicBezTo>
                      <a:pt x="558" y="552"/>
                      <a:pt x="542" y="571"/>
                      <a:pt x="526" y="589"/>
                    </a:cubicBezTo>
                    <a:cubicBezTo>
                      <a:pt x="525" y="591"/>
                      <a:pt x="523" y="592"/>
                      <a:pt x="522" y="594"/>
                    </a:cubicBezTo>
                    <a:cubicBezTo>
                      <a:pt x="508" y="619"/>
                      <a:pt x="493" y="644"/>
                      <a:pt x="479" y="669"/>
                    </a:cubicBezTo>
                    <a:cubicBezTo>
                      <a:pt x="466" y="694"/>
                      <a:pt x="461" y="721"/>
                      <a:pt x="457" y="748"/>
                    </a:cubicBezTo>
                    <a:cubicBezTo>
                      <a:pt x="454" y="776"/>
                      <a:pt x="453" y="803"/>
                      <a:pt x="453" y="830"/>
                    </a:cubicBezTo>
                    <a:cubicBezTo>
                      <a:pt x="453" y="832"/>
                      <a:pt x="453" y="833"/>
                      <a:pt x="453" y="836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13" name="Freeform 16"/>
              <p:cNvSpPr>
                <a:spLocks noEditPoints="1"/>
              </p:cNvSpPr>
              <p:nvPr/>
            </p:nvSpPr>
            <p:spPr bwMode="auto">
              <a:xfrm>
                <a:off x="2122" y="2318"/>
                <a:ext cx="344" cy="445"/>
              </a:xfrm>
              <a:custGeom>
                <a:avLst/>
                <a:gdLst>
                  <a:gd name="T0" fmla="*/ 69 w 417"/>
                  <a:gd name="T1" fmla="*/ 500 h 538"/>
                  <a:gd name="T2" fmla="*/ 33 w 417"/>
                  <a:gd name="T3" fmla="*/ 432 h 538"/>
                  <a:gd name="T4" fmla="*/ 8 w 417"/>
                  <a:gd name="T5" fmla="*/ 411 h 538"/>
                  <a:gd name="T6" fmla="*/ 23 w 417"/>
                  <a:gd name="T7" fmla="*/ 412 h 538"/>
                  <a:gd name="T8" fmla="*/ 55 w 417"/>
                  <a:gd name="T9" fmla="*/ 429 h 538"/>
                  <a:gd name="T10" fmla="*/ 44 w 417"/>
                  <a:gd name="T11" fmla="*/ 387 h 538"/>
                  <a:gd name="T12" fmla="*/ 23 w 417"/>
                  <a:gd name="T13" fmla="*/ 348 h 538"/>
                  <a:gd name="T14" fmla="*/ 21 w 417"/>
                  <a:gd name="T15" fmla="*/ 330 h 538"/>
                  <a:gd name="T16" fmla="*/ 51 w 417"/>
                  <a:gd name="T17" fmla="*/ 359 h 538"/>
                  <a:gd name="T18" fmla="*/ 68 w 417"/>
                  <a:gd name="T19" fmla="*/ 355 h 538"/>
                  <a:gd name="T20" fmla="*/ 62 w 417"/>
                  <a:gd name="T21" fmla="*/ 316 h 538"/>
                  <a:gd name="T22" fmla="*/ 43 w 417"/>
                  <a:gd name="T23" fmla="*/ 255 h 538"/>
                  <a:gd name="T24" fmla="*/ 46 w 417"/>
                  <a:gd name="T25" fmla="*/ 251 h 538"/>
                  <a:gd name="T26" fmla="*/ 64 w 417"/>
                  <a:gd name="T27" fmla="*/ 243 h 538"/>
                  <a:gd name="T28" fmla="*/ 53 w 417"/>
                  <a:gd name="T29" fmla="*/ 187 h 538"/>
                  <a:gd name="T30" fmla="*/ 18 w 417"/>
                  <a:gd name="T31" fmla="*/ 135 h 538"/>
                  <a:gd name="T32" fmla="*/ 20 w 417"/>
                  <a:gd name="T33" fmla="*/ 100 h 538"/>
                  <a:gd name="T34" fmla="*/ 97 w 417"/>
                  <a:gd name="T35" fmla="*/ 93 h 538"/>
                  <a:gd name="T36" fmla="*/ 109 w 417"/>
                  <a:gd name="T37" fmla="*/ 77 h 538"/>
                  <a:gd name="T38" fmla="*/ 85 w 417"/>
                  <a:gd name="T39" fmla="*/ 54 h 538"/>
                  <a:gd name="T40" fmla="*/ 67 w 417"/>
                  <a:gd name="T41" fmla="*/ 34 h 538"/>
                  <a:gd name="T42" fmla="*/ 139 w 417"/>
                  <a:gd name="T43" fmla="*/ 33 h 538"/>
                  <a:gd name="T44" fmla="*/ 151 w 417"/>
                  <a:gd name="T45" fmla="*/ 16 h 538"/>
                  <a:gd name="T46" fmla="*/ 244 w 417"/>
                  <a:gd name="T47" fmla="*/ 29 h 538"/>
                  <a:gd name="T48" fmla="*/ 257 w 417"/>
                  <a:gd name="T49" fmla="*/ 49 h 538"/>
                  <a:gd name="T50" fmla="*/ 280 w 417"/>
                  <a:gd name="T51" fmla="*/ 50 h 538"/>
                  <a:gd name="T52" fmla="*/ 332 w 417"/>
                  <a:gd name="T53" fmla="*/ 92 h 538"/>
                  <a:gd name="T54" fmla="*/ 384 w 417"/>
                  <a:gd name="T55" fmla="*/ 157 h 538"/>
                  <a:gd name="T56" fmla="*/ 400 w 417"/>
                  <a:gd name="T57" fmla="*/ 194 h 538"/>
                  <a:gd name="T58" fmla="*/ 414 w 417"/>
                  <a:gd name="T59" fmla="*/ 231 h 538"/>
                  <a:gd name="T60" fmla="*/ 413 w 417"/>
                  <a:gd name="T61" fmla="*/ 260 h 538"/>
                  <a:gd name="T62" fmla="*/ 409 w 417"/>
                  <a:gd name="T63" fmla="*/ 266 h 538"/>
                  <a:gd name="T64" fmla="*/ 412 w 417"/>
                  <a:gd name="T65" fmla="*/ 355 h 538"/>
                  <a:gd name="T66" fmla="*/ 384 w 417"/>
                  <a:gd name="T67" fmla="*/ 431 h 538"/>
                  <a:gd name="T68" fmla="*/ 348 w 417"/>
                  <a:gd name="T69" fmla="*/ 474 h 538"/>
                  <a:gd name="T70" fmla="*/ 294 w 417"/>
                  <a:gd name="T71" fmla="*/ 508 h 538"/>
                  <a:gd name="T72" fmla="*/ 169 w 417"/>
                  <a:gd name="T73" fmla="*/ 538 h 538"/>
                  <a:gd name="T74" fmla="*/ 106 w 417"/>
                  <a:gd name="T75" fmla="*/ 532 h 538"/>
                  <a:gd name="T76" fmla="*/ 71 w 417"/>
                  <a:gd name="T77" fmla="*/ 514 h 538"/>
                  <a:gd name="T78" fmla="*/ 75 w 417"/>
                  <a:gd name="T79" fmla="*/ 495 h 538"/>
                  <a:gd name="T80" fmla="*/ 318 w 417"/>
                  <a:gd name="T81" fmla="*/ 224 h 538"/>
                  <a:gd name="T82" fmla="*/ 309 w 417"/>
                  <a:gd name="T83" fmla="*/ 264 h 538"/>
                  <a:gd name="T84" fmla="*/ 295 w 417"/>
                  <a:gd name="T85" fmla="*/ 353 h 538"/>
                  <a:gd name="T86" fmla="*/ 290 w 417"/>
                  <a:gd name="T87" fmla="*/ 371 h 538"/>
                  <a:gd name="T88" fmla="*/ 308 w 417"/>
                  <a:gd name="T89" fmla="*/ 361 h 538"/>
                  <a:gd name="T90" fmla="*/ 324 w 417"/>
                  <a:gd name="T91" fmla="*/ 243 h 538"/>
                  <a:gd name="T92" fmla="*/ 162 w 417"/>
                  <a:gd name="T93" fmla="*/ 79 h 538"/>
                  <a:gd name="T94" fmla="*/ 157 w 417"/>
                  <a:gd name="T95" fmla="*/ 133 h 538"/>
                  <a:gd name="T96" fmla="*/ 151 w 417"/>
                  <a:gd name="T97" fmla="*/ 183 h 538"/>
                  <a:gd name="T98" fmla="*/ 167 w 417"/>
                  <a:gd name="T99" fmla="*/ 189 h 538"/>
                  <a:gd name="T100" fmla="*/ 165 w 417"/>
                  <a:gd name="T101" fmla="*/ 82 h 538"/>
                  <a:gd name="T102" fmla="*/ 148 w 417"/>
                  <a:gd name="T103" fmla="*/ 365 h 538"/>
                  <a:gd name="T104" fmla="*/ 135 w 417"/>
                  <a:gd name="T105" fmla="*/ 338 h 538"/>
                  <a:gd name="T106" fmla="*/ 127 w 417"/>
                  <a:gd name="T107" fmla="*/ 384 h 538"/>
                  <a:gd name="T108" fmla="*/ 106 w 417"/>
                  <a:gd name="T109" fmla="*/ 444 h 538"/>
                  <a:gd name="T110" fmla="*/ 111 w 417"/>
                  <a:gd name="T111" fmla="*/ 457 h 538"/>
                  <a:gd name="T112" fmla="*/ 134 w 417"/>
                  <a:gd name="T113" fmla="*/ 423 h 538"/>
                  <a:gd name="T114" fmla="*/ 199 w 417"/>
                  <a:gd name="T115" fmla="*/ 325 h 538"/>
                  <a:gd name="T116" fmla="*/ 229 w 417"/>
                  <a:gd name="T117" fmla="*/ 292 h 538"/>
                  <a:gd name="T118" fmla="*/ 226 w 417"/>
                  <a:gd name="T119" fmla="*/ 271 h 538"/>
                  <a:gd name="T120" fmla="*/ 214 w 417"/>
                  <a:gd name="T121" fmla="*/ 264 h 538"/>
                  <a:gd name="T122" fmla="*/ 206 w 417"/>
                  <a:gd name="T123" fmla="*/ 305 h 5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417" h="538">
                    <a:moveTo>
                      <a:pt x="73" y="494"/>
                    </a:moveTo>
                    <a:cubicBezTo>
                      <a:pt x="72" y="496"/>
                      <a:pt x="71" y="498"/>
                      <a:pt x="69" y="500"/>
                    </a:cubicBezTo>
                    <a:cubicBezTo>
                      <a:pt x="66" y="493"/>
                      <a:pt x="63" y="486"/>
                      <a:pt x="60" y="479"/>
                    </a:cubicBezTo>
                    <a:cubicBezTo>
                      <a:pt x="54" y="462"/>
                      <a:pt x="45" y="446"/>
                      <a:pt x="33" y="432"/>
                    </a:cubicBezTo>
                    <a:cubicBezTo>
                      <a:pt x="29" y="428"/>
                      <a:pt x="26" y="423"/>
                      <a:pt x="21" y="420"/>
                    </a:cubicBezTo>
                    <a:cubicBezTo>
                      <a:pt x="17" y="416"/>
                      <a:pt x="13" y="414"/>
                      <a:pt x="8" y="411"/>
                    </a:cubicBezTo>
                    <a:cubicBezTo>
                      <a:pt x="6" y="410"/>
                      <a:pt x="4" y="409"/>
                      <a:pt x="3" y="406"/>
                    </a:cubicBezTo>
                    <a:cubicBezTo>
                      <a:pt x="12" y="404"/>
                      <a:pt x="18" y="408"/>
                      <a:pt x="23" y="412"/>
                    </a:cubicBezTo>
                    <a:cubicBezTo>
                      <a:pt x="31" y="419"/>
                      <a:pt x="37" y="426"/>
                      <a:pt x="44" y="433"/>
                    </a:cubicBezTo>
                    <a:cubicBezTo>
                      <a:pt x="47" y="436"/>
                      <a:pt x="55" y="434"/>
                      <a:pt x="55" y="429"/>
                    </a:cubicBezTo>
                    <a:cubicBezTo>
                      <a:pt x="56" y="425"/>
                      <a:pt x="55" y="420"/>
                      <a:pt x="54" y="416"/>
                    </a:cubicBezTo>
                    <a:cubicBezTo>
                      <a:pt x="51" y="406"/>
                      <a:pt x="48" y="397"/>
                      <a:pt x="44" y="387"/>
                    </a:cubicBezTo>
                    <a:cubicBezTo>
                      <a:pt x="40" y="375"/>
                      <a:pt x="37" y="363"/>
                      <a:pt x="26" y="354"/>
                    </a:cubicBezTo>
                    <a:cubicBezTo>
                      <a:pt x="24" y="352"/>
                      <a:pt x="24" y="350"/>
                      <a:pt x="23" y="348"/>
                    </a:cubicBezTo>
                    <a:cubicBezTo>
                      <a:pt x="18" y="341"/>
                      <a:pt x="13" y="334"/>
                      <a:pt x="8" y="327"/>
                    </a:cubicBezTo>
                    <a:cubicBezTo>
                      <a:pt x="13" y="325"/>
                      <a:pt x="17" y="328"/>
                      <a:pt x="21" y="330"/>
                    </a:cubicBezTo>
                    <a:cubicBezTo>
                      <a:pt x="28" y="336"/>
                      <a:pt x="36" y="343"/>
                      <a:pt x="43" y="349"/>
                    </a:cubicBezTo>
                    <a:cubicBezTo>
                      <a:pt x="46" y="352"/>
                      <a:pt x="48" y="356"/>
                      <a:pt x="51" y="359"/>
                    </a:cubicBezTo>
                    <a:cubicBezTo>
                      <a:pt x="54" y="363"/>
                      <a:pt x="56" y="365"/>
                      <a:pt x="61" y="363"/>
                    </a:cubicBezTo>
                    <a:cubicBezTo>
                      <a:pt x="66" y="362"/>
                      <a:pt x="67" y="358"/>
                      <a:pt x="68" y="355"/>
                    </a:cubicBezTo>
                    <a:cubicBezTo>
                      <a:pt x="68" y="354"/>
                      <a:pt x="68" y="353"/>
                      <a:pt x="68" y="353"/>
                    </a:cubicBezTo>
                    <a:cubicBezTo>
                      <a:pt x="63" y="341"/>
                      <a:pt x="65" y="328"/>
                      <a:pt x="62" y="316"/>
                    </a:cubicBezTo>
                    <a:cubicBezTo>
                      <a:pt x="60" y="304"/>
                      <a:pt x="58" y="292"/>
                      <a:pt x="54" y="280"/>
                    </a:cubicBezTo>
                    <a:cubicBezTo>
                      <a:pt x="51" y="271"/>
                      <a:pt x="46" y="263"/>
                      <a:pt x="43" y="255"/>
                    </a:cubicBezTo>
                    <a:cubicBezTo>
                      <a:pt x="42" y="253"/>
                      <a:pt x="41" y="250"/>
                      <a:pt x="41" y="247"/>
                    </a:cubicBezTo>
                    <a:cubicBezTo>
                      <a:pt x="43" y="248"/>
                      <a:pt x="44" y="249"/>
                      <a:pt x="46" y="251"/>
                    </a:cubicBezTo>
                    <a:cubicBezTo>
                      <a:pt x="49" y="255"/>
                      <a:pt x="52" y="256"/>
                      <a:pt x="56" y="254"/>
                    </a:cubicBezTo>
                    <a:cubicBezTo>
                      <a:pt x="61" y="252"/>
                      <a:pt x="63" y="248"/>
                      <a:pt x="64" y="243"/>
                    </a:cubicBezTo>
                    <a:cubicBezTo>
                      <a:pt x="64" y="243"/>
                      <a:pt x="64" y="242"/>
                      <a:pt x="64" y="241"/>
                    </a:cubicBezTo>
                    <a:cubicBezTo>
                      <a:pt x="62" y="223"/>
                      <a:pt x="59" y="204"/>
                      <a:pt x="53" y="187"/>
                    </a:cubicBezTo>
                    <a:cubicBezTo>
                      <a:pt x="47" y="170"/>
                      <a:pt x="38" y="156"/>
                      <a:pt x="27" y="143"/>
                    </a:cubicBezTo>
                    <a:cubicBezTo>
                      <a:pt x="25" y="140"/>
                      <a:pt x="21" y="138"/>
                      <a:pt x="18" y="135"/>
                    </a:cubicBezTo>
                    <a:cubicBezTo>
                      <a:pt x="12" y="129"/>
                      <a:pt x="7" y="123"/>
                      <a:pt x="0" y="116"/>
                    </a:cubicBezTo>
                    <a:cubicBezTo>
                      <a:pt x="7" y="110"/>
                      <a:pt x="13" y="105"/>
                      <a:pt x="20" y="100"/>
                    </a:cubicBezTo>
                    <a:cubicBezTo>
                      <a:pt x="37" y="88"/>
                      <a:pt x="56" y="83"/>
                      <a:pt x="77" y="88"/>
                    </a:cubicBezTo>
                    <a:cubicBezTo>
                      <a:pt x="84" y="90"/>
                      <a:pt x="90" y="91"/>
                      <a:pt x="97" y="93"/>
                    </a:cubicBezTo>
                    <a:cubicBezTo>
                      <a:pt x="102" y="94"/>
                      <a:pt x="106" y="93"/>
                      <a:pt x="109" y="89"/>
                    </a:cubicBezTo>
                    <a:cubicBezTo>
                      <a:pt x="111" y="85"/>
                      <a:pt x="112" y="81"/>
                      <a:pt x="109" y="77"/>
                    </a:cubicBezTo>
                    <a:cubicBezTo>
                      <a:pt x="106" y="74"/>
                      <a:pt x="104" y="70"/>
                      <a:pt x="101" y="68"/>
                    </a:cubicBezTo>
                    <a:cubicBezTo>
                      <a:pt x="96" y="63"/>
                      <a:pt x="91" y="59"/>
                      <a:pt x="85" y="54"/>
                    </a:cubicBezTo>
                    <a:cubicBezTo>
                      <a:pt x="79" y="48"/>
                      <a:pt x="72" y="43"/>
                      <a:pt x="66" y="37"/>
                    </a:cubicBezTo>
                    <a:cubicBezTo>
                      <a:pt x="66" y="35"/>
                      <a:pt x="67" y="35"/>
                      <a:pt x="67" y="34"/>
                    </a:cubicBezTo>
                    <a:cubicBezTo>
                      <a:pt x="83" y="32"/>
                      <a:pt x="98" y="27"/>
                      <a:pt x="115" y="30"/>
                    </a:cubicBezTo>
                    <a:cubicBezTo>
                      <a:pt x="123" y="31"/>
                      <a:pt x="131" y="32"/>
                      <a:pt x="139" y="33"/>
                    </a:cubicBezTo>
                    <a:cubicBezTo>
                      <a:pt x="143" y="33"/>
                      <a:pt x="148" y="34"/>
                      <a:pt x="152" y="29"/>
                    </a:cubicBezTo>
                    <a:cubicBezTo>
                      <a:pt x="154" y="25"/>
                      <a:pt x="154" y="21"/>
                      <a:pt x="151" y="16"/>
                    </a:cubicBezTo>
                    <a:cubicBezTo>
                      <a:pt x="148" y="11"/>
                      <a:pt x="146" y="6"/>
                      <a:pt x="143" y="0"/>
                    </a:cubicBezTo>
                    <a:cubicBezTo>
                      <a:pt x="179" y="5"/>
                      <a:pt x="213" y="12"/>
                      <a:pt x="244" y="29"/>
                    </a:cubicBezTo>
                    <a:cubicBezTo>
                      <a:pt x="244" y="33"/>
                      <a:pt x="245" y="36"/>
                      <a:pt x="246" y="39"/>
                    </a:cubicBezTo>
                    <a:cubicBezTo>
                      <a:pt x="247" y="47"/>
                      <a:pt x="249" y="49"/>
                      <a:pt x="257" y="49"/>
                    </a:cubicBezTo>
                    <a:cubicBezTo>
                      <a:pt x="259" y="49"/>
                      <a:pt x="262" y="49"/>
                      <a:pt x="264" y="47"/>
                    </a:cubicBezTo>
                    <a:cubicBezTo>
                      <a:pt x="271" y="44"/>
                      <a:pt x="275" y="46"/>
                      <a:pt x="280" y="50"/>
                    </a:cubicBezTo>
                    <a:cubicBezTo>
                      <a:pt x="286" y="54"/>
                      <a:pt x="292" y="59"/>
                      <a:pt x="298" y="62"/>
                    </a:cubicBezTo>
                    <a:cubicBezTo>
                      <a:pt x="311" y="70"/>
                      <a:pt x="322" y="81"/>
                      <a:pt x="332" y="92"/>
                    </a:cubicBezTo>
                    <a:cubicBezTo>
                      <a:pt x="336" y="97"/>
                      <a:pt x="341" y="101"/>
                      <a:pt x="345" y="105"/>
                    </a:cubicBezTo>
                    <a:cubicBezTo>
                      <a:pt x="360" y="120"/>
                      <a:pt x="374" y="137"/>
                      <a:pt x="384" y="157"/>
                    </a:cubicBezTo>
                    <a:cubicBezTo>
                      <a:pt x="388" y="164"/>
                      <a:pt x="392" y="172"/>
                      <a:pt x="391" y="178"/>
                    </a:cubicBezTo>
                    <a:cubicBezTo>
                      <a:pt x="395" y="184"/>
                      <a:pt x="398" y="189"/>
                      <a:pt x="400" y="194"/>
                    </a:cubicBezTo>
                    <a:cubicBezTo>
                      <a:pt x="405" y="204"/>
                      <a:pt x="409" y="215"/>
                      <a:pt x="413" y="226"/>
                    </a:cubicBezTo>
                    <a:cubicBezTo>
                      <a:pt x="413" y="228"/>
                      <a:pt x="414" y="230"/>
                      <a:pt x="414" y="231"/>
                    </a:cubicBezTo>
                    <a:cubicBezTo>
                      <a:pt x="417" y="240"/>
                      <a:pt x="416" y="248"/>
                      <a:pt x="407" y="253"/>
                    </a:cubicBezTo>
                    <a:cubicBezTo>
                      <a:pt x="410" y="256"/>
                      <a:pt x="411" y="258"/>
                      <a:pt x="413" y="260"/>
                    </a:cubicBezTo>
                    <a:cubicBezTo>
                      <a:pt x="412" y="261"/>
                      <a:pt x="410" y="262"/>
                      <a:pt x="408" y="263"/>
                    </a:cubicBezTo>
                    <a:cubicBezTo>
                      <a:pt x="409" y="264"/>
                      <a:pt x="409" y="266"/>
                      <a:pt x="409" y="266"/>
                    </a:cubicBezTo>
                    <a:cubicBezTo>
                      <a:pt x="416" y="270"/>
                      <a:pt x="417" y="276"/>
                      <a:pt x="417" y="283"/>
                    </a:cubicBezTo>
                    <a:cubicBezTo>
                      <a:pt x="416" y="307"/>
                      <a:pt x="415" y="331"/>
                      <a:pt x="412" y="355"/>
                    </a:cubicBezTo>
                    <a:cubicBezTo>
                      <a:pt x="409" y="373"/>
                      <a:pt x="403" y="390"/>
                      <a:pt x="397" y="407"/>
                    </a:cubicBezTo>
                    <a:cubicBezTo>
                      <a:pt x="394" y="415"/>
                      <a:pt x="389" y="423"/>
                      <a:pt x="384" y="431"/>
                    </a:cubicBezTo>
                    <a:cubicBezTo>
                      <a:pt x="373" y="445"/>
                      <a:pt x="361" y="458"/>
                      <a:pt x="350" y="471"/>
                    </a:cubicBezTo>
                    <a:cubicBezTo>
                      <a:pt x="349" y="472"/>
                      <a:pt x="349" y="473"/>
                      <a:pt x="348" y="474"/>
                    </a:cubicBezTo>
                    <a:cubicBezTo>
                      <a:pt x="336" y="476"/>
                      <a:pt x="332" y="487"/>
                      <a:pt x="322" y="492"/>
                    </a:cubicBezTo>
                    <a:cubicBezTo>
                      <a:pt x="312" y="497"/>
                      <a:pt x="303" y="502"/>
                      <a:pt x="294" y="508"/>
                    </a:cubicBezTo>
                    <a:cubicBezTo>
                      <a:pt x="268" y="525"/>
                      <a:pt x="239" y="530"/>
                      <a:pt x="210" y="534"/>
                    </a:cubicBezTo>
                    <a:cubicBezTo>
                      <a:pt x="196" y="536"/>
                      <a:pt x="183" y="538"/>
                      <a:pt x="169" y="538"/>
                    </a:cubicBezTo>
                    <a:cubicBezTo>
                      <a:pt x="152" y="537"/>
                      <a:pt x="135" y="536"/>
                      <a:pt x="118" y="535"/>
                    </a:cubicBezTo>
                    <a:cubicBezTo>
                      <a:pt x="114" y="535"/>
                      <a:pt x="110" y="533"/>
                      <a:pt x="106" y="532"/>
                    </a:cubicBezTo>
                    <a:cubicBezTo>
                      <a:pt x="98" y="531"/>
                      <a:pt x="90" y="529"/>
                      <a:pt x="82" y="528"/>
                    </a:cubicBezTo>
                    <a:cubicBezTo>
                      <a:pt x="74" y="526"/>
                      <a:pt x="71" y="522"/>
                      <a:pt x="71" y="514"/>
                    </a:cubicBezTo>
                    <a:cubicBezTo>
                      <a:pt x="71" y="510"/>
                      <a:pt x="72" y="507"/>
                      <a:pt x="72" y="503"/>
                    </a:cubicBezTo>
                    <a:cubicBezTo>
                      <a:pt x="73" y="500"/>
                      <a:pt x="74" y="498"/>
                      <a:pt x="75" y="495"/>
                    </a:cubicBezTo>
                    <a:cubicBezTo>
                      <a:pt x="74" y="495"/>
                      <a:pt x="74" y="494"/>
                      <a:pt x="73" y="494"/>
                    </a:cubicBezTo>
                    <a:close/>
                    <a:moveTo>
                      <a:pt x="318" y="224"/>
                    </a:moveTo>
                    <a:cubicBezTo>
                      <a:pt x="305" y="230"/>
                      <a:pt x="305" y="231"/>
                      <a:pt x="307" y="244"/>
                    </a:cubicBezTo>
                    <a:cubicBezTo>
                      <a:pt x="308" y="251"/>
                      <a:pt x="309" y="257"/>
                      <a:pt x="309" y="264"/>
                    </a:cubicBezTo>
                    <a:cubicBezTo>
                      <a:pt x="310" y="271"/>
                      <a:pt x="309" y="278"/>
                      <a:pt x="309" y="285"/>
                    </a:cubicBezTo>
                    <a:cubicBezTo>
                      <a:pt x="311" y="309"/>
                      <a:pt x="306" y="332"/>
                      <a:pt x="295" y="353"/>
                    </a:cubicBezTo>
                    <a:cubicBezTo>
                      <a:pt x="293" y="356"/>
                      <a:pt x="291" y="359"/>
                      <a:pt x="290" y="363"/>
                    </a:cubicBezTo>
                    <a:cubicBezTo>
                      <a:pt x="288" y="365"/>
                      <a:pt x="287" y="368"/>
                      <a:pt x="290" y="371"/>
                    </a:cubicBezTo>
                    <a:cubicBezTo>
                      <a:pt x="294" y="373"/>
                      <a:pt x="297" y="374"/>
                      <a:pt x="300" y="370"/>
                    </a:cubicBezTo>
                    <a:cubicBezTo>
                      <a:pt x="303" y="367"/>
                      <a:pt x="306" y="365"/>
                      <a:pt x="308" y="361"/>
                    </a:cubicBezTo>
                    <a:cubicBezTo>
                      <a:pt x="320" y="338"/>
                      <a:pt x="328" y="313"/>
                      <a:pt x="327" y="287"/>
                    </a:cubicBezTo>
                    <a:cubicBezTo>
                      <a:pt x="326" y="272"/>
                      <a:pt x="325" y="258"/>
                      <a:pt x="324" y="243"/>
                    </a:cubicBezTo>
                    <a:cubicBezTo>
                      <a:pt x="323" y="236"/>
                      <a:pt x="324" y="229"/>
                      <a:pt x="318" y="224"/>
                    </a:cubicBezTo>
                    <a:close/>
                    <a:moveTo>
                      <a:pt x="162" y="79"/>
                    </a:moveTo>
                    <a:cubicBezTo>
                      <a:pt x="153" y="83"/>
                      <a:pt x="150" y="91"/>
                      <a:pt x="152" y="100"/>
                    </a:cubicBezTo>
                    <a:cubicBezTo>
                      <a:pt x="155" y="111"/>
                      <a:pt x="155" y="122"/>
                      <a:pt x="157" y="133"/>
                    </a:cubicBezTo>
                    <a:cubicBezTo>
                      <a:pt x="159" y="142"/>
                      <a:pt x="156" y="151"/>
                      <a:pt x="157" y="159"/>
                    </a:cubicBezTo>
                    <a:cubicBezTo>
                      <a:pt x="157" y="169"/>
                      <a:pt x="154" y="176"/>
                      <a:pt x="151" y="183"/>
                    </a:cubicBezTo>
                    <a:cubicBezTo>
                      <a:pt x="150" y="186"/>
                      <a:pt x="148" y="188"/>
                      <a:pt x="147" y="190"/>
                    </a:cubicBezTo>
                    <a:cubicBezTo>
                      <a:pt x="156" y="199"/>
                      <a:pt x="162" y="199"/>
                      <a:pt x="167" y="189"/>
                    </a:cubicBezTo>
                    <a:cubicBezTo>
                      <a:pt x="178" y="170"/>
                      <a:pt x="179" y="149"/>
                      <a:pt x="178" y="128"/>
                    </a:cubicBezTo>
                    <a:cubicBezTo>
                      <a:pt x="178" y="111"/>
                      <a:pt x="171" y="97"/>
                      <a:pt x="165" y="82"/>
                    </a:cubicBezTo>
                    <a:cubicBezTo>
                      <a:pt x="164" y="81"/>
                      <a:pt x="163" y="80"/>
                      <a:pt x="162" y="79"/>
                    </a:cubicBezTo>
                    <a:close/>
                    <a:moveTo>
                      <a:pt x="148" y="365"/>
                    </a:moveTo>
                    <a:cubicBezTo>
                      <a:pt x="147" y="358"/>
                      <a:pt x="147" y="351"/>
                      <a:pt x="146" y="344"/>
                    </a:cubicBezTo>
                    <a:cubicBezTo>
                      <a:pt x="145" y="338"/>
                      <a:pt x="140" y="336"/>
                      <a:pt x="135" y="338"/>
                    </a:cubicBezTo>
                    <a:cubicBezTo>
                      <a:pt x="132" y="339"/>
                      <a:pt x="123" y="351"/>
                      <a:pt x="124" y="355"/>
                    </a:cubicBezTo>
                    <a:cubicBezTo>
                      <a:pt x="127" y="365"/>
                      <a:pt x="126" y="374"/>
                      <a:pt x="127" y="384"/>
                    </a:cubicBezTo>
                    <a:cubicBezTo>
                      <a:pt x="128" y="399"/>
                      <a:pt x="125" y="412"/>
                      <a:pt x="118" y="424"/>
                    </a:cubicBezTo>
                    <a:cubicBezTo>
                      <a:pt x="114" y="431"/>
                      <a:pt x="110" y="437"/>
                      <a:pt x="106" y="444"/>
                    </a:cubicBezTo>
                    <a:cubicBezTo>
                      <a:pt x="105" y="446"/>
                      <a:pt x="104" y="448"/>
                      <a:pt x="104" y="450"/>
                    </a:cubicBezTo>
                    <a:cubicBezTo>
                      <a:pt x="102" y="456"/>
                      <a:pt x="105" y="459"/>
                      <a:pt x="111" y="457"/>
                    </a:cubicBezTo>
                    <a:cubicBezTo>
                      <a:pt x="117" y="455"/>
                      <a:pt x="121" y="451"/>
                      <a:pt x="123" y="446"/>
                    </a:cubicBezTo>
                    <a:cubicBezTo>
                      <a:pt x="127" y="439"/>
                      <a:pt x="131" y="431"/>
                      <a:pt x="134" y="423"/>
                    </a:cubicBezTo>
                    <a:cubicBezTo>
                      <a:pt x="142" y="405"/>
                      <a:pt x="150" y="386"/>
                      <a:pt x="148" y="365"/>
                    </a:cubicBezTo>
                    <a:close/>
                    <a:moveTo>
                      <a:pt x="199" y="325"/>
                    </a:moveTo>
                    <a:cubicBezTo>
                      <a:pt x="201" y="325"/>
                      <a:pt x="204" y="325"/>
                      <a:pt x="205" y="324"/>
                    </a:cubicBezTo>
                    <a:cubicBezTo>
                      <a:pt x="216" y="315"/>
                      <a:pt x="227" y="307"/>
                      <a:pt x="229" y="292"/>
                    </a:cubicBezTo>
                    <a:cubicBezTo>
                      <a:pt x="229" y="289"/>
                      <a:pt x="229" y="285"/>
                      <a:pt x="230" y="282"/>
                    </a:cubicBezTo>
                    <a:cubicBezTo>
                      <a:pt x="232" y="277"/>
                      <a:pt x="231" y="274"/>
                      <a:pt x="226" y="271"/>
                    </a:cubicBezTo>
                    <a:cubicBezTo>
                      <a:pt x="223" y="269"/>
                      <a:pt x="221" y="265"/>
                      <a:pt x="218" y="262"/>
                    </a:cubicBezTo>
                    <a:cubicBezTo>
                      <a:pt x="217" y="262"/>
                      <a:pt x="215" y="263"/>
                      <a:pt x="214" y="264"/>
                    </a:cubicBezTo>
                    <a:cubicBezTo>
                      <a:pt x="207" y="270"/>
                      <a:pt x="207" y="277"/>
                      <a:pt x="209" y="284"/>
                    </a:cubicBezTo>
                    <a:cubicBezTo>
                      <a:pt x="210" y="291"/>
                      <a:pt x="210" y="299"/>
                      <a:pt x="206" y="305"/>
                    </a:cubicBezTo>
                    <a:cubicBezTo>
                      <a:pt x="201" y="310"/>
                      <a:pt x="197" y="316"/>
                      <a:pt x="199" y="325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14" name="Freeform 17"/>
              <p:cNvSpPr>
                <a:spLocks noEditPoints="1"/>
              </p:cNvSpPr>
              <p:nvPr/>
            </p:nvSpPr>
            <p:spPr bwMode="auto">
              <a:xfrm>
                <a:off x="4787" y="1943"/>
                <a:ext cx="402" cy="402"/>
              </a:xfrm>
              <a:custGeom>
                <a:avLst/>
                <a:gdLst>
                  <a:gd name="T0" fmla="*/ 354 w 488"/>
                  <a:gd name="T1" fmla="*/ 77 h 486"/>
                  <a:gd name="T2" fmla="*/ 364 w 488"/>
                  <a:gd name="T3" fmla="*/ 83 h 486"/>
                  <a:gd name="T4" fmla="*/ 435 w 488"/>
                  <a:gd name="T5" fmla="*/ 70 h 486"/>
                  <a:gd name="T6" fmla="*/ 434 w 488"/>
                  <a:gd name="T7" fmla="*/ 122 h 486"/>
                  <a:gd name="T8" fmla="*/ 391 w 488"/>
                  <a:gd name="T9" fmla="*/ 162 h 486"/>
                  <a:gd name="T10" fmla="*/ 367 w 488"/>
                  <a:gd name="T11" fmla="*/ 171 h 486"/>
                  <a:gd name="T12" fmla="*/ 402 w 488"/>
                  <a:gd name="T13" fmla="*/ 188 h 486"/>
                  <a:gd name="T14" fmla="*/ 459 w 488"/>
                  <a:gd name="T15" fmla="*/ 173 h 486"/>
                  <a:gd name="T16" fmla="*/ 397 w 488"/>
                  <a:gd name="T17" fmla="*/ 224 h 486"/>
                  <a:gd name="T18" fmla="*/ 391 w 488"/>
                  <a:gd name="T19" fmla="*/ 242 h 486"/>
                  <a:gd name="T20" fmla="*/ 436 w 488"/>
                  <a:gd name="T21" fmla="*/ 242 h 486"/>
                  <a:gd name="T22" fmla="*/ 488 w 488"/>
                  <a:gd name="T23" fmla="*/ 232 h 486"/>
                  <a:gd name="T24" fmla="*/ 454 w 488"/>
                  <a:gd name="T25" fmla="*/ 286 h 486"/>
                  <a:gd name="T26" fmla="*/ 403 w 488"/>
                  <a:gd name="T27" fmla="*/ 330 h 486"/>
                  <a:gd name="T28" fmla="*/ 461 w 488"/>
                  <a:gd name="T29" fmla="*/ 339 h 486"/>
                  <a:gd name="T30" fmla="*/ 449 w 488"/>
                  <a:gd name="T31" fmla="*/ 370 h 486"/>
                  <a:gd name="T32" fmla="*/ 403 w 488"/>
                  <a:gd name="T33" fmla="*/ 421 h 486"/>
                  <a:gd name="T34" fmla="*/ 409 w 488"/>
                  <a:gd name="T35" fmla="*/ 451 h 486"/>
                  <a:gd name="T36" fmla="*/ 302 w 488"/>
                  <a:gd name="T37" fmla="*/ 484 h 486"/>
                  <a:gd name="T38" fmla="*/ 244 w 488"/>
                  <a:gd name="T39" fmla="*/ 483 h 486"/>
                  <a:gd name="T40" fmla="*/ 182 w 488"/>
                  <a:gd name="T41" fmla="*/ 474 h 486"/>
                  <a:gd name="T42" fmla="*/ 67 w 488"/>
                  <a:gd name="T43" fmla="*/ 395 h 486"/>
                  <a:gd name="T44" fmla="*/ 38 w 488"/>
                  <a:gd name="T45" fmla="*/ 352 h 486"/>
                  <a:gd name="T46" fmla="*/ 12 w 488"/>
                  <a:gd name="T47" fmla="*/ 281 h 486"/>
                  <a:gd name="T48" fmla="*/ 7 w 488"/>
                  <a:gd name="T49" fmla="*/ 185 h 486"/>
                  <a:gd name="T50" fmla="*/ 31 w 488"/>
                  <a:gd name="T51" fmla="*/ 191 h 486"/>
                  <a:gd name="T52" fmla="*/ 57 w 488"/>
                  <a:gd name="T53" fmla="*/ 190 h 486"/>
                  <a:gd name="T54" fmla="*/ 66 w 488"/>
                  <a:gd name="T55" fmla="*/ 113 h 486"/>
                  <a:gd name="T56" fmla="*/ 121 w 488"/>
                  <a:gd name="T57" fmla="*/ 173 h 486"/>
                  <a:gd name="T58" fmla="*/ 129 w 488"/>
                  <a:gd name="T59" fmla="*/ 154 h 486"/>
                  <a:gd name="T60" fmla="*/ 144 w 488"/>
                  <a:gd name="T61" fmla="*/ 62 h 486"/>
                  <a:gd name="T62" fmla="*/ 169 w 488"/>
                  <a:gd name="T63" fmla="*/ 126 h 486"/>
                  <a:gd name="T64" fmla="*/ 182 w 488"/>
                  <a:gd name="T65" fmla="*/ 139 h 486"/>
                  <a:gd name="T66" fmla="*/ 231 w 488"/>
                  <a:gd name="T67" fmla="*/ 52 h 486"/>
                  <a:gd name="T68" fmla="*/ 304 w 488"/>
                  <a:gd name="T69" fmla="*/ 8 h 486"/>
                  <a:gd name="T70" fmla="*/ 377 w 488"/>
                  <a:gd name="T71" fmla="*/ 5 h 486"/>
                  <a:gd name="T72" fmla="*/ 393 w 488"/>
                  <a:gd name="T73" fmla="*/ 9 h 486"/>
                  <a:gd name="T74" fmla="*/ 313 w 488"/>
                  <a:gd name="T75" fmla="*/ 140 h 486"/>
                  <a:gd name="T76" fmla="*/ 309 w 488"/>
                  <a:gd name="T77" fmla="*/ 173 h 486"/>
                  <a:gd name="T78" fmla="*/ 332 w 488"/>
                  <a:gd name="T79" fmla="*/ 131 h 486"/>
                  <a:gd name="T80" fmla="*/ 312 w 488"/>
                  <a:gd name="T81" fmla="*/ 45 h 486"/>
                  <a:gd name="T82" fmla="*/ 279 w 488"/>
                  <a:gd name="T83" fmla="*/ 63 h 486"/>
                  <a:gd name="T84" fmla="*/ 275 w 488"/>
                  <a:gd name="T85" fmla="*/ 82 h 486"/>
                  <a:gd name="T86" fmla="*/ 288 w 488"/>
                  <a:gd name="T87" fmla="*/ 118 h 486"/>
                  <a:gd name="T88" fmla="*/ 317 w 488"/>
                  <a:gd name="T89" fmla="*/ 128 h 486"/>
                  <a:gd name="T90" fmla="*/ 359 w 488"/>
                  <a:gd name="T91" fmla="*/ 380 h 486"/>
                  <a:gd name="T92" fmla="*/ 360 w 488"/>
                  <a:gd name="T93" fmla="*/ 407 h 486"/>
                  <a:gd name="T94" fmla="*/ 373 w 488"/>
                  <a:gd name="T95" fmla="*/ 328 h 486"/>
                  <a:gd name="T96" fmla="*/ 339 w 488"/>
                  <a:gd name="T97" fmla="*/ 302 h 486"/>
                  <a:gd name="T98" fmla="*/ 344 w 488"/>
                  <a:gd name="T99" fmla="*/ 365 h 486"/>
                  <a:gd name="T100" fmla="*/ 136 w 488"/>
                  <a:gd name="T101" fmla="*/ 324 h 486"/>
                  <a:gd name="T102" fmla="*/ 118 w 488"/>
                  <a:gd name="T103" fmla="*/ 243 h 486"/>
                  <a:gd name="T104" fmla="*/ 126 w 488"/>
                  <a:gd name="T105" fmla="*/ 195 h 486"/>
                  <a:gd name="T106" fmla="*/ 107 w 488"/>
                  <a:gd name="T107" fmla="*/ 206 h 486"/>
                  <a:gd name="T108" fmla="*/ 119 w 488"/>
                  <a:gd name="T109" fmla="*/ 310 h 486"/>
                  <a:gd name="T110" fmla="*/ 226 w 488"/>
                  <a:gd name="T111" fmla="*/ 270 h 486"/>
                  <a:gd name="T112" fmla="*/ 235 w 488"/>
                  <a:gd name="T113" fmla="*/ 224 h 486"/>
                  <a:gd name="T114" fmla="*/ 227 w 488"/>
                  <a:gd name="T115" fmla="*/ 220 h 486"/>
                  <a:gd name="T116" fmla="*/ 226 w 488"/>
                  <a:gd name="T117" fmla="*/ 270 h 48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88" h="486">
                    <a:moveTo>
                      <a:pt x="393" y="9"/>
                    </a:moveTo>
                    <a:cubicBezTo>
                      <a:pt x="370" y="26"/>
                      <a:pt x="357" y="49"/>
                      <a:pt x="354" y="77"/>
                    </a:cubicBezTo>
                    <a:cubicBezTo>
                      <a:pt x="354" y="80"/>
                      <a:pt x="356" y="83"/>
                      <a:pt x="356" y="87"/>
                    </a:cubicBezTo>
                    <a:cubicBezTo>
                      <a:pt x="360" y="85"/>
                      <a:pt x="362" y="85"/>
                      <a:pt x="364" y="83"/>
                    </a:cubicBezTo>
                    <a:cubicBezTo>
                      <a:pt x="373" y="72"/>
                      <a:pt x="386" y="70"/>
                      <a:pt x="399" y="69"/>
                    </a:cubicBezTo>
                    <a:cubicBezTo>
                      <a:pt x="411" y="67"/>
                      <a:pt x="423" y="69"/>
                      <a:pt x="435" y="70"/>
                    </a:cubicBezTo>
                    <a:cubicBezTo>
                      <a:pt x="445" y="72"/>
                      <a:pt x="447" y="75"/>
                      <a:pt x="445" y="85"/>
                    </a:cubicBezTo>
                    <a:cubicBezTo>
                      <a:pt x="444" y="98"/>
                      <a:pt x="440" y="111"/>
                      <a:pt x="434" y="122"/>
                    </a:cubicBezTo>
                    <a:cubicBezTo>
                      <a:pt x="434" y="123"/>
                      <a:pt x="433" y="123"/>
                      <a:pt x="433" y="123"/>
                    </a:cubicBezTo>
                    <a:cubicBezTo>
                      <a:pt x="420" y="138"/>
                      <a:pt x="409" y="154"/>
                      <a:pt x="391" y="162"/>
                    </a:cubicBezTo>
                    <a:cubicBezTo>
                      <a:pt x="388" y="164"/>
                      <a:pt x="384" y="164"/>
                      <a:pt x="381" y="165"/>
                    </a:cubicBezTo>
                    <a:cubicBezTo>
                      <a:pt x="376" y="167"/>
                      <a:pt x="371" y="169"/>
                      <a:pt x="367" y="171"/>
                    </a:cubicBezTo>
                    <a:cubicBezTo>
                      <a:pt x="360" y="177"/>
                      <a:pt x="362" y="185"/>
                      <a:pt x="371" y="186"/>
                    </a:cubicBezTo>
                    <a:cubicBezTo>
                      <a:pt x="381" y="188"/>
                      <a:pt x="391" y="191"/>
                      <a:pt x="402" y="188"/>
                    </a:cubicBezTo>
                    <a:cubicBezTo>
                      <a:pt x="411" y="186"/>
                      <a:pt x="422" y="187"/>
                      <a:pt x="431" y="184"/>
                    </a:cubicBezTo>
                    <a:cubicBezTo>
                      <a:pt x="440" y="180"/>
                      <a:pt x="449" y="177"/>
                      <a:pt x="459" y="173"/>
                    </a:cubicBezTo>
                    <a:cubicBezTo>
                      <a:pt x="454" y="183"/>
                      <a:pt x="449" y="192"/>
                      <a:pt x="441" y="198"/>
                    </a:cubicBezTo>
                    <a:cubicBezTo>
                      <a:pt x="428" y="208"/>
                      <a:pt x="414" y="219"/>
                      <a:pt x="397" y="224"/>
                    </a:cubicBezTo>
                    <a:cubicBezTo>
                      <a:pt x="392" y="226"/>
                      <a:pt x="386" y="228"/>
                      <a:pt x="386" y="235"/>
                    </a:cubicBezTo>
                    <a:cubicBezTo>
                      <a:pt x="386" y="239"/>
                      <a:pt x="387" y="242"/>
                      <a:pt x="391" y="242"/>
                    </a:cubicBezTo>
                    <a:cubicBezTo>
                      <a:pt x="395" y="243"/>
                      <a:pt x="398" y="244"/>
                      <a:pt x="402" y="244"/>
                    </a:cubicBezTo>
                    <a:cubicBezTo>
                      <a:pt x="413" y="243"/>
                      <a:pt x="425" y="243"/>
                      <a:pt x="436" y="242"/>
                    </a:cubicBezTo>
                    <a:cubicBezTo>
                      <a:pt x="450" y="240"/>
                      <a:pt x="463" y="236"/>
                      <a:pt x="476" y="234"/>
                    </a:cubicBezTo>
                    <a:cubicBezTo>
                      <a:pt x="480" y="233"/>
                      <a:pt x="484" y="233"/>
                      <a:pt x="488" y="232"/>
                    </a:cubicBezTo>
                    <a:cubicBezTo>
                      <a:pt x="486" y="245"/>
                      <a:pt x="482" y="256"/>
                      <a:pt x="474" y="264"/>
                    </a:cubicBezTo>
                    <a:cubicBezTo>
                      <a:pt x="467" y="272"/>
                      <a:pt x="461" y="280"/>
                      <a:pt x="454" y="286"/>
                    </a:cubicBezTo>
                    <a:cubicBezTo>
                      <a:pt x="440" y="297"/>
                      <a:pt x="426" y="306"/>
                      <a:pt x="412" y="314"/>
                    </a:cubicBezTo>
                    <a:cubicBezTo>
                      <a:pt x="406" y="318"/>
                      <a:pt x="403" y="322"/>
                      <a:pt x="403" y="330"/>
                    </a:cubicBezTo>
                    <a:cubicBezTo>
                      <a:pt x="413" y="333"/>
                      <a:pt x="424" y="337"/>
                      <a:pt x="434" y="338"/>
                    </a:cubicBezTo>
                    <a:cubicBezTo>
                      <a:pt x="443" y="338"/>
                      <a:pt x="452" y="338"/>
                      <a:pt x="461" y="339"/>
                    </a:cubicBezTo>
                    <a:cubicBezTo>
                      <a:pt x="463" y="339"/>
                      <a:pt x="465" y="341"/>
                      <a:pt x="468" y="342"/>
                    </a:cubicBezTo>
                    <a:cubicBezTo>
                      <a:pt x="464" y="353"/>
                      <a:pt x="458" y="363"/>
                      <a:pt x="449" y="370"/>
                    </a:cubicBezTo>
                    <a:cubicBezTo>
                      <a:pt x="435" y="381"/>
                      <a:pt x="423" y="394"/>
                      <a:pt x="406" y="402"/>
                    </a:cubicBezTo>
                    <a:cubicBezTo>
                      <a:pt x="401" y="405"/>
                      <a:pt x="399" y="417"/>
                      <a:pt x="403" y="421"/>
                    </a:cubicBezTo>
                    <a:cubicBezTo>
                      <a:pt x="410" y="428"/>
                      <a:pt x="418" y="434"/>
                      <a:pt x="427" y="441"/>
                    </a:cubicBezTo>
                    <a:cubicBezTo>
                      <a:pt x="423" y="446"/>
                      <a:pt x="416" y="448"/>
                      <a:pt x="409" y="451"/>
                    </a:cubicBezTo>
                    <a:cubicBezTo>
                      <a:pt x="387" y="458"/>
                      <a:pt x="365" y="465"/>
                      <a:pt x="343" y="472"/>
                    </a:cubicBezTo>
                    <a:cubicBezTo>
                      <a:pt x="330" y="477"/>
                      <a:pt x="316" y="481"/>
                      <a:pt x="302" y="484"/>
                    </a:cubicBezTo>
                    <a:cubicBezTo>
                      <a:pt x="299" y="485"/>
                      <a:pt x="295" y="485"/>
                      <a:pt x="291" y="485"/>
                    </a:cubicBezTo>
                    <a:cubicBezTo>
                      <a:pt x="275" y="484"/>
                      <a:pt x="260" y="484"/>
                      <a:pt x="244" y="483"/>
                    </a:cubicBezTo>
                    <a:cubicBezTo>
                      <a:pt x="241" y="483"/>
                      <a:pt x="238" y="484"/>
                      <a:pt x="234" y="484"/>
                    </a:cubicBezTo>
                    <a:cubicBezTo>
                      <a:pt x="216" y="486"/>
                      <a:pt x="199" y="479"/>
                      <a:pt x="182" y="474"/>
                    </a:cubicBezTo>
                    <a:cubicBezTo>
                      <a:pt x="154" y="464"/>
                      <a:pt x="129" y="449"/>
                      <a:pt x="107" y="432"/>
                    </a:cubicBezTo>
                    <a:cubicBezTo>
                      <a:pt x="92" y="420"/>
                      <a:pt x="80" y="408"/>
                      <a:pt x="67" y="395"/>
                    </a:cubicBezTo>
                    <a:cubicBezTo>
                      <a:pt x="58" y="386"/>
                      <a:pt x="58" y="384"/>
                      <a:pt x="59" y="373"/>
                    </a:cubicBezTo>
                    <a:cubicBezTo>
                      <a:pt x="45" y="374"/>
                      <a:pt x="43" y="360"/>
                      <a:pt x="38" y="352"/>
                    </a:cubicBezTo>
                    <a:cubicBezTo>
                      <a:pt x="29" y="340"/>
                      <a:pt x="25" y="325"/>
                      <a:pt x="21" y="311"/>
                    </a:cubicBezTo>
                    <a:cubicBezTo>
                      <a:pt x="18" y="301"/>
                      <a:pt x="14" y="291"/>
                      <a:pt x="12" y="281"/>
                    </a:cubicBezTo>
                    <a:cubicBezTo>
                      <a:pt x="8" y="266"/>
                      <a:pt x="5" y="252"/>
                      <a:pt x="3" y="237"/>
                    </a:cubicBezTo>
                    <a:cubicBezTo>
                      <a:pt x="0" y="219"/>
                      <a:pt x="4" y="202"/>
                      <a:pt x="7" y="185"/>
                    </a:cubicBezTo>
                    <a:cubicBezTo>
                      <a:pt x="9" y="178"/>
                      <a:pt x="14" y="173"/>
                      <a:pt x="18" y="164"/>
                    </a:cubicBezTo>
                    <a:cubicBezTo>
                      <a:pt x="23" y="174"/>
                      <a:pt x="26" y="183"/>
                      <a:pt x="31" y="191"/>
                    </a:cubicBezTo>
                    <a:cubicBezTo>
                      <a:pt x="36" y="198"/>
                      <a:pt x="42" y="205"/>
                      <a:pt x="49" y="213"/>
                    </a:cubicBezTo>
                    <a:cubicBezTo>
                      <a:pt x="54" y="205"/>
                      <a:pt x="58" y="198"/>
                      <a:pt x="57" y="190"/>
                    </a:cubicBezTo>
                    <a:cubicBezTo>
                      <a:pt x="54" y="172"/>
                      <a:pt x="61" y="155"/>
                      <a:pt x="62" y="137"/>
                    </a:cubicBezTo>
                    <a:cubicBezTo>
                      <a:pt x="62" y="129"/>
                      <a:pt x="64" y="121"/>
                      <a:pt x="66" y="113"/>
                    </a:cubicBezTo>
                    <a:cubicBezTo>
                      <a:pt x="66" y="109"/>
                      <a:pt x="68" y="104"/>
                      <a:pt x="70" y="99"/>
                    </a:cubicBezTo>
                    <a:cubicBezTo>
                      <a:pt x="79" y="129"/>
                      <a:pt x="95" y="153"/>
                      <a:pt x="121" y="173"/>
                    </a:cubicBezTo>
                    <a:cubicBezTo>
                      <a:pt x="123" y="170"/>
                      <a:pt x="125" y="168"/>
                      <a:pt x="126" y="165"/>
                    </a:cubicBezTo>
                    <a:cubicBezTo>
                      <a:pt x="127" y="162"/>
                      <a:pt x="128" y="158"/>
                      <a:pt x="129" y="154"/>
                    </a:cubicBezTo>
                    <a:cubicBezTo>
                      <a:pt x="130" y="132"/>
                      <a:pt x="131" y="110"/>
                      <a:pt x="134" y="88"/>
                    </a:cubicBezTo>
                    <a:cubicBezTo>
                      <a:pt x="135" y="80"/>
                      <a:pt x="140" y="71"/>
                      <a:pt x="144" y="62"/>
                    </a:cubicBezTo>
                    <a:cubicBezTo>
                      <a:pt x="144" y="62"/>
                      <a:pt x="146" y="61"/>
                      <a:pt x="146" y="61"/>
                    </a:cubicBezTo>
                    <a:cubicBezTo>
                      <a:pt x="154" y="83"/>
                      <a:pt x="161" y="105"/>
                      <a:pt x="169" y="126"/>
                    </a:cubicBezTo>
                    <a:cubicBezTo>
                      <a:pt x="170" y="131"/>
                      <a:pt x="172" y="135"/>
                      <a:pt x="175" y="139"/>
                    </a:cubicBezTo>
                    <a:cubicBezTo>
                      <a:pt x="177" y="142"/>
                      <a:pt x="180" y="142"/>
                      <a:pt x="182" y="139"/>
                    </a:cubicBezTo>
                    <a:cubicBezTo>
                      <a:pt x="184" y="136"/>
                      <a:pt x="186" y="133"/>
                      <a:pt x="187" y="129"/>
                    </a:cubicBezTo>
                    <a:cubicBezTo>
                      <a:pt x="194" y="99"/>
                      <a:pt x="211" y="75"/>
                      <a:pt x="231" y="52"/>
                    </a:cubicBezTo>
                    <a:cubicBezTo>
                      <a:pt x="243" y="38"/>
                      <a:pt x="258" y="30"/>
                      <a:pt x="274" y="23"/>
                    </a:cubicBezTo>
                    <a:cubicBezTo>
                      <a:pt x="284" y="18"/>
                      <a:pt x="294" y="12"/>
                      <a:pt x="304" y="8"/>
                    </a:cubicBezTo>
                    <a:cubicBezTo>
                      <a:pt x="320" y="3"/>
                      <a:pt x="337" y="0"/>
                      <a:pt x="354" y="0"/>
                    </a:cubicBezTo>
                    <a:cubicBezTo>
                      <a:pt x="361" y="0"/>
                      <a:pt x="369" y="5"/>
                      <a:pt x="377" y="5"/>
                    </a:cubicBezTo>
                    <a:cubicBezTo>
                      <a:pt x="383" y="5"/>
                      <a:pt x="387" y="6"/>
                      <a:pt x="392" y="8"/>
                    </a:cubicBezTo>
                    <a:cubicBezTo>
                      <a:pt x="392" y="8"/>
                      <a:pt x="392" y="9"/>
                      <a:pt x="393" y="9"/>
                    </a:cubicBezTo>
                    <a:close/>
                    <a:moveTo>
                      <a:pt x="317" y="128"/>
                    </a:moveTo>
                    <a:cubicBezTo>
                      <a:pt x="315" y="133"/>
                      <a:pt x="314" y="137"/>
                      <a:pt x="313" y="140"/>
                    </a:cubicBezTo>
                    <a:cubicBezTo>
                      <a:pt x="311" y="148"/>
                      <a:pt x="308" y="156"/>
                      <a:pt x="305" y="164"/>
                    </a:cubicBezTo>
                    <a:cubicBezTo>
                      <a:pt x="304" y="168"/>
                      <a:pt x="305" y="172"/>
                      <a:pt x="309" y="173"/>
                    </a:cubicBezTo>
                    <a:cubicBezTo>
                      <a:pt x="311" y="173"/>
                      <a:pt x="316" y="172"/>
                      <a:pt x="317" y="170"/>
                    </a:cubicBezTo>
                    <a:cubicBezTo>
                      <a:pt x="325" y="158"/>
                      <a:pt x="333" y="146"/>
                      <a:pt x="332" y="131"/>
                    </a:cubicBezTo>
                    <a:cubicBezTo>
                      <a:pt x="331" y="113"/>
                      <a:pt x="328" y="96"/>
                      <a:pt x="328" y="79"/>
                    </a:cubicBezTo>
                    <a:cubicBezTo>
                      <a:pt x="329" y="64"/>
                      <a:pt x="322" y="54"/>
                      <a:pt x="312" y="45"/>
                    </a:cubicBezTo>
                    <a:cubicBezTo>
                      <a:pt x="309" y="43"/>
                      <a:pt x="306" y="42"/>
                      <a:pt x="301" y="44"/>
                    </a:cubicBezTo>
                    <a:cubicBezTo>
                      <a:pt x="291" y="47"/>
                      <a:pt x="286" y="56"/>
                      <a:pt x="279" y="63"/>
                    </a:cubicBezTo>
                    <a:cubicBezTo>
                      <a:pt x="278" y="65"/>
                      <a:pt x="277" y="68"/>
                      <a:pt x="277" y="70"/>
                    </a:cubicBezTo>
                    <a:cubicBezTo>
                      <a:pt x="276" y="74"/>
                      <a:pt x="275" y="78"/>
                      <a:pt x="275" y="82"/>
                    </a:cubicBezTo>
                    <a:cubicBezTo>
                      <a:pt x="274" y="85"/>
                      <a:pt x="274" y="88"/>
                      <a:pt x="274" y="91"/>
                    </a:cubicBezTo>
                    <a:cubicBezTo>
                      <a:pt x="277" y="101"/>
                      <a:pt x="282" y="110"/>
                      <a:pt x="288" y="118"/>
                    </a:cubicBezTo>
                    <a:cubicBezTo>
                      <a:pt x="292" y="123"/>
                      <a:pt x="297" y="126"/>
                      <a:pt x="304" y="126"/>
                    </a:cubicBezTo>
                    <a:cubicBezTo>
                      <a:pt x="308" y="126"/>
                      <a:pt x="312" y="127"/>
                      <a:pt x="317" y="128"/>
                    </a:cubicBezTo>
                    <a:close/>
                    <a:moveTo>
                      <a:pt x="361" y="367"/>
                    </a:moveTo>
                    <a:cubicBezTo>
                      <a:pt x="361" y="371"/>
                      <a:pt x="361" y="376"/>
                      <a:pt x="359" y="380"/>
                    </a:cubicBezTo>
                    <a:cubicBezTo>
                      <a:pt x="358" y="384"/>
                      <a:pt x="356" y="388"/>
                      <a:pt x="354" y="392"/>
                    </a:cubicBezTo>
                    <a:cubicBezTo>
                      <a:pt x="351" y="398"/>
                      <a:pt x="353" y="404"/>
                      <a:pt x="360" y="407"/>
                    </a:cubicBezTo>
                    <a:cubicBezTo>
                      <a:pt x="369" y="396"/>
                      <a:pt x="376" y="383"/>
                      <a:pt x="376" y="368"/>
                    </a:cubicBezTo>
                    <a:cubicBezTo>
                      <a:pt x="377" y="355"/>
                      <a:pt x="374" y="342"/>
                      <a:pt x="373" y="328"/>
                    </a:cubicBezTo>
                    <a:cubicBezTo>
                      <a:pt x="372" y="311"/>
                      <a:pt x="361" y="301"/>
                      <a:pt x="348" y="293"/>
                    </a:cubicBezTo>
                    <a:cubicBezTo>
                      <a:pt x="345" y="296"/>
                      <a:pt x="342" y="300"/>
                      <a:pt x="339" y="302"/>
                    </a:cubicBezTo>
                    <a:cubicBezTo>
                      <a:pt x="328" y="309"/>
                      <a:pt x="324" y="320"/>
                      <a:pt x="324" y="332"/>
                    </a:cubicBezTo>
                    <a:cubicBezTo>
                      <a:pt x="323" y="348"/>
                      <a:pt x="329" y="361"/>
                      <a:pt x="344" y="365"/>
                    </a:cubicBezTo>
                    <a:cubicBezTo>
                      <a:pt x="349" y="366"/>
                      <a:pt x="354" y="366"/>
                      <a:pt x="361" y="367"/>
                    </a:cubicBezTo>
                    <a:close/>
                    <a:moveTo>
                      <a:pt x="136" y="324"/>
                    </a:moveTo>
                    <a:cubicBezTo>
                      <a:pt x="142" y="313"/>
                      <a:pt x="140" y="302"/>
                      <a:pt x="133" y="292"/>
                    </a:cubicBezTo>
                    <a:cubicBezTo>
                      <a:pt x="122" y="278"/>
                      <a:pt x="121" y="260"/>
                      <a:pt x="118" y="243"/>
                    </a:cubicBezTo>
                    <a:cubicBezTo>
                      <a:pt x="116" y="230"/>
                      <a:pt x="120" y="218"/>
                      <a:pt x="124" y="206"/>
                    </a:cubicBezTo>
                    <a:cubicBezTo>
                      <a:pt x="125" y="202"/>
                      <a:pt x="125" y="199"/>
                      <a:pt x="126" y="195"/>
                    </a:cubicBezTo>
                    <a:cubicBezTo>
                      <a:pt x="120" y="194"/>
                      <a:pt x="116" y="193"/>
                      <a:pt x="111" y="192"/>
                    </a:cubicBezTo>
                    <a:cubicBezTo>
                      <a:pt x="109" y="197"/>
                      <a:pt x="108" y="201"/>
                      <a:pt x="107" y="206"/>
                    </a:cubicBezTo>
                    <a:cubicBezTo>
                      <a:pt x="102" y="226"/>
                      <a:pt x="101" y="247"/>
                      <a:pt x="105" y="268"/>
                    </a:cubicBezTo>
                    <a:cubicBezTo>
                      <a:pt x="109" y="283"/>
                      <a:pt x="115" y="296"/>
                      <a:pt x="119" y="310"/>
                    </a:cubicBezTo>
                    <a:cubicBezTo>
                      <a:pt x="122" y="319"/>
                      <a:pt x="127" y="323"/>
                      <a:pt x="136" y="324"/>
                    </a:cubicBezTo>
                    <a:close/>
                    <a:moveTo>
                      <a:pt x="226" y="270"/>
                    </a:moveTo>
                    <a:cubicBezTo>
                      <a:pt x="231" y="263"/>
                      <a:pt x="233" y="255"/>
                      <a:pt x="233" y="248"/>
                    </a:cubicBezTo>
                    <a:cubicBezTo>
                      <a:pt x="232" y="240"/>
                      <a:pt x="232" y="232"/>
                      <a:pt x="235" y="224"/>
                    </a:cubicBezTo>
                    <a:cubicBezTo>
                      <a:pt x="236" y="222"/>
                      <a:pt x="235" y="218"/>
                      <a:pt x="234" y="217"/>
                    </a:cubicBezTo>
                    <a:cubicBezTo>
                      <a:pt x="231" y="214"/>
                      <a:pt x="229" y="218"/>
                      <a:pt x="227" y="220"/>
                    </a:cubicBezTo>
                    <a:cubicBezTo>
                      <a:pt x="226" y="221"/>
                      <a:pt x="224" y="221"/>
                      <a:pt x="224" y="223"/>
                    </a:cubicBezTo>
                    <a:cubicBezTo>
                      <a:pt x="219" y="238"/>
                      <a:pt x="214" y="254"/>
                      <a:pt x="226" y="27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15" name="Freeform 18"/>
              <p:cNvSpPr>
                <a:spLocks/>
              </p:cNvSpPr>
              <p:nvPr/>
            </p:nvSpPr>
            <p:spPr bwMode="auto">
              <a:xfrm>
                <a:off x="2120" y="1523"/>
                <a:ext cx="640" cy="520"/>
              </a:xfrm>
              <a:custGeom>
                <a:avLst/>
                <a:gdLst>
                  <a:gd name="T0" fmla="*/ 588 w 775"/>
                  <a:gd name="T1" fmla="*/ 132 h 630"/>
                  <a:gd name="T2" fmla="*/ 632 w 775"/>
                  <a:gd name="T3" fmla="*/ 188 h 630"/>
                  <a:gd name="T4" fmla="*/ 615 w 775"/>
                  <a:gd name="T5" fmla="*/ 245 h 630"/>
                  <a:gd name="T6" fmla="*/ 686 w 775"/>
                  <a:gd name="T7" fmla="*/ 262 h 630"/>
                  <a:gd name="T8" fmla="*/ 699 w 775"/>
                  <a:gd name="T9" fmla="*/ 341 h 630"/>
                  <a:gd name="T10" fmla="*/ 684 w 775"/>
                  <a:gd name="T11" fmla="*/ 357 h 630"/>
                  <a:gd name="T12" fmla="*/ 755 w 775"/>
                  <a:gd name="T13" fmla="*/ 401 h 630"/>
                  <a:gd name="T14" fmla="*/ 719 w 775"/>
                  <a:gd name="T15" fmla="*/ 502 h 630"/>
                  <a:gd name="T16" fmla="*/ 705 w 775"/>
                  <a:gd name="T17" fmla="*/ 527 h 630"/>
                  <a:gd name="T18" fmla="*/ 683 w 775"/>
                  <a:gd name="T19" fmla="*/ 580 h 630"/>
                  <a:gd name="T20" fmla="*/ 664 w 775"/>
                  <a:gd name="T21" fmla="*/ 619 h 630"/>
                  <a:gd name="T22" fmla="*/ 591 w 775"/>
                  <a:gd name="T23" fmla="*/ 623 h 630"/>
                  <a:gd name="T24" fmla="*/ 574 w 775"/>
                  <a:gd name="T25" fmla="*/ 564 h 630"/>
                  <a:gd name="T26" fmla="*/ 620 w 775"/>
                  <a:gd name="T27" fmla="*/ 538 h 630"/>
                  <a:gd name="T28" fmla="*/ 639 w 775"/>
                  <a:gd name="T29" fmla="*/ 465 h 630"/>
                  <a:gd name="T30" fmla="*/ 633 w 775"/>
                  <a:gd name="T31" fmla="*/ 429 h 630"/>
                  <a:gd name="T32" fmla="*/ 629 w 775"/>
                  <a:gd name="T33" fmla="*/ 342 h 630"/>
                  <a:gd name="T34" fmla="*/ 582 w 775"/>
                  <a:gd name="T35" fmla="*/ 265 h 630"/>
                  <a:gd name="T36" fmla="*/ 577 w 775"/>
                  <a:gd name="T37" fmla="*/ 228 h 630"/>
                  <a:gd name="T38" fmla="*/ 536 w 775"/>
                  <a:gd name="T39" fmla="*/ 206 h 630"/>
                  <a:gd name="T40" fmla="*/ 486 w 775"/>
                  <a:gd name="T41" fmla="*/ 149 h 630"/>
                  <a:gd name="T42" fmla="*/ 424 w 775"/>
                  <a:gd name="T43" fmla="*/ 136 h 630"/>
                  <a:gd name="T44" fmla="*/ 365 w 775"/>
                  <a:gd name="T45" fmla="*/ 128 h 630"/>
                  <a:gd name="T46" fmla="*/ 275 w 775"/>
                  <a:gd name="T47" fmla="*/ 124 h 630"/>
                  <a:gd name="T48" fmla="*/ 222 w 775"/>
                  <a:gd name="T49" fmla="*/ 183 h 630"/>
                  <a:gd name="T50" fmla="*/ 150 w 775"/>
                  <a:gd name="T51" fmla="*/ 226 h 630"/>
                  <a:gd name="T52" fmla="*/ 85 w 775"/>
                  <a:gd name="T53" fmla="*/ 321 h 630"/>
                  <a:gd name="T54" fmla="*/ 65 w 775"/>
                  <a:gd name="T55" fmla="*/ 390 h 630"/>
                  <a:gd name="T56" fmla="*/ 48 w 775"/>
                  <a:gd name="T57" fmla="*/ 405 h 630"/>
                  <a:gd name="T58" fmla="*/ 9 w 775"/>
                  <a:gd name="T59" fmla="*/ 351 h 630"/>
                  <a:gd name="T60" fmla="*/ 7 w 775"/>
                  <a:gd name="T61" fmla="*/ 304 h 630"/>
                  <a:gd name="T62" fmla="*/ 19 w 775"/>
                  <a:gd name="T63" fmla="*/ 243 h 630"/>
                  <a:gd name="T64" fmla="*/ 72 w 775"/>
                  <a:gd name="T65" fmla="*/ 244 h 630"/>
                  <a:gd name="T66" fmla="*/ 90 w 775"/>
                  <a:gd name="T67" fmla="*/ 208 h 630"/>
                  <a:gd name="T68" fmla="*/ 137 w 775"/>
                  <a:gd name="T69" fmla="*/ 187 h 630"/>
                  <a:gd name="T70" fmla="*/ 171 w 775"/>
                  <a:gd name="T71" fmla="*/ 199 h 630"/>
                  <a:gd name="T72" fmla="*/ 164 w 775"/>
                  <a:gd name="T73" fmla="*/ 150 h 630"/>
                  <a:gd name="T74" fmla="*/ 217 w 775"/>
                  <a:gd name="T75" fmla="*/ 131 h 630"/>
                  <a:gd name="T76" fmla="*/ 234 w 775"/>
                  <a:gd name="T77" fmla="*/ 94 h 630"/>
                  <a:gd name="T78" fmla="*/ 268 w 775"/>
                  <a:gd name="T79" fmla="*/ 26 h 630"/>
                  <a:gd name="T80" fmla="*/ 334 w 775"/>
                  <a:gd name="T81" fmla="*/ 17 h 630"/>
                  <a:gd name="T82" fmla="*/ 385 w 775"/>
                  <a:gd name="T83" fmla="*/ 59 h 630"/>
                  <a:gd name="T84" fmla="*/ 399 w 775"/>
                  <a:gd name="T85" fmla="*/ 50 h 630"/>
                  <a:gd name="T86" fmla="*/ 430 w 775"/>
                  <a:gd name="T87" fmla="*/ 0 h 630"/>
                  <a:gd name="T88" fmla="*/ 536 w 775"/>
                  <a:gd name="T89" fmla="*/ 51 h 630"/>
                  <a:gd name="T90" fmla="*/ 544 w 775"/>
                  <a:gd name="T91" fmla="*/ 132 h 6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775" h="630">
                    <a:moveTo>
                      <a:pt x="547" y="149"/>
                    </a:moveTo>
                    <a:cubicBezTo>
                      <a:pt x="553" y="145"/>
                      <a:pt x="558" y="140"/>
                      <a:pt x="563" y="136"/>
                    </a:cubicBezTo>
                    <a:cubicBezTo>
                      <a:pt x="570" y="130"/>
                      <a:pt x="579" y="130"/>
                      <a:pt x="588" y="132"/>
                    </a:cubicBezTo>
                    <a:cubicBezTo>
                      <a:pt x="590" y="133"/>
                      <a:pt x="592" y="135"/>
                      <a:pt x="595" y="135"/>
                    </a:cubicBezTo>
                    <a:cubicBezTo>
                      <a:pt x="615" y="141"/>
                      <a:pt x="624" y="157"/>
                      <a:pt x="631" y="175"/>
                    </a:cubicBezTo>
                    <a:cubicBezTo>
                      <a:pt x="632" y="179"/>
                      <a:pt x="633" y="184"/>
                      <a:pt x="632" y="188"/>
                    </a:cubicBezTo>
                    <a:cubicBezTo>
                      <a:pt x="631" y="200"/>
                      <a:pt x="630" y="211"/>
                      <a:pt x="628" y="222"/>
                    </a:cubicBezTo>
                    <a:cubicBezTo>
                      <a:pt x="628" y="228"/>
                      <a:pt x="624" y="232"/>
                      <a:pt x="620" y="235"/>
                    </a:cubicBezTo>
                    <a:cubicBezTo>
                      <a:pt x="617" y="237"/>
                      <a:pt x="613" y="240"/>
                      <a:pt x="615" y="245"/>
                    </a:cubicBezTo>
                    <a:cubicBezTo>
                      <a:pt x="617" y="250"/>
                      <a:pt x="621" y="251"/>
                      <a:pt x="626" y="250"/>
                    </a:cubicBezTo>
                    <a:cubicBezTo>
                      <a:pt x="644" y="245"/>
                      <a:pt x="661" y="254"/>
                      <a:pt x="678" y="257"/>
                    </a:cubicBezTo>
                    <a:cubicBezTo>
                      <a:pt x="681" y="258"/>
                      <a:pt x="684" y="260"/>
                      <a:pt x="686" y="262"/>
                    </a:cubicBezTo>
                    <a:cubicBezTo>
                      <a:pt x="698" y="275"/>
                      <a:pt x="707" y="289"/>
                      <a:pt x="714" y="305"/>
                    </a:cubicBezTo>
                    <a:cubicBezTo>
                      <a:pt x="715" y="307"/>
                      <a:pt x="715" y="311"/>
                      <a:pt x="713" y="314"/>
                    </a:cubicBezTo>
                    <a:cubicBezTo>
                      <a:pt x="709" y="323"/>
                      <a:pt x="704" y="332"/>
                      <a:pt x="699" y="341"/>
                    </a:cubicBezTo>
                    <a:cubicBezTo>
                      <a:pt x="699" y="342"/>
                      <a:pt x="697" y="343"/>
                      <a:pt x="696" y="344"/>
                    </a:cubicBezTo>
                    <a:cubicBezTo>
                      <a:pt x="694" y="345"/>
                      <a:pt x="691" y="346"/>
                      <a:pt x="690" y="347"/>
                    </a:cubicBezTo>
                    <a:cubicBezTo>
                      <a:pt x="686" y="349"/>
                      <a:pt x="682" y="352"/>
                      <a:pt x="684" y="357"/>
                    </a:cubicBezTo>
                    <a:cubicBezTo>
                      <a:pt x="686" y="361"/>
                      <a:pt x="689" y="363"/>
                      <a:pt x="694" y="364"/>
                    </a:cubicBezTo>
                    <a:cubicBezTo>
                      <a:pt x="713" y="365"/>
                      <a:pt x="729" y="373"/>
                      <a:pt x="743" y="387"/>
                    </a:cubicBezTo>
                    <a:cubicBezTo>
                      <a:pt x="747" y="392"/>
                      <a:pt x="752" y="396"/>
                      <a:pt x="755" y="401"/>
                    </a:cubicBezTo>
                    <a:cubicBezTo>
                      <a:pt x="772" y="422"/>
                      <a:pt x="775" y="446"/>
                      <a:pt x="765" y="469"/>
                    </a:cubicBezTo>
                    <a:cubicBezTo>
                      <a:pt x="760" y="480"/>
                      <a:pt x="751" y="489"/>
                      <a:pt x="742" y="497"/>
                    </a:cubicBezTo>
                    <a:cubicBezTo>
                      <a:pt x="736" y="501"/>
                      <a:pt x="727" y="501"/>
                      <a:pt x="719" y="502"/>
                    </a:cubicBezTo>
                    <a:cubicBezTo>
                      <a:pt x="716" y="503"/>
                      <a:pt x="714" y="502"/>
                      <a:pt x="711" y="502"/>
                    </a:cubicBezTo>
                    <a:cubicBezTo>
                      <a:pt x="704" y="503"/>
                      <a:pt x="701" y="508"/>
                      <a:pt x="702" y="515"/>
                    </a:cubicBezTo>
                    <a:cubicBezTo>
                      <a:pt x="703" y="519"/>
                      <a:pt x="704" y="523"/>
                      <a:pt x="705" y="527"/>
                    </a:cubicBezTo>
                    <a:cubicBezTo>
                      <a:pt x="708" y="534"/>
                      <a:pt x="709" y="541"/>
                      <a:pt x="706" y="549"/>
                    </a:cubicBezTo>
                    <a:cubicBezTo>
                      <a:pt x="702" y="556"/>
                      <a:pt x="699" y="565"/>
                      <a:pt x="695" y="572"/>
                    </a:cubicBezTo>
                    <a:cubicBezTo>
                      <a:pt x="693" y="576"/>
                      <a:pt x="688" y="577"/>
                      <a:pt x="683" y="580"/>
                    </a:cubicBezTo>
                    <a:cubicBezTo>
                      <a:pt x="683" y="581"/>
                      <a:pt x="683" y="582"/>
                      <a:pt x="684" y="583"/>
                    </a:cubicBezTo>
                    <a:cubicBezTo>
                      <a:pt x="689" y="589"/>
                      <a:pt x="687" y="595"/>
                      <a:pt x="683" y="600"/>
                    </a:cubicBezTo>
                    <a:cubicBezTo>
                      <a:pt x="677" y="607"/>
                      <a:pt x="671" y="613"/>
                      <a:pt x="664" y="619"/>
                    </a:cubicBezTo>
                    <a:cubicBezTo>
                      <a:pt x="655" y="629"/>
                      <a:pt x="642" y="630"/>
                      <a:pt x="629" y="629"/>
                    </a:cubicBezTo>
                    <a:cubicBezTo>
                      <a:pt x="618" y="629"/>
                      <a:pt x="607" y="626"/>
                      <a:pt x="595" y="624"/>
                    </a:cubicBezTo>
                    <a:cubicBezTo>
                      <a:pt x="594" y="624"/>
                      <a:pt x="592" y="624"/>
                      <a:pt x="591" y="623"/>
                    </a:cubicBezTo>
                    <a:cubicBezTo>
                      <a:pt x="581" y="616"/>
                      <a:pt x="572" y="608"/>
                      <a:pt x="565" y="597"/>
                    </a:cubicBezTo>
                    <a:cubicBezTo>
                      <a:pt x="570" y="592"/>
                      <a:pt x="571" y="585"/>
                      <a:pt x="570" y="578"/>
                    </a:cubicBezTo>
                    <a:cubicBezTo>
                      <a:pt x="569" y="574"/>
                      <a:pt x="572" y="568"/>
                      <a:pt x="574" y="564"/>
                    </a:cubicBezTo>
                    <a:cubicBezTo>
                      <a:pt x="575" y="561"/>
                      <a:pt x="576" y="559"/>
                      <a:pt x="578" y="555"/>
                    </a:cubicBezTo>
                    <a:cubicBezTo>
                      <a:pt x="591" y="550"/>
                      <a:pt x="606" y="553"/>
                      <a:pt x="623" y="550"/>
                    </a:cubicBezTo>
                    <a:cubicBezTo>
                      <a:pt x="622" y="546"/>
                      <a:pt x="621" y="542"/>
                      <a:pt x="620" y="538"/>
                    </a:cubicBezTo>
                    <a:cubicBezTo>
                      <a:pt x="618" y="530"/>
                      <a:pt x="615" y="523"/>
                      <a:pt x="613" y="515"/>
                    </a:cubicBezTo>
                    <a:cubicBezTo>
                      <a:pt x="609" y="500"/>
                      <a:pt x="615" y="486"/>
                      <a:pt x="623" y="473"/>
                    </a:cubicBezTo>
                    <a:cubicBezTo>
                      <a:pt x="626" y="468"/>
                      <a:pt x="632" y="466"/>
                      <a:pt x="639" y="465"/>
                    </a:cubicBezTo>
                    <a:cubicBezTo>
                      <a:pt x="644" y="464"/>
                      <a:pt x="649" y="463"/>
                      <a:pt x="654" y="463"/>
                    </a:cubicBezTo>
                    <a:cubicBezTo>
                      <a:pt x="656" y="457"/>
                      <a:pt x="652" y="454"/>
                      <a:pt x="650" y="450"/>
                    </a:cubicBezTo>
                    <a:cubicBezTo>
                      <a:pt x="644" y="443"/>
                      <a:pt x="638" y="436"/>
                      <a:pt x="633" y="429"/>
                    </a:cubicBezTo>
                    <a:cubicBezTo>
                      <a:pt x="624" y="414"/>
                      <a:pt x="620" y="396"/>
                      <a:pt x="617" y="379"/>
                    </a:cubicBezTo>
                    <a:cubicBezTo>
                      <a:pt x="615" y="371"/>
                      <a:pt x="617" y="362"/>
                      <a:pt x="627" y="358"/>
                    </a:cubicBezTo>
                    <a:cubicBezTo>
                      <a:pt x="636" y="355"/>
                      <a:pt x="636" y="348"/>
                      <a:pt x="629" y="342"/>
                    </a:cubicBezTo>
                    <a:cubicBezTo>
                      <a:pt x="628" y="341"/>
                      <a:pt x="627" y="340"/>
                      <a:pt x="625" y="339"/>
                    </a:cubicBezTo>
                    <a:cubicBezTo>
                      <a:pt x="609" y="334"/>
                      <a:pt x="602" y="320"/>
                      <a:pt x="596" y="306"/>
                    </a:cubicBezTo>
                    <a:cubicBezTo>
                      <a:pt x="590" y="293"/>
                      <a:pt x="587" y="279"/>
                      <a:pt x="582" y="265"/>
                    </a:cubicBezTo>
                    <a:cubicBezTo>
                      <a:pt x="580" y="260"/>
                      <a:pt x="579" y="255"/>
                      <a:pt x="577" y="249"/>
                    </a:cubicBezTo>
                    <a:cubicBezTo>
                      <a:pt x="576" y="246"/>
                      <a:pt x="575" y="242"/>
                      <a:pt x="575" y="238"/>
                    </a:cubicBezTo>
                    <a:cubicBezTo>
                      <a:pt x="575" y="235"/>
                      <a:pt x="576" y="231"/>
                      <a:pt x="577" y="228"/>
                    </a:cubicBezTo>
                    <a:cubicBezTo>
                      <a:pt x="581" y="224"/>
                      <a:pt x="588" y="224"/>
                      <a:pt x="589" y="216"/>
                    </a:cubicBezTo>
                    <a:cubicBezTo>
                      <a:pt x="584" y="214"/>
                      <a:pt x="579" y="212"/>
                      <a:pt x="573" y="213"/>
                    </a:cubicBezTo>
                    <a:cubicBezTo>
                      <a:pt x="560" y="216"/>
                      <a:pt x="547" y="214"/>
                      <a:pt x="536" y="206"/>
                    </a:cubicBezTo>
                    <a:cubicBezTo>
                      <a:pt x="524" y="198"/>
                      <a:pt x="511" y="192"/>
                      <a:pt x="504" y="179"/>
                    </a:cubicBezTo>
                    <a:cubicBezTo>
                      <a:pt x="500" y="172"/>
                      <a:pt x="496" y="164"/>
                      <a:pt x="493" y="157"/>
                    </a:cubicBezTo>
                    <a:cubicBezTo>
                      <a:pt x="492" y="152"/>
                      <a:pt x="490" y="150"/>
                      <a:pt x="486" y="149"/>
                    </a:cubicBezTo>
                    <a:cubicBezTo>
                      <a:pt x="479" y="147"/>
                      <a:pt x="473" y="144"/>
                      <a:pt x="467" y="142"/>
                    </a:cubicBezTo>
                    <a:cubicBezTo>
                      <a:pt x="466" y="142"/>
                      <a:pt x="466" y="141"/>
                      <a:pt x="465" y="141"/>
                    </a:cubicBezTo>
                    <a:cubicBezTo>
                      <a:pt x="451" y="140"/>
                      <a:pt x="438" y="138"/>
                      <a:pt x="424" y="136"/>
                    </a:cubicBezTo>
                    <a:cubicBezTo>
                      <a:pt x="417" y="136"/>
                      <a:pt x="410" y="135"/>
                      <a:pt x="403" y="135"/>
                    </a:cubicBezTo>
                    <a:cubicBezTo>
                      <a:pt x="393" y="134"/>
                      <a:pt x="382" y="133"/>
                      <a:pt x="372" y="133"/>
                    </a:cubicBezTo>
                    <a:cubicBezTo>
                      <a:pt x="369" y="133"/>
                      <a:pt x="365" y="132"/>
                      <a:pt x="365" y="128"/>
                    </a:cubicBezTo>
                    <a:cubicBezTo>
                      <a:pt x="365" y="110"/>
                      <a:pt x="351" y="106"/>
                      <a:pt x="338" y="103"/>
                    </a:cubicBezTo>
                    <a:cubicBezTo>
                      <a:pt x="320" y="99"/>
                      <a:pt x="301" y="103"/>
                      <a:pt x="284" y="112"/>
                    </a:cubicBezTo>
                    <a:cubicBezTo>
                      <a:pt x="280" y="115"/>
                      <a:pt x="277" y="119"/>
                      <a:pt x="275" y="124"/>
                    </a:cubicBezTo>
                    <a:cubicBezTo>
                      <a:pt x="270" y="132"/>
                      <a:pt x="266" y="140"/>
                      <a:pt x="266" y="150"/>
                    </a:cubicBezTo>
                    <a:cubicBezTo>
                      <a:pt x="266" y="156"/>
                      <a:pt x="263" y="160"/>
                      <a:pt x="258" y="163"/>
                    </a:cubicBezTo>
                    <a:cubicBezTo>
                      <a:pt x="246" y="169"/>
                      <a:pt x="234" y="176"/>
                      <a:pt x="222" y="183"/>
                    </a:cubicBezTo>
                    <a:cubicBezTo>
                      <a:pt x="209" y="191"/>
                      <a:pt x="196" y="198"/>
                      <a:pt x="184" y="205"/>
                    </a:cubicBezTo>
                    <a:cubicBezTo>
                      <a:pt x="174" y="211"/>
                      <a:pt x="165" y="216"/>
                      <a:pt x="156" y="222"/>
                    </a:cubicBezTo>
                    <a:cubicBezTo>
                      <a:pt x="154" y="223"/>
                      <a:pt x="152" y="224"/>
                      <a:pt x="150" y="226"/>
                    </a:cubicBezTo>
                    <a:cubicBezTo>
                      <a:pt x="132" y="243"/>
                      <a:pt x="115" y="261"/>
                      <a:pt x="103" y="281"/>
                    </a:cubicBezTo>
                    <a:cubicBezTo>
                      <a:pt x="96" y="292"/>
                      <a:pt x="92" y="304"/>
                      <a:pt x="87" y="315"/>
                    </a:cubicBezTo>
                    <a:cubicBezTo>
                      <a:pt x="86" y="317"/>
                      <a:pt x="86" y="319"/>
                      <a:pt x="85" y="321"/>
                    </a:cubicBezTo>
                    <a:cubicBezTo>
                      <a:pt x="78" y="329"/>
                      <a:pt x="74" y="338"/>
                      <a:pt x="73" y="349"/>
                    </a:cubicBezTo>
                    <a:cubicBezTo>
                      <a:pt x="72" y="355"/>
                      <a:pt x="71" y="361"/>
                      <a:pt x="71" y="367"/>
                    </a:cubicBezTo>
                    <a:cubicBezTo>
                      <a:pt x="70" y="375"/>
                      <a:pt x="71" y="384"/>
                      <a:pt x="65" y="390"/>
                    </a:cubicBezTo>
                    <a:cubicBezTo>
                      <a:pt x="65" y="391"/>
                      <a:pt x="65" y="392"/>
                      <a:pt x="64" y="393"/>
                    </a:cubicBezTo>
                    <a:cubicBezTo>
                      <a:pt x="63" y="402"/>
                      <a:pt x="63" y="402"/>
                      <a:pt x="54" y="403"/>
                    </a:cubicBezTo>
                    <a:cubicBezTo>
                      <a:pt x="52" y="404"/>
                      <a:pt x="50" y="404"/>
                      <a:pt x="48" y="405"/>
                    </a:cubicBezTo>
                    <a:cubicBezTo>
                      <a:pt x="39" y="406"/>
                      <a:pt x="40" y="406"/>
                      <a:pt x="34" y="398"/>
                    </a:cubicBezTo>
                    <a:cubicBezTo>
                      <a:pt x="28" y="391"/>
                      <a:pt x="25" y="384"/>
                      <a:pt x="22" y="375"/>
                    </a:cubicBezTo>
                    <a:cubicBezTo>
                      <a:pt x="19" y="367"/>
                      <a:pt x="14" y="359"/>
                      <a:pt x="9" y="351"/>
                    </a:cubicBezTo>
                    <a:cubicBezTo>
                      <a:pt x="7" y="348"/>
                      <a:pt x="5" y="345"/>
                      <a:pt x="3" y="342"/>
                    </a:cubicBezTo>
                    <a:cubicBezTo>
                      <a:pt x="1" y="337"/>
                      <a:pt x="0" y="332"/>
                      <a:pt x="3" y="327"/>
                    </a:cubicBezTo>
                    <a:cubicBezTo>
                      <a:pt x="8" y="320"/>
                      <a:pt x="10" y="312"/>
                      <a:pt x="7" y="304"/>
                    </a:cubicBezTo>
                    <a:cubicBezTo>
                      <a:pt x="6" y="302"/>
                      <a:pt x="7" y="300"/>
                      <a:pt x="7" y="298"/>
                    </a:cubicBezTo>
                    <a:cubicBezTo>
                      <a:pt x="7" y="291"/>
                      <a:pt x="10" y="284"/>
                      <a:pt x="6" y="277"/>
                    </a:cubicBezTo>
                    <a:cubicBezTo>
                      <a:pt x="6" y="264"/>
                      <a:pt x="9" y="252"/>
                      <a:pt x="19" y="243"/>
                    </a:cubicBezTo>
                    <a:cubicBezTo>
                      <a:pt x="23" y="239"/>
                      <a:pt x="27" y="237"/>
                      <a:pt x="33" y="238"/>
                    </a:cubicBezTo>
                    <a:cubicBezTo>
                      <a:pt x="36" y="238"/>
                      <a:pt x="40" y="238"/>
                      <a:pt x="43" y="237"/>
                    </a:cubicBezTo>
                    <a:cubicBezTo>
                      <a:pt x="54" y="234"/>
                      <a:pt x="63" y="239"/>
                      <a:pt x="72" y="244"/>
                    </a:cubicBezTo>
                    <a:cubicBezTo>
                      <a:pt x="78" y="248"/>
                      <a:pt x="83" y="248"/>
                      <a:pt x="88" y="244"/>
                    </a:cubicBezTo>
                    <a:cubicBezTo>
                      <a:pt x="94" y="239"/>
                      <a:pt x="98" y="234"/>
                      <a:pt x="95" y="227"/>
                    </a:cubicBezTo>
                    <a:cubicBezTo>
                      <a:pt x="94" y="220"/>
                      <a:pt x="92" y="214"/>
                      <a:pt x="90" y="208"/>
                    </a:cubicBezTo>
                    <a:cubicBezTo>
                      <a:pt x="87" y="198"/>
                      <a:pt x="92" y="189"/>
                      <a:pt x="97" y="181"/>
                    </a:cubicBezTo>
                    <a:cubicBezTo>
                      <a:pt x="98" y="179"/>
                      <a:pt x="102" y="177"/>
                      <a:pt x="105" y="177"/>
                    </a:cubicBezTo>
                    <a:cubicBezTo>
                      <a:pt x="117" y="175"/>
                      <a:pt x="128" y="177"/>
                      <a:pt x="137" y="187"/>
                    </a:cubicBezTo>
                    <a:cubicBezTo>
                      <a:pt x="140" y="190"/>
                      <a:pt x="142" y="193"/>
                      <a:pt x="145" y="196"/>
                    </a:cubicBezTo>
                    <a:cubicBezTo>
                      <a:pt x="151" y="192"/>
                      <a:pt x="156" y="191"/>
                      <a:pt x="162" y="197"/>
                    </a:cubicBezTo>
                    <a:cubicBezTo>
                      <a:pt x="163" y="199"/>
                      <a:pt x="167" y="198"/>
                      <a:pt x="171" y="199"/>
                    </a:cubicBezTo>
                    <a:cubicBezTo>
                      <a:pt x="171" y="196"/>
                      <a:pt x="171" y="193"/>
                      <a:pt x="171" y="191"/>
                    </a:cubicBezTo>
                    <a:cubicBezTo>
                      <a:pt x="170" y="183"/>
                      <a:pt x="168" y="175"/>
                      <a:pt x="169" y="167"/>
                    </a:cubicBezTo>
                    <a:cubicBezTo>
                      <a:pt x="170" y="162"/>
                      <a:pt x="166" y="155"/>
                      <a:pt x="164" y="150"/>
                    </a:cubicBezTo>
                    <a:cubicBezTo>
                      <a:pt x="156" y="137"/>
                      <a:pt x="159" y="123"/>
                      <a:pt x="176" y="117"/>
                    </a:cubicBezTo>
                    <a:cubicBezTo>
                      <a:pt x="190" y="113"/>
                      <a:pt x="202" y="115"/>
                      <a:pt x="212" y="126"/>
                    </a:cubicBezTo>
                    <a:cubicBezTo>
                      <a:pt x="213" y="128"/>
                      <a:pt x="215" y="129"/>
                      <a:pt x="217" y="131"/>
                    </a:cubicBezTo>
                    <a:cubicBezTo>
                      <a:pt x="226" y="140"/>
                      <a:pt x="226" y="140"/>
                      <a:pt x="240" y="141"/>
                    </a:cubicBezTo>
                    <a:cubicBezTo>
                      <a:pt x="240" y="138"/>
                      <a:pt x="241" y="135"/>
                      <a:pt x="240" y="133"/>
                    </a:cubicBezTo>
                    <a:cubicBezTo>
                      <a:pt x="233" y="121"/>
                      <a:pt x="234" y="108"/>
                      <a:pt x="234" y="94"/>
                    </a:cubicBezTo>
                    <a:cubicBezTo>
                      <a:pt x="235" y="83"/>
                      <a:pt x="238" y="72"/>
                      <a:pt x="242" y="62"/>
                    </a:cubicBezTo>
                    <a:cubicBezTo>
                      <a:pt x="245" y="55"/>
                      <a:pt x="248" y="49"/>
                      <a:pt x="251" y="42"/>
                    </a:cubicBezTo>
                    <a:cubicBezTo>
                      <a:pt x="254" y="34"/>
                      <a:pt x="260" y="29"/>
                      <a:pt x="268" y="26"/>
                    </a:cubicBezTo>
                    <a:cubicBezTo>
                      <a:pt x="276" y="23"/>
                      <a:pt x="285" y="20"/>
                      <a:pt x="293" y="18"/>
                    </a:cubicBezTo>
                    <a:cubicBezTo>
                      <a:pt x="300" y="17"/>
                      <a:pt x="308" y="17"/>
                      <a:pt x="315" y="15"/>
                    </a:cubicBezTo>
                    <a:cubicBezTo>
                      <a:pt x="322" y="14"/>
                      <a:pt x="328" y="14"/>
                      <a:pt x="334" y="17"/>
                    </a:cubicBezTo>
                    <a:cubicBezTo>
                      <a:pt x="340" y="20"/>
                      <a:pt x="347" y="21"/>
                      <a:pt x="353" y="25"/>
                    </a:cubicBezTo>
                    <a:cubicBezTo>
                      <a:pt x="365" y="31"/>
                      <a:pt x="373" y="41"/>
                      <a:pt x="380" y="52"/>
                    </a:cubicBezTo>
                    <a:cubicBezTo>
                      <a:pt x="382" y="54"/>
                      <a:pt x="383" y="57"/>
                      <a:pt x="385" y="59"/>
                    </a:cubicBezTo>
                    <a:cubicBezTo>
                      <a:pt x="387" y="60"/>
                      <a:pt x="390" y="62"/>
                      <a:pt x="392" y="62"/>
                    </a:cubicBezTo>
                    <a:cubicBezTo>
                      <a:pt x="395" y="61"/>
                      <a:pt x="396" y="57"/>
                      <a:pt x="400" y="57"/>
                    </a:cubicBezTo>
                    <a:cubicBezTo>
                      <a:pt x="400" y="54"/>
                      <a:pt x="400" y="52"/>
                      <a:pt x="399" y="50"/>
                    </a:cubicBezTo>
                    <a:cubicBezTo>
                      <a:pt x="394" y="42"/>
                      <a:pt x="396" y="34"/>
                      <a:pt x="400" y="27"/>
                    </a:cubicBezTo>
                    <a:cubicBezTo>
                      <a:pt x="406" y="19"/>
                      <a:pt x="412" y="12"/>
                      <a:pt x="418" y="5"/>
                    </a:cubicBezTo>
                    <a:cubicBezTo>
                      <a:pt x="421" y="2"/>
                      <a:pt x="426" y="0"/>
                      <a:pt x="430" y="0"/>
                    </a:cubicBezTo>
                    <a:cubicBezTo>
                      <a:pt x="443" y="0"/>
                      <a:pt x="455" y="0"/>
                      <a:pt x="468" y="1"/>
                    </a:cubicBezTo>
                    <a:cubicBezTo>
                      <a:pt x="490" y="5"/>
                      <a:pt x="506" y="18"/>
                      <a:pt x="521" y="34"/>
                    </a:cubicBezTo>
                    <a:cubicBezTo>
                      <a:pt x="526" y="40"/>
                      <a:pt x="531" y="46"/>
                      <a:pt x="536" y="51"/>
                    </a:cubicBezTo>
                    <a:cubicBezTo>
                      <a:pt x="549" y="61"/>
                      <a:pt x="551" y="76"/>
                      <a:pt x="553" y="91"/>
                    </a:cubicBezTo>
                    <a:cubicBezTo>
                      <a:pt x="555" y="103"/>
                      <a:pt x="550" y="114"/>
                      <a:pt x="548" y="125"/>
                    </a:cubicBezTo>
                    <a:cubicBezTo>
                      <a:pt x="547" y="128"/>
                      <a:pt x="545" y="130"/>
                      <a:pt x="544" y="132"/>
                    </a:cubicBezTo>
                    <a:cubicBezTo>
                      <a:pt x="537" y="140"/>
                      <a:pt x="538" y="142"/>
                      <a:pt x="547" y="14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16" name="Freeform 19"/>
              <p:cNvSpPr>
                <a:spLocks/>
              </p:cNvSpPr>
              <p:nvPr/>
            </p:nvSpPr>
            <p:spPr bwMode="auto">
              <a:xfrm>
                <a:off x="5116" y="2148"/>
                <a:ext cx="374" cy="289"/>
              </a:xfrm>
              <a:custGeom>
                <a:avLst/>
                <a:gdLst>
                  <a:gd name="T0" fmla="*/ 453 w 453"/>
                  <a:gd name="T1" fmla="*/ 15 h 350"/>
                  <a:gd name="T2" fmla="*/ 440 w 453"/>
                  <a:gd name="T3" fmla="*/ 73 h 350"/>
                  <a:gd name="T4" fmla="*/ 428 w 453"/>
                  <a:gd name="T5" fmla="*/ 101 h 350"/>
                  <a:gd name="T6" fmla="*/ 400 w 453"/>
                  <a:gd name="T7" fmla="*/ 146 h 350"/>
                  <a:gd name="T8" fmla="*/ 374 w 453"/>
                  <a:gd name="T9" fmla="*/ 178 h 350"/>
                  <a:gd name="T10" fmla="*/ 320 w 453"/>
                  <a:gd name="T11" fmla="*/ 233 h 350"/>
                  <a:gd name="T12" fmla="*/ 282 w 453"/>
                  <a:gd name="T13" fmla="*/ 263 h 350"/>
                  <a:gd name="T14" fmla="*/ 215 w 453"/>
                  <a:gd name="T15" fmla="*/ 306 h 350"/>
                  <a:gd name="T16" fmla="*/ 187 w 453"/>
                  <a:gd name="T17" fmla="*/ 325 h 350"/>
                  <a:gd name="T18" fmla="*/ 158 w 453"/>
                  <a:gd name="T19" fmla="*/ 343 h 350"/>
                  <a:gd name="T20" fmla="*/ 137 w 453"/>
                  <a:gd name="T21" fmla="*/ 345 h 350"/>
                  <a:gd name="T22" fmla="*/ 132 w 453"/>
                  <a:gd name="T23" fmla="*/ 344 h 350"/>
                  <a:gd name="T24" fmla="*/ 90 w 453"/>
                  <a:gd name="T25" fmla="*/ 346 h 350"/>
                  <a:gd name="T26" fmla="*/ 54 w 453"/>
                  <a:gd name="T27" fmla="*/ 350 h 350"/>
                  <a:gd name="T28" fmla="*/ 23 w 453"/>
                  <a:gd name="T29" fmla="*/ 350 h 350"/>
                  <a:gd name="T30" fmla="*/ 2 w 453"/>
                  <a:gd name="T31" fmla="*/ 350 h 350"/>
                  <a:gd name="T32" fmla="*/ 5 w 453"/>
                  <a:gd name="T33" fmla="*/ 339 h 350"/>
                  <a:gd name="T34" fmla="*/ 13 w 453"/>
                  <a:gd name="T35" fmla="*/ 315 h 350"/>
                  <a:gd name="T36" fmla="*/ 24 w 453"/>
                  <a:gd name="T37" fmla="*/ 296 h 350"/>
                  <a:gd name="T38" fmla="*/ 34 w 453"/>
                  <a:gd name="T39" fmla="*/ 277 h 350"/>
                  <a:gd name="T40" fmla="*/ 53 w 453"/>
                  <a:gd name="T41" fmla="*/ 244 h 350"/>
                  <a:gd name="T42" fmla="*/ 78 w 453"/>
                  <a:gd name="T43" fmla="*/ 213 h 350"/>
                  <a:gd name="T44" fmla="*/ 107 w 453"/>
                  <a:gd name="T45" fmla="*/ 179 h 350"/>
                  <a:gd name="T46" fmla="*/ 136 w 453"/>
                  <a:gd name="T47" fmla="*/ 137 h 350"/>
                  <a:gd name="T48" fmla="*/ 158 w 453"/>
                  <a:gd name="T49" fmla="*/ 93 h 350"/>
                  <a:gd name="T50" fmla="*/ 168 w 453"/>
                  <a:gd name="T51" fmla="*/ 64 h 350"/>
                  <a:gd name="T52" fmla="*/ 185 w 453"/>
                  <a:gd name="T53" fmla="*/ 44 h 350"/>
                  <a:gd name="T54" fmla="*/ 236 w 453"/>
                  <a:gd name="T55" fmla="*/ 22 h 350"/>
                  <a:gd name="T56" fmla="*/ 289 w 453"/>
                  <a:gd name="T57" fmla="*/ 9 h 350"/>
                  <a:gd name="T58" fmla="*/ 323 w 453"/>
                  <a:gd name="T59" fmla="*/ 2 h 350"/>
                  <a:gd name="T60" fmla="*/ 357 w 453"/>
                  <a:gd name="T61" fmla="*/ 1 h 350"/>
                  <a:gd name="T62" fmla="*/ 397 w 453"/>
                  <a:gd name="T63" fmla="*/ 4 h 350"/>
                  <a:gd name="T64" fmla="*/ 450 w 453"/>
                  <a:gd name="T65" fmla="*/ 13 h 350"/>
                  <a:gd name="T66" fmla="*/ 453 w 453"/>
                  <a:gd name="T67" fmla="*/ 15 h 35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453" h="350">
                    <a:moveTo>
                      <a:pt x="453" y="15"/>
                    </a:moveTo>
                    <a:cubicBezTo>
                      <a:pt x="448" y="35"/>
                      <a:pt x="445" y="54"/>
                      <a:pt x="440" y="73"/>
                    </a:cubicBezTo>
                    <a:cubicBezTo>
                      <a:pt x="437" y="83"/>
                      <a:pt x="433" y="92"/>
                      <a:pt x="428" y="101"/>
                    </a:cubicBezTo>
                    <a:cubicBezTo>
                      <a:pt x="419" y="116"/>
                      <a:pt x="410" y="131"/>
                      <a:pt x="400" y="146"/>
                    </a:cubicBezTo>
                    <a:cubicBezTo>
                      <a:pt x="392" y="157"/>
                      <a:pt x="383" y="168"/>
                      <a:pt x="374" y="178"/>
                    </a:cubicBezTo>
                    <a:cubicBezTo>
                      <a:pt x="356" y="196"/>
                      <a:pt x="339" y="215"/>
                      <a:pt x="320" y="233"/>
                    </a:cubicBezTo>
                    <a:cubicBezTo>
                      <a:pt x="308" y="244"/>
                      <a:pt x="296" y="254"/>
                      <a:pt x="282" y="263"/>
                    </a:cubicBezTo>
                    <a:cubicBezTo>
                      <a:pt x="260" y="278"/>
                      <a:pt x="237" y="292"/>
                      <a:pt x="215" y="306"/>
                    </a:cubicBezTo>
                    <a:cubicBezTo>
                      <a:pt x="205" y="312"/>
                      <a:pt x="197" y="319"/>
                      <a:pt x="187" y="325"/>
                    </a:cubicBezTo>
                    <a:cubicBezTo>
                      <a:pt x="178" y="331"/>
                      <a:pt x="168" y="337"/>
                      <a:pt x="158" y="343"/>
                    </a:cubicBezTo>
                    <a:cubicBezTo>
                      <a:pt x="152" y="347"/>
                      <a:pt x="144" y="344"/>
                      <a:pt x="137" y="345"/>
                    </a:cubicBezTo>
                    <a:cubicBezTo>
                      <a:pt x="136" y="345"/>
                      <a:pt x="134" y="344"/>
                      <a:pt x="132" y="344"/>
                    </a:cubicBezTo>
                    <a:cubicBezTo>
                      <a:pt x="118" y="349"/>
                      <a:pt x="104" y="345"/>
                      <a:pt x="90" y="346"/>
                    </a:cubicBezTo>
                    <a:cubicBezTo>
                      <a:pt x="78" y="347"/>
                      <a:pt x="66" y="349"/>
                      <a:pt x="54" y="350"/>
                    </a:cubicBezTo>
                    <a:cubicBezTo>
                      <a:pt x="44" y="350"/>
                      <a:pt x="34" y="350"/>
                      <a:pt x="23" y="350"/>
                    </a:cubicBezTo>
                    <a:cubicBezTo>
                      <a:pt x="17" y="350"/>
                      <a:pt x="10" y="350"/>
                      <a:pt x="2" y="350"/>
                    </a:cubicBezTo>
                    <a:cubicBezTo>
                      <a:pt x="0" y="347"/>
                      <a:pt x="4" y="343"/>
                      <a:pt x="5" y="339"/>
                    </a:cubicBezTo>
                    <a:cubicBezTo>
                      <a:pt x="7" y="331"/>
                      <a:pt x="10" y="323"/>
                      <a:pt x="13" y="315"/>
                    </a:cubicBezTo>
                    <a:cubicBezTo>
                      <a:pt x="16" y="308"/>
                      <a:pt x="20" y="302"/>
                      <a:pt x="24" y="296"/>
                    </a:cubicBezTo>
                    <a:cubicBezTo>
                      <a:pt x="27" y="290"/>
                      <a:pt x="31" y="284"/>
                      <a:pt x="34" y="277"/>
                    </a:cubicBezTo>
                    <a:cubicBezTo>
                      <a:pt x="41" y="266"/>
                      <a:pt x="47" y="255"/>
                      <a:pt x="53" y="244"/>
                    </a:cubicBezTo>
                    <a:cubicBezTo>
                      <a:pt x="60" y="233"/>
                      <a:pt x="70" y="224"/>
                      <a:pt x="78" y="213"/>
                    </a:cubicBezTo>
                    <a:cubicBezTo>
                      <a:pt x="86" y="201"/>
                      <a:pt x="98" y="191"/>
                      <a:pt x="107" y="179"/>
                    </a:cubicBezTo>
                    <a:cubicBezTo>
                      <a:pt x="118" y="166"/>
                      <a:pt x="127" y="152"/>
                      <a:pt x="136" y="137"/>
                    </a:cubicBezTo>
                    <a:cubicBezTo>
                      <a:pt x="144" y="123"/>
                      <a:pt x="150" y="107"/>
                      <a:pt x="158" y="93"/>
                    </a:cubicBezTo>
                    <a:cubicBezTo>
                      <a:pt x="163" y="83"/>
                      <a:pt x="166" y="74"/>
                      <a:pt x="168" y="64"/>
                    </a:cubicBezTo>
                    <a:cubicBezTo>
                      <a:pt x="171" y="54"/>
                      <a:pt x="177" y="48"/>
                      <a:pt x="185" y="44"/>
                    </a:cubicBezTo>
                    <a:cubicBezTo>
                      <a:pt x="201" y="36"/>
                      <a:pt x="218" y="27"/>
                      <a:pt x="236" y="22"/>
                    </a:cubicBezTo>
                    <a:cubicBezTo>
                      <a:pt x="253" y="18"/>
                      <a:pt x="271" y="13"/>
                      <a:pt x="289" y="9"/>
                    </a:cubicBezTo>
                    <a:cubicBezTo>
                      <a:pt x="300" y="7"/>
                      <a:pt x="311" y="5"/>
                      <a:pt x="323" y="2"/>
                    </a:cubicBezTo>
                    <a:cubicBezTo>
                      <a:pt x="334" y="0"/>
                      <a:pt x="346" y="1"/>
                      <a:pt x="357" y="1"/>
                    </a:cubicBezTo>
                    <a:cubicBezTo>
                      <a:pt x="371" y="2"/>
                      <a:pt x="384" y="2"/>
                      <a:pt x="397" y="4"/>
                    </a:cubicBezTo>
                    <a:cubicBezTo>
                      <a:pt x="415" y="6"/>
                      <a:pt x="432" y="10"/>
                      <a:pt x="450" y="13"/>
                    </a:cubicBezTo>
                    <a:cubicBezTo>
                      <a:pt x="451" y="14"/>
                      <a:pt x="452" y="14"/>
                      <a:pt x="453" y="15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17" name="Freeform 20"/>
              <p:cNvSpPr>
                <a:spLocks/>
              </p:cNvSpPr>
              <p:nvPr/>
            </p:nvSpPr>
            <p:spPr bwMode="auto">
              <a:xfrm>
                <a:off x="3992" y="2987"/>
                <a:ext cx="249" cy="223"/>
              </a:xfrm>
              <a:custGeom>
                <a:avLst/>
                <a:gdLst>
                  <a:gd name="T0" fmla="*/ 301 w 302"/>
                  <a:gd name="T1" fmla="*/ 264 h 270"/>
                  <a:gd name="T2" fmla="*/ 275 w 302"/>
                  <a:gd name="T3" fmla="*/ 264 h 270"/>
                  <a:gd name="T4" fmla="*/ 208 w 302"/>
                  <a:gd name="T5" fmla="*/ 265 h 270"/>
                  <a:gd name="T6" fmla="*/ 151 w 302"/>
                  <a:gd name="T7" fmla="*/ 269 h 270"/>
                  <a:gd name="T8" fmla="*/ 110 w 302"/>
                  <a:gd name="T9" fmla="*/ 269 h 270"/>
                  <a:gd name="T10" fmla="*/ 73 w 302"/>
                  <a:gd name="T11" fmla="*/ 269 h 270"/>
                  <a:gd name="T12" fmla="*/ 70 w 302"/>
                  <a:gd name="T13" fmla="*/ 269 h 270"/>
                  <a:gd name="T14" fmla="*/ 7 w 302"/>
                  <a:gd name="T15" fmla="*/ 270 h 270"/>
                  <a:gd name="T16" fmla="*/ 3 w 302"/>
                  <a:gd name="T17" fmla="*/ 269 h 270"/>
                  <a:gd name="T18" fmla="*/ 0 w 302"/>
                  <a:gd name="T19" fmla="*/ 243 h 270"/>
                  <a:gd name="T20" fmla="*/ 0 w 302"/>
                  <a:gd name="T21" fmla="*/ 216 h 270"/>
                  <a:gd name="T22" fmla="*/ 3 w 302"/>
                  <a:gd name="T23" fmla="*/ 167 h 270"/>
                  <a:gd name="T24" fmla="*/ 5 w 302"/>
                  <a:gd name="T25" fmla="*/ 132 h 270"/>
                  <a:gd name="T26" fmla="*/ 8 w 302"/>
                  <a:gd name="T27" fmla="*/ 67 h 270"/>
                  <a:gd name="T28" fmla="*/ 9 w 302"/>
                  <a:gd name="T29" fmla="*/ 11 h 270"/>
                  <a:gd name="T30" fmla="*/ 10 w 302"/>
                  <a:gd name="T31" fmla="*/ 3 h 270"/>
                  <a:gd name="T32" fmla="*/ 19 w 302"/>
                  <a:gd name="T33" fmla="*/ 4 h 270"/>
                  <a:gd name="T34" fmla="*/ 39 w 302"/>
                  <a:gd name="T35" fmla="*/ 7 h 270"/>
                  <a:gd name="T36" fmla="*/ 86 w 302"/>
                  <a:gd name="T37" fmla="*/ 7 h 270"/>
                  <a:gd name="T38" fmla="*/ 121 w 302"/>
                  <a:gd name="T39" fmla="*/ 6 h 270"/>
                  <a:gd name="T40" fmla="*/ 199 w 302"/>
                  <a:gd name="T41" fmla="*/ 1 h 270"/>
                  <a:gd name="T42" fmla="*/ 244 w 302"/>
                  <a:gd name="T43" fmla="*/ 0 h 270"/>
                  <a:gd name="T44" fmla="*/ 282 w 302"/>
                  <a:gd name="T45" fmla="*/ 0 h 270"/>
                  <a:gd name="T46" fmla="*/ 293 w 302"/>
                  <a:gd name="T47" fmla="*/ 12 h 270"/>
                  <a:gd name="T48" fmla="*/ 295 w 302"/>
                  <a:gd name="T49" fmla="*/ 66 h 270"/>
                  <a:gd name="T50" fmla="*/ 297 w 302"/>
                  <a:gd name="T51" fmla="*/ 113 h 270"/>
                  <a:gd name="T52" fmla="*/ 299 w 302"/>
                  <a:gd name="T53" fmla="*/ 145 h 270"/>
                  <a:gd name="T54" fmla="*/ 300 w 302"/>
                  <a:gd name="T55" fmla="*/ 176 h 270"/>
                  <a:gd name="T56" fmla="*/ 302 w 302"/>
                  <a:gd name="T57" fmla="*/ 246 h 270"/>
                  <a:gd name="T58" fmla="*/ 301 w 302"/>
                  <a:gd name="T59" fmla="*/ 264 h 2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302" h="270">
                    <a:moveTo>
                      <a:pt x="301" y="264"/>
                    </a:moveTo>
                    <a:cubicBezTo>
                      <a:pt x="292" y="264"/>
                      <a:pt x="283" y="264"/>
                      <a:pt x="275" y="264"/>
                    </a:cubicBezTo>
                    <a:cubicBezTo>
                      <a:pt x="253" y="264"/>
                      <a:pt x="230" y="264"/>
                      <a:pt x="208" y="265"/>
                    </a:cubicBezTo>
                    <a:cubicBezTo>
                      <a:pt x="189" y="266"/>
                      <a:pt x="170" y="268"/>
                      <a:pt x="151" y="269"/>
                    </a:cubicBezTo>
                    <a:cubicBezTo>
                      <a:pt x="137" y="270"/>
                      <a:pt x="124" y="269"/>
                      <a:pt x="110" y="269"/>
                    </a:cubicBezTo>
                    <a:cubicBezTo>
                      <a:pt x="97" y="269"/>
                      <a:pt x="85" y="269"/>
                      <a:pt x="73" y="269"/>
                    </a:cubicBezTo>
                    <a:cubicBezTo>
                      <a:pt x="72" y="269"/>
                      <a:pt x="71" y="269"/>
                      <a:pt x="70" y="269"/>
                    </a:cubicBezTo>
                    <a:cubicBezTo>
                      <a:pt x="49" y="266"/>
                      <a:pt x="28" y="268"/>
                      <a:pt x="7" y="270"/>
                    </a:cubicBezTo>
                    <a:cubicBezTo>
                      <a:pt x="6" y="270"/>
                      <a:pt x="5" y="269"/>
                      <a:pt x="3" y="269"/>
                    </a:cubicBezTo>
                    <a:cubicBezTo>
                      <a:pt x="2" y="260"/>
                      <a:pt x="1" y="252"/>
                      <a:pt x="0" y="243"/>
                    </a:cubicBezTo>
                    <a:cubicBezTo>
                      <a:pt x="0" y="234"/>
                      <a:pt x="0" y="225"/>
                      <a:pt x="0" y="216"/>
                    </a:cubicBezTo>
                    <a:cubicBezTo>
                      <a:pt x="1" y="200"/>
                      <a:pt x="2" y="183"/>
                      <a:pt x="3" y="167"/>
                    </a:cubicBezTo>
                    <a:cubicBezTo>
                      <a:pt x="4" y="155"/>
                      <a:pt x="4" y="143"/>
                      <a:pt x="5" y="132"/>
                    </a:cubicBezTo>
                    <a:cubicBezTo>
                      <a:pt x="9" y="110"/>
                      <a:pt x="7" y="88"/>
                      <a:pt x="8" y="67"/>
                    </a:cubicBezTo>
                    <a:cubicBezTo>
                      <a:pt x="9" y="48"/>
                      <a:pt x="9" y="30"/>
                      <a:pt x="9" y="11"/>
                    </a:cubicBezTo>
                    <a:cubicBezTo>
                      <a:pt x="9" y="9"/>
                      <a:pt x="10" y="7"/>
                      <a:pt x="10" y="3"/>
                    </a:cubicBezTo>
                    <a:cubicBezTo>
                      <a:pt x="13" y="3"/>
                      <a:pt x="17" y="2"/>
                      <a:pt x="19" y="4"/>
                    </a:cubicBezTo>
                    <a:cubicBezTo>
                      <a:pt x="25" y="8"/>
                      <a:pt x="32" y="6"/>
                      <a:pt x="39" y="7"/>
                    </a:cubicBezTo>
                    <a:cubicBezTo>
                      <a:pt x="54" y="7"/>
                      <a:pt x="70" y="7"/>
                      <a:pt x="86" y="7"/>
                    </a:cubicBezTo>
                    <a:cubicBezTo>
                      <a:pt x="98" y="7"/>
                      <a:pt x="109" y="7"/>
                      <a:pt x="121" y="6"/>
                    </a:cubicBezTo>
                    <a:cubicBezTo>
                      <a:pt x="147" y="5"/>
                      <a:pt x="173" y="3"/>
                      <a:pt x="199" y="1"/>
                    </a:cubicBezTo>
                    <a:cubicBezTo>
                      <a:pt x="214" y="1"/>
                      <a:pt x="229" y="1"/>
                      <a:pt x="244" y="0"/>
                    </a:cubicBezTo>
                    <a:cubicBezTo>
                      <a:pt x="256" y="0"/>
                      <a:pt x="269" y="0"/>
                      <a:pt x="282" y="0"/>
                    </a:cubicBezTo>
                    <a:cubicBezTo>
                      <a:pt x="292" y="0"/>
                      <a:pt x="293" y="2"/>
                      <a:pt x="293" y="12"/>
                    </a:cubicBezTo>
                    <a:cubicBezTo>
                      <a:pt x="294" y="30"/>
                      <a:pt x="295" y="48"/>
                      <a:pt x="295" y="66"/>
                    </a:cubicBezTo>
                    <a:cubicBezTo>
                      <a:pt x="296" y="82"/>
                      <a:pt x="297" y="98"/>
                      <a:pt x="297" y="113"/>
                    </a:cubicBezTo>
                    <a:cubicBezTo>
                      <a:pt x="298" y="124"/>
                      <a:pt x="299" y="135"/>
                      <a:pt x="299" y="145"/>
                    </a:cubicBezTo>
                    <a:cubicBezTo>
                      <a:pt x="300" y="156"/>
                      <a:pt x="300" y="166"/>
                      <a:pt x="300" y="176"/>
                    </a:cubicBezTo>
                    <a:cubicBezTo>
                      <a:pt x="301" y="199"/>
                      <a:pt x="302" y="223"/>
                      <a:pt x="302" y="246"/>
                    </a:cubicBezTo>
                    <a:cubicBezTo>
                      <a:pt x="302" y="251"/>
                      <a:pt x="302" y="256"/>
                      <a:pt x="301" y="264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18" name="Freeform 21"/>
              <p:cNvSpPr>
                <a:spLocks/>
              </p:cNvSpPr>
              <p:nvPr/>
            </p:nvSpPr>
            <p:spPr bwMode="auto">
              <a:xfrm>
                <a:off x="1677" y="3010"/>
                <a:ext cx="231" cy="232"/>
              </a:xfrm>
              <a:custGeom>
                <a:avLst/>
                <a:gdLst>
                  <a:gd name="T0" fmla="*/ 7 w 280"/>
                  <a:gd name="T1" fmla="*/ 8 h 280"/>
                  <a:gd name="T2" fmla="*/ 91 w 280"/>
                  <a:gd name="T3" fmla="*/ 4 h 280"/>
                  <a:gd name="T4" fmla="*/ 96 w 280"/>
                  <a:gd name="T5" fmla="*/ 4 h 280"/>
                  <a:gd name="T6" fmla="*/ 137 w 280"/>
                  <a:gd name="T7" fmla="*/ 2 h 280"/>
                  <a:gd name="T8" fmla="*/ 144 w 280"/>
                  <a:gd name="T9" fmla="*/ 3 h 280"/>
                  <a:gd name="T10" fmla="*/ 174 w 280"/>
                  <a:gd name="T11" fmla="*/ 3 h 280"/>
                  <a:gd name="T12" fmla="*/ 223 w 280"/>
                  <a:gd name="T13" fmla="*/ 3 h 280"/>
                  <a:gd name="T14" fmla="*/ 276 w 280"/>
                  <a:gd name="T15" fmla="*/ 5 h 280"/>
                  <a:gd name="T16" fmla="*/ 279 w 280"/>
                  <a:gd name="T17" fmla="*/ 30 h 280"/>
                  <a:gd name="T18" fmla="*/ 277 w 280"/>
                  <a:gd name="T19" fmla="*/ 74 h 280"/>
                  <a:gd name="T20" fmla="*/ 277 w 280"/>
                  <a:gd name="T21" fmla="*/ 83 h 280"/>
                  <a:gd name="T22" fmla="*/ 275 w 280"/>
                  <a:gd name="T23" fmla="*/ 154 h 280"/>
                  <a:gd name="T24" fmla="*/ 274 w 280"/>
                  <a:gd name="T25" fmla="*/ 230 h 280"/>
                  <a:gd name="T26" fmla="*/ 274 w 280"/>
                  <a:gd name="T27" fmla="*/ 266 h 280"/>
                  <a:gd name="T28" fmla="*/ 270 w 280"/>
                  <a:gd name="T29" fmla="*/ 268 h 280"/>
                  <a:gd name="T30" fmla="*/ 231 w 280"/>
                  <a:gd name="T31" fmla="*/ 271 h 280"/>
                  <a:gd name="T32" fmla="*/ 213 w 280"/>
                  <a:gd name="T33" fmla="*/ 271 h 280"/>
                  <a:gd name="T34" fmla="*/ 171 w 280"/>
                  <a:gd name="T35" fmla="*/ 274 h 280"/>
                  <a:gd name="T36" fmla="*/ 119 w 280"/>
                  <a:gd name="T37" fmla="*/ 276 h 280"/>
                  <a:gd name="T38" fmla="*/ 75 w 280"/>
                  <a:gd name="T39" fmla="*/ 276 h 280"/>
                  <a:gd name="T40" fmla="*/ 64 w 280"/>
                  <a:gd name="T41" fmla="*/ 277 h 280"/>
                  <a:gd name="T42" fmla="*/ 1 w 280"/>
                  <a:gd name="T43" fmla="*/ 276 h 280"/>
                  <a:gd name="T44" fmla="*/ 4 w 280"/>
                  <a:gd name="T45" fmla="*/ 244 h 280"/>
                  <a:gd name="T46" fmla="*/ 4 w 280"/>
                  <a:gd name="T47" fmla="*/ 200 h 280"/>
                  <a:gd name="T48" fmla="*/ 4 w 280"/>
                  <a:gd name="T49" fmla="*/ 160 h 280"/>
                  <a:gd name="T50" fmla="*/ 3 w 280"/>
                  <a:gd name="T51" fmla="*/ 146 h 280"/>
                  <a:gd name="T52" fmla="*/ 4 w 280"/>
                  <a:gd name="T53" fmla="*/ 94 h 280"/>
                  <a:gd name="T54" fmla="*/ 4 w 280"/>
                  <a:gd name="T55" fmla="*/ 76 h 280"/>
                  <a:gd name="T56" fmla="*/ 5 w 280"/>
                  <a:gd name="T57" fmla="*/ 66 h 280"/>
                  <a:gd name="T58" fmla="*/ 7 w 280"/>
                  <a:gd name="T59" fmla="*/ 8 h 28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280" h="280">
                    <a:moveTo>
                      <a:pt x="7" y="8"/>
                    </a:moveTo>
                    <a:cubicBezTo>
                      <a:pt x="35" y="3"/>
                      <a:pt x="63" y="2"/>
                      <a:pt x="91" y="4"/>
                    </a:cubicBezTo>
                    <a:cubicBezTo>
                      <a:pt x="93" y="4"/>
                      <a:pt x="95" y="4"/>
                      <a:pt x="96" y="4"/>
                    </a:cubicBezTo>
                    <a:cubicBezTo>
                      <a:pt x="110" y="1"/>
                      <a:pt x="124" y="1"/>
                      <a:pt x="137" y="2"/>
                    </a:cubicBezTo>
                    <a:cubicBezTo>
                      <a:pt x="140" y="3"/>
                      <a:pt x="142" y="3"/>
                      <a:pt x="144" y="3"/>
                    </a:cubicBezTo>
                    <a:cubicBezTo>
                      <a:pt x="154" y="0"/>
                      <a:pt x="164" y="2"/>
                      <a:pt x="174" y="3"/>
                    </a:cubicBezTo>
                    <a:cubicBezTo>
                      <a:pt x="190" y="3"/>
                      <a:pt x="206" y="3"/>
                      <a:pt x="223" y="3"/>
                    </a:cubicBezTo>
                    <a:cubicBezTo>
                      <a:pt x="241" y="4"/>
                      <a:pt x="258" y="4"/>
                      <a:pt x="276" y="5"/>
                    </a:cubicBezTo>
                    <a:cubicBezTo>
                      <a:pt x="280" y="13"/>
                      <a:pt x="279" y="21"/>
                      <a:pt x="279" y="30"/>
                    </a:cubicBezTo>
                    <a:cubicBezTo>
                      <a:pt x="277" y="44"/>
                      <a:pt x="278" y="59"/>
                      <a:pt x="277" y="74"/>
                    </a:cubicBezTo>
                    <a:cubicBezTo>
                      <a:pt x="277" y="77"/>
                      <a:pt x="277" y="80"/>
                      <a:pt x="277" y="83"/>
                    </a:cubicBezTo>
                    <a:cubicBezTo>
                      <a:pt x="276" y="107"/>
                      <a:pt x="275" y="130"/>
                      <a:pt x="275" y="154"/>
                    </a:cubicBezTo>
                    <a:cubicBezTo>
                      <a:pt x="274" y="179"/>
                      <a:pt x="275" y="205"/>
                      <a:pt x="274" y="230"/>
                    </a:cubicBezTo>
                    <a:cubicBezTo>
                      <a:pt x="274" y="242"/>
                      <a:pt x="274" y="254"/>
                      <a:pt x="274" y="266"/>
                    </a:cubicBezTo>
                    <a:cubicBezTo>
                      <a:pt x="272" y="267"/>
                      <a:pt x="271" y="268"/>
                      <a:pt x="270" y="268"/>
                    </a:cubicBezTo>
                    <a:cubicBezTo>
                      <a:pt x="257" y="270"/>
                      <a:pt x="244" y="271"/>
                      <a:pt x="231" y="271"/>
                    </a:cubicBezTo>
                    <a:cubicBezTo>
                      <a:pt x="225" y="272"/>
                      <a:pt x="219" y="271"/>
                      <a:pt x="213" y="271"/>
                    </a:cubicBezTo>
                    <a:cubicBezTo>
                      <a:pt x="199" y="272"/>
                      <a:pt x="185" y="273"/>
                      <a:pt x="171" y="274"/>
                    </a:cubicBezTo>
                    <a:cubicBezTo>
                      <a:pt x="153" y="275"/>
                      <a:pt x="136" y="276"/>
                      <a:pt x="119" y="276"/>
                    </a:cubicBezTo>
                    <a:cubicBezTo>
                      <a:pt x="104" y="276"/>
                      <a:pt x="90" y="280"/>
                      <a:pt x="75" y="276"/>
                    </a:cubicBezTo>
                    <a:cubicBezTo>
                      <a:pt x="72" y="276"/>
                      <a:pt x="68" y="277"/>
                      <a:pt x="64" y="277"/>
                    </a:cubicBezTo>
                    <a:cubicBezTo>
                      <a:pt x="43" y="279"/>
                      <a:pt x="22" y="279"/>
                      <a:pt x="1" y="276"/>
                    </a:cubicBezTo>
                    <a:cubicBezTo>
                      <a:pt x="2" y="265"/>
                      <a:pt x="2" y="255"/>
                      <a:pt x="4" y="244"/>
                    </a:cubicBezTo>
                    <a:cubicBezTo>
                      <a:pt x="6" y="229"/>
                      <a:pt x="6" y="215"/>
                      <a:pt x="4" y="200"/>
                    </a:cubicBezTo>
                    <a:cubicBezTo>
                      <a:pt x="3" y="187"/>
                      <a:pt x="4" y="173"/>
                      <a:pt x="4" y="160"/>
                    </a:cubicBezTo>
                    <a:cubicBezTo>
                      <a:pt x="4" y="155"/>
                      <a:pt x="4" y="151"/>
                      <a:pt x="3" y="146"/>
                    </a:cubicBezTo>
                    <a:cubicBezTo>
                      <a:pt x="0" y="129"/>
                      <a:pt x="2" y="111"/>
                      <a:pt x="4" y="94"/>
                    </a:cubicBezTo>
                    <a:cubicBezTo>
                      <a:pt x="5" y="88"/>
                      <a:pt x="4" y="82"/>
                      <a:pt x="4" y="76"/>
                    </a:cubicBezTo>
                    <a:cubicBezTo>
                      <a:pt x="4" y="73"/>
                      <a:pt x="4" y="70"/>
                      <a:pt x="5" y="66"/>
                    </a:cubicBezTo>
                    <a:cubicBezTo>
                      <a:pt x="7" y="47"/>
                      <a:pt x="9" y="28"/>
                      <a:pt x="7" y="8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19" name="Freeform 22"/>
              <p:cNvSpPr>
                <a:spLocks/>
              </p:cNvSpPr>
              <p:nvPr/>
            </p:nvSpPr>
            <p:spPr bwMode="auto">
              <a:xfrm>
                <a:off x="1986" y="2317"/>
                <a:ext cx="241" cy="431"/>
              </a:xfrm>
              <a:custGeom>
                <a:avLst/>
                <a:gdLst>
                  <a:gd name="T0" fmla="*/ 192 w 291"/>
                  <a:gd name="T1" fmla="*/ 400 h 522"/>
                  <a:gd name="T2" fmla="*/ 142 w 291"/>
                  <a:gd name="T3" fmla="*/ 394 h 522"/>
                  <a:gd name="T4" fmla="*/ 189 w 291"/>
                  <a:gd name="T5" fmla="*/ 450 h 522"/>
                  <a:gd name="T6" fmla="*/ 219 w 291"/>
                  <a:gd name="T7" fmla="*/ 508 h 522"/>
                  <a:gd name="T8" fmla="*/ 216 w 291"/>
                  <a:gd name="T9" fmla="*/ 521 h 522"/>
                  <a:gd name="T10" fmla="*/ 180 w 291"/>
                  <a:gd name="T11" fmla="*/ 505 h 522"/>
                  <a:gd name="T12" fmla="*/ 131 w 291"/>
                  <a:gd name="T13" fmla="*/ 476 h 522"/>
                  <a:gd name="T14" fmla="*/ 82 w 291"/>
                  <a:gd name="T15" fmla="*/ 438 h 522"/>
                  <a:gd name="T16" fmla="*/ 22 w 291"/>
                  <a:gd name="T17" fmla="*/ 365 h 522"/>
                  <a:gd name="T18" fmla="*/ 2 w 291"/>
                  <a:gd name="T19" fmla="*/ 301 h 522"/>
                  <a:gd name="T20" fmla="*/ 4 w 291"/>
                  <a:gd name="T21" fmla="*/ 233 h 522"/>
                  <a:gd name="T22" fmla="*/ 12 w 291"/>
                  <a:gd name="T23" fmla="*/ 196 h 522"/>
                  <a:gd name="T24" fmla="*/ 33 w 291"/>
                  <a:gd name="T25" fmla="*/ 141 h 522"/>
                  <a:gd name="T26" fmla="*/ 69 w 291"/>
                  <a:gd name="T27" fmla="*/ 91 h 522"/>
                  <a:gd name="T28" fmla="*/ 141 w 291"/>
                  <a:gd name="T29" fmla="*/ 23 h 522"/>
                  <a:gd name="T30" fmla="*/ 218 w 291"/>
                  <a:gd name="T31" fmla="*/ 4 h 522"/>
                  <a:gd name="T32" fmla="*/ 273 w 291"/>
                  <a:gd name="T33" fmla="*/ 1 h 522"/>
                  <a:gd name="T34" fmla="*/ 286 w 291"/>
                  <a:gd name="T35" fmla="*/ 17 h 522"/>
                  <a:gd name="T36" fmla="*/ 197 w 291"/>
                  <a:gd name="T37" fmla="*/ 29 h 522"/>
                  <a:gd name="T38" fmla="*/ 185 w 291"/>
                  <a:gd name="T39" fmla="*/ 47 h 522"/>
                  <a:gd name="T40" fmla="*/ 241 w 291"/>
                  <a:gd name="T41" fmla="*/ 74 h 522"/>
                  <a:gd name="T42" fmla="*/ 196 w 291"/>
                  <a:gd name="T43" fmla="*/ 82 h 522"/>
                  <a:gd name="T44" fmla="*/ 160 w 291"/>
                  <a:gd name="T45" fmla="*/ 107 h 522"/>
                  <a:gd name="T46" fmla="*/ 141 w 291"/>
                  <a:gd name="T47" fmla="*/ 123 h 522"/>
                  <a:gd name="T48" fmla="*/ 187 w 291"/>
                  <a:gd name="T49" fmla="*/ 167 h 522"/>
                  <a:gd name="T50" fmla="*/ 211 w 291"/>
                  <a:gd name="T51" fmla="*/ 228 h 522"/>
                  <a:gd name="T52" fmla="*/ 149 w 291"/>
                  <a:gd name="T53" fmla="*/ 203 h 522"/>
                  <a:gd name="T54" fmla="*/ 155 w 291"/>
                  <a:gd name="T55" fmla="*/ 220 h 522"/>
                  <a:gd name="T56" fmla="*/ 188 w 291"/>
                  <a:gd name="T57" fmla="*/ 256 h 522"/>
                  <a:gd name="T58" fmla="*/ 210 w 291"/>
                  <a:gd name="T59" fmla="*/ 312 h 522"/>
                  <a:gd name="T60" fmla="*/ 213 w 291"/>
                  <a:gd name="T61" fmla="*/ 334 h 522"/>
                  <a:gd name="T62" fmla="*/ 166 w 291"/>
                  <a:gd name="T63" fmla="*/ 309 h 522"/>
                  <a:gd name="T64" fmla="*/ 144 w 291"/>
                  <a:gd name="T65" fmla="*/ 319 h 522"/>
                  <a:gd name="T66" fmla="*/ 165 w 291"/>
                  <a:gd name="T67" fmla="*/ 346 h 522"/>
                  <a:gd name="T68" fmla="*/ 184 w 291"/>
                  <a:gd name="T69" fmla="*/ 372 h 522"/>
                  <a:gd name="T70" fmla="*/ 197 w 291"/>
                  <a:gd name="T71" fmla="*/ 401 h 5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291" h="522">
                    <a:moveTo>
                      <a:pt x="197" y="401"/>
                    </a:moveTo>
                    <a:cubicBezTo>
                      <a:pt x="195" y="400"/>
                      <a:pt x="193" y="401"/>
                      <a:pt x="192" y="400"/>
                    </a:cubicBezTo>
                    <a:cubicBezTo>
                      <a:pt x="183" y="391"/>
                      <a:pt x="170" y="391"/>
                      <a:pt x="159" y="388"/>
                    </a:cubicBezTo>
                    <a:cubicBezTo>
                      <a:pt x="152" y="387"/>
                      <a:pt x="147" y="389"/>
                      <a:pt x="142" y="394"/>
                    </a:cubicBezTo>
                    <a:cubicBezTo>
                      <a:pt x="138" y="398"/>
                      <a:pt x="139" y="401"/>
                      <a:pt x="144" y="405"/>
                    </a:cubicBezTo>
                    <a:cubicBezTo>
                      <a:pt x="159" y="420"/>
                      <a:pt x="173" y="435"/>
                      <a:pt x="189" y="450"/>
                    </a:cubicBezTo>
                    <a:cubicBezTo>
                      <a:pt x="199" y="459"/>
                      <a:pt x="203" y="472"/>
                      <a:pt x="208" y="484"/>
                    </a:cubicBezTo>
                    <a:cubicBezTo>
                      <a:pt x="211" y="492"/>
                      <a:pt x="216" y="500"/>
                      <a:pt x="219" y="508"/>
                    </a:cubicBezTo>
                    <a:cubicBezTo>
                      <a:pt x="221" y="512"/>
                      <a:pt x="222" y="516"/>
                      <a:pt x="224" y="521"/>
                    </a:cubicBezTo>
                    <a:cubicBezTo>
                      <a:pt x="220" y="521"/>
                      <a:pt x="217" y="522"/>
                      <a:pt x="216" y="521"/>
                    </a:cubicBezTo>
                    <a:cubicBezTo>
                      <a:pt x="208" y="517"/>
                      <a:pt x="200" y="513"/>
                      <a:pt x="192" y="510"/>
                    </a:cubicBezTo>
                    <a:cubicBezTo>
                      <a:pt x="188" y="508"/>
                      <a:pt x="184" y="507"/>
                      <a:pt x="180" y="505"/>
                    </a:cubicBezTo>
                    <a:cubicBezTo>
                      <a:pt x="168" y="498"/>
                      <a:pt x="155" y="492"/>
                      <a:pt x="144" y="483"/>
                    </a:cubicBezTo>
                    <a:cubicBezTo>
                      <a:pt x="140" y="480"/>
                      <a:pt x="135" y="478"/>
                      <a:pt x="131" y="476"/>
                    </a:cubicBezTo>
                    <a:cubicBezTo>
                      <a:pt x="118" y="466"/>
                      <a:pt x="103" y="458"/>
                      <a:pt x="91" y="445"/>
                    </a:cubicBezTo>
                    <a:cubicBezTo>
                      <a:pt x="89" y="442"/>
                      <a:pt x="85" y="441"/>
                      <a:pt x="82" y="438"/>
                    </a:cubicBezTo>
                    <a:cubicBezTo>
                      <a:pt x="67" y="425"/>
                      <a:pt x="52" y="412"/>
                      <a:pt x="41" y="396"/>
                    </a:cubicBezTo>
                    <a:cubicBezTo>
                      <a:pt x="34" y="387"/>
                      <a:pt x="27" y="376"/>
                      <a:pt x="22" y="365"/>
                    </a:cubicBezTo>
                    <a:cubicBezTo>
                      <a:pt x="17" y="352"/>
                      <a:pt x="13" y="338"/>
                      <a:pt x="8" y="325"/>
                    </a:cubicBezTo>
                    <a:cubicBezTo>
                      <a:pt x="6" y="317"/>
                      <a:pt x="3" y="309"/>
                      <a:pt x="2" y="301"/>
                    </a:cubicBezTo>
                    <a:cubicBezTo>
                      <a:pt x="1" y="291"/>
                      <a:pt x="1" y="281"/>
                      <a:pt x="1" y="271"/>
                    </a:cubicBezTo>
                    <a:cubicBezTo>
                      <a:pt x="1" y="258"/>
                      <a:pt x="0" y="245"/>
                      <a:pt x="4" y="233"/>
                    </a:cubicBezTo>
                    <a:cubicBezTo>
                      <a:pt x="6" y="226"/>
                      <a:pt x="5" y="219"/>
                      <a:pt x="7" y="212"/>
                    </a:cubicBezTo>
                    <a:cubicBezTo>
                      <a:pt x="8" y="206"/>
                      <a:pt x="10" y="201"/>
                      <a:pt x="12" y="196"/>
                    </a:cubicBezTo>
                    <a:cubicBezTo>
                      <a:pt x="13" y="190"/>
                      <a:pt x="14" y="183"/>
                      <a:pt x="16" y="178"/>
                    </a:cubicBezTo>
                    <a:cubicBezTo>
                      <a:pt x="22" y="165"/>
                      <a:pt x="24" y="152"/>
                      <a:pt x="33" y="141"/>
                    </a:cubicBezTo>
                    <a:cubicBezTo>
                      <a:pt x="39" y="134"/>
                      <a:pt x="42" y="126"/>
                      <a:pt x="47" y="119"/>
                    </a:cubicBezTo>
                    <a:cubicBezTo>
                      <a:pt x="54" y="110"/>
                      <a:pt x="61" y="100"/>
                      <a:pt x="69" y="91"/>
                    </a:cubicBezTo>
                    <a:cubicBezTo>
                      <a:pt x="78" y="80"/>
                      <a:pt x="88" y="70"/>
                      <a:pt x="96" y="59"/>
                    </a:cubicBezTo>
                    <a:cubicBezTo>
                      <a:pt x="108" y="43"/>
                      <a:pt x="123" y="32"/>
                      <a:pt x="141" y="23"/>
                    </a:cubicBezTo>
                    <a:cubicBezTo>
                      <a:pt x="154" y="17"/>
                      <a:pt x="168" y="12"/>
                      <a:pt x="182" y="10"/>
                    </a:cubicBezTo>
                    <a:cubicBezTo>
                      <a:pt x="194" y="9"/>
                      <a:pt x="206" y="5"/>
                      <a:pt x="218" y="4"/>
                    </a:cubicBezTo>
                    <a:cubicBezTo>
                      <a:pt x="234" y="2"/>
                      <a:pt x="251" y="1"/>
                      <a:pt x="268" y="0"/>
                    </a:cubicBezTo>
                    <a:cubicBezTo>
                      <a:pt x="269" y="0"/>
                      <a:pt x="272" y="0"/>
                      <a:pt x="273" y="1"/>
                    </a:cubicBezTo>
                    <a:cubicBezTo>
                      <a:pt x="279" y="5"/>
                      <a:pt x="284" y="10"/>
                      <a:pt x="291" y="15"/>
                    </a:cubicBezTo>
                    <a:cubicBezTo>
                      <a:pt x="289" y="16"/>
                      <a:pt x="288" y="17"/>
                      <a:pt x="286" y="17"/>
                    </a:cubicBezTo>
                    <a:cubicBezTo>
                      <a:pt x="262" y="18"/>
                      <a:pt x="238" y="21"/>
                      <a:pt x="214" y="26"/>
                    </a:cubicBezTo>
                    <a:cubicBezTo>
                      <a:pt x="208" y="27"/>
                      <a:pt x="203" y="28"/>
                      <a:pt x="197" y="29"/>
                    </a:cubicBezTo>
                    <a:cubicBezTo>
                      <a:pt x="187" y="31"/>
                      <a:pt x="182" y="34"/>
                      <a:pt x="176" y="44"/>
                    </a:cubicBezTo>
                    <a:cubicBezTo>
                      <a:pt x="179" y="45"/>
                      <a:pt x="182" y="46"/>
                      <a:pt x="185" y="47"/>
                    </a:cubicBezTo>
                    <a:cubicBezTo>
                      <a:pt x="197" y="48"/>
                      <a:pt x="209" y="49"/>
                      <a:pt x="220" y="56"/>
                    </a:cubicBezTo>
                    <a:cubicBezTo>
                      <a:pt x="227" y="62"/>
                      <a:pt x="234" y="68"/>
                      <a:pt x="241" y="74"/>
                    </a:cubicBezTo>
                    <a:cubicBezTo>
                      <a:pt x="227" y="72"/>
                      <a:pt x="215" y="75"/>
                      <a:pt x="203" y="79"/>
                    </a:cubicBezTo>
                    <a:cubicBezTo>
                      <a:pt x="200" y="80"/>
                      <a:pt x="198" y="81"/>
                      <a:pt x="196" y="82"/>
                    </a:cubicBezTo>
                    <a:cubicBezTo>
                      <a:pt x="188" y="88"/>
                      <a:pt x="179" y="93"/>
                      <a:pt x="171" y="99"/>
                    </a:cubicBezTo>
                    <a:cubicBezTo>
                      <a:pt x="167" y="102"/>
                      <a:pt x="164" y="105"/>
                      <a:pt x="160" y="107"/>
                    </a:cubicBezTo>
                    <a:cubicBezTo>
                      <a:pt x="158" y="109"/>
                      <a:pt x="155" y="110"/>
                      <a:pt x="152" y="111"/>
                    </a:cubicBezTo>
                    <a:cubicBezTo>
                      <a:pt x="147" y="113"/>
                      <a:pt x="143" y="116"/>
                      <a:pt x="141" y="123"/>
                    </a:cubicBezTo>
                    <a:cubicBezTo>
                      <a:pt x="144" y="125"/>
                      <a:pt x="148" y="127"/>
                      <a:pt x="151" y="130"/>
                    </a:cubicBezTo>
                    <a:cubicBezTo>
                      <a:pt x="163" y="142"/>
                      <a:pt x="176" y="154"/>
                      <a:pt x="187" y="167"/>
                    </a:cubicBezTo>
                    <a:cubicBezTo>
                      <a:pt x="198" y="182"/>
                      <a:pt x="208" y="198"/>
                      <a:pt x="209" y="218"/>
                    </a:cubicBezTo>
                    <a:cubicBezTo>
                      <a:pt x="209" y="221"/>
                      <a:pt x="210" y="225"/>
                      <a:pt x="211" y="228"/>
                    </a:cubicBezTo>
                    <a:cubicBezTo>
                      <a:pt x="193" y="219"/>
                      <a:pt x="176" y="211"/>
                      <a:pt x="160" y="202"/>
                    </a:cubicBezTo>
                    <a:cubicBezTo>
                      <a:pt x="155" y="200"/>
                      <a:pt x="152" y="200"/>
                      <a:pt x="149" y="203"/>
                    </a:cubicBezTo>
                    <a:cubicBezTo>
                      <a:pt x="141" y="209"/>
                      <a:pt x="142" y="212"/>
                      <a:pt x="150" y="217"/>
                    </a:cubicBezTo>
                    <a:cubicBezTo>
                      <a:pt x="151" y="218"/>
                      <a:pt x="153" y="218"/>
                      <a:pt x="155" y="220"/>
                    </a:cubicBezTo>
                    <a:cubicBezTo>
                      <a:pt x="163" y="227"/>
                      <a:pt x="171" y="233"/>
                      <a:pt x="179" y="241"/>
                    </a:cubicBezTo>
                    <a:cubicBezTo>
                      <a:pt x="183" y="245"/>
                      <a:pt x="185" y="251"/>
                      <a:pt x="188" y="256"/>
                    </a:cubicBezTo>
                    <a:cubicBezTo>
                      <a:pt x="190" y="260"/>
                      <a:pt x="192" y="264"/>
                      <a:pt x="195" y="268"/>
                    </a:cubicBezTo>
                    <a:cubicBezTo>
                      <a:pt x="202" y="282"/>
                      <a:pt x="209" y="296"/>
                      <a:pt x="210" y="312"/>
                    </a:cubicBezTo>
                    <a:cubicBezTo>
                      <a:pt x="211" y="316"/>
                      <a:pt x="212" y="320"/>
                      <a:pt x="213" y="324"/>
                    </a:cubicBezTo>
                    <a:cubicBezTo>
                      <a:pt x="213" y="327"/>
                      <a:pt x="213" y="330"/>
                      <a:pt x="213" y="334"/>
                    </a:cubicBezTo>
                    <a:cubicBezTo>
                      <a:pt x="206" y="329"/>
                      <a:pt x="202" y="324"/>
                      <a:pt x="196" y="321"/>
                    </a:cubicBezTo>
                    <a:cubicBezTo>
                      <a:pt x="186" y="316"/>
                      <a:pt x="177" y="312"/>
                      <a:pt x="166" y="309"/>
                    </a:cubicBezTo>
                    <a:cubicBezTo>
                      <a:pt x="159" y="307"/>
                      <a:pt x="152" y="309"/>
                      <a:pt x="146" y="314"/>
                    </a:cubicBezTo>
                    <a:cubicBezTo>
                      <a:pt x="145" y="315"/>
                      <a:pt x="144" y="318"/>
                      <a:pt x="144" y="319"/>
                    </a:cubicBezTo>
                    <a:cubicBezTo>
                      <a:pt x="145" y="323"/>
                      <a:pt x="147" y="327"/>
                      <a:pt x="149" y="329"/>
                    </a:cubicBezTo>
                    <a:cubicBezTo>
                      <a:pt x="154" y="335"/>
                      <a:pt x="159" y="340"/>
                      <a:pt x="165" y="346"/>
                    </a:cubicBezTo>
                    <a:cubicBezTo>
                      <a:pt x="166" y="347"/>
                      <a:pt x="167" y="348"/>
                      <a:pt x="168" y="350"/>
                    </a:cubicBezTo>
                    <a:cubicBezTo>
                      <a:pt x="171" y="358"/>
                      <a:pt x="178" y="365"/>
                      <a:pt x="184" y="372"/>
                    </a:cubicBezTo>
                    <a:cubicBezTo>
                      <a:pt x="186" y="374"/>
                      <a:pt x="187" y="378"/>
                      <a:pt x="189" y="381"/>
                    </a:cubicBezTo>
                    <a:cubicBezTo>
                      <a:pt x="191" y="387"/>
                      <a:pt x="194" y="393"/>
                      <a:pt x="197" y="40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20" name="Freeform 23"/>
              <p:cNvSpPr>
                <a:spLocks/>
              </p:cNvSpPr>
              <p:nvPr/>
            </p:nvSpPr>
            <p:spPr bwMode="auto">
              <a:xfrm>
                <a:off x="398" y="2471"/>
                <a:ext cx="213" cy="222"/>
              </a:xfrm>
              <a:custGeom>
                <a:avLst/>
                <a:gdLst>
                  <a:gd name="T0" fmla="*/ 247 w 258"/>
                  <a:gd name="T1" fmla="*/ 241 h 269"/>
                  <a:gd name="T2" fmla="*/ 258 w 258"/>
                  <a:gd name="T3" fmla="*/ 255 h 269"/>
                  <a:gd name="T4" fmla="*/ 187 w 258"/>
                  <a:gd name="T5" fmla="*/ 256 h 269"/>
                  <a:gd name="T6" fmla="*/ 146 w 258"/>
                  <a:gd name="T7" fmla="*/ 260 h 269"/>
                  <a:gd name="T8" fmla="*/ 97 w 258"/>
                  <a:gd name="T9" fmla="*/ 262 h 269"/>
                  <a:gd name="T10" fmla="*/ 79 w 258"/>
                  <a:gd name="T11" fmla="*/ 264 h 269"/>
                  <a:gd name="T12" fmla="*/ 11 w 258"/>
                  <a:gd name="T13" fmla="*/ 264 h 269"/>
                  <a:gd name="T14" fmla="*/ 5 w 258"/>
                  <a:gd name="T15" fmla="*/ 139 h 269"/>
                  <a:gd name="T16" fmla="*/ 0 w 258"/>
                  <a:gd name="T17" fmla="*/ 12 h 269"/>
                  <a:gd name="T18" fmla="*/ 46 w 258"/>
                  <a:gd name="T19" fmla="*/ 9 h 269"/>
                  <a:gd name="T20" fmla="*/ 76 w 258"/>
                  <a:gd name="T21" fmla="*/ 7 h 269"/>
                  <a:gd name="T22" fmla="*/ 129 w 258"/>
                  <a:gd name="T23" fmla="*/ 5 h 269"/>
                  <a:gd name="T24" fmla="*/ 156 w 258"/>
                  <a:gd name="T25" fmla="*/ 4 h 269"/>
                  <a:gd name="T26" fmla="*/ 162 w 258"/>
                  <a:gd name="T27" fmla="*/ 4 h 269"/>
                  <a:gd name="T28" fmla="*/ 215 w 258"/>
                  <a:gd name="T29" fmla="*/ 5 h 269"/>
                  <a:gd name="T30" fmla="*/ 218 w 258"/>
                  <a:gd name="T31" fmla="*/ 5 h 269"/>
                  <a:gd name="T32" fmla="*/ 249 w 258"/>
                  <a:gd name="T33" fmla="*/ 1 h 269"/>
                  <a:gd name="T34" fmla="*/ 255 w 258"/>
                  <a:gd name="T35" fmla="*/ 3 h 269"/>
                  <a:gd name="T36" fmla="*/ 253 w 258"/>
                  <a:gd name="T37" fmla="*/ 9 h 269"/>
                  <a:gd name="T38" fmla="*/ 248 w 258"/>
                  <a:gd name="T39" fmla="*/ 18 h 269"/>
                  <a:gd name="T40" fmla="*/ 257 w 258"/>
                  <a:gd name="T41" fmla="*/ 15 h 269"/>
                  <a:gd name="T42" fmla="*/ 257 w 258"/>
                  <a:gd name="T43" fmla="*/ 43 h 269"/>
                  <a:gd name="T44" fmla="*/ 258 w 258"/>
                  <a:gd name="T45" fmla="*/ 103 h 269"/>
                  <a:gd name="T46" fmla="*/ 257 w 258"/>
                  <a:gd name="T47" fmla="*/ 146 h 269"/>
                  <a:gd name="T48" fmla="*/ 257 w 258"/>
                  <a:gd name="T49" fmla="*/ 167 h 269"/>
                  <a:gd name="T50" fmla="*/ 256 w 258"/>
                  <a:gd name="T51" fmla="*/ 223 h 269"/>
                  <a:gd name="T52" fmla="*/ 251 w 258"/>
                  <a:gd name="T53" fmla="*/ 234 h 269"/>
                  <a:gd name="T54" fmla="*/ 247 w 258"/>
                  <a:gd name="T55" fmla="*/ 241 h 26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258" h="269">
                    <a:moveTo>
                      <a:pt x="247" y="241"/>
                    </a:moveTo>
                    <a:cubicBezTo>
                      <a:pt x="257" y="242"/>
                      <a:pt x="258" y="248"/>
                      <a:pt x="258" y="255"/>
                    </a:cubicBezTo>
                    <a:cubicBezTo>
                      <a:pt x="234" y="255"/>
                      <a:pt x="211" y="255"/>
                      <a:pt x="187" y="256"/>
                    </a:cubicBezTo>
                    <a:cubicBezTo>
                      <a:pt x="174" y="257"/>
                      <a:pt x="160" y="259"/>
                      <a:pt x="146" y="260"/>
                    </a:cubicBezTo>
                    <a:cubicBezTo>
                      <a:pt x="130" y="261"/>
                      <a:pt x="114" y="261"/>
                      <a:pt x="97" y="262"/>
                    </a:cubicBezTo>
                    <a:cubicBezTo>
                      <a:pt x="91" y="263"/>
                      <a:pt x="85" y="263"/>
                      <a:pt x="79" y="264"/>
                    </a:cubicBezTo>
                    <a:cubicBezTo>
                      <a:pt x="57" y="269"/>
                      <a:pt x="34" y="265"/>
                      <a:pt x="11" y="264"/>
                    </a:cubicBezTo>
                    <a:cubicBezTo>
                      <a:pt x="5" y="222"/>
                      <a:pt x="7" y="181"/>
                      <a:pt x="5" y="139"/>
                    </a:cubicBezTo>
                    <a:cubicBezTo>
                      <a:pt x="3" y="97"/>
                      <a:pt x="2" y="55"/>
                      <a:pt x="0" y="12"/>
                    </a:cubicBezTo>
                    <a:cubicBezTo>
                      <a:pt x="16" y="13"/>
                      <a:pt x="30" y="7"/>
                      <a:pt x="46" y="9"/>
                    </a:cubicBezTo>
                    <a:cubicBezTo>
                      <a:pt x="56" y="10"/>
                      <a:pt x="66" y="7"/>
                      <a:pt x="76" y="7"/>
                    </a:cubicBezTo>
                    <a:cubicBezTo>
                      <a:pt x="94" y="6"/>
                      <a:pt x="112" y="6"/>
                      <a:pt x="129" y="5"/>
                    </a:cubicBezTo>
                    <a:cubicBezTo>
                      <a:pt x="138" y="5"/>
                      <a:pt x="147" y="5"/>
                      <a:pt x="156" y="4"/>
                    </a:cubicBezTo>
                    <a:cubicBezTo>
                      <a:pt x="158" y="4"/>
                      <a:pt x="160" y="4"/>
                      <a:pt x="162" y="4"/>
                    </a:cubicBezTo>
                    <a:cubicBezTo>
                      <a:pt x="180" y="4"/>
                      <a:pt x="197" y="5"/>
                      <a:pt x="215" y="5"/>
                    </a:cubicBezTo>
                    <a:cubicBezTo>
                      <a:pt x="216" y="5"/>
                      <a:pt x="217" y="5"/>
                      <a:pt x="218" y="5"/>
                    </a:cubicBezTo>
                    <a:cubicBezTo>
                      <a:pt x="228" y="0"/>
                      <a:pt x="238" y="1"/>
                      <a:pt x="249" y="1"/>
                    </a:cubicBezTo>
                    <a:cubicBezTo>
                      <a:pt x="251" y="1"/>
                      <a:pt x="254" y="1"/>
                      <a:pt x="255" y="3"/>
                    </a:cubicBezTo>
                    <a:cubicBezTo>
                      <a:pt x="256" y="5"/>
                      <a:pt x="256" y="7"/>
                      <a:pt x="253" y="9"/>
                    </a:cubicBezTo>
                    <a:cubicBezTo>
                      <a:pt x="251" y="11"/>
                      <a:pt x="250" y="14"/>
                      <a:pt x="248" y="18"/>
                    </a:cubicBezTo>
                    <a:cubicBezTo>
                      <a:pt x="252" y="17"/>
                      <a:pt x="254" y="16"/>
                      <a:pt x="257" y="15"/>
                    </a:cubicBezTo>
                    <a:cubicBezTo>
                      <a:pt x="257" y="25"/>
                      <a:pt x="256" y="34"/>
                      <a:pt x="257" y="43"/>
                    </a:cubicBezTo>
                    <a:cubicBezTo>
                      <a:pt x="257" y="63"/>
                      <a:pt x="258" y="83"/>
                      <a:pt x="258" y="103"/>
                    </a:cubicBezTo>
                    <a:cubicBezTo>
                      <a:pt x="258" y="117"/>
                      <a:pt x="258" y="132"/>
                      <a:pt x="257" y="146"/>
                    </a:cubicBezTo>
                    <a:cubicBezTo>
                      <a:pt x="257" y="153"/>
                      <a:pt x="257" y="160"/>
                      <a:pt x="257" y="167"/>
                    </a:cubicBezTo>
                    <a:cubicBezTo>
                      <a:pt x="256" y="186"/>
                      <a:pt x="257" y="205"/>
                      <a:pt x="256" y="223"/>
                    </a:cubicBezTo>
                    <a:cubicBezTo>
                      <a:pt x="256" y="228"/>
                      <a:pt x="257" y="232"/>
                      <a:pt x="251" y="234"/>
                    </a:cubicBezTo>
                    <a:cubicBezTo>
                      <a:pt x="250" y="234"/>
                      <a:pt x="249" y="237"/>
                      <a:pt x="247" y="24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21" name="Freeform 24"/>
              <p:cNvSpPr>
                <a:spLocks/>
              </p:cNvSpPr>
              <p:nvPr/>
            </p:nvSpPr>
            <p:spPr bwMode="auto">
              <a:xfrm>
                <a:off x="5135" y="2615"/>
                <a:ext cx="217" cy="207"/>
              </a:xfrm>
              <a:custGeom>
                <a:avLst/>
                <a:gdLst>
                  <a:gd name="T0" fmla="*/ 6 w 263"/>
                  <a:gd name="T1" fmla="*/ 0 h 251"/>
                  <a:gd name="T2" fmla="*/ 56 w 263"/>
                  <a:gd name="T3" fmla="*/ 1 h 251"/>
                  <a:gd name="T4" fmla="*/ 106 w 263"/>
                  <a:gd name="T5" fmla="*/ 3 h 251"/>
                  <a:gd name="T6" fmla="*/ 151 w 263"/>
                  <a:gd name="T7" fmla="*/ 4 h 251"/>
                  <a:gd name="T8" fmla="*/ 180 w 263"/>
                  <a:gd name="T9" fmla="*/ 4 h 251"/>
                  <a:gd name="T10" fmla="*/ 201 w 263"/>
                  <a:gd name="T11" fmla="*/ 2 h 251"/>
                  <a:gd name="T12" fmla="*/ 214 w 263"/>
                  <a:gd name="T13" fmla="*/ 3 h 251"/>
                  <a:gd name="T14" fmla="*/ 253 w 263"/>
                  <a:gd name="T15" fmla="*/ 1 h 251"/>
                  <a:gd name="T16" fmla="*/ 259 w 263"/>
                  <a:gd name="T17" fmla="*/ 2 h 251"/>
                  <a:gd name="T18" fmla="*/ 259 w 263"/>
                  <a:gd name="T19" fmla="*/ 18 h 251"/>
                  <a:gd name="T20" fmla="*/ 258 w 263"/>
                  <a:gd name="T21" fmla="*/ 37 h 251"/>
                  <a:gd name="T22" fmla="*/ 257 w 263"/>
                  <a:gd name="T23" fmla="*/ 83 h 251"/>
                  <a:gd name="T24" fmla="*/ 256 w 263"/>
                  <a:gd name="T25" fmla="*/ 115 h 251"/>
                  <a:gd name="T26" fmla="*/ 255 w 263"/>
                  <a:gd name="T27" fmla="*/ 121 h 251"/>
                  <a:gd name="T28" fmla="*/ 260 w 263"/>
                  <a:gd name="T29" fmla="*/ 165 h 251"/>
                  <a:gd name="T30" fmla="*/ 261 w 263"/>
                  <a:gd name="T31" fmla="*/ 208 h 251"/>
                  <a:gd name="T32" fmla="*/ 262 w 263"/>
                  <a:gd name="T33" fmla="*/ 233 h 251"/>
                  <a:gd name="T34" fmla="*/ 263 w 263"/>
                  <a:gd name="T35" fmla="*/ 242 h 251"/>
                  <a:gd name="T36" fmla="*/ 224 w 263"/>
                  <a:gd name="T37" fmla="*/ 244 h 251"/>
                  <a:gd name="T38" fmla="*/ 195 w 263"/>
                  <a:gd name="T39" fmla="*/ 244 h 251"/>
                  <a:gd name="T40" fmla="*/ 191 w 263"/>
                  <a:gd name="T41" fmla="*/ 244 h 251"/>
                  <a:gd name="T42" fmla="*/ 150 w 263"/>
                  <a:gd name="T43" fmla="*/ 246 h 251"/>
                  <a:gd name="T44" fmla="*/ 139 w 263"/>
                  <a:gd name="T45" fmla="*/ 248 h 251"/>
                  <a:gd name="T46" fmla="*/ 108 w 263"/>
                  <a:gd name="T47" fmla="*/ 250 h 251"/>
                  <a:gd name="T48" fmla="*/ 91 w 263"/>
                  <a:gd name="T49" fmla="*/ 251 h 251"/>
                  <a:gd name="T50" fmla="*/ 71 w 263"/>
                  <a:gd name="T51" fmla="*/ 250 h 251"/>
                  <a:gd name="T52" fmla="*/ 35 w 263"/>
                  <a:gd name="T53" fmla="*/ 249 h 251"/>
                  <a:gd name="T54" fmla="*/ 15 w 263"/>
                  <a:gd name="T55" fmla="*/ 249 h 251"/>
                  <a:gd name="T56" fmla="*/ 15 w 263"/>
                  <a:gd name="T57" fmla="*/ 227 h 251"/>
                  <a:gd name="T58" fmla="*/ 13 w 263"/>
                  <a:gd name="T59" fmla="*/ 184 h 251"/>
                  <a:gd name="T60" fmla="*/ 7 w 263"/>
                  <a:gd name="T61" fmla="*/ 132 h 251"/>
                  <a:gd name="T62" fmla="*/ 2 w 263"/>
                  <a:gd name="T63" fmla="*/ 79 h 251"/>
                  <a:gd name="T64" fmla="*/ 4 w 263"/>
                  <a:gd name="T65" fmla="*/ 12 h 251"/>
                  <a:gd name="T66" fmla="*/ 6 w 263"/>
                  <a:gd name="T67" fmla="*/ 0 h 25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263" h="251">
                    <a:moveTo>
                      <a:pt x="6" y="0"/>
                    </a:moveTo>
                    <a:cubicBezTo>
                      <a:pt x="23" y="1"/>
                      <a:pt x="39" y="1"/>
                      <a:pt x="56" y="1"/>
                    </a:cubicBezTo>
                    <a:cubicBezTo>
                      <a:pt x="72" y="2"/>
                      <a:pt x="89" y="4"/>
                      <a:pt x="106" y="3"/>
                    </a:cubicBezTo>
                    <a:cubicBezTo>
                      <a:pt x="121" y="3"/>
                      <a:pt x="136" y="7"/>
                      <a:pt x="151" y="4"/>
                    </a:cubicBezTo>
                    <a:cubicBezTo>
                      <a:pt x="161" y="2"/>
                      <a:pt x="170" y="3"/>
                      <a:pt x="180" y="4"/>
                    </a:cubicBezTo>
                    <a:cubicBezTo>
                      <a:pt x="187" y="4"/>
                      <a:pt x="194" y="5"/>
                      <a:pt x="201" y="2"/>
                    </a:cubicBezTo>
                    <a:cubicBezTo>
                      <a:pt x="204" y="1"/>
                      <a:pt x="210" y="3"/>
                      <a:pt x="214" y="3"/>
                    </a:cubicBezTo>
                    <a:cubicBezTo>
                      <a:pt x="227" y="2"/>
                      <a:pt x="240" y="2"/>
                      <a:pt x="253" y="1"/>
                    </a:cubicBezTo>
                    <a:cubicBezTo>
                      <a:pt x="255" y="1"/>
                      <a:pt x="256" y="2"/>
                      <a:pt x="259" y="2"/>
                    </a:cubicBezTo>
                    <a:cubicBezTo>
                      <a:pt x="259" y="7"/>
                      <a:pt x="260" y="13"/>
                      <a:pt x="259" y="18"/>
                    </a:cubicBezTo>
                    <a:cubicBezTo>
                      <a:pt x="259" y="24"/>
                      <a:pt x="259" y="31"/>
                      <a:pt x="258" y="37"/>
                    </a:cubicBezTo>
                    <a:cubicBezTo>
                      <a:pt x="255" y="52"/>
                      <a:pt x="257" y="67"/>
                      <a:pt x="257" y="83"/>
                    </a:cubicBezTo>
                    <a:cubicBezTo>
                      <a:pt x="257" y="94"/>
                      <a:pt x="256" y="104"/>
                      <a:pt x="256" y="115"/>
                    </a:cubicBezTo>
                    <a:cubicBezTo>
                      <a:pt x="256" y="117"/>
                      <a:pt x="255" y="120"/>
                      <a:pt x="255" y="121"/>
                    </a:cubicBezTo>
                    <a:cubicBezTo>
                      <a:pt x="261" y="135"/>
                      <a:pt x="258" y="150"/>
                      <a:pt x="260" y="165"/>
                    </a:cubicBezTo>
                    <a:cubicBezTo>
                      <a:pt x="262" y="179"/>
                      <a:pt x="263" y="193"/>
                      <a:pt x="261" y="208"/>
                    </a:cubicBezTo>
                    <a:cubicBezTo>
                      <a:pt x="260" y="216"/>
                      <a:pt x="262" y="224"/>
                      <a:pt x="262" y="233"/>
                    </a:cubicBezTo>
                    <a:cubicBezTo>
                      <a:pt x="263" y="236"/>
                      <a:pt x="263" y="239"/>
                      <a:pt x="263" y="242"/>
                    </a:cubicBezTo>
                    <a:cubicBezTo>
                      <a:pt x="250" y="242"/>
                      <a:pt x="237" y="243"/>
                      <a:pt x="224" y="244"/>
                    </a:cubicBezTo>
                    <a:cubicBezTo>
                      <a:pt x="214" y="245"/>
                      <a:pt x="205" y="247"/>
                      <a:pt x="195" y="244"/>
                    </a:cubicBezTo>
                    <a:cubicBezTo>
                      <a:pt x="194" y="244"/>
                      <a:pt x="192" y="244"/>
                      <a:pt x="191" y="244"/>
                    </a:cubicBezTo>
                    <a:cubicBezTo>
                      <a:pt x="178" y="249"/>
                      <a:pt x="164" y="246"/>
                      <a:pt x="150" y="246"/>
                    </a:cubicBezTo>
                    <a:cubicBezTo>
                      <a:pt x="147" y="246"/>
                      <a:pt x="142" y="246"/>
                      <a:pt x="139" y="248"/>
                    </a:cubicBezTo>
                    <a:cubicBezTo>
                      <a:pt x="129" y="251"/>
                      <a:pt x="119" y="250"/>
                      <a:pt x="108" y="250"/>
                    </a:cubicBezTo>
                    <a:cubicBezTo>
                      <a:pt x="103" y="250"/>
                      <a:pt x="97" y="251"/>
                      <a:pt x="91" y="251"/>
                    </a:cubicBezTo>
                    <a:cubicBezTo>
                      <a:pt x="85" y="251"/>
                      <a:pt x="78" y="250"/>
                      <a:pt x="71" y="250"/>
                    </a:cubicBezTo>
                    <a:cubicBezTo>
                      <a:pt x="59" y="250"/>
                      <a:pt x="47" y="249"/>
                      <a:pt x="35" y="249"/>
                    </a:cubicBezTo>
                    <a:cubicBezTo>
                      <a:pt x="29" y="249"/>
                      <a:pt x="22" y="249"/>
                      <a:pt x="15" y="249"/>
                    </a:cubicBezTo>
                    <a:cubicBezTo>
                      <a:pt x="15" y="241"/>
                      <a:pt x="15" y="234"/>
                      <a:pt x="15" y="227"/>
                    </a:cubicBezTo>
                    <a:cubicBezTo>
                      <a:pt x="14" y="213"/>
                      <a:pt x="14" y="198"/>
                      <a:pt x="13" y="184"/>
                    </a:cubicBezTo>
                    <a:cubicBezTo>
                      <a:pt x="12" y="167"/>
                      <a:pt x="9" y="149"/>
                      <a:pt x="7" y="132"/>
                    </a:cubicBezTo>
                    <a:cubicBezTo>
                      <a:pt x="5" y="114"/>
                      <a:pt x="4" y="97"/>
                      <a:pt x="2" y="79"/>
                    </a:cubicBezTo>
                    <a:cubicBezTo>
                      <a:pt x="0" y="57"/>
                      <a:pt x="4" y="34"/>
                      <a:pt x="4" y="12"/>
                    </a:cubicBezTo>
                    <a:cubicBezTo>
                      <a:pt x="4" y="9"/>
                      <a:pt x="5" y="5"/>
                      <a:pt x="6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22" name="Freeform 25"/>
              <p:cNvSpPr>
                <a:spLocks/>
              </p:cNvSpPr>
              <p:nvPr/>
            </p:nvSpPr>
            <p:spPr bwMode="auto">
              <a:xfrm>
                <a:off x="4716" y="2261"/>
                <a:ext cx="142" cy="187"/>
              </a:xfrm>
              <a:custGeom>
                <a:avLst/>
                <a:gdLst>
                  <a:gd name="T0" fmla="*/ 0 w 173"/>
                  <a:gd name="T1" fmla="*/ 224 h 226"/>
                  <a:gd name="T2" fmla="*/ 25 w 173"/>
                  <a:gd name="T3" fmla="*/ 180 h 226"/>
                  <a:gd name="T4" fmla="*/ 30 w 173"/>
                  <a:gd name="T5" fmla="*/ 158 h 226"/>
                  <a:gd name="T6" fmla="*/ 34 w 173"/>
                  <a:gd name="T7" fmla="*/ 139 h 226"/>
                  <a:gd name="T8" fmla="*/ 37 w 173"/>
                  <a:gd name="T9" fmla="*/ 101 h 226"/>
                  <a:gd name="T10" fmla="*/ 40 w 173"/>
                  <a:gd name="T11" fmla="*/ 55 h 226"/>
                  <a:gd name="T12" fmla="*/ 42 w 173"/>
                  <a:gd name="T13" fmla="*/ 30 h 226"/>
                  <a:gd name="T14" fmla="*/ 47 w 173"/>
                  <a:gd name="T15" fmla="*/ 21 h 226"/>
                  <a:gd name="T16" fmla="*/ 94 w 173"/>
                  <a:gd name="T17" fmla="*/ 1 h 226"/>
                  <a:gd name="T18" fmla="*/ 97 w 173"/>
                  <a:gd name="T19" fmla="*/ 1 h 226"/>
                  <a:gd name="T20" fmla="*/ 116 w 173"/>
                  <a:gd name="T21" fmla="*/ 1 h 226"/>
                  <a:gd name="T22" fmla="*/ 119 w 173"/>
                  <a:gd name="T23" fmla="*/ 2 h 226"/>
                  <a:gd name="T24" fmla="*/ 131 w 173"/>
                  <a:gd name="T25" fmla="*/ 8 h 226"/>
                  <a:gd name="T26" fmla="*/ 146 w 173"/>
                  <a:gd name="T27" fmla="*/ 27 h 226"/>
                  <a:gd name="T28" fmla="*/ 163 w 173"/>
                  <a:gd name="T29" fmla="*/ 46 h 226"/>
                  <a:gd name="T30" fmla="*/ 173 w 173"/>
                  <a:gd name="T31" fmla="*/ 216 h 226"/>
                  <a:gd name="T32" fmla="*/ 160 w 173"/>
                  <a:gd name="T33" fmla="*/ 217 h 226"/>
                  <a:gd name="T34" fmla="*/ 117 w 173"/>
                  <a:gd name="T35" fmla="*/ 221 h 226"/>
                  <a:gd name="T36" fmla="*/ 109 w 173"/>
                  <a:gd name="T37" fmla="*/ 221 h 226"/>
                  <a:gd name="T38" fmla="*/ 101 w 173"/>
                  <a:gd name="T39" fmla="*/ 219 h 226"/>
                  <a:gd name="T40" fmla="*/ 44 w 173"/>
                  <a:gd name="T41" fmla="*/ 222 h 226"/>
                  <a:gd name="T42" fmla="*/ 5 w 173"/>
                  <a:gd name="T43" fmla="*/ 225 h 226"/>
                  <a:gd name="T44" fmla="*/ 0 w 173"/>
                  <a:gd name="T45" fmla="*/ 224 h 2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173" h="226">
                    <a:moveTo>
                      <a:pt x="0" y="224"/>
                    </a:moveTo>
                    <a:cubicBezTo>
                      <a:pt x="13" y="211"/>
                      <a:pt x="19" y="195"/>
                      <a:pt x="25" y="180"/>
                    </a:cubicBezTo>
                    <a:cubicBezTo>
                      <a:pt x="28" y="173"/>
                      <a:pt x="29" y="165"/>
                      <a:pt x="30" y="158"/>
                    </a:cubicBezTo>
                    <a:cubicBezTo>
                      <a:pt x="32" y="152"/>
                      <a:pt x="34" y="146"/>
                      <a:pt x="34" y="139"/>
                    </a:cubicBezTo>
                    <a:cubicBezTo>
                      <a:pt x="36" y="126"/>
                      <a:pt x="34" y="113"/>
                      <a:pt x="37" y="101"/>
                    </a:cubicBezTo>
                    <a:cubicBezTo>
                      <a:pt x="40" y="85"/>
                      <a:pt x="37" y="70"/>
                      <a:pt x="40" y="55"/>
                    </a:cubicBezTo>
                    <a:cubicBezTo>
                      <a:pt x="42" y="47"/>
                      <a:pt x="42" y="38"/>
                      <a:pt x="42" y="30"/>
                    </a:cubicBezTo>
                    <a:cubicBezTo>
                      <a:pt x="42" y="26"/>
                      <a:pt x="44" y="24"/>
                      <a:pt x="47" y="21"/>
                    </a:cubicBezTo>
                    <a:cubicBezTo>
                      <a:pt x="62" y="10"/>
                      <a:pt x="78" y="6"/>
                      <a:pt x="94" y="1"/>
                    </a:cubicBezTo>
                    <a:cubicBezTo>
                      <a:pt x="95" y="1"/>
                      <a:pt x="97" y="0"/>
                      <a:pt x="97" y="1"/>
                    </a:cubicBezTo>
                    <a:cubicBezTo>
                      <a:pt x="103" y="5"/>
                      <a:pt x="110" y="1"/>
                      <a:pt x="116" y="1"/>
                    </a:cubicBezTo>
                    <a:cubicBezTo>
                      <a:pt x="117" y="2"/>
                      <a:pt x="118" y="2"/>
                      <a:pt x="119" y="2"/>
                    </a:cubicBezTo>
                    <a:cubicBezTo>
                      <a:pt x="128" y="1"/>
                      <a:pt x="127" y="1"/>
                      <a:pt x="131" y="8"/>
                    </a:cubicBezTo>
                    <a:cubicBezTo>
                      <a:pt x="136" y="15"/>
                      <a:pt x="141" y="21"/>
                      <a:pt x="146" y="27"/>
                    </a:cubicBezTo>
                    <a:cubicBezTo>
                      <a:pt x="152" y="34"/>
                      <a:pt x="158" y="40"/>
                      <a:pt x="163" y="46"/>
                    </a:cubicBezTo>
                    <a:cubicBezTo>
                      <a:pt x="145" y="104"/>
                      <a:pt x="152" y="160"/>
                      <a:pt x="173" y="216"/>
                    </a:cubicBezTo>
                    <a:cubicBezTo>
                      <a:pt x="168" y="216"/>
                      <a:pt x="164" y="217"/>
                      <a:pt x="160" y="217"/>
                    </a:cubicBezTo>
                    <a:cubicBezTo>
                      <a:pt x="146" y="218"/>
                      <a:pt x="131" y="219"/>
                      <a:pt x="117" y="221"/>
                    </a:cubicBezTo>
                    <a:cubicBezTo>
                      <a:pt x="114" y="221"/>
                      <a:pt x="112" y="222"/>
                      <a:pt x="109" y="221"/>
                    </a:cubicBezTo>
                    <a:cubicBezTo>
                      <a:pt x="107" y="219"/>
                      <a:pt x="104" y="219"/>
                      <a:pt x="101" y="219"/>
                    </a:cubicBezTo>
                    <a:cubicBezTo>
                      <a:pt x="82" y="220"/>
                      <a:pt x="62" y="219"/>
                      <a:pt x="44" y="222"/>
                    </a:cubicBezTo>
                    <a:cubicBezTo>
                      <a:pt x="31" y="225"/>
                      <a:pt x="18" y="220"/>
                      <a:pt x="5" y="225"/>
                    </a:cubicBezTo>
                    <a:cubicBezTo>
                      <a:pt x="4" y="226"/>
                      <a:pt x="2" y="225"/>
                      <a:pt x="0" y="224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23" name="Freeform 26"/>
              <p:cNvSpPr>
                <a:spLocks/>
              </p:cNvSpPr>
              <p:nvPr/>
            </p:nvSpPr>
            <p:spPr bwMode="auto">
              <a:xfrm>
                <a:off x="2364" y="2351"/>
                <a:ext cx="240" cy="104"/>
              </a:xfrm>
              <a:custGeom>
                <a:avLst/>
                <a:gdLst>
                  <a:gd name="T0" fmla="*/ 292 w 292"/>
                  <a:gd name="T1" fmla="*/ 7 h 126"/>
                  <a:gd name="T2" fmla="*/ 235 w 292"/>
                  <a:gd name="T3" fmla="*/ 58 h 126"/>
                  <a:gd name="T4" fmla="*/ 196 w 292"/>
                  <a:gd name="T5" fmla="*/ 123 h 126"/>
                  <a:gd name="T6" fmla="*/ 169 w 292"/>
                  <a:gd name="T7" fmla="*/ 123 h 126"/>
                  <a:gd name="T8" fmla="*/ 130 w 292"/>
                  <a:gd name="T9" fmla="*/ 125 h 126"/>
                  <a:gd name="T10" fmla="*/ 125 w 292"/>
                  <a:gd name="T11" fmla="*/ 125 h 126"/>
                  <a:gd name="T12" fmla="*/ 107 w 292"/>
                  <a:gd name="T13" fmla="*/ 123 h 126"/>
                  <a:gd name="T14" fmla="*/ 66 w 292"/>
                  <a:gd name="T15" fmla="*/ 58 h 126"/>
                  <a:gd name="T16" fmla="*/ 64 w 292"/>
                  <a:gd name="T17" fmla="*/ 56 h 126"/>
                  <a:gd name="T18" fmla="*/ 20 w 292"/>
                  <a:gd name="T19" fmla="*/ 17 h 126"/>
                  <a:gd name="T20" fmla="*/ 7 w 292"/>
                  <a:gd name="T21" fmla="*/ 9 h 126"/>
                  <a:gd name="T22" fmla="*/ 0 w 292"/>
                  <a:gd name="T23" fmla="*/ 3 h 126"/>
                  <a:gd name="T24" fmla="*/ 0 w 292"/>
                  <a:gd name="T25" fmla="*/ 1 h 126"/>
                  <a:gd name="T26" fmla="*/ 27 w 292"/>
                  <a:gd name="T27" fmla="*/ 0 h 126"/>
                  <a:gd name="T28" fmla="*/ 62 w 292"/>
                  <a:gd name="T29" fmla="*/ 1 h 126"/>
                  <a:gd name="T30" fmla="*/ 87 w 292"/>
                  <a:gd name="T31" fmla="*/ 3 h 126"/>
                  <a:gd name="T32" fmla="*/ 131 w 292"/>
                  <a:gd name="T33" fmla="*/ 5 h 126"/>
                  <a:gd name="T34" fmla="*/ 155 w 292"/>
                  <a:gd name="T35" fmla="*/ 8 h 126"/>
                  <a:gd name="T36" fmla="*/ 165 w 292"/>
                  <a:gd name="T37" fmla="*/ 9 h 126"/>
                  <a:gd name="T38" fmla="*/ 196 w 292"/>
                  <a:gd name="T39" fmla="*/ 8 h 126"/>
                  <a:gd name="T40" fmla="*/ 219 w 292"/>
                  <a:gd name="T41" fmla="*/ 7 h 126"/>
                  <a:gd name="T42" fmla="*/ 254 w 292"/>
                  <a:gd name="T43" fmla="*/ 8 h 126"/>
                  <a:gd name="T44" fmla="*/ 285 w 292"/>
                  <a:gd name="T45" fmla="*/ 8 h 126"/>
                  <a:gd name="T46" fmla="*/ 292 w 292"/>
                  <a:gd name="T47" fmla="*/ 7 h 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292" h="126">
                    <a:moveTo>
                      <a:pt x="292" y="7"/>
                    </a:moveTo>
                    <a:cubicBezTo>
                      <a:pt x="272" y="24"/>
                      <a:pt x="252" y="39"/>
                      <a:pt x="235" y="58"/>
                    </a:cubicBezTo>
                    <a:cubicBezTo>
                      <a:pt x="219" y="77"/>
                      <a:pt x="208" y="100"/>
                      <a:pt x="196" y="123"/>
                    </a:cubicBezTo>
                    <a:cubicBezTo>
                      <a:pt x="187" y="123"/>
                      <a:pt x="178" y="124"/>
                      <a:pt x="169" y="123"/>
                    </a:cubicBezTo>
                    <a:cubicBezTo>
                      <a:pt x="156" y="122"/>
                      <a:pt x="143" y="123"/>
                      <a:pt x="130" y="125"/>
                    </a:cubicBezTo>
                    <a:cubicBezTo>
                      <a:pt x="128" y="126"/>
                      <a:pt x="126" y="125"/>
                      <a:pt x="125" y="125"/>
                    </a:cubicBezTo>
                    <a:cubicBezTo>
                      <a:pt x="119" y="124"/>
                      <a:pt x="113" y="123"/>
                      <a:pt x="107" y="123"/>
                    </a:cubicBezTo>
                    <a:cubicBezTo>
                      <a:pt x="95" y="100"/>
                      <a:pt x="81" y="79"/>
                      <a:pt x="66" y="58"/>
                    </a:cubicBezTo>
                    <a:cubicBezTo>
                      <a:pt x="65" y="57"/>
                      <a:pt x="65" y="56"/>
                      <a:pt x="64" y="56"/>
                    </a:cubicBezTo>
                    <a:cubicBezTo>
                      <a:pt x="47" y="45"/>
                      <a:pt x="36" y="29"/>
                      <a:pt x="20" y="17"/>
                    </a:cubicBezTo>
                    <a:cubicBezTo>
                      <a:pt x="16" y="14"/>
                      <a:pt x="12" y="12"/>
                      <a:pt x="7" y="9"/>
                    </a:cubicBezTo>
                    <a:cubicBezTo>
                      <a:pt x="5" y="7"/>
                      <a:pt x="2" y="5"/>
                      <a:pt x="0" y="3"/>
                    </a:cubicBezTo>
                    <a:cubicBezTo>
                      <a:pt x="0" y="2"/>
                      <a:pt x="0" y="1"/>
                      <a:pt x="0" y="1"/>
                    </a:cubicBezTo>
                    <a:cubicBezTo>
                      <a:pt x="9" y="0"/>
                      <a:pt x="18" y="0"/>
                      <a:pt x="27" y="0"/>
                    </a:cubicBezTo>
                    <a:cubicBezTo>
                      <a:pt x="38" y="0"/>
                      <a:pt x="50" y="0"/>
                      <a:pt x="62" y="1"/>
                    </a:cubicBezTo>
                    <a:cubicBezTo>
                      <a:pt x="70" y="1"/>
                      <a:pt x="78" y="2"/>
                      <a:pt x="87" y="3"/>
                    </a:cubicBezTo>
                    <a:cubicBezTo>
                      <a:pt x="102" y="4"/>
                      <a:pt x="116" y="4"/>
                      <a:pt x="131" y="5"/>
                    </a:cubicBezTo>
                    <a:cubicBezTo>
                      <a:pt x="139" y="5"/>
                      <a:pt x="147" y="7"/>
                      <a:pt x="155" y="8"/>
                    </a:cubicBezTo>
                    <a:cubicBezTo>
                      <a:pt x="158" y="9"/>
                      <a:pt x="162" y="9"/>
                      <a:pt x="165" y="9"/>
                    </a:cubicBezTo>
                    <a:cubicBezTo>
                      <a:pt x="175" y="8"/>
                      <a:pt x="185" y="7"/>
                      <a:pt x="196" y="8"/>
                    </a:cubicBezTo>
                    <a:cubicBezTo>
                      <a:pt x="203" y="10"/>
                      <a:pt x="212" y="8"/>
                      <a:pt x="219" y="7"/>
                    </a:cubicBezTo>
                    <a:cubicBezTo>
                      <a:pt x="231" y="6"/>
                      <a:pt x="242" y="5"/>
                      <a:pt x="254" y="8"/>
                    </a:cubicBezTo>
                    <a:cubicBezTo>
                      <a:pt x="264" y="11"/>
                      <a:pt x="275" y="8"/>
                      <a:pt x="285" y="8"/>
                    </a:cubicBezTo>
                    <a:cubicBezTo>
                      <a:pt x="287" y="8"/>
                      <a:pt x="289" y="7"/>
                      <a:pt x="292" y="7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24" name="Freeform 27"/>
              <p:cNvSpPr>
                <a:spLocks/>
              </p:cNvSpPr>
              <p:nvPr/>
            </p:nvSpPr>
            <p:spPr bwMode="auto">
              <a:xfrm>
                <a:off x="4744" y="2040"/>
                <a:ext cx="68" cy="228"/>
              </a:xfrm>
              <a:custGeom>
                <a:avLst/>
                <a:gdLst>
                  <a:gd name="T0" fmla="*/ 2 w 83"/>
                  <a:gd name="T1" fmla="*/ 98 h 276"/>
                  <a:gd name="T2" fmla="*/ 10 w 83"/>
                  <a:gd name="T3" fmla="*/ 103 h 276"/>
                  <a:gd name="T4" fmla="*/ 21 w 83"/>
                  <a:gd name="T5" fmla="*/ 82 h 276"/>
                  <a:gd name="T6" fmla="*/ 24 w 83"/>
                  <a:gd name="T7" fmla="*/ 74 h 276"/>
                  <a:gd name="T8" fmla="*/ 47 w 83"/>
                  <a:gd name="T9" fmla="*/ 10 h 276"/>
                  <a:gd name="T10" fmla="*/ 53 w 83"/>
                  <a:gd name="T11" fmla="*/ 0 h 276"/>
                  <a:gd name="T12" fmla="*/ 60 w 83"/>
                  <a:gd name="T13" fmla="*/ 26 h 276"/>
                  <a:gd name="T14" fmla="*/ 57 w 83"/>
                  <a:gd name="T15" fmla="*/ 35 h 276"/>
                  <a:gd name="T16" fmla="*/ 55 w 83"/>
                  <a:gd name="T17" fmla="*/ 47 h 276"/>
                  <a:gd name="T18" fmla="*/ 50 w 83"/>
                  <a:gd name="T19" fmla="*/ 70 h 276"/>
                  <a:gd name="T20" fmla="*/ 45 w 83"/>
                  <a:gd name="T21" fmla="*/ 138 h 276"/>
                  <a:gd name="T22" fmla="*/ 57 w 83"/>
                  <a:gd name="T23" fmla="*/ 182 h 276"/>
                  <a:gd name="T24" fmla="*/ 58 w 83"/>
                  <a:gd name="T25" fmla="*/ 192 h 276"/>
                  <a:gd name="T26" fmla="*/ 81 w 83"/>
                  <a:gd name="T27" fmla="*/ 249 h 276"/>
                  <a:gd name="T28" fmla="*/ 83 w 83"/>
                  <a:gd name="T29" fmla="*/ 254 h 276"/>
                  <a:gd name="T30" fmla="*/ 45 w 83"/>
                  <a:gd name="T31" fmla="*/ 263 h 276"/>
                  <a:gd name="T32" fmla="*/ 10 w 83"/>
                  <a:gd name="T33" fmla="*/ 276 h 276"/>
                  <a:gd name="T34" fmla="*/ 5 w 83"/>
                  <a:gd name="T35" fmla="*/ 248 h 276"/>
                  <a:gd name="T36" fmla="*/ 6 w 83"/>
                  <a:gd name="T37" fmla="*/ 232 h 276"/>
                  <a:gd name="T38" fmla="*/ 7 w 83"/>
                  <a:gd name="T39" fmla="*/ 213 h 276"/>
                  <a:gd name="T40" fmla="*/ 6 w 83"/>
                  <a:gd name="T41" fmla="*/ 211 h 276"/>
                  <a:gd name="T42" fmla="*/ 4 w 83"/>
                  <a:gd name="T43" fmla="*/ 172 h 276"/>
                  <a:gd name="T44" fmla="*/ 6 w 83"/>
                  <a:gd name="T45" fmla="*/ 161 h 276"/>
                  <a:gd name="T46" fmla="*/ 6 w 83"/>
                  <a:gd name="T47" fmla="*/ 154 h 276"/>
                  <a:gd name="T48" fmla="*/ 2 w 83"/>
                  <a:gd name="T49" fmla="*/ 113 h 276"/>
                  <a:gd name="T50" fmla="*/ 0 w 83"/>
                  <a:gd name="T51" fmla="*/ 99 h 276"/>
                  <a:gd name="T52" fmla="*/ 2 w 83"/>
                  <a:gd name="T53" fmla="*/ 98 h 27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83" h="276">
                    <a:moveTo>
                      <a:pt x="2" y="98"/>
                    </a:moveTo>
                    <a:cubicBezTo>
                      <a:pt x="5" y="100"/>
                      <a:pt x="7" y="101"/>
                      <a:pt x="10" y="103"/>
                    </a:cubicBezTo>
                    <a:cubicBezTo>
                      <a:pt x="15" y="97"/>
                      <a:pt x="22" y="92"/>
                      <a:pt x="21" y="82"/>
                    </a:cubicBezTo>
                    <a:cubicBezTo>
                      <a:pt x="20" y="80"/>
                      <a:pt x="23" y="77"/>
                      <a:pt x="24" y="74"/>
                    </a:cubicBezTo>
                    <a:cubicBezTo>
                      <a:pt x="31" y="53"/>
                      <a:pt x="39" y="31"/>
                      <a:pt x="47" y="10"/>
                    </a:cubicBezTo>
                    <a:cubicBezTo>
                      <a:pt x="48" y="7"/>
                      <a:pt x="49" y="3"/>
                      <a:pt x="53" y="0"/>
                    </a:cubicBezTo>
                    <a:cubicBezTo>
                      <a:pt x="55" y="9"/>
                      <a:pt x="59" y="17"/>
                      <a:pt x="60" y="26"/>
                    </a:cubicBezTo>
                    <a:cubicBezTo>
                      <a:pt x="61" y="29"/>
                      <a:pt x="59" y="33"/>
                      <a:pt x="57" y="35"/>
                    </a:cubicBezTo>
                    <a:cubicBezTo>
                      <a:pt x="55" y="39"/>
                      <a:pt x="55" y="43"/>
                      <a:pt x="55" y="47"/>
                    </a:cubicBezTo>
                    <a:cubicBezTo>
                      <a:pt x="54" y="55"/>
                      <a:pt x="52" y="62"/>
                      <a:pt x="50" y="70"/>
                    </a:cubicBezTo>
                    <a:cubicBezTo>
                      <a:pt x="45" y="93"/>
                      <a:pt x="41" y="115"/>
                      <a:pt x="45" y="138"/>
                    </a:cubicBezTo>
                    <a:cubicBezTo>
                      <a:pt x="49" y="153"/>
                      <a:pt x="48" y="169"/>
                      <a:pt x="57" y="182"/>
                    </a:cubicBezTo>
                    <a:cubicBezTo>
                      <a:pt x="58" y="185"/>
                      <a:pt x="57" y="189"/>
                      <a:pt x="58" y="192"/>
                    </a:cubicBezTo>
                    <a:cubicBezTo>
                      <a:pt x="63" y="212"/>
                      <a:pt x="69" y="232"/>
                      <a:pt x="81" y="249"/>
                    </a:cubicBezTo>
                    <a:cubicBezTo>
                      <a:pt x="82" y="250"/>
                      <a:pt x="82" y="252"/>
                      <a:pt x="83" y="254"/>
                    </a:cubicBezTo>
                    <a:cubicBezTo>
                      <a:pt x="70" y="257"/>
                      <a:pt x="57" y="259"/>
                      <a:pt x="45" y="263"/>
                    </a:cubicBezTo>
                    <a:cubicBezTo>
                      <a:pt x="33" y="266"/>
                      <a:pt x="21" y="271"/>
                      <a:pt x="10" y="276"/>
                    </a:cubicBezTo>
                    <a:cubicBezTo>
                      <a:pt x="8" y="266"/>
                      <a:pt x="6" y="257"/>
                      <a:pt x="5" y="248"/>
                    </a:cubicBezTo>
                    <a:cubicBezTo>
                      <a:pt x="5" y="243"/>
                      <a:pt x="6" y="237"/>
                      <a:pt x="6" y="232"/>
                    </a:cubicBezTo>
                    <a:cubicBezTo>
                      <a:pt x="6" y="226"/>
                      <a:pt x="1" y="219"/>
                      <a:pt x="7" y="213"/>
                    </a:cubicBezTo>
                    <a:cubicBezTo>
                      <a:pt x="7" y="213"/>
                      <a:pt x="6" y="212"/>
                      <a:pt x="6" y="211"/>
                    </a:cubicBezTo>
                    <a:cubicBezTo>
                      <a:pt x="6" y="198"/>
                      <a:pt x="5" y="185"/>
                      <a:pt x="4" y="172"/>
                    </a:cubicBezTo>
                    <a:cubicBezTo>
                      <a:pt x="4" y="169"/>
                      <a:pt x="5" y="165"/>
                      <a:pt x="6" y="161"/>
                    </a:cubicBezTo>
                    <a:cubicBezTo>
                      <a:pt x="6" y="159"/>
                      <a:pt x="7" y="156"/>
                      <a:pt x="6" y="154"/>
                    </a:cubicBezTo>
                    <a:cubicBezTo>
                      <a:pt x="1" y="141"/>
                      <a:pt x="2" y="127"/>
                      <a:pt x="2" y="113"/>
                    </a:cubicBezTo>
                    <a:cubicBezTo>
                      <a:pt x="2" y="108"/>
                      <a:pt x="1" y="104"/>
                      <a:pt x="0" y="99"/>
                    </a:cubicBezTo>
                    <a:cubicBezTo>
                      <a:pt x="1" y="98"/>
                      <a:pt x="1" y="98"/>
                      <a:pt x="2" y="98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25" name="Freeform 28"/>
              <p:cNvSpPr>
                <a:spLocks/>
              </p:cNvSpPr>
              <p:nvPr/>
            </p:nvSpPr>
            <p:spPr bwMode="auto">
              <a:xfrm>
                <a:off x="2161" y="1871"/>
                <a:ext cx="123" cy="173"/>
              </a:xfrm>
              <a:custGeom>
                <a:avLst/>
                <a:gdLst>
                  <a:gd name="T0" fmla="*/ 150 w 150"/>
                  <a:gd name="T1" fmla="*/ 207 h 209"/>
                  <a:gd name="T2" fmla="*/ 89 w 150"/>
                  <a:gd name="T3" fmla="*/ 205 h 209"/>
                  <a:gd name="T4" fmla="*/ 59 w 150"/>
                  <a:gd name="T5" fmla="*/ 208 h 209"/>
                  <a:gd name="T6" fmla="*/ 45 w 150"/>
                  <a:gd name="T7" fmla="*/ 198 h 209"/>
                  <a:gd name="T8" fmla="*/ 41 w 150"/>
                  <a:gd name="T9" fmla="*/ 187 h 209"/>
                  <a:gd name="T10" fmla="*/ 40 w 150"/>
                  <a:gd name="T11" fmla="*/ 184 h 209"/>
                  <a:gd name="T12" fmla="*/ 37 w 150"/>
                  <a:gd name="T13" fmla="*/ 161 h 209"/>
                  <a:gd name="T14" fmla="*/ 32 w 150"/>
                  <a:gd name="T15" fmla="*/ 134 h 209"/>
                  <a:gd name="T16" fmla="*/ 27 w 150"/>
                  <a:gd name="T17" fmla="*/ 111 h 209"/>
                  <a:gd name="T18" fmla="*/ 22 w 150"/>
                  <a:gd name="T19" fmla="*/ 91 h 209"/>
                  <a:gd name="T20" fmla="*/ 14 w 150"/>
                  <a:gd name="T21" fmla="*/ 57 h 209"/>
                  <a:gd name="T22" fmla="*/ 13 w 150"/>
                  <a:gd name="T23" fmla="*/ 51 h 209"/>
                  <a:gd name="T24" fmla="*/ 11 w 150"/>
                  <a:gd name="T25" fmla="*/ 40 h 209"/>
                  <a:gd name="T26" fmla="*/ 0 w 150"/>
                  <a:gd name="T27" fmla="*/ 5 h 209"/>
                  <a:gd name="T28" fmla="*/ 16 w 150"/>
                  <a:gd name="T29" fmla="*/ 0 h 209"/>
                  <a:gd name="T30" fmla="*/ 18 w 150"/>
                  <a:gd name="T31" fmla="*/ 18 h 209"/>
                  <a:gd name="T32" fmla="*/ 23 w 150"/>
                  <a:gd name="T33" fmla="*/ 34 h 209"/>
                  <a:gd name="T34" fmla="*/ 25 w 150"/>
                  <a:gd name="T35" fmla="*/ 40 h 209"/>
                  <a:gd name="T36" fmla="*/ 36 w 150"/>
                  <a:gd name="T37" fmla="*/ 64 h 209"/>
                  <a:gd name="T38" fmla="*/ 40 w 150"/>
                  <a:gd name="T39" fmla="*/ 75 h 209"/>
                  <a:gd name="T40" fmla="*/ 50 w 150"/>
                  <a:gd name="T41" fmla="*/ 96 h 209"/>
                  <a:gd name="T42" fmla="*/ 74 w 150"/>
                  <a:gd name="T43" fmla="*/ 132 h 209"/>
                  <a:gd name="T44" fmla="*/ 110 w 150"/>
                  <a:gd name="T45" fmla="*/ 176 h 209"/>
                  <a:gd name="T46" fmla="*/ 112 w 150"/>
                  <a:gd name="T47" fmla="*/ 177 h 209"/>
                  <a:gd name="T48" fmla="*/ 143 w 150"/>
                  <a:gd name="T49" fmla="*/ 201 h 209"/>
                  <a:gd name="T50" fmla="*/ 150 w 150"/>
                  <a:gd name="T51" fmla="*/ 207 h 20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150" h="209">
                    <a:moveTo>
                      <a:pt x="150" y="207"/>
                    </a:moveTo>
                    <a:cubicBezTo>
                      <a:pt x="129" y="206"/>
                      <a:pt x="109" y="205"/>
                      <a:pt x="89" y="205"/>
                    </a:cubicBezTo>
                    <a:cubicBezTo>
                      <a:pt x="79" y="205"/>
                      <a:pt x="69" y="207"/>
                      <a:pt x="59" y="208"/>
                    </a:cubicBezTo>
                    <a:cubicBezTo>
                      <a:pt x="49" y="209"/>
                      <a:pt x="47" y="207"/>
                      <a:pt x="45" y="198"/>
                    </a:cubicBezTo>
                    <a:cubicBezTo>
                      <a:pt x="44" y="194"/>
                      <a:pt x="42" y="190"/>
                      <a:pt x="41" y="187"/>
                    </a:cubicBezTo>
                    <a:cubicBezTo>
                      <a:pt x="41" y="186"/>
                      <a:pt x="40" y="185"/>
                      <a:pt x="40" y="184"/>
                    </a:cubicBezTo>
                    <a:cubicBezTo>
                      <a:pt x="44" y="176"/>
                      <a:pt x="38" y="169"/>
                      <a:pt x="37" y="161"/>
                    </a:cubicBezTo>
                    <a:cubicBezTo>
                      <a:pt x="37" y="152"/>
                      <a:pt x="30" y="144"/>
                      <a:pt x="32" y="134"/>
                    </a:cubicBezTo>
                    <a:cubicBezTo>
                      <a:pt x="33" y="127"/>
                      <a:pt x="28" y="119"/>
                      <a:pt x="27" y="111"/>
                    </a:cubicBezTo>
                    <a:cubicBezTo>
                      <a:pt x="25" y="105"/>
                      <a:pt x="24" y="98"/>
                      <a:pt x="22" y="91"/>
                    </a:cubicBezTo>
                    <a:cubicBezTo>
                      <a:pt x="20" y="80"/>
                      <a:pt x="17" y="68"/>
                      <a:pt x="14" y="57"/>
                    </a:cubicBezTo>
                    <a:cubicBezTo>
                      <a:pt x="14" y="55"/>
                      <a:pt x="14" y="53"/>
                      <a:pt x="13" y="51"/>
                    </a:cubicBezTo>
                    <a:cubicBezTo>
                      <a:pt x="13" y="47"/>
                      <a:pt x="12" y="43"/>
                      <a:pt x="11" y="40"/>
                    </a:cubicBezTo>
                    <a:cubicBezTo>
                      <a:pt x="8" y="28"/>
                      <a:pt x="4" y="17"/>
                      <a:pt x="0" y="5"/>
                    </a:cubicBezTo>
                    <a:cubicBezTo>
                      <a:pt x="6" y="3"/>
                      <a:pt x="10" y="1"/>
                      <a:pt x="16" y="0"/>
                    </a:cubicBezTo>
                    <a:cubicBezTo>
                      <a:pt x="17" y="6"/>
                      <a:pt x="17" y="12"/>
                      <a:pt x="18" y="18"/>
                    </a:cubicBezTo>
                    <a:cubicBezTo>
                      <a:pt x="20" y="23"/>
                      <a:pt x="22" y="29"/>
                      <a:pt x="23" y="34"/>
                    </a:cubicBezTo>
                    <a:cubicBezTo>
                      <a:pt x="24" y="36"/>
                      <a:pt x="24" y="38"/>
                      <a:pt x="25" y="40"/>
                    </a:cubicBezTo>
                    <a:cubicBezTo>
                      <a:pt x="29" y="48"/>
                      <a:pt x="33" y="56"/>
                      <a:pt x="36" y="64"/>
                    </a:cubicBezTo>
                    <a:cubicBezTo>
                      <a:pt x="38" y="68"/>
                      <a:pt x="39" y="71"/>
                      <a:pt x="40" y="75"/>
                    </a:cubicBezTo>
                    <a:cubicBezTo>
                      <a:pt x="42" y="83"/>
                      <a:pt x="44" y="90"/>
                      <a:pt x="50" y="96"/>
                    </a:cubicBezTo>
                    <a:cubicBezTo>
                      <a:pt x="60" y="107"/>
                      <a:pt x="67" y="120"/>
                      <a:pt x="74" y="132"/>
                    </a:cubicBezTo>
                    <a:cubicBezTo>
                      <a:pt x="84" y="149"/>
                      <a:pt x="94" y="165"/>
                      <a:pt x="110" y="176"/>
                    </a:cubicBezTo>
                    <a:cubicBezTo>
                      <a:pt x="111" y="176"/>
                      <a:pt x="111" y="177"/>
                      <a:pt x="112" y="177"/>
                    </a:cubicBezTo>
                    <a:cubicBezTo>
                      <a:pt x="119" y="189"/>
                      <a:pt x="131" y="195"/>
                      <a:pt x="143" y="201"/>
                    </a:cubicBezTo>
                    <a:cubicBezTo>
                      <a:pt x="146" y="202"/>
                      <a:pt x="147" y="205"/>
                      <a:pt x="150" y="207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26" name="Freeform 29"/>
              <p:cNvSpPr>
                <a:spLocks/>
              </p:cNvSpPr>
              <p:nvPr/>
            </p:nvSpPr>
            <p:spPr bwMode="auto">
              <a:xfrm>
                <a:off x="2416" y="2542"/>
                <a:ext cx="75" cy="196"/>
              </a:xfrm>
              <a:custGeom>
                <a:avLst/>
                <a:gdLst>
                  <a:gd name="T0" fmla="*/ 0 w 92"/>
                  <a:gd name="T1" fmla="*/ 208 h 237"/>
                  <a:gd name="T2" fmla="*/ 26 w 92"/>
                  <a:gd name="T3" fmla="*/ 176 h 237"/>
                  <a:gd name="T4" fmla="*/ 50 w 92"/>
                  <a:gd name="T5" fmla="*/ 134 h 237"/>
                  <a:gd name="T6" fmla="*/ 65 w 92"/>
                  <a:gd name="T7" fmla="*/ 85 h 237"/>
                  <a:gd name="T8" fmla="*/ 69 w 92"/>
                  <a:gd name="T9" fmla="*/ 53 h 237"/>
                  <a:gd name="T10" fmla="*/ 71 w 92"/>
                  <a:gd name="T11" fmla="*/ 28 h 237"/>
                  <a:gd name="T12" fmla="*/ 71 w 92"/>
                  <a:gd name="T13" fmla="*/ 8 h 237"/>
                  <a:gd name="T14" fmla="*/ 77 w 92"/>
                  <a:gd name="T15" fmla="*/ 1 h 237"/>
                  <a:gd name="T16" fmla="*/ 91 w 92"/>
                  <a:gd name="T17" fmla="*/ 1 h 237"/>
                  <a:gd name="T18" fmla="*/ 83 w 92"/>
                  <a:gd name="T19" fmla="*/ 43 h 237"/>
                  <a:gd name="T20" fmla="*/ 69 w 92"/>
                  <a:gd name="T21" fmla="*/ 102 h 237"/>
                  <a:gd name="T22" fmla="*/ 66 w 92"/>
                  <a:gd name="T23" fmla="*/ 136 h 237"/>
                  <a:gd name="T24" fmla="*/ 58 w 92"/>
                  <a:gd name="T25" fmla="*/ 209 h 237"/>
                  <a:gd name="T26" fmla="*/ 54 w 92"/>
                  <a:gd name="T27" fmla="*/ 237 h 237"/>
                  <a:gd name="T28" fmla="*/ 37 w 92"/>
                  <a:gd name="T29" fmla="*/ 229 h 237"/>
                  <a:gd name="T30" fmla="*/ 29 w 92"/>
                  <a:gd name="T31" fmla="*/ 221 h 237"/>
                  <a:gd name="T32" fmla="*/ 11 w 92"/>
                  <a:gd name="T33" fmla="*/ 213 h 237"/>
                  <a:gd name="T34" fmla="*/ 0 w 92"/>
                  <a:gd name="T35" fmla="*/ 208 h 23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92" h="237">
                    <a:moveTo>
                      <a:pt x="0" y="208"/>
                    </a:moveTo>
                    <a:cubicBezTo>
                      <a:pt x="10" y="197"/>
                      <a:pt x="18" y="187"/>
                      <a:pt x="26" y="176"/>
                    </a:cubicBezTo>
                    <a:cubicBezTo>
                      <a:pt x="36" y="164"/>
                      <a:pt x="45" y="150"/>
                      <a:pt x="50" y="134"/>
                    </a:cubicBezTo>
                    <a:cubicBezTo>
                      <a:pt x="56" y="118"/>
                      <a:pt x="61" y="101"/>
                      <a:pt x="65" y="85"/>
                    </a:cubicBezTo>
                    <a:cubicBezTo>
                      <a:pt x="67" y="75"/>
                      <a:pt x="68" y="64"/>
                      <a:pt x="69" y="53"/>
                    </a:cubicBezTo>
                    <a:cubicBezTo>
                      <a:pt x="70" y="45"/>
                      <a:pt x="71" y="36"/>
                      <a:pt x="71" y="28"/>
                    </a:cubicBezTo>
                    <a:cubicBezTo>
                      <a:pt x="72" y="21"/>
                      <a:pt x="72" y="14"/>
                      <a:pt x="71" y="8"/>
                    </a:cubicBezTo>
                    <a:cubicBezTo>
                      <a:pt x="71" y="3"/>
                      <a:pt x="73" y="1"/>
                      <a:pt x="77" y="1"/>
                    </a:cubicBezTo>
                    <a:cubicBezTo>
                      <a:pt x="81" y="0"/>
                      <a:pt x="86" y="1"/>
                      <a:pt x="91" y="1"/>
                    </a:cubicBezTo>
                    <a:cubicBezTo>
                      <a:pt x="92" y="15"/>
                      <a:pt x="88" y="30"/>
                      <a:pt x="83" y="43"/>
                    </a:cubicBezTo>
                    <a:cubicBezTo>
                      <a:pt x="76" y="62"/>
                      <a:pt x="71" y="81"/>
                      <a:pt x="69" y="102"/>
                    </a:cubicBezTo>
                    <a:cubicBezTo>
                      <a:pt x="69" y="113"/>
                      <a:pt x="67" y="125"/>
                      <a:pt x="66" y="136"/>
                    </a:cubicBezTo>
                    <a:cubicBezTo>
                      <a:pt x="63" y="161"/>
                      <a:pt x="61" y="185"/>
                      <a:pt x="58" y="209"/>
                    </a:cubicBezTo>
                    <a:cubicBezTo>
                      <a:pt x="57" y="218"/>
                      <a:pt x="55" y="228"/>
                      <a:pt x="54" y="237"/>
                    </a:cubicBezTo>
                    <a:cubicBezTo>
                      <a:pt x="48" y="234"/>
                      <a:pt x="42" y="232"/>
                      <a:pt x="37" y="229"/>
                    </a:cubicBezTo>
                    <a:cubicBezTo>
                      <a:pt x="34" y="227"/>
                      <a:pt x="32" y="223"/>
                      <a:pt x="29" y="221"/>
                    </a:cubicBezTo>
                    <a:cubicBezTo>
                      <a:pt x="23" y="218"/>
                      <a:pt x="17" y="215"/>
                      <a:pt x="11" y="213"/>
                    </a:cubicBezTo>
                    <a:cubicBezTo>
                      <a:pt x="8" y="211"/>
                      <a:pt x="5" y="210"/>
                      <a:pt x="0" y="208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27" name="Freeform 30"/>
              <p:cNvSpPr>
                <a:spLocks/>
              </p:cNvSpPr>
              <p:nvPr/>
            </p:nvSpPr>
            <p:spPr bwMode="auto">
              <a:xfrm>
                <a:off x="2265" y="2288"/>
                <a:ext cx="70" cy="48"/>
              </a:xfrm>
              <a:custGeom>
                <a:avLst/>
                <a:gdLst>
                  <a:gd name="T0" fmla="*/ 84 w 85"/>
                  <a:gd name="T1" fmla="*/ 59 h 59"/>
                  <a:gd name="T2" fmla="*/ 38 w 85"/>
                  <a:gd name="T3" fmla="*/ 38 h 59"/>
                  <a:gd name="T4" fmla="*/ 10 w 85"/>
                  <a:gd name="T5" fmla="*/ 30 h 59"/>
                  <a:gd name="T6" fmla="*/ 1 w 85"/>
                  <a:gd name="T7" fmla="*/ 19 h 59"/>
                  <a:gd name="T8" fmla="*/ 14 w 85"/>
                  <a:gd name="T9" fmla="*/ 2 h 59"/>
                  <a:gd name="T10" fmla="*/ 58 w 85"/>
                  <a:gd name="T11" fmla="*/ 9 h 59"/>
                  <a:gd name="T12" fmla="*/ 63 w 85"/>
                  <a:gd name="T13" fmla="*/ 13 h 59"/>
                  <a:gd name="T14" fmla="*/ 85 w 85"/>
                  <a:gd name="T15" fmla="*/ 52 h 59"/>
                  <a:gd name="T16" fmla="*/ 84 w 85"/>
                  <a:gd name="T17" fmla="*/ 59 h 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85" h="59">
                    <a:moveTo>
                      <a:pt x="84" y="59"/>
                    </a:moveTo>
                    <a:cubicBezTo>
                      <a:pt x="69" y="49"/>
                      <a:pt x="52" y="45"/>
                      <a:pt x="38" y="38"/>
                    </a:cubicBezTo>
                    <a:cubicBezTo>
                      <a:pt x="29" y="33"/>
                      <a:pt x="19" y="33"/>
                      <a:pt x="10" y="30"/>
                    </a:cubicBezTo>
                    <a:cubicBezTo>
                      <a:pt x="5" y="28"/>
                      <a:pt x="1" y="24"/>
                      <a:pt x="1" y="19"/>
                    </a:cubicBezTo>
                    <a:cubicBezTo>
                      <a:pt x="0" y="11"/>
                      <a:pt x="6" y="3"/>
                      <a:pt x="14" y="2"/>
                    </a:cubicBezTo>
                    <a:cubicBezTo>
                      <a:pt x="30" y="0"/>
                      <a:pt x="44" y="3"/>
                      <a:pt x="58" y="9"/>
                    </a:cubicBezTo>
                    <a:cubicBezTo>
                      <a:pt x="60" y="10"/>
                      <a:pt x="61" y="12"/>
                      <a:pt x="63" y="13"/>
                    </a:cubicBezTo>
                    <a:cubicBezTo>
                      <a:pt x="73" y="24"/>
                      <a:pt x="81" y="37"/>
                      <a:pt x="85" y="52"/>
                    </a:cubicBezTo>
                    <a:cubicBezTo>
                      <a:pt x="85" y="53"/>
                      <a:pt x="84" y="55"/>
                      <a:pt x="84" y="59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28" name="Freeform 31"/>
              <p:cNvSpPr>
                <a:spLocks/>
              </p:cNvSpPr>
              <p:nvPr/>
            </p:nvSpPr>
            <p:spPr bwMode="auto">
              <a:xfrm>
                <a:off x="2349" y="1616"/>
                <a:ext cx="65" cy="31"/>
              </a:xfrm>
              <a:custGeom>
                <a:avLst/>
                <a:gdLst>
                  <a:gd name="T0" fmla="*/ 76 w 79"/>
                  <a:gd name="T1" fmla="*/ 18 h 38"/>
                  <a:gd name="T2" fmla="*/ 0 w 79"/>
                  <a:gd name="T3" fmla="*/ 38 h 38"/>
                  <a:gd name="T4" fmla="*/ 5 w 79"/>
                  <a:gd name="T5" fmla="*/ 21 h 38"/>
                  <a:gd name="T6" fmla="*/ 55 w 79"/>
                  <a:gd name="T7" fmla="*/ 1 h 38"/>
                  <a:gd name="T8" fmla="*/ 73 w 79"/>
                  <a:gd name="T9" fmla="*/ 8 h 38"/>
                  <a:gd name="T10" fmla="*/ 76 w 79"/>
                  <a:gd name="T11" fmla="*/ 18 h 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79" h="38">
                    <a:moveTo>
                      <a:pt x="76" y="18"/>
                    </a:moveTo>
                    <a:cubicBezTo>
                      <a:pt x="50" y="25"/>
                      <a:pt x="25" y="31"/>
                      <a:pt x="0" y="38"/>
                    </a:cubicBezTo>
                    <a:cubicBezTo>
                      <a:pt x="0" y="32"/>
                      <a:pt x="1" y="26"/>
                      <a:pt x="5" y="21"/>
                    </a:cubicBezTo>
                    <a:cubicBezTo>
                      <a:pt x="17" y="1"/>
                      <a:pt x="36" y="0"/>
                      <a:pt x="55" y="1"/>
                    </a:cubicBezTo>
                    <a:cubicBezTo>
                      <a:pt x="61" y="1"/>
                      <a:pt x="67" y="5"/>
                      <a:pt x="73" y="8"/>
                    </a:cubicBezTo>
                    <a:cubicBezTo>
                      <a:pt x="77" y="10"/>
                      <a:pt x="79" y="13"/>
                      <a:pt x="76" y="18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29" name="Freeform 32"/>
              <p:cNvSpPr>
                <a:spLocks/>
              </p:cNvSpPr>
              <p:nvPr/>
            </p:nvSpPr>
            <p:spPr bwMode="auto">
              <a:xfrm>
                <a:off x="4995" y="2354"/>
                <a:ext cx="56" cy="19"/>
              </a:xfrm>
              <a:custGeom>
                <a:avLst/>
                <a:gdLst>
                  <a:gd name="T0" fmla="*/ 1 w 67"/>
                  <a:gd name="T1" fmla="*/ 6 h 23"/>
                  <a:gd name="T2" fmla="*/ 66 w 67"/>
                  <a:gd name="T3" fmla="*/ 0 h 23"/>
                  <a:gd name="T4" fmla="*/ 67 w 67"/>
                  <a:gd name="T5" fmla="*/ 6 h 23"/>
                  <a:gd name="T6" fmla="*/ 60 w 67"/>
                  <a:gd name="T7" fmla="*/ 17 h 23"/>
                  <a:gd name="T8" fmla="*/ 53 w 67"/>
                  <a:gd name="T9" fmla="*/ 22 h 23"/>
                  <a:gd name="T10" fmla="*/ 12 w 67"/>
                  <a:gd name="T11" fmla="*/ 16 h 23"/>
                  <a:gd name="T12" fmla="*/ 0 w 67"/>
                  <a:gd name="T13" fmla="*/ 8 h 23"/>
                  <a:gd name="T14" fmla="*/ 1 w 67"/>
                  <a:gd name="T15" fmla="*/ 6 h 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67" h="23">
                    <a:moveTo>
                      <a:pt x="1" y="6"/>
                    </a:moveTo>
                    <a:cubicBezTo>
                      <a:pt x="23" y="8"/>
                      <a:pt x="44" y="9"/>
                      <a:pt x="66" y="0"/>
                    </a:cubicBezTo>
                    <a:cubicBezTo>
                      <a:pt x="66" y="2"/>
                      <a:pt x="67" y="5"/>
                      <a:pt x="67" y="6"/>
                    </a:cubicBezTo>
                    <a:cubicBezTo>
                      <a:pt x="65" y="10"/>
                      <a:pt x="63" y="14"/>
                      <a:pt x="60" y="17"/>
                    </a:cubicBezTo>
                    <a:cubicBezTo>
                      <a:pt x="58" y="19"/>
                      <a:pt x="55" y="21"/>
                      <a:pt x="53" y="22"/>
                    </a:cubicBezTo>
                    <a:cubicBezTo>
                      <a:pt x="39" y="23"/>
                      <a:pt x="25" y="23"/>
                      <a:pt x="12" y="16"/>
                    </a:cubicBezTo>
                    <a:cubicBezTo>
                      <a:pt x="8" y="14"/>
                      <a:pt x="4" y="11"/>
                      <a:pt x="0" y="8"/>
                    </a:cubicBezTo>
                    <a:cubicBezTo>
                      <a:pt x="1" y="7"/>
                      <a:pt x="1" y="6"/>
                      <a:pt x="1" y="6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30" name="Freeform 33"/>
              <p:cNvSpPr>
                <a:spLocks noEditPoints="1"/>
              </p:cNvSpPr>
              <p:nvPr/>
            </p:nvSpPr>
            <p:spPr bwMode="auto">
              <a:xfrm>
                <a:off x="2453" y="1709"/>
                <a:ext cx="43" cy="100"/>
              </a:xfrm>
              <a:custGeom>
                <a:avLst/>
                <a:gdLst>
                  <a:gd name="T0" fmla="*/ 25 w 53"/>
                  <a:gd name="T1" fmla="*/ 49 h 120"/>
                  <a:gd name="T2" fmla="*/ 0 w 53"/>
                  <a:gd name="T3" fmla="*/ 4 h 120"/>
                  <a:gd name="T4" fmla="*/ 10 w 53"/>
                  <a:gd name="T5" fmla="*/ 3 h 120"/>
                  <a:gd name="T6" fmla="*/ 17 w 53"/>
                  <a:gd name="T7" fmla="*/ 8 h 120"/>
                  <a:gd name="T8" fmla="*/ 39 w 53"/>
                  <a:gd name="T9" fmla="*/ 43 h 120"/>
                  <a:gd name="T10" fmla="*/ 47 w 53"/>
                  <a:gd name="T11" fmla="*/ 62 h 120"/>
                  <a:gd name="T12" fmla="*/ 41 w 53"/>
                  <a:gd name="T13" fmla="*/ 118 h 120"/>
                  <a:gd name="T14" fmla="*/ 35 w 53"/>
                  <a:gd name="T15" fmla="*/ 115 h 120"/>
                  <a:gd name="T16" fmla="*/ 30 w 53"/>
                  <a:gd name="T17" fmla="*/ 120 h 120"/>
                  <a:gd name="T18" fmla="*/ 11 w 53"/>
                  <a:gd name="T19" fmla="*/ 99 h 120"/>
                  <a:gd name="T20" fmla="*/ 25 w 53"/>
                  <a:gd name="T21" fmla="*/ 49 h 120"/>
                  <a:gd name="T22" fmla="*/ 29 w 53"/>
                  <a:gd name="T23" fmla="*/ 99 h 120"/>
                  <a:gd name="T24" fmla="*/ 30 w 53"/>
                  <a:gd name="T25" fmla="*/ 65 h 120"/>
                  <a:gd name="T26" fmla="*/ 22 w 53"/>
                  <a:gd name="T27" fmla="*/ 86 h 120"/>
                  <a:gd name="T28" fmla="*/ 29 w 53"/>
                  <a:gd name="T29" fmla="*/ 99 h 1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53" h="120">
                    <a:moveTo>
                      <a:pt x="25" y="49"/>
                    </a:moveTo>
                    <a:cubicBezTo>
                      <a:pt x="17" y="34"/>
                      <a:pt x="8" y="19"/>
                      <a:pt x="0" y="4"/>
                    </a:cubicBezTo>
                    <a:cubicBezTo>
                      <a:pt x="4" y="0"/>
                      <a:pt x="7" y="0"/>
                      <a:pt x="10" y="3"/>
                    </a:cubicBezTo>
                    <a:cubicBezTo>
                      <a:pt x="12" y="5"/>
                      <a:pt x="15" y="6"/>
                      <a:pt x="17" y="8"/>
                    </a:cubicBezTo>
                    <a:cubicBezTo>
                      <a:pt x="24" y="20"/>
                      <a:pt x="32" y="31"/>
                      <a:pt x="39" y="43"/>
                    </a:cubicBezTo>
                    <a:cubicBezTo>
                      <a:pt x="42" y="49"/>
                      <a:pt x="45" y="56"/>
                      <a:pt x="47" y="62"/>
                    </a:cubicBezTo>
                    <a:cubicBezTo>
                      <a:pt x="53" y="81"/>
                      <a:pt x="50" y="100"/>
                      <a:pt x="41" y="118"/>
                    </a:cubicBezTo>
                    <a:cubicBezTo>
                      <a:pt x="39" y="117"/>
                      <a:pt x="37" y="116"/>
                      <a:pt x="35" y="115"/>
                    </a:cubicBezTo>
                    <a:cubicBezTo>
                      <a:pt x="33" y="117"/>
                      <a:pt x="32" y="118"/>
                      <a:pt x="30" y="120"/>
                    </a:cubicBezTo>
                    <a:cubicBezTo>
                      <a:pt x="21" y="115"/>
                      <a:pt x="14" y="107"/>
                      <a:pt x="11" y="99"/>
                    </a:cubicBezTo>
                    <a:cubicBezTo>
                      <a:pt x="5" y="80"/>
                      <a:pt x="12" y="64"/>
                      <a:pt x="25" y="49"/>
                    </a:cubicBezTo>
                    <a:close/>
                    <a:moveTo>
                      <a:pt x="29" y="99"/>
                    </a:moveTo>
                    <a:cubicBezTo>
                      <a:pt x="36" y="88"/>
                      <a:pt x="35" y="77"/>
                      <a:pt x="30" y="65"/>
                    </a:cubicBezTo>
                    <a:cubicBezTo>
                      <a:pt x="24" y="71"/>
                      <a:pt x="22" y="79"/>
                      <a:pt x="22" y="86"/>
                    </a:cubicBezTo>
                    <a:cubicBezTo>
                      <a:pt x="21" y="91"/>
                      <a:pt x="22" y="97"/>
                      <a:pt x="29" y="9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31" name="Freeform 34"/>
              <p:cNvSpPr>
                <a:spLocks noEditPoints="1"/>
              </p:cNvSpPr>
              <p:nvPr/>
            </p:nvSpPr>
            <p:spPr bwMode="auto">
              <a:xfrm>
                <a:off x="2507" y="1934"/>
                <a:ext cx="41" cy="87"/>
              </a:xfrm>
              <a:custGeom>
                <a:avLst/>
                <a:gdLst>
                  <a:gd name="T0" fmla="*/ 41 w 49"/>
                  <a:gd name="T1" fmla="*/ 105 h 105"/>
                  <a:gd name="T2" fmla="*/ 27 w 49"/>
                  <a:gd name="T3" fmla="*/ 102 h 105"/>
                  <a:gd name="T4" fmla="*/ 6 w 49"/>
                  <a:gd name="T5" fmla="*/ 85 h 105"/>
                  <a:gd name="T6" fmla="*/ 3 w 49"/>
                  <a:gd name="T7" fmla="*/ 64 h 105"/>
                  <a:gd name="T8" fmla="*/ 12 w 49"/>
                  <a:gd name="T9" fmla="*/ 47 h 105"/>
                  <a:gd name="T10" fmla="*/ 16 w 49"/>
                  <a:gd name="T11" fmla="*/ 37 h 105"/>
                  <a:gd name="T12" fmla="*/ 24 w 49"/>
                  <a:gd name="T13" fmla="*/ 33 h 105"/>
                  <a:gd name="T14" fmla="*/ 14 w 49"/>
                  <a:gd name="T15" fmla="*/ 15 h 105"/>
                  <a:gd name="T16" fmla="*/ 8 w 49"/>
                  <a:gd name="T17" fmla="*/ 10 h 105"/>
                  <a:gd name="T18" fmla="*/ 7 w 49"/>
                  <a:gd name="T19" fmla="*/ 3 h 105"/>
                  <a:gd name="T20" fmla="*/ 14 w 49"/>
                  <a:gd name="T21" fmla="*/ 0 h 105"/>
                  <a:gd name="T22" fmla="*/ 21 w 49"/>
                  <a:gd name="T23" fmla="*/ 4 h 105"/>
                  <a:gd name="T24" fmla="*/ 36 w 49"/>
                  <a:gd name="T25" fmla="*/ 27 h 105"/>
                  <a:gd name="T26" fmla="*/ 41 w 49"/>
                  <a:gd name="T27" fmla="*/ 41 h 105"/>
                  <a:gd name="T28" fmla="*/ 45 w 49"/>
                  <a:gd name="T29" fmla="*/ 97 h 105"/>
                  <a:gd name="T30" fmla="*/ 44 w 49"/>
                  <a:gd name="T31" fmla="*/ 101 h 105"/>
                  <a:gd name="T32" fmla="*/ 41 w 49"/>
                  <a:gd name="T33" fmla="*/ 105 h 105"/>
                  <a:gd name="T34" fmla="*/ 35 w 49"/>
                  <a:gd name="T35" fmla="*/ 88 h 105"/>
                  <a:gd name="T36" fmla="*/ 32 w 49"/>
                  <a:gd name="T37" fmla="*/ 50 h 105"/>
                  <a:gd name="T38" fmla="*/ 17 w 49"/>
                  <a:gd name="T39" fmla="*/ 72 h 105"/>
                  <a:gd name="T40" fmla="*/ 35 w 49"/>
                  <a:gd name="T41" fmla="*/ 88 h 1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49" h="105">
                    <a:moveTo>
                      <a:pt x="41" y="105"/>
                    </a:moveTo>
                    <a:cubicBezTo>
                      <a:pt x="36" y="104"/>
                      <a:pt x="33" y="98"/>
                      <a:pt x="27" y="102"/>
                    </a:cubicBezTo>
                    <a:cubicBezTo>
                      <a:pt x="19" y="98"/>
                      <a:pt x="11" y="93"/>
                      <a:pt x="6" y="85"/>
                    </a:cubicBezTo>
                    <a:cubicBezTo>
                      <a:pt x="2" y="79"/>
                      <a:pt x="0" y="72"/>
                      <a:pt x="3" y="64"/>
                    </a:cubicBezTo>
                    <a:cubicBezTo>
                      <a:pt x="5" y="58"/>
                      <a:pt x="7" y="52"/>
                      <a:pt x="12" y="47"/>
                    </a:cubicBezTo>
                    <a:cubicBezTo>
                      <a:pt x="14" y="46"/>
                      <a:pt x="14" y="41"/>
                      <a:pt x="16" y="37"/>
                    </a:cubicBezTo>
                    <a:cubicBezTo>
                      <a:pt x="18" y="36"/>
                      <a:pt x="21" y="35"/>
                      <a:pt x="24" y="33"/>
                    </a:cubicBezTo>
                    <a:cubicBezTo>
                      <a:pt x="23" y="26"/>
                      <a:pt x="19" y="20"/>
                      <a:pt x="14" y="15"/>
                    </a:cubicBezTo>
                    <a:cubicBezTo>
                      <a:pt x="12" y="13"/>
                      <a:pt x="9" y="12"/>
                      <a:pt x="8" y="10"/>
                    </a:cubicBezTo>
                    <a:cubicBezTo>
                      <a:pt x="7" y="8"/>
                      <a:pt x="6" y="5"/>
                      <a:pt x="7" y="3"/>
                    </a:cubicBezTo>
                    <a:cubicBezTo>
                      <a:pt x="9" y="2"/>
                      <a:pt x="12" y="0"/>
                      <a:pt x="14" y="0"/>
                    </a:cubicBezTo>
                    <a:cubicBezTo>
                      <a:pt x="17" y="1"/>
                      <a:pt x="19" y="2"/>
                      <a:pt x="21" y="4"/>
                    </a:cubicBezTo>
                    <a:cubicBezTo>
                      <a:pt x="28" y="11"/>
                      <a:pt x="33" y="18"/>
                      <a:pt x="36" y="27"/>
                    </a:cubicBezTo>
                    <a:cubicBezTo>
                      <a:pt x="37" y="32"/>
                      <a:pt x="39" y="36"/>
                      <a:pt x="41" y="41"/>
                    </a:cubicBezTo>
                    <a:cubicBezTo>
                      <a:pt x="49" y="59"/>
                      <a:pt x="48" y="78"/>
                      <a:pt x="45" y="97"/>
                    </a:cubicBezTo>
                    <a:cubicBezTo>
                      <a:pt x="45" y="98"/>
                      <a:pt x="44" y="100"/>
                      <a:pt x="44" y="101"/>
                    </a:cubicBezTo>
                    <a:cubicBezTo>
                      <a:pt x="43" y="103"/>
                      <a:pt x="42" y="104"/>
                      <a:pt x="41" y="105"/>
                    </a:cubicBezTo>
                    <a:close/>
                    <a:moveTo>
                      <a:pt x="35" y="88"/>
                    </a:moveTo>
                    <a:cubicBezTo>
                      <a:pt x="38" y="74"/>
                      <a:pt x="33" y="62"/>
                      <a:pt x="32" y="50"/>
                    </a:cubicBezTo>
                    <a:cubicBezTo>
                      <a:pt x="24" y="53"/>
                      <a:pt x="17" y="63"/>
                      <a:pt x="17" y="72"/>
                    </a:cubicBezTo>
                    <a:cubicBezTo>
                      <a:pt x="17" y="79"/>
                      <a:pt x="22" y="84"/>
                      <a:pt x="35" y="88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32" name="Freeform 35"/>
              <p:cNvSpPr>
                <a:spLocks/>
              </p:cNvSpPr>
              <p:nvPr/>
            </p:nvSpPr>
            <p:spPr bwMode="auto">
              <a:xfrm>
                <a:off x="2307" y="1863"/>
                <a:ext cx="29" cy="98"/>
              </a:xfrm>
              <a:custGeom>
                <a:avLst/>
                <a:gdLst>
                  <a:gd name="T0" fmla="*/ 29 w 36"/>
                  <a:gd name="T1" fmla="*/ 119 h 119"/>
                  <a:gd name="T2" fmla="*/ 17 w 36"/>
                  <a:gd name="T3" fmla="*/ 101 h 119"/>
                  <a:gd name="T4" fmla="*/ 1 w 36"/>
                  <a:gd name="T5" fmla="*/ 37 h 119"/>
                  <a:gd name="T6" fmla="*/ 1 w 36"/>
                  <a:gd name="T7" fmla="*/ 7 h 119"/>
                  <a:gd name="T8" fmla="*/ 8 w 36"/>
                  <a:gd name="T9" fmla="*/ 1 h 119"/>
                  <a:gd name="T10" fmla="*/ 10 w 36"/>
                  <a:gd name="T11" fmla="*/ 6 h 119"/>
                  <a:gd name="T12" fmla="*/ 10 w 36"/>
                  <a:gd name="T13" fmla="*/ 37 h 119"/>
                  <a:gd name="T14" fmla="*/ 30 w 36"/>
                  <a:gd name="T15" fmla="*/ 98 h 119"/>
                  <a:gd name="T16" fmla="*/ 29 w 36"/>
                  <a:gd name="T17" fmla="*/ 119 h 1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36" h="119">
                    <a:moveTo>
                      <a:pt x="29" y="119"/>
                    </a:moveTo>
                    <a:cubicBezTo>
                      <a:pt x="25" y="113"/>
                      <a:pt x="21" y="107"/>
                      <a:pt x="17" y="101"/>
                    </a:cubicBezTo>
                    <a:cubicBezTo>
                      <a:pt x="3" y="82"/>
                      <a:pt x="1" y="60"/>
                      <a:pt x="1" y="37"/>
                    </a:cubicBezTo>
                    <a:cubicBezTo>
                      <a:pt x="0" y="27"/>
                      <a:pt x="1" y="17"/>
                      <a:pt x="1" y="7"/>
                    </a:cubicBezTo>
                    <a:cubicBezTo>
                      <a:pt x="1" y="4"/>
                      <a:pt x="2" y="0"/>
                      <a:pt x="8" y="1"/>
                    </a:cubicBezTo>
                    <a:cubicBezTo>
                      <a:pt x="9" y="2"/>
                      <a:pt x="9" y="4"/>
                      <a:pt x="10" y="6"/>
                    </a:cubicBezTo>
                    <a:cubicBezTo>
                      <a:pt x="10" y="16"/>
                      <a:pt x="9" y="27"/>
                      <a:pt x="10" y="37"/>
                    </a:cubicBezTo>
                    <a:cubicBezTo>
                      <a:pt x="12" y="59"/>
                      <a:pt x="13" y="81"/>
                      <a:pt x="30" y="98"/>
                    </a:cubicBezTo>
                    <a:cubicBezTo>
                      <a:pt x="36" y="104"/>
                      <a:pt x="35" y="109"/>
                      <a:pt x="29" y="11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33" name="Freeform 36"/>
              <p:cNvSpPr>
                <a:spLocks/>
              </p:cNvSpPr>
              <p:nvPr/>
            </p:nvSpPr>
            <p:spPr bwMode="auto">
              <a:xfrm>
                <a:off x="2396" y="1880"/>
                <a:ext cx="20" cy="44"/>
              </a:xfrm>
              <a:custGeom>
                <a:avLst/>
                <a:gdLst>
                  <a:gd name="T0" fmla="*/ 6 w 24"/>
                  <a:gd name="T1" fmla="*/ 0 h 53"/>
                  <a:gd name="T2" fmla="*/ 12 w 24"/>
                  <a:gd name="T3" fmla="*/ 8 h 53"/>
                  <a:gd name="T4" fmla="*/ 20 w 24"/>
                  <a:gd name="T5" fmla="*/ 34 h 53"/>
                  <a:gd name="T6" fmla="*/ 19 w 24"/>
                  <a:gd name="T7" fmla="*/ 53 h 53"/>
                  <a:gd name="T8" fmla="*/ 6 w 24"/>
                  <a:gd name="T9" fmla="*/ 0 h 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4" h="53">
                    <a:moveTo>
                      <a:pt x="6" y="0"/>
                    </a:moveTo>
                    <a:cubicBezTo>
                      <a:pt x="11" y="0"/>
                      <a:pt x="12" y="4"/>
                      <a:pt x="12" y="8"/>
                    </a:cubicBezTo>
                    <a:cubicBezTo>
                      <a:pt x="13" y="17"/>
                      <a:pt x="16" y="26"/>
                      <a:pt x="20" y="34"/>
                    </a:cubicBezTo>
                    <a:cubicBezTo>
                      <a:pt x="22" y="40"/>
                      <a:pt x="24" y="47"/>
                      <a:pt x="19" y="53"/>
                    </a:cubicBezTo>
                    <a:cubicBezTo>
                      <a:pt x="7" y="42"/>
                      <a:pt x="0" y="11"/>
                      <a:pt x="6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34" name="Freeform 37"/>
              <p:cNvSpPr>
                <a:spLocks/>
              </p:cNvSpPr>
              <p:nvPr/>
            </p:nvSpPr>
            <p:spPr bwMode="auto">
              <a:xfrm>
                <a:off x="2359" y="2503"/>
                <a:ext cx="33" cy="124"/>
              </a:xfrm>
              <a:custGeom>
                <a:avLst/>
                <a:gdLst>
                  <a:gd name="T0" fmla="*/ 31 w 41"/>
                  <a:gd name="T1" fmla="*/ 0 h 150"/>
                  <a:gd name="T2" fmla="*/ 37 w 41"/>
                  <a:gd name="T3" fmla="*/ 19 h 150"/>
                  <a:gd name="T4" fmla="*/ 40 w 41"/>
                  <a:gd name="T5" fmla="*/ 63 h 150"/>
                  <a:gd name="T6" fmla="*/ 21 w 41"/>
                  <a:gd name="T7" fmla="*/ 137 h 150"/>
                  <a:gd name="T8" fmla="*/ 13 w 41"/>
                  <a:gd name="T9" fmla="*/ 146 h 150"/>
                  <a:gd name="T10" fmla="*/ 3 w 41"/>
                  <a:gd name="T11" fmla="*/ 147 h 150"/>
                  <a:gd name="T12" fmla="*/ 3 w 41"/>
                  <a:gd name="T13" fmla="*/ 139 h 150"/>
                  <a:gd name="T14" fmla="*/ 8 w 41"/>
                  <a:gd name="T15" fmla="*/ 129 h 150"/>
                  <a:gd name="T16" fmla="*/ 22 w 41"/>
                  <a:gd name="T17" fmla="*/ 61 h 150"/>
                  <a:gd name="T18" fmla="*/ 22 w 41"/>
                  <a:gd name="T19" fmla="*/ 40 h 150"/>
                  <a:gd name="T20" fmla="*/ 20 w 41"/>
                  <a:gd name="T21" fmla="*/ 20 h 150"/>
                  <a:gd name="T22" fmla="*/ 31 w 41"/>
                  <a:gd name="T23" fmla="*/ 0 h 15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41" h="150">
                    <a:moveTo>
                      <a:pt x="31" y="0"/>
                    </a:moveTo>
                    <a:cubicBezTo>
                      <a:pt x="37" y="5"/>
                      <a:pt x="36" y="12"/>
                      <a:pt x="37" y="19"/>
                    </a:cubicBezTo>
                    <a:cubicBezTo>
                      <a:pt x="38" y="34"/>
                      <a:pt x="39" y="48"/>
                      <a:pt x="40" y="63"/>
                    </a:cubicBezTo>
                    <a:cubicBezTo>
                      <a:pt x="41" y="89"/>
                      <a:pt x="33" y="114"/>
                      <a:pt x="21" y="137"/>
                    </a:cubicBezTo>
                    <a:cubicBezTo>
                      <a:pt x="19" y="141"/>
                      <a:pt x="16" y="143"/>
                      <a:pt x="13" y="146"/>
                    </a:cubicBezTo>
                    <a:cubicBezTo>
                      <a:pt x="10" y="150"/>
                      <a:pt x="7" y="149"/>
                      <a:pt x="3" y="147"/>
                    </a:cubicBezTo>
                    <a:cubicBezTo>
                      <a:pt x="0" y="144"/>
                      <a:pt x="1" y="141"/>
                      <a:pt x="3" y="139"/>
                    </a:cubicBezTo>
                    <a:cubicBezTo>
                      <a:pt x="4" y="135"/>
                      <a:pt x="6" y="132"/>
                      <a:pt x="8" y="129"/>
                    </a:cubicBezTo>
                    <a:cubicBezTo>
                      <a:pt x="19" y="108"/>
                      <a:pt x="24" y="85"/>
                      <a:pt x="22" y="61"/>
                    </a:cubicBezTo>
                    <a:cubicBezTo>
                      <a:pt x="22" y="54"/>
                      <a:pt x="23" y="47"/>
                      <a:pt x="22" y="40"/>
                    </a:cubicBezTo>
                    <a:cubicBezTo>
                      <a:pt x="22" y="33"/>
                      <a:pt x="21" y="27"/>
                      <a:pt x="20" y="20"/>
                    </a:cubicBezTo>
                    <a:cubicBezTo>
                      <a:pt x="18" y="7"/>
                      <a:pt x="18" y="6"/>
                      <a:pt x="31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35" name="Freeform 38"/>
              <p:cNvSpPr>
                <a:spLocks/>
              </p:cNvSpPr>
              <p:nvPr/>
            </p:nvSpPr>
            <p:spPr bwMode="auto">
              <a:xfrm>
                <a:off x="2243" y="2383"/>
                <a:ext cx="26" cy="100"/>
              </a:xfrm>
              <a:custGeom>
                <a:avLst/>
                <a:gdLst>
                  <a:gd name="T0" fmla="*/ 15 w 32"/>
                  <a:gd name="T1" fmla="*/ 0 h 120"/>
                  <a:gd name="T2" fmla="*/ 18 w 32"/>
                  <a:gd name="T3" fmla="*/ 3 h 120"/>
                  <a:gd name="T4" fmla="*/ 31 w 32"/>
                  <a:gd name="T5" fmla="*/ 49 h 120"/>
                  <a:gd name="T6" fmla="*/ 20 w 32"/>
                  <a:gd name="T7" fmla="*/ 110 h 120"/>
                  <a:gd name="T8" fmla="*/ 0 w 32"/>
                  <a:gd name="T9" fmla="*/ 111 h 120"/>
                  <a:gd name="T10" fmla="*/ 4 w 32"/>
                  <a:gd name="T11" fmla="*/ 104 h 120"/>
                  <a:gd name="T12" fmla="*/ 10 w 32"/>
                  <a:gd name="T13" fmla="*/ 80 h 120"/>
                  <a:gd name="T14" fmla="*/ 10 w 32"/>
                  <a:gd name="T15" fmla="*/ 54 h 120"/>
                  <a:gd name="T16" fmla="*/ 5 w 32"/>
                  <a:gd name="T17" fmla="*/ 21 h 120"/>
                  <a:gd name="T18" fmla="*/ 15 w 32"/>
                  <a:gd name="T19" fmla="*/ 0 h 1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32" h="120">
                    <a:moveTo>
                      <a:pt x="15" y="0"/>
                    </a:moveTo>
                    <a:cubicBezTo>
                      <a:pt x="16" y="1"/>
                      <a:pt x="17" y="2"/>
                      <a:pt x="18" y="3"/>
                    </a:cubicBezTo>
                    <a:cubicBezTo>
                      <a:pt x="24" y="18"/>
                      <a:pt x="31" y="32"/>
                      <a:pt x="31" y="49"/>
                    </a:cubicBezTo>
                    <a:cubicBezTo>
                      <a:pt x="32" y="70"/>
                      <a:pt x="31" y="91"/>
                      <a:pt x="20" y="110"/>
                    </a:cubicBezTo>
                    <a:cubicBezTo>
                      <a:pt x="15" y="120"/>
                      <a:pt x="9" y="120"/>
                      <a:pt x="0" y="111"/>
                    </a:cubicBezTo>
                    <a:cubicBezTo>
                      <a:pt x="1" y="109"/>
                      <a:pt x="3" y="107"/>
                      <a:pt x="4" y="104"/>
                    </a:cubicBezTo>
                    <a:cubicBezTo>
                      <a:pt x="7" y="97"/>
                      <a:pt x="10" y="90"/>
                      <a:pt x="10" y="80"/>
                    </a:cubicBezTo>
                    <a:cubicBezTo>
                      <a:pt x="9" y="72"/>
                      <a:pt x="12" y="63"/>
                      <a:pt x="10" y="54"/>
                    </a:cubicBezTo>
                    <a:cubicBezTo>
                      <a:pt x="8" y="43"/>
                      <a:pt x="8" y="32"/>
                      <a:pt x="5" y="21"/>
                    </a:cubicBezTo>
                    <a:cubicBezTo>
                      <a:pt x="3" y="12"/>
                      <a:pt x="6" y="4"/>
                      <a:pt x="15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36" name="Freeform 39"/>
              <p:cNvSpPr>
                <a:spLocks/>
              </p:cNvSpPr>
              <p:nvPr/>
            </p:nvSpPr>
            <p:spPr bwMode="auto">
              <a:xfrm>
                <a:off x="2206" y="2596"/>
                <a:ext cx="40" cy="101"/>
              </a:xfrm>
              <a:custGeom>
                <a:avLst/>
                <a:gdLst>
                  <a:gd name="T0" fmla="*/ 46 w 48"/>
                  <a:gd name="T1" fmla="*/ 29 h 123"/>
                  <a:gd name="T2" fmla="*/ 32 w 48"/>
                  <a:gd name="T3" fmla="*/ 87 h 123"/>
                  <a:gd name="T4" fmla="*/ 21 w 48"/>
                  <a:gd name="T5" fmla="*/ 110 h 123"/>
                  <a:gd name="T6" fmla="*/ 9 w 48"/>
                  <a:gd name="T7" fmla="*/ 121 h 123"/>
                  <a:gd name="T8" fmla="*/ 2 w 48"/>
                  <a:gd name="T9" fmla="*/ 114 h 123"/>
                  <a:gd name="T10" fmla="*/ 4 w 48"/>
                  <a:gd name="T11" fmla="*/ 108 h 123"/>
                  <a:gd name="T12" fmla="*/ 16 w 48"/>
                  <a:gd name="T13" fmla="*/ 88 h 123"/>
                  <a:gd name="T14" fmla="*/ 25 w 48"/>
                  <a:gd name="T15" fmla="*/ 48 h 123"/>
                  <a:gd name="T16" fmla="*/ 22 w 48"/>
                  <a:gd name="T17" fmla="*/ 19 h 123"/>
                  <a:gd name="T18" fmla="*/ 33 w 48"/>
                  <a:gd name="T19" fmla="*/ 2 h 123"/>
                  <a:gd name="T20" fmla="*/ 44 w 48"/>
                  <a:gd name="T21" fmla="*/ 8 h 123"/>
                  <a:gd name="T22" fmla="*/ 46 w 48"/>
                  <a:gd name="T23" fmla="*/ 29 h 1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48" h="123">
                    <a:moveTo>
                      <a:pt x="46" y="29"/>
                    </a:moveTo>
                    <a:cubicBezTo>
                      <a:pt x="48" y="50"/>
                      <a:pt x="40" y="69"/>
                      <a:pt x="32" y="87"/>
                    </a:cubicBezTo>
                    <a:cubicBezTo>
                      <a:pt x="29" y="95"/>
                      <a:pt x="25" y="103"/>
                      <a:pt x="21" y="110"/>
                    </a:cubicBezTo>
                    <a:cubicBezTo>
                      <a:pt x="19" y="115"/>
                      <a:pt x="15" y="119"/>
                      <a:pt x="9" y="121"/>
                    </a:cubicBezTo>
                    <a:cubicBezTo>
                      <a:pt x="3" y="123"/>
                      <a:pt x="0" y="120"/>
                      <a:pt x="2" y="114"/>
                    </a:cubicBezTo>
                    <a:cubicBezTo>
                      <a:pt x="2" y="112"/>
                      <a:pt x="3" y="110"/>
                      <a:pt x="4" y="108"/>
                    </a:cubicBezTo>
                    <a:cubicBezTo>
                      <a:pt x="8" y="101"/>
                      <a:pt x="12" y="95"/>
                      <a:pt x="16" y="88"/>
                    </a:cubicBezTo>
                    <a:cubicBezTo>
                      <a:pt x="23" y="76"/>
                      <a:pt x="26" y="63"/>
                      <a:pt x="25" y="48"/>
                    </a:cubicBezTo>
                    <a:cubicBezTo>
                      <a:pt x="24" y="38"/>
                      <a:pt x="25" y="29"/>
                      <a:pt x="22" y="19"/>
                    </a:cubicBezTo>
                    <a:cubicBezTo>
                      <a:pt x="21" y="15"/>
                      <a:pt x="30" y="3"/>
                      <a:pt x="33" y="2"/>
                    </a:cubicBezTo>
                    <a:cubicBezTo>
                      <a:pt x="38" y="0"/>
                      <a:pt x="43" y="2"/>
                      <a:pt x="44" y="8"/>
                    </a:cubicBezTo>
                    <a:cubicBezTo>
                      <a:pt x="45" y="15"/>
                      <a:pt x="45" y="22"/>
                      <a:pt x="46" y="2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37" name="Freeform 40"/>
              <p:cNvSpPr>
                <a:spLocks/>
              </p:cNvSpPr>
              <p:nvPr/>
            </p:nvSpPr>
            <p:spPr bwMode="auto">
              <a:xfrm>
                <a:off x="2284" y="2535"/>
                <a:ext cx="29" cy="52"/>
              </a:xfrm>
              <a:custGeom>
                <a:avLst/>
                <a:gdLst>
                  <a:gd name="T0" fmla="*/ 2 w 35"/>
                  <a:gd name="T1" fmla="*/ 63 h 63"/>
                  <a:gd name="T2" fmla="*/ 9 w 35"/>
                  <a:gd name="T3" fmla="*/ 43 h 63"/>
                  <a:gd name="T4" fmla="*/ 12 w 35"/>
                  <a:gd name="T5" fmla="*/ 22 h 63"/>
                  <a:gd name="T6" fmla="*/ 17 w 35"/>
                  <a:gd name="T7" fmla="*/ 2 h 63"/>
                  <a:gd name="T8" fmla="*/ 21 w 35"/>
                  <a:gd name="T9" fmla="*/ 0 h 63"/>
                  <a:gd name="T10" fmla="*/ 29 w 35"/>
                  <a:gd name="T11" fmla="*/ 9 h 63"/>
                  <a:gd name="T12" fmla="*/ 33 w 35"/>
                  <a:gd name="T13" fmla="*/ 20 h 63"/>
                  <a:gd name="T14" fmla="*/ 32 w 35"/>
                  <a:gd name="T15" fmla="*/ 30 h 63"/>
                  <a:gd name="T16" fmla="*/ 8 w 35"/>
                  <a:gd name="T17" fmla="*/ 62 h 63"/>
                  <a:gd name="T18" fmla="*/ 2 w 35"/>
                  <a:gd name="T19" fmla="*/ 63 h 6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35" h="63">
                    <a:moveTo>
                      <a:pt x="2" y="63"/>
                    </a:moveTo>
                    <a:cubicBezTo>
                      <a:pt x="0" y="54"/>
                      <a:pt x="4" y="48"/>
                      <a:pt x="9" y="43"/>
                    </a:cubicBezTo>
                    <a:cubicBezTo>
                      <a:pt x="13" y="37"/>
                      <a:pt x="13" y="29"/>
                      <a:pt x="12" y="22"/>
                    </a:cubicBezTo>
                    <a:cubicBezTo>
                      <a:pt x="10" y="15"/>
                      <a:pt x="10" y="8"/>
                      <a:pt x="17" y="2"/>
                    </a:cubicBezTo>
                    <a:cubicBezTo>
                      <a:pt x="18" y="1"/>
                      <a:pt x="20" y="0"/>
                      <a:pt x="21" y="0"/>
                    </a:cubicBezTo>
                    <a:cubicBezTo>
                      <a:pt x="24" y="3"/>
                      <a:pt x="26" y="7"/>
                      <a:pt x="29" y="9"/>
                    </a:cubicBezTo>
                    <a:cubicBezTo>
                      <a:pt x="34" y="12"/>
                      <a:pt x="35" y="15"/>
                      <a:pt x="33" y="20"/>
                    </a:cubicBezTo>
                    <a:cubicBezTo>
                      <a:pt x="32" y="23"/>
                      <a:pt x="32" y="27"/>
                      <a:pt x="32" y="30"/>
                    </a:cubicBezTo>
                    <a:cubicBezTo>
                      <a:pt x="30" y="45"/>
                      <a:pt x="19" y="53"/>
                      <a:pt x="8" y="62"/>
                    </a:cubicBezTo>
                    <a:cubicBezTo>
                      <a:pt x="7" y="63"/>
                      <a:pt x="4" y="63"/>
                      <a:pt x="2" y="63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38" name="Freeform 41"/>
              <p:cNvSpPr>
                <a:spLocks noEditPoints="1"/>
              </p:cNvSpPr>
              <p:nvPr/>
            </p:nvSpPr>
            <p:spPr bwMode="auto">
              <a:xfrm>
                <a:off x="5013" y="1978"/>
                <a:ext cx="48" cy="108"/>
              </a:xfrm>
              <a:custGeom>
                <a:avLst/>
                <a:gdLst>
                  <a:gd name="T0" fmla="*/ 43 w 59"/>
                  <a:gd name="T1" fmla="*/ 86 h 131"/>
                  <a:gd name="T2" fmla="*/ 30 w 59"/>
                  <a:gd name="T3" fmla="*/ 84 h 131"/>
                  <a:gd name="T4" fmla="*/ 14 w 59"/>
                  <a:gd name="T5" fmla="*/ 76 h 131"/>
                  <a:gd name="T6" fmla="*/ 0 w 59"/>
                  <a:gd name="T7" fmla="*/ 49 h 131"/>
                  <a:gd name="T8" fmla="*/ 1 w 59"/>
                  <a:gd name="T9" fmla="*/ 40 h 131"/>
                  <a:gd name="T10" fmla="*/ 3 w 59"/>
                  <a:gd name="T11" fmla="*/ 28 h 131"/>
                  <a:gd name="T12" fmla="*/ 5 w 59"/>
                  <a:gd name="T13" fmla="*/ 21 h 131"/>
                  <a:gd name="T14" fmla="*/ 27 w 59"/>
                  <a:gd name="T15" fmla="*/ 2 h 131"/>
                  <a:gd name="T16" fmla="*/ 38 w 59"/>
                  <a:gd name="T17" fmla="*/ 3 h 131"/>
                  <a:gd name="T18" fmla="*/ 54 w 59"/>
                  <a:gd name="T19" fmla="*/ 37 h 131"/>
                  <a:gd name="T20" fmla="*/ 58 w 59"/>
                  <a:gd name="T21" fmla="*/ 89 h 131"/>
                  <a:gd name="T22" fmla="*/ 43 w 59"/>
                  <a:gd name="T23" fmla="*/ 128 h 131"/>
                  <a:gd name="T24" fmla="*/ 35 w 59"/>
                  <a:gd name="T25" fmla="*/ 131 h 131"/>
                  <a:gd name="T26" fmla="*/ 31 w 59"/>
                  <a:gd name="T27" fmla="*/ 122 h 131"/>
                  <a:gd name="T28" fmla="*/ 39 w 59"/>
                  <a:gd name="T29" fmla="*/ 98 h 131"/>
                  <a:gd name="T30" fmla="*/ 43 w 59"/>
                  <a:gd name="T31" fmla="*/ 86 h 131"/>
                  <a:gd name="T32" fmla="*/ 34 w 59"/>
                  <a:gd name="T33" fmla="*/ 28 h 131"/>
                  <a:gd name="T34" fmla="*/ 21 w 59"/>
                  <a:gd name="T35" fmla="*/ 34 h 131"/>
                  <a:gd name="T36" fmla="*/ 16 w 59"/>
                  <a:gd name="T37" fmla="*/ 46 h 131"/>
                  <a:gd name="T38" fmla="*/ 28 w 59"/>
                  <a:gd name="T39" fmla="*/ 60 h 131"/>
                  <a:gd name="T40" fmla="*/ 42 w 59"/>
                  <a:gd name="T41" fmla="*/ 63 h 131"/>
                  <a:gd name="T42" fmla="*/ 34 w 59"/>
                  <a:gd name="T43" fmla="*/ 28 h 1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9" h="131">
                    <a:moveTo>
                      <a:pt x="43" y="86"/>
                    </a:moveTo>
                    <a:cubicBezTo>
                      <a:pt x="38" y="85"/>
                      <a:pt x="34" y="84"/>
                      <a:pt x="30" y="84"/>
                    </a:cubicBezTo>
                    <a:cubicBezTo>
                      <a:pt x="23" y="84"/>
                      <a:pt x="18" y="81"/>
                      <a:pt x="14" y="76"/>
                    </a:cubicBezTo>
                    <a:cubicBezTo>
                      <a:pt x="8" y="68"/>
                      <a:pt x="3" y="59"/>
                      <a:pt x="0" y="49"/>
                    </a:cubicBezTo>
                    <a:cubicBezTo>
                      <a:pt x="0" y="46"/>
                      <a:pt x="0" y="43"/>
                      <a:pt x="1" y="40"/>
                    </a:cubicBezTo>
                    <a:cubicBezTo>
                      <a:pt x="1" y="36"/>
                      <a:pt x="2" y="32"/>
                      <a:pt x="3" y="28"/>
                    </a:cubicBezTo>
                    <a:cubicBezTo>
                      <a:pt x="3" y="26"/>
                      <a:pt x="4" y="23"/>
                      <a:pt x="5" y="21"/>
                    </a:cubicBezTo>
                    <a:cubicBezTo>
                      <a:pt x="12" y="14"/>
                      <a:pt x="17" y="5"/>
                      <a:pt x="27" y="2"/>
                    </a:cubicBezTo>
                    <a:cubicBezTo>
                      <a:pt x="32" y="0"/>
                      <a:pt x="35" y="1"/>
                      <a:pt x="38" y="3"/>
                    </a:cubicBezTo>
                    <a:cubicBezTo>
                      <a:pt x="48" y="12"/>
                      <a:pt x="55" y="22"/>
                      <a:pt x="54" y="37"/>
                    </a:cubicBezTo>
                    <a:cubicBezTo>
                      <a:pt x="54" y="54"/>
                      <a:pt x="57" y="71"/>
                      <a:pt x="58" y="89"/>
                    </a:cubicBezTo>
                    <a:cubicBezTo>
                      <a:pt x="59" y="104"/>
                      <a:pt x="51" y="116"/>
                      <a:pt x="43" y="128"/>
                    </a:cubicBezTo>
                    <a:cubicBezTo>
                      <a:pt x="42" y="130"/>
                      <a:pt x="37" y="131"/>
                      <a:pt x="35" y="131"/>
                    </a:cubicBezTo>
                    <a:cubicBezTo>
                      <a:pt x="31" y="130"/>
                      <a:pt x="30" y="126"/>
                      <a:pt x="31" y="122"/>
                    </a:cubicBezTo>
                    <a:cubicBezTo>
                      <a:pt x="34" y="114"/>
                      <a:pt x="37" y="106"/>
                      <a:pt x="39" y="98"/>
                    </a:cubicBezTo>
                    <a:cubicBezTo>
                      <a:pt x="40" y="95"/>
                      <a:pt x="41" y="91"/>
                      <a:pt x="43" y="86"/>
                    </a:cubicBezTo>
                    <a:close/>
                    <a:moveTo>
                      <a:pt x="34" y="28"/>
                    </a:moveTo>
                    <a:cubicBezTo>
                      <a:pt x="29" y="30"/>
                      <a:pt x="25" y="32"/>
                      <a:pt x="21" y="34"/>
                    </a:cubicBezTo>
                    <a:cubicBezTo>
                      <a:pt x="14" y="37"/>
                      <a:pt x="13" y="40"/>
                      <a:pt x="16" y="46"/>
                    </a:cubicBezTo>
                    <a:cubicBezTo>
                      <a:pt x="20" y="51"/>
                      <a:pt x="24" y="56"/>
                      <a:pt x="28" y="60"/>
                    </a:cubicBezTo>
                    <a:cubicBezTo>
                      <a:pt x="32" y="64"/>
                      <a:pt x="36" y="66"/>
                      <a:pt x="42" y="63"/>
                    </a:cubicBezTo>
                    <a:cubicBezTo>
                      <a:pt x="42" y="51"/>
                      <a:pt x="41" y="39"/>
                      <a:pt x="34" y="28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39" name="Freeform 42"/>
              <p:cNvSpPr>
                <a:spLocks noEditPoints="1"/>
              </p:cNvSpPr>
              <p:nvPr/>
            </p:nvSpPr>
            <p:spPr bwMode="auto">
              <a:xfrm>
                <a:off x="5053" y="2185"/>
                <a:ext cx="45" cy="94"/>
              </a:xfrm>
              <a:custGeom>
                <a:avLst/>
                <a:gdLst>
                  <a:gd name="T0" fmla="*/ 38 w 54"/>
                  <a:gd name="T1" fmla="*/ 74 h 114"/>
                  <a:gd name="T2" fmla="*/ 21 w 54"/>
                  <a:gd name="T3" fmla="*/ 72 h 114"/>
                  <a:gd name="T4" fmla="*/ 1 w 54"/>
                  <a:gd name="T5" fmla="*/ 39 h 114"/>
                  <a:gd name="T6" fmla="*/ 16 w 54"/>
                  <a:gd name="T7" fmla="*/ 9 h 114"/>
                  <a:gd name="T8" fmla="*/ 25 w 54"/>
                  <a:gd name="T9" fmla="*/ 0 h 114"/>
                  <a:gd name="T10" fmla="*/ 50 w 54"/>
                  <a:gd name="T11" fmla="*/ 35 h 114"/>
                  <a:gd name="T12" fmla="*/ 53 w 54"/>
                  <a:gd name="T13" fmla="*/ 75 h 114"/>
                  <a:gd name="T14" fmla="*/ 37 w 54"/>
                  <a:gd name="T15" fmla="*/ 114 h 114"/>
                  <a:gd name="T16" fmla="*/ 31 w 54"/>
                  <a:gd name="T17" fmla="*/ 99 h 114"/>
                  <a:gd name="T18" fmla="*/ 36 w 54"/>
                  <a:gd name="T19" fmla="*/ 87 h 114"/>
                  <a:gd name="T20" fmla="*/ 38 w 54"/>
                  <a:gd name="T21" fmla="*/ 74 h 114"/>
                  <a:gd name="T22" fmla="*/ 34 w 54"/>
                  <a:gd name="T23" fmla="*/ 54 h 114"/>
                  <a:gd name="T24" fmla="*/ 33 w 54"/>
                  <a:gd name="T25" fmla="*/ 33 h 114"/>
                  <a:gd name="T26" fmla="*/ 22 w 54"/>
                  <a:gd name="T27" fmla="*/ 28 h 114"/>
                  <a:gd name="T28" fmla="*/ 16 w 54"/>
                  <a:gd name="T29" fmla="*/ 32 h 114"/>
                  <a:gd name="T30" fmla="*/ 34 w 54"/>
                  <a:gd name="T31" fmla="*/ 54 h 1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54" h="114">
                    <a:moveTo>
                      <a:pt x="38" y="74"/>
                    </a:moveTo>
                    <a:cubicBezTo>
                      <a:pt x="31" y="73"/>
                      <a:pt x="26" y="73"/>
                      <a:pt x="21" y="72"/>
                    </a:cubicBezTo>
                    <a:cubicBezTo>
                      <a:pt x="6" y="68"/>
                      <a:pt x="0" y="55"/>
                      <a:pt x="1" y="39"/>
                    </a:cubicBezTo>
                    <a:cubicBezTo>
                      <a:pt x="1" y="27"/>
                      <a:pt x="5" y="16"/>
                      <a:pt x="16" y="9"/>
                    </a:cubicBezTo>
                    <a:cubicBezTo>
                      <a:pt x="19" y="7"/>
                      <a:pt x="22" y="3"/>
                      <a:pt x="25" y="0"/>
                    </a:cubicBezTo>
                    <a:cubicBezTo>
                      <a:pt x="38" y="8"/>
                      <a:pt x="49" y="18"/>
                      <a:pt x="50" y="35"/>
                    </a:cubicBezTo>
                    <a:cubicBezTo>
                      <a:pt x="51" y="49"/>
                      <a:pt x="54" y="62"/>
                      <a:pt x="53" y="75"/>
                    </a:cubicBezTo>
                    <a:cubicBezTo>
                      <a:pt x="53" y="90"/>
                      <a:pt x="46" y="103"/>
                      <a:pt x="37" y="114"/>
                    </a:cubicBezTo>
                    <a:cubicBezTo>
                      <a:pt x="30" y="111"/>
                      <a:pt x="28" y="105"/>
                      <a:pt x="31" y="99"/>
                    </a:cubicBezTo>
                    <a:cubicBezTo>
                      <a:pt x="33" y="95"/>
                      <a:pt x="35" y="91"/>
                      <a:pt x="36" y="87"/>
                    </a:cubicBezTo>
                    <a:cubicBezTo>
                      <a:pt x="38" y="83"/>
                      <a:pt x="38" y="78"/>
                      <a:pt x="38" y="74"/>
                    </a:cubicBezTo>
                    <a:close/>
                    <a:moveTo>
                      <a:pt x="34" y="54"/>
                    </a:moveTo>
                    <a:cubicBezTo>
                      <a:pt x="35" y="46"/>
                      <a:pt x="34" y="37"/>
                      <a:pt x="33" y="33"/>
                    </a:cubicBezTo>
                    <a:cubicBezTo>
                      <a:pt x="31" y="28"/>
                      <a:pt x="26" y="28"/>
                      <a:pt x="22" y="28"/>
                    </a:cubicBezTo>
                    <a:cubicBezTo>
                      <a:pt x="20" y="28"/>
                      <a:pt x="16" y="30"/>
                      <a:pt x="16" y="32"/>
                    </a:cubicBezTo>
                    <a:cubicBezTo>
                      <a:pt x="12" y="42"/>
                      <a:pt x="22" y="54"/>
                      <a:pt x="34" y="54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40" name="Freeform 43"/>
              <p:cNvSpPr>
                <a:spLocks/>
              </p:cNvSpPr>
              <p:nvPr/>
            </p:nvSpPr>
            <p:spPr bwMode="auto">
              <a:xfrm>
                <a:off x="4870" y="2102"/>
                <a:ext cx="34" cy="109"/>
              </a:xfrm>
              <a:custGeom>
                <a:avLst/>
                <a:gdLst>
                  <a:gd name="T0" fmla="*/ 35 w 41"/>
                  <a:gd name="T1" fmla="*/ 132 h 132"/>
                  <a:gd name="T2" fmla="*/ 18 w 41"/>
                  <a:gd name="T3" fmla="*/ 118 h 132"/>
                  <a:gd name="T4" fmla="*/ 4 w 41"/>
                  <a:gd name="T5" fmla="*/ 76 h 132"/>
                  <a:gd name="T6" fmla="*/ 6 w 41"/>
                  <a:gd name="T7" fmla="*/ 14 h 132"/>
                  <a:gd name="T8" fmla="*/ 10 w 41"/>
                  <a:gd name="T9" fmla="*/ 0 h 132"/>
                  <a:gd name="T10" fmla="*/ 25 w 41"/>
                  <a:gd name="T11" fmla="*/ 3 h 132"/>
                  <a:gd name="T12" fmla="*/ 23 w 41"/>
                  <a:gd name="T13" fmla="*/ 14 h 132"/>
                  <a:gd name="T14" fmla="*/ 17 w 41"/>
                  <a:gd name="T15" fmla="*/ 51 h 132"/>
                  <a:gd name="T16" fmla="*/ 32 w 41"/>
                  <a:gd name="T17" fmla="*/ 100 h 132"/>
                  <a:gd name="T18" fmla="*/ 35 w 41"/>
                  <a:gd name="T19" fmla="*/ 132 h 13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41" h="132">
                    <a:moveTo>
                      <a:pt x="35" y="132"/>
                    </a:moveTo>
                    <a:cubicBezTo>
                      <a:pt x="26" y="131"/>
                      <a:pt x="21" y="127"/>
                      <a:pt x="18" y="118"/>
                    </a:cubicBezTo>
                    <a:cubicBezTo>
                      <a:pt x="14" y="104"/>
                      <a:pt x="8" y="91"/>
                      <a:pt x="4" y="76"/>
                    </a:cubicBezTo>
                    <a:cubicBezTo>
                      <a:pt x="0" y="55"/>
                      <a:pt x="1" y="34"/>
                      <a:pt x="6" y="14"/>
                    </a:cubicBezTo>
                    <a:cubicBezTo>
                      <a:pt x="7" y="9"/>
                      <a:pt x="8" y="5"/>
                      <a:pt x="10" y="0"/>
                    </a:cubicBezTo>
                    <a:cubicBezTo>
                      <a:pt x="15" y="1"/>
                      <a:pt x="19" y="2"/>
                      <a:pt x="25" y="3"/>
                    </a:cubicBezTo>
                    <a:cubicBezTo>
                      <a:pt x="24" y="7"/>
                      <a:pt x="24" y="10"/>
                      <a:pt x="23" y="14"/>
                    </a:cubicBezTo>
                    <a:cubicBezTo>
                      <a:pt x="19" y="26"/>
                      <a:pt x="15" y="38"/>
                      <a:pt x="17" y="51"/>
                    </a:cubicBezTo>
                    <a:cubicBezTo>
                      <a:pt x="20" y="68"/>
                      <a:pt x="21" y="86"/>
                      <a:pt x="32" y="100"/>
                    </a:cubicBezTo>
                    <a:cubicBezTo>
                      <a:pt x="39" y="110"/>
                      <a:pt x="41" y="121"/>
                      <a:pt x="35" y="132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41" name="Freeform 44"/>
              <p:cNvSpPr>
                <a:spLocks/>
              </p:cNvSpPr>
              <p:nvPr/>
            </p:nvSpPr>
            <p:spPr bwMode="auto">
              <a:xfrm>
                <a:off x="4963" y="2120"/>
                <a:ext cx="18" cy="46"/>
              </a:xfrm>
              <a:custGeom>
                <a:avLst/>
                <a:gdLst>
                  <a:gd name="T0" fmla="*/ 12 w 22"/>
                  <a:gd name="T1" fmla="*/ 56 h 56"/>
                  <a:gd name="T2" fmla="*/ 10 w 22"/>
                  <a:gd name="T3" fmla="*/ 9 h 56"/>
                  <a:gd name="T4" fmla="*/ 13 w 22"/>
                  <a:gd name="T5" fmla="*/ 6 h 56"/>
                  <a:gd name="T6" fmla="*/ 20 w 22"/>
                  <a:gd name="T7" fmla="*/ 3 h 56"/>
                  <a:gd name="T8" fmla="*/ 21 w 22"/>
                  <a:gd name="T9" fmla="*/ 10 h 56"/>
                  <a:gd name="T10" fmla="*/ 19 w 22"/>
                  <a:gd name="T11" fmla="*/ 34 h 56"/>
                  <a:gd name="T12" fmla="*/ 12 w 22"/>
                  <a:gd name="T13" fmla="*/ 56 h 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2" h="56">
                    <a:moveTo>
                      <a:pt x="12" y="56"/>
                    </a:moveTo>
                    <a:cubicBezTo>
                      <a:pt x="0" y="40"/>
                      <a:pt x="5" y="24"/>
                      <a:pt x="10" y="9"/>
                    </a:cubicBezTo>
                    <a:cubicBezTo>
                      <a:pt x="10" y="7"/>
                      <a:pt x="12" y="7"/>
                      <a:pt x="13" y="6"/>
                    </a:cubicBezTo>
                    <a:cubicBezTo>
                      <a:pt x="15" y="4"/>
                      <a:pt x="17" y="0"/>
                      <a:pt x="20" y="3"/>
                    </a:cubicBezTo>
                    <a:cubicBezTo>
                      <a:pt x="21" y="4"/>
                      <a:pt x="22" y="8"/>
                      <a:pt x="21" y="10"/>
                    </a:cubicBezTo>
                    <a:cubicBezTo>
                      <a:pt x="18" y="18"/>
                      <a:pt x="18" y="26"/>
                      <a:pt x="19" y="34"/>
                    </a:cubicBezTo>
                    <a:cubicBezTo>
                      <a:pt x="19" y="41"/>
                      <a:pt x="17" y="49"/>
                      <a:pt x="12" y="56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42" name="Freeform 45"/>
              <p:cNvSpPr>
                <a:spLocks/>
              </p:cNvSpPr>
              <p:nvPr/>
            </p:nvSpPr>
            <p:spPr bwMode="auto">
              <a:xfrm>
                <a:off x="2470" y="1763"/>
                <a:ext cx="12" cy="28"/>
              </a:xfrm>
              <a:custGeom>
                <a:avLst/>
                <a:gdLst>
                  <a:gd name="T0" fmla="*/ 8 w 15"/>
                  <a:gd name="T1" fmla="*/ 34 h 34"/>
                  <a:gd name="T2" fmla="*/ 1 w 15"/>
                  <a:gd name="T3" fmla="*/ 21 h 34"/>
                  <a:gd name="T4" fmla="*/ 9 w 15"/>
                  <a:gd name="T5" fmla="*/ 0 h 34"/>
                  <a:gd name="T6" fmla="*/ 8 w 15"/>
                  <a:gd name="T7" fmla="*/ 34 h 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5" h="34">
                    <a:moveTo>
                      <a:pt x="8" y="34"/>
                    </a:moveTo>
                    <a:cubicBezTo>
                      <a:pt x="1" y="32"/>
                      <a:pt x="0" y="26"/>
                      <a:pt x="1" y="21"/>
                    </a:cubicBezTo>
                    <a:cubicBezTo>
                      <a:pt x="1" y="14"/>
                      <a:pt x="3" y="6"/>
                      <a:pt x="9" y="0"/>
                    </a:cubicBezTo>
                    <a:cubicBezTo>
                      <a:pt x="14" y="12"/>
                      <a:pt x="15" y="23"/>
                      <a:pt x="8" y="34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43" name="Freeform 46"/>
              <p:cNvSpPr>
                <a:spLocks/>
              </p:cNvSpPr>
              <p:nvPr/>
            </p:nvSpPr>
            <p:spPr bwMode="auto">
              <a:xfrm>
                <a:off x="2521" y="1975"/>
                <a:ext cx="17" cy="32"/>
              </a:xfrm>
              <a:custGeom>
                <a:avLst/>
                <a:gdLst>
                  <a:gd name="T0" fmla="*/ 18 w 21"/>
                  <a:gd name="T1" fmla="*/ 38 h 38"/>
                  <a:gd name="T2" fmla="*/ 0 w 21"/>
                  <a:gd name="T3" fmla="*/ 22 h 38"/>
                  <a:gd name="T4" fmla="*/ 15 w 21"/>
                  <a:gd name="T5" fmla="*/ 0 h 38"/>
                  <a:gd name="T6" fmla="*/ 18 w 21"/>
                  <a:gd name="T7" fmla="*/ 38 h 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1" h="38">
                    <a:moveTo>
                      <a:pt x="18" y="38"/>
                    </a:moveTo>
                    <a:cubicBezTo>
                      <a:pt x="5" y="34"/>
                      <a:pt x="0" y="29"/>
                      <a:pt x="0" y="22"/>
                    </a:cubicBezTo>
                    <a:cubicBezTo>
                      <a:pt x="0" y="13"/>
                      <a:pt x="7" y="3"/>
                      <a:pt x="15" y="0"/>
                    </a:cubicBezTo>
                    <a:cubicBezTo>
                      <a:pt x="16" y="12"/>
                      <a:pt x="21" y="24"/>
                      <a:pt x="18" y="38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44" name="Freeform 47"/>
              <p:cNvSpPr>
                <a:spLocks/>
              </p:cNvSpPr>
              <p:nvPr/>
            </p:nvSpPr>
            <p:spPr bwMode="auto">
              <a:xfrm>
                <a:off x="5023" y="2001"/>
                <a:ext cx="24" cy="31"/>
              </a:xfrm>
              <a:custGeom>
                <a:avLst/>
                <a:gdLst>
                  <a:gd name="T0" fmla="*/ 21 w 29"/>
                  <a:gd name="T1" fmla="*/ 0 h 38"/>
                  <a:gd name="T2" fmla="*/ 29 w 29"/>
                  <a:gd name="T3" fmla="*/ 35 h 38"/>
                  <a:gd name="T4" fmla="*/ 15 w 29"/>
                  <a:gd name="T5" fmla="*/ 32 h 38"/>
                  <a:gd name="T6" fmla="*/ 3 w 29"/>
                  <a:gd name="T7" fmla="*/ 18 h 38"/>
                  <a:gd name="T8" fmla="*/ 8 w 29"/>
                  <a:gd name="T9" fmla="*/ 6 h 38"/>
                  <a:gd name="T10" fmla="*/ 21 w 29"/>
                  <a:gd name="T11" fmla="*/ 0 h 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9" h="38">
                    <a:moveTo>
                      <a:pt x="21" y="0"/>
                    </a:moveTo>
                    <a:cubicBezTo>
                      <a:pt x="28" y="11"/>
                      <a:pt x="29" y="23"/>
                      <a:pt x="29" y="35"/>
                    </a:cubicBezTo>
                    <a:cubicBezTo>
                      <a:pt x="23" y="38"/>
                      <a:pt x="19" y="36"/>
                      <a:pt x="15" y="32"/>
                    </a:cubicBezTo>
                    <a:cubicBezTo>
                      <a:pt x="11" y="28"/>
                      <a:pt x="7" y="23"/>
                      <a:pt x="3" y="18"/>
                    </a:cubicBezTo>
                    <a:cubicBezTo>
                      <a:pt x="0" y="12"/>
                      <a:pt x="1" y="9"/>
                      <a:pt x="8" y="6"/>
                    </a:cubicBezTo>
                    <a:cubicBezTo>
                      <a:pt x="12" y="4"/>
                      <a:pt x="16" y="2"/>
                      <a:pt x="21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45" name="Freeform 48"/>
              <p:cNvSpPr>
                <a:spLocks/>
              </p:cNvSpPr>
              <p:nvPr/>
            </p:nvSpPr>
            <p:spPr bwMode="auto">
              <a:xfrm>
                <a:off x="5063" y="2208"/>
                <a:ext cx="19" cy="22"/>
              </a:xfrm>
              <a:custGeom>
                <a:avLst/>
                <a:gdLst>
                  <a:gd name="T0" fmla="*/ 22 w 23"/>
                  <a:gd name="T1" fmla="*/ 26 h 26"/>
                  <a:gd name="T2" fmla="*/ 4 w 23"/>
                  <a:gd name="T3" fmla="*/ 4 h 26"/>
                  <a:gd name="T4" fmla="*/ 10 w 23"/>
                  <a:gd name="T5" fmla="*/ 0 h 26"/>
                  <a:gd name="T6" fmla="*/ 21 w 23"/>
                  <a:gd name="T7" fmla="*/ 5 h 26"/>
                  <a:gd name="T8" fmla="*/ 22 w 23"/>
                  <a:gd name="T9" fmla="*/ 26 h 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3" h="26">
                    <a:moveTo>
                      <a:pt x="22" y="26"/>
                    </a:moveTo>
                    <a:cubicBezTo>
                      <a:pt x="10" y="26"/>
                      <a:pt x="0" y="14"/>
                      <a:pt x="4" y="4"/>
                    </a:cubicBezTo>
                    <a:cubicBezTo>
                      <a:pt x="4" y="2"/>
                      <a:pt x="8" y="0"/>
                      <a:pt x="10" y="0"/>
                    </a:cubicBezTo>
                    <a:cubicBezTo>
                      <a:pt x="14" y="0"/>
                      <a:pt x="19" y="0"/>
                      <a:pt x="21" y="5"/>
                    </a:cubicBezTo>
                    <a:cubicBezTo>
                      <a:pt x="22" y="9"/>
                      <a:pt x="23" y="18"/>
                      <a:pt x="22" y="26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</p:grpSp>
      <p:grpSp>
        <p:nvGrpSpPr>
          <p:cNvPr id="1748" name="Skupina 1747"/>
          <p:cNvGrpSpPr/>
          <p:nvPr/>
        </p:nvGrpSpPr>
        <p:grpSpPr>
          <a:xfrm>
            <a:off x="8731406" y="123628"/>
            <a:ext cx="2955497" cy="1895235"/>
            <a:chOff x="2757896" y="4175625"/>
            <a:chExt cx="2955497" cy="1895235"/>
          </a:xfrm>
          <a:solidFill>
            <a:srgbClr val="FEF8E5"/>
          </a:solidFill>
        </p:grpSpPr>
        <p:grpSp>
          <p:nvGrpSpPr>
            <p:cNvPr id="249" name="Skupina 248"/>
            <p:cNvGrpSpPr/>
            <p:nvPr/>
          </p:nvGrpSpPr>
          <p:grpSpPr>
            <a:xfrm>
              <a:off x="2757896" y="4175625"/>
              <a:ext cx="2955497" cy="1895235"/>
              <a:chOff x="4214396" y="4283853"/>
              <a:chExt cx="2469867" cy="1583821"/>
            </a:xfrm>
            <a:grpFill/>
          </p:grpSpPr>
          <p:sp>
            <p:nvSpPr>
              <p:cNvPr id="1539" name="Obdélník 1538"/>
              <p:cNvSpPr/>
              <p:nvPr/>
            </p:nvSpPr>
            <p:spPr>
              <a:xfrm>
                <a:off x="4214396" y="4283853"/>
                <a:ext cx="2469867" cy="1583821"/>
              </a:xfrm>
              <a:prstGeom prst="rect">
                <a:avLst/>
              </a:prstGeom>
              <a:grpFill/>
              <a:ln w="285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1542" name="Skupina 1541"/>
              <p:cNvGrpSpPr/>
              <p:nvPr/>
            </p:nvGrpSpPr>
            <p:grpSpPr>
              <a:xfrm flipH="1">
                <a:off x="4947145" y="4381482"/>
                <a:ext cx="1711775" cy="818311"/>
                <a:chOff x="155575" y="1509713"/>
                <a:chExt cx="8829676" cy="3838575"/>
              </a:xfrm>
              <a:grpFill/>
            </p:grpSpPr>
            <p:sp>
              <p:nvSpPr>
                <p:cNvPr id="1543" name="Freeform 5"/>
                <p:cNvSpPr>
                  <a:spLocks noEditPoints="1"/>
                </p:cNvSpPr>
                <p:nvPr/>
              </p:nvSpPr>
              <p:spPr bwMode="auto">
                <a:xfrm>
                  <a:off x="155575" y="1509713"/>
                  <a:ext cx="8551863" cy="3838575"/>
                </a:xfrm>
                <a:custGeom>
                  <a:avLst/>
                  <a:gdLst>
                    <a:gd name="T0" fmla="*/ 98 w 2927"/>
                    <a:gd name="T1" fmla="*/ 1296 h 1312"/>
                    <a:gd name="T2" fmla="*/ 139 w 2927"/>
                    <a:gd name="T3" fmla="*/ 882 h 1312"/>
                    <a:gd name="T4" fmla="*/ 133 w 2927"/>
                    <a:gd name="T5" fmla="*/ 466 h 1312"/>
                    <a:gd name="T6" fmla="*/ 27 w 2927"/>
                    <a:gd name="T7" fmla="*/ 239 h 1312"/>
                    <a:gd name="T8" fmla="*/ 348 w 2927"/>
                    <a:gd name="T9" fmla="*/ 132 h 1312"/>
                    <a:gd name="T10" fmla="*/ 733 w 2927"/>
                    <a:gd name="T11" fmla="*/ 8 h 1312"/>
                    <a:gd name="T12" fmla="*/ 1114 w 2927"/>
                    <a:gd name="T13" fmla="*/ 108 h 1312"/>
                    <a:gd name="T14" fmla="*/ 1606 w 2927"/>
                    <a:gd name="T15" fmla="*/ 236 h 1312"/>
                    <a:gd name="T16" fmla="*/ 1464 w 2927"/>
                    <a:gd name="T17" fmla="*/ 211 h 1312"/>
                    <a:gd name="T18" fmla="*/ 1438 w 2927"/>
                    <a:gd name="T19" fmla="*/ 724 h 1312"/>
                    <a:gd name="T20" fmla="*/ 1426 w 2927"/>
                    <a:gd name="T21" fmla="*/ 1174 h 1312"/>
                    <a:gd name="T22" fmla="*/ 1683 w 2927"/>
                    <a:gd name="T23" fmla="*/ 1149 h 1312"/>
                    <a:gd name="T24" fmla="*/ 1865 w 2927"/>
                    <a:gd name="T25" fmla="*/ 970 h 1312"/>
                    <a:gd name="T26" fmla="*/ 1943 w 2927"/>
                    <a:gd name="T27" fmla="*/ 1084 h 1312"/>
                    <a:gd name="T28" fmla="*/ 2116 w 2927"/>
                    <a:gd name="T29" fmla="*/ 1240 h 1312"/>
                    <a:gd name="T30" fmla="*/ 2455 w 2927"/>
                    <a:gd name="T31" fmla="*/ 1289 h 1312"/>
                    <a:gd name="T32" fmla="*/ 2397 w 2927"/>
                    <a:gd name="T33" fmla="*/ 1158 h 1312"/>
                    <a:gd name="T34" fmla="*/ 2371 w 2927"/>
                    <a:gd name="T35" fmla="*/ 1107 h 1312"/>
                    <a:gd name="T36" fmla="*/ 2579 w 2927"/>
                    <a:gd name="T37" fmla="*/ 1186 h 1312"/>
                    <a:gd name="T38" fmla="*/ 2920 w 2927"/>
                    <a:gd name="T39" fmla="*/ 1255 h 1312"/>
                    <a:gd name="T40" fmla="*/ 2604 w 2927"/>
                    <a:gd name="T41" fmla="*/ 1250 h 1312"/>
                    <a:gd name="T42" fmla="*/ 2886 w 2927"/>
                    <a:gd name="T43" fmla="*/ 1298 h 1312"/>
                    <a:gd name="T44" fmla="*/ 2603 w 2927"/>
                    <a:gd name="T45" fmla="*/ 1300 h 1312"/>
                    <a:gd name="T46" fmla="*/ 2328 w 2927"/>
                    <a:gd name="T47" fmla="*/ 1295 h 1312"/>
                    <a:gd name="T48" fmla="*/ 2021 w 2927"/>
                    <a:gd name="T49" fmla="*/ 1294 h 1312"/>
                    <a:gd name="T50" fmla="*/ 1639 w 2927"/>
                    <a:gd name="T51" fmla="*/ 1288 h 1312"/>
                    <a:gd name="T52" fmla="*/ 1301 w 2927"/>
                    <a:gd name="T53" fmla="*/ 1285 h 1312"/>
                    <a:gd name="T54" fmla="*/ 1054 w 2927"/>
                    <a:gd name="T55" fmla="*/ 1288 h 1312"/>
                    <a:gd name="T56" fmla="*/ 673 w 2927"/>
                    <a:gd name="T57" fmla="*/ 1298 h 1312"/>
                    <a:gd name="T58" fmla="*/ 249 w 2927"/>
                    <a:gd name="T59" fmla="*/ 1300 h 1312"/>
                    <a:gd name="T60" fmla="*/ 641 w 2927"/>
                    <a:gd name="T61" fmla="*/ 994 h 1312"/>
                    <a:gd name="T62" fmla="*/ 875 w 2927"/>
                    <a:gd name="T63" fmla="*/ 825 h 1312"/>
                    <a:gd name="T64" fmla="*/ 990 w 2927"/>
                    <a:gd name="T65" fmla="*/ 948 h 1312"/>
                    <a:gd name="T66" fmla="*/ 1224 w 2927"/>
                    <a:gd name="T67" fmla="*/ 1275 h 1312"/>
                    <a:gd name="T68" fmla="*/ 1418 w 2927"/>
                    <a:gd name="T69" fmla="*/ 1054 h 1312"/>
                    <a:gd name="T70" fmla="*/ 1437 w 2927"/>
                    <a:gd name="T71" fmla="*/ 567 h 1312"/>
                    <a:gd name="T72" fmla="*/ 1411 w 2927"/>
                    <a:gd name="T73" fmla="*/ 197 h 1312"/>
                    <a:gd name="T74" fmla="*/ 1129 w 2927"/>
                    <a:gd name="T75" fmla="*/ 122 h 1312"/>
                    <a:gd name="T76" fmla="*/ 861 w 2927"/>
                    <a:gd name="T77" fmla="*/ 41 h 1312"/>
                    <a:gd name="T78" fmla="*/ 672 w 2927"/>
                    <a:gd name="T79" fmla="*/ 43 h 1312"/>
                    <a:gd name="T80" fmla="*/ 485 w 2927"/>
                    <a:gd name="T81" fmla="*/ 100 h 1312"/>
                    <a:gd name="T82" fmla="*/ 149 w 2927"/>
                    <a:gd name="T83" fmla="*/ 212 h 1312"/>
                    <a:gd name="T84" fmla="*/ 143 w 2927"/>
                    <a:gd name="T85" fmla="*/ 760 h 1312"/>
                    <a:gd name="T86" fmla="*/ 148 w 2927"/>
                    <a:gd name="T87" fmla="*/ 1283 h 1312"/>
                    <a:gd name="T88" fmla="*/ 631 w 2927"/>
                    <a:gd name="T89" fmla="*/ 1289 h 1312"/>
                    <a:gd name="T90" fmla="*/ 825 w 2927"/>
                    <a:gd name="T91" fmla="*/ 1010 h 1312"/>
                    <a:gd name="T92" fmla="*/ 657 w 2927"/>
                    <a:gd name="T93" fmla="*/ 836 h 1312"/>
                    <a:gd name="T94" fmla="*/ 652 w 2927"/>
                    <a:gd name="T95" fmla="*/ 1276 h 1312"/>
                    <a:gd name="T96" fmla="*/ 834 w 2927"/>
                    <a:gd name="T97" fmla="*/ 1047 h 1312"/>
                    <a:gd name="T98" fmla="*/ 983 w 2927"/>
                    <a:gd name="T99" fmla="*/ 1271 h 1312"/>
                    <a:gd name="T100" fmla="*/ 980 w 2927"/>
                    <a:gd name="T101" fmla="*/ 915 h 1312"/>
                    <a:gd name="T102" fmla="*/ 1718 w 2927"/>
                    <a:gd name="T103" fmla="*/ 1260 h 1312"/>
                    <a:gd name="T104" fmla="*/ 1961 w 2927"/>
                    <a:gd name="T105" fmla="*/ 1209 h 1312"/>
                    <a:gd name="T106" fmla="*/ 1771 w 2927"/>
                    <a:gd name="T107" fmla="*/ 987 h 1312"/>
                    <a:gd name="T108" fmla="*/ 1893 w 2927"/>
                    <a:gd name="T109" fmla="*/ 1083 h 1312"/>
                    <a:gd name="T110" fmla="*/ 2145 w 2927"/>
                    <a:gd name="T111" fmla="*/ 1269 h 1312"/>
                    <a:gd name="T112" fmla="*/ 1872 w 2927"/>
                    <a:gd name="T113" fmla="*/ 980 h 1312"/>
                    <a:gd name="T114" fmla="*/ 1731 w 2927"/>
                    <a:gd name="T115" fmla="*/ 1141 h 1312"/>
                    <a:gd name="T116" fmla="*/ 1723 w 2927"/>
                    <a:gd name="T117" fmla="*/ 1178 h 1312"/>
                    <a:gd name="T118" fmla="*/ 2859 w 2927"/>
                    <a:gd name="T119" fmla="*/ 1248 h 1312"/>
                    <a:gd name="T120" fmla="*/ 2594 w 2927"/>
                    <a:gd name="T121" fmla="*/ 1265 h 1312"/>
                    <a:gd name="T122" fmla="*/ 2593 w 2927"/>
                    <a:gd name="T123" fmla="*/ 1289 h 1312"/>
                    <a:gd name="T124" fmla="*/ 1724 w 2927"/>
                    <a:gd name="T125" fmla="*/ 983 h 13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2927" h="1312">
                      <a:moveTo>
                        <a:pt x="149" y="1304"/>
                      </a:moveTo>
                      <a:cubicBezTo>
                        <a:pt x="149" y="1307"/>
                        <a:pt x="148" y="1309"/>
                        <a:pt x="148" y="1311"/>
                      </a:cubicBezTo>
                      <a:cubicBezTo>
                        <a:pt x="144" y="1312"/>
                        <a:pt x="141" y="1312"/>
                        <a:pt x="139" y="1308"/>
                      </a:cubicBezTo>
                      <a:cubicBezTo>
                        <a:pt x="138" y="1305"/>
                        <a:pt x="136" y="1305"/>
                        <a:pt x="133" y="1305"/>
                      </a:cubicBezTo>
                      <a:cubicBezTo>
                        <a:pt x="128" y="1305"/>
                        <a:pt x="122" y="1304"/>
                        <a:pt x="117" y="1305"/>
                      </a:cubicBezTo>
                      <a:cubicBezTo>
                        <a:pt x="113" y="1305"/>
                        <a:pt x="109" y="1306"/>
                        <a:pt x="105" y="1306"/>
                      </a:cubicBezTo>
                      <a:cubicBezTo>
                        <a:pt x="100" y="1306"/>
                        <a:pt x="96" y="1306"/>
                        <a:pt x="92" y="1306"/>
                      </a:cubicBezTo>
                      <a:cubicBezTo>
                        <a:pt x="85" y="1306"/>
                        <a:pt x="78" y="1307"/>
                        <a:pt x="72" y="1307"/>
                      </a:cubicBezTo>
                      <a:cubicBezTo>
                        <a:pt x="68" y="1307"/>
                        <a:pt x="64" y="1306"/>
                        <a:pt x="60" y="1306"/>
                      </a:cubicBezTo>
                      <a:cubicBezTo>
                        <a:pt x="52" y="1306"/>
                        <a:pt x="44" y="1307"/>
                        <a:pt x="37" y="1307"/>
                      </a:cubicBezTo>
                      <a:cubicBezTo>
                        <a:pt x="28" y="1307"/>
                        <a:pt x="18" y="1307"/>
                        <a:pt x="9" y="1307"/>
                      </a:cubicBezTo>
                      <a:cubicBezTo>
                        <a:pt x="1" y="1307"/>
                        <a:pt x="1" y="1307"/>
                        <a:pt x="0" y="1298"/>
                      </a:cubicBezTo>
                      <a:cubicBezTo>
                        <a:pt x="0" y="1298"/>
                        <a:pt x="1" y="1297"/>
                        <a:pt x="2" y="1297"/>
                      </a:cubicBezTo>
                      <a:cubicBezTo>
                        <a:pt x="13" y="1297"/>
                        <a:pt x="24" y="1297"/>
                        <a:pt x="34" y="1296"/>
                      </a:cubicBezTo>
                      <a:cubicBezTo>
                        <a:pt x="55" y="1296"/>
                        <a:pt x="76" y="1296"/>
                        <a:pt x="98" y="1296"/>
                      </a:cubicBezTo>
                      <a:cubicBezTo>
                        <a:pt x="109" y="1296"/>
                        <a:pt x="120" y="1295"/>
                        <a:pt x="131" y="1295"/>
                      </a:cubicBezTo>
                      <a:cubicBezTo>
                        <a:pt x="134" y="1295"/>
                        <a:pt x="136" y="1294"/>
                        <a:pt x="139" y="1294"/>
                      </a:cubicBezTo>
                      <a:cubicBezTo>
                        <a:pt x="138" y="1286"/>
                        <a:pt x="139" y="1279"/>
                        <a:pt x="138" y="1272"/>
                      </a:cubicBezTo>
                      <a:cubicBezTo>
                        <a:pt x="136" y="1259"/>
                        <a:pt x="137" y="1246"/>
                        <a:pt x="137" y="1233"/>
                      </a:cubicBezTo>
                      <a:cubicBezTo>
                        <a:pt x="137" y="1211"/>
                        <a:pt x="137" y="1190"/>
                        <a:pt x="137" y="1168"/>
                      </a:cubicBezTo>
                      <a:cubicBezTo>
                        <a:pt x="138" y="1152"/>
                        <a:pt x="137" y="1135"/>
                        <a:pt x="138" y="1119"/>
                      </a:cubicBezTo>
                      <a:cubicBezTo>
                        <a:pt x="139" y="1104"/>
                        <a:pt x="138" y="1088"/>
                        <a:pt x="139" y="1073"/>
                      </a:cubicBezTo>
                      <a:cubicBezTo>
                        <a:pt x="140" y="1061"/>
                        <a:pt x="140" y="1050"/>
                        <a:pt x="141" y="1038"/>
                      </a:cubicBezTo>
                      <a:cubicBezTo>
                        <a:pt x="141" y="1028"/>
                        <a:pt x="140" y="1018"/>
                        <a:pt x="140" y="1007"/>
                      </a:cubicBezTo>
                      <a:cubicBezTo>
                        <a:pt x="140" y="1007"/>
                        <a:pt x="140" y="1006"/>
                        <a:pt x="140" y="1005"/>
                      </a:cubicBezTo>
                      <a:cubicBezTo>
                        <a:pt x="140" y="998"/>
                        <a:pt x="141" y="990"/>
                        <a:pt x="138" y="983"/>
                      </a:cubicBezTo>
                      <a:cubicBezTo>
                        <a:pt x="138" y="984"/>
                        <a:pt x="139" y="984"/>
                        <a:pt x="140" y="985"/>
                      </a:cubicBezTo>
                      <a:cubicBezTo>
                        <a:pt x="140" y="970"/>
                        <a:pt x="140" y="956"/>
                        <a:pt x="140" y="941"/>
                      </a:cubicBezTo>
                      <a:cubicBezTo>
                        <a:pt x="140" y="927"/>
                        <a:pt x="140" y="913"/>
                        <a:pt x="139" y="899"/>
                      </a:cubicBezTo>
                      <a:cubicBezTo>
                        <a:pt x="138" y="893"/>
                        <a:pt x="139" y="888"/>
                        <a:pt x="139" y="882"/>
                      </a:cubicBezTo>
                      <a:cubicBezTo>
                        <a:pt x="138" y="874"/>
                        <a:pt x="138" y="867"/>
                        <a:pt x="138" y="859"/>
                      </a:cubicBezTo>
                      <a:cubicBezTo>
                        <a:pt x="138" y="852"/>
                        <a:pt x="138" y="846"/>
                        <a:pt x="138" y="840"/>
                      </a:cubicBezTo>
                      <a:cubicBezTo>
                        <a:pt x="137" y="830"/>
                        <a:pt x="137" y="820"/>
                        <a:pt x="137" y="810"/>
                      </a:cubicBezTo>
                      <a:cubicBezTo>
                        <a:pt x="136" y="797"/>
                        <a:pt x="136" y="785"/>
                        <a:pt x="136" y="773"/>
                      </a:cubicBezTo>
                      <a:cubicBezTo>
                        <a:pt x="136" y="767"/>
                        <a:pt x="136" y="762"/>
                        <a:pt x="136" y="756"/>
                      </a:cubicBezTo>
                      <a:cubicBezTo>
                        <a:pt x="135" y="748"/>
                        <a:pt x="135" y="741"/>
                        <a:pt x="134" y="733"/>
                      </a:cubicBezTo>
                      <a:cubicBezTo>
                        <a:pt x="134" y="722"/>
                        <a:pt x="134" y="712"/>
                        <a:pt x="134" y="701"/>
                      </a:cubicBezTo>
                      <a:cubicBezTo>
                        <a:pt x="134" y="686"/>
                        <a:pt x="134" y="670"/>
                        <a:pt x="134" y="654"/>
                      </a:cubicBezTo>
                      <a:cubicBezTo>
                        <a:pt x="134" y="648"/>
                        <a:pt x="134" y="642"/>
                        <a:pt x="134" y="635"/>
                      </a:cubicBezTo>
                      <a:cubicBezTo>
                        <a:pt x="134" y="630"/>
                        <a:pt x="133" y="626"/>
                        <a:pt x="133" y="621"/>
                      </a:cubicBezTo>
                      <a:cubicBezTo>
                        <a:pt x="133" y="608"/>
                        <a:pt x="133" y="595"/>
                        <a:pt x="133" y="582"/>
                      </a:cubicBezTo>
                      <a:cubicBezTo>
                        <a:pt x="132" y="563"/>
                        <a:pt x="132" y="543"/>
                        <a:pt x="131" y="524"/>
                      </a:cubicBezTo>
                      <a:cubicBezTo>
                        <a:pt x="131" y="515"/>
                        <a:pt x="132" y="505"/>
                        <a:pt x="133" y="495"/>
                      </a:cubicBezTo>
                      <a:cubicBezTo>
                        <a:pt x="133" y="490"/>
                        <a:pt x="132" y="485"/>
                        <a:pt x="132" y="480"/>
                      </a:cubicBezTo>
                      <a:cubicBezTo>
                        <a:pt x="132" y="476"/>
                        <a:pt x="132" y="471"/>
                        <a:pt x="133" y="466"/>
                      </a:cubicBezTo>
                      <a:cubicBezTo>
                        <a:pt x="133" y="465"/>
                        <a:pt x="133" y="463"/>
                        <a:pt x="133" y="462"/>
                      </a:cubicBezTo>
                      <a:cubicBezTo>
                        <a:pt x="131" y="453"/>
                        <a:pt x="134" y="444"/>
                        <a:pt x="133" y="434"/>
                      </a:cubicBezTo>
                      <a:cubicBezTo>
                        <a:pt x="132" y="430"/>
                        <a:pt x="132" y="426"/>
                        <a:pt x="132" y="422"/>
                      </a:cubicBezTo>
                      <a:cubicBezTo>
                        <a:pt x="132" y="410"/>
                        <a:pt x="133" y="398"/>
                        <a:pt x="133" y="385"/>
                      </a:cubicBezTo>
                      <a:cubicBezTo>
                        <a:pt x="133" y="369"/>
                        <a:pt x="133" y="352"/>
                        <a:pt x="133" y="336"/>
                      </a:cubicBezTo>
                      <a:cubicBezTo>
                        <a:pt x="133" y="319"/>
                        <a:pt x="134" y="303"/>
                        <a:pt x="134" y="286"/>
                      </a:cubicBezTo>
                      <a:cubicBezTo>
                        <a:pt x="134" y="272"/>
                        <a:pt x="135" y="258"/>
                        <a:pt x="135" y="244"/>
                      </a:cubicBezTo>
                      <a:cubicBezTo>
                        <a:pt x="136" y="237"/>
                        <a:pt x="136" y="229"/>
                        <a:pt x="136" y="221"/>
                      </a:cubicBezTo>
                      <a:cubicBezTo>
                        <a:pt x="136" y="220"/>
                        <a:pt x="136" y="218"/>
                        <a:pt x="136" y="217"/>
                      </a:cubicBezTo>
                      <a:cubicBezTo>
                        <a:pt x="131" y="218"/>
                        <a:pt x="127" y="219"/>
                        <a:pt x="123" y="220"/>
                      </a:cubicBezTo>
                      <a:cubicBezTo>
                        <a:pt x="117" y="222"/>
                        <a:pt x="110" y="224"/>
                        <a:pt x="103" y="225"/>
                      </a:cubicBezTo>
                      <a:cubicBezTo>
                        <a:pt x="91" y="228"/>
                        <a:pt x="79" y="231"/>
                        <a:pt x="67" y="234"/>
                      </a:cubicBezTo>
                      <a:cubicBezTo>
                        <a:pt x="61" y="236"/>
                        <a:pt x="55" y="237"/>
                        <a:pt x="48" y="238"/>
                      </a:cubicBezTo>
                      <a:cubicBezTo>
                        <a:pt x="47" y="238"/>
                        <a:pt x="45" y="239"/>
                        <a:pt x="43" y="240"/>
                      </a:cubicBezTo>
                      <a:cubicBezTo>
                        <a:pt x="38" y="244"/>
                        <a:pt x="32" y="242"/>
                        <a:pt x="27" y="239"/>
                      </a:cubicBezTo>
                      <a:cubicBezTo>
                        <a:pt x="35" y="232"/>
                        <a:pt x="44" y="229"/>
                        <a:pt x="54" y="227"/>
                      </a:cubicBezTo>
                      <a:cubicBezTo>
                        <a:pt x="67" y="224"/>
                        <a:pt x="80" y="219"/>
                        <a:pt x="94" y="216"/>
                      </a:cubicBezTo>
                      <a:cubicBezTo>
                        <a:pt x="96" y="215"/>
                        <a:pt x="99" y="214"/>
                        <a:pt x="102" y="214"/>
                      </a:cubicBezTo>
                      <a:cubicBezTo>
                        <a:pt x="116" y="210"/>
                        <a:pt x="130" y="206"/>
                        <a:pt x="144" y="202"/>
                      </a:cubicBezTo>
                      <a:cubicBezTo>
                        <a:pt x="151" y="200"/>
                        <a:pt x="158" y="198"/>
                        <a:pt x="165" y="197"/>
                      </a:cubicBezTo>
                      <a:cubicBezTo>
                        <a:pt x="185" y="192"/>
                        <a:pt x="205" y="187"/>
                        <a:pt x="223" y="178"/>
                      </a:cubicBezTo>
                      <a:cubicBezTo>
                        <a:pt x="228" y="176"/>
                        <a:pt x="234" y="175"/>
                        <a:pt x="239" y="173"/>
                      </a:cubicBezTo>
                      <a:cubicBezTo>
                        <a:pt x="242" y="172"/>
                        <a:pt x="244" y="171"/>
                        <a:pt x="247" y="170"/>
                      </a:cubicBezTo>
                      <a:cubicBezTo>
                        <a:pt x="250" y="168"/>
                        <a:pt x="253" y="167"/>
                        <a:pt x="256" y="165"/>
                      </a:cubicBezTo>
                      <a:cubicBezTo>
                        <a:pt x="258" y="164"/>
                        <a:pt x="260" y="163"/>
                        <a:pt x="262" y="162"/>
                      </a:cubicBezTo>
                      <a:cubicBezTo>
                        <a:pt x="263" y="161"/>
                        <a:pt x="264" y="161"/>
                        <a:pt x="265" y="160"/>
                      </a:cubicBezTo>
                      <a:cubicBezTo>
                        <a:pt x="275" y="157"/>
                        <a:pt x="285" y="153"/>
                        <a:pt x="295" y="150"/>
                      </a:cubicBezTo>
                      <a:cubicBezTo>
                        <a:pt x="306" y="146"/>
                        <a:pt x="317" y="143"/>
                        <a:pt x="328" y="139"/>
                      </a:cubicBezTo>
                      <a:cubicBezTo>
                        <a:pt x="329" y="139"/>
                        <a:pt x="331" y="139"/>
                        <a:pt x="332" y="138"/>
                      </a:cubicBezTo>
                      <a:cubicBezTo>
                        <a:pt x="337" y="134"/>
                        <a:pt x="343" y="134"/>
                        <a:pt x="348" y="132"/>
                      </a:cubicBezTo>
                      <a:cubicBezTo>
                        <a:pt x="359" y="128"/>
                        <a:pt x="369" y="125"/>
                        <a:pt x="379" y="120"/>
                      </a:cubicBezTo>
                      <a:cubicBezTo>
                        <a:pt x="385" y="118"/>
                        <a:pt x="391" y="117"/>
                        <a:pt x="397" y="115"/>
                      </a:cubicBezTo>
                      <a:cubicBezTo>
                        <a:pt x="406" y="113"/>
                        <a:pt x="415" y="111"/>
                        <a:pt x="424" y="107"/>
                      </a:cubicBezTo>
                      <a:cubicBezTo>
                        <a:pt x="432" y="104"/>
                        <a:pt x="442" y="102"/>
                        <a:pt x="451" y="100"/>
                      </a:cubicBezTo>
                      <a:cubicBezTo>
                        <a:pt x="458" y="98"/>
                        <a:pt x="465" y="95"/>
                        <a:pt x="473" y="93"/>
                      </a:cubicBezTo>
                      <a:cubicBezTo>
                        <a:pt x="484" y="90"/>
                        <a:pt x="495" y="87"/>
                        <a:pt x="507" y="83"/>
                      </a:cubicBezTo>
                      <a:cubicBezTo>
                        <a:pt x="523" y="78"/>
                        <a:pt x="538" y="74"/>
                        <a:pt x="554" y="69"/>
                      </a:cubicBezTo>
                      <a:cubicBezTo>
                        <a:pt x="563" y="65"/>
                        <a:pt x="572" y="62"/>
                        <a:pt x="582" y="58"/>
                      </a:cubicBezTo>
                      <a:cubicBezTo>
                        <a:pt x="587" y="56"/>
                        <a:pt x="593" y="55"/>
                        <a:pt x="598" y="53"/>
                      </a:cubicBezTo>
                      <a:cubicBezTo>
                        <a:pt x="604" y="51"/>
                        <a:pt x="610" y="50"/>
                        <a:pt x="615" y="48"/>
                      </a:cubicBezTo>
                      <a:cubicBezTo>
                        <a:pt x="623" y="46"/>
                        <a:pt x="631" y="44"/>
                        <a:pt x="638" y="42"/>
                      </a:cubicBezTo>
                      <a:cubicBezTo>
                        <a:pt x="646" y="39"/>
                        <a:pt x="654" y="37"/>
                        <a:pt x="662" y="34"/>
                      </a:cubicBezTo>
                      <a:cubicBezTo>
                        <a:pt x="675" y="30"/>
                        <a:pt x="688" y="25"/>
                        <a:pt x="701" y="21"/>
                      </a:cubicBezTo>
                      <a:cubicBezTo>
                        <a:pt x="712" y="17"/>
                        <a:pt x="722" y="14"/>
                        <a:pt x="732" y="9"/>
                      </a:cubicBezTo>
                      <a:cubicBezTo>
                        <a:pt x="732" y="9"/>
                        <a:pt x="733" y="8"/>
                        <a:pt x="733" y="8"/>
                      </a:cubicBezTo>
                      <a:cubicBezTo>
                        <a:pt x="740" y="7"/>
                        <a:pt x="747" y="4"/>
                        <a:pt x="754" y="1"/>
                      </a:cubicBezTo>
                      <a:cubicBezTo>
                        <a:pt x="756" y="0"/>
                        <a:pt x="758" y="0"/>
                        <a:pt x="759" y="1"/>
                      </a:cubicBezTo>
                      <a:cubicBezTo>
                        <a:pt x="766" y="3"/>
                        <a:pt x="772" y="5"/>
                        <a:pt x="778" y="7"/>
                      </a:cubicBezTo>
                      <a:cubicBezTo>
                        <a:pt x="782" y="8"/>
                        <a:pt x="785" y="10"/>
                        <a:pt x="789" y="11"/>
                      </a:cubicBezTo>
                      <a:cubicBezTo>
                        <a:pt x="802" y="16"/>
                        <a:pt x="816" y="18"/>
                        <a:pt x="829" y="23"/>
                      </a:cubicBezTo>
                      <a:cubicBezTo>
                        <a:pt x="837" y="26"/>
                        <a:pt x="846" y="27"/>
                        <a:pt x="855" y="29"/>
                      </a:cubicBezTo>
                      <a:cubicBezTo>
                        <a:pt x="863" y="31"/>
                        <a:pt x="871" y="32"/>
                        <a:pt x="878" y="36"/>
                      </a:cubicBezTo>
                      <a:cubicBezTo>
                        <a:pt x="884" y="39"/>
                        <a:pt x="891" y="41"/>
                        <a:pt x="897" y="44"/>
                      </a:cubicBezTo>
                      <a:cubicBezTo>
                        <a:pt x="905" y="47"/>
                        <a:pt x="913" y="50"/>
                        <a:pt x="921" y="53"/>
                      </a:cubicBezTo>
                      <a:cubicBezTo>
                        <a:pt x="933" y="57"/>
                        <a:pt x="946" y="59"/>
                        <a:pt x="958" y="63"/>
                      </a:cubicBezTo>
                      <a:cubicBezTo>
                        <a:pt x="962" y="64"/>
                        <a:pt x="966" y="65"/>
                        <a:pt x="970" y="66"/>
                      </a:cubicBezTo>
                      <a:cubicBezTo>
                        <a:pt x="987" y="71"/>
                        <a:pt x="1003" y="76"/>
                        <a:pt x="1020" y="81"/>
                      </a:cubicBezTo>
                      <a:cubicBezTo>
                        <a:pt x="1036" y="85"/>
                        <a:pt x="1051" y="90"/>
                        <a:pt x="1067" y="95"/>
                      </a:cubicBezTo>
                      <a:cubicBezTo>
                        <a:pt x="1076" y="97"/>
                        <a:pt x="1085" y="100"/>
                        <a:pt x="1094" y="103"/>
                      </a:cubicBezTo>
                      <a:cubicBezTo>
                        <a:pt x="1101" y="105"/>
                        <a:pt x="1107" y="106"/>
                        <a:pt x="1114" y="108"/>
                      </a:cubicBezTo>
                      <a:cubicBezTo>
                        <a:pt x="1126" y="112"/>
                        <a:pt x="1139" y="115"/>
                        <a:pt x="1152" y="118"/>
                      </a:cubicBezTo>
                      <a:cubicBezTo>
                        <a:pt x="1171" y="123"/>
                        <a:pt x="1191" y="129"/>
                        <a:pt x="1210" y="134"/>
                      </a:cubicBezTo>
                      <a:cubicBezTo>
                        <a:pt x="1221" y="137"/>
                        <a:pt x="1231" y="139"/>
                        <a:pt x="1241" y="142"/>
                      </a:cubicBezTo>
                      <a:cubicBezTo>
                        <a:pt x="1249" y="144"/>
                        <a:pt x="1256" y="147"/>
                        <a:pt x="1264" y="149"/>
                      </a:cubicBezTo>
                      <a:cubicBezTo>
                        <a:pt x="1273" y="152"/>
                        <a:pt x="1283" y="154"/>
                        <a:pt x="1292" y="157"/>
                      </a:cubicBezTo>
                      <a:cubicBezTo>
                        <a:pt x="1304" y="160"/>
                        <a:pt x="1317" y="163"/>
                        <a:pt x="1329" y="166"/>
                      </a:cubicBezTo>
                      <a:cubicBezTo>
                        <a:pt x="1339" y="169"/>
                        <a:pt x="1350" y="172"/>
                        <a:pt x="1361" y="174"/>
                      </a:cubicBezTo>
                      <a:cubicBezTo>
                        <a:pt x="1369" y="176"/>
                        <a:pt x="1376" y="178"/>
                        <a:pt x="1384" y="180"/>
                      </a:cubicBezTo>
                      <a:cubicBezTo>
                        <a:pt x="1391" y="182"/>
                        <a:pt x="1397" y="183"/>
                        <a:pt x="1404" y="185"/>
                      </a:cubicBezTo>
                      <a:cubicBezTo>
                        <a:pt x="1418" y="189"/>
                        <a:pt x="1432" y="191"/>
                        <a:pt x="1446" y="196"/>
                      </a:cubicBezTo>
                      <a:cubicBezTo>
                        <a:pt x="1456" y="200"/>
                        <a:pt x="1467" y="202"/>
                        <a:pt x="1477" y="204"/>
                      </a:cubicBezTo>
                      <a:cubicBezTo>
                        <a:pt x="1481" y="205"/>
                        <a:pt x="1485" y="207"/>
                        <a:pt x="1490" y="208"/>
                      </a:cubicBezTo>
                      <a:cubicBezTo>
                        <a:pt x="1509" y="213"/>
                        <a:pt x="1527" y="218"/>
                        <a:pt x="1546" y="223"/>
                      </a:cubicBezTo>
                      <a:cubicBezTo>
                        <a:pt x="1561" y="226"/>
                        <a:pt x="1575" y="229"/>
                        <a:pt x="1590" y="232"/>
                      </a:cubicBezTo>
                      <a:cubicBezTo>
                        <a:pt x="1595" y="233"/>
                        <a:pt x="1601" y="234"/>
                        <a:pt x="1606" y="236"/>
                      </a:cubicBezTo>
                      <a:cubicBezTo>
                        <a:pt x="1612" y="237"/>
                        <a:pt x="1614" y="243"/>
                        <a:pt x="1611" y="248"/>
                      </a:cubicBezTo>
                      <a:cubicBezTo>
                        <a:pt x="1608" y="249"/>
                        <a:pt x="1605" y="248"/>
                        <a:pt x="1602" y="246"/>
                      </a:cubicBezTo>
                      <a:cubicBezTo>
                        <a:pt x="1598" y="244"/>
                        <a:pt x="1595" y="244"/>
                        <a:pt x="1591" y="244"/>
                      </a:cubicBezTo>
                      <a:cubicBezTo>
                        <a:pt x="1586" y="244"/>
                        <a:pt x="1581" y="242"/>
                        <a:pt x="1577" y="242"/>
                      </a:cubicBezTo>
                      <a:cubicBezTo>
                        <a:pt x="1571" y="242"/>
                        <a:pt x="1567" y="237"/>
                        <a:pt x="1561" y="239"/>
                      </a:cubicBezTo>
                      <a:cubicBezTo>
                        <a:pt x="1561" y="239"/>
                        <a:pt x="1560" y="239"/>
                        <a:pt x="1560" y="239"/>
                      </a:cubicBezTo>
                      <a:cubicBezTo>
                        <a:pt x="1553" y="237"/>
                        <a:pt x="1547" y="235"/>
                        <a:pt x="1540" y="233"/>
                      </a:cubicBezTo>
                      <a:cubicBezTo>
                        <a:pt x="1539" y="233"/>
                        <a:pt x="1537" y="233"/>
                        <a:pt x="1536" y="232"/>
                      </a:cubicBezTo>
                      <a:cubicBezTo>
                        <a:pt x="1533" y="232"/>
                        <a:pt x="1530" y="231"/>
                        <a:pt x="1528" y="229"/>
                      </a:cubicBezTo>
                      <a:cubicBezTo>
                        <a:pt x="1527" y="229"/>
                        <a:pt x="1526" y="228"/>
                        <a:pt x="1525" y="228"/>
                      </a:cubicBezTo>
                      <a:cubicBezTo>
                        <a:pt x="1522" y="227"/>
                        <a:pt x="1519" y="228"/>
                        <a:pt x="1516" y="227"/>
                      </a:cubicBezTo>
                      <a:cubicBezTo>
                        <a:pt x="1514" y="226"/>
                        <a:pt x="1512" y="224"/>
                        <a:pt x="1508" y="225"/>
                      </a:cubicBezTo>
                      <a:cubicBezTo>
                        <a:pt x="1508" y="225"/>
                        <a:pt x="1507" y="224"/>
                        <a:pt x="1506" y="224"/>
                      </a:cubicBezTo>
                      <a:cubicBezTo>
                        <a:pt x="1503" y="223"/>
                        <a:pt x="1501" y="221"/>
                        <a:pt x="1498" y="221"/>
                      </a:cubicBezTo>
                      <a:cubicBezTo>
                        <a:pt x="1486" y="218"/>
                        <a:pt x="1475" y="214"/>
                        <a:pt x="1464" y="211"/>
                      </a:cubicBezTo>
                      <a:cubicBezTo>
                        <a:pt x="1458" y="209"/>
                        <a:pt x="1452" y="208"/>
                        <a:pt x="1445" y="207"/>
                      </a:cubicBezTo>
                      <a:cubicBezTo>
                        <a:pt x="1444" y="211"/>
                        <a:pt x="1445" y="216"/>
                        <a:pt x="1445" y="220"/>
                      </a:cubicBezTo>
                      <a:cubicBezTo>
                        <a:pt x="1445" y="230"/>
                        <a:pt x="1446" y="239"/>
                        <a:pt x="1446" y="249"/>
                      </a:cubicBezTo>
                      <a:cubicBezTo>
                        <a:pt x="1446" y="271"/>
                        <a:pt x="1447" y="293"/>
                        <a:pt x="1447" y="314"/>
                      </a:cubicBezTo>
                      <a:cubicBezTo>
                        <a:pt x="1447" y="326"/>
                        <a:pt x="1446" y="337"/>
                        <a:pt x="1446" y="348"/>
                      </a:cubicBezTo>
                      <a:cubicBezTo>
                        <a:pt x="1446" y="356"/>
                        <a:pt x="1446" y="364"/>
                        <a:pt x="1446" y="371"/>
                      </a:cubicBezTo>
                      <a:cubicBezTo>
                        <a:pt x="1446" y="382"/>
                        <a:pt x="1446" y="392"/>
                        <a:pt x="1446" y="403"/>
                      </a:cubicBezTo>
                      <a:cubicBezTo>
                        <a:pt x="1446" y="416"/>
                        <a:pt x="1447" y="430"/>
                        <a:pt x="1448" y="444"/>
                      </a:cubicBezTo>
                      <a:cubicBezTo>
                        <a:pt x="1449" y="459"/>
                        <a:pt x="1449" y="474"/>
                        <a:pt x="1449" y="489"/>
                      </a:cubicBezTo>
                      <a:cubicBezTo>
                        <a:pt x="1449" y="506"/>
                        <a:pt x="1449" y="522"/>
                        <a:pt x="1449" y="539"/>
                      </a:cubicBezTo>
                      <a:cubicBezTo>
                        <a:pt x="1449" y="551"/>
                        <a:pt x="1448" y="563"/>
                        <a:pt x="1447" y="575"/>
                      </a:cubicBezTo>
                      <a:cubicBezTo>
                        <a:pt x="1447" y="590"/>
                        <a:pt x="1446" y="605"/>
                        <a:pt x="1445" y="620"/>
                      </a:cubicBezTo>
                      <a:cubicBezTo>
                        <a:pt x="1444" y="630"/>
                        <a:pt x="1444" y="641"/>
                        <a:pt x="1443" y="651"/>
                      </a:cubicBezTo>
                      <a:cubicBezTo>
                        <a:pt x="1442" y="663"/>
                        <a:pt x="1441" y="676"/>
                        <a:pt x="1440" y="688"/>
                      </a:cubicBezTo>
                      <a:cubicBezTo>
                        <a:pt x="1439" y="700"/>
                        <a:pt x="1439" y="712"/>
                        <a:pt x="1438" y="724"/>
                      </a:cubicBezTo>
                      <a:cubicBezTo>
                        <a:pt x="1437" y="737"/>
                        <a:pt x="1436" y="750"/>
                        <a:pt x="1435" y="763"/>
                      </a:cubicBezTo>
                      <a:cubicBezTo>
                        <a:pt x="1435" y="766"/>
                        <a:pt x="1434" y="768"/>
                        <a:pt x="1434" y="771"/>
                      </a:cubicBezTo>
                      <a:cubicBezTo>
                        <a:pt x="1433" y="774"/>
                        <a:pt x="1433" y="777"/>
                        <a:pt x="1432" y="781"/>
                      </a:cubicBezTo>
                      <a:cubicBezTo>
                        <a:pt x="1431" y="793"/>
                        <a:pt x="1430" y="806"/>
                        <a:pt x="1430" y="819"/>
                      </a:cubicBezTo>
                      <a:cubicBezTo>
                        <a:pt x="1429" y="823"/>
                        <a:pt x="1430" y="827"/>
                        <a:pt x="1430" y="831"/>
                      </a:cubicBezTo>
                      <a:cubicBezTo>
                        <a:pt x="1429" y="841"/>
                        <a:pt x="1429" y="850"/>
                        <a:pt x="1429" y="860"/>
                      </a:cubicBezTo>
                      <a:cubicBezTo>
                        <a:pt x="1429" y="871"/>
                        <a:pt x="1429" y="882"/>
                        <a:pt x="1428" y="893"/>
                      </a:cubicBezTo>
                      <a:cubicBezTo>
                        <a:pt x="1428" y="901"/>
                        <a:pt x="1427" y="908"/>
                        <a:pt x="1427" y="916"/>
                      </a:cubicBezTo>
                      <a:cubicBezTo>
                        <a:pt x="1427" y="928"/>
                        <a:pt x="1427" y="940"/>
                        <a:pt x="1427" y="953"/>
                      </a:cubicBezTo>
                      <a:cubicBezTo>
                        <a:pt x="1427" y="959"/>
                        <a:pt x="1426" y="965"/>
                        <a:pt x="1426" y="971"/>
                      </a:cubicBezTo>
                      <a:cubicBezTo>
                        <a:pt x="1426" y="981"/>
                        <a:pt x="1427" y="991"/>
                        <a:pt x="1427" y="1001"/>
                      </a:cubicBezTo>
                      <a:cubicBezTo>
                        <a:pt x="1427" y="1015"/>
                        <a:pt x="1427" y="1029"/>
                        <a:pt x="1427" y="1043"/>
                      </a:cubicBezTo>
                      <a:cubicBezTo>
                        <a:pt x="1427" y="1055"/>
                        <a:pt x="1427" y="1067"/>
                        <a:pt x="1427" y="1079"/>
                      </a:cubicBezTo>
                      <a:cubicBezTo>
                        <a:pt x="1427" y="1094"/>
                        <a:pt x="1426" y="1108"/>
                        <a:pt x="1426" y="1123"/>
                      </a:cubicBezTo>
                      <a:cubicBezTo>
                        <a:pt x="1426" y="1140"/>
                        <a:pt x="1426" y="1157"/>
                        <a:pt x="1426" y="1174"/>
                      </a:cubicBezTo>
                      <a:cubicBezTo>
                        <a:pt x="1426" y="1190"/>
                        <a:pt x="1425" y="1205"/>
                        <a:pt x="1425" y="1221"/>
                      </a:cubicBezTo>
                      <a:cubicBezTo>
                        <a:pt x="1425" y="1237"/>
                        <a:pt x="1425" y="1254"/>
                        <a:pt x="1425" y="1270"/>
                      </a:cubicBezTo>
                      <a:cubicBezTo>
                        <a:pt x="1425" y="1275"/>
                        <a:pt x="1426" y="1276"/>
                        <a:pt x="1430" y="1276"/>
                      </a:cubicBezTo>
                      <a:cubicBezTo>
                        <a:pt x="1446" y="1275"/>
                        <a:pt x="1462" y="1275"/>
                        <a:pt x="1477" y="1275"/>
                      </a:cubicBezTo>
                      <a:cubicBezTo>
                        <a:pt x="1490" y="1275"/>
                        <a:pt x="1503" y="1276"/>
                        <a:pt x="1516" y="1276"/>
                      </a:cubicBezTo>
                      <a:cubicBezTo>
                        <a:pt x="1518" y="1276"/>
                        <a:pt x="1520" y="1276"/>
                        <a:pt x="1522" y="1276"/>
                      </a:cubicBezTo>
                      <a:cubicBezTo>
                        <a:pt x="1544" y="1276"/>
                        <a:pt x="1565" y="1276"/>
                        <a:pt x="1587" y="1276"/>
                      </a:cubicBezTo>
                      <a:cubicBezTo>
                        <a:pt x="1597" y="1277"/>
                        <a:pt x="1608" y="1277"/>
                        <a:pt x="1618" y="1278"/>
                      </a:cubicBezTo>
                      <a:cubicBezTo>
                        <a:pt x="1625" y="1278"/>
                        <a:pt x="1631" y="1278"/>
                        <a:pt x="1638" y="1278"/>
                      </a:cubicBezTo>
                      <a:cubicBezTo>
                        <a:pt x="1642" y="1278"/>
                        <a:pt x="1646" y="1278"/>
                        <a:pt x="1651" y="1278"/>
                      </a:cubicBezTo>
                      <a:cubicBezTo>
                        <a:pt x="1652" y="1273"/>
                        <a:pt x="1654" y="1268"/>
                        <a:pt x="1655" y="1263"/>
                      </a:cubicBezTo>
                      <a:cubicBezTo>
                        <a:pt x="1659" y="1249"/>
                        <a:pt x="1662" y="1235"/>
                        <a:pt x="1666" y="1222"/>
                      </a:cubicBezTo>
                      <a:cubicBezTo>
                        <a:pt x="1668" y="1211"/>
                        <a:pt x="1670" y="1201"/>
                        <a:pt x="1673" y="1190"/>
                      </a:cubicBezTo>
                      <a:cubicBezTo>
                        <a:pt x="1674" y="1186"/>
                        <a:pt x="1675" y="1181"/>
                        <a:pt x="1676" y="1177"/>
                      </a:cubicBezTo>
                      <a:cubicBezTo>
                        <a:pt x="1679" y="1167"/>
                        <a:pt x="1681" y="1158"/>
                        <a:pt x="1683" y="1149"/>
                      </a:cubicBezTo>
                      <a:cubicBezTo>
                        <a:pt x="1686" y="1137"/>
                        <a:pt x="1688" y="1126"/>
                        <a:pt x="1690" y="1115"/>
                      </a:cubicBezTo>
                      <a:cubicBezTo>
                        <a:pt x="1691" y="1109"/>
                        <a:pt x="1692" y="1103"/>
                        <a:pt x="1694" y="1096"/>
                      </a:cubicBezTo>
                      <a:cubicBezTo>
                        <a:pt x="1694" y="1093"/>
                        <a:pt x="1695" y="1090"/>
                        <a:pt x="1695" y="1087"/>
                      </a:cubicBezTo>
                      <a:cubicBezTo>
                        <a:pt x="1697" y="1076"/>
                        <a:pt x="1701" y="1065"/>
                        <a:pt x="1701" y="1054"/>
                      </a:cubicBezTo>
                      <a:cubicBezTo>
                        <a:pt x="1702" y="1047"/>
                        <a:pt x="1704" y="1041"/>
                        <a:pt x="1705" y="1034"/>
                      </a:cubicBezTo>
                      <a:cubicBezTo>
                        <a:pt x="1705" y="1030"/>
                        <a:pt x="1706" y="1025"/>
                        <a:pt x="1707" y="1021"/>
                      </a:cubicBezTo>
                      <a:cubicBezTo>
                        <a:pt x="1708" y="1011"/>
                        <a:pt x="1710" y="1001"/>
                        <a:pt x="1714" y="991"/>
                      </a:cubicBezTo>
                      <a:cubicBezTo>
                        <a:pt x="1715" y="987"/>
                        <a:pt x="1716" y="982"/>
                        <a:pt x="1717" y="977"/>
                      </a:cubicBezTo>
                      <a:cubicBezTo>
                        <a:pt x="1718" y="972"/>
                        <a:pt x="1720" y="970"/>
                        <a:pt x="1725" y="972"/>
                      </a:cubicBezTo>
                      <a:cubicBezTo>
                        <a:pt x="1729" y="973"/>
                        <a:pt x="1733" y="973"/>
                        <a:pt x="1737" y="972"/>
                      </a:cubicBezTo>
                      <a:cubicBezTo>
                        <a:pt x="1739" y="972"/>
                        <a:pt x="1742" y="973"/>
                        <a:pt x="1744" y="973"/>
                      </a:cubicBezTo>
                      <a:cubicBezTo>
                        <a:pt x="1759" y="972"/>
                        <a:pt x="1773" y="973"/>
                        <a:pt x="1788" y="972"/>
                      </a:cubicBezTo>
                      <a:cubicBezTo>
                        <a:pt x="1799" y="971"/>
                        <a:pt x="1809" y="971"/>
                        <a:pt x="1820" y="971"/>
                      </a:cubicBezTo>
                      <a:cubicBezTo>
                        <a:pt x="1829" y="972"/>
                        <a:pt x="1837" y="971"/>
                        <a:pt x="1846" y="971"/>
                      </a:cubicBezTo>
                      <a:cubicBezTo>
                        <a:pt x="1852" y="970"/>
                        <a:pt x="1858" y="970"/>
                        <a:pt x="1865" y="970"/>
                      </a:cubicBezTo>
                      <a:cubicBezTo>
                        <a:pt x="1867" y="970"/>
                        <a:pt x="1870" y="970"/>
                        <a:pt x="1873" y="969"/>
                      </a:cubicBezTo>
                      <a:cubicBezTo>
                        <a:pt x="1874" y="968"/>
                        <a:pt x="1876" y="969"/>
                        <a:pt x="1877" y="970"/>
                      </a:cubicBezTo>
                      <a:cubicBezTo>
                        <a:pt x="1879" y="972"/>
                        <a:pt x="1881" y="974"/>
                        <a:pt x="1882" y="977"/>
                      </a:cubicBezTo>
                      <a:cubicBezTo>
                        <a:pt x="1885" y="982"/>
                        <a:pt x="1888" y="988"/>
                        <a:pt x="1893" y="992"/>
                      </a:cubicBezTo>
                      <a:cubicBezTo>
                        <a:pt x="1894" y="993"/>
                        <a:pt x="1894" y="994"/>
                        <a:pt x="1895" y="995"/>
                      </a:cubicBezTo>
                      <a:cubicBezTo>
                        <a:pt x="1896" y="997"/>
                        <a:pt x="1896" y="999"/>
                        <a:pt x="1897" y="1001"/>
                      </a:cubicBezTo>
                      <a:cubicBezTo>
                        <a:pt x="1901" y="1005"/>
                        <a:pt x="1901" y="1010"/>
                        <a:pt x="1904" y="1014"/>
                      </a:cubicBezTo>
                      <a:cubicBezTo>
                        <a:pt x="1908" y="1020"/>
                        <a:pt x="1910" y="1028"/>
                        <a:pt x="1915" y="1033"/>
                      </a:cubicBezTo>
                      <a:cubicBezTo>
                        <a:pt x="1916" y="1034"/>
                        <a:pt x="1916" y="1036"/>
                        <a:pt x="1916" y="1037"/>
                      </a:cubicBezTo>
                      <a:cubicBezTo>
                        <a:pt x="1917" y="1038"/>
                        <a:pt x="1917" y="1040"/>
                        <a:pt x="1918" y="1041"/>
                      </a:cubicBezTo>
                      <a:cubicBezTo>
                        <a:pt x="1921" y="1046"/>
                        <a:pt x="1924" y="1051"/>
                        <a:pt x="1927" y="1056"/>
                      </a:cubicBezTo>
                      <a:cubicBezTo>
                        <a:pt x="1927" y="1057"/>
                        <a:pt x="1928" y="1058"/>
                        <a:pt x="1928" y="1059"/>
                      </a:cubicBezTo>
                      <a:cubicBezTo>
                        <a:pt x="1930" y="1062"/>
                        <a:pt x="1932" y="1065"/>
                        <a:pt x="1934" y="1069"/>
                      </a:cubicBezTo>
                      <a:cubicBezTo>
                        <a:pt x="1936" y="1071"/>
                        <a:pt x="1937" y="1073"/>
                        <a:pt x="1938" y="1075"/>
                      </a:cubicBezTo>
                      <a:cubicBezTo>
                        <a:pt x="1940" y="1078"/>
                        <a:pt x="1942" y="1081"/>
                        <a:pt x="1943" y="1084"/>
                      </a:cubicBezTo>
                      <a:cubicBezTo>
                        <a:pt x="1944" y="1085"/>
                        <a:pt x="1944" y="1086"/>
                        <a:pt x="1944" y="1087"/>
                      </a:cubicBezTo>
                      <a:cubicBezTo>
                        <a:pt x="1946" y="1090"/>
                        <a:pt x="1947" y="1092"/>
                        <a:pt x="1949" y="1094"/>
                      </a:cubicBezTo>
                      <a:cubicBezTo>
                        <a:pt x="1950" y="1096"/>
                        <a:pt x="1952" y="1098"/>
                        <a:pt x="1953" y="1100"/>
                      </a:cubicBezTo>
                      <a:cubicBezTo>
                        <a:pt x="1956" y="1105"/>
                        <a:pt x="1960" y="1110"/>
                        <a:pt x="1961" y="1116"/>
                      </a:cubicBezTo>
                      <a:cubicBezTo>
                        <a:pt x="1962" y="1122"/>
                        <a:pt x="1967" y="1124"/>
                        <a:pt x="1969" y="1129"/>
                      </a:cubicBezTo>
                      <a:cubicBezTo>
                        <a:pt x="1970" y="1134"/>
                        <a:pt x="1975" y="1137"/>
                        <a:pt x="1978" y="1142"/>
                      </a:cubicBezTo>
                      <a:cubicBezTo>
                        <a:pt x="1979" y="1143"/>
                        <a:pt x="1979" y="1145"/>
                        <a:pt x="1980" y="1146"/>
                      </a:cubicBezTo>
                      <a:cubicBezTo>
                        <a:pt x="1983" y="1150"/>
                        <a:pt x="1985" y="1154"/>
                        <a:pt x="1988" y="1159"/>
                      </a:cubicBezTo>
                      <a:cubicBezTo>
                        <a:pt x="1989" y="1160"/>
                        <a:pt x="1990" y="1161"/>
                        <a:pt x="1991" y="1162"/>
                      </a:cubicBezTo>
                      <a:cubicBezTo>
                        <a:pt x="1993" y="1168"/>
                        <a:pt x="1997" y="1172"/>
                        <a:pt x="2001" y="1177"/>
                      </a:cubicBezTo>
                      <a:cubicBezTo>
                        <a:pt x="2006" y="1181"/>
                        <a:pt x="2010" y="1186"/>
                        <a:pt x="2014" y="1190"/>
                      </a:cubicBezTo>
                      <a:cubicBezTo>
                        <a:pt x="2024" y="1202"/>
                        <a:pt x="2036" y="1211"/>
                        <a:pt x="2050" y="1220"/>
                      </a:cubicBezTo>
                      <a:cubicBezTo>
                        <a:pt x="2056" y="1223"/>
                        <a:pt x="2063" y="1227"/>
                        <a:pt x="2069" y="1231"/>
                      </a:cubicBezTo>
                      <a:cubicBezTo>
                        <a:pt x="2071" y="1232"/>
                        <a:pt x="2073" y="1233"/>
                        <a:pt x="2074" y="1233"/>
                      </a:cubicBezTo>
                      <a:cubicBezTo>
                        <a:pt x="2088" y="1235"/>
                        <a:pt x="2102" y="1237"/>
                        <a:pt x="2116" y="1240"/>
                      </a:cubicBezTo>
                      <a:cubicBezTo>
                        <a:pt x="2125" y="1241"/>
                        <a:pt x="2133" y="1238"/>
                        <a:pt x="2142" y="1235"/>
                      </a:cubicBezTo>
                      <a:cubicBezTo>
                        <a:pt x="2144" y="1234"/>
                        <a:pt x="2145" y="1234"/>
                        <a:pt x="2147" y="1233"/>
                      </a:cubicBezTo>
                      <a:cubicBezTo>
                        <a:pt x="2148" y="1234"/>
                        <a:pt x="2149" y="1234"/>
                        <a:pt x="2149" y="1235"/>
                      </a:cubicBezTo>
                      <a:cubicBezTo>
                        <a:pt x="2150" y="1242"/>
                        <a:pt x="2151" y="1250"/>
                        <a:pt x="2152" y="1257"/>
                      </a:cubicBezTo>
                      <a:cubicBezTo>
                        <a:pt x="2152" y="1263"/>
                        <a:pt x="2153" y="1268"/>
                        <a:pt x="2154" y="1274"/>
                      </a:cubicBezTo>
                      <a:cubicBezTo>
                        <a:pt x="2154" y="1276"/>
                        <a:pt x="2154" y="1279"/>
                        <a:pt x="2154" y="1282"/>
                      </a:cubicBezTo>
                      <a:cubicBezTo>
                        <a:pt x="2159" y="1282"/>
                        <a:pt x="2164" y="1282"/>
                        <a:pt x="2169" y="1282"/>
                      </a:cubicBezTo>
                      <a:cubicBezTo>
                        <a:pt x="2173" y="1282"/>
                        <a:pt x="2178" y="1282"/>
                        <a:pt x="2182" y="1282"/>
                      </a:cubicBezTo>
                      <a:cubicBezTo>
                        <a:pt x="2201" y="1282"/>
                        <a:pt x="2220" y="1281"/>
                        <a:pt x="2239" y="1281"/>
                      </a:cubicBezTo>
                      <a:cubicBezTo>
                        <a:pt x="2250" y="1281"/>
                        <a:pt x="2261" y="1282"/>
                        <a:pt x="2272" y="1283"/>
                      </a:cubicBezTo>
                      <a:cubicBezTo>
                        <a:pt x="2287" y="1283"/>
                        <a:pt x="2301" y="1283"/>
                        <a:pt x="2315" y="1284"/>
                      </a:cubicBezTo>
                      <a:cubicBezTo>
                        <a:pt x="2330" y="1285"/>
                        <a:pt x="2344" y="1286"/>
                        <a:pt x="2358" y="1286"/>
                      </a:cubicBezTo>
                      <a:cubicBezTo>
                        <a:pt x="2369" y="1286"/>
                        <a:pt x="2379" y="1286"/>
                        <a:pt x="2390" y="1287"/>
                      </a:cubicBezTo>
                      <a:cubicBezTo>
                        <a:pt x="2401" y="1287"/>
                        <a:pt x="2413" y="1288"/>
                        <a:pt x="2424" y="1288"/>
                      </a:cubicBezTo>
                      <a:cubicBezTo>
                        <a:pt x="2435" y="1289"/>
                        <a:pt x="2445" y="1289"/>
                        <a:pt x="2455" y="1289"/>
                      </a:cubicBezTo>
                      <a:cubicBezTo>
                        <a:pt x="2475" y="1288"/>
                        <a:pt x="2495" y="1289"/>
                        <a:pt x="2515" y="1289"/>
                      </a:cubicBezTo>
                      <a:cubicBezTo>
                        <a:pt x="2532" y="1289"/>
                        <a:pt x="2548" y="1289"/>
                        <a:pt x="2565" y="1289"/>
                      </a:cubicBezTo>
                      <a:cubicBezTo>
                        <a:pt x="2566" y="1289"/>
                        <a:pt x="2567" y="1289"/>
                        <a:pt x="2568" y="1288"/>
                      </a:cubicBezTo>
                      <a:cubicBezTo>
                        <a:pt x="2568" y="1287"/>
                        <a:pt x="2569" y="1285"/>
                        <a:pt x="2568" y="1284"/>
                      </a:cubicBezTo>
                      <a:cubicBezTo>
                        <a:pt x="2567" y="1277"/>
                        <a:pt x="2568" y="1271"/>
                        <a:pt x="2569" y="1264"/>
                      </a:cubicBezTo>
                      <a:cubicBezTo>
                        <a:pt x="2571" y="1256"/>
                        <a:pt x="2570" y="1249"/>
                        <a:pt x="2569" y="1241"/>
                      </a:cubicBezTo>
                      <a:cubicBezTo>
                        <a:pt x="2569" y="1236"/>
                        <a:pt x="2568" y="1231"/>
                        <a:pt x="2569" y="1225"/>
                      </a:cubicBezTo>
                      <a:cubicBezTo>
                        <a:pt x="2569" y="1220"/>
                        <a:pt x="2570" y="1215"/>
                        <a:pt x="2571" y="1209"/>
                      </a:cubicBezTo>
                      <a:cubicBezTo>
                        <a:pt x="2572" y="1204"/>
                        <a:pt x="2573" y="1199"/>
                        <a:pt x="2574" y="1193"/>
                      </a:cubicBezTo>
                      <a:cubicBezTo>
                        <a:pt x="2570" y="1192"/>
                        <a:pt x="2566" y="1192"/>
                        <a:pt x="2563" y="1191"/>
                      </a:cubicBezTo>
                      <a:cubicBezTo>
                        <a:pt x="2556" y="1189"/>
                        <a:pt x="2550" y="1188"/>
                        <a:pt x="2544" y="1186"/>
                      </a:cubicBezTo>
                      <a:cubicBezTo>
                        <a:pt x="2533" y="1184"/>
                        <a:pt x="2523" y="1183"/>
                        <a:pt x="2513" y="1181"/>
                      </a:cubicBezTo>
                      <a:cubicBezTo>
                        <a:pt x="2504" y="1180"/>
                        <a:pt x="2495" y="1179"/>
                        <a:pt x="2487" y="1177"/>
                      </a:cubicBezTo>
                      <a:cubicBezTo>
                        <a:pt x="2476" y="1174"/>
                        <a:pt x="2465" y="1171"/>
                        <a:pt x="2454" y="1169"/>
                      </a:cubicBezTo>
                      <a:cubicBezTo>
                        <a:pt x="2435" y="1165"/>
                        <a:pt x="2416" y="1160"/>
                        <a:pt x="2397" y="1158"/>
                      </a:cubicBezTo>
                      <a:cubicBezTo>
                        <a:pt x="2394" y="1158"/>
                        <a:pt x="2390" y="1157"/>
                        <a:pt x="2386" y="1157"/>
                      </a:cubicBezTo>
                      <a:cubicBezTo>
                        <a:pt x="2385" y="1157"/>
                        <a:pt x="2384" y="1159"/>
                        <a:pt x="2383" y="1159"/>
                      </a:cubicBezTo>
                      <a:cubicBezTo>
                        <a:pt x="2381" y="1160"/>
                        <a:pt x="2378" y="1160"/>
                        <a:pt x="2377" y="1157"/>
                      </a:cubicBezTo>
                      <a:cubicBezTo>
                        <a:pt x="2377" y="1155"/>
                        <a:pt x="2375" y="1154"/>
                        <a:pt x="2373" y="1154"/>
                      </a:cubicBezTo>
                      <a:cubicBezTo>
                        <a:pt x="2359" y="1151"/>
                        <a:pt x="2345" y="1147"/>
                        <a:pt x="2332" y="1145"/>
                      </a:cubicBezTo>
                      <a:cubicBezTo>
                        <a:pt x="2320" y="1143"/>
                        <a:pt x="2309" y="1139"/>
                        <a:pt x="2298" y="1137"/>
                      </a:cubicBezTo>
                      <a:cubicBezTo>
                        <a:pt x="2292" y="1136"/>
                        <a:pt x="2286" y="1135"/>
                        <a:pt x="2280" y="1134"/>
                      </a:cubicBezTo>
                      <a:cubicBezTo>
                        <a:pt x="2276" y="1133"/>
                        <a:pt x="2275" y="1131"/>
                        <a:pt x="2275" y="1127"/>
                      </a:cubicBezTo>
                      <a:cubicBezTo>
                        <a:pt x="2278" y="1118"/>
                        <a:pt x="2280" y="1108"/>
                        <a:pt x="2283" y="1098"/>
                      </a:cubicBezTo>
                      <a:cubicBezTo>
                        <a:pt x="2283" y="1096"/>
                        <a:pt x="2284" y="1095"/>
                        <a:pt x="2285" y="1093"/>
                      </a:cubicBezTo>
                      <a:cubicBezTo>
                        <a:pt x="2286" y="1090"/>
                        <a:pt x="2289" y="1090"/>
                        <a:pt x="2292" y="1091"/>
                      </a:cubicBezTo>
                      <a:cubicBezTo>
                        <a:pt x="2294" y="1091"/>
                        <a:pt x="2296" y="1092"/>
                        <a:pt x="2298" y="1093"/>
                      </a:cubicBezTo>
                      <a:cubicBezTo>
                        <a:pt x="2308" y="1095"/>
                        <a:pt x="2319" y="1096"/>
                        <a:pt x="2329" y="1099"/>
                      </a:cubicBezTo>
                      <a:cubicBezTo>
                        <a:pt x="2335" y="1101"/>
                        <a:pt x="2341" y="1102"/>
                        <a:pt x="2347" y="1103"/>
                      </a:cubicBezTo>
                      <a:cubicBezTo>
                        <a:pt x="2355" y="1104"/>
                        <a:pt x="2363" y="1105"/>
                        <a:pt x="2371" y="1107"/>
                      </a:cubicBezTo>
                      <a:cubicBezTo>
                        <a:pt x="2374" y="1107"/>
                        <a:pt x="2378" y="1108"/>
                        <a:pt x="2382" y="1108"/>
                      </a:cubicBezTo>
                      <a:cubicBezTo>
                        <a:pt x="2384" y="1109"/>
                        <a:pt x="2387" y="1109"/>
                        <a:pt x="2389" y="1110"/>
                      </a:cubicBezTo>
                      <a:cubicBezTo>
                        <a:pt x="2390" y="1111"/>
                        <a:pt x="2392" y="1113"/>
                        <a:pt x="2392" y="1114"/>
                      </a:cubicBezTo>
                      <a:cubicBezTo>
                        <a:pt x="2393" y="1116"/>
                        <a:pt x="2392" y="1117"/>
                        <a:pt x="2394" y="1118"/>
                      </a:cubicBezTo>
                      <a:cubicBezTo>
                        <a:pt x="2395" y="1118"/>
                        <a:pt x="2395" y="1121"/>
                        <a:pt x="2394" y="1122"/>
                      </a:cubicBezTo>
                      <a:cubicBezTo>
                        <a:pt x="2392" y="1130"/>
                        <a:pt x="2390" y="1138"/>
                        <a:pt x="2387" y="1146"/>
                      </a:cubicBezTo>
                      <a:cubicBezTo>
                        <a:pt x="2387" y="1146"/>
                        <a:pt x="2387" y="1147"/>
                        <a:pt x="2386" y="1149"/>
                      </a:cubicBezTo>
                      <a:cubicBezTo>
                        <a:pt x="2390" y="1150"/>
                        <a:pt x="2394" y="1151"/>
                        <a:pt x="2398" y="1152"/>
                      </a:cubicBezTo>
                      <a:cubicBezTo>
                        <a:pt x="2412" y="1154"/>
                        <a:pt x="2427" y="1156"/>
                        <a:pt x="2441" y="1160"/>
                      </a:cubicBezTo>
                      <a:cubicBezTo>
                        <a:pt x="2446" y="1162"/>
                        <a:pt x="2452" y="1162"/>
                        <a:pt x="2457" y="1163"/>
                      </a:cubicBezTo>
                      <a:cubicBezTo>
                        <a:pt x="2462" y="1164"/>
                        <a:pt x="2467" y="1166"/>
                        <a:pt x="2472" y="1167"/>
                      </a:cubicBezTo>
                      <a:cubicBezTo>
                        <a:pt x="2479" y="1169"/>
                        <a:pt x="2487" y="1170"/>
                        <a:pt x="2494" y="1172"/>
                      </a:cubicBezTo>
                      <a:cubicBezTo>
                        <a:pt x="2508" y="1174"/>
                        <a:pt x="2521" y="1176"/>
                        <a:pt x="2535" y="1178"/>
                      </a:cubicBezTo>
                      <a:cubicBezTo>
                        <a:pt x="2545" y="1180"/>
                        <a:pt x="2555" y="1182"/>
                        <a:pt x="2565" y="1184"/>
                      </a:cubicBezTo>
                      <a:cubicBezTo>
                        <a:pt x="2570" y="1185"/>
                        <a:pt x="2574" y="1185"/>
                        <a:pt x="2579" y="1186"/>
                      </a:cubicBezTo>
                      <a:cubicBezTo>
                        <a:pt x="2586" y="1187"/>
                        <a:pt x="2592" y="1189"/>
                        <a:pt x="2599" y="1190"/>
                      </a:cubicBezTo>
                      <a:cubicBezTo>
                        <a:pt x="2612" y="1193"/>
                        <a:pt x="2625" y="1196"/>
                        <a:pt x="2638" y="1198"/>
                      </a:cubicBezTo>
                      <a:cubicBezTo>
                        <a:pt x="2650" y="1201"/>
                        <a:pt x="2661" y="1204"/>
                        <a:pt x="2673" y="1205"/>
                      </a:cubicBezTo>
                      <a:cubicBezTo>
                        <a:pt x="2691" y="1207"/>
                        <a:pt x="2707" y="1213"/>
                        <a:pt x="2725" y="1216"/>
                      </a:cubicBezTo>
                      <a:cubicBezTo>
                        <a:pt x="2731" y="1217"/>
                        <a:pt x="2738" y="1220"/>
                        <a:pt x="2744" y="1220"/>
                      </a:cubicBezTo>
                      <a:cubicBezTo>
                        <a:pt x="2756" y="1222"/>
                        <a:pt x="2766" y="1226"/>
                        <a:pt x="2777" y="1228"/>
                      </a:cubicBezTo>
                      <a:cubicBezTo>
                        <a:pt x="2789" y="1230"/>
                        <a:pt x="2801" y="1233"/>
                        <a:pt x="2812" y="1236"/>
                      </a:cubicBezTo>
                      <a:cubicBezTo>
                        <a:pt x="2814" y="1236"/>
                        <a:pt x="2816" y="1236"/>
                        <a:pt x="2818" y="1237"/>
                      </a:cubicBezTo>
                      <a:cubicBezTo>
                        <a:pt x="2822" y="1228"/>
                        <a:pt x="2825" y="1219"/>
                        <a:pt x="2827" y="1210"/>
                      </a:cubicBezTo>
                      <a:cubicBezTo>
                        <a:pt x="2828" y="1206"/>
                        <a:pt x="2832" y="1204"/>
                        <a:pt x="2836" y="1207"/>
                      </a:cubicBezTo>
                      <a:cubicBezTo>
                        <a:pt x="2843" y="1211"/>
                        <a:pt x="2851" y="1213"/>
                        <a:pt x="2859" y="1213"/>
                      </a:cubicBezTo>
                      <a:cubicBezTo>
                        <a:pt x="2877" y="1214"/>
                        <a:pt x="2894" y="1219"/>
                        <a:pt x="2910" y="1226"/>
                      </a:cubicBezTo>
                      <a:cubicBezTo>
                        <a:pt x="2914" y="1227"/>
                        <a:pt x="2918" y="1229"/>
                        <a:pt x="2922" y="1230"/>
                      </a:cubicBezTo>
                      <a:cubicBezTo>
                        <a:pt x="2926" y="1232"/>
                        <a:pt x="2927" y="1233"/>
                        <a:pt x="2926" y="1238"/>
                      </a:cubicBezTo>
                      <a:cubicBezTo>
                        <a:pt x="2924" y="1244"/>
                        <a:pt x="2922" y="1249"/>
                        <a:pt x="2920" y="1255"/>
                      </a:cubicBezTo>
                      <a:cubicBezTo>
                        <a:pt x="2918" y="1260"/>
                        <a:pt x="2916" y="1265"/>
                        <a:pt x="2913" y="1270"/>
                      </a:cubicBezTo>
                      <a:cubicBezTo>
                        <a:pt x="2912" y="1274"/>
                        <a:pt x="2909" y="1274"/>
                        <a:pt x="2906" y="1272"/>
                      </a:cubicBezTo>
                      <a:cubicBezTo>
                        <a:pt x="2901" y="1269"/>
                        <a:pt x="2897" y="1267"/>
                        <a:pt x="2893" y="1264"/>
                      </a:cubicBezTo>
                      <a:cubicBezTo>
                        <a:pt x="2887" y="1260"/>
                        <a:pt x="2881" y="1260"/>
                        <a:pt x="2874" y="1259"/>
                      </a:cubicBezTo>
                      <a:cubicBezTo>
                        <a:pt x="2869" y="1258"/>
                        <a:pt x="2865" y="1257"/>
                        <a:pt x="2860" y="1256"/>
                      </a:cubicBezTo>
                      <a:cubicBezTo>
                        <a:pt x="2849" y="1254"/>
                        <a:pt x="2839" y="1251"/>
                        <a:pt x="2829" y="1248"/>
                      </a:cubicBezTo>
                      <a:cubicBezTo>
                        <a:pt x="2817" y="1245"/>
                        <a:pt x="2805" y="1242"/>
                        <a:pt x="2793" y="1240"/>
                      </a:cubicBezTo>
                      <a:cubicBezTo>
                        <a:pt x="2783" y="1237"/>
                        <a:pt x="2773" y="1235"/>
                        <a:pt x="2763" y="1232"/>
                      </a:cubicBezTo>
                      <a:cubicBezTo>
                        <a:pt x="2754" y="1230"/>
                        <a:pt x="2746" y="1228"/>
                        <a:pt x="2737" y="1227"/>
                      </a:cubicBezTo>
                      <a:cubicBezTo>
                        <a:pt x="2734" y="1226"/>
                        <a:pt x="2730" y="1225"/>
                        <a:pt x="2727" y="1225"/>
                      </a:cubicBezTo>
                      <a:cubicBezTo>
                        <a:pt x="2710" y="1221"/>
                        <a:pt x="2692" y="1215"/>
                        <a:pt x="2675" y="1213"/>
                      </a:cubicBezTo>
                      <a:cubicBezTo>
                        <a:pt x="2658" y="1210"/>
                        <a:pt x="2642" y="1206"/>
                        <a:pt x="2626" y="1203"/>
                      </a:cubicBezTo>
                      <a:cubicBezTo>
                        <a:pt x="2621" y="1203"/>
                        <a:pt x="2617" y="1202"/>
                        <a:pt x="2613" y="1201"/>
                      </a:cubicBezTo>
                      <a:cubicBezTo>
                        <a:pt x="2609" y="1206"/>
                        <a:pt x="2609" y="1212"/>
                        <a:pt x="2608" y="1217"/>
                      </a:cubicBezTo>
                      <a:cubicBezTo>
                        <a:pt x="2607" y="1228"/>
                        <a:pt x="2605" y="1239"/>
                        <a:pt x="2604" y="1250"/>
                      </a:cubicBezTo>
                      <a:cubicBezTo>
                        <a:pt x="2603" y="1263"/>
                        <a:pt x="2600" y="1275"/>
                        <a:pt x="2602" y="1288"/>
                      </a:cubicBezTo>
                      <a:cubicBezTo>
                        <a:pt x="2606" y="1289"/>
                        <a:pt x="2610" y="1289"/>
                        <a:pt x="2615" y="1290"/>
                      </a:cubicBezTo>
                      <a:cubicBezTo>
                        <a:pt x="2629" y="1290"/>
                        <a:pt x="2643" y="1290"/>
                        <a:pt x="2657" y="1290"/>
                      </a:cubicBezTo>
                      <a:cubicBezTo>
                        <a:pt x="2666" y="1290"/>
                        <a:pt x="2675" y="1291"/>
                        <a:pt x="2684" y="1291"/>
                      </a:cubicBezTo>
                      <a:cubicBezTo>
                        <a:pt x="2697" y="1290"/>
                        <a:pt x="2710" y="1292"/>
                        <a:pt x="2723" y="1292"/>
                      </a:cubicBezTo>
                      <a:cubicBezTo>
                        <a:pt x="2739" y="1292"/>
                        <a:pt x="2755" y="1292"/>
                        <a:pt x="2771" y="1292"/>
                      </a:cubicBezTo>
                      <a:cubicBezTo>
                        <a:pt x="2777" y="1292"/>
                        <a:pt x="2783" y="1292"/>
                        <a:pt x="2790" y="1292"/>
                      </a:cubicBezTo>
                      <a:cubicBezTo>
                        <a:pt x="2809" y="1291"/>
                        <a:pt x="2827" y="1292"/>
                        <a:pt x="2846" y="1291"/>
                      </a:cubicBezTo>
                      <a:cubicBezTo>
                        <a:pt x="2857" y="1291"/>
                        <a:pt x="2869" y="1289"/>
                        <a:pt x="2880" y="1288"/>
                      </a:cubicBezTo>
                      <a:cubicBezTo>
                        <a:pt x="2887" y="1287"/>
                        <a:pt x="2893" y="1288"/>
                        <a:pt x="2900" y="1288"/>
                      </a:cubicBezTo>
                      <a:cubicBezTo>
                        <a:pt x="2906" y="1287"/>
                        <a:pt x="2913" y="1287"/>
                        <a:pt x="2919" y="1287"/>
                      </a:cubicBezTo>
                      <a:cubicBezTo>
                        <a:pt x="2923" y="1287"/>
                        <a:pt x="2926" y="1290"/>
                        <a:pt x="2925" y="1294"/>
                      </a:cubicBezTo>
                      <a:cubicBezTo>
                        <a:pt x="2925" y="1297"/>
                        <a:pt x="2924" y="1299"/>
                        <a:pt x="2920" y="1299"/>
                      </a:cubicBezTo>
                      <a:cubicBezTo>
                        <a:pt x="2912" y="1299"/>
                        <a:pt x="2903" y="1298"/>
                        <a:pt x="2895" y="1298"/>
                      </a:cubicBezTo>
                      <a:cubicBezTo>
                        <a:pt x="2892" y="1298"/>
                        <a:pt x="2889" y="1297"/>
                        <a:pt x="2886" y="1298"/>
                      </a:cubicBezTo>
                      <a:cubicBezTo>
                        <a:pt x="2878" y="1299"/>
                        <a:pt x="2870" y="1299"/>
                        <a:pt x="2862" y="1300"/>
                      </a:cubicBezTo>
                      <a:cubicBezTo>
                        <a:pt x="2855" y="1302"/>
                        <a:pt x="2847" y="1300"/>
                        <a:pt x="2840" y="1301"/>
                      </a:cubicBezTo>
                      <a:cubicBezTo>
                        <a:pt x="2834" y="1302"/>
                        <a:pt x="2827" y="1301"/>
                        <a:pt x="2820" y="1303"/>
                      </a:cubicBezTo>
                      <a:cubicBezTo>
                        <a:pt x="2819" y="1303"/>
                        <a:pt x="2818" y="1303"/>
                        <a:pt x="2817" y="1303"/>
                      </a:cubicBezTo>
                      <a:cubicBezTo>
                        <a:pt x="2812" y="1303"/>
                        <a:pt x="2806" y="1303"/>
                        <a:pt x="2801" y="1303"/>
                      </a:cubicBezTo>
                      <a:cubicBezTo>
                        <a:pt x="2798" y="1303"/>
                        <a:pt x="2795" y="1304"/>
                        <a:pt x="2792" y="1303"/>
                      </a:cubicBezTo>
                      <a:cubicBezTo>
                        <a:pt x="2783" y="1301"/>
                        <a:pt x="2773" y="1302"/>
                        <a:pt x="2764" y="1302"/>
                      </a:cubicBezTo>
                      <a:cubicBezTo>
                        <a:pt x="2753" y="1302"/>
                        <a:pt x="2743" y="1302"/>
                        <a:pt x="2732" y="1301"/>
                      </a:cubicBezTo>
                      <a:cubicBezTo>
                        <a:pt x="2721" y="1301"/>
                        <a:pt x="2710" y="1302"/>
                        <a:pt x="2699" y="1301"/>
                      </a:cubicBezTo>
                      <a:cubicBezTo>
                        <a:pt x="2693" y="1301"/>
                        <a:pt x="2688" y="1301"/>
                        <a:pt x="2682" y="1300"/>
                      </a:cubicBezTo>
                      <a:cubicBezTo>
                        <a:pt x="2680" y="1300"/>
                        <a:pt x="2677" y="1300"/>
                        <a:pt x="2675" y="1300"/>
                      </a:cubicBezTo>
                      <a:cubicBezTo>
                        <a:pt x="2666" y="1301"/>
                        <a:pt x="2657" y="1300"/>
                        <a:pt x="2649" y="1299"/>
                      </a:cubicBezTo>
                      <a:cubicBezTo>
                        <a:pt x="2647" y="1299"/>
                        <a:pt x="2645" y="1299"/>
                        <a:pt x="2643" y="1299"/>
                      </a:cubicBezTo>
                      <a:cubicBezTo>
                        <a:pt x="2632" y="1300"/>
                        <a:pt x="2622" y="1298"/>
                        <a:pt x="2611" y="1299"/>
                      </a:cubicBezTo>
                      <a:cubicBezTo>
                        <a:pt x="2608" y="1299"/>
                        <a:pt x="2606" y="1299"/>
                        <a:pt x="2603" y="1300"/>
                      </a:cubicBezTo>
                      <a:cubicBezTo>
                        <a:pt x="2599" y="1300"/>
                        <a:pt x="2595" y="1299"/>
                        <a:pt x="2591" y="1299"/>
                      </a:cubicBezTo>
                      <a:cubicBezTo>
                        <a:pt x="2580" y="1300"/>
                        <a:pt x="2569" y="1298"/>
                        <a:pt x="2558" y="1300"/>
                      </a:cubicBezTo>
                      <a:cubicBezTo>
                        <a:pt x="2556" y="1300"/>
                        <a:pt x="2553" y="1299"/>
                        <a:pt x="2550" y="1299"/>
                      </a:cubicBezTo>
                      <a:cubicBezTo>
                        <a:pt x="2546" y="1299"/>
                        <a:pt x="2542" y="1300"/>
                        <a:pt x="2537" y="1300"/>
                      </a:cubicBezTo>
                      <a:cubicBezTo>
                        <a:pt x="2531" y="1300"/>
                        <a:pt x="2524" y="1300"/>
                        <a:pt x="2517" y="1300"/>
                      </a:cubicBezTo>
                      <a:cubicBezTo>
                        <a:pt x="2510" y="1299"/>
                        <a:pt x="2502" y="1300"/>
                        <a:pt x="2495" y="1300"/>
                      </a:cubicBezTo>
                      <a:cubicBezTo>
                        <a:pt x="2489" y="1299"/>
                        <a:pt x="2483" y="1299"/>
                        <a:pt x="2477" y="1299"/>
                      </a:cubicBezTo>
                      <a:cubicBezTo>
                        <a:pt x="2468" y="1299"/>
                        <a:pt x="2458" y="1299"/>
                        <a:pt x="2449" y="1298"/>
                      </a:cubicBezTo>
                      <a:cubicBezTo>
                        <a:pt x="2444" y="1298"/>
                        <a:pt x="2440" y="1298"/>
                        <a:pt x="2435" y="1298"/>
                      </a:cubicBezTo>
                      <a:cubicBezTo>
                        <a:pt x="2428" y="1298"/>
                        <a:pt x="2421" y="1299"/>
                        <a:pt x="2414" y="1299"/>
                      </a:cubicBezTo>
                      <a:cubicBezTo>
                        <a:pt x="2411" y="1299"/>
                        <a:pt x="2408" y="1298"/>
                        <a:pt x="2406" y="1298"/>
                      </a:cubicBezTo>
                      <a:cubicBezTo>
                        <a:pt x="2396" y="1298"/>
                        <a:pt x="2387" y="1298"/>
                        <a:pt x="2377" y="1297"/>
                      </a:cubicBezTo>
                      <a:cubicBezTo>
                        <a:pt x="2374" y="1297"/>
                        <a:pt x="2370" y="1297"/>
                        <a:pt x="2367" y="1297"/>
                      </a:cubicBezTo>
                      <a:cubicBezTo>
                        <a:pt x="2363" y="1297"/>
                        <a:pt x="2358" y="1296"/>
                        <a:pt x="2354" y="1296"/>
                      </a:cubicBezTo>
                      <a:cubicBezTo>
                        <a:pt x="2345" y="1297"/>
                        <a:pt x="2337" y="1296"/>
                        <a:pt x="2328" y="1295"/>
                      </a:cubicBezTo>
                      <a:cubicBezTo>
                        <a:pt x="2324" y="1294"/>
                        <a:pt x="2319" y="1294"/>
                        <a:pt x="2314" y="1294"/>
                      </a:cubicBezTo>
                      <a:cubicBezTo>
                        <a:pt x="2307" y="1296"/>
                        <a:pt x="2301" y="1295"/>
                        <a:pt x="2294" y="1294"/>
                      </a:cubicBezTo>
                      <a:cubicBezTo>
                        <a:pt x="2286" y="1294"/>
                        <a:pt x="2278" y="1293"/>
                        <a:pt x="2270" y="1292"/>
                      </a:cubicBezTo>
                      <a:cubicBezTo>
                        <a:pt x="2261" y="1292"/>
                        <a:pt x="2253" y="1291"/>
                        <a:pt x="2244" y="1291"/>
                      </a:cubicBezTo>
                      <a:cubicBezTo>
                        <a:pt x="2240" y="1291"/>
                        <a:pt x="2236" y="1291"/>
                        <a:pt x="2232" y="1293"/>
                      </a:cubicBezTo>
                      <a:cubicBezTo>
                        <a:pt x="2230" y="1293"/>
                        <a:pt x="2230" y="1291"/>
                        <a:pt x="2228" y="1291"/>
                      </a:cubicBezTo>
                      <a:cubicBezTo>
                        <a:pt x="2223" y="1291"/>
                        <a:pt x="2217" y="1290"/>
                        <a:pt x="2212" y="1291"/>
                      </a:cubicBezTo>
                      <a:cubicBezTo>
                        <a:pt x="2206" y="1292"/>
                        <a:pt x="2199" y="1292"/>
                        <a:pt x="2193" y="1292"/>
                      </a:cubicBezTo>
                      <a:cubicBezTo>
                        <a:pt x="2185" y="1292"/>
                        <a:pt x="2177" y="1291"/>
                        <a:pt x="2168" y="1293"/>
                      </a:cubicBezTo>
                      <a:cubicBezTo>
                        <a:pt x="2157" y="1295"/>
                        <a:pt x="2145" y="1292"/>
                        <a:pt x="2133" y="1292"/>
                      </a:cubicBezTo>
                      <a:cubicBezTo>
                        <a:pt x="2123" y="1293"/>
                        <a:pt x="2113" y="1293"/>
                        <a:pt x="2103" y="1294"/>
                      </a:cubicBezTo>
                      <a:cubicBezTo>
                        <a:pt x="2100" y="1294"/>
                        <a:pt x="2096" y="1293"/>
                        <a:pt x="2092" y="1293"/>
                      </a:cubicBezTo>
                      <a:cubicBezTo>
                        <a:pt x="2081" y="1293"/>
                        <a:pt x="2071" y="1293"/>
                        <a:pt x="2060" y="1294"/>
                      </a:cubicBezTo>
                      <a:cubicBezTo>
                        <a:pt x="2053" y="1295"/>
                        <a:pt x="2046" y="1294"/>
                        <a:pt x="2038" y="1294"/>
                      </a:cubicBezTo>
                      <a:cubicBezTo>
                        <a:pt x="2033" y="1295"/>
                        <a:pt x="2027" y="1294"/>
                        <a:pt x="2021" y="1294"/>
                      </a:cubicBezTo>
                      <a:cubicBezTo>
                        <a:pt x="2004" y="1294"/>
                        <a:pt x="1988" y="1293"/>
                        <a:pt x="1971" y="1295"/>
                      </a:cubicBezTo>
                      <a:cubicBezTo>
                        <a:pt x="1965" y="1296"/>
                        <a:pt x="1959" y="1295"/>
                        <a:pt x="1952" y="1295"/>
                      </a:cubicBezTo>
                      <a:cubicBezTo>
                        <a:pt x="1943" y="1293"/>
                        <a:pt x="1933" y="1294"/>
                        <a:pt x="1923" y="1294"/>
                      </a:cubicBezTo>
                      <a:cubicBezTo>
                        <a:pt x="1919" y="1294"/>
                        <a:pt x="1914" y="1295"/>
                        <a:pt x="1910" y="1295"/>
                      </a:cubicBezTo>
                      <a:cubicBezTo>
                        <a:pt x="1902" y="1295"/>
                        <a:pt x="1893" y="1295"/>
                        <a:pt x="1885" y="1295"/>
                      </a:cubicBezTo>
                      <a:cubicBezTo>
                        <a:pt x="1874" y="1295"/>
                        <a:pt x="1862" y="1296"/>
                        <a:pt x="1851" y="1296"/>
                      </a:cubicBezTo>
                      <a:cubicBezTo>
                        <a:pt x="1847" y="1296"/>
                        <a:pt x="1843" y="1295"/>
                        <a:pt x="1839" y="1295"/>
                      </a:cubicBezTo>
                      <a:cubicBezTo>
                        <a:pt x="1826" y="1296"/>
                        <a:pt x="1813" y="1295"/>
                        <a:pt x="1799" y="1295"/>
                      </a:cubicBezTo>
                      <a:cubicBezTo>
                        <a:pt x="1789" y="1295"/>
                        <a:pt x="1778" y="1294"/>
                        <a:pt x="1767" y="1294"/>
                      </a:cubicBezTo>
                      <a:cubicBezTo>
                        <a:pt x="1758" y="1293"/>
                        <a:pt x="1749" y="1293"/>
                        <a:pt x="1740" y="1293"/>
                      </a:cubicBezTo>
                      <a:cubicBezTo>
                        <a:pt x="1732" y="1292"/>
                        <a:pt x="1724" y="1292"/>
                        <a:pt x="1716" y="1291"/>
                      </a:cubicBezTo>
                      <a:cubicBezTo>
                        <a:pt x="1713" y="1291"/>
                        <a:pt x="1711" y="1294"/>
                        <a:pt x="1708" y="1293"/>
                      </a:cubicBezTo>
                      <a:cubicBezTo>
                        <a:pt x="1701" y="1292"/>
                        <a:pt x="1694" y="1291"/>
                        <a:pt x="1686" y="1290"/>
                      </a:cubicBezTo>
                      <a:cubicBezTo>
                        <a:pt x="1680" y="1290"/>
                        <a:pt x="1675" y="1289"/>
                        <a:pt x="1669" y="1289"/>
                      </a:cubicBezTo>
                      <a:cubicBezTo>
                        <a:pt x="1659" y="1289"/>
                        <a:pt x="1649" y="1289"/>
                        <a:pt x="1639" y="1288"/>
                      </a:cubicBezTo>
                      <a:cubicBezTo>
                        <a:pt x="1627" y="1288"/>
                        <a:pt x="1615" y="1288"/>
                        <a:pt x="1603" y="1288"/>
                      </a:cubicBezTo>
                      <a:cubicBezTo>
                        <a:pt x="1601" y="1288"/>
                        <a:pt x="1600" y="1288"/>
                        <a:pt x="1599" y="1288"/>
                      </a:cubicBezTo>
                      <a:cubicBezTo>
                        <a:pt x="1597" y="1288"/>
                        <a:pt x="1594" y="1288"/>
                        <a:pt x="1592" y="1288"/>
                      </a:cubicBezTo>
                      <a:cubicBezTo>
                        <a:pt x="1588" y="1288"/>
                        <a:pt x="1584" y="1288"/>
                        <a:pt x="1580" y="1288"/>
                      </a:cubicBezTo>
                      <a:cubicBezTo>
                        <a:pt x="1567" y="1287"/>
                        <a:pt x="1555" y="1286"/>
                        <a:pt x="1542" y="1286"/>
                      </a:cubicBezTo>
                      <a:cubicBezTo>
                        <a:pt x="1530" y="1286"/>
                        <a:pt x="1518" y="1286"/>
                        <a:pt x="1506" y="1286"/>
                      </a:cubicBezTo>
                      <a:cubicBezTo>
                        <a:pt x="1497" y="1285"/>
                        <a:pt x="1489" y="1286"/>
                        <a:pt x="1481" y="1287"/>
                      </a:cubicBezTo>
                      <a:cubicBezTo>
                        <a:pt x="1476" y="1287"/>
                        <a:pt x="1471" y="1287"/>
                        <a:pt x="1465" y="1287"/>
                      </a:cubicBezTo>
                      <a:cubicBezTo>
                        <a:pt x="1453" y="1287"/>
                        <a:pt x="1440" y="1286"/>
                        <a:pt x="1427" y="1286"/>
                      </a:cubicBezTo>
                      <a:cubicBezTo>
                        <a:pt x="1423" y="1286"/>
                        <a:pt x="1418" y="1287"/>
                        <a:pt x="1414" y="1287"/>
                      </a:cubicBezTo>
                      <a:cubicBezTo>
                        <a:pt x="1412" y="1287"/>
                        <a:pt x="1411" y="1288"/>
                        <a:pt x="1410" y="1287"/>
                      </a:cubicBezTo>
                      <a:cubicBezTo>
                        <a:pt x="1401" y="1284"/>
                        <a:pt x="1392" y="1287"/>
                        <a:pt x="1384" y="1286"/>
                      </a:cubicBezTo>
                      <a:cubicBezTo>
                        <a:pt x="1378" y="1285"/>
                        <a:pt x="1373" y="1285"/>
                        <a:pt x="1368" y="1285"/>
                      </a:cubicBezTo>
                      <a:cubicBezTo>
                        <a:pt x="1359" y="1285"/>
                        <a:pt x="1350" y="1286"/>
                        <a:pt x="1340" y="1285"/>
                      </a:cubicBezTo>
                      <a:cubicBezTo>
                        <a:pt x="1327" y="1284"/>
                        <a:pt x="1314" y="1286"/>
                        <a:pt x="1301" y="1285"/>
                      </a:cubicBezTo>
                      <a:cubicBezTo>
                        <a:pt x="1296" y="1285"/>
                        <a:pt x="1292" y="1285"/>
                        <a:pt x="1287" y="1285"/>
                      </a:cubicBezTo>
                      <a:cubicBezTo>
                        <a:pt x="1287" y="1285"/>
                        <a:pt x="1287" y="1285"/>
                        <a:pt x="1287" y="1285"/>
                      </a:cubicBezTo>
                      <a:cubicBezTo>
                        <a:pt x="1275" y="1287"/>
                        <a:pt x="1263" y="1284"/>
                        <a:pt x="1251" y="1285"/>
                      </a:cubicBezTo>
                      <a:cubicBezTo>
                        <a:pt x="1243" y="1285"/>
                        <a:pt x="1235" y="1286"/>
                        <a:pt x="1227" y="1286"/>
                      </a:cubicBezTo>
                      <a:cubicBezTo>
                        <a:pt x="1221" y="1286"/>
                        <a:pt x="1214" y="1286"/>
                        <a:pt x="1207" y="1285"/>
                      </a:cubicBezTo>
                      <a:cubicBezTo>
                        <a:pt x="1203" y="1285"/>
                        <a:pt x="1199" y="1286"/>
                        <a:pt x="1195" y="1286"/>
                      </a:cubicBezTo>
                      <a:cubicBezTo>
                        <a:pt x="1185" y="1286"/>
                        <a:pt x="1176" y="1286"/>
                        <a:pt x="1166" y="1285"/>
                      </a:cubicBezTo>
                      <a:cubicBezTo>
                        <a:pt x="1164" y="1285"/>
                        <a:pt x="1162" y="1286"/>
                        <a:pt x="1159" y="1286"/>
                      </a:cubicBezTo>
                      <a:cubicBezTo>
                        <a:pt x="1155" y="1286"/>
                        <a:pt x="1151" y="1286"/>
                        <a:pt x="1148" y="1286"/>
                      </a:cubicBezTo>
                      <a:cubicBezTo>
                        <a:pt x="1141" y="1286"/>
                        <a:pt x="1134" y="1286"/>
                        <a:pt x="1127" y="1286"/>
                      </a:cubicBezTo>
                      <a:cubicBezTo>
                        <a:pt x="1121" y="1286"/>
                        <a:pt x="1116" y="1286"/>
                        <a:pt x="1110" y="1286"/>
                      </a:cubicBezTo>
                      <a:cubicBezTo>
                        <a:pt x="1101" y="1286"/>
                        <a:pt x="1092" y="1287"/>
                        <a:pt x="1083" y="1287"/>
                      </a:cubicBezTo>
                      <a:cubicBezTo>
                        <a:pt x="1077" y="1287"/>
                        <a:pt x="1072" y="1287"/>
                        <a:pt x="1066" y="1287"/>
                      </a:cubicBezTo>
                      <a:cubicBezTo>
                        <a:pt x="1064" y="1287"/>
                        <a:pt x="1062" y="1287"/>
                        <a:pt x="1060" y="1287"/>
                      </a:cubicBezTo>
                      <a:cubicBezTo>
                        <a:pt x="1058" y="1287"/>
                        <a:pt x="1056" y="1288"/>
                        <a:pt x="1054" y="1288"/>
                      </a:cubicBezTo>
                      <a:cubicBezTo>
                        <a:pt x="1048" y="1288"/>
                        <a:pt x="1041" y="1288"/>
                        <a:pt x="1035" y="1288"/>
                      </a:cubicBezTo>
                      <a:cubicBezTo>
                        <a:pt x="1029" y="1287"/>
                        <a:pt x="1024" y="1287"/>
                        <a:pt x="1018" y="1287"/>
                      </a:cubicBezTo>
                      <a:cubicBezTo>
                        <a:pt x="1008" y="1288"/>
                        <a:pt x="999" y="1287"/>
                        <a:pt x="989" y="1289"/>
                      </a:cubicBezTo>
                      <a:cubicBezTo>
                        <a:pt x="987" y="1290"/>
                        <a:pt x="983" y="1288"/>
                        <a:pt x="981" y="1288"/>
                      </a:cubicBezTo>
                      <a:cubicBezTo>
                        <a:pt x="971" y="1289"/>
                        <a:pt x="962" y="1289"/>
                        <a:pt x="953" y="1289"/>
                      </a:cubicBezTo>
                      <a:cubicBezTo>
                        <a:pt x="943" y="1290"/>
                        <a:pt x="932" y="1290"/>
                        <a:pt x="921" y="1290"/>
                      </a:cubicBezTo>
                      <a:cubicBezTo>
                        <a:pt x="911" y="1291"/>
                        <a:pt x="900" y="1291"/>
                        <a:pt x="890" y="1292"/>
                      </a:cubicBezTo>
                      <a:cubicBezTo>
                        <a:pt x="885" y="1292"/>
                        <a:pt x="880" y="1292"/>
                        <a:pt x="875" y="1293"/>
                      </a:cubicBezTo>
                      <a:cubicBezTo>
                        <a:pt x="869" y="1293"/>
                        <a:pt x="863" y="1294"/>
                        <a:pt x="857" y="1294"/>
                      </a:cubicBezTo>
                      <a:cubicBezTo>
                        <a:pt x="845" y="1294"/>
                        <a:pt x="833" y="1295"/>
                        <a:pt x="821" y="1295"/>
                      </a:cubicBezTo>
                      <a:cubicBezTo>
                        <a:pt x="805" y="1296"/>
                        <a:pt x="788" y="1297"/>
                        <a:pt x="772" y="1298"/>
                      </a:cubicBezTo>
                      <a:cubicBezTo>
                        <a:pt x="764" y="1298"/>
                        <a:pt x="757" y="1297"/>
                        <a:pt x="749" y="1297"/>
                      </a:cubicBezTo>
                      <a:cubicBezTo>
                        <a:pt x="740" y="1298"/>
                        <a:pt x="730" y="1298"/>
                        <a:pt x="721" y="1298"/>
                      </a:cubicBezTo>
                      <a:cubicBezTo>
                        <a:pt x="708" y="1299"/>
                        <a:pt x="696" y="1299"/>
                        <a:pt x="683" y="1299"/>
                      </a:cubicBezTo>
                      <a:cubicBezTo>
                        <a:pt x="680" y="1299"/>
                        <a:pt x="676" y="1298"/>
                        <a:pt x="673" y="1298"/>
                      </a:cubicBezTo>
                      <a:cubicBezTo>
                        <a:pt x="667" y="1299"/>
                        <a:pt x="661" y="1299"/>
                        <a:pt x="655" y="1299"/>
                      </a:cubicBezTo>
                      <a:cubicBezTo>
                        <a:pt x="648" y="1299"/>
                        <a:pt x="642" y="1299"/>
                        <a:pt x="635" y="1298"/>
                      </a:cubicBezTo>
                      <a:cubicBezTo>
                        <a:pt x="623" y="1298"/>
                        <a:pt x="612" y="1297"/>
                        <a:pt x="601" y="1298"/>
                      </a:cubicBezTo>
                      <a:cubicBezTo>
                        <a:pt x="595" y="1299"/>
                        <a:pt x="589" y="1298"/>
                        <a:pt x="583" y="1298"/>
                      </a:cubicBezTo>
                      <a:cubicBezTo>
                        <a:pt x="576" y="1298"/>
                        <a:pt x="568" y="1298"/>
                        <a:pt x="561" y="1299"/>
                      </a:cubicBezTo>
                      <a:cubicBezTo>
                        <a:pt x="560" y="1299"/>
                        <a:pt x="559" y="1298"/>
                        <a:pt x="558" y="1298"/>
                      </a:cubicBezTo>
                      <a:cubicBezTo>
                        <a:pt x="546" y="1298"/>
                        <a:pt x="534" y="1298"/>
                        <a:pt x="523" y="1297"/>
                      </a:cubicBezTo>
                      <a:cubicBezTo>
                        <a:pt x="517" y="1297"/>
                        <a:pt x="512" y="1296"/>
                        <a:pt x="506" y="1296"/>
                      </a:cubicBezTo>
                      <a:cubicBezTo>
                        <a:pt x="501" y="1296"/>
                        <a:pt x="496" y="1296"/>
                        <a:pt x="491" y="1296"/>
                      </a:cubicBezTo>
                      <a:cubicBezTo>
                        <a:pt x="474" y="1296"/>
                        <a:pt x="456" y="1295"/>
                        <a:pt x="438" y="1295"/>
                      </a:cubicBezTo>
                      <a:cubicBezTo>
                        <a:pt x="424" y="1295"/>
                        <a:pt x="409" y="1296"/>
                        <a:pt x="394" y="1296"/>
                      </a:cubicBezTo>
                      <a:cubicBezTo>
                        <a:pt x="373" y="1297"/>
                        <a:pt x="352" y="1297"/>
                        <a:pt x="331" y="1297"/>
                      </a:cubicBezTo>
                      <a:cubicBezTo>
                        <a:pt x="319" y="1297"/>
                        <a:pt x="308" y="1299"/>
                        <a:pt x="296" y="1298"/>
                      </a:cubicBezTo>
                      <a:cubicBezTo>
                        <a:pt x="284" y="1298"/>
                        <a:pt x="273" y="1299"/>
                        <a:pt x="261" y="1299"/>
                      </a:cubicBezTo>
                      <a:cubicBezTo>
                        <a:pt x="257" y="1299"/>
                        <a:pt x="253" y="1300"/>
                        <a:pt x="249" y="1300"/>
                      </a:cubicBezTo>
                      <a:cubicBezTo>
                        <a:pt x="237" y="1301"/>
                        <a:pt x="225" y="1301"/>
                        <a:pt x="212" y="1301"/>
                      </a:cubicBezTo>
                      <a:cubicBezTo>
                        <a:pt x="206" y="1301"/>
                        <a:pt x="199" y="1302"/>
                        <a:pt x="192" y="1302"/>
                      </a:cubicBezTo>
                      <a:cubicBezTo>
                        <a:pt x="184" y="1303"/>
                        <a:pt x="176" y="1304"/>
                        <a:pt x="168" y="1304"/>
                      </a:cubicBezTo>
                      <a:cubicBezTo>
                        <a:pt x="162" y="1304"/>
                        <a:pt x="155" y="1304"/>
                        <a:pt x="149" y="1304"/>
                      </a:cubicBezTo>
                      <a:close/>
                      <a:moveTo>
                        <a:pt x="644" y="1288"/>
                      </a:moveTo>
                      <a:cubicBezTo>
                        <a:pt x="646" y="1281"/>
                        <a:pt x="645" y="1275"/>
                        <a:pt x="644" y="1268"/>
                      </a:cubicBezTo>
                      <a:cubicBezTo>
                        <a:pt x="644" y="1250"/>
                        <a:pt x="643" y="1231"/>
                        <a:pt x="643" y="1213"/>
                      </a:cubicBezTo>
                      <a:cubicBezTo>
                        <a:pt x="643" y="1198"/>
                        <a:pt x="643" y="1183"/>
                        <a:pt x="643" y="1168"/>
                      </a:cubicBezTo>
                      <a:cubicBezTo>
                        <a:pt x="643" y="1155"/>
                        <a:pt x="643" y="1142"/>
                        <a:pt x="643" y="1128"/>
                      </a:cubicBezTo>
                      <a:cubicBezTo>
                        <a:pt x="643" y="1122"/>
                        <a:pt x="643" y="1115"/>
                        <a:pt x="643" y="1109"/>
                      </a:cubicBezTo>
                      <a:cubicBezTo>
                        <a:pt x="642" y="1102"/>
                        <a:pt x="644" y="1096"/>
                        <a:pt x="640" y="1090"/>
                      </a:cubicBezTo>
                      <a:cubicBezTo>
                        <a:pt x="642" y="1085"/>
                        <a:pt x="639" y="1081"/>
                        <a:pt x="639" y="1077"/>
                      </a:cubicBezTo>
                      <a:cubicBezTo>
                        <a:pt x="639" y="1064"/>
                        <a:pt x="639" y="1052"/>
                        <a:pt x="639" y="1039"/>
                      </a:cubicBezTo>
                      <a:cubicBezTo>
                        <a:pt x="639" y="1037"/>
                        <a:pt x="638" y="1035"/>
                        <a:pt x="639" y="1032"/>
                      </a:cubicBezTo>
                      <a:cubicBezTo>
                        <a:pt x="640" y="1020"/>
                        <a:pt x="640" y="1007"/>
                        <a:pt x="641" y="994"/>
                      </a:cubicBezTo>
                      <a:cubicBezTo>
                        <a:pt x="643" y="981"/>
                        <a:pt x="642" y="968"/>
                        <a:pt x="643" y="954"/>
                      </a:cubicBezTo>
                      <a:cubicBezTo>
                        <a:pt x="643" y="949"/>
                        <a:pt x="641" y="943"/>
                        <a:pt x="641" y="937"/>
                      </a:cubicBezTo>
                      <a:cubicBezTo>
                        <a:pt x="642" y="919"/>
                        <a:pt x="642" y="901"/>
                        <a:pt x="643" y="883"/>
                      </a:cubicBezTo>
                      <a:cubicBezTo>
                        <a:pt x="643" y="866"/>
                        <a:pt x="644" y="849"/>
                        <a:pt x="644" y="832"/>
                      </a:cubicBezTo>
                      <a:cubicBezTo>
                        <a:pt x="645" y="828"/>
                        <a:pt x="645" y="827"/>
                        <a:pt x="649" y="827"/>
                      </a:cubicBezTo>
                      <a:cubicBezTo>
                        <a:pt x="655" y="826"/>
                        <a:pt x="661" y="826"/>
                        <a:pt x="666" y="826"/>
                      </a:cubicBezTo>
                      <a:cubicBezTo>
                        <a:pt x="672" y="826"/>
                        <a:pt x="679" y="826"/>
                        <a:pt x="685" y="826"/>
                      </a:cubicBezTo>
                      <a:cubicBezTo>
                        <a:pt x="693" y="825"/>
                        <a:pt x="702" y="825"/>
                        <a:pt x="711" y="825"/>
                      </a:cubicBezTo>
                      <a:cubicBezTo>
                        <a:pt x="717" y="825"/>
                        <a:pt x="723" y="825"/>
                        <a:pt x="729" y="825"/>
                      </a:cubicBezTo>
                      <a:cubicBezTo>
                        <a:pt x="738" y="825"/>
                        <a:pt x="748" y="825"/>
                        <a:pt x="758" y="825"/>
                      </a:cubicBezTo>
                      <a:cubicBezTo>
                        <a:pt x="774" y="825"/>
                        <a:pt x="789" y="825"/>
                        <a:pt x="805" y="825"/>
                      </a:cubicBezTo>
                      <a:cubicBezTo>
                        <a:pt x="812" y="825"/>
                        <a:pt x="820" y="823"/>
                        <a:pt x="828" y="825"/>
                      </a:cubicBezTo>
                      <a:cubicBezTo>
                        <a:pt x="829" y="825"/>
                        <a:pt x="829" y="825"/>
                        <a:pt x="830" y="825"/>
                      </a:cubicBezTo>
                      <a:cubicBezTo>
                        <a:pt x="836" y="825"/>
                        <a:pt x="842" y="825"/>
                        <a:pt x="848" y="825"/>
                      </a:cubicBezTo>
                      <a:cubicBezTo>
                        <a:pt x="857" y="825"/>
                        <a:pt x="866" y="825"/>
                        <a:pt x="875" y="825"/>
                      </a:cubicBezTo>
                      <a:cubicBezTo>
                        <a:pt x="880" y="825"/>
                        <a:pt x="884" y="825"/>
                        <a:pt x="889" y="825"/>
                      </a:cubicBezTo>
                      <a:cubicBezTo>
                        <a:pt x="895" y="826"/>
                        <a:pt x="901" y="826"/>
                        <a:pt x="907" y="826"/>
                      </a:cubicBezTo>
                      <a:cubicBezTo>
                        <a:pt x="916" y="826"/>
                        <a:pt x="925" y="825"/>
                        <a:pt x="933" y="825"/>
                      </a:cubicBezTo>
                      <a:cubicBezTo>
                        <a:pt x="941" y="825"/>
                        <a:pt x="950" y="824"/>
                        <a:pt x="958" y="824"/>
                      </a:cubicBezTo>
                      <a:cubicBezTo>
                        <a:pt x="964" y="824"/>
                        <a:pt x="971" y="822"/>
                        <a:pt x="976" y="826"/>
                      </a:cubicBezTo>
                      <a:cubicBezTo>
                        <a:pt x="979" y="825"/>
                        <a:pt x="981" y="824"/>
                        <a:pt x="983" y="824"/>
                      </a:cubicBezTo>
                      <a:cubicBezTo>
                        <a:pt x="986" y="825"/>
                        <a:pt x="989" y="827"/>
                        <a:pt x="992" y="828"/>
                      </a:cubicBezTo>
                      <a:cubicBezTo>
                        <a:pt x="991" y="829"/>
                        <a:pt x="991" y="830"/>
                        <a:pt x="990" y="830"/>
                      </a:cubicBezTo>
                      <a:cubicBezTo>
                        <a:pt x="987" y="832"/>
                        <a:pt x="987" y="836"/>
                        <a:pt x="987" y="839"/>
                      </a:cubicBezTo>
                      <a:cubicBezTo>
                        <a:pt x="988" y="849"/>
                        <a:pt x="988" y="858"/>
                        <a:pt x="989" y="868"/>
                      </a:cubicBezTo>
                      <a:cubicBezTo>
                        <a:pt x="989" y="876"/>
                        <a:pt x="990" y="885"/>
                        <a:pt x="990" y="893"/>
                      </a:cubicBezTo>
                      <a:cubicBezTo>
                        <a:pt x="990" y="896"/>
                        <a:pt x="991" y="899"/>
                        <a:pt x="991" y="902"/>
                      </a:cubicBezTo>
                      <a:cubicBezTo>
                        <a:pt x="991" y="906"/>
                        <a:pt x="991" y="910"/>
                        <a:pt x="991" y="914"/>
                      </a:cubicBezTo>
                      <a:cubicBezTo>
                        <a:pt x="991" y="918"/>
                        <a:pt x="991" y="922"/>
                        <a:pt x="991" y="927"/>
                      </a:cubicBezTo>
                      <a:cubicBezTo>
                        <a:pt x="991" y="934"/>
                        <a:pt x="990" y="941"/>
                        <a:pt x="990" y="948"/>
                      </a:cubicBezTo>
                      <a:cubicBezTo>
                        <a:pt x="990" y="962"/>
                        <a:pt x="988" y="976"/>
                        <a:pt x="989" y="990"/>
                      </a:cubicBezTo>
                      <a:cubicBezTo>
                        <a:pt x="990" y="1007"/>
                        <a:pt x="990" y="1025"/>
                        <a:pt x="990" y="1042"/>
                      </a:cubicBezTo>
                      <a:cubicBezTo>
                        <a:pt x="991" y="1058"/>
                        <a:pt x="991" y="1075"/>
                        <a:pt x="991" y="1091"/>
                      </a:cubicBezTo>
                      <a:cubicBezTo>
                        <a:pt x="991" y="1110"/>
                        <a:pt x="992" y="1128"/>
                        <a:pt x="992" y="1146"/>
                      </a:cubicBezTo>
                      <a:cubicBezTo>
                        <a:pt x="992" y="1148"/>
                        <a:pt x="992" y="1150"/>
                        <a:pt x="992" y="1151"/>
                      </a:cubicBezTo>
                      <a:cubicBezTo>
                        <a:pt x="993" y="1162"/>
                        <a:pt x="993" y="1173"/>
                        <a:pt x="993" y="1184"/>
                      </a:cubicBezTo>
                      <a:cubicBezTo>
                        <a:pt x="993" y="1192"/>
                        <a:pt x="992" y="1201"/>
                        <a:pt x="992" y="1209"/>
                      </a:cubicBezTo>
                      <a:cubicBezTo>
                        <a:pt x="992" y="1228"/>
                        <a:pt x="991" y="1247"/>
                        <a:pt x="991" y="1266"/>
                      </a:cubicBezTo>
                      <a:cubicBezTo>
                        <a:pt x="991" y="1269"/>
                        <a:pt x="991" y="1273"/>
                        <a:pt x="991" y="1277"/>
                      </a:cubicBezTo>
                      <a:cubicBezTo>
                        <a:pt x="993" y="1277"/>
                        <a:pt x="994" y="1278"/>
                        <a:pt x="996" y="1278"/>
                      </a:cubicBezTo>
                      <a:cubicBezTo>
                        <a:pt x="1011" y="1278"/>
                        <a:pt x="1026" y="1278"/>
                        <a:pt x="1041" y="1277"/>
                      </a:cubicBezTo>
                      <a:cubicBezTo>
                        <a:pt x="1068" y="1277"/>
                        <a:pt x="1095" y="1276"/>
                        <a:pt x="1122" y="1276"/>
                      </a:cubicBezTo>
                      <a:cubicBezTo>
                        <a:pt x="1133" y="1275"/>
                        <a:pt x="1143" y="1275"/>
                        <a:pt x="1154" y="1275"/>
                      </a:cubicBezTo>
                      <a:cubicBezTo>
                        <a:pt x="1168" y="1275"/>
                        <a:pt x="1183" y="1275"/>
                        <a:pt x="1197" y="1275"/>
                      </a:cubicBezTo>
                      <a:cubicBezTo>
                        <a:pt x="1206" y="1275"/>
                        <a:pt x="1215" y="1275"/>
                        <a:pt x="1224" y="1275"/>
                      </a:cubicBezTo>
                      <a:cubicBezTo>
                        <a:pt x="1234" y="1275"/>
                        <a:pt x="1244" y="1275"/>
                        <a:pt x="1254" y="1274"/>
                      </a:cubicBezTo>
                      <a:cubicBezTo>
                        <a:pt x="1263" y="1274"/>
                        <a:pt x="1271" y="1274"/>
                        <a:pt x="1280" y="1274"/>
                      </a:cubicBezTo>
                      <a:cubicBezTo>
                        <a:pt x="1294" y="1275"/>
                        <a:pt x="1308" y="1275"/>
                        <a:pt x="1322" y="1275"/>
                      </a:cubicBezTo>
                      <a:cubicBezTo>
                        <a:pt x="1329" y="1275"/>
                        <a:pt x="1336" y="1275"/>
                        <a:pt x="1342" y="1275"/>
                      </a:cubicBezTo>
                      <a:cubicBezTo>
                        <a:pt x="1352" y="1275"/>
                        <a:pt x="1361" y="1275"/>
                        <a:pt x="1370" y="1275"/>
                      </a:cubicBezTo>
                      <a:cubicBezTo>
                        <a:pt x="1376" y="1275"/>
                        <a:pt x="1382" y="1274"/>
                        <a:pt x="1388" y="1275"/>
                      </a:cubicBezTo>
                      <a:cubicBezTo>
                        <a:pt x="1395" y="1275"/>
                        <a:pt x="1402" y="1275"/>
                        <a:pt x="1408" y="1275"/>
                      </a:cubicBezTo>
                      <a:cubicBezTo>
                        <a:pt x="1410" y="1275"/>
                        <a:pt x="1411" y="1275"/>
                        <a:pt x="1412" y="1275"/>
                      </a:cubicBezTo>
                      <a:cubicBezTo>
                        <a:pt x="1413" y="1271"/>
                        <a:pt x="1414" y="1268"/>
                        <a:pt x="1414" y="1265"/>
                      </a:cubicBezTo>
                      <a:cubicBezTo>
                        <a:pt x="1415" y="1250"/>
                        <a:pt x="1415" y="1236"/>
                        <a:pt x="1416" y="1222"/>
                      </a:cubicBezTo>
                      <a:cubicBezTo>
                        <a:pt x="1416" y="1204"/>
                        <a:pt x="1417" y="1186"/>
                        <a:pt x="1417" y="1168"/>
                      </a:cubicBezTo>
                      <a:cubicBezTo>
                        <a:pt x="1417" y="1164"/>
                        <a:pt x="1417" y="1160"/>
                        <a:pt x="1417" y="1156"/>
                      </a:cubicBezTo>
                      <a:cubicBezTo>
                        <a:pt x="1418" y="1148"/>
                        <a:pt x="1418" y="1139"/>
                        <a:pt x="1418" y="1131"/>
                      </a:cubicBezTo>
                      <a:cubicBezTo>
                        <a:pt x="1418" y="1117"/>
                        <a:pt x="1418" y="1103"/>
                        <a:pt x="1418" y="1088"/>
                      </a:cubicBezTo>
                      <a:cubicBezTo>
                        <a:pt x="1418" y="1077"/>
                        <a:pt x="1418" y="1065"/>
                        <a:pt x="1418" y="1054"/>
                      </a:cubicBezTo>
                      <a:cubicBezTo>
                        <a:pt x="1418" y="1038"/>
                        <a:pt x="1417" y="1023"/>
                        <a:pt x="1417" y="1007"/>
                      </a:cubicBezTo>
                      <a:cubicBezTo>
                        <a:pt x="1417" y="987"/>
                        <a:pt x="1418" y="966"/>
                        <a:pt x="1419" y="945"/>
                      </a:cubicBezTo>
                      <a:cubicBezTo>
                        <a:pt x="1419" y="932"/>
                        <a:pt x="1419" y="920"/>
                        <a:pt x="1419" y="907"/>
                      </a:cubicBezTo>
                      <a:cubicBezTo>
                        <a:pt x="1419" y="893"/>
                        <a:pt x="1419" y="879"/>
                        <a:pt x="1419" y="866"/>
                      </a:cubicBezTo>
                      <a:cubicBezTo>
                        <a:pt x="1420" y="853"/>
                        <a:pt x="1420" y="841"/>
                        <a:pt x="1421" y="829"/>
                      </a:cubicBezTo>
                      <a:cubicBezTo>
                        <a:pt x="1421" y="821"/>
                        <a:pt x="1422" y="814"/>
                        <a:pt x="1422" y="807"/>
                      </a:cubicBezTo>
                      <a:cubicBezTo>
                        <a:pt x="1423" y="797"/>
                        <a:pt x="1423" y="787"/>
                        <a:pt x="1423" y="777"/>
                      </a:cubicBezTo>
                      <a:cubicBezTo>
                        <a:pt x="1424" y="771"/>
                        <a:pt x="1424" y="764"/>
                        <a:pt x="1424" y="758"/>
                      </a:cubicBezTo>
                      <a:cubicBezTo>
                        <a:pt x="1425" y="750"/>
                        <a:pt x="1425" y="742"/>
                        <a:pt x="1426" y="734"/>
                      </a:cubicBezTo>
                      <a:cubicBezTo>
                        <a:pt x="1427" y="724"/>
                        <a:pt x="1427" y="715"/>
                        <a:pt x="1428" y="706"/>
                      </a:cubicBezTo>
                      <a:cubicBezTo>
                        <a:pt x="1428" y="700"/>
                        <a:pt x="1428" y="694"/>
                        <a:pt x="1429" y="689"/>
                      </a:cubicBezTo>
                      <a:cubicBezTo>
                        <a:pt x="1430" y="680"/>
                        <a:pt x="1431" y="670"/>
                        <a:pt x="1432" y="661"/>
                      </a:cubicBezTo>
                      <a:cubicBezTo>
                        <a:pt x="1433" y="644"/>
                        <a:pt x="1434" y="627"/>
                        <a:pt x="1436" y="610"/>
                      </a:cubicBezTo>
                      <a:cubicBezTo>
                        <a:pt x="1437" y="602"/>
                        <a:pt x="1437" y="595"/>
                        <a:pt x="1438" y="588"/>
                      </a:cubicBezTo>
                      <a:cubicBezTo>
                        <a:pt x="1439" y="581"/>
                        <a:pt x="1438" y="574"/>
                        <a:pt x="1437" y="567"/>
                      </a:cubicBezTo>
                      <a:cubicBezTo>
                        <a:pt x="1437" y="554"/>
                        <a:pt x="1437" y="541"/>
                        <a:pt x="1437" y="529"/>
                      </a:cubicBezTo>
                      <a:cubicBezTo>
                        <a:pt x="1437" y="509"/>
                        <a:pt x="1437" y="488"/>
                        <a:pt x="1437" y="468"/>
                      </a:cubicBezTo>
                      <a:cubicBezTo>
                        <a:pt x="1437" y="465"/>
                        <a:pt x="1437" y="461"/>
                        <a:pt x="1437" y="457"/>
                      </a:cubicBezTo>
                      <a:cubicBezTo>
                        <a:pt x="1437" y="438"/>
                        <a:pt x="1438" y="420"/>
                        <a:pt x="1437" y="402"/>
                      </a:cubicBezTo>
                      <a:cubicBezTo>
                        <a:pt x="1437" y="390"/>
                        <a:pt x="1438" y="379"/>
                        <a:pt x="1436" y="368"/>
                      </a:cubicBezTo>
                      <a:cubicBezTo>
                        <a:pt x="1436" y="363"/>
                        <a:pt x="1437" y="358"/>
                        <a:pt x="1437" y="353"/>
                      </a:cubicBezTo>
                      <a:cubicBezTo>
                        <a:pt x="1437" y="347"/>
                        <a:pt x="1436" y="341"/>
                        <a:pt x="1436" y="335"/>
                      </a:cubicBezTo>
                      <a:cubicBezTo>
                        <a:pt x="1436" y="324"/>
                        <a:pt x="1436" y="313"/>
                        <a:pt x="1436" y="302"/>
                      </a:cubicBezTo>
                      <a:cubicBezTo>
                        <a:pt x="1436" y="293"/>
                        <a:pt x="1435" y="284"/>
                        <a:pt x="1435" y="274"/>
                      </a:cubicBezTo>
                      <a:cubicBezTo>
                        <a:pt x="1435" y="266"/>
                        <a:pt x="1434" y="259"/>
                        <a:pt x="1434" y="251"/>
                      </a:cubicBezTo>
                      <a:cubicBezTo>
                        <a:pt x="1434" y="246"/>
                        <a:pt x="1433" y="241"/>
                        <a:pt x="1434" y="236"/>
                      </a:cubicBezTo>
                      <a:cubicBezTo>
                        <a:pt x="1435" y="229"/>
                        <a:pt x="1435" y="223"/>
                        <a:pt x="1433" y="217"/>
                      </a:cubicBezTo>
                      <a:cubicBezTo>
                        <a:pt x="1432" y="212"/>
                        <a:pt x="1432" y="208"/>
                        <a:pt x="1431" y="204"/>
                      </a:cubicBezTo>
                      <a:cubicBezTo>
                        <a:pt x="1425" y="202"/>
                        <a:pt x="1419" y="199"/>
                        <a:pt x="1414" y="197"/>
                      </a:cubicBezTo>
                      <a:cubicBezTo>
                        <a:pt x="1413" y="197"/>
                        <a:pt x="1412" y="197"/>
                        <a:pt x="1411" y="197"/>
                      </a:cubicBezTo>
                      <a:cubicBezTo>
                        <a:pt x="1407" y="196"/>
                        <a:pt x="1403" y="196"/>
                        <a:pt x="1398" y="195"/>
                      </a:cubicBezTo>
                      <a:cubicBezTo>
                        <a:pt x="1388" y="193"/>
                        <a:pt x="1378" y="192"/>
                        <a:pt x="1369" y="187"/>
                      </a:cubicBezTo>
                      <a:cubicBezTo>
                        <a:pt x="1368" y="186"/>
                        <a:pt x="1367" y="186"/>
                        <a:pt x="1365" y="186"/>
                      </a:cubicBezTo>
                      <a:cubicBezTo>
                        <a:pt x="1356" y="184"/>
                        <a:pt x="1346" y="183"/>
                        <a:pt x="1337" y="181"/>
                      </a:cubicBezTo>
                      <a:cubicBezTo>
                        <a:pt x="1333" y="180"/>
                        <a:pt x="1329" y="177"/>
                        <a:pt x="1324" y="176"/>
                      </a:cubicBezTo>
                      <a:cubicBezTo>
                        <a:pt x="1317" y="174"/>
                        <a:pt x="1310" y="173"/>
                        <a:pt x="1303" y="171"/>
                      </a:cubicBezTo>
                      <a:cubicBezTo>
                        <a:pt x="1300" y="170"/>
                        <a:pt x="1296" y="169"/>
                        <a:pt x="1293" y="168"/>
                      </a:cubicBezTo>
                      <a:cubicBezTo>
                        <a:pt x="1290" y="167"/>
                        <a:pt x="1287" y="166"/>
                        <a:pt x="1284" y="165"/>
                      </a:cubicBezTo>
                      <a:cubicBezTo>
                        <a:pt x="1277" y="163"/>
                        <a:pt x="1269" y="162"/>
                        <a:pt x="1262" y="158"/>
                      </a:cubicBezTo>
                      <a:cubicBezTo>
                        <a:pt x="1260" y="157"/>
                        <a:pt x="1258" y="157"/>
                        <a:pt x="1256" y="157"/>
                      </a:cubicBezTo>
                      <a:cubicBezTo>
                        <a:pt x="1247" y="157"/>
                        <a:pt x="1239" y="154"/>
                        <a:pt x="1231" y="151"/>
                      </a:cubicBezTo>
                      <a:cubicBezTo>
                        <a:pt x="1225" y="148"/>
                        <a:pt x="1218" y="146"/>
                        <a:pt x="1211" y="144"/>
                      </a:cubicBezTo>
                      <a:cubicBezTo>
                        <a:pt x="1195" y="140"/>
                        <a:pt x="1180" y="135"/>
                        <a:pt x="1165" y="131"/>
                      </a:cubicBezTo>
                      <a:cubicBezTo>
                        <a:pt x="1160" y="130"/>
                        <a:pt x="1155" y="128"/>
                        <a:pt x="1150" y="127"/>
                      </a:cubicBezTo>
                      <a:cubicBezTo>
                        <a:pt x="1143" y="125"/>
                        <a:pt x="1136" y="124"/>
                        <a:pt x="1129" y="122"/>
                      </a:cubicBezTo>
                      <a:cubicBezTo>
                        <a:pt x="1125" y="121"/>
                        <a:pt x="1121" y="120"/>
                        <a:pt x="1117" y="119"/>
                      </a:cubicBezTo>
                      <a:cubicBezTo>
                        <a:pt x="1108" y="116"/>
                        <a:pt x="1098" y="114"/>
                        <a:pt x="1089" y="111"/>
                      </a:cubicBezTo>
                      <a:cubicBezTo>
                        <a:pt x="1083" y="109"/>
                        <a:pt x="1076" y="107"/>
                        <a:pt x="1070" y="105"/>
                      </a:cubicBezTo>
                      <a:cubicBezTo>
                        <a:pt x="1062" y="103"/>
                        <a:pt x="1054" y="102"/>
                        <a:pt x="1046" y="98"/>
                      </a:cubicBezTo>
                      <a:cubicBezTo>
                        <a:pt x="1035" y="94"/>
                        <a:pt x="1024" y="91"/>
                        <a:pt x="1012" y="88"/>
                      </a:cubicBezTo>
                      <a:cubicBezTo>
                        <a:pt x="1007" y="87"/>
                        <a:pt x="1003" y="86"/>
                        <a:pt x="998" y="85"/>
                      </a:cubicBezTo>
                      <a:cubicBezTo>
                        <a:pt x="996" y="84"/>
                        <a:pt x="994" y="82"/>
                        <a:pt x="991" y="81"/>
                      </a:cubicBezTo>
                      <a:cubicBezTo>
                        <a:pt x="988" y="81"/>
                        <a:pt x="984" y="81"/>
                        <a:pt x="980" y="80"/>
                      </a:cubicBezTo>
                      <a:cubicBezTo>
                        <a:pt x="970" y="76"/>
                        <a:pt x="959" y="74"/>
                        <a:pt x="949" y="69"/>
                      </a:cubicBezTo>
                      <a:cubicBezTo>
                        <a:pt x="944" y="67"/>
                        <a:pt x="939" y="66"/>
                        <a:pt x="934" y="65"/>
                      </a:cubicBezTo>
                      <a:cubicBezTo>
                        <a:pt x="928" y="63"/>
                        <a:pt x="922" y="64"/>
                        <a:pt x="917" y="60"/>
                      </a:cubicBezTo>
                      <a:cubicBezTo>
                        <a:pt x="913" y="57"/>
                        <a:pt x="908" y="56"/>
                        <a:pt x="904" y="54"/>
                      </a:cubicBezTo>
                      <a:cubicBezTo>
                        <a:pt x="901" y="53"/>
                        <a:pt x="898" y="52"/>
                        <a:pt x="895" y="51"/>
                      </a:cubicBezTo>
                      <a:cubicBezTo>
                        <a:pt x="888" y="49"/>
                        <a:pt x="882" y="47"/>
                        <a:pt x="875" y="45"/>
                      </a:cubicBezTo>
                      <a:cubicBezTo>
                        <a:pt x="871" y="43"/>
                        <a:pt x="866" y="42"/>
                        <a:pt x="861" y="41"/>
                      </a:cubicBezTo>
                      <a:cubicBezTo>
                        <a:pt x="856" y="40"/>
                        <a:pt x="850" y="39"/>
                        <a:pt x="845" y="38"/>
                      </a:cubicBezTo>
                      <a:cubicBezTo>
                        <a:pt x="841" y="38"/>
                        <a:pt x="836" y="38"/>
                        <a:pt x="832" y="36"/>
                      </a:cubicBezTo>
                      <a:cubicBezTo>
                        <a:pt x="827" y="33"/>
                        <a:pt x="821" y="34"/>
                        <a:pt x="815" y="34"/>
                      </a:cubicBezTo>
                      <a:cubicBezTo>
                        <a:pt x="809" y="33"/>
                        <a:pt x="804" y="33"/>
                        <a:pt x="798" y="31"/>
                      </a:cubicBezTo>
                      <a:cubicBezTo>
                        <a:pt x="795" y="30"/>
                        <a:pt x="791" y="28"/>
                        <a:pt x="788" y="29"/>
                      </a:cubicBezTo>
                      <a:cubicBezTo>
                        <a:pt x="785" y="30"/>
                        <a:pt x="782" y="29"/>
                        <a:pt x="781" y="28"/>
                      </a:cubicBezTo>
                      <a:cubicBezTo>
                        <a:pt x="775" y="23"/>
                        <a:pt x="769" y="22"/>
                        <a:pt x="762" y="21"/>
                      </a:cubicBezTo>
                      <a:cubicBezTo>
                        <a:pt x="759" y="20"/>
                        <a:pt x="756" y="19"/>
                        <a:pt x="756" y="14"/>
                      </a:cubicBezTo>
                      <a:cubicBezTo>
                        <a:pt x="751" y="16"/>
                        <a:pt x="746" y="18"/>
                        <a:pt x="741" y="20"/>
                      </a:cubicBezTo>
                      <a:cubicBezTo>
                        <a:pt x="735" y="22"/>
                        <a:pt x="728" y="21"/>
                        <a:pt x="722" y="25"/>
                      </a:cubicBezTo>
                      <a:cubicBezTo>
                        <a:pt x="718" y="28"/>
                        <a:pt x="712" y="29"/>
                        <a:pt x="706" y="31"/>
                      </a:cubicBezTo>
                      <a:cubicBezTo>
                        <a:pt x="701" y="32"/>
                        <a:pt x="696" y="34"/>
                        <a:pt x="692" y="37"/>
                      </a:cubicBezTo>
                      <a:cubicBezTo>
                        <a:pt x="691" y="39"/>
                        <a:pt x="688" y="39"/>
                        <a:pt x="686" y="39"/>
                      </a:cubicBezTo>
                      <a:cubicBezTo>
                        <a:pt x="684" y="40"/>
                        <a:pt x="681" y="40"/>
                        <a:pt x="679" y="41"/>
                      </a:cubicBezTo>
                      <a:cubicBezTo>
                        <a:pt x="677" y="41"/>
                        <a:pt x="674" y="42"/>
                        <a:pt x="672" y="43"/>
                      </a:cubicBezTo>
                      <a:cubicBezTo>
                        <a:pt x="670" y="43"/>
                        <a:pt x="669" y="43"/>
                        <a:pt x="668" y="44"/>
                      </a:cubicBezTo>
                      <a:cubicBezTo>
                        <a:pt x="665" y="45"/>
                        <a:pt x="662" y="45"/>
                        <a:pt x="660" y="47"/>
                      </a:cubicBezTo>
                      <a:cubicBezTo>
                        <a:pt x="657" y="50"/>
                        <a:pt x="653" y="48"/>
                        <a:pt x="650" y="50"/>
                      </a:cubicBezTo>
                      <a:cubicBezTo>
                        <a:pt x="644" y="53"/>
                        <a:pt x="637" y="54"/>
                        <a:pt x="630" y="55"/>
                      </a:cubicBezTo>
                      <a:cubicBezTo>
                        <a:pt x="627" y="55"/>
                        <a:pt x="625" y="57"/>
                        <a:pt x="622" y="57"/>
                      </a:cubicBezTo>
                      <a:cubicBezTo>
                        <a:pt x="622" y="58"/>
                        <a:pt x="621" y="59"/>
                        <a:pt x="620" y="59"/>
                      </a:cubicBezTo>
                      <a:cubicBezTo>
                        <a:pt x="614" y="58"/>
                        <a:pt x="608" y="61"/>
                        <a:pt x="602" y="64"/>
                      </a:cubicBezTo>
                      <a:cubicBezTo>
                        <a:pt x="600" y="65"/>
                        <a:pt x="599" y="65"/>
                        <a:pt x="598" y="65"/>
                      </a:cubicBezTo>
                      <a:cubicBezTo>
                        <a:pt x="592" y="65"/>
                        <a:pt x="587" y="67"/>
                        <a:pt x="582" y="70"/>
                      </a:cubicBezTo>
                      <a:cubicBezTo>
                        <a:pt x="578" y="72"/>
                        <a:pt x="573" y="74"/>
                        <a:pt x="569" y="76"/>
                      </a:cubicBezTo>
                      <a:cubicBezTo>
                        <a:pt x="560" y="78"/>
                        <a:pt x="552" y="80"/>
                        <a:pt x="543" y="82"/>
                      </a:cubicBezTo>
                      <a:cubicBezTo>
                        <a:pt x="540" y="83"/>
                        <a:pt x="536" y="85"/>
                        <a:pt x="533" y="86"/>
                      </a:cubicBezTo>
                      <a:cubicBezTo>
                        <a:pt x="527" y="88"/>
                        <a:pt x="520" y="88"/>
                        <a:pt x="514" y="92"/>
                      </a:cubicBezTo>
                      <a:cubicBezTo>
                        <a:pt x="514" y="93"/>
                        <a:pt x="512" y="93"/>
                        <a:pt x="511" y="93"/>
                      </a:cubicBezTo>
                      <a:cubicBezTo>
                        <a:pt x="502" y="95"/>
                        <a:pt x="494" y="98"/>
                        <a:pt x="485" y="100"/>
                      </a:cubicBezTo>
                      <a:cubicBezTo>
                        <a:pt x="480" y="102"/>
                        <a:pt x="475" y="104"/>
                        <a:pt x="469" y="105"/>
                      </a:cubicBezTo>
                      <a:cubicBezTo>
                        <a:pt x="460" y="106"/>
                        <a:pt x="451" y="109"/>
                        <a:pt x="442" y="112"/>
                      </a:cubicBezTo>
                      <a:cubicBezTo>
                        <a:pt x="433" y="115"/>
                        <a:pt x="423" y="116"/>
                        <a:pt x="414" y="121"/>
                      </a:cubicBezTo>
                      <a:cubicBezTo>
                        <a:pt x="412" y="122"/>
                        <a:pt x="409" y="123"/>
                        <a:pt x="406" y="124"/>
                      </a:cubicBezTo>
                      <a:cubicBezTo>
                        <a:pt x="399" y="125"/>
                        <a:pt x="392" y="126"/>
                        <a:pt x="386" y="129"/>
                      </a:cubicBezTo>
                      <a:cubicBezTo>
                        <a:pt x="379" y="132"/>
                        <a:pt x="372" y="134"/>
                        <a:pt x="365" y="136"/>
                      </a:cubicBezTo>
                      <a:cubicBezTo>
                        <a:pt x="354" y="140"/>
                        <a:pt x="344" y="143"/>
                        <a:pt x="334" y="147"/>
                      </a:cubicBezTo>
                      <a:cubicBezTo>
                        <a:pt x="325" y="150"/>
                        <a:pt x="317" y="152"/>
                        <a:pt x="309" y="155"/>
                      </a:cubicBezTo>
                      <a:cubicBezTo>
                        <a:pt x="303" y="157"/>
                        <a:pt x="297" y="159"/>
                        <a:pt x="291" y="161"/>
                      </a:cubicBezTo>
                      <a:cubicBezTo>
                        <a:pt x="283" y="164"/>
                        <a:pt x="275" y="167"/>
                        <a:pt x="266" y="171"/>
                      </a:cubicBezTo>
                      <a:cubicBezTo>
                        <a:pt x="259" y="174"/>
                        <a:pt x="252" y="178"/>
                        <a:pt x="244" y="181"/>
                      </a:cubicBezTo>
                      <a:cubicBezTo>
                        <a:pt x="235" y="184"/>
                        <a:pt x="226" y="187"/>
                        <a:pt x="218" y="190"/>
                      </a:cubicBezTo>
                      <a:cubicBezTo>
                        <a:pt x="205" y="195"/>
                        <a:pt x="193" y="198"/>
                        <a:pt x="180" y="202"/>
                      </a:cubicBezTo>
                      <a:cubicBezTo>
                        <a:pt x="176" y="203"/>
                        <a:pt x="172" y="204"/>
                        <a:pt x="168" y="206"/>
                      </a:cubicBezTo>
                      <a:cubicBezTo>
                        <a:pt x="162" y="208"/>
                        <a:pt x="155" y="210"/>
                        <a:pt x="149" y="212"/>
                      </a:cubicBezTo>
                      <a:cubicBezTo>
                        <a:pt x="144" y="213"/>
                        <a:pt x="143" y="215"/>
                        <a:pt x="142" y="219"/>
                      </a:cubicBezTo>
                      <a:cubicBezTo>
                        <a:pt x="142" y="228"/>
                        <a:pt x="142" y="237"/>
                        <a:pt x="141" y="246"/>
                      </a:cubicBezTo>
                      <a:cubicBezTo>
                        <a:pt x="141" y="260"/>
                        <a:pt x="141" y="273"/>
                        <a:pt x="141" y="287"/>
                      </a:cubicBezTo>
                      <a:cubicBezTo>
                        <a:pt x="141" y="299"/>
                        <a:pt x="140" y="311"/>
                        <a:pt x="140" y="322"/>
                      </a:cubicBezTo>
                      <a:cubicBezTo>
                        <a:pt x="140" y="350"/>
                        <a:pt x="139" y="377"/>
                        <a:pt x="139" y="404"/>
                      </a:cubicBezTo>
                      <a:cubicBezTo>
                        <a:pt x="139" y="417"/>
                        <a:pt x="140" y="429"/>
                        <a:pt x="140" y="441"/>
                      </a:cubicBezTo>
                      <a:cubicBezTo>
                        <a:pt x="140" y="462"/>
                        <a:pt x="140" y="482"/>
                        <a:pt x="140" y="502"/>
                      </a:cubicBezTo>
                      <a:cubicBezTo>
                        <a:pt x="140" y="514"/>
                        <a:pt x="139" y="526"/>
                        <a:pt x="139" y="538"/>
                      </a:cubicBezTo>
                      <a:cubicBezTo>
                        <a:pt x="139" y="546"/>
                        <a:pt x="140" y="554"/>
                        <a:pt x="140" y="561"/>
                      </a:cubicBezTo>
                      <a:cubicBezTo>
                        <a:pt x="140" y="577"/>
                        <a:pt x="141" y="593"/>
                        <a:pt x="141" y="609"/>
                      </a:cubicBezTo>
                      <a:cubicBezTo>
                        <a:pt x="141" y="623"/>
                        <a:pt x="141" y="637"/>
                        <a:pt x="142" y="651"/>
                      </a:cubicBezTo>
                      <a:cubicBezTo>
                        <a:pt x="142" y="654"/>
                        <a:pt x="142" y="657"/>
                        <a:pt x="142" y="660"/>
                      </a:cubicBezTo>
                      <a:cubicBezTo>
                        <a:pt x="142" y="679"/>
                        <a:pt x="142" y="698"/>
                        <a:pt x="142" y="717"/>
                      </a:cubicBezTo>
                      <a:cubicBezTo>
                        <a:pt x="142" y="720"/>
                        <a:pt x="143" y="724"/>
                        <a:pt x="143" y="728"/>
                      </a:cubicBezTo>
                      <a:cubicBezTo>
                        <a:pt x="143" y="738"/>
                        <a:pt x="143" y="749"/>
                        <a:pt x="143" y="760"/>
                      </a:cubicBezTo>
                      <a:cubicBezTo>
                        <a:pt x="143" y="773"/>
                        <a:pt x="144" y="786"/>
                        <a:pt x="145" y="799"/>
                      </a:cubicBezTo>
                      <a:cubicBezTo>
                        <a:pt x="146" y="808"/>
                        <a:pt x="146" y="818"/>
                        <a:pt x="146" y="827"/>
                      </a:cubicBezTo>
                      <a:cubicBezTo>
                        <a:pt x="146" y="836"/>
                        <a:pt x="146" y="845"/>
                        <a:pt x="146" y="854"/>
                      </a:cubicBezTo>
                      <a:cubicBezTo>
                        <a:pt x="146" y="869"/>
                        <a:pt x="147" y="884"/>
                        <a:pt x="147" y="899"/>
                      </a:cubicBezTo>
                      <a:cubicBezTo>
                        <a:pt x="147" y="908"/>
                        <a:pt x="148" y="917"/>
                        <a:pt x="148" y="926"/>
                      </a:cubicBezTo>
                      <a:cubicBezTo>
                        <a:pt x="148" y="934"/>
                        <a:pt x="148" y="941"/>
                        <a:pt x="148" y="948"/>
                      </a:cubicBezTo>
                      <a:cubicBezTo>
                        <a:pt x="149" y="961"/>
                        <a:pt x="148" y="975"/>
                        <a:pt x="149" y="988"/>
                      </a:cubicBezTo>
                      <a:cubicBezTo>
                        <a:pt x="149" y="1002"/>
                        <a:pt x="149" y="1016"/>
                        <a:pt x="149" y="1031"/>
                      </a:cubicBezTo>
                      <a:cubicBezTo>
                        <a:pt x="148" y="1044"/>
                        <a:pt x="148" y="1056"/>
                        <a:pt x="148" y="1069"/>
                      </a:cubicBezTo>
                      <a:cubicBezTo>
                        <a:pt x="148" y="1079"/>
                        <a:pt x="148" y="1088"/>
                        <a:pt x="148" y="1098"/>
                      </a:cubicBezTo>
                      <a:cubicBezTo>
                        <a:pt x="147" y="1112"/>
                        <a:pt x="147" y="1126"/>
                        <a:pt x="146" y="1140"/>
                      </a:cubicBezTo>
                      <a:cubicBezTo>
                        <a:pt x="146" y="1153"/>
                        <a:pt x="146" y="1166"/>
                        <a:pt x="146" y="1179"/>
                      </a:cubicBezTo>
                      <a:cubicBezTo>
                        <a:pt x="146" y="1187"/>
                        <a:pt x="146" y="1195"/>
                        <a:pt x="146" y="1203"/>
                      </a:cubicBezTo>
                      <a:cubicBezTo>
                        <a:pt x="146" y="1218"/>
                        <a:pt x="146" y="1234"/>
                        <a:pt x="146" y="1249"/>
                      </a:cubicBezTo>
                      <a:cubicBezTo>
                        <a:pt x="146" y="1261"/>
                        <a:pt x="147" y="1272"/>
                        <a:pt x="148" y="1283"/>
                      </a:cubicBezTo>
                      <a:cubicBezTo>
                        <a:pt x="148" y="1287"/>
                        <a:pt x="149" y="1290"/>
                        <a:pt x="149" y="1294"/>
                      </a:cubicBezTo>
                      <a:cubicBezTo>
                        <a:pt x="158" y="1294"/>
                        <a:pt x="166" y="1294"/>
                        <a:pt x="174" y="1294"/>
                      </a:cubicBezTo>
                      <a:cubicBezTo>
                        <a:pt x="188" y="1293"/>
                        <a:pt x="203" y="1292"/>
                        <a:pt x="218" y="1291"/>
                      </a:cubicBezTo>
                      <a:cubicBezTo>
                        <a:pt x="226" y="1291"/>
                        <a:pt x="234" y="1290"/>
                        <a:pt x="241" y="1290"/>
                      </a:cubicBezTo>
                      <a:cubicBezTo>
                        <a:pt x="249" y="1290"/>
                        <a:pt x="257" y="1290"/>
                        <a:pt x="265" y="1290"/>
                      </a:cubicBezTo>
                      <a:cubicBezTo>
                        <a:pt x="279" y="1289"/>
                        <a:pt x="292" y="1288"/>
                        <a:pt x="305" y="1288"/>
                      </a:cubicBezTo>
                      <a:cubicBezTo>
                        <a:pt x="315" y="1288"/>
                        <a:pt x="324" y="1288"/>
                        <a:pt x="333" y="1288"/>
                      </a:cubicBezTo>
                      <a:cubicBezTo>
                        <a:pt x="342" y="1287"/>
                        <a:pt x="350" y="1287"/>
                        <a:pt x="359" y="1287"/>
                      </a:cubicBezTo>
                      <a:cubicBezTo>
                        <a:pt x="372" y="1287"/>
                        <a:pt x="384" y="1286"/>
                        <a:pt x="397" y="1286"/>
                      </a:cubicBezTo>
                      <a:cubicBezTo>
                        <a:pt x="409" y="1286"/>
                        <a:pt x="422" y="1286"/>
                        <a:pt x="434" y="1287"/>
                      </a:cubicBezTo>
                      <a:cubicBezTo>
                        <a:pt x="447" y="1287"/>
                        <a:pt x="460" y="1286"/>
                        <a:pt x="473" y="1286"/>
                      </a:cubicBezTo>
                      <a:cubicBezTo>
                        <a:pt x="489" y="1287"/>
                        <a:pt x="504" y="1287"/>
                        <a:pt x="519" y="1287"/>
                      </a:cubicBezTo>
                      <a:cubicBezTo>
                        <a:pt x="536" y="1288"/>
                        <a:pt x="552" y="1288"/>
                        <a:pt x="568" y="1288"/>
                      </a:cubicBezTo>
                      <a:cubicBezTo>
                        <a:pt x="578" y="1288"/>
                        <a:pt x="587" y="1288"/>
                        <a:pt x="597" y="1288"/>
                      </a:cubicBezTo>
                      <a:cubicBezTo>
                        <a:pt x="608" y="1289"/>
                        <a:pt x="619" y="1289"/>
                        <a:pt x="631" y="1289"/>
                      </a:cubicBezTo>
                      <a:cubicBezTo>
                        <a:pt x="635" y="1289"/>
                        <a:pt x="640" y="1288"/>
                        <a:pt x="644" y="1288"/>
                      </a:cubicBezTo>
                      <a:close/>
                      <a:moveTo>
                        <a:pt x="830" y="1285"/>
                      </a:moveTo>
                      <a:cubicBezTo>
                        <a:pt x="831" y="1279"/>
                        <a:pt x="831" y="1273"/>
                        <a:pt x="832" y="1267"/>
                      </a:cubicBezTo>
                      <a:cubicBezTo>
                        <a:pt x="832" y="1264"/>
                        <a:pt x="831" y="1261"/>
                        <a:pt x="831" y="1258"/>
                      </a:cubicBezTo>
                      <a:cubicBezTo>
                        <a:pt x="831" y="1252"/>
                        <a:pt x="832" y="1247"/>
                        <a:pt x="832" y="1242"/>
                      </a:cubicBezTo>
                      <a:cubicBezTo>
                        <a:pt x="831" y="1231"/>
                        <a:pt x="831" y="1221"/>
                        <a:pt x="831" y="1211"/>
                      </a:cubicBezTo>
                      <a:cubicBezTo>
                        <a:pt x="830" y="1203"/>
                        <a:pt x="831" y="1194"/>
                        <a:pt x="831" y="1186"/>
                      </a:cubicBezTo>
                      <a:cubicBezTo>
                        <a:pt x="831" y="1178"/>
                        <a:pt x="828" y="1171"/>
                        <a:pt x="831" y="1164"/>
                      </a:cubicBezTo>
                      <a:cubicBezTo>
                        <a:pt x="831" y="1164"/>
                        <a:pt x="831" y="1163"/>
                        <a:pt x="831" y="1163"/>
                      </a:cubicBezTo>
                      <a:cubicBezTo>
                        <a:pt x="830" y="1153"/>
                        <a:pt x="831" y="1143"/>
                        <a:pt x="830" y="1133"/>
                      </a:cubicBezTo>
                      <a:cubicBezTo>
                        <a:pt x="828" y="1120"/>
                        <a:pt x="828" y="1106"/>
                        <a:pt x="827" y="1092"/>
                      </a:cubicBezTo>
                      <a:cubicBezTo>
                        <a:pt x="827" y="1081"/>
                        <a:pt x="826" y="1070"/>
                        <a:pt x="826" y="1059"/>
                      </a:cubicBezTo>
                      <a:cubicBezTo>
                        <a:pt x="825" y="1052"/>
                        <a:pt x="825" y="1045"/>
                        <a:pt x="825" y="1037"/>
                      </a:cubicBezTo>
                      <a:cubicBezTo>
                        <a:pt x="825" y="1034"/>
                        <a:pt x="822" y="1030"/>
                        <a:pt x="823" y="1027"/>
                      </a:cubicBezTo>
                      <a:cubicBezTo>
                        <a:pt x="825" y="1021"/>
                        <a:pt x="824" y="1015"/>
                        <a:pt x="825" y="1010"/>
                      </a:cubicBezTo>
                      <a:cubicBezTo>
                        <a:pt x="825" y="997"/>
                        <a:pt x="825" y="985"/>
                        <a:pt x="824" y="972"/>
                      </a:cubicBezTo>
                      <a:cubicBezTo>
                        <a:pt x="824" y="959"/>
                        <a:pt x="823" y="946"/>
                        <a:pt x="823" y="933"/>
                      </a:cubicBezTo>
                      <a:cubicBezTo>
                        <a:pt x="822" y="923"/>
                        <a:pt x="823" y="913"/>
                        <a:pt x="823" y="903"/>
                      </a:cubicBezTo>
                      <a:cubicBezTo>
                        <a:pt x="822" y="890"/>
                        <a:pt x="822" y="878"/>
                        <a:pt x="822" y="865"/>
                      </a:cubicBezTo>
                      <a:cubicBezTo>
                        <a:pt x="822" y="862"/>
                        <a:pt x="820" y="860"/>
                        <a:pt x="820" y="858"/>
                      </a:cubicBezTo>
                      <a:cubicBezTo>
                        <a:pt x="818" y="855"/>
                        <a:pt x="817" y="852"/>
                        <a:pt x="816" y="849"/>
                      </a:cubicBezTo>
                      <a:cubicBezTo>
                        <a:pt x="816" y="845"/>
                        <a:pt x="816" y="840"/>
                        <a:pt x="816" y="835"/>
                      </a:cubicBezTo>
                      <a:cubicBezTo>
                        <a:pt x="811" y="835"/>
                        <a:pt x="806" y="835"/>
                        <a:pt x="801" y="834"/>
                      </a:cubicBezTo>
                      <a:cubicBezTo>
                        <a:pt x="796" y="834"/>
                        <a:pt x="790" y="835"/>
                        <a:pt x="785" y="835"/>
                      </a:cubicBezTo>
                      <a:cubicBezTo>
                        <a:pt x="780" y="835"/>
                        <a:pt x="776" y="834"/>
                        <a:pt x="771" y="834"/>
                      </a:cubicBezTo>
                      <a:cubicBezTo>
                        <a:pt x="765" y="834"/>
                        <a:pt x="759" y="835"/>
                        <a:pt x="753" y="835"/>
                      </a:cubicBezTo>
                      <a:cubicBezTo>
                        <a:pt x="738" y="833"/>
                        <a:pt x="724" y="834"/>
                        <a:pt x="709" y="834"/>
                      </a:cubicBezTo>
                      <a:cubicBezTo>
                        <a:pt x="702" y="834"/>
                        <a:pt x="695" y="835"/>
                        <a:pt x="688" y="835"/>
                      </a:cubicBezTo>
                      <a:cubicBezTo>
                        <a:pt x="687" y="835"/>
                        <a:pt x="686" y="835"/>
                        <a:pt x="685" y="835"/>
                      </a:cubicBezTo>
                      <a:cubicBezTo>
                        <a:pt x="676" y="832"/>
                        <a:pt x="667" y="835"/>
                        <a:pt x="657" y="836"/>
                      </a:cubicBezTo>
                      <a:cubicBezTo>
                        <a:pt x="657" y="840"/>
                        <a:pt x="656" y="843"/>
                        <a:pt x="656" y="847"/>
                      </a:cubicBezTo>
                      <a:cubicBezTo>
                        <a:pt x="656" y="848"/>
                        <a:pt x="656" y="850"/>
                        <a:pt x="656" y="852"/>
                      </a:cubicBezTo>
                      <a:cubicBezTo>
                        <a:pt x="656" y="862"/>
                        <a:pt x="655" y="872"/>
                        <a:pt x="655" y="881"/>
                      </a:cubicBezTo>
                      <a:cubicBezTo>
                        <a:pt x="655" y="892"/>
                        <a:pt x="655" y="902"/>
                        <a:pt x="655" y="912"/>
                      </a:cubicBezTo>
                      <a:cubicBezTo>
                        <a:pt x="655" y="918"/>
                        <a:pt x="655" y="924"/>
                        <a:pt x="655" y="930"/>
                      </a:cubicBezTo>
                      <a:cubicBezTo>
                        <a:pt x="654" y="938"/>
                        <a:pt x="653" y="945"/>
                        <a:pt x="653" y="952"/>
                      </a:cubicBezTo>
                      <a:cubicBezTo>
                        <a:pt x="652" y="964"/>
                        <a:pt x="652" y="976"/>
                        <a:pt x="652" y="988"/>
                      </a:cubicBezTo>
                      <a:cubicBezTo>
                        <a:pt x="652" y="995"/>
                        <a:pt x="651" y="1002"/>
                        <a:pt x="650" y="1008"/>
                      </a:cubicBezTo>
                      <a:cubicBezTo>
                        <a:pt x="650" y="1017"/>
                        <a:pt x="649" y="1027"/>
                        <a:pt x="649" y="1036"/>
                      </a:cubicBezTo>
                      <a:cubicBezTo>
                        <a:pt x="649" y="1053"/>
                        <a:pt x="649" y="1069"/>
                        <a:pt x="649" y="1086"/>
                      </a:cubicBezTo>
                      <a:cubicBezTo>
                        <a:pt x="649" y="1093"/>
                        <a:pt x="650" y="1101"/>
                        <a:pt x="650" y="1108"/>
                      </a:cubicBezTo>
                      <a:cubicBezTo>
                        <a:pt x="650" y="1125"/>
                        <a:pt x="650" y="1142"/>
                        <a:pt x="650" y="1158"/>
                      </a:cubicBezTo>
                      <a:cubicBezTo>
                        <a:pt x="651" y="1174"/>
                        <a:pt x="650" y="1190"/>
                        <a:pt x="651" y="1206"/>
                      </a:cubicBezTo>
                      <a:cubicBezTo>
                        <a:pt x="652" y="1217"/>
                        <a:pt x="651" y="1228"/>
                        <a:pt x="651" y="1239"/>
                      </a:cubicBezTo>
                      <a:cubicBezTo>
                        <a:pt x="652" y="1251"/>
                        <a:pt x="652" y="1264"/>
                        <a:pt x="652" y="1276"/>
                      </a:cubicBezTo>
                      <a:cubicBezTo>
                        <a:pt x="652" y="1280"/>
                        <a:pt x="653" y="1283"/>
                        <a:pt x="653" y="1287"/>
                      </a:cubicBezTo>
                      <a:cubicBezTo>
                        <a:pt x="654" y="1287"/>
                        <a:pt x="654" y="1288"/>
                        <a:pt x="655" y="1288"/>
                      </a:cubicBezTo>
                      <a:cubicBezTo>
                        <a:pt x="667" y="1290"/>
                        <a:pt x="679" y="1288"/>
                        <a:pt x="692" y="1288"/>
                      </a:cubicBezTo>
                      <a:cubicBezTo>
                        <a:pt x="710" y="1288"/>
                        <a:pt x="729" y="1288"/>
                        <a:pt x="748" y="1287"/>
                      </a:cubicBezTo>
                      <a:cubicBezTo>
                        <a:pt x="757" y="1287"/>
                        <a:pt x="767" y="1288"/>
                        <a:pt x="776" y="1287"/>
                      </a:cubicBezTo>
                      <a:cubicBezTo>
                        <a:pt x="789" y="1287"/>
                        <a:pt x="802" y="1286"/>
                        <a:pt x="815" y="1285"/>
                      </a:cubicBezTo>
                      <a:cubicBezTo>
                        <a:pt x="820" y="1285"/>
                        <a:pt x="825" y="1285"/>
                        <a:pt x="830" y="1285"/>
                      </a:cubicBezTo>
                      <a:close/>
                      <a:moveTo>
                        <a:pt x="828" y="835"/>
                      </a:moveTo>
                      <a:cubicBezTo>
                        <a:pt x="829" y="842"/>
                        <a:pt x="829" y="848"/>
                        <a:pt x="829" y="855"/>
                      </a:cubicBezTo>
                      <a:cubicBezTo>
                        <a:pt x="830" y="861"/>
                        <a:pt x="829" y="866"/>
                        <a:pt x="829" y="872"/>
                      </a:cubicBezTo>
                      <a:cubicBezTo>
                        <a:pt x="829" y="886"/>
                        <a:pt x="831" y="899"/>
                        <a:pt x="830" y="912"/>
                      </a:cubicBezTo>
                      <a:cubicBezTo>
                        <a:pt x="829" y="917"/>
                        <a:pt x="830" y="921"/>
                        <a:pt x="830" y="925"/>
                      </a:cubicBezTo>
                      <a:cubicBezTo>
                        <a:pt x="831" y="936"/>
                        <a:pt x="831" y="946"/>
                        <a:pt x="831" y="956"/>
                      </a:cubicBezTo>
                      <a:cubicBezTo>
                        <a:pt x="832" y="969"/>
                        <a:pt x="833" y="982"/>
                        <a:pt x="833" y="995"/>
                      </a:cubicBezTo>
                      <a:cubicBezTo>
                        <a:pt x="833" y="1012"/>
                        <a:pt x="834" y="1030"/>
                        <a:pt x="834" y="1047"/>
                      </a:cubicBezTo>
                      <a:cubicBezTo>
                        <a:pt x="834" y="1058"/>
                        <a:pt x="835" y="1069"/>
                        <a:pt x="835" y="1081"/>
                      </a:cubicBezTo>
                      <a:cubicBezTo>
                        <a:pt x="836" y="1095"/>
                        <a:pt x="837" y="1108"/>
                        <a:pt x="838" y="1122"/>
                      </a:cubicBezTo>
                      <a:cubicBezTo>
                        <a:pt x="838" y="1131"/>
                        <a:pt x="839" y="1139"/>
                        <a:pt x="839" y="1147"/>
                      </a:cubicBezTo>
                      <a:cubicBezTo>
                        <a:pt x="840" y="1163"/>
                        <a:pt x="839" y="1178"/>
                        <a:pt x="839" y="1194"/>
                      </a:cubicBezTo>
                      <a:cubicBezTo>
                        <a:pt x="840" y="1207"/>
                        <a:pt x="840" y="1221"/>
                        <a:pt x="840" y="1235"/>
                      </a:cubicBezTo>
                      <a:cubicBezTo>
                        <a:pt x="840" y="1249"/>
                        <a:pt x="841" y="1264"/>
                        <a:pt x="840" y="1279"/>
                      </a:cubicBezTo>
                      <a:cubicBezTo>
                        <a:pt x="840" y="1281"/>
                        <a:pt x="841" y="1282"/>
                        <a:pt x="841" y="1284"/>
                      </a:cubicBezTo>
                      <a:cubicBezTo>
                        <a:pt x="842" y="1284"/>
                        <a:pt x="843" y="1285"/>
                        <a:pt x="844" y="1285"/>
                      </a:cubicBezTo>
                      <a:cubicBezTo>
                        <a:pt x="852" y="1284"/>
                        <a:pt x="860" y="1284"/>
                        <a:pt x="868" y="1284"/>
                      </a:cubicBezTo>
                      <a:cubicBezTo>
                        <a:pt x="875" y="1283"/>
                        <a:pt x="882" y="1282"/>
                        <a:pt x="889" y="1281"/>
                      </a:cubicBezTo>
                      <a:cubicBezTo>
                        <a:pt x="902" y="1281"/>
                        <a:pt x="914" y="1280"/>
                        <a:pt x="927" y="1280"/>
                      </a:cubicBezTo>
                      <a:cubicBezTo>
                        <a:pt x="932" y="1280"/>
                        <a:pt x="937" y="1280"/>
                        <a:pt x="942" y="1280"/>
                      </a:cubicBezTo>
                      <a:cubicBezTo>
                        <a:pt x="954" y="1280"/>
                        <a:pt x="966" y="1279"/>
                        <a:pt x="978" y="1279"/>
                      </a:cubicBezTo>
                      <a:cubicBezTo>
                        <a:pt x="980" y="1279"/>
                        <a:pt x="982" y="1278"/>
                        <a:pt x="982" y="1276"/>
                      </a:cubicBezTo>
                      <a:cubicBezTo>
                        <a:pt x="982" y="1274"/>
                        <a:pt x="983" y="1272"/>
                        <a:pt x="983" y="1271"/>
                      </a:cubicBezTo>
                      <a:cubicBezTo>
                        <a:pt x="983" y="1258"/>
                        <a:pt x="984" y="1245"/>
                        <a:pt x="984" y="1232"/>
                      </a:cubicBezTo>
                      <a:cubicBezTo>
                        <a:pt x="984" y="1221"/>
                        <a:pt x="984" y="1210"/>
                        <a:pt x="984" y="1198"/>
                      </a:cubicBezTo>
                      <a:cubicBezTo>
                        <a:pt x="984" y="1194"/>
                        <a:pt x="984" y="1190"/>
                        <a:pt x="984" y="1186"/>
                      </a:cubicBezTo>
                      <a:cubicBezTo>
                        <a:pt x="984" y="1175"/>
                        <a:pt x="985" y="1164"/>
                        <a:pt x="985" y="1152"/>
                      </a:cubicBezTo>
                      <a:cubicBezTo>
                        <a:pt x="984" y="1138"/>
                        <a:pt x="983" y="1123"/>
                        <a:pt x="982" y="1108"/>
                      </a:cubicBezTo>
                      <a:cubicBezTo>
                        <a:pt x="982" y="1104"/>
                        <a:pt x="981" y="1100"/>
                        <a:pt x="981" y="1096"/>
                      </a:cubicBezTo>
                      <a:cubicBezTo>
                        <a:pt x="982" y="1092"/>
                        <a:pt x="978" y="1088"/>
                        <a:pt x="980" y="1085"/>
                      </a:cubicBezTo>
                      <a:cubicBezTo>
                        <a:pt x="977" y="1081"/>
                        <a:pt x="978" y="1077"/>
                        <a:pt x="978" y="1073"/>
                      </a:cubicBezTo>
                      <a:cubicBezTo>
                        <a:pt x="978" y="1066"/>
                        <a:pt x="978" y="1058"/>
                        <a:pt x="978" y="1051"/>
                      </a:cubicBezTo>
                      <a:cubicBezTo>
                        <a:pt x="978" y="1044"/>
                        <a:pt x="978" y="1037"/>
                        <a:pt x="978" y="1030"/>
                      </a:cubicBezTo>
                      <a:cubicBezTo>
                        <a:pt x="979" y="1015"/>
                        <a:pt x="979" y="999"/>
                        <a:pt x="979" y="984"/>
                      </a:cubicBezTo>
                      <a:cubicBezTo>
                        <a:pt x="979" y="981"/>
                        <a:pt x="979" y="978"/>
                        <a:pt x="979" y="975"/>
                      </a:cubicBezTo>
                      <a:cubicBezTo>
                        <a:pt x="979" y="968"/>
                        <a:pt x="978" y="960"/>
                        <a:pt x="979" y="953"/>
                      </a:cubicBezTo>
                      <a:cubicBezTo>
                        <a:pt x="980" y="943"/>
                        <a:pt x="979" y="932"/>
                        <a:pt x="981" y="922"/>
                      </a:cubicBezTo>
                      <a:cubicBezTo>
                        <a:pt x="981" y="920"/>
                        <a:pt x="980" y="917"/>
                        <a:pt x="980" y="915"/>
                      </a:cubicBezTo>
                      <a:cubicBezTo>
                        <a:pt x="980" y="914"/>
                        <a:pt x="980" y="912"/>
                        <a:pt x="980" y="911"/>
                      </a:cubicBezTo>
                      <a:cubicBezTo>
                        <a:pt x="980" y="906"/>
                        <a:pt x="980" y="901"/>
                        <a:pt x="980" y="896"/>
                      </a:cubicBezTo>
                      <a:cubicBezTo>
                        <a:pt x="979" y="886"/>
                        <a:pt x="978" y="875"/>
                        <a:pt x="977" y="865"/>
                      </a:cubicBezTo>
                      <a:cubicBezTo>
                        <a:pt x="977" y="857"/>
                        <a:pt x="976" y="848"/>
                        <a:pt x="976" y="840"/>
                      </a:cubicBezTo>
                      <a:cubicBezTo>
                        <a:pt x="976" y="838"/>
                        <a:pt x="975" y="836"/>
                        <a:pt x="972" y="836"/>
                      </a:cubicBezTo>
                      <a:cubicBezTo>
                        <a:pt x="971" y="836"/>
                        <a:pt x="969" y="835"/>
                        <a:pt x="968" y="835"/>
                      </a:cubicBezTo>
                      <a:cubicBezTo>
                        <a:pt x="958" y="835"/>
                        <a:pt x="949" y="835"/>
                        <a:pt x="939" y="835"/>
                      </a:cubicBezTo>
                      <a:cubicBezTo>
                        <a:pt x="928" y="835"/>
                        <a:pt x="917" y="837"/>
                        <a:pt x="906" y="835"/>
                      </a:cubicBezTo>
                      <a:cubicBezTo>
                        <a:pt x="904" y="835"/>
                        <a:pt x="902" y="835"/>
                        <a:pt x="900" y="835"/>
                      </a:cubicBezTo>
                      <a:cubicBezTo>
                        <a:pt x="887" y="835"/>
                        <a:pt x="874" y="835"/>
                        <a:pt x="861" y="835"/>
                      </a:cubicBezTo>
                      <a:cubicBezTo>
                        <a:pt x="853" y="835"/>
                        <a:pt x="844" y="835"/>
                        <a:pt x="835" y="834"/>
                      </a:cubicBezTo>
                      <a:cubicBezTo>
                        <a:pt x="833" y="834"/>
                        <a:pt x="831" y="834"/>
                        <a:pt x="828" y="835"/>
                      </a:cubicBezTo>
                      <a:close/>
                      <a:moveTo>
                        <a:pt x="1724" y="1239"/>
                      </a:moveTo>
                      <a:cubicBezTo>
                        <a:pt x="1723" y="1242"/>
                        <a:pt x="1721" y="1243"/>
                        <a:pt x="1721" y="1245"/>
                      </a:cubicBezTo>
                      <a:cubicBezTo>
                        <a:pt x="1720" y="1250"/>
                        <a:pt x="1719" y="1255"/>
                        <a:pt x="1718" y="1260"/>
                      </a:cubicBezTo>
                      <a:cubicBezTo>
                        <a:pt x="1717" y="1266"/>
                        <a:pt x="1717" y="1273"/>
                        <a:pt x="1714" y="1279"/>
                      </a:cubicBezTo>
                      <a:cubicBezTo>
                        <a:pt x="1714" y="1279"/>
                        <a:pt x="1714" y="1280"/>
                        <a:pt x="1715" y="1281"/>
                      </a:cubicBezTo>
                      <a:cubicBezTo>
                        <a:pt x="1749" y="1282"/>
                        <a:pt x="1784" y="1285"/>
                        <a:pt x="1819" y="1285"/>
                      </a:cubicBezTo>
                      <a:cubicBezTo>
                        <a:pt x="1855" y="1284"/>
                        <a:pt x="1890" y="1285"/>
                        <a:pt x="1925" y="1285"/>
                      </a:cubicBezTo>
                      <a:cubicBezTo>
                        <a:pt x="1960" y="1284"/>
                        <a:pt x="1995" y="1285"/>
                        <a:pt x="2031" y="1283"/>
                      </a:cubicBezTo>
                      <a:cubicBezTo>
                        <a:pt x="2027" y="1279"/>
                        <a:pt x="2024" y="1277"/>
                        <a:pt x="2021" y="1274"/>
                      </a:cubicBezTo>
                      <a:cubicBezTo>
                        <a:pt x="2013" y="1269"/>
                        <a:pt x="2007" y="1264"/>
                        <a:pt x="2001" y="1257"/>
                      </a:cubicBezTo>
                      <a:cubicBezTo>
                        <a:pt x="1998" y="1255"/>
                        <a:pt x="1997" y="1251"/>
                        <a:pt x="1993" y="1250"/>
                      </a:cubicBezTo>
                      <a:cubicBezTo>
                        <a:pt x="1993" y="1255"/>
                        <a:pt x="1993" y="1259"/>
                        <a:pt x="1994" y="1263"/>
                      </a:cubicBezTo>
                      <a:cubicBezTo>
                        <a:pt x="1993" y="1264"/>
                        <a:pt x="1993" y="1264"/>
                        <a:pt x="1993" y="1264"/>
                      </a:cubicBezTo>
                      <a:cubicBezTo>
                        <a:pt x="1992" y="1262"/>
                        <a:pt x="1991" y="1261"/>
                        <a:pt x="1991" y="1259"/>
                      </a:cubicBezTo>
                      <a:cubicBezTo>
                        <a:pt x="1991" y="1257"/>
                        <a:pt x="1991" y="1254"/>
                        <a:pt x="1990" y="1251"/>
                      </a:cubicBezTo>
                      <a:cubicBezTo>
                        <a:pt x="1990" y="1248"/>
                        <a:pt x="1990" y="1244"/>
                        <a:pt x="1988" y="1242"/>
                      </a:cubicBezTo>
                      <a:cubicBezTo>
                        <a:pt x="1985" y="1237"/>
                        <a:pt x="1980" y="1233"/>
                        <a:pt x="1977" y="1229"/>
                      </a:cubicBezTo>
                      <a:cubicBezTo>
                        <a:pt x="1971" y="1223"/>
                        <a:pt x="1965" y="1216"/>
                        <a:pt x="1961" y="1209"/>
                      </a:cubicBezTo>
                      <a:cubicBezTo>
                        <a:pt x="1952" y="1198"/>
                        <a:pt x="1944" y="1186"/>
                        <a:pt x="1936" y="1174"/>
                      </a:cubicBezTo>
                      <a:cubicBezTo>
                        <a:pt x="1932" y="1167"/>
                        <a:pt x="1927" y="1161"/>
                        <a:pt x="1923" y="1154"/>
                      </a:cubicBezTo>
                      <a:cubicBezTo>
                        <a:pt x="1916" y="1142"/>
                        <a:pt x="1909" y="1130"/>
                        <a:pt x="1902" y="1118"/>
                      </a:cubicBezTo>
                      <a:cubicBezTo>
                        <a:pt x="1893" y="1102"/>
                        <a:pt x="1884" y="1085"/>
                        <a:pt x="1875" y="1069"/>
                      </a:cubicBezTo>
                      <a:cubicBezTo>
                        <a:pt x="1868" y="1057"/>
                        <a:pt x="1861" y="1044"/>
                        <a:pt x="1855" y="1032"/>
                      </a:cubicBezTo>
                      <a:cubicBezTo>
                        <a:pt x="1852" y="1026"/>
                        <a:pt x="1849" y="1021"/>
                        <a:pt x="1847" y="1016"/>
                      </a:cubicBezTo>
                      <a:cubicBezTo>
                        <a:pt x="1845" y="1009"/>
                        <a:pt x="1839" y="1005"/>
                        <a:pt x="1835" y="1000"/>
                      </a:cubicBezTo>
                      <a:cubicBezTo>
                        <a:pt x="1832" y="997"/>
                        <a:pt x="1829" y="994"/>
                        <a:pt x="1827" y="990"/>
                      </a:cubicBezTo>
                      <a:cubicBezTo>
                        <a:pt x="1825" y="987"/>
                        <a:pt x="1823" y="984"/>
                        <a:pt x="1822" y="981"/>
                      </a:cubicBezTo>
                      <a:cubicBezTo>
                        <a:pt x="1820" y="979"/>
                        <a:pt x="1818" y="978"/>
                        <a:pt x="1815" y="978"/>
                      </a:cubicBezTo>
                      <a:cubicBezTo>
                        <a:pt x="1806" y="978"/>
                        <a:pt x="1797" y="978"/>
                        <a:pt x="1789" y="979"/>
                      </a:cubicBezTo>
                      <a:cubicBezTo>
                        <a:pt x="1786" y="979"/>
                        <a:pt x="1783" y="979"/>
                        <a:pt x="1780" y="979"/>
                      </a:cubicBezTo>
                      <a:cubicBezTo>
                        <a:pt x="1778" y="979"/>
                        <a:pt x="1775" y="978"/>
                        <a:pt x="1773" y="980"/>
                      </a:cubicBezTo>
                      <a:cubicBezTo>
                        <a:pt x="1772" y="981"/>
                        <a:pt x="1772" y="984"/>
                        <a:pt x="1772" y="986"/>
                      </a:cubicBezTo>
                      <a:cubicBezTo>
                        <a:pt x="1771" y="986"/>
                        <a:pt x="1771" y="986"/>
                        <a:pt x="1771" y="987"/>
                      </a:cubicBezTo>
                      <a:cubicBezTo>
                        <a:pt x="1769" y="993"/>
                        <a:pt x="1767" y="999"/>
                        <a:pt x="1765" y="1006"/>
                      </a:cubicBezTo>
                      <a:cubicBezTo>
                        <a:pt x="1763" y="1014"/>
                        <a:pt x="1761" y="1023"/>
                        <a:pt x="1759" y="1032"/>
                      </a:cubicBezTo>
                      <a:cubicBezTo>
                        <a:pt x="1758" y="1039"/>
                        <a:pt x="1756" y="1047"/>
                        <a:pt x="1755" y="1054"/>
                      </a:cubicBezTo>
                      <a:cubicBezTo>
                        <a:pt x="1753" y="1068"/>
                        <a:pt x="1751" y="1081"/>
                        <a:pt x="1749" y="1095"/>
                      </a:cubicBezTo>
                      <a:cubicBezTo>
                        <a:pt x="1746" y="1109"/>
                        <a:pt x="1743" y="1124"/>
                        <a:pt x="1740" y="1138"/>
                      </a:cubicBezTo>
                      <a:cubicBezTo>
                        <a:pt x="1738" y="1146"/>
                        <a:pt x="1736" y="1153"/>
                        <a:pt x="1735" y="1161"/>
                      </a:cubicBezTo>
                      <a:cubicBezTo>
                        <a:pt x="1733" y="1171"/>
                        <a:pt x="1731" y="1181"/>
                        <a:pt x="1729" y="1191"/>
                      </a:cubicBezTo>
                      <a:cubicBezTo>
                        <a:pt x="1728" y="1202"/>
                        <a:pt x="1725" y="1213"/>
                        <a:pt x="1724" y="1224"/>
                      </a:cubicBezTo>
                      <a:cubicBezTo>
                        <a:pt x="1723" y="1229"/>
                        <a:pt x="1722" y="1234"/>
                        <a:pt x="1724" y="1239"/>
                      </a:cubicBezTo>
                      <a:close/>
                      <a:moveTo>
                        <a:pt x="1835" y="978"/>
                      </a:moveTo>
                      <a:cubicBezTo>
                        <a:pt x="1837" y="983"/>
                        <a:pt x="1839" y="986"/>
                        <a:pt x="1841" y="989"/>
                      </a:cubicBezTo>
                      <a:cubicBezTo>
                        <a:pt x="1844" y="995"/>
                        <a:pt x="1847" y="1001"/>
                        <a:pt x="1851" y="1007"/>
                      </a:cubicBezTo>
                      <a:cubicBezTo>
                        <a:pt x="1856" y="1018"/>
                        <a:pt x="1862" y="1028"/>
                        <a:pt x="1868" y="1039"/>
                      </a:cubicBezTo>
                      <a:cubicBezTo>
                        <a:pt x="1872" y="1045"/>
                        <a:pt x="1874" y="1052"/>
                        <a:pt x="1878" y="1058"/>
                      </a:cubicBezTo>
                      <a:cubicBezTo>
                        <a:pt x="1884" y="1066"/>
                        <a:pt x="1888" y="1075"/>
                        <a:pt x="1893" y="1083"/>
                      </a:cubicBezTo>
                      <a:cubicBezTo>
                        <a:pt x="1896" y="1089"/>
                        <a:pt x="1899" y="1096"/>
                        <a:pt x="1903" y="1102"/>
                      </a:cubicBezTo>
                      <a:cubicBezTo>
                        <a:pt x="1909" y="1112"/>
                        <a:pt x="1915" y="1122"/>
                        <a:pt x="1921" y="1132"/>
                      </a:cubicBezTo>
                      <a:cubicBezTo>
                        <a:pt x="1924" y="1137"/>
                        <a:pt x="1926" y="1142"/>
                        <a:pt x="1929" y="1146"/>
                      </a:cubicBezTo>
                      <a:cubicBezTo>
                        <a:pt x="1932" y="1151"/>
                        <a:pt x="1936" y="1155"/>
                        <a:pt x="1939" y="1160"/>
                      </a:cubicBezTo>
                      <a:cubicBezTo>
                        <a:pt x="1944" y="1167"/>
                        <a:pt x="1947" y="1174"/>
                        <a:pt x="1952" y="1180"/>
                      </a:cubicBezTo>
                      <a:cubicBezTo>
                        <a:pt x="1955" y="1185"/>
                        <a:pt x="1958" y="1189"/>
                        <a:pt x="1961" y="1194"/>
                      </a:cubicBezTo>
                      <a:cubicBezTo>
                        <a:pt x="1969" y="1208"/>
                        <a:pt x="1980" y="1219"/>
                        <a:pt x="1991" y="1230"/>
                      </a:cubicBezTo>
                      <a:cubicBezTo>
                        <a:pt x="1996" y="1236"/>
                        <a:pt x="2001" y="1241"/>
                        <a:pt x="2006" y="1246"/>
                      </a:cubicBezTo>
                      <a:cubicBezTo>
                        <a:pt x="2009" y="1249"/>
                        <a:pt x="2012" y="1254"/>
                        <a:pt x="2016" y="1256"/>
                      </a:cubicBezTo>
                      <a:cubicBezTo>
                        <a:pt x="2027" y="1264"/>
                        <a:pt x="2037" y="1273"/>
                        <a:pt x="2049" y="1280"/>
                      </a:cubicBezTo>
                      <a:cubicBezTo>
                        <a:pt x="2053" y="1282"/>
                        <a:pt x="2056" y="1284"/>
                        <a:pt x="2061" y="1284"/>
                      </a:cubicBezTo>
                      <a:cubicBezTo>
                        <a:pt x="2069" y="1283"/>
                        <a:pt x="2078" y="1283"/>
                        <a:pt x="2086" y="1283"/>
                      </a:cubicBezTo>
                      <a:cubicBezTo>
                        <a:pt x="2101" y="1283"/>
                        <a:pt x="2115" y="1283"/>
                        <a:pt x="2130" y="1283"/>
                      </a:cubicBezTo>
                      <a:cubicBezTo>
                        <a:pt x="2135" y="1283"/>
                        <a:pt x="2140" y="1283"/>
                        <a:pt x="2146" y="1282"/>
                      </a:cubicBezTo>
                      <a:cubicBezTo>
                        <a:pt x="2145" y="1277"/>
                        <a:pt x="2145" y="1273"/>
                        <a:pt x="2145" y="1269"/>
                      </a:cubicBezTo>
                      <a:cubicBezTo>
                        <a:pt x="2144" y="1262"/>
                        <a:pt x="2143" y="1256"/>
                        <a:pt x="2142" y="1250"/>
                      </a:cubicBezTo>
                      <a:cubicBezTo>
                        <a:pt x="2141" y="1244"/>
                        <a:pt x="2141" y="1244"/>
                        <a:pt x="2136" y="1246"/>
                      </a:cubicBezTo>
                      <a:cubicBezTo>
                        <a:pt x="2124" y="1250"/>
                        <a:pt x="2113" y="1250"/>
                        <a:pt x="2101" y="1248"/>
                      </a:cubicBezTo>
                      <a:cubicBezTo>
                        <a:pt x="2097" y="1247"/>
                        <a:pt x="2093" y="1246"/>
                        <a:pt x="2089" y="1246"/>
                      </a:cubicBezTo>
                      <a:cubicBezTo>
                        <a:pt x="2081" y="1245"/>
                        <a:pt x="2072" y="1243"/>
                        <a:pt x="2065" y="1240"/>
                      </a:cubicBezTo>
                      <a:cubicBezTo>
                        <a:pt x="2056" y="1235"/>
                        <a:pt x="2047" y="1230"/>
                        <a:pt x="2039" y="1225"/>
                      </a:cubicBezTo>
                      <a:cubicBezTo>
                        <a:pt x="2032" y="1220"/>
                        <a:pt x="2025" y="1214"/>
                        <a:pt x="2019" y="1209"/>
                      </a:cubicBezTo>
                      <a:cubicBezTo>
                        <a:pt x="2016" y="1207"/>
                        <a:pt x="2013" y="1204"/>
                        <a:pt x="2011" y="1202"/>
                      </a:cubicBezTo>
                      <a:cubicBezTo>
                        <a:pt x="2004" y="1193"/>
                        <a:pt x="1997" y="1185"/>
                        <a:pt x="1991" y="1176"/>
                      </a:cubicBezTo>
                      <a:cubicBezTo>
                        <a:pt x="1984" y="1167"/>
                        <a:pt x="1977" y="1158"/>
                        <a:pt x="1971" y="1148"/>
                      </a:cubicBezTo>
                      <a:cubicBezTo>
                        <a:pt x="1966" y="1138"/>
                        <a:pt x="1959" y="1128"/>
                        <a:pt x="1953" y="1117"/>
                      </a:cubicBezTo>
                      <a:cubicBezTo>
                        <a:pt x="1948" y="1108"/>
                        <a:pt x="1942" y="1099"/>
                        <a:pt x="1937" y="1090"/>
                      </a:cubicBezTo>
                      <a:cubicBezTo>
                        <a:pt x="1930" y="1078"/>
                        <a:pt x="1924" y="1066"/>
                        <a:pt x="1917" y="1055"/>
                      </a:cubicBezTo>
                      <a:cubicBezTo>
                        <a:pt x="1912" y="1045"/>
                        <a:pt x="1906" y="1035"/>
                        <a:pt x="1901" y="1024"/>
                      </a:cubicBezTo>
                      <a:cubicBezTo>
                        <a:pt x="1894" y="1008"/>
                        <a:pt x="1884" y="993"/>
                        <a:pt x="1872" y="980"/>
                      </a:cubicBezTo>
                      <a:cubicBezTo>
                        <a:pt x="1870" y="978"/>
                        <a:pt x="1869" y="977"/>
                        <a:pt x="1866" y="977"/>
                      </a:cubicBezTo>
                      <a:cubicBezTo>
                        <a:pt x="1856" y="976"/>
                        <a:pt x="1846" y="978"/>
                        <a:pt x="1835" y="978"/>
                      </a:cubicBezTo>
                      <a:close/>
                      <a:moveTo>
                        <a:pt x="2283" y="1128"/>
                      </a:moveTo>
                      <a:cubicBezTo>
                        <a:pt x="2300" y="1132"/>
                        <a:pt x="2315" y="1136"/>
                        <a:pt x="2331" y="1139"/>
                      </a:cubicBezTo>
                      <a:cubicBezTo>
                        <a:pt x="2347" y="1141"/>
                        <a:pt x="2362" y="1147"/>
                        <a:pt x="2378" y="1148"/>
                      </a:cubicBezTo>
                      <a:cubicBezTo>
                        <a:pt x="2381" y="1138"/>
                        <a:pt x="2384" y="1129"/>
                        <a:pt x="2387" y="1119"/>
                      </a:cubicBezTo>
                      <a:cubicBezTo>
                        <a:pt x="2384" y="1118"/>
                        <a:pt x="2382" y="1116"/>
                        <a:pt x="2379" y="1116"/>
                      </a:cubicBezTo>
                      <a:cubicBezTo>
                        <a:pt x="2366" y="1113"/>
                        <a:pt x="2352" y="1110"/>
                        <a:pt x="2339" y="1109"/>
                      </a:cubicBezTo>
                      <a:cubicBezTo>
                        <a:pt x="2338" y="1109"/>
                        <a:pt x="2337" y="1109"/>
                        <a:pt x="2336" y="1109"/>
                      </a:cubicBezTo>
                      <a:cubicBezTo>
                        <a:pt x="2324" y="1106"/>
                        <a:pt x="2313" y="1103"/>
                        <a:pt x="2301" y="1100"/>
                      </a:cubicBezTo>
                      <a:cubicBezTo>
                        <a:pt x="2299" y="1100"/>
                        <a:pt x="2296" y="1100"/>
                        <a:pt x="2296" y="1100"/>
                      </a:cubicBezTo>
                      <a:cubicBezTo>
                        <a:pt x="2294" y="1103"/>
                        <a:pt x="2292" y="1101"/>
                        <a:pt x="2290" y="1101"/>
                      </a:cubicBezTo>
                      <a:cubicBezTo>
                        <a:pt x="2288" y="1110"/>
                        <a:pt x="2286" y="1119"/>
                        <a:pt x="2283" y="1128"/>
                      </a:cubicBezTo>
                      <a:close/>
                      <a:moveTo>
                        <a:pt x="1726" y="1161"/>
                      </a:moveTo>
                      <a:cubicBezTo>
                        <a:pt x="1728" y="1154"/>
                        <a:pt x="1729" y="1148"/>
                        <a:pt x="1731" y="1141"/>
                      </a:cubicBezTo>
                      <a:cubicBezTo>
                        <a:pt x="1734" y="1126"/>
                        <a:pt x="1737" y="1111"/>
                        <a:pt x="1740" y="1095"/>
                      </a:cubicBezTo>
                      <a:cubicBezTo>
                        <a:pt x="1741" y="1089"/>
                        <a:pt x="1741" y="1087"/>
                        <a:pt x="1734" y="1086"/>
                      </a:cubicBezTo>
                      <a:cubicBezTo>
                        <a:pt x="1732" y="1086"/>
                        <a:pt x="1730" y="1086"/>
                        <a:pt x="1729" y="1085"/>
                      </a:cubicBezTo>
                      <a:cubicBezTo>
                        <a:pt x="1722" y="1085"/>
                        <a:pt x="1715" y="1085"/>
                        <a:pt x="1708" y="1084"/>
                      </a:cubicBezTo>
                      <a:cubicBezTo>
                        <a:pt x="1704" y="1084"/>
                        <a:pt x="1704" y="1084"/>
                        <a:pt x="1703" y="1088"/>
                      </a:cubicBezTo>
                      <a:cubicBezTo>
                        <a:pt x="1702" y="1096"/>
                        <a:pt x="1701" y="1103"/>
                        <a:pt x="1699" y="1110"/>
                      </a:cubicBezTo>
                      <a:cubicBezTo>
                        <a:pt x="1696" y="1125"/>
                        <a:pt x="1693" y="1139"/>
                        <a:pt x="1690" y="1154"/>
                      </a:cubicBezTo>
                      <a:cubicBezTo>
                        <a:pt x="1690" y="1154"/>
                        <a:pt x="1689" y="1155"/>
                        <a:pt x="1689" y="1155"/>
                      </a:cubicBezTo>
                      <a:cubicBezTo>
                        <a:pt x="1689" y="1158"/>
                        <a:pt x="1690" y="1159"/>
                        <a:pt x="1692" y="1159"/>
                      </a:cubicBezTo>
                      <a:cubicBezTo>
                        <a:pt x="1694" y="1159"/>
                        <a:pt x="1695" y="1160"/>
                        <a:pt x="1696" y="1160"/>
                      </a:cubicBezTo>
                      <a:cubicBezTo>
                        <a:pt x="1704" y="1160"/>
                        <a:pt x="1712" y="1160"/>
                        <a:pt x="1719" y="1161"/>
                      </a:cubicBezTo>
                      <a:cubicBezTo>
                        <a:pt x="1722" y="1161"/>
                        <a:pt x="1724" y="1161"/>
                        <a:pt x="1726" y="1161"/>
                      </a:cubicBezTo>
                      <a:close/>
                      <a:moveTo>
                        <a:pt x="1712" y="1233"/>
                      </a:moveTo>
                      <a:cubicBezTo>
                        <a:pt x="1713" y="1230"/>
                        <a:pt x="1715" y="1228"/>
                        <a:pt x="1715" y="1225"/>
                      </a:cubicBezTo>
                      <a:cubicBezTo>
                        <a:pt x="1716" y="1209"/>
                        <a:pt x="1720" y="1194"/>
                        <a:pt x="1723" y="1178"/>
                      </a:cubicBezTo>
                      <a:cubicBezTo>
                        <a:pt x="1724" y="1175"/>
                        <a:pt x="1724" y="1172"/>
                        <a:pt x="1724" y="1169"/>
                      </a:cubicBezTo>
                      <a:cubicBezTo>
                        <a:pt x="1711" y="1168"/>
                        <a:pt x="1700" y="1167"/>
                        <a:pt x="1688" y="1166"/>
                      </a:cubicBezTo>
                      <a:cubicBezTo>
                        <a:pt x="1686" y="1170"/>
                        <a:pt x="1685" y="1174"/>
                        <a:pt x="1684" y="1179"/>
                      </a:cubicBezTo>
                      <a:cubicBezTo>
                        <a:pt x="1680" y="1193"/>
                        <a:pt x="1677" y="1207"/>
                        <a:pt x="1674" y="1221"/>
                      </a:cubicBezTo>
                      <a:cubicBezTo>
                        <a:pt x="1674" y="1225"/>
                        <a:pt x="1672" y="1229"/>
                        <a:pt x="1674" y="1233"/>
                      </a:cubicBezTo>
                      <a:cubicBezTo>
                        <a:pt x="1687" y="1233"/>
                        <a:pt x="1699" y="1233"/>
                        <a:pt x="1712" y="1233"/>
                      </a:cubicBezTo>
                      <a:close/>
                      <a:moveTo>
                        <a:pt x="2917" y="1236"/>
                      </a:moveTo>
                      <a:cubicBezTo>
                        <a:pt x="2912" y="1235"/>
                        <a:pt x="2909" y="1233"/>
                        <a:pt x="2905" y="1232"/>
                      </a:cubicBezTo>
                      <a:cubicBezTo>
                        <a:pt x="2891" y="1225"/>
                        <a:pt x="2877" y="1221"/>
                        <a:pt x="2861" y="1221"/>
                      </a:cubicBezTo>
                      <a:cubicBezTo>
                        <a:pt x="2857" y="1221"/>
                        <a:pt x="2854" y="1220"/>
                        <a:pt x="2850" y="1219"/>
                      </a:cubicBezTo>
                      <a:cubicBezTo>
                        <a:pt x="2846" y="1218"/>
                        <a:pt x="2842" y="1217"/>
                        <a:pt x="2837" y="1217"/>
                      </a:cubicBezTo>
                      <a:cubicBezTo>
                        <a:pt x="2836" y="1217"/>
                        <a:pt x="2834" y="1218"/>
                        <a:pt x="2833" y="1219"/>
                      </a:cubicBezTo>
                      <a:cubicBezTo>
                        <a:pt x="2831" y="1224"/>
                        <a:pt x="2829" y="1229"/>
                        <a:pt x="2828" y="1234"/>
                      </a:cubicBezTo>
                      <a:cubicBezTo>
                        <a:pt x="2826" y="1239"/>
                        <a:pt x="2827" y="1240"/>
                        <a:pt x="2832" y="1241"/>
                      </a:cubicBezTo>
                      <a:cubicBezTo>
                        <a:pt x="2841" y="1244"/>
                        <a:pt x="2850" y="1246"/>
                        <a:pt x="2859" y="1248"/>
                      </a:cubicBezTo>
                      <a:cubicBezTo>
                        <a:pt x="2862" y="1249"/>
                        <a:pt x="2864" y="1249"/>
                        <a:pt x="2867" y="1250"/>
                      </a:cubicBezTo>
                      <a:cubicBezTo>
                        <a:pt x="2879" y="1251"/>
                        <a:pt x="2891" y="1253"/>
                        <a:pt x="2901" y="1260"/>
                      </a:cubicBezTo>
                      <a:cubicBezTo>
                        <a:pt x="2903" y="1261"/>
                        <a:pt x="2905" y="1262"/>
                        <a:pt x="2907" y="1263"/>
                      </a:cubicBezTo>
                      <a:cubicBezTo>
                        <a:pt x="2913" y="1255"/>
                        <a:pt x="2913" y="1245"/>
                        <a:pt x="2917" y="1236"/>
                      </a:cubicBezTo>
                      <a:close/>
                      <a:moveTo>
                        <a:pt x="1743" y="1079"/>
                      </a:moveTo>
                      <a:cubicBezTo>
                        <a:pt x="1743" y="1078"/>
                        <a:pt x="1744" y="1077"/>
                        <a:pt x="1744" y="1076"/>
                      </a:cubicBezTo>
                      <a:cubicBezTo>
                        <a:pt x="1746" y="1062"/>
                        <a:pt x="1749" y="1047"/>
                        <a:pt x="1751" y="1032"/>
                      </a:cubicBezTo>
                      <a:cubicBezTo>
                        <a:pt x="1751" y="1030"/>
                        <a:pt x="1751" y="1028"/>
                        <a:pt x="1751" y="1026"/>
                      </a:cubicBezTo>
                      <a:cubicBezTo>
                        <a:pt x="1738" y="1026"/>
                        <a:pt x="1726" y="1027"/>
                        <a:pt x="1714" y="1027"/>
                      </a:cubicBezTo>
                      <a:cubicBezTo>
                        <a:pt x="1712" y="1043"/>
                        <a:pt x="1709" y="1060"/>
                        <a:pt x="1706" y="1077"/>
                      </a:cubicBezTo>
                      <a:cubicBezTo>
                        <a:pt x="1710" y="1077"/>
                        <a:pt x="1714" y="1078"/>
                        <a:pt x="1717" y="1078"/>
                      </a:cubicBezTo>
                      <a:cubicBezTo>
                        <a:pt x="1726" y="1078"/>
                        <a:pt x="1734" y="1078"/>
                        <a:pt x="1743" y="1079"/>
                      </a:cubicBezTo>
                      <a:close/>
                      <a:moveTo>
                        <a:pt x="2593" y="1289"/>
                      </a:moveTo>
                      <a:cubicBezTo>
                        <a:pt x="2593" y="1285"/>
                        <a:pt x="2593" y="1282"/>
                        <a:pt x="2594" y="1278"/>
                      </a:cubicBezTo>
                      <a:cubicBezTo>
                        <a:pt x="2594" y="1274"/>
                        <a:pt x="2593" y="1270"/>
                        <a:pt x="2594" y="1265"/>
                      </a:cubicBezTo>
                      <a:cubicBezTo>
                        <a:pt x="2596" y="1257"/>
                        <a:pt x="2595" y="1248"/>
                        <a:pt x="2597" y="1239"/>
                      </a:cubicBezTo>
                      <a:cubicBezTo>
                        <a:pt x="2597" y="1239"/>
                        <a:pt x="2596" y="1238"/>
                        <a:pt x="2596" y="1237"/>
                      </a:cubicBezTo>
                      <a:cubicBezTo>
                        <a:pt x="2596" y="1237"/>
                        <a:pt x="2596" y="1236"/>
                        <a:pt x="2597" y="1235"/>
                      </a:cubicBezTo>
                      <a:cubicBezTo>
                        <a:pt x="2597" y="1234"/>
                        <a:pt x="2598" y="1232"/>
                        <a:pt x="2599" y="1231"/>
                      </a:cubicBezTo>
                      <a:cubicBezTo>
                        <a:pt x="2600" y="1224"/>
                        <a:pt x="2601" y="1217"/>
                        <a:pt x="2602" y="1210"/>
                      </a:cubicBezTo>
                      <a:cubicBezTo>
                        <a:pt x="2602" y="1207"/>
                        <a:pt x="2603" y="1205"/>
                        <a:pt x="2602" y="1202"/>
                      </a:cubicBezTo>
                      <a:cubicBezTo>
                        <a:pt x="2602" y="1200"/>
                        <a:pt x="2600" y="1198"/>
                        <a:pt x="2599" y="1198"/>
                      </a:cubicBezTo>
                      <a:cubicBezTo>
                        <a:pt x="2596" y="1197"/>
                        <a:pt x="2593" y="1197"/>
                        <a:pt x="2589" y="1196"/>
                      </a:cubicBezTo>
                      <a:cubicBezTo>
                        <a:pt x="2588" y="1200"/>
                        <a:pt x="2592" y="1203"/>
                        <a:pt x="2588" y="1207"/>
                      </a:cubicBezTo>
                      <a:cubicBezTo>
                        <a:pt x="2587" y="1202"/>
                        <a:pt x="2588" y="1196"/>
                        <a:pt x="2581" y="1195"/>
                      </a:cubicBezTo>
                      <a:cubicBezTo>
                        <a:pt x="2579" y="1208"/>
                        <a:pt x="2575" y="1220"/>
                        <a:pt x="2576" y="1233"/>
                      </a:cubicBezTo>
                      <a:cubicBezTo>
                        <a:pt x="2577" y="1244"/>
                        <a:pt x="2577" y="1256"/>
                        <a:pt x="2577" y="1267"/>
                      </a:cubicBezTo>
                      <a:cubicBezTo>
                        <a:pt x="2577" y="1268"/>
                        <a:pt x="2576" y="1269"/>
                        <a:pt x="2576" y="1269"/>
                      </a:cubicBezTo>
                      <a:cubicBezTo>
                        <a:pt x="2576" y="1276"/>
                        <a:pt x="2575" y="1282"/>
                        <a:pt x="2577" y="1289"/>
                      </a:cubicBezTo>
                      <a:cubicBezTo>
                        <a:pt x="2582" y="1289"/>
                        <a:pt x="2587" y="1289"/>
                        <a:pt x="2593" y="1289"/>
                      </a:cubicBezTo>
                      <a:close/>
                      <a:moveTo>
                        <a:pt x="1660" y="1279"/>
                      </a:moveTo>
                      <a:cubicBezTo>
                        <a:pt x="1666" y="1279"/>
                        <a:pt x="1671" y="1280"/>
                        <a:pt x="1677" y="1280"/>
                      </a:cubicBezTo>
                      <a:cubicBezTo>
                        <a:pt x="1684" y="1280"/>
                        <a:pt x="1691" y="1281"/>
                        <a:pt x="1699" y="1281"/>
                      </a:cubicBezTo>
                      <a:cubicBezTo>
                        <a:pt x="1701" y="1281"/>
                        <a:pt x="1704" y="1281"/>
                        <a:pt x="1704" y="1277"/>
                      </a:cubicBezTo>
                      <a:cubicBezTo>
                        <a:pt x="1706" y="1268"/>
                        <a:pt x="1708" y="1259"/>
                        <a:pt x="1710" y="1250"/>
                      </a:cubicBezTo>
                      <a:cubicBezTo>
                        <a:pt x="1713" y="1240"/>
                        <a:pt x="1710" y="1241"/>
                        <a:pt x="1702" y="1240"/>
                      </a:cubicBezTo>
                      <a:cubicBezTo>
                        <a:pt x="1701" y="1240"/>
                        <a:pt x="1701" y="1240"/>
                        <a:pt x="1700" y="1240"/>
                      </a:cubicBezTo>
                      <a:cubicBezTo>
                        <a:pt x="1692" y="1240"/>
                        <a:pt x="1684" y="1241"/>
                        <a:pt x="1676" y="1241"/>
                      </a:cubicBezTo>
                      <a:cubicBezTo>
                        <a:pt x="1673" y="1241"/>
                        <a:pt x="1670" y="1242"/>
                        <a:pt x="1669" y="1246"/>
                      </a:cubicBezTo>
                      <a:cubicBezTo>
                        <a:pt x="1667" y="1255"/>
                        <a:pt x="1664" y="1263"/>
                        <a:pt x="1662" y="1271"/>
                      </a:cubicBezTo>
                      <a:cubicBezTo>
                        <a:pt x="1661" y="1273"/>
                        <a:pt x="1661" y="1276"/>
                        <a:pt x="1660" y="1279"/>
                      </a:cubicBezTo>
                      <a:close/>
                      <a:moveTo>
                        <a:pt x="1760" y="979"/>
                      </a:moveTo>
                      <a:cubicBezTo>
                        <a:pt x="1755" y="979"/>
                        <a:pt x="1751" y="978"/>
                        <a:pt x="1747" y="978"/>
                      </a:cubicBezTo>
                      <a:cubicBezTo>
                        <a:pt x="1742" y="978"/>
                        <a:pt x="1736" y="978"/>
                        <a:pt x="1731" y="978"/>
                      </a:cubicBezTo>
                      <a:cubicBezTo>
                        <a:pt x="1726" y="978"/>
                        <a:pt x="1725" y="978"/>
                        <a:pt x="1724" y="983"/>
                      </a:cubicBezTo>
                      <a:cubicBezTo>
                        <a:pt x="1722" y="990"/>
                        <a:pt x="1720" y="998"/>
                        <a:pt x="1719" y="1005"/>
                      </a:cubicBezTo>
                      <a:cubicBezTo>
                        <a:pt x="1718" y="1009"/>
                        <a:pt x="1717" y="1013"/>
                        <a:pt x="1716" y="1016"/>
                      </a:cubicBezTo>
                      <a:cubicBezTo>
                        <a:pt x="1728" y="1020"/>
                        <a:pt x="1741" y="1019"/>
                        <a:pt x="1753" y="1018"/>
                      </a:cubicBezTo>
                      <a:cubicBezTo>
                        <a:pt x="1754" y="1014"/>
                        <a:pt x="1756" y="1010"/>
                        <a:pt x="1757" y="1006"/>
                      </a:cubicBezTo>
                      <a:cubicBezTo>
                        <a:pt x="1757" y="999"/>
                        <a:pt x="1758" y="991"/>
                        <a:pt x="1760" y="984"/>
                      </a:cubicBezTo>
                      <a:cubicBezTo>
                        <a:pt x="1760" y="982"/>
                        <a:pt x="1760" y="981"/>
                        <a:pt x="1760" y="979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544" name="Freeform 6"/>
                <p:cNvSpPr>
                  <a:spLocks/>
                </p:cNvSpPr>
                <p:nvPr/>
              </p:nvSpPr>
              <p:spPr bwMode="auto">
                <a:xfrm>
                  <a:off x="8967788" y="4900613"/>
                  <a:ext cx="17463" cy="17463"/>
                </a:xfrm>
                <a:custGeom>
                  <a:avLst/>
                  <a:gdLst>
                    <a:gd name="T0" fmla="*/ 0 w 6"/>
                    <a:gd name="T1" fmla="*/ 3 h 6"/>
                    <a:gd name="T2" fmla="*/ 5 w 6"/>
                    <a:gd name="T3" fmla="*/ 1 h 6"/>
                    <a:gd name="T4" fmla="*/ 5 w 6"/>
                    <a:gd name="T5" fmla="*/ 4 h 6"/>
                    <a:gd name="T6" fmla="*/ 0 w 6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6">
                      <a:moveTo>
                        <a:pt x="0" y="3"/>
                      </a:moveTo>
                      <a:cubicBezTo>
                        <a:pt x="1" y="1"/>
                        <a:pt x="2" y="0"/>
                        <a:pt x="5" y="1"/>
                      </a:cubicBezTo>
                      <a:cubicBezTo>
                        <a:pt x="5" y="1"/>
                        <a:pt x="6" y="3"/>
                        <a:pt x="5" y="4"/>
                      </a:cubicBezTo>
                      <a:cubicBezTo>
                        <a:pt x="4" y="6"/>
                        <a:pt x="2" y="6"/>
                        <a:pt x="0" y="3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545" name="Freeform 7"/>
                <p:cNvSpPr>
                  <a:spLocks noEditPoints="1"/>
                </p:cNvSpPr>
                <p:nvPr/>
              </p:nvSpPr>
              <p:spPr bwMode="auto">
                <a:xfrm>
                  <a:off x="561975" y="1550988"/>
                  <a:ext cx="3798888" cy="3744913"/>
                </a:xfrm>
                <a:custGeom>
                  <a:avLst/>
                  <a:gdLst>
                    <a:gd name="T0" fmla="*/ 220 w 1300"/>
                    <a:gd name="T1" fmla="*/ 1273 h 1280"/>
                    <a:gd name="T2" fmla="*/ 7 w 1300"/>
                    <a:gd name="T3" fmla="*/ 1235 h 1280"/>
                    <a:gd name="T4" fmla="*/ 9 w 1300"/>
                    <a:gd name="T5" fmla="*/ 912 h 1280"/>
                    <a:gd name="T6" fmla="*/ 3 w 1300"/>
                    <a:gd name="T7" fmla="*/ 637 h 1280"/>
                    <a:gd name="T8" fmla="*/ 2 w 1300"/>
                    <a:gd name="T9" fmla="*/ 232 h 1280"/>
                    <a:gd name="T10" fmla="*/ 170 w 1300"/>
                    <a:gd name="T11" fmla="*/ 141 h 1280"/>
                    <a:gd name="T12" fmla="*/ 372 w 1300"/>
                    <a:gd name="T13" fmla="*/ 79 h 1280"/>
                    <a:gd name="T14" fmla="*/ 483 w 1300"/>
                    <a:gd name="T15" fmla="*/ 43 h 1280"/>
                    <a:gd name="T16" fmla="*/ 567 w 1300"/>
                    <a:gd name="T17" fmla="*/ 17 h 1280"/>
                    <a:gd name="T18" fmla="*/ 693 w 1300"/>
                    <a:gd name="T19" fmla="*/ 22 h 1280"/>
                    <a:gd name="T20" fmla="*/ 841 w 1300"/>
                    <a:gd name="T21" fmla="*/ 66 h 1280"/>
                    <a:gd name="T22" fmla="*/ 1011 w 1300"/>
                    <a:gd name="T23" fmla="*/ 113 h 1280"/>
                    <a:gd name="T24" fmla="*/ 1185 w 1300"/>
                    <a:gd name="T25" fmla="*/ 162 h 1280"/>
                    <a:gd name="T26" fmla="*/ 1295 w 1300"/>
                    <a:gd name="T27" fmla="*/ 222 h 1280"/>
                    <a:gd name="T28" fmla="*/ 1298 w 1300"/>
                    <a:gd name="T29" fmla="*/ 454 h 1280"/>
                    <a:gd name="T30" fmla="*/ 1285 w 1300"/>
                    <a:gd name="T31" fmla="*/ 744 h 1280"/>
                    <a:gd name="T32" fmla="*/ 1279 w 1300"/>
                    <a:gd name="T33" fmla="*/ 1074 h 1280"/>
                    <a:gd name="T34" fmla="*/ 1231 w 1300"/>
                    <a:gd name="T35" fmla="*/ 1261 h 1280"/>
                    <a:gd name="T36" fmla="*/ 902 w 1300"/>
                    <a:gd name="T37" fmla="*/ 1263 h 1280"/>
                    <a:gd name="T38" fmla="*/ 851 w 1300"/>
                    <a:gd name="T39" fmla="*/ 1028 h 1280"/>
                    <a:gd name="T40" fmla="*/ 851 w 1300"/>
                    <a:gd name="T41" fmla="*/ 816 h 1280"/>
                    <a:gd name="T42" fmla="*/ 709 w 1300"/>
                    <a:gd name="T43" fmla="*/ 811 h 1280"/>
                    <a:gd name="T44" fmla="*/ 510 w 1300"/>
                    <a:gd name="T45" fmla="*/ 813 h 1280"/>
                    <a:gd name="T46" fmla="*/ 501 w 1300"/>
                    <a:gd name="T47" fmla="*/ 1076 h 1280"/>
                    <a:gd name="T48" fmla="*/ 862 w 1300"/>
                    <a:gd name="T49" fmla="*/ 607 h 1280"/>
                    <a:gd name="T50" fmla="*/ 867 w 1300"/>
                    <a:gd name="T51" fmla="*/ 361 h 1280"/>
                    <a:gd name="T52" fmla="*/ 836 w 1300"/>
                    <a:gd name="T53" fmla="*/ 338 h 1280"/>
                    <a:gd name="T54" fmla="*/ 671 w 1300"/>
                    <a:gd name="T55" fmla="*/ 336 h 1280"/>
                    <a:gd name="T56" fmla="*/ 511 w 1300"/>
                    <a:gd name="T57" fmla="*/ 330 h 1280"/>
                    <a:gd name="T58" fmla="*/ 502 w 1300"/>
                    <a:gd name="T59" fmla="*/ 484 h 1280"/>
                    <a:gd name="T60" fmla="*/ 524 w 1300"/>
                    <a:gd name="T61" fmla="*/ 684 h 1280"/>
                    <a:gd name="T62" fmla="*/ 676 w 1300"/>
                    <a:gd name="T63" fmla="*/ 683 h 1280"/>
                    <a:gd name="T64" fmla="*/ 834 w 1300"/>
                    <a:gd name="T65" fmla="*/ 681 h 1280"/>
                    <a:gd name="T66" fmla="*/ 410 w 1300"/>
                    <a:gd name="T67" fmla="*/ 593 h 1280"/>
                    <a:gd name="T68" fmla="*/ 409 w 1300"/>
                    <a:gd name="T69" fmla="*/ 342 h 1280"/>
                    <a:gd name="T70" fmla="*/ 301 w 1300"/>
                    <a:gd name="T71" fmla="*/ 333 h 1280"/>
                    <a:gd name="T72" fmla="*/ 121 w 1300"/>
                    <a:gd name="T73" fmla="*/ 331 h 1280"/>
                    <a:gd name="T74" fmla="*/ 79 w 1300"/>
                    <a:gd name="T75" fmla="*/ 420 h 1280"/>
                    <a:gd name="T76" fmla="*/ 81 w 1300"/>
                    <a:gd name="T77" fmla="*/ 590 h 1280"/>
                    <a:gd name="T78" fmla="*/ 194 w 1300"/>
                    <a:gd name="T79" fmla="*/ 690 h 1280"/>
                    <a:gd name="T80" fmla="*/ 396 w 1300"/>
                    <a:gd name="T81" fmla="*/ 686 h 1280"/>
                    <a:gd name="T82" fmla="*/ 409 w 1300"/>
                    <a:gd name="T83" fmla="*/ 1057 h 1280"/>
                    <a:gd name="T84" fmla="*/ 408 w 1300"/>
                    <a:gd name="T85" fmla="*/ 820 h 1280"/>
                    <a:gd name="T86" fmla="*/ 259 w 1300"/>
                    <a:gd name="T87" fmla="*/ 813 h 1280"/>
                    <a:gd name="T88" fmla="*/ 103 w 1300"/>
                    <a:gd name="T89" fmla="*/ 818 h 1280"/>
                    <a:gd name="T90" fmla="*/ 98 w 1300"/>
                    <a:gd name="T91" fmla="*/ 1017 h 1280"/>
                    <a:gd name="T92" fmla="*/ 201 w 1300"/>
                    <a:gd name="T93" fmla="*/ 1120 h 1280"/>
                    <a:gd name="T94" fmla="*/ 334 w 1300"/>
                    <a:gd name="T95" fmla="*/ 1119 h 1280"/>
                    <a:gd name="T96" fmla="*/ 1126 w 1300"/>
                    <a:gd name="T97" fmla="*/ 805 h 1280"/>
                    <a:gd name="T98" fmla="*/ 980 w 1300"/>
                    <a:gd name="T99" fmla="*/ 808 h 1280"/>
                    <a:gd name="T100" fmla="*/ 950 w 1300"/>
                    <a:gd name="T101" fmla="*/ 1066 h 1280"/>
                    <a:gd name="T102" fmla="*/ 1092 w 1300"/>
                    <a:gd name="T103" fmla="*/ 1109 h 1280"/>
                    <a:gd name="T104" fmla="*/ 1233 w 1300"/>
                    <a:gd name="T105" fmla="*/ 1110 h 1280"/>
                    <a:gd name="T106" fmla="*/ 1239 w 1300"/>
                    <a:gd name="T107" fmla="*/ 918 h 1280"/>
                    <a:gd name="T108" fmla="*/ 1020 w 1300"/>
                    <a:gd name="T109" fmla="*/ 677 h 1280"/>
                    <a:gd name="T110" fmla="*/ 1238 w 1300"/>
                    <a:gd name="T111" fmla="*/ 674 h 1280"/>
                    <a:gd name="T112" fmla="*/ 1246 w 1300"/>
                    <a:gd name="T113" fmla="*/ 470 h 1280"/>
                    <a:gd name="T114" fmla="*/ 1204 w 1300"/>
                    <a:gd name="T115" fmla="*/ 340 h 1280"/>
                    <a:gd name="T116" fmla="*/ 956 w 1300"/>
                    <a:gd name="T117" fmla="*/ 342 h 1280"/>
                    <a:gd name="T118" fmla="*/ 956 w 1300"/>
                    <a:gd name="T119" fmla="*/ 529 h 12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</a:cxnLst>
                  <a:rect l="0" t="0" r="r" b="b"/>
                  <a:pathLst>
                    <a:path w="1300" h="1280">
                      <a:moveTo>
                        <a:pt x="505" y="1274"/>
                      </a:moveTo>
                      <a:cubicBezTo>
                        <a:pt x="501" y="1274"/>
                        <a:pt x="496" y="1275"/>
                        <a:pt x="492" y="1275"/>
                      </a:cubicBezTo>
                      <a:cubicBezTo>
                        <a:pt x="480" y="1275"/>
                        <a:pt x="469" y="1275"/>
                        <a:pt x="458" y="1274"/>
                      </a:cubicBezTo>
                      <a:cubicBezTo>
                        <a:pt x="448" y="1274"/>
                        <a:pt x="439" y="1274"/>
                        <a:pt x="429" y="1274"/>
                      </a:cubicBezTo>
                      <a:cubicBezTo>
                        <a:pt x="413" y="1274"/>
                        <a:pt x="397" y="1274"/>
                        <a:pt x="380" y="1273"/>
                      </a:cubicBezTo>
                      <a:cubicBezTo>
                        <a:pt x="365" y="1273"/>
                        <a:pt x="350" y="1273"/>
                        <a:pt x="334" y="1272"/>
                      </a:cubicBezTo>
                      <a:cubicBezTo>
                        <a:pt x="321" y="1272"/>
                        <a:pt x="308" y="1273"/>
                        <a:pt x="295" y="1273"/>
                      </a:cubicBezTo>
                      <a:cubicBezTo>
                        <a:pt x="283" y="1272"/>
                        <a:pt x="270" y="1272"/>
                        <a:pt x="258" y="1272"/>
                      </a:cubicBezTo>
                      <a:cubicBezTo>
                        <a:pt x="245" y="1272"/>
                        <a:pt x="233" y="1273"/>
                        <a:pt x="220" y="1273"/>
                      </a:cubicBezTo>
                      <a:cubicBezTo>
                        <a:pt x="211" y="1273"/>
                        <a:pt x="203" y="1273"/>
                        <a:pt x="194" y="1274"/>
                      </a:cubicBezTo>
                      <a:cubicBezTo>
                        <a:pt x="185" y="1274"/>
                        <a:pt x="176" y="1274"/>
                        <a:pt x="166" y="1274"/>
                      </a:cubicBezTo>
                      <a:cubicBezTo>
                        <a:pt x="153" y="1274"/>
                        <a:pt x="140" y="1275"/>
                        <a:pt x="126" y="1276"/>
                      </a:cubicBezTo>
                      <a:cubicBezTo>
                        <a:pt x="118" y="1276"/>
                        <a:pt x="110" y="1276"/>
                        <a:pt x="102" y="1276"/>
                      </a:cubicBezTo>
                      <a:cubicBezTo>
                        <a:pt x="95" y="1276"/>
                        <a:pt x="87" y="1277"/>
                        <a:pt x="79" y="1277"/>
                      </a:cubicBezTo>
                      <a:cubicBezTo>
                        <a:pt x="64" y="1278"/>
                        <a:pt x="49" y="1279"/>
                        <a:pt x="35" y="1280"/>
                      </a:cubicBezTo>
                      <a:cubicBezTo>
                        <a:pt x="27" y="1280"/>
                        <a:pt x="19" y="1280"/>
                        <a:pt x="10" y="1280"/>
                      </a:cubicBezTo>
                      <a:cubicBezTo>
                        <a:pt x="10" y="1276"/>
                        <a:pt x="9" y="1273"/>
                        <a:pt x="9" y="1269"/>
                      </a:cubicBezTo>
                      <a:cubicBezTo>
                        <a:pt x="8" y="1258"/>
                        <a:pt x="7" y="1247"/>
                        <a:pt x="7" y="1235"/>
                      </a:cubicBezTo>
                      <a:cubicBezTo>
                        <a:pt x="7" y="1220"/>
                        <a:pt x="7" y="1204"/>
                        <a:pt x="7" y="1189"/>
                      </a:cubicBezTo>
                      <a:cubicBezTo>
                        <a:pt x="7" y="1181"/>
                        <a:pt x="7" y="1173"/>
                        <a:pt x="7" y="1165"/>
                      </a:cubicBezTo>
                      <a:cubicBezTo>
                        <a:pt x="7" y="1152"/>
                        <a:pt x="7" y="1139"/>
                        <a:pt x="7" y="1126"/>
                      </a:cubicBezTo>
                      <a:cubicBezTo>
                        <a:pt x="8" y="1112"/>
                        <a:pt x="8" y="1098"/>
                        <a:pt x="9" y="1084"/>
                      </a:cubicBezTo>
                      <a:cubicBezTo>
                        <a:pt x="9" y="1074"/>
                        <a:pt x="9" y="1065"/>
                        <a:pt x="9" y="1055"/>
                      </a:cubicBezTo>
                      <a:cubicBezTo>
                        <a:pt x="9" y="1042"/>
                        <a:pt x="9" y="1030"/>
                        <a:pt x="10" y="1017"/>
                      </a:cubicBezTo>
                      <a:cubicBezTo>
                        <a:pt x="10" y="1002"/>
                        <a:pt x="10" y="988"/>
                        <a:pt x="10" y="974"/>
                      </a:cubicBezTo>
                      <a:cubicBezTo>
                        <a:pt x="9" y="961"/>
                        <a:pt x="10" y="947"/>
                        <a:pt x="9" y="934"/>
                      </a:cubicBezTo>
                      <a:cubicBezTo>
                        <a:pt x="9" y="927"/>
                        <a:pt x="9" y="920"/>
                        <a:pt x="9" y="912"/>
                      </a:cubicBezTo>
                      <a:cubicBezTo>
                        <a:pt x="9" y="903"/>
                        <a:pt x="8" y="894"/>
                        <a:pt x="8" y="885"/>
                      </a:cubicBezTo>
                      <a:cubicBezTo>
                        <a:pt x="8" y="870"/>
                        <a:pt x="7" y="855"/>
                        <a:pt x="7" y="840"/>
                      </a:cubicBezTo>
                      <a:cubicBezTo>
                        <a:pt x="7" y="831"/>
                        <a:pt x="7" y="822"/>
                        <a:pt x="7" y="813"/>
                      </a:cubicBezTo>
                      <a:cubicBezTo>
                        <a:pt x="7" y="804"/>
                        <a:pt x="7" y="794"/>
                        <a:pt x="6" y="785"/>
                      </a:cubicBezTo>
                      <a:cubicBezTo>
                        <a:pt x="5" y="772"/>
                        <a:pt x="4" y="759"/>
                        <a:pt x="4" y="746"/>
                      </a:cubicBezTo>
                      <a:cubicBezTo>
                        <a:pt x="4" y="735"/>
                        <a:pt x="4" y="724"/>
                        <a:pt x="4" y="714"/>
                      </a:cubicBezTo>
                      <a:cubicBezTo>
                        <a:pt x="4" y="710"/>
                        <a:pt x="3" y="706"/>
                        <a:pt x="3" y="703"/>
                      </a:cubicBezTo>
                      <a:cubicBezTo>
                        <a:pt x="3" y="684"/>
                        <a:pt x="3" y="665"/>
                        <a:pt x="3" y="646"/>
                      </a:cubicBezTo>
                      <a:cubicBezTo>
                        <a:pt x="3" y="643"/>
                        <a:pt x="3" y="640"/>
                        <a:pt x="3" y="637"/>
                      </a:cubicBezTo>
                      <a:cubicBezTo>
                        <a:pt x="2" y="623"/>
                        <a:pt x="2" y="609"/>
                        <a:pt x="2" y="595"/>
                      </a:cubicBezTo>
                      <a:cubicBezTo>
                        <a:pt x="2" y="579"/>
                        <a:pt x="1" y="563"/>
                        <a:pt x="1" y="547"/>
                      </a:cubicBezTo>
                      <a:cubicBezTo>
                        <a:pt x="1" y="540"/>
                        <a:pt x="0" y="532"/>
                        <a:pt x="0" y="524"/>
                      </a:cubicBezTo>
                      <a:cubicBezTo>
                        <a:pt x="0" y="512"/>
                        <a:pt x="1" y="500"/>
                        <a:pt x="1" y="488"/>
                      </a:cubicBezTo>
                      <a:cubicBezTo>
                        <a:pt x="1" y="468"/>
                        <a:pt x="1" y="448"/>
                        <a:pt x="1" y="427"/>
                      </a:cubicBezTo>
                      <a:cubicBezTo>
                        <a:pt x="1" y="415"/>
                        <a:pt x="0" y="403"/>
                        <a:pt x="0" y="390"/>
                      </a:cubicBezTo>
                      <a:cubicBezTo>
                        <a:pt x="0" y="363"/>
                        <a:pt x="1" y="336"/>
                        <a:pt x="1" y="308"/>
                      </a:cubicBezTo>
                      <a:cubicBezTo>
                        <a:pt x="1" y="297"/>
                        <a:pt x="2" y="285"/>
                        <a:pt x="2" y="273"/>
                      </a:cubicBezTo>
                      <a:cubicBezTo>
                        <a:pt x="2" y="259"/>
                        <a:pt x="2" y="246"/>
                        <a:pt x="2" y="232"/>
                      </a:cubicBezTo>
                      <a:cubicBezTo>
                        <a:pt x="3" y="223"/>
                        <a:pt x="3" y="214"/>
                        <a:pt x="3" y="205"/>
                      </a:cubicBezTo>
                      <a:cubicBezTo>
                        <a:pt x="4" y="201"/>
                        <a:pt x="5" y="199"/>
                        <a:pt x="10" y="198"/>
                      </a:cubicBezTo>
                      <a:cubicBezTo>
                        <a:pt x="16" y="196"/>
                        <a:pt x="23" y="194"/>
                        <a:pt x="29" y="192"/>
                      </a:cubicBezTo>
                      <a:cubicBezTo>
                        <a:pt x="33" y="190"/>
                        <a:pt x="37" y="189"/>
                        <a:pt x="41" y="188"/>
                      </a:cubicBezTo>
                      <a:cubicBezTo>
                        <a:pt x="54" y="184"/>
                        <a:pt x="66" y="181"/>
                        <a:pt x="79" y="176"/>
                      </a:cubicBezTo>
                      <a:cubicBezTo>
                        <a:pt x="87" y="173"/>
                        <a:pt x="96" y="170"/>
                        <a:pt x="105" y="167"/>
                      </a:cubicBezTo>
                      <a:cubicBezTo>
                        <a:pt x="113" y="164"/>
                        <a:pt x="120" y="160"/>
                        <a:pt x="127" y="157"/>
                      </a:cubicBezTo>
                      <a:cubicBezTo>
                        <a:pt x="136" y="153"/>
                        <a:pt x="144" y="150"/>
                        <a:pt x="152" y="147"/>
                      </a:cubicBezTo>
                      <a:cubicBezTo>
                        <a:pt x="158" y="145"/>
                        <a:pt x="164" y="143"/>
                        <a:pt x="170" y="141"/>
                      </a:cubicBezTo>
                      <a:cubicBezTo>
                        <a:pt x="178" y="138"/>
                        <a:pt x="186" y="136"/>
                        <a:pt x="195" y="133"/>
                      </a:cubicBezTo>
                      <a:cubicBezTo>
                        <a:pt x="205" y="129"/>
                        <a:pt x="215" y="126"/>
                        <a:pt x="226" y="122"/>
                      </a:cubicBezTo>
                      <a:cubicBezTo>
                        <a:pt x="233" y="120"/>
                        <a:pt x="240" y="118"/>
                        <a:pt x="247" y="115"/>
                      </a:cubicBezTo>
                      <a:cubicBezTo>
                        <a:pt x="253" y="112"/>
                        <a:pt x="260" y="111"/>
                        <a:pt x="267" y="110"/>
                      </a:cubicBezTo>
                      <a:cubicBezTo>
                        <a:pt x="270" y="109"/>
                        <a:pt x="273" y="108"/>
                        <a:pt x="275" y="107"/>
                      </a:cubicBezTo>
                      <a:cubicBezTo>
                        <a:pt x="284" y="102"/>
                        <a:pt x="294" y="101"/>
                        <a:pt x="303" y="98"/>
                      </a:cubicBezTo>
                      <a:cubicBezTo>
                        <a:pt x="312" y="95"/>
                        <a:pt x="321" y="92"/>
                        <a:pt x="330" y="91"/>
                      </a:cubicBezTo>
                      <a:cubicBezTo>
                        <a:pt x="336" y="90"/>
                        <a:pt x="341" y="88"/>
                        <a:pt x="346" y="86"/>
                      </a:cubicBezTo>
                      <a:cubicBezTo>
                        <a:pt x="355" y="84"/>
                        <a:pt x="363" y="81"/>
                        <a:pt x="372" y="79"/>
                      </a:cubicBezTo>
                      <a:cubicBezTo>
                        <a:pt x="373" y="79"/>
                        <a:pt x="375" y="79"/>
                        <a:pt x="375" y="78"/>
                      </a:cubicBezTo>
                      <a:cubicBezTo>
                        <a:pt x="381" y="74"/>
                        <a:pt x="388" y="74"/>
                        <a:pt x="394" y="72"/>
                      </a:cubicBezTo>
                      <a:cubicBezTo>
                        <a:pt x="397" y="71"/>
                        <a:pt x="401" y="69"/>
                        <a:pt x="404" y="68"/>
                      </a:cubicBezTo>
                      <a:cubicBezTo>
                        <a:pt x="413" y="66"/>
                        <a:pt x="421" y="64"/>
                        <a:pt x="430" y="62"/>
                      </a:cubicBezTo>
                      <a:cubicBezTo>
                        <a:pt x="434" y="60"/>
                        <a:pt x="439" y="58"/>
                        <a:pt x="443" y="56"/>
                      </a:cubicBezTo>
                      <a:cubicBezTo>
                        <a:pt x="448" y="53"/>
                        <a:pt x="453" y="51"/>
                        <a:pt x="459" y="51"/>
                      </a:cubicBezTo>
                      <a:cubicBezTo>
                        <a:pt x="460" y="51"/>
                        <a:pt x="461" y="51"/>
                        <a:pt x="463" y="50"/>
                      </a:cubicBezTo>
                      <a:cubicBezTo>
                        <a:pt x="469" y="47"/>
                        <a:pt x="475" y="44"/>
                        <a:pt x="481" y="45"/>
                      </a:cubicBezTo>
                      <a:cubicBezTo>
                        <a:pt x="482" y="45"/>
                        <a:pt x="483" y="44"/>
                        <a:pt x="483" y="43"/>
                      </a:cubicBezTo>
                      <a:cubicBezTo>
                        <a:pt x="486" y="43"/>
                        <a:pt x="488" y="41"/>
                        <a:pt x="491" y="41"/>
                      </a:cubicBezTo>
                      <a:cubicBezTo>
                        <a:pt x="498" y="40"/>
                        <a:pt x="505" y="39"/>
                        <a:pt x="511" y="36"/>
                      </a:cubicBezTo>
                      <a:cubicBezTo>
                        <a:pt x="514" y="34"/>
                        <a:pt x="518" y="36"/>
                        <a:pt x="521" y="33"/>
                      </a:cubicBezTo>
                      <a:cubicBezTo>
                        <a:pt x="523" y="31"/>
                        <a:pt x="526" y="31"/>
                        <a:pt x="529" y="30"/>
                      </a:cubicBezTo>
                      <a:cubicBezTo>
                        <a:pt x="530" y="29"/>
                        <a:pt x="531" y="29"/>
                        <a:pt x="533" y="29"/>
                      </a:cubicBezTo>
                      <a:cubicBezTo>
                        <a:pt x="535" y="28"/>
                        <a:pt x="538" y="27"/>
                        <a:pt x="540" y="27"/>
                      </a:cubicBezTo>
                      <a:cubicBezTo>
                        <a:pt x="542" y="26"/>
                        <a:pt x="545" y="26"/>
                        <a:pt x="547" y="25"/>
                      </a:cubicBezTo>
                      <a:cubicBezTo>
                        <a:pt x="549" y="25"/>
                        <a:pt x="552" y="25"/>
                        <a:pt x="553" y="23"/>
                      </a:cubicBezTo>
                      <a:cubicBezTo>
                        <a:pt x="557" y="20"/>
                        <a:pt x="562" y="18"/>
                        <a:pt x="567" y="17"/>
                      </a:cubicBezTo>
                      <a:cubicBezTo>
                        <a:pt x="573" y="15"/>
                        <a:pt x="579" y="14"/>
                        <a:pt x="583" y="11"/>
                      </a:cubicBezTo>
                      <a:cubicBezTo>
                        <a:pt x="589" y="7"/>
                        <a:pt x="596" y="8"/>
                        <a:pt x="602" y="6"/>
                      </a:cubicBezTo>
                      <a:cubicBezTo>
                        <a:pt x="607" y="4"/>
                        <a:pt x="612" y="2"/>
                        <a:pt x="617" y="0"/>
                      </a:cubicBezTo>
                      <a:cubicBezTo>
                        <a:pt x="617" y="5"/>
                        <a:pt x="620" y="6"/>
                        <a:pt x="623" y="7"/>
                      </a:cubicBezTo>
                      <a:cubicBezTo>
                        <a:pt x="630" y="8"/>
                        <a:pt x="636" y="9"/>
                        <a:pt x="642" y="14"/>
                      </a:cubicBezTo>
                      <a:cubicBezTo>
                        <a:pt x="643" y="15"/>
                        <a:pt x="646" y="16"/>
                        <a:pt x="649" y="15"/>
                      </a:cubicBezTo>
                      <a:cubicBezTo>
                        <a:pt x="652" y="14"/>
                        <a:pt x="656" y="16"/>
                        <a:pt x="659" y="17"/>
                      </a:cubicBezTo>
                      <a:cubicBezTo>
                        <a:pt x="665" y="19"/>
                        <a:pt x="670" y="19"/>
                        <a:pt x="676" y="20"/>
                      </a:cubicBezTo>
                      <a:cubicBezTo>
                        <a:pt x="682" y="20"/>
                        <a:pt x="688" y="19"/>
                        <a:pt x="693" y="22"/>
                      </a:cubicBezTo>
                      <a:cubicBezTo>
                        <a:pt x="697" y="24"/>
                        <a:pt x="702" y="24"/>
                        <a:pt x="706" y="24"/>
                      </a:cubicBezTo>
                      <a:cubicBezTo>
                        <a:pt x="711" y="25"/>
                        <a:pt x="717" y="26"/>
                        <a:pt x="722" y="27"/>
                      </a:cubicBezTo>
                      <a:cubicBezTo>
                        <a:pt x="727" y="28"/>
                        <a:pt x="732" y="29"/>
                        <a:pt x="736" y="31"/>
                      </a:cubicBezTo>
                      <a:cubicBezTo>
                        <a:pt x="743" y="33"/>
                        <a:pt x="749" y="35"/>
                        <a:pt x="756" y="37"/>
                      </a:cubicBezTo>
                      <a:cubicBezTo>
                        <a:pt x="759" y="38"/>
                        <a:pt x="762" y="39"/>
                        <a:pt x="765" y="40"/>
                      </a:cubicBezTo>
                      <a:cubicBezTo>
                        <a:pt x="769" y="42"/>
                        <a:pt x="774" y="43"/>
                        <a:pt x="778" y="46"/>
                      </a:cubicBezTo>
                      <a:cubicBezTo>
                        <a:pt x="783" y="50"/>
                        <a:pt x="789" y="49"/>
                        <a:pt x="795" y="51"/>
                      </a:cubicBezTo>
                      <a:cubicBezTo>
                        <a:pt x="800" y="52"/>
                        <a:pt x="805" y="53"/>
                        <a:pt x="810" y="55"/>
                      </a:cubicBezTo>
                      <a:cubicBezTo>
                        <a:pt x="820" y="60"/>
                        <a:pt x="831" y="62"/>
                        <a:pt x="841" y="66"/>
                      </a:cubicBezTo>
                      <a:cubicBezTo>
                        <a:pt x="845" y="67"/>
                        <a:pt x="849" y="67"/>
                        <a:pt x="852" y="67"/>
                      </a:cubicBezTo>
                      <a:cubicBezTo>
                        <a:pt x="855" y="68"/>
                        <a:pt x="857" y="70"/>
                        <a:pt x="859" y="71"/>
                      </a:cubicBezTo>
                      <a:cubicBezTo>
                        <a:pt x="864" y="72"/>
                        <a:pt x="868" y="73"/>
                        <a:pt x="873" y="74"/>
                      </a:cubicBezTo>
                      <a:cubicBezTo>
                        <a:pt x="885" y="77"/>
                        <a:pt x="896" y="80"/>
                        <a:pt x="907" y="84"/>
                      </a:cubicBezTo>
                      <a:cubicBezTo>
                        <a:pt x="915" y="88"/>
                        <a:pt x="923" y="89"/>
                        <a:pt x="931" y="91"/>
                      </a:cubicBezTo>
                      <a:cubicBezTo>
                        <a:pt x="937" y="93"/>
                        <a:pt x="944" y="95"/>
                        <a:pt x="950" y="97"/>
                      </a:cubicBezTo>
                      <a:cubicBezTo>
                        <a:pt x="959" y="100"/>
                        <a:pt x="969" y="102"/>
                        <a:pt x="978" y="105"/>
                      </a:cubicBezTo>
                      <a:cubicBezTo>
                        <a:pt x="982" y="106"/>
                        <a:pt x="986" y="107"/>
                        <a:pt x="990" y="108"/>
                      </a:cubicBezTo>
                      <a:cubicBezTo>
                        <a:pt x="997" y="110"/>
                        <a:pt x="1004" y="111"/>
                        <a:pt x="1011" y="113"/>
                      </a:cubicBezTo>
                      <a:cubicBezTo>
                        <a:pt x="1016" y="114"/>
                        <a:pt x="1021" y="116"/>
                        <a:pt x="1026" y="117"/>
                      </a:cubicBezTo>
                      <a:cubicBezTo>
                        <a:pt x="1041" y="121"/>
                        <a:pt x="1056" y="126"/>
                        <a:pt x="1072" y="130"/>
                      </a:cubicBezTo>
                      <a:cubicBezTo>
                        <a:pt x="1079" y="132"/>
                        <a:pt x="1086" y="134"/>
                        <a:pt x="1092" y="137"/>
                      </a:cubicBezTo>
                      <a:cubicBezTo>
                        <a:pt x="1100" y="140"/>
                        <a:pt x="1108" y="143"/>
                        <a:pt x="1117" y="143"/>
                      </a:cubicBezTo>
                      <a:cubicBezTo>
                        <a:pt x="1119" y="143"/>
                        <a:pt x="1121" y="143"/>
                        <a:pt x="1123" y="144"/>
                      </a:cubicBezTo>
                      <a:cubicBezTo>
                        <a:pt x="1130" y="148"/>
                        <a:pt x="1138" y="149"/>
                        <a:pt x="1145" y="151"/>
                      </a:cubicBezTo>
                      <a:cubicBezTo>
                        <a:pt x="1148" y="152"/>
                        <a:pt x="1151" y="153"/>
                        <a:pt x="1154" y="154"/>
                      </a:cubicBezTo>
                      <a:cubicBezTo>
                        <a:pt x="1157" y="155"/>
                        <a:pt x="1161" y="156"/>
                        <a:pt x="1164" y="157"/>
                      </a:cubicBezTo>
                      <a:cubicBezTo>
                        <a:pt x="1171" y="159"/>
                        <a:pt x="1178" y="160"/>
                        <a:pt x="1185" y="162"/>
                      </a:cubicBezTo>
                      <a:cubicBezTo>
                        <a:pt x="1190" y="163"/>
                        <a:pt x="1194" y="166"/>
                        <a:pt x="1198" y="167"/>
                      </a:cubicBezTo>
                      <a:cubicBezTo>
                        <a:pt x="1207" y="169"/>
                        <a:pt x="1217" y="170"/>
                        <a:pt x="1226" y="172"/>
                      </a:cubicBezTo>
                      <a:cubicBezTo>
                        <a:pt x="1228" y="172"/>
                        <a:pt x="1229" y="172"/>
                        <a:pt x="1230" y="173"/>
                      </a:cubicBezTo>
                      <a:cubicBezTo>
                        <a:pt x="1239" y="178"/>
                        <a:pt x="1249" y="179"/>
                        <a:pt x="1259" y="181"/>
                      </a:cubicBezTo>
                      <a:cubicBezTo>
                        <a:pt x="1264" y="182"/>
                        <a:pt x="1268" y="182"/>
                        <a:pt x="1272" y="183"/>
                      </a:cubicBezTo>
                      <a:cubicBezTo>
                        <a:pt x="1273" y="183"/>
                        <a:pt x="1274" y="183"/>
                        <a:pt x="1275" y="183"/>
                      </a:cubicBezTo>
                      <a:cubicBezTo>
                        <a:pt x="1280" y="185"/>
                        <a:pt x="1286" y="188"/>
                        <a:pt x="1292" y="190"/>
                      </a:cubicBezTo>
                      <a:cubicBezTo>
                        <a:pt x="1293" y="194"/>
                        <a:pt x="1293" y="198"/>
                        <a:pt x="1294" y="203"/>
                      </a:cubicBezTo>
                      <a:cubicBezTo>
                        <a:pt x="1296" y="209"/>
                        <a:pt x="1296" y="215"/>
                        <a:pt x="1295" y="222"/>
                      </a:cubicBezTo>
                      <a:cubicBezTo>
                        <a:pt x="1294" y="227"/>
                        <a:pt x="1295" y="232"/>
                        <a:pt x="1295" y="237"/>
                      </a:cubicBezTo>
                      <a:cubicBezTo>
                        <a:pt x="1295" y="245"/>
                        <a:pt x="1296" y="252"/>
                        <a:pt x="1296" y="260"/>
                      </a:cubicBezTo>
                      <a:cubicBezTo>
                        <a:pt x="1296" y="270"/>
                        <a:pt x="1297" y="279"/>
                        <a:pt x="1297" y="288"/>
                      </a:cubicBezTo>
                      <a:cubicBezTo>
                        <a:pt x="1297" y="299"/>
                        <a:pt x="1297" y="310"/>
                        <a:pt x="1297" y="321"/>
                      </a:cubicBezTo>
                      <a:cubicBezTo>
                        <a:pt x="1297" y="327"/>
                        <a:pt x="1298" y="333"/>
                        <a:pt x="1298" y="339"/>
                      </a:cubicBezTo>
                      <a:cubicBezTo>
                        <a:pt x="1298" y="344"/>
                        <a:pt x="1297" y="349"/>
                        <a:pt x="1297" y="354"/>
                      </a:cubicBezTo>
                      <a:cubicBezTo>
                        <a:pt x="1299" y="365"/>
                        <a:pt x="1298" y="376"/>
                        <a:pt x="1298" y="388"/>
                      </a:cubicBezTo>
                      <a:cubicBezTo>
                        <a:pt x="1299" y="406"/>
                        <a:pt x="1298" y="424"/>
                        <a:pt x="1298" y="443"/>
                      </a:cubicBezTo>
                      <a:cubicBezTo>
                        <a:pt x="1298" y="447"/>
                        <a:pt x="1298" y="451"/>
                        <a:pt x="1298" y="454"/>
                      </a:cubicBezTo>
                      <a:cubicBezTo>
                        <a:pt x="1298" y="474"/>
                        <a:pt x="1298" y="495"/>
                        <a:pt x="1298" y="515"/>
                      </a:cubicBezTo>
                      <a:cubicBezTo>
                        <a:pt x="1298" y="527"/>
                        <a:pt x="1298" y="540"/>
                        <a:pt x="1298" y="553"/>
                      </a:cubicBezTo>
                      <a:cubicBezTo>
                        <a:pt x="1299" y="560"/>
                        <a:pt x="1300" y="567"/>
                        <a:pt x="1299" y="574"/>
                      </a:cubicBezTo>
                      <a:cubicBezTo>
                        <a:pt x="1298" y="581"/>
                        <a:pt x="1298" y="588"/>
                        <a:pt x="1297" y="596"/>
                      </a:cubicBezTo>
                      <a:cubicBezTo>
                        <a:pt x="1295" y="613"/>
                        <a:pt x="1294" y="630"/>
                        <a:pt x="1293" y="647"/>
                      </a:cubicBezTo>
                      <a:cubicBezTo>
                        <a:pt x="1292" y="656"/>
                        <a:pt x="1291" y="666"/>
                        <a:pt x="1290" y="675"/>
                      </a:cubicBezTo>
                      <a:cubicBezTo>
                        <a:pt x="1289" y="680"/>
                        <a:pt x="1289" y="686"/>
                        <a:pt x="1289" y="692"/>
                      </a:cubicBezTo>
                      <a:cubicBezTo>
                        <a:pt x="1288" y="701"/>
                        <a:pt x="1288" y="710"/>
                        <a:pt x="1287" y="720"/>
                      </a:cubicBezTo>
                      <a:cubicBezTo>
                        <a:pt x="1286" y="728"/>
                        <a:pt x="1286" y="736"/>
                        <a:pt x="1285" y="744"/>
                      </a:cubicBezTo>
                      <a:cubicBezTo>
                        <a:pt x="1285" y="750"/>
                        <a:pt x="1285" y="757"/>
                        <a:pt x="1284" y="763"/>
                      </a:cubicBezTo>
                      <a:cubicBezTo>
                        <a:pt x="1284" y="773"/>
                        <a:pt x="1284" y="783"/>
                        <a:pt x="1283" y="793"/>
                      </a:cubicBezTo>
                      <a:cubicBezTo>
                        <a:pt x="1283" y="800"/>
                        <a:pt x="1282" y="807"/>
                        <a:pt x="1282" y="815"/>
                      </a:cubicBezTo>
                      <a:cubicBezTo>
                        <a:pt x="1281" y="827"/>
                        <a:pt x="1281" y="839"/>
                        <a:pt x="1280" y="852"/>
                      </a:cubicBezTo>
                      <a:cubicBezTo>
                        <a:pt x="1280" y="865"/>
                        <a:pt x="1280" y="879"/>
                        <a:pt x="1280" y="893"/>
                      </a:cubicBezTo>
                      <a:cubicBezTo>
                        <a:pt x="1280" y="906"/>
                        <a:pt x="1280" y="918"/>
                        <a:pt x="1280" y="931"/>
                      </a:cubicBezTo>
                      <a:cubicBezTo>
                        <a:pt x="1279" y="952"/>
                        <a:pt x="1278" y="973"/>
                        <a:pt x="1278" y="993"/>
                      </a:cubicBezTo>
                      <a:cubicBezTo>
                        <a:pt x="1278" y="1009"/>
                        <a:pt x="1279" y="1024"/>
                        <a:pt x="1279" y="1040"/>
                      </a:cubicBezTo>
                      <a:cubicBezTo>
                        <a:pt x="1279" y="1051"/>
                        <a:pt x="1279" y="1063"/>
                        <a:pt x="1279" y="1074"/>
                      </a:cubicBezTo>
                      <a:cubicBezTo>
                        <a:pt x="1279" y="1089"/>
                        <a:pt x="1279" y="1103"/>
                        <a:pt x="1279" y="1117"/>
                      </a:cubicBezTo>
                      <a:cubicBezTo>
                        <a:pt x="1279" y="1125"/>
                        <a:pt x="1279" y="1134"/>
                        <a:pt x="1278" y="1142"/>
                      </a:cubicBezTo>
                      <a:cubicBezTo>
                        <a:pt x="1278" y="1146"/>
                        <a:pt x="1278" y="1150"/>
                        <a:pt x="1278" y="1154"/>
                      </a:cubicBezTo>
                      <a:cubicBezTo>
                        <a:pt x="1278" y="1172"/>
                        <a:pt x="1277" y="1190"/>
                        <a:pt x="1277" y="1208"/>
                      </a:cubicBezTo>
                      <a:cubicBezTo>
                        <a:pt x="1276" y="1222"/>
                        <a:pt x="1276" y="1236"/>
                        <a:pt x="1275" y="1251"/>
                      </a:cubicBezTo>
                      <a:cubicBezTo>
                        <a:pt x="1275" y="1254"/>
                        <a:pt x="1274" y="1257"/>
                        <a:pt x="1273" y="1261"/>
                      </a:cubicBezTo>
                      <a:cubicBezTo>
                        <a:pt x="1272" y="1261"/>
                        <a:pt x="1271" y="1261"/>
                        <a:pt x="1269" y="1261"/>
                      </a:cubicBezTo>
                      <a:cubicBezTo>
                        <a:pt x="1263" y="1261"/>
                        <a:pt x="1256" y="1261"/>
                        <a:pt x="1249" y="1261"/>
                      </a:cubicBezTo>
                      <a:cubicBezTo>
                        <a:pt x="1243" y="1260"/>
                        <a:pt x="1237" y="1261"/>
                        <a:pt x="1231" y="1261"/>
                      </a:cubicBezTo>
                      <a:cubicBezTo>
                        <a:pt x="1222" y="1261"/>
                        <a:pt x="1213" y="1261"/>
                        <a:pt x="1203" y="1261"/>
                      </a:cubicBezTo>
                      <a:cubicBezTo>
                        <a:pt x="1197" y="1261"/>
                        <a:pt x="1190" y="1261"/>
                        <a:pt x="1183" y="1261"/>
                      </a:cubicBezTo>
                      <a:cubicBezTo>
                        <a:pt x="1169" y="1261"/>
                        <a:pt x="1155" y="1261"/>
                        <a:pt x="1141" y="1260"/>
                      </a:cubicBezTo>
                      <a:cubicBezTo>
                        <a:pt x="1132" y="1260"/>
                        <a:pt x="1124" y="1260"/>
                        <a:pt x="1115" y="1260"/>
                      </a:cubicBezTo>
                      <a:cubicBezTo>
                        <a:pt x="1105" y="1261"/>
                        <a:pt x="1095" y="1261"/>
                        <a:pt x="1085" y="1261"/>
                      </a:cubicBezTo>
                      <a:cubicBezTo>
                        <a:pt x="1076" y="1261"/>
                        <a:pt x="1067" y="1261"/>
                        <a:pt x="1058" y="1261"/>
                      </a:cubicBezTo>
                      <a:cubicBezTo>
                        <a:pt x="1044" y="1261"/>
                        <a:pt x="1029" y="1261"/>
                        <a:pt x="1015" y="1261"/>
                      </a:cubicBezTo>
                      <a:cubicBezTo>
                        <a:pt x="1004" y="1261"/>
                        <a:pt x="994" y="1261"/>
                        <a:pt x="983" y="1262"/>
                      </a:cubicBezTo>
                      <a:cubicBezTo>
                        <a:pt x="956" y="1262"/>
                        <a:pt x="929" y="1263"/>
                        <a:pt x="902" y="1263"/>
                      </a:cubicBezTo>
                      <a:cubicBezTo>
                        <a:pt x="887" y="1264"/>
                        <a:pt x="872" y="1264"/>
                        <a:pt x="857" y="1264"/>
                      </a:cubicBezTo>
                      <a:cubicBezTo>
                        <a:pt x="855" y="1264"/>
                        <a:pt x="854" y="1263"/>
                        <a:pt x="852" y="1263"/>
                      </a:cubicBezTo>
                      <a:cubicBezTo>
                        <a:pt x="852" y="1259"/>
                        <a:pt x="852" y="1255"/>
                        <a:pt x="852" y="1252"/>
                      </a:cubicBezTo>
                      <a:cubicBezTo>
                        <a:pt x="852" y="1233"/>
                        <a:pt x="853" y="1214"/>
                        <a:pt x="853" y="1195"/>
                      </a:cubicBezTo>
                      <a:cubicBezTo>
                        <a:pt x="853" y="1187"/>
                        <a:pt x="854" y="1178"/>
                        <a:pt x="854" y="1170"/>
                      </a:cubicBezTo>
                      <a:cubicBezTo>
                        <a:pt x="854" y="1159"/>
                        <a:pt x="854" y="1148"/>
                        <a:pt x="853" y="1137"/>
                      </a:cubicBezTo>
                      <a:cubicBezTo>
                        <a:pt x="853" y="1136"/>
                        <a:pt x="853" y="1134"/>
                        <a:pt x="853" y="1132"/>
                      </a:cubicBezTo>
                      <a:cubicBezTo>
                        <a:pt x="853" y="1114"/>
                        <a:pt x="852" y="1096"/>
                        <a:pt x="852" y="1077"/>
                      </a:cubicBezTo>
                      <a:cubicBezTo>
                        <a:pt x="852" y="1061"/>
                        <a:pt x="852" y="1044"/>
                        <a:pt x="851" y="1028"/>
                      </a:cubicBezTo>
                      <a:cubicBezTo>
                        <a:pt x="851" y="1011"/>
                        <a:pt x="851" y="993"/>
                        <a:pt x="850" y="976"/>
                      </a:cubicBezTo>
                      <a:cubicBezTo>
                        <a:pt x="849" y="962"/>
                        <a:pt x="851" y="948"/>
                        <a:pt x="851" y="934"/>
                      </a:cubicBezTo>
                      <a:cubicBezTo>
                        <a:pt x="851" y="927"/>
                        <a:pt x="852" y="920"/>
                        <a:pt x="852" y="913"/>
                      </a:cubicBezTo>
                      <a:cubicBezTo>
                        <a:pt x="852" y="908"/>
                        <a:pt x="852" y="904"/>
                        <a:pt x="852" y="900"/>
                      </a:cubicBezTo>
                      <a:cubicBezTo>
                        <a:pt x="852" y="896"/>
                        <a:pt x="852" y="892"/>
                        <a:pt x="852" y="888"/>
                      </a:cubicBezTo>
                      <a:cubicBezTo>
                        <a:pt x="852" y="885"/>
                        <a:pt x="851" y="882"/>
                        <a:pt x="851" y="879"/>
                      </a:cubicBezTo>
                      <a:cubicBezTo>
                        <a:pt x="851" y="871"/>
                        <a:pt x="850" y="862"/>
                        <a:pt x="850" y="854"/>
                      </a:cubicBezTo>
                      <a:cubicBezTo>
                        <a:pt x="849" y="844"/>
                        <a:pt x="849" y="835"/>
                        <a:pt x="848" y="825"/>
                      </a:cubicBezTo>
                      <a:cubicBezTo>
                        <a:pt x="848" y="822"/>
                        <a:pt x="848" y="818"/>
                        <a:pt x="851" y="816"/>
                      </a:cubicBezTo>
                      <a:cubicBezTo>
                        <a:pt x="852" y="816"/>
                        <a:pt x="852" y="815"/>
                        <a:pt x="853" y="814"/>
                      </a:cubicBezTo>
                      <a:cubicBezTo>
                        <a:pt x="850" y="813"/>
                        <a:pt x="847" y="811"/>
                        <a:pt x="844" y="810"/>
                      </a:cubicBezTo>
                      <a:cubicBezTo>
                        <a:pt x="842" y="810"/>
                        <a:pt x="840" y="811"/>
                        <a:pt x="837" y="812"/>
                      </a:cubicBezTo>
                      <a:cubicBezTo>
                        <a:pt x="832" y="808"/>
                        <a:pt x="825" y="810"/>
                        <a:pt x="819" y="810"/>
                      </a:cubicBezTo>
                      <a:cubicBezTo>
                        <a:pt x="811" y="810"/>
                        <a:pt x="802" y="811"/>
                        <a:pt x="794" y="811"/>
                      </a:cubicBezTo>
                      <a:cubicBezTo>
                        <a:pt x="786" y="811"/>
                        <a:pt x="777" y="812"/>
                        <a:pt x="768" y="812"/>
                      </a:cubicBezTo>
                      <a:cubicBezTo>
                        <a:pt x="762" y="812"/>
                        <a:pt x="756" y="812"/>
                        <a:pt x="750" y="811"/>
                      </a:cubicBezTo>
                      <a:cubicBezTo>
                        <a:pt x="745" y="811"/>
                        <a:pt x="741" y="811"/>
                        <a:pt x="736" y="811"/>
                      </a:cubicBezTo>
                      <a:cubicBezTo>
                        <a:pt x="727" y="811"/>
                        <a:pt x="718" y="811"/>
                        <a:pt x="709" y="811"/>
                      </a:cubicBezTo>
                      <a:cubicBezTo>
                        <a:pt x="703" y="811"/>
                        <a:pt x="697" y="811"/>
                        <a:pt x="691" y="811"/>
                      </a:cubicBezTo>
                      <a:cubicBezTo>
                        <a:pt x="690" y="811"/>
                        <a:pt x="690" y="811"/>
                        <a:pt x="689" y="811"/>
                      </a:cubicBezTo>
                      <a:cubicBezTo>
                        <a:pt x="681" y="809"/>
                        <a:pt x="673" y="811"/>
                        <a:pt x="666" y="811"/>
                      </a:cubicBezTo>
                      <a:cubicBezTo>
                        <a:pt x="650" y="811"/>
                        <a:pt x="635" y="811"/>
                        <a:pt x="619" y="811"/>
                      </a:cubicBezTo>
                      <a:cubicBezTo>
                        <a:pt x="609" y="811"/>
                        <a:pt x="599" y="811"/>
                        <a:pt x="590" y="811"/>
                      </a:cubicBezTo>
                      <a:cubicBezTo>
                        <a:pt x="584" y="811"/>
                        <a:pt x="578" y="811"/>
                        <a:pt x="572" y="811"/>
                      </a:cubicBezTo>
                      <a:cubicBezTo>
                        <a:pt x="563" y="811"/>
                        <a:pt x="554" y="811"/>
                        <a:pt x="546" y="812"/>
                      </a:cubicBezTo>
                      <a:cubicBezTo>
                        <a:pt x="540" y="812"/>
                        <a:pt x="533" y="812"/>
                        <a:pt x="527" y="812"/>
                      </a:cubicBezTo>
                      <a:cubicBezTo>
                        <a:pt x="522" y="812"/>
                        <a:pt x="516" y="812"/>
                        <a:pt x="510" y="813"/>
                      </a:cubicBezTo>
                      <a:cubicBezTo>
                        <a:pt x="506" y="813"/>
                        <a:pt x="506" y="814"/>
                        <a:pt x="505" y="818"/>
                      </a:cubicBezTo>
                      <a:cubicBezTo>
                        <a:pt x="505" y="835"/>
                        <a:pt x="504" y="852"/>
                        <a:pt x="504" y="869"/>
                      </a:cubicBezTo>
                      <a:cubicBezTo>
                        <a:pt x="503" y="887"/>
                        <a:pt x="503" y="905"/>
                        <a:pt x="502" y="923"/>
                      </a:cubicBezTo>
                      <a:cubicBezTo>
                        <a:pt x="502" y="929"/>
                        <a:pt x="504" y="935"/>
                        <a:pt x="504" y="940"/>
                      </a:cubicBezTo>
                      <a:cubicBezTo>
                        <a:pt x="503" y="954"/>
                        <a:pt x="504" y="967"/>
                        <a:pt x="502" y="980"/>
                      </a:cubicBezTo>
                      <a:cubicBezTo>
                        <a:pt x="501" y="993"/>
                        <a:pt x="501" y="1006"/>
                        <a:pt x="500" y="1018"/>
                      </a:cubicBezTo>
                      <a:cubicBezTo>
                        <a:pt x="499" y="1021"/>
                        <a:pt x="500" y="1023"/>
                        <a:pt x="500" y="1025"/>
                      </a:cubicBezTo>
                      <a:cubicBezTo>
                        <a:pt x="500" y="1038"/>
                        <a:pt x="500" y="1050"/>
                        <a:pt x="500" y="1063"/>
                      </a:cubicBezTo>
                      <a:cubicBezTo>
                        <a:pt x="500" y="1067"/>
                        <a:pt x="503" y="1071"/>
                        <a:pt x="501" y="1076"/>
                      </a:cubicBezTo>
                      <a:cubicBezTo>
                        <a:pt x="505" y="1082"/>
                        <a:pt x="503" y="1088"/>
                        <a:pt x="504" y="1095"/>
                      </a:cubicBezTo>
                      <a:cubicBezTo>
                        <a:pt x="504" y="1101"/>
                        <a:pt x="504" y="1108"/>
                        <a:pt x="504" y="1114"/>
                      </a:cubicBezTo>
                      <a:cubicBezTo>
                        <a:pt x="504" y="1128"/>
                        <a:pt x="504" y="1141"/>
                        <a:pt x="504" y="1154"/>
                      </a:cubicBezTo>
                      <a:cubicBezTo>
                        <a:pt x="504" y="1169"/>
                        <a:pt x="504" y="1184"/>
                        <a:pt x="504" y="1199"/>
                      </a:cubicBezTo>
                      <a:cubicBezTo>
                        <a:pt x="504" y="1217"/>
                        <a:pt x="505" y="1236"/>
                        <a:pt x="505" y="1254"/>
                      </a:cubicBezTo>
                      <a:cubicBezTo>
                        <a:pt x="506" y="1261"/>
                        <a:pt x="507" y="1267"/>
                        <a:pt x="505" y="1274"/>
                      </a:cubicBezTo>
                      <a:close/>
                      <a:moveTo>
                        <a:pt x="863" y="668"/>
                      </a:moveTo>
                      <a:cubicBezTo>
                        <a:pt x="863" y="665"/>
                        <a:pt x="864" y="663"/>
                        <a:pt x="864" y="660"/>
                      </a:cubicBezTo>
                      <a:cubicBezTo>
                        <a:pt x="863" y="643"/>
                        <a:pt x="863" y="625"/>
                        <a:pt x="862" y="607"/>
                      </a:cubicBezTo>
                      <a:cubicBezTo>
                        <a:pt x="862" y="591"/>
                        <a:pt x="862" y="574"/>
                        <a:pt x="862" y="558"/>
                      </a:cubicBezTo>
                      <a:cubicBezTo>
                        <a:pt x="862" y="551"/>
                        <a:pt x="863" y="544"/>
                        <a:pt x="862" y="537"/>
                      </a:cubicBezTo>
                      <a:cubicBezTo>
                        <a:pt x="862" y="530"/>
                        <a:pt x="863" y="523"/>
                        <a:pt x="863" y="516"/>
                      </a:cubicBezTo>
                      <a:cubicBezTo>
                        <a:pt x="862" y="504"/>
                        <a:pt x="863" y="493"/>
                        <a:pt x="863" y="482"/>
                      </a:cubicBezTo>
                      <a:cubicBezTo>
                        <a:pt x="863" y="479"/>
                        <a:pt x="863" y="475"/>
                        <a:pt x="863" y="472"/>
                      </a:cubicBezTo>
                      <a:cubicBezTo>
                        <a:pt x="864" y="455"/>
                        <a:pt x="865" y="439"/>
                        <a:pt x="866" y="422"/>
                      </a:cubicBezTo>
                      <a:cubicBezTo>
                        <a:pt x="866" y="408"/>
                        <a:pt x="868" y="395"/>
                        <a:pt x="866" y="381"/>
                      </a:cubicBezTo>
                      <a:cubicBezTo>
                        <a:pt x="866" y="380"/>
                        <a:pt x="866" y="378"/>
                        <a:pt x="866" y="376"/>
                      </a:cubicBezTo>
                      <a:cubicBezTo>
                        <a:pt x="867" y="371"/>
                        <a:pt x="867" y="366"/>
                        <a:pt x="867" y="361"/>
                      </a:cubicBezTo>
                      <a:cubicBezTo>
                        <a:pt x="867" y="358"/>
                        <a:pt x="868" y="356"/>
                        <a:pt x="868" y="354"/>
                      </a:cubicBezTo>
                      <a:cubicBezTo>
                        <a:pt x="868" y="349"/>
                        <a:pt x="868" y="348"/>
                        <a:pt x="873" y="347"/>
                      </a:cubicBezTo>
                      <a:cubicBezTo>
                        <a:pt x="874" y="347"/>
                        <a:pt x="875" y="347"/>
                        <a:pt x="876" y="347"/>
                      </a:cubicBezTo>
                      <a:cubicBezTo>
                        <a:pt x="876" y="344"/>
                        <a:pt x="875" y="342"/>
                        <a:pt x="874" y="340"/>
                      </a:cubicBezTo>
                      <a:cubicBezTo>
                        <a:pt x="873" y="339"/>
                        <a:pt x="871" y="339"/>
                        <a:pt x="869" y="338"/>
                      </a:cubicBezTo>
                      <a:cubicBezTo>
                        <a:pt x="869" y="329"/>
                        <a:pt x="867" y="328"/>
                        <a:pt x="861" y="329"/>
                      </a:cubicBezTo>
                      <a:cubicBezTo>
                        <a:pt x="861" y="329"/>
                        <a:pt x="861" y="330"/>
                        <a:pt x="861" y="331"/>
                      </a:cubicBezTo>
                      <a:cubicBezTo>
                        <a:pt x="860" y="337"/>
                        <a:pt x="859" y="338"/>
                        <a:pt x="853" y="338"/>
                      </a:cubicBezTo>
                      <a:cubicBezTo>
                        <a:pt x="847" y="338"/>
                        <a:pt x="842" y="338"/>
                        <a:pt x="836" y="338"/>
                      </a:cubicBezTo>
                      <a:cubicBezTo>
                        <a:pt x="825" y="337"/>
                        <a:pt x="813" y="337"/>
                        <a:pt x="802" y="336"/>
                      </a:cubicBezTo>
                      <a:cubicBezTo>
                        <a:pt x="795" y="336"/>
                        <a:pt x="788" y="336"/>
                        <a:pt x="780" y="336"/>
                      </a:cubicBezTo>
                      <a:cubicBezTo>
                        <a:pt x="777" y="336"/>
                        <a:pt x="774" y="336"/>
                        <a:pt x="770" y="335"/>
                      </a:cubicBezTo>
                      <a:cubicBezTo>
                        <a:pt x="769" y="335"/>
                        <a:pt x="768" y="335"/>
                        <a:pt x="766" y="335"/>
                      </a:cubicBezTo>
                      <a:cubicBezTo>
                        <a:pt x="764" y="336"/>
                        <a:pt x="763" y="336"/>
                        <a:pt x="761" y="336"/>
                      </a:cubicBezTo>
                      <a:cubicBezTo>
                        <a:pt x="753" y="336"/>
                        <a:pt x="744" y="336"/>
                        <a:pt x="736" y="336"/>
                      </a:cubicBezTo>
                      <a:cubicBezTo>
                        <a:pt x="729" y="336"/>
                        <a:pt x="721" y="337"/>
                        <a:pt x="714" y="336"/>
                      </a:cubicBezTo>
                      <a:cubicBezTo>
                        <a:pt x="708" y="336"/>
                        <a:pt x="703" y="335"/>
                        <a:pt x="696" y="336"/>
                      </a:cubicBezTo>
                      <a:cubicBezTo>
                        <a:pt x="688" y="338"/>
                        <a:pt x="679" y="336"/>
                        <a:pt x="671" y="336"/>
                      </a:cubicBezTo>
                      <a:cubicBezTo>
                        <a:pt x="657" y="336"/>
                        <a:pt x="643" y="335"/>
                        <a:pt x="630" y="334"/>
                      </a:cubicBezTo>
                      <a:cubicBezTo>
                        <a:pt x="618" y="333"/>
                        <a:pt x="606" y="335"/>
                        <a:pt x="594" y="333"/>
                      </a:cubicBezTo>
                      <a:cubicBezTo>
                        <a:pt x="587" y="332"/>
                        <a:pt x="580" y="332"/>
                        <a:pt x="574" y="332"/>
                      </a:cubicBezTo>
                      <a:cubicBezTo>
                        <a:pt x="569" y="331"/>
                        <a:pt x="565" y="331"/>
                        <a:pt x="561" y="331"/>
                      </a:cubicBezTo>
                      <a:cubicBezTo>
                        <a:pt x="555" y="331"/>
                        <a:pt x="549" y="331"/>
                        <a:pt x="543" y="332"/>
                      </a:cubicBezTo>
                      <a:cubicBezTo>
                        <a:pt x="542" y="332"/>
                        <a:pt x="541" y="332"/>
                        <a:pt x="540" y="332"/>
                      </a:cubicBezTo>
                      <a:cubicBezTo>
                        <a:pt x="537" y="332"/>
                        <a:pt x="534" y="331"/>
                        <a:pt x="531" y="331"/>
                      </a:cubicBezTo>
                      <a:cubicBezTo>
                        <a:pt x="527" y="331"/>
                        <a:pt x="523" y="331"/>
                        <a:pt x="519" y="330"/>
                      </a:cubicBezTo>
                      <a:cubicBezTo>
                        <a:pt x="516" y="330"/>
                        <a:pt x="513" y="330"/>
                        <a:pt x="511" y="330"/>
                      </a:cubicBezTo>
                      <a:cubicBezTo>
                        <a:pt x="508" y="329"/>
                        <a:pt x="505" y="330"/>
                        <a:pt x="504" y="327"/>
                      </a:cubicBezTo>
                      <a:cubicBezTo>
                        <a:pt x="503" y="325"/>
                        <a:pt x="501" y="324"/>
                        <a:pt x="500" y="324"/>
                      </a:cubicBezTo>
                      <a:cubicBezTo>
                        <a:pt x="497" y="322"/>
                        <a:pt x="496" y="323"/>
                        <a:pt x="496" y="326"/>
                      </a:cubicBezTo>
                      <a:cubicBezTo>
                        <a:pt x="495" y="328"/>
                        <a:pt x="495" y="331"/>
                        <a:pt x="496" y="333"/>
                      </a:cubicBezTo>
                      <a:cubicBezTo>
                        <a:pt x="496" y="345"/>
                        <a:pt x="496" y="357"/>
                        <a:pt x="497" y="368"/>
                      </a:cubicBezTo>
                      <a:cubicBezTo>
                        <a:pt x="497" y="378"/>
                        <a:pt x="496" y="387"/>
                        <a:pt x="496" y="396"/>
                      </a:cubicBezTo>
                      <a:cubicBezTo>
                        <a:pt x="496" y="405"/>
                        <a:pt x="498" y="414"/>
                        <a:pt x="499" y="423"/>
                      </a:cubicBezTo>
                      <a:cubicBezTo>
                        <a:pt x="501" y="433"/>
                        <a:pt x="500" y="444"/>
                        <a:pt x="500" y="454"/>
                      </a:cubicBezTo>
                      <a:cubicBezTo>
                        <a:pt x="500" y="464"/>
                        <a:pt x="503" y="474"/>
                        <a:pt x="502" y="484"/>
                      </a:cubicBezTo>
                      <a:cubicBezTo>
                        <a:pt x="501" y="486"/>
                        <a:pt x="501" y="488"/>
                        <a:pt x="502" y="490"/>
                      </a:cubicBezTo>
                      <a:cubicBezTo>
                        <a:pt x="502" y="505"/>
                        <a:pt x="502" y="519"/>
                        <a:pt x="503" y="533"/>
                      </a:cubicBezTo>
                      <a:cubicBezTo>
                        <a:pt x="503" y="545"/>
                        <a:pt x="505" y="558"/>
                        <a:pt x="506" y="570"/>
                      </a:cubicBezTo>
                      <a:cubicBezTo>
                        <a:pt x="506" y="572"/>
                        <a:pt x="506" y="575"/>
                        <a:pt x="506" y="578"/>
                      </a:cubicBezTo>
                      <a:cubicBezTo>
                        <a:pt x="506" y="584"/>
                        <a:pt x="506" y="591"/>
                        <a:pt x="506" y="598"/>
                      </a:cubicBezTo>
                      <a:cubicBezTo>
                        <a:pt x="507" y="608"/>
                        <a:pt x="506" y="618"/>
                        <a:pt x="506" y="628"/>
                      </a:cubicBezTo>
                      <a:cubicBezTo>
                        <a:pt x="507" y="638"/>
                        <a:pt x="506" y="648"/>
                        <a:pt x="509" y="657"/>
                      </a:cubicBezTo>
                      <a:cubicBezTo>
                        <a:pt x="510" y="662"/>
                        <a:pt x="510" y="668"/>
                        <a:pt x="511" y="673"/>
                      </a:cubicBezTo>
                      <a:cubicBezTo>
                        <a:pt x="512" y="681"/>
                        <a:pt x="516" y="684"/>
                        <a:pt x="524" y="684"/>
                      </a:cubicBezTo>
                      <a:cubicBezTo>
                        <a:pt x="534" y="684"/>
                        <a:pt x="543" y="684"/>
                        <a:pt x="553" y="684"/>
                      </a:cubicBezTo>
                      <a:cubicBezTo>
                        <a:pt x="556" y="684"/>
                        <a:pt x="558" y="684"/>
                        <a:pt x="561" y="684"/>
                      </a:cubicBezTo>
                      <a:cubicBezTo>
                        <a:pt x="569" y="683"/>
                        <a:pt x="577" y="683"/>
                        <a:pt x="584" y="682"/>
                      </a:cubicBezTo>
                      <a:cubicBezTo>
                        <a:pt x="590" y="682"/>
                        <a:pt x="596" y="683"/>
                        <a:pt x="602" y="683"/>
                      </a:cubicBezTo>
                      <a:cubicBezTo>
                        <a:pt x="605" y="683"/>
                        <a:pt x="608" y="682"/>
                        <a:pt x="610" y="682"/>
                      </a:cubicBezTo>
                      <a:cubicBezTo>
                        <a:pt x="619" y="684"/>
                        <a:pt x="628" y="682"/>
                        <a:pt x="636" y="682"/>
                      </a:cubicBezTo>
                      <a:cubicBezTo>
                        <a:pt x="647" y="682"/>
                        <a:pt x="658" y="680"/>
                        <a:pt x="668" y="682"/>
                      </a:cubicBezTo>
                      <a:cubicBezTo>
                        <a:pt x="671" y="683"/>
                        <a:pt x="672" y="685"/>
                        <a:pt x="674" y="686"/>
                      </a:cubicBezTo>
                      <a:cubicBezTo>
                        <a:pt x="675" y="685"/>
                        <a:pt x="675" y="683"/>
                        <a:pt x="676" y="683"/>
                      </a:cubicBezTo>
                      <a:cubicBezTo>
                        <a:pt x="678" y="682"/>
                        <a:pt x="679" y="682"/>
                        <a:pt x="681" y="682"/>
                      </a:cubicBezTo>
                      <a:cubicBezTo>
                        <a:pt x="683" y="681"/>
                        <a:pt x="685" y="680"/>
                        <a:pt x="687" y="680"/>
                      </a:cubicBezTo>
                      <a:cubicBezTo>
                        <a:pt x="692" y="679"/>
                        <a:pt x="697" y="679"/>
                        <a:pt x="703" y="679"/>
                      </a:cubicBezTo>
                      <a:cubicBezTo>
                        <a:pt x="712" y="680"/>
                        <a:pt x="721" y="679"/>
                        <a:pt x="731" y="680"/>
                      </a:cubicBezTo>
                      <a:cubicBezTo>
                        <a:pt x="739" y="681"/>
                        <a:pt x="747" y="680"/>
                        <a:pt x="755" y="680"/>
                      </a:cubicBezTo>
                      <a:cubicBezTo>
                        <a:pt x="766" y="680"/>
                        <a:pt x="778" y="680"/>
                        <a:pt x="790" y="680"/>
                      </a:cubicBezTo>
                      <a:cubicBezTo>
                        <a:pt x="793" y="680"/>
                        <a:pt x="796" y="681"/>
                        <a:pt x="799" y="681"/>
                      </a:cubicBezTo>
                      <a:cubicBezTo>
                        <a:pt x="804" y="679"/>
                        <a:pt x="810" y="681"/>
                        <a:pt x="815" y="681"/>
                      </a:cubicBezTo>
                      <a:cubicBezTo>
                        <a:pt x="821" y="681"/>
                        <a:pt x="827" y="681"/>
                        <a:pt x="834" y="681"/>
                      </a:cubicBezTo>
                      <a:cubicBezTo>
                        <a:pt x="836" y="681"/>
                        <a:pt x="838" y="681"/>
                        <a:pt x="840" y="681"/>
                      </a:cubicBezTo>
                      <a:cubicBezTo>
                        <a:pt x="848" y="681"/>
                        <a:pt x="856" y="681"/>
                        <a:pt x="864" y="680"/>
                      </a:cubicBezTo>
                      <a:cubicBezTo>
                        <a:pt x="867" y="680"/>
                        <a:pt x="868" y="678"/>
                        <a:pt x="867" y="676"/>
                      </a:cubicBezTo>
                      <a:cubicBezTo>
                        <a:pt x="867" y="674"/>
                        <a:pt x="866" y="671"/>
                        <a:pt x="865" y="669"/>
                      </a:cubicBezTo>
                      <a:cubicBezTo>
                        <a:pt x="865" y="668"/>
                        <a:pt x="863" y="668"/>
                        <a:pt x="863" y="668"/>
                      </a:cubicBezTo>
                      <a:close/>
                      <a:moveTo>
                        <a:pt x="411" y="674"/>
                      </a:moveTo>
                      <a:cubicBezTo>
                        <a:pt x="408" y="668"/>
                        <a:pt x="410" y="661"/>
                        <a:pt x="410" y="655"/>
                      </a:cubicBezTo>
                      <a:cubicBezTo>
                        <a:pt x="410" y="645"/>
                        <a:pt x="411" y="636"/>
                        <a:pt x="410" y="627"/>
                      </a:cubicBezTo>
                      <a:cubicBezTo>
                        <a:pt x="410" y="616"/>
                        <a:pt x="409" y="604"/>
                        <a:pt x="410" y="593"/>
                      </a:cubicBezTo>
                      <a:cubicBezTo>
                        <a:pt x="410" y="581"/>
                        <a:pt x="410" y="568"/>
                        <a:pt x="409" y="556"/>
                      </a:cubicBezTo>
                      <a:cubicBezTo>
                        <a:pt x="409" y="547"/>
                        <a:pt x="409" y="538"/>
                        <a:pt x="408" y="528"/>
                      </a:cubicBezTo>
                      <a:cubicBezTo>
                        <a:pt x="407" y="516"/>
                        <a:pt x="408" y="503"/>
                        <a:pt x="407" y="490"/>
                      </a:cubicBezTo>
                      <a:cubicBezTo>
                        <a:pt x="406" y="483"/>
                        <a:pt x="407" y="477"/>
                        <a:pt x="407" y="471"/>
                      </a:cubicBezTo>
                      <a:cubicBezTo>
                        <a:pt x="407" y="467"/>
                        <a:pt x="408" y="463"/>
                        <a:pt x="407" y="460"/>
                      </a:cubicBezTo>
                      <a:cubicBezTo>
                        <a:pt x="407" y="456"/>
                        <a:pt x="406" y="452"/>
                        <a:pt x="406" y="448"/>
                      </a:cubicBezTo>
                      <a:cubicBezTo>
                        <a:pt x="406" y="439"/>
                        <a:pt x="407" y="430"/>
                        <a:pt x="406" y="421"/>
                      </a:cubicBezTo>
                      <a:cubicBezTo>
                        <a:pt x="404" y="397"/>
                        <a:pt x="405" y="373"/>
                        <a:pt x="406" y="348"/>
                      </a:cubicBezTo>
                      <a:cubicBezTo>
                        <a:pt x="406" y="346"/>
                        <a:pt x="406" y="344"/>
                        <a:pt x="409" y="342"/>
                      </a:cubicBezTo>
                      <a:cubicBezTo>
                        <a:pt x="410" y="342"/>
                        <a:pt x="411" y="340"/>
                        <a:pt x="411" y="339"/>
                      </a:cubicBezTo>
                      <a:cubicBezTo>
                        <a:pt x="411" y="333"/>
                        <a:pt x="404" y="328"/>
                        <a:pt x="398" y="331"/>
                      </a:cubicBezTo>
                      <a:cubicBezTo>
                        <a:pt x="395" y="332"/>
                        <a:pt x="391" y="333"/>
                        <a:pt x="387" y="334"/>
                      </a:cubicBezTo>
                      <a:cubicBezTo>
                        <a:pt x="383" y="334"/>
                        <a:pt x="379" y="333"/>
                        <a:pt x="375" y="333"/>
                      </a:cubicBezTo>
                      <a:cubicBezTo>
                        <a:pt x="371" y="333"/>
                        <a:pt x="367" y="332"/>
                        <a:pt x="363" y="332"/>
                      </a:cubicBezTo>
                      <a:cubicBezTo>
                        <a:pt x="355" y="332"/>
                        <a:pt x="347" y="333"/>
                        <a:pt x="339" y="334"/>
                      </a:cubicBezTo>
                      <a:cubicBezTo>
                        <a:pt x="336" y="334"/>
                        <a:pt x="333" y="333"/>
                        <a:pt x="331" y="333"/>
                      </a:cubicBezTo>
                      <a:cubicBezTo>
                        <a:pt x="322" y="333"/>
                        <a:pt x="314" y="331"/>
                        <a:pt x="305" y="333"/>
                      </a:cubicBezTo>
                      <a:cubicBezTo>
                        <a:pt x="304" y="333"/>
                        <a:pt x="303" y="333"/>
                        <a:pt x="301" y="333"/>
                      </a:cubicBezTo>
                      <a:cubicBezTo>
                        <a:pt x="297" y="333"/>
                        <a:pt x="293" y="333"/>
                        <a:pt x="289" y="333"/>
                      </a:cubicBezTo>
                      <a:cubicBezTo>
                        <a:pt x="282" y="333"/>
                        <a:pt x="274" y="333"/>
                        <a:pt x="267" y="333"/>
                      </a:cubicBezTo>
                      <a:cubicBezTo>
                        <a:pt x="260" y="333"/>
                        <a:pt x="254" y="332"/>
                        <a:pt x="247" y="333"/>
                      </a:cubicBezTo>
                      <a:cubicBezTo>
                        <a:pt x="233" y="334"/>
                        <a:pt x="219" y="332"/>
                        <a:pt x="205" y="333"/>
                      </a:cubicBezTo>
                      <a:cubicBezTo>
                        <a:pt x="204" y="333"/>
                        <a:pt x="202" y="333"/>
                        <a:pt x="200" y="332"/>
                      </a:cubicBezTo>
                      <a:cubicBezTo>
                        <a:pt x="199" y="332"/>
                        <a:pt x="197" y="331"/>
                        <a:pt x="196" y="332"/>
                      </a:cubicBezTo>
                      <a:cubicBezTo>
                        <a:pt x="186" y="334"/>
                        <a:pt x="177" y="332"/>
                        <a:pt x="167" y="333"/>
                      </a:cubicBezTo>
                      <a:cubicBezTo>
                        <a:pt x="162" y="333"/>
                        <a:pt x="157" y="332"/>
                        <a:pt x="151" y="332"/>
                      </a:cubicBezTo>
                      <a:cubicBezTo>
                        <a:pt x="141" y="332"/>
                        <a:pt x="131" y="331"/>
                        <a:pt x="121" y="331"/>
                      </a:cubicBezTo>
                      <a:cubicBezTo>
                        <a:pt x="118" y="331"/>
                        <a:pt x="115" y="330"/>
                        <a:pt x="112" y="330"/>
                      </a:cubicBezTo>
                      <a:cubicBezTo>
                        <a:pt x="104" y="331"/>
                        <a:pt x="95" y="332"/>
                        <a:pt x="87" y="330"/>
                      </a:cubicBezTo>
                      <a:cubicBezTo>
                        <a:pt x="86" y="325"/>
                        <a:pt x="86" y="321"/>
                        <a:pt x="80" y="321"/>
                      </a:cubicBezTo>
                      <a:cubicBezTo>
                        <a:pt x="79" y="324"/>
                        <a:pt x="78" y="328"/>
                        <a:pt x="77" y="331"/>
                      </a:cubicBezTo>
                      <a:cubicBezTo>
                        <a:pt x="76" y="333"/>
                        <a:pt x="73" y="336"/>
                        <a:pt x="71" y="338"/>
                      </a:cubicBezTo>
                      <a:cubicBezTo>
                        <a:pt x="73" y="339"/>
                        <a:pt x="75" y="340"/>
                        <a:pt x="78" y="341"/>
                      </a:cubicBezTo>
                      <a:cubicBezTo>
                        <a:pt x="78" y="352"/>
                        <a:pt x="78" y="363"/>
                        <a:pt x="78" y="373"/>
                      </a:cubicBezTo>
                      <a:cubicBezTo>
                        <a:pt x="78" y="385"/>
                        <a:pt x="79" y="396"/>
                        <a:pt x="79" y="407"/>
                      </a:cubicBezTo>
                      <a:cubicBezTo>
                        <a:pt x="79" y="412"/>
                        <a:pt x="79" y="416"/>
                        <a:pt x="79" y="420"/>
                      </a:cubicBezTo>
                      <a:cubicBezTo>
                        <a:pt x="79" y="422"/>
                        <a:pt x="78" y="425"/>
                        <a:pt x="79" y="428"/>
                      </a:cubicBezTo>
                      <a:cubicBezTo>
                        <a:pt x="79" y="436"/>
                        <a:pt x="80" y="445"/>
                        <a:pt x="79" y="454"/>
                      </a:cubicBezTo>
                      <a:cubicBezTo>
                        <a:pt x="78" y="459"/>
                        <a:pt x="81" y="465"/>
                        <a:pt x="79" y="471"/>
                      </a:cubicBezTo>
                      <a:cubicBezTo>
                        <a:pt x="79" y="471"/>
                        <a:pt x="79" y="472"/>
                        <a:pt x="79" y="473"/>
                      </a:cubicBezTo>
                      <a:cubicBezTo>
                        <a:pt x="80" y="475"/>
                        <a:pt x="80" y="478"/>
                        <a:pt x="80" y="481"/>
                      </a:cubicBezTo>
                      <a:cubicBezTo>
                        <a:pt x="80" y="488"/>
                        <a:pt x="80" y="496"/>
                        <a:pt x="80" y="503"/>
                      </a:cubicBezTo>
                      <a:cubicBezTo>
                        <a:pt x="80" y="512"/>
                        <a:pt x="80" y="521"/>
                        <a:pt x="81" y="530"/>
                      </a:cubicBezTo>
                      <a:cubicBezTo>
                        <a:pt x="81" y="540"/>
                        <a:pt x="81" y="551"/>
                        <a:pt x="81" y="562"/>
                      </a:cubicBezTo>
                      <a:cubicBezTo>
                        <a:pt x="81" y="571"/>
                        <a:pt x="81" y="581"/>
                        <a:pt x="81" y="590"/>
                      </a:cubicBezTo>
                      <a:cubicBezTo>
                        <a:pt x="81" y="607"/>
                        <a:pt x="81" y="624"/>
                        <a:pt x="81" y="641"/>
                      </a:cubicBezTo>
                      <a:cubicBezTo>
                        <a:pt x="82" y="655"/>
                        <a:pt x="83" y="669"/>
                        <a:pt x="84" y="683"/>
                      </a:cubicBezTo>
                      <a:cubicBezTo>
                        <a:pt x="84" y="689"/>
                        <a:pt x="87" y="691"/>
                        <a:pt x="93" y="689"/>
                      </a:cubicBezTo>
                      <a:cubicBezTo>
                        <a:pt x="96" y="689"/>
                        <a:pt x="98" y="688"/>
                        <a:pt x="101" y="688"/>
                      </a:cubicBezTo>
                      <a:cubicBezTo>
                        <a:pt x="107" y="688"/>
                        <a:pt x="113" y="688"/>
                        <a:pt x="119" y="688"/>
                      </a:cubicBezTo>
                      <a:cubicBezTo>
                        <a:pt x="125" y="688"/>
                        <a:pt x="131" y="690"/>
                        <a:pt x="137" y="690"/>
                      </a:cubicBezTo>
                      <a:cubicBezTo>
                        <a:pt x="143" y="690"/>
                        <a:pt x="149" y="689"/>
                        <a:pt x="155" y="689"/>
                      </a:cubicBezTo>
                      <a:cubicBezTo>
                        <a:pt x="160" y="690"/>
                        <a:pt x="166" y="690"/>
                        <a:pt x="172" y="690"/>
                      </a:cubicBezTo>
                      <a:cubicBezTo>
                        <a:pt x="179" y="690"/>
                        <a:pt x="186" y="690"/>
                        <a:pt x="194" y="690"/>
                      </a:cubicBezTo>
                      <a:cubicBezTo>
                        <a:pt x="209" y="689"/>
                        <a:pt x="225" y="689"/>
                        <a:pt x="241" y="689"/>
                      </a:cubicBezTo>
                      <a:cubicBezTo>
                        <a:pt x="252" y="689"/>
                        <a:pt x="263" y="688"/>
                        <a:pt x="274" y="688"/>
                      </a:cubicBezTo>
                      <a:cubicBezTo>
                        <a:pt x="282" y="688"/>
                        <a:pt x="290" y="689"/>
                        <a:pt x="298" y="689"/>
                      </a:cubicBezTo>
                      <a:cubicBezTo>
                        <a:pt x="300" y="689"/>
                        <a:pt x="303" y="688"/>
                        <a:pt x="306" y="688"/>
                      </a:cubicBezTo>
                      <a:cubicBezTo>
                        <a:pt x="313" y="689"/>
                        <a:pt x="320" y="690"/>
                        <a:pt x="327" y="689"/>
                      </a:cubicBezTo>
                      <a:cubicBezTo>
                        <a:pt x="337" y="687"/>
                        <a:pt x="347" y="690"/>
                        <a:pt x="357" y="687"/>
                      </a:cubicBezTo>
                      <a:cubicBezTo>
                        <a:pt x="357" y="687"/>
                        <a:pt x="358" y="687"/>
                        <a:pt x="359" y="687"/>
                      </a:cubicBezTo>
                      <a:cubicBezTo>
                        <a:pt x="364" y="687"/>
                        <a:pt x="369" y="689"/>
                        <a:pt x="373" y="687"/>
                      </a:cubicBezTo>
                      <a:cubicBezTo>
                        <a:pt x="381" y="685"/>
                        <a:pt x="388" y="689"/>
                        <a:pt x="396" y="686"/>
                      </a:cubicBezTo>
                      <a:cubicBezTo>
                        <a:pt x="400" y="685"/>
                        <a:pt x="406" y="686"/>
                        <a:pt x="412" y="686"/>
                      </a:cubicBezTo>
                      <a:cubicBezTo>
                        <a:pt x="416" y="686"/>
                        <a:pt x="418" y="684"/>
                        <a:pt x="417" y="679"/>
                      </a:cubicBezTo>
                      <a:cubicBezTo>
                        <a:pt x="416" y="676"/>
                        <a:pt x="414" y="675"/>
                        <a:pt x="411" y="674"/>
                      </a:cubicBezTo>
                      <a:close/>
                      <a:moveTo>
                        <a:pt x="392" y="1114"/>
                      </a:moveTo>
                      <a:cubicBezTo>
                        <a:pt x="394" y="1115"/>
                        <a:pt x="395" y="1116"/>
                        <a:pt x="397" y="1116"/>
                      </a:cubicBezTo>
                      <a:cubicBezTo>
                        <a:pt x="407" y="1116"/>
                        <a:pt x="407" y="1115"/>
                        <a:pt x="410" y="1106"/>
                      </a:cubicBezTo>
                      <a:cubicBezTo>
                        <a:pt x="410" y="1104"/>
                        <a:pt x="412" y="1102"/>
                        <a:pt x="412" y="1100"/>
                      </a:cubicBezTo>
                      <a:cubicBezTo>
                        <a:pt x="412" y="1096"/>
                        <a:pt x="412" y="1092"/>
                        <a:pt x="412" y="1088"/>
                      </a:cubicBezTo>
                      <a:cubicBezTo>
                        <a:pt x="410" y="1078"/>
                        <a:pt x="408" y="1068"/>
                        <a:pt x="409" y="1057"/>
                      </a:cubicBezTo>
                      <a:cubicBezTo>
                        <a:pt x="410" y="1044"/>
                        <a:pt x="409" y="1031"/>
                        <a:pt x="409" y="1018"/>
                      </a:cubicBezTo>
                      <a:cubicBezTo>
                        <a:pt x="409" y="1009"/>
                        <a:pt x="409" y="1001"/>
                        <a:pt x="409" y="992"/>
                      </a:cubicBezTo>
                      <a:cubicBezTo>
                        <a:pt x="410" y="976"/>
                        <a:pt x="411" y="960"/>
                        <a:pt x="410" y="944"/>
                      </a:cubicBezTo>
                      <a:cubicBezTo>
                        <a:pt x="410" y="942"/>
                        <a:pt x="410" y="941"/>
                        <a:pt x="411" y="939"/>
                      </a:cubicBezTo>
                      <a:cubicBezTo>
                        <a:pt x="411" y="936"/>
                        <a:pt x="411" y="934"/>
                        <a:pt x="411" y="931"/>
                      </a:cubicBezTo>
                      <a:cubicBezTo>
                        <a:pt x="411" y="924"/>
                        <a:pt x="410" y="917"/>
                        <a:pt x="410" y="910"/>
                      </a:cubicBezTo>
                      <a:cubicBezTo>
                        <a:pt x="410" y="899"/>
                        <a:pt x="410" y="887"/>
                        <a:pt x="410" y="876"/>
                      </a:cubicBezTo>
                      <a:cubicBezTo>
                        <a:pt x="410" y="862"/>
                        <a:pt x="408" y="849"/>
                        <a:pt x="409" y="835"/>
                      </a:cubicBezTo>
                      <a:cubicBezTo>
                        <a:pt x="410" y="830"/>
                        <a:pt x="409" y="825"/>
                        <a:pt x="408" y="820"/>
                      </a:cubicBezTo>
                      <a:cubicBezTo>
                        <a:pt x="408" y="815"/>
                        <a:pt x="405" y="813"/>
                        <a:pt x="400" y="814"/>
                      </a:cubicBezTo>
                      <a:cubicBezTo>
                        <a:pt x="398" y="814"/>
                        <a:pt x="396" y="815"/>
                        <a:pt x="394" y="815"/>
                      </a:cubicBezTo>
                      <a:cubicBezTo>
                        <a:pt x="384" y="815"/>
                        <a:pt x="375" y="816"/>
                        <a:pt x="365" y="815"/>
                      </a:cubicBezTo>
                      <a:cubicBezTo>
                        <a:pt x="357" y="814"/>
                        <a:pt x="350" y="813"/>
                        <a:pt x="342" y="814"/>
                      </a:cubicBezTo>
                      <a:cubicBezTo>
                        <a:pt x="337" y="815"/>
                        <a:pt x="332" y="815"/>
                        <a:pt x="327" y="814"/>
                      </a:cubicBezTo>
                      <a:cubicBezTo>
                        <a:pt x="317" y="812"/>
                        <a:pt x="308" y="814"/>
                        <a:pt x="299" y="814"/>
                      </a:cubicBezTo>
                      <a:cubicBezTo>
                        <a:pt x="290" y="815"/>
                        <a:pt x="280" y="814"/>
                        <a:pt x="271" y="814"/>
                      </a:cubicBezTo>
                      <a:cubicBezTo>
                        <a:pt x="270" y="814"/>
                        <a:pt x="269" y="813"/>
                        <a:pt x="268" y="813"/>
                      </a:cubicBezTo>
                      <a:cubicBezTo>
                        <a:pt x="265" y="813"/>
                        <a:pt x="262" y="812"/>
                        <a:pt x="259" y="813"/>
                      </a:cubicBezTo>
                      <a:cubicBezTo>
                        <a:pt x="253" y="816"/>
                        <a:pt x="246" y="816"/>
                        <a:pt x="239" y="815"/>
                      </a:cubicBezTo>
                      <a:cubicBezTo>
                        <a:pt x="233" y="814"/>
                        <a:pt x="227" y="813"/>
                        <a:pt x="221" y="815"/>
                      </a:cubicBezTo>
                      <a:cubicBezTo>
                        <a:pt x="220" y="816"/>
                        <a:pt x="218" y="815"/>
                        <a:pt x="217" y="815"/>
                      </a:cubicBezTo>
                      <a:cubicBezTo>
                        <a:pt x="215" y="815"/>
                        <a:pt x="212" y="815"/>
                        <a:pt x="210" y="815"/>
                      </a:cubicBezTo>
                      <a:cubicBezTo>
                        <a:pt x="199" y="815"/>
                        <a:pt x="187" y="816"/>
                        <a:pt x="175" y="817"/>
                      </a:cubicBezTo>
                      <a:cubicBezTo>
                        <a:pt x="162" y="817"/>
                        <a:pt x="148" y="818"/>
                        <a:pt x="135" y="819"/>
                      </a:cubicBezTo>
                      <a:cubicBezTo>
                        <a:pt x="133" y="819"/>
                        <a:pt x="132" y="819"/>
                        <a:pt x="130" y="819"/>
                      </a:cubicBezTo>
                      <a:cubicBezTo>
                        <a:pt x="125" y="819"/>
                        <a:pt x="119" y="819"/>
                        <a:pt x="114" y="819"/>
                      </a:cubicBezTo>
                      <a:cubicBezTo>
                        <a:pt x="110" y="819"/>
                        <a:pt x="107" y="818"/>
                        <a:pt x="103" y="818"/>
                      </a:cubicBezTo>
                      <a:cubicBezTo>
                        <a:pt x="103" y="809"/>
                        <a:pt x="101" y="807"/>
                        <a:pt x="95" y="807"/>
                      </a:cubicBezTo>
                      <a:cubicBezTo>
                        <a:pt x="95" y="809"/>
                        <a:pt x="95" y="812"/>
                        <a:pt x="95" y="814"/>
                      </a:cubicBezTo>
                      <a:cubicBezTo>
                        <a:pt x="92" y="819"/>
                        <a:pt x="93" y="824"/>
                        <a:pt x="93" y="830"/>
                      </a:cubicBezTo>
                      <a:cubicBezTo>
                        <a:pt x="93" y="839"/>
                        <a:pt x="94" y="848"/>
                        <a:pt x="95" y="857"/>
                      </a:cubicBezTo>
                      <a:cubicBezTo>
                        <a:pt x="95" y="872"/>
                        <a:pt x="96" y="887"/>
                        <a:pt x="96" y="902"/>
                      </a:cubicBezTo>
                      <a:cubicBezTo>
                        <a:pt x="96" y="918"/>
                        <a:pt x="96" y="933"/>
                        <a:pt x="96" y="948"/>
                      </a:cubicBezTo>
                      <a:cubicBezTo>
                        <a:pt x="96" y="962"/>
                        <a:pt x="96" y="977"/>
                        <a:pt x="98" y="991"/>
                      </a:cubicBezTo>
                      <a:cubicBezTo>
                        <a:pt x="98" y="993"/>
                        <a:pt x="98" y="996"/>
                        <a:pt x="98" y="999"/>
                      </a:cubicBezTo>
                      <a:cubicBezTo>
                        <a:pt x="98" y="1005"/>
                        <a:pt x="98" y="1011"/>
                        <a:pt x="98" y="1017"/>
                      </a:cubicBezTo>
                      <a:cubicBezTo>
                        <a:pt x="98" y="1025"/>
                        <a:pt x="99" y="1033"/>
                        <a:pt x="99" y="1041"/>
                      </a:cubicBezTo>
                      <a:cubicBezTo>
                        <a:pt x="99" y="1051"/>
                        <a:pt x="100" y="1061"/>
                        <a:pt x="100" y="1071"/>
                      </a:cubicBezTo>
                      <a:cubicBezTo>
                        <a:pt x="100" y="1079"/>
                        <a:pt x="101" y="1088"/>
                        <a:pt x="101" y="1097"/>
                      </a:cubicBezTo>
                      <a:cubicBezTo>
                        <a:pt x="101" y="1103"/>
                        <a:pt x="102" y="1109"/>
                        <a:pt x="104" y="1115"/>
                      </a:cubicBezTo>
                      <a:cubicBezTo>
                        <a:pt x="105" y="1117"/>
                        <a:pt x="107" y="1119"/>
                        <a:pt x="110" y="1119"/>
                      </a:cubicBezTo>
                      <a:cubicBezTo>
                        <a:pt x="114" y="1119"/>
                        <a:pt x="119" y="1120"/>
                        <a:pt x="124" y="1120"/>
                      </a:cubicBezTo>
                      <a:cubicBezTo>
                        <a:pt x="136" y="1120"/>
                        <a:pt x="148" y="1121"/>
                        <a:pt x="160" y="1121"/>
                      </a:cubicBezTo>
                      <a:cubicBezTo>
                        <a:pt x="167" y="1121"/>
                        <a:pt x="174" y="1121"/>
                        <a:pt x="181" y="1121"/>
                      </a:cubicBezTo>
                      <a:cubicBezTo>
                        <a:pt x="187" y="1121"/>
                        <a:pt x="194" y="1119"/>
                        <a:pt x="201" y="1120"/>
                      </a:cubicBezTo>
                      <a:cubicBezTo>
                        <a:pt x="208" y="1121"/>
                        <a:pt x="215" y="1120"/>
                        <a:pt x="222" y="1120"/>
                      </a:cubicBezTo>
                      <a:cubicBezTo>
                        <a:pt x="232" y="1119"/>
                        <a:pt x="242" y="1120"/>
                        <a:pt x="251" y="1120"/>
                      </a:cubicBezTo>
                      <a:cubicBezTo>
                        <a:pt x="254" y="1120"/>
                        <a:pt x="257" y="1119"/>
                        <a:pt x="260" y="1119"/>
                      </a:cubicBezTo>
                      <a:cubicBezTo>
                        <a:pt x="263" y="1120"/>
                        <a:pt x="266" y="1122"/>
                        <a:pt x="269" y="1122"/>
                      </a:cubicBezTo>
                      <a:cubicBezTo>
                        <a:pt x="272" y="1123"/>
                        <a:pt x="274" y="1119"/>
                        <a:pt x="278" y="1120"/>
                      </a:cubicBezTo>
                      <a:cubicBezTo>
                        <a:pt x="280" y="1120"/>
                        <a:pt x="283" y="1120"/>
                        <a:pt x="286" y="1119"/>
                      </a:cubicBezTo>
                      <a:cubicBezTo>
                        <a:pt x="292" y="1119"/>
                        <a:pt x="299" y="1119"/>
                        <a:pt x="305" y="1119"/>
                      </a:cubicBezTo>
                      <a:cubicBezTo>
                        <a:pt x="310" y="1119"/>
                        <a:pt x="315" y="1120"/>
                        <a:pt x="319" y="1119"/>
                      </a:cubicBezTo>
                      <a:cubicBezTo>
                        <a:pt x="324" y="1119"/>
                        <a:pt x="329" y="1118"/>
                        <a:pt x="334" y="1119"/>
                      </a:cubicBezTo>
                      <a:cubicBezTo>
                        <a:pt x="338" y="1119"/>
                        <a:pt x="343" y="1118"/>
                        <a:pt x="348" y="1118"/>
                      </a:cubicBezTo>
                      <a:cubicBezTo>
                        <a:pt x="359" y="1119"/>
                        <a:pt x="370" y="1119"/>
                        <a:pt x="381" y="1118"/>
                      </a:cubicBezTo>
                      <a:cubicBezTo>
                        <a:pt x="384" y="1118"/>
                        <a:pt x="387" y="1117"/>
                        <a:pt x="391" y="1117"/>
                      </a:cubicBezTo>
                      <a:cubicBezTo>
                        <a:pt x="391" y="1117"/>
                        <a:pt x="392" y="1115"/>
                        <a:pt x="392" y="1114"/>
                      </a:cubicBezTo>
                      <a:close/>
                      <a:moveTo>
                        <a:pt x="1240" y="810"/>
                      </a:moveTo>
                      <a:cubicBezTo>
                        <a:pt x="1235" y="807"/>
                        <a:pt x="1231" y="807"/>
                        <a:pt x="1227" y="807"/>
                      </a:cubicBezTo>
                      <a:cubicBezTo>
                        <a:pt x="1214" y="807"/>
                        <a:pt x="1201" y="807"/>
                        <a:pt x="1188" y="806"/>
                      </a:cubicBezTo>
                      <a:cubicBezTo>
                        <a:pt x="1173" y="806"/>
                        <a:pt x="1158" y="805"/>
                        <a:pt x="1142" y="805"/>
                      </a:cubicBezTo>
                      <a:cubicBezTo>
                        <a:pt x="1137" y="806"/>
                        <a:pt x="1131" y="805"/>
                        <a:pt x="1126" y="805"/>
                      </a:cubicBezTo>
                      <a:cubicBezTo>
                        <a:pt x="1121" y="805"/>
                        <a:pt x="1117" y="804"/>
                        <a:pt x="1113" y="805"/>
                      </a:cubicBezTo>
                      <a:cubicBezTo>
                        <a:pt x="1103" y="807"/>
                        <a:pt x="1093" y="805"/>
                        <a:pt x="1083" y="806"/>
                      </a:cubicBezTo>
                      <a:cubicBezTo>
                        <a:pt x="1078" y="807"/>
                        <a:pt x="1072" y="807"/>
                        <a:pt x="1067" y="806"/>
                      </a:cubicBezTo>
                      <a:cubicBezTo>
                        <a:pt x="1061" y="805"/>
                        <a:pt x="1055" y="805"/>
                        <a:pt x="1048" y="806"/>
                      </a:cubicBezTo>
                      <a:cubicBezTo>
                        <a:pt x="1046" y="806"/>
                        <a:pt x="1044" y="806"/>
                        <a:pt x="1041" y="806"/>
                      </a:cubicBezTo>
                      <a:cubicBezTo>
                        <a:pt x="1032" y="804"/>
                        <a:pt x="1023" y="804"/>
                        <a:pt x="1014" y="806"/>
                      </a:cubicBezTo>
                      <a:cubicBezTo>
                        <a:pt x="1012" y="807"/>
                        <a:pt x="1010" y="806"/>
                        <a:pt x="1008" y="806"/>
                      </a:cubicBezTo>
                      <a:cubicBezTo>
                        <a:pt x="1006" y="806"/>
                        <a:pt x="1003" y="806"/>
                        <a:pt x="1001" y="807"/>
                      </a:cubicBezTo>
                      <a:cubicBezTo>
                        <a:pt x="994" y="807"/>
                        <a:pt x="987" y="808"/>
                        <a:pt x="980" y="808"/>
                      </a:cubicBezTo>
                      <a:cubicBezTo>
                        <a:pt x="972" y="807"/>
                        <a:pt x="964" y="807"/>
                        <a:pt x="956" y="806"/>
                      </a:cubicBezTo>
                      <a:cubicBezTo>
                        <a:pt x="953" y="812"/>
                        <a:pt x="954" y="818"/>
                        <a:pt x="954" y="823"/>
                      </a:cubicBezTo>
                      <a:cubicBezTo>
                        <a:pt x="954" y="837"/>
                        <a:pt x="955" y="850"/>
                        <a:pt x="955" y="863"/>
                      </a:cubicBezTo>
                      <a:cubicBezTo>
                        <a:pt x="955" y="867"/>
                        <a:pt x="954" y="871"/>
                        <a:pt x="954" y="875"/>
                      </a:cubicBezTo>
                      <a:cubicBezTo>
                        <a:pt x="955" y="887"/>
                        <a:pt x="956" y="900"/>
                        <a:pt x="955" y="912"/>
                      </a:cubicBezTo>
                      <a:cubicBezTo>
                        <a:pt x="953" y="924"/>
                        <a:pt x="954" y="937"/>
                        <a:pt x="953" y="949"/>
                      </a:cubicBezTo>
                      <a:cubicBezTo>
                        <a:pt x="953" y="959"/>
                        <a:pt x="953" y="968"/>
                        <a:pt x="953" y="978"/>
                      </a:cubicBezTo>
                      <a:cubicBezTo>
                        <a:pt x="953" y="990"/>
                        <a:pt x="952" y="1002"/>
                        <a:pt x="952" y="1014"/>
                      </a:cubicBezTo>
                      <a:cubicBezTo>
                        <a:pt x="951" y="1032"/>
                        <a:pt x="950" y="1049"/>
                        <a:pt x="950" y="1066"/>
                      </a:cubicBezTo>
                      <a:cubicBezTo>
                        <a:pt x="950" y="1076"/>
                        <a:pt x="949" y="1086"/>
                        <a:pt x="951" y="1095"/>
                      </a:cubicBezTo>
                      <a:cubicBezTo>
                        <a:pt x="951" y="1097"/>
                        <a:pt x="951" y="1100"/>
                        <a:pt x="953" y="1101"/>
                      </a:cubicBezTo>
                      <a:cubicBezTo>
                        <a:pt x="955" y="1103"/>
                        <a:pt x="958" y="1102"/>
                        <a:pt x="961" y="1103"/>
                      </a:cubicBezTo>
                      <a:cubicBezTo>
                        <a:pt x="964" y="1108"/>
                        <a:pt x="965" y="1108"/>
                        <a:pt x="971" y="1107"/>
                      </a:cubicBezTo>
                      <a:cubicBezTo>
                        <a:pt x="976" y="1107"/>
                        <a:pt x="980" y="1107"/>
                        <a:pt x="984" y="1107"/>
                      </a:cubicBezTo>
                      <a:cubicBezTo>
                        <a:pt x="989" y="1107"/>
                        <a:pt x="993" y="1109"/>
                        <a:pt x="997" y="1108"/>
                      </a:cubicBezTo>
                      <a:cubicBezTo>
                        <a:pt x="1004" y="1108"/>
                        <a:pt x="1011" y="1108"/>
                        <a:pt x="1018" y="1108"/>
                      </a:cubicBezTo>
                      <a:cubicBezTo>
                        <a:pt x="1035" y="1109"/>
                        <a:pt x="1052" y="1109"/>
                        <a:pt x="1068" y="1109"/>
                      </a:cubicBezTo>
                      <a:cubicBezTo>
                        <a:pt x="1076" y="1109"/>
                        <a:pt x="1084" y="1109"/>
                        <a:pt x="1092" y="1109"/>
                      </a:cubicBezTo>
                      <a:cubicBezTo>
                        <a:pt x="1094" y="1109"/>
                        <a:pt x="1095" y="1109"/>
                        <a:pt x="1096" y="1111"/>
                      </a:cubicBezTo>
                      <a:cubicBezTo>
                        <a:pt x="1097" y="1112"/>
                        <a:pt x="1099" y="1113"/>
                        <a:pt x="1101" y="1113"/>
                      </a:cubicBezTo>
                      <a:cubicBezTo>
                        <a:pt x="1103" y="1113"/>
                        <a:pt x="1106" y="1112"/>
                        <a:pt x="1109" y="1111"/>
                      </a:cubicBezTo>
                      <a:cubicBezTo>
                        <a:pt x="1112" y="1108"/>
                        <a:pt x="1116" y="1109"/>
                        <a:pt x="1120" y="1109"/>
                      </a:cubicBezTo>
                      <a:cubicBezTo>
                        <a:pt x="1122" y="1109"/>
                        <a:pt x="1125" y="1110"/>
                        <a:pt x="1128" y="1110"/>
                      </a:cubicBezTo>
                      <a:cubicBezTo>
                        <a:pt x="1138" y="1110"/>
                        <a:pt x="1148" y="1111"/>
                        <a:pt x="1158" y="1111"/>
                      </a:cubicBezTo>
                      <a:cubicBezTo>
                        <a:pt x="1166" y="1111"/>
                        <a:pt x="1173" y="1111"/>
                        <a:pt x="1180" y="1112"/>
                      </a:cubicBezTo>
                      <a:cubicBezTo>
                        <a:pt x="1187" y="1112"/>
                        <a:pt x="1195" y="1112"/>
                        <a:pt x="1202" y="1114"/>
                      </a:cubicBezTo>
                      <a:cubicBezTo>
                        <a:pt x="1213" y="1116"/>
                        <a:pt x="1223" y="1114"/>
                        <a:pt x="1233" y="1110"/>
                      </a:cubicBezTo>
                      <a:cubicBezTo>
                        <a:pt x="1237" y="1109"/>
                        <a:pt x="1239" y="1108"/>
                        <a:pt x="1238" y="1105"/>
                      </a:cubicBezTo>
                      <a:cubicBezTo>
                        <a:pt x="1238" y="1102"/>
                        <a:pt x="1237" y="1100"/>
                        <a:pt x="1237" y="1097"/>
                      </a:cubicBezTo>
                      <a:cubicBezTo>
                        <a:pt x="1236" y="1095"/>
                        <a:pt x="1235" y="1094"/>
                        <a:pt x="1235" y="1092"/>
                      </a:cubicBezTo>
                      <a:cubicBezTo>
                        <a:pt x="1234" y="1088"/>
                        <a:pt x="1234" y="1084"/>
                        <a:pt x="1234" y="1080"/>
                      </a:cubicBezTo>
                      <a:cubicBezTo>
                        <a:pt x="1235" y="1065"/>
                        <a:pt x="1235" y="1051"/>
                        <a:pt x="1236" y="1036"/>
                      </a:cubicBezTo>
                      <a:cubicBezTo>
                        <a:pt x="1236" y="1027"/>
                        <a:pt x="1236" y="1018"/>
                        <a:pt x="1236" y="1009"/>
                      </a:cubicBezTo>
                      <a:cubicBezTo>
                        <a:pt x="1236" y="1007"/>
                        <a:pt x="1237" y="1004"/>
                        <a:pt x="1237" y="1002"/>
                      </a:cubicBezTo>
                      <a:cubicBezTo>
                        <a:pt x="1237" y="988"/>
                        <a:pt x="1236" y="975"/>
                        <a:pt x="1237" y="962"/>
                      </a:cubicBezTo>
                      <a:cubicBezTo>
                        <a:pt x="1237" y="947"/>
                        <a:pt x="1239" y="933"/>
                        <a:pt x="1239" y="918"/>
                      </a:cubicBezTo>
                      <a:cubicBezTo>
                        <a:pt x="1240" y="914"/>
                        <a:pt x="1240" y="910"/>
                        <a:pt x="1240" y="906"/>
                      </a:cubicBezTo>
                      <a:cubicBezTo>
                        <a:pt x="1240" y="900"/>
                        <a:pt x="1239" y="894"/>
                        <a:pt x="1240" y="889"/>
                      </a:cubicBezTo>
                      <a:cubicBezTo>
                        <a:pt x="1241" y="881"/>
                        <a:pt x="1239" y="873"/>
                        <a:pt x="1240" y="865"/>
                      </a:cubicBezTo>
                      <a:cubicBezTo>
                        <a:pt x="1240" y="852"/>
                        <a:pt x="1240" y="840"/>
                        <a:pt x="1240" y="828"/>
                      </a:cubicBezTo>
                      <a:cubicBezTo>
                        <a:pt x="1240" y="822"/>
                        <a:pt x="1240" y="816"/>
                        <a:pt x="1240" y="810"/>
                      </a:cubicBezTo>
                      <a:close/>
                      <a:moveTo>
                        <a:pt x="959" y="677"/>
                      </a:moveTo>
                      <a:cubicBezTo>
                        <a:pt x="964" y="677"/>
                        <a:pt x="968" y="677"/>
                        <a:pt x="973" y="677"/>
                      </a:cubicBezTo>
                      <a:cubicBezTo>
                        <a:pt x="983" y="676"/>
                        <a:pt x="994" y="676"/>
                        <a:pt x="1004" y="676"/>
                      </a:cubicBezTo>
                      <a:cubicBezTo>
                        <a:pt x="1009" y="676"/>
                        <a:pt x="1015" y="677"/>
                        <a:pt x="1020" y="677"/>
                      </a:cubicBezTo>
                      <a:cubicBezTo>
                        <a:pt x="1030" y="675"/>
                        <a:pt x="1039" y="676"/>
                        <a:pt x="1048" y="676"/>
                      </a:cubicBezTo>
                      <a:cubicBezTo>
                        <a:pt x="1059" y="676"/>
                        <a:pt x="1070" y="676"/>
                        <a:pt x="1082" y="676"/>
                      </a:cubicBezTo>
                      <a:cubicBezTo>
                        <a:pt x="1087" y="676"/>
                        <a:pt x="1092" y="675"/>
                        <a:pt x="1097" y="675"/>
                      </a:cubicBezTo>
                      <a:cubicBezTo>
                        <a:pt x="1101" y="676"/>
                        <a:pt x="1106" y="676"/>
                        <a:pt x="1110" y="677"/>
                      </a:cubicBezTo>
                      <a:cubicBezTo>
                        <a:pt x="1111" y="677"/>
                        <a:pt x="1112" y="677"/>
                        <a:pt x="1113" y="677"/>
                      </a:cubicBezTo>
                      <a:cubicBezTo>
                        <a:pt x="1121" y="675"/>
                        <a:pt x="1129" y="674"/>
                        <a:pt x="1137" y="674"/>
                      </a:cubicBezTo>
                      <a:cubicBezTo>
                        <a:pt x="1154" y="673"/>
                        <a:pt x="1171" y="673"/>
                        <a:pt x="1188" y="673"/>
                      </a:cubicBezTo>
                      <a:cubicBezTo>
                        <a:pt x="1201" y="673"/>
                        <a:pt x="1215" y="673"/>
                        <a:pt x="1229" y="675"/>
                      </a:cubicBezTo>
                      <a:cubicBezTo>
                        <a:pt x="1232" y="675"/>
                        <a:pt x="1235" y="675"/>
                        <a:pt x="1238" y="674"/>
                      </a:cubicBezTo>
                      <a:cubicBezTo>
                        <a:pt x="1240" y="674"/>
                        <a:pt x="1242" y="672"/>
                        <a:pt x="1242" y="670"/>
                      </a:cubicBezTo>
                      <a:cubicBezTo>
                        <a:pt x="1243" y="668"/>
                        <a:pt x="1243" y="666"/>
                        <a:pt x="1243" y="665"/>
                      </a:cubicBezTo>
                      <a:cubicBezTo>
                        <a:pt x="1243" y="646"/>
                        <a:pt x="1243" y="628"/>
                        <a:pt x="1243" y="610"/>
                      </a:cubicBezTo>
                      <a:cubicBezTo>
                        <a:pt x="1243" y="601"/>
                        <a:pt x="1243" y="593"/>
                        <a:pt x="1243" y="585"/>
                      </a:cubicBezTo>
                      <a:cubicBezTo>
                        <a:pt x="1243" y="577"/>
                        <a:pt x="1243" y="568"/>
                        <a:pt x="1243" y="560"/>
                      </a:cubicBezTo>
                      <a:cubicBezTo>
                        <a:pt x="1244" y="554"/>
                        <a:pt x="1243" y="548"/>
                        <a:pt x="1244" y="542"/>
                      </a:cubicBezTo>
                      <a:cubicBezTo>
                        <a:pt x="1244" y="536"/>
                        <a:pt x="1245" y="529"/>
                        <a:pt x="1245" y="523"/>
                      </a:cubicBezTo>
                      <a:cubicBezTo>
                        <a:pt x="1246" y="515"/>
                        <a:pt x="1246" y="507"/>
                        <a:pt x="1246" y="499"/>
                      </a:cubicBezTo>
                      <a:cubicBezTo>
                        <a:pt x="1246" y="490"/>
                        <a:pt x="1246" y="480"/>
                        <a:pt x="1246" y="470"/>
                      </a:cubicBezTo>
                      <a:cubicBezTo>
                        <a:pt x="1246" y="456"/>
                        <a:pt x="1247" y="442"/>
                        <a:pt x="1247" y="427"/>
                      </a:cubicBezTo>
                      <a:cubicBezTo>
                        <a:pt x="1247" y="419"/>
                        <a:pt x="1247" y="412"/>
                        <a:pt x="1247" y="404"/>
                      </a:cubicBezTo>
                      <a:cubicBezTo>
                        <a:pt x="1247" y="396"/>
                        <a:pt x="1247" y="387"/>
                        <a:pt x="1247" y="379"/>
                      </a:cubicBezTo>
                      <a:cubicBezTo>
                        <a:pt x="1246" y="371"/>
                        <a:pt x="1246" y="362"/>
                        <a:pt x="1245" y="354"/>
                      </a:cubicBezTo>
                      <a:cubicBezTo>
                        <a:pt x="1245" y="351"/>
                        <a:pt x="1246" y="348"/>
                        <a:pt x="1249" y="347"/>
                      </a:cubicBezTo>
                      <a:cubicBezTo>
                        <a:pt x="1248" y="345"/>
                        <a:pt x="1248" y="342"/>
                        <a:pt x="1247" y="340"/>
                      </a:cubicBezTo>
                      <a:cubicBezTo>
                        <a:pt x="1244" y="340"/>
                        <a:pt x="1241" y="338"/>
                        <a:pt x="1238" y="339"/>
                      </a:cubicBezTo>
                      <a:cubicBezTo>
                        <a:pt x="1232" y="341"/>
                        <a:pt x="1225" y="341"/>
                        <a:pt x="1218" y="340"/>
                      </a:cubicBezTo>
                      <a:cubicBezTo>
                        <a:pt x="1213" y="340"/>
                        <a:pt x="1209" y="340"/>
                        <a:pt x="1204" y="340"/>
                      </a:cubicBezTo>
                      <a:cubicBezTo>
                        <a:pt x="1196" y="340"/>
                        <a:pt x="1188" y="342"/>
                        <a:pt x="1180" y="341"/>
                      </a:cubicBezTo>
                      <a:cubicBezTo>
                        <a:pt x="1168" y="340"/>
                        <a:pt x="1156" y="340"/>
                        <a:pt x="1144" y="340"/>
                      </a:cubicBezTo>
                      <a:cubicBezTo>
                        <a:pt x="1138" y="340"/>
                        <a:pt x="1132" y="341"/>
                        <a:pt x="1126" y="339"/>
                      </a:cubicBezTo>
                      <a:cubicBezTo>
                        <a:pt x="1123" y="338"/>
                        <a:pt x="1119" y="338"/>
                        <a:pt x="1116" y="339"/>
                      </a:cubicBezTo>
                      <a:cubicBezTo>
                        <a:pt x="1105" y="341"/>
                        <a:pt x="1095" y="341"/>
                        <a:pt x="1085" y="342"/>
                      </a:cubicBezTo>
                      <a:cubicBezTo>
                        <a:pt x="1077" y="342"/>
                        <a:pt x="1068" y="342"/>
                        <a:pt x="1060" y="342"/>
                      </a:cubicBezTo>
                      <a:cubicBezTo>
                        <a:pt x="1049" y="343"/>
                        <a:pt x="1038" y="343"/>
                        <a:pt x="1027" y="343"/>
                      </a:cubicBezTo>
                      <a:cubicBezTo>
                        <a:pt x="1011" y="343"/>
                        <a:pt x="996" y="342"/>
                        <a:pt x="981" y="342"/>
                      </a:cubicBezTo>
                      <a:cubicBezTo>
                        <a:pt x="972" y="342"/>
                        <a:pt x="964" y="342"/>
                        <a:pt x="956" y="342"/>
                      </a:cubicBezTo>
                      <a:cubicBezTo>
                        <a:pt x="953" y="342"/>
                        <a:pt x="951" y="343"/>
                        <a:pt x="951" y="346"/>
                      </a:cubicBezTo>
                      <a:cubicBezTo>
                        <a:pt x="952" y="351"/>
                        <a:pt x="952" y="356"/>
                        <a:pt x="952" y="361"/>
                      </a:cubicBezTo>
                      <a:cubicBezTo>
                        <a:pt x="952" y="369"/>
                        <a:pt x="952" y="377"/>
                        <a:pt x="952" y="385"/>
                      </a:cubicBezTo>
                      <a:cubicBezTo>
                        <a:pt x="952" y="388"/>
                        <a:pt x="952" y="390"/>
                        <a:pt x="952" y="392"/>
                      </a:cubicBezTo>
                      <a:cubicBezTo>
                        <a:pt x="953" y="399"/>
                        <a:pt x="954" y="407"/>
                        <a:pt x="954" y="414"/>
                      </a:cubicBezTo>
                      <a:cubicBezTo>
                        <a:pt x="954" y="425"/>
                        <a:pt x="955" y="435"/>
                        <a:pt x="955" y="446"/>
                      </a:cubicBezTo>
                      <a:cubicBezTo>
                        <a:pt x="956" y="457"/>
                        <a:pt x="956" y="468"/>
                        <a:pt x="957" y="479"/>
                      </a:cubicBezTo>
                      <a:cubicBezTo>
                        <a:pt x="958" y="490"/>
                        <a:pt x="957" y="500"/>
                        <a:pt x="957" y="510"/>
                      </a:cubicBezTo>
                      <a:cubicBezTo>
                        <a:pt x="956" y="516"/>
                        <a:pt x="956" y="523"/>
                        <a:pt x="956" y="529"/>
                      </a:cubicBezTo>
                      <a:cubicBezTo>
                        <a:pt x="956" y="537"/>
                        <a:pt x="956" y="545"/>
                        <a:pt x="956" y="553"/>
                      </a:cubicBezTo>
                      <a:cubicBezTo>
                        <a:pt x="956" y="562"/>
                        <a:pt x="956" y="572"/>
                        <a:pt x="956" y="581"/>
                      </a:cubicBezTo>
                      <a:cubicBezTo>
                        <a:pt x="956" y="593"/>
                        <a:pt x="956" y="605"/>
                        <a:pt x="956" y="617"/>
                      </a:cubicBezTo>
                      <a:cubicBezTo>
                        <a:pt x="956" y="627"/>
                        <a:pt x="955" y="638"/>
                        <a:pt x="955" y="648"/>
                      </a:cubicBezTo>
                      <a:cubicBezTo>
                        <a:pt x="955" y="652"/>
                        <a:pt x="954" y="656"/>
                        <a:pt x="956" y="659"/>
                      </a:cubicBezTo>
                      <a:cubicBezTo>
                        <a:pt x="957" y="661"/>
                        <a:pt x="957" y="663"/>
                        <a:pt x="956" y="665"/>
                      </a:cubicBezTo>
                      <a:cubicBezTo>
                        <a:pt x="955" y="669"/>
                        <a:pt x="956" y="673"/>
                        <a:pt x="959" y="677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546" name="Freeform 8"/>
                <p:cNvSpPr>
                  <a:spLocks noEditPoints="1"/>
                </p:cNvSpPr>
                <p:nvPr/>
              </p:nvSpPr>
              <p:spPr bwMode="auto">
                <a:xfrm>
                  <a:off x="2052638" y="3943351"/>
                  <a:ext cx="533400" cy="1339850"/>
                </a:xfrm>
                <a:custGeom>
                  <a:avLst/>
                  <a:gdLst>
                    <a:gd name="T0" fmla="*/ 181 w 183"/>
                    <a:gd name="T1" fmla="*/ 453 h 458"/>
                    <a:gd name="T2" fmla="*/ 166 w 183"/>
                    <a:gd name="T3" fmla="*/ 453 h 458"/>
                    <a:gd name="T4" fmla="*/ 127 w 183"/>
                    <a:gd name="T5" fmla="*/ 455 h 458"/>
                    <a:gd name="T6" fmla="*/ 99 w 183"/>
                    <a:gd name="T7" fmla="*/ 455 h 458"/>
                    <a:gd name="T8" fmla="*/ 43 w 183"/>
                    <a:gd name="T9" fmla="*/ 456 h 458"/>
                    <a:gd name="T10" fmla="*/ 6 w 183"/>
                    <a:gd name="T11" fmla="*/ 456 h 458"/>
                    <a:gd name="T12" fmla="*/ 4 w 183"/>
                    <a:gd name="T13" fmla="*/ 455 h 458"/>
                    <a:gd name="T14" fmla="*/ 3 w 183"/>
                    <a:gd name="T15" fmla="*/ 444 h 458"/>
                    <a:gd name="T16" fmla="*/ 2 w 183"/>
                    <a:gd name="T17" fmla="*/ 407 h 458"/>
                    <a:gd name="T18" fmla="*/ 2 w 183"/>
                    <a:gd name="T19" fmla="*/ 374 h 458"/>
                    <a:gd name="T20" fmla="*/ 1 w 183"/>
                    <a:gd name="T21" fmla="*/ 326 h 458"/>
                    <a:gd name="T22" fmla="*/ 1 w 183"/>
                    <a:gd name="T23" fmla="*/ 276 h 458"/>
                    <a:gd name="T24" fmla="*/ 0 w 183"/>
                    <a:gd name="T25" fmla="*/ 254 h 458"/>
                    <a:gd name="T26" fmla="*/ 0 w 183"/>
                    <a:gd name="T27" fmla="*/ 204 h 458"/>
                    <a:gd name="T28" fmla="*/ 1 w 183"/>
                    <a:gd name="T29" fmla="*/ 176 h 458"/>
                    <a:gd name="T30" fmla="*/ 3 w 183"/>
                    <a:gd name="T31" fmla="*/ 156 h 458"/>
                    <a:gd name="T32" fmla="*/ 4 w 183"/>
                    <a:gd name="T33" fmla="*/ 120 h 458"/>
                    <a:gd name="T34" fmla="*/ 6 w 183"/>
                    <a:gd name="T35" fmla="*/ 98 h 458"/>
                    <a:gd name="T36" fmla="*/ 6 w 183"/>
                    <a:gd name="T37" fmla="*/ 80 h 458"/>
                    <a:gd name="T38" fmla="*/ 6 w 183"/>
                    <a:gd name="T39" fmla="*/ 49 h 458"/>
                    <a:gd name="T40" fmla="*/ 7 w 183"/>
                    <a:gd name="T41" fmla="*/ 20 h 458"/>
                    <a:gd name="T42" fmla="*/ 7 w 183"/>
                    <a:gd name="T43" fmla="*/ 15 h 458"/>
                    <a:gd name="T44" fmla="*/ 8 w 183"/>
                    <a:gd name="T45" fmla="*/ 4 h 458"/>
                    <a:gd name="T46" fmla="*/ 36 w 183"/>
                    <a:gd name="T47" fmla="*/ 3 h 458"/>
                    <a:gd name="T48" fmla="*/ 39 w 183"/>
                    <a:gd name="T49" fmla="*/ 3 h 458"/>
                    <a:gd name="T50" fmla="*/ 60 w 183"/>
                    <a:gd name="T51" fmla="*/ 2 h 458"/>
                    <a:gd name="T52" fmla="*/ 104 w 183"/>
                    <a:gd name="T53" fmla="*/ 3 h 458"/>
                    <a:gd name="T54" fmla="*/ 122 w 183"/>
                    <a:gd name="T55" fmla="*/ 2 h 458"/>
                    <a:gd name="T56" fmla="*/ 136 w 183"/>
                    <a:gd name="T57" fmla="*/ 3 h 458"/>
                    <a:gd name="T58" fmla="*/ 152 w 183"/>
                    <a:gd name="T59" fmla="*/ 2 h 458"/>
                    <a:gd name="T60" fmla="*/ 167 w 183"/>
                    <a:gd name="T61" fmla="*/ 3 h 458"/>
                    <a:gd name="T62" fmla="*/ 167 w 183"/>
                    <a:gd name="T63" fmla="*/ 17 h 458"/>
                    <a:gd name="T64" fmla="*/ 171 w 183"/>
                    <a:gd name="T65" fmla="*/ 26 h 458"/>
                    <a:gd name="T66" fmla="*/ 173 w 183"/>
                    <a:gd name="T67" fmla="*/ 33 h 458"/>
                    <a:gd name="T68" fmla="*/ 174 w 183"/>
                    <a:gd name="T69" fmla="*/ 71 h 458"/>
                    <a:gd name="T70" fmla="*/ 174 w 183"/>
                    <a:gd name="T71" fmla="*/ 101 h 458"/>
                    <a:gd name="T72" fmla="*/ 175 w 183"/>
                    <a:gd name="T73" fmla="*/ 140 h 458"/>
                    <a:gd name="T74" fmla="*/ 176 w 183"/>
                    <a:gd name="T75" fmla="*/ 178 h 458"/>
                    <a:gd name="T76" fmla="*/ 174 w 183"/>
                    <a:gd name="T77" fmla="*/ 195 h 458"/>
                    <a:gd name="T78" fmla="*/ 176 w 183"/>
                    <a:gd name="T79" fmla="*/ 205 h 458"/>
                    <a:gd name="T80" fmla="*/ 177 w 183"/>
                    <a:gd name="T81" fmla="*/ 227 h 458"/>
                    <a:gd name="T82" fmla="*/ 178 w 183"/>
                    <a:gd name="T83" fmla="*/ 260 h 458"/>
                    <a:gd name="T84" fmla="*/ 181 w 183"/>
                    <a:gd name="T85" fmla="*/ 301 h 458"/>
                    <a:gd name="T86" fmla="*/ 182 w 183"/>
                    <a:gd name="T87" fmla="*/ 331 h 458"/>
                    <a:gd name="T88" fmla="*/ 182 w 183"/>
                    <a:gd name="T89" fmla="*/ 332 h 458"/>
                    <a:gd name="T90" fmla="*/ 182 w 183"/>
                    <a:gd name="T91" fmla="*/ 354 h 458"/>
                    <a:gd name="T92" fmla="*/ 182 w 183"/>
                    <a:gd name="T93" fmla="*/ 379 h 458"/>
                    <a:gd name="T94" fmla="*/ 183 w 183"/>
                    <a:gd name="T95" fmla="*/ 410 h 458"/>
                    <a:gd name="T96" fmla="*/ 182 w 183"/>
                    <a:gd name="T97" fmla="*/ 426 h 458"/>
                    <a:gd name="T98" fmla="*/ 183 w 183"/>
                    <a:gd name="T99" fmla="*/ 435 h 458"/>
                    <a:gd name="T100" fmla="*/ 181 w 183"/>
                    <a:gd name="T101" fmla="*/ 453 h 458"/>
                    <a:gd name="T102" fmla="*/ 130 w 183"/>
                    <a:gd name="T103" fmla="*/ 224 h 458"/>
                    <a:gd name="T104" fmla="*/ 129 w 183"/>
                    <a:gd name="T105" fmla="*/ 230 h 458"/>
                    <a:gd name="T106" fmla="*/ 131 w 183"/>
                    <a:gd name="T107" fmla="*/ 241 h 458"/>
                    <a:gd name="T108" fmla="*/ 133 w 183"/>
                    <a:gd name="T109" fmla="*/ 244 h 458"/>
                    <a:gd name="T110" fmla="*/ 153 w 183"/>
                    <a:gd name="T111" fmla="*/ 253 h 458"/>
                    <a:gd name="T112" fmla="*/ 165 w 183"/>
                    <a:gd name="T113" fmla="*/ 229 h 458"/>
                    <a:gd name="T114" fmla="*/ 164 w 183"/>
                    <a:gd name="T115" fmla="*/ 223 h 458"/>
                    <a:gd name="T116" fmla="*/ 156 w 183"/>
                    <a:gd name="T117" fmla="*/ 215 h 458"/>
                    <a:gd name="T118" fmla="*/ 139 w 183"/>
                    <a:gd name="T119" fmla="*/ 218 h 458"/>
                    <a:gd name="T120" fmla="*/ 130 w 183"/>
                    <a:gd name="T121" fmla="*/ 224 h 45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</a:cxnLst>
                  <a:rect l="0" t="0" r="r" b="b"/>
                  <a:pathLst>
                    <a:path w="183" h="458">
                      <a:moveTo>
                        <a:pt x="181" y="453"/>
                      </a:moveTo>
                      <a:cubicBezTo>
                        <a:pt x="176" y="453"/>
                        <a:pt x="171" y="453"/>
                        <a:pt x="166" y="453"/>
                      </a:cubicBezTo>
                      <a:cubicBezTo>
                        <a:pt x="153" y="454"/>
                        <a:pt x="140" y="455"/>
                        <a:pt x="127" y="455"/>
                      </a:cubicBezTo>
                      <a:cubicBezTo>
                        <a:pt x="118" y="456"/>
                        <a:pt x="108" y="455"/>
                        <a:pt x="99" y="455"/>
                      </a:cubicBezTo>
                      <a:cubicBezTo>
                        <a:pt x="80" y="456"/>
                        <a:pt x="61" y="456"/>
                        <a:pt x="43" y="456"/>
                      </a:cubicBezTo>
                      <a:cubicBezTo>
                        <a:pt x="30" y="456"/>
                        <a:pt x="18" y="458"/>
                        <a:pt x="6" y="456"/>
                      </a:cubicBezTo>
                      <a:cubicBezTo>
                        <a:pt x="5" y="456"/>
                        <a:pt x="5" y="455"/>
                        <a:pt x="4" y="455"/>
                      </a:cubicBezTo>
                      <a:cubicBezTo>
                        <a:pt x="4" y="451"/>
                        <a:pt x="3" y="448"/>
                        <a:pt x="3" y="444"/>
                      </a:cubicBezTo>
                      <a:cubicBezTo>
                        <a:pt x="3" y="432"/>
                        <a:pt x="3" y="419"/>
                        <a:pt x="2" y="407"/>
                      </a:cubicBezTo>
                      <a:cubicBezTo>
                        <a:pt x="2" y="396"/>
                        <a:pt x="3" y="385"/>
                        <a:pt x="2" y="374"/>
                      </a:cubicBezTo>
                      <a:cubicBezTo>
                        <a:pt x="1" y="358"/>
                        <a:pt x="2" y="342"/>
                        <a:pt x="1" y="326"/>
                      </a:cubicBezTo>
                      <a:cubicBezTo>
                        <a:pt x="1" y="310"/>
                        <a:pt x="1" y="293"/>
                        <a:pt x="1" y="276"/>
                      </a:cubicBezTo>
                      <a:cubicBezTo>
                        <a:pt x="1" y="269"/>
                        <a:pt x="0" y="261"/>
                        <a:pt x="0" y="254"/>
                      </a:cubicBezTo>
                      <a:cubicBezTo>
                        <a:pt x="0" y="237"/>
                        <a:pt x="0" y="221"/>
                        <a:pt x="0" y="204"/>
                      </a:cubicBezTo>
                      <a:cubicBezTo>
                        <a:pt x="0" y="195"/>
                        <a:pt x="1" y="185"/>
                        <a:pt x="1" y="176"/>
                      </a:cubicBezTo>
                      <a:cubicBezTo>
                        <a:pt x="2" y="170"/>
                        <a:pt x="3" y="163"/>
                        <a:pt x="3" y="156"/>
                      </a:cubicBezTo>
                      <a:cubicBezTo>
                        <a:pt x="3" y="144"/>
                        <a:pt x="3" y="132"/>
                        <a:pt x="4" y="120"/>
                      </a:cubicBezTo>
                      <a:cubicBezTo>
                        <a:pt x="4" y="113"/>
                        <a:pt x="5" y="106"/>
                        <a:pt x="6" y="98"/>
                      </a:cubicBezTo>
                      <a:cubicBezTo>
                        <a:pt x="6" y="92"/>
                        <a:pt x="6" y="86"/>
                        <a:pt x="6" y="80"/>
                      </a:cubicBezTo>
                      <a:cubicBezTo>
                        <a:pt x="6" y="70"/>
                        <a:pt x="6" y="60"/>
                        <a:pt x="6" y="49"/>
                      </a:cubicBezTo>
                      <a:cubicBezTo>
                        <a:pt x="6" y="40"/>
                        <a:pt x="7" y="30"/>
                        <a:pt x="7" y="20"/>
                      </a:cubicBezTo>
                      <a:cubicBezTo>
                        <a:pt x="7" y="18"/>
                        <a:pt x="7" y="16"/>
                        <a:pt x="7" y="15"/>
                      </a:cubicBezTo>
                      <a:cubicBezTo>
                        <a:pt x="7" y="11"/>
                        <a:pt x="8" y="8"/>
                        <a:pt x="8" y="4"/>
                      </a:cubicBezTo>
                      <a:cubicBezTo>
                        <a:pt x="18" y="3"/>
                        <a:pt x="27" y="0"/>
                        <a:pt x="36" y="3"/>
                      </a:cubicBezTo>
                      <a:cubicBezTo>
                        <a:pt x="37" y="3"/>
                        <a:pt x="38" y="3"/>
                        <a:pt x="39" y="3"/>
                      </a:cubicBezTo>
                      <a:cubicBezTo>
                        <a:pt x="46" y="3"/>
                        <a:pt x="53" y="2"/>
                        <a:pt x="60" y="2"/>
                      </a:cubicBezTo>
                      <a:cubicBezTo>
                        <a:pt x="75" y="2"/>
                        <a:pt x="89" y="1"/>
                        <a:pt x="104" y="3"/>
                      </a:cubicBezTo>
                      <a:cubicBezTo>
                        <a:pt x="110" y="3"/>
                        <a:pt x="116" y="2"/>
                        <a:pt x="122" y="2"/>
                      </a:cubicBezTo>
                      <a:cubicBezTo>
                        <a:pt x="127" y="2"/>
                        <a:pt x="131" y="3"/>
                        <a:pt x="136" y="3"/>
                      </a:cubicBezTo>
                      <a:cubicBezTo>
                        <a:pt x="141" y="3"/>
                        <a:pt x="147" y="2"/>
                        <a:pt x="152" y="2"/>
                      </a:cubicBezTo>
                      <a:cubicBezTo>
                        <a:pt x="157" y="3"/>
                        <a:pt x="162" y="3"/>
                        <a:pt x="167" y="3"/>
                      </a:cubicBezTo>
                      <a:cubicBezTo>
                        <a:pt x="167" y="8"/>
                        <a:pt x="167" y="13"/>
                        <a:pt x="167" y="17"/>
                      </a:cubicBezTo>
                      <a:cubicBezTo>
                        <a:pt x="168" y="20"/>
                        <a:pt x="169" y="23"/>
                        <a:pt x="171" y="26"/>
                      </a:cubicBezTo>
                      <a:cubicBezTo>
                        <a:pt x="171" y="28"/>
                        <a:pt x="173" y="30"/>
                        <a:pt x="173" y="33"/>
                      </a:cubicBezTo>
                      <a:cubicBezTo>
                        <a:pt x="173" y="46"/>
                        <a:pt x="173" y="58"/>
                        <a:pt x="174" y="71"/>
                      </a:cubicBezTo>
                      <a:cubicBezTo>
                        <a:pt x="174" y="81"/>
                        <a:pt x="173" y="91"/>
                        <a:pt x="174" y="101"/>
                      </a:cubicBezTo>
                      <a:cubicBezTo>
                        <a:pt x="174" y="114"/>
                        <a:pt x="175" y="127"/>
                        <a:pt x="175" y="140"/>
                      </a:cubicBezTo>
                      <a:cubicBezTo>
                        <a:pt x="176" y="153"/>
                        <a:pt x="176" y="165"/>
                        <a:pt x="176" y="178"/>
                      </a:cubicBezTo>
                      <a:cubicBezTo>
                        <a:pt x="175" y="183"/>
                        <a:pt x="176" y="189"/>
                        <a:pt x="174" y="195"/>
                      </a:cubicBezTo>
                      <a:cubicBezTo>
                        <a:pt x="173" y="198"/>
                        <a:pt x="176" y="202"/>
                        <a:pt x="176" y="205"/>
                      </a:cubicBezTo>
                      <a:cubicBezTo>
                        <a:pt x="176" y="213"/>
                        <a:pt x="176" y="220"/>
                        <a:pt x="177" y="227"/>
                      </a:cubicBezTo>
                      <a:cubicBezTo>
                        <a:pt x="177" y="238"/>
                        <a:pt x="178" y="249"/>
                        <a:pt x="178" y="260"/>
                      </a:cubicBezTo>
                      <a:cubicBezTo>
                        <a:pt x="179" y="274"/>
                        <a:pt x="179" y="288"/>
                        <a:pt x="181" y="301"/>
                      </a:cubicBezTo>
                      <a:cubicBezTo>
                        <a:pt x="182" y="311"/>
                        <a:pt x="181" y="321"/>
                        <a:pt x="182" y="331"/>
                      </a:cubicBezTo>
                      <a:cubicBezTo>
                        <a:pt x="182" y="331"/>
                        <a:pt x="182" y="332"/>
                        <a:pt x="182" y="332"/>
                      </a:cubicBezTo>
                      <a:cubicBezTo>
                        <a:pt x="179" y="339"/>
                        <a:pt x="182" y="346"/>
                        <a:pt x="182" y="354"/>
                      </a:cubicBezTo>
                      <a:cubicBezTo>
                        <a:pt x="182" y="362"/>
                        <a:pt x="181" y="371"/>
                        <a:pt x="182" y="379"/>
                      </a:cubicBezTo>
                      <a:cubicBezTo>
                        <a:pt x="182" y="389"/>
                        <a:pt x="182" y="399"/>
                        <a:pt x="183" y="410"/>
                      </a:cubicBezTo>
                      <a:cubicBezTo>
                        <a:pt x="183" y="415"/>
                        <a:pt x="182" y="420"/>
                        <a:pt x="182" y="426"/>
                      </a:cubicBezTo>
                      <a:cubicBezTo>
                        <a:pt x="182" y="429"/>
                        <a:pt x="183" y="432"/>
                        <a:pt x="183" y="435"/>
                      </a:cubicBezTo>
                      <a:cubicBezTo>
                        <a:pt x="182" y="441"/>
                        <a:pt x="182" y="447"/>
                        <a:pt x="181" y="453"/>
                      </a:cubicBezTo>
                      <a:close/>
                      <a:moveTo>
                        <a:pt x="130" y="224"/>
                      </a:moveTo>
                      <a:cubicBezTo>
                        <a:pt x="129" y="226"/>
                        <a:pt x="130" y="229"/>
                        <a:pt x="129" y="230"/>
                      </a:cubicBezTo>
                      <a:cubicBezTo>
                        <a:pt x="127" y="234"/>
                        <a:pt x="129" y="238"/>
                        <a:pt x="131" y="241"/>
                      </a:cubicBezTo>
                      <a:cubicBezTo>
                        <a:pt x="131" y="242"/>
                        <a:pt x="132" y="243"/>
                        <a:pt x="133" y="244"/>
                      </a:cubicBezTo>
                      <a:cubicBezTo>
                        <a:pt x="137" y="253"/>
                        <a:pt x="143" y="255"/>
                        <a:pt x="153" y="253"/>
                      </a:cubicBezTo>
                      <a:cubicBezTo>
                        <a:pt x="163" y="250"/>
                        <a:pt x="167" y="237"/>
                        <a:pt x="165" y="229"/>
                      </a:cubicBezTo>
                      <a:cubicBezTo>
                        <a:pt x="165" y="227"/>
                        <a:pt x="164" y="225"/>
                        <a:pt x="164" y="223"/>
                      </a:cubicBezTo>
                      <a:cubicBezTo>
                        <a:pt x="164" y="219"/>
                        <a:pt x="161" y="216"/>
                        <a:pt x="156" y="215"/>
                      </a:cubicBezTo>
                      <a:cubicBezTo>
                        <a:pt x="151" y="215"/>
                        <a:pt x="145" y="214"/>
                        <a:pt x="139" y="218"/>
                      </a:cubicBezTo>
                      <a:cubicBezTo>
                        <a:pt x="136" y="220"/>
                        <a:pt x="133" y="222"/>
                        <a:pt x="130" y="224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547" name="Freeform 9"/>
                <p:cNvSpPr>
                  <a:spLocks noEditPoints="1"/>
                </p:cNvSpPr>
                <p:nvPr/>
              </p:nvSpPr>
              <p:spPr bwMode="auto">
                <a:xfrm>
                  <a:off x="2574925" y="3949701"/>
                  <a:ext cx="458788" cy="1319213"/>
                </a:xfrm>
                <a:custGeom>
                  <a:avLst/>
                  <a:gdLst>
                    <a:gd name="T0" fmla="*/ 0 w 157"/>
                    <a:gd name="T1" fmla="*/ 1 h 451"/>
                    <a:gd name="T2" fmla="*/ 7 w 157"/>
                    <a:gd name="T3" fmla="*/ 0 h 451"/>
                    <a:gd name="T4" fmla="*/ 33 w 157"/>
                    <a:gd name="T5" fmla="*/ 1 h 451"/>
                    <a:gd name="T6" fmla="*/ 72 w 157"/>
                    <a:gd name="T7" fmla="*/ 1 h 451"/>
                    <a:gd name="T8" fmla="*/ 78 w 157"/>
                    <a:gd name="T9" fmla="*/ 1 h 451"/>
                    <a:gd name="T10" fmla="*/ 111 w 157"/>
                    <a:gd name="T11" fmla="*/ 1 h 451"/>
                    <a:gd name="T12" fmla="*/ 140 w 157"/>
                    <a:gd name="T13" fmla="*/ 1 h 451"/>
                    <a:gd name="T14" fmla="*/ 144 w 157"/>
                    <a:gd name="T15" fmla="*/ 2 h 451"/>
                    <a:gd name="T16" fmla="*/ 148 w 157"/>
                    <a:gd name="T17" fmla="*/ 6 h 451"/>
                    <a:gd name="T18" fmla="*/ 149 w 157"/>
                    <a:gd name="T19" fmla="*/ 31 h 451"/>
                    <a:gd name="T20" fmla="*/ 152 w 157"/>
                    <a:gd name="T21" fmla="*/ 62 h 451"/>
                    <a:gd name="T22" fmla="*/ 152 w 157"/>
                    <a:gd name="T23" fmla="*/ 77 h 451"/>
                    <a:gd name="T24" fmla="*/ 152 w 157"/>
                    <a:gd name="T25" fmla="*/ 81 h 451"/>
                    <a:gd name="T26" fmla="*/ 153 w 157"/>
                    <a:gd name="T27" fmla="*/ 88 h 451"/>
                    <a:gd name="T28" fmla="*/ 151 w 157"/>
                    <a:gd name="T29" fmla="*/ 119 h 451"/>
                    <a:gd name="T30" fmla="*/ 151 w 157"/>
                    <a:gd name="T31" fmla="*/ 141 h 451"/>
                    <a:gd name="T32" fmla="*/ 151 w 157"/>
                    <a:gd name="T33" fmla="*/ 150 h 451"/>
                    <a:gd name="T34" fmla="*/ 150 w 157"/>
                    <a:gd name="T35" fmla="*/ 196 h 451"/>
                    <a:gd name="T36" fmla="*/ 150 w 157"/>
                    <a:gd name="T37" fmla="*/ 217 h 451"/>
                    <a:gd name="T38" fmla="*/ 150 w 157"/>
                    <a:gd name="T39" fmla="*/ 239 h 451"/>
                    <a:gd name="T40" fmla="*/ 152 w 157"/>
                    <a:gd name="T41" fmla="*/ 251 h 451"/>
                    <a:gd name="T42" fmla="*/ 153 w 157"/>
                    <a:gd name="T43" fmla="*/ 262 h 451"/>
                    <a:gd name="T44" fmla="*/ 154 w 157"/>
                    <a:gd name="T45" fmla="*/ 274 h 451"/>
                    <a:gd name="T46" fmla="*/ 157 w 157"/>
                    <a:gd name="T47" fmla="*/ 318 h 451"/>
                    <a:gd name="T48" fmla="*/ 156 w 157"/>
                    <a:gd name="T49" fmla="*/ 352 h 451"/>
                    <a:gd name="T50" fmla="*/ 156 w 157"/>
                    <a:gd name="T51" fmla="*/ 364 h 451"/>
                    <a:gd name="T52" fmla="*/ 156 w 157"/>
                    <a:gd name="T53" fmla="*/ 398 h 451"/>
                    <a:gd name="T54" fmla="*/ 155 w 157"/>
                    <a:gd name="T55" fmla="*/ 437 h 451"/>
                    <a:gd name="T56" fmla="*/ 154 w 157"/>
                    <a:gd name="T57" fmla="*/ 442 h 451"/>
                    <a:gd name="T58" fmla="*/ 150 w 157"/>
                    <a:gd name="T59" fmla="*/ 445 h 451"/>
                    <a:gd name="T60" fmla="*/ 114 w 157"/>
                    <a:gd name="T61" fmla="*/ 446 h 451"/>
                    <a:gd name="T62" fmla="*/ 99 w 157"/>
                    <a:gd name="T63" fmla="*/ 446 h 451"/>
                    <a:gd name="T64" fmla="*/ 61 w 157"/>
                    <a:gd name="T65" fmla="*/ 447 h 451"/>
                    <a:gd name="T66" fmla="*/ 40 w 157"/>
                    <a:gd name="T67" fmla="*/ 450 h 451"/>
                    <a:gd name="T68" fmla="*/ 16 w 157"/>
                    <a:gd name="T69" fmla="*/ 451 h 451"/>
                    <a:gd name="T70" fmla="*/ 13 w 157"/>
                    <a:gd name="T71" fmla="*/ 450 h 451"/>
                    <a:gd name="T72" fmla="*/ 12 w 157"/>
                    <a:gd name="T73" fmla="*/ 445 h 451"/>
                    <a:gd name="T74" fmla="*/ 12 w 157"/>
                    <a:gd name="T75" fmla="*/ 401 h 451"/>
                    <a:gd name="T76" fmla="*/ 11 w 157"/>
                    <a:gd name="T77" fmla="*/ 360 h 451"/>
                    <a:gd name="T78" fmla="*/ 11 w 157"/>
                    <a:gd name="T79" fmla="*/ 313 h 451"/>
                    <a:gd name="T80" fmla="*/ 10 w 157"/>
                    <a:gd name="T81" fmla="*/ 288 h 451"/>
                    <a:gd name="T82" fmla="*/ 7 w 157"/>
                    <a:gd name="T83" fmla="*/ 247 h 451"/>
                    <a:gd name="T84" fmla="*/ 6 w 157"/>
                    <a:gd name="T85" fmla="*/ 213 h 451"/>
                    <a:gd name="T86" fmla="*/ 5 w 157"/>
                    <a:gd name="T87" fmla="*/ 161 h 451"/>
                    <a:gd name="T88" fmla="*/ 3 w 157"/>
                    <a:gd name="T89" fmla="*/ 122 h 451"/>
                    <a:gd name="T90" fmla="*/ 2 w 157"/>
                    <a:gd name="T91" fmla="*/ 91 h 451"/>
                    <a:gd name="T92" fmla="*/ 2 w 157"/>
                    <a:gd name="T93" fmla="*/ 78 h 451"/>
                    <a:gd name="T94" fmla="*/ 1 w 157"/>
                    <a:gd name="T95" fmla="*/ 38 h 451"/>
                    <a:gd name="T96" fmla="*/ 1 w 157"/>
                    <a:gd name="T97" fmla="*/ 21 h 451"/>
                    <a:gd name="T98" fmla="*/ 0 w 157"/>
                    <a:gd name="T99" fmla="*/ 1 h 451"/>
                    <a:gd name="T100" fmla="*/ 21 w 157"/>
                    <a:gd name="T101" fmla="*/ 231 h 451"/>
                    <a:gd name="T102" fmla="*/ 21 w 157"/>
                    <a:gd name="T103" fmla="*/ 236 h 451"/>
                    <a:gd name="T104" fmla="*/ 31 w 157"/>
                    <a:gd name="T105" fmla="*/ 250 h 451"/>
                    <a:gd name="T106" fmla="*/ 54 w 157"/>
                    <a:gd name="T107" fmla="*/ 243 h 451"/>
                    <a:gd name="T108" fmla="*/ 58 w 157"/>
                    <a:gd name="T109" fmla="*/ 232 h 451"/>
                    <a:gd name="T110" fmla="*/ 55 w 157"/>
                    <a:gd name="T111" fmla="*/ 220 h 451"/>
                    <a:gd name="T112" fmla="*/ 34 w 157"/>
                    <a:gd name="T113" fmla="*/ 211 h 451"/>
                    <a:gd name="T114" fmla="*/ 21 w 157"/>
                    <a:gd name="T115" fmla="*/ 231 h 45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157" h="451">
                      <a:moveTo>
                        <a:pt x="0" y="1"/>
                      </a:moveTo>
                      <a:cubicBezTo>
                        <a:pt x="3" y="0"/>
                        <a:pt x="5" y="0"/>
                        <a:pt x="7" y="0"/>
                      </a:cubicBezTo>
                      <a:cubicBezTo>
                        <a:pt x="16" y="1"/>
                        <a:pt x="25" y="1"/>
                        <a:pt x="33" y="1"/>
                      </a:cubicBezTo>
                      <a:cubicBezTo>
                        <a:pt x="46" y="1"/>
                        <a:pt x="59" y="1"/>
                        <a:pt x="72" y="1"/>
                      </a:cubicBezTo>
                      <a:cubicBezTo>
                        <a:pt x="74" y="1"/>
                        <a:pt x="76" y="1"/>
                        <a:pt x="78" y="1"/>
                      </a:cubicBezTo>
                      <a:cubicBezTo>
                        <a:pt x="89" y="3"/>
                        <a:pt x="100" y="1"/>
                        <a:pt x="111" y="1"/>
                      </a:cubicBezTo>
                      <a:cubicBezTo>
                        <a:pt x="121" y="1"/>
                        <a:pt x="130" y="1"/>
                        <a:pt x="140" y="1"/>
                      </a:cubicBezTo>
                      <a:cubicBezTo>
                        <a:pt x="141" y="1"/>
                        <a:pt x="143" y="2"/>
                        <a:pt x="144" y="2"/>
                      </a:cubicBezTo>
                      <a:cubicBezTo>
                        <a:pt x="147" y="2"/>
                        <a:pt x="148" y="4"/>
                        <a:pt x="148" y="6"/>
                      </a:cubicBezTo>
                      <a:cubicBezTo>
                        <a:pt x="148" y="14"/>
                        <a:pt x="149" y="23"/>
                        <a:pt x="149" y="31"/>
                      </a:cubicBezTo>
                      <a:cubicBezTo>
                        <a:pt x="150" y="41"/>
                        <a:pt x="151" y="52"/>
                        <a:pt x="152" y="62"/>
                      </a:cubicBezTo>
                      <a:cubicBezTo>
                        <a:pt x="152" y="67"/>
                        <a:pt x="152" y="72"/>
                        <a:pt x="152" y="77"/>
                      </a:cubicBezTo>
                      <a:cubicBezTo>
                        <a:pt x="152" y="78"/>
                        <a:pt x="152" y="80"/>
                        <a:pt x="152" y="81"/>
                      </a:cubicBezTo>
                      <a:cubicBezTo>
                        <a:pt x="152" y="83"/>
                        <a:pt x="153" y="86"/>
                        <a:pt x="153" y="88"/>
                      </a:cubicBezTo>
                      <a:cubicBezTo>
                        <a:pt x="151" y="98"/>
                        <a:pt x="152" y="109"/>
                        <a:pt x="151" y="119"/>
                      </a:cubicBezTo>
                      <a:cubicBezTo>
                        <a:pt x="150" y="126"/>
                        <a:pt x="151" y="134"/>
                        <a:pt x="151" y="141"/>
                      </a:cubicBezTo>
                      <a:cubicBezTo>
                        <a:pt x="151" y="144"/>
                        <a:pt x="151" y="147"/>
                        <a:pt x="151" y="150"/>
                      </a:cubicBezTo>
                      <a:cubicBezTo>
                        <a:pt x="151" y="165"/>
                        <a:pt x="151" y="181"/>
                        <a:pt x="150" y="196"/>
                      </a:cubicBezTo>
                      <a:cubicBezTo>
                        <a:pt x="150" y="203"/>
                        <a:pt x="150" y="210"/>
                        <a:pt x="150" y="217"/>
                      </a:cubicBezTo>
                      <a:cubicBezTo>
                        <a:pt x="150" y="224"/>
                        <a:pt x="150" y="232"/>
                        <a:pt x="150" y="239"/>
                      </a:cubicBezTo>
                      <a:cubicBezTo>
                        <a:pt x="150" y="243"/>
                        <a:pt x="149" y="247"/>
                        <a:pt x="152" y="251"/>
                      </a:cubicBezTo>
                      <a:cubicBezTo>
                        <a:pt x="150" y="254"/>
                        <a:pt x="154" y="258"/>
                        <a:pt x="153" y="262"/>
                      </a:cubicBezTo>
                      <a:cubicBezTo>
                        <a:pt x="153" y="266"/>
                        <a:pt x="154" y="270"/>
                        <a:pt x="154" y="274"/>
                      </a:cubicBezTo>
                      <a:cubicBezTo>
                        <a:pt x="155" y="289"/>
                        <a:pt x="156" y="304"/>
                        <a:pt x="157" y="318"/>
                      </a:cubicBezTo>
                      <a:cubicBezTo>
                        <a:pt x="157" y="330"/>
                        <a:pt x="156" y="341"/>
                        <a:pt x="156" y="352"/>
                      </a:cubicBezTo>
                      <a:cubicBezTo>
                        <a:pt x="156" y="356"/>
                        <a:pt x="156" y="360"/>
                        <a:pt x="156" y="364"/>
                      </a:cubicBezTo>
                      <a:cubicBezTo>
                        <a:pt x="156" y="376"/>
                        <a:pt x="156" y="387"/>
                        <a:pt x="156" y="398"/>
                      </a:cubicBezTo>
                      <a:cubicBezTo>
                        <a:pt x="156" y="411"/>
                        <a:pt x="155" y="424"/>
                        <a:pt x="155" y="437"/>
                      </a:cubicBezTo>
                      <a:cubicBezTo>
                        <a:pt x="155" y="438"/>
                        <a:pt x="154" y="440"/>
                        <a:pt x="154" y="442"/>
                      </a:cubicBezTo>
                      <a:cubicBezTo>
                        <a:pt x="154" y="444"/>
                        <a:pt x="152" y="445"/>
                        <a:pt x="150" y="445"/>
                      </a:cubicBezTo>
                      <a:cubicBezTo>
                        <a:pt x="138" y="445"/>
                        <a:pt x="126" y="446"/>
                        <a:pt x="114" y="446"/>
                      </a:cubicBezTo>
                      <a:cubicBezTo>
                        <a:pt x="109" y="446"/>
                        <a:pt x="104" y="446"/>
                        <a:pt x="99" y="446"/>
                      </a:cubicBezTo>
                      <a:cubicBezTo>
                        <a:pt x="86" y="446"/>
                        <a:pt x="74" y="447"/>
                        <a:pt x="61" y="447"/>
                      </a:cubicBezTo>
                      <a:cubicBezTo>
                        <a:pt x="54" y="448"/>
                        <a:pt x="47" y="449"/>
                        <a:pt x="40" y="450"/>
                      </a:cubicBezTo>
                      <a:cubicBezTo>
                        <a:pt x="32" y="450"/>
                        <a:pt x="24" y="450"/>
                        <a:pt x="16" y="451"/>
                      </a:cubicBezTo>
                      <a:cubicBezTo>
                        <a:pt x="15" y="451"/>
                        <a:pt x="14" y="450"/>
                        <a:pt x="13" y="450"/>
                      </a:cubicBezTo>
                      <a:cubicBezTo>
                        <a:pt x="13" y="448"/>
                        <a:pt x="12" y="447"/>
                        <a:pt x="12" y="445"/>
                      </a:cubicBezTo>
                      <a:cubicBezTo>
                        <a:pt x="13" y="430"/>
                        <a:pt x="12" y="415"/>
                        <a:pt x="12" y="401"/>
                      </a:cubicBezTo>
                      <a:cubicBezTo>
                        <a:pt x="12" y="387"/>
                        <a:pt x="12" y="373"/>
                        <a:pt x="11" y="360"/>
                      </a:cubicBezTo>
                      <a:cubicBezTo>
                        <a:pt x="11" y="344"/>
                        <a:pt x="12" y="329"/>
                        <a:pt x="11" y="313"/>
                      </a:cubicBezTo>
                      <a:cubicBezTo>
                        <a:pt x="11" y="305"/>
                        <a:pt x="10" y="297"/>
                        <a:pt x="10" y="288"/>
                      </a:cubicBezTo>
                      <a:cubicBezTo>
                        <a:pt x="9" y="274"/>
                        <a:pt x="8" y="261"/>
                        <a:pt x="7" y="247"/>
                      </a:cubicBezTo>
                      <a:cubicBezTo>
                        <a:pt x="7" y="235"/>
                        <a:pt x="6" y="224"/>
                        <a:pt x="6" y="213"/>
                      </a:cubicBezTo>
                      <a:cubicBezTo>
                        <a:pt x="6" y="196"/>
                        <a:pt x="5" y="178"/>
                        <a:pt x="5" y="161"/>
                      </a:cubicBezTo>
                      <a:cubicBezTo>
                        <a:pt x="5" y="148"/>
                        <a:pt x="4" y="135"/>
                        <a:pt x="3" y="122"/>
                      </a:cubicBezTo>
                      <a:cubicBezTo>
                        <a:pt x="3" y="112"/>
                        <a:pt x="3" y="102"/>
                        <a:pt x="2" y="91"/>
                      </a:cubicBezTo>
                      <a:cubicBezTo>
                        <a:pt x="2" y="87"/>
                        <a:pt x="1" y="83"/>
                        <a:pt x="2" y="78"/>
                      </a:cubicBezTo>
                      <a:cubicBezTo>
                        <a:pt x="3" y="65"/>
                        <a:pt x="1" y="52"/>
                        <a:pt x="1" y="38"/>
                      </a:cubicBezTo>
                      <a:cubicBezTo>
                        <a:pt x="1" y="32"/>
                        <a:pt x="2" y="27"/>
                        <a:pt x="1" y="21"/>
                      </a:cubicBezTo>
                      <a:cubicBezTo>
                        <a:pt x="1" y="14"/>
                        <a:pt x="1" y="8"/>
                        <a:pt x="0" y="1"/>
                      </a:cubicBezTo>
                      <a:close/>
                      <a:moveTo>
                        <a:pt x="21" y="231"/>
                      </a:moveTo>
                      <a:cubicBezTo>
                        <a:pt x="21" y="233"/>
                        <a:pt x="21" y="234"/>
                        <a:pt x="21" y="236"/>
                      </a:cubicBezTo>
                      <a:cubicBezTo>
                        <a:pt x="23" y="242"/>
                        <a:pt x="25" y="247"/>
                        <a:pt x="31" y="250"/>
                      </a:cubicBezTo>
                      <a:cubicBezTo>
                        <a:pt x="38" y="255"/>
                        <a:pt x="51" y="249"/>
                        <a:pt x="54" y="243"/>
                      </a:cubicBezTo>
                      <a:cubicBezTo>
                        <a:pt x="56" y="240"/>
                        <a:pt x="58" y="236"/>
                        <a:pt x="58" y="232"/>
                      </a:cubicBezTo>
                      <a:cubicBezTo>
                        <a:pt x="58" y="228"/>
                        <a:pt x="57" y="223"/>
                        <a:pt x="55" y="220"/>
                      </a:cubicBezTo>
                      <a:cubicBezTo>
                        <a:pt x="51" y="212"/>
                        <a:pt x="42" y="208"/>
                        <a:pt x="34" y="211"/>
                      </a:cubicBezTo>
                      <a:cubicBezTo>
                        <a:pt x="25" y="215"/>
                        <a:pt x="21" y="222"/>
                        <a:pt x="21" y="231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548" name="Freeform 10"/>
                <p:cNvSpPr>
                  <a:spLocks/>
                </p:cNvSpPr>
                <p:nvPr/>
              </p:nvSpPr>
              <p:spPr bwMode="auto">
                <a:xfrm>
                  <a:off x="5516563" y="4365626"/>
                  <a:ext cx="909638" cy="900113"/>
                </a:xfrm>
                <a:custGeom>
                  <a:avLst/>
                  <a:gdLst>
                    <a:gd name="T0" fmla="*/ 0 w 311"/>
                    <a:gd name="T1" fmla="*/ 2 h 308"/>
                    <a:gd name="T2" fmla="*/ 31 w 311"/>
                    <a:gd name="T3" fmla="*/ 1 h 308"/>
                    <a:gd name="T4" fmla="*/ 37 w 311"/>
                    <a:gd name="T5" fmla="*/ 4 h 308"/>
                    <a:gd name="T6" fmla="*/ 66 w 311"/>
                    <a:gd name="T7" fmla="*/ 48 h 308"/>
                    <a:gd name="T8" fmla="*/ 82 w 311"/>
                    <a:gd name="T9" fmla="*/ 79 h 308"/>
                    <a:gd name="T10" fmla="*/ 102 w 311"/>
                    <a:gd name="T11" fmla="*/ 114 h 308"/>
                    <a:gd name="T12" fmla="*/ 118 w 311"/>
                    <a:gd name="T13" fmla="*/ 141 h 308"/>
                    <a:gd name="T14" fmla="*/ 136 w 311"/>
                    <a:gd name="T15" fmla="*/ 172 h 308"/>
                    <a:gd name="T16" fmla="*/ 156 w 311"/>
                    <a:gd name="T17" fmla="*/ 200 h 308"/>
                    <a:gd name="T18" fmla="*/ 176 w 311"/>
                    <a:gd name="T19" fmla="*/ 226 h 308"/>
                    <a:gd name="T20" fmla="*/ 184 w 311"/>
                    <a:gd name="T21" fmla="*/ 233 h 308"/>
                    <a:gd name="T22" fmla="*/ 204 w 311"/>
                    <a:gd name="T23" fmla="*/ 249 h 308"/>
                    <a:gd name="T24" fmla="*/ 230 w 311"/>
                    <a:gd name="T25" fmla="*/ 264 h 308"/>
                    <a:gd name="T26" fmla="*/ 254 w 311"/>
                    <a:gd name="T27" fmla="*/ 270 h 308"/>
                    <a:gd name="T28" fmla="*/ 266 w 311"/>
                    <a:gd name="T29" fmla="*/ 272 h 308"/>
                    <a:gd name="T30" fmla="*/ 301 w 311"/>
                    <a:gd name="T31" fmla="*/ 270 h 308"/>
                    <a:gd name="T32" fmla="*/ 307 w 311"/>
                    <a:gd name="T33" fmla="*/ 274 h 308"/>
                    <a:gd name="T34" fmla="*/ 310 w 311"/>
                    <a:gd name="T35" fmla="*/ 293 h 308"/>
                    <a:gd name="T36" fmla="*/ 311 w 311"/>
                    <a:gd name="T37" fmla="*/ 306 h 308"/>
                    <a:gd name="T38" fmla="*/ 295 w 311"/>
                    <a:gd name="T39" fmla="*/ 307 h 308"/>
                    <a:gd name="T40" fmla="*/ 251 w 311"/>
                    <a:gd name="T41" fmla="*/ 307 h 308"/>
                    <a:gd name="T42" fmla="*/ 226 w 311"/>
                    <a:gd name="T43" fmla="*/ 308 h 308"/>
                    <a:gd name="T44" fmla="*/ 214 w 311"/>
                    <a:gd name="T45" fmla="*/ 304 h 308"/>
                    <a:gd name="T46" fmla="*/ 181 w 311"/>
                    <a:gd name="T47" fmla="*/ 280 h 308"/>
                    <a:gd name="T48" fmla="*/ 171 w 311"/>
                    <a:gd name="T49" fmla="*/ 270 h 308"/>
                    <a:gd name="T50" fmla="*/ 156 w 311"/>
                    <a:gd name="T51" fmla="*/ 254 h 308"/>
                    <a:gd name="T52" fmla="*/ 126 w 311"/>
                    <a:gd name="T53" fmla="*/ 218 h 308"/>
                    <a:gd name="T54" fmla="*/ 117 w 311"/>
                    <a:gd name="T55" fmla="*/ 204 h 308"/>
                    <a:gd name="T56" fmla="*/ 104 w 311"/>
                    <a:gd name="T57" fmla="*/ 184 h 308"/>
                    <a:gd name="T58" fmla="*/ 94 w 311"/>
                    <a:gd name="T59" fmla="*/ 170 h 308"/>
                    <a:gd name="T60" fmla="*/ 86 w 311"/>
                    <a:gd name="T61" fmla="*/ 156 h 308"/>
                    <a:gd name="T62" fmla="*/ 68 w 311"/>
                    <a:gd name="T63" fmla="*/ 126 h 308"/>
                    <a:gd name="T64" fmla="*/ 58 w 311"/>
                    <a:gd name="T65" fmla="*/ 107 h 308"/>
                    <a:gd name="T66" fmla="*/ 43 w 311"/>
                    <a:gd name="T67" fmla="*/ 82 h 308"/>
                    <a:gd name="T68" fmla="*/ 33 w 311"/>
                    <a:gd name="T69" fmla="*/ 63 h 308"/>
                    <a:gd name="T70" fmla="*/ 16 w 311"/>
                    <a:gd name="T71" fmla="*/ 31 h 308"/>
                    <a:gd name="T72" fmla="*/ 6 w 311"/>
                    <a:gd name="T73" fmla="*/ 13 h 308"/>
                    <a:gd name="T74" fmla="*/ 0 w 311"/>
                    <a:gd name="T75" fmla="*/ 2 h 3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</a:cxnLst>
                  <a:rect l="0" t="0" r="r" b="b"/>
                  <a:pathLst>
                    <a:path w="311" h="308">
                      <a:moveTo>
                        <a:pt x="0" y="2"/>
                      </a:moveTo>
                      <a:cubicBezTo>
                        <a:pt x="11" y="2"/>
                        <a:pt x="21" y="0"/>
                        <a:pt x="31" y="1"/>
                      </a:cubicBezTo>
                      <a:cubicBezTo>
                        <a:pt x="34" y="1"/>
                        <a:pt x="35" y="2"/>
                        <a:pt x="37" y="4"/>
                      </a:cubicBezTo>
                      <a:cubicBezTo>
                        <a:pt x="49" y="17"/>
                        <a:pt x="59" y="32"/>
                        <a:pt x="66" y="48"/>
                      </a:cubicBezTo>
                      <a:cubicBezTo>
                        <a:pt x="71" y="59"/>
                        <a:pt x="77" y="69"/>
                        <a:pt x="82" y="79"/>
                      </a:cubicBezTo>
                      <a:cubicBezTo>
                        <a:pt x="89" y="90"/>
                        <a:pt x="95" y="102"/>
                        <a:pt x="102" y="114"/>
                      </a:cubicBezTo>
                      <a:cubicBezTo>
                        <a:pt x="107" y="123"/>
                        <a:pt x="113" y="132"/>
                        <a:pt x="118" y="141"/>
                      </a:cubicBezTo>
                      <a:cubicBezTo>
                        <a:pt x="124" y="152"/>
                        <a:pt x="131" y="162"/>
                        <a:pt x="136" y="172"/>
                      </a:cubicBezTo>
                      <a:cubicBezTo>
                        <a:pt x="142" y="182"/>
                        <a:pt x="149" y="191"/>
                        <a:pt x="156" y="200"/>
                      </a:cubicBezTo>
                      <a:cubicBezTo>
                        <a:pt x="162" y="209"/>
                        <a:pt x="169" y="217"/>
                        <a:pt x="176" y="226"/>
                      </a:cubicBezTo>
                      <a:cubicBezTo>
                        <a:pt x="178" y="228"/>
                        <a:pt x="181" y="231"/>
                        <a:pt x="184" y="233"/>
                      </a:cubicBezTo>
                      <a:cubicBezTo>
                        <a:pt x="190" y="238"/>
                        <a:pt x="197" y="244"/>
                        <a:pt x="204" y="249"/>
                      </a:cubicBezTo>
                      <a:cubicBezTo>
                        <a:pt x="212" y="254"/>
                        <a:pt x="221" y="259"/>
                        <a:pt x="230" y="264"/>
                      </a:cubicBezTo>
                      <a:cubicBezTo>
                        <a:pt x="237" y="267"/>
                        <a:pt x="246" y="269"/>
                        <a:pt x="254" y="270"/>
                      </a:cubicBezTo>
                      <a:cubicBezTo>
                        <a:pt x="258" y="270"/>
                        <a:pt x="262" y="271"/>
                        <a:pt x="266" y="272"/>
                      </a:cubicBezTo>
                      <a:cubicBezTo>
                        <a:pt x="278" y="274"/>
                        <a:pt x="289" y="274"/>
                        <a:pt x="301" y="270"/>
                      </a:cubicBezTo>
                      <a:cubicBezTo>
                        <a:pt x="306" y="268"/>
                        <a:pt x="306" y="268"/>
                        <a:pt x="307" y="274"/>
                      </a:cubicBezTo>
                      <a:cubicBezTo>
                        <a:pt x="308" y="280"/>
                        <a:pt x="309" y="286"/>
                        <a:pt x="310" y="293"/>
                      </a:cubicBezTo>
                      <a:cubicBezTo>
                        <a:pt x="310" y="297"/>
                        <a:pt x="310" y="301"/>
                        <a:pt x="311" y="306"/>
                      </a:cubicBezTo>
                      <a:cubicBezTo>
                        <a:pt x="305" y="307"/>
                        <a:pt x="300" y="307"/>
                        <a:pt x="295" y="307"/>
                      </a:cubicBezTo>
                      <a:cubicBezTo>
                        <a:pt x="280" y="307"/>
                        <a:pt x="266" y="307"/>
                        <a:pt x="251" y="307"/>
                      </a:cubicBezTo>
                      <a:cubicBezTo>
                        <a:pt x="243" y="307"/>
                        <a:pt x="234" y="307"/>
                        <a:pt x="226" y="308"/>
                      </a:cubicBezTo>
                      <a:cubicBezTo>
                        <a:pt x="221" y="308"/>
                        <a:pt x="218" y="306"/>
                        <a:pt x="214" y="304"/>
                      </a:cubicBezTo>
                      <a:cubicBezTo>
                        <a:pt x="202" y="297"/>
                        <a:pt x="192" y="288"/>
                        <a:pt x="181" y="280"/>
                      </a:cubicBezTo>
                      <a:cubicBezTo>
                        <a:pt x="177" y="278"/>
                        <a:pt x="174" y="273"/>
                        <a:pt x="171" y="270"/>
                      </a:cubicBezTo>
                      <a:cubicBezTo>
                        <a:pt x="166" y="265"/>
                        <a:pt x="161" y="260"/>
                        <a:pt x="156" y="254"/>
                      </a:cubicBezTo>
                      <a:cubicBezTo>
                        <a:pt x="145" y="243"/>
                        <a:pt x="134" y="232"/>
                        <a:pt x="126" y="218"/>
                      </a:cubicBezTo>
                      <a:cubicBezTo>
                        <a:pt x="123" y="213"/>
                        <a:pt x="120" y="209"/>
                        <a:pt x="117" y="204"/>
                      </a:cubicBezTo>
                      <a:cubicBezTo>
                        <a:pt x="112" y="198"/>
                        <a:pt x="109" y="191"/>
                        <a:pt x="104" y="184"/>
                      </a:cubicBezTo>
                      <a:cubicBezTo>
                        <a:pt x="101" y="179"/>
                        <a:pt x="97" y="175"/>
                        <a:pt x="94" y="170"/>
                      </a:cubicBezTo>
                      <a:cubicBezTo>
                        <a:pt x="91" y="166"/>
                        <a:pt x="89" y="161"/>
                        <a:pt x="86" y="156"/>
                      </a:cubicBezTo>
                      <a:cubicBezTo>
                        <a:pt x="80" y="146"/>
                        <a:pt x="74" y="136"/>
                        <a:pt x="68" y="126"/>
                      </a:cubicBezTo>
                      <a:cubicBezTo>
                        <a:pt x="64" y="120"/>
                        <a:pt x="61" y="113"/>
                        <a:pt x="58" y="107"/>
                      </a:cubicBezTo>
                      <a:cubicBezTo>
                        <a:pt x="53" y="99"/>
                        <a:pt x="49" y="90"/>
                        <a:pt x="43" y="82"/>
                      </a:cubicBezTo>
                      <a:cubicBezTo>
                        <a:pt x="39" y="76"/>
                        <a:pt x="37" y="69"/>
                        <a:pt x="33" y="63"/>
                      </a:cubicBezTo>
                      <a:cubicBezTo>
                        <a:pt x="27" y="52"/>
                        <a:pt x="21" y="42"/>
                        <a:pt x="16" y="31"/>
                      </a:cubicBezTo>
                      <a:cubicBezTo>
                        <a:pt x="12" y="25"/>
                        <a:pt x="9" y="19"/>
                        <a:pt x="6" y="13"/>
                      </a:cubicBezTo>
                      <a:cubicBezTo>
                        <a:pt x="4" y="10"/>
                        <a:pt x="2" y="7"/>
                        <a:pt x="0" y="2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549" name="Freeform 11"/>
                <p:cNvSpPr>
                  <a:spLocks/>
                </p:cNvSpPr>
                <p:nvPr/>
              </p:nvSpPr>
              <p:spPr bwMode="auto">
                <a:xfrm>
                  <a:off x="6826250" y="4727576"/>
                  <a:ext cx="303213" cy="141288"/>
                </a:xfrm>
                <a:custGeom>
                  <a:avLst/>
                  <a:gdLst>
                    <a:gd name="T0" fmla="*/ 0 w 104"/>
                    <a:gd name="T1" fmla="*/ 28 h 48"/>
                    <a:gd name="T2" fmla="*/ 7 w 104"/>
                    <a:gd name="T3" fmla="*/ 1 h 48"/>
                    <a:gd name="T4" fmla="*/ 13 w 104"/>
                    <a:gd name="T5" fmla="*/ 0 h 48"/>
                    <a:gd name="T6" fmla="*/ 18 w 104"/>
                    <a:gd name="T7" fmla="*/ 0 h 48"/>
                    <a:gd name="T8" fmla="*/ 53 w 104"/>
                    <a:gd name="T9" fmla="*/ 9 h 48"/>
                    <a:gd name="T10" fmla="*/ 56 w 104"/>
                    <a:gd name="T11" fmla="*/ 9 h 48"/>
                    <a:gd name="T12" fmla="*/ 96 w 104"/>
                    <a:gd name="T13" fmla="*/ 16 h 48"/>
                    <a:gd name="T14" fmla="*/ 104 w 104"/>
                    <a:gd name="T15" fmla="*/ 19 h 48"/>
                    <a:gd name="T16" fmla="*/ 95 w 104"/>
                    <a:gd name="T17" fmla="*/ 48 h 48"/>
                    <a:gd name="T18" fmla="*/ 48 w 104"/>
                    <a:gd name="T19" fmla="*/ 39 h 48"/>
                    <a:gd name="T20" fmla="*/ 0 w 104"/>
                    <a:gd name="T21" fmla="*/ 28 h 4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</a:cxnLst>
                  <a:rect l="0" t="0" r="r" b="b"/>
                  <a:pathLst>
                    <a:path w="104" h="48">
                      <a:moveTo>
                        <a:pt x="0" y="28"/>
                      </a:moveTo>
                      <a:cubicBezTo>
                        <a:pt x="3" y="19"/>
                        <a:pt x="5" y="10"/>
                        <a:pt x="7" y="1"/>
                      </a:cubicBezTo>
                      <a:cubicBezTo>
                        <a:pt x="9" y="1"/>
                        <a:pt x="11" y="3"/>
                        <a:pt x="13" y="0"/>
                      </a:cubicBezTo>
                      <a:cubicBezTo>
                        <a:pt x="13" y="0"/>
                        <a:pt x="16" y="0"/>
                        <a:pt x="18" y="0"/>
                      </a:cubicBezTo>
                      <a:cubicBezTo>
                        <a:pt x="30" y="3"/>
                        <a:pt x="41" y="6"/>
                        <a:pt x="53" y="9"/>
                      </a:cubicBezTo>
                      <a:cubicBezTo>
                        <a:pt x="54" y="9"/>
                        <a:pt x="55" y="9"/>
                        <a:pt x="56" y="9"/>
                      </a:cubicBezTo>
                      <a:cubicBezTo>
                        <a:pt x="69" y="10"/>
                        <a:pt x="83" y="13"/>
                        <a:pt x="96" y="16"/>
                      </a:cubicBezTo>
                      <a:cubicBezTo>
                        <a:pt x="99" y="16"/>
                        <a:pt x="101" y="18"/>
                        <a:pt x="104" y="19"/>
                      </a:cubicBezTo>
                      <a:cubicBezTo>
                        <a:pt x="101" y="29"/>
                        <a:pt x="98" y="38"/>
                        <a:pt x="95" y="48"/>
                      </a:cubicBezTo>
                      <a:cubicBezTo>
                        <a:pt x="79" y="47"/>
                        <a:pt x="64" y="41"/>
                        <a:pt x="48" y="39"/>
                      </a:cubicBezTo>
                      <a:cubicBezTo>
                        <a:pt x="32" y="36"/>
                        <a:pt x="17" y="32"/>
                        <a:pt x="0" y="28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550" name="Freeform 12"/>
                <p:cNvSpPr>
                  <a:spLocks/>
                </p:cNvSpPr>
                <p:nvPr/>
              </p:nvSpPr>
              <p:spPr bwMode="auto">
                <a:xfrm>
                  <a:off x="5091113" y="4681538"/>
                  <a:ext cx="150813" cy="223838"/>
                </a:xfrm>
                <a:custGeom>
                  <a:avLst/>
                  <a:gdLst>
                    <a:gd name="T0" fmla="*/ 37 w 52"/>
                    <a:gd name="T1" fmla="*/ 77 h 77"/>
                    <a:gd name="T2" fmla="*/ 30 w 52"/>
                    <a:gd name="T3" fmla="*/ 77 h 77"/>
                    <a:gd name="T4" fmla="*/ 7 w 52"/>
                    <a:gd name="T5" fmla="*/ 76 h 77"/>
                    <a:gd name="T6" fmla="*/ 3 w 52"/>
                    <a:gd name="T7" fmla="*/ 75 h 77"/>
                    <a:gd name="T8" fmla="*/ 0 w 52"/>
                    <a:gd name="T9" fmla="*/ 71 h 77"/>
                    <a:gd name="T10" fmla="*/ 1 w 52"/>
                    <a:gd name="T11" fmla="*/ 70 h 77"/>
                    <a:gd name="T12" fmla="*/ 10 w 52"/>
                    <a:gd name="T13" fmla="*/ 26 h 77"/>
                    <a:gd name="T14" fmla="*/ 14 w 52"/>
                    <a:gd name="T15" fmla="*/ 4 h 77"/>
                    <a:gd name="T16" fmla="*/ 19 w 52"/>
                    <a:gd name="T17" fmla="*/ 0 h 77"/>
                    <a:gd name="T18" fmla="*/ 40 w 52"/>
                    <a:gd name="T19" fmla="*/ 1 h 77"/>
                    <a:gd name="T20" fmla="*/ 45 w 52"/>
                    <a:gd name="T21" fmla="*/ 2 h 77"/>
                    <a:gd name="T22" fmla="*/ 51 w 52"/>
                    <a:gd name="T23" fmla="*/ 11 h 77"/>
                    <a:gd name="T24" fmla="*/ 42 w 52"/>
                    <a:gd name="T25" fmla="*/ 57 h 77"/>
                    <a:gd name="T26" fmla="*/ 37 w 52"/>
                    <a:gd name="T27" fmla="*/ 77 h 7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</a:cxnLst>
                  <a:rect l="0" t="0" r="r" b="b"/>
                  <a:pathLst>
                    <a:path w="52" h="77">
                      <a:moveTo>
                        <a:pt x="37" y="77"/>
                      </a:moveTo>
                      <a:cubicBezTo>
                        <a:pt x="35" y="77"/>
                        <a:pt x="33" y="77"/>
                        <a:pt x="30" y="77"/>
                      </a:cubicBezTo>
                      <a:cubicBezTo>
                        <a:pt x="23" y="76"/>
                        <a:pt x="15" y="76"/>
                        <a:pt x="7" y="76"/>
                      </a:cubicBezTo>
                      <a:cubicBezTo>
                        <a:pt x="6" y="76"/>
                        <a:pt x="5" y="75"/>
                        <a:pt x="3" y="75"/>
                      </a:cubicBezTo>
                      <a:cubicBezTo>
                        <a:pt x="1" y="75"/>
                        <a:pt x="0" y="74"/>
                        <a:pt x="0" y="71"/>
                      </a:cubicBezTo>
                      <a:cubicBezTo>
                        <a:pt x="0" y="71"/>
                        <a:pt x="1" y="70"/>
                        <a:pt x="1" y="70"/>
                      </a:cubicBezTo>
                      <a:cubicBezTo>
                        <a:pt x="4" y="55"/>
                        <a:pt x="7" y="41"/>
                        <a:pt x="10" y="26"/>
                      </a:cubicBezTo>
                      <a:cubicBezTo>
                        <a:pt x="12" y="19"/>
                        <a:pt x="13" y="12"/>
                        <a:pt x="14" y="4"/>
                      </a:cubicBezTo>
                      <a:cubicBezTo>
                        <a:pt x="15" y="0"/>
                        <a:pt x="15" y="0"/>
                        <a:pt x="19" y="0"/>
                      </a:cubicBezTo>
                      <a:cubicBezTo>
                        <a:pt x="26" y="1"/>
                        <a:pt x="33" y="1"/>
                        <a:pt x="40" y="1"/>
                      </a:cubicBezTo>
                      <a:cubicBezTo>
                        <a:pt x="41" y="2"/>
                        <a:pt x="43" y="2"/>
                        <a:pt x="45" y="2"/>
                      </a:cubicBezTo>
                      <a:cubicBezTo>
                        <a:pt x="52" y="3"/>
                        <a:pt x="52" y="5"/>
                        <a:pt x="51" y="11"/>
                      </a:cubicBezTo>
                      <a:cubicBezTo>
                        <a:pt x="48" y="27"/>
                        <a:pt x="45" y="42"/>
                        <a:pt x="42" y="57"/>
                      </a:cubicBezTo>
                      <a:cubicBezTo>
                        <a:pt x="40" y="64"/>
                        <a:pt x="39" y="70"/>
                        <a:pt x="37" y="77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551" name="Freeform 13"/>
                <p:cNvSpPr>
                  <a:spLocks/>
                </p:cNvSpPr>
                <p:nvPr/>
              </p:nvSpPr>
              <p:spPr bwMode="auto">
                <a:xfrm>
                  <a:off x="5040313" y="4921251"/>
                  <a:ext cx="152400" cy="195263"/>
                </a:xfrm>
                <a:custGeom>
                  <a:avLst/>
                  <a:gdLst>
                    <a:gd name="T0" fmla="*/ 40 w 52"/>
                    <a:gd name="T1" fmla="*/ 67 h 67"/>
                    <a:gd name="T2" fmla="*/ 2 w 52"/>
                    <a:gd name="T3" fmla="*/ 67 h 67"/>
                    <a:gd name="T4" fmla="*/ 2 w 52"/>
                    <a:gd name="T5" fmla="*/ 55 h 67"/>
                    <a:gd name="T6" fmla="*/ 12 w 52"/>
                    <a:gd name="T7" fmla="*/ 13 h 67"/>
                    <a:gd name="T8" fmla="*/ 16 w 52"/>
                    <a:gd name="T9" fmla="*/ 0 h 67"/>
                    <a:gd name="T10" fmla="*/ 52 w 52"/>
                    <a:gd name="T11" fmla="*/ 3 h 67"/>
                    <a:gd name="T12" fmla="*/ 51 w 52"/>
                    <a:gd name="T13" fmla="*/ 12 h 67"/>
                    <a:gd name="T14" fmla="*/ 43 w 52"/>
                    <a:gd name="T15" fmla="*/ 59 h 67"/>
                    <a:gd name="T16" fmla="*/ 40 w 52"/>
                    <a:gd name="T17" fmla="*/ 67 h 6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</a:cxnLst>
                  <a:rect l="0" t="0" r="r" b="b"/>
                  <a:pathLst>
                    <a:path w="52" h="67">
                      <a:moveTo>
                        <a:pt x="40" y="67"/>
                      </a:moveTo>
                      <a:cubicBezTo>
                        <a:pt x="27" y="67"/>
                        <a:pt x="15" y="67"/>
                        <a:pt x="2" y="67"/>
                      </a:cubicBezTo>
                      <a:cubicBezTo>
                        <a:pt x="0" y="63"/>
                        <a:pt x="2" y="59"/>
                        <a:pt x="2" y="55"/>
                      </a:cubicBezTo>
                      <a:cubicBezTo>
                        <a:pt x="5" y="41"/>
                        <a:pt x="8" y="27"/>
                        <a:pt x="12" y="13"/>
                      </a:cubicBezTo>
                      <a:cubicBezTo>
                        <a:pt x="13" y="8"/>
                        <a:pt x="14" y="4"/>
                        <a:pt x="16" y="0"/>
                      </a:cubicBezTo>
                      <a:cubicBezTo>
                        <a:pt x="28" y="1"/>
                        <a:pt x="39" y="2"/>
                        <a:pt x="52" y="3"/>
                      </a:cubicBezTo>
                      <a:cubicBezTo>
                        <a:pt x="52" y="6"/>
                        <a:pt x="52" y="9"/>
                        <a:pt x="51" y="12"/>
                      </a:cubicBezTo>
                      <a:cubicBezTo>
                        <a:pt x="48" y="28"/>
                        <a:pt x="44" y="43"/>
                        <a:pt x="43" y="59"/>
                      </a:cubicBezTo>
                      <a:cubicBezTo>
                        <a:pt x="43" y="62"/>
                        <a:pt x="41" y="64"/>
                        <a:pt x="40" y="67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552" name="Freeform 14"/>
                <p:cNvSpPr>
                  <a:spLocks/>
                </p:cNvSpPr>
                <p:nvPr/>
              </p:nvSpPr>
              <p:spPr bwMode="auto">
                <a:xfrm>
                  <a:off x="8412163" y="5070476"/>
                  <a:ext cx="266700" cy="133350"/>
                </a:xfrm>
                <a:custGeom>
                  <a:avLst/>
                  <a:gdLst>
                    <a:gd name="T0" fmla="*/ 91 w 91"/>
                    <a:gd name="T1" fmla="*/ 19 h 46"/>
                    <a:gd name="T2" fmla="*/ 81 w 91"/>
                    <a:gd name="T3" fmla="*/ 46 h 46"/>
                    <a:gd name="T4" fmla="*/ 75 w 91"/>
                    <a:gd name="T5" fmla="*/ 43 h 46"/>
                    <a:gd name="T6" fmla="*/ 41 w 91"/>
                    <a:gd name="T7" fmla="*/ 33 h 46"/>
                    <a:gd name="T8" fmla="*/ 33 w 91"/>
                    <a:gd name="T9" fmla="*/ 31 h 46"/>
                    <a:gd name="T10" fmla="*/ 6 w 91"/>
                    <a:gd name="T11" fmla="*/ 24 h 46"/>
                    <a:gd name="T12" fmla="*/ 2 w 91"/>
                    <a:gd name="T13" fmla="*/ 17 h 46"/>
                    <a:gd name="T14" fmla="*/ 7 w 91"/>
                    <a:gd name="T15" fmla="*/ 2 h 46"/>
                    <a:gd name="T16" fmla="*/ 11 w 91"/>
                    <a:gd name="T17" fmla="*/ 0 h 46"/>
                    <a:gd name="T18" fmla="*/ 24 w 91"/>
                    <a:gd name="T19" fmla="*/ 2 h 46"/>
                    <a:gd name="T20" fmla="*/ 35 w 91"/>
                    <a:gd name="T21" fmla="*/ 4 h 46"/>
                    <a:gd name="T22" fmla="*/ 79 w 91"/>
                    <a:gd name="T23" fmla="*/ 15 h 46"/>
                    <a:gd name="T24" fmla="*/ 91 w 91"/>
                    <a:gd name="T25" fmla="*/ 19 h 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</a:cxnLst>
                  <a:rect l="0" t="0" r="r" b="b"/>
                  <a:pathLst>
                    <a:path w="91" h="46">
                      <a:moveTo>
                        <a:pt x="91" y="19"/>
                      </a:moveTo>
                      <a:cubicBezTo>
                        <a:pt x="87" y="28"/>
                        <a:pt x="87" y="38"/>
                        <a:pt x="81" y="46"/>
                      </a:cubicBezTo>
                      <a:cubicBezTo>
                        <a:pt x="79" y="45"/>
                        <a:pt x="77" y="44"/>
                        <a:pt x="75" y="43"/>
                      </a:cubicBezTo>
                      <a:cubicBezTo>
                        <a:pt x="65" y="36"/>
                        <a:pt x="53" y="34"/>
                        <a:pt x="41" y="33"/>
                      </a:cubicBezTo>
                      <a:cubicBezTo>
                        <a:pt x="38" y="32"/>
                        <a:pt x="36" y="32"/>
                        <a:pt x="33" y="31"/>
                      </a:cubicBezTo>
                      <a:cubicBezTo>
                        <a:pt x="24" y="29"/>
                        <a:pt x="15" y="27"/>
                        <a:pt x="6" y="24"/>
                      </a:cubicBezTo>
                      <a:cubicBezTo>
                        <a:pt x="1" y="23"/>
                        <a:pt x="0" y="22"/>
                        <a:pt x="2" y="17"/>
                      </a:cubicBezTo>
                      <a:cubicBezTo>
                        <a:pt x="3" y="12"/>
                        <a:pt x="5" y="7"/>
                        <a:pt x="7" y="2"/>
                      </a:cubicBezTo>
                      <a:cubicBezTo>
                        <a:pt x="8" y="1"/>
                        <a:pt x="10" y="0"/>
                        <a:pt x="11" y="0"/>
                      </a:cubicBezTo>
                      <a:cubicBezTo>
                        <a:pt x="16" y="0"/>
                        <a:pt x="20" y="1"/>
                        <a:pt x="24" y="2"/>
                      </a:cubicBezTo>
                      <a:cubicBezTo>
                        <a:pt x="28" y="3"/>
                        <a:pt x="31" y="4"/>
                        <a:pt x="35" y="4"/>
                      </a:cubicBezTo>
                      <a:cubicBezTo>
                        <a:pt x="51" y="4"/>
                        <a:pt x="65" y="8"/>
                        <a:pt x="79" y="15"/>
                      </a:cubicBezTo>
                      <a:cubicBezTo>
                        <a:pt x="83" y="16"/>
                        <a:pt x="86" y="18"/>
                        <a:pt x="91" y="19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553" name="Freeform 15"/>
                <p:cNvSpPr>
                  <a:spLocks/>
                </p:cNvSpPr>
                <p:nvPr/>
              </p:nvSpPr>
              <p:spPr bwMode="auto">
                <a:xfrm>
                  <a:off x="5140325" y="4511676"/>
                  <a:ext cx="131763" cy="153988"/>
                </a:xfrm>
                <a:custGeom>
                  <a:avLst/>
                  <a:gdLst>
                    <a:gd name="T0" fmla="*/ 37 w 45"/>
                    <a:gd name="T1" fmla="*/ 53 h 53"/>
                    <a:gd name="T2" fmla="*/ 11 w 45"/>
                    <a:gd name="T3" fmla="*/ 52 h 53"/>
                    <a:gd name="T4" fmla="*/ 0 w 45"/>
                    <a:gd name="T5" fmla="*/ 51 h 53"/>
                    <a:gd name="T6" fmla="*/ 8 w 45"/>
                    <a:gd name="T7" fmla="*/ 1 h 53"/>
                    <a:gd name="T8" fmla="*/ 45 w 45"/>
                    <a:gd name="T9" fmla="*/ 0 h 53"/>
                    <a:gd name="T10" fmla="*/ 45 w 45"/>
                    <a:gd name="T11" fmla="*/ 6 h 53"/>
                    <a:gd name="T12" fmla="*/ 38 w 45"/>
                    <a:gd name="T13" fmla="*/ 50 h 53"/>
                    <a:gd name="T14" fmla="*/ 37 w 45"/>
                    <a:gd name="T15" fmla="*/ 53 h 5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45" h="53">
                      <a:moveTo>
                        <a:pt x="37" y="53"/>
                      </a:moveTo>
                      <a:cubicBezTo>
                        <a:pt x="28" y="52"/>
                        <a:pt x="20" y="52"/>
                        <a:pt x="11" y="52"/>
                      </a:cubicBezTo>
                      <a:cubicBezTo>
                        <a:pt x="8" y="52"/>
                        <a:pt x="4" y="51"/>
                        <a:pt x="0" y="51"/>
                      </a:cubicBezTo>
                      <a:cubicBezTo>
                        <a:pt x="3" y="34"/>
                        <a:pt x="6" y="17"/>
                        <a:pt x="8" y="1"/>
                      </a:cubicBezTo>
                      <a:cubicBezTo>
                        <a:pt x="20" y="1"/>
                        <a:pt x="32" y="0"/>
                        <a:pt x="45" y="0"/>
                      </a:cubicBezTo>
                      <a:cubicBezTo>
                        <a:pt x="45" y="2"/>
                        <a:pt x="45" y="4"/>
                        <a:pt x="45" y="6"/>
                      </a:cubicBezTo>
                      <a:cubicBezTo>
                        <a:pt x="43" y="21"/>
                        <a:pt x="40" y="36"/>
                        <a:pt x="38" y="50"/>
                      </a:cubicBezTo>
                      <a:cubicBezTo>
                        <a:pt x="38" y="51"/>
                        <a:pt x="37" y="52"/>
                        <a:pt x="37" y="53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554" name="Freeform 16"/>
                <p:cNvSpPr>
                  <a:spLocks/>
                </p:cNvSpPr>
                <p:nvPr/>
              </p:nvSpPr>
              <p:spPr bwMode="auto">
                <a:xfrm>
                  <a:off x="7678738" y="5005388"/>
                  <a:ext cx="82550" cy="274638"/>
                </a:xfrm>
                <a:custGeom>
                  <a:avLst/>
                  <a:gdLst>
                    <a:gd name="T0" fmla="*/ 18 w 28"/>
                    <a:gd name="T1" fmla="*/ 94 h 94"/>
                    <a:gd name="T2" fmla="*/ 2 w 28"/>
                    <a:gd name="T3" fmla="*/ 94 h 94"/>
                    <a:gd name="T4" fmla="*/ 1 w 28"/>
                    <a:gd name="T5" fmla="*/ 74 h 94"/>
                    <a:gd name="T6" fmla="*/ 2 w 28"/>
                    <a:gd name="T7" fmla="*/ 72 h 94"/>
                    <a:gd name="T8" fmla="*/ 1 w 28"/>
                    <a:gd name="T9" fmla="*/ 38 h 94"/>
                    <a:gd name="T10" fmla="*/ 6 w 28"/>
                    <a:gd name="T11" fmla="*/ 0 h 94"/>
                    <a:gd name="T12" fmla="*/ 13 w 28"/>
                    <a:gd name="T13" fmla="*/ 12 h 94"/>
                    <a:gd name="T14" fmla="*/ 14 w 28"/>
                    <a:gd name="T15" fmla="*/ 1 h 94"/>
                    <a:gd name="T16" fmla="*/ 24 w 28"/>
                    <a:gd name="T17" fmla="*/ 3 h 94"/>
                    <a:gd name="T18" fmla="*/ 27 w 28"/>
                    <a:gd name="T19" fmla="*/ 7 h 94"/>
                    <a:gd name="T20" fmla="*/ 27 w 28"/>
                    <a:gd name="T21" fmla="*/ 15 h 94"/>
                    <a:gd name="T22" fmla="*/ 24 w 28"/>
                    <a:gd name="T23" fmla="*/ 36 h 94"/>
                    <a:gd name="T24" fmla="*/ 22 w 28"/>
                    <a:gd name="T25" fmla="*/ 40 h 94"/>
                    <a:gd name="T26" fmla="*/ 21 w 28"/>
                    <a:gd name="T27" fmla="*/ 42 h 94"/>
                    <a:gd name="T28" fmla="*/ 22 w 28"/>
                    <a:gd name="T29" fmla="*/ 44 h 94"/>
                    <a:gd name="T30" fmla="*/ 19 w 28"/>
                    <a:gd name="T31" fmla="*/ 70 h 94"/>
                    <a:gd name="T32" fmla="*/ 19 w 28"/>
                    <a:gd name="T33" fmla="*/ 83 h 94"/>
                    <a:gd name="T34" fmla="*/ 18 w 28"/>
                    <a:gd name="T35" fmla="*/ 94 h 9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28" h="94">
                      <a:moveTo>
                        <a:pt x="18" y="94"/>
                      </a:moveTo>
                      <a:cubicBezTo>
                        <a:pt x="12" y="94"/>
                        <a:pt x="7" y="94"/>
                        <a:pt x="2" y="94"/>
                      </a:cubicBezTo>
                      <a:cubicBezTo>
                        <a:pt x="0" y="87"/>
                        <a:pt x="1" y="81"/>
                        <a:pt x="1" y="74"/>
                      </a:cubicBezTo>
                      <a:cubicBezTo>
                        <a:pt x="1" y="74"/>
                        <a:pt x="2" y="73"/>
                        <a:pt x="2" y="72"/>
                      </a:cubicBezTo>
                      <a:cubicBezTo>
                        <a:pt x="2" y="61"/>
                        <a:pt x="2" y="49"/>
                        <a:pt x="1" y="38"/>
                      </a:cubicBezTo>
                      <a:cubicBezTo>
                        <a:pt x="0" y="25"/>
                        <a:pt x="4" y="13"/>
                        <a:pt x="6" y="0"/>
                      </a:cubicBezTo>
                      <a:cubicBezTo>
                        <a:pt x="13" y="1"/>
                        <a:pt x="12" y="7"/>
                        <a:pt x="13" y="12"/>
                      </a:cubicBezTo>
                      <a:cubicBezTo>
                        <a:pt x="17" y="8"/>
                        <a:pt x="13" y="5"/>
                        <a:pt x="14" y="1"/>
                      </a:cubicBezTo>
                      <a:cubicBezTo>
                        <a:pt x="18" y="2"/>
                        <a:pt x="21" y="2"/>
                        <a:pt x="24" y="3"/>
                      </a:cubicBezTo>
                      <a:cubicBezTo>
                        <a:pt x="25" y="3"/>
                        <a:pt x="27" y="5"/>
                        <a:pt x="27" y="7"/>
                      </a:cubicBezTo>
                      <a:cubicBezTo>
                        <a:pt x="28" y="10"/>
                        <a:pt x="27" y="12"/>
                        <a:pt x="27" y="15"/>
                      </a:cubicBezTo>
                      <a:cubicBezTo>
                        <a:pt x="26" y="22"/>
                        <a:pt x="25" y="29"/>
                        <a:pt x="24" y="36"/>
                      </a:cubicBezTo>
                      <a:cubicBezTo>
                        <a:pt x="23" y="37"/>
                        <a:pt x="22" y="39"/>
                        <a:pt x="22" y="40"/>
                      </a:cubicBezTo>
                      <a:cubicBezTo>
                        <a:pt x="21" y="41"/>
                        <a:pt x="21" y="42"/>
                        <a:pt x="21" y="42"/>
                      </a:cubicBezTo>
                      <a:cubicBezTo>
                        <a:pt x="21" y="43"/>
                        <a:pt x="22" y="44"/>
                        <a:pt x="22" y="44"/>
                      </a:cubicBezTo>
                      <a:cubicBezTo>
                        <a:pt x="20" y="53"/>
                        <a:pt x="21" y="62"/>
                        <a:pt x="19" y="70"/>
                      </a:cubicBezTo>
                      <a:cubicBezTo>
                        <a:pt x="18" y="75"/>
                        <a:pt x="19" y="79"/>
                        <a:pt x="19" y="83"/>
                      </a:cubicBezTo>
                      <a:cubicBezTo>
                        <a:pt x="18" y="87"/>
                        <a:pt x="18" y="90"/>
                        <a:pt x="18" y="94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555" name="Freeform 17"/>
                <p:cNvSpPr>
                  <a:spLocks/>
                </p:cNvSpPr>
                <p:nvPr/>
              </p:nvSpPr>
              <p:spPr bwMode="auto">
                <a:xfrm>
                  <a:off x="5005388" y="5137151"/>
                  <a:ext cx="155575" cy="120650"/>
                </a:xfrm>
                <a:custGeom>
                  <a:avLst/>
                  <a:gdLst>
                    <a:gd name="T0" fmla="*/ 0 w 53"/>
                    <a:gd name="T1" fmla="*/ 39 h 41"/>
                    <a:gd name="T2" fmla="*/ 2 w 53"/>
                    <a:gd name="T3" fmla="*/ 31 h 41"/>
                    <a:gd name="T4" fmla="*/ 9 w 53"/>
                    <a:gd name="T5" fmla="*/ 6 h 41"/>
                    <a:gd name="T6" fmla="*/ 16 w 53"/>
                    <a:gd name="T7" fmla="*/ 1 h 41"/>
                    <a:gd name="T8" fmla="*/ 40 w 53"/>
                    <a:gd name="T9" fmla="*/ 0 h 41"/>
                    <a:gd name="T10" fmla="*/ 42 w 53"/>
                    <a:gd name="T11" fmla="*/ 0 h 41"/>
                    <a:gd name="T12" fmla="*/ 50 w 53"/>
                    <a:gd name="T13" fmla="*/ 10 h 41"/>
                    <a:gd name="T14" fmla="*/ 44 w 53"/>
                    <a:gd name="T15" fmla="*/ 37 h 41"/>
                    <a:gd name="T16" fmla="*/ 39 w 53"/>
                    <a:gd name="T17" fmla="*/ 41 h 41"/>
                    <a:gd name="T18" fmla="*/ 17 w 53"/>
                    <a:gd name="T19" fmla="*/ 40 h 41"/>
                    <a:gd name="T20" fmla="*/ 0 w 53"/>
                    <a:gd name="T21" fmla="*/ 39 h 4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</a:cxnLst>
                  <a:rect l="0" t="0" r="r" b="b"/>
                  <a:pathLst>
                    <a:path w="53" h="41">
                      <a:moveTo>
                        <a:pt x="0" y="39"/>
                      </a:moveTo>
                      <a:cubicBezTo>
                        <a:pt x="1" y="36"/>
                        <a:pt x="1" y="33"/>
                        <a:pt x="2" y="31"/>
                      </a:cubicBezTo>
                      <a:cubicBezTo>
                        <a:pt x="4" y="23"/>
                        <a:pt x="7" y="15"/>
                        <a:pt x="9" y="6"/>
                      </a:cubicBezTo>
                      <a:cubicBezTo>
                        <a:pt x="10" y="2"/>
                        <a:pt x="13" y="1"/>
                        <a:pt x="16" y="1"/>
                      </a:cubicBezTo>
                      <a:cubicBezTo>
                        <a:pt x="24" y="1"/>
                        <a:pt x="32" y="0"/>
                        <a:pt x="40" y="0"/>
                      </a:cubicBezTo>
                      <a:cubicBezTo>
                        <a:pt x="41" y="0"/>
                        <a:pt x="41" y="0"/>
                        <a:pt x="42" y="0"/>
                      </a:cubicBezTo>
                      <a:cubicBezTo>
                        <a:pt x="50" y="1"/>
                        <a:pt x="53" y="0"/>
                        <a:pt x="50" y="10"/>
                      </a:cubicBezTo>
                      <a:cubicBezTo>
                        <a:pt x="48" y="19"/>
                        <a:pt x="46" y="28"/>
                        <a:pt x="44" y="37"/>
                      </a:cubicBezTo>
                      <a:cubicBezTo>
                        <a:pt x="44" y="41"/>
                        <a:pt x="41" y="41"/>
                        <a:pt x="39" y="41"/>
                      </a:cubicBezTo>
                      <a:cubicBezTo>
                        <a:pt x="31" y="41"/>
                        <a:pt x="24" y="40"/>
                        <a:pt x="17" y="40"/>
                      </a:cubicBezTo>
                      <a:cubicBezTo>
                        <a:pt x="11" y="40"/>
                        <a:pt x="6" y="39"/>
                        <a:pt x="0" y="39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556" name="Freeform 18"/>
                <p:cNvSpPr>
                  <a:spLocks/>
                </p:cNvSpPr>
                <p:nvPr/>
              </p:nvSpPr>
              <p:spPr bwMode="auto">
                <a:xfrm>
                  <a:off x="5168900" y="4370388"/>
                  <a:ext cx="128588" cy="123825"/>
                </a:xfrm>
                <a:custGeom>
                  <a:avLst/>
                  <a:gdLst>
                    <a:gd name="T0" fmla="*/ 44 w 44"/>
                    <a:gd name="T1" fmla="*/ 1 h 42"/>
                    <a:gd name="T2" fmla="*/ 44 w 44"/>
                    <a:gd name="T3" fmla="*/ 6 h 42"/>
                    <a:gd name="T4" fmla="*/ 41 w 44"/>
                    <a:gd name="T5" fmla="*/ 28 h 42"/>
                    <a:gd name="T6" fmla="*/ 37 w 44"/>
                    <a:gd name="T7" fmla="*/ 40 h 42"/>
                    <a:gd name="T8" fmla="*/ 0 w 44"/>
                    <a:gd name="T9" fmla="*/ 38 h 42"/>
                    <a:gd name="T10" fmla="*/ 3 w 44"/>
                    <a:gd name="T11" fmla="*/ 27 h 42"/>
                    <a:gd name="T12" fmla="*/ 8 w 44"/>
                    <a:gd name="T13" fmla="*/ 5 h 42"/>
                    <a:gd name="T14" fmla="*/ 15 w 44"/>
                    <a:gd name="T15" fmla="*/ 0 h 42"/>
                    <a:gd name="T16" fmla="*/ 31 w 44"/>
                    <a:gd name="T17" fmla="*/ 0 h 42"/>
                    <a:gd name="T18" fmla="*/ 44 w 44"/>
                    <a:gd name="T19" fmla="*/ 1 h 4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44" h="42">
                      <a:moveTo>
                        <a:pt x="44" y="1"/>
                      </a:moveTo>
                      <a:cubicBezTo>
                        <a:pt x="44" y="3"/>
                        <a:pt x="44" y="4"/>
                        <a:pt x="44" y="6"/>
                      </a:cubicBezTo>
                      <a:cubicBezTo>
                        <a:pt x="42" y="13"/>
                        <a:pt x="41" y="21"/>
                        <a:pt x="41" y="28"/>
                      </a:cubicBezTo>
                      <a:cubicBezTo>
                        <a:pt x="40" y="32"/>
                        <a:pt x="38" y="36"/>
                        <a:pt x="37" y="40"/>
                      </a:cubicBezTo>
                      <a:cubicBezTo>
                        <a:pt x="25" y="41"/>
                        <a:pt x="12" y="42"/>
                        <a:pt x="0" y="38"/>
                      </a:cubicBezTo>
                      <a:cubicBezTo>
                        <a:pt x="1" y="35"/>
                        <a:pt x="2" y="31"/>
                        <a:pt x="3" y="27"/>
                      </a:cubicBezTo>
                      <a:cubicBezTo>
                        <a:pt x="4" y="20"/>
                        <a:pt x="6" y="12"/>
                        <a:pt x="8" y="5"/>
                      </a:cubicBezTo>
                      <a:cubicBezTo>
                        <a:pt x="9" y="0"/>
                        <a:pt x="10" y="0"/>
                        <a:pt x="15" y="0"/>
                      </a:cubicBezTo>
                      <a:cubicBezTo>
                        <a:pt x="20" y="0"/>
                        <a:pt x="26" y="0"/>
                        <a:pt x="31" y="0"/>
                      </a:cubicBezTo>
                      <a:cubicBezTo>
                        <a:pt x="35" y="0"/>
                        <a:pt x="39" y="1"/>
                        <a:pt x="44" y="1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557" name="Freeform 19"/>
                <p:cNvSpPr>
                  <a:spLocks noEditPoints="1"/>
                </p:cNvSpPr>
                <p:nvPr/>
              </p:nvSpPr>
              <p:spPr bwMode="auto">
                <a:xfrm>
                  <a:off x="2008188" y="2492376"/>
                  <a:ext cx="1112838" cy="1065213"/>
                </a:xfrm>
                <a:custGeom>
                  <a:avLst/>
                  <a:gdLst>
                    <a:gd name="T0" fmla="*/ 369 w 381"/>
                    <a:gd name="T1" fmla="*/ 358 h 364"/>
                    <a:gd name="T2" fmla="*/ 304 w 381"/>
                    <a:gd name="T3" fmla="*/ 359 h 364"/>
                    <a:gd name="T4" fmla="*/ 208 w 381"/>
                    <a:gd name="T5" fmla="*/ 357 h 364"/>
                    <a:gd name="T6" fmla="*/ 179 w 381"/>
                    <a:gd name="T7" fmla="*/ 364 h 364"/>
                    <a:gd name="T8" fmla="*/ 107 w 381"/>
                    <a:gd name="T9" fmla="*/ 361 h 364"/>
                    <a:gd name="T10" fmla="*/ 29 w 381"/>
                    <a:gd name="T11" fmla="*/ 362 h 364"/>
                    <a:gd name="T12" fmla="*/ 11 w 381"/>
                    <a:gd name="T13" fmla="*/ 276 h 364"/>
                    <a:gd name="T14" fmla="*/ 7 w 381"/>
                    <a:gd name="T15" fmla="*/ 168 h 364"/>
                    <a:gd name="T16" fmla="*/ 1 w 381"/>
                    <a:gd name="T17" fmla="*/ 74 h 364"/>
                    <a:gd name="T18" fmla="*/ 5 w 381"/>
                    <a:gd name="T19" fmla="*/ 2 h 364"/>
                    <a:gd name="T20" fmla="*/ 36 w 381"/>
                    <a:gd name="T21" fmla="*/ 9 h 364"/>
                    <a:gd name="T22" fmla="*/ 79 w 381"/>
                    <a:gd name="T23" fmla="*/ 10 h 364"/>
                    <a:gd name="T24" fmla="*/ 201 w 381"/>
                    <a:gd name="T25" fmla="*/ 14 h 364"/>
                    <a:gd name="T26" fmla="*/ 271 w 381"/>
                    <a:gd name="T27" fmla="*/ 13 h 364"/>
                    <a:gd name="T28" fmla="*/ 341 w 381"/>
                    <a:gd name="T29" fmla="*/ 16 h 364"/>
                    <a:gd name="T30" fmla="*/ 374 w 381"/>
                    <a:gd name="T31" fmla="*/ 16 h 364"/>
                    <a:gd name="T32" fmla="*/ 373 w 381"/>
                    <a:gd name="T33" fmla="*/ 32 h 364"/>
                    <a:gd name="T34" fmla="*/ 371 w 381"/>
                    <a:gd name="T35" fmla="*/ 100 h 364"/>
                    <a:gd name="T36" fmla="*/ 367 w 381"/>
                    <a:gd name="T37" fmla="*/ 215 h 364"/>
                    <a:gd name="T38" fmla="*/ 368 w 381"/>
                    <a:gd name="T39" fmla="*/ 346 h 364"/>
                    <a:gd name="T40" fmla="*/ 173 w 381"/>
                    <a:gd name="T41" fmla="*/ 306 h 364"/>
                    <a:gd name="T42" fmla="*/ 171 w 381"/>
                    <a:gd name="T43" fmla="*/ 202 h 364"/>
                    <a:gd name="T44" fmla="*/ 169 w 381"/>
                    <a:gd name="T45" fmla="*/ 65 h 364"/>
                    <a:gd name="T46" fmla="*/ 148 w 381"/>
                    <a:gd name="T47" fmla="*/ 24 h 364"/>
                    <a:gd name="T48" fmla="*/ 44 w 381"/>
                    <a:gd name="T49" fmla="*/ 21 h 364"/>
                    <a:gd name="T50" fmla="*/ 11 w 381"/>
                    <a:gd name="T51" fmla="*/ 69 h 364"/>
                    <a:gd name="T52" fmla="*/ 17 w 381"/>
                    <a:gd name="T53" fmla="*/ 168 h 364"/>
                    <a:gd name="T54" fmla="*/ 22 w 381"/>
                    <a:gd name="T55" fmla="*/ 293 h 364"/>
                    <a:gd name="T56" fmla="*/ 53 w 381"/>
                    <a:gd name="T57" fmla="*/ 349 h 364"/>
                    <a:gd name="T58" fmla="*/ 111 w 381"/>
                    <a:gd name="T59" fmla="*/ 349 h 364"/>
                    <a:gd name="T60" fmla="*/ 217 w 381"/>
                    <a:gd name="T61" fmla="*/ 345 h 364"/>
                    <a:gd name="T62" fmla="*/ 321 w 381"/>
                    <a:gd name="T63" fmla="*/ 346 h 364"/>
                    <a:gd name="T64" fmla="*/ 357 w 381"/>
                    <a:gd name="T65" fmla="*/ 298 h 364"/>
                    <a:gd name="T66" fmla="*/ 358 w 381"/>
                    <a:gd name="T67" fmla="*/ 189 h 364"/>
                    <a:gd name="T68" fmla="*/ 362 w 381"/>
                    <a:gd name="T69" fmla="*/ 26 h 364"/>
                    <a:gd name="T70" fmla="*/ 227 w 381"/>
                    <a:gd name="T71" fmla="*/ 24 h 364"/>
                    <a:gd name="T72" fmla="*/ 217 w 381"/>
                    <a:gd name="T73" fmla="*/ 45 h 364"/>
                    <a:gd name="T74" fmla="*/ 215 w 381"/>
                    <a:gd name="T75" fmla="*/ 112 h 364"/>
                    <a:gd name="T76" fmla="*/ 216 w 381"/>
                    <a:gd name="T77" fmla="*/ 183 h 364"/>
                    <a:gd name="T78" fmla="*/ 219 w 381"/>
                    <a:gd name="T79" fmla="*/ 260 h 364"/>
                    <a:gd name="T80" fmla="*/ 217 w 381"/>
                    <a:gd name="T81" fmla="*/ 345 h 364"/>
                    <a:gd name="T82" fmla="*/ 180 w 381"/>
                    <a:gd name="T83" fmla="*/ 77 h 364"/>
                    <a:gd name="T84" fmla="*/ 182 w 381"/>
                    <a:gd name="T85" fmla="*/ 104 h 364"/>
                    <a:gd name="T86" fmla="*/ 183 w 381"/>
                    <a:gd name="T87" fmla="*/ 138 h 364"/>
                    <a:gd name="T88" fmla="*/ 183 w 381"/>
                    <a:gd name="T89" fmla="*/ 163 h 364"/>
                    <a:gd name="T90" fmla="*/ 185 w 381"/>
                    <a:gd name="T91" fmla="*/ 242 h 364"/>
                    <a:gd name="T92" fmla="*/ 192 w 381"/>
                    <a:gd name="T93" fmla="*/ 346 h 364"/>
                    <a:gd name="T94" fmla="*/ 204 w 381"/>
                    <a:gd name="T95" fmla="*/ 300 h 364"/>
                    <a:gd name="T96" fmla="*/ 203 w 381"/>
                    <a:gd name="T97" fmla="*/ 179 h 364"/>
                    <a:gd name="T98" fmla="*/ 202 w 381"/>
                    <a:gd name="T99" fmla="*/ 84 h 3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</a:cxnLst>
                  <a:rect l="0" t="0" r="r" b="b"/>
                  <a:pathLst>
                    <a:path w="381" h="364">
                      <a:moveTo>
                        <a:pt x="368" y="346"/>
                      </a:moveTo>
                      <a:cubicBezTo>
                        <a:pt x="368" y="346"/>
                        <a:pt x="370" y="346"/>
                        <a:pt x="370" y="347"/>
                      </a:cubicBezTo>
                      <a:cubicBezTo>
                        <a:pt x="371" y="349"/>
                        <a:pt x="372" y="352"/>
                        <a:pt x="372" y="354"/>
                      </a:cubicBezTo>
                      <a:cubicBezTo>
                        <a:pt x="373" y="356"/>
                        <a:pt x="372" y="358"/>
                        <a:pt x="369" y="358"/>
                      </a:cubicBezTo>
                      <a:cubicBezTo>
                        <a:pt x="361" y="359"/>
                        <a:pt x="353" y="359"/>
                        <a:pt x="345" y="359"/>
                      </a:cubicBezTo>
                      <a:cubicBezTo>
                        <a:pt x="343" y="359"/>
                        <a:pt x="341" y="359"/>
                        <a:pt x="339" y="359"/>
                      </a:cubicBezTo>
                      <a:cubicBezTo>
                        <a:pt x="332" y="359"/>
                        <a:pt x="326" y="359"/>
                        <a:pt x="320" y="359"/>
                      </a:cubicBezTo>
                      <a:cubicBezTo>
                        <a:pt x="315" y="359"/>
                        <a:pt x="309" y="357"/>
                        <a:pt x="304" y="359"/>
                      </a:cubicBezTo>
                      <a:cubicBezTo>
                        <a:pt x="301" y="359"/>
                        <a:pt x="298" y="358"/>
                        <a:pt x="295" y="358"/>
                      </a:cubicBezTo>
                      <a:cubicBezTo>
                        <a:pt x="283" y="358"/>
                        <a:pt x="271" y="358"/>
                        <a:pt x="260" y="358"/>
                      </a:cubicBezTo>
                      <a:cubicBezTo>
                        <a:pt x="252" y="358"/>
                        <a:pt x="244" y="359"/>
                        <a:pt x="236" y="358"/>
                      </a:cubicBezTo>
                      <a:cubicBezTo>
                        <a:pt x="226" y="357"/>
                        <a:pt x="217" y="358"/>
                        <a:pt x="208" y="357"/>
                      </a:cubicBezTo>
                      <a:cubicBezTo>
                        <a:pt x="202" y="357"/>
                        <a:pt x="197" y="357"/>
                        <a:pt x="192" y="358"/>
                      </a:cubicBezTo>
                      <a:cubicBezTo>
                        <a:pt x="190" y="358"/>
                        <a:pt x="188" y="359"/>
                        <a:pt x="186" y="360"/>
                      </a:cubicBezTo>
                      <a:cubicBezTo>
                        <a:pt x="184" y="360"/>
                        <a:pt x="183" y="360"/>
                        <a:pt x="181" y="361"/>
                      </a:cubicBezTo>
                      <a:cubicBezTo>
                        <a:pt x="180" y="361"/>
                        <a:pt x="180" y="363"/>
                        <a:pt x="179" y="364"/>
                      </a:cubicBezTo>
                      <a:cubicBezTo>
                        <a:pt x="177" y="363"/>
                        <a:pt x="176" y="361"/>
                        <a:pt x="173" y="360"/>
                      </a:cubicBezTo>
                      <a:cubicBezTo>
                        <a:pt x="163" y="358"/>
                        <a:pt x="152" y="360"/>
                        <a:pt x="141" y="360"/>
                      </a:cubicBezTo>
                      <a:cubicBezTo>
                        <a:pt x="133" y="360"/>
                        <a:pt x="124" y="362"/>
                        <a:pt x="115" y="360"/>
                      </a:cubicBezTo>
                      <a:cubicBezTo>
                        <a:pt x="113" y="360"/>
                        <a:pt x="110" y="361"/>
                        <a:pt x="107" y="361"/>
                      </a:cubicBezTo>
                      <a:cubicBezTo>
                        <a:pt x="101" y="361"/>
                        <a:pt x="95" y="360"/>
                        <a:pt x="89" y="360"/>
                      </a:cubicBezTo>
                      <a:cubicBezTo>
                        <a:pt x="82" y="361"/>
                        <a:pt x="74" y="361"/>
                        <a:pt x="66" y="362"/>
                      </a:cubicBezTo>
                      <a:cubicBezTo>
                        <a:pt x="63" y="362"/>
                        <a:pt x="61" y="362"/>
                        <a:pt x="58" y="362"/>
                      </a:cubicBezTo>
                      <a:cubicBezTo>
                        <a:pt x="48" y="362"/>
                        <a:pt x="39" y="362"/>
                        <a:pt x="29" y="362"/>
                      </a:cubicBezTo>
                      <a:cubicBezTo>
                        <a:pt x="21" y="362"/>
                        <a:pt x="17" y="359"/>
                        <a:pt x="16" y="351"/>
                      </a:cubicBezTo>
                      <a:cubicBezTo>
                        <a:pt x="15" y="346"/>
                        <a:pt x="15" y="340"/>
                        <a:pt x="14" y="335"/>
                      </a:cubicBezTo>
                      <a:cubicBezTo>
                        <a:pt x="11" y="326"/>
                        <a:pt x="12" y="316"/>
                        <a:pt x="11" y="306"/>
                      </a:cubicBezTo>
                      <a:cubicBezTo>
                        <a:pt x="11" y="296"/>
                        <a:pt x="12" y="286"/>
                        <a:pt x="11" y="276"/>
                      </a:cubicBezTo>
                      <a:cubicBezTo>
                        <a:pt x="11" y="269"/>
                        <a:pt x="11" y="262"/>
                        <a:pt x="11" y="256"/>
                      </a:cubicBezTo>
                      <a:cubicBezTo>
                        <a:pt x="11" y="253"/>
                        <a:pt x="11" y="250"/>
                        <a:pt x="11" y="248"/>
                      </a:cubicBezTo>
                      <a:cubicBezTo>
                        <a:pt x="10" y="236"/>
                        <a:pt x="8" y="223"/>
                        <a:pt x="8" y="211"/>
                      </a:cubicBezTo>
                      <a:cubicBezTo>
                        <a:pt x="7" y="197"/>
                        <a:pt x="7" y="183"/>
                        <a:pt x="7" y="168"/>
                      </a:cubicBezTo>
                      <a:cubicBezTo>
                        <a:pt x="6" y="166"/>
                        <a:pt x="6" y="164"/>
                        <a:pt x="7" y="162"/>
                      </a:cubicBezTo>
                      <a:cubicBezTo>
                        <a:pt x="8" y="152"/>
                        <a:pt x="5" y="142"/>
                        <a:pt x="5" y="132"/>
                      </a:cubicBezTo>
                      <a:cubicBezTo>
                        <a:pt x="5" y="122"/>
                        <a:pt x="6" y="111"/>
                        <a:pt x="4" y="101"/>
                      </a:cubicBezTo>
                      <a:cubicBezTo>
                        <a:pt x="3" y="92"/>
                        <a:pt x="1" y="83"/>
                        <a:pt x="1" y="74"/>
                      </a:cubicBezTo>
                      <a:cubicBezTo>
                        <a:pt x="1" y="65"/>
                        <a:pt x="2" y="56"/>
                        <a:pt x="2" y="46"/>
                      </a:cubicBezTo>
                      <a:cubicBezTo>
                        <a:pt x="1" y="35"/>
                        <a:pt x="1" y="23"/>
                        <a:pt x="1" y="11"/>
                      </a:cubicBezTo>
                      <a:cubicBezTo>
                        <a:pt x="0" y="9"/>
                        <a:pt x="0" y="6"/>
                        <a:pt x="1" y="4"/>
                      </a:cubicBezTo>
                      <a:cubicBezTo>
                        <a:pt x="1" y="1"/>
                        <a:pt x="2" y="0"/>
                        <a:pt x="5" y="2"/>
                      </a:cubicBezTo>
                      <a:cubicBezTo>
                        <a:pt x="6" y="2"/>
                        <a:pt x="8" y="3"/>
                        <a:pt x="9" y="5"/>
                      </a:cubicBezTo>
                      <a:cubicBezTo>
                        <a:pt x="10" y="8"/>
                        <a:pt x="13" y="7"/>
                        <a:pt x="16" y="8"/>
                      </a:cubicBezTo>
                      <a:cubicBezTo>
                        <a:pt x="18" y="8"/>
                        <a:pt x="21" y="8"/>
                        <a:pt x="24" y="8"/>
                      </a:cubicBezTo>
                      <a:cubicBezTo>
                        <a:pt x="28" y="9"/>
                        <a:pt x="32" y="9"/>
                        <a:pt x="36" y="9"/>
                      </a:cubicBezTo>
                      <a:cubicBezTo>
                        <a:pt x="39" y="9"/>
                        <a:pt x="42" y="10"/>
                        <a:pt x="45" y="10"/>
                      </a:cubicBezTo>
                      <a:cubicBezTo>
                        <a:pt x="46" y="10"/>
                        <a:pt x="47" y="10"/>
                        <a:pt x="48" y="10"/>
                      </a:cubicBezTo>
                      <a:cubicBezTo>
                        <a:pt x="54" y="9"/>
                        <a:pt x="60" y="9"/>
                        <a:pt x="66" y="9"/>
                      </a:cubicBezTo>
                      <a:cubicBezTo>
                        <a:pt x="70" y="9"/>
                        <a:pt x="74" y="9"/>
                        <a:pt x="79" y="10"/>
                      </a:cubicBezTo>
                      <a:cubicBezTo>
                        <a:pt x="85" y="10"/>
                        <a:pt x="92" y="10"/>
                        <a:pt x="99" y="11"/>
                      </a:cubicBezTo>
                      <a:cubicBezTo>
                        <a:pt x="111" y="13"/>
                        <a:pt x="123" y="11"/>
                        <a:pt x="135" y="12"/>
                      </a:cubicBezTo>
                      <a:cubicBezTo>
                        <a:pt x="148" y="13"/>
                        <a:pt x="162" y="14"/>
                        <a:pt x="176" y="14"/>
                      </a:cubicBezTo>
                      <a:cubicBezTo>
                        <a:pt x="184" y="14"/>
                        <a:pt x="193" y="16"/>
                        <a:pt x="201" y="14"/>
                      </a:cubicBezTo>
                      <a:cubicBezTo>
                        <a:pt x="208" y="13"/>
                        <a:pt x="213" y="14"/>
                        <a:pt x="219" y="14"/>
                      </a:cubicBezTo>
                      <a:cubicBezTo>
                        <a:pt x="226" y="15"/>
                        <a:pt x="234" y="14"/>
                        <a:pt x="241" y="14"/>
                      </a:cubicBezTo>
                      <a:cubicBezTo>
                        <a:pt x="249" y="14"/>
                        <a:pt x="258" y="14"/>
                        <a:pt x="266" y="14"/>
                      </a:cubicBezTo>
                      <a:cubicBezTo>
                        <a:pt x="268" y="14"/>
                        <a:pt x="269" y="14"/>
                        <a:pt x="271" y="13"/>
                      </a:cubicBezTo>
                      <a:cubicBezTo>
                        <a:pt x="273" y="13"/>
                        <a:pt x="274" y="13"/>
                        <a:pt x="275" y="13"/>
                      </a:cubicBezTo>
                      <a:cubicBezTo>
                        <a:pt x="279" y="14"/>
                        <a:pt x="282" y="14"/>
                        <a:pt x="285" y="14"/>
                      </a:cubicBezTo>
                      <a:cubicBezTo>
                        <a:pt x="293" y="14"/>
                        <a:pt x="300" y="14"/>
                        <a:pt x="307" y="14"/>
                      </a:cubicBezTo>
                      <a:cubicBezTo>
                        <a:pt x="318" y="15"/>
                        <a:pt x="330" y="15"/>
                        <a:pt x="341" y="16"/>
                      </a:cubicBezTo>
                      <a:cubicBezTo>
                        <a:pt x="347" y="16"/>
                        <a:pt x="352" y="16"/>
                        <a:pt x="358" y="16"/>
                      </a:cubicBezTo>
                      <a:cubicBezTo>
                        <a:pt x="364" y="16"/>
                        <a:pt x="365" y="15"/>
                        <a:pt x="366" y="9"/>
                      </a:cubicBezTo>
                      <a:cubicBezTo>
                        <a:pt x="366" y="8"/>
                        <a:pt x="366" y="7"/>
                        <a:pt x="366" y="7"/>
                      </a:cubicBezTo>
                      <a:cubicBezTo>
                        <a:pt x="372" y="6"/>
                        <a:pt x="374" y="7"/>
                        <a:pt x="374" y="16"/>
                      </a:cubicBezTo>
                      <a:cubicBezTo>
                        <a:pt x="376" y="17"/>
                        <a:pt x="378" y="17"/>
                        <a:pt x="379" y="18"/>
                      </a:cubicBezTo>
                      <a:cubicBezTo>
                        <a:pt x="380" y="20"/>
                        <a:pt x="381" y="22"/>
                        <a:pt x="381" y="25"/>
                      </a:cubicBezTo>
                      <a:cubicBezTo>
                        <a:pt x="380" y="25"/>
                        <a:pt x="379" y="25"/>
                        <a:pt x="378" y="25"/>
                      </a:cubicBezTo>
                      <a:cubicBezTo>
                        <a:pt x="373" y="26"/>
                        <a:pt x="373" y="27"/>
                        <a:pt x="373" y="32"/>
                      </a:cubicBezTo>
                      <a:cubicBezTo>
                        <a:pt x="373" y="34"/>
                        <a:pt x="372" y="36"/>
                        <a:pt x="372" y="39"/>
                      </a:cubicBezTo>
                      <a:cubicBezTo>
                        <a:pt x="372" y="44"/>
                        <a:pt x="372" y="49"/>
                        <a:pt x="371" y="54"/>
                      </a:cubicBezTo>
                      <a:cubicBezTo>
                        <a:pt x="371" y="56"/>
                        <a:pt x="371" y="58"/>
                        <a:pt x="371" y="59"/>
                      </a:cubicBezTo>
                      <a:cubicBezTo>
                        <a:pt x="373" y="73"/>
                        <a:pt x="371" y="86"/>
                        <a:pt x="371" y="100"/>
                      </a:cubicBezTo>
                      <a:cubicBezTo>
                        <a:pt x="370" y="117"/>
                        <a:pt x="369" y="133"/>
                        <a:pt x="368" y="150"/>
                      </a:cubicBezTo>
                      <a:cubicBezTo>
                        <a:pt x="368" y="153"/>
                        <a:pt x="368" y="157"/>
                        <a:pt x="368" y="160"/>
                      </a:cubicBezTo>
                      <a:cubicBezTo>
                        <a:pt x="368" y="171"/>
                        <a:pt x="367" y="182"/>
                        <a:pt x="368" y="194"/>
                      </a:cubicBezTo>
                      <a:cubicBezTo>
                        <a:pt x="368" y="201"/>
                        <a:pt x="367" y="208"/>
                        <a:pt x="367" y="215"/>
                      </a:cubicBezTo>
                      <a:cubicBezTo>
                        <a:pt x="368" y="222"/>
                        <a:pt x="367" y="229"/>
                        <a:pt x="367" y="236"/>
                      </a:cubicBezTo>
                      <a:cubicBezTo>
                        <a:pt x="367" y="252"/>
                        <a:pt x="367" y="269"/>
                        <a:pt x="367" y="285"/>
                      </a:cubicBezTo>
                      <a:cubicBezTo>
                        <a:pt x="368" y="303"/>
                        <a:pt x="368" y="321"/>
                        <a:pt x="369" y="338"/>
                      </a:cubicBezTo>
                      <a:cubicBezTo>
                        <a:pt x="369" y="341"/>
                        <a:pt x="368" y="343"/>
                        <a:pt x="368" y="346"/>
                      </a:cubicBezTo>
                      <a:close/>
                      <a:moveTo>
                        <a:pt x="173" y="346"/>
                      </a:moveTo>
                      <a:cubicBezTo>
                        <a:pt x="173" y="343"/>
                        <a:pt x="174" y="341"/>
                        <a:pt x="174" y="339"/>
                      </a:cubicBezTo>
                      <a:cubicBezTo>
                        <a:pt x="174" y="334"/>
                        <a:pt x="173" y="330"/>
                        <a:pt x="173" y="326"/>
                      </a:cubicBezTo>
                      <a:cubicBezTo>
                        <a:pt x="173" y="319"/>
                        <a:pt x="173" y="313"/>
                        <a:pt x="173" y="306"/>
                      </a:cubicBezTo>
                      <a:cubicBezTo>
                        <a:pt x="172" y="293"/>
                        <a:pt x="172" y="281"/>
                        <a:pt x="172" y="268"/>
                      </a:cubicBezTo>
                      <a:cubicBezTo>
                        <a:pt x="172" y="260"/>
                        <a:pt x="172" y="253"/>
                        <a:pt x="172" y="245"/>
                      </a:cubicBezTo>
                      <a:cubicBezTo>
                        <a:pt x="172" y="239"/>
                        <a:pt x="171" y="234"/>
                        <a:pt x="171" y="228"/>
                      </a:cubicBezTo>
                      <a:cubicBezTo>
                        <a:pt x="172" y="219"/>
                        <a:pt x="172" y="211"/>
                        <a:pt x="171" y="202"/>
                      </a:cubicBezTo>
                      <a:cubicBezTo>
                        <a:pt x="170" y="184"/>
                        <a:pt x="168" y="166"/>
                        <a:pt x="170" y="149"/>
                      </a:cubicBezTo>
                      <a:cubicBezTo>
                        <a:pt x="170" y="144"/>
                        <a:pt x="170" y="139"/>
                        <a:pt x="170" y="134"/>
                      </a:cubicBezTo>
                      <a:cubicBezTo>
                        <a:pt x="170" y="125"/>
                        <a:pt x="171" y="115"/>
                        <a:pt x="171" y="106"/>
                      </a:cubicBezTo>
                      <a:cubicBezTo>
                        <a:pt x="170" y="92"/>
                        <a:pt x="169" y="79"/>
                        <a:pt x="169" y="65"/>
                      </a:cubicBezTo>
                      <a:cubicBezTo>
                        <a:pt x="169" y="63"/>
                        <a:pt x="169" y="61"/>
                        <a:pt x="168" y="59"/>
                      </a:cubicBezTo>
                      <a:cubicBezTo>
                        <a:pt x="168" y="51"/>
                        <a:pt x="168" y="42"/>
                        <a:pt x="167" y="33"/>
                      </a:cubicBezTo>
                      <a:cubicBezTo>
                        <a:pt x="167" y="30"/>
                        <a:pt x="167" y="27"/>
                        <a:pt x="166" y="24"/>
                      </a:cubicBezTo>
                      <a:cubicBezTo>
                        <a:pt x="160" y="24"/>
                        <a:pt x="154" y="24"/>
                        <a:pt x="148" y="24"/>
                      </a:cubicBezTo>
                      <a:cubicBezTo>
                        <a:pt x="139" y="24"/>
                        <a:pt x="130" y="23"/>
                        <a:pt x="121" y="22"/>
                      </a:cubicBezTo>
                      <a:cubicBezTo>
                        <a:pt x="115" y="22"/>
                        <a:pt x="110" y="22"/>
                        <a:pt x="104" y="21"/>
                      </a:cubicBezTo>
                      <a:cubicBezTo>
                        <a:pt x="95" y="21"/>
                        <a:pt x="87" y="22"/>
                        <a:pt x="78" y="21"/>
                      </a:cubicBezTo>
                      <a:cubicBezTo>
                        <a:pt x="67" y="20"/>
                        <a:pt x="55" y="20"/>
                        <a:pt x="44" y="21"/>
                      </a:cubicBezTo>
                      <a:cubicBezTo>
                        <a:pt x="37" y="21"/>
                        <a:pt x="30" y="21"/>
                        <a:pt x="23" y="20"/>
                      </a:cubicBezTo>
                      <a:cubicBezTo>
                        <a:pt x="19" y="19"/>
                        <a:pt x="15" y="17"/>
                        <a:pt x="11" y="20"/>
                      </a:cubicBezTo>
                      <a:cubicBezTo>
                        <a:pt x="11" y="25"/>
                        <a:pt x="10" y="30"/>
                        <a:pt x="10" y="35"/>
                      </a:cubicBezTo>
                      <a:cubicBezTo>
                        <a:pt x="10" y="46"/>
                        <a:pt x="11" y="58"/>
                        <a:pt x="11" y="69"/>
                      </a:cubicBezTo>
                      <a:cubicBezTo>
                        <a:pt x="11" y="74"/>
                        <a:pt x="11" y="78"/>
                        <a:pt x="11" y="83"/>
                      </a:cubicBezTo>
                      <a:cubicBezTo>
                        <a:pt x="12" y="94"/>
                        <a:pt x="14" y="105"/>
                        <a:pt x="15" y="116"/>
                      </a:cubicBezTo>
                      <a:cubicBezTo>
                        <a:pt x="16" y="130"/>
                        <a:pt x="16" y="144"/>
                        <a:pt x="16" y="158"/>
                      </a:cubicBezTo>
                      <a:cubicBezTo>
                        <a:pt x="16" y="161"/>
                        <a:pt x="17" y="165"/>
                        <a:pt x="17" y="168"/>
                      </a:cubicBezTo>
                      <a:cubicBezTo>
                        <a:pt x="17" y="173"/>
                        <a:pt x="17" y="179"/>
                        <a:pt x="17" y="184"/>
                      </a:cubicBezTo>
                      <a:cubicBezTo>
                        <a:pt x="17" y="191"/>
                        <a:pt x="17" y="198"/>
                        <a:pt x="17" y="206"/>
                      </a:cubicBezTo>
                      <a:cubicBezTo>
                        <a:pt x="17" y="220"/>
                        <a:pt x="21" y="234"/>
                        <a:pt x="21" y="248"/>
                      </a:cubicBezTo>
                      <a:cubicBezTo>
                        <a:pt x="21" y="263"/>
                        <a:pt x="22" y="278"/>
                        <a:pt x="22" y="293"/>
                      </a:cubicBezTo>
                      <a:cubicBezTo>
                        <a:pt x="23" y="302"/>
                        <a:pt x="21" y="311"/>
                        <a:pt x="25" y="319"/>
                      </a:cubicBezTo>
                      <a:cubicBezTo>
                        <a:pt x="26" y="320"/>
                        <a:pt x="26" y="322"/>
                        <a:pt x="26" y="323"/>
                      </a:cubicBezTo>
                      <a:cubicBezTo>
                        <a:pt x="26" y="332"/>
                        <a:pt x="27" y="341"/>
                        <a:pt x="27" y="349"/>
                      </a:cubicBezTo>
                      <a:cubicBezTo>
                        <a:pt x="36" y="349"/>
                        <a:pt x="44" y="349"/>
                        <a:pt x="53" y="349"/>
                      </a:cubicBezTo>
                      <a:cubicBezTo>
                        <a:pt x="55" y="349"/>
                        <a:pt x="58" y="349"/>
                        <a:pt x="61" y="349"/>
                      </a:cubicBezTo>
                      <a:cubicBezTo>
                        <a:pt x="66" y="349"/>
                        <a:pt x="71" y="348"/>
                        <a:pt x="75" y="349"/>
                      </a:cubicBezTo>
                      <a:cubicBezTo>
                        <a:pt x="87" y="352"/>
                        <a:pt x="99" y="347"/>
                        <a:pt x="111" y="349"/>
                      </a:cubicBezTo>
                      <a:cubicBezTo>
                        <a:pt x="111" y="349"/>
                        <a:pt x="111" y="349"/>
                        <a:pt x="111" y="349"/>
                      </a:cubicBezTo>
                      <a:cubicBezTo>
                        <a:pt x="118" y="349"/>
                        <a:pt x="125" y="348"/>
                        <a:pt x="132" y="348"/>
                      </a:cubicBezTo>
                      <a:cubicBezTo>
                        <a:pt x="139" y="347"/>
                        <a:pt x="145" y="348"/>
                        <a:pt x="152" y="348"/>
                      </a:cubicBezTo>
                      <a:cubicBezTo>
                        <a:pt x="159" y="347"/>
                        <a:pt x="166" y="349"/>
                        <a:pt x="173" y="346"/>
                      </a:cubicBezTo>
                      <a:close/>
                      <a:moveTo>
                        <a:pt x="217" y="345"/>
                      </a:moveTo>
                      <a:cubicBezTo>
                        <a:pt x="222" y="345"/>
                        <a:pt x="226" y="346"/>
                        <a:pt x="231" y="346"/>
                      </a:cubicBezTo>
                      <a:cubicBezTo>
                        <a:pt x="245" y="347"/>
                        <a:pt x="259" y="347"/>
                        <a:pt x="273" y="346"/>
                      </a:cubicBezTo>
                      <a:cubicBezTo>
                        <a:pt x="283" y="346"/>
                        <a:pt x="294" y="348"/>
                        <a:pt x="304" y="346"/>
                      </a:cubicBezTo>
                      <a:cubicBezTo>
                        <a:pt x="310" y="345"/>
                        <a:pt x="316" y="346"/>
                        <a:pt x="321" y="346"/>
                      </a:cubicBezTo>
                      <a:cubicBezTo>
                        <a:pt x="326" y="346"/>
                        <a:pt x="330" y="347"/>
                        <a:pt x="334" y="348"/>
                      </a:cubicBezTo>
                      <a:cubicBezTo>
                        <a:pt x="339" y="348"/>
                        <a:pt x="344" y="347"/>
                        <a:pt x="349" y="347"/>
                      </a:cubicBezTo>
                      <a:cubicBezTo>
                        <a:pt x="353" y="347"/>
                        <a:pt x="355" y="346"/>
                        <a:pt x="355" y="342"/>
                      </a:cubicBezTo>
                      <a:cubicBezTo>
                        <a:pt x="355" y="327"/>
                        <a:pt x="356" y="313"/>
                        <a:pt x="357" y="298"/>
                      </a:cubicBezTo>
                      <a:cubicBezTo>
                        <a:pt x="357" y="289"/>
                        <a:pt x="357" y="279"/>
                        <a:pt x="357" y="270"/>
                      </a:cubicBezTo>
                      <a:cubicBezTo>
                        <a:pt x="357" y="266"/>
                        <a:pt x="356" y="262"/>
                        <a:pt x="356" y="258"/>
                      </a:cubicBezTo>
                      <a:cubicBezTo>
                        <a:pt x="356" y="244"/>
                        <a:pt x="357" y="230"/>
                        <a:pt x="358" y="217"/>
                      </a:cubicBezTo>
                      <a:cubicBezTo>
                        <a:pt x="358" y="207"/>
                        <a:pt x="358" y="198"/>
                        <a:pt x="358" y="189"/>
                      </a:cubicBezTo>
                      <a:cubicBezTo>
                        <a:pt x="358" y="172"/>
                        <a:pt x="358" y="154"/>
                        <a:pt x="359" y="137"/>
                      </a:cubicBezTo>
                      <a:cubicBezTo>
                        <a:pt x="359" y="123"/>
                        <a:pt x="360" y="110"/>
                        <a:pt x="360" y="96"/>
                      </a:cubicBezTo>
                      <a:cubicBezTo>
                        <a:pt x="361" y="78"/>
                        <a:pt x="362" y="61"/>
                        <a:pt x="362" y="43"/>
                      </a:cubicBezTo>
                      <a:cubicBezTo>
                        <a:pt x="363" y="38"/>
                        <a:pt x="362" y="32"/>
                        <a:pt x="362" y="26"/>
                      </a:cubicBezTo>
                      <a:cubicBezTo>
                        <a:pt x="359" y="26"/>
                        <a:pt x="356" y="26"/>
                        <a:pt x="354" y="26"/>
                      </a:cubicBezTo>
                      <a:cubicBezTo>
                        <a:pt x="342" y="25"/>
                        <a:pt x="330" y="26"/>
                        <a:pt x="318" y="25"/>
                      </a:cubicBezTo>
                      <a:cubicBezTo>
                        <a:pt x="305" y="24"/>
                        <a:pt x="291" y="24"/>
                        <a:pt x="277" y="24"/>
                      </a:cubicBezTo>
                      <a:cubicBezTo>
                        <a:pt x="260" y="25"/>
                        <a:pt x="244" y="24"/>
                        <a:pt x="227" y="24"/>
                      </a:cubicBezTo>
                      <a:cubicBezTo>
                        <a:pt x="220" y="25"/>
                        <a:pt x="220" y="24"/>
                        <a:pt x="218" y="31"/>
                      </a:cubicBezTo>
                      <a:cubicBezTo>
                        <a:pt x="218" y="31"/>
                        <a:pt x="218" y="32"/>
                        <a:pt x="218" y="32"/>
                      </a:cubicBezTo>
                      <a:cubicBezTo>
                        <a:pt x="217" y="35"/>
                        <a:pt x="217" y="39"/>
                        <a:pt x="217" y="42"/>
                      </a:cubicBezTo>
                      <a:cubicBezTo>
                        <a:pt x="217" y="43"/>
                        <a:pt x="217" y="44"/>
                        <a:pt x="217" y="45"/>
                      </a:cubicBezTo>
                      <a:cubicBezTo>
                        <a:pt x="215" y="49"/>
                        <a:pt x="218" y="54"/>
                        <a:pt x="215" y="58"/>
                      </a:cubicBezTo>
                      <a:cubicBezTo>
                        <a:pt x="217" y="61"/>
                        <a:pt x="215" y="64"/>
                        <a:pt x="215" y="67"/>
                      </a:cubicBezTo>
                      <a:cubicBezTo>
                        <a:pt x="215" y="70"/>
                        <a:pt x="215" y="74"/>
                        <a:pt x="215" y="77"/>
                      </a:cubicBezTo>
                      <a:cubicBezTo>
                        <a:pt x="215" y="89"/>
                        <a:pt x="215" y="100"/>
                        <a:pt x="215" y="112"/>
                      </a:cubicBezTo>
                      <a:cubicBezTo>
                        <a:pt x="215" y="119"/>
                        <a:pt x="216" y="126"/>
                        <a:pt x="216" y="132"/>
                      </a:cubicBezTo>
                      <a:cubicBezTo>
                        <a:pt x="216" y="136"/>
                        <a:pt x="215" y="139"/>
                        <a:pt x="215" y="142"/>
                      </a:cubicBezTo>
                      <a:cubicBezTo>
                        <a:pt x="216" y="151"/>
                        <a:pt x="216" y="159"/>
                        <a:pt x="216" y="168"/>
                      </a:cubicBezTo>
                      <a:cubicBezTo>
                        <a:pt x="216" y="173"/>
                        <a:pt x="214" y="177"/>
                        <a:pt x="216" y="183"/>
                      </a:cubicBezTo>
                      <a:cubicBezTo>
                        <a:pt x="216" y="184"/>
                        <a:pt x="216" y="186"/>
                        <a:pt x="216" y="187"/>
                      </a:cubicBezTo>
                      <a:cubicBezTo>
                        <a:pt x="215" y="190"/>
                        <a:pt x="215" y="193"/>
                        <a:pt x="215" y="196"/>
                      </a:cubicBezTo>
                      <a:cubicBezTo>
                        <a:pt x="216" y="207"/>
                        <a:pt x="217" y="218"/>
                        <a:pt x="217" y="230"/>
                      </a:cubicBezTo>
                      <a:cubicBezTo>
                        <a:pt x="218" y="240"/>
                        <a:pt x="218" y="250"/>
                        <a:pt x="219" y="260"/>
                      </a:cubicBezTo>
                      <a:cubicBezTo>
                        <a:pt x="219" y="265"/>
                        <a:pt x="220" y="271"/>
                        <a:pt x="219" y="275"/>
                      </a:cubicBezTo>
                      <a:cubicBezTo>
                        <a:pt x="217" y="284"/>
                        <a:pt x="219" y="293"/>
                        <a:pt x="218" y="302"/>
                      </a:cubicBezTo>
                      <a:cubicBezTo>
                        <a:pt x="217" y="309"/>
                        <a:pt x="217" y="315"/>
                        <a:pt x="217" y="322"/>
                      </a:cubicBezTo>
                      <a:cubicBezTo>
                        <a:pt x="216" y="329"/>
                        <a:pt x="215" y="337"/>
                        <a:pt x="217" y="345"/>
                      </a:cubicBezTo>
                      <a:close/>
                      <a:moveTo>
                        <a:pt x="179" y="25"/>
                      </a:moveTo>
                      <a:cubicBezTo>
                        <a:pt x="178" y="30"/>
                        <a:pt x="177" y="36"/>
                        <a:pt x="178" y="41"/>
                      </a:cubicBezTo>
                      <a:cubicBezTo>
                        <a:pt x="179" y="46"/>
                        <a:pt x="179" y="50"/>
                        <a:pt x="179" y="55"/>
                      </a:cubicBezTo>
                      <a:cubicBezTo>
                        <a:pt x="179" y="62"/>
                        <a:pt x="179" y="70"/>
                        <a:pt x="180" y="77"/>
                      </a:cubicBezTo>
                      <a:cubicBezTo>
                        <a:pt x="180" y="80"/>
                        <a:pt x="183" y="82"/>
                        <a:pt x="180" y="85"/>
                      </a:cubicBezTo>
                      <a:cubicBezTo>
                        <a:pt x="180" y="86"/>
                        <a:pt x="180" y="86"/>
                        <a:pt x="181" y="87"/>
                      </a:cubicBezTo>
                      <a:cubicBezTo>
                        <a:pt x="181" y="88"/>
                        <a:pt x="182" y="99"/>
                        <a:pt x="182" y="99"/>
                      </a:cubicBezTo>
                      <a:cubicBezTo>
                        <a:pt x="182" y="101"/>
                        <a:pt x="181" y="103"/>
                        <a:pt x="182" y="104"/>
                      </a:cubicBezTo>
                      <a:cubicBezTo>
                        <a:pt x="183" y="107"/>
                        <a:pt x="182" y="109"/>
                        <a:pt x="182" y="111"/>
                      </a:cubicBezTo>
                      <a:cubicBezTo>
                        <a:pt x="182" y="112"/>
                        <a:pt x="181" y="113"/>
                        <a:pt x="181" y="114"/>
                      </a:cubicBezTo>
                      <a:cubicBezTo>
                        <a:pt x="184" y="119"/>
                        <a:pt x="183" y="124"/>
                        <a:pt x="183" y="129"/>
                      </a:cubicBezTo>
                      <a:cubicBezTo>
                        <a:pt x="183" y="132"/>
                        <a:pt x="184" y="135"/>
                        <a:pt x="183" y="138"/>
                      </a:cubicBezTo>
                      <a:cubicBezTo>
                        <a:pt x="182" y="140"/>
                        <a:pt x="183" y="144"/>
                        <a:pt x="183" y="146"/>
                      </a:cubicBezTo>
                      <a:cubicBezTo>
                        <a:pt x="184" y="147"/>
                        <a:pt x="184" y="148"/>
                        <a:pt x="183" y="149"/>
                      </a:cubicBezTo>
                      <a:cubicBezTo>
                        <a:pt x="181" y="152"/>
                        <a:pt x="182" y="156"/>
                        <a:pt x="183" y="160"/>
                      </a:cubicBezTo>
                      <a:cubicBezTo>
                        <a:pt x="183" y="161"/>
                        <a:pt x="183" y="162"/>
                        <a:pt x="183" y="163"/>
                      </a:cubicBezTo>
                      <a:cubicBezTo>
                        <a:pt x="184" y="171"/>
                        <a:pt x="183" y="180"/>
                        <a:pt x="184" y="188"/>
                      </a:cubicBezTo>
                      <a:cubicBezTo>
                        <a:pt x="184" y="200"/>
                        <a:pt x="184" y="212"/>
                        <a:pt x="184" y="224"/>
                      </a:cubicBezTo>
                      <a:cubicBezTo>
                        <a:pt x="184" y="225"/>
                        <a:pt x="183" y="227"/>
                        <a:pt x="184" y="228"/>
                      </a:cubicBezTo>
                      <a:cubicBezTo>
                        <a:pt x="186" y="233"/>
                        <a:pt x="185" y="237"/>
                        <a:pt x="185" y="242"/>
                      </a:cubicBezTo>
                      <a:cubicBezTo>
                        <a:pt x="185" y="253"/>
                        <a:pt x="185" y="264"/>
                        <a:pt x="185" y="275"/>
                      </a:cubicBezTo>
                      <a:cubicBezTo>
                        <a:pt x="186" y="288"/>
                        <a:pt x="186" y="302"/>
                        <a:pt x="186" y="315"/>
                      </a:cubicBezTo>
                      <a:cubicBezTo>
                        <a:pt x="186" y="324"/>
                        <a:pt x="190" y="332"/>
                        <a:pt x="187" y="342"/>
                      </a:cubicBezTo>
                      <a:cubicBezTo>
                        <a:pt x="186" y="345"/>
                        <a:pt x="188" y="346"/>
                        <a:pt x="192" y="346"/>
                      </a:cubicBezTo>
                      <a:cubicBezTo>
                        <a:pt x="194" y="346"/>
                        <a:pt x="197" y="346"/>
                        <a:pt x="200" y="346"/>
                      </a:cubicBezTo>
                      <a:cubicBezTo>
                        <a:pt x="201" y="345"/>
                        <a:pt x="202" y="344"/>
                        <a:pt x="202" y="343"/>
                      </a:cubicBezTo>
                      <a:cubicBezTo>
                        <a:pt x="203" y="340"/>
                        <a:pt x="202" y="337"/>
                        <a:pt x="203" y="334"/>
                      </a:cubicBezTo>
                      <a:cubicBezTo>
                        <a:pt x="203" y="323"/>
                        <a:pt x="204" y="312"/>
                        <a:pt x="204" y="300"/>
                      </a:cubicBezTo>
                      <a:cubicBezTo>
                        <a:pt x="204" y="297"/>
                        <a:pt x="205" y="293"/>
                        <a:pt x="205" y="290"/>
                      </a:cubicBezTo>
                      <a:cubicBezTo>
                        <a:pt x="205" y="276"/>
                        <a:pt x="205" y="263"/>
                        <a:pt x="205" y="249"/>
                      </a:cubicBezTo>
                      <a:cubicBezTo>
                        <a:pt x="205" y="238"/>
                        <a:pt x="203" y="228"/>
                        <a:pt x="203" y="217"/>
                      </a:cubicBezTo>
                      <a:cubicBezTo>
                        <a:pt x="203" y="204"/>
                        <a:pt x="203" y="192"/>
                        <a:pt x="203" y="179"/>
                      </a:cubicBezTo>
                      <a:cubicBezTo>
                        <a:pt x="203" y="170"/>
                        <a:pt x="204" y="161"/>
                        <a:pt x="204" y="151"/>
                      </a:cubicBezTo>
                      <a:cubicBezTo>
                        <a:pt x="203" y="142"/>
                        <a:pt x="204" y="133"/>
                        <a:pt x="203" y="124"/>
                      </a:cubicBezTo>
                      <a:cubicBezTo>
                        <a:pt x="202" y="116"/>
                        <a:pt x="204" y="107"/>
                        <a:pt x="202" y="98"/>
                      </a:cubicBezTo>
                      <a:cubicBezTo>
                        <a:pt x="202" y="93"/>
                        <a:pt x="202" y="88"/>
                        <a:pt x="202" y="84"/>
                      </a:cubicBezTo>
                      <a:cubicBezTo>
                        <a:pt x="203" y="69"/>
                        <a:pt x="204" y="54"/>
                        <a:pt x="205" y="39"/>
                      </a:cubicBezTo>
                      <a:cubicBezTo>
                        <a:pt x="205" y="35"/>
                        <a:pt x="205" y="30"/>
                        <a:pt x="205" y="25"/>
                      </a:cubicBezTo>
                      <a:cubicBezTo>
                        <a:pt x="196" y="25"/>
                        <a:pt x="187" y="25"/>
                        <a:pt x="179" y="25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558" name="Freeform 20"/>
                <p:cNvSpPr>
                  <a:spLocks noEditPoints="1"/>
                </p:cNvSpPr>
                <p:nvPr/>
              </p:nvSpPr>
              <p:spPr bwMode="auto">
                <a:xfrm>
                  <a:off x="769938" y="2490788"/>
                  <a:ext cx="1012825" cy="1081088"/>
                </a:xfrm>
                <a:custGeom>
                  <a:avLst/>
                  <a:gdLst>
                    <a:gd name="T0" fmla="*/ 325 w 347"/>
                    <a:gd name="T1" fmla="*/ 365 h 370"/>
                    <a:gd name="T2" fmla="*/ 256 w 347"/>
                    <a:gd name="T3" fmla="*/ 368 h 370"/>
                    <a:gd name="T4" fmla="*/ 170 w 347"/>
                    <a:gd name="T5" fmla="*/ 368 h 370"/>
                    <a:gd name="T6" fmla="*/ 66 w 347"/>
                    <a:gd name="T7" fmla="*/ 369 h 370"/>
                    <a:gd name="T8" fmla="*/ 13 w 347"/>
                    <a:gd name="T9" fmla="*/ 362 h 370"/>
                    <a:gd name="T10" fmla="*/ 10 w 347"/>
                    <a:gd name="T11" fmla="*/ 209 h 370"/>
                    <a:gd name="T12" fmla="*/ 8 w 347"/>
                    <a:gd name="T13" fmla="*/ 150 h 370"/>
                    <a:gd name="T14" fmla="*/ 8 w 347"/>
                    <a:gd name="T15" fmla="*/ 86 h 370"/>
                    <a:gd name="T16" fmla="*/ 6 w 347"/>
                    <a:gd name="T17" fmla="*/ 10 h 370"/>
                    <a:gd name="T18" fmla="*/ 50 w 347"/>
                    <a:gd name="T19" fmla="*/ 10 h 370"/>
                    <a:gd name="T20" fmla="*/ 129 w 347"/>
                    <a:gd name="T21" fmla="*/ 11 h 370"/>
                    <a:gd name="T22" fmla="*/ 218 w 347"/>
                    <a:gd name="T23" fmla="*/ 12 h 370"/>
                    <a:gd name="T24" fmla="*/ 268 w 347"/>
                    <a:gd name="T25" fmla="*/ 13 h 370"/>
                    <a:gd name="T26" fmla="*/ 327 w 347"/>
                    <a:gd name="T27" fmla="*/ 10 h 370"/>
                    <a:gd name="T28" fmla="*/ 335 w 347"/>
                    <a:gd name="T29" fmla="*/ 100 h 370"/>
                    <a:gd name="T30" fmla="*/ 336 w 347"/>
                    <a:gd name="T31" fmla="*/ 169 h 370"/>
                    <a:gd name="T32" fmla="*/ 339 w 347"/>
                    <a:gd name="T33" fmla="*/ 306 h 370"/>
                    <a:gd name="T34" fmla="*/ 195 w 347"/>
                    <a:gd name="T35" fmla="*/ 163 h 370"/>
                    <a:gd name="T36" fmla="*/ 196 w 347"/>
                    <a:gd name="T37" fmla="*/ 235 h 370"/>
                    <a:gd name="T38" fmla="*/ 195 w 347"/>
                    <a:gd name="T39" fmla="*/ 339 h 370"/>
                    <a:gd name="T40" fmla="*/ 244 w 347"/>
                    <a:gd name="T41" fmla="*/ 356 h 370"/>
                    <a:gd name="T42" fmla="*/ 330 w 347"/>
                    <a:gd name="T43" fmla="*/ 351 h 370"/>
                    <a:gd name="T44" fmla="*/ 329 w 347"/>
                    <a:gd name="T45" fmla="*/ 294 h 370"/>
                    <a:gd name="T46" fmla="*/ 326 w 347"/>
                    <a:gd name="T47" fmla="*/ 130 h 370"/>
                    <a:gd name="T48" fmla="*/ 323 w 347"/>
                    <a:gd name="T49" fmla="*/ 23 h 370"/>
                    <a:gd name="T50" fmla="*/ 243 w 347"/>
                    <a:gd name="T51" fmla="*/ 22 h 370"/>
                    <a:gd name="T52" fmla="*/ 192 w 347"/>
                    <a:gd name="T53" fmla="*/ 58 h 370"/>
                    <a:gd name="T54" fmla="*/ 193 w 347"/>
                    <a:gd name="T55" fmla="*/ 116 h 370"/>
                    <a:gd name="T56" fmla="*/ 192 w 347"/>
                    <a:gd name="T57" fmla="*/ 159 h 370"/>
                    <a:gd name="T58" fmla="*/ 152 w 347"/>
                    <a:gd name="T59" fmla="*/ 305 h 370"/>
                    <a:gd name="T60" fmla="*/ 150 w 347"/>
                    <a:gd name="T61" fmla="*/ 206 h 370"/>
                    <a:gd name="T62" fmla="*/ 149 w 347"/>
                    <a:gd name="T63" fmla="*/ 146 h 370"/>
                    <a:gd name="T64" fmla="*/ 148 w 347"/>
                    <a:gd name="T65" fmla="*/ 71 h 370"/>
                    <a:gd name="T66" fmla="*/ 141 w 347"/>
                    <a:gd name="T67" fmla="*/ 23 h 370"/>
                    <a:gd name="T68" fmla="*/ 62 w 347"/>
                    <a:gd name="T69" fmla="*/ 23 h 370"/>
                    <a:gd name="T70" fmla="*/ 15 w 347"/>
                    <a:gd name="T71" fmla="*/ 25 h 370"/>
                    <a:gd name="T72" fmla="*/ 18 w 347"/>
                    <a:gd name="T73" fmla="*/ 161 h 370"/>
                    <a:gd name="T74" fmla="*/ 22 w 347"/>
                    <a:gd name="T75" fmla="*/ 283 h 370"/>
                    <a:gd name="T76" fmla="*/ 25 w 347"/>
                    <a:gd name="T77" fmla="*/ 354 h 370"/>
                    <a:gd name="T78" fmla="*/ 128 w 347"/>
                    <a:gd name="T79" fmla="*/ 356 h 370"/>
                    <a:gd name="T80" fmla="*/ 181 w 347"/>
                    <a:gd name="T81" fmla="*/ 352 h 370"/>
                    <a:gd name="T82" fmla="*/ 184 w 347"/>
                    <a:gd name="T83" fmla="*/ 223 h 370"/>
                    <a:gd name="T84" fmla="*/ 184 w 347"/>
                    <a:gd name="T85" fmla="*/ 171 h 370"/>
                    <a:gd name="T86" fmla="*/ 183 w 347"/>
                    <a:gd name="T87" fmla="*/ 105 h 370"/>
                    <a:gd name="T88" fmla="*/ 175 w 347"/>
                    <a:gd name="T89" fmla="*/ 23 h 370"/>
                    <a:gd name="T90" fmla="*/ 157 w 347"/>
                    <a:gd name="T91" fmla="*/ 56 h 370"/>
                    <a:gd name="T92" fmla="*/ 159 w 347"/>
                    <a:gd name="T93" fmla="*/ 110 h 370"/>
                    <a:gd name="T94" fmla="*/ 160 w 347"/>
                    <a:gd name="T95" fmla="*/ 154 h 370"/>
                    <a:gd name="T96" fmla="*/ 162 w 347"/>
                    <a:gd name="T97" fmla="*/ 214 h 370"/>
                    <a:gd name="T98" fmla="*/ 165 w 347"/>
                    <a:gd name="T99" fmla="*/ 336 h 3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</a:cxnLst>
                  <a:rect l="0" t="0" r="r" b="b"/>
                  <a:pathLst>
                    <a:path w="347" h="370">
                      <a:moveTo>
                        <a:pt x="340" y="353"/>
                      </a:moveTo>
                      <a:cubicBezTo>
                        <a:pt x="343" y="354"/>
                        <a:pt x="345" y="355"/>
                        <a:pt x="346" y="358"/>
                      </a:cubicBezTo>
                      <a:cubicBezTo>
                        <a:pt x="347" y="363"/>
                        <a:pt x="345" y="365"/>
                        <a:pt x="341" y="365"/>
                      </a:cubicBezTo>
                      <a:cubicBezTo>
                        <a:pt x="335" y="365"/>
                        <a:pt x="329" y="364"/>
                        <a:pt x="325" y="365"/>
                      </a:cubicBezTo>
                      <a:cubicBezTo>
                        <a:pt x="317" y="368"/>
                        <a:pt x="310" y="364"/>
                        <a:pt x="302" y="366"/>
                      </a:cubicBezTo>
                      <a:cubicBezTo>
                        <a:pt x="298" y="368"/>
                        <a:pt x="293" y="366"/>
                        <a:pt x="288" y="366"/>
                      </a:cubicBezTo>
                      <a:cubicBezTo>
                        <a:pt x="287" y="366"/>
                        <a:pt x="286" y="366"/>
                        <a:pt x="286" y="366"/>
                      </a:cubicBezTo>
                      <a:cubicBezTo>
                        <a:pt x="276" y="369"/>
                        <a:pt x="266" y="366"/>
                        <a:pt x="256" y="368"/>
                      </a:cubicBezTo>
                      <a:cubicBezTo>
                        <a:pt x="249" y="369"/>
                        <a:pt x="242" y="368"/>
                        <a:pt x="235" y="367"/>
                      </a:cubicBezTo>
                      <a:cubicBezTo>
                        <a:pt x="232" y="367"/>
                        <a:pt x="229" y="368"/>
                        <a:pt x="227" y="368"/>
                      </a:cubicBezTo>
                      <a:cubicBezTo>
                        <a:pt x="219" y="368"/>
                        <a:pt x="211" y="367"/>
                        <a:pt x="203" y="367"/>
                      </a:cubicBezTo>
                      <a:cubicBezTo>
                        <a:pt x="192" y="367"/>
                        <a:pt x="181" y="368"/>
                        <a:pt x="170" y="368"/>
                      </a:cubicBezTo>
                      <a:cubicBezTo>
                        <a:pt x="154" y="368"/>
                        <a:pt x="138" y="368"/>
                        <a:pt x="123" y="369"/>
                      </a:cubicBezTo>
                      <a:cubicBezTo>
                        <a:pt x="115" y="369"/>
                        <a:pt x="108" y="369"/>
                        <a:pt x="101" y="369"/>
                      </a:cubicBezTo>
                      <a:cubicBezTo>
                        <a:pt x="95" y="369"/>
                        <a:pt x="89" y="369"/>
                        <a:pt x="84" y="368"/>
                      </a:cubicBezTo>
                      <a:cubicBezTo>
                        <a:pt x="78" y="368"/>
                        <a:pt x="72" y="369"/>
                        <a:pt x="66" y="369"/>
                      </a:cubicBezTo>
                      <a:cubicBezTo>
                        <a:pt x="60" y="369"/>
                        <a:pt x="54" y="367"/>
                        <a:pt x="48" y="367"/>
                      </a:cubicBezTo>
                      <a:cubicBezTo>
                        <a:pt x="42" y="367"/>
                        <a:pt x="36" y="367"/>
                        <a:pt x="30" y="367"/>
                      </a:cubicBezTo>
                      <a:cubicBezTo>
                        <a:pt x="27" y="367"/>
                        <a:pt x="25" y="368"/>
                        <a:pt x="22" y="368"/>
                      </a:cubicBezTo>
                      <a:cubicBezTo>
                        <a:pt x="16" y="370"/>
                        <a:pt x="13" y="368"/>
                        <a:pt x="13" y="362"/>
                      </a:cubicBezTo>
                      <a:cubicBezTo>
                        <a:pt x="12" y="348"/>
                        <a:pt x="11" y="334"/>
                        <a:pt x="10" y="320"/>
                      </a:cubicBezTo>
                      <a:cubicBezTo>
                        <a:pt x="10" y="303"/>
                        <a:pt x="10" y="286"/>
                        <a:pt x="10" y="269"/>
                      </a:cubicBezTo>
                      <a:cubicBezTo>
                        <a:pt x="10" y="260"/>
                        <a:pt x="10" y="250"/>
                        <a:pt x="10" y="241"/>
                      </a:cubicBezTo>
                      <a:cubicBezTo>
                        <a:pt x="10" y="230"/>
                        <a:pt x="10" y="219"/>
                        <a:pt x="10" y="209"/>
                      </a:cubicBezTo>
                      <a:cubicBezTo>
                        <a:pt x="9" y="200"/>
                        <a:pt x="9" y="191"/>
                        <a:pt x="9" y="182"/>
                      </a:cubicBezTo>
                      <a:cubicBezTo>
                        <a:pt x="9" y="175"/>
                        <a:pt x="9" y="167"/>
                        <a:pt x="9" y="160"/>
                      </a:cubicBezTo>
                      <a:cubicBezTo>
                        <a:pt x="9" y="157"/>
                        <a:pt x="9" y="154"/>
                        <a:pt x="8" y="152"/>
                      </a:cubicBezTo>
                      <a:cubicBezTo>
                        <a:pt x="8" y="151"/>
                        <a:pt x="8" y="150"/>
                        <a:pt x="8" y="150"/>
                      </a:cubicBezTo>
                      <a:cubicBezTo>
                        <a:pt x="10" y="144"/>
                        <a:pt x="7" y="138"/>
                        <a:pt x="8" y="133"/>
                      </a:cubicBezTo>
                      <a:cubicBezTo>
                        <a:pt x="9" y="124"/>
                        <a:pt x="8" y="115"/>
                        <a:pt x="8" y="107"/>
                      </a:cubicBezTo>
                      <a:cubicBezTo>
                        <a:pt x="7" y="104"/>
                        <a:pt x="8" y="101"/>
                        <a:pt x="8" y="99"/>
                      </a:cubicBezTo>
                      <a:cubicBezTo>
                        <a:pt x="8" y="95"/>
                        <a:pt x="8" y="91"/>
                        <a:pt x="8" y="86"/>
                      </a:cubicBezTo>
                      <a:cubicBezTo>
                        <a:pt x="8" y="75"/>
                        <a:pt x="7" y="64"/>
                        <a:pt x="7" y="52"/>
                      </a:cubicBezTo>
                      <a:cubicBezTo>
                        <a:pt x="7" y="42"/>
                        <a:pt x="7" y="31"/>
                        <a:pt x="7" y="20"/>
                      </a:cubicBezTo>
                      <a:cubicBezTo>
                        <a:pt x="4" y="19"/>
                        <a:pt x="2" y="18"/>
                        <a:pt x="0" y="17"/>
                      </a:cubicBezTo>
                      <a:cubicBezTo>
                        <a:pt x="2" y="15"/>
                        <a:pt x="5" y="12"/>
                        <a:pt x="6" y="10"/>
                      </a:cubicBezTo>
                      <a:cubicBezTo>
                        <a:pt x="7" y="7"/>
                        <a:pt x="8" y="3"/>
                        <a:pt x="9" y="0"/>
                      </a:cubicBezTo>
                      <a:cubicBezTo>
                        <a:pt x="15" y="0"/>
                        <a:pt x="15" y="4"/>
                        <a:pt x="16" y="9"/>
                      </a:cubicBezTo>
                      <a:cubicBezTo>
                        <a:pt x="24" y="11"/>
                        <a:pt x="33" y="10"/>
                        <a:pt x="41" y="9"/>
                      </a:cubicBezTo>
                      <a:cubicBezTo>
                        <a:pt x="44" y="9"/>
                        <a:pt x="47" y="10"/>
                        <a:pt x="50" y="10"/>
                      </a:cubicBezTo>
                      <a:cubicBezTo>
                        <a:pt x="60" y="10"/>
                        <a:pt x="70" y="11"/>
                        <a:pt x="80" y="11"/>
                      </a:cubicBezTo>
                      <a:cubicBezTo>
                        <a:pt x="86" y="11"/>
                        <a:pt x="91" y="12"/>
                        <a:pt x="96" y="12"/>
                      </a:cubicBezTo>
                      <a:cubicBezTo>
                        <a:pt x="106" y="11"/>
                        <a:pt x="115" y="13"/>
                        <a:pt x="125" y="11"/>
                      </a:cubicBezTo>
                      <a:cubicBezTo>
                        <a:pt x="126" y="10"/>
                        <a:pt x="128" y="11"/>
                        <a:pt x="129" y="11"/>
                      </a:cubicBezTo>
                      <a:cubicBezTo>
                        <a:pt x="131" y="12"/>
                        <a:pt x="133" y="12"/>
                        <a:pt x="134" y="12"/>
                      </a:cubicBezTo>
                      <a:cubicBezTo>
                        <a:pt x="148" y="11"/>
                        <a:pt x="162" y="13"/>
                        <a:pt x="176" y="12"/>
                      </a:cubicBezTo>
                      <a:cubicBezTo>
                        <a:pt x="183" y="11"/>
                        <a:pt x="189" y="12"/>
                        <a:pt x="196" y="12"/>
                      </a:cubicBezTo>
                      <a:cubicBezTo>
                        <a:pt x="203" y="12"/>
                        <a:pt x="211" y="12"/>
                        <a:pt x="218" y="12"/>
                      </a:cubicBezTo>
                      <a:cubicBezTo>
                        <a:pt x="222" y="12"/>
                        <a:pt x="226" y="12"/>
                        <a:pt x="230" y="12"/>
                      </a:cubicBezTo>
                      <a:cubicBezTo>
                        <a:pt x="232" y="12"/>
                        <a:pt x="233" y="12"/>
                        <a:pt x="234" y="12"/>
                      </a:cubicBezTo>
                      <a:cubicBezTo>
                        <a:pt x="243" y="10"/>
                        <a:pt x="251" y="12"/>
                        <a:pt x="260" y="12"/>
                      </a:cubicBezTo>
                      <a:cubicBezTo>
                        <a:pt x="262" y="12"/>
                        <a:pt x="265" y="13"/>
                        <a:pt x="268" y="13"/>
                      </a:cubicBezTo>
                      <a:cubicBezTo>
                        <a:pt x="276" y="12"/>
                        <a:pt x="284" y="11"/>
                        <a:pt x="292" y="11"/>
                      </a:cubicBezTo>
                      <a:cubicBezTo>
                        <a:pt x="296" y="11"/>
                        <a:pt x="300" y="12"/>
                        <a:pt x="304" y="12"/>
                      </a:cubicBezTo>
                      <a:cubicBezTo>
                        <a:pt x="308" y="12"/>
                        <a:pt x="312" y="13"/>
                        <a:pt x="316" y="13"/>
                      </a:cubicBezTo>
                      <a:cubicBezTo>
                        <a:pt x="320" y="12"/>
                        <a:pt x="324" y="11"/>
                        <a:pt x="327" y="10"/>
                      </a:cubicBezTo>
                      <a:cubicBezTo>
                        <a:pt x="333" y="7"/>
                        <a:pt x="340" y="12"/>
                        <a:pt x="340" y="18"/>
                      </a:cubicBezTo>
                      <a:cubicBezTo>
                        <a:pt x="340" y="19"/>
                        <a:pt x="339" y="21"/>
                        <a:pt x="338" y="21"/>
                      </a:cubicBezTo>
                      <a:cubicBezTo>
                        <a:pt x="335" y="23"/>
                        <a:pt x="335" y="25"/>
                        <a:pt x="335" y="27"/>
                      </a:cubicBezTo>
                      <a:cubicBezTo>
                        <a:pt x="334" y="52"/>
                        <a:pt x="333" y="76"/>
                        <a:pt x="335" y="100"/>
                      </a:cubicBezTo>
                      <a:cubicBezTo>
                        <a:pt x="336" y="109"/>
                        <a:pt x="335" y="118"/>
                        <a:pt x="335" y="127"/>
                      </a:cubicBezTo>
                      <a:cubicBezTo>
                        <a:pt x="335" y="131"/>
                        <a:pt x="336" y="135"/>
                        <a:pt x="336" y="139"/>
                      </a:cubicBezTo>
                      <a:cubicBezTo>
                        <a:pt x="337" y="142"/>
                        <a:pt x="336" y="146"/>
                        <a:pt x="336" y="150"/>
                      </a:cubicBezTo>
                      <a:cubicBezTo>
                        <a:pt x="336" y="156"/>
                        <a:pt x="335" y="162"/>
                        <a:pt x="336" y="169"/>
                      </a:cubicBezTo>
                      <a:cubicBezTo>
                        <a:pt x="337" y="182"/>
                        <a:pt x="336" y="195"/>
                        <a:pt x="337" y="207"/>
                      </a:cubicBezTo>
                      <a:cubicBezTo>
                        <a:pt x="338" y="217"/>
                        <a:pt x="338" y="226"/>
                        <a:pt x="338" y="235"/>
                      </a:cubicBezTo>
                      <a:cubicBezTo>
                        <a:pt x="339" y="247"/>
                        <a:pt x="339" y="260"/>
                        <a:pt x="339" y="272"/>
                      </a:cubicBezTo>
                      <a:cubicBezTo>
                        <a:pt x="338" y="283"/>
                        <a:pt x="339" y="295"/>
                        <a:pt x="339" y="306"/>
                      </a:cubicBezTo>
                      <a:cubicBezTo>
                        <a:pt x="340" y="315"/>
                        <a:pt x="339" y="324"/>
                        <a:pt x="339" y="334"/>
                      </a:cubicBezTo>
                      <a:cubicBezTo>
                        <a:pt x="339" y="340"/>
                        <a:pt x="337" y="347"/>
                        <a:pt x="340" y="353"/>
                      </a:cubicBezTo>
                      <a:close/>
                      <a:moveTo>
                        <a:pt x="192" y="159"/>
                      </a:moveTo>
                      <a:cubicBezTo>
                        <a:pt x="193" y="161"/>
                        <a:pt x="194" y="162"/>
                        <a:pt x="195" y="163"/>
                      </a:cubicBezTo>
                      <a:cubicBezTo>
                        <a:pt x="195" y="169"/>
                        <a:pt x="196" y="175"/>
                        <a:pt x="196" y="182"/>
                      </a:cubicBezTo>
                      <a:cubicBezTo>
                        <a:pt x="196" y="187"/>
                        <a:pt x="196" y="193"/>
                        <a:pt x="196" y="198"/>
                      </a:cubicBezTo>
                      <a:cubicBezTo>
                        <a:pt x="196" y="204"/>
                        <a:pt x="194" y="209"/>
                        <a:pt x="196" y="215"/>
                      </a:cubicBezTo>
                      <a:cubicBezTo>
                        <a:pt x="197" y="221"/>
                        <a:pt x="196" y="228"/>
                        <a:pt x="196" y="235"/>
                      </a:cubicBezTo>
                      <a:cubicBezTo>
                        <a:pt x="196" y="240"/>
                        <a:pt x="194" y="244"/>
                        <a:pt x="196" y="248"/>
                      </a:cubicBezTo>
                      <a:cubicBezTo>
                        <a:pt x="198" y="255"/>
                        <a:pt x="197" y="262"/>
                        <a:pt x="197" y="269"/>
                      </a:cubicBezTo>
                      <a:cubicBezTo>
                        <a:pt x="198" y="279"/>
                        <a:pt x="197" y="288"/>
                        <a:pt x="196" y="298"/>
                      </a:cubicBezTo>
                      <a:cubicBezTo>
                        <a:pt x="196" y="312"/>
                        <a:pt x="195" y="325"/>
                        <a:pt x="195" y="339"/>
                      </a:cubicBezTo>
                      <a:cubicBezTo>
                        <a:pt x="195" y="344"/>
                        <a:pt x="195" y="349"/>
                        <a:pt x="195" y="355"/>
                      </a:cubicBezTo>
                      <a:cubicBezTo>
                        <a:pt x="197" y="355"/>
                        <a:pt x="199" y="355"/>
                        <a:pt x="200" y="355"/>
                      </a:cubicBezTo>
                      <a:cubicBezTo>
                        <a:pt x="206" y="355"/>
                        <a:pt x="212" y="354"/>
                        <a:pt x="218" y="355"/>
                      </a:cubicBezTo>
                      <a:cubicBezTo>
                        <a:pt x="227" y="357"/>
                        <a:pt x="235" y="357"/>
                        <a:pt x="244" y="356"/>
                      </a:cubicBezTo>
                      <a:cubicBezTo>
                        <a:pt x="258" y="356"/>
                        <a:pt x="272" y="356"/>
                        <a:pt x="286" y="355"/>
                      </a:cubicBezTo>
                      <a:cubicBezTo>
                        <a:pt x="295" y="355"/>
                        <a:pt x="304" y="357"/>
                        <a:pt x="314" y="355"/>
                      </a:cubicBezTo>
                      <a:cubicBezTo>
                        <a:pt x="318" y="355"/>
                        <a:pt x="322" y="355"/>
                        <a:pt x="326" y="356"/>
                      </a:cubicBezTo>
                      <a:cubicBezTo>
                        <a:pt x="330" y="356"/>
                        <a:pt x="330" y="355"/>
                        <a:pt x="330" y="351"/>
                      </a:cubicBezTo>
                      <a:cubicBezTo>
                        <a:pt x="330" y="349"/>
                        <a:pt x="330" y="346"/>
                        <a:pt x="330" y="344"/>
                      </a:cubicBezTo>
                      <a:cubicBezTo>
                        <a:pt x="329" y="336"/>
                        <a:pt x="334" y="327"/>
                        <a:pt x="329" y="319"/>
                      </a:cubicBezTo>
                      <a:cubicBezTo>
                        <a:pt x="329" y="319"/>
                        <a:pt x="329" y="318"/>
                        <a:pt x="329" y="318"/>
                      </a:cubicBezTo>
                      <a:cubicBezTo>
                        <a:pt x="329" y="310"/>
                        <a:pt x="329" y="302"/>
                        <a:pt x="329" y="294"/>
                      </a:cubicBezTo>
                      <a:cubicBezTo>
                        <a:pt x="329" y="288"/>
                        <a:pt x="329" y="282"/>
                        <a:pt x="329" y="276"/>
                      </a:cubicBezTo>
                      <a:cubicBezTo>
                        <a:pt x="328" y="263"/>
                        <a:pt x="328" y="250"/>
                        <a:pt x="328" y="236"/>
                      </a:cubicBezTo>
                      <a:cubicBezTo>
                        <a:pt x="328" y="224"/>
                        <a:pt x="327" y="212"/>
                        <a:pt x="327" y="199"/>
                      </a:cubicBezTo>
                      <a:cubicBezTo>
                        <a:pt x="326" y="176"/>
                        <a:pt x="327" y="153"/>
                        <a:pt x="326" y="130"/>
                      </a:cubicBezTo>
                      <a:cubicBezTo>
                        <a:pt x="326" y="120"/>
                        <a:pt x="325" y="110"/>
                        <a:pt x="326" y="100"/>
                      </a:cubicBezTo>
                      <a:cubicBezTo>
                        <a:pt x="326" y="90"/>
                        <a:pt x="325" y="79"/>
                        <a:pt x="325" y="69"/>
                      </a:cubicBezTo>
                      <a:cubicBezTo>
                        <a:pt x="326" y="59"/>
                        <a:pt x="326" y="49"/>
                        <a:pt x="325" y="39"/>
                      </a:cubicBezTo>
                      <a:cubicBezTo>
                        <a:pt x="325" y="34"/>
                        <a:pt x="325" y="28"/>
                        <a:pt x="323" y="23"/>
                      </a:cubicBezTo>
                      <a:cubicBezTo>
                        <a:pt x="322" y="23"/>
                        <a:pt x="321" y="23"/>
                        <a:pt x="320" y="23"/>
                      </a:cubicBezTo>
                      <a:cubicBezTo>
                        <a:pt x="310" y="23"/>
                        <a:pt x="301" y="23"/>
                        <a:pt x="291" y="23"/>
                      </a:cubicBezTo>
                      <a:cubicBezTo>
                        <a:pt x="286" y="23"/>
                        <a:pt x="280" y="23"/>
                        <a:pt x="274" y="23"/>
                      </a:cubicBezTo>
                      <a:cubicBezTo>
                        <a:pt x="264" y="23"/>
                        <a:pt x="253" y="23"/>
                        <a:pt x="243" y="22"/>
                      </a:cubicBezTo>
                      <a:cubicBezTo>
                        <a:pt x="233" y="22"/>
                        <a:pt x="222" y="22"/>
                        <a:pt x="211" y="23"/>
                      </a:cubicBezTo>
                      <a:cubicBezTo>
                        <a:pt x="205" y="23"/>
                        <a:pt x="198" y="24"/>
                        <a:pt x="191" y="24"/>
                      </a:cubicBezTo>
                      <a:cubicBezTo>
                        <a:pt x="191" y="26"/>
                        <a:pt x="190" y="27"/>
                        <a:pt x="191" y="28"/>
                      </a:cubicBezTo>
                      <a:cubicBezTo>
                        <a:pt x="191" y="38"/>
                        <a:pt x="193" y="48"/>
                        <a:pt x="192" y="58"/>
                      </a:cubicBezTo>
                      <a:cubicBezTo>
                        <a:pt x="191" y="65"/>
                        <a:pt x="192" y="71"/>
                        <a:pt x="192" y="78"/>
                      </a:cubicBezTo>
                      <a:cubicBezTo>
                        <a:pt x="191" y="85"/>
                        <a:pt x="190" y="91"/>
                        <a:pt x="192" y="98"/>
                      </a:cubicBezTo>
                      <a:cubicBezTo>
                        <a:pt x="193" y="100"/>
                        <a:pt x="192" y="104"/>
                        <a:pt x="193" y="106"/>
                      </a:cubicBezTo>
                      <a:cubicBezTo>
                        <a:pt x="194" y="109"/>
                        <a:pt x="195" y="113"/>
                        <a:pt x="193" y="116"/>
                      </a:cubicBezTo>
                      <a:cubicBezTo>
                        <a:pt x="191" y="120"/>
                        <a:pt x="194" y="123"/>
                        <a:pt x="194" y="127"/>
                      </a:cubicBezTo>
                      <a:cubicBezTo>
                        <a:pt x="193" y="132"/>
                        <a:pt x="193" y="137"/>
                        <a:pt x="193" y="142"/>
                      </a:cubicBezTo>
                      <a:cubicBezTo>
                        <a:pt x="193" y="143"/>
                        <a:pt x="193" y="144"/>
                        <a:pt x="194" y="144"/>
                      </a:cubicBezTo>
                      <a:cubicBezTo>
                        <a:pt x="196" y="149"/>
                        <a:pt x="196" y="154"/>
                        <a:pt x="192" y="159"/>
                      </a:cubicBezTo>
                      <a:close/>
                      <a:moveTo>
                        <a:pt x="152" y="355"/>
                      </a:moveTo>
                      <a:cubicBezTo>
                        <a:pt x="152" y="354"/>
                        <a:pt x="152" y="353"/>
                        <a:pt x="152" y="352"/>
                      </a:cubicBezTo>
                      <a:cubicBezTo>
                        <a:pt x="152" y="341"/>
                        <a:pt x="152" y="330"/>
                        <a:pt x="152" y="319"/>
                      </a:cubicBezTo>
                      <a:cubicBezTo>
                        <a:pt x="152" y="314"/>
                        <a:pt x="152" y="310"/>
                        <a:pt x="152" y="305"/>
                      </a:cubicBezTo>
                      <a:cubicBezTo>
                        <a:pt x="152" y="300"/>
                        <a:pt x="151" y="296"/>
                        <a:pt x="151" y="291"/>
                      </a:cubicBezTo>
                      <a:cubicBezTo>
                        <a:pt x="151" y="289"/>
                        <a:pt x="152" y="286"/>
                        <a:pt x="151" y="284"/>
                      </a:cubicBezTo>
                      <a:cubicBezTo>
                        <a:pt x="149" y="276"/>
                        <a:pt x="151" y="269"/>
                        <a:pt x="151" y="261"/>
                      </a:cubicBezTo>
                      <a:cubicBezTo>
                        <a:pt x="150" y="242"/>
                        <a:pt x="151" y="224"/>
                        <a:pt x="150" y="206"/>
                      </a:cubicBezTo>
                      <a:cubicBezTo>
                        <a:pt x="150" y="202"/>
                        <a:pt x="151" y="197"/>
                        <a:pt x="151" y="193"/>
                      </a:cubicBezTo>
                      <a:cubicBezTo>
                        <a:pt x="150" y="187"/>
                        <a:pt x="150" y="180"/>
                        <a:pt x="150" y="173"/>
                      </a:cubicBezTo>
                      <a:cubicBezTo>
                        <a:pt x="149" y="169"/>
                        <a:pt x="150" y="165"/>
                        <a:pt x="150" y="160"/>
                      </a:cubicBezTo>
                      <a:cubicBezTo>
                        <a:pt x="150" y="156"/>
                        <a:pt x="149" y="151"/>
                        <a:pt x="149" y="146"/>
                      </a:cubicBezTo>
                      <a:cubicBezTo>
                        <a:pt x="149" y="143"/>
                        <a:pt x="150" y="139"/>
                        <a:pt x="150" y="136"/>
                      </a:cubicBezTo>
                      <a:cubicBezTo>
                        <a:pt x="149" y="128"/>
                        <a:pt x="149" y="120"/>
                        <a:pt x="149" y="112"/>
                      </a:cubicBezTo>
                      <a:cubicBezTo>
                        <a:pt x="149" y="105"/>
                        <a:pt x="149" y="98"/>
                        <a:pt x="149" y="91"/>
                      </a:cubicBezTo>
                      <a:cubicBezTo>
                        <a:pt x="149" y="85"/>
                        <a:pt x="148" y="78"/>
                        <a:pt x="148" y="71"/>
                      </a:cubicBezTo>
                      <a:cubicBezTo>
                        <a:pt x="147" y="62"/>
                        <a:pt x="148" y="53"/>
                        <a:pt x="148" y="44"/>
                      </a:cubicBezTo>
                      <a:cubicBezTo>
                        <a:pt x="148" y="43"/>
                        <a:pt x="148" y="41"/>
                        <a:pt x="147" y="40"/>
                      </a:cubicBezTo>
                      <a:cubicBezTo>
                        <a:pt x="147" y="37"/>
                        <a:pt x="147" y="34"/>
                        <a:pt x="147" y="30"/>
                      </a:cubicBezTo>
                      <a:cubicBezTo>
                        <a:pt x="147" y="26"/>
                        <a:pt x="145" y="23"/>
                        <a:pt x="141" y="23"/>
                      </a:cubicBezTo>
                      <a:cubicBezTo>
                        <a:pt x="138" y="23"/>
                        <a:pt x="136" y="23"/>
                        <a:pt x="134" y="23"/>
                      </a:cubicBezTo>
                      <a:cubicBezTo>
                        <a:pt x="122" y="23"/>
                        <a:pt x="111" y="23"/>
                        <a:pt x="99" y="22"/>
                      </a:cubicBezTo>
                      <a:cubicBezTo>
                        <a:pt x="91" y="22"/>
                        <a:pt x="83" y="22"/>
                        <a:pt x="76" y="22"/>
                      </a:cubicBezTo>
                      <a:cubicBezTo>
                        <a:pt x="71" y="22"/>
                        <a:pt x="66" y="23"/>
                        <a:pt x="62" y="23"/>
                      </a:cubicBezTo>
                      <a:cubicBezTo>
                        <a:pt x="57" y="23"/>
                        <a:pt x="52" y="23"/>
                        <a:pt x="47" y="22"/>
                      </a:cubicBezTo>
                      <a:cubicBezTo>
                        <a:pt x="44" y="22"/>
                        <a:pt x="41" y="20"/>
                        <a:pt x="38" y="20"/>
                      </a:cubicBezTo>
                      <a:cubicBezTo>
                        <a:pt x="31" y="20"/>
                        <a:pt x="23" y="20"/>
                        <a:pt x="16" y="21"/>
                      </a:cubicBezTo>
                      <a:cubicBezTo>
                        <a:pt x="16" y="22"/>
                        <a:pt x="15" y="24"/>
                        <a:pt x="15" y="25"/>
                      </a:cubicBezTo>
                      <a:cubicBezTo>
                        <a:pt x="16" y="39"/>
                        <a:pt x="16" y="53"/>
                        <a:pt x="17" y="67"/>
                      </a:cubicBezTo>
                      <a:cubicBezTo>
                        <a:pt x="17" y="71"/>
                        <a:pt x="17" y="75"/>
                        <a:pt x="17" y="80"/>
                      </a:cubicBezTo>
                      <a:cubicBezTo>
                        <a:pt x="17" y="90"/>
                        <a:pt x="18" y="101"/>
                        <a:pt x="18" y="112"/>
                      </a:cubicBezTo>
                      <a:cubicBezTo>
                        <a:pt x="18" y="128"/>
                        <a:pt x="18" y="144"/>
                        <a:pt x="18" y="161"/>
                      </a:cubicBezTo>
                      <a:cubicBezTo>
                        <a:pt x="18" y="169"/>
                        <a:pt x="20" y="177"/>
                        <a:pt x="20" y="185"/>
                      </a:cubicBezTo>
                      <a:cubicBezTo>
                        <a:pt x="20" y="196"/>
                        <a:pt x="20" y="206"/>
                        <a:pt x="20" y="216"/>
                      </a:cubicBezTo>
                      <a:cubicBezTo>
                        <a:pt x="20" y="230"/>
                        <a:pt x="21" y="244"/>
                        <a:pt x="20" y="257"/>
                      </a:cubicBezTo>
                      <a:cubicBezTo>
                        <a:pt x="19" y="266"/>
                        <a:pt x="20" y="275"/>
                        <a:pt x="22" y="283"/>
                      </a:cubicBezTo>
                      <a:cubicBezTo>
                        <a:pt x="22" y="284"/>
                        <a:pt x="23" y="286"/>
                        <a:pt x="23" y="287"/>
                      </a:cubicBezTo>
                      <a:cubicBezTo>
                        <a:pt x="23" y="301"/>
                        <a:pt x="23" y="316"/>
                        <a:pt x="24" y="330"/>
                      </a:cubicBezTo>
                      <a:cubicBezTo>
                        <a:pt x="24" y="337"/>
                        <a:pt x="25" y="343"/>
                        <a:pt x="23" y="350"/>
                      </a:cubicBezTo>
                      <a:cubicBezTo>
                        <a:pt x="23" y="351"/>
                        <a:pt x="24" y="353"/>
                        <a:pt x="25" y="354"/>
                      </a:cubicBezTo>
                      <a:cubicBezTo>
                        <a:pt x="28" y="354"/>
                        <a:pt x="32" y="354"/>
                        <a:pt x="35" y="354"/>
                      </a:cubicBezTo>
                      <a:cubicBezTo>
                        <a:pt x="49" y="354"/>
                        <a:pt x="63" y="355"/>
                        <a:pt x="77" y="355"/>
                      </a:cubicBezTo>
                      <a:cubicBezTo>
                        <a:pt x="83" y="355"/>
                        <a:pt x="89" y="355"/>
                        <a:pt x="96" y="355"/>
                      </a:cubicBezTo>
                      <a:cubicBezTo>
                        <a:pt x="106" y="355"/>
                        <a:pt x="117" y="356"/>
                        <a:pt x="128" y="356"/>
                      </a:cubicBezTo>
                      <a:cubicBezTo>
                        <a:pt x="130" y="356"/>
                        <a:pt x="132" y="355"/>
                        <a:pt x="134" y="355"/>
                      </a:cubicBezTo>
                      <a:cubicBezTo>
                        <a:pt x="140" y="355"/>
                        <a:pt x="146" y="355"/>
                        <a:pt x="152" y="355"/>
                      </a:cubicBezTo>
                      <a:close/>
                      <a:moveTo>
                        <a:pt x="181" y="356"/>
                      </a:moveTo>
                      <a:cubicBezTo>
                        <a:pt x="181" y="354"/>
                        <a:pt x="181" y="353"/>
                        <a:pt x="181" y="352"/>
                      </a:cubicBezTo>
                      <a:cubicBezTo>
                        <a:pt x="181" y="336"/>
                        <a:pt x="182" y="320"/>
                        <a:pt x="183" y="304"/>
                      </a:cubicBezTo>
                      <a:cubicBezTo>
                        <a:pt x="184" y="297"/>
                        <a:pt x="185" y="290"/>
                        <a:pt x="185" y="283"/>
                      </a:cubicBezTo>
                      <a:cubicBezTo>
                        <a:pt x="185" y="275"/>
                        <a:pt x="184" y="266"/>
                        <a:pt x="184" y="257"/>
                      </a:cubicBezTo>
                      <a:cubicBezTo>
                        <a:pt x="184" y="246"/>
                        <a:pt x="184" y="234"/>
                        <a:pt x="184" y="223"/>
                      </a:cubicBezTo>
                      <a:cubicBezTo>
                        <a:pt x="184" y="217"/>
                        <a:pt x="183" y="211"/>
                        <a:pt x="184" y="206"/>
                      </a:cubicBezTo>
                      <a:cubicBezTo>
                        <a:pt x="185" y="201"/>
                        <a:pt x="184" y="197"/>
                        <a:pt x="184" y="193"/>
                      </a:cubicBezTo>
                      <a:cubicBezTo>
                        <a:pt x="184" y="190"/>
                        <a:pt x="183" y="188"/>
                        <a:pt x="183" y="186"/>
                      </a:cubicBezTo>
                      <a:cubicBezTo>
                        <a:pt x="183" y="181"/>
                        <a:pt x="184" y="176"/>
                        <a:pt x="184" y="171"/>
                      </a:cubicBezTo>
                      <a:cubicBezTo>
                        <a:pt x="183" y="161"/>
                        <a:pt x="183" y="152"/>
                        <a:pt x="183" y="142"/>
                      </a:cubicBezTo>
                      <a:cubicBezTo>
                        <a:pt x="183" y="138"/>
                        <a:pt x="183" y="134"/>
                        <a:pt x="183" y="130"/>
                      </a:cubicBezTo>
                      <a:cubicBezTo>
                        <a:pt x="183" y="122"/>
                        <a:pt x="179" y="114"/>
                        <a:pt x="183" y="107"/>
                      </a:cubicBezTo>
                      <a:cubicBezTo>
                        <a:pt x="183" y="106"/>
                        <a:pt x="183" y="106"/>
                        <a:pt x="183" y="105"/>
                      </a:cubicBezTo>
                      <a:cubicBezTo>
                        <a:pt x="180" y="90"/>
                        <a:pt x="181" y="74"/>
                        <a:pt x="181" y="59"/>
                      </a:cubicBezTo>
                      <a:cubicBezTo>
                        <a:pt x="181" y="49"/>
                        <a:pt x="179" y="39"/>
                        <a:pt x="182" y="30"/>
                      </a:cubicBezTo>
                      <a:cubicBezTo>
                        <a:pt x="182" y="29"/>
                        <a:pt x="181" y="29"/>
                        <a:pt x="181" y="28"/>
                      </a:cubicBezTo>
                      <a:cubicBezTo>
                        <a:pt x="181" y="24"/>
                        <a:pt x="180" y="23"/>
                        <a:pt x="175" y="23"/>
                      </a:cubicBezTo>
                      <a:cubicBezTo>
                        <a:pt x="170" y="24"/>
                        <a:pt x="165" y="24"/>
                        <a:pt x="161" y="24"/>
                      </a:cubicBezTo>
                      <a:cubicBezTo>
                        <a:pt x="157" y="24"/>
                        <a:pt x="155" y="25"/>
                        <a:pt x="156" y="29"/>
                      </a:cubicBezTo>
                      <a:cubicBezTo>
                        <a:pt x="156" y="31"/>
                        <a:pt x="157" y="33"/>
                        <a:pt x="157" y="35"/>
                      </a:cubicBezTo>
                      <a:cubicBezTo>
                        <a:pt x="155" y="42"/>
                        <a:pt x="158" y="49"/>
                        <a:pt x="157" y="56"/>
                      </a:cubicBezTo>
                      <a:cubicBezTo>
                        <a:pt x="156" y="63"/>
                        <a:pt x="158" y="71"/>
                        <a:pt x="158" y="78"/>
                      </a:cubicBezTo>
                      <a:cubicBezTo>
                        <a:pt x="158" y="84"/>
                        <a:pt x="157" y="90"/>
                        <a:pt x="160" y="96"/>
                      </a:cubicBezTo>
                      <a:cubicBezTo>
                        <a:pt x="161" y="98"/>
                        <a:pt x="160" y="101"/>
                        <a:pt x="160" y="103"/>
                      </a:cubicBezTo>
                      <a:cubicBezTo>
                        <a:pt x="159" y="106"/>
                        <a:pt x="158" y="108"/>
                        <a:pt x="159" y="110"/>
                      </a:cubicBezTo>
                      <a:cubicBezTo>
                        <a:pt x="160" y="113"/>
                        <a:pt x="159" y="116"/>
                        <a:pt x="159" y="118"/>
                      </a:cubicBezTo>
                      <a:cubicBezTo>
                        <a:pt x="159" y="125"/>
                        <a:pt x="158" y="131"/>
                        <a:pt x="159" y="138"/>
                      </a:cubicBezTo>
                      <a:cubicBezTo>
                        <a:pt x="160" y="142"/>
                        <a:pt x="159" y="147"/>
                        <a:pt x="161" y="152"/>
                      </a:cubicBezTo>
                      <a:cubicBezTo>
                        <a:pt x="161" y="153"/>
                        <a:pt x="160" y="153"/>
                        <a:pt x="160" y="154"/>
                      </a:cubicBezTo>
                      <a:cubicBezTo>
                        <a:pt x="159" y="157"/>
                        <a:pt x="159" y="160"/>
                        <a:pt x="161" y="163"/>
                      </a:cubicBezTo>
                      <a:cubicBezTo>
                        <a:pt x="161" y="164"/>
                        <a:pt x="162" y="165"/>
                        <a:pt x="162" y="166"/>
                      </a:cubicBezTo>
                      <a:cubicBezTo>
                        <a:pt x="162" y="174"/>
                        <a:pt x="162" y="182"/>
                        <a:pt x="162" y="189"/>
                      </a:cubicBezTo>
                      <a:cubicBezTo>
                        <a:pt x="162" y="198"/>
                        <a:pt x="162" y="206"/>
                        <a:pt x="162" y="214"/>
                      </a:cubicBezTo>
                      <a:cubicBezTo>
                        <a:pt x="163" y="227"/>
                        <a:pt x="161" y="239"/>
                        <a:pt x="163" y="251"/>
                      </a:cubicBezTo>
                      <a:cubicBezTo>
                        <a:pt x="164" y="258"/>
                        <a:pt x="163" y="265"/>
                        <a:pt x="163" y="272"/>
                      </a:cubicBezTo>
                      <a:cubicBezTo>
                        <a:pt x="164" y="283"/>
                        <a:pt x="164" y="294"/>
                        <a:pt x="164" y="305"/>
                      </a:cubicBezTo>
                      <a:cubicBezTo>
                        <a:pt x="165" y="316"/>
                        <a:pt x="165" y="326"/>
                        <a:pt x="165" y="336"/>
                      </a:cubicBezTo>
                      <a:cubicBezTo>
                        <a:pt x="166" y="341"/>
                        <a:pt x="166" y="345"/>
                        <a:pt x="166" y="350"/>
                      </a:cubicBezTo>
                      <a:cubicBezTo>
                        <a:pt x="166" y="351"/>
                        <a:pt x="167" y="354"/>
                        <a:pt x="169" y="354"/>
                      </a:cubicBezTo>
                      <a:cubicBezTo>
                        <a:pt x="172" y="355"/>
                        <a:pt x="176" y="355"/>
                        <a:pt x="181" y="356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559" name="Freeform 21"/>
                <p:cNvSpPr>
                  <a:spLocks noEditPoints="1"/>
                </p:cNvSpPr>
                <p:nvPr/>
              </p:nvSpPr>
              <p:spPr bwMode="auto">
                <a:xfrm>
                  <a:off x="830263" y="3911601"/>
                  <a:ext cx="935038" cy="923925"/>
                </a:xfrm>
                <a:custGeom>
                  <a:avLst/>
                  <a:gdLst>
                    <a:gd name="T0" fmla="*/ 289 w 320"/>
                    <a:gd name="T1" fmla="*/ 311 h 316"/>
                    <a:gd name="T2" fmla="*/ 227 w 320"/>
                    <a:gd name="T3" fmla="*/ 312 h 316"/>
                    <a:gd name="T4" fmla="*/ 186 w 320"/>
                    <a:gd name="T5" fmla="*/ 313 h 316"/>
                    <a:gd name="T6" fmla="*/ 159 w 320"/>
                    <a:gd name="T7" fmla="*/ 313 h 316"/>
                    <a:gd name="T8" fmla="*/ 89 w 320"/>
                    <a:gd name="T9" fmla="*/ 314 h 316"/>
                    <a:gd name="T10" fmla="*/ 18 w 320"/>
                    <a:gd name="T11" fmla="*/ 312 h 316"/>
                    <a:gd name="T12" fmla="*/ 8 w 320"/>
                    <a:gd name="T13" fmla="*/ 264 h 316"/>
                    <a:gd name="T14" fmla="*/ 6 w 320"/>
                    <a:gd name="T15" fmla="*/ 192 h 316"/>
                    <a:gd name="T16" fmla="*/ 4 w 320"/>
                    <a:gd name="T17" fmla="*/ 95 h 316"/>
                    <a:gd name="T18" fmla="*/ 3 w 320"/>
                    <a:gd name="T19" fmla="*/ 7 h 316"/>
                    <a:gd name="T20" fmla="*/ 22 w 320"/>
                    <a:gd name="T21" fmla="*/ 12 h 316"/>
                    <a:gd name="T22" fmla="*/ 83 w 320"/>
                    <a:gd name="T23" fmla="*/ 10 h 316"/>
                    <a:gd name="T24" fmla="*/ 129 w 320"/>
                    <a:gd name="T25" fmla="*/ 8 h 316"/>
                    <a:gd name="T26" fmla="*/ 176 w 320"/>
                    <a:gd name="T27" fmla="*/ 6 h 316"/>
                    <a:gd name="T28" fmla="*/ 235 w 320"/>
                    <a:gd name="T29" fmla="*/ 7 h 316"/>
                    <a:gd name="T30" fmla="*/ 302 w 320"/>
                    <a:gd name="T31" fmla="*/ 8 h 316"/>
                    <a:gd name="T32" fmla="*/ 317 w 320"/>
                    <a:gd name="T33" fmla="*/ 28 h 316"/>
                    <a:gd name="T34" fmla="*/ 319 w 320"/>
                    <a:gd name="T35" fmla="*/ 124 h 316"/>
                    <a:gd name="T36" fmla="*/ 317 w 320"/>
                    <a:gd name="T37" fmla="*/ 185 h 316"/>
                    <a:gd name="T38" fmla="*/ 320 w 320"/>
                    <a:gd name="T39" fmla="*/ 281 h 316"/>
                    <a:gd name="T40" fmla="*/ 305 w 320"/>
                    <a:gd name="T41" fmla="*/ 309 h 316"/>
                    <a:gd name="T42" fmla="*/ 302 w 320"/>
                    <a:gd name="T43" fmla="*/ 21 h 316"/>
                    <a:gd name="T44" fmla="*/ 231 w 320"/>
                    <a:gd name="T45" fmla="*/ 20 h 316"/>
                    <a:gd name="T46" fmla="*/ 176 w 320"/>
                    <a:gd name="T47" fmla="*/ 26 h 316"/>
                    <a:gd name="T48" fmla="*/ 180 w 320"/>
                    <a:gd name="T49" fmla="*/ 74 h 316"/>
                    <a:gd name="T50" fmla="*/ 183 w 320"/>
                    <a:gd name="T51" fmla="*/ 154 h 316"/>
                    <a:gd name="T52" fmla="*/ 186 w 320"/>
                    <a:gd name="T53" fmla="*/ 253 h 316"/>
                    <a:gd name="T54" fmla="*/ 186 w 320"/>
                    <a:gd name="T55" fmla="*/ 297 h 316"/>
                    <a:gd name="T56" fmla="*/ 254 w 320"/>
                    <a:gd name="T57" fmla="*/ 297 h 316"/>
                    <a:gd name="T58" fmla="*/ 308 w 320"/>
                    <a:gd name="T59" fmla="*/ 296 h 316"/>
                    <a:gd name="T60" fmla="*/ 307 w 320"/>
                    <a:gd name="T61" fmla="*/ 236 h 316"/>
                    <a:gd name="T62" fmla="*/ 308 w 320"/>
                    <a:gd name="T63" fmla="*/ 177 h 316"/>
                    <a:gd name="T64" fmla="*/ 309 w 320"/>
                    <a:gd name="T65" fmla="*/ 111 h 316"/>
                    <a:gd name="T66" fmla="*/ 308 w 320"/>
                    <a:gd name="T67" fmla="*/ 26 h 316"/>
                    <a:gd name="T68" fmla="*/ 11 w 320"/>
                    <a:gd name="T69" fmla="*/ 31 h 316"/>
                    <a:gd name="T70" fmla="*/ 14 w 320"/>
                    <a:gd name="T71" fmla="*/ 126 h 316"/>
                    <a:gd name="T72" fmla="*/ 16 w 320"/>
                    <a:gd name="T73" fmla="*/ 238 h 316"/>
                    <a:gd name="T74" fmla="*/ 29 w 320"/>
                    <a:gd name="T75" fmla="*/ 298 h 316"/>
                    <a:gd name="T76" fmla="*/ 90 w 320"/>
                    <a:gd name="T77" fmla="*/ 300 h 316"/>
                    <a:gd name="T78" fmla="*/ 138 w 320"/>
                    <a:gd name="T79" fmla="*/ 291 h 316"/>
                    <a:gd name="T80" fmla="*/ 133 w 320"/>
                    <a:gd name="T81" fmla="*/ 195 h 316"/>
                    <a:gd name="T82" fmla="*/ 132 w 320"/>
                    <a:gd name="T83" fmla="*/ 114 h 316"/>
                    <a:gd name="T84" fmla="*/ 133 w 320"/>
                    <a:gd name="T85" fmla="*/ 35 h 316"/>
                    <a:gd name="T86" fmla="*/ 86 w 320"/>
                    <a:gd name="T87" fmla="*/ 24 h 316"/>
                    <a:gd name="T88" fmla="*/ 12 w 320"/>
                    <a:gd name="T89" fmla="*/ 25 h 316"/>
                    <a:gd name="T90" fmla="*/ 144 w 320"/>
                    <a:gd name="T91" fmla="*/ 50 h 316"/>
                    <a:gd name="T92" fmla="*/ 143 w 320"/>
                    <a:gd name="T93" fmla="*/ 84 h 316"/>
                    <a:gd name="T94" fmla="*/ 143 w 320"/>
                    <a:gd name="T95" fmla="*/ 117 h 316"/>
                    <a:gd name="T96" fmla="*/ 144 w 320"/>
                    <a:gd name="T97" fmla="*/ 152 h 316"/>
                    <a:gd name="T98" fmla="*/ 150 w 320"/>
                    <a:gd name="T99" fmla="*/ 250 h 316"/>
                    <a:gd name="T100" fmla="*/ 171 w 320"/>
                    <a:gd name="T101" fmla="*/ 298 h 316"/>
                    <a:gd name="T102" fmla="*/ 173 w 320"/>
                    <a:gd name="T103" fmla="*/ 252 h 316"/>
                    <a:gd name="T104" fmla="*/ 170 w 320"/>
                    <a:gd name="T105" fmla="*/ 171 h 316"/>
                    <a:gd name="T106" fmla="*/ 168 w 320"/>
                    <a:gd name="T107" fmla="*/ 106 h 316"/>
                    <a:gd name="T108" fmla="*/ 168 w 320"/>
                    <a:gd name="T109" fmla="*/ 49 h 316"/>
                    <a:gd name="T110" fmla="*/ 146 w 320"/>
                    <a:gd name="T111" fmla="*/ 22 h 3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320" h="316">
                      <a:moveTo>
                        <a:pt x="300" y="307"/>
                      </a:moveTo>
                      <a:cubicBezTo>
                        <a:pt x="300" y="308"/>
                        <a:pt x="299" y="310"/>
                        <a:pt x="299" y="310"/>
                      </a:cubicBezTo>
                      <a:cubicBezTo>
                        <a:pt x="295" y="310"/>
                        <a:pt x="292" y="311"/>
                        <a:pt x="289" y="311"/>
                      </a:cubicBezTo>
                      <a:cubicBezTo>
                        <a:pt x="278" y="312"/>
                        <a:pt x="267" y="312"/>
                        <a:pt x="256" y="311"/>
                      </a:cubicBezTo>
                      <a:cubicBezTo>
                        <a:pt x="251" y="311"/>
                        <a:pt x="246" y="312"/>
                        <a:pt x="242" y="312"/>
                      </a:cubicBezTo>
                      <a:cubicBezTo>
                        <a:pt x="237" y="311"/>
                        <a:pt x="232" y="312"/>
                        <a:pt x="227" y="312"/>
                      </a:cubicBezTo>
                      <a:cubicBezTo>
                        <a:pt x="223" y="313"/>
                        <a:pt x="218" y="312"/>
                        <a:pt x="213" y="312"/>
                      </a:cubicBezTo>
                      <a:cubicBezTo>
                        <a:pt x="207" y="312"/>
                        <a:pt x="200" y="312"/>
                        <a:pt x="194" y="312"/>
                      </a:cubicBezTo>
                      <a:cubicBezTo>
                        <a:pt x="191" y="313"/>
                        <a:pt x="188" y="313"/>
                        <a:pt x="186" y="313"/>
                      </a:cubicBezTo>
                      <a:cubicBezTo>
                        <a:pt x="182" y="312"/>
                        <a:pt x="180" y="316"/>
                        <a:pt x="177" y="315"/>
                      </a:cubicBezTo>
                      <a:cubicBezTo>
                        <a:pt x="174" y="315"/>
                        <a:pt x="171" y="313"/>
                        <a:pt x="168" y="312"/>
                      </a:cubicBezTo>
                      <a:cubicBezTo>
                        <a:pt x="165" y="312"/>
                        <a:pt x="162" y="313"/>
                        <a:pt x="159" y="313"/>
                      </a:cubicBezTo>
                      <a:cubicBezTo>
                        <a:pt x="150" y="313"/>
                        <a:pt x="140" y="312"/>
                        <a:pt x="130" y="313"/>
                      </a:cubicBezTo>
                      <a:cubicBezTo>
                        <a:pt x="123" y="313"/>
                        <a:pt x="116" y="314"/>
                        <a:pt x="109" y="313"/>
                      </a:cubicBezTo>
                      <a:cubicBezTo>
                        <a:pt x="102" y="312"/>
                        <a:pt x="95" y="314"/>
                        <a:pt x="89" y="314"/>
                      </a:cubicBezTo>
                      <a:cubicBezTo>
                        <a:pt x="82" y="314"/>
                        <a:pt x="75" y="314"/>
                        <a:pt x="68" y="314"/>
                      </a:cubicBezTo>
                      <a:cubicBezTo>
                        <a:pt x="56" y="314"/>
                        <a:pt x="44" y="313"/>
                        <a:pt x="32" y="313"/>
                      </a:cubicBezTo>
                      <a:cubicBezTo>
                        <a:pt x="27" y="313"/>
                        <a:pt x="22" y="312"/>
                        <a:pt x="18" y="312"/>
                      </a:cubicBezTo>
                      <a:cubicBezTo>
                        <a:pt x="15" y="312"/>
                        <a:pt x="13" y="310"/>
                        <a:pt x="12" y="308"/>
                      </a:cubicBezTo>
                      <a:cubicBezTo>
                        <a:pt x="10" y="302"/>
                        <a:pt x="9" y="296"/>
                        <a:pt x="9" y="290"/>
                      </a:cubicBezTo>
                      <a:cubicBezTo>
                        <a:pt x="9" y="281"/>
                        <a:pt x="8" y="272"/>
                        <a:pt x="8" y="264"/>
                      </a:cubicBezTo>
                      <a:cubicBezTo>
                        <a:pt x="8" y="254"/>
                        <a:pt x="7" y="244"/>
                        <a:pt x="7" y="234"/>
                      </a:cubicBezTo>
                      <a:cubicBezTo>
                        <a:pt x="7" y="226"/>
                        <a:pt x="6" y="218"/>
                        <a:pt x="6" y="210"/>
                      </a:cubicBezTo>
                      <a:cubicBezTo>
                        <a:pt x="6" y="204"/>
                        <a:pt x="6" y="198"/>
                        <a:pt x="6" y="192"/>
                      </a:cubicBezTo>
                      <a:cubicBezTo>
                        <a:pt x="6" y="189"/>
                        <a:pt x="6" y="186"/>
                        <a:pt x="6" y="184"/>
                      </a:cubicBezTo>
                      <a:cubicBezTo>
                        <a:pt x="4" y="170"/>
                        <a:pt x="4" y="155"/>
                        <a:pt x="4" y="141"/>
                      </a:cubicBezTo>
                      <a:cubicBezTo>
                        <a:pt x="4" y="126"/>
                        <a:pt x="4" y="111"/>
                        <a:pt x="4" y="95"/>
                      </a:cubicBezTo>
                      <a:cubicBezTo>
                        <a:pt x="4" y="80"/>
                        <a:pt x="3" y="65"/>
                        <a:pt x="3" y="50"/>
                      </a:cubicBezTo>
                      <a:cubicBezTo>
                        <a:pt x="2" y="41"/>
                        <a:pt x="1" y="32"/>
                        <a:pt x="1" y="23"/>
                      </a:cubicBezTo>
                      <a:cubicBezTo>
                        <a:pt x="1" y="17"/>
                        <a:pt x="0" y="12"/>
                        <a:pt x="3" y="7"/>
                      </a:cubicBezTo>
                      <a:cubicBezTo>
                        <a:pt x="3" y="5"/>
                        <a:pt x="3" y="2"/>
                        <a:pt x="3" y="0"/>
                      </a:cubicBezTo>
                      <a:cubicBezTo>
                        <a:pt x="9" y="0"/>
                        <a:pt x="11" y="2"/>
                        <a:pt x="11" y="11"/>
                      </a:cubicBezTo>
                      <a:cubicBezTo>
                        <a:pt x="15" y="11"/>
                        <a:pt x="18" y="12"/>
                        <a:pt x="22" y="12"/>
                      </a:cubicBezTo>
                      <a:cubicBezTo>
                        <a:pt x="27" y="12"/>
                        <a:pt x="33" y="12"/>
                        <a:pt x="38" y="12"/>
                      </a:cubicBezTo>
                      <a:cubicBezTo>
                        <a:pt x="40" y="12"/>
                        <a:pt x="41" y="12"/>
                        <a:pt x="43" y="12"/>
                      </a:cubicBezTo>
                      <a:cubicBezTo>
                        <a:pt x="56" y="11"/>
                        <a:pt x="70" y="10"/>
                        <a:pt x="83" y="10"/>
                      </a:cubicBezTo>
                      <a:cubicBezTo>
                        <a:pt x="95" y="9"/>
                        <a:pt x="107" y="8"/>
                        <a:pt x="118" y="8"/>
                      </a:cubicBezTo>
                      <a:cubicBezTo>
                        <a:pt x="120" y="8"/>
                        <a:pt x="123" y="8"/>
                        <a:pt x="125" y="8"/>
                      </a:cubicBezTo>
                      <a:cubicBezTo>
                        <a:pt x="126" y="8"/>
                        <a:pt x="128" y="9"/>
                        <a:pt x="129" y="8"/>
                      </a:cubicBezTo>
                      <a:cubicBezTo>
                        <a:pt x="135" y="6"/>
                        <a:pt x="141" y="7"/>
                        <a:pt x="147" y="8"/>
                      </a:cubicBezTo>
                      <a:cubicBezTo>
                        <a:pt x="154" y="9"/>
                        <a:pt x="161" y="9"/>
                        <a:pt x="167" y="6"/>
                      </a:cubicBezTo>
                      <a:cubicBezTo>
                        <a:pt x="170" y="5"/>
                        <a:pt x="173" y="6"/>
                        <a:pt x="176" y="6"/>
                      </a:cubicBezTo>
                      <a:cubicBezTo>
                        <a:pt x="177" y="6"/>
                        <a:pt x="178" y="7"/>
                        <a:pt x="179" y="7"/>
                      </a:cubicBezTo>
                      <a:cubicBezTo>
                        <a:pt x="188" y="7"/>
                        <a:pt x="198" y="8"/>
                        <a:pt x="207" y="7"/>
                      </a:cubicBezTo>
                      <a:cubicBezTo>
                        <a:pt x="216" y="7"/>
                        <a:pt x="225" y="5"/>
                        <a:pt x="235" y="7"/>
                      </a:cubicBezTo>
                      <a:cubicBezTo>
                        <a:pt x="240" y="8"/>
                        <a:pt x="245" y="8"/>
                        <a:pt x="250" y="7"/>
                      </a:cubicBezTo>
                      <a:cubicBezTo>
                        <a:pt x="258" y="6"/>
                        <a:pt x="265" y="7"/>
                        <a:pt x="273" y="8"/>
                      </a:cubicBezTo>
                      <a:cubicBezTo>
                        <a:pt x="283" y="9"/>
                        <a:pt x="292" y="8"/>
                        <a:pt x="302" y="8"/>
                      </a:cubicBezTo>
                      <a:cubicBezTo>
                        <a:pt x="304" y="8"/>
                        <a:pt x="306" y="7"/>
                        <a:pt x="308" y="7"/>
                      </a:cubicBezTo>
                      <a:cubicBezTo>
                        <a:pt x="313" y="6"/>
                        <a:pt x="316" y="8"/>
                        <a:pt x="316" y="13"/>
                      </a:cubicBezTo>
                      <a:cubicBezTo>
                        <a:pt x="317" y="18"/>
                        <a:pt x="318" y="23"/>
                        <a:pt x="317" y="28"/>
                      </a:cubicBezTo>
                      <a:cubicBezTo>
                        <a:pt x="316" y="42"/>
                        <a:pt x="318" y="55"/>
                        <a:pt x="318" y="69"/>
                      </a:cubicBezTo>
                      <a:cubicBezTo>
                        <a:pt x="318" y="80"/>
                        <a:pt x="318" y="92"/>
                        <a:pt x="318" y="103"/>
                      </a:cubicBezTo>
                      <a:cubicBezTo>
                        <a:pt x="318" y="110"/>
                        <a:pt x="319" y="117"/>
                        <a:pt x="319" y="124"/>
                      </a:cubicBezTo>
                      <a:cubicBezTo>
                        <a:pt x="319" y="127"/>
                        <a:pt x="319" y="129"/>
                        <a:pt x="319" y="132"/>
                      </a:cubicBezTo>
                      <a:cubicBezTo>
                        <a:pt x="318" y="134"/>
                        <a:pt x="318" y="135"/>
                        <a:pt x="318" y="137"/>
                      </a:cubicBezTo>
                      <a:cubicBezTo>
                        <a:pt x="319" y="153"/>
                        <a:pt x="318" y="169"/>
                        <a:pt x="317" y="185"/>
                      </a:cubicBezTo>
                      <a:cubicBezTo>
                        <a:pt x="317" y="194"/>
                        <a:pt x="317" y="202"/>
                        <a:pt x="317" y="211"/>
                      </a:cubicBezTo>
                      <a:cubicBezTo>
                        <a:pt x="317" y="224"/>
                        <a:pt x="318" y="237"/>
                        <a:pt x="317" y="250"/>
                      </a:cubicBezTo>
                      <a:cubicBezTo>
                        <a:pt x="316" y="261"/>
                        <a:pt x="318" y="271"/>
                        <a:pt x="320" y="281"/>
                      </a:cubicBezTo>
                      <a:cubicBezTo>
                        <a:pt x="320" y="285"/>
                        <a:pt x="320" y="289"/>
                        <a:pt x="320" y="293"/>
                      </a:cubicBezTo>
                      <a:cubicBezTo>
                        <a:pt x="320" y="295"/>
                        <a:pt x="318" y="297"/>
                        <a:pt x="318" y="299"/>
                      </a:cubicBezTo>
                      <a:cubicBezTo>
                        <a:pt x="315" y="308"/>
                        <a:pt x="315" y="309"/>
                        <a:pt x="305" y="309"/>
                      </a:cubicBezTo>
                      <a:cubicBezTo>
                        <a:pt x="303" y="309"/>
                        <a:pt x="302" y="308"/>
                        <a:pt x="300" y="307"/>
                      </a:cubicBezTo>
                      <a:close/>
                      <a:moveTo>
                        <a:pt x="307" y="21"/>
                      </a:moveTo>
                      <a:cubicBezTo>
                        <a:pt x="305" y="21"/>
                        <a:pt x="303" y="21"/>
                        <a:pt x="302" y="21"/>
                      </a:cubicBezTo>
                      <a:cubicBezTo>
                        <a:pt x="296" y="21"/>
                        <a:pt x="290" y="20"/>
                        <a:pt x="285" y="21"/>
                      </a:cubicBezTo>
                      <a:cubicBezTo>
                        <a:pt x="274" y="22"/>
                        <a:pt x="263" y="20"/>
                        <a:pt x="251" y="20"/>
                      </a:cubicBezTo>
                      <a:cubicBezTo>
                        <a:pt x="245" y="21"/>
                        <a:pt x="238" y="19"/>
                        <a:pt x="231" y="20"/>
                      </a:cubicBezTo>
                      <a:cubicBezTo>
                        <a:pt x="222" y="21"/>
                        <a:pt x="213" y="21"/>
                        <a:pt x="205" y="21"/>
                      </a:cubicBezTo>
                      <a:cubicBezTo>
                        <a:pt x="197" y="21"/>
                        <a:pt x="189" y="21"/>
                        <a:pt x="181" y="21"/>
                      </a:cubicBezTo>
                      <a:cubicBezTo>
                        <a:pt x="177" y="21"/>
                        <a:pt x="176" y="22"/>
                        <a:pt x="176" y="26"/>
                      </a:cubicBezTo>
                      <a:cubicBezTo>
                        <a:pt x="177" y="28"/>
                        <a:pt x="176" y="30"/>
                        <a:pt x="177" y="31"/>
                      </a:cubicBezTo>
                      <a:cubicBezTo>
                        <a:pt x="180" y="36"/>
                        <a:pt x="180" y="42"/>
                        <a:pt x="180" y="48"/>
                      </a:cubicBezTo>
                      <a:cubicBezTo>
                        <a:pt x="180" y="57"/>
                        <a:pt x="179" y="66"/>
                        <a:pt x="180" y="74"/>
                      </a:cubicBezTo>
                      <a:cubicBezTo>
                        <a:pt x="180" y="78"/>
                        <a:pt x="179" y="82"/>
                        <a:pt x="179" y="86"/>
                      </a:cubicBezTo>
                      <a:cubicBezTo>
                        <a:pt x="179" y="93"/>
                        <a:pt x="179" y="100"/>
                        <a:pt x="180" y="107"/>
                      </a:cubicBezTo>
                      <a:cubicBezTo>
                        <a:pt x="181" y="123"/>
                        <a:pt x="182" y="138"/>
                        <a:pt x="183" y="154"/>
                      </a:cubicBezTo>
                      <a:cubicBezTo>
                        <a:pt x="183" y="167"/>
                        <a:pt x="183" y="179"/>
                        <a:pt x="183" y="192"/>
                      </a:cubicBezTo>
                      <a:cubicBezTo>
                        <a:pt x="184" y="200"/>
                        <a:pt x="183" y="208"/>
                        <a:pt x="184" y="216"/>
                      </a:cubicBezTo>
                      <a:cubicBezTo>
                        <a:pt x="184" y="228"/>
                        <a:pt x="185" y="240"/>
                        <a:pt x="186" y="253"/>
                      </a:cubicBezTo>
                      <a:cubicBezTo>
                        <a:pt x="186" y="258"/>
                        <a:pt x="185" y="264"/>
                        <a:pt x="185" y="270"/>
                      </a:cubicBezTo>
                      <a:cubicBezTo>
                        <a:pt x="185" y="278"/>
                        <a:pt x="185" y="287"/>
                        <a:pt x="185" y="295"/>
                      </a:cubicBezTo>
                      <a:cubicBezTo>
                        <a:pt x="185" y="296"/>
                        <a:pt x="186" y="297"/>
                        <a:pt x="186" y="297"/>
                      </a:cubicBezTo>
                      <a:cubicBezTo>
                        <a:pt x="197" y="297"/>
                        <a:pt x="208" y="297"/>
                        <a:pt x="218" y="297"/>
                      </a:cubicBezTo>
                      <a:cubicBezTo>
                        <a:pt x="222" y="298"/>
                        <a:pt x="226" y="298"/>
                        <a:pt x="230" y="298"/>
                      </a:cubicBezTo>
                      <a:cubicBezTo>
                        <a:pt x="238" y="298"/>
                        <a:pt x="246" y="297"/>
                        <a:pt x="254" y="297"/>
                      </a:cubicBezTo>
                      <a:cubicBezTo>
                        <a:pt x="262" y="297"/>
                        <a:pt x="270" y="298"/>
                        <a:pt x="277" y="298"/>
                      </a:cubicBezTo>
                      <a:cubicBezTo>
                        <a:pt x="287" y="297"/>
                        <a:pt x="296" y="297"/>
                        <a:pt x="306" y="296"/>
                      </a:cubicBezTo>
                      <a:cubicBezTo>
                        <a:pt x="306" y="296"/>
                        <a:pt x="307" y="296"/>
                        <a:pt x="308" y="296"/>
                      </a:cubicBezTo>
                      <a:cubicBezTo>
                        <a:pt x="310" y="290"/>
                        <a:pt x="310" y="290"/>
                        <a:pt x="307" y="286"/>
                      </a:cubicBezTo>
                      <a:cubicBezTo>
                        <a:pt x="305" y="280"/>
                        <a:pt x="306" y="274"/>
                        <a:pt x="306" y="268"/>
                      </a:cubicBezTo>
                      <a:cubicBezTo>
                        <a:pt x="306" y="258"/>
                        <a:pt x="306" y="247"/>
                        <a:pt x="307" y="236"/>
                      </a:cubicBezTo>
                      <a:cubicBezTo>
                        <a:pt x="308" y="230"/>
                        <a:pt x="305" y="223"/>
                        <a:pt x="308" y="217"/>
                      </a:cubicBezTo>
                      <a:cubicBezTo>
                        <a:pt x="309" y="214"/>
                        <a:pt x="307" y="211"/>
                        <a:pt x="307" y="208"/>
                      </a:cubicBezTo>
                      <a:cubicBezTo>
                        <a:pt x="309" y="198"/>
                        <a:pt x="307" y="187"/>
                        <a:pt x="308" y="177"/>
                      </a:cubicBezTo>
                      <a:cubicBezTo>
                        <a:pt x="310" y="169"/>
                        <a:pt x="308" y="161"/>
                        <a:pt x="308" y="153"/>
                      </a:cubicBezTo>
                      <a:cubicBezTo>
                        <a:pt x="308" y="147"/>
                        <a:pt x="309" y="140"/>
                        <a:pt x="309" y="134"/>
                      </a:cubicBezTo>
                      <a:cubicBezTo>
                        <a:pt x="309" y="126"/>
                        <a:pt x="309" y="119"/>
                        <a:pt x="309" y="111"/>
                      </a:cubicBezTo>
                      <a:cubicBezTo>
                        <a:pt x="309" y="100"/>
                        <a:pt x="309" y="89"/>
                        <a:pt x="309" y="79"/>
                      </a:cubicBezTo>
                      <a:cubicBezTo>
                        <a:pt x="309" y="70"/>
                        <a:pt x="308" y="61"/>
                        <a:pt x="308" y="51"/>
                      </a:cubicBezTo>
                      <a:cubicBezTo>
                        <a:pt x="308" y="43"/>
                        <a:pt x="308" y="35"/>
                        <a:pt x="308" y="26"/>
                      </a:cubicBezTo>
                      <a:cubicBezTo>
                        <a:pt x="308" y="24"/>
                        <a:pt x="308" y="23"/>
                        <a:pt x="307" y="21"/>
                      </a:cubicBezTo>
                      <a:close/>
                      <a:moveTo>
                        <a:pt x="12" y="25"/>
                      </a:moveTo>
                      <a:cubicBezTo>
                        <a:pt x="11" y="28"/>
                        <a:pt x="11" y="30"/>
                        <a:pt x="11" y="31"/>
                      </a:cubicBezTo>
                      <a:cubicBezTo>
                        <a:pt x="11" y="34"/>
                        <a:pt x="12" y="36"/>
                        <a:pt x="12" y="39"/>
                      </a:cubicBezTo>
                      <a:cubicBezTo>
                        <a:pt x="13" y="50"/>
                        <a:pt x="13" y="62"/>
                        <a:pt x="14" y="73"/>
                      </a:cubicBezTo>
                      <a:cubicBezTo>
                        <a:pt x="14" y="91"/>
                        <a:pt x="14" y="109"/>
                        <a:pt x="14" y="126"/>
                      </a:cubicBezTo>
                      <a:cubicBezTo>
                        <a:pt x="14" y="143"/>
                        <a:pt x="15" y="160"/>
                        <a:pt x="15" y="177"/>
                      </a:cubicBezTo>
                      <a:cubicBezTo>
                        <a:pt x="15" y="190"/>
                        <a:pt x="17" y="203"/>
                        <a:pt x="16" y="216"/>
                      </a:cubicBezTo>
                      <a:cubicBezTo>
                        <a:pt x="15" y="223"/>
                        <a:pt x="16" y="231"/>
                        <a:pt x="16" y="238"/>
                      </a:cubicBezTo>
                      <a:cubicBezTo>
                        <a:pt x="17" y="247"/>
                        <a:pt x="17" y="257"/>
                        <a:pt x="18" y="266"/>
                      </a:cubicBezTo>
                      <a:cubicBezTo>
                        <a:pt x="19" y="274"/>
                        <a:pt x="20" y="282"/>
                        <a:pt x="20" y="290"/>
                      </a:cubicBezTo>
                      <a:cubicBezTo>
                        <a:pt x="21" y="296"/>
                        <a:pt x="23" y="298"/>
                        <a:pt x="29" y="298"/>
                      </a:cubicBezTo>
                      <a:cubicBezTo>
                        <a:pt x="34" y="299"/>
                        <a:pt x="40" y="299"/>
                        <a:pt x="45" y="300"/>
                      </a:cubicBezTo>
                      <a:cubicBezTo>
                        <a:pt x="51" y="300"/>
                        <a:pt x="57" y="300"/>
                        <a:pt x="63" y="301"/>
                      </a:cubicBezTo>
                      <a:cubicBezTo>
                        <a:pt x="72" y="301"/>
                        <a:pt x="81" y="301"/>
                        <a:pt x="90" y="300"/>
                      </a:cubicBezTo>
                      <a:cubicBezTo>
                        <a:pt x="101" y="300"/>
                        <a:pt x="111" y="300"/>
                        <a:pt x="122" y="299"/>
                      </a:cubicBezTo>
                      <a:cubicBezTo>
                        <a:pt x="127" y="299"/>
                        <a:pt x="132" y="299"/>
                        <a:pt x="138" y="299"/>
                      </a:cubicBezTo>
                      <a:cubicBezTo>
                        <a:pt x="138" y="296"/>
                        <a:pt x="138" y="293"/>
                        <a:pt x="138" y="291"/>
                      </a:cubicBezTo>
                      <a:cubicBezTo>
                        <a:pt x="137" y="273"/>
                        <a:pt x="137" y="255"/>
                        <a:pt x="136" y="237"/>
                      </a:cubicBezTo>
                      <a:cubicBezTo>
                        <a:pt x="136" y="229"/>
                        <a:pt x="136" y="222"/>
                        <a:pt x="135" y="214"/>
                      </a:cubicBezTo>
                      <a:cubicBezTo>
                        <a:pt x="135" y="208"/>
                        <a:pt x="134" y="201"/>
                        <a:pt x="133" y="195"/>
                      </a:cubicBezTo>
                      <a:cubicBezTo>
                        <a:pt x="133" y="186"/>
                        <a:pt x="132" y="177"/>
                        <a:pt x="132" y="168"/>
                      </a:cubicBezTo>
                      <a:cubicBezTo>
                        <a:pt x="132" y="161"/>
                        <a:pt x="131" y="154"/>
                        <a:pt x="131" y="147"/>
                      </a:cubicBezTo>
                      <a:cubicBezTo>
                        <a:pt x="131" y="136"/>
                        <a:pt x="132" y="125"/>
                        <a:pt x="132" y="114"/>
                      </a:cubicBezTo>
                      <a:cubicBezTo>
                        <a:pt x="131" y="105"/>
                        <a:pt x="132" y="95"/>
                        <a:pt x="132" y="86"/>
                      </a:cubicBezTo>
                      <a:cubicBezTo>
                        <a:pt x="132" y="84"/>
                        <a:pt x="132" y="81"/>
                        <a:pt x="132" y="79"/>
                      </a:cubicBezTo>
                      <a:cubicBezTo>
                        <a:pt x="132" y="64"/>
                        <a:pt x="132" y="50"/>
                        <a:pt x="133" y="35"/>
                      </a:cubicBezTo>
                      <a:cubicBezTo>
                        <a:pt x="133" y="31"/>
                        <a:pt x="132" y="27"/>
                        <a:pt x="132" y="23"/>
                      </a:cubicBezTo>
                      <a:cubicBezTo>
                        <a:pt x="122" y="23"/>
                        <a:pt x="113" y="23"/>
                        <a:pt x="104" y="23"/>
                      </a:cubicBezTo>
                      <a:cubicBezTo>
                        <a:pt x="98" y="23"/>
                        <a:pt x="92" y="23"/>
                        <a:pt x="86" y="24"/>
                      </a:cubicBezTo>
                      <a:cubicBezTo>
                        <a:pt x="78" y="24"/>
                        <a:pt x="71" y="24"/>
                        <a:pt x="63" y="24"/>
                      </a:cubicBezTo>
                      <a:cubicBezTo>
                        <a:pt x="59" y="24"/>
                        <a:pt x="54" y="25"/>
                        <a:pt x="49" y="25"/>
                      </a:cubicBezTo>
                      <a:cubicBezTo>
                        <a:pt x="37" y="25"/>
                        <a:pt x="25" y="25"/>
                        <a:pt x="12" y="25"/>
                      </a:cubicBezTo>
                      <a:close/>
                      <a:moveTo>
                        <a:pt x="146" y="22"/>
                      </a:moveTo>
                      <a:cubicBezTo>
                        <a:pt x="145" y="30"/>
                        <a:pt x="144" y="38"/>
                        <a:pt x="143" y="45"/>
                      </a:cubicBezTo>
                      <a:cubicBezTo>
                        <a:pt x="143" y="47"/>
                        <a:pt x="144" y="49"/>
                        <a:pt x="144" y="50"/>
                      </a:cubicBezTo>
                      <a:cubicBezTo>
                        <a:pt x="144" y="53"/>
                        <a:pt x="143" y="56"/>
                        <a:pt x="144" y="59"/>
                      </a:cubicBezTo>
                      <a:cubicBezTo>
                        <a:pt x="145" y="65"/>
                        <a:pt x="145" y="70"/>
                        <a:pt x="143" y="76"/>
                      </a:cubicBezTo>
                      <a:cubicBezTo>
                        <a:pt x="142" y="78"/>
                        <a:pt x="142" y="81"/>
                        <a:pt x="143" y="84"/>
                      </a:cubicBezTo>
                      <a:cubicBezTo>
                        <a:pt x="143" y="89"/>
                        <a:pt x="144" y="93"/>
                        <a:pt x="143" y="98"/>
                      </a:cubicBezTo>
                      <a:cubicBezTo>
                        <a:pt x="142" y="99"/>
                        <a:pt x="142" y="101"/>
                        <a:pt x="142" y="103"/>
                      </a:cubicBezTo>
                      <a:cubicBezTo>
                        <a:pt x="143" y="108"/>
                        <a:pt x="143" y="112"/>
                        <a:pt x="143" y="117"/>
                      </a:cubicBezTo>
                      <a:cubicBezTo>
                        <a:pt x="144" y="122"/>
                        <a:pt x="141" y="128"/>
                        <a:pt x="143" y="133"/>
                      </a:cubicBezTo>
                      <a:cubicBezTo>
                        <a:pt x="145" y="137"/>
                        <a:pt x="144" y="141"/>
                        <a:pt x="144" y="146"/>
                      </a:cubicBezTo>
                      <a:cubicBezTo>
                        <a:pt x="143" y="148"/>
                        <a:pt x="144" y="150"/>
                        <a:pt x="144" y="152"/>
                      </a:cubicBezTo>
                      <a:cubicBezTo>
                        <a:pt x="144" y="158"/>
                        <a:pt x="145" y="164"/>
                        <a:pt x="145" y="170"/>
                      </a:cubicBezTo>
                      <a:cubicBezTo>
                        <a:pt x="146" y="184"/>
                        <a:pt x="147" y="198"/>
                        <a:pt x="148" y="211"/>
                      </a:cubicBezTo>
                      <a:cubicBezTo>
                        <a:pt x="149" y="224"/>
                        <a:pt x="150" y="237"/>
                        <a:pt x="150" y="250"/>
                      </a:cubicBezTo>
                      <a:cubicBezTo>
                        <a:pt x="151" y="260"/>
                        <a:pt x="151" y="271"/>
                        <a:pt x="151" y="281"/>
                      </a:cubicBezTo>
                      <a:cubicBezTo>
                        <a:pt x="151" y="287"/>
                        <a:pt x="150" y="292"/>
                        <a:pt x="152" y="298"/>
                      </a:cubicBezTo>
                      <a:cubicBezTo>
                        <a:pt x="159" y="298"/>
                        <a:pt x="165" y="298"/>
                        <a:pt x="171" y="298"/>
                      </a:cubicBezTo>
                      <a:cubicBezTo>
                        <a:pt x="172" y="296"/>
                        <a:pt x="172" y="295"/>
                        <a:pt x="172" y="294"/>
                      </a:cubicBezTo>
                      <a:cubicBezTo>
                        <a:pt x="172" y="287"/>
                        <a:pt x="172" y="280"/>
                        <a:pt x="172" y="274"/>
                      </a:cubicBezTo>
                      <a:cubicBezTo>
                        <a:pt x="172" y="267"/>
                        <a:pt x="173" y="259"/>
                        <a:pt x="173" y="252"/>
                      </a:cubicBezTo>
                      <a:cubicBezTo>
                        <a:pt x="172" y="241"/>
                        <a:pt x="172" y="230"/>
                        <a:pt x="171" y="219"/>
                      </a:cubicBezTo>
                      <a:cubicBezTo>
                        <a:pt x="171" y="209"/>
                        <a:pt x="171" y="199"/>
                        <a:pt x="171" y="189"/>
                      </a:cubicBezTo>
                      <a:cubicBezTo>
                        <a:pt x="171" y="183"/>
                        <a:pt x="170" y="177"/>
                        <a:pt x="170" y="171"/>
                      </a:cubicBezTo>
                      <a:cubicBezTo>
                        <a:pt x="170" y="156"/>
                        <a:pt x="167" y="142"/>
                        <a:pt x="169" y="127"/>
                      </a:cubicBezTo>
                      <a:cubicBezTo>
                        <a:pt x="169" y="126"/>
                        <a:pt x="169" y="125"/>
                        <a:pt x="169" y="124"/>
                      </a:cubicBezTo>
                      <a:cubicBezTo>
                        <a:pt x="169" y="118"/>
                        <a:pt x="168" y="112"/>
                        <a:pt x="168" y="106"/>
                      </a:cubicBezTo>
                      <a:cubicBezTo>
                        <a:pt x="168" y="96"/>
                        <a:pt x="169" y="85"/>
                        <a:pt x="168" y="75"/>
                      </a:cubicBezTo>
                      <a:cubicBezTo>
                        <a:pt x="168" y="67"/>
                        <a:pt x="167" y="60"/>
                        <a:pt x="168" y="52"/>
                      </a:cubicBezTo>
                      <a:cubicBezTo>
                        <a:pt x="168" y="51"/>
                        <a:pt x="168" y="50"/>
                        <a:pt x="168" y="49"/>
                      </a:cubicBezTo>
                      <a:cubicBezTo>
                        <a:pt x="168" y="41"/>
                        <a:pt x="167" y="34"/>
                        <a:pt x="167" y="26"/>
                      </a:cubicBezTo>
                      <a:cubicBezTo>
                        <a:pt x="166" y="23"/>
                        <a:pt x="165" y="21"/>
                        <a:pt x="162" y="21"/>
                      </a:cubicBezTo>
                      <a:cubicBezTo>
                        <a:pt x="157" y="21"/>
                        <a:pt x="151" y="22"/>
                        <a:pt x="146" y="22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560" name="Freeform 22"/>
                <p:cNvSpPr>
                  <a:spLocks noEditPoints="1"/>
                </p:cNvSpPr>
                <p:nvPr/>
              </p:nvSpPr>
              <p:spPr bwMode="auto">
                <a:xfrm>
                  <a:off x="3335338" y="3902076"/>
                  <a:ext cx="852488" cy="912813"/>
                </a:xfrm>
                <a:custGeom>
                  <a:avLst/>
                  <a:gdLst>
                    <a:gd name="T0" fmla="*/ 291 w 292"/>
                    <a:gd name="T1" fmla="*/ 61 h 312"/>
                    <a:gd name="T2" fmla="*/ 290 w 292"/>
                    <a:gd name="T3" fmla="*/ 114 h 312"/>
                    <a:gd name="T4" fmla="*/ 287 w 292"/>
                    <a:gd name="T5" fmla="*/ 205 h 312"/>
                    <a:gd name="T6" fmla="*/ 286 w 292"/>
                    <a:gd name="T7" fmla="*/ 288 h 312"/>
                    <a:gd name="T8" fmla="*/ 284 w 292"/>
                    <a:gd name="T9" fmla="*/ 306 h 312"/>
                    <a:gd name="T10" fmla="*/ 209 w 292"/>
                    <a:gd name="T11" fmla="*/ 307 h 312"/>
                    <a:gd name="T12" fmla="*/ 160 w 292"/>
                    <a:gd name="T13" fmla="*/ 307 h 312"/>
                    <a:gd name="T14" fmla="*/ 143 w 292"/>
                    <a:gd name="T15" fmla="*/ 305 h 312"/>
                    <a:gd name="T16" fmla="*/ 48 w 292"/>
                    <a:gd name="T17" fmla="*/ 304 h 312"/>
                    <a:gd name="T18" fmla="*/ 12 w 292"/>
                    <a:gd name="T19" fmla="*/ 299 h 312"/>
                    <a:gd name="T20" fmla="*/ 1 w 292"/>
                    <a:gd name="T21" fmla="*/ 262 h 312"/>
                    <a:gd name="T22" fmla="*/ 4 w 292"/>
                    <a:gd name="T23" fmla="*/ 145 h 312"/>
                    <a:gd name="T24" fmla="*/ 6 w 292"/>
                    <a:gd name="T25" fmla="*/ 59 h 312"/>
                    <a:gd name="T26" fmla="*/ 31 w 292"/>
                    <a:gd name="T27" fmla="*/ 4 h 312"/>
                    <a:gd name="T28" fmla="*/ 65 w 292"/>
                    <a:gd name="T29" fmla="*/ 2 h 312"/>
                    <a:gd name="T30" fmla="*/ 118 w 292"/>
                    <a:gd name="T31" fmla="*/ 2 h 312"/>
                    <a:gd name="T32" fmla="*/ 177 w 292"/>
                    <a:gd name="T33" fmla="*/ 1 h 312"/>
                    <a:gd name="T34" fmla="*/ 278 w 292"/>
                    <a:gd name="T35" fmla="*/ 3 h 312"/>
                    <a:gd name="T36" fmla="*/ 167 w 292"/>
                    <a:gd name="T37" fmla="*/ 52 h 312"/>
                    <a:gd name="T38" fmla="*/ 162 w 292"/>
                    <a:gd name="T39" fmla="*/ 165 h 312"/>
                    <a:gd name="T40" fmla="*/ 162 w 292"/>
                    <a:gd name="T41" fmla="*/ 255 h 312"/>
                    <a:gd name="T42" fmla="*/ 166 w 292"/>
                    <a:gd name="T43" fmla="*/ 293 h 312"/>
                    <a:gd name="T44" fmla="*/ 203 w 292"/>
                    <a:gd name="T45" fmla="*/ 293 h 312"/>
                    <a:gd name="T46" fmla="*/ 267 w 292"/>
                    <a:gd name="T47" fmla="*/ 297 h 312"/>
                    <a:gd name="T48" fmla="*/ 276 w 292"/>
                    <a:gd name="T49" fmla="*/ 260 h 312"/>
                    <a:gd name="T50" fmla="*/ 278 w 292"/>
                    <a:gd name="T51" fmla="*/ 158 h 312"/>
                    <a:gd name="T52" fmla="*/ 279 w 292"/>
                    <a:gd name="T53" fmla="*/ 82 h 312"/>
                    <a:gd name="T54" fmla="*/ 278 w 292"/>
                    <a:gd name="T55" fmla="*/ 21 h 312"/>
                    <a:gd name="T56" fmla="*/ 217 w 292"/>
                    <a:gd name="T57" fmla="*/ 15 h 312"/>
                    <a:gd name="T58" fmla="*/ 168 w 292"/>
                    <a:gd name="T59" fmla="*/ 14 h 312"/>
                    <a:gd name="T60" fmla="*/ 49 w 292"/>
                    <a:gd name="T61" fmla="*/ 290 h 312"/>
                    <a:gd name="T62" fmla="*/ 107 w 292"/>
                    <a:gd name="T63" fmla="*/ 291 h 312"/>
                    <a:gd name="T64" fmla="*/ 112 w 292"/>
                    <a:gd name="T65" fmla="*/ 207 h 312"/>
                    <a:gd name="T66" fmla="*/ 114 w 292"/>
                    <a:gd name="T67" fmla="*/ 98 h 312"/>
                    <a:gd name="T68" fmla="*/ 117 w 292"/>
                    <a:gd name="T69" fmla="*/ 53 h 312"/>
                    <a:gd name="T70" fmla="*/ 116 w 292"/>
                    <a:gd name="T71" fmla="*/ 35 h 312"/>
                    <a:gd name="T72" fmla="*/ 97 w 292"/>
                    <a:gd name="T73" fmla="*/ 14 h 312"/>
                    <a:gd name="T74" fmla="*/ 28 w 292"/>
                    <a:gd name="T75" fmla="*/ 17 h 312"/>
                    <a:gd name="T76" fmla="*/ 16 w 292"/>
                    <a:gd name="T77" fmla="*/ 40 h 312"/>
                    <a:gd name="T78" fmla="*/ 16 w 292"/>
                    <a:gd name="T79" fmla="*/ 86 h 312"/>
                    <a:gd name="T80" fmla="*/ 13 w 292"/>
                    <a:gd name="T81" fmla="*/ 160 h 312"/>
                    <a:gd name="T82" fmla="*/ 11 w 292"/>
                    <a:gd name="T83" fmla="*/ 241 h 312"/>
                    <a:gd name="T84" fmla="*/ 147 w 292"/>
                    <a:gd name="T85" fmla="*/ 291 h 312"/>
                    <a:gd name="T86" fmla="*/ 147 w 292"/>
                    <a:gd name="T87" fmla="*/ 235 h 312"/>
                    <a:gd name="T88" fmla="*/ 147 w 292"/>
                    <a:gd name="T89" fmla="*/ 194 h 312"/>
                    <a:gd name="T90" fmla="*/ 152 w 292"/>
                    <a:gd name="T91" fmla="*/ 62 h 312"/>
                    <a:gd name="T92" fmla="*/ 151 w 292"/>
                    <a:gd name="T93" fmla="*/ 15 h 312"/>
                    <a:gd name="T94" fmla="*/ 128 w 292"/>
                    <a:gd name="T95" fmla="*/ 54 h 312"/>
                    <a:gd name="T96" fmla="*/ 126 w 292"/>
                    <a:gd name="T97" fmla="*/ 140 h 312"/>
                    <a:gd name="T98" fmla="*/ 125 w 292"/>
                    <a:gd name="T99" fmla="*/ 226 h 312"/>
                    <a:gd name="T100" fmla="*/ 126 w 292"/>
                    <a:gd name="T101" fmla="*/ 285 h 3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</a:cxnLst>
                  <a:rect l="0" t="0" r="r" b="b"/>
                  <a:pathLst>
                    <a:path w="292" h="312">
                      <a:moveTo>
                        <a:pt x="291" y="6"/>
                      </a:moveTo>
                      <a:cubicBezTo>
                        <a:pt x="291" y="12"/>
                        <a:pt x="291" y="18"/>
                        <a:pt x="291" y="24"/>
                      </a:cubicBezTo>
                      <a:cubicBezTo>
                        <a:pt x="291" y="36"/>
                        <a:pt x="291" y="48"/>
                        <a:pt x="291" y="61"/>
                      </a:cubicBezTo>
                      <a:cubicBezTo>
                        <a:pt x="290" y="69"/>
                        <a:pt x="292" y="77"/>
                        <a:pt x="291" y="85"/>
                      </a:cubicBezTo>
                      <a:cubicBezTo>
                        <a:pt x="290" y="90"/>
                        <a:pt x="291" y="96"/>
                        <a:pt x="291" y="102"/>
                      </a:cubicBezTo>
                      <a:cubicBezTo>
                        <a:pt x="291" y="106"/>
                        <a:pt x="291" y="110"/>
                        <a:pt x="290" y="114"/>
                      </a:cubicBezTo>
                      <a:cubicBezTo>
                        <a:pt x="290" y="129"/>
                        <a:pt x="288" y="143"/>
                        <a:pt x="288" y="158"/>
                      </a:cubicBezTo>
                      <a:cubicBezTo>
                        <a:pt x="287" y="171"/>
                        <a:pt x="288" y="184"/>
                        <a:pt x="288" y="198"/>
                      </a:cubicBezTo>
                      <a:cubicBezTo>
                        <a:pt x="288" y="200"/>
                        <a:pt x="287" y="203"/>
                        <a:pt x="287" y="205"/>
                      </a:cubicBezTo>
                      <a:cubicBezTo>
                        <a:pt x="287" y="214"/>
                        <a:pt x="287" y="223"/>
                        <a:pt x="287" y="232"/>
                      </a:cubicBezTo>
                      <a:cubicBezTo>
                        <a:pt x="286" y="247"/>
                        <a:pt x="286" y="261"/>
                        <a:pt x="285" y="276"/>
                      </a:cubicBezTo>
                      <a:cubicBezTo>
                        <a:pt x="285" y="280"/>
                        <a:pt x="285" y="284"/>
                        <a:pt x="286" y="288"/>
                      </a:cubicBezTo>
                      <a:cubicBezTo>
                        <a:pt x="286" y="290"/>
                        <a:pt x="287" y="291"/>
                        <a:pt x="288" y="293"/>
                      </a:cubicBezTo>
                      <a:cubicBezTo>
                        <a:pt x="288" y="296"/>
                        <a:pt x="289" y="298"/>
                        <a:pt x="289" y="301"/>
                      </a:cubicBezTo>
                      <a:cubicBezTo>
                        <a:pt x="290" y="304"/>
                        <a:pt x="288" y="305"/>
                        <a:pt x="284" y="306"/>
                      </a:cubicBezTo>
                      <a:cubicBezTo>
                        <a:pt x="274" y="310"/>
                        <a:pt x="264" y="312"/>
                        <a:pt x="253" y="310"/>
                      </a:cubicBezTo>
                      <a:cubicBezTo>
                        <a:pt x="246" y="308"/>
                        <a:pt x="238" y="308"/>
                        <a:pt x="231" y="308"/>
                      </a:cubicBezTo>
                      <a:cubicBezTo>
                        <a:pt x="224" y="307"/>
                        <a:pt x="217" y="307"/>
                        <a:pt x="209" y="307"/>
                      </a:cubicBezTo>
                      <a:cubicBezTo>
                        <a:pt x="199" y="307"/>
                        <a:pt x="189" y="306"/>
                        <a:pt x="179" y="306"/>
                      </a:cubicBezTo>
                      <a:cubicBezTo>
                        <a:pt x="176" y="306"/>
                        <a:pt x="173" y="305"/>
                        <a:pt x="171" y="305"/>
                      </a:cubicBezTo>
                      <a:cubicBezTo>
                        <a:pt x="167" y="305"/>
                        <a:pt x="163" y="304"/>
                        <a:pt x="160" y="307"/>
                      </a:cubicBezTo>
                      <a:cubicBezTo>
                        <a:pt x="157" y="308"/>
                        <a:pt x="154" y="309"/>
                        <a:pt x="152" y="309"/>
                      </a:cubicBezTo>
                      <a:cubicBezTo>
                        <a:pt x="150" y="309"/>
                        <a:pt x="148" y="308"/>
                        <a:pt x="147" y="307"/>
                      </a:cubicBezTo>
                      <a:cubicBezTo>
                        <a:pt x="146" y="305"/>
                        <a:pt x="145" y="305"/>
                        <a:pt x="143" y="305"/>
                      </a:cubicBezTo>
                      <a:cubicBezTo>
                        <a:pt x="135" y="305"/>
                        <a:pt x="127" y="305"/>
                        <a:pt x="119" y="305"/>
                      </a:cubicBezTo>
                      <a:cubicBezTo>
                        <a:pt x="103" y="305"/>
                        <a:pt x="86" y="305"/>
                        <a:pt x="69" y="304"/>
                      </a:cubicBezTo>
                      <a:cubicBezTo>
                        <a:pt x="62" y="304"/>
                        <a:pt x="55" y="304"/>
                        <a:pt x="48" y="304"/>
                      </a:cubicBezTo>
                      <a:cubicBezTo>
                        <a:pt x="44" y="305"/>
                        <a:pt x="40" y="303"/>
                        <a:pt x="35" y="303"/>
                      </a:cubicBezTo>
                      <a:cubicBezTo>
                        <a:pt x="31" y="303"/>
                        <a:pt x="27" y="303"/>
                        <a:pt x="22" y="303"/>
                      </a:cubicBezTo>
                      <a:cubicBezTo>
                        <a:pt x="16" y="304"/>
                        <a:pt x="15" y="304"/>
                        <a:pt x="12" y="299"/>
                      </a:cubicBezTo>
                      <a:cubicBezTo>
                        <a:pt x="9" y="298"/>
                        <a:pt x="6" y="299"/>
                        <a:pt x="4" y="297"/>
                      </a:cubicBezTo>
                      <a:cubicBezTo>
                        <a:pt x="2" y="296"/>
                        <a:pt x="2" y="293"/>
                        <a:pt x="2" y="291"/>
                      </a:cubicBezTo>
                      <a:cubicBezTo>
                        <a:pt x="0" y="282"/>
                        <a:pt x="1" y="272"/>
                        <a:pt x="1" y="262"/>
                      </a:cubicBezTo>
                      <a:cubicBezTo>
                        <a:pt x="1" y="245"/>
                        <a:pt x="2" y="228"/>
                        <a:pt x="3" y="210"/>
                      </a:cubicBezTo>
                      <a:cubicBezTo>
                        <a:pt x="3" y="198"/>
                        <a:pt x="4" y="186"/>
                        <a:pt x="4" y="174"/>
                      </a:cubicBezTo>
                      <a:cubicBezTo>
                        <a:pt x="4" y="164"/>
                        <a:pt x="4" y="155"/>
                        <a:pt x="4" y="145"/>
                      </a:cubicBezTo>
                      <a:cubicBezTo>
                        <a:pt x="5" y="133"/>
                        <a:pt x="4" y="120"/>
                        <a:pt x="6" y="108"/>
                      </a:cubicBezTo>
                      <a:cubicBezTo>
                        <a:pt x="7" y="96"/>
                        <a:pt x="6" y="83"/>
                        <a:pt x="5" y="71"/>
                      </a:cubicBezTo>
                      <a:cubicBezTo>
                        <a:pt x="5" y="67"/>
                        <a:pt x="6" y="63"/>
                        <a:pt x="6" y="59"/>
                      </a:cubicBezTo>
                      <a:cubicBezTo>
                        <a:pt x="6" y="46"/>
                        <a:pt x="5" y="33"/>
                        <a:pt x="5" y="19"/>
                      </a:cubicBezTo>
                      <a:cubicBezTo>
                        <a:pt x="5" y="14"/>
                        <a:pt x="4" y="8"/>
                        <a:pt x="7" y="2"/>
                      </a:cubicBezTo>
                      <a:cubicBezTo>
                        <a:pt x="15" y="3"/>
                        <a:pt x="23" y="3"/>
                        <a:pt x="31" y="4"/>
                      </a:cubicBezTo>
                      <a:cubicBezTo>
                        <a:pt x="38" y="4"/>
                        <a:pt x="45" y="3"/>
                        <a:pt x="52" y="3"/>
                      </a:cubicBezTo>
                      <a:cubicBezTo>
                        <a:pt x="54" y="2"/>
                        <a:pt x="57" y="2"/>
                        <a:pt x="59" y="2"/>
                      </a:cubicBezTo>
                      <a:cubicBezTo>
                        <a:pt x="61" y="2"/>
                        <a:pt x="63" y="3"/>
                        <a:pt x="65" y="2"/>
                      </a:cubicBezTo>
                      <a:cubicBezTo>
                        <a:pt x="74" y="0"/>
                        <a:pt x="83" y="0"/>
                        <a:pt x="92" y="2"/>
                      </a:cubicBezTo>
                      <a:cubicBezTo>
                        <a:pt x="95" y="2"/>
                        <a:pt x="97" y="2"/>
                        <a:pt x="99" y="2"/>
                      </a:cubicBezTo>
                      <a:cubicBezTo>
                        <a:pt x="106" y="1"/>
                        <a:pt x="112" y="1"/>
                        <a:pt x="118" y="2"/>
                      </a:cubicBezTo>
                      <a:cubicBezTo>
                        <a:pt x="123" y="3"/>
                        <a:pt x="129" y="3"/>
                        <a:pt x="134" y="2"/>
                      </a:cubicBezTo>
                      <a:cubicBezTo>
                        <a:pt x="144" y="1"/>
                        <a:pt x="154" y="3"/>
                        <a:pt x="164" y="1"/>
                      </a:cubicBezTo>
                      <a:cubicBezTo>
                        <a:pt x="168" y="0"/>
                        <a:pt x="172" y="1"/>
                        <a:pt x="177" y="1"/>
                      </a:cubicBezTo>
                      <a:cubicBezTo>
                        <a:pt x="182" y="1"/>
                        <a:pt x="188" y="2"/>
                        <a:pt x="193" y="1"/>
                      </a:cubicBezTo>
                      <a:cubicBezTo>
                        <a:pt x="209" y="1"/>
                        <a:pt x="224" y="2"/>
                        <a:pt x="239" y="2"/>
                      </a:cubicBezTo>
                      <a:cubicBezTo>
                        <a:pt x="252" y="3"/>
                        <a:pt x="265" y="3"/>
                        <a:pt x="278" y="3"/>
                      </a:cubicBezTo>
                      <a:cubicBezTo>
                        <a:pt x="282" y="3"/>
                        <a:pt x="286" y="3"/>
                        <a:pt x="291" y="6"/>
                      </a:cubicBezTo>
                      <a:close/>
                      <a:moveTo>
                        <a:pt x="168" y="14"/>
                      </a:moveTo>
                      <a:cubicBezTo>
                        <a:pt x="168" y="27"/>
                        <a:pt x="167" y="40"/>
                        <a:pt x="167" y="52"/>
                      </a:cubicBezTo>
                      <a:cubicBezTo>
                        <a:pt x="166" y="59"/>
                        <a:pt x="164" y="67"/>
                        <a:pt x="165" y="75"/>
                      </a:cubicBezTo>
                      <a:cubicBezTo>
                        <a:pt x="165" y="89"/>
                        <a:pt x="165" y="103"/>
                        <a:pt x="164" y="117"/>
                      </a:cubicBezTo>
                      <a:cubicBezTo>
                        <a:pt x="163" y="133"/>
                        <a:pt x="163" y="149"/>
                        <a:pt x="162" y="165"/>
                      </a:cubicBezTo>
                      <a:cubicBezTo>
                        <a:pt x="162" y="172"/>
                        <a:pt x="163" y="179"/>
                        <a:pt x="163" y="186"/>
                      </a:cubicBezTo>
                      <a:cubicBezTo>
                        <a:pt x="162" y="196"/>
                        <a:pt x="162" y="205"/>
                        <a:pt x="163" y="215"/>
                      </a:cubicBezTo>
                      <a:cubicBezTo>
                        <a:pt x="164" y="228"/>
                        <a:pt x="161" y="242"/>
                        <a:pt x="162" y="255"/>
                      </a:cubicBezTo>
                      <a:cubicBezTo>
                        <a:pt x="163" y="256"/>
                        <a:pt x="162" y="256"/>
                        <a:pt x="162" y="257"/>
                      </a:cubicBezTo>
                      <a:cubicBezTo>
                        <a:pt x="162" y="267"/>
                        <a:pt x="162" y="278"/>
                        <a:pt x="162" y="288"/>
                      </a:cubicBezTo>
                      <a:cubicBezTo>
                        <a:pt x="162" y="292"/>
                        <a:pt x="162" y="292"/>
                        <a:pt x="166" y="293"/>
                      </a:cubicBezTo>
                      <a:cubicBezTo>
                        <a:pt x="175" y="293"/>
                        <a:pt x="185" y="290"/>
                        <a:pt x="194" y="294"/>
                      </a:cubicBezTo>
                      <a:cubicBezTo>
                        <a:pt x="194" y="294"/>
                        <a:pt x="194" y="293"/>
                        <a:pt x="195" y="293"/>
                      </a:cubicBezTo>
                      <a:cubicBezTo>
                        <a:pt x="198" y="293"/>
                        <a:pt x="200" y="294"/>
                        <a:pt x="203" y="293"/>
                      </a:cubicBezTo>
                      <a:cubicBezTo>
                        <a:pt x="209" y="293"/>
                        <a:pt x="214" y="296"/>
                        <a:pt x="219" y="294"/>
                      </a:cubicBezTo>
                      <a:cubicBezTo>
                        <a:pt x="221" y="293"/>
                        <a:pt x="223" y="294"/>
                        <a:pt x="225" y="294"/>
                      </a:cubicBezTo>
                      <a:cubicBezTo>
                        <a:pt x="239" y="296"/>
                        <a:pt x="253" y="297"/>
                        <a:pt x="267" y="297"/>
                      </a:cubicBezTo>
                      <a:cubicBezTo>
                        <a:pt x="272" y="297"/>
                        <a:pt x="274" y="295"/>
                        <a:pt x="274" y="289"/>
                      </a:cubicBezTo>
                      <a:cubicBezTo>
                        <a:pt x="275" y="287"/>
                        <a:pt x="275" y="285"/>
                        <a:pt x="275" y="283"/>
                      </a:cubicBezTo>
                      <a:cubicBezTo>
                        <a:pt x="275" y="276"/>
                        <a:pt x="275" y="268"/>
                        <a:pt x="276" y="260"/>
                      </a:cubicBezTo>
                      <a:cubicBezTo>
                        <a:pt x="276" y="252"/>
                        <a:pt x="275" y="245"/>
                        <a:pt x="276" y="238"/>
                      </a:cubicBezTo>
                      <a:cubicBezTo>
                        <a:pt x="276" y="226"/>
                        <a:pt x="277" y="214"/>
                        <a:pt x="277" y="202"/>
                      </a:cubicBezTo>
                      <a:cubicBezTo>
                        <a:pt x="277" y="187"/>
                        <a:pt x="277" y="173"/>
                        <a:pt x="278" y="158"/>
                      </a:cubicBezTo>
                      <a:cubicBezTo>
                        <a:pt x="278" y="147"/>
                        <a:pt x="279" y="137"/>
                        <a:pt x="279" y="126"/>
                      </a:cubicBezTo>
                      <a:cubicBezTo>
                        <a:pt x="280" y="122"/>
                        <a:pt x="280" y="118"/>
                        <a:pt x="280" y="114"/>
                      </a:cubicBezTo>
                      <a:cubicBezTo>
                        <a:pt x="281" y="104"/>
                        <a:pt x="282" y="93"/>
                        <a:pt x="279" y="82"/>
                      </a:cubicBezTo>
                      <a:cubicBezTo>
                        <a:pt x="279" y="82"/>
                        <a:pt x="280" y="81"/>
                        <a:pt x="280" y="80"/>
                      </a:cubicBezTo>
                      <a:cubicBezTo>
                        <a:pt x="280" y="73"/>
                        <a:pt x="281" y="65"/>
                        <a:pt x="281" y="58"/>
                      </a:cubicBezTo>
                      <a:cubicBezTo>
                        <a:pt x="281" y="46"/>
                        <a:pt x="280" y="33"/>
                        <a:pt x="278" y="21"/>
                      </a:cubicBezTo>
                      <a:cubicBezTo>
                        <a:pt x="278" y="16"/>
                        <a:pt x="276" y="16"/>
                        <a:pt x="271" y="16"/>
                      </a:cubicBezTo>
                      <a:cubicBezTo>
                        <a:pt x="264" y="16"/>
                        <a:pt x="256" y="16"/>
                        <a:pt x="248" y="15"/>
                      </a:cubicBezTo>
                      <a:cubicBezTo>
                        <a:pt x="238" y="14"/>
                        <a:pt x="228" y="14"/>
                        <a:pt x="217" y="15"/>
                      </a:cubicBezTo>
                      <a:cubicBezTo>
                        <a:pt x="214" y="15"/>
                        <a:pt x="212" y="16"/>
                        <a:pt x="209" y="15"/>
                      </a:cubicBezTo>
                      <a:cubicBezTo>
                        <a:pt x="198" y="14"/>
                        <a:pt x="187" y="15"/>
                        <a:pt x="177" y="15"/>
                      </a:cubicBezTo>
                      <a:cubicBezTo>
                        <a:pt x="174" y="15"/>
                        <a:pt x="171" y="15"/>
                        <a:pt x="168" y="14"/>
                      </a:cubicBezTo>
                      <a:close/>
                      <a:moveTo>
                        <a:pt x="11" y="289"/>
                      </a:moveTo>
                      <a:cubicBezTo>
                        <a:pt x="14" y="289"/>
                        <a:pt x="17" y="289"/>
                        <a:pt x="20" y="290"/>
                      </a:cubicBezTo>
                      <a:cubicBezTo>
                        <a:pt x="29" y="291"/>
                        <a:pt x="39" y="290"/>
                        <a:pt x="49" y="290"/>
                      </a:cubicBezTo>
                      <a:cubicBezTo>
                        <a:pt x="54" y="290"/>
                        <a:pt x="59" y="290"/>
                        <a:pt x="64" y="290"/>
                      </a:cubicBezTo>
                      <a:cubicBezTo>
                        <a:pt x="70" y="290"/>
                        <a:pt x="76" y="289"/>
                        <a:pt x="83" y="290"/>
                      </a:cubicBezTo>
                      <a:cubicBezTo>
                        <a:pt x="91" y="290"/>
                        <a:pt x="99" y="291"/>
                        <a:pt x="107" y="291"/>
                      </a:cubicBezTo>
                      <a:cubicBezTo>
                        <a:pt x="113" y="291"/>
                        <a:pt x="114" y="290"/>
                        <a:pt x="113" y="284"/>
                      </a:cubicBezTo>
                      <a:cubicBezTo>
                        <a:pt x="112" y="270"/>
                        <a:pt x="112" y="255"/>
                        <a:pt x="112" y="241"/>
                      </a:cubicBezTo>
                      <a:cubicBezTo>
                        <a:pt x="112" y="229"/>
                        <a:pt x="112" y="218"/>
                        <a:pt x="112" y="207"/>
                      </a:cubicBezTo>
                      <a:cubicBezTo>
                        <a:pt x="112" y="192"/>
                        <a:pt x="111" y="178"/>
                        <a:pt x="112" y="164"/>
                      </a:cubicBezTo>
                      <a:cubicBezTo>
                        <a:pt x="112" y="152"/>
                        <a:pt x="112" y="140"/>
                        <a:pt x="113" y="128"/>
                      </a:cubicBezTo>
                      <a:cubicBezTo>
                        <a:pt x="113" y="118"/>
                        <a:pt x="113" y="108"/>
                        <a:pt x="114" y="98"/>
                      </a:cubicBezTo>
                      <a:cubicBezTo>
                        <a:pt x="114" y="88"/>
                        <a:pt x="115" y="78"/>
                        <a:pt x="116" y="67"/>
                      </a:cubicBezTo>
                      <a:cubicBezTo>
                        <a:pt x="116" y="64"/>
                        <a:pt x="116" y="60"/>
                        <a:pt x="117" y="56"/>
                      </a:cubicBezTo>
                      <a:cubicBezTo>
                        <a:pt x="117" y="55"/>
                        <a:pt x="117" y="54"/>
                        <a:pt x="117" y="53"/>
                      </a:cubicBezTo>
                      <a:cubicBezTo>
                        <a:pt x="116" y="51"/>
                        <a:pt x="115" y="47"/>
                        <a:pt x="116" y="45"/>
                      </a:cubicBezTo>
                      <a:cubicBezTo>
                        <a:pt x="119" y="42"/>
                        <a:pt x="115" y="40"/>
                        <a:pt x="116" y="37"/>
                      </a:cubicBezTo>
                      <a:cubicBezTo>
                        <a:pt x="116" y="37"/>
                        <a:pt x="116" y="36"/>
                        <a:pt x="116" y="35"/>
                      </a:cubicBezTo>
                      <a:cubicBezTo>
                        <a:pt x="118" y="29"/>
                        <a:pt x="116" y="23"/>
                        <a:pt x="116" y="17"/>
                      </a:cubicBezTo>
                      <a:cubicBezTo>
                        <a:pt x="116" y="16"/>
                        <a:pt x="116" y="16"/>
                        <a:pt x="115" y="15"/>
                      </a:cubicBezTo>
                      <a:cubicBezTo>
                        <a:pt x="109" y="15"/>
                        <a:pt x="103" y="14"/>
                        <a:pt x="97" y="14"/>
                      </a:cubicBezTo>
                      <a:cubicBezTo>
                        <a:pt x="86" y="14"/>
                        <a:pt x="74" y="14"/>
                        <a:pt x="63" y="15"/>
                      </a:cubicBezTo>
                      <a:cubicBezTo>
                        <a:pt x="57" y="15"/>
                        <a:pt x="51" y="16"/>
                        <a:pt x="45" y="16"/>
                      </a:cubicBezTo>
                      <a:cubicBezTo>
                        <a:pt x="39" y="16"/>
                        <a:pt x="33" y="17"/>
                        <a:pt x="28" y="17"/>
                      </a:cubicBezTo>
                      <a:cubicBezTo>
                        <a:pt x="24" y="17"/>
                        <a:pt x="21" y="16"/>
                        <a:pt x="18" y="16"/>
                      </a:cubicBezTo>
                      <a:cubicBezTo>
                        <a:pt x="17" y="18"/>
                        <a:pt x="16" y="19"/>
                        <a:pt x="16" y="20"/>
                      </a:cubicBezTo>
                      <a:cubicBezTo>
                        <a:pt x="16" y="27"/>
                        <a:pt x="16" y="34"/>
                        <a:pt x="16" y="40"/>
                      </a:cubicBezTo>
                      <a:cubicBezTo>
                        <a:pt x="16" y="47"/>
                        <a:pt x="16" y="53"/>
                        <a:pt x="15" y="60"/>
                      </a:cubicBezTo>
                      <a:cubicBezTo>
                        <a:pt x="15" y="65"/>
                        <a:pt x="15" y="70"/>
                        <a:pt x="15" y="75"/>
                      </a:cubicBezTo>
                      <a:cubicBezTo>
                        <a:pt x="15" y="78"/>
                        <a:pt x="16" y="82"/>
                        <a:pt x="16" y="86"/>
                      </a:cubicBezTo>
                      <a:cubicBezTo>
                        <a:pt x="16" y="94"/>
                        <a:pt x="15" y="102"/>
                        <a:pt x="15" y="110"/>
                      </a:cubicBezTo>
                      <a:cubicBezTo>
                        <a:pt x="15" y="117"/>
                        <a:pt x="16" y="124"/>
                        <a:pt x="15" y="130"/>
                      </a:cubicBezTo>
                      <a:cubicBezTo>
                        <a:pt x="12" y="140"/>
                        <a:pt x="14" y="150"/>
                        <a:pt x="13" y="160"/>
                      </a:cubicBezTo>
                      <a:cubicBezTo>
                        <a:pt x="12" y="171"/>
                        <a:pt x="13" y="183"/>
                        <a:pt x="13" y="194"/>
                      </a:cubicBezTo>
                      <a:cubicBezTo>
                        <a:pt x="12" y="202"/>
                        <a:pt x="12" y="211"/>
                        <a:pt x="12" y="219"/>
                      </a:cubicBezTo>
                      <a:cubicBezTo>
                        <a:pt x="12" y="226"/>
                        <a:pt x="11" y="233"/>
                        <a:pt x="11" y="241"/>
                      </a:cubicBezTo>
                      <a:cubicBezTo>
                        <a:pt x="11" y="252"/>
                        <a:pt x="12" y="263"/>
                        <a:pt x="10" y="275"/>
                      </a:cubicBezTo>
                      <a:cubicBezTo>
                        <a:pt x="10" y="279"/>
                        <a:pt x="10" y="284"/>
                        <a:pt x="11" y="289"/>
                      </a:cubicBezTo>
                      <a:close/>
                      <a:moveTo>
                        <a:pt x="147" y="291"/>
                      </a:moveTo>
                      <a:cubicBezTo>
                        <a:pt x="147" y="279"/>
                        <a:pt x="148" y="268"/>
                        <a:pt x="148" y="257"/>
                      </a:cubicBezTo>
                      <a:cubicBezTo>
                        <a:pt x="148" y="256"/>
                        <a:pt x="148" y="254"/>
                        <a:pt x="148" y="253"/>
                      </a:cubicBezTo>
                      <a:cubicBezTo>
                        <a:pt x="147" y="247"/>
                        <a:pt x="147" y="241"/>
                        <a:pt x="147" y="235"/>
                      </a:cubicBezTo>
                      <a:cubicBezTo>
                        <a:pt x="147" y="233"/>
                        <a:pt x="147" y="231"/>
                        <a:pt x="147" y="230"/>
                      </a:cubicBezTo>
                      <a:cubicBezTo>
                        <a:pt x="147" y="225"/>
                        <a:pt x="148" y="221"/>
                        <a:pt x="148" y="216"/>
                      </a:cubicBezTo>
                      <a:cubicBezTo>
                        <a:pt x="148" y="208"/>
                        <a:pt x="147" y="201"/>
                        <a:pt x="147" y="194"/>
                      </a:cubicBezTo>
                      <a:cubicBezTo>
                        <a:pt x="148" y="177"/>
                        <a:pt x="149" y="160"/>
                        <a:pt x="149" y="143"/>
                      </a:cubicBezTo>
                      <a:cubicBezTo>
                        <a:pt x="150" y="126"/>
                        <a:pt x="150" y="109"/>
                        <a:pt x="151" y="92"/>
                      </a:cubicBezTo>
                      <a:cubicBezTo>
                        <a:pt x="151" y="82"/>
                        <a:pt x="152" y="72"/>
                        <a:pt x="152" y="62"/>
                      </a:cubicBezTo>
                      <a:cubicBezTo>
                        <a:pt x="152" y="58"/>
                        <a:pt x="153" y="53"/>
                        <a:pt x="152" y="49"/>
                      </a:cubicBezTo>
                      <a:cubicBezTo>
                        <a:pt x="152" y="43"/>
                        <a:pt x="153" y="38"/>
                        <a:pt x="153" y="32"/>
                      </a:cubicBezTo>
                      <a:cubicBezTo>
                        <a:pt x="154" y="27"/>
                        <a:pt x="155" y="20"/>
                        <a:pt x="151" y="15"/>
                      </a:cubicBezTo>
                      <a:cubicBezTo>
                        <a:pt x="144" y="15"/>
                        <a:pt x="137" y="15"/>
                        <a:pt x="129" y="15"/>
                      </a:cubicBezTo>
                      <a:cubicBezTo>
                        <a:pt x="129" y="22"/>
                        <a:pt x="129" y="28"/>
                        <a:pt x="129" y="34"/>
                      </a:cubicBezTo>
                      <a:cubicBezTo>
                        <a:pt x="129" y="41"/>
                        <a:pt x="128" y="47"/>
                        <a:pt x="128" y="54"/>
                      </a:cubicBezTo>
                      <a:cubicBezTo>
                        <a:pt x="128" y="62"/>
                        <a:pt x="128" y="71"/>
                        <a:pt x="128" y="79"/>
                      </a:cubicBezTo>
                      <a:cubicBezTo>
                        <a:pt x="128" y="85"/>
                        <a:pt x="128" y="90"/>
                        <a:pt x="128" y="95"/>
                      </a:cubicBezTo>
                      <a:cubicBezTo>
                        <a:pt x="127" y="110"/>
                        <a:pt x="126" y="125"/>
                        <a:pt x="126" y="140"/>
                      </a:cubicBezTo>
                      <a:cubicBezTo>
                        <a:pt x="125" y="148"/>
                        <a:pt x="125" y="156"/>
                        <a:pt x="125" y="164"/>
                      </a:cubicBezTo>
                      <a:cubicBezTo>
                        <a:pt x="125" y="170"/>
                        <a:pt x="124" y="176"/>
                        <a:pt x="124" y="182"/>
                      </a:cubicBezTo>
                      <a:cubicBezTo>
                        <a:pt x="126" y="197"/>
                        <a:pt x="124" y="211"/>
                        <a:pt x="125" y="226"/>
                      </a:cubicBezTo>
                      <a:cubicBezTo>
                        <a:pt x="125" y="228"/>
                        <a:pt x="124" y="230"/>
                        <a:pt x="124" y="231"/>
                      </a:cubicBezTo>
                      <a:cubicBezTo>
                        <a:pt x="127" y="239"/>
                        <a:pt x="126" y="248"/>
                        <a:pt x="125" y="256"/>
                      </a:cubicBezTo>
                      <a:cubicBezTo>
                        <a:pt x="125" y="265"/>
                        <a:pt x="126" y="275"/>
                        <a:pt x="126" y="285"/>
                      </a:cubicBezTo>
                      <a:cubicBezTo>
                        <a:pt x="126" y="288"/>
                        <a:pt x="128" y="290"/>
                        <a:pt x="131" y="290"/>
                      </a:cubicBezTo>
                      <a:cubicBezTo>
                        <a:pt x="136" y="291"/>
                        <a:pt x="141" y="291"/>
                        <a:pt x="147" y="291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561" name="Freeform 23"/>
                <p:cNvSpPr>
                  <a:spLocks noEditPoints="1"/>
                </p:cNvSpPr>
                <p:nvPr/>
              </p:nvSpPr>
              <p:spPr bwMode="auto">
                <a:xfrm>
                  <a:off x="3340100" y="2540001"/>
                  <a:ext cx="871538" cy="990600"/>
                </a:xfrm>
                <a:custGeom>
                  <a:avLst/>
                  <a:gdLst>
                    <a:gd name="T0" fmla="*/ 5 w 298"/>
                    <a:gd name="T1" fmla="*/ 321 h 339"/>
                    <a:gd name="T2" fmla="*/ 5 w 298"/>
                    <a:gd name="T3" fmla="*/ 243 h 339"/>
                    <a:gd name="T4" fmla="*/ 6 w 298"/>
                    <a:gd name="T5" fmla="*/ 172 h 339"/>
                    <a:gd name="T6" fmla="*/ 3 w 298"/>
                    <a:gd name="T7" fmla="*/ 76 h 339"/>
                    <a:gd name="T8" fmla="*/ 1 w 298"/>
                    <a:gd name="T9" fmla="*/ 23 h 339"/>
                    <a:gd name="T10" fmla="*/ 30 w 298"/>
                    <a:gd name="T11" fmla="*/ 4 h 339"/>
                    <a:gd name="T12" fmla="*/ 134 w 298"/>
                    <a:gd name="T13" fmla="*/ 4 h 339"/>
                    <a:gd name="T14" fmla="*/ 193 w 298"/>
                    <a:gd name="T15" fmla="*/ 2 h 339"/>
                    <a:gd name="T16" fmla="*/ 267 w 298"/>
                    <a:gd name="T17" fmla="*/ 2 h 339"/>
                    <a:gd name="T18" fmla="*/ 298 w 298"/>
                    <a:gd name="T19" fmla="*/ 9 h 339"/>
                    <a:gd name="T20" fmla="*/ 296 w 298"/>
                    <a:gd name="T21" fmla="*/ 66 h 339"/>
                    <a:gd name="T22" fmla="*/ 295 w 298"/>
                    <a:gd name="T23" fmla="*/ 161 h 339"/>
                    <a:gd name="T24" fmla="*/ 292 w 298"/>
                    <a:gd name="T25" fmla="*/ 222 h 339"/>
                    <a:gd name="T26" fmla="*/ 292 w 298"/>
                    <a:gd name="T27" fmla="*/ 327 h 339"/>
                    <a:gd name="T28" fmla="*/ 278 w 298"/>
                    <a:gd name="T29" fmla="*/ 337 h 339"/>
                    <a:gd name="T30" fmla="*/ 162 w 298"/>
                    <a:gd name="T31" fmla="*/ 339 h 339"/>
                    <a:gd name="T32" fmla="*/ 131 w 298"/>
                    <a:gd name="T33" fmla="*/ 338 h 339"/>
                    <a:gd name="T34" fmla="*/ 53 w 298"/>
                    <a:gd name="T35" fmla="*/ 338 h 339"/>
                    <a:gd name="T36" fmla="*/ 279 w 298"/>
                    <a:gd name="T37" fmla="*/ 325 h 339"/>
                    <a:gd name="T38" fmla="*/ 282 w 298"/>
                    <a:gd name="T39" fmla="*/ 233 h 339"/>
                    <a:gd name="T40" fmla="*/ 286 w 298"/>
                    <a:gd name="T41" fmla="*/ 137 h 339"/>
                    <a:gd name="T42" fmla="*/ 287 w 298"/>
                    <a:gd name="T43" fmla="*/ 86 h 339"/>
                    <a:gd name="T44" fmla="*/ 286 w 298"/>
                    <a:gd name="T45" fmla="*/ 16 h 339"/>
                    <a:gd name="T46" fmla="*/ 270 w 298"/>
                    <a:gd name="T47" fmla="*/ 11 h 339"/>
                    <a:gd name="T48" fmla="*/ 217 w 298"/>
                    <a:gd name="T49" fmla="*/ 10 h 339"/>
                    <a:gd name="T50" fmla="*/ 172 w 298"/>
                    <a:gd name="T51" fmla="*/ 11 h 339"/>
                    <a:gd name="T52" fmla="*/ 170 w 298"/>
                    <a:gd name="T53" fmla="*/ 67 h 339"/>
                    <a:gd name="T54" fmla="*/ 170 w 298"/>
                    <a:gd name="T55" fmla="*/ 174 h 339"/>
                    <a:gd name="T56" fmla="*/ 171 w 298"/>
                    <a:gd name="T57" fmla="*/ 307 h 339"/>
                    <a:gd name="T58" fmla="*/ 184 w 298"/>
                    <a:gd name="T59" fmla="*/ 326 h 339"/>
                    <a:gd name="T60" fmla="*/ 215 w 298"/>
                    <a:gd name="T61" fmla="*/ 324 h 339"/>
                    <a:gd name="T62" fmla="*/ 256 w 298"/>
                    <a:gd name="T63" fmla="*/ 324 h 339"/>
                    <a:gd name="T64" fmla="*/ 124 w 298"/>
                    <a:gd name="T65" fmla="*/ 325 h 339"/>
                    <a:gd name="T66" fmla="*/ 125 w 298"/>
                    <a:gd name="T67" fmla="*/ 251 h 339"/>
                    <a:gd name="T68" fmla="*/ 125 w 298"/>
                    <a:gd name="T69" fmla="*/ 171 h 339"/>
                    <a:gd name="T70" fmla="*/ 126 w 298"/>
                    <a:gd name="T71" fmla="*/ 92 h 339"/>
                    <a:gd name="T72" fmla="*/ 124 w 298"/>
                    <a:gd name="T73" fmla="*/ 18 h 339"/>
                    <a:gd name="T74" fmla="*/ 91 w 298"/>
                    <a:gd name="T75" fmla="*/ 14 h 339"/>
                    <a:gd name="T76" fmla="*/ 16 w 298"/>
                    <a:gd name="T77" fmla="*/ 16 h 339"/>
                    <a:gd name="T78" fmla="*/ 13 w 298"/>
                    <a:gd name="T79" fmla="*/ 86 h 339"/>
                    <a:gd name="T80" fmla="*/ 14 w 298"/>
                    <a:gd name="T81" fmla="*/ 181 h 339"/>
                    <a:gd name="T82" fmla="*/ 15 w 298"/>
                    <a:gd name="T83" fmla="*/ 300 h 339"/>
                    <a:gd name="T84" fmla="*/ 136 w 298"/>
                    <a:gd name="T85" fmla="*/ 12 h 339"/>
                    <a:gd name="T86" fmla="*/ 138 w 298"/>
                    <a:gd name="T87" fmla="*/ 70 h 339"/>
                    <a:gd name="T88" fmla="*/ 138 w 298"/>
                    <a:gd name="T89" fmla="*/ 118 h 339"/>
                    <a:gd name="T90" fmla="*/ 137 w 298"/>
                    <a:gd name="T91" fmla="*/ 230 h 339"/>
                    <a:gd name="T92" fmla="*/ 138 w 298"/>
                    <a:gd name="T93" fmla="*/ 289 h 339"/>
                    <a:gd name="T94" fmla="*/ 157 w 298"/>
                    <a:gd name="T95" fmla="*/ 325 h 339"/>
                    <a:gd name="T96" fmla="*/ 158 w 298"/>
                    <a:gd name="T97" fmla="*/ 295 h 339"/>
                    <a:gd name="T98" fmla="*/ 158 w 298"/>
                    <a:gd name="T99" fmla="*/ 204 h 339"/>
                    <a:gd name="T100" fmla="*/ 159 w 298"/>
                    <a:gd name="T101" fmla="*/ 155 h 339"/>
                    <a:gd name="T102" fmla="*/ 157 w 298"/>
                    <a:gd name="T103" fmla="*/ 70 h 339"/>
                    <a:gd name="T104" fmla="*/ 136 w 298"/>
                    <a:gd name="T105" fmla="*/ 12 h 33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</a:cxnLst>
                  <a:rect l="0" t="0" r="r" b="b"/>
                  <a:pathLst>
                    <a:path w="298" h="339">
                      <a:moveTo>
                        <a:pt x="8" y="339"/>
                      </a:moveTo>
                      <a:cubicBezTo>
                        <a:pt x="5" y="335"/>
                        <a:pt x="4" y="331"/>
                        <a:pt x="5" y="327"/>
                      </a:cubicBezTo>
                      <a:cubicBezTo>
                        <a:pt x="6" y="325"/>
                        <a:pt x="6" y="323"/>
                        <a:pt x="5" y="321"/>
                      </a:cubicBezTo>
                      <a:cubicBezTo>
                        <a:pt x="3" y="318"/>
                        <a:pt x="4" y="314"/>
                        <a:pt x="4" y="310"/>
                      </a:cubicBezTo>
                      <a:cubicBezTo>
                        <a:pt x="4" y="300"/>
                        <a:pt x="5" y="289"/>
                        <a:pt x="5" y="279"/>
                      </a:cubicBezTo>
                      <a:cubicBezTo>
                        <a:pt x="5" y="267"/>
                        <a:pt x="5" y="255"/>
                        <a:pt x="5" y="243"/>
                      </a:cubicBezTo>
                      <a:cubicBezTo>
                        <a:pt x="5" y="234"/>
                        <a:pt x="5" y="224"/>
                        <a:pt x="5" y="215"/>
                      </a:cubicBezTo>
                      <a:cubicBezTo>
                        <a:pt x="5" y="207"/>
                        <a:pt x="5" y="199"/>
                        <a:pt x="5" y="191"/>
                      </a:cubicBezTo>
                      <a:cubicBezTo>
                        <a:pt x="5" y="185"/>
                        <a:pt x="5" y="178"/>
                        <a:pt x="6" y="172"/>
                      </a:cubicBezTo>
                      <a:cubicBezTo>
                        <a:pt x="6" y="162"/>
                        <a:pt x="7" y="152"/>
                        <a:pt x="6" y="141"/>
                      </a:cubicBezTo>
                      <a:cubicBezTo>
                        <a:pt x="5" y="130"/>
                        <a:pt x="5" y="119"/>
                        <a:pt x="4" y="108"/>
                      </a:cubicBezTo>
                      <a:cubicBezTo>
                        <a:pt x="4" y="97"/>
                        <a:pt x="3" y="87"/>
                        <a:pt x="3" y="76"/>
                      </a:cubicBezTo>
                      <a:cubicBezTo>
                        <a:pt x="3" y="69"/>
                        <a:pt x="2" y="61"/>
                        <a:pt x="1" y="54"/>
                      </a:cubicBezTo>
                      <a:cubicBezTo>
                        <a:pt x="1" y="52"/>
                        <a:pt x="1" y="50"/>
                        <a:pt x="1" y="47"/>
                      </a:cubicBezTo>
                      <a:cubicBezTo>
                        <a:pt x="1" y="39"/>
                        <a:pt x="1" y="31"/>
                        <a:pt x="1" y="23"/>
                      </a:cubicBezTo>
                      <a:cubicBezTo>
                        <a:pt x="1" y="18"/>
                        <a:pt x="1" y="13"/>
                        <a:pt x="0" y="8"/>
                      </a:cubicBezTo>
                      <a:cubicBezTo>
                        <a:pt x="0" y="5"/>
                        <a:pt x="2" y="4"/>
                        <a:pt x="5" y="4"/>
                      </a:cubicBezTo>
                      <a:cubicBezTo>
                        <a:pt x="13" y="4"/>
                        <a:pt x="21" y="4"/>
                        <a:pt x="30" y="4"/>
                      </a:cubicBezTo>
                      <a:cubicBezTo>
                        <a:pt x="45" y="4"/>
                        <a:pt x="60" y="5"/>
                        <a:pt x="76" y="5"/>
                      </a:cubicBezTo>
                      <a:cubicBezTo>
                        <a:pt x="87" y="5"/>
                        <a:pt x="98" y="5"/>
                        <a:pt x="109" y="4"/>
                      </a:cubicBezTo>
                      <a:cubicBezTo>
                        <a:pt x="117" y="4"/>
                        <a:pt x="126" y="4"/>
                        <a:pt x="134" y="4"/>
                      </a:cubicBezTo>
                      <a:cubicBezTo>
                        <a:pt x="144" y="3"/>
                        <a:pt x="154" y="3"/>
                        <a:pt x="165" y="1"/>
                      </a:cubicBezTo>
                      <a:cubicBezTo>
                        <a:pt x="168" y="0"/>
                        <a:pt x="172" y="0"/>
                        <a:pt x="175" y="1"/>
                      </a:cubicBezTo>
                      <a:cubicBezTo>
                        <a:pt x="181" y="3"/>
                        <a:pt x="187" y="2"/>
                        <a:pt x="193" y="2"/>
                      </a:cubicBezTo>
                      <a:cubicBezTo>
                        <a:pt x="205" y="2"/>
                        <a:pt x="217" y="2"/>
                        <a:pt x="229" y="3"/>
                      </a:cubicBezTo>
                      <a:cubicBezTo>
                        <a:pt x="237" y="4"/>
                        <a:pt x="245" y="2"/>
                        <a:pt x="253" y="2"/>
                      </a:cubicBezTo>
                      <a:cubicBezTo>
                        <a:pt x="258" y="2"/>
                        <a:pt x="262" y="2"/>
                        <a:pt x="267" y="2"/>
                      </a:cubicBezTo>
                      <a:cubicBezTo>
                        <a:pt x="274" y="3"/>
                        <a:pt x="281" y="3"/>
                        <a:pt x="287" y="1"/>
                      </a:cubicBezTo>
                      <a:cubicBezTo>
                        <a:pt x="290" y="0"/>
                        <a:pt x="293" y="2"/>
                        <a:pt x="296" y="2"/>
                      </a:cubicBezTo>
                      <a:cubicBezTo>
                        <a:pt x="297" y="4"/>
                        <a:pt x="297" y="7"/>
                        <a:pt x="298" y="9"/>
                      </a:cubicBezTo>
                      <a:cubicBezTo>
                        <a:pt x="295" y="10"/>
                        <a:pt x="294" y="13"/>
                        <a:pt x="294" y="16"/>
                      </a:cubicBezTo>
                      <a:cubicBezTo>
                        <a:pt x="295" y="24"/>
                        <a:pt x="295" y="33"/>
                        <a:pt x="296" y="41"/>
                      </a:cubicBezTo>
                      <a:cubicBezTo>
                        <a:pt x="296" y="49"/>
                        <a:pt x="296" y="58"/>
                        <a:pt x="296" y="66"/>
                      </a:cubicBezTo>
                      <a:cubicBezTo>
                        <a:pt x="296" y="74"/>
                        <a:pt x="296" y="81"/>
                        <a:pt x="296" y="89"/>
                      </a:cubicBezTo>
                      <a:cubicBezTo>
                        <a:pt x="296" y="104"/>
                        <a:pt x="295" y="118"/>
                        <a:pt x="295" y="132"/>
                      </a:cubicBezTo>
                      <a:cubicBezTo>
                        <a:pt x="295" y="142"/>
                        <a:pt x="295" y="152"/>
                        <a:pt x="295" y="161"/>
                      </a:cubicBezTo>
                      <a:cubicBezTo>
                        <a:pt x="295" y="169"/>
                        <a:pt x="295" y="177"/>
                        <a:pt x="294" y="185"/>
                      </a:cubicBezTo>
                      <a:cubicBezTo>
                        <a:pt x="294" y="191"/>
                        <a:pt x="293" y="198"/>
                        <a:pt x="293" y="204"/>
                      </a:cubicBezTo>
                      <a:cubicBezTo>
                        <a:pt x="292" y="210"/>
                        <a:pt x="293" y="216"/>
                        <a:pt x="292" y="222"/>
                      </a:cubicBezTo>
                      <a:cubicBezTo>
                        <a:pt x="292" y="230"/>
                        <a:pt x="292" y="239"/>
                        <a:pt x="292" y="247"/>
                      </a:cubicBezTo>
                      <a:cubicBezTo>
                        <a:pt x="292" y="255"/>
                        <a:pt x="292" y="263"/>
                        <a:pt x="292" y="272"/>
                      </a:cubicBezTo>
                      <a:cubicBezTo>
                        <a:pt x="292" y="290"/>
                        <a:pt x="292" y="308"/>
                        <a:pt x="292" y="327"/>
                      </a:cubicBezTo>
                      <a:cubicBezTo>
                        <a:pt x="292" y="328"/>
                        <a:pt x="292" y="330"/>
                        <a:pt x="291" y="332"/>
                      </a:cubicBezTo>
                      <a:cubicBezTo>
                        <a:pt x="291" y="334"/>
                        <a:pt x="289" y="336"/>
                        <a:pt x="287" y="336"/>
                      </a:cubicBezTo>
                      <a:cubicBezTo>
                        <a:pt x="284" y="337"/>
                        <a:pt x="281" y="337"/>
                        <a:pt x="278" y="337"/>
                      </a:cubicBezTo>
                      <a:cubicBezTo>
                        <a:pt x="264" y="335"/>
                        <a:pt x="250" y="335"/>
                        <a:pt x="237" y="335"/>
                      </a:cubicBezTo>
                      <a:cubicBezTo>
                        <a:pt x="220" y="335"/>
                        <a:pt x="203" y="335"/>
                        <a:pt x="186" y="336"/>
                      </a:cubicBezTo>
                      <a:cubicBezTo>
                        <a:pt x="178" y="336"/>
                        <a:pt x="170" y="337"/>
                        <a:pt x="162" y="339"/>
                      </a:cubicBezTo>
                      <a:cubicBezTo>
                        <a:pt x="161" y="339"/>
                        <a:pt x="160" y="339"/>
                        <a:pt x="159" y="339"/>
                      </a:cubicBezTo>
                      <a:cubicBezTo>
                        <a:pt x="155" y="338"/>
                        <a:pt x="150" y="338"/>
                        <a:pt x="146" y="337"/>
                      </a:cubicBezTo>
                      <a:cubicBezTo>
                        <a:pt x="141" y="337"/>
                        <a:pt x="136" y="338"/>
                        <a:pt x="131" y="338"/>
                      </a:cubicBezTo>
                      <a:cubicBezTo>
                        <a:pt x="119" y="338"/>
                        <a:pt x="108" y="338"/>
                        <a:pt x="97" y="338"/>
                      </a:cubicBezTo>
                      <a:cubicBezTo>
                        <a:pt x="88" y="338"/>
                        <a:pt x="79" y="337"/>
                        <a:pt x="69" y="339"/>
                      </a:cubicBezTo>
                      <a:cubicBezTo>
                        <a:pt x="64" y="339"/>
                        <a:pt x="58" y="338"/>
                        <a:pt x="53" y="338"/>
                      </a:cubicBezTo>
                      <a:cubicBezTo>
                        <a:pt x="43" y="338"/>
                        <a:pt x="32" y="338"/>
                        <a:pt x="22" y="339"/>
                      </a:cubicBezTo>
                      <a:cubicBezTo>
                        <a:pt x="17" y="339"/>
                        <a:pt x="13" y="339"/>
                        <a:pt x="8" y="339"/>
                      </a:cubicBezTo>
                      <a:close/>
                      <a:moveTo>
                        <a:pt x="279" y="325"/>
                      </a:moveTo>
                      <a:cubicBezTo>
                        <a:pt x="279" y="323"/>
                        <a:pt x="278" y="321"/>
                        <a:pt x="278" y="320"/>
                      </a:cubicBezTo>
                      <a:cubicBezTo>
                        <a:pt x="279" y="308"/>
                        <a:pt x="279" y="296"/>
                        <a:pt x="280" y="284"/>
                      </a:cubicBezTo>
                      <a:cubicBezTo>
                        <a:pt x="280" y="267"/>
                        <a:pt x="281" y="250"/>
                        <a:pt x="282" y="233"/>
                      </a:cubicBezTo>
                      <a:cubicBezTo>
                        <a:pt x="282" y="221"/>
                        <a:pt x="283" y="210"/>
                        <a:pt x="283" y="199"/>
                      </a:cubicBezTo>
                      <a:cubicBezTo>
                        <a:pt x="284" y="181"/>
                        <a:pt x="284" y="163"/>
                        <a:pt x="285" y="145"/>
                      </a:cubicBezTo>
                      <a:cubicBezTo>
                        <a:pt x="285" y="142"/>
                        <a:pt x="285" y="140"/>
                        <a:pt x="286" y="137"/>
                      </a:cubicBezTo>
                      <a:cubicBezTo>
                        <a:pt x="286" y="128"/>
                        <a:pt x="287" y="118"/>
                        <a:pt x="287" y="109"/>
                      </a:cubicBezTo>
                      <a:cubicBezTo>
                        <a:pt x="287" y="105"/>
                        <a:pt x="287" y="101"/>
                        <a:pt x="287" y="97"/>
                      </a:cubicBezTo>
                      <a:cubicBezTo>
                        <a:pt x="286" y="94"/>
                        <a:pt x="287" y="90"/>
                        <a:pt x="287" y="86"/>
                      </a:cubicBezTo>
                      <a:cubicBezTo>
                        <a:pt x="287" y="81"/>
                        <a:pt x="286" y="76"/>
                        <a:pt x="286" y="71"/>
                      </a:cubicBezTo>
                      <a:cubicBezTo>
                        <a:pt x="286" y="63"/>
                        <a:pt x="287" y="56"/>
                        <a:pt x="287" y="48"/>
                      </a:cubicBezTo>
                      <a:cubicBezTo>
                        <a:pt x="286" y="38"/>
                        <a:pt x="285" y="27"/>
                        <a:pt x="286" y="16"/>
                      </a:cubicBezTo>
                      <a:cubicBezTo>
                        <a:pt x="286" y="15"/>
                        <a:pt x="285" y="13"/>
                        <a:pt x="285" y="11"/>
                      </a:cubicBezTo>
                      <a:cubicBezTo>
                        <a:pt x="281" y="11"/>
                        <a:pt x="279" y="11"/>
                        <a:pt x="276" y="11"/>
                      </a:cubicBezTo>
                      <a:cubicBezTo>
                        <a:pt x="274" y="11"/>
                        <a:pt x="272" y="11"/>
                        <a:pt x="270" y="11"/>
                      </a:cubicBezTo>
                      <a:cubicBezTo>
                        <a:pt x="267" y="11"/>
                        <a:pt x="265" y="12"/>
                        <a:pt x="262" y="12"/>
                      </a:cubicBezTo>
                      <a:cubicBezTo>
                        <a:pt x="257" y="12"/>
                        <a:pt x="253" y="11"/>
                        <a:pt x="249" y="11"/>
                      </a:cubicBezTo>
                      <a:cubicBezTo>
                        <a:pt x="238" y="11"/>
                        <a:pt x="227" y="10"/>
                        <a:pt x="217" y="10"/>
                      </a:cubicBezTo>
                      <a:cubicBezTo>
                        <a:pt x="210" y="10"/>
                        <a:pt x="203" y="10"/>
                        <a:pt x="197" y="9"/>
                      </a:cubicBezTo>
                      <a:cubicBezTo>
                        <a:pt x="196" y="9"/>
                        <a:pt x="196" y="9"/>
                        <a:pt x="195" y="10"/>
                      </a:cubicBezTo>
                      <a:cubicBezTo>
                        <a:pt x="188" y="10"/>
                        <a:pt x="180" y="10"/>
                        <a:pt x="172" y="11"/>
                      </a:cubicBezTo>
                      <a:cubicBezTo>
                        <a:pt x="171" y="13"/>
                        <a:pt x="171" y="16"/>
                        <a:pt x="171" y="20"/>
                      </a:cubicBezTo>
                      <a:cubicBezTo>
                        <a:pt x="170" y="25"/>
                        <a:pt x="169" y="30"/>
                        <a:pt x="169" y="36"/>
                      </a:cubicBezTo>
                      <a:cubicBezTo>
                        <a:pt x="169" y="46"/>
                        <a:pt x="170" y="56"/>
                        <a:pt x="170" y="67"/>
                      </a:cubicBezTo>
                      <a:cubicBezTo>
                        <a:pt x="170" y="79"/>
                        <a:pt x="170" y="91"/>
                        <a:pt x="170" y="103"/>
                      </a:cubicBezTo>
                      <a:cubicBezTo>
                        <a:pt x="171" y="117"/>
                        <a:pt x="171" y="131"/>
                        <a:pt x="171" y="144"/>
                      </a:cubicBezTo>
                      <a:cubicBezTo>
                        <a:pt x="171" y="154"/>
                        <a:pt x="171" y="164"/>
                        <a:pt x="170" y="174"/>
                      </a:cubicBezTo>
                      <a:cubicBezTo>
                        <a:pt x="170" y="187"/>
                        <a:pt x="171" y="199"/>
                        <a:pt x="171" y="212"/>
                      </a:cubicBezTo>
                      <a:cubicBezTo>
                        <a:pt x="171" y="234"/>
                        <a:pt x="172" y="257"/>
                        <a:pt x="171" y="279"/>
                      </a:cubicBezTo>
                      <a:cubicBezTo>
                        <a:pt x="171" y="288"/>
                        <a:pt x="172" y="298"/>
                        <a:pt x="171" y="307"/>
                      </a:cubicBezTo>
                      <a:cubicBezTo>
                        <a:pt x="170" y="313"/>
                        <a:pt x="170" y="319"/>
                        <a:pt x="170" y="325"/>
                      </a:cubicBezTo>
                      <a:cubicBezTo>
                        <a:pt x="175" y="325"/>
                        <a:pt x="179" y="326"/>
                        <a:pt x="183" y="326"/>
                      </a:cubicBezTo>
                      <a:cubicBezTo>
                        <a:pt x="184" y="326"/>
                        <a:pt x="184" y="326"/>
                        <a:pt x="184" y="326"/>
                      </a:cubicBezTo>
                      <a:cubicBezTo>
                        <a:pt x="187" y="325"/>
                        <a:pt x="190" y="324"/>
                        <a:pt x="193" y="325"/>
                      </a:cubicBezTo>
                      <a:cubicBezTo>
                        <a:pt x="198" y="325"/>
                        <a:pt x="202" y="325"/>
                        <a:pt x="206" y="324"/>
                      </a:cubicBezTo>
                      <a:cubicBezTo>
                        <a:pt x="209" y="324"/>
                        <a:pt x="212" y="324"/>
                        <a:pt x="215" y="324"/>
                      </a:cubicBezTo>
                      <a:cubicBezTo>
                        <a:pt x="219" y="324"/>
                        <a:pt x="223" y="325"/>
                        <a:pt x="227" y="324"/>
                      </a:cubicBezTo>
                      <a:cubicBezTo>
                        <a:pt x="234" y="323"/>
                        <a:pt x="241" y="323"/>
                        <a:pt x="248" y="324"/>
                      </a:cubicBezTo>
                      <a:cubicBezTo>
                        <a:pt x="251" y="324"/>
                        <a:pt x="254" y="324"/>
                        <a:pt x="256" y="324"/>
                      </a:cubicBezTo>
                      <a:cubicBezTo>
                        <a:pt x="259" y="323"/>
                        <a:pt x="261" y="323"/>
                        <a:pt x="263" y="324"/>
                      </a:cubicBezTo>
                      <a:cubicBezTo>
                        <a:pt x="268" y="327"/>
                        <a:pt x="273" y="325"/>
                        <a:pt x="279" y="325"/>
                      </a:cubicBezTo>
                      <a:close/>
                      <a:moveTo>
                        <a:pt x="124" y="325"/>
                      </a:moveTo>
                      <a:cubicBezTo>
                        <a:pt x="125" y="321"/>
                        <a:pt x="126" y="318"/>
                        <a:pt x="126" y="314"/>
                      </a:cubicBezTo>
                      <a:cubicBezTo>
                        <a:pt x="126" y="306"/>
                        <a:pt x="125" y="298"/>
                        <a:pt x="125" y="290"/>
                      </a:cubicBezTo>
                      <a:cubicBezTo>
                        <a:pt x="125" y="277"/>
                        <a:pt x="125" y="264"/>
                        <a:pt x="125" y="251"/>
                      </a:cubicBezTo>
                      <a:cubicBezTo>
                        <a:pt x="125" y="243"/>
                        <a:pt x="125" y="234"/>
                        <a:pt x="125" y="226"/>
                      </a:cubicBezTo>
                      <a:cubicBezTo>
                        <a:pt x="125" y="218"/>
                        <a:pt x="125" y="209"/>
                        <a:pt x="125" y="201"/>
                      </a:cubicBezTo>
                      <a:cubicBezTo>
                        <a:pt x="125" y="191"/>
                        <a:pt x="123" y="181"/>
                        <a:pt x="125" y="171"/>
                      </a:cubicBezTo>
                      <a:cubicBezTo>
                        <a:pt x="125" y="168"/>
                        <a:pt x="125" y="165"/>
                        <a:pt x="125" y="162"/>
                      </a:cubicBezTo>
                      <a:cubicBezTo>
                        <a:pt x="125" y="154"/>
                        <a:pt x="125" y="146"/>
                        <a:pt x="125" y="139"/>
                      </a:cubicBezTo>
                      <a:cubicBezTo>
                        <a:pt x="125" y="123"/>
                        <a:pt x="125" y="108"/>
                        <a:pt x="126" y="92"/>
                      </a:cubicBezTo>
                      <a:cubicBezTo>
                        <a:pt x="126" y="84"/>
                        <a:pt x="125" y="76"/>
                        <a:pt x="125" y="68"/>
                      </a:cubicBezTo>
                      <a:cubicBezTo>
                        <a:pt x="125" y="60"/>
                        <a:pt x="125" y="51"/>
                        <a:pt x="125" y="43"/>
                      </a:cubicBezTo>
                      <a:cubicBezTo>
                        <a:pt x="125" y="35"/>
                        <a:pt x="125" y="27"/>
                        <a:pt x="124" y="18"/>
                      </a:cubicBezTo>
                      <a:cubicBezTo>
                        <a:pt x="123" y="14"/>
                        <a:pt x="122" y="13"/>
                        <a:pt x="118" y="13"/>
                      </a:cubicBezTo>
                      <a:cubicBezTo>
                        <a:pt x="116" y="14"/>
                        <a:pt x="113" y="14"/>
                        <a:pt x="111" y="14"/>
                      </a:cubicBezTo>
                      <a:cubicBezTo>
                        <a:pt x="104" y="14"/>
                        <a:pt x="98" y="14"/>
                        <a:pt x="91" y="14"/>
                      </a:cubicBezTo>
                      <a:cubicBezTo>
                        <a:pt x="82" y="15"/>
                        <a:pt x="73" y="16"/>
                        <a:pt x="64" y="15"/>
                      </a:cubicBezTo>
                      <a:cubicBezTo>
                        <a:pt x="52" y="14"/>
                        <a:pt x="39" y="15"/>
                        <a:pt x="27" y="15"/>
                      </a:cubicBezTo>
                      <a:cubicBezTo>
                        <a:pt x="23" y="15"/>
                        <a:pt x="19" y="15"/>
                        <a:pt x="16" y="16"/>
                      </a:cubicBezTo>
                      <a:cubicBezTo>
                        <a:pt x="14" y="16"/>
                        <a:pt x="13" y="18"/>
                        <a:pt x="12" y="20"/>
                      </a:cubicBezTo>
                      <a:cubicBezTo>
                        <a:pt x="11" y="21"/>
                        <a:pt x="11" y="23"/>
                        <a:pt x="11" y="25"/>
                      </a:cubicBezTo>
                      <a:cubicBezTo>
                        <a:pt x="9" y="46"/>
                        <a:pt x="11" y="66"/>
                        <a:pt x="13" y="86"/>
                      </a:cubicBezTo>
                      <a:cubicBezTo>
                        <a:pt x="13" y="93"/>
                        <a:pt x="13" y="101"/>
                        <a:pt x="13" y="108"/>
                      </a:cubicBezTo>
                      <a:cubicBezTo>
                        <a:pt x="14" y="117"/>
                        <a:pt x="15" y="126"/>
                        <a:pt x="15" y="134"/>
                      </a:cubicBezTo>
                      <a:cubicBezTo>
                        <a:pt x="15" y="150"/>
                        <a:pt x="14" y="165"/>
                        <a:pt x="14" y="181"/>
                      </a:cubicBezTo>
                      <a:cubicBezTo>
                        <a:pt x="14" y="196"/>
                        <a:pt x="15" y="211"/>
                        <a:pt x="15" y="226"/>
                      </a:cubicBezTo>
                      <a:cubicBezTo>
                        <a:pt x="15" y="238"/>
                        <a:pt x="15" y="250"/>
                        <a:pt x="15" y="262"/>
                      </a:cubicBezTo>
                      <a:cubicBezTo>
                        <a:pt x="15" y="275"/>
                        <a:pt x="16" y="288"/>
                        <a:pt x="15" y="300"/>
                      </a:cubicBezTo>
                      <a:cubicBezTo>
                        <a:pt x="14" y="309"/>
                        <a:pt x="15" y="316"/>
                        <a:pt x="15" y="325"/>
                      </a:cubicBezTo>
                      <a:cubicBezTo>
                        <a:pt x="52" y="326"/>
                        <a:pt x="88" y="327"/>
                        <a:pt x="124" y="325"/>
                      </a:cubicBezTo>
                      <a:close/>
                      <a:moveTo>
                        <a:pt x="136" y="12"/>
                      </a:moveTo>
                      <a:cubicBezTo>
                        <a:pt x="137" y="17"/>
                        <a:pt x="137" y="22"/>
                        <a:pt x="137" y="26"/>
                      </a:cubicBezTo>
                      <a:cubicBezTo>
                        <a:pt x="137" y="40"/>
                        <a:pt x="138" y="54"/>
                        <a:pt x="138" y="67"/>
                      </a:cubicBezTo>
                      <a:cubicBezTo>
                        <a:pt x="138" y="68"/>
                        <a:pt x="138" y="70"/>
                        <a:pt x="138" y="70"/>
                      </a:cubicBezTo>
                      <a:cubicBezTo>
                        <a:pt x="136" y="72"/>
                        <a:pt x="137" y="73"/>
                        <a:pt x="137" y="75"/>
                      </a:cubicBezTo>
                      <a:cubicBezTo>
                        <a:pt x="138" y="77"/>
                        <a:pt x="138" y="80"/>
                        <a:pt x="138" y="82"/>
                      </a:cubicBezTo>
                      <a:cubicBezTo>
                        <a:pt x="138" y="94"/>
                        <a:pt x="138" y="106"/>
                        <a:pt x="138" y="118"/>
                      </a:cubicBezTo>
                      <a:cubicBezTo>
                        <a:pt x="139" y="132"/>
                        <a:pt x="137" y="147"/>
                        <a:pt x="138" y="161"/>
                      </a:cubicBezTo>
                      <a:cubicBezTo>
                        <a:pt x="139" y="173"/>
                        <a:pt x="138" y="186"/>
                        <a:pt x="137" y="199"/>
                      </a:cubicBezTo>
                      <a:cubicBezTo>
                        <a:pt x="137" y="209"/>
                        <a:pt x="137" y="219"/>
                        <a:pt x="137" y="230"/>
                      </a:cubicBezTo>
                      <a:cubicBezTo>
                        <a:pt x="137" y="232"/>
                        <a:pt x="137" y="235"/>
                        <a:pt x="137" y="238"/>
                      </a:cubicBezTo>
                      <a:cubicBezTo>
                        <a:pt x="138" y="248"/>
                        <a:pt x="139" y="258"/>
                        <a:pt x="138" y="268"/>
                      </a:cubicBezTo>
                      <a:cubicBezTo>
                        <a:pt x="137" y="275"/>
                        <a:pt x="138" y="282"/>
                        <a:pt x="138" y="289"/>
                      </a:cubicBezTo>
                      <a:cubicBezTo>
                        <a:pt x="138" y="296"/>
                        <a:pt x="138" y="302"/>
                        <a:pt x="138" y="309"/>
                      </a:cubicBezTo>
                      <a:cubicBezTo>
                        <a:pt x="138" y="315"/>
                        <a:pt x="138" y="321"/>
                        <a:pt x="138" y="327"/>
                      </a:cubicBezTo>
                      <a:cubicBezTo>
                        <a:pt x="145" y="326"/>
                        <a:pt x="151" y="325"/>
                        <a:pt x="157" y="325"/>
                      </a:cubicBezTo>
                      <a:cubicBezTo>
                        <a:pt x="157" y="323"/>
                        <a:pt x="157" y="320"/>
                        <a:pt x="157" y="318"/>
                      </a:cubicBezTo>
                      <a:cubicBezTo>
                        <a:pt x="157" y="316"/>
                        <a:pt x="157" y="313"/>
                        <a:pt x="157" y="310"/>
                      </a:cubicBezTo>
                      <a:cubicBezTo>
                        <a:pt x="157" y="305"/>
                        <a:pt x="158" y="300"/>
                        <a:pt x="158" y="295"/>
                      </a:cubicBezTo>
                      <a:cubicBezTo>
                        <a:pt x="159" y="276"/>
                        <a:pt x="159" y="257"/>
                        <a:pt x="159" y="238"/>
                      </a:cubicBezTo>
                      <a:cubicBezTo>
                        <a:pt x="159" y="236"/>
                        <a:pt x="159" y="235"/>
                        <a:pt x="159" y="234"/>
                      </a:cubicBezTo>
                      <a:cubicBezTo>
                        <a:pt x="159" y="224"/>
                        <a:pt x="158" y="214"/>
                        <a:pt x="158" y="204"/>
                      </a:cubicBezTo>
                      <a:cubicBezTo>
                        <a:pt x="158" y="203"/>
                        <a:pt x="159" y="202"/>
                        <a:pt x="159" y="200"/>
                      </a:cubicBezTo>
                      <a:cubicBezTo>
                        <a:pt x="158" y="196"/>
                        <a:pt x="158" y="192"/>
                        <a:pt x="158" y="187"/>
                      </a:cubicBezTo>
                      <a:cubicBezTo>
                        <a:pt x="158" y="176"/>
                        <a:pt x="159" y="166"/>
                        <a:pt x="159" y="155"/>
                      </a:cubicBezTo>
                      <a:cubicBezTo>
                        <a:pt x="159" y="141"/>
                        <a:pt x="158" y="128"/>
                        <a:pt x="158" y="114"/>
                      </a:cubicBezTo>
                      <a:cubicBezTo>
                        <a:pt x="158" y="108"/>
                        <a:pt x="158" y="102"/>
                        <a:pt x="158" y="96"/>
                      </a:cubicBezTo>
                      <a:cubicBezTo>
                        <a:pt x="158" y="87"/>
                        <a:pt x="158" y="79"/>
                        <a:pt x="157" y="70"/>
                      </a:cubicBezTo>
                      <a:cubicBezTo>
                        <a:pt x="156" y="61"/>
                        <a:pt x="157" y="52"/>
                        <a:pt x="157" y="43"/>
                      </a:cubicBezTo>
                      <a:cubicBezTo>
                        <a:pt x="157" y="33"/>
                        <a:pt x="157" y="23"/>
                        <a:pt x="155" y="12"/>
                      </a:cubicBezTo>
                      <a:cubicBezTo>
                        <a:pt x="149" y="12"/>
                        <a:pt x="143" y="12"/>
                        <a:pt x="136" y="12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562" name="Freeform 24"/>
                <p:cNvSpPr>
                  <a:spLocks noEditPoints="1"/>
                </p:cNvSpPr>
                <p:nvPr/>
              </p:nvSpPr>
              <p:spPr bwMode="auto">
                <a:xfrm>
                  <a:off x="2422525" y="4570413"/>
                  <a:ext cx="117475" cy="119063"/>
                </a:xfrm>
                <a:custGeom>
                  <a:avLst/>
                  <a:gdLst>
                    <a:gd name="T0" fmla="*/ 3 w 40"/>
                    <a:gd name="T1" fmla="*/ 10 h 41"/>
                    <a:gd name="T2" fmla="*/ 12 w 40"/>
                    <a:gd name="T3" fmla="*/ 4 h 41"/>
                    <a:gd name="T4" fmla="*/ 29 w 40"/>
                    <a:gd name="T5" fmla="*/ 1 h 41"/>
                    <a:gd name="T6" fmla="*/ 37 w 40"/>
                    <a:gd name="T7" fmla="*/ 9 h 41"/>
                    <a:gd name="T8" fmla="*/ 38 w 40"/>
                    <a:gd name="T9" fmla="*/ 15 h 41"/>
                    <a:gd name="T10" fmla="*/ 26 w 40"/>
                    <a:gd name="T11" fmla="*/ 39 h 41"/>
                    <a:gd name="T12" fmla="*/ 6 w 40"/>
                    <a:gd name="T13" fmla="*/ 30 h 41"/>
                    <a:gd name="T14" fmla="*/ 4 w 40"/>
                    <a:gd name="T15" fmla="*/ 27 h 41"/>
                    <a:gd name="T16" fmla="*/ 2 w 40"/>
                    <a:gd name="T17" fmla="*/ 16 h 41"/>
                    <a:gd name="T18" fmla="*/ 3 w 40"/>
                    <a:gd name="T19" fmla="*/ 10 h 41"/>
                    <a:gd name="T20" fmla="*/ 26 w 40"/>
                    <a:gd name="T21" fmla="*/ 13 h 41"/>
                    <a:gd name="T22" fmla="*/ 16 w 40"/>
                    <a:gd name="T23" fmla="*/ 14 h 41"/>
                    <a:gd name="T24" fmla="*/ 13 w 40"/>
                    <a:gd name="T25" fmla="*/ 22 h 41"/>
                    <a:gd name="T26" fmla="*/ 14 w 40"/>
                    <a:gd name="T27" fmla="*/ 27 h 41"/>
                    <a:gd name="T28" fmla="*/ 22 w 40"/>
                    <a:gd name="T29" fmla="*/ 27 h 41"/>
                    <a:gd name="T30" fmla="*/ 25 w 40"/>
                    <a:gd name="T31" fmla="*/ 20 h 41"/>
                    <a:gd name="T32" fmla="*/ 26 w 40"/>
                    <a:gd name="T33" fmla="*/ 13 h 4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</a:cxnLst>
                  <a:rect l="0" t="0" r="r" b="b"/>
                  <a:pathLst>
                    <a:path w="40" h="41">
                      <a:moveTo>
                        <a:pt x="3" y="10"/>
                      </a:moveTo>
                      <a:cubicBezTo>
                        <a:pt x="6" y="8"/>
                        <a:pt x="9" y="6"/>
                        <a:pt x="12" y="4"/>
                      </a:cubicBezTo>
                      <a:cubicBezTo>
                        <a:pt x="18" y="0"/>
                        <a:pt x="24" y="1"/>
                        <a:pt x="29" y="1"/>
                      </a:cubicBezTo>
                      <a:cubicBezTo>
                        <a:pt x="34" y="2"/>
                        <a:pt x="37" y="5"/>
                        <a:pt x="37" y="9"/>
                      </a:cubicBezTo>
                      <a:cubicBezTo>
                        <a:pt x="37" y="11"/>
                        <a:pt x="38" y="13"/>
                        <a:pt x="38" y="15"/>
                      </a:cubicBezTo>
                      <a:cubicBezTo>
                        <a:pt x="40" y="23"/>
                        <a:pt x="36" y="36"/>
                        <a:pt x="26" y="39"/>
                      </a:cubicBezTo>
                      <a:cubicBezTo>
                        <a:pt x="16" y="41"/>
                        <a:pt x="10" y="39"/>
                        <a:pt x="6" y="30"/>
                      </a:cubicBezTo>
                      <a:cubicBezTo>
                        <a:pt x="5" y="29"/>
                        <a:pt x="4" y="28"/>
                        <a:pt x="4" y="27"/>
                      </a:cubicBezTo>
                      <a:cubicBezTo>
                        <a:pt x="2" y="24"/>
                        <a:pt x="0" y="20"/>
                        <a:pt x="2" y="16"/>
                      </a:cubicBezTo>
                      <a:cubicBezTo>
                        <a:pt x="3" y="15"/>
                        <a:pt x="2" y="12"/>
                        <a:pt x="3" y="10"/>
                      </a:cubicBezTo>
                      <a:close/>
                      <a:moveTo>
                        <a:pt x="26" y="13"/>
                      </a:moveTo>
                      <a:cubicBezTo>
                        <a:pt x="21" y="11"/>
                        <a:pt x="19" y="11"/>
                        <a:pt x="16" y="14"/>
                      </a:cubicBezTo>
                      <a:cubicBezTo>
                        <a:pt x="15" y="16"/>
                        <a:pt x="14" y="19"/>
                        <a:pt x="13" y="22"/>
                      </a:cubicBezTo>
                      <a:cubicBezTo>
                        <a:pt x="12" y="24"/>
                        <a:pt x="12" y="26"/>
                        <a:pt x="14" y="27"/>
                      </a:cubicBezTo>
                      <a:cubicBezTo>
                        <a:pt x="17" y="29"/>
                        <a:pt x="20" y="29"/>
                        <a:pt x="22" y="27"/>
                      </a:cubicBezTo>
                      <a:cubicBezTo>
                        <a:pt x="23" y="25"/>
                        <a:pt x="25" y="22"/>
                        <a:pt x="25" y="20"/>
                      </a:cubicBezTo>
                      <a:cubicBezTo>
                        <a:pt x="26" y="18"/>
                        <a:pt x="26" y="16"/>
                        <a:pt x="26" y="13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563" name="Freeform 25"/>
                <p:cNvSpPr>
                  <a:spLocks noEditPoints="1"/>
                </p:cNvSpPr>
                <p:nvPr/>
              </p:nvSpPr>
              <p:spPr bwMode="auto">
                <a:xfrm>
                  <a:off x="2636838" y="4557713"/>
                  <a:ext cx="107950" cy="138113"/>
                </a:xfrm>
                <a:custGeom>
                  <a:avLst/>
                  <a:gdLst>
                    <a:gd name="T0" fmla="*/ 0 w 37"/>
                    <a:gd name="T1" fmla="*/ 23 h 47"/>
                    <a:gd name="T2" fmla="*/ 13 w 37"/>
                    <a:gd name="T3" fmla="*/ 3 h 47"/>
                    <a:gd name="T4" fmla="*/ 34 w 37"/>
                    <a:gd name="T5" fmla="*/ 12 h 47"/>
                    <a:gd name="T6" fmla="*/ 37 w 37"/>
                    <a:gd name="T7" fmla="*/ 24 h 47"/>
                    <a:gd name="T8" fmla="*/ 33 w 37"/>
                    <a:gd name="T9" fmla="*/ 35 h 47"/>
                    <a:gd name="T10" fmla="*/ 10 w 37"/>
                    <a:gd name="T11" fmla="*/ 42 h 47"/>
                    <a:gd name="T12" fmla="*/ 0 w 37"/>
                    <a:gd name="T13" fmla="*/ 28 h 47"/>
                    <a:gd name="T14" fmla="*/ 0 w 37"/>
                    <a:gd name="T15" fmla="*/ 23 h 47"/>
                    <a:gd name="T16" fmla="*/ 26 w 37"/>
                    <a:gd name="T17" fmla="*/ 13 h 47"/>
                    <a:gd name="T18" fmla="*/ 16 w 37"/>
                    <a:gd name="T19" fmla="*/ 16 h 47"/>
                    <a:gd name="T20" fmla="*/ 12 w 37"/>
                    <a:gd name="T21" fmla="*/ 19 h 47"/>
                    <a:gd name="T22" fmla="*/ 10 w 37"/>
                    <a:gd name="T23" fmla="*/ 24 h 47"/>
                    <a:gd name="T24" fmla="*/ 13 w 37"/>
                    <a:gd name="T25" fmla="*/ 32 h 47"/>
                    <a:gd name="T26" fmla="*/ 20 w 37"/>
                    <a:gd name="T27" fmla="*/ 33 h 47"/>
                    <a:gd name="T28" fmla="*/ 27 w 37"/>
                    <a:gd name="T29" fmla="*/ 20 h 47"/>
                    <a:gd name="T30" fmla="*/ 26 w 37"/>
                    <a:gd name="T31" fmla="*/ 13 h 4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</a:cxnLst>
                  <a:rect l="0" t="0" r="r" b="b"/>
                  <a:pathLst>
                    <a:path w="37" h="47">
                      <a:moveTo>
                        <a:pt x="0" y="23"/>
                      </a:moveTo>
                      <a:cubicBezTo>
                        <a:pt x="0" y="14"/>
                        <a:pt x="4" y="7"/>
                        <a:pt x="13" y="3"/>
                      </a:cubicBezTo>
                      <a:cubicBezTo>
                        <a:pt x="21" y="0"/>
                        <a:pt x="30" y="4"/>
                        <a:pt x="34" y="12"/>
                      </a:cubicBezTo>
                      <a:cubicBezTo>
                        <a:pt x="36" y="15"/>
                        <a:pt x="37" y="20"/>
                        <a:pt x="37" y="24"/>
                      </a:cubicBezTo>
                      <a:cubicBezTo>
                        <a:pt x="37" y="28"/>
                        <a:pt x="35" y="32"/>
                        <a:pt x="33" y="35"/>
                      </a:cubicBezTo>
                      <a:cubicBezTo>
                        <a:pt x="30" y="41"/>
                        <a:pt x="17" y="47"/>
                        <a:pt x="10" y="42"/>
                      </a:cubicBezTo>
                      <a:cubicBezTo>
                        <a:pt x="4" y="39"/>
                        <a:pt x="2" y="34"/>
                        <a:pt x="0" y="28"/>
                      </a:cubicBezTo>
                      <a:cubicBezTo>
                        <a:pt x="0" y="26"/>
                        <a:pt x="0" y="25"/>
                        <a:pt x="0" y="23"/>
                      </a:cubicBezTo>
                      <a:close/>
                      <a:moveTo>
                        <a:pt x="26" y="13"/>
                      </a:moveTo>
                      <a:cubicBezTo>
                        <a:pt x="21" y="10"/>
                        <a:pt x="19" y="16"/>
                        <a:pt x="16" y="16"/>
                      </a:cubicBezTo>
                      <a:cubicBezTo>
                        <a:pt x="15" y="16"/>
                        <a:pt x="13" y="18"/>
                        <a:pt x="12" y="19"/>
                      </a:cubicBezTo>
                      <a:cubicBezTo>
                        <a:pt x="11" y="21"/>
                        <a:pt x="10" y="22"/>
                        <a:pt x="10" y="24"/>
                      </a:cubicBezTo>
                      <a:cubicBezTo>
                        <a:pt x="11" y="27"/>
                        <a:pt x="11" y="30"/>
                        <a:pt x="13" y="32"/>
                      </a:cubicBezTo>
                      <a:cubicBezTo>
                        <a:pt x="14" y="34"/>
                        <a:pt x="17" y="34"/>
                        <a:pt x="20" y="33"/>
                      </a:cubicBezTo>
                      <a:cubicBezTo>
                        <a:pt x="24" y="31"/>
                        <a:pt x="28" y="25"/>
                        <a:pt x="27" y="20"/>
                      </a:cubicBezTo>
                      <a:cubicBezTo>
                        <a:pt x="26" y="18"/>
                        <a:pt x="26" y="16"/>
                        <a:pt x="26" y="13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564" name="Freeform 26"/>
                <p:cNvSpPr>
                  <a:spLocks/>
                </p:cNvSpPr>
                <p:nvPr/>
              </p:nvSpPr>
              <p:spPr bwMode="auto">
                <a:xfrm>
                  <a:off x="2036763" y="2543176"/>
                  <a:ext cx="479425" cy="979488"/>
                </a:xfrm>
                <a:custGeom>
                  <a:avLst/>
                  <a:gdLst>
                    <a:gd name="T0" fmla="*/ 163 w 164"/>
                    <a:gd name="T1" fmla="*/ 329 h 335"/>
                    <a:gd name="T2" fmla="*/ 142 w 164"/>
                    <a:gd name="T3" fmla="*/ 331 h 335"/>
                    <a:gd name="T4" fmla="*/ 122 w 164"/>
                    <a:gd name="T5" fmla="*/ 331 h 335"/>
                    <a:gd name="T6" fmla="*/ 101 w 164"/>
                    <a:gd name="T7" fmla="*/ 332 h 335"/>
                    <a:gd name="T8" fmla="*/ 101 w 164"/>
                    <a:gd name="T9" fmla="*/ 332 h 335"/>
                    <a:gd name="T10" fmla="*/ 65 w 164"/>
                    <a:gd name="T11" fmla="*/ 332 h 335"/>
                    <a:gd name="T12" fmla="*/ 51 w 164"/>
                    <a:gd name="T13" fmla="*/ 332 h 335"/>
                    <a:gd name="T14" fmla="*/ 43 w 164"/>
                    <a:gd name="T15" fmla="*/ 332 h 335"/>
                    <a:gd name="T16" fmla="*/ 17 w 164"/>
                    <a:gd name="T17" fmla="*/ 332 h 335"/>
                    <a:gd name="T18" fmla="*/ 16 w 164"/>
                    <a:gd name="T19" fmla="*/ 306 h 335"/>
                    <a:gd name="T20" fmla="*/ 15 w 164"/>
                    <a:gd name="T21" fmla="*/ 302 h 335"/>
                    <a:gd name="T22" fmla="*/ 12 w 164"/>
                    <a:gd name="T23" fmla="*/ 276 h 335"/>
                    <a:gd name="T24" fmla="*/ 11 w 164"/>
                    <a:gd name="T25" fmla="*/ 231 h 335"/>
                    <a:gd name="T26" fmla="*/ 7 w 164"/>
                    <a:gd name="T27" fmla="*/ 189 h 335"/>
                    <a:gd name="T28" fmla="*/ 7 w 164"/>
                    <a:gd name="T29" fmla="*/ 167 h 335"/>
                    <a:gd name="T30" fmla="*/ 7 w 164"/>
                    <a:gd name="T31" fmla="*/ 151 h 335"/>
                    <a:gd name="T32" fmla="*/ 6 w 164"/>
                    <a:gd name="T33" fmla="*/ 141 h 335"/>
                    <a:gd name="T34" fmla="*/ 5 w 164"/>
                    <a:gd name="T35" fmla="*/ 99 h 335"/>
                    <a:gd name="T36" fmla="*/ 1 w 164"/>
                    <a:gd name="T37" fmla="*/ 66 h 335"/>
                    <a:gd name="T38" fmla="*/ 1 w 164"/>
                    <a:gd name="T39" fmla="*/ 52 h 335"/>
                    <a:gd name="T40" fmla="*/ 0 w 164"/>
                    <a:gd name="T41" fmla="*/ 18 h 335"/>
                    <a:gd name="T42" fmla="*/ 1 w 164"/>
                    <a:gd name="T43" fmla="*/ 3 h 335"/>
                    <a:gd name="T44" fmla="*/ 13 w 164"/>
                    <a:gd name="T45" fmla="*/ 3 h 335"/>
                    <a:gd name="T46" fmla="*/ 34 w 164"/>
                    <a:gd name="T47" fmla="*/ 4 h 335"/>
                    <a:gd name="T48" fmla="*/ 68 w 164"/>
                    <a:gd name="T49" fmla="*/ 4 h 335"/>
                    <a:gd name="T50" fmla="*/ 94 w 164"/>
                    <a:gd name="T51" fmla="*/ 4 h 335"/>
                    <a:gd name="T52" fmla="*/ 111 w 164"/>
                    <a:gd name="T53" fmla="*/ 5 h 335"/>
                    <a:gd name="T54" fmla="*/ 138 w 164"/>
                    <a:gd name="T55" fmla="*/ 7 h 335"/>
                    <a:gd name="T56" fmla="*/ 156 w 164"/>
                    <a:gd name="T57" fmla="*/ 7 h 335"/>
                    <a:gd name="T58" fmla="*/ 157 w 164"/>
                    <a:gd name="T59" fmla="*/ 16 h 335"/>
                    <a:gd name="T60" fmla="*/ 158 w 164"/>
                    <a:gd name="T61" fmla="*/ 42 h 335"/>
                    <a:gd name="T62" fmla="*/ 159 w 164"/>
                    <a:gd name="T63" fmla="*/ 48 h 335"/>
                    <a:gd name="T64" fmla="*/ 161 w 164"/>
                    <a:gd name="T65" fmla="*/ 89 h 335"/>
                    <a:gd name="T66" fmla="*/ 160 w 164"/>
                    <a:gd name="T67" fmla="*/ 117 h 335"/>
                    <a:gd name="T68" fmla="*/ 160 w 164"/>
                    <a:gd name="T69" fmla="*/ 132 h 335"/>
                    <a:gd name="T70" fmla="*/ 161 w 164"/>
                    <a:gd name="T71" fmla="*/ 185 h 335"/>
                    <a:gd name="T72" fmla="*/ 161 w 164"/>
                    <a:gd name="T73" fmla="*/ 211 h 335"/>
                    <a:gd name="T74" fmla="*/ 162 w 164"/>
                    <a:gd name="T75" fmla="*/ 228 h 335"/>
                    <a:gd name="T76" fmla="*/ 162 w 164"/>
                    <a:gd name="T77" fmla="*/ 251 h 335"/>
                    <a:gd name="T78" fmla="*/ 163 w 164"/>
                    <a:gd name="T79" fmla="*/ 289 h 335"/>
                    <a:gd name="T80" fmla="*/ 163 w 164"/>
                    <a:gd name="T81" fmla="*/ 309 h 335"/>
                    <a:gd name="T82" fmla="*/ 164 w 164"/>
                    <a:gd name="T83" fmla="*/ 322 h 335"/>
                    <a:gd name="T84" fmla="*/ 163 w 164"/>
                    <a:gd name="T85" fmla="*/ 329 h 33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</a:cxnLst>
                  <a:rect l="0" t="0" r="r" b="b"/>
                  <a:pathLst>
                    <a:path w="164" h="335">
                      <a:moveTo>
                        <a:pt x="163" y="329"/>
                      </a:moveTo>
                      <a:cubicBezTo>
                        <a:pt x="156" y="332"/>
                        <a:pt x="149" y="330"/>
                        <a:pt x="142" y="331"/>
                      </a:cubicBezTo>
                      <a:cubicBezTo>
                        <a:pt x="135" y="331"/>
                        <a:pt x="129" y="330"/>
                        <a:pt x="122" y="331"/>
                      </a:cubicBezTo>
                      <a:cubicBezTo>
                        <a:pt x="115" y="331"/>
                        <a:pt x="108" y="332"/>
                        <a:pt x="101" y="332"/>
                      </a:cubicBezTo>
                      <a:cubicBezTo>
                        <a:pt x="101" y="332"/>
                        <a:pt x="101" y="332"/>
                        <a:pt x="101" y="332"/>
                      </a:cubicBezTo>
                      <a:cubicBezTo>
                        <a:pt x="89" y="330"/>
                        <a:pt x="77" y="335"/>
                        <a:pt x="65" y="332"/>
                      </a:cubicBezTo>
                      <a:cubicBezTo>
                        <a:pt x="61" y="331"/>
                        <a:pt x="56" y="332"/>
                        <a:pt x="51" y="332"/>
                      </a:cubicBezTo>
                      <a:cubicBezTo>
                        <a:pt x="48" y="332"/>
                        <a:pt x="45" y="332"/>
                        <a:pt x="43" y="332"/>
                      </a:cubicBezTo>
                      <a:cubicBezTo>
                        <a:pt x="34" y="332"/>
                        <a:pt x="26" y="332"/>
                        <a:pt x="17" y="332"/>
                      </a:cubicBezTo>
                      <a:cubicBezTo>
                        <a:pt x="17" y="324"/>
                        <a:pt x="16" y="315"/>
                        <a:pt x="16" y="306"/>
                      </a:cubicBezTo>
                      <a:cubicBezTo>
                        <a:pt x="16" y="305"/>
                        <a:pt x="16" y="303"/>
                        <a:pt x="15" y="302"/>
                      </a:cubicBezTo>
                      <a:cubicBezTo>
                        <a:pt x="11" y="294"/>
                        <a:pt x="13" y="285"/>
                        <a:pt x="12" y="276"/>
                      </a:cubicBezTo>
                      <a:cubicBezTo>
                        <a:pt x="12" y="261"/>
                        <a:pt x="11" y="246"/>
                        <a:pt x="11" y="231"/>
                      </a:cubicBezTo>
                      <a:cubicBezTo>
                        <a:pt x="11" y="217"/>
                        <a:pt x="7" y="203"/>
                        <a:pt x="7" y="189"/>
                      </a:cubicBezTo>
                      <a:cubicBezTo>
                        <a:pt x="7" y="181"/>
                        <a:pt x="7" y="174"/>
                        <a:pt x="7" y="167"/>
                      </a:cubicBezTo>
                      <a:cubicBezTo>
                        <a:pt x="7" y="162"/>
                        <a:pt x="7" y="156"/>
                        <a:pt x="7" y="151"/>
                      </a:cubicBezTo>
                      <a:cubicBezTo>
                        <a:pt x="7" y="148"/>
                        <a:pt x="6" y="144"/>
                        <a:pt x="6" y="141"/>
                      </a:cubicBezTo>
                      <a:cubicBezTo>
                        <a:pt x="6" y="127"/>
                        <a:pt x="6" y="113"/>
                        <a:pt x="5" y="99"/>
                      </a:cubicBezTo>
                      <a:cubicBezTo>
                        <a:pt x="4" y="88"/>
                        <a:pt x="2" y="77"/>
                        <a:pt x="1" y="66"/>
                      </a:cubicBezTo>
                      <a:cubicBezTo>
                        <a:pt x="1" y="61"/>
                        <a:pt x="1" y="57"/>
                        <a:pt x="1" y="52"/>
                      </a:cubicBezTo>
                      <a:cubicBezTo>
                        <a:pt x="1" y="41"/>
                        <a:pt x="0" y="29"/>
                        <a:pt x="0" y="18"/>
                      </a:cubicBezTo>
                      <a:cubicBezTo>
                        <a:pt x="0" y="13"/>
                        <a:pt x="1" y="8"/>
                        <a:pt x="1" y="3"/>
                      </a:cubicBezTo>
                      <a:cubicBezTo>
                        <a:pt x="5" y="0"/>
                        <a:pt x="9" y="2"/>
                        <a:pt x="13" y="3"/>
                      </a:cubicBezTo>
                      <a:cubicBezTo>
                        <a:pt x="20" y="4"/>
                        <a:pt x="27" y="4"/>
                        <a:pt x="34" y="4"/>
                      </a:cubicBezTo>
                      <a:cubicBezTo>
                        <a:pt x="45" y="3"/>
                        <a:pt x="57" y="3"/>
                        <a:pt x="68" y="4"/>
                      </a:cubicBezTo>
                      <a:cubicBezTo>
                        <a:pt x="77" y="5"/>
                        <a:pt x="85" y="4"/>
                        <a:pt x="94" y="4"/>
                      </a:cubicBezTo>
                      <a:cubicBezTo>
                        <a:pt x="100" y="5"/>
                        <a:pt x="105" y="5"/>
                        <a:pt x="111" y="5"/>
                      </a:cubicBezTo>
                      <a:cubicBezTo>
                        <a:pt x="120" y="6"/>
                        <a:pt x="129" y="7"/>
                        <a:pt x="138" y="7"/>
                      </a:cubicBezTo>
                      <a:cubicBezTo>
                        <a:pt x="144" y="7"/>
                        <a:pt x="150" y="7"/>
                        <a:pt x="156" y="7"/>
                      </a:cubicBezTo>
                      <a:cubicBezTo>
                        <a:pt x="157" y="10"/>
                        <a:pt x="157" y="13"/>
                        <a:pt x="157" y="16"/>
                      </a:cubicBezTo>
                      <a:cubicBezTo>
                        <a:pt x="158" y="25"/>
                        <a:pt x="158" y="34"/>
                        <a:pt x="158" y="42"/>
                      </a:cubicBezTo>
                      <a:cubicBezTo>
                        <a:pt x="159" y="44"/>
                        <a:pt x="159" y="46"/>
                        <a:pt x="159" y="48"/>
                      </a:cubicBezTo>
                      <a:cubicBezTo>
                        <a:pt x="159" y="62"/>
                        <a:pt x="160" y="75"/>
                        <a:pt x="161" y="89"/>
                      </a:cubicBezTo>
                      <a:cubicBezTo>
                        <a:pt x="161" y="98"/>
                        <a:pt x="160" y="108"/>
                        <a:pt x="160" y="117"/>
                      </a:cubicBezTo>
                      <a:cubicBezTo>
                        <a:pt x="160" y="122"/>
                        <a:pt x="160" y="127"/>
                        <a:pt x="160" y="132"/>
                      </a:cubicBezTo>
                      <a:cubicBezTo>
                        <a:pt x="158" y="149"/>
                        <a:pt x="160" y="167"/>
                        <a:pt x="161" y="185"/>
                      </a:cubicBezTo>
                      <a:cubicBezTo>
                        <a:pt x="162" y="194"/>
                        <a:pt x="162" y="202"/>
                        <a:pt x="161" y="211"/>
                      </a:cubicBezTo>
                      <a:cubicBezTo>
                        <a:pt x="161" y="217"/>
                        <a:pt x="162" y="222"/>
                        <a:pt x="162" y="228"/>
                      </a:cubicBezTo>
                      <a:cubicBezTo>
                        <a:pt x="162" y="236"/>
                        <a:pt x="162" y="243"/>
                        <a:pt x="162" y="251"/>
                      </a:cubicBezTo>
                      <a:cubicBezTo>
                        <a:pt x="162" y="264"/>
                        <a:pt x="162" y="276"/>
                        <a:pt x="163" y="289"/>
                      </a:cubicBezTo>
                      <a:cubicBezTo>
                        <a:pt x="163" y="296"/>
                        <a:pt x="163" y="302"/>
                        <a:pt x="163" y="309"/>
                      </a:cubicBezTo>
                      <a:cubicBezTo>
                        <a:pt x="163" y="313"/>
                        <a:pt x="164" y="317"/>
                        <a:pt x="164" y="322"/>
                      </a:cubicBezTo>
                      <a:cubicBezTo>
                        <a:pt x="164" y="324"/>
                        <a:pt x="163" y="326"/>
                        <a:pt x="163" y="329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2">
                  <a:schemeClr val="accent1"/>
                </a:fillRef>
                <a:effectRef idx="1">
                  <a:schemeClr val="accent1"/>
                </a:effectRef>
                <a:fontRef idx="minor">
                  <a:schemeClr val="dk1"/>
                </a:fontRef>
              </p:style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565" name="Freeform 27"/>
                <p:cNvSpPr>
                  <a:spLocks/>
                </p:cNvSpPr>
                <p:nvPr/>
              </p:nvSpPr>
              <p:spPr bwMode="auto">
                <a:xfrm>
                  <a:off x="2633663" y="2563813"/>
                  <a:ext cx="434975" cy="947738"/>
                </a:xfrm>
                <a:custGeom>
                  <a:avLst/>
                  <a:gdLst>
                    <a:gd name="T0" fmla="*/ 3 w 149"/>
                    <a:gd name="T1" fmla="*/ 321 h 324"/>
                    <a:gd name="T2" fmla="*/ 3 w 149"/>
                    <a:gd name="T3" fmla="*/ 298 h 324"/>
                    <a:gd name="T4" fmla="*/ 4 w 149"/>
                    <a:gd name="T5" fmla="*/ 278 h 324"/>
                    <a:gd name="T6" fmla="*/ 5 w 149"/>
                    <a:gd name="T7" fmla="*/ 251 h 324"/>
                    <a:gd name="T8" fmla="*/ 5 w 149"/>
                    <a:gd name="T9" fmla="*/ 236 h 324"/>
                    <a:gd name="T10" fmla="*/ 3 w 149"/>
                    <a:gd name="T11" fmla="*/ 206 h 324"/>
                    <a:gd name="T12" fmla="*/ 1 w 149"/>
                    <a:gd name="T13" fmla="*/ 172 h 324"/>
                    <a:gd name="T14" fmla="*/ 2 w 149"/>
                    <a:gd name="T15" fmla="*/ 163 h 324"/>
                    <a:gd name="T16" fmla="*/ 2 w 149"/>
                    <a:gd name="T17" fmla="*/ 159 h 324"/>
                    <a:gd name="T18" fmla="*/ 2 w 149"/>
                    <a:gd name="T19" fmla="*/ 144 h 324"/>
                    <a:gd name="T20" fmla="*/ 1 w 149"/>
                    <a:gd name="T21" fmla="*/ 118 h 324"/>
                    <a:gd name="T22" fmla="*/ 2 w 149"/>
                    <a:gd name="T23" fmla="*/ 108 h 324"/>
                    <a:gd name="T24" fmla="*/ 1 w 149"/>
                    <a:gd name="T25" fmla="*/ 88 h 324"/>
                    <a:gd name="T26" fmla="*/ 1 w 149"/>
                    <a:gd name="T27" fmla="*/ 53 h 324"/>
                    <a:gd name="T28" fmla="*/ 1 w 149"/>
                    <a:gd name="T29" fmla="*/ 43 h 324"/>
                    <a:gd name="T30" fmla="*/ 1 w 149"/>
                    <a:gd name="T31" fmla="*/ 34 h 324"/>
                    <a:gd name="T32" fmla="*/ 3 w 149"/>
                    <a:gd name="T33" fmla="*/ 21 h 324"/>
                    <a:gd name="T34" fmla="*/ 3 w 149"/>
                    <a:gd name="T35" fmla="*/ 18 h 324"/>
                    <a:gd name="T36" fmla="*/ 4 w 149"/>
                    <a:gd name="T37" fmla="*/ 8 h 324"/>
                    <a:gd name="T38" fmla="*/ 4 w 149"/>
                    <a:gd name="T39" fmla="*/ 7 h 324"/>
                    <a:gd name="T40" fmla="*/ 13 w 149"/>
                    <a:gd name="T41" fmla="*/ 0 h 324"/>
                    <a:gd name="T42" fmla="*/ 63 w 149"/>
                    <a:gd name="T43" fmla="*/ 0 h 324"/>
                    <a:gd name="T44" fmla="*/ 104 w 149"/>
                    <a:gd name="T45" fmla="*/ 1 h 324"/>
                    <a:gd name="T46" fmla="*/ 140 w 149"/>
                    <a:gd name="T47" fmla="*/ 2 h 324"/>
                    <a:gd name="T48" fmla="*/ 148 w 149"/>
                    <a:gd name="T49" fmla="*/ 2 h 324"/>
                    <a:gd name="T50" fmla="*/ 148 w 149"/>
                    <a:gd name="T51" fmla="*/ 19 h 324"/>
                    <a:gd name="T52" fmla="*/ 146 w 149"/>
                    <a:gd name="T53" fmla="*/ 72 h 324"/>
                    <a:gd name="T54" fmla="*/ 145 w 149"/>
                    <a:gd name="T55" fmla="*/ 113 h 324"/>
                    <a:gd name="T56" fmla="*/ 144 w 149"/>
                    <a:gd name="T57" fmla="*/ 165 h 324"/>
                    <a:gd name="T58" fmla="*/ 144 w 149"/>
                    <a:gd name="T59" fmla="*/ 193 h 324"/>
                    <a:gd name="T60" fmla="*/ 142 w 149"/>
                    <a:gd name="T61" fmla="*/ 234 h 324"/>
                    <a:gd name="T62" fmla="*/ 143 w 149"/>
                    <a:gd name="T63" fmla="*/ 246 h 324"/>
                    <a:gd name="T64" fmla="*/ 143 w 149"/>
                    <a:gd name="T65" fmla="*/ 274 h 324"/>
                    <a:gd name="T66" fmla="*/ 141 w 149"/>
                    <a:gd name="T67" fmla="*/ 318 h 324"/>
                    <a:gd name="T68" fmla="*/ 135 w 149"/>
                    <a:gd name="T69" fmla="*/ 323 h 324"/>
                    <a:gd name="T70" fmla="*/ 120 w 149"/>
                    <a:gd name="T71" fmla="*/ 324 h 324"/>
                    <a:gd name="T72" fmla="*/ 107 w 149"/>
                    <a:gd name="T73" fmla="*/ 322 h 324"/>
                    <a:gd name="T74" fmla="*/ 90 w 149"/>
                    <a:gd name="T75" fmla="*/ 322 h 324"/>
                    <a:gd name="T76" fmla="*/ 59 w 149"/>
                    <a:gd name="T77" fmla="*/ 322 h 324"/>
                    <a:gd name="T78" fmla="*/ 17 w 149"/>
                    <a:gd name="T79" fmla="*/ 322 h 324"/>
                    <a:gd name="T80" fmla="*/ 3 w 149"/>
                    <a:gd name="T81" fmla="*/ 321 h 32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</a:cxnLst>
                  <a:rect l="0" t="0" r="r" b="b"/>
                  <a:pathLst>
                    <a:path w="149" h="324">
                      <a:moveTo>
                        <a:pt x="3" y="321"/>
                      </a:moveTo>
                      <a:cubicBezTo>
                        <a:pt x="1" y="313"/>
                        <a:pt x="2" y="305"/>
                        <a:pt x="3" y="298"/>
                      </a:cubicBezTo>
                      <a:cubicBezTo>
                        <a:pt x="3" y="291"/>
                        <a:pt x="3" y="285"/>
                        <a:pt x="4" y="278"/>
                      </a:cubicBezTo>
                      <a:cubicBezTo>
                        <a:pt x="5" y="269"/>
                        <a:pt x="3" y="260"/>
                        <a:pt x="5" y="251"/>
                      </a:cubicBezTo>
                      <a:cubicBezTo>
                        <a:pt x="6" y="247"/>
                        <a:pt x="5" y="241"/>
                        <a:pt x="5" y="236"/>
                      </a:cubicBezTo>
                      <a:cubicBezTo>
                        <a:pt x="4" y="226"/>
                        <a:pt x="4" y="216"/>
                        <a:pt x="3" y="206"/>
                      </a:cubicBezTo>
                      <a:cubicBezTo>
                        <a:pt x="3" y="194"/>
                        <a:pt x="2" y="183"/>
                        <a:pt x="1" y="172"/>
                      </a:cubicBezTo>
                      <a:cubicBezTo>
                        <a:pt x="1" y="169"/>
                        <a:pt x="1" y="166"/>
                        <a:pt x="2" y="163"/>
                      </a:cubicBezTo>
                      <a:cubicBezTo>
                        <a:pt x="2" y="162"/>
                        <a:pt x="2" y="160"/>
                        <a:pt x="2" y="159"/>
                      </a:cubicBezTo>
                      <a:cubicBezTo>
                        <a:pt x="0" y="153"/>
                        <a:pt x="2" y="149"/>
                        <a:pt x="2" y="144"/>
                      </a:cubicBezTo>
                      <a:cubicBezTo>
                        <a:pt x="2" y="135"/>
                        <a:pt x="2" y="127"/>
                        <a:pt x="1" y="118"/>
                      </a:cubicBezTo>
                      <a:cubicBezTo>
                        <a:pt x="1" y="115"/>
                        <a:pt x="2" y="112"/>
                        <a:pt x="2" y="108"/>
                      </a:cubicBezTo>
                      <a:cubicBezTo>
                        <a:pt x="2" y="102"/>
                        <a:pt x="1" y="95"/>
                        <a:pt x="1" y="88"/>
                      </a:cubicBezTo>
                      <a:cubicBezTo>
                        <a:pt x="1" y="76"/>
                        <a:pt x="1" y="65"/>
                        <a:pt x="1" y="53"/>
                      </a:cubicBezTo>
                      <a:cubicBezTo>
                        <a:pt x="1" y="50"/>
                        <a:pt x="1" y="46"/>
                        <a:pt x="1" y="43"/>
                      </a:cubicBezTo>
                      <a:cubicBezTo>
                        <a:pt x="1" y="40"/>
                        <a:pt x="3" y="37"/>
                        <a:pt x="1" y="34"/>
                      </a:cubicBezTo>
                      <a:cubicBezTo>
                        <a:pt x="4" y="30"/>
                        <a:pt x="1" y="25"/>
                        <a:pt x="3" y="21"/>
                      </a:cubicBezTo>
                      <a:cubicBezTo>
                        <a:pt x="3" y="20"/>
                        <a:pt x="3" y="19"/>
                        <a:pt x="3" y="18"/>
                      </a:cubicBezTo>
                      <a:cubicBezTo>
                        <a:pt x="3" y="15"/>
                        <a:pt x="3" y="11"/>
                        <a:pt x="4" y="8"/>
                      </a:cubicBezTo>
                      <a:cubicBezTo>
                        <a:pt x="4" y="8"/>
                        <a:pt x="4" y="7"/>
                        <a:pt x="4" y="7"/>
                      </a:cubicBezTo>
                      <a:cubicBezTo>
                        <a:pt x="6" y="0"/>
                        <a:pt x="6" y="1"/>
                        <a:pt x="13" y="0"/>
                      </a:cubicBezTo>
                      <a:cubicBezTo>
                        <a:pt x="30" y="0"/>
                        <a:pt x="46" y="1"/>
                        <a:pt x="63" y="0"/>
                      </a:cubicBezTo>
                      <a:cubicBezTo>
                        <a:pt x="77" y="0"/>
                        <a:pt x="91" y="0"/>
                        <a:pt x="104" y="1"/>
                      </a:cubicBezTo>
                      <a:cubicBezTo>
                        <a:pt x="116" y="2"/>
                        <a:pt x="128" y="1"/>
                        <a:pt x="140" y="2"/>
                      </a:cubicBezTo>
                      <a:cubicBezTo>
                        <a:pt x="142" y="2"/>
                        <a:pt x="145" y="2"/>
                        <a:pt x="148" y="2"/>
                      </a:cubicBezTo>
                      <a:cubicBezTo>
                        <a:pt x="148" y="8"/>
                        <a:pt x="149" y="14"/>
                        <a:pt x="148" y="19"/>
                      </a:cubicBezTo>
                      <a:cubicBezTo>
                        <a:pt x="148" y="37"/>
                        <a:pt x="147" y="54"/>
                        <a:pt x="146" y="72"/>
                      </a:cubicBezTo>
                      <a:cubicBezTo>
                        <a:pt x="146" y="86"/>
                        <a:pt x="145" y="99"/>
                        <a:pt x="145" y="113"/>
                      </a:cubicBezTo>
                      <a:cubicBezTo>
                        <a:pt x="144" y="130"/>
                        <a:pt x="144" y="148"/>
                        <a:pt x="144" y="165"/>
                      </a:cubicBezTo>
                      <a:cubicBezTo>
                        <a:pt x="144" y="174"/>
                        <a:pt x="144" y="183"/>
                        <a:pt x="144" y="193"/>
                      </a:cubicBezTo>
                      <a:cubicBezTo>
                        <a:pt x="143" y="206"/>
                        <a:pt x="142" y="220"/>
                        <a:pt x="142" y="234"/>
                      </a:cubicBezTo>
                      <a:cubicBezTo>
                        <a:pt x="142" y="238"/>
                        <a:pt x="143" y="242"/>
                        <a:pt x="143" y="246"/>
                      </a:cubicBezTo>
                      <a:cubicBezTo>
                        <a:pt x="143" y="255"/>
                        <a:pt x="143" y="265"/>
                        <a:pt x="143" y="274"/>
                      </a:cubicBezTo>
                      <a:cubicBezTo>
                        <a:pt x="142" y="289"/>
                        <a:pt x="141" y="303"/>
                        <a:pt x="141" y="318"/>
                      </a:cubicBezTo>
                      <a:cubicBezTo>
                        <a:pt x="141" y="322"/>
                        <a:pt x="139" y="323"/>
                        <a:pt x="135" y="323"/>
                      </a:cubicBezTo>
                      <a:cubicBezTo>
                        <a:pt x="130" y="323"/>
                        <a:pt x="125" y="324"/>
                        <a:pt x="120" y="324"/>
                      </a:cubicBezTo>
                      <a:cubicBezTo>
                        <a:pt x="116" y="323"/>
                        <a:pt x="112" y="322"/>
                        <a:pt x="107" y="322"/>
                      </a:cubicBezTo>
                      <a:cubicBezTo>
                        <a:pt x="102" y="322"/>
                        <a:pt x="96" y="321"/>
                        <a:pt x="90" y="322"/>
                      </a:cubicBezTo>
                      <a:cubicBezTo>
                        <a:pt x="80" y="324"/>
                        <a:pt x="69" y="322"/>
                        <a:pt x="59" y="322"/>
                      </a:cubicBezTo>
                      <a:cubicBezTo>
                        <a:pt x="45" y="323"/>
                        <a:pt x="31" y="323"/>
                        <a:pt x="17" y="322"/>
                      </a:cubicBezTo>
                      <a:cubicBezTo>
                        <a:pt x="12" y="322"/>
                        <a:pt x="8" y="321"/>
                        <a:pt x="3" y="321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2">
                  <a:schemeClr val="accent1"/>
                </a:fillRef>
                <a:effectRef idx="1">
                  <a:schemeClr val="accent1"/>
                </a:effectRef>
                <a:fontRef idx="minor">
                  <a:schemeClr val="dk1"/>
                </a:fontRef>
              </p:style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566" name="Freeform 28"/>
                <p:cNvSpPr>
                  <a:spLocks/>
                </p:cNvSpPr>
                <p:nvPr/>
              </p:nvSpPr>
              <p:spPr bwMode="auto">
                <a:xfrm>
                  <a:off x="2525713" y="2565401"/>
                  <a:ext cx="80963" cy="939800"/>
                </a:xfrm>
                <a:custGeom>
                  <a:avLst/>
                  <a:gdLst>
                    <a:gd name="T0" fmla="*/ 2 w 28"/>
                    <a:gd name="T1" fmla="*/ 0 h 321"/>
                    <a:gd name="T2" fmla="*/ 28 w 28"/>
                    <a:gd name="T3" fmla="*/ 0 h 321"/>
                    <a:gd name="T4" fmla="*/ 28 w 28"/>
                    <a:gd name="T5" fmla="*/ 14 h 321"/>
                    <a:gd name="T6" fmla="*/ 25 w 28"/>
                    <a:gd name="T7" fmla="*/ 59 h 321"/>
                    <a:gd name="T8" fmla="*/ 25 w 28"/>
                    <a:gd name="T9" fmla="*/ 73 h 321"/>
                    <a:gd name="T10" fmla="*/ 26 w 28"/>
                    <a:gd name="T11" fmla="*/ 99 h 321"/>
                    <a:gd name="T12" fmla="*/ 27 w 28"/>
                    <a:gd name="T13" fmla="*/ 126 h 321"/>
                    <a:gd name="T14" fmla="*/ 26 w 28"/>
                    <a:gd name="T15" fmla="*/ 154 h 321"/>
                    <a:gd name="T16" fmla="*/ 26 w 28"/>
                    <a:gd name="T17" fmla="*/ 192 h 321"/>
                    <a:gd name="T18" fmla="*/ 28 w 28"/>
                    <a:gd name="T19" fmla="*/ 224 h 321"/>
                    <a:gd name="T20" fmla="*/ 28 w 28"/>
                    <a:gd name="T21" fmla="*/ 265 h 321"/>
                    <a:gd name="T22" fmla="*/ 27 w 28"/>
                    <a:gd name="T23" fmla="*/ 275 h 321"/>
                    <a:gd name="T24" fmla="*/ 26 w 28"/>
                    <a:gd name="T25" fmla="*/ 309 h 321"/>
                    <a:gd name="T26" fmla="*/ 25 w 28"/>
                    <a:gd name="T27" fmla="*/ 318 h 321"/>
                    <a:gd name="T28" fmla="*/ 23 w 28"/>
                    <a:gd name="T29" fmla="*/ 321 h 321"/>
                    <a:gd name="T30" fmla="*/ 15 w 28"/>
                    <a:gd name="T31" fmla="*/ 321 h 321"/>
                    <a:gd name="T32" fmla="*/ 10 w 28"/>
                    <a:gd name="T33" fmla="*/ 317 h 321"/>
                    <a:gd name="T34" fmla="*/ 9 w 28"/>
                    <a:gd name="T35" fmla="*/ 290 h 321"/>
                    <a:gd name="T36" fmla="*/ 8 w 28"/>
                    <a:gd name="T37" fmla="*/ 250 h 321"/>
                    <a:gd name="T38" fmla="*/ 8 w 28"/>
                    <a:gd name="T39" fmla="*/ 217 h 321"/>
                    <a:gd name="T40" fmla="*/ 7 w 28"/>
                    <a:gd name="T41" fmla="*/ 203 h 321"/>
                    <a:gd name="T42" fmla="*/ 7 w 28"/>
                    <a:gd name="T43" fmla="*/ 199 h 321"/>
                    <a:gd name="T44" fmla="*/ 7 w 28"/>
                    <a:gd name="T45" fmla="*/ 163 h 321"/>
                    <a:gd name="T46" fmla="*/ 6 w 28"/>
                    <a:gd name="T47" fmla="*/ 138 h 321"/>
                    <a:gd name="T48" fmla="*/ 6 w 28"/>
                    <a:gd name="T49" fmla="*/ 135 h 321"/>
                    <a:gd name="T50" fmla="*/ 6 w 28"/>
                    <a:gd name="T51" fmla="*/ 124 h 321"/>
                    <a:gd name="T52" fmla="*/ 6 w 28"/>
                    <a:gd name="T53" fmla="*/ 121 h 321"/>
                    <a:gd name="T54" fmla="*/ 6 w 28"/>
                    <a:gd name="T55" fmla="*/ 113 h 321"/>
                    <a:gd name="T56" fmla="*/ 6 w 28"/>
                    <a:gd name="T57" fmla="*/ 104 h 321"/>
                    <a:gd name="T58" fmla="*/ 4 w 28"/>
                    <a:gd name="T59" fmla="*/ 89 h 321"/>
                    <a:gd name="T60" fmla="*/ 5 w 28"/>
                    <a:gd name="T61" fmla="*/ 86 h 321"/>
                    <a:gd name="T62" fmla="*/ 5 w 28"/>
                    <a:gd name="T63" fmla="*/ 79 h 321"/>
                    <a:gd name="T64" fmla="*/ 5 w 28"/>
                    <a:gd name="T65" fmla="*/ 74 h 321"/>
                    <a:gd name="T66" fmla="*/ 4 w 28"/>
                    <a:gd name="T67" fmla="*/ 62 h 321"/>
                    <a:gd name="T68" fmla="*/ 3 w 28"/>
                    <a:gd name="T69" fmla="*/ 60 h 321"/>
                    <a:gd name="T70" fmla="*/ 3 w 28"/>
                    <a:gd name="T71" fmla="*/ 52 h 321"/>
                    <a:gd name="T72" fmla="*/ 2 w 28"/>
                    <a:gd name="T73" fmla="*/ 30 h 321"/>
                    <a:gd name="T74" fmla="*/ 1 w 28"/>
                    <a:gd name="T75" fmla="*/ 16 h 321"/>
                    <a:gd name="T76" fmla="*/ 2 w 28"/>
                    <a:gd name="T77" fmla="*/ 0 h 32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</a:cxnLst>
                  <a:rect l="0" t="0" r="r" b="b"/>
                  <a:pathLst>
                    <a:path w="28" h="321">
                      <a:moveTo>
                        <a:pt x="2" y="0"/>
                      </a:moveTo>
                      <a:cubicBezTo>
                        <a:pt x="10" y="0"/>
                        <a:pt x="19" y="0"/>
                        <a:pt x="28" y="0"/>
                      </a:cubicBezTo>
                      <a:cubicBezTo>
                        <a:pt x="28" y="5"/>
                        <a:pt x="28" y="10"/>
                        <a:pt x="28" y="14"/>
                      </a:cubicBezTo>
                      <a:cubicBezTo>
                        <a:pt x="27" y="29"/>
                        <a:pt x="26" y="44"/>
                        <a:pt x="25" y="59"/>
                      </a:cubicBezTo>
                      <a:cubicBezTo>
                        <a:pt x="25" y="63"/>
                        <a:pt x="25" y="68"/>
                        <a:pt x="25" y="73"/>
                      </a:cubicBezTo>
                      <a:cubicBezTo>
                        <a:pt x="27" y="82"/>
                        <a:pt x="25" y="91"/>
                        <a:pt x="26" y="99"/>
                      </a:cubicBezTo>
                      <a:cubicBezTo>
                        <a:pt x="27" y="108"/>
                        <a:pt x="26" y="117"/>
                        <a:pt x="27" y="126"/>
                      </a:cubicBezTo>
                      <a:cubicBezTo>
                        <a:pt x="27" y="136"/>
                        <a:pt x="26" y="145"/>
                        <a:pt x="26" y="154"/>
                      </a:cubicBezTo>
                      <a:cubicBezTo>
                        <a:pt x="26" y="167"/>
                        <a:pt x="26" y="179"/>
                        <a:pt x="26" y="192"/>
                      </a:cubicBezTo>
                      <a:cubicBezTo>
                        <a:pt x="26" y="203"/>
                        <a:pt x="28" y="213"/>
                        <a:pt x="28" y="224"/>
                      </a:cubicBezTo>
                      <a:cubicBezTo>
                        <a:pt x="28" y="238"/>
                        <a:pt x="28" y="251"/>
                        <a:pt x="28" y="265"/>
                      </a:cubicBezTo>
                      <a:cubicBezTo>
                        <a:pt x="28" y="268"/>
                        <a:pt x="27" y="272"/>
                        <a:pt x="27" y="275"/>
                      </a:cubicBezTo>
                      <a:cubicBezTo>
                        <a:pt x="27" y="287"/>
                        <a:pt x="26" y="298"/>
                        <a:pt x="26" y="309"/>
                      </a:cubicBezTo>
                      <a:cubicBezTo>
                        <a:pt x="25" y="312"/>
                        <a:pt x="26" y="315"/>
                        <a:pt x="25" y="318"/>
                      </a:cubicBezTo>
                      <a:cubicBezTo>
                        <a:pt x="25" y="319"/>
                        <a:pt x="24" y="320"/>
                        <a:pt x="23" y="321"/>
                      </a:cubicBezTo>
                      <a:cubicBezTo>
                        <a:pt x="20" y="321"/>
                        <a:pt x="17" y="321"/>
                        <a:pt x="15" y="321"/>
                      </a:cubicBezTo>
                      <a:cubicBezTo>
                        <a:pt x="11" y="321"/>
                        <a:pt x="9" y="320"/>
                        <a:pt x="10" y="317"/>
                      </a:cubicBezTo>
                      <a:cubicBezTo>
                        <a:pt x="13" y="307"/>
                        <a:pt x="9" y="299"/>
                        <a:pt x="9" y="290"/>
                      </a:cubicBezTo>
                      <a:cubicBezTo>
                        <a:pt x="9" y="277"/>
                        <a:pt x="9" y="263"/>
                        <a:pt x="8" y="250"/>
                      </a:cubicBezTo>
                      <a:cubicBezTo>
                        <a:pt x="8" y="239"/>
                        <a:pt x="8" y="228"/>
                        <a:pt x="8" y="217"/>
                      </a:cubicBezTo>
                      <a:cubicBezTo>
                        <a:pt x="8" y="212"/>
                        <a:pt x="9" y="208"/>
                        <a:pt x="7" y="203"/>
                      </a:cubicBezTo>
                      <a:cubicBezTo>
                        <a:pt x="6" y="202"/>
                        <a:pt x="7" y="200"/>
                        <a:pt x="7" y="199"/>
                      </a:cubicBezTo>
                      <a:cubicBezTo>
                        <a:pt x="7" y="187"/>
                        <a:pt x="7" y="175"/>
                        <a:pt x="7" y="163"/>
                      </a:cubicBezTo>
                      <a:cubicBezTo>
                        <a:pt x="6" y="155"/>
                        <a:pt x="7" y="146"/>
                        <a:pt x="6" y="138"/>
                      </a:cubicBezTo>
                      <a:cubicBezTo>
                        <a:pt x="6" y="137"/>
                        <a:pt x="6" y="136"/>
                        <a:pt x="6" y="135"/>
                      </a:cubicBezTo>
                      <a:cubicBezTo>
                        <a:pt x="5" y="131"/>
                        <a:pt x="4" y="127"/>
                        <a:pt x="6" y="124"/>
                      </a:cubicBezTo>
                      <a:cubicBezTo>
                        <a:pt x="7" y="123"/>
                        <a:pt x="7" y="122"/>
                        <a:pt x="6" y="121"/>
                      </a:cubicBezTo>
                      <a:cubicBezTo>
                        <a:pt x="6" y="119"/>
                        <a:pt x="5" y="115"/>
                        <a:pt x="6" y="113"/>
                      </a:cubicBezTo>
                      <a:cubicBezTo>
                        <a:pt x="7" y="110"/>
                        <a:pt x="6" y="107"/>
                        <a:pt x="6" y="104"/>
                      </a:cubicBezTo>
                      <a:cubicBezTo>
                        <a:pt x="6" y="99"/>
                        <a:pt x="7" y="94"/>
                        <a:pt x="4" y="89"/>
                      </a:cubicBezTo>
                      <a:cubicBezTo>
                        <a:pt x="4" y="88"/>
                        <a:pt x="5" y="87"/>
                        <a:pt x="5" y="86"/>
                      </a:cubicBezTo>
                      <a:cubicBezTo>
                        <a:pt x="5" y="84"/>
                        <a:pt x="6" y="82"/>
                        <a:pt x="5" y="79"/>
                      </a:cubicBezTo>
                      <a:cubicBezTo>
                        <a:pt x="4" y="78"/>
                        <a:pt x="5" y="76"/>
                        <a:pt x="5" y="74"/>
                      </a:cubicBezTo>
                      <a:cubicBezTo>
                        <a:pt x="5" y="74"/>
                        <a:pt x="4" y="63"/>
                        <a:pt x="4" y="62"/>
                      </a:cubicBezTo>
                      <a:cubicBezTo>
                        <a:pt x="3" y="61"/>
                        <a:pt x="3" y="61"/>
                        <a:pt x="3" y="60"/>
                      </a:cubicBezTo>
                      <a:cubicBezTo>
                        <a:pt x="6" y="57"/>
                        <a:pt x="3" y="55"/>
                        <a:pt x="3" y="52"/>
                      </a:cubicBezTo>
                      <a:cubicBezTo>
                        <a:pt x="2" y="45"/>
                        <a:pt x="2" y="37"/>
                        <a:pt x="2" y="30"/>
                      </a:cubicBezTo>
                      <a:cubicBezTo>
                        <a:pt x="2" y="25"/>
                        <a:pt x="2" y="21"/>
                        <a:pt x="1" y="16"/>
                      </a:cubicBezTo>
                      <a:cubicBezTo>
                        <a:pt x="0" y="11"/>
                        <a:pt x="1" y="5"/>
                        <a:pt x="2" y="0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567" name="Freeform 29"/>
                <p:cNvSpPr>
                  <a:spLocks/>
                </p:cNvSpPr>
                <p:nvPr/>
              </p:nvSpPr>
              <p:spPr bwMode="auto">
                <a:xfrm>
                  <a:off x="1323975" y="2554288"/>
                  <a:ext cx="420688" cy="979488"/>
                </a:xfrm>
                <a:custGeom>
                  <a:avLst/>
                  <a:gdLst>
                    <a:gd name="T0" fmla="*/ 2 w 144"/>
                    <a:gd name="T1" fmla="*/ 137 h 335"/>
                    <a:gd name="T2" fmla="*/ 4 w 144"/>
                    <a:gd name="T3" fmla="*/ 122 h 335"/>
                    <a:gd name="T4" fmla="*/ 3 w 144"/>
                    <a:gd name="T5" fmla="*/ 120 h 335"/>
                    <a:gd name="T6" fmla="*/ 4 w 144"/>
                    <a:gd name="T7" fmla="*/ 105 h 335"/>
                    <a:gd name="T8" fmla="*/ 3 w 144"/>
                    <a:gd name="T9" fmla="*/ 94 h 335"/>
                    <a:gd name="T10" fmla="*/ 3 w 144"/>
                    <a:gd name="T11" fmla="*/ 84 h 335"/>
                    <a:gd name="T12" fmla="*/ 2 w 144"/>
                    <a:gd name="T13" fmla="*/ 76 h 335"/>
                    <a:gd name="T14" fmla="*/ 2 w 144"/>
                    <a:gd name="T15" fmla="*/ 56 h 335"/>
                    <a:gd name="T16" fmla="*/ 2 w 144"/>
                    <a:gd name="T17" fmla="*/ 36 h 335"/>
                    <a:gd name="T18" fmla="*/ 1 w 144"/>
                    <a:gd name="T19" fmla="*/ 6 h 335"/>
                    <a:gd name="T20" fmla="*/ 1 w 144"/>
                    <a:gd name="T21" fmla="*/ 2 h 335"/>
                    <a:gd name="T22" fmla="*/ 21 w 144"/>
                    <a:gd name="T23" fmla="*/ 1 h 335"/>
                    <a:gd name="T24" fmla="*/ 53 w 144"/>
                    <a:gd name="T25" fmla="*/ 0 h 335"/>
                    <a:gd name="T26" fmla="*/ 84 w 144"/>
                    <a:gd name="T27" fmla="*/ 1 h 335"/>
                    <a:gd name="T28" fmla="*/ 101 w 144"/>
                    <a:gd name="T29" fmla="*/ 1 h 335"/>
                    <a:gd name="T30" fmla="*/ 130 w 144"/>
                    <a:gd name="T31" fmla="*/ 1 h 335"/>
                    <a:gd name="T32" fmla="*/ 133 w 144"/>
                    <a:gd name="T33" fmla="*/ 1 h 335"/>
                    <a:gd name="T34" fmla="*/ 135 w 144"/>
                    <a:gd name="T35" fmla="*/ 17 h 335"/>
                    <a:gd name="T36" fmla="*/ 135 w 144"/>
                    <a:gd name="T37" fmla="*/ 47 h 335"/>
                    <a:gd name="T38" fmla="*/ 136 w 144"/>
                    <a:gd name="T39" fmla="*/ 78 h 335"/>
                    <a:gd name="T40" fmla="*/ 136 w 144"/>
                    <a:gd name="T41" fmla="*/ 108 h 335"/>
                    <a:gd name="T42" fmla="*/ 137 w 144"/>
                    <a:gd name="T43" fmla="*/ 177 h 335"/>
                    <a:gd name="T44" fmla="*/ 138 w 144"/>
                    <a:gd name="T45" fmla="*/ 214 h 335"/>
                    <a:gd name="T46" fmla="*/ 139 w 144"/>
                    <a:gd name="T47" fmla="*/ 254 h 335"/>
                    <a:gd name="T48" fmla="*/ 139 w 144"/>
                    <a:gd name="T49" fmla="*/ 272 h 335"/>
                    <a:gd name="T50" fmla="*/ 139 w 144"/>
                    <a:gd name="T51" fmla="*/ 296 h 335"/>
                    <a:gd name="T52" fmla="*/ 139 w 144"/>
                    <a:gd name="T53" fmla="*/ 297 h 335"/>
                    <a:gd name="T54" fmla="*/ 140 w 144"/>
                    <a:gd name="T55" fmla="*/ 322 h 335"/>
                    <a:gd name="T56" fmla="*/ 140 w 144"/>
                    <a:gd name="T57" fmla="*/ 329 h 335"/>
                    <a:gd name="T58" fmla="*/ 136 w 144"/>
                    <a:gd name="T59" fmla="*/ 334 h 335"/>
                    <a:gd name="T60" fmla="*/ 124 w 144"/>
                    <a:gd name="T61" fmla="*/ 333 h 335"/>
                    <a:gd name="T62" fmla="*/ 96 w 144"/>
                    <a:gd name="T63" fmla="*/ 333 h 335"/>
                    <a:gd name="T64" fmla="*/ 54 w 144"/>
                    <a:gd name="T65" fmla="*/ 334 h 335"/>
                    <a:gd name="T66" fmla="*/ 28 w 144"/>
                    <a:gd name="T67" fmla="*/ 333 h 335"/>
                    <a:gd name="T68" fmla="*/ 10 w 144"/>
                    <a:gd name="T69" fmla="*/ 333 h 335"/>
                    <a:gd name="T70" fmla="*/ 5 w 144"/>
                    <a:gd name="T71" fmla="*/ 333 h 335"/>
                    <a:gd name="T72" fmla="*/ 5 w 144"/>
                    <a:gd name="T73" fmla="*/ 317 h 335"/>
                    <a:gd name="T74" fmla="*/ 6 w 144"/>
                    <a:gd name="T75" fmla="*/ 276 h 335"/>
                    <a:gd name="T76" fmla="*/ 7 w 144"/>
                    <a:gd name="T77" fmla="*/ 247 h 335"/>
                    <a:gd name="T78" fmla="*/ 6 w 144"/>
                    <a:gd name="T79" fmla="*/ 226 h 335"/>
                    <a:gd name="T80" fmla="*/ 6 w 144"/>
                    <a:gd name="T81" fmla="*/ 213 h 335"/>
                    <a:gd name="T82" fmla="*/ 6 w 144"/>
                    <a:gd name="T83" fmla="*/ 193 h 335"/>
                    <a:gd name="T84" fmla="*/ 6 w 144"/>
                    <a:gd name="T85" fmla="*/ 176 h 335"/>
                    <a:gd name="T86" fmla="*/ 6 w 144"/>
                    <a:gd name="T87" fmla="*/ 160 h 335"/>
                    <a:gd name="T88" fmla="*/ 5 w 144"/>
                    <a:gd name="T89" fmla="*/ 141 h 335"/>
                    <a:gd name="T90" fmla="*/ 2 w 144"/>
                    <a:gd name="T91" fmla="*/ 137 h 33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44" h="335">
                      <a:moveTo>
                        <a:pt x="2" y="137"/>
                      </a:moveTo>
                      <a:cubicBezTo>
                        <a:pt x="6" y="132"/>
                        <a:pt x="6" y="127"/>
                        <a:pt x="4" y="122"/>
                      </a:cubicBezTo>
                      <a:cubicBezTo>
                        <a:pt x="3" y="122"/>
                        <a:pt x="3" y="121"/>
                        <a:pt x="3" y="120"/>
                      </a:cubicBezTo>
                      <a:cubicBezTo>
                        <a:pt x="3" y="115"/>
                        <a:pt x="3" y="110"/>
                        <a:pt x="4" y="105"/>
                      </a:cubicBezTo>
                      <a:cubicBezTo>
                        <a:pt x="4" y="101"/>
                        <a:pt x="1" y="98"/>
                        <a:pt x="3" y="94"/>
                      </a:cubicBezTo>
                      <a:cubicBezTo>
                        <a:pt x="5" y="91"/>
                        <a:pt x="4" y="87"/>
                        <a:pt x="3" y="84"/>
                      </a:cubicBezTo>
                      <a:cubicBezTo>
                        <a:pt x="2" y="82"/>
                        <a:pt x="3" y="78"/>
                        <a:pt x="2" y="76"/>
                      </a:cubicBezTo>
                      <a:cubicBezTo>
                        <a:pt x="0" y="69"/>
                        <a:pt x="1" y="63"/>
                        <a:pt x="2" y="56"/>
                      </a:cubicBezTo>
                      <a:cubicBezTo>
                        <a:pt x="2" y="49"/>
                        <a:pt x="1" y="43"/>
                        <a:pt x="2" y="36"/>
                      </a:cubicBezTo>
                      <a:cubicBezTo>
                        <a:pt x="3" y="26"/>
                        <a:pt x="1" y="16"/>
                        <a:pt x="1" y="6"/>
                      </a:cubicBezTo>
                      <a:cubicBezTo>
                        <a:pt x="0" y="5"/>
                        <a:pt x="1" y="4"/>
                        <a:pt x="1" y="2"/>
                      </a:cubicBezTo>
                      <a:cubicBezTo>
                        <a:pt x="8" y="2"/>
                        <a:pt x="15" y="1"/>
                        <a:pt x="21" y="1"/>
                      </a:cubicBezTo>
                      <a:cubicBezTo>
                        <a:pt x="32" y="0"/>
                        <a:pt x="43" y="0"/>
                        <a:pt x="53" y="0"/>
                      </a:cubicBezTo>
                      <a:cubicBezTo>
                        <a:pt x="63" y="1"/>
                        <a:pt x="74" y="1"/>
                        <a:pt x="84" y="1"/>
                      </a:cubicBezTo>
                      <a:cubicBezTo>
                        <a:pt x="90" y="1"/>
                        <a:pt x="96" y="1"/>
                        <a:pt x="101" y="1"/>
                      </a:cubicBezTo>
                      <a:cubicBezTo>
                        <a:pt x="111" y="1"/>
                        <a:pt x="120" y="1"/>
                        <a:pt x="130" y="1"/>
                      </a:cubicBezTo>
                      <a:cubicBezTo>
                        <a:pt x="131" y="1"/>
                        <a:pt x="132" y="1"/>
                        <a:pt x="133" y="1"/>
                      </a:cubicBezTo>
                      <a:cubicBezTo>
                        <a:pt x="135" y="6"/>
                        <a:pt x="135" y="12"/>
                        <a:pt x="135" y="17"/>
                      </a:cubicBezTo>
                      <a:cubicBezTo>
                        <a:pt x="136" y="27"/>
                        <a:pt x="136" y="37"/>
                        <a:pt x="135" y="47"/>
                      </a:cubicBezTo>
                      <a:cubicBezTo>
                        <a:pt x="135" y="57"/>
                        <a:pt x="136" y="68"/>
                        <a:pt x="136" y="78"/>
                      </a:cubicBezTo>
                      <a:cubicBezTo>
                        <a:pt x="135" y="88"/>
                        <a:pt x="136" y="98"/>
                        <a:pt x="136" y="108"/>
                      </a:cubicBezTo>
                      <a:cubicBezTo>
                        <a:pt x="137" y="131"/>
                        <a:pt x="136" y="154"/>
                        <a:pt x="137" y="177"/>
                      </a:cubicBezTo>
                      <a:cubicBezTo>
                        <a:pt x="137" y="190"/>
                        <a:pt x="138" y="202"/>
                        <a:pt x="138" y="214"/>
                      </a:cubicBezTo>
                      <a:cubicBezTo>
                        <a:pt x="138" y="228"/>
                        <a:pt x="138" y="241"/>
                        <a:pt x="139" y="254"/>
                      </a:cubicBezTo>
                      <a:cubicBezTo>
                        <a:pt x="139" y="260"/>
                        <a:pt x="139" y="266"/>
                        <a:pt x="139" y="272"/>
                      </a:cubicBezTo>
                      <a:cubicBezTo>
                        <a:pt x="139" y="280"/>
                        <a:pt x="139" y="288"/>
                        <a:pt x="139" y="296"/>
                      </a:cubicBezTo>
                      <a:cubicBezTo>
                        <a:pt x="139" y="296"/>
                        <a:pt x="139" y="297"/>
                        <a:pt x="139" y="297"/>
                      </a:cubicBezTo>
                      <a:cubicBezTo>
                        <a:pt x="144" y="305"/>
                        <a:pt x="139" y="314"/>
                        <a:pt x="140" y="322"/>
                      </a:cubicBezTo>
                      <a:cubicBezTo>
                        <a:pt x="140" y="324"/>
                        <a:pt x="140" y="327"/>
                        <a:pt x="140" y="329"/>
                      </a:cubicBezTo>
                      <a:cubicBezTo>
                        <a:pt x="140" y="333"/>
                        <a:pt x="140" y="334"/>
                        <a:pt x="136" y="334"/>
                      </a:cubicBezTo>
                      <a:cubicBezTo>
                        <a:pt x="132" y="333"/>
                        <a:pt x="128" y="333"/>
                        <a:pt x="124" y="333"/>
                      </a:cubicBezTo>
                      <a:cubicBezTo>
                        <a:pt x="114" y="335"/>
                        <a:pt x="105" y="333"/>
                        <a:pt x="96" y="333"/>
                      </a:cubicBezTo>
                      <a:cubicBezTo>
                        <a:pt x="82" y="334"/>
                        <a:pt x="68" y="334"/>
                        <a:pt x="54" y="334"/>
                      </a:cubicBezTo>
                      <a:cubicBezTo>
                        <a:pt x="45" y="335"/>
                        <a:pt x="37" y="335"/>
                        <a:pt x="28" y="333"/>
                      </a:cubicBezTo>
                      <a:cubicBezTo>
                        <a:pt x="22" y="332"/>
                        <a:pt x="16" y="333"/>
                        <a:pt x="10" y="333"/>
                      </a:cubicBezTo>
                      <a:cubicBezTo>
                        <a:pt x="9" y="333"/>
                        <a:pt x="7" y="333"/>
                        <a:pt x="5" y="333"/>
                      </a:cubicBezTo>
                      <a:cubicBezTo>
                        <a:pt x="5" y="327"/>
                        <a:pt x="5" y="322"/>
                        <a:pt x="5" y="317"/>
                      </a:cubicBezTo>
                      <a:cubicBezTo>
                        <a:pt x="5" y="303"/>
                        <a:pt x="6" y="290"/>
                        <a:pt x="6" y="276"/>
                      </a:cubicBezTo>
                      <a:cubicBezTo>
                        <a:pt x="7" y="266"/>
                        <a:pt x="8" y="257"/>
                        <a:pt x="7" y="247"/>
                      </a:cubicBezTo>
                      <a:cubicBezTo>
                        <a:pt x="7" y="240"/>
                        <a:pt x="8" y="233"/>
                        <a:pt x="6" y="226"/>
                      </a:cubicBezTo>
                      <a:cubicBezTo>
                        <a:pt x="4" y="222"/>
                        <a:pt x="6" y="218"/>
                        <a:pt x="6" y="213"/>
                      </a:cubicBezTo>
                      <a:cubicBezTo>
                        <a:pt x="6" y="206"/>
                        <a:pt x="7" y="199"/>
                        <a:pt x="6" y="193"/>
                      </a:cubicBezTo>
                      <a:cubicBezTo>
                        <a:pt x="4" y="187"/>
                        <a:pt x="6" y="182"/>
                        <a:pt x="6" y="176"/>
                      </a:cubicBezTo>
                      <a:cubicBezTo>
                        <a:pt x="6" y="171"/>
                        <a:pt x="6" y="165"/>
                        <a:pt x="6" y="160"/>
                      </a:cubicBezTo>
                      <a:cubicBezTo>
                        <a:pt x="6" y="153"/>
                        <a:pt x="5" y="147"/>
                        <a:pt x="5" y="141"/>
                      </a:cubicBezTo>
                      <a:cubicBezTo>
                        <a:pt x="4" y="140"/>
                        <a:pt x="3" y="139"/>
                        <a:pt x="2" y="137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2">
                  <a:schemeClr val="accent1"/>
                </a:fillRef>
                <a:effectRef idx="1">
                  <a:schemeClr val="accent1"/>
                </a:effectRef>
                <a:fontRef idx="minor">
                  <a:schemeClr val="dk1"/>
                </a:fontRef>
              </p:style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568" name="Freeform 30"/>
                <p:cNvSpPr>
                  <a:spLocks/>
                </p:cNvSpPr>
                <p:nvPr/>
              </p:nvSpPr>
              <p:spPr bwMode="auto">
                <a:xfrm>
                  <a:off x="812800" y="2547938"/>
                  <a:ext cx="400050" cy="982663"/>
                </a:xfrm>
                <a:custGeom>
                  <a:avLst/>
                  <a:gdLst>
                    <a:gd name="T0" fmla="*/ 137 w 137"/>
                    <a:gd name="T1" fmla="*/ 335 h 336"/>
                    <a:gd name="T2" fmla="*/ 119 w 137"/>
                    <a:gd name="T3" fmla="*/ 335 h 336"/>
                    <a:gd name="T4" fmla="*/ 113 w 137"/>
                    <a:gd name="T5" fmla="*/ 336 h 336"/>
                    <a:gd name="T6" fmla="*/ 81 w 137"/>
                    <a:gd name="T7" fmla="*/ 335 h 336"/>
                    <a:gd name="T8" fmla="*/ 62 w 137"/>
                    <a:gd name="T9" fmla="*/ 335 h 336"/>
                    <a:gd name="T10" fmla="*/ 20 w 137"/>
                    <a:gd name="T11" fmla="*/ 334 h 336"/>
                    <a:gd name="T12" fmla="*/ 10 w 137"/>
                    <a:gd name="T13" fmla="*/ 334 h 336"/>
                    <a:gd name="T14" fmla="*/ 8 w 137"/>
                    <a:gd name="T15" fmla="*/ 330 h 336"/>
                    <a:gd name="T16" fmla="*/ 9 w 137"/>
                    <a:gd name="T17" fmla="*/ 310 h 336"/>
                    <a:gd name="T18" fmla="*/ 8 w 137"/>
                    <a:gd name="T19" fmla="*/ 267 h 336"/>
                    <a:gd name="T20" fmla="*/ 7 w 137"/>
                    <a:gd name="T21" fmla="*/ 263 h 336"/>
                    <a:gd name="T22" fmla="*/ 5 w 137"/>
                    <a:gd name="T23" fmla="*/ 237 h 336"/>
                    <a:gd name="T24" fmla="*/ 5 w 137"/>
                    <a:gd name="T25" fmla="*/ 196 h 336"/>
                    <a:gd name="T26" fmla="*/ 5 w 137"/>
                    <a:gd name="T27" fmla="*/ 165 h 336"/>
                    <a:gd name="T28" fmla="*/ 3 w 137"/>
                    <a:gd name="T29" fmla="*/ 141 h 336"/>
                    <a:gd name="T30" fmla="*/ 3 w 137"/>
                    <a:gd name="T31" fmla="*/ 92 h 336"/>
                    <a:gd name="T32" fmla="*/ 2 w 137"/>
                    <a:gd name="T33" fmla="*/ 60 h 336"/>
                    <a:gd name="T34" fmla="*/ 2 w 137"/>
                    <a:gd name="T35" fmla="*/ 47 h 336"/>
                    <a:gd name="T36" fmla="*/ 0 w 137"/>
                    <a:gd name="T37" fmla="*/ 5 h 336"/>
                    <a:gd name="T38" fmla="*/ 1 w 137"/>
                    <a:gd name="T39" fmla="*/ 1 h 336"/>
                    <a:gd name="T40" fmla="*/ 23 w 137"/>
                    <a:gd name="T41" fmla="*/ 0 h 336"/>
                    <a:gd name="T42" fmla="*/ 32 w 137"/>
                    <a:gd name="T43" fmla="*/ 2 h 336"/>
                    <a:gd name="T44" fmla="*/ 47 w 137"/>
                    <a:gd name="T45" fmla="*/ 3 h 336"/>
                    <a:gd name="T46" fmla="*/ 61 w 137"/>
                    <a:gd name="T47" fmla="*/ 2 h 336"/>
                    <a:gd name="T48" fmla="*/ 84 w 137"/>
                    <a:gd name="T49" fmla="*/ 2 h 336"/>
                    <a:gd name="T50" fmla="*/ 119 w 137"/>
                    <a:gd name="T51" fmla="*/ 3 h 336"/>
                    <a:gd name="T52" fmla="*/ 126 w 137"/>
                    <a:gd name="T53" fmla="*/ 3 h 336"/>
                    <a:gd name="T54" fmla="*/ 132 w 137"/>
                    <a:gd name="T55" fmla="*/ 10 h 336"/>
                    <a:gd name="T56" fmla="*/ 132 w 137"/>
                    <a:gd name="T57" fmla="*/ 20 h 336"/>
                    <a:gd name="T58" fmla="*/ 133 w 137"/>
                    <a:gd name="T59" fmla="*/ 24 h 336"/>
                    <a:gd name="T60" fmla="*/ 133 w 137"/>
                    <a:gd name="T61" fmla="*/ 51 h 336"/>
                    <a:gd name="T62" fmla="*/ 134 w 137"/>
                    <a:gd name="T63" fmla="*/ 71 h 336"/>
                    <a:gd name="T64" fmla="*/ 134 w 137"/>
                    <a:gd name="T65" fmla="*/ 92 h 336"/>
                    <a:gd name="T66" fmla="*/ 135 w 137"/>
                    <a:gd name="T67" fmla="*/ 116 h 336"/>
                    <a:gd name="T68" fmla="*/ 134 w 137"/>
                    <a:gd name="T69" fmla="*/ 126 h 336"/>
                    <a:gd name="T70" fmla="*/ 135 w 137"/>
                    <a:gd name="T71" fmla="*/ 140 h 336"/>
                    <a:gd name="T72" fmla="*/ 135 w 137"/>
                    <a:gd name="T73" fmla="*/ 153 h 336"/>
                    <a:gd name="T74" fmla="*/ 136 w 137"/>
                    <a:gd name="T75" fmla="*/ 173 h 336"/>
                    <a:gd name="T76" fmla="*/ 135 w 137"/>
                    <a:gd name="T77" fmla="*/ 186 h 336"/>
                    <a:gd name="T78" fmla="*/ 136 w 137"/>
                    <a:gd name="T79" fmla="*/ 241 h 336"/>
                    <a:gd name="T80" fmla="*/ 136 w 137"/>
                    <a:gd name="T81" fmla="*/ 264 h 336"/>
                    <a:gd name="T82" fmla="*/ 136 w 137"/>
                    <a:gd name="T83" fmla="*/ 271 h 336"/>
                    <a:gd name="T84" fmla="*/ 137 w 137"/>
                    <a:gd name="T85" fmla="*/ 285 h 336"/>
                    <a:gd name="T86" fmla="*/ 137 w 137"/>
                    <a:gd name="T87" fmla="*/ 299 h 336"/>
                    <a:gd name="T88" fmla="*/ 137 w 137"/>
                    <a:gd name="T89" fmla="*/ 332 h 336"/>
                    <a:gd name="T90" fmla="*/ 137 w 137"/>
                    <a:gd name="T91" fmla="*/ 335 h 3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37" h="336">
                      <a:moveTo>
                        <a:pt x="137" y="335"/>
                      </a:moveTo>
                      <a:cubicBezTo>
                        <a:pt x="131" y="335"/>
                        <a:pt x="125" y="335"/>
                        <a:pt x="119" y="335"/>
                      </a:cubicBezTo>
                      <a:cubicBezTo>
                        <a:pt x="117" y="335"/>
                        <a:pt x="115" y="336"/>
                        <a:pt x="113" y="336"/>
                      </a:cubicBezTo>
                      <a:cubicBezTo>
                        <a:pt x="102" y="336"/>
                        <a:pt x="91" y="335"/>
                        <a:pt x="81" y="335"/>
                      </a:cubicBezTo>
                      <a:cubicBezTo>
                        <a:pt x="74" y="335"/>
                        <a:pt x="68" y="335"/>
                        <a:pt x="62" y="335"/>
                      </a:cubicBezTo>
                      <a:cubicBezTo>
                        <a:pt x="48" y="335"/>
                        <a:pt x="34" y="334"/>
                        <a:pt x="20" y="334"/>
                      </a:cubicBezTo>
                      <a:cubicBezTo>
                        <a:pt x="17" y="334"/>
                        <a:pt x="13" y="334"/>
                        <a:pt x="10" y="334"/>
                      </a:cubicBezTo>
                      <a:cubicBezTo>
                        <a:pt x="9" y="333"/>
                        <a:pt x="8" y="331"/>
                        <a:pt x="8" y="330"/>
                      </a:cubicBezTo>
                      <a:cubicBezTo>
                        <a:pt x="10" y="323"/>
                        <a:pt x="9" y="317"/>
                        <a:pt x="9" y="310"/>
                      </a:cubicBezTo>
                      <a:cubicBezTo>
                        <a:pt x="8" y="296"/>
                        <a:pt x="8" y="281"/>
                        <a:pt x="8" y="267"/>
                      </a:cubicBezTo>
                      <a:cubicBezTo>
                        <a:pt x="8" y="266"/>
                        <a:pt x="7" y="264"/>
                        <a:pt x="7" y="263"/>
                      </a:cubicBezTo>
                      <a:cubicBezTo>
                        <a:pt x="5" y="255"/>
                        <a:pt x="4" y="246"/>
                        <a:pt x="5" y="237"/>
                      </a:cubicBezTo>
                      <a:cubicBezTo>
                        <a:pt x="6" y="224"/>
                        <a:pt x="5" y="210"/>
                        <a:pt x="5" y="196"/>
                      </a:cubicBezTo>
                      <a:cubicBezTo>
                        <a:pt x="5" y="186"/>
                        <a:pt x="5" y="176"/>
                        <a:pt x="5" y="165"/>
                      </a:cubicBezTo>
                      <a:cubicBezTo>
                        <a:pt x="5" y="157"/>
                        <a:pt x="3" y="149"/>
                        <a:pt x="3" y="141"/>
                      </a:cubicBezTo>
                      <a:cubicBezTo>
                        <a:pt x="3" y="124"/>
                        <a:pt x="3" y="108"/>
                        <a:pt x="3" y="92"/>
                      </a:cubicBezTo>
                      <a:cubicBezTo>
                        <a:pt x="3" y="81"/>
                        <a:pt x="2" y="70"/>
                        <a:pt x="2" y="60"/>
                      </a:cubicBezTo>
                      <a:cubicBezTo>
                        <a:pt x="2" y="55"/>
                        <a:pt x="2" y="51"/>
                        <a:pt x="2" y="47"/>
                      </a:cubicBezTo>
                      <a:cubicBezTo>
                        <a:pt x="1" y="33"/>
                        <a:pt x="1" y="19"/>
                        <a:pt x="0" y="5"/>
                      </a:cubicBezTo>
                      <a:cubicBezTo>
                        <a:pt x="0" y="4"/>
                        <a:pt x="1" y="2"/>
                        <a:pt x="1" y="1"/>
                      </a:cubicBezTo>
                      <a:cubicBezTo>
                        <a:pt x="8" y="0"/>
                        <a:pt x="16" y="0"/>
                        <a:pt x="23" y="0"/>
                      </a:cubicBezTo>
                      <a:cubicBezTo>
                        <a:pt x="26" y="0"/>
                        <a:pt x="29" y="2"/>
                        <a:pt x="32" y="2"/>
                      </a:cubicBezTo>
                      <a:cubicBezTo>
                        <a:pt x="37" y="3"/>
                        <a:pt x="42" y="3"/>
                        <a:pt x="47" y="3"/>
                      </a:cubicBezTo>
                      <a:cubicBezTo>
                        <a:pt x="51" y="3"/>
                        <a:pt x="56" y="2"/>
                        <a:pt x="61" y="2"/>
                      </a:cubicBezTo>
                      <a:cubicBezTo>
                        <a:pt x="68" y="2"/>
                        <a:pt x="76" y="2"/>
                        <a:pt x="84" y="2"/>
                      </a:cubicBezTo>
                      <a:cubicBezTo>
                        <a:pt x="96" y="3"/>
                        <a:pt x="107" y="3"/>
                        <a:pt x="119" y="3"/>
                      </a:cubicBezTo>
                      <a:cubicBezTo>
                        <a:pt x="121" y="3"/>
                        <a:pt x="123" y="3"/>
                        <a:pt x="126" y="3"/>
                      </a:cubicBezTo>
                      <a:cubicBezTo>
                        <a:pt x="130" y="3"/>
                        <a:pt x="132" y="6"/>
                        <a:pt x="132" y="10"/>
                      </a:cubicBezTo>
                      <a:cubicBezTo>
                        <a:pt x="132" y="14"/>
                        <a:pt x="132" y="17"/>
                        <a:pt x="132" y="20"/>
                      </a:cubicBezTo>
                      <a:cubicBezTo>
                        <a:pt x="133" y="21"/>
                        <a:pt x="133" y="23"/>
                        <a:pt x="133" y="24"/>
                      </a:cubicBezTo>
                      <a:cubicBezTo>
                        <a:pt x="133" y="33"/>
                        <a:pt x="132" y="42"/>
                        <a:pt x="133" y="51"/>
                      </a:cubicBezTo>
                      <a:cubicBezTo>
                        <a:pt x="133" y="58"/>
                        <a:pt x="134" y="65"/>
                        <a:pt x="134" y="71"/>
                      </a:cubicBezTo>
                      <a:cubicBezTo>
                        <a:pt x="134" y="78"/>
                        <a:pt x="134" y="85"/>
                        <a:pt x="134" y="92"/>
                      </a:cubicBezTo>
                      <a:cubicBezTo>
                        <a:pt x="134" y="100"/>
                        <a:pt x="134" y="108"/>
                        <a:pt x="135" y="116"/>
                      </a:cubicBezTo>
                      <a:cubicBezTo>
                        <a:pt x="135" y="119"/>
                        <a:pt x="134" y="123"/>
                        <a:pt x="134" y="126"/>
                      </a:cubicBezTo>
                      <a:cubicBezTo>
                        <a:pt x="134" y="131"/>
                        <a:pt x="135" y="136"/>
                        <a:pt x="135" y="140"/>
                      </a:cubicBezTo>
                      <a:cubicBezTo>
                        <a:pt x="135" y="145"/>
                        <a:pt x="134" y="149"/>
                        <a:pt x="135" y="153"/>
                      </a:cubicBezTo>
                      <a:cubicBezTo>
                        <a:pt x="135" y="160"/>
                        <a:pt x="135" y="167"/>
                        <a:pt x="136" y="173"/>
                      </a:cubicBezTo>
                      <a:cubicBezTo>
                        <a:pt x="136" y="177"/>
                        <a:pt x="135" y="182"/>
                        <a:pt x="135" y="186"/>
                      </a:cubicBezTo>
                      <a:cubicBezTo>
                        <a:pt x="136" y="204"/>
                        <a:pt x="135" y="222"/>
                        <a:pt x="136" y="241"/>
                      </a:cubicBezTo>
                      <a:cubicBezTo>
                        <a:pt x="136" y="249"/>
                        <a:pt x="134" y="256"/>
                        <a:pt x="136" y="264"/>
                      </a:cubicBezTo>
                      <a:cubicBezTo>
                        <a:pt x="137" y="266"/>
                        <a:pt x="136" y="269"/>
                        <a:pt x="136" y="271"/>
                      </a:cubicBezTo>
                      <a:cubicBezTo>
                        <a:pt x="136" y="276"/>
                        <a:pt x="137" y="280"/>
                        <a:pt x="137" y="285"/>
                      </a:cubicBezTo>
                      <a:cubicBezTo>
                        <a:pt x="137" y="290"/>
                        <a:pt x="137" y="294"/>
                        <a:pt x="137" y="299"/>
                      </a:cubicBezTo>
                      <a:cubicBezTo>
                        <a:pt x="137" y="310"/>
                        <a:pt x="137" y="321"/>
                        <a:pt x="137" y="332"/>
                      </a:cubicBezTo>
                      <a:cubicBezTo>
                        <a:pt x="137" y="333"/>
                        <a:pt x="137" y="334"/>
                        <a:pt x="137" y="335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2">
                  <a:schemeClr val="accent1"/>
                </a:fillRef>
                <a:effectRef idx="1">
                  <a:schemeClr val="accent1"/>
                </a:effectRef>
                <a:fontRef idx="minor">
                  <a:schemeClr val="dk1"/>
                </a:fontRef>
              </p:style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569" name="Freeform 31"/>
                <p:cNvSpPr>
                  <a:spLocks/>
                </p:cNvSpPr>
                <p:nvPr/>
              </p:nvSpPr>
              <p:spPr bwMode="auto">
                <a:xfrm>
                  <a:off x="1222375" y="2557463"/>
                  <a:ext cx="87313" cy="973138"/>
                </a:xfrm>
                <a:custGeom>
                  <a:avLst/>
                  <a:gdLst>
                    <a:gd name="T0" fmla="*/ 26 w 30"/>
                    <a:gd name="T1" fmla="*/ 333 h 333"/>
                    <a:gd name="T2" fmla="*/ 14 w 30"/>
                    <a:gd name="T3" fmla="*/ 331 h 333"/>
                    <a:gd name="T4" fmla="*/ 11 w 30"/>
                    <a:gd name="T5" fmla="*/ 327 h 333"/>
                    <a:gd name="T6" fmla="*/ 10 w 30"/>
                    <a:gd name="T7" fmla="*/ 313 h 333"/>
                    <a:gd name="T8" fmla="*/ 9 w 30"/>
                    <a:gd name="T9" fmla="*/ 282 h 333"/>
                    <a:gd name="T10" fmla="*/ 8 w 30"/>
                    <a:gd name="T11" fmla="*/ 249 h 333"/>
                    <a:gd name="T12" fmla="*/ 8 w 30"/>
                    <a:gd name="T13" fmla="*/ 228 h 333"/>
                    <a:gd name="T14" fmla="*/ 7 w 30"/>
                    <a:gd name="T15" fmla="*/ 191 h 333"/>
                    <a:gd name="T16" fmla="*/ 7 w 30"/>
                    <a:gd name="T17" fmla="*/ 166 h 333"/>
                    <a:gd name="T18" fmla="*/ 7 w 30"/>
                    <a:gd name="T19" fmla="*/ 143 h 333"/>
                    <a:gd name="T20" fmla="*/ 6 w 30"/>
                    <a:gd name="T21" fmla="*/ 140 h 333"/>
                    <a:gd name="T22" fmla="*/ 5 w 30"/>
                    <a:gd name="T23" fmla="*/ 131 h 333"/>
                    <a:gd name="T24" fmla="*/ 6 w 30"/>
                    <a:gd name="T25" fmla="*/ 129 h 333"/>
                    <a:gd name="T26" fmla="*/ 4 w 30"/>
                    <a:gd name="T27" fmla="*/ 115 h 333"/>
                    <a:gd name="T28" fmla="*/ 4 w 30"/>
                    <a:gd name="T29" fmla="*/ 95 h 333"/>
                    <a:gd name="T30" fmla="*/ 4 w 30"/>
                    <a:gd name="T31" fmla="*/ 87 h 333"/>
                    <a:gd name="T32" fmla="*/ 5 w 30"/>
                    <a:gd name="T33" fmla="*/ 80 h 333"/>
                    <a:gd name="T34" fmla="*/ 5 w 30"/>
                    <a:gd name="T35" fmla="*/ 73 h 333"/>
                    <a:gd name="T36" fmla="*/ 3 w 30"/>
                    <a:gd name="T37" fmla="*/ 55 h 333"/>
                    <a:gd name="T38" fmla="*/ 2 w 30"/>
                    <a:gd name="T39" fmla="*/ 33 h 333"/>
                    <a:gd name="T40" fmla="*/ 2 w 30"/>
                    <a:gd name="T41" fmla="*/ 12 h 333"/>
                    <a:gd name="T42" fmla="*/ 1 w 30"/>
                    <a:gd name="T43" fmla="*/ 6 h 333"/>
                    <a:gd name="T44" fmla="*/ 6 w 30"/>
                    <a:gd name="T45" fmla="*/ 1 h 333"/>
                    <a:gd name="T46" fmla="*/ 20 w 30"/>
                    <a:gd name="T47" fmla="*/ 0 h 333"/>
                    <a:gd name="T48" fmla="*/ 26 w 30"/>
                    <a:gd name="T49" fmla="*/ 5 h 333"/>
                    <a:gd name="T50" fmla="*/ 27 w 30"/>
                    <a:gd name="T51" fmla="*/ 7 h 333"/>
                    <a:gd name="T52" fmla="*/ 26 w 30"/>
                    <a:gd name="T53" fmla="*/ 36 h 333"/>
                    <a:gd name="T54" fmla="*/ 28 w 30"/>
                    <a:gd name="T55" fmla="*/ 82 h 333"/>
                    <a:gd name="T56" fmla="*/ 28 w 30"/>
                    <a:gd name="T57" fmla="*/ 84 h 333"/>
                    <a:gd name="T58" fmla="*/ 28 w 30"/>
                    <a:gd name="T59" fmla="*/ 107 h 333"/>
                    <a:gd name="T60" fmla="*/ 28 w 30"/>
                    <a:gd name="T61" fmla="*/ 119 h 333"/>
                    <a:gd name="T62" fmla="*/ 29 w 30"/>
                    <a:gd name="T63" fmla="*/ 148 h 333"/>
                    <a:gd name="T64" fmla="*/ 28 w 30"/>
                    <a:gd name="T65" fmla="*/ 163 h 333"/>
                    <a:gd name="T66" fmla="*/ 29 w 30"/>
                    <a:gd name="T67" fmla="*/ 170 h 333"/>
                    <a:gd name="T68" fmla="*/ 29 w 30"/>
                    <a:gd name="T69" fmla="*/ 183 h 333"/>
                    <a:gd name="T70" fmla="*/ 29 w 30"/>
                    <a:gd name="T71" fmla="*/ 200 h 333"/>
                    <a:gd name="T72" fmla="*/ 29 w 30"/>
                    <a:gd name="T73" fmla="*/ 234 h 333"/>
                    <a:gd name="T74" fmla="*/ 30 w 30"/>
                    <a:gd name="T75" fmla="*/ 260 h 333"/>
                    <a:gd name="T76" fmla="*/ 28 w 30"/>
                    <a:gd name="T77" fmla="*/ 281 h 333"/>
                    <a:gd name="T78" fmla="*/ 26 w 30"/>
                    <a:gd name="T79" fmla="*/ 329 h 333"/>
                    <a:gd name="T80" fmla="*/ 26 w 30"/>
                    <a:gd name="T81" fmla="*/ 333 h 33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</a:cxnLst>
                  <a:rect l="0" t="0" r="r" b="b"/>
                  <a:pathLst>
                    <a:path w="30" h="333">
                      <a:moveTo>
                        <a:pt x="26" y="333"/>
                      </a:moveTo>
                      <a:cubicBezTo>
                        <a:pt x="21" y="332"/>
                        <a:pt x="17" y="332"/>
                        <a:pt x="14" y="331"/>
                      </a:cubicBezTo>
                      <a:cubicBezTo>
                        <a:pt x="12" y="331"/>
                        <a:pt x="11" y="328"/>
                        <a:pt x="11" y="327"/>
                      </a:cubicBezTo>
                      <a:cubicBezTo>
                        <a:pt x="11" y="322"/>
                        <a:pt x="11" y="318"/>
                        <a:pt x="10" y="313"/>
                      </a:cubicBezTo>
                      <a:cubicBezTo>
                        <a:pt x="10" y="303"/>
                        <a:pt x="10" y="293"/>
                        <a:pt x="9" y="282"/>
                      </a:cubicBezTo>
                      <a:cubicBezTo>
                        <a:pt x="9" y="271"/>
                        <a:pt x="9" y="260"/>
                        <a:pt x="8" y="249"/>
                      </a:cubicBezTo>
                      <a:cubicBezTo>
                        <a:pt x="8" y="242"/>
                        <a:pt x="9" y="235"/>
                        <a:pt x="8" y="228"/>
                      </a:cubicBezTo>
                      <a:cubicBezTo>
                        <a:pt x="6" y="216"/>
                        <a:pt x="8" y="204"/>
                        <a:pt x="7" y="191"/>
                      </a:cubicBezTo>
                      <a:cubicBezTo>
                        <a:pt x="7" y="183"/>
                        <a:pt x="7" y="175"/>
                        <a:pt x="7" y="166"/>
                      </a:cubicBezTo>
                      <a:cubicBezTo>
                        <a:pt x="7" y="159"/>
                        <a:pt x="7" y="151"/>
                        <a:pt x="7" y="143"/>
                      </a:cubicBezTo>
                      <a:cubicBezTo>
                        <a:pt x="7" y="142"/>
                        <a:pt x="6" y="141"/>
                        <a:pt x="6" y="140"/>
                      </a:cubicBezTo>
                      <a:cubicBezTo>
                        <a:pt x="4" y="137"/>
                        <a:pt x="4" y="134"/>
                        <a:pt x="5" y="131"/>
                      </a:cubicBezTo>
                      <a:cubicBezTo>
                        <a:pt x="5" y="130"/>
                        <a:pt x="6" y="130"/>
                        <a:pt x="6" y="129"/>
                      </a:cubicBezTo>
                      <a:cubicBezTo>
                        <a:pt x="4" y="124"/>
                        <a:pt x="5" y="119"/>
                        <a:pt x="4" y="115"/>
                      </a:cubicBezTo>
                      <a:cubicBezTo>
                        <a:pt x="3" y="108"/>
                        <a:pt x="4" y="102"/>
                        <a:pt x="4" y="95"/>
                      </a:cubicBezTo>
                      <a:cubicBezTo>
                        <a:pt x="4" y="93"/>
                        <a:pt x="5" y="90"/>
                        <a:pt x="4" y="87"/>
                      </a:cubicBezTo>
                      <a:cubicBezTo>
                        <a:pt x="3" y="85"/>
                        <a:pt x="4" y="83"/>
                        <a:pt x="5" y="80"/>
                      </a:cubicBezTo>
                      <a:cubicBezTo>
                        <a:pt x="5" y="78"/>
                        <a:pt x="6" y="75"/>
                        <a:pt x="5" y="73"/>
                      </a:cubicBezTo>
                      <a:cubicBezTo>
                        <a:pt x="2" y="67"/>
                        <a:pt x="3" y="61"/>
                        <a:pt x="3" y="55"/>
                      </a:cubicBezTo>
                      <a:cubicBezTo>
                        <a:pt x="3" y="48"/>
                        <a:pt x="1" y="40"/>
                        <a:pt x="2" y="33"/>
                      </a:cubicBezTo>
                      <a:cubicBezTo>
                        <a:pt x="3" y="26"/>
                        <a:pt x="0" y="19"/>
                        <a:pt x="2" y="12"/>
                      </a:cubicBezTo>
                      <a:cubicBezTo>
                        <a:pt x="2" y="10"/>
                        <a:pt x="1" y="8"/>
                        <a:pt x="1" y="6"/>
                      </a:cubicBezTo>
                      <a:cubicBezTo>
                        <a:pt x="0" y="2"/>
                        <a:pt x="2" y="1"/>
                        <a:pt x="6" y="1"/>
                      </a:cubicBezTo>
                      <a:cubicBezTo>
                        <a:pt x="10" y="1"/>
                        <a:pt x="15" y="1"/>
                        <a:pt x="20" y="0"/>
                      </a:cubicBezTo>
                      <a:cubicBezTo>
                        <a:pt x="25" y="0"/>
                        <a:pt x="26" y="1"/>
                        <a:pt x="26" y="5"/>
                      </a:cubicBezTo>
                      <a:cubicBezTo>
                        <a:pt x="26" y="6"/>
                        <a:pt x="27" y="6"/>
                        <a:pt x="27" y="7"/>
                      </a:cubicBezTo>
                      <a:cubicBezTo>
                        <a:pt x="24" y="16"/>
                        <a:pt x="26" y="26"/>
                        <a:pt x="26" y="36"/>
                      </a:cubicBezTo>
                      <a:cubicBezTo>
                        <a:pt x="26" y="51"/>
                        <a:pt x="25" y="67"/>
                        <a:pt x="28" y="82"/>
                      </a:cubicBezTo>
                      <a:cubicBezTo>
                        <a:pt x="28" y="83"/>
                        <a:pt x="28" y="83"/>
                        <a:pt x="28" y="84"/>
                      </a:cubicBezTo>
                      <a:cubicBezTo>
                        <a:pt x="24" y="91"/>
                        <a:pt x="28" y="99"/>
                        <a:pt x="28" y="107"/>
                      </a:cubicBezTo>
                      <a:cubicBezTo>
                        <a:pt x="28" y="111"/>
                        <a:pt x="28" y="115"/>
                        <a:pt x="28" y="119"/>
                      </a:cubicBezTo>
                      <a:cubicBezTo>
                        <a:pt x="28" y="129"/>
                        <a:pt x="28" y="138"/>
                        <a:pt x="29" y="148"/>
                      </a:cubicBezTo>
                      <a:cubicBezTo>
                        <a:pt x="29" y="153"/>
                        <a:pt x="28" y="158"/>
                        <a:pt x="28" y="163"/>
                      </a:cubicBezTo>
                      <a:cubicBezTo>
                        <a:pt x="28" y="165"/>
                        <a:pt x="29" y="167"/>
                        <a:pt x="29" y="170"/>
                      </a:cubicBezTo>
                      <a:cubicBezTo>
                        <a:pt x="29" y="174"/>
                        <a:pt x="30" y="178"/>
                        <a:pt x="29" y="183"/>
                      </a:cubicBezTo>
                      <a:cubicBezTo>
                        <a:pt x="28" y="188"/>
                        <a:pt x="29" y="194"/>
                        <a:pt x="29" y="200"/>
                      </a:cubicBezTo>
                      <a:cubicBezTo>
                        <a:pt x="29" y="211"/>
                        <a:pt x="29" y="223"/>
                        <a:pt x="29" y="234"/>
                      </a:cubicBezTo>
                      <a:cubicBezTo>
                        <a:pt x="29" y="243"/>
                        <a:pt x="30" y="252"/>
                        <a:pt x="30" y="260"/>
                      </a:cubicBezTo>
                      <a:cubicBezTo>
                        <a:pt x="30" y="267"/>
                        <a:pt x="29" y="274"/>
                        <a:pt x="28" y="281"/>
                      </a:cubicBezTo>
                      <a:cubicBezTo>
                        <a:pt x="27" y="297"/>
                        <a:pt x="26" y="313"/>
                        <a:pt x="26" y="329"/>
                      </a:cubicBezTo>
                      <a:cubicBezTo>
                        <a:pt x="26" y="330"/>
                        <a:pt x="26" y="331"/>
                        <a:pt x="26" y="333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570" name="Freeform 32"/>
                <p:cNvSpPr>
                  <a:spLocks/>
                </p:cNvSpPr>
                <p:nvPr/>
              </p:nvSpPr>
              <p:spPr bwMode="auto">
                <a:xfrm>
                  <a:off x="1344613" y="3967163"/>
                  <a:ext cx="392113" cy="815975"/>
                </a:xfrm>
                <a:custGeom>
                  <a:avLst/>
                  <a:gdLst>
                    <a:gd name="T0" fmla="*/ 131 w 134"/>
                    <a:gd name="T1" fmla="*/ 2 h 279"/>
                    <a:gd name="T2" fmla="*/ 132 w 134"/>
                    <a:gd name="T3" fmla="*/ 7 h 279"/>
                    <a:gd name="T4" fmla="*/ 132 w 134"/>
                    <a:gd name="T5" fmla="*/ 32 h 279"/>
                    <a:gd name="T6" fmla="*/ 133 w 134"/>
                    <a:gd name="T7" fmla="*/ 60 h 279"/>
                    <a:gd name="T8" fmla="*/ 133 w 134"/>
                    <a:gd name="T9" fmla="*/ 92 h 279"/>
                    <a:gd name="T10" fmla="*/ 133 w 134"/>
                    <a:gd name="T11" fmla="*/ 115 h 279"/>
                    <a:gd name="T12" fmla="*/ 132 w 134"/>
                    <a:gd name="T13" fmla="*/ 134 h 279"/>
                    <a:gd name="T14" fmla="*/ 132 w 134"/>
                    <a:gd name="T15" fmla="*/ 158 h 279"/>
                    <a:gd name="T16" fmla="*/ 131 w 134"/>
                    <a:gd name="T17" fmla="*/ 189 h 279"/>
                    <a:gd name="T18" fmla="*/ 132 w 134"/>
                    <a:gd name="T19" fmla="*/ 198 h 279"/>
                    <a:gd name="T20" fmla="*/ 131 w 134"/>
                    <a:gd name="T21" fmla="*/ 217 h 279"/>
                    <a:gd name="T22" fmla="*/ 130 w 134"/>
                    <a:gd name="T23" fmla="*/ 249 h 279"/>
                    <a:gd name="T24" fmla="*/ 131 w 134"/>
                    <a:gd name="T25" fmla="*/ 267 h 279"/>
                    <a:gd name="T26" fmla="*/ 132 w 134"/>
                    <a:gd name="T27" fmla="*/ 277 h 279"/>
                    <a:gd name="T28" fmla="*/ 130 w 134"/>
                    <a:gd name="T29" fmla="*/ 277 h 279"/>
                    <a:gd name="T30" fmla="*/ 101 w 134"/>
                    <a:gd name="T31" fmla="*/ 279 h 279"/>
                    <a:gd name="T32" fmla="*/ 78 w 134"/>
                    <a:gd name="T33" fmla="*/ 278 h 279"/>
                    <a:gd name="T34" fmla="*/ 54 w 134"/>
                    <a:gd name="T35" fmla="*/ 279 h 279"/>
                    <a:gd name="T36" fmla="*/ 42 w 134"/>
                    <a:gd name="T37" fmla="*/ 278 h 279"/>
                    <a:gd name="T38" fmla="*/ 10 w 134"/>
                    <a:gd name="T39" fmla="*/ 278 h 279"/>
                    <a:gd name="T40" fmla="*/ 9 w 134"/>
                    <a:gd name="T41" fmla="*/ 276 h 279"/>
                    <a:gd name="T42" fmla="*/ 9 w 134"/>
                    <a:gd name="T43" fmla="*/ 251 h 279"/>
                    <a:gd name="T44" fmla="*/ 10 w 134"/>
                    <a:gd name="T45" fmla="*/ 234 h 279"/>
                    <a:gd name="T46" fmla="*/ 8 w 134"/>
                    <a:gd name="T47" fmla="*/ 197 h 279"/>
                    <a:gd name="T48" fmla="*/ 7 w 134"/>
                    <a:gd name="T49" fmla="*/ 173 h 279"/>
                    <a:gd name="T50" fmla="*/ 7 w 134"/>
                    <a:gd name="T51" fmla="*/ 135 h 279"/>
                    <a:gd name="T52" fmla="*/ 4 w 134"/>
                    <a:gd name="T53" fmla="*/ 88 h 279"/>
                    <a:gd name="T54" fmla="*/ 3 w 134"/>
                    <a:gd name="T55" fmla="*/ 67 h 279"/>
                    <a:gd name="T56" fmla="*/ 4 w 134"/>
                    <a:gd name="T57" fmla="*/ 55 h 279"/>
                    <a:gd name="T58" fmla="*/ 4 w 134"/>
                    <a:gd name="T59" fmla="*/ 29 h 279"/>
                    <a:gd name="T60" fmla="*/ 1 w 134"/>
                    <a:gd name="T61" fmla="*/ 12 h 279"/>
                    <a:gd name="T62" fmla="*/ 0 w 134"/>
                    <a:gd name="T63" fmla="*/ 7 h 279"/>
                    <a:gd name="T64" fmla="*/ 5 w 134"/>
                    <a:gd name="T65" fmla="*/ 2 h 279"/>
                    <a:gd name="T66" fmla="*/ 29 w 134"/>
                    <a:gd name="T67" fmla="*/ 2 h 279"/>
                    <a:gd name="T68" fmla="*/ 55 w 134"/>
                    <a:gd name="T69" fmla="*/ 1 h 279"/>
                    <a:gd name="T70" fmla="*/ 75 w 134"/>
                    <a:gd name="T71" fmla="*/ 1 h 279"/>
                    <a:gd name="T72" fmla="*/ 109 w 134"/>
                    <a:gd name="T73" fmla="*/ 2 h 279"/>
                    <a:gd name="T74" fmla="*/ 126 w 134"/>
                    <a:gd name="T75" fmla="*/ 2 h 279"/>
                    <a:gd name="T76" fmla="*/ 131 w 134"/>
                    <a:gd name="T77" fmla="*/ 2 h 27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</a:cxnLst>
                  <a:rect l="0" t="0" r="r" b="b"/>
                  <a:pathLst>
                    <a:path w="134" h="279">
                      <a:moveTo>
                        <a:pt x="131" y="2"/>
                      </a:moveTo>
                      <a:cubicBezTo>
                        <a:pt x="132" y="4"/>
                        <a:pt x="132" y="5"/>
                        <a:pt x="132" y="7"/>
                      </a:cubicBezTo>
                      <a:cubicBezTo>
                        <a:pt x="132" y="16"/>
                        <a:pt x="132" y="24"/>
                        <a:pt x="132" y="32"/>
                      </a:cubicBezTo>
                      <a:cubicBezTo>
                        <a:pt x="132" y="42"/>
                        <a:pt x="133" y="51"/>
                        <a:pt x="133" y="60"/>
                      </a:cubicBezTo>
                      <a:cubicBezTo>
                        <a:pt x="133" y="70"/>
                        <a:pt x="133" y="81"/>
                        <a:pt x="133" y="92"/>
                      </a:cubicBezTo>
                      <a:cubicBezTo>
                        <a:pt x="133" y="100"/>
                        <a:pt x="133" y="107"/>
                        <a:pt x="133" y="115"/>
                      </a:cubicBezTo>
                      <a:cubicBezTo>
                        <a:pt x="133" y="121"/>
                        <a:pt x="132" y="128"/>
                        <a:pt x="132" y="134"/>
                      </a:cubicBezTo>
                      <a:cubicBezTo>
                        <a:pt x="132" y="142"/>
                        <a:pt x="134" y="150"/>
                        <a:pt x="132" y="158"/>
                      </a:cubicBezTo>
                      <a:cubicBezTo>
                        <a:pt x="131" y="168"/>
                        <a:pt x="133" y="179"/>
                        <a:pt x="131" y="189"/>
                      </a:cubicBezTo>
                      <a:cubicBezTo>
                        <a:pt x="131" y="192"/>
                        <a:pt x="133" y="195"/>
                        <a:pt x="132" y="198"/>
                      </a:cubicBezTo>
                      <a:cubicBezTo>
                        <a:pt x="129" y="204"/>
                        <a:pt x="132" y="211"/>
                        <a:pt x="131" y="217"/>
                      </a:cubicBezTo>
                      <a:cubicBezTo>
                        <a:pt x="130" y="228"/>
                        <a:pt x="130" y="239"/>
                        <a:pt x="130" y="249"/>
                      </a:cubicBezTo>
                      <a:cubicBezTo>
                        <a:pt x="130" y="255"/>
                        <a:pt x="129" y="261"/>
                        <a:pt x="131" y="267"/>
                      </a:cubicBezTo>
                      <a:cubicBezTo>
                        <a:pt x="134" y="271"/>
                        <a:pt x="134" y="271"/>
                        <a:pt x="132" y="277"/>
                      </a:cubicBezTo>
                      <a:cubicBezTo>
                        <a:pt x="131" y="277"/>
                        <a:pt x="130" y="277"/>
                        <a:pt x="130" y="277"/>
                      </a:cubicBezTo>
                      <a:cubicBezTo>
                        <a:pt x="120" y="278"/>
                        <a:pt x="111" y="278"/>
                        <a:pt x="101" y="279"/>
                      </a:cubicBezTo>
                      <a:cubicBezTo>
                        <a:pt x="94" y="279"/>
                        <a:pt x="86" y="278"/>
                        <a:pt x="78" y="278"/>
                      </a:cubicBezTo>
                      <a:cubicBezTo>
                        <a:pt x="70" y="278"/>
                        <a:pt x="62" y="279"/>
                        <a:pt x="54" y="279"/>
                      </a:cubicBezTo>
                      <a:cubicBezTo>
                        <a:pt x="50" y="279"/>
                        <a:pt x="46" y="279"/>
                        <a:pt x="42" y="278"/>
                      </a:cubicBezTo>
                      <a:cubicBezTo>
                        <a:pt x="32" y="278"/>
                        <a:pt x="21" y="278"/>
                        <a:pt x="10" y="278"/>
                      </a:cubicBezTo>
                      <a:cubicBezTo>
                        <a:pt x="10" y="278"/>
                        <a:pt x="9" y="277"/>
                        <a:pt x="9" y="276"/>
                      </a:cubicBezTo>
                      <a:cubicBezTo>
                        <a:pt x="9" y="268"/>
                        <a:pt x="9" y="259"/>
                        <a:pt x="9" y="251"/>
                      </a:cubicBezTo>
                      <a:cubicBezTo>
                        <a:pt x="9" y="245"/>
                        <a:pt x="10" y="239"/>
                        <a:pt x="10" y="234"/>
                      </a:cubicBezTo>
                      <a:cubicBezTo>
                        <a:pt x="9" y="221"/>
                        <a:pt x="8" y="209"/>
                        <a:pt x="8" y="197"/>
                      </a:cubicBezTo>
                      <a:cubicBezTo>
                        <a:pt x="7" y="189"/>
                        <a:pt x="8" y="181"/>
                        <a:pt x="7" y="173"/>
                      </a:cubicBezTo>
                      <a:cubicBezTo>
                        <a:pt x="7" y="160"/>
                        <a:pt x="7" y="148"/>
                        <a:pt x="7" y="135"/>
                      </a:cubicBezTo>
                      <a:cubicBezTo>
                        <a:pt x="6" y="119"/>
                        <a:pt x="5" y="104"/>
                        <a:pt x="4" y="88"/>
                      </a:cubicBezTo>
                      <a:cubicBezTo>
                        <a:pt x="3" y="81"/>
                        <a:pt x="3" y="74"/>
                        <a:pt x="3" y="67"/>
                      </a:cubicBezTo>
                      <a:cubicBezTo>
                        <a:pt x="3" y="63"/>
                        <a:pt x="4" y="59"/>
                        <a:pt x="4" y="55"/>
                      </a:cubicBezTo>
                      <a:cubicBezTo>
                        <a:pt x="3" y="47"/>
                        <a:pt x="4" y="38"/>
                        <a:pt x="4" y="29"/>
                      </a:cubicBezTo>
                      <a:cubicBezTo>
                        <a:pt x="4" y="23"/>
                        <a:pt x="4" y="17"/>
                        <a:pt x="1" y="12"/>
                      </a:cubicBezTo>
                      <a:cubicBezTo>
                        <a:pt x="0" y="11"/>
                        <a:pt x="1" y="9"/>
                        <a:pt x="0" y="7"/>
                      </a:cubicBezTo>
                      <a:cubicBezTo>
                        <a:pt x="0" y="3"/>
                        <a:pt x="1" y="2"/>
                        <a:pt x="5" y="2"/>
                      </a:cubicBezTo>
                      <a:cubicBezTo>
                        <a:pt x="13" y="2"/>
                        <a:pt x="21" y="2"/>
                        <a:pt x="29" y="2"/>
                      </a:cubicBezTo>
                      <a:cubicBezTo>
                        <a:pt x="37" y="2"/>
                        <a:pt x="46" y="2"/>
                        <a:pt x="55" y="1"/>
                      </a:cubicBezTo>
                      <a:cubicBezTo>
                        <a:pt x="62" y="0"/>
                        <a:pt x="69" y="2"/>
                        <a:pt x="75" y="1"/>
                      </a:cubicBezTo>
                      <a:cubicBezTo>
                        <a:pt x="87" y="1"/>
                        <a:pt x="98" y="3"/>
                        <a:pt x="109" y="2"/>
                      </a:cubicBezTo>
                      <a:cubicBezTo>
                        <a:pt x="114" y="1"/>
                        <a:pt x="120" y="2"/>
                        <a:pt x="126" y="2"/>
                      </a:cubicBezTo>
                      <a:cubicBezTo>
                        <a:pt x="127" y="2"/>
                        <a:pt x="129" y="2"/>
                        <a:pt x="131" y="2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2">
                  <a:schemeClr val="accent1"/>
                </a:fillRef>
                <a:effectRef idx="1">
                  <a:schemeClr val="accent1"/>
                </a:effectRef>
                <a:fontRef idx="minor">
                  <a:schemeClr val="dk1"/>
                </a:fontRef>
              </p:style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571" name="Freeform 33"/>
                <p:cNvSpPr>
                  <a:spLocks/>
                </p:cNvSpPr>
                <p:nvPr/>
              </p:nvSpPr>
              <p:spPr bwMode="auto">
                <a:xfrm>
                  <a:off x="863600" y="3978276"/>
                  <a:ext cx="369888" cy="814388"/>
                </a:xfrm>
                <a:custGeom>
                  <a:avLst/>
                  <a:gdLst>
                    <a:gd name="T0" fmla="*/ 1 w 127"/>
                    <a:gd name="T1" fmla="*/ 2 h 278"/>
                    <a:gd name="T2" fmla="*/ 38 w 127"/>
                    <a:gd name="T3" fmla="*/ 2 h 278"/>
                    <a:gd name="T4" fmla="*/ 52 w 127"/>
                    <a:gd name="T5" fmla="*/ 1 h 278"/>
                    <a:gd name="T6" fmla="*/ 75 w 127"/>
                    <a:gd name="T7" fmla="*/ 1 h 278"/>
                    <a:gd name="T8" fmla="*/ 93 w 127"/>
                    <a:gd name="T9" fmla="*/ 0 h 278"/>
                    <a:gd name="T10" fmla="*/ 121 w 127"/>
                    <a:gd name="T11" fmla="*/ 0 h 278"/>
                    <a:gd name="T12" fmla="*/ 122 w 127"/>
                    <a:gd name="T13" fmla="*/ 12 h 278"/>
                    <a:gd name="T14" fmla="*/ 121 w 127"/>
                    <a:gd name="T15" fmla="*/ 56 h 278"/>
                    <a:gd name="T16" fmla="*/ 121 w 127"/>
                    <a:gd name="T17" fmla="*/ 63 h 278"/>
                    <a:gd name="T18" fmla="*/ 121 w 127"/>
                    <a:gd name="T19" fmla="*/ 91 h 278"/>
                    <a:gd name="T20" fmla="*/ 120 w 127"/>
                    <a:gd name="T21" fmla="*/ 124 h 278"/>
                    <a:gd name="T22" fmla="*/ 121 w 127"/>
                    <a:gd name="T23" fmla="*/ 145 h 278"/>
                    <a:gd name="T24" fmla="*/ 122 w 127"/>
                    <a:gd name="T25" fmla="*/ 172 h 278"/>
                    <a:gd name="T26" fmla="*/ 124 w 127"/>
                    <a:gd name="T27" fmla="*/ 191 h 278"/>
                    <a:gd name="T28" fmla="*/ 125 w 127"/>
                    <a:gd name="T29" fmla="*/ 214 h 278"/>
                    <a:gd name="T30" fmla="*/ 127 w 127"/>
                    <a:gd name="T31" fmla="*/ 268 h 278"/>
                    <a:gd name="T32" fmla="*/ 127 w 127"/>
                    <a:gd name="T33" fmla="*/ 276 h 278"/>
                    <a:gd name="T34" fmla="*/ 111 w 127"/>
                    <a:gd name="T35" fmla="*/ 276 h 278"/>
                    <a:gd name="T36" fmla="*/ 79 w 127"/>
                    <a:gd name="T37" fmla="*/ 277 h 278"/>
                    <a:gd name="T38" fmla="*/ 52 w 127"/>
                    <a:gd name="T39" fmla="*/ 278 h 278"/>
                    <a:gd name="T40" fmla="*/ 34 w 127"/>
                    <a:gd name="T41" fmla="*/ 277 h 278"/>
                    <a:gd name="T42" fmla="*/ 18 w 127"/>
                    <a:gd name="T43" fmla="*/ 275 h 278"/>
                    <a:gd name="T44" fmla="*/ 9 w 127"/>
                    <a:gd name="T45" fmla="*/ 267 h 278"/>
                    <a:gd name="T46" fmla="*/ 7 w 127"/>
                    <a:gd name="T47" fmla="*/ 243 h 278"/>
                    <a:gd name="T48" fmla="*/ 5 w 127"/>
                    <a:gd name="T49" fmla="*/ 215 h 278"/>
                    <a:gd name="T50" fmla="*/ 5 w 127"/>
                    <a:gd name="T51" fmla="*/ 193 h 278"/>
                    <a:gd name="T52" fmla="*/ 4 w 127"/>
                    <a:gd name="T53" fmla="*/ 154 h 278"/>
                    <a:gd name="T54" fmla="*/ 3 w 127"/>
                    <a:gd name="T55" fmla="*/ 103 h 278"/>
                    <a:gd name="T56" fmla="*/ 3 w 127"/>
                    <a:gd name="T57" fmla="*/ 50 h 278"/>
                    <a:gd name="T58" fmla="*/ 1 w 127"/>
                    <a:gd name="T59" fmla="*/ 16 h 278"/>
                    <a:gd name="T60" fmla="*/ 0 w 127"/>
                    <a:gd name="T61" fmla="*/ 8 h 278"/>
                    <a:gd name="T62" fmla="*/ 1 w 127"/>
                    <a:gd name="T63" fmla="*/ 2 h 27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</a:cxnLst>
                  <a:rect l="0" t="0" r="r" b="b"/>
                  <a:pathLst>
                    <a:path w="127" h="278">
                      <a:moveTo>
                        <a:pt x="1" y="2"/>
                      </a:moveTo>
                      <a:cubicBezTo>
                        <a:pt x="14" y="2"/>
                        <a:pt x="26" y="2"/>
                        <a:pt x="38" y="2"/>
                      </a:cubicBezTo>
                      <a:cubicBezTo>
                        <a:pt x="43" y="2"/>
                        <a:pt x="48" y="1"/>
                        <a:pt x="52" y="1"/>
                      </a:cubicBezTo>
                      <a:cubicBezTo>
                        <a:pt x="60" y="1"/>
                        <a:pt x="67" y="1"/>
                        <a:pt x="75" y="1"/>
                      </a:cubicBezTo>
                      <a:cubicBezTo>
                        <a:pt x="81" y="0"/>
                        <a:pt x="87" y="0"/>
                        <a:pt x="93" y="0"/>
                      </a:cubicBezTo>
                      <a:cubicBezTo>
                        <a:pt x="102" y="0"/>
                        <a:pt x="111" y="0"/>
                        <a:pt x="121" y="0"/>
                      </a:cubicBezTo>
                      <a:cubicBezTo>
                        <a:pt x="121" y="4"/>
                        <a:pt x="122" y="8"/>
                        <a:pt x="122" y="12"/>
                      </a:cubicBezTo>
                      <a:cubicBezTo>
                        <a:pt x="121" y="27"/>
                        <a:pt x="121" y="41"/>
                        <a:pt x="121" y="56"/>
                      </a:cubicBezTo>
                      <a:cubicBezTo>
                        <a:pt x="121" y="58"/>
                        <a:pt x="121" y="61"/>
                        <a:pt x="121" y="63"/>
                      </a:cubicBezTo>
                      <a:cubicBezTo>
                        <a:pt x="121" y="72"/>
                        <a:pt x="120" y="82"/>
                        <a:pt x="121" y="91"/>
                      </a:cubicBezTo>
                      <a:cubicBezTo>
                        <a:pt x="121" y="102"/>
                        <a:pt x="120" y="113"/>
                        <a:pt x="120" y="124"/>
                      </a:cubicBezTo>
                      <a:cubicBezTo>
                        <a:pt x="120" y="131"/>
                        <a:pt x="121" y="138"/>
                        <a:pt x="121" y="145"/>
                      </a:cubicBezTo>
                      <a:cubicBezTo>
                        <a:pt x="121" y="154"/>
                        <a:pt x="122" y="163"/>
                        <a:pt x="122" y="172"/>
                      </a:cubicBezTo>
                      <a:cubicBezTo>
                        <a:pt x="123" y="178"/>
                        <a:pt x="124" y="185"/>
                        <a:pt x="124" y="191"/>
                      </a:cubicBezTo>
                      <a:cubicBezTo>
                        <a:pt x="125" y="199"/>
                        <a:pt x="125" y="206"/>
                        <a:pt x="125" y="214"/>
                      </a:cubicBezTo>
                      <a:cubicBezTo>
                        <a:pt x="126" y="232"/>
                        <a:pt x="126" y="250"/>
                        <a:pt x="127" y="268"/>
                      </a:cubicBezTo>
                      <a:cubicBezTo>
                        <a:pt x="127" y="270"/>
                        <a:pt x="127" y="273"/>
                        <a:pt x="127" y="276"/>
                      </a:cubicBezTo>
                      <a:cubicBezTo>
                        <a:pt x="121" y="276"/>
                        <a:pt x="116" y="276"/>
                        <a:pt x="111" y="276"/>
                      </a:cubicBezTo>
                      <a:cubicBezTo>
                        <a:pt x="100" y="277"/>
                        <a:pt x="90" y="277"/>
                        <a:pt x="79" y="277"/>
                      </a:cubicBezTo>
                      <a:cubicBezTo>
                        <a:pt x="70" y="278"/>
                        <a:pt x="61" y="278"/>
                        <a:pt x="52" y="278"/>
                      </a:cubicBezTo>
                      <a:cubicBezTo>
                        <a:pt x="46" y="277"/>
                        <a:pt x="40" y="277"/>
                        <a:pt x="34" y="277"/>
                      </a:cubicBezTo>
                      <a:cubicBezTo>
                        <a:pt x="29" y="276"/>
                        <a:pt x="23" y="276"/>
                        <a:pt x="18" y="275"/>
                      </a:cubicBezTo>
                      <a:cubicBezTo>
                        <a:pt x="12" y="275"/>
                        <a:pt x="10" y="273"/>
                        <a:pt x="9" y="267"/>
                      </a:cubicBezTo>
                      <a:cubicBezTo>
                        <a:pt x="9" y="259"/>
                        <a:pt x="8" y="251"/>
                        <a:pt x="7" y="243"/>
                      </a:cubicBezTo>
                      <a:cubicBezTo>
                        <a:pt x="6" y="234"/>
                        <a:pt x="6" y="224"/>
                        <a:pt x="5" y="215"/>
                      </a:cubicBezTo>
                      <a:cubicBezTo>
                        <a:pt x="5" y="208"/>
                        <a:pt x="4" y="200"/>
                        <a:pt x="5" y="193"/>
                      </a:cubicBezTo>
                      <a:cubicBezTo>
                        <a:pt x="6" y="180"/>
                        <a:pt x="4" y="167"/>
                        <a:pt x="4" y="154"/>
                      </a:cubicBezTo>
                      <a:cubicBezTo>
                        <a:pt x="4" y="137"/>
                        <a:pt x="3" y="120"/>
                        <a:pt x="3" y="103"/>
                      </a:cubicBezTo>
                      <a:cubicBezTo>
                        <a:pt x="3" y="86"/>
                        <a:pt x="3" y="68"/>
                        <a:pt x="3" y="50"/>
                      </a:cubicBezTo>
                      <a:cubicBezTo>
                        <a:pt x="2" y="39"/>
                        <a:pt x="2" y="27"/>
                        <a:pt x="1" y="16"/>
                      </a:cubicBezTo>
                      <a:cubicBezTo>
                        <a:pt x="1" y="13"/>
                        <a:pt x="0" y="11"/>
                        <a:pt x="0" y="8"/>
                      </a:cubicBezTo>
                      <a:cubicBezTo>
                        <a:pt x="0" y="7"/>
                        <a:pt x="0" y="5"/>
                        <a:pt x="1" y="2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2">
                  <a:schemeClr val="accent1"/>
                </a:fillRef>
                <a:effectRef idx="1">
                  <a:schemeClr val="accent1"/>
                </a:effectRef>
                <a:fontRef idx="minor">
                  <a:schemeClr val="dk1"/>
                </a:fontRef>
              </p:style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572" name="Freeform 34"/>
                <p:cNvSpPr>
                  <a:spLocks/>
                </p:cNvSpPr>
                <p:nvPr/>
              </p:nvSpPr>
              <p:spPr bwMode="auto">
                <a:xfrm>
                  <a:off x="1243013" y="3973513"/>
                  <a:ext cx="93663" cy="809625"/>
                </a:xfrm>
                <a:custGeom>
                  <a:avLst/>
                  <a:gdLst>
                    <a:gd name="T0" fmla="*/ 5 w 32"/>
                    <a:gd name="T1" fmla="*/ 1 h 277"/>
                    <a:gd name="T2" fmla="*/ 21 w 32"/>
                    <a:gd name="T3" fmla="*/ 0 h 277"/>
                    <a:gd name="T4" fmla="*/ 26 w 32"/>
                    <a:gd name="T5" fmla="*/ 5 h 277"/>
                    <a:gd name="T6" fmla="*/ 27 w 32"/>
                    <a:gd name="T7" fmla="*/ 28 h 277"/>
                    <a:gd name="T8" fmla="*/ 27 w 32"/>
                    <a:gd name="T9" fmla="*/ 31 h 277"/>
                    <a:gd name="T10" fmla="*/ 27 w 32"/>
                    <a:gd name="T11" fmla="*/ 54 h 277"/>
                    <a:gd name="T12" fmla="*/ 27 w 32"/>
                    <a:gd name="T13" fmla="*/ 85 h 277"/>
                    <a:gd name="T14" fmla="*/ 28 w 32"/>
                    <a:gd name="T15" fmla="*/ 103 h 277"/>
                    <a:gd name="T16" fmla="*/ 28 w 32"/>
                    <a:gd name="T17" fmla="*/ 106 h 277"/>
                    <a:gd name="T18" fmla="*/ 29 w 32"/>
                    <a:gd name="T19" fmla="*/ 150 h 277"/>
                    <a:gd name="T20" fmla="*/ 30 w 32"/>
                    <a:gd name="T21" fmla="*/ 168 h 277"/>
                    <a:gd name="T22" fmla="*/ 30 w 32"/>
                    <a:gd name="T23" fmla="*/ 198 h 277"/>
                    <a:gd name="T24" fmla="*/ 32 w 32"/>
                    <a:gd name="T25" fmla="*/ 231 h 277"/>
                    <a:gd name="T26" fmla="*/ 31 w 32"/>
                    <a:gd name="T27" fmla="*/ 253 h 277"/>
                    <a:gd name="T28" fmla="*/ 31 w 32"/>
                    <a:gd name="T29" fmla="*/ 273 h 277"/>
                    <a:gd name="T30" fmla="*/ 30 w 32"/>
                    <a:gd name="T31" fmla="*/ 277 h 277"/>
                    <a:gd name="T32" fmla="*/ 11 w 32"/>
                    <a:gd name="T33" fmla="*/ 277 h 277"/>
                    <a:gd name="T34" fmla="*/ 10 w 32"/>
                    <a:gd name="T35" fmla="*/ 260 h 277"/>
                    <a:gd name="T36" fmla="*/ 9 w 32"/>
                    <a:gd name="T37" fmla="*/ 229 h 277"/>
                    <a:gd name="T38" fmla="*/ 7 w 32"/>
                    <a:gd name="T39" fmla="*/ 190 h 277"/>
                    <a:gd name="T40" fmla="*/ 4 w 32"/>
                    <a:gd name="T41" fmla="*/ 149 h 277"/>
                    <a:gd name="T42" fmla="*/ 3 w 32"/>
                    <a:gd name="T43" fmla="*/ 131 h 277"/>
                    <a:gd name="T44" fmla="*/ 3 w 32"/>
                    <a:gd name="T45" fmla="*/ 125 h 277"/>
                    <a:gd name="T46" fmla="*/ 2 w 32"/>
                    <a:gd name="T47" fmla="*/ 112 h 277"/>
                    <a:gd name="T48" fmla="*/ 2 w 32"/>
                    <a:gd name="T49" fmla="*/ 96 h 277"/>
                    <a:gd name="T50" fmla="*/ 1 w 32"/>
                    <a:gd name="T51" fmla="*/ 82 h 277"/>
                    <a:gd name="T52" fmla="*/ 2 w 32"/>
                    <a:gd name="T53" fmla="*/ 77 h 277"/>
                    <a:gd name="T54" fmla="*/ 2 w 32"/>
                    <a:gd name="T55" fmla="*/ 63 h 277"/>
                    <a:gd name="T56" fmla="*/ 2 w 32"/>
                    <a:gd name="T57" fmla="*/ 55 h 277"/>
                    <a:gd name="T58" fmla="*/ 3 w 32"/>
                    <a:gd name="T59" fmla="*/ 38 h 277"/>
                    <a:gd name="T60" fmla="*/ 3 w 32"/>
                    <a:gd name="T61" fmla="*/ 29 h 277"/>
                    <a:gd name="T62" fmla="*/ 2 w 32"/>
                    <a:gd name="T63" fmla="*/ 24 h 277"/>
                    <a:gd name="T64" fmla="*/ 5 w 32"/>
                    <a:gd name="T65" fmla="*/ 1 h 27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</a:cxnLst>
                  <a:rect l="0" t="0" r="r" b="b"/>
                  <a:pathLst>
                    <a:path w="32" h="277">
                      <a:moveTo>
                        <a:pt x="5" y="1"/>
                      </a:moveTo>
                      <a:cubicBezTo>
                        <a:pt x="10" y="1"/>
                        <a:pt x="16" y="0"/>
                        <a:pt x="21" y="0"/>
                      </a:cubicBezTo>
                      <a:cubicBezTo>
                        <a:pt x="24" y="0"/>
                        <a:pt x="25" y="2"/>
                        <a:pt x="26" y="5"/>
                      </a:cubicBezTo>
                      <a:cubicBezTo>
                        <a:pt x="26" y="13"/>
                        <a:pt x="27" y="20"/>
                        <a:pt x="27" y="28"/>
                      </a:cubicBezTo>
                      <a:cubicBezTo>
                        <a:pt x="27" y="29"/>
                        <a:pt x="27" y="30"/>
                        <a:pt x="27" y="31"/>
                      </a:cubicBezTo>
                      <a:cubicBezTo>
                        <a:pt x="26" y="39"/>
                        <a:pt x="27" y="46"/>
                        <a:pt x="27" y="54"/>
                      </a:cubicBezTo>
                      <a:cubicBezTo>
                        <a:pt x="28" y="64"/>
                        <a:pt x="27" y="75"/>
                        <a:pt x="27" y="85"/>
                      </a:cubicBezTo>
                      <a:cubicBezTo>
                        <a:pt x="27" y="91"/>
                        <a:pt x="28" y="97"/>
                        <a:pt x="28" y="103"/>
                      </a:cubicBezTo>
                      <a:cubicBezTo>
                        <a:pt x="28" y="104"/>
                        <a:pt x="28" y="105"/>
                        <a:pt x="28" y="106"/>
                      </a:cubicBezTo>
                      <a:cubicBezTo>
                        <a:pt x="26" y="121"/>
                        <a:pt x="29" y="135"/>
                        <a:pt x="29" y="150"/>
                      </a:cubicBezTo>
                      <a:cubicBezTo>
                        <a:pt x="29" y="156"/>
                        <a:pt x="30" y="162"/>
                        <a:pt x="30" y="168"/>
                      </a:cubicBezTo>
                      <a:cubicBezTo>
                        <a:pt x="30" y="178"/>
                        <a:pt x="30" y="188"/>
                        <a:pt x="30" y="198"/>
                      </a:cubicBezTo>
                      <a:cubicBezTo>
                        <a:pt x="31" y="209"/>
                        <a:pt x="31" y="220"/>
                        <a:pt x="32" y="231"/>
                      </a:cubicBezTo>
                      <a:cubicBezTo>
                        <a:pt x="32" y="238"/>
                        <a:pt x="31" y="246"/>
                        <a:pt x="31" y="253"/>
                      </a:cubicBezTo>
                      <a:cubicBezTo>
                        <a:pt x="31" y="259"/>
                        <a:pt x="31" y="266"/>
                        <a:pt x="31" y="273"/>
                      </a:cubicBezTo>
                      <a:cubicBezTo>
                        <a:pt x="31" y="274"/>
                        <a:pt x="31" y="275"/>
                        <a:pt x="30" y="277"/>
                      </a:cubicBezTo>
                      <a:cubicBezTo>
                        <a:pt x="24" y="277"/>
                        <a:pt x="18" y="277"/>
                        <a:pt x="11" y="277"/>
                      </a:cubicBezTo>
                      <a:cubicBezTo>
                        <a:pt x="9" y="271"/>
                        <a:pt x="10" y="266"/>
                        <a:pt x="10" y="260"/>
                      </a:cubicBezTo>
                      <a:cubicBezTo>
                        <a:pt x="10" y="250"/>
                        <a:pt x="10" y="239"/>
                        <a:pt x="9" y="229"/>
                      </a:cubicBezTo>
                      <a:cubicBezTo>
                        <a:pt x="9" y="216"/>
                        <a:pt x="8" y="203"/>
                        <a:pt x="7" y="190"/>
                      </a:cubicBezTo>
                      <a:cubicBezTo>
                        <a:pt x="6" y="177"/>
                        <a:pt x="5" y="163"/>
                        <a:pt x="4" y="149"/>
                      </a:cubicBezTo>
                      <a:cubicBezTo>
                        <a:pt x="4" y="143"/>
                        <a:pt x="3" y="137"/>
                        <a:pt x="3" y="131"/>
                      </a:cubicBezTo>
                      <a:cubicBezTo>
                        <a:pt x="3" y="129"/>
                        <a:pt x="2" y="127"/>
                        <a:pt x="3" y="125"/>
                      </a:cubicBezTo>
                      <a:cubicBezTo>
                        <a:pt x="3" y="120"/>
                        <a:pt x="4" y="116"/>
                        <a:pt x="2" y="112"/>
                      </a:cubicBezTo>
                      <a:cubicBezTo>
                        <a:pt x="0" y="107"/>
                        <a:pt x="3" y="101"/>
                        <a:pt x="2" y="96"/>
                      </a:cubicBezTo>
                      <a:cubicBezTo>
                        <a:pt x="2" y="91"/>
                        <a:pt x="2" y="87"/>
                        <a:pt x="1" y="82"/>
                      </a:cubicBezTo>
                      <a:cubicBezTo>
                        <a:pt x="1" y="80"/>
                        <a:pt x="1" y="78"/>
                        <a:pt x="2" y="77"/>
                      </a:cubicBezTo>
                      <a:cubicBezTo>
                        <a:pt x="3" y="72"/>
                        <a:pt x="2" y="68"/>
                        <a:pt x="2" y="63"/>
                      </a:cubicBezTo>
                      <a:cubicBezTo>
                        <a:pt x="1" y="60"/>
                        <a:pt x="1" y="57"/>
                        <a:pt x="2" y="55"/>
                      </a:cubicBezTo>
                      <a:cubicBezTo>
                        <a:pt x="4" y="49"/>
                        <a:pt x="4" y="44"/>
                        <a:pt x="3" y="38"/>
                      </a:cubicBezTo>
                      <a:cubicBezTo>
                        <a:pt x="2" y="35"/>
                        <a:pt x="3" y="32"/>
                        <a:pt x="3" y="29"/>
                      </a:cubicBezTo>
                      <a:cubicBezTo>
                        <a:pt x="3" y="28"/>
                        <a:pt x="2" y="26"/>
                        <a:pt x="2" y="24"/>
                      </a:cubicBezTo>
                      <a:cubicBezTo>
                        <a:pt x="3" y="17"/>
                        <a:pt x="4" y="9"/>
                        <a:pt x="5" y="1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573" name="Freeform 35"/>
                <p:cNvSpPr>
                  <a:spLocks/>
                </p:cNvSpPr>
                <p:nvPr/>
              </p:nvSpPr>
              <p:spPr bwMode="auto">
                <a:xfrm>
                  <a:off x="3805238" y="3943351"/>
                  <a:ext cx="354013" cy="828675"/>
                </a:xfrm>
                <a:custGeom>
                  <a:avLst/>
                  <a:gdLst>
                    <a:gd name="T0" fmla="*/ 7 w 121"/>
                    <a:gd name="T1" fmla="*/ 0 h 283"/>
                    <a:gd name="T2" fmla="*/ 16 w 121"/>
                    <a:gd name="T3" fmla="*/ 1 h 283"/>
                    <a:gd name="T4" fmla="*/ 48 w 121"/>
                    <a:gd name="T5" fmla="*/ 1 h 283"/>
                    <a:gd name="T6" fmla="*/ 56 w 121"/>
                    <a:gd name="T7" fmla="*/ 1 h 283"/>
                    <a:gd name="T8" fmla="*/ 87 w 121"/>
                    <a:gd name="T9" fmla="*/ 1 h 283"/>
                    <a:gd name="T10" fmla="*/ 110 w 121"/>
                    <a:gd name="T11" fmla="*/ 2 h 283"/>
                    <a:gd name="T12" fmla="*/ 117 w 121"/>
                    <a:gd name="T13" fmla="*/ 7 h 283"/>
                    <a:gd name="T14" fmla="*/ 120 w 121"/>
                    <a:gd name="T15" fmla="*/ 44 h 283"/>
                    <a:gd name="T16" fmla="*/ 119 w 121"/>
                    <a:gd name="T17" fmla="*/ 66 h 283"/>
                    <a:gd name="T18" fmla="*/ 118 w 121"/>
                    <a:gd name="T19" fmla="*/ 68 h 283"/>
                    <a:gd name="T20" fmla="*/ 119 w 121"/>
                    <a:gd name="T21" fmla="*/ 100 h 283"/>
                    <a:gd name="T22" fmla="*/ 118 w 121"/>
                    <a:gd name="T23" fmla="*/ 112 h 283"/>
                    <a:gd name="T24" fmla="*/ 117 w 121"/>
                    <a:gd name="T25" fmla="*/ 144 h 283"/>
                    <a:gd name="T26" fmla="*/ 116 w 121"/>
                    <a:gd name="T27" fmla="*/ 188 h 283"/>
                    <a:gd name="T28" fmla="*/ 115 w 121"/>
                    <a:gd name="T29" fmla="*/ 224 h 283"/>
                    <a:gd name="T30" fmla="*/ 115 w 121"/>
                    <a:gd name="T31" fmla="*/ 246 h 283"/>
                    <a:gd name="T32" fmla="*/ 114 w 121"/>
                    <a:gd name="T33" fmla="*/ 269 h 283"/>
                    <a:gd name="T34" fmla="*/ 113 w 121"/>
                    <a:gd name="T35" fmla="*/ 275 h 283"/>
                    <a:gd name="T36" fmla="*/ 106 w 121"/>
                    <a:gd name="T37" fmla="*/ 283 h 283"/>
                    <a:gd name="T38" fmla="*/ 64 w 121"/>
                    <a:gd name="T39" fmla="*/ 280 h 283"/>
                    <a:gd name="T40" fmla="*/ 58 w 121"/>
                    <a:gd name="T41" fmla="*/ 280 h 283"/>
                    <a:gd name="T42" fmla="*/ 42 w 121"/>
                    <a:gd name="T43" fmla="*/ 279 h 283"/>
                    <a:gd name="T44" fmla="*/ 34 w 121"/>
                    <a:gd name="T45" fmla="*/ 279 h 283"/>
                    <a:gd name="T46" fmla="*/ 33 w 121"/>
                    <a:gd name="T47" fmla="*/ 280 h 283"/>
                    <a:gd name="T48" fmla="*/ 5 w 121"/>
                    <a:gd name="T49" fmla="*/ 279 h 283"/>
                    <a:gd name="T50" fmla="*/ 1 w 121"/>
                    <a:gd name="T51" fmla="*/ 274 h 283"/>
                    <a:gd name="T52" fmla="*/ 1 w 121"/>
                    <a:gd name="T53" fmla="*/ 243 h 283"/>
                    <a:gd name="T54" fmla="*/ 1 w 121"/>
                    <a:gd name="T55" fmla="*/ 241 h 283"/>
                    <a:gd name="T56" fmla="*/ 2 w 121"/>
                    <a:gd name="T57" fmla="*/ 201 h 283"/>
                    <a:gd name="T58" fmla="*/ 2 w 121"/>
                    <a:gd name="T59" fmla="*/ 172 h 283"/>
                    <a:gd name="T60" fmla="*/ 1 w 121"/>
                    <a:gd name="T61" fmla="*/ 151 h 283"/>
                    <a:gd name="T62" fmla="*/ 3 w 121"/>
                    <a:gd name="T63" fmla="*/ 103 h 283"/>
                    <a:gd name="T64" fmla="*/ 4 w 121"/>
                    <a:gd name="T65" fmla="*/ 61 h 283"/>
                    <a:gd name="T66" fmla="*/ 6 w 121"/>
                    <a:gd name="T67" fmla="*/ 38 h 283"/>
                    <a:gd name="T68" fmla="*/ 7 w 121"/>
                    <a:gd name="T69" fmla="*/ 0 h 28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</a:cxnLst>
                  <a:rect l="0" t="0" r="r" b="b"/>
                  <a:pathLst>
                    <a:path w="121" h="283">
                      <a:moveTo>
                        <a:pt x="7" y="0"/>
                      </a:moveTo>
                      <a:cubicBezTo>
                        <a:pt x="10" y="1"/>
                        <a:pt x="13" y="1"/>
                        <a:pt x="16" y="1"/>
                      </a:cubicBezTo>
                      <a:cubicBezTo>
                        <a:pt x="26" y="1"/>
                        <a:pt x="37" y="0"/>
                        <a:pt x="48" y="1"/>
                      </a:cubicBezTo>
                      <a:cubicBezTo>
                        <a:pt x="51" y="2"/>
                        <a:pt x="53" y="1"/>
                        <a:pt x="56" y="1"/>
                      </a:cubicBezTo>
                      <a:cubicBezTo>
                        <a:pt x="67" y="0"/>
                        <a:pt x="77" y="0"/>
                        <a:pt x="87" y="1"/>
                      </a:cubicBezTo>
                      <a:cubicBezTo>
                        <a:pt x="95" y="2"/>
                        <a:pt x="103" y="2"/>
                        <a:pt x="110" y="2"/>
                      </a:cubicBezTo>
                      <a:cubicBezTo>
                        <a:pt x="115" y="2"/>
                        <a:pt x="117" y="2"/>
                        <a:pt x="117" y="7"/>
                      </a:cubicBezTo>
                      <a:cubicBezTo>
                        <a:pt x="119" y="19"/>
                        <a:pt x="120" y="32"/>
                        <a:pt x="120" y="44"/>
                      </a:cubicBezTo>
                      <a:cubicBezTo>
                        <a:pt x="120" y="51"/>
                        <a:pt x="119" y="59"/>
                        <a:pt x="119" y="66"/>
                      </a:cubicBezTo>
                      <a:cubicBezTo>
                        <a:pt x="119" y="67"/>
                        <a:pt x="118" y="68"/>
                        <a:pt x="118" y="68"/>
                      </a:cubicBezTo>
                      <a:cubicBezTo>
                        <a:pt x="121" y="79"/>
                        <a:pt x="120" y="90"/>
                        <a:pt x="119" y="100"/>
                      </a:cubicBezTo>
                      <a:cubicBezTo>
                        <a:pt x="119" y="104"/>
                        <a:pt x="119" y="108"/>
                        <a:pt x="118" y="112"/>
                      </a:cubicBezTo>
                      <a:cubicBezTo>
                        <a:pt x="118" y="123"/>
                        <a:pt x="117" y="133"/>
                        <a:pt x="117" y="144"/>
                      </a:cubicBezTo>
                      <a:cubicBezTo>
                        <a:pt x="116" y="159"/>
                        <a:pt x="116" y="173"/>
                        <a:pt x="116" y="188"/>
                      </a:cubicBezTo>
                      <a:cubicBezTo>
                        <a:pt x="116" y="200"/>
                        <a:pt x="115" y="212"/>
                        <a:pt x="115" y="224"/>
                      </a:cubicBezTo>
                      <a:cubicBezTo>
                        <a:pt x="114" y="231"/>
                        <a:pt x="115" y="238"/>
                        <a:pt x="115" y="246"/>
                      </a:cubicBezTo>
                      <a:cubicBezTo>
                        <a:pt x="114" y="254"/>
                        <a:pt x="114" y="262"/>
                        <a:pt x="114" y="269"/>
                      </a:cubicBezTo>
                      <a:cubicBezTo>
                        <a:pt x="114" y="271"/>
                        <a:pt x="114" y="273"/>
                        <a:pt x="113" y="275"/>
                      </a:cubicBezTo>
                      <a:cubicBezTo>
                        <a:pt x="113" y="281"/>
                        <a:pt x="111" y="283"/>
                        <a:pt x="106" y="283"/>
                      </a:cubicBezTo>
                      <a:cubicBezTo>
                        <a:pt x="92" y="283"/>
                        <a:pt x="78" y="282"/>
                        <a:pt x="64" y="280"/>
                      </a:cubicBezTo>
                      <a:cubicBezTo>
                        <a:pt x="62" y="280"/>
                        <a:pt x="60" y="279"/>
                        <a:pt x="58" y="280"/>
                      </a:cubicBezTo>
                      <a:cubicBezTo>
                        <a:pt x="53" y="282"/>
                        <a:pt x="48" y="279"/>
                        <a:pt x="42" y="279"/>
                      </a:cubicBezTo>
                      <a:cubicBezTo>
                        <a:pt x="39" y="280"/>
                        <a:pt x="37" y="279"/>
                        <a:pt x="34" y="279"/>
                      </a:cubicBezTo>
                      <a:cubicBezTo>
                        <a:pt x="33" y="279"/>
                        <a:pt x="33" y="280"/>
                        <a:pt x="33" y="280"/>
                      </a:cubicBezTo>
                      <a:cubicBezTo>
                        <a:pt x="24" y="276"/>
                        <a:pt x="14" y="279"/>
                        <a:pt x="5" y="279"/>
                      </a:cubicBezTo>
                      <a:cubicBezTo>
                        <a:pt x="1" y="278"/>
                        <a:pt x="1" y="278"/>
                        <a:pt x="1" y="274"/>
                      </a:cubicBezTo>
                      <a:cubicBezTo>
                        <a:pt x="1" y="264"/>
                        <a:pt x="1" y="253"/>
                        <a:pt x="1" y="243"/>
                      </a:cubicBezTo>
                      <a:cubicBezTo>
                        <a:pt x="1" y="242"/>
                        <a:pt x="2" y="242"/>
                        <a:pt x="1" y="241"/>
                      </a:cubicBezTo>
                      <a:cubicBezTo>
                        <a:pt x="0" y="228"/>
                        <a:pt x="3" y="214"/>
                        <a:pt x="2" y="201"/>
                      </a:cubicBezTo>
                      <a:cubicBezTo>
                        <a:pt x="1" y="191"/>
                        <a:pt x="1" y="182"/>
                        <a:pt x="2" y="172"/>
                      </a:cubicBezTo>
                      <a:cubicBezTo>
                        <a:pt x="2" y="165"/>
                        <a:pt x="1" y="158"/>
                        <a:pt x="1" y="151"/>
                      </a:cubicBezTo>
                      <a:cubicBezTo>
                        <a:pt x="2" y="135"/>
                        <a:pt x="2" y="119"/>
                        <a:pt x="3" y="103"/>
                      </a:cubicBezTo>
                      <a:cubicBezTo>
                        <a:pt x="4" y="89"/>
                        <a:pt x="4" y="75"/>
                        <a:pt x="4" y="61"/>
                      </a:cubicBezTo>
                      <a:cubicBezTo>
                        <a:pt x="3" y="53"/>
                        <a:pt x="5" y="45"/>
                        <a:pt x="6" y="38"/>
                      </a:cubicBezTo>
                      <a:cubicBezTo>
                        <a:pt x="6" y="26"/>
                        <a:pt x="7" y="13"/>
                        <a:pt x="7" y="0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2">
                  <a:schemeClr val="accent1"/>
                </a:fillRef>
                <a:effectRef idx="1">
                  <a:schemeClr val="accent1"/>
                </a:effectRef>
                <a:fontRef idx="minor">
                  <a:schemeClr val="dk1"/>
                </a:fontRef>
              </p:style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574" name="Freeform 36"/>
                <p:cNvSpPr>
                  <a:spLocks/>
                </p:cNvSpPr>
                <p:nvPr/>
              </p:nvSpPr>
              <p:spPr bwMode="auto">
                <a:xfrm>
                  <a:off x="3363913" y="3943351"/>
                  <a:ext cx="319088" cy="811213"/>
                </a:xfrm>
                <a:custGeom>
                  <a:avLst/>
                  <a:gdLst>
                    <a:gd name="T0" fmla="*/ 1 w 109"/>
                    <a:gd name="T1" fmla="*/ 275 h 277"/>
                    <a:gd name="T2" fmla="*/ 0 w 109"/>
                    <a:gd name="T3" fmla="*/ 261 h 277"/>
                    <a:gd name="T4" fmla="*/ 1 w 109"/>
                    <a:gd name="T5" fmla="*/ 227 h 277"/>
                    <a:gd name="T6" fmla="*/ 2 w 109"/>
                    <a:gd name="T7" fmla="*/ 205 h 277"/>
                    <a:gd name="T8" fmla="*/ 3 w 109"/>
                    <a:gd name="T9" fmla="*/ 180 h 277"/>
                    <a:gd name="T10" fmla="*/ 3 w 109"/>
                    <a:gd name="T11" fmla="*/ 146 h 277"/>
                    <a:gd name="T12" fmla="*/ 5 w 109"/>
                    <a:gd name="T13" fmla="*/ 116 h 277"/>
                    <a:gd name="T14" fmla="*/ 5 w 109"/>
                    <a:gd name="T15" fmla="*/ 96 h 277"/>
                    <a:gd name="T16" fmla="*/ 6 w 109"/>
                    <a:gd name="T17" fmla="*/ 72 h 277"/>
                    <a:gd name="T18" fmla="*/ 5 w 109"/>
                    <a:gd name="T19" fmla="*/ 61 h 277"/>
                    <a:gd name="T20" fmla="*/ 5 w 109"/>
                    <a:gd name="T21" fmla="*/ 46 h 277"/>
                    <a:gd name="T22" fmla="*/ 6 w 109"/>
                    <a:gd name="T23" fmla="*/ 26 h 277"/>
                    <a:gd name="T24" fmla="*/ 6 w 109"/>
                    <a:gd name="T25" fmla="*/ 6 h 277"/>
                    <a:gd name="T26" fmla="*/ 8 w 109"/>
                    <a:gd name="T27" fmla="*/ 2 h 277"/>
                    <a:gd name="T28" fmla="*/ 18 w 109"/>
                    <a:gd name="T29" fmla="*/ 3 h 277"/>
                    <a:gd name="T30" fmla="*/ 35 w 109"/>
                    <a:gd name="T31" fmla="*/ 2 h 277"/>
                    <a:gd name="T32" fmla="*/ 53 w 109"/>
                    <a:gd name="T33" fmla="*/ 1 h 277"/>
                    <a:gd name="T34" fmla="*/ 87 w 109"/>
                    <a:gd name="T35" fmla="*/ 0 h 277"/>
                    <a:gd name="T36" fmla="*/ 105 w 109"/>
                    <a:gd name="T37" fmla="*/ 1 h 277"/>
                    <a:gd name="T38" fmla="*/ 106 w 109"/>
                    <a:gd name="T39" fmla="*/ 3 h 277"/>
                    <a:gd name="T40" fmla="*/ 106 w 109"/>
                    <a:gd name="T41" fmla="*/ 21 h 277"/>
                    <a:gd name="T42" fmla="*/ 106 w 109"/>
                    <a:gd name="T43" fmla="*/ 23 h 277"/>
                    <a:gd name="T44" fmla="*/ 106 w 109"/>
                    <a:gd name="T45" fmla="*/ 31 h 277"/>
                    <a:gd name="T46" fmla="*/ 107 w 109"/>
                    <a:gd name="T47" fmla="*/ 39 h 277"/>
                    <a:gd name="T48" fmla="*/ 107 w 109"/>
                    <a:gd name="T49" fmla="*/ 42 h 277"/>
                    <a:gd name="T50" fmla="*/ 106 w 109"/>
                    <a:gd name="T51" fmla="*/ 53 h 277"/>
                    <a:gd name="T52" fmla="*/ 104 w 109"/>
                    <a:gd name="T53" fmla="*/ 84 h 277"/>
                    <a:gd name="T54" fmla="*/ 103 w 109"/>
                    <a:gd name="T55" fmla="*/ 114 h 277"/>
                    <a:gd name="T56" fmla="*/ 102 w 109"/>
                    <a:gd name="T57" fmla="*/ 150 h 277"/>
                    <a:gd name="T58" fmla="*/ 102 w 109"/>
                    <a:gd name="T59" fmla="*/ 193 h 277"/>
                    <a:gd name="T60" fmla="*/ 102 w 109"/>
                    <a:gd name="T61" fmla="*/ 227 h 277"/>
                    <a:gd name="T62" fmla="*/ 103 w 109"/>
                    <a:gd name="T63" fmla="*/ 270 h 277"/>
                    <a:gd name="T64" fmla="*/ 97 w 109"/>
                    <a:gd name="T65" fmla="*/ 277 h 277"/>
                    <a:gd name="T66" fmla="*/ 73 w 109"/>
                    <a:gd name="T67" fmla="*/ 276 h 277"/>
                    <a:gd name="T68" fmla="*/ 54 w 109"/>
                    <a:gd name="T69" fmla="*/ 276 h 277"/>
                    <a:gd name="T70" fmla="*/ 39 w 109"/>
                    <a:gd name="T71" fmla="*/ 276 h 277"/>
                    <a:gd name="T72" fmla="*/ 10 w 109"/>
                    <a:gd name="T73" fmla="*/ 276 h 277"/>
                    <a:gd name="T74" fmla="*/ 1 w 109"/>
                    <a:gd name="T75" fmla="*/ 275 h 27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</a:cxnLst>
                  <a:rect l="0" t="0" r="r" b="b"/>
                  <a:pathLst>
                    <a:path w="109" h="277">
                      <a:moveTo>
                        <a:pt x="1" y="275"/>
                      </a:moveTo>
                      <a:cubicBezTo>
                        <a:pt x="0" y="270"/>
                        <a:pt x="0" y="265"/>
                        <a:pt x="0" y="261"/>
                      </a:cubicBezTo>
                      <a:cubicBezTo>
                        <a:pt x="2" y="249"/>
                        <a:pt x="1" y="238"/>
                        <a:pt x="1" y="227"/>
                      </a:cubicBezTo>
                      <a:cubicBezTo>
                        <a:pt x="1" y="219"/>
                        <a:pt x="2" y="212"/>
                        <a:pt x="2" y="205"/>
                      </a:cubicBezTo>
                      <a:cubicBezTo>
                        <a:pt x="2" y="197"/>
                        <a:pt x="2" y="188"/>
                        <a:pt x="3" y="180"/>
                      </a:cubicBezTo>
                      <a:cubicBezTo>
                        <a:pt x="3" y="169"/>
                        <a:pt x="2" y="157"/>
                        <a:pt x="3" y="146"/>
                      </a:cubicBezTo>
                      <a:cubicBezTo>
                        <a:pt x="4" y="136"/>
                        <a:pt x="2" y="126"/>
                        <a:pt x="5" y="116"/>
                      </a:cubicBezTo>
                      <a:cubicBezTo>
                        <a:pt x="6" y="110"/>
                        <a:pt x="5" y="103"/>
                        <a:pt x="5" y="96"/>
                      </a:cubicBezTo>
                      <a:cubicBezTo>
                        <a:pt x="5" y="88"/>
                        <a:pt x="6" y="80"/>
                        <a:pt x="6" y="72"/>
                      </a:cubicBezTo>
                      <a:cubicBezTo>
                        <a:pt x="6" y="68"/>
                        <a:pt x="5" y="64"/>
                        <a:pt x="5" y="61"/>
                      </a:cubicBezTo>
                      <a:cubicBezTo>
                        <a:pt x="5" y="56"/>
                        <a:pt x="5" y="51"/>
                        <a:pt x="5" y="46"/>
                      </a:cubicBezTo>
                      <a:cubicBezTo>
                        <a:pt x="6" y="39"/>
                        <a:pt x="6" y="33"/>
                        <a:pt x="6" y="26"/>
                      </a:cubicBezTo>
                      <a:cubicBezTo>
                        <a:pt x="6" y="20"/>
                        <a:pt x="6" y="13"/>
                        <a:pt x="6" y="6"/>
                      </a:cubicBezTo>
                      <a:cubicBezTo>
                        <a:pt x="6" y="5"/>
                        <a:pt x="7" y="4"/>
                        <a:pt x="8" y="2"/>
                      </a:cubicBezTo>
                      <a:cubicBezTo>
                        <a:pt x="11" y="2"/>
                        <a:pt x="14" y="3"/>
                        <a:pt x="18" y="3"/>
                      </a:cubicBezTo>
                      <a:cubicBezTo>
                        <a:pt x="23" y="3"/>
                        <a:pt x="29" y="2"/>
                        <a:pt x="35" y="2"/>
                      </a:cubicBezTo>
                      <a:cubicBezTo>
                        <a:pt x="41" y="2"/>
                        <a:pt x="47" y="1"/>
                        <a:pt x="53" y="1"/>
                      </a:cubicBezTo>
                      <a:cubicBezTo>
                        <a:pt x="64" y="0"/>
                        <a:pt x="76" y="0"/>
                        <a:pt x="87" y="0"/>
                      </a:cubicBezTo>
                      <a:cubicBezTo>
                        <a:pt x="93" y="0"/>
                        <a:pt x="99" y="1"/>
                        <a:pt x="105" y="1"/>
                      </a:cubicBezTo>
                      <a:cubicBezTo>
                        <a:pt x="106" y="2"/>
                        <a:pt x="106" y="2"/>
                        <a:pt x="106" y="3"/>
                      </a:cubicBezTo>
                      <a:cubicBezTo>
                        <a:pt x="106" y="9"/>
                        <a:pt x="108" y="15"/>
                        <a:pt x="106" y="21"/>
                      </a:cubicBezTo>
                      <a:cubicBezTo>
                        <a:pt x="106" y="22"/>
                        <a:pt x="106" y="23"/>
                        <a:pt x="106" y="23"/>
                      </a:cubicBezTo>
                      <a:cubicBezTo>
                        <a:pt x="105" y="26"/>
                        <a:pt x="109" y="28"/>
                        <a:pt x="106" y="31"/>
                      </a:cubicBezTo>
                      <a:cubicBezTo>
                        <a:pt x="105" y="33"/>
                        <a:pt x="106" y="37"/>
                        <a:pt x="107" y="39"/>
                      </a:cubicBezTo>
                      <a:cubicBezTo>
                        <a:pt x="107" y="40"/>
                        <a:pt x="107" y="41"/>
                        <a:pt x="107" y="42"/>
                      </a:cubicBezTo>
                      <a:cubicBezTo>
                        <a:pt x="106" y="46"/>
                        <a:pt x="106" y="50"/>
                        <a:pt x="106" y="53"/>
                      </a:cubicBezTo>
                      <a:cubicBezTo>
                        <a:pt x="105" y="64"/>
                        <a:pt x="104" y="74"/>
                        <a:pt x="104" y="84"/>
                      </a:cubicBezTo>
                      <a:cubicBezTo>
                        <a:pt x="103" y="94"/>
                        <a:pt x="103" y="104"/>
                        <a:pt x="103" y="114"/>
                      </a:cubicBezTo>
                      <a:cubicBezTo>
                        <a:pt x="102" y="126"/>
                        <a:pt x="102" y="138"/>
                        <a:pt x="102" y="150"/>
                      </a:cubicBezTo>
                      <a:cubicBezTo>
                        <a:pt x="101" y="164"/>
                        <a:pt x="102" y="178"/>
                        <a:pt x="102" y="193"/>
                      </a:cubicBezTo>
                      <a:cubicBezTo>
                        <a:pt x="102" y="204"/>
                        <a:pt x="102" y="215"/>
                        <a:pt x="102" y="227"/>
                      </a:cubicBezTo>
                      <a:cubicBezTo>
                        <a:pt x="102" y="241"/>
                        <a:pt x="102" y="256"/>
                        <a:pt x="103" y="270"/>
                      </a:cubicBezTo>
                      <a:cubicBezTo>
                        <a:pt x="104" y="276"/>
                        <a:pt x="103" y="277"/>
                        <a:pt x="97" y="277"/>
                      </a:cubicBezTo>
                      <a:cubicBezTo>
                        <a:pt x="89" y="277"/>
                        <a:pt x="81" y="276"/>
                        <a:pt x="73" y="276"/>
                      </a:cubicBezTo>
                      <a:cubicBezTo>
                        <a:pt x="66" y="275"/>
                        <a:pt x="60" y="276"/>
                        <a:pt x="54" y="276"/>
                      </a:cubicBezTo>
                      <a:cubicBezTo>
                        <a:pt x="49" y="276"/>
                        <a:pt x="44" y="276"/>
                        <a:pt x="39" y="276"/>
                      </a:cubicBezTo>
                      <a:cubicBezTo>
                        <a:pt x="29" y="276"/>
                        <a:pt x="19" y="277"/>
                        <a:pt x="10" y="276"/>
                      </a:cubicBezTo>
                      <a:cubicBezTo>
                        <a:pt x="7" y="275"/>
                        <a:pt x="4" y="275"/>
                        <a:pt x="1" y="275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2">
                  <a:schemeClr val="accent1"/>
                </a:fillRef>
                <a:effectRef idx="1">
                  <a:schemeClr val="accent1"/>
                </a:effectRef>
                <a:fontRef idx="minor">
                  <a:schemeClr val="dk1"/>
                </a:fontRef>
              </p:style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575" name="Freeform 37"/>
                <p:cNvSpPr>
                  <a:spLocks/>
                </p:cNvSpPr>
                <p:nvPr/>
              </p:nvSpPr>
              <p:spPr bwMode="auto">
                <a:xfrm>
                  <a:off x="3697288" y="3946526"/>
                  <a:ext cx="90488" cy="808038"/>
                </a:xfrm>
                <a:custGeom>
                  <a:avLst/>
                  <a:gdLst>
                    <a:gd name="T0" fmla="*/ 23 w 31"/>
                    <a:gd name="T1" fmla="*/ 276 h 276"/>
                    <a:gd name="T2" fmla="*/ 7 w 31"/>
                    <a:gd name="T3" fmla="*/ 275 h 276"/>
                    <a:gd name="T4" fmla="*/ 2 w 31"/>
                    <a:gd name="T5" fmla="*/ 270 h 276"/>
                    <a:gd name="T6" fmla="*/ 1 w 31"/>
                    <a:gd name="T7" fmla="*/ 241 h 276"/>
                    <a:gd name="T8" fmla="*/ 0 w 31"/>
                    <a:gd name="T9" fmla="*/ 216 h 276"/>
                    <a:gd name="T10" fmla="*/ 1 w 31"/>
                    <a:gd name="T11" fmla="*/ 211 h 276"/>
                    <a:gd name="T12" fmla="*/ 0 w 31"/>
                    <a:gd name="T13" fmla="*/ 167 h 276"/>
                    <a:gd name="T14" fmla="*/ 1 w 31"/>
                    <a:gd name="T15" fmla="*/ 149 h 276"/>
                    <a:gd name="T16" fmla="*/ 2 w 31"/>
                    <a:gd name="T17" fmla="*/ 125 h 276"/>
                    <a:gd name="T18" fmla="*/ 4 w 31"/>
                    <a:gd name="T19" fmla="*/ 80 h 276"/>
                    <a:gd name="T20" fmla="*/ 4 w 31"/>
                    <a:gd name="T21" fmla="*/ 64 h 276"/>
                    <a:gd name="T22" fmla="*/ 4 w 31"/>
                    <a:gd name="T23" fmla="*/ 39 h 276"/>
                    <a:gd name="T24" fmla="*/ 5 w 31"/>
                    <a:gd name="T25" fmla="*/ 19 h 276"/>
                    <a:gd name="T26" fmla="*/ 5 w 31"/>
                    <a:gd name="T27" fmla="*/ 0 h 276"/>
                    <a:gd name="T28" fmla="*/ 27 w 31"/>
                    <a:gd name="T29" fmla="*/ 0 h 276"/>
                    <a:gd name="T30" fmla="*/ 29 w 31"/>
                    <a:gd name="T31" fmla="*/ 17 h 276"/>
                    <a:gd name="T32" fmla="*/ 28 w 31"/>
                    <a:gd name="T33" fmla="*/ 34 h 276"/>
                    <a:gd name="T34" fmla="*/ 28 w 31"/>
                    <a:gd name="T35" fmla="*/ 47 h 276"/>
                    <a:gd name="T36" fmla="*/ 27 w 31"/>
                    <a:gd name="T37" fmla="*/ 77 h 276"/>
                    <a:gd name="T38" fmla="*/ 25 w 31"/>
                    <a:gd name="T39" fmla="*/ 128 h 276"/>
                    <a:gd name="T40" fmla="*/ 23 w 31"/>
                    <a:gd name="T41" fmla="*/ 179 h 276"/>
                    <a:gd name="T42" fmla="*/ 24 w 31"/>
                    <a:gd name="T43" fmla="*/ 201 h 276"/>
                    <a:gd name="T44" fmla="*/ 23 w 31"/>
                    <a:gd name="T45" fmla="*/ 215 h 276"/>
                    <a:gd name="T46" fmla="*/ 23 w 31"/>
                    <a:gd name="T47" fmla="*/ 220 h 276"/>
                    <a:gd name="T48" fmla="*/ 24 w 31"/>
                    <a:gd name="T49" fmla="*/ 238 h 276"/>
                    <a:gd name="T50" fmla="*/ 24 w 31"/>
                    <a:gd name="T51" fmla="*/ 242 h 276"/>
                    <a:gd name="T52" fmla="*/ 23 w 31"/>
                    <a:gd name="T53" fmla="*/ 276 h 27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31" h="276">
                      <a:moveTo>
                        <a:pt x="23" y="276"/>
                      </a:moveTo>
                      <a:cubicBezTo>
                        <a:pt x="17" y="276"/>
                        <a:pt x="12" y="276"/>
                        <a:pt x="7" y="275"/>
                      </a:cubicBezTo>
                      <a:cubicBezTo>
                        <a:pt x="4" y="275"/>
                        <a:pt x="2" y="273"/>
                        <a:pt x="2" y="270"/>
                      </a:cubicBezTo>
                      <a:cubicBezTo>
                        <a:pt x="2" y="260"/>
                        <a:pt x="1" y="250"/>
                        <a:pt x="1" y="241"/>
                      </a:cubicBezTo>
                      <a:cubicBezTo>
                        <a:pt x="2" y="233"/>
                        <a:pt x="3" y="224"/>
                        <a:pt x="0" y="216"/>
                      </a:cubicBezTo>
                      <a:cubicBezTo>
                        <a:pt x="0" y="215"/>
                        <a:pt x="1" y="213"/>
                        <a:pt x="1" y="211"/>
                      </a:cubicBezTo>
                      <a:cubicBezTo>
                        <a:pt x="0" y="196"/>
                        <a:pt x="2" y="182"/>
                        <a:pt x="0" y="167"/>
                      </a:cubicBezTo>
                      <a:cubicBezTo>
                        <a:pt x="0" y="161"/>
                        <a:pt x="1" y="155"/>
                        <a:pt x="1" y="149"/>
                      </a:cubicBezTo>
                      <a:cubicBezTo>
                        <a:pt x="1" y="141"/>
                        <a:pt x="1" y="133"/>
                        <a:pt x="2" y="125"/>
                      </a:cubicBezTo>
                      <a:cubicBezTo>
                        <a:pt x="2" y="110"/>
                        <a:pt x="3" y="95"/>
                        <a:pt x="4" y="80"/>
                      </a:cubicBezTo>
                      <a:cubicBezTo>
                        <a:pt x="4" y="75"/>
                        <a:pt x="4" y="70"/>
                        <a:pt x="4" y="64"/>
                      </a:cubicBezTo>
                      <a:cubicBezTo>
                        <a:pt x="4" y="56"/>
                        <a:pt x="4" y="47"/>
                        <a:pt x="4" y="39"/>
                      </a:cubicBezTo>
                      <a:cubicBezTo>
                        <a:pt x="4" y="32"/>
                        <a:pt x="5" y="26"/>
                        <a:pt x="5" y="19"/>
                      </a:cubicBezTo>
                      <a:cubicBezTo>
                        <a:pt x="5" y="13"/>
                        <a:pt x="5" y="7"/>
                        <a:pt x="5" y="0"/>
                      </a:cubicBezTo>
                      <a:cubicBezTo>
                        <a:pt x="13" y="0"/>
                        <a:pt x="20" y="0"/>
                        <a:pt x="27" y="0"/>
                      </a:cubicBezTo>
                      <a:cubicBezTo>
                        <a:pt x="31" y="5"/>
                        <a:pt x="30" y="12"/>
                        <a:pt x="29" y="17"/>
                      </a:cubicBezTo>
                      <a:cubicBezTo>
                        <a:pt x="29" y="23"/>
                        <a:pt x="28" y="28"/>
                        <a:pt x="28" y="34"/>
                      </a:cubicBezTo>
                      <a:cubicBezTo>
                        <a:pt x="29" y="38"/>
                        <a:pt x="28" y="43"/>
                        <a:pt x="28" y="47"/>
                      </a:cubicBezTo>
                      <a:cubicBezTo>
                        <a:pt x="28" y="57"/>
                        <a:pt x="27" y="67"/>
                        <a:pt x="27" y="77"/>
                      </a:cubicBezTo>
                      <a:cubicBezTo>
                        <a:pt x="26" y="94"/>
                        <a:pt x="26" y="111"/>
                        <a:pt x="25" y="128"/>
                      </a:cubicBezTo>
                      <a:cubicBezTo>
                        <a:pt x="25" y="145"/>
                        <a:pt x="24" y="162"/>
                        <a:pt x="23" y="179"/>
                      </a:cubicBezTo>
                      <a:cubicBezTo>
                        <a:pt x="23" y="186"/>
                        <a:pt x="24" y="193"/>
                        <a:pt x="24" y="201"/>
                      </a:cubicBezTo>
                      <a:cubicBezTo>
                        <a:pt x="24" y="206"/>
                        <a:pt x="23" y="210"/>
                        <a:pt x="23" y="215"/>
                      </a:cubicBezTo>
                      <a:cubicBezTo>
                        <a:pt x="23" y="216"/>
                        <a:pt x="23" y="218"/>
                        <a:pt x="23" y="220"/>
                      </a:cubicBezTo>
                      <a:cubicBezTo>
                        <a:pt x="23" y="226"/>
                        <a:pt x="23" y="232"/>
                        <a:pt x="24" y="238"/>
                      </a:cubicBezTo>
                      <a:cubicBezTo>
                        <a:pt x="24" y="239"/>
                        <a:pt x="24" y="241"/>
                        <a:pt x="24" y="242"/>
                      </a:cubicBezTo>
                      <a:cubicBezTo>
                        <a:pt x="24" y="253"/>
                        <a:pt x="23" y="264"/>
                        <a:pt x="23" y="276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576" name="Freeform 38"/>
                <p:cNvSpPr>
                  <a:spLocks/>
                </p:cNvSpPr>
                <p:nvPr/>
              </p:nvSpPr>
              <p:spPr bwMode="auto">
                <a:xfrm>
                  <a:off x="3833813" y="2565401"/>
                  <a:ext cx="344488" cy="930275"/>
                </a:xfrm>
                <a:custGeom>
                  <a:avLst/>
                  <a:gdLst>
                    <a:gd name="T0" fmla="*/ 110 w 118"/>
                    <a:gd name="T1" fmla="*/ 316 h 318"/>
                    <a:gd name="T2" fmla="*/ 94 w 118"/>
                    <a:gd name="T3" fmla="*/ 315 h 318"/>
                    <a:gd name="T4" fmla="*/ 87 w 118"/>
                    <a:gd name="T5" fmla="*/ 315 h 318"/>
                    <a:gd name="T6" fmla="*/ 79 w 118"/>
                    <a:gd name="T7" fmla="*/ 315 h 318"/>
                    <a:gd name="T8" fmla="*/ 58 w 118"/>
                    <a:gd name="T9" fmla="*/ 315 h 318"/>
                    <a:gd name="T10" fmla="*/ 46 w 118"/>
                    <a:gd name="T11" fmla="*/ 315 h 318"/>
                    <a:gd name="T12" fmla="*/ 37 w 118"/>
                    <a:gd name="T13" fmla="*/ 315 h 318"/>
                    <a:gd name="T14" fmla="*/ 24 w 118"/>
                    <a:gd name="T15" fmla="*/ 316 h 318"/>
                    <a:gd name="T16" fmla="*/ 15 w 118"/>
                    <a:gd name="T17" fmla="*/ 317 h 318"/>
                    <a:gd name="T18" fmla="*/ 14 w 118"/>
                    <a:gd name="T19" fmla="*/ 317 h 318"/>
                    <a:gd name="T20" fmla="*/ 1 w 118"/>
                    <a:gd name="T21" fmla="*/ 316 h 318"/>
                    <a:gd name="T22" fmla="*/ 2 w 118"/>
                    <a:gd name="T23" fmla="*/ 298 h 318"/>
                    <a:gd name="T24" fmla="*/ 2 w 118"/>
                    <a:gd name="T25" fmla="*/ 270 h 318"/>
                    <a:gd name="T26" fmla="*/ 2 w 118"/>
                    <a:gd name="T27" fmla="*/ 203 h 318"/>
                    <a:gd name="T28" fmla="*/ 1 w 118"/>
                    <a:gd name="T29" fmla="*/ 165 h 318"/>
                    <a:gd name="T30" fmla="*/ 2 w 118"/>
                    <a:gd name="T31" fmla="*/ 135 h 318"/>
                    <a:gd name="T32" fmla="*/ 1 w 118"/>
                    <a:gd name="T33" fmla="*/ 94 h 318"/>
                    <a:gd name="T34" fmla="*/ 1 w 118"/>
                    <a:gd name="T35" fmla="*/ 58 h 318"/>
                    <a:gd name="T36" fmla="*/ 0 w 118"/>
                    <a:gd name="T37" fmla="*/ 27 h 318"/>
                    <a:gd name="T38" fmla="*/ 2 w 118"/>
                    <a:gd name="T39" fmla="*/ 11 h 318"/>
                    <a:gd name="T40" fmla="*/ 3 w 118"/>
                    <a:gd name="T41" fmla="*/ 2 h 318"/>
                    <a:gd name="T42" fmla="*/ 26 w 118"/>
                    <a:gd name="T43" fmla="*/ 1 h 318"/>
                    <a:gd name="T44" fmla="*/ 28 w 118"/>
                    <a:gd name="T45" fmla="*/ 0 h 318"/>
                    <a:gd name="T46" fmla="*/ 48 w 118"/>
                    <a:gd name="T47" fmla="*/ 1 h 318"/>
                    <a:gd name="T48" fmla="*/ 80 w 118"/>
                    <a:gd name="T49" fmla="*/ 2 h 318"/>
                    <a:gd name="T50" fmla="*/ 93 w 118"/>
                    <a:gd name="T51" fmla="*/ 3 h 318"/>
                    <a:gd name="T52" fmla="*/ 101 w 118"/>
                    <a:gd name="T53" fmla="*/ 2 h 318"/>
                    <a:gd name="T54" fmla="*/ 107 w 118"/>
                    <a:gd name="T55" fmla="*/ 2 h 318"/>
                    <a:gd name="T56" fmla="*/ 116 w 118"/>
                    <a:gd name="T57" fmla="*/ 2 h 318"/>
                    <a:gd name="T58" fmla="*/ 117 w 118"/>
                    <a:gd name="T59" fmla="*/ 7 h 318"/>
                    <a:gd name="T60" fmla="*/ 118 w 118"/>
                    <a:gd name="T61" fmla="*/ 39 h 318"/>
                    <a:gd name="T62" fmla="*/ 117 w 118"/>
                    <a:gd name="T63" fmla="*/ 62 h 318"/>
                    <a:gd name="T64" fmla="*/ 118 w 118"/>
                    <a:gd name="T65" fmla="*/ 77 h 318"/>
                    <a:gd name="T66" fmla="*/ 118 w 118"/>
                    <a:gd name="T67" fmla="*/ 88 h 318"/>
                    <a:gd name="T68" fmla="*/ 118 w 118"/>
                    <a:gd name="T69" fmla="*/ 100 h 318"/>
                    <a:gd name="T70" fmla="*/ 117 w 118"/>
                    <a:gd name="T71" fmla="*/ 128 h 318"/>
                    <a:gd name="T72" fmla="*/ 116 w 118"/>
                    <a:gd name="T73" fmla="*/ 136 h 318"/>
                    <a:gd name="T74" fmla="*/ 114 w 118"/>
                    <a:gd name="T75" fmla="*/ 190 h 318"/>
                    <a:gd name="T76" fmla="*/ 113 w 118"/>
                    <a:gd name="T77" fmla="*/ 224 h 318"/>
                    <a:gd name="T78" fmla="*/ 111 w 118"/>
                    <a:gd name="T79" fmla="*/ 275 h 318"/>
                    <a:gd name="T80" fmla="*/ 109 w 118"/>
                    <a:gd name="T81" fmla="*/ 311 h 318"/>
                    <a:gd name="T82" fmla="*/ 110 w 118"/>
                    <a:gd name="T83" fmla="*/ 316 h 31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</a:cxnLst>
                  <a:rect l="0" t="0" r="r" b="b"/>
                  <a:pathLst>
                    <a:path w="118" h="318">
                      <a:moveTo>
                        <a:pt x="110" y="316"/>
                      </a:moveTo>
                      <a:cubicBezTo>
                        <a:pt x="104" y="316"/>
                        <a:pt x="99" y="318"/>
                        <a:pt x="94" y="315"/>
                      </a:cubicBezTo>
                      <a:cubicBezTo>
                        <a:pt x="92" y="314"/>
                        <a:pt x="90" y="314"/>
                        <a:pt x="87" y="315"/>
                      </a:cubicBezTo>
                      <a:cubicBezTo>
                        <a:pt x="85" y="315"/>
                        <a:pt x="82" y="315"/>
                        <a:pt x="79" y="315"/>
                      </a:cubicBezTo>
                      <a:cubicBezTo>
                        <a:pt x="72" y="314"/>
                        <a:pt x="65" y="314"/>
                        <a:pt x="58" y="315"/>
                      </a:cubicBezTo>
                      <a:cubicBezTo>
                        <a:pt x="54" y="316"/>
                        <a:pt x="50" y="315"/>
                        <a:pt x="46" y="315"/>
                      </a:cubicBezTo>
                      <a:cubicBezTo>
                        <a:pt x="43" y="315"/>
                        <a:pt x="40" y="315"/>
                        <a:pt x="37" y="315"/>
                      </a:cubicBezTo>
                      <a:cubicBezTo>
                        <a:pt x="33" y="316"/>
                        <a:pt x="29" y="316"/>
                        <a:pt x="24" y="316"/>
                      </a:cubicBezTo>
                      <a:cubicBezTo>
                        <a:pt x="21" y="315"/>
                        <a:pt x="18" y="316"/>
                        <a:pt x="15" y="317"/>
                      </a:cubicBezTo>
                      <a:cubicBezTo>
                        <a:pt x="15" y="317"/>
                        <a:pt x="15" y="317"/>
                        <a:pt x="14" y="317"/>
                      </a:cubicBezTo>
                      <a:cubicBezTo>
                        <a:pt x="10" y="317"/>
                        <a:pt x="6" y="316"/>
                        <a:pt x="1" y="316"/>
                      </a:cubicBezTo>
                      <a:cubicBezTo>
                        <a:pt x="1" y="310"/>
                        <a:pt x="1" y="304"/>
                        <a:pt x="2" y="298"/>
                      </a:cubicBezTo>
                      <a:cubicBezTo>
                        <a:pt x="3" y="289"/>
                        <a:pt x="2" y="279"/>
                        <a:pt x="2" y="270"/>
                      </a:cubicBezTo>
                      <a:cubicBezTo>
                        <a:pt x="3" y="248"/>
                        <a:pt x="2" y="225"/>
                        <a:pt x="2" y="203"/>
                      </a:cubicBezTo>
                      <a:cubicBezTo>
                        <a:pt x="2" y="190"/>
                        <a:pt x="1" y="178"/>
                        <a:pt x="1" y="165"/>
                      </a:cubicBezTo>
                      <a:cubicBezTo>
                        <a:pt x="2" y="155"/>
                        <a:pt x="2" y="145"/>
                        <a:pt x="2" y="135"/>
                      </a:cubicBezTo>
                      <a:cubicBezTo>
                        <a:pt x="2" y="122"/>
                        <a:pt x="2" y="108"/>
                        <a:pt x="1" y="94"/>
                      </a:cubicBezTo>
                      <a:cubicBezTo>
                        <a:pt x="1" y="82"/>
                        <a:pt x="1" y="70"/>
                        <a:pt x="1" y="58"/>
                      </a:cubicBezTo>
                      <a:cubicBezTo>
                        <a:pt x="1" y="47"/>
                        <a:pt x="0" y="37"/>
                        <a:pt x="0" y="27"/>
                      </a:cubicBezTo>
                      <a:cubicBezTo>
                        <a:pt x="0" y="21"/>
                        <a:pt x="1" y="16"/>
                        <a:pt x="2" y="11"/>
                      </a:cubicBezTo>
                      <a:cubicBezTo>
                        <a:pt x="2" y="7"/>
                        <a:pt x="2" y="4"/>
                        <a:pt x="3" y="2"/>
                      </a:cubicBezTo>
                      <a:cubicBezTo>
                        <a:pt x="11" y="1"/>
                        <a:pt x="19" y="1"/>
                        <a:pt x="26" y="1"/>
                      </a:cubicBezTo>
                      <a:cubicBezTo>
                        <a:pt x="27" y="0"/>
                        <a:pt x="27" y="0"/>
                        <a:pt x="28" y="0"/>
                      </a:cubicBezTo>
                      <a:cubicBezTo>
                        <a:pt x="34" y="1"/>
                        <a:pt x="41" y="1"/>
                        <a:pt x="48" y="1"/>
                      </a:cubicBezTo>
                      <a:cubicBezTo>
                        <a:pt x="58" y="1"/>
                        <a:pt x="69" y="2"/>
                        <a:pt x="80" y="2"/>
                      </a:cubicBezTo>
                      <a:cubicBezTo>
                        <a:pt x="84" y="2"/>
                        <a:pt x="88" y="3"/>
                        <a:pt x="93" y="3"/>
                      </a:cubicBezTo>
                      <a:cubicBezTo>
                        <a:pt x="96" y="3"/>
                        <a:pt x="98" y="2"/>
                        <a:pt x="101" y="2"/>
                      </a:cubicBezTo>
                      <a:cubicBezTo>
                        <a:pt x="103" y="2"/>
                        <a:pt x="105" y="2"/>
                        <a:pt x="107" y="2"/>
                      </a:cubicBezTo>
                      <a:cubicBezTo>
                        <a:pt x="110" y="2"/>
                        <a:pt x="112" y="2"/>
                        <a:pt x="116" y="2"/>
                      </a:cubicBezTo>
                      <a:cubicBezTo>
                        <a:pt x="116" y="4"/>
                        <a:pt x="117" y="6"/>
                        <a:pt x="117" y="7"/>
                      </a:cubicBezTo>
                      <a:cubicBezTo>
                        <a:pt x="116" y="18"/>
                        <a:pt x="117" y="29"/>
                        <a:pt x="118" y="39"/>
                      </a:cubicBezTo>
                      <a:cubicBezTo>
                        <a:pt x="118" y="47"/>
                        <a:pt x="117" y="54"/>
                        <a:pt x="117" y="62"/>
                      </a:cubicBezTo>
                      <a:cubicBezTo>
                        <a:pt x="117" y="67"/>
                        <a:pt x="118" y="72"/>
                        <a:pt x="118" y="77"/>
                      </a:cubicBezTo>
                      <a:cubicBezTo>
                        <a:pt x="118" y="81"/>
                        <a:pt x="117" y="85"/>
                        <a:pt x="118" y="88"/>
                      </a:cubicBezTo>
                      <a:cubicBezTo>
                        <a:pt x="118" y="92"/>
                        <a:pt x="118" y="96"/>
                        <a:pt x="118" y="100"/>
                      </a:cubicBezTo>
                      <a:cubicBezTo>
                        <a:pt x="118" y="109"/>
                        <a:pt x="117" y="119"/>
                        <a:pt x="117" y="128"/>
                      </a:cubicBezTo>
                      <a:cubicBezTo>
                        <a:pt x="116" y="131"/>
                        <a:pt x="116" y="133"/>
                        <a:pt x="116" y="136"/>
                      </a:cubicBezTo>
                      <a:cubicBezTo>
                        <a:pt x="115" y="154"/>
                        <a:pt x="115" y="172"/>
                        <a:pt x="114" y="190"/>
                      </a:cubicBezTo>
                      <a:cubicBezTo>
                        <a:pt x="114" y="201"/>
                        <a:pt x="113" y="212"/>
                        <a:pt x="113" y="224"/>
                      </a:cubicBezTo>
                      <a:cubicBezTo>
                        <a:pt x="112" y="241"/>
                        <a:pt x="111" y="258"/>
                        <a:pt x="111" y="275"/>
                      </a:cubicBezTo>
                      <a:cubicBezTo>
                        <a:pt x="110" y="287"/>
                        <a:pt x="110" y="299"/>
                        <a:pt x="109" y="311"/>
                      </a:cubicBezTo>
                      <a:cubicBezTo>
                        <a:pt x="109" y="312"/>
                        <a:pt x="110" y="314"/>
                        <a:pt x="110" y="316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2">
                  <a:schemeClr val="accent1"/>
                </a:fillRef>
                <a:effectRef idx="1">
                  <a:schemeClr val="accent1"/>
                </a:effectRef>
                <a:fontRef idx="minor">
                  <a:schemeClr val="dk1"/>
                </a:fontRef>
              </p:style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577" name="Freeform 39"/>
                <p:cNvSpPr>
                  <a:spLocks/>
                </p:cNvSpPr>
                <p:nvPr/>
              </p:nvSpPr>
              <p:spPr bwMode="auto">
                <a:xfrm>
                  <a:off x="3367088" y="2578101"/>
                  <a:ext cx="341313" cy="917575"/>
                </a:xfrm>
                <a:custGeom>
                  <a:avLst/>
                  <a:gdLst>
                    <a:gd name="T0" fmla="*/ 115 w 117"/>
                    <a:gd name="T1" fmla="*/ 312 h 314"/>
                    <a:gd name="T2" fmla="*/ 6 w 117"/>
                    <a:gd name="T3" fmla="*/ 312 h 314"/>
                    <a:gd name="T4" fmla="*/ 6 w 117"/>
                    <a:gd name="T5" fmla="*/ 287 h 314"/>
                    <a:gd name="T6" fmla="*/ 6 w 117"/>
                    <a:gd name="T7" fmla="*/ 249 h 314"/>
                    <a:gd name="T8" fmla="*/ 6 w 117"/>
                    <a:gd name="T9" fmla="*/ 213 h 314"/>
                    <a:gd name="T10" fmla="*/ 5 w 117"/>
                    <a:gd name="T11" fmla="*/ 168 h 314"/>
                    <a:gd name="T12" fmla="*/ 6 w 117"/>
                    <a:gd name="T13" fmla="*/ 121 h 314"/>
                    <a:gd name="T14" fmla="*/ 4 w 117"/>
                    <a:gd name="T15" fmla="*/ 95 h 314"/>
                    <a:gd name="T16" fmla="*/ 4 w 117"/>
                    <a:gd name="T17" fmla="*/ 73 h 314"/>
                    <a:gd name="T18" fmla="*/ 2 w 117"/>
                    <a:gd name="T19" fmla="*/ 12 h 314"/>
                    <a:gd name="T20" fmla="*/ 3 w 117"/>
                    <a:gd name="T21" fmla="*/ 7 h 314"/>
                    <a:gd name="T22" fmla="*/ 7 w 117"/>
                    <a:gd name="T23" fmla="*/ 3 h 314"/>
                    <a:gd name="T24" fmla="*/ 18 w 117"/>
                    <a:gd name="T25" fmla="*/ 2 h 314"/>
                    <a:gd name="T26" fmla="*/ 55 w 117"/>
                    <a:gd name="T27" fmla="*/ 2 h 314"/>
                    <a:gd name="T28" fmla="*/ 82 w 117"/>
                    <a:gd name="T29" fmla="*/ 1 h 314"/>
                    <a:gd name="T30" fmla="*/ 102 w 117"/>
                    <a:gd name="T31" fmla="*/ 1 h 314"/>
                    <a:gd name="T32" fmla="*/ 109 w 117"/>
                    <a:gd name="T33" fmla="*/ 0 h 314"/>
                    <a:gd name="T34" fmla="*/ 115 w 117"/>
                    <a:gd name="T35" fmla="*/ 5 h 314"/>
                    <a:gd name="T36" fmla="*/ 116 w 117"/>
                    <a:gd name="T37" fmla="*/ 30 h 314"/>
                    <a:gd name="T38" fmla="*/ 116 w 117"/>
                    <a:gd name="T39" fmla="*/ 55 h 314"/>
                    <a:gd name="T40" fmla="*/ 117 w 117"/>
                    <a:gd name="T41" fmla="*/ 79 h 314"/>
                    <a:gd name="T42" fmla="*/ 116 w 117"/>
                    <a:gd name="T43" fmla="*/ 126 h 314"/>
                    <a:gd name="T44" fmla="*/ 116 w 117"/>
                    <a:gd name="T45" fmla="*/ 149 h 314"/>
                    <a:gd name="T46" fmla="*/ 116 w 117"/>
                    <a:gd name="T47" fmla="*/ 158 h 314"/>
                    <a:gd name="T48" fmla="*/ 116 w 117"/>
                    <a:gd name="T49" fmla="*/ 188 h 314"/>
                    <a:gd name="T50" fmla="*/ 116 w 117"/>
                    <a:gd name="T51" fmla="*/ 213 h 314"/>
                    <a:gd name="T52" fmla="*/ 116 w 117"/>
                    <a:gd name="T53" fmla="*/ 238 h 314"/>
                    <a:gd name="T54" fmla="*/ 116 w 117"/>
                    <a:gd name="T55" fmla="*/ 277 h 314"/>
                    <a:gd name="T56" fmla="*/ 117 w 117"/>
                    <a:gd name="T57" fmla="*/ 301 h 314"/>
                    <a:gd name="T58" fmla="*/ 115 w 117"/>
                    <a:gd name="T59" fmla="*/ 312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</a:cxnLst>
                  <a:rect l="0" t="0" r="r" b="b"/>
                  <a:pathLst>
                    <a:path w="117" h="314">
                      <a:moveTo>
                        <a:pt x="115" y="312"/>
                      </a:moveTo>
                      <a:cubicBezTo>
                        <a:pt x="79" y="314"/>
                        <a:pt x="43" y="313"/>
                        <a:pt x="6" y="312"/>
                      </a:cubicBezTo>
                      <a:cubicBezTo>
                        <a:pt x="6" y="303"/>
                        <a:pt x="5" y="296"/>
                        <a:pt x="6" y="287"/>
                      </a:cubicBezTo>
                      <a:cubicBezTo>
                        <a:pt x="7" y="275"/>
                        <a:pt x="6" y="262"/>
                        <a:pt x="6" y="249"/>
                      </a:cubicBezTo>
                      <a:cubicBezTo>
                        <a:pt x="6" y="237"/>
                        <a:pt x="6" y="225"/>
                        <a:pt x="6" y="213"/>
                      </a:cubicBezTo>
                      <a:cubicBezTo>
                        <a:pt x="6" y="198"/>
                        <a:pt x="5" y="183"/>
                        <a:pt x="5" y="168"/>
                      </a:cubicBezTo>
                      <a:cubicBezTo>
                        <a:pt x="5" y="152"/>
                        <a:pt x="6" y="137"/>
                        <a:pt x="6" y="121"/>
                      </a:cubicBezTo>
                      <a:cubicBezTo>
                        <a:pt x="6" y="113"/>
                        <a:pt x="5" y="104"/>
                        <a:pt x="4" y="95"/>
                      </a:cubicBezTo>
                      <a:cubicBezTo>
                        <a:pt x="4" y="88"/>
                        <a:pt x="4" y="80"/>
                        <a:pt x="4" y="73"/>
                      </a:cubicBezTo>
                      <a:cubicBezTo>
                        <a:pt x="2" y="53"/>
                        <a:pt x="0" y="33"/>
                        <a:pt x="2" y="12"/>
                      </a:cubicBezTo>
                      <a:cubicBezTo>
                        <a:pt x="2" y="10"/>
                        <a:pt x="2" y="8"/>
                        <a:pt x="3" y="7"/>
                      </a:cubicBezTo>
                      <a:cubicBezTo>
                        <a:pt x="4" y="5"/>
                        <a:pt x="5" y="3"/>
                        <a:pt x="7" y="3"/>
                      </a:cubicBezTo>
                      <a:cubicBezTo>
                        <a:pt x="10" y="2"/>
                        <a:pt x="14" y="2"/>
                        <a:pt x="18" y="2"/>
                      </a:cubicBezTo>
                      <a:cubicBezTo>
                        <a:pt x="30" y="2"/>
                        <a:pt x="43" y="1"/>
                        <a:pt x="55" y="2"/>
                      </a:cubicBezTo>
                      <a:cubicBezTo>
                        <a:pt x="64" y="3"/>
                        <a:pt x="73" y="2"/>
                        <a:pt x="82" y="1"/>
                      </a:cubicBezTo>
                      <a:cubicBezTo>
                        <a:pt x="89" y="1"/>
                        <a:pt x="95" y="1"/>
                        <a:pt x="102" y="1"/>
                      </a:cubicBezTo>
                      <a:cubicBezTo>
                        <a:pt x="104" y="1"/>
                        <a:pt x="107" y="1"/>
                        <a:pt x="109" y="0"/>
                      </a:cubicBezTo>
                      <a:cubicBezTo>
                        <a:pt x="113" y="0"/>
                        <a:pt x="114" y="1"/>
                        <a:pt x="115" y="5"/>
                      </a:cubicBezTo>
                      <a:cubicBezTo>
                        <a:pt x="116" y="14"/>
                        <a:pt x="116" y="22"/>
                        <a:pt x="116" y="30"/>
                      </a:cubicBezTo>
                      <a:cubicBezTo>
                        <a:pt x="116" y="38"/>
                        <a:pt x="116" y="47"/>
                        <a:pt x="116" y="55"/>
                      </a:cubicBezTo>
                      <a:cubicBezTo>
                        <a:pt x="116" y="63"/>
                        <a:pt x="117" y="71"/>
                        <a:pt x="117" y="79"/>
                      </a:cubicBezTo>
                      <a:cubicBezTo>
                        <a:pt x="116" y="95"/>
                        <a:pt x="116" y="110"/>
                        <a:pt x="116" y="126"/>
                      </a:cubicBezTo>
                      <a:cubicBezTo>
                        <a:pt x="116" y="133"/>
                        <a:pt x="116" y="141"/>
                        <a:pt x="116" y="149"/>
                      </a:cubicBezTo>
                      <a:cubicBezTo>
                        <a:pt x="116" y="152"/>
                        <a:pt x="116" y="155"/>
                        <a:pt x="116" y="158"/>
                      </a:cubicBezTo>
                      <a:cubicBezTo>
                        <a:pt x="114" y="168"/>
                        <a:pt x="116" y="178"/>
                        <a:pt x="116" y="188"/>
                      </a:cubicBezTo>
                      <a:cubicBezTo>
                        <a:pt x="116" y="196"/>
                        <a:pt x="116" y="205"/>
                        <a:pt x="116" y="213"/>
                      </a:cubicBezTo>
                      <a:cubicBezTo>
                        <a:pt x="116" y="221"/>
                        <a:pt x="116" y="230"/>
                        <a:pt x="116" y="238"/>
                      </a:cubicBezTo>
                      <a:cubicBezTo>
                        <a:pt x="116" y="251"/>
                        <a:pt x="116" y="264"/>
                        <a:pt x="116" y="277"/>
                      </a:cubicBezTo>
                      <a:cubicBezTo>
                        <a:pt x="116" y="285"/>
                        <a:pt x="117" y="293"/>
                        <a:pt x="117" y="301"/>
                      </a:cubicBezTo>
                      <a:cubicBezTo>
                        <a:pt x="117" y="305"/>
                        <a:pt x="116" y="308"/>
                        <a:pt x="115" y="312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2">
                  <a:schemeClr val="accent1"/>
                </a:fillRef>
                <a:effectRef idx="1">
                  <a:schemeClr val="accent1"/>
                </a:effectRef>
                <a:fontRef idx="minor">
                  <a:schemeClr val="dk1"/>
                </a:fontRef>
              </p:style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578" name="Freeform 40"/>
                <p:cNvSpPr>
                  <a:spLocks/>
                </p:cNvSpPr>
                <p:nvPr/>
              </p:nvSpPr>
              <p:spPr bwMode="auto">
                <a:xfrm>
                  <a:off x="3736975" y="2574926"/>
                  <a:ext cx="68263" cy="920750"/>
                </a:xfrm>
                <a:custGeom>
                  <a:avLst/>
                  <a:gdLst>
                    <a:gd name="T0" fmla="*/ 0 w 23"/>
                    <a:gd name="T1" fmla="*/ 0 h 315"/>
                    <a:gd name="T2" fmla="*/ 19 w 23"/>
                    <a:gd name="T3" fmla="*/ 0 h 315"/>
                    <a:gd name="T4" fmla="*/ 21 w 23"/>
                    <a:gd name="T5" fmla="*/ 31 h 315"/>
                    <a:gd name="T6" fmla="*/ 21 w 23"/>
                    <a:gd name="T7" fmla="*/ 58 h 315"/>
                    <a:gd name="T8" fmla="*/ 22 w 23"/>
                    <a:gd name="T9" fmla="*/ 84 h 315"/>
                    <a:gd name="T10" fmla="*/ 22 w 23"/>
                    <a:gd name="T11" fmla="*/ 102 h 315"/>
                    <a:gd name="T12" fmla="*/ 23 w 23"/>
                    <a:gd name="T13" fmla="*/ 143 h 315"/>
                    <a:gd name="T14" fmla="*/ 22 w 23"/>
                    <a:gd name="T15" fmla="*/ 175 h 315"/>
                    <a:gd name="T16" fmla="*/ 23 w 23"/>
                    <a:gd name="T17" fmla="*/ 188 h 315"/>
                    <a:gd name="T18" fmla="*/ 22 w 23"/>
                    <a:gd name="T19" fmla="*/ 192 h 315"/>
                    <a:gd name="T20" fmla="*/ 23 w 23"/>
                    <a:gd name="T21" fmla="*/ 222 h 315"/>
                    <a:gd name="T22" fmla="*/ 23 w 23"/>
                    <a:gd name="T23" fmla="*/ 226 h 315"/>
                    <a:gd name="T24" fmla="*/ 22 w 23"/>
                    <a:gd name="T25" fmla="*/ 283 h 315"/>
                    <a:gd name="T26" fmla="*/ 21 w 23"/>
                    <a:gd name="T27" fmla="*/ 298 h 315"/>
                    <a:gd name="T28" fmla="*/ 21 w 23"/>
                    <a:gd name="T29" fmla="*/ 306 h 315"/>
                    <a:gd name="T30" fmla="*/ 21 w 23"/>
                    <a:gd name="T31" fmla="*/ 313 h 315"/>
                    <a:gd name="T32" fmla="*/ 2 w 23"/>
                    <a:gd name="T33" fmla="*/ 315 h 315"/>
                    <a:gd name="T34" fmla="*/ 2 w 23"/>
                    <a:gd name="T35" fmla="*/ 297 h 315"/>
                    <a:gd name="T36" fmla="*/ 2 w 23"/>
                    <a:gd name="T37" fmla="*/ 277 h 315"/>
                    <a:gd name="T38" fmla="*/ 2 w 23"/>
                    <a:gd name="T39" fmla="*/ 256 h 315"/>
                    <a:gd name="T40" fmla="*/ 1 w 23"/>
                    <a:gd name="T41" fmla="*/ 226 h 315"/>
                    <a:gd name="T42" fmla="*/ 1 w 23"/>
                    <a:gd name="T43" fmla="*/ 218 h 315"/>
                    <a:gd name="T44" fmla="*/ 1 w 23"/>
                    <a:gd name="T45" fmla="*/ 187 h 315"/>
                    <a:gd name="T46" fmla="*/ 2 w 23"/>
                    <a:gd name="T47" fmla="*/ 149 h 315"/>
                    <a:gd name="T48" fmla="*/ 2 w 23"/>
                    <a:gd name="T49" fmla="*/ 106 h 315"/>
                    <a:gd name="T50" fmla="*/ 2 w 23"/>
                    <a:gd name="T51" fmla="*/ 70 h 315"/>
                    <a:gd name="T52" fmla="*/ 1 w 23"/>
                    <a:gd name="T53" fmla="*/ 63 h 315"/>
                    <a:gd name="T54" fmla="*/ 2 w 23"/>
                    <a:gd name="T55" fmla="*/ 58 h 315"/>
                    <a:gd name="T56" fmla="*/ 2 w 23"/>
                    <a:gd name="T57" fmla="*/ 55 h 315"/>
                    <a:gd name="T58" fmla="*/ 1 w 23"/>
                    <a:gd name="T59" fmla="*/ 14 h 315"/>
                    <a:gd name="T60" fmla="*/ 0 w 23"/>
                    <a:gd name="T61" fmla="*/ 0 h 31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</a:cxnLst>
                  <a:rect l="0" t="0" r="r" b="b"/>
                  <a:pathLst>
                    <a:path w="23" h="315">
                      <a:moveTo>
                        <a:pt x="0" y="0"/>
                      </a:moveTo>
                      <a:cubicBezTo>
                        <a:pt x="7" y="0"/>
                        <a:pt x="13" y="0"/>
                        <a:pt x="19" y="0"/>
                      </a:cubicBezTo>
                      <a:cubicBezTo>
                        <a:pt x="21" y="11"/>
                        <a:pt x="21" y="21"/>
                        <a:pt x="21" y="31"/>
                      </a:cubicBezTo>
                      <a:cubicBezTo>
                        <a:pt x="21" y="40"/>
                        <a:pt x="20" y="49"/>
                        <a:pt x="21" y="58"/>
                      </a:cubicBezTo>
                      <a:cubicBezTo>
                        <a:pt x="22" y="67"/>
                        <a:pt x="22" y="75"/>
                        <a:pt x="22" y="84"/>
                      </a:cubicBezTo>
                      <a:cubicBezTo>
                        <a:pt x="22" y="90"/>
                        <a:pt x="22" y="96"/>
                        <a:pt x="22" y="102"/>
                      </a:cubicBezTo>
                      <a:cubicBezTo>
                        <a:pt x="22" y="116"/>
                        <a:pt x="23" y="129"/>
                        <a:pt x="23" y="143"/>
                      </a:cubicBezTo>
                      <a:cubicBezTo>
                        <a:pt x="23" y="154"/>
                        <a:pt x="22" y="164"/>
                        <a:pt x="22" y="175"/>
                      </a:cubicBezTo>
                      <a:cubicBezTo>
                        <a:pt x="22" y="180"/>
                        <a:pt x="22" y="184"/>
                        <a:pt x="23" y="188"/>
                      </a:cubicBezTo>
                      <a:cubicBezTo>
                        <a:pt x="23" y="190"/>
                        <a:pt x="22" y="191"/>
                        <a:pt x="22" y="192"/>
                      </a:cubicBezTo>
                      <a:cubicBezTo>
                        <a:pt x="22" y="202"/>
                        <a:pt x="23" y="212"/>
                        <a:pt x="23" y="222"/>
                      </a:cubicBezTo>
                      <a:cubicBezTo>
                        <a:pt x="23" y="223"/>
                        <a:pt x="23" y="224"/>
                        <a:pt x="23" y="226"/>
                      </a:cubicBezTo>
                      <a:cubicBezTo>
                        <a:pt x="23" y="245"/>
                        <a:pt x="23" y="264"/>
                        <a:pt x="22" y="283"/>
                      </a:cubicBezTo>
                      <a:cubicBezTo>
                        <a:pt x="22" y="288"/>
                        <a:pt x="21" y="293"/>
                        <a:pt x="21" y="298"/>
                      </a:cubicBezTo>
                      <a:cubicBezTo>
                        <a:pt x="21" y="301"/>
                        <a:pt x="21" y="304"/>
                        <a:pt x="21" y="306"/>
                      </a:cubicBezTo>
                      <a:cubicBezTo>
                        <a:pt x="21" y="308"/>
                        <a:pt x="21" y="311"/>
                        <a:pt x="21" y="313"/>
                      </a:cubicBezTo>
                      <a:cubicBezTo>
                        <a:pt x="15" y="313"/>
                        <a:pt x="9" y="314"/>
                        <a:pt x="2" y="315"/>
                      </a:cubicBezTo>
                      <a:cubicBezTo>
                        <a:pt x="2" y="309"/>
                        <a:pt x="2" y="303"/>
                        <a:pt x="2" y="297"/>
                      </a:cubicBezTo>
                      <a:cubicBezTo>
                        <a:pt x="2" y="290"/>
                        <a:pt x="2" y="284"/>
                        <a:pt x="2" y="277"/>
                      </a:cubicBezTo>
                      <a:cubicBezTo>
                        <a:pt x="2" y="270"/>
                        <a:pt x="1" y="263"/>
                        <a:pt x="2" y="256"/>
                      </a:cubicBezTo>
                      <a:cubicBezTo>
                        <a:pt x="3" y="246"/>
                        <a:pt x="2" y="236"/>
                        <a:pt x="1" y="226"/>
                      </a:cubicBezTo>
                      <a:cubicBezTo>
                        <a:pt x="1" y="223"/>
                        <a:pt x="1" y="220"/>
                        <a:pt x="1" y="218"/>
                      </a:cubicBezTo>
                      <a:cubicBezTo>
                        <a:pt x="1" y="207"/>
                        <a:pt x="1" y="197"/>
                        <a:pt x="1" y="187"/>
                      </a:cubicBezTo>
                      <a:cubicBezTo>
                        <a:pt x="2" y="174"/>
                        <a:pt x="3" y="161"/>
                        <a:pt x="2" y="149"/>
                      </a:cubicBezTo>
                      <a:cubicBezTo>
                        <a:pt x="1" y="135"/>
                        <a:pt x="3" y="120"/>
                        <a:pt x="2" y="106"/>
                      </a:cubicBezTo>
                      <a:cubicBezTo>
                        <a:pt x="2" y="94"/>
                        <a:pt x="2" y="82"/>
                        <a:pt x="2" y="70"/>
                      </a:cubicBezTo>
                      <a:cubicBezTo>
                        <a:pt x="2" y="68"/>
                        <a:pt x="2" y="65"/>
                        <a:pt x="1" y="63"/>
                      </a:cubicBezTo>
                      <a:cubicBezTo>
                        <a:pt x="1" y="61"/>
                        <a:pt x="0" y="60"/>
                        <a:pt x="2" y="58"/>
                      </a:cubicBezTo>
                      <a:cubicBezTo>
                        <a:pt x="2" y="58"/>
                        <a:pt x="2" y="56"/>
                        <a:pt x="2" y="55"/>
                      </a:cubicBezTo>
                      <a:cubicBezTo>
                        <a:pt x="2" y="42"/>
                        <a:pt x="1" y="28"/>
                        <a:pt x="1" y="14"/>
                      </a:cubicBezTo>
                      <a:cubicBezTo>
                        <a:pt x="1" y="10"/>
                        <a:pt x="1" y="5"/>
                        <a:pt x="0" y="0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579" name="Freeform 41"/>
                <p:cNvSpPr>
                  <a:spLocks/>
                </p:cNvSpPr>
                <p:nvPr/>
              </p:nvSpPr>
              <p:spPr bwMode="auto">
                <a:xfrm>
                  <a:off x="2457450" y="4602163"/>
                  <a:ext cx="41275" cy="52388"/>
                </a:xfrm>
                <a:custGeom>
                  <a:avLst/>
                  <a:gdLst>
                    <a:gd name="T0" fmla="*/ 14 w 14"/>
                    <a:gd name="T1" fmla="*/ 2 h 18"/>
                    <a:gd name="T2" fmla="*/ 13 w 14"/>
                    <a:gd name="T3" fmla="*/ 9 h 18"/>
                    <a:gd name="T4" fmla="*/ 10 w 14"/>
                    <a:gd name="T5" fmla="*/ 16 h 18"/>
                    <a:gd name="T6" fmla="*/ 2 w 14"/>
                    <a:gd name="T7" fmla="*/ 16 h 18"/>
                    <a:gd name="T8" fmla="*/ 1 w 14"/>
                    <a:gd name="T9" fmla="*/ 11 h 18"/>
                    <a:gd name="T10" fmla="*/ 4 w 14"/>
                    <a:gd name="T11" fmla="*/ 3 h 18"/>
                    <a:gd name="T12" fmla="*/ 14 w 14"/>
                    <a:gd name="T13" fmla="*/ 2 h 1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4" h="18">
                      <a:moveTo>
                        <a:pt x="14" y="2"/>
                      </a:moveTo>
                      <a:cubicBezTo>
                        <a:pt x="14" y="5"/>
                        <a:pt x="14" y="7"/>
                        <a:pt x="13" y="9"/>
                      </a:cubicBezTo>
                      <a:cubicBezTo>
                        <a:pt x="13" y="11"/>
                        <a:pt x="11" y="14"/>
                        <a:pt x="10" y="16"/>
                      </a:cubicBezTo>
                      <a:cubicBezTo>
                        <a:pt x="8" y="18"/>
                        <a:pt x="5" y="18"/>
                        <a:pt x="2" y="16"/>
                      </a:cubicBezTo>
                      <a:cubicBezTo>
                        <a:pt x="0" y="15"/>
                        <a:pt x="0" y="13"/>
                        <a:pt x="1" y="11"/>
                      </a:cubicBezTo>
                      <a:cubicBezTo>
                        <a:pt x="2" y="8"/>
                        <a:pt x="3" y="5"/>
                        <a:pt x="4" y="3"/>
                      </a:cubicBezTo>
                      <a:cubicBezTo>
                        <a:pt x="7" y="0"/>
                        <a:pt x="9" y="0"/>
                        <a:pt x="14" y="2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580" name="Freeform 42"/>
                <p:cNvSpPr>
                  <a:spLocks/>
                </p:cNvSpPr>
                <p:nvPr/>
              </p:nvSpPr>
              <p:spPr bwMode="auto">
                <a:xfrm>
                  <a:off x="2665413" y="4587876"/>
                  <a:ext cx="52388" cy="69850"/>
                </a:xfrm>
                <a:custGeom>
                  <a:avLst/>
                  <a:gdLst>
                    <a:gd name="T0" fmla="*/ 16 w 18"/>
                    <a:gd name="T1" fmla="*/ 3 h 24"/>
                    <a:gd name="T2" fmla="*/ 17 w 18"/>
                    <a:gd name="T3" fmla="*/ 10 h 24"/>
                    <a:gd name="T4" fmla="*/ 10 w 18"/>
                    <a:gd name="T5" fmla="*/ 23 h 24"/>
                    <a:gd name="T6" fmla="*/ 3 w 18"/>
                    <a:gd name="T7" fmla="*/ 22 h 24"/>
                    <a:gd name="T8" fmla="*/ 0 w 18"/>
                    <a:gd name="T9" fmla="*/ 14 h 24"/>
                    <a:gd name="T10" fmla="*/ 2 w 18"/>
                    <a:gd name="T11" fmla="*/ 9 h 24"/>
                    <a:gd name="T12" fmla="*/ 6 w 18"/>
                    <a:gd name="T13" fmla="*/ 6 h 24"/>
                    <a:gd name="T14" fmla="*/ 16 w 18"/>
                    <a:gd name="T15" fmla="*/ 3 h 2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8" h="24">
                      <a:moveTo>
                        <a:pt x="16" y="3"/>
                      </a:moveTo>
                      <a:cubicBezTo>
                        <a:pt x="16" y="6"/>
                        <a:pt x="16" y="8"/>
                        <a:pt x="17" y="10"/>
                      </a:cubicBezTo>
                      <a:cubicBezTo>
                        <a:pt x="18" y="15"/>
                        <a:pt x="14" y="21"/>
                        <a:pt x="10" y="23"/>
                      </a:cubicBezTo>
                      <a:cubicBezTo>
                        <a:pt x="7" y="24"/>
                        <a:pt x="4" y="24"/>
                        <a:pt x="3" y="22"/>
                      </a:cubicBezTo>
                      <a:cubicBezTo>
                        <a:pt x="1" y="20"/>
                        <a:pt x="1" y="17"/>
                        <a:pt x="0" y="14"/>
                      </a:cubicBezTo>
                      <a:cubicBezTo>
                        <a:pt x="0" y="12"/>
                        <a:pt x="1" y="11"/>
                        <a:pt x="2" y="9"/>
                      </a:cubicBezTo>
                      <a:cubicBezTo>
                        <a:pt x="3" y="8"/>
                        <a:pt x="5" y="6"/>
                        <a:pt x="6" y="6"/>
                      </a:cubicBezTo>
                      <a:cubicBezTo>
                        <a:pt x="9" y="6"/>
                        <a:pt x="11" y="0"/>
                        <a:pt x="16" y="3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</p:grpSp>
        </p:grpSp>
        <p:grpSp>
          <p:nvGrpSpPr>
            <p:cNvPr id="1581" name="Group 4"/>
            <p:cNvGrpSpPr>
              <a:grpSpLocks noChangeAspect="1"/>
            </p:cNvGrpSpPr>
            <p:nvPr/>
          </p:nvGrpSpPr>
          <p:grpSpPr bwMode="auto">
            <a:xfrm>
              <a:off x="4143274" y="4514151"/>
              <a:ext cx="799955" cy="1500463"/>
              <a:chOff x="1837" y="346"/>
              <a:chExt cx="1985" cy="3723"/>
            </a:xfrm>
            <a:grpFill/>
          </p:grpSpPr>
          <p:sp>
            <p:nvSpPr>
              <p:cNvPr id="1582" name="Freeform 5"/>
              <p:cNvSpPr>
                <a:spLocks noEditPoints="1"/>
              </p:cNvSpPr>
              <p:nvPr/>
            </p:nvSpPr>
            <p:spPr bwMode="auto">
              <a:xfrm>
                <a:off x="1837" y="346"/>
                <a:ext cx="1985" cy="3723"/>
              </a:xfrm>
              <a:custGeom>
                <a:avLst/>
                <a:gdLst>
                  <a:gd name="T0" fmla="*/ 1351 w 1353"/>
                  <a:gd name="T1" fmla="*/ 1803 h 2541"/>
                  <a:gd name="T2" fmla="*/ 1189 w 1353"/>
                  <a:gd name="T3" fmla="*/ 2164 h 2541"/>
                  <a:gd name="T4" fmla="*/ 985 w 1353"/>
                  <a:gd name="T5" fmla="*/ 2404 h 2541"/>
                  <a:gd name="T6" fmla="*/ 1019 w 1353"/>
                  <a:gd name="T7" fmla="*/ 2113 h 2541"/>
                  <a:gd name="T8" fmla="*/ 649 w 1353"/>
                  <a:gd name="T9" fmla="*/ 2153 h 2541"/>
                  <a:gd name="T10" fmla="*/ 449 w 1353"/>
                  <a:gd name="T11" fmla="*/ 2520 h 2541"/>
                  <a:gd name="T12" fmla="*/ 519 w 1353"/>
                  <a:gd name="T13" fmla="*/ 2147 h 2541"/>
                  <a:gd name="T14" fmla="*/ 552 w 1353"/>
                  <a:gd name="T15" fmla="*/ 1645 h 2541"/>
                  <a:gd name="T16" fmla="*/ 555 w 1353"/>
                  <a:gd name="T17" fmla="*/ 1158 h 2541"/>
                  <a:gd name="T18" fmla="*/ 302 w 1353"/>
                  <a:gd name="T19" fmla="*/ 1248 h 2541"/>
                  <a:gd name="T20" fmla="*/ 49 w 1353"/>
                  <a:gd name="T21" fmla="*/ 1273 h 2541"/>
                  <a:gd name="T22" fmla="*/ 365 w 1353"/>
                  <a:gd name="T23" fmla="*/ 807 h 2541"/>
                  <a:gd name="T24" fmla="*/ 293 w 1353"/>
                  <a:gd name="T25" fmla="*/ 550 h 2541"/>
                  <a:gd name="T26" fmla="*/ 260 w 1353"/>
                  <a:gd name="T27" fmla="*/ 158 h 2541"/>
                  <a:gd name="T28" fmla="*/ 782 w 1353"/>
                  <a:gd name="T29" fmla="*/ 253 h 2541"/>
                  <a:gd name="T30" fmla="*/ 1001 w 1353"/>
                  <a:gd name="T31" fmla="*/ 518 h 2541"/>
                  <a:gd name="T32" fmla="*/ 963 w 1353"/>
                  <a:gd name="T33" fmla="*/ 681 h 2541"/>
                  <a:gd name="T34" fmla="*/ 1094 w 1353"/>
                  <a:gd name="T35" fmla="*/ 1256 h 2541"/>
                  <a:gd name="T36" fmla="*/ 720 w 1353"/>
                  <a:gd name="T37" fmla="*/ 1312 h 2541"/>
                  <a:gd name="T38" fmla="*/ 574 w 1353"/>
                  <a:gd name="T39" fmla="*/ 1217 h 2541"/>
                  <a:gd name="T40" fmla="*/ 524 w 1353"/>
                  <a:gd name="T41" fmla="*/ 1837 h 2541"/>
                  <a:gd name="T42" fmla="*/ 870 w 1353"/>
                  <a:gd name="T43" fmla="*/ 1962 h 2541"/>
                  <a:gd name="T44" fmla="*/ 1339 w 1353"/>
                  <a:gd name="T45" fmla="*/ 1822 h 2541"/>
                  <a:gd name="T46" fmla="*/ 1081 w 1353"/>
                  <a:gd name="T47" fmla="*/ 1307 h 2541"/>
                  <a:gd name="T48" fmla="*/ 810 w 1353"/>
                  <a:gd name="T49" fmla="*/ 1156 h 2541"/>
                  <a:gd name="T50" fmla="*/ 772 w 1353"/>
                  <a:gd name="T51" fmla="*/ 1333 h 2541"/>
                  <a:gd name="T52" fmla="*/ 1145 w 1353"/>
                  <a:gd name="T53" fmla="*/ 942 h 2541"/>
                  <a:gd name="T54" fmla="*/ 740 w 1353"/>
                  <a:gd name="T55" fmla="*/ 1010 h 2541"/>
                  <a:gd name="T56" fmla="*/ 1011 w 1353"/>
                  <a:gd name="T57" fmla="*/ 941 h 2541"/>
                  <a:gd name="T58" fmla="*/ 744 w 1353"/>
                  <a:gd name="T59" fmla="*/ 482 h 2541"/>
                  <a:gd name="T60" fmla="*/ 788 w 1353"/>
                  <a:gd name="T61" fmla="*/ 779 h 2541"/>
                  <a:gd name="T62" fmla="*/ 884 w 1353"/>
                  <a:gd name="T63" fmla="*/ 420 h 2541"/>
                  <a:gd name="T64" fmla="*/ 304 w 1353"/>
                  <a:gd name="T65" fmla="*/ 96 h 2541"/>
                  <a:gd name="T66" fmla="*/ 589 w 1353"/>
                  <a:gd name="T67" fmla="*/ 172 h 2541"/>
                  <a:gd name="T68" fmla="*/ 749 w 1353"/>
                  <a:gd name="T69" fmla="*/ 459 h 2541"/>
                  <a:gd name="T70" fmla="*/ 932 w 1353"/>
                  <a:gd name="T71" fmla="*/ 561 h 2541"/>
                  <a:gd name="T72" fmla="*/ 530 w 1353"/>
                  <a:gd name="T73" fmla="*/ 581 h 2541"/>
                  <a:gd name="T74" fmla="*/ 399 w 1353"/>
                  <a:gd name="T75" fmla="*/ 687 h 2541"/>
                  <a:gd name="T76" fmla="*/ 570 w 1353"/>
                  <a:gd name="T77" fmla="*/ 1114 h 2541"/>
                  <a:gd name="T78" fmla="*/ 616 w 1353"/>
                  <a:gd name="T79" fmla="*/ 619 h 2541"/>
                  <a:gd name="T80" fmla="*/ 600 w 1353"/>
                  <a:gd name="T81" fmla="*/ 301 h 2541"/>
                  <a:gd name="T82" fmla="*/ 469 w 1353"/>
                  <a:gd name="T83" fmla="*/ 161 h 2541"/>
                  <a:gd name="T84" fmla="*/ 325 w 1353"/>
                  <a:gd name="T85" fmla="*/ 319 h 2541"/>
                  <a:gd name="T86" fmla="*/ 489 w 1353"/>
                  <a:gd name="T87" fmla="*/ 417 h 2541"/>
                  <a:gd name="T88" fmla="*/ 207 w 1353"/>
                  <a:gd name="T89" fmla="*/ 1276 h 2541"/>
                  <a:gd name="T90" fmla="*/ 409 w 1353"/>
                  <a:gd name="T91" fmla="*/ 771 h 2541"/>
                  <a:gd name="T92" fmla="*/ 677 w 1353"/>
                  <a:gd name="T93" fmla="*/ 490 h 2541"/>
                  <a:gd name="T94" fmla="*/ 606 w 1353"/>
                  <a:gd name="T95" fmla="*/ 1065 h 2541"/>
                  <a:gd name="T96" fmla="*/ 806 w 1353"/>
                  <a:gd name="T97" fmla="*/ 862 h 2541"/>
                  <a:gd name="T98" fmla="*/ 700 w 1353"/>
                  <a:gd name="T99" fmla="*/ 453 h 2541"/>
                  <a:gd name="T100" fmla="*/ 601 w 1353"/>
                  <a:gd name="T101" fmla="*/ 2029 h 2541"/>
                  <a:gd name="T102" fmla="*/ 1033 w 1353"/>
                  <a:gd name="T103" fmla="*/ 2197 h 2541"/>
                  <a:gd name="T104" fmla="*/ 1100 w 1353"/>
                  <a:gd name="T105" fmla="*/ 1982 h 2541"/>
                  <a:gd name="T106" fmla="*/ 492 w 1353"/>
                  <a:gd name="T107" fmla="*/ 2491 h 2541"/>
                  <a:gd name="T108" fmla="*/ 1127 w 1353"/>
                  <a:gd name="T109" fmla="*/ 2204 h 2541"/>
                  <a:gd name="T110" fmla="*/ 1063 w 1353"/>
                  <a:gd name="T111" fmla="*/ 2360 h 2541"/>
                  <a:gd name="T112" fmla="*/ 333 w 1353"/>
                  <a:gd name="T113" fmla="*/ 554 h 2541"/>
                  <a:gd name="T114" fmla="*/ 402 w 1353"/>
                  <a:gd name="T115" fmla="*/ 612 h 2541"/>
                  <a:gd name="T116" fmla="*/ 650 w 1353"/>
                  <a:gd name="T117" fmla="*/ 1122 h 2541"/>
                  <a:gd name="T118" fmla="*/ 789 w 1353"/>
                  <a:gd name="T119" fmla="*/ 1136 h 2541"/>
                  <a:gd name="T120" fmla="*/ 47 w 1353"/>
                  <a:gd name="T121" fmla="*/ 1387 h 2541"/>
                  <a:gd name="T122" fmla="*/ 27 w 1353"/>
                  <a:gd name="T123" fmla="*/ 1404 h 2541"/>
                  <a:gd name="T124" fmla="*/ 1148 w 1353"/>
                  <a:gd name="T125" fmla="*/ 2297 h 25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1353" h="2541">
                    <a:moveTo>
                      <a:pt x="1084" y="1273"/>
                    </a:moveTo>
                    <a:cubicBezTo>
                      <a:pt x="1086" y="1276"/>
                      <a:pt x="1087" y="1278"/>
                      <a:pt x="1089" y="1280"/>
                    </a:cubicBezTo>
                    <a:cubicBezTo>
                      <a:pt x="1087" y="1282"/>
                      <a:pt x="1085" y="1282"/>
                      <a:pt x="1086" y="1286"/>
                    </a:cubicBezTo>
                    <a:cubicBezTo>
                      <a:pt x="1089" y="1292"/>
                      <a:pt x="1091" y="1300"/>
                      <a:pt x="1094" y="1307"/>
                    </a:cubicBezTo>
                    <a:cubicBezTo>
                      <a:pt x="1095" y="1309"/>
                      <a:pt x="1095" y="1310"/>
                      <a:pt x="1096" y="1312"/>
                    </a:cubicBezTo>
                    <a:cubicBezTo>
                      <a:pt x="1100" y="1325"/>
                      <a:pt x="1104" y="1337"/>
                      <a:pt x="1108" y="1349"/>
                    </a:cubicBezTo>
                    <a:cubicBezTo>
                      <a:pt x="1112" y="1360"/>
                      <a:pt x="1115" y="1372"/>
                      <a:pt x="1120" y="1382"/>
                    </a:cubicBezTo>
                    <a:cubicBezTo>
                      <a:pt x="1123" y="1389"/>
                      <a:pt x="1125" y="1396"/>
                      <a:pt x="1129" y="1403"/>
                    </a:cubicBezTo>
                    <a:cubicBezTo>
                      <a:pt x="1132" y="1410"/>
                      <a:pt x="1134" y="1417"/>
                      <a:pt x="1137" y="1424"/>
                    </a:cubicBezTo>
                    <a:cubicBezTo>
                      <a:pt x="1143" y="1438"/>
                      <a:pt x="1150" y="1453"/>
                      <a:pt x="1157" y="1467"/>
                    </a:cubicBezTo>
                    <a:cubicBezTo>
                      <a:pt x="1161" y="1475"/>
                      <a:pt x="1166" y="1483"/>
                      <a:pt x="1170" y="1491"/>
                    </a:cubicBezTo>
                    <a:cubicBezTo>
                      <a:pt x="1173" y="1496"/>
                      <a:pt x="1176" y="1502"/>
                      <a:pt x="1179" y="1507"/>
                    </a:cubicBezTo>
                    <a:cubicBezTo>
                      <a:pt x="1182" y="1513"/>
                      <a:pt x="1186" y="1520"/>
                      <a:pt x="1190" y="1527"/>
                    </a:cubicBezTo>
                    <a:cubicBezTo>
                      <a:pt x="1192" y="1531"/>
                      <a:pt x="1195" y="1536"/>
                      <a:pt x="1197" y="1540"/>
                    </a:cubicBezTo>
                    <a:cubicBezTo>
                      <a:pt x="1207" y="1559"/>
                      <a:pt x="1217" y="1579"/>
                      <a:pt x="1227" y="1598"/>
                    </a:cubicBezTo>
                    <a:cubicBezTo>
                      <a:pt x="1231" y="1606"/>
                      <a:pt x="1235" y="1613"/>
                      <a:pt x="1239" y="1621"/>
                    </a:cubicBezTo>
                    <a:cubicBezTo>
                      <a:pt x="1241" y="1625"/>
                      <a:pt x="1243" y="1629"/>
                      <a:pt x="1245" y="1633"/>
                    </a:cubicBezTo>
                    <a:cubicBezTo>
                      <a:pt x="1251" y="1646"/>
                      <a:pt x="1258" y="1659"/>
                      <a:pt x="1266" y="1671"/>
                    </a:cubicBezTo>
                    <a:cubicBezTo>
                      <a:pt x="1272" y="1681"/>
                      <a:pt x="1279" y="1691"/>
                      <a:pt x="1285" y="1701"/>
                    </a:cubicBezTo>
                    <a:cubicBezTo>
                      <a:pt x="1296" y="1718"/>
                      <a:pt x="1306" y="1737"/>
                      <a:pt x="1318" y="1753"/>
                    </a:cubicBezTo>
                    <a:cubicBezTo>
                      <a:pt x="1325" y="1763"/>
                      <a:pt x="1332" y="1773"/>
                      <a:pt x="1339" y="1783"/>
                    </a:cubicBezTo>
                    <a:cubicBezTo>
                      <a:pt x="1342" y="1788"/>
                      <a:pt x="1346" y="1794"/>
                      <a:pt x="1350" y="1800"/>
                    </a:cubicBezTo>
                    <a:cubicBezTo>
                      <a:pt x="1350" y="1801"/>
                      <a:pt x="1351" y="1802"/>
                      <a:pt x="1351" y="1803"/>
                    </a:cubicBezTo>
                    <a:cubicBezTo>
                      <a:pt x="1349" y="1807"/>
                      <a:pt x="1352" y="1810"/>
                      <a:pt x="1353" y="1814"/>
                    </a:cubicBezTo>
                    <a:cubicBezTo>
                      <a:pt x="1353" y="1816"/>
                      <a:pt x="1353" y="1820"/>
                      <a:pt x="1352" y="1821"/>
                    </a:cubicBezTo>
                    <a:cubicBezTo>
                      <a:pt x="1345" y="1832"/>
                      <a:pt x="1338" y="1844"/>
                      <a:pt x="1327" y="1852"/>
                    </a:cubicBezTo>
                    <a:cubicBezTo>
                      <a:pt x="1321" y="1856"/>
                      <a:pt x="1315" y="1862"/>
                      <a:pt x="1309" y="1866"/>
                    </a:cubicBezTo>
                    <a:cubicBezTo>
                      <a:pt x="1297" y="1874"/>
                      <a:pt x="1284" y="1880"/>
                      <a:pt x="1271" y="1886"/>
                    </a:cubicBezTo>
                    <a:cubicBezTo>
                      <a:pt x="1262" y="1891"/>
                      <a:pt x="1252" y="1896"/>
                      <a:pt x="1241" y="1900"/>
                    </a:cubicBezTo>
                    <a:cubicBezTo>
                      <a:pt x="1238" y="1901"/>
                      <a:pt x="1235" y="1902"/>
                      <a:pt x="1231" y="1903"/>
                    </a:cubicBezTo>
                    <a:cubicBezTo>
                      <a:pt x="1221" y="1906"/>
                      <a:pt x="1211" y="1908"/>
                      <a:pt x="1201" y="1910"/>
                    </a:cubicBezTo>
                    <a:cubicBezTo>
                      <a:pt x="1198" y="1911"/>
                      <a:pt x="1195" y="1912"/>
                      <a:pt x="1192" y="1913"/>
                    </a:cubicBezTo>
                    <a:cubicBezTo>
                      <a:pt x="1175" y="1919"/>
                      <a:pt x="1156" y="1922"/>
                      <a:pt x="1138" y="1926"/>
                    </a:cubicBezTo>
                    <a:cubicBezTo>
                      <a:pt x="1126" y="1929"/>
                      <a:pt x="1113" y="1931"/>
                      <a:pt x="1101" y="1931"/>
                    </a:cubicBezTo>
                    <a:cubicBezTo>
                      <a:pt x="1100" y="1932"/>
                      <a:pt x="1098" y="1932"/>
                      <a:pt x="1097" y="1933"/>
                    </a:cubicBezTo>
                    <a:cubicBezTo>
                      <a:pt x="1099" y="1942"/>
                      <a:pt x="1102" y="1952"/>
                      <a:pt x="1105" y="1961"/>
                    </a:cubicBezTo>
                    <a:cubicBezTo>
                      <a:pt x="1107" y="1968"/>
                      <a:pt x="1108" y="1974"/>
                      <a:pt x="1110" y="1981"/>
                    </a:cubicBezTo>
                    <a:cubicBezTo>
                      <a:pt x="1118" y="2003"/>
                      <a:pt x="1126" y="2025"/>
                      <a:pt x="1134" y="2047"/>
                    </a:cubicBezTo>
                    <a:cubicBezTo>
                      <a:pt x="1138" y="2056"/>
                      <a:pt x="1142" y="2065"/>
                      <a:pt x="1146" y="2074"/>
                    </a:cubicBezTo>
                    <a:cubicBezTo>
                      <a:pt x="1146" y="2074"/>
                      <a:pt x="1146" y="2075"/>
                      <a:pt x="1147" y="2076"/>
                    </a:cubicBezTo>
                    <a:cubicBezTo>
                      <a:pt x="1147" y="2085"/>
                      <a:pt x="1152" y="2091"/>
                      <a:pt x="1155" y="2099"/>
                    </a:cubicBezTo>
                    <a:cubicBezTo>
                      <a:pt x="1157" y="2103"/>
                      <a:pt x="1159" y="2107"/>
                      <a:pt x="1161" y="2112"/>
                    </a:cubicBezTo>
                    <a:cubicBezTo>
                      <a:pt x="1163" y="2116"/>
                      <a:pt x="1165" y="2121"/>
                      <a:pt x="1167" y="2125"/>
                    </a:cubicBezTo>
                    <a:cubicBezTo>
                      <a:pt x="1171" y="2134"/>
                      <a:pt x="1176" y="2142"/>
                      <a:pt x="1179" y="2151"/>
                    </a:cubicBezTo>
                    <a:cubicBezTo>
                      <a:pt x="1181" y="2154"/>
                      <a:pt x="1182" y="2156"/>
                      <a:pt x="1186" y="2157"/>
                    </a:cubicBezTo>
                    <a:cubicBezTo>
                      <a:pt x="1190" y="2158"/>
                      <a:pt x="1191" y="2160"/>
                      <a:pt x="1189" y="2164"/>
                    </a:cubicBezTo>
                    <a:cubicBezTo>
                      <a:pt x="1187" y="2167"/>
                      <a:pt x="1188" y="2170"/>
                      <a:pt x="1189" y="2173"/>
                    </a:cubicBezTo>
                    <a:cubicBezTo>
                      <a:pt x="1194" y="2185"/>
                      <a:pt x="1199" y="2197"/>
                      <a:pt x="1204" y="2210"/>
                    </a:cubicBezTo>
                    <a:cubicBezTo>
                      <a:pt x="1207" y="2216"/>
                      <a:pt x="1208" y="2223"/>
                      <a:pt x="1210" y="2230"/>
                    </a:cubicBezTo>
                    <a:cubicBezTo>
                      <a:pt x="1212" y="2237"/>
                      <a:pt x="1212" y="2245"/>
                      <a:pt x="1214" y="2252"/>
                    </a:cubicBezTo>
                    <a:cubicBezTo>
                      <a:pt x="1216" y="2265"/>
                      <a:pt x="1215" y="2278"/>
                      <a:pt x="1214" y="2290"/>
                    </a:cubicBezTo>
                    <a:cubicBezTo>
                      <a:pt x="1214" y="2293"/>
                      <a:pt x="1214" y="2297"/>
                      <a:pt x="1214" y="2300"/>
                    </a:cubicBezTo>
                    <a:cubicBezTo>
                      <a:pt x="1215" y="2309"/>
                      <a:pt x="1213" y="2319"/>
                      <a:pt x="1210" y="2328"/>
                    </a:cubicBezTo>
                    <a:cubicBezTo>
                      <a:pt x="1209" y="2333"/>
                      <a:pt x="1208" y="2338"/>
                      <a:pt x="1208" y="2344"/>
                    </a:cubicBezTo>
                    <a:cubicBezTo>
                      <a:pt x="1207" y="2348"/>
                      <a:pt x="1207" y="2350"/>
                      <a:pt x="1202" y="2350"/>
                    </a:cubicBezTo>
                    <a:cubicBezTo>
                      <a:pt x="1199" y="2351"/>
                      <a:pt x="1196" y="2350"/>
                      <a:pt x="1194" y="2350"/>
                    </a:cubicBezTo>
                    <a:cubicBezTo>
                      <a:pt x="1189" y="2351"/>
                      <a:pt x="1185" y="2351"/>
                      <a:pt x="1180" y="2352"/>
                    </a:cubicBezTo>
                    <a:cubicBezTo>
                      <a:pt x="1174" y="2352"/>
                      <a:pt x="1168" y="2354"/>
                      <a:pt x="1161" y="2353"/>
                    </a:cubicBezTo>
                    <a:cubicBezTo>
                      <a:pt x="1155" y="2352"/>
                      <a:pt x="1148" y="2352"/>
                      <a:pt x="1141" y="2351"/>
                    </a:cubicBezTo>
                    <a:cubicBezTo>
                      <a:pt x="1135" y="2351"/>
                      <a:pt x="1133" y="2349"/>
                      <a:pt x="1134" y="2343"/>
                    </a:cubicBezTo>
                    <a:cubicBezTo>
                      <a:pt x="1135" y="2335"/>
                      <a:pt x="1136" y="2327"/>
                      <a:pt x="1137" y="2319"/>
                    </a:cubicBezTo>
                    <a:cubicBezTo>
                      <a:pt x="1137" y="2314"/>
                      <a:pt x="1137" y="2309"/>
                      <a:pt x="1136" y="2304"/>
                    </a:cubicBezTo>
                    <a:cubicBezTo>
                      <a:pt x="1136" y="2303"/>
                      <a:pt x="1136" y="2302"/>
                      <a:pt x="1135" y="2301"/>
                    </a:cubicBezTo>
                    <a:cubicBezTo>
                      <a:pt x="1130" y="2306"/>
                      <a:pt x="1126" y="2311"/>
                      <a:pt x="1122" y="2316"/>
                    </a:cubicBezTo>
                    <a:cubicBezTo>
                      <a:pt x="1108" y="2334"/>
                      <a:pt x="1092" y="2349"/>
                      <a:pt x="1073" y="2362"/>
                    </a:cubicBezTo>
                    <a:cubicBezTo>
                      <a:pt x="1064" y="2369"/>
                      <a:pt x="1054" y="2376"/>
                      <a:pt x="1045" y="2382"/>
                    </a:cubicBezTo>
                    <a:cubicBezTo>
                      <a:pt x="1039" y="2386"/>
                      <a:pt x="1033" y="2388"/>
                      <a:pt x="1027" y="2390"/>
                    </a:cubicBezTo>
                    <a:cubicBezTo>
                      <a:pt x="1026" y="2391"/>
                      <a:pt x="1025" y="2391"/>
                      <a:pt x="1024" y="2391"/>
                    </a:cubicBezTo>
                    <a:cubicBezTo>
                      <a:pt x="1012" y="2398"/>
                      <a:pt x="998" y="2401"/>
                      <a:pt x="985" y="2404"/>
                    </a:cubicBezTo>
                    <a:cubicBezTo>
                      <a:pt x="984" y="2404"/>
                      <a:pt x="984" y="2404"/>
                      <a:pt x="983" y="2404"/>
                    </a:cubicBezTo>
                    <a:cubicBezTo>
                      <a:pt x="974" y="2409"/>
                      <a:pt x="963" y="2411"/>
                      <a:pt x="953" y="2414"/>
                    </a:cubicBezTo>
                    <a:cubicBezTo>
                      <a:pt x="946" y="2416"/>
                      <a:pt x="938" y="2417"/>
                      <a:pt x="931" y="2419"/>
                    </a:cubicBezTo>
                    <a:cubicBezTo>
                      <a:pt x="929" y="2419"/>
                      <a:pt x="927" y="2419"/>
                      <a:pt x="926" y="2420"/>
                    </a:cubicBezTo>
                    <a:cubicBezTo>
                      <a:pt x="921" y="2421"/>
                      <a:pt x="916" y="2423"/>
                      <a:pt x="911" y="2420"/>
                    </a:cubicBezTo>
                    <a:cubicBezTo>
                      <a:pt x="910" y="2419"/>
                      <a:pt x="908" y="2419"/>
                      <a:pt x="906" y="2419"/>
                    </a:cubicBezTo>
                    <a:cubicBezTo>
                      <a:pt x="899" y="2422"/>
                      <a:pt x="892" y="2422"/>
                      <a:pt x="884" y="2420"/>
                    </a:cubicBezTo>
                    <a:cubicBezTo>
                      <a:pt x="882" y="2415"/>
                      <a:pt x="881" y="2409"/>
                      <a:pt x="881" y="2403"/>
                    </a:cubicBezTo>
                    <a:cubicBezTo>
                      <a:pt x="882" y="2390"/>
                      <a:pt x="885" y="2377"/>
                      <a:pt x="893" y="2365"/>
                    </a:cubicBezTo>
                    <a:cubicBezTo>
                      <a:pt x="894" y="2364"/>
                      <a:pt x="894" y="2363"/>
                      <a:pt x="895" y="2362"/>
                    </a:cubicBezTo>
                    <a:cubicBezTo>
                      <a:pt x="906" y="2353"/>
                      <a:pt x="916" y="2343"/>
                      <a:pt x="928" y="2336"/>
                    </a:cubicBezTo>
                    <a:cubicBezTo>
                      <a:pt x="938" y="2329"/>
                      <a:pt x="946" y="2321"/>
                      <a:pt x="955" y="2314"/>
                    </a:cubicBezTo>
                    <a:cubicBezTo>
                      <a:pt x="966" y="2304"/>
                      <a:pt x="975" y="2292"/>
                      <a:pt x="982" y="2279"/>
                    </a:cubicBezTo>
                    <a:cubicBezTo>
                      <a:pt x="985" y="2271"/>
                      <a:pt x="992" y="2265"/>
                      <a:pt x="996" y="2258"/>
                    </a:cubicBezTo>
                    <a:cubicBezTo>
                      <a:pt x="1001" y="2252"/>
                      <a:pt x="1004" y="2245"/>
                      <a:pt x="1008" y="2238"/>
                    </a:cubicBezTo>
                    <a:cubicBezTo>
                      <a:pt x="1009" y="2235"/>
                      <a:pt x="1011" y="2231"/>
                      <a:pt x="1012" y="2228"/>
                    </a:cubicBezTo>
                    <a:cubicBezTo>
                      <a:pt x="1014" y="2223"/>
                      <a:pt x="1016" y="2219"/>
                      <a:pt x="1017" y="2214"/>
                    </a:cubicBezTo>
                    <a:cubicBezTo>
                      <a:pt x="1019" y="2211"/>
                      <a:pt x="1020" y="2207"/>
                      <a:pt x="1022" y="2204"/>
                    </a:cubicBezTo>
                    <a:cubicBezTo>
                      <a:pt x="1025" y="2197"/>
                      <a:pt x="1028" y="2190"/>
                      <a:pt x="1027" y="2181"/>
                    </a:cubicBezTo>
                    <a:cubicBezTo>
                      <a:pt x="1027" y="2177"/>
                      <a:pt x="1028" y="2173"/>
                      <a:pt x="1028" y="2170"/>
                    </a:cubicBezTo>
                    <a:cubicBezTo>
                      <a:pt x="1027" y="2156"/>
                      <a:pt x="1027" y="2143"/>
                      <a:pt x="1022" y="2130"/>
                    </a:cubicBezTo>
                    <a:cubicBezTo>
                      <a:pt x="1021" y="2125"/>
                      <a:pt x="1020" y="2120"/>
                      <a:pt x="1020" y="2115"/>
                    </a:cubicBezTo>
                    <a:cubicBezTo>
                      <a:pt x="1019" y="2114"/>
                      <a:pt x="1019" y="2113"/>
                      <a:pt x="1019" y="2113"/>
                    </a:cubicBezTo>
                    <a:cubicBezTo>
                      <a:pt x="1015" y="2101"/>
                      <a:pt x="1011" y="2089"/>
                      <a:pt x="1008" y="2077"/>
                    </a:cubicBezTo>
                    <a:cubicBezTo>
                      <a:pt x="1006" y="2071"/>
                      <a:pt x="1003" y="2066"/>
                      <a:pt x="1001" y="2060"/>
                    </a:cubicBezTo>
                    <a:cubicBezTo>
                      <a:pt x="999" y="2053"/>
                      <a:pt x="994" y="2047"/>
                      <a:pt x="993" y="2039"/>
                    </a:cubicBezTo>
                    <a:cubicBezTo>
                      <a:pt x="993" y="2037"/>
                      <a:pt x="992" y="2036"/>
                      <a:pt x="991" y="2034"/>
                    </a:cubicBezTo>
                    <a:cubicBezTo>
                      <a:pt x="988" y="2028"/>
                      <a:pt x="985" y="2022"/>
                      <a:pt x="984" y="2016"/>
                    </a:cubicBezTo>
                    <a:cubicBezTo>
                      <a:pt x="983" y="2011"/>
                      <a:pt x="980" y="2009"/>
                      <a:pt x="978" y="2005"/>
                    </a:cubicBezTo>
                    <a:cubicBezTo>
                      <a:pt x="976" y="2001"/>
                      <a:pt x="974" y="1997"/>
                      <a:pt x="972" y="1993"/>
                    </a:cubicBezTo>
                    <a:cubicBezTo>
                      <a:pt x="967" y="1984"/>
                      <a:pt x="962" y="1974"/>
                      <a:pt x="958" y="1965"/>
                    </a:cubicBezTo>
                    <a:cubicBezTo>
                      <a:pt x="956" y="1961"/>
                      <a:pt x="954" y="1957"/>
                      <a:pt x="952" y="1954"/>
                    </a:cubicBezTo>
                    <a:cubicBezTo>
                      <a:pt x="952" y="1953"/>
                      <a:pt x="950" y="1952"/>
                      <a:pt x="949" y="1952"/>
                    </a:cubicBezTo>
                    <a:cubicBezTo>
                      <a:pt x="947" y="1952"/>
                      <a:pt x="945" y="1952"/>
                      <a:pt x="943" y="1953"/>
                    </a:cubicBezTo>
                    <a:cubicBezTo>
                      <a:pt x="926" y="1955"/>
                      <a:pt x="911" y="1962"/>
                      <a:pt x="894" y="1966"/>
                    </a:cubicBezTo>
                    <a:cubicBezTo>
                      <a:pt x="879" y="1969"/>
                      <a:pt x="865" y="1978"/>
                      <a:pt x="850" y="1983"/>
                    </a:cubicBezTo>
                    <a:cubicBezTo>
                      <a:pt x="830" y="1991"/>
                      <a:pt x="810" y="2000"/>
                      <a:pt x="790" y="2007"/>
                    </a:cubicBezTo>
                    <a:cubicBezTo>
                      <a:pt x="783" y="2010"/>
                      <a:pt x="776" y="2015"/>
                      <a:pt x="767" y="2015"/>
                    </a:cubicBezTo>
                    <a:cubicBezTo>
                      <a:pt x="754" y="2021"/>
                      <a:pt x="740" y="2023"/>
                      <a:pt x="726" y="2026"/>
                    </a:cubicBezTo>
                    <a:cubicBezTo>
                      <a:pt x="723" y="2027"/>
                      <a:pt x="720" y="2028"/>
                      <a:pt x="717" y="2029"/>
                    </a:cubicBezTo>
                    <a:cubicBezTo>
                      <a:pt x="704" y="2032"/>
                      <a:pt x="690" y="2033"/>
                      <a:pt x="677" y="2035"/>
                    </a:cubicBezTo>
                    <a:cubicBezTo>
                      <a:pt x="676" y="2035"/>
                      <a:pt x="675" y="2035"/>
                      <a:pt x="674" y="2035"/>
                    </a:cubicBezTo>
                    <a:cubicBezTo>
                      <a:pt x="673" y="2042"/>
                      <a:pt x="671" y="2049"/>
                      <a:pt x="670" y="2056"/>
                    </a:cubicBezTo>
                    <a:cubicBezTo>
                      <a:pt x="668" y="2066"/>
                      <a:pt x="666" y="2076"/>
                      <a:pt x="664" y="2086"/>
                    </a:cubicBezTo>
                    <a:cubicBezTo>
                      <a:pt x="662" y="2098"/>
                      <a:pt x="659" y="2111"/>
                      <a:pt x="656" y="2123"/>
                    </a:cubicBezTo>
                    <a:cubicBezTo>
                      <a:pt x="654" y="2133"/>
                      <a:pt x="651" y="2143"/>
                      <a:pt x="649" y="2153"/>
                    </a:cubicBezTo>
                    <a:cubicBezTo>
                      <a:pt x="646" y="2164"/>
                      <a:pt x="644" y="2175"/>
                      <a:pt x="642" y="2187"/>
                    </a:cubicBezTo>
                    <a:cubicBezTo>
                      <a:pt x="641" y="2194"/>
                      <a:pt x="641" y="2200"/>
                      <a:pt x="640" y="2207"/>
                    </a:cubicBezTo>
                    <a:cubicBezTo>
                      <a:pt x="640" y="2215"/>
                      <a:pt x="640" y="2222"/>
                      <a:pt x="639" y="2229"/>
                    </a:cubicBezTo>
                    <a:cubicBezTo>
                      <a:pt x="639" y="2238"/>
                      <a:pt x="638" y="2247"/>
                      <a:pt x="638" y="2256"/>
                    </a:cubicBezTo>
                    <a:cubicBezTo>
                      <a:pt x="637" y="2260"/>
                      <a:pt x="638" y="2264"/>
                      <a:pt x="638" y="2268"/>
                    </a:cubicBezTo>
                    <a:cubicBezTo>
                      <a:pt x="639" y="2275"/>
                      <a:pt x="639" y="2281"/>
                      <a:pt x="638" y="2288"/>
                    </a:cubicBezTo>
                    <a:cubicBezTo>
                      <a:pt x="638" y="2299"/>
                      <a:pt x="639" y="2310"/>
                      <a:pt x="640" y="2322"/>
                    </a:cubicBezTo>
                    <a:cubicBezTo>
                      <a:pt x="640" y="2326"/>
                      <a:pt x="639" y="2330"/>
                      <a:pt x="639" y="2334"/>
                    </a:cubicBezTo>
                    <a:cubicBezTo>
                      <a:pt x="639" y="2336"/>
                      <a:pt x="638" y="2338"/>
                      <a:pt x="638" y="2339"/>
                    </a:cubicBezTo>
                    <a:cubicBezTo>
                      <a:pt x="640" y="2344"/>
                      <a:pt x="638" y="2348"/>
                      <a:pt x="638" y="2353"/>
                    </a:cubicBezTo>
                    <a:cubicBezTo>
                      <a:pt x="638" y="2360"/>
                      <a:pt x="637" y="2366"/>
                      <a:pt x="636" y="2373"/>
                    </a:cubicBezTo>
                    <a:cubicBezTo>
                      <a:pt x="636" y="2374"/>
                      <a:pt x="636" y="2375"/>
                      <a:pt x="635" y="2376"/>
                    </a:cubicBezTo>
                    <a:cubicBezTo>
                      <a:pt x="630" y="2384"/>
                      <a:pt x="629" y="2394"/>
                      <a:pt x="626" y="2403"/>
                    </a:cubicBezTo>
                    <a:cubicBezTo>
                      <a:pt x="620" y="2422"/>
                      <a:pt x="616" y="2442"/>
                      <a:pt x="607" y="2460"/>
                    </a:cubicBezTo>
                    <a:cubicBezTo>
                      <a:pt x="605" y="2465"/>
                      <a:pt x="603" y="2469"/>
                      <a:pt x="601" y="2474"/>
                    </a:cubicBezTo>
                    <a:cubicBezTo>
                      <a:pt x="598" y="2479"/>
                      <a:pt x="594" y="2483"/>
                      <a:pt x="588" y="2486"/>
                    </a:cubicBezTo>
                    <a:cubicBezTo>
                      <a:pt x="580" y="2490"/>
                      <a:pt x="571" y="2490"/>
                      <a:pt x="562" y="2491"/>
                    </a:cubicBezTo>
                    <a:cubicBezTo>
                      <a:pt x="561" y="2491"/>
                      <a:pt x="559" y="2490"/>
                      <a:pt x="558" y="2490"/>
                    </a:cubicBezTo>
                    <a:cubicBezTo>
                      <a:pt x="554" y="2489"/>
                      <a:pt x="551" y="2489"/>
                      <a:pt x="548" y="2488"/>
                    </a:cubicBezTo>
                    <a:cubicBezTo>
                      <a:pt x="538" y="2485"/>
                      <a:pt x="531" y="2479"/>
                      <a:pt x="524" y="2472"/>
                    </a:cubicBezTo>
                    <a:cubicBezTo>
                      <a:pt x="522" y="2473"/>
                      <a:pt x="520" y="2475"/>
                      <a:pt x="518" y="2477"/>
                    </a:cubicBezTo>
                    <a:cubicBezTo>
                      <a:pt x="508" y="2489"/>
                      <a:pt x="495" y="2496"/>
                      <a:pt x="482" y="2504"/>
                    </a:cubicBezTo>
                    <a:cubicBezTo>
                      <a:pt x="471" y="2509"/>
                      <a:pt x="460" y="2515"/>
                      <a:pt x="449" y="2520"/>
                    </a:cubicBezTo>
                    <a:cubicBezTo>
                      <a:pt x="446" y="2522"/>
                      <a:pt x="442" y="2523"/>
                      <a:pt x="438" y="2524"/>
                    </a:cubicBezTo>
                    <a:cubicBezTo>
                      <a:pt x="430" y="2527"/>
                      <a:pt x="421" y="2529"/>
                      <a:pt x="412" y="2532"/>
                    </a:cubicBezTo>
                    <a:cubicBezTo>
                      <a:pt x="406" y="2534"/>
                      <a:pt x="401" y="2536"/>
                      <a:pt x="395" y="2537"/>
                    </a:cubicBezTo>
                    <a:cubicBezTo>
                      <a:pt x="374" y="2541"/>
                      <a:pt x="354" y="2539"/>
                      <a:pt x="335" y="2527"/>
                    </a:cubicBezTo>
                    <a:cubicBezTo>
                      <a:pt x="333" y="2525"/>
                      <a:pt x="330" y="2524"/>
                      <a:pt x="327" y="2523"/>
                    </a:cubicBezTo>
                    <a:cubicBezTo>
                      <a:pt x="322" y="2521"/>
                      <a:pt x="320" y="2517"/>
                      <a:pt x="320" y="2512"/>
                    </a:cubicBezTo>
                    <a:cubicBezTo>
                      <a:pt x="321" y="2504"/>
                      <a:pt x="322" y="2495"/>
                      <a:pt x="323" y="2487"/>
                    </a:cubicBezTo>
                    <a:cubicBezTo>
                      <a:pt x="323" y="2485"/>
                      <a:pt x="324" y="2483"/>
                      <a:pt x="325" y="2481"/>
                    </a:cubicBezTo>
                    <a:cubicBezTo>
                      <a:pt x="331" y="2473"/>
                      <a:pt x="335" y="2464"/>
                      <a:pt x="341" y="2457"/>
                    </a:cubicBezTo>
                    <a:cubicBezTo>
                      <a:pt x="347" y="2450"/>
                      <a:pt x="352" y="2442"/>
                      <a:pt x="360" y="2437"/>
                    </a:cubicBezTo>
                    <a:cubicBezTo>
                      <a:pt x="364" y="2435"/>
                      <a:pt x="366" y="2432"/>
                      <a:pt x="369" y="2429"/>
                    </a:cubicBezTo>
                    <a:cubicBezTo>
                      <a:pt x="372" y="2426"/>
                      <a:pt x="374" y="2423"/>
                      <a:pt x="377" y="2420"/>
                    </a:cubicBezTo>
                    <a:cubicBezTo>
                      <a:pt x="384" y="2410"/>
                      <a:pt x="393" y="2403"/>
                      <a:pt x="401" y="2394"/>
                    </a:cubicBezTo>
                    <a:cubicBezTo>
                      <a:pt x="411" y="2381"/>
                      <a:pt x="423" y="2369"/>
                      <a:pt x="431" y="2354"/>
                    </a:cubicBezTo>
                    <a:cubicBezTo>
                      <a:pt x="432" y="2351"/>
                      <a:pt x="435" y="2348"/>
                      <a:pt x="438" y="2345"/>
                    </a:cubicBezTo>
                    <a:cubicBezTo>
                      <a:pt x="440" y="2347"/>
                      <a:pt x="441" y="2348"/>
                      <a:pt x="442" y="2350"/>
                    </a:cubicBezTo>
                    <a:cubicBezTo>
                      <a:pt x="442" y="2349"/>
                      <a:pt x="443" y="2349"/>
                      <a:pt x="443" y="2349"/>
                    </a:cubicBezTo>
                    <a:cubicBezTo>
                      <a:pt x="453" y="2335"/>
                      <a:pt x="462" y="2321"/>
                      <a:pt x="470" y="2306"/>
                    </a:cubicBezTo>
                    <a:cubicBezTo>
                      <a:pt x="471" y="2303"/>
                      <a:pt x="474" y="2301"/>
                      <a:pt x="475" y="2298"/>
                    </a:cubicBezTo>
                    <a:cubicBezTo>
                      <a:pt x="483" y="2285"/>
                      <a:pt x="491" y="2271"/>
                      <a:pt x="495" y="2257"/>
                    </a:cubicBezTo>
                    <a:cubicBezTo>
                      <a:pt x="496" y="2253"/>
                      <a:pt x="498" y="2249"/>
                      <a:pt x="499" y="2244"/>
                    </a:cubicBezTo>
                    <a:cubicBezTo>
                      <a:pt x="506" y="2227"/>
                      <a:pt x="509" y="2209"/>
                      <a:pt x="511" y="2191"/>
                    </a:cubicBezTo>
                    <a:cubicBezTo>
                      <a:pt x="513" y="2176"/>
                      <a:pt x="516" y="2162"/>
                      <a:pt x="519" y="2147"/>
                    </a:cubicBezTo>
                    <a:cubicBezTo>
                      <a:pt x="520" y="2140"/>
                      <a:pt x="520" y="2134"/>
                      <a:pt x="521" y="2127"/>
                    </a:cubicBezTo>
                    <a:cubicBezTo>
                      <a:pt x="522" y="2125"/>
                      <a:pt x="522" y="2122"/>
                      <a:pt x="523" y="2121"/>
                    </a:cubicBezTo>
                    <a:cubicBezTo>
                      <a:pt x="524" y="2115"/>
                      <a:pt x="524" y="2110"/>
                      <a:pt x="524" y="2105"/>
                    </a:cubicBezTo>
                    <a:cubicBezTo>
                      <a:pt x="524" y="2103"/>
                      <a:pt x="524" y="2101"/>
                      <a:pt x="524" y="2100"/>
                    </a:cubicBezTo>
                    <a:cubicBezTo>
                      <a:pt x="525" y="2089"/>
                      <a:pt x="526" y="2079"/>
                      <a:pt x="527" y="2068"/>
                    </a:cubicBezTo>
                    <a:cubicBezTo>
                      <a:pt x="528" y="2064"/>
                      <a:pt x="527" y="2059"/>
                      <a:pt x="527" y="2055"/>
                    </a:cubicBezTo>
                    <a:cubicBezTo>
                      <a:pt x="527" y="2048"/>
                      <a:pt x="529" y="2040"/>
                      <a:pt x="530" y="2033"/>
                    </a:cubicBezTo>
                    <a:cubicBezTo>
                      <a:pt x="531" y="2028"/>
                      <a:pt x="531" y="2022"/>
                      <a:pt x="532" y="2017"/>
                    </a:cubicBezTo>
                    <a:cubicBezTo>
                      <a:pt x="532" y="2011"/>
                      <a:pt x="530" y="2008"/>
                      <a:pt x="524" y="2006"/>
                    </a:cubicBezTo>
                    <a:cubicBezTo>
                      <a:pt x="509" y="2000"/>
                      <a:pt x="495" y="1991"/>
                      <a:pt x="481" y="1983"/>
                    </a:cubicBezTo>
                    <a:cubicBezTo>
                      <a:pt x="478" y="1981"/>
                      <a:pt x="475" y="1978"/>
                      <a:pt x="472" y="1975"/>
                    </a:cubicBezTo>
                    <a:cubicBezTo>
                      <a:pt x="470" y="1974"/>
                      <a:pt x="470" y="1972"/>
                      <a:pt x="472" y="1971"/>
                    </a:cubicBezTo>
                    <a:cubicBezTo>
                      <a:pt x="479" y="1966"/>
                      <a:pt x="481" y="1957"/>
                      <a:pt x="483" y="1950"/>
                    </a:cubicBezTo>
                    <a:cubicBezTo>
                      <a:pt x="488" y="1935"/>
                      <a:pt x="493" y="1919"/>
                      <a:pt x="498" y="1904"/>
                    </a:cubicBezTo>
                    <a:cubicBezTo>
                      <a:pt x="501" y="1890"/>
                      <a:pt x="505" y="1877"/>
                      <a:pt x="508" y="1864"/>
                    </a:cubicBezTo>
                    <a:cubicBezTo>
                      <a:pt x="511" y="1851"/>
                      <a:pt x="514" y="1838"/>
                      <a:pt x="516" y="1824"/>
                    </a:cubicBezTo>
                    <a:cubicBezTo>
                      <a:pt x="518" y="1816"/>
                      <a:pt x="518" y="1808"/>
                      <a:pt x="521" y="1800"/>
                    </a:cubicBezTo>
                    <a:cubicBezTo>
                      <a:pt x="524" y="1791"/>
                      <a:pt x="523" y="1782"/>
                      <a:pt x="528" y="1774"/>
                    </a:cubicBezTo>
                    <a:cubicBezTo>
                      <a:pt x="529" y="1773"/>
                      <a:pt x="529" y="1772"/>
                      <a:pt x="529" y="1770"/>
                    </a:cubicBezTo>
                    <a:cubicBezTo>
                      <a:pt x="531" y="1758"/>
                      <a:pt x="533" y="1746"/>
                      <a:pt x="535" y="1734"/>
                    </a:cubicBezTo>
                    <a:cubicBezTo>
                      <a:pt x="537" y="1724"/>
                      <a:pt x="540" y="1713"/>
                      <a:pt x="542" y="1703"/>
                    </a:cubicBezTo>
                    <a:cubicBezTo>
                      <a:pt x="544" y="1694"/>
                      <a:pt x="545" y="1686"/>
                      <a:pt x="546" y="1677"/>
                    </a:cubicBezTo>
                    <a:cubicBezTo>
                      <a:pt x="548" y="1666"/>
                      <a:pt x="550" y="1656"/>
                      <a:pt x="552" y="1645"/>
                    </a:cubicBezTo>
                    <a:cubicBezTo>
                      <a:pt x="553" y="1640"/>
                      <a:pt x="554" y="1635"/>
                      <a:pt x="554" y="1629"/>
                    </a:cubicBezTo>
                    <a:cubicBezTo>
                      <a:pt x="556" y="1612"/>
                      <a:pt x="557" y="1595"/>
                      <a:pt x="559" y="1577"/>
                    </a:cubicBezTo>
                    <a:cubicBezTo>
                      <a:pt x="559" y="1573"/>
                      <a:pt x="559" y="1568"/>
                      <a:pt x="560" y="1564"/>
                    </a:cubicBezTo>
                    <a:cubicBezTo>
                      <a:pt x="561" y="1552"/>
                      <a:pt x="562" y="1540"/>
                      <a:pt x="564" y="1528"/>
                    </a:cubicBezTo>
                    <a:cubicBezTo>
                      <a:pt x="565" y="1519"/>
                      <a:pt x="567" y="1510"/>
                      <a:pt x="569" y="1501"/>
                    </a:cubicBezTo>
                    <a:cubicBezTo>
                      <a:pt x="570" y="1495"/>
                      <a:pt x="570" y="1490"/>
                      <a:pt x="571" y="1485"/>
                    </a:cubicBezTo>
                    <a:cubicBezTo>
                      <a:pt x="571" y="1477"/>
                      <a:pt x="572" y="1469"/>
                      <a:pt x="573" y="1461"/>
                    </a:cubicBezTo>
                    <a:cubicBezTo>
                      <a:pt x="575" y="1451"/>
                      <a:pt x="576" y="1441"/>
                      <a:pt x="577" y="1432"/>
                    </a:cubicBezTo>
                    <a:cubicBezTo>
                      <a:pt x="577" y="1425"/>
                      <a:pt x="577" y="1418"/>
                      <a:pt x="577" y="1411"/>
                    </a:cubicBezTo>
                    <a:cubicBezTo>
                      <a:pt x="577" y="1409"/>
                      <a:pt x="577" y="1408"/>
                      <a:pt x="577" y="1406"/>
                    </a:cubicBezTo>
                    <a:cubicBezTo>
                      <a:pt x="577" y="1404"/>
                      <a:pt x="578" y="1401"/>
                      <a:pt x="578" y="1399"/>
                    </a:cubicBezTo>
                    <a:cubicBezTo>
                      <a:pt x="577" y="1391"/>
                      <a:pt x="577" y="1383"/>
                      <a:pt x="577" y="1375"/>
                    </a:cubicBezTo>
                    <a:cubicBezTo>
                      <a:pt x="576" y="1362"/>
                      <a:pt x="577" y="1350"/>
                      <a:pt x="575" y="1338"/>
                    </a:cubicBezTo>
                    <a:cubicBezTo>
                      <a:pt x="574" y="1326"/>
                      <a:pt x="574" y="1314"/>
                      <a:pt x="573" y="1302"/>
                    </a:cubicBezTo>
                    <a:cubicBezTo>
                      <a:pt x="573" y="1298"/>
                      <a:pt x="572" y="1294"/>
                      <a:pt x="571" y="1290"/>
                    </a:cubicBezTo>
                    <a:cubicBezTo>
                      <a:pt x="571" y="1288"/>
                      <a:pt x="571" y="1287"/>
                      <a:pt x="571" y="1285"/>
                    </a:cubicBezTo>
                    <a:cubicBezTo>
                      <a:pt x="570" y="1276"/>
                      <a:pt x="570" y="1266"/>
                      <a:pt x="569" y="1257"/>
                    </a:cubicBezTo>
                    <a:cubicBezTo>
                      <a:pt x="569" y="1251"/>
                      <a:pt x="568" y="1246"/>
                      <a:pt x="568" y="1240"/>
                    </a:cubicBezTo>
                    <a:cubicBezTo>
                      <a:pt x="568" y="1236"/>
                      <a:pt x="567" y="1232"/>
                      <a:pt x="567" y="1228"/>
                    </a:cubicBezTo>
                    <a:cubicBezTo>
                      <a:pt x="566" y="1224"/>
                      <a:pt x="566" y="1219"/>
                      <a:pt x="565" y="1214"/>
                    </a:cubicBezTo>
                    <a:cubicBezTo>
                      <a:pt x="564" y="1205"/>
                      <a:pt x="562" y="1195"/>
                      <a:pt x="560" y="1186"/>
                    </a:cubicBezTo>
                    <a:cubicBezTo>
                      <a:pt x="559" y="1186"/>
                      <a:pt x="559" y="1185"/>
                      <a:pt x="559" y="1184"/>
                    </a:cubicBezTo>
                    <a:cubicBezTo>
                      <a:pt x="560" y="1175"/>
                      <a:pt x="557" y="1167"/>
                      <a:pt x="555" y="1158"/>
                    </a:cubicBezTo>
                    <a:cubicBezTo>
                      <a:pt x="554" y="1154"/>
                      <a:pt x="552" y="1151"/>
                      <a:pt x="550" y="1147"/>
                    </a:cubicBezTo>
                    <a:cubicBezTo>
                      <a:pt x="549" y="1144"/>
                      <a:pt x="548" y="1141"/>
                      <a:pt x="546" y="1138"/>
                    </a:cubicBezTo>
                    <a:cubicBezTo>
                      <a:pt x="545" y="1135"/>
                      <a:pt x="544" y="1133"/>
                      <a:pt x="541" y="1135"/>
                    </a:cubicBezTo>
                    <a:cubicBezTo>
                      <a:pt x="537" y="1137"/>
                      <a:pt x="532" y="1138"/>
                      <a:pt x="530" y="1143"/>
                    </a:cubicBezTo>
                    <a:cubicBezTo>
                      <a:pt x="529" y="1144"/>
                      <a:pt x="527" y="1144"/>
                      <a:pt x="525" y="1145"/>
                    </a:cubicBezTo>
                    <a:cubicBezTo>
                      <a:pt x="524" y="1145"/>
                      <a:pt x="522" y="1145"/>
                      <a:pt x="520" y="1144"/>
                    </a:cubicBezTo>
                    <a:cubicBezTo>
                      <a:pt x="510" y="1142"/>
                      <a:pt x="511" y="1142"/>
                      <a:pt x="510" y="1134"/>
                    </a:cubicBezTo>
                    <a:cubicBezTo>
                      <a:pt x="509" y="1123"/>
                      <a:pt x="509" y="1113"/>
                      <a:pt x="508" y="1102"/>
                    </a:cubicBezTo>
                    <a:cubicBezTo>
                      <a:pt x="508" y="1100"/>
                      <a:pt x="507" y="1098"/>
                      <a:pt x="506" y="1096"/>
                    </a:cubicBezTo>
                    <a:cubicBezTo>
                      <a:pt x="505" y="1093"/>
                      <a:pt x="505" y="1089"/>
                      <a:pt x="506" y="1086"/>
                    </a:cubicBezTo>
                    <a:cubicBezTo>
                      <a:pt x="506" y="1080"/>
                      <a:pt x="505" y="1075"/>
                      <a:pt x="504" y="1069"/>
                    </a:cubicBezTo>
                    <a:cubicBezTo>
                      <a:pt x="503" y="1061"/>
                      <a:pt x="502" y="1052"/>
                      <a:pt x="501" y="1044"/>
                    </a:cubicBezTo>
                    <a:cubicBezTo>
                      <a:pt x="499" y="1034"/>
                      <a:pt x="500" y="1023"/>
                      <a:pt x="494" y="1012"/>
                    </a:cubicBezTo>
                    <a:cubicBezTo>
                      <a:pt x="494" y="1013"/>
                      <a:pt x="493" y="1014"/>
                      <a:pt x="492" y="1014"/>
                    </a:cubicBezTo>
                    <a:cubicBezTo>
                      <a:pt x="487" y="1025"/>
                      <a:pt x="482" y="1035"/>
                      <a:pt x="476" y="1045"/>
                    </a:cubicBezTo>
                    <a:cubicBezTo>
                      <a:pt x="464" y="1062"/>
                      <a:pt x="453" y="1080"/>
                      <a:pt x="438" y="1095"/>
                    </a:cubicBezTo>
                    <a:cubicBezTo>
                      <a:pt x="435" y="1098"/>
                      <a:pt x="432" y="1102"/>
                      <a:pt x="430" y="1105"/>
                    </a:cubicBezTo>
                    <a:cubicBezTo>
                      <a:pt x="420" y="1117"/>
                      <a:pt x="410" y="1129"/>
                      <a:pt x="401" y="1140"/>
                    </a:cubicBezTo>
                    <a:cubicBezTo>
                      <a:pt x="396" y="1146"/>
                      <a:pt x="391" y="1151"/>
                      <a:pt x="386" y="1157"/>
                    </a:cubicBezTo>
                    <a:cubicBezTo>
                      <a:pt x="377" y="1167"/>
                      <a:pt x="367" y="1177"/>
                      <a:pt x="358" y="1188"/>
                    </a:cubicBezTo>
                    <a:cubicBezTo>
                      <a:pt x="354" y="1192"/>
                      <a:pt x="350" y="1197"/>
                      <a:pt x="346" y="1202"/>
                    </a:cubicBezTo>
                    <a:cubicBezTo>
                      <a:pt x="342" y="1206"/>
                      <a:pt x="338" y="1210"/>
                      <a:pt x="334" y="1214"/>
                    </a:cubicBezTo>
                    <a:cubicBezTo>
                      <a:pt x="323" y="1225"/>
                      <a:pt x="313" y="1237"/>
                      <a:pt x="302" y="1248"/>
                    </a:cubicBezTo>
                    <a:cubicBezTo>
                      <a:pt x="290" y="1261"/>
                      <a:pt x="279" y="1273"/>
                      <a:pt x="266" y="1285"/>
                    </a:cubicBezTo>
                    <a:cubicBezTo>
                      <a:pt x="260" y="1291"/>
                      <a:pt x="252" y="1295"/>
                      <a:pt x="245" y="1300"/>
                    </a:cubicBezTo>
                    <a:cubicBezTo>
                      <a:pt x="243" y="1302"/>
                      <a:pt x="241" y="1303"/>
                      <a:pt x="238" y="1301"/>
                    </a:cubicBezTo>
                    <a:cubicBezTo>
                      <a:pt x="236" y="1300"/>
                      <a:pt x="233" y="1300"/>
                      <a:pt x="231" y="1299"/>
                    </a:cubicBezTo>
                    <a:cubicBezTo>
                      <a:pt x="225" y="1296"/>
                      <a:pt x="218" y="1295"/>
                      <a:pt x="213" y="1289"/>
                    </a:cubicBezTo>
                    <a:cubicBezTo>
                      <a:pt x="205" y="1298"/>
                      <a:pt x="197" y="1306"/>
                      <a:pt x="189" y="1314"/>
                    </a:cubicBezTo>
                    <a:cubicBezTo>
                      <a:pt x="179" y="1326"/>
                      <a:pt x="167" y="1336"/>
                      <a:pt x="153" y="1343"/>
                    </a:cubicBezTo>
                    <a:cubicBezTo>
                      <a:pt x="150" y="1345"/>
                      <a:pt x="147" y="1347"/>
                      <a:pt x="143" y="1349"/>
                    </a:cubicBezTo>
                    <a:cubicBezTo>
                      <a:pt x="133" y="1355"/>
                      <a:pt x="122" y="1361"/>
                      <a:pt x="111" y="1367"/>
                    </a:cubicBezTo>
                    <a:cubicBezTo>
                      <a:pt x="105" y="1370"/>
                      <a:pt x="98" y="1372"/>
                      <a:pt x="91" y="1374"/>
                    </a:cubicBezTo>
                    <a:cubicBezTo>
                      <a:pt x="86" y="1376"/>
                      <a:pt x="82" y="1378"/>
                      <a:pt x="78" y="1381"/>
                    </a:cubicBezTo>
                    <a:cubicBezTo>
                      <a:pt x="71" y="1386"/>
                      <a:pt x="65" y="1391"/>
                      <a:pt x="58" y="1395"/>
                    </a:cubicBezTo>
                    <a:cubicBezTo>
                      <a:pt x="53" y="1399"/>
                      <a:pt x="47" y="1400"/>
                      <a:pt x="41" y="1398"/>
                    </a:cubicBezTo>
                    <a:cubicBezTo>
                      <a:pt x="40" y="1400"/>
                      <a:pt x="38" y="1402"/>
                      <a:pt x="37" y="1404"/>
                    </a:cubicBezTo>
                    <a:cubicBezTo>
                      <a:pt x="33" y="1411"/>
                      <a:pt x="26" y="1416"/>
                      <a:pt x="19" y="1420"/>
                    </a:cubicBezTo>
                    <a:cubicBezTo>
                      <a:pt x="18" y="1420"/>
                      <a:pt x="18" y="1420"/>
                      <a:pt x="17" y="1420"/>
                    </a:cubicBezTo>
                    <a:cubicBezTo>
                      <a:pt x="7" y="1423"/>
                      <a:pt x="0" y="1424"/>
                      <a:pt x="0" y="1410"/>
                    </a:cubicBezTo>
                    <a:cubicBezTo>
                      <a:pt x="0" y="1400"/>
                      <a:pt x="1" y="1391"/>
                      <a:pt x="1" y="1382"/>
                    </a:cubicBezTo>
                    <a:cubicBezTo>
                      <a:pt x="1" y="1370"/>
                      <a:pt x="1" y="1358"/>
                      <a:pt x="1" y="1347"/>
                    </a:cubicBezTo>
                    <a:cubicBezTo>
                      <a:pt x="1" y="1341"/>
                      <a:pt x="2" y="1337"/>
                      <a:pt x="5" y="1332"/>
                    </a:cubicBezTo>
                    <a:cubicBezTo>
                      <a:pt x="8" y="1328"/>
                      <a:pt x="11" y="1323"/>
                      <a:pt x="14" y="1319"/>
                    </a:cubicBezTo>
                    <a:cubicBezTo>
                      <a:pt x="23" y="1307"/>
                      <a:pt x="32" y="1295"/>
                      <a:pt x="41" y="1283"/>
                    </a:cubicBezTo>
                    <a:cubicBezTo>
                      <a:pt x="43" y="1280"/>
                      <a:pt x="46" y="1277"/>
                      <a:pt x="49" y="1273"/>
                    </a:cubicBezTo>
                    <a:cubicBezTo>
                      <a:pt x="54" y="1268"/>
                      <a:pt x="60" y="1266"/>
                      <a:pt x="66" y="1264"/>
                    </a:cubicBezTo>
                    <a:cubicBezTo>
                      <a:pt x="76" y="1261"/>
                      <a:pt x="86" y="1258"/>
                      <a:pt x="96" y="1254"/>
                    </a:cubicBezTo>
                    <a:cubicBezTo>
                      <a:pt x="107" y="1250"/>
                      <a:pt x="117" y="1246"/>
                      <a:pt x="127" y="1241"/>
                    </a:cubicBezTo>
                    <a:cubicBezTo>
                      <a:pt x="130" y="1240"/>
                      <a:pt x="133" y="1239"/>
                      <a:pt x="136" y="1239"/>
                    </a:cubicBezTo>
                    <a:cubicBezTo>
                      <a:pt x="142" y="1238"/>
                      <a:pt x="147" y="1235"/>
                      <a:pt x="151" y="1231"/>
                    </a:cubicBezTo>
                    <a:cubicBezTo>
                      <a:pt x="150" y="1228"/>
                      <a:pt x="148" y="1226"/>
                      <a:pt x="147" y="1224"/>
                    </a:cubicBezTo>
                    <a:cubicBezTo>
                      <a:pt x="144" y="1220"/>
                      <a:pt x="141" y="1216"/>
                      <a:pt x="139" y="1211"/>
                    </a:cubicBezTo>
                    <a:cubicBezTo>
                      <a:pt x="136" y="1206"/>
                      <a:pt x="136" y="1202"/>
                      <a:pt x="140" y="1198"/>
                    </a:cubicBezTo>
                    <a:cubicBezTo>
                      <a:pt x="147" y="1192"/>
                      <a:pt x="153" y="1185"/>
                      <a:pt x="159" y="1179"/>
                    </a:cubicBezTo>
                    <a:cubicBezTo>
                      <a:pt x="165" y="1172"/>
                      <a:pt x="171" y="1165"/>
                      <a:pt x="176" y="1158"/>
                    </a:cubicBezTo>
                    <a:cubicBezTo>
                      <a:pt x="186" y="1146"/>
                      <a:pt x="195" y="1134"/>
                      <a:pt x="204" y="1122"/>
                    </a:cubicBezTo>
                    <a:cubicBezTo>
                      <a:pt x="209" y="1115"/>
                      <a:pt x="213" y="1108"/>
                      <a:pt x="219" y="1101"/>
                    </a:cubicBezTo>
                    <a:cubicBezTo>
                      <a:pt x="223" y="1096"/>
                      <a:pt x="228" y="1090"/>
                      <a:pt x="233" y="1085"/>
                    </a:cubicBezTo>
                    <a:cubicBezTo>
                      <a:pt x="240" y="1076"/>
                      <a:pt x="247" y="1067"/>
                      <a:pt x="253" y="1057"/>
                    </a:cubicBezTo>
                    <a:cubicBezTo>
                      <a:pt x="262" y="1044"/>
                      <a:pt x="270" y="1030"/>
                      <a:pt x="279" y="1016"/>
                    </a:cubicBezTo>
                    <a:cubicBezTo>
                      <a:pt x="284" y="1008"/>
                      <a:pt x="290" y="999"/>
                      <a:pt x="295" y="991"/>
                    </a:cubicBezTo>
                    <a:cubicBezTo>
                      <a:pt x="300" y="982"/>
                      <a:pt x="305" y="974"/>
                      <a:pt x="310" y="965"/>
                    </a:cubicBezTo>
                    <a:cubicBezTo>
                      <a:pt x="313" y="959"/>
                      <a:pt x="316" y="953"/>
                      <a:pt x="320" y="947"/>
                    </a:cubicBezTo>
                    <a:cubicBezTo>
                      <a:pt x="321" y="944"/>
                      <a:pt x="322" y="941"/>
                      <a:pt x="323" y="938"/>
                    </a:cubicBezTo>
                    <a:cubicBezTo>
                      <a:pt x="329" y="924"/>
                      <a:pt x="332" y="909"/>
                      <a:pt x="336" y="895"/>
                    </a:cubicBezTo>
                    <a:cubicBezTo>
                      <a:pt x="340" y="882"/>
                      <a:pt x="344" y="869"/>
                      <a:pt x="349" y="856"/>
                    </a:cubicBezTo>
                    <a:cubicBezTo>
                      <a:pt x="351" y="848"/>
                      <a:pt x="354" y="841"/>
                      <a:pt x="356" y="833"/>
                    </a:cubicBezTo>
                    <a:cubicBezTo>
                      <a:pt x="359" y="824"/>
                      <a:pt x="362" y="815"/>
                      <a:pt x="365" y="807"/>
                    </a:cubicBezTo>
                    <a:cubicBezTo>
                      <a:pt x="372" y="787"/>
                      <a:pt x="378" y="767"/>
                      <a:pt x="385" y="746"/>
                    </a:cubicBezTo>
                    <a:cubicBezTo>
                      <a:pt x="387" y="739"/>
                      <a:pt x="389" y="731"/>
                      <a:pt x="392" y="723"/>
                    </a:cubicBezTo>
                    <a:cubicBezTo>
                      <a:pt x="394" y="717"/>
                      <a:pt x="393" y="712"/>
                      <a:pt x="393" y="706"/>
                    </a:cubicBezTo>
                    <a:cubicBezTo>
                      <a:pt x="393" y="699"/>
                      <a:pt x="392" y="692"/>
                      <a:pt x="391" y="683"/>
                    </a:cubicBezTo>
                    <a:cubicBezTo>
                      <a:pt x="390" y="684"/>
                      <a:pt x="388" y="684"/>
                      <a:pt x="386" y="684"/>
                    </a:cubicBezTo>
                    <a:cubicBezTo>
                      <a:pt x="380" y="687"/>
                      <a:pt x="373" y="690"/>
                      <a:pt x="367" y="692"/>
                    </a:cubicBezTo>
                    <a:cubicBezTo>
                      <a:pt x="359" y="694"/>
                      <a:pt x="351" y="697"/>
                      <a:pt x="343" y="698"/>
                    </a:cubicBezTo>
                    <a:cubicBezTo>
                      <a:pt x="330" y="701"/>
                      <a:pt x="316" y="703"/>
                      <a:pt x="303" y="705"/>
                    </a:cubicBezTo>
                    <a:cubicBezTo>
                      <a:pt x="298" y="706"/>
                      <a:pt x="294" y="706"/>
                      <a:pt x="290" y="702"/>
                    </a:cubicBezTo>
                    <a:cubicBezTo>
                      <a:pt x="301" y="689"/>
                      <a:pt x="313" y="676"/>
                      <a:pt x="323" y="662"/>
                    </a:cubicBezTo>
                    <a:cubicBezTo>
                      <a:pt x="332" y="649"/>
                      <a:pt x="342" y="635"/>
                      <a:pt x="350" y="619"/>
                    </a:cubicBezTo>
                    <a:cubicBezTo>
                      <a:pt x="339" y="623"/>
                      <a:pt x="328" y="626"/>
                      <a:pt x="317" y="629"/>
                    </a:cubicBezTo>
                    <a:cubicBezTo>
                      <a:pt x="306" y="631"/>
                      <a:pt x="295" y="632"/>
                      <a:pt x="285" y="634"/>
                    </a:cubicBezTo>
                    <a:cubicBezTo>
                      <a:pt x="279" y="634"/>
                      <a:pt x="276" y="632"/>
                      <a:pt x="271" y="627"/>
                    </a:cubicBezTo>
                    <a:cubicBezTo>
                      <a:pt x="273" y="627"/>
                      <a:pt x="273" y="625"/>
                      <a:pt x="275" y="625"/>
                    </a:cubicBezTo>
                    <a:cubicBezTo>
                      <a:pt x="284" y="619"/>
                      <a:pt x="291" y="612"/>
                      <a:pt x="297" y="603"/>
                    </a:cubicBezTo>
                    <a:cubicBezTo>
                      <a:pt x="301" y="599"/>
                      <a:pt x="304" y="594"/>
                      <a:pt x="308" y="590"/>
                    </a:cubicBezTo>
                    <a:cubicBezTo>
                      <a:pt x="314" y="583"/>
                      <a:pt x="318" y="575"/>
                      <a:pt x="323" y="567"/>
                    </a:cubicBezTo>
                    <a:cubicBezTo>
                      <a:pt x="316" y="570"/>
                      <a:pt x="309" y="573"/>
                      <a:pt x="302" y="574"/>
                    </a:cubicBezTo>
                    <a:cubicBezTo>
                      <a:pt x="295" y="576"/>
                      <a:pt x="288" y="578"/>
                      <a:pt x="281" y="579"/>
                    </a:cubicBezTo>
                    <a:cubicBezTo>
                      <a:pt x="278" y="580"/>
                      <a:pt x="274" y="580"/>
                      <a:pt x="271" y="581"/>
                    </a:cubicBezTo>
                    <a:cubicBezTo>
                      <a:pt x="266" y="582"/>
                      <a:pt x="264" y="581"/>
                      <a:pt x="261" y="576"/>
                    </a:cubicBezTo>
                    <a:cubicBezTo>
                      <a:pt x="272" y="567"/>
                      <a:pt x="283" y="559"/>
                      <a:pt x="293" y="550"/>
                    </a:cubicBezTo>
                    <a:cubicBezTo>
                      <a:pt x="298" y="546"/>
                      <a:pt x="303" y="540"/>
                      <a:pt x="308" y="535"/>
                    </a:cubicBezTo>
                    <a:cubicBezTo>
                      <a:pt x="314" y="527"/>
                      <a:pt x="320" y="519"/>
                      <a:pt x="326" y="510"/>
                    </a:cubicBezTo>
                    <a:cubicBezTo>
                      <a:pt x="329" y="506"/>
                      <a:pt x="331" y="501"/>
                      <a:pt x="334" y="497"/>
                    </a:cubicBezTo>
                    <a:cubicBezTo>
                      <a:pt x="338" y="488"/>
                      <a:pt x="344" y="479"/>
                      <a:pt x="347" y="470"/>
                    </a:cubicBezTo>
                    <a:cubicBezTo>
                      <a:pt x="349" y="461"/>
                      <a:pt x="352" y="453"/>
                      <a:pt x="355" y="445"/>
                    </a:cubicBezTo>
                    <a:cubicBezTo>
                      <a:pt x="358" y="436"/>
                      <a:pt x="358" y="428"/>
                      <a:pt x="360" y="420"/>
                    </a:cubicBezTo>
                    <a:cubicBezTo>
                      <a:pt x="361" y="418"/>
                      <a:pt x="360" y="415"/>
                      <a:pt x="360" y="413"/>
                    </a:cubicBezTo>
                    <a:cubicBezTo>
                      <a:pt x="361" y="408"/>
                      <a:pt x="361" y="403"/>
                      <a:pt x="362" y="398"/>
                    </a:cubicBezTo>
                    <a:cubicBezTo>
                      <a:pt x="363" y="393"/>
                      <a:pt x="363" y="388"/>
                      <a:pt x="359" y="383"/>
                    </a:cubicBezTo>
                    <a:cubicBezTo>
                      <a:pt x="354" y="377"/>
                      <a:pt x="349" y="370"/>
                      <a:pt x="343" y="363"/>
                    </a:cubicBezTo>
                    <a:cubicBezTo>
                      <a:pt x="338" y="358"/>
                      <a:pt x="335" y="352"/>
                      <a:pt x="332" y="346"/>
                    </a:cubicBezTo>
                    <a:cubicBezTo>
                      <a:pt x="327" y="337"/>
                      <a:pt x="321" y="328"/>
                      <a:pt x="316" y="319"/>
                    </a:cubicBezTo>
                    <a:cubicBezTo>
                      <a:pt x="310" y="306"/>
                      <a:pt x="305" y="293"/>
                      <a:pt x="306" y="279"/>
                    </a:cubicBezTo>
                    <a:cubicBezTo>
                      <a:pt x="306" y="278"/>
                      <a:pt x="306" y="277"/>
                      <a:pt x="306" y="277"/>
                    </a:cubicBezTo>
                    <a:cubicBezTo>
                      <a:pt x="301" y="271"/>
                      <a:pt x="300" y="262"/>
                      <a:pt x="292" y="259"/>
                    </a:cubicBezTo>
                    <a:cubicBezTo>
                      <a:pt x="296" y="254"/>
                      <a:pt x="294" y="249"/>
                      <a:pt x="291" y="244"/>
                    </a:cubicBezTo>
                    <a:cubicBezTo>
                      <a:pt x="289" y="239"/>
                      <a:pt x="289" y="234"/>
                      <a:pt x="287" y="230"/>
                    </a:cubicBezTo>
                    <a:cubicBezTo>
                      <a:pt x="287" y="227"/>
                      <a:pt x="286" y="226"/>
                      <a:pt x="283" y="224"/>
                    </a:cubicBezTo>
                    <a:cubicBezTo>
                      <a:pt x="279" y="222"/>
                      <a:pt x="274" y="220"/>
                      <a:pt x="270" y="216"/>
                    </a:cubicBezTo>
                    <a:cubicBezTo>
                      <a:pt x="268" y="215"/>
                      <a:pt x="266" y="212"/>
                      <a:pt x="265" y="209"/>
                    </a:cubicBezTo>
                    <a:cubicBezTo>
                      <a:pt x="264" y="203"/>
                      <a:pt x="263" y="196"/>
                      <a:pt x="262" y="190"/>
                    </a:cubicBezTo>
                    <a:cubicBezTo>
                      <a:pt x="261" y="187"/>
                      <a:pt x="262" y="185"/>
                      <a:pt x="261" y="183"/>
                    </a:cubicBezTo>
                    <a:cubicBezTo>
                      <a:pt x="258" y="175"/>
                      <a:pt x="259" y="166"/>
                      <a:pt x="260" y="158"/>
                    </a:cubicBezTo>
                    <a:cubicBezTo>
                      <a:pt x="260" y="156"/>
                      <a:pt x="261" y="153"/>
                      <a:pt x="262" y="151"/>
                    </a:cubicBezTo>
                    <a:cubicBezTo>
                      <a:pt x="266" y="142"/>
                      <a:pt x="270" y="133"/>
                      <a:pt x="274" y="125"/>
                    </a:cubicBezTo>
                    <a:cubicBezTo>
                      <a:pt x="280" y="114"/>
                      <a:pt x="287" y="104"/>
                      <a:pt x="294" y="94"/>
                    </a:cubicBezTo>
                    <a:cubicBezTo>
                      <a:pt x="302" y="83"/>
                      <a:pt x="310" y="73"/>
                      <a:pt x="320" y="63"/>
                    </a:cubicBezTo>
                    <a:cubicBezTo>
                      <a:pt x="324" y="60"/>
                      <a:pt x="328" y="57"/>
                      <a:pt x="332" y="54"/>
                    </a:cubicBezTo>
                    <a:cubicBezTo>
                      <a:pt x="345" y="46"/>
                      <a:pt x="357" y="38"/>
                      <a:pt x="369" y="30"/>
                    </a:cubicBezTo>
                    <a:cubicBezTo>
                      <a:pt x="379" y="23"/>
                      <a:pt x="391" y="19"/>
                      <a:pt x="402" y="14"/>
                    </a:cubicBezTo>
                    <a:cubicBezTo>
                      <a:pt x="413" y="9"/>
                      <a:pt x="425" y="5"/>
                      <a:pt x="437" y="2"/>
                    </a:cubicBezTo>
                    <a:cubicBezTo>
                      <a:pt x="446" y="0"/>
                      <a:pt x="455" y="0"/>
                      <a:pt x="465" y="0"/>
                    </a:cubicBezTo>
                    <a:cubicBezTo>
                      <a:pt x="475" y="0"/>
                      <a:pt x="484" y="0"/>
                      <a:pt x="494" y="0"/>
                    </a:cubicBezTo>
                    <a:cubicBezTo>
                      <a:pt x="511" y="1"/>
                      <a:pt x="527" y="1"/>
                      <a:pt x="544" y="6"/>
                    </a:cubicBezTo>
                    <a:cubicBezTo>
                      <a:pt x="551" y="8"/>
                      <a:pt x="558" y="9"/>
                      <a:pt x="565" y="10"/>
                    </a:cubicBezTo>
                    <a:cubicBezTo>
                      <a:pt x="574" y="12"/>
                      <a:pt x="581" y="17"/>
                      <a:pt x="589" y="22"/>
                    </a:cubicBezTo>
                    <a:cubicBezTo>
                      <a:pt x="593" y="25"/>
                      <a:pt x="598" y="27"/>
                      <a:pt x="602" y="30"/>
                    </a:cubicBezTo>
                    <a:cubicBezTo>
                      <a:pt x="613" y="38"/>
                      <a:pt x="624" y="47"/>
                      <a:pt x="636" y="56"/>
                    </a:cubicBezTo>
                    <a:cubicBezTo>
                      <a:pt x="638" y="58"/>
                      <a:pt x="641" y="59"/>
                      <a:pt x="643" y="61"/>
                    </a:cubicBezTo>
                    <a:cubicBezTo>
                      <a:pt x="654" y="71"/>
                      <a:pt x="666" y="80"/>
                      <a:pt x="676" y="91"/>
                    </a:cubicBezTo>
                    <a:cubicBezTo>
                      <a:pt x="685" y="100"/>
                      <a:pt x="693" y="110"/>
                      <a:pt x="700" y="121"/>
                    </a:cubicBezTo>
                    <a:cubicBezTo>
                      <a:pt x="704" y="129"/>
                      <a:pt x="711" y="136"/>
                      <a:pt x="716" y="144"/>
                    </a:cubicBezTo>
                    <a:cubicBezTo>
                      <a:pt x="726" y="159"/>
                      <a:pt x="736" y="174"/>
                      <a:pt x="743" y="191"/>
                    </a:cubicBezTo>
                    <a:cubicBezTo>
                      <a:pt x="745" y="194"/>
                      <a:pt x="747" y="197"/>
                      <a:pt x="749" y="200"/>
                    </a:cubicBezTo>
                    <a:cubicBezTo>
                      <a:pt x="756" y="210"/>
                      <a:pt x="762" y="221"/>
                      <a:pt x="768" y="232"/>
                    </a:cubicBezTo>
                    <a:cubicBezTo>
                      <a:pt x="773" y="239"/>
                      <a:pt x="778" y="246"/>
                      <a:pt x="782" y="253"/>
                    </a:cubicBezTo>
                    <a:cubicBezTo>
                      <a:pt x="785" y="259"/>
                      <a:pt x="788" y="264"/>
                      <a:pt x="791" y="270"/>
                    </a:cubicBezTo>
                    <a:cubicBezTo>
                      <a:pt x="794" y="275"/>
                      <a:pt x="797" y="282"/>
                      <a:pt x="801" y="286"/>
                    </a:cubicBezTo>
                    <a:cubicBezTo>
                      <a:pt x="802" y="286"/>
                      <a:pt x="802" y="287"/>
                      <a:pt x="803" y="288"/>
                    </a:cubicBezTo>
                    <a:cubicBezTo>
                      <a:pt x="808" y="299"/>
                      <a:pt x="817" y="309"/>
                      <a:pt x="823" y="320"/>
                    </a:cubicBezTo>
                    <a:cubicBezTo>
                      <a:pt x="827" y="326"/>
                      <a:pt x="830" y="332"/>
                      <a:pt x="833" y="338"/>
                    </a:cubicBezTo>
                    <a:cubicBezTo>
                      <a:pt x="840" y="347"/>
                      <a:pt x="846" y="356"/>
                      <a:pt x="852" y="365"/>
                    </a:cubicBezTo>
                    <a:cubicBezTo>
                      <a:pt x="856" y="371"/>
                      <a:pt x="860" y="378"/>
                      <a:pt x="865" y="384"/>
                    </a:cubicBezTo>
                    <a:cubicBezTo>
                      <a:pt x="868" y="389"/>
                      <a:pt x="872" y="392"/>
                      <a:pt x="875" y="396"/>
                    </a:cubicBezTo>
                    <a:cubicBezTo>
                      <a:pt x="881" y="403"/>
                      <a:pt x="886" y="410"/>
                      <a:pt x="892" y="416"/>
                    </a:cubicBezTo>
                    <a:cubicBezTo>
                      <a:pt x="902" y="426"/>
                      <a:pt x="911" y="436"/>
                      <a:pt x="922" y="443"/>
                    </a:cubicBezTo>
                    <a:cubicBezTo>
                      <a:pt x="923" y="443"/>
                      <a:pt x="924" y="444"/>
                      <a:pt x="925" y="445"/>
                    </a:cubicBezTo>
                    <a:cubicBezTo>
                      <a:pt x="936" y="455"/>
                      <a:pt x="949" y="462"/>
                      <a:pt x="962" y="470"/>
                    </a:cubicBezTo>
                    <a:cubicBezTo>
                      <a:pt x="962" y="471"/>
                      <a:pt x="963" y="471"/>
                      <a:pt x="964" y="471"/>
                    </a:cubicBezTo>
                    <a:cubicBezTo>
                      <a:pt x="968" y="468"/>
                      <a:pt x="971" y="470"/>
                      <a:pt x="975" y="472"/>
                    </a:cubicBezTo>
                    <a:cubicBezTo>
                      <a:pt x="982" y="475"/>
                      <a:pt x="989" y="481"/>
                      <a:pt x="997" y="479"/>
                    </a:cubicBezTo>
                    <a:cubicBezTo>
                      <a:pt x="1000" y="479"/>
                      <a:pt x="1002" y="481"/>
                      <a:pt x="1003" y="483"/>
                    </a:cubicBezTo>
                    <a:cubicBezTo>
                      <a:pt x="1003" y="486"/>
                      <a:pt x="1002" y="488"/>
                      <a:pt x="999" y="490"/>
                    </a:cubicBezTo>
                    <a:cubicBezTo>
                      <a:pt x="994" y="492"/>
                      <a:pt x="988" y="495"/>
                      <a:pt x="981" y="496"/>
                    </a:cubicBezTo>
                    <a:cubicBezTo>
                      <a:pt x="972" y="499"/>
                      <a:pt x="962" y="501"/>
                      <a:pt x="952" y="504"/>
                    </a:cubicBezTo>
                    <a:cubicBezTo>
                      <a:pt x="956" y="505"/>
                      <a:pt x="959" y="507"/>
                      <a:pt x="962" y="508"/>
                    </a:cubicBezTo>
                    <a:cubicBezTo>
                      <a:pt x="967" y="510"/>
                      <a:pt x="972" y="512"/>
                      <a:pt x="976" y="514"/>
                    </a:cubicBezTo>
                    <a:cubicBezTo>
                      <a:pt x="983" y="517"/>
                      <a:pt x="989" y="517"/>
                      <a:pt x="996" y="518"/>
                    </a:cubicBezTo>
                    <a:cubicBezTo>
                      <a:pt x="998" y="518"/>
                      <a:pt x="999" y="518"/>
                      <a:pt x="1001" y="518"/>
                    </a:cubicBezTo>
                    <a:cubicBezTo>
                      <a:pt x="1002" y="519"/>
                      <a:pt x="1003" y="520"/>
                      <a:pt x="1004" y="521"/>
                    </a:cubicBezTo>
                    <a:cubicBezTo>
                      <a:pt x="1004" y="522"/>
                      <a:pt x="1003" y="524"/>
                      <a:pt x="1002" y="525"/>
                    </a:cubicBezTo>
                    <a:cubicBezTo>
                      <a:pt x="996" y="530"/>
                      <a:pt x="989" y="535"/>
                      <a:pt x="982" y="541"/>
                    </a:cubicBezTo>
                    <a:cubicBezTo>
                      <a:pt x="979" y="542"/>
                      <a:pt x="976" y="543"/>
                      <a:pt x="974" y="544"/>
                    </a:cubicBezTo>
                    <a:cubicBezTo>
                      <a:pt x="967" y="548"/>
                      <a:pt x="961" y="552"/>
                      <a:pt x="954" y="556"/>
                    </a:cubicBezTo>
                    <a:cubicBezTo>
                      <a:pt x="954" y="556"/>
                      <a:pt x="954" y="557"/>
                      <a:pt x="955" y="557"/>
                    </a:cubicBezTo>
                    <a:cubicBezTo>
                      <a:pt x="965" y="562"/>
                      <a:pt x="976" y="567"/>
                      <a:pt x="987" y="570"/>
                    </a:cubicBezTo>
                    <a:cubicBezTo>
                      <a:pt x="992" y="571"/>
                      <a:pt x="998" y="571"/>
                      <a:pt x="1003" y="571"/>
                    </a:cubicBezTo>
                    <a:cubicBezTo>
                      <a:pt x="1005" y="571"/>
                      <a:pt x="1007" y="571"/>
                      <a:pt x="1008" y="573"/>
                    </a:cubicBezTo>
                    <a:cubicBezTo>
                      <a:pt x="1009" y="575"/>
                      <a:pt x="1007" y="576"/>
                      <a:pt x="1006" y="578"/>
                    </a:cubicBezTo>
                    <a:cubicBezTo>
                      <a:pt x="1003" y="579"/>
                      <a:pt x="1001" y="581"/>
                      <a:pt x="1000" y="583"/>
                    </a:cubicBezTo>
                    <a:cubicBezTo>
                      <a:pt x="994" y="590"/>
                      <a:pt x="988" y="594"/>
                      <a:pt x="980" y="598"/>
                    </a:cubicBezTo>
                    <a:cubicBezTo>
                      <a:pt x="972" y="601"/>
                      <a:pt x="963" y="603"/>
                      <a:pt x="956" y="609"/>
                    </a:cubicBezTo>
                    <a:cubicBezTo>
                      <a:pt x="964" y="615"/>
                      <a:pt x="971" y="621"/>
                      <a:pt x="979" y="627"/>
                    </a:cubicBezTo>
                    <a:cubicBezTo>
                      <a:pt x="985" y="633"/>
                      <a:pt x="993" y="635"/>
                      <a:pt x="1000" y="638"/>
                    </a:cubicBezTo>
                    <a:cubicBezTo>
                      <a:pt x="1003" y="639"/>
                      <a:pt x="1004" y="640"/>
                      <a:pt x="1008" y="642"/>
                    </a:cubicBezTo>
                    <a:cubicBezTo>
                      <a:pt x="1005" y="644"/>
                      <a:pt x="1003" y="646"/>
                      <a:pt x="1000" y="647"/>
                    </a:cubicBezTo>
                    <a:cubicBezTo>
                      <a:pt x="994" y="650"/>
                      <a:pt x="987" y="652"/>
                      <a:pt x="980" y="654"/>
                    </a:cubicBezTo>
                    <a:cubicBezTo>
                      <a:pt x="980" y="654"/>
                      <a:pt x="979" y="653"/>
                      <a:pt x="979" y="654"/>
                    </a:cubicBezTo>
                    <a:cubicBezTo>
                      <a:pt x="973" y="659"/>
                      <a:pt x="965" y="659"/>
                      <a:pt x="958" y="660"/>
                    </a:cubicBezTo>
                    <a:cubicBezTo>
                      <a:pt x="956" y="661"/>
                      <a:pt x="954" y="661"/>
                      <a:pt x="952" y="662"/>
                    </a:cubicBezTo>
                    <a:cubicBezTo>
                      <a:pt x="954" y="666"/>
                      <a:pt x="957" y="670"/>
                      <a:pt x="959" y="674"/>
                    </a:cubicBezTo>
                    <a:cubicBezTo>
                      <a:pt x="960" y="677"/>
                      <a:pt x="962" y="679"/>
                      <a:pt x="963" y="681"/>
                    </a:cubicBezTo>
                    <a:cubicBezTo>
                      <a:pt x="965" y="684"/>
                      <a:pt x="967" y="687"/>
                      <a:pt x="970" y="689"/>
                    </a:cubicBezTo>
                    <a:cubicBezTo>
                      <a:pt x="983" y="699"/>
                      <a:pt x="996" y="709"/>
                      <a:pt x="1009" y="720"/>
                    </a:cubicBezTo>
                    <a:cubicBezTo>
                      <a:pt x="1014" y="725"/>
                      <a:pt x="1018" y="731"/>
                      <a:pt x="1023" y="737"/>
                    </a:cubicBezTo>
                    <a:cubicBezTo>
                      <a:pt x="1030" y="747"/>
                      <a:pt x="1037" y="757"/>
                      <a:pt x="1045" y="767"/>
                    </a:cubicBezTo>
                    <a:cubicBezTo>
                      <a:pt x="1054" y="777"/>
                      <a:pt x="1063" y="787"/>
                      <a:pt x="1071" y="798"/>
                    </a:cubicBezTo>
                    <a:cubicBezTo>
                      <a:pt x="1078" y="806"/>
                      <a:pt x="1083" y="814"/>
                      <a:pt x="1089" y="823"/>
                    </a:cubicBezTo>
                    <a:cubicBezTo>
                      <a:pt x="1092" y="827"/>
                      <a:pt x="1095" y="832"/>
                      <a:pt x="1099" y="837"/>
                    </a:cubicBezTo>
                    <a:cubicBezTo>
                      <a:pt x="1104" y="844"/>
                      <a:pt x="1110" y="851"/>
                      <a:pt x="1114" y="859"/>
                    </a:cubicBezTo>
                    <a:cubicBezTo>
                      <a:pt x="1124" y="877"/>
                      <a:pt x="1133" y="895"/>
                      <a:pt x="1143" y="913"/>
                    </a:cubicBezTo>
                    <a:cubicBezTo>
                      <a:pt x="1146" y="919"/>
                      <a:pt x="1148" y="925"/>
                      <a:pt x="1151" y="931"/>
                    </a:cubicBezTo>
                    <a:cubicBezTo>
                      <a:pt x="1152" y="933"/>
                      <a:pt x="1153" y="934"/>
                      <a:pt x="1154" y="936"/>
                    </a:cubicBezTo>
                    <a:cubicBezTo>
                      <a:pt x="1156" y="941"/>
                      <a:pt x="1157" y="946"/>
                      <a:pt x="1158" y="950"/>
                    </a:cubicBezTo>
                    <a:cubicBezTo>
                      <a:pt x="1161" y="963"/>
                      <a:pt x="1165" y="976"/>
                      <a:pt x="1168" y="989"/>
                    </a:cubicBezTo>
                    <a:cubicBezTo>
                      <a:pt x="1172" y="1001"/>
                      <a:pt x="1175" y="1014"/>
                      <a:pt x="1174" y="1027"/>
                    </a:cubicBezTo>
                    <a:cubicBezTo>
                      <a:pt x="1173" y="1032"/>
                      <a:pt x="1175" y="1037"/>
                      <a:pt x="1175" y="1042"/>
                    </a:cubicBezTo>
                    <a:cubicBezTo>
                      <a:pt x="1176" y="1054"/>
                      <a:pt x="1176" y="1067"/>
                      <a:pt x="1174" y="1079"/>
                    </a:cubicBezTo>
                    <a:cubicBezTo>
                      <a:pt x="1172" y="1088"/>
                      <a:pt x="1170" y="1096"/>
                      <a:pt x="1168" y="1104"/>
                    </a:cubicBezTo>
                    <a:cubicBezTo>
                      <a:pt x="1167" y="1109"/>
                      <a:pt x="1166" y="1114"/>
                      <a:pt x="1165" y="1119"/>
                    </a:cubicBezTo>
                    <a:cubicBezTo>
                      <a:pt x="1163" y="1127"/>
                      <a:pt x="1160" y="1135"/>
                      <a:pt x="1158" y="1143"/>
                    </a:cubicBezTo>
                    <a:cubicBezTo>
                      <a:pt x="1155" y="1153"/>
                      <a:pt x="1151" y="1162"/>
                      <a:pt x="1146" y="1171"/>
                    </a:cubicBezTo>
                    <a:cubicBezTo>
                      <a:pt x="1143" y="1177"/>
                      <a:pt x="1141" y="1184"/>
                      <a:pt x="1137" y="1190"/>
                    </a:cubicBezTo>
                    <a:cubicBezTo>
                      <a:pt x="1130" y="1202"/>
                      <a:pt x="1126" y="1215"/>
                      <a:pt x="1117" y="1226"/>
                    </a:cubicBezTo>
                    <a:cubicBezTo>
                      <a:pt x="1108" y="1235"/>
                      <a:pt x="1101" y="1246"/>
                      <a:pt x="1094" y="1256"/>
                    </a:cubicBezTo>
                    <a:cubicBezTo>
                      <a:pt x="1092" y="1258"/>
                      <a:pt x="1091" y="1260"/>
                      <a:pt x="1089" y="1261"/>
                    </a:cubicBezTo>
                    <a:cubicBezTo>
                      <a:pt x="1086" y="1265"/>
                      <a:pt x="1084" y="1269"/>
                      <a:pt x="1084" y="1273"/>
                    </a:cubicBezTo>
                    <a:close/>
                    <a:moveTo>
                      <a:pt x="1074" y="1281"/>
                    </a:moveTo>
                    <a:cubicBezTo>
                      <a:pt x="1072" y="1283"/>
                      <a:pt x="1071" y="1283"/>
                      <a:pt x="1070" y="1284"/>
                    </a:cubicBezTo>
                    <a:cubicBezTo>
                      <a:pt x="1066" y="1287"/>
                      <a:pt x="1063" y="1290"/>
                      <a:pt x="1060" y="1294"/>
                    </a:cubicBezTo>
                    <a:cubicBezTo>
                      <a:pt x="1055" y="1301"/>
                      <a:pt x="1049" y="1305"/>
                      <a:pt x="1041" y="1308"/>
                    </a:cubicBezTo>
                    <a:cubicBezTo>
                      <a:pt x="1039" y="1309"/>
                      <a:pt x="1036" y="1310"/>
                      <a:pt x="1034" y="1312"/>
                    </a:cubicBezTo>
                    <a:cubicBezTo>
                      <a:pt x="1025" y="1320"/>
                      <a:pt x="1015" y="1324"/>
                      <a:pt x="1004" y="1328"/>
                    </a:cubicBezTo>
                    <a:cubicBezTo>
                      <a:pt x="1001" y="1330"/>
                      <a:pt x="997" y="1331"/>
                      <a:pt x="994" y="1333"/>
                    </a:cubicBezTo>
                    <a:cubicBezTo>
                      <a:pt x="992" y="1334"/>
                      <a:pt x="989" y="1336"/>
                      <a:pt x="987" y="1337"/>
                    </a:cubicBezTo>
                    <a:cubicBezTo>
                      <a:pt x="976" y="1341"/>
                      <a:pt x="965" y="1345"/>
                      <a:pt x="955" y="1349"/>
                    </a:cubicBezTo>
                    <a:cubicBezTo>
                      <a:pt x="949" y="1351"/>
                      <a:pt x="944" y="1354"/>
                      <a:pt x="938" y="1354"/>
                    </a:cubicBezTo>
                    <a:cubicBezTo>
                      <a:pt x="927" y="1355"/>
                      <a:pt x="917" y="1361"/>
                      <a:pt x="905" y="1358"/>
                    </a:cubicBezTo>
                    <a:cubicBezTo>
                      <a:pt x="905" y="1358"/>
                      <a:pt x="904" y="1358"/>
                      <a:pt x="903" y="1358"/>
                    </a:cubicBezTo>
                    <a:cubicBezTo>
                      <a:pt x="899" y="1359"/>
                      <a:pt x="894" y="1359"/>
                      <a:pt x="889" y="1359"/>
                    </a:cubicBezTo>
                    <a:cubicBezTo>
                      <a:pt x="881" y="1359"/>
                      <a:pt x="873" y="1359"/>
                      <a:pt x="865" y="1359"/>
                    </a:cubicBezTo>
                    <a:cubicBezTo>
                      <a:pt x="858" y="1359"/>
                      <a:pt x="851" y="1360"/>
                      <a:pt x="843" y="1359"/>
                    </a:cubicBezTo>
                    <a:cubicBezTo>
                      <a:pt x="836" y="1359"/>
                      <a:pt x="828" y="1357"/>
                      <a:pt x="821" y="1356"/>
                    </a:cubicBezTo>
                    <a:cubicBezTo>
                      <a:pt x="811" y="1356"/>
                      <a:pt x="802" y="1355"/>
                      <a:pt x="793" y="1351"/>
                    </a:cubicBezTo>
                    <a:cubicBezTo>
                      <a:pt x="792" y="1351"/>
                      <a:pt x="791" y="1350"/>
                      <a:pt x="790" y="1350"/>
                    </a:cubicBezTo>
                    <a:cubicBezTo>
                      <a:pt x="784" y="1348"/>
                      <a:pt x="778" y="1347"/>
                      <a:pt x="773" y="1344"/>
                    </a:cubicBezTo>
                    <a:cubicBezTo>
                      <a:pt x="768" y="1342"/>
                      <a:pt x="764" y="1338"/>
                      <a:pt x="759" y="1336"/>
                    </a:cubicBezTo>
                    <a:cubicBezTo>
                      <a:pt x="744" y="1331"/>
                      <a:pt x="732" y="1321"/>
                      <a:pt x="720" y="1312"/>
                    </a:cubicBezTo>
                    <a:cubicBezTo>
                      <a:pt x="712" y="1307"/>
                      <a:pt x="705" y="1300"/>
                      <a:pt x="698" y="1294"/>
                    </a:cubicBezTo>
                    <a:cubicBezTo>
                      <a:pt x="695" y="1292"/>
                      <a:pt x="692" y="1289"/>
                      <a:pt x="689" y="1287"/>
                    </a:cubicBezTo>
                    <a:cubicBezTo>
                      <a:pt x="682" y="1282"/>
                      <a:pt x="675" y="1276"/>
                      <a:pt x="671" y="1269"/>
                    </a:cubicBezTo>
                    <a:cubicBezTo>
                      <a:pt x="667" y="1263"/>
                      <a:pt x="663" y="1257"/>
                      <a:pt x="659" y="1252"/>
                    </a:cubicBezTo>
                    <a:cubicBezTo>
                      <a:pt x="651" y="1253"/>
                      <a:pt x="643" y="1249"/>
                      <a:pt x="639" y="1242"/>
                    </a:cubicBezTo>
                    <a:cubicBezTo>
                      <a:pt x="637" y="1237"/>
                      <a:pt x="634" y="1232"/>
                      <a:pt x="631" y="1226"/>
                    </a:cubicBezTo>
                    <a:cubicBezTo>
                      <a:pt x="629" y="1222"/>
                      <a:pt x="626" y="1219"/>
                      <a:pt x="624" y="1215"/>
                    </a:cubicBezTo>
                    <a:cubicBezTo>
                      <a:pt x="623" y="1215"/>
                      <a:pt x="622" y="1215"/>
                      <a:pt x="621" y="1215"/>
                    </a:cubicBezTo>
                    <a:cubicBezTo>
                      <a:pt x="615" y="1214"/>
                      <a:pt x="610" y="1211"/>
                      <a:pt x="606" y="1205"/>
                    </a:cubicBezTo>
                    <a:cubicBezTo>
                      <a:pt x="603" y="1201"/>
                      <a:pt x="602" y="1196"/>
                      <a:pt x="602" y="1191"/>
                    </a:cubicBezTo>
                    <a:cubicBezTo>
                      <a:pt x="602" y="1189"/>
                      <a:pt x="602" y="1186"/>
                      <a:pt x="599" y="1184"/>
                    </a:cubicBezTo>
                    <a:cubicBezTo>
                      <a:pt x="593" y="1179"/>
                      <a:pt x="592" y="1171"/>
                      <a:pt x="591" y="1164"/>
                    </a:cubicBezTo>
                    <a:cubicBezTo>
                      <a:pt x="590" y="1161"/>
                      <a:pt x="589" y="1158"/>
                      <a:pt x="590" y="1155"/>
                    </a:cubicBezTo>
                    <a:cubicBezTo>
                      <a:pt x="591" y="1152"/>
                      <a:pt x="591" y="1150"/>
                      <a:pt x="590" y="1147"/>
                    </a:cubicBezTo>
                    <a:cubicBezTo>
                      <a:pt x="587" y="1140"/>
                      <a:pt x="587" y="1133"/>
                      <a:pt x="593" y="1127"/>
                    </a:cubicBezTo>
                    <a:cubicBezTo>
                      <a:pt x="598" y="1123"/>
                      <a:pt x="601" y="1117"/>
                      <a:pt x="599" y="1110"/>
                    </a:cubicBezTo>
                    <a:cubicBezTo>
                      <a:pt x="586" y="1113"/>
                      <a:pt x="566" y="1123"/>
                      <a:pt x="555" y="1131"/>
                    </a:cubicBezTo>
                    <a:cubicBezTo>
                      <a:pt x="558" y="1134"/>
                      <a:pt x="561" y="1136"/>
                      <a:pt x="564" y="1139"/>
                    </a:cubicBezTo>
                    <a:cubicBezTo>
                      <a:pt x="563" y="1141"/>
                      <a:pt x="562" y="1143"/>
                      <a:pt x="561" y="1144"/>
                    </a:cubicBezTo>
                    <a:cubicBezTo>
                      <a:pt x="562" y="1147"/>
                      <a:pt x="562" y="1150"/>
                      <a:pt x="563" y="1153"/>
                    </a:cubicBezTo>
                    <a:cubicBezTo>
                      <a:pt x="564" y="1158"/>
                      <a:pt x="564" y="1162"/>
                      <a:pt x="566" y="1167"/>
                    </a:cubicBezTo>
                    <a:cubicBezTo>
                      <a:pt x="568" y="1174"/>
                      <a:pt x="569" y="1181"/>
                      <a:pt x="570" y="1188"/>
                    </a:cubicBezTo>
                    <a:cubicBezTo>
                      <a:pt x="570" y="1198"/>
                      <a:pt x="573" y="1207"/>
                      <a:pt x="574" y="1217"/>
                    </a:cubicBezTo>
                    <a:cubicBezTo>
                      <a:pt x="576" y="1230"/>
                      <a:pt x="577" y="1243"/>
                      <a:pt x="578" y="1256"/>
                    </a:cubicBezTo>
                    <a:cubicBezTo>
                      <a:pt x="579" y="1261"/>
                      <a:pt x="579" y="1266"/>
                      <a:pt x="579" y="1271"/>
                    </a:cubicBezTo>
                    <a:cubicBezTo>
                      <a:pt x="580" y="1278"/>
                      <a:pt x="581" y="1285"/>
                      <a:pt x="581" y="1292"/>
                    </a:cubicBezTo>
                    <a:cubicBezTo>
                      <a:pt x="582" y="1295"/>
                      <a:pt x="583" y="1298"/>
                      <a:pt x="583" y="1301"/>
                    </a:cubicBezTo>
                    <a:cubicBezTo>
                      <a:pt x="584" y="1310"/>
                      <a:pt x="584" y="1319"/>
                      <a:pt x="585" y="1328"/>
                    </a:cubicBezTo>
                    <a:cubicBezTo>
                      <a:pt x="585" y="1333"/>
                      <a:pt x="586" y="1337"/>
                      <a:pt x="586" y="1342"/>
                    </a:cubicBezTo>
                    <a:cubicBezTo>
                      <a:pt x="586" y="1351"/>
                      <a:pt x="586" y="1359"/>
                      <a:pt x="587" y="1368"/>
                    </a:cubicBezTo>
                    <a:cubicBezTo>
                      <a:pt x="587" y="1375"/>
                      <a:pt x="587" y="1382"/>
                      <a:pt x="587" y="1389"/>
                    </a:cubicBezTo>
                    <a:cubicBezTo>
                      <a:pt x="587" y="1397"/>
                      <a:pt x="587" y="1406"/>
                      <a:pt x="587" y="1414"/>
                    </a:cubicBezTo>
                    <a:cubicBezTo>
                      <a:pt x="586" y="1421"/>
                      <a:pt x="586" y="1429"/>
                      <a:pt x="585" y="1437"/>
                    </a:cubicBezTo>
                    <a:cubicBezTo>
                      <a:pt x="585" y="1443"/>
                      <a:pt x="584" y="1450"/>
                      <a:pt x="583" y="1456"/>
                    </a:cubicBezTo>
                    <a:cubicBezTo>
                      <a:pt x="583" y="1465"/>
                      <a:pt x="583" y="1474"/>
                      <a:pt x="581" y="1483"/>
                    </a:cubicBezTo>
                    <a:cubicBezTo>
                      <a:pt x="580" y="1491"/>
                      <a:pt x="580" y="1499"/>
                      <a:pt x="578" y="1507"/>
                    </a:cubicBezTo>
                    <a:cubicBezTo>
                      <a:pt x="574" y="1525"/>
                      <a:pt x="573" y="1544"/>
                      <a:pt x="571" y="1562"/>
                    </a:cubicBezTo>
                    <a:cubicBezTo>
                      <a:pt x="569" y="1573"/>
                      <a:pt x="569" y="1584"/>
                      <a:pt x="568" y="1595"/>
                    </a:cubicBezTo>
                    <a:cubicBezTo>
                      <a:pt x="567" y="1605"/>
                      <a:pt x="566" y="1614"/>
                      <a:pt x="565" y="1624"/>
                    </a:cubicBezTo>
                    <a:cubicBezTo>
                      <a:pt x="564" y="1634"/>
                      <a:pt x="562" y="1644"/>
                      <a:pt x="560" y="1653"/>
                    </a:cubicBezTo>
                    <a:cubicBezTo>
                      <a:pt x="560" y="1659"/>
                      <a:pt x="559" y="1664"/>
                      <a:pt x="558" y="1669"/>
                    </a:cubicBezTo>
                    <a:cubicBezTo>
                      <a:pt x="555" y="1681"/>
                      <a:pt x="553" y="1693"/>
                      <a:pt x="551" y="1705"/>
                    </a:cubicBezTo>
                    <a:cubicBezTo>
                      <a:pt x="549" y="1715"/>
                      <a:pt x="547" y="1724"/>
                      <a:pt x="545" y="1734"/>
                    </a:cubicBezTo>
                    <a:cubicBezTo>
                      <a:pt x="542" y="1751"/>
                      <a:pt x="538" y="1768"/>
                      <a:pt x="534" y="1785"/>
                    </a:cubicBezTo>
                    <a:cubicBezTo>
                      <a:pt x="532" y="1795"/>
                      <a:pt x="530" y="1806"/>
                      <a:pt x="528" y="1817"/>
                    </a:cubicBezTo>
                    <a:cubicBezTo>
                      <a:pt x="526" y="1824"/>
                      <a:pt x="525" y="1830"/>
                      <a:pt x="524" y="1837"/>
                    </a:cubicBezTo>
                    <a:cubicBezTo>
                      <a:pt x="522" y="1844"/>
                      <a:pt x="520" y="1852"/>
                      <a:pt x="519" y="1859"/>
                    </a:cubicBezTo>
                    <a:cubicBezTo>
                      <a:pt x="517" y="1869"/>
                      <a:pt x="514" y="1879"/>
                      <a:pt x="511" y="1888"/>
                    </a:cubicBezTo>
                    <a:cubicBezTo>
                      <a:pt x="509" y="1895"/>
                      <a:pt x="507" y="1901"/>
                      <a:pt x="505" y="1908"/>
                    </a:cubicBezTo>
                    <a:cubicBezTo>
                      <a:pt x="503" y="1915"/>
                      <a:pt x="501" y="1922"/>
                      <a:pt x="500" y="1928"/>
                    </a:cubicBezTo>
                    <a:cubicBezTo>
                      <a:pt x="498" y="1934"/>
                      <a:pt x="496" y="1940"/>
                      <a:pt x="494" y="1946"/>
                    </a:cubicBezTo>
                    <a:cubicBezTo>
                      <a:pt x="491" y="1955"/>
                      <a:pt x="488" y="1963"/>
                      <a:pt x="486" y="1972"/>
                    </a:cubicBezTo>
                    <a:cubicBezTo>
                      <a:pt x="495" y="1976"/>
                      <a:pt x="503" y="1983"/>
                      <a:pt x="513" y="1986"/>
                    </a:cubicBezTo>
                    <a:cubicBezTo>
                      <a:pt x="519" y="1988"/>
                      <a:pt x="524" y="1992"/>
                      <a:pt x="529" y="1995"/>
                    </a:cubicBezTo>
                    <a:cubicBezTo>
                      <a:pt x="532" y="1997"/>
                      <a:pt x="535" y="1999"/>
                      <a:pt x="539" y="2000"/>
                    </a:cubicBezTo>
                    <a:cubicBezTo>
                      <a:pt x="555" y="2006"/>
                      <a:pt x="572" y="2011"/>
                      <a:pt x="588" y="2017"/>
                    </a:cubicBezTo>
                    <a:cubicBezTo>
                      <a:pt x="601" y="2021"/>
                      <a:pt x="614" y="2025"/>
                      <a:pt x="627" y="2026"/>
                    </a:cubicBezTo>
                    <a:cubicBezTo>
                      <a:pt x="633" y="2027"/>
                      <a:pt x="640" y="2028"/>
                      <a:pt x="646" y="2028"/>
                    </a:cubicBezTo>
                    <a:cubicBezTo>
                      <a:pt x="656" y="2028"/>
                      <a:pt x="666" y="2027"/>
                      <a:pt x="676" y="2026"/>
                    </a:cubicBezTo>
                    <a:cubicBezTo>
                      <a:pt x="685" y="2024"/>
                      <a:pt x="694" y="2023"/>
                      <a:pt x="703" y="2021"/>
                    </a:cubicBezTo>
                    <a:cubicBezTo>
                      <a:pt x="708" y="2020"/>
                      <a:pt x="713" y="2019"/>
                      <a:pt x="718" y="2018"/>
                    </a:cubicBezTo>
                    <a:cubicBezTo>
                      <a:pt x="728" y="2015"/>
                      <a:pt x="738" y="2013"/>
                      <a:pt x="748" y="2010"/>
                    </a:cubicBezTo>
                    <a:cubicBezTo>
                      <a:pt x="754" y="2009"/>
                      <a:pt x="761" y="2006"/>
                      <a:pt x="767" y="2004"/>
                    </a:cubicBezTo>
                    <a:cubicBezTo>
                      <a:pt x="771" y="2003"/>
                      <a:pt x="774" y="2002"/>
                      <a:pt x="777" y="2000"/>
                    </a:cubicBezTo>
                    <a:cubicBezTo>
                      <a:pt x="783" y="1997"/>
                      <a:pt x="789" y="1994"/>
                      <a:pt x="796" y="1992"/>
                    </a:cubicBezTo>
                    <a:cubicBezTo>
                      <a:pt x="805" y="1990"/>
                      <a:pt x="813" y="1987"/>
                      <a:pt x="821" y="1982"/>
                    </a:cubicBezTo>
                    <a:cubicBezTo>
                      <a:pt x="823" y="1981"/>
                      <a:pt x="825" y="1980"/>
                      <a:pt x="828" y="1979"/>
                    </a:cubicBezTo>
                    <a:cubicBezTo>
                      <a:pt x="835" y="1976"/>
                      <a:pt x="842" y="1974"/>
                      <a:pt x="850" y="1971"/>
                    </a:cubicBezTo>
                    <a:cubicBezTo>
                      <a:pt x="856" y="1968"/>
                      <a:pt x="863" y="1965"/>
                      <a:pt x="870" y="1962"/>
                    </a:cubicBezTo>
                    <a:cubicBezTo>
                      <a:pt x="878" y="1959"/>
                      <a:pt x="886" y="1956"/>
                      <a:pt x="894" y="1953"/>
                    </a:cubicBezTo>
                    <a:cubicBezTo>
                      <a:pt x="898" y="1952"/>
                      <a:pt x="901" y="1951"/>
                      <a:pt x="904" y="1951"/>
                    </a:cubicBezTo>
                    <a:cubicBezTo>
                      <a:pt x="911" y="1949"/>
                      <a:pt x="917" y="1948"/>
                      <a:pt x="923" y="1947"/>
                    </a:cubicBezTo>
                    <a:cubicBezTo>
                      <a:pt x="933" y="1945"/>
                      <a:pt x="942" y="1942"/>
                      <a:pt x="951" y="1940"/>
                    </a:cubicBezTo>
                    <a:cubicBezTo>
                      <a:pt x="962" y="1937"/>
                      <a:pt x="974" y="1935"/>
                      <a:pt x="986" y="1933"/>
                    </a:cubicBezTo>
                    <a:cubicBezTo>
                      <a:pt x="988" y="1932"/>
                      <a:pt x="990" y="1933"/>
                      <a:pt x="992" y="1933"/>
                    </a:cubicBezTo>
                    <a:cubicBezTo>
                      <a:pt x="998" y="1932"/>
                      <a:pt x="1003" y="1931"/>
                      <a:pt x="1009" y="1931"/>
                    </a:cubicBezTo>
                    <a:cubicBezTo>
                      <a:pt x="1024" y="1932"/>
                      <a:pt x="1040" y="1928"/>
                      <a:pt x="1055" y="1926"/>
                    </a:cubicBezTo>
                    <a:cubicBezTo>
                      <a:pt x="1062" y="1925"/>
                      <a:pt x="1069" y="1924"/>
                      <a:pt x="1075" y="1923"/>
                    </a:cubicBezTo>
                    <a:cubicBezTo>
                      <a:pt x="1082" y="1923"/>
                      <a:pt x="1088" y="1918"/>
                      <a:pt x="1095" y="1921"/>
                    </a:cubicBezTo>
                    <a:cubicBezTo>
                      <a:pt x="1096" y="1921"/>
                      <a:pt x="1096" y="1921"/>
                      <a:pt x="1097" y="1921"/>
                    </a:cubicBezTo>
                    <a:cubicBezTo>
                      <a:pt x="1100" y="1920"/>
                      <a:pt x="1104" y="1920"/>
                      <a:pt x="1108" y="1919"/>
                    </a:cubicBezTo>
                    <a:cubicBezTo>
                      <a:pt x="1114" y="1919"/>
                      <a:pt x="1121" y="1918"/>
                      <a:pt x="1127" y="1917"/>
                    </a:cubicBezTo>
                    <a:cubicBezTo>
                      <a:pt x="1134" y="1916"/>
                      <a:pt x="1141" y="1914"/>
                      <a:pt x="1148" y="1912"/>
                    </a:cubicBezTo>
                    <a:cubicBezTo>
                      <a:pt x="1155" y="1909"/>
                      <a:pt x="1163" y="1911"/>
                      <a:pt x="1170" y="1909"/>
                    </a:cubicBezTo>
                    <a:cubicBezTo>
                      <a:pt x="1178" y="1906"/>
                      <a:pt x="1187" y="1904"/>
                      <a:pt x="1195" y="1901"/>
                    </a:cubicBezTo>
                    <a:cubicBezTo>
                      <a:pt x="1203" y="1899"/>
                      <a:pt x="1212" y="1899"/>
                      <a:pt x="1219" y="1894"/>
                    </a:cubicBezTo>
                    <a:cubicBezTo>
                      <a:pt x="1220" y="1893"/>
                      <a:pt x="1221" y="1894"/>
                      <a:pt x="1222" y="1893"/>
                    </a:cubicBezTo>
                    <a:cubicBezTo>
                      <a:pt x="1230" y="1891"/>
                      <a:pt x="1238" y="1890"/>
                      <a:pt x="1246" y="1886"/>
                    </a:cubicBezTo>
                    <a:cubicBezTo>
                      <a:pt x="1253" y="1883"/>
                      <a:pt x="1261" y="1880"/>
                      <a:pt x="1268" y="1877"/>
                    </a:cubicBezTo>
                    <a:cubicBezTo>
                      <a:pt x="1276" y="1873"/>
                      <a:pt x="1283" y="1869"/>
                      <a:pt x="1291" y="1865"/>
                    </a:cubicBezTo>
                    <a:cubicBezTo>
                      <a:pt x="1301" y="1859"/>
                      <a:pt x="1310" y="1853"/>
                      <a:pt x="1319" y="1845"/>
                    </a:cubicBezTo>
                    <a:cubicBezTo>
                      <a:pt x="1327" y="1839"/>
                      <a:pt x="1333" y="1830"/>
                      <a:pt x="1339" y="1822"/>
                    </a:cubicBezTo>
                    <a:cubicBezTo>
                      <a:pt x="1342" y="1820"/>
                      <a:pt x="1343" y="1817"/>
                      <a:pt x="1345" y="1813"/>
                    </a:cubicBezTo>
                    <a:cubicBezTo>
                      <a:pt x="1338" y="1803"/>
                      <a:pt x="1332" y="1793"/>
                      <a:pt x="1325" y="1783"/>
                    </a:cubicBezTo>
                    <a:cubicBezTo>
                      <a:pt x="1317" y="1772"/>
                      <a:pt x="1309" y="1760"/>
                      <a:pt x="1302" y="1748"/>
                    </a:cubicBezTo>
                    <a:cubicBezTo>
                      <a:pt x="1300" y="1745"/>
                      <a:pt x="1298" y="1743"/>
                      <a:pt x="1296" y="1740"/>
                    </a:cubicBezTo>
                    <a:cubicBezTo>
                      <a:pt x="1293" y="1734"/>
                      <a:pt x="1289" y="1728"/>
                      <a:pt x="1285" y="1723"/>
                    </a:cubicBezTo>
                    <a:cubicBezTo>
                      <a:pt x="1279" y="1714"/>
                      <a:pt x="1273" y="1705"/>
                      <a:pt x="1268" y="1697"/>
                    </a:cubicBezTo>
                    <a:cubicBezTo>
                      <a:pt x="1265" y="1693"/>
                      <a:pt x="1263" y="1690"/>
                      <a:pt x="1261" y="1687"/>
                    </a:cubicBezTo>
                    <a:cubicBezTo>
                      <a:pt x="1256" y="1678"/>
                      <a:pt x="1253" y="1668"/>
                      <a:pt x="1247" y="1660"/>
                    </a:cubicBezTo>
                    <a:cubicBezTo>
                      <a:pt x="1246" y="1659"/>
                      <a:pt x="1245" y="1657"/>
                      <a:pt x="1245" y="1656"/>
                    </a:cubicBezTo>
                    <a:cubicBezTo>
                      <a:pt x="1242" y="1652"/>
                      <a:pt x="1240" y="1648"/>
                      <a:pt x="1238" y="1644"/>
                    </a:cubicBezTo>
                    <a:cubicBezTo>
                      <a:pt x="1236" y="1641"/>
                      <a:pt x="1235" y="1639"/>
                      <a:pt x="1233" y="1637"/>
                    </a:cubicBezTo>
                    <a:cubicBezTo>
                      <a:pt x="1227" y="1628"/>
                      <a:pt x="1222" y="1619"/>
                      <a:pt x="1216" y="1610"/>
                    </a:cubicBezTo>
                    <a:cubicBezTo>
                      <a:pt x="1214" y="1605"/>
                      <a:pt x="1210" y="1601"/>
                      <a:pt x="1207" y="1597"/>
                    </a:cubicBezTo>
                    <a:cubicBezTo>
                      <a:pt x="1201" y="1586"/>
                      <a:pt x="1195" y="1574"/>
                      <a:pt x="1188" y="1563"/>
                    </a:cubicBezTo>
                    <a:cubicBezTo>
                      <a:pt x="1184" y="1555"/>
                      <a:pt x="1179" y="1547"/>
                      <a:pt x="1174" y="1539"/>
                    </a:cubicBezTo>
                    <a:cubicBezTo>
                      <a:pt x="1170" y="1531"/>
                      <a:pt x="1166" y="1523"/>
                      <a:pt x="1161" y="1516"/>
                    </a:cubicBezTo>
                    <a:cubicBezTo>
                      <a:pt x="1161" y="1515"/>
                      <a:pt x="1160" y="1514"/>
                      <a:pt x="1160" y="1513"/>
                    </a:cubicBezTo>
                    <a:cubicBezTo>
                      <a:pt x="1154" y="1499"/>
                      <a:pt x="1148" y="1485"/>
                      <a:pt x="1142" y="1472"/>
                    </a:cubicBezTo>
                    <a:cubicBezTo>
                      <a:pt x="1136" y="1459"/>
                      <a:pt x="1129" y="1447"/>
                      <a:pt x="1123" y="1434"/>
                    </a:cubicBezTo>
                    <a:cubicBezTo>
                      <a:pt x="1117" y="1420"/>
                      <a:pt x="1109" y="1407"/>
                      <a:pt x="1105" y="1392"/>
                    </a:cubicBezTo>
                    <a:cubicBezTo>
                      <a:pt x="1102" y="1383"/>
                      <a:pt x="1100" y="1374"/>
                      <a:pt x="1097" y="1365"/>
                    </a:cubicBezTo>
                    <a:cubicBezTo>
                      <a:pt x="1093" y="1347"/>
                      <a:pt x="1087" y="1330"/>
                      <a:pt x="1082" y="1312"/>
                    </a:cubicBezTo>
                    <a:cubicBezTo>
                      <a:pt x="1082" y="1311"/>
                      <a:pt x="1081" y="1309"/>
                      <a:pt x="1081" y="1307"/>
                    </a:cubicBezTo>
                    <a:cubicBezTo>
                      <a:pt x="1079" y="1299"/>
                      <a:pt x="1077" y="1291"/>
                      <a:pt x="1074" y="1281"/>
                    </a:cubicBezTo>
                    <a:close/>
                    <a:moveTo>
                      <a:pt x="980" y="708"/>
                    </a:moveTo>
                    <a:cubicBezTo>
                      <a:pt x="988" y="718"/>
                      <a:pt x="992" y="728"/>
                      <a:pt x="997" y="738"/>
                    </a:cubicBezTo>
                    <a:cubicBezTo>
                      <a:pt x="1000" y="744"/>
                      <a:pt x="1004" y="751"/>
                      <a:pt x="1008" y="757"/>
                    </a:cubicBezTo>
                    <a:cubicBezTo>
                      <a:pt x="1013" y="768"/>
                      <a:pt x="1018" y="779"/>
                      <a:pt x="1023" y="790"/>
                    </a:cubicBezTo>
                    <a:cubicBezTo>
                      <a:pt x="1027" y="800"/>
                      <a:pt x="1029" y="810"/>
                      <a:pt x="1034" y="820"/>
                    </a:cubicBezTo>
                    <a:cubicBezTo>
                      <a:pt x="1039" y="830"/>
                      <a:pt x="1041" y="840"/>
                      <a:pt x="1043" y="851"/>
                    </a:cubicBezTo>
                    <a:cubicBezTo>
                      <a:pt x="1043" y="857"/>
                      <a:pt x="1045" y="863"/>
                      <a:pt x="1044" y="868"/>
                    </a:cubicBezTo>
                    <a:cubicBezTo>
                      <a:pt x="1042" y="881"/>
                      <a:pt x="1041" y="894"/>
                      <a:pt x="1035" y="905"/>
                    </a:cubicBezTo>
                    <a:cubicBezTo>
                      <a:pt x="1035" y="906"/>
                      <a:pt x="1035" y="906"/>
                      <a:pt x="1035" y="907"/>
                    </a:cubicBezTo>
                    <a:cubicBezTo>
                      <a:pt x="1032" y="914"/>
                      <a:pt x="1029" y="922"/>
                      <a:pt x="1026" y="930"/>
                    </a:cubicBezTo>
                    <a:cubicBezTo>
                      <a:pt x="1024" y="936"/>
                      <a:pt x="1019" y="942"/>
                      <a:pt x="1016" y="948"/>
                    </a:cubicBezTo>
                    <a:cubicBezTo>
                      <a:pt x="1012" y="958"/>
                      <a:pt x="1008" y="967"/>
                      <a:pt x="1001" y="975"/>
                    </a:cubicBezTo>
                    <a:cubicBezTo>
                      <a:pt x="998" y="979"/>
                      <a:pt x="996" y="983"/>
                      <a:pt x="993" y="987"/>
                    </a:cubicBezTo>
                    <a:cubicBezTo>
                      <a:pt x="984" y="998"/>
                      <a:pt x="976" y="1009"/>
                      <a:pt x="967" y="1020"/>
                    </a:cubicBezTo>
                    <a:cubicBezTo>
                      <a:pt x="959" y="1029"/>
                      <a:pt x="952" y="1038"/>
                      <a:pt x="943" y="1046"/>
                    </a:cubicBezTo>
                    <a:cubicBezTo>
                      <a:pt x="934" y="1055"/>
                      <a:pt x="926" y="1065"/>
                      <a:pt x="916" y="1073"/>
                    </a:cubicBezTo>
                    <a:cubicBezTo>
                      <a:pt x="910" y="1079"/>
                      <a:pt x="905" y="1086"/>
                      <a:pt x="899" y="1093"/>
                    </a:cubicBezTo>
                    <a:cubicBezTo>
                      <a:pt x="897" y="1095"/>
                      <a:pt x="895" y="1096"/>
                      <a:pt x="893" y="1098"/>
                    </a:cubicBezTo>
                    <a:cubicBezTo>
                      <a:pt x="889" y="1102"/>
                      <a:pt x="884" y="1104"/>
                      <a:pt x="879" y="1107"/>
                    </a:cubicBezTo>
                    <a:cubicBezTo>
                      <a:pt x="874" y="1111"/>
                      <a:pt x="868" y="1115"/>
                      <a:pt x="864" y="1120"/>
                    </a:cubicBezTo>
                    <a:cubicBezTo>
                      <a:pt x="857" y="1128"/>
                      <a:pt x="848" y="1131"/>
                      <a:pt x="840" y="1137"/>
                    </a:cubicBezTo>
                    <a:cubicBezTo>
                      <a:pt x="831" y="1144"/>
                      <a:pt x="820" y="1149"/>
                      <a:pt x="810" y="1156"/>
                    </a:cubicBezTo>
                    <a:cubicBezTo>
                      <a:pt x="808" y="1157"/>
                      <a:pt x="807" y="1160"/>
                      <a:pt x="806" y="1162"/>
                    </a:cubicBezTo>
                    <a:cubicBezTo>
                      <a:pt x="805" y="1163"/>
                      <a:pt x="804" y="1164"/>
                      <a:pt x="803" y="1165"/>
                    </a:cubicBezTo>
                    <a:cubicBezTo>
                      <a:pt x="794" y="1169"/>
                      <a:pt x="783" y="1170"/>
                      <a:pt x="775" y="1160"/>
                    </a:cubicBezTo>
                    <a:cubicBezTo>
                      <a:pt x="773" y="1158"/>
                      <a:pt x="772" y="1157"/>
                      <a:pt x="770" y="1158"/>
                    </a:cubicBezTo>
                    <a:cubicBezTo>
                      <a:pt x="767" y="1159"/>
                      <a:pt x="765" y="1160"/>
                      <a:pt x="763" y="1162"/>
                    </a:cubicBezTo>
                    <a:cubicBezTo>
                      <a:pt x="760" y="1163"/>
                      <a:pt x="757" y="1165"/>
                      <a:pt x="754" y="1167"/>
                    </a:cubicBezTo>
                    <a:cubicBezTo>
                      <a:pt x="751" y="1168"/>
                      <a:pt x="749" y="1169"/>
                      <a:pt x="747" y="1170"/>
                    </a:cubicBezTo>
                    <a:cubicBezTo>
                      <a:pt x="740" y="1174"/>
                      <a:pt x="732" y="1176"/>
                      <a:pt x="724" y="1179"/>
                    </a:cubicBezTo>
                    <a:cubicBezTo>
                      <a:pt x="721" y="1180"/>
                      <a:pt x="718" y="1181"/>
                      <a:pt x="715" y="1181"/>
                    </a:cubicBezTo>
                    <a:cubicBezTo>
                      <a:pt x="710" y="1182"/>
                      <a:pt x="707" y="1185"/>
                      <a:pt x="702" y="1185"/>
                    </a:cubicBezTo>
                    <a:cubicBezTo>
                      <a:pt x="699" y="1184"/>
                      <a:pt x="696" y="1186"/>
                      <a:pt x="692" y="1187"/>
                    </a:cubicBezTo>
                    <a:cubicBezTo>
                      <a:pt x="687" y="1188"/>
                      <a:pt x="683" y="1193"/>
                      <a:pt x="680" y="1198"/>
                    </a:cubicBezTo>
                    <a:cubicBezTo>
                      <a:pt x="676" y="1207"/>
                      <a:pt x="672" y="1216"/>
                      <a:pt x="665" y="1224"/>
                    </a:cubicBezTo>
                    <a:cubicBezTo>
                      <a:pt x="664" y="1225"/>
                      <a:pt x="663" y="1227"/>
                      <a:pt x="662" y="1229"/>
                    </a:cubicBezTo>
                    <a:cubicBezTo>
                      <a:pt x="661" y="1232"/>
                      <a:pt x="660" y="1235"/>
                      <a:pt x="664" y="1237"/>
                    </a:cubicBezTo>
                    <a:cubicBezTo>
                      <a:pt x="665" y="1237"/>
                      <a:pt x="665" y="1239"/>
                      <a:pt x="665" y="1240"/>
                    </a:cubicBezTo>
                    <a:cubicBezTo>
                      <a:pt x="666" y="1242"/>
                      <a:pt x="666" y="1243"/>
                      <a:pt x="667" y="1245"/>
                    </a:cubicBezTo>
                    <a:cubicBezTo>
                      <a:pt x="669" y="1248"/>
                      <a:pt x="671" y="1252"/>
                      <a:pt x="673" y="1255"/>
                    </a:cubicBezTo>
                    <a:cubicBezTo>
                      <a:pt x="678" y="1262"/>
                      <a:pt x="681" y="1270"/>
                      <a:pt x="688" y="1276"/>
                    </a:cubicBezTo>
                    <a:cubicBezTo>
                      <a:pt x="692" y="1279"/>
                      <a:pt x="696" y="1282"/>
                      <a:pt x="700" y="1285"/>
                    </a:cubicBezTo>
                    <a:cubicBezTo>
                      <a:pt x="711" y="1294"/>
                      <a:pt x="722" y="1303"/>
                      <a:pt x="734" y="1312"/>
                    </a:cubicBezTo>
                    <a:cubicBezTo>
                      <a:pt x="743" y="1318"/>
                      <a:pt x="751" y="1325"/>
                      <a:pt x="762" y="1328"/>
                    </a:cubicBezTo>
                    <a:cubicBezTo>
                      <a:pt x="766" y="1329"/>
                      <a:pt x="769" y="1331"/>
                      <a:pt x="772" y="1333"/>
                    </a:cubicBezTo>
                    <a:cubicBezTo>
                      <a:pt x="776" y="1335"/>
                      <a:pt x="780" y="1339"/>
                      <a:pt x="784" y="1340"/>
                    </a:cubicBezTo>
                    <a:cubicBezTo>
                      <a:pt x="795" y="1343"/>
                      <a:pt x="806" y="1346"/>
                      <a:pt x="817" y="1348"/>
                    </a:cubicBezTo>
                    <a:cubicBezTo>
                      <a:pt x="819" y="1349"/>
                      <a:pt x="821" y="1348"/>
                      <a:pt x="824" y="1349"/>
                    </a:cubicBezTo>
                    <a:cubicBezTo>
                      <a:pt x="838" y="1351"/>
                      <a:pt x="852" y="1353"/>
                      <a:pt x="866" y="1352"/>
                    </a:cubicBezTo>
                    <a:cubicBezTo>
                      <a:pt x="876" y="1352"/>
                      <a:pt x="886" y="1352"/>
                      <a:pt x="896" y="1351"/>
                    </a:cubicBezTo>
                    <a:cubicBezTo>
                      <a:pt x="904" y="1351"/>
                      <a:pt x="912" y="1351"/>
                      <a:pt x="919" y="1350"/>
                    </a:cubicBezTo>
                    <a:cubicBezTo>
                      <a:pt x="930" y="1349"/>
                      <a:pt x="941" y="1348"/>
                      <a:pt x="951" y="1343"/>
                    </a:cubicBezTo>
                    <a:cubicBezTo>
                      <a:pt x="954" y="1342"/>
                      <a:pt x="956" y="1341"/>
                      <a:pt x="959" y="1340"/>
                    </a:cubicBezTo>
                    <a:cubicBezTo>
                      <a:pt x="968" y="1336"/>
                      <a:pt x="977" y="1334"/>
                      <a:pt x="986" y="1330"/>
                    </a:cubicBezTo>
                    <a:cubicBezTo>
                      <a:pt x="1003" y="1321"/>
                      <a:pt x="1022" y="1314"/>
                      <a:pt x="1038" y="1303"/>
                    </a:cubicBezTo>
                    <a:cubicBezTo>
                      <a:pt x="1042" y="1300"/>
                      <a:pt x="1045" y="1298"/>
                      <a:pt x="1049" y="1295"/>
                    </a:cubicBezTo>
                    <a:cubicBezTo>
                      <a:pt x="1059" y="1287"/>
                      <a:pt x="1067" y="1276"/>
                      <a:pt x="1074" y="1265"/>
                    </a:cubicBezTo>
                    <a:cubicBezTo>
                      <a:pt x="1075" y="1264"/>
                      <a:pt x="1076" y="1263"/>
                      <a:pt x="1078" y="1262"/>
                    </a:cubicBezTo>
                    <a:cubicBezTo>
                      <a:pt x="1080" y="1259"/>
                      <a:pt x="1084" y="1256"/>
                      <a:pt x="1086" y="1253"/>
                    </a:cubicBezTo>
                    <a:cubicBezTo>
                      <a:pt x="1096" y="1239"/>
                      <a:pt x="1105" y="1225"/>
                      <a:pt x="1114" y="1211"/>
                    </a:cubicBezTo>
                    <a:cubicBezTo>
                      <a:pt x="1126" y="1191"/>
                      <a:pt x="1136" y="1170"/>
                      <a:pt x="1145" y="1148"/>
                    </a:cubicBezTo>
                    <a:cubicBezTo>
                      <a:pt x="1151" y="1134"/>
                      <a:pt x="1156" y="1120"/>
                      <a:pt x="1158" y="1105"/>
                    </a:cubicBezTo>
                    <a:cubicBezTo>
                      <a:pt x="1161" y="1087"/>
                      <a:pt x="1164" y="1069"/>
                      <a:pt x="1165" y="1051"/>
                    </a:cubicBezTo>
                    <a:cubicBezTo>
                      <a:pt x="1165" y="1046"/>
                      <a:pt x="1165" y="1041"/>
                      <a:pt x="1165" y="1036"/>
                    </a:cubicBezTo>
                    <a:cubicBezTo>
                      <a:pt x="1164" y="1029"/>
                      <a:pt x="1162" y="1021"/>
                      <a:pt x="1162" y="1013"/>
                    </a:cubicBezTo>
                    <a:cubicBezTo>
                      <a:pt x="1161" y="1001"/>
                      <a:pt x="1160" y="989"/>
                      <a:pt x="1156" y="978"/>
                    </a:cubicBezTo>
                    <a:cubicBezTo>
                      <a:pt x="1152" y="967"/>
                      <a:pt x="1150" y="956"/>
                      <a:pt x="1146" y="945"/>
                    </a:cubicBezTo>
                    <a:cubicBezTo>
                      <a:pt x="1146" y="944"/>
                      <a:pt x="1145" y="943"/>
                      <a:pt x="1145" y="942"/>
                    </a:cubicBezTo>
                    <a:cubicBezTo>
                      <a:pt x="1142" y="935"/>
                      <a:pt x="1138" y="929"/>
                      <a:pt x="1135" y="922"/>
                    </a:cubicBezTo>
                    <a:cubicBezTo>
                      <a:pt x="1128" y="903"/>
                      <a:pt x="1117" y="885"/>
                      <a:pt x="1107" y="867"/>
                    </a:cubicBezTo>
                    <a:cubicBezTo>
                      <a:pt x="1104" y="862"/>
                      <a:pt x="1101" y="857"/>
                      <a:pt x="1098" y="852"/>
                    </a:cubicBezTo>
                    <a:cubicBezTo>
                      <a:pt x="1093" y="845"/>
                      <a:pt x="1087" y="839"/>
                      <a:pt x="1082" y="831"/>
                    </a:cubicBezTo>
                    <a:cubicBezTo>
                      <a:pt x="1074" y="819"/>
                      <a:pt x="1065" y="806"/>
                      <a:pt x="1056" y="794"/>
                    </a:cubicBezTo>
                    <a:cubicBezTo>
                      <a:pt x="1047" y="783"/>
                      <a:pt x="1037" y="772"/>
                      <a:pt x="1029" y="760"/>
                    </a:cubicBezTo>
                    <a:cubicBezTo>
                      <a:pt x="1020" y="748"/>
                      <a:pt x="1011" y="737"/>
                      <a:pt x="1001" y="726"/>
                    </a:cubicBezTo>
                    <a:cubicBezTo>
                      <a:pt x="996" y="720"/>
                      <a:pt x="989" y="715"/>
                      <a:pt x="983" y="709"/>
                    </a:cubicBezTo>
                    <a:cubicBezTo>
                      <a:pt x="983" y="709"/>
                      <a:pt x="982" y="709"/>
                      <a:pt x="980" y="708"/>
                    </a:cubicBezTo>
                    <a:close/>
                    <a:moveTo>
                      <a:pt x="855" y="874"/>
                    </a:moveTo>
                    <a:cubicBezTo>
                      <a:pt x="856" y="873"/>
                      <a:pt x="857" y="873"/>
                      <a:pt x="858" y="873"/>
                    </a:cubicBezTo>
                    <a:cubicBezTo>
                      <a:pt x="859" y="872"/>
                      <a:pt x="860" y="870"/>
                      <a:pt x="862" y="869"/>
                    </a:cubicBezTo>
                    <a:cubicBezTo>
                      <a:pt x="864" y="867"/>
                      <a:pt x="866" y="865"/>
                      <a:pt x="868" y="864"/>
                    </a:cubicBezTo>
                    <a:cubicBezTo>
                      <a:pt x="870" y="864"/>
                      <a:pt x="872" y="865"/>
                      <a:pt x="874" y="866"/>
                    </a:cubicBezTo>
                    <a:cubicBezTo>
                      <a:pt x="874" y="868"/>
                      <a:pt x="873" y="870"/>
                      <a:pt x="872" y="871"/>
                    </a:cubicBezTo>
                    <a:cubicBezTo>
                      <a:pt x="869" y="875"/>
                      <a:pt x="865" y="878"/>
                      <a:pt x="861" y="882"/>
                    </a:cubicBezTo>
                    <a:cubicBezTo>
                      <a:pt x="854" y="889"/>
                      <a:pt x="847" y="894"/>
                      <a:pt x="840" y="902"/>
                    </a:cubicBezTo>
                    <a:cubicBezTo>
                      <a:pt x="833" y="910"/>
                      <a:pt x="825" y="916"/>
                      <a:pt x="817" y="923"/>
                    </a:cubicBezTo>
                    <a:cubicBezTo>
                      <a:pt x="812" y="928"/>
                      <a:pt x="806" y="933"/>
                      <a:pt x="802" y="938"/>
                    </a:cubicBezTo>
                    <a:cubicBezTo>
                      <a:pt x="799" y="942"/>
                      <a:pt x="795" y="945"/>
                      <a:pt x="792" y="948"/>
                    </a:cubicBezTo>
                    <a:cubicBezTo>
                      <a:pt x="787" y="953"/>
                      <a:pt x="781" y="959"/>
                      <a:pt x="776" y="964"/>
                    </a:cubicBezTo>
                    <a:cubicBezTo>
                      <a:pt x="772" y="969"/>
                      <a:pt x="768" y="974"/>
                      <a:pt x="764" y="979"/>
                    </a:cubicBezTo>
                    <a:cubicBezTo>
                      <a:pt x="756" y="989"/>
                      <a:pt x="749" y="1000"/>
                      <a:pt x="740" y="1010"/>
                    </a:cubicBezTo>
                    <a:cubicBezTo>
                      <a:pt x="737" y="1013"/>
                      <a:pt x="734" y="1017"/>
                      <a:pt x="732" y="1020"/>
                    </a:cubicBezTo>
                    <a:cubicBezTo>
                      <a:pt x="731" y="1025"/>
                      <a:pt x="731" y="1029"/>
                      <a:pt x="733" y="1034"/>
                    </a:cubicBezTo>
                    <a:cubicBezTo>
                      <a:pt x="737" y="1032"/>
                      <a:pt x="740" y="1030"/>
                      <a:pt x="743" y="1028"/>
                    </a:cubicBezTo>
                    <a:cubicBezTo>
                      <a:pt x="741" y="1026"/>
                      <a:pt x="739" y="1024"/>
                      <a:pt x="738" y="1022"/>
                    </a:cubicBezTo>
                    <a:cubicBezTo>
                      <a:pt x="742" y="1019"/>
                      <a:pt x="743" y="1019"/>
                      <a:pt x="747" y="1021"/>
                    </a:cubicBezTo>
                    <a:cubicBezTo>
                      <a:pt x="755" y="1025"/>
                      <a:pt x="761" y="1032"/>
                      <a:pt x="765" y="1040"/>
                    </a:cubicBezTo>
                    <a:cubicBezTo>
                      <a:pt x="770" y="1048"/>
                      <a:pt x="774" y="1056"/>
                      <a:pt x="779" y="1064"/>
                    </a:cubicBezTo>
                    <a:cubicBezTo>
                      <a:pt x="782" y="1070"/>
                      <a:pt x="786" y="1076"/>
                      <a:pt x="789" y="1082"/>
                    </a:cubicBezTo>
                    <a:cubicBezTo>
                      <a:pt x="794" y="1093"/>
                      <a:pt x="797" y="1103"/>
                      <a:pt x="801" y="1114"/>
                    </a:cubicBezTo>
                    <a:cubicBezTo>
                      <a:pt x="802" y="1116"/>
                      <a:pt x="802" y="1118"/>
                      <a:pt x="802" y="1120"/>
                    </a:cubicBezTo>
                    <a:cubicBezTo>
                      <a:pt x="802" y="1123"/>
                      <a:pt x="802" y="1127"/>
                      <a:pt x="802" y="1131"/>
                    </a:cubicBezTo>
                    <a:cubicBezTo>
                      <a:pt x="802" y="1137"/>
                      <a:pt x="803" y="1144"/>
                      <a:pt x="799" y="1152"/>
                    </a:cubicBezTo>
                    <a:cubicBezTo>
                      <a:pt x="801" y="1151"/>
                      <a:pt x="802" y="1151"/>
                      <a:pt x="802" y="1150"/>
                    </a:cubicBezTo>
                    <a:cubicBezTo>
                      <a:pt x="812" y="1145"/>
                      <a:pt x="822" y="1140"/>
                      <a:pt x="831" y="1134"/>
                    </a:cubicBezTo>
                    <a:cubicBezTo>
                      <a:pt x="844" y="1126"/>
                      <a:pt x="857" y="1117"/>
                      <a:pt x="868" y="1107"/>
                    </a:cubicBezTo>
                    <a:cubicBezTo>
                      <a:pt x="874" y="1102"/>
                      <a:pt x="880" y="1098"/>
                      <a:pt x="886" y="1093"/>
                    </a:cubicBezTo>
                    <a:cubicBezTo>
                      <a:pt x="891" y="1089"/>
                      <a:pt x="896" y="1084"/>
                      <a:pt x="901" y="1080"/>
                    </a:cubicBezTo>
                    <a:cubicBezTo>
                      <a:pt x="905" y="1075"/>
                      <a:pt x="909" y="1070"/>
                      <a:pt x="914" y="1065"/>
                    </a:cubicBezTo>
                    <a:cubicBezTo>
                      <a:pt x="922" y="1058"/>
                      <a:pt x="929" y="1050"/>
                      <a:pt x="936" y="1043"/>
                    </a:cubicBezTo>
                    <a:cubicBezTo>
                      <a:pt x="937" y="1042"/>
                      <a:pt x="938" y="1041"/>
                      <a:pt x="938" y="1040"/>
                    </a:cubicBezTo>
                    <a:cubicBezTo>
                      <a:pt x="944" y="1033"/>
                      <a:pt x="949" y="1026"/>
                      <a:pt x="956" y="1020"/>
                    </a:cubicBezTo>
                    <a:cubicBezTo>
                      <a:pt x="965" y="1009"/>
                      <a:pt x="975" y="997"/>
                      <a:pt x="983" y="985"/>
                    </a:cubicBezTo>
                    <a:cubicBezTo>
                      <a:pt x="993" y="971"/>
                      <a:pt x="1002" y="957"/>
                      <a:pt x="1011" y="941"/>
                    </a:cubicBezTo>
                    <a:cubicBezTo>
                      <a:pt x="1019" y="925"/>
                      <a:pt x="1025" y="908"/>
                      <a:pt x="1030" y="891"/>
                    </a:cubicBezTo>
                    <a:cubicBezTo>
                      <a:pt x="1035" y="876"/>
                      <a:pt x="1034" y="860"/>
                      <a:pt x="1034" y="844"/>
                    </a:cubicBezTo>
                    <a:cubicBezTo>
                      <a:pt x="1034" y="843"/>
                      <a:pt x="1034" y="842"/>
                      <a:pt x="1033" y="841"/>
                    </a:cubicBezTo>
                    <a:cubicBezTo>
                      <a:pt x="1031" y="834"/>
                      <a:pt x="1028" y="827"/>
                      <a:pt x="1025" y="820"/>
                    </a:cubicBezTo>
                    <a:cubicBezTo>
                      <a:pt x="1021" y="809"/>
                      <a:pt x="1017" y="798"/>
                      <a:pt x="1013" y="788"/>
                    </a:cubicBezTo>
                    <a:cubicBezTo>
                      <a:pt x="1011" y="783"/>
                      <a:pt x="1008" y="777"/>
                      <a:pt x="1006" y="772"/>
                    </a:cubicBezTo>
                    <a:cubicBezTo>
                      <a:pt x="1001" y="763"/>
                      <a:pt x="996" y="754"/>
                      <a:pt x="991" y="745"/>
                    </a:cubicBezTo>
                    <a:cubicBezTo>
                      <a:pt x="986" y="735"/>
                      <a:pt x="980" y="725"/>
                      <a:pt x="974" y="716"/>
                    </a:cubicBezTo>
                    <a:cubicBezTo>
                      <a:pt x="965" y="700"/>
                      <a:pt x="956" y="685"/>
                      <a:pt x="946" y="669"/>
                    </a:cubicBezTo>
                    <a:cubicBezTo>
                      <a:pt x="945" y="667"/>
                      <a:pt x="943" y="664"/>
                      <a:pt x="939" y="663"/>
                    </a:cubicBezTo>
                    <a:cubicBezTo>
                      <a:pt x="937" y="663"/>
                      <a:pt x="935" y="661"/>
                      <a:pt x="936" y="659"/>
                    </a:cubicBezTo>
                    <a:cubicBezTo>
                      <a:pt x="936" y="653"/>
                      <a:pt x="933" y="648"/>
                      <a:pt x="930" y="644"/>
                    </a:cubicBezTo>
                    <a:cubicBezTo>
                      <a:pt x="928" y="642"/>
                      <a:pt x="927" y="640"/>
                      <a:pt x="926" y="638"/>
                    </a:cubicBezTo>
                    <a:cubicBezTo>
                      <a:pt x="923" y="633"/>
                      <a:pt x="921" y="629"/>
                      <a:pt x="918" y="624"/>
                    </a:cubicBezTo>
                    <a:cubicBezTo>
                      <a:pt x="914" y="619"/>
                      <a:pt x="910" y="614"/>
                      <a:pt x="907" y="608"/>
                    </a:cubicBezTo>
                    <a:cubicBezTo>
                      <a:pt x="899" y="596"/>
                      <a:pt x="890" y="585"/>
                      <a:pt x="884" y="572"/>
                    </a:cubicBezTo>
                    <a:cubicBezTo>
                      <a:pt x="884" y="572"/>
                      <a:pt x="884" y="571"/>
                      <a:pt x="883" y="571"/>
                    </a:cubicBezTo>
                    <a:cubicBezTo>
                      <a:pt x="877" y="564"/>
                      <a:pt x="871" y="557"/>
                      <a:pt x="864" y="551"/>
                    </a:cubicBezTo>
                    <a:cubicBezTo>
                      <a:pt x="854" y="541"/>
                      <a:pt x="844" y="532"/>
                      <a:pt x="834" y="522"/>
                    </a:cubicBezTo>
                    <a:cubicBezTo>
                      <a:pt x="831" y="520"/>
                      <a:pt x="829" y="518"/>
                      <a:pt x="826" y="516"/>
                    </a:cubicBezTo>
                    <a:cubicBezTo>
                      <a:pt x="821" y="512"/>
                      <a:pt x="817" y="507"/>
                      <a:pt x="812" y="504"/>
                    </a:cubicBezTo>
                    <a:cubicBezTo>
                      <a:pt x="794" y="493"/>
                      <a:pt x="776" y="484"/>
                      <a:pt x="757" y="476"/>
                    </a:cubicBezTo>
                    <a:cubicBezTo>
                      <a:pt x="750" y="473"/>
                      <a:pt x="745" y="475"/>
                      <a:pt x="744" y="482"/>
                    </a:cubicBezTo>
                    <a:cubicBezTo>
                      <a:pt x="742" y="493"/>
                      <a:pt x="735" y="502"/>
                      <a:pt x="732" y="513"/>
                    </a:cubicBezTo>
                    <a:cubicBezTo>
                      <a:pt x="732" y="516"/>
                      <a:pt x="731" y="518"/>
                      <a:pt x="729" y="521"/>
                    </a:cubicBezTo>
                    <a:cubicBezTo>
                      <a:pt x="724" y="530"/>
                      <a:pt x="721" y="541"/>
                      <a:pt x="718" y="551"/>
                    </a:cubicBezTo>
                    <a:cubicBezTo>
                      <a:pt x="717" y="552"/>
                      <a:pt x="717" y="554"/>
                      <a:pt x="717" y="556"/>
                    </a:cubicBezTo>
                    <a:cubicBezTo>
                      <a:pt x="717" y="559"/>
                      <a:pt x="716" y="561"/>
                      <a:pt x="716" y="564"/>
                    </a:cubicBezTo>
                    <a:cubicBezTo>
                      <a:pt x="715" y="569"/>
                      <a:pt x="714" y="574"/>
                      <a:pt x="714" y="579"/>
                    </a:cubicBezTo>
                    <a:cubicBezTo>
                      <a:pt x="712" y="593"/>
                      <a:pt x="711" y="607"/>
                      <a:pt x="710" y="621"/>
                    </a:cubicBezTo>
                    <a:cubicBezTo>
                      <a:pt x="709" y="626"/>
                      <a:pt x="709" y="632"/>
                      <a:pt x="709" y="637"/>
                    </a:cubicBezTo>
                    <a:cubicBezTo>
                      <a:pt x="710" y="648"/>
                      <a:pt x="710" y="660"/>
                      <a:pt x="712" y="671"/>
                    </a:cubicBezTo>
                    <a:cubicBezTo>
                      <a:pt x="713" y="683"/>
                      <a:pt x="715" y="694"/>
                      <a:pt x="718" y="705"/>
                    </a:cubicBezTo>
                    <a:cubicBezTo>
                      <a:pt x="720" y="719"/>
                      <a:pt x="723" y="732"/>
                      <a:pt x="726" y="745"/>
                    </a:cubicBezTo>
                    <a:cubicBezTo>
                      <a:pt x="728" y="755"/>
                      <a:pt x="732" y="764"/>
                      <a:pt x="736" y="773"/>
                    </a:cubicBezTo>
                    <a:cubicBezTo>
                      <a:pt x="739" y="783"/>
                      <a:pt x="742" y="793"/>
                      <a:pt x="749" y="802"/>
                    </a:cubicBezTo>
                    <a:cubicBezTo>
                      <a:pt x="750" y="803"/>
                      <a:pt x="751" y="806"/>
                      <a:pt x="752" y="807"/>
                    </a:cubicBezTo>
                    <a:cubicBezTo>
                      <a:pt x="756" y="814"/>
                      <a:pt x="759" y="821"/>
                      <a:pt x="764" y="827"/>
                    </a:cubicBezTo>
                    <a:cubicBezTo>
                      <a:pt x="773" y="839"/>
                      <a:pt x="786" y="847"/>
                      <a:pt x="798" y="854"/>
                    </a:cubicBezTo>
                    <a:cubicBezTo>
                      <a:pt x="802" y="857"/>
                      <a:pt x="805" y="857"/>
                      <a:pt x="809" y="856"/>
                    </a:cubicBezTo>
                    <a:cubicBezTo>
                      <a:pt x="814" y="856"/>
                      <a:pt x="819" y="855"/>
                      <a:pt x="823" y="854"/>
                    </a:cubicBezTo>
                    <a:cubicBezTo>
                      <a:pt x="825" y="853"/>
                      <a:pt x="827" y="852"/>
                      <a:pt x="829" y="852"/>
                    </a:cubicBezTo>
                    <a:cubicBezTo>
                      <a:pt x="827" y="847"/>
                      <a:pt x="826" y="843"/>
                      <a:pt x="823" y="839"/>
                    </a:cubicBezTo>
                    <a:cubicBezTo>
                      <a:pt x="816" y="828"/>
                      <a:pt x="809" y="818"/>
                      <a:pt x="804" y="807"/>
                    </a:cubicBezTo>
                    <a:cubicBezTo>
                      <a:pt x="804" y="806"/>
                      <a:pt x="803" y="805"/>
                      <a:pt x="803" y="804"/>
                    </a:cubicBezTo>
                    <a:cubicBezTo>
                      <a:pt x="795" y="797"/>
                      <a:pt x="794" y="787"/>
                      <a:pt x="788" y="779"/>
                    </a:cubicBezTo>
                    <a:cubicBezTo>
                      <a:pt x="784" y="774"/>
                      <a:pt x="783" y="769"/>
                      <a:pt x="781" y="764"/>
                    </a:cubicBezTo>
                    <a:cubicBezTo>
                      <a:pt x="779" y="759"/>
                      <a:pt x="776" y="755"/>
                      <a:pt x="774" y="750"/>
                    </a:cubicBezTo>
                    <a:cubicBezTo>
                      <a:pt x="770" y="743"/>
                      <a:pt x="766" y="735"/>
                      <a:pt x="762" y="727"/>
                    </a:cubicBezTo>
                    <a:cubicBezTo>
                      <a:pt x="760" y="723"/>
                      <a:pt x="758" y="719"/>
                      <a:pt x="757" y="715"/>
                    </a:cubicBezTo>
                    <a:cubicBezTo>
                      <a:pt x="755" y="709"/>
                      <a:pt x="752" y="702"/>
                      <a:pt x="750" y="696"/>
                    </a:cubicBezTo>
                    <a:cubicBezTo>
                      <a:pt x="748" y="690"/>
                      <a:pt x="745" y="685"/>
                      <a:pt x="746" y="678"/>
                    </a:cubicBezTo>
                    <a:cubicBezTo>
                      <a:pt x="749" y="677"/>
                      <a:pt x="751" y="677"/>
                      <a:pt x="753" y="681"/>
                    </a:cubicBezTo>
                    <a:cubicBezTo>
                      <a:pt x="755" y="687"/>
                      <a:pt x="757" y="693"/>
                      <a:pt x="760" y="699"/>
                    </a:cubicBezTo>
                    <a:cubicBezTo>
                      <a:pt x="761" y="703"/>
                      <a:pt x="763" y="706"/>
                      <a:pt x="764" y="710"/>
                    </a:cubicBezTo>
                    <a:cubicBezTo>
                      <a:pt x="765" y="716"/>
                      <a:pt x="768" y="721"/>
                      <a:pt x="771" y="726"/>
                    </a:cubicBezTo>
                    <a:cubicBezTo>
                      <a:pt x="774" y="734"/>
                      <a:pt x="778" y="741"/>
                      <a:pt x="782" y="748"/>
                    </a:cubicBezTo>
                    <a:cubicBezTo>
                      <a:pt x="788" y="759"/>
                      <a:pt x="793" y="770"/>
                      <a:pt x="799" y="781"/>
                    </a:cubicBezTo>
                    <a:cubicBezTo>
                      <a:pt x="802" y="789"/>
                      <a:pt x="808" y="796"/>
                      <a:pt x="812" y="803"/>
                    </a:cubicBezTo>
                    <a:cubicBezTo>
                      <a:pt x="816" y="809"/>
                      <a:pt x="819" y="815"/>
                      <a:pt x="823" y="821"/>
                    </a:cubicBezTo>
                    <a:cubicBezTo>
                      <a:pt x="827" y="829"/>
                      <a:pt x="831" y="836"/>
                      <a:pt x="836" y="843"/>
                    </a:cubicBezTo>
                    <a:cubicBezTo>
                      <a:pt x="837" y="846"/>
                      <a:pt x="839" y="847"/>
                      <a:pt x="842" y="850"/>
                    </a:cubicBezTo>
                    <a:cubicBezTo>
                      <a:pt x="844" y="859"/>
                      <a:pt x="850" y="865"/>
                      <a:pt x="855" y="874"/>
                    </a:cubicBezTo>
                    <a:close/>
                    <a:moveTo>
                      <a:pt x="982" y="490"/>
                    </a:moveTo>
                    <a:cubicBezTo>
                      <a:pt x="981" y="488"/>
                      <a:pt x="981" y="488"/>
                      <a:pt x="981" y="488"/>
                    </a:cubicBezTo>
                    <a:cubicBezTo>
                      <a:pt x="964" y="481"/>
                      <a:pt x="949" y="472"/>
                      <a:pt x="934" y="463"/>
                    </a:cubicBezTo>
                    <a:cubicBezTo>
                      <a:pt x="932" y="462"/>
                      <a:pt x="931" y="461"/>
                      <a:pt x="930" y="460"/>
                    </a:cubicBezTo>
                    <a:cubicBezTo>
                      <a:pt x="923" y="454"/>
                      <a:pt x="916" y="449"/>
                      <a:pt x="909" y="444"/>
                    </a:cubicBezTo>
                    <a:cubicBezTo>
                      <a:pt x="900" y="437"/>
                      <a:pt x="891" y="429"/>
                      <a:pt x="884" y="420"/>
                    </a:cubicBezTo>
                    <a:cubicBezTo>
                      <a:pt x="878" y="414"/>
                      <a:pt x="873" y="408"/>
                      <a:pt x="868" y="401"/>
                    </a:cubicBezTo>
                    <a:cubicBezTo>
                      <a:pt x="859" y="390"/>
                      <a:pt x="849" y="378"/>
                      <a:pt x="841" y="366"/>
                    </a:cubicBezTo>
                    <a:cubicBezTo>
                      <a:pt x="830" y="351"/>
                      <a:pt x="821" y="335"/>
                      <a:pt x="811" y="319"/>
                    </a:cubicBezTo>
                    <a:cubicBezTo>
                      <a:pt x="803" y="306"/>
                      <a:pt x="795" y="294"/>
                      <a:pt x="787" y="281"/>
                    </a:cubicBezTo>
                    <a:cubicBezTo>
                      <a:pt x="781" y="272"/>
                      <a:pt x="775" y="262"/>
                      <a:pt x="770" y="253"/>
                    </a:cubicBezTo>
                    <a:cubicBezTo>
                      <a:pt x="758" y="233"/>
                      <a:pt x="747" y="213"/>
                      <a:pt x="735" y="193"/>
                    </a:cubicBezTo>
                    <a:cubicBezTo>
                      <a:pt x="734" y="190"/>
                      <a:pt x="732" y="187"/>
                      <a:pt x="730" y="183"/>
                    </a:cubicBezTo>
                    <a:cubicBezTo>
                      <a:pt x="725" y="174"/>
                      <a:pt x="719" y="166"/>
                      <a:pt x="713" y="157"/>
                    </a:cubicBezTo>
                    <a:cubicBezTo>
                      <a:pt x="706" y="145"/>
                      <a:pt x="699" y="133"/>
                      <a:pt x="690" y="123"/>
                    </a:cubicBezTo>
                    <a:cubicBezTo>
                      <a:pt x="687" y="118"/>
                      <a:pt x="685" y="113"/>
                      <a:pt x="681" y="109"/>
                    </a:cubicBezTo>
                    <a:cubicBezTo>
                      <a:pt x="671" y="98"/>
                      <a:pt x="661" y="88"/>
                      <a:pt x="650" y="79"/>
                    </a:cubicBezTo>
                    <a:cubicBezTo>
                      <a:pt x="642" y="71"/>
                      <a:pt x="632" y="64"/>
                      <a:pt x="624" y="57"/>
                    </a:cubicBezTo>
                    <a:cubicBezTo>
                      <a:pt x="610" y="44"/>
                      <a:pt x="595" y="35"/>
                      <a:pt x="579" y="25"/>
                    </a:cubicBezTo>
                    <a:cubicBezTo>
                      <a:pt x="577" y="23"/>
                      <a:pt x="573" y="22"/>
                      <a:pt x="570" y="20"/>
                    </a:cubicBezTo>
                    <a:cubicBezTo>
                      <a:pt x="564" y="17"/>
                      <a:pt x="556" y="16"/>
                      <a:pt x="549" y="14"/>
                    </a:cubicBezTo>
                    <a:cubicBezTo>
                      <a:pt x="537" y="11"/>
                      <a:pt x="526" y="10"/>
                      <a:pt x="514" y="10"/>
                    </a:cubicBezTo>
                    <a:cubicBezTo>
                      <a:pt x="503" y="9"/>
                      <a:pt x="491" y="10"/>
                      <a:pt x="480" y="9"/>
                    </a:cubicBezTo>
                    <a:cubicBezTo>
                      <a:pt x="460" y="8"/>
                      <a:pt x="441" y="8"/>
                      <a:pt x="422" y="16"/>
                    </a:cubicBezTo>
                    <a:cubicBezTo>
                      <a:pt x="414" y="19"/>
                      <a:pt x="406" y="22"/>
                      <a:pt x="398" y="25"/>
                    </a:cubicBezTo>
                    <a:cubicBezTo>
                      <a:pt x="392" y="28"/>
                      <a:pt x="385" y="31"/>
                      <a:pt x="379" y="34"/>
                    </a:cubicBezTo>
                    <a:cubicBezTo>
                      <a:pt x="375" y="36"/>
                      <a:pt x="372" y="39"/>
                      <a:pt x="369" y="41"/>
                    </a:cubicBezTo>
                    <a:cubicBezTo>
                      <a:pt x="359" y="47"/>
                      <a:pt x="349" y="54"/>
                      <a:pt x="339" y="61"/>
                    </a:cubicBezTo>
                    <a:cubicBezTo>
                      <a:pt x="325" y="71"/>
                      <a:pt x="314" y="82"/>
                      <a:pt x="304" y="96"/>
                    </a:cubicBezTo>
                    <a:cubicBezTo>
                      <a:pt x="294" y="110"/>
                      <a:pt x="285" y="124"/>
                      <a:pt x="278" y="140"/>
                    </a:cubicBezTo>
                    <a:cubicBezTo>
                      <a:pt x="273" y="150"/>
                      <a:pt x="268" y="160"/>
                      <a:pt x="269" y="172"/>
                    </a:cubicBezTo>
                    <a:cubicBezTo>
                      <a:pt x="269" y="180"/>
                      <a:pt x="271" y="189"/>
                      <a:pt x="273" y="198"/>
                    </a:cubicBezTo>
                    <a:cubicBezTo>
                      <a:pt x="273" y="202"/>
                      <a:pt x="275" y="205"/>
                      <a:pt x="276" y="209"/>
                    </a:cubicBezTo>
                    <a:cubicBezTo>
                      <a:pt x="278" y="211"/>
                      <a:pt x="278" y="215"/>
                      <a:pt x="282" y="215"/>
                    </a:cubicBezTo>
                    <a:cubicBezTo>
                      <a:pt x="283" y="209"/>
                      <a:pt x="284" y="204"/>
                      <a:pt x="285" y="199"/>
                    </a:cubicBezTo>
                    <a:cubicBezTo>
                      <a:pt x="287" y="191"/>
                      <a:pt x="290" y="184"/>
                      <a:pt x="296" y="178"/>
                    </a:cubicBezTo>
                    <a:cubicBezTo>
                      <a:pt x="299" y="176"/>
                      <a:pt x="301" y="173"/>
                      <a:pt x="303" y="169"/>
                    </a:cubicBezTo>
                    <a:cubicBezTo>
                      <a:pt x="308" y="162"/>
                      <a:pt x="313" y="154"/>
                      <a:pt x="319" y="147"/>
                    </a:cubicBezTo>
                    <a:cubicBezTo>
                      <a:pt x="321" y="144"/>
                      <a:pt x="323" y="143"/>
                      <a:pt x="326" y="144"/>
                    </a:cubicBezTo>
                    <a:cubicBezTo>
                      <a:pt x="335" y="146"/>
                      <a:pt x="345" y="146"/>
                      <a:pt x="353" y="151"/>
                    </a:cubicBezTo>
                    <a:cubicBezTo>
                      <a:pt x="354" y="151"/>
                      <a:pt x="355" y="151"/>
                      <a:pt x="356" y="151"/>
                    </a:cubicBezTo>
                    <a:cubicBezTo>
                      <a:pt x="365" y="152"/>
                      <a:pt x="374" y="153"/>
                      <a:pt x="383" y="154"/>
                    </a:cubicBezTo>
                    <a:cubicBezTo>
                      <a:pt x="393" y="155"/>
                      <a:pt x="403" y="156"/>
                      <a:pt x="412" y="155"/>
                    </a:cubicBezTo>
                    <a:cubicBezTo>
                      <a:pt x="422" y="154"/>
                      <a:pt x="432" y="154"/>
                      <a:pt x="442" y="154"/>
                    </a:cubicBezTo>
                    <a:cubicBezTo>
                      <a:pt x="450" y="155"/>
                      <a:pt x="459" y="157"/>
                      <a:pt x="468" y="153"/>
                    </a:cubicBezTo>
                    <a:cubicBezTo>
                      <a:pt x="468" y="152"/>
                      <a:pt x="469" y="153"/>
                      <a:pt x="470" y="153"/>
                    </a:cubicBezTo>
                    <a:cubicBezTo>
                      <a:pt x="487" y="153"/>
                      <a:pt x="503" y="148"/>
                      <a:pt x="519" y="146"/>
                    </a:cubicBezTo>
                    <a:cubicBezTo>
                      <a:pt x="523" y="145"/>
                      <a:pt x="527" y="145"/>
                      <a:pt x="531" y="145"/>
                    </a:cubicBezTo>
                    <a:cubicBezTo>
                      <a:pt x="538" y="145"/>
                      <a:pt x="544" y="147"/>
                      <a:pt x="551" y="148"/>
                    </a:cubicBezTo>
                    <a:cubicBezTo>
                      <a:pt x="553" y="148"/>
                      <a:pt x="556" y="149"/>
                      <a:pt x="559" y="149"/>
                    </a:cubicBezTo>
                    <a:cubicBezTo>
                      <a:pt x="570" y="150"/>
                      <a:pt x="579" y="153"/>
                      <a:pt x="584" y="162"/>
                    </a:cubicBezTo>
                    <a:cubicBezTo>
                      <a:pt x="586" y="166"/>
                      <a:pt x="588" y="169"/>
                      <a:pt x="589" y="172"/>
                    </a:cubicBezTo>
                    <a:cubicBezTo>
                      <a:pt x="594" y="184"/>
                      <a:pt x="598" y="195"/>
                      <a:pt x="597" y="207"/>
                    </a:cubicBezTo>
                    <a:cubicBezTo>
                      <a:pt x="597" y="210"/>
                      <a:pt x="596" y="212"/>
                      <a:pt x="596" y="214"/>
                    </a:cubicBezTo>
                    <a:cubicBezTo>
                      <a:pt x="597" y="218"/>
                      <a:pt x="599" y="222"/>
                      <a:pt x="601" y="226"/>
                    </a:cubicBezTo>
                    <a:cubicBezTo>
                      <a:pt x="603" y="232"/>
                      <a:pt x="604" y="238"/>
                      <a:pt x="606" y="244"/>
                    </a:cubicBezTo>
                    <a:cubicBezTo>
                      <a:pt x="609" y="252"/>
                      <a:pt x="611" y="260"/>
                      <a:pt x="611" y="268"/>
                    </a:cubicBezTo>
                    <a:cubicBezTo>
                      <a:pt x="611" y="277"/>
                      <a:pt x="612" y="287"/>
                      <a:pt x="610" y="297"/>
                    </a:cubicBezTo>
                    <a:cubicBezTo>
                      <a:pt x="608" y="302"/>
                      <a:pt x="608" y="307"/>
                      <a:pt x="608" y="312"/>
                    </a:cubicBezTo>
                    <a:cubicBezTo>
                      <a:pt x="607" y="317"/>
                      <a:pt x="607" y="322"/>
                      <a:pt x="606" y="327"/>
                    </a:cubicBezTo>
                    <a:cubicBezTo>
                      <a:pt x="604" y="341"/>
                      <a:pt x="603" y="354"/>
                      <a:pt x="606" y="367"/>
                    </a:cubicBezTo>
                    <a:cubicBezTo>
                      <a:pt x="606" y="371"/>
                      <a:pt x="608" y="374"/>
                      <a:pt x="608" y="378"/>
                    </a:cubicBezTo>
                    <a:cubicBezTo>
                      <a:pt x="609" y="391"/>
                      <a:pt x="616" y="402"/>
                      <a:pt x="623" y="412"/>
                    </a:cubicBezTo>
                    <a:cubicBezTo>
                      <a:pt x="629" y="420"/>
                      <a:pt x="632" y="420"/>
                      <a:pt x="639" y="414"/>
                    </a:cubicBezTo>
                    <a:cubicBezTo>
                      <a:pt x="639" y="413"/>
                      <a:pt x="639" y="413"/>
                      <a:pt x="639" y="413"/>
                    </a:cubicBezTo>
                    <a:cubicBezTo>
                      <a:pt x="643" y="408"/>
                      <a:pt x="647" y="408"/>
                      <a:pt x="651" y="411"/>
                    </a:cubicBezTo>
                    <a:cubicBezTo>
                      <a:pt x="652" y="417"/>
                      <a:pt x="654" y="420"/>
                      <a:pt x="660" y="422"/>
                    </a:cubicBezTo>
                    <a:cubicBezTo>
                      <a:pt x="663" y="423"/>
                      <a:pt x="665" y="424"/>
                      <a:pt x="668" y="425"/>
                    </a:cubicBezTo>
                    <a:cubicBezTo>
                      <a:pt x="675" y="431"/>
                      <a:pt x="682" y="438"/>
                      <a:pt x="689" y="444"/>
                    </a:cubicBezTo>
                    <a:cubicBezTo>
                      <a:pt x="690" y="445"/>
                      <a:pt x="692" y="446"/>
                      <a:pt x="693" y="447"/>
                    </a:cubicBezTo>
                    <a:cubicBezTo>
                      <a:pt x="694" y="447"/>
                      <a:pt x="695" y="446"/>
                      <a:pt x="695" y="446"/>
                    </a:cubicBezTo>
                    <a:cubicBezTo>
                      <a:pt x="700" y="441"/>
                      <a:pt x="700" y="441"/>
                      <a:pt x="706" y="445"/>
                    </a:cubicBezTo>
                    <a:cubicBezTo>
                      <a:pt x="710" y="448"/>
                      <a:pt x="715" y="451"/>
                      <a:pt x="720" y="454"/>
                    </a:cubicBezTo>
                    <a:cubicBezTo>
                      <a:pt x="723" y="455"/>
                      <a:pt x="726" y="456"/>
                      <a:pt x="730" y="457"/>
                    </a:cubicBezTo>
                    <a:cubicBezTo>
                      <a:pt x="736" y="458"/>
                      <a:pt x="742" y="460"/>
                      <a:pt x="749" y="459"/>
                    </a:cubicBezTo>
                    <a:cubicBezTo>
                      <a:pt x="750" y="458"/>
                      <a:pt x="752" y="459"/>
                      <a:pt x="753" y="460"/>
                    </a:cubicBezTo>
                    <a:cubicBezTo>
                      <a:pt x="753" y="463"/>
                      <a:pt x="752" y="465"/>
                      <a:pt x="752" y="467"/>
                    </a:cubicBezTo>
                    <a:cubicBezTo>
                      <a:pt x="756" y="468"/>
                      <a:pt x="759" y="469"/>
                      <a:pt x="761" y="470"/>
                    </a:cubicBezTo>
                    <a:cubicBezTo>
                      <a:pt x="768" y="473"/>
                      <a:pt x="774" y="475"/>
                      <a:pt x="780" y="478"/>
                    </a:cubicBezTo>
                    <a:cubicBezTo>
                      <a:pt x="790" y="483"/>
                      <a:pt x="800" y="488"/>
                      <a:pt x="810" y="494"/>
                    </a:cubicBezTo>
                    <a:cubicBezTo>
                      <a:pt x="817" y="498"/>
                      <a:pt x="825" y="503"/>
                      <a:pt x="831" y="508"/>
                    </a:cubicBezTo>
                    <a:cubicBezTo>
                      <a:pt x="840" y="516"/>
                      <a:pt x="848" y="525"/>
                      <a:pt x="857" y="533"/>
                    </a:cubicBezTo>
                    <a:cubicBezTo>
                      <a:pt x="866" y="542"/>
                      <a:pt x="874" y="550"/>
                      <a:pt x="883" y="559"/>
                    </a:cubicBezTo>
                    <a:cubicBezTo>
                      <a:pt x="887" y="563"/>
                      <a:pt x="891" y="568"/>
                      <a:pt x="894" y="572"/>
                    </a:cubicBezTo>
                    <a:cubicBezTo>
                      <a:pt x="899" y="579"/>
                      <a:pt x="904" y="587"/>
                      <a:pt x="908" y="594"/>
                    </a:cubicBezTo>
                    <a:cubicBezTo>
                      <a:pt x="911" y="599"/>
                      <a:pt x="914" y="603"/>
                      <a:pt x="917" y="607"/>
                    </a:cubicBezTo>
                    <a:cubicBezTo>
                      <a:pt x="923" y="616"/>
                      <a:pt x="928" y="625"/>
                      <a:pt x="933" y="634"/>
                    </a:cubicBezTo>
                    <a:cubicBezTo>
                      <a:pt x="938" y="641"/>
                      <a:pt x="942" y="647"/>
                      <a:pt x="946" y="653"/>
                    </a:cubicBezTo>
                    <a:cubicBezTo>
                      <a:pt x="954" y="652"/>
                      <a:pt x="960" y="650"/>
                      <a:pt x="967" y="650"/>
                    </a:cubicBezTo>
                    <a:cubicBezTo>
                      <a:pt x="974" y="649"/>
                      <a:pt x="980" y="646"/>
                      <a:pt x="988" y="644"/>
                    </a:cubicBezTo>
                    <a:cubicBezTo>
                      <a:pt x="970" y="633"/>
                      <a:pt x="954" y="623"/>
                      <a:pt x="942" y="607"/>
                    </a:cubicBezTo>
                    <a:cubicBezTo>
                      <a:pt x="944" y="603"/>
                      <a:pt x="947" y="601"/>
                      <a:pt x="952" y="601"/>
                    </a:cubicBezTo>
                    <a:cubicBezTo>
                      <a:pt x="956" y="601"/>
                      <a:pt x="960" y="599"/>
                      <a:pt x="964" y="597"/>
                    </a:cubicBezTo>
                    <a:cubicBezTo>
                      <a:pt x="970" y="594"/>
                      <a:pt x="976" y="592"/>
                      <a:pt x="983" y="589"/>
                    </a:cubicBezTo>
                    <a:cubicBezTo>
                      <a:pt x="987" y="587"/>
                      <a:pt x="991" y="585"/>
                      <a:pt x="992" y="580"/>
                    </a:cubicBezTo>
                    <a:cubicBezTo>
                      <a:pt x="988" y="579"/>
                      <a:pt x="984" y="578"/>
                      <a:pt x="980" y="577"/>
                    </a:cubicBezTo>
                    <a:cubicBezTo>
                      <a:pt x="974" y="575"/>
                      <a:pt x="968" y="572"/>
                      <a:pt x="963" y="570"/>
                    </a:cubicBezTo>
                    <a:cubicBezTo>
                      <a:pt x="953" y="567"/>
                      <a:pt x="944" y="559"/>
                      <a:pt x="932" y="561"/>
                    </a:cubicBezTo>
                    <a:cubicBezTo>
                      <a:pt x="930" y="561"/>
                      <a:pt x="929" y="558"/>
                      <a:pt x="930" y="556"/>
                    </a:cubicBezTo>
                    <a:cubicBezTo>
                      <a:pt x="932" y="552"/>
                      <a:pt x="936" y="552"/>
                      <a:pt x="939" y="551"/>
                    </a:cubicBezTo>
                    <a:cubicBezTo>
                      <a:pt x="943" y="550"/>
                      <a:pt x="947" y="550"/>
                      <a:pt x="951" y="549"/>
                    </a:cubicBezTo>
                    <a:cubicBezTo>
                      <a:pt x="961" y="544"/>
                      <a:pt x="972" y="538"/>
                      <a:pt x="982" y="533"/>
                    </a:cubicBezTo>
                    <a:cubicBezTo>
                      <a:pt x="985" y="531"/>
                      <a:pt x="987" y="529"/>
                      <a:pt x="990" y="527"/>
                    </a:cubicBezTo>
                    <a:cubicBezTo>
                      <a:pt x="969" y="522"/>
                      <a:pt x="950" y="513"/>
                      <a:pt x="932" y="503"/>
                    </a:cubicBezTo>
                    <a:cubicBezTo>
                      <a:pt x="936" y="499"/>
                      <a:pt x="938" y="496"/>
                      <a:pt x="943" y="497"/>
                    </a:cubicBezTo>
                    <a:cubicBezTo>
                      <a:pt x="945" y="497"/>
                      <a:pt x="948" y="498"/>
                      <a:pt x="950" y="497"/>
                    </a:cubicBezTo>
                    <a:cubicBezTo>
                      <a:pt x="960" y="495"/>
                      <a:pt x="971" y="492"/>
                      <a:pt x="982" y="490"/>
                    </a:cubicBezTo>
                    <a:close/>
                    <a:moveTo>
                      <a:pt x="691" y="456"/>
                    </a:moveTo>
                    <a:cubicBezTo>
                      <a:pt x="691" y="455"/>
                      <a:pt x="691" y="455"/>
                      <a:pt x="691" y="455"/>
                    </a:cubicBezTo>
                    <a:cubicBezTo>
                      <a:pt x="682" y="450"/>
                      <a:pt x="676" y="443"/>
                      <a:pt x="669" y="436"/>
                    </a:cubicBezTo>
                    <a:cubicBezTo>
                      <a:pt x="664" y="432"/>
                      <a:pt x="659" y="427"/>
                      <a:pt x="652" y="427"/>
                    </a:cubicBezTo>
                    <a:cubicBezTo>
                      <a:pt x="650" y="427"/>
                      <a:pt x="649" y="426"/>
                      <a:pt x="648" y="425"/>
                    </a:cubicBezTo>
                    <a:cubicBezTo>
                      <a:pt x="643" y="422"/>
                      <a:pt x="640" y="422"/>
                      <a:pt x="636" y="426"/>
                    </a:cubicBezTo>
                    <a:cubicBezTo>
                      <a:pt x="630" y="432"/>
                      <a:pt x="625" y="438"/>
                      <a:pt x="620" y="443"/>
                    </a:cubicBezTo>
                    <a:cubicBezTo>
                      <a:pt x="609" y="454"/>
                      <a:pt x="600" y="466"/>
                      <a:pt x="592" y="479"/>
                    </a:cubicBezTo>
                    <a:cubicBezTo>
                      <a:pt x="588" y="484"/>
                      <a:pt x="584" y="489"/>
                      <a:pt x="580" y="495"/>
                    </a:cubicBezTo>
                    <a:cubicBezTo>
                      <a:pt x="576" y="501"/>
                      <a:pt x="573" y="508"/>
                      <a:pt x="569" y="514"/>
                    </a:cubicBezTo>
                    <a:cubicBezTo>
                      <a:pt x="568" y="516"/>
                      <a:pt x="567" y="519"/>
                      <a:pt x="566" y="521"/>
                    </a:cubicBezTo>
                    <a:cubicBezTo>
                      <a:pt x="560" y="530"/>
                      <a:pt x="554" y="538"/>
                      <a:pt x="549" y="546"/>
                    </a:cubicBezTo>
                    <a:cubicBezTo>
                      <a:pt x="544" y="554"/>
                      <a:pt x="540" y="563"/>
                      <a:pt x="536" y="571"/>
                    </a:cubicBezTo>
                    <a:cubicBezTo>
                      <a:pt x="534" y="574"/>
                      <a:pt x="531" y="578"/>
                      <a:pt x="530" y="581"/>
                    </a:cubicBezTo>
                    <a:cubicBezTo>
                      <a:pt x="527" y="589"/>
                      <a:pt x="524" y="597"/>
                      <a:pt x="521" y="606"/>
                    </a:cubicBezTo>
                    <a:cubicBezTo>
                      <a:pt x="517" y="616"/>
                      <a:pt x="513" y="627"/>
                      <a:pt x="509" y="638"/>
                    </a:cubicBezTo>
                    <a:cubicBezTo>
                      <a:pt x="507" y="645"/>
                      <a:pt x="504" y="652"/>
                      <a:pt x="502" y="660"/>
                    </a:cubicBezTo>
                    <a:cubicBezTo>
                      <a:pt x="501" y="663"/>
                      <a:pt x="500" y="664"/>
                      <a:pt x="497" y="664"/>
                    </a:cubicBezTo>
                    <a:cubicBezTo>
                      <a:pt x="492" y="660"/>
                      <a:pt x="490" y="654"/>
                      <a:pt x="488" y="648"/>
                    </a:cubicBezTo>
                    <a:cubicBezTo>
                      <a:pt x="485" y="641"/>
                      <a:pt x="482" y="633"/>
                      <a:pt x="479" y="626"/>
                    </a:cubicBezTo>
                    <a:cubicBezTo>
                      <a:pt x="478" y="623"/>
                      <a:pt x="478" y="620"/>
                      <a:pt x="477" y="617"/>
                    </a:cubicBezTo>
                    <a:cubicBezTo>
                      <a:pt x="476" y="614"/>
                      <a:pt x="475" y="611"/>
                      <a:pt x="475" y="608"/>
                    </a:cubicBezTo>
                    <a:cubicBezTo>
                      <a:pt x="473" y="599"/>
                      <a:pt x="471" y="591"/>
                      <a:pt x="469" y="582"/>
                    </a:cubicBezTo>
                    <a:cubicBezTo>
                      <a:pt x="468" y="574"/>
                      <a:pt x="467" y="565"/>
                      <a:pt x="466" y="556"/>
                    </a:cubicBezTo>
                    <a:cubicBezTo>
                      <a:pt x="465" y="548"/>
                      <a:pt x="464" y="540"/>
                      <a:pt x="463" y="531"/>
                    </a:cubicBezTo>
                    <a:cubicBezTo>
                      <a:pt x="463" y="530"/>
                      <a:pt x="463" y="528"/>
                      <a:pt x="463" y="527"/>
                    </a:cubicBezTo>
                    <a:cubicBezTo>
                      <a:pt x="464" y="517"/>
                      <a:pt x="465" y="507"/>
                      <a:pt x="466" y="496"/>
                    </a:cubicBezTo>
                    <a:cubicBezTo>
                      <a:pt x="459" y="499"/>
                      <a:pt x="455" y="501"/>
                      <a:pt x="452" y="506"/>
                    </a:cubicBezTo>
                    <a:cubicBezTo>
                      <a:pt x="449" y="512"/>
                      <a:pt x="446" y="518"/>
                      <a:pt x="443" y="525"/>
                    </a:cubicBezTo>
                    <a:cubicBezTo>
                      <a:pt x="438" y="533"/>
                      <a:pt x="434" y="541"/>
                      <a:pt x="430" y="550"/>
                    </a:cubicBezTo>
                    <a:cubicBezTo>
                      <a:pt x="426" y="557"/>
                      <a:pt x="424" y="565"/>
                      <a:pt x="421" y="573"/>
                    </a:cubicBezTo>
                    <a:cubicBezTo>
                      <a:pt x="419" y="580"/>
                      <a:pt x="416" y="587"/>
                      <a:pt x="414" y="594"/>
                    </a:cubicBezTo>
                    <a:cubicBezTo>
                      <a:pt x="410" y="609"/>
                      <a:pt x="407" y="624"/>
                      <a:pt x="404" y="639"/>
                    </a:cubicBezTo>
                    <a:cubicBezTo>
                      <a:pt x="403" y="642"/>
                      <a:pt x="403" y="647"/>
                      <a:pt x="402" y="651"/>
                    </a:cubicBezTo>
                    <a:cubicBezTo>
                      <a:pt x="401" y="659"/>
                      <a:pt x="397" y="667"/>
                      <a:pt x="401" y="676"/>
                    </a:cubicBezTo>
                    <a:cubicBezTo>
                      <a:pt x="401" y="677"/>
                      <a:pt x="401" y="677"/>
                      <a:pt x="400" y="677"/>
                    </a:cubicBezTo>
                    <a:cubicBezTo>
                      <a:pt x="398" y="680"/>
                      <a:pt x="399" y="684"/>
                      <a:pt x="399" y="687"/>
                    </a:cubicBezTo>
                    <a:cubicBezTo>
                      <a:pt x="399" y="696"/>
                      <a:pt x="398" y="706"/>
                      <a:pt x="400" y="715"/>
                    </a:cubicBezTo>
                    <a:cubicBezTo>
                      <a:pt x="403" y="730"/>
                      <a:pt x="407" y="745"/>
                      <a:pt x="414" y="760"/>
                    </a:cubicBezTo>
                    <a:cubicBezTo>
                      <a:pt x="418" y="770"/>
                      <a:pt x="422" y="782"/>
                      <a:pt x="427" y="792"/>
                    </a:cubicBezTo>
                    <a:cubicBezTo>
                      <a:pt x="429" y="795"/>
                      <a:pt x="431" y="798"/>
                      <a:pt x="432" y="801"/>
                    </a:cubicBezTo>
                    <a:cubicBezTo>
                      <a:pt x="435" y="808"/>
                      <a:pt x="438" y="815"/>
                      <a:pt x="441" y="821"/>
                    </a:cubicBezTo>
                    <a:cubicBezTo>
                      <a:pt x="449" y="836"/>
                      <a:pt x="454" y="853"/>
                      <a:pt x="460" y="869"/>
                    </a:cubicBezTo>
                    <a:cubicBezTo>
                      <a:pt x="463" y="878"/>
                      <a:pt x="466" y="887"/>
                      <a:pt x="470" y="896"/>
                    </a:cubicBezTo>
                    <a:cubicBezTo>
                      <a:pt x="474" y="906"/>
                      <a:pt x="479" y="915"/>
                      <a:pt x="482" y="925"/>
                    </a:cubicBezTo>
                    <a:cubicBezTo>
                      <a:pt x="487" y="939"/>
                      <a:pt x="490" y="952"/>
                      <a:pt x="494" y="966"/>
                    </a:cubicBezTo>
                    <a:cubicBezTo>
                      <a:pt x="495" y="971"/>
                      <a:pt x="497" y="976"/>
                      <a:pt x="498" y="981"/>
                    </a:cubicBezTo>
                    <a:cubicBezTo>
                      <a:pt x="498" y="985"/>
                      <a:pt x="498" y="989"/>
                      <a:pt x="504" y="991"/>
                    </a:cubicBezTo>
                    <a:cubicBezTo>
                      <a:pt x="499" y="996"/>
                      <a:pt x="501" y="1001"/>
                      <a:pt x="502" y="1007"/>
                    </a:cubicBezTo>
                    <a:cubicBezTo>
                      <a:pt x="503" y="1012"/>
                      <a:pt x="505" y="1017"/>
                      <a:pt x="505" y="1023"/>
                    </a:cubicBezTo>
                    <a:cubicBezTo>
                      <a:pt x="506" y="1028"/>
                      <a:pt x="507" y="1033"/>
                      <a:pt x="507" y="1037"/>
                    </a:cubicBezTo>
                    <a:cubicBezTo>
                      <a:pt x="509" y="1048"/>
                      <a:pt x="511" y="1058"/>
                      <a:pt x="512" y="1069"/>
                    </a:cubicBezTo>
                    <a:cubicBezTo>
                      <a:pt x="514" y="1077"/>
                      <a:pt x="514" y="1087"/>
                      <a:pt x="516" y="1095"/>
                    </a:cubicBezTo>
                    <a:cubicBezTo>
                      <a:pt x="518" y="1101"/>
                      <a:pt x="517" y="1106"/>
                      <a:pt x="517" y="1111"/>
                    </a:cubicBezTo>
                    <a:cubicBezTo>
                      <a:pt x="516" y="1118"/>
                      <a:pt x="517" y="1125"/>
                      <a:pt x="520" y="1132"/>
                    </a:cubicBezTo>
                    <a:cubicBezTo>
                      <a:pt x="521" y="1135"/>
                      <a:pt x="522" y="1136"/>
                      <a:pt x="526" y="1135"/>
                    </a:cubicBezTo>
                    <a:cubicBezTo>
                      <a:pt x="532" y="1133"/>
                      <a:pt x="537" y="1129"/>
                      <a:pt x="544" y="1127"/>
                    </a:cubicBezTo>
                    <a:cubicBezTo>
                      <a:pt x="546" y="1126"/>
                      <a:pt x="549" y="1124"/>
                      <a:pt x="553" y="1123"/>
                    </a:cubicBezTo>
                    <a:cubicBezTo>
                      <a:pt x="554" y="1123"/>
                      <a:pt x="555" y="1122"/>
                      <a:pt x="557" y="1121"/>
                    </a:cubicBezTo>
                    <a:cubicBezTo>
                      <a:pt x="561" y="1119"/>
                      <a:pt x="566" y="1116"/>
                      <a:pt x="570" y="1114"/>
                    </a:cubicBezTo>
                    <a:cubicBezTo>
                      <a:pt x="577" y="1111"/>
                      <a:pt x="584" y="1108"/>
                      <a:pt x="590" y="1105"/>
                    </a:cubicBezTo>
                    <a:cubicBezTo>
                      <a:pt x="593" y="1104"/>
                      <a:pt x="596" y="1101"/>
                      <a:pt x="599" y="1100"/>
                    </a:cubicBezTo>
                    <a:cubicBezTo>
                      <a:pt x="599" y="1096"/>
                      <a:pt x="599" y="1093"/>
                      <a:pt x="599" y="1089"/>
                    </a:cubicBezTo>
                    <a:cubicBezTo>
                      <a:pt x="599" y="1079"/>
                      <a:pt x="597" y="1070"/>
                      <a:pt x="596" y="1060"/>
                    </a:cubicBezTo>
                    <a:cubicBezTo>
                      <a:pt x="595" y="1055"/>
                      <a:pt x="595" y="1051"/>
                      <a:pt x="595" y="1046"/>
                    </a:cubicBezTo>
                    <a:cubicBezTo>
                      <a:pt x="595" y="1043"/>
                      <a:pt x="594" y="1041"/>
                      <a:pt x="594" y="1038"/>
                    </a:cubicBezTo>
                    <a:cubicBezTo>
                      <a:pt x="593" y="1024"/>
                      <a:pt x="592" y="1010"/>
                      <a:pt x="591" y="996"/>
                    </a:cubicBezTo>
                    <a:cubicBezTo>
                      <a:pt x="590" y="979"/>
                      <a:pt x="588" y="962"/>
                      <a:pt x="589" y="945"/>
                    </a:cubicBezTo>
                    <a:cubicBezTo>
                      <a:pt x="590" y="939"/>
                      <a:pt x="588" y="932"/>
                      <a:pt x="589" y="926"/>
                    </a:cubicBezTo>
                    <a:cubicBezTo>
                      <a:pt x="590" y="917"/>
                      <a:pt x="589" y="908"/>
                      <a:pt x="588" y="899"/>
                    </a:cubicBezTo>
                    <a:cubicBezTo>
                      <a:pt x="588" y="894"/>
                      <a:pt x="588" y="889"/>
                      <a:pt x="588" y="885"/>
                    </a:cubicBezTo>
                    <a:cubicBezTo>
                      <a:pt x="588" y="874"/>
                      <a:pt x="589" y="863"/>
                      <a:pt x="588" y="852"/>
                    </a:cubicBezTo>
                    <a:cubicBezTo>
                      <a:pt x="588" y="842"/>
                      <a:pt x="589" y="833"/>
                      <a:pt x="589" y="823"/>
                    </a:cubicBezTo>
                    <a:cubicBezTo>
                      <a:pt x="590" y="815"/>
                      <a:pt x="591" y="808"/>
                      <a:pt x="591" y="800"/>
                    </a:cubicBezTo>
                    <a:cubicBezTo>
                      <a:pt x="592" y="785"/>
                      <a:pt x="591" y="771"/>
                      <a:pt x="594" y="757"/>
                    </a:cubicBezTo>
                    <a:cubicBezTo>
                      <a:pt x="595" y="749"/>
                      <a:pt x="595" y="740"/>
                      <a:pt x="596" y="731"/>
                    </a:cubicBezTo>
                    <a:cubicBezTo>
                      <a:pt x="598" y="719"/>
                      <a:pt x="600" y="707"/>
                      <a:pt x="602" y="695"/>
                    </a:cubicBezTo>
                    <a:cubicBezTo>
                      <a:pt x="603" y="690"/>
                      <a:pt x="603" y="685"/>
                      <a:pt x="604" y="681"/>
                    </a:cubicBezTo>
                    <a:cubicBezTo>
                      <a:pt x="605" y="670"/>
                      <a:pt x="607" y="660"/>
                      <a:pt x="609" y="649"/>
                    </a:cubicBezTo>
                    <a:cubicBezTo>
                      <a:pt x="609" y="648"/>
                      <a:pt x="609" y="647"/>
                      <a:pt x="609" y="646"/>
                    </a:cubicBezTo>
                    <a:cubicBezTo>
                      <a:pt x="610" y="643"/>
                      <a:pt x="610" y="641"/>
                      <a:pt x="611" y="638"/>
                    </a:cubicBezTo>
                    <a:cubicBezTo>
                      <a:pt x="612" y="634"/>
                      <a:pt x="613" y="631"/>
                      <a:pt x="613" y="628"/>
                    </a:cubicBezTo>
                    <a:cubicBezTo>
                      <a:pt x="614" y="625"/>
                      <a:pt x="615" y="622"/>
                      <a:pt x="616" y="619"/>
                    </a:cubicBezTo>
                    <a:cubicBezTo>
                      <a:pt x="617" y="615"/>
                      <a:pt x="619" y="610"/>
                      <a:pt x="620" y="606"/>
                    </a:cubicBezTo>
                    <a:cubicBezTo>
                      <a:pt x="621" y="602"/>
                      <a:pt x="621" y="597"/>
                      <a:pt x="622" y="593"/>
                    </a:cubicBezTo>
                    <a:cubicBezTo>
                      <a:pt x="624" y="586"/>
                      <a:pt x="627" y="579"/>
                      <a:pt x="629" y="572"/>
                    </a:cubicBezTo>
                    <a:cubicBezTo>
                      <a:pt x="634" y="560"/>
                      <a:pt x="637" y="547"/>
                      <a:pt x="644" y="535"/>
                    </a:cubicBezTo>
                    <a:cubicBezTo>
                      <a:pt x="652" y="522"/>
                      <a:pt x="659" y="508"/>
                      <a:pt x="667" y="494"/>
                    </a:cubicBezTo>
                    <a:cubicBezTo>
                      <a:pt x="671" y="488"/>
                      <a:pt x="676" y="483"/>
                      <a:pt x="678" y="477"/>
                    </a:cubicBezTo>
                    <a:cubicBezTo>
                      <a:pt x="681" y="470"/>
                      <a:pt x="686" y="464"/>
                      <a:pt x="690" y="458"/>
                    </a:cubicBezTo>
                    <a:cubicBezTo>
                      <a:pt x="691" y="457"/>
                      <a:pt x="691" y="456"/>
                      <a:pt x="691" y="456"/>
                    </a:cubicBezTo>
                    <a:close/>
                    <a:moveTo>
                      <a:pt x="497" y="650"/>
                    </a:moveTo>
                    <a:cubicBezTo>
                      <a:pt x="501" y="640"/>
                      <a:pt x="504" y="631"/>
                      <a:pt x="507" y="622"/>
                    </a:cubicBezTo>
                    <a:cubicBezTo>
                      <a:pt x="511" y="613"/>
                      <a:pt x="513" y="604"/>
                      <a:pt x="517" y="596"/>
                    </a:cubicBezTo>
                    <a:cubicBezTo>
                      <a:pt x="520" y="587"/>
                      <a:pt x="524" y="578"/>
                      <a:pt x="528" y="570"/>
                    </a:cubicBezTo>
                    <a:cubicBezTo>
                      <a:pt x="533" y="560"/>
                      <a:pt x="538" y="550"/>
                      <a:pt x="544" y="540"/>
                    </a:cubicBezTo>
                    <a:cubicBezTo>
                      <a:pt x="547" y="534"/>
                      <a:pt x="552" y="528"/>
                      <a:pt x="556" y="522"/>
                    </a:cubicBezTo>
                    <a:cubicBezTo>
                      <a:pt x="563" y="509"/>
                      <a:pt x="571" y="497"/>
                      <a:pt x="578" y="484"/>
                    </a:cubicBezTo>
                    <a:cubicBezTo>
                      <a:pt x="586" y="470"/>
                      <a:pt x="596" y="457"/>
                      <a:pt x="607" y="445"/>
                    </a:cubicBezTo>
                    <a:cubicBezTo>
                      <a:pt x="612" y="440"/>
                      <a:pt x="617" y="434"/>
                      <a:pt x="623" y="428"/>
                    </a:cubicBezTo>
                    <a:cubicBezTo>
                      <a:pt x="620" y="424"/>
                      <a:pt x="617" y="420"/>
                      <a:pt x="614" y="416"/>
                    </a:cubicBezTo>
                    <a:cubicBezTo>
                      <a:pt x="608" y="408"/>
                      <a:pt x="603" y="399"/>
                      <a:pt x="600" y="389"/>
                    </a:cubicBezTo>
                    <a:cubicBezTo>
                      <a:pt x="599" y="384"/>
                      <a:pt x="598" y="378"/>
                      <a:pt x="597" y="373"/>
                    </a:cubicBezTo>
                    <a:cubicBezTo>
                      <a:pt x="596" y="368"/>
                      <a:pt x="595" y="362"/>
                      <a:pt x="594" y="357"/>
                    </a:cubicBezTo>
                    <a:cubicBezTo>
                      <a:pt x="594" y="349"/>
                      <a:pt x="595" y="342"/>
                      <a:pt x="596" y="335"/>
                    </a:cubicBezTo>
                    <a:cubicBezTo>
                      <a:pt x="597" y="324"/>
                      <a:pt x="598" y="312"/>
                      <a:pt x="600" y="301"/>
                    </a:cubicBezTo>
                    <a:cubicBezTo>
                      <a:pt x="602" y="288"/>
                      <a:pt x="602" y="274"/>
                      <a:pt x="601" y="261"/>
                    </a:cubicBezTo>
                    <a:cubicBezTo>
                      <a:pt x="601" y="259"/>
                      <a:pt x="600" y="258"/>
                      <a:pt x="600" y="256"/>
                    </a:cubicBezTo>
                    <a:cubicBezTo>
                      <a:pt x="598" y="250"/>
                      <a:pt x="595" y="243"/>
                      <a:pt x="593" y="236"/>
                    </a:cubicBezTo>
                    <a:cubicBezTo>
                      <a:pt x="592" y="233"/>
                      <a:pt x="591" y="231"/>
                      <a:pt x="590" y="229"/>
                    </a:cubicBezTo>
                    <a:cubicBezTo>
                      <a:pt x="590" y="230"/>
                      <a:pt x="589" y="230"/>
                      <a:pt x="589" y="230"/>
                    </a:cubicBezTo>
                    <a:cubicBezTo>
                      <a:pt x="589" y="231"/>
                      <a:pt x="588" y="231"/>
                      <a:pt x="587" y="232"/>
                    </a:cubicBezTo>
                    <a:cubicBezTo>
                      <a:pt x="582" y="238"/>
                      <a:pt x="577" y="241"/>
                      <a:pt x="569" y="239"/>
                    </a:cubicBezTo>
                    <a:cubicBezTo>
                      <a:pt x="568" y="239"/>
                      <a:pt x="567" y="237"/>
                      <a:pt x="565" y="236"/>
                    </a:cubicBezTo>
                    <a:cubicBezTo>
                      <a:pt x="567" y="235"/>
                      <a:pt x="568" y="234"/>
                      <a:pt x="569" y="234"/>
                    </a:cubicBezTo>
                    <a:cubicBezTo>
                      <a:pt x="571" y="232"/>
                      <a:pt x="573" y="231"/>
                      <a:pt x="576" y="229"/>
                    </a:cubicBezTo>
                    <a:cubicBezTo>
                      <a:pt x="581" y="226"/>
                      <a:pt x="581" y="220"/>
                      <a:pt x="584" y="216"/>
                    </a:cubicBezTo>
                    <a:cubicBezTo>
                      <a:pt x="587" y="211"/>
                      <a:pt x="587" y="207"/>
                      <a:pt x="586" y="202"/>
                    </a:cubicBezTo>
                    <a:cubicBezTo>
                      <a:pt x="585" y="192"/>
                      <a:pt x="583" y="181"/>
                      <a:pt x="578" y="172"/>
                    </a:cubicBezTo>
                    <a:cubicBezTo>
                      <a:pt x="575" y="165"/>
                      <a:pt x="569" y="163"/>
                      <a:pt x="564" y="161"/>
                    </a:cubicBezTo>
                    <a:cubicBezTo>
                      <a:pt x="559" y="159"/>
                      <a:pt x="556" y="161"/>
                      <a:pt x="555" y="166"/>
                    </a:cubicBezTo>
                    <a:cubicBezTo>
                      <a:pt x="555" y="168"/>
                      <a:pt x="555" y="171"/>
                      <a:pt x="554" y="174"/>
                    </a:cubicBezTo>
                    <a:cubicBezTo>
                      <a:pt x="554" y="175"/>
                      <a:pt x="553" y="177"/>
                      <a:pt x="552" y="179"/>
                    </a:cubicBezTo>
                    <a:cubicBezTo>
                      <a:pt x="545" y="177"/>
                      <a:pt x="544" y="174"/>
                      <a:pt x="545" y="168"/>
                    </a:cubicBezTo>
                    <a:cubicBezTo>
                      <a:pt x="546" y="164"/>
                      <a:pt x="548" y="160"/>
                      <a:pt x="549" y="155"/>
                    </a:cubicBezTo>
                    <a:cubicBezTo>
                      <a:pt x="542" y="154"/>
                      <a:pt x="535" y="153"/>
                      <a:pt x="529" y="153"/>
                    </a:cubicBezTo>
                    <a:cubicBezTo>
                      <a:pt x="522" y="154"/>
                      <a:pt x="516" y="155"/>
                      <a:pt x="509" y="156"/>
                    </a:cubicBezTo>
                    <a:cubicBezTo>
                      <a:pt x="499" y="157"/>
                      <a:pt x="489" y="159"/>
                      <a:pt x="480" y="160"/>
                    </a:cubicBezTo>
                    <a:cubicBezTo>
                      <a:pt x="476" y="160"/>
                      <a:pt x="472" y="160"/>
                      <a:pt x="469" y="161"/>
                    </a:cubicBezTo>
                    <a:cubicBezTo>
                      <a:pt x="466" y="163"/>
                      <a:pt x="463" y="163"/>
                      <a:pt x="460" y="163"/>
                    </a:cubicBezTo>
                    <a:cubicBezTo>
                      <a:pt x="452" y="162"/>
                      <a:pt x="443" y="162"/>
                      <a:pt x="435" y="162"/>
                    </a:cubicBezTo>
                    <a:cubicBezTo>
                      <a:pt x="427" y="162"/>
                      <a:pt x="418" y="162"/>
                      <a:pt x="410" y="162"/>
                    </a:cubicBezTo>
                    <a:cubicBezTo>
                      <a:pt x="405" y="163"/>
                      <a:pt x="401" y="162"/>
                      <a:pt x="396" y="162"/>
                    </a:cubicBezTo>
                    <a:cubicBezTo>
                      <a:pt x="389" y="162"/>
                      <a:pt x="381" y="162"/>
                      <a:pt x="374" y="160"/>
                    </a:cubicBezTo>
                    <a:cubicBezTo>
                      <a:pt x="370" y="160"/>
                      <a:pt x="367" y="159"/>
                      <a:pt x="363" y="159"/>
                    </a:cubicBezTo>
                    <a:cubicBezTo>
                      <a:pt x="359" y="158"/>
                      <a:pt x="355" y="157"/>
                      <a:pt x="350" y="156"/>
                    </a:cubicBezTo>
                    <a:cubicBezTo>
                      <a:pt x="342" y="154"/>
                      <a:pt x="334" y="152"/>
                      <a:pt x="326" y="151"/>
                    </a:cubicBezTo>
                    <a:cubicBezTo>
                      <a:pt x="324" y="154"/>
                      <a:pt x="322" y="157"/>
                      <a:pt x="320" y="160"/>
                    </a:cubicBezTo>
                    <a:cubicBezTo>
                      <a:pt x="318" y="163"/>
                      <a:pt x="315" y="166"/>
                      <a:pt x="313" y="170"/>
                    </a:cubicBezTo>
                    <a:cubicBezTo>
                      <a:pt x="309" y="175"/>
                      <a:pt x="306" y="181"/>
                      <a:pt x="302" y="186"/>
                    </a:cubicBezTo>
                    <a:cubicBezTo>
                      <a:pt x="297" y="193"/>
                      <a:pt x="293" y="201"/>
                      <a:pt x="293" y="210"/>
                    </a:cubicBezTo>
                    <a:cubicBezTo>
                      <a:pt x="294" y="220"/>
                      <a:pt x="295" y="231"/>
                      <a:pt x="299" y="241"/>
                    </a:cubicBezTo>
                    <a:cubicBezTo>
                      <a:pt x="299" y="243"/>
                      <a:pt x="300" y="244"/>
                      <a:pt x="301" y="246"/>
                    </a:cubicBezTo>
                    <a:cubicBezTo>
                      <a:pt x="304" y="245"/>
                      <a:pt x="306" y="244"/>
                      <a:pt x="307" y="243"/>
                    </a:cubicBezTo>
                    <a:cubicBezTo>
                      <a:pt x="313" y="240"/>
                      <a:pt x="318" y="238"/>
                      <a:pt x="324" y="236"/>
                    </a:cubicBezTo>
                    <a:cubicBezTo>
                      <a:pt x="332" y="233"/>
                      <a:pt x="340" y="236"/>
                      <a:pt x="346" y="241"/>
                    </a:cubicBezTo>
                    <a:cubicBezTo>
                      <a:pt x="348" y="243"/>
                      <a:pt x="348" y="244"/>
                      <a:pt x="347" y="246"/>
                    </a:cubicBezTo>
                    <a:cubicBezTo>
                      <a:pt x="341" y="245"/>
                      <a:pt x="336" y="244"/>
                      <a:pt x="329" y="246"/>
                    </a:cubicBezTo>
                    <a:cubicBezTo>
                      <a:pt x="335" y="257"/>
                      <a:pt x="335" y="269"/>
                      <a:pt x="327" y="280"/>
                    </a:cubicBezTo>
                    <a:cubicBezTo>
                      <a:pt x="324" y="280"/>
                      <a:pt x="320" y="280"/>
                      <a:pt x="315" y="280"/>
                    </a:cubicBezTo>
                    <a:cubicBezTo>
                      <a:pt x="315" y="282"/>
                      <a:pt x="314" y="284"/>
                      <a:pt x="315" y="286"/>
                    </a:cubicBezTo>
                    <a:cubicBezTo>
                      <a:pt x="317" y="297"/>
                      <a:pt x="321" y="308"/>
                      <a:pt x="325" y="319"/>
                    </a:cubicBezTo>
                    <a:cubicBezTo>
                      <a:pt x="326" y="323"/>
                      <a:pt x="328" y="327"/>
                      <a:pt x="331" y="331"/>
                    </a:cubicBezTo>
                    <a:cubicBezTo>
                      <a:pt x="335" y="338"/>
                      <a:pt x="340" y="344"/>
                      <a:pt x="345" y="351"/>
                    </a:cubicBezTo>
                    <a:cubicBezTo>
                      <a:pt x="346" y="354"/>
                      <a:pt x="348" y="356"/>
                      <a:pt x="350" y="359"/>
                    </a:cubicBezTo>
                    <a:cubicBezTo>
                      <a:pt x="355" y="365"/>
                      <a:pt x="361" y="372"/>
                      <a:pt x="366" y="378"/>
                    </a:cubicBezTo>
                    <a:cubicBezTo>
                      <a:pt x="371" y="383"/>
                      <a:pt x="376" y="388"/>
                      <a:pt x="381" y="392"/>
                    </a:cubicBezTo>
                    <a:cubicBezTo>
                      <a:pt x="387" y="397"/>
                      <a:pt x="394" y="401"/>
                      <a:pt x="400" y="405"/>
                    </a:cubicBezTo>
                    <a:cubicBezTo>
                      <a:pt x="410" y="412"/>
                      <a:pt x="420" y="418"/>
                      <a:pt x="432" y="419"/>
                    </a:cubicBezTo>
                    <a:cubicBezTo>
                      <a:pt x="441" y="420"/>
                      <a:pt x="450" y="422"/>
                      <a:pt x="458" y="416"/>
                    </a:cubicBezTo>
                    <a:cubicBezTo>
                      <a:pt x="458" y="416"/>
                      <a:pt x="459" y="416"/>
                      <a:pt x="460" y="415"/>
                    </a:cubicBezTo>
                    <a:cubicBezTo>
                      <a:pt x="466" y="414"/>
                      <a:pt x="473" y="412"/>
                      <a:pt x="479" y="410"/>
                    </a:cubicBezTo>
                    <a:cubicBezTo>
                      <a:pt x="488" y="408"/>
                      <a:pt x="497" y="404"/>
                      <a:pt x="505" y="399"/>
                    </a:cubicBezTo>
                    <a:cubicBezTo>
                      <a:pt x="509" y="397"/>
                      <a:pt x="512" y="394"/>
                      <a:pt x="516" y="392"/>
                    </a:cubicBezTo>
                    <a:cubicBezTo>
                      <a:pt x="534" y="381"/>
                      <a:pt x="548" y="367"/>
                      <a:pt x="554" y="346"/>
                    </a:cubicBezTo>
                    <a:cubicBezTo>
                      <a:pt x="555" y="344"/>
                      <a:pt x="556" y="342"/>
                      <a:pt x="557" y="341"/>
                    </a:cubicBezTo>
                    <a:cubicBezTo>
                      <a:pt x="559" y="339"/>
                      <a:pt x="561" y="339"/>
                      <a:pt x="563" y="340"/>
                    </a:cubicBezTo>
                    <a:cubicBezTo>
                      <a:pt x="565" y="341"/>
                      <a:pt x="567" y="343"/>
                      <a:pt x="566" y="345"/>
                    </a:cubicBezTo>
                    <a:cubicBezTo>
                      <a:pt x="564" y="351"/>
                      <a:pt x="562" y="357"/>
                      <a:pt x="559" y="362"/>
                    </a:cubicBezTo>
                    <a:cubicBezTo>
                      <a:pt x="557" y="365"/>
                      <a:pt x="556" y="368"/>
                      <a:pt x="556" y="371"/>
                    </a:cubicBezTo>
                    <a:cubicBezTo>
                      <a:pt x="556" y="373"/>
                      <a:pt x="556" y="374"/>
                      <a:pt x="556" y="376"/>
                    </a:cubicBezTo>
                    <a:cubicBezTo>
                      <a:pt x="552" y="375"/>
                      <a:pt x="551" y="375"/>
                      <a:pt x="549" y="377"/>
                    </a:cubicBezTo>
                    <a:cubicBezTo>
                      <a:pt x="545" y="380"/>
                      <a:pt x="541" y="384"/>
                      <a:pt x="537" y="388"/>
                    </a:cubicBezTo>
                    <a:cubicBezTo>
                      <a:pt x="530" y="394"/>
                      <a:pt x="523" y="400"/>
                      <a:pt x="516" y="405"/>
                    </a:cubicBezTo>
                    <a:cubicBezTo>
                      <a:pt x="508" y="412"/>
                      <a:pt x="498" y="413"/>
                      <a:pt x="489" y="417"/>
                    </a:cubicBezTo>
                    <a:cubicBezTo>
                      <a:pt x="483" y="420"/>
                      <a:pt x="476" y="421"/>
                      <a:pt x="470" y="423"/>
                    </a:cubicBezTo>
                    <a:cubicBezTo>
                      <a:pt x="471" y="430"/>
                      <a:pt x="472" y="438"/>
                      <a:pt x="475" y="445"/>
                    </a:cubicBezTo>
                    <a:cubicBezTo>
                      <a:pt x="481" y="464"/>
                      <a:pt x="486" y="483"/>
                      <a:pt x="486" y="503"/>
                    </a:cubicBezTo>
                    <a:cubicBezTo>
                      <a:pt x="487" y="508"/>
                      <a:pt x="487" y="513"/>
                      <a:pt x="486" y="517"/>
                    </a:cubicBezTo>
                    <a:cubicBezTo>
                      <a:pt x="486" y="522"/>
                      <a:pt x="485" y="522"/>
                      <a:pt x="481" y="522"/>
                    </a:cubicBezTo>
                    <a:cubicBezTo>
                      <a:pt x="476" y="522"/>
                      <a:pt x="475" y="521"/>
                      <a:pt x="475" y="517"/>
                    </a:cubicBezTo>
                    <a:cubicBezTo>
                      <a:pt x="475" y="514"/>
                      <a:pt x="475" y="511"/>
                      <a:pt x="476" y="508"/>
                    </a:cubicBezTo>
                    <a:cubicBezTo>
                      <a:pt x="476" y="506"/>
                      <a:pt x="476" y="504"/>
                      <a:pt x="476" y="502"/>
                    </a:cubicBezTo>
                    <a:cubicBezTo>
                      <a:pt x="475" y="502"/>
                      <a:pt x="475" y="502"/>
                      <a:pt x="474" y="502"/>
                    </a:cubicBezTo>
                    <a:cubicBezTo>
                      <a:pt x="474" y="503"/>
                      <a:pt x="473" y="504"/>
                      <a:pt x="473" y="505"/>
                    </a:cubicBezTo>
                    <a:cubicBezTo>
                      <a:pt x="474" y="510"/>
                      <a:pt x="473" y="515"/>
                      <a:pt x="472" y="520"/>
                    </a:cubicBezTo>
                    <a:cubicBezTo>
                      <a:pt x="470" y="525"/>
                      <a:pt x="471" y="531"/>
                      <a:pt x="471" y="537"/>
                    </a:cubicBezTo>
                    <a:cubicBezTo>
                      <a:pt x="471" y="545"/>
                      <a:pt x="473" y="553"/>
                      <a:pt x="474" y="561"/>
                    </a:cubicBezTo>
                    <a:cubicBezTo>
                      <a:pt x="474" y="565"/>
                      <a:pt x="475" y="569"/>
                      <a:pt x="476" y="574"/>
                    </a:cubicBezTo>
                    <a:cubicBezTo>
                      <a:pt x="476" y="576"/>
                      <a:pt x="476" y="579"/>
                      <a:pt x="477" y="581"/>
                    </a:cubicBezTo>
                    <a:cubicBezTo>
                      <a:pt x="478" y="587"/>
                      <a:pt x="479" y="593"/>
                      <a:pt x="480" y="598"/>
                    </a:cubicBezTo>
                    <a:cubicBezTo>
                      <a:pt x="482" y="605"/>
                      <a:pt x="483" y="612"/>
                      <a:pt x="485" y="618"/>
                    </a:cubicBezTo>
                    <a:cubicBezTo>
                      <a:pt x="488" y="628"/>
                      <a:pt x="492" y="637"/>
                      <a:pt x="495" y="647"/>
                    </a:cubicBezTo>
                    <a:cubicBezTo>
                      <a:pt x="495" y="648"/>
                      <a:pt x="496" y="648"/>
                      <a:pt x="497" y="650"/>
                    </a:cubicBezTo>
                    <a:close/>
                    <a:moveTo>
                      <a:pt x="145" y="1205"/>
                    </a:moveTo>
                    <a:cubicBezTo>
                      <a:pt x="147" y="1209"/>
                      <a:pt x="149" y="1214"/>
                      <a:pt x="152" y="1217"/>
                    </a:cubicBezTo>
                    <a:cubicBezTo>
                      <a:pt x="161" y="1228"/>
                      <a:pt x="169" y="1238"/>
                      <a:pt x="178" y="1248"/>
                    </a:cubicBezTo>
                    <a:cubicBezTo>
                      <a:pt x="187" y="1258"/>
                      <a:pt x="197" y="1267"/>
                      <a:pt x="207" y="1276"/>
                    </a:cubicBezTo>
                    <a:cubicBezTo>
                      <a:pt x="212" y="1279"/>
                      <a:pt x="218" y="1281"/>
                      <a:pt x="222" y="1285"/>
                    </a:cubicBezTo>
                    <a:cubicBezTo>
                      <a:pt x="227" y="1289"/>
                      <a:pt x="234" y="1290"/>
                      <a:pt x="239" y="1292"/>
                    </a:cubicBezTo>
                    <a:cubicBezTo>
                      <a:pt x="241" y="1293"/>
                      <a:pt x="242" y="1293"/>
                      <a:pt x="243" y="1292"/>
                    </a:cubicBezTo>
                    <a:cubicBezTo>
                      <a:pt x="247" y="1290"/>
                      <a:pt x="252" y="1288"/>
                      <a:pt x="255" y="1285"/>
                    </a:cubicBezTo>
                    <a:cubicBezTo>
                      <a:pt x="265" y="1276"/>
                      <a:pt x="275" y="1267"/>
                      <a:pt x="284" y="1257"/>
                    </a:cubicBezTo>
                    <a:cubicBezTo>
                      <a:pt x="295" y="1246"/>
                      <a:pt x="306" y="1234"/>
                      <a:pt x="316" y="1222"/>
                    </a:cubicBezTo>
                    <a:cubicBezTo>
                      <a:pt x="328" y="1209"/>
                      <a:pt x="340" y="1196"/>
                      <a:pt x="352" y="1183"/>
                    </a:cubicBezTo>
                    <a:cubicBezTo>
                      <a:pt x="357" y="1178"/>
                      <a:pt x="361" y="1173"/>
                      <a:pt x="366" y="1168"/>
                    </a:cubicBezTo>
                    <a:cubicBezTo>
                      <a:pt x="370" y="1163"/>
                      <a:pt x="374" y="1157"/>
                      <a:pt x="379" y="1152"/>
                    </a:cubicBezTo>
                    <a:cubicBezTo>
                      <a:pt x="386" y="1146"/>
                      <a:pt x="393" y="1139"/>
                      <a:pt x="399" y="1131"/>
                    </a:cubicBezTo>
                    <a:cubicBezTo>
                      <a:pt x="403" y="1125"/>
                      <a:pt x="407" y="1119"/>
                      <a:pt x="412" y="1113"/>
                    </a:cubicBezTo>
                    <a:cubicBezTo>
                      <a:pt x="420" y="1104"/>
                      <a:pt x="429" y="1095"/>
                      <a:pt x="437" y="1085"/>
                    </a:cubicBezTo>
                    <a:cubicBezTo>
                      <a:pt x="443" y="1078"/>
                      <a:pt x="449" y="1069"/>
                      <a:pt x="455" y="1061"/>
                    </a:cubicBezTo>
                    <a:cubicBezTo>
                      <a:pt x="463" y="1050"/>
                      <a:pt x="471" y="1038"/>
                      <a:pt x="477" y="1025"/>
                    </a:cubicBezTo>
                    <a:cubicBezTo>
                      <a:pt x="482" y="1015"/>
                      <a:pt x="486" y="1006"/>
                      <a:pt x="490" y="996"/>
                    </a:cubicBezTo>
                    <a:cubicBezTo>
                      <a:pt x="491" y="995"/>
                      <a:pt x="491" y="993"/>
                      <a:pt x="491" y="991"/>
                    </a:cubicBezTo>
                    <a:cubicBezTo>
                      <a:pt x="489" y="976"/>
                      <a:pt x="484" y="962"/>
                      <a:pt x="480" y="948"/>
                    </a:cubicBezTo>
                    <a:cubicBezTo>
                      <a:pt x="478" y="941"/>
                      <a:pt x="475" y="934"/>
                      <a:pt x="474" y="927"/>
                    </a:cubicBezTo>
                    <a:cubicBezTo>
                      <a:pt x="472" y="919"/>
                      <a:pt x="468" y="911"/>
                      <a:pt x="465" y="902"/>
                    </a:cubicBezTo>
                    <a:cubicBezTo>
                      <a:pt x="460" y="892"/>
                      <a:pt x="455" y="881"/>
                      <a:pt x="451" y="870"/>
                    </a:cubicBezTo>
                    <a:cubicBezTo>
                      <a:pt x="446" y="855"/>
                      <a:pt x="442" y="840"/>
                      <a:pt x="436" y="827"/>
                    </a:cubicBezTo>
                    <a:cubicBezTo>
                      <a:pt x="429" y="813"/>
                      <a:pt x="423" y="800"/>
                      <a:pt x="416" y="786"/>
                    </a:cubicBezTo>
                    <a:cubicBezTo>
                      <a:pt x="414" y="781"/>
                      <a:pt x="411" y="776"/>
                      <a:pt x="409" y="771"/>
                    </a:cubicBezTo>
                    <a:cubicBezTo>
                      <a:pt x="406" y="761"/>
                      <a:pt x="403" y="750"/>
                      <a:pt x="399" y="740"/>
                    </a:cubicBezTo>
                    <a:cubicBezTo>
                      <a:pt x="399" y="738"/>
                      <a:pt x="397" y="736"/>
                      <a:pt x="397" y="734"/>
                    </a:cubicBezTo>
                    <a:cubicBezTo>
                      <a:pt x="392" y="736"/>
                      <a:pt x="393" y="740"/>
                      <a:pt x="392" y="742"/>
                    </a:cubicBezTo>
                    <a:cubicBezTo>
                      <a:pt x="389" y="752"/>
                      <a:pt x="387" y="762"/>
                      <a:pt x="384" y="772"/>
                    </a:cubicBezTo>
                    <a:cubicBezTo>
                      <a:pt x="380" y="783"/>
                      <a:pt x="376" y="794"/>
                      <a:pt x="373" y="806"/>
                    </a:cubicBezTo>
                    <a:cubicBezTo>
                      <a:pt x="366" y="826"/>
                      <a:pt x="361" y="846"/>
                      <a:pt x="354" y="865"/>
                    </a:cubicBezTo>
                    <a:cubicBezTo>
                      <a:pt x="349" y="879"/>
                      <a:pt x="345" y="893"/>
                      <a:pt x="341" y="907"/>
                    </a:cubicBezTo>
                    <a:cubicBezTo>
                      <a:pt x="338" y="915"/>
                      <a:pt x="337" y="922"/>
                      <a:pt x="335" y="929"/>
                    </a:cubicBezTo>
                    <a:cubicBezTo>
                      <a:pt x="332" y="938"/>
                      <a:pt x="329" y="947"/>
                      <a:pt x="323" y="954"/>
                    </a:cubicBezTo>
                    <a:cubicBezTo>
                      <a:pt x="319" y="961"/>
                      <a:pt x="317" y="968"/>
                      <a:pt x="313" y="975"/>
                    </a:cubicBezTo>
                    <a:cubicBezTo>
                      <a:pt x="302" y="992"/>
                      <a:pt x="291" y="1009"/>
                      <a:pt x="280" y="1026"/>
                    </a:cubicBezTo>
                    <a:cubicBezTo>
                      <a:pt x="279" y="1028"/>
                      <a:pt x="278" y="1031"/>
                      <a:pt x="276" y="1034"/>
                    </a:cubicBezTo>
                    <a:cubicBezTo>
                      <a:pt x="269" y="1044"/>
                      <a:pt x="263" y="1054"/>
                      <a:pt x="256" y="1064"/>
                    </a:cubicBezTo>
                    <a:cubicBezTo>
                      <a:pt x="250" y="1072"/>
                      <a:pt x="246" y="1080"/>
                      <a:pt x="239" y="1087"/>
                    </a:cubicBezTo>
                    <a:cubicBezTo>
                      <a:pt x="227" y="1101"/>
                      <a:pt x="215" y="1116"/>
                      <a:pt x="204" y="1131"/>
                    </a:cubicBezTo>
                    <a:cubicBezTo>
                      <a:pt x="201" y="1135"/>
                      <a:pt x="199" y="1139"/>
                      <a:pt x="196" y="1143"/>
                    </a:cubicBezTo>
                    <a:cubicBezTo>
                      <a:pt x="190" y="1150"/>
                      <a:pt x="184" y="1157"/>
                      <a:pt x="179" y="1164"/>
                    </a:cubicBezTo>
                    <a:cubicBezTo>
                      <a:pt x="173" y="1173"/>
                      <a:pt x="166" y="1181"/>
                      <a:pt x="159" y="1189"/>
                    </a:cubicBezTo>
                    <a:cubicBezTo>
                      <a:pt x="156" y="1191"/>
                      <a:pt x="154" y="1194"/>
                      <a:pt x="152" y="1196"/>
                    </a:cubicBezTo>
                    <a:cubicBezTo>
                      <a:pt x="150" y="1199"/>
                      <a:pt x="148" y="1201"/>
                      <a:pt x="145" y="1205"/>
                    </a:cubicBezTo>
                    <a:close/>
                    <a:moveTo>
                      <a:pt x="700" y="453"/>
                    </a:moveTo>
                    <a:cubicBezTo>
                      <a:pt x="697" y="458"/>
                      <a:pt x="695" y="463"/>
                      <a:pt x="692" y="468"/>
                    </a:cubicBezTo>
                    <a:cubicBezTo>
                      <a:pt x="687" y="475"/>
                      <a:pt x="682" y="482"/>
                      <a:pt x="677" y="490"/>
                    </a:cubicBezTo>
                    <a:cubicBezTo>
                      <a:pt x="671" y="500"/>
                      <a:pt x="665" y="510"/>
                      <a:pt x="659" y="520"/>
                    </a:cubicBezTo>
                    <a:cubicBezTo>
                      <a:pt x="655" y="528"/>
                      <a:pt x="650" y="535"/>
                      <a:pt x="647" y="544"/>
                    </a:cubicBezTo>
                    <a:cubicBezTo>
                      <a:pt x="646" y="549"/>
                      <a:pt x="644" y="555"/>
                      <a:pt x="641" y="560"/>
                    </a:cubicBezTo>
                    <a:cubicBezTo>
                      <a:pt x="637" y="571"/>
                      <a:pt x="633" y="582"/>
                      <a:pt x="630" y="594"/>
                    </a:cubicBezTo>
                    <a:cubicBezTo>
                      <a:pt x="627" y="605"/>
                      <a:pt x="624" y="616"/>
                      <a:pt x="621" y="628"/>
                    </a:cubicBezTo>
                    <a:cubicBezTo>
                      <a:pt x="619" y="633"/>
                      <a:pt x="617" y="639"/>
                      <a:pt x="616" y="645"/>
                    </a:cubicBezTo>
                    <a:cubicBezTo>
                      <a:pt x="614" y="658"/>
                      <a:pt x="613" y="670"/>
                      <a:pt x="612" y="683"/>
                    </a:cubicBezTo>
                    <a:cubicBezTo>
                      <a:pt x="610" y="692"/>
                      <a:pt x="609" y="701"/>
                      <a:pt x="607" y="710"/>
                    </a:cubicBezTo>
                    <a:cubicBezTo>
                      <a:pt x="607" y="714"/>
                      <a:pt x="606" y="718"/>
                      <a:pt x="605" y="722"/>
                    </a:cubicBezTo>
                    <a:cubicBezTo>
                      <a:pt x="604" y="728"/>
                      <a:pt x="605" y="736"/>
                      <a:pt x="602" y="742"/>
                    </a:cubicBezTo>
                    <a:cubicBezTo>
                      <a:pt x="604" y="748"/>
                      <a:pt x="602" y="753"/>
                      <a:pt x="602" y="758"/>
                    </a:cubicBezTo>
                    <a:cubicBezTo>
                      <a:pt x="601" y="761"/>
                      <a:pt x="601" y="765"/>
                      <a:pt x="600" y="769"/>
                    </a:cubicBezTo>
                    <a:cubicBezTo>
                      <a:pt x="600" y="777"/>
                      <a:pt x="600" y="786"/>
                      <a:pt x="599" y="795"/>
                    </a:cubicBezTo>
                    <a:cubicBezTo>
                      <a:pt x="598" y="810"/>
                      <a:pt x="597" y="824"/>
                      <a:pt x="597" y="839"/>
                    </a:cubicBezTo>
                    <a:cubicBezTo>
                      <a:pt x="597" y="855"/>
                      <a:pt x="597" y="872"/>
                      <a:pt x="597" y="888"/>
                    </a:cubicBezTo>
                    <a:cubicBezTo>
                      <a:pt x="597" y="894"/>
                      <a:pt x="597" y="900"/>
                      <a:pt x="597" y="906"/>
                    </a:cubicBezTo>
                    <a:cubicBezTo>
                      <a:pt x="597" y="912"/>
                      <a:pt x="598" y="918"/>
                      <a:pt x="598" y="924"/>
                    </a:cubicBezTo>
                    <a:cubicBezTo>
                      <a:pt x="598" y="935"/>
                      <a:pt x="598" y="946"/>
                      <a:pt x="598" y="957"/>
                    </a:cubicBezTo>
                    <a:cubicBezTo>
                      <a:pt x="598" y="965"/>
                      <a:pt x="598" y="973"/>
                      <a:pt x="599" y="981"/>
                    </a:cubicBezTo>
                    <a:cubicBezTo>
                      <a:pt x="600" y="990"/>
                      <a:pt x="601" y="998"/>
                      <a:pt x="602" y="1006"/>
                    </a:cubicBezTo>
                    <a:cubicBezTo>
                      <a:pt x="602" y="1016"/>
                      <a:pt x="603" y="1026"/>
                      <a:pt x="604" y="1035"/>
                    </a:cubicBezTo>
                    <a:cubicBezTo>
                      <a:pt x="604" y="1042"/>
                      <a:pt x="605" y="1049"/>
                      <a:pt x="606" y="1055"/>
                    </a:cubicBezTo>
                    <a:cubicBezTo>
                      <a:pt x="606" y="1059"/>
                      <a:pt x="606" y="1062"/>
                      <a:pt x="606" y="1065"/>
                    </a:cubicBezTo>
                    <a:cubicBezTo>
                      <a:pt x="609" y="1076"/>
                      <a:pt x="609" y="1088"/>
                      <a:pt x="609" y="1099"/>
                    </a:cubicBezTo>
                    <a:cubicBezTo>
                      <a:pt x="609" y="1099"/>
                      <a:pt x="610" y="1100"/>
                      <a:pt x="610" y="1101"/>
                    </a:cubicBezTo>
                    <a:cubicBezTo>
                      <a:pt x="613" y="1098"/>
                      <a:pt x="615" y="1095"/>
                      <a:pt x="617" y="1092"/>
                    </a:cubicBezTo>
                    <a:cubicBezTo>
                      <a:pt x="619" y="1090"/>
                      <a:pt x="620" y="1088"/>
                      <a:pt x="622" y="1086"/>
                    </a:cubicBezTo>
                    <a:cubicBezTo>
                      <a:pt x="626" y="1084"/>
                      <a:pt x="629" y="1082"/>
                      <a:pt x="632" y="1080"/>
                    </a:cubicBezTo>
                    <a:cubicBezTo>
                      <a:pt x="644" y="1075"/>
                      <a:pt x="656" y="1069"/>
                      <a:pt x="668" y="1063"/>
                    </a:cubicBezTo>
                    <a:cubicBezTo>
                      <a:pt x="671" y="1062"/>
                      <a:pt x="673" y="1061"/>
                      <a:pt x="676" y="1059"/>
                    </a:cubicBezTo>
                    <a:cubicBezTo>
                      <a:pt x="683" y="1057"/>
                      <a:pt x="689" y="1055"/>
                      <a:pt x="696" y="1052"/>
                    </a:cubicBezTo>
                    <a:cubicBezTo>
                      <a:pt x="704" y="1049"/>
                      <a:pt x="712" y="1045"/>
                      <a:pt x="721" y="1041"/>
                    </a:cubicBezTo>
                    <a:cubicBezTo>
                      <a:pt x="722" y="1041"/>
                      <a:pt x="723" y="1040"/>
                      <a:pt x="724" y="1039"/>
                    </a:cubicBezTo>
                    <a:cubicBezTo>
                      <a:pt x="723" y="1038"/>
                      <a:pt x="723" y="1037"/>
                      <a:pt x="722" y="1036"/>
                    </a:cubicBezTo>
                    <a:cubicBezTo>
                      <a:pt x="719" y="1034"/>
                      <a:pt x="718" y="1031"/>
                      <a:pt x="720" y="1027"/>
                    </a:cubicBezTo>
                    <a:cubicBezTo>
                      <a:pt x="721" y="1023"/>
                      <a:pt x="723" y="1019"/>
                      <a:pt x="725" y="1016"/>
                    </a:cubicBezTo>
                    <a:cubicBezTo>
                      <a:pt x="731" y="1004"/>
                      <a:pt x="739" y="994"/>
                      <a:pt x="748" y="985"/>
                    </a:cubicBezTo>
                    <a:cubicBezTo>
                      <a:pt x="750" y="981"/>
                      <a:pt x="753" y="978"/>
                      <a:pt x="755" y="975"/>
                    </a:cubicBezTo>
                    <a:cubicBezTo>
                      <a:pt x="761" y="968"/>
                      <a:pt x="766" y="961"/>
                      <a:pt x="772" y="955"/>
                    </a:cubicBezTo>
                    <a:cubicBezTo>
                      <a:pt x="783" y="944"/>
                      <a:pt x="793" y="934"/>
                      <a:pt x="804" y="924"/>
                    </a:cubicBezTo>
                    <a:cubicBezTo>
                      <a:pt x="818" y="910"/>
                      <a:pt x="832" y="896"/>
                      <a:pt x="847" y="883"/>
                    </a:cubicBezTo>
                    <a:cubicBezTo>
                      <a:pt x="848" y="883"/>
                      <a:pt x="848" y="882"/>
                      <a:pt x="849" y="881"/>
                    </a:cubicBezTo>
                    <a:cubicBezTo>
                      <a:pt x="846" y="877"/>
                      <a:pt x="844" y="873"/>
                      <a:pt x="841" y="869"/>
                    </a:cubicBezTo>
                    <a:cubicBezTo>
                      <a:pt x="839" y="864"/>
                      <a:pt x="836" y="860"/>
                      <a:pt x="832" y="857"/>
                    </a:cubicBezTo>
                    <a:cubicBezTo>
                      <a:pt x="825" y="860"/>
                      <a:pt x="817" y="863"/>
                      <a:pt x="809" y="861"/>
                    </a:cubicBezTo>
                    <a:cubicBezTo>
                      <a:pt x="809" y="861"/>
                      <a:pt x="807" y="862"/>
                      <a:pt x="806" y="862"/>
                    </a:cubicBezTo>
                    <a:cubicBezTo>
                      <a:pt x="802" y="865"/>
                      <a:pt x="798" y="864"/>
                      <a:pt x="794" y="861"/>
                    </a:cubicBezTo>
                    <a:cubicBezTo>
                      <a:pt x="787" y="857"/>
                      <a:pt x="781" y="853"/>
                      <a:pt x="775" y="849"/>
                    </a:cubicBezTo>
                    <a:cubicBezTo>
                      <a:pt x="760" y="838"/>
                      <a:pt x="750" y="823"/>
                      <a:pt x="740" y="808"/>
                    </a:cubicBezTo>
                    <a:cubicBezTo>
                      <a:pt x="740" y="807"/>
                      <a:pt x="740" y="806"/>
                      <a:pt x="739" y="805"/>
                    </a:cubicBezTo>
                    <a:cubicBezTo>
                      <a:pt x="738" y="802"/>
                      <a:pt x="737" y="800"/>
                      <a:pt x="736" y="798"/>
                    </a:cubicBezTo>
                    <a:cubicBezTo>
                      <a:pt x="734" y="792"/>
                      <a:pt x="730" y="786"/>
                      <a:pt x="728" y="780"/>
                    </a:cubicBezTo>
                    <a:cubicBezTo>
                      <a:pt x="726" y="775"/>
                      <a:pt x="725" y="769"/>
                      <a:pt x="723" y="764"/>
                    </a:cubicBezTo>
                    <a:cubicBezTo>
                      <a:pt x="719" y="757"/>
                      <a:pt x="717" y="748"/>
                      <a:pt x="715" y="740"/>
                    </a:cubicBezTo>
                    <a:cubicBezTo>
                      <a:pt x="713" y="733"/>
                      <a:pt x="712" y="726"/>
                      <a:pt x="711" y="719"/>
                    </a:cubicBezTo>
                    <a:cubicBezTo>
                      <a:pt x="710" y="715"/>
                      <a:pt x="709" y="711"/>
                      <a:pt x="708" y="707"/>
                    </a:cubicBezTo>
                    <a:cubicBezTo>
                      <a:pt x="707" y="700"/>
                      <a:pt x="707" y="694"/>
                      <a:pt x="706" y="688"/>
                    </a:cubicBezTo>
                    <a:cubicBezTo>
                      <a:pt x="704" y="677"/>
                      <a:pt x="702" y="666"/>
                      <a:pt x="701" y="654"/>
                    </a:cubicBezTo>
                    <a:cubicBezTo>
                      <a:pt x="700" y="644"/>
                      <a:pt x="700" y="634"/>
                      <a:pt x="700" y="623"/>
                    </a:cubicBezTo>
                    <a:cubicBezTo>
                      <a:pt x="700" y="618"/>
                      <a:pt x="700" y="612"/>
                      <a:pt x="701" y="606"/>
                    </a:cubicBezTo>
                    <a:cubicBezTo>
                      <a:pt x="702" y="595"/>
                      <a:pt x="705" y="585"/>
                      <a:pt x="704" y="573"/>
                    </a:cubicBezTo>
                    <a:cubicBezTo>
                      <a:pt x="704" y="572"/>
                      <a:pt x="705" y="571"/>
                      <a:pt x="705" y="570"/>
                    </a:cubicBezTo>
                    <a:cubicBezTo>
                      <a:pt x="706" y="565"/>
                      <a:pt x="708" y="561"/>
                      <a:pt x="708" y="557"/>
                    </a:cubicBezTo>
                    <a:cubicBezTo>
                      <a:pt x="710" y="548"/>
                      <a:pt x="712" y="539"/>
                      <a:pt x="716" y="531"/>
                    </a:cubicBezTo>
                    <a:cubicBezTo>
                      <a:pt x="717" y="527"/>
                      <a:pt x="720" y="523"/>
                      <a:pt x="721" y="519"/>
                    </a:cubicBezTo>
                    <a:cubicBezTo>
                      <a:pt x="726" y="504"/>
                      <a:pt x="734" y="491"/>
                      <a:pt x="738" y="476"/>
                    </a:cubicBezTo>
                    <a:cubicBezTo>
                      <a:pt x="738" y="474"/>
                      <a:pt x="740" y="471"/>
                      <a:pt x="741" y="468"/>
                    </a:cubicBezTo>
                    <a:cubicBezTo>
                      <a:pt x="734" y="466"/>
                      <a:pt x="727" y="465"/>
                      <a:pt x="720" y="462"/>
                    </a:cubicBezTo>
                    <a:cubicBezTo>
                      <a:pt x="713" y="460"/>
                      <a:pt x="707" y="456"/>
                      <a:pt x="700" y="453"/>
                    </a:cubicBezTo>
                    <a:close/>
                    <a:moveTo>
                      <a:pt x="443" y="2361"/>
                    </a:moveTo>
                    <a:cubicBezTo>
                      <a:pt x="447" y="2370"/>
                      <a:pt x="453" y="2376"/>
                      <a:pt x="463" y="2376"/>
                    </a:cubicBezTo>
                    <a:cubicBezTo>
                      <a:pt x="469" y="2376"/>
                      <a:pt x="476" y="2375"/>
                      <a:pt x="483" y="2375"/>
                    </a:cubicBezTo>
                    <a:cubicBezTo>
                      <a:pt x="489" y="2374"/>
                      <a:pt x="494" y="2373"/>
                      <a:pt x="500" y="2371"/>
                    </a:cubicBezTo>
                    <a:cubicBezTo>
                      <a:pt x="508" y="2369"/>
                      <a:pt x="515" y="2366"/>
                      <a:pt x="523" y="2363"/>
                    </a:cubicBezTo>
                    <a:cubicBezTo>
                      <a:pt x="530" y="2360"/>
                      <a:pt x="537" y="2357"/>
                      <a:pt x="544" y="2354"/>
                    </a:cubicBezTo>
                    <a:cubicBezTo>
                      <a:pt x="551" y="2351"/>
                      <a:pt x="557" y="2346"/>
                      <a:pt x="563" y="2343"/>
                    </a:cubicBezTo>
                    <a:cubicBezTo>
                      <a:pt x="569" y="2340"/>
                      <a:pt x="574" y="2336"/>
                      <a:pt x="578" y="2332"/>
                    </a:cubicBezTo>
                    <a:cubicBezTo>
                      <a:pt x="587" y="2324"/>
                      <a:pt x="596" y="2316"/>
                      <a:pt x="605" y="2308"/>
                    </a:cubicBezTo>
                    <a:cubicBezTo>
                      <a:pt x="614" y="2300"/>
                      <a:pt x="620" y="2291"/>
                      <a:pt x="626" y="2281"/>
                    </a:cubicBezTo>
                    <a:cubicBezTo>
                      <a:pt x="627" y="2280"/>
                      <a:pt x="627" y="2279"/>
                      <a:pt x="627" y="2278"/>
                    </a:cubicBezTo>
                    <a:cubicBezTo>
                      <a:pt x="627" y="2271"/>
                      <a:pt x="627" y="2265"/>
                      <a:pt x="627" y="2259"/>
                    </a:cubicBezTo>
                    <a:cubicBezTo>
                      <a:pt x="627" y="2257"/>
                      <a:pt x="627" y="2255"/>
                      <a:pt x="627" y="2253"/>
                    </a:cubicBezTo>
                    <a:cubicBezTo>
                      <a:pt x="628" y="2243"/>
                      <a:pt x="629" y="2232"/>
                      <a:pt x="630" y="2222"/>
                    </a:cubicBezTo>
                    <a:cubicBezTo>
                      <a:pt x="630" y="2213"/>
                      <a:pt x="630" y="2204"/>
                      <a:pt x="631" y="2195"/>
                    </a:cubicBezTo>
                    <a:cubicBezTo>
                      <a:pt x="632" y="2180"/>
                      <a:pt x="636" y="2165"/>
                      <a:pt x="639" y="2150"/>
                    </a:cubicBezTo>
                    <a:cubicBezTo>
                      <a:pt x="640" y="2147"/>
                      <a:pt x="642" y="2144"/>
                      <a:pt x="642" y="2140"/>
                    </a:cubicBezTo>
                    <a:cubicBezTo>
                      <a:pt x="644" y="2135"/>
                      <a:pt x="644" y="2130"/>
                      <a:pt x="646" y="2125"/>
                    </a:cubicBezTo>
                    <a:cubicBezTo>
                      <a:pt x="647" y="2117"/>
                      <a:pt x="650" y="2109"/>
                      <a:pt x="651" y="2101"/>
                    </a:cubicBezTo>
                    <a:cubicBezTo>
                      <a:pt x="653" y="2092"/>
                      <a:pt x="654" y="2083"/>
                      <a:pt x="656" y="2074"/>
                    </a:cubicBezTo>
                    <a:cubicBezTo>
                      <a:pt x="659" y="2063"/>
                      <a:pt x="661" y="2052"/>
                      <a:pt x="663" y="2041"/>
                    </a:cubicBezTo>
                    <a:cubicBezTo>
                      <a:pt x="663" y="2039"/>
                      <a:pt x="663" y="2038"/>
                      <a:pt x="663" y="2036"/>
                    </a:cubicBezTo>
                    <a:cubicBezTo>
                      <a:pt x="642" y="2036"/>
                      <a:pt x="621" y="2034"/>
                      <a:pt x="601" y="2029"/>
                    </a:cubicBezTo>
                    <a:cubicBezTo>
                      <a:pt x="580" y="2025"/>
                      <a:pt x="559" y="2024"/>
                      <a:pt x="540" y="2014"/>
                    </a:cubicBezTo>
                    <a:cubicBezTo>
                      <a:pt x="539" y="2031"/>
                      <a:pt x="536" y="2047"/>
                      <a:pt x="536" y="2063"/>
                    </a:cubicBezTo>
                    <a:cubicBezTo>
                      <a:pt x="536" y="2069"/>
                      <a:pt x="535" y="2076"/>
                      <a:pt x="535" y="2082"/>
                    </a:cubicBezTo>
                    <a:cubicBezTo>
                      <a:pt x="534" y="2090"/>
                      <a:pt x="533" y="2097"/>
                      <a:pt x="532" y="2105"/>
                    </a:cubicBezTo>
                    <a:cubicBezTo>
                      <a:pt x="531" y="2118"/>
                      <a:pt x="529" y="2132"/>
                      <a:pt x="527" y="2146"/>
                    </a:cubicBezTo>
                    <a:cubicBezTo>
                      <a:pt x="524" y="2161"/>
                      <a:pt x="522" y="2177"/>
                      <a:pt x="520" y="2193"/>
                    </a:cubicBezTo>
                    <a:cubicBezTo>
                      <a:pt x="519" y="2205"/>
                      <a:pt x="515" y="2216"/>
                      <a:pt x="514" y="2228"/>
                    </a:cubicBezTo>
                    <a:cubicBezTo>
                      <a:pt x="513" y="2233"/>
                      <a:pt x="510" y="2238"/>
                      <a:pt x="508" y="2244"/>
                    </a:cubicBezTo>
                    <a:cubicBezTo>
                      <a:pt x="503" y="2261"/>
                      <a:pt x="496" y="2277"/>
                      <a:pt x="487" y="2292"/>
                    </a:cubicBezTo>
                    <a:cubicBezTo>
                      <a:pt x="483" y="2299"/>
                      <a:pt x="479" y="2307"/>
                      <a:pt x="475" y="2314"/>
                    </a:cubicBezTo>
                    <a:cubicBezTo>
                      <a:pt x="471" y="2319"/>
                      <a:pt x="468" y="2325"/>
                      <a:pt x="464" y="2330"/>
                    </a:cubicBezTo>
                    <a:cubicBezTo>
                      <a:pt x="458" y="2341"/>
                      <a:pt x="451" y="2351"/>
                      <a:pt x="443" y="2361"/>
                    </a:cubicBezTo>
                    <a:close/>
                    <a:moveTo>
                      <a:pt x="963" y="1949"/>
                    </a:moveTo>
                    <a:cubicBezTo>
                      <a:pt x="963" y="1951"/>
                      <a:pt x="963" y="1952"/>
                      <a:pt x="964" y="1953"/>
                    </a:cubicBezTo>
                    <a:cubicBezTo>
                      <a:pt x="966" y="1957"/>
                      <a:pt x="969" y="1962"/>
                      <a:pt x="971" y="1967"/>
                    </a:cubicBezTo>
                    <a:cubicBezTo>
                      <a:pt x="975" y="1978"/>
                      <a:pt x="980" y="1989"/>
                      <a:pt x="985" y="1999"/>
                    </a:cubicBezTo>
                    <a:cubicBezTo>
                      <a:pt x="990" y="2009"/>
                      <a:pt x="994" y="2019"/>
                      <a:pt x="998" y="2029"/>
                    </a:cubicBezTo>
                    <a:cubicBezTo>
                      <a:pt x="1001" y="2036"/>
                      <a:pt x="1003" y="2043"/>
                      <a:pt x="1008" y="2049"/>
                    </a:cubicBezTo>
                    <a:cubicBezTo>
                      <a:pt x="1011" y="2055"/>
                      <a:pt x="1014" y="2061"/>
                      <a:pt x="1016" y="2067"/>
                    </a:cubicBezTo>
                    <a:cubicBezTo>
                      <a:pt x="1018" y="2072"/>
                      <a:pt x="1019" y="2078"/>
                      <a:pt x="1021" y="2083"/>
                    </a:cubicBezTo>
                    <a:cubicBezTo>
                      <a:pt x="1025" y="2098"/>
                      <a:pt x="1030" y="2113"/>
                      <a:pt x="1034" y="2128"/>
                    </a:cubicBezTo>
                    <a:cubicBezTo>
                      <a:pt x="1038" y="2144"/>
                      <a:pt x="1040" y="2160"/>
                      <a:pt x="1038" y="2176"/>
                    </a:cubicBezTo>
                    <a:cubicBezTo>
                      <a:pt x="1037" y="2183"/>
                      <a:pt x="1036" y="2190"/>
                      <a:pt x="1033" y="2197"/>
                    </a:cubicBezTo>
                    <a:cubicBezTo>
                      <a:pt x="1029" y="2209"/>
                      <a:pt x="1024" y="2220"/>
                      <a:pt x="1019" y="2232"/>
                    </a:cubicBezTo>
                    <a:cubicBezTo>
                      <a:pt x="1018" y="2235"/>
                      <a:pt x="1017" y="2238"/>
                      <a:pt x="1015" y="2241"/>
                    </a:cubicBezTo>
                    <a:cubicBezTo>
                      <a:pt x="1012" y="2247"/>
                      <a:pt x="1008" y="2253"/>
                      <a:pt x="1005" y="2259"/>
                    </a:cubicBezTo>
                    <a:cubicBezTo>
                      <a:pt x="1004" y="2260"/>
                      <a:pt x="1004" y="2262"/>
                      <a:pt x="1004" y="2264"/>
                    </a:cubicBezTo>
                    <a:cubicBezTo>
                      <a:pt x="1013" y="2264"/>
                      <a:pt x="1021" y="2265"/>
                      <a:pt x="1029" y="2261"/>
                    </a:cubicBezTo>
                    <a:cubicBezTo>
                      <a:pt x="1031" y="2259"/>
                      <a:pt x="1034" y="2258"/>
                      <a:pt x="1036" y="2257"/>
                    </a:cubicBezTo>
                    <a:cubicBezTo>
                      <a:pt x="1049" y="2253"/>
                      <a:pt x="1060" y="2245"/>
                      <a:pt x="1070" y="2237"/>
                    </a:cubicBezTo>
                    <a:cubicBezTo>
                      <a:pt x="1078" y="2231"/>
                      <a:pt x="1086" y="2224"/>
                      <a:pt x="1095" y="2218"/>
                    </a:cubicBezTo>
                    <a:cubicBezTo>
                      <a:pt x="1108" y="2207"/>
                      <a:pt x="1121" y="2197"/>
                      <a:pt x="1135" y="2187"/>
                    </a:cubicBezTo>
                    <a:cubicBezTo>
                      <a:pt x="1141" y="2182"/>
                      <a:pt x="1147" y="2178"/>
                      <a:pt x="1154" y="2174"/>
                    </a:cubicBezTo>
                    <a:cubicBezTo>
                      <a:pt x="1160" y="2170"/>
                      <a:pt x="1165" y="2165"/>
                      <a:pt x="1171" y="2161"/>
                    </a:cubicBezTo>
                    <a:cubicBezTo>
                      <a:pt x="1168" y="2155"/>
                      <a:pt x="1166" y="2149"/>
                      <a:pt x="1164" y="2144"/>
                    </a:cubicBezTo>
                    <a:cubicBezTo>
                      <a:pt x="1163" y="2141"/>
                      <a:pt x="1162" y="2138"/>
                      <a:pt x="1161" y="2136"/>
                    </a:cubicBezTo>
                    <a:cubicBezTo>
                      <a:pt x="1155" y="2130"/>
                      <a:pt x="1153" y="2122"/>
                      <a:pt x="1151" y="2113"/>
                    </a:cubicBezTo>
                    <a:cubicBezTo>
                      <a:pt x="1150" y="2111"/>
                      <a:pt x="1149" y="2107"/>
                      <a:pt x="1147" y="2105"/>
                    </a:cubicBezTo>
                    <a:cubicBezTo>
                      <a:pt x="1142" y="2100"/>
                      <a:pt x="1141" y="2093"/>
                      <a:pt x="1138" y="2087"/>
                    </a:cubicBezTo>
                    <a:cubicBezTo>
                      <a:pt x="1135" y="2078"/>
                      <a:pt x="1134" y="2068"/>
                      <a:pt x="1128" y="2060"/>
                    </a:cubicBezTo>
                    <a:cubicBezTo>
                      <a:pt x="1127" y="2059"/>
                      <a:pt x="1128" y="2058"/>
                      <a:pt x="1127" y="2057"/>
                    </a:cubicBezTo>
                    <a:cubicBezTo>
                      <a:pt x="1126" y="2055"/>
                      <a:pt x="1125" y="2052"/>
                      <a:pt x="1124" y="2050"/>
                    </a:cubicBezTo>
                    <a:cubicBezTo>
                      <a:pt x="1123" y="2048"/>
                      <a:pt x="1122" y="2046"/>
                      <a:pt x="1121" y="2043"/>
                    </a:cubicBezTo>
                    <a:cubicBezTo>
                      <a:pt x="1119" y="2033"/>
                      <a:pt x="1116" y="2024"/>
                      <a:pt x="1111" y="2015"/>
                    </a:cubicBezTo>
                    <a:cubicBezTo>
                      <a:pt x="1109" y="2012"/>
                      <a:pt x="1108" y="2009"/>
                      <a:pt x="1107" y="2006"/>
                    </a:cubicBezTo>
                    <a:cubicBezTo>
                      <a:pt x="1106" y="1997"/>
                      <a:pt x="1102" y="1990"/>
                      <a:pt x="1100" y="1982"/>
                    </a:cubicBezTo>
                    <a:cubicBezTo>
                      <a:pt x="1098" y="1975"/>
                      <a:pt x="1096" y="1968"/>
                      <a:pt x="1095" y="1961"/>
                    </a:cubicBezTo>
                    <a:cubicBezTo>
                      <a:pt x="1094" y="1957"/>
                      <a:pt x="1093" y="1953"/>
                      <a:pt x="1091" y="1949"/>
                    </a:cubicBezTo>
                    <a:cubicBezTo>
                      <a:pt x="1089" y="1945"/>
                      <a:pt x="1087" y="1941"/>
                      <a:pt x="1086" y="1937"/>
                    </a:cubicBezTo>
                    <a:cubicBezTo>
                      <a:pt x="1085" y="1934"/>
                      <a:pt x="1083" y="1934"/>
                      <a:pt x="1081" y="1934"/>
                    </a:cubicBezTo>
                    <a:cubicBezTo>
                      <a:pt x="1075" y="1934"/>
                      <a:pt x="1070" y="1935"/>
                      <a:pt x="1064" y="1936"/>
                    </a:cubicBezTo>
                    <a:cubicBezTo>
                      <a:pt x="1053" y="1937"/>
                      <a:pt x="1042" y="1939"/>
                      <a:pt x="1031" y="1940"/>
                    </a:cubicBezTo>
                    <a:cubicBezTo>
                      <a:pt x="1012" y="1942"/>
                      <a:pt x="993" y="1943"/>
                      <a:pt x="975" y="1947"/>
                    </a:cubicBezTo>
                    <a:cubicBezTo>
                      <a:pt x="971" y="1948"/>
                      <a:pt x="967" y="1948"/>
                      <a:pt x="963" y="1949"/>
                    </a:cubicBezTo>
                    <a:close/>
                    <a:moveTo>
                      <a:pt x="434" y="2370"/>
                    </a:moveTo>
                    <a:cubicBezTo>
                      <a:pt x="430" y="2373"/>
                      <a:pt x="426" y="2376"/>
                      <a:pt x="423" y="2380"/>
                    </a:cubicBezTo>
                    <a:cubicBezTo>
                      <a:pt x="419" y="2386"/>
                      <a:pt x="415" y="2392"/>
                      <a:pt x="410" y="2397"/>
                    </a:cubicBezTo>
                    <a:cubicBezTo>
                      <a:pt x="407" y="2401"/>
                      <a:pt x="405" y="2405"/>
                      <a:pt x="401" y="2407"/>
                    </a:cubicBezTo>
                    <a:cubicBezTo>
                      <a:pt x="395" y="2412"/>
                      <a:pt x="391" y="2417"/>
                      <a:pt x="386" y="2423"/>
                    </a:cubicBezTo>
                    <a:cubicBezTo>
                      <a:pt x="378" y="2431"/>
                      <a:pt x="371" y="2438"/>
                      <a:pt x="363" y="2446"/>
                    </a:cubicBezTo>
                    <a:cubicBezTo>
                      <a:pt x="357" y="2453"/>
                      <a:pt x="351" y="2459"/>
                      <a:pt x="345" y="2466"/>
                    </a:cubicBezTo>
                    <a:cubicBezTo>
                      <a:pt x="342" y="2470"/>
                      <a:pt x="339" y="2474"/>
                      <a:pt x="337" y="2478"/>
                    </a:cubicBezTo>
                    <a:cubicBezTo>
                      <a:pt x="331" y="2487"/>
                      <a:pt x="329" y="2497"/>
                      <a:pt x="330" y="2507"/>
                    </a:cubicBezTo>
                    <a:cubicBezTo>
                      <a:pt x="330" y="2511"/>
                      <a:pt x="331" y="2513"/>
                      <a:pt x="335" y="2515"/>
                    </a:cubicBezTo>
                    <a:cubicBezTo>
                      <a:pt x="339" y="2518"/>
                      <a:pt x="343" y="2521"/>
                      <a:pt x="347" y="2523"/>
                    </a:cubicBezTo>
                    <a:cubicBezTo>
                      <a:pt x="352" y="2526"/>
                      <a:pt x="358" y="2529"/>
                      <a:pt x="365" y="2530"/>
                    </a:cubicBezTo>
                    <a:cubicBezTo>
                      <a:pt x="378" y="2533"/>
                      <a:pt x="391" y="2532"/>
                      <a:pt x="403" y="2529"/>
                    </a:cubicBezTo>
                    <a:cubicBezTo>
                      <a:pt x="420" y="2524"/>
                      <a:pt x="436" y="2520"/>
                      <a:pt x="452" y="2513"/>
                    </a:cubicBezTo>
                    <a:cubicBezTo>
                      <a:pt x="466" y="2506"/>
                      <a:pt x="479" y="2500"/>
                      <a:pt x="492" y="2491"/>
                    </a:cubicBezTo>
                    <a:cubicBezTo>
                      <a:pt x="506" y="2482"/>
                      <a:pt x="517" y="2469"/>
                      <a:pt x="528" y="2457"/>
                    </a:cubicBezTo>
                    <a:cubicBezTo>
                      <a:pt x="529" y="2456"/>
                      <a:pt x="529" y="2454"/>
                      <a:pt x="530" y="2453"/>
                    </a:cubicBezTo>
                    <a:cubicBezTo>
                      <a:pt x="531" y="2452"/>
                      <a:pt x="531" y="2450"/>
                      <a:pt x="531" y="2450"/>
                    </a:cubicBezTo>
                    <a:cubicBezTo>
                      <a:pt x="536" y="2448"/>
                      <a:pt x="537" y="2444"/>
                      <a:pt x="540" y="2440"/>
                    </a:cubicBezTo>
                    <a:cubicBezTo>
                      <a:pt x="545" y="2434"/>
                      <a:pt x="549" y="2428"/>
                      <a:pt x="553" y="2422"/>
                    </a:cubicBezTo>
                    <a:cubicBezTo>
                      <a:pt x="556" y="2419"/>
                      <a:pt x="558" y="2416"/>
                      <a:pt x="561" y="2413"/>
                    </a:cubicBezTo>
                    <a:cubicBezTo>
                      <a:pt x="562" y="2412"/>
                      <a:pt x="564" y="2411"/>
                      <a:pt x="565" y="2410"/>
                    </a:cubicBezTo>
                    <a:cubicBezTo>
                      <a:pt x="581" y="2396"/>
                      <a:pt x="598" y="2385"/>
                      <a:pt x="618" y="2380"/>
                    </a:cubicBezTo>
                    <a:cubicBezTo>
                      <a:pt x="621" y="2379"/>
                      <a:pt x="623" y="2376"/>
                      <a:pt x="624" y="2372"/>
                    </a:cubicBezTo>
                    <a:cubicBezTo>
                      <a:pt x="626" y="2360"/>
                      <a:pt x="628" y="2347"/>
                      <a:pt x="628" y="2334"/>
                    </a:cubicBezTo>
                    <a:cubicBezTo>
                      <a:pt x="628" y="2325"/>
                      <a:pt x="628" y="2315"/>
                      <a:pt x="628" y="2306"/>
                    </a:cubicBezTo>
                    <a:cubicBezTo>
                      <a:pt x="628" y="2303"/>
                      <a:pt x="628" y="2300"/>
                      <a:pt x="628" y="2297"/>
                    </a:cubicBezTo>
                    <a:cubicBezTo>
                      <a:pt x="626" y="2298"/>
                      <a:pt x="625" y="2298"/>
                      <a:pt x="625" y="2299"/>
                    </a:cubicBezTo>
                    <a:cubicBezTo>
                      <a:pt x="618" y="2305"/>
                      <a:pt x="611" y="2312"/>
                      <a:pt x="604" y="2319"/>
                    </a:cubicBezTo>
                    <a:cubicBezTo>
                      <a:pt x="595" y="2327"/>
                      <a:pt x="586" y="2336"/>
                      <a:pt x="576" y="2343"/>
                    </a:cubicBezTo>
                    <a:cubicBezTo>
                      <a:pt x="564" y="2351"/>
                      <a:pt x="551" y="2358"/>
                      <a:pt x="537" y="2364"/>
                    </a:cubicBezTo>
                    <a:cubicBezTo>
                      <a:pt x="523" y="2371"/>
                      <a:pt x="507" y="2376"/>
                      <a:pt x="492" y="2380"/>
                    </a:cubicBezTo>
                    <a:cubicBezTo>
                      <a:pt x="487" y="2381"/>
                      <a:pt x="482" y="2382"/>
                      <a:pt x="477" y="2382"/>
                    </a:cubicBezTo>
                    <a:cubicBezTo>
                      <a:pt x="473" y="2382"/>
                      <a:pt x="468" y="2382"/>
                      <a:pt x="463" y="2382"/>
                    </a:cubicBezTo>
                    <a:cubicBezTo>
                      <a:pt x="452" y="2382"/>
                      <a:pt x="441" y="2381"/>
                      <a:pt x="434" y="2370"/>
                    </a:cubicBezTo>
                    <a:close/>
                    <a:moveTo>
                      <a:pt x="1174" y="2170"/>
                    </a:moveTo>
                    <a:cubicBezTo>
                      <a:pt x="1163" y="2178"/>
                      <a:pt x="1151" y="2187"/>
                      <a:pt x="1139" y="2195"/>
                    </a:cubicBezTo>
                    <a:cubicBezTo>
                      <a:pt x="1135" y="2198"/>
                      <a:pt x="1131" y="2201"/>
                      <a:pt x="1127" y="2204"/>
                    </a:cubicBezTo>
                    <a:cubicBezTo>
                      <a:pt x="1118" y="2211"/>
                      <a:pt x="1110" y="2218"/>
                      <a:pt x="1101" y="2225"/>
                    </a:cubicBezTo>
                    <a:cubicBezTo>
                      <a:pt x="1094" y="2230"/>
                      <a:pt x="1088" y="2235"/>
                      <a:pt x="1081" y="2240"/>
                    </a:cubicBezTo>
                    <a:cubicBezTo>
                      <a:pt x="1068" y="2251"/>
                      <a:pt x="1054" y="2260"/>
                      <a:pt x="1038" y="2266"/>
                    </a:cubicBezTo>
                    <a:cubicBezTo>
                      <a:pt x="1031" y="2269"/>
                      <a:pt x="1025" y="2271"/>
                      <a:pt x="1017" y="2271"/>
                    </a:cubicBezTo>
                    <a:cubicBezTo>
                      <a:pt x="1011" y="2271"/>
                      <a:pt x="1005" y="2271"/>
                      <a:pt x="998" y="2271"/>
                    </a:cubicBezTo>
                    <a:cubicBezTo>
                      <a:pt x="996" y="2275"/>
                      <a:pt x="995" y="2279"/>
                      <a:pt x="992" y="2282"/>
                    </a:cubicBezTo>
                    <a:cubicBezTo>
                      <a:pt x="985" y="2291"/>
                      <a:pt x="978" y="2301"/>
                      <a:pt x="970" y="2309"/>
                    </a:cubicBezTo>
                    <a:cubicBezTo>
                      <a:pt x="963" y="2318"/>
                      <a:pt x="954" y="2325"/>
                      <a:pt x="946" y="2333"/>
                    </a:cubicBezTo>
                    <a:cubicBezTo>
                      <a:pt x="944" y="2335"/>
                      <a:pt x="943" y="2336"/>
                      <a:pt x="941" y="2337"/>
                    </a:cubicBezTo>
                    <a:cubicBezTo>
                      <a:pt x="936" y="2340"/>
                      <a:pt x="931" y="2343"/>
                      <a:pt x="926" y="2345"/>
                    </a:cubicBezTo>
                    <a:cubicBezTo>
                      <a:pt x="924" y="2347"/>
                      <a:pt x="922" y="2348"/>
                      <a:pt x="920" y="2350"/>
                    </a:cubicBezTo>
                    <a:cubicBezTo>
                      <a:pt x="915" y="2354"/>
                      <a:pt x="910" y="2359"/>
                      <a:pt x="905" y="2363"/>
                    </a:cubicBezTo>
                    <a:cubicBezTo>
                      <a:pt x="903" y="2365"/>
                      <a:pt x="901" y="2366"/>
                      <a:pt x="900" y="2368"/>
                    </a:cubicBezTo>
                    <a:cubicBezTo>
                      <a:pt x="897" y="2377"/>
                      <a:pt x="892" y="2384"/>
                      <a:pt x="892" y="2394"/>
                    </a:cubicBezTo>
                    <a:cubicBezTo>
                      <a:pt x="891" y="2400"/>
                      <a:pt x="892" y="2406"/>
                      <a:pt x="895" y="2411"/>
                    </a:cubicBezTo>
                    <a:cubicBezTo>
                      <a:pt x="896" y="2411"/>
                      <a:pt x="898" y="2411"/>
                      <a:pt x="900" y="2410"/>
                    </a:cubicBezTo>
                    <a:cubicBezTo>
                      <a:pt x="903" y="2410"/>
                      <a:pt x="906" y="2410"/>
                      <a:pt x="909" y="2409"/>
                    </a:cubicBezTo>
                    <a:cubicBezTo>
                      <a:pt x="914" y="2409"/>
                      <a:pt x="920" y="2410"/>
                      <a:pt x="925" y="2409"/>
                    </a:cubicBezTo>
                    <a:cubicBezTo>
                      <a:pt x="936" y="2407"/>
                      <a:pt x="948" y="2403"/>
                      <a:pt x="959" y="2400"/>
                    </a:cubicBezTo>
                    <a:cubicBezTo>
                      <a:pt x="966" y="2398"/>
                      <a:pt x="974" y="2395"/>
                      <a:pt x="981" y="2393"/>
                    </a:cubicBezTo>
                    <a:cubicBezTo>
                      <a:pt x="991" y="2391"/>
                      <a:pt x="1001" y="2389"/>
                      <a:pt x="1011" y="2387"/>
                    </a:cubicBezTo>
                    <a:cubicBezTo>
                      <a:pt x="1023" y="2384"/>
                      <a:pt x="1035" y="2380"/>
                      <a:pt x="1046" y="2372"/>
                    </a:cubicBezTo>
                    <a:cubicBezTo>
                      <a:pt x="1052" y="2368"/>
                      <a:pt x="1058" y="2364"/>
                      <a:pt x="1063" y="2360"/>
                    </a:cubicBezTo>
                    <a:cubicBezTo>
                      <a:pt x="1074" y="2352"/>
                      <a:pt x="1084" y="2344"/>
                      <a:pt x="1093" y="2335"/>
                    </a:cubicBezTo>
                    <a:cubicBezTo>
                      <a:pt x="1104" y="2326"/>
                      <a:pt x="1113" y="2315"/>
                      <a:pt x="1121" y="2303"/>
                    </a:cubicBezTo>
                    <a:cubicBezTo>
                      <a:pt x="1123" y="2300"/>
                      <a:pt x="1126" y="2298"/>
                      <a:pt x="1128" y="2295"/>
                    </a:cubicBezTo>
                    <a:cubicBezTo>
                      <a:pt x="1134" y="2287"/>
                      <a:pt x="1140" y="2278"/>
                      <a:pt x="1150" y="2273"/>
                    </a:cubicBezTo>
                    <a:cubicBezTo>
                      <a:pt x="1159" y="2267"/>
                      <a:pt x="1168" y="2260"/>
                      <a:pt x="1178" y="2256"/>
                    </a:cubicBezTo>
                    <a:cubicBezTo>
                      <a:pt x="1181" y="2255"/>
                      <a:pt x="1184" y="2252"/>
                      <a:pt x="1187" y="2250"/>
                    </a:cubicBezTo>
                    <a:cubicBezTo>
                      <a:pt x="1190" y="2249"/>
                      <a:pt x="1194" y="2248"/>
                      <a:pt x="1197" y="2246"/>
                    </a:cubicBezTo>
                    <a:cubicBezTo>
                      <a:pt x="1198" y="2246"/>
                      <a:pt x="1199" y="2246"/>
                      <a:pt x="1201" y="2245"/>
                    </a:cubicBezTo>
                    <a:cubicBezTo>
                      <a:pt x="1199" y="2227"/>
                      <a:pt x="1183" y="2181"/>
                      <a:pt x="1174" y="2170"/>
                    </a:cubicBezTo>
                    <a:close/>
                    <a:moveTo>
                      <a:pt x="459" y="426"/>
                    </a:moveTo>
                    <a:cubicBezTo>
                      <a:pt x="456" y="426"/>
                      <a:pt x="454" y="427"/>
                      <a:pt x="451" y="427"/>
                    </a:cubicBezTo>
                    <a:cubicBezTo>
                      <a:pt x="445" y="427"/>
                      <a:pt x="440" y="426"/>
                      <a:pt x="434" y="426"/>
                    </a:cubicBezTo>
                    <a:cubicBezTo>
                      <a:pt x="422" y="425"/>
                      <a:pt x="410" y="423"/>
                      <a:pt x="400" y="415"/>
                    </a:cubicBezTo>
                    <a:cubicBezTo>
                      <a:pt x="392" y="408"/>
                      <a:pt x="382" y="404"/>
                      <a:pt x="372" y="398"/>
                    </a:cubicBezTo>
                    <a:cubicBezTo>
                      <a:pt x="371" y="406"/>
                      <a:pt x="370" y="414"/>
                      <a:pt x="369" y="421"/>
                    </a:cubicBezTo>
                    <a:cubicBezTo>
                      <a:pt x="368" y="430"/>
                      <a:pt x="367" y="438"/>
                      <a:pt x="365" y="446"/>
                    </a:cubicBezTo>
                    <a:cubicBezTo>
                      <a:pt x="360" y="459"/>
                      <a:pt x="355" y="472"/>
                      <a:pt x="349" y="485"/>
                    </a:cubicBezTo>
                    <a:cubicBezTo>
                      <a:pt x="343" y="499"/>
                      <a:pt x="335" y="511"/>
                      <a:pt x="326" y="524"/>
                    </a:cubicBezTo>
                    <a:cubicBezTo>
                      <a:pt x="315" y="538"/>
                      <a:pt x="305" y="552"/>
                      <a:pt x="292" y="564"/>
                    </a:cubicBezTo>
                    <a:cubicBezTo>
                      <a:pt x="290" y="566"/>
                      <a:pt x="287" y="569"/>
                      <a:pt x="284" y="571"/>
                    </a:cubicBezTo>
                    <a:cubicBezTo>
                      <a:pt x="288" y="571"/>
                      <a:pt x="292" y="570"/>
                      <a:pt x="295" y="569"/>
                    </a:cubicBezTo>
                    <a:cubicBezTo>
                      <a:pt x="303" y="568"/>
                      <a:pt x="311" y="565"/>
                      <a:pt x="318" y="561"/>
                    </a:cubicBezTo>
                    <a:cubicBezTo>
                      <a:pt x="323" y="558"/>
                      <a:pt x="328" y="556"/>
                      <a:pt x="333" y="554"/>
                    </a:cubicBezTo>
                    <a:cubicBezTo>
                      <a:pt x="337" y="552"/>
                      <a:pt x="339" y="554"/>
                      <a:pt x="338" y="558"/>
                    </a:cubicBezTo>
                    <a:cubicBezTo>
                      <a:pt x="337" y="561"/>
                      <a:pt x="336" y="565"/>
                      <a:pt x="334" y="568"/>
                    </a:cubicBezTo>
                    <a:cubicBezTo>
                      <a:pt x="323" y="581"/>
                      <a:pt x="313" y="595"/>
                      <a:pt x="303" y="609"/>
                    </a:cubicBezTo>
                    <a:cubicBezTo>
                      <a:pt x="299" y="614"/>
                      <a:pt x="294" y="618"/>
                      <a:pt x="290" y="622"/>
                    </a:cubicBezTo>
                    <a:cubicBezTo>
                      <a:pt x="289" y="623"/>
                      <a:pt x="288" y="624"/>
                      <a:pt x="287" y="626"/>
                    </a:cubicBezTo>
                    <a:cubicBezTo>
                      <a:pt x="290" y="626"/>
                      <a:pt x="292" y="627"/>
                      <a:pt x="295" y="626"/>
                    </a:cubicBezTo>
                    <a:cubicBezTo>
                      <a:pt x="303" y="625"/>
                      <a:pt x="311" y="624"/>
                      <a:pt x="318" y="622"/>
                    </a:cubicBezTo>
                    <a:cubicBezTo>
                      <a:pt x="324" y="621"/>
                      <a:pt x="329" y="620"/>
                      <a:pt x="334" y="618"/>
                    </a:cubicBezTo>
                    <a:cubicBezTo>
                      <a:pt x="340" y="616"/>
                      <a:pt x="344" y="612"/>
                      <a:pt x="350" y="609"/>
                    </a:cubicBezTo>
                    <a:cubicBezTo>
                      <a:pt x="354" y="607"/>
                      <a:pt x="359" y="605"/>
                      <a:pt x="364" y="603"/>
                    </a:cubicBezTo>
                    <a:cubicBezTo>
                      <a:pt x="365" y="602"/>
                      <a:pt x="368" y="602"/>
                      <a:pt x="369" y="603"/>
                    </a:cubicBezTo>
                    <a:cubicBezTo>
                      <a:pt x="370" y="604"/>
                      <a:pt x="369" y="606"/>
                      <a:pt x="368" y="608"/>
                    </a:cubicBezTo>
                    <a:cubicBezTo>
                      <a:pt x="365" y="613"/>
                      <a:pt x="362" y="619"/>
                      <a:pt x="359" y="624"/>
                    </a:cubicBezTo>
                    <a:cubicBezTo>
                      <a:pt x="352" y="634"/>
                      <a:pt x="346" y="645"/>
                      <a:pt x="338" y="656"/>
                    </a:cubicBezTo>
                    <a:cubicBezTo>
                      <a:pt x="331" y="666"/>
                      <a:pt x="323" y="675"/>
                      <a:pt x="315" y="685"/>
                    </a:cubicBezTo>
                    <a:cubicBezTo>
                      <a:pt x="313" y="688"/>
                      <a:pt x="310" y="691"/>
                      <a:pt x="307" y="695"/>
                    </a:cubicBezTo>
                    <a:cubicBezTo>
                      <a:pt x="313" y="695"/>
                      <a:pt x="318" y="695"/>
                      <a:pt x="323" y="694"/>
                    </a:cubicBezTo>
                    <a:cubicBezTo>
                      <a:pt x="330" y="693"/>
                      <a:pt x="337" y="692"/>
                      <a:pt x="344" y="690"/>
                    </a:cubicBezTo>
                    <a:cubicBezTo>
                      <a:pt x="352" y="688"/>
                      <a:pt x="360" y="688"/>
                      <a:pt x="367" y="684"/>
                    </a:cubicBezTo>
                    <a:cubicBezTo>
                      <a:pt x="374" y="680"/>
                      <a:pt x="380" y="678"/>
                      <a:pt x="387" y="675"/>
                    </a:cubicBezTo>
                    <a:cubicBezTo>
                      <a:pt x="390" y="674"/>
                      <a:pt x="392" y="672"/>
                      <a:pt x="392" y="669"/>
                    </a:cubicBezTo>
                    <a:cubicBezTo>
                      <a:pt x="393" y="660"/>
                      <a:pt x="395" y="651"/>
                      <a:pt x="396" y="642"/>
                    </a:cubicBezTo>
                    <a:cubicBezTo>
                      <a:pt x="398" y="632"/>
                      <a:pt x="400" y="622"/>
                      <a:pt x="402" y="612"/>
                    </a:cubicBezTo>
                    <a:cubicBezTo>
                      <a:pt x="403" y="606"/>
                      <a:pt x="404" y="601"/>
                      <a:pt x="406" y="596"/>
                    </a:cubicBezTo>
                    <a:cubicBezTo>
                      <a:pt x="408" y="588"/>
                      <a:pt x="411" y="580"/>
                      <a:pt x="414" y="573"/>
                    </a:cubicBezTo>
                    <a:cubicBezTo>
                      <a:pt x="419" y="560"/>
                      <a:pt x="425" y="548"/>
                      <a:pt x="430" y="535"/>
                    </a:cubicBezTo>
                    <a:cubicBezTo>
                      <a:pt x="434" y="526"/>
                      <a:pt x="439" y="518"/>
                      <a:pt x="443" y="509"/>
                    </a:cubicBezTo>
                    <a:cubicBezTo>
                      <a:pt x="449" y="498"/>
                      <a:pt x="457" y="489"/>
                      <a:pt x="469" y="485"/>
                    </a:cubicBezTo>
                    <a:cubicBezTo>
                      <a:pt x="471" y="484"/>
                      <a:pt x="472" y="484"/>
                      <a:pt x="474" y="483"/>
                    </a:cubicBezTo>
                    <a:cubicBezTo>
                      <a:pt x="470" y="464"/>
                      <a:pt x="466" y="445"/>
                      <a:pt x="459" y="426"/>
                    </a:cubicBezTo>
                    <a:close/>
                    <a:moveTo>
                      <a:pt x="599" y="1141"/>
                    </a:moveTo>
                    <a:cubicBezTo>
                      <a:pt x="601" y="1138"/>
                      <a:pt x="603" y="1136"/>
                      <a:pt x="605" y="1133"/>
                    </a:cubicBezTo>
                    <a:cubicBezTo>
                      <a:pt x="609" y="1129"/>
                      <a:pt x="613" y="1124"/>
                      <a:pt x="617" y="1119"/>
                    </a:cubicBezTo>
                    <a:cubicBezTo>
                      <a:pt x="622" y="1114"/>
                      <a:pt x="625" y="1107"/>
                      <a:pt x="630" y="1102"/>
                    </a:cubicBezTo>
                    <a:cubicBezTo>
                      <a:pt x="634" y="1097"/>
                      <a:pt x="635" y="1097"/>
                      <a:pt x="640" y="1101"/>
                    </a:cubicBezTo>
                    <a:cubicBezTo>
                      <a:pt x="640" y="1102"/>
                      <a:pt x="640" y="1103"/>
                      <a:pt x="640" y="1104"/>
                    </a:cubicBezTo>
                    <a:cubicBezTo>
                      <a:pt x="638" y="1106"/>
                      <a:pt x="636" y="1108"/>
                      <a:pt x="635" y="1109"/>
                    </a:cubicBezTo>
                    <a:cubicBezTo>
                      <a:pt x="630" y="1116"/>
                      <a:pt x="625" y="1123"/>
                      <a:pt x="620" y="1130"/>
                    </a:cubicBezTo>
                    <a:cubicBezTo>
                      <a:pt x="614" y="1138"/>
                      <a:pt x="608" y="1147"/>
                      <a:pt x="602" y="1155"/>
                    </a:cubicBezTo>
                    <a:cubicBezTo>
                      <a:pt x="600" y="1158"/>
                      <a:pt x="601" y="1161"/>
                      <a:pt x="601" y="1164"/>
                    </a:cubicBezTo>
                    <a:cubicBezTo>
                      <a:pt x="602" y="1166"/>
                      <a:pt x="603" y="1168"/>
                      <a:pt x="605" y="1171"/>
                    </a:cubicBezTo>
                    <a:cubicBezTo>
                      <a:pt x="607" y="1169"/>
                      <a:pt x="609" y="1168"/>
                      <a:pt x="610" y="1166"/>
                    </a:cubicBezTo>
                    <a:cubicBezTo>
                      <a:pt x="618" y="1155"/>
                      <a:pt x="624" y="1143"/>
                      <a:pt x="633" y="1133"/>
                    </a:cubicBezTo>
                    <a:cubicBezTo>
                      <a:pt x="636" y="1129"/>
                      <a:pt x="639" y="1124"/>
                      <a:pt x="642" y="1119"/>
                    </a:cubicBezTo>
                    <a:cubicBezTo>
                      <a:pt x="645" y="1115"/>
                      <a:pt x="647" y="1115"/>
                      <a:pt x="651" y="1118"/>
                    </a:cubicBezTo>
                    <a:cubicBezTo>
                      <a:pt x="651" y="1120"/>
                      <a:pt x="651" y="1121"/>
                      <a:pt x="650" y="1122"/>
                    </a:cubicBezTo>
                    <a:cubicBezTo>
                      <a:pt x="646" y="1128"/>
                      <a:pt x="643" y="1132"/>
                      <a:pt x="639" y="1138"/>
                    </a:cubicBezTo>
                    <a:cubicBezTo>
                      <a:pt x="631" y="1150"/>
                      <a:pt x="622" y="1163"/>
                      <a:pt x="614" y="1176"/>
                    </a:cubicBezTo>
                    <a:cubicBezTo>
                      <a:pt x="609" y="1182"/>
                      <a:pt x="610" y="1189"/>
                      <a:pt x="612" y="1196"/>
                    </a:cubicBezTo>
                    <a:cubicBezTo>
                      <a:pt x="614" y="1203"/>
                      <a:pt x="618" y="1206"/>
                      <a:pt x="625" y="1207"/>
                    </a:cubicBezTo>
                    <a:cubicBezTo>
                      <a:pt x="627" y="1203"/>
                      <a:pt x="629" y="1199"/>
                      <a:pt x="631" y="1195"/>
                    </a:cubicBezTo>
                    <a:cubicBezTo>
                      <a:pt x="636" y="1188"/>
                      <a:pt x="640" y="1180"/>
                      <a:pt x="644" y="1173"/>
                    </a:cubicBezTo>
                    <a:cubicBezTo>
                      <a:pt x="649" y="1166"/>
                      <a:pt x="653" y="1160"/>
                      <a:pt x="658" y="1153"/>
                    </a:cubicBezTo>
                    <a:cubicBezTo>
                      <a:pt x="660" y="1151"/>
                      <a:pt x="664" y="1151"/>
                      <a:pt x="666" y="1154"/>
                    </a:cubicBezTo>
                    <a:cubicBezTo>
                      <a:pt x="668" y="1156"/>
                      <a:pt x="666" y="1158"/>
                      <a:pt x="665" y="1160"/>
                    </a:cubicBezTo>
                    <a:cubicBezTo>
                      <a:pt x="664" y="1162"/>
                      <a:pt x="662" y="1163"/>
                      <a:pt x="661" y="1164"/>
                    </a:cubicBezTo>
                    <a:cubicBezTo>
                      <a:pt x="660" y="1166"/>
                      <a:pt x="660" y="1169"/>
                      <a:pt x="659" y="1171"/>
                    </a:cubicBezTo>
                    <a:cubicBezTo>
                      <a:pt x="653" y="1181"/>
                      <a:pt x="648" y="1191"/>
                      <a:pt x="642" y="1202"/>
                    </a:cubicBezTo>
                    <a:cubicBezTo>
                      <a:pt x="638" y="1211"/>
                      <a:pt x="641" y="1228"/>
                      <a:pt x="649" y="1236"/>
                    </a:cubicBezTo>
                    <a:cubicBezTo>
                      <a:pt x="650" y="1236"/>
                      <a:pt x="650" y="1236"/>
                      <a:pt x="652" y="1237"/>
                    </a:cubicBezTo>
                    <a:cubicBezTo>
                      <a:pt x="650" y="1230"/>
                      <a:pt x="653" y="1224"/>
                      <a:pt x="656" y="1219"/>
                    </a:cubicBezTo>
                    <a:cubicBezTo>
                      <a:pt x="663" y="1211"/>
                      <a:pt x="667" y="1202"/>
                      <a:pt x="672" y="1193"/>
                    </a:cubicBezTo>
                    <a:cubicBezTo>
                      <a:pt x="677" y="1185"/>
                      <a:pt x="683" y="1180"/>
                      <a:pt x="693" y="1180"/>
                    </a:cubicBezTo>
                    <a:cubicBezTo>
                      <a:pt x="697" y="1180"/>
                      <a:pt x="702" y="1178"/>
                      <a:pt x="706" y="1176"/>
                    </a:cubicBezTo>
                    <a:cubicBezTo>
                      <a:pt x="714" y="1174"/>
                      <a:pt x="721" y="1171"/>
                      <a:pt x="728" y="1169"/>
                    </a:cubicBezTo>
                    <a:cubicBezTo>
                      <a:pt x="732" y="1168"/>
                      <a:pt x="735" y="1167"/>
                      <a:pt x="738" y="1165"/>
                    </a:cubicBezTo>
                    <a:cubicBezTo>
                      <a:pt x="752" y="1160"/>
                      <a:pt x="763" y="1152"/>
                      <a:pt x="776" y="1146"/>
                    </a:cubicBezTo>
                    <a:cubicBezTo>
                      <a:pt x="777" y="1145"/>
                      <a:pt x="777" y="1145"/>
                      <a:pt x="778" y="1144"/>
                    </a:cubicBezTo>
                    <a:cubicBezTo>
                      <a:pt x="781" y="1142"/>
                      <a:pt x="785" y="1138"/>
                      <a:pt x="789" y="1136"/>
                    </a:cubicBezTo>
                    <a:cubicBezTo>
                      <a:pt x="792" y="1134"/>
                      <a:pt x="792" y="1132"/>
                      <a:pt x="792" y="1129"/>
                    </a:cubicBezTo>
                    <a:cubicBezTo>
                      <a:pt x="792" y="1120"/>
                      <a:pt x="791" y="1111"/>
                      <a:pt x="787" y="1102"/>
                    </a:cubicBezTo>
                    <a:cubicBezTo>
                      <a:pt x="783" y="1092"/>
                      <a:pt x="779" y="1082"/>
                      <a:pt x="773" y="1073"/>
                    </a:cubicBezTo>
                    <a:cubicBezTo>
                      <a:pt x="770" y="1067"/>
                      <a:pt x="766" y="1061"/>
                      <a:pt x="763" y="1055"/>
                    </a:cubicBezTo>
                    <a:cubicBezTo>
                      <a:pt x="761" y="1050"/>
                      <a:pt x="759" y="1046"/>
                      <a:pt x="756" y="1041"/>
                    </a:cubicBezTo>
                    <a:cubicBezTo>
                      <a:pt x="755" y="1038"/>
                      <a:pt x="753" y="1035"/>
                      <a:pt x="751" y="1032"/>
                    </a:cubicBezTo>
                    <a:cubicBezTo>
                      <a:pt x="745" y="1036"/>
                      <a:pt x="740" y="1040"/>
                      <a:pt x="734" y="1044"/>
                    </a:cubicBezTo>
                    <a:cubicBezTo>
                      <a:pt x="734" y="1044"/>
                      <a:pt x="733" y="1045"/>
                      <a:pt x="732" y="1045"/>
                    </a:cubicBezTo>
                    <a:cubicBezTo>
                      <a:pt x="724" y="1047"/>
                      <a:pt x="716" y="1050"/>
                      <a:pt x="710" y="1056"/>
                    </a:cubicBezTo>
                    <a:cubicBezTo>
                      <a:pt x="709" y="1057"/>
                      <a:pt x="708" y="1057"/>
                      <a:pt x="706" y="1057"/>
                    </a:cubicBezTo>
                    <a:cubicBezTo>
                      <a:pt x="700" y="1060"/>
                      <a:pt x="694" y="1062"/>
                      <a:pt x="687" y="1064"/>
                    </a:cubicBezTo>
                    <a:cubicBezTo>
                      <a:pt x="679" y="1066"/>
                      <a:pt x="671" y="1070"/>
                      <a:pt x="664" y="1074"/>
                    </a:cubicBezTo>
                    <a:cubicBezTo>
                      <a:pt x="658" y="1078"/>
                      <a:pt x="650" y="1079"/>
                      <a:pt x="645" y="1084"/>
                    </a:cubicBezTo>
                    <a:cubicBezTo>
                      <a:pt x="644" y="1085"/>
                      <a:pt x="642" y="1085"/>
                      <a:pt x="641" y="1086"/>
                    </a:cubicBezTo>
                    <a:cubicBezTo>
                      <a:pt x="638" y="1088"/>
                      <a:pt x="633" y="1090"/>
                      <a:pt x="631" y="1093"/>
                    </a:cubicBezTo>
                    <a:cubicBezTo>
                      <a:pt x="622" y="1104"/>
                      <a:pt x="614" y="1116"/>
                      <a:pt x="605" y="1127"/>
                    </a:cubicBezTo>
                    <a:cubicBezTo>
                      <a:pt x="603" y="1131"/>
                      <a:pt x="599" y="1135"/>
                      <a:pt x="599" y="1141"/>
                    </a:cubicBezTo>
                    <a:close/>
                    <a:moveTo>
                      <a:pt x="93" y="1320"/>
                    </a:moveTo>
                    <a:cubicBezTo>
                      <a:pt x="92" y="1323"/>
                      <a:pt x="92" y="1326"/>
                      <a:pt x="89" y="1328"/>
                    </a:cubicBezTo>
                    <a:cubicBezTo>
                      <a:pt x="82" y="1335"/>
                      <a:pt x="76" y="1343"/>
                      <a:pt x="70" y="1350"/>
                    </a:cubicBezTo>
                    <a:cubicBezTo>
                      <a:pt x="65" y="1355"/>
                      <a:pt x="61" y="1359"/>
                      <a:pt x="57" y="1364"/>
                    </a:cubicBezTo>
                    <a:cubicBezTo>
                      <a:pt x="54" y="1367"/>
                      <a:pt x="50" y="1370"/>
                      <a:pt x="48" y="1373"/>
                    </a:cubicBezTo>
                    <a:cubicBezTo>
                      <a:pt x="43" y="1379"/>
                      <a:pt x="43" y="1380"/>
                      <a:pt x="47" y="1387"/>
                    </a:cubicBezTo>
                    <a:cubicBezTo>
                      <a:pt x="49" y="1390"/>
                      <a:pt x="50" y="1391"/>
                      <a:pt x="53" y="1389"/>
                    </a:cubicBezTo>
                    <a:cubicBezTo>
                      <a:pt x="58" y="1386"/>
                      <a:pt x="63" y="1383"/>
                      <a:pt x="67" y="1380"/>
                    </a:cubicBezTo>
                    <a:cubicBezTo>
                      <a:pt x="74" y="1376"/>
                      <a:pt x="81" y="1371"/>
                      <a:pt x="89" y="1368"/>
                    </a:cubicBezTo>
                    <a:cubicBezTo>
                      <a:pt x="101" y="1364"/>
                      <a:pt x="113" y="1359"/>
                      <a:pt x="124" y="1352"/>
                    </a:cubicBezTo>
                    <a:cubicBezTo>
                      <a:pt x="130" y="1349"/>
                      <a:pt x="136" y="1345"/>
                      <a:pt x="142" y="1342"/>
                    </a:cubicBezTo>
                    <a:cubicBezTo>
                      <a:pt x="150" y="1338"/>
                      <a:pt x="156" y="1333"/>
                      <a:pt x="163" y="1329"/>
                    </a:cubicBezTo>
                    <a:cubicBezTo>
                      <a:pt x="166" y="1327"/>
                      <a:pt x="169" y="1325"/>
                      <a:pt x="171" y="1323"/>
                    </a:cubicBezTo>
                    <a:cubicBezTo>
                      <a:pt x="179" y="1315"/>
                      <a:pt x="187" y="1306"/>
                      <a:pt x="194" y="1297"/>
                    </a:cubicBezTo>
                    <a:cubicBezTo>
                      <a:pt x="198" y="1294"/>
                      <a:pt x="200" y="1289"/>
                      <a:pt x="203" y="1285"/>
                    </a:cubicBezTo>
                    <a:cubicBezTo>
                      <a:pt x="195" y="1277"/>
                      <a:pt x="187" y="1269"/>
                      <a:pt x="179" y="1261"/>
                    </a:cubicBezTo>
                    <a:cubicBezTo>
                      <a:pt x="171" y="1253"/>
                      <a:pt x="163" y="1244"/>
                      <a:pt x="156" y="1236"/>
                    </a:cubicBezTo>
                    <a:cubicBezTo>
                      <a:pt x="151" y="1239"/>
                      <a:pt x="147" y="1243"/>
                      <a:pt x="142" y="1244"/>
                    </a:cubicBezTo>
                    <a:cubicBezTo>
                      <a:pt x="131" y="1247"/>
                      <a:pt x="123" y="1253"/>
                      <a:pt x="112" y="1256"/>
                    </a:cubicBezTo>
                    <a:cubicBezTo>
                      <a:pt x="104" y="1258"/>
                      <a:pt x="97" y="1262"/>
                      <a:pt x="89" y="1264"/>
                    </a:cubicBezTo>
                    <a:cubicBezTo>
                      <a:pt x="82" y="1267"/>
                      <a:pt x="74" y="1269"/>
                      <a:pt x="67" y="1271"/>
                    </a:cubicBezTo>
                    <a:cubicBezTo>
                      <a:pt x="64" y="1273"/>
                      <a:pt x="60" y="1275"/>
                      <a:pt x="57" y="1277"/>
                    </a:cubicBezTo>
                    <a:cubicBezTo>
                      <a:pt x="47" y="1289"/>
                      <a:pt x="37" y="1301"/>
                      <a:pt x="27" y="1313"/>
                    </a:cubicBezTo>
                    <a:cubicBezTo>
                      <a:pt x="22" y="1319"/>
                      <a:pt x="18" y="1326"/>
                      <a:pt x="14" y="1333"/>
                    </a:cubicBezTo>
                    <a:cubicBezTo>
                      <a:pt x="12" y="1335"/>
                      <a:pt x="11" y="1338"/>
                      <a:pt x="11" y="1341"/>
                    </a:cubicBezTo>
                    <a:cubicBezTo>
                      <a:pt x="10" y="1352"/>
                      <a:pt x="9" y="1363"/>
                      <a:pt x="10" y="1374"/>
                    </a:cubicBezTo>
                    <a:cubicBezTo>
                      <a:pt x="11" y="1379"/>
                      <a:pt x="9" y="1386"/>
                      <a:pt x="9" y="1392"/>
                    </a:cubicBezTo>
                    <a:cubicBezTo>
                      <a:pt x="9" y="1399"/>
                      <a:pt x="8" y="1406"/>
                      <a:pt x="10" y="1414"/>
                    </a:cubicBezTo>
                    <a:cubicBezTo>
                      <a:pt x="18" y="1413"/>
                      <a:pt x="23" y="1410"/>
                      <a:pt x="27" y="1404"/>
                    </a:cubicBezTo>
                    <a:cubicBezTo>
                      <a:pt x="29" y="1400"/>
                      <a:pt x="31" y="1397"/>
                      <a:pt x="34" y="1394"/>
                    </a:cubicBezTo>
                    <a:cubicBezTo>
                      <a:pt x="35" y="1392"/>
                      <a:pt x="36" y="1390"/>
                      <a:pt x="35" y="1387"/>
                    </a:cubicBezTo>
                    <a:cubicBezTo>
                      <a:pt x="33" y="1377"/>
                      <a:pt x="37" y="1370"/>
                      <a:pt x="44" y="1364"/>
                    </a:cubicBezTo>
                    <a:cubicBezTo>
                      <a:pt x="51" y="1359"/>
                      <a:pt x="57" y="1353"/>
                      <a:pt x="63" y="1347"/>
                    </a:cubicBezTo>
                    <a:cubicBezTo>
                      <a:pt x="65" y="1344"/>
                      <a:pt x="67" y="1341"/>
                      <a:pt x="70" y="1339"/>
                    </a:cubicBezTo>
                    <a:cubicBezTo>
                      <a:pt x="76" y="1335"/>
                      <a:pt x="80" y="1329"/>
                      <a:pt x="84" y="1323"/>
                    </a:cubicBezTo>
                    <a:cubicBezTo>
                      <a:pt x="86" y="1319"/>
                      <a:pt x="87" y="1319"/>
                      <a:pt x="93" y="1320"/>
                    </a:cubicBezTo>
                    <a:close/>
                    <a:moveTo>
                      <a:pt x="1148" y="2343"/>
                    </a:moveTo>
                    <a:cubicBezTo>
                      <a:pt x="1154" y="2348"/>
                      <a:pt x="1163" y="2348"/>
                      <a:pt x="1171" y="2347"/>
                    </a:cubicBezTo>
                    <a:cubicBezTo>
                      <a:pt x="1176" y="2347"/>
                      <a:pt x="1182" y="2346"/>
                      <a:pt x="1187" y="2346"/>
                    </a:cubicBezTo>
                    <a:cubicBezTo>
                      <a:pt x="1190" y="2345"/>
                      <a:pt x="1193" y="2344"/>
                      <a:pt x="1196" y="2342"/>
                    </a:cubicBezTo>
                    <a:cubicBezTo>
                      <a:pt x="1197" y="2342"/>
                      <a:pt x="1198" y="2340"/>
                      <a:pt x="1198" y="2339"/>
                    </a:cubicBezTo>
                    <a:cubicBezTo>
                      <a:pt x="1200" y="2331"/>
                      <a:pt x="1203" y="2322"/>
                      <a:pt x="1204" y="2313"/>
                    </a:cubicBezTo>
                    <a:cubicBezTo>
                      <a:pt x="1204" y="2307"/>
                      <a:pt x="1203" y="2301"/>
                      <a:pt x="1203" y="2296"/>
                    </a:cubicBezTo>
                    <a:cubicBezTo>
                      <a:pt x="1204" y="2289"/>
                      <a:pt x="1204" y="2282"/>
                      <a:pt x="1205" y="2276"/>
                    </a:cubicBezTo>
                    <a:cubicBezTo>
                      <a:pt x="1205" y="2268"/>
                      <a:pt x="1204" y="2261"/>
                      <a:pt x="1203" y="2254"/>
                    </a:cubicBezTo>
                    <a:cubicBezTo>
                      <a:pt x="1203" y="2253"/>
                      <a:pt x="1202" y="2251"/>
                      <a:pt x="1202" y="2250"/>
                    </a:cubicBezTo>
                    <a:cubicBezTo>
                      <a:pt x="1200" y="2251"/>
                      <a:pt x="1199" y="2251"/>
                      <a:pt x="1197" y="2252"/>
                    </a:cubicBezTo>
                    <a:cubicBezTo>
                      <a:pt x="1192" y="2255"/>
                      <a:pt x="1188" y="2259"/>
                      <a:pt x="1182" y="2262"/>
                    </a:cubicBezTo>
                    <a:cubicBezTo>
                      <a:pt x="1175" y="2264"/>
                      <a:pt x="1168" y="2268"/>
                      <a:pt x="1162" y="2273"/>
                    </a:cubicBezTo>
                    <a:cubicBezTo>
                      <a:pt x="1158" y="2276"/>
                      <a:pt x="1155" y="2279"/>
                      <a:pt x="1152" y="2281"/>
                    </a:cubicBezTo>
                    <a:cubicBezTo>
                      <a:pt x="1151" y="2286"/>
                      <a:pt x="1150" y="2290"/>
                      <a:pt x="1148" y="2294"/>
                    </a:cubicBezTo>
                    <a:cubicBezTo>
                      <a:pt x="1148" y="2295"/>
                      <a:pt x="1148" y="2296"/>
                      <a:pt x="1148" y="2297"/>
                    </a:cubicBezTo>
                    <a:cubicBezTo>
                      <a:pt x="1148" y="2312"/>
                      <a:pt x="1148" y="2327"/>
                      <a:pt x="1148" y="2343"/>
                    </a:cubicBezTo>
                    <a:close/>
                    <a:moveTo>
                      <a:pt x="621" y="2384"/>
                    </a:moveTo>
                    <a:cubicBezTo>
                      <a:pt x="616" y="2386"/>
                      <a:pt x="613" y="2387"/>
                      <a:pt x="610" y="2388"/>
                    </a:cubicBezTo>
                    <a:cubicBezTo>
                      <a:pt x="598" y="2393"/>
                      <a:pt x="588" y="2400"/>
                      <a:pt x="578" y="2407"/>
                    </a:cubicBezTo>
                    <a:cubicBezTo>
                      <a:pt x="573" y="2411"/>
                      <a:pt x="567" y="2416"/>
                      <a:pt x="563" y="2421"/>
                    </a:cubicBezTo>
                    <a:cubicBezTo>
                      <a:pt x="556" y="2430"/>
                      <a:pt x="551" y="2439"/>
                      <a:pt x="545" y="2448"/>
                    </a:cubicBezTo>
                    <a:cubicBezTo>
                      <a:pt x="541" y="2452"/>
                      <a:pt x="539" y="2456"/>
                      <a:pt x="540" y="2462"/>
                    </a:cubicBezTo>
                    <a:cubicBezTo>
                      <a:pt x="540" y="2463"/>
                      <a:pt x="539" y="2464"/>
                      <a:pt x="539" y="2465"/>
                    </a:cubicBezTo>
                    <a:cubicBezTo>
                      <a:pt x="539" y="2467"/>
                      <a:pt x="538" y="2470"/>
                      <a:pt x="538" y="2472"/>
                    </a:cubicBezTo>
                    <a:cubicBezTo>
                      <a:pt x="544" y="2475"/>
                      <a:pt x="548" y="2478"/>
                      <a:pt x="553" y="2480"/>
                    </a:cubicBezTo>
                    <a:cubicBezTo>
                      <a:pt x="555" y="2481"/>
                      <a:pt x="557" y="2482"/>
                      <a:pt x="559" y="2482"/>
                    </a:cubicBezTo>
                    <a:cubicBezTo>
                      <a:pt x="565" y="2482"/>
                      <a:pt x="571" y="2482"/>
                      <a:pt x="576" y="2481"/>
                    </a:cubicBezTo>
                    <a:cubicBezTo>
                      <a:pt x="581" y="2480"/>
                      <a:pt x="586" y="2478"/>
                      <a:pt x="589" y="2473"/>
                    </a:cubicBezTo>
                    <a:cubicBezTo>
                      <a:pt x="599" y="2458"/>
                      <a:pt x="605" y="2442"/>
                      <a:pt x="610" y="2424"/>
                    </a:cubicBezTo>
                    <a:cubicBezTo>
                      <a:pt x="611" y="2417"/>
                      <a:pt x="612" y="2410"/>
                      <a:pt x="615" y="2404"/>
                    </a:cubicBezTo>
                    <a:cubicBezTo>
                      <a:pt x="618" y="2398"/>
                      <a:pt x="619" y="2392"/>
                      <a:pt x="621" y="2384"/>
                    </a:cubicBezTo>
                    <a:close/>
                    <a:moveTo>
                      <a:pt x="313" y="273"/>
                    </a:moveTo>
                    <a:cubicBezTo>
                      <a:pt x="323" y="271"/>
                      <a:pt x="327" y="261"/>
                      <a:pt x="320" y="249"/>
                    </a:cubicBezTo>
                    <a:cubicBezTo>
                      <a:pt x="315" y="252"/>
                      <a:pt x="310" y="255"/>
                      <a:pt x="305" y="257"/>
                    </a:cubicBezTo>
                    <a:cubicBezTo>
                      <a:pt x="306" y="264"/>
                      <a:pt x="308" y="269"/>
                      <a:pt x="313" y="273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83" name="Freeform 6"/>
              <p:cNvSpPr>
                <a:spLocks/>
              </p:cNvSpPr>
              <p:nvPr/>
            </p:nvSpPr>
            <p:spPr bwMode="auto">
              <a:xfrm>
                <a:off x="2550" y="1973"/>
                <a:ext cx="1260" cy="1345"/>
              </a:xfrm>
              <a:custGeom>
                <a:avLst/>
                <a:gdLst>
                  <a:gd name="T0" fmla="*/ 596 w 859"/>
                  <a:gd name="T1" fmla="*/ 202 h 918"/>
                  <a:gd name="T2" fmla="*/ 637 w 859"/>
                  <a:gd name="T3" fmla="*/ 324 h 918"/>
                  <a:gd name="T4" fmla="*/ 675 w 859"/>
                  <a:gd name="T5" fmla="*/ 406 h 918"/>
                  <a:gd name="T6" fmla="*/ 721 w 859"/>
                  <a:gd name="T7" fmla="*/ 487 h 918"/>
                  <a:gd name="T8" fmla="*/ 752 w 859"/>
                  <a:gd name="T9" fmla="*/ 534 h 918"/>
                  <a:gd name="T10" fmla="*/ 775 w 859"/>
                  <a:gd name="T11" fmla="*/ 577 h 918"/>
                  <a:gd name="T12" fmla="*/ 810 w 859"/>
                  <a:gd name="T13" fmla="*/ 630 h 918"/>
                  <a:gd name="T14" fmla="*/ 859 w 859"/>
                  <a:gd name="T15" fmla="*/ 703 h 918"/>
                  <a:gd name="T16" fmla="*/ 805 w 859"/>
                  <a:gd name="T17" fmla="*/ 755 h 918"/>
                  <a:gd name="T18" fmla="*/ 736 w 859"/>
                  <a:gd name="T19" fmla="*/ 783 h 918"/>
                  <a:gd name="T20" fmla="*/ 684 w 859"/>
                  <a:gd name="T21" fmla="*/ 799 h 918"/>
                  <a:gd name="T22" fmla="*/ 622 w 859"/>
                  <a:gd name="T23" fmla="*/ 809 h 918"/>
                  <a:gd name="T24" fmla="*/ 589 w 859"/>
                  <a:gd name="T25" fmla="*/ 813 h 918"/>
                  <a:gd name="T26" fmla="*/ 506 w 859"/>
                  <a:gd name="T27" fmla="*/ 823 h 918"/>
                  <a:gd name="T28" fmla="*/ 437 w 859"/>
                  <a:gd name="T29" fmla="*/ 837 h 918"/>
                  <a:gd name="T30" fmla="*/ 384 w 859"/>
                  <a:gd name="T31" fmla="*/ 852 h 918"/>
                  <a:gd name="T32" fmla="*/ 335 w 859"/>
                  <a:gd name="T33" fmla="*/ 872 h 918"/>
                  <a:gd name="T34" fmla="*/ 281 w 859"/>
                  <a:gd name="T35" fmla="*/ 894 h 918"/>
                  <a:gd name="T36" fmla="*/ 217 w 859"/>
                  <a:gd name="T37" fmla="*/ 911 h 918"/>
                  <a:gd name="T38" fmla="*/ 141 w 859"/>
                  <a:gd name="T39" fmla="*/ 916 h 918"/>
                  <a:gd name="T40" fmla="*/ 43 w 859"/>
                  <a:gd name="T41" fmla="*/ 885 h 918"/>
                  <a:gd name="T42" fmla="*/ 8 w 859"/>
                  <a:gd name="T43" fmla="*/ 836 h 918"/>
                  <a:gd name="T44" fmla="*/ 25 w 859"/>
                  <a:gd name="T45" fmla="*/ 778 h 918"/>
                  <a:gd name="T46" fmla="*/ 42 w 859"/>
                  <a:gd name="T47" fmla="*/ 707 h 918"/>
                  <a:gd name="T48" fmla="*/ 65 w 859"/>
                  <a:gd name="T49" fmla="*/ 595 h 918"/>
                  <a:gd name="T50" fmla="*/ 79 w 859"/>
                  <a:gd name="T51" fmla="*/ 514 h 918"/>
                  <a:gd name="T52" fmla="*/ 92 w 859"/>
                  <a:gd name="T53" fmla="*/ 397 h 918"/>
                  <a:gd name="T54" fmla="*/ 99 w 859"/>
                  <a:gd name="T55" fmla="*/ 327 h 918"/>
                  <a:gd name="T56" fmla="*/ 101 w 859"/>
                  <a:gd name="T57" fmla="*/ 258 h 918"/>
                  <a:gd name="T58" fmla="*/ 97 w 859"/>
                  <a:gd name="T59" fmla="*/ 191 h 918"/>
                  <a:gd name="T60" fmla="*/ 92 w 859"/>
                  <a:gd name="T61" fmla="*/ 146 h 918"/>
                  <a:gd name="T62" fmla="*/ 80 w 859"/>
                  <a:gd name="T63" fmla="*/ 57 h 918"/>
                  <a:gd name="T64" fmla="*/ 78 w 859"/>
                  <a:gd name="T65" fmla="*/ 29 h 918"/>
                  <a:gd name="T66" fmla="*/ 107 w 859"/>
                  <a:gd name="T67" fmla="*/ 17 h 918"/>
                  <a:gd name="T68" fmla="*/ 105 w 859"/>
                  <a:gd name="T69" fmla="*/ 54 h 918"/>
                  <a:gd name="T70" fmla="*/ 120 w 859"/>
                  <a:gd name="T71" fmla="*/ 95 h 918"/>
                  <a:gd name="T72" fmla="*/ 145 w 859"/>
                  <a:gd name="T73" fmla="*/ 116 h 918"/>
                  <a:gd name="T74" fmla="*/ 185 w 859"/>
                  <a:gd name="T75" fmla="*/ 159 h 918"/>
                  <a:gd name="T76" fmla="*/ 234 w 859"/>
                  <a:gd name="T77" fmla="*/ 202 h 918"/>
                  <a:gd name="T78" fmla="*/ 304 w 859"/>
                  <a:gd name="T79" fmla="*/ 240 h 918"/>
                  <a:gd name="T80" fmla="*/ 357 w 859"/>
                  <a:gd name="T81" fmla="*/ 249 h 918"/>
                  <a:gd name="T82" fmla="*/ 417 w 859"/>
                  <a:gd name="T83" fmla="*/ 248 h 918"/>
                  <a:gd name="T84" fmla="*/ 469 w 859"/>
                  <a:gd name="T85" fmla="*/ 239 h 918"/>
                  <a:gd name="T86" fmla="*/ 518 w 859"/>
                  <a:gd name="T87" fmla="*/ 218 h 918"/>
                  <a:gd name="T88" fmla="*/ 574 w 859"/>
                  <a:gd name="T89" fmla="*/ 184 h 9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859" h="918">
                    <a:moveTo>
                      <a:pt x="588" y="171"/>
                    </a:moveTo>
                    <a:cubicBezTo>
                      <a:pt x="591" y="181"/>
                      <a:pt x="593" y="189"/>
                      <a:pt x="595" y="197"/>
                    </a:cubicBezTo>
                    <a:cubicBezTo>
                      <a:pt x="595" y="199"/>
                      <a:pt x="596" y="201"/>
                      <a:pt x="596" y="202"/>
                    </a:cubicBezTo>
                    <a:cubicBezTo>
                      <a:pt x="601" y="220"/>
                      <a:pt x="607" y="237"/>
                      <a:pt x="611" y="255"/>
                    </a:cubicBezTo>
                    <a:cubicBezTo>
                      <a:pt x="614" y="264"/>
                      <a:pt x="616" y="273"/>
                      <a:pt x="619" y="282"/>
                    </a:cubicBezTo>
                    <a:cubicBezTo>
                      <a:pt x="623" y="297"/>
                      <a:pt x="631" y="310"/>
                      <a:pt x="637" y="324"/>
                    </a:cubicBezTo>
                    <a:cubicBezTo>
                      <a:pt x="643" y="337"/>
                      <a:pt x="650" y="349"/>
                      <a:pt x="656" y="362"/>
                    </a:cubicBezTo>
                    <a:cubicBezTo>
                      <a:pt x="662" y="375"/>
                      <a:pt x="668" y="389"/>
                      <a:pt x="674" y="403"/>
                    </a:cubicBezTo>
                    <a:cubicBezTo>
                      <a:pt x="674" y="404"/>
                      <a:pt x="675" y="405"/>
                      <a:pt x="675" y="406"/>
                    </a:cubicBezTo>
                    <a:cubicBezTo>
                      <a:pt x="680" y="413"/>
                      <a:pt x="684" y="421"/>
                      <a:pt x="688" y="429"/>
                    </a:cubicBezTo>
                    <a:cubicBezTo>
                      <a:pt x="693" y="437"/>
                      <a:pt x="698" y="445"/>
                      <a:pt x="702" y="453"/>
                    </a:cubicBezTo>
                    <a:cubicBezTo>
                      <a:pt x="709" y="464"/>
                      <a:pt x="715" y="476"/>
                      <a:pt x="721" y="487"/>
                    </a:cubicBezTo>
                    <a:cubicBezTo>
                      <a:pt x="724" y="491"/>
                      <a:pt x="728" y="495"/>
                      <a:pt x="730" y="500"/>
                    </a:cubicBezTo>
                    <a:cubicBezTo>
                      <a:pt x="736" y="509"/>
                      <a:pt x="741" y="518"/>
                      <a:pt x="747" y="527"/>
                    </a:cubicBezTo>
                    <a:cubicBezTo>
                      <a:pt x="749" y="529"/>
                      <a:pt x="750" y="531"/>
                      <a:pt x="752" y="534"/>
                    </a:cubicBezTo>
                    <a:cubicBezTo>
                      <a:pt x="754" y="538"/>
                      <a:pt x="756" y="542"/>
                      <a:pt x="759" y="546"/>
                    </a:cubicBezTo>
                    <a:cubicBezTo>
                      <a:pt x="759" y="547"/>
                      <a:pt x="760" y="549"/>
                      <a:pt x="761" y="550"/>
                    </a:cubicBezTo>
                    <a:cubicBezTo>
                      <a:pt x="767" y="558"/>
                      <a:pt x="770" y="568"/>
                      <a:pt x="775" y="577"/>
                    </a:cubicBezTo>
                    <a:cubicBezTo>
                      <a:pt x="777" y="580"/>
                      <a:pt x="779" y="583"/>
                      <a:pt x="782" y="587"/>
                    </a:cubicBezTo>
                    <a:cubicBezTo>
                      <a:pt x="787" y="595"/>
                      <a:pt x="793" y="604"/>
                      <a:pt x="799" y="613"/>
                    </a:cubicBezTo>
                    <a:cubicBezTo>
                      <a:pt x="803" y="618"/>
                      <a:pt x="807" y="624"/>
                      <a:pt x="810" y="630"/>
                    </a:cubicBezTo>
                    <a:cubicBezTo>
                      <a:pt x="812" y="633"/>
                      <a:pt x="814" y="635"/>
                      <a:pt x="816" y="638"/>
                    </a:cubicBezTo>
                    <a:cubicBezTo>
                      <a:pt x="823" y="650"/>
                      <a:pt x="831" y="662"/>
                      <a:pt x="839" y="673"/>
                    </a:cubicBezTo>
                    <a:cubicBezTo>
                      <a:pt x="846" y="683"/>
                      <a:pt x="852" y="693"/>
                      <a:pt x="859" y="703"/>
                    </a:cubicBezTo>
                    <a:cubicBezTo>
                      <a:pt x="857" y="707"/>
                      <a:pt x="856" y="710"/>
                      <a:pt x="853" y="712"/>
                    </a:cubicBezTo>
                    <a:cubicBezTo>
                      <a:pt x="847" y="720"/>
                      <a:pt x="841" y="729"/>
                      <a:pt x="833" y="735"/>
                    </a:cubicBezTo>
                    <a:cubicBezTo>
                      <a:pt x="824" y="743"/>
                      <a:pt x="815" y="749"/>
                      <a:pt x="805" y="755"/>
                    </a:cubicBezTo>
                    <a:cubicBezTo>
                      <a:pt x="797" y="759"/>
                      <a:pt x="790" y="763"/>
                      <a:pt x="782" y="767"/>
                    </a:cubicBezTo>
                    <a:cubicBezTo>
                      <a:pt x="775" y="770"/>
                      <a:pt x="767" y="773"/>
                      <a:pt x="760" y="776"/>
                    </a:cubicBezTo>
                    <a:cubicBezTo>
                      <a:pt x="752" y="780"/>
                      <a:pt x="744" y="781"/>
                      <a:pt x="736" y="783"/>
                    </a:cubicBezTo>
                    <a:cubicBezTo>
                      <a:pt x="735" y="784"/>
                      <a:pt x="734" y="783"/>
                      <a:pt x="733" y="784"/>
                    </a:cubicBezTo>
                    <a:cubicBezTo>
                      <a:pt x="726" y="789"/>
                      <a:pt x="717" y="789"/>
                      <a:pt x="709" y="791"/>
                    </a:cubicBezTo>
                    <a:cubicBezTo>
                      <a:pt x="701" y="794"/>
                      <a:pt x="692" y="796"/>
                      <a:pt x="684" y="799"/>
                    </a:cubicBezTo>
                    <a:cubicBezTo>
                      <a:pt x="677" y="801"/>
                      <a:pt x="669" y="799"/>
                      <a:pt x="662" y="802"/>
                    </a:cubicBezTo>
                    <a:cubicBezTo>
                      <a:pt x="655" y="804"/>
                      <a:pt x="648" y="806"/>
                      <a:pt x="641" y="807"/>
                    </a:cubicBezTo>
                    <a:cubicBezTo>
                      <a:pt x="635" y="808"/>
                      <a:pt x="628" y="809"/>
                      <a:pt x="622" y="809"/>
                    </a:cubicBezTo>
                    <a:cubicBezTo>
                      <a:pt x="618" y="810"/>
                      <a:pt x="614" y="810"/>
                      <a:pt x="611" y="811"/>
                    </a:cubicBezTo>
                    <a:cubicBezTo>
                      <a:pt x="610" y="811"/>
                      <a:pt x="610" y="811"/>
                      <a:pt x="609" y="811"/>
                    </a:cubicBezTo>
                    <a:cubicBezTo>
                      <a:pt x="602" y="808"/>
                      <a:pt x="596" y="813"/>
                      <a:pt x="589" y="813"/>
                    </a:cubicBezTo>
                    <a:cubicBezTo>
                      <a:pt x="583" y="814"/>
                      <a:pt x="576" y="815"/>
                      <a:pt x="569" y="816"/>
                    </a:cubicBezTo>
                    <a:cubicBezTo>
                      <a:pt x="554" y="818"/>
                      <a:pt x="538" y="822"/>
                      <a:pt x="523" y="821"/>
                    </a:cubicBezTo>
                    <a:cubicBezTo>
                      <a:pt x="517" y="821"/>
                      <a:pt x="512" y="822"/>
                      <a:pt x="506" y="823"/>
                    </a:cubicBezTo>
                    <a:cubicBezTo>
                      <a:pt x="504" y="823"/>
                      <a:pt x="502" y="822"/>
                      <a:pt x="500" y="823"/>
                    </a:cubicBezTo>
                    <a:cubicBezTo>
                      <a:pt x="488" y="825"/>
                      <a:pt x="476" y="827"/>
                      <a:pt x="465" y="830"/>
                    </a:cubicBezTo>
                    <a:cubicBezTo>
                      <a:pt x="456" y="832"/>
                      <a:pt x="447" y="835"/>
                      <a:pt x="437" y="837"/>
                    </a:cubicBezTo>
                    <a:cubicBezTo>
                      <a:pt x="431" y="838"/>
                      <a:pt x="425" y="839"/>
                      <a:pt x="418" y="841"/>
                    </a:cubicBezTo>
                    <a:cubicBezTo>
                      <a:pt x="415" y="841"/>
                      <a:pt x="412" y="842"/>
                      <a:pt x="408" y="843"/>
                    </a:cubicBezTo>
                    <a:cubicBezTo>
                      <a:pt x="400" y="846"/>
                      <a:pt x="392" y="849"/>
                      <a:pt x="384" y="852"/>
                    </a:cubicBezTo>
                    <a:cubicBezTo>
                      <a:pt x="377" y="855"/>
                      <a:pt x="370" y="858"/>
                      <a:pt x="364" y="861"/>
                    </a:cubicBezTo>
                    <a:cubicBezTo>
                      <a:pt x="356" y="864"/>
                      <a:pt x="349" y="866"/>
                      <a:pt x="342" y="869"/>
                    </a:cubicBezTo>
                    <a:cubicBezTo>
                      <a:pt x="339" y="870"/>
                      <a:pt x="337" y="871"/>
                      <a:pt x="335" y="872"/>
                    </a:cubicBezTo>
                    <a:cubicBezTo>
                      <a:pt x="327" y="877"/>
                      <a:pt x="319" y="880"/>
                      <a:pt x="310" y="882"/>
                    </a:cubicBezTo>
                    <a:cubicBezTo>
                      <a:pt x="303" y="884"/>
                      <a:pt x="297" y="887"/>
                      <a:pt x="291" y="890"/>
                    </a:cubicBezTo>
                    <a:cubicBezTo>
                      <a:pt x="288" y="892"/>
                      <a:pt x="285" y="893"/>
                      <a:pt x="281" y="894"/>
                    </a:cubicBezTo>
                    <a:cubicBezTo>
                      <a:pt x="275" y="896"/>
                      <a:pt x="268" y="899"/>
                      <a:pt x="262" y="900"/>
                    </a:cubicBezTo>
                    <a:cubicBezTo>
                      <a:pt x="252" y="903"/>
                      <a:pt x="242" y="905"/>
                      <a:pt x="232" y="908"/>
                    </a:cubicBezTo>
                    <a:cubicBezTo>
                      <a:pt x="227" y="909"/>
                      <a:pt x="222" y="910"/>
                      <a:pt x="217" y="911"/>
                    </a:cubicBezTo>
                    <a:cubicBezTo>
                      <a:pt x="208" y="913"/>
                      <a:pt x="199" y="914"/>
                      <a:pt x="190" y="916"/>
                    </a:cubicBezTo>
                    <a:cubicBezTo>
                      <a:pt x="180" y="917"/>
                      <a:pt x="170" y="918"/>
                      <a:pt x="160" y="918"/>
                    </a:cubicBezTo>
                    <a:cubicBezTo>
                      <a:pt x="154" y="918"/>
                      <a:pt x="147" y="917"/>
                      <a:pt x="141" y="916"/>
                    </a:cubicBezTo>
                    <a:cubicBezTo>
                      <a:pt x="128" y="915"/>
                      <a:pt x="115" y="911"/>
                      <a:pt x="102" y="907"/>
                    </a:cubicBezTo>
                    <a:cubicBezTo>
                      <a:pt x="86" y="901"/>
                      <a:pt x="69" y="896"/>
                      <a:pt x="53" y="890"/>
                    </a:cubicBezTo>
                    <a:cubicBezTo>
                      <a:pt x="49" y="889"/>
                      <a:pt x="46" y="887"/>
                      <a:pt x="43" y="885"/>
                    </a:cubicBezTo>
                    <a:cubicBezTo>
                      <a:pt x="38" y="882"/>
                      <a:pt x="33" y="878"/>
                      <a:pt x="27" y="876"/>
                    </a:cubicBezTo>
                    <a:cubicBezTo>
                      <a:pt x="17" y="873"/>
                      <a:pt x="9" y="866"/>
                      <a:pt x="0" y="862"/>
                    </a:cubicBezTo>
                    <a:cubicBezTo>
                      <a:pt x="2" y="853"/>
                      <a:pt x="5" y="845"/>
                      <a:pt x="8" y="836"/>
                    </a:cubicBezTo>
                    <a:cubicBezTo>
                      <a:pt x="10" y="830"/>
                      <a:pt x="12" y="824"/>
                      <a:pt x="14" y="818"/>
                    </a:cubicBezTo>
                    <a:cubicBezTo>
                      <a:pt x="15" y="812"/>
                      <a:pt x="17" y="805"/>
                      <a:pt x="19" y="798"/>
                    </a:cubicBezTo>
                    <a:cubicBezTo>
                      <a:pt x="21" y="791"/>
                      <a:pt x="23" y="785"/>
                      <a:pt x="25" y="778"/>
                    </a:cubicBezTo>
                    <a:cubicBezTo>
                      <a:pt x="28" y="769"/>
                      <a:pt x="31" y="759"/>
                      <a:pt x="33" y="749"/>
                    </a:cubicBezTo>
                    <a:cubicBezTo>
                      <a:pt x="34" y="742"/>
                      <a:pt x="36" y="734"/>
                      <a:pt x="38" y="727"/>
                    </a:cubicBezTo>
                    <a:cubicBezTo>
                      <a:pt x="39" y="720"/>
                      <a:pt x="40" y="714"/>
                      <a:pt x="42" y="707"/>
                    </a:cubicBezTo>
                    <a:cubicBezTo>
                      <a:pt x="44" y="696"/>
                      <a:pt x="46" y="685"/>
                      <a:pt x="48" y="675"/>
                    </a:cubicBezTo>
                    <a:cubicBezTo>
                      <a:pt x="52" y="658"/>
                      <a:pt x="56" y="641"/>
                      <a:pt x="59" y="624"/>
                    </a:cubicBezTo>
                    <a:cubicBezTo>
                      <a:pt x="61" y="614"/>
                      <a:pt x="63" y="605"/>
                      <a:pt x="65" y="595"/>
                    </a:cubicBezTo>
                    <a:cubicBezTo>
                      <a:pt x="67" y="583"/>
                      <a:pt x="69" y="571"/>
                      <a:pt x="72" y="559"/>
                    </a:cubicBezTo>
                    <a:cubicBezTo>
                      <a:pt x="73" y="554"/>
                      <a:pt x="74" y="549"/>
                      <a:pt x="74" y="543"/>
                    </a:cubicBezTo>
                    <a:cubicBezTo>
                      <a:pt x="76" y="534"/>
                      <a:pt x="78" y="524"/>
                      <a:pt x="79" y="514"/>
                    </a:cubicBezTo>
                    <a:cubicBezTo>
                      <a:pt x="80" y="504"/>
                      <a:pt x="81" y="495"/>
                      <a:pt x="82" y="485"/>
                    </a:cubicBezTo>
                    <a:cubicBezTo>
                      <a:pt x="83" y="474"/>
                      <a:pt x="83" y="463"/>
                      <a:pt x="85" y="452"/>
                    </a:cubicBezTo>
                    <a:cubicBezTo>
                      <a:pt x="87" y="434"/>
                      <a:pt x="88" y="415"/>
                      <a:pt x="92" y="397"/>
                    </a:cubicBezTo>
                    <a:cubicBezTo>
                      <a:pt x="94" y="389"/>
                      <a:pt x="94" y="381"/>
                      <a:pt x="95" y="373"/>
                    </a:cubicBezTo>
                    <a:cubicBezTo>
                      <a:pt x="97" y="364"/>
                      <a:pt x="97" y="355"/>
                      <a:pt x="97" y="346"/>
                    </a:cubicBezTo>
                    <a:cubicBezTo>
                      <a:pt x="98" y="340"/>
                      <a:pt x="99" y="333"/>
                      <a:pt x="99" y="327"/>
                    </a:cubicBezTo>
                    <a:cubicBezTo>
                      <a:pt x="100" y="319"/>
                      <a:pt x="100" y="311"/>
                      <a:pt x="101" y="304"/>
                    </a:cubicBezTo>
                    <a:cubicBezTo>
                      <a:pt x="101" y="296"/>
                      <a:pt x="101" y="287"/>
                      <a:pt x="101" y="279"/>
                    </a:cubicBezTo>
                    <a:cubicBezTo>
                      <a:pt x="101" y="272"/>
                      <a:pt x="101" y="265"/>
                      <a:pt x="101" y="258"/>
                    </a:cubicBezTo>
                    <a:cubicBezTo>
                      <a:pt x="100" y="249"/>
                      <a:pt x="100" y="241"/>
                      <a:pt x="100" y="232"/>
                    </a:cubicBezTo>
                    <a:cubicBezTo>
                      <a:pt x="100" y="227"/>
                      <a:pt x="99" y="223"/>
                      <a:pt x="99" y="218"/>
                    </a:cubicBezTo>
                    <a:cubicBezTo>
                      <a:pt x="98" y="209"/>
                      <a:pt x="98" y="200"/>
                      <a:pt x="97" y="191"/>
                    </a:cubicBezTo>
                    <a:cubicBezTo>
                      <a:pt x="97" y="188"/>
                      <a:pt x="96" y="185"/>
                      <a:pt x="95" y="182"/>
                    </a:cubicBezTo>
                    <a:cubicBezTo>
                      <a:pt x="95" y="175"/>
                      <a:pt x="94" y="168"/>
                      <a:pt x="93" y="161"/>
                    </a:cubicBezTo>
                    <a:cubicBezTo>
                      <a:pt x="93" y="156"/>
                      <a:pt x="93" y="151"/>
                      <a:pt x="92" y="146"/>
                    </a:cubicBezTo>
                    <a:cubicBezTo>
                      <a:pt x="91" y="133"/>
                      <a:pt x="90" y="120"/>
                      <a:pt x="88" y="107"/>
                    </a:cubicBezTo>
                    <a:cubicBezTo>
                      <a:pt x="87" y="97"/>
                      <a:pt x="84" y="88"/>
                      <a:pt x="84" y="78"/>
                    </a:cubicBezTo>
                    <a:cubicBezTo>
                      <a:pt x="83" y="71"/>
                      <a:pt x="82" y="64"/>
                      <a:pt x="80" y="57"/>
                    </a:cubicBezTo>
                    <a:cubicBezTo>
                      <a:pt x="78" y="52"/>
                      <a:pt x="78" y="48"/>
                      <a:pt x="77" y="43"/>
                    </a:cubicBezTo>
                    <a:cubicBezTo>
                      <a:pt x="76" y="40"/>
                      <a:pt x="76" y="37"/>
                      <a:pt x="75" y="34"/>
                    </a:cubicBezTo>
                    <a:cubicBezTo>
                      <a:pt x="76" y="33"/>
                      <a:pt x="77" y="31"/>
                      <a:pt x="78" y="29"/>
                    </a:cubicBezTo>
                    <a:cubicBezTo>
                      <a:pt x="75" y="26"/>
                      <a:pt x="72" y="24"/>
                      <a:pt x="69" y="21"/>
                    </a:cubicBezTo>
                    <a:cubicBezTo>
                      <a:pt x="80" y="13"/>
                      <a:pt x="100" y="3"/>
                      <a:pt x="113" y="0"/>
                    </a:cubicBezTo>
                    <a:cubicBezTo>
                      <a:pt x="115" y="7"/>
                      <a:pt x="112" y="13"/>
                      <a:pt x="107" y="17"/>
                    </a:cubicBezTo>
                    <a:cubicBezTo>
                      <a:pt x="101" y="23"/>
                      <a:pt x="101" y="30"/>
                      <a:pt x="104" y="37"/>
                    </a:cubicBezTo>
                    <a:cubicBezTo>
                      <a:pt x="105" y="40"/>
                      <a:pt x="105" y="42"/>
                      <a:pt x="104" y="45"/>
                    </a:cubicBezTo>
                    <a:cubicBezTo>
                      <a:pt x="103" y="48"/>
                      <a:pt x="104" y="51"/>
                      <a:pt x="105" y="54"/>
                    </a:cubicBezTo>
                    <a:cubicBezTo>
                      <a:pt x="106" y="61"/>
                      <a:pt x="107" y="69"/>
                      <a:pt x="113" y="74"/>
                    </a:cubicBezTo>
                    <a:cubicBezTo>
                      <a:pt x="116" y="76"/>
                      <a:pt x="116" y="79"/>
                      <a:pt x="116" y="81"/>
                    </a:cubicBezTo>
                    <a:cubicBezTo>
                      <a:pt x="116" y="86"/>
                      <a:pt x="117" y="91"/>
                      <a:pt x="120" y="95"/>
                    </a:cubicBezTo>
                    <a:cubicBezTo>
                      <a:pt x="124" y="101"/>
                      <a:pt x="129" y="104"/>
                      <a:pt x="135" y="105"/>
                    </a:cubicBezTo>
                    <a:cubicBezTo>
                      <a:pt x="136" y="105"/>
                      <a:pt x="137" y="105"/>
                      <a:pt x="138" y="105"/>
                    </a:cubicBezTo>
                    <a:cubicBezTo>
                      <a:pt x="140" y="109"/>
                      <a:pt x="143" y="112"/>
                      <a:pt x="145" y="116"/>
                    </a:cubicBezTo>
                    <a:cubicBezTo>
                      <a:pt x="148" y="122"/>
                      <a:pt x="151" y="127"/>
                      <a:pt x="153" y="132"/>
                    </a:cubicBezTo>
                    <a:cubicBezTo>
                      <a:pt x="157" y="139"/>
                      <a:pt x="165" y="143"/>
                      <a:pt x="173" y="142"/>
                    </a:cubicBezTo>
                    <a:cubicBezTo>
                      <a:pt x="177" y="147"/>
                      <a:pt x="181" y="153"/>
                      <a:pt x="185" y="159"/>
                    </a:cubicBezTo>
                    <a:cubicBezTo>
                      <a:pt x="189" y="166"/>
                      <a:pt x="196" y="172"/>
                      <a:pt x="203" y="177"/>
                    </a:cubicBezTo>
                    <a:cubicBezTo>
                      <a:pt x="206" y="179"/>
                      <a:pt x="209" y="182"/>
                      <a:pt x="212" y="184"/>
                    </a:cubicBezTo>
                    <a:cubicBezTo>
                      <a:pt x="219" y="190"/>
                      <a:pt x="226" y="197"/>
                      <a:pt x="234" y="202"/>
                    </a:cubicBezTo>
                    <a:cubicBezTo>
                      <a:pt x="246" y="211"/>
                      <a:pt x="258" y="221"/>
                      <a:pt x="273" y="226"/>
                    </a:cubicBezTo>
                    <a:cubicBezTo>
                      <a:pt x="278" y="228"/>
                      <a:pt x="282" y="232"/>
                      <a:pt x="287" y="234"/>
                    </a:cubicBezTo>
                    <a:cubicBezTo>
                      <a:pt x="292" y="237"/>
                      <a:pt x="298" y="238"/>
                      <a:pt x="304" y="240"/>
                    </a:cubicBezTo>
                    <a:cubicBezTo>
                      <a:pt x="305" y="240"/>
                      <a:pt x="306" y="241"/>
                      <a:pt x="307" y="241"/>
                    </a:cubicBezTo>
                    <a:cubicBezTo>
                      <a:pt x="316" y="245"/>
                      <a:pt x="325" y="246"/>
                      <a:pt x="335" y="246"/>
                    </a:cubicBezTo>
                    <a:cubicBezTo>
                      <a:pt x="342" y="247"/>
                      <a:pt x="350" y="249"/>
                      <a:pt x="357" y="249"/>
                    </a:cubicBezTo>
                    <a:cubicBezTo>
                      <a:pt x="365" y="250"/>
                      <a:pt x="372" y="249"/>
                      <a:pt x="379" y="249"/>
                    </a:cubicBezTo>
                    <a:cubicBezTo>
                      <a:pt x="387" y="249"/>
                      <a:pt x="395" y="249"/>
                      <a:pt x="403" y="249"/>
                    </a:cubicBezTo>
                    <a:cubicBezTo>
                      <a:pt x="408" y="249"/>
                      <a:pt x="413" y="249"/>
                      <a:pt x="417" y="248"/>
                    </a:cubicBezTo>
                    <a:cubicBezTo>
                      <a:pt x="418" y="248"/>
                      <a:pt x="419" y="248"/>
                      <a:pt x="419" y="248"/>
                    </a:cubicBezTo>
                    <a:cubicBezTo>
                      <a:pt x="431" y="251"/>
                      <a:pt x="441" y="245"/>
                      <a:pt x="452" y="244"/>
                    </a:cubicBezTo>
                    <a:cubicBezTo>
                      <a:pt x="458" y="244"/>
                      <a:pt x="463" y="241"/>
                      <a:pt x="469" y="239"/>
                    </a:cubicBezTo>
                    <a:cubicBezTo>
                      <a:pt x="479" y="235"/>
                      <a:pt x="490" y="231"/>
                      <a:pt x="501" y="227"/>
                    </a:cubicBezTo>
                    <a:cubicBezTo>
                      <a:pt x="503" y="226"/>
                      <a:pt x="506" y="224"/>
                      <a:pt x="508" y="223"/>
                    </a:cubicBezTo>
                    <a:cubicBezTo>
                      <a:pt x="511" y="221"/>
                      <a:pt x="515" y="220"/>
                      <a:pt x="518" y="218"/>
                    </a:cubicBezTo>
                    <a:cubicBezTo>
                      <a:pt x="529" y="214"/>
                      <a:pt x="539" y="210"/>
                      <a:pt x="548" y="202"/>
                    </a:cubicBezTo>
                    <a:cubicBezTo>
                      <a:pt x="550" y="200"/>
                      <a:pt x="553" y="199"/>
                      <a:pt x="555" y="198"/>
                    </a:cubicBezTo>
                    <a:cubicBezTo>
                      <a:pt x="563" y="195"/>
                      <a:pt x="569" y="191"/>
                      <a:pt x="574" y="184"/>
                    </a:cubicBezTo>
                    <a:cubicBezTo>
                      <a:pt x="577" y="180"/>
                      <a:pt x="580" y="177"/>
                      <a:pt x="584" y="174"/>
                    </a:cubicBezTo>
                    <a:cubicBezTo>
                      <a:pt x="585" y="173"/>
                      <a:pt x="586" y="173"/>
                      <a:pt x="588" y="17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84" name="Freeform 7"/>
              <p:cNvSpPr>
                <a:spLocks/>
              </p:cNvSpPr>
              <p:nvPr/>
            </p:nvSpPr>
            <p:spPr bwMode="auto">
              <a:xfrm>
                <a:off x="2805" y="1383"/>
                <a:ext cx="741" cy="946"/>
              </a:xfrm>
              <a:custGeom>
                <a:avLst/>
                <a:gdLst>
                  <a:gd name="T0" fmla="*/ 323 w 505"/>
                  <a:gd name="T1" fmla="*/ 1 h 645"/>
                  <a:gd name="T2" fmla="*/ 369 w 505"/>
                  <a:gd name="T3" fmla="*/ 52 h 645"/>
                  <a:gd name="T4" fmla="*/ 422 w 505"/>
                  <a:gd name="T5" fmla="*/ 123 h 645"/>
                  <a:gd name="T6" fmla="*/ 447 w 505"/>
                  <a:gd name="T7" fmla="*/ 159 h 645"/>
                  <a:gd name="T8" fmla="*/ 485 w 505"/>
                  <a:gd name="T9" fmla="*/ 234 h 645"/>
                  <a:gd name="T10" fmla="*/ 496 w 505"/>
                  <a:gd name="T11" fmla="*/ 270 h 645"/>
                  <a:gd name="T12" fmla="*/ 505 w 505"/>
                  <a:gd name="T13" fmla="*/ 328 h 645"/>
                  <a:gd name="T14" fmla="*/ 498 w 505"/>
                  <a:gd name="T15" fmla="*/ 397 h 645"/>
                  <a:gd name="T16" fmla="*/ 454 w 505"/>
                  <a:gd name="T17" fmla="*/ 503 h 645"/>
                  <a:gd name="T18" fmla="*/ 418 w 505"/>
                  <a:gd name="T19" fmla="*/ 554 h 645"/>
                  <a:gd name="T20" fmla="*/ 389 w 505"/>
                  <a:gd name="T21" fmla="*/ 587 h 645"/>
                  <a:gd name="T22" fmla="*/ 326 w 505"/>
                  <a:gd name="T23" fmla="*/ 622 h 645"/>
                  <a:gd name="T24" fmla="*/ 291 w 505"/>
                  <a:gd name="T25" fmla="*/ 635 h 645"/>
                  <a:gd name="T26" fmla="*/ 236 w 505"/>
                  <a:gd name="T27" fmla="*/ 643 h 645"/>
                  <a:gd name="T28" fmla="*/ 164 w 505"/>
                  <a:gd name="T29" fmla="*/ 641 h 645"/>
                  <a:gd name="T30" fmla="*/ 124 w 505"/>
                  <a:gd name="T31" fmla="*/ 632 h 645"/>
                  <a:gd name="T32" fmla="*/ 102 w 505"/>
                  <a:gd name="T33" fmla="*/ 620 h 645"/>
                  <a:gd name="T34" fmla="*/ 40 w 505"/>
                  <a:gd name="T35" fmla="*/ 577 h 645"/>
                  <a:gd name="T36" fmla="*/ 13 w 505"/>
                  <a:gd name="T37" fmla="*/ 547 h 645"/>
                  <a:gd name="T38" fmla="*/ 5 w 505"/>
                  <a:gd name="T39" fmla="*/ 532 h 645"/>
                  <a:gd name="T40" fmla="*/ 2 w 505"/>
                  <a:gd name="T41" fmla="*/ 521 h 645"/>
                  <a:gd name="T42" fmla="*/ 20 w 505"/>
                  <a:gd name="T43" fmla="*/ 490 h 645"/>
                  <a:gd name="T44" fmla="*/ 42 w 505"/>
                  <a:gd name="T45" fmla="*/ 477 h 645"/>
                  <a:gd name="T46" fmla="*/ 64 w 505"/>
                  <a:gd name="T47" fmla="*/ 471 h 645"/>
                  <a:gd name="T48" fmla="*/ 94 w 505"/>
                  <a:gd name="T49" fmla="*/ 459 h 645"/>
                  <a:gd name="T50" fmla="*/ 110 w 505"/>
                  <a:gd name="T51" fmla="*/ 450 h 645"/>
                  <a:gd name="T52" fmla="*/ 143 w 505"/>
                  <a:gd name="T53" fmla="*/ 457 h 645"/>
                  <a:gd name="T54" fmla="*/ 150 w 505"/>
                  <a:gd name="T55" fmla="*/ 448 h 645"/>
                  <a:gd name="T56" fmla="*/ 204 w 505"/>
                  <a:gd name="T57" fmla="*/ 412 h 645"/>
                  <a:gd name="T58" fmla="*/ 233 w 505"/>
                  <a:gd name="T59" fmla="*/ 390 h 645"/>
                  <a:gd name="T60" fmla="*/ 256 w 505"/>
                  <a:gd name="T61" fmla="*/ 365 h 645"/>
                  <a:gd name="T62" fmla="*/ 307 w 505"/>
                  <a:gd name="T63" fmla="*/ 312 h 645"/>
                  <a:gd name="T64" fmla="*/ 341 w 505"/>
                  <a:gd name="T65" fmla="*/ 267 h 645"/>
                  <a:gd name="T66" fmla="*/ 366 w 505"/>
                  <a:gd name="T67" fmla="*/ 222 h 645"/>
                  <a:gd name="T68" fmla="*/ 375 w 505"/>
                  <a:gd name="T69" fmla="*/ 197 h 645"/>
                  <a:gd name="T70" fmla="*/ 383 w 505"/>
                  <a:gd name="T71" fmla="*/ 143 h 645"/>
                  <a:gd name="T72" fmla="*/ 363 w 505"/>
                  <a:gd name="T73" fmla="*/ 82 h 645"/>
                  <a:gd name="T74" fmla="*/ 337 w 505"/>
                  <a:gd name="T75" fmla="*/ 30 h 6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505" h="645">
                    <a:moveTo>
                      <a:pt x="320" y="0"/>
                    </a:moveTo>
                    <a:cubicBezTo>
                      <a:pt x="322" y="1"/>
                      <a:pt x="323" y="1"/>
                      <a:pt x="323" y="1"/>
                    </a:cubicBezTo>
                    <a:cubicBezTo>
                      <a:pt x="329" y="7"/>
                      <a:pt x="336" y="12"/>
                      <a:pt x="341" y="18"/>
                    </a:cubicBezTo>
                    <a:cubicBezTo>
                      <a:pt x="351" y="29"/>
                      <a:pt x="360" y="40"/>
                      <a:pt x="369" y="52"/>
                    </a:cubicBezTo>
                    <a:cubicBezTo>
                      <a:pt x="377" y="64"/>
                      <a:pt x="387" y="75"/>
                      <a:pt x="396" y="86"/>
                    </a:cubicBezTo>
                    <a:cubicBezTo>
                      <a:pt x="405" y="98"/>
                      <a:pt x="414" y="111"/>
                      <a:pt x="422" y="123"/>
                    </a:cubicBezTo>
                    <a:cubicBezTo>
                      <a:pt x="427" y="131"/>
                      <a:pt x="433" y="137"/>
                      <a:pt x="438" y="144"/>
                    </a:cubicBezTo>
                    <a:cubicBezTo>
                      <a:pt x="441" y="149"/>
                      <a:pt x="444" y="154"/>
                      <a:pt x="447" y="159"/>
                    </a:cubicBezTo>
                    <a:cubicBezTo>
                      <a:pt x="457" y="177"/>
                      <a:pt x="468" y="195"/>
                      <a:pt x="475" y="214"/>
                    </a:cubicBezTo>
                    <a:cubicBezTo>
                      <a:pt x="478" y="221"/>
                      <a:pt x="482" y="227"/>
                      <a:pt x="485" y="234"/>
                    </a:cubicBezTo>
                    <a:cubicBezTo>
                      <a:pt x="485" y="235"/>
                      <a:pt x="486" y="236"/>
                      <a:pt x="486" y="237"/>
                    </a:cubicBezTo>
                    <a:cubicBezTo>
                      <a:pt x="490" y="248"/>
                      <a:pt x="492" y="259"/>
                      <a:pt x="496" y="270"/>
                    </a:cubicBezTo>
                    <a:cubicBezTo>
                      <a:pt x="500" y="281"/>
                      <a:pt x="501" y="293"/>
                      <a:pt x="502" y="305"/>
                    </a:cubicBezTo>
                    <a:cubicBezTo>
                      <a:pt x="502" y="313"/>
                      <a:pt x="504" y="321"/>
                      <a:pt x="505" y="328"/>
                    </a:cubicBezTo>
                    <a:cubicBezTo>
                      <a:pt x="505" y="333"/>
                      <a:pt x="505" y="338"/>
                      <a:pt x="505" y="343"/>
                    </a:cubicBezTo>
                    <a:cubicBezTo>
                      <a:pt x="504" y="361"/>
                      <a:pt x="501" y="379"/>
                      <a:pt x="498" y="397"/>
                    </a:cubicBezTo>
                    <a:cubicBezTo>
                      <a:pt x="496" y="412"/>
                      <a:pt x="491" y="426"/>
                      <a:pt x="485" y="440"/>
                    </a:cubicBezTo>
                    <a:cubicBezTo>
                      <a:pt x="476" y="462"/>
                      <a:pt x="466" y="483"/>
                      <a:pt x="454" y="503"/>
                    </a:cubicBezTo>
                    <a:cubicBezTo>
                      <a:pt x="445" y="517"/>
                      <a:pt x="436" y="531"/>
                      <a:pt x="426" y="545"/>
                    </a:cubicBezTo>
                    <a:cubicBezTo>
                      <a:pt x="424" y="548"/>
                      <a:pt x="420" y="551"/>
                      <a:pt x="418" y="554"/>
                    </a:cubicBezTo>
                    <a:cubicBezTo>
                      <a:pt x="416" y="555"/>
                      <a:pt x="415" y="556"/>
                      <a:pt x="414" y="557"/>
                    </a:cubicBezTo>
                    <a:cubicBezTo>
                      <a:pt x="407" y="568"/>
                      <a:pt x="399" y="579"/>
                      <a:pt x="389" y="587"/>
                    </a:cubicBezTo>
                    <a:cubicBezTo>
                      <a:pt x="385" y="590"/>
                      <a:pt x="382" y="592"/>
                      <a:pt x="378" y="595"/>
                    </a:cubicBezTo>
                    <a:cubicBezTo>
                      <a:pt x="362" y="606"/>
                      <a:pt x="343" y="613"/>
                      <a:pt x="326" y="622"/>
                    </a:cubicBezTo>
                    <a:cubicBezTo>
                      <a:pt x="317" y="626"/>
                      <a:pt x="308" y="628"/>
                      <a:pt x="299" y="632"/>
                    </a:cubicBezTo>
                    <a:cubicBezTo>
                      <a:pt x="296" y="633"/>
                      <a:pt x="294" y="634"/>
                      <a:pt x="291" y="635"/>
                    </a:cubicBezTo>
                    <a:cubicBezTo>
                      <a:pt x="281" y="640"/>
                      <a:pt x="270" y="641"/>
                      <a:pt x="259" y="642"/>
                    </a:cubicBezTo>
                    <a:cubicBezTo>
                      <a:pt x="252" y="643"/>
                      <a:pt x="244" y="643"/>
                      <a:pt x="236" y="643"/>
                    </a:cubicBezTo>
                    <a:cubicBezTo>
                      <a:pt x="226" y="644"/>
                      <a:pt x="216" y="644"/>
                      <a:pt x="206" y="644"/>
                    </a:cubicBezTo>
                    <a:cubicBezTo>
                      <a:pt x="192" y="645"/>
                      <a:pt x="178" y="643"/>
                      <a:pt x="164" y="641"/>
                    </a:cubicBezTo>
                    <a:cubicBezTo>
                      <a:pt x="161" y="640"/>
                      <a:pt x="159" y="641"/>
                      <a:pt x="157" y="640"/>
                    </a:cubicBezTo>
                    <a:cubicBezTo>
                      <a:pt x="146" y="638"/>
                      <a:pt x="135" y="635"/>
                      <a:pt x="124" y="632"/>
                    </a:cubicBezTo>
                    <a:cubicBezTo>
                      <a:pt x="120" y="631"/>
                      <a:pt x="116" y="627"/>
                      <a:pt x="112" y="625"/>
                    </a:cubicBezTo>
                    <a:cubicBezTo>
                      <a:pt x="109" y="623"/>
                      <a:pt x="106" y="621"/>
                      <a:pt x="102" y="620"/>
                    </a:cubicBezTo>
                    <a:cubicBezTo>
                      <a:pt x="91" y="617"/>
                      <a:pt x="83" y="610"/>
                      <a:pt x="74" y="604"/>
                    </a:cubicBezTo>
                    <a:cubicBezTo>
                      <a:pt x="62" y="595"/>
                      <a:pt x="51" y="586"/>
                      <a:pt x="40" y="577"/>
                    </a:cubicBezTo>
                    <a:cubicBezTo>
                      <a:pt x="36" y="574"/>
                      <a:pt x="32" y="571"/>
                      <a:pt x="28" y="568"/>
                    </a:cubicBezTo>
                    <a:cubicBezTo>
                      <a:pt x="21" y="562"/>
                      <a:pt x="18" y="554"/>
                      <a:pt x="13" y="547"/>
                    </a:cubicBezTo>
                    <a:cubicBezTo>
                      <a:pt x="11" y="544"/>
                      <a:pt x="9" y="540"/>
                      <a:pt x="7" y="537"/>
                    </a:cubicBezTo>
                    <a:cubicBezTo>
                      <a:pt x="6" y="535"/>
                      <a:pt x="6" y="534"/>
                      <a:pt x="5" y="532"/>
                    </a:cubicBezTo>
                    <a:cubicBezTo>
                      <a:pt x="5" y="531"/>
                      <a:pt x="5" y="529"/>
                      <a:pt x="4" y="529"/>
                    </a:cubicBezTo>
                    <a:cubicBezTo>
                      <a:pt x="0" y="527"/>
                      <a:pt x="1" y="524"/>
                      <a:pt x="2" y="521"/>
                    </a:cubicBezTo>
                    <a:cubicBezTo>
                      <a:pt x="3" y="519"/>
                      <a:pt x="4" y="517"/>
                      <a:pt x="5" y="516"/>
                    </a:cubicBezTo>
                    <a:cubicBezTo>
                      <a:pt x="12" y="508"/>
                      <a:pt x="16" y="499"/>
                      <a:pt x="20" y="490"/>
                    </a:cubicBezTo>
                    <a:cubicBezTo>
                      <a:pt x="23" y="485"/>
                      <a:pt x="27" y="480"/>
                      <a:pt x="32" y="479"/>
                    </a:cubicBezTo>
                    <a:cubicBezTo>
                      <a:pt x="36" y="478"/>
                      <a:pt x="39" y="476"/>
                      <a:pt x="42" y="477"/>
                    </a:cubicBezTo>
                    <a:cubicBezTo>
                      <a:pt x="47" y="477"/>
                      <a:pt x="50" y="474"/>
                      <a:pt x="55" y="473"/>
                    </a:cubicBezTo>
                    <a:cubicBezTo>
                      <a:pt x="58" y="473"/>
                      <a:pt x="61" y="472"/>
                      <a:pt x="64" y="471"/>
                    </a:cubicBezTo>
                    <a:cubicBezTo>
                      <a:pt x="72" y="468"/>
                      <a:pt x="80" y="466"/>
                      <a:pt x="87" y="462"/>
                    </a:cubicBezTo>
                    <a:cubicBezTo>
                      <a:pt x="89" y="461"/>
                      <a:pt x="91" y="460"/>
                      <a:pt x="94" y="459"/>
                    </a:cubicBezTo>
                    <a:cubicBezTo>
                      <a:pt x="97" y="457"/>
                      <a:pt x="100" y="455"/>
                      <a:pt x="103" y="454"/>
                    </a:cubicBezTo>
                    <a:cubicBezTo>
                      <a:pt x="105" y="452"/>
                      <a:pt x="107" y="451"/>
                      <a:pt x="110" y="450"/>
                    </a:cubicBezTo>
                    <a:cubicBezTo>
                      <a:pt x="112" y="449"/>
                      <a:pt x="113" y="450"/>
                      <a:pt x="115" y="452"/>
                    </a:cubicBezTo>
                    <a:cubicBezTo>
                      <a:pt x="123" y="462"/>
                      <a:pt x="134" y="461"/>
                      <a:pt x="143" y="457"/>
                    </a:cubicBezTo>
                    <a:cubicBezTo>
                      <a:pt x="144" y="456"/>
                      <a:pt x="145" y="455"/>
                      <a:pt x="146" y="454"/>
                    </a:cubicBezTo>
                    <a:cubicBezTo>
                      <a:pt x="147" y="452"/>
                      <a:pt x="148" y="449"/>
                      <a:pt x="150" y="448"/>
                    </a:cubicBezTo>
                    <a:cubicBezTo>
                      <a:pt x="160" y="441"/>
                      <a:pt x="171" y="436"/>
                      <a:pt x="180" y="429"/>
                    </a:cubicBezTo>
                    <a:cubicBezTo>
                      <a:pt x="188" y="423"/>
                      <a:pt x="197" y="420"/>
                      <a:pt x="204" y="412"/>
                    </a:cubicBezTo>
                    <a:cubicBezTo>
                      <a:pt x="208" y="407"/>
                      <a:pt x="214" y="403"/>
                      <a:pt x="219" y="399"/>
                    </a:cubicBezTo>
                    <a:cubicBezTo>
                      <a:pt x="224" y="396"/>
                      <a:pt x="229" y="394"/>
                      <a:pt x="233" y="390"/>
                    </a:cubicBezTo>
                    <a:cubicBezTo>
                      <a:pt x="235" y="388"/>
                      <a:pt x="237" y="387"/>
                      <a:pt x="239" y="385"/>
                    </a:cubicBezTo>
                    <a:cubicBezTo>
                      <a:pt x="245" y="378"/>
                      <a:pt x="250" y="371"/>
                      <a:pt x="256" y="365"/>
                    </a:cubicBezTo>
                    <a:cubicBezTo>
                      <a:pt x="266" y="357"/>
                      <a:pt x="274" y="347"/>
                      <a:pt x="283" y="338"/>
                    </a:cubicBezTo>
                    <a:cubicBezTo>
                      <a:pt x="292" y="330"/>
                      <a:pt x="299" y="321"/>
                      <a:pt x="307" y="312"/>
                    </a:cubicBezTo>
                    <a:cubicBezTo>
                      <a:pt x="316" y="301"/>
                      <a:pt x="324" y="290"/>
                      <a:pt x="333" y="279"/>
                    </a:cubicBezTo>
                    <a:cubicBezTo>
                      <a:pt x="336" y="275"/>
                      <a:pt x="338" y="271"/>
                      <a:pt x="341" y="267"/>
                    </a:cubicBezTo>
                    <a:cubicBezTo>
                      <a:pt x="348" y="259"/>
                      <a:pt x="352" y="250"/>
                      <a:pt x="356" y="240"/>
                    </a:cubicBezTo>
                    <a:cubicBezTo>
                      <a:pt x="359" y="234"/>
                      <a:pt x="364" y="228"/>
                      <a:pt x="366" y="222"/>
                    </a:cubicBezTo>
                    <a:cubicBezTo>
                      <a:pt x="369" y="214"/>
                      <a:pt x="372" y="206"/>
                      <a:pt x="375" y="199"/>
                    </a:cubicBezTo>
                    <a:cubicBezTo>
                      <a:pt x="375" y="198"/>
                      <a:pt x="375" y="198"/>
                      <a:pt x="375" y="197"/>
                    </a:cubicBezTo>
                    <a:cubicBezTo>
                      <a:pt x="381" y="186"/>
                      <a:pt x="382" y="173"/>
                      <a:pt x="384" y="160"/>
                    </a:cubicBezTo>
                    <a:cubicBezTo>
                      <a:pt x="385" y="155"/>
                      <a:pt x="383" y="149"/>
                      <a:pt x="383" y="143"/>
                    </a:cubicBezTo>
                    <a:cubicBezTo>
                      <a:pt x="381" y="132"/>
                      <a:pt x="379" y="122"/>
                      <a:pt x="374" y="112"/>
                    </a:cubicBezTo>
                    <a:cubicBezTo>
                      <a:pt x="369" y="102"/>
                      <a:pt x="367" y="92"/>
                      <a:pt x="363" y="82"/>
                    </a:cubicBezTo>
                    <a:cubicBezTo>
                      <a:pt x="358" y="71"/>
                      <a:pt x="353" y="60"/>
                      <a:pt x="348" y="49"/>
                    </a:cubicBezTo>
                    <a:cubicBezTo>
                      <a:pt x="344" y="43"/>
                      <a:pt x="340" y="36"/>
                      <a:pt x="337" y="30"/>
                    </a:cubicBezTo>
                    <a:cubicBezTo>
                      <a:pt x="332" y="20"/>
                      <a:pt x="328" y="10"/>
                      <a:pt x="320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85" name="Freeform 8"/>
              <p:cNvSpPr>
                <a:spLocks/>
              </p:cNvSpPr>
              <p:nvPr/>
            </p:nvSpPr>
            <p:spPr bwMode="auto">
              <a:xfrm>
                <a:off x="2877" y="1039"/>
                <a:ext cx="478" cy="995"/>
              </a:xfrm>
              <a:custGeom>
                <a:avLst/>
                <a:gdLst>
                  <a:gd name="T0" fmla="*/ 133 w 326"/>
                  <a:gd name="T1" fmla="*/ 377 h 679"/>
                  <a:gd name="T2" fmla="*/ 114 w 326"/>
                  <a:gd name="T3" fmla="*/ 348 h 679"/>
                  <a:gd name="T4" fmla="*/ 90 w 326"/>
                  <a:gd name="T5" fmla="*/ 308 h 679"/>
                  <a:gd name="T6" fmla="*/ 62 w 326"/>
                  <a:gd name="T7" fmla="*/ 253 h 679"/>
                  <a:gd name="T8" fmla="*/ 51 w 326"/>
                  <a:gd name="T9" fmla="*/ 226 h 679"/>
                  <a:gd name="T10" fmla="*/ 37 w 326"/>
                  <a:gd name="T11" fmla="*/ 205 h 679"/>
                  <a:gd name="T12" fmla="*/ 48 w 326"/>
                  <a:gd name="T13" fmla="*/ 242 h 679"/>
                  <a:gd name="T14" fmla="*/ 65 w 326"/>
                  <a:gd name="T15" fmla="*/ 277 h 679"/>
                  <a:gd name="T16" fmla="*/ 79 w 326"/>
                  <a:gd name="T17" fmla="*/ 306 h 679"/>
                  <a:gd name="T18" fmla="*/ 95 w 326"/>
                  <a:gd name="T19" fmla="*/ 334 h 679"/>
                  <a:gd name="T20" fmla="*/ 120 w 326"/>
                  <a:gd name="T21" fmla="*/ 379 h 679"/>
                  <a:gd name="T22" fmla="*/ 100 w 326"/>
                  <a:gd name="T23" fmla="*/ 383 h 679"/>
                  <a:gd name="T24" fmla="*/ 55 w 326"/>
                  <a:gd name="T25" fmla="*/ 354 h 679"/>
                  <a:gd name="T26" fmla="*/ 40 w 326"/>
                  <a:gd name="T27" fmla="*/ 329 h 679"/>
                  <a:gd name="T28" fmla="*/ 17 w 326"/>
                  <a:gd name="T29" fmla="*/ 272 h 679"/>
                  <a:gd name="T30" fmla="*/ 3 w 326"/>
                  <a:gd name="T31" fmla="*/ 198 h 679"/>
                  <a:gd name="T32" fmla="*/ 1 w 326"/>
                  <a:gd name="T33" fmla="*/ 148 h 679"/>
                  <a:gd name="T34" fmla="*/ 7 w 326"/>
                  <a:gd name="T35" fmla="*/ 91 h 679"/>
                  <a:gd name="T36" fmla="*/ 9 w 326"/>
                  <a:gd name="T37" fmla="*/ 78 h 679"/>
                  <a:gd name="T38" fmla="*/ 23 w 326"/>
                  <a:gd name="T39" fmla="*/ 40 h 679"/>
                  <a:gd name="T40" fmla="*/ 48 w 326"/>
                  <a:gd name="T41" fmla="*/ 3 h 679"/>
                  <a:gd name="T42" fmla="*/ 117 w 326"/>
                  <a:gd name="T43" fmla="*/ 43 h 679"/>
                  <a:gd name="T44" fmla="*/ 155 w 326"/>
                  <a:gd name="T45" fmla="*/ 78 h 679"/>
                  <a:gd name="T46" fmla="*/ 175 w 326"/>
                  <a:gd name="T47" fmla="*/ 99 h 679"/>
                  <a:gd name="T48" fmla="*/ 209 w 326"/>
                  <a:gd name="T49" fmla="*/ 151 h 679"/>
                  <a:gd name="T50" fmla="*/ 221 w 326"/>
                  <a:gd name="T51" fmla="*/ 171 h 679"/>
                  <a:gd name="T52" fmla="*/ 230 w 326"/>
                  <a:gd name="T53" fmla="*/ 190 h 679"/>
                  <a:gd name="T54" fmla="*/ 265 w 326"/>
                  <a:gd name="T55" fmla="*/ 243 h 679"/>
                  <a:gd name="T56" fmla="*/ 297 w 326"/>
                  <a:gd name="T57" fmla="*/ 299 h 679"/>
                  <a:gd name="T58" fmla="*/ 316 w 326"/>
                  <a:gd name="T59" fmla="*/ 347 h 679"/>
                  <a:gd name="T60" fmla="*/ 325 w 326"/>
                  <a:gd name="T61" fmla="*/ 371 h 679"/>
                  <a:gd name="T62" fmla="*/ 302 w 326"/>
                  <a:gd name="T63" fmla="*/ 468 h 679"/>
                  <a:gd name="T64" fmla="*/ 247 w 326"/>
                  <a:gd name="T65" fmla="*/ 547 h 679"/>
                  <a:gd name="T66" fmla="*/ 227 w 326"/>
                  <a:gd name="T67" fmla="*/ 570 h 679"/>
                  <a:gd name="T68" fmla="*/ 192 w 326"/>
                  <a:gd name="T69" fmla="*/ 607 h 679"/>
                  <a:gd name="T70" fmla="*/ 159 w 326"/>
                  <a:gd name="T71" fmla="*/ 634 h 679"/>
                  <a:gd name="T72" fmla="*/ 93 w 326"/>
                  <a:gd name="T73" fmla="*/ 677 h 679"/>
                  <a:gd name="T74" fmla="*/ 93 w 326"/>
                  <a:gd name="T75" fmla="*/ 658 h 679"/>
                  <a:gd name="T76" fmla="*/ 92 w 326"/>
                  <a:gd name="T77" fmla="*/ 641 h 679"/>
                  <a:gd name="T78" fmla="*/ 70 w 326"/>
                  <a:gd name="T79" fmla="*/ 591 h 679"/>
                  <a:gd name="T80" fmla="*/ 38 w 326"/>
                  <a:gd name="T81" fmla="*/ 548 h 679"/>
                  <a:gd name="T82" fmla="*/ 34 w 326"/>
                  <a:gd name="T83" fmla="*/ 555 h 679"/>
                  <a:gd name="T84" fmla="*/ 23 w 326"/>
                  <a:gd name="T85" fmla="*/ 547 h 679"/>
                  <a:gd name="T86" fmla="*/ 55 w 326"/>
                  <a:gd name="T87" fmla="*/ 506 h 679"/>
                  <a:gd name="T88" fmla="*/ 83 w 326"/>
                  <a:gd name="T89" fmla="*/ 475 h 679"/>
                  <a:gd name="T90" fmla="*/ 108 w 326"/>
                  <a:gd name="T91" fmla="*/ 450 h 679"/>
                  <a:gd name="T92" fmla="*/ 152 w 326"/>
                  <a:gd name="T93" fmla="*/ 409 h 679"/>
                  <a:gd name="T94" fmla="*/ 165 w 326"/>
                  <a:gd name="T95" fmla="*/ 393 h 679"/>
                  <a:gd name="T96" fmla="*/ 153 w 326"/>
                  <a:gd name="T97" fmla="*/ 396 h 679"/>
                  <a:gd name="T98" fmla="*/ 146 w 326"/>
                  <a:gd name="T99" fmla="*/ 401 h 67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326" h="679">
                    <a:moveTo>
                      <a:pt x="146" y="401"/>
                    </a:moveTo>
                    <a:cubicBezTo>
                      <a:pt x="141" y="392"/>
                      <a:pt x="135" y="386"/>
                      <a:pt x="133" y="377"/>
                    </a:cubicBezTo>
                    <a:cubicBezTo>
                      <a:pt x="130" y="374"/>
                      <a:pt x="128" y="373"/>
                      <a:pt x="127" y="370"/>
                    </a:cubicBezTo>
                    <a:cubicBezTo>
                      <a:pt x="122" y="363"/>
                      <a:pt x="118" y="356"/>
                      <a:pt x="114" y="348"/>
                    </a:cubicBezTo>
                    <a:cubicBezTo>
                      <a:pt x="110" y="342"/>
                      <a:pt x="107" y="336"/>
                      <a:pt x="103" y="330"/>
                    </a:cubicBezTo>
                    <a:cubicBezTo>
                      <a:pt x="99" y="323"/>
                      <a:pt x="93" y="316"/>
                      <a:pt x="90" y="308"/>
                    </a:cubicBezTo>
                    <a:cubicBezTo>
                      <a:pt x="84" y="297"/>
                      <a:pt x="79" y="286"/>
                      <a:pt x="73" y="275"/>
                    </a:cubicBezTo>
                    <a:cubicBezTo>
                      <a:pt x="69" y="268"/>
                      <a:pt x="65" y="261"/>
                      <a:pt x="62" y="253"/>
                    </a:cubicBezTo>
                    <a:cubicBezTo>
                      <a:pt x="59" y="248"/>
                      <a:pt x="56" y="243"/>
                      <a:pt x="55" y="237"/>
                    </a:cubicBezTo>
                    <a:cubicBezTo>
                      <a:pt x="54" y="233"/>
                      <a:pt x="52" y="230"/>
                      <a:pt x="51" y="226"/>
                    </a:cubicBezTo>
                    <a:cubicBezTo>
                      <a:pt x="48" y="220"/>
                      <a:pt x="46" y="214"/>
                      <a:pt x="44" y="208"/>
                    </a:cubicBezTo>
                    <a:cubicBezTo>
                      <a:pt x="42" y="204"/>
                      <a:pt x="40" y="204"/>
                      <a:pt x="37" y="205"/>
                    </a:cubicBezTo>
                    <a:cubicBezTo>
                      <a:pt x="36" y="212"/>
                      <a:pt x="39" y="217"/>
                      <a:pt x="41" y="223"/>
                    </a:cubicBezTo>
                    <a:cubicBezTo>
                      <a:pt x="43" y="229"/>
                      <a:pt x="46" y="236"/>
                      <a:pt x="48" y="242"/>
                    </a:cubicBezTo>
                    <a:cubicBezTo>
                      <a:pt x="49" y="246"/>
                      <a:pt x="51" y="250"/>
                      <a:pt x="53" y="254"/>
                    </a:cubicBezTo>
                    <a:cubicBezTo>
                      <a:pt x="57" y="262"/>
                      <a:pt x="61" y="270"/>
                      <a:pt x="65" y="277"/>
                    </a:cubicBezTo>
                    <a:cubicBezTo>
                      <a:pt x="67" y="282"/>
                      <a:pt x="70" y="286"/>
                      <a:pt x="72" y="291"/>
                    </a:cubicBezTo>
                    <a:cubicBezTo>
                      <a:pt x="74" y="296"/>
                      <a:pt x="75" y="301"/>
                      <a:pt x="79" y="306"/>
                    </a:cubicBezTo>
                    <a:cubicBezTo>
                      <a:pt x="85" y="314"/>
                      <a:pt x="86" y="324"/>
                      <a:pt x="94" y="331"/>
                    </a:cubicBezTo>
                    <a:cubicBezTo>
                      <a:pt x="94" y="332"/>
                      <a:pt x="95" y="333"/>
                      <a:pt x="95" y="334"/>
                    </a:cubicBezTo>
                    <a:cubicBezTo>
                      <a:pt x="100" y="345"/>
                      <a:pt x="107" y="355"/>
                      <a:pt x="114" y="366"/>
                    </a:cubicBezTo>
                    <a:cubicBezTo>
                      <a:pt x="117" y="370"/>
                      <a:pt x="118" y="374"/>
                      <a:pt x="120" y="379"/>
                    </a:cubicBezTo>
                    <a:cubicBezTo>
                      <a:pt x="118" y="379"/>
                      <a:pt x="116" y="380"/>
                      <a:pt x="114" y="381"/>
                    </a:cubicBezTo>
                    <a:cubicBezTo>
                      <a:pt x="110" y="382"/>
                      <a:pt x="105" y="383"/>
                      <a:pt x="100" y="383"/>
                    </a:cubicBezTo>
                    <a:cubicBezTo>
                      <a:pt x="96" y="384"/>
                      <a:pt x="93" y="384"/>
                      <a:pt x="89" y="381"/>
                    </a:cubicBezTo>
                    <a:cubicBezTo>
                      <a:pt x="77" y="374"/>
                      <a:pt x="64" y="366"/>
                      <a:pt x="55" y="354"/>
                    </a:cubicBezTo>
                    <a:cubicBezTo>
                      <a:pt x="50" y="348"/>
                      <a:pt x="47" y="341"/>
                      <a:pt x="43" y="334"/>
                    </a:cubicBezTo>
                    <a:cubicBezTo>
                      <a:pt x="42" y="333"/>
                      <a:pt x="41" y="330"/>
                      <a:pt x="40" y="329"/>
                    </a:cubicBezTo>
                    <a:cubicBezTo>
                      <a:pt x="33" y="320"/>
                      <a:pt x="30" y="310"/>
                      <a:pt x="27" y="300"/>
                    </a:cubicBezTo>
                    <a:cubicBezTo>
                      <a:pt x="23" y="291"/>
                      <a:pt x="19" y="282"/>
                      <a:pt x="17" y="272"/>
                    </a:cubicBezTo>
                    <a:cubicBezTo>
                      <a:pt x="14" y="259"/>
                      <a:pt x="11" y="246"/>
                      <a:pt x="9" y="232"/>
                    </a:cubicBezTo>
                    <a:cubicBezTo>
                      <a:pt x="6" y="221"/>
                      <a:pt x="4" y="210"/>
                      <a:pt x="3" y="198"/>
                    </a:cubicBezTo>
                    <a:cubicBezTo>
                      <a:pt x="1" y="187"/>
                      <a:pt x="1" y="175"/>
                      <a:pt x="0" y="164"/>
                    </a:cubicBezTo>
                    <a:cubicBezTo>
                      <a:pt x="0" y="159"/>
                      <a:pt x="0" y="153"/>
                      <a:pt x="1" y="148"/>
                    </a:cubicBezTo>
                    <a:cubicBezTo>
                      <a:pt x="2" y="134"/>
                      <a:pt x="3" y="120"/>
                      <a:pt x="5" y="106"/>
                    </a:cubicBezTo>
                    <a:cubicBezTo>
                      <a:pt x="5" y="101"/>
                      <a:pt x="6" y="96"/>
                      <a:pt x="7" y="91"/>
                    </a:cubicBezTo>
                    <a:cubicBezTo>
                      <a:pt x="7" y="88"/>
                      <a:pt x="8" y="86"/>
                      <a:pt x="8" y="83"/>
                    </a:cubicBezTo>
                    <a:cubicBezTo>
                      <a:pt x="8" y="81"/>
                      <a:pt x="8" y="79"/>
                      <a:pt x="9" y="78"/>
                    </a:cubicBezTo>
                    <a:cubicBezTo>
                      <a:pt x="12" y="68"/>
                      <a:pt x="15" y="57"/>
                      <a:pt x="20" y="48"/>
                    </a:cubicBezTo>
                    <a:cubicBezTo>
                      <a:pt x="22" y="45"/>
                      <a:pt x="23" y="43"/>
                      <a:pt x="23" y="40"/>
                    </a:cubicBezTo>
                    <a:cubicBezTo>
                      <a:pt x="26" y="29"/>
                      <a:pt x="33" y="20"/>
                      <a:pt x="35" y="9"/>
                    </a:cubicBezTo>
                    <a:cubicBezTo>
                      <a:pt x="36" y="2"/>
                      <a:pt x="41" y="0"/>
                      <a:pt x="48" y="3"/>
                    </a:cubicBezTo>
                    <a:cubicBezTo>
                      <a:pt x="67" y="11"/>
                      <a:pt x="85" y="20"/>
                      <a:pt x="103" y="31"/>
                    </a:cubicBezTo>
                    <a:cubicBezTo>
                      <a:pt x="108" y="34"/>
                      <a:pt x="112" y="39"/>
                      <a:pt x="117" y="43"/>
                    </a:cubicBezTo>
                    <a:cubicBezTo>
                      <a:pt x="120" y="45"/>
                      <a:pt x="122" y="47"/>
                      <a:pt x="125" y="49"/>
                    </a:cubicBezTo>
                    <a:cubicBezTo>
                      <a:pt x="135" y="59"/>
                      <a:pt x="145" y="68"/>
                      <a:pt x="155" y="78"/>
                    </a:cubicBezTo>
                    <a:cubicBezTo>
                      <a:pt x="162" y="84"/>
                      <a:pt x="168" y="91"/>
                      <a:pt x="174" y="98"/>
                    </a:cubicBezTo>
                    <a:cubicBezTo>
                      <a:pt x="175" y="98"/>
                      <a:pt x="175" y="99"/>
                      <a:pt x="175" y="99"/>
                    </a:cubicBezTo>
                    <a:cubicBezTo>
                      <a:pt x="181" y="112"/>
                      <a:pt x="190" y="123"/>
                      <a:pt x="198" y="135"/>
                    </a:cubicBezTo>
                    <a:cubicBezTo>
                      <a:pt x="201" y="141"/>
                      <a:pt x="205" y="146"/>
                      <a:pt x="209" y="151"/>
                    </a:cubicBezTo>
                    <a:cubicBezTo>
                      <a:pt x="212" y="156"/>
                      <a:pt x="214" y="160"/>
                      <a:pt x="217" y="165"/>
                    </a:cubicBezTo>
                    <a:cubicBezTo>
                      <a:pt x="218" y="167"/>
                      <a:pt x="219" y="169"/>
                      <a:pt x="221" y="171"/>
                    </a:cubicBezTo>
                    <a:cubicBezTo>
                      <a:pt x="224" y="175"/>
                      <a:pt x="227" y="180"/>
                      <a:pt x="227" y="186"/>
                    </a:cubicBezTo>
                    <a:cubicBezTo>
                      <a:pt x="226" y="188"/>
                      <a:pt x="228" y="190"/>
                      <a:pt x="230" y="190"/>
                    </a:cubicBezTo>
                    <a:cubicBezTo>
                      <a:pt x="234" y="191"/>
                      <a:pt x="236" y="194"/>
                      <a:pt x="237" y="196"/>
                    </a:cubicBezTo>
                    <a:cubicBezTo>
                      <a:pt x="247" y="212"/>
                      <a:pt x="256" y="227"/>
                      <a:pt x="265" y="243"/>
                    </a:cubicBezTo>
                    <a:cubicBezTo>
                      <a:pt x="271" y="252"/>
                      <a:pt x="277" y="262"/>
                      <a:pt x="282" y="272"/>
                    </a:cubicBezTo>
                    <a:cubicBezTo>
                      <a:pt x="287" y="281"/>
                      <a:pt x="292" y="290"/>
                      <a:pt x="297" y="299"/>
                    </a:cubicBezTo>
                    <a:cubicBezTo>
                      <a:pt x="299" y="304"/>
                      <a:pt x="302" y="310"/>
                      <a:pt x="304" y="315"/>
                    </a:cubicBezTo>
                    <a:cubicBezTo>
                      <a:pt x="308" y="325"/>
                      <a:pt x="312" y="336"/>
                      <a:pt x="316" y="347"/>
                    </a:cubicBezTo>
                    <a:cubicBezTo>
                      <a:pt x="319" y="354"/>
                      <a:pt x="322" y="361"/>
                      <a:pt x="324" y="368"/>
                    </a:cubicBezTo>
                    <a:cubicBezTo>
                      <a:pt x="325" y="369"/>
                      <a:pt x="325" y="370"/>
                      <a:pt x="325" y="371"/>
                    </a:cubicBezTo>
                    <a:cubicBezTo>
                      <a:pt x="325" y="387"/>
                      <a:pt x="326" y="403"/>
                      <a:pt x="321" y="418"/>
                    </a:cubicBezTo>
                    <a:cubicBezTo>
                      <a:pt x="316" y="435"/>
                      <a:pt x="310" y="452"/>
                      <a:pt x="302" y="468"/>
                    </a:cubicBezTo>
                    <a:cubicBezTo>
                      <a:pt x="293" y="484"/>
                      <a:pt x="284" y="498"/>
                      <a:pt x="274" y="512"/>
                    </a:cubicBezTo>
                    <a:cubicBezTo>
                      <a:pt x="266" y="524"/>
                      <a:pt x="256" y="536"/>
                      <a:pt x="247" y="547"/>
                    </a:cubicBezTo>
                    <a:cubicBezTo>
                      <a:pt x="240" y="553"/>
                      <a:pt x="235" y="560"/>
                      <a:pt x="229" y="567"/>
                    </a:cubicBezTo>
                    <a:cubicBezTo>
                      <a:pt x="229" y="568"/>
                      <a:pt x="228" y="569"/>
                      <a:pt x="227" y="570"/>
                    </a:cubicBezTo>
                    <a:cubicBezTo>
                      <a:pt x="220" y="577"/>
                      <a:pt x="213" y="585"/>
                      <a:pt x="205" y="592"/>
                    </a:cubicBezTo>
                    <a:cubicBezTo>
                      <a:pt x="200" y="597"/>
                      <a:pt x="196" y="602"/>
                      <a:pt x="192" y="607"/>
                    </a:cubicBezTo>
                    <a:cubicBezTo>
                      <a:pt x="187" y="611"/>
                      <a:pt x="182" y="616"/>
                      <a:pt x="177" y="620"/>
                    </a:cubicBezTo>
                    <a:cubicBezTo>
                      <a:pt x="171" y="625"/>
                      <a:pt x="165" y="629"/>
                      <a:pt x="159" y="634"/>
                    </a:cubicBezTo>
                    <a:cubicBezTo>
                      <a:pt x="148" y="644"/>
                      <a:pt x="135" y="653"/>
                      <a:pt x="122" y="661"/>
                    </a:cubicBezTo>
                    <a:cubicBezTo>
                      <a:pt x="113" y="667"/>
                      <a:pt x="103" y="672"/>
                      <a:pt x="93" y="677"/>
                    </a:cubicBezTo>
                    <a:cubicBezTo>
                      <a:pt x="93" y="678"/>
                      <a:pt x="92" y="678"/>
                      <a:pt x="90" y="679"/>
                    </a:cubicBezTo>
                    <a:cubicBezTo>
                      <a:pt x="94" y="671"/>
                      <a:pt x="93" y="664"/>
                      <a:pt x="93" y="658"/>
                    </a:cubicBezTo>
                    <a:cubicBezTo>
                      <a:pt x="93" y="654"/>
                      <a:pt x="93" y="650"/>
                      <a:pt x="93" y="647"/>
                    </a:cubicBezTo>
                    <a:cubicBezTo>
                      <a:pt x="93" y="645"/>
                      <a:pt x="93" y="643"/>
                      <a:pt x="92" y="641"/>
                    </a:cubicBezTo>
                    <a:cubicBezTo>
                      <a:pt x="88" y="630"/>
                      <a:pt x="85" y="620"/>
                      <a:pt x="80" y="609"/>
                    </a:cubicBezTo>
                    <a:cubicBezTo>
                      <a:pt x="77" y="603"/>
                      <a:pt x="73" y="597"/>
                      <a:pt x="70" y="591"/>
                    </a:cubicBezTo>
                    <a:cubicBezTo>
                      <a:pt x="65" y="583"/>
                      <a:pt x="61" y="575"/>
                      <a:pt x="56" y="567"/>
                    </a:cubicBezTo>
                    <a:cubicBezTo>
                      <a:pt x="52" y="559"/>
                      <a:pt x="46" y="552"/>
                      <a:pt x="38" y="548"/>
                    </a:cubicBezTo>
                    <a:cubicBezTo>
                      <a:pt x="34" y="546"/>
                      <a:pt x="33" y="546"/>
                      <a:pt x="29" y="549"/>
                    </a:cubicBezTo>
                    <a:cubicBezTo>
                      <a:pt x="30" y="551"/>
                      <a:pt x="32" y="553"/>
                      <a:pt x="34" y="555"/>
                    </a:cubicBezTo>
                    <a:cubicBezTo>
                      <a:pt x="31" y="557"/>
                      <a:pt x="28" y="559"/>
                      <a:pt x="24" y="561"/>
                    </a:cubicBezTo>
                    <a:cubicBezTo>
                      <a:pt x="22" y="556"/>
                      <a:pt x="22" y="552"/>
                      <a:pt x="23" y="547"/>
                    </a:cubicBezTo>
                    <a:cubicBezTo>
                      <a:pt x="25" y="544"/>
                      <a:pt x="28" y="540"/>
                      <a:pt x="31" y="537"/>
                    </a:cubicBezTo>
                    <a:cubicBezTo>
                      <a:pt x="40" y="527"/>
                      <a:pt x="47" y="516"/>
                      <a:pt x="55" y="506"/>
                    </a:cubicBezTo>
                    <a:cubicBezTo>
                      <a:pt x="59" y="501"/>
                      <a:pt x="63" y="496"/>
                      <a:pt x="67" y="491"/>
                    </a:cubicBezTo>
                    <a:cubicBezTo>
                      <a:pt x="72" y="486"/>
                      <a:pt x="78" y="480"/>
                      <a:pt x="83" y="475"/>
                    </a:cubicBezTo>
                    <a:cubicBezTo>
                      <a:pt x="86" y="472"/>
                      <a:pt x="90" y="469"/>
                      <a:pt x="93" y="465"/>
                    </a:cubicBezTo>
                    <a:cubicBezTo>
                      <a:pt x="97" y="460"/>
                      <a:pt x="103" y="455"/>
                      <a:pt x="108" y="450"/>
                    </a:cubicBezTo>
                    <a:cubicBezTo>
                      <a:pt x="116" y="443"/>
                      <a:pt x="124" y="437"/>
                      <a:pt x="131" y="429"/>
                    </a:cubicBezTo>
                    <a:cubicBezTo>
                      <a:pt x="138" y="421"/>
                      <a:pt x="145" y="416"/>
                      <a:pt x="152" y="409"/>
                    </a:cubicBezTo>
                    <a:cubicBezTo>
                      <a:pt x="156" y="405"/>
                      <a:pt x="160" y="402"/>
                      <a:pt x="163" y="398"/>
                    </a:cubicBezTo>
                    <a:cubicBezTo>
                      <a:pt x="164" y="397"/>
                      <a:pt x="165" y="395"/>
                      <a:pt x="165" y="393"/>
                    </a:cubicBezTo>
                    <a:cubicBezTo>
                      <a:pt x="163" y="392"/>
                      <a:pt x="161" y="391"/>
                      <a:pt x="159" y="391"/>
                    </a:cubicBezTo>
                    <a:cubicBezTo>
                      <a:pt x="157" y="392"/>
                      <a:pt x="155" y="394"/>
                      <a:pt x="153" y="396"/>
                    </a:cubicBezTo>
                    <a:cubicBezTo>
                      <a:pt x="151" y="397"/>
                      <a:pt x="150" y="399"/>
                      <a:pt x="149" y="400"/>
                    </a:cubicBezTo>
                    <a:cubicBezTo>
                      <a:pt x="148" y="400"/>
                      <a:pt x="147" y="400"/>
                      <a:pt x="146" y="40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86" name="Freeform 9"/>
              <p:cNvSpPr>
                <a:spLocks/>
              </p:cNvSpPr>
              <p:nvPr/>
            </p:nvSpPr>
            <p:spPr bwMode="auto">
              <a:xfrm>
                <a:off x="2230" y="358"/>
                <a:ext cx="1062" cy="945"/>
              </a:xfrm>
              <a:custGeom>
                <a:avLst/>
                <a:gdLst>
                  <a:gd name="T0" fmla="*/ 682 w 724"/>
                  <a:gd name="T1" fmla="*/ 489 h 645"/>
                  <a:gd name="T2" fmla="*/ 664 w 724"/>
                  <a:gd name="T3" fmla="*/ 495 h 645"/>
                  <a:gd name="T4" fmla="*/ 714 w 724"/>
                  <a:gd name="T5" fmla="*/ 525 h 645"/>
                  <a:gd name="T6" fmla="*/ 671 w 724"/>
                  <a:gd name="T7" fmla="*/ 543 h 645"/>
                  <a:gd name="T8" fmla="*/ 664 w 724"/>
                  <a:gd name="T9" fmla="*/ 553 h 645"/>
                  <a:gd name="T10" fmla="*/ 712 w 724"/>
                  <a:gd name="T11" fmla="*/ 569 h 645"/>
                  <a:gd name="T12" fmla="*/ 715 w 724"/>
                  <a:gd name="T13" fmla="*/ 581 h 645"/>
                  <a:gd name="T14" fmla="*/ 684 w 724"/>
                  <a:gd name="T15" fmla="*/ 593 h 645"/>
                  <a:gd name="T16" fmla="*/ 720 w 724"/>
                  <a:gd name="T17" fmla="*/ 636 h 645"/>
                  <a:gd name="T18" fmla="*/ 678 w 724"/>
                  <a:gd name="T19" fmla="*/ 645 h 645"/>
                  <a:gd name="T20" fmla="*/ 649 w 724"/>
                  <a:gd name="T21" fmla="*/ 599 h 645"/>
                  <a:gd name="T22" fmla="*/ 626 w 724"/>
                  <a:gd name="T23" fmla="*/ 564 h 645"/>
                  <a:gd name="T24" fmla="*/ 589 w 724"/>
                  <a:gd name="T25" fmla="*/ 525 h 645"/>
                  <a:gd name="T26" fmla="*/ 542 w 724"/>
                  <a:gd name="T27" fmla="*/ 486 h 645"/>
                  <a:gd name="T28" fmla="*/ 493 w 724"/>
                  <a:gd name="T29" fmla="*/ 462 h 645"/>
                  <a:gd name="T30" fmla="*/ 485 w 724"/>
                  <a:gd name="T31" fmla="*/ 452 h 645"/>
                  <a:gd name="T32" fmla="*/ 462 w 724"/>
                  <a:gd name="T33" fmla="*/ 449 h 645"/>
                  <a:gd name="T34" fmla="*/ 438 w 724"/>
                  <a:gd name="T35" fmla="*/ 437 h 645"/>
                  <a:gd name="T36" fmla="*/ 425 w 724"/>
                  <a:gd name="T37" fmla="*/ 439 h 645"/>
                  <a:gd name="T38" fmla="*/ 400 w 724"/>
                  <a:gd name="T39" fmla="*/ 417 h 645"/>
                  <a:gd name="T40" fmla="*/ 383 w 724"/>
                  <a:gd name="T41" fmla="*/ 403 h 645"/>
                  <a:gd name="T42" fmla="*/ 371 w 724"/>
                  <a:gd name="T43" fmla="*/ 406 h 645"/>
                  <a:gd name="T44" fmla="*/ 340 w 724"/>
                  <a:gd name="T45" fmla="*/ 370 h 645"/>
                  <a:gd name="T46" fmla="*/ 338 w 724"/>
                  <a:gd name="T47" fmla="*/ 319 h 645"/>
                  <a:gd name="T48" fmla="*/ 342 w 724"/>
                  <a:gd name="T49" fmla="*/ 289 h 645"/>
                  <a:gd name="T50" fmla="*/ 338 w 724"/>
                  <a:gd name="T51" fmla="*/ 236 h 645"/>
                  <a:gd name="T52" fmla="*/ 328 w 724"/>
                  <a:gd name="T53" fmla="*/ 206 h 645"/>
                  <a:gd name="T54" fmla="*/ 321 w 724"/>
                  <a:gd name="T55" fmla="*/ 164 h 645"/>
                  <a:gd name="T56" fmla="*/ 291 w 724"/>
                  <a:gd name="T57" fmla="*/ 141 h 645"/>
                  <a:gd name="T58" fmla="*/ 263 w 724"/>
                  <a:gd name="T59" fmla="*/ 137 h 645"/>
                  <a:gd name="T60" fmla="*/ 202 w 724"/>
                  <a:gd name="T61" fmla="*/ 145 h 645"/>
                  <a:gd name="T62" fmla="*/ 174 w 724"/>
                  <a:gd name="T63" fmla="*/ 146 h 645"/>
                  <a:gd name="T64" fmla="*/ 115 w 724"/>
                  <a:gd name="T65" fmla="*/ 146 h 645"/>
                  <a:gd name="T66" fmla="*/ 85 w 724"/>
                  <a:gd name="T67" fmla="*/ 143 h 645"/>
                  <a:gd name="T68" fmla="*/ 51 w 724"/>
                  <a:gd name="T69" fmla="*/ 139 h 645"/>
                  <a:gd name="T70" fmla="*/ 28 w 724"/>
                  <a:gd name="T71" fmla="*/ 170 h 645"/>
                  <a:gd name="T72" fmla="*/ 14 w 724"/>
                  <a:gd name="T73" fmla="*/ 207 h 645"/>
                  <a:gd name="T74" fmla="*/ 5 w 724"/>
                  <a:gd name="T75" fmla="*/ 190 h 645"/>
                  <a:gd name="T76" fmla="*/ 10 w 724"/>
                  <a:gd name="T77" fmla="*/ 132 h 645"/>
                  <a:gd name="T78" fmla="*/ 71 w 724"/>
                  <a:gd name="T79" fmla="*/ 53 h 645"/>
                  <a:gd name="T80" fmla="*/ 111 w 724"/>
                  <a:gd name="T81" fmla="*/ 26 h 645"/>
                  <a:gd name="T82" fmla="*/ 154 w 724"/>
                  <a:gd name="T83" fmla="*/ 8 h 645"/>
                  <a:gd name="T84" fmla="*/ 246 w 724"/>
                  <a:gd name="T85" fmla="*/ 2 h 645"/>
                  <a:gd name="T86" fmla="*/ 302 w 724"/>
                  <a:gd name="T87" fmla="*/ 12 h 645"/>
                  <a:gd name="T88" fmla="*/ 356 w 724"/>
                  <a:gd name="T89" fmla="*/ 49 h 645"/>
                  <a:gd name="T90" fmla="*/ 413 w 724"/>
                  <a:gd name="T91" fmla="*/ 101 h 645"/>
                  <a:gd name="T92" fmla="*/ 445 w 724"/>
                  <a:gd name="T93" fmla="*/ 149 h 645"/>
                  <a:gd name="T94" fmla="*/ 467 w 724"/>
                  <a:gd name="T95" fmla="*/ 185 h 645"/>
                  <a:gd name="T96" fmla="*/ 519 w 724"/>
                  <a:gd name="T97" fmla="*/ 273 h 645"/>
                  <a:gd name="T98" fmla="*/ 573 w 724"/>
                  <a:gd name="T99" fmla="*/ 358 h 645"/>
                  <a:gd name="T100" fmla="*/ 616 w 724"/>
                  <a:gd name="T101" fmla="*/ 412 h 645"/>
                  <a:gd name="T102" fmla="*/ 662 w 724"/>
                  <a:gd name="T103" fmla="*/ 452 h 645"/>
                  <a:gd name="T104" fmla="*/ 713 w 724"/>
                  <a:gd name="T105" fmla="*/ 480 h 6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724" h="645">
                    <a:moveTo>
                      <a:pt x="714" y="482"/>
                    </a:moveTo>
                    <a:cubicBezTo>
                      <a:pt x="703" y="484"/>
                      <a:pt x="692" y="487"/>
                      <a:pt x="682" y="489"/>
                    </a:cubicBezTo>
                    <a:cubicBezTo>
                      <a:pt x="680" y="490"/>
                      <a:pt x="677" y="489"/>
                      <a:pt x="675" y="489"/>
                    </a:cubicBezTo>
                    <a:cubicBezTo>
                      <a:pt x="670" y="488"/>
                      <a:pt x="668" y="491"/>
                      <a:pt x="664" y="495"/>
                    </a:cubicBezTo>
                    <a:cubicBezTo>
                      <a:pt x="682" y="505"/>
                      <a:pt x="701" y="514"/>
                      <a:pt x="722" y="519"/>
                    </a:cubicBezTo>
                    <a:cubicBezTo>
                      <a:pt x="719" y="521"/>
                      <a:pt x="717" y="523"/>
                      <a:pt x="714" y="525"/>
                    </a:cubicBezTo>
                    <a:cubicBezTo>
                      <a:pt x="704" y="530"/>
                      <a:pt x="693" y="536"/>
                      <a:pt x="683" y="541"/>
                    </a:cubicBezTo>
                    <a:cubicBezTo>
                      <a:pt x="679" y="542"/>
                      <a:pt x="675" y="542"/>
                      <a:pt x="671" y="543"/>
                    </a:cubicBezTo>
                    <a:cubicBezTo>
                      <a:pt x="668" y="544"/>
                      <a:pt x="664" y="544"/>
                      <a:pt x="662" y="548"/>
                    </a:cubicBezTo>
                    <a:cubicBezTo>
                      <a:pt x="661" y="550"/>
                      <a:pt x="662" y="553"/>
                      <a:pt x="664" y="553"/>
                    </a:cubicBezTo>
                    <a:cubicBezTo>
                      <a:pt x="676" y="551"/>
                      <a:pt x="685" y="559"/>
                      <a:pt x="695" y="562"/>
                    </a:cubicBezTo>
                    <a:cubicBezTo>
                      <a:pt x="700" y="564"/>
                      <a:pt x="706" y="567"/>
                      <a:pt x="712" y="569"/>
                    </a:cubicBezTo>
                    <a:cubicBezTo>
                      <a:pt x="716" y="570"/>
                      <a:pt x="720" y="571"/>
                      <a:pt x="724" y="572"/>
                    </a:cubicBezTo>
                    <a:cubicBezTo>
                      <a:pt x="723" y="577"/>
                      <a:pt x="719" y="579"/>
                      <a:pt x="715" y="581"/>
                    </a:cubicBezTo>
                    <a:cubicBezTo>
                      <a:pt x="708" y="584"/>
                      <a:pt x="702" y="586"/>
                      <a:pt x="696" y="589"/>
                    </a:cubicBezTo>
                    <a:cubicBezTo>
                      <a:pt x="692" y="591"/>
                      <a:pt x="688" y="593"/>
                      <a:pt x="684" y="593"/>
                    </a:cubicBezTo>
                    <a:cubicBezTo>
                      <a:pt x="679" y="593"/>
                      <a:pt x="676" y="595"/>
                      <a:pt x="674" y="599"/>
                    </a:cubicBezTo>
                    <a:cubicBezTo>
                      <a:pt x="686" y="615"/>
                      <a:pt x="702" y="625"/>
                      <a:pt x="720" y="636"/>
                    </a:cubicBezTo>
                    <a:cubicBezTo>
                      <a:pt x="712" y="638"/>
                      <a:pt x="706" y="641"/>
                      <a:pt x="699" y="642"/>
                    </a:cubicBezTo>
                    <a:cubicBezTo>
                      <a:pt x="692" y="642"/>
                      <a:pt x="686" y="644"/>
                      <a:pt x="678" y="645"/>
                    </a:cubicBezTo>
                    <a:cubicBezTo>
                      <a:pt x="674" y="639"/>
                      <a:pt x="670" y="633"/>
                      <a:pt x="665" y="626"/>
                    </a:cubicBezTo>
                    <a:cubicBezTo>
                      <a:pt x="660" y="617"/>
                      <a:pt x="655" y="608"/>
                      <a:pt x="649" y="599"/>
                    </a:cubicBezTo>
                    <a:cubicBezTo>
                      <a:pt x="646" y="595"/>
                      <a:pt x="643" y="591"/>
                      <a:pt x="640" y="586"/>
                    </a:cubicBezTo>
                    <a:cubicBezTo>
                      <a:pt x="636" y="579"/>
                      <a:pt x="631" y="571"/>
                      <a:pt x="626" y="564"/>
                    </a:cubicBezTo>
                    <a:cubicBezTo>
                      <a:pt x="623" y="560"/>
                      <a:pt x="619" y="555"/>
                      <a:pt x="615" y="551"/>
                    </a:cubicBezTo>
                    <a:cubicBezTo>
                      <a:pt x="606" y="542"/>
                      <a:pt x="598" y="534"/>
                      <a:pt x="589" y="525"/>
                    </a:cubicBezTo>
                    <a:cubicBezTo>
                      <a:pt x="580" y="517"/>
                      <a:pt x="572" y="508"/>
                      <a:pt x="563" y="500"/>
                    </a:cubicBezTo>
                    <a:cubicBezTo>
                      <a:pt x="557" y="495"/>
                      <a:pt x="549" y="490"/>
                      <a:pt x="542" y="486"/>
                    </a:cubicBezTo>
                    <a:cubicBezTo>
                      <a:pt x="532" y="480"/>
                      <a:pt x="522" y="475"/>
                      <a:pt x="512" y="470"/>
                    </a:cubicBezTo>
                    <a:cubicBezTo>
                      <a:pt x="506" y="467"/>
                      <a:pt x="500" y="465"/>
                      <a:pt x="493" y="462"/>
                    </a:cubicBezTo>
                    <a:cubicBezTo>
                      <a:pt x="491" y="461"/>
                      <a:pt x="488" y="460"/>
                      <a:pt x="484" y="459"/>
                    </a:cubicBezTo>
                    <a:cubicBezTo>
                      <a:pt x="484" y="457"/>
                      <a:pt x="485" y="455"/>
                      <a:pt x="485" y="452"/>
                    </a:cubicBezTo>
                    <a:cubicBezTo>
                      <a:pt x="484" y="451"/>
                      <a:pt x="482" y="450"/>
                      <a:pt x="481" y="451"/>
                    </a:cubicBezTo>
                    <a:cubicBezTo>
                      <a:pt x="474" y="452"/>
                      <a:pt x="468" y="450"/>
                      <a:pt x="462" y="449"/>
                    </a:cubicBezTo>
                    <a:cubicBezTo>
                      <a:pt x="458" y="448"/>
                      <a:pt x="455" y="447"/>
                      <a:pt x="452" y="446"/>
                    </a:cubicBezTo>
                    <a:cubicBezTo>
                      <a:pt x="447" y="443"/>
                      <a:pt x="442" y="440"/>
                      <a:pt x="438" y="437"/>
                    </a:cubicBezTo>
                    <a:cubicBezTo>
                      <a:pt x="432" y="433"/>
                      <a:pt x="432" y="433"/>
                      <a:pt x="427" y="438"/>
                    </a:cubicBezTo>
                    <a:cubicBezTo>
                      <a:pt x="427" y="438"/>
                      <a:pt x="426" y="439"/>
                      <a:pt x="425" y="439"/>
                    </a:cubicBezTo>
                    <a:cubicBezTo>
                      <a:pt x="424" y="438"/>
                      <a:pt x="422" y="437"/>
                      <a:pt x="421" y="436"/>
                    </a:cubicBezTo>
                    <a:cubicBezTo>
                      <a:pt x="414" y="430"/>
                      <a:pt x="407" y="423"/>
                      <a:pt x="400" y="417"/>
                    </a:cubicBezTo>
                    <a:cubicBezTo>
                      <a:pt x="397" y="416"/>
                      <a:pt x="395" y="415"/>
                      <a:pt x="392" y="414"/>
                    </a:cubicBezTo>
                    <a:cubicBezTo>
                      <a:pt x="386" y="412"/>
                      <a:pt x="384" y="409"/>
                      <a:pt x="383" y="403"/>
                    </a:cubicBezTo>
                    <a:cubicBezTo>
                      <a:pt x="379" y="400"/>
                      <a:pt x="375" y="400"/>
                      <a:pt x="371" y="405"/>
                    </a:cubicBezTo>
                    <a:cubicBezTo>
                      <a:pt x="371" y="405"/>
                      <a:pt x="371" y="405"/>
                      <a:pt x="371" y="406"/>
                    </a:cubicBezTo>
                    <a:cubicBezTo>
                      <a:pt x="364" y="412"/>
                      <a:pt x="361" y="412"/>
                      <a:pt x="355" y="404"/>
                    </a:cubicBezTo>
                    <a:cubicBezTo>
                      <a:pt x="348" y="394"/>
                      <a:pt x="341" y="383"/>
                      <a:pt x="340" y="370"/>
                    </a:cubicBezTo>
                    <a:cubicBezTo>
                      <a:pt x="340" y="366"/>
                      <a:pt x="338" y="363"/>
                      <a:pt x="338" y="359"/>
                    </a:cubicBezTo>
                    <a:cubicBezTo>
                      <a:pt x="335" y="346"/>
                      <a:pt x="336" y="333"/>
                      <a:pt x="338" y="319"/>
                    </a:cubicBezTo>
                    <a:cubicBezTo>
                      <a:pt x="339" y="314"/>
                      <a:pt x="339" y="309"/>
                      <a:pt x="340" y="304"/>
                    </a:cubicBezTo>
                    <a:cubicBezTo>
                      <a:pt x="340" y="299"/>
                      <a:pt x="340" y="294"/>
                      <a:pt x="342" y="289"/>
                    </a:cubicBezTo>
                    <a:cubicBezTo>
                      <a:pt x="344" y="279"/>
                      <a:pt x="343" y="269"/>
                      <a:pt x="343" y="260"/>
                    </a:cubicBezTo>
                    <a:cubicBezTo>
                      <a:pt x="343" y="252"/>
                      <a:pt x="341" y="244"/>
                      <a:pt x="338" y="236"/>
                    </a:cubicBezTo>
                    <a:cubicBezTo>
                      <a:pt x="336" y="230"/>
                      <a:pt x="335" y="224"/>
                      <a:pt x="333" y="218"/>
                    </a:cubicBezTo>
                    <a:cubicBezTo>
                      <a:pt x="331" y="214"/>
                      <a:pt x="329" y="210"/>
                      <a:pt x="328" y="206"/>
                    </a:cubicBezTo>
                    <a:cubicBezTo>
                      <a:pt x="328" y="204"/>
                      <a:pt x="329" y="202"/>
                      <a:pt x="329" y="199"/>
                    </a:cubicBezTo>
                    <a:cubicBezTo>
                      <a:pt x="330" y="187"/>
                      <a:pt x="326" y="176"/>
                      <a:pt x="321" y="164"/>
                    </a:cubicBezTo>
                    <a:cubicBezTo>
                      <a:pt x="320" y="161"/>
                      <a:pt x="318" y="158"/>
                      <a:pt x="316" y="154"/>
                    </a:cubicBezTo>
                    <a:cubicBezTo>
                      <a:pt x="311" y="145"/>
                      <a:pt x="302" y="142"/>
                      <a:pt x="291" y="141"/>
                    </a:cubicBezTo>
                    <a:cubicBezTo>
                      <a:pt x="288" y="141"/>
                      <a:pt x="285" y="140"/>
                      <a:pt x="283" y="140"/>
                    </a:cubicBezTo>
                    <a:cubicBezTo>
                      <a:pt x="276" y="139"/>
                      <a:pt x="270" y="137"/>
                      <a:pt x="263" y="137"/>
                    </a:cubicBezTo>
                    <a:cubicBezTo>
                      <a:pt x="259" y="137"/>
                      <a:pt x="255" y="137"/>
                      <a:pt x="251" y="138"/>
                    </a:cubicBezTo>
                    <a:cubicBezTo>
                      <a:pt x="235" y="140"/>
                      <a:pt x="219" y="145"/>
                      <a:pt x="202" y="145"/>
                    </a:cubicBezTo>
                    <a:cubicBezTo>
                      <a:pt x="201" y="145"/>
                      <a:pt x="200" y="144"/>
                      <a:pt x="200" y="145"/>
                    </a:cubicBezTo>
                    <a:cubicBezTo>
                      <a:pt x="191" y="149"/>
                      <a:pt x="182" y="147"/>
                      <a:pt x="174" y="146"/>
                    </a:cubicBezTo>
                    <a:cubicBezTo>
                      <a:pt x="164" y="146"/>
                      <a:pt x="154" y="146"/>
                      <a:pt x="144" y="147"/>
                    </a:cubicBezTo>
                    <a:cubicBezTo>
                      <a:pt x="135" y="148"/>
                      <a:pt x="125" y="147"/>
                      <a:pt x="115" y="146"/>
                    </a:cubicBezTo>
                    <a:cubicBezTo>
                      <a:pt x="106" y="145"/>
                      <a:pt x="97" y="144"/>
                      <a:pt x="88" y="143"/>
                    </a:cubicBezTo>
                    <a:cubicBezTo>
                      <a:pt x="87" y="143"/>
                      <a:pt x="86" y="143"/>
                      <a:pt x="85" y="143"/>
                    </a:cubicBezTo>
                    <a:cubicBezTo>
                      <a:pt x="77" y="138"/>
                      <a:pt x="67" y="138"/>
                      <a:pt x="58" y="136"/>
                    </a:cubicBezTo>
                    <a:cubicBezTo>
                      <a:pt x="55" y="135"/>
                      <a:pt x="53" y="136"/>
                      <a:pt x="51" y="139"/>
                    </a:cubicBezTo>
                    <a:cubicBezTo>
                      <a:pt x="45" y="146"/>
                      <a:pt x="40" y="154"/>
                      <a:pt x="35" y="161"/>
                    </a:cubicBezTo>
                    <a:cubicBezTo>
                      <a:pt x="33" y="165"/>
                      <a:pt x="31" y="168"/>
                      <a:pt x="28" y="170"/>
                    </a:cubicBezTo>
                    <a:cubicBezTo>
                      <a:pt x="22" y="176"/>
                      <a:pt x="19" y="183"/>
                      <a:pt x="17" y="191"/>
                    </a:cubicBezTo>
                    <a:cubicBezTo>
                      <a:pt x="16" y="196"/>
                      <a:pt x="15" y="201"/>
                      <a:pt x="14" y="207"/>
                    </a:cubicBezTo>
                    <a:cubicBezTo>
                      <a:pt x="10" y="207"/>
                      <a:pt x="10" y="203"/>
                      <a:pt x="8" y="201"/>
                    </a:cubicBezTo>
                    <a:cubicBezTo>
                      <a:pt x="7" y="197"/>
                      <a:pt x="5" y="194"/>
                      <a:pt x="5" y="190"/>
                    </a:cubicBezTo>
                    <a:cubicBezTo>
                      <a:pt x="3" y="181"/>
                      <a:pt x="1" y="172"/>
                      <a:pt x="1" y="164"/>
                    </a:cubicBezTo>
                    <a:cubicBezTo>
                      <a:pt x="0" y="152"/>
                      <a:pt x="5" y="142"/>
                      <a:pt x="10" y="132"/>
                    </a:cubicBezTo>
                    <a:cubicBezTo>
                      <a:pt x="17" y="116"/>
                      <a:pt x="26" y="102"/>
                      <a:pt x="36" y="88"/>
                    </a:cubicBezTo>
                    <a:cubicBezTo>
                      <a:pt x="46" y="74"/>
                      <a:pt x="57" y="63"/>
                      <a:pt x="71" y="53"/>
                    </a:cubicBezTo>
                    <a:cubicBezTo>
                      <a:pt x="81" y="46"/>
                      <a:pt x="91" y="39"/>
                      <a:pt x="101" y="33"/>
                    </a:cubicBezTo>
                    <a:cubicBezTo>
                      <a:pt x="104" y="31"/>
                      <a:pt x="107" y="28"/>
                      <a:pt x="111" y="26"/>
                    </a:cubicBezTo>
                    <a:cubicBezTo>
                      <a:pt x="117" y="23"/>
                      <a:pt x="124" y="20"/>
                      <a:pt x="130" y="17"/>
                    </a:cubicBezTo>
                    <a:cubicBezTo>
                      <a:pt x="138" y="14"/>
                      <a:pt x="146" y="11"/>
                      <a:pt x="154" y="8"/>
                    </a:cubicBezTo>
                    <a:cubicBezTo>
                      <a:pt x="173" y="0"/>
                      <a:pt x="192" y="0"/>
                      <a:pt x="212" y="1"/>
                    </a:cubicBezTo>
                    <a:cubicBezTo>
                      <a:pt x="223" y="2"/>
                      <a:pt x="235" y="1"/>
                      <a:pt x="246" y="2"/>
                    </a:cubicBezTo>
                    <a:cubicBezTo>
                      <a:pt x="258" y="2"/>
                      <a:pt x="269" y="3"/>
                      <a:pt x="281" y="6"/>
                    </a:cubicBezTo>
                    <a:cubicBezTo>
                      <a:pt x="288" y="8"/>
                      <a:pt x="296" y="9"/>
                      <a:pt x="302" y="12"/>
                    </a:cubicBezTo>
                    <a:cubicBezTo>
                      <a:pt x="305" y="14"/>
                      <a:pt x="309" y="15"/>
                      <a:pt x="311" y="17"/>
                    </a:cubicBezTo>
                    <a:cubicBezTo>
                      <a:pt x="327" y="27"/>
                      <a:pt x="342" y="36"/>
                      <a:pt x="356" y="49"/>
                    </a:cubicBezTo>
                    <a:cubicBezTo>
                      <a:pt x="364" y="56"/>
                      <a:pt x="374" y="63"/>
                      <a:pt x="382" y="71"/>
                    </a:cubicBezTo>
                    <a:cubicBezTo>
                      <a:pt x="393" y="80"/>
                      <a:pt x="403" y="90"/>
                      <a:pt x="413" y="101"/>
                    </a:cubicBezTo>
                    <a:cubicBezTo>
                      <a:pt x="417" y="105"/>
                      <a:pt x="419" y="110"/>
                      <a:pt x="422" y="115"/>
                    </a:cubicBezTo>
                    <a:cubicBezTo>
                      <a:pt x="431" y="125"/>
                      <a:pt x="438" y="137"/>
                      <a:pt x="445" y="149"/>
                    </a:cubicBezTo>
                    <a:cubicBezTo>
                      <a:pt x="451" y="158"/>
                      <a:pt x="457" y="166"/>
                      <a:pt x="462" y="175"/>
                    </a:cubicBezTo>
                    <a:cubicBezTo>
                      <a:pt x="464" y="179"/>
                      <a:pt x="466" y="182"/>
                      <a:pt x="467" y="185"/>
                    </a:cubicBezTo>
                    <a:cubicBezTo>
                      <a:pt x="479" y="205"/>
                      <a:pt x="490" y="225"/>
                      <a:pt x="502" y="245"/>
                    </a:cubicBezTo>
                    <a:cubicBezTo>
                      <a:pt x="507" y="254"/>
                      <a:pt x="513" y="264"/>
                      <a:pt x="519" y="273"/>
                    </a:cubicBezTo>
                    <a:cubicBezTo>
                      <a:pt x="527" y="286"/>
                      <a:pt x="535" y="298"/>
                      <a:pt x="543" y="311"/>
                    </a:cubicBezTo>
                    <a:cubicBezTo>
                      <a:pt x="553" y="327"/>
                      <a:pt x="562" y="343"/>
                      <a:pt x="573" y="358"/>
                    </a:cubicBezTo>
                    <a:cubicBezTo>
                      <a:pt x="581" y="370"/>
                      <a:pt x="591" y="382"/>
                      <a:pt x="600" y="393"/>
                    </a:cubicBezTo>
                    <a:cubicBezTo>
                      <a:pt x="605" y="400"/>
                      <a:pt x="610" y="406"/>
                      <a:pt x="616" y="412"/>
                    </a:cubicBezTo>
                    <a:cubicBezTo>
                      <a:pt x="623" y="421"/>
                      <a:pt x="632" y="429"/>
                      <a:pt x="641" y="436"/>
                    </a:cubicBezTo>
                    <a:cubicBezTo>
                      <a:pt x="648" y="441"/>
                      <a:pt x="655" y="446"/>
                      <a:pt x="662" y="452"/>
                    </a:cubicBezTo>
                    <a:cubicBezTo>
                      <a:pt x="663" y="453"/>
                      <a:pt x="664" y="454"/>
                      <a:pt x="666" y="455"/>
                    </a:cubicBezTo>
                    <a:cubicBezTo>
                      <a:pt x="681" y="464"/>
                      <a:pt x="696" y="473"/>
                      <a:pt x="713" y="480"/>
                    </a:cubicBezTo>
                    <a:cubicBezTo>
                      <a:pt x="713" y="480"/>
                      <a:pt x="713" y="480"/>
                      <a:pt x="714" y="482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87" name="Freeform 10"/>
              <p:cNvSpPr>
                <a:spLocks/>
              </p:cNvSpPr>
              <p:nvPr/>
            </p:nvSpPr>
            <p:spPr bwMode="auto">
              <a:xfrm>
                <a:off x="2419" y="964"/>
                <a:ext cx="432" cy="1047"/>
              </a:xfrm>
              <a:custGeom>
                <a:avLst/>
                <a:gdLst>
                  <a:gd name="T0" fmla="*/ 293 w 294"/>
                  <a:gd name="T1" fmla="*/ 36 h 714"/>
                  <a:gd name="T2" fmla="*/ 270 w 294"/>
                  <a:gd name="T3" fmla="*/ 72 h 714"/>
                  <a:gd name="T4" fmla="*/ 232 w 294"/>
                  <a:gd name="T5" fmla="*/ 150 h 714"/>
                  <a:gd name="T6" fmla="*/ 223 w 294"/>
                  <a:gd name="T7" fmla="*/ 184 h 714"/>
                  <a:gd name="T8" fmla="*/ 216 w 294"/>
                  <a:gd name="T9" fmla="*/ 206 h 714"/>
                  <a:gd name="T10" fmla="*/ 212 w 294"/>
                  <a:gd name="T11" fmla="*/ 224 h 714"/>
                  <a:gd name="T12" fmla="*/ 207 w 294"/>
                  <a:gd name="T13" fmla="*/ 259 h 714"/>
                  <a:gd name="T14" fmla="*/ 199 w 294"/>
                  <a:gd name="T15" fmla="*/ 309 h 714"/>
                  <a:gd name="T16" fmla="*/ 194 w 294"/>
                  <a:gd name="T17" fmla="*/ 378 h 714"/>
                  <a:gd name="T18" fmla="*/ 191 w 294"/>
                  <a:gd name="T19" fmla="*/ 430 h 714"/>
                  <a:gd name="T20" fmla="*/ 191 w 294"/>
                  <a:gd name="T21" fmla="*/ 477 h 714"/>
                  <a:gd name="T22" fmla="*/ 192 w 294"/>
                  <a:gd name="T23" fmla="*/ 523 h 714"/>
                  <a:gd name="T24" fmla="*/ 197 w 294"/>
                  <a:gd name="T25" fmla="*/ 616 h 714"/>
                  <a:gd name="T26" fmla="*/ 199 w 294"/>
                  <a:gd name="T27" fmla="*/ 638 h 714"/>
                  <a:gd name="T28" fmla="*/ 202 w 294"/>
                  <a:gd name="T29" fmla="*/ 678 h 714"/>
                  <a:gd name="T30" fmla="*/ 173 w 294"/>
                  <a:gd name="T31" fmla="*/ 692 h 714"/>
                  <a:gd name="T32" fmla="*/ 156 w 294"/>
                  <a:gd name="T33" fmla="*/ 701 h 714"/>
                  <a:gd name="T34" fmla="*/ 129 w 294"/>
                  <a:gd name="T35" fmla="*/ 713 h 714"/>
                  <a:gd name="T36" fmla="*/ 120 w 294"/>
                  <a:gd name="T37" fmla="*/ 689 h 714"/>
                  <a:gd name="T38" fmla="*/ 115 w 294"/>
                  <a:gd name="T39" fmla="*/ 647 h 714"/>
                  <a:gd name="T40" fmla="*/ 108 w 294"/>
                  <a:gd name="T41" fmla="*/ 601 h 714"/>
                  <a:gd name="T42" fmla="*/ 107 w 294"/>
                  <a:gd name="T43" fmla="*/ 569 h 714"/>
                  <a:gd name="T44" fmla="*/ 97 w 294"/>
                  <a:gd name="T45" fmla="*/ 544 h 714"/>
                  <a:gd name="T46" fmla="*/ 73 w 294"/>
                  <a:gd name="T47" fmla="*/ 474 h 714"/>
                  <a:gd name="T48" fmla="*/ 44 w 294"/>
                  <a:gd name="T49" fmla="*/ 399 h 714"/>
                  <a:gd name="T50" fmla="*/ 30 w 294"/>
                  <a:gd name="T51" fmla="*/ 370 h 714"/>
                  <a:gd name="T52" fmla="*/ 3 w 294"/>
                  <a:gd name="T53" fmla="*/ 293 h 714"/>
                  <a:gd name="T54" fmla="*/ 3 w 294"/>
                  <a:gd name="T55" fmla="*/ 255 h 714"/>
                  <a:gd name="T56" fmla="*/ 5 w 294"/>
                  <a:gd name="T57" fmla="*/ 229 h 714"/>
                  <a:gd name="T58" fmla="*/ 17 w 294"/>
                  <a:gd name="T59" fmla="*/ 172 h 714"/>
                  <a:gd name="T60" fmla="*/ 33 w 294"/>
                  <a:gd name="T61" fmla="*/ 128 h 714"/>
                  <a:gd name="T62" fmla="*/ 55 w 294"/>
                  <a:gd name="T63" fmla="*/ 84 h 714"/>
                  <a:gd name="T64" fmla="*/ 66 w 294"/>
                  <a:gd name="T65" fmla="*/ 105 h 714"/>
                  <a:gd name="T66" fmla="*/ 69 w 294"/>
                  <a:gd name="T67" fmla="*/ 134 h 714"/>
                  <a:gd name="T68" fmla="*/ 78 w 294"/>
                  <a:gd name="T69" fmla="*/ 186 h 714"/>
                  <a:gd name="T70" fmla="*/ 82 w 294"/>
                  <a:gd name="T71" fmla="*/ 204 h 714"/>
                  <a:gd name="T72" fmla="*/ 100 w 294"/>
                  <a:gd name="T73" fmla="*/ 242 h 714"/>
                  <a:gd name="T74" fmla="*/ 112 w 294"/>
                  <a:gd name="T75" fmla="*/ 216 h 714"/>
                  <a:gd name="T76" fmla="*/ 133 w 294"/>
                  <a:gd name="T77" fmla="*/ 159 h 714"/>
                  <a:gd name="T78" fmla="*/ 152 w 294"/>
                  <a:gd name="T79" fmla="*/ 124 h 714"/>
                  <a:gd name="T80" fmla="*/ 172 w 294"/>
                  <a:gd name="T81" fmla="*/ 92 h 714"/>
                  <a:gd name="T82" fmla="*/ 195 w 294"/>
                  <a:gd name="T83" fmla="*/ 57 h 714"/>
                  <a:gd name="T84" fmla="*/ 239 w 294"/>
                  <a:gd name="T85" fmla="*/ 4 h 714"/>
                  <a:gd name="T86" fmla="*/ 255 w 294"/>
                  <a:gd name="T87" fmla="*/ 5 h 714"/>
                  <a:gd name="T88" fmla="*/ 294 w 294"/>
                  <a:gd name="T89" fmla="*/ 33 h 7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94" h="714">
                    <a:moveTo>
                      <a:pt x="294" y="34"/>
                    </a:moveTo>
                    <a:cubicBezTo>
                      <a:pt x="294" y="34"/>
                      <a:pt x="294" y="35"/>
                      <a:pt x="293" y="36"/>
                    </a:cubicBezTo>
                    <a:cubicBezTo>
                      <a:pt x="289" y="42"/>
                      <a:pt x="284" y="48"/>
                      <a:pt x="281" y="55"/>
                    </a:cubicBezTo>
                    <a:cubicBezTo>
                      <a:pt x="279" y="61"/>
                      <a:pt x="274" y="66"/>
                      <a:pt x="270" y="72"/>
                    </a:cubicBezTo>
                    <a:cubicBezTo>
                      <a:pt x="262" y="86"/>
                      <a:pt x="255" y="100"/>
                      <a:pt x="247" y="113"/>
                    </a:cubicBezTo>
                    <a:cubicBezTo>
                      <a:pt x="240" y="125"/>
                      <a:pt x="237" y="138"/>
                      <a:pt x="232" y="150"/>
                    </a:cubicBezTo>
                    <a:cubicBezTo>
                      <a:pt x="230" y="157"/>
                      <a:pt x="227" y="164"/>
                      <a:pt x="225" y="171"/>
                    </a:cubicBezTo>
                    <a:cubicBezTo>
                      <a:pt x="224" y="175"/>
                      <a:pt x="224" y="180"/>
                      <a:pt x="223" y="184"/>
                    </a:cubicBezTo>
                    <a:cubicBezTo>
                      <a:pt x="222" y="188"/>
                      <a:pt x="220" y="193"/>
                      <a:pt x="219" y="197"/>
                    </a:cubicBezTo>
                    <a:cubicBezTo>
                      <a:pt x="218" y="200"/>
                      <a:pt x="217" y="203"/>
                      <a:pt x="216" y="206"/>
                    </a:cubicBezTo>
                    <a:cubicBezTo>
                      <a:pt x="216" y="209"/>
                      <a:pt x="215" y="212"/>
                      <a:pt x="214" y="216"/>
                    </a:cubicBezTo>
                    <a:cubicBezTo>
                      <a:pt x="213" y="219"/>
                      <a:pt x="213" y="221"/>
                      <a:pt x="212" y="224"/>
                    </a:cubicBezTo>
                    <a:cubicBezTo>
                      <a:pt x="212" y="225"/>
                      <a:pt x="212" y="226"/>
                      <a:pt x="212" y="227"/>
                    </a:cubicBezTo>
                    <a:cubicBezTo>
                      <a:pt x="210" y="238"/>
                      <a:pt x="208" y="248"/>
                      <a:pt x="207" y="259"/>
                    </a:cubicBezTo>
                    <a:cubicBezTo>
                      <a:pt x="206" y="263"/>
                      <a:pt x="206" y="268"/>
                      <a:pt x="205" y="273"/>
                    </a:cubicBezTo>
                    <a:cubicBezTo>
                      <a:pt x="203" y="285"/>
                      <a:pt x="201" y="297"/>
                      <a:pt x="199" y="309"/>
                    </a:cubicBezTo>
                    <a:cubicBezTo>
                      <a:pt x="198" y="318"/>
                      <a:pt x="198" y="327"/>
                      <a:pt x="197" y="335"/>
                    </a:cubicBezTo>
                    <a:cubicBezTo>
                      <a:pt x="194" y="349"/>
                      <a:pt x="195" y="363"/>
                      <a:pt x="194" y="378"/>
                    </a:cubicBezTo>
                    <a:cubicBezTo>
                      <a:pt x="194" y="386"/>
                      <a:pt x="193" y="393"/>
                      <a:pt x="192" y="401"/>
                    </a:cubicBezTo>
                    <a:cubicBezTo>
                      <a:pt x="192" y="411"/>
                      <a:pt x="191" y="420"/>
                      <a:pt x="191" y="430"/>
                    </a:cubicBezTo>
                    <a:cubicBezTo>
                      <a:pt x="192" y="441"/>
                      <a:pt x="191" y="452"/>
                      <a:pt x="191" y="463"/>
                    </a:cubicBezTo>
                    <a:cubicBezTo>
                      <a:pt x="191" y="467"/>
                      <a:pt x="191" y="472"/>
                      <a:pt x="191" y="477"/>
                    </a:cubicBezTo>
                    <a:cubicBezTo>
                      <a:pt x="192" y="486"/>
                      <a:pt x="193" y="495"/>
                      <a:pt x="192" y="504"/>
                    </a:cubicBezTo>
                    <a:cubicBezTo>
                      <a:pt x="191" y="510"/>
                      <a:pt x="193" y="517"/>
                      <a:pt x="192" y="523"/>
                    </a:cubicBezTo>
                    <a:cubicBezTo>
                      <a:pt x="191" y="540"/>
                      <a:pt x="193" y="557"/>
                      <a:pt x="194" y="574"/>
                    </a:cubicBezTo>
                    <a:cubicBezTo>
                      <a:pt x="195" y="588"/>
                      <a:pt x="196" y="602"/>
                      <a:pt x="197" y="616"/>
                    </a:cubicBezTo>
                    <a:cubicBezTo>
                      <a:pt x="197" y="619"/>
                      <a:pt x="198" y="621"/>
                      <a:pt x="198" y="624"/>
                    </a:cubicBezTo>
                    <a:cubicBezTo>
                      <a:pt x="198" y="629"/>
                      <a:pt x="198" y="633"/>
                      <a:pt x="199" y="638"/>
                    </a:cubicBezTo>
                    <a:cubicBezTo>
                      <a:pt x="200" y="648"/>
                      <a:pt x="202" y="657"/>
                      <a:pt x="202" y="667"/>
                    </a:cubicBezTo>
                    <a:cubicBezTo>
                      <a:pt x="202" y="671"/>
                      <a:pt x="202" y="674"/>
                      <a:pt x="202" y="678"/>
                    </a:cubicBezTo>
                    <a:cubicBezTo>
                      <a:pt x="199" y="679"/>
                      <a:pt x="196" y="682"/>
                      <a:pt x="193" y="683"/>
                    </a:cubicBezTo>
                    <a:cubicBezTo>
                      <a:pt x="187" y="686"/>
                      <a:pt x="180" y="689"/>
                      <a:pt x="173" y="692"/>
                    </a:cubicBezTo>
                    <a:cubicBezTo>
                      <a:pt x="169" y="694"/>
                      <a:pt x="164" y="697"/>
                      <a:pt x="160" y="699"/>
                    </a:cubicBezTo>
                    <a:cubicBezTo>
                      <a:pt x="158" y="700"/>
                      <a:pt x="157" y="701"/>
                      <a:pt x="156" y="701"/>
                    </a:cubicBezTo>
                    <a:cubicBezTo>
                      <a:pt x="152" y="702"/>
                      <a:pt x="149" y="704"/>
                      <a:pt x="147" y="705"/>
                    </a:cubicBezTo>
                    <a:cubicBezTo>
                      <a:pt x="140" y="707"/>
                      <a:pt x="135" y="711"/>
                      <a:pt x="129" y="713"/>
                    </a:cubicBezTo>
                    <a:cubicBezTo>
                      <a:pt x="125" y="714"/>
                      <a:pt x="124" y="713"/>
                      <a:pt x="123" y="710"/>
                    </a:cubicBezTo>
                    <a:cubicBezTo>
                      <a:pt x="120" y="703"/>
                      <a:pt x="119" y="696"/>
                      <a:pt x="120" y="689"/>
                    </a:cubicBezTo>
                    <a:cubicBezTo>
                      <a:pt x="120" y="684"/>
                      <a:pt x="121" y="679"/>
                      <a:pt x="119" y="673"/>
                    </a:cubicBezTo>
                    <a:cubicBezTo>
                      <a:pt x="117" y="665"/>
                      <a:pt x="117" y="655"/>
                      <a:pt x="115" y="647"/>
                    </a:cubicBezTo>
                    <a:cubicBezTo>
                      <a:pt x="114" y="636"/>
                      <a:pt x="112" y="626"/>
                      <a:pt x="110" y="615"/>
                    </a:cubicBezTo>
                    <a:cubicBezTo>
                      <a:pt x="110" y="611"/>
                      <a:pt x="109" y="606"/>
                      <a:pt x="108" y="601"/>
                    </a:cubicBezTo>
                    <a:cubicBezTo>
                      <a:pt x="108" y="595"/>
                      <a:pt x="106" y="590"/>
                      <a:pt x="105" y="585"/>
                    </a:cubicBezTo>
                    <a:cubicBezTo>
                      <a:pt x="104" y="579"/>
                      <a:pt x="102" y="574"/>
                      <a:pt x="107" y="569"/>
                    </a:cubicBezTo>
                    <a:cubicBezTo>
                      <a:pt x="101" y="567"/>
                      <a:pt x="101" y="563"/>
                      <a:pt x="101" y="559"/>
                    </a:cubicBezTo>
                    <a:cubicBezTo>
                      <a:pt x="100" y="554"/>
                      <a:pt x="98" y="549"/>
                      <a:pt x="97" y="544"/>
                    </a:cubicBezTo>
                    <a:cubicBezTo>
                      <a:pt x="93" y="530"/>
                      <a:pt x="90" y="517"/>
                      <a:pt x="85" y="503"/>
                    </a:cubicBezTo>
                    <a:cubicBezTo>
                      <a:pt x="82" y="493"/>
                      <a:pt x="77" y="484"/>
                      <a:pt x="73" y="474"/>
                    </a:cubicBezTo>
                    <a:cubicBezTo>
                      <a:pt x="69" y="465"/>
                      <a:pt x="66" y="456"/>
                      <a:pt x="63" y="447"/>
                    </a:cubicBezTo>
                    <a:cubicBezTo>
                      <a:pt x="57" y="431"/>
                      <a:pt x="52" y="414"/>
                      <a:pt x="44" y="399"/>
                    </a:cubicBezTo>
                    <a:cubicBezTo>
                      <a:pt x="41" y="393"/>
                      <a:pt x="38" y="386"/>
                      <a:pt x="35" y="379"/>
                    </a:cubicBezTo>
                    <a:cubicBezTo>
                      <a:pt x="34" y="376"/>
                      <a:pt x="32" y="373"/>
                      <a:pt x="30" y="370"/>
                    </a:cubicBezTo>
                    <a:cubicBezTo>
                      <a:pt x="25" y="360"/>
                      <a:pt x="21" y="348"/>
                      <a:pt x="17" y="338"/>
                    </a:cubicBezTo>
                    <a:cubicBezTo>
                      <a:pt x="10" y="323"/>
                      <a:pt x="6" y="308"/>
                      <a:pt x="3" y="293"/>
                    </a:cubicBezTo>
                    <a:cubicBezTo>
                      <a:pt x="1" y="284"/>
                      <a:pt x="2" y="274"/>
                      <a:pt x="2" y="265"/>
                    </a:cubicBezTo>
                    <a:cubicBezTo>
                      <a:pt x="2" y="262"/>
                      <a:pt x="1" y="258"/>
                      <a:pt x="3" y="255"/>
                    </a:cubicBezTo>
                    <a:cubicBezTo>
                      <a:pt x="4" y="255"/>
                      <a:pt x="4" y="255"/>
                      <a:pt x="4" y="254"/>
                    </a:cubicBezTo>
                    <a:cubicBezTo>
                      <a:pt x="0" y="245"/>
                      <a:pt x="4" y="237"/>
                      <a:pt x="5" y="229"/>
                    </a:cubicBezTo>
                    <a:cubicBezTo>
                      <a:pt x="6" y="225"/>
                      <a:pt x="6" y="220"/>
                      <a:pt x="7" y="217"/>
                    </a:cubicBezTo>
                    <a:cubicBezTo>
                      <a:pt x="10" y="202"/>
                      <a:pt x="13" y="187"/>
                      <a:pt x="17" y="172"/>
                    </a:cubicBezTo>
                    <a:cubicBezTo>
                      <a:pt x="19" y="165"/>
                      <a:pt x="22" y="158"/>
                      <a:pt x="24" y="151"/>
                    </a:cubicBezTo>
                    <a:cubicBezTo>
                      <a:pt x="27" y="143"/>
                      <a:pt x="29" y="135"/>
                      <a:pt x="33" y="128"/>
                    </a:cubicBezTo>
                    <a:cubicBezTo>
                      <a:pt x="37" y="119"/>
                      <a:pt x="41" y="111"/>
                      <a:pt x="46" y="103"/>
                    </a:cubicBezTo>
                    <a:cubicBezTo>
                      <a:pt x="49" y="96"/>
                      <a:pt x="52" y="90"/>
                      <a:pt x="55" y="84"/>
                    </a:cubicBezTo>
                    <a:cubicBezTo>
                      <a:pt x="58" y="79"/>
                      <a:pt x="62" y="77"/>
                      <a:pt x="69" y="74"/>
                    </a:cubicBezTo>
                    <a:cubicBezTo>
                      <a:pt x="68" y="85"/>
                      <a:pt x="67" y="95"/>
                      <a:pt x="66" y="105"/>
                    </a:cubicBezTo>
                    <a:cubicBezTo>
                      <a:pt x="66" y="106"/>
                      <a:pt x="66" y="108"/>
                      <a:pt x="66" y="109"/>
                    </a:cubicBezTo>
                    <a:cubicBezTo>
                      <a:pt x="67" y="118"/>
                      <a:pt x="68" y="126"/>
                      <a:pt x="69" y="134"/>
                    </a:cubicBezTo>
                    <a:cubicBezTo>
                      <a:pt x="70" y="143"/>
                      <a:pt x="71" y="152"/>
                      <a:pt x="72" y="160"/>
                    </a:cubicBezTo>
                    <a:cubicBezTo>
                      <a:pt x="74" y="169"/>
                      <a:pt x="76" y="177"/>
                      <a:pt x="78" y="186"/>
                    </a:cubicBezTo>
                    <a:cubicBezTo>
                      <a:pt x="78" y="189"/>
                      <a:pt x="79" y="192"/>
                      <a:pt x="80" y="195"/>
                    </a:cubicBezTo>
                    <a:cubicBezTo>
                      <a:pt x="81" y="198"/>
                      <a:pt x="81" y="201"/>
                      <a:pt x="82" y="204"/>
                    </a:cubicBezTo>
                    <a:cubicBezTo>
                      <a:pt x="85" y="211"/>
                      <a:pt x="88" y="219"/>
                      <a:pt x="91" y="226"/>
                    </a:cubicBezTo>
                    <a:cubicBezTo>
                      <a:pt x="93" y="232"/>
                      <a:pt x="95" y="238"/>
                      <a:pt x="100" y="242"/>
                    </a:cubicBezTo>
                    <a:cubicBezTo>
                      <a:pt x="103" y="242"/>
                      <a:pt x="104" y="241"/>
                      <a:pt x="105" y="238"/>
                    </a:cubicBezTo>
                    <a:cubicBezTo>
                      <a:pt x="107" y="230"/>
                      <a:pt x="110" y="223"/>
                      <a:pt x="112" y="216"/>
                    </a:cubicBezTo>
                    <a:cubicBezTo>
                      <a:pt x="116" y="205"/>
                      <a:pt x="120" y="194"/>
                      <a:pt x="124" y="184"/>
                    </a:cubicBezTo>
                    <a:cubicBezTo>
                      <a:pt x="127" y="175"/>
                      <a:pt x="130" y="167"/>
                      <a:pt x="133" y="159"/>
                    </a:cubicBezTo>
                    <a:cubicBezTo>
                      <a:pt x="134" y="156"/>
                      <a:pt x="137" y="152"/>
                      <a:pt x="139" y="149"/>
                    </a:cubicBezTo>
                    <a:cubicBezTo>
                      <a:pt x="143" y="141"/>
                      <a:pt x="147" y="132"/>
                      <a:pt x="152" y="124"/>
                    </a:cubicBezTo>
                    <a:cubicBezTo>
                      <a:pt x="157" y="116"/>
                      <a:pt x="163" y="108"/>
                      <a:pt x="169" y="99"/>
                    </a:cubicBezTo>
                    <a:cubicBezTo>
                      <a:pt x="170" y="97"/>
                      <a:pt x="171" y="94"/>
                      <a:pt x="172" y="92"/>
                    </a:cubicBezTo>
                    <a:cubicBezTo>
                      <a:pt x="176" y="86"/>
                      <a:pt x="179" y="79"/>
                      <a:pt x="183" y="73"/>
                    </a:cubicBezTo>
                    <a:cubicBezTo>
                      <a:pt x="187" y="67"/>
                      <a:pt x="191" y="62"/>
                      <a:pt x="195" y="57"/>
                    </a:cubicBezTo>
                    <a:cubicBezTo>
                      <a:pt x="203" y="44"/>
                      <a:pt x="212" y="32"/>
                      <a:pt x="223" y="21"/>
                    </a:cubicBezTo>
                    <a:cubicBezTo>
                      <a:pt x="228" y="16"/>
                      <a:pt x="233" y="10"/>
                      <a:pt x="239" y="4"/>
                    </a:cubicBezTo>
                    <a:cubicBezTo>
                      <a:pt x="243" y="0"/>
                      <a:pt x="246" y="0"/>
                      <a:pt x="251" y="3"/>
                    </a:cubicBezTo>
                    <a:cubicBezTo>
                      <a:pt x="252" y="4"/>
                      <a:pt x="253" y="5"/>
                      <a:pt x="255" y="5"/>
                    </a:cubicBezTo>
                    <a:cubicBezTo>
                      <a:pt x="262" y="5"/>
                      <a:pt x="267" y="10"/>
                      <a:pt x="272" y="14"/>
                    </a:cubicBezTo>
                    <a:cubicBezTo>
                      <a:pt x="279" y="21"/>
                      <a:pt x="285" y="28"/>
                      <a:pt x="294" y="33"/>
                    </a:cubicBezTo>
                    <a:cubicBezTo>
                      <a:pt x="294" y="33"/>
                      <a:pt x="294" y="33"/>
                      <a:pt x="294" y="34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88" name="Freeform 11"/>
              <p:cNvSpPr>
                <a:spLocks noEditPoints="1"/>
              </p:cNvSpPr>
              <p:nvPr/>
            </p:nvSpPr>
            <p:spPr bwMode="auto">
              <a:xfrm>
                <a:off x="2267" y="567"/>
                <a:ext cx="484" cy="731"/>
              </a:xfrm>
              <a:custGeom>
                <a:avLst/>
                <a:gdLst>
                  <a:gd name="T0" fmla="*/ 192 w 330"/>
                  <a:gd name="T1" fmla="*/ 467 h 499"/>
                  <a:gd name="T2" fmla="*/ 183 w 330"/>
                  <a:gd name="T3" fmla="*/ 423 h 499"/>
                  <a:gd name="T4" fmla="*/ 179 w 330"/>
                  <a:gd name="T5" fmla="*/ 369 h 499"/>
                  <a:gd name="T6" fmla="*/ 183 w 330"/>
                  <a:gd name="T7" fmla="*/ 351 h 499"/>
                  <a:gd name="T8" fmla="*/ 188 w 330"/>
                  <a:gd name="T9" fmla="*/ 371 h 499"/>
                  <a:gd name="T10" fmla="*/ 182 w 330"/>
                  <a:gd name="T11" fmla="*/ 294 h 499"/>
                  <a:gd name="T12" fmla="*/ 223 w 330"/>
                  <a:gd name="T13" fmla="*/ 254 h 499"/>
                  <a:gd name="T14" fmla="*/ 263 w 330"/>
                  <a:gd name="T15" fmla="*/ 225 h 499"/>
                  <a:gd name="T16" fmla="*/ 273 w 330"/>
                  <a:gd name="T17" fmla="*/ 194 h 499"/>
                  <a:gd name="T18" fmla="*/ 261 w 330"/>
                  <a:gd name="T19" fmla="*/ 195 h 499"/>
                  <a:gd name="T20" fmla="*/ 186 w 330"/>
                  <a:gd name="T21" fmla="*/ 259 h 499"/>
                  <a:gd name="T22" fmla="*/ 139 w 330"/>
                  <a:gd name="T23" fmla="*/ 268 h 499"/>
                  <a:gd name="T24" fmla="*/ 73 w 330"/>
                  <a:gd name="T25" fmla="*/ 227 h 499"/>
                  <a:gd name="T26" fmla="*/ 38 w 330"/>
                  <a:gd name="T27" fmla="*/ 180 h 499"/>
                  <a:gd name="T28" fmla="*/ 22 w 330"/>
                  <a:gd name="T29" fmla="*/ 129 h 499"/>
                  <a:gd name="T30" fmla="*/ 54 w 330"/>
                  <a:gd name="T31" fmla="*/ 95 h 499"/>
                  <a:gd name="T32" fmla="*/ 14 w 330"/>
                  <a:gd name="T33" fmla="*/ 92 h 499"/>
                  <a:gd name="T34" fmla="*/ 0 w 330"/>
                  <a:gd name="T35" fmla="*/ 59 h 499"/>
                  <a:gd name="T36" fmla="*/ 27 w 330"/>
                  <a:gd name="T37" fmla="*/ 9 h 499"/>
                  <a:gd name="T38" fmla="*/ 70 w 330"/>
                  <a:gd name="T39" fmla="*/ 8 h 499"/>
                  <a:gd name="T40" fmla="*/ 117 w 330"/>
                  <a:gd name="T41" fmla="*/ 11 h 499"/>
                  <a:gd name="T42" fmla="*/ 176 w 330"/>
                  <a:gd name="T43" fmla="*/ 10 h 499"/>
                  <a:gd name="T44" fmla="*/ 236 w 330"/>
                  <a:gd name="T45" fmla="*/ 2 h 499"/>
                  <a:gd name="T46" fmla="*/ 259 w 330"/>
                  <a:gd name="T47" fmla="*/ 28 h 499"/>
                  <a:gd name="T48" fmla="*/ 271 w 330"/>
                  <a:gd name="T49" fmla="*/ 10 h 499"/>
                  <a:gd name="T50" fmla="*/ 291 w 330"/>
                  <a:gd name="T51" fmla="*/ 65 h 499"/>
                  <a:gd name="T52" fmla="*/ 272 w 330"/>
                  <a:gd name="T53" fmla="*/ 85 h 499"/>
                  <a:gd name="T54" fmla="*/ 296 w 330"/>
                  <a:gd name="T55" fmla="*/ 79 h 499"/>
                  <a:gd name="T56" fmla="*/ 307 w 330"/>
                  <a:gd name="T57" fmla="*/ 105 h 499"/>
                  <a:gd name="T58" fmla="*/ 303 w 330"/>
                  <a:gd name="T59" fmla="*/ 184 h 499"/>
                  <a:gd name="T60" fmla="*/ 307 w 330"/>
                  <a:gd name="T61" fmla="*/ 238 h 499"/>
                  <a:gd name="T62" fmla="*/ 314 w 330"/>
                  <a:gd name="T63" fmla="*/ 294 h 499"/>
                  <a:gd name="T64" fmla="*/ 251 w 330"/>
                  <a:gd name="T65" fmla="*/ 389 h 499"/>
                  <a:gd name="T66" fmla="*/ 214 w 330"/>
                  <a:gd name="T67" fmla="*/ 471 h 499"/>
                  <a:gd name="T68" fmla="*/ 169 w 330"/>
                  <a:gd name="T69" fmla="*/ 27 h 499"/>
                  <a:gd name="T70" fmla="*/ 112 w 330"/>
                  <a:gd name="T71" fmla="*/ 65 h 499"/>
                  <a:gd name="T72" fmla="*/ 159 w 330"/>
                  <a:gd name="T73" fmla="*/ 65 h 499"/>
                  <a:gd name="T74" fmla="*/ 179 w 330"/>
                  <a:gd name="T75" fmla="*/ 36 h 499"/>
                  <a:gd name="T76" fmla="*/ 128 w 330"/>
                  <a:gd name="T77" fmla="*/ 212 h 499"/>
                  <a:gd name="T78" fmla="*/ 187 w 330"/>
                  <a:gd name="T79" fmla="*/ 168 h 499"/>
                  <a:gd name="T80" fmla="*/ 155 w 330"/>
                  <a:gd name="T81" fmla="*/ 199 h 499"/>
                  <a:gd name="T82" fmla="*/ 112 w 330"/>
                  <a:gd name="T83" fmla="*/ 206 h 499"/>
                  <a:gd name="T84" fmla="*/ 111 w 330"/>
                  <a:gd name="T85" fmla="*/ 149 h 499"/>
                  <a:gd name="T86" fmla="*/ 128 w 330"/>
                  <a:gd name="T87" fmla="*/ 152 h 49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330" h="499">
                    <a:moveTo>
                      <a:pt x="204" y="499"/>
                    </a:moveTo>
                    <a:cubicBezTo>
                      <a:pt x="203" y="497"/>
                      <a:pt x="202" y="497"/>
                      <a:pt x="202" y="496"/>
                    </a:cubicBezTo>
                    <a:cubicBezTo>
                      <a:pt x="199" y="486"/>
                      <a:pt x="195" y="477"/>
                      <a:pt x="192" y="467"/>
                    </a:cubicBezTo>
                    <a:cubicBezTo>
                      <a:pt x="190" y="461"/>
                      <a:pt x="189" y="454"/>
                      <a:pt x="187" y="447"/>
                    </a:cubicBezTo>
                    <a:cubicBezTo>
                      <a:pt x="186" y="442"/>
                      <a:pt x="185" y="436"/>
                      <a:pt x="184" y="430"/>
                    </a:cubicBezTo>
                    <a:cubicBezTo>
                      <a:pt x="183" y="428"/>
                      <a:pt x="183" y="425"/>
                      <a:pt x="183" y="423"/>
                    </a:cubicBezTo>
                    <a:cubicBezTo>
                      <a:pt x="182" y="418"/>
                      <a:pt x="181" y="414"/>
                      <a:pt x="181" y="410"/>
                    </a:cubicBezTo>
                    <a:cubicBezTo>
                      <a:pt x="180" y="402"/>
                      <a:pt x="178" y="394"/>
                      <a:pt x="178" y="386"/>
                    </a:cubicBezTo>
                    <a:cubicBezTo>
                      <a:pt x="178" y="380"/>
                      <a:pt x="177" y="374"/>
                      <a:pt x="179" y="369"/>
                    </a:cubicBezTo>
                    <a:cubicBezTo>
                      <a:pt x="180" y="364"/>
                      <a:pt x="181" y="359"/>
                      <a:pt x="180" y="354"/>
                    </a:cubicBezTo>
                    <a:cubicBezTo>
                      <a:pt x="180" y="353"/>
                      <a:pt x="181" y="352"/>
                      <a:pt x="181" y="351"/>
                    </a:cubicBezTo>
                    <a:cubicBezTo>
                      <a:pt x="182" y="351"/>
                      <a:pt x="182" y="351"/>
                      <a:pt x="183" y="351"/>
                    </a:cubicBezTo>
                    <a:cubicBezTo>
                      <a:pt x="183" y="353"/>
                      <a:pt x="183" y="355"/>
                      <a:pt x="183" y="357"/>
                    </a:cubicBezTo>
                    <a:cubicBezTo>
                      <a:pt x="182" y="360"/>
                      <a:pt x="182" y="363"/>
                      <a:pt x="182" y="366"/>
                    </a:cubicBezTo>
                    <a:cubicBezTo>
                      <a:pt x="182" y="370"/>
                      <a:pt x="183" y="371"/>
                      <a:pt x="188" y="371"/>
                    </a:cubicBezTo>
                    <a:cubicBezTo>
                      <a:pt x="192" y="371"/>
                      <a:pt x="193" y="371"/>
                      <a:pt x="193" y="366"/>
                    </a:cubicBezTo>
                    <a:cubicBezTo>
                      <a:pt x="194" y="362"/>
                      <a:pt x="194" y="357"/>
                      <a:pt x="193" y="352"/>
                    </a:cubicBezTo>
                    <a:cubicBezTo>
                      <a:pt x="193" y="332"/>
                      <a:pt x="188" y="313"/>
                      <a:pt x="182" y="294"/>
                    </a:cubicBezTo>
                    <a:cubicBezTo>
                      <a:pt x="179" y="287"/>
                      <a:pt x="178" y="279"/>
                      <a:pt x="177" y="272"/>
                    </a:cubicBezTo>
                    <a:cubicBezTo>
                      <a:pt x="183" y="270"/>
                      <a:pt x="190" y="269"/>
                      <a:pt x="196" y="266"/>
                    </a:cubicBezTo>
                    <a:cubicBezTo>
                      <a:pt x="205" y="262"/>
                      <a:pt x="215" y="261"/>
                      <a:pt x="223" y="254"/>
                    </a:cubicBezTo>
                    <a:cubicBezTo>
                      <a:pt x="230" y="249"/>
                      <a:pt x="237" y="243"/>
                      <a:pt x="244" y="237"/>
                    </a:cubicBezTo>
                    <a:cubicBezTo>
                      <a:pt x="248" y="233"/>
                      <a:pt x="252" y="229"/>
                      <a:pt x="256" y="226"/>
                    </a:cubicBezTo>
                    <a:cubicBezTo>
                      <a:pt x="258" y="224"/>
                      <a:pt x="259" y="224"/>
                      <a:pt x="263" y="225"/>
                    </a:cubicBezTo>
                    <a:cubicBezTo>
                      <a:pt x="263" y="223"/>
                      <a:pt x="263" y="222"/>
                      <a:pt x="263" y="220"/>
                    </a:cubicBezTo>
                    <a:cubicBezTo>
                      <a:pt x="263" y="217"/>
                      <a:pt x="264" y="214"/>
                      <a:pt x="266" y="211"/>
                    </a:cubicBezTo>
                    <a:cubicBezTo>
                      <a:pt x="269" y="206"/>
                      <a:pt x="271" y="200"/>
                      <a:pt x="273" y="194"/>
                    </a:cubicBezTo>
                    <a:cubicBezTo>
                      <a:pt x="274" y="192"/>
                      <a:pt x="272" y="190"/>
                      <a:pt x="270" y="189"/>
                    </a:cubicBezTo>
                    <a:cubicBezTo>
                      <a:pt x="268" y="188"/>
                      <a:pt x="266" y="188"/>
                      <a:pt x="264" y="190"/>
                    </a:cubicBezTo>
                    <a:cubicBezTo>
                      <a:pt x="263" y="191"/>
                      <a:pt x="262" y="193"/>
                      <a:pt x="261" y="195"/>
                    </a:cubicBezTo>
                    <a:cubicBezTo>
                      <a:pt x="255" y="216"/>
                      <a:pt x="241" y="230"/>
                      <a:pt x="223" y="241"/>
                    </a:cubicBezTo>
                    <a:cubicBezTo>
                      <a:pt x="219" y="243"/>
                      <a:pt x="216" y="246"/>
                      <a:pt x="212" y="248"/>
                    </a:cubicBezTo>
                    <a:cubicBezTo>
                      <a:pt x="204" y="253"/>
                      <a:pt x="195" y="257"/>
                      <a:pt x="186" y="259"/>
                    </a:cubicBezTo>
                    <a:cubicBezTo>
                      <a:pt x="180" y="261"/>
                      <a:pt x="173" y="263"/>
                      <a:pt x="167" y="264"/>
                    </a:cubicBezTo>
                    <a:cubicBezTo>
                      <a:pt x="166" y="265"/>
                      <a:pt x="165" y="265"/>
                      <a:pt x="165" y="265"/>
                    </a:cubicBezTo>
                    <a:cubicBezTo>
                      <a:pt x="157" y="271"/>
                      <a:pt x="148" y="269"/>
                      <a:pt x="139" y="268"/>
                    </a:cubicBezTo>
                    <a:cubicBezTo>
                      <a:pt x="127" y="267"/>
                      <a:pt x="117" y="261"/>
                      <a:pt x="107" y="254"/>
                    </a:cubicBezTo>
                    <a:cubicBezTo>
                      <a:pt x="101" y="250"/>
                      <a:pt x="94" y="246"/>
                      <a:pt x="88" y="241"/>
                    </a:cubicBezTo>
                    <a:cubicBezTo>
                      <a:pt x="83" y="237"/>
                      <a:pt x="78" y="232"/>
                      <a:pt x="73" y="227"/>
                    </a:cubicBezTo>
                    <a:cubicBezTo>
                      <a:pt x="68" y="221"/>
                      <a:pt x="62" y="214"/>
                      <a:pt x="57" y="208"/>
                    </a:cubicBezTo>
                    <a:cubicBezTo>
                      <a:pt x="55" y="205"/>
                      <a:pt x="53" y="203"/>
                      <a:pt x="52" y="200"/>
                    </a:cubicBezTo>
                    <a:cubicBezTo>
                      <a:pt x="47" y="193"/>
                      <a:pt x="42" y="187"/>
                      <a:pt x="38" y="180"/>
                    </a:cubicBezTo>
                    <a:cubicBezTo>
                      <a:pt x="35" y="176"/>
                      <a:pt x="33" y="172"/>
                      <a:pt x="32" y="168"/>
                    </a:cubicBezTo>
                    <a:cubicBezTo>
                      <a:pt x="28" y="157"/>
                      <a:pt x="24" y="146"/>
                      <a:pt x="22" y="135"/>
                    </a:cubicBezTo>
                    <a:cubicBezTo>
                      <a:pt x="21" y="133"/>
                      <a:pt x="22" y="131"/>
                      <a:pt x="22" y="129"/>
                    </a:cubicBezTo>
                    <a:cubicBezTo>
                      <a:pt x="27" y="129"/>
                      <a:pt x="31" y="129"/>
                      <a:pt x="34" y="129"/>
                    </a:cubicBezTo>
                    <a:cubicBezTo>
                      <a:pt x="42" y="118"/>
                      <a:pt x="42" y="106"/>
                      <a:pt x="36" y="95"/>
                    </a:cubicBezTo>
                    <a:cubicBezTo>
                      <a:pt x="43" y="93"/>
                      <a:pt x="48" y="94"/>
                      <a:pt x="54" y="95"/>
                    </a:cubicBezTo>
                    <a:cubicBezTo>
                      <a:pt x="55" y="93"/>
                      <a:pt x="55" y="92"/>
                      <a:pt x="53" y="90"/>
                    </a:cubicBezTo>
                    <a:cubicBezTo>
                      <a:pt x="47" y="85"/>
                      <a:pt x="39" y="82"/>
                      <a:pt x="31" y="85"/>
                    </a:cubicBezTo>
                    <a:cubicBezTo>
                      <a:pt x="25" y="87"/>
                      <a:pt x="20" y="89"/>
                      <a:pt x="14" y="92"/>
                    </a:cubicBezTo>
                    <a:cubicBezTo>
                      <a:pt x="13" y="93"/>
                      <a:pt x="11" y="94"/>
                      <a:pt x="8" y="95"/>
                    </a:cubicBezTo>
                    <a:cubicBezTo>
                      <a:pt x="7" y="93"/>
                      <a:pt x="6" y="92"/>
                      <a:pt x="6" y="90"/>
                    </a:cubicBezTo>
                    <a:cubicBezTo>
                      <a:pt x="2" y="80"/>
                      <a:pt x="1" y="69"/>
                      <a:pt x="0" y="59"/>
                    </a:cubicBezTo>
                    <a:cubicBezTo>
                      <a:pt x="0" y="50"/>
                      <a:pt x="4" y="42"/>
                      <a:pt x="9" y="35"/>
                    </a:cubicBezTo>
                    <a:cubicBezTo>
                      <a:pt x="13" y="30"/>
                      <a:pt x="16" y="24"/>
                      <a:pt x="20" y="19"/>
                    </a:cubicBezTo>
                    <a:cubicBezTo>
                      <a:pt x="22" y="15"/>
                      <a:pt x="25" y="12"/>
                      <a:pt x="27" y="9"/>
                    </a:cubicBezTo>
                    <a:cubicBezTo>
                      <a:pt x="29" y="6"/>
                      <a:pt x="31" y="3"/>
                      <a:pt x="33" y="0"/>
                    </a:cubicBezTo>
                    <a:cubicBezTo>
                      <a:pt x="41" y="1"/>
                      <a:pt x="49" y="3"/>
                      <a:pt x="57" y="5"/>
                    </a:cubicBezTo>
                    <a:cubicBezTo>
                      <a:pt x="62" y="6"/>
                      <a:pt x="66" y="7"/>
                      <a:pt x="70" y="8"/>
                    </a:cubicBezTo>
                    <a:cubicBezTo>
                      <a:pt x="74" y="8"/>
                      <a:pt x="77" y="9"/>
                      <a:pt x="81" y="9"/>
                    </a:cubicBezTo>
                    <a:cubicBezTo>
                      <a:pt x="88" y="11"/>
                      <a:pt x="96" y="11"/>
                      <a:pt x="103" y="11"/>
                    </a:cubicBezTo>
                    <a:cubicBezTo>
                      <a:pt x="108" y="11"/>
                      <a:pt x="112" y="12"/>
                      <a:pt x="117" y="11"/>
                    </a:cubicBezTo>
                    <a:cubicBezTo>
                      <a:pt x="125" y="11"/>
                      <a:pt x="134" y="11"/>
                      <a:pt x="142" y="11"/>
                    </a:cubicBezTo>
                    <a:cubicBezTo>
                      <a:pt x="150" y="11"/>
                      <a:pt x="159" y="11"/>
                      <a:pt x="167" y="12"/>
                    </a:cubicBezTo>
                    <a:cubicBezTo>
                      <a:pt x="170" y="12"/>
                      <a:pt x="173" y="12"/>
                      <a:pt x="176" y="10"/>
                    </a:cubicBezTo>
                    <a:cubicBezTo>
                      <a:pt x="179" y="9"/>
                      <a:pt x="183" y="9"/>
                      <a:pt x="187" y="9"/>
                    </a:cubicBezTo>
                    <a:cubicBezTo>
                      <a:pt x="196" y="8"/>
                      <a:pt x="206" y="6"/>
                      <a:pt x="216" y="5"/>
                    </a:cubicBezTo>
                    <a:cubicBezTo>
                      <a:pt x="223" y="4"/>
                      <a:pt x="229" y="3"/>
                      <a:pt x="236" y="2"/>
                    </a:cubicBezTo>
                    <a:cubicBezTo>
                      <a:pt x="242" y="2"/>
                      <a:pt x="249" y="3"/>
                      <a:pt x="256" y="4"/>
                    </a:cubicBezTo>
                    <a:cubicBezTo>
                      <a:pt x="255" y="9"/>
                      <a:pt x="253" y="13"/>
                      <a:pt x="252" y="17"/>
                    </a:cubicBezTo>
                    <a:cubicBezTo>
                      <a:pt x="251" y="23"/>
                      <a:pt x="252" y="26"/>
                      <a:pt x="259" y="28"/>
                    </a:cubicBezTo>
                    <a:cubicBezTo>
                      <a:pt x="260" y="26"/>
                      <a:pt x="261" y="24"/>
                      <a:pt x="261" y="23"/>
                    </a:cubicBezTo>
                    <a:cubicBezTo>
                      <a:pt x="262" y="20"/>
                      <a:pt x="262" y="17"/>
                      <a:pt x="262" y="15"/>
                    </a:cubicBezTo>
                    <a:cubicBezTo>
                      <a:pt x="263" y="10"/>
                      <a:pt x="266" y="8"/>
                      <a:pt x="271" y="10"/>
                    </a:cubicBezTo>
                    <a:cubicBezTo>
                      <a:pt x="276" y="12"/>
                      <a:pt x="282" y="14"/>
                      <a:pt x="285" y="21"/>
                    </a:cubicBezTo>
                    <a:cubicBezTo>
                      <a:pt x="290" y="30"/>
                      <a:pt x="292" y="41"/>
                      <a:pt x="293" y="51"/>
                    </a:cubicBezTo>
                    <a:cubicBezTo>
                      <a:pt x="294" y="56"/>
                      <a:pt x="294" y="60"/>
                      <a:pt x="291" y="65"/>
                    </a:cubicBezTo>
                    <a:cubicBezTo>
                      <a:pt x="288" y="69"/>
                      <a:pt x="288" y="75"/>
                      <a:pt x="283" y="78"/>
                    </a:cubicBezTo>
                    <a:cubicBezTo>
                      <a:pt x="280" y="80"/>
                      <a:pt x="278" y="81"/>
                      <a:pt x="276" y="83"/>
                    </a:cubicBezTo>
                    <a:cubicBezTo>
                      <a:pt x="275" y="83"/>
                      <a:pt x="274" y="84"/>
                      <a:pt x="272" y="85"/>
                    </a:cubicBezTo>
                    <a:cubicBezTo>
                      <a:pt x="274" y="86"/>
                      <a:pt x="275" y="88"/>
                      <a:pt x="276" y="88"/>
                    </a:cubicBezTo>
                    <a:cubicBezTo>
                      <a:pt x="284" y="90"/>
                      <a:pt x="289" y="87"/>
                      <a:pt x="294" y="81"/>
                    </a:cubicBezTo>
                    <a:cubicBezTo>
                      <a:pt x="295" y="80"/>
                      <a:pt x="296" y="80"/>
                      <a:pt x="296" y="79"/>
                    </a:cubicBezTo>
                    <a:cubicBezTo>
                      <a:pt x="296" y="79"/>
                      <a:pt x="297" y="79"/>
                      <a:pt x="297" y="78"/>
                    </a:cubicBezTo>
                    <a:cubicBezTo>
                      <a:pt x="298" y="80"/>
                      <a:pt x="299" y="82"/>
                      <a:pt x="300" y="85"/>
                    </a:cubicBezTo>
                    <a:cubicBezTo>
                      <a:pt x="302" y="92"/>
                      <a:pt x="305" y="99"/>
                      <a:pt x="307" y="105"/>
                    </a:cubicBezTo>
                    <a:cubicBezTo>
                      <a:pt x="307" y="107"/>
                      <a:pt x="308" y="108"/>
                      <a:pt x="308" y="110"/>
                    </a:cubicBezTo>
                    <a:cubicBezTo>
                      <a:pt x="309" y="123"/>
                      <a:pt x="309" y="137"/>
                      <a:pt x="307" y="150"/>
                    </a:cubicBezTo>
                    <a:cubicBezTo>
                      <a:pt x="305" y="161"/>
                      <a:pt x="304" y="173"/>
                      <a:pt x="303" y="184"/>
                    </a:cubicBezTo>
                    <a:cubicBezTo>
                      <a:pt x="302" y="191"/>
                      <a:pt x="301" y="198"/>
                      <a:pt x="301" y="206"/>
                    </a:cubicBezTo>
                    <a:cubicBezTo>
                      <a:pt x="302" y="211"/>
                      <a:pt x="303" y="217"/>
                      <a:pt x="304" y="222"/>
                    </a:cubicBezTo>
                    <a:cubicBezTo>
                      <a:pt x="305" y="227"/>
                      <a:pt x="306" y="233"/>
                      <a:pt x="307" y="238"/>
                    </a:cubicBezTo>
                    <a:cubicBezTo>
                      <a:pt x="310" y="248"/>
                      <a:pt x="315" y="257"/>
                      <a:pt x="321" y="265"/>
                    </a:cubicBezTo>
                    <a:cubicBezTo>
                      <a:pt x="324" y="269"/>
                      <a:pt x="327" y="273"/>
                      <a:pt x="330" y="277"/>
                    </a:cubicBezTo>
                    <a:cubicBezTo>
                      <a:pt x="324" y="283"/>
                      <a:pt x="319" y="289"/>
                      <a:pt x="314" y="294"/>
                    </a:cubicBezTo>
                    <a:cubicBezTo>
                      <a:pt x="303" y="306"/>
                      <a:pt x="293" y="319"/>
                      <a:pt x="285" y="333"/>
                    </a:cubicBezTo>
                    <a:cubicBezTo>
                      <a:pt x="278" y="346"/>
                      <a:pt x="270" y="358"/>
                      <a:pt x="263" y="371"/>
                    </a:cubicBezTo>
                    <a:cubicBezTo>
                      <a:pt x="259" y="377"/>
                      <a:pt x="254" y="383"/>
                      <a:pt x="251" y="389"/>
                    </a:cubicBezTo>
                    <a:cubicBezTo>
                      <a:pt x="245" y="399"/>
                      <a:pt x="240" y="409"/>
                      <a:pt x="235" y="419"/>
                    </a:cubicBezTo>
                    <a:cubicBezTo>
                      <a:pt x="231" y="427"/>
                      <a:pt x="227" y="436"/>
                      <a:pt x="224" y="445"/>
                    </a:cubicBezTo>
                    <a:cubicBezTo>
                      <a:pt x="220" y="453"/>
                      <a:pt x="218" y="462"/>
                      <a:pt x="214" y="471"/>
                    </a:cubicBezTo>
                    <a:cubicBezTo>
                      <a:pt x="211" y="480"/>
                      <a:pt x="208" y="489"/>
                      <a:pt x="204" y="499"/>
                    </a:cubicBezTo>
                    <a:close/>
                    <a:moveTo>
                      <a:pt x="179" y="36"/>
                    </a:moveTo>
                    <a:cubicBezTo>
                      <a:pt x="178" y="28"/>
                      <a:pt x="176" y="26"/>
                      <a:pt x="169" y="27"/>
                    </a:cubicBezTo>
                    <a:cubicBezTo>
                      <a:pt x="157" y="27"/>
                      <a:pt x="147" y="33"/>
                      <a:pt x="136" y="39"/>
                    </a:cubicBezTo>
                    <a:cubicBezTo>
                      <a:pt x="127" y="43"/>
                      <a:pt x="121" y="49"/>
                      <a:pt x="116" y="57"/>
                    </a:cubicBezTo>
                    <a:cubicBezTo>
                      <a:pt x="114" y="59"/>
                      <a:pt x="114" y="62"/>
                      <a:pt x="112" y="65"/>
                    </a:cubicBezTo>
                    <a:cubicBezTo>
                      <a:pt x="116" y="67"/>
                      <a:pt x="119" y="67"/>
                      <a:pt x="121" y="69"/>
                    </a:cubicBezTo>
                    <a:cubicBezTo>
                      <a:pt x="126" y="74"/>
                      <a:pt x="132" y="75"/>
                      <a:pt x="138" y="77"/>
                    </a:cubicBezTo>
                    <a:cubicBezTo>
                      <a:pt x="147" y="80"/>
                      <a:pt x="159" y="75"/>
                      <a:pt x="159" y="65"/>
                    </a:cubicBezTo>
                    <a:cubicBezTo>
                      <a:pt x="159" y="58"/>
                      <a:pt x="161" y="51"/>
                      <a:pt x="158" y="45"/>
                    </a:cubicBezTo>
                    <a:cubicBezTo>
                      <a:pt x="157" y="44"/>
                      <a:pt x="157" y="42"/>
                      <a:pt x="157" y="41"/>
                    </a:cubicBezTo>
                    <a:cubicBezTo>
                      <a:pt x="164" y="37"/>
                      <a:pt x="172" y="37"/>
                      <a:pt x="179" y="36"/>
                    </a:cubicBezTo>
                    <a:close/>
                    <a:moveTo>
                      <a:pt x="112" y="206"/>
                    </a:moveTo>
                    <a:cubicBezTo>
                      <a:pt x="114" y="207"/>
                      <a:pt x="116" y="208"/>
                      <a:pt x="117" y="209"/>
                    </a:cubicBezTo>
                    <a:cubicBezTo>
                      <a:pt x="121" y="210"/>
                      <a:pt x="124" y="211"/>
                      <a:pt x="128" y="212"/>
                    </a:cubicBezTo>
                    <a:cubicBezTo>
                      <a:pt x="141" y="216"/>
                      <a:pt x="152" y="212"/>
                      <a:pt x="162" y="205"/>
                    </a:cubicBezTo>
                    <a:cubicBezTo>
                      <a:pt x="170" y="199"/>
                      <a:pt x="176" y="191"/>
                      <a:pt x="182" y="183"/>
                    </a:cubicBezTo>
                    <a:cubicBezTo>
                      <a:pt x="185" y="178"/>
                      <a:pt x="186" y="173"/>
                      <a:pt x="187" y="168"/>
                    </a:cubicBezTo>
                    <a:cubicBezTo>
                      <a:pt x="181" y="164"/>
                      <a:pt x="178" y="165"/>
                      <a:pt x="176" y="171"/>
                    </a:cubicBezTo>
                    <a:cubicBezTo>
                      <a:pt x="175" y="174"/>
                      <a:pt x="174" y="176"/>
                      <a:pt x="173" y="179"/>
                    </a:cubicBezTo>
                    <a:cubicBezTo>
                      <a:pt x="169" y="187"/>
                      <a:pt x="162" y="194"/>
                      <a:pt x="155" y="199"/>
                    </a:cubicBezTo>
                    <a:cubicBezTo>
                      <a:pt x="148" y="204"/>
                      <a:pt x="140" y="208"/>
                      <a:pt x="131" y="206"/>
                    </a:cubicBezTo>
                    <a:cubicBezTo>
                      <a:pt x="127" y="206"/>
                      <a:pt x="123" y="204"/>
                      <a:pt x="119" y="203"/>
                    </a:cubicBezTo>
                    <a:cubicBezTo>
                      <a:pt x="116" y="202"/>
                      <a:pt x="114" y="202"/>
                      <a:pt x="112" y="206"/>
                    </a:cubicBezTo>
                    <a:close/>
                    <a:moveTo>
                      <a:pt x="137" y="140"/>
                    </a:moveTo>
                    <a:cubicBezTo>
                      <a:pt x="131" y="140"/>
                      <a:pt x="126" y="142"/>
                      <a:pt x="122" y="145"/>
                    </a:cubicBezTo>
                    <a:cubicBezTo>
                      <a:pt x="119" y="148"/>
                      <a:pt x="115" y="149"/>
                      <a:pt x="111" y="149"/>
                    </a:cubicBezTo>
                    <a:cubicBezTo>
                      <a:pt x="109" y="149"/>
                      <a:pt x="106" y="148"/>
                      <a:pt x="104" y="148"/>
                    </a:cubicBezTo>
                    <a:cubicBezTo>
                      <a:pt x="101" y="148"/>
                      <a:pt x="98" y="148"/>
                      <a:pt x="98" y="152"/>
                    </a:cubicBezTo>
                    <a:cubicBezTo>
                      <a:pt x="111" y="157"/>
                      <a:pt x="120" y="158"/>
                      <a:pt x="128" y="152"/>
                    </a:cubicBezTo>
                    <a:cubicBezTo>
                      <a:pt x="132" y="149"/>
                      <a:pt x="138" y="148"/>
                      <a:pt x="137" y="14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89" name="Freeform 12"/>
              <p:cNvSpPr>
                <a:spLocks/>
              </p:cNvSpPr>
              <p:nvPr/>
            </p:nvSpPr>
            <p:spPr bwMode="auto">
              <a:xfrm>
                <a:off x="2050" y="1422"/>
                <a:ext cx="507" cy="819"/>
              </a:xfrm>
              <a:custGeom>
                <a:avLst/>
                <a:gdLst>
                  <a:gd name="T0" fmla="*/ 0 w 346"/>
                  <a:gd name="T1" fmla="*/ 471 h 559"/>
                  <a:gd name="T2" fmla="*/ 7 w 346"/>
                  <a:gd name="T3" fmla="*/ 462 h 559"/>
                  <a:gd name="T4" fmla="*/ 14 w 346"/>
                  <a:gd name="T5" fmla="*/ 455 h 559"/>
                  <a:gd name="T6" fmla="*/ 34 w 346"/>
                  <a:gd name="T7" fmla="*/ 430 h 559"/>
                  <a:gd name="T8" fmla="*/ 51 w 346"/>
                  <a:gd name="T9" fmla="*/ 409 h 559"/>
                  <a:gd name="T10" fmla="*/ 59 w 346"/>
                  <a:gd name="T11" fmla="*/ 397 h 559"/>
                  <a:gd name="T12" fmla="*/ 94 w 346"/>
                  <a:gd name="T13" fmla="*/ 353 h 559"/>
                  <a:gd name="T14" fmla="*/ 111 w 346"/>
                  <a:gd name="T15" fmla="*/ 330 h 559"/>
                  <a:gd name="T16" fmla="*/ 131 w 346"/>
                  <a:gd name="T17" fmla="*/ 300 h 559"/>
                  <a:gd name="T18" fmla="*/ 135 w 346"/>
                  <a:gd name="T19" fmla="*/ 292 h 559"/>
                  <a:gd name="T20" fmla="*/ 168 w 346"/>
                  <a:gd name="T21" fmla="*/ 241 h 559"/>
                  <a:gd name="T22" fmla="*/ 178 w 346"/>
                  <a:gd name="T23" fmla="*/ 220 h 559"/>
                  <a:gd name="T24" fmla="*/ 190 w 346"/>
                  <a:gd name="T25" fmla="*/ 195 h 559"/>
                  <a:gd name="T26" fmla="*/ 196 w 346"/>
                  <a:gd name="T27" fmla="*/ 173 h 559"/>
                  <a:gd name="T28" fmla="*/ 209 w 346"/>
                  <a:gd name="T29" fmla="*/ 131 h 559"/>
                  <a:gd name="T30" fmla="*/ 228 w 346"/>
                  <a:gd name="T31" fmla="*/ 72 h 559"/>
                  <a:gd name="T32" fmla="*/ 239 w 346"/>
                  <a:gd name="T33" fmla="*/ 38 h 559"/>
                  <a:gd name="T34" fmla="*/ 247 w 346"/>
                  <a:gd name="T35" fmla="*/ 8 h 559"/>
                  <a:gd name="T36" fmla="*/ 252 w 346"/>
                  <a:gd name="T37" fmla="*/ 0 h 559"/>
                  <a:gd name="T38" fmla="*/ 254 w 346"/>
                  <a:gd name="T39" fmla="*/ 6 h 559"/>
                  <a:gd name="T40" fmla="*/ 264 w 346"/>
                  <a:gd name="T41" fmla="*/ 37 h 559"/>
                  <a:gd name="T42" fmla="*/ 271 w 346"/>
                  <a:gd name="T43" fmla="*/ 52 h 559"/>
                  <a:gd name="T44" fmla="*/ 291 w 346"/>
                  <a:gd name="T45" fmla="*/ 93 h 559"/>
                  <a:gd name="T46" fmla="*/ 306 w 346"/>
                  <a:gd name="T47" fmla="*/ 136 h 559"/>
                  <a:gd name="T48" fmla="*/ 320 w 346"/>
                  <a:gd name="T49" fmla="*/ 168 h 559"/>
                  <a:gd name="T50" fmla="*/ 329 w 346"/>
                  <a:gd name="T51" fmla="*/ 193 h 559"/>
                  <a:gd name="T52" fmla="*/ 335 w 346"/>
                  <a:gd name="T53" fmla="*/ 214 h 559"/>
                  <a:gd name="T54" fmla="*/ 346 w 346"/>
                  <a:gd name="T55" fmla="*/ 257 h 559"/>
                  <a:gd name="T56" fmla="*/ 345 w 346"/>
                  <a:gd name="T57" fmla="*/ 262 h 559"/>
                  <a:gd name="T58" fmla="*/ 332 w 346"/>
                  <a:gd name="T59" fmla="*/ 291 h 559"/>
                  <a:gd name="T60" fmla="*/ 310 w 346"/>
                  <a:gd name="T61" fmla="*/ 327 h 559"/>
                  <a:gd name="T62" fmla="*/ 292 w 346"/>
                  <a:gd name="T63" fmla="*/ 351 h 559"/>
                  <a:gd name="T64" fmla="*/ 267 w 346"/>
                  <a:gd name="T65" fmla="*/ 379 h 559"/>
                  <a:gd name="T66" fmla="*/ 254 w 346"/>
                  <a:gd name="T67" fmla="*/ 397 h 559"/>
                  <a:gd name="T68" fmla="*/ 234 w 346"/>
                  <a:gd name="T69" fmla="*/ 418 h 559"/>
                  <a:gd name="T70" fmla="*/ 221 w 346"/>
                  <a:gd name="T71" fmla="*/ 434 h 559"/>
                  <a:gd name="T72" fmla="*/ 207 w 346"/>
                  <a:gd name="T73" fmla="*/ 449 h 559"/>
                  <a:gd name="T74" fmla="*/ 171 w 346"/>
                  <a:gd name="T75" fmla="*/ 488 h 559"/>
                  <a:gd name="T76" fmla="*/ 139 w 346"/>
                  <a:gd name="T77" fmla="*/ 523 h 559"/>
                  <a:gd name="T78" fmla="*/ 110 w 346"/>
                  <a:gd name="T79" fmla="*/ 551 h 559"/>
                  <a:gd name="T80" fmla="*/ 98 w 346"/>
                  <a:gd name="T81" fmla="*/ 558 h 559"/>
                  <a:gd name="T82" fmla="*/ 94 w 346"/>
                  <a:gd name="T83" fmla="*/ 558 h 559"/>
                  <a:gd name="T84" fmla="*/ 77 w 346"/>
                  <a:gd name="T85" fmla="*/ 551 h 559"/>
                  <a:gd name="T86" fmla="*/ 62 w 346"/>
                  <a:gd name="T87" fmla="*/ 542 h 559"/>
                  <a:gd name="T88" fmla="*/ 33 w 346"/>
                  <a:gd name="T89" fmla="*/ 514 h 559"/>
                  <a:gd name="T90" fmla="*/ 7 w 346"/>
                  <a:gd name="T91" fmla="*/ 483 h 559"/>
                  <a:gd name="T92" fmla="*/ 0 w 346"/>
                  <a:gd name="T93" fmla="*/ 471 h 5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346" h="559">
                    <a:moveTo>
                      <a:pt x="0" y="471"/>
                    </a:moveTo>
                    <a:cubicBezTo>
                      <a:pt x="3" y="467"/>
                      <a:pt x="5" y="465"/>
                      <a:pt x="7" y="462"/>
                    </a:cubicBezTo>
                    <a:cubicBezTo>
                      <a:pt x="9" y="460"/>
                      <a:pt x="11" y="457"/>
                      <a:pt x="14" y="455"/>
                    </a:cubicBezTo>
                    <a:cubicBezTo>
                      <a:pt x="21" y="447"/>
                      <a:pt x="28" y="439"/>
                      <a:pt x="34" y="430"/>
                    </a:cubicBezTo>
                    <a:cubicBezTo>
                      <a:pt x="39" y="423"/>
                      <a:pt x="45" y="416"/>
                      <a:pt x="51" y="409"/>
                    </a:cubicBezTo>
                    <a:cubicBezTo>
                      <a:pt x="54" y="405"/>
                      <a:pt x="56" y="401"/>
                      <a:pt x="59" y="397"/>
                    </a:cubicBezTo>
                    <a:cubicBezTo>
                      <a:pt x="70" y="382"/>
                      <a:pt x="82" y="367"/>
                      <a:pt x="94" y="353"/>
                    </a:cubicBezTo>
                    <a:cubicBezTo>
                      <a:pt x="101" y="346"/>
                      <a:pt x="105" y="338"/>
                      <a:pt x="111" y="330"/>
                    </a:cubicBezTo>
                    <a:cubicBezTo>
                      <a:pt x="118" y="320"/>
                      <a:pt x="124" y="310"/>
                      <a:pt x="131" y="300"/>
                    </a:cubicBezTo>
                    <a:cubicBezTo>
                      <a:pt x="133" y="297"/>
                      <a:pt x="134" y="294"/>
                      <a:pt x="135" y="292"/>
                    </a:cubicBezTo>
                    <a:cubicBezTo>
                      <a:pt x="146" y="275"/>
                      <a:pt x="157" y="258"/>
                      <a:pt x="168" y="241"/>
                    </a:cubicBezTo>
                    <a:cubicBezTo>
                      <a:pt x="172" y="234"/>
                      <a:pt x="174" y="227"/>
                      <a:pt x="178" y="220"/>
                    </a:cubicBezTo>
                    <a:cubicBezTo>
                      <a:pt x="184" y="213"/>
                      <a:pt x="187" y="204"/>
                      <a:pt x="190" y="195"/>
                    </a:cubicBezTo>
                    <a:cubicBezTo>
                      <a:pt x="192" y="188"/>
                      <a:pt x="193" y="181"/>
                      <a:pt x="196" y="173"/>
                    </a:cubicBezTo>
                    <a:cubicBezTo>
                      <a:pt x="200" y="159"/>
                      <a:pt x="204" y="145"/>
                      <a:pt x="209" y="131"/>
                    </a:cubicBezTo>
                    <a:cubicBezTo>
                      <a:pt x="216" y="112"/>
                      <a:pt x="221" y="92"/>
                      <a:pt x="228" y="72"/>
                    </a:cubicBezTo>
                    <a:cubicBezTo>
                      <a:pt x="231" y="60"/>
                      <a:pt x="235" y="49"/>
                      <a:pt x="239" y="38"/>
                    </a:cubicBezTo>
                    <a:cubicBezTo>
                      <a:pt x="242" y="28"/>
                      <a:pt x="244" y="18"/>
                      <a:pt x="247" y="8"/>
                    </a:cubicBezTo>
                    <a:cubicBezTo>
                      <a:pt x="248" y="6"/>
                      <a:pt x="247" y="2"/>
                      <a:pt x="252" y="0"/>
                    </a:cubicBezTo>
                    <a:cubicBezTo>
                      <a:pt x="252" y="2"/>
                      <a:pt x="254" y="4"/>
                      <a:pt x="254" y="6"/>
                    </a:cubicBezTo>
                    <a:cubicBezTo>
                      <a:pt x="258" y="16"/>
                      <a:pt x="261" y="27"/>
                      <a:pt x="264" y="37"/>
                    </a:cubicBezTo>
                    <a:cubicBezTo>
                      <a:pt x="266" y="42"/>
                      <a:pt x="269" y="47"/>
                      <a:pt x="271" y="52"/>
                    </a:cubicBezTo>
                    <a:cubicBezTo>
                      <a:pt x="278" y="66"/>
                      <a:pt x="284" y="79"/>
                      <a:pt x="291" y="93"/>
                    </a:cubicBezTo>
                    <a:cubicBezTo>
                      <a:pt x="297" y="106"/>
                      <a:pt x="301" y="121"/>
                      <a:pt x="306" y="136"/>
                    </a:cubicBezTo>
                    <a:cubicBezTo>
                      <a:pt x="310" y="147"/>
                      <a:pt x="315" y="158"/>
                      <a:pt x="320" y="168"/>
                    </a:cubicBezTo>
                    <a:cubicBezTo>
                      <a:pt x="323" y="177"/>
                      <a:pt x="327" y="185"/>
                      <a:pt x="329" y="193"/>
                    </a:cubicBezTo>
                    <a:cubicBezTo>
                      <a:pt x="330" y="200"/>
                      <a:pt x="333" y="207"/>
                      <a:pt x="335" y="214"/>
                    </a:cubicBezTo>
                    <a:cubicBezTo>
                      <a:pt x="339" y="228"/>
                      <a:pt x="344" y="242"/>
                      <a:pt x="346" y="257"/>
                    </a:cubicBezTo>
                    <a:cubicBezTo>
                      <a:pt x="346" y="259"/>
                      <a:pt x="346" y="261"/>
                      <a:pt x="345" y="262"/>
                    </a:cubicBezTo>
                    <a:cubicBezTo>
                      <a:pt x="341" y="272"/>
                      <a:pt x="337" y="281"/>
                      <a:pt x="332" y="291"/>
                    </a:cubicBezTo>
                    <a:cubicBezTo>
                      <a:pt x="326" y="304"/>
                      <a:pt x="318" y="316"/>
                      <a:pt x="310" y="327"/>
                    </a:cubicBezTo>
                    <a:cubicBezTo>
                      <a:pt x="304" y="335"/>
                      <a:pt x="298" y="344"/>
                      <a:pt x="292" y="351"/>
                    </a:cubicBezTo>
                    <a:cubicBezTo>
                      <a:pt x="284" y="361"/>
                      <a:pt x="275" y="370"/>
                      <a:pt x="267" y="379"/>
                    </a:cubicBezTo>
                    <a:cubicBezTo>
                      <a:pt x="262" y="385"/>
                      <a:pt x="258" y="391"/>
                      <a:pt x="254" y="397"/>
                    </a:cubicBezTo>
                    <a:cubicBezTo>
                      <a:pt x="248" y="405"/>
                      <a:pt x="241" y="412"/>
                      <a:pt x="234" y="418"/>
                    </a:cubicBezTo>
                    <a:cubicBezTo>
                      <a:pt x="229" y="423"/>
                      <a:pt x="225" y="429"/>
                      <a:pt x="221" y="434"/>
                    </a:cubicBezTo>
                    <a:cubicBezTo>
                      <a:pt x="216" y="439"/>
                      <a:pt x="212" y="444"/>
                      <a:pt x="207" y="449"/>
                    </a:cubicBezTo>
                    <a:cubicBezTo>
                      <a:pt x="195" y="462"/>
                      <a:pt x="183" y="475"/>
                      <a:pt x="171" y="488"/>
                    </a:cubicBezTo>
                    <a:cubicBezTo>
                      <a:pt x="161" y="500"/>
                      <a:pt x="150" y="512"/>
                      <a:pt x="139" y="523"/>
                    </a:cubicBezTo>
                    <a:cubicBezTo>
                      <a:pt x="130" y="533"/>
                      <a:pt x="120" y="542"/>
                      <a:pt x="110" y="551"/>
                    </a:cubicBezTo>
                    <a:cubicBezTo>
                      <a:pt x="107" y="554"/>
                      <a:pt x="102" y="556"/>
                      <a:pt x="98" y="558"/>
                    </a:cubicBezTo>
                    <a:cubicBezTo>
                      <a:pt x="97" y="559"/>
                      <a:pt x="96" y="559"/>
                      <a:pt x="94" y="558"/>
                    </a:cubicBezTo>
                    <a:cubicBezTo>
                      <a:pt x="89" y="556"/>
                      <a:pt x="82" y="555"/>
                      <a:pt x="77" y="551"/>
                    </a:cubicBezTo>
                    <a:cubicBezTo>
                      <a:pt x="73" y="547"/>
                      <a:pt x="67" y="545"/>
                      <a:pt x="62" y="542"/>
                    </a:cubicBezTo>
                    <a:cubicBezTo>
                      <a:pt x="52" y="533"/>
                      <a:pt x="42" y="524"/>
                      <a:pt x="33" y="514"/>
                    </a:cubicBezTo>
                    <a:cubicBezTo>
                      <a:pt x="24" y="504"/>
                      <a:pt x="16" y="494"/>
                      <a:pt x="7" y="483"/>
                    </a:cubicBezTo>
                    <a:cubicBezTo>
                      <a:pt x="4" y="480"/>
                      <a:pt x="2" y="475"/>
                      <a:pt x="0" y="47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90" name="Freeform 13"/>
              <p:cNvSpPr>
                <a:spLocks/>
              </p:cNvSpPr>
              <p:nvPr/>
            </p:nvSpPr>
            <p:spPr bwMode="auto">
              <a:xfrm>
                <a:off x="2713" y="1010"/>
                <a:ext cx="370" cy="949"/>
              </a:xfrm>
              <a:custGeom>
                <a:avLst/>
                <a:gdLst>
                  <a:gd name="T0" fmla="*/ 123 w 252"/>
                  <a:gd name="T1" fmla="*/ 9 h 648"/>
                  <a:gd name="T2" fmla="*/ 141 w 252"/>
                  <a:gd name="T3" fmla="*/ 23 h 648"/>
                  <a:gd name="T4" fmla="*/ 119 w 252"/>
                  <a:gd name="T5" fmla="*/ 78 h 648"/>
                  <a:gd name="T6" fmla="*/ 108 w 252"/>
                  <a:gd name="T7" fmla="*/ 117 h 648"/>
                  <a:gd name="T8" fmla="*/ 104 w 252"/>
                  <a:gd name="T9" fmla="*/ 153 h 648"/>
                  <a:gd name="T10" fmla="*/ 104 w 252"/>
                  <a:gd name="T11" fmla="*/ 201 h 648"/>
                  <a:gd name="T12" fmla="*/ 111 w 252"/>
                  <a:gd name="T13" fmla="*/ 254 h 648"/>
                  <a:gd name="T14" fmla="*/ 118 w 252"/>
                  <a:gd name="T15" fmla="*/ 287 h 648"/>
                  <a:gd name="T16" fmla="*/ 131 w 252"/>
                  <a:gd name="T17" fmla="*/ 327 h 648"/>
                  <a:gd name="T18" fmla="*/ 142 w 252"/>
                  <a:gd name="T19" fmla="*/ 352 h 648"/>
                  <a:gd name="T20" fmla="*/ 178 w 252"/>
                  <a:gd name="T21" fmla="*/ 396 h 648"/>
                  <a:gd name="T22" fmla="*/ 209 w 252"/>
                  <a:gd name="T23" fmla="*/ 409 h 648"/>
                  <a:gd name="T24" fmla="*/ 235 w 252"/>
                  <a:gd name="T25" fmla="*/ 404 h 648"/>
                  <a:gd name="T26" fmla="*/ 252 w 252"/>
                  <a:gd name="T27" fmla="*/ 428 h 648"/>
                  <a:gd name="T28" fmla="*/ 207 w 252"/>
                  <a:gd name="T29" fmla="*/ 471 h 648"/>
                  <a:gd name="T30" fmla="*/ 158 w 252"/>
                  <a:gd name="T31" fmla="*/ 522 h 648"/>
                  <a:gd name="T32" fmla="*/ 128 w 252"/>
                  <a:gd name="T33" fmla="*/ 563 h 648"/>
                  <a:gd name="T34" fmla="*/ 125 w 252"/>
                  <a:gd name="T35" fmla="*/ 583 h 648"/>
                  <a:gd name="T36" fmla="*/ 124 w 252"/>
                  <a:gd name="T37" fmla="*/ 588 h 648"/>
                  <a:gd name="T38" fmla="*/ 79 w 252"/>
                  <a:gd name="T39" fmla="*/ 606 h 648"/>
                  <a:gd name="T40" fmla="*/ 35 w 252"/>
                  <a:gd name="T41" fmla="*/ 627 h 648"/>
                  <a:gd name="T42" fmla="*/ 20 w 252"/>
                  <a:gd name="T43" fmla="*/ 639 h 648"/>
                  <a:gd name="T44" fmla="*/ 12 w 252"/>
                  <a:gd name="T45" fmla="*/ 646 h 648"/>
                  <a:gd name="T46" fmla="*/ 9 w 252"/>
                  <a:gd name="T47" fmla="*/ 602 h 648"/>
                  <a:gd name="T48" fmla="*/ 5 w 252"/>
                  <a:gd name="T49" fmla="*/ 553 h 648"/>
                  <a:gd name="T50" fmla="*/ 1 w 252"/>
                  <a:gd name="T51" fmla="*/ 504 h 648"/>
                  <a:gd name="T52" fmla="*/ 0 w 252"/>
                  <a:gd name="T53" fmla="*/ 453 h 648"/>
                  <a:gd name="T54" fmla="*/ 0 w 252"/>
                  <a:gd name="T55" fmla="*/ 386 h 648"/>
                  <a:gd name="T56" fmla="*/ 3 w 252"/>
                  <a:gd name="T57" fmla="*/ 316 h 648"/>
                  <a:gd name="T58" fmla="*/ 5 w 252"/>
                  <a:gd name="T59" fmla="*/ 289 h 648"/>
                  <a:gd name="T60" fmla="*/ 10 w 252"/>
                  <a:gd name="T61" fmla="*/ 257 h 648"/>
                  <a:gd name="T62" fmla="*/ 19 w 252"/>
                  <a:gd name="T63" fmla="*/ 192 h 648"/>
                  <a:gd name="T64" fmla="*/ 33 w 252"/>
                  <a:gd name="T65" fmla="*/ 141 h 648"/>
                  <a:gd name="T66" fmla="*/ 50 w 252"/>
                  <a:gd name="T67" fmla="*/ 91 h 648"/>
                  <a:gd name="T68" fmla="*/ 80 w 252"/>
                  <a:gd name="T69" fmla="*/ 37 h 648"/>
                  <a:gd name="T70" fmla="*/ 103 w 252"/>
                  <a:gd name="T71" fmla="*/ 0 h 6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252" h="648">
                    <a:moveTo>
                      <a:pt x="103" y="0"/>
                    </a:moveTo>
                    <a:cubicBezTo>
                      <a:pt x="110" y="3"/>
                      <a:pt x="116" y="7"/>
                      <a:pt x="123" y="9"/>
                    </a:cubicBezTo>
                    <a:cubicBezTo>
                      <a:pt x="130" y="12"/>
                      <a:pt x="137" y="13"/>
                      <a:pt x="144" y="15"/>
                    </a:cubicBezTo>
                    <a:cubicBezTo>
                      <a:pt x="143" y="18"/>
                      <a:pt x="141" y="21"/>
                      <a:pt x="141" y="23"/>
                    </a:cubicBezTo>
                    <a:cubicBezTo>
                      <a:pt x="137" y="38"/>
                      <a:pt x="129" y="51"/>
                      <a:pt x="124" y="66"/>
                    </a:cubicBezTo>
                    <a:cubicBezTo>
                      <a:pt x="123" y="70"/>
                      <a:pt x="120" y="74"/>
                      <a:pt x="119" y="78"/>
                    </a:cubicBezTo>
                    <a:cubicBezTo>
                      <a:pt x="115" y="86"/>
                      <a:pt x="113" y="95"/>
                      <a:pt x="111" y="104"/>
                    </a:cubicBezTo>
                    <a:cubicBezTo>
                      <a:pt x="111" y="108"/>
                      <a:pt x="109" y="112"/>
                      <a:pt x="108" y="117"/>
                    </a:cubicBezTo>
                    <a:cubicBezTo>
                      <a:pt x="108" y="118"/>
                      <a:pt x="107" y="119"/>
                      <a:pt x="107" y="120"/>
                    </a:cubicBezTo>
                    <a:cubicBezTo>
                      <a:pt x="108" y="132"/>
                      <a:pt x="105" y="142"/>
                      <a:pt x="104" y="153"/>
                    </a:cubicBezTo>
                    <a:cubicBezTo>
                      <a:pt x="103" y="159"/>
                      <a:pt x="103" y="165"/>
                      <a:pt x="103" y="170"/>
                    </a:cubicBezTo>
                    <a:cubicBezTo>
                      <a:pt x="103" y="181"/>
                      <a:pt x="103" y="191"/>
                      <a:pt x="104" y="201"/>
                    </a:cubicBezTo>
                    <a:cubicBezTo>
                      <a:pt x="105" y="213"/>
                      <a:pt x="107" y="224"/>
                      <a:pt x="109" y="235"/>
                    </a:cubicBezTo>
                    <a:cubicBezTo>
                      <a:pt x="110" y="241"/>
                      <a:pt x="110" y="247"/>
                      <a:pt x="111" y="254"/>
                    </a:cubicBezTo>
                    <a:cubicBezTo>
                      <a:pt x="112" y="258"/>
                      <a:pt x="113" y="262"/>
                      <a:pt x="114" y="266"/>
                    </a:cubicBezTo>
                    <a:cubicBezTo>
                      <a:pt x="115" y="273"/>
                      <a:pt x="116" y="280"/>
                      <a:pt x="118" y="287"/>
                    </a:cubicBezTo>
                    <a:cubicBezTo>
                      <a:pt x="120" y="295"/>
                      <a:pt x="122" y="304"/>
                      <a:pt x="126" y="311"/>
                    </a:cubicBezTo>
                    <a:cubicBezTo>
                      <a:pt x="128" y="316"/>
                      <a:pt x="129" y="322"/>
                      <a:pt x="131" y="327"/>
                    </a:cubicBezTo>
                    <a:cubicBezTo>
                      <a:pt x="133" y="333"/>
                      <a:pt x="137" y="339"/>
                      <a:pt x="139" y="345"/>
                    </a:cubicBezTo>
                    <a:cubicBezTo>
                      <a:pt x="140" y="347"/>
                      <a:pt x="141" y="349"/>
                      <a:pt x="142" y="352"/>
                    </a:cubicBezTo>
                    <a:cubicBezTo>
                      <a:pt x="143" y="353"/>
                      <a:pt x="143" y="354"/>
                      <a:pt x="143" y="355"/>
                    </a:cubicBezTo>
                    <a:cubicBezTo>
                      <a:pt x="153" y="370"/>
                      <a:pt x="163" y="385"/>
                      <a:pt x="178" y="396"/>
                    </a:cubicBezTo>
                    <a:cubicBezTo>
                      <a:pt x="184" y="400"/>
                      <a:pt x="190" y="404"/>
                      <a:pt x="197" y="408"/>
                    </a:cubicBezTo>
                    <a:cubicBezTo>
                      <a:pt x="201" y="411"/>
                      <a:pt x="205" y="412"/>
                      <a:pt x="209" y="409"/>
                    </a:cubicBezTo>
                    <a:cubicBezTo>
                      <a:pt x="210" y="409"/>
                      <a:pt x="212" y="408"/>
                      <a:pt x="212" y="408"/>
                    </a:cubicBezTo>
                    <a:cubicBezTo>
                      <a:pt x="220" y="410"/>
                      <a:pt x="228" y="407"/>
                      <a:pt x="235" y="404"/>
                    </a:cubicBezTo>
                    <a:cubicBezTo>
                      <a:pt x="239" y="407"/>
                      <a:pt x="242" y="411"/>
                      <a:pt x="244" y="416"/>
                    </a:cubicBezTo>
                    <a:cubicBezTo>
                      <a:pt x="247" y="420"/>
                      <a:pt x="249" y="424"/>
                      <a:pt x="252" y="428"/>
                    </a:cubicBezTo>
                    <a:cubicBezTo>
                      <a:pt x="251" y="429"/>
                      <a:pt x="251" y="430"/>
                      <a:pt x="250" y="430"/>
                    </a:cubicBezTo>
                    <a:cubicBezTo>
                      <a:pt x="235" y="443"/>
                      <a:pt x="221" y="457"/>
                      <a:pt x="207" y="471"/>
                    </a:cubicBezTo>
                    <a:cubicBezTo>
                      <a:pt x="196" y="481"/>
                      <a:pt x="186" y="491"/>
                      <a:pt x="175" y="502"/>
                    </a:cubicBezTo>
                    <a:cubicBezTo>
                      <a:pt x="169" y="508"/>
                      <a:pt x="164" y="515"/>
                      <a:pt x="158" y="522"/>
                    </a:cubicBezTo>
                    <a:cubicBezTo>
                      <a:pt x="156" y="525"/>
                      <a:pt x="153" y="528"/>
                      <a:pt x="151" y="532"/>
                    </a:cubicBezTo>
                    <a:cubicBezTo>
                      <a:pt x="142" y="541"/>
                      <a:pt x="134" y="551"/>
                      <a:pt x="128" y="563"/>
                    </a:cubicBezTo>
                    <a:cubicBezTo>
                      <a:pt x="126" y="566"/>
                      <a:pt x="124" y="570"/>
                      <a:pt x="123" y="574"/>
                    </a:cubicBezTo>
                    <a:cubicBezTo>
                      <a:pt x="121" y="578"/>
                      <a:pt x="122" y="581"/>
                      <a:pt x="125" y="583"/>
                    </a:cubicBezTo>
                    <a:cubicBezTo>
                      <a:pt x="126" y="584"/>
                      <a:pt x="126" y="585"/>
                      <a:pt x="127" y="586"/>
                    </a:cubicBezTo>
                    <a:cubicBezTo>
                      <a:pt x="126" y="587"/>
                      <a:pt x="125" y="588"/>
                      <a:pt x="124" y="588"/>
                    </a:cubicBezTo>
                    <a:cubicBezTo>
                      <a:pt x="115" y="592"/>
                      <a:pt x="107" y="596"/>
                      <a:pt x="99" y="599"/>
                    </a:cubicBezTo>
                    <a:cubicBezTo>
                      <a:pt x="92" y="602"/>
                      <a:pt x="86" y="604"/>
                      <a:pt x="79" y="606"/>
                    </a:cubicBezTo>
                    <a:cubicBezTo>
                      <a:pt x="76" y="608"/>
                      <a:pt x="74" y="609"/>
                      <a:pt x="71" y="610"/>
                    </a:cubicBezTo>
                    <a:cubicBezTo>
                      <a:pt x="59" y="616"/>
                      <a:pt x="47" y="622"/>
                      <a:pt x="35" y="627"/>
                    </a:cubicBezTo>
                    <a:cubicBezTo>
                      <a:pt x="32" y="629"/>
                      <a:pt x="29" y="631"/>
                      <a:pt x="25" y="633"/>
                    </a:cubicBezTo>
                    <a:cubicBezTo>
                      <a:pt x="23" y="635"/>
                      <a:pt x="22" y="637"/>
                      <a:pt x="20" y="639"/>
                    </a:cubicBezTo>
                    <a:cubicBezTo>
                      <a:pt x="18" y="642"/>
                      <a:pt x="16" y="645"/>
                      <a:pt x="13" y="648"/>
                    </a:cubicBezTo>
                    <a:cubicBezTo>
                      <a:pt x="13" y="647"/>
                      <a:pt x="12" y="646"/>
                      <a:pt x="12" y="646"/>
                    </a:cubicBezTo>
                    <a:cubicBezTo>
                      <a:pt x="12" y="635"/>
                      <a:pt x="12" y="623"/>
                      <a:pt x="9" y="612"/>
                    </a:cubicBezTo>
                    <a:cubicBezTo>
                      <a:pt x="9" y="609"/>
                      <a:pt x="9" y="606"/>
                      <a:pt x="9" y="602"/>
                    </a:cubicBezTo>
                    <a:cubicBezTo>
                      <a:pt x="8" y="596"/>
                      <a:pt x="7" y="589"/>
                      <a:pt x="7" y="582"/>
                    </a:cubicBezTo>
                    <a:cubicBezTo>
                      <a:pt x="6" y="573"/>
                      <a:pt x="5" y="563"/>
                      <a:pt x="5" y="553"/>
                    </a:cubicBezTo>
                    <a:cubicBezTo>
                      <a:pt x="4" y="545"/>
                      <a:pt x="3" y="537"/>
                      <a:pt x="2" y="528"/>
                    </a:cubicBezTo>
                    <a:cubicBezTo>
                      <a:pt x="1" y="520"/>
                      <a:pt x="1" y="512"/>
                      <a:pt x="1" y="504"/>
                    </a:cubicBezTo>
                    <a:cubicBezTo>
                      <a:pt x="1" y="493"/>
                      <a:pt x="1" y="482"/>
                      <a:pt x="1" y="471"/>
                    </a:cubicBezTo>
                    <a:cubicBezTo>
                      <a:pt x="1" y="465"/>
                      <a:pt x="0" y="459"/>
                      <a:pt x="0" y="453"/>
                    </a:cubicBezTo>
                    <a:cubicBezTo>
                      <a:pt x="0" y="447"/>
                      <a:pt x="0" y="441"/>
                      <a:pt x="0" y="435"/>
                    </a:cubicBezTo>
                    <a:cubicBezTo>
                      <a:pt x="0" y="419"/>
                      <a:pt x="0" y="402"/>
                      <a:pt x="0" y="386"/>
                    </a:cubicBezTo>
                    <a:cubicBezTo>
                      <a:pt x="0" y="371"/>
                      <a:pt x="1" y="357"/>
                      <a:pt x="2" y="342"/>
                    </a:cubicBezTo>
                    <a:cubicBezTo>
                      <a:pt x="3" y="333"/>
                      <a:pt x="3" y="324"/>
                      <a:pt x="3" y="316"/>
                    </a:cubicBezTo>
                    <a:cubicBezTo>
                      <a:pt x="4" y="312"/>
                      <a:pt x="4" y="308"/>
                      <a:pt x="5" y="305"/>
                    </a:cubicBezTo>
                    <a:cubicBezTo>
                      <a:pt x="5" y="300"/>
                      <a:pt x="7" y="295"/>
                      <a:pt x="5" y="289"/>
                    </a:cubicBezTo>
                    <a:cubicBezTo>
                      <a:pt x="8" y="283"/>
                      <a:pt x="7" y="275"/>
                      <a:pt x="8" y="269"/>
                    </a:cubicBezTo>
                    <a:cubicBezTo>
                      <a:pt x="9" y="265"/>
                      <a:pt x="10" y="261"/>
                      <a:pt x="10" y="257"/>
                    </a:cubicBezTo>
                    <a:cubicBezTo>
                      <a:pt x="12" y="248"/>
                      <a:pt x="13" y="239"/>
                      <a:pt x="15" y="230"/>
                    </a:cubicBezTo>
                    <a:cubicBezTo>
                      <a:pt x="16" y="217"/>
                      <a:pt x="17" y="205"/>
                      <a:pt x="19" y="192"/>
                    </a:cubicBezTo>
                    <a:cubicBezTo>
                      <a:pt x="20" y="186"/>
                      <a:pt x="22" y="180"/>
                      <a:pt x="24" y="175"/>
                    </a:cubicBezTo>
                    <a:cubicBezTo>
                      <a:pt x="27" y="163"/>
                      <a:pt x="30" y="152"/>
                      <a:pt x="33" y="141"/>
                    </a:cubicBezTo>
                    <a:cubicBezTo>
                      <a:pt x="36" y="129"/>
                      <a:pt x="40" y="118"/>
                      <a:pt x="44" y="107"/>
                    </a:cubicBezTo>
                    <a:cubicBezTo>
                      <a:pt x="47" y="102"/>
                      <a:pt x="49" y="96"/>
                      <a:pt x="50" y="91"/>
                    </a:cubicBezTo>
                    <a:cubicBezTo>
                      <a:pt x="53" y="82"/>
                      <a:pt x="58" y="75"/>
                      <a:pt x="62" y="67"/>
                    </a:cubicBezTo>
                    <a:cubicBezTo>
                      <a:pt x="68" y="57"/>
                      <a:pt x="74" y="47"/>
                      <a:pt x="80" y="37"/>
                    </a:cubicBezTo>
                    <a:cubicBezTo>
                      <a:pt x="85" y="29"/>
                      <a:pt x="90" y="22"/>
                      <a:pt x="95" y="15"/>
                    </a:cubicBezTo>
                    <a:cubicBezTo>
                      <a:pt x="98" y="10"/>
                      <a:pt x="100" y="5"/>
                      <a:pt x="103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91" name="Freeform 14"/>
              <p:cNvSpPr>
                <a:spLocks/>
              </p:cNvSpPr>
              <p:nvPr/>
            </p:nvSpPr>
            <p:spPr bwMode="auto">
              <a:xfrm>
                <a:off x="2487" y="3297"/>
                <a:ext cx="323" cy="531"/>
              </a:xfrm>
              <a:custGeom>
                <a:avLst/>
                <a:gdLst>
                  <a:gd name="T0" fmla="*/ 0 w 220"/>
                  <a:gd name="T1" fmla="*/ 347 h 362"/>
                  <a:gd name="T2" fmla="*/ 21 w 220"/>
                  <a:gd name="T3" fmla="*/ 316 h 362"/>
                  <a:gd name="T4" fmla="*/ 32 w 220"/>
                  <a:gd name="T5" fmla="*/ 300 h 362"/>
                  <a:gd name="T6" fmla="*/ 44 w 220"/>
                  <a:gd name="T7" fmla="*/ 278 h 362"/>
                  <a:gd name="T8" fmla="*/ 65 w 220"/>
                  <a:gd name="T9" fmla="*/ 230 h 362"/>
                  <a:gd name="T10" fmla="*/ 71 w 220"/>
                  <a:gd name="T11" fmla="*/ 214 h 362"/>
                  <a:gd name="T12" fmla="*/ 77 w 220"/>
                  <a:gd name="T13" fmla="*/ 179 h 362"/>
                  <a:gd name="T14" fmla="*/ 84 w 220"/>
                  <a:gd name="T15" fmla="*/ 132 h 362"/>
                  <a:gd name="T16" fmla="*/ 89 w 220"/>
                  <a:gd name="T17" fmla="*/ 91 h 362"/>
                  <a:gd name="T18" fmla="*/ 92 w 220"/>
                  <a:gd name="T19" fmla="*/ 68 h 362"/>
                  <a:gd name="T20" fmla="*/ 93 w 220"/>
                  <a:gd name="T21" fmla="*/ 49 h 362"/>
                  <a:gd name="T22" fmla="*/ 97 w 220"/>
                  <a:gd name="T23" fmla="*/ 0 h 362"/>
                  <a:gd name="T24" fmla="*/ 158 w 220"/>
                  <a:gd name="T25" fmla="*/ 15 h 362"/>
                  <a:gd name="T26" fmla="*/ 220 w 220"/>
                  <a:gd name="T27" fmla="*/ 22 h 362"/>
                  <a:gd name="T28" fmla="*/ 220 w 220"/>
                  <a:gd name="T29" fmla="*/ 27 h 362"/>
                  <a:gd name="T30" fmla="*/ 213 w 220"/>
                  <a:gd name="T31" fmla="*/ 60 h 362"/>
                  <a:gd name="T32" fmla="*/ 208 w 220"/>
                  <a:gd name="T33" fmla="*/ 87 h 362"/>
                  <a:gd name="T34" fmla="*/ 203 w 220"/>
                  <a:gd name="T35" fmla="*/ 111 h 362"/>
                  <a:gd name="T36" fmla="*/ 199 w 220"/>
                  <a:gd name="T37" fmla="*/ 126 h 362"/>
                  <a:gd name="T38" fmla="*/ 196 w 220"/>
                  <a:gd name="T39" fmla="*/ 136 h 362"/>
                  <a:gd name="T40" fmla="*/ 188 w 220"/>
                  <a:gd name="T41" fmla="*/ 181 h 362"/>
                  <a:gd name="T42" fmla="*/ 187 w 220"/>
                  <a:gd name="T43" fmla="*/ 208 h 362"/>
                  <a:gd name="T44" fmla="*/ 184 w 220"/>
                  <a:gd name="T45" fmla="*/ 239 h 362"/>
                  <a:gd name="T46" fmla="*/ 184 w 220"/>
                  <a:gd name="T47" fmla="*/ 245 h 362"/>
                  <a:gd name="T48" fmla="*/ 184 w 220"/>
                  <a:gd name="T49" fmla="*/ 264 h 362"/>
                  <a:gd name="T50" fmla="*/ 183 w 220"/>
                  <a:gd name="T51" fmla="*/ 267 h 362"/>
                  <a:gd name="T52" fmla="*/ 162 w 220"/>
                  <a:gd name="T53" fmla="*/ 294 h 362"/>
                  <a:gd name="T54" fmla="*/ 135 w 220"/>
                  <a:gd name="T55" fmla="*/ 318 h 362"/>
                  <a:gd name="T56" fmla="*/ 120 w 220"/>
                  <a:gd name="T57" fmla="*/ 329 h 362"/>
                  <a:gd name="T58" fmla="*/ 101 w 220"/>
                  <a:gd name="T59" fmla="*/ 340 h 362"/>
                  <a:gd name="T60" fmla="*/ 80 w 220"/>
                  <a:gd name="T61" fmla="*/ 349 h 362"/>
                  <a:gd name="T62" fmla="*/ 57 w 220"/>
                  <a:gd name="T63" fmla="*/ 357 h 362"/>
                  <a:gd name="T64" fmla="*/ 40 w 220"/>
                  <a:gd name="T65" fmla="*/ 361 h 362"/>
                  <a:gd name="T66" fmla="*/ 20 w 220"/>
                  <a:gd name="T67" fmla="*/ 362 h 362"/>
                  <a:gd name="T68" fmla="*/ 0 w 220"/>
                  <a:gd name="T69" fmla="*/ 347 h 36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220" h="362">
                    <a:moveTo>
                      <a:pt x="0" y="347"/>
                    </a:moveTo>
                    <a:cubicBezTo>
                      <a:pt x="8" y="337"/>
                      <a:pt x="15" y="327"/>
                      <a:pt x="21" y="316"/>
                    </a:cubicBezTo>
                    <a:cubicBezTo>
                      <a:pt x="25" y="311"/>
                      <a:pt x="28" y="305"/>
                      <a:pt x="32" y="300"/>
                    </a:cubicBezTo>
                    <a:cubicBezTo>
                      <a:pt x="36" y="293"/>
                      <a:pt x="40" y="285"/>
                      <a:pt x="44" y="278"/>
                    </a:cubicBezTo>
                    <a:cubicBezTo>
                      <a:pt x="53" y="263"/>
                      <a:pt x="60" y="247"/>
                      <a:pt x="65" y="230"/>
                    </a:cubicBezTo>
                    <a:cubicBezTo>
                      <a:pt x="67" y="224"/>
                      <a:pt x="70" y="219"/>
                      <a:pt x="71" y="214"/>
                    </a:cubicBezTo>
                    <a:cubicBezTo>
                      <a:pt x="72" y="202"/>
                      <a:pt x="76" y="191"/>
                      <a:pt x="77" y="179"/>
                    </a:cubicBezTo>
                    <a:cubicBezTo>
                      <a:pt x="79" y="163"/>
                      <a:pt x="81" y="147"/>
                      <a:pt x="84" y="132"/>
                    </a:cubicBezTo>
                    <a:cubicBezTo>
                      <a:pt x="86" y="118"/>
                      <a:pt x="88" y="104"/>
                      <a:pt x="89" y="91"/>
                    </a:cubicBezTo>
                    <a:cubicBezTo>
                      <a:pt x="90" y="83"/>
                      <a:pt x="91" y="76"/>
                      <a:pt x="92" y="68"/>
                    </a:cubicBezTo>
                    <a:cubicBezTo>
                      <a:pt x="92" y="62"/>
                      <a:pt x="93" y="55"/>
                      <a:pt x="93" y="49"/>
                    </a:cubicBezTo>
                    <a:cubicBezTo>
                      <a:pt x="93" y="33"/>
                      <a:pt x="96" y="17"/>
                      <a:pt x="97" y="0"/>
                    </a:cubicBezTo>
                    <a:cubicBezTo>
                      <a:pt x="116" y="10"/>
                      <a:pt x="137" y="11"/>
                      <a:pt x="158" y="15"/>
                    </a:cubicBezTo>
                    <a:cubicBezTo>
                      <a:pt x="178" y="20"/>
                      <a:pt x="199" y="22"/>
                      <a:pt x="220" y="22"/>
                    </a:cubicBezTo>
                    <a:cubicBezTo>
                      <a:pt x="220" y="24"/>
                      <a:pt x="220" y="25"/>
                      <a:pt x="220" y="27"/>
                    </a:cubicBezTo>
                    <a:cubicBezTo>
                      <a:pt x="218" y="38"/>
                      <a:pt x="216" y="49"/>
                      <a:pt x="213" y="60"/>
                    </a:cubicBezTo>
                    <a:cubicBezTo>
                      <a:pt x="211" y="69"/>
                      <a:pt x="210" y="78"/>
                      <a:pt x="208" y="87"/>
                    </a:cubicBezTo>
                    <a:cubicBezTo>
                      <a:pt x="207" y="95"/>
                      <a:pt x="204" y="103"/>
                      <a:pt x="203" y="111"/>
                    </a:cubicBezTo>
                    <a:cubicBezTo>
                      <a:pt x="201" y="116"/>
                      <a:pt x="201" y="121"/>
                      <a:pt x="199" y="126"/>
                    </a:cubicBezTo>
                    <a:cubicBezTo>
                      <a:pt x="199" y="130"/>
                      <a:pt x="197" y="133"/>
                      <a:pt x="196" y="136"/>
                    </a:cubicBezTo>
                    <a:cubicBezTo>
                      <a:pt x="193" y="151"/>
                      <a:pt x="189" y="166"/>
                      <a:pt x="188" y="181"/>
                    </a:cubicBezTo>
                    <a:cubicBezTo>
                      <a:pt x="187" y="190"/>
                      <a:pt x="187" y="199"/>
                      <a:pt x="187" y="208"/>
                    </a:cubicBezTo>
                    <a:cubicBezTo>
                      <a:pt x="186" y="218"/>
                      <a:pt x="185" y="229"/>
                      <a:pt x="184" y="239"/>
                    </a:cubicBezTo>
                    <a:cubicBezTo>
                      <a:pt x="184" y="241"/>
                      <a:pt x="184" y="243"/>
                      <a:pt x="184" y="245"/>
                    </a:cubicBezTo>
                    <a:cubicBezTo>
                      <a:pt x="184" y="251"/>
                      <a:pt x="184" y="257"/>
                      <a:pt x="184" y="264"/>
                    </a:cubicBezTo>
                    <a:cubicBezTo>
                      <a:pt x="184" y="265"/>
                      <a:pt x="184" y="266"/>
                      <a:pt x="183" y="267"/>
                    </a:cubicBezTo>
                    <a:cubicBezTo>
                      <a:pt x="177" y="277"/>
                      <a:pt x="171" y="286"/>
                      <a:pt x="162" y="294"/>
                    </a:cubicBezTo>
                    <a:cubicBezTo>
                      <a:pt x="153" y="302"/>
                      <a:pt x="144" y="310"/>
                      <a:pt x="135" y="318"/>
                    </a:cubicBezTo>
                    <a:cubicBezTo>
                      <a:pt x="131" y="322"/>
                      <a:pt x="126" y="326"/>
                      <a:pt x="120" y="329"/>
                    </a:cubicBezTo>
                    <a:cubicBezTo>
                      <a:pt x="114" y="332"/>
                      <a:pt x="108" y="337"/>
                      <a:pt x="101" y="340"/>
                    </a:cubicBezTo>
                    <a:cubicBezTo>
                      <a:pt x="94" y="343"/>
                      <a:pt x="87" y="346"/>
                      <a:pt x="80" y="349"/>
                    </a:cubicBezTo>
                    <a:cubicBezTo>
                      <a:pt x="72" y="352"/>
                      <a:pt x="65" y="355"/>
                      <a:pt x="57" y="357"/>
                    </a:cubicBezTo>
                    <a:cubicBezTo>
                      <a:pt x="51" y="359"/>
                      <a:pt x="46" y="360"/>
                      <a:pt x="40" y="361"/>
                    </a:cubicBezTo>
                    <a:cubicBezTo>
                      <a:pt x="33" y="361"/>
                      <a:pt x="26" y="362"/>
                      <a:pt x="20" y="362"/>
                    </a:cubicBezTo>
                    <a:cubicBezTo>
                      <a:pt x="10" y="362"/>
                      <a:pt x="4" y="356"/>
                      <a:pt x="0" y="347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92" name="Freeform 15"/>
              <p:cNvSpPr>
                <a:spLocks/>
              </p:cNvSpPr>
              <p:nvPr/>
            </p:nvSpPr>
            <p:spPr bwMode="auto">
              <a:xfrm>
                <a:off x="3250" y="3180"/>
                <a:ext cx="305" cy="485"/>
              </a:xfrm>
              <a:custGeom>
                <a:avLst/>
                <a:gdLst>
                  <a:gd name="T0" fmla="*/ 0 w 208"/>
                  <a:gd name="T1" fmla="*/ 15 h 331"/>
                  <a:gd name="T2" fmla="*/ 12 w 208"/>
                  <a:gd name="T3" fmla="*/ 13 h 331"/>
                  <a:gd name="T4" fmla="*/ 68 w 208"/>
                  <a:gd name="T5" fmla="*/ 6 h 331"/>
                  <a:gd name="T6" fmla="*/ 101 w 208"/>
                  <a:gd name="T7" fmla="*/ 2 h 331"/>
                  <a:gd name="T8" fmla="*/ 118 w 208"/>
                  <a:gd name="T9" fmla="*/ 0 h 331"/>
                  <a:gd name="T10" fmla="*/ 123 w 208"/>
                  <a:gd name="T11" fmla="*/ 3 h 331"/>
                  <a:gd name="T12" fmla="*/ 128 w 208"/>
                  <a:gd name="T13" fmla="*/ 15 h 331"/>
                  <a:gd name="T14" fmla="*/ 132 w 208"/>
                  <a:gd name="T15" fmla="*/ 27 h 331"/>
                  <a:gd name="T16" fmla="*/ 137 w 208"/>
                  <a:gd name="T17" fmla="*/ 48 h 331"/>
                  <a:gd name="T18" fmla="*/ 144 w 208"/>
                  <a:gd name="T19" fmla="*/ 72 h 331"/>
                  <a:gd name="T20" fmla="*/ 148 w 208"/>
                  <a:gd name="T21" fmla="*/ 81 h 331"/>
                  <a:gd name="T22" fmla="*/ 158 w 208"/>
                  <a:gd name="T23" fmla="*/ 109 h 331"/>
                  <a:gd name="T24" fmla="*/ 161 w 208"/>
                  <a:gd name="T25" fmla="*/ 116 h 331"/>
                  <a:gd name="T26" fmla="*/ 164 w 208"/>
                  <a:gd name="T27" fmla="*/ 123 h 331"/>
                  <a:gd name="T28" fmla="*/ 165 w 208"/>
                  <a:gd name="T29" fmla="*/ 126 h 331"/>
                  <a:gd name="T30" fmla="*/ 175 w 208"/>
                  <a:gd name="T31" fmla="*/ 153 h 331"/>
                  <a:gd name="T32" fmla="*/ 184 w 208"/>
                  <a:gd name="T33" fmla="*/ 171 h 331"/>
                  <a:gd name="T34" fmla="*/ 188 w 208"/>
                  <a:gd name="T35" fmla="*/ 179 h 331"/>
                  <a:gd name="T36" fmla="*/ 198 w 208"/>
                  <a:gd name="T37" fmla="*/ 202 h 331"/>
                  <a:gd name="T38" fmla="*/ 201 w 208"/>
                  <a:gd name="T39" fmla="*/ 210 h 331"/>
                  <a:gd name="T40" fmla="*/ 208 w 208"/>
                  <a:gd name="T41" fmla="*/ 227 h 331"/>
                  <a:gd name="T42" fmla="*/ 191 w 208"/>
                  <a:gd name="T43" fmla="*/ 240 h 331"/>
                  <a:gd name="T44" fmla="*/ 172 w 208"/>
                  <a:gd name="T45" fmla="*/ 253 h 331"/>
                  <a:gd name="T46" fmla="*/ 132 w 208"/>
                  <a:gd name="T47" fmla="*/ 284 h 331"/>
                  <a:gd name="T48" fmla="*/ 107 w 208"/>
                  <a:gd name="T49" fmla="*/ 303 h 331"/>
                  <a:gd name="T50" fmla="*/ 73 w 208"/>
                  <a:gd name="T51" fmla="*/ 323 h 331"/>
                  <a:gd name="T52" fmla="*/ 66 w 208"/>
                  <a:gd name="T53" fmla="*/ 327 h 331"/>
                  <a:gd name="T54" fmla="*/ 41 w 208"/>
                  <a:gd name="T55" fmla="*/ 330 h 331"/>
                  <a:gd name="T56" fmla="*/ 42 w 208"/>
                  <a:gd name="T57" fmla="*/ 325 h 331"/>
                  <a:gd name="T58" fmla="*/ 52 w 208"/>
                  <a:gd name="T59" fmla="*/ 307 h 331"/>
                  <a:gd name="T60" fmla="*/ 56 w 208"/>
                  <a:gd name="T61" fmla="*/ 298 h 331"/>
                  <a:gd name="T62" fmla="*/ 70 w 208"/>
                  <a:gd name="T63" fmla="*/ 263 h 331"/>
                  <a:gd name="T64" fmla="*/ 75 w 208"/>
                  <a:gd name="T65" fmla="*/ 242 h 331"/>
                  <a:gd name="T66" fmla="*/ 71 w 208"/>
                  <a:gd name="T67" fmla="*/ 194 h 331"/>
                  <a:gd name="T68" fmla="*/ 58 w 208"/>
                  <a:gd name="T69" fmla="*/ 149 h 331"/>
                  <a:gd name="T70" fmla="*/ 53 w 208"/>
                  <a:gd name="T71" fmla="*/ 133 h 331"/>
                  <a:gd name="T72" fmla="*/ 45 w 208"/>
                  <a:gd name="T73" fmla="*/ 115 h 331"/>
                  <a:gd name="T74" fmla="*/ 35 w 208"/>
                  <a:gd name="T75" fmla="*/ 95 h 331"/>
                  <a:gd name="T76" fmla="*/ 22 w 208"/>
                  <a:gd name="T77" fmla="*/ 65 h 331"/>
                  <a:gd name="T78" fmla="*/ 8 w 208"/>
                  <a:gd name="T79" fmla="*/ 33 h 331"/>
                  <a:gd name="T80" fmla="*/ 1 w 208"/>
                  <a:gd name="T81" fmla="*/ 19 h 331"/>
                  <a:gd name="T82" fmla="*/ 0 w 208"/>
                  <a:gd name="T83" fmla="*/ 15 h 3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208" h="331">
                    <a:moveTo>
                      <a:pt x="0" y="15"/>
                    </a:moveTo>
                    <a:cubicBezTo>
                      <a:pt x="4" y="14"/>
                      <a:pt x="8" y="14"/>
                      <a:pt x="12" y="13"/>
                    </a:cubicBezTo>
                    <a:cubicBezTo>
                      <a:pt x="30" y="9"/>
                      <a:pt x="49" y="8"/>
                      <a:pt x="68" y="6"/>
                    </a:cubicBezTo>
                    <a:cubicBezTo>
                      <a:pt x="79" y="5"/>
                      <a:pt x="90" y="3"/>
                      <a:pt x="101" y="2"/>
                    </a:cubicBezTo>
                    <a:cubicBezTo>
                      <a:pt x="107" y="1"/>
                      <a:pt x="112" y="0"/>
                      <a:pt x="118" y="0"/>
                    </a:cubicBezTo>
                    <a:cubicBezTo>
                      <a:pt x="120" y="0"/>
                      <a:pt x="122" y="0"/>
                      <a:pt x="123" y="3"/>
                    </a:cubicBezTo>
                    <a:cubicBezTo>
                      <a:pt x="124" y="7"/>
                      <a:pt x="126" y="11"/>
                      <a:pt x="128" y="15"/>
                    </a:cubicBezTo>
                    <a:cubicBezTo>
                      <a:pt x="130" y="19"/>
                      <a:pt x="131" y="23"/>
                      <a:pt x="132" y="27"/>
                    </a:cubicBezTo>
                    <a:cubicBezTo>
                      <a:pt x="133" y="34"/>
                      <a:pt x="135" y="41"/>
                      <a:pt x="137" y="48"/>
                    </a:cubicBezTo>
                    <a:cubicBezTo>
                      <a:pt x="139" y="56"/>
                      <a:pt x="143" y="63"/>
                      <a:pt x="144" y="72"/>
                    </a:cubicBezTo>
                    <a:cubicBezTo>
                      <a:pt x="145" y="75"/>
                      <a:pt x="146" y="78"/>
                      <a:pt x="148" y="81"/>
                    </a:cubicBezTo>
                    <a:cubicBezTo>
                      <a:pt x="153" y="90"/>
                      <a:pt x="156" y="99"/>
                      <a:pt x="158" y="109"/>
                    </a:cubicBezTo>
                    <a:cubicBezTo>
                      <a:pt x="159" y="112"/>
                      <a:pt x="160" y="114"/>
                      <a:pt x="161" y="116"/>
                    </a:cubicBezTo>
                    <a:cubicBezTo>
                      <a:pt x="162" y="118"/>
                      <a:pt x="163" y="121"/>
                      <a:pt x="164" y="123"/>
                    </a:cubicBezTo>
                    <a:cubicBezTo>
                      <a:pt x="165" y="124"/>
                      <a:pt x="164" y="125"/>
                      <a:pt x="165" y="126"/>
                    </a:cubicBezTo>
                    <a:cubicBezTo>
                      <a:pt x="171" y="134"/>
                      <a:pt x="172" y="144"/>
                      <a:pt x="175" y="153"/>
                    </a:cubicBezTo>
                    <a:cubicBezTo>
                      <a:pt x="178" y="159"/>
                      <a:pt x="179" y="166"/>
                      <a:pt x="184" y="171"/>
                    </a:cubicBezTo>
                    <a:cubicBezTo>
                      <a:pt x="186" y="173"/>
                      <a:pt x="187" y="177"/>
                      <a:pt x="188" y="179"/>
                    </a:cubicBezTo>
                    <a:cubicBezTo>
                      <a:pt x="190" y="188"/>
                      <a:pt x="192" y="196"/>
                      <a:pt x="198" y="202"/>
                    </a:cubicBezTo>
                    <a:cubicBezTo>
                      <a:pt x="199" y="204"/>
                      <a:pt x="200" y="207"/>
                      <a:pt x="201" y="210"/>
                    </a:cubicBezTo>
                    <a:cubicBezTo>
                      <a:pt x="203" y="215"/>
                      <a:pt x="205" y="221"/>
                      <a:pt x="208" y="227"/>
                    </a:cubicBezTo>
                    <a:cubicBezTo>
                      <a:pt x="202" y="231"/>
                      <a:pt x="197" y="236"/>
                      <a:pt x="191" y="240"/>
                    </a:cubicBezTo>
                    <a:cubicBezTo>
                      <a:pt x="184" y="244"/>
                      <a:pt x="178" y="248"/>
                      <a:pt x="172" y="253"/>
                    </a:cubicBezTo>
                    <a:cubicBezTo>
                      <a:pt x="158" y="263"/>
                      <a:pt x="145" y="273"/>
                      <a:pt x="132" y="284"/>
                    </a:cubicBezTo>
                    <a:cubicBezTo>
                      <a:pt x="123" y="290"/>
                      <a:pt x="115" y="297"/>
                      <a:pt x="107" y="303"/>
                    </a:cubicBezTo>
                    <a:cubicBezTo>
                      <a:pt x="97" y="311"/>
                      <a:pt x="86" y="319"/>
                      <a:pt x="73" y="323"/>
                    </a:cubicBezTo>
                    <a:cubicBezTo>
                      <a:pt x="71" y="324"/>
                      <a:pt x="68" y="325"/>
                      <a:pt x="66" y="327"/>
                    </a:cubicBezTo>
                    <a:cubicBezTo>
                      <a:pt x="58" y="331"/>
                      <a:pt x="50" y="330"/>
                      <a:pt x="41" y="330"/>
                    </a:cubicBezTo>
                    <a:cubicBezTo>
                      <a:pt x="41" y="328"/>
                      <a:pt x="41" y="326"/>
                      <a:pt x="42" y="325"/>
                    </a:cubicBezTo>
                    <a:cubicBezTo>
                      <a:pt x="45" y="319"/>
                      <a:pt x="49" y="313"/>
                      <a:pt x="52" y="307"/>
                    </a:cubicBezTo>
                    <a:cubicBezTo>
                      <a:pt x="54" y="304"/>
                      <a:pt x="55" y="301"/>
                      <a:pt x="56" y="298"/>
                    </a:cubicBezTo>
                    <a:cubicBezTo>
                      <a:pt x="61" y="286"/>
                      <a:pt x="66" y="275"/>
                      <a:pt x="70" y="263"/>
                    </a:cubicBezTo>
                    <a:cubicBezTo>
                      <a:pt x="73" y="256"/>
                      <a:pt x="74" y="249"/>
                      <a:pt x="75" y="242"/>
                    </a:cubicBezTo>
                    <a:cubicBezTo>
                      <a:pt x="77" y="226"/>
                      <a:pt x="75" y="210"/>
                      <a:pt x="71" y="194"/>
                    </a:cubicBezTo>
                    <a:cubicBezTo>
                      <a:pt x="67" y="179"/>
                      <a:pt x="62" y="164"/>
                      <a:pt x="58" y="149"/>
                    </a:cubicBezTo>
                    <a:cubicBezTo>
                      <a:pt x="56" y="144"/>
                      <a:pt x="55" y="138"/>
                      <a:pt x="53" y="133"/>
                    </a:cubicBezTo>
                    <a:cubicBezTo>
                      <a:pt x="51" y="127"/>
                      <a:pt x="48" y="121"/>
                      <a:pt x="45" y="115"/>
                    </a:cubicBezTo>
                    <a:cubicBezTo>
                      <a:pt x="40" y="109"/>
                      <a:pt x="38" y="102"/>
                      <a:pt x="35" y="95"/>
                    </a:cubicBezTo>
                    <a:cubicBezTo>
                      <a:pt x="31" y="85"/>
                      <a:pt x="27" y="75"/>
                      <a:pt x="22" y="65"/>
                    </a:cubicBezTo>
                    <a:cubicBezTo>
                      <a:pt x="17" y="55"/>
                      <a:pt x="12" y="44"/>
                      <a:pt x="8" y="33"/>
                    </a:cubicBezTo>
                    <a:cubicBezTo>
                      <a:pt x="6" y="28"/>
                      <a:pt x="3" y="23"/>
                      <a:pt x="1" y="19"/>
                    </a:cubicBezTo>
                    <a:cubicBezTo>
                      <a:pt x="0" y="18"/>
                      <a:pt x="0" y="17"/>
                      <a:pt x="0" y="15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93" name="Freeform 16"/>
              <p:cNvSpPr>
                <a:spLocks/>
              </p:cNvSpPr>
              <p:nvPr/>
            </p:nvSpPr>
            <p:spPr bwMode="auto">
              <a:xfrm>
                <a:off x="2320" y="3712"/>
                <a:ext cx="438" cy="346"/>
              </a:xfrm>
              <a:custGeom>
                <a:avLst/>
                <a:gdLst>
                  <a:gd name="T0" fmla="*/ 105 w 299"/>
                  <a:gd name="T1" fmla="*/ 73 h 236"/>
                  <a:gd name="T2" fmla="*/ 134 w 299"/>
                  <a:gd name="T3" fmla="*/ 85 h 236"/>
                  <a:gd name="T4" fmla="*/ 148 w 299"/>
                  <a:gd name="T5" fmla="*/ 85 h 236"/>
                  <a:gd name="T6" fmla="*/ 163 w 299"/>
                  <a:gd name="T7" fmla="*/ 83 h 236"/>
                  <a:gd name="T8" fmla="*/ 208 w 299"/>
                  <a:gd name="T9" fmla="*/ 67 h 236"/>
                  <a:gd name="T10" fmla="*/ 247 w 299"/>
                  <a:gd name="T11" fmla="*/ 46 h 236"/>
                  <a:gd name="T12" fmla="*/ 275 w 299"/>
                  <a:gd name="T13" fmla="*/ 22 h 236"/>
                  <a:gd name="T14" fmla="*/ 296 w 299"/>
                  <a:gd name="T15" fmla="*/ 2 h 236"/>
                  <a:gd name="T16" fmla="*/ 299 w 299"/>
                  <a:gd name="T17" fmla="*/ 0 h 236"/>
                  <a:gd name="T18" fmla="*/ 299 w 299"/>
                  <a:gd name="T19" fmla="*/ 9 h 236"/>
                  <a:gd name="T20" fmla="*/ 299 w 299"/>
                  <a:gd name="T21" fmla="*/ 37 h 236"/>
                  <a:gd name="T22" fmla="*/ 295 w 299"/>
                  <a:gd name="T23" fmla="*/ 75 h 236"/>
                  <a:gd name="T24" fmla="*/ 289 w 299"/>
                  <a:gd name="T25" fmla="*/ 83 h 236"/>
                  <a:gd name="T26" fmla="*/ 236 w 299"/>
                  <a:gd name="T27" fmla="*/ 113 h 236"/>
                  <a:gd name="T28" fmla="*/ 232 w 299"/>
                  <a:gd name="T29" fmla="*/ 116 h 236"/>
                  <a:gd name="T30" fmla="*/ 224 w 299"/>
                  <a:gd name="T31" fmla="*/ 125 h 236"/>
                  <a:gd name="T32" fmla="*/ 211 w 299"/>
                  <a:gd name="T33" fmla="*/ 143 h 236"/>
                  <a:gd name="T34" fmla="*/ 202 w 299"/>
                  <a:gd name="T35" fmla="*/ 153 h 236"/>
                  <a:gd name="T36" fmla="*/ 201 w 299"/>
                  <a:gd name="T37" fmla="*/ 156 h 236"/>
                  <a:gd name="T38" fmla="*/ 199 w 299"/>
                  <a:gd name="T39" fmla="*/ 160 h 236"/>
                  <a:gd name="T40" fmla="*/ 163 w 299"/>
                  <a:gd name="T41" fmla="*/ 194 h 236"/>
                  <a:gd name="T42" fmla="*/ 123 w 299"/>
                  <a:gd name="T43" fmla="*/ 216 h 236"/>
                  <a:gd name="T44" fmla="*/ 74 w 299"/>
                  <a:gd name="T45" fmla="*/ 232 h 236"/>
                  <a:gd name="T46" fmla="*/ 36 w 299"/>
                  <a:gd name="T47" fmla="*/ 233 h 236"/>
                  <a:gd name="T48" fmla="*/ 18 w 299"/>
                  <a:gd name="T49" fmla="*/ 226 h 236"/>
                  <a:gd name="T50" fmla="*/ 6 w 299"/>
                  <a:gd name="T51" fmla="*/ 218 h 236"/>
                  <a:gd name="T52" fmla="*/ 1 w 299"/>
                  <a:gd name="T53" fmla="*/ 210 h 236"/>
                  <a:gd name="T54" fmla="*/ 8 w 299"/>
                  <a:gd name="T55" fmla="*/ 181 h 236"/>
                  <a:gd name="T56" fmla="*/ 16 w 299"/>
                  <a:gd name="T57" fmla="*/ 169 h 236"/>
                  <a:gd name="T58" fmla="*/ 34 w 299"/>
                  <a:gd name="T59" fmla="*/ 149 h 236"/>
                  <a:gd name="T60" fmla="*/ 57 w 299"/>
                  <a:gd name="T61" fmla="*/ 126 h 236"/>
                  <a:gd name="T62" fmla="*/ 72 w 299"/>
                  <a:gd name="T63" fmla="*/ 110 h 236"/>
                  <a:gd name="T64" fmla="*/ 81 w 299"/>
                  <a:gd name="T65" fmla="*/ 100 h 236"/>
                  <a:gd name="T66" fmla="*/ 94 w 299"/>
                  <a:gd name="T67" fmla="*/ 83 h 236"/>
                  <a:gd name="T68" fmla="*/ 105 w 299"/>
                  <a:gd name="T69" fmla="*/ 73 h 2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299" h="236">
                    <a:moveTo>
                      <a:pt x="105" y="73"/>
                    </a:moveTo>
                    <a:cubicBezTo>
                      <a:pt x="112" y="84"/>
                      <a:pt x="123" y="85"/>
                      <a:pt x="134" y="85"/>
                    </a:cubicBezTo>
                    <a:cubicBezTo>
                      <a:pt x="139" y="85"/>
                      <a:pt x="144" y="85"/>
                      <a:pt x="148" y="85"/>
                    </a:cubicBezTo>
                    <a:cubicBezTo>
                      <a:pt x="153" y="85"/>
                      <a:pt x="158" y="84"/>
                      <a:pt x="163" y="83"/>
                    </a:cubicBezTo>
                    <a:cubicBezTo>
                      <a:pt x="178" y="79"/>
                      <a:pt x="194" y="74"/>
                      <a:pt x="208" y="67"/>
                    </a:cubicBezTo>
                    <a:cubicBezTo>
                      <a:pt x="222" y="61"/>
                      <a:pt x="235" y="54"/>
                      <a:pt x="247" y="46"/>
                    </a:cubicBezTo>
                    <a:cubicBezTo>
                      <a:pt x="257" y="39"/>
                      <a:pt x="266" y="30"/>
                      <a:pt x="275" y="22"/>
                    </a:cubicBezTo>
                    <a:cubicBezTo>
                      <a:pt x="282" y="15"/>
                      <a:pt x="289" y="8"/>
                      <a:pt x="296" y="2"/>
                    </a:cubicBezTo>
                    <a:cubicBezTo>
                      <a:pt x="296" y="1"/>
                      <a:pt x="297" y="1"/>
                      <a:pt x="299" y="0"/>
                    </a:cubicBezTo>
                    <a:cubicBezTo>
                      <a:pt x="299" y="3"/>
                      <a:pt x="299" y="6"/>
                      <a:pt x="299" y="9"/>
                    </a:cubicBezTo>
                    <a:cubicBezTo>
                      <a:pt x="299" y="18"/>
                      <a:pt x="299" y="28"/>
                      <a:pt x="299" y="37"/>
                    </a:cubicBezTo>
                    <a:cubicBezTo>
                      <a:pt x="299" y="50"/>
                      <a:pt x="297" y="63"/>
                      <a:pt x="295" y="75"/>
                    </a:cubicBezTo>
                    <a:cubicBezTo>
                      <a:pt x="294" y="79"/>
                      <a:pt x="292" y="82"/>
                      <a:pt x="289" y="83"/>
                    </a:cubicBezTo>
                    <a:cubicBezTo>
                      <a:pt x="269" y="88"/>
                      <a:pt x="252" y="99"/>
                      <a:pt x="236" y="113"/>
                    </a:cubicBezTo>
                    <a:cubicBezTo>
                      <a:pt x="235" y="114"/>
                      <a:pt x="233" y="115"/>
                      <a:pt x="232" y="116"/>
                    </a:cubicBezTo>
                    <a:cubicBezTo>
                      <a:pt x="229" y="119"/>
                      <a:pt x="227" y="122"/>
                      <a:pt x="224" y="125"/>
                    </a:cubicBezTo>
                    <a:cubicBezTo>
                      <a:pt x="220" y="131"/>
                      <a:pt x="216" y="137"/>
                      <a:pt x="211" y="143"/>
                    </a:cubicBezTo>
                    <a:cubicBezTo>
                      <a:pt x="208" y="147"/>
                      <a:pt x="207" y="151"/>
                      <a:pt x="202" y="153"/>
                    </a:cubicBezTo>
                    <a:cubicBezTo>
                      <a:pt x="202" y="153"/>
                      <a:pt x="202" y="155"/>
                      <a:pt x="201" y="156"/>
                    </a:cubicBezTo>
                    <a:cubicBezTo>
                      <a:pt x="200" y="157"/>
                      <a:pt x="200" y="159"/>
                      <a:pt x="199" y="160"/>
                    </a:cubicBezTo>
                    <a:cubicBezTo>
                      <a:pt x="188" y="172"/>
                      <a:pt x="177" y="185"/>
                      <a:pt x="163" y="194"/>
                    </a:cubicBezTo>
                    <a:cubicBezTo>
                      <a:pt x="150" y="203"/>
                      <a:pt x="137" y="209"/>
                      <a:pt x="123" y="216"/>
                    </a:cubicBezTo>
                    <a:cubicBezTo>
                      <a:pt x="107" y="223"/>
                      <a:pt x="91" y="227"/>
                      <a:pt x="74" y="232"/>
                    </a:cubicBezTo>
                    <a:cubicBezTo>
                      <a:pt x="62" y="235"/>
                      <a:pt x="49" y="236"/>
                      <a:pt x="36" y="233"/>
                    </a:cubicBezTo>
                    <a:cubicBezTo>
                      <a:pt x="29" y="232"/>
                      <a:pt x="23" y="229"/>
                      <a:pt x="18" y="226"/>
                    </a:cubicBezTo>
                    <a:cubicBezTo>
                      <a:pt x="14" y="224"/>
                      <a:pt x="10" y="221"/>
                      <a:pt x="6" y="218"/>
                    </a:cubicBezTo>
                    <a:cubicBezTo>
                      <a:pt x="2" y="216"/>
                      <a:pt x="1" y="214"/>
                      <a:pt x="1" y="210"/>
                    </a:cubicBezTo>
                    <a:cubicBezTo>
                      <a:pt x="0" y="200"/>
                      <a:pt x="2" y="190"/>
                      <a:pt x="8" y="181"/>
                    </a:cubicBezTo>
                    <a:cubicBezTo>
                      <a:pt x="10" y="177"/>
                      <a:pt x="13" y="173"/>
                      <a:pt x="16" y="169"/>
                    </a:cubicBezTo>
                    <a:cubicBezTo>
                      <a:pt x="22" y="162"/>
                      <a:pt x="28" y="156"/>
                      <a:pt x="34" y="149"/>
                    </a:cubicBezTo>
                    <a:cubicBezTo>
                      <a:pt x="42" y="141"/>
                      <a:pt x="49" y="134"/>
                      <a:pt x="57" y="126"/>
                    </a:cubicBezTo>
                    <a:cubicBezTo>
                      <a:pt x="62" y="120"/>
                      <a:pt x="66" y="115"/>
                      <a:pt x="72" y="110"/>
                    </a:cubicBezTo>
                    <a:cubicBezTo>
                      <a:pt x="76" y="108"/>
                      <a:pt x="78" y="104"/>
                      <a:pt x="81" y="100"/>
                    </a:cubicBezTo>
                    <a:cubicBezTo>
                      <a:pt x="86" y="95"/>
                      <a:pt x="90" y="89"/>
                      <a:pt x="94" y="83"/>
                    </a:cubicBezTo>
                    <a:cubicBezTo>
                      <a:pt x="97" y="79"/>
                      <a:pt x="101" y="76"/>
                      <a:pt x="105" y="73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94" name="Freeform 17"/>
              <p:cNvSpPr>
                <a:spLocks/>
              </p:cNvSpPr>
              <p:nvPr/>
            </p:nvSpPr>
            <p:spPr bwMode="auto">
              <a:xfrm>
                <a:off x="3144" y="3526"/>
                <a:ext cx="455" cy="353"/>
              </a:xfrm>
              <a:custGeom>
                <a:avLst/>
                <a:gdLst>
                  <a:gd name="T0" fmla="*/ 283 w 310"/>
                  <a:gd name="T1" fmla="*/ 0 h 241"/>
                  <a:gd name="T2" fmla="*/ 310 w 310"/>
                  <a:gd name="T3" fmla="*/ 75 h 241"/>
                  <a:gd name="T4" fmla="*/ 306 w 310"/>
                  <a:gd name="T5" fmla="*/ 76 h 241"/>
                  <a:gd name="T6" fmla="*/ 296 w 310"/>
                  <a:gd name="T7" fmla="*/ 80 h 241"/>
                  <a:gd name="T8" fmla="*/ 287 w 310"/>
                  <a:gd name="T9" fmla="*/ 86 h 241"/>
                  <a:gd name="T10" fmla="*/ 259 w 310"/>
                  <a:gd name="T11" fmla="*/ 103 h 241"/>
                  <a:gd name="T12" fmla="*/ 237 w 310"/>
                  <a:gd name="T13" fmla="*/ 125 h 241"/>
                  <a:gd name="T14" fmla="*/ 230 w 310"/>
                  <a:gd name="T15" fmla="*/ 133 h 241"/>
                  <a:gd name="T16" fmla="*/ 202 w 310"/>
                  <a:gd name="T17" fmla="*/ 165 h 241"/>
                  <a:gd name="T18" fmla="*/ 172 w 310"/>
                  <a:gd name="T19" fmla="*/ 190 h 241"/>
                  <a:gd name="T20" fmla="*/ 155 w 310"/>
                  <a:gd name="T21" fmla="*/ 202 h 241"/>
                  <a:gd name="T22" fmla="*/ 120 w 310"/>
                  <a:gd name="T23" fmla="*/ 217 h 241"/>
                  <a:gd name="T24" fmla="*/ 90 w 310"/>
                  <a:gd name="T25" fmla="*/ 223 h 241"/>
                  <a:gd name="T26" fmla="*/ 68 w 310"/>
                  <a:gd name="T27" fmla="*/ 230 h 241"/>
                  <a:gd name="T28" fmla="*/ 34 w 310"/>
                  <a:gd name="T29" fmla="*/ 239 h 241"/>
                  <a:gd name="T30" fmla="*/ 18 w 310"/>
                  <a:gd name="T31" fmla="*/ 239 h 241"/>
                  <a:gd name="T32" fmla="*/ 9 w 310"/>
                  <a:gd name="T33" fmla="*/ 240 h 241"/>
                  <a:gd name="T34" fmla="*/ 4 w 310"/>
                  <a:gd name="T35" fmla="*/ 241 h 241"/>
                  <a:gd name="T36" fmla="*/ 1 w 310"/>
                  <a:gd name="T37" fmla="*/ 224 h 241"/>
                  <a:gd name="T38" fmla="*/ 9 w 310"/>
                  <a:gd name="T39" fmla="*/ 198 h 241"/>
                  <a:gd name="T40" fmla="*/ 14 w 310"/>
                  <a:gd name="T41" fmla="*/ 193 h 241"/>
                  <a:gd name="T42" fmla="*/ 29 w 310"/>
                  <a:gd name="T43" fmla="*/ 180 h 241"/>
                  <a:gd name="T44" fmla="*/ 35 w 310"/>
                  <a:gd name="T45" fmla="*/ 175 h 241"/>
                  <a:gd name="T46" fmla="*/ 50 w 310"/>
                  <a:gd name="T47" fmla="*/ 167 h 241"/>
                  <a:gd name="T48" fmla="*/ 55 w 310"/>
                  <a:gd name="T49" fmla="*/ 163 h 241"/>
                  <a:gd name="T50" fmla="*/ 79 w 310"/>
                  <a:gd name="T51" fmla="*/ 139 h 241"/>
                  <a:gd name="T52" fmla="*/ 101 w 310"/>
                  <a:gd name="T53" fmla="*/ 112 h 241"/>
                  <a:gd name="T54" fmla="*/ 107 w 310"/>
                  <a:gd name="T55" fmla="*/ 101 h 241"/>
                  <a:gd name="T56" fmla="*/ 126 w 310"/>
                  <a:gd name="T57" fmla="*/ 101 h 241"/>
                  <a:gd name="T58" fmla="*/ 147 w 310"/>
                  <a:gd name="T59" fmla="*/ 96 h 241"/>
                  <a:gd name="T60" fmla="*/ 190 w 310"/>
                  <a:gd name="T61" fmla="*/ 70 h 241"/>
                  <a:gd name="T62" fmla="*/ 210 w 310"/>
                  <a:gd name="T63" fmla="*/ 55 h 241"/>
                  <a:gd name="T64" fmla="*/ 236 w 310"/>
                  <a:gd name="T65" fmla="*/ 34 h 241"/>
                  <a:gd name="T66" fmla="*/ 248 w 310"/>
                  <a:gd name="T67" fmla="*/ 25 h 241"/>
                  <a:gd name="T68" fmla="*/ 283 w 310"/>
                  <a:gd name="T69" fmla="*/ 0 h 2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310" h="241">
                    <a:moveTo>
                      <a:pt x="283" y="0"/>
                    </a:moveTo>
                    <a:cubicBezTo>
                      <a:pt x="292" y="11"/>
                      <a:pt x="308" y="57"/>
                      <a:pt x="310" y="75"/>
                    </a:cubicBezTo>
                    <a:cubicBezTo>
                      <a:pt x="308" y="76"/>
                      <a:pt x="307" y="76"/>
                      <a:pt x="306" y="76"/>
                    </a:cubicBezTo>
                    <a:cubicBezTo>
                      <a:pt x="303" y="78"/>
                      <a:pt x="299" y="79"/>
                      <a:pt x="296" y="80"/>
                    </a:cubicBezTo>
                    <a:cubicBezTo>
                      <a:pt x="293" y="82"/>
                      <a:pt x="290" y="85"/>
                      <a:pt x="287" y="86"/>
                    </a:cubicBezTo>
                    <a:cubicBezTo>
                      <a:pt x="277" y="90"/>
                      <a:pt x="268" y="97"/>
                      <a:pt x="259" y="103"/>
                    </a:cubicBezTo>
                    <a:cubicBezTo>
                      <a:pt x="249" y="108"/>
                      <a:pt x="243" y="117"/>
                      <a:pt x="237" y="125"/>
                    </a:cubicBezTo>
                    <a:cubicBezTo>
                      <a:pt x="235" y="128"/>
                      <a:pt x="232" y="130"/>
                      <a:pt x="230" y="133"/>
                    </a:cubicBezTo>
                    <a:cubicBezTo>
                      <a:pt x="222" y="145"/>
                      <a:pt x="213" y="156"/>
                      <a:pt x="202" y="165"/>
                    </a:cubicBezTo>
                    <a:cubicBezTo>
                      <a:pt x="193" y="174"/>
                      <a:pt x="183" y="182"/>
                      <a:pt x="172" y="190"/>
                    </a:cubicBezTo>
                    <a:cubicBezTo>
                      <a:pt x="167" y="194"/>
                      <a:pt x="161" y="198"/>
                      <a:pt x="155" y="202"/>
                    </a:cubicBezTo>
                    <a:cubicBezTo>
                      <a:pt x="144" y="210"/>
                      <a:pt x="132" y="214"/>
                      <a:pt x="120" y="217"/>
                    </a:cubicBezTo>
                    <a:cubicBezTo>
                      <a:pt x="110" y="219"/>
                      <a:pt x="100" y="221"/>
                      <a:pt x="90" y="223"/>
                    </a:cubicBezTo>
                    <a:cubicBezTo>
                      <a:pt x="83" y="225"/>
                      <a:pt x="75" y="228"/>
                      <a:pt x="68" y="230"/>
                    </a:cubicBezTo>
                    <a:cubicBezTo>
                      <a:pt x="57" y="233"/>
                      <a:pt x="45" y="237"/>
                      <a:pt x="34" y="239"/>
                    </a:cubicBezTo>
                    <a:cubicBezTo>
                      <a:pt x="29" y="240"/>
                      <a:pt x="23" y="239"/>
                      <a:pt x="18" y="239"/>
                    </a:cubicBezTo>
                    <a:cubicBezTo>
                      <a:pt x="15" y="240"/>
                      <a:pt x="12" y="240"/>
                      <a:pt x="9" y="240"/>
                    </a:cubicBezTo>
                    <a:cubicBezTo>
                      <a:pt x="7" y="241"/>
                      <a:pt x="5" y="241"/>
                      <a:pt x="4" y="241"/>
                    </a:cubicBezTo>
                    <a:cubicBezTo>
                      <a:pt x="1" y="236"/>
                      <a:pt x="0" y="230"/>
                      <a:pt x="1" y="224"/>
                    </a:cubicBezTo>
                    <a:cubicBezTo>
                      <a:pt x="1" y="214"/>
                      <a:pt x="6" y="207"/>
                      <a:pt x="9" y="198"/>
                    </a:cubicBezTo>
                    <a:cubicBezTo>
                      <a:pt x="10" y="196"/>
                      <a:pt x="12" y="195"/>
                      <a:pt x="14" y="193"/>
                    </a:cubicBezTo>
                    <a:cubicBezTo>
                      <a:pt x="19" y="189"/>
                      <a:pt x="24" y="184"/>
                      <a:pt x="29" y="180"/>
                    </a:cubicBezTo>
                    <a:cubicBezTo>
                      <a:pt x="31" y="178"/>
                      <a:pt x="33" y="177"/>
                      <a:pt x="35" y="175"/>
                    </a:cubicBezTo>
                    <a:cubicBezTo>
                      <a:pt x="40" y="173"/>
                      <a:pt x="45" y="170"/>
                      <a:pt x="50" y="167"/>
                    </a:cubicBezTo>
                    <a:cubicBezTo>
                      <a:pt x="52" y="166"/>
                      <a:pt x="53" y="165"/>
                      <a:pt x="55" y="163"/>
                    </a:cubicBezTo>
                    <a:cubicBezTo>
                      <a:pt x="63" y="155"/>
                      <a:pt x="72" y="148"/>
                      <a:pt x="79" y="139"/>
                    </a:cubicBezTo>
                    <a:cubicBezTo>
                      <a:pt x="87" y="131"/>
                      <a:pt x="94" y="121"/>
                      <a:pt x="101" y="112"/>
                    </a:cubicBezTo>
                    <a:cubicBezTo>
                      <a:pt x="104" y="109"/>
                      <a:pt x="105" y="105"/>
                      <a:pt x="107" y="101"/>
                    </a:cubicBezTo>
                    <a:cubicBezTo>
                      <a:pt x="114" y="101"/>
                      <a:pt x="120" y="101"/>
                      <a:pt x="126" y="101"/>
                    </a:cubicBezTo>
                    <a:cubicBezTo>
                      <a:pt x="134" y="101"/>
                      <a:pt x="140" y="99"/>
                      <a:pt x="147" y="96"/>
                    </a:cubicBezTo>
                    <a:cubicBezTo>
                      <a:pt x="163" y="90"/>
                      <a:pt x="177" y="81"/>
                      <a:pt x="190" y="70"/>
                    </a:cubicBezTo>
                    <a:cubicBezTo>
                      <a:pt x="197" y="65"/>
                      <a:pt x="203" y="60"/>
                      <a:pt x="210" y="55"/>
                    </a:cubicBezTo>
                    <a:cubicBezTo>
                      <a:pt x="219" y="48"/>
                      <a:pt x="227" y="41"/>
                      <a:pt x="236" y="34"/>
                    </a:cubicBezTo>
                    <a:cubicBezTo>
                      <a:pt x="240" y="31"/>
                      <a:pt x="244" y="28"/>
                      <a:pt x="248" y="25"/>
                    </a:cubicBezTo>
                    <a:cubicBezTo>
                      <a:pt x="260" y="17"/>
                      <a:pt x="272" y="8"/>
                      <a:pt x="283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95" name="Freeform 18"/>
              <p:cNvSpPr>
                <a:spLocks/>
              </p:cNvSpPr>
              <p:nvPr/>
            </p:nvSpPr>
            <p:spPr bwMode="auto">
              <a:xfrm>
                <a:off x="2254" y="929"/>
                <a:ext cx="278" cy="435"/>
              </a:xfrm>
              <a:custGeom>
                <a:avLst/>
                <a:gdLst>
                  <a:gd name="T0" fmla="*/ 175 w 190"/>
                  <a:gd name="T1" fmla="*/ 28 h 297"/>
                  <a:gd name="T2" fmla="*/ 190 w 190"/>
                  <a:gd name="T3" fmla="*/ 85 h 297"/>
                  <a:gd name="T4" fmla="*/ 185 w 190"/>
                  <a:gd name="T5" fmla="*/ 87 h 297"/>
                  <a:gd name="T6" fmla="*/ 159 w 190"/>
                  <a:gd name="T7" fmla="*/ 111 h 297"/>
                  <a:gd name="T8" fmla="*/ 146 w 190"/>
                  <a:gd name="T9" fmla="*/ 137 h 297"/>
                  <a:gd name="T10" fmla="*/ 130 w 190"/>
                  <a:gd name="T11" fmla="*/ 175 h 297"/>
                  <a:gd name="T12" fmla="*/ 122 w 190"/>
                  <a:gd name="T13" fmla="*/ 198 h 297"/>
                  <a:gd name="T14" fmla="*/ 118 w 190"/>
                  <a:gd name="T15" fmla="*/ 214 h 297"/>
                  <a:gd name="T16" fmla="*/ 112 w 190"/>
                  <a:gd name="T17" fmla="*/ 244 h 297"/>
                  <a:gd name="T18" fmla="*/ 108 w 190"/>
                  <a:gd name="T19" fmla="*/ 271 h 297"/>
                  <a:gd name="T20" fmla="*/ 103 w 190"/>
                  <a:gd name="T21" fmla="*/ 277 h 297"/>
                  <a:gd name="T22" fmla="*/ 83 w 190"/>
                  <a:gd name="T23" fmla="*/ 286 h 297"/>
                  <a:gd name="T24" fmla="*/ 60 w 190"/>
                  <a:gd name="T25" fmla="*/ 292 h 297"/>
                  <a:gd name="T26" fmla="*/ 39 w 190"/>
                  <a:gd name="T27" fmla="*/ 296 h 297"/>
                  <a:gd name="T28" fmla="*/ 23 w 190"/>
                  <a:gd name="T29" fmla="*/ 297 h 297"/>
                  <a:gd name="T30" fmla="*/ 31 w 190"/>
                  <a:gd name="T31" fmla="*/ 287 h 297"/>
                  <a:gd name="T32" fmla="*/ 54 w 190"/>
                  <a:gd name="T33" fmla="*/ 258 h 297"/>
                  <a:gd name="T34" fmla="*/ 75 w 190"/>
                  <a:gd name="T35" fmla="*/ 226 h 297"/>
                  <a:gd name="T36" fmla="*/ 84 w 190"/>
                  <a:gd name="T37" fmla="*/ 210 h 297"/>
                  <a:gd name="T38" fmla="*/ 85 w 190"/>
                  <a:gd name="T39" fmla="*/ 205 h 297"/>
                  <a:gd name="T40" fmla="*/ 80 w 190"/>
                  <a:gd name="T41" fmla="*/ 205 h 297"/>
                  <a:gd name="T42" fmla="*/ 66 w 190"/>
                  <a:gd name="T43" fmla="*/ 211 h 297"/>
                  <a:gd name="T44" fmla="*/ 50 w 190"/>
                  <a:gd name="T45" fmla="*/ 220 h 297"/>
                  <a:gd name="T46" fmla="*/ 34 w 190"/>
                  <a:gd name="T47" fmla="*/ 224 h 297"/>
                  <a:gd name="T48" fmla="*/ 11 w 190"/>
                  <a:gd name="T49" fmla="*/ 228 h 297"/>
                  <a:gd name="T50" fmla="*/ 3 w 190"/>
                  <a:gd name="T51" fmla="*/ 228 h 297"/>
                  <a:gd name="T52" fmla="*/ 6 w 190"/>
                  <a:gd name="T53" fmla="*/ 224 h 297"/>
                  <a:gd name="T54" fmla="*/ 19 w 190"/>
                  <a:gd name="T55" fmla="*/ 211 h 297"/>
                  <a:gd name="T56" fmla="*/ 50 w 190"/>
                  <a:gd name="T57" fmla="*/ 170 h 297"/>
                  <a:gd name="T58" fmla="*/ 54 w 190"/>
                  <a:gd name="T59" fmla="*/ 160 h 297"/>
                  <a:gd name="T60" fmla="*/ 49 w 190"/>
                  <a:gd name="T61" fmla="*/ 156 h 297"/>
                  <a:gd name="T62" fmla="*/ 34 w 190"/>
                  <a:gd name="T63" fmla="*/ 163 h 297"/>
                  <a:gd name="T64" fmla="*/ 11 w 190"/>
                  <a:gd name="T65" fmla="*/ 171 h 297"/>
                  <a:gd name="T66" fmla="*/ 0 w 190"/>
                  <a:gd name="T67" fmla="*/ 173 h 297"/>
                  <a:gd name="T68" fmla="*/ 8 w 190"/>
                  <a:gd name="T69" fmla="*/ 166 h 297"/>
                  <a:gd name="T70" fmla="*/ 42 w 190"/>
                  <a:gd name="T71" fmla="*/ 126 h 297"/>
                  <a:gd name="T72" fmla="*/ 65 w 190"/>
                  <a:gd name="T73" fmla="*/ 87 h 297"/>
                  <a:gd name="T74" fmla="*/ 81 w 190"/>
                  <a:gd name="T75" fmla="*/ 48 h 297"/>
                  <a:gd name="T76" fmla="*/ 85 w 190"/>
                  <a:gd name="T77" fmla="*/ 23 h 297"/>
                  <a:gd name="T78" fmla="*/ 88 w 190"/>
                  <a:gd name="T79" fmla="*/ 0 h 297"/>
                  <a:gd name="T80" fmla="*/ 116 w 190"/>
                  <a:gd name="T81" fmla="*/ 17 h 297"/>
                  <a:gd name="T82" fmla="*/ 150 w 190"/>
                  <a:gd name="T83" fmla="*/ 28 h 297"/>
                  <a:gd name="T84" fmla="*/ 167 w 190"/>
                  <a:gd name="T85" fmla="*/ 29 h 297"/>
                  <a:gd name="T86" fmla="*/ 175 w 190"/>
                  <a:gd name="T87" fmla="*/ 28 h 29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190" h="297">
                    <a:moveTo>
                      <a:pt x="175" y="28"/>
                    </a:moveTo>
                    <a:cubicBezTo>
                      <a:pt x="182" y="47"/>
                      <a:pt x="186" y="66"/>
                      <a:pt x="190" y="85"/>
                    </a:cubicBezTo>
                    <a:cubicBezTo>
                      <a:pt x="188" y="86"/>
                      <a:pt x="187" y="86"/>
                      <a:pt x="185" y="87"/>
                    </a:cubicBezTo>
                    <a:cubicBezTo>
                      <a:pt x="173" y="91"/>
                      <a:pt x="165" y="100"/>
                      <a:pt x="159" y="111"/>
                    </a:cubicBezTo>
                    <a:cubicBezTo>
                      <a:pt x="155" y="120"/>
                      <a:pt x="150" y="128"/>
                      <a:pt x="146" y="137"/>
                    </a:cubicBezTo>
                    <a:cubicBezTo>
                      <a:pt x="141" y="150"/>
                      <a:pt x="135" y="162"/>
                      <a:pt x="130" y="175"/>
                    </a:cubicBezTo>
                    <a:cubicBezTo>
                      <a:pt x="127" y="182"/>
                      <a:pt x="124" y="190"/>
                      <a:pt x="122" y="198"/>
                    </a:cubicBezTo>
                    <a:cubicBezTo>
                      <a:pt x="120" y="203"/>
                      <a:pt x="119" y="208"/>
                      <a:pt x="118" y="214"/>
                    </a:cubicBezTo>
                    <a:cubicBezTo>
                      <a:pt x="116" y="224"/>
                      <a:pt x="114" y="234"/>
                      <a:pt x="112" y="244"/>
                    </a:cubicBezTo>
                    <a:cubicBezTo>
                      <a:pt x="111" y="253"/>
                      <a:pt x="109" y="262"/>
                      <a:pt x="108" y="271"/>
                    </a:cubicBezTo>
                    <a:cubicBezTo>
                      <a:pt x="108" y="274"/>
                      <a:pt x="106" y="276"/>
                      <a:pt x="103" y="277"/>
                    </a:cubicBezTo>
                    <a:cubicBezTo>
                      <a:pt x="96" y="280"/>
                      <a:pt x="90" y="282"/>
                      <a:pt x="83" y="286"/>
                    </a:cubicBezTo>
                    <a:cubicBezTo>
                      <a:pt x="76" y="290"/>
                      <a:pt x="68" y="290"/>
                      <a:pt x="60" y="292"/>
                    </a:cubicBezTo>
                    <a:cubicBezTo>
                      <a:pt x="53" y="294"/>
                      <a:pt x="46" y="295"/>
                      <a:pt x="39" y="296"/>
                    </a:cubicBezTo>
                    <a:cubicBezTo>
                      <a:pt x="34" y="297"/>
                      <a:pt x="29" y="297"/>
                      <a:pt x="23" y="297"/>
                    </a:cubicBezTo>
                    <a:cubicBezTo>
                      <a:pt x="26" y="293"/>
                      <a:pt x="29" y="290"/>
                      <a:pt x="31" y="287"/>
                    </a:cubicBezTo>
                    <a:cubicBezTo>
                      <a:pt x="39" y="277"/>
                      <a:pt x="47" y="268"/>
                      <a:pt x="54" y="258"/>
                    </a:cubicBezTo>
                    <a:cubicBezTo>
                      <a:pt x="62" y="247"/>
                      <a:pt x="68" y="236"/>
                      <a:pt x="75" y="226"/>
                    </a:cubicBezTo>
                    <a:cubicBezTo>
                      <a:pt x="78" y="221"/>
                      <a:pt x="81" y="215"/>
                      <a:pt x="84" y="210"/>
                    </a:cubicBezTo>
                    <a:cubicBezTo>
                      <a:pt x="85" y="208"/>
                      <a:pt x="86" y="206"/>
                      <a:pt x="85" y="205"/>
                    </a:cubicBezTo>
                    <a:cubicBezTo>
                      <a:pt x="84" y="204"/>
                      <a:pt x="81" y="204"/>
                      <a:pt x="80" y="205"/>
                    </a:cubicBezTo>
                    <a:cubicBezTo>
                      <a:pt x="75" y="207"/>
                      <a:pt x="70" y="209"/>
                      <a:pt x="66" y="211"/>
                    </a:cubicBezTo>
                    <a:cubicBezTo>
                      <a:pt x="60" y="214"/>
                      <a:pt x="56" y="218"/>
                      <a:pt x="50" y="220"/>
                    </a:cubicBezTo>
                    <a:cubicBezTo>
                      <a:pt x="45" y="222"/>
                      <a:pt x="40" y="223"/>
                      <a:pt x="34" y="224"/>
                    </a:cubicBezTo>
                    <a:cubicBezTo>
                      <a:pt x="27" y="226"/>
                      <a:pt x="19" y="227"/>
                      <a:pt x="11" y="228"/>
                    </a:cubicBezTo>
                    <a:cubicBezTo>
                      <a:pt x="8" y="229"/>
                      <a:pt x="6" y="228"/>
                      <a:pt x="3" y="228"/>
                    </a:cubicBezTo>
                    <a:cubicBezTo>
                      <a:pt x="4" y="226"/>
                      <a:pt x="5" y="225"/>
                      <a:pt x="6" y="224"/>
                    </a:cubicBezTo>
                    <a:cubicBezTo>
                      <a:pt x="10" y="220"/>
                      <a:pt x="15" y="216"/>
                      <a:pt x="19" y="211"/>
                    </a:cubicBezTo>
                    <a:cubicBezTo>
                      <a:pt x="29" y="197"/>
                      <a:pt x="39" y="183"/>
                      <a:pt x="50" y="170"/>
                    </a:cubicBezTo>
                    <a:cubicBezTo>
                      <a:pt x="52" y="167"/>
                      <a:pt x="53" y="163"/>
                      <a:pt x="54" y="160"/>
                    </a:cubicBezTo>
                    <a:cubicBezTo>
                      <a:pt x="55" y="156"/>
                      <a:pt x="53" y="154"/>
                      <a:pt x="49" y="156"/>
                    </a:cubicBezTo>
                    <a:cubicBezTo>
                      <a:pt x="44" y="158"/>
                      <a:pt x="39" y="160"/>
                      <a:pt x="34" y="163"/>
                    </a:cubicBezTo>
                    <a:cubicBezTo>
                      <a:pt x="27" y="167"/>
                      <a:pt x="19" y="170"/>
                      <a:pt x="11" y="171"/>
                    </a:cubicBezTo>
                    <a:cubicBezTo>
                      <a:pt x="8" y="172"/>
                      <a:pt x="4" y="173"/>
                      <a:pt x="0" y="173"/>
                    </a:cubicBezTo>
                    <a:cubicBezTo>
                      <a:pt x="3" y="171"/>
                      <a:pt x="6" y="168"/>
                      <a:pt x="8" y="166"/>
                    </a:cubicBezTo>
                    <a:cubicBezTo>
                      <a:pt x="21" y="154"/>
                      <a:pt x="31" y="140"/>
                      <a:pt x="42" y="126"/>
                    </a:cubicBezTo>
                    <a:cubicBezTo>
                      <a:pt x="51" y="113"/>
                      <a:pt x="59" y="101"/>
                      <a:pt x="65" y="87"/>
                    </a:cubicBezTo>
                    <a:cubicBezTo>
                      <a:pt x="71" y="74"/>
                      <a:pt x="76" y="61"/>
                      <a:pt x="81" y="48"/>
                    </a:cubicBezTo>
                    <a:cubicBezTo>
                      <a:pt x="83" y="40"/>
                      <a:pt x="84" y="32"/>
                      <a:pt x="85" y="23"/>
                    </a:cubicBezTo>
                    <a:cubicBezTo>
                      <a:pt x="86" y="16"/>
                      <a:pt x="87" y="8"/>
                      <a:pt x="88" y="0"/>
                    </a:cubicBezTo>
                    <a:cubicBezTo>
                      <a:pt x="98" y="6"/>
                      <a:pt x="108" y="10"/>
                      <a:pt x="116" y="17"/>
                    </a:cubicBezTo>
                    <a:cubicBezTo>
                      <a:pt x="126" y="25"/>
                      <a:pt x="138" y="27"/>
                      <a:pt x="150" y="28"/>
                    </a:cubicBezTo>
                    <a:cubicBezTo>
                      <a:pt x="156" y="28"/>
                      <a:pt x="161" y="29"/>
                      <a:pt x="167" y="29"/>
                    </a:cubicBezTo>
                    <a:cubicBezTo>
                      <a:pt x="170" y="29"/>
                      <a:pt x="172" y="28"/>
                      <a:pt x="175" y="28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96" name="Freeform 19"/>
              <p:cNvSpPr>
                <a:spLocks/>
              </p:cNvSpPr>
              <p:nvPr/>
            </p:nvSpPr>
            <p:spPr bwMode="auto">
              <a:xfrm>
                <a:off x="2716" y="1858"/>
                <a:ext cx="283" cy="301"/>
              </a:xfrm>
              <a:custGeom>
                <a:avLst/>
                <a:gdLst>
                  <a:gd name="T0" fmla="*/ 0 w 193"/>
                  <a:gd name="T1" fmla="*/ 109 h 205"/>
                  <a:gd name="T2" fmla="*/ 6 w 193"/>
                  <a:gd name="T3" fmla="*/ 95 h 205"/>
                  <a:gd name="T4" fmla="*/ 32 w 193"/>
                  <a:gd name="T5" fmla="*/ 61 h 205"/>
                  <a:gd name="T6" fmla="*/ 42 w 193"/>
                  <a:gd name="T7" fmla="*/ 54 h 205"/>
                  <a:gd name="T8" fmla="*/ 46 w 193"/>
                  <a:gd name="T9" fmla="*/ 52 h 205"/>
                  <a:gd name="T10" fmla="*/ 65 w 193"/>
                  <a:gd name="T11" fmla="*/ 42 h 205"/>
                  <a:gd name="T12" fmla="*/ 88 w 193"/>
                  <a:gd name="T13" fmla="*/ 32 h 205"/>
                  <a:gd name="T14" fmla="*/ 107 w 193"/>
                  <a:gd name="T15" fmla="*/ 25 h 205"/>
                  <a:gd name="T16" fmla="*/ 111 w 193"/>
                  <a:gd name="T17" fmla="*/ 24 h 205"/>
                  <a:gd name="T18" fmla="*/ 133 w 193"/>
                  <a:gd name="T19" fmla="*/ 13 h 205"/>
                  <a:gd name="T20" fmla="*/ 135 w 193"/>
                  <a:gd name="T21" fmla="*/ 12 h 205"/>
                  <a:gd name="T22" fmla="*/ 152 w 193"/>
                  <a:gd name="T23" fmla="*/ 0 h 205"/>
                  <a:gd name="T24" fmla="*/ 157 w 193"/>
                  <a:gd name="T25" fmla="*/ 9 h 205"/>
                  <a:gd name="T26" fmla="*/ 164 w 193"/>
                  <a:gd name="T27" fmla="*/ 23 h 205"/>
                  <a:gd name="T28" fmla="*/ 174 w 193"/>
                  <a:gd name="T29" fmla="*/ 41 h 205"/>
                  <a:gd name="T30" fmla="*/ 188 w 193"/>
                  <a:gd name="T31" fmla="*/ 70 h 205"/>
                  <a:gd name="T32" fmla="*/ 193 w 193"/>
                  <a:gd name="T33" fmla="*/ 97 h 205"/>
                  <a:gd name="T34" fmla="*/ 190 w 193"/>
                  <a:gd name="T35" fmla="*/ 104 h 205"/>
                  <a:gd name="T36" fmla="*/ 179 w 193"/>
                  <a:gd name="T37" fmla="*/ 112 h 205"/>
                  <a:gd name="T38" fmla="*/ 177 w 193"/>
                  <a:gd name="T39" fmla="*/ 114 h 205"/>
                  <a:gd name="T40" fmla="*/ 139 w 193"/>
                  <a:gd name="T41" fmla="*/ 133 h 205"/>
                  <a:gd name="T42" fmla="*/ 129 w 193"/>
                  <a:gd name="T43" fmla="*/ 137 h 205"/>
                  <a:gd name="T44" fmla="*/ 107 w 193"/>
                  <a:gd name="T45" fmla="*/ 144 h 205"/>
                  <a:gd name="T46" fmla="*/ 94 w 193"/>
                  <a:gd name="T47" fmla="*/ 148 h 205"/>
                  <a:gd name="T48" fmla="*/ 73 w 193"/>
                  <a:gd name="T49" fmla="*/ 161 h 205"/>
                  <a:gd name="T50" fmla="*/ 57 w 193"/>
                  <a:gd name="T51" fmla="*/ 187 h 205"/>
                  <a:gd name="T52" fmla="*/ 53 w 193"/>
                  <a:gd name="T53" fmla="*/ 205 h 205"/>
                  <a:gd name="T54" fmla="*/ 50 w 193"/>
                  <a:gd name="T55" fmla="*/ 204 h 205"/>
                  <a:gd name="T56" fmla="*/ 43 w 193"/>
                  <a:gd name="T57" fmla="*/ 170 h 205"/>
                  <a:gd name="T58" fmla="*/ 60 w 193"/>
                  <a:gd name="T59" fmla="*/ 139 h 205"/>
                  <a:gd name="T60" fmla="*/ 62 w 193"/>
                  <a:gd name="T61" fmla="*/ 132 h 205"/>
                  <a:gd name="T62" fmla="*/ 66 w 193"/>
                  <a:gd name="T63" fmla="*/ 128 h 205"/>
                  <a:gd name="T64" fmla="*/ 67 w 193"/>
                  <a:gd name="T65" fmla="*/ 122 h 205"/>
                  <a:gd name="T66" fmla="*/ 59 w 193"/>
                  <a:gd name="T67" fmla="*/ 121 h 205"/>
                  <a:gd name="T68" fmla="*/ 45 w 193"/>
                  <a:gd name="T69" fmla="*/ 141 h 205"/>
                  <a:gd name="T70" fmla="*/ 32 w 193"/>
                  <a:gd name="T71" fmla="*/ 163 h 205"/>
                  <a:gd name="T72" fmla="*/ 26 w 193"/>
                  <a:gd name="T73" fmla="*/ 175 h 205"/>
                  <a:gd name="T74" fmla="*/ 13 w 193"/>
                  <a:gd name="T75" fmla="*/ 164 h 205"/>
                  <a:gd name="T76" fmla="*/ 15 w 193"/>
                  <a:gd name="T77" fmla="*/ 144 h 205"/>
                  <a:gd name="T78" fmla="*/ 40 w 193"/>
                  <a:gd name="T79" fmla="*/ 106 h 205"/>
                  <a:gd name="T80" fmla="*/ 51 w 193"/>
                  <a:gd name="T81" fmla="*/ 90 h 205"/>
                  <a:gd name="T82" fmla="*/ 52 w 193"/>
                  <a:gd name="T83" fmla="*/ 86 h 205"/>
                  <a:gd name="T84" fmla="*/ 43 w 193"/>
                  <a:gd name="T85" fmla="*/ 87 h 205"/>
                  <a:gd name="T86" fmla="*/ 34 w 193"/>
                  <a:gd name="T87" fmla="*/ 101 h 205"/>
                  <a:gd name="T88" fmla="*/ 11 w 193"/>
                  <a:gd name="T89" fmla="*/ 134 h 205"/>
                  <a:gd name="T90" fmla="*/ 6 w 193"/>
                  <a:gd name="T91" fmla="*/ 139 h 205"/>
                  <a:gd name="T92" fmla="*/ 2 w 193"/>
                  <a:gd name="T93" fmla="*/ 132 h 205"/>
                  <a:gd name="T94" fmla="*/ 3 w 193"/>
                  <a:gd name="T95" fmla="*/ 123 h 205"/>
                  <a:gd name="T96" fmla="*/ 21 w 193"/>
                  <a:gd name="T97" fmla="*/ 98 h 205"/>
                  <a:gd name="T98" fmla="*/ 36 w 193"/>
                  <a:gd name="T99" fmla="*/ 77 h 205"/>
                  <a:gd name="T100" fmla="*/ 41 w 193"/>
                  <a:gd name="T101" fmla="*/ 72 h 205"/>
                  <a:gd name="T102" fmla="*/ 41 w 193"/>
                  <a:gd name="T103" fmla="*/ 69 h 205"/>
                  <a:gd name="T104" fmla="*/ 31 w 193"/>
                  <a:gd name="T105" fmla="*/ 70 h 205"/>
                  <a:gd name="T106" fmla="*/ 18 w 193"/>
                  <a:gd name="T107" fmla="*/ 87 h 205"/>
                  <a:gd name="T108" fmla="*/ 6 w 193"/>
                  <a:gd name="T109" fmla="*/ 101 h 205"/>
                  <a:gd name="T110" fmla="*/ 0 w 193"/>
                  <a:gd name="T111" fmla="*/ 109 h 2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93" h="205">
                    <a:moveTo>
                      <a:pt x="0" y="109"/>
                    </a:moveTo>
                    <a:cubicBezTo>
                      <a:pt x="0" y="103"/>
                      <a:pt x="4" y="99"/>
                      <a:pt x="6" y="95"/>
                    </a:cubicBezTo>
                    <a:cubicBezTo>
                      <a:pt x="15" y="84"/>
                      <a:pt x="23" y="72"/>
                      <a:pt x="32" y="61"/>
                    </a:cubicBezTo>
                    <a:cubicBezTo>
                      <a:pt x="34" y="58"/>
                      <a:pt x="39" y="56"/>
                      <a:pt x="42" y="54"/>
                    </a:cubicBezTo>
                    <a:cubicBezTo>
                      <a:pt x="43" y="53"/>
                      <a:pt x="45" y="53"/>
                      <a:pt x="46" y="52"/>
                    </a:cubicBezTo>
                    <a:cubicBezTo>
                      <a:pt x="51" y="47"/>
                      <a:pt x="59" y="46"/>
                      <a:pt x="65" y="42"/>
                    </a:cubicBezTo>
                    <a:cubicBezTo>
                      <a:pt x="72" y="38"/>
                      <a:pt x="80" y="34"/>
                      <a:pt x="88" y="32"/>
                    </a:cubicBezTo>
                    <a:cubicBezTo>
                      <a:pt x="95" y="30"/>
                      <a:pt x="101" y="28"/>
                      <a:pt x="107" y="25"/>
                    </a:cubicBezTo>
                    <a:cubicBezTo>
                      <a:pt x="109" y="25"/>
                      <a:pt x="110" y="25"/>
                      <a:pt x="111" y="24"/>
                    </a:cubicBezTo>
                    <a:cubicBezTo>
                      <a:pt x="117" y="18"/>
                      <a:pt x="125" y="15"/>
                      <a:pt x="133" y="13"/>
                    </a:cubicBezTo>
                    <a:cubicBezTo>
                      <a:pt x="134" y="13"/>
                      <a:pt x="135" y="12"/>
                      <a:pt x="135" y="12"/>
                    </a:cubicBezTo>
                    <a:cubicBezTo>
                      <a:pt x="141" y="8"/>
                      <a:pt x="146" y="4"/>
                      <a:pt x="152" y="0"/>
                    </a:cubicBezTo>
                    <a:cubicBezTo>
                      <a:pt x="154" y="3"/>
                      <a:pt x="156" y="6"/>
                      <a:pt x="157" y="9"/>
                    </a:cubicBezTo>
                    <a:cubicBezTo>
                      <a:pt x="160" y="14"/>
                      <a:pt x="162" y="18"/>
                      <a:pt x="164" y="23"/>
                    </a:cubicBezTo>
                    <a:cubicBezTo>
                      <a:pt x="167" y="29"/>
                      <a:pt x="171" y="35"/>
                      <a:pt x="174" y="41"/>
                    </a:cubicBezTo>
                    <a:cubicBezTo>
                      <a:pt x="180" y="50"/>
                      <a:pt x="184" y="60"/>
                      <a:pt x="188" y="70"/>
                    </a:cubicBezTo>
                    <a:cubicBezTo>
                      <a:pt x="192" y="79"/>
                      <a:pt x="193" y="88"/>
                      <a:pt x="193" y="97"/>
                    </a:cubicBezTo>
                    <a:cubicBezTo>
                      <a:pt x="193" y="100"/>
                      <a:pt x="193" y="102"/>
                      <a:pt x="190" y="104"/>
                    </a:cubicBezTo>
                    <a:cubicBezTo>
                      <a:pt x="186" y="106"/>
                      <a:pt x="182" y="110"/>
                      <a:pt x="179" y="112"/>
                    </a:cubicBezTo>
                    <a:cubicBezTo>
                      <a:pt x="178" y="113"/>
                      <a:pt x="178" y="113"/>
                      <a:pt x="177" y="114"/>
                    </a:cubicBezTo>
                    <a:cubicBezTo>
                      <a:pt x="164" y="120"/>
                      <a:pt x="153" y="128"/>
                      <a:pt x="139" y="133"/>
                    </a:cubicBezTo>
                    <a:cubicBezTo>
                      <a:pt x="136" y="135"/>
                      <a:pt x="133" y="136"/>
                      <a:pt x="129" y="137"/>
                    </a:cubicBezTo>
                    <a:cubicBezTo>
                      <a:pt x="122" y="139"/>
                      <a:pt x="115" y="142"/>
                      <a:pt x="107" y="144"/>
                    </a:cubicBezTo>
                    <a:cubicBezTo>
                      <a:pt x="103" y="146"/>
                      <a:pt x="98" y="148"/>
                      <a:pt x="94" y="148"/>
                    </a:cubicBezTo>
                    <a:cubicBezTo>
                      <a:pt x="84" y="148"/>
                      <a:pt x="78" y="153"/>
                      <a:pt x="73" y="161"/>
                    </a:cubicBezTo>
                    <a:cubicBezTo>
                      <a:pt x="68" y="170"/>
                      <a:pt x="64" y="179"/>
                      <a:pt x="57" y="187"/>
                    </a:cubicBezTo>
                    <a:cubicBezTo>
                      <a:pt x="54" y="192"/>
                      <a:pt x="51" y="198"/>
                      <a:pt x="53" y="205"/>
                    </a:cubicBezTo>
                    <a:cubicBezTo>
                      <a:pt x="51" y="204"/>
                      <a:pt x="51" y="204"/>
                      <a:pt x="50" y="204"/>
                    </a:cubicBezTo>
                    <a:cubicBezTo>
                      <a:pt x="42" y="196"/>
                      <a:pt x="39" y="179"/>
                      <a:pt x="43" y="170"/>
                    </a:cubicBezTo>
                    <a:cubicBezTo>
                      <a:pt x="49" y="159"/>
                      <a:pt x="54" y="149"/>
                      <a:pt x="60" y="139"/>
                    </a:cubicBezTo>
                    <a:cubicBezTo>
                      <a:pt x="61" y="137"/>
                      <a:pt x="61" y="134"/>
                      <a:pt x="62" y="132"/>
                    </a:cubicBezTo>
                    <a:cubicBezTo>
                      <a:pt x="63" y="131"/>
                      <a:pt x="65" y="130"/>
                      <a:pt x="66" y="128"/>
                    </a:cubicBezTo>
                    <a:cubicBezTo>
                      <a:pt x="67" y="126"/>
                      <a:pt x="69" y="124"/>
                      <a:pt x="67" y="122"/>
                    </a:cubicBezTo>
                    <a:cubicBezTo>
                      <a:pt x="65" y="119"/>
                      <a:pt x="61" y="119"/>
                      <a:pt x="59" y="121"/>
                    </a:cubicBezTo>
                    <a:cubicBezTo>
                      <a:pt x="54" y="128"/>
                      <a:pt x="50" y="134"/>
                      <a:pt x="45" y="141"/>
                    </a:cubicBezTo>
                    <a:cubicBezTo>
                      <a:pt x="41" y="148"/>
                      <a:pt x="37" y="156"/>
                      <a:pt x="32" y="163"/>
                    </a:cubicBezTo>
                    <a:cubicBezTo>
                      <a:pt x="30" y="167"/>
                      <a:pt x="28" y="171"/>
                      <a:pt x="26" y="175"/>
                    </a:cubicBezTo>
                    <a:cubicBezTo>
                      <a:pt x="19" y="174"/>
                      <a:pt x="15" y="171"/>
                      <a:pt x="13" y="164"/>
                    </a:cubicBezTo>
                    <a:cubicBezTo>
                      <a:pt x="11" y="157"/>
                      <a:pt x="10" y="150"/>
                      <a:pt x="15" y="144"/>
                    </a:cubicBezTo>
                    <a:cubicBezTo>
                      <a:pt x="23" y="131"/>
                      <a:pt x="32" y="118"/>
                      <a:pt x="40" y="106"/>
                    </a:cubicBezTo>
                    <a:cubicBezTo>
                      <a:pt x="44" y="100"/>
                      <a:pt x="47" y="96"/>
                      <a:pt x="51" y="90"/>
                    </a:cubicBezTo>
                    <a:cubicBezTo>
                      <a:pt x="52" y="89"/>
                      <a:pt x="52" y="88"/>
                      <a:pt x="52" y="86"/>
                    </a:cubicBezTo>
                    <a:cubicBezTo>
                      <a:pt x="48" y="83"/>
                      <a:pt x="46" y="83"/>
                      <a:pt x="43" y="87"/>
                    </a:cubicBezTo>
                    <a:cubicBezTo>
                      <a:pt x="40" y="92"/>
                      <a:pt x="37" y="97"/>
                      <a:pt x="34" y="101"/>
                    </a:cubicBezTo>
                    <a:cubicBezTo>
                      <a:pt x="25" y="111"/>
                      <a:pt x="19" y="123"/>
                      <a:pt x="11" y="134"/>
                    </a:cubicBezTo>
                    <a:cubicBezTo>
                      <a:pt x="10" y="136"/>
                      <a:pt x="8" y="137"/>
                      <a:pt x="6" y="139"/>
                    </a:cubicBezTo>
                    <a:cubicBezTo>
                      <a:pt x="4" y="136"/>
                      <a:pt x="3" y="134"/>
                      <a:pt x="2" y="132"/>
                    </a:cubicBezTo>
                    <a:cubicBezTo>
                      <a:pt x="2" y="129"/>
                      <a:pt x="1" y="126"/>
                      <a:pt x="3" y="123"/>
                    </a:cubicBezTo>
                    <a:cubicBezTo>
                      <a:pt x="9" y="115"/>
                      <a:pt x="15" y="106"/>
                      <a:pt x="21" y="98"/>
                    </a:cubicBezTo>
                    <a:cubicBezTo>
                      <a:pt x="26" y="91"/>
                      <a:pt x="31" y="84"/>
                      <a:pt x="36" y="77"/>
                    </a:cubicBezTo>
                    <a:cubicBezTo>
                      <a:pt x="37" y="76"/>
                      <a:pt x="39" y="74"/>
                      <a:pt x="41" y="72"/>
                    </a:cubicBezTo>
                    <a:cubicBezTo>
                      <a:pt x="41" y="71"/>
                      <a:pt x="41" y="70"/>
                      <a:pt x="41" y="69"/>
                    </a:cubicBezTo>
                    <a:cubicBezTo>
                      <a:pt x="36" y="65"/>
                      <a:pt x="35" y="65"/>
                      <a:pt x="31" y="70"/>
                    </a:cubicBezTo>
                    <a:cubicBezTo>
                      <a:pt x="26" y="75"/>
                      <a:pt x="23" y="82"/>
                      <a:pt x="18" y="87"/>
                    </a:cubicBezTo>
                    <a:cubicBezTo>
                      <a:pt x="14" y="92"/>
                      <a:pt x="10" y="97"/>
                      <a:pt x="6" y="101"/>
                    </a:cubicBezTo>
                    <a:cubicBezTo>
                      <a:pt x="4" y="104"/>
                      <a:pt x="2" y="106"/>
                      <a:pt x="0" y="10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97" name="Freeform 20"/>
              <p:cNvSpPr>
                <a:spLocks/>
              </p:cNvSpPr>
              <p:nvPr/>
            </p:nvSpPr>
            <p:spPr bwMode="auto">
              <a:xfrm>
                <a:off x="1849" y="2157"/>
                <a:ext cx="286" cy="261"/>
              </a:xfrm>
              <a:custGeom>
                <a:avLst/>
                <a:gdLst>
                  <a:gd name="T0" fmla="*/ 85 w 195"/>
                  <a:gd name="T1" fmla="*/ 84 h 178"/>
                  <a:gd name="T2" fmla="*/ 76 w 195"/>
                  <a:gd name="T3" fmla="*/ 87 h 178"/>
                  <a:gd name="T4" fmla="*/ 62 w 195"/>
                  <a:gd name="T5" fmla="*/ 103 h 178"/>
                  <a:gd name="T6" fmla="*/ 55 w 195"/>
                  <a:gd name="T7" fmla="*/ 111 h 178"/>
                  <a:gd name="T8" fmla="*/ 36 w 195"/>
                  <a:gd name="T9" fmla="*/ 128 h 178"/>
                  <a:gd name="T10" fmla="*/ 27 w 195"/>
                  <a:gd name="T11" fmla="*/ 151 h 178"/>
                  <a:gd name="T12" fmla="*/ 26 w 195"/>
                  <a:gd name="T13" fmla="*/ 158 h 178"/>
                  <a:gd name="T14" fmla="*/ 19 w 195"/>
                  <a:gd name="T15" fmla="*/ 168 h 178"/>
                  <a:gd name="T16" fmla="*/ 2 w 195"/>
                  <a:gd name="T17" fmla="*/ 178 h 178"/>
                  <a:gd name="T18" fmla="*/ 1 w 195"/>
                  <a:gd name="T19" fmla="*/ 156 h 178"/>
                  <a:gd name="T20" fmla="*/ 2 w 195"/>
                  <a:gd name="T21" fmla="*/ 138 h 178"/>
                  <a:gd name="T22" fmla="*/ 3 w 195"/>
                  <a:gd name="T23" fmla="*/ 105 h 178"/>
                  <a:gd name="T24" fmla="*/ 6 w 195"/>
                  <a:gd name="T25" fmla="*/ 97 h 178"/>
                  <a:gd name="T26" fmla="*/ 19 w 195"/>
                  <a:gd name="T27" fmla="*/ 77 h 178"/>
                  <a:gd name="T28" fmla="*/ 49 w 195"/>
                  <a:gd name="T29" fmla="*/ 41 h 178"/>
                  <a:gd name="T30" fmla="*/ 59 w 195"/>
                  <a:gd name="T31" fmla="*/ 35 h 178"/>
                  <a:gd name="T32" fmla="*/ 81 w 195"/>
                  <a:gd name="T33" fmla="*/ 28 h 178"/>
                  <a:gd name="T34" fmla="*/ 104 w 195"/>
                  <a:gd name="T35" fmla="*/ 20 h 178"/>
                  <a:gd name="T36" fmla="*/ 134 w 195"/>
                  <a:gd name="T37" fmla="*/ 8 h 178"/>
                  <a:gd name="T38" fmla="*/ 148 w 195"/>
                  <a:gd name="T39" fmla="*/ 0 h 178"/>
                  <a:gd name="T40" fmla="*/ 171 w 195"/>
                  <a:gd name="T41" fmla="*/ 25 h 178"/>
                  <a:gd name="T42" fmla="*/ 195 w 195"/>
                  <a:gd name="T43" fmla="*/ 49 h 178"/>
                  <a:gd name="T44" fmla="*/ 186 w 195"/>
                  <a:gd name="T45" fmla="*/ 61 h 178"/>
                  <a:gd name="T46" fmla="*/ 163 w 195"/>
                  <a:gd name="T47" fmla="*/ 87 h 178"/>
                  <a:gd name="T48" fmla="*/ 155 w 195"/>
                  <a:gd name="T49" fmla="*/ 93 h 178"/>
                  <a:gd name="T50" fmla="*/ 134 w 195"/>
                  <a:gd name="T51" fmla="*/ 106 h 178"/>
                  <a:gd name="T52" fmla="*/ 116 w 195"/>
                  <a:gd name="T53" fmla="*/ 116 h 178"/>
                  <a:gd name="T54" fmla="*/ 81 w 195"/>
                  <a:gd name="T55" fmla="*/ 132 h 178"/>
                  <a:gd name="T56" fmla="*/ 59 w 195"/>
                  <a:gd name="T57" fmla="*/ 144 h 178"/>
                  <a:gd name="T58" fmla="*/ 45 w 195"/>
                  <a:gd name="T59" fmla="*/ 153 h 178"/>
                  <a:gd name="T60" fmla="*/ 39 w 195"/>
                  <a:gd name="T61" fmla="*/ 151 h 178"/>
                  <a:gd name="T62" fmla="*/ 40 w 195"/>
                  <a:gd name="T63" fmla="*/ 137 h 178"/>
                  <a:gd name="T64" fmla="*/ 49 w 195"/>
                  <a:gd name="T65" fmla="*/ 128 h 178"/>
                  <a:gd name="T66" fmla="*/ 62 w 195"/>
                  <a:gd name="T67" fmla="*/ 114 h 178"/>
                  <a:gd name="T68" fmla="*/ 81 w 195"/>
                  <a:gd name="T69" fmla="*/ 92 h 178"/>
                  <a:gd name="T70" fmla="*/ 85 w 195"/>
                  <a:gd name="T71" fmla="*/ 84 h 17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195" h="178">
                    <a:moveTo>
                      <a:pt x="85" y="84"/>
                    </a:moveTo>
                    <a:cubicBezTo>
                      <a:pt x="79" y="83"/>
                      <a:pt x="78" y="83"/>
                      <a:pt x="76" y="87"/>
                    </a:cubicBezTo>
                    <a:cubicBezTo>
                      <a:pt x="72" y="93"/>
                      <a:pt x="68" y="99"/>
                      <a:pt x="62" y="103"/>
                    </a:cubicBezTo>
                    <a:cubicBezTo>
                      <a:pt x="59" y="105"/>
                      <a:pt x="57" y="108"/>
                      <a:pt x="55" y="111"/>
                    </a:cubicBezTo>
                    <a:cubicBezTo>
                      <a:pt x="49" y="117"/>
                      <a:pt x="43" y="123"/>
                      <a:pt x="36" y="128"/>
                    </a:cubicBezTo>
                    <a:cubicBezTo>
                      <a:pt x="29" y="134"/>
                      <a:pt x="25" y="141"/>
                      <a:pt x="27" y="151"/>
                    </a:cubicBezTo>
                    <a:cubicBezTo>
                      <a:pt x="28" y="154"/>
                      <a:pt x="27" y="156"/>
                      <a:pt x="26" y="158"/>
                    </a:cubicBezTo>
                    <a:cubicBezTo>
                      <a:pt x="23" y="161"/>
                      <a:pt x="21" y="164"/>
                      <a:pt x="19" y="168"/>
                    </a:cubicBezTo>
                    <a:cubicBezTo>
                      <a:pt x="15" y="174"/>
                      <a:pt x="10" y="177"/>
                      <a:pt x="2" y="178"/>
                    </a:cubicBezTo>
                    <a:cubicBezTo>
                      <a:pt x="0" y="170"/>
                      <a:pt x="1" y="163"/>
                      <a:pt x="1" y="156"/>
                    </a:cubicBezTo>
                    <a:cubicBezTo>
                      <a:pt x="1" y="150"/>
                      <a:pt x="3" y="143"/>
                      <a:pt x="2" y="138"/>
                    </a:cubicBezTo>
                    <a:cubicBezTo>
                      <a:pt x="1" y="127"/>
                      <a:pt x="2" y="116"/>
                      <a:pt x="3" y="105"/>
                    </a:cubicBezTo>
                    <a:cubicBezTo>
                      <a:pt x="3" y="102"/>
                      <a:pt x="4" y="99"/>
                      <a:pt x="6" y="97"/>
                    </a:cubicBezTo>
                    <a:cubicBezTo>
                      <a:pt x="10" y="90"/>
                      <a:pt x="14" y="83"/>
                      <a:pt x="19" y="77"/>
                    </a:cubicBezTo>
                    <a:cubicBezTo>
                      <a:pt x="29" y="65"/>
                      <a:pt x="39" y="53"/>
                      <a:pt x="49" y="41"/>
                    </a:cubicBezTo>
                    <a:cubicBezTo>
                      <a:pt x="52" y="39"/>
                      <a:pt x="56" y="37"/>
                      <a:pt x="59" y="35"/>
                    </a:cubicBezTo>
                    <a:cubicBezTo>
                      <a:pt x="66" y="33"/>
                      <a:pt x="74" y="31"/>
                      <a:pt x="81" y="28"/>
                    </a:cubicBezTo>
                    <a:cubicBezTo>
                      <a:pt x="89" y="26"/>
                      <a:pt x="96" y="22"/>
                      <a:pt x="104" y="20"/>
                    </a:cubicBezTo>
                    <a:cubicBezTo>
                      <a:pt x="115" y="17"/>
                      <a:pt x="123" y="11"/>
                      <a:pt x="134" y="8"/>
                    </a:cubicBezTo>
                    <a:cubicBezTo>
                      <a:pt x="139" y="7"/>
                      <a:pt x="143" y="3"/>
                      <a:pt x="148" y="0"/>
                    </a:cubicBezTo>
                    <a:cubicBezTo>
                      <a:pt x="155" y="8"/>
                      <a:pt x="163" y="17"/>
                      <a:pt x="171" y="25"/>
                    </a:cubicBezTo>
                    <a:cubicBezTo>
                      <a:pt x="179" y="33"/>
                      <a:pt x="187" y="41"/>
                      <a:pt x="195" y="49"/>
                    </a:cubicBezTo>
                    <a:cubicBezTo>
                      <a:pt x="192" y="53"/>
                      <a:pt x="190" y="58"/>
                      <a:pt x="186" y="61"/>
                    </a:cubicBezTo>
                    <a:cubicBezTo>
                      <a:pt x="179" y="70"/>
                      <a:pt x="171" y="79"/>
                      <a:pt x="163" y="87"/>
                    </a:cubicBezTo>
                    <a:cubicBezTo>
                      <a:pt x="161" y="89"/>
                      <a:pt x="158" y="91"/>
                      <a:pt x="155" y="93"/>
                    </a:cubicBezTo>
                    <a:cubicBezTo>
                      <a:pt x="148" y="97"/>
                      <a:pt x="142" y="102"/>
                      <a:pt x="134" y="106"/>
                    </a:cubicBezTo>
                    <a:cubicBezTo>
                      <a:pt x="128" y="109"/>
                      <a:pt x="122" y="113"/>
                      <a:pt x="116" y="116"/>
                    </a:cubicBezTo>
                    <a:cubicBezTo>
                      <a:pt x="105" y="123"/>
                      <a:pt x="93" y="128"/>
                      <a:pt x="81" y="132"/>
                    </a:cubicBezTo>
                    <a:cubicBezTo>
                      <a:pt x="73" y="135"/>
                      <a:pt x="66" y="140"/>
                      <a:pt x="59" y="144"/>
                    </a:cubicBezTo>
                    <a:cubicBezTo>
                      <a:pt x="55" y="147"/>
                      <a:pt x="50" y="150"/>
                      <a:pt x="45" y="153"/>
                    </a:cubicBezTo>
                    <a:cubicBezTo>
                      <a:pt x="42" y="155"/>
                      <a:pt x="41" y="154"/>
                      <a:pt x="39" y="151"/>
                    </a:cubicBezTo>
                    <a:cubicBezTo>
                      <a:pt x="35" y="144"/>
                      <a:pt x="35" y="143"/>
                      <a:pt x="40" y="137"/>
                    </a:cubicBezTo>
                    <a:cubicBezTo>
                      <a:pt x="42" y="134"/>
                      <a:pt x="46" y="131"/>
                      <a:pt x="49" y="128"/>
                    </a:cubicBezTo>
                    <a:cubicBezTo>
                      <a:pt x="53" y="123"/>
                      <a:pt x="57" y="119"/>
                      <a:pt x="62" y="114"/>
                    </a:cubicBezTo>
                    <a:cubicBezTo>
                      <a:pt x="68" y="107"/>
                      <a:pt x="74" y="99"/>
                      <a:pt x="81" y="92"/>
                    </a:cubicBezTo>
                    <a:cubicBezTo>
                      <a:pt x="84" y="90"/>
                      <a:pt x="84" y="87"/>
                      <a:pt x="85" y="84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98" name="Freeform 21"/>
              <p:cNvSpPr>
                <a:spLocks/>
              </p:cNvSpPr>
              <p:nvPr/>
            </p:nvSpPr>
            <p:spPr bwMode="auto">
              <a:xfrm>
                <a:off x="3521" y="3643"/>
                <a:ext cx="84" cy="144"/>
              </a:xfrm>
              <a:custGeom>
                <a:avLst/>
                <a:gdLst>
                  <a:gd name="T0" fmla="*/ 0 w 57"/>
                  <a:gd name="T1" fmla="*/ 93 h 98"/>
                  <a:gd name="T2" fmla="*/ 0 w 57"/>
                  <a:gd name="T3" fmla="*/ 47 h 98"/>
                  <a:gd name="T4" fmla="*/ 0 w 57"/>
                  <a:gd name="T5" fmla="*/ 44 h 98"/>
                  <a:gd name="T6" fmla="*/ 4 w 57"/>
                  <a:gd name="T7" fmla="*/ 31 h 98"/>
                  <a:gd name="T8" fmla="*/ 14 w 57"/>
                  <a:gd name="T9" fmla="*/ 23 h 98"/>
                  <a:gd name="T10" fmla="*/ 34 w 57"/>
                  <a:gd name="T11" fmla="*/ 12 h 98"/>
                  <a:gd name="T12" fmla="*/ 49 w 57"/>
                  <a:gd name="T13" fmla="*/ 2 h 98"/>
                  <a:gd name="T14" fmla="*/ 54 w 57"/>
                  <a:gd name="T15" fmla="*/ 0 h 98"/>
                  <a:gd name="T16" fmla="*/ 55 w 57"/>
                  <a:gd name="T17" fmla="*/ 4 h 98"/>
                  <a:gd name="T18" fmla="*/ 57 w 57"/>
                  <a:gd name="T19" fmla="*/ 26 h 98"/>
                  <a:gd name="T20" fmla="*/ 55 w 57"/>
                  <a:gd name="T21" fmla="*/ 46 h 98"/>
                  <a:gd name="T22" fmla="*/ 56 w 57"/>
                  <a:gd name="T23" fmla="*/ 63 h 98"/>
                  <a:gd name="T24" fmla="*/ 50 w 57"/>
                  <a:gd name="T25" fmla="*/ 89 h 98"/>
                  <a:gd name="T26" fmla="*/ 48 w 57"/>
                  <a:gd name="T27" fmla="*/ 92 h 98"/>
                  <a:gd name="T28" fmla="*/ 39 w 57"/>
                  <a:gd name="T29" fmla="*/ 96 h 98"/>
                  <a:gd name="T30" fmla="*/ 23 w 57"/>
                  <a:gd name="T31" fmla="*/ 97 h 98"/>
                  <a:gd name="T32" fmla="*/ 0 w 57"/>
                  <a:gd name="T33" fmla="*/ 93 h 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57" h="98">
                    <a:moveTo>
                      <a:pt x="0" y="93"/>
                    </a:moveTo>
                    <a:cubicBezTo>
                      <a:pt x="0" y="77"/>
                      <a:pt x="0" y="62"/>
                      <a:pt x="0" y="47"/>
                    </a:cubicBezTo>
                    <a:cubicBezTo>
                      <a:pt x="0" y="46"/>
                      <a:pt x="0" y="45"/>
                      <a:pt x="0" y="44"/>
                    </a:cubicBezTo>
                    <a:cubicBezTo>
                      <a:pt x="2" y="40"/>
                      <a:pt x="3" y="36"/>
                      <a:pt x="4" y="31"/>
                    </a:cubicBezTo>
                    <a:cubicBezTo>
                      <a:pt x="7" y="29"/>
                      <a:pt x="10" y="26"/>
                      <a:pt x="14" y="23"/>
                    </a:cubicBezTo>
                    <a:cubicBezTo>
                      <a:pt x="20" y="18"/>
                      <a:pt x="27" y="14"/>
                      <a:pt x="34" y="12"/>
                    </a:cubicBezTo>
                    <a:cubicBezTo>
                      <a:pt x="40" y="9"/>
                      <a:pt x="44" y="5"/>
                      <a:pt x="49" y="2"/>
                    </a:cubicBezTo>
                    <a:cubicBezTo>
                      <a:pt x="51" y="1"/>
                      <a:pt x="52" y="1"/>
                      <a:pt x="54" y="0"/>
                    </a:cubicBezTo>
                    <a:cubicBezTo>
                      <a:pt x="54" y="1"/>
                      <a:pt x="55" y="3"/>
                      <a:pt x="55" y="4"/>
                    </a:cubicBezTo>
                    <a:cubicBezTo>
                      <a:pt x="56" y="11"/>
                      <a:pt x="57" y="18"/>
                      <a:pt x="57" y="26"/>
                    </a:cubicBezTo>
                    <a:cubicBezTo>
                      <a:pt x="56" y="32"/>
                      <a:pt x="56" y="39"/>
                      <a:pt x="55" y="46"/>
                    </a:cubicBezTo>
                    <a:cubicBezTo>
                      <a:pt x="55" y="51"/>
                      <a:pt x="56" y="57"/>
                      <a:pt x="56" y="63"/>
                    </a:cubicBezTo>
                    <a:cubicBezTo>
                      <a:pt x="55" y="72"/>
                      <a:pt x="52" y="81"/>
                      <a:pt x="50" y="89"/>
                    </a:cubicBezTo>
                    <a:cubicBezTo>
                      <a:pt x="50" y="90"/>
                      <a:pt x="49" y="92"/>
                      <a:pt x="48" y="92"/>
                    </a:cubicBezTo>
                    <a:cubicBezTo>
                      <a:pt x="45" y="94"/>
                      <a:pt x="42" y="95"/>
                      <a:pt x="39" y="96"/>
                    </a:cubicBezTo>
                    <a:cubicBezTo>
                      <a:pt x="34" y="96"/>
                      <a:pt x="28" y="97"/>
                      <a:pt x="23" y="97"/>
                    </a:cubicBezTo>
                    <a:cubicBezTo>
                      <a:pt x="15" y="98"/>
                      <a:pt x="6" y="98"/>
                      <a:pt x="0" y="93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99" name="Freeform 22"/>
              <p:cNvSpPr>
                <a:spLocks/>
              </p:cNvSpPr>
              <p:nvPr/>
            </p:nvSpPr>
            <p:spPr bwMode="auto">
              <a:xfrm>
                <a:off x="2626" y="3839"/>
                <a:ext cx="122" cy="144"/>
              </a:xfrm>
              <a:custGeom>
                <a:avLst/>
                <a:gdLst>
                  <a:gd name="T0" fmla="*/ 83 w 83"/>
                  <a:gd name="T1" fmla="*/ 0 h 98"/>
                  <a:gd name="T2" fmla="*/ 77 w 83"/>
                  <a:gd name="T3" fmla="*/ 20 h 98"/>
                  <a:gd name="T4" fmla="*/ 72 w 83"/>
                  <a:gd name="T5" fmla="*/ 40 h 98"/>
                  <a:gd name="T6" fmla="*/ 51 w 83"/>
                  <a:gd name="T7" fmla="*/ 89 h 98"/>
                  <a:gd name="T8" fmla="*/ 38 w 83"/>
                  <a:gd name="T9" fmla="*/ 97 h 98"/>
                  <a:gd name="T10" fmla="*/ 21 w 83"/>
                  <a:gd name="T11" fmla="*/ 98 h 98"/>
                  <a:gd name="T12" fmla="*/ 15 w 83"/>
                  <a:gd name="T13" fmla="*/ 96 h 98"/>
                  <a:gd name="T14" fmla="*/ 0 w 83"/>
                  <a:gd name="T15" fmla="*/ 88 h 98"/>
                  <a:gd name="T16" fmla="*/ 1 w 83"/>
                  <a:gd name="T17" fmla="*/ 81 h 98"/>
                  <a:gd name="T18" fmla="*/ 2 w 83"/>
                  <a:gd name="T19" fmla="*/ 78 h 98"/>
                  <a:gd name="T20" fmla="*/ 7 w 83"/>
                  <a:gd name="T21" fmla="*/ 64 h 98"/>
                  <a:gd name="T22" fmla="*/ 25 w 83"/>
                  <a:gd name="T23" fmla="*/ 37 h 98"/>
                  <a:gd name="T24" fmla="*/ 40 w 83"/>
                  <a:gd name="T25" fmla="*/ 23 h 98"/>
                  <a:gd name="T26" fmla="*/ 72 w 83"/>
                  <a:gd name="T27" fmla="*/ 4 h 98"/>
                  <a:gd name="T28" fmla="*/ 83 w 83"/>
                  <a:gd name="T29" fmla="*/ 0 h 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83" h="98">
                    <a:moveTo>
                      <a:pt x="83" y="0"/>
                    </a:moveTo>
                    <a:cubicBezTo>
                      <a:pt x="81" y="8"/>
                      <a:pt x="80" y="14"/>
                      <a:pt x="77" y="20"/>
                    </a:cubicBezTo>
                    <a:cubicBezTo>
                      <a:pt x="74" y="26"/>
                      <a:pt x="73" y="33"/>
                      <a:pt x="72" y="40"/>
                    </a:cubicBezTo>
                    <a:cubicBezTo>
                      <a:pt x="67" y="58"/>
                      <a:pt x="61" y="74"/>
                      <a:pt x="51" y="89"/>
                    </a:cubicBezTo>
                    <a:cubicBezTo>
                      <a:pt x="48" y="94"/>
                      <a:pt x="43" y="96"/>
                      <a:pt x="38" y="97"/>
                    </a:cubicBezTo>
                    <a:cubicBezTo>
                      <a:pt x="33" y="98"/>
                      <a:pt x="27" y="98"/>
                      <a:pt x="21" y="98"/>
                    </a:cubicBezTo>
                    <a:cubicBezTo>
                      <a:pt x="19" y="98"/>
                      <a:pt x="17" y="97"/>
                      <a:pt x="15" y="96"/>
                    </a:cubicBezTo>
                    <a:cubicBezTo>
                      <a:pt x="10" y="94"/>
                      <a:pt x="6" y="91"/>
                      <a:pt x="0" y="88"/>
                    </a:cubicBezTo>
                    <a:cubicBezTo>
                      <a:pt x="0" y="86"/>
                      <a:pt x="1" y="83"/>
                      <a:pt x="1" y="81"/>
                    </a:cubicBezTo>
                    <a:cubicBezTo>
                      <a:pt x="1" y="80"/>
                      <a:pt x="2" y="79"/>
                      <a:pt x="2" y="78"/>
                    </a:cubicBezTo>
                    <a:cubicBezTo>
                      <a:pt x="1" y="72"/>
                      <a:pt x="3" y="68"/>
                      <a:pt x="7" y="64"/>
                    </a:cubicBezTo>
                    <a:cubicBezTo>
                      <a:pt x="13" y="55"/>
                      <a:pt x="18" y="46"/>
                      <a:pt x="25" y="37"/>
                    </a:cubicBezTo>
                    <a:cubicBezTo>
                      <a:pt x="29" y="32"/>
                      <a:pt x="35" y="27"/>
                      <a:pt x="40" y="23"/>
                    </a:cubicBezTo>
                    <a:cubicBezTo>
                      <a:pt x="50" y="16"/>
                      <a:pt x="60" y="9"/>
                      <a:pt x="72" y="4"/>
                    </a:cubicBezTo>
                    <a:cubicBezTo>
                      <a:pt x="75" y="3"/>
                      <a:pt x="78" y="2"/>
                      <a:pt x="83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00" name="Freeform 23"/>
              <p:cNvSpPr>
                <a:spLocks/>
              </p:cNvSpPr>
              <p:nvPr/>
            </p:nvSpPr>
            <p:spPr bwMode="auto">
              <a:xfrm>
                <a:off x="2284" y="711"/>
                <a:ext cx="33" cy="35"/>
              </a:xfrm>
              <a:custGeom>
                <a:avLst/>
                <a:gdLst>
                  <a:gd name="T0" fmla="*/ 8 w 22"/>
                  <a:gd name="T1" fmla="*/ 24 h 24"/>
                  <a:gd name="T2" fmla="*/ 0 w 22"/>
                  <a:gd name="T3" fmla="*/ 8 h 24"/>
                  <a:gd name="T4" fmla="*/ 15 w 22"/>
                  <a:gd name="T5" fmla="*/ 0 h 24"/>
                  <a:gd name="T6" fmla="*/ 8 w 22"/>
                  <a:gd name="T7" fmla="*/ 24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2" h="24">
                    <a:moveTo>
                      <a:pt x="8" y="24"/>
                    </a:moveTo>
                    <a:cubicBezTo>
                      <a:pt x="3" y="20"/>
                      <a:pt x="1" y="15"/>
                      <a:pt x="0" y="8"/>
                    </a:cubicBezTo>
                    <a:cubicBezTo>
                      <a:pt x="5" y="6"/>
                      <a:pt x="10" y="3"/>
                      <a:pt x="15" y="0"/>
                    </a:cubicBezTo>
                    <a:cubicBezTo>
                      <a:pt x="22" y="12"/>
                      <a:pt x="18" y="22"/>
                      <a:pt x="8" y="24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01" name="Freeform 24"/>
              <p:cNvSpPr>
                <a:spLocks noEditPoints="1"/>
              </p:cNvSpPr>
              <p:nvPr/>
            </p:nvSpPr>
            <p:spPr bwMode="auto">
              <a:xfrm>
                <a:off x="2431" y="605"/>
                <a:ext cx="98" cy="80"/>
              </a:xfrm>
              <a:custGeom>
                <a:avLst/>
                <a:gdLst>
                  <a:gd name="T0" fmla="*/ 67 w 67"/>
                  <a:gd name="T1" fmla="*/ 10 h 54"/>
                  <a:gd name="T2" fmla="*/ 45 w 67"/>
                  <a:gd name="T3" fmla="*/ 15 h 54"/>
                  <a:gd name="T4" fmla="*/ 46 w 67"/>
                  <a:gd name="T5" fmla="*/ 19 h 54"/>
                  <a:gd name="T6" fmla="*/ 47 w 67"/>
                  <a:gd name="T7" fmla="*/ 39 h 54"/>
                  <a:gd name="T8" fmla="*/ 26 w 67"/>
                  <a:gd name="T9" fmla="*/ 51 h 54"/>
                  <a:gd name="T10" fmla="*/ 9 w 67"/>
                  <a:gd name="T11" fmla="*/ 43 h 54"/>
                  <a:gd name="T12" fmla="*/ 0 w 67"/>
                  <a:gd name="T13" fmla="*/ 39 h 54"/>
                  <a:gd name="T14" fmla="*/ 4 w 67"/>
                  <a:gd name="T15" fmla="*/ 31 h 54"/>
                  <a:gd name="T16" fmla="*/ 24 w 67"/>
                  <a:gd name="T17" fmla="*/ 13 h 54"/>
                  <a:gd name="T18" fmla="*/ 57 w 67"/>
                  <a:gd name="T19" fmla="*/ 1 h 54"/>
                  <a:gd name="T20" fmla="*/ 67 w 67"/>
                  <a:gd name="T21" fmla="*/ 10 h 54"/>
                  <a:gd name="T22" fmla="*/ 39 w 67"/>
                  <a:gd name="T23" fmla="*/ 29 h 54"/>
                  <a:gd name="T24" fmla="*/ 38 w 67"/>
                  <a:gd name="T25" fmla="*/ 21 h 54"/>
                  <a:gd name="T26" fmla="*/ 34 w 67"/>
                  <a:gd name="T27" fmla="*/ 19 h 54"/>
                  <a:gd name="T28" fmla="*/ 17 w 67"/>
                  <a:gd name="T29" fmla="*/ 29 h 54"/>
                  <a:gd name="T30" fmla="*/ 15 w 67"/>
                  <a:gd name="T31" fmla="*/ 35 h 54"/>
                  <a:gd name="T32" fmla="*/ 33 w 67"/>
                  <a:gd name="T33" fmla="*/ 45 h 54"/>
                  <a:gd name="T34" fmla="*/ 36 w 67"/>
                  <a:gd name="T35" fmla="*/ 42 h 54"/>
                  <a:gd name="T36" fmla="*/ 39 w 67"/>
                  <a:gd name="T37" fmla="*/ 29 h 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67" h="54">
                    <a:moveTo>
                      <a:pt x="67" y="10"/>
                    </a:moveTo>
                    <a:cubicBezTo>
                      <a:pt x="60" y="11"/>
                      <a:pt x="52" y="11"/>
                      <a:pt x="45" y="15"/>
                    </a:cubicBezTo>
                    <a:cubicBezTo>
                      <a:pt x="45" y="16"/>
                      <a:pt x="45" y="18"/>
                      <a:pt x="46" y="19"/>
                    </a:cubicBezTo>
                    <a:cubicBezTo>
                      <a:pt x="49" y="25"/>
                      <a:pt x="47" y="32"/>
                      <a:pt x="47" y="39"/>
                    </a:cubicBezTo>
                    <a:cubicBezTo>
                      <a:pt x="47" y="49"/>
                      <a:pt x="35" y="54"/>
                      <a:pt x="26" y="51"/>
                    </a:cubicBezTo>
                    <a:cubicBezTo>
                      <a:pt x="20" y="49"/>
                      <a:pt x="14" y="48"/>
                      <a:pt x="9" y="43"/>
                    </a:cubicBezTo>
                    <a:cubicBezTo>
                      <a:pt x="7" y="41"/>
                      <a:pt x="4" y="41"/>
                      <a:pt x="0" y="39"/>
                    </a:cubicBezTo>
                    <a:cubicBezTo>
                      <a:pt x="2" y="36"/>
                      <a:pt x="2" y="33"/>
                      <a:pt x="4" y="31"/>
                    </a:cubicBezTo>
                    <a:cubicBezTo>
                      <a:pt x="9" y="23"/>
                      <a:pt x="15" y="17"/>
                      <a:pt x="24" y="13"/>
                    </a:cubicBezTo>
                    <a:cubicBezTo>
                      <a:pt x="35" y="7"/>
                      <a:pt x="45" y="1"/>
                      <a:pt x="57" y="1"/>
                    </a:cubicBezTo>
                    <a:cubicBezTo>
                      <a:pt x="64" y="0"/>
                      <a:pt x="66" y="2"/>
                      <a:pt x="67" y="10"/>
                    </a:cubicBezTo>
                    <a:close/>
                    <a:moveTo>
                      <a:pt x="39" y="29"/>
                    </a:moveTo>
                    <a:cubicBezTo>
                      <a:pt x="39" y="25"/>
                      <a:pt x="39" y="23"/>
                      <a:pt x="38" y="21"/>
                    </a:cubicBezTo>
                    <a:cubicBezTo>
                      <a:pt x="38" y="19"/>
                      <a:pt x="36" y="18"/>
                      <a:pt x="34" y="19"/>
                    </a:cubicBezTo>
                    <a:cubicBezTo>
                      <a:pt x="28" y="21"/>
                      <a:pt x="21" y="23"/>
                      <a:pt x="17" y="29"/>
                    </a:cubicBezTo>
                    <a:cubicBezTo>
                      <a:pt x="15" y="30"/>
                      <a:pt x="14" y="33"/>
                      <a:pt x="15" y="35"/>
                    </a:cubicBezTo>
                    <a:cubicBezTo>
                      <a:pt x="16" y="43"/>
                      <a:pt x="26" y="48"/>
                      <a:pt x="33" y="45"/>
                    </a:cubicBezTo>
                    <a:cubicBezTo>
                      <a:pt x="34" y="44"/>
                      <a:pt x="36" y="43"/>
                      <a:pt x="36" y="42"/>
                    </a:cubicBezTo>
                    <a:cubicBezTo>
                      <a:pt x="37" y="37"/>
                      <a:pt x="38" y="32"/>
                      <a:pt x="39" y="2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02" name="Freeform 25"/>
              <p:cNvSpPr>
                <a:spLocks/>
              </p:cNvSpPr>
              <p:nvPr/>
            </p:nvSpPr>
            <p:spPr bwMode="auto">
              <a:xfrm>
                <a:off x="2431" y="808"/>
                <a:ext cx="110" cy="76"/>
              </a:xfrm>
              <a:custGeom>
                <a:avLst/>
                <a:gdLst>
                  <a:gd name="T0" fmla="*/ 0 w 75"/>
                  <a:gd name="T1" fmla="*/ 42 h 52"/>
                  <a:gd name="T2" fmla="*/ 7 w 75"/>
                  <a:gd name="T3" fmla="*/ 39 h 52"/>
                  <a:gd name="T4" fmla="*/ 19 w 75"/>
                  <a:gd name="T5" fmla="*/ 42 h 52"/>
                  <a:gd name="T6" fmla="*/ 43 w 75"/>
                  <a:gd name="T7" fmla="*/ 35 h 52"/>
                  <a:gd name="T8" fmla="*/ 61 w 75"/>
                  <a:gd name="T9" fmla="*/ 15 h 52"/>
                  <a:gd name="T10" fmla="*/ 64 w 75"/>
                  <a:gd name="T11" fmla="*/ 7 h 52"/>
                  <a:gd name="T12" fmla="*/ 75 w 75"/>
                  <a:gd name="T13" fmla="*/ 4 h 52"/>
                  <a:gd name="T14" fmla="*/ 70 w 75"/>
                  <a:gd name="T15" fmla="*/ 19 h 52"/>
                  <a:gd name="T16" fmla="*/ 50 w 75"/>
                  <a:gd name="T17" fmla="*/ 41 h 52"/>
                  <a:gd name="T18" fmla="*/ 16 w 75"/>
                  <a:gd name="T19" fmla="*/ 48 h 52"/>
                  <a:gd name="T20" fmla="*/ 5 w 75"/>
                  <a:gd name="T21" fmla="*/ 45 h 52"/>
                  <a:gd name="T22" fmla="*/ 0 w 75"/>
                  <a:gd name="T23" fmla="*/ 42 h 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75" h="52">
                    <a:moveTo>
                      <a:pt x="0" y="42"/>
                    </a:moveTo>
                    <a:cubicBezTo>
                      <a:pt x="2" y="38"/>
                      <a:pt x="4" y="38"/>
                      <a:pt x="7" y="39"/>
                    </a:cubicBezTo>
                    <a:cubicBezTo>
                      <a:pt x="11" y="40"/>
                      <a:pt x="15" y="42"/>
                      <a:pt x="19" y="42"/>
                    </a:cubicBezTo>
                    <a:cubicBezTo>
                      <a:pt x="28" y="44"/>
                      <a:pt x="36" y="40"/>
                      <a:pt x="43" y="35"/>
                    </a:cubicBezTo>
                    <a:cubicBezTo>
                      <a:pt x="50" y="30"/>
                      <a:pt x="57" y="23"/>
                      <a:pt x="61" y="15"/>
                    </a:cubicBezTo>
                    <a:cubicBezTo>
                      <a:pt x="62" y="12"/>
                      <a:pt x="63" y="10"/>
                      <a:pt x="64" y="7"/>
                    </a:cubicBezTo>
                    <a:cubicBezTo>
                      <a:pt x="66" y="1"/>
                      <a:pt x="69" y="0"/>
                      <a:pt x="75" y="4"/>
                    </a:cubicBezTo>
                    <a:cubicBezTo>
                      <a:pt x="74" y="9"/>
                      <a:pt x="73" y="14"/>
                      <a:pt x="70" y="19"/>
                    </a:cubicBezTo>
                    <a:cubicBezTo>
                      <a:pt x="64" y="27"/>
                      <a:pt x="58" y="35"/>
                      <a:pt x="50" y="41"/>
                    </a:cubicBezTo>
                    <a:cubicBezTo>
                      <a:pt x="40" y="48"/>
                      <a:pt x="29" y="52"/>
                      <a:pt x="16" y="48"/>
                    </a:cubicBezTo>
                    <a:cubicBezTo>
                      <a:pt x="12" y="47"/>
                      <a:pt x="9" y="46"/>
                      <a:pt x="5" y="45"/>
                    </a:cubicBezTo>
                    <a:cubicBezTo>
                      <a:pt x="4" y="44"/>
                      <a:pt x="2" y="43"/>
                      <a:pt x="0" y="42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03" name="Freeform 26"/>
              <p:cNvSpPr>
                <a:spLocks/>
              </p:cNvSpPr>
              <p:nvPr/>
            </p:nvSpPr>
            <p:spPr bwMode="auto">
              <a:xfrm>
                <a:off x="2411" y="772"/>
                <a:ext cx="58" cy="27"/>
              </a:xfrm>
              <a:custGeom>
                <a:avLst/>
                <a:gdLst>
                  <a:gd name="T0" fmla="*/ 39 w 40"/>
                  <a:gd name="T1" fmla="*/ 0 h 18"/>
                  <a:gd name="T2" fmla="*/ 30 w 40"/>
                  <a:gd name="T3" fmla="*/ 12 h 18"/>
                  <a:gd name="T4" fmla="*/ 0 w 40"/>
                  <a:gd name="T5" fmla="*/ 12 h 18"/>
                  <a:gd name="T6" fmla="*/ 6 w 40"/>
                  <a:gd name="T7" fmla="*/ 8 h 18"/>
                  <a:gd name="T8" fmla="*/ 13 w 40"/>
                  <a:gd name="T9" fmla="*/ 9 h 18"/>
                  <a:gd name="T10" fmla="*/ 24 w 40"/>
                  <a:gd name="T11" fmla="*/ 5 h 18"/>
                  <a:gd name="T12" fmla="*/ 39 w 40"/>
                  <a:gd name="T13" fmla="*/ 0 h 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40" h="18">
                    <a:moveTo>
                      <a:pt x="39" y="0"/>
                    </a:moveTo>
                    <a:cubicBezTo>
                      <a:pt x="40" y="8"/>
                      <a:pt x="34" y="9"/>
                      <a:pt x="30" y="12"/>
                    </a:cubicBezTo>
                    <a:cubicBezTo>
                      <a:pt x="22" y="18"/>
                      <a:pt x="13" y="17"/>
                      <a:pt x="0" y="12"/>
                    </a:cubicBezTo>
                    <a:cubicBezTo>
                      <a:pt x="0" y="8"/>
                      <a:pt x="3" y="8"/>
                      <a:pt x="6" y="8"/>
                    </a:cubicBezTo>
                    <a:cubicBezTo>
                      <a:pt x="8" y="8"/>
                      <a:pt x="11" y="9"/>
                      <a:pt x="13" y="9"/>
                    </a:cubicBezTo>
                    <a:cubicBezTo>
                      <a:pt x="17" y="9"/>
                      <a:pt x="21" y="8"/>
                      <a:pt x="24" y="5"/>
                    </a:cubicBezTo>
                    <a:cubicBezTo>
                      <a:pt x="28" y="2"/>
                      <a:pt x="33" y="0"/>
                      <a:pt x="39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04" name="Freeform 27"/>
              <p:cNvSpPr>
                <a:spLocks/>
              </p:cNvSpPr>
              <p:nvPr/>
            </p:nvSpPr>
            <p:spPr bwMode="auto">
              <a:xfrm>
                <a:off x="2452" y="632"/>
                <a:ext cx="36" cy="44"/>
              </a:xfrm>
              <a:custGeom>
                <a:avLst/>
                <a:gdLst>
                  <a:gd name="T0" fmla="*/ 25 w 25"/>
                  <a:gd name="T1" fmla="*/ 11 h 30"/>
                  <a:gd name="T2" fmla="*/ 22 w 25"/>
                  <a:gd name="T3" fmla="*/ 24 h 30"/>
                  <a:gd name="T4" fmla="*/ 19 w 25"/>
                  <a:gd name="T5" fmla="*/ 27 h 30"/>
                  <a:gd name="T6" fmla="*/ 1 w 25"/>
                  <a:gd name="T7" fmla="*/ 17 h 30"/>
                  <a:gd name="T8" fmla="*/ 3 w 25"/>
                  <a:gd name="T9" fmla="*/ 11 h 30"/>
                  <a:gd name="T10" fmla="*/ 20 w 25"/>
                  <a:gd name="T11" fmla="*/ 1 h 30"/>
                  <a:gd name="T12" fmla="*/ 24 w 25"/>
                  <a:gd name="T13" fmla="*/ 3 h 30"/>
                  <a:gd name="T14" fmla="*/ 25 w 25"/>
                  <a:gd name="T15" fmla="*/ 11 h 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5" h="30">
                    <a:moveTo>
                      <a:pt x="25" y="11"/>
                    </a:moveTo>
                    <a:cubicBezTo>
                      <a:pt x="24" y="14"/>
                      <a:pt x="23" y="19"/>
                      <a:pt x="22" y="24"/>
                    </a:cubicBezTo>
                    <a:cubicBezTo>
                      <a:pt x="22" y="25"/>
                      <a:pt x="20" y="26"/>
                      <a:pt x="19" y="27"/>
                    </a:cubicBezTo>
                    <a:cubicBezTo>
                      <a:pt x="12" y="30"/>
                      <a:pt x="2" y="25"/>
                      <a:pt x="1" y="17"/>
                    </a:cubicBezTo>
                    <a:cubicBezTo>
                      <a:pt x="0" y="15"/>
                      <a:pt x="1" y="12"/>
                      <a:pt x="3" y="11"/>
                    </a:cubicBezTo>
                    <a:cubicBezTo>
                      <a:pt x="7" y="5"/>
                      <a:pt x="14" y="3"/>
                      <a:pt x="20" y="1"/>
                    </a:cubicBezTo>
                    <a:cubicBezTo>
                      <a:pt x="22" y="0"/>
                      <a:pt x="24" y="1"/>
                      <a:pt x="24" y="3"/>
                    </a:cubicBezTo>
                    <a:cubicBezTo>
                      <a:pt x="25" y="5"/>
                      <a:pt x="25" y="7"/>
                      <a:pt x="25" y="1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grpSp>
          <p:nvGrpSpPr>
            <p:cNvPr id="1605" name="Group 4"/>
            <p:cNvGrpSpPr>
              <a:grpSpLocks noChangeAspect="1"/>
            </p:cNvGrpSpPr>
            <p:nvPr/>
          </p:nvGrpSpPr>
          <p:grpSpPr bwMode="auto">
            <a:xfrm>
              <a:off x="2842886" y="4886546"/>
              <a:ext cx="1163755" cy="1154115"/>
              <a:chOff x="928" y="306"/>
              <a:chExt cx="3742" cy="3711"/>
            </a:xfrm>
            <a:grpFill/>
          </p:grpSpPr>
          <p:sp>
            <p:nvSpPr>
              <p:cNvPr id="1607" name="Freeform 5"/>
              <p:cNvSpPr>
                <a:spLocks noEditPoints="1"/>
              </p:cNvSpPr>
              <p:nvPr/>
            </p:nvSpPr>
            <p:spPr bwMode="auto">
              <a:xfrm>
                <a:off x="928" y="524"/>
                <a:ext cx="2184" cy="3493"/>
              </a:xfrm>
              <a:custGeom>
                <a:avLst/>
                <a:gdLst>
                  <a:gd name="T0" fmla="*/ 652 w 1213"/>
                  <a:gd name="T1" fmla="*/ 296 h 1941"/>
                  <a:gd name="T2" fmla="*/ 727 w 1213"/>
                  <a:gd name="T3" fmla="*/ 598 h 1941"/>
                  <a:gd name="T4" fmla="*/ 843 w 1213"/>
                  <a:gd name="T5" fmla="*/ 1034 h 1941"/>
                  <a:gd name="T6" fmla="*/ 1008 w 1213"/>
                  <a:gd name="T7" fmla="*/ 1413 h 1941"/>
                  <a:gd name="T8" fmla="*/ 1210 w 1213"/>
                  <a:gd name="T9" fmla="*/ 1672 h 1941"/>
                  <a:gd name="T10" fmla="*/ 1001 w 1213"/>
                  <a:gd name="T11" fmla="*/ 1859 h 1941"/>
                  <a:gd name="T12" fmla="*/ 766 w 1213"/>
                  <a:gd name="T13" fmla="*/ 1447 h 1941"/>
                  <a:gd name="T14" fmla="*/ 494 w 1213"/>
                  <a:gd name="T15" fmla="*/ 1538 h 1941"/>
                  <a:gd name="T16" fmla="*/ 346 w 1213"/>
                  <a:gd name="T17" fmla="*/ 1928 h 1941"/>
                  <a:gd name="T18" fmla="*/ 270 w 1213"/>
                  <a:gd name="T19" fmla="*/ 1798 h 1941"/>
                  <a:gd name="T20" fmla="*/ 331 w 1213"/>
                  <a:gd name="T21" fmla="*/ 1561 h 1941"/>
                  <a:gd name="T22" fmla="*/ 319 w 1213"/>
                  <a:gd name="T23" fmla="*/ 1324 h 1941"/>
                  <a:gd name="T24" fmla="*/ 275 w 1213"/>
                  <a:gd name="T25" fmla="*/ 1085 h 1941"/>
                  <a:gd name="T26" fmla="*/ 29 w 1213"/>
                  <a:gd name="T27" fmla="*/ 1176 h 1941"/>
                  <a:gd name="T28" fmla="*/ 226 w 1213"/>
                  <a:gd name="T29" fmla="*/ 919 h 1941"/>
                  <a:gd name="T30" fmla="*/ 402 w 1213"/>
                  <a:gd name="T31" fmla="*/ 600 h 1941"/>
                  <a:gd name="T32" fmla="*/ 300 w 1213"/>
                  <a:gd name="T33" fmla="*/ 349 h 1941"/>
                  <a:gd name="T34" fmla="*/ 268 w 1213"/>
                  <a:gd name="T35" fmla="*/ 149 h 1941"/>
                  <a:gd name="T36" fmla="*/ 588 w 1213"/>
                  <a:gd name="T37" fmla="*/ 34 h 1941"/>
                  <a:gd name="T38" fmla="*/ 563 w 1213"/>
                  <a:gd name="T39" fmla="*/ 1044 h 1941"/>
                  <a:gd name="T40" fmla="*/ 583 w 1213"/>
                  <a:gd name="T41" fmla="*/ 688 h 1941"/>
                  <a:gd name="T42" fmla="*/ 594 w 1213"/>
                  <a:gd name="T43" fmla="*/ 1031 h 1941"/>
                  <a:gd name="T44" fmla="*/ 796 w 1213"/>
                  <a:gd name="T45" fmla="*/ 883 h 1941"/>
                  <a:gd name="T46" fmla="*/ 558 w 1213"/>
                  <a:gd name="T47" fmla="*/ 498 h 1941"/>
                  <a:gd name="T48" fmla="*/ 373 w 1213"/>
                  <a:gd name="T49" fmla="*/ 785 h 1941"/>
                  <a:gd name="T50" fmla="*/ 336 w 1213"/>
                  <a:gd name="T51" fmla="*/ 1323 h 1941"/>
                  <a:gd name="T52" fmla="*/ 780 w 1213"/>
                  <a:gd name="T53" fmla="*/ 1291 h 1941"/>
                  <a:gd name="T54" fmla="*/ 899 w 1213"/>
                  <a:gd name="T55" fmla="*/ 1205 h 1941"/>
                  <a:gd name="T56" fmla="*/ 787 w 1213"/>
                  <a:gd name="T57" fmla="*/ 942 h 1941"/>
                  <a:gd name="T58" fmla="*/ 675 w 1213"/>
                  <a:gd name="T59" fmla="*/ 1238 h 1941"/>
                  <a:gd name="T60" fmla="*/ 556 w 1213"/>
                  <a:gd name="T61" fmla="*/ 1127 h 1941"/>
                  <a:gd name="T62" fmla="*/ 1029 w 1213"/>
                  <a:gd name="T63" fmla="*/ 1445 h 1941"/>
                  <a:gd name="T64" fmla="*/ 720 w 1213"/>
                  <a:gd name="T65" fmla="*/ 1340 h 1941"/>
                  <a:gd name="T66" fmla="*/ 977 w 1213"/>
                  <a:gd name="T67" fmla="*/ 1598 h 1941"/>
                  <a:gd name="T68" fmla="*/ 611 w 1213"/>
                  <a:gd name="T69" fmla="*/ 115 h 1941"/>
                  <a:gd name="T70" fmla="*/ 294 w 1213"/>
                  <a:gd name="T71" fmla="*/ 124 h 1941"/>
                  <a:gd name="T72" fmla="*/ 395 w 1213"/>
                  <a:gd name="T73" fmla="*/ 210 h 1941"/>
                  <a:gd name="T74" fmla="*/ 563 w 1213"/>
                  <a:gd name="T75" fmla="*/ 320 h 1941"/>
                  <a:gd name="T76" fmla="*/ 314 w 1213"/>
                  <a:gd name="T77" fmla="*/ 1769 h 1941"/>
                  <a:gd name="T78" fmla="*/ 485 w 1213"/>
                  <a:gd name="T79" fmla="*/ 1468 h 1941"/>
                  <a:gd name="T80" fmla="*/ 387 w 1213"/>
                  <a:gd name="T81" fmla="*/ 209 h 1941"/>
                  <a:gd name="T82" fmla="*/ 300 w 1213"/>
                  <a:gd name="T83" fmla="*/ 276 h 1941"/>
                  <a:gd name="T84" fmla="*/ 396 w 1213"/>
                  <a:gd name="T85" fmla="*/ 459 h 1941"/>
                  <a:gd name="T86" fmla="*/ 463 w 1213"/>
                  <a:gd name="T87" fmla="*/ 476 h 1941"/>
                  <a:gd name="T88" fmla="*/ 556 w 1213"/>
                  <a:gd name="T89" fmla="*/ 313 h 1941"/>
                  <a:gd name="T90" fmla="*/ 435 w 1213"/>
                  <a:gd name="T91" fmla="*/ 254 h 1941"/>
                  <a:gd name="T92" fmla="*/ 364 w 1213"/>
                  <a:gd name="T93" fmla="*/ 802 h 1941"/>
                  <a:gd name="T94" fmla="*/ 237 w 1213"/>
                  <a:gd name="T95" fmla="*/ 1040 h 1941"/>
                  <a:gd name="T96" fmla="*/ 207 w 1213"/>
                  <a:gd name="T97" fmla="*/ 1843 h 1941"/>
                  <a:gd name="T98" fmla="*/ 454 w 1213"/>
                  <a:gd name="T99" fmla="*/ 1803 h 1941"/>
                  <a:gd name="T100" fmla="*/ 764 w 1213"/>
                  <a:gd name="T101" fmla="*/ 200 h 1941"/>
                  <a:gd name="T102" fmla="*/ 634 w 1213"/>
                  <a:gd name="T103" fmla="*/ 133 h 1941"/>
                  <a:gd name="T104" fmla="*/ 1165 w 1213"/>
                  <a:gd name="T105" fmla="*/ 1746 h 1941"/>
                  <a:gd name="T106" fmla="*/ 1016 w 1213"/>
                  <a:gd name="T107" fmla="*/ 1790 h 1941"/>
                  <a:gd name="T108" fmla="*/ 695 w 1213"/>
                  <a:gd name="T109" fmla="*/ 1067 h 1941"/>
                  <a:gd name="T110" fmla="*/ 586 w 1213"/>
                  <a:gd name="T111" fmla="*/ 1162 h 1941"/>
                  <a:gd name="T112" fmla="*/ 651 w 1213"/>
                  <a:gd name="T113" fmla="*/ 1202 h 1941"/>
                  <a:gd name="T114" fmla="*/ 131 w 1213"/>
                  <a:gd name="T115" fmla="*/ 1109 h 1941"/>
                  <a:gd name="T116" fmla="*/ 136 w 1213"/>
                  <a:gd name="T117" fmla="*/ 1017 h 1941"/>
                  <a:gd name="T118" fmla="*/ 629 w 1213"/>
                  <a:gd name="T119" fmla="*/ 72 h 1941"/>
                  <a:gd name="T120" fmla="*/ 304 w 1213"/>
                  <a:gd name="T121" fmla="*/ 299 h 19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213" h="1941">
                    <a:moveTo>
                      <a:pt x="750" y="210"/>
                    </a:moveTo>
                    <a:cubicBezTo>
                      <a:pt x="757" y="217"/>
                      <a:pt x="766" y="220"/>
                      <a:pt x="774" y="223"/>
                    </a:cubicBezTo>
                    <a:cubicBezTo>
                      <a:pt x="782" y="226"/>
                      <a:pt x="790" y="222"/>
                      <a:pt x="799" y="220"/>
                    </a:cubicBezTo>
                    <a:cubicBezTo>
                      <a:pt x="799" y="223"/>
                      <a:pt x="800" y="226"/>
                      <a:pt x="799" y="228"/>
                    </a:cubicBezTo>
                    <a:cubicBezTo>
                      <a:pt x="797" y="233"/>
                      <a:pt x="794" y="237"/>
                      <a:pt x="791" y="242"/>
                    </a:cubicBezTo>
                    <a:cubicBezTo>
                      <a:pt x="785" y="250"/>
                      <a:pt x="777" y="255"/>
                      <a:pt x="770" y="261"/>
                    </a:cubicBezTo>
                    <a:cubicBezTo>
                      <a:pt x="767" y="264"/>
                      <a:pt x="763" y="265"/>
                      <a:pt x="759" y="265"/>
                    </a:cubicBezTo>
                    <a:cubicBezTo>
                      <a:pt x="748" y="265"/>
                      <a:pt x="737" y="266"/>
                      <a:pt x="726" y="263"/>
                    </a:cubicBezTo>
                    <a:cubicBezTo>
                      <a:pt x="717" y="261"/>
                      <a:pt x="707" y="260"/>
                      <a:pt x="700" y="252"/>
                    </a:cubicBezTo>
                    <a:cubicBezTo>
                      <a:pt x="697" y="254"/>
                      <a:pt x="699" y="257"/>
                      <a:pt x="699" y="259"/>
                    </a:cubicBezTo>
                    <a:cubicBezTo>
                      <a:pt x="699" y="271"/>
                      <a:pt x="705" y="280"/>
                      <a:pt x="713" y="287"/>
                    </a:cubicBezTo>
                    <a:cubicBezTo>
                      <a:pt x="716" y="290"/>
                      <a:pt x="717" y="292"/>
                      <a:pt x="716" y="296"/>
                    </a:cubicBezTo>
                    <a:cubicBezTo>
                      <a:pt x="707" y="297"/>
                      <a:pt x="698" y="299"/>
                      <a:pt x="689" y="300"/>
                    </a:cubicBezTo>
                    <a:cubicBezTo>
                      <a:pt x="683" y="300"/>
                      <a:pt x="677" y="300"/>
                      <a:pt x="671" y="299"/>
                    </a:cubicBezTo>
                    <a:cubicBezTo>
                      <a:pt x="667" y="297"/>
                      <a:pt x="662" y="296"/>
                      <a:pt x="659" y="293"/>
                    </a:cubicBezTo>
                    <a:cubicBezTo>
                      <a:pt x="658" y="292"/>
                      <a:pt x="656" y="292"/>
                      <a:pt x="654" y="291"/>
                    </a:cubicBezTo>
                    <a:cubicBezTo>
                      <a:pt x="653" y="292"/>
                      <a:pt x="652" y="294"/>
                      <a:pt x="652" y="296"/>
                    </a:cubicBezTo>
                    <a:cubicBezTo>
                      <a:pt x="649" y="306"/>
                      <a:pt x="645" y="316"/>
                      <a:pt x="641" y="326"/>
                    </a:cubicBezTo>
                    <a:cubicBezTo>
                      <a:pt x="638" y="332"/>
                      <a:pt x="636" y="339"/>
                      <a:pt x="632" y="345"/>
                    </a:cubicBezTo>
                    <a:cubicBezTo>
                      <a:pt x="631" y="349"/>
                      <a:pt x="628" y="352"/>
                      <a:pt x="625" y="355"/>
                    </a:cubicBezTo>
                    <a:cubicBezTo>
                      <a:pt x="621" y="359"/>
                      <a:pt x="616" y="363"/>
                      <a:pt x="611" y="367"/>
                    </a:cubicBezTo>
                    <a:cubicBezTo>
                      <a:pt x="602" y="375"/>
                      <a:pt x="602" y="377"/>
                      <a:pt x="600" y="389"/>
                    </a:cubicBezTo>
                    <a:cubicBezTo>
                      <a:pt x="598" y="389"/>
                      <a:pt x="597" y="389"/>
                      <a:pt x="595" y="389"/>
                    </a:cubicBezTo>
                    <a:cubicBezTo>
                      <a:pt x="589" y="401"/>
                      <a:pt x="589" y="444"/>
                      <a:pt x="595" y="457"/>
                    </a:cubicBezTo>
                    <a:cubicBezTo>
                      <a:pt x="596" y="457"/>
                      <a:pt x="598" y="457"/>
                      <a:pt x="599" y="457"/>
                    </a:cubicBezTo>
                    <a:cubicBezTo>
                      <a:pt x="603" y="457"/>
                      <a:pt x="606" y="459"/>
                      <a:pt x="609" y="462"/>
                    </a:cubicBezTo>
                    <a:cubicBezTo>
                      <a:pt x="610" y="463"/>
                      <a:pt x="611" y="464"/>
                      <a:pt x="612" y="465"/>
                    </a:cubicBezTo>
                    <a:cubicBezTo>
                      <a:pt x="615" y="466"/>
                      <a:pt x="616" y="469"/>
                      <a:pt x="617" y="472"/>
                    </a:cubicBezTo>
                    <a:cubicBezTo>
                      <a:pt x="620" y="478"/>
                      <a:pt x="624" y="483"/>
                      <a:pt x="628" y="489"/>
                    </a:cubicBezTo>
                    <a:cubicBezTo>
                      <a:pt x="634" y="497"/>
                      <a:pt x="640" y="505"/>
                      <a:pt x="646" y="513"/>
                    </a:cubicBezTo>
                    <a:cubicBezTo>
                      <a:pt x="647" y="514"/>
                      <a:pt x="648" y="515"/>
                      <a:pt x="649" y="516"/>
                    </a:cubicBezTo>
                    <a:cubicBezTo>
                      <a:pt x="667" y="526"/>
                      <a:pt x="681" y="540"/>
                      <a:pt x="694" y="556"/>
                    </a:cubicBezTo>
                    <a:cubicBezTo>
                      <a:pt x="696" y="558"/>
                      <a:pt x="699" y="560"/>
                      <a:pt x="701" y="563"/>
                    </a:cubicBezTo>
                    <a:cubicBezTo>
                      <a:pt x="710" y="575"/>
                      <a:pt x="719" y="586"/>
                      <a:pt x="727" y="598"/>
                    </a:cubicBezTo>
                    <a:cubicBezTo>
                      <a:pt x="729" y="601"/>
                      <a:pt x="731" y="604"/>
                      <a:pt x="733" y="607"/>
                    </a:cubicBezTo>
                    <a:cubicBezTo>
                      <a:pt x="738" y="618"/>
                      <a:pt x="745" y="627"/>
                      <a:pt x="751" y="636"/>
                    </a:cubicBezTo>
                    <a:cubicBezTo>
                      <a:pt x="757" y="645"/>
                      <a:pt x="762" y="654"/>
                      <a:pt x="766" y="663"/>
                    </a:cubicBezTo>
                    <a:cubicBezTo>
                      <a:pt x="772" y="675"/>
                      <a:pt x="777" y="686"/>
                      <a:pt x="782" y="698"/>
                    </a:cubicBezTo>
                    <a:cubicBezTo>
                      <a:pt x="786" y="705"/>
                      <a:pt x="788" y="713"/>
                      <a:pt x="791" y="720"/>
                    </a:cubicBezTo>
                    <a:cubicBezTo>
                      <a:pt x="795" y="732"/>
                      <a:pt x="799" y="744"/>
                      <a:pt x="802" y="756"/>
                    </a:cubicBezTo>
                    <a:cubicBezTo>
                      <a:pt x="805" y="765"/>
                      <a:pt x="806" y="774"/>
                      <a:pt x="808" y="782"/>
                    </a:cubicBezTo>
                    <a:cubicBezTo>
                      <a:pt x="810" y="787"/>
                      <a:pt x="811" y="791"/>
                      <a:pt x="810" y="796"/>
                    </a:cubicBezTo>
                    <a:cubicBezTo>
                      <a:pt x="809" y="802"/>
                      <a:pt x="810" y="807"/>
                      <a:pt x="810" y="812"/>
                    </a:cubicBezTo>
                    <a:cubicBezTo>
                      <a:pt x="810" y="820"/>
                      <a:pt x="811" y="828"/>
                      <a:pt x="811" y="836"/>
                    </a:cubicBezTo>
                    <a:cubicBezTo>
                      <a:pt x="810" y="843"/>
                      <a:pt x="809" y="849"/>
                      <a:pt x="809" y="856"/>
                    </a:cubicBezTo>
                    <a:cubicBezTo>
                      <a:pt x="808" y="866"/>
                      <a:pt x="807" y="876"/>
                      <a:pt x="805" y="886"/>
                    </a:cubicBezTo>
                    <a:cubicBezTo>
                      <a:pt x="804" y="891"/>
                      <a:pt x="803" y="896"/>
                      <a:pt x="801" y="901"/>
                    </a:cubicBezTo>
                    <a:cubicBezTo>
                      <a:pt x="798" y="908"/>
                      <a:pt x="799" y="915"/>
                      <a:pt x="801" y="922"/>
                    </a:cubicBezTo>
                    <a:cubicBezTo>
                      <a:pt x="803" y="932"/>
                      <a:pt x="805" y="942"/>
                      <a:pt x="808" y="952"/>
                    </a:cubicBezTo>
                    <a:cubicBezTo>
                      <a:pt x="813" y="963"/>
                      <a:pt x="818" y="975"/>
                      <a:pt x="823" y="986"/>
                    </a:cubicBezTo>
                    <a:cubicBezTo>
                      <a:pt x="829" y="1003"/>
                      <a:pt x="838" y="1018"/>
                      <a:pt x="843" y="1034"/>
                    </a:cubicBezTo>
                    <a:cubicBezTo>
                      <a:pt x="847" y="1047"/>
                      <a:pt x="853" y="1058"/>
                      <a:pt x="859" y="1069"/>
                    </a:cubicBezTo>
                    <a:cubicBezTo>
                      <a:pt x="867" y="1084"/>
                      <a:pt x="875" y="1098"/>
                      <a:pt x="883" y="1112"/>
                    </a:cubicBezTo>
                    <a:cubicBezTo>
                      <a:pt x="891" y="1127"/>
                      <a:pt x="899" y="1143"/>
                      <a:pt x="907" y="1157"/>
                    </a:cubicBezTo>
                    <a:cubicBezTo>
                      <a:pt x="918" y="1174"/>
                      <a:pt x="930" y="1190"/>
                      <a:pt x="941" y="1206"/>
                    </a:cubicBezTo>
                    <a:cubicBezTo>
                      <a:pt x="947" y="1215"/>
                      <a:pt x="954" y="1224"/>
                      <a:pt x="962" y="1231"/>
                    </a:cubicBezTo>
                    <a:cubicBezTo>
                      <a:pt x="966" y="1235"/>
                      <a:pt x="965" y="1237"/>
                      <a:pt x="961" y="1240"/>
                    </a:cubicBezTo>
                    <a:cubicBezTo>
                      <a:pt x="954" y="1246"/>
                      <a:pt x="946" y="1251"/>
                      <a:pt x="937" y="1258"/>
                    </a:cubicBezTo>
                    <a:cubicBezTo>
                      <a:pt x="938" y="1260"/>
                      <a:pt x="939" y="1262"/>
                      <a:pt x="940" y="1264"/>
                    </a:cubicBezTo>
                    <a:cubicBezTo>
                      <a:pt x="943" y="1269"/>
                      <a:pt x="942" y="1272"/>
                      <a:pt x="938" y="1275"/>
                    </a:cubicBezTo>
                    <a:cubicBezTo>
                      <a:pt x="934" y="1277"/>
                      <a:pt x="931" y="1279"/>
                      <a:pt x="928" y="1282"/>
                    </a:cubicBezTo>
                    <a:cubicBezTo>
                      <a:pt x="930" y="1284"/>
                      <a:pt x="932" y="1285"/>
                      <a:pt x="934" y="1287"/>
                    </a:cubicBezTo>
                    <a:cubicBezTo>
                      <a:pt x="929" y="1292"/>
                      <a:pt x="907" y="1299"/>
                      <a:pt x="894" y="1300"/>
                    </a:cubicBezTo>
                    <a:cubicBezTo>
                      <a:pt x="896" y="1303"/>
                      <a:pt x="897" y="1306"/>
                      <a:pt x="898" y="1309"/>
                    </a:cubicBezTo>
                    <a:cubicBezTo>
                      <a:pt x="905" y="1325"/>
                      <a:pt x="912" y="1341"/>
                      <a:pt x="925" y="1353"/>
                    </a:cubicBezTo>
                    <a:cubicBezTo>
                      <a:pt x="930" y="1358"/>
                      <a:pt x="937" y="1361"/>
                      <a:pt x="943" y="1365"/>
                    </a:cubicBezTo>
                    <a:cubicBezTo>
                      <a:pt x="952" y="1371"/>
                      <a:pt x="962" y="1377"/>
                      <a:pt x="971" y="1384"/>
                    </a:cubicBezTo>
                    <a:cubicBezTo>
                      <a:pt x="984" y="1393"/>
                      <a:pt x="996" y="1403"/>
                      <a:pt x="1008" y="1413"/>
                    </a:cubicBezTo>
                    <a:cubicBezTo>
                      <a:pt x="1017" y="1420"/>
                      <a:pt x="1025" y="1428"/>
                      <a:pt x="1033" y="1435"/>
                    </a:cubicBezTo>
                    <a:cubicBezTo>
                      <a:pt x="1039" y="1440"/>
                      <a:pt x="1044" y="1445"/>
                      <a:pt x="1048" y="1450"/>
                    </a:cubicBezTo>
                    <a:cubicBezTo>
                      <a:pt x="1051" y="1454"/>
                      <a:pt x="1054" y="1457"/>
                      <a:pt x="1056" y="1460"/>
                    </a:cubicBezTo>
                    <a:cubicBezTo>
                      <a:pt x="1062" y="1470"/>
                      <a:pt x="1070" y="1479"/>
                      <a:pt x="1077" y="1487"/>
                    </a:cubicBezTo>
                    <a:cubicBezTo>
                      <a:pt x="1081" y="1491"/>
                      <a:pt x="1083" y="1496"/>
                      <a:pt x="1086" y="1501"/>
                    </a:cubicBezTo>
                    <a:cubicBezTo>
                      <a:pt x="1092" y="1511"/>
                      <a:pt x="1098" y="1521"/>
                      <a:pt x="1104" y="1532"/>
                    </a:cubicBezTo>
                    <a:cubicBezTo>
                      <a:pt x="1105" y="1535"/>
                      <a:pt x="1108" y="1538"/>
                      <a:pt x="1110" y="1541"/>
                    </a:cubicBezTo>
                    <a:cubicBezTo>
                      <a:pt x="1115" y="1548"/>
                      <a:pt x="1121" y="1556"/>
                      <a:pt x="1126" y="1564"/>
                    </a:cubicBezTo>
                    <a:cubicBezTo>
                      <a:pt x="1129" y="1568"/>
                      <a:pt x="1131" y="1572"/>
                      <a:pt x="1135" y="1576"/>
                    </a:cubicBezTo>
                    <a:cubicBezTo>
                      <a:pt x="1137" y="1578"/>
                      <a:pt x="1139" y="1579"/>
                      <a:pt x="1142" y="1580"/>
                    </a:cubicBezTo>
                    <a:cubicBezTo>
                      <a:pt x="1146" y="1580"/>
                      <a:pt x="1150" y="1582"/>
                      <a:pt x="1151" y="1587"/>
                    </a:cubicBezTo>
                    <a:cubicBezTo>
                      <a:pt x="1151" y="1588"/>
                      <a:pt x="1153" y="1590"/>
                      <a:pt x="1154" y="1590"/>
                    </a:cubicBezTo>
                    <a:cubicBezTo>
                      <a:pt x="1171" y="1600"/>
                      <a:pt x="1185" y="1612"/>
                      <a:pt x="1197" y="1627"/>
                    </a:cubicBezTo>
                    <a:cubicBezTo>
                      <a:pt x="1198" y="1628"/>
                      <a:pt x="1198" y="1629"/>
                      <a:pt x="1199" y="1629"/>
                    </a:cubicBezTo>
                    <a:cubicBezTo>
                      <a:pt x="1203" y="1630"/>
                      <a:pt x="1203" y="1633"/>
                      <a:pt x="1204" y="1636"/>
                    </a:cubicBezTo>
                    <a:cubicBezTo>
                      <a:pt x="1205" y="1640"/>
                      <a:pt x="1206" y="1643"/>
                      <a:pt x="1208" y="1647"/>
                    </a:cubicBezTo>
                    <a:cubicBezTo>
                      <a:pt x="1213" y="1655"/>
                      <a:pt x="1212" y="1664"/>
                      <a:pt x="1210" y="1672"/>
                    </a:cubicBezTo>
                    <a:cubicBezTo>
                      <a:pt x="1208" y="1680"/>
                      <a:pt x="1205" y="1687"/>
                      <a:pt x="1203" y="1694"/>
                    </a:cubicBezTo>
                    <a:cubicBezTo>
                      <a:pt x="1201" y="1705"/>
                      <a:pt x="1196" y="1715"/>
                      <a:pt x="1193" y="1726"/>
                    </a:cubicBezTo>
                    <a:cubicBezTo>
                      <a:pt x="1190" y="1733"/>
                      <a:pt x="1185" y="1740"/>
                      <a:pt x="1183" y="1749"/>
                    </a:cubicBezTo>
                    <a:cubicBezTo>
                      <a:pt x="1183" y="1749"/>
                      <a:pt x="1183" y="1750"/>
                      <a:pt x="1182" y="1751"/>
                    </a:cubicBezTo>
                    <a:cubicBezTo>
                      <a:pt x="1175" y="1759"/>
                      <a:pt x="1174" y="1770"/>
                      <a:pt x="1168" y="1779"/>
                    </a:cubicBezTo>
                    <a:cubicBezTo>
                      <a:pt x="1167" y="1780"/>
                      <a:pt x="1167" y="1782"/>
                      <a:pt x="1167" y="1783"/>
                    </a:cubicBezTo>
                    <a:cubicBezTo>
                      <a:pt x="1167" y="1784"/>
                      <a:pt x="1167" y="1786"/>
                      <a:pt x="1166" y="1787"/>
                    </a:cubicBezTo>
                    <a:cubicBezTo>
                      <a:pt x="1159" y="1795"/>
                      <a:pt x="1157" y="1806"/>
                      <a:pt x="1150" y="1814"/>
                    </a:cubicBezTo>
                    <a:cubicBezTo>
                      <a:pt x="1141" y="1824"/>
                      <a:pt x="1134" y="1836"/>
                      <a:pt x="1124" y="1844"/>
                    </a:cubicBezTo>
                    <a:cubicBezTo>
                      <a:pt x="1121" y="1848"/>
                      <a:pt x="1118" y="1853"/>
                      <a:pt x="1115" y="1856"/>
                    </a:cubicBezTo>
                    <a:cubicBezTo>
                      <a:pt x="1107" y="1862"/>
                      <a:pt x="1101" y="1871"/>
                      <a:pt x="1095" y="1879"/>
                    </a:cubicBezTo>
                    <a:cubicBezTo>
                      <a:pt x="1092" y="1882"/>
                      <a:pt x="1089" y="1885"/>
                      <a:pt x="1086" y="1888"/>
                    </a:cubicBezTo>
                    <a:cubicBezTo>
                      <a:pt x="1078" y="1894"/>
                      <a:pt x="1070" y="1899"/>
                      <a:pt x="1062" y="1905"/>
                    </a:cubicBezTo>
                    <a:cubicBezTo>
                      <a:pt x="1061" y="1906"/>
                      <a:pt x="1060" y="1907"/>
                      <a:pt x="1058" y="1909"/>
                    </a:cubicBezTo>
                    <a:cubicBezTo>
                      <a:pt x="1053" y="1916"/>
                      <a:pt x="1043" y="1917"/>
                      <a:pt x="1037" y="1910"/>
                    </a:cubicBezTo>
                    <a:cubicBezTo>
                      <a:pt x="1030" y="1903"/>
                      <a:pt x="1024" y="1896"/>
                      <a:pt x="1017" y="1889"/>
                    </a:cubicBezTo>
                    <a:cubicBezTo>
                      <a:pt x="1008" y="1881"/>
                      <a:pt x="1005" y="1870"/>
                      <a:pt x="1001" y="1859"/>
                    </a:cubicBezTo>
                    <a:cubicBezTo>
                      <a:pt x="998" y="1850"/>
                      <a:pt x="1000" y="1841"/>
                      <a:pt x="1000" y="1832"/>
                    </a:cubicBezTo>
                    <a:cubicBezTo>
                      <a:pt x="1000" y="1816"/>
                      <a:pt x="1003" y="1801"/>
                      <a:pt x="1004" y="1786"/>
                    </a:cubicBezTo>
                    <a:cubicBezTo>
                      <a:pt x="1005" y="1777"/>
                      <a:pt x="1007" y="1768"/>
                      <a:pt x="1008" y="1760"/>
                    </a:cubicBezTo>
                    <a:cubicBezTo>
                      <a:pt x="1011" y="1747"/>
                      <a:pt x="1014" y="1735"/>
                      <a:pt x="1015" y="1723"/>
                    </a:cubicBezTo>
                    <a:cubicBezTo>
                      <a:pt x="1017" y="1705"/>
                      <a:pt x="1016" y="1687"/>
                      <a:pt x="1010" y="1670"/>
                    </a:cubicBezTo>
                    <a:cubicBezTo>
                      <a:pt x="1006" y="1661"/>
                      <a:pt x="1002" y="1652"/>
                      <a:pt x="998" y="1644"/>
                    </a:cubicBezTo>
                    <a:cubicBezTo>
                      <a:pt x="989" y="1626"/>
                      <a:pt x="975" y="1612"/>
                      <a:pt x="962" y="1598"/>
                    </a:cubicBezTo>
                    <a:cubicBezTo>
                      <a:pt x="961" y="1596"/>
                      <a:pt x="960" y="1595"/>
                      <a:pt x="958" y="1594"/>
                    </a:cubicBezTo>
                    <a:cubicBezTo>
                      <a:pt x="946" y="1588"/>
                      <a:pt x="936" y="1579"/>
                      <a:pt x="925" y="1572"/>
                    </a:cubicBezTo>
                    <a:cubicBezTo>
                      <a:pt x="917" y="1566"/>
                      <a:pt x="908" y="1561"/>
                      <a:pt x="900" y="1555"/>
                    </a:cubicBezTo>
                    <a:cubicBezTo>
                      <a:pt x="895" y="1552"/>
                      <a:pt x="890" y="1548"/>
                      <a:pt x="885" y="1544"/>
                    </a:cubicBezTo>
                    <a:cubicBezTo>
                      <a:pt x="881" y="1541"/>
                      <a:pt x="877" y="1538"/>
                      <a:pt x="874" y="1535"/>
                    </a:cubicBezTo>
                    <a:cubicBezTo>
                      <a:pt x="861" y="1525"/>
                      <a:pt x="849" y="1515"/>
                      <a:pt x="837" y="1506"/>
                    </a:cubicBezTo>
                    <a:cubicBezTo>
                      <a:pt x="831" y="1501"/>
                      <a:pt x="825" y="1498"/>
                      <a:pt x="820" y="1492"/>
                    </a:cubicBezTo>
                    <a:cubicBezTo>
                      <a:pt x="814" y="1485"/>
                      <a:pt x="806" y="1479"/>
                      <a:pt x="798" y="1474"/>
                    </a:cubicBezTo>
                    <a:cubicBezTo>
                      <a:pt x="793" y="1471"/>
                      <a:pt x="789" y="1466"/>
                      <a:pt x="784" y="1463"/>
                    </a:cubicBezTo>
                    <a:cubicBezTo>
                      <a:pt x="777" y="1458"/>
                      <a:pt x="772" y="1452"/>
                      <a:pt x="766" y="1447"/>
                    </a:cubicBezTo>
                    <a:cubicBezTo>
                      <a:pt x="763" y="1444"/>
                      <a:pt x="760" y="1440"/>
                      <a:pt x="758" y="1435"/>
                    </a:cubicBezTo>
                    <a:cubicBezTo>
                      <a:pt x="757" y="1431"/>
                      <a:pt x="754" y="1429"/>
                      <a:pt x="751" y="1426"/>
                    </a:cubicBezTo>
                    <a:cubicBezTo>
                      <a:pt x="741" y="1414"/>
                      <a:pt x="733" y="1402"/>
                      <a:pt x="727" y="1388"/>
                    </a:cubicBezTo>
                    <a:cubicBezTo>
                      <a:pt x="723" y="1380"/>
                      <a:pt x="718" y="1371"/>
                      <a:pt x="714" y="1362"/>
                    </a:cubicBezTo>
                    <a:cubicBezTo>
                      <a:pt x="713" y="1360"/>
                      <a:pt x="713" y="1358"/>
                      <a:pt x="712" y="1356"/>
                    </a:cubicBezTo>
                    <a:cubicBezTo>
                      <a:pt x="708" y="1345"/>
                      <a:pt x="705" y="1335"/>
                      <a:pt x="702" y="1324"/>
                    </a:cubicBezTo>
                    <a:cubicBezTo>
                      <a:pt x="696" y="1322"/>
                      <a:pt x="692" y="1326"/>
                      <a:pt x="687" y="1327"/>
                    </a:cubicBezTo>
                    <a:cubicBezTo>
                      <a:pt x="665" y="1335"/>
                      <a:pt x="644" y="1345"/>
                      <a:pt x="623" y="1355"/>
                    </a:cubicBezTo>
                    <a:cubicBezTo>
                      <a:pt x="613" y="1359"/>
                      <a:pt x="604" y="1362"/>
                      <a:pt x="594" y="1364"/>
                    </a:cubicBezTo>
                    <a:cubicBezTo>
                      <a:pt x="589" y="1365"/>
                      <a:pt x="584" y="1368"/>
                      <a:pt x="579" y="1369"/>
                    </a:cubicBezTo>
                    <a:cubicBezTo>
                      <a:pt x="569" y="1371"/>
                      <a:pt x="559" y="1371"/>
                      <a:pt x="550" y="1373"/>
                    </a:cubicBezTo>
                    <a:cubicBezTo>
                      <a:pt x="533" y="1376"/>
                      <a:pt x="516" y="1373"/>
                      <a:pt x="500" y="1372"/>
                    </a:cubicBezTo>
                    <a:cubicBezTo>
                      <a:pt x="494" y="1371"/>
                      <a:pt x="492" y="1372"/>
                      <a:pt x="491" y="1378"/>
                    </a:cubicBezTo>
                    <a:cubicBezTo>
                      <a:pt x="490" y="1382"/>
                      <a:pt x="490" y="1387"/>
                      <a:pt x="489" y="1392"/>
                    </a:cubicBezTo>
                    <a:cubicBezTo>
                      <a:pt x="485" y="1414"/>
                      <a:pt x="489" y="1436"/>
                      <a:pt x="494" y="1457"/>
                    </a:cubicBezTo>
                    <a:cubicBezTo>
                      <a:pt x="498" y="1471"/>
                      <a:pt x="498" y="1486"/>
                      <a:pt x="497" y="1500"/>
                    </a:cubicBezTo>
                    <a:cubicBezTo>
                      <a:pt x="496" y="1513"/>
                      <a:pt x="495" y="1526"/>
                      <a:pt x="494" y="1538"/>
                    </a:cubicBezTo>
                    <a:cubicBezTo>
                      <a:pt x="492" y="1549"/>
                      <a:pt x="490" y="1561"/>
                      <a:pt x="488" y="1572"/>
                    </a:cubicBezTo>
                    <a:cubicBezTo>
                      <a:pt x="486" y="1585"/>
                      <a:pt x="485" y="1598"/>
                      <a:pt x="482" y="1611"/>
                    </a:cubicBezTo>
                    <a:cubicBezTo>
                      <a:pt x="480" y="1622"/>
                      <a:pt x="478" y="1632"/>
                      <a:pt x="476" y="1643"/>
                    </a:cubicBezTo>
                    <a:cubicBezTo>
                      <a:pt x="474" y="1651"/>
                      <a:pt x="471" y="1660"/>
                      <a:pt x="470" y="1668"/>
                    </a:cubicBezTo>
                    <a:cubicBezTo>
                      <a:pt x="468" y="1673"/>
                      <a:pt x="468" y="1678"/>
                      <a:pt x="467" y="1683"/>
                    </a:cubicBezTo>
                    <a:cubicBezTo>
                      <a:pt x="465" y="1701"/>
                      <a:pt x="463" y="1719"/>
                      <a:pt x="460" y="1737"/>
                    </a:cubicBezTo>
                    <a:cubicBezTo>
                      <a:pt x="460" y="1742"/>
                      <a:pt x="459" y="1747"/>
                      <a:pt x="458" y="1752"/>
                    </a:cubicBezTo>
                    <a:cubicBezTo>
                      <a:pt x="457" y="1759"/>
                      <a:pt x="459" y="1766"/>
                      <a:pt x="461" y="1773"/>
                    </a:cubicBezTo>
                    <a:cubicBezTo>
                      <a:pt x="462" y="1776"/>
                      <a:pt x="461" y="1780"/>
                      <a:pt x="462" y="1783"/>
                    </a:cubicBezTo>
                    <a:cubicBezTo>
                      <a:pt x="463" y="1790"/>
                      <a:pt x="465" y="1796"/>
                      <a:pt x="466" y="1803"/>
                    </a:cubicBezTo>
                    <a:cubicBezTo>
                      <a:pt x="468" y="1813"/>
                      <a:pt x="469" y="1822"/>
                      <a:pt x="469" y="1832"/>
                    </a:cubicBezTo>
                    <a:cubicBezTo>
                      <a:pt x="470" y="1847"/>
                      <a:pt x="469" y="1863"/>
                      <a:pt x="467" y="1879"/>
                    </a:cubicBezTo>
                    <a:cubicBezTo>
                      <a:pt x="466" y="1886"/>
                      <a:pt x="465" y="1893"/>
                      <a:pt x="464" y="1901"/>
                    </a:cubicBezTo>
                    <a:cubicBezTo>
                      <a:pt x="465" y="1902"/>
                      <a:pt x="467" y="1903"/>
                      <a:pt x="468" y="1905"/>
                    </a:cubicBezTo>
                    <a:cubicBezTo>
                      <a:pt x="464" y="1909"/>
                      <a:pt x="460" y="1912"/>
                      <a:pt x="455" y="1913"/>
                    </a:cubicBezTo>
                    <a:cubicBezTo>
                      <a:pt x="442" y="1915"/>
                      <a:pt x="429" y="1917"/>
                      <a:pt x="416" y="1919"/>
                    </a:cubicBezTo>
                    <a:cubicBezTo>
                      <a:pt x="392" y="1922"/>
                      <a:pt x="369" y="1926"/>
                      <a:pt x="346" y="1928"/>
                    </a:cubicBezTo>
                    <a:cubicBezTo>
                      <a:pt x="327" y="1931"/>
                      <a:pt x="309" y="1935"/>
                      <a:pt x="291" y="1934"/>
                    </a:cubicBezTo>
                    <a:cubicBezTo>
                      <a:pt x="282" y="1933"/>
                      <a:pt x="274" y="1934"/>
                      <a:pt x="266" y="1934"/>
                    </a:cubicBezTo>
                    <a:cubicBezTo>
                      <a:pt x="256" y="1934"/>
                      <a:pt x="247" y="1936"/>
                      <a:pt x="237" y="1936"/>
                    </a:cubicBezTo>
                    <a:cubicBezTo>
                      <a:pt x="229" y="1937"/>
                      <a:pt x="221" y="1936"/>
                      <a:pt x="213" y="1937"/>
                    </a:cubicBezTo>
                    <a:cubicBezTo>
                      <a:pt x="208" y="1937"/>
                      <a:pt x="203" y="1937"/>
                      <a:pt x="198" y="1938"/>
                    </a:cubicBezTo>
                    <a:cubicBezTo>
                      <a:pt x="184" y="1941"/>
                      <a:pt x="171" y="1937"/>
                      <a:pt x="158" y="1933"/>
                    </a:cubicBezTo>
                    <a:cubicBezTo>
                      <a:pt x="156" y="1932"/>
                      <a:pt x="153" y="1931"/>
                      <a:pt x="150" y="1931"/>
                    </a:cubicBezTo>
                    <a:cubicBezTo>
                      <a:pt x="145" y="1933"/>
                      <a:pt x="141" y="1929"/>
                      <a:pt x="138" y="1926"/>
                    </a:cubicBezTo>
                    <a:cubicBezTo>
                      <a:pt x="139" y="1919"/>
                      <a:pt x="141" y="1913"/>
                      <a:pt x="142" y="1907"/>
                    </a:cubicBezTo>
                    <a:cubicBezTo>
                      <a:pt x="142" y="1906"/>
                      <a:pt x="142" y="1906"/>
                      <a:pt x="142" y="1906"/>
                    </a:cubicBezTo>
                    <a:cubicBezTo>
                      <a:pt x="146" y="1896"/>
                      <a:pt x="147" y="1884"/>
                      <a:pt x="155" y="1876"/>
                    </a:cubicBezTo>
                    <a:cubicBezTo>
                      <a:pt x="156" y="1875"/>
                      <a:pt x="157" y="1874"/>
                      <a:pt x="157" y="1872"/>
                    </a:cubicBezTo>
                    <a:cubicBezTo>
                      <a:pt x="162" y="1861"/>
                      <a:pt x="171" y="1854"/>
                      <a:pt x="180" y="1846"/>
                    </a:cubicBezTo>
                    <a:cubicBezTo>
                      <a:pt x="189" y="1837"/>
                      <a:pt x="202" y="1832"/>
                      <a:pt x="213" y="1826"/>
                    </a:cubicBezTo>
                    <a:cubicBezTo>
                      <a:pt x="221" y="1822"/>
                      <a:pt x="229" y="1818"/>
                      <a:pt x="238" y="1814"/>
                    </a:cubicBezTo>
                    <a:cubicBezTo>
                      <a:pt x="240" y="1813"/>
                      <a:pt x="242" y="1812"/>
                      <a:pt x="245" y="1811"/>
                    </a:cubicBezTo>
                    <a:cubicBezTo>
                      <a:pt x="254" y="1809"/>
                      <a:pt x="262" y="1804"/>
                      <a:pt x="270" y="1798"/>
                    </a:cubicBezTo>
                    <a:cubicBezTo>
                      <a:pt x="278" y="1792"/>
                      <a:pt x="287" y="1786"/>
                      <a:pt x="294" y="1780"/>
                    </a:cubicBezTo>
                    <a:cubicBezTo>
                      <a:pt x="298" y="1777"/>
                      <a:pt x="301" y="1772"/>
                      <a:pt x="304" y="1768"/>
                    </a:cubicBezTo>
                    <a:cubicBezTo>
                      <a:pt x="306" y="1766"/>
                      <a:pt x="307" y="1763"/>
                      <a:pt x="309" y="1762"/>
                    </a:cubicBezTo>
                    <a:cubicBezTo>
                      <a:pt x="314" y="1757"/>
                      <a:pt x="317" y="1752"/>
                      <a:pt x="320" y="1746"/>
                    </a:cubicBezTo>
                    <a:cubicBezTo>
                      <a:pt x="321" y="1745"/>
                      <a:pt x="322" y="1744"/>
                      <a:pt x="322" y="1743"/>
                    </a:cubicBezTo>
                    <a:cubicBezTo>
                      <a:pt x="324" y="1736"/>
                      <a:pt x="326" y="1729"/>
                      <a:pt x="327" y="1722"/>
                    </a:cubicBezTo>
                    <a:cubicBezTo>
                      <a:pt x="328" y="1714"/>
                      <a:pt x="328" y="1705"/>
                      <a:pt x="329" y="1697"/>
                    </a:cubicBezTo>
                    <a:cubicBezTo>
                      <a:pt x="329" y="1694"/>
                      <a:pt x="329" y="1691"/>
                      <a:pt x="329" y="1688"/>
                    </a:cubicBezTo>
                    <a:cubicBezTo>
                      <a:pt x="330" y="1681"/>
                      <a:pt x="330" y="1674"/>
                      <a:pt x="330" y="1667"/>
                    </a:cubicBezTo>
                    <a:cubicBezTo>
                      <a:pt x="331" y="1662"/>
                      <a:pt x="331" y="1658"/>
                      <a:pt x="332" y="1653"/>
                    </a:cubicBezTo>
                    <a:cubicBezTo>
                      <a:pt x="332" y="1652"/>
                      <a:pt x="332" y="1651"/>
                      <a:pt x="332" y="1649"/>
                    </a:cubicBezTo>
                    <a:cubicBezTo>
                      <a:pt x="332" y="1641"/>
                      <a:pt x="331" y="1633"/>
                      <a:pt x="331" y="1625"/>
                    </a:cubicBezTo>
                    <a:cubicBezTo>
                      <a:pt x="331" y="1625"/>
                      <a:pt x="331" y="1625"/>
                      <a:pt x="331" y="1625"/>
                    </a:cubicBezTo>
                    <a:cubicBezTo>
                      <a:pt x="334" y="1616"/>
                      <a:pt x="329" y="1607"/>
                      <a:pt x="330" y="1598"/>
                    </a:cubicBezTo>
                    <a:cubicBezTo>
                      <a:pt x="330" y="1597"/>
                      <a:pt x="330" y="1597"/>
                      <a:pt x="330" y="1596"/>
                    </a:cubicBezTo>
                    <a:cubicBezTo>
                      <a:pt x="331" y="1589"/>
                      <a:pt x="332" y="1582"/>
                      <a:pt x="332" y="1574"/>
                    </a:cubicBezTo>
                    <a:cubicBezTo>
                      <a:pt x="332" y="1570"/>
                      <a:pt x="332" y="1566"/>
                      <a:pt x="331" y="1561"/>
                    </a:cubicBezTo>
                    <a:cubicBezTo>
                      <a:pt x="330" y="1552"/>
                      <a:pt x="330" y="1543"/>
                      <a:pt x="331" y="1534"/>
                    </a:cubicBezTo>
                    <a:cubicBezTo>
                      <a:pt x="332" y="1531"/>
                      <a:pt x="330" y="1527"/>
                      <a:pt x="330" y="1523"/>
                    </a:cubicBezTo>
                    <a:cubicBezTo>
                      <a:pt x="330" y="1518"/>
                      <a:pt x="330" y="1513"/>
                      <a:pt x="330" y="1508"/>
                    </a:cubicBezTo>
                    <a:cubicBezTo>
                      <a:pt x="330" y="1506"/>
                      <a:pt x="329" y="1504"/>
                      <a:pt x="329" y="1502"/>
                    </a:cubicBezTo>
                    <a:cubicBezTo>
                      <a:pt x="329" y="1499"/>
                      <a:pt x="329" y="1496"/>
                      <a:pt x="329" y="1493"/>
                    </a:cubicBezTo>
                    <a:cubicBezTo>
                      <a:pt x="330" y="1490"/>
                      <a:pt x="331" y="1488"/>
                      <a:pt x="329" y="1486"/>
                    </a:cubicBezTo>
                    <a:cubicBezTo>
                      <a:pt x="329" y="1485"/>
                      <a:pt x="328" y="1485"/>
                      <a:pt x="328" y="1484"/>
                    </a:cubicBezTo>
                    <a:cubicBezTo>
                      <a:pt x="331" y="1476"/>
                      <a:pt x="326" y="1468"/>
                      <a:pt x="328" y="1459"/>
                    </a:cubicBezTo>
                    <a:cubicBezTo>
                      <a:pt x="329" y="1457"/>
                      <a:pt x="327" y="1453"/>
                      <a:pt x="328" y="1450"/>
                    </a:cubicBezTo>
                    <a:cubicBezTo>
                      <a:pt x="329" y="1441"/>
                      <a:pt x="328" y="1431"/>
                      <a:pt x="327" y="1422"/>
                    </a:cubicBezTo>
                    <a:cubicBezTo>
                      <a:pt x="326" y="1409"/>
                      <a:pt x="328" y="1396"/>
                      <a:pt x="328" y="1382"/>
                    </a:cubicBezTo>
                    <a:cubicBezTo>
                      <a:pt x="327" y="1379"/>
                      <a:pt x="328" y="1376"/>
                      <a:pt x="329" y="1373"/>
                    </a:cubicBezTo>
                    <a:cubicBezTo>
                      <a:pt x="330" y="1366"/>
                      <a:pt x="331" y="1359"/>
                      <a:pt x="332" y="1352"/>
                    </a:cubicBezTo>
                    <a:cubicBezTo>
                      <a:pt x="332" y="1349"/>
                      <a:pt x="333" y="1345"/>
                      <a:pt x="334" y="1342"/>
                    </a:cubicBezTo>
                    <a:cubicBezTo>
                      <a:pt x="334" y="1339"/>
                      <a:pt x="335" y="1337"/>
                      <a:pt x="335" y="1334"/>
                    </a:cubicBezTo>
                    <a:cubicBezTo>
                      <a:pt x="332" y="1332"/>
                      <a:pt x="329" y="1331"/>
                      <a:pt x="326" y="1330"/>
                    </a:cubicBezTo>
                    <a:cubicBezTo>
                      <a:pt x="323" y="1328"/>
                      <a:pt x="321" y="1327"/>
                      <a:pt x="319" y="1324"/>
                    </a:cubicBezTo>
                    <a:cubicBezTo>
                      <a:pt x="317" y="1322"/>
                      <a:pt x="317" y="1319"/>
                      <a:pt x="318" y="1316"/>
                    </a:cubicBezTo>
                    <a:cubicBezTo>
                      <a:pt x="324" y="1306"/>
                      <a:pt x="330" y="1296"/>
                      <a:pt x="335" y="1286"/>
                    </a:cubicBezTo>
                    <a:cubicBezTo>
                      <a:pt x="341" y="1272"/>
                      <a:pt x="346" y="1258"/>
                      <a:pt x="350" y="1243"/>
                    </a:cubicBezTo>
                    <a:cubicBezTo>
                      <a:pt x="353" y="1231"/>
                      <a:pt x="356" y="1219"/>
                      <a:pt x="359" y="1207"/>
                    </a:cubicBezTo>
                    <a:cubicBezTo>
                      <a:pt x="361" y="1196"/>
                      <a:pt x="363" y="1185"/>
                      <a:pt x="365" y="1175"/>
                    </a:cubicBezTo>
                    <a:cubicBezTo>
                      <a:pt x="365" y="1172"/>
                      <a:pt x="366" y="1170"/>
                      <a:pt x="366" y="1168"/>
                    </a:cubicBezTo>
                    <a:cubicBezTo>
                      <a:pt x="368" y="1160"/>
                      <a:pt x="369" y="1153"/>
                      <a:pt x="371" y="1146"/>
                    </a:cubicBezTo>
                    <a:cubicBezTo>
                      <a:pt x="372" y="1135"/>
                      <a:pt x="374" y="1123"/>
                      <a:pt x="375" y="1112"/>
                    </a:cubicBezTo>
                    <a:cubicBezTo>
                      <a:pt x="376" y="1110"/>
                      <a:pt x="376" y="1107"/>
                      <a:pt x="376" y="1105"/>
                    </a:cubicBezTo>
                    <a:cubicBezTo>
                      <a:pt x="376" y="1091"/>
                      <a:pt x="376" y="1077"/>
                      <a:pt x="376" y="1062"/>
                    </a:cubicBezTo>
                    <a:cubicBezTo>
                      <a:pt x="375" y="1053"/>
                      <a:pt x="374" y="1044"/>
                      <a:pt x="374" y="1034"/>
                    </a:cubicBezTo>
                    <a:cubicBezTo>
                      <a:pt x="374" y="1029"/>
                      <a:pt x="374" y="1025"/>
                      <a:pt x="371" y="1020"/>
                    </a:cubicBezTo>
                    <a:cubicBezTo>
                      <a:pt x="370" y="1021"/>
                      <a:pt x="369" y="1021"/>
                      <a:pt x="368" y="1022"/>
                    </a:cubicBezTo>
                    <a:cubicBezTo>
                      <a:pt x="359" y="1033"/>
                      <a:pt x="349" y="1043"/>
                      <a:pt x="337" y="1051"/>
                    </a:cubicBezTo>
                    <a:cubicBezTo>
                      <a:pt x="328" y="1057"/>
                      <a:pt x="320" y="1063"/>
                      <a:pt x="312" y="1070"/>
                    </a:cubicBezTo>
                    <a:cubicBezTo>
                      <a:pt x="304" y="1076"/>
                      <a:pt x="295" y="1080"/>
                      <a:pt x="286" y="1082"/>
                    </a:cubicBezTo>
                    <a:cubicBezTo>
                      <a:pt x="283" y="1083"/>
                      <a:pt x="279" y="1084"/>
                      <a:pt x="275" y="1085"/>
                    </a:cubicBezTo>
                    <a:cubicBezTo>
                      <a:pt x="272" y="1087"/>
                      <a:pt x="270" y="1086"/>
                      <a:pt x="267" y="1085"/>
                    </a:cubicBezTo>
                    <a:cubicBezTo>
                      <a:pt x="264" y="1082"/>
                      <a:pt x="261" y="1080"/>
                      <a:pt x="258" y="1077"/>
                    </a:cubicBezTo>
                    <a:cubicBezTo>
                      <a:pt x="256" y="1075"/>
                      <a:pt x="254" y="1073"/>
                      <a:pt x="253" y="1072"/>
                    </a:cubicBezTo>
                    <a:cubicBezTo>
                      <a:pt x="247" y="1078"/>
                      <a:pt x="241" y="1083"/>
                      <a:pt x="235" y="1088"/>
                    </a:cubicBezTo>
                    <a:cubicBezTo>
                      <a:pt x="226" y="1096"/>
                      <a:pt x="217" y="1103"/>
                      <a:pt x="207" y="1109"/>
                    </a:cubicBezTo>
                    <a:cubicBezTo>
                      <a:pt x="195" y="1115"/>
                      <a:pt x="182" y="1120"/>
                      <a:pt x="170" y="1125"/>
                    </a:cubicBezTo>
                    <a:cubicBezTo>
                      <a:pt x="162" y="1128"/>
                      <a:pt x="156" y="1133"/>
                      <a:pt x="149" y="1136"/>
                    </a:cubicBezTo>
                    <a:cubicBezTo>
                      <a:pt x="140" y="1140"/>
                      <a:pt x="134" y="1148"/>
                      <a:pt x="127" y="1154"/>
                    </a:cubicBezTo>
                    <a:cubicBezTo>
                      <a:pt x="119" y="1161"/>
                      <a:pt x="116" y="1160"/>
                      <a:pt x="107" y="1155"/>
                    </a:cubicBezTo>
                    <a:cubicBezTo>
                      <a:pt x="102" y="1153"/>
                      <a:pt x="99" y="1142"/>
                      <a:pt x="100" y="1136"/>
                    </a:cubicBezTo>
                    <a:cubicBezTo>
                      <a:pt x="102" y="1124"/>
                      <a:pt x="109" y="1115"/>
                      <a:pt x="118" y="1107"/>
                    </a:cubicBezTo>
                    <a:cubicBezTo>
                      <a:pt x="120" y="1106"/>
                      <a:pt x="122" y="1104"/>
                      <a:pt x="124" y="1101"/>
                    </a:cubicBezTo>
                    <a:cubicBezTo>
                      <a:pt x="122" y="1102"/>
                      <a:pt x="120" y="1102"/>
                      <a:pt x="119" y="1103"/>
                    </a:cubicBezTo>
                    <a:cubicBezTo>
                      <a:pt x="117" y="1103"/>
                      <a:pt x="116" y="1105"/>
                      <a:pt x="114" y="1105"/>
                    </a:cubicBezTo>
                    <a:cubicBezTo>
                      <a:pt x="94" y="1113"/>
                      <a:pt x="83" y="1130"/>
                      <a:pt x="71" y="1146"/>
                    </a:cubicBezTo>
                    <a:cubicBezTo>
                      <a:pt x="66" y="1152"/>
                      <a:pt x="62" y="1159"/>
                      <a:pt x="57" y="1164"/>
                    </a:cubicBezTo>
                    <a:cubicBezTo>
                      <a:pt x="49" y="1170"/>
                      <a:pt x="40" y="1176"/>
                      <a:pt x="29" y="1176"/>
                    </a:cubicBezTo>
                    <a:cubicBezTo>
                      <a:pt x="23" y="1175"/>
                      <a:pt x="17" y="1173"/>
                      <a:pt x="14" y="1168"/>
                    </a:cubicBezTo>
                    <a:cubicBezTo>
                      <a:pt x="10" y="1162"/>
                      <a:pt x="10" y="1157"/>
                      <a:pt x="12" y="1151"/>
                    </a:cubicBezTo>
                    <a:cubicBezTo>
                      <a:pt x="10" y="1150"/>
                      <a:pt x="8" y="1148"/>
                      <a:pt x="5" y="1147"/>
                    </a:cubicBezTo>
                    <a:cubicBezTo>
                      <a:pt x="1" y="1145"/>
                      <a:pt x="0" y="1141"/>
                      <a:pt x="3" y="1137"/>
                    </a:cubicBezTo>
                    <a:cubicBezTo>
                      <a:pt x="7" y="1130"/>
                      <a:pt x="12" y="1124"/>
                      <a:pt x="16" y="1117"/>
                    </a:cubicBezTo>
                    <a:cubicBezTo>
                      <a:pt x="25" y="1102"/>
                      <a:pt x="35" y="1088"/>
                      <a:pt x="42" y="1072"/>
                    </a:cubicBezTo>
                    <a:cubicBezTo>
                      <a:pt x="47" y="1062"/>
                      <a:pt x="52" y="1053"/>
                      <a:pt x="60" y="1046"/>
                    </a:cubicBezTo>
                    <a:cubicBezTo>
                      <a:pt x="65" y="1041"/>
                      <a:pt x="72" y="1037"/>
                      <a:pt x="78" y="1033"/>
                    </a:cubicBezTo>
                    <a:cubicBezTo>
                      <a:pt x="92" y="1023"/>
                      <a:pt x="109" y="1016"/>
                      <a:pt x="126" y="1012"/>
                    </a:cubicBezTo>
                    <a:cubicBezTo>
                      <a:pt x="132" y="1011"/>
                      <a:pt x="137" y="1008"/>
                      <a:pt x="142" y="1006"/>
                    </a:cubicBezTo>
                    <a:cubicBezTo>
                      <a:pt x="151" y="1003"/>
                      <a:pt x="159" y="999"/>
                      <a:pt x="168" y="996"/>
                    </a:cubicBezTo>
                    <a:cubicBezTo>
                      <a:pt x="172" y="994"/>
                      <a:pt x="177" y="992"/>
                      <a:pt x="182" y="990"/>
                    </a:cubicBezTo>
                    <a:cubicBezTo>
                      <a:pt x="176" y="983"/>
                      <a:pt x="171" y="977"/>
                      <a:pt x="166" y="970"/>
                    </a:cubicBezTo>
                    <a:cubicBezTo>
                      <a:pt x="168" y="968"/>
                      <a:pt x="170" y="967"/>
                      <a:pt x="172" y="966"/>
                    </a:cubicBezTo>
                    <a:cubicBezTo>
                      <a:pt x="180" y="959"/>
                      <a:pt x="188" y="951"/>
                      <a:pt x="196" y="944"/>
                    </a:cubicBezTo>
                    <a:cubicBezTo>
                      <a:pt x="199" y="942"/>
                      <a:pt x="202" y="941"/>
                      <a:pt x="205" y="939"/>
                    </a:cubicBezTo>
                    <a:cubicBezTo>
                      <a:pt x="212" y="932"/>
                      <a:pt x="219" y="926"/>
                      <a:pt x="226" y="919"/>
                    </a:cubicBezTo>
                    <a:cubicBezTo>
                      <a:pt x="232" y="914"/>
                      <a:pt x="238" y="909"/>
                      <a:pt x="244" y="903"/>
                    </a:cubicBezTo>
                    <a:cubicBezTo>
                      <a:pt x="254" y="893"/>
                      <a:pt x="263" y="882"/>
                      <a:pt x="273" y="871"/>
                    </a:cubicBezTo>
                    <a:cubicBezTo>
                      <a:pt x="279" y="865"/>
                      <a:pt x="284" y="859"/>
                      <a:pt x="289" y="852"/>
                    </a:cubicBezTo>
                    <a:cubicBezTo>
                      <a:pt x="291" y="850"/>
                      <a:pt x="293" y="848"/>
                      <a:pt x="294" y="845"/>
                    </a:cubicBezTo>
                    <a:cubicBezTo>
                      <a:pt x="297" y="838"/>
                      <a:pt x="302" y="832"/>
                      <a:pt x="307" y="826"/>
                    </a:cubicBezTo>
                    <a:cubicBezTo>
                      <a:pt x="311" y="821"/>
                      <a:pt x="315" y="816"/>
                      <a:pt x="318" y="811"/>
                    </a:cubicBezTo>
                    <a:cubicBezTo>
                      <a:pt x="324" y="804"/>
                      <a:pt x="329" y="797"/>
                      <a:pt x="332" y="789"/>
                    </a:cubicBezTo>
                    <a:cubicBezTo>
                      <a:pt x="334" y="786"/>
                      <a:pt x="337" y="783"/>
                      <a:pt x="340" y="780"/>
                    </a:cubicBezTo>
                    <a:cubicBezTo>
                      <a:pt x="341" y="779"/>
                      <a:pt x="343" y="777"/>
                      <a:pt x="344" y="775"/>
                    </a:cubicBezTo>
                    <a:cubicBezTo>
                      <a:pt x="347" y="767"/>
                      <a:pt x="354" y="761"/>
                      <a:pt x="358" y="753"/>
                    </a:cubicBezTo>
                    <a:cubicBezTo>
                      <a:pt x="366" y="741"/>
                      <a:pt x="373" y="729"/>
                      <a:pt x="372" y="714"/>
                    </a:cubicBezTo>
                    <a:cubicBezTo>
                      <a:pt x="372" y="711"/>
                      <a:pt x="373" y="708"/>
                      <a:pt x="374" y="705"/>
                    </a:cubicBezTo>
                    <a:cubicBezTo>
                      <a:pt x="376" y="690"/>
                      <a:pt x="379" y="674"/>
                      <a:pt x="382" y="659"/>
                    </a:cubicBezTo>
                    <a:cubicBezTo>
                      <a:pt x="383" y="655"/>
                      <a:pt x="384" y="652"/>
                      <a:pt x="385" y="648"/>
                    </a:cubicBezTo>
                    <a:cubicBezTo>
                      <a:pt x="387" y="641"/>
                      <a:pt x="389" y="635"/>
                      <a:pt x="391" y="628"/>
                    </a:cubicBezTo>
                    <a:cubicBezTo>
                      <a:pt x="394" y="620"/>
                      <a:pt x="397" y="613"/>
                      <a:pt x="400" y="605"/>
                    </a:cubicBezTo>
                    <a:cubicBezTo>
                      <a:pt x="400" y="603"/>
                      <a:pt x="401" y="601"/>
                      <a:pt x="402" y="600"/>
                    </a:cubicBezTo>
                    <a:cubicBezTo>
                      <a:pt x="403" y="597"/>
                      <a:pt x="404" y="594"/>
                      <a:pt x="405" y="591"/>
                    </a:cubicBezTo>
                    <a:cubicBezTo>
                      <a:pt x="405" y="590"/>
                      <a:pt x="406" y="589"/>
                      <a:pt x="406" y="588"/>
                    </a:cubicBezTo>
                    <a:cubicBezTo>
                      <a:pt x="408" y="571"/>
                      <a:pt x="415" y="554"/>
                      <a:pt x="419" y="538"/>
                    </a:cubicBezTo>
                    <a:cubicBezTo>
                      <a:pt x="422" y="531"/>
                      <a:pt x="425" y="524"/>
                      <a:pt x="427" y="517"/>
                    </a:cubicBezTo>
                    <a:cubicBezTo>
                      <a:pt x="429" y="513"/>
                      <a:pt x="431" y="508"/>
                      <a:pt x="432" y="504"/>
                    </a:cubicBezTo>
                    <a:cubicBezTo>
                      <a:pt x="434" y="499"/>
                      <a:pt x="437" y="498"/>
                      <a:pt x="442" y="499"/>
                    </a:cubicBezTo>
                    <a:cubicBezTo>
                      <a:pt x="448" y="500"/>
                      <a:pt x="449" y="498"/>
                      <a:pt x="447" y="493"/>
                    </a:cubicBezTo>
                    <a:cubicBezTo>
                      <a:pt x="446" y="488"/>
                      <a:pt x="445" y="484"/>
                      <a:pt x="444" y="479"/>
                    </a:cubicBezTo>
                    <a:cubicBezTo>
                      <a:pt x="433" y="478"/>
                      <a:pt x="422" y="476"/>
                      <a:pt x="412" y="472"/>
                    </a:cubicBezTo>
                    <a:cubicBezTo>
                      <a:pt x="401" y="468"/>
                      <a:pt x="391" y="464"/>
                      <a:pt x="381" y="459"/>
                    </a:cubicBezTo>
                    <a:cubicBezTo>
                      <a:pt x="374" y="455"/>
                      <a:pt x="369" y="450"/>
                      <a:pt x="364" y="445"/>
                    </a:cubicBezTo>
                    <a:cubicBezTo>
                      <a:pt x="359" y="441"/>
                      <a:pt x="354" y="436"/>
                      <a:pt x="350" y="432"/>
                    </a:cubicBezTo>
                    <a:cubicBezTo>
                      <a:pt x="347" y="429"/>
                      <a:pt x="345" y="426"/>
                      <a:pt x="342" y="423"/>
                    </a:cubicBezTo>
                    <a:cubicBezTo>
                      <a:pt x="335" y="413"/>
                      <a:pt x="328" y="403"/>
                      <a:pt x="321" y="393"/>
                    </a:cubicBezTo>
                    <a:cubicBezTo>
                      <a:pt x="317" y="385"/>
                      <a:pt x="313" y="378"/>
                      <a:pt x="310" y="370"/>
                    </a:cubicBezTo>
                    <a:cubicBezTo>
                      <a:pt x="309" y="366"/>
                      <a:pt x="306" y="362"/>
                      <a:pt x="304" y="359"/>
                    </a:cubicBezTo>
                    <a:cubicBezTo>
                      <a:pt x="302" y="356"/>
                      <a:pt x="301" y="352"/>
                      <a:pt x="300" y="349"/>
                    </a:cubicBezTo>
                    <a:cubicBezTo>
                      <a:pt x="296" y="340"/>
                      <a:pt x="294" y="331"/>
                      <a:pt x="293" y="321"/>
                    </a:cubicBezTo>
                    <a:cubicBezTo>
                      <a:pt x="293" y="318"/>
                      <a:pt x="293" y="314"/>
                      <a:pt x="293" y="310"/>
                    </a:cubicBezTo>
                    <a:cubicBezTo>
                      <a:pt x="293" y="308"/>
                      <a:pt x="292" y="307"/>
                      <a:pt x="291" y="305"/>
                    </a:cubicBezTo>
                    <a:cubicBezTo>
                      <a:pt x="289" y="302"/>
                      <a:pt x="287" y="299"/>
                      <a:pt x="286" y="295"/>
                    </a:cubicBezTo>
                    <a:cubicBezTo>
                      <a:pt x="286" y="292"/>
                      <a:pt x="284" y="289"/>
                      <a:pt x="282" y="285"/>
                    </a:cubicBezTo>
                    <a:cubicBezTo>
                      <a:pt x="285" y="279"/>
                      <a:pt x="284" y="273"/>
                      <a:pt x="283" y="266"/>
                    </a:cubicBezTo>
                    <a:cubicBezTo>
                      <a:pt x="281" y="256"/>
                      <a:pt x="282" y="246"/>
                      <a:pt x="281" y="236"/>
                    </a:cubicBezTo>
                    <a:cubicBezTo>
                      <a:pt x="281" y="229"/>
                      <a:pt x="281" y="221"/>
                      <a:pt x="281" y="213"/>
                    </a:cubicBezTo>
                    <a:cubicBezTo>
                      <a:pt x="277" y="217"/>
                      <a:pt x="274" y="222"/>
                      <a:pt x="273" y="227"/>
                    </a:cubicBezTo>
                    <a:cubicBezTo>
                      <a:pt x="271" y="234"/>
                      <a:pt x="270" y="241"/>
                      <a:pt x="269" y="248"/>
                    </a:cubicBezTo>
                    <a:cubicBezTo>
                      <a:pt x="268" y="252"/>
                      <a:pt x="266" y="254"/>
                      <a:pt x="262" y="251"/>
                    </a:cubicBezTo>
                    <a:cubicBezTo>
                      <a:pt x="259" y="248"/>
                      <a:pt x="256" y="244"/>
                      <a:pt x="256" y="239"/>
                    </a:cubicBezTo>
                    <a:cubicBezTo>
                      <a:pt x="255" y="233"/>
                      <a:pt x="254" y="228"/>
                      <a:pt x="253" y="223"/>
                    </a:cubicBezTo>
                    <a:cubicBezTo>
                      <a:pt x="253" y="220"/>
                      <a:pt x="252" y="218"/>
                      <a:pt x="253" y="216"/>
                    </a:cubicBezTo>
                    <a:cubicBezTo>
                      <a:pt x="253" y="207"/>
                      <a:pt x="254" y="199"/>
                      <a:pt x="255" y="191"/>
                    </a:cubicBezTo>
                    <a:cubicBezTo>
                      <a:pt x="255" y="184"/>
                      <a:pt x="257" y="177"/>
                      <a:pt x="260" y="171"/>
                    </a:cubicBezTo>
                    <a:cubicBezTo>
                      <a:pt x="264" y="164"/>
                      <a:pt x="263" y="156"/>
                      <a:pt x="268" y="149"/>
                    </a:cubicBezTo>
                    <a:cubicBezTo>
                      <a:pt x="273" y="141"/>
                      <a:pt x="277" y="133"/>
                      <a:pt x="282" y="125"/>
                    </a:cubicBezTo>
                    <a:cubicBezTo>
                      <a:pt x="283" y="122"/>
                      <a:pt x="286" y="120"/>
                      <a:pt x="288" y="118"/>
                    </a:cubicBezTo>
                    <a:cubicBezTo>
                      <a:pt x="294" y="111"/>
                      <a:pt x="301" y="105"/>
                      <a:pt x="307" y="99"/>
                    </a:cubicBezTo>
                    <a:cubicBezTo>
                      <a:pt x="311" y="96"/>
                      <a:pt x="313" y="92"/>
                      <a:pt x="316" y="88"/>
                    </a:cubicBezTo>
                    <a:cubicBezTo>
                      <a:pt x="320" y="83"/>
                      <a:pt x="326" y="79"/>
                      <a:pt x="331" y="74"/>
                    </a:cubicBezTo>
                    <a:cubicBezTo>
                      <a:pt x="336" y="70"/>
                      <a:pt x="342" y="66"/>
                      <a:pt x="348" y="62"/>
                    </a:cubicBezTo>
                    <a:cubicBezTo>
                      <a:pt x="356" y="56"/>
                      <a:pt x="364" y="51"/>
                      <a:pt x="373" y="48"/>
                    </a:cubicBezTo>
                    <a:cubicBezTo>
                      <a:pt x="383" y="45"/>
                      <a:pt x="393" y="42"/>
                      <a:pt x="403" y="39"/>
                    </a:cubicBezTo>
                    <a:cubicBezTo>
                      <a:pt x="404" y="39"/>
                      <a:pt x="406" y="39"/>
                      <a:pt x="407" y="39"/>
                    </a:cubicBezTo>
                    <a:cubicBezTo>
                      <a:pt x="415" y="38"/>
                      <a:pt x="424" y="37"/>
                      <a:pt x="432" y="35"/>
                    </a:cubicBezTo>
                    <a:cubicBezTo>
                      <a:pt x="442" y="32"/>
                      <a:pt x="452" y="32"/>
                      <a:pt x="462" y="32"/>
                    </a:cubicBezTo>
                    <a:cubicBezTo>
                      <a:pt x="476" y="32"/>
                      <a:pt x="490" y="32"/>
                      <a:pt x="504" y="32"/>
                    </a:cubicBezTo>
                    <a:cubicBezTo>
                      <a:pt x="514" y="33"/>
                      <a:pt x="524" y="33"/>
                      <a:pt x="533" y="38"/>
                    </a:cubicBezTo>
                    <a:cubicBezTo>
                      <a:pt x="535" y="39"/>
                      <a:pt x="539" y="39"/>
                      <a:pt x="542" y="41"/>
                    </a:cubicBezTo>
                    <a:cubicBezTo>
                      <a:pt x="548" y="43"/>
                      <a:pt x="554" y="46"/>
                      <a:pt x="560" y="49"/>
                    </a:cubicBezTo>
                    <a:cubicBezTo>
                      <a:pt x="565" y="51"/>
                      <a:pt x="567" y="51"/>
                      <a:pt x="572" y="47"/>
                    </a:cubicBezTo>
                    <a:cubicBezTo>
                      <a:pt x="577" y="42"/>
                      <a:pt x="582" y="38"/>
                      <a:pt x="588" y="34"/>
                    </a:cubicBezTo>
                    <a:cubicBezTo>
                      <a:pt x="591" y="31"/>
                      <a:pt x="593" y="31"/>
                      <a:pt x="600" y="33"/>
                    </a:cubicBezTo>
                    <a:cubicBezTo>
                      <a:pt x="601" y="31"/>
                      <a:pt x="604" y="29"/>
                      <a:pt x="606" y="27"/>
                    </a:cubicBezTo>
                    <a:cubicBezTo>
                      <a:pt x="611" y="20"/>
                      <a:pt x="617" y="15"/>
                      <a:pt x="625" y="11"/>
                    </a:cubicBezTo>
                    <a:cubicBezTo>
                      <a:pt x="629" y="10"/>
                      <a:pt x="633" y="9"/>
                      <a:pt x="637" y="8"/>
                    </a:cubicBezTo>
                    <a:cubicBezTo>
                      <a:pt x="663" y="0"/>
                      <a:pt x="689" y="4"/>
                      <a:pt x="713" y="18"/>
                    </a:cubicBezTo>
                    <a:cubicBezTo>
                      <a:pt x="719" y="21"/>
                      <a:pt x="723" y="26"/>
                      <a:pt x="727" y="32"/>
                    </a:cubicBezTo>
                    <a:cubicBezTo>
                      <a:pt x="736" y="45"/>
                      <a:pt x="744" y="58"/>
                      <a:pt x="749" y="73"/>
                    </a:cubicBezTo>
                    <a:cubicBezTo>
                      <a:pt x="753" y="85"/>
                      <a:pt x="755" y="98"/>
                      <a:pt x="757" y="111"/>
                    </a:cubicBezTo>
                    <a:cubicBezTo>
                      <a:pt x="758" y="124"/>
                      <a:pt x="760" y="138"/>
                      <a:pt x="762" y="151"/>
                    </a:cubicBezTo>
                    <a:cubicBezTo>
                      <a:pt x="764" y="161"/>
                      <a:pt x="777" y="171"/>
                      <a:pt x="787" y="170"/>
                    </a:cubicBezTo>
                    <a:cubicBezTo>
                      <a:pt x="791" y="170"/>
                      <a:pt x="795" y="170"/>
                      <a:pt x="799" y="170"/>
                    </a:cubicBezTo>
                    <a:cubicBezTo>
                      <a:pt x="803" y="169"/>
                      <a:pt x="804" y="170"/>
                      <a:pt x="804" y="174"/>
                    </a:cubicBezTo>
                    <a:cubicBezTo>
                      <a:pt x="804" y="175"/>
                      <a:pt x="804" y="177"/>
                      <a:pt x="803" y="178"/>
                    </a:cubicBezTo>
                    <a:cubicBezTo>
                      <a:pt x="800" y="190"/>
                      <a:pt x="793" y="198"/>
                      <a:pt x="782" y="205"/>
                    </a:cubicBezTo>
                    <a:cubicBezTo>
                      <a:pt x="780" y="206"/>
                      <a:pt x="778" y="207"/>
                      <a:pt x="775" y="207"/>
                    </a:cubicBezTo>
                    <a:cubicBezTo>
                      <a:pt x="767" y="208"/>
                      <a:pt x="759" y="209"/>
                      <a:pt x="750" y="210"/>
                    </a:cubicBezTo>
                    <a:close/>
                    <a:moveTo>
                      <a:pt x="563" y="1044"/>
                    </a:moveTo>
                    <a:cubicBezTo>
                      <a:pt x="561" y="1040"/>
                      <a:pt x="562" y="1036"/>
                      <a:pt x="563" y="1033"/>
                    </a:cubicBezTo>
                    <a:cubicBezTo>
                      <a:pt x="565" y="1029"/>
                      <a:pt x="567" y="1025"/>
                      <a:pt x="568" y="1022"/>
                    </a:cubicBezTo>
                    <a:cubicBezTo>
                      <a:pt x="571" y="1013"/>
                      <a:pt x="573" y="1004"/>
                      <a:pt x="576" y="996"/>
                    </a:cubicBezTo>
                    <a:cubicBezTo>
                      <a:pt x="580" y="984"/>
                      <a:pt x="584" y="973"/>
                      <a:pt x="587" y="961"/>
                    </a:cubicBezTo>
                    <a:cubicBezTo>
                      <a:pt x="587" y="958"/>
                      <a:pt x="588" y="956"/>
                      <a:pt x="589" y="953"/>
                    </a:cubicBezTo>
                    <a:cubicBezTo>
                      <a:pt x="593" y="945"/>
                      <a:pt x="596" y="937"/>
                      <a:pt x="600" y="928"/>
                    </a:cubicBezTo>
                    <a:cubicBezTo>
                      <a:pt x="603" y="920"/>
                      <a:pt x="608" y="913"/>
                      <a:pt x="611" y="904"/>
                    </a:cubicBezTo>
                    <a:cubicBezTo>
                      <a:pt x="614" y="893"/>
                      <a:pt x="619" y="883"/>
                      <a:pt x="621" y="872"/>
                    </a:cubicBezTo>
                    <a:cubicBezTo>
                      <a:pt x="622" y="869"/>
                      <a:pt x="623" y="867"/>
                      <a:pt x="623" y="865"/>
                    </a:cubicBezTo>
                    <a:cubicBezTo>
                      <a:pt x="623" y="853"/>
                      <a:pt x="623" y="841"/>
                      <a:pt x="623" y="829"/>
                    </a:cubicBezTo>
                    <a:cubicBezTo>
                      <a:pt x="624" y="819"/>
                      <a:pt x="622" y="808"/>
                      <a:pt x="620" y="798"/>
                    </a:cubicBezTo>
                    <a:cubicBezTo>
                      <a:pt x="617" y="790"/>
                      <a:pt x="615" y="783"/>
                      <a:pt x="612" y="775"/>
                    </a:cubicBezTo>
                    <a:cubicBezTo>
                      <a:pt x="608" y="761"/>
                      <a:pt x="607" y="747"/>
                      <a:pt x="600" y="734"/>
                    </a:cubicBezTo>
                    <a:cubicBezTo>
                      <a:pt x="599" y="733"/>
                      <a:pt x="599" y="732"/>
                      <a:pt x="599" y="731"/>
                    </a:cubicBezTo>
                    <a:cubicBezTo>
                      <a:pt x="597" y="725"/>
                      <a:pt x="597" y="718"/>
                      <a:pt x="592" y="713"/>
                    </a:cubicBezTo>
                    <a:cubicBezTo>
                      <a:pt x="591" y="712"/>
                      <a:pt x="591" y="711"/>
                      <a:pt x="591" y="711"/>
                    </a:cubicBezTo>
                    <a:cubicBezTo>
                      <a:pt x="589" y="703"/>
                      <a:pt x="587" y="695"/>
                      <a:pt x="583" y="688"/>
                    </a:cubicBezTo>
                    <a:cubicBezTo>
                      <a:pt x="580" y="683"/>
                      <a:pt x="581" y="681"/>
                      <a:pt x="587" y="679"/>
                    </a:cubicBezTo>
                    <a:cubicBezTo>
                      <a:pt x="589" y="681"/>
                      <a:pt x="590" y="683"/>
                      <a:pt x="591" y="685"/>
                    </a:cubicBezTo>
                    <a:cubicBezTo>
                      <a:pt x="596" y="698"/>
                      <a:pt x="601" y="711"/>
                      <a:pt x="606" y="723"/>
                    </a:cubicBezTo>
                    <a:cubicBezTo>
                      <a:pt x="609" y="730"/>
                      <a:pt x="612" y="737"/>
                      <a:pt x="614" y="744"/>
                    </a:cubicBezTo>
                    <a:cubicBezTo>
                      <a:pt x="618" y="755"/>
                      <a:pt x="622" y="768"/>
                      <a:pt x="625" y="780"/>
                    </a:cubicBezTo>
                    <a:cubicBezTo>
                      <a:pt x="628" y="791"/>
                      <a:pt x="630" y="802"/>
                      <a:pt x="633" y="812"/>
                    </a:cubicBezTo>
                    <a:cubicBezTo>
                      <a:pt x="635" y="822"/>
                      <a:pt x="632" y="831"/>
                      <a:pt x="637" y="840"/>
                    </a:cubicBezTo>
                    <a:cubicBezTo>
                      <a:pt x="637" y="841"/>
                      <a:pt x="637" y="843"/>
                      <a:pt x="637" y="844"/>
                    </a:cubicBezTo>
                    <a:cubicBezTo>
                      <a:pt x="636" y="850"/>
                      <a:pt x="635" y="856"/>
                      <a:pt x="634" y="862"/>
                    </a:cubicBezTo>
                    <a:cubicBezTo>
                      <a:pt x="631" y="872"/>
                      <a:pt x="628" y="882"/>
                      <a:pt x="624" y="892"/>
                    </a:cubicBezTo>
                    <a:cubicBezTo>
                      <a:pt x="621" y="900"/>
                      <a:pt x="618" y="909"/>
                      <a:pt x="615" y="917"/>
                    </a:cubicBezTo>
                    <a:cubicBezTo>
                      <a:pt x="611" y="925"/>
                      <a:pt x="607" y="934"/>
                      <a:pt x="604" y="942"/>
                    </a:cubicBezTo>
                    <a:cubicBezTo>
                      <a:pt x="602" y="947"/>
                      <a:pt x="600" y="953"/>
                      <a:pt x="598" y="958"/>
                    </a:cubicBezTo>
                    <a:cubicBezTo>
                      <a:pt x="594" y="972"/>
                      <a:pt x="590" y="985"/>
                      <a:pt x="586" y="998"/>
                    </a:cubicBezTo>
                    <a:cubicBezTo>
                      <a:pt x="584" y="1005"/>
                      <a:pt x="581" y="1012"/>
                      <a:pt x="579" y="1018"/>
                    </a:cubicBezTo>
                    <a:cubicBezTo>
                      <a:pt x="578" y="1023"/>
                      <a:pt x="575" y="1027"/>
                      <a:pt x="576" y="1032"/>
                    </a:cubicBezTo>
                    <a:cubicBezTo>
                      <a:pt x="582" y="1032"/>
                      <a:pt x="588" y="1032"/>
                      <a:pt x="594" y="1031"/>
                    </a:cubicBezTo>
                    <a:cubicBezTo>
                      <a:pt x="595" y="1031"/>
                      <a:pt x="596" y="1029"/>
                      <a:pt x="597" y="1028"/>
                    </a:cubicBezTo>
                    <a:cubicBezTo>
                      <a:pt x="600" y="1026"/>
                      <a:pt x="607" y="1026"/>
                      <a:pt x="607" y="1029"/>
                    </a:cubicBezTo>
                    <a:cubicBezTo>
                      <a:pt x="605" y="1034"/>
                      <a:pt x="609" y="1033"/>
                      <a:pt x="611" y="1034"/>
                    </a:cubicBezTo>
                    <a:cubicBezTo>
                      <a:pt x="622" y="1036"/>
                      <a:pt x="632" y="1038"/>
                      <a:pt x="642" y="1040"/>
                    </a:cubicBezTo>
                    <a:cubicBezTo>
                      <a:pt x="648" y="1042"/>
                      <a:pt x="654" y="1044"/>
                      <a:pt x="661" y="1045"/>
                    </a:cubicBezTo>
                    <a:cubicBezTo>
                      <a:pt x="674" y="1049"/>
                      <a:pt x="688" y="1052"/>
                      <a:pt x="701" y="1060"/>
                    </a:cubicBezTo>
                    <a:cubicBezTo>
                      <a:pt x="707" y="1063"/>
                      <a:pt x="713" y="1066"/>
                      <a:pt x="719" y="1070"/>
                    </a:cubicBezTo>
                    <a:cubicBezTo>
                      <a:pt x="719" y="1074"/>
                      <a:pt x="717" y="1079"/>
                      <a:pt x="723" y="1082"/>
                    </a:cubicBezTo>
                    <a:cubicBezTo>
                      <a:pt x="726" y="1078"/>
                      <a:pt x="728" y="1074"/>
                      <a:pt x="731" y="1069"/>
                    </a:cubicBezTo>
                    <a:cubicBezTo>
                      <a:pt x="732" y="1069"/>
                      <a:pt x="734" y="1068"/>
                      <a:pt x="736" y="1068"/>
                    </a:cubicBezTo>
                    <a:cubicBezTo>
                      <a:pt x="738" y="1063"/>
                      <a:pt x="740" y="1058"/>
                      <a:pt x="742" y="1053"/>
                    </a:cubicBezTo>
                    <a:cubicBezTo>
                      <a:pt x="747" y="1041"/>
                      <a:pt x="751" y="1029"/>
                      <a:pt x="755" y="1017"/>
                    </a:cubicBezTo>
                    <a:cubicBezTo>
                      <a:pt x="759" y="1006"/>
                      <a:pt x="762" y="995"/>
                      <a:pt x="765" y="984"/>
                    </a:cubicBezTo>
                    <a:cubicBezTo>
                      <a:pt x="766" y="981"/>
                      <a:pt x="766" y="977"/>
                      <a:pt x="768" y="974"/>
                    </a:cubicBezTo>
                    <a:cubicBezTo>
                      <a:pt x="774" y="958"/>
                      <a:pt x="780" y="941"/>
                      <a:pt x="784" y="924"/>
                    </a:cubicBezTo>
                    <a:cubicBezTo>
                      <a:pt x="786" y="919"/>
                      <a:pt x="786" y="914"/>
                      <a:pt x="788" y="909"/>
                    </a:cubicBezTo>
                    <a:cubicBezTo>
                      <a:pt x="791" y="900"/>
                      <a:pt x="795" y="892"/>
                      <a:pt x="796" y="883"/>
                    </a:cubicBezTo>
                    <a:cubicBezTo>
                      <a:pt x="796" y="879"/>
                      <a:pt x="797" y="876"/>
                      <a:pt x="797" y="872"/>
                    </a:cubicBezTo>
                    <a:cubicBezTo>
                      <a:pt x="801" y="857"/>
                      <a:pt x="802" y="841"/>
                      <a:pt x="802" y="826"/>
                    </a:cubicBezTo>
                    <a:cubicBezTo>
                      <a:pt x="802" y="809"/>
                      <a:pt x="799" y="792"/>
                      <a:pt x="796" y="775"/>
                    </a:cubicBezTo>
                    <a:cubicBezTo>
                      <a:pt x="796" y="771"/>
                      <a:pt x="795" y="767"/>
                      <a:pt x="794" y="764"/>
                    </a:cubicBezTo>
                    <a:cubicBezTo>
                      <a:pt x="788" y="744"/>
                      <a:pt x="783" y="725"/>
                      <a:pt x="774" y="707"/>
                    </a:cubicBezTo>
                    <a:cubicBezTo>
                      <a:pt x="768" y="692"/>
                      <a:pt x="761" y="677"/>
                      <a:pt x="755" y="663"/>
                    </a:cubicBezTo>
                    <a:cubicBezTo>
                      <a:pt x="754" y="661"/>
                      <a:pt x="753" y="660"/>
                      <a:pt x="753" y="658"/>
                    </a:cubicBezTo>
                    <a:cubicBezTo>
                      <a:pt x="747" y="649"/>
                      <a:pt x="740" y="640"/>
                      <a:pt x="735" y="630"/>
                    </a:cubicBezTo>
                    <a:cubicBezTo>
                      <a:pt x="728" y="620"/>
                      <a:pt x="722" y="609"/>
                      <a:pt x="716" y="598"/>
                    </a:cubicBezTo>
                    <a:cubicBezTo>
                      <a:pt x="705" y="582"/>
                      <a:pt x="692" y="569"/>
                      <a:pt x="680" y="554"/>
                    </a:cubicBezTo>
                    <a:cubicBezTo>
                      <a:pt x="672" y="545"/>
                      <a:pt x="663" y="538"/>
                      <a:pt x="654" y="530"/>
                    </a:cubicBezTo>
                    <a:cubicBezTo>
                      <a:pt x="649" y="526"/>
                      <a:pt x="643" y="523"/>
                      <a:pt x="637" y="523"/>
                    </a:cubicBezTo>
                    <a:cubicBezTo>
                      <a:pt x="632" y="522"/>
                      <a:pt x="626" y="523"/>
                      <a:pt x="621" y="519"/>
                    </a:cubicBezTo>
                    <a:cubicBezTo>
                      <a:pt x="624" y="516"/>
                      <a:pt x="627" y="514"/>
                      <a:pt x="631" y="512"/>
                    </a:cubicBezTo>
                    <a:cubicBezTo>
                      <a:pt x="622" y="497"/>
                      <a:pt x="612" y="484"/>
                      <a:pt x="598" y="473"/>
                    </a:cubicBezTo>
                    <a:cubicBezTo>
                      <a:pt x="594" y="476"/>
                      <a:pt x="590" y="480"/>
                      <a:pt x="586" y="483"/>
                    </a:cubicBezTo>
                    <a:cubicBezTo>
                      <a:pt x="577" y="489"/>
                      <a:pt x="568" y="494"/>
                      <a:pt x="558" y="498"/>
                    </a:cubicBezTo>
                    <a:cubicBezTo>
                      <a:pt x="539" y="507"/>
                      <a:pt x="518" y="510"/>
                      <a:pt x="497" y="510"/>
                    </a:cubicBezTo>
                    <a:cubicBezTo>
                      <a:pt x="488" y="511"/>
                      <a:pt x="479" y="510"/>
                      <a:pt x="469" y="510"/>
                    </a:cubicBezTo>
                    <a:cubicBezTo>
                      <a:pt x="467" y="510"/>
                      <a:pt x="464" y="510"/>
                      <a:pt x="462" y="513"/>
                    </a:cubicBezTo>
                    <a:cubicBezTo>
                      <a:pt x="459" y="517"/>
                      <a:pt x="456" y="517"/>
                      <a:pt x="452" y="514"/>
                    </a:cubicBezTo>
                    <a:cubicBezTo>
                      <a:pt x="451" y="514"/>
                      <a:pt x="449" y="513"/>
                      <a:pt x="448" y="513"/>
                    </a:cubicBezTo>
                    <a:cubicBezTo>
                      <a:pt x="447" y="514"/>
                      <a:pt x="446" y="515"/>
                      <a:pt x="445" y="517"/>
                    </a:cubicBezTo>
                    <a:cubicBezTo>
                      <a:pt x="439" y="531"/>
                      <a:pt x="431" y="544"/>
                      <a:pt x="426" y="560"/>
                    </a:cubicBezTo>
                    <a:cubicBezTo>
                      <a:pt x="425" y="562"/>
                      <a:pt x="424" y="564"/>
                      <a:pt x="423" y="566"/>
                    </a:cubicBezTo>
                    <a:cubicBezTo>
                      <a:pt x="422" y="569"/>
                      <a:pt x="421" y="571"/>
                      <a:pt x="420" y="574"/>
                    </a:cubicBezTo>
                    <a:cubicBezTo>
                      <a:pt x="418" y="578"/>
                      <a:pt x="417" y="582"/>
                      <a:pt x="416" y="586"/>
                    </a:cubicBezTo>
                    <a:cubicBezTo>
                      <a:pt x="413" y="595"/>
                      <a:pt x="411" y="604"/>
                      <a:pt x="408" y="613"/>
                    </a:cubicBezTo>
                    <a:cubicBezTo>
                      <a:pt x="407" y="618"/>
                      <a:pt x="406" y="623"/>
                      <a:pt x="402" y="627"/>
                    </a:cubicBezTo>
                    <a:cubicBezTo>
                      <a:pt x="400" y="628"/>
                      <a:pt x="399" y="630"/>
                      <a:pt x="399" y="633"/>
                    </a:cubicBezTo>
                    <a:cubicBezTo>
                      <a:pt x="398" y="635"/>
                      <a:pt x="397" y="638"/>
                      <a:pt x="396" y="640"/>
                    </a:cubicBezTo>
                    <a:cubicBezTo>
                      <a:pt x="393" y="651"/>
                      <a:pt x="389" y="662"/>
                      <a:pt x="387" y="673"/>
                    </a:cubicBezTo>
                    <a:cubicBezTo>
                      <a:pt x="383" y="698"/>
                      <a:pt x="380" y="723"/>
                      <a:pt x="376" y="748"/>
                    </a:cubicBezTo>
                    <a:cubicBezTo>
                      <a:pt x="374" y="760"/>
                      <a:pt x="375" y="772"/>
                      <a:pt x="373" y="785"/>
                    </a:cubicBezTo>
                    <a:cubicBezTo>
                      <a:pt x="371" y="804"/>
                      <a:pt x="371" y="823"/>
                      <a:pt x="371" y="843"/>
                    </a:cubicBezTo>
                    <a:cubicBezTo>
                      <a:pt x="370" y="861"/>
                      <a:pt x="370" y="880"/>
                      <a:pt x="371" y="898"/>
                    </a:cubicBezTo>
                    <a:cubicBezTo>
                      <a:pt x="371" y="918"/>
                      <a:pt x="373" y="938"/>
                      <a:pt x="374" y="959"/>
                    </a:cubicBezTo>
                    <a:cubicBezTo>
                      <a:pt x="374" y="961"/>
                      <a:pt x="374" y="964"/>
                      <a:pt x="374" y="967"/>
                    </a:cubicBezTo>
                    <a:cubicBezTo>
                      <a:pt x="375" y="975"/>
                      <a:pt x="376" y="984"/>
                      <a:pt x="377" y="992"/>
                    </a:cubicBezTo>
                    <a:cubicBezTo>
                      <a:pt x="378" y="1004"/>
                      <a:pt x="380" y="1016"/>
                      <a:pt x="381" y="1028"/>
                    </a:cubicBezTo>
                    <a:cubicBezTo>
                      <a:pt x="383" y="1041"/>
                      <a:pt x="384" y="1053"/>
                      <a:pt x="385" y="1066"/>
                    </a:cubicBezTo>
                    <a:cubicBezTo>
                      <a:pt x="385" y="1078"/>
                      <a:pt x="386" y="1091"/>
                      <a:pt x="385" y="1103"/>
                    </a:cubicBezTo>
                    <a:cubicBezTo>
                      <a:pt x="383" y="1127"/>
                      <a:pt x="380" y="1150"/>
                      <a:pt x="374" y="1173"/>
                    </a:cubicBezTo>
                    <a:cubicBezTo>
                      <a:pt x="374" y="1176"/>
                      <a:pt x="373" y="1178"/>
                      <a:pt x="373" y="1181"/>
                    </a:cubicBezTo>
                    <a:cubicBezTo>
                      <a:pt x="371" y="1194"/>
                      <a:pt x="369" y="1207"/>
                      <a:pt x="365" y="1219"/>
                    </a:cubicBezTo>
                    <a:cubicBezTo>
                      <a:pt x="363" y="1224"/>
                      <a:pt x="362" y="1228"/>
                      <a:pt x="361" y="1232"/>
                    </a:cubicBezTo>
                    <a:cubicBezTo>
                      <a:pt x="359" y="1238"/>
                      <a:pt x="357" y="1244"/>
                      <a:pt x="356" y="1251"/>
                    </a:cubicBezTo>
                    <a:cubicBezTo>
                      <a:pt x="355" y="1257"/>
                      <a:pt x="352" y="1263"/>
                      <a:pt x="350" y="1269"/>
                    </a:cubicBezTo>
                    <a:cubicBezTo>
                      <a:pt x="348" y="1277"/>
                      <a:pt x="343" y="1286"/>
                      <a:pt x="340" y="1294"/>
                    </a:cubicBezTo>
                    <a:cubicBezTo>
                      <a:pt x="338" y="1299"/>
                      <a:pt x="336" y="1304"/>
                      <a:pt x="334" y="1308"/>
                    </a:cubicBezTo>
                    <a:cubicBezTo>
                      <a:pt x="330" y="1317"/>
                      <a:pt x="330" y="1317"/>
                      <a:pt x="336" y="1323"/>
                    </a:cubicBezTo>
                    <a:cubicBezTo>
                      <a:pt x="337" y="1323"/>
                      <a:pt x="337" y="1324"/>
                      <a:pt x="337" y="1324"/>
                    </a:cubicBezTo>
                    <a:cubicBezTo>
                      <a:pt x="338" y="1324"/>
                      <a:pt x="339" y="1324"/>
                      <a:pt x="339" y="1324"/>
                    </a:cubicBezTo>
                    <a:cubicBezTo>
                      <a:pt x="345" y="1322"/>
                      <a:pt x="345" y="1322"/>
                      <a:pt x="347" y="1327"/>
                    </a:cubicBezTo>
                    <a:cubicBezTo>
                      <a:pt x="348" y="1329"/>
                      <a:pt x="349" y="1330"/>
                      <a:pt x="351" y="1331"/>
                    </a:cubicBezTo>
                    <a:cubicBezTo>
                      <a:pt x="356" y="1332"/>
                      <a:pt x="361" y="1333"/>
                      <a:pt x="365" y="1334"/>
                    </a:cubicBezTo>
                    <a:cubicBezTo>
                      <a:pt x="372" y="1336"/>
                      <a:pt x="378" y="1337"/>
                      <a:pt x="384" y="1339"/>
                    </a:cubicBezTo>
                    <a:cubicBezTo>
                      <a:pt x="400" y="1344"/>
                      <a:pt x="415" y="1349"/>
                      <a:pt x="431" y="1353"/>
                    </a:cubicBezTo>
                    <a:cubicBezTo>
                      <a:pt x="449" y="1357"/>
                      <a:pt x="468" y="1360"/>
                      <a:pt x="488" y="1361"/>
                    </a:cubicBezTo>
                    <a:cubicBezTo>
                      <a:pt x="493" y="1361"/>
                      <a:pt x="498" y="1362"/>
                      <a:pt x="503" y="1362"/>
                    </a:cubicBezTo>
                    <a:cubicBezTo>
                      <a:pt x="512" y="1363"/>
                      <a:pt x="521" y="1365"/>
                      <a:pt x="531" y="1365"/>
                    </a:cubicBezTo>
                    <a:cubicBezTo>
                      <a:pt x="542" y="1365"/>
                      <a:pt x="553" y="1363"/>
                      <a:pt x="564" y="1362"/>
                    </a:cubicBezTo>
                    <a:cubicBezTo>
                      <a:pt x="567" y="1361"/>
                      <a:pt x="571" y="1361"/>
                      <a:pt x="574" y="1360"/>
                    </a:cubicBezTo>
                    <a:cubicBezTo>
                      <a:pt x="587" y="1357"/>
                      <a:pt x="600" y="1353"/>
                      <a:pt x="612" y="1347"/>
                    </a:cubicBezTo>
                    <a:cubicBezTo>
                      <a:pt x="627" y="1341"/>
                      <a:pt x="642" y="1334"/>
                      <a:pt x="657" y="1328"/>
                    </a:cubicBezTo>
                    <a:cubicBezTo>
                      <a:pt x="666" y="1324"/>
                      <a:pt x="674" y="1320"/>
                      <a:pt x="684" y="1316"/>
                    </a:cubicBezTo>
                    <a:cubicBezTo>
                      <a:pt x="699" y="1311"/>
                      <a:pt x="715" y="1306"/>
                      <a:pt x="731" y="1301"/>
                    </a:cubicBezTo>
                    <a:cubicBezTo>
                      <a:pt x="747" y="1296"/>
                      <a:pt x="763" y="1292"/>
                      <a:pt x="780" y="1291"/>
                    </a:cubicBezTo>
                    <a:cubicBezTo>
                      <a:pt x="796" y="1290"/>
                      <a:pt x="811" y="1288"/>
                      <a:pt x="827" y="1288"/>
                    </a:cubicBezTo>
                    <a:cubicBezTo>
                      <a:pt x="834" y="1288"/>
                      <a:pt x="842" y="1288"/>
                      <a:pt x="849" y="1288"/>
                    </a:cubicBezTo>
                    <a:cubicBezTo>
                      <a:pt x="855" y="1288"/>
                      <a:pt x="862" y="1287"/>
                      <a:pt x="868" y="1287"/>
                    </a:cubicBezTo>
                    <a:cubicBezTo>
                      <a:pt x="871" y="1287"/>
                      <a:pt x="874" y="1288"/>
                      <a:pt x="877" y="1285"/>
                    </a:cubicBezTo>
                    <a:cubicBezTo>
                      <a:pt x="879" y="1283"/>
                      <a:pt x="883" y="1283"/>
                      <a:pt x="885" y="1285"/>
                    </a:cubicBezTo>
                    <a:cubicBezTo>
                      <a:pt x="889" y="1288"/>
                      <a:pt x="894" y="1287"/>
                      <a:pt x="899" y="1286"/>
                    </a:cubicBezTo>
                    <a:cubicBezTo>
                      <a:pt x="907" y="1284"/>
                      <a:pt x="915" y="1280"/>
                      <a:pt x="923" y="1275"/>
                    </a:cubicBezTo>
                    <a:cubicBezTo>
                      <a:pt x="930" y="1271"/>
                      <a:pt x="930" y="1270"/>
                      <a:pt x="926" y="1263"/>
                    </a:cubicBezTo>
                    <a:cubicBezTo>
                      <a:pt x="923" y="1258"/>
                      <a:pt x="920" y="1254"/>
                      <a:pt x="916" y="1250"/>
                    </a:cubicBezTo>
                    <a:cubicBezTo>
                      <a:pt x="906" y="1236"/>
                      <a:pt x="896" y="1221"/>
                      <a:pt x="887" y="1207"/>
                    </a:cubicBezTo>
                    <a:cubicBezTo>
                      <a:pt x="880" y="1197"/>
                      <a:pt x="874" y="1187"/>
                      <a:pt x="867" y="1178"/>
                    </a:cubicBezTo>
                    <a:cubicBezTo>
                      <a:pt x="866" y="1178"/>
                      <a:pt x="865" y="1177"/>
                      <a:pt x="865" y="1176"/>
                    </a:cubicBezTo>
                    <a:cubicBezTo>
                      <a:pt x="862" y="1170"/>
                      <a:pt x="859" y="1163"/>
                      <a:pt x="856" y="1157"/>
                    </a:cubicBezTo>
                    <a:cubicBezTo>
                      <a:pt x="854" y="1154"/>
                      <a:pt x="855" y="1151"/>
                      <a:pt x="857" y="1150"/>
                    </a:cubicBezTo>
                    <a:cubicBezTo>
                      <a:pt x="861" y="1148"/>
                      <a:pt x="862" y="1150"/>
                      <a:pt x="863" y="1152"/>
                    </a:cubicBezTo>
                    <a:cubicBezTo>
                      <a:pt x="869" y="1162"/>
                      <a:pt x="876" y="1171"/>
                      <a:pt x="882" y="1180"/>
                    </a:cubicBezTo>
                    <a:cubicBezTo>
                      <a:pt x="888" y="1188"/>
                      <a:pt x="893" y="1197"/>
                      <a:pt x="899" y="1205"/>
                    </a:cubicBezTo>
                    <a:cubicBezTo>
                      <a:pt x="903" y="1211"/>
                      <a:pt x="907" y="1217"/>
                      <a:pt x="911" y="1222"/>
                    </a:cubicBezTo>
                    <a:cubicBezTo>
                      <a:pt x="916" y="1229"/>
                      <a:pt x="921" y="1235"/>
                      <a:pt x="926" y="1242"/>
                    </a:cubicBezTo>
                    <a:cubicBezTo>
                      <a:pt x="928" y="1245"/>
                      <a:pt x="930" y="1248"/>
                      <a:pt x="932" y="1251"/>
                    </a:cubicBezTo>
                    <a:cubicBezTo>
                      <a:pt x="939" y="1247"/>
                      <a:pt x="946" y="1243"/>
                      <a:pt x="949" y="1237"/>
                    </a:cubicBezTo>
                    <a:cubicBezTo>
                      <a:pt x="942" y="1228"/>
                      <a:pt x="936" y="1220"/>
                      <a:pt x="929" y="1212"/>
                    </a:cubicBezTo>
                    <a:cubicBezTo>
                      <a:pt x="926" y="1207"/>
                      <a:pt x="923" y="1202"/>
                      <a:pt x="920" y="1197"/>
                    </a:cubicBezTo>
                    <a:cubicBezTo>
                      <a:pt x="915" y="1190"/>
                      <a:pt x="910" y="1182"/>
                      <a:pt x="905" y="1175"/>
                    </a:cubicBezTo>
                    <a:cubicBezTo>
                      <a:pt x="901" y="1169"/>
                      <a:pt x="896" y="1163"/>
                      <a:pt x="895" y="1156"/>
                    </a:cubicBezTo>
                    <a:cubicBezTo>
                      <a:pt x="884" y="1142"/>
                      <a:pt x="877" y="1126"/>
                      <a:pt x="869" y="1111"/>
                    </a:cubicBezTo>
                    <a:cubicBezTo>
                      <a:pt x="860" y="1096"/>
                      <a:pt x="852" y="1080"/>
                      <a:pt x="844" y="1065"/>
                    </a:cubicBezTo>
                    <a:cubicBezTo>
                      <a:pt x="842" y="1062"/>
                      <a:pt x="840" y="1059"/>
                      <a:pt x="838" y="1055"/>
                    </a:cubicBezTo>
                    <a:cubicBezTo>
                      <a:pt x="835" y="1048"/>
                      <a:pt x="833" y="1041"/>
                      <a:pt x="830" y="1034"/>
                    </a:cubicBezTo>
                    <a:cubicBezTo>
                      <a:pt x="826" y="1023"/>
                      <a:pt x="821" y="1013"/>
                      <a:pt x="817" y="1002"/>
                    </a:cubicBezTo>
                    <a:cubicBezTo>
                      <a:pt x="814" y="996"/>
                      <a:pt x="810" y="989"/>
                      <a:pt x="808" y="983"/>
                    </a:cubicBezTo>
                    <a:cubicBezTo>
                      <a:pt x="805" y="971"/>
                      <a:pt x="798" y="960"/>
                      <a:pt x="796" y="947"/>
                    </a:cubicBezTo>
                    <a:cubicBezTo>
                      <a:pt x="796" y="943"/>
                      <a:pt x="794" y="939"/>
                      <a:pt x="792" y="935"/>
                    </a:cubicBezTo>
                    <a:cubicBezTo>
                      <a:pt x="790" y="938"/>
                      <a:pt x="788" y="940"/>
                      <a:pt x="787" y="942"/>
                    </a:cubicBezTo>
                    <a:cubicBezTo>
                      <a:pt x="785" y="948"/>
                      <a:pt x="784" y="953"/>
                      <a:pt x="783" y="958"/>
                    </a:cubicBezTo>
                    <a:cubicBezTo>
                      <a:pt x="779" y="971"/>
                      <a:pt x="775" y="984"/>
                      <a:pt x="771" y="997"/>
                    </a:cubicBezTo>
                    <a:cubicBezTo>
                      <a:pt x="770" y="1001"/>
                      <a:pt x="769" y="1005"/>
                      <a:pt x="767" y="1009"/>
                    </a:cubicBezTo>
                    <a:cubicBezTo>
                      <a:pt x="764" y="1015"/>
                      <a:pt x="762" y="1021"/>
                      <a:pt x="761" y="1028"/>
                    </a:cubicBezTo>
                    <a:cubicBezTo>
                      <a:pt x="760" y="1030"/>
                      <a:pt x="760" y="1032"/>
                      <a:pt x="759" y="1033"/>
                    </a:cubicBezTo>
                    <a:cubicBezTo>
                      <a:pt x="752" y="1047"/>
                      <a:pt x="749" y="1062"/>
                      <a:pt x="741" y="1074"/>
                    </a:cubicBezTo>
                    <a:cubicBezTo>
                      <a:pt x="740" y="1076"/>
                      <a:pt x="740" y="1077"/>
                      <a:pt x="739" y="1079"/>
                    </a:cubicBezTo>
                    <a:cubicBezTo>
                      <a:pt x="737" y="1083"/>
                      <a:pt x="735" y="1088"/>
                      <a:pt x="732" y="1092"/>
                    </a:cubicBezTo>
                    <a:cubicBezTo>
                      <a:pt x="729" y="1096"/>
                      <a:pt x="725" y="1100"/>
                      <a:pt x="719" y="1099"/>
                    </a:cubicBezTo>
                    <a:cubicBezTo>
                      <a:pt x="715" y="1097"/>
                      <a:pt x="716" y="1091"/>
                      <a:pt x="711" y="1089"/>
                    </a:cubicBezTo>
                    <a:cubicBezTo>
                      <a:pt x="706" y="1102"/>
                      <a:pt x="701" y="1114"/>
                      <a:pt x="697" y="1126"/>
                    </a:cubicBezTo>
                    <a:cubicBezTo>
                      <a:pt x="695" y="1130"/>
                      <a:pt x="695" y="1134"/>
                      <a:pt x="693" y="1137"/>
                    </a:cubicBezTo>
                    <a:cubicBezTo>
                      <a:pt x="692" y="1141"/>
                      <a:pt x="690" y="1145"/>
                      <a:pt x="689" y="1149"/>
                    </a:cubicBezTo>
                    <a:cubicBezTo>
                      <a:pt x="687" y="1154"/>
                      <a:pt x="685" y="1159"/>
                      <a:pt x="685" y="1164"/>
                    </a:cubicBezTo>
                    <a:cubicBezTo>
                      <a:pt x="686" y="1173"/>
                      <a:pt x="688" y="1183"/>
                      <a:pt x="690" y="1192"/>
                    </a:cubicBezTo>
                    <a:cubicBezTo>
                      <a:pt x="693" y="1206"/>
                      <a:pt x="695" y="1219"/>
                      <a:pt x="692" y="1232"/>
                    </a:cubicBezTo>
                    <a:cubicBezTo>
                      <a:pt x="686" y="1234"/>
                      <a:pt x="680" y="1237"/>
                      <a:pt x="675" y="1238"/>
                    </a:cubicBezTo>
                    <a:cubicBezTo>
                      <a:pt x="673" y="1239"/>
                      <a:pt x="671" y="1239"/>
                      <a:pt x="671" y="1238"/>
                    </a:cubicBezTo>
                    <a:cubicBezTo>
                      <a:pt x="668" y="1236"/>
                      <a:pt x="665" y="1237"/>
                      <a:pt x="664" y="1238"/>
                    </a:cubicBezTo>
                    <a:cubicBezTo>
                      <a:pt x="658" y="1243"/>
                      <a:pt x="653" y="1243"/>
                      <a:pt x="646" y="1242"/>
                    </a:cubicBezTo>
                    <a:cubicBezTo>
                      <a:pt x="645" y="1242"/>
                      <a:pt x="643" y="1242"/>
                      <a:pt x="642" y="1242"/>
                    </a:cubicBezTo>
                    <a:cubicBezTo>
                      <a:pt x="636" y="1242"/>
                      <a:pt x="630" y="1240"/>
                      <a:pt x="625" y="1236"/>
                    </a:cubicBezTo>
                    <a:cubicBezTo>
                      <a:pt x="624" y="1234"/>
                      <a:pt x="621" y="1234"/>
                      <a:pt x="619" y="1234"/>
                    </a:cubicBezTo>
                    <a:cubicBezTo>
                      <a:pt x="615" y="1233"/>
                      <a:pt x="611" y="1233"/>
                      <a:pt x="607" y="1232"/>
                    </a:cubicBezTo>
                    <a:cubicBezTo>
                      <a:pt x="605" y="1232"/>
                      <a:pt x="604" y="1230"/>
                      <a:pt x="602" y="1230"/>
                    </a:cubicBezTo>
                    <a:cubicBezTo>
                      <a:pt x="595" y="1229"/>
                      <a:pt x="590" y="1226"/>
                      <a:pt x="587" y="1220"/>
                    </a:cubicBezTo>
                    <a:cubicBezTo>
                      <a:pt x="585" y="1217"/>
                      <a:pt x="584" y="1213"/>
                      <a:pt x="582" y="1209"/>
                    </a:cubicBezTo>
                    <a:cubicBezTo>
                      <a:pt x="574" y="1207"/>
                      <a:pt x="569" y="1200"/>
                      <a:pt x="562" y="1196"/>
                    </a:cubicBezTo>
                    <a:cubicBezTo>
                      <a:pt x="561" y="1195"/>
                      <a:pt x="561" y="1194"/>
                      <a:pt x="561" y="1193"/>
                    </a:cubicBezTo>
                    <a:cubicBezTo>
                      <a:pt x="559" y="1189"/>
                      <a:pt x="558" y="1185"/>
                      <a:pt x="556" y="1182"/>
                    </a:cubicBezTo>
                    <a:cubicBezTo>
                      <a:pt x="556" y="1181"/>
                      <a:pt x="556" y="1179"/>
                      <a:pt x="556" y="1178"/>
                    </a:cubicBezTo>
                    <a:cubicBezTo>
                      <a:pt x="558" y="1172"/>
                      <a:pt x="557" y="1166"/>
                      <a:pt x="556" y="1160"/>
                    </a:cubicBezTo>
                    <a:cubicBezTo>
                      <a:pt x="555" y="1151"/>
                      <a:pt x="556" y="1142"/>
                      <a:pt x="555" y="1133"/>
                    </a:cubicBezTo>
                    <a:cubicBezTo>
                      <a:pt x="555" y="1131"/>
                      <a:pt x="555" y="1129"/>
                      <a:pt x="556" y="1127"/>
                    </a:cubicBezTo>
                    <a:cubicBezTo>
                      <a:pt x="560" y="1111"/>
                      <a:pt x="568" y="1097"/>
                      <a:pt x="574" y="1083"/>
                    </a:cubicBezTo>
                    <a:cubicBezTo>
                      <a:pt x="577" y="1075"/>
                      <a:pt x="581" y="1069"/>
                      <a:pt x="584" y="1061"/>
                    </a:cubicBezTo>
                    <a:cubicBezTo>
                      <a:pt x="587" y="1055"/>
                      <a:pt x="589" y="1048"/>
                      <a:pt x="591" y="1040"/>
                    </a:cubicBezTo>
                    <a:cubicBezTo>
                      <a:pt x="581" y="1038"/>
                      <a:pt x="573" y="1046"/>
                      <a:pt x="563" y="1044"/>
                    </a:cubicBezTo>
                    <a:close/>
                    <a:moveTo>
                      <a:pt x="1027" y="1727"/>
                    </a:moveTo>
                    <a:cubicBezTo>
                      <a:pt x="1035" y="1728"/>
                      <a:pt x="1044" y="1726"/>
                      <a:pt x="1052" y="1723"/>
                    </a:cubicBezTo>
                    <a:cubicBezTo>
                      <a:pt x="1062" y="1718"/>
                      <a:pt x="1071" y="1712"/>
                      <a:pt x="1078" y="1704"/>
                    </a:cubicBezTo>
                    <a:cubicBezTo>
                      <a:pt x="1085" y="1698"/>
                      <a:pt x="1091" y="1690"/>
                      <a:pt x="1097" y="1684"/>
                    </a:cubicBezTo>
                    <a:cubicBezTo>
                      <a:pt x="1106" y="1675"/>
                      <a:pt x="1112" y="1665"/>
                      <a:pt x="1118" y="1654"/>
                    </a:cubicBezTo>
                    <a:cubicBezTo>
                      <a:pt x="1128" y="1637"/>
                      <a:pt x="1133" y="1617"/>
                      <a:pt x="1135" y="1597"/>
                    </a:cubicBezTo>
                    <a:cubicBezTo>
                      <a:pt x="1136" y="1593"/>
                      <a:pt x="1135" y="1590"/>
                      <a:pt x="1132" y="1588"/>
                    </a:cubicBezTo>
                    <a:cubicBezTo>
                      <a:pt x="1130" y="1586"/>
                      <a:pt x="1128" y="1584"/>
                      <a:pt x="1126" y="1582"/>
                    </a:cubicBezTo>
                    <a:cubicBezTo>
                      <a:pt x="1121" y="1574"/>
                      <a:pt x="1116" y="1567"/>
                      <a:pt x="1110" y="1559"/>
                    </a:cubicBezTo>
                    <a:cubicBezTo>
                      <a:pt x="1104" y="1550"/>
                      <a:pt x="1097" y="1540"/>
                      <a:pt x="1091" y="1530"/>
                    </a:cubicBezTo>
                    <a:cubicBezTo>
                      <a:pt x="1082" y="1514"/>
                      <a:pt x="1071" y="1499"/>
                      <a:pt x="1060" y="1484"/>
                    </a:cubicBezTo>
                    <a:cubicBezTo>
                      <a:pt x="1055" y="1477"/>
                      <a:pt x="1050" y="1470"/>
                      <a:pt x="1044" y="1463"/>
                    </a:cubicBezTo>
                    <a:cubicBezTo>
                      <a:pt x="1040" y="1457"/>
                      <a:pt x="1034" y="1451"/>
                      <a:pt x="1029" y="1445"/>
                    </a:cubicBezTo>
                    <a:cubicBezTo>
                      <a:pt x="1025" y="1441"/>
                      <a:pt x="1020" y="1438"/>
                      <a:pt x="1016" y="1434"/>
                    </a:cubicBezTo>
                    <a:cubicBezTo>
                      <a:pt x="1010" y="1429"/>
                      <a:pt x="1004" y="1423"/>
                      <a:pt x="998" y="1418"/>
                    </a:cubicBezTo>
                    <a:cubicBezTo>
                      <a:pt x="988" y="1410"/>
                      <a:pt x="977" y="1402"/>
                      <a:pt x="967" y="1395"/>
                    </a:cubicBezTo>
                    <a:cubicBezTo>
                      <a:pt x="965" y="1393"/>
                      <a:pt x="962" y="1392"/>
                      <a:pt x="960" y="1390"/>
                    </a:cubicBezTo>
                    <a:cubicBezTo>
                      <a:pt x="953" y="1383"/>
                      <a:pt x="944" y="1379"/>
                      <a:pt x="937" y="1373"/>
                    </a:cubicBezTo>
                    <a:cubicBezTo>
                      <a:pt x="933" y="1371"/>
                      <a:pt x="929" y="1370"/>
                      <a:pt x="925" y="1368"/>
                    </a:cubicBezTo>
                    <a:cubicBezTo>
                      <a:pt x="923" y="1367"/>
                      <a:pt x="921" y="1366"/>
                      <a:pt x="920" y="1365"/>
                    </a:cubicBezTo>
                    <a:cubicBezTo>
                      <a:pt x="913" y="1357"/>
                      <a:pt x="906" y="1350"/>
                      <a:pt x="901" y="1340"/>
                    </a:cubicBezTo>
                    <a:cubicBezTo>
                      <a:pt x="895" y="1328"/>
                      <a:pt x="888" y="1316"/>
                      <a:pt x="882" y="1304"/>
                    </a:cubicBezTo>
                    <a:cubicBezTo>
                      <a:pt x="881" y="1301"/>
                      <a:pt x="878" y="1300"/>
                      <a:pt x="875" y="1299"/>
                    </a:cubicBezTo>
                    <a:cubicBezTo>
                      <a:pt x="864" y="1297"/>
                      <a:pt x="854" y="1298"/>
                      <a:pt x="843" y="1299"/>
                    </a:cubicBezTo>
                    <a:cubicBezTo>
                      <a:pt x="839" y="1299"/>
                      <a:pt x="835" y="1298"/>
                      <a:pt x="831" y="1298"/>
                    </a:cubicBezTo>
                    <a:cubicBezTo>
                      <a:pt x="824" y="1298"/>
                      <a:pt x="817" y="1299"/>
                      <a:pt x="810" y="1299"/>
                    </a:cubicBezTo>
                    <a:cubicBezTo>
                      <a:pt x="795" y="1300"/>
                      <a:pt x="781" y="1301"/>
                      <a:pt x="767" y="1303"/>
                    </a:cubicBezTo>
                    <a:cubicBezTo>
                      <a:pt x="749" y="1305"/>
                      <a:pt x="733" y="1311"/>
                      <a:pt x="716" y="1317"/>
                    </a:cubicBezTo>
                    <a:cubicBezTo>
                      <a:pt x="713" y="1319"/>
                      <a:pt x="712" y="1320"/>
                      <a:pt x="714" y="1323"/>
                    </a:cubicBezTo>
                    <a:cubicBezTo>
                      <a:pt x="716" y="1328"/>
                      <a:pt x="718" y="1334"/>
                      <a:pt x="720" y="1340"/>
                    </a:cubicBezTo>
                    <a:cubicBezTo>
                      <a:pt x="723" y="1348"/>
                      <a:pt x="724" y="1358"/>
                      <a:pt x="729" y="1367"/>
                    </a:cubicBezTo>
                    <a:cubicBezTo>
                      <a:pt x="738" y="1381"/>
                      <a:pt x="742" y="1397"/>
                      <a:pt x="753" y="1410"/>
                    </a:cubicBezTo>
                    <a:cubicBezTo>
                      <a:pt x="759" y="1418"/>
                      <a:pt x="764" y="1427"/>
                      <a:pt x="770" y="1434"/>
                    </a:cubicBezTo>
                    <a:cubicBezTo>
                      <a:pt x="777" y="1443"/>
                      <a:pt x="785" y="1450"/>
                      <a:pt x="793" y="1457"/>
                    </a:cubicBezTo>
                    <a:cubicBezTo>
                      <a:pt x="802" y="1464"/>
                      <a:pt x="811" y="1471"/>
                      <a:pt x="819" y="1478"/>
                    </a:cubicBezTo>
                    <a:cubicBezTo>
                      <a:pt x="826" y="1484"/>
                      <a:pt x="832" y="1490"/>
                      <a:pt x="839" y="1495"/>
                    </a:cubicBezTo>
                    <a:cubicBezTo>
                      <a:pt x="851" y="1505"/>
                      <a:pt x="862" y="1513"/>
                      <a:pt x="874" y="1523"/>
                    </a:cubicBezTo>
                    <a:cubicBezTo>
                      <a:pt x="877" y="1525"/>
                      <a:pt x="881" y="1527"/>
                      <a:pt x="883" y="1530"/>
                    </a:cubicBezTo>
                    <a:cubicBezTo>
                      <a:pt x="885" y="1533"/>
                      <a:pt x="889" y="1533"/>
                      <a:pt x="892" y="1536"/>
                    </a:cubicBezTo>
                    <a:cubicBezTo>
                      <a:pt x="895" y="1539"/>
                      <a:pt x="899" y="1542"/>
                      <a:pt x="903" y="1544"/>
                    </a:cubicBezTo>
                    <a:cubicBezTo>
                      <a:pt x="907" y="1547"/>
                      <a:pt x="908" y="1552"/>
                      <a:pt x="913" y="1552"/>
                    </a:cubicBezTo>
                    <a:cubicBezTo>
                      <a:pt x="913" y="1552"/>
                      <a:pt x="914" y="1553"/>
                      <a:pt x="914" y="1553"/>
                    </a:cubicBezTo>
                    <a:cubicBezTo>
                      <a:pt x="915" y="1557"/>
                      <a:pt x="918" y="1558"/>
                      <a:pt x="920" y="1559"/>
                    </a:cubicBezTo>
                    <a:cubicBezTo>
                      <a:pt x="924" y="1561"/>
                      <a:pt x="927" y="1563"/>
                      <a:pt x="930" y="1565"/>
                    </a:cubicBezTo>
                    <a:cubicBezTo>
                      <a:pt x="937" y="1569"/>
                      <a:pt x="943" y="1574"/>
                      <a:pt x="950" y="1578"/>
                    </a:cubicBezTo>
                    <a:cubicBezTo>
                      <a:pt x="953" y="1580"/>
                      <a:pt x="956" y="1584"/>
                      <a:pt x="960" y="1585"/>
                    </a:cubicBezTo>
                    <a:cubicBezTo>
                      <a:pt x="967" y="1587"/>
                      <a:pt x="972" y="1592"/>
                      <a:pt x="977" y="1598"/>
                    </a:cubicBezTo>
                    <a:cubicBezTo>
                      <a:pt x="983" y="1605"/>
                      <a:pt x="989" y="1612"/>
                      <a:pt x="995" y="1619"/>
                    </a:cubicBezTo>
                    <a:cubicBezTo>
                      <a:pt x="997" y="1621"/>
                      <a:pt x="998" y="1624"/>
                      <a:pt x="1000" y="1628"/>
                    </a:cubicBezTo>
                    <a:cubicBezTo>
                      <a:pt x="1002" y="1628"/>
                      <a:pt x="1004" y="1629"/>
                      <a:pt x="1005" y="1629"/>
                    </a:cubicBezTo>
                    <a:cubicBezTo>
                      <a:pt x="1009" y="1639"/>
                      <a:pt x="1014" y="1648"/>
                      <a:pt x="1017" y="1657"/>
                    </a:cubicBezTo>
                    <a:cubicBezTo>
                      <a:pt x="1021" y="1665"/>
                      <a:pt x="1024" y="1673"/>
                      <a:pt x="1025" y="1681"/>
                    </a:cubicBezTo>
                    <a:cubicBezTo>
                      <a:pt x="1027" y="1689"/>
                      <a:pt x="1030" y="1697"/>
                      <a:pt x="1028" y="1706"/>
                    </a:cubicBezTo>
                    <a:cubicBezTo>
                      <a:pt x="1027" y="1712"/>
                      <a:pt x="1028" y="1719"/>
                      <a:pt x="1027" y="1727"/>
                    </a:cubicBezTo>
                    <a:close/>
                    <a:moveTo>
                      <a:pt x="596" y="360"/>
                    </a:moveTo>
                    <a:cubicBezTo>
                      <a:pt x="609" y="350"/>
                      <a:pt x="618" y="337"/>
                      <a:pt x="626" y="324"/>
                    </a:cubicBezTo>
                    <a:cubicBezTo>
                      <a:pt x="629" y="320"/>
                      <a:pt x="632" y="315"/>
                      <a:pt x="634" y="310"/>
                    </a:cubicBezTo>
                    <a:cubicBezTo>
                      <a:pt x="640" y="294"/>
                      <a:pt x="644" y="278"/>
                      <a:pt x="647" y="261"/>
                    </a:cubicBezTo>
                    <a:cubicBezTo>
                      <a:pt x="650" y="246"/>
                      <a:pt x="649" y="231"/>
                      <a:pt x="648" y="216"/>
                    </a:cubicBezTo>
                    <a:cubicBezTo>
                      <a:pt x="648" y="206"/>
                      <a:pt x="646" y="196"/>
                      <a:pt x="643" y="187"/>
                    </a:cubicBezTo>
                    <a:cubicBezTo>
                      <a:pt x="640" y="175"/>
                      <a:pt x="638" y="163"/>
                      <a:pt x="632" y="153"/>
                    </a:cubicBezTo>
                    <a:cubicBezTo>
                      <a:pt x="629" y="147"/>
                      <a:pt x="625" y="140"/>
                      <a:pt x="622" y="134"/>
                    </a:cubicBezTo>
                    <a:cubicBezTo>
                      <a:pt x="614" y="131"/>
                      <a:pt x="617" y="121"/>
                      <a:pt x="612" y="116"/>
                    </a:cubicBezTo>
                    <a:cubicBezTo>
                      <a:pt x="611" y="116"/>
                      <a:pt x="611" y="115"/>
                      <a:pt x="611" y="115"/>
                    </a:cubicBezTo>
                    <a:cubicBezTo>
                      <a:pt x="605" y="105"/>
                      <a:pt x="599" y="96"/>
                      <a:pt x="592" y="86"/>
                    </a:cubicBezTo>
                    <a:cubicBezTo>
                      <a:pt x="588" y="81"/>
                      <a:pt x="584" y="75"/>
                      <a:pt x="579" y="71"/>
                    </a:cubicBezTo>
                    <a:cubicBezTo>
                      <a:pt x="576" y="68"/>
                      <a:pt x="573" y="65"/>
                      <a:pt x="569" y="65"/>
                    </a:cubicBezTo>
                    <a:cubicBezTo>
                      <a:pt x="564" y="64"/>
                      <a:pt x="562" y="62"/>
                      <a:pt x="560" y="58"/>
                    </a:cubicBezTo>
                    <a:cubicBezTo>
                      <a:pt x="558" y="53"/>
                      <a:pt x="554" y="51"/>
                      <a:pt x="549" y="50"/>
                    </a:cubicBezTo>
                    <a:cubicBezTo>
                      <a:pt x="544" y="48"/>
                      <a:pt x="540" y="47"/>
                      <a:pt x="535" y="45"/>
                    </a:cubicBezTo>
                    <a:cubicBezTo>
                      <a:pt x="525" y="41"/>
                      <a:pt x="515" y="39"/>
                      <a:pt x="504" y="40"/>
                    </a:cubicBezTo>
                    <a:cubicBezTo>
                      <a:pt x="501" y="40"/>
                      <a:pt x="498" y="40"/>
                      <a:pt x="495" y="39"/>
                    </a:cubicBezTo>
                    <a:cubicBezTo>
                      <a:pt x="489" y="39"/>
                      <a:pt x="482" y="39"/>
                      <a:pt x="476" y="39"/>
                    </a:cubicBezTo>
                    <a:cubicBezTo>
                      <a:pt x="471" y="39"/>
                      <a:pt x="467" y="40"/>
                      <a:pt x="462" y="40"/>
                    </a:cubicBezTo>
                    <a:cubicBezTo>
                      <a:pt x="457" y="40"/>
                      <a:pt x="451" y="39"/>
                      <a:pt x="446" y="40"/>
                    </a:cubicBezTo>
                    <a:cubicBezTo>
                      <a:pt x="430" y="45"/>
                      <a:pt x="415" y="45"/>
                      <a:pt x="399" y="49"/>
                    </a:cubicBezTo>
                    <a:cubicBezTo>
                      <a:pt x="390" y="52"/>
                      <a:pt x="381" y="53"/>
                      <a:pt x="372" y="58"/>
                    </a:cubicBezTo>
                    <a:cubicBezTo>
                      <a:pt x="364" y="62"/>
                      <a:pt x="357" y="66"/>
                      <a:pt x="350" y="71"/>
                    </a:cubicBezTo>
                    <a:cubicBezTo>
                      <a:pt x="342" y="77"/>
                      <a:pt x="333" y="82"/>
                      <a:pt x="327" y="90"/>
                    </a:cubicBezTo>
                    <a:cubicBezTo>
                      <a:pt x="320" y="100"/>
                      <a:pt x="311" y="109"/>
                      <a:pt x="301" y="117"/>
                    </a:cubicBezTo>
                    <a:cubicBezTo>
                      <a:pt x="298" y="119"/>
                      <a:pt x="296" y="122"/>
                      <a:pt x="294" y="124"/>
                    </a:cubicBezTo>
                    <a:cubicBezTo>
                      <a:pt x="288" y="132"/>
                      <a:pt x="284" y="140"/>
                      <a:pt x="279" y="148"/>
                    </a:cubicBezTo>
                    <a:cubicBezTo>
                      <a:pt x="272" y="161"/>
                      <a:pt x="268" y="174"/>
                      <a:pt x="265" y="188"/>
                    </a:cubicBezTo>
                    <a:cubicBezTo>
                      <a:pt x="263" y="197"/>
                      <a:pt x="263" y="206"/>
                      <a:pt x="262" y="214"/>
                    </a:cubicBezTo>
                    <a:cubicBezTo>
                      <a:pt x="261" y="217"/>
                      <a:pt x="262" y="220"/>
                      <a:pt x="262" y="223"/>
                    </a:cubicBezTo>
                    <a:cubicBezTo>
                      <a:pt x="264" y="221"/>
                      <a:pt x="265" y="219"/>
                      <a:pt x="266" y="216"/>
                    </a:cubicBezTo>
                    <a:cubicBezTo>
                      <a:pt x="268" y="213"/>
                      <a:pt x="269" y="209"/>
                      <a:pt x="271" y="206"/>
                    </a:cubicBezTo>
                    <a:cubicBezTo>
                      <a:pt x="278" y="199"/>
                      <a:pt x="283" y="190"/>
                      <a:pt x="290" y="183"/>
                    </a:cubicBezTo>
                    <a:cubicBezTo>
                      <a:pt x="296" y="176"/>
                      <a:pt x="304" y="170"/>
                      <a:pt x="313" y="166"/>
                    </a:cubicBezTo>
                    <a:cubicBezTo>
                      <a:pt x="317" y="164"/>
                      <a:pt x="320" y="165"/>
                      <a:pt x="321" y="169"/>
                    </a:cubicBezTo>
                    <a:cubicBezTo>
                      <a:pt x="322" y="171"/>
                      <a:pt x="323" y="173"/>
                      <a:pt x="323" y="176"/>
                    </a:cubicBezTo>
                    <a:cubicBezTo>
                      <a:pt x="323" y="189"/>
                      <a:pt x="328" y="202"/>
                      <a:pt x="332" y="214"/>
                    </a:cubicBezTo>
                    <a:cubicBezTo>
                      <a:pt x="335" y="221"/>
                      <a:pt x="339" y="227"/>
                      <a:pt x="346" y="233"/>
                    </a:cubicBezTo>
                    <a:cubicBezTo>
                      <a:pt x="347" y="227"/>
                      <a:pt x="348" y="223"/>
                      <a:pt x="348" y="219"/>
                    </a:cubicBezTo>
                    <a:cubicBezTo>
                      <a:pt x="351" y="204"/>
                      <a:pt x="357" y="190"/>
                      <a:pt x="364" y="177"/>
                    </a:cubicBezTo>
                    <a:cubicBezTo>
                      <a:pt x="366" y="173"/>
                      <a:pt x="368" y="172"/>
                      <a:pt x="371" y="175"/>
                    </a:cubicBezTo>
                    <a:cubicBezTo>
                      <a:pt x="379" y="180"/>
                      <a:pt x="386" y="186"/>
                      <a:pt x="389" y="195"/>
                    </a:cubicBezTo>
                    <a:cubicBezTo>
                      <a:pt x="391" y="200"/>
                      <a:pt x="393" y="205"/>
                      <a:pt x="395" y="210"/>
                    </a:cubicBezTo>
                    <a:cubicBezTo>
                      <a:pt x="396" y="212"/>
                      <a:pt x="397" y="214"/>
                      <a:pt x="398" y="216"/>
                    </a:cubicBezTo>
                    <a:cubicBezTo>
                      <a:pt x="404" y="208"/>
                      <a:pt x="407" y="199"/>
                      <a:pt x="409" y="190"/>
                    </a:cubicBezTo>
                    <a:cubicBezTo>
                      <a:pt x="411" y="185"/>
                      <a:pt x="412" y="184"/>
                      <a:pt x="418" y="186"/>
                    </a:cubicBezTo>
                    <a:cubicBezTo>
                      <a:pt x="426" y="190"/>
                      <a:pt x="433" y="196"/>
                      <a:pt x="438" y="203"/>
                    </a:cubicBezTo>
                    <a:cubicBezTo>
                      <a:pt x="448" y="214"/>
                      <a:pt x="459" y="225"/>
                      <a:pt x="463" y="241"/>
                    </a:cubicBezTo>
                    <a:cubicBezTo>
                      <a:pt x="472" y="228"/>
                      <a:pt x="476" y="214"/>
                      <a:pt x="477" y="198"/>
                    </a:cubicBezTo>
                    <a:cubicBezTo>
                      <a:pt x="481" y="199"/>
                      <a:pt x="484" y="200"/>
                      <a:pt x="485" y="201"/>
                    </a:cubicBezTo>
                    <a:cubicBezTo>
                      <a:pt x="495" y="212"/>
                      <a:pt x="503" y="224"/>
                      <a:pt x="504" y="239"/>
                    </a:cubicBezTo>
                    <a:cubicBezTo>
                      <a:pt x="504" y="245"/>
                      <a:pt x="505" y="252"/>
                      <a:pt x="508" y="257"/>
                    </a:cubicBezTo>
                    <a:cubicBezTo>
                      <a:pt x="511" y="255"/>
                      <a:pt x="512" y="252"/>
                      <a:pt x="514" y="250"/>
                    </a:cubicBezTo>
                    <a:cubicBezTo>
                      <a:pt x="515" y="249"/>
                      <a:pt x="516" y="248"/>
                      <a:pt x="517" y="247"/>
                    </a:cubicBezTo>
                    <a:cubicBezTo>
                      <a:pt x="520" y="245"/>
                      <a:pt x="524" y="242"/>
                      <a:pt x="527" y="240"/>
                    </a:cubicBezTo>
                    <a:cubicBezTo>
                      <a:pt x="532" y="237"/>
                      <a:pt x="538" y="232"/>
                      <a:pt x="544" y="234"/>
                    </a:cubicBezTo>
                    <a:cubicBezTo>
                      <a:pt x="559" y="236"/>
                      <a:pt x="568" y="245"/>
                      <a:pt x="573" y="259"/>
                    </a:cubicBezTo>
                    <a:cubicBezTo>
                      <a:pt x="577" y="270"/>
                      <a:pt x="578" y="282"/>
                      <a:pt x="575" y="294"/>
                    </a:cubicBezTo>
                    <a:cubicBezTo>
                      <a:pt x="573" y="302"/>
                      <a:pt x="572" y="311"/>
                      <a:pt x="564" y="317"/>
                    </a:cubicBezTo>
                    <a:cubicBezTo>
                      <a:pt x="564" y="318"/>
                      <a:pt x="563" y="319"/>
                      <a:pt x="563" y="320"/>
                    </a:cubicBezTo>
                    <a:cubicBezTo>
                      <a:pt x="577" y="331"/>
                      <a:pt x="587" y="345"/>
                      <a:pt x="596" y="360"/>
                    </a:cubicBezTo>
                    <a:close/>
                    <a:moveTo>
                      <a:pt x="482" y="1371"/>
                    </a:moveTo>
                    <a:cubicBezTo>
                      <a:pt x="467" y="1368"/>
                      <a:pt x="454" y="1366"/>
                      <a:pt x="441" y="1364"/>
                    </a:cubicBezTo>
                    <a:cubicBezTo>
                      <a:pt x="430" y="1361"/>
                      <a:pt x="418" y="1359"/>
                      <a:pt x="407" y="1356"/>
                    </a:cubicBezTo>
                    <a:cubicBezTo>
                      <a:pt x="395" y="1352"/>
                      <a:pt x="383" y="1347"/>
                      <a:pt x="370" y="1344"/>
                    </a:cubicBezTo>
                    <a:cubicBezTo>
                      <a:pt x="362" y="1343"/>
                      <a:pt x="354" y="1340"/>
                      <a:pt x="345" y="1338"/>
                    </a:cubicBezTo>
                    <a:cubicBezTo>
                      <a:pt x="345" y="1340"/>
                      <a:pt x="344" y="1341"/>
                      <a:pt x="344" y="1343"/>
                    </a:cubicBezTo>
                    <a:cubicBezTo>
                      <a:pt x="341" y="1356"/>
                      <a:pt x="338" y="1369"/>
                      <a:pt x="337" y="1383"/>
                    </a:cubicBezTo>
                    <a:cubicBezTo>
                      <a:pt x="336" y="1395"/>
                      <a:pt x="336" y="1407"/>
                      <a:pt x="336" y="1420"/>
                    </a:cubicBezTo>
                    <a:cubicBezTo>
                      <a:pt x="337" y="1444"/>
                      <a:pt x="338" y="1467"/>
                      <a:pt x="338" y="1491"/>
                    </a:cubicBezTo>
                    <a:cubicBezTo>
                      <a:pt x="339" y="1506"/>
                      <a:pt x="340" y="1522"/>
                      <a:pt x="340" y="1537"/>
                    </a:cubicBezTo>
                    <a:cubicBezTo>
                      <a:pt x="341" y="1553"/>
                      <a:pt x="341" y="1569"/>
                      <a:pt x="341" y="1585"/>
                    </a:cubicBezTo>
                    <a:cubicBezTo>
                      <a:pt x="341" y="1595"/>
                      <a:pt x="341" y="1605"/>
                      <a:pt x="341" y="1615"/>
                    </a:cubicBezTo>
                    <a:cubicBezTo>
                      <a:pt x="341" y="1637"/>
                      <a:pt x="341" y="1660"/>
                      <a:pt x="341" y="1682"/>
                    </a:cubicBezTo>
                    <a:cubicBezTo>
                      <a:pt x="340" y="1702"/>
                      <a:pt x="338" y="1721"/>
                      <a:pt x="333" y="1740"/>
                    </a:cubicBezTo>
                    <a:cubicBezTo>
                      <a:pt x="332" y="1745"/>
                      <a:pt x="330" y="1749"/>
                      <a:pt x="327" y="1753"/>
                    </a:cubicBezTo>
                    <a:cubicBezTo>
                      <a:pt x="322" y="1758"/>
                      <a:pt x="317" y="1763"/>
                      <a:pt x="314" y="1769"/>
                    </a:cubicBezTo>
                    <a:cubicBezTo>
                      <a:pt x="309" y="1777"/>
                      <a:pt x="303" y="1784"/>
                      <a:pt x="295" y="1789"/>
                    </a:cubicBezTo>
                    <a:cubicBezTo>
                      <a:pt x="294" y="1790"/>
                      <a:pt x="292" y="1792"/>
                      <a:pt x="291" y="1794"/>
                    </a:cubicBezTo>
                    <a:cubicBezTo>
                      <a:pt x="299" y="1803"/>
                      <a:pt x="310" y="1806"/>
                      <a:pt x="321" y="1807"/>
                    </a:cubicBezTo>
                    <a:cubicBezTo>
                      <a:pt x="336" y="1808"/>
                      <a:pt x="352" y="1806"/>
                      <a:pt x="367" y="1802"/>
                    </a:cubicBezTo>
                    <a:cubicBezTo>
                      <a:pt x="380" y="1799"/>
                      <a:pt x="393" y="1798"/>
                      <a:pt x="407" y="1797"/>
                    </a:cubicBezTo>
                    <a:cubicBezTo>
                      <a:pt x="419" y="1796"/>
                      <a:pt x="430" y="1793"/>
                      <a:pt x="440" y="1785"/>
                    </a:cubicBezTo>
                    <a:cubicBezTo>
                      <a:pt x="446" y="1781"/>
                      <a:pt x="448" y="1776"/>
                      <a:pt x="447" y="1768"/>
                    </a:cubicBezTo>
                    <a:cubicBezTo>
                      <a:pt x="445" y="1753"/>
                      <a:pt x="448" y="1738"/>
                      <a:pt x="450" y="1724"/>
                    </a:cubicBezTo>
                    <a:cubicBezTo>
                      <a:pt x="450" y="1719"/>
                      <a:pt x="452" y="1713"/>
                      <a:pt x="452" y="1708"/>
                    </a:cubicBezTo>
                    <a:cubicBezTo>
                      <a:pt x="453" y="1702"/>
                      <a:pt x="454" y="1696"/>
                      <a:pt x="455" y="1690"/>
                    </a:cubicBezTo>
                    <a:cubicBezTo>
                      <a:pt x="457" y="1684"/>
                      <a:pt x="459" y="1678"/>
                      <a:pt x="459" y="1671"/>
                    </a:cubicBezTo>
                    <a:cubicBezTo>
                      <a:pt x="460" y="1657"/>
                      <a:pt x="466" y="1643"/>
                      <a:pt x="468" y="1628"/>
                    </a:cubicBezTo>
                    <a:cubicBezTo>
                      <a:pt x="470" y="1617"/>
                      <a:pt x="473" y="1605"/>
                      <a:pt x="473" y="1594"/>
                    </a:cubicBezTo>
                    <a:cubicBezTo>
                      <a:pt x="474" y="1583"/>
                      <a:pt x="478" y="1572"/>
                      <a:pt x="479" y="1561"/>
                    </a:cubicBezTo>
                    <a:cubicBezTo>
                      <a:pt x="479" y="1551"/>
                      <a:pt x="482" y="1541"/>
                      <a:pt x="483" y="1531"/>
                    </a:cubicBezTo>
                    <a:cubicBezTo>
                      <a:pt x="484" y="1525"/>
                      <a:pt x="484" y="1518"/>
                      <a:pt x="486" y="1512"/>
                    </a:cubicBezTo>
                    <a:cubicBezTo>
                      <a:pt x="490" y="1497"/>
                      <a:pt x="488" y="1483"/>
                      <a:pt x="485" y="1468"/>
                    </a:cubicBezTo>
                    <a:cubicBezTo>
                      <a:pt x="483" y="1456"/>
                      <a:pt x="481" y="1443"/>
                      <a:pt x="478" y="1431"/>
                    </a:cubicBezTo>
                    <a:cubicBezTo>
                      <a:pt x="478" y="1426"/>
                      <a:pt x="476" y="1421"/>
                      <a:pt x="476" y="1416"/>
                    </a:cubicBezTo>
                    <a:cubicBezTo>
                      <a:pt x="477" y="1407"/>
                      <a:pt x="478" y="1397"/>
                      <a:pt x="479" y="1388"/>
                    </a:cubicBezTo>
                    <a:cubicBezTo>
                      <a:pt x="480" y="1383"/>
                      <a:pt x="481" y="1377"/>
                      <a:pt x="482" y="1371"/>
                    </a:cubicBezTo>
                    <a:close/>
                    <a:moveTo>
                      <a:pt x="399" y="267"/>
                    </a:moveTo>
                    <a:cubicBezTo>
                      <a:pt x="395" y="267"/>
                      <a:pt x="391" y="268"/>
                      <a:pt x="389" y="264"/>
                    </a:cubicBezTo>
                    <a:cubicBezTo>
                      <a:pt x="396" y="253"/>
                      <a:pt x="407" y="250"/>
                      <a:pt x="419" y="246"/>
                    </a:cubicBezTo>
                    <a:cubicBezTo>
                      <a:pt x="430" y="242"/>
                      <a:pt x="441" y="241"/>
                      <a:pt x="453" y="243"/>
                    </a:cubicBezTo>
                    <a:cubicBezTo>
                      <a:pt x="454" y="237"/>
                      <a:pt x="452" y="233"/>
                      <a:pt x="450" y="230"/>
                    </a:cubicBezTo>
                    <a:cubicBezTo>
                      <a:pt x="446" y="224"/>
                      <a:pt x="442" y="219"/>
                      <a:pt x="438" y="213"/>
                    </a:cubicBezTo>
                    <a:cubicBezTo>
                      <a:pt x="432" y="207"/>
                      <a:pt x="426" y="201"/>
                      <a:pt x="418" y="197"/>
                    </a:cubicBezTo>
                    <a:cubicBezTo>
                      <a:pt x="417" y="201"/>
                      <a:pt x="416" y="206"/>
                      <a:pt x="414" y="209"/>
                    </a:cubicBezTo>
                    <a:cubicBezTo>
                      <a:pt x="410" y="217"/>
                      <a:pt x="406" y="224"/>
                      <a:pt x="402" y="231"/>
                    </a:cubicBezTo>
                    <a:cubicBezTo>
                      <a:pt x="401" y="232"/>
                      <a:pt x="400" y="234"/>
                      <a:pt x="399" y="235"/>
                    </a:cubicBezTo>
                    <a:cubicBezTo>
                      <a:pt x="397" y="237"/>
                      <a:pt x="393" y="237"/>
                      <a:pt x="391" y="235"/>
                    </a:cubicBezTo>
                    <a:cubicBezTo>
                      <a:pt x="389" y="233"/>
                      <a:pt x="388" y="230"/>
                      <a:pt x="389" y="227"/>
                    </a:cubicBezTo>
                    <a:cubicBezTo>
                      <a:pt x="390" y="221"/>
                      <a:pt x="389" y="215"/>
                      <a:pt x="387" y="209"/>
                    </a:cubicBezTo>
                    <a:cubicBezTo>
                      <a:pt x="386" y="206"/>
                      <a:pt x="386" y="203"/>
                      <a:pt x="384" y="200"/>
                    </a:cubicBezTo>
                    <a:cubicBezTo>
                      <a:pt x="381" y="193"/>
                      <a:pt x="378" y="186"/>
                      <a:pt x="370" y="183"/>
                    </a:cubicBezTo>
                    <a:cubicBezTo>
                      <a:pt x="366" y="192"/>
                      <a:pt x="363" y="200"/>
                      <a:pt x="359" y="209"/>
                    </a:cubicBezTo>
                    <a:cubicBezTo>
                      <a:pt x="358" y="212"/>
                      <a:pt x="358" y="216"/>
                      <a:pt x="358" y="219"/>
                    </a:cubicBezTo>
                    <a:cubicBezTo>
                      <a:pt x="356" y="226"/>
                      <a:pt x="355" y="234"/>
                      <a:pt x="357" y="242"/>
                    </a:cubicBezTo>
                    <a:cubicBezTo>
                      <a:pt x="357" y="244"/>
                      <a:pt x="358" y="246"/>
                      <a:pt x="356" y="247"/>
                    </a:cubicBezTo>
                    <a:cubicBezTo>
                      <a:pt x="354" y="247"/>
                      <a:pt x="352" y="247"/>
                      <a:pt x="351" y="246"/>
                    </a:cubicBezTo>
                    <a:cubicBezTo>
                      <a:pt x="348" y="243"/>
                      <a:pt x="345" y="241"/>
                      <a:pt x="342" y="238"/>
                    </a:cubicBezTo>
                    <a:cubicBezTo>
                      <a:pt x="338" y="234"/>
                      <a:pt x="333" y="229"/>
                      <a:pt x="330" y="225"/>
                    </a:cubicBezTo>
                    <a:cubicBezTo>
                      <a:pt x="325" y="218"/>
                      <a:pt x="322" y="209"/>
                      <a:pt x="320" y="201"/>
                    </a:cubicBezTo>
                    <a:cubicBezTo>
                      <a:pt x="318" y="193"/>
                      <a:pt x="317" y="185"/>
                      <a:pt x="315" y="176"/>
                    </a:cubicBezTo>
                    <a:cubicBezTo>
                      <a:pt x="303" y="178"/>
                      <a:pt x="296" y="187"/>
                      <a:pt x="295" y="197"/>
                    </a:cubicBezTo>
                    <a:cubicBezTo>
                      <a:pt x="294" y="207"/>
                      <a:pt x="293" y="218"/>
                      <a:pt x="293" y="229"/>
                    </a:cubicBezTo>
                    <a:cubicBezTo>
                      <a:pt x="293" y="234"/>
                      <a:pt x="291" y="238"/>
                      <a:pt x="294" y="243"/>
                    </a:cubicBezTo>
                    <a:cubicBezTo>
                      <a:pt x="295" y="244"/>
                      <a:pt x="294" y="246"/>
                      <a:pt x="294" y="248"/>
                    </a:cubicBezTo>
                    <a:cubicBezTo>
                      <a:pt x="294" y="256"/>
                      <a:pt x="293" y="264"/>
                      <a:pt x="299" y="272"/>
                    </a:cubicBezTo>
                    <a:cubicBezTo>
                      <a:pt x="300" y="273"/>
                      <a:pt x="300" y="275"/>
                      <a:pt x="300" y="276"/>
                    </a:cubicBezTo>
                    <a:cubicBezTo>
                      <a:pt x="303" y="276"/>
                      <a:pt x="307" y="277"/>
                      <a:pt x="310" y="276"/>
                    </a:cubicBezTo>
                    <a:cubicBezTo>
                      <a:pt x="318" y="274"/>
                      <a:pt x="324" y="277"/>
                      <a:pt x="331" y="280"/>
                    </a:cubicBezTo>
                    <a:cubicBezTo>
                      <a:pt x="333" y="280"/>
                      <a:pt x="335" y="281"/>
                      <a:pt x="337" y="282"/>
                    </a:cubicBezTo>
                    <a:cubicBezTo>
                      <a:pt x="341" y="285"/>
                      <a:pt x="344" y="288"/>
                      <a:pt x="344" y="293"/>
                    </a:cubicBezTo>
                    <a:cubicBezTo>
                      <a:pt x="340" y="294"/>
                      <a:pt x="337" y="295"/>
                      <a:pt x="334" y="291"/>
                    </a:cubicBezTo>
                    <a:cubicBezTo>
                      <a:pt x="332" y="288"/>
                      <a:pt x="328" y="287"/>
                      <a:pt x="325" y="285"/>
                    </a:cubicBezTo>
                    <a:cubicBezTo>
                      <a:pt x="321" y="297"/>
                      <a:pt x="319" y="310"/>
                      <a:pt x="305" y="313"/>
                    </a:cubicBezTo>
                    <a:cubicBezTo>
                      <a:pt x="307" y="320"/>
                      <a:pt x="308" y="326"/>
                      <a:pt x="310" y="332"/>
                    </a:cubicBezTo>
                    <a:cubicBezTo>
                      <a:pt x="311" y="334"/>
                      <a:pt x="312" y="336"/>
                      <a:pt x="311" y="338"/>
                    </a:cubicBezTo>
                    <a:cubicBezTo>
                      <a:pt x="310" y="343"/>
                      <a:pt x="312" y="347"/>
                      <a:pt x="314" y="352"/>
                    </a:cubicBezTo>
                    <a:cubicBezTo>
                      <a:pt x="317" y="358"/>
                      <a:pt x="321" y="363"/>
                      <a:pt x="322" y="369"/>
                    </a:cubicBezTo>
                    <a:cubicBezTo>
                      <a:pt x="324" y="377"/>
                      <a:pt x="328" y="383"/>
                      <a:pt x="332" y="390"/>
                    </a:cubicBezTo>
                    <a:cubicBezTo>
                      <a:pt x="334" y="394"/>
                      <a:pt x="336" y="398"/>
                      <a:pt x="339" y="401"/>
                    </a:cubicBezTo>
                    <a:cubicBezTo>
                      <a:pt x="347" y="413"/>
                      <a:pt x="352" y="426"/>
                      <a:pt x="365" y="433"/>
                    </a:cubicBezTo>
                    <a:cubicBezTo>
                      <a:pt x="366" y="434"/>
                      <a:pt x="366" y="435"/>
                      <a:pt x="367" y="436"/>
                    </a:cubicBezTo>
                    <a:cubicBezTo>
                      <a:pt x="373" y="443"/>
                      <a:pt x="381" y="449"/>
                      <a:pt x="388" y="455"/>
                    </a:cubicBezTo>
                    <a:cubicBezTo>
                      <a:pt x="390" y="457"/>
                      <a:pt x="393" y="458"/>
                      <a:pt x="396" y="459"/>
                    </a:cubicBezTo>
                    <a:cubicBezTo>
                      <a:pt x="401" y="461"/>
                      <a:pt x="406" y="462"/>
                      <a:pt x="412" y="464"/>
                    </a:cubicBezTo>
                    <a:cubicBezTo>
                      <a:pt x="415" y="466"/>
                      <a:pt x="419" y="468"/>
                      <a:pt x="423" y="469"/>
                    </a:cubicBezTo>
                    <a:cubicBezTo>
                      <a:pt x="431" y="471"/>
                      <a:pt x="440" y="475"/>
                      <a:pt x="448" y="467"/>
                    </a:cubicBezTo>
                    <a:cubicBezTo>
                      <a:pt x="449" y="466"/>
                      <a:pt x="450" y="466"/>
                      <a:pt x="451" y="466"/>
                    </a:cubicBezTo>
                    <a:cubicBezTo>
                      <a:pt x="452" y="468"/>
                      <a:pt x="453" y="470"/>
                      <a:pt x="453" y="472"/>
                    </a:cubicBezTo>
                    <a:cubicBezTo>
                      <a:pt x="459" y="471"/>
                      <a:pt x="465" y="471"/>
                      <a:pt x="470" y="470"/>
                    </a:cubicBezTo>
                    <a:cubicBezTo>
                      <a:pt x="479" y="468"/>
                      <a:pt x="488" y="467"/>
                      <a:pt x="496" y="462"/>
                    </a:cubicBezTo>
                    <a:cubicBezTo>
                      <a:pt x="507" y="457"/>
                      <a:pt x="517" y="451"/>
                      <a:pt x="527" y="445"/>
                    </a:cubicBezTo>
                    <a:cubicBezTo>
                      <a:pt x="535" y="440"/>
                      <a:pt x="541" y="435"/>
                      <a:pt x="544" y="426"/>
                    </a:cubicBezTo>
                    <a:cubicBezTo>
                      <a:pt x="546" y="420"/>
                      <a:pt x="549" y="414"/>
                      <a:pt x="551" y="409"/>
                    </a:cubicBezTo>
                    <a:cubicBezTo>
                      <a:pt x="554" y="404"/>
                      <a:pt x="555" y="403"/>
                      <a:pt x="562" y="406"/>
                    </a:cubicBezTo>
                    <a:cubicBezTo>
                      <a:pt x="559" y="412"/>
                      <a:pt x="557" y="420"/>
                      <a:pt x="554" y="426"/>
                    </a:cubicBezTo>
                    <a:cubicBezTo>
                      <a:pt x="551" y="432"/>
                      <a:pt x="548" y="437"/>
                      <a:pt x="544" y="441"/>
                    </a:cubicBezTo>
                    <a:cubicBezTo>
                      <a:pt x="538" y="446"/>
                      <a:pt x="530" y="449"/>
                      <a:pt x="524" y="453"/>
                    </a:cubicBezTo>
                    <a:cubicBezTo>
                      <a:pt x="522" y="454"/>
                      <a:pt x="520" y="455"/>
                      <a:pt x="518" y="456"/>
                    </a:cubicBezTo>
                    <a:cubicBezTo>
                      <a:pt x="509" y="465"/>
                      <a:pt x="497" y="470"/>
                      <a:pt x="484" y="473"/>
                    </a:cubicBezTo>
                    <a:cubicBezTo>
                      <a:pt x="477" y="474"/>
                      <a:pt x="470" y="475"/>
                      <a:pt x="463" y="476"/>
                    </a:cubicBezTo>
                    <a:cubicBezTo>
                      <a:pt x="460" y="477"/>
                      <a:pt x="458" y="478"/>
                      <a:pt x="458" y="481"/>
                    </a:cubicBezTo>
                    <a:cubicBezTo>
                      <a:pt x="459" y="488"/>
                      <a:pt x="460" y="494"/>
                      <a:pt x="461" y="501"/>
                    </a:cubicBezTo>
                    <a:cubicBezTo>
                      <a:pt x="468" y="502"/>
                      <a:pt x="475" y="503"/>
                      <a:pt x="481" y="503"/>
                    </a:cubicBezTo>
                    <a:cubicBezTo>
                      <a:pt x="489" y="503"/>
                      <a:pt x="497" y="503"/>
                      <a:pt x="504" y="503"/>
                    </a:cubicBezTo>
                    <a:cubicBezTo>
                      <a:pt x="519" y="502"/>
                      <a:pt x="534" y="498"/>
                      <a:pt x="548" y="493"/>
                    </a:cubicBezTo>
                    <a:cubicBezTo>
                      <a:pt x="561" y="488"/>
                      <a:pt x="573" y="480"/>
                      <a:pt x="583" y="471"/>
                    </a:cubicBezTo>
                    <a:cubicBezTo>
                      <a:pt x="586" y="468"/>
                      <a:pt x="587" y="466"/>
                      <a:pt x="585" y="462"/>
                    </a:cubicBezTo>
                    <a:cubicBezTo>
                      <a:pt x="581" y="451"/>
                      <a:pt x="580" y="440"/>
                      <a:pt x="579" y="428"/>
                    </a:cubicBezTo>
                    <a:cubicBezTo>
                      <a:pt x="578" y="422"/>
                      <a:pt x="579" y="417"/>
                      <a:pt x="579" y="411"/>
                    </a:cubicBezTo>
                    <a:cubicBezTo>
                      <a:pt x="579" y="397"/>
                      <a:pt x="582" y="384"/>
                      <a:pt x="588" y="372"/>
                    </a:cubicBezTo>
                    <a:cubicBezTo>
                      <a:pt x="590" y="369"/>
                      <a:pt x="589" y="366"/>
                      <a:pt x="588" y="363"/>
                    </a:cubicBezTo>
                    <a:cubicBezTo>
                      <a:pt x="584" y="353"/>
                      <a:pt x="577" y="345"/>
                      <a:pt x="570" y="337"/>
                    </a:cubicBezTo>
                    <a:cubicBezTo>
                      <a:pt x="564" y="330"/>
                      <a:pt x="557" y="328"/>
                      <a:pt x="547" y="331"/>
                    </a:cubicBezTo>
                    <a:cubicBezTo>
                      <a:pt x="540" y="333"/>
                      <a:pt x="532" y="327"/>
                      <a:pt x="529" y="319"/>
                    </a:cubicBezTo>
                    <a:cubicBezTo>
                      <a:pt x="530" y="319"/>
                      <a:pt x="531" y="318"/>
                      <a:pt x="533" y="318"/>
                    </a:cubicBezTo>
                    <a:cubicBezTo>
                      <a:pt x="535" y="318"/>
                      <a:pt x="538" y="319"/>
                      <a:pt x="541" y="320"/>
                    </a:cubicBezTo>
                    <a:cubicBezTo>
                      <a:pt x="548" y="322"/>
                      <a:pt x="553" y="319"/>
                      <a:pt x="556" y="313"/>
                    </a:cubicBezTo>
                    <a:cubicBezTo>
                      <a:pt x="564" y="302"/>
                      <a:pt x="567" y="289"/>
                      <a:pt x="568" y="276"/>
                    </a:cubicBezTo>
                    <a:cubicBezTo>
                      <a:pt x="569" y="274"/>
                      <a:pt x="568" y="271"/>
                      <a:pt x="568" y="269"/>
                    </a:cubicBezTo>
                    <a:cubicBezTo>
                      <a:pt x="567" y="266"/>
                      <a:pt x="566" y="263"/>
                      <a:pt x="565" y="260"/>
                    </a:cubicBezTo>
                    <a:cubicBezTo>
                      <a:pt x="563" y="253"/>
                      <a:pt x="559" y="248"/>
                      <a:pt x="552" y="245"/>
                    </a:cubicBezTo>
                    <a:cubicBezTo>
                      <a:pt x="544" y="242"/>
                      <a:pt x="532" y="246"/>
                      <a:pt x="528" y="253"/>
                    </a:cubicBezTo>
                    <a:cubicBezTo>
                      <a:pt x="523" y="261"/>
                      <a:pt x="515" y="267"/>
                      <a:pt x="512" y="276"/>
                    </a:cubicBezTo>
                    <a:cubicBezTo>
                      <a:pt x="511" y="278"/>
                      <a:pt x="509" y="280"/>
                      <a:pt x="507" y="282"/>
                    </a:cubicBezTo>
                    <a:cubicBezTo>
                      <a:pt x="502" y="278"/>
                      <a:pt x="496" y="275"/>
                      <a:pt x="497" y="268"/>
                    </a:cubicBezTo>
                    <a:cubicBezTo>
                      <a:pt x="497" y="257"/>
                      <a:pt x="496" y="247"/>
                      <a:pt x="493" y="237"/>
                    </a:cubicBezTo>
                    <a:cubicBezTo>
                      <a:pt x="491" y="230"/>
                      <a:pt x="489" y="223"/>
                      <a:pt x="487" y="217"/>
                    </a:cubicBezTo>
                    <a:cubicBezTo>
                      <a:pt x="486" y="217"/>
                      <a:pt x="486" y="217"/>
                      <a:pt x="485" y="217"/>
                    </a:cubicBezTo>
                    <a:cubicBezTo>
                      <a:pt x="482" y="225"/>
                      <a:pt x="479" y="234"/>
                      <a:pt x="475" y="242"/>
                    </a:cubicBezTo>
                    <a:cubicBezTo>
                      <a:pt x="471" y="250"/>
                      <a:pt x="467" y="257"/>
                      <a:pt x="462" y="265"/>
                    </a:cubicBezTo>
                    <a:cubicBezTo>
                      <a:pt x="457" y="264"/>
                      <a:pt x="455" y="261"/>
                      <a:pt x="454" y="256"/>
                    </a:cubicBezTo>
                    <a:cubicBezTo>
                      <a:pt x="453" y="251"/>
                      <a:pt x="449" y="248"/>
                      <a:pt x="444" y="248"/>
                    </a:cubicBezTo>
                    <a:cubicBezTo>
                      <a:pt x="440" y="248"/>
                      <a:pt x="436" y="249"/>
                      <a:pt x="431" y="250"/>
                    </a:cubicBezTo>
                    <a:cubicBezTo>
                      <a:pt x="433" y="252"/>
                      <a:pt x="434" y="253"/>
                      <a:pt x="435" y="254"/>
                    </a:cubicBezTo>
                    <a:cubicBezTo>
                      <a:pt x="437" y="262"/>
                      <a:pt x="436" y="271"/>
                      <a:pt x="430" y="277"/>
                    </a:cubicBezTo>
                    <a:cubicBezTo>
                      <a:pt x="427" y="281"/>
                      <a:pt x="422" y="284"/>
                      <a:pt x="417" y="285"/>
                    </a:cubicBezTo>
                    <a:cubicBezTo>
                      <a:pt x="412" y="286"/>
                      <a:pt x="404" y="282"/>
                      <a:pt x="402" y="275"/>
                    </a:cubicBezTo>
                    <a:cubicBezTo>
                      <a:pt x="402" y="272"/>
                      <a:pt x="400" y="270"/>
                      <a:pt x="399" y="267"/>
                    </a:cubicBezTo>
                    <a:close/>
                    <a:moveTo>
                      <a:pt x="270" y="1076"/>
                    </a:moveTo>
                    <a:cubicBezTo>
                      <a:pt x="279" y="1072"/>
                      <a:pt x="288" y="1067"/>
                      <a:pt x="297" y="1062"/>
                    </a:cubicBezTo>
                    <a:cubicBezTo>
                      <a:pt x="302" y="1059"/>
                      <a:pt x="306" y="1056"/>
                      <a:pt x="311" y="1053"/>
                    </a:cubicBezTo>
                    <a:cubicBezTo>
                      <a:pt x="316" y="1050"/>
                      <a:pt x="322" y="1047"/>
                      <a:pt x="327" y="1044"/>
                    </a:cubicBezTo>
                    <a:cubicBezTo>
                      <a:pt x="329" y="1043"/>
                      <a:pt x="331" y="1042"/>
                      <a:pt x="332" y="1041"/>
                    </a:cubicBezTo>
                    <a:cubicBezTo>
                      <a:pt x="343" y="1031"/>
                      <a:pt x="353" y="1022"/>
                      <a:pt x="364" y="1013"/>
                    </a:cubicBezTo>
                    <a:cubicBezTo>
                      <a:pt x="368" y="1009"/>
                      <a:pt x="370" y="1005"/>
                      <a:pt x="369" y="999"/>
                    </a:cubicBezTo>
                    <a:cubicBezTo>
                      <a:pt x="368" y="989"/>
                      <a:pt x="367" y="980"/>
                      <a:pt x="366" y="970"/>
                    </a:cubicBezTo>
                    <a:cubicBezTo>
                      <a:pt x="364" y="953"/>
                      <a:pt x="365" y="935"/>
                      <a:pt x="363" y="917"/>
                    </a:cubicBezTo>
                    <a:cubicBezTo>
                      <a:pt x="362" y="909"/>
                      <a:pt x="362" y="902"/>
                      <a:pt x="363" y="894"/>
                    </a:cubicBezTo>
                    <a:cubicBezTo>
                      <a:pt x="364" y="885"/>
                      <a:pt x="362" y="876"/>
                      <a:pt x="362" y="867"/>
                    </a:cubicBezTo>
                    <a:cubicBezTo>
                      <a:pt x="363" y="854"/>
                      <a:pt x="363" y="842"/>
                      <a:pt x="363" y="829"/>
                    </a:cubicBezTo>
                    <a:cubicBezTo>
                      <a:pt x="363" y="820"/>
                      <a:pt x="363" y="811"/>
                      <a:pt x="364" y="802"/>
                    </a:cubicBezTo>
                    <a:cubicBezTo>
                      <a:pt x="365" y="788"/>
                      <a:pt x="366" y="774"/>
                      <a:pt x="368" y="760"/>
                    </a:cubicBezTo>
                    <a:cubicBezTo>
                      <a:pt x="368" y="759"/>
                      <a:pt x="367" y="758"/>
                      <a:pt x="367" y="755"/>
                    </a:cubicBezTo>
                    <a:cubicBezTo>
                      <a:pt x="361" y="762"/>
                      <a:pt x="356" y="768"/>
                      <a:pt x="352" y="774"/>
                    </a:cubicBezTo>
                    <a:cubicBezTo>
                      <a:pt x="344" y="785"/>
                      <a:pt x="337" y="797"/>
                      <a:pt x="329" y="808"/>
                    </a:cubicBezTo>
                    <a:cubicBezTo>
                      <a:pt x="322" y="818"/>
                      <a:pt x="315" y="828"/>
                      <a:pt x="308" y="838"/>
                    </a:cubicBezTo>
                    <a:cubicBezTo>
                      <a:pt x="299" y="850"/>
                      <a:pt x="291" y="863"/>
                      <a:pt x="282" y="874"/>
                    </a:cubicBezTo>
                    <a:cubicBezTo>
                      <a:pt x="271" y="888"/>
                      <a:pt x="257" y="901"/>
                      <a:pt x="244" y="913"/>
                    </a:cubicBezTo>
                    <a:cubicBezTo>
                      <a:pt x="241" y="916"/>
                      <a:pt x="239" y="918"/>
                      <a:pt x="237" y="920"/>
                    </a:cubicBezTo>
                    <a:cubicBezTo>
                      <a:pt x="229" y="927"/>
                      <a:pt x="222" y="934"/>
                      <a:pt x="214" y="941"/>
                    </a:cubicBezTo>
                    <a:cubicBezTo>
                      <a:pt x="211" y="944"/>
                      <a:pt x="208" y="946"/>
                      <a:pt x="205" y="949"/>
                    </a:cubicBezTo>
                    <a:cubicBezTo>
                      <a:pt x="199" y="953"/>
                      <a:pt x="194" y="957"/>
                      <a:pt x="189" y="962"/>
                    </a:cubicBezTo>
                    <a:cubicBezTo>
                      <a:pt x="185" y="965"/>
                      <a:pt x="182" y="969"/>
                      <a:pt x="178" y="973"/>
                    </a:cubicBezTo>
                    <a:cubicBezTo>
                      <a:pt x="181" y="977"/>
                      <a:pt x="184" y="981"/>
                      <a:pt x="187" y="984"/>
                    </a:cubicBezTo>
                    <a:cubicBezTo>
                      <a:pt x="190" y="988"/>
                      <a:pt x="194" y="991"/>
                      <a:pt x="197" y="994"/>
                    </a:cubicBezTo>
                    <a:cubicBezTo>
                      <a:pt x="206" y="1003"/>
                      <a:pt x="215" y="1012"/>
                      <a:pt x="222" y="1022"/>
                    </a:cubicBezTo>
                    <a:cubicBezTo>
                      <a:pt x="224" y="1025"/>
                      <a:pt x="227" y="1028"/>
                      <a:pt x="229" y="1031"/>
                    </a:cubicBezTo>
                    <a:cubicBezTo>
                      <a:pt x="232" y="1034"/>
                      <a:pt x="234" y="1037"/>
                      <a:pt x="237" y="1040"/>
                    </a:cubicBezTo>
                    <a:cubicBezTo>
                      <a:pt x="239" y="1043"/>
                      <a:pt x="242" y="1046"/>
                      <a:pt x="244" y="1049"/>
                    </a:cubicBezTo>
                    <a:cubicBezTo>
                      <a:pt x="247" y="1051"/>
                      <a:pt x="248" y="1056"/>
                      <a:pt x="253" y="1056"/>
                    </a:cubicBezTo>
                    <a:cubicBezTo>
                      <a:pt x="258" y="1057"/>
                      <a:pt x="255" y="1063"/>
                      <a:pt x="258" y="1066"/>
                    </a:cubicBezTo>
                    <a:cubicBezTo>
                      <a:pt x="258" y="1066"/>
                      <a:pt x="258" y="1066"/>
                      <a:pt x="258" y="1066"/>
                    </a:cubicBezTo>
                    <a:cubicBezTo>
                      <a:pt x="262" y="1069"/>
                      <a:pt x="265" y="1072"/>
                      <a:pt x="270" y="1076"/>
                    </a:cubicBezTo>
                    <a:close/>
                    <a:moveTo>
                      <a:pt x="450" y="1789"/>
                    </a:moveTo>
                    <a:cubicBezTo>
                      <a:pt x="441" y="1796"/>
                      <a:pt x="431" y="1800"/>
                      <a:pt x="421" y="1802"/>
                    </a:cubicBezTo>
                    <a:cubicBezTo>
                      <a:pt x="416" y="1803"/>
                      <a:pt x="411" y="1804"/>
                      <a:pt x="406" y="1805"/>
                    </a:cubicBezTo>
                    <a:cubicBezTo>
                      <a:pt x="394" y="1806"/>
                      <a:pt x="381" y="1807"/>
                      <a:pt x="369" y="1809"/>
                    </a:cubicBezTo>
                    <a:cubicBezTo>
                      <a:pt x="364" y="1809"/>
                      <a:pt x="360" y="1811"/>
                      <a:pt x="355" y="1812"/>
                    </a:cubicBezTo>
                    <a:cubicBezTo>
                      <a:pt x="346" y="1812"/>
                      <a:pt x="337" y="1813"/>
                      <a:pt x="328" y="1813"/>
                    </a:cubicBezTo>
                    <a:cubicBezTo>
                      <a:pt x="313" y="1814"/>
                      <a:pt x="300" y="1811"/>
                      <a:pt x="288" y="1803"/>
                    </a:cubicBezTo>
                    <a:cubicBezTo>
                      <a:pt x="285" y="1801"/>
                      <a:pt x="283" y="1801"/>
                      <a:pt x="280" y="1803"/>
                    </a:cubicBezTo>
                    <a:cubicBezTo>
                      <a:pt x="278" y="1805"/>
                      <a:pt x="275" y="1808"/>
                      <a:pt x="271" y="1809"/>
                    </a:cubicBezTo>
                    <a:cubicBezTo>
                      <a:pt x="262" y="1814"/>
                      <a:pt x="254" y="1821"/>
                      <a:pt x="243" y="1824"/>
                    </a:cubicBezTo>
                    <a:cubicBezTo>
                      <a:pt x="235" y="1826"/>
                      <a:pt x="227" y="1830"/>
                      <a:pt x="220" y="1834"/>
                    </a:cubicBezTo>
                    <a:cubicBezTo>
                      <a:pt x="216" y="1837"/>
                      <a:pt x="212" y="1841"/>
                      <a:pt x="207" y="1843"/>
                    </a:cubicBezTo>
                    <a:cubicBezTo>
                      <a:pt x="199" y="1848"/>
                      <a:pt x="192" y="1854"/>
                      <a:pt x="184" y="1858"/>
                    </a:cubicBezTo>
                    <a:cubicBezTo>
                      <a:pt x="180" y="1861"/>
                      <a:pt x="176" y="1863"/>
                      <a:pt x="174" y="1867"/>
                    </a:cubicBezTo>
                    <a:cubicBezTo>
                      <a:pt x="169" y="1876"/>
                      <a:pt x="164" y="1885"/>
                      <a:pt x="160" y="1895"/>
                    </a:cubicBezTo>
                    <a:cubicBezTo>
                      <a:pt x="157" y="1902"/>
                      <a:pt x="153" y="1909"/>
                      <a:pt x="154" y="1918"/>
                    </a:cubicBezTo>
                    <a:cubicBezTo>
                      <a:pt x="156" y="1919"/>
                      <a:pt x="159" y="1920"/>
                      <a:pt x="161" y="1921"/>
                    </a:cubicBezTo>
                    <a:cubicBezTo>
                      <a:pt x="168" y="1922"/>
                      <a:pt x="174" y="1923"/>
                      <a:pt x="181" y="1924"/>
                    </a:cubicBezTo>
                    <a:cubicBezTo>
                      <a:pt x="198" y="1927"/>
                      <a:pt x="215" y="1926"/>
                      <a:pt x="232" y="1924"/>
                    </a:cubicBezTo>
                    <a:cubicBezTo>
                      <a:pt x="239" y="1923"/>
                      <a:pt x="246" y="1922"/>
                      <a:pt x="253" y="1923"/>
                    </a:cubicBezTo>
                    <a:cubicBezTo>
                      <a:pt x="275" y="1924"/>
                      <a:pt x="298" y="1923"/>
                      <a:pt x="321" y="1920"/>
                    </a:cubicBezTo>
                    <a:cubicBezTo>
                      <a:pt x="327" y="1919"/>
                      <a:pt x="334" y="1917"/>
                      <a:pt x="341" y="1916"/>
                    </a:cubicBezTo>
                    <a:cubicBezTo>
                      <a:pt x="348" y="1914"/>
                      <a:pt x="355" y="1913"/>
                      <a:pt x="362" y="1912"/>
                    </a:cubicBezTo>
                    <a:cubicBezTo>
                      <a:pt x="375" y="1911"/>
                      <a:pt x="387" y="1911"/>
                      <a:pt x="400" y="1910"/>
                    </a:cubicBezTo>
                    <a:cubicBezTo>
                      <a:pt x="405" y="1910"/>
                      <a:pt x="411" y="1909"/>
                      <a:pt x="417" y="1908"/>
                    </a:cubicBezTo>
                    <a:cubicBezTo>
                      <a:pt x="428" y="1906"/>
                      <a:pt x="440" y="1905"/>
                      <a:pt x="450" y="1903"/>
                    </a:cubicBezTo>
                    <a:cubicBezTo>
                      <a:pt x="455" y="1884"/>
                      <a:pt x="456" y="1865"/>
                      <a:pt x="457" y="1847"/>
                    </a:cubicBezTo>
                    <a:cubicBezTo>
                      <a:pt x="458" y="1841"/>
                      <a:pt x="456" y="1835"/>
                      <a:pt x="456" y="1829"/>
                    </a:cubicBezTo>
                    <a:cubicBezTo>
                      <a:pt x="457" y="1820"/>
                      <a:pt x="455" y="1811"/>
                      <a:pt x="454" y="1803"/>
                    </a:cubicBezTo>
                    <a:cubicBezTo>
                      <a:pt x="453" y="1799"/>
                      <a:pt x="452" y="1795"/>
                      <a:pt x="450" y="1789"/>
                    </a:cubicBezTo>
                    <a:close/>
                    <a:moveTo>
                      <a:pt x="703" y="290"/>
                    </a:moveTo>
                    <a:cubicBezTo>
                      <a:pt x="700" y="285"/>
                      <a:pt x="697" y="280"/>
                      <a:pt x="694" y="275"/>
                    </a:cubicBezTo>
                    <a:cubicBezTo>
                      <a:pt x="689" y="265"/>
                      <a:pt x="689" y="255"/>
                      <a:pt x="692" y="245"/>
                    </a:cubicBezTo>
                    <a:cubicBezTo>
                      <a:pt x="693" y="240"/>
                      <a:pt x="697" y="239"/>
                      <a:pt x="702" y="242"/>
                    </a:cubicBezTo>
                    <a:cubicBezTo>
                      <a:pt x="705" y="246"/>
                      <a:pt x="709" y="249"/>
                      <a:pt x="714" y="251"/>
                    </a:cubicBezTo>
                    <a:cubicBezTo>
                      <a:pt x="728" y="258"/>
                      <a:pt x="744" y="258"/>
                      <a:pt x="759" y="257"/>
                    </a:cubicBezTo>
                    <a:cubicBezTo>
                      <a:pt x="762" y="257"/>
                      <a:pt x="765" y="255"/>
                      <a:pt x="767" y="253"/>
                    </a:cubicBezTo>
                    <a:cubicBezTo>
                      <a:pt x="771" y="251"/>
                      <a:pt x="775" y="247"/>
                      <a:pt x="779" y="244"/>
                    </a:cubicBezTo>
                    <a:cubicBezTo>
                      <a:pt x="782" y="241"/>
                      <a:pt x="786" y="238"/>
                      <a:pt x="786" y="233"/>
                    </a:cubicBezTo>
                    <a:cubicBezTo>
                      <a:pt x="778" y="232"/>
                      <a:pt x="772" y="230"/>
                      <a:pt x="765" y="228"/>
                    </a:cubicBezTo>
                    <a:cubicBezTo>
                      <a:pt x="757" y="226"/>
                      <a:pt x="751" y="221"/>
                      <a:pt x="746" y="216"/>
                    </a:cubicBezTo>
                    <a:cubicBezTo>
                      <a:pt x="740" y="210"/>
                      <a:pt x="735" y="203"/>
                      <a:pt x="728" y="199"/>
                    </a:cubicBezTo>
                    <a:cubicBezTo>
                      <a:pt x="727" y="198"/>
                      <a:pt x="726" y="196"/>
                      <a:pt x="727" y="194"/>
                    </a:cubicBezTo>
                    <a:cubicBezTo>
                      <a:pt x="727" y="193"/>
                      <a:pt x="729" y="192"/>
                      <a:pt x="731" y="192"/>
                    </a:cubicBezTo>
                    <a:cubicBezTo>
                      <a:pt x="732" y="192"/>
                      <a:pt x="734" y="192"/>
                      <a:pt x="735" y="193"/>
                    </a:cubicBezTo>
                    <a:cubicBezTo>
                      <a:pt x="744" y="199"/>
                      <a:pt x="754" y="200"/>
                      <a:pt x="764" y="200"/>
                    </a:cubicBezTo>
                    <a:cubicBezTo>
                      <a:pt x="772" y="200"/>
                      <a:pt x="778" y="198"/>
                      <a:pt x="783" y="193"/>
                    </a:cubicBezTo>
                    <a:cubicBezTo>
                      <a:pt x="787" y="190"/>
                      <a:pt x="791" y="186"/>
                      <a:pt x="791" y="180"/>
                    </a:cubicBezTo>
                    <a:cubicBezTo>
                      <a:pt x="773" y="180"/>
                      <a:pt x="760" y="169"/>
                      <a:pt x="755" y="153"/>
                    </a:cubicBezTo>
                    <a:cubicBezTo>
                      <a:pt x="754" y="147"/>
                      <a:pt x="753" y="140"/>
                      <a:pt x="752" y="134"/>
                    </a:cubicBezTo>
                    <a:cubicBezTo>
                      <a:pt x="752" y="131"/>
                      <a:pt x="751" y="127"/>
                      <a:pt x="750" y="124"/>
                    </a:cubicBezTo>
                    <a:cubicBezTo>
                      <a:pt x="749" y="111"/>
                      <a:pt x="747" y="98"/>
                      <a:pt x="745" y="86"/>
                    </a:cubicBezTo>
                    <a:cubicBezTo>
                      <a:pt x="741" y="69"/>
                      <a:pt x="733" y="55"/>
                      <a:pt x="724" y="40"/>
                    </a:cubicBezTo>
                    <a:cubicBezTo>
                      <a:pt x="718" y="31"/>
                      <a:pt x="709" y="24"/>
                      <a:pt x="698" y="20"/>
                    </a:cubicBezTo>
                    <a:cubicBezTo>
                      <a:pt x="693" y="18"/>
                      <a:pt x="688" y="18"/>
                      <a:pt x="683" y="16"/>
                    </a:cubicBezTo>
                    <a:cubicBezTo>
                      <a:pt x="667" y="12"/>
                      <a:pt x="652" y="14"/>
                      <a:pt x="636" y="18"/>
                    </a:cubicBezTo>
                    <a:cubicBezTo>
                      <a:pt x="625" y="21"/>
                      <a:pt x="618" y="29"/>
                      <a:pt x="611" y="39"/>
                    </a:cubicBezTo>
                    <a:cubicBezTo>
                      <a:pt x="617" y="43"/>
                      <a:pt x="621" y="47"/>
                      <a:pt x="626" y="51"/>
                    </a:cubicBezTo>
                    <a:cubicBezTo>
                      <a:pt x="629" y="54"/>
                      <a:pt x="632" y="57"/>
                      <a:pt x="634" y="60"/>
                    </a:cubicBezTo>
                    <a:cubicBezTo>
                      <a:pt x="641" y="71"/>
                      <a:pt x="645" y="83"/>
                      <a:pt x="646" y="96"/>
                    </a:cubicBezTo>
                    <a:cubicBezTo>
                      <a:pt x="647" y="105"/>
                      <a:pt x="646" y="114"/>
                      <a:pt x="639" y="122"/>
                    </a:cubicBezTo>
                    <a:cubicBezTo>
                      <a:pt x="637" y="124"/>
                      <a:pt x="636" y="126"/>
                      <a:pt x="634" y="129"/>
                    </a:cubicBezTo>
                    <a:cubicBezTo>
                      <a:pt x="633" y="130"/>
                      <a:pt x="633" y="132"/>
                      <a:pt x="634" y="133"/>
                    </a:cubicBezTo>
                    <a:cubicBezTo>
                      <a:pt x="637" y="141"/>
                      <a:pt x="640" y="150"/>
                      <a:pt x="645" y="158"/>
                    </a:cubicBezTo>
                    <a:cubicBezTo>
                      <a:pt x="650" y="166"/>
                      <a:pt x="654" y="176"/>
                      <a:pt x="656" y="186"/>
                    </a:cubicBezTo>
                    <a:cubicBezTo>
                      <a:pt x="657" y="194"/>
                      <a:pt x="658" y="203"/>
                      <a:pt x="658" y="212"/>
                    </a:cubicBezTo>
                    <a:cubicBezTo>
                      <a:pt x="658" y="220"/>
                      <a:pt x="660" y="229"/>
                      <a:pt x="660" y="238"/>
                    </a:cubicBezTo>
                    <a:cubicBezTo>
                      <a:pt x="659" y="247"/>
                      <a:pt x="660" y="257"/>
                      <a:pt x="658" y="266"/>
                    </a:cubicBezTo>
                    <a:cubicBezTo>
                      <a:pt x="657" y="270"/>
                      <a:pt x="656" y="273"/>
                      <a:pt x="656" y="276"/>
                    </a:cubicBezTo>
                    <a:cubicBezTo>
                      <a:pt x="656" y="278"/>
                      <a:pt x="657" y="281"/>
                      <a:pt x="658" y="283"/>
                    </a:cubicBezTo>
                    <a:cubicBezTo>
                      <a:pt x="664" y="287"/>
                      <a:pt x="670" y="291"/>
                      <a:pt x="678" y="292"/>
                    </a:cubicBezTo>
                    <a:cubicBezTo>
                      <a:pt x="686" y="293"/>
                      <a:pt x="695" y="292"/>
                      <a:pt x="703" y="290"/>
                    </a:cubicBezTo>
                    <a:close/>
                    <a:moveTo>
                      <a:pt x="1049" y="1903"/>
                    </a:moveTo>
                    <a:cubicBezTo>
                      <a:pt x="1052" y="1899"/>
                      <a:pt x="1054" y="1896"/>
                      <a:pt x="1057" y="1894"/>
                    </a:cubicBezTo>
                    <a:cubicBezTo>
                      <a:pt x="1063" y="1889"/>
                      <a:pt x="1070" y="1884"/>
                      <a:pt x="1076" y="1878"/>
                    </a:cubicBezTo>
                    <a:cubicBezTo>
                      <a:pt x="1083" y="1871"/>
                      <a:pt x="1090" y="1863"/>
                      <a:pt x="1097" y="1856"/>
                    </a:cubicBezTo>
                    <a:cubicBezTo>
                      <a:pt x="1105" y="1845"/>
                      <a:pt x="1114" y="1835"/>
                      <a:pt x="1122" y="1823"/>
                    </a:cubicBezTo>
                    <a:cubicBezTo>
                      <a:pt x="1128" y="1814"/>
                      <a:pt x="1134" y="1803"/>
                      <a:pt x="1140" y="1793"/>
                    </a:cubicBezTo>
                    <a:cubicBezTo>
                      <a:pt x="1143" y="1787"/>
                      <a:pt x="1147" y="1782"/>
                      <a:pt x="1150" y="1777"/>
                    </a:cubicBezTo>
                    <a:cubicBezTo>
                      <a:pt x="1155" y="1766"/>
                      <a:pt x="1160" y="1756"/>
                      <a:pt x="1165" y="1746"/>
                    </a:cubicBezTo>
                    <a:cubicBezTo>
                      <a:pt x="1172" y="1733"/>
                      <a:pt x="1179" y="1720"/>
                      <a:pt x="1185" y="1707"/>
                    </a:cubicBezTo>
                    <a:cubicBezTo>
                      <a:pt x="1190" y="1696"/>
                      <a:pt x="1193" y="1685"/>
                      <a:pt x="1197" y="1673"/>
                    </a:cubicBezTo>
                    <a:cubicBezTo>
                      <a:pt x="1199" y="1664"/>
                      <a:pt x="1200" y="1655"/>
                      <a:pt x="1194" y="1646"/>
                    </a:cubicBezTo>
                    <a:cubicBezTo>
                      <a:pt x="1192" y="1644"/>
                      <a:pt x="1192" y="1641"/>
                      <a:pt x="1191" y="1639"/>
                    </a:cubicBezTo>
                    <a:cubicBezTo>
                      <a:pt x="1189" y="1635"/>
                      <a:pt x="1188" y="1631"/>
                      <a:pt x="1185" y="1629"/>
                    </a:cubicBezTo>
                    <a:cubicBezTo>
                      <a:pt x="1178" y="1622"/>
                      <a:pt x="1171" y="1615"/>
                      <a:pt x="1164" y="1609"/>
                    </a:cubicBezTo>
                    <a:cubicBezTo>
                      <a:pt x="1160" y="1605"/>
                      <a:pt x="1155" y="1601"/>
                      <a:pt x="1149" y="1600"/>
                    </a:cubicBezTo>
                    <a:cubicBezTo>
                      <a:pt x="1149" y="1601"/>
                      <a:pt x="1148" y="1602"/>
                      <a:pt x="1148" y="1603"/>
                    </a:cubicBezTo>
                    <a:cubicBezTo>
                      <a:pt x="1147" y="1604"/>
                      <a:pt x="1147" y="1606"/>
                      <a:pt x="1147" y="1608"/>
                    </a:cubicBezTo>
                    <a:cubicBezTo>
                      <a:pt x="1144" y="1629"/>
                      <a:pt x="1137" y="1649"/>
                      <a:pt x="1125" y="1667"/>
                    </a:cubicBezTo>
                    <a:cubicBezTo>
                      <a:pt x="1124" y="1669"/>
                      <a:pt x="1122" y="1672"/>
                      <a:pt x="1120" y="1674"/>
                    </a:cubicBezTo>
                    <a:cubicBezTo>
                      <a:pt x="1115" y="1681"/>
                      <a:pt x="1109" y="1687"/>
                      <a:pt x="1104" y="1693"/>
                    </a:cubicBezTo>
                    <a:cubicBezTo>
                      <a:pt x="1094" y="1707"/>
                      <a:pt x="1082" y="1718"/>
                      <a:pt x="1068" y="1726"/>
                    </a:cubicBezTo>
                    <a:cubicBezTo>
                      <a:pt x="1056" y="1733"/>
                      <a:pt x="1043" y="1738"/>
                      <a:pt x="1029" y="1737"/>
                    </a:cubicBezTo>
                    <a:cubicBezTo>
                      <a:pt x="1027" y="1737"/>
                      <a:pt x="1026" y="1737"/>
                      <a:pt x="1024" y="1738"/>
                    </a:cubicBezTo>
                    <a:cubicBezTo>
                      <a:pt x="1022" y="1746"/>
                      <a:pt x="1021" y="1755"/>
                      <a:pt x="1020" y="1763"/>
                    </a:cubicBezTo>
                    <a:cubicBezTo>
                      <a:pt x="1019" y="1772"/>
                      <a:pt x="1017" y="1781"/>
                      <a:pt x="1016" y="1790"/>
                    </a:cubicBezTo>
                    <a:cubicBezTo>
                      <a:pt x="1014" y="1804"/>
                      <a:pt x="1012" y="1818"/>
                      <a:pt x="1011" y="1832"/>
                    </a:cubicBezTo>
                    <a:cubicBezTo>
                      <a:pt x="1010" y="1836"/>
                      <a:pt x="1009" y="1841"/>
                      <a:pt x="1010" y="1844"/>
                    </a:cubicBezTo>
                    <a:cubicBezTo>
                      <a:pt x="1013" y="1859"/>
                      <a:pt x="1017" y="1872"/>
                      <a:pt x="1027" y="1883"/>
                    </a:cubicBezTo>
                    <a:cubicBezTo>
                      <a:pt x="1034" y="1891"/>
                      <a:pt x="1040" y="1899"/>
                      <a:pt x="1049" y="1903"/>
                    </a:cubicBezTo>
                    <a:close/>
                    <a:moveTo>
                      <a:pt x="658" y="1187"/>
                    </a:moveTo>
                    <a:cubicBezTo>
                      <a:pt x="657" y="1198"/>
                      <a:pt x="659" y="1207"/>
                      <a:pt x="664" y="1216"/>
                    </a:cubicBezTo>
                    <a:cubicBezTo>
                      <a:pt x="666" y="1220"/>
                      <a:pt x="668" y="1224"/>
                      <a:pt x="670" y="1227"/>
                    </a:cubicBezTo>
                    <a:cubicBezTo>
                      <a:pt x="671" y="1229"/>
                      <a:pt x="673" y="1231"/>
                      <a:pt x="676" y="1230"/>
                    </a:cubicBezTo>
                    <a:cubicBezTo>
                      <a:pt x="679" y="1228"/>
                      <a:pt x="682" y="1225"/>
                      <a:pt x="683" y="1221"/>
                    </a:cubicBezTo>
                    <a:cubicBezTo>
                      <a:pt x="683" y="1216"/>
                      <a:pt x="684" y="1211"/>
                      <a:pt x="683" y="1206"/>
                    </a:cubicBezTo>
                    <a:cubicBezTo>
                      <a:pt x="681" y="1195"/>
                      <a:pt x="679" y="1184"/>
                      <a:pt x="677" y="1173"/>
                    </a:cubicBezTo>
                    <a:cubicBezTo>
                      <a:pt x="675" y="1164"/>
                      <a:pt x="676" y="1156"/>
                      <a:pt x="679" y="1148"/>
                    </a:cubicBezTo>
                    <a:cubicBezTo>
                      <a:pt x="683" y="1140"/>
                      <a:pt x="686" y="1131"/>
                      <a:pt x="689" y="1122"/>
                    </a:cubicBezTo>
                    <a:cubicBezTo>
                      <a:pt x="690" y="1119"/>
                      <a:pt x="691" y="1115"/>
                      <a:pt x="693" y="1112"/>
                    </a:cubicBezTo>
                    <a:cubicBezTo>
                      <a:pt x="695" y="1106"/>
                      <a:pt x="697" y="1101"/>
                      <a:pt x="699" y="1095"/>
                    </a:cubicBezTo>
                    <a:cubicBezTo>
                      <a:pt x="700" y="1089"/>
                      <a:pt x="701" y="1082"/>
                      <a:pt x="707" y="1077"/>
                    </a:cubicBezTo>
                    <a:cubicBezTo>
                      <a:pt x="704" y="1072"/>
                      <a:pt x="699" y="1070"/>
                      <a:pt x="695" y="1067"/>
                    </a:cubicBezTo>
                    <a:cubicBezTo>
                      <a:pt x="691" y="1066"/>
                      <a:pt x="687" y="1064"/>
                      <a:pt x="684" y="1062"/>
                    </a:cubicBezTo>
                    <a:cubicBezTo>
                      <a:pt x="676" y="1059"/>
                      <a:pt x="668" y="1056"/>
                      <a:pt x="660" y="1054"/>
                    </a:cubicBezTo>
                    <a:cubicBezTo>
                      <a:pt x="657" y="1054"/>
                      <a:pt x="653" y="1053"/>
                      <a:pt x="650" y="1052"/>
                    </a:cubicBezTo>
                    <a:cubicBezTo>
                      <a:pt x="645" y="1051"/>
                      <a:pt x="640" y="1048"/>
                      <a:pt x="635" y="1047"/>
                    </a:cubicBezTo>
                    <a:cubicBezTo>
                      <a:pt x="626" y="1045"/>
                      <a:pt x="617" y="1044"/>
                      <a:pt x="608" y="1042"/>
                    </a:cubicBezTo>
                    <a:cubicBezTo>
                      <a:pt x="604" y="1041"/>
                      <a:pt x="602" y="1042"/>
                      <a:pt x="601" y="1046"/>
                    </a:cubicBezTo>
                    <a:cubicBezTo>
                      <a:pt x="598" y="1053"/>
                      <a:pt x="595" y="1060"/>
                      <a:pt x="591" y="1067"/>
                    </a:cubicBezTo>
                    <a:cubicBezTo>
                      <a:pt x="590" y="1070"/>
                      <a:pt x="588" y="1073"/>
                      <a:pt x="587" y="1077"/>
                    </a:cubicBezTo>
                    <a:cubicBezTo>
                      <a:pt x="583" y="1088"/>
                      <a:pt x="577" y="1099"/>
                      <a:pt x="572" y="1109"/>
                    </a:cubicBezTo>
                    <a:cubicBezTo>
                      <a:pt x="570" y="1112"/>
                      <a:pt x="570" y="1114"/>
                      <a:pt x="569" y="1116"/>
                    </a:cubicBezTo>
                    <a:cubicBezTo>
                      <a:pt x="568" y="1118"/>
                      <a:pt x="568" y="1121"/>
                      <a:pt x="567" y="1123"/>
                    </a:cubicBezTo>
                    <a:cubicBezTo>
                      <a:pt x="567" y="1125"/>
                      <a:pt x="565" y="1127"/>
                      <a:pt x="565" y="1129"/>
                    </a:cubicBezTo>
                    <a:cubicBezTo>
                      <a:pt x="565" y="1144"/>
                      <a:pt x="566" y="1160"/>
                      <a:pt x="566" y="1175"/>
                    </a:cubicBezTo>
                    <a:cubicBezTo>
                      <a:pt x="565" y="1186"/>
                      <a:pt x="573" y="1192"/>
                      <a:pt x="581" y="1199"/>
                    </a:cubicBezTo>
                    <a:cubicBezTo>
                      <a:pt x="581" y="1195"/>
                      <a:pt x="581" y="1193"/>
                      <a:pt x="581" y="1190"/>
                    </a:cubicBezTo>
                    <a:cubicBezTo>
                      <a:pt x="580" y="1182"/>
                      <a:pt x="580" y="1174"/>
                      <a:pt x="582" y="1166"/>
                    </a:cubicBezTo>
                    <a:cubicBezTo>
                      <a:pt x="582" y="1163"/>
                      <a:pt x="583" y="1162"/>
                      <a:pt x="586" y="1162"/>
                    </a:cubicBezTo>
                    <a:cubicBezTo>
                      <a:pt x="588" y="1162"/>
                      <a:pt x="590" y="1164"/>
                      <a:pt x="590" y="1167"/>
                    </a:cubicBezTo>
                    <a:cubicBezTo>
                      <a:pt x="590" y="1171"/>
                      <a:pt x="590" y="1175"/>
                      <a:pt x="590" y="1179"/>
                    </a:cubicBezTo>
                    <a:cubicBezTo>
                      <a:pt x="589" y="1190"/>
                      <a:pt x="591" y="1201"/>
                      <a:pt x="593" y="1212"/>
                    </a:cubicBezTo>
                    <a:cubicBezTo>
                      <a:pt x="593" y="1213"/>
                      <a:pt x="594" y="1215"/>
                      <a:pt x="596" y="1216"/>
                    </a:cubicBezTo>
                    <a:cubicBezTo>
                      <a:pt x="601" y="1219"/>
                      <a:pt x="607" y="1223"/>
                      <a:pt x="613" y="1226"/>
                    </a:cubicBezTo>
                    <a:cubicBezTo>
                      <a:pt x="615" y="1226"/>
                      <a:pt x="617" y="1226"/>
                      <a:pt x="619" y="1226"/>
                    </a:cubicBezTo>
                    <a:cubicBezTo>
                      <a:pt x="621" y="1222"/>
                      <a:pt x="620" y="1218"/>
                      <a:pt x="620" y="1214"/>
                    </a:cubicBezTo>
                    <a:cubicBezTo>
                      <a:pt x="618" y="1204"/>
                      <a:pt x="618" y="1195"/>
                      <a:pt x="616" y="1185"/>
                    </a:cubicBezTo>
                    <a:cubicBezTo>
                      <a:pt x="616" y="1181"/>
                      <a:pt x="619" y="1180"/>
                      <a:pt x="620" y="1178"/>
                    </a:cubicBezTo>
                    <a:cubicBezTo>
                      <a:pt x="621" y="1177"/>
                      <a:pt x="624" y="1178"/>
                      <a:pt x="626" y="1178"/>
                    </a:cubicBezTo>
                    <a:cubicBezTo>
                      <a:pt x="626" y="1181"/>
                      <a:pt x="626" y="1183"/>
                      <a:pt x="626" y="1185"/>
                    </a:cubicBezTo>
                    <a:cubicBezTo>
                      <a:pt x="625" y="1198"/>
                      <a:pt x="626" y="1210"/>
                      <a:pt x="629" y="1223"/>
                    </a:cubicBezTo>
                    <a:cubicBezTo>
                      <a:pt x="630" y="1227"/>
                      <a:pt x="632" y="1231"/>
                      <a:pt x="636" y="1232"/>
                    </a:cubicBezTo>
                    <a:cubicBezTo>
                      <a:pt x="642" y="1234"/>
                      <a:pt x="647" y="1236"/>
                      <a:pt x="653" y="1234"/>
                    </a:cubicBezTo>
                    <a:cubicBezTo>
                      <a:pt x="655" y="1232"/>
                      <a:pt x="657" y="1229"/>
                      <a:pt x="659" y="1227"/>
                    </a:cubicBezTo>
                    <a:cubicBezTo>
                      <a:pt x="658" y="1226"/>
                      <a:pt x="658" y="1224"/>
                      <a:pt x="657" y="1223"/>
                    </a:cubicBezTo>
                    <a:cubicBezTo>
                      <a:pt x="655" y="1216"/>
                      <a:pt x="653" y="1209"/>
                      <a:pt x="651" y="1202"/>
                    </a:cubicBezTo>
                    <a:cubicBezTo>
                      <a:pt x="649" y="1196"/>
                      <a:pt x="650" y="1191"/>
                      <a:pt x="658" y="1187"/>
                    </a:cubicBezTo>
                    <a:close/>
                    <a:moveTo>
                      <a:pt x="60" y="1082"/>
                    </a:moveTo>
                    <a:cubicBezTo>
                      <a:pt x="59" y="1085"/>
                      <a:pt x="58" y="1088"/>
                      <a:pt x="57" y="1090"/>
                    </a:cubicBezTo>
                    <a:cubicBezTo>
                      <a:pt x="55" y="1095"/>
                      <a:pt x="52" y="1099"/>
                      <a:pt x="50" y="1103"/>
                    </a:cubicBezTo>
                    <a:cubicBezTo>
                      <a:pt x="43" y="1116"/>
                      <a:pt x="36" y="1129"/>
                      <a:pt x="30" y="1142"/>
                    </a:cubicBezTo>
                    <a:cubicBezTo>
                      <a:pt x="28" y="1147"/>
                      <a:pt x="26" y="1151"/>
                      <a:pt x="23" y="1155"/>
                    </a:cubicBezTo>
                    <a:cubicBezTo>
                      <a:pt x="21" y="1158"/>
                      <a:pt x="20" y="1160"/>
                      <a:pt x="22" y="1163"/>
                    </a:cubicBezTo>
                    <a:cubicBezTo>
                      <a:pt x="23" y="1167"/>
                      <a:pt x="26" y="1168"/>
                      <a:pt x="30" y="1167"/>
                    </a:cubicBezTo>
                    <a:cubicBezTo>
                      <a:pt x="33" y="1167"/>
                      <a:pt x="37" y="1166"/>
                      <a:pt x="40" y="1164"/>
                    </a:cubicBezTo>
                    <a:cubicBezTo>
                      <a:pt x="49" y="1159"/>
                      <a:pt x="55" y="1150"/>
                      <a:pt x="63" y="1142"/>
                    </a:cubicBezTo>
                    <a:cubicBezTo>
                      <a:pt x="70" y="1134"/>
                      <a:pt x="75" y="1124"/>
                      <a:pt x="83" y="1116"/>
                    </a:cubicBezTo>
                    <a:cubicBezTo>
                      <a:pt x="88" y="1109"/>
                      <a:pt x="95" y="1105"/>
                      <a:pt x="102" y="1101"/>
                    </a:cubicBezTo>
                    <a:cubicBezTo>
                      <a:pt x="112" y="1097"/>
                      <a:pt x="123" y="1093"/>
                      <a:pt x="133" y="1089"/>
                    </a:cubicBezTo>
                    <a:cubicBezTo>
                      <a:pt x="136" y="1088"/>
                      <a:pt x="138" y="1087"/>
                      <a:pt x="140" y="1085"/>
                    </a:cubicBezTo>
                    <a:cubicBezTo>
                      <a:pt x="143" y="1082"/>
                      <a:pt x="146" y="1083"/>
                      <a:pt x="150" y="1084"/>
                    </a:cubicBezTo>
                    <a:cubicBezTo>
                      <a:pt x="149" y="1088"/>
                      <a:pt x="148" y="1092"/>
                      <a:pt x="148" y="1096"/>
                    </a:cubicBezTo>
                    <a:cubicBezTo>
                      <a:pt x="142" y="1101"/>
                      <a:pt x="137" y="1105"/>
                      <a:pt x="131" y="1109"/>
                    </a:cubicBezTo>
                    <a:cubicBezTo>
                      <a:pt x="129" y="1111"/>
                      <a:pt x="128" y="1114"/>
                      <a:pt x="126" y="1116"/>
                    </a:cubicBezTo>
                    <a:cubicBezTo>
                      <a:pt x="120" y="1119"/>
                      <a:pt x="117" y="1124"/>
                      <a:pt x="114" y="1129"/>
                    </a:cubicBezTo>
                    <a:cubicBezTo>
                      <a:pt x="109" y="1136"/>
                      <a:pt x="110" y="1144"/>
                      <a:pt x="117" y="1150"/>
                    </a:cubicBezTo>
                    <a:cubicBezTo>
                      <a:pt x="120" y="1146"/>
                      <a:pt x="124" y="1143"/>
                      <a:pt x="127" y="1139"/>
                    </a:cubicBezTo>
                    <a:cubicBezTo>
                      <a:pt x="138" y="1130"/>
                      <a:pt x="151" y="1125"/>
                      <a:pt x="163" y="1119"/>
                    </a:cubicBezTo>
                    <a:cubicBezTo>
                      <a:pt x="174" y="1115"/>
                      <a:pt x="186" y="1112"/>
                      <a:pt x="196" y="1105"/>
                    </a:cubicBezTo>
                    <a:cubicBezTo>
                      <a:pt x="202" y="1101"/>
                      <a:pt x="207" y="1097"/>
                      <a:pt x="213" y="1093"/>
                    </a:cubicBezTo>
                    <a:cubicBezTo>
                      <a:pt x="225" y="1087"/>
                      <a:pt x="233" y="1077"/>
                      <a:pt x="239" y="1066"/>
                    </a:cubicBezTo>
                    <a:cubicBezTo>
                      <a:pt x="243" y="1061"/>
                      <a:pt x="243" y="1061"/>
                      <a:pt x="238" y="1055"/>
                    </a:cubicBezTo>
                    <a:cubicBezTo>
                      <a:pt x="233" y="1049"/>
                      <a:pt x="227" y="1042"/>
                      <a:pt x="221" y="1035"/>
                    </a:cubicBezTo>
                    <a:cubicBezTo>
                      <a:pt x="213" y="1025"/>
                      <a:pt x="207" y="1015"/>
                      <a:pt x="198" y="1005"/>
                    </a:cubicBezTo>
                    <a:cubicBezTo>
                      <a:pt x="195" y="1003"/>
                      <a:pt x="193" y="1000"/>
                      <a:pt x="191" y="998"/>
                    </a:cubicBezTo>
                    <a:cubicBezTo>
                      <a:pt x="188" y="995"/>
                      <a:pt x="187" y="996"/>
                      <a:pt x="186" y="1000"/>
                    </a:cubicBezTo>
                    <a:cubicBezTo>
                      <a:pt x="186" y="1001"/>
                      <a:pt x="186" y="1002"/>
                      <a:pt x="186" y="1003"/>
                    </a:cubicBezTo>
                    <a:cubicBezTo>
                      <a:pt x="181" y="1002"/>
                      <a:pt x="178" y="999"/>
                      <a:pt x="174" y="1001"/>
                    </a:cubicBezTo>
                    <a:cubicBezTo>
                      <a:pt x="171" y="1003"/>
                      <a:pt x="167" y="1004"/>
                      <a:pt x="164" y="1006"/>
                    </a:cubicBezTo>
                    <a:cubicBezTo>
                      <a:pt x="155" y="1009"/>
                      <a:pt x="145" y="1014"/>
                      <a:pt x="136" y="1017"/>
                    </a:cubicBezTo>
                    <a:cubicBezTo>
                      <a:pt x="125" y="1019"/>
                      <a:pt x="115" y="1022"/>
                      <a:pt x="106" y="1027"/>
                    </a:cubicBezTo>
                    <a:cubicBezTo>
                      <a:pt x="105" y="1028"/>
                      <a:pt x="103" y="1029"/>
                      <a:pt x="102" y="1029"/>
                    </a:cubicBezTo>
                    <a:cubicBezTo>
                      <a:pt x="97" y="1029"/>
                      <a:pt x="94" y="1032"/>
                      <a:pt x="91" y="1034"/>
                    </a:cubicBezTo>
                    <a:cubicBezTo>
                      <a:pt x="85" y="1038"/>
                      <a:pt x="80" y="1042"/>
                      <a:pt x="75" y="1045"/>
                    </a:cubicBezTo>
                    <a:cubicBezTo>
                      <a:pt x="73" y="1046"/>
                      <a:pt x="72" y="1047"/>
                      <a:pt x="71" y="1048"/>
                    </a:cubicBezTo>
                    <a:cubicBezTo>
                      <a:pt x="65" y="1055"/>
                      <a:pt x="59" y="1062"/>
                      <a:pt x="54" y="1070"/>
                    </a:cubicBezTo>
                    <a:cubicBezTo>
                      <a:pt x="49" y="1077"/>
                      <a:pt x="45" y="1084"/>
                      <a:pt x="41" y="1092"/>
                    </a:cubicBezTo>
                    <a:cubicBezTo>
                      <a:pt x="36" y="1100"/>
                      <a:pt x="30" y="1108"/>
                      <a:pt x="26" y="1117"/>
                    </a:cubicBezTo>
                    <a:cubicBezTo>
                      <a:pt x="24" y="1121"/>
                      <a:pt x="22" y="1125"/>
                      <a:pt x="18" y="1129"/>
                    </a:cubicBezTo>
                    <a:cubicBezTo>
                      <a:pt x="14" y="1132"/>
                      <a:pt x="11" y="1137"/>
                      <a:pt x="13" y="1143"/>
                    </a:cubicBezTo>
                    <a:cubicBezTo>
                      <a:pt x="20" y="1144"/>
                      <a:pt x="22" y="1139"/>
                      <a:pt x="24" y="1135"/>
                    </a:cubicBezTo>
                    <a:cubicBezTo>
                      <a:pt x="29" y="1127"/>
                      <a:pt x="32" y="1118"/>
                      <a:pt x="37" y="1110"/>
                    </a:cubicBezTo>
                    <a:cubicBezTo>
                      <a:pt x="41" y="1102"/>
                      <a:pt x="46" y="1094"/>
                      <a:pt x="50" y="1086"/>
                    </a:cubicBezTo>
                    <a:cubicBezTo>
                      <a:pt x="52" y="1083"/>
                      <a:pt x="54" y="1081"/>
                      <a:pt x="60" y="1082"/>
                    </a:cubicBezTo>
                    <a:close/>
                    <a:moveTo>
                      <a:pt x="626" y="118"/>
                    </a:moveTo>
                    <a:cubicBezTo>
                      <a:pt x="631" y="115"/>
                      <a:pt x="632" y="112"/>
                      <a:pt x="633" y="107"/>
                    </a:cubicBezTo>
                    <a:cubicBezTo>
                      <a:pt x="636" y="95"/>
                      <a:pt x="634" y="84"/>
                      <a:pt x="629" y="72"/>
                    </a:cubicBezTo>
                    <a:cubicBezTo>
                      <a:pt x="623" y="59"/>
                      <a:pt x="615" y="50"/>
                      <a:pt x="601" y="44"/>
                    </a:cubicBezTo>
                    <a:cubicBezTo>
                      <a:pt x="599" y="43"/>
                      <a:pt x="597" y="41"/>
                      <a:pt x="594" y="43"/>
                    </a:cubicBezTo>
                    <a:cubicBezTo>
                      <a:pt x="588" y="48"/>
                      <a:pt x="581" y="51"/>
                      <a:pt x="575" y="59"/>
                    </a:cubicBezTo>
                    <a:cubicBezTo>
                      <a:pt x="579" y="60"/>
                      <a:pt x="583" y="61"/>
                      <a:pt x="585" y="64"/>
                    </a:cubicBezTo>
                    <a:cubicBezTo>
                      <a:pt x="587" y="68"/>
                      <a:pt x="591" y="72"/>
                      <a:pt x="595" y="75"/>
                    </a:cubicBezTo>
                    <a:cubicBezTo>
                      <a:pt x="604" y="82"/>
                      <a:pt x="612" y="90"/>
                      <a:pt x="617" y="101"/>
                    </a:cubicBezTo>
                    <a:cubicBezTo>
                      <a:pt x="619" y="107"/>
                      <a:pt x="623" y="112"/>
                      <a:pt x="626" y="118"/>
                    </a:cubicBezTo>
                    <a:close/>
                    <a:moveTo>
                      <a:pt x="408" y="258"/>
                    </a:moveTo>
                    <a:cubicBezTo>
                      <a:pt x="408" y="266"/>
                      <a:pt x="407" y="274"/>
                      <a:pt x="416" y="278"/>
                    </a:cubicBezTo>
                    <a:cubicBezTo>
                      <a:pt x="418" y="276"/>
                      <a:pt x="420" y="274"/>
                      <a:pt x="422" y="272"/>
                    </a:cubicBezTo>
                    <a:cubicBezTo>
                      <a:pt x="423" y="271"/>
                      <a:pt x="424" y="269"/>
                      <a:pt x="424" y="267"/>
                    </a:cubicBezTo>
                    <a:cubicBezTo>
                      <a:pt x="423" y="263"/>
                      <a:pt x="421" y="259"/>
                      <a:pt x="420" y="254"/>
                    </a:cubicBezTo>
                    <a:cubicBezTo>
                      <a:pt x="416" y="255"/>
                      <a:pt x="412" y="257"/>
                      <a:pt x="408" y="258"/>
                    </a:cubicBezTo>
                    <a:close/>
                    <a:moveTo>
                      <a:pt x="313" y="286"/>
                    </a:moveTo>
                    <a:cubicBezTo>
                      <a:pt x="305" y="285"/>
                      <a:pt x="301" y="285"/>
                      <a:pt x="298" y="291"/>
                    </a:cubicBezTo>
                    <a:cubicBezTo>
                      <a:pt x="298" y="292"/>
                      <a:pt x="298" y="294"/>
                      <a:pt x="299" y="296"/>
                    </a:cubicBezTo>
                    <a:cubicBezTo>
                      <a:pt x="300" y="297"/>
                      <a:pt x="302" y="299"/>
                      <a:pt x="304" y="299"/>
                    </a:cubicBezTo>
                    <a:cubicBezTo>
                      <a:pt x="306" y="300"/>
                      <a:pt x="308" y="298"/>
                      <a:pt x="308" y="296"/>
                    </a:cubicBezTo>
                    <a:cubicBezTo>
                      <a:pt x="310" y="293"/>
                      <a:pt x="311" y="290"/>
                      <a:pt x="313" y="286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08" name="Freeform 6"/>
              <p:cNvSpPr>
                <a:spLocks noEditPoints="1"/>
              </p:cNvSpPr>
              <p:nvPr/>
            </p:nvSpPr>
            <p:spPr bwMode="auto">
              <a:xfrm>
                <a:off x="2811" y="306"/>
                <a:ext cx="1859" cy="3477"/>
              </a:xfrm>
              <a:custGeom>
                <a:avLst/>
                <a:gdLst>
                  <a:gd name="T0" fmla="*/ 156 w 1033"/>
                  <a:gd name="T1" fmla="*/ 349 h 1932"/>
                  <a:gd name="T2" fmla="*/ 4 w 1033"/>
                  <a:gd name="T3" fmla="*/ 207 h 1932"/>
                  <a:gd name="T4" fmla="*/ 303 w 1033"/>
                  <a:gd name="T5" fmla="*/ 2 h 1932"/>
                  <a:gd name="T6" fmla="*/ 510 w 1033"/>
                  <a:gd name="T7" fmla="*/ 241 h 1932"/>
                  <a:gd name="T8" fmla="*/ 604 w 1033"/>
                  <a:gd name="T9" fmla="*/ 539 h 1932"/>
                  <a:gd name="T10" fmla="*/ 700 w 1033"/>
                  <a:gd name="T11" fmla="*/ 785 h 1932"/>
                  <a:gd name="T12" fmla="*/ 709 w 1033"/>
                  <a:gd name="T13" fmla="*/ 1207 h 1932"/>
                  <a:gd name="T14" fmla="*/ 1002 w 1033"/>
                  <a:gd name="T15" fmla="*/ 1558 h 1932"/>
                  <a:gd name="T16" fmla="*/ 984 w 1033"/>
                  <a:gd name="T17" fmla="*/ 1763 h 1932"/>
                  <a:gd name="T18" fmla="*/ 769 w 1033"/>
                  <a:gd name="T19" fmla="*/ 1808 h 1932"/>
                  <a:gd name="T20" fmla="*/ 674 w 1033"/>
                  <a:gd name="T21" fmla="*/ 1613 h 1932"/>
                  <a:gd name="T22" fmla="*/ 611 w 1033"/>
                  <a:gd name="T23" fmla="*/ 1789 h 1932"/>
                  <a:gd name="T24" fmla="*/ 414 w 1033"/>
                  <a:gd name="T25" fmla="*/ 1926 h 1932"/>
                  <a:gd name="T26" fmla="*/ 324 w 1033"/>
                  <a:gd name="T27" fmla="*/ 1807 h 1932"/>
                  <a:gd name="T28" fmla="*/ 309 w 1033"/>
                  <a:gd name="T29" fmla="*/ 1364 h 1932"/>
                  <a:gd name="T30" fmla="*/ 236 w 1033"/>
                  <a:gd name="T31" fmla="*/ 824 h 1932"/>
                  <a:gd name="T32" fmla="*/ 317 w 1033"/>
                  <a:gd name="T33" fmla="*/ 452 h 1932"/>
                  <a:gd name="T34" fmla="*/ 446 w 1033"/>
                  <a:gd name="T35" fmla="*/ 989 h 1932"/>
                  <a:gd name="T36" fmla="*/ 259 w 1033"/>
                  <a:gd name="T37" fmla="*/ 946 h 1932"/>
                  <a:gd name="T38" fmla="*/ 317 w 1033"/>
                  <a:gd name="T39" fmla="*/ 1343 h 1932"/>
                  <a:gd name="T40" fmla="*/ 335 w 1033"/>
                  <a:gd name="T41" fmla="*/ 1740 h 1932"/>
                  <a:gd name="T42" fmla="*/ 604 w 1033"/>
                  <a:gd name="T43" fmla="*/ 1778 h 1932"/>
                  <a:gd name="T44" fmla="*/ 585 w 1033"/>
                  <a:gd name="T45" fmla="*/ 1545 h 1932"/>
                  <a:gd name="T46" fmla="*/ 441 w 1033"/>
                  <a:gd name="T47" fmla="*/ 1209 h 1932"/>
                  <a:gd name="T48" fmla="*/ 590 w 1033"/>
                  <a:gd name="T49" fmla="*/ 1478 h 1932"/>
                  <a:gd name="T50" fmla="*/ 950 w 1033"/>
                  <a:gd name="T51" fmla="*/ 1619 h 1932"/>
                  <a:gd name="T52" fmla="*/ 740 w 1033"/>
                  <a:gd name="T53" fmla="*/ 1286 h 1932"/>
                  <a:gd name="T54" fmla="*/ 688 w 1033"/>
                  <a:gd name="T55" fmla="*/ 1082 h 1932"/>
                  <a:gd name="T56" fmla="*/ 660 w 1033"/>
                  <a:gd name="T57" fmla="*/ 940 h 1932"/>
                  <a:gd name="T58" fmla="*/ 585 w 1033"/>
                  <a:gd name="T59" fmla="*/ 1076 h 1932"/>
                  <a:gd name="T60" fmla="*/ 479 w 1033"/>
                  <a:gd name="T61" fmla="*/ 418 h 1932"/>
                  <a:gd name="T62" fmla="*/ 245 w 1033"/>
                  <a:gd name="T63" fmla="*/ 746 h 1932"/>
                  <a:gd name="T64" fmla="*/ 464 w 1033"/>
                  <a:gd name="T65" fmla="*/ 914 h 1932"/>
                  <a:gd name="T66" fmla="*/ 471 w 1033"/>
                  <a:gd name="T67" fmla="*/ 649 h 1932"/>
                  <a:gd name="T68" fmla="*/ 503 w 1033"/>
                  <a:gd name="T69" fmla="*/ 865 h 1932"/>
                  <a:gd name="T70" fmla="*/ 548 w 1033"/>
                  <a:gd name="T71" fmla="*/ 1009 h 1932"/>
                  <a:gd name="T72" fmla="*/ 689 w 1033"/>
                  <a:gd name="T73" fmla="*/ 785 h 1932"/>
                  <a:gd name="T74" fmla="*/ 515 w 1033"/>
                  <a:gd name="T75" fmla="*/ 213 h 1932"/>
                  <a:gd name="T76" fmla="*/ 220 w 1033"/>
                  <a:gd name="T77" fmla="*/ 31 h 1932"/>
                  <a:gd name="T78" fmla="*/ 317 w 1033"/>
                  <a:gd name="T79" fmla="*/ 182 h 1932"/>
                  <a:gd name="T80" fmla="*/ 329 w 1033"/>
                  <a:gd name="T81" fmla="*/ 292 h 1932"/>
                  <a:gd name="T82" fmla="*/ 246 w 1033"/>
                  <a:gd name="T83" fmla="*/ 247 h 1932"/>
                  <a:gd name="T84" fmla="*/ 186 w 1033"/>
                  <a:gd name="T85" fmla="*/ 214 h 1932"/>
                  <a:gd name="T86" fmla="*/ 190 w 1033"/>
                  <a:gd name="T87" fmla="*/ 363 h 1932"/>
                  <a:gd name="T88" fmla="*/ 307 w 1033"/>
                  <a:gd name="T89" fmla="*/ 404 h 1932"/>
                  <a:gd name="T90" fmla="*/ 398 w 1033"/>
                  <a:gd name="T91" fmla="*/ 423 h 1932"/>
                  <a:gd name="T92" fmla="*/ 368 w 1033"/>
                  <a:gd name="T93" fmla="*/ 341 h 1932"/>
                  <a:gd name="T94" fmla="*/ 988 w 1033"/>
                  <a:gd name="T95" fmla="*/ 1737 h 1932"/>
                  <a:gd name="T96" fmla="*/ 816 w 1033"/>
                  <a:gd name="T97" fmla="*/ 1733 h 1932"/>
                  <a:gd name="T98" fmla="*/ 482 w 1033"/>
                  <a:gd name="T99" fmla="*/ 1806 h 1932"/>
                  <a:gd name="T100" fmla="*/ 330 w 1033"/>
                  <a:gd name="T101" fmla="*/ 1921 h 1932"/>
                  <a:gd name="T102" fmla="*/ 465 w 1033"/>
                  <a:gd name="T103" fmla="*/ 1115 h 1932"/>
                  <a:gd name="T104" fmla="*/ 515 w 1033"/>
                  <a:gd name="T105" fmla="*/ 1200 h 1932"/>
                  <a:gd name="T106" fmla="*/ 575 w 1033"/>
                  <a:gd name="T107" fmla="*/ 1023 h 1932"/>
                  <a:gd name="T108" fmla="*/ 451 w 1033"/>
                  <a:gd name="T109" fmla="*/ 1179 h 1932"/>
                  <a:gd name="T110" fmla="*/ 352 w 1033"/>
                  <a:gd name="T111" fmla="*/ 307 h 1932"/>
                  <a:gd name="T112" fmla="*/ 446 w 1033"/>
                  <a:gd name="T113" fmla="*/ 342 h 1932"/>
                  <a:gd name="T114" fmla="*/ 270 w 1033"/>
                  <a:gd name="T115" fmla="*/ 197 h 1932"/>
                  <a:gd name="T116" fmla="*/ 28 w 1033"/>
                  <a:gd name="T117" fmla="*/ 205 h 1932"/>
                  <a:gd name="T118" fmla="*/ 214 w 1033"/>
                  <a:gd name="T119" fmla="*/ 255 h 1932"/>
                  <a:gd name="T120" fmla="*/ 423 w 1033"/>
                  <a:gd name="T121" fmla="*/ 1121 h 193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033" h="1932">
                    <a:moveTo>
                      <a:pt x="317" y="452"/>
                    </a:moveTo>
                    <a:cubicBezTo>
                      <a:pt x="315" y="439"/>
                      <a:pt x="315" y="426"/>
                      <a:pt x="309" y="413"/>
                    </a:cubicBezTo>
                    <a:cubicBezTo>
                      <a:pt x="300" y="418"/>
                      <a:pt x="292" y="423"/>
                      <a:pt x="283" y="427"/>
                    </a:cubicBezTo>
                    <a:cubicBezTo>
                      <a:pt x="275" y="430"/>
                      <a:pt x="267" y="432"/>
                      <a:pt x="259" y="434"/>
                    </a:cubicBezTo>
                    <a:cubicBezTo>
                      <a:pt x="256" y="435"/>
                      <a:pt x="254" y="435"/>
                      <a:pt x="251" y="436"/>
                    </a:cubicBezTo>
                    <a:cubicBezTo>
                      <a:pt x="241" y="437"/>
                      <a:pt x="233" y="436"/>
                      <a:pt x="224" y="431"/>
                    </a:cubicBezTo>
                    <a:cubicBezTo>
                      <a:pt x="214" y="426"/>
                      <a:pt x="211" y="416"/>
                      <a:pt x="205" y="408"/>
                    </a:cubicBezTo>
                    <a:cubicBezTo>
                      <a:pt x="201" y="403"/>
                      <a:pt x="199" y="396"/>
                      <a:pt x="192" y="394"/>
                    </a:cubicBezTo>
                    <a:cubicBezTo>
                      <a:pt x="191" y="394"/>
                      <a:pt x="190" y="393"/>
                      <a:pt x="190" y="393"/>
                    </a:cubicBezTo>
                    <a:cubicBezTo>
                      <a:pt x="179" y="384"/>
                      <a:pt x="179" y="387"/>
                      <a:pt x="184" y="372"/>
                    </a:cubicBezTo>
                    <a:cubicBezTo>
                      <a:pt x="182" y="372"/>
                      <a:pt x="180" y="372"/>
                      <a:pt x="178" y="371"/>
                    </a:cubicBezTo>
                    <a:cubicBezTo>
                      <a:pt x="173" y="371"/>
                      <a:pt x="171" y="369"/>
                      <a:pt x="170" y="365"/>
                    </a:cubicBezTo>
                    <a:cubicBezTo>
                      <a:pt x="168" y="361"/>
                      <a:pt x="166" y="357"/>
                      <a:pt x="164" y="353"/>
                    </a:cubicBezTo>
                    <a:cubicBezTo>
                      <a:pt x="162" y="350"/>
                      <a:pt x="160" y="348"/>
                      <a:pt x="156" y="349"/>
                    </a:cubicBezTo>
                    <a:cubicBezTo>
                      <a:pt x="154" y="350"/>
                      <a:pt x="152" y="350"/>
                      <a:pt x="150" y="351"/>
                    </a:cubicBezTo>
                    <a:cubicBezTo>
                      <a:pt x="143" y="353"/>
                      <a:pt x="136" y="349"/>
                      <a:pt x="130" y="346"/>
                    </a:cubicBezTo>
                    <a:cubicBezTo>
                      <a:pt x="128" y="345"/>
                      <a:pt x="126" y="341"/>
                      <a:pt x="127" y="338"/>
                    </a:cubicBezTo>
                    <a:cubicBezTo>
                      <a:pt x="127" y="331"/>
                      <a:pt x="128" y="323"/>
                      <a:pt x="129" y="316"/>
                    </a:cubicBezTo>
                    <a:cubicBezTo>
                      <a:pt x="130" y="302"/>
                      <a:pt x="133" y="287"/>
                      <a:pt x="134" y="273"/>
                    </a:cubicBezTo>
                    <a:cubicBezTo>
                      <a:pt x="134" y="266"/>
                      <a:pt x="133" y="260"/>
                      <a:pt x="132" y="253"/>
                    </a:cubicBezTo>
                    <a:cubicBezTo>
                      <a:pt x="132" y="246"/>
                      <a:pt x="132" y="239"/>
                      <a:pt x="131" y="232"/>
                    </a:cubicBezTo>
                    <a:cubicBezTo>
                      <a:pt x="131" y="228"/>
                      <a:pt x="132" y="223"/>
                      <a:pt x="127" y="220"/>
                    </a:cubicBezTo>
                    <a:cubicBezTo>
                      <a:pt x="127" y="220"/>
                      <a:pt x="128" y="218"/>
                      <a:pt x="128" y="215"/>
                    </a:cubicBezTo>
                    <a:cubicBezTo>
                      <a:pt x="126" y="215"/>
                      <a:pt x="123" y="214"/>
                      <a:pt x="121" y="214"/>
                    </a:cubicBezTo>
                    <a:cubicBezTo>
                      <a:pt x="112" y="215"/>
                      <a:pt x="103" y="215"/>
                      <a:pt x="94" y="216"/>
                    </a:cubicBezTo>
                    <a:cubicBezTo>
                      <a:pt x="91" y="216"/>
                      <a:pt x="88" y="217"/>
                      <a:pt x="85" y="217"/>
                    </a:cubicBezTo>
                    <a:cubicBezTo>
                      <a:pt x="66" y="216"/>
                      <a:pt x="46" y="215"/>
                      <a:pt x="27" y="213"/>
                    </a:cubicBezTo>
                    <a:cubicBezTo>
                      <a:pt x="19" y="213"/>
                      <a:pt x="11" y="211"/>
                      <a:pt x="4" y="207"/>
                    </a:cubicBezTo>
                    <a:cubicBezTo>
                      <a:pt x="1" y="205"/>
                      <a:pt x="0" y="203"/>
                      <a:pt x="0" y="200"/>
                    </a:cubicBezTo>
                    <a:cubicBezTo>
                      <a:pt x="0" y="197"/>
                      <a:pt x="3" y="196"/>
                      <a:pt x="5" y="195"/>
                    </a:cubicBezTo>
                    <a:cubicBezTo>
                      <a:pt x="14" y="191"/>
                      <a:pt x="23" y="188"/>
                      <a:pt x="32" y="185"/>
                    </a:cubicBezTo>
                    <a:cubicBezTo>
                      <a:pt x="34" y="184"/>
                      <a:pt x="36" y="183"/>
                      <a:pt x="38" y="183"/>
                    </a:cubicBezTo>
                    <a:cubicBezTo>
                      <a:pt x="49" y="177"/>
                      <a:pt x="61" y="172"/>
                      <a:pt x="72" y="167"/>
                    </a:cubicBezTo>
                    <a:cubicBezTo>
                      <a:pt x="84" y="162"/>
                      <a:pt x="96" y="156"/>
                      <a:pt x="108" y="151"/>
                    </a:cubicBezTo>
                    <a:cubicBezTo>
                      <a:pt x="114" y="148"/>
                      <a:pt x="117" y="145"/>
                      <a:pt x="119" y="139"/>
                    </a:cubicBezTo>
                    <a:cubicBezTo>
                      <a:pt x="125" y="123"/>
                      <a:pt x="134" y="109"/>
                      <a:pt x="144" y="95"/>
                    </a:cubicBezTo>
                    <a:cubicBezTo>
                      <a:pt x="153" y="83"/>
                      <a:pt x="161" y="69"/>
                      <a:pt x="170" y="57"/>
                    </a:cubicBezTo>
                    <a:cubicBezTo>
                      <a:pt x="179" y="45"/>
                      <a:pt x="191" y="34"/>
                      <a:pt x="205" y="27"/>
                    </a:cubicBezTo>
                    <a:cubicBezTo>
                      <a:pt x="212" y="24"/>
                      <a:pt x="220" y="22"/>
                      <a:pt x="227" y="20"/>
                    </a:cubicBezTo>
                    <a:cubicBezTo>
                      <a:pt x="232" y="18"/>
                      <a:pt x="236" y="16"/>
                      <a:pt x="241" y="15"/>
                    </a:cubicBezTo>
                    <a:cubicBezTo>
                      <a:pt x="248" y="13"/>
                      <a:pt x="256" y="10"/>
                      <a:pt x="264" y="9"/>
                    </a:cubicBezTo>
                    <a:cubicBezTo>
                      <a:pt x="277" y="6"/>
                      <a:pt x="290" y="4"/>
                      <a:pt x="303" y="2"/>
                    </a:cubicBezTo>
                    <a:cubicBezTo>
                      <a:pt x="313" y="1"/>
                      <a:pt x="323" y="0"/>
                      <a:pt x="333" y="1"/>
                    </a:cubicBezTo>
                    <a:cubicBezTo>
                      <a:pt x="346" y="3"/>
                      <a:pt x="359" y="4"/>
                      <a:pt x="372" y="5"/>
                    </a:cubicBezTo>
                    <a:cubicBezTo>
                      <a:pt x="374" y="5"/>
                      <a:pt x="376" y="5"/>
                      <a:pt x="378" y="6"/>
                    </a:cubicBezTo>
                    <a:cubicBezTo>
                      <a:pt x="402" y="10"/>
                      <a:pt x="425" y="18"/>
                      <a:pt x="446" y="29"/>
                    </a:cubicBezTo>
                    <a:cubicBezTo>
                      <a:pt x="461" y="37"/>
                      <a:pt x="475" y="46"/>
                      <a:pt x="486" y="58"/>
                    </a:cubicBezTo>
                    <a:cubicBezTo>
                      <a:pt x="490" y="63"/>
                      <a:pt x="495" y="67"/>
                      <a:pt x="496" y="73"/>
                    </a:cubicBezTo>
                    <a:cubicBezTo>
                      <a:pt x="497" y="75"/>
                      <a:pt x="498" y="76"/>
                      <a:pt x="499" y="77"/>
                    </a:cubicBezTo>
                    <a:cubicBezTo>
                      <a:pt x="511" y="93"/>
                      <a:pt x="521" y="110"/>
                      <a:pt x="524" y="130"/>
                    </a:cubicBezTo>
                    <a:cubicBezTo>
                      <a:pt x="526" y="142"/>
                      <a:pt x="527" y="155"/>
                      <a:pt x="528" y="169"/>
                    </a:cubicBezTo>
                    <a:cubicBezTo>
                      <a:pt x="528" y="178"/>
                      <a:pt x="527" y="187"/>
                      <a:pt x="527" y="196"/>
                    </a:cubicBezTo>
                    <a:cubicBezTo>
                      <a:pt x="527" y="203"/>
                      <a:pt x="525" y="210"/>
                      <a:pt x="524" y="218"/>
                    </a:cubicBezTo>
                    <a:cubicBezTo>
                      <a:pt x="519" y="219"/>
                      <a:pt x="515" y="220"/>
                      <a:pt x="515" y="227"/>
                    </a:cubicBezTo>
                    <a:cubicBezTo>
                      <a:pt x="515" y="228"/>
                      <a:pt x="515" y="229"/>
                      <a:pt x="514" y="230"/>
                    </a:cubicBezTo>
                    <a:cubicBezTo>
                      <a:pt x="509" y="233"/>
                      <a:pt x="510" y="237"/>
                      <a:pt x="510" y="241"/>
                    </a:cubicBezTo>
                    <a:cubicBezTo>
                      <a:pt x="508" y="258"/>
                      <a:pt x="503" y="275"/>
                      <a:pt x="494" y="289"/>
                    </a:cubicBezTo>
                    <a:cubicBezTo>
                      <a:pt x="488" y="297"/>
                      <a:pt x="484" y="306"/>
                      <a:pt x="479" y="314"/>
                    </a:cubicBezTo>
                    <a:cubicBezTo>
                      <a:pt x="478" y="317"/>
                      <a:pt x="476" y="320"/>
                      <a:pt x="474" y="323"/>
                    </a:cubicBezTo>
                    <a:cubicBezTo>
                      <a:pt x="464" y="335"/>
                      <a:pt x="463" y="350"/>
                      <a:pt x="463" y="365"/>
                    </a:cubicBezTo>
                    <a:cubicBezTo>
                      <a:pt x="464" y="375"/>
                      <a:pt x="464" y="384"/>
                      <a:pt x="467" y="394"/>
                    </a:cubicBezTo>
                    <a:cubicBezTo>
                      <a:pt x="468" y="399"/>
                      <a:pt x="470" y="402"/>
                      <a:pt x="476" y="403"/>
                    </a:cubicBezTo>
                    <a:cubicBezTo>
                      <a:pt x="478" y="403"/>
                      <a:pt x="480" y="404"/>
                      <a:pt x="482" y="406"/>
                    </a:cubicBezTo>
                    <a:cubicBezTo>
                      <a:pt x="492" y="416"/>
                      <a:pt x="503" y="427"/>
                      <a:pt x="511" y="440"/>
                    </a:cubicBezTo>
                    <a:cubicBezTo>
                      <a:pt x="514" y="445"/>
                      <a:pt x="517" y="450"/>
                      <a:pt x="520" y="454"/>
                    </a:cubicBezTo>
                    <a:cubicBezTo>
                      <a:pt x="523" y="457"/>
                      <a:pt x="527" y="459"/>
                      <a:pt x="529" y="462"/>
                    </a:cubicBezTo>
                    <a:cubicBezTo>
                      <a:pt x="538" y="470"/>
                      <a:pt x="546" y="478"/>
                      <a:pt x="554" y="487"/>
                    </a:cubicBezTo>
                    <a:cubicBezTo>
                      <a:pt x="564" y="497"/>
                      <a:pt x="574" y="507"/>
                      <a:pt x="583" y="518"/>
                    </a:cubicBezTo>
                    <a:cubicBezTo>
                      <a:pt x="586" y="520"/>
                      <a:pt x="589" y="521"/>
                      <a:pt x="590" y="524"/>
                    </a:cubicBezTo>
                    <a:cubicBezTo>
                      <a:pt x="594" y="530"/>
                      <a:pt x="600" y="534"/>
                      <a:pt x="604" y="539"/>
                    </a:cubicBezTo>
                    <a:cubicBezTo>
                      <a:pt x="612" y="552"/>
                      <a:pt x="621" y="564"/>
                      <a:pt x="627" y="578"/>
                    </a:cubicBezTo>
                    <a:cubicBezTo>
                      <a:pt x="632" y="588"/>
                      <a:pt x="637" y="597"/>
                      <a:pt x="641" y="607"/>
                    </a:cubicBezTo>
                    <a:cubicBezTo>
                      <a:pt x="642" y="609"/>
                      <a:pt x="643" y="611"/>
                      <a:pt x="644" y="613"/>
                    </a:cubicBezTo>
                    <a:cubicBezTo>
                      <a:pt x="645" y="616"/>
                      <a:pt x="648" y="619"/>
                      <a:pt x="650" y="623"/>
                    </a:cubicBezTo>
                    <a:cubicBezTo>
                      <a:pt x="654" y="631"/>
                      <a:pt x="657" y="639"/>
                      <a:pt x="661" y="647"/>
                    </a:cubicBezTo>
                    <a:cubicBezTo>
                      <a:pt x="663" y="652"/>
                      <a:pt x="666" y="658"/>
                      <a:pt x="669" y="663"/>
                    </a:cubicBezTo>
                    <a:cubicBezTo>
                      <a:pt x="669" y="664"/>
                      <a:pt x="669" y="664"/>
                      <a:pt x="670" y="665"/>
                    </a:cubicBezTo>
                    <a:cubicBezTo>
                      <a:pt x="672" y="671"/>
                      <a:pt x="674" y="676"/>
                      <a:pt x="678" y="682"/>
                    </a:cubicBezTo>
                    <a:cubicBezTo>
                      <a:pt x="683" y="689"/>
                      <a:pt x="685" y="697"/>
                      <a:pt x="688" y="706"/>
                    </a:cubicBezTo>
                    <a:cubicBezTo>
                      <a:pt x="689" y="712"/>
                      <a:pt x="691" y="717"/>
                      <a:pt x="693" y="723"/>
                    </a:cubicBezTo>
                    <a:cubicBezTo>
                      <a:pt x="695" y="729"/>
                      <a:pt x="696" y="736"/>
                      <a:pt x="698" y="742"/>
                    </a:cubicBezTo>
                    <a:cubicBezTo>
                      <a:pt x="699" y="747"/>
                      <a:pt x="699" y="752"/>
                      <a:pt x="700" y="756"/>
                    </a:cubicBezTo>
                    <a:cubicBezTo>
                      <a:pt x="701" y="765"/>
                      <a:pt x="700" y="773"/>
                      <a:pt x="700" y="782"/>
                    </a:cubicBezTo>
                    <a:cubicBezTo>
                      <a:pt x="700" y="783"/>
                      <a:pt x="700" y="784"/>
                      <a:pt x="700" y="785"/>
                    </a:cubicBezTo>
                    <a:cubicBezTo>
                      <a:pt x="697" y="791"/>
                      <a:pt x="697" y="799"/>
                      <a:pt x="696" y="805"/>
                    </a:cubicBezTo>
                    <a:cubicBezTo>
                      <a:pt x="693" y="819"/>
                      <a:pt x="690" y="833"/>
                      <a:pt x="687" y="847"/>
                    </a:cubicBezTo>
                    <a:cubicBezTo>
                      <a:pt x="685" y="854"/>
                      <a:pt x="683" y="861"/>
                      <a:pt x="681" y="867"/>
                    </a:cubicBezTo>
                    <a:cubicBezTo>
                      <a:pt x="680" y="873"/>
                      <a:pt x="678" y="878"/>
                      <a:pt x="676" y="883"/>
                    </a:cubicBezTo>
                    <a:cubicBezTo>
                      <a:pt x="674" y="887"/>
                      <a:pt x="674" y="892"/>
                      <a:pt x="675" y="897"/>
                    </a:cubicBezTo>
                    <a:cubicBezTo>
                      <a:pt x="677" y="911"/>
                      <a:pt x="681" y="924"/>
                      <a:pt x="681" y="938"/>
                    </a:cubicBezTo>
                    <a:cubicBezTo>
                      <a:pt x="682" y="954"/>
                      <a:pt x="684" y="969"/>
                      <a:pt x="685" y="985"/>
                    </a:cubicBezTo>
                    <a:cubicBezTo>
                      <a:pt x="687" y="1004"/>
                      <a:pt x="690" y="1024"/>
                      <a:pt x="692" y="1044"/>
                    </a:cubicBezTo>
                    <a:cubicBezTo>
                      <a:pt x="692" y="1049"/>
                      <a:pt x="692" y="1055"/>
                      <a:pt x="693" y="1061"/>
                    </a:cubicBezTo>
                    <a:cubicBezTo>
                      <a:pt x="694" y="1073"/>
                      <a:pt x="696" y="1086"/>
                      <a:pt x="698" y="1098"/>
                    </a:cubicBezTo>
                    <a:cubicBezTo>
                      <a:pt x="699" y="1107"/>
                      <a:pt x="700" y="1116"/>
                      <a:pt x="701" y="1125"/>
                    </a:cubicBezTo>
                    <a:cubicBezTo>
                      <a:pt x="703" y="1143"/>
                      <a:pt x="704" y="1162"/>
                      <a:pt x="707" y="1180"/>
                    </a:cubicBezTo>
                    <a:cubicBezTo>
                      <a:pt x="708" y="1186"/>
                      <a:pt x="708" y="1192"/>
                      <a:pt x="708" y="1198"/>
                    </a:cubicBezTo>
                    <a:cubicBezTo>
                      <a:pt x="708" y="1201"/>
                      <a:pt x="708" y="1204"/>
                      <a:pt x="709" y="1207"/>
                    </a:cubicBezTo>
                    <a:cubicBezTo>
                      <a:pt x="710" y="1208"/>
                      <a:pt x="711" y="1208"/>
                      <a:pt x="712" y="1209"/>
                    </a:cubicBezTo>
                    <a:cubicBezTo>
                      <a:pt x="713" y="1210"/>
                      <a:pt x="714" y="1209"/>
                      <a:pt x="715" y="1210"/>
                    </a:cubicBezTo>
                    <a:cubicBezTo>
                      <a:pt x="726" y="1210"/>
                      <a:pt x="726" y="1210"/>
                      <a:pt x="722" y="1221"/>
                    </a:cubicBezTo>
                    <a:cubicBezTo>
                      <a:pt x="720" y="1230"/>
                      <a:pt x="722" y="1237"/>
                      <a:pt x="725" y="1245"/>
                    </a:cubicBezTo>
                    <a:cubicBezTo>
                      <a:pt x="737" y="1268"/>
                      <a:pt x="753" y="1289"/>
                      <a:pt x="769" y="1309"/>
                    </a:cubicBezTo>
                    <a:cubicBezTo>
                      <a:pt x="781" y="1323"/>
                      <a:pt x="793" y="1336"/>
                      <a:pt x="805" y="1349"/>
                    </a:cubicBezTo>
                    <a:cubicBezTo>
                      <a:pt x="813" y="1357"/>
                      <a:pt x="821" y="1364"/>
                      <a:pt x="829" y="1371"/>
                    </a:cubicBezTo>
                    <a:cubicBezTo>
                      <a:pt x="835" y="1377"/>
                      <a:pt x="840" y="1383"/>
                      <a:pt x="846" y="1388"/>
                    </a:cubicBezTo>
                    <a:cubicBezTo>
                      <a:pt x="866" y="1408"/>
                      <a:pt x="887" y="1428"/>
                      <a:pt x="907" y="1448"/>
                    </a:cubicBezTo>
                    <a:cubicBezTo>
                      <a:pt x="913" y="1455"/>
                      <a:pt x="919" y="1462"/>
                      <a:pt x="924" y="1469"/>
                    </a:cubicBezTo>
                    <a:cubicBezTo>
                      <a:pt x="932" y="1477"/>
                      <a:pt x="938" y="1486"/>
                      <a:pt x="946" y="1494"/>
                    </a:cubicBezTo>
                    <a:cubicBezTo>
                      <a:pt x="962" y="1510"/>
                      <a:pt x="976" y="1528"/>
                      <a:pt x="989" y="1546"/>
                    </a:cubicBezTo>
                    <a:cubicBezTo>
                      <a:pt x="991" y="1549"/>
                      <a:pt x="993" y="1552"/>
                      <a:pt x="998" y="1552"/>
                    </a:cubicBezTo>
                    <a:cubicBezTo>
                      <a:pt x="1001" y="1552"/>
                      <a:pt x="1002" y="1555"/>
                      <a:pt x="1002" y="1558"/>
                    </a:cubicBezTo>
                    <a:cubicBezTo>
                      <a:pt x="1003" y="1564"/>
                      <a:pt x="1000" y="1569"/>
                      <a:pt x="997" y="1573"/>
                    </a:cubicBezTo>
                    <a:cubicBezTo>
                      <a:pt x="996" y="1574"/>
                      <a:pt x="995" y="1575"/>
                      <a:pt x="994" y="1576"/>
                    </a:cubicBezTo>
                    <a:cubicBezTo>
                      <a:pt x="989" y="1585"/>
                      <a:pt x="983" y="1593"/>
                      <a:pt x="978" y="1601"/>
                    </a:cubicBezTo>
                    <a:cubicBezTo>
                      <a:pt x="975" y="1605"/>
                      <a:pt x="975" y="1606"/>
                      <a:pt x="979" y="1609"/>
                    </a:cubicBezTo>
                    <a:cubicBezTo>
                      <a:pt x="984" y="1613"/>
                      <a:pt x="990" y="1616"/>
                      <a:pt x="995" y="1620"/>
                    </a:cubicBezTo>
                    <a:cubicBezTo>
                      <a:pt x="1001" y="1625"/>
                      <a:pt x="1006" y="1630"/>
                      <a:pt x="1011" y="1635"/>
                    </a:cubicBezTo>
                    <a:cubicBezTo>
                      <a:pt x="1017" y="1640"/>
                      <a:pt x="1023" y="1646"/>
                      <a:pt x="1029" y="1651"/>
                    </a:cubicBezTo>
                    <a:cubicBezTo>
                      <a:pt x="1033" y="1654"/>
                      <a:pt x="1033" y="1660"/>
                      <a:pt x="1031" y="1663"/>
                    </a:cubicBezTo>
                    <a:cubicBezTo>
                      <a:pt x="1028" y="1670"/>
                      <a:pt x="1028" y="1678"/>
                      <a:pt x="1025" y="1685"/>
                    </a:cubicBezTo>
                    <a:cubicBezTo>
                      <a:pt x="1021" y="1695"/>
                      <a:pt x="1019" y="1705"/>
                      <a:pt x="1015" y="1714"/>
                    </a:cubicBezTo>
                    <a:cubicBezTo>
                      <a:pt x="1013" y="1719"/>
                      <a:pt x="1010" y="1724"/>
                      <a:pt x="1007" y="1727"/>
                    </a:cubicBezTo>
                    <a:cubicBezTo>
                      <a:pt x="1000" y="1735"/>
                      <a:pt x="996" y="1744"/>
                      <a:pt x="992" y="1752"/>
                    </a:cubicBezTo>
                    <a:cubicBezTo>
                      <a:pt x="990" y="1754"/>
                      <a:pt x="989" y="1756"/>
                      <a:pt x="987" y="1758"/>
                    </a:cubicBezTo>
                    <a:cubicBezTo>
                      <a:pt x="986" y="1760"/>
                      <a:pt x="985" y="1761"/>
                      <a:pt x="984" y="1763"/>
                    </a:cubicBezTo>
                    <a:cubicBezTo>
                      <a:pt x="973" y="1778"/>
                      <a:pt x="963" y="1792"/>
                      <a:pt x="951" y="1807"/>
                    </a:cubicBezTo>
                    <a:cubicBezTo>
                      <a:pt x="943" y="1817"/>
                      <a:pt x="932" y="1827"/>
                      <a:pt x="923" y="1838"/>
                    </a:cubicBezTo>
                    <a:cubicBezTo>
                      <a:pt x="913" y="1849"/>
                      <a:pt x="902" y="1860"/>
                      <a:pt x="892" y="1872"/>
                    </a:cubicBezTo>
                    <a:cubicBezTo>
                      <a:pt x="884" y="1881"/>
                      <a:pt x="873" y="1887"/>
                      <a:pt x="864" y="1895"/>
                    </a:cubicBezTo>
                    <a:cubicBezTo>
                      <a:pt x="863" y="1896"/>
                      <a:pt x="862" y="1897"/>
                      <a:pt x="861" y="1897"/>
                    </a:cubicBezTo>
                    <a:cubicBezTo>
                      <a:pt x="853" y="1899"/>
                      <a:pt x="847" y="1904"/>
                      <a:pt x="840" y="1907"/>
                    </a:cubicBezTo>
                    <a:cubicBezTo>
                      <a:pt x="837" y="1909"/>
                      <a:pt x="833" y="1910"/>
                      <a:pt x="830" y="1911"/>
                    </a:cubicBezTo>
                    <a:cubicBezTo>
                      <a:pt x="823" y="1913"/>
                      <a:pt x="817" y="1915"/>
                      <a:pt x="810" y="1916"/>
                    </a:cubicBezTo>
                    <a:cubicBezTo>
                      <a:pt x="805" y="1916"/>
                      <a:pt x="800" y="1916"/>
                      <a:pt x="796" y="1914"/>
                    </a:cubicBezTo>
                    <a:cubicBezTo>
                      <a:pt x="785" y="1908"/>
                      <a:pt x="778" y="1898"/>
                      <a:pt x="774" y="1886"/>
                    </a:cubicBezTo>
                    <a:cubicBezTo>
                      <a:pt x="773" y="1881"/>
                      <a:pt x="772" y="1876"/>
                      <a:pt x="772" y="1871"/>
                    </a:cubicBezTo>
                    <a:cubicBezTo>
                      <a:pt x="772" y="1867"/>
                      <a:pt x="771" y="1862"/>
                      <a:pt x="770" y="1858"/>
                    </a:cubicBezTo>
                    <a:cubicBezTo>
                      <a:pt x="768" y="1851"/>
                      <a:pt x="767" y="1844"/>
                      <a:pt x="767" y="1837"/>
                    </a:cubicBezTo>
                    <a:cubicBezTo>
                      <a:pt x="767" y="1827"/>
                      <a:pt x="768" y="1818"/>
                      <a:pt x="769" y="1808"/>
                    </a:cubicBezTo>
                    <a:cubicBezTo>
                      <a:pt x="770" y="1802"/>
                      <a:pt x="772" y="1796"/>
                      <a:pt x="774" y="1789"/>
                    </a:cubicBezTo>
                    <a:cubicBezTo>
                      <a:pt x="776" y="1781"/>
                      <a:pt x="779" y="1773"/>
                      <a:pt x="782" y="1765"/>
                    </a:cubicBezTo>
                    <a:cubicBezTo>
                      <a:pt x="784" y="1761"/>
                      <a:pt x="786" y="1757"/>
                      <a:pt x="788" y="1753"/>
                    </a:cubicBezTo>
                    <a:cubicBezTo>
                      <a:pt x="790" y="1750"/>
                      <a:pt x="792" y="1747"/>
                      <a:pt x="793" y="1744"/>
                    </a:cubicBezTo>
                    <a:cubicBezTo>
                      <a:pt x="793" y="1744"/>
                      <a:pt x="793" y="1744"/>
                      <a:pt x="792" y="1743"/>
                    </a:cubicBezTo>
                    <a:cubicBezTo>
                      <a:pt x="791" y="1744"/>
                      <a:pt x="789" y="1745"/>
                      <a:pt x="788" y="1746"/>
                    </a:cubicBezTo>
                    <a:cubicBezTo>
                      <a:pt x="784" y="1750"/>
                      <a:pt x="778" y="1751"/>
                      <a:pt x="773" y="1751"/>
                    </a:cubicBezTo>
                    <a:cubicBezTo>
                      <a:pt x="771" y="1752"/>
                      <a:pt x="768" y="1751"/>
                      <a:pt x="766" y="1750"/>
                    </a:cubicBezTo>
                    <a:cubicBezTo>
                      <a:pt x="760" y="1747"/>
                      <a:pt x="760" y="1746"/>
                      <a:pt x="765" y="1742"/>
                    </a:cubicBezTo>
                    <a:cubicBezTo>
                      <a:pt x="768" y="1739"/>
                      <a:pt x="768" y="1738"/>
                      <a:pt x="765" y="1733"/>
                    </a:cubicBezTo>
                    <a:cubicBezTo>
                      <a:pt x="762" y="1729"/>
                      <a:pt x="758" y="1724"/>
                      <a:pt x="755" y="1720"/>
                    </a:cubicBezTo>
                    <a:cubicBezTo>
                      <a:pt x="745" y="1708"/>
                      <a:pt x="736" y="1696"/>
                      <a:pt x="727" y="1684"/>
                    </a:cubicBezTo>
                    <a:cubicBezTo>
                      <a:pt x="716" y="1670"/>
                      <a:pt x="706" y="1656"/>
                      <a:pt x="695" y="1642"/>
                    </a:cubicBezTo>
                    <a:cubicBezTo>
                      <a:pt x="688" y="1633"/>
                      <a:pt x="681" y="1623"/>
                      <a:pt x="674" y="1613"/>
                    </a:cubicBezTo>
                    <a:cubicBezTo>
                      <a:pt x="668" y="1606"/>
                      <a:pt x="662" y="1599"/>
                      <a:pt x="657" y="1591"/>
                    </a:cubicBezTo>
                    <a:cubicBezTo>
                      <a:pt x="652" y="1585"/>
                      <a:pt x="648" y="1578"/>
                      <a:pt x="643" y="1571"/>
                    </a:cubicBezTo>
                    <a:cubicBezTo>
                      <a:pt x="634" y="1559"/>
                      <a:pt x="625" y="1546"/>
                      <a:pt x="616" y="1534"/>
                    </a:cubicBezTo>
                    <a:cubicBezTo>
                      <a:pt x="610" y="1525"/>
                      <a:pt x="603" y="1516"/>
                      <a:pt x="596" y="1507"/>
                    </a:cubicBezTo>
                    <a:cubicBezTo>
                      <a:pt x="594" y="1505"/>
                      <a:pt x="592" y="1503"/>
                      <a:pt x="589" y="1501"/>
                    </a:cubicBezTo>
                    <a:cubicBezTo>
                      <a:pt x="590" y="1508"/>
                      <a:pt x="590" y="1515"/>
                      <a:pt x="591" y="1522"/>
                    </a:cubicBezTo>
                    <a:cubicBezTo>
                      <a:pt x="592" y="1533"/>
                      <a:pt x="593" y="1545"/>
                      <a:pt x="594" y="1557"/>
                    </a:cubicBezTo>
                    <a:cubicBezTo>
                      <a:pt x="595" y="1567"/>
                      <a:pt x="596" y="1578"/>
                      <a:pt x="597" y="1589"/>
                    </a:cubicBezTo>
                    <a:cubicBezTo>
                      <a:pt x="599" y="1603"/>
                      <a:pt x="600" y="1617"/>
                      <a:pt x="600" y="1632"/>
                    </a:cubicBezTo>
                    <a:cubicBezTo>
                      <a:pt x="600" y="1649"/>
                      <a:pt x="602" y="1666"/>
                      <a:pt x="605" y="1683"/>
                    </a:cubicBezTo>
                    <a:cubicBezTo>
                      <a:pt x="607" y="1695"/>
                      <a:pt x="608" y="1707"/>
                      <a:pt x="609" y="1719"/>
                    </a:cubicBezTo>
                    <a:cubicBezTo>
                      <a:pt x="611" y="1731"/>
                      <a:pt x="612" y="1743"/>
                      <a:pt x="613" y="1755"/>
                    </a:cubicBezTo>
                    <a:cubicBezTo>
                      <a:pt x="614" y="1764"/>
                      <a:pt x="615" y="1773"/>
                      <a:pt x="616" y="1782"/>
                    </a:cubicBezTo>
                    <a:cubicBezTo>
                      <a:pt x="616" y="1786"/>
                      <a:pt x="614" y="1788"/>
                      <a:pt x="611" y="1789"/>
                    </a:cubicBezTo>
                    <a:cubicBezTo>
                      <a:pt x="608" y="1790"/>
                      <a:pt x="605" y="1791"/>
                      <a:pt x="602" y="1792"/>
                    </a:cubicBezTo>
                    <a:cubicBezTo>
                      <a:pt x="599" y="1793"/>
                      <a:pt x="597" y="1794"/>
                      <a:pt x="595" y="1796"/>
                    </a:cubicBezTo>
                    <a:cubicBezTo>
                      <a:pt x="594" y="1798"/>
                      <a:pt x="591" y="1799"/>
                      <a:pt x="589" y="1800"/>
                    </a:cubicBezTo>
                    <a:cubicBezTo>
                      <a:pt x="589" y="1804"/>
                      <a:pt x="588" y="1808"/>
                      <a:pt x="589" y="1812"/>
                    </a:cubicBezTo>
                    <a:cubicBezTo>
                      <a:pt x="590" y="1832"/>
                      <a:pt x="589" y="1853"/>
                      <a:pt x="586" y="1873"/>
                    </a:cubicBezTo>
                    <a:cubicBezTo>
                      <a:pt x="586" y="1878"/>
                      <a:pt x="585" y="1883"/>
                      <a:pt x="584" y="1889"/>
                    </a:cubicBezTo>
                    <a:cubicBezTo>
                      <a:pt x="584" y="1889"/>
                      <a:pt x="584" y="1889"/>
                      <a:pt x="584" y="1889"/>
                    </a:cubicBezTo>
                    <a:cubicBezTo>
                      <a:pt x="588" y="1898"/>
                      <a:pt x="584" y="1906"/>
                      <a:pt x="584" y="1915"/>
                    </a:cubicBezTo>
                    <a:cubicBezTo>
                      <a:pt x="584" y="1923"/>
                      <a:pt x="580" y="1924"/>
                      <a:pt x="574" y="1924"/>
                    </a:cubicBezTo>
                    <a:cubicBezTo>
                      <a:pt x="566" y="1924"/>
                      <a:pt x="558" y="1925"/>
                      <a:pt x="550" y="1926"/>
                    </a:cubicBezTo>
                    <a:cubicBezTo>
                      <a:pt x="545" y="1926"/>
                      <a:pt x="539" y="1927"/>
                      <a:pt x="533" y="1926"/>
                    </a:cubicBezTo>
                    <a:cubicBezTo>
                      <a:pt x="513" y="1925"/>
                      <a:pt x="493" y="1923"/>
                      <a:pt x="473" y="1921"/>
                    </a:cubicBezTo>
                    <a:cubicBezTo>
                      <a:pt x="466" y="1921"/>
                      <a:pt x="459" y="1922"/>
                      <a:pt x="451" y="1923"/>
                    </a:cubicBezTo>
                    <a:cubicBezTo>
                      <a:pt x="439" y="1924"/>
                      <a:pt x="426" y="1925"/>
                      <a:pt x="414" y="1926"/>
                    </a:cubicBezTo>
                    <a:cubicBezTo>
                      <a:pt x="401" y="1928"/>
                      <a:pt x="388" y="1930"/>
                      <a:pt x="376" y="1931"/>
                    </a:cubicBezTo>
                    <a:cubicBezTo>
                      <a:pt x="365" y="1932"/>
                      <a:pt x="354" y="1932"/>
                      <a:pt x="343" y="1932"/>
                    </a:cubicBezTo>
                    <a:cubicBezTo>
                      <a:pt x="331" y="1932"/>
                      <a:pt x="320" y="1931"/>
                      <a:pt x="308" y="1930"/>
                    </a:cubicBezTo>
                    <a:cubicBezTo>
                      <a:pt x="300" y="1929"/>
                      <a:pt x="291" y="1927"/>
                      <a:pt x="283" y="1926"/>
                    </a:cubicBezTo>
                    <a:cubicBezTo>
                      <a:pt x="280" y="1926"/>
                      <a:pt x="278" y="1926"/>
                      <a:pt x="276" y="1926"/>
                    </a:cubicBezTo>
                    <a:cubicBezTo>
                      <a:pt x="273" y="1925"/>
                      <a:pt x="270" y="1925"/>
                      <a:pt x="269" y="1924"/>
                    </a:cubicBezTo>
                    <a:cubicBezTo>
                      <a:pt x="265" y="1921"/>
                      <a:pt x="261" y="1921"/>
                      <a:pt x="257" y="1921"/>
                    </a:cubicBezTo>
                    <a:cubicBezTo>
                      <a:pt x="253" y="1921"/>
                      <a:pt x="250" y="1919"/>
                      <a:pt x="249" y="1915"/>
                    </a:cubicBezTo>
                    <a:cubicBezTo>
                      <a:pt x="249" y="1913"/>
                      <a:pt x="249" y="1910"/>
                      <a:pt x="249" y="1908"/>
                    </a:cubicBezTo>
                    <a:cubicBezTo>
                      <a:pt x="251" y="1895"/>
                      <a:pt x="254" y="1881"/>
                      <a:pt x="260" y="1869"/>
                    </a:cubicBezTo>
                    <a:cubicBezTo>
                      <a:pt x="269" y="1853"/>
                      <a:pt x="279" y="1838"/>
                      <a:pt x="296" y="1830"/>
                    </a:cubicBezTo>
                    <a:cubicBezTo>
                      <a:pt x="305" y="1825"/>
                      <a:pt x="313" y="1820"/>
                      <a:pt x="322" y="1817"/>
                    </a:cubicBezTo>
                    <a:cubicBezTo>
                      <a:pt x="330" y="1815"/>
                      <a:pt x="338" y="1810"/>
                      <a:pt x="347" y="1806"/>
                    </a:cubicBezTo>
                    <a:cubicBezTo>
                      <a:pt x="339" y="1804"/>
                      <a:pt x="331" y="1798"/>
                      <a:pt x="324" y="1807"/>
                    </a:cubicBezTo>
                    <a:cubicBezTo>
                      <a:pt x="322" y="1801"/>
                      <a:pt x="320" y="1796"/>
                      <a:pt x="318" y="1790"/>
                    </a:cubicBezTo>
                    <a:cubicBezTo>
                      <a:pt x="319" y="1789"/>
                      <a:pt x="320" y="1787"/>
                      <a:pt x="322" y="1786"/>
                    </a:cubicBezTo>
                    <a:cubicBezTo>
                      <a:pt x="323" y="1777"/>
                      <a:pt x="324" y="1768"/>
                      <a:pt x="325" y="1759"/>
                    </a:cubicBezTo>
                    <a:cubicBezTo>
                      <a:pt x="326" y="1752"/>
                      <a:pt x="326" y="1745"/>
                      <a:pt x="326" y="1738"/>
                    </a:cubicBezTo>
                    <a:cubicBezTo>
                      <a:pt x="326" y="1724"/>
                      <a:pt x="327" y="1709"/>
                      <a:pt x="327" y="1694"/>
                    </a:cubicBezTo>
                    <a:cubicBezTo>
                      <a:pt x="327" y="1684"/>
                      <a:pt x="326" y="1674"/>
                      <a:pt x="325" y="1663"/>
                    </a:cubicBezTo>
                    <a:cubicBezTo>
                      <a:pt x="325" y="1651"/>
                      <a:pt x="325" y="1639"/>
                      <a:pt x="324" y="1627"/>
                    </a:cubicBezTo>
                    <a:cubicBezTo>
                      <a:pt x="324" y="1602"/>
                      <a:pt x="323" y="1577"/>
                      <a:pt x="322" y="1552"/>
                    </a:cubicBezTo>
                    <a:cubicBezTo>
                      <a:pt x="322" y="1541"/>
                      <a:pt x="321" y="1530"/>
                      <a:pt x="320" y="1519"/>
                    </a:cubicBezTo>
                    <a:cubicBezTo>
                      <a:pt x="319" y="1509"/>
                      <a:pt x="319" y="1498"/>
                      <a:pt x="318" y="1488"/>
                    </a:cubicBezTo>
                    <a:cubicBezTo>
                      <a:pt x="317" y="1474"/>
                      <a:pt x="317" y="1460"/>
                      <a:pt x="316" y="1445"/>
                    </a:cubicBezTo>
                    <a:cubicBezTo>
                      <a:pt x="315" y="1433"/>
                      <a:pt x="315" y="1421"/>
                      <a:pt x="314" y="1408"/>
                    </a:cubicBezTo>
                    <a:cubicBezTo>
                      <a:pt x="314" y="1403"/>
                      <a:pt x="313" y="1398"/>
                      <a:pt x="312" y="1393"/>
                    </a:cubicBezTo>
                    <a:cubicBezTo>
                      <a:pt x="311" y="1384"/>
                      <a:pt x="310" y="1374"/>
                      <a:pt x="309" y="1364"/>
                    </a:cubicBezTo>
                    <a:cubicBezTo>
                      <a:pt x="307" y="1351"/>
                      <a:pt x="305" y="1337"/>
                      <a:pt x="303" y="1323"/>
                    </a:cubicBezTo>
                    <a:cubicBezTo>
                      <a:pt x="300" y="1304"/>
                      <a:pt x="296" y="1284"/>
                      <a:pt x="293" y="1264"/>
                    </a:cubicBezTo>
                    <a:cubicBezTo>
                      <a:pt x="290" y="1246"/>
                      <a:pt x="288" y="1228"/>
                      <a:pt x="286" y="1210"/>
                    </a:cubicBezTo>
                    <a:cubicBezTo>
                      <a:pt x="284" y="1200"/>
                      <a:pt x="282" y="1190"/>
                      <a:pt x="281" y="1180"/>
                    </a:cubicBezTo>
                    <a:cubicBezTo>
                      <a:pt x="277" y="1158"/>
                      <a:pt x="273" y="1135"/>
                      <a:pt x="270" y="1113"/>
                    </a:cubicBezTo>
                    <a:cubicBezTo>
                      <a:pt x="269" y="1110"/>
                      <a:pt x="268" y="1106"/>
                      <a:pt x="267" y="1103"/>
                    </a:cubicBezTo>
                    <a:cubicBezTo>
                      <a:pt x="266" y="1099"/>
                      <a:pt x="265" y="1095"/>
                      <a:pt x="264" y="1091"/>
                    </a:cubicBezTo>
                    <a:cubicBezTo>
                      <a:pt x="263" y="1080"/>
                      <a:pt x="261" y="1068"/>
                      <a:pt x="259" y="1057"/>
                    </a:cubicBezTo>
                    <a:cubicBezTo>
                      <a:pt x="257" y="1047"/>
                      <a:pt x="256" y="1037"/>
                      <a:pt x="256" y="1027"/>
                    </a:cubicBezTo>
                    <a:cubicBezTo>
                      <a:pt x="256" y="1013"/>
                      <a:pt x="254" y="1000"/>
                      <a:pt x="252" y="986"/>
                    </a:cubicBezTo>
                    <a:cubicBezTo>
                      <a:pt x="251" y="972"/>
                      <a:pt x="249" y="959"/>
                      <a:pt x="248" y="945"/>
                    </a:cubicBezTo>
                    <a:cubicBezTo>
                      <a:pt x="248" y="942"/>
                      <a:pt x="247" y="938"/>
                      <a:pt x="246" y="935"/>
                    </a:cubicBezTo>
                    <a:cubicBezTo>
                      <a:pt x="241" y="913"/>
                      <a:pt x="239" y="891"/>
                      <a:pt x="238" y="868"/>
                    </a:cubicBezTo>
                    <a:cubicBezTo>
                      <a:pt x="238" y="853"/>
                      <a:pt x="236" y="839"/>
                      <a:pt x="236" y="824"/>
                    </a:cubicBezTo>
                    <a:cubicBezTo>
                      <a:pt x="235" y="815"/>
                      <a:pt x="236" y="806"/>
                      <a:pt x="235" y="797"/>
                    </a:cubicBezTo>
                    <a:cubicBezTo>
                      <a:pt x="235" y="793"/>
                      <a:pt x="234" y="790"/>
                      <a:pt x="234" y="786"/>
                    </a:cubicBezTo>
                    <a:cubicBezTo>
                      <a:pt x="234" y="779"/>
                      <a:pt x="234" y="772"/>
                      <a:pt x="234" y="765"/>
                    </a:cubicBezTo>
                    <a:cubicBezTo>
                      <a:pt x="235" y="746"/>
                      <a:pt x="235" y="728"/>
                      <a:pt x="236" y="709"/>
                    </a:cubicBezTo>
                    <a:cubicBezTo>
                      <a:pt x="236" y="699"/>
                      <a:pt x="237" y="688"/>
                      <a:pt x="238" y="677"/>
                    </a:cubicBezTo>
                    <a:cubicBezTo>
                      <a:pt x="239" y="667"/>
                      <a:pt x="240" y="657"/>
                      <a:pt x="241" y="648"/>
                    </a:cubicBezTo>
                    <a:cubicBezTo>
                      <a:pt x="242" y="640"/>
                      <a:pt x="244" y="632"/>
                      <a:pt x="245" y="624"/>
                    </a:cubicBezTo>
                    <a:cubicBezTo>
                      <a:pt x="246" y="617"/>
                      <a:pt x="247" y="610"/>
                      <a:pt x="248" y="603"/>
                    </a:cubicBezTo>
                    <a:cubicBezTo>
                      <a:pt x="251" y="590"/>
                      <a:pt x="251" y="575"/>
                      <a:pt x="258" y="563"/>
                    </a:cubicBezTo>
                    <a:cubicBezTo>
                      <a:pt x="261" y="557"/>
                      <a:pt x="262" y="550"/>
                      <a:pt x="264" y="544"/>
                    </a:cubicBezTo>
                    <a:cubicBezTo>
                      <a:pt x="267" y="534"/>
                      <a:pt x="271" y="523"/>
                      <a:pt x="275" y="512"/>
                    </a:cubicBezTo>
                    <a:cubicBezTo>
                      <a:pt x="277" y="506"/>
                      <a:pt x="282" y="501"/>
                      <a:pt x="284" y="495"/>
                    </a:cubicBezTo>
                    <a:cubicBezTo>
                      <a:pt x="289" y="481"/>
                      <a:pt x="299" y="472"/>
                      <a:pt x="308" y="461"/>
                    </a:cubicBezTo>
                    <a:cubicBezTo>
                      <a:pt x="311" y="458"/>
                      <a:pt x="314" y="455"/>
                      <a:pt x="317" y="452"/>
                    </a:cubicBezTo>
                    <a:close/>
                    <a:moveTo>
                      <a:pt x="458" y="1191"/>
                    </a:moveTo>
                    <a:cubicBezTo>
                      <a:pt x="452" y="1192"/>
                      <a:pt x="447" y="1191"/>
                      <a:pt x="441" y="1189"/>
                    </a:cubicBezTo>
                    <a:cubicBezTo>
                      <a:pt x="436" y="1186"/>
                      <a:pt x="433" y="1182"/>
                      <a:pt x="431" y="1177"/>
                    </a:cubicBezTo>
                    <a:cubicBezTo>
                      <a:pt x="427" y="1169"/>
                      <a:pt x="423" y="1160"/>
                      <a:pt x="424" y="1151"/>
                    </a:cubicBezTo>
                    <a:cubicBezTo>
                      <a:pt x="424" y="1145"/>
                      <a:pt x="424" y="1140"/>
                      <a:pt x="425" y="1134"/>
                    </a:cubicBezTo>
                    <a:cubicBezTo>
                      <a:pt x="422" y="1133"/>
                      <a:pt x="419" y="1132"/>
                      <a:pt x="417" y="1131"/>
                    </a:cubicBezTo>
                    <a:cubicBezTo>
                      <a:pt x="409" y="1128"/>
                      <a:pt x="407" y="1122"/>
                      <a:pt x="409" y="1116"/>
                    </a:cubicBezTo>
                    <a:cubicBezTo>
                      <a:pt x="410" y="1112"/>
                      <a:pt x="411" y="1107"/>
                      <a:pt x="413" y="1103"/>
                    </a:cubicBezTo>
                    <a:cubicBezTo>
                      <a:pt x="418" y="1091"/>
                      <a:pt x="423" y="1079"/>
                      <a:pt x="428" y="1067"/>
                    </a:cubicBezTo>
                    <a:cubicBezTo>
                      <a:pt x="431" y="1058"/>
                      <a:pt x="434" y="1048"/>
                      <a:pt x="441" y="1040"/>
                    </a:cubicBezTo>
                    <a:cubicBezTo>
                      <a:pt x="448" y="1032"/>
                      <a:pt x="451" y="1021"/>
                      <a:pt x="454" y="1011"/>
                    </a:cubicBezTo>
                    <a:cubicBezTo>
                      <a:pt x="457" y="1005"/>
                      <a:pt x="459" y="999"/>
                      <a:pt x="461" y="993"/>
                    </a:cubicBezTo>
                    <a:cubicBezTo>
                      <a:pt x="463" y="989"/>
                      <a:pt x="462" y="987"/>
                      <a:pt x="458" y="986"/>
                    </a:cubicBezTo>
                    <a:cubicBezTo>
                      <a:pt x="454" y="986"/>
                      <a:pt x="450" y="984"/>
                      <a:pt x="446" y="989"/>
                    </a:cubicBezTo>
                    <a:cubicBezTo>
                      <a:pt x="443" y="991"/>
                      <a:pt x="438" y="990"/>
                      <a:pt x="438" y="987"/>
                    </a:cubicBezTo>
                    <a:cubicBezTo>
                      <a:pt x="437" y="982"/>
                      <a:pt x="435" y="977"/>
                      <a:pt x="438" y="972"/>
                    </a:cubicBezTo>
                    <a:cubicBezTo>
                      <a:pt x="441" y="966"/>
                      <a:pt x="443" y="960"/>
                      <a:pt x="449" y="956"/>
                    </a:cubicBezTo>
                    <a:cubicBezTo>
                      <a:pt x="451" y="954"/>
                      <a:pt x="452" y="951"/>
                      <a:pt x="454" y="949"/>
                    </a:cubicBezTo>
                    <a:cubicBezTo>
                      <a:pt x="457" y="942"/>
                      <a:pt x="460" y="936"/>
                      <a:pt x="464" y="929"/>
                    </a:cubicBezTo>
                    <a:cubicBezTo>
                      <a:pt x="464" y="927"/>
                      <a:pt x="465" y="926"/>
                      <a:pt x="465" y="924"/>
                    </a:cubicBezTo>
                    <a:cubicBezTo>
                      <a:pt x="463" y="924"/>
                      <a:pt x="462" y="924"/>
                      <a:pt x="461" y="924"/>
                    </a:cubicBezTo>
                    <a:cubicBezTo>
                      <a:pt x="446" y="927"/>
                      <a:pt x="430" y="930"/>
                      <a:pt x="414" y="933"/>
                    </a:cubicBezTo>
                    <a:cubicBezTo>
                      <a:pt x="402" y="936"/>
                      <a:pt x="389" y="938"/>
                      <a:pt x="376" y="939"/>
                    </a:cubicBezTo>
                    <a:cubicBezTo>
                      <a:pt x="366" y="941"/>
                      <a:pt x="356" y="942"/>
                      <a:pt x="345" y="943"/>
                    </a:cubicBezTo>
                    <a:cubicBezTo>
                      <a:pt x="338" y="944"/>
                      <a:pt x="332" y="945"/>
                      <a:pt x="325" y="945"/>
                    </a:cubicBezTo>
                    <a:cubicBezTo>
                      <a:pt x="318" y="945"/>
                      <a:pt x="310" y="944"/>
                      <a:pt x="302" y="944"/>
                    </a:cubicBezTo>
                    <a:cubicBezTo>
                      <a:pt x="291" y="944"/>
                      <a:pt x="279" y="944"/>
                      <a:pt x="268" y="944"/>
                    </a:cubicBezTo>
                    <a:cubicBezTo>
                      <a:pt x="265" y="944"/>
                      <a:pt x="262" y="946"/>
                      <a:pt x="259" y="946"/>
                    </a:cubicBezTo>
                    <a:cubicBezTo>
                      <a:pt x="260" y="949"/>
                      <a:pt x="261" y="952"/>
                      <a:pt x="260" y="952"/>
                    </a:cubicBezTo>
                    <a:cubicBezTo>
                      <a:pt x="258" y="954"/>
                      <a:pt x="260" y="956"/>
                      <a:pt x="259" y="958"/>
                    </a:cubicBezTo>
                    <a:cubicBezTo>
                      <a:pt x="258" y="962"/>
                      <a:pt x="261" y="965"/>
                      <a:pt x="261" y="969"/>
                    </a:cubicBezTo>
                    <a:cubicBezTo>
                      <a:pt x="262" y="982"/>
                      <a:pt x="263" y="995"/>
                      <a:pt x="265" y="1008"/>
                    </a:cubicBezTo>
                    <a:cubicBezTo>
                      <a:pt x="267" y="1024"/>
                      <a:pt x="266" y="1041"/>
                      <a:pt x="269" y="1058"/>
                    </a:cubicBezTo>
                    <a:cubicBezTo>
                      <a:pt x="270" y="1065"/>
                      <a:pt x="274" y="1072"/>
                      <a:pt x="272" y="1079"/>
                    </a:cubicBezTo>
                    <a:cubicBezTo>
                      <a:pt x="276" y="1086"/>
                      <a:pt x="275" y="1095"/>
                      <a:pt x="277" y="1103"/>
                    </a:cubicBezTo>
                    <a:cubicBezTo>
                      <a:pt x="281" y="1117"/>
                      <a:pt x="282" y="1131"/>
                      <a:pt x="285" y="1144"/>
                    </a:cubicBezTo>
                    <a:cubicBezTo>
                      <a:pt x="287" y="1160"/>
                      <a:pt x="291" y="1176"/>
                      <a:pt x="293" y="1193"/>
                    </a:cubicBezTo>
                    <a:cubicBezTo>
                      <a:pt x="295" y="1203"/>
                      <a:pt x="295" y="1213"/>
                      <a:pt x="297" y="1224"/>
                    </a:cubicBezTo>
                    <a:cubicBezTo>
                      <a:pt x="298" y="1236"/>
                      <a:pt x="300" y="1248"/>
                      <a:pt x="302" y="1260"/>
                    </a:cubicBezTo>
                    <a:cubicBezTo>
                      <a:pt x="302" y="1263"/>
                      <a:pt x="304" y="1266"/>
                      <a:pt x="304" y="1269"/>
                    </a:cubicBezTo>
                    <a:cubicBezTo>
                      <a:pt x="303" y="1281"/>
                      <a:pt x="308" y="1293"/>
                      <a:pt x="308" y="1305"/>
                    </a:cubicBezTo>
                    <a:cubicBezTo>
                      <a:pt x="313" y="1317"/>
                      <a:pt x="314" y="1331"/>
                      <a:pt x="317" y="1343"/>
                    </a:cubicBezTo>
                    <a:cubicBezTo>
                      <a:pt x="318" y="1352"/>
                      <a:pt x="317" y="1361"/>
                      <a:pt x="319" y="1369"/>
                    </a:cubicBezTo>
                    <a:cubicBezTo>
                      <a:pt x="322" y="1382"/>
                      <a:pt x="321" y="1395"/>
                      <a:pt x="324" y="1408"/>
                    </a:cubicBezTo>
                    <a:cubicBezTo>
                      <a:pt x="326" y="1418"/>
                      <a:pt x="325" y="1428"/>
                      <a:pt x="326" y="1438"/>
                    </a:cubicBezTo>
                    <a:cubicBezTo>
                      <a:pt x="327" y="1453"/>
                      <a:pt x="328" y="1468"/>
                      <a:pt x="328" y="1483"/>
                    </a:cubicBezTo>
                    <a:cubicBezTo>
                      <a:pt x="329" y="1494"/>
                      <a:pt x="329" y="1505"/>
                      <a:pt x="330" y="1517"/>
                    </a:cubicBezTo>
                    <a:cubicBezTo>
                      <a:pt x="330" y="1526"/>
                      <a:pt x="330" y="1535"/>
                      <a:pt x="331" y="1544"/>
                    </a:cubicBezTo>
                    <a:cubicBezTo>
                      <a:pt x="331" y="1554"/>
                      <a:pt x="332" y="1563"/>
                      <a:pt x="333" y="1572"/>
                    </a:cubicBezTo>
                    <a:cubicBezTo>
                      <a:pt x="334" y="1587"/>
                      <a:pt x="331" y="1602"/>
                      <a:pt x="333" y="1616"/>
                    </a:cubicBezTo>
                    <a:cubicBezTo>
                      <a:pt x="334" y="1622"/>
                      <a:pt x="334" y="1627"/>
                      <a:pt x="334" y="1632"/>
                    </a:cubicBezTo>
                    <a:cubicBezTo>
                      <a:pt x="334" y="1634"/>
                      <a:pt x="334" y="1637"/>
                      <a:pt x="334" y="1639"/>
                    </a:cubicBezTo>
                    <a:cubicBezTo>
                      <a:pt x="335" y="1646"/>
                      <a:pt x="335" y="1654"/>
                      <a:pt x="335" y="1661"/>
                    </a:cubicBezTo>
                    <a:cubicBezTo>
                      <a:pt x="336" y="1675"/>
                      <a:pt x="337" y="1690"/>
                      <a:pt x="337" y="1704"/>
                    </a:cubicBezTo>
                    <a:cubicBezTo>
                      <a:pt x="337" y="1707"/>
                      <a:pt x="337" y="1710"/>
                      <a:pt x="337" y="1713"/>
                    </a:cubicBezTo>
                    <a:cubicBezTo>
                      <a:pt x="336" y="1722"/>
                      <a:pt x="336" y="1731"/>
                      <a:pt x="335" y="1740"/>
                    </a:cubicBezTo>
                    <a:cubicBezTo>
                      <a:pt x="335" y="1751"/>
                      <a:pt x="334" y="1762"/>
                      <a:pt x="333" y="1772"/>
                    </a:cubicBezTo>
                    <a:cubicBezTo>
                      <a:pt x="333" y="1779"/>
                      <a:pt x="331" y="1785"/>
                      <a:pt x="334" y="1792"/>
                    </a:cubicBezTo>
                    <a:cubicBezTo>
                      <a:pt x="344" y="1796"/>
                      <a:pt x="354" y="1797"/>
                      <a:pt x="365" y="1798"/>
                    </a:cubicBezTo>
                    <a:cubicBezTo>
                      <a:pt x="366" y="1798"/>
                      <a:pt x="368" y="1798"/>
                      <a:pt x="368" y="1797"/>
                    </a:cubicBezTo>
                    <a:cubicBezTo>
                      <a:pt x="372" y="1793"/>
                      <a:pt x="376" y="1795"/>
                      <a:pt x="380" y="1797"/>
                    </a:cubicBezTo>
                    <a:cubicBezTo>
                      <a:pt x="384" y="1799"/>
                      <a:pt x="388" y="1799"/>
                      <a:pt x="392" y="1798"/>
                    </a:cubicBezTo>
                    <a:cubicBezTo>
                      <a:pt x="399" y="1797"/>
                      <a:pt x="405" y="1796"/>
                      <a:pt x="412" y="1796"/>
                    </a:cubicBezTo>
                    <a:cubicBezTo>
                      <a:pt x="424" y="1796"/>
                      <a:pt x="437" y="1796"/>
                      <a:pt x="449" y="1796"/>
                    </a:cubicBezTo>
                    <a:cubicBezTo>
                      <a:pt x="461" y="1796"/>
                      <a:pt x="473" y="1796"/>
                      <a:pt x="485" y="1796"/>
                    </a:cubicBezTo>
                    <a:cubicBezTo>
                      <a:pt x="507" y="1797"/>
                      <a:pt x="530" y="1795"/>
                      <a:pt x="552" y="1793"/>
                    </a:cubicBezTo>
                    <a:cubicBezTo>
                      <a:pt x="559" y="1792"/>
                      <a:pt x="567" y="1791"/>
                      <a:pt x="574" y="1790"/>
                    </a:cubicBezTo>
                    <a:cubicBezTo>
                      <a:pt x="579" y="1789"/>
                      <a:pt x="584" y="1788"/>
                      <a:pt x="589" y="1788"/>
                    </a:cubicBezTo>
                    <a:cubicBezTo>
                      <a:pt x="594" y="1788"/>
                      <a:pt x="597" y="1786"/>
                      <a:pt x="601" y="1784"/>
                    </a:cubicBezTo>
                    <a:cubicBezTo>
                      <a:pt x="604" y="1783"/>
                      <a:pt x="605" y="1781"/>
                      <a:pt x="604" y="1778"/>
                    </a:cubicBezTo>
                    <a:cubicBezTo>
                      <a:pt x="604" y="1773"/>
                      <a:pt x="603" y="1769"/>
                      <a:pt x="603" y="1764"/>
                    </a:cubicBezTo>
                    <a:cubicBezTo>
                      <a:pt x="602" y="1753"/>
                      <a:pt x="601" y="1743"/>
                      <a:pt x="600" y="1733"/>
                    </a:cubicBezTo>
                    <a:cubicBezTo>
                      <a:pt x="600" y="1730"/>
                      <a:pt x="599" y="1727"/>
                      <a:pt x="599" y="1725"/>
                    </a:cubicBezTo>
                    <a:cubicBezTo>
                      <a:pt x="601" y="1712"/>
                      <a:pt x="597" y="1699"/>
                      <a:pt x="595" y="1687"/>
                    </a:cubicBezTo>
                    <a:cubicBezTo>
                      <a:pt x="594" y="1679"/>
                      <a:pt x="594" y="1672"/>
                      <a:pt x="593" y="1665"/>
                    </a:cubicBezTo>
                    <a:cubicBezTo>
                      <a:pt x="593" y="1661"/>
                      <a:pt x="593" y="1658"/>
                      <a:pt x="592" y="1654"/>
                    </a:cubicBezTo>
                    <a:cubicBezTo>
                      <a:pt x="592" y="1646"/>
                      <a:pt x="591" y="1638"/>
                      <a:pt x="590" y="1629"/>
                    </a:cubicBezTo>
                    <a:cubicBezTo>
                      <a:pt x="590" y="1624"/>
                      <a:pt x="591" y="1618"/>
                      <a:pt x="589" y="1613"/>
                    </a:cubicBezTo>
                    <a:cubicBezTo>
                      <a:pt x="588" y="1608"/>
                      <a:pt x="591" y="1603"/>
                      <a:pt x="590" y="1597"/>
                    </a:cubicBezTo>
                    <a:cubicBezTo>
                      <a:pt x="589" y="1594"/>
                      <a:pt x="589" y="1590"/>
                      <a:pt x="588" y="1586"/>
                    </a:cubicBezTo>
                    <a:cubicBezTo>
                      <a:pt x="587" y="1582"/>
                      <a:pt x="585" y="1578"/>
                      <a:pt x="587" y="1574"/>
                    </a:cubicBezTo>
                    <a:cubicBezTo>
                      <a:pt x="588" y="1573"/>
                      <a:pt x="587" y="1571"/>
                      <a:pt x="587" y="1569"/>
                    </a:cubicBezTo>
                    <a:cubicBezTo>
                      <a:pt x="587" y="1567"/>
                      <a:pt x="586" y="1566"/>
                      <a:pt x="586" y="1564"/>
                    </a:cubicBezTo>
                    <a:cubicBezTo>
                      <a:pt x="585" y="1558"/>
                      <a:pt x="585" y="1551"/>
                      <a:pt x="585" y="1545"/>
                    </a:cubicBezTo>
                    <a:cubicBezTo>
                      <a:pt x="584" y="1539"/>
                      <a:pt x="584" y="1533"/>
                      <a:pt x="583" y="1527"/>
                    </a:cubicBezTo>
                    <a:cubicBezTo>
                      <a:pt x="583" y="1523"/>
                      <a:pt x="582" y="1519"/>
                      <a:pt x="581" y="1515"/>
                    </a:cubicBezTo>
                    <a:cubicBezTo>
                      <a:pt x="580" y="1507"/>
                      <a:pt x="578" y="1499"/>
                      <a:pt x="580" y="1491"/>
                    </a:cubicBezTo>
                    <a:cubicBezTo>
                      <a:pt x="580" y="1487"/>
                      <a:pt x="580" y="1484"/>
                      <a:pt x="578" y="1482"/>
                    </a:cubicBezTo>
                    <a:cubicBezTo>
                      <a:pt x="574" y="1477"/>
                      <a:pt x="570" y="1472"/>
                      <a:pt x="566" y="1467"/>
                    </a:cubicBezTo>
                    <a:cubicBezTo>
                      <a:pt x="557" y="1454"/>
                      <a:pt x="547" y="1441"/>
                      <a:pt x="538" y="1427"/>
                    </a:cubicBezTo>
                    <a:cubicBezTo>
                      <a:pt x="531" y="1417"/>
                      <a:pt x="525" y="1407"/>
                      <a:pt x="518" y="1397"/>
                    </a:cubicBezTo>
                    <a:cubicBezTo>
                      <a:pt x="514" y="1390"/>
                      <a:pt x="509" y="1383"/>
                      <a:pt x="505" y="1376"/>
                    </a:cubicBezTo>
                    <a:cubicBezTo>
                      <a:pt x="496" y="1358"/>
                      <a:pt x="490" y="1339"/>
                      <a:pt x="479" y="1321"/>
                    </a:cubicBezTo>
                    <a:cubicBezTo>
                      <a:pt x="478" y="1319"/>
                      <a:pt x="478" y="1317"/>
                      <a:pt x="477" y="1314"/>
                    </a:cubicBezTo>
                    <a:cubicBezTo>
                      <a:pt x="472" y="1302"/>
                      <a:pt x="467" y="1289"/>
                      <a:pt x="463" y="1276"/>
                    </a:cubicBezTo>
                    <a:cubicBezTo>
                      <a:pt x="460" y="1270"/>
                      <a:pt x="457" y="1264"/>
                      <a:pt x="455" y="1258"/>
                    </a:cubicBezTo>
                    <a:cubicBezTo>
                      <a:pt x="452" y="1249"/>
                      <a:pt x="449" y="1240"/>
                      <a:pt x="446" y="1231"/>
                    </a:cubicBezTo>
                    <a:cubicBezTo>
                      <a:pt x="444" y="1224"/>
                      <a:pt x="443" y="1216"/>
                      <a:pt x="441" y="1209"/>
                    </a:cubicBezTo>
                    <a:cubicBezTo>
                      <a:pt x="443" y="1207"/>
                      <a:pt x="445" y="1203"/>
                      <a:pt x="449" y="1205"/>
                    </a:cubicBezTo>
                    <a:cubicBezTo>
                      <a:pt x="452" y="1206"/>
                      <a:pt x="453" y="1209"/>
                      <a:pt x="452" y="1213"/>
                    </a:cubicBezTo>
                    <a:cubicBezTo>
                      <a:pt x="452" y="1215"/>
                      <a:pt x="453" y="1216"/>
                      <a:pt x="453" y="1218"/>
                    </a:cubicBezTo>
                    <a:cubicBezTo>
                      <a:pt x="455" y="1225"/>
                      <a:pt x="458" y="1231"/>
                      <a:pt x="459" y="1238"/>
                    </a:cubicBezTo>
                    <a:cubicBezTo>
                      <a:pt x="460" y="1245"/>
                      <a:pt x="462" y="1250"/>
                      <a:pt x="465" y="1256"/>
                    </a:cubicBezTo>
                    <a:cubicBezTo>
                      <a:pt x="467" y="1260"/>
                      <a:pt x="469" y="1264"/>
                      <a:pt x="470" y="1269"/>
                    </a:cubicBezTo>
                    <a:cubicBezTo>
                      <a:pt x="474" y="1278"/>
                      <a:pt x="477" y="1288"/>
                      <a:pt x="481" y="1298"/>
                    </a:cubicBezTo>
                    <a:cubicBezTo>
                      <a:pt x="486" y="1310"/>
                      <a:pt x="492" y="1322"/>
                      <a:pt x="498" y="1335"/>
                    </a:cubicBezTo>
                    <a:cubicBezTo>
                      <a:pt x="503" y="1346"/>
                      <a:pt x="509" y="1357"/>
                      <a:pt x="514" y="1368"/>
                    </a:cubicBezTo>
                    <a:cubicBezTo>
                      <a:pt x="517" y="1377"/>
                      <a:pt x="522" y="1384"/>
                      <a:pt x="527" y="1392"/>
                    </a:cubicBezTo>
                    <a:cubicBezTo>
                      <a:pt x="537" y="1407"/>
                      <a:pt x="547" y="1421"/>
                      <a:pt x="557" y="1436"/>
                    </a:cubicBezTo>
                    <a:cubicBezTo>
                      <a:pt x="564" y="1446"/>
                      <a:pt x="572" y="1457"/>
                      <a:pt x="579" y="1468"/>
                    </a:cubicBezTo>
                    <a:cubicBezTo>
                      <a:pt x="581" y="1470"/>
                      <a:pt x="582" y="1473"/>
                      <a:pt x="586" y="1474"/>
                    </a:cubicBezTo>
                    <a:cubicBezTo>
                      <a:pt x="589" y="1474"/>
                      <a:pt x="590" y="1476"/>
                      <a:pt x="590" y="1478"/>
                    </a:cubicBezTo>
                    <a:cubicBezTo>
                      <a:pt x="591" y="1481"/>
                      <a:pt x="593" y="1485"/>
                      <a:pt x="595" y="1488"/>
                    </a:cubicBezTo>
                    <a:cubicBezTo>
                      <a:pt x="606" y="1503"/>
                      <a:pt x="618" y="1519"/>
                      <a:pt x="629" y="1534"/>
                    </a:cubicBezTo>
                    <a:cubicBezTo>
                      <a:pt x="652" y="1566"/>
                      <a:pt x="675" y="1598"/>
                      <a:pt x="698" y="1629"/>
                    </a:cubicBezTo>
                    <a:cubicBezTo>
                      <a:pt x="709" y="1644"/>
                      <a:pt x="721" y="1659"/>
                      <a:pt x="732" y="1675"/>
                    </a:cubicBezTo>
                    <a:cubicBezTo>
                      <a:pt x="741" y="1686"/>
                      <a:pt x="749" y="1698"/>
                      <a:pt x="758" y="1709"/>
                    </a:cubicBezTo>
                    <a:cubicBezTo>
                      <a:pt x="764" y="1717"/>
                      <a:pt x="771" y="1725"/>
                      <a:pt x="777" y="1733"/>
                    </a:cubicBezTo>
                    <a:cubicBezTo>
                      <a:pt x="781" y="1737"/>
                      <a:pt x="782" y="1737"/>
                      <a:pt x="786" y="1734"/>
                    </a:cubicBezTo>
                    <a:cubicBezTo>
                      <a:pt x="801" y="1727"/>
                      <a:pt x="815" y="1719"/>
                      <a:pt x="829" y="1710"/>
                    </a:cubicBezTo>
                    <a:cubicBezTo>
                      <a:pt x="845" y="1700"/>
                      <a:pt x="863" y="1692"/>
                      <a:pt x="880" y="1683"/>
                    </a:cubicBezTo>
                    <a:cubicBezTo>
                      <a:pt x="891" y="1677"/>
                      <a:pt x="901" y="1671"/>
                      <a:pt x="910" y="1663"/>
                    </a:cubicBezTo>
                    <a:cubicBezTo>
                      <a:pt x="916" y="1657"/>
                      <a:pt x="923" y="1652"/>
                      <a:pt x="929" y="1647"/>
                    </a:cubicBezTo>
                    <a:cubicBezTo>
                      <a:pt x="931" y="1645"/>
                      <a:pt x="934" y="1642"/>
                      <a:pt x="936" y="1639"/>
                    </a:cubicBezTo>
                    <a:cubicBezTo>
                      <a:pt x="940" y="1632"/>
                      <a:pt x="946" y="1628"/>
                      <a:pt x="949" y="1620"/>
                    </a:cubicBezTo>
                    <a:cubicBezTo>
                      <a:pt x="949" y="1620"/>
                      <a:pt x="950" y="1620"/>
                      <a:pt x="950" y="1619"/>
                    </a:cubicBezTo>
                    <a:cubicBezTo>
                      <a:pt x="956" y="1611"/>
                      <a:pt x="962" y="1602"/>
                      <a:pt x="969" y="1593"/>
                    </a:cubicBezTo>
                    <a:cubicBezTo>
                      <a:pt x="970" y="1592"/>
                      <a:pt x="970" y="1589"/>
                      <a:pt x="972" y="1588"/>
                    </a:cubicBezTo>
                    <a:cubicBezTo>
                      <a:pt x="979" y="1582"/>
                      <a:pt x="981" y="1573"/>
                      <a:pt x="986" y="1565"/>
                    </a:cubicBezTo>
                    <a:cubicBezTo>
                      <a:pt x="987" y="1563"/>
                      <a:pt x="987" y="1560"/>
                      <a:pt x="985" y="1557"/>
                    </a:cubicBezTo>
                    <a:cubicBezTo>
                      <a:pt x="978" y="1548"/>
                      <a:pt x="972" y="1539"/>
                      <a:pt x="965" y="1530"/>
                    </a:cubicBezTo>
                    <a:cubicBezTo>
                      <a:pt x="949" y="1510"/>
                      <a:pt x="929" y="1493"/>
                      <a:pt x="914" y="1472"/>
                    </a:cubicBezTo>
                    <a:cubicBezTo>
                      <a:pt x="901" y="1455"/>
                      <a:pt x="885" y="1442"/>
                      <a:pt x="870" y="1427"/>
                    </a:cubicBezTo>
                    <a:cubicBezTo>
                      <a:pt x="861" y="1418"/>
                      <a:pt x="852" y="1409"/>
                      <a:pt x="843" y="1400"/>
                    </a:cubicBezTo>
                    <a:cubicBezTo>
                      <a:pt x="837" y="1393"/>
                      <a:pt x="830" y="1387"/>
                      <a:pt x="824" y="1380"/>
                    </a:cubicBezTo>
                    <a:cubicBezTo>
                      <a:pt x="819" y="1375"/>
                      <a:pt x="813" y="1370"/>
                      <a:pt x="808" y="1364"/>
                    </a:cubicBezTo>
                    <a:cubicBezTo>
                      <a:pt x="808" y="1364"/>
                      <a:pt x="807" y="1363"/>
                      <a:pt x="807" y="1363"/>
                    </a:cubicBezTo>
                    <a:cubicBezTo>
                      <a:pt x="799" y="1359"/>
                      <a:pt x="793" y="1352"/>
                      <a:pt x="787" y="1345"/>
                    </a:cubicBezTo>
                    <a:cubicBezTo>
                      <a:pt x="779" y="1334"/>
                      <a:pt x="769" y="1323"/>
                      <a:pt x="760" y="1313"/>
                    </a:cubicBezTo>
                    <a:cubicBezTo>
                      <a:pt x="753" y="1304"/>
                      <a:pt x="745" y="1297"/>
                      <a:pt x="740" y="1286"/>
                    </a:cubicBezTo>
                    <a:cubicBezTo>
                      <a:pt x="739" y="1285"/>
                      <a:pt x="737" y="1283"/>
                      <a:pt x="736" y="1281"/>
                    </a:cubicBezTo>
                    <a:cubicBezTo>
                      <a:pt x="728" y="1271"/>
                      <a:pt x="721" y="1260"/>
                      <a:pt x="716" y="1248"/>
                    </a:cubicBezTo>
                    <a:cubicBezTo>
                      <a:pt x="714" y="1243"/>
                      <a:pt x="711" y="1238"/>
                      <a:pt x="713" y="1232"/>
                    </a:cubicBezTo>
                    <a:cubicBezTo>
                      <a:pt x="713" y="1228"/>
                      <a:pt x="713" y="1223"/>
                      <a:pt x="713" y="1218"/>
                    </a:cubicBezTo>
                    <a:cubicBezTo>
                      <a:pt x="711" y="1218"/>
                      <a:pt x="709" y="1218"/>
                      <a:pt x="707" y="1218"/>
                    </a:cubicBezTo>
                    <a:cubicBezTo>
                      <a:pt x="704" y="1218"/>
                      <a:pt x="702" y="1217"/>
                      <a:pt x="702" y="1215"/>
                    </a:cubicBezTo>
                    <a:cubicBezTo>
                      <a:pt x="700" y="1210"/>
                      <a:pt x="699" y="1206"/>
                      <a:pt x="698" y="1201"/>
                    </a:cubicBezTo>
                    <a:cubicBezTo>
                      <a:pt x="698" y="1197"/>
                      <a:pt x="698" y="1194"/>
                      <a:pt x="698" y="1190"/>
                    </a:cubicBezTo>
                    <a:cubicBezTo>
                      <a:pt x="697" y="1180"/>
                      <a:pt x="695" y="1170"/>
                      <a:pt x="694" y="1160"/>
                    </a:cubicBezTo>
                    <a:cubicBezTo>
                      <a:pt x="693" y="1155"/>
                      <a:pt x="693" y="1149"/>
                      <a:pt x="693" y="1144"/>
                    </a:cubicBezTo>
                    <a:cubicBezTo>
                      <a:pt x="693" y="1140"/>
                      <a:pt x="693" y="1136"/>
                      <a:pt x="693" y="1133"/>
                    </a:cubicBezTo>
                    <a:cubicBezTo>
                      <a:pt x="692" y="1125"/>
                      <a:pt x="692" y="1117"/>
                      <a:pt x="691" y="1109"/>
                    </a:cubicBezTo>
                    <a:cubicBezTo>
                      <a:pt x="689" y="1104"/>
                      <a:pt x="688" y="1098"/>
                      <a:pt x="688" y="1093"/>
                    </a:cubicBezTo>
                    <a:cubicBezTo>
                      <a:pt x="688" y="1089"/>
                      <a:pt x="688" y="1086"/>
                      <a:pt x="688" y="1082"/>
                    </a:cubicBezTo>
                    <a:cubicBezTo>
                      <a:pt x="687" y="1075"/>
                      <a:pt x="685" y="1067"/>
                      <a:pt x="685" y="1060"/>
                    </a:cubicBezTo>
                    <a:cubicBezTo>
                      <a:pt x="682" y="1041"/>
                      <a:pt x="680" y="1023"/>
                      <a:pt x="678" y="1004"/>
                    </a:cubicBezTo>
                    <a:cubicBezTo>
                      <a:pt x="678" y="999"/>
                      <a:pt x="677" y="993"/>
                      <a:pt x="677" y="988"/>
                    </a:cubicBezTo>
                    <a:cubicBezTo>
                      <a:pt x="676" y="985"/>
                      <a:pt x="676" y="982"/>
                      <a:pt x="676" y="978"/>
                    </a:cubicBezTo>
                    <a:cubicBezTo>
                      <a:pt x="675" y="975"/>
                      <a:pt x="676" y="972"/>
                      <a:pt x="675" y="969"/>
                    </a:cubicBezTo>
                    <a:cubicBezTo>
                      <a:pt x="675" y="965"/>
                      <a:pt x="673" y="961"/>
                      <a:pt x="674" y="959"/>
                    </a:cubicBezTo>
                    <a:cubicBezTo>
                      <a:pt x="676" y="955"/>
                      <a:pt x="673" y="953"/>
                      <a:pt x="673" y="951"/>
                    </a:cubicBezTo>
                    <a:cubicBezTo>
                      <a:pt x="673" y="949"/>
                      <a:pt x="672" y="947"/>
                      <a:pt x="673" y="946"/>
                    </a:cubicBezTo>
                    <a:cubicBezTo>
                      <a:pt x="674" y="942"/>
                      <a:pt x="673" y="939"/>
                      <a:pt x="672" y="936"/>
                    </a:cubicBezTo>
                    <a:cubicBezTo>
                      <a:pt x="672" y="935"/>
                      <a:pt x="672" y="933"/>
                      <a:pt x="672" y="932"/>
                    </a:cubicBezTo>
                    <a:cubicBezTo>
                      <a:pt x="673" y="926"/>
                      <a:pt x="670" y="920"/>
                      <a:pt x="670" y="914"/>
                    </a:cubicBezTo>
                    <a:cubicBezTo>
                      <a:pt x="670" y="913"/>
                      <a:pt x="669" y="912"/>
                      <a:pt x="668" y="910"/>
                    </a:cubicBezTo>
                    <a:cubicBezTo>
                      <a:pt x="666" y="918"/>
                      <a:pt x="664" y="925"/>
                      <a:pt x="662" y="931"/>
                    </a:cubicBezTo>
                    <a:cubicBezTo>
                      <a:pt x="661" y="934"/>
                      <a:pt x="661" y="937"/>
                      <a:pt x="660" y="940"/>
                    </a:cubicBezTo>
                    <a:cubicBezTo>
                      <a:pt x="657" y="946"/>
                      <a:pt x="654" y="952"/>
                      <a:pt x="652" y="958"/>
                    </a:cubicBezTo>
                    <a:cubicBezTo>
                      <a:pt x="651" y="959"/>
                      <a:pt x="651" y="960"/>
                      <a:pt x="650" y="962"/>
                    </a:cubicBezTo>
                    <a:cubicBezTo>
                      <a:pt x="649" y="964"/>
                      <a:pt x="649" y="967"/>
                      <a:pt x="647" y="969"/>
                    </a:cubicBezTo>
                    <a:cubicBezTo>
                      <a:pt x="645" y="974"/>
                      <a:pt x="642" y="978"/>
                      <a:pt x="640" y="983"/>
                    </a:cubicBezTo>
                    <a:cubicBezTo>
                      <a:pt x="638" y="987"/>
                      <a:pt x="637" y="990"/>
                      <a:pt x="635" y="994"/>
                    </a:cubicBezTo>
                    <a:cubicBezTo>
                      <a:pt x="632" y="1000"/>
                      <a:pt x="628" y="1007"/>
                      <a:pt x="624" y="1014"/>
                    </a:cubicBezTo>
                    <a:cubicBezTo>
                      <a:pt x="624" y="1014"/>
                      <a:pt x="624" y="1015"/>
                      <a:pt x="624" y="1016"/>
                    </a:cubicBezTo>
                    <a:cubicBezTo>
                      <a:pt x="625" y="1024"/>
                      <a:pt x="618" y="1026"/>
                      <a:pt x="613" y="1031"/>
                    </a:cubicBezTo>
                    <a:cubicBezTo>
                      <a:pt x="612" y="1028"/>
                      <a:pt x="611" y="1027"/>
                      <a:pt x="610" y="1024"/>
                    </a:cubicBezTo>
                    <a:cubicBezTo>
                      <a:pt x="606" y="1024"/>
                      <a:pt x="601" y="1024"/>
                      <a:pt x="597" y="1024"/>
                    </a:cubicBezTo>
                    <a:cubicBezTo>
                      <a:pt x="595" y="1024"/>
                      <a:pt x="592" y="1026"/>
                      <a:pt x="592" y="1028"/>
                    </a:cubicBezTo>
                    <a:cubicBezTo>
                      <a:pt x="590" y="1038"/>
                      <a:pt x="587" y="1048"/>
                      <a:pt x="588" y="1059"/>
                    </a:cubicBezTo>
                    <a:cubicBezTo>
                      <a:pt x="588" y="1063"/>
                      <a:pt x="587" y="1067"/>
                      <a:pt x="586" y="1071"/>
                    </a:cubicBezTo>
                    <a:cubicBezTo>
                      <a:pt x="586" y="1072"/>
                      <a:pt x="585" y="1074"/>
                      <a:pt x="585" y="1076"/>
                    </a:cubicBezTo>
                    <a:cubicBezTo>
                      <a:pt x="587" y="1089"/>
                      <a:pt x="583" y="1101"/>
                      <a:pt x="580" y="1113"/>
                    </a:cubicBezTo>
                    <a:cubicBezTo>
                      <a:pt x="579" y="1119"/>
                      <a:pt x="576" y="1126"/>
                      <a:pt x="574" y="1132"/>
                    </a:cubicBezTo>
                    <a:cubicBezTo>
                      <a:pt x="570" y="1146"/>
                      <a:pt x="566" y="1161"/>
                      <a:pt x="562" y="1175"/>
                    </a:cubicBezTo>
                    <a:cubicBezTo>
                      <a:pt x="560" y="1180"/>
                      <a:pt x="558" y="1186"/>
                      <a:pt x="552" y="1188"/>
                    </a:cubicBezTo>
                    <a:cubicBezTo>
                      <a:pt x="545" y="1191"/>
                      <a:pt x="539" y="1193"/>
                      <a:pt x="532" y="1195"/>
                    </a:cubicBezTo>
                    <a:cubicBezTo>
                      <a:pt x="531" y="1196"/>
                      <a:pt x="529" y="1197"/>
                      <a:pt x="529" y="1198"/>
                    </a:cubicBezTo>
                    <a:cubicBezTo>
                      <a:pt x="527" y="1204"/>
                      <a:pt x="522" y="1207"/>
                      <a:pt x="516" y="1209"/>
                    </a:cubicBezTo>
                    <a:cubicBezTo>
                      <a:pt x="507" y="1213"/>
                      <a:pt x="503" y="1213"/>
                      <a:pt x="497" y="1204"/>
                    </a:cubicBezTo>
                    <a:cubicBezTo>
                      <a:pt x="495" y="1203"/>
                      <a:pt x="494" y="1202"/>
                      <a:pt x="493" y="1201"/>
                    </a:cubicBezTo>
                    <a:cubicBezTo>
                      <a:pt x="489" y="1203"/>
                      <a:pt x="486" y="1206"/>
                      <a:pt x="482" y="1208"/>
                    </a:cubicBezTo>
                    <a:cubicBezTo>
                      <a:pt x="478" y="1210"/>
                      <a:pt x="472" y="1210"/>
                      <a:pt x="469" y="1207"/>
                    </a:cubicBezTo>
                    <a:cubicBezTo>
                      <a:pt x="465" y="1202"/>
                      <a:pt x="459" y="1199"/>
                      <a:pt x="458" y="1191"/>
                    </a:cubicBezTo>
                    <a:close/>
                    <a:moveTo>
                      <a:pt x="503" y="447"/>
                    </a:moveTo>
                    <a:cubicBezTo>
                      <a:pt x="497" y="436"/>
                      <a:pt x="489" y="426"/>
                      <a:pt x="479" y="418"/>
                    </a:cubicBezTo>
                    <a:cubicBezTo>
                      <a:pt x="477" y="417"/>
                      <a:pt x="473" y="416"/>
                      <a:pt x="470" y="416"/>
                    </a:cubicBezTo>
                    <a:cubicBezTo>
                      <a:pt x="465" y="414"/>
                      <a:pt x="460" y="416"/>
                      <a:pt x="455" y="417"/>
                    </a:cubicBezTo>
                    <a:cubicBezTo>
                      <a:pt x="449" y="419"/>
                      <a:pt x="444" y="421"/>
                      <a:pt x="438" y="422"/>
                    </a:cubicBezTo>
                    <a:cubicBezTo>
                      <a:pt x="431" y="424"/>
                      <a:pt x="425" y="425"/>
                      <a:pt x="418" y="427"/>
                    </a:cubicBezTo>
                    <a:cubicBezTo>
                      <a:pt x="404" y="431"/>
                      <a:pt x="391" y="435"/>
                      <a:pt x="377" y="439"/>
                    </a:cubicBezTo>
                    <a:cubicBezTo>
                      <a:pt x="365" y="442"/>
                      <a:pt x="355" y="448"/>
                      <a:pt x="342" y="450"/>
                    </a:cubicBezTo>
                    <a:cubicBezTo>
                      <a:pt x="341" y="450"/>
                      <a:pt x="339" y="452"/>
                      <a:pt x="337" y="453"/>
                    </a:cubicBezTo>
                    <a:cubicBezTo>
                      <a:pt x="330" y="456"/>
                      <a:pt x="324" y="461"/>
                      <a:pt x="318" y="466"/>
                    </a:cubicBezTo>
                    <a:cubicBezTo>
                      <a:pt x="303" y="479"/>
                      <a:pt x="294" y="496"/>
                      <a:pt x="286" y="513"/>
                    </a:cubicBezTo>
                    <a:cubicBezTo>
                      <a:pt x="282" y="521"/>
                      <a:pt x="280" y="530"/>
                      <a:pt x="277" y="539"/>
                    </a:cubicBezTo>
                    <a:cubicBezTo>
                      <a:pt x="270" y="555"/>
                      <a:pt x="265" y="572"/>
                      <a:pt x="261" y="589"/>
                    </a:cubicBezTo>
                    <a:cubicBezTo>
                      <a:pt x="259" y="602"/>
                      <a:pt x="257" y="616"/>
                      <a:pt x="255" y="629"/>
                    </a:cubicBezTo>
                    <a:cubicBezTo>
                      <a:pt x="250" y="654"/>
                      <a:pt x="247" y="679"/>
                      <a:pt x="246" y="704"/>
                    </a:cubicBezTo>
                    <a:cubicBezTo>
                      <a:pt x="245" y="718"/>
                      <a:pt x="245" y="732"/>
                      <a:pt x="245" y="746"/>
                    </a:cubicBezTo>
                    <a:cubicBezTo>
                      <a:pt x="245" y="750"/>
                      <a:pt x="244" y="753"/>
                      <a:pt x="244" y="757"/>
                    </a:cubicBezTo>
                    <a:cubicBezTo>
                      <a:pt x="245" y="770"/>
                      <a:pt x="245" y="783"/>
                      <a:pt x="245" y="796"/>
                    </a:cubicBezTo>
                    <a:cubicBezTo>
                      <a:pt x="246" y="808"/>
                      <a:pt x="246" y="821"/>
                      <a:pt x="246" y="833"/>
                    </a:cubicBezTo>
                    <a:cubicBezTo>
                      <a:pt x="247" y="845"/>
                      <a:pt x="248" y="857"/>
                      <a:pt x="248" y="869"/>
                    </a:cubicBezTo>
                    <a:cubicBezTo>
                      <a:pt x="249" y="877"/>
                      <a:pt x="249" y="885"/>
                      <a:pt x="252" y="893"/>
                    </a:cubicBezTo>
                    <a:cubicBezTo>
                      <a:pt x="252" y="894"/>
                      <a:pt x="252" y="895"/>
                      <a:pt x="252" y="897"/>
                    </a:cubicBezTo>
                    <a:cubicBezTo>
                      <a:pt x="254" y="909"/>
                      <a:pt x="255" y="921"/>
                      <a:pt x="256" y="934"/>
                    </a:cubicBezTo>
                    <a:cubicBezTo>
                      <a:pt x="257" y="935"/>
                      <a:pt x="258" y="938"/>
                      <a:pt x="260" y="938"/>
                    </a:cubicBezTo>
                    <a:cubicBezTo>
                      <a:pt x="266" y="939"/>
                      <a:pt x="273" y="939"/>
                      <a:pt x="279" y="939"/>
                    </a:cubicBezTo>
                    <a:cubicBezTo>
                      <a:pt x="288" y="939"/>
                      <a:pt x="297" y="938"/>
                      <a:pt x="306" y="938"/>
                    </a:cubicBezTo>
                    <a:cubicBezTo>
                      <a:pt x="324" y="939"/>
                      <a:pt x="343" y="938"/>
                      <a:pt x="361" y="934"/>
                    </a:cubicBezTo>
                    <a:cubicBezTo>
                      <a:pt x="372" y="931"/>
                      <a:pt x="384" y="930"/>
                      <a:pt x="395" y="928"/>
                    </a:cubicBezTo>
                    <a:cubicBezTo>
                      <a:pt x="403" y="927"/>
                      <a:pt x="411" y="926"/>
                      <a:pt x="419" y="924"/>
                    </a:cubicBezTo>
                    <a:cubicBezTo>
                      <a:pt x="434" y="921"/>
                      <a:pt x="449" y="917"/>
                      <a:pt x="464" y="914"/>
                    </a:cubicBezTo>
                    <a:cubicBezTo>
                      <a:pt x="469" y="913"/>
                      <a:pt x="472" y="910"/>
                      <a:pt x="474" y="905"/>
                    </a:cubicBezTo>
                    <a:cubicBezTo>
                      <a:pt x="480" y="894"/>
                      <a:pt x="486" y="883"/>
                      <a:pt x="490" y="872"/>
                    </a:cubicBezTo>
                    <a:cubicBezTo>
                      <a:pt x="496" y="859"/>
                      <a:pt x="500" y="845"/>
                      <a:pt x="505" y="832"/>
                    </a:cubicBezTo>
                    <a:cubicBezTo>
                      <a:pt x="509" y="820"/>
                      <a:pt x="513" y="808"/>
                      <a:pt x="518" y="796"/>
                    </a:cubicBezTo>
                    <a:cubicBezTo>
                      <a:pt x="510" y="789"/>
                      <a:pt x="507" y="778"/>
                      <a:pt x="502" y="769"/>
                    </a:cubicBezTo>
                    <a:cubicBezTo>
                      <a:pt x="502" y="768"/>
                      <a:pt x="501" y="767"/>
                      <a:pt x="501" y="766"/>
                    </a:cubicBezTo>
                    <a:cubicBezTo>
                      <a:pt x="495" y="755"/>
                      <a:pt x="488" y="745"/>
                      <a:pt x="484" y="733"/>
                    </a:cubicBezTo>
                    <a:cubicBezTo>
                      <a:pt x="482" y="725"/>
                      <a:pt x="478" y="718"/>
                      <a:pt x="476" y="710"/>
                    </a:cubicBezTo>
                    <a:cubicBezTo>
                      <a:pt x="472" y="699"/>
                      <a:pt x="468" y="689"/>
                      <a:pt x="467" y="677"/>
                    </a:cubicBezTo>
                    <a:cubicBezTo>
                      <a:pt x="467" y="677"/>
                      <a:pt x="466" y="676"/>
                      <a:pt x="466" y="676"/>
                    </a:cubicBezTo>
                    <a:cubicBezTo>
                      <a:pt x="464" y="666"/>
                      <a:pt x="462" y="656"/>
                      <a:pt x="460" y="646"/>
                    </a:cubicBezTo>
                    <a:cubicBezTo>
                      <a:pt x="459" y="639"/>
                      <a:pt x="458" y="633"/>
                      <a:pt x="458" y="626"/>
                    </a:cubicBezTo>
                    <a:cubicBezTo>
                      <a:pt x="458" y="618"/>
                      <a:pt x="461" y="617"/>
                      <a:pt x="468" y="620"/>
                    </a:cubicBezTo>
                    <a:cubicBezTo>
                      <a:pt x="469" y="630"/>
                      <a:pt x="470" y="640"/>
                      <a:pt x="471" y="649"/>
                    </a:cubicBezTo>
                    <a:cubicBezTo>
                      <a:pt x="471" y="654"/>
                      <a:pt x="475" y="659"/>
                      <a:pt x="474" y="664"/>
                    </a:cubicBezTo>
                    <a:cubicBezTo>
                      <a:pt x="479" y="669"/>
                      <a:pt x="479" y="675"/>
                      <a:pt x="481" y="681"/>
                    </a:cubicBezTo>
                    <a:cubicBezTo>
                      <a:pt x="485" y="699"/>
                      <a:pt x="489" y="718"/>
                      <a:pt x="498" y="734"/>
                    </a:cubicBezTo>
                    <a:cubicBezTo>
                      <a:pt x="504" y="747"/>
                      <a:pt x="509" y="759"/>
                      <a:pt x="515" y="772"/>
                    </a:cubicBezTo>
                    <a:cubicBezTo>
                      <a:pt x="517" y="775"/>
                      <a:pt x="519" y="778"/>
                      <a:pt x="523" y="779"/>
                    </a:cubicBezTo>
                    <a:cubicBezTo>
                      <a:pt x="526" y="771"/>
                      <a:pt x="529" y="763"/>
                      <a:pt x="532" y="755"/>
                    </a:cubicBezTo>
                    <a:cubicBezTo>
                      <a:pt x="539" y="758"/>
                      <a:pt x="540" y="760"/>
                      <a:pt x="538" y="765"/>
                    </a:cubicBezTo>
                    <a:cubicBezTo>
                      <a:pt x="536" y="770"/>
                      <a:pt x="534" y="776"/>
                      <a:pt x="532" y="782"/>
                    </a:cubicBezTo>
                    <a:cubicBezTo>
                      <a:pt x="530" y="789"/>
                      <a:pt x="527" y="797"/>
                      <a:pt x="525" y="804"/>
                    </a:cubicBezTo>
                    <a:cubicBezTo>
                      <a:pt x="523" y="812"/>
                      <a:pt x="518" y="818"/>
                      <a:pt x="518" y="826"/>
                    </a:cubicBezTo>
                    <a:cubicBezTo>
                      <a:pt x="518" y="826"/>
                      <a:pt x="517" y="826"/>
                      <a:pt x="517" y="827"/>
                    </a:cubicBezTo>
                    <a:cubicBezTo>
                      <a:pt x="516" y="830"/>
                      <a:pt x="514" y="833"/>
                      <a:pt x="514" y="837"/>
                    </a:cubicBezTo>
                    <a:cubicBezTo>
                      <a:pt x="514" y="840"/>
                      <a:pt x="511" y="842"/>
                      <a:pt x="510" y="845"/>
                    </a:cubicBezTo>
                    <a:cubicBezTo>
                      <a:pt x="509" y="852"/>
                      <a:pt x="506" y="858"/>
                      <a:pt x="503" y="865"/>
                    </a:cubicBezTo>
                    <a:cubicBezTo>
                      <a:pt x="502" y="868"/>
                      <a:pt x="500" y="872"/>
                      <a:pt x="498" y="876"/>
                    </a:cubicBezTo>
                    <a:cubicBezTo>
                      <a:pt x="494" y="885"/>
                      <a:pt x="492" y="895"/>
                      <a:pt x="486" y="903"/>
                    </a:cubicBezTo>
                    <a:cubicBezTo>
                      <a:pt x="484" y="907"/>
                      <a:pt x="482" y="912"/>
                      <a:pt x="487" y="916"/>
                    </a:cubicBezTo>
                    <a:cubicBezTo>
                      <a:pt x="486" y="917"/>
                      <a:pt x="485" y="918"/>
                      <a:pt x="484" y="918"/>
                    </a:cubicBezTo>
                    <a:cubicBezTo>
                      <a:pt x="478" y="918"/>
                      <a:pt x="477" y="922"/>
                      <a:pt x="475" y="926"/>
                    </a:cubicBezTo>
                    <a:cubicBezTo>
                      <a:pt x="472" y="929"/>
                      <a:pt x="471" y="933"/>
                      <a:pt x="470" y="937"/>
                    </a:cubicBezTo>
                    <a:cubicBezTo>
                      <a:pt x="467" y="943"/>
                      <a:pt x="464" y="949"/>
                      <a:pt x="461" y="955"/>
                    </a:cubicBezTo>
                    <a:cubicBezTo>
                      <a:pt x="458" y="960"/>
                      <a:pt x="455" y="965"/>
                      <a:pt x="453" y="970"/>
                    </a:cubicBezTo>
                    <a:cubicBezTo>
                      <a:pt x="452" y="972"/>
                      <a:pt x="452" y="973"/>
                      <a:pt x="452" y="974"/>
                    </a:cubicBezTo>
                    <a:cubicBezTo>
                      <a:pt x="457" y="976"/>
                      <a:pt x="461" y="977"/>
                      <a:pt x="465" y="979"/>
                    </a:cubicBezTo>
                    <a:cubicBezTo>
                      <a:pt x="466" y="979"/>
                      <a:pt x="467" y="980"/>
                      <a:pt x="469" y="980"/>
                    </a:cubicBezTo>
                    <a:cubicBezTo>
                      <a:pt x="477" y="982"/>
                      <a:pt x="485" y="984"/>
                      <a:pt x="493" y="987"/>
                    </a:cubicBezTo>
                    <a:cubicBezTo>
                      <a:pt x="504" y="991"/>
                      <a:pt x="515" y="996"/>
                      <a:pt x="526" y="1000"/>
                    </a:cubicBezTo>
                    <a:cubicBezTo>
                      <a:pt x="533" y="1003"/>
                      <a:pt x="541" y="1006"/>
                      <a:pt x="548" y="1009"/>
                    </a:cubicBezTo>
                    <a:cubicBezTo>
                      <a:pt x="560" y="1013"/>
                      <a:pt x="572" y="1014"/>
                      <a:pt x="585" y="1016"/>
                    </a:cubicBezTo>
                    <a:cubicBezTo>
                      <a:pt x="587" y="1016"/>
                      <a:pt x="589" y="1016"/>
                      <a:pt x="591" y="1016"/>
                    </a:cubicBezTo>
                    <a:cubicBezTo>
                      <a:pt x="597" y="1014"/>
                      <a:pt x="603" y="1014"/>
                      <a:pt x="609" y="1015"/>
                    </a:cubicBezTo>
                    <a:cubicBezTo>
                      <a:pt x="615" y="1016"/>
                      <a:pt x="617" y="1015"/>
                      <a:pt x="619" y="1010"/>
                    </a:cubicBezTo>
                    <a:cubicBezTo>
                      <a:pt x="622" y="1004"/>
                      <a:pt x="624" y="998"/>
                      <a:pt x="627" y="992"/>
                    </a:cubicBezTo>
                    <a:cubicBezTo>
                      <a:pt x="631" y="985"/>
                      <a:pt x="634" y="978"/>
                      <a:pt x="638" y="970"/>
                    </a:cubicBezTo>
                    <a:cubicBezTo>
                      <a:pt x="638" y="969"/>
                      <a:pt x="639" y="968"/>
                      <a:pt x="640" y="967"/>
                    </a:cubicBezTo>
                    <a:cubicBezTo>
                      <a:pt x="642" y="963"/>
                      <a:pt x="645" y="958"/>
                      <a:pt x="647" y="953"/>
                    </a:cubicBezTo>
                    <a:cubicBezTo>
                      <a:pt x="651" y="939"/>
                      <a:pt x="655" y="925"/>
                      <a:pt x="660" y="911"/>
                    </a:cubicBezTo>
                    <a:cubicBezTo>
                      <a:pt x="662" y="903"/>
                      <a:pt x="665" y="895"/>
                      <a:pt x="663" y="886"/>
                    </a:cubicBezTo>
                    <a:cubicBezTo>
                      <a:pt x="667" y="885"/>
                      <a:pt x="668" y="883"/>
                      <a:pt x="669" y="879"/>
                    </a:cubicBezTo>
                    <a:cubicBezTo>
                      <a:pt x="672" y="868"/>
                      <a:pt x="675" y="857"/>
                      <a:pt x="678" y="847"/>
                    </a:cubicBezTo>
                    <a:cubicBezTo>
                      <a:pt x="682" y="833"/>
                      <a:pt x="686" y="820"/>
                      <a:pt x="687" y="806"/>
                    </a:cubicBezTo>
                    <a:cubicBezTo>
                      <a:pt x="688" y="799"/>
                      <a:pt x="689" y="792"/>
                      <a:pt x="689" y="785"/>
                    </a:cubicBezTo>
                    <a:cubicBezTo>
                      <a:pt x="690" y="775"/>
                      <a:pt x="691" y="765"/>
                      <a:pt x="690" y="755"/>
                    </a:cubicBezTo>
                    <a:cubicBezTo>
                      <a:pt x="688" y="730"/>
                      <a:pt x="679" y="707"/>
                      <a:pt x="668" y="684"/>
                    </a:cubicBezTo>
                    <a:cubicBezTo>
                      <a:pt x="662" y="670"/>
                      <a:pt x="656" y="657"/>
                      <a:pt x="650" y="643"/>
                    </a:cubicBezTo>
                    <a:cubicBezTo>
                      <a:pt x="648" y="638"/>
                      <a:pt x="645" y="633"/>
                      <a:pt x="643" y="628"/>
                    </a:cubicBezTo>
                    <a:cubicBezTo>
                      <a:pt x="638" y="620"/>
                      <a:pt x="633" y="611"/>
                      <a:pt x="628" y="602"/>
                    </a:cubicBezTo>
                    <a:cubicBezTo>
                      <a:pt x="624" y="594"/>
                      <a:pt x="621" y="586"/>
                      <a:pt x="617" y="578"/>
                    </a:cubicBezTo>
                    <a:cubicBezTo>
                      <a:pt x="601" y="552"/>
                      <a:pt x="582" y="529"/>
                      <a:pt x="560" y="507"/>
                    </a:cubicBezTo>
                    <a:cubicBezTo>
                      <a:pt x="549" y="497"/>
                      <a:pt x="539" y="486"/>
                      <a:pt x="529" y="476"/>
                    </a:cubicBezTo>
                    <a:cubicBezTo>
                      <a:pt x="518" y="465"/>
                      <a:pt x="506" y="457"/>
                      <a:pt x="492" y="453"/>
                    </a:cubicBezTo>
                    <a:cubicBezTo>
                      <a:pt x="487" y="452"/>
                      <a:pt x="483" y="452"/>
                      <a:pt x="478" y="450"/>
                    </a:cubicBezTo>
                    <a:cubicBezTo>
                      <a:pt x="476" y="449"/>
                      <a:pt x="472" y="449"/>
                      <a:pt x="473" y="445"/>
                    </a:cubicBezTo>
                    <a:cubicBezTo>
                      <a:pt x="474" y="442"/>
                      <a:pt x="477" y="443"/>
                      <a:pt x="480" y="444"/>
                    </a:cubicBezTo>
                    <a:cubicBezTo>
                      <a:pt x="488" y="445"/>
                      <a:pt x="495" y="446"/>
                      <a:pt x="503" y="447"/>
                    </a:cubicBezTo>
                    <a:close/>
                    <a:moveTo>
                      <a:pt x="515" y="213"/>
                    </a:moveTo>
                    <a:cubicBezTo>
                      <a:pt x="516" y="206"/>
                      <a:pt x="519" y="200"/>
                      <a:pt x="519" y="194"/>
                    </a:cubicBezTo>
                    <a:cubicBezTo>
                      <a:pt x="519" y="180"/>
                      <a:pt x="519" y="165"/>
                      <a:pt x="518" y="151"/>
                    </a:cubicBezTo>
                    <a:cubicBezTo>
                      <a:pt x="518" y="142"/>
                      <a:pt x="516" y="134"/>
                      <a:pt x="515" y="125"/>
                    </a:cubicBezTo>
                    <a:cubicBezTo>
                      <a:pt x="515" y="124"/>
                      <a:pt x="514" y="123"/>
                      <a:pt x="514" y="122"/>
                    </a:cubicBezTo>
                    <a:cubicBezTo>
                      <a:pt x="509" y="109"/>
                      <a:pt x="504" y="97"/>
                      <a:pt x="496" y="86"/>
                    </a:cubicBezTo>
                    <a:cubicBezTo>
                      <a:pt x="492" y="82"/>
                      <a:pt x="489" y="77"/>
                      <a:pt x="486" y="73"/>
                    </a:cubicBezTo>
                    <a:cubicBezTo>
                      <a:pt x="478" y="60"/>
                      <a:pt x="467" y="51"/>
                      <a:pt x="455" y="43"/>
                    </a:cubicBezTo>
                    <a:cubicBezTo>
                      <a:pt x="444" y="36"/>
                      <a:pt x="431" y="30"/>
                      <a:pt x="418" y="25"/>
                    </a:cubicBezTo>
                    <a:cubicBezTo>
                      <a:pt x="400" y="18"/>
                      <a:pt x="382" y="13"/>
                      <a:pt x="364" y="11"/>
                    </a:cubicBezTo>
                    <a:cubicBezTo>
                      <a:pt x="357" y="11"/>
                      <a:pt x="349" y="10"/>
                      <a:pt x="342" y="9"/>
                    </a:cubicBezTo>
                    <a:cubicBezTo>
                      <a:pt x="332" y="9"/>
                      <a:pt x="321" y="8"/>
                      <a:pt x="311" y="9"/>
                    </a:cubicBezTo>
                    <a:cubicBezTo>
                      <a:pt x="304" y="9"/>
                      <a:pt x="297" y="11"/>
                      <a:pt x="291" y="12"/>
                    </a:cubicBezTo>
                    <a:cubicBezTo>
                      <a:pt x="282" y="13"/>
                      <a:pt x="273" y="14"/>
                      <a:pt x="265" y="17"/>
                    </a:cubicBezTo>
                    <a:cubicBezTo>
                      <a:pt x="250" y="21"/>
                      <a:pt x="235" y="26"/>
                      <a:pt x="220" y="31"/>
                    </a:cubicBezTo>
                    <a:cubicBezTo>
                      <a:pt x="213" y="34"/>
                      <a:pt x="206" y="36"/>
                      <a:pt x="199" y="40"/>
                    </a:cubicBezTo>
                    <a:cubicBezTo>
                      <a:pt x="187" y="49"/>
                      <a:pt x="177" y="60"/>
                      <a:pt x="169" y="71"/>
                    </a:cubicBezTo>
                    <a:cubicBezTo>
                      <a:pt x="163" y="78"/>
                      <a:pt x="159" y="86"/>
                      <a:pt x="154" y="94"/>
                    </a:cubicBezTo>
                    <a:cubicBezTo>
                      <a:pt x="150" y="101"/>
                      <a:pt x="145" y="108"/>
                      <a:pt x="141" y="115"/>
                    </a:cubicBezTo>
                    <a:cubicBezTo>
                      <a:pt x="136" y="122"/>
                      <a:pt x="131" y="129"/>
                      <a:pt x="130" y="137"/>
                    </a:cubicBezTo>
                    <a:cubicBezTo>
                      <a:pt x="130" y="138"/>
                      <a:pt x="129" y="138"/>
                      <a:pt x="129" y="138"/>
                    </a:cubicBezTo>
                    <a:cubicBezTo>
                      <a:pt x="128" y="141"/>
                      <a:pt x="126" y="144"/>
                      <a:pt x="125" y="147"/>
                    </a:cubicBezTo>
                    <a:cubicBezTo>
                      <a:pt x="127" y="148"/>
                      <a:pt x="128" y="149"/>
                      <a:pt x="129" y="149"/>
                    </a:cubicBezTo>
                    <a:cubicBezTo>
                      <a:pt x="146" y="151"/>
                      <a:pt x="162" y="156"/>
                      <a:pt x="179" y="158"/>
                    </a:cubicBezTo>
                    <a:cubicBezTo>
                      <a:pt x="194" y="159"/>
                      <a:pt x="209" y="163"/>
                      <a:pt x="223" y="165"/>
                    </a:cubicBezTo>
                    <a:cubicBezTo>
                      <a:pt x="236" y="167"/>
                      <a:pt x="249" y="169"/>
                      <a:pt x="262" y="171"/>
                    </a:cubicBezTo>
                    <a:cubicBezTo>
                      <a:pt x="272" y="172"/>
                      <a:pt x="281" y="174"/>
                      <a:pt x="291" y="176"/>
                    </a:cubicBezTo>
                    <a:cubicBezTo>
                      <a:pt x="298" y="178"/>
                      <a:pt x="306" y="176"/>
                      <a:pt x="312" y="182"/>
                    </a:cubicBezTo>
                    <a:cubicBezTo>
                      <a:pt x="313" y="183"/>
                      <a:pt x="315" y="182"/>
                      <a:pt x="317" y="182"/>
                    </a:cubicBezTo>
                    <a:cubicBezTo>
                      <a:pt x="326" y="184"/>
                      <a:pt x="335" y="185"/>
                      <a:pt x="345" y="186"/>
                    </a:cubicBezTo>
                    <a:cubicBezTo>
                      <a:pt x="352" y="187"/>
                      <a:pt x="359" y="190"/>
                      <a:pt x="366" y="191"/>
                    </a:cubicBezTo>
                    <a:cubicBezTo>
                      <a:pt x="384" y="194"/>
                      <a:pt x="402" y="197"/>
                      <a:pt x="420" y="199"/>
                    </a:cubicBezTo>
                    <a:cubicBezTo>
                      <a:pt x="435" y="202"/>
                      <a:pt x="450" y="202"/>
                      <a:pt x="464" y="207"/>
                    </a:cubicBezTo>
                    <a:cubicBezTo>
                      <a:pt x="465" y="208"/>
                      <a:pt x="466" y="208"/>
                      <a:pt x="468" y="208"/>
                    </a:cubicBezTo>
                    <a:cubicBezTo>
                      <a:pt x="475" y="209"/>
                      <a:pt x="482" y="210"/>
                      <a:pt x="490" y="210"/>
                    </a:cubicBezTo>
                    <a:cubicBezTo>
                      <a:pt x="498" y="211"/>
                      <a:pt x="506" y="212"/>
                      <a:pt x="515" y="213"/>
                    </a:cubicBezTo>
                    <a:close/>
                    <a:moveTo>
                      <a:pt x="334" y="326"/>
                    </a:moveTo>
                    <a:cubicBezTo>
                      <a:pt x="333" y="323"/>
                      <a:pt x="330" y="320"/>
                      <a:pt x="333" y="317"/>
                    </a:cubicBezTo>
                    <a:cubicBezTo>
                      <a:pt x="340" y="310"/>
                      <a:pt x="344" y="300"/>
                      <a:pt x="347" y="291"/>
                    </a:cubicBezTo>
                    <a:cubicBezTo>
                      <a:pt x="349" y="286"/>
                      <a:pt x="349" y="281"/>
                      <a:pt x="347" y="275"/>
                    </a:cubicBezTo>
                    <a:cubicBezTo>
                      <a:pt x="346" y="276"/>
                      <a:pt x="345" y="277"/>
                      <a:pt x="345" y="278"/>
                    </a:cubicBezTo>
                    <a:cubicBezTo>
                      <a:pt x="342" y="284"/>
                      <a:pt x="338" y="289"/>
                      <a:pt x="331" y="290"/>
                    </a:cubicBezTo>
                    <a:cubicBezTo>
                      <a:pt x="330" y="291"/>
                      <a:pt x="330" y="291"/>
                      <a:pt x="329" y="292"/>
                    </a:cubicBezTo>
                    <a:cubicBezTo>
                      <a:pt x="325" y="295"/>
                      <a:pt x="320" y="294"/>
                      <a:pt x="316" y="294"/>
                    </a:cubicBezTo>
                    <a:cubicBezTo>
                      <a:pt x="315" y="294"/>
                      <a:pt x="313" y="293"/>
                      <a:pt x="313" y="291"/>
                    </a:cubicBezTo>
                    <a:cubicBezTo>
                      <a:pt x="313" y="291"/>
                      <a:pt x="314" y="289"/>
                      <a:pt x="315" y="289"/>
                    </a:cubicBezTo>
                    <a:cubicBezTo>
                      <a:pt x="316" y="288"/>
                      <a:pt x="317" y="289"/>
                      <a:pt x="318" y="288"/>
                    </a:cubicBezTo>
                    <a:cubicBezTo>
                      <a:pt x="323" y="286"/>
                      <a:pt x="329" y="284"/>
                      <a:pt x="332" y="281"/>
                    </a:cubicBezTo>
                    <a:cubicBezTo>
                      <a:pt x="338" y="273"/>
                      <a:pt x="342" y="264"/>
                      <a:pt x="340" y="254"/>
                    </a:cubicBezTo>
                    <a:cubicBezTo>
                      <a:pt x="338" y="245"/>
                      <a:pt x="333" y="237"/>
                      <a:pt x="327" y="230"/>
                    </a:cubicBezTo>
                    <a:cubicBezTo>
                      <a:pt x="325" y="227"/>
                      <a:pt x="321" y="224"/>
                      <a:pt x="318" y="221"/>
                    </a:cubicBezTo>
                    <a:cubicBezTo>
                      <a:pt x="312" y="224"/>
                      <a:pt x="307" y="227"/>
                      <a:pt x="302" y="230"/>
                    </a:cubicBezTo>
                    <a:cubicBezTo>
                      <a:pt x="299" y="231"/>
                      <a:pt x="297" y="233"/>
                      <a:pt x="294" y="232"/>
                    </a:cubicBezTo>
                    <a:cubicBezTo>
                      <a:pt x="292" y="232"/>
                      <a:pt x="290" y="230"/>
                      <a:pt x="287" y="228"/>
                    </a:cubicBezTo>
                    <a:cubicBezTo>
                      <a:pt x="280" y="232"/>
                      <a:pt x="272" y="235"/>
                      <a:pt x="266" y="242"/>
                    </a:cubicBezTo>
                    <a:cubicBezTo>
                      <a:pt x="263" y="245"/>
                      <a:pt x="259" y="248"/>
                      <a:pt x="256" y="251"/>
                    </a:cubicBezTo>
                    <a:cubicBezTo>
                      <a:pt x="251" y="255"/>
                      <a:pt x="247" y="253"/>
                      <a:pt x="246" y="247"/>
                    </a:cubicBezTo>
                    <a:cubicBezTo>
                      <a:pt x="245" y="245"/>
                      <a:pt x="245" y="242"/>
                      <a:pt x="245" y="240"/>
                    </a:cubicBezTo>
                    <a:cubicBezTo>
                      <a:pt x="243" y="229"/>
                      <a:pt x="239" y="219"/>
                      <a:pt x="228" y="214"/>
                    </a:cubicBezTo>
                    <a:cubicBezTo>
                      <a:pt x="220" y="224"/>
                      <a:pt x="212" y="233"/>
                      <a:pt x="204" y="244"/>
                    </a:cubicBezTo>
                    <a:cubicBezTo>
                      <a:pt x="207" y="245"/>
                      <a:pt x="210" y="246"/>
                      <a:pt x="213" y="247"/>
                    </a:cubicBezTo>
                    <a:cubicBezTo>
                      <a:pt x="216" y="248"/>
                      <a:pt x="220" y="249"/>
                      <a:pt x="224" y="250"/>
                    </a:cubicBezTo>
                    <a:cubicBezTo>
                      <a:pt x="227" y="251"/>
                      <a:pt x="229" y="255"/>
                      <a:pt x="227" y="257"/>
                    </a:cubicBezTo>
                    <a:cubicBezTo>
                      <a:pt x="224" y="262"/>
                      <a:pt x="221" y="267"/>
                      <a:pt x="216" y="270"/>
                    </a:cubicBezTo>
                    <a:cubicBezTo>
                      <a:pt x="211" y="273"/>
                      <a:pt x="207" y="277"/>
                      <a:pt x="202" y="280"/>
                    </a:cubicBezTo>
                    <a:cubicBezTo>
                      <a:pt x="197" y="284"/>
                      <a:pt x="192" y="286"/>
                      <a:pt x="185" y="283"/>
                    </a:cubicBezTo>
                    <a:cubicBezTo>
                      <a:pt x="183" y="272"/>
                      <a:pt x="181" y="261"/>
                      <a:pt x="179" y="250"/>
                    </a:cubicBezTo>
                    <a:cubicBezTo>
                      <a:pt x="174" y="250"/>
                      <a:pt x="167" y="254"/>
                      <a:pt x="163" y="247"/>
                    </a:cubicBezTo>
                    <a:cubicBezTo>
                      <a:pt x="172" y="241"/>
                      <a:pt x="182" y="240"/>
                      <a:pt x="194" y="241"/>
                    </a:cubicBezTo>
                    <a:cubicBezTo>
                      <a:pt x="192" y="231"/>
                      <a:pt x="191" y="222"/>
                      <a:pt x="190" y="212"/>
                    </a:cubicBezTo>
                    <a:cubicBezTo>
                      <a:pt x="188" y="213"/>
                      <a:pt x="187" y="213"/>
                      <a:pt x="186" y="214"/>
                    </a:cubicBezTo>
                    <a:cubicBezTo>
                      <a:pt x="183" y="219"/>
                      <a:pt x="179" y="223"/>
                      <a:pt x="175" y="227"/>
                    </a:cubicBezTo>
                    <a:cubicBezTo>
                      <a:pt x="172" y="231"/>
                      <a:pt x="167" y="234"/>
                      <a:pt x="163" y="237"/>
                    </a:cubicBezTo>
                    <a:cubicBezTo>
                      <a:pt x="158" y="240"/>
                      <a:pt x="155" y="239"/>
                      <a:pt x="152" y="234"/>
                    </a:cubicBezTo>
                    <a:cubicBezTo>
                      <a:pt x="149" y="229"/>
                      <a:pt x="146" y="223"/>
                      <a:pt x="140" y="220"/>
                    </a:cubicBezTo>
                    <a:cubicBezTo>
                      <a:pt x="140" y="221"/>
                      <a:pt x="139" y="223"/>
                      <a:pt x="140" y="225"/>
                    </a:cubicBezTo>
                    <a:cubicBezTo>
                      <a:pt x="140" y="233"/>
                      <a:pt x="141" y="242"/>
                      <a:pt x="142" y="251"/>
                    </a:cubicBezTo>
                    <a:cubicBezTo>
                      <a:pt x="143" y="262"/>
                      <a:pt x="145" y="274"/>
                      <a:pt x="143" y="286"/>
                    </a:cubicBezTo>
                    <a:cubicBezTo>
                      <a:pt x="142" y="296"/>
                      <a:pt x="140" y="306"/>
                      <a:pt x="139" y="316"/>
                    </a:cubicBezTo>
                    <a:cubicBezTo>
                      <a:pt x="138" y="322"/>
                      <a:pt x="137" y="328"/>
                      <a:pt x="136" y="334"/>
                    </a:cubicBezTo>
                    <a:cubicBezTo>
                      <a:pt x="136" y="337"/>
                      <a:pt x="138" y="340"/>
                      <a:pt x="141" y="341"/>
                    </a:cubicBezTo>
                    <a:cubicBezTo>
                      <a:pt x="146" y="344"/>
                      <a:pt x="151" y="343"/>
                      <a:pt x="156" y="342"/>
                    </a:cubicBezTo>
                    <a:cubicBezTo>
                      <a:pt x="165" y="340"/>
                      <a:pt x="169" y="342"/>
                      <a:pt x="174" y="350"/>
                    </a:cubicBezTo>
                    <a:cubicBezTo>
                      <a:pt x="176" y="354"/>
                      <a:pt x="178" y="359"/>
                      <a:pt x="181" y="365"/>
                    </a:cubicBezTo>
                    <a:cubicBezTo>
                      <a:pt x="184" y="364"/>
                      <a:pt x="187" y="364"/>
                      <a:pt x="190" y="363"/>
                    </a:cubicBezTo>
                    <a:cubicBezTo>
                      <a:pt x="198" y="360"/>
                      <a:pt x="206" y="357"/>
                      <a:pt x="215" y="354"/>
                    </a:cubicBezTo>
                    <a:cubicBezTo>
                      <a:pt x="216" y="353"/>
                      <a:pt x="218" y="353"/>
                      <a:pt x="219" y="354"/>
                    </a:cubicBezTo>
                    <a:cubicBezTo>
                      <a:pt x="221" y="355"/>
                      <a:pt x="223" y="357"/>
                      <a:pt x="226" y="359"/>
                    </a:cubicBezTo>
                    <a:cubicBezTo>
                      <a:pt x="223" y="360"/>
                      <a:pt x="221" y="362"/>
                      <a:pt x="219" y="362"/>
                    </a:cubicBezTo>
                    <a:cubicBezTo>
                      <a:pt x="212" y="363"/>
                      <a:pt x="205" y="367"/>
                      <a:pt x="198" y="370"/>
                    </a:cubicBezTo>
                    <a:cubicBezTo>
                      <a:pt x="196" y="370"/>
                      <a:pt x="195" y="372"/>
                      <a:pt x="194" y="373"/>
                    </a:cubicBezTo>
                    <a:cubicBezTo>
                      <a:pt x="193" y="375"/>
                      <a:pt x="192" y="378"/>
                      <a:pt x="191" y="381"/>
                    </a:cubicBezTo>
                    <a:cubicBezTo>
                      <a:pt x="193" y="383"/>
                      <a:pt x="196" y="385"/>
                      <a:pt x="199" y="387"/>
                    </a:cubicBezTo>
                    <a:cubicBezTo>
                      <a:pt x="202" y="390"/>
                      <a:pt x="205" y="392"/>
                      <a:pt x="207" y="395"/>
                    </a:cubicBezTo>
                    <a:cubicBezTo>
                      <a:pt x="212" y="402"/>
                      <a:pt x="216" y="408"/>
                      <a:pt x="220" y="415"/>
                    </a:cubicBezTo>
                    <a:cubicBezTo>
                      <a:pt x="227" y="425"/>
                      <a:pt x="235" y="430"/>
                      <a:pt x="247" y="429"/>
                    </a:cubicBezTo>
                    <a:cubicBezTo>
                      <a:pt x="254" y="429"/>
                      <a:pt x="262" y="428"/>
                      <a:pt x="268" y="425"/>
                    </a:cubicBezTo>
                    <a:cubicBezTo>
                      <a:pt x="280" y="421"/>
                      <a:pt x="291" y="415"/>
                      <a:pt x="302" y="410"/>
                    </a:cubicBezTo>
                    <a:cubicBezTo>
                      <a:pt x="304" y="409"/>
                      <a:pt x="307" y="408"/>
                      <a:pt x="307" y="404"/>
                    </a:cubicBezTo>
                    <a:cubicBezTo>
                      <a:pt x="307" y="401"/>
                      <a:pt x="309" y="400"/>
                      <a:pt x="311" y="401"/>
                    </a:cubicBezTo>
                    <a:cubicBezTo>
                      <a:pt x="314" y="402"/>
                      <a:pt x="317" y="401"/>
                      <a:pt x="319" y="399"/>
                    </a:cubicBezTo>
                    <a:cubicBezTo>
                      <a:pt x="324" y="395"/>
                      <a:pt x="329" y="392"/>
                      <a:pt x="332" y="387"/>
                    </a:cubicBezTo>
                    <a:cubicBezTo>
                      <a:pt x="337" y="380"/>
                      <a:pt x="342" y="373"/>
                      <a:pt x="346" y="366"/>
                    </a:cubicBezTo>
                    <a:cubicBezTo>
                      <a:pt x="348" y="363"/>
                      <a:pt x="348" y="360"/>
                      <a:pt x="352" y="360"/>
                    </a:cubicBezTo>
                    <a:cubicBezTo>
                      <a:pt x="356" y="366"/>
                      <a:pt x="356" y="370"/>
                      <a:pt x="353" y="375"/>
                    </a:cubicBezTo>
                    <a:cubicBezTo>
                      <a:pt x="347" y="383"/>
                      <a:pt x="342" y="392"/>
                      <a:pt x="333" y="398"/>
                    </a:cubicBezTo>
                    <a:cubicBezTo>
                      <a:pt x="329" y="401"/>
                      <a:pt x="325" y="405"/>
                      <a:pt x="321" y="408"/>
                    </a:cubicBezTo>
                    <a:cubicBezTo>
                      <a:pt x="322" y="411"/>
                      <a:pt x="323" y="413"/>
                      <a:pt x="323" y="415"/>
                    </a:cubicBezTo>
                    <a:cubicBezTo>
                      <a:pt x="324" y="424"/>
                      <a:pt x="325" y="433"/>
                      <a:pt x="326" y="442"/>
                    </a:cubicBezTo>
                    <a:cubicBezTo>
                      <a:pt x="326" y="443"/>
                      <a:pt x="327" y="444"/>
                      <a:pt x="328" y="444"/>
                    </a:cubicBezTo>
                    <a:cubicBezTo>
                      <a:pt x="332" y="443"/>
                      <a:pt x="336" y="442"/>
                      <a:pt x="340" y="441"/>
                    </a:cubicBezTo>
                    <a:cubicBezTo>
                      <a:pt x="346" y="439"/>
                      <a:pt x="352" y="438"/>
                      <a:pt x="358" y="436"/>
                    </a:cubicBezTo>
                    <a:cubicBezTo>
                      <a:pt x="371" y="431"/>
                      <a:pt x="384" y="427"/>
                      <a:pt x="398" y="423"/>
                    </a:cubicBezTo>
                    <a:cubicBezTo>
                      <a:pt x="413" y="420"/>
                      <a:pt x="427" y="416"/>
                      <a:pt x="441" y="412"/>
                    </a:cubicBezTo>
                    <a:cubicBezTo>
                      <a:pt x="447" y="410"/>
                      <a:pt x="454" y="408"/>
                      <a:pt x="461" y="406"/>
                    </a:cubicBezTo>
                    <a:cubicBezTo>
                      <a:pt x="453" y="391"/>
                      <a:pt x="453" y="376"/>
                      <a:pt x="452" y="361"/>
                    </a:cubicBezTo>
                    <a:cubicBezTo>
                      <a:pt x="451" y="361"/>
                      <a:pt x="450" y="362"/>
                      <a:pt x="450" y="363"/>
                    </a:cubicBezTo>
                    <a:cubicBezTo>
                      <a:pt x="448" y="365"/>
                      <a:pt x="447" y="368"/>
                      <a:pt x="443" y="367"/>
                    </a:cubicBezTo>
                    <a:cubicBezTo>
                      <a:pt x="440" y="367"/>
                      <a:pt x="438" y="365"/>
                      <a:pt x="437" y="361"/>
                    </a:cubicBezTo>
                    <a:cubicBezTo>
                      <a:pt x="436" y="359"/>
                      <a:pt x="436" y="357"/>
                      <a:pt x="435" y="354"/>
                    </a:cubicBezTo>
                    <a:cubicBezTo>
                      <a:pt x="431" y="345"/>
                      <a:pt x="430" y="336"/>
                      <a:pt x="433" y="326"/>
                    </a:cubicBezTo>
                    <a:cubicBezTo>
                      <a:pt x="434" y="321"/>
                      <a:pt x="436" y="315"/>
                      <a:pt x="433" y="310"/>
                    </a:cubicBezTo>
                    <a:cubicBezTo>
                      <a:pt x="431" y="311"/>
                      <a:pt x="429" y="312"/>
                      <a:pt x="428" y="313"/>
                    </a:cubicBezTo>
                    <a:cubicBezTo>
                      <a:pt x="420" y="320"/>
                      <a:pt x="411" y="325"/>
                      <a:pt x="401" y="329"/>
                    </a:cubicBezTo>
                    <a:cubicBezTo>
                      <a:pt x="397" y="331"/>
                      <a:pt x="392" y="333"/>
                      <a:pt x="387" y="336"/>
                    </a:cubicBezTo>
                    <a:cubicBezTo>
                      <a:pt x="383" y="337"/>
                      <a:pt x="379" y="339"/>
                      <a:pt x="374" y="341"/>
                    </a:cubicBezTo>
                    <a:cubicBezTo>
                      <a:pt x="372" y="342"/>
                      <a:pt x="370" y="344"/>
                      <a:pt x="368" y="341"/>
                    </a:cubicBezTo>
                    <a:cubicBezTo>
                      <a:pt x="366" y="339"/>
                      <a:pt x="366" y="337"/>
                      <a:pt x="367" y="334"/>
                    </a:cubicBezTo>
                    <a:cubicBezTo>
                      <a:pt x="367" y="334"/>
                      <a:pt x="368" y="333"/>
                      <a:pt x="368" y="332"/>
                    </a:cubicBezTo>
                    <a:cubicBezTo>
                      <a:pt x="372" y="325"/>
                      <a:pt x="377" y="319"/>
                      <a:pt x="380" y="311"/>
                    </a:cubicBezTo>
                    <a:cubicBezTo>
                      <a:pt x="382" y="307"/>
                      <a:pt x="383" y="301"/>
                      <a:pt x="379" y="296"/>
                    </a:cubicBezTo>
                    <a:cubicBezTo>
                      <a:pt x="374" y="304"/>
                      <a:pt x="367" y="311"/>
                      <a:pt x="359" y="315"/>
                    </a:cubicBezTo>
                    <a:cubicBezTo>
                      <a:pt x="351" y="319"/>
                      <a:pt x="344" y="326"/>
                      <a:pt x="334" y="326"/>
                    </a:cubicBezTo>
                    <a:close/>
                    <a:moveTo>
                      <a:pt x="805" y="1902"/>
                    </a:moveTo>
                    <a:cubicBezTo>
                      <a:pt x="806" y="1904"/>
                      <a:pt x="807" y="1906"/>
                      <a:pt x="811" y="1905"/>
                    </a:cubicBezTo>
                    <a:cubicBezTo>
                      <a:pt x="817" y="1904"/>
                      <a:pt x="824" y="1903"/>
                      <a:pt x="830" y="1901"/>
                    </a:cubicBezTo>
                    <a:cubicBezTo>
                      <a:pt x="849" y="1895"/>
                      <a:pt x="866" y="1884"/>
                      <a:pt x="880" y="1871"/>
                    </a:cubicBezTo>
                    <a:cubicBezTo>
                      <a:pt x="891" y="1861"/>
                      <a:pt x="901" y="1849"/>
                      <a:pt x="911" y="1838"/>
                    </a:cubicBezTo>
                    <a:cubicBezTo>
                      <a:pt x="925" y="1821"/>
                      <a:pt x="940" y="1805"/>
                      <a:pt x="954" y="1787"/>
                    </a:cubicBezTo>
                    <a:cubicBezTo>
                      <a:pt x="962" y="1776"/>
                      <a:pt x="970" y="1764"/>
                      <a:pt x="978" y="1753"/>
                    </a:cubicBezTo>
                    <a:cubicBezTo>
                      <a:pt x="981" y="1748"/>
                      <a:pt x="984" y="1742"/>
                      <a:pt x="988" y="1737"/>
                    </a:cubicBezTo>
                    <a:cubicBezTo>
                      <a:pt x="1003" y="1719"/>
                      <a:pt x="1010" y="1696"/>
                      <a:pt x="1018" y="1674"/>
                    </a:cubicBezTo>
                    <a:cubicBezTo>
                      <a:pt x="1022" y="1663"/>
                      <a:pt x="1019" y="1655"/>
                      <a:pt x="1009" y="1647"/>
                    </a:cubicBezTo>
                    <a:cubicBezTo>
                      <a:pt x="1002" y="1641"/>
                      <a:pt x="995" y="1635"/>
                      <a:pt x="987" y="1629"/>
                    </a:cubicBezTo>
                    <a:cubicBezTo>
                      <a:pt x="981" y="1624"/>
                      <a:pt x="975" y="1620"/>
                      <a:pt x="969" y="1615"/>
                    </a:cubicBezTo>
                    <a:cubicBezTo>
                      <a:pt x="960" y="1625"/>
                      <a:pt x="952" y="1634"/>
                      <a:pt x="944" y="1644"/>
                    </a:cubicBezTo>
                    <a:cubicBezTo>
                      <a:pt x="934" y="1656"/>
                      <a:pt x="923" y="1666"/>
                      <a:pt x="911" y="1676"/>
                    </a:cubicBezTo>
                    <a:cubicBezTo>
                      <a:pt x="904" y="1682"/>
                      <a:pt x="898" y="1688"/>
                      <a:pt x="888" y="1689"/>
                    </a:cubicBezTo>
                    <a:cubicBezTo>
                      <a:pt x="887" y="1690"/>
                      <a:pt x="886" y="1691"/>
                      <a:pt x="885" y="1691"/>
                    </a:cubicBezTo>
                    <a:cubicBezTo>
                      <a:pt x="879" y="1697"/>
                      <a:pt x="871" y="1701"/>
                      <a:pt x="864" y="1704"/>
                    </a:cubicBezTo>
                    <a:cubicBezTo>
                      <a:pt x="862" y="1704"/>
                      <a:pt x="860" y="1706"/>
                      <a:pt x="858" y="1707"/>
                    </a:cubicBezTo>
                    <a:cubicBezTo>
                      <a:pt x="856" y="1708"/>
                      <a:pt x="854" y="1709"/>
                      <a:pt x="851" y="1711"/>
                    </a:cubicBezTo>
                    <a:cubicBezTo>
                      <a:pt x="848" y="1713"/>
                      <a:pt x="844" y="1715"/>
                      <a:pt x="840" y="1717"/>
                    </a:cubicBezTo>
                    <a:cubicBezTo>
                      <a:pt x="837" y="1719"/>
                      <a:pt x="834" y="1720"/>
                      <a:pt x="831" y="1722"/>
                    </a:cubicBezTo>
                    <a:cubicBezTo>
                      <a:pt x="825" y="1725"/>
                      <a:pt x="819" y="1726"/>
                      <a:pt x="816" y="1733"/>
                    </a:cubicBezTo>
                    <a:cubicBezTo>
                      <a:pt x="815" y="1733"/>
                      <a:pt x="815" y="1734"/>
                      <a:pt x="814" y="1734"/>
                    </a:cubicBezTo>
                    <a:cubicBezTo>
                      <a:pt x="809" y="1735"/>
                      <a:pt x="808" y="1740"/>
                      <a:pt x="805" y="1743"/>
                    </a:cubicBezTo>
                    <a:cubicBezTo>
                      <a:pt x="803" y="1747"/>
                      <a:pt x="802" y="1751"/>
                      <a:pt x="800" y="1755"/>
                    </a:cubicBezTo>
                    <a:cubicBezTo>
                      <a:pt x="796" y="1762"/>
                      <a:pt x="791" y="1770"/>
                      <a:pt x="788" y="1778"/>
                    </a:cubicBezTo>
                    <a:cubicBezTo>
                      <a:pt x="785" y="1785"/>
                      <a:pt x="784" y="1793"/>
                      <a:pt x="781" y="1799"/>
                    </a:cubicBezTo>
                    <a:cubicBezTo>
                      <a:pt x="775" y="1816"/>
                      <a:pt x="778" y="1832"/>
                      <a:pt x="778" y="1849"/>
                    </a:cubicBezTo>
                    <a:cubicBezTo>
                      <a:pt x="779" y="1857"/>
                      <a:pt x="781" y="1865"/>
                      <a:pt x="782" y="1873"/>
                    </a:cubicBezTo>
                    <a:cubicBezTo>
                      <a:pt x="784" y="1880"/>
                      <a:pt x="787" y="1887"/>
                      <a:pt x="790" y="1893"/>
                    </a:cubicBezTo>
                    <a:cubicBezTo>
                      <a:pt x="792" y="1897"/>
                      <a:pt x="796" y="1900"/>
                      <a:pt x="799" y="1902"/>
                    </a:cubicBezTo>
                    <a:cubicBezTo>
                      <a:pt x="800" y="1903"/>
                      <a:pt x="802" y="1902"/>
                      <a:pt x="805" y="1902"/>
                    </a:cubicBezTo>
                    <a:close/>
                    <a:moveTo>
                      <a:pt x="577" y="1801"/>
                    </a:moveTo>
                    <a:cubicBezTo>
                      <a:pt x="567" y="1802"/>
                      <a:pt x="559" y="1802"/>
                      <a:pt x="550" y="1804"/>
                    </a:cubicBezTo>
                    <a:cubicBezTo>
                      <a:pt x="533" y="1807"/>
                      <a:pt x="516" y="1806"/>
                      <a:pt x="499" y="1807"/>
                    </a:cubicBezTo>
                    <a:cubicBezTo>
                      <a:pt x="493" y="1808"/>
                      <a:pt x="488" y="1806"/>
                      <a:pt x="482" y="1806"/>
                    </a:cubicBezTo>
                    <a:cubicBezTo>
                      <a:pt x="472" y="1806"/>
                      <a:pt x="461" y="1806"/>
                      <a:pt x="450" y="1807"/>
                    </a:cubicBezTo>
                    <a:cubicBezTo>
                      <a:pt x="437" y="1807"/>
                      <a:pt x="424" y="1807"/>
                      <a:pt x="410" y="1808"/>
                    </a:cubicBezTo>
                    <a:cubicBezTo>
                      <a:pt x="403" y="1808"/>
                      <a:pt x="396" y="1808"/>
                      <a:pt x="388" y="1808"/>
                    </a:cubicBezTo>
                    <a:cubicBezTo>
                      <a:pt x="382" y="1809"/>
                      <a:pt x="375" y="1808"/>
                      <a:pt x="369" y="1810"/>
                    </a:cubicBezTo>
                    <a:cubicBezTo>
                      <a:pt x="359" y="1813"/>
                      <a:pt x="349" y="1816"/>
                      <a:pt x="340" y="1820"/>
                    </a:cubicBezTo>
                    <a:cubicBezTo>
                      <a:pt x="328" y="1825"/>
                      <a:pt x="317" y="1831"/>
                      <a:pt x="306" y="1836"/>
                    </a:cubicBezTo>
                    <a:cubicBezTo>
                      <a:pt x="296" y="1841"/>
                      <a:pt x="288" y="1849"/>
                      <a:pt x="282" y="1857"/>
                    </a:cubicBezTo>
                    <a:cubicBezTo>
                      <a:pt x="272" y="1869"/>
                      <a:pt x="265" y="1883"/>
                      <a:pt x="262" y="1899"/>
                    </a:cubicBezTo>
                    <a:cubicBezTo>
                      <a:pt x="261" y="1904"/>
                      <a:pt x="259" y="1909"/>
                      <a:pt x="262" y="1914"/>
                    </a:cubicBezTo>
                    <a:cubicBezTo>
                      <a:pt x="264" y="1914"/>
                      <a:pt x="265" y="1914"/>
                      <a:pt x="266" y="1914"/>
                    </a:cubicBezTo>
                    <a:cubicBezTo>
                      <a:pt x="273" y="1912"/>
                      <a:pt x="280" y="1913"/>
                      <a:pt x="286" y="1914"/>
                    </a:cubicBezTo>
                    <a:cubicBezTo>
                      <a:pt x="293" y="1916"/>
                      <a:pt x="300" y="1918"/>
                      <a:pt x="307" y="1918"/>
                    </a:cubicBezTo>
                    <a:cubicBezTo>
                      <a:pt x="313" y="1918"/>
                      <a:pt x="319" y="1918"/>
                      <a:pt x="325" y="1921"/>
                    </a:cubicBezTo>
                    <a:cubicBezTo>
                      <a:pt x="326" y="1921"/>
                      <a:pt x="328" y="1921"/>
                      <a:pt x="330" y="1921"/>
                    </a:cubicBezTo>
                    <a:cubicBezTo>
                      <a:pt x="340" y="1921"/>
                      <a:pt x="351" y="1921"/>
                      <a:pt x="361" y="1921"/>
                    </a:cubicBezTo>
                    <a:cubicBezTo>
                      <a:pt x="366" y="1921"/>
                      <a:pt x="371" y="1921"/>
                      <a:pt x="376" y="1920"/>
                    </a:cubicBezTo>
                    <a:cubicBezTo>
                      <a:pt x="390" y="1917"/>
                      <a:pt x="405" y="1915"/>
                      <a:pt x="419" y="1914"/>
                    </a:cubicBezTo>
                    <a:cubicBezTo>
                      <a:pt x="432" y="1912"/>
                      <a:pt x="444" y="1911"/>
                      <a:pt x="457" y="1910"/>
                    </a:cubicBezTo>
                    <a:cubicBezTo>
                      <a:pt x="471" y="1910"/>
                      <a:pt x="485" y="1910"/>
                      <a:pt x="499" y="1910"/>
                    </a:cubicBezTo>
                    <a:cubicBezTo>
                      <a:pt x="511" y="1911"/>
                      <a:pt x="522" y="1913"/>
                      <a:pt x="534" y="1915"/>
                    </a:cubicBezTo>
                    <a:cubicBezTo>
                      <a:pt x="534" y="1915"/>
                      <a:pt x="535" y="1915"/>
                      <a:pt x="536" y="1915"/>
                    </a:cubicBezTo>
                    <a:cubicBezTo>
                      <a:pt x="545" y="1914"/>
                      <a:pt x="554" y="1913"/>
                      <a:pt x="563" y="1913"/>
                    </a:cubicBezTo>
                    <a:cubicBezTo>
                      <a:pt x="570" y="1912"/>
                      <a:pt x="571" y="1910"/>
                      <a:pt x="571" y="1903"/>
                    </a:cubicBezTo>
                    <a:cubicBezTo>
                      <a:pt x="571" y="1899"/>
                      <a:pt x="572" y="1895"/>
                      <a:pt x="573" y="1891"/>
                    </a:cubicBezTo>
                    <a:cubicBezTo>
                      <a:pt x="574" y="1881"/>
                      <a:pt x="575" y="1872"/>
                      <a:pt x="576" y="1863"/>
                    </a:cubicBezTo>
                    <a:cubicBezTo>
                      <a:pt x="578" y="1851"/>
                      <a:pt x="578" y="1839"/>
                      <a:pt x="579" y="1827"/>
                    </a:cubicBezTo>
                    <a:cubicBezTo>
                      <a:pt x="580" y="1819"/>
                      <a:pt x="579" y="1810"/>
                      <a:pt x="577" y="1801"/>
                    </a:cubicBezTo>
                    <a:close/>
                    <a:moveTo>
                      <a:pt x="465" y="1115"/>
                    </a:moveTo>
                    <a:cubicBezTo>
                      <a:pt x="466" y="1117"/>
                      <a:pt x="467" y="1119"/>
                      <a:pt x="466" y="1121"/>
                    </a:cubicBezTo>
                    <a:cubicBezTo>
                      <a:pt x="465" y="1130"/>
                      <a:pt x="464" y="1139"/>
                      <a:pt x="462" y="1147"/>
                    </a:cubicBezTo>
                    <a:cubicBezTo>
                      <a:pt x="460" y="1154"/>
                      <a:pt x="460" y="1161"/>
                      <a:pt x="461" y="1168"/>
                    </a:cubicBezTo>
                    <a:cubicBezTo>
                      <a:pt x="462" y="1177"/>
                      <a:pt x="466" y="1185"/>
                      <a:pt x="471" y="1193"/>
                    </a:cubicBezTo>
                    <a:cubicBezTo>
                      <a:pt x="473" y="1197"/>
                      <a:pt x="477" y="1198"/>
                      <a:pt x="481" y="1195"/>
                    </a:cubicBezTo>
                    <a:cubicBezTo>
                      <a:pt x="487" y="1191"/>
                      <a:pt x="491" y="1186"/>
                      <a:pt x="491" y="1178"/>
                    </a:cubicBezTo>
                    <a:cubicBezTo>
                      <a:pt x="490" y="1168"/>
                      <a:pt x="490" y="1159"/>
                      <a:pt x="493" y="1149"/>
                    </a:cubicBezTo>
                    <a:cubicBezTo>
                      <a:pt x="493" y="1149"/>
                      <a:pt x="493" y="1148"/>
                      <a:pt x="493" y="1147"/>
                    </a:cubicBezTo>
                    <a:cubicBezTo>
                      <a:pt x="494" y="1141"/>
                      <a:pt x="494" y="1135"/>
                      <a:pt x="495" y="1128"/>
                    </a:cubicBezTo>
                    <a:cubicBezTo>
                      <a:pt x="497" y="1121"/>
                      <a:pt x="500" y="1120"/>
                      <a:pt x="508" y="1123"/>
                    </a:cubicBezTo>
                    <a:cubicBezTo>
                      <a:pt x="504" y="1137"/>
                      <a:pt x="502" y="1150"/>
                      <a:pt x="502" y="1164"/>
                    </a:cubicBezTo>
                    <a:cubicBezTo>
                      <a:pt x="502" y="1174"/>
                      <a:pt x="501" y="1184"/>
                      <a:pt x="505" y="1194"/>
                    </a:cubicBezTo>
                    <a:cubicBezTo>
                      <a:pt x="507" y="1197"/>
                      <a:pt x="509" y="1200"/>
                      <a:pt x="510" y="1203"/>
                    </a:cubicBezTo>
                    <a:cubicBezTo>
                      <a:pt x="512" y="1201"/>
                      <a:pt x="514" y="1201"/>
                      <a:pt x="515" y="1200"/>
                    </a:cubicBezTo>
                    <a:cubicBezTo>
                      <a:pt x="521" y="1193"/>
                      <a:pt x="525" y="1185"/>
                      <a:pt x="528" y="1176"/>
                    </a:cubicBezTo>
                    <a:cubicBezTo>
                      <a:pt x="531" y="1164"/>
                      <a:pt x="534" y="1151"/>
                      <a:pt x="537" y="1137"/>
                    </a:cubicBezTo>
                    <a:cubicBezTo>
                      <a:pt x="537" y="1137"/>
                      <a:pt x="538" y="1136"/>
                      <a:pt x="539" y="1136"/>
                    </a:cubicBezTo>
                    <a:cubicBezTo>
                      <a:pt x="540" y="1136"/>
                      <a:pt x="541" y="1136"/>
                      <a:pt x="542" y="1137"/>
                    </a:cubicBezTo>
                    <a:cubicBezTo>
                      <a:pt x="545" y="1153"/>
                      <a:pt x="541" y="1169"/>
                      <a:pt x="535" y="1185"/>
                    </a:cubicBezTo>
                    <a:cubicBezTo>
                      <a:pt x="546" y="1182"/>
                      <a:pt x="552" y="1176"/>
                      <a:pt x="554" y="1166"/>
                    </a:cubicBezTo>
                    <a:cubicBezTo>
                      <a:pt x="557" y="1153"/>
                      <a:pt x="561" y="1140"/>
                      <a:pt x="565" y="1127"/>
                    </a:cubicBezTo>
                    <a:cubicBezTo>
                      <a:pt x="571" y="1109"/>
                      <a:pt x="572" y="1090"/>
                      <a:pt x="575" y="1072"/>
                    </a:cubicBezTo>
                    <a:cubicBezTo>
                      <a:pt x="576" y="1068"/>
                      <a:pt x="575" y="1063"/>
                      <a:pt x="576" y="1059"/>
                    </a:cubicBezTo>
                    <a:cubicBezTo>
                      <a:pt x="576" y="1053"/>
                      <a:pt x="576" y="1047"/>
                      <a:pt x="577" y="1041"/>
                    </a:cubicBezTo>
                    <a:cubicBezTo>
                      <a:pt x="577" y="1037"/>
                      <a:pt x="576" y="1035"/>
                      <a:pt x="573" y="1034"/>
                    </a:cubicBezTo>
                    <a:cubicBezTo>
                      <a:pt x="572" y="1033"/>
                      <a:pt x="571" y="1032"/>
                      <a:pt x="570" y="1031"/>
                    </a:cubicBezTo>
                    <a:cubicBezTo>
                      <a:pt x="573" y="1029"/>
                      <a:pt x="575" y="1027"/>
                      <a:pt x="578" y="1024"/>
                    </a:cubicBezTo>
                    <a:cubicBezTo>
                      <a:pt x="576" y="1024"/>
                      <a:pt x="576" y="1023"/>
                      <a:pt x="575" y="1023"/>
                    </a:cubicBezTo>
                    <a:cubicBezTo>
                      <a:pt x="567" y="1021"/>
                      <a:pt x="558" y="1020"/>
                      <a:pt x="550" y="1018"/>
                    </a:cubicBezTo>
                    <a:cubicBezTo>
                      <a:pt x="545" y="1017"/>
                      <a:pt x="541" y="1015"/>
                      <a:pt x="537" y="1013"/>
                    </a:cubicBezTo>
                    <a:cubicBezTo>
                      <a:pt x="534" y="1012"/>
                      <a:pt x="531" y="1010"/>
                      <a:pt x="528" y="1009"/>
                    </a:cubicBezTo>
                    <a:cubicBezTo>
                      <a:pt x="515" y="1006"/>
                      <a:pt x="503" y="1001"/>
                      <a:pt x="491" y="996"/>
                    </a:cubicBezTo>
                    <a:cubicBezTo>
                      <a:pt x="486" y="994"/>
                      <a:pt x="481" y="993"/>
                      <a:pt x="477" y="991"/>
                    </a:cubicBezTo>
                    <a:cubicBezTo>
                      <a:pt x="474" y="996"/>
                      <a:pt x="468" y="999"/>
                      <a:pt x="467" y="1005"/>
                    </a:cubicBezTo>
                    <a:cubicBezTo>
                      <a:pt x="467" y="1008"/>
                      <a:pt x="464" y="1012"/>
                      <a:pt x="465" y="1015"/>
                    </a:cubicBezTo>
                    <a:cubicBezTo>
                      <a:pt x="465" y="1018"/>
                      <a:pt x="465" y="1019"/>
                      <a:pt x="464" y="1021"/>
                    </a:cubicBezTo>
                    <a:cubicBezTo>
                      <a:pt x="458" y="1028"/>
                      <a:pt x="457" y="1036"/>
                      <a:pt x="454" y="1044"/>
                    </a:cubicBezTo>
                    <a:cubicBezTo>
                      <a:pt x="450" y="1056"/>
                      <a:pt x="446" y="1069"/>
                      <a:pt x="444" y="1082"/>
                    </a:cubicBezTo>
                    <a:cubicBezTo>
                      <a:pt x="441" y="1094"/>
                      <a:pt x="438" y="1106"/>
                      <a:pt x="436" y="1118"/>
                    </a:cubicBezTo>
                    <a:cubicBezTo>
                      <a:pt x="435" y="1125"/>
                      <a:pt x="435" y="1133"/>
                      <a:pt x="434" y="1141"/>
                    </a:cubicBezTo>
                    <a:cubicBezTo>
                      <a:pt x="434" y="1149"/>
                      <a:pt x="434" y="1158"/>
                      <a:pt x="437" y="1167"/>
                    </a:cubicBezTo>
                    <a:cubicBezTo>
                      <a:pt x="440" y="1173"/>
                      <a:pt x="445" y="1176"/>
                      <a:pt x="451" y="1179"/>
                    </a:cubicBezTo>
                    <a:cubicBezTo>
                      <a:pt x="450" y="1172"/>
                      <a:pt x="450" y="1166"/>
                      <a:pt x="450" y="1160"/>
                    </a:cubicBezTo>
                    <a:cubicBezTo>
                      <a:pt x="450" y="1148"/>
                      <a:pt x="452" y="1137"/>
                      <a:pt x="454" y="1126"/>
                    </a:cubicBezTo>
                    <a:cubicBezTo>
                      <a:pt x="456" y="1120"/>
                      <a:pt x="458" y="1116"/>
                      <a:pt x="465" y="1115"/>
                    </a:cubicBezTo>
                    <a:close/>
                    <a:moveTo>
                      <a:pt x="231" y="203"/>
                    </a:moveTo>
                    <a:cubicBezTo>
                      <a:pt x="244" y="211"/>
                      <a:pt x="252" y="222"/>
                      <a:pt x="254" y="235"/>
                    </a:cubicBezTo>
                    <a:cubicBezTo>
                      <a:pt x="263" y="231"/>
                      <a:pt x="271" y="226"/>
                      <a:pt x="280" y="222"/>
                    </a:cubicBezTo>
                    <a:cubicBezTo>
                      <a:pt x="282" y="220"/>
                      <a:pt x="285" y="220"/>
                      <a:pt x="288" y="219"/>
                    </a:cubicBezTo>
                    <a:cubicBezTo>
                      <a:pt x="292" y="219"/>
                      <a:pt x="295" y="218"/>
                      <a:pt x="298" y="216"/>
                    </a:cubicBezTo>
                    <a:cubicBezTo>
                      <a:pt x="309" y="208"/>
                      <a:pt x="327" y="210"/>
                      <a:pt x="335" y="223"/>
                    </a:cubicBezTo>
                    <a:cubicBezTo>
                      <a:pt x="339" y="229"/>
                      <a:pt x="342" y="235"/>
                      <a:pt x="346" y="241"/>
                    </a:cubicBezTo>
                    <a:cubicBezTo>
                      <a:pt x="349" y="245"/>
                      <a:pt x="351" y="249"/>
                      <a:pt x="351" y="254"/>
                    </a:cubicBezTo>
                    <a:cubicBezTo>
                      <a:pt x="351" y="258"/>
                      <a:pt x="351" y="262"/>
                      <a:pt x="355" y="265"/>
                    </a:cubicBezTo>
                    <a:cubicBezTo>
                      <a:pt x="356" y="266"/>
                      <a:pt x="357" y="268"/>
                      <a:pt x="357" y="270"/>
                    </a:cubicBezTo>
                    <a:cubicBezTo>
                      <a:pt x="358" y="283"/>
                      <a:pt x="359" y="295"/>
                      <a:pt x="352" y="307"/>
                    </a:cubicBezTo>
                    <a:cubicBezTo>
                      <a:pt x="357" y="307"/>
                      <a:pt x="360" y="304"/>
                      <a:pt x="362" y="301"/>
                    </a:cubicBezTo>
                    <a:cubicBezTo>
                      <a:pt x="367" y="295"/>
                      <a:pt x="372" y="290"/>
                      <a:pt x="377" y="284"/>
                    </a:cubicBezTo>
                    <a:cubicBezTo>
                      <a:pt x="379" y="280"/>
                      <a:pt x="382" y="280"/>
                      <a:pt x="386" y="281"/>
                    </a:cubicBezTo>
                    <a:cubicBezTo>
                      <a:pt x="389" y="282"/>
                      <a:pt x="389" y="285"/>
                      <a:pt x="389" y="288"/>
                    </a:cubicBezTo>
                    <a:cubicBezTo>
                      <a:pt x="389" y="289"/>
                      <a:pt x="389" y="291"/>
                      <a:pt x="390" y="293"/>
                    </a:cubicBezTo>
                    <a:cubicBezTo>
                      <a:pt x="390" y="303"/>
                      <a:pt x="390" y="313"/>
                      <a:pt x="385" y="323"/>
                    </a:cubicBezTo>
                    <a:cubicBezTo>
                      <a:pt x="384" y="324"/>
                      <a:pt x="385" y="325"/>
                      <a:pt x="385" y="326"/>
                    </a:cubicBezTo>
                    <a:cubicBezTo>
                      <a:pt x="395" y="323"/>
                      <a:pt x="404" y="319"/>
                      <a:pt x="412" y="313"/>
                    </a:cubicBezTo>
                    <a:cubicBezTo>
                      <a:pt x="419" y="308"/>
                      <a:pt x="425" y="303"/>
                      <a:pt x="432" y="298"/>
                    </a:cubicBezTo>
                    <a:cubicBezTo>
                      <a:pt x="435" y="295"/>
                      <a:pt x="439" y="296"/>
                      <a:pt x="442" y="298"/>
                    </a:cubicBezTo>
                    <a:cubicBezTo>
                      <a:pt x="445" y="299"/>
                      <a:pt x="445" y="302"/>
                      <a:pt x="445" y="305"/>
                    </a:cubicBezTo>
                    <a:cubicBezTo>
                      <a:pt x="444" y="316"/>
                      <a:pt x="444" y="326"/>
                      <a:pt x="441" y="337"/>
                    </a:cubicBezTo>
                    <a:cubicBezTo>
                      <a:pt x="440" y="340"/>
                      <a:pt x="441" y="344"/>
                      <a:pt x="443" y="348"/>
                    </a:cubicBezTo>
                    <a:cubicBezTo>
                      <a:pt x="444" y="345"/>
                      <a:pt x="446" y="344"/>
                      <a:pt x="446" y="342"/>
                    </a:cubicBezTo>
                    <a:cubicBezTo>
                      <a:pt x="448" y="335"/>
                      <a:pt x="453" y="329"/>
                      <a:pt x="458" y="323"/>
                    </a:cubicBezTo>
                    <a:cubicBezTo>
                      <a:pt x="462" y="320"/>
                      <a:pt x="465" y="316"/>
                      <a:pt x="468" y="312"/>
                    </a:cubicBezTo>
                    <a:cubicBezTo>
                      <a:pt x="472" y="305"/>
                      <a:pt x="476" y="299"/>
                      <a:pt x="480" y="292"/>
                    </a:cubicBezTo>
                    <a:cubicBezTo>
                      <a:pt x="484" y="284"/>
                      <a:pt x="490" y="276"/>
                      <a:pt x="493" y="267"/>
                    </a:cubicBezTo>
                    <a:cubicBezTo>
                      <a:pt x="498" y="252"/>
                      <a:pt x="501" y="237"/>
                      <a:pt x="500" y="221"/>
                    </a:cubicBezTo>
                    <a:cubicBezTo>
                      <a:pt x="497" y="221"/>
                      <a:pt x="494" y="220"/>
                      <a:pt x="492" y="219"/>
                    </a:cubicBezTo>
                    <a:cubicBezTo>
                      <a:pt x="482" y="218"/>
                      <a:pt x="472" y="216"/>
                      <a:pt x="462" y="215"/>
                    </a:cubicBezTo>
                    <a:cubicBezTo>
                      <a:pt x="447" y="212"/>
                      <a:pt x="433" y="209"/>
                      <a:pt x="418" y="207"/>
                    </a:cubicBezTo>
                    <a:cubicBezTo>
                      <a:pt x="401" y="204"/>
                      <a:pt x="383" y="202"/>
                      <a:pt x="366" y="198"/>
                    </a:cubicBezTo>
                    <a:cubicBezTo>
                      <a:pt x="349" y="194"/>
                      <a:pt x="333" y="192"/>
                      <a:pt x="316" y="188"/>
                    </a:cubicBezTo>
                    <a:cubicBezTo>
                      <a:pt x="313" y="188"/>
                      <a:pt x="310" y="187"/>
                      <a:pt x="308" y="190"/>
                    </a:cubicBezTo>
                    <a:cubicBezTo>
                      <a:pt x="304" y="194"/>
                      <a:pt x="299" y="194"/>
                      <a:pt x="295" y="193"/>
                    </a:cubicBezTo>
                    <a:cubicBezTo>
                      <a:pt x="288" y="191"/>
                      <a:pt x="282" y="194"/>
                      <a:pt x="276" y="195"/>
                    </a:cubicBezTo>
                    <a:cubicBezTo>
                      <a:pt x="274" y="196"/>
                      <a:pt x="272" y="197"/>
                      <a:pt x="270" y="197"/>
                    </a:cubicBezTo>
                    <a:cubicBezTo>
                      <a:pt x="257" y="199"/>
                      <a:pt x="244" y="201"/>
                      <a:pt x="231" y="203"/>
                    </a:cubicBezTo>
                    <a:close/>
                    <a:moveTo>
                      <a:pt x="280" y="184"/>
                    </a:moveTo>
                    <a:cubicBezTo>
                      <a:pt x="280" y="183"/>
                      <a:pt x="280" y="183"/>
                      <a:pt x="280" y="182"/>
                    </a:cubicBezTo>
                    <a:cubicBezTo>
                      <a:pt x="275" y="181"/>
                      <a:pt x="269" y="179"/>
                      <a:pt x="263" y="178"/>
                    </a:cubicBezTo>
                    <a:cubicBezTo>
                      <a:pt x="253" y="176"/>
                      <a:pt x="244" y="175"/>
                      <a:pt x="234" y="174"/>
                    </a:cubicBezTo>
                    <a:cubicBezTo>
                      <a:pt x="226" y="172"/>
                      <a:pt x="217" y="170"/>
                      <a:pt x="209" y="169"/>
                    </a:cubicBezTo>
                    <a:cubicBezTo>
                      <a:pt x="198" y="168"/>
                      <a:pt x="187" y="167"/>
                      <a:pt x="176" y="165"/>
                    </a:cubicBezTo>
                    <a:cubicBezTo>
                      <a:pt x="162" y="162"/>
                      <a:pt x="149" y="159"/>
                      <a:pt x="135" y="156"/>
                    </a:cubicBezTo>
                    <a:cubicBezTo>
                      <a:pt x="129" y="155"/>
                      <a:pt x="124" y="154"/>
                      <a:pt x="119" y="157"/>
                    </a:cubicBezTo>
                    <a:cubicBezTo>
                      <a:pt x="109" y="162"/>
                      <a:pt x="98" y="166"/>
                      <a:pt x="87" y="171"/>
                    </a:cubicBezTo>
                    <a:cubicBezTo>
                      <a:pt x="82" y="174"/>
                      <a:pt x="76" y="176"/>
                      <a:pt x="70" y="178"/>
                    </a:cubicBezTo>
                    <a:cubicBezTo>
                      <a:pt x="52" y="185"/>
                      <a:pt x="35" y="192"/>
                      <a:pt x="17" y="200"/>
                    </a:cubicBezTo>
                    <a:cubicBezTo>
                      <a:pt x="16" y="200"/>
                      <a:pt x="15" y="201"/>
                      <a:pt x="13" y="202"/>
                    </a:cubicBezTo>
                    <a:cubicBezTo>
                      <a:pt x="19" y="203"/>
                      <a:pt x="23" y="205"/>
                      <a:pt x="28" y="205"/>
                    </a:cubicBezTo>
                    <a:cubicBezTo>
                      <a:pt x="44" y="206"/>
                      <a:pt x="59" y="206"/>
                      <a:pt x="74" y="207"/>
                    </a:cubicBezTo>
                    <a:cubicBezTo>
                      <a:pt x="81" y="207"/>
                      <a:pt x="89" y="207"/>
                      <a:pt x="96" y="207"/>
                    </a:cubicBezTo>
                    <a:cubicBezTo>
                      <a:pt x="104" y="206"/>
                      <a:pt x="111" y="205"/>
                      <a:pt x="119" y="205"/>
                    </a:cubicBezTo>
                    <a:cubicBezTo>
                      <a:pt x="124" y="205"/>
                      <a:pt x="128" y="205"/>
                      <a:pt x="132" y="203"/>
                    </a:cubicBezTo>
                    <a:cubicBezTo>
                      <a:pt x="134" y="202"/>
                      <a:pt x="137" y="201"/>
                      <a:pt x="138" y="202"/>
                    </a:cubicBezTo>
                    <a:cubicBezTo>
                      <a:pt x="142" y="206"/>
                      <a:pt x="146" y="205"/>
                      <a:pt x="150" y="204"/>
                    </a:cubicBezTo>
                    <a:cubicBezTo>
                      <a:pt x="163" y="202"/>
                      <a:pt x="175" y="200"/>
                      <a:pt x="187" y="198"/>
                    </a:cubicBezTo>
                    <a:cubicBezTo>
                      <a:pt x="197" y="196"/>
                      <a:pt x="206" y="195"/>
                      <a:pt x="216" y="194"/>
                    </a:cubicBezTo>
                    <a:cubicBezTo>
                      <a:pt x="230" y="193"/>
                      <a:pt x="244" y="191"/>
                      <a:pt x="259" y="189"/>
                    </a:cubicBezTo>
                    <a:cubicBezTo>
                      <a:pt x="266" y="188"/>
                      <a:pt x="273" y="186"/>
                      <a:pt x="280" y="184"/>
                    </a:cubicBezTo>
                    <a:close/>
                    <a:moveTo>
                      <a:pt x="214" y="255"/>
                    </a:moveTo>
                    <a:cubicBezTo>
                      <a:pt x="206" y="251"/>
                      <a:pt x="198" y="251"/>
                      <a:pt x="191" y="249"/>
                    </a:cubicBezTo>
                    <a:cubicBezTo>
                      <a:pt x="188" y="260"/>
                      <a:pt x="191" y="269"/>
                      <a:pt x="197" y="272"/>
                    </a:cubicBezTo>
                    <a:cubicBezTo>
                      <a:pt x="204" y="268"/>
                      <a:pt x="212" y="264"/>
                      <a:pt x="214" y="255"/>
                    </a:cubicBezTo>
                    <a:close/>
                    <a:moveTo>
                      <a:pt x="201" y="228"/>
                    </a:moveTo>
                    <a:cubicBezTo>
                      <a:pt x="202" y="228"/>
                      <a:pt x="202" y="228"/>
                      <a:pt x="203" y="228"/>
                    </a:cubicBezTo>
                    <a:cubicBezTo>
                      <a:pt x="209" y="220"/>
                      <a:pt x="216" y="213"/>
                      <a:pt x="221" y="202"/>
                    </a:cubicBezTo>
                    <a:cubicBezTo>
                      <a:pt x="213" y="204"/>
                      <a:pt x="206" y="205"/>
                      <a:pt x="199" y="206"/>
                    </a:cubicBezTo>
                    <a:cubicBezTo>
                      <a:pt x="200" y="214"/>
                      <a:pt x="201" y="221"/>
                      <a:pt x="201" y="228"/>
                    </a:cubicBezTo>
                    <a:close/>
                    <a:moveTo>
                      <a:pt x="159" y="228"/>
                    </a:moveTo>
                    <a:cubicBezTo>
                      <a:pt x="167" y="223"/>
                      <a:pt x="170" y="216"/>
                      <a:pt x="174" y="211"/>
                    </a:cubicBezTo>
                    <a:cubicBezTo>
                      <a:pt x="174" y="210"/>
                      <a:pt x="174" y="210"/>
                      <a:pt x="173" y="209"/>
                    </a:cubicBezTo>
                    <a:cubicBezTo>
                      <a:pt x="167" y="210"/>
                      <a:pt x="160" y="212"/>
                      <a:pt x="152" y="213"/>
                    </a:cubicBezTo>
                    <a:cubicBezTo>
                      <a:pt x="157" y="217"/>
                      <a:pt x="158" y="222"/>
                      <a:pt x="159" y="228"/>
                    </a:cubicBezTo>
                    <a:close/>
                    <a:moveTo>
                      <a:pt x="430" y="1098"/>
                    </a:moveTo>
                    <a:cubicBezTo>
                      <a:pt x="429" y="1097"/>
                      <a:pt x="428" y="1097"/>
                      <a:pt x="428" y="1097"/>
                    </a:cubicBezTo>
                    <a:cubicBezTo>
                      <a:pt x="426" y="1103"/>
                      <a:pt x="424" y="1109"/>
                      <a:pt x="422" y="1116"/>
                    </a:cubicBezTo>
                    <a:cubicBezTo>
                      <a:pt x="422" y="1117"/>
                      <a:pt x="423" y="1119"/>
                      <a:pt x="423" y="1121"/>
                    </a:cubicBezTo>
                    <a:cubicBezTo>
                      <a:pt x="424" y="1120"/>
                      <a:pt x="426" y="1120"/>
                      <a:pt x="426" y="1119"/>
                    </a:cubicBezTo>
                    <a:cubicBezTo>
                      <a:pt x="427" y="1112"/>
                      <a:pt x="429" y="1105"/>
                      <a:pt x="430" y="1098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09" name="Freeform 7"/>
              <p:cNvSpPr>
                <a:spLocks/>
              </p:cNvSpPr>
              <p:nvPr/>
            </p:nvSpPr>
            <p:spPr bwMode="auto">
              <a:xfrm>
                <a:off x="1522" y="1375"/>
                <a:ext cx="1114" cy="1606"/>
              </a:xfrm>
              <a:custGeom>
                <a:avLst/>
                <a:gdLst>
                  <a:gd name="T0" fmla="*/ 244 w 619"/>
                  <a:gd name="T1" fmla="*/ 610 h 892"/>
                  <a:gd name="T2" fmla="*/ 226 w 619"/>
                  <a:gd name="T3" fmla="*/ 705 h 892"/>
                  <a:gd name="T4" fmla="*/ 252 w 619"/>
                  <a:gd name="T5" fmla="*/ 736 h 892"/>
                  <a:gd name="T6" fmla="*/ 289 w 619"/>
                  <a:gd name="T7" fmla="*/ 761 h 892"/>
                  <a:gd name="T8" fmla="*/ 334 w 619"/>
                  <a:gd name="T9" fmla="*/ 765 h 892"/>
                  <a:gd name="T10" fmla="*/ 360 w 619"/>
                  <a:gd name="T11" fmla="*/ 719 h 892"/>
                  <a:gd name="T12" fmla="*/ 367 w 619"/>
                  <a:gd name="T13" fmla="*/ 653 h 892"/>
                  <a:gd name="T14" fmla="*/ 409 w 619"/>
                  <a:gd name="T15" fmla="*/ 606 h 892"/>
                  <a:gd name="T16" fmla="*/ 437 w 619"/>
                  <a:gd name="T17" fmla="*/ 536 h 892"/>
                  <a:gd name="T18" fmla="*/ 462 w 619"/>
                  <a:gd name="T19" fmla="*/ 462 h 892"/>
                  <a:gd name="T20" fmla="*/ 500 w 619"/>
                  <a:gd name="T21" fmla="*/ 561 h 892"/>
                  <a:gd name="T22" fmla="*/ 565 w 619"/>
                  <a:gd name="T23" fmla="*/ 683 h 892"/>
                  <a:gd name="T24" fmla="*/ 619 w 619"/>
                  <a:gd name="T25" fmla="*/ 764 h 892"/>
                  <a:gd name="T26" fmla="*/ 569 w 619"/>
                  <a:gd name="T27" fmla="*/ 732 h 892"/>
                  <a:gd name="T28" fmla="*/ 526 w 619"/>
                  <a:gd name="T29" fmla="*/ 684 h 892"/>
                  <a:gd name="T30" fmla="*/ 586 w 619"/>
                  <a:gd name="T31" fmla="*/ 777 h 892"/>
                  <a:gd name="T32" fmla="*/ 555 w 619"/>
                  <a:gd name="T33" fmla="*/ 812 h 892"/>
                  <a:gd name="T34" fmla="*/ 497 w 619"/>
                  <a:gd name="T35" fmla="*/ 815 h 892"/>
                  <a:gd name="T36" fmla="*/ 327 w 619"/>
                  <a:gd name="T37" fmla="*/ 855 h 892"/>
                  <a:gd name="T38" fmla="*/ 201 w 619"/>
                  <a:gd name="T39" fmla="*/ 892 h 892"/>
                  <a:gd name="T40" fmla="*/ 54 w 619"/>
                  <a:gd name="T41" fmla="*/ 866 h 892"/>
                  <a:gd name="T42" fmla="*/ 9 w 619"/>
                  <a:gd name="T43" fmla="*/ 851 h 892"/>
                  <a:gd name="T44" fmla="*/ 10 w 619"/>
                  <a:gd name="T45" fmla="*/ 821 h 892"/>
                  <a:gd name="T46" fmla="*/ 35 w 619"/>
                  <a:gd name="T47" fmla="*/ 746 h 892"/>
                  <a:gd name="T48" fmla="*/ 55 w 619"/>
                  <a:gd name="T49" fmla="*/ 593 h 892"/>
                  <a:gd name="T50" fmla="*/ 44 w 619"/>
                  <a:gd name="T51" fmla="*/ 486 h 892"/>
                  <a:gd name="T52" fmla="*/ 46 w 619"/>
                  <a:gd name="T53" fmla="*/ 275 h 892"/>
                  <a:gd name="T54" fmla="*/ 72 w 619"/>
                  <a:gd name="T55" fmla="*/ 154 h 892"/>
                  <a:gd name="T56" fmla="*/ 93 w 619"/>
                  <a:gd name="T57" fmla="*/ 93 h 892"/>
                  <a:gd name="T58" fmla="*/ 122 w 619"/>
                  <a:gd name="T59" fmla="*/ 41 h 892"/>
                  <a:gd name="T60" fmla="*/ 228 w 619"/>
                  <a:gd name="T61" fmla="*/ 25 h 892"/>
                  <a:gd name="T62" fmla="*/ 291 w 619"/>
                  <a:gd name="T63" fmla="*/ 46 h 892"/>
                  <a:gd name="T64" fmla="*/ 386 w 619"/>
                  <a:gd name="T65" fmla="*/ 125 h 892"/>
                  <a:gd name="T66" fmla="*/ 444 w 619"/>
                  <a:gd name="T67" fmla="*/ 234 h 892"/>
                  <a:gd name="T68" fmla="*/ 467 w 619"/>
                  <a:gd name="T69" fmla="*/ 399 h 892"/>
                  <a:gd name="T70" fmla="*/ 438 w 619"/>
                  <a:gd name="T71" fmla="*/ 501 h 892"/>
                  <a:gd name="T72" fmla="*/ 406 w 619"/>
                  <a:gd name="T73" fmla="*/ 595 h 892"/>
                  <a:gd name="T74" fmla="*/ 371 w 619"/>
                  <a:gd name="T75" fmla="*/ 587 h 892"/>
                  <a:gd name="T76" fmla="*/ 277 w 619"/>
                  <a:gd name="T77" fmla="*/ 556 h 892"/>
                  <a:gd name="T78" fmla="*/ 249 w 619"/>
                  <a:gd name="T79" fmla="*/ 545 h 892"/>
                  <a:gd name="T80" fmla="*/ 285 w 619"/>
                  <a:gd name="T81" fmla="*/ 444 h 892"/>
                  <a:gd name="T82" fmla="*/ 307 w 619"/>
                  <a:gd name="T83" fmla="*/ 367 h 892"/>
                  <a:gd name="T84" fmla="*/ 276 w 619"/>
                  <a:gd name="T85" fmla="*/ 250 h 892"/>
                  <a:gd name="T86" fmla="*/ 261 w 619"/>
                  <a:gd name="T87" fmla="*/ 238 h 892"/>
                  <a:gd name="T88" fmla="*/ 282 w 619"/>
                  <a:gd name="T89" fmla="*/ 302 h 892"/>
                  <a:gd name="T90" fmla="*/ 291 w 619"/>
                  <a:gd name="T91" fmla="*/ 399 h 892"/>
                  <a:gd name="T92" fmla="*/ 257 w 619"/>
                  <a:gd name="T93" fmla="*/ 488 h 892"/>
                  <a:gd name="T94" fmla="*/ 233 w 619"/>
                  <a:gd name="T95" fmla="*/ 571 h 89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619" h="892">
                    <a:moveTo>
                      <a:pt x="233" y="571"/>
                    </a:moveTo>
                    <a:cubicBezTo>
                      <a:pt x="243" y="573"/>
                      <a:pt x="251" y="565"/>
                      <a:pt x="261" y="567"/>
                    </a:cubicBezTo>
                    <a:cubicBezTo>
                      <a:pt x="259" y="575"/>
                      <a:pt x="257" y="582"/>
                      <a:pt x="254" y="588"/>
                    </a:cubicBezTo>
                    <a:cubicBezTo>
                      <a:pt x="251" y="596"/>
                      <a:pt x="247" y="602"/>
                      <a:pt x="244" y="610"/>
                    </a:cubicBezTo>
                    <a:cubicBezTo>
                      <a:pt x="238" y="624"/>
                      <a:pt x="230" y="638"/>
                      <a:pt x="226" y="654"/>
                    </a:cubicBezTo>
                    <a:cubicBezTo>
                      <a:pt x="225" y="656"/>
                      <a:pt x="225" y="658"/>
                      <a:pt x="225" y="660"/>
                    </a:cubicBezTo>
                    <a:cubicBezTo>
                      <a:pt x="226" y="669"/>
                      <a:pt x="225" y="678"/>
                      <a:pt x="226" y="687"/>
                    </a:cubicBezTo>
                    <a:cubicBezTo>
                      <a:pt x="227" y="693"/>
                      <a:pt x="228" y="699"/>
                      <a:pt x="226" y="705"/>
                    </a:cubicBezTo>
                    <a:cubicBezTo>
                      <a:pt x="226" y="706"/>
                      <a:pt x="226" y="708"/>
                      <a:pt x="226" y="709"/>
                    </a:cubicBezTo>
                    <a:cubicBezTo>
                      <a:pt x="228" y="712"/>
                      <a:pt x="229" y="716"/>
                      <a:pt x="231" y="720"/>
                    </a:cubicBezTo>
                    <a:cubicBezTo>
                      <a:pt x="231" y="721"/>
                      <a:pt x="231" y="722"/>
                      <a:pt x="232" y="723"/>
                    </a:cubicBezTo>
                    <a:cubicBezTo>
                      <a:pt x="239" y="727"/>
                      <a:pt x="244" y="734"/>
                      <a:pt x="252" y="736"/>
                    </a:cubicBezTo>
                    <a:cubicBezTo>
                      <a:pt x="254" y="740"/>
                      <a:pt x="255" y="744"/>
                      <a:pt x="257" y="747"/>
                    </a:cubicBezTo>
                    <a:cubicBezTo>
                      <a:pt x="260" y="753"/>
                      <a:pt x="265" y="756"/>
                      <a:pt x="272" y="757"/>
                    </a:cubicBezTo>
                    <a:cubicBezTo>
                      <a:pt x="274" y="757"/>
                      <a:pt x="275" y="759"/>
                      <a:pt x="277" y="759"/>
                    </a:cubicBezTo>
                    <a:cubicBezTo>
                      <a:pt x="281" y="760"/>
                      <a:pt x="285" y="760"/>
                      <a:pt x="289" y="761"/>
                    </a:cubicBezTo>
                    <a:cubicBezTo>
                      <a:pt x="291" y="761"/>
                      <a:pt x="294" y="761"/>
                      <a:pt x="295" y="763"/>
                    </a:cubicBezTo>
                    <a:cubicBezTo>
                      <a:pt x="300" y="767"/>
                      <a:pt x="306" y="769"/>
                      <a:pt x="312" y="769"/>
                    </a:cubicBezTo>
                    <a:cubicBezTo>
                      <a:pt x="313" y="769"/>
                      <a:pt x="315" y="769"/>
                      <a:pt x="316" y="769"/>
                    </a:cubicBezTo>
                    <a:cubicBezTo>
                      <a:pt x="323" y="770"/>
                      <a:pt x="328" y="770"/>
                      <a:pt x="334" y="765"/>
                    </a:cubicBezTo>
                    <a:cubicBezTo>
                      <a:pt x="335" y="764"/>
                      <a:pt x="338" y="763"/>
                      <a:pt x="341" y="765"/>
                    </a:cubicBezTo>
                    <a:cubicBezTo>
                      <a:pt x="341" y="766"/>
                      <a:pt x="343" y="766"/>
                      <a:pt x="345" y="765"/>
                    </a:cubicBezTo>
                    <a:cubicBezTo>
                      <a:pt x="350" y="764"/>
                      <a:pt x="356" y="761"/>
                      <a:pt x="362" y="759"/>
                    </a:cubicBezTo>
                    <a:cubicBezTo>
                      <a:pt x="365" y="746"/>
                      <a:pt x="363" y="733"/>
                      <a:pt x="360" y="719"/>
                    </a:cubicBezTo>
                    <a:cubicBezTo>
                      <a:pt x="358" y="710"/>
                      <a:pt x="356" y="700"/>
                      <a:pt x="355" y="691"/>
                    </a:cubicBezTo>
                    <a:cubicBezTo>
                      <a:pt x="355" y="686"/>
                      <a:pt x="357" y="681"/>
                      <a:pt x="359" y="676"/>
                    </a:cubicBezTo>
                    <a:cubicBezTo>
                      <a:pt x="360" y="672"/>
                      <a:pt x="362" y="668"/>
                      <a:pt x="363" y="664"/>
                    </a:cubicBezTo>
                    <a:cubicBezTo>
                      <a:pt x="365" y="661"/>
                      <a:pt x="365" y="657"/>
                      <a:pt x="367" y="653"/>
                    </a:cubicBezTo>
                    <a:cubicBezTo>
                      <a:pt x="371" y="641"/>
                      <a:pt x="376" y="629"/>
                      <a:pt x="381" y="616"/>
                    </a:cubicBezTo>
                    <a:cubicBezTo>
                      <a:pt x="386" y="618"/>
                      <a:pt x="385" y="624"/>
                      <a:pt x="389" y="626"/>
                    </a:cubicBezTo>
                    <a:cubicBezTo>
                      <a:pt x="395" y="627"/>
                      <a:pt x="399" y="623"/>
                      <a:pt x="402" y="619"/>
                    </a:cubicBezTo>
                    <a:cubicBezTo>
                      <a:pt x="405" y="615"/>
                      <a:pt x="407" y="610"/>
                      <a:pt x="409" y="606"/>
                    </a:cubicBezTo>
                    <a:cubicBezTo>
                      <a:pt x="410" y="604"/>
                      <a:pt x="410" y="603"/>
                      <a:pt x="411" y="601"/>
                    </a:cubicBezTo>
                    <a:cubicBezTo>
                      <a:pt x="419" y="589"/>
                      <a:pt x="422" y="574"/>
                      <a:pt x="429" y="560"/>
                    </a:cubicBezTo>
                    <a:cubicBezTo>
                      <a:pt x="430" y="559"/>
                      <a:pt x="430" y="557"/>
                      <a:pt x="431" y="555"/>
                    </a:cubicBezTo>
                    <a:cubicBezTo>
                      <a:pt x="432" y="548"/>
                      <a:pt x="434" y="542"/>
                      <a:pt x="437" y="536"/>
                    </a:cubicBezTo>
                    <a:cubicBezTo>
                      <a:pt x="439" y="532"/>
                      <a:pt x="440" y="528"/>
                      <a:pt x="441" y="524"/>
                    </a:cubicBezTo>
                    <a:cubicBezTo>
                      <a:pt x="445" y="511"/>
                      <a:pt x="449" y="498"/>
                      <a:pt x="453" y="485"/>
                    </a:cubicBezTo>
                    <a:cubicBezTo>
                      <a:pt x="454" y="480"/>
                      <a:pt x="455" y="475"/>
                      <a:pt x="457" y="469"/>
                    </a:cubicBezTo>
                    <a:cubicBezTo>
                      <a:pt x="458" y="467"/>
                      <a:pt x="460" y="465"/>
                      <a:pt x="462" y="462"/>
                    </a:cubicBezTo>
                    <a:cubicBezTo>
                      <a:pt x="464" y="466"/>
                      <a:pt x="466" y="470"/>
                      <a:pt x="466" y="474"/>
                    </a:cubicBezTo>
                    <a:cubicBezTo>
                      <a:pt x="468" y="487"/>
                      <a:pt x="475" y="498"/>
                      <a:pt x="478" y="510"/>
                    </a:cubicBezTo>
                    <a:cubicBezTo>
                      <a:pt x="480" y="516"/>
                      <a:pt x="484" y="523"/>
                      <a:pt x="487" y="529"/>
                    </a:cubicBezTo>
                    <a:cubicBezTo>
                      <a:pt x="491" y="540"/>
                      <a:pt x="496" y="550"/>
                      <a:pt x="500" y="561"/>
                    </a:cubicBezTo>
                    <a:cubicBezTo>
                      <a:pt x="503" y="568"/>
                      <a:pt x="505" y="575"/>
                      <a:pt x="508" y="582"/>
                    </a:cubicBezTo>
                    <a:cubicBezTo>
                      <a:pt x="510" y="586"/>
                      <a:pt x="512" y="589"/>
                      <a:pt x="514" y="592"/>
                    </a:cubicBezTo>
                    <a:cubicBezTo>
                      <a:pt x="522" y="607"/>
                      <a:pt x="530" y="623"/>
                      <a:pt x="539" y="638"/>
                    </a:cubicBezTo>
                    <a:cubicBezTo>
                      <a:pt x="547" y="653"/>
                      <a:pt x="554" y="669"/>
                      <a:pt x="565" y="683"/>
                    </a:cubicBezTo>
                    <a:cubicBezTo>
                      <a:pt x="566" y="690"/>
                      <a:pt x="571" y="696"/>
                      <a:pt x="575" y="702"/>
                    </a:cubicBezTo>
                    <a:cubicBezTo>
                      <a:pt x="580" y="709"/>
                      <a:pt x="585" y="717"/>
                      <a:pt x="590" y="724"/>
                    </a:cubicBezTo>
                    <a:cubicBezTo>
                      <a:pt x="593" y="729"/>
                      <a:pt x="596" y="734"/>
                      <a:pt x="599" y="739"/>
                    </a:cubicBezTo>
                    <a:cubicBezTo>
                      <a:pt x="606" y="747"/>
                      <a:pt x="612" y="755"/>
                      <a:pt x="619" y="764"/>
                    </a:cubicBezTo>
                    <a:cubicBezTo>
                      <a:pt x="616" y="770"/>
                      <a:pt x="609" y="774"/>
                      <a:pt x="602" y="778"/>
                    </a:cubicBezTo>
                    <a:cubicBezTo>
                      <a:pt x="600" y="775"/>
                      <a:pt x="598" y="772"/>
                      <a:pt x="596" y="769"/>
                    </a:cubicBezTo>
                    <a:cubicBezTo>
                      <a:pt x="591" y="762"/>
                      <a:pt x="586" y="756"/>
                      <a:pt x="581" y="749"/>
                    </a:cubicBezTo>
                    <a:cubicBezTo>
                      <a:pt x="577" y="744"/>
                      <a:pt x="573" y="738"/>
                      <a:pt x="569" y="732"/>
                    </a:cubicBezTo>
                    <a:cubicBezTo>
                      <a:pt x="563" y="724"/>
                      <a:pt x="558" y="715"/>
                      <a:pt x="552" y="707"/>
                    </a:cubicBezTo>
                    <a:cubicBezTo>
                      <a:pt x="546" y="698"/>
                      <a:pt x="539" y="689"/>
                      <a:pt x="533" y="679"/>
                    </a:cubicBezTo>
                    <a:cubicBezTo>
                      <a:pt x="532" y="677"/>
                      <a:pt x="531" y="675"/>
                      <a:pt x="527" y="677"/>
                    </a:cubicBezTo>
                    <a:cubicBezTo>
                      <a:pt x="525" y="678"/>
                      <a:pt x="524" y="681"/>
                      <a:pt x="526" y="684"/>
                    </a:cubicBezTo>
                    <a:cubicBezTo>
                      <a:pt x="529" y="690"/>
                      <a:pt x="532" y="697"/>
                      <a:pt x="535" y="703"/>
                    </a:cubicBezTo>
                    <a:cubicBezTo>
                      <a:pt x="535" y="704"/>
                      <a:pt x="536" y="705"/>
                      <a:pt x="537" y="705"/>
                    </a:cubicBezTo>
                    <a:cubicBezTo>
                      <a:pt x="544" y="714"/>
                      <a:pt x="550" y="724"/>
                      <a:pt x="557" y="734"/>
                    </a:cubicBezTo>
                    <a:cubicBezTo>
                      <a:pt x="566" y="748"/>
                      <a:pt x="576" y="763"/>
                      <a:pt x="586" y="777"/>
                    </a:cubicBezTo>
                    <a:cubicBezTo>
                      <a:pt x="590" y="781"/>
                      <a:pt x="593" y="785"/>
                      <a:pt x="596" y="790"/>
                    </a:cubicBezTo>
                    <a:cubicBezTo>
                      <a:pt x="600" y="797"/>
                      <a:pt x="600" y="798"/>
                      <a:pt x="593" y="802"/>
                    </a:cubicBezTo>
                    <a:cubicBezTo>
                      <a:pt x="585" y="807"/>
                      <a:pt x="577" y="811"/>
                      <a:pt x="569" y="813"/>
                    </a:cubicBezTo>
                    <a:cubicBezTo>
                      <a:pt x="564" y="814"/>
                      <a:pt x="559" y="815"/>
                      <a:pt x="555" y="812"/>
                    </a:cubicBezTo>
                    <a:cubicBezTo>
                      <a:pt x="553" y="810"/>
                      <a:pt x="549" y="810"/>
                      <a:pt x="547" y="812"/>
                    </a:cubicBezTo>
                    <a:cubicBezTo>
                      <a:pt x="544" y="815"/>
                      <a:pt x="541" y="814"/>
                      <a:pt x="538" y="814"/>
                    </a:cubicBezTo>
                    <a:cubicBezTo>
                      <a:pt x="532" y="814"/>
                      <a:pt x="525" y="815"/>
                      <a:pt x="519" y="815"/>
                    </a:cubicBezTo>
                    <a:cubicBezTo>
                      <a:pt x="512" y="815"/>
                      <a:pt x="504" y="815"/>
                      <a:pt x="497" y="815"/>
                    </a:cubicBezTo>
                    <a:cubicBezTo>
                      <a:pt x="481" y="815"/>
                      <a:pt x="466" y="817"/>
                      <a:pt x="450" y="818"/>
                    </a:cubicBezTo>
                    <a:cubicBezTo>
                      <a:pt x="433" y="819"/>
                      <a:pt x="417" y="823"/>
                      <a:pt x="401" y="828"/>
                    </a:cubicBezTo>
                    <a:cubicBezTo>
                      <a:pt x="385" y="833"/>
                      <a:pt x="369" y="838"/>
                      <a:pt x="354" y="843"/>
                    </a:cubicBezTo>
                    <a:cubicBezTo>
                      <a:pt x="344" y="847"/>
                      <a:pt x="336" y="851"/>
                      <a:pt x="327" y="855"/>
                    </a:cubicBezTo>
                    <a:cubicBezTo>
                      <a:pt x="312" y="861"/>
                      <a:pt x="297" y="868"/>
                      <a:pt x="282" y="874"/>
                    </a:cubicBezTo>
                    <a:cubicBezTo>
                      <a:pt x="270" y="880"/>
                      <a:pt x="257" y="884"/>
                      <a:pt x="244" y="887"/>
                    </a:cubicBezTo>
                    <a:cubicBezTo>
                      <a:pt x="241" y="888"/>
                      <a:pt x="237" y="888"/>
                      <a:pt x="234" y="889"/>
                    </a:cubicBezTo>
                    <a:cubicBezTo>
                      <a:pt x="223" y="890"/>
                      <a:pt x="212" y="892"/>
                      <a:pt x="201" y="892"/>
                    </a:cubicBezTo>
                    <a:cubicBezTo>
                      <a:pt x="191" y="892"/>
                      <a:pt x="182" y="890"/>
                      <a:pt x="173" y="889"/>
                    </a:cubicBezTo>
                    <a:cubicBezTo>
                      <a:pt x="168" y="889"/>
                      <a:pt x="163" y="888"/>
                      <a:pt x="158" y="888"/>
                    </a:cubicBezTo>
                    <a:cubicBezTo>
                      <a:pt x="138" y="887"/>
                      <a:pt x="119" y="884"/>
                      <a:pt x="101" y="880"/>
                    </a:cubicBezTo>
                    <a:cubicBezTo>
                      <a:pt x="85" y="876"/>
                      <a:pt x="70" y="871"/>
                      <a:pt x="54" y="866"/>
                    </a:cubicBezTo>
                    <a:cubicBezTo>
                      <a:pt x="48" y="864"/>
                      <a:pt x="42" y="863"/>
                      <a:pt x="35" y="861"/>
                    </a:cubicBezTo>
                    <a:cubicBezTo>
                      <a:pt x="31" y="860"/>
                      <a:pt x="26" y="859"/>
                      <a:pt x="21" y="858"/>
                    </a:cubicBezTo>
                    <a:cubicBezTo>
                      <a:pt x="19" y="857"/>
                      <a:pt x="18" y="856"/>
                      <a:pt x="17" y="854"/>
                    </a:cubicBezTo>
                    <a:cubicBezTo>
                      <a:pt x="15" y="849"/>
                      <a:pt x="15" y="849"/>
                      <a:pt x="9" y="851"/>
                    </a:cubicBezTo>
                    <a:cubicBezTo>
                      <a:pt x="9" y="851"/>
                      <a:pt x="8" y="851"/>
                      <a:pt x="7" y="851"/>
                    </a:cubicBezTo>
                    <a:cubicBezTo>
                      <a:pt x="7" y="851"/>
                      <a:pt x="7" y="850"/>
                      <a:pt x="6" y="850"/>
                    </a:cubicBezTo>
                    <a:cubicBezTo>
                      <a:pt x="0" y="844"/>
                      <a:pt x="0" y="844"/>
                      <a:pt x="4" y="835"/>
                    </a:cubicBezTo>
                    <a:cubicBezTo>
                      <a:pt x="6" y="831"/>
                      <a:pt x="8" y="826"/>
                      <a:pt x="10" y="821"/>
                    </a:cubicBezTo>
                    <a:cubicBezTo>
                      <a:pt x="13" y="813"/>
                      <a:pt x="18" y="804"/>
                      <a:pt x="20" y="796"/>
                    </a:cubicBezTo>
                    <a:cubicBezTo>
                      <a:pt x="22" y="790"/>
                      <a:pt x="25" y="784"/>
                      <a:pt x="26" y="778"/>
                    </a:cubicBezTo>
                    <a:cubicBezTo>
                      <a:pt x="27" y="771"/>
                      <a:pt x="29" y="765"/>
                      <a:pt x="31" y="759"/>
                    </a:cubicBezTo>
                    <a:cubicBezTo>
                      <a:pt x="32" y="755"/>
                      <a:pt x="33" y="751"/>
                      <a:pt x="35" y="746"/>
                    </a:cubicBezTo>
                    <a:cubicBezTo>
                      <a:pt x="39" y="734"/>
                      <a:pt x="41" y="721"/>
                      <a:pt x="43" y="708"/>
                    </a:cubicBezTo>
                    <a:cubicBezTo>
                      <a:pt x="43" y="705"/>
                      <a:pt x="44" y="703"/>
                      <a:pt x="44" y="700"/>
                    </a:cubicBezTo>
                    <a:cubicBezTo>
                      <a:pt x="50" y="677"/>
                      <a:pt x="53" y="654"/>
                      <a:pt x="55" y="630"/>
                    </a:cubicBezTo>
                    <a:cubicBezTo>
                      <a:pt x="56" y="618"/>
                      <a:pt x="55" y="605"/>
                      <a:pt x="55" y="593"/>
                    </a:cubicBezTo>
                    <a:cubicBezTo>
                      <a:pt x="54" y="580"/>
                      <a:pt x="53" y="568"/>
                      <a:pt x="51" y="555"/>
                    </a:cubicBezTo>
                    <a:cubicBezTo>
                      <a:pt x="50" y="543"/>
                      <a:pt x="48" y="531"/>
                      <a:pt x="47" y="519"/>
                    </a:cubicBezTo>
                    <a:cubicBezTo>
                      <a:pt x="46" y="511"/>
                      <a:pt x="45" y="502"/>
                      <a:pt x="44" y="494"/>
                    </a:cubicBezTo>
                    <a:cubicBezTo>
                      <a:pt x="44" y="491"/>
                      <a:pt x="44" y="488"/>
                      <a:pt x="44" y="486"/>
                    </a:cubicBezTo>
                    <a:cubicBezTo>
                      <a:pt x="43" y="465"/>
                      <a:pt x="41" y="445"/>
                      <a:pt x="41" y="425"/>
                    </a:cubicBezTo>
                    <a:cubicBezTo>
                      <a:pt x="40" y="407"/>
                      <a:pt x="40" y="388"/>
                      <a:pt x="41" y="370"/>
                    </a:cubicBezTo>
                    <a:cubicBezTo>
                      <a:pt x="41" y="350"/>
                      <a:pt x="41" y="331"/>
                      <a:pt x="43" y="312"/>
                    </a:cubicBezTo>
                    <a:cubicBezTo>
                      <a:pt x="45" y="299"/>
                      <a:pt x="44" y="287"/>
                      <a:pt x="46" y="275"/>
                    </a:cubicBezTo>
                    <a:cubicBezTo>
                      <a:pt x="50" y="250"/>
                      <a:pt x="53" y="225"/>
                      <a:pt x="57" y="200"/>
                    </a:cubicBezTo>
                    <a:cubicBezTo>
                      <a:pt x="59" y="189"/>
                      <a:pt x="63" y="178"/>
                      <a:pt x="66" y="167"/>
                    </a:cubicBezTo>
                    <a:cubicBezTo>
                      <a:pt x="67" y="165"/>
                      <a:pt x="68" y="162"/>
                      <a:pt x="69" y="160"/>
                    </a:cubicBezTo>
                    <a:cubicBezTo>
                      <a:pt x="69" y="157"/>
                      <a:pt x="70" y="155"/>
                      <a:pt x="72" y="154"/>
                    </a:cubicBezTo>
                    <a:cubicBezTo>
                      <a:pt x="76" y="150"/>
                      <a:pt x="77" y="145"/>
                      <a:pt x="78" y="140"/>
                    </a:cubicBezTo>
                    <a:cubicBezTo>
                      <a:pt x="81" y="131"/>
                      <a:pt x="83" y="122"/>
                      <a:pt x="86" y="113"/>
                    </a:cubicBezTo>
                    <a:cubicBezTo>
                      <a:pt x="87" y="109"/>
                      <a:pt x="88" y="105"/>
                      <a:pt x="90" y="101"/>
                    </a:cubicBezTo>
                    <a:cubicBezTo>
                      <a:pt x="91" y="98"/>
                      <a:pt x="92" y="96"/>
                      <a:pt x="93" y="93"/>
                    </a:cubicBezTo>
                    <a:cubicBezTo>
                      <a:pt x="94" y="91"/>
                      <a:pt x="95" y="89"/>
                      <a:pt x="96" y="87"/>
                    </a:cubicBezTo>
                    <a:cubicBezTo>
                      <a:pt x="101" y="71"/>
                      <a:pt x="109" y="58"/>
                      <a:pt x="115" y="44"/>
                    </a:cubicBezTo>
                    <a:cubicBezTo>
                      <a:pt x="116" y="42"/>
                      <a:pt x="117" y="41"/>
                      <a:pt x="118" y="40"/>
                    </a:cubicBezTo>
                    <a:cubicBezTo>
                      <a:pt x="119" y="40"/>
                      <a:pt x="121" y="41"/>
                      <a:pt x="122" y="41"/>
                    </a:cubicBezTo>
                    <a:cubicBezTo>
                      <a:pt x="126" y="44"/>
                      <a:pt x="129" y="44"/>
                      <a:pt x="132" y="40"/>
                    </a:cubicBezTo>
                    <a:cubicBezTo>
                      <a:pt x="134" y="37"/>
                      <a:pt x="137" y="37"/>
                      <a:pt x="139" y="37"/>
                    </a:cubicBezTo>
                    <a:cubicBezTo>
                      <a:pt x="149" y="37"/>
                      <a:pt x="158" y="38"/>
                      <a:pt x="167" y="37"/>
                    </a:cubicBezTo>
                    <a:cubicBezTo>
                      <a:pt x="188" y="37"/>
                      <a:pt x="209" y="34"/>
                      <a:pt x="228" y="25"/>
                    </a:cubicBezTo>
                    <a:cubicBezTo>
                      <a:pt x="238" y="21"/>
                      <a:pt x="247" y="16"/>
                      <a:pt x="256" y="10"/>
                    </a:cubicBezTo>
                    <a:cubicBezTo>
                      <a:pt x="260" y="7"/>
                      <a:pt x="264" y="3"/>
                      <a:pt x="268" y="0"/>
                    </a:cubicBezTo>
                    <a:cubicBezTo>
                      <a:pt x="282" y="11"/>
                      <a:pt x="292" y="24"/>
                      <a:pt x="301" y="39"/>
                    </a:cubicBezTo>
                    <a:cubicBezTo>
                      <a:pt x="297" y="41"/>
                      <a:pt x="294" y="43"/>
                      <a:pt x="291" y="46"/>
                    </a:cubicBezTo>
                    <a:cubicBezTo>
                      <a:pt x="296" y="50"/>
                      <a:pt x="302" y="49"/>
                      <a:pt x="307" y="50"/>
                    </a:cubicBezTo>
                    <a:cubicBezTo>
                      <a:pt x="313" y="50"/>
                      <a:pt x="319" y="53"/>
                      <a:pt x="324" y="57"/>
                    </a:cubicBezTo>
                    <a:cubicBezTo>
                      <a:pt x="333" y="65"/>
                      <a:pt x="342" y="72"/>
                      <a:pt x="350" y="81"/>
                    </a:cubicBezTo>
                    <a:cubicBezTo>
                      <a:pt x="362" y="96"/>
                      <a:pt x="375" y="109"/>
                      <a:pt x="386" y="125"/>
                    </a:cubicBezTo>
                    <a:cubicBezTo>
                      <a:pt x="392" y="136"/>
                      <a:pt x="398" y="147"/>
                      <a:pt x="405" y="157"/>
                    </a:cubicBezTo>
                    <a:cubicBezTo>
                      <a:pt x="410" y="167"/>
                      <a:pt x="417" y="176"/>
                      <a:pt x="423" y="185"/>
                    </a:cubicBezTo>
                    <a:cubicBezTo>
                      <a:pt x="423" y="187"/>
                      <a:pt x="424" y="188"/>
                      <a:pt x="425" y="190"/>
                    </a:cubicBezTo>
                    <a:cubicBezTo>
                      <a:pt x="431" y="204"/>
                      <a:pt x="438" y="219"/>
                      <a:pt x="444" y="234"/>
                    </a:cubicBezTo>
                    <a:cubicBezTo>
                      <a:pt x="453" y="252"/>
                      <a:pt x="458" y="271"/>
                      <a:pt x="464" y="291"/>
                    </a:cubicBezTo>
                    <a:cubicBezTo>
                      <a:pt x="465" y="294"/>
                      <a:pt x="466" y="298"/>
                      <a:pt x="466" y="302"/>
                    </a:cubicBezTo>
                    <a:cubicBezTo>
                      <a:pt x="469" y="319"/>
                      <a:pt x="472" y="336"/>
                      <a:pt x="472" y="353"/>
                    </a:cubicBezTo>
                    <a:cubicBezTo>
                      <a:pt x="472" y="368"/>
                      <a:pt x="471" y="384"/>
                      <a:pt x="467" y="399"/>
                    </a:cubicBezTo>
                    <a:cubicBezTo>
                      <a:pt x="467" y="403"/>
                      <a:pt x="466" y="406"/>
                      <a:pt x="466" y="410"/>
                    </a:cubicBezTo>
                    <a:cubicBezTo>
                      <a:pt x="465" y="419"/>
                      <a:pt x="461" y="427"/>
                      <a:pt x="458" y="436"/>
                    </a:cubicBezTo>
                    <a:cubicBezTo>
                      <a:pt x="456" y="441"/>
                      <a:pt x="456" y="446"/>
                      <a:pt x="454" y="451"/>
                    </a:cubicBezTo>
                    <a:cubicBezTo>
                      <a:pt x="450" y="468"/>
                      <a:pt x="444" y="485"/>
                      <a:pt x="438" y="501"/>
                    </a:cubicBezTo>
                    <a:cubicBezTo>
                      <a:pt x="436" y="504"/>
                      <a:pt x="436" y="508"/>
                      <a:pt x="435" y="511"/>
                    </a:cubicBezTo>
                    <a:cubicBezTo>
                      <a:pt x="432" y="522"/>
                      <a:pt x="429" y="533"/>
                      <a:pt x="425" y="544"/>
                    </a:cubicBezTo>
                    <a:cubicBezTo>
                      <a:pt x="421" y="556"/>
                      <a:pt x="417" y="568"/>
                      <a:pt x="412" y="580"/>
                    </a:cubicBezTo>
                    <a:cubicBezTo>
                      <a:pt x="410" y="585"/>
                      <a:pt x="408" y="590"/>
                      <a:pt x="406" y="595"/>
                    </a:cubicBezTo>
                    <a:cubicBezTo>
                      <a:pt x="404" y="595"/>
                      <a:pt x="402" y="596"/>
                      <a:pt x="401" y="596"/>
                    </a:cubicBezTo>
                    <a:cubicBezTo>
                      <a:pt x="398" y="601"/>
                      <a:pt x="396" y="605"/>
                      <a:pt x="393" y="609"/>
                    </a:cubicBezTo>
                    <a:cubicBezTo>
                      <a:pt x="387" y="606"/>
                      <a:pt x="389" y="601"/>
                      <a:pt x="389" y="597"/>
                    </a:cubicBezTo>
                    <a:cubicBezTo>
                      <a:pt x="383" y="593"/>
                      <a:pt x="377" y="590"/>
                      <a:pt x="371" y="587"/>
                    </a:cubicBezTo>
                    <a:cubicBezTo>
                      <a:pt x="358" y="579"/>
                      <a:pt x="344" y="576"/>
                      <a:pt x="331" y="572"/>
                    </a:cubicBezTo>
                    <a:cubicBezTo>
                      <a:pt x="324" y="571"/>
                      <a:pt x="318" y="569"/>
                      <a:pt x="312" y="567"/>
                    </a:cubicBezTo>
                    <a:cubicBezTo>
                      <a:pt x="302" y="565"/>
                      <a:pt x="292" y="563"/>
                      <a:pt x="281" y="561"/>
                    </a:cubicBezTo>
                    <a:cubicBezTo>
                      <a:pt x="279" y="560"/>
                      <a:pt x="275" y="561"/>
                      <a:pt x="277" y="556"/>
                    </a:cubicBezTo>
                    <a:cubicBezTo>
                      <a:pt x="277" y="553"/>
                      <a:pt x="270" y="553"/>
                      <a:pt x="267" y="555"/>
                    </a:cubicBezTo>
                    <a:cubicBezTo>
                      <a:pt x="266" y="556"/>
                      <a:pt x="265" y="558"/>
                      <a:pt x="264" y="558"/>
                    </a:cubicBezTo>
                    <a:cubicBezTo>
                      <a:pt x="258" y="559"/>
                      <a:pt x="252" y="559"/>
                      <a:pt x="246" y="559"/>
                    </a:cubicBezTo>
                    <a:cubicBezTo>
                      <a:pt x="245" y="554"/>
                      <a:pt x="248" y="550"/>
                      <a:pt x="249" y="545"/>
                    </a:cubicBezTo>
                    <a:cubicBezTo>
                      <a:pt x="251" y="539"/>
                      <a:pt x="254" y="532"/>
                      <a:pt x="256" y="525"/>
                    </a:cubicBezTo>
                    <a:cubicBezTo>
                      <a:pt x="260" y="512"/>
                      <a:pt x="264" y="499"/>
                      <a:pt x="268" y="485"/>
                    </a:cubicBezTo>
                    <a:cubicBezTo>
                      <a:pt x="270" y="480"/>
                      <a:pt x="272" y="474"/>
                      <a:pt x="274" y="469"/>
                    </a:cubicBezTo>
                    <a:cubicBezTo>
                      <a:pt x="277" y="461"/>
                      <a:pt x="281" y="452"/>
                      <a:pt x="285" y="444"/>
                    </a:cubicBezTo>
                    <a:cubicBezTo>
                      <a:pt x="288" y="436"/>
                      <a:pt x="291" y="427"/>
                      <a:pt x="294" y="419"/>
                    </a:cubicBezTo>
                    <a:cubicBezTo>
                      <a:pt x="298" y="409"/>
                      <a:pt x="301" y="399"/>
                      <a:pt x="304" y="389"/>
                    </a:cubicBezTo>
                    <a:cubicBezTo>
                      <a:pt x="305" y="383"/>
                      <a:pt x="306" y="377"/>
                      <a:pt x="307" y="371"/>
                    </a:cubicBezTo>
                    <a:cubicBezTo>
                      <a:pt x="307" y="370"/>
                      <a:pt x="307" y="368"/>
                      <a:pt x="307" y="367"/>
                    </a:cubicBezTo>
                    <a:cubicBezTo>
                      <a:pt x="302" y="358"/>
                      <a:pt x="305" y="349"/>
                      <a:pt x="303" y="339"/>
                    </a:cubicBezTo>
                    <a:cubicBezTo>
                      <a:pt x="300" y="329"/>
                      <a:pt x="298" y="318"/>
                      <a:pt x="295" y="307"/>
                    </a:cubicBezTo>
                    <a:cubicBezTo>
                      <a:pt x="292" y="295"/>
                      <a:pt x="288" y="282"/>
                      <a:pt x="284" y="271"/>
                    </a:cubicBezTo>
                    <a:cubicBezTo>
                      <a:pt x="282" y="264"/>
                      <a:pt x="279" y="257"/>
                      <a:pt x="276" y="250"/>
                    </a:cubicBezTo>
                    <a:cubicBezTo>
                      <a:pt x="271" y="238"/>
                      <a:pt x="266" y="225"/>
                      <a:pt x="261" y="212"/>
                    </a:cubicBezTo>
                    <a:cubicBezTo>
                      <a:pt x="260" y="210"/>
                      <a:pt x="259" y="208"/>
                      <a:pt x="257" y="206"/>
                    </a:cubicBezTo>
                    <a:cubicBezTo>
                      <a:pt x="251" y="208"/>
                      <a:pt x="250" y="210"/>
                      <a:pt x="253" y="215"/>
                    </a:cubicBezTo>
                    <a:cubicBezTo>
                      <a:pt x="257" y="222"/>
                      <a:pt x="259" y="230"/>
                      <a:pt x="261" y="238"/>
                    </a:cubicBezTo>
                    <a:cubicBezTo>
                      <a:pt x="261" y="238"/>
                      <a:pt x="261" y="239"/>
                      <a:pt x="262" y="240"/>
                    </a:cubicBezTo>
                    <a:cubicBezTo>
                      <a:pt x="267" y="245"/>
                      <a:pt x="267" y="252"/>
                      <a:pt x="269" y="258"/>
                    </a:cubicBezTo>
                    <a:cubicBezTo>
                      <a:pt x="269" y="259"/>
                      <a:pt x="269" y="260"/>
                      <a:pt x="270" y="261"/>
                    </a:cubicBezTo>
                    <a:cubicBezTo>
                      <a:pt x="277" y="274"/>
                      <a:pt x="278" y="288"/>
                      <a:pt x="282" y="302"/>
                    </a:cubicBezTo>
                    <a:cubicBezTo>
                      <a:pt x="285" y="310"/>
                      <a:pt x="287" y="317"/>
                      <a:pt x="290" y="325"/>
                    </a:cubicBezTo>
                    <a:cubicBezTo>
                      <a:pt x="292" y="335"/>
                      <a:pt x="294" y="346"/>
                      <a:pt x="293" y="356"/>
                    </a:cubicBezTo>
                    <a:cubicBezTo>
                      <a:pt x="293" y="368"/>
                      <a:pt x="293" y="380"/>
                      <a:pt x="293" y="392"/>
                    </a:cubicBezTo>
                    <a:cubicBezTo>
                      <a:pt x="293" y="394"/>
                      <a:pt x="292" y="396"/>
                      <a:pt x="291" y="399"/>
                    </a:cubicBezTo>
                    <a:cubicBezTo>
                      <a:pt x="289" y="410"/>
                      <a:pt x="284" y="420"/>
                      <a:pt x="281" y="431"/>
                    </a:cubicBezTo>
                    <a:cubicBezTo>
                      <a:pt x="278" y="440"/>
                      <a:pt x="273" y="447"/>
                      <a:pt x="270" y="455"/>
                    </a:cubicBezTo>
                    <a:cubicBezTo>
                      <a:pt x="266" y="464"/>
                      <a:pt x="263" y="472"/>
                      <a:pt x="259" y="480"/>
                    </a:cubicBezTo>
                    <a:cubicBezTo>
                      <a:pt x="258" y="483"/>
                      <a:pt x="257" y="485"/>
                      <a:pt x="257" y="488"/>
                    </a:cubicBezTo>
                    <a:cubicBezTo>
                      <a:pt x="254" y="500"/>
                      <a:pt x="250" y="511"/>
                      <a:pt x="246" y="523"/>
                    </a:cubicBezTo>
                    <a:cubicBezTo>
                      <a:pt x="243" y="531"/>
                      <a:pt x="241" y="540"/>
                      <a:pt x="238" y="549"/>
                    </a:cubicBezTo>
                    <a:cubicBezTo>
                      <a:pt x="237" y="552"/>
                      <a:pt x="235" y="556"/>
                      <a:pt x="233" y="560"/>
                    </a:cubicBezTo>
                    <a:cubicBezTo>
                      <a:pt x="232" y="563"/>
                      <a:pt x="231" y="567"/>
                      <a:pt x="233" y="57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10" name="Freeform 8"/>
              <p:cNvSpPr>
                <a:spLocks/>
              </p:cNvSpPr>
              <p:nvPr/>
            </p:nvSpPr>
            <p:spPr bwMode="auto">
              <a:xfrm>
                <a:off x="2210" y="2858"/>
                <a:ext cx="763" cy="776"/>
              </a:xfrm>
              <a:custGeom>
                <a:avLst/>
                <a:gdLst>
                  <a:gd name="T0" fmla="*/ 315 w 424"/>
                  <a:gd name="T1" fmla="*/ 430 h 431"/>
                  <a:gd name="T2" fmla="*/ 316 w 424"/>
                  <a:gd name="T3" fmla="*/ 409 h 431"/>
                  <a:gd name="T4" fmla="*/ 313 w 424"/>
                  <a:gd name="T5" fmla="*/ 384 h 431"/>
                  <a:gd name="T6" fmla="*/ 305 w 424"/>
                  <a:gd name="T7" fmla="*/ 360 h 431"/>
                  <a:gd name="T8" fmla="*/ 293 w 424"/>
                  <a:gd name="T9" fmla="*/ 332 h 431"/>
                  <a:gd name="T10" fmla="*/ 288 w 424"/>
                  <a:gd name="T11" fmla="*/ 331 h 431"/>
                  <a:gd name="T12" fmla="*/ 283 w 424"/>
                  <a:gd name="T13" fmla="*/ 322 h 431"/>
                  <a:gd name="T14" fmla="*/ 265 w 424"/>
                  <a:gd name="T15" fmla="*/ 301 h 431"/>
                  <a:gd name="T16" fmla="*/ 248 w 424"/>
                  <a:gd name="T17" fmla="*/ 288 h 431"/>
                  <a:gd name="T18" fmla="*/ 238 w 424"/>
                  <a:gd name="T19" fmla="*/ 281 h 431"/>
                  <a:gd name="T20" fmla="*/ 218 w 424"/>
                  <a:gd name="T21" fmla="*/ 268 h 431"/>
                  <a:gd name="T22" fmla="*/ 208 w 424"/>
                  <a:gd name="T23" fmla="*/ 262 h 431"/>
                  <a:gd name="T24" fmla="*/ 202 w 424"/>
                  <a:gd name="T25" fmla="*/ 256 h 431"/>
                  <a:gd name="T26" fmla="*/ 201 w 424"/>
                  <a:gd name="T27" fmla="*/ 255 h 431"/>
                  <a:gd name="T28" fmla="*/ 191 w 424"/>
                  <a:gd name="T29" fmla="*/ 247 h 431"/>
                  <a:gd name="T30" fmla="*/ 180 w 424"/>
                  <a:gd name="T31" fmla="*/ 239 h 431"/>
                  <a:gd name="T32" fmla="*/ 171 w 424"/>
                  <a:gd name="T33" fmla="*/ 233 h 431"/>
                  <a:gd name="T34" fmla="*/ 162 w 424"/>
                  <a:gd name="T35" fmla="*/ 226 h 431"/>
                  <a:gd name="T36" fmla="*/ 127 w 424"/>
                  <a:gd name="T37" fmla="*/ 198 h 431"/>
                  <a:gd name="T38" fmla="*/ 107 w 424"/>
                  <a:gd name="T39" fmla="*/ 181 h 431"/>
                  <a:gd name="T40" fmla="*/ 81 w 424"/>
                  <a:gd name="T41" fmla="*/ 160 h 431"/>
                  <a:gd name="T42" fmla="*/ 58 w 424"/>
                  <a:gd name="T43" fmla="*/ 137 h 431"/>
                  <a:gd name="T44" fmla="*/ 41 w 424"/>
                  <a:gd name="T45" fmla="*/ 113 h 431"/>
                  <a:gd name="T46" fmla="*/ 17 w 424"/>
                  <a:gd name="T47" fmla="*/ 70 h 431"/>
                  <a:gd name="T48" fmla="*/ 8 w 424"/>
                  <a:gd name="T49" fmla="*/ 43 h 431"/>
                  <a:gd name="T50" fmla="*/ 2 w 424"/>
                  <a:gd name="T51" fmla="*/ 26 h 431"/>
                  <a:gd name="T52" fmla="*/ 4 w 424"/>
                  <a:gd name="T53" fmla="*/ 20 h 431"/>
                  <a:gd name="T54" fmla="*/ 55 w 424"/>
                  <a:gd name="T55" fmla="*/ 6 h 431"/>
                  <a:gd name="T56" fmla="*/ 98 w 424"/>
                  <a:gd name="T57" fmla="*/ 2 h 431"/>
                  <a:gd name="T58" fmla="*/ 119 w 424"/>
                  <a:gd name="T59" fmla="*/ 1 h 431"/>
                  <a:gd name="T60" fmla="*/ 131 w 424"/>
                  <a:gd name="T61" fmla="*/ 2 h 431"/>
                  <a:gd name="T62" fmla="*/ 163 w 424"/>
                  <a:gd name="T63" fmla="*/ 2 h 431"/>
                  <a:gd name="T64" fmla="*/ 170 w 424"/>
                  <a:gd name="T65" fmla="*/ 7 h 431"/>
                  <a:gd name="T66" fmla="*/ 189 w 424"/>
                  <a:gd name="T67" fmla="*/ 43 h 431"/>
                  <a:gd name="T68" fmla="*/ 208 w 424"/>
                  <a:gd name="T69" fmla="*/ 68 h 431"/>
                  <a:gd name="T70" fmla="*/ 213 w 424"/>
                  <a:gd name="T71" fmla="*/ 71 h 431"/>
                  <a:gd name="T72" fmla="*/ 225 w 424"/>
                  <a:gd name="T73" fmla="*/ 76 h 431"/>
                  <a:gd name="T74" fmla="*/ 248 w 424"/>
                  <a:gd name="T75" fmla="*/ 93 h 431"/>
                  <a:gd name="T76" fmla="*/ 255 w 424"/>
                  <a:gd name="T77" fmla="*/ 98 h 431"/>
                  <a:gd name="T78" fmla="*/ 286 w 424"/>
                  <a:gd name="T79" fmla="*/ 121 h 431"/>
                  <a:gd name="T80" fmla="*/ 304 w 424"/>
                  <a:gd name="T81" fmla="*/ 137 h 431"/>
                  <a:gd name="T82" fmla="*/ 317 w 424"/>
                  <a:gd name="T83" fmla="*/ 148 h 431"/>
                  <a:gd name="T84" fmla="*/ 332 w 424"/>
                  <a:gd name="T85" fmla="*/ 166 h 431"/>
                  <a:gd name="T86" fmla="*/ 348 w 424"/>
                  <a:gd name="T87" fmla="*/ 187 h 431"/>
                  <a:gd name="T88" fmla="*/ 379 w 424"/>
                  <a:gd name="T89" fmla="*/ 233 h 431"/>
                  <a:gd name="T90" fmla="*/ 398 w 424"/>
                  <a:gd name="T91" fmla="*/ 262 h 431"/>
                  <a:gd name="T92" fmla="*/ 414 w 424"/>
                  <a:gd name="T93" fmla="*/ 285 h 431"/>
                  <a:gd name="T94" fmla="*/ 420 w 424"/>
                  <a:gd name="T95" fmla="*/ 291 h 431"/>
                  <a:gd name="T96" fmla="*/ 423 w 424"/>
                  <a:gd name="T97" fmla="*/ 300 h 431"/>
                  <a:gd name="T98" fmla="*/ 406 w 424"/>
                  <a:gd name="T99" fmla="*/ 357 h 431"/>
                  <a:gd name="T100" fmla="*/ 385 w 424"/>
                  <a:gd name="T101" fmla="*/ 387 h 431"/>
                  <a:gd name="T102" fmla="*/ 366 w 424"/>
                  <a:gd name="T103" fmla="*/ 407 h 431"/>
                  <a:gd name="T104" fmla="*/ 340 w 424"/>
                  <a:gd name="T105" fmla="*/ 426 h 431"/>
                  <a:gd name="T106" fmla="*/ 315 w 424"/>
                  <a:gd name="T107" fmla="*/ 430 h 4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424" h="431">
                    <a:moveTo>
                      <a:pt x="315" y="430"/>
                    </a:moveTo>
                    <a:cubicBezTo>
                      <a:pt x="316" y="422"/>
                      <a:pt x="315" y="415"/>
                      <a:pt x="316" y="409"/>
                    </a:cubicBezTo>
                    <a:cubicBezTo>
                      <a:pt x="318" y="400"/>
                      <a:pt x="315" y="392"/>
                      <a:pt x="313" y="384"/>
                    </a:cubicBezTo>
                    <a:cubicBezTo>
                      <a:pt x="312" y="376"/>
                      <a:pt x="309" y="368"/>
                      <a:pt x="305" y="360"/>
                    </a:cubicBezTo>
                    <a:cubicBezTo>
                      <a:pt x="302" y="351"/>
                      <a:pt x="297" y="342"/>
                      <a:pt x="293" y="332"/>
                    </a:cubicBezTo>
                    <a:cubicBezTo>
                      <a:pt x="292" y="332"/>
                      <a:pt x="290" y="331"/>
                      <a:pt x="288" y="331"/>
                    </a:cubicBezTo>
                    <a:cubicBezTo>
                      <a:pt x="286" y="327"/>
                      <a:pt x="285" y="324"/>
                      <a:pt x="283" y="322"/>
                    </a:cubicBezTo>
                    <a:cubicBezTo>
                      <a:pt x="277" y="315"/>
                      <a:pt x="271" y="308"/>
                      <a:pt x="265" y="301"/>
                    </a:cubicBezTo>
                    <a:cubicBezTo>
                      <a:pt x="260" y="295"/>
                      <a:pt x="255" y="290"/>
                      <a:pt x="248" y="288"/>
                    </a:cubicBezTo>
                    <a:cubicBezTo>
                      <a:pt x="244" y="287"/>
                      <a:pt x="241" y="283"/>
                      <a:pt x="238" y="281"/>
                    </a:cubicBezTo>
                    <a:cubicBezTo>
                      <a:pt x="231" y="277"/>
                      <a:pt x="225" y="272"/>
                      <a:pt x="218" y="268"/>
                    </a:cubicBezTo>
                    <a:cubicBezTo>
                      <a:pt x="215" y="266"/>
                      <a:pt x="212" y="264"/>
                      <a:pt x="208" y="262"/>
                    </a:cubicBezTo>
                    <a:cubicBezTo>
                      <a:pt x="206" y="261"/>
                      <a:pt x="203" y="260"/>
                      <a:pt x="202" y="256"/>
                    </a:cubicBezTo>
                    <a:cubicBezTo>
                      <a:pt x="202" y="256"/>
                      <a:pt x="201" y="255"/>
                      <a:pt x="201" y="255"/>
                    </a:cubicBezTo>
                    <a:cubicBezTo>
                      <a:pt x="196" y="255"/>
                      <a:pt x="195" y="250"/>
                      <a:pt x="191" y="247"/>
                    </a:cubicBezTo>
                    <a:cubicBezTo>
                      <a:pt x="187" y="245"/>
                      <a:pt x="183" y="242"/>
                      <a:pt x="180" y="239"/>
                    </a:cubicBezTo>
                    <a:cubicBezTo>
                      <a:pt x="177" y="236"/>
                      <a:pt x="173" y="236"/>
                      <a:pt x="171" y="233"/>
                    </a:cubicBezTo>
                    <a:cubicBezTo>
                      <a:pt x="169" y="230"/>
                      <a:pt x="165" y="228"/>
                      <a:pt x="162" y="226"/>
                    </a:cubicBezTo>
                    <a:cubicBezTo>
                      <a:pt x="150" y="216"/>
                      <a:pt x="139" y="208"/>
                      <a:pt x="127" y="198"/>
                    </a:cubicBezTo>
                    <a:cubicBezTo>
                      <a:pt x="120" y="193"/>
                      <a:pt x="114" y="187"/>
                      <a:pt x="107" y="181"/>
                    </a:cubicBezTo>
                    <a:cubicBezTo>
                      <a:pt x="99" y="174"/>
                      <a:pt x="90" y="167"/>
                      <a:pt x="81" y="160"/>
                    </a:cubicBezTo>
                    <a:cubicBezTo>
                      <a:pt x="73" y="153"/>
                      <a:pt x="65" y="146"/>
                      <a:pt x="58" y="137"/>
                    </a:cubicBezTo>
                    <a:cubicBezTo>
                      <a:pt x="52" y="130"/>
                      <a:pt x="47" y="121"/>
                      <a:pt x="41" y="113"/>
                    </a:cubicBezTo>
                    <a:cubicBezTo>
                      <a:pt x="30" y="100"/>
                      <a:pt x="26" y="84"/>
                      <a:pt x="17" y="70"/>
                    </a:cubicBezTo>
                    <a:cubicBezTo>
                      <a:pt x="12" y="61"/>
                      <a:pt x="11" y="51"/>
                      <a:pt x="8" y="43"/>
                    </a:cubicBezTo>
                    <a:cubicBezTo>
                      <a:pt x="6" y="37"/>
                      <a:pt x="4" y="31"/>
                      <a:pt x="2" y="26"/>
                    </a:cubicBezTo>
                    <a:cubicBezTo>
                      <a:pt x="0" y="23"/>
                      <a:pt x="1" y="22"/>
                      <a:pt x="4" y="20"/>
                    </a:cubicBezTo>
                    <a:cubicBezTo>
                      <a:pt x="21" y="14"/>
                      <a:pt x="37" y="8"/>
                      <a:pt x="55" y="6"/>
                    </a:cubicBezTo>
                    <a:cubicBezTo>
                      <a:pt x="69" y="4"/>
                      <a:pt x="83" y="3"/>
                      <a:pt x="98" y="2"/>
                    </a:cubicBezTo>
                    <a:cubicBezTo>
                      <a:pt x="105" y="2"/>
                      <a:pt x="112" y="1"/>
                      <a:pt x="119" y="1"/>
                    </a:cubicBezTo>
                    <a:cubicBezTo>
                      <a:pt x="123" y="1"/>
                      <a:pt x="127" y="2"/>
                      <a:pt x="131" y="2"/>
                    </a:cubicBezTo>
                    <a:cubicBezTo>
                      <a:pt x="142" y="1"/>
                      <a:pt x="152" y="0"/>
                      <a:pt x="163" y="2"/>
                    </a:cubicBezTo>
                    <a:cubicBezTo>
                      <a:pt x="166" y="3"/>
                      <a:pt x="169" y="4"/>
                      <a:pt x="170" y="7"/>
                    </a:cubicBezTo>
                    <a:cubicBezTo>
                      <a:pt x="176" y="19"/>
                      <a:pt x="183" y="31"/>
                      <a:pt x="189" y="43"/>
                    </a:cubicBezTo>
                    <a:cubicBezTo>
                      <a:pt x="194" y="53"/>
                      <a:pt x="201" y="60"/>
                      <a:pt x="208" y="68"/>
                    </a:cubicBezTo>
                    <a:cubicBezTo>
                      <a:pt x="209" y="69"/>
                      <a:pt x="211" y="70"/>
                      <a:pt x="213" y="71"/>
                    </a:cubicBezTo>
                    <a:cubicBezTo>
                      <a:pt x="217" y="73"/>
                      <a:pt x="221" y="74"/>
                      <a:pt x="225" y="76"/>
                    </a:cubicBezTo>
                    <a:cubicBezTo>
                      <a:pt x="232" y="82"/>
                      <a:pt x="241" y="86"/>
                      <a:pt x="248" y="93"/>
                    </a:cubicBezTo>
                    <a:cubicBezTo>
                      <a:pt x="250" y="95"/>
                      <a:pt x="253" y="96"/>
                      <a:pt x="255" y="98"/>
                    </a:cubicBezTo>
                    <a:cubicBezTo>
                      <a:pt x="265" y="105"/>
                      <a:pt x="276" y="113"/>
                      <a:pt x="286" y="121"/>
                    </a:cubicBezTo>
                    <a:cubicBezTo>
                      <a:pt x="292" y="126"/>
                      <a:pt x="298" y="132"/>
                      <a:pt x="304" y="137"/>
                    </a:cubicBezTo>
                    <a:cubicBezTo>
                      <a:pt x="308" y="141"/>
                      <a:pt x="313" y="144"/>
                      <a:pt x="317" y="148"/>
                    </a:cubicBezTo>
                    <a:cubicBezTo>
                      <a:pt x="322" y="154"/>
                      <a:pt x="328" y="160"/>
                      <a:pt x="332" y="166"/>
                    </a:cubicBezTo>
                    <a:cubicBezTo>
                      <a:pt x="338" y="173"/>
                      <a:pt x="343" y="180"/>
                      <a:pt x="348" y="187"/>
                    </a:cubicBezTo>
                    <a:cubicBezTo>
                      <a:pt x="359" y="202"/>
                      <a:pt x="370" y="217"/>
                      <a:pt x="379" y="233"/>
                    </a:cubicBezTo>
                    <a:cubicBezTo>
                      <a:pt x="385" y="243"/>
                      <a:pt x="392" y="253"/>
                      <a:pt x="398" y="262"/>
                    </a:cubicBezTo>
                    <a:cubicBezTo>
                      <a:pt x="404" y="270"/>
                      <a:pt x="409" y="277"/>
                      <a:pt x="414" y="285"/>
                    </a:cubicBezTo>
                    <a:cubicBezTo>
                      <a:pt x="416" y="287"/>
                      <a:pt x="418" y="289"/>
                      <a:pt x="420" y="291"/>
                    </a:cubicBezTo>
                    <a:cubicBezTo>
                      <a:pt x="423" y="293"/>
                      <a:pt x="424" y="296"/>
                      <a:pt x="423" y="300"/>
                    </a:cubicBezTo>
                    <a:cubicBezTo>
                      <a:pt x="421" y="320"/>
                      <a:pt x="416" y="340"/>
                      <a:pt x="406" y="357"/>
                    </a:cubicBezTo>
                    <a:cubicBezTo>
                      <a:pt x="400" y="368"/>
                      <a:pt x="394" y="378"/>
                      <a:pt x="385" y="387"/>
                    </a:cubicBezTo>
                    <a:cubicBezTo>
                      <a:pt x="379" y="393"/>
                      <a:pt x="373" y="401"/>
                      <a:pt x="366" y="407"/>
                    </a:cubicBezTo>
                    <a:cubicBezTo>
                      <a:pt x="359" y="415"/>
                      <a:pt x="350" y="421"/>
                      <a:pt x="340" y="426"/>
                    </a:cubicBezTo>
                    <a:cubicBezTo>
                      <a:pt x="332" y="429"/>
                      <a:pt x="323" y="431"/>
                      <a:pt x="315" y="43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11" name="Freeform 9"/>
              <p:cNvSpPr>
                <a:spLocks/>
              </p:cNvSpPr>
              <p:nvPr/>
            </p:nvSpPr>
            <p:spPr bwMode="auto">
              <a:xfrm>
                <a:off x="1398" y="594"/>
                <a:ext cx="700" cy="578"/>
              </a:xfrm>
              <a:custGeom>
                <a:avLst/>
                <a:gdLst>
                  <a:gd name="T0" fmla="*/ 335 w 389"/>
                  <a:gd name="T1" fmla="*/ 321 h 321"/>
                  <a:gd name="T2" fmla="*/ 302 w 389"/>
                  <a:gd name="T3" fmla="*/ 281 h 321"/>
                  <a:gd name="T4" fmla="*/ 303 w 389"/>
                  <a:gd name="T5" fmla="*/ 278 h 321"/>
                  <a:gd name="T6" fmla="*/ 314 w 389"/>
                  <a:gd name="T7" fmla="*/ 255 h 321"/>
                  <a:gd name="T8" fmla="*/ 312 w 389"/>
                  <a:gd name="T9" fmla="*/ 220 h 321"/>
                  <a:gd name="T10" fmla="*/ 283 w 389"/>
                  <a:gd name="T11" fmla="*/ 195 h 321"/>
                  <a:gd name="T12" fmla="*/ 266 w 389"/>
                  <a:gd name="T13" fmla="*/ 201 h 321"/>
                  <a:gd name="T14" fmla="*/ 256 w 389"/>
                  <a:gd name="T15" fmla="*/ 208 h 321"/>
                  <a:gd name="T16" fmla="*/ 253 w 389"/>
                  <a:gd name="T17" fmla="*/ 211 h 321"/>
                  <a:gd name="T18" fmla="*/ 247 w 389"/>
                  <a:gd name="T19" fmla="*/ 218 h 321"/>
                  <a:gd name="T20" fmla="*/ 243 w 389"/>
                  <a:gd name="T21" fmla="*/ 200 h 321"/>
                  <a:gd name="T22" fmla="*/ 224 w 389"/>
                  <a:gd name="T23" fmla="*/ 162 h 321"/>
                  <a:gd name="T24" fmla="*/ 216 w 389"/>
                  <a:gd name="T25" fmla="*/ 159 h 321"/>
                  <a:gd name="T26" fmla="*/ 202 w 389"/>
                  <a:gd name="T27" fmla="*/ 202 h 321"/>
                  <a:gd name="T28" fmla="*/ 177 w 389"/>
                  <a:gd name="T29" fmla="*/ 164 h 321"/>
                  <a:gd name="T30" fmla="*/ 157 w 389"/>
                  <a:gd name="T31" fmla="*/ 147 h 321"/>
                  <a:gd name="T32" fmla="*/ 148 w 389"/>
                  <a:gd name="T33" fmla="*/ 151 h 321"/>
                  <a:gd name="T34" fmla="*/ 137 w 389"/>
                  <a:gd name="T35" fmla="*/ 177 h 321"/>
                  <a:gd name="T36" fmla="*/ 134 w 389"/>
                  <a:gd name="T37" fmla="*/ 171 h 321"/>
                  <a:gd name="T38" fmla="*/ 128 w 389"/>
                  <a:gd name="T39" fmla="*/ 156 h 321"/>
                  <a:gd name="T40" fmla="*/ 110 w 389"/>
                  <a:gd name="T41" fmla="*/ 136 h 321"/>
                  <a:gd name="T42" fmla="*/ 103 w 389"/>
                  <a:gd name="T43" fmla="*/ 138 h 321"/>
                  <a:gd name="T44" fmla="*/ 87 w 389"/>
                  <a:gd name="T45" fmla="*/ 180 h 321"/>
                  <a:gd name="T46" fmla="*/ 85 w 389"/>
                  <a:gd name="T47" fmla="*/ 194 h 321"/>
                  <a:gd name="T48" fmla="*/ 71 w 389"/>
                  <a:gd name="T49" fmla="*/ 175 h 321"/>
                  <a:gd name="T50" fmla="*/ 62 w 389"/>
                  <a:gd name="T51" fmla="*/ 137 h 321"/>
                  <a:gd name="T52" fmla="*/ 60 w 389"/>
                  <a:gd name="T53" fmla="*/ 130 h 321"/>
                  <a:gd name="T54" fmla="*/ 52 w 389"/>
                  <a:gd name="T55" fmla="*/ 127 h 321"/>
                  <a:gd name="T56" fmla="*/ 29 w 389"/>
                  <a:gd name="T57" fmla="*/ 144 h 321"/>
                  <a:gd name="T58" fmla="*/ 10 w 389"/>
                  <a:gd name="T59" fmla="*/ 167 h 321"/>
                  <a:gd name="T60" fmla="*/ 5 w 389"/>
                  <a:gd name="T61" fmla="*/ 177 h 321"/>
                  <a:gd name="T62" fmla="*/ 1 w 389"/>
                  <a:gd name="T63" fmla="*/ 184 h 321"/>
                  <a:gd name="T64" fmla="*/ 1 w 389"/>
                  <a:gd name="T65" fmla="*/ 175 h 321"/>
                  <a:gd name="T66" fmla="*/ 4 w 389"/>
                  <a:gd name="T67" fmla="*/ 149 h 321"/>
                  <a:gd name="T68" fmla="*/ 18 w 389"/>
                  <a:gd name="T69" fmla="*/ 109 h 321"/>
                  <a:gd name="T70" fmla="*/ 33 w 389"/>
                  <a:gd name="T71" fmla="*/ 85 h 321"/>
                  <a:gd name="T72" fmla="*/ 40 w 389"/>
                  <a:gd name="T73" fmla="*/ 78 h 321"/>
                  <a:gd name="T74" fmla="*/ 66 w 389"/>
                  <a:gd name="T75" fmla="*/ 51 h 321"/>
                  <a:gd name="T76" fmla="*/ 89 w 389"/>
                  <a:gd name="T77" fmla="*/ 32 h 321"/>
                  <a:gd name="T78" fmla="*/ 111 w 389"/>
                  <a:gd name="T79" fmla="*/ 19 h 321"/>
                  <a:gd name="T80" fmla="*/ 138 w 389"/>
                  <a:gd name="T81" fmla="*/ 10 h 321"/>
                  <a:gd name="T82" fmla="*/ 185 w 389"/>
                  <a:gd name="T83" fmla="*/ 1 h 321"/>
                  <a:gd name="T84" fmla="*/ 201 w 389"/>
                  <a:gd name="T85" fmla="*/ 1 h 321"/>
                  <a:gd name="T86" fmla="*/ 215 w 389"/>
                  <a:gd name="T87" fmla="*/ 0 h 321"/>
                  <a:gd name="T88" fmla="*/ 234 w 389"/>
                  <a:gd name="T89" fmla="*/ 0 h 321"/>
                  <a:gd name="T90" fmla="*/ 243 w 389"/>
                  <a:gd name="T91" fmla="*/ 1 h 321"/>
                  <a:gd name="T92" fmla="*/ 274 w 389"/>
                  <a:gd name="T93" fmla="*/ 6 h 321"/>
                  <a:gd name="T94" fmla="*/ 288 w 389"/>
                  <a:gd name="T95" fmla="*/ 11 h 321"/>
                  <a:gd name="T96" fmla="*/ 299 w 389"/>
                  <a:gd name="T97" fmla="*/ 19 h 321"/>
                  <a:gd name="T98" fmla="*/ 308 w 389"/>
                  <a:gd name="T99" fmla="*/ 26 h 321"/>
                  <a:gd name="T100" fmla="*/ 318 w 389"/>
                  <a:gd name="T101" fmla="*/ 32 h 321"/>
                  <a:gd name="T102" fmla="*/ 331 w 389"/>
                  <a:gd name="T103" fmla="*/ 47 h 321"/>
                  <a:gd name="T104" fmla="*/ 350 w 389"/>
                  <a:gd name="T105" fmla="*/ 76 h 321"/>
                  <a:gd name="T106" fmla="*/ 351 w 389"/>
                  <a:gd name="T107" fmla="*/ 77 h 321"/>
                  <a:gd name="T108" fmla="*/ 361 w 389"/>
                  <a:gd name="T109" fmla="*/ 95 h 321"/>
                  <a:gd name="T110" fmla="*/ 371 w 389"/>
                  <a:gd name="T111" fmla="*/ 114 h 321"/>
                  <a:gd name="T112" fmla="*/ 382 w 389"/>
                  <a:gd name="T113" fmla="*/ 148 h 321"/>
                  <a:gd name="T114" fmla="*/ 387 w 389"/>
                  <a:gd name="T115" fmla="*/ 177 h 321"/>
                  <a:gd name="T116" fmla="*/ 386 w 389"/>
                  <a:gd name="T117" fmla="*/ 222 h 321"/>
                  <a:gd name="T118" fmla="*/ 373 w 389"/>
                  <a:gd name="T119" fmla="*/ 271 h 321"/>
                  <a:gd name="T120" fmla="*/ 365 w 389"/>
                  <a:gd name="T121" fmla="*/ 285 h 321"/>
                  <a:gd name="T122" fmla="*/ 335 w 389"/>
                  <a:gd name="T123" fmla="*/ 321 h 32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389" h="321">
                    <a:moveTo>
                      <a:pt x="335" y="321"/>
                    </a:moveTo>
                    <a:cubicBezTo>
                      <a:pt x="326" y="306"/>
                      <a:pt x="316" y="292"/>
                      <a:pt x="302" y="281"/>
                    </a:cubicBezTo>
                    <a:cubicBezTo>
                      <a:pt x="302" y="280"/>
                      <a:pt x="303" y="279"/>
                      <a:pt x="303" y="278"/>
                    </a:cubicBezTo>
                    <a:cubicBezTo>
                      <a:pt x="311" y="272"/>
                      <a:pt x="312" y="263"/>
                      <a:pt x="314" y="255"/>
                    </a:cubicBezTo>
                    <a:cubicBezTo>
                      <a:pt x="317" y="243"/>
                      <a:pt x="316" y="231"/>
                      <a:pt x="312" y="220"/>
                    </a:cubicBezTo>
                    <a:cubicBezTo>
                      <a:pt x="307" y="206"/>
                      <a:pt x="298" y="197"/>
                      <a:pt x="283" y="195"/>
                    </a:cubicBezTo>
                    <a:cubicBezTo>
                      <a:pt x="277" y="193"/>
                      <a:pt x="271" y="198"/>
                      <a:pt x="266" y="201"/>
                    </a:cubicBezTo>
                    <a:cubicBezTo>
                      <a:pt x="263" y="203"/>
                      <a:pt x="259" y="206"/>
                      <a:pt x="256" y="208"/>
                    </a:cubicBezTo>
                    <a:cubicBezTo>
                      <a:pt x="255" y="209"/>
                      <a:pt x="254" y="210"/>
                      <a:pt x="253" y="211"/>
                    </a:cubicBezTo>
                    <a:cubicBezTo>
                      <a:pt x="251" y="213"/>
                      <a:pt x="250" y="216"/>
                      <a:pt x="247" y="218"/>
                    </a:cubicBezTo>
                    <a:cubicBezTo>
                      <a:pt x="244" y="213"/>
                      <a:pt x="243" y="206"/>
                      <a:pt x="243" y="200"/>
                    </a:cubicBezTo>
                    <a:cubicBezTo>
                      <a:pt x="242" y="185"/>
                      <a:pt x="234" y="173"/>
                      <a:pt x="224" y="162"/>
                    </a:cubicBezTo>
                    <a:cubicBezTo>
                      <a:pt x="223" y="161"/>
                      <a:pt x="220" y="160"/>
                      <a:pt x="216" y="159"/>
                    </a:cubicBezTo>
                    <a:cubicBezTo>
                      <a:pt x="215" y="175"/>
                      <a:pt x="211" y="189"/>
                      <a:pt x="202" y="202"/>
                    </a:cubicBezTo>
                    <a:cubicBezTo>
                      <a:pt x="198" y="186"/>
                      <a:pt x="187" y="175"/>
                      <a:pt x="177" y="164"/>
                    </a:cubicBezTo>
                    <a:cubicBezTo>
                      <a:pt x="172" y="157"/>
                      <a:pt x="165" y="151"/>
                      <a:pt x="157" y="147"/>
                    </a:cubicBezTo>
                    <a:cubicBezTo>
                      <a:pt x="151" y="145"/>
                      <a:pt x="150" y="146"/>
                      <a:pt x="148" y="151"/>
                    </a:cubicBezTo>
                    <a:cubicBezTo>
                      <a:pt x="146" y="160"/>
                      <a:pt x="143" y="169"/>
                      <a:pt x="137" y="177"/>
                    </a:cubicBezTo>
                    <a:cubicBezTo>
                      <a:pt x="136" y="175"/>
                      <a:pt x="135" y="173"/>
                      <a:pt x="134" y="171"/>
                    </a:cubicBezTo>
                    <a:cubicBezTo>
                      <a:pt x="132" y="166"/>
                      <a:pt x="130" y="161"/>
                      <a:pt x="128" y="156"/>
                    </a:cubicBezTo>
                    <a:cubicBezTo>
                      <a:pt x="125" y="147"/>
                      <a:pt x="118" y="141"/>
                      <a:pt x="110" y="136"/>
                    </a:cubicBezTo>
                    <a:cubicBezTo>
                      <a:pt x="107" y="133"/>
                      <a:pt x="105" y="134"/>
                      <a:pt x="103" y="138"/>
                    </a:cubicBezTo>
                    <a:cubicBezTo>
                      <a:pt x="96" y="151"/>
                      <a:pt x="90" y="165"/>
                      <a:pt x="87" y="180"/>
                    </a:cubicBezTo>
                    <a:cubicBezTo>
                      <a:pt x="87" y="184"/>
                      <a:pt x="86" y="188"/>
                      <a:pt x="85" y="194"/>
                    </a:cubicBezTo>
                    <a:cubicBezTo>
                      <a:pt x="78" y="188"/>
                      <a:pt x="74" y="182"/>
                      <a:pt x="71" y="175"/>
                    </a:cubicBezTo>
                    <a:cubicBezTo>
                      <a:pt x="67" y="163"/>
                      <a:pt x="62" y="150"/>
                      <a:pt x="62" y="137"/>
                    </a:cubicBezTo>
                    <a:cubicBezTo>
                      <a:pt x="62" y="134"/>
                      <a:pt x="61" y="132"/>
                      <a:pt x="60" y="130"/>
                    </a:cubicBezTo>
                    <a:cubicBezTo>
                      <a:pt x="59" y="126"/>
                      <a:pt x="56" y="125"/>
                      <a:pt x="52" y="127"/>
                    </a:cubicBezTo>
                    <a:cubicBezTo>
                      <a:pt x="43" y="131"/>
                      <a:pt x="35" y="137"/>
                      <a:pt x="29" y="144"/>
                    </a:cubicBezTo>
                    <a:cubicBezTo>
                      <a:pt x="22" y="151"/>
                      <a:pt x="17" y="160"/>
                      <a:pt x="10" y="167"/>
                    </a:cubicBezTo>
                    <a:cubicBezTo>
                      <a:pt x="8" y="170"/>
                      <a:pt x="7" y="174"/>
                      <a:pt x="5" y="177"/>
                    </a:cubicBezTo>
                    <a:cubicBezTo>
                      <a:pt x="4" y="180"/>
                      <a:pt x="3" y="182"/>
                      <a:pt x="1" y="184"/>
                    </a:cubicBezTo>
                    <a:cubicBezTo>
                      <a:pt x="1" y="181"/>
                      <a:pt x="0" y="178"/>
                      <a:pt x="1" y="175"/>
                    </a:cubicBezTo>
                    <a:cubicBezTo>
                      <a:pt x="2" y="167"/>
                      <a:pt x="2" y="158"/>
                      <a:pt x="4" y="149"/>
                    </a:cubicBezTo>
                    <a:cubicBezTo>
                      <a:pt x="7" y="135"/>
                      <a:pt x="11" y="122"/>
                      <a:pt x="18" y="109"/>
                    </a:cubicBezTo>
                    <a:cubicBezTo>
                      <a:pt x="23" y="101"/>
                      <a:pt x="27" y="93"/>
                      <a:pt x="33" y="85"/>
                    </a:cubicBezTo>
                    <a:cubicBezTo>
                      <a:pt x="35" y="83"/>
                      <a:pt x="37" y="80"/>
                      <a:pt x="40" y="78"/>
                    </a:cubicBezTo>
                    <a:cubicBezTo>
                      <a:pt x="50" y="70"/>
                      <a:pt x="59" y="61"/>
                      <a:pt x="66" y="51"/>
                    </a:cubicBezTo>
                    <a:cubicBezTo>
                      <a:pt x="72" y="43"/>
                      <a:pt x="81" y="38"/>
                      <a:pt x="89" y="32"/>
                    </a:cubicBezTo>
                    <a:cubicBezTo>
                      <a:pt x="96" y="27"/>
                      <a:pt x="103" y="23"/>
                      <a:pt x="111" y="19"/>
                    </a:cubicBezTo>
                    <a:cubicBezTo>
                      <a:pt x="120" y="14"/>
                      <a:pt x="129" y="13"/>
                      <a:pt x="138" y="10"/>
                    </a:cubicBezTo>
                    <a:cubicBezTo>
                      <a:pt x="154" y="6"/>
                      <a:pt x="169" y="6"/>
                      <a:pt x="185" y="1"/>
                    </a:cubicBezTo>
                    <a:cubicBezTo>
                      <a:pt x="190" y="0"/>
                      <a:pt x="196" y="1"/>
                      <a:pt x="201" y="1"/>
                    </a:cubicBezTo>
                    <a:cubicBezTo>
                      <a:pt x="206" y="1"/>
                      <a:pt x="210" y="0"/>
                      <a:pt x="215" y="0"/>
                    </a:cubicBezTo>
                    <a:cubicBezTo>
                      <a:pt x="221" y="0"/>
                      <a:pt x="228" y="0"/>
                      <a:pt x="234" y="0"/>
                    </a:cubicBezTo>
                    <a:cubicBezTo>
                      <a:pt x="237" y="1"/>
                      <a:pt x="240" y="1"/>
                      <a:pt x="243" y="1"/>
                    </a:cubicBezTo>
                    <a:cubicBezTo>
                      <a:pt x="254" y="0"/>
                      <a:pt x="264" y="2"/>
                      <a:pt x="274" y="6"/>
                    </a:cubicBezTo>
                    <a:cubicBezTo>
                      <a:pt x="279" y="8"/>
                      <a:pt x="283" y="9"/>
                      <a:pt x="288" y="11"/>
                    </a:cubicBezTo>
                    <a:cubicBezTo>
                      <a:pt x="293" y="12"/>
                      <a:pt x="297" y="14"/>
                      <a:pt x="299" y="19"/>
                    </a:cubicBezTo>
                    <a:cubicBezTo>
                      <a:pt x="301" y="23"/>
                      <a:pt x="303" y="25"/>
                      <a:pt x="308" y="26"/>
                    </a:cubicBezTo>
                    <a:cubicBezTo>
                      <a:pt x="312" y="26"/>
                      <a:pt x="315" y="29"/>
                      <a:pt x="318" y="32"/>
                    </a:cubicBezTo>
                    <a:cubicBezTo>
                      <a:pt x="323" y="36"/>
                      <a:pt x="327" y="42"/>
                      <a:pt x="331" y="47"/>
                    </a:cubicBezTo>
                    <a:cubicBezTo>
                      <a:pt x="338" y="57"/>
                      <a:pt x="344" y="66"/>
                      <a:pt x="350" y="76"/>
                    </a:cubicBezTo>
                    <a:cubicBezTo>
                      <a:pt x="350" y="76"/>
                      <a:pt x="350" y="77"/>
                      <a:pt x="351" y="77"/>
                    </a:cubicBezTo>
                    <a:cubicBezTo>
                      <a:pt x="356" y="82"/>
                      <a:pt x="353" y="92"/>
                      <a:pt x="361" y="95"/>
                    </a:cubicBezTo>
                    <a:cubicBezTo>
                      <a:pt x="364" y="101"/>
                      <a:pt x="368" y="108"/>
                      <a:pt x="371" y="114"/>
                    </a:cubicBezTo>
                    <a:cubicBezTo>
                      <a:pt x="377" y="124"/>
                      <a:pt x="379" y="136"/>
                      <a:pt x="382" y="148"/>
                    </a:cubicBezTo>
                    <a:cubicBezTo>
                      <a:pt x="385" y="157"/>
                      <a:pt x="387" y="167"/>
                      <a:pt x="387" y="177"/>
                    </a:cubicBezTo>
                    <a:cubicBezTo>
                      <a:pt x="388" y="192"/>
                      <a:pt x="389" y="207"/>
                      <a:pt x="386" y="222"/>
                    </a:cubicBezTo>
                    <a:cubicBezTo>
                      <a:pt x="383" y="239"/>
                      <a:pt x="379" y="255"/>
                      <a:pt x="373" y="271"/>
                    </a:cubicBezTo>
                    <a:cubicBezTo>
                      <a:pt x="371" y="276"/>
                      <a:pt x="368" y="281"/>
                      <a:pt x="365" y="285"/>
                    </a:cubicBezTo>
                    <a:cubicBezTo>
                      <a:pt x="357" y="298"/>
                      <a:pt x="348" y="311"/>
                      <a:pt x="335" y="32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12" name="Freeform 10"/>
              <p:cNvSpPr>
                <a:spLocks/>
              </p:cNvSpPr>
              <p:nvPr/>
            </p:nvSpPr>
            <p:spPr bwMode="auto">
              <a:xfrm>
                <a:off x="1452" y="2932"/>
                <a:ext cx="358" cy="846"/>
              </a:xfrm>
              <a:custGeom>
                <a:avLst/>
                <a:gdLst>
                  <a:gd name="T0" fmla="*/ 191 w 199"/>
                  <a:gd name="T1" fmla="*/ 33 h 470"/>
                  <a:gd name="T2" fmla="*/ 188 w 199"/>
                  <a:gd name="T3" fmla="*/ 50 h 470"/>
                  <a:gd name="T4" fmla="*/ 185 w 199"/>
                  <a:gd name="T5" fmla="*/ 78 h 470"/>
                  <a:gd name="T6" fmla="*/ 187 w 199"/>
                  <a:gd name="T7" fmla="*/ 93 h 470"/>
                  <a:gd name="T8" fmla="*/ 194 w 199"/>
                  <a:gd name="T9" fmla="*/ 130 h 470"/>
                  <a:gd name="T10" fmla="*/ 195 w 199"/>
                  <a:gd name="T11" fmla="*/ 174 h 470"/>
                  <a:gd name="T12" fmla="*/ 192 w 199"/>
                  <a:gd name="T13" fmla="*/ 193 h 470"/>
                  <a:gd name="T14" fmla="*/ 188 w 199"/>
                  <a:gd name="T15" fmla="*/ 223 h 470"/>
                  <a:gd name="T16" fmla="*/ 182 w 199"/>
                  <a:gd name="T17" fmla="*/ 256 h 470"/>
                  <a:gd name="T18" fmla="*/ 177 w 199"/>
                  <a:gd name="T19" fmla="*/ 290 h 470"/>
                  <a:gd name="T20" fmla="*/ 168 w 199"/>
                  <a:gd name="T21" fmla="*/ 333 h 470"/>
                  <a:gd name="T22" fmla="*/ 164 w 199"/>
                  <a:gd name="T23" fmla="*/ 352 h 470"/>
                  <a:gd name="T24" fmla="*/ 161 w 199"/>
                  <a:gd name="T25" fmla="*/ 370 h 470"/>
                  <a:gd name="T26" fmla="*/ 159 w 199"/>
                  <a:gd name="T27" fmla="*/ 386 h 470"/>
                  <a:gd name="T28" fmla="*/ 156 w 199"/>
                  <a:gd name="T29" fmla="*/ 430 h 470"/>
                  <a:gd name="T30" fmla="*/ 149 w 199"/>
                  <a:gd name="T31" fmla="*/ 447 h 470"/>
                  <a:gd name="T32" fmla="*/ 116 w 199"/>
                  <a:gd name="T33" fmla="*/ 459 h 470"/>
                  <a:gd name="T34" fmla="*/ 76 w 199"/>
                  <a:gd name="T35" fmla="*/ 464 h 470"/>
                  <a:gd name="T36" fmla="*/ 30 w 199"/>
                  <a:gd name="T37" fmla="*/ 469 h 470"/>
                  <a:gd name="T38" fmla="*/ 0 w 199"/>
                  <a:gd name="T39" fmla="*/ 456 h 470"/>
                  <a:gd name="T40" fmla="*/ 4 w 199"/>
                  <a:gd name="T41" fmla="*/ 451 h 470"/>
                  <a:gd name="T42" fmla="*/ 23 w 199"/>
                  <a:gd name="T43" fmla="*/ 431 h 470"/>
                  <a:gd name="T44" fmla="*/ 36 w 199"/>
                  <a:gd name="T45" fmla="*/ 415 h 470"/>
                  <a:gd name="T46" fmla="*/ 42 w 199"/>
                  <a:gd name="T47" fmla="*/ 402 h 470"/>
                  <a:gd name="T48" fmla="*/ 50 w 199"/>
                  <a:gd name="T49" fmla="*/ 344 h 470"/>
                  <a:gd name="T50" fmla="*/ 50 w 199"/>
                  <a:gd name="T51" fmla="*/ 277 h 470"/>
                  <a:gd name="T52" fmla="*/ 50 w 199"/>
                  <a:gd name="T53" fmla="*/ 247 h 470"/>
                  <a:gd name="T54" fmla="*/ 49 w 199"/>
                  <a:gd name="T55" fmla="*/ 199 h 470"/>
                  <a:gd name="T56" fmla="*/ 47 w 199"/>
                  <a:gd name="T57" fmla="*/ 153 h 470"/>
                  <a:gd name="T58" fmla="*/ 45 w 199"/>
                  <a:gd name="T59" fmla="*/ 82 h 470"/>
                  <a:gd name="T60" fmla="*/ 46 w 199"/>
                  <a:gd name="T61" fmla="*/ 45 h 470"/>
                  <a:gd name="T62" fmla="*/ 53 w 199"/>
                  <a:gd name="T63" fmla="*/ 5 h 470"/>
                  <a:gd name="T64" fmla="*/ 54 w 199"/>
                  <a:gd name="T65" fmla="*/ 0 h 470"/>
                  <a:gd name="T66" fmla="*/ 79 w 199"/>
                  <a:gd name="T67" fmla="*/ 6 h 470"/>
                  <a:gd name="T68" fmla="*/ 116 w 199"/>
                  <a:gd name="T69" fmla="*/ 18 h 470"/>
                  <a:gd name="T70" fmla="*/ 150 w 199"/>
                  <a:gd name="T71" fmla="*/ 26 h 470"/>
                  <a:gd name="T72" fmla="*/ 191 w 199"/>
                  <a:gd name="T73" fmla="*/ 33 h 4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199" h="470">
                    <a:moveTo>
                      <a:pt x="191" y="33"/>
                    </a:moveTo>
                    <a:cubicBezTo>
                      <a:pt x="190" y="39"/>
                      <a:pt x="189" y="45"/>
                      <a:pt x="188" y="50"/>
                    </a:cubicBezTo>
                    <a:cubicBezTo>
                      <a:pt x="187" y="59"/>
                      <a:pt x="186" y="69"/>
                      <a:pt x="185" y="78"/>
                    </a:cubicBezTo>
                    <a:cubicBezTo>
                      <a:pt x="185" y="83"/>
                      <a:pt x="187" y="88"/>
                      <a:pt x="187" y="93"/>
                    </a:cubicBezTo>
                    <a:cubicBezTo>
                      <a:pt x="190" y="105"/>
                      <a:pt x="192" y="118"/>
                      <a:pt x="194" y="130"/>
                    </a:cubicBezTo>
                    <a:cubicBezTo>
                      <a:pt x="197" y="145"/>
                      <a:pt x="199" y="159"/>
                      <a:pt x="195" y="174"/>
                    </a:cubicBezTo>
                    <a:cubicBezTo>
                      <a:pt x="193" y="180"/>
                      <a:pt x="193" y="187"/>
                      <a:pt x="192" y="193"/>
                    </a:cubicBezTo>
                    <a:cubicBezTo>
                      <a:pt x="191" y="203"/>
                      <a:pt x="188" y="213"/>
                      <a:pt x="188" y="223"/>
                    </a:cubicBezTo>
                    <a:cubicBezTo>
                      <a:pt x="187" y="234"/>
                      <a:pt x="183" y="245"/>
                      <a:pt x="182" y="256"/>
                    </a:cubicBezTo>
                    <a:cubicBezTo>
                      <a:pt x="182" y="267"/>
                      <a:pt x="179" y="279"/>
                      <a:pt x="177" y="290"/>
                    </a:cubicBezTo>
                    <a:cubicBezTo>
                      <a:pt x="175" y="305"/>
                      <a:pt x="169" y="319"/>
                      <a:pt x="168" y="333"/>
                    </a:cubicBezTo>
                    <a:cubicBezTo>
                      <a:pt x="168" y="340"/>
                      <a:pt x="166" y="346"/>
                      <a:pt x="164" y="352"/>
                    </a:cubicBezTo>
                    <a:cubicBezTo>
                      <a:pt x="163" y="358"/>
                      <a:pt x="162" y="364"/>
                      <a:pt x="161" y="370"/>
                    </a:cubicBezTo>
                    <a:cubicBezTo>
                      <a:pt x="161" y="375"/>
                      <a:pt x="159" y="381"/>
                      <a:pt x="159" y="386"/>
                    </a:cubicBezTo>
                    <a:cubicBezTo>
                      <a:pt x="157" y="400"/>
                      <a:pt x="154" y="415"/>
                      <a:pt x="156" y="430"/>
                    </a:cubicBezTo>
                    <a:cubicBezTo>
                      <a:pt x="157" y="438"/>
                      <a:pt x="155" y="443"/>
                      <a:pt x="149" y="447"/>
                    </a:cubicBezTo>
                    <a:cubicBezTo>
                      <a:pt x="139" y="455"/>
                      <a:pt x="128" y="458"/>
                      <a:pt x="116" y="459"/>
                    </a:cubicBezTo>
                    <a:cubicBezTo>
                      <a:pt x="102" y="460"/>
                      <a:pt x="89" y="461"/>
                      <a:pt x="76" y="464"/>
                    </a:cubicBezTo>
                    <a:cubicBezTo>
                      <a:pt x="61" y="468"/>
                      <a:pt x="45" y="470"/>
                      <a:pt x="30" y="469"/>
                    </a:cubicBezTo>
                    <a:cubicBezTo>
                      <a:pt x="19" y="468"/>
                      <a:pt x="8" y="465"/>
                      <a:pt x="0" y="456"/>
                    </a:cubicBezTo>
                    <a:cubicBezTo>
                      <a:pt x="1" y="454"/>
                      <a:pt x="3" y="452"/>
                      <a:pt x="4" y="451"/>
                    </a:cubicBezTo>
                    <a:cubicBezTo>
                      <a:pt x="12" y="446"/>
                      <a:pt x="18" y="439"/>
                      <a:pt x="23" y="431"/>
                    </a:cubicBezTo>
                    <a:cubicBezTo>
                      <a:pt x="26" y="425"/>
                      <a:pt x="31" y="420"/>
                      <a:pt x="36" y="415"/>
                    </a:cubicBezTo>
                    <a:cubicBezTo>
                      <a:pt x="39" y="411"/>
                      <a:pt x="41" y="407"/>
                      <a:pt x="42" y="402"/>
                    </a:cubicBezTo>
                    <a:cubicBezTo>
                      <a:pt x="47" y="383"/>
                      <a:pt x="49" y="364"/>
                      <a:pt x="50" y="344"/>
                    </a:cubicBezTo>
                    <a:cubicBezTo>
                      <a:pt x="50" y="322"/>
                      <a:pt x="50" y="299"/>
                      <a:pt x="50" y="277"/>
                    </a:cubicBezTo>
                    <a:cubicBezTo>
                      <a:pt x="50" y="267"/>
                      <a:pt x="50" y="257"/>
                      <a:pt x="50" y="247"/>
                    </a:cubicBezTo>
                    <a:cubicBezTo>
                      <a:pt x="50" y="231"/>
                      <a:pt x="50" y="215"/>
                      <a:pt x="49" y="199"/>
                    </a:cubicBezTo>
                    <a:cubicBezTo>
                      <a:pt x="49" y="184"/>
                      <a:pt x="48" y="168"/>
                      <a:pt x="47" y="153"/>
                    </a:cubicBezTo>
                    <a:cubicBezTo>
                      <a:pt x="47" y="129"/>
                      <a:pt x="46" y="106"/>
                      <a:pt x="45" y="82"/>
                    </a:cubicBezTo>
                    <a:cubicBezTo>
                      <a:pt x="45" y="69"/>
                      <a:pt x="45" y="57"/>
                      <a:pt x="46" y="45"/>
                    </a:cubicBezTo>
                    <a:cubicBezTo>
                      <a:pt x="47" y="31"/>
                      <a:pt x="50" y="18"/>
                      <a:pt x="53" y="5"/>
                    </a:cubicBezTo>
                    <a:cubicBezTo>
                      <a:pt x="53" y="3"/>
                      <a:pt x="54" y="2"/>
                      <a:pt x="54" y="0"/>
                    </a:cubicBezTo>
                    <a:cubicBezTo>
                      <a:pt x="63" y="2"/>
                      <a:pt x="71" y="5"/>
                      <a:pt x="79" y="6"/>
                    </a:cubicBezTo>
                    <a:cubicBezTo>
                      <a:pt x="92" y="9"/>
                      <a:pt x="104" y="14"/>
                      <a:pt x="116" y="18"/>
                    </a:cubicBezTo>
                    <a:cubicBezTo>
                      <a:pt x="127" y="21"/>
                      <a:pt x="139" y="23"/>
                      <a:pt x="150" y="26"/>
                    </a:cubicBezTo>
                    <a:cubicBezTo>
                      <a:pt x="163" y="28"/>
                      <a:pt x="176" y="30"/>
                      <a:pt x="191" y="33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13" name="Freeform 11"/>
              <p:cNvSpPr>
                <a:spLocks noEditPoints="1"/>
              </p:cNvSpPr>
              <p:nvPr/>
            </p:nvSpPr>
            <p:spPr bwMode="auto">
              <a:xfrm>
                <a:off x="1452" y="841"/>
                <a:ext cx="538" cy="588"/>
              </a:xfrm>
              <a:custGeom>
                <a:avLst/>
                <a:gdLst>
                  <a:gd name="T0" fmla="*/ 111 w 299"/>
                  <a:gd name="T1" fmla="*/ 99 h 327"/>
                  <a:gd name="T2" fmla="*/ 139 w 299"/>
                  <a:gd name="T3" fmla="*/ 101 h 327"/>
                  <a:gd name="T4" fmla="*/ 140 w 299"/>
                  <a:gd name="T5" fmla="*/ 74 h 327"/>
                  <a:gd name="T6" fmla="*/ 163 w 299"/>
                  <a:gd name="T7" fmla="*/ 80 h 327"/>
                  <a:gd name="T8" fmla="*/ 184 w 299"/>
                  <a:gd name="T9" fmla="*/ 66 h 327"/>
                  <a:gd name="T10" fmla="*/ 196 w 299"/>
                  <a:gd name="T11" fmla="*/ 41 h 327"/>
                  <a:gd name="T12" fmla="*/ 206 w 299"/>
                  <a:gd name="T13" fmla="*/ 92 h 327"/>
                  <a:gd name="T14" fmla="*/ 221 w 299"/>
                  <a:gd name="T15" fmla="*/ 100 h 327"/>
                  <a:gd name="T16" fmla="*/ 261 w 299"/>
                  <a:gd name="T17" fmla="*/ 69 h 327"/>
                  <a:gd name="T18" fmla="*/ 277 w 299"/>
                  <a:gd name="T19" fmla="*/ 93 h 327"/>
                  <a:gd name="T20" fmla="*/ 265 w 299"/>
                  <a:gd name="T21" fmla="*/ 137 h 327"/>
                  <a:gd name="T22" fmla="*/ 242 w 299"/>
                  <a:gd name="T23" fmla="*/ 142 h 327"/>
                  <a:gd name="T24" fmla="*/ 256 w 299"/>
                  <a:gd name="T25" fmla="*/ 155 h 327"/>
                  <a:gd name="T26" fmla="*/ 297 w 299"/>
                  <a:gd name="T27" fmla="*/ 187 h 327"/>
                  <a:gd name="T28" fmla="*/ 288 w 299"/>
                  <a:gd name="T29" fmla="*/ 235 h 327"/>
                  <a:gd name="T30" fmla="*/ 294 w 299"/>
                  <a:gd name="T31" fmla="*/ 286 h 327"/>
                  <a:gd name="T32" fmla="*/ 257 w 299"/>
                  <a:gd name="T33" fmla="*/ 317 h 327"/>
                  <a:gd name="T34" fmla="*/ 190 w 299"/>
                  <a:gd name="T35" fmla="*/ 327 h 327"/>
                  <a:gd name="T36" fmla="*/ 167 w 299"/>
                  <a:gd name="T37" fmla="*/ 305 h 327"/>
                  <a:gd name="T38" fmla="*/ 193 w 299"/>
                  <a:gd name="T39" fmla="*/ 297 h 327"/>
                  <a:gd name="T40" fmla="*/ 233 w 299"/>
                  <a:gd name="T41" fmla="*/ 277 h 327"/>
                  <a:gd name="T42" fmla="*/ 263 w 299"/>
                  <a:gd name="T43" fmla="*/ 250 h 327"/>
                  <a:gd name="T44" fmla="*/ 260 w 299"/>
                  <a:gd name="T45" fmla="*/ 233 h 327"/>
                  <a:gd name="T46" fmla="*/ 236 w 299"/>
                  <a:gd name="T47" fmla="*/ 269 h 327"/>
                  <a:gd name="T48" fmla="*/ 179 w 299"/>
                  <a:gd name="T49" fmla="*/ 294 h 327"/>
                  <a:gd name="T50" fmla="*/ 160 w 299"/>
                  <a:gd name="T51" fmla="*/ 290 h 327"/>
                  <a:gd name="T52" fmla="*/ 132 w 299"/>
                  <a:gd name="T53" fmla="*/ 293 h 327"/>
                  <a:gd name="T54" fmla="*/ 105 w 299"/>
                  <a:gd name="T55" fmla="*/ 283 h 327"/>
                  <a:gd name="T56" fmla="*/ 76 w 299"/>
                  <a:gd name="T57" fmla="*/ 260 h 327"/>
                  <a:gd name="T58" fmla="*/ 48 w 299"/>
                  <a:gd name="T59" fmla="*/ 225 h 327"/>
                  <a:gd name="T60" fmla="*/ 31 w 299"/>
                  <a:gd name="T61" fmla="*/ 193 h 327"/>
                  <a:gd name="T62" fmla="*/ 20 w 299"/>
                  <a:gd name="T63" fmla="*/ 162 h 327"/>
                  <a:gd name="T64" fmla="*/ 14 w 299"/>
                  <a:gd name="T65" fmla="*/ 137 h 327"/>
                  <a:gd name="T66" fmla="*/ 43 w 299"/>
                  <a:gd name="T67" fmla="*/ 115 h 327"/>
                  <a:gd name="T68" fmla="*/ 46 w 299"/>
                  <a:gd name="T69" fmla="*/ 106 h 327"/>
                  <a:gd name="T70" fmla="*/ 19 w 299"/>
                  <a:gd name="T71" fmla="*/ 100 h 327"/>
                  <a:gd name="T72" fmla="*/ 8 w 299"/>
                  <a:gd name="T73" fmla="*/ 96 h 327"/>
                  <a:gd name="T74" fmla="*/ 3 w 299"/>
                  <a:gd name="T75" fmla="*/ 67 h 327"/>
                  <a:gd name="T76" fmla="*/ 4 w 299"/>
                  <a:gd name="T77" fmla="*/ 21 h 327"/>
                  <a:gd name="T78" fmla="*/ 29 w 299"/>
                  <a:gd name="T79" fmla="*/ 25 h 327"/>
                  <a:gd name="T80" fmla="*/ 51 w 299"/>
                  <a:gd name="T81" fmla="*/ 62 h 327"/>
                  <a:gd name="T82" fmla="*/ 65 w 299"/>
                  <a:gd name="T83" fmla="*/ 71 h 327"/>
                  <a:gd name="T84" fmla="*/ 67 w 299"/>
                  <a:gd name="T85" fmla="*/ 43 h 327"/>
                  <a:gd name="T86" fmla="*/ 79 w 299"/>
                  <a:gd name="T87" fmla="*/ 7 h 327"/>
                  <a:gd name="T88" fmla="*/ 96 w 299"/>
                  <a:gd name="T89" fmla="*/ 33 h 327"/>
                  <a:gd name="T90" fmla="*/ 100 w 299"/>
                  <a:gd name="T91" fmla="*/ 59 h 327"/>
                  <a:gd name="T92" fmla="*/ 111 w 299"/>
                  <a:gd name="T93" fmla="*/ 55 h 327"/>
                  <a:gd name="T94" fmla="*/ 127 w 299"/>
                  <a:gd name="T95" fmla="*/ 21 h 327"/>
                  <a:gd name="T96" fmla="*/ 159 w 299"/>
                  <a:gd name="T97" fmla="*/ 54 h 327"/>
                  <a:gd name="T98" fmla="*/ 128 w 299"/>
                  <a:gd name="T99" fmla="*/ 70 h 327"/>
                  <a:gd name="T100" fmla="*/ 108 w 299"/>
                  <a:gd name="T101" fmla="*/ 91 h 327"/>
                  <a:gd name="T102" fmla="*/ 133 w 299"/>
                  <a:gd name="T103" fmla="*/ 185 h 327"/>
                  <a:gd name="T104" fmla="*/ 81 w 299"/>
                  <a:gd name="T105" fmla="*/ 214 h 327"/>
                  <a:gd name="T106" fmla="*/ 64 w 299"/>
                  <a:gd name="T107" fmla="*/ 213 h 327"/>
                  <a:gd name="T108" fmla="*/ 76 w 299"/>
                  <a:gd name="T109" fmla="*/ 221 h 327"/>
                  <a:gd name="T110" fmla="*/ 145 w 299"/>
                  <a:gd name="T111" fmla="*/ 191 h 327"/>
                  <a:gd name="T112" fmla="*/ 134 w 299"/>
                  <a:gd name="T113" fmla="*/ 183 h 327"/>
                  <a:gd name="T114" fmla="*/ 68 w 299"/>
                  <a:gd name="T115" fmla="*/ 173 h 327"/>
                  <a:gd name="T116" fmla="*/ 103 w 299"/>
                  <a:gd name="T117" fmla="*/ 165 h 327"/>
                  <a:gd name="T118" fmla="*/ 89 w 299"/>
                  <a:gd name="T119" fmla="*/ 164 h 327"/>
                  <a:gd name="T120" fmla="*/ 65 w 299"/>
                  <a:gd name="T121" fmla="*/ 171 h 32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299" h="327">
                    <a:moveTo>
                      <a:pt x="108" y="91"/>
                    </a:moveTo>
                    <a:cubicBezTo>
                      <a:pt x="109" y="94"/>
                      <a:pt x="111" y="96"/>
                      <a:pt x="111" y="99"/>
                    </a:cubicBezTo>
                    <a:cubicBezTo>
                      <a:pt x="113" y="106"/>
                      <a:pt x="121" y="110"/>
                      <a:pt x="126" y="109"/>
                    </a:cubicBezTo>
                    <a:cubicBezTo>
                      <a:pt x="131" y="108"/>
                      <a:pt x="136" y="105"/>
                      <a:pt x="139" y="101"/>
                    </a:cubicBezTo>
                    <a:cubicBezTo>
                      <a:pt x="145" y="95"/>
                      <a:pt x="146" y="86"/>
                      <a:pt x="144" y="78"/>
                    </a:cubicBezTo>
                    <a:cubicBezTo>
                      <a:pt x="143" y="77"/>
                      <a:pt x="142" y="76"/>
                      <a:pt x="140" y="74"/>
                    </a:cubicBezTo>
                    <a:cubicBezTo>
                      <a:pt x="145" y="73"/>
                      <a:pt x="149" y="72"/>
                      <a:pt x="153" y="72"/>
                    </a:cubicBezTo>
                    <a:cubicBezTo>
                      <a:pt x="158" y="72"/>
                      <a:pt x="162" y="75"/>
                      <a:pt x="163" y="80"/>
                    </a:cubicBezTo>
                    <a:cubicBezTo>
                      <a:pt x="164" y="85"/>
                      <a:pt x="166" y="88"/>
                      <a:pt x="171" y="89"/>
                    </a:cubicBezTo>
                    <a:cubicBezTo>
                      <a:pt x="176" y="81"/>
                      <a:pt x="180" y="74"/>
                      <a:pt x="184" y="66"/>
                    </a:cubicBezTo>
                    <a:cubicBezTo>
                      <a:pt x="188" y="58"/>
                      <a:pt x="191" y="49"/>
                      <a:pt x="194" y="41"/>
                    </a:cubicBezTo>
                    <a:cubicBezTo>
                      <a:pt x="195" y="41"/>
                      <a:pt x="195" y="41"/>
                      <a:pt x="196" y="41"/>
                    </a:cubicBezTo>
                    <a:cubicBezTo>
                      <a:pt x="198" y="47"/>
                      <a:pt x="200" y="54"/>
                      <a:pt x="202" y="61"/>
                    </a:cubicBezTo>
                    <a:cubicBezTo>
                      <a:pt x="205" y="71"/>
                      <a:pt x="206" y="81"/>
                      <a:pt x="206" y="92"/>
                    </a:cubicBezTo>
                    <a:cubicBezTo>
                      <a:pt x="205" y="99"/>
                      <a:pt x="211" y="102"/>
                      <a:pt x="216" y="106"/>
                    </a:cubicBezTo>
                    <a:cubicBezTo>
                      <a:pt x="218" y="104"/>
                      <a:pt x="220" y="102"/>
                      <a:pt x="221" y="100"/>
                    </a:cubicBezTo>
                    <a:cubicBezTo>
                      <a:pt x="224" y="91"/>
                      <a:pt x="232" y="85"/>
                      <a:pt x="237" y="77"/>
                    </a:cubicBezTo>
                    <a:cubicBezTo>
                      <a:pt x="241" y="70"/>
                      <a:pt x="253" y="66"/>
                      <a:pt x="261" y="69"/>
                    </a:cubicBezTo>
                    <a:cubicBezTo>
                      <a:pt x="268" y="72"/>
                      <a:pt x="272" y="77"/>
                      <a:pt x="274" y="84"/>
                    </a:cubicBezTo>
                    <a:cubicBezTo>
                      <a:pt x="275" y="87"/>
                      <a:pt x="276" y="90"/>
                      <a:pt x="277" y="93"/>
                    </a:cubicBezTo>
                    <a:cubicBezTo>
                      <a:pt x="277" y="95"/>
                      <a:pt x="278" y="98"/>
                      <a:pt x="277" y="100"/>
                    </a:cubicBezTo>
                    <a:cubicBezTo>
                      <a:pt x="276" y="113"/>
                      <a:pt x="273" y="126"/>
                      <a:pt x="265" y="137"/>
                    </a:cubicBezTo>
                    <a:cubicBezTo>
                      <a:pt x="262" y="143"/>
                      <a:pt x="257" y="146"/>
                      <a:pt x="250" y="144"/>
                    </a:cubicBezTo>
                    <a:cubicBezTo>
                      <a:pt x="247" y="143"/>
                      <a:pt x="244" y="142"/>
                      <a:pt x="242" y="142"/>
                    </a:cubicBezTo>
                    <a:cubicBezTo>
                      <a:pt x="240" y="142"/>
                      <a:pt x="239" y="143"/>
                      <a:pt x="238" y="143"/>
                    </a:cubicBezTo>
                    <a:cubicBezTo>
                      <a:pt x="241" y="151"/>
                      <a:pt x="249" y="157"/>
                      <a:pt x="256" y="155"/>
                    </a:cubicBezTo>
                    <a:cubicBezTo>
                      <a:pt x="266" y="152"/>
                      <a:pt x="273" y="154"/>
                      <a:pt x="279" y="161"/>
                    </a:cubicBezTo>
                    <a:cubicBezTo>
                      <a:pt x="286" y="169"/>
                      <a:pt x="293" y="177"/>
                      <a:pt x="297" y="187"/>
                    </a:cubicBezTo>
                    <a:cubicBezTo>
                      <a:pt x="298" y="190"/>
                      <a:pt x="299" y="193"/>
                      <a:pt x="297" y="196"/>
                    </a:cubicBezTo>
                    <a:cubicBezTo>
                      <a:pt x="291" y="208"/>
                      <a:pt x="288" y="221"/>
                      <a:pt x="288" y="235"/>
                    </a:cubicBezTo>
                    <a:cubicBezTo>
                      <a:pt x="288" y="241"/>
                      <a:pt x="287" y="246"/>
                      <a:pt x="288" y="252"/>
                    </a:cubicBezTo>
                    <a:cubicBezTo>
                      <a:pt x="289" y="264"/>
                      <a:pt x="290" y="275"/>
                      <a:pt x="294" y="286"/>
                    </a:cubicBezTo>
                    <a:cubicBezTo>
                      <a:pt x="296" y="290"/>
                      <a:pt x="295" y="292"/>
                      <a:pt x="292" y="295"/>
                    </a:cubicBezTo>
                    <a:cubicBezTo>
                      <a:pt x="282" y="304"/>
                      <a:pt x="270" y="312"/>
                      <a:pt x="257" y="317"/>
                    </a:cubicBezTo>
                    <a:cubicBezTo>
                      <a:pt x="243" y="322"/>
                      <a:pt x="228" y="326"/>
                      <a:pt x="213" y="327"/>
                    </a:cubicBezTo>
                    <a:cubicBezTo>
                      <a:pt x="206" y="327"/>
                      <a:pt x="198" y="327"/>
                      <a:pt x="190" y="327"/>
                    </a:cubicBezTo>
                    <a:cubicBezTo>
                      <a:pt x="184" y="327"/>
                      <a:pt x="177" y="326"/>
                      <a:pt x="170" y="325"/>
                    </a:cubicBezTo>
                    <a:cubicBezTo>
                      <a:pt x="169" y="318"/>
                      <a:pt x="168" y="312"/>
                      <a:pt x="167" y="305"/>
                    </a:cubicBezTo>
                    <a:cubicBezTo>
                      <a:pt x="167" y="302"/>
                      <a:pt x="169" y="301"/>
                      <a:pt x="172" y="300"/>
                    </a:cubicBezTo>
                    <a:cubicBezTo>
                      <a:pt x="179" y="299"/>
                      <a:pt x="186" y="298"/>
                      <a:pt x="193" y="297"/>
                    </a:cubicBezTo>
                    <a:cubicBezTo>
                      <a:pt x="206" y="294"/>
                      <a:pt x="218" y="289"/>
                      <a:pt x="227" y="280"/>
                    </a:cubicBezTo>
                    <a:cubicBezTo>
                      <a:pt x="229" y="279"/>
                      <a:pt x="231" y="278"/>
                      <a:pt x="233" y="277"/>
                    </a:cubicBezTo>
                    <a:cubicBezTo>
                      <a:pt x="239" y="273"/>
                      <a:pt x="247" y="270"/>
                      <a:pt x="253" y="265"/>
                    </a:cubicBezTo>
                    <a:cubicBezTo>
                      <a:pt x="257" y="261"/>
                      <a:pt x="260" y="256"/>
                      <a:pt x="263" y="250"/>
                    </a:cubicBezTo>
                    <a:cubicBezTo>
                      <a:pt x="266" y="244"/>
                      <a:pt x="268" y="236"/>
                      <a:pt x="271" y="230"/>
                    </a:cubicBezTo>
                    <a:cubicBezTo>
                      <a:pt x="264" y="227"/>
                      <a:pt x="263" y="228"/>
                      <a:pt x="260" y="233"/>
                    </a:cubicBezTo>
                    <a:cubicBezTo>
                      <a:pt x="258" y="238"/>
                      <a:pt x="255" y="244"/>
                      <a:pt x="253" y="250"/>
                    </a:cubicBezTo>
                    <a:cubicBezTo>
                      <a:pt x="250" y="259"/>
                      <a:pt x="244" y="264"/>
                      <a:pt x="236" y="269"/>
                    </a:cubicBezTo>
                    <a:cubicBezTo>
                      <a:pt x="226" y="275"/>
                      <a:pt x="216" y="281"/>
                      <a:pt x="205" y="286"/>
                    </a:cubicBezTo>
                    <a:cubicBezTo>
                      <a:pt x="197" y="291"/>
                      <a:pt x="188" y="292"/>
                      <a:pt x="179" y="294"/>
                    </a:cubicBezTo>
                    <a:cubicBezTo>
                      <a:pt x="174" y="295"/>
                      <a:pt x="168" y="295"/>
                      <a:pt x="162" y="296"/>
                    </a:cubicBezTo>
                    <a:cubicBezTo>
                      <a:pt x="162" y="294"/>
                      <a:pt x="161" y="292"/>
                      <a:pt x="160" y="290"/>
                    </a:cubicBezTo>
                    <a:cubicBezTo>
                      <a:pt x="159" y="290"/>
                      <a:pt x="158" y="290"/>
                      <a:pt x="157" y="291"/>
                    </a:cubicBezTo>
                    <a:cubicBezTo>
                      <a:pt x="149" y="299"/>
                      <a:pt x="140" y="295"/>
                      <a:pt x="132" y="293"/>
                    </a:cubicBezTo>
                    <a:cubicBezTo>
                      <a:pt x="128" y="292"/>
                      <a:pt x="124" y="290"/>
                      <a:pt x="121" y="288"/>
                    </a:cubicBezTo>
                    <a:cubicBezTo>
                      <a:pt x="115" y="286"/>
                      <a:pt x="110" y="285"/>
                      <a:pt x="105" y="283"/>
                    </a:cubicBezTo>
                    <a:cubicBezTo>
                      <a:pt x="102" y="282"/>
                      <a:pt x="99" y="281"/>
                      <a:pt x="97" y="279"/>
                    </a:cubicBezTo>
                    <a:cubicBezTo>
                      <a:pt x="90" y="273"/>
                      <a:pt x="82" y="267"/>
                      <a:pt x="76" y="260"/>
                    </a:cubicBezTo>
                    <a:cubicBezTo>
                      <a:pt x="75" y="259"/>
                      <a:pt x="75" y="258"/>
                      <a:pt x="74" y="257"/>
                    </a:cubicBezTo>
                    <a:cubicBezTo>
                      <a:pt x="61" y="250"/>
                      <a:pt x="56" y="237"/>
                      <a:pt x="48" y="225"/>
                    </a:cubicBezTo>
                    <a:cubicBezTo>
                      <a:pt x="45" y="222"/>
                      <a:pt x="43" y="218"/>
                      <a:pt x="41" y="214"/>
                    </a:cubicBezTo>
                    <a:cubicBezTo>
                      <a:pt x="37" y="207"/>
                      <a:pt x="33" y="201"/>
                      <a:pt x="31" y="193"/>
                    </a:cubicBezTo>
                    <a:cubicBezTo>
                      <a:pt x="30" y="187"/>
                      <a:pt x="26" y="182"/>
                      <a:pt x="23" y="176"/>
                    </a:cubicBezTo>
                    <a:cubicBezTo>
                      <a:pt x="21" y="171"/>
                      <a:pt x="19" y="167"/>
                      <a:pt x="20" y="162"/>
                    </a:cubicBezTo>
                    <a:cubicBezTo>
                      <a:pt x="21" y="160"/>
                      <a:pt x="20" y="158"/>
                      <a:pt x="19" y="156"/>
                    </a:cubicBezTo>
                    <a:cubicBezTo>
                      <a:pt x="17" y="150"/>
                      <a:pt x="16" y="144"/>
                      <a:pt x="14" y="137"/>
                    </a:cubicBezTo>
                    <a:cubicBezTo>
                      <a:pt x="28" y="134"/>
                      <a:pt x="30" y="121"/>
                      <a:pt x="34" y="109"/>
                    </a:cubicBezTo>
                    <a:cubicBezTo>
                      <a:pt x="37" y="111"/>
                      <a:pt x="41" y="112"/>
                      <a:pt x="43" y="115"/>
                    </a:cubicBezTo>
                    <a:cubicBezTo>
                      <a:pt x="46" y="119"/>
                      <a:pt x="49" y="118"/>
                      <a:pt x="53" y="117"/>
                    </a:cubicBezTo>
                    <a:cubicBezTo>
                      <a:pt x="53" y="112"/>
                      <a:pt x="50" y="109"/>
                      <a:pt x="46" y="106"/>
                    </a:cubicBezTo>
                    <a:cubicBezTo>
                      <a:pt x="44" y="105"/>
                      <a:pt x="42" y="104"/>
                      <a:pt x="40" y="104"/>
                    </a:cubicBezTo>
                    <a:cubicBezTo>
                      <a:pt x="33" y="101"/>
                      <a:pt x="27" y="98"/>
                      <a:pt x="19" y="100"/>
                    </a:cubicBezTo>
                    <a:cubicBezTo>
                      <a:pt x="16" y="101"/>
                      <a:pt x="12" y="100"/>
                      <a:pt x="9" y="100"/>
                    </a:cubicBezTo>
                    <a:cubicBezTo>
                      <a:pt x="9" y="99"/>
                      <a:pt x="9" y="97"/>
                      <a:pt x="8" y="96"/>
                    </a:cubicBezTo>
                    <a:cubicBezTo>
                      <a:pt x="2" y="88"/>
                      <a:pt x="3" y="80"/>
                      <a:pt x="3" y="72"/>
                    </a:cubicBezTo>
                    <a:cubicBezTo>
                      <a:pt x="3" y="70"/>
                      <a:pt x="4" y="68"/>
                      <a:pt x="3" y="67"/>
                    </a:cubicBezTo>
                    <a:cubicBezTo>
                      <a:pt x="0" y="62"/>
                      <a:pt x="2" y="58"/>
                      <a:pt x="2" y="53"/>
                    </a:cubicBezTo>
                    <a:cubicBezTo>
                      <a:pt x="2" y="42"/>
                      <a:pt x="3" y="31"/>
                      <a:pt x="4" y="21"/>
                    </a:cubicBezTo>
                    <a:cubicBezTo>
                      <a:pt x="5" y="11"/>
                      <a:pt x="12" y="2"/>
                      <a:pt x="24" y="0"/>
                    </a:cubicBezTo>
                    <a:cubicBezTo>
                      <a:pt x="26" y="9"/>
                      <a:pt x="27" y="17"/>
                      <a:pt x="29" y="25"/>
                    </a:cubicBezTo>
                    <a:cubicBezTo>
                      <a:pt x="31" y="33"/>
                      <a:pt x="34" y="42"/>
                      <a:pt x="39" y="49"/>
                    </a:cubicBezTo>
                    <a:cubicBezTo>
                      <a:pt x="42" y="53"/>
                      <a:pt x="47" y="58"/>
                      <a:pt x="51" y="62"/>
                    </a:cubicBezTo>
                    <a:cubicBezTo>
                      <a:pt x="54" y="65"/>
                      <a:pt x="57" y="67"/>
                      <a:pt x="60" y="70"/>
                    </a:cubicBezTo>
                    <a:cubicBezTo>
                      <a:pt x="61" y="71"/>
                      <a:pt x="63" y="71"/>
                      <a:pt x="65" y="71"/>
                    </a:cubicBezTo>
                    <a:cubicBezTo>
                      <a:pt x="67" y="70"/>
                      <a:pt x="66" y="68"/>
                      <a:pt x="66" y="66"/>
                    </a:cubicBezTo>
                    <a:cubicBezTo>
                      <a:pt x="64" y="58"/>
                      <a:pt x="65" y="50"/>
                      <a:pt x="67" y="43"/>
                    </a:cubicBezTo>
                    <a:cubicBezTo>
                      <a:pt x="67" y="40"/>
                      <a:pt x="67" y="36"/>
                      <a:pt x="68" y="33"/>
                    </a:cubicBezTo>
                    <a:cubicBezTo>
                      <a:pt x="72" y="24"/>
                      <a:pt x="75" y="16"/>
                      <a:pt x="79" y="7"/>
                    </a:cubicBezTo>
                    <a:cubicBezTo>
                      <a:pt x="87" y="10"/>
                      <a:pt x="90" y="17"/>
                      <a:pt x="93" y="24"/>
                    </a:cubicBezTo>
                    <a:cubicBezTo>
                      <a:pt x="95" y="27"/>
                      <a:pt x="95" y="30"/>
                      <a:pt x="96" y="33"/>
                    </a:cubicBezTo>
                    <a:cubicBezTo>
                      <a:pt x="98" y="39"/>
                      <a:pt x="99" y="45"/>
                      <a:pt x="98" y="51"/>
                    </a:cubicBezTo>
                    <a:cubicBezTo>
                      <a:pt x="97" y="54"/>
                      <a:pt x="98" y="57"/>
                      <a:pt x="100" y="59"/>
                    </a:cubicBezTo>
                    <a:cubicBezTo>
                      <a:pt x="102" y="61"/>
                      <a:pt x="106" y="61"/>
                      <a:pt x="108" y="59"/>
                    </a:cubicBezTo>
                    <a:cubicBezTo>
                      <a:pt x="109" y="58"/>
                      <a:pt x="110" y="56"/>
                      <a:pt x="111" y="55"/>
                    </a:cubicBezTo>
                    <a:cubicBezTo>
                      <a:pt x="115" y="48"/>
                      <a:pt x="119" y="41"/>
                      <a:pt x="123" y="33"/>
                    </a:cubicBezTo>
                    <a:cubicBezTo>
                      <a:pt x="125" y="30"/>
                      <a:pt x="126" y="25"/>
                      <a:pt x="127" y="21"/>
                    </a:cubicBezTo>
                    <a:cubicBezTo>
                      <a:pt x="135" y="25"/>
                      <a:pt x="141" y="31"/>
                      <a:pt x="147" y="37"/>
                    </a:cubicBezTo>
                    <a:cubicBezTo>
                      <a:pt x="151" y="43"/>
                      <a:pt x="155" y="48"/>
                      <a:pt x="159" y="54"/>
                    </a:cubicBezTo>
                    <a:cubicBezTo>
                      <a:pt x="161" y="57"/>
                      <a:pt x="163" y="61"/>
                      <a:pt x="162" y="67"/>
                    </a:cubicBezTo>
                    <a:cubicBezTo>
                      <a:pt x="150" y="65"/>
                      <a:pt x="139" y="66"/>
                      <a:pt x="128" y="70"/>
                    </a:cubicBezTo>
                    <a:cubicBezTo>
                      <a:pt x="116" y="74"/>
                      <a:pt x="105" y="77"/>
                      <a:pt x="98" y="88"/>
                    </a:cubicBezTo>
                    <a:cubicBezTo>
                      <a:pt x="100" y="92"/>
                      <a:pt x="104" y="91"/>
                      <a:pt x="108" y="91"/>
                    </a:cubicBezTo>
                    <a:close/>
                    <a:moveTo>
                      <a:pt x="134" y="183"/>
                    </a:moveTo>
                    <a:cubicBezTo>
                      <a:pt x="134" y="183"/>
                      <a:pt x="133" y="184"/>
                      <a:pt x="133" y="185"/>
                    </a:cubicBezTo>
                    <a:cubicBezTo>
                      <a:pt x="128" y="196"/>
                      <a:pt x="120" y="204"/>
                      <a:pt x="109" y="210"/>
                    </a:cubicBezTo>
                    <a:cubicBezTo>
                      <a:pt x="101" y="216"/>
                      <a:pt x="91" y="216"/>
                      <a:pt x="81" y="214"/>
                    </a:cubicBezTo>
                    <a:cubicBezTo>
                      <a:pt x="77" y="213"/>
                      <a:pt x="73" y="212"/>
                      <a:pt x="69" y="211"/>
                    </a:cubicBezTo>
                    <a:cubicBezTo>
                      <a:pt x="67" y="211"/>
                      <a:pt x="66" y="213"/>
                      <a:pt x="64" y="213"/>
                    </a:cubicBezTo>
                    <a:cubicBezTo>
                      <a:pt x="65" y="215"/>
                      <a:pt x="65" y="216"/>
                      <a:pt x="67" y="217"/>
                    </a:cubicBezTo>
                    <a:cubicBezTo>
                      <a:pt x="70" y="219"/>
                      <a:pt x="73" y="220"/>
                      <a:pt x="76" y="221"/>
                    </a:cubicBezTo>
                    <a:cubicBezTo>
                      <a:pt x="89" y="226"/>
                      <a:pt x="101" y="226"/>
                      <a:pt x="113" y="220"/>
                    </a:cubicBezTo>
                    <a:cubicBezTo>
                      <a:pt x="127" y="214"/>
                      <a:pt x="137" y="203"/>
                      <a:pt x="145" y="191"/>
                    </a:cubicBezTo>
                    <a:cubicBezTo>
                      <a:pt x="146" y="189"/>
                      <a:pt x="146" y="187"/>
                      <a:pt x="147" y="185"/>
                    </a:cubicBezTo>
                    <a:cubicBezTo>
                      <a:pt x="143" y="183"/>
                      <a:pt x="139" y="181"/>
                      <a:pt x="134" y="183"/>
                    </a:cubicBezTo>
                    <a:close/>
                    <a:moveTo>
                      <a:pt x="65" y="171"/>
                    </a:moveTo>
                    <a:cubicBezTo>
                      <a:pt x="66" y="172"/>
                      <a:pt x="67" y="173"/>
                      <a:pt x="68" y="173"/>
                    </a:cubicBezTo>
                    <a:cubicBezTo>
                      <a:pt x="76" y="178"/>
                      <a:pt x="96" y="176"/>
                      <a:pt x="102" y="169"/>
                    </a:cubicBezTo>
                    <a:cubicBezTo>
                      <a:pt x="103" y="168"/>
                      <a:pt x="104" y="166"/>
                      <a:pt x="103" y="165"/>
                    </a:cubicBezTo>
                    <a:cubicBezTo>
                      <a:pt x="103" y="163"/>
                      <a:pt x="101" y="161"/>
                      <a:pt x="100" y="161"/>
                    </a:cubicBezTo>
                    <a:cubicBezTo>
                      <a:pt x="96" y="162"/>
                      <a:pt x="92" y="162"/>
                      <a:pt x="89" y="164"/>
                    </a:cubicBezTo>
                    <a:cubicBezTo>
                      <a:pt x="85" y="166"/>
                      <a:pt x="82" y="168"/>
                      <a:pt x="78" y="167"/>
                    </a:cubicBezTo>
                    <a:cubicBezTo>
                      <a:pt x="73" y="166"/>
                      <a:pt x="69" y="167"/>
                      <a:pt x="65" y="17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14" name="Freeform 12"/>
              <p:cNvSpPr>
                <a:spLocks/>
              </p:cNvSpPr>
              <p:nvPr/>
            </p:nvSpPr>
            <p:spPr bwMode="auto">
              <a:xfrm>
                <a:off x="1249" y="1883"/>
                <a:ext cx="345" cy="578"/>
              </a:xfrm>
              <a:custGeom>
                <a:avLst/>
                <a:gdLst>
                  <a:gd name="T0" fmla="*/ 92 w 192"/>
                  <a:gd name="T1" fmla="*/ 321 h 321"/>
                  <a:gd name="T2" fmla="*/ 80 w 192"/>
                  <a:gd name="T3" fmla="*/ 311 h 321"/>
                  <a:gd name="T4" fmla="*/ 80 w 192"/>
                  <a:gd name="T5" fmla="*/ 311 h 321"/>
                  <a:gd name="T6" fmla="*/ 75 w 192"/>
                  <a:gd name="T7" fmla="*/ 301 h 321"/>
                  <a:gd name="T8" fmla="*/ 66 w 192"/>
                  <a:gd name="T9" fmla="*/ 294 h 321"/>
                  <a:gd name="T10" fmla="*/ 59 w 192"/>
                  <a:gd name="T11" fmla="*/ 285 h 321"/>
                  <a:gd name="T12" fmla="*/ 51 w 192"/>
                  <a:gd name="T13" fmla="*/ 276 h 321"/>
                  <a:gd name="T14" fmla="*/ 44 w 192"/>
                  <a:gd name="T15" fmla="*/ 267 h 321"/>
                  <a:gd name="T16" fmla="*/ 19 w 192"/>
                  <a:gd name="T17" fmla="*/ 239 h 321"/>
                  <a:gd name="T18" fmla="*/ 9 w 192"/>
                  <a:gd name="T19" fmla="*/ 229 h 321"/>
                  <a:gd name="T20" fmla="*/ 0 w 192"/>
                  <a:gd name="T21" fmla="*/ 218 h 321"/>
                  <a:gd name="T22" fmla="*/ 11 w 192"/>
                  <a:gd name="T23" fmla="*/ 207 h 321"/>
                  <a:gd name="T24" fmla="*/ 27 w 192"/>
                  <a:gd name="T25" fmla="*/ 194 h 321"/>
                  <a:gd name="T26" fmla="*/ 36 w 192"/>
                  <a:gd name="T27" fmla="*/ 186 h 321"/>
                  <a:gd name="T28" fmla="*/ 59 w 192"/>
                  <a:gd name="T29" fmla="*/ 165 h 321"/>
                  <a:gd name="T30" fmla="*/ 66 w 192"/>
                  <a:gd name="T31" fmla="*/ 158 h 321"/>
                  <a:gd name="T32" fmla="*/ 104 w 192"/>
                  <a:gd name="T33" fmla="*/ 119 h 321"/>
                  <a:gd name="T34" fmla="*/ 130 w 192"/>
                  <a:gd name="T35" fmla="*/ 83 h 321"/>
                  <a:gd name="T36" fmla="*/ 151 w 192"/>
                  <a:gd name="T37" fmla="*/ 53 h 321"/>
                  <a:gd name="T38" fmla="*/ 174 w 192"/>
                  <a:gd name="T39" fmla="*/ 19 h 321"/>
                  <a:gd name="T40" fmla="*/ 189 w 192"/>
                  <a:gd name="T41" fmla="*/ 0 h 321"/>
                  <a:gd name="T42" fmla="*/ 190 w 192"/>
                  <a:gd name="T43" fmla="*/ 5 h 321"/>
                  <a:gd name="T44" fmla="*/ 186 w 192"/>
                  <a:gd name="T45" fmla="*/ 47 h 321"/>
                  <a:gd name="T46" fmla="*/ 185 w 192"/>
                  <a:gd name="T47" fmla="*/ 74 h 321"/>
                  <a:gd name="T48" fmla="*/ 184 w 192"/>
                  <a:gd name="T49" fmla="*/ 112 h 321"/>
                  <a:gd name="T50" fmla="*/ 185 w 192"/>
                  <a:gd name="T51" fmla="*/ 139 h 321"/>
                  <a:gd name="T52" fmla="*/ 185 w 192"/>
                  <a:gd name="T53" fmla="*/ 162 h 321"/>
                  <a:gd name="T54" fmla="*/ 188 w 192"/>
                  <a:gd name="T55" fmla="*/ 215 h 321"/>
                  <a:gd name="T56" fmla="*/ 191 w 192"/>
                  <a:gd name="T57" fmla="*/ 244 h 321"/>
                  <a:gd name="T58" fmla="*/ 186 w 192"/>
                  <a:gd name="T59" fmla="*/ 258 h 321"/>
                  <a:gd name="T60" fmla="*/ 154 w 192"/>
                  <a:gd name="T61" fmla="*/ 286 h 321"/>
                  <a:gd name="T62" fmla="*/ 149 w 192"/>
                  <a:gd name="T63" fmla="*/ 289 h 321"/>
                  <a:gd name="T64" fmla="*/ 133 w 192"/>
                  <a:gd name="T65" fmla="*/ 298 h 321"/>
                  <a:gd name="T66" fmla="*/ 119 w 192"/>
                  <a:gd name="T67" fmla="*/ 307 h 321"/>
                  <a:gd name="T68" fmla="*/ 92 w 192"/>
                  <a:gd name="T69" fmla="*/ 321 h 32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192" h="321">
                    <a:moveTo>
                      <a:pt x="92" y="321"/>
                    </a:moveTo>
                    <a:cubicBezTo>
                      <a:pt x="87" y="317"/>
                      <a:pt x="84" y="314"/>
                      <a:pt x="80" y="311"/>
                    </a:cubicBezTo>
                    <a:cubicBezTo>
                      <a:pt x="80" y="311"/>
                      <a:pt x="80" y="311"/>
                      <a:pt x="80" y="311"/>
                    </a:cubicBezTo>
                    <a:cubicBezTo>
                      <a:pt x="77" y="308"/>
                      <a:pt x="80" y="302"/>
                      <a:pt x="75" y="301"/>
                    </a:cubicBezTo>
                    <a:cubicBezTo>
                      <a:pt x="70" y="301"/>
                      <a:pt x="69" y="296"/>
                      <a:pt x="66" y="294"/>
                    </a:cubicBezTo>
                    <a:cubicBezTo>
                      <a:pt x="64" y="291"/>
                      <a:pt x="61" y="288"/>
                      <a:pt x="59" y="285"/>
                    </a:cubicBezTo>
                    <a:cubicBezTo>
                      <a:pt x="56" y="282"/>
                      <a:pt x="54" y="279"/>
                      <a:pt x="51" y="276"/>
                    </a:cubicBezTo>
                    <a:cubicBezTo>
                      <a:pt x="49" y="273"/>
                      <a:pt x="46" y="270"/>
                      <a:pt x="44" y="267"/>
                    </a:cubicBezTo>
                    <a:cubicBezTo>
                      <a:pt x="37" y="257"/>
                      <a:pt x="28" y="248"/>
                      <a:pt x="19" y="239"/>
                    </a:cubicBezTo>
                    <a:cubicBezTo>
                      <a:pt x="16" y="236"/>
                      <a:pt x="12" y="233"/>
                      <a:pt x="9" y="229"/>
                    </a:cubicBezTo>
                    <a:cubicBezTo>
                      <a:pt x="6" y="226"/>
                      <a:pt x="3" y="222"/>
                      <a:pt x="0" y="218"/>
                    </a:cubicBezTo>
                    <a:cubicBezTo>
                      <a:pt x="4" y="214"/>
                      <a:pt x="7" y="210"/>
                      <a:pt x="11" y="207"/>
                    </a:cubicBezTo>
                    <a:cubicBezTo>
                      <a:pt x="16" y="202"/>
                      <a:pt x="21" y="198"/>
                      <a:pt x="27" y="194"/>
                    </a:cubicBezTo>
                    <a:cubicBezTo>
                      <a:pt x="30" y="191"/>
                      <a:pt x="33" y="189"/>
                      <a:pt x="36" y="186"/>
                    </a:cubicBezTo>
                    <a:cubicBezTo>
                      <a:pt x="44" y="179"/>
                      <a:pt x="51" y="172"/>
                      <a:pt x="59" y="165"/>
                    </a:cubicBezTo>
                    <a:cubicBezTo>
                      <a:pt x="61" y="163"/>
                      <a:pt x="63" y="161"/>
                      <a:pt x="66" y="158"/>
                    </a:cubicBezTo>
                    <a:cubicBezTo>
                      <a:pt x="79" y="146"/>
                      <a:pt x="93" y="133"/>
                      <a:pt x="104" y="119"/>
                    </a:cubicBezTo>
                    <a:cubicBezTo>
                      <a:pt x="113" y="108"/>
                      <a:pt x="121" y="95"/>
                      <a:pt x="130" y="83"/>
                    </a:cubicBezTo>
                    <a:cubicBezTo>
                      <a:pt x="137" y="73"/>
                      <a:pt x="144" y="63"/>
                      <a:pt x="151" y="53"/>
                    </a:cubicBezTo>
                    <a:cubicBezTo>
                      <a:pt x="159" y="42"/>
                      <a:pt x="166" y="30"/>
                      <a:pt x="174" y="19"/>
                    </a:cubicBezTo>
                    <a:cubicBezTo>
                      <a:pt x="178" y="13"/>
                      <a:pt x="183" y="7"/>
                      <a:pt x="189" y="0"/>
                    </a:cubicBezTo>
                    <a:cubicBezTo>
                      <a:pt x="189" y="3"/>
                      <a:pt x="190" y="4"/>
                      <a:pt x="190" y="5"/>
                    </a:cubicBezTo>
                    <a:cubicBezTo>
                      <a:pt x="188" y="19"/>
                      <a:pt x="187" y="33"/>
                      <a:pt x="186" y="47"/>
                    </a:cubicBezTo>
                    <a:cubicBezTo>
                      <a:pt x="185" y="56"/>
                      <a:pt x="185" y="65"/>
                      <a:pt x="185" y="74"/>
                    </a:cubicBezTo>
                    <a:cubicBezTo>
                      <a:pt x="185" y="87"/>
                      <a:pt x="185" y="99"/>
                      <a:pt x="184" y="112"/>
                    </a:cubicBezTo>
                    <a:cubicBezTo>
                      <a:pt x="184" y="121"/>
                      <a:pt x="186" y="130"/>
                      <a:pt x="185" y="139"/>
                    </a:cubicBezTo>
                    <a:cubicBezTo>
                      <a:pt x="184" y="147"/>
                      <a:pt x="184" y="154"/>
                      <a:pt x="185" y="162"/>
                    </a:cubicBezTo>
                    <a:cubicBezTo>
                      <a:pt x="187" y="180"/>
                      <a:pt x="186" y="198"/>
                      <a:pt x="188" y="215"/>
                    </a:cubicBezTo>
                    <a:cubicBezTo>
                      <a:pt x="189" y="225"/>
                      <a:pt x="190" y="234"/>
                      <a:pt x="191" y="244"/>
                    </a:cubicBezTo>
                    <a:cubicBezTo>
                      <a:pt x="192" y="250"/>
                      <a:pt x="190" y="254"/>
                      <a:pt x="186" y="258"/>
                    </a:cubicBezTo>
                    <a:cubicBezTo>
                      <a:pt x="175" y="267"/>
                      <a:pt x="165" y="276"/>
                      <a:pt x="154" y="286"/>
                    </a:cubicBezTo>
                    <a:cubicBezTo>
                      <a:pt x="153" y="287"/>
                      <a:pt x="151" y="288"/>
                      <a:pt x="149" y="289"/>
                    </a:cubicBezTo>
                    <a:cubicBezTo>
                      <a:pt x="144" y="292"/>
                      <a:pt x="138" y="295"/>
                      <a:pt x="133" y="298"/>
                    </a:cubicBezTo>
                    <a:cubicBezTo>
                      <a:pt x="128" y="301"/>
                      <a:pt x="124" y="304"/>
                      <a:pt x="119" y="307"/>
                    </a:cubicBezTo>
                    <a:cubicBezTo>
                      <a:pt x="110" y="312"/>
                      <a:pt x="101" y="317"/>
                      <a:pt x="92" y="32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15" name="Freeform 13"/>
              <p:cNvSpPr>
                <a:spLocks/>
              </p:cNvSpPr>
              <p:nvPr/>
            </p:nvSpPr>
            <p:spPr bwMode="auto">
              <a:xfrm>
                <a:off x="1204" y="3744"/>
                <a:ext cx="549" cy="248"/>
              </a:xfrm>
              <a:custGeom>
                <a:avLst/>
                <a:gdLst>
                  <a:gd name="T0" fmla="*/ 297 w 305"/>
                  <a:gd name="T1" fmla="*/ 0 h 138"/>
                  <a:gd name="T2" fmla="*/ 301 w 305"/>
                  <a:gd name="T3" fmla="*/ 14 h 138"/>
                  <a:gd name="T4" fmla="*/ 303 w 305"/>
                  <a:gd name="T5" fmla="*/ 40 h 138"/>
                  <a:gd name="T6" fmla="*/ 304 w 305"/>
                  <a:gd name="T7" fmla="*/ 58 h 138"/>
                  <a:gd name="T8" fmla="*/ 297 w 305"/>
                  <a:gd name="T9" fmla="*/ 114 h 138"/>
                  <a:gd name="T10" fmla="*/ 264 w 305"/>
                  <a:gd name="T11" fmla="*/ 119 h 138"/>
                  <a:gd name="T12" fmla="*/ 247 w 305"/>
                  <a:gd name="T13" fmla="*/ 121 h 138"/>
                  <a:gd name="T14" fmla="*/ 209 w 305"/>
                  <a:gd name="T15" fmla="*/ 123 h 138"/>
                  <a:gd name="T16" fmla="*/ 188 w 305"/>
                  <a:gd name="T17" fmla="*/ 127 h 138"/>
                  <a:gd name="T18" fmla="*/ 168 w 305"/>
                  <a:gd name="T19" fmla="*/ 131 h 138"/>
                  <a:gd name="T20" fmla="*/ 100 w 305"/>
                  <a:gd name="T21" fmla="*/ 134 h 138"/>
                  <a:gd name="T22" fmla="*/ 79 w 305"/>
                  <a:gd name="T23" fmla="*/ 135 h 138"/>
                  <a:gd name="T24" fmla="*/ 28 w 305"/>
                  <a:gd name="T25" fmla="*/ 135 h 138"/>
                  <a:gd name="T26" fmla="*/ 8 w 305"/>
                  <a:gd name="T27" fmla="*/ 132 h 138"/>
                  <a:gd name="T28" fmla="*/ 1 w 305"/>
                  <a:gd name="T29" fmla="*/ 129 h 138"/>
                  <a:gd name="T30" fmla="*/ 7 w 305"/>
                  <a:gd name="T31" fmla="*/ 106 h 138"/>
                  <a:gd name="T32" fmla="*/ 21 w 305"/>
                  <a:gd name="T33" fmla="*/ 78 h 138"/>
                  <a:gd name="T34" fmla="*/ 31 w 305"/>
                  <a:gd name="T35" fmla="*/ 69 h 138"/>
                  <a:gd name="T36" fmla="*/ 54 w 305"/>
                  <a:gd name="T37" fmla="*/ 54 h 138"/>
                  <a:gd name="T38" fmla="*/ 67 w 305"/>
                  <a:gd name="T39" fmla="*/ 45 h 138"/>
                  <a:gd name="T40" fmla="*/ 90 w 305"/>
                  <a:gd name="T41" fmla="*/ 35 h 138"/>
                  <a:gd name="T42" fmla="*/ 118 w 305"/>
                  <a:gd name="T43" fmla="*/ 20 h 138"/>
                  <a:gd name="T44" fmla="*/ 127 w 305"/>
                  <a:gd name="T45" fmla="*/ 14 h 138"/>
                  <a:gd name="T46" fmla="*/ 135 w 305"/>
                  <a:gd name="T47" fmla="*/ 14 h 138"/>
                  <a:gd name="T48" fmla="*/ 175 w 305"/>
                  <a:gd name="T49" fmla="*/ 24 h 138"/>
                  <a:gd name="T50" fmla="*/ 202 w 305"/>
                  <a:gd name="T51" fmla="*/ 23 h 138"/>
                  <a:gd name="T52" fmla="*/ 216 w 305"/>
                  <a:gd name="T53" fmla="*/ 20 h 138"/>
                  <a:gd name="T54" fmla="*/ 253 w 305"/>
                  <a:gd name="T55" fmla="*/ 16 h 138"/>
                  <a:gd name="T56" fmla="*/ 268 w 305"/>
                  <a:gd name="T57" fmla="*/ 13 h 138"/>
                  <a:gd name="T58" fmla="*/ 297 w 305"/>
                  <a:gd name="T59" fmla="*/ 0 h 1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305" h="138">
                    <a:moveTo>
                      <a:pt x="297" y="0"/>
                    </a:moveTo>
                    <a:cubicBezTo>
                      <a:pt x="299" y="6"/>
                      <a:pt x="300" y="10"/>
                      <a:pt x="301" y="14"/>
                    </a:cubicBezTo>
                    <a:cubicBezTo>
                      <a:pt x="302" y="22"/>
                      <a:pt x="304" y="31"/>
                      <a:pt x="303" y="40"/>
                    </a:cubicBezTo>
                    <a:cubicBezTo>
                      <a:pt x="303" y="46"/>
                      <a:pt x="305" y="52"/>
                      <a:pt x="304" y="58"/>
                    </a:cubicBezTo>
                    <a:cubicBezTo>
                      <a:pt x="303" y="76"/>
                      <a:pt x="302" y="95"/>
                      <a:pt x="297" y="114"/>
                    </a:cubicBezTo>
                    <a:cubicBezTo>
                      <a:pt x="287" y="116"/>
                      <a:pt x="275" y="117"/>
                      <a:pt x="264" y="119"/>
                    </a:cubicBezTo>
                    <a:cubicBezTo>
                      <a:pt x="258" y="120"/>
                      <a:pt x="252" y="121"/>
                      <a:pt x="247" y="121"/>
                    </a:cubicBezTo>
                    <a:cubicBezTo>
                      <a:pt x="234" y="122"/>
                      <a:pt x="222" y="122"/>
                      <a:pt x="209" y="123"/>
                    </a:cubicBezTo>
                    <a:cubicBezTo>
                      <a:pt x="202" y="124"/>
                      <a:pt x="195" y="125"/>
                      <a:pt x="188" y="127"/>
                    </a:cubicBezTo>
                    <a:cubicBezTo>
                      <a:pt x="181" y="128"/>
                      <a:pt x="174" y="130"/>
                      <a:pt x="168" y="131"/>
                    </a:cubicBezTo>
                    <a:cubicBezTo>
                      <a:pt x="145" y="134"/>
                      <a:pt x="122" y="135"/>
                      <a:pt x="100" y="134"/>
                    </a:cubicBezTo>
                    <a:cubicBezTo>
                      <a:pt x="93" y="133"/>
                      <a:pt x="86" y="134"/>
                      <a:pt x="79" y="135"/>
                    </a:cubicBezTo>
                    <a:cubicBezTo>
                      <a:pt x="62" y="137"/>
                      <a:pt x="45" y="138"/>
                      <a:pt x="28" y="135"/>
                    </a:cubicBezTo>
                    <a:cubicBezTo>
                      <a:pt x="21" y="134"/>
                      <a:pt x="15" y="133"/>
                      <a:pt x="8" y="132"/>
                    </a:cubicBezTo>
                    <a:cubicBezTo>
                      <a:pt x="6" y="131"/>
                      <a:pt x="3" y="130"/>
                      <a:pt x="1" y="129"/>
                    </a:cubicBezTo>
                    <a:cubicBezTo>
                      <a:pt x="0" y="120"/>
                      <a:pt x="4" y="113"/>
                      <a:pt x="7" y="106"/>
                    </a:cubicBezTo>
                    <a:cubicBezTo>
                      <a:pt x="11" y="96"/>
                      <a:pt x="16" y="87"/>
                      <a:pt x="21" y="78"/>
                    </a:cubicBezTo>
                    <a:cubicBezTo>
                      <a:pt x="23" y="74"/>
                      <a:pt x="27" y="72"/>
                      <a:pt x="31" y="69"/>
                    </a:cubicBezTo>
                    <a:cubicBezTo>
                      <a:pt x="39" y="65"/>
                      <a:pt x="46" y="59"/>
                      <a:pt x="54" y="54"/>
                    </a:cubicBezTo>
                    <a:cubicBezTo>
                      <a:pt x="59" y="52"/>
                      <a:pt x="63" y="48"/>
                      <a:pt x="67" y="45"/>
                    </a:cubicBezTo>
                    <a:cubicBezTo>
                      <a:pt x="74" y="41"/>
                      <a:pt x="82" y="37"/>
                      <a:pt x="90" y="35"/>
                    </a:cubicBezTo>
                    <a:cubicBezTo>
                      <a:pt x="101" y="32"/>
                      <a:pt x="109" y="25"/>
                      <a:pt x="118" y="20"/>
                    </a:cubicBezTo>
                    <a:cubicBezTo>
                      <a:pt x="122" y="19"/>
                      <a:pt x="125" y="16"/>
                      <a:pt x="127" y="14"/>
                    </a:cubicBezTo>
                    <a:cubicBezTo>
                      <a:pt x="130" y="12"/>
                      <a:pt x="132" y="12"/>
                      <a:pt x="135" y="14"/>
                    </a:cubicBezTo>
                    <a:cubicBezTo>
                      <a:pt x="147" y="22"/>
                      <a:pt x="160" y="25"/>
                      <a:pt x="175" y="24"/>
                    </a:cubicBezTo>
                    <a:cubicBezTo>
                      <a:pt x="184" y="24"/>
                      <a:pt x="193" y="23"/>
                      <a:pt x="202" y="23"/>
                    </a:cubicBezTo>
                    <a:cubicBezTo>
                      <a:pt x="207" y="22"/>
                      <a:pt x="211" y="20"/>
                      <a:pt x="216" y="20"/>
                    </a:cubicBezTo>
                    <a:cubicBezTo>
                      <a:pt x="228" y="18"/>
                      <a:pt x="241" y="17"/>
                      <a:pt x="253" y="16"/>
                    </a:cubicBezTo>
                    <a:cubicBezTo>
                      <a:pt x="258" y="15"/>
                      <a:pt x="263" y="14"/>
                      <a:pt x="268" y="13"/>
                    </a:cubicBezTo>
                    <a:cubicBezTo>
                      <a:pt x="278" y="11"/>
                      <a:pt x="288" y="7"/>
                      <a:pt x="297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16" name="Freeform 14"/>
              <p:cNvSpPr>
                <a:spLocks/>
              </p:cNvSpPr>
              <p:nvPr/>
            </p:nvSpPr>
            <p:spPr bwMode="auto">
              <a:xfrm>
                <a:off x="2028" y="546"/>
                <a:ext cx="324" cy="505"/>
              </a:xfrm>
              <a:custGeom>
                <a:avLst/>
                <a:gdLst>
                  <a:gd name="T0" fmla="*/ 92 w 180"/>
                  <a:gd name="T1" fmla="*/ 278 h 281"/>
                  <a:gd name="T2" fmla="*/ 67 w 180"/>
                  <a:gd name="T3" fmla="*/ 280 h 281"/>
                  <a:gd name="T4" fmla="*/ 47 w 180"/>
                  <a:gd name="T5" fmla="*/ 271 h 281"/>
                  <a:gd name="T6" fmla="*/ 45 w 180"/>
                  <a:gd name="T7" fmla="*/ 264 h 281"/>
                  <a:gd name="T8" fmla="*/ 47 w 180"/>
                  <a:gd name="T9" fmla="*/ 254 h 281"/>
                  <a:gd name="T10" fmla="*/ 49 w 180"/>
                  <a:gd name="T11" fmla="*/ 226 h 281"/>
                  <a:gd name="T12" fmla="*/ 47 w 180"/>
                  <a:gd name="T13" fmla="*/ 200 h 281"/>
                  <a:gd name="T14" fmla="*/ 45 w 180"/>
                  <a:gd name="T15" fmla="*/ 174 h 281"/>
                  <a:gd name="T16" fmla="*/ 34 w 180"/>
                  <a:gd name="T17" fmla="*/ 146 h 281"/>
                  <a:gd name="T18" fmla="*/ 23 w 180"/>
                  <a:gd name="T19" fmla="*/ 121 h 281"/>
                  <a:gd name="T20" fmla="*/ 23 w 180"/>
                  <a:gd name="T21" fmla="*/ 117 h 281"/>
                  <a:gd name="T22" fmla="*/ 28 w 180"/>
                  <a:gd name="T23" fmla="*/ 110 h 281"/>
                  <a:gd name="T24" fmla="*/ 35 w 180"/>
                  <a:gd name="T25" fmla="*/ 84 h 281"/>
                  <a:gd name="T26" fmla="*/ 23 w 180"/>
                  <a:gd name="T27" fmla="*/ 48 h 281"/>
                  <a:gd name="T28" fmla="*/ 15 w 180"/>
                  <a:gd name="T29" fmla="*/ 39 h 281"/>
                  <a:gd name="T30" fmla="*/ 0 w 180"/>
                  <a:gd name="T31" fmla="*/ 27 h 281"/>
                  <a:gd name="T32" fmla="*/ 25 w 180"/>
                  <a:gd name="T33" fmla="*/ 6 h 281"/>
                  <a:gd name="T34" fmla="*/ 72 w 180"/>
                  <a:gd name="T35" fmla="*/ 4 h 281"/>
                  <a:gd name="T36" fmla="*/ 87 w 180"/>
                  <a:gd name="T37" fmla="*/ 8 h 281"/>
                  <a:gd name="T38" fmla="*/ 113 w 180"/>
                  <a:gd name="T39" fmla="*/ 28 h 281"/>
                  <a:gd name="T40" fmla="*/ 134 w 180"/>
                  <a:gd name="T41" fmla="*/ 74 h 281"/>
                  <a:gd name="T42" fmla="*/ 139 w 180"/>
                  <a:gd name="T43" fmla="*/ 112 h 281"/>
                  <a:gd name="T44" fmla="*/ 141 w 180"/>
                  <a:gd name="T45" fmla="*/ 122 h 281"/>
                  <a:gd name="T46" fmla="*/ 144 w 180"/>
                  <a:gd name="T47" fmla="*/ 141 h 281"/>
                  <a:gd name="T48" fmla="*/ 180 w 180"/>
                  <a:gd name="T49" fmla="*/ 168 h 281"/>
                  <a:gd name="T50" fmla="*/ 172 w 180"/>
                  <a:gd name="T51" fmla="*/ 181 h 281"/>
                  <a:gd name="T52" fmla="*/ 153 w 180"/>
                  <a:gd name="T53" fmla="*/ 188 h 281"/>
                  <a:gd name="T54" fmla="*/ 124 w 180"/>
                  <a:gd name="T55" fmla="*/ 181 h 281"/>
                  <a:gd name="T56" fmla="*/ 120 w 180"/>
                  <a:gd name="T57" fmla="*/ 180 h 281"/>
                  <a:gd name="T58" fmla="*/ 116 w 180"/>
                  <a:gd name="T59" fmla="*/ 182 h 281"/>
                  <a:gd name="T60" fmla="*/ 117 w 180"/>
                  <a:gd name="T61" fmla="*/ 187 h 281"/>
                  <a:gd name="T62" fmla="*/ 135 w 180"/>
                  <a:gd name="T63" fmla="*/ 204 h 281"/>
                  <a:gd name="T64" fmla="*/ 154 w 180"/>
                  <a:gd name="T65" fmla="*/ 216 h 281"/>
                  <a:gd name="T66" fmla="*/ 175 w 180"/>
                  <a:gd name="T67" fmla="*/ 221 h 281"/>
                  <a:gd name="T68" fmla="*/ 168 w 180"/>
                  <a:gd name="T69" fmla="*/ 232 h 281"/>
                  <a:gd name="T70" fmla="*/ 156 w 180"/>
                  <a:gd name="T71" fmla="*/ 241 h 281"/>
                  <a:gd name="T72" fmla="*/ 148 w 180"/>
                  <a:gd name="T73" fmla="*/ 245 h 281"/>
                  <a:gd name="T74" fmla="*/ 103 w 180"/>
                  <a:gd name="T75" fmla="*/ 239 h 281"/>
                  <a:gd name="T76" fmla="*/ 91 w 180"/>
                  <a:gd name="T77" fmla="*/ 230 h 281"/>
                  <a:gd name="T78" fmla="*/ 81 w 180"/>
                  <a:gd name="T79" fmla="*/ 233 h 281"/>
                  <a:gd name="T80" fmla="*/ 83 w 180"/>
                  <a:gd name="T81" fmla="*/ 263 h 281"/>
                  <a:gd name="T82" fmla="*/ 92 w 180"/>
                  <a:gd name="T83" fmla="*/ 278 h 28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180" h="281">
                    <a:moveTo>
                      <a:pt x="92" y="278"/>
                    </a:moveTo>
                    <a:cubicBezTo>
                      <a:pt x="84" y="280"/>
                      <a:pt x="75" y="281"/>
                      <a:pt x="67" y="280"/>
                    </a:cubicBezTo>
                    <a:cubicBezTo>
                      <a:pt x="59" y="279"/>
                      <a:pt x="53" y="275"/>
                      <a:pt x="47" y="271"/>
                    </a:cubicBezTo>
                    <a:cubicBezTo>
                      <a:pt x="46" y="269"/>
                      <a:pt x="45" y="266"/>
                      <a:pt x="45" y="264"/>
                    </a:cubicBezTo>
                    <a:cubicBezTo>
                      <a:pt x="45" y="261"/>
                      <a:pt x="46" y="258"/>
                      <a:pt x="47" y="254"/>
                    </a:cubicBezTo>
                    <a:cubicBezTo>
                      <a:pt x="49" y="245"/>
                      <a:pt x="48" y="235"/>
                      <a:pt x="49" y="226"/>
                    </a:cubicBezTo>
                    <a:cubicBezTo>
                      <a:pt x="49" y="217"/>
                      <a:pt x="47" y="208"/>
                      <a:pt x="47" y="200"/>
                    </a:cubicBezTo>
                    <a:cubicBezTo>
                      <a:pt x="47" y="191"/>
                      <a:pt x="46" y="182"/>
                      <a:pt x="45" y="174"/>
                    </a:cubicBezTo>
                    <a:cubicBezTo>
                      <a:pt x="43" y="164"/>
                      <a:pt x="39" y="154"/>
                      <a:pt x="34" y="146"/>
                    </a:cubicBezTo>
                    <a:cubicBezTo>
                      <a:pt x="29" y="138"/>
                      <a:pt x="26" y="129"/>
                      <a:pt x="23" y="121"/>
                    </a:cubicBezTo>
                    <a:cubicBezTo>
                      <a:pt x="22" y="120"/>
                      <a:pt x="22" y="118"/>
                      <a:pt x="23" y="117"/>
                    </a:cubicBezTo>
                    <a:cubicBezTo>
                      <a:pt x="25" y="114"/>
                      <a:pt x="26" y="112"/>
                      <a:pt x="28" y="110"/>
                    </a:cubicBezTo>
                    <a:cubicBezTo>
                      <a:pt x="35" y="102"/>
                      <a:pt x="36" y="93"/>
                      <a:pt x="35" y="84"/>
                    </a:cubicBezTo>
                    <a:cubicBezTo>
                      <a:pt x="34" y="71"/>
                      <a:pt x="30" y="59"/>
                      <a:pt x="23" y="48"/>
                    </a:cubicBezTo>
                    <a:cubicBezTo>
                      <a:pt x="21" y="45"/>
                      <a:pt x="18" y="42"/>
                      <a:pt x="15" y="39"/>
                    </a:cubicBezTo>
                    <a:cubicBezTo>
                      <a:pt x="10" y="35"/>
                      <a:pt x="6" y="31"/>
                      <a:pt x="0" y="27"/>
                    </a:cubicBezTo>
                    <a:cubicBezTo>
                      <a:pt x="7" y="17"/>
                      <a:pt x="14" y="9"/>
                      <a:pt x="25" y="6"/>
                    </a:cubicBezTo>
                    <a:cubicBezTo>
                      <a:pt x="41" y="2"/>
                      <a:pt x="56" y="0"/>
                      <a:pt x="72" y="4"/>
                    </a:cubicBezTo>
                    <a:cubicBezTo>
                      <a:pt x="77" y="6"/>
                      <a:pt x="82" y="6"/>
                      <a:pt x="87" y="8"/>
                    </a:cubicBezTo>
                    <a:cubicBezTo>
                      <a:pt x="98" y="12"/>
                      <a:pt x="107" y="19"/>
                      <a:pt x="113" y="28"/>
                    </a:cubicBezTo>
                    <a:cubicBezTo>
                      <a:pt x="122" y="43"/>
                      <a:pt x="130" y="57"/>
                      <a:pt x="134" y="74"/>
                    </a:cubicBezTo>
                    <a:cubicBezTo>
                      <a:pt x="136" y="86"/>
                      <a:pt x="138" y="99"/>
                      <a:pt x="139" y="112"/>
                    </a:cubicBezTo>
                    <a:cubicBezTo>
                      <a:pt x="140" y="115"/>
                      <a:pt x="141" y="119"/>
                      <a:pt x="141" y="122"/>
                    </a:cubicBezTo>
                    <a:cubicBezTo>
                      <a:pt x="142" y="128"/>
                      <a:pt x="143" y="135"/>
                      <a:pt x="144" y="141"/>
                    </a:cubicBezTo>
                    <a:cubicBezTo>
                      <a:pt x="149" y="157"/>
                      <a:pt x="162" y="168"/>
                      <a:pt x="180" y="168"/>
                    </a:cubicBezTo>
                    <a:cubicBezTo>
                      <a:pt x="180" y="174"/>
                      <a:pt x="176" y="178"/>
                      <a:pt x="172" y="181"/>
                    </a:cubicBezTo>
                    <a:cubicBezTo>
                      <a:pt x="167" y="186"/>
                      <a:pt x="161" y="188"/>
                      <a:pt x="153" y="188"/>
                    </a:cubicBezTo>
                    <a:cubicBezTo>
                      <a:pt x="143" y="188"/>
                      <a:pt x="133" y="187"/>
                      <a:pt x="124" y="181"/>
                    </a:cubicBezTo>
                    <a:cubicBezTo>
                      <a:pt x="123" y="180"/>
                      <a:pt x="121" y="180"/>
                      <a:pt x="120" y="180"/>
                    </a:cubicBezTo>
                    <a:cubicBezTo>
                      <a:pt x="118" y="180"/>
                      <a:pt x="116" y="181"/>
                      <a:pt x="116" y="182"/>
                    </a:cubicBezTo>
                    <a:cubicBezTo>
                      <a:pt x="115" y="184"/>
                      <a:pt x="116" y="186"/>
                      <a:pt x="117" y="187"/>
                    </a:cubicBezTo>
                    <a:cubicBezTo>
                      <a:pt x="124" y="191"/>
                      <a:pt x="129" y="198"/>
                      <a:pt x="135" y="204"/>
                    </a:cubicBezTo>
                    <a:cubicBezTo>
                      <a:pt x="140" y="209"/>
                      <a:pt x="146" y="214"/>
                      <a:pt x="154" y="216"/>
                    </a:cubicBezTo>
                    <a:cubicBezTo>
                      <a:pt x="161" y="218"/>
                      <a:pt x="167" y="220"/>
                      <a:pt x="175" y="221"/>
                    </a:cubicBezTo>
                    <a:cubicBezTo>
                      <a:pt x="175" y="226"/>
                      <a:pt x="171" y="229"/>
                      <a:pt x="168" y="232"/>
                    </a:cubicBezTo>
                    <a:cubicBezTo>
                      <a:pt x="164" y="235"/>
                      <a:pt x="160" y="239"/>
                      <a:pt x="156" y="241"/>
                    </a:cubicBezTo>
                    <a:cubicBezTo>
                      <a:pt x="154" y="243"/>
                      <a:pt x="151" y="245"/>
                      <a:pt x="148" y="245"/>
                    </a:cubicBezTo>
                    <a:cubicBezTo>
                      <a:pt x="133" y="246"/>
                      <a:pt x="117" y="246"/>
                      <a:pt x="103" y="239"/>
                    </a:cubicBezTo>
                    <a:cubicBezTo>
                      <a:pt x="98" y="237"/>
                      <a:pt x="94" y="234"/>
                      <a:pt x="91" y="230"/>
                    </a:cubicBezTo>
                    <a:cubicBezTo>
                      <a:pt x="86" y="227"/>
                      <a:pt x="82" y="228"/>
                      <a:pt x="81" y="233"/>
                    </a:cubicBezTo>
                    <a:cubicBezTo>
                      <a:pt x="78" y="243"/>
                      <a:pt x="78" y="253"/>
                      <a:pt x="83" y="263"/>
                    </a:cubicBezTo>
                    <a:cubicBezTo>
                      <a:pt x="86" y="268"/>
                      <a:pt x="89" y="273"/>
                      <a:pt x="92" y="278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17" name="Freeform 15"/>
              <p:cNvSpPr>
                <a:spLocks/>
              </p:cNvSpPr>
              <p:nvPr/>
            </p:nvSpPr>
            <p:spPr bwMode="auto">
              <a:xfrm>
                <a:off x="2744" y="3404"/>
                <a:ext cx="344" cy="545"/>
              </a:xfrm>
              <a:custGeom>
                <a:avLst/>
                <a:gdLst>
                  <a:gd name="T0" fmla="*/ 40 w 191"/>
                  <a:gd name="T1" fmla="*/ 303 h 303"/>
                  <a:gd name="T2" fmla="*/ 18 w 191"/>
                  <a:gd name="T3" fmla="*/ 283 h 303"/>
                  <a:gd name="T4" fmla="*/ 1 w 191"/>
                  <a:gd name="T5" fmla="*/ 244 h 303"/>
                  <a:gd name="T6" fmla="*/ 2 w 191"/>
                  <a:gd name="T7" fmla="*/ 232 h 303"/>
                  <a:gd name="T8" fmla="*/ 7 w 191"/>
                  <a:gd name="T9" fmla="*/ 190 h 303"/>
                  <a:gd name="T10" fmla="*/ 11 w 191"/>
                  <a:gd name="T11" fmla="*/ 163 h 303"/>
                  <a:gd name="T12" fmla="*/ 15 w 191"/>
                  <a:gd name="T13" fmla="*/ 138 h 303"/>
                  <a:gd name="T14" fmla="*/ 20 w 191"/>
                  <a:gd name="T15" fmla="*/ 137 h 303"/>
                  <a:gd name="T16" fmla="*/ 59 w 191"/>
                  <a:gd name="T17" fmla="*/ 126 h 303"/>
                  <a:gd name="T18" fmla="*/ 95 w 191"/>
                  <a:gd name="T19" fmla="*/ 93 h 303"/>
                  <a:gd name="T20" fmla="*/ 111 w 191"/>
                  <a:gd name="T21" fmla="*/ 74 h 303"/>
                  <a:gd name="T22" fmla="*/ 116 w 191"/>
                  <a:gd name="T23" fmla="*/ 67 h 303"/>
                  <a:gd name="T24" fmla="*/ 138 w 191"/>
                  <a:gd name="T25" fmla="*/ 8 h 303"/>
                  <a:gd name="T26" fmla="*/ 139 w 191"/>
                  <a:gd name="T27" fmla="*/ 3 h 303"/>
                  <a:gd name="T28" fmla="*/ 140 w 191"/>
                  <a:gd name="T29" fmla="*/ 0 h 303"/>
                  <a:gd name="T30" fmla="*/ 155 w 191"/>
                  <a:gd name="T31" fmla="*/ 9 h 303"/>
                  <a:gd name="T32" fmla="*/ 176 w 191"/>
                  <a:gd name="T33" fmla="*/ 29 h 303"/>
                  <a:gd name="T34" fmla="*/ 182 w 191"/>
                  <a:gd name="T35" fmla="*/ 39 h 303"/>
                  <a:gd name="T36" fmla="*/ 185 w 191"/>
                  <a:gd name="T37" fmla="*/ 46 h 303"/>
                  <a:gd name="T38" fmla="*/ 188 w 191"/>
                  <a:gd name="T39" fmla="*/ 73 h 303"/>
                  <a:gd name="T40" fmla="*/ 176 w 191"/>
                  <a:gd name="T41" fmla="*/ 107 h 303"/>
                  <a:gd name="T42" fmla="*/ 156 w 191"/>
                  <a:gd name="T43" fmla="*/ 146 h 303"/>
                  <a:gd name="T44" fmla="*/ 141 w 191"/>
                  <a:gd name="T45" fmla="*/ 177 h 303"/>
                  <a:gd name="T46" fmla="*/ 131 w 191"/>
                  <a:gd name="T47" fmla="*/ 193 h 303"/>
                  <a:gd name="T48" fmla="*/ 113 w 191"/>
                  <a:gd name="T49" fmla="*/ 223 h 303"/>
                  <a:gd name="T50" fmla="*/ 88 w 191"/>
                  <a:gd name="T51" fmla="*/ 256 h 303"/>
                  <a:gd name="T52" fmla="*/ 67 w 191"/>
                  <a:gd name="T53" fmla="*/ 278 h 303"/>
                  <a:gd name="T54" fmla="*/ 48 w 191"/>
                  <a:gd name="T55" fmla="*/ 294 h 303"/>
                  <a:gd name="T56" fmla="*/ 40 w 191"/>
                  <a:gd name="T57" fmla="*/ 303 h 30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191" h="303">
                    <a:moveTo>
                      <a:pt x="40" y="303"/>
                    </a:moveTo>
                    <a:cubicBezTo>
                      <a:pt x="31" y="299"/>
                      <a:pt x="25" y="291"/>
                      <a:pt x="18" y="283"/>
                    </a:cubicBezTo>
                    <a:cubicBezTo>
                      <a:pt x="8" y="272"/>
                      <a:pt x="4" y="259"/>
                      <a:pt x="1" y="244"/>
                    </a:cubicBezTo>
                    <a:cubicBezTo>
                      <a:pt x="0" y="241"/>
                      <a:pt x="1" y="236"/>
                      <a:pt x="2" y="232"/>
                    </a:cubicBezTo>
                    <a:cubicBezTo>
                      <a:pt x="3" y="218"/>
                      <a:pt x="5" y="204"/>
                      <a:pt x="7" y="190"/>
                    </a:cubicBezTo>
                    <a:cubicBezTo>
                      <a:pt x="8" y="181"/>
                      <a:pt x="10" y="172"/>
                      <a:pt x="11" y="163"/>
                    </a:cubicBezTo>
                    <a:cubicBezTo>
                      <a:pt x="12" y="155"/>
                      <a:pt x="13" y="146"/>
                      <a:pt x="15" y="138"/>
                    </a:cubicBezTo>
                    <a:cubicBezTo>
                      <a:pt x="17" y="137"/>
                      <a:pt x="18" y="137"/>
                      <a:pt x="20" y="137"/>
                    </a:cubicBezTo>
                    <a:cubicBezTo>
                      <a:pt x="34" y="138"/>
                      <a:pt x="47" y="133"/>
                      <a:pt x="59" y="126"/>
                    </a:cubicBezTo>
                    <a:cubicBezTo>
                      <a:pt x="73" y="118"/>
                      <a:pt x="85" y="107"/>
                      <a:pt x="95" y="93"/>
                    </a:cubicBezTo>
                    <a:cubicBezTo>
                      <a:pt x="100" y="87"/>
                      <a:pt x="106" y="81"/>
                      <a:pt x="111" y="74"/>
                    </a:cubicBezTo>
                    <a:cubicBezTo>
                      <a:pt x="113" y="72"/>
                      <a:pt x="115" y="69"/>
                      <a:pt x="116" y="67"/>
                    </a:cubicBezTo>
                    <a:cubicBezTo>
                      <a:pt x="128" y="49"/>
                      <a:pt x="135" y="29"/>
                      <a:pt x="138" y="8"/>
                    </a:cubicBezTo>
                    <a:cubicBezTo>
                      <a:pt x="138" y="6"/>
                      <a:pt x="138" y="4"/>
                      <a:pt x="139" y="3"/>
                    </a:cubicBezTo>
                    <a:cubicBezTo>
                      <a:pt x="139" y="2"/>
                      <a:pt x="140" y="1"/>
                      <a:pt x="140" y="0"/>
                    </a:cubicBezTo>
                    <a:cubicBezTo>
                      <a:pt x="146" y="1"/>
                      <a:pt x="151" y="5"/>
                      <a:pt x="155" y="9"/>
                    </a:cubicBezTo>
                    <a:cubicBezTo>
                      <a:pt x="162" y="15"/>
                      <a:pt x="169" y="22"/>
                      <a:pt x="176" y="29"/>
                    </a:cubicBezTo>
                    <a:cubicBezTo>
                      <a:pt x="179" y="31"/>
                      <a:pt x="180" y="35"/>
                      <a:pt x="182" y="39"/>
                    </a:cubicBezTo>
                    <a:cubicBezTo>
                      <a:pt x="183" y="41"/>
                      <a:pt x="183" y="44"/>
                      <a:pt x="185" y="46"/>
                    </a:cubicBezTo>
                    <a:cubicBezTo>
                      <a:pt x="191" y="55"/>
                      <a:pt x="190" y="64"/>
                      <a:pt x="188" y="73"/>
                    </a:cubicBezTo>
                    <a:cubicBezTo>
                      <a:pt x="184" y="85"/>
                      <a:pt x="181" y="96"/>
                      <a:pt x="176" y="107"/>
                    </a:cubicBezTo>
                    <a:cubicBezTo>
                      <a:pt x="170" y="120"/>
                      <a:pt x="163" y="133"/>
                      <a:pt x="156" y="146"/>
                    </a:cubicBezTo>
                    <a:cubicBezTo>
                      <a:pt x="151" y="156"/>
                      <a:pt x="146" y="166"/>
                      <a:pt x="141" y="177"/>
                    </a:cubicBezTo>
                    <a:cubicBezTo>
                      <a:pt x="138" y="182"/>
                      <a:pt x="134" y="187"/>
                      <a:pt x="131" y="193"/>
                    </a:cubicBezTo>
                    <a:cubicBezTo>
                      <a:pt x="125" y="203"/>
                      <a:pt x="119" y="214"/>
                      <a:pt x="113" y="223"/>
                    </a:cubicBezTo>
                    <a:cubicBezTo>
                      <a:pt x="105" y="235"/>
                      <a:pt x="96" y="245"/>
                      <a:pt x="88" y="256"/>
                    </a:cubicBezTo>
                    <a:cubicBezTo>
                      <a:pt x="81" y="263"/>
                      <a:pt x="74" y="271"/>
                      <a:pt x="67" y="278"/>
                    </a:cubicBezTo>
                    <a:cubicBezTo>
                      <a:pt x="61" y="284"/>
                      <a:pt x="54" y="289"/>
                      <a:pt x="48" y="294"/>
                    </a:cubicBezTo>
                    <a:cubicBezTo>
                      <a:pt x="45" y="296"/>
                      <a:pt x="43" y="299"/>
                      <a:pt x="40" y="303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18" name="Freeform 16"/>
              <p:cNvSpPr>
                <a:spLocks/>
              </p:cNvSpPr>
              <p:nvPr/>
            </p:nvSpPr>
            <p:spPr bwMode="auto">
              <a:xfrm>
                <a:off x="1945" y="2398"/>
                <a:ext cx="256" cy="351"/>
              </a:xfrm>
              <a:custGeom>
                <a:avLst/>
                <a:gdLst>
                  <a:gd name="T0" fmla="*/ 93 w 142"/>
                  <a:gd name="T1" fmla="*/ 146 h 195"/>
                  <a:gd name="T2" fmla="*/ 86 w 142"/>
                  <a:gd name="T3" fmla="*/ 161 h 195"/>
                  <a:gd name="T4" fmla="*/ 92 w 142"/>
                  <a:gd name="T5" fmla="*/ 182 h 195"/>
                  <a:gd name="T6" fmla="*/ 94 w 142"/>
                  <a:gd name="T7" fmla="*/ 186 h 195"/>
                  <a:gd name="T8" fmla="*/ 88 w 142"/>
                  <a:gd name="T9" fmla="*/ 193 h 195"/>
                  <a:gd name="T10" fmla="*/ 71 w 142"/>
                  <a:gd name="T11" fmla="*/ 191 h 195"/>
                  <a:gd name="T12" fmla="*/ 64 w 142"/>
                  <a:gd name="T13" fmla="*/ 182 h 195"/>
                  <a:gd name="T14" fmla="*/ 61 w 142"/>
                  <a:gd name="T15" fmla="*/ 144 h 195"/>
                  <a:gd name="T16" fmla="*/ 61 w 142"/>
                  <a:gd name="T17" fmla="*/ 137 h 195"/>
                  <a:gd name="T18" fmla="*/ 55 w 142"/>
                  <a:gd name="T19" fmla="*/ 137 h 195"/>
                  <a:gd name="T20" fmla="*/ 51 w 142"/>
                  <a:gd name="T21" fmla="*/ 144 h 195"/>
                  <a:gd name="T22" fmla="*/ 55 w 142"/>
                  <a:gd name="T23" fmla="*/ 173 h 195"/>
                  <a:gd name="T24" fmla="*/ 54 w 142"/>
                  <a:gd name="T25" fmla="*/ 185 h 195"/>
                  <a:gd name="T26" fmla="*/ 48 w 142"/>
                  <a:gd name="T27" fmla="*/ 185 h 195"/>
                  <a:gd name="T28" fmla="*/ 31 w 142"/>
                  <a:gd name="T29" fmla="*/ 175 h 195"/>
                  <a:gd name="T30" fmla="*/ 28 w 142"/>
                  <a:gd name="T31" fmla="*/ 171 h 195"/>
                  <a:gd name="T32" fmla="*/ 25 w 142"/>
                  <a:gd name="T33" fmla="*/ 138 h 195"/>
                  <a:gd name="T34" fmla="*/ 25 w 142"/>
                  <a:gd name="T35" fmla="*/ 126 h 195"/>
                  <a:gd name="T36" fmla="*/ 21 w 142"/>
                  <a:gd name="T37" fmla="*/ 121 h 195"/>
                  <a:gd name="T38" fmla="*/ 17 w 142"/>
                  <a:gd name="T39" fmla="*/ 125 h 195"/>
                  <a:gd name="T40" fmla="*/ 16 w 142"/>
                  <a:gd name="T41" fmla="*/ 149 h 195"/>
                  <a:gd name="T42" fmla="*/ 16 w 142"/>
                  <a:gd name="T43" fmla="*/ 158 h 195"/>
                  <a:gd name="T44" fmla="*/ 1 w 142"/>
                  <a:gd name="T45" fmla="*/ 134 h 195"/>
                  <a:gd name="T46" fmla="*/ 0 w 142"/>
                  <a:gd name="T47" fmla="*/ 88 h 195"/>
                  <a:gd name="T48" fmla="*/ 2 w 142"/>
                  <a:gd name="T49" fmla="*/ 82 h 195"/>
                  <a:gd name="T50" fmla="*/ 4 w 142"/>
                  <a:gd name="T51" fmla="*/ 75 h 195"/>
                  <a:gd name="T52" fmla="*/ 7 w 142"/>
                  <a:gd name="T53" fmla="*/ 68 h 195"/>
                  <a:gd name="T54" fmla="*/ 22 w 142"/>
                  <a:gd name="T55" fmla="*/ 36 h 195"/>
                  <a:gd name="T56" fmla="*/ 26 w 142"/>
                  <a:gd name="T57" fmla="*/ 26 h 195"/>
                  <a:gd name="T58" fmla="*/ 36 w 142"/>
                  <a:gd name="T59" fmla="*/ 5 h 195"/>
                  <a:gd name="T60" fmla="*/ 43 w 142"/>
                  <a:gd name="T61" fmla="*/ 1 h 195"/>
                  <a:gd name="T62" fmla="*/ 70 w 142"/>
                  <a:gd name="T63" fmla="*/ 6 h 195"/>
                  <a:gd name="T64" fmla="*/ 85 w 142"/>
                  <a:gd name="T65" fmla="*/ 11 h 195"/>
                  <a:gd name="T66" fmla="*/ 95 w 142"/>
                  <a:gd name="T67" fmla="*/ 13 h 195"/>
                  <a:gd name="T68" fmla="*/ 119 w 142"/>
                  <a:gd name="T69" fmla="*/ 21 h 195"/>
                  <a:gd name="T70" fmla="*/ 130 w 142"/>
                  <a:gd name="T71" fmla="*/ 26 h 195"/>
                  <a:gd name="T72" fmla="*/ 142 w 142"/>
                  <a:gd name="T73" fmla="*/ 36 h 195"/>
                  <a:gd name="T74" fmla="*/ 134 w 142"/>
                  <a:gd name="T75" fmla="*/ 54 h 195"/>
                  <a:gd name="T76" fmla="*/ 128 w 142"/>
                  <a:gd name="T77" fmla="*/ 71 h 195"/>
                  <a:gd name="T78" fmla="*/ 124 w 142"/>
                  <a:gd name="T79" fmla="*/ 81 h 195"/>
                  <a:gd name="T80" fmla="*/ 114 w 142"/>
                  <a:gd name="T81" fmla="*/ 107 h 195"/>
                  <a:gd name="T82" fmla="*/ 112 w 142"/>
                  <a:gd name="T83" fmla="*/ 132 h 195"/>
                  <a:gd name="T84" fmla="*/ 118 w 142"/>
                  <a:gd name="T85" fmla="*/ 165 h 195"/>
                  <a:gd name="T86" fmla="*/ 118 w 142"/>
                  <a:gd name="T87" fmla="*/ 180 h 195"/>
                  <a:gd name="T88" fmla="*/ 111 w 142"/>
                  <a:gd name="T89" fmla="*/ 189 h 195"/>
                  <a:gd name="T90" fmla="*/ 105 w 142"/>
                  <a:gd name="T91" fmla="*/ 186 h 195"/>
                  <a:gd name="T92" fmla="*/ 99 w 142"/>
                  <a:gd name="T93" fmla="*/ 175 h 195"/>
                  <a:gd name="T94" fmla="*/ 93 w 142"/>
                  <a:gd name="T95" fmla="*/ 146 h 19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142" h="195">
                    <a:moveTo>
                      <a:pt x="93" y="146"/>
                    </a:moveTo>
                    <a:cubicBezTo>
                      <a:pt x="85" y="150"/>
                      <a:pt x="84" y="155"/>
                      <a:pt x="86" y="161"/>
                    </a:cubicBezTo>
                    <a:cubicBezTo>
                      <a:pt x="88" y="168"/>
                      <a:pt x="90" y="175"/>
                      <a:pt x="92" y="182"/>
                    </a:cubicBezTo>
                    <a:cubicBezTo>
                      <a:pt x="93" y="183"/>
                      <a:pt x="93" y="185"/>
                      <a:pt x="94" y="186"/>
                    </a:cubicBezTo>
                    <a:cubicBezTo>
                      <a:pt x="92" y="188"/>
                      <a:pt x="90" y="191"/>
                      <a:pt x="88" y="193"/>
                    </a:cubicBezTo>
                    <a:cubicBezTo>
                      <a:pt x="82" y="195"/>
                      <a:pt x="77" y="193"/>
                      <a:pt x="71" y="191"/>
                    </a:cubicBezTo>
                    <a:cubicBezTo>
                      <a:pt x="67" y="190"/>
                      <a:pt x="65" y="186"/>
                      <a:pt x="64" y="182"/>
                    </a:cubicBezTo>
                    <a:cubicBezTo>
                      <a:pt x="61" y="169"/>
                      <a:pt x="60" y="157"/>
                      <a:pt x="61" y="144"/>
                    </a:cubicBezTo>
                    <a:cubicBezTo>
                      <a:pt x="61" y="142"/>
                      <a:pt x="61" y="140"/>
                      <a:pt x="61" y="137"/>
                    </a:cubicBezTo>
                    <a:cubicBezTo>
                      <a:pt x="59" y="137"/>
                      <a:pt x="56" y="136"/>
                      <a:pt x="55" y="137"/>
                    </a:cubicBezTo>
                    <a:cubicBezTo>
                      <a:pt x="54" y="139"/>
                      <a:pt x="51" y="140"/>
                      <a:pt x="51" y="144"/>
                    </a:cubicBezTo>
                    <a:cubicBezTo>
                      <a:pt x="53" y="154"/>
                      <a:pt x="53" y="163"/>
                      <a:pt x="55" y="173"/>
                    </a:cubicBezTo>
                    <a:cubicBezTo>
                      <a:pt x="55" y="177"/>
                      <a:pt x="56" y="181"/>
                      <a:pt x="54" y="185"/>
                    </a:cubicBezTo>
                    <a:cubicBezTo>
                      <a:pt x="52" y="185"/>
                      <a:pt x="50" y="185"/>
                      <a:pt x="48" y="185"/>
                    </a:cubicBezTo>
                    <a:cubicBezTo>
                      <a:pt x="42" y="182"/>
                      <a:pt x="36" y="178"/>
                      <a:pt x="31" y="175"/>
                    </a:cubicBezTo>
                    <a:cubicBezTo>
                      <a:pt x="29" y="174"/>
                      <a:pt x="28" y="172"/>
                      <a:pt x="28" y="171"/>
                    </a:cubicBezTo>
                    <a:cubicBezTo>
                      <a:pt x="26" y="160"/>
                      <a:pt x="24" y="149"/>
                      <a:pt x="25" y="138"/>
                    </a:cubicBezTo>
                    <a:cubicBezTo>
                      <a:pt x="25" y="134"/>
                      <a:pt x="25" y="130"/>
                      <a:pt x="25" y="126"/>
                    </a:cubicBezTo>
                    <a:cubicBezTo>
                      <a:pt x="25" y="123"/>
                      <a:pt x="23" y="121"/>
                      <a:pt x="21" y="121"/>
                    </a:cubicBezTo>
                    <a:cubicBezTo>
                      <a:pt x="18" y="121"/>
                      <a:pt x="17" y="122"/>
                      <a:pt x="17" y="125"/>
                    </a:cubicBezTo>
                    <a:cubicBezTo>
                      <a:pt x="15" y="133"/>
                      <a:pt x="15" y="141"/>
                      <a:pt x="16" y="149"/>
                    </a:cubicBezTo>
                    <a:cubicBezTo>
                      <a:pt x="16" y="152"/>
                      <a:pt x="16" y="154"/>
                      <a:pt x="16" y="158"/>
                    </a:cubicBezTo>
                    <a:cubicBezTo>
                      <a:pt x="8" y="151"/>
                      <a:pt x="0" y="145"/>
                      <a:pt x="1" y="134"/>
                    </a:cubicBezTo>
                    <a:cubicBezTo>
                      <a:pt x="1" y="119"/>
                      <a:pt x="0" y="103"/>
                      <a:pt x="0" y="88"/>
                    </a:cubicBezTo>
                    <a:cubicBezTo>
                      <a:pt x="0" y="86"/>
                      <a:pt x="2" y="84"/>
                      <a:pt x="2" y="82"/>
                    </a:cubicBezTo>
                    <a:cubicBezTo>
                      <a:pt x="3" y="80"/>
                      <a:pt x="3" y="77"/>
                      <a:pt x="4" y="75"/>
                    </a:cubicBezTo>
                    <a:cubicBezTo>
                      <a:pt x="5" y="73"/>
                      <a:pt x="5" y="71"/>
                      <a:pt x="7" y="68"/>
                    </a:cubicBezTo>
                    <a:cubicBezTo>
                      <a:pt x="12" y="58"/>
                      <a:pt x="18" y="47"/>
                      <a:pt x="22" y="36"/>
                    </a:cubicBezTo>
                    <a:cubicBezTo>
                      <a:pt x="23" y="32"/>
                      <a:pt x="25" y="29"/>
                      <a:pt x="26" y="26"/>
                    </a:cubicBezTo>
                    <a:cubicBezTo>
                      <a:pt x="30" y="19"/>
                      <a:pt x="33" y="12"/>
                      <a:pt x="36" y="5"/>
                    </a:cubicBezTo>
                    <a:cubicBezTo>
                      <a:pt x="37" y="1"/>
                      <a:pt x="39" y="0"/>
                      <a:pt x="43" y="1"/>
                    </a:cubicBezTo>
                    <a:cubicBezTo>
                      <a:pt x="52" y="3"/>
                      <a:pt x="61" y="4"/>
                      <a:pt x="70" y="6"/>
                    </a:cubicBezTo>
                    <a:cubicBezTo>
                      <a:pt x="75" y="7"/>
                      <a:pt x="80" y="10"/>
                      <a:pt x="85" y="11"/>
                    </a:cubicBezTo>
                    <a:cubicBezTo>
                      <a:pt x="88" y="12"/>
                      <a:pt x="92" y="13"/>
                      <a:pt x="95" y="13"/>
                    </a:cubicBezTo>
                    <a:cubicBezTo>
                      <a:pt x="103" y="15"/>
                      <a:pt x="111" y="18"/>
                      <a:pt x="119" y="21"/>
                    </a:cubicBezTo>
                    <a:cubicBezTo>
                      <a:pt x="122" y="23"/>
                      <a:pt x="126" y="25"/>
                      <a:pt x="130" y="26"/>
                    </a:cubicBezTo>
                    <a:cubicBezTo>
                      <a:pt x="134" y="29"/>
                      <a:pt x="139" y="31"/>
                      <a:pt x="142" y="36"/>
                    </a:cubicBezTo>
                    <a:cubicBezTo>
                      <a:pt x="136" y="41"/>
                      <a:pt x="135" y="48"/>
                      <a:pt x="134" y="54"/>
                    </a:cubicBezTo>
                    <a:cubicBezTo>
                      <a:pt x="132" y="60"/>
                      <a:pt x="130" y="65"/>
                      <a:pt x="128" y="71"/>
                    </a:cubicBezTo>
                    <a:cubicBezTo>
                      <a:pt x="126" y="74"/>
                      <a:pt x="125" y="78"/>
                      <a:pt x="124" y="81"/>
                    </a:cubicBezTo>
                    <a:cubicBezTo>
                      <a:pt x="121" y="90"/>
                      <a:pt x="118" y="99"/>
                      <a:pt x="114" y="107"/>
                    </a:cubicBezTo>
                    <a:cubicBezTo>
                      <a:pt x="111" y="115"/>
                      <a:pt x="110" y="123"/>
                      <a:pt x="112" y="132"/>
                    </a:cubicBezTo>
                    <a:cubicBezTo>
                      <a:pt x="114" y="143"/>
                      <a:pt x="116" y="154"/>
                      <a:pt x="118" y="165"/>
                    </a:cubicBezTo>
                    <a:cubicBezTo>
                      <a:pt x="119" y="170"/>
                      <a:pt x="118" y="175"/>
                      <a:pt x="118" y="180"/>
                    </a:cubicBezTo>
                    <a:cubicBezTo>
                      <a:pt x="117" y="184"/>
                      <a:pt x="114" y="187"/>
                      <a:pt x="111" y="189"/>
                    </a:cubicBezTo>
                    <a:cubicBezTo>
                      <a:pt x="108" y="190"/>
                      <a:pt x="106" y="188"/>
                      <a:pt x="105" y="186"/>
                    </a:cubicBezTo>
                    <a:cubicBezTo>
                      <a:pt x="103" y="183"/>
                      <a:pt x="101" y="179"/>
                      <a:pt x="99" y="175"/>
                    </a:cubicBezTo>
                    <a:cubicBezTo>
                      <a:pt x="94" y="166"/>
                      <a:pt x="92" y="157"/>
                      <a:pt x="93" y="146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19" name="Freeform 17"/>
              <p:cNvSpPr>
                <a:spLocks/>
              </p:cNvSpPr>
              <p:nvPr/>
            </p:nvSpPr>
            <p:spPr bwMode="auto">
              <a:xfrm>
                <a:off x="948" y="2315"/>
                <a:ext cx="418" cy="311"/>
              </a:xfrm>
              <a:custGeom>
                <a:avLst/>
                <a:gdLst>
                  <a:gd name="T0" fmla="*/ 49 w 232"/>
                  <a:gd name="T1" fmla="*/ 87 h 173"/>
                  <a:gd name="T2" fmla="*/ 39 w 232"/>
                  <a:gd name="T3" fmla="*/ 91 h 173"/>
                  <a:gd name="T4" fmla="*/ 26 w 232"/>
                  <a:gd name="T5" fmla="*/ 115 h 173"/>
                  <a:gd name="T6" fmla="*/ 13 w 232"/>
                  <a:gd name="T7" fmla="*/ 140 h 173"/>
                  <a:gd name="T8" fmla="*/ 2 w 232"/>
                  <a:gd name="T9" fmla="*/ 148 h 173"/>
                  <a:gd name="T10" fmla="*/ 7 w 232"/>
                  <a:gd name="T11" fmla="*/ 134 h 173"/>
                  <a:gd name="T12" fmla="*/ 15 w 232"/>
                  <a:gd name="T13" fmla="*/ 122 h 173"/>
                  <a:gd name="T14" fmla="*/ 30 w 232"/>
                  <a:gd name="T15" fmla="*/ 97 h 173"/>
                  <a:gd name="T16" fmla="*/ 43 w 232"/>
                  <a:gd name="T17" fmla="*/ 75 h 173"/>
                  <a:gd name="T18" fmla="*/ 60 w 232"/>
                  <a:gd name="T19" fmla="*/ 53 h 173"/>
                  <a:gd name="T20" fmla="*/ 64 w 232"/>
                  <a:gd name="T21" fmla="*/ 50 h 173"/>
                  <a:gd name="T22" fmla="*/ 80 w 232"/>
                  <a:gd name="T23" fmla="*/ 39 h 173"/>
                  <a:gd name="T24" fmla="*/ 91 w 232"/>
                  <a:gd name="T25" fmla="*/ 34 h 173"/>
                  <a:gd name="T26" fmla="*/ 95 w 232"/>
                  <a:gd name="T27" fmla="*/ 32 h 173"/>
                  <a:gd name="T28" fmla="*/ 125 w 232"/>
                  <a:gd name="T29" fmla="*/ 22 h 173"/>
                  <a:gd name="T30" fmla="*/ 153 w 232"/>
                  <a:gd name="T31" fmla="*/ 11 h 173"/>
                  <a:gd name="T32" fmla="*/ 163 w 232"/>
                  <a:gd name="T33" fmla="*/ 6 h 173"/>
                  <a:gd name="T34" fmla="*/ 175 w 232"/>
                  <a:gd name="T35" fmla="*/ 8 h 173"/>
                  <a:gd name="T36" fmla="*/ 175 w 232"/>
                  <a:gd name="T37" fmla="*/ 5 h 173"/>
                  <a:gd name="T38" fmla="*/ 180 w 232"/>
                  <a:gd name="T39" fmla="*/ 3 h 173"/>
                  <a:gd name="T40" fmla="*/ 187 w 232"/>
                  <a:gd name="T41" fmla="*/ 10 h 173"/>
                  <a:gd name="T42" fmla="*/ 210 w 232"/>
                  <a:gd name="T43" fmla="*/ 40 h 173"/>
                  <a:gd name="T44" fmla="*/ 227 w 232"/>
                  <a:gd name="T45" fmla="*/ 60 h 173"/>
                  <a:gd name="T46" fmla="*/ 228 w 232"/>
                  <a:gd name="T47" fmla="*/ 71 h 173"/>
                  <a:gd name="T48" fmla="*/ 202 w 232"/>
                  <a:gd name="T49" fmla="*/ 98 h 173"/>
                  <a:gd name="T50" fmla="*/ 185 w 232"/>
                  <a:gd name="T51" fmla="*/ 110 h 173"/>
                  <a:gd name="T52" fmla="*/ 152 w 232"/>
                  <a:gd name="T53" fmla="*/ 124 h 173"/>
                  <a:gd name="T54" fmla="*/ 116 w 232"/>
                  <a:gd name="T55" fmla="*/ 144 h 173"/>
                  <a:gd name="T56" fmla="*/ 106 w 232"/>
                  <a:gd name="T57" fmla="*/ 155 h 173"/>
                  <a:gd name="T58" fmla="*/ 103 w 232"/>
                  <a:gd name="T59" fmla="*/ 134 h 173"/>
                  <a:gd name="T60" fmla="*/ 115 w 232"/>
                  <a:gd name="T61" fmla="*/ 121 h 173"/>
                  <a:gd name="T62" fmla="*/ 120 w 232"/>
                  <a:gd name="T63" fmla="*/ 114 h 173"/>
                  <a:gd name="T64" fmla="*/ 137 w 232"/>
                  <a:gd name="T65" fmla="*/ 101 h 173"/>
                  <a:gd name="T66" fmla="*/ 139 w 232"/>
                  <a:gd name="T67" fmla="*/ 89 h 173"/>
                  <a:gd name="T68" fmla="*/ 129 w 232"/>
                  <a:gd name="T69" fmla="*/ 90 h 173"/>
                  <a:gd name="T70" fmla="*/ 122 w 232"/>
                  <a:gd name="T71" fmla="*/ 94 h 173"/>
                  <a:gd name="T72" fmla="*/ 91 w 232"/>
                  <a:gd name="T73" fmla="*/ 106 h 173"/>
                  <a:gd name="T74" fmla="*/ 72 w 232"/>
                  <a:gd name="T75" fmla="*/ 121 h 173"/>
                  <a:gd name="T76" fmla="*/ 52 w 232"/>
                  <a:gd name="T77" fmla="*/ 147 h 173"/>
                  <a:gd name="T78" fmla="*/ 29 w 232"/>
                  <a:gd name="T79" fmla="*/ 169 h 173"/>
                  <a:gd name="T80" fmla="*/ 19 w 232"/>
                  <a:gd name="T81" fmla="*/ 172 h 173"/>
                  <a:gd name="T82" fmla="*/ 11 w 232"/>
                  <a:gd name="T83" fmla="*/ 168 h 173"/>
                  <a:gd name="T84" fmla="*/ 12 w 232"/>
                  <a:gd name="T85" fmla="*/ 160 h 173"/>
                  <a:gd name="T86" fmla="*/ 19 w 232"/>
                  <a:gd name="T87" fmla="*/ 147 h 173"/>
                  <a:gd name="T88" fmla="*/ 39 w 232"/>
                  <a:gd name="T89" fmla="*/ 108 h 173"/>
                  <a:gd name="T90" fmla="*/ 46 w 232"/>
                  <a:gd name="T91" fmla="*/ 95 h 173"/>
                  <a:gd name="T92" fmla="*/ 49 w 232"/>
                  <a:gd name="T93" fmla="*/ 87 h 17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232" h="173">
                    <a:moveTo>
                      <a:pt x="49" y="87"/>
                    </a:moveTo>
                    <a:cubicBezTo>
                      <a:pt x="43" y="86"/>
                      <a:pt x="41" y="88"/>
                      <a:pt x="39" y="91"/>
                    </a:cubicBezTo>
                    <a:cubicBezTo>
                      <a:pt x="35" y="99"/>
                      <a:pt x="30" y="107"/>
                      <a:pt x="26" y="115"/>
                    </a:cubicBezTo>
                    <a:cubicBezTo>
                      <a:pt x="21" y="123"/>
                      <a:pt x="18" y="132"/>
                      <a:pt x="13" y="140"/>
                    </a:cubicBezTo>
                    <a:cubicBezTo>
                      <a:pt x="11" y="144"/>
                      <a:pt x="9" y="149"/>
                      <a:pt x="2" y="148"/>
                    </a:cubicBezTo>
                    <a:cubicBezTo>
                      <a:pt x="0" y="142"/>
                      <a:pt x="3" y="137"/>
                      <a:pt x="7" y="134"/>
                    </a:cubicBezTo>
                    <a:cubicBezTo>
                      <a:pt x="11" y="130"/>
                      <a:pt x="13" y="126"/>
                      <a:pt x="15" y="122"/>
                    </a:cubicBezTo>
                    <a:cubicBezTo>
                      <a:pt x="19" y="113"/>
                      <a:pt x="25" y="105"/>
                      <a:pt x="30" y="97"/>
                    </a:cubicBezTo>
                    <a:cubicBezTo>
                      <a:pt x="34" y="89"/>
                      <a:pt x="38" y="82"/>
                      <a:pt x="43" y="75"/>
                    </a:cubicBezTo>
                    <a:cubicBezTo>
                      <a:pt x="48" y="67"/>
                      <a:pt x="54" y="60"/>
                      <a:pt x="60" y="53"/>
                    </a:cubicBezTo>
                    <a:cubicBezTo>
                      <a:pt x="61" y="52"/>
                      <a:pt x="62" y="51"/>
                      <a:pt x="64" y="50"/>
                    </a:cubicBezTo>
                    <a:cubicBezTo>
                      <a:pt x="69" y="47"/>
                      <a:pt x="74" y="43"/>
                      <a:pt x="80" y="39"/>
                    </a:cubicBezTo>
                    <a:cubicBezTo>
                      <a:pt x="83" y="37"/>
                      <a:pt x="86" y="34"/>
                      <a:pt x="91" y="34"/>
                    </a:cubicBezTo>
                    <a:cubicBezTo>
                      <a:pt x="92" y="34"/>
                      <a:pt x="94" y="33"/>
                      <a:pt x="95" y="32"/>
                    </a:cubicBezTo>
                    <a:cubicBezTo>
                      <a:pt x="104" y="27"/>
                      <a:pt x="114" y="24"/>
                      <a:pt x="125" y="22"/>
                    </a:cubicBezTo>
                    <a:cubicBezTo>
                      <a:pt x="134" y="19"/>
                      <a:pt x="144" y="14"/>
                      <a:pt x="153" y="11"/>
                    </a:cubicBezTo>
                    <a:cubicBezTo>
                      <a:pt x="156" y="9"/>
                      <a:pt x="160" y="8"/>
                      <a:pt x="163" y="6"/>
                    </a:cubicBezTo>
                    <a:cubicBezTo>
                      <a:pt x="167" y="4"/>
                      <a:pt x="170" y="7"/>
                      <a:pt x="175" y="8"/>
                    </a:cubicBezTo>
                    <a:cubicBezTo>
                      <a:pt x="175" y="7"/>
                      <a:pt x="175" y="6"/>
                      <a:pt x="175" y="5"/>
                    </a:cubicBezTo>
                    <a:cubicBezTo>
                      <a:pt x="176" y="1"/>
                      <a:pt x="177" y="0"/>
                      <a:pt x="180" y="3"/>
                    </a:cubicBezTo>
                    <a:cubicBezTo>
                      <a:pt x="182" y="5"/>
                      <a:pt x="184" y="8"/>
                      <a:pt x="187" y="10"/>
                    </a:cubicBezTo>
                    <a:cubicBezTo>
                      <a:pt x="196" y="20"/>
                      <a:pt x="202" y="30"/>
                      <a:pt x="210" y="40"/>
                    </a:cubicBezTo>
                    <a:cubicBezTo>
                      <a:pt x="216" y="47"/>
                      <a:pt x="222" y="54"/>
                      <a:pt x="227" y="60"/>
                    </a:cubicBezTo>
                    <a:cubicBezTo>
                      <a:pt x="232" y="66"/>
                      <a:pt x="232" y="66"/>
                      <a:pt x="228" y="71"/>
                    </a:cubicBezTo>
                    <a:cubicBezTo>
                      <a:pt x="222" y="82"/>
                      <a:pt x="214" y="92"/>
                      <a:pt x="202" y="98"/>
                    </a:cubicBezTo>
                    <a:cubicBezTo>
                      <a:pt x="196" y="102"/>
                      <a:pt x="191" y="106"/>
                      <a:pt x="185" y="110"/>
                    </a:cubicBezTo>
                    <a:cubicBezTo>
                      <a:pt x="175" y="117"/>
                      <a:pt x="163" y="120"/>
                      <a:pt x="152" y="124"/>
                    </a:cubicBezTo>
                    <a:cubicBezTo>
                      <a:pt x="140" y="130"/>
                      <a:pt x="127" y="135"/>
                      <a:pt x="116" y="144"/>
                    </a:cubicBezTo>
                    <a:cubicBezTo>
                      <a:pt x="113" y="148"/>
                      <a:pt x="109" y="151"/>
                      <a:pt x="106" y="155"/>
                    </a:cubicBezTo>
                    <a:cubicBezTo>
                      <a:pt x="99" y="149"/>
                      <a:pt x="98" y="141"/>
                      <a:pt x="103" y="134"/>
                    </a:cubicBezTo>
                    <a:cubicBezTo>
                      <a:pt x="106" y="129"/>
                      <a:pt x="109" y="124"/>
                      <a:pt x="115" y="121"/>
                    </a:cubicBezTo>
                    <a:cubicBezTo>
                      <a:pt x="117" y="119"/>
                      <a:pt x="118" y="116"/>
                      <a:pt x="120" y="114"/>
                    </a:cubicBezTo>
                    <a:cubicBezTo>
                      <a:pt x="126" y="110"/>
                      <a:pt x="131" y="106"/>
                      <a:pt x="137" y="101"/>
                    </a:cubicBezTo>
                    <a:cubicBezTo>
                      <a:pt x="137" y="97"/>
                      <a:pt x="138" y="93"/>
                      <a:pt x="139" y="89"/>
                    </a:cubicBezTo>
                    <a:cubicBezTo>
                      <a:pt x="135" y="88"/>
                      <a:pt x="132" y="87"/>
                      <a:pt x="129" y="90"/>
                    </a:cubicBezTo>
                    <a:cubicBezTo>
                      <a:pt x="127" y="92"/>
                      <a:pt x="125" y="93"/>
                      <a:pt x="122" y="94"/>
                    </a:cubicBezTo>
                    <a:cubicBezTo>
                      <a:pt x="112" y="98"/>
                      <a:pt x="101" y="102"/>
                      <a:pt x="91" y="106"/>
                    </a:cubicBezTo>
                    <a:cubicBezTo>
                      <a:pt x="84" y="110"/>
                      <a:pt x="77" y="114"/>
                      <a:pt x="72" y="121"/>
                    </a:cubicBezTo>
                    <a:cubicBezTo>
                      <a:pt x="64" y="129"/>
                      <a:pt x="59" y="139"/>
                      <a:pt x="52" y="147"/>
                    </a:cubicBezTo>
                    <a:cubicBezTo>
                      <a:pt x="44" y="155"/>
                      <a:pt x="38" y="164"/>
                      <a:pt x="29" y="169"/>
                    </a:cubicBezTo>
                    <a:cubicBezTo>
                      <a:pt x="26" y="171"/>
                      <a:pt x="22" y="172"/>
                      <a:pt x="19" y="172"/>
                    </a:cubicBezTo>
                    <a:cubicBezTo>
                      <a:pt x="15" y="173"/>
                      <a:pt x="12" y="172"/>
                      <a:pt x="11" y="168"/>
                    </a:cubicBezTo>
                    <a:cubicBezTo>
                      <a:pt x="9" y="165"/>
                      <a:pt x="10" y="163"/>
                      <a:pt x="12" y="160"/>
                    </a:cubicBezTo>
                    <a:cubicBezTo>
                      <a:pt x="15" y="156"/>
                      <a:pt x="17" y="152"/>
                      <a:pt x="19" y="147"/>
                    </a:cubicBezTo>
                    <a:cubicBezTo>
                      <a:pt x="25" y="134"/>
                      <a:pt x="32" y="121"/>
                      <a:pt x="39" y="108"/>
                    </a:cubicBezTo>
                    <a:cubicBezTo>
                      <a:pt x="41" y="104"/>
                      <a:pt x="44" y="100"/>
                      <a:pt x="46" y="95"/>
                    </a:cubicBezTo>
                    <a:cubicBezTo>
                      <a:pt x="47" y="93"/>
                      <a:pt x="48" y="90"/>
                      <a:pt x="49" y="87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20" name="Freeform 18"/>
              <p:cNvSpPr>
                <a:spLocks/>
              </p:cNvSpPr>
              <p:nvPr/>
            </p:nvSpPr>
            <p:spPr bwMode="auto">
              <a:xfrm>
                <a:off x="1963" y="598"/>
                <a:ext cx="110" cy="138"/>
              </a:xfrm>
              <a:custGeom>
                <a:avLst/>
                <a:gdLst>
                  <a:gd name="T0" fmla="*/ 51 w 61"/>
                  <a:gd name="T1" fmla="*/ 77 h 77"/>
                  <a:gd name="T2" fmla="*/ 42 w 61"/>
                  <a:gd name="T3" fmla="*/ 60 h 77"/>
                  <a:gd name="T4" fmla="*/ 20 w 61"/>
                  <a:gd name="T5" fmla="*/ 34 h 77"/>
                  <a:gd name="T6" fmla="*/ 10 w 61"/>
                  <a:gd name="T7" fmla="*/ 23 h 77"/>
                  <a:gd name="T8" fmla="*/ 0 w 61"/>
                  <a:gd name="T9" fmla="*/ 18 h 77"/>
                  <a:gd name="T10" fmla="*/ 19 w 61"/>
                  <a:gd name="T11" fmla="*/ 2 h 77"/>
                  <a:gd name="T12" fmla="*/ 26 w 61"/>
                  <a:gd name="T13" fmla="*/ 3 h 77"/>
                  <a:gd name="T14" fmla="*/ 54 w 61"/>
                  <a:gd name="T15" fmla="*/ 31 h 77"/>
                  <a:gd name="T16" fmla="*/ 58 w 61"/>
                  <a:gd name="T17" fmla="*/ 66 h 77"/>
                  <a:gd name="T18" fmla="*/ 51 w 61"/>
                  <a:gd name="T19" fmla="*/ 77 h 7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61" h="77">
                    <a:moveTo>
                      <a:pt x="51" y="77"/>
                    </a:moveTo>
                    <a:cubicBezTo>
                      <a:pt x="48" y="71"/>
                      <a:pt x="44" y="66"/>
                      <a:pt x="42" y="60"/>
                    </a:cubicBezTo>
                    <a:cubicBezTo>
                      <a:pt x="37" y="49"/>
                      <a:pt x="29" y="41"/>
                      <a:pt x="20" y="34"/>
                    </a:cubicBezTo>
                    <a:cubicBezTo>
                      <a:pt x="16" y="31"/>
                      <a:pt x="12" y="27"/>
                      <a:pt x="10" y="23"/>
                    </a:cubicBezTo>
                    <a:cubicBezTo>
                      <a:pt x="8" y="20"/>
                      <a:pt x="4" y="19"/>
                      <a:pt x="0" y="18"/>
                    </a:cubicBezTo>
                    <a:cubicBezTo>
                      <a:pt x="6" y="10"/>
                      <a:pt x="13" y="7"/>
                      <a:pt x="19" y="2"/>
                    </a:cubicBezTo>
                    <a:cubicBezTo>
                      <a:pt x="22" y="0"/>
                      <a:pt x="24" y="2"/>
                      <a:pt x="26" y="3"/>
                    </a:cubicBezTo>
                    <a:cubicBezTo>
                      <a:pt x="40" y="9"/>
                      <a:pt x="48" y="18"/>
                      <a:pt x="54" y="31"/>
                    </a:cubicBezTo>
                    <a:cubicBezTo>
                      <a:pt x="59" y="43"/>
                      <a:pt x="61" y="54"/>
                      <a:pt x="58" y="66"/>
                    </a:cubicBezTo>
                    <a:cubicBezTo>
                      <a:pt x="57" y="71"/>
                      <a:pt x="56" y="74"/>
                      <a:pt x="51" y="77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21" name="Freeform 19"/>
              <p:cNvSpPr>
                <a:spLocks/>
              </p:cNvSpPr>
              <p:nvPr/>
            </p:nvSpPr>
            <p:spPr bwMode="auto">
              <a:xfrm>
                <a:off x="1661" y="981"/>
                <a:ext cx="30" cy="43"/>
              </a:xfrm>
              <a:custGeom>
                <a:avLst/>
                <a:gdLst>
                  <a:gd name="T0" fmla="*/ 1 w 17"/>
                  <a:gd name="T1" fmla="*/ 4 h 24"/>
                  <a:gd name="T2" fmla="*/ 13 w 17"/>
                  <a:gd name="T3" fmla="*/ 0 h 24"/>
                  <a:gd name="T4" fmla="*/ 17 w 17"/>
                  <a:gd name="T5" fmla="*/ 13 h 24"/>
                  <a:gd name="T6" fmla="*/ 15 w 17"/>
                  <a:gd name="T7" fmla="*/ 18 h 24"/>
                  <a:gd name="T8" fmla="*/ 9 w 17"/>
                  <a:gd name="T9" fmla="*/ 24 h 24"/>
                  <a:gd name="T10" fmla="*/ 1 w 17"/>
                  <a:gd name="T11" fmla="*/ 4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7" h="24">
                    <a:moveTo>
                      <a:pt x="1" y="4"/>
                    </a:moveTo>
                    <a:cubicBezTo>
                      <a:pt x="5" y="3"/>
                      <a:pt x="9" y="1"/>
                      <a:pt x="13" y="0"/>
                    </a:cubicBezTo>
                    <a:cubicBezTo>
                      <a:pt x="14" y="5"/>
                      <a:pt x="16" y="9"/>
                      <a:pt x="17" y="13"/>
                    </a:cubicBezTo>
                    <a:cubicBezTo>
                      <a:pt x="17" y="15"/>
                      <a:pt x="16" y="17"/>
                      <a:pt x="15" y="18"/>
                    </a:cubicBezTo>
                    <a:cubicBezTo>
                      <a:pt x="13" y="20"/>
                      <a:pt x="11" y="22"/>
                      <a:pt x="9" y="24"/>
                    </a:cubicBezTo>
                    <a:cubicBezTo>
                      <a:pt x="0" y="20"/>
                      <a:pt x="1" y="12"/>
                      <a:pt x="1" y="4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22" name="Freeform 20"/>
              <p:cNvSpPr>
                <a:spLocks/>
              </p:cNvSpPr>
              <p:nvPr/>
            </p:nvSpPr>
            <p:spPr bwMode="auto">
              <a:xfrm>
                <a:off x="1465" y="1037"/>
                <a:ext cx="27" cy="27"/>
              </a:xfrm>
              <a:custGeom>
                <a:avLst/>
                <a:gdLst>
                  <a:gd name="T0" fmla="*/ 15 w 15"/>
                  <a:gd name="T1" fmla="*/ 1 h 15"/>
                  <a:gd name="T2" fmla="*/ 10 w 15"/>
                  <a:gd name="T3" fmla="*/ 11 h 15"/>
                  <a:gd name="T4" fmla="*/ 6 w 15"/>
                  <a:gd name="T5" fmla="*/ 14 h 15"/>
                  <a:gd name="T6" fmla="*/ 1 w 15"/>
                  <a:gd name="T7" fmla="*/ 11 h 15"/>
                  <a:gd name="T8" fmla="*/ 0 w 15"/>
                  <a:gd name="T9" fmla="*/ 6 h 15"/>
                  <a:gd name="T10" fmla="*/ 15 w 15"/>
                  <a:gd name="T11" fmla="*/ 1 h 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5" h="15">
                    <a:moveTo>
                      <a:pt x="15" y="1"/>
                    </a:moveTo>
                    <a:cubicBezTo>
                      <a:pt x="13" y="5"/>
                      <a:pt x="12" y="8"/>
                      <a:pt x="10" y="11"/>
                    </a:cubicBezTo>
                    <a:cubicBezTo>
                      <a:pt x="10" y="13"/>
                      <a:pt x="8" y="15"/>
                      <a:pt x="6" y="14"/>
                    </a:cubicBezTo>
                    <a:cubicBezTo>
                      <a:pt x="4" y="14"/>
                      <a:pt x="2" y="12"/>
                      <a:pt x="1" y="11"/>
                    </a:cubicBezTo>
                    <a:cubicBezTo>
                      <a:pt x="0" y="9"/>
                      <a:pt x="0" y="7"/>
                      <a:pt x="0" y="6"/>
                    </a:cubicBezTo>
                    <a:cubicBezTo>
                      <a:pt x="3" y="0"/>
                      <a:pt x="7" y="0"/>
                      <a:pt x="15" y="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23" name="Freeform 21"/>
              <p:cNvSpPr>
                <a:spLocks/>
              </p:cNvSpPr>
              <p:nvPr/>
            </p:nvSpPr>
            <p:spPr bwMode="auto">
              <a:xfrm>
                <a:off x="3275" y="1944"/>
                <a:ext cx="1312" cy="1600"/>
              </a:xfrm>
              <a:custGeom>
                <a:avLst/>
                <a:gdLst>
                  <a:gd name="T0" fmla="*/ 235 w 729"/>
                  <a:gd name="T1" fmla="*/ 291 h 889"/>
                  <a:gd name="T2" fmla="*/ 274 w 729"/>
                  <a:gd name="T3" fmla="*/ 285 h 889"/>
                  <a:gd name="T4" fmla="*/ 322 w 729"/>
                  <a:gd name="T5" fmla="*/ 203 h 889"/>
                  <a:gd name="T6" fmla="*/ 334 w 729"/>
                  <a:gd name="T7" fmla="*/ 118 h 889"/>
                  <a:gd name="T8" fmla="*/ 366 w 729"/>
                  <a:gd name="T9" fmla="*/ 106 h 889"/>
                  <a:gd name="T10" fmla="*/ 389 w 729"/>
                  <a:gd name="T11" fmla="*/ 59 h 889"/>
                  <a:gd name="T12" fmla="*/ 404 w 729"/>
                  <a:gd name="T13" fmla="*/ 21 h 889"/>
                  <a:gd name="T14" fmla="*/ 414 w 729"/>
                  <a:gd name="T15" fmla="*/ 26 h 889"/>
                  <a:gd name="T16" fmla="*/ 417 w 729"/>
                  <a:gd name="T17" fmla="*/ 59 h 889"/>
                  <a:gd name="T18" fmla="*/ 427 w 729"/>
                  <a:gd name="T19" fmla="*/ 150 h 889"/>
                  <a:gd name="T20" fmla="*/ 435 w 729"/>
                  <a:gd name="T21" fmla="*/ 223 h 889"/>
                  <a:gd name="T22" fmla="*/ 440 w 729"/>
                  <a:gd name="T23" fmla="*/ 291 h 889"/>
                  <a:gd name="T24" fmla="*/ 455 w 729"/>
                  <a:gd name="T25" fmla="*/ 322 h 889"/>
                  <a:gd name="T26" fmla="*/ 502 w 729"/>
                  <a:gd name="T27" fmla="*/ 403 h 889"/>
                  <a:gd name="T28" fmla="*/ 566 w 729"/>
                  <a:gd name="T29" fmla="*/ 470 h 889"/>
                  <a:gd name="T30" fmla="*/ 707 w 729"/>
                  <a:gd name="T31" fmla="*/ 620 h 889"/>
                  <a:gd name="T32" fmla="*/ 711 w 729"/>
                  <a:gd name="T33" fmla="*/ 683 h 889"/>
                  <a:gd name="T34" fmla="*/ 671 w 729"/>
                  <a:gd name="T35" fmla="*/ 737 h 889"/>
                  <a:gd name="T36" fmla="*/ 528 w 729"/>
                  <a:gd name="T37" fmla="*/ 824 h 889"/>
                  <a:gd name="T38" fmla="*/ 440 w 729"/>
                  <a:gd name="T39" fmla="*/ 719 h 889"/>
                  <a:gd name="T40" fmla="*/ 328 w 729"/>
                  <a:gd name="T41" fmla="*/ 564 h 889"/>
                  <a:gd name="T42" fmla="*/ 256 w 729"/>
                  <a:gd name="T43" fmla="*/ 458 h 889"/>
                  <a:gd name="T44" fmla="*/ 207 w 729"/>
                  <a:gd name="T45" fmla="*/ 346 h 889"/>
                  <a:gd name="T46" fmla="*/ 191 w 729"/>
                  <a:gd name="T47" fmla="*/ 295 h 889"/>
                  <a:gd name="T48" fmla="*/ 205 w 729"/>
                  <a:gd name="T49" fmla="*/ 366 h 889"/>
                  <a:gd name="T50" fmla="*/ 260 w 729"/>
                  <a:gd name="T51" fmla="*/ 487 h 889"/>
                  <a:gd name="T52" fmla="*/ 322 w 729"/>
                  <a:gd name="T53" fmla="*/ 581 h 889"/>
                  <a:gd name="T54" fmla="*/ 328 w 729"/>
                  <a:gd name="T55" fmla="*/ 654 h 889"/>
                  <a:gd name="T56" fmla="*/ 332 w 729"/>
                  <a:gd name="T57" fmla="*/ 687 h 889"/>
                  <a:gd name="T58" fmla="*/ 335 w 729"/>
                  <a:gd name="T59" fmla="*/ 755 h 889"/>
                  <a:gd name="T60" fmla="*/ 345 w 729"/>
                  <a:gd name="T61" fmla="*/ 854 h 889"/>
                  <a:gd name="T62" fmla="*/ 316 w 729"/>
                  <a:gd name="T63" fmla="*/ 880 h 889"/>
                  <a:gd name="T64" fmla="*/ 154 w 729"/>
                  <a:gd name="T65" fmla="*/ 886 h 889"/>
                  <a:gd name="T66" fmla="*/ 107 w 729"/>
                  <a:gd name="T67" fmla="*/ 888 h 889"/>
                  <a:gd name="T68" fmla="*/ 79 w 729"/>
                  <a:gd name="T69" fmla="*/ 803 h 889"/>
                  <a:gd name="T70" fmla="*/ 76 w 729"/>
                  <a:gd name="T71" fmla="*/ 722 h 889"/>
                  <a:gd name="T72" fmla="*/ 72 w 729"/>
                  <a:gd name="T73" fmla="*/ 607 h 889"/>
                  <a:gd name="T74" fmla="*/ 61 w 729"/>
                  <a:gd name="T75" fmla="*/ 459 h 889"/>
                  <a:gd name="T76" fmla="*/ 44 w 729"/>
                  <a:gd name="T77" fmla="*/ 350 h 889"/>
                  <a:gd name="T78" fmla="*/ 19 w 729"/>
                  <a:gd name="T79" fmla="*/ 193 h 889"/>
                  <a:gd name="T80" fmla="*/ 3 w 729"/>
                  <a:gd name="T81" fmla="*/ 59 h 889"/>
                  <a:gd name="T82" fmla="*/ 10 w 729"/>
                  <a:gd name="T83" fmla="*/ 34 h 889"/>
                  <a:gd name="T84" fmla="*/ 118 w 729"/>
                  <a:gd name="T85" fmla="*/ 29 h 889"/>
                  <a:gd name="T86" fmla="*/ 206 w 729"/>
                  <a:gd name="T87" fmla="*/ 19 h 889"/>
                  <a:gd name="T88" fmla="*/ 180 w 729"/>
                  <a:gd name="T89" fmla="*/ 77 h 889"/>
                  <a:gd name="T90" fmla="*/ 196 w 729"/>
                  <a:gd name="T91" fmla="*/ 101 h 889"/>
                  <a:gd name="T92" fmla="*/ 151 w 729"/>
                  <a:gd name="T93" fmla="*/ 206 h 889"/>
                  <a:gd name="T94" fmla="*/ 173 w 729"/>
                  <a:gd name="T95" fmla="*/ 267 h 8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729" h="889">
                    <a:moveTo>
                      <a:pt x="200" y="281"/>
                    </a:moveTo>
                    <a:cubicBezTo>
                      <a:pt x="201" y="289"/>
                      <a:pt x="207" y="292"/>
                      <a:pt x="211" y="297"/>
                    </a:cubicBezTo>
                    <a:cubicBezTo>
                      <a:pt x="214" y="300"/>
                      <a:pt x="220" y="300"/>
                      <a:pt x="224" y="298"/>
                    </a:cubicBezTo>
                    <a:cubicBezTo>
                      <a:pt x="228" y="296"/>
                      <a:pt x="231" y="293"/>
                      <a:pt x="235" y="291"/>
                    </a:cubicBezTo>
                    <a:cubicBezTo>
                      <a:pt x="236" y="292"/>
                      <a:pt x="237" y="293"/>
                      <a:pt x="239" y="294"/>
                    </a:cubicBezTo>
                    <a:cubicBezTo>
                      <a:pt x="245" y="303"/>
                      <a:pt x="249" y="303"/>
                      <a:pt x="258" y="299"/>
                    </a:cubicBezTo>
                    <a:cubicBezTo>
                      <a:pt x="264" y="297"/>
                      <a:pt x="269" y="294"/>
                      <a:pt x="271" y="288"/>
                    </a:cubicBezTo>
                    <a:cubicBezTo>
                      <a:pt x="271" y="287"/>
                      <a:pt x="273" y="286"/>
                      <a:pt x="274" y="285"/>
                    </a:cubicBezTo>
                    <a:cubicBezTo>
                      <a:pt x="281" y="283"/>
                      <a:pt x="287" y="281"/>
                      <a:pt x="294" y="278"/>
                    </a:cubicBezTo>
                    <a:cubicBezTo>
                      <a:pt x="300" y="276"/>
                      <a:pt x="302" y="270"/>
                      <a:pt x="304" y="265"/>
                    </a:cubicBezTo>
                    <a:cubicBezTo>
                      <a:pt x="308" y="251"/>
                      <a:pt x="312" y="236"/>
                      <a:pt x="316" y="222"/>
                    </a:cubicBezTo>
                    <a:cubicBezTo>
                      <a:pt x="318" y="216"/>
                      <a:pt x="321" y="209"/>
                      <a:pt x="322" y="203"/>
                    </a:cubicBezTo>
                    <a:cubicBezTo>
                      <a:pt x="325" y="191"/>
                      <a:pt x="329" y="179"/>
                      <a:pt x="327" y="166"/>
                    </a:cubicBezTo>
                    <a:cubicBezTo>
                      <a:pt x="327" y="164"/>
                      <a:pt x="328" y="162"/>
                      <a:pt x="328" y="161"/>
                    </a:cubicBezTo>
                    <a:cubicBezTo>
                      <a:pt x="329" y="157"/>
                      <a:pt x="330" y="153"/>
                      <a:pt x="330" y="149"/>
                    </a:cubicBezTo>
                    <a:cubicBezTo>
                      <a:pt x="329" y="138"/>
                      <a:pt x="332" y="128"/>
                      <a:pt x="334" y="118"/>
                    </a:cubicBezTo>
                    <a:cubicBezTo>
                      <a:pt x="334" y="116"/>
                      <a:pt x="337" y="114"/>
                      <a:pt x="339" y="114"/>
                    </a:cubicBezTo>
                    <a:cubicBezTo>
                      <a:pt x="343" y="114"/>
                      <a:pt x="348" y="114"/>
                      <a:pt x="352" y="114"/>
                    </a:cubicBezTo>
                    <a:cubicBezTo>
                      <a:pt x="353" y="117"/>
                      <a:pt x="354" y="118"/>
                      <a:pt x="355" y="121"/>
                    </a:cubicBezTo>
                    <a:cubicBezTo>
                      <a:pt x="360" y="116"/>
                      <a:pt x="367" y="114"/>
                      <a:pt x="366" y="106"/>
                    </a:cubicBezTo>
                    <a:cubicBezTo>
                      <a:pt x="366" y="105"/>
                      <a:pt x="366" y="104"/>
                      <a:pt x="366" y="104"/>
                    </a:cubicBezTo>
                    <a:cubicBezTo>
                      <a:pt x="370" y="97"/>
                      <a:pt x="374" y="90"/>
                      <a:pt x="377" y="84"/>
                    </a:cubicBezTo>
                    <a:cubicBezTo>
                      <a:pt x="379" y="80"/>
                      <a:pt x="380" y="77"/>
                      <a:pt x="382" y="73"/>
                    </a:cubicBezTo>
                    <a:cubicBezTo>
                      <a:pt x="384" y="68"/>
                      <a:pt x="387" y="64"/>
                      <a:pt x="389" y="59"/>
                    </a:cubicBezTo>
                    <a:cubicBezTo>
                      <a:pt x="391" y="57"/>
                      <a:pt x="391" y="54"/>
                      <a:pt x="392" y="52"/>
                    </a:cubicBezTo>
                    <a:cubicBezTo>
                      <a:pt x="393" y="50"/>
                      <a:pt x="393" y="49"/>
                      <a:pt x="394" y="48"/>
                    </a:cubicBezTo>
                    <a:cubicBezTo>
                      <a:pt x="396" y="42"/>
                      <a:pt x="399" y="36"/>
                      <a:pt x="402" y="30"/>
                    </a:cubicBezTo>
                    <a:cubicBezTo>
                      <a:pt x="403" y="27"/>
                      <a:pt x="403" y="24"/>
                      <a:pt x="404" y="21"/>
                    </a:cubicBezTo>
                    <a:cubicBezTo>
                      <a:pt x="406" y="15"/>
                      <a:pt x="408" y="8"/>
                      <a:pt x="410" y="0"/>
                    </a:cubicBezTo>
                    <a:cubicBezTo>
                      <a:pt x="411" y="2"/>
                      <a:pt x="412" y="3"/>
                      <a:pt x="412" y="4"/>
                    </a:cubicBezTo>
                    <a:cubicBezTo>
                      <a:pt x="412" y="10"/>
                      <a:pt x="415" y="16"/>
                      <a:pt x="414" y="22"/>
                    </a:cubicBezTo>
                    <a:cubicBezTo>
                      <a:pt x="414" y="23"/>
                      <a:pt x="414" y="25"/>
                      <a:pt x="414" y="26"/>
                    </a:cubicBezTo>
                    <a:cubicBezTo>
                      <a:pt x="415" y="29"/>
                      <a:pt x="416" y="32"/>
                      <a:pt x="415" y="36"/>
                    </a:cubicBezTo>
                    <a:cubicBezTo>
                      <a:pt x="414" y="37"/>
                      <a:pt x="415" y="39"/>
                      <a:pt x="415" y="41"/>
                    </a:cubicBezTo>
                    <a:cubicBezTo>
                      <a:pt x="415" y="43"/>
                      <a:pt x="418" y="45"/>
                      <a:pt x="416" y="49"/>
                    </a:cubicBezTo>
                    <a:cubicBezTo>
                      <a:pt x="415" y="51"/>
                      <a:pt x="417" y="55"/>
                      <a:pt x="417" y="59"/>
                    </a:cubicBezTo>
                    <a:cubicBezTo>
                      <a:pt x="418" y="62"/>
                      <a:pt x="417" y="65"/>
                      <a:pt x="418" y="68"/>
                    </a:cubicBezTo>
                    <a:cubicBezTo>
                      <a:pt x="418" y="72"/>
                      <a:pt x="418" y="75"/>
                      <a:pt x="419" y="78"/>
                    </a:cubicBezTo>
                    <a:cubicBezTo>
                      <a:pt x="419" y="83"/>
                      <a:pt x="420" y="89"/>
                      <a:pt x="420" y="94"/>
                    </a:cubicBezTo>
                    <a:cubicBezTo>
                      <a:pt x="422" y="113"/>
                      <a:pt x="424" y="131"/>
                      <a:pt x="427" y="150"/>
                    </a:cubicBezTo>
                    <a:cubicBezTo>
                      <a:pt x="427" y="157"/>
                      <a:pt x="429" y="165"/>
                      <a:pt x="430" y="172"/>
                    </a:cubicBezTo>
                    <a:cubicBezTo>
                      <a:pt x="430" y="176"/>
                      <a:pt x="430" y="179"/>
                      <a:pt x="430" y="183"/>
                    </a:cubicBezTo>
                    <a:cubicBezTo>
                      <a:pt x="430" y="188"/>
                      <a:pt x="431" y="194"/>
                      <a:pt x="433" y="199"/>
                    </a:cubicBezTo>
                    <a:cubicBezTo>
                      <a:pt x="434" y="207"/>
                      <a:pt x="434" y="215"/>
                      <a:pt x="435" y="223"/>
                    </a:cubicBezTo>
                    <a:cubicBezTo>
                      <a:pt x="435" y="226"/>
                      <a:pt x="435" y="230"/>
                      <a:pt x="435" y="234"/>
                    </a:cubicBezTo>
                    <a:cubicBezTo>
                      <a:pt x="435" y="239"/>
                      <a:pt x="435" y="245"/>
                      <a:pt x="436" y="250"/>
                    </a:cubicBezTo>
                    <a:cubicBezTo>
                      <a:pt x="437" y="260"/>
                      <a:pt x="439" y="270"/>
                      <a:pt x="440" y="280"/>
                    </a:cubicBezTo>
                    <a:cubicBezTo>
                      <a:pt x="440" y="284"/>
                      <a:pt x="440" y="287"/>
                      <a:pt x="440" y="291"/>
                    </a:cubicBezTo>
                    <a:cubicBezTo>
                      <a:pt x="441" y="296"/>
                      <a:pt x="442" y="300"/>
                      <a:pt x="444" y="305"/>
                    </a:cubicBezTo>
                    <a:cubicBezTo>
                      <a:pt x="444" y="307"/>
                      <a:pt x="446" y="308"/>
                      <a:pt x="449" y="308"/>
                    </a:cubicBezTo>
                    <a:cubicBezTo>
                      <a:pt x="451" y="308"/>
                      <a:pt x="453" y="308"/>
                      <a:pt x="455" y="308"/>
                    </a:cubicBezTo>
                    <a:cubicBezTo>
                      <a:pt x="455" y="313"/>
                      <a:pt x="455" y="318"/>
                      <a:pt x="455" y="322"/>
                    </a:cubicBezTo>
                    <a:cubicBezTo>
                      <a:pt x="453" y="328"/>
                      <a:pt x="456" y="333"/>
                      <a:pt x="458" y="338"/>
                    </a:cubicBezTo>
                    <a:cubicBezTo>
                      <a:pt x="463" y="350"/>
                      <a:pt x="470" y="361"/>
                      <a:pt x="478" y="371"/>
                    </a:cubicBezTo>
                    <a:cubicBezTo>
                      <a:pt x="479" y="373"/>
                      <a:pt x="481" y="375"/>
                      <a:pt x="482" y="376"/>
                    </a:cubicBezTo>
                    <a:cubicBezTo>
                      <a:pt x="487" y="387"/>
                      <a:pt x="495" y="394"/>
                      <a:pt x="502" y="403"/>
                    </a:cubicBezTo>
                    <a:cubicBezTo>
                      <a:pt x="511" y="413"/>
                      <a:pt x="521" y="424"/>
                      <a:pt x="529" y="435"/>
                    </a:cubicBezTo>
                    <a:cubicBezTo>
                      <a:pt x="535" y="442"/>
                      <a:pt x="541" y="449"/>
                      <a:pt x="549" y="453"/>
                    </a:cubicBezTo>
                    <a:cubicBezTo>
                      <a:pt x="549" y="453"/>
                      <a:pt x="550" y="454"/>
                      <a:pt x="550" y="454"/>
                    </a:cubicBezTo>
                    <a:cubicBezTo>
                      <a:pt x="555" y="460"/>
                      <a:pt x="561" y="465"/>
                      <a:pt x="566" y="470"/>
                    </a:cubicBezTo>
                    <a:cubicBezTo>
                      <a:pt x="572" y="477"/>
                      <a:pt x="579" y="483"/>
                      <a:pt x="585" y="490"/>
                    </a:cubicBezTo>
                    <a:cubicBezTo>
                      <a:pt x="594" y="499"/>
                      <a:pt x="603" y="508"/>
                      <a:pt x="612" y="517"/>
                    </a:cubicBezTo>
                    <a:cubicBezTo>
                      <a:pt x="627" y="532"/>
                      <a:pt x="643" y="545"/>
                      <a:pt x="656" y="562"/>
                    </a:cubicBezTo>
                    <a:cubicBezTo>
                      <a:pt x="671" y="583"/>
                      <a:pt x="691" y="600"/>
                      <a:pt x="707" y="620"/>
                    </a:cubicBezTo>
                    <a:cubicBezTo>
                      <a:pt x="714" y="629"/>
                      <a:pt x="720" y="638"/>
                      <a:pt x="727" y="647"/>
                    </a:cubicBezTo>
                    <a:cubicBezTo>
                      <a:pt x="729" y="650"/>
                      <a:pt x="729" y="653"/>
                      <a:pt x="728" y="655"/>
                    </a:cubicBezTo>
                    <a:cubicBezTo>
                      <a:pt x="723" y="663"/>
                      <a:pt x="721" y="672"/>
                      <a:pt x="714" y="678"/>
                    </a:cubicBezTo>
                    <a:cubicBezTo>
                      <a:pt x="712" y="679"/>
                      <a:pt x="712" y="682"/>
                      <a:pt x="711" y="683"/>
                    </a:cubicBezTo>
                    <a:cubicBezTo>
                      <a:pt x="704" y="692"/>
                      <a:pt x="698" y="701"/>
                      <a:pt x="692" y="709"/>
                    </a:cubicBezTo>
                    <a:cubicBezTo>
                      <a:pt x="692" y="710"/>
                      <a:pt x="691" y="710"/>
                      <a:pt x="691" y="710"/>
                    </a:cubicBezTo>
                    <a:cubicBezTo>
                      <a:pt x="688" y="718"/>
                      <a:pt x="682" y="722"/>
                      <a:pt x="678" y="729"/>
                    </a:cubicBezTo>
                    <a:cubicBezTo>
                      <a:pt x="676" y="732"/>
                      <a:pt x="673" y="735"/>
                      <a:pt x="671" y="737"/>
                    </a:cubicBezTo>
                    <a:cubicBezTo>
                      <a:pt x="665" y="742"/>
                      <a:pt x="658" y="747"/>
                      <a:pt x="652" y="753"/>
                    </a:cubicBezTo>
                    <a:cubicBezTo>
                      <a:pt x="643" y="761"/>
                      <a:pt x="633" y="767"/>
                      <a:pt x="622" y="773"/>
                    </a:cubicBezTo>
                    <a:cubicBezTo>
                      <a:pt x="605" y="782"/>
                      <a:pt x="587" y="790"/>
                      <a:pt x="571" y="800"/>
                    </a:cubicBezTo>
                    <a:cubicBezTo>
                      <a:pt x="557" y="809"/>
                      <a:pt x="543" y="817"/>
                      <a:pt x="528" y="824"/>
                    </a:cubicBezTo>
                    <a:cubicBezTo>
                      <a:pt x="524" y="827"/>
                      <a:pt x="523" y="827"/>
                      <a:pt x="519" y="823"/>
                    </a:cubicBezTo>
                    <a:cubicBezTo>
                      <a:pt x="513" y="815"/>
                      <a:pt x="506" y="807"/>
                      <a:pt x="500" y="799"/>
                    </a:cubicBezTo>
                    <a:cubicBezTo>
                      <a:pt x="491" y="788"/>
                      <a:pt x="483" y="776"/>
                      <a:pt x="474" y="765"/>
                    </a:cubicBezTo>
                    <a:cubicBezTo>
                      <a:pt x="463" y="749"/>
                      <a:pt x="451" y="734"/>
                      <a:pt x="440" y="719"/>
                    </a:cubicBezTo>
                    <a:cubicBezTo>
                      <a:pt x="417" y="688"/>
                      <a:pt x="394" y="656"/>
                      <a:pt x="371" y="624"/>
                    </a:cubicBezTo>
                    <a:cubicBezTo>
                      <a:pt x="360" y="609"/>
                      <a:pt x="348" y="593"/>
                      <a:pt x="337" y="578"/>
                    </a:cubicBezTo>
                    <a:cubicBezTo>
                      <a:pt x="335" y="575"/>
                      <a:pt x="333" y="571"/>
                      <a:pt x="332" y="568"/>
                    </a:cubicBezTo>
                    <a:cubicBezTo>
                      <a:pt x="332" y="566"/>
                      <a:pt x="331" y="564"/>
                      <a:pt x="328" y="564"/>
                    </a:cubicBezTo>
                    <a:cubicBezTo>
                      <a:pt x="324" y="563"/>
                      <a:pt x="323" y="560"/>
                      <a:pt x="321" y="558"/>
                    </a:cubicBezTo>
                    <a:cubicBezTo>
                      <a:pt x="314" y="547"/>
                      <a:pt x="306" y="536"/>
                      <a:pt x="299" y="526"/>
                    </a:cubicBezTo>
                    <a:cubicBezTo>
                      <a:pt x="289" y="511"/>
                      <a:pt x="279" y="497"/>
                      <a:pt x="269" y="482"/>
                    </a:cubicBezTo>
                    <a:cubicBezTo>
                      <a:pt x="264" y="474"/>
                      <a:pt x="259" y="467"/>
                      <a:pt x="256" y="458"/>
                    </a:cubicBezTo>
                    <a:cubicBezTo>
                      <a:pt x="251" y="447"/>
                      <a:pt x="245" y="436"/>
                      <a:pt x="240" y="425"/>
                    </a:cubicBezTo>
                    <a:cubicBezTo>
                      <a:pt x="234" y="412"/>
                      <a:pt x="228" y="400"/>
                      <a:pt x="223" y="388"/>
                    </a:cubicBezTo>
                    <a:cubicBezTo>
                      <a:pt x="219" y="378"/>
                      <a:pt x="216" y="368"/>
                      <a:pt x="212" y="359"/>
                    </a:cubicBezTo>
                    <a:cubicBezTo>
                      <a:pt x="211" y="354"/>
                      <a:pt x="209" y="350"/>
                      <a:pt x="207" y="346"/>
                    </a:cubicBezTo>
                    <a:cubicBezTo>
                      <a:pt x="204" y="340"/>
                      <a:pt x="202" y="335"/>
                      <a:pt x="201" y="328"/>
                    </a:cubicBezTo>
                    <a:cubicBezTo>
                      <a:pt x="200" y="321"/>
                      <a:pt x="197" y="315"/>
                      <a:pt x="195" y="308"/>
                    </a:cubicBezTo>
                    <a:cubicBezTo>
                      <a:pt x="195" y="306"/>
                      <a:pt x="194" y="305"/>
                      <a:pt x="194" y="303"/>
                    </a:cubicBezTo>
                    <a:cubicBezTo>
                      <a:pt x="195" y="299"/>
                      <a:pt x="194" y="296"/>
                      <a:pt x="191" y="295"/>
                    </a:cubicBezTo>
                    <a:cubicBezTo>
                      <a:pt x="187" y="293"/>
                      <a:pt x="185" y="297"/>
                      <a:pt x="183" y="299"/>
                    </a:cubicBezTo>
                    <a:cubicBezTo>
                      <a:pt x="185" y="306"/>
                      <a:pt x="186" y="314"/>
                      <a:pt x="188" y="321"/>
                    </a:cubicBezTo>
                    <a:cubicBezTo>
                      <a:pt x="191" y="330"/>
                      <a:pt x="194" y="339"/>
                      <a:pt x="197" y="348"/>
                    </a:cubicBezTo>
                    <a:cubicBezTo>
                      <a:pt x="199" y="354"/>
                      <a:pt x="202" y="360"/>
                      <a:pt x="205" y="366"/>
                    </a:cubicBezTo>
                    <a:cubicBezTo>
                      <a:pt x="209" y="379"/>
                      <a:pt x="214" y="392"/>
                      <a:pt x="219" y="404"/>
                    </a:cubicBezTo>
                    <a:cubicBezTo>
                      <a:pt x="220" y="407"/>
                      <a:pt x="220" y="409"/>
                      <a:pt x="221" y="411"/>
                    </a:cubicBezTo>
                    <a:cubicBezTo>
                      <a:pt x="232" y="429"/>
                      <a:pt x="238" y="448"/>
                      <a:pt x="247" y="466"/>
                    </a:cubicBezTo>
                    <a:cubicBezTo>
                      <a:pt x="251" y="473"/>
                      <a:pt x="256" y="480"/>
                      <a:pt x="260" y="487"/>
                    </a:cubicBezTo>
                    <a:cubicBezTo>
                      <a:pt x="267" y="497"/>
                      <a:pt x="273" y="507"/>
                      <a:pt x="280" y="517"/>
                    </a:cubicBezTo>
                    <a:cubicBezTo>
                      <a:pt x="289" y="531"/>
                      <a:pt x="299" y="544"/>
                      <a:pt x="308" y="557"/>
                    </a:cubicBezTo>
                    <a:cubicBezTo>
                      <a:pt x="312" y="562"/>
                      <a:pt x="316" y="567"/>
                      <a:pt x="320" y="572"/>
                    </a:cubicBezTo>
                    <a:cubicBezTo>
                      <a:pt x="322" y="574"/>
                      <a:pt x="322" y="577"/>
                      <a:pt x="322" y="581"/>
                    </a:cubicBezTo>
                    <a:cubicBezTo>
                      <a:pt x="320" y="589"/>
                      <a:pt x="322" y="597"/>
                      <a:pt x="323" y="605"/>
                    </a:cubicBezTo>
                    <a:cubicBezTo>
                      <a:pt x="324" y="609"/>
                      <a:pt x="325" y="613"/>
                      <a:pt x="325" y="617"/>
                    </a:cubicBezTo>
                    <a:cubicBezTo>
                      <a:pt x="326" y="623"/>
                      <a:pt x="326" y="629"/>
                      <a:pt x="327" y="635"/>
                    </a:cubicBezTo>
                    <a:cubicBezTo>
                      <a:pt x="327" y="641"/>
                      <a:pt x="327" y="648"/>
                      <a:pt x="328" y="654"/>
                    </a:cubicBezTo>
                    <a:cubicBezTo>
                      <a:pt x="328" y="656"/>
                      <a:pt x="329" y="657"/>
                      <a:pt x="329" y="659"/>
                    </a:cubicBezTo>
                    <a:cubicBezTo>
                      <a:pt x="329" y="661"/>
                      <a:pt x="330" y="663"/>
                      <a:pt x="329" y="664"/>
                    </a:cubicBezTo>
                    <a:cubicBezTo>
                      <a:pt x="327" y="668"/>
                      <a:pt x="329" y="672"/>
                      <a:pt x="330" y="676"/>
                    </a:cubicBezTo>
                    <a:cubicBezTo>
                      <a:pt x="331" y="680"/>
                      <a:pt x="331" y="684"/>
                      <a:pt x="332" y="687"/>
                    </a:cubicBezTo>
                    <a:cubicBezTo>
                      <a:pt x="333" y="693"/>
                      <a:pt x="330" y="698"/>
                      <a:pt x="331" y="703"/>
                    </a:cubicBezTo>
                    <a:cubicBezTo>
                      <a:pt x="333" y="708"/>
                      <a:pt x="332" y="714"/>
                      <a:pt x="332" y="719"/>
                    </a:cubicBezTo>
                    <a:cubicBezTo>
                      <a:pt x="333" y="728"/>
                      <a:pt x="334" y="736"/>
                      <a:pt x="334" y="744"/>
                    </a:cubicBezTo>
                    <a:cubicBezTo>
                      <a:pt x="335" y="748"/>
                      <a:pt x="335" y="751"/>
                      <a:pt x="335" y="755"/>
                    </a:cubicBezTo>
                    <a:cubicBezTo>
                      <a:pt x="336" y="762"/>
                      <a:pt x="336" y="769"/>
                      <a:pt x="337" y="777"/>
                    </a:cubicBezTo>
                    <a:cubicBezTo>
                      <a:pt x="339" y="789"/>
                      <a:pt x="343" y="802"/>
                      <a:pt x="341" y="815"/>
                    </a:cubicBezTo>
                    <a:cubicBezTo>
                      <a:pt x="341" y="817"/>
                      <a:pt x="342" y="820"/>
                      <a:pt x="342" y="823"/>
                    </a:cubicBezTo>
                    <a:cubicBezTo>
                      <a:pt x="343" y="833"/>
                      <a:pt x="344" y="843"/>
                      <a:pt x="345" y="854"/>
                    </a:cubicBezTo>
                    <a:cubicBezTo>
                      <a:pt x="345" y="859"/>
                      <a:pt x="346" y="863"/>
                      <a:pt x="346" y="868"/>
                    </a:cubicBezTo>
                    <a:cubicBezTo>
                      <a:pt x="347" y="871"/>
                      <a:pt x="346" y="873"/>
                      <a:pt x="343" y="874"/>
                    </a:cubicBezTo>
                    <a:cubicBezTo>
                      <a:pt x="339" y="876"/>
                      <a:pt x="336" y="878"/>
                      <a:pt x="331" y="878"/>
                    </a:cubicBezTo>
                    <a:cubicBezTo>
                      <a:pt x="326" y="878"/>
                      <a:pt x="321" y="879"/>
                      <a:pt x="316" y="880"/>
                    </a:cubicBezTo>
                    <a:cubicBezTo>
                      <a:pt x="309" y="881"/>
                      <a:pt x="301" y="882"/>
                      <a:pt x="294" y="883"/>
                    </a:cubicBezTo>
                    <a:cubicBezTo>
                      <a:pt x="272" y="885"/>
                      <a:pt x="249" y="887"/>
                      <a:pt x="227" y="886"/>
                    </a:cubicBezTo>
                    <a:cubicBezTo>
                      <a:pt x="215" y="886"/>
                      <a:pt x="203" y="886"/>
                      <a:pt x="191" y="886"/>
                    </a:cubicBezTo>
                    <a:cubicBezTo>
                      <a:pt x="179" y="886"/>
                      <a:pt x="166" y="886"/>
                      <a:pt x="154" y="886"/>
                    </a:cubicBezTo>
                    <a:cubicBezTo>
                      <a:pt x="147" y="886"/>
                      <a:pt x="141" y="887"/>
                      <a:pt x="134" y="888"/>
                    </a:cubicBezTo>
                    <a:cubicBezTo>
                      <a:pt x="130" y="889"/>
                      <a:pt x="126" y="889"/>
                      <a:pt x="122" y="887"/>
                    </a:cubicBezTo>
                    <a:cubicBezTo>
                      <a:pt x="118" y="885"/>
                      <a:pt x="114" y="883"/>
                      <a:pt x="110" y="887"/>
                    </a:cubicBezTo>
                    <a:cubicBezTo>
                      <a:pt x="110" y="888"/>
                      <a:pt x="108" y="888"/>
                      <a:pt x="107" y="888"/>
                    </a:cubicBezTo>
                    <a:cubicBezTo>
                      <a:pt x="96" y="887"/>
                      <a:pt x="86" y="886"/>
                      <a:pt x="76" y="882"/>
                    </a:cubicBezTo>
                    <a:cubicBezTo>
                      <a:pt x="73" y="875"/>
                      <a:pt x="75" y="869"/>
                      <a:pt x="75" y="862"/>
                    </a:cubicBezTo>
                    <a:cubicBezTo>
                      <a:pt x="76" y="852"/>
                      <a:pt x="77" y="841"/>
                      <a:pt x="77" y="830"/>
                    </a:cubicBezTo>
                    <a:cubicBezTo>
                      <a:pt x="78" y="821"/>
                      <a:pt x="78" y="812"/>
                      <a:pt x="79" y="803"/>
                    </a:cubicBezTo>
                    <a:cubicBezTo>
                      <a:pt x="79" y="800"/>
                      <a:pt x="79" y="797"/>
                      <a:pt x="79" y="794"/>
                    </a:cubicBezTo>
                    <a:cubicBezTo>
                      <a:pt x="79" y="780"/>
                      <a:pt x="78" y="765"/>
                      <a:pt x="77" y="751"/>
                    </a:cubicBezTo>
                    <a:cubicBezTo>
                      <a:pt x="77" y="744"/>
                      <a:pt x="77" y="736"/>
                      <a:pt x="76" y="729"/>
                    </a:cubicBezTo>
                    <a:cubicBezTo>
                      <a:pt x="76" y="727"/>
                      <a:pt x="76" y="724"/>
                      <a:pt x="76" y="722"/>
                    </a:cubicBezTo>
                    <a:cubicBezTo>
                      <a:pt x="76" y="717"/>
                      <a:pt x="76" y="712"/>
                      <a:pt x="75" y="706"/>
                    </a:cubicBezTo>
                    <a:cubicBezTo>
                      <a:pt x="73" y="692"/>
                      <a:pt x="76" y="677"/>
                      <a:pt x="75" y="662"/>
                    </a:cubicBezTo>
                    <a:cubicBezTo>
                      <a:pt x="74" y="653"/>
                      <a:pt x="73" y="644"/>
                      <a:pt x="73" y="634"/>
                    </a:cubicBezTo>
                    <a:cubicBezTo>
                      <a:pt x="72" y="625"/>
                      <a:pt x="72" y="616"/>
                      <a:pt x="72" y="607"/>
                    </a:cubicBezTo>
                    <a:cubicBezTo>
                      <a:pt x="71" y="595"/>
                      <a:pt x="71" y="584"/>
                      <a:pt x="70" y="573"/>
                    </a:cubicBezTo>
                    <a:cubicBezTo>
                      <a:pt x="70" y="558"/>
                      <a:pt x="69" y="543"/>
                      <a:pt x="68" y="528"/>
                    </a:cubicBezTo>
                    <a:cubicBezTo>
                      <a:pt x="67" y="518"/>
                      <a:pt x="68" y="508"/>
                      <a:pt x="66" y="498"/>
                    </a:cubicBezTo>
                    <a:cubicBezTo>
                      <a:pt x="63" y="485"/>
                      <a:pt x="64" y="472"/>
                      <a:pt x="61" y="459"/>
                    </a:cubicBezTo>
                    <a:cubicBezTo>
                      <a:pt x="59" y="451"/>
                      <a:pt x="60" y="442"/>
                      <a:pt x="59" y="433"/>
                    </a:cubicBezTo>
                    <a:cubicBezTo>
                      <a:pt x="56" y="421"/>
                      <a:pt x="55" y="407"/>
                      <a:pt x="50" y="395"/>
                    </a:cubicBezTo>
                    <a:cubicBezTo>
                      <a:pt x="50" y="383"/>
                      <a:pt x="45" y="371"/>
                      <a:pt x="46" y="359"/>
                    </a:cubicBezTo>
                    <a:cubicBezTo>
                      <a:pt x="46" y="356"/>
                      <a:pt x="44" y="353"/>
                      <a:pt x="44" y="350"/>
                    </a:cubicBezTo>
                    <a:cubicBezTo>
                      <a:pt x="42" y="338"/>
                      <a:pt x="40" y="326"/>
                      <a:pt x="39" y="314"/>
                    </a:cubicBezTo>
                    <a:cubicBezTo>
                      <a:pt x="37" y="303"/>
                      <a:pt x="37" y="293"/>
                      <a:pt x="35" y="283"/>
                    </a:cubicBezTo>
                    <a:cubicBezTo>
                      <a:pt x="33" y="266"/>
                      <a:pt x="29" y="250"/>
                      <a:pt x="27" y="234"/>
                    </a:cubicBezTo>
                    <a:cubicBezTo>
                      <a:pt x="24" y="221"/>
                      <a:pt x="23" y="207"/>
                      <a:pt x="19" y="193"/>
                    </a:cubicBezTo>
                    <a:cubicBezTo>
                      <a:pt x="17" y="185"/>
                      <a:pt x="18" y="176"/>
                      <a:pt x="14" y="169"/>
                    </a:cubicBezTo>
                    <a:cubicBezTo>
                      <a:pt x="16" y="162"/>
                      <a:pt x="12" y="155"/>
                      <a:pt x="11" y="148"/>
                    </a:cubicBezTo>
                    <a:cubicBezTo>
                      <a:pt x="8" y="131"/>
                      <a:pt x="9" y="114"/>
                      <a:pt x="7" y="98"/>
                    </a:cubicBezTo>
                    <a:cubicBezTo>
                      <a:pt x="5" y="85"/>
                      <a:pt x="4" y="72"/>
                      <a:pt x="3" y="59"/>
                    </a:cubicBezTo>
                    <a:cubicBezTo>
                      <a:pt x="3" y="55"/>
                      <a:pt x="0" y="52"/>
                      <a:pt x="1" y="48"/>
                    </a:cubicBezTo>
                    <a:cubicBezTo>
                      <a:pt x="2" y="46"/>
                      <a:pt x="0" y="44"/>
                      <a:pt x="2" y="42"/>
                    </a:cubicBezTo>
                    <a:cubicBezTo>
                      <a:pt x="3" y="42"/>
                      <a:pt x="2" y="39"/>
                      <a:pt x="1" y="36"/>
                    </a:cubicBezTo>
                    <a:cubicBezTo>
                      <a:pt x="4" y="36"/>
                      <a:pt x="7" y="34"/>
                      <a:pt x="10" y="34"/>
                    </a:cubicBezTo>
                    <a:cubicBezTo>
                      <a:pt x="21" y="34"/>
                      <a:pt x="33" y="34"/>
                      <a:pt x="44" y="34"/>
                    </a:cubicBezTo>
                    <a:cubicBezTo>
                      <a:pt x="52" y="34"/>
                      <a:pt x="60" y="35"/>
                      <a:pt x="67" y="35"/>
                    </a:cubicBezTo>
                    <a:cubicBezTo>
                      <a:pt x="74" y="35"/>
                      <a:pt x="80" y="34"/>
                      <a:pt x="87" y="33"/>
                    </a:cubicBezTo>
                    <a:cubicBezTo>
                      <a:pt x="98" y="32"/>
                      <a:pt x="108" y="31"/>
                      <a:pt x="118" y="29"/>
                    </a:cubicBezTo>
                    <a:cubicBezTo>
                      <a:pt x="131" y="28"/>
                      <a:pt x="144" y="26"/>
                      <a:pt x="156" y="23"/>
                    </a:cubicBezTo>
                    <a:cubicBezTo>
                      <a:pt x="172" y="20"/>
                      <a:pt x="188" y="17"/>
                      <a:pt x="203" y="14"/>
                    </a:cubicBezTo>
                    <a:cubicBezTo>
                      <a:pt x="204" y="14"/>
                      <a:pt x="205" y="14"/>
                      <a:pt x="207" y="14"/>
                    </a:cubicBezTo>
                    <a:cubicBezTo>
                      <a:pt x="207" y="16"/>
                      <a:pt x="206" y="17"/>
                      <a:pt x="206" y="19"/>
                    </a:cubicBezTo>
                    <a:cubicBezTo>
                      <a:pt x="202" y="26"/>
                      <a:pt x="199" y="32"/>
                      <a:pt x="196" y="39"/>
                    </a:cubicBezTo>
                    <a:cubicBezTo>
                      <a:pt x="194" y="41"/>
                      <a:pt x="193" y="44"/>
                      <a:pt x="191" y="46"/>
                    </a:cubicBezTo>
                    <a:cubicBezTo>
                      <a:pt x="185" y="50"/>
                      <a:pt x="183" y="56"/>
                      <a:pt x="180" y="62"/>
                    </a:cubicBezTo>
                    <a:cubicBezTo>
                      <a:pt x="177" y="67"/>
                      <a:pt x="179" y="72"/>
                      <a:pt x="180" y="77"/>
                    </a:cubicBezTo>
                    <a:cubicBezTo>
                      <a:pt x="180" y="80"/>
                      <a:pt x="185" y="81"/>
                      <a:pt x="188" y="79"/>
                    </a:cubicBezTo>
                    <a:cubicBezTo>
                      <a:pt x="192" y="74"/>
                      <a:pt x="196" y="76"/>
                      <a:pt x="200" y="76"/>
                    </a:cubicBezTo>
                    <a:cubicBezTo>
                      <a:pt x="204" y="77"/>
                      <a:pt x="205" y="79"/>
                      <a:pt x="203" y="83"/>
                    </a:cubicBezTo>
                    <a:cubicBezTo>
                      <a:pt x="201" y="89"/>
                      <a:pt x="199" y="95"/>
                      <a:pt x="196" y="101"/>
                    </a:cubicBezTo>
                    <a:cubicBezTo>
                      <a:pt x="193" y="111"/>
                      <a:pt x="190" y="122"/>
                      <a:pt x="183" y="130"/>
                    </a:cubicBezTo>
                    <a:cubicBezTo>
                      <a:pt x="176" y="138"/>
                      <a:pt x="173" y="148"/>
                      <a:pt x="170" y="157"/>
                    </a:cubicBezTo>
                    <a:cubicBezTo>
                      <a:pt x="165" y="169"/>
                      <a:pt x="160" y="181"/>
                      <a:pt x="155" y="193"/>
                    </a:cubicBezTo>
                    <a:cubicBezTo>
                      <a:pt x="153" y="197"/>
                      <a:pt x="152" y="202"/>
                      <a:pt x="151" y="206"/>
                    </a:cubicBezTo>
                    <a:cubicBezTo>
                      <a:pt x="149" y="212"/>
                      <a:pt x="151" y="218"/>
                      <a:pt x="159" y="221"/>
                    </a:cubicBezTo>
                    <a:cubicBezTo>
                      <a:pt x="161" y="222"/>
                      <a:pt x="164" y="223"/>
                      <a:pt x="167" y="224"/>
                    </a:cubicBezTo>
                    <a:cubicBezTo>
                      <a:pt x="166" y="230"/>
                      <a:pt x="166" y="235"/>
                      <a:pt x="166" y="241"/>
                    </a:cubicBezTo>
                    <a:cubicBezTo>
                      <a:pt x="165" y="250"/>
                      <a:pt x="169" y="259"/>
                      <a:pt x="173" y="267"/>
                    </a:cubicBezTo>
                    <a:cubicBezTo>
                      <a:pt x="175" y="272"/>
                      <a:pt x="178" y="276"/>
                      <a:pt x="183" y="279"/>
                    </a:cubicBezTo>
                    <a:cubicBezTo>
                      <a:pt x="189" y="281"/>
                      <a:pt x="194" y="282"/>
                      <a:pt x="200" y="28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24" name="Freeform 22"/>
              <p:cNvSpPr>
                <a:spLocks noEditPoints="1"/>
              </p:cNvSpPr>
              <p:nvPr/>
            </p:nvSpPr>
            <p:spPr bwMode="auto">
              <a:xfrm>
                <a:off x="3250" y="1051"/>
                <a:ext cx="805" cy="1084"/>
              </a:xfrm>
              <a:custGeom>
                <a:avLst/>
                <a:gdLst>
                  <a:gd name="T0" fmla="*/ 236 w 447"/>
                  <a:gd name="T1" fmla="*/ 30 h 602"/>
                  <a:gd name="T2" fmla="*/ 234 w 447"/>
                  <a:gd name="T3" fmla="*/ 36 h 602"/>
                  <a:gd name="T4" fmla="*/ 285 w 447"/>
                  <a:gd name="T5" fmla="*/ 62 h 602"/>
                  <a:gd name="T6" fmla="*/ 373 w 447"/>
                  <a:gd name="T7" fmla="*/ 164 h 602"/>
                  <a:gd name="T8" fmla="*/ 399 w 447"/>
                  <a:gd name="T9" fmla="*/ 214 h 602"/>
                  <a:gd name="T10" fmla="*/ 424 w 447"/>
                  <a:gd name="T11" fmla="*/ 270 h 602"/>
                  <a:gd name="T12" fmla="*/ 445 w 447"/>
                  <a:gd name="T13" fmla="*/ 371 h 602"/>
                  <a:gd name="T14" fmla="*/ 434 w 447"/>
                  <a:gd name="T15" fmla="*/ 433 h 602"/>
                  <a:gd name="T16" fmla="*/ 419 w 447"/>
                  <a:gd name="T17" fmla="*/ 472 h 602"/>
                  <a:gd name="T18" fmla="*/ 403 w 447"/>
                  <a:gd name="T19" fmla="*/ 539 h 602"/>
                  <a:gd name="T20" fmla="*/ 394 w 447"/>
                  <a:gd name="T21" fmla="*/ 556 h 602"/>
                  <a:gd name="T22" fmla="*/ 375 w 447"/>
                  <a:gd name="T23" fmla="*/ 596 h 602"/>
                  <a:gd name="T24" fmla="*/ 347 w 447"/>
                  <a:gd name="T25" fmla="*/ 602 h 602"/>
                  <a:gd name="T26" fmla="*/ 304 w 447"/>
                  <a:gd name="T27" fmla="*/ 595 h 602"/>
                  <a:gd name="T28" fmla="*/ 249 w 447"/>
                  <a:gd name="T29" fmla="*/ 573 h 602"/>
                  <a:gd name="T30" fmla="*/ 221 w 447"/>
                  <a:gd name="T31" fmla="*/ 565 h 602"/>
                  <a:gd name="T32" fmla="*/ 209 w 447"/>
                  <a:gd name="T33" fmla="*/ 556 h 602"/>
                  <a:gd name="T34" fmla="*/ 226 w 447"/>
                  <a:gd name="T35" fmla="*/ 523 h 602"/>
                  <a:gd name="T36" fmla="*/ 240 w 447"/>
                  <a:gd name="T37" fmla="*/ 504 h 602"/>
                  <a:gd name="T38" fmla="*/ 242 w 447"/>
                  <a:gd name="T39" fmla="*/ 489 h 602"/>
                  <a:gd name="T40" fmla="*/ 259 w 447"/>
                  <a:gd name="T41" fmla="*/ 451 h 602"/>
                  <a:gd name="T42" fmla="*/ 270 w 447"/>
                  <a:gd name="T43" fmla="*/ 423 h 602"/>
                  <a:gd name="T44" fmla="*/ 274 w 447"/>
                  <a:gd name="T45" fmla="*/ 412 h 602"/>
                  <a:gd name="T46" fmla="*/ 288 w 447"/>
                  <a:gd name="T47" fmla="*/ 368 h 602"/>
                  <a:gd name="T48" fmla="*/ 288 w 447"/>
                  <a:gd name="T49" fmla="*/ 341 h 602"/>
                  <a:gd name="T50" fmla="*/ 271 w 447"/>
                  <a:gd name="T51" fmla="*/ 358 h 602"/>
                  <a:gd name="T52" fmla="*/ 237 w 447"/>
                  <a:gd name="T53" fmla="*/ 267 h 602"/>
                  <a:gd name="T54" fmla="*/ 227 w 447"/>
                  <a:gd name="T55" fmla="*/ 235 h 602"/>
                  <a:gd name="T56" fmla="*/ 214 w 447"/>
                  <a:gd name="T57" fmla="*/ 212 h 602"/>
                  <a:gd name="T58" fmla="*/ 222 w 447"/>
                  <a:gd name="T59" fmla="*/ 262 h 602"/>
                  <a:gd name="T60" fmla="*/ 232 w 447"/>
                  <a:gd name="T61" fmla="*/ 296 h 602"/>
                  <a:gd name="T62" fmla="*/ 257 w 447"/>
                  <a:gd name="T63" fmla="*/ 352 h 602"/>
                  <a:gd name="T64" fmla="*/ 274 w 447"/>
                  <a:gd name="T65" fmla="*/ 382 h 602"/>
                  <a:gd name="T66" fmla="*/ 246 w 447"/>
                  <a:gd name="T67" fmla="*/ 458 h 602"/>
                  <a:gd name="T68" fmla="*/ 220 w 447"/>
                  <a:gd name="T69" fmla="*/ 500 h 602"/>
                  <a:gd name="T70" fmla="*/ 151 w 447"/>
                  <a:gd name="T71" fmla="*/ 514 h 602"/>
                  <a:gd name="T72" fmla="*/ 62 w 447"/>
                  <a:gd name="T73" fmla="*/ 524 h 602"/>
                  <a:gd name="T74" fmla="*/ 16 w 447"/>
                  <a:gd name="T75" fmla="*/ 524 h 602"/>
                  <a:gd name="T76" fmla="*/ 8 w 447"/>
                  <a:gd name="T77" fmla="*/ 483 h 602"/>
                  <a:gd name="T78" fmla="*/ 4 w 447"/>
                  <a:gd name="T79" fmla="*/ 455 h 602"/>
                  <a:gd name="T80" fmla="*/ 1 w 447"/>
                  <a:gd name="T81" fmla="*/ 382 h 602"/>
                  <a:gd name="T82" fmla="*/ 1 w 447"/>
                  <a:gd name="T83" fmla="*/ 332 h 602"/>
                  <a:gd name="T84" fmla="*/ 11 w 447"/>
                  <a:gd name="T85" fmla="*/ 215 h 602"/>
                  <a:gd name="T86" fmla="*/ 33 w 447"/>
                  <a:gd name="T87" fmla="*/ 125 h 602"/>
                  <a:gd name="T88" fmla="*/ 74 w 447"/>
                  <a:gd name="T89" fmla="*/ 52 h 602"/>
                  <a:gd name="T90" fmla="*/ 98 w 447"/>
                  <a:gd name="T91" fmla="*/ 36 h 602"/>
                  <a:gd name="T92" fmla="*/ 174 w 447"/>
                  <a:gd name="T93" fmla="*/ 13 h 602"/>
                  <a:gd name="T94" fmla="*/ 211 w 447"/>
                  <a:gd name="T95" fmla="*/ 3 h 602"/>
                  <a:gd name="T96" fmla="*/ 235 w 447"/>
                  <a:gd name="T97" fmla="*/ 4 h 602"/>
                  <a:gd name="T98" fmla="*/ 253 w 447"/>
                  <a:gd name="T99" fmla="*/ 373 h 602"/>
                  <a:gd name="T100" fmla="*/ 258 w 447"/>
                  <a:gd name="T101" fmla="*/ 375 h 602"/>
                  <a:gd name="T102" fmla="*/ 253 w 447"/>
                  <a:gd name="T103" fmla="*/ 373 h 60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447" h="602">
                    <a:moveTo>
                      <a:pt x="259" y="33"/>
                    </a:moveTo>
                    <a:cubicBezTo>
                      <a:pt x="251" y="32"/>
                      <a:pt x="244" y="31"/>
                      <a:pt x="236" y="30"/>
                    </a:cubicBezTo>
                    <a:cubicBezTo>
                      <a:pt x="233" y="29"/>
                      <a:pt x="230" y="28"/>
                      <a:pt x="229" y="31"/>
                    </a:cubicBezTo>
                    <a:cubicBezTo>
                      <a:pt x="228" y="35"/>
                      <a:pt x="232" y="35"/>
                      <a:pt x="234" y="36"/>
                    </a:cubicBezTo>
                    <a:cubicBezTo>
                      <a:pt x="239" y="38"/>
                      <a:pt x="243" y="38"/>
                      <a:pt x="248" y="39"/>
                    </a:cubicBezTo>
                    <a:cubicBezTo>
                      <a:pt x="262" y="43"/>
                      <a:pt x="274" y="51"/>
                      <a:pt x="285" y="62"/>
                    </a:cubicBezTo>
                    <a:cubicBezTo>
                      <a:pt x="295" y="72"/>
                      <a:pt x="305" y="83"/>
                      <a:pt x="316" y="93"/>
                    </a:cubicBezTo>
                    <a:cubicBezTo>
                      <a:pt x="338" y="115"/>
                      <a:pt x="357" y="138"/>
                      <a:pt x="373" y="164"/>
                    </a:cubicBezTo>
                    <a:cubicBezTo>
                      <a:pt x="377" y="172"/>
                      <a:pt x="380" y="180"/>
                      <a:pt x="384" y="188"/>
                    </a:cubicBezTo>
                    <a:cubicBezTo>
                      <a:pt x="389" y="197"/>
                      <a:pt x="394" y="206"/>
                      <a:pt x="399" y="214"/>
                    </a:cubicBezTo>
                    <a:cubicBezTo>
                      <a:pt x="401" y="219"/>
                      <a:pt x="404" y="224"/>
                      <a:pt x="406" y="229"/>
                    </a:cubicBezTo>
                    <a:cubicBezTo>
                      <a:pt x="412" y="243"/>
                      <a:pt x="418" y="256"/>
                      <a:pt x="424" y="270"/>
                    </a:cubicBezTo>
                    <a:cubicBezTo>
                      <a:pt x="435" y="293"/>
                      <a:pt x="444" y="316"/>
                      <a:pt x="446" y="341"/>
                    </a:cubicBezTo>
                    <a:cubicBezTo>
                      <a:pt x="447" y="351"/>
                      <a:pt x="446" y="361"/>
                      <a:pt x="445" y="371"/>
                    </a:cubicBezTo>
                    <a:cubicBezTo>
                      <a:pt x="445" y="378"/>
                      <a:pt x="444" y="385"/>
                      <a:pt x="443" y="392"/>
                    </a:cubicBezTo>
                    <a:cubicBezTo>
                      <a:pt x="442" y="406"/>
                      <a:pt x="438" y="419"/>
                      <a:pt x="434" y="433"/>
                    </a:cubicBezTo>
                    <a:cubicBezTo>
                      <a:pt x="431" y="443"/>
                      <a:pt x="428" y="454"/>
                      <a:pt x="425" y="465"/>
                    </a:cubicBezTo>
                    <a:cubicBezTo>
                      <a:pt x="424" y="469"/>
                      <a:pt x="423" y="471"/>
                      <a:pt x="419" y="472"/>
                    </a:cubicBezTo>
                    <a:cubicBezTo>
                      <a:pt x="421" y="481"/>
                      <a:pt x="418" y="489"/>
                      <a:pt x="416" y="497"/>
                    </a:cubicBezTo>
                    <a:cubicBezTo>
                      <a:pt x="411" y="511"/>
                      <a:pt x="407" y="525"/>
                      <a:pt x="403" y="539"/>
                    </a:cubicBezTo>
                    <a:cubicBezTo>
                      <a:pt x="401" y="544"/>
                      <a:pt x="398" y="549"/>
                      <a:pt x="396" y="553"/>
                    </a:cubicBezTo>
                    <a:cubicBezTo>
                      <a:pt x="395" y="554"/>
                      <a:pt x="394" y="555"/>
                      <a:pt x="394" y="556"/>
                    </a:cubicBezTo>
                    <a:cubicBezTo>
                      <a:pt x="390" y="564"/>
                      <a:pt x="387" y="571"/>
                      <a:pt x="383" y="578"/>
                    </a:cubicBezTo>
                    <a:cubicBezTo>
                      <a:pt x="380" y="584"/>
                      <a:pt x="378" y="590"/>
                      <a:pt x="375" y="596"/>
                    </a:cubicBezTo>
                    <a:cubicBezTo>
                      <a:pt x="373" y="601"/>
                      <a:pt x="371" y="602"/>
                      <a:pt x="365" y="601"/>
                    </a:cubicBezTo>
                    <a:cubicBezTo>
                      <a:pt x="359" y="600"/>
                      <a:pt x="353" y="600"/>
                      <a:pt x="347" y="602"/>
                    </a:cubicBezTo>
                    <a:cubicBezTo>
                      <a:pt x="345" y="602"/>
                      <a:pt x="343" y="602"/>
                      <a:pt x="341" y="602"/>
                    </a:cubicBezTo>
                    <a:cubicBezTo>
                      <a:pt x="328" y="600"/>
                      <a:pt x="316" y="599"/>
                      <a:pt x="304" y="595"/>
                    </a:cubicBezTo>
                    <a:cubicBezTo>
                      <a:pt x="297" y="592"/>
                      <a:pt x="289" y="589"/>
                      <a:pt x="282" y="586"/>
                    </a:cubicBezTo>
                    <a:cubicBezTo>
                      <a:pt x="271" y="582"/>
                      <a:pt x="260" y="577"/>
                      <a:pt x="249" y="573"/>
                    </a:cubicBezTo>
                    <a:cubicBezTo>
                      <a:pt x="241" y="570"/>
                      <a:pt x="233" y="568"/>
                      <a:pt x="225" y="566"/>
                    </a:cubicBezTo>
                    <a:cubicBezTo>
                      <a:pt x="223" y="566"/>
                      <a:pt x="222" y="565"/>
                      <a:pt x="221" y="565"/>
                    </a:cubicBezTo>
                    <a:cubicBezTo>
                      <a:pt x="217" y="563"/>
                      <a:pt x="213" y="562"/>
                      <a:pt x="208" y="560"/>
                    </a:cubicBezTo>
                    <a:cubicBezTo>
                      <a:pt x="208" y="559"/>
                      <a:pt x="208" y="558"/>
                      <a:pt x="209" y="556"/>
                    </a:cubicBezTo>
                    <a:cubicBezTo>
                      <a:pt x="211" y="551"/>
                      <a:pt x="214" y="546"/>
                      <a:pt x="217" y="541"/>
                    </a:cubicBezTo>
                    <a:cubicBezTo>
                      <a:pt x="220" y="535"/>
                      <a:pt x="223" y="529"/>
                      <a:pt x="226" y="523"/>
                    </a:cubicBezTo>
                    <a:cubicBezTo>
                      <a:pt x="227" y="519"/>
                      <a:pt x="228" y="515"/>
                      <a:pt x="231" y="512"/>
                    </a:cubicBezTo>
                    <a:cubicBezTo>
                      <a:pt x="233" y="508"/>
                      <a:pt x="234" y="504"/>
                      <a:pt x="240" y="504"/>
                    </a:cubicBezTo>
                    <a:cubicBezTo>
                      <a:pt x="241" y="504"/>
                      <a:pt x="242" y="503"/>
                      <a:pt x="243" y="502"/>
                    </a:cubicBezTo>
                    <a:cubicBezTo>
                      <a:pt x="238" y="498"/>
                      <a:pt x="240" y="493"/>
                      <a:pt x="242" y="489"/>
                    </a:cubicBezTo>
                    <a:cubicBezTo>
                      <a:pt x="248" y="481"/>
                      <a:pt x="250" y="471"/>
                      <a:pt x="254" y="462"/>
                    </a:cubicBezTo>
                    <a:cubicBezTo>
                      <a:pt x="256" y="458"/>
                      <a:pt x="258" y="454"/>
                      <a:pt x="259" y="451"/>
                    </a:cubicBezTo>
                    <a:cubicBezTo>
                      <a:pt x="262" y="444"/>
                      <a:pt x="265" y="438"/>
                      <a:pt x="266" y="431"/>
                    </a:cubicBezTo>
                    <a:cubicBezTo>
                      <a:pt x="267" y="428"/>
                      <a:pt x="270" y="426"/>
                      <a:pt x="270" y="423"/>
                    </a:cubicBezTo>
                    <a:cubicBezTo>
                      <a:pt x="270" y="419"/>
                      <a:pt x="272" y="416"/>
                      <a:pt x="273" y="413"/>
                    </a:cubicBezTo>
                    <a:cubicBezTo>
                      <a:pt x="273" y="412"/>
                      <a:pt x="274" y="412"/>
                      <a:pt x="274" y="412"/>
                    </a:cubicBezTo>
                    <a:cubicBezTo>
                      <a:pt x="274" y="404"/>
                      <a:pt x="279" y="398"/>
                      <a:pt x="281" y="390"/>
                    </a:cubicBezTo>
                    <a:cubicBezTo>
                      <a:pt x="283" y="383"/>
                      <a:pt x="286" y="375"/>
                      <a:pt x="288" y="368"/>
                    </a:cubicBezTo>
                    <a:cubicBezTo>
                      <a:pt x="290" y="362"/>
                      <a:pt x="292" y="356"/>
                      <a:pt x="294" y="351"/>
                    </a:cubicBezTo>
                    <a:cubicBezTo>
                      <a:pt x="296" y="346"/>
                      <a:pt x="295" y="344"/>
                      <a:pt x="288" y="341"/>
                    </a:cubicBezTo>
                    <a:cubicBezTo>
                      <a:pt x="285" y="349"/>
                      <a:pt x="282" y="357"/>
                      <a:pt x="279" y="365"/>
                    </a:cubicBezTo>
                    <a:cubicBezTo>
                      <a:pt x="275" y="364"/>
                      <a:pt x="273" y="361"/>
                      <a:pt x="271" y="358"/>
                    </a:cubicBezTo>
                    <a:cubicBezTo>
                      <a:pt x="265" y="345"/>
                      <a:pt x="260" y="333"/>
                      <a:pt x="254" y="320"/>
                    </a:cubicBezTo>
                    <a:cubicBezTo>
                      <a:pt x="245" y="304"/>
                      <a:pt x="241" y="285"/>
                      <a:pt x="237" y="267"/>
                    </a:cubicBezTo>
                    <a:cubicBezTo>
                      <a:pt x="235" y="261"/>
                      <a:pt x="235" y="255"/>
                      <a:pt x="230" y="250"/>
                    </a:cubicBezTo>
                    <a:cubicBezTo>
                      <a:pt x="231" y="245"/>
                      <a:pt x="227" y="240"/>
                      <a:pt x="227" y="235"/>
                    </a:cubicBezTo>
                    <a:cubicBezTo>
                      <a:pt x="226" y="226"/>
                      <a:pt x="225" y="216"/>
                      <a:pt x="224" y="206"/>
                    </a:cubicBezTo>
                    <a:cubicBezTo>
                      <a:pt x="217" y="203"/>
                      <a:pt x="214" y="204"/>
                      <a:pt x="214" y="212"/>
                    </a:cubicBezTo>
                    <a:cubicBezTo>
                      <a:pt x="214" y="219"/>
                      <a:pt x="215" y="225"/>
                      <a:pt x="216" y="232"/>
                    </a:cubicBezTo>
                    <a:cubicBezTo>
                      <a:pt x="218" y="242"/>
                      <a:pt x="220" y="252"/>
                      <a:pt x="222" y="262"/>
                    </a:cubicBezTo>
                    <a:cubicBezTo>
                      <a:pt x="222" y="262"/>
                      <a:pt x="223" y="263"/>
                      <a:pt x="223" y="263"/>
                    </a:cubicBezTo>
                    <a:cubicBezTo>
                      <a:pt x="224" y="275"/>
                      <a:pt x="228" y="285"/>
                      <a:pt x="232" y="296"/>
                    </a:cubicBezTo>
                    <a:cubicBezTo>
                      <a:pt x="234" y="304"/>
                      <a:pt x="238" y="311"/>
                      <a:pt x="240" y="319"/>
                    </a:cubicBezTo>
                    <a:cubicBezTo>
                      <a:pt x="244" y="331"/>
                      <a:pt x="251" y="341"/>
                      <a:pt x="257" y="352"/>
                    </a:cubicBezTo>
                    <a:cubicBezTo>
                      <a:pt x="257" y="353"/>
                      <a:pt x="258" y="354"/>
                      <a:pt x="258" y="355"/>
                    </a:cubicBezTo>
                    <a:cubicBezTo>
                      <a:pt x="263" y="364"/>
                      <a:pt x="266" y="375"/>
                      <a:pt x="274" y="382"/>
                    </a:cubicBezTo>
                    <a:cubicBezTo>
                      <a:pt x="269" y="394"/>
                      <a:pt x="265" y="406"/>
                      <a:pt x="261" y="418"/>
                    </a:cubicBezTo>
                    <a:cubicBezTo>
                      <a:pt x="256" y="431"/>
                      <a:pt x="252" y="445"/>
                      <a:pt x="246" y="458"/>
                    </a:cubicBezTo>
                    <a:cubicBezTo>
                      <a:pt x="242" y="469"/>
                      <a:pt x="236" y="480"/>
                      <a:pt x="230" y="491"/>
                    </a:cubicBezTo>
                    <a:cubicBezTo>
                      <a:pt x="228" y="496"/>
                      <a:pt x="225" y="499"/>
                      <a:pt x="220" y="500"/>
                    </a:cubicBezTo>
                    <a:cubicBezTo>
                      <a:pt x="205" y="503"/>
                      <a:pt x="190" y="507"/>
                      <a:pt x="175" y="510"/>
                    </a:cubicBezTo>
                    <a:cubicBezTo>
                      <a:pt x="167" y="512"/>
                      <a:pt x="159" y="513"/>
                      <a:pt x="151" y="514"/>
                    </a:cubicBezTo>
                    <a:cubicBezTo>
                      <a:pt x="140" y="516"/>
                      <a:pt x="128" y="517"/>
                      <a:pt x="117" y="520"/>
                    </a:cubicBezTo>
                    <a:cubicBezTo>
                      <a:pt x="99" y="524"/>
                      <a:pt x="80" y="525"/>
                      <a:pt x="62" y="524"/>
                    </a:cubicBezTo>
                    <a:cubicBezTo>
                      <a:pt x="53" y="524"/>
                      <a:pt x="44" y="525"/>
                      <a:pt x="35" y="525"/>
                    </a:cubicBezTo>
                    <a:cubicBezTo>
                      <a:pt x="29" y="525"/>
                      <a:pt x="22" y="525"/>
                      <a:pt x="16" y="524"/>
                    </a:cubicBezTo>
                    <a:cubicBezTo>
                      <a:pt x="14" y="524"/>
                      <a:pt x="13" y="521"/>
                      <a:pt x="12" y="520"/>
                    </a:cubicBezTo>
                    <a:cubicBezTo>
                      <a:pt x="11" y="507"/>
                      <a:pt x="10" y="495"/>
                      <a:pt x="8" y="483"/>
                    </a:cubicBezTo>
                    <a:cubicBezTo>
                      <a:pt x="8" y="481"/>
                      <a:pt x="8" y="480"/>
                      <a:pt x="8" y="479"/>
                    </a:cubicBezTo>
                    <a:cubicBezTo>
                      <a:pt x="5" y="471"/>
                      <a:pt x="5" y="463"/>
                      <a:pt x="4" y="455"/>
                    </a:cubicBezTo>
                    <a:cubicBezTo>
                      <a:pt x="4" y="443"/>
                      <a:pt x="3" y="431"/>
                      <a:pt x="2" y="419"/>
                    </a:cubicBezTo>
                    <a:cubicBezTo>
                      <a:pt x="2" y="407"/>
                      <a:pt x="2" y="394"/>
                      <a:pt x="1" y="382"/>
                    </a:cubicBezTo>
                    <a:cubicBezTo>
                      <a:pt x="1" y="369"/>
                      <a:pt x="1" y="356"/>
                      <a:pt x="0" y="343"/>
                    </a:cubicBezTo>
                    <a:cubicBezTo>
                      <a:pt x="0" y="339"/>
                      <a:pt x="1" y="336"/>
                      <a:pt x="1" y="332"/>
                    </a:cubicBezTo>
                    <a:cubicBezTo>
                      <a:pt x="1" y="318"/>
                      <a:pt x="1" y="304"/>
                      <a:pt x="2" y="290"/>
                    </a:cubicBezTo>
                    <a:cubicBezTo>
                      <a:pt x="3" y="265"/>
                      <a:pt x="6" y="240"/>
                      <a:pt x="11" y="215"/>
                    </a:cubicBezTo>
                    <a:cubicBezTo>
                      <a:pt x="13" y="202"/>
                      <a:pt x="15" y="188"/>
                      <a:pt x="17" y="175"/>
                    </a:cubicBezTo>
                    <a:cubicBezTo>
                      <a:pt x="21" y="158"/>
                      <a:pt x="26" y="141"/>
                      <a:pt x="33" y="125"/>
                    </a:cubicBezTo>
                    <a:cubicBezTo>
                      <a:pt x="36" y="116"/>
                      <a:pt x="38" y="107"/>
                      <a:pt x="42" y="99"/>
                    </a:cubicBezTo>
                    <a:cubicBezTo>
                      <a:pt x="50" y="82"/>
                      <a:pt x="59" y="65"/>
                      <a:pt x="74" y="52"/>
                    </a:cubicBezTo>
                    <a:cubicBezTo>
                      <a:pt x="80" y="47"/>
                      <a:pt x="86" y="42"/>
                      <a:pt x="93" y="39"/>
                    </a:cubicBezTo>
                    <a:cubicBezTo>
                      <a:pt x="95" y="38"/>
                      <a:pt x="97" y="36"/>
                      <a:pt x="98" y="36"/>
                    </a:cubicBezTo>
                    <a:cubicBezTo>
                      <a:pt x="111" y="34"/>
                      <a:pt x="121" y="28"/>
                      <a:pt x="133" y="25"/>
                    </a:cubicBezTo>
                    <a:cubicBezTo>
                      <a:pt x="147" y="21"/>
                      <a:pt x="160" y="17"/>
                      <a:pt x="174" y="13"/>
                    </a:cubicBezTo>
                    <a:cubicBezTo>
                      <a:pt x="181" y="11"/>
                      <a:pt x="187" y="10"/>
                      <a:pt x="194" y="8"/>
                    </a:cubicBezTo>
                    <a:cubicBezTo>
                      <a:pt x="200" y="7"/>
                      <a:pt x="205" y="5"/>
                      <a:pt x="211" y="3"/>
                    </a:cubicBezTo>
                    <a:cubicBezTo>
                      <a:pt x="216" y="2"/>
                      <a:pt x="221" y="0"/>
                      <a:pt x="226" y="2"/>
                    </a:cubicBezTo>
                    <a:cubicBezTo>
                      <a:pt x="229" y="2"/>
                      <a:pt x="233" y="3"/>
                      <a:pt x="235" y="4"/>
                    </a:cubicBezTo>
                    <a:cubicBezTo>
                      <a:pt x="245" y="12"/>
                      <a:pt x="253" y="22"/>
                      <a:pt x="259" y="33"/>
                    </a:cubicBezTo>
                    <a:close/>
                    <a:moveTo>
                      <a:pt x="253" y="373"/>
                    </a:moveTo>
                    <a:cubicBezTo>
                      <a:pt x="253" y="374"/>
                      <a:pt x="253" y="374"/>
                      <a:pt x="253" y="375"/>
                    </a:cubicBezTo>
                    <a:cubicBezTo>
                      <a:pt x="255" y="375"/>
                      <a:pt x="256" y="375"/>
                      <a:pt x="258" y="375"/>
                    </a:cubicBezTo>
                    <a:cubicBezTo>
                      <a:pt x="258" y="375"/>
                      <a:pt x="258" y="374"/>
                      <a:pt x="258" y="374"/>
                    </a:cubicBezTo>
                    <a:cubicBezTo>
                      <a:pt x="256" y="373"/>
                      <a:pt x="255" y="373"/>
                      <a:pt x="253" y="373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25" name="Freeform 23"/>
              <p:cNvSpPr>
                <a:spLocks/>
              </p:cNvSpPr>
              <p:nvPr/>
            </p:nvSpPr>
            <p:spPr bwMode="auto">
              <a:xfrm>
                <a:off x="3036" y="321"/>
                <a:ext cx="709" cy="369"/>
              </a:xfrm>
              <a:custGeom>
                <a:avLst/>
                <a:gdLst>
                  <a:gd name="T0" fmla="*/ 390 w 394"/>
                  <a:gd name="T1" fmla="*/ 205 h 205"/>
                  <a:gd name="T2" fmla="*/ 365 w 394"/>
                  <a:gd name="T3" fmla="*/ 202 h 205"/>
                  <a:gd name="T4" fmla="*/ 343 w 394"/>
                  <a:gd name="T5" fmla="*/ 200 h 205"/>
                  <a:gd name="T6" fmla="*/ 339 w 394"/>
                  <a:gd name="T7" fmla="*/ 199 h 205"/>
                  <a:gd name="T8" fmla="*/ 295 w 394"/>
                  <a:gd name="T9" fmla="*/ 191 h 205"/>
                  <a:gd name="T10" fmla="*/ 241 w 394"/>
                  <a:gd name="T11" fmla="*/ 183 h 205"/>
                  <a:gd name="T12" fmla="*/ 220 w 394"/>
                  <a:gd name="T13" fmla="*/ 178 h 205"/>
                  <a:gd name="T14" fmla="*/ 192 w 394"/>
                  <a:gd name="T15" fmla="*/ 174 h 205"/>
                  <a:gd name="T16" fmla="*/ 187 w 394"/>
                  <a:gd name="T17" fmla="*/ 174 h 205"/>
                  <a:gd name="T18" fmla="*/ 166 w 394"/>
                  <a:gd name="T19" fmla="*/ 168 h 205"/>
                  <a:gd name="T20" fmla="*/ 137 w 394"/>
                  <a:gd name="T21" fmla="*/ 163 h 205"/>
                  <a:gd name="T22" fmla="*/ 98 w 394"/>
                  <a:gd name="T23" fmla="*/ 157 h 205"/>
                  <a:gd name="T24" fmla="*/ 54 w 394"/>
                  <a:gd name="T25" fmla="*/ 150 h 205"/>
                  <a:gd name="T26" fmla="*/ 4 w 394"/>
                  <a:gd name="T27" fmla="*/ 141 h 205"/>
                  <a:gd name="T28" fmla="*/ 0 w 394"/>
                  <a:gd name="T29" fmla="*/ 139 h 205"/>
                  <a:gd name="T30" fmla="*/ 4 w 394"/>
                  <a:gd name="T31" fmla="*/ 130 h 205"/>
                  <a:gd name="T32" fmla="*/ 5 w 394"/>
                  <a:gd name="T33" fmla="*/ 129 h 205"/>
                  <a:gd name="T34" fmla="*/ 16 w 394"/>
                  <a:gd name="T35" fmla="*/ 107 h 205"/>
                  <a:gd name="T36" fmla="*/ 29 w 394"/>
                  <a:gd name="T37" fmla="*/ 86 h 205"/>
                  <a:gd name="T38" fmla="*/ 44 w 394"/>
                  <a:gd name="T39" fmla="*/ 63 h 205"/>
                  <a:gd name="T40" fmla="*/ 74 w 394"/>
                  <a:gd name="T41" fmla="*/ 32 h 205"/>
                  <a:gd name="T42" fmla="*/ 95 w 394"/>
                  <a:gd name="T43" fmla="*/ 23 h 205"/>
                  <a:gd name="T44" fmla="*/ 140 w 394"/>
                  <a:gd name="T45" fmla="*/ 9 h 205"/>
                  <a:gd name="T46" fmla="*/ 166 w 394"/>
                  <a:gd name="T47" fmla="*/ 4 h 205"/>
                  <a:gd name="T48" fmla="*/ 186 w 394"/>
                  <a:gd name="T49" fmla="*/ 1 h 205"/>
                  <a:gd name="T50" fmla="*/ 217 w 394"/>
                  <a:gd name="T51" fmla="*/ 1 h 205"/>
                  <a:gd name="T52" fmla="*/ 239 w 394"/>
                  <a:gd name="T53" fmla="*/ 3 h 205"/>
                  <a:gd name="T54" fmla="*/ 293 w 394"/>
                  <a:gd name="T55" fmla="*/ 17 h 205"/>
                  <a:gd name="T56" fmla="*/ 330 w 394"/>
                  <a:gd name="T57" fmla="*/ 35 h 205"/>
                  <a:gd name="T58" fmla="*/ 361 w 394"/>
                  <a:gd name="T59" fmla="*/ 65 h 205"/>
                  <a:gd name="T60" fmla="*/ 371 w 394"/>
                  <a:gd name="T61" fmla="*/ 78 h 205"/>
                  <a:gd name="T62" fmla="*/ 389 w 394"/>
                  <a:gd name="T63" fmla="*/ 114 h 205"/>
                  <a:gd name="T64" fmla="*/ 390 w 394"/>
                  <a:gd name="T65" fmla="*/ 117 h 205"/>
                  <a:gd name="T66" fmla="*/ 393 w 394"/>
                  <a:gd name="T67" fmla="*/ 143 h 205"/>
                  <a:gd name="T68" fmla="*/ 394 w 394"/>
                  <a:gd name="T69" fmla="*/ 186 h 205"/>
                  <a:gd name="T70" fmla="*/ 390 w 394"/>
                  <a:gd name="T71" fmla="*/ 205 h 2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394" h="205">
                    <a:moveTo>
                      <a:pt x="390" y="205"/>
                    </a:moveTo>
                    <a:cubicBezTo>
                      <a:pt x="381" y="204"/>
                      <a:pt x="373" y="203"/>
                      <a:pt x="365" y="202"/>
                    </a:cubicBezTo>
                    <a:cubicBezTo>
                      <a:pt x="357" y="202"/>
                      <a:pt x="350" y="201"/>
                      <a:pt x="343" y="200"/>
                    </a:cubicBezTo>
                    <a:cubicBezTo>
                      <a:pt x="341" y="200"/>
                      <a:pt x="340" y="200"/>
                      <a:pt x="339" y="199"/>
                    </a:cubicBezTo>
                    <a:cubicBezTo>
                      <a:pt x="325" y="194"/>
                      <a:pt x="310" y="194"/>
                      <a:pt x="295" y="191"/>
                    </a:cubicBezTo>
                    <a:cubicBezTo>
                      <a:pt x="277" y="189"/>
                      <a:pt x="259" y="186"/>
                      <a:pt x="241" y="183"/>
                    </a:cubicBezTo>
                    <a:cubicBezTo>
                      <a:pt x="234" y="182"/>
                      <a:pt x="227" y="179"/>
                      <a:pt x="220" y="178"/>
                    </a:cubicBezTo>
                    <a:cubicBezTo>
                      <a:pt x="210" y="177"/>
                      <a:pt x="201" y="176"/>
                      <a:pt x="192" y="174"/>
                    </a:cubicBezTo>
                    <a:cubicBezTo>
                      <a:pt x="190" y="174"/>
                      <a:pt x="188" y="175"/>
                      <a:pt x="187" y="174"/>
                    </a:cubicBezTo>
                    <a:cubicBezTo>
                      <a:pt x="181" y="168"/>
                      <a:pt x="173" y="170"/>
                      <a:pt x="166" y="168"/>
                    </a:cubicBezTo>
                    <a:cubicBezTo>
                      <a:pt x="156" y="166"/>
                      <a:pt x="147" y="164"/>
                      <a:pt x="137" y="163"/>
                    </a:cubicBezTo>
                    <a:cubicBezTo>
                      <a:pt x="124" y="161"/>
                      <a:pt x="111" y="159"/>
                      <a:pt x="98" y="157"/>
                    </a:cubicBezTo>
                    <a:cubicBezTo>
                      <a:pt x="84" y="155"/>
                      <a:pt x="69" y="151"/>
                      <a:pt x="54" y="150"/>
                    </a:cubicBezTo>
                    <a:cubicBezTo>
                      <a:pt x="37" y="148"/>
                      <a:pt x="21" y="143"/>
                      <a:pt x="4" y="141"/>
                    </a:cubicBezTo>
                    <a:cubicBezTo>
                      <a:pt x="3" y="141"/>
                      <a:pt x="2" y="140"/>
                      <a:pt x="0" y="139"/>
                    </a:cubicBezTo>
                    <a:cubicBezTo>
                      <a:pt x="1" y="136"/>
                      <a:pt x="3" y="133"/>
                      <a:pt x="4" y="130"/>
                    </a:cubicBezTo>
                    <a:cubicBezTo>
                      <a:pt x="4" y="130"/>
                      <a:pt x="5" y="130"/>
                      <a:pt x="5" y="129"/>
                    </a:cubicBezTo>
                    <a:cubicBezTo>
                      <a:pt x="6" y="121"/>
                      <a:pt x="11" y="114"/>
                      <a:pt x="16" y="107"/>
                    </a:cubicBezTo>
                    <a:cubicBezTo>
                      <a:pt x="20" y="100"/>
                      <a:pt x="25" y="93"/>
                      <a:pt x="29" y="86"/>
                    </a:cubicBezTo>
                    <a:cubicBezTo>
                      <a:pt x="34" y="78"/>
                      <a:pt x="38" y="70"/>
                      <a:pt x="44" y="63"/>
                    </a:cubicBezTo>
                    <a:cubicBezTo>
                      <a:pt x="52" y="52"/>
                      <a:pt x="62" y="41"/>
                      <a:pt x="74" y="32"/>
                    </a:cubicBezTo>
                    <a:cubicBezTo>
                      <a:pt x="81" y="28"/>
                      <a:pt x="88" y="26"/>
                      <a:pt x="95" y="23"/>
                    </a:cubicBezTo>
                    <a:cubicBezTo>
                      <a:pt x="110" y="18"/>
                      <a:pt x="125" y="13"/>
                      <a:pt x="140" y="9"/>
                    </a:cubicBezTo>
                    <a:cubicBezTo>
                      <a:pt x="148" y="6"/>
                      <a:pt x="157" y="5"/>
                      <a:pt x="166" y="4"/>
                    </a:cubicBezTo>
                    <a:cubicBezTo>
                      <a:pt x="172" y="3"/>
                      <a:pt x="179" y="1"/>
                      <a:pt x="186" y="1"/>
                    </a:cubicBezTo>
                    <a:cubicBezTo>
                      <a:pt x="196" y="0"/>
                      <a:pt x="207" y="1"/>
                      <a:pt x="217" y="1"/>
                    </a:cubicBezTo>
                    <a:cubicBezTo>
                      <a:pt x="224" y="2"/>
                      <a:pt x="232" y="3"/>
                      <a:pt x="239" y="3"/>
                    </a:cubicBezTo>
                    <a:cubicBezTo>
                      <a:pt x="257" y="5"/>
                      <a:pt x="275" y="10"/>
                      <a:pt x="293" y="17"/>
                    </a:cubicBezTo>
                    <a:cubicBezTo>
                      <a:pt x="306" y="22"/>
                      <a:pt x="319" y="28"/>
                      <a:pt x="330" y="35"/>
                    </a:cubicBezTo>
                    <a:cubicBezTo>
                      <a:pt x="342" y="43"/>
                      <a:pt x="353" y="52"/>
                      <a:pt x="361" y="65"/>
                    </a:cubicBezTo>
                    <a:cubicBezTo>
                      <a:pt x="364" y="69"/>
                      <a:pt x="367" y="74"/>
                      <a:pt x="371" y="78"/>
                    </a:cubicBezTo>
                    <a:cubicBezTo>
                      <a:pt x="379" y="89"/>
                      <a:pt x="384" y="101"/>
                      <a:pt x="389" y="114"/>
                    </a:cubicBezTo>
                    <a:cubicBezTo>
                      <a:pt x="389" y="115"/>
                      <a:pt x="390" y="116"/>
                      <a:pt x="390" y="117"/>
                    </a:cubicBezTo>
                    <a:cubicBezTo>
                      <a:pt x="391" y="126"/>
                      <a:pt x="393" y="134"/>
                      <a:pt x="393" y="143"/>
                    </a:cubicBezTo>
                    <a:cubicBezTo>
                      <a:pt x="394" y="157"/>
                      <a:pt x="394" y="172"/>
                      <a:pt x="394" y="186"/>
                    </a:cubicBezTo>
                    <a:cubicBezTo>
                      <a:pt x="394" y="192"/>
                      <a:pt x="391" y="198"/>
                      <a:pt x="390" y="205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26" name="Freeform 24"/>
              <p:cNvSpPr>
                <a:spLocks/>
              </p:cNvSpPr>
              <p:nvPr/>
            </p:nvSpPr>
            <p:spPr bwMode="auto">
              <a:xfrm>
                <a:off x="3056" y="688"/>
                <a:ext cx="585" cy="417"/>
              </a:xfrm>
              <a:custGeom>
                <a:avLst/>
                <a:gdLst>
                  <a:gd name="T0" fmla="*/ 223 w 325"/>
                  <a:gd name="T1" fmla="*/ 103 h 232"/>
                  <a:gd name="T2" fmla="*/ 244 w 325"/>
                  <a:gd name="T3" fmla="*/ 99 h 232"/>
                  <a:gd name="T4" fmla="*/ 231 w 325"/>
                  <a:gd name="T5" fmla="*/ 122 h 232"/>
                  <a:gd name="T6" fmla="*/ 238 w 325"/>
                  <a:gd name="T7" fmla="*/ 129 h 232"/>
                  <a:gd name="T8" fmla="*/ 265 w 325"/>
                  <a:gd name="T9" fmla="*/ 117 h 232"/>
                  <a:gd name="T10" fmla="*/ 297 w 325"/>
                  <a:gd name="T11" fmla="*/ 98 h 232"/>
                  <a:gd name="T12" fmla="*/ 299 w 325"/>
                  <a:gd name="T13" fmla="*/ 142 h 232"/>
                  <a:gd name="T14" fmla="*/ 307 w 325"/>
                  <a:gd name="T15" fmla="*/ 155 h 232"/>
                  <a:gd name="T16" fmla="*/ 316 w 325"/>
                  <a:gd name="T17" fmla="*/ 149 h 232"/>
                  <a:gd name="T18" fmla="*/ 305 w 325"/>
                  <a:gd name="T19" fmla="*/ 200 h 232"/>
                  <a:gd name="T20" fmla="*/ 222 w 325"/>
                  <a:gd name="T21" fmla="*/ 224 h 232"/>
                  <a:gd name="T22" fmla="*/ 192 w 325"/>
                  <a:gd name="T23" fmla="*/ 232 h 232"/>
                  <a:gd name="T24" fmla="*/ 187 w 325"/>
                  <a:gd name="T25" fmla="*/ 203 h 232"/>
                  <a:gd name="T26" fmla="*/ 197 w 325"/>
                  <a:gd name="T27" fmla="*/ 186 h 232"/>
                  <a:gd name="T28" fmla="*/ 216 w 325"/>
                  <a:gd name="T29" fmla="*/ 148 h 232"/>
                  <a:gd name="T30" fmla="*/ 196 w 325"/>
                  <a:gd name="T31" fmla="*/ 175 h 232"/>
                  <a:gd name="T32" fmla="*/ 175 w 325"/>
                  <a:gd name="T33" fmla="*/ 189 h 232"/>
                  <a:gd name="T34" fmla="*/ 166 w 325"/>
                  <a:gd name="T35" fmla="*/ 198 h 232"/>
                  <a:gd name="T36" fmla="*/ 111 w 325"/>
                  <a:gd name="T37" fmla="*/ 217 h 232"/>
                  <a:gd name="T38" fmla="*/ 71 w 325"/>
                  <a:gd name="T39" fmla="*/ 183 h 232"/>
                  <a:gd name="T40" fmla="*/ 55 w 325"/>
                  <a:gd name="T41" fmla="*/ 169 h 232"/>
                  <a:gd name="T42" fmla="*/ 62 w 325"/>
                  <a:gd name="T43" fmla="*/ 158 h 232"/>
                  <a:gd name="T44" fmla="*/ 90 w 325"/>
                  <a:gd name="T45" fmla="*/ 147 h 232"/>
                  <a:gd name="T46" fmla="*/ 79 w 325"/>
                  <a:gd name="T47" fmla="*/ 142 h 232"/>
                  <a:gd name="T48" fmla="*/ 45 w 325"/>
                  <a:gd name="T49" fmla="*/ 153 h 232"/>
                  <a:gd name="T50" fmla="*/ 20 w 325"/>
                  <a:gd name="T51" fmla="*/ 130 h 232"/>
                  <a:gd name="T52" fmla="*/ 0 w 325"/>
                  <a:gd name="T53" fmla="*/ 122 h 232"/>
                  <a:gd name="T54" fmla="*/ 7 w 325"/>
                  <a:gd name="T55" fmla="*/ 74 h 232"/>
                  <a:gd name="T56" fmla="*/ 4 w 325"/>
                  <a:gd name="T57" fmla="*/ 13 h 232"/>
                  <a:gd name="T58" fmla="*/ 16 w 325"/>
                  <a:gd name="T59" fmla="*/ 22 h 232"/>
                  <a:gd name="T60" fmla="*/ 39 w 325"/>
                  <a:gd name="T61" fmla="*/ 15 h 232"/>
                  <a:gd name="T62" fmla="*/ 54 w 325"/>
                  <a:gd name="T63" fmla="*/ 0 h 232"/>
                  <a:gd name="T64" fmla="*/ 27 w 325"/>
                  <a:gd name="T65" fmla="*/ 35 h 232"/>
                  <a:gd name="T66" fmla="*/ 49 w 325"/>
                  <a:gd name="T67" fmla="*/ 71 h 232"/>
                  <a:gd name="T68" fmla="*/ 80 w 325"/>
                  <a:gd name="T69" fmla="*/ 58 h 232"/>
                  <a:gd name="T70" fmla="*/ 88 w 325"/>
                  <a:gd name="T71" fmla="*/ 38 h 232"/>
                  <a:gd name="T72" fmla="*/ 68 w 325"/>
                  <a:gd name="T73" fmla="*/ 32 h 232"/>
                  <a:gd name="T74" fmla="*/ 109 w 325"/>
                  <a:gd name="T75" fmla="*/ 28 h 232"/>
                  <a:gd name="T76" fmla="*/ 120 w 325"/>
                  <a:gd name="T77" fmla="*/ 39 h 232"/>
                  <a:gd name="T78" fmla="*/ 151 w 325"/>
                  <a:gd name="T79" fmla="*/ 16 h 232"/>
                  <a:gd name="T80" fmla="*/ 166 w 325"/>
                  <a:gd name="T81" fmla="*/ 18 h 232"/>
                  <a:gd name="T82" fmla="*/ 191 w 325"/>
                  <a:gd name="T83" fmla="*/ 18 h 232"/>
                  <a:gd name="T84" fmla="*/ 196 w 325"/>
                  <a:gd name="T85" fmla="*/ 69 h 232"/>
                  <a:gd name="T86" fmla="*/ 179 w 325"/>
                  <a:gd name="T87" fmla="*/ 77 h 232"/>
                  <a:gd name="T88" fmla="*/ 180 w 325"/>
                  <a:gd name="T89" fmla="*/ 82 h 232"/>
                  <a:gd name="T90" fmla="*/ 195 w 325"/>
                  <a:gd name="T91" fmla="*/ 78 h 232"/>
                  <a:gd name="T92" fmla="*/ 211 w 325"/>
                  <a:gd name="T93" fmla="*/ 63 h 232"/>
                  <a:gd name="T94" fmla="*/ 197 w 325"/>
                  <a:gd name="T95" fmla="*/ 105 h 23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325" h="232">
                    <a:moveTo>
                      <a:pt x="198" y="114"/>
                    </a:moveTo>
                    <a:cubicBezTo>
                      <a:pt x="208" y="114"/>
                      <a:pt x="215" y="107"/>
                      <a:pt x="223" y="103"/>
                    </a:cubicBezTo>
                    <a:cubicBezTo>
                      <a:pt x="231" y="99"/>
                      <a:pt x="238" y="92"/>
                      <a:pt x="243" y="84"/>
                    </a:cubicBezTo>
                    <a:cubicBezTo>
                      <a:pt x="247" y="89"/>
                      <a:pt x="246" y="95"/>
                      <a:pt x="244" y="99"/>
                    </a:cubicBezTo>
                    <a:cubicBezTo>
                      <a:pt x="241" y="107"/>
                      <a:pt x="236" y="113"/>
                      <a:pt x="232" y="120"/>
                    </a:cubicBezTo>
                    <a:cubicBezTo>
                      <a:pt x="232" y="121"/>
                      <a:pt x="231" y="122"/>
                      <a:pt x="231" y="122"/>
                    </a:cubicBezTo>
                    <a:cubicBezTo>
                      <a:pt x="230" y="125"/>
                      <a:pt x="230" y="127"/>
                      <a:pt x="232" y="129"/>
                    </a:cubicBezTo>
                    <a:cubicBezTo>
                      <a:pt x="234" y="132"/>
                      <a:pt x="236" y="130"/>
                      <a:pt x="238" y="129"/>
                    </a:cubicBezTo>
                    <a:cubicBezTo>
                      <a:pt x="243" y="127"/>
                      <a:pt x="247" y="125"/>
                      <a:pt x="251" y="124"/>
                    </a:cubicBezTo>
                    <a:cubicBezTo>
                      <a:pt x="256" y="121"/>
                      <a:pt x="261" y="119"/>
                      <a:pt x="265" y="117"/>
                    </a:cubicBezTo>
                    <a:cubicBezTo>
                      <a:pt x="275" y="113"/>
                      <a:pt x="284" y="108"/>
                      <a:pt x="292" y="101"/>
                    </a:cubicBezTo>
                    <a:cubicBezTo>
                      <a:pt x="293" y="100"/>
                      <a:pt x="295" y="99"/>
                      <a:pt x="297" y="98"/>
                    </a:cubicBezTo>
                    <a:cubicBezTo>
                      <a:pt x="300" y="103"/>
                      <a:pt x="298" y="109"/>
                      <a:pt x="297" y="114"/>
                    </a:cubicBezTo>
                    <a:cubicBezTo>
                      <a:pt x="294" y="124"/>
                      <a:pt x="295" y="133"/>
                      <a:pt x="299" y="142"/>
                    </a:cubicBezTo>
                    <a:cubicBezTo>
                      <a:pt x="300" y="145"/>
                      <a:pt x="300" y="147"/>
                      <a:pt x="301" y="149"/>
                    </a:cubicBezTo>
                    <a:cubicBezTo>
                      <a:pt x="302" y="153"/>
                      <a:pt x="304" y="155"/>
                      <a:pt x="307" y="155"/>
                    </a:cubicBezTo>
                    <a:cubicBezTo>
                      <a:pt x="311" y="156"/>
                      <a:pt x="312" y="153"/>
                      <a:pt x="314" y="151"/>
                    </a:cubicBezTo>
                    <a:cubicBezTo>
                      <a:pt x="314" y="150"/>
                      <a:pt x="315" y="149"/>
                      <a:pt x="316" y="149"/>
                    </a:cubicBezTo>
                    <a:cubicBezTo>
                      <a:pt x="317" y="164"/>
                      <a:pt x="317" y="179"/>
                      <a:pt x="325" y="194"/>
                    </a:cubicBezTo>
                    <a:cubicBezTo>
                      <a:pt x="318" y="196"/>
                      <a:pt x="311" y="198"/>
                      <a:pt x="305" y="200"/>
                    </a:cubicBezTo>
                    <a:cubicBezTo>
                      <a:pt x="291" y="204"/>
                      <a:pt x="277" y="208"/>
                      <a:pt x="262" y="211"/>
                    </a:cubicBezTo>
                    <a:cubicBezTo>
                      <a:pt x="248" y="215"/>
                      <a:pt x="235" y="219"/>
                      <a:pt x="222" y="224"/>
                    </a:cubicBezTo>
                    <a:cubicBezTo>
                      <a:pt x="216" y="226"/>
                      <a:pt x="210" y="227"/>
                      <a:pt x="204" y="229"/>
                    </a:cubicBezTo>
                    <a:cubicBezTo>
                      <a:pt x="200" y="230"/>
                      <a:pt x="196" y="231"/>
                      <a:pt x="192" y="232"/>
                    </a:cubicBezTo>
                    <a:cubicBezTo>
                      <a:pt x="191" y="232"/>
                      <a:pt x="190" y="231"/>
                      <a:pt x="190" y="230"/>
                    </a:cubicBezTo>
                    <a:cubicBezTo>
                      <a:pt x="189" y="221"/>
                      <a:pt x="188" y="212"/>
                      <a:pt x="187" y="203"/>
                    </a:cubicBezTo>
                    <a:cubicBezTo>
                      <a:pt x="187" y="201"/>
                      <a:pt x="186" y="199"/>
                      <a:pt x="185" y="196"/>
                    </a:cubicBezTo>
                    <a:cubicBezTo>
                      <a:pt x="189" y="193"/>
                      <a:pt x="193" y="189"/>
                      <a:pt x="197" y="186"/>
                    </a:cubicBezTo>
                    <a:cubicBezTo>
                      <a:pt x="206" y="180"/>
                      <a:pt x="211" y="171"/>
                      <a:pt x="217" y="163"/>
                    </a:cubicBezTo>
                    <a:cubicBezTo>
                      <a:pt x="220" y="158"/>
                      <a:pt x="220" y="154"/>
                      <a:pt x="216" y="148"/>
                    </a:cubicBezTo>
                    <a:cubicBezTo>
                      <a:pt x="212" y="148"/>
                      <a:pt x="212" y="151"/>
                      <a:pt x="210" y="154"/>
                    </a:cubicBezTo>
                    <a:cubicBezTo>
                      <a:pt x="206" y="161"/>
                      <a:pt x="201" y="168"/>
                      <a:pt x="196" y="175"/>
                    </a:cubicBezTo>
                    <a:cubicBezTo>
                      <a:pt x="193" y="180"/>
                      <a:pt x="188" y="183"/>
                      <a:pt x="183" y="187"/>
                    </a:cubicBezTo>
                    <a:cubicBezTo>
                      <a:pt x="181" y="189"/>
                      <a:pt x="178" y="190"/>
                      <a:pt x="175" y="189"/>
                    </a:cubicBezTo>
                    <a:cubicBezTo>
                      <a:pt x="173" y="188"/>
                      <a:pt x="171" y="189"/>
                      <a:pt x="171" y="192"/>
                    </a:cubicBezTo>
                    <a:cubicBezTo>
                      <a:pt x="171" y="196"/>
                      <a:pt x="168" y="197"/>
                      <a:pt x="166" y="198"/>
                    </a:cubicBezTo>
                    <a:cubicBezTo>
                      <a:pt x="155" y="203"/>
                      <a:pt x="144" y="209"/>
                      <a:pt x="132" y="213"/>
                    </a:cubicBezTo>
                    <a:cubicBezTo>
                      <a:pt x="126" y="216"/>
                      <a:pt x="118" y="217"/>
                      <a:pt x="111" y="217"/>
                    </a:cubicBezTo>
                    <a:cubicBezTo>
                      <a:pt x="99" y="218"/>
                      <a:pt x="91" y="213"/>
                      <a:pt x="84" y="203"/>
                    </a:cubicBezTo>
                    <a:cubicBezTo>
                      <a:pt x="80" y="196"/>
                      <a:pt x="76" y="190"/>
                      <a:pt x="71" y="183"/>
                    </a:cubicBezTo>
                    <a:cubicBezTo>
                      <a:pt x="69" y="180"/>
                      <a:pt x="66" y="178"/>
                      <a:pt x="63" y="175"/>
                    </a:cubicBezTo>
                    <a:cubicBezTo>
                      <a:pt x="60" y="173"/>
                      <a:pt x="57" y="171"/>
                      <a:pt x="55" y="169"/>
                    </a:cubicBezTo>
                    <a:cubicBezTo>
                      <a:pt x="56" y="166"/>
                      <a:pt x="57" y="163"/>
                      <a:pt x="58" y="161"/>
                    </a:cubicBezTo>
                    <a:cubicBezTo>
                      <a:pt x="59" y="160"/>
                      <a:pt x="60" y="158"/>
                      <a:pt x="62" y="158"/>
                    </a:cubicBezTo>
                    <a:cubicBezTo>
                      <a:pt x="69" y="155"/>
                      <a:pt x="76" y="151"/>
                      <a:pt x="83" y="150"/>
                    </a:cubicBezTo>
                    <a:cubicBezTo>
                      <a:pt x="85" y="150"/>
                      <a:pt x="87" y="148"/>
                      <a:pt x="90" y="147"/>
                    </a:cubicBezTo>
                    <a:cubicBezTo>
                      <a:pt x="87" y="145"/>
                      <a:pt x="85" y="143"/>
                      <a:pt x="83" y="142"/>
                    </a:cubicBezTo>
                    <a:cubicBezTo>
                      <a:pt x="82" y="141"/>
                      <a:pt x="80" y="141"/>
                      <a:pt x="79" y="142"/>
                    </a:cubicBezTo>
                    <a:cubicBezTo>
                      <a:pt x="70" y="145"/>
                      <a:pt x="62" y="148"/>
                      <a:pt x="54" y="151"/>
                    </a:cubicBezTo>
                    <a:cubicBezTo>
                      <a:pt x="51" y="152"/>
                      <a:pt x="48" y="152"/>
                      <a:pt x="45" y="153"/>
                    </a:cubicBezTo>
                    <a:cubicBezTo>
                      <a:pt x="42" y="147"/>
                      <a:pt x="40" y="142"/>
                      <a:pt x="38" y="138"/>
                    </a:cubicBezTo>
                    <a:cubicBezTo>
                      <a:pt x="33" y="130"/>
                      <a:pt x="29" y="128"/>
                      <a:pt x="20" y="130"/>
                    </a:cubicBezTo>
                    <a:cubicBezTo>
                      <a:pt x="15" y="131"/>
                      <a:pt x="10" y="132"/>
                      <a:pt x="5" y="129"/>
                    </a:cubicBezTo>
                    <a:cubicBezTo>
                      <a:pt x="2" y="128"/>
                      <a:pt x="0" y="125"/>
                      <a:pt x="0" y="122"/>
                    </a:cubicBezTo>
                    <a:cubicBezTo>
                      <a:pt x="1" y="116"/>
                      <a:pt x="2" y="110"/>
                      <a:pt x="3" y="104"/>
                    </a:cubicBezTo>
                    <a:cubicBezTo>
                      <a:pt x="4" y="94"/>
                      <a:pt x="6" y="84"/>
                      <a:pt x="7" y="74"/>
                    </a:cubicBezTo>
                    <a:cubicBezTo>
                      <a:pt x="9" y="62"/>
                      <a:pt x="7" y="50"/>
                      <a:pt x="6" y="39"/>
                    </a:cubicBezTo>
                    <a:cubicBezTo>
                      <a:pt x="5" y="30"/>
                      <a:pt x="4" y="21"/>
                      <a:pt x="4" y="13"/>
                    </a:cubicBezTo>
                    <a:cubicBezTo>
                      <a:pt x="3" y="11"/>
                      <a:pt x="4" y="9"/>
                      <a:pt x="4" y="8"/>
                    </a:cubicBezTo>
                    <a:cubicBezTo>
                      <a:pt x="10" y="11"/>
                      <a:pt x="13" y="17"/>
                      <a:pt x="16" y="22"/>
                    </a:cubicBezTo>
                    <a:cubicBezTo>
                      <a:pt x="19" y="27"/>
                      <a:pt x="22" y="28"/>
                      <a:pt x="27" y="25"/>
                    </a:cubicBezTo>
                    <a:cubicBezTo>
                      <a:pt x="31" y="22"/>
                      <a:pt x="36" y="19"/>
                      <a:pt x="39" y="15"/>
                    </a:cubicBezTo>
                    <a:cubicBezTo>
                      <a:pt x="43" y="11"/>
                      <a:pt x="47" y="7"/>
                      <a:pt x="50" y="2"/>
                    </a:cubicBezTo>
                    <a:cubicBezTo>
                      <a:pt x="51" y="1"/>
                      <a:pt x="52" y="1"/>
                      <a:pt x="54" y="0"/>
                    </a:cubicBezTo>
                    <a:cubicBezTo>
                      <a:pt x="55" y="10"/>
                      <a:pt x="56" y="19"/>
                      <a:pt x="58" y="29"/>
                    </a:cubicBezTo>
                    <a:cubicBezTo>
                      <a:pt x="46" y="28"/>
                      <a:pt x="36" y="29"/>
                      <a:pt x="27" y="35"/>
                    </a:cubicBezTo>
                    <a:cubicBezTo>
                      <a:pt x="31" y="42"/>
                      <a:pt x="38" y="38"/>
                      <a:pt x="43" y="38"/>
                    </a:cubicBezTo>
                    <a:cubicBezTo>
                      <a:pt x="45" y="49"/>
                      <a:pt x="47" y="60"/>
                      <a:pt x="49" y="71"/>
                    </a:cubicBezTo>
                    <a:cubicBezTo>
                      <a:pt x="56" y="74"/>
                      <a:pt x="61" y="72"/>
                      <a:pt x="66" y="68"/>
                    </a:cubicBezTo>
                    <a:cubicBezTo>
                      <a:pt x="71" y="65"/>
                      <a:pt x="75" y="61"/>
                      <a:pt x="80" y="58"/>
                    </a:cubicBezTo>
                    <a:cubicBezTo>
                      <a:pt x="85" y="55"/>
                      <a:pt x="88" y="50"/>
                      <a:pt x="91" y="45"/>
                    </a:cubicBezTo>
                    <a:cubicBezTo>
                      <a:pt x="93" y="43"/>
                      <a:pt x="91" y="39"/>
                      <a:pt x="88" y="38"/>
                    </a:cubicBezTo>
                    <a:cubicBezTo>
                      <a:pt x="84" y="37"/>
                      <a:pt x="80" y="36"/>
                      <a:pt x="77" y="35"/>
                    </a:cubicBezTo>
                    <a:cubicBezTo>
                      <a:pt x="74" y="34"/>
                      <a:pt x="71" y="33"/>
                      <a:pt x="68" y="32"/>
                    </a:cubicBezTo>
                    <a:cubicBezTo>
                      <a:pt x="76" y="21"/>
                      <a:pt x="84" y="12"/>
                      <a:pt x="92" y="2"/>
                    </a:cubicBezTo>
                    <a:cubicBezTo>
                      <a:pt x="103" y="7"/>
                      <a:pt x="107" y="17"/>
                      <a:pt x="109" y="28"/>
                    </a:cubicBezTo>
                    <a:cubicBezTo>
                      <a:pt x="109" y="30"/>
                      <a:pt x="109" y="33"/>
                      <a:pt x="110" y="35"/>
                    </a:cubicBezTo>
                    <a:cubicBezTo>
                      <a:pt x="111" y="41"/>
                      <a:pt x="115" y="43"/>
                      <a:pt x="120" y="39"/>
                    </a:cubicBezTo>
                    <a:cubicBezTo>
                      <a:pt x="123" y="36"/>
                      <a:pt x="127" y="33"/>
                      <a:pt x="130" y="30"/>
                    </a:cubicBezTo>
                    <a:cubicBezTo>
                      <a:pt x="136" y="23"/>
                      <a:pt x="144" y="20"/>
                      <a:pt x="151" y="16"/>
                    </a:cubicBezTo>
                    <a:cubicBezTo>
                      <a:pt x="154" y="18"/>
                      <a:pt x="156" y="20"/>
                      <a:pt x="158" y="20"/>
                    </a:cubicBezTo>
                    <a:cubicBezTo>
                      <a:pt x="161" y="21"/>
                      <a:pt x="163" y="19"/>
                      <a:pt x="166" y="18"/>
                    </a:cubicBezTo>
                    <a:cubicBezTo>
                      <a:pt x="171" y="15"/>
                      <a:pt x="176" y="12"/>
                      <a:pt x="182" y="9"/>
                    </a:cubicBezTo>
                    <a:cubicBezTo>
                      <a:pt x="185" y="12"/>
                      <a:pt x="189" y="15"/>
                      <a:pt x="191" y="18"/>
                    </a:cubicBezTo>
                    <a:cubicBezTo>
                      <a:pt x="197" y="25"/>
                      <a:pt x="202" y="33"/>
                      <a:pt x="204" y="42"/>
                    </a:cubicBezTo>
                    <a:cubicBezTo>
                      <a:pt x="206" y="52"/>
                      <a:pt x="202" y="61"/>
                      <a:pt x="196" y="69"/>
                    </a:cubicBezTo>
                    <a:cubicBezTo>
                      <a:pt x="193" y="72"/>
                      <a:pt x="187" y="74"/>
                      <a:pt x="182" y="76"/>
                    </a:cubicBezTo>
                    <a:cubicBezTo>
                      <a:pt x="181" y="77"/>
                      <a:pt x="180" y="76"/>
                      <a:pt x="179" y="77"/>
                    </a:cubicBezTo>
                    <a:cubicBezTo>
                      <a:pt x="178" y="77"/>
                      <a:pt x="177" y="79"/>
                      <a:pt x="177" y="79"/>
                    </a:cubicBezTo>
                    <a:cubicBezTo>
                      <a:pt x="177" y="81"/>
                      <a:pt x="179" y="82"/>
                      <a:pt x="180" y="82"/>
                    </a:cubicBezTo>
                    <a:cubicBezTo>
                      <a:pt x="184" y="82"/>
                      <a:pt x="189" y="83"/>
                      <a:pt x="193" y="80"/>
                    </a:cubicBezTo>
                    <a:cubicBezTo>
                      <a:pt x="194" y="79"/>
                      <a:pt x="194" y="79"/>
                      <a:pt x="195" y="78"/>
                    </a:cubicBezTo>
                    <a:cubicBezTo>
                      <a:pt x="202" y="77"/>
                      <a:pt x="206" y="72"/>
                      <a:pt x="209" y="66"/>
                    </a:cubicBezTo>
                    <a:cubicBezTo>
                      <a:pt x="209" y="65"/>
                      <a:pt x="210" y="64"/>
                      <a:pt x="211" y="63"/>
                    </a:cubicBezTo>
                    <a:cubicBezTo>
                      <a:pt x="213" y="69"/>
                      <a:pt x="213" y="74"/>
                      <a:pt x="211" y="79"/>
                    </a:cubicBezTo>
                    <a:cubicBezTo>
                      <a:pt x="208" y="88"/>
                      <a:pt x="204" y="98"/>
                      <a:pt x="197" y="105"/>
                    </a:cubicBezTo>
                    <a:cubicBezTo>
                      <a:pt x="194" y="108"/>
                      <a:pt x="197" y="111"/>
                      <a:pt x="198" y="114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27" name="Freeform 25"/>
              <p:cNvSpPr>
                <a:spLocks/>
              </p:cNvSpPr>
              <p:nvPr/>
            </p:nvSpPr>
            <p:spPr bwMode="auto">
              <a:xfrm>
                <a:off x="4206" y="3213"/>
                <a:ext cx="444" cy="524"/>
              </a:xfrm>
              <a:custGeom>
                <a:avLst/>
                <a:gdLst>
                  <a:gd name="T0" fmla="*/ 30 w 247"/>
                  <a:gd name="T1" fmla="*/ 287 h 291"/>
                  <a:gd name="T2" fmla="*/ 24 w 247"/>
                  <a:gd name="T3" fmla="*/ 287 h 291"/>
                  <a:gd name="T4" fmla="*/ 15 w 247"/>
                  <a:gd name="T5" fmla="*/ 278 h 291"/>
                  <a:gd name="T6" fmla="*/ 7 w 247"/>
                  <a:gd name="T7" fmla="*/ 258 h 291"/>
                  <a:gd name="T8" fmla="*/ 3 w 247"/>
                  <a:gd name="T9" fmla="*/ 234 h 291"/>
                  <a:gd name="T10" fmla="*/ 6 w 247"/>
                  <a:gd name="T11" fmla="*/ 184 h 291"/>
                  <a:gd name="T12" fmla="*/ 13 w 247"/>
                  <a:gd name="T13" fmla="*/ 163 h 291"/>
                  <a:gd name="T14" fmla="*/ 25 w 247"/>
                  <a:gd name="T15" fmla="*/ 140 h 291"/>
                  <a:gd name="T16" fmla="*/ 30 w 247"/>
                  <a:gd name="T17" fmla="*/ 128 h 291"/>
                  <a:gd name="T18" fmla="*/ 39 w 247"/>
                  <a:gd name="T19" fmla="*/ 119 h 291"/>
                  <a:gd name="T20" fmla="*/ 41 w 247"/>
                  <a:gd name="T21" fmla="*/ 118 h 291"/>
                  <a:gd name="T22" fmla="*/ 56 w 247"/>
                  <a:gd name="T23" fmla="*/ 107 h 291"/>
                  <a:gd name="T24" fmla="*/ 65 w 247"/>
                  <a:gd name="T25" fmla="*/ 102 h 291"/>
                  <a:gd name="T26" fmla="*/ 76 w 247"/>
                  <a:gd name="T27" fmla="*/ 96 h 291"/>
                  <a:gd name="T28" fmla="*/ 83 w 247"/>
                  <a:gd name="T29" fmla="*/ 92 h 291"/>
                  <a:gd name="T30" fmla="*/ 89 w 247"/>
                  <a:gd name="T31" fmla="*/ 89 h 291"/>
                  <a:gd name="T32" fmla="*/ 110 w 247"/>
                  <a:gd name="T33" fmla="*/ 76 h 291"/>
                  <a:gd name="T34" fmla="*/ 113 w 247"/>
                  <a:gd name="T35" fmla="*/ 74 h 291"/>
                  <a:gd name="T36" fmla="*/ 136 w 247"/>
                  <a:gd name="T37" fmla="*/ 61 h 291"/>
                  <a:gd name="T38" fmla="*/ 169 w 247"/>
                  <a:gd name="T39" fmla="*/ 29 h 291"/>
                  <a:gd name="T40" fmla="*/ 194 w 247"/>
                  <a:gd name="T41" fmla="*/ 0 h 291"/>
                  <a:gd name="T42" fmla="*/ 212 w 247"/>
                  <a:gd name="T43" fmla="*/ 14 h 291"/>
                  <a:gd name="T44" fmla="*/ 234 w 247"/>
                  <a:gd name="T45" fmla="*/ 32 h 291"/>
                  <a:gd name="T46" fmla="*/ 243 w 247"/>
                  <a:gd name="T47" fmla="*/ 59 h 291"/>
                  <a:gd name="T48" fmla="*/ 213 w 247"/>
                  <a:gd name="T49" fmla="*/ 122 h 291"/>
                  <a:gd name="T50" fmla="*/ 203 w 247"/>
                  <a:gd name="T51" fmla="*/ 138 h 291"/>
                  <a:gd name="T52" fmla="*/ 179 w 247"/>
                  <a:gd name="T53" fmla="*/ 172 h 291"/>
                  <a:gd name="T54" fmla="*/ 136 w 247"/>
                  <a:gd name="T55" fmla="*/ 223 h 291"/>
                  <a:gd name="T56" fmla="*/ 105 w 247"/>
                  <a:gd name="T57" fmla="*/ 256 h 291"/>
                  <a:gd name="T58" fmla="*/ 55 w 247"/>
                  <a:gd name="T59" fmla="*/ 286 h 291"/>
                  <a:gd name="T60" fmla="*/ 36 w 247"/>
                  <a:gd name="T61" fmla="*/ 290 h 291"/>
                  <a:gd name="T62" fmla="*/ 30 w 247"/>
                  <a:gd name="T63" fmla="*/ 287 h 29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247" h="291">
                    <a:moveTo>
                      <a:pt x="30" y="287"/>
                    </a:moveTo>
                    <a:cubicBezTo>
                      <a:pt x="27" y="287"/>
                      <a:pt x="25" y="288"/>
                      <a:pt x="24" y="287"/>
                    </a:cubicBezTo>
                    <a:cubicBezTo>
                      <a:pt x="21" y="285"/>
                      <a:pt x="17" y="282"/>
                      <a:pt x="15" y="278"/>
                    </a:cubicBezTo>
                    <a:cubicBezTo>
                      <a:pt x="12" y="272"/>
                      <a:pt x="9" y="265"/>
                      <a:pt x="7" y="258"/>
                    </a:cubicBezTo>
                    <a:cubicBezTo>
                      <a:pt x="6" y="250"/>
                      <a:pt x="4" y="242"/>
                      <a:pt x="3" y="234"/>
                    </a:cubicBezTo>
                    <a:cubicBezTo>
                      <a:pt x="3" y="217"/>
                      <a:pt x="0" y="201"/>
                      <a:pt x="6" y="184"/>
                    </a:cubicBezTo>
                    <a:cubicBezTo>
                      <a:pt x="9" y="178"/>
                      <a:pt x="10" y="170"/>
                      <a:pt x="13" y="163"/>
                    </a:cubicBezTo>
                    <a:cubicBezTo>
                      <a:pt x="16" y="155"/>
                      <a:pt x="21" y="147"/>
                      <a:pt x="25" y="140"/>
                    </a:cubicBezTo>
                    <a:cubicBezTo>
                      <a:pt x="27" y="136"/>
                      <a:pt x="28" y="132"/>
                      <a:pt x="30" y="128"/>
                    </a:cubicBezTo>
                    <a:cubicBezTo>
                      <a:pt x="33" y="125"/>
                      <a:pt x="34" y="120"/>
                      <a:pt x="39" y="119"/>
                    </a:cubicBezTo>
                    <a:cubicBezTo>
                      <a:pt x="40" y="119"/>
                      <a:pt x="40" y="118"/>
                      <a:pt x="41" y="118"/>
                    </a:cubicBezTo>
                    <a:cubicBezTo>
                      <a:pt x="44" y="111"/>
                      <a:pt x="50" y="110"/>
                      <a:pt x="56" y="107"/>
                    </a:cubicBezTo>
                    <a:cubicBezTo>
                      <a:pt x="59" y="105"/>
                      <a:pt x="62" y="104"/>
                      <a:pt x="65" y="102"/>
                    </a:cubicBezTo>
                    <a:cubicBezTo>
                      <a:pt x="69" y="100"/>
                      <a:pt x="73" y="98"/>
                      <a:pt x="76" y="96"/>
                    </a:cubicBezTo>
                    <a:cubicBezTo>
                      <a:pt x="79" y="94"/>
                      <a:pt x="81" y="93"/>
                      <a:pt x="83" y="92"/>
                    </a:cubicBezTo>
                    <a:cubicBezTo>
                      <a:pt x="85" y="91"/>
                      <a:pt x="87" y="89"/>
                      <a:pt x="89" y="89"/>
                    </a:cubicBezTo>
                    <a:cubicBezTo>
                      <a:pt x="96" y="86"/>
                      <a:pt x="104" y="82"/>
                      <a:pt x="110" y="76"/>
                    </a:cubicBezTo>
                    <a:cubicBezTo>
                      <a:pt x="111" y="76"/>
                      <a:pt x="112" y="75"/>
                      <a:pt x="113" y="74"/>
                    </a:cubicBezTo>
                    <a:cubicBezTo>
                      <a:pt x="123" y="73"/>
                      <a:pt x="129" y="67"/>
                      <a:pt x="136" y="61"/>
                    </a:cubicBezTo>
                    <a:cubicBezTo>
                      <a:pt x="148" y="51"/>
                      <a:pt x="159" y="41"/>
                      <a:pt x="169" y="29"/>
                    </a:cubicBezTo>
                    <a:cubicBezTo>
                      <a:pt x="177" y="19"/>
                      <a:pt x="185" y="10"/>
                      <a:pt x="194" y="0"/>
                    </a:cubicBezTo>
                    <a:cubicBezTo>
                      <a:pt x="200" y="5"/>
                      <a:pt x="206" y="9"/>
                      <a:pt x="212" y="14"/>
                    </a:cubicBezTo>
                    <a:cubicBezTo>
                      <a:pt x="220" y="20"/>
                      <a:pt x="227" y="26"/>
                      <a:pt x="234" y="32"/>
                    </a:cubicBezTo>
                    <a:cubicBezTo>
                      <a:pt x="244" y="40"/>
                      <a:pt x="247" y="48"/>
                      <a:pt x="243" y="59"/>
                    </a:cubicBezTo>
                    <a:cubicBezTo>
                      <a:pt x="235" y="81"/>
                      <a:pt x="228" y="104"/>
                      <a:pt x="213" y="122"/>
                    </a:cubicBezTo>
                    <a:cubicBezTo>
                      <a:pt x="209" y="127"/>
                      <a:pt x="206" y="133"/>
                      <a:pt x="203" y="138"/>
                    </a:cubicBezTo>
                    <a:cubicBezTo>
                      <a:pt x="195" y="149"/>
                      <a:pt x="187" y="161"/>
                      <a:pt x="179" y="172"/>
                    </a:cubicBezTo>
                    <a:cubicBezTo>
                      <a:pt x="165" y="190"/>
                      <a:pt x="150" y="206"/>
                      <a:pt x="136" y="223"/>
                    </a:cubicBezTo>
                    <a:cubicBezTo>
                      <a:pt x="126" y="234"/>
                      <a:pt x="116" y="246"/>
                      <a:pt x="105" y="256"/>
                    </a:cubicBezTo>
                    <a:cubicBezTo>
                      <a:pt x="91" y="269"/>
                      <a:pt x="74" y="280"/>
                      <a:pt x="55" y="286"/>
                    </a:cubicBezTo>
                    <a:cubicBezTo>
                      <a:pt x="49" y="288"/>
                      <a:pt x="42" y="289"/>
                      <a:pt x="36" y="290"/>
                    </a:cubicBezTo>
                    <a:cubicBezTo>
                      <a:pt x="32" y="291"/>
                      <a:pt x="31" y="289"/>
                      <a:pt x="30" y="287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28" name="Freeform 26"/>
              <p:cNvSpPr>
                <a:spLocks/>
              </p:cNvSpPr>
              <p:nvPr/>
            </p:nvSpPr>
            <p:spPr bwMode="auto">
              <a:xfrm>
                <a:off x="3277" y="3548"/>
                <a:ext cx="578" cy="216"/>
              </a:xfrm>
              <a:custGeom>
                <a:avLst/>
                <a:gdLst>
                  <a:gd name="T0" fmla="*/ 318 w 321"/>
                  <a:gd name="T1" fmla="*/ 0 h 120"/>
                  <a:gd name="T2" fmla="*/ 320 w 321"/>
                  <a:gd name="T3" fmla="*/ 26 h 120"/>
                  <a:gd name="T4" fmla="*/ 317 w 321"/>
                  <a:gd name="T5" fmla="*/ 62 h 120"/>
                  <a:gd name="T6" fmla="*/ 314 w 321"/>
                  <a:gd name="T7" fmla="*/ 90 h 120"/>
                  <a:gd name="T8" fmla="*/ 312 w 321"/>
                  <a:gd name="T9" fmla="*/ 102 h 120"/>
                  <a:gd name="T10" fmla="*/ 304 w 321"/>
                  <a:gd name="T11" fmla="*/ 112 h 120"/>
                  <a:gd name="T12" fmla="*/ 277 w 321"/>
                  <a:gd name="T13" fmla="*/ 114 h 120"/>
                  <a:gd name="T14" fmla="*/ 275 w 321"/>
                  <a:gd name="T15" fmla="*/ 114 h 120"/>
                  <a:gd name="T16" fmla="*/ 240 w 321"/>
                  <a:gd name="T17" fmla="*/ 109 h 120"/>
                  <a:gd name="T18" fmla="*/ 198 w 321"/>
                  <a:gd name="T19" fmla="*/ 109 h 120"/>
                  <a:gd name="T20" fmla="*/ 160 w 321"/>
                  <a:gd name="T21" fmla="*/ 113 h 120"/>
                  <a:gd name="T22" fmla="*/ 117 w 321"/>
                  <a:gd name="T23" fmla="*/ 119 h 120"/>
                  <a:gd name="T24" fmla="*/ 102 w 321"/>
                  <a:gd name="T25" fmla="*/ 120 h 120"/>
                  <a:gd name="T26" fmla="*/ 71 w 321"/>
                  <a:gd name="T27" fmla="*/ 120 h 120"/>
                  <a:gd name="T28" fmla="*/ 66 w 321"/>
                  <a:gd name="T29" fmla="*/ 120 h 120"/>
                  <a:gd name="T30" fmla="*/ 48 w 321"/>
                  <a:gd name="T31" fmla="*/ 117 h 120"/>
                  <a:gd name="T32" fmla="*/ 27 w 321"/>
                  <a:gd name="T33" fmla="*/ 113 h 120"/>
                  <a:gd name="T34" fmla="*/ 7 w 321"/>
                  <a:gd name="T35" fmla="*/ 113 h 120"/>
                  <a:gd name="T36" fmla="*/ 3 w 321"/>
                  <a:gd name="T37" fmla="*/ 113 h 120"/>
                  <a:gd name="T38" fmla="*/ 3 w 321"/>
                  <a:gd name="T39" fmla="*/ 98 h 120"/>
                  <a:gd name="T40" fmla="*/ 23 w 321"/>
                  <a:gd name="T41" fmla="*/ 56 h 120"/>
                  <a:gd name="T42" fmla="*/ 47 w 321"/>
                  <a:gd name="T43" fmla="*/ 35 h 120"/>
                  <a:gd name="T44" fmla="*/ 81 w 321"/>
                  <a:gd name="T45" fmla="*/ 19 h 120"/>
                  <a:gd name="T46" fmla="*/ 110 w 321"/>
                  <a:gd name="T47" fmla="*/ 9 h 120"/>
                  <a:gd name="T48" fmla="*/ 129 w 321"/>
                  <a:gd name="T49" fmla="*/ 7 h 120"/>
                  <a:gd name="T50" fmla="*/ 151 w 321"/>
                  <a:gd name="T51" fmla="*/ 7 h 120"/>
                  <a:gd name="T52" fmla="*/ 191 w 321"/>
                  <a:gd name="T53" fmla="*/ 6 h 120"/>
                  <a:gd name="T54" fmla="*/ 223 w 321"/>
                  <a:gd name="T55" fmla="*/ 5 h 120"/>
                  <a:gd name="T56" fmla="*/ 240 w 321"/>
                  <a:gd name="T57" fmla="*/ 6 h 120"/>
                  <a:gd name="T58" fmla="*/ 291 w 321"/>
                  <a:gd name="T59" fmla="*/ 3 h 120"/>
                  <a:gd name="T60" fmla="*/ 318 w 321"/>
                  <a:gd name="T61" fmla="*/ 0 h 1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</a:cxnLst>
                <a:rect l="0" t="0" r="r" b="b"/>
                <a:pathLst>
                  <a:path w="321" h="120">
                    <a:moveTo>
                      <a:pt x="318" y="0"/>
                    </a:moveTo>
                    <a:cubicBezTo>
                      <a:pt x="320" y="9"/>
                      <a:pt x="321" y="18"/>
                      <a:pt x="320" y="26"/>
                    </a:cubicBezTo>
                    <a:cubicBezTo>
                      <a:pt x="319" y="38"/>
                      <a:pt x="319" y="50"/>
                      <a:pt x="317" y="62"/>
                    </a:cubicBezTo>
                    <a:cubicBezTo>
                      <a:pt x="316" y="71"/>
                      <a:pt x="315" y="80"/>
                      <a:pt x="314" y="90"/>
                    </a:cubicBezTo>
                    <a:cubicBezTo>
                      <a:pt x="313" y="94"/>
                      <a:pt x="312" y="98"/>
                      <a:pt x="312" y="102"/>
                    </a:cubicBezTo>
                    <a:cubicBezTo>
                      <a:pt x="312" y="109"/>
                      <a:pt x="311" y="111"/>
                      <a:pt x="304" y="112"/>
                    </a:cubicBezTo>
                    <a:cubicBezTo>
                      <a:pt x="295" y="112"/>
                      <a:pt x="286" y="113"/>
                      <a:pt x="277" y="114"/>
                    </a:cubicBezTo>
                    <a:cubicBezTo>
                      <a:pt x="276" y="114"/>
                      <a:pt x="275" y="114"/>
                      <a:pt x="275" y="114"/>
                    </a:cubicBezTo>
                    <a:cubicBezTo>
                      <a:pt x="263" y="112"/>
                      <a:pt x="252" y="110"/>
                      <a:pt x="240" y="109"/>
                    </a:cubicBezTo>
                    <a:cubicBezTo>
                      <a:pt x="226" y="109"/>
                      <a:pt x="212" y="109"/>
                      <a:pt x="198" y="109"/>
                    </a:cubicBezTo>
                    <a:cubicBezTo>
                      <a:pt x="185" y="110"/>
                      <a:pt x="173" y="111"/>
                      <a:pt x="160" y="113"/>
                    </a:cubicBezTo>
                    <a:cubicBezTo>
                      <a:pt x="146" y="114"/>
                      <a:pt x="131" y="116"/>
                      <a:pt x="117" y="119"/>
                    </a:cubicBezTo>
                    <a:cubicBezTo>
                      <a:pt x="112" y="120"/>
                      <a:pt x="107" y="120"/>
                      <a:pt x="102" y="120"/>
                    </a:cubicBezTo>
                    <a:cubicBezTo>
                      <a:pt x="92" y="120"/>
                      <a:pt x="81" y="120"/>
                      <a:pt x="71" y="120"/>
                    </a:cubicBezTo>
                    <a:cubicBezTo>
                      <a:pt x="69" y="120"/>
                      <a:pt x="67" y="120"/>
                      <a:pt x="66" y="120"/>
                    </a:cubicBezTo>
                    <a:cubicBezTo>
                      <a:pt x="60" y="117"/>
                      <a:pt x="54" y="117"/>
                      <a:pt x="48" y="117"/>
                    </a:cubicBezTo>
                    <a:cubicBezTo>
                      <a:pt x="41" y="117"/>
                      <a:pt x="34" y="115"/>
                      <a:pt x="27" y="113"/>
                    </a:cubicBezTo>
                    <a:cubicBezTo>
                      <a:pt x="21" y="112"/>
                      <a:pt x="14" y="111"/>
                      <a:pt x="7" y="113"/>
                    </a:cubicBezTo>
                    <a:cubicBezTo>
                      <a:pt x="6" y="113"/>
                      <a:pt x="5" y="113"/>
                      <a:pt x="3" y="113"/>
                    </a:cubicBezTo>
                    <a:cubicBezTo>
                      <a:pt x="0" y="108"/>
                      <a:pt x="2" y="103"/>
                      <a:pt x="3" y="98"/>
                    </a:cubicBezTo>
                    <a:cubicBezTo>
                      <a:pt x="6" y="82"/>
                      <a:pt x="13" y="68"/>
                      <a:pt x="23" y="56"/>
                    </a:cubicBezTo>
                    <a:cubicBezTo>
                      <a:pt x="29" y="48"/>
                      <a:pt x="37" y="40"/>
                      <a:pt x="47" y="35"/>
                    </a:cubicBezTo>
                    <a:cubicBezTo>
                      <a:pt x="58" y="30"/>
                      <a:pt x="69" y="24"/>
                      <a:pt x="81" y="19"/>
                    </a:cubicBezTo>
                    <a:cubicBezTo>
                      <a:pt x="90" y="15"/>
                      <a:pt x="100" y="12"/>
                      <a:pt x="110" y="9"/>
                    </a:cubicBezTo>
                    <a:cubicBezTo>
                      <a:pt x="116" y="7"/>
                      <a:pt x="123" y="8"/>
                      <a:pt x="129" y="7"/>
                    </a:cubicBezTo>
                    <a:cubicBezTo>
                      <a:pt x="137" y="7"/>
                      <a:pt x="144" y="7"/>
                      <a:pt x="151" y="7"/>
                    </a:cubicBezTo>
                    <a:cubicBezTo>
                      <a:pt x="165" y="6"/>
                      <a:pt x="178" y="6"/>
                      <a:pt x="191" y="6"/>
                    </a:cubicBezTo>
                    <a:cubicBezTo>
                      <a:pt x="202" y="5"/>
                      <a:pt x="213" y="5"/>
                      <a:pt x="223" y="5"/>
                    </a:cubicBezTo>
                    <a:cubicBezTo>
                      <a:pt x="229" y="5"/>
                      <a:pt x="234" y="7"/>
                      <a:pt x="240" y="6"/>
                    </a:cubicBezTo>
                    <a:cubicBezTo>
                      <a:pt x="257" y="5"/>
                      <a:pt x="274" y="6"/>
                      <a:pt x="291" y="3"/>
                    </a:cubicBezTo>
                    <a:cubicBezTo>
                      <a:pt x="300" y="1"/>
                      <a:pt x="308" y="1"/>
                      <a:pt x="318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29" name="Freeform 27"/>
              <p:cNvSpPr>
                <a:spLocks/>
              </p:cNvSpPr>
              <p:nvPr/>
            </p:nvSpPr>
            <p:spPr bwMode="auto">
              <a:xfrm>
                <a:off x="3592" y="2090"/>
                <a:ext cx="259" cy="381"/>
              </a:xfrm>
              <a:custGeom>
                <a:avLst/>
                <a:gdLst>
                  <a:gd name="T0" fmla="*/ 31 w 144"/>
                  <a:gd name="T1" fmla="*/ 124 h 212"/>
                  <a:gd name="T2" fmla="*/ 20 w 144"/>
                  <a:gd name="T3" fmla="*/ 135 h 212"/>
                  <a:gd name="T4" fmla="*/ 16 w 144"/>
                  <a:gd name="T5" fmla="*/ 169 h 212"/>
                  <a:gd name="T6" fmla="*/ 17 w 144"/>
                  <a:gd name="T7" fmla="*/ 188 h 212"/>
                  <a:gd name="T8" fmla="*/ 3 w 144"/>
                  <a:gd name="T9" fmla="*/ 176 h 212"/>
                  <a:gd name="T10" fmla="*/ 0 w 144"/>
                  <a:gd name="T11" fmla="*/ 150 h 212"/>
                  <a:gd name="T12" fmla="*/ 2 w 144"/>
                  <a:gd name="T13" fmla="*/ 127 h 212"/>
                  <a:gd name="T14" fmla="*/ 10 w 144"/>
                  <a:gd name="T15" fmla="*/ 91 h 212"/>
                  <a:gd name="T16" fmla="*/ 20 w 144"/>
                  <a:gd name="T17" fmla="*/ 53 h 212"/>
                  <a:gd name="T18" fmla="*/ 30 w 144"/>
                  <a:gd name="T19" fmla="*/ 30 h 212"/>
                  <a:gd name="T20" fmla="*/ 31 w 144"/>
                  <a:gd name="T21" fmla="*/ 24 h 212"/>
                  <a:gd name="T22" fmla="*/ 33 w 144"/>
                  <a:gd name="T23" fmla="*/ 14 h 212"/>
                  <a:gd name="T24" fmla="*/ 43 w 144"/>
                  <a:gd name="T25" fmla="*/ 0 h 212"/>
                  <a:gd name="T26" fmla="*/ 57 w 144"/>
                  <a:gd name="T27" fmla="*/ 5 h 212"/>
                  <a:gd name="T28" fmla="*/ 94 w 144"/>
                  <a:gd name="T29" fmla="*/ 18 h 212"/>
                  <a:gd name="T30" fmla="*/ 103 w 144"/>
                  <a:gd name="T31" fmla="*/ 22 h 212"/>
                  <a:gd name="T32" fmla="*/ 116 w 144"/>
                  <a:gd name="T33" fmla="*/ 27 h 212"/>
                  <a:gd name="T34" fmla="*/ 141 w 144"/>
                  <a:gd name="T35" fmla="*/ 32 h 212"/>
                  <a:gd name="T36" fmla="*/ 144 w 144"/>
                  <a:gd name="T37" fmla="*/ 33 h 212"/>
                  <a:gd name="T38" fmla="*/ 136 w 144"/>
                  <a:gd name="T39" fmla="*/ 40 h 212"/>
                  <a:gd name="T40" fmla="*/ 139 w 144"/>
                  <a:gd name="T41" fmla="*/ 43 h 212"/>
                  <a:gd name="T42" fmla="*/ 143 w 144"/>
                  <a:gd name="T43" fmla="*/ 50 h 212"/>
                  <a:gd name="T44" fmla="*/ 142 w 144"/>
                  <a:gd name="T45" fmla="*/ 68 h 212"/>
                  <a:gd name="T46" fmla="*/ 141 w 144"/>
                  <a:gd name="T47" fmla="*/ 81 h 212"/>
                  <a:gd name="T48" fmla="*/ 131 w 144"/>
                  <a:gd name="T49" fmla="*/ 136 h 212"/>
                  <a:gd name="T50" fmla="*/ 120 w 144"/>
                  <a:gd name="T51" fmla="*/ 175 h 212"/>
                  <a:gd name="T52" fmla="*/ 101 w 144"/>
                  <a:gd name="T53" fmla="*/ 194 h 212"/>
                  <a:gd name="T54" fmla="*/ 108 w 144"/>
                  <a:gd name="T55" fmla="*/ 146 h 212"/>
                  <a:gd name="T56" fmla="*/ 105 w 144"/>
                  <a:gd name="T57" fmla="*/ 145 h 212"/>
                  <a:gd name="T58" fmla="*/ 103 w 144"/>
                  <a:gd name="T59" fmla="*/ 146 h 212"/>
                  <a:gd name="T60" fmla="*/ 94 w 144"/>
                  <a:gd name="T61" fmla="*/ 185 h 212"/>
                  <a:gd name="T62" fmla="*/ 81 w 144"/>
                  <a:gd name="T63" fmla="*/ 209 h 212"/>
                  <a:gd name="T64" fmla="*/ 76 w 144"/>
                  <a:gd name="T65" fmla="*/ 212 h 212"/>
                  <a:gd name="T66" fmla="*/ 71 w 144"/>
                  <a:gd name="T67" fmla="*/ 203 h 212"/>
                  <a:gd name="T68" fmla="*/ 68 w 144"/>
                  <a:gd name="T69" fmla="*/ 173 h 212"/>
                  <a:gd name="T70" fmla="*/ 74 w 144"/>
                  <a:gd name="T71" fmla="*/ 132 h 212"/>
                  <a:gd name="T72" fmla="*/ 61 w 144"/>
                  <a:gd name="T73" fmla="*/ 137 h 212"/>
                  <a:gd name="T74" fmla="*/ 59 w 144"/>
                  <a:gd name="T75" fmla="*/ 156 h 212"/>
                  <a:gd name="T76" fmla="*/ 59 w 144"/>
                  <a:gd name="T77" fmla="*/ 158 h 212"/>
                  <a:gd name="T78" fmla="*/ 57 w 144"/>
                  <a:gd name="T79" fmla="*/ 187 h 212"/>
                  <a:gd name="T80" fmla="*/ 47 w 144"/>
                  <a:gd name="T81" fmla="*/ 204 h 212"/>
                  <a:gd name="T82" fmla="*/ 37 w 144"/>
                  <a:gd name="T83" fmla="*/ 202 h 212"/>
                  <a:gd name="T84" fmla="*/ 27 w 144"/>
                  <a:gd name="T85" fmla="*/ 177 h 212"/>
                  <a:gd name="T86" fmla="*/ 28 w 144"/>
                  <a:gd name="T87" fmla="*/ 156 h 212"/>
                  <a:gd name="T88" fmla="*/ 32 w 144"/>
                  <a:gd name="T89" fmla="*/ 130 h 212"/>
                  <a:gd name="T90" fmla="*/ 31 w 144"/>
                  <a:gd name="T91" fmla="*/ 124 h 2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144" h="212">
                    <a:moveTo>
                      <a:pt x="31" y="124"/>
                    </a:moveTo>
                    <a:cubicBezTo>
                      <a:pt x="24" y="125"/>
                      <a:pt x="22" y="129"/>
                      <a:pt x="20" y="135"/>
                    </a:cubicBezTo>
                    <a:cubicBezTo>
                      <a:pt x="18" y="146"/>
                      <a:pt x="16" y="157"/>
                      <a:pt x="16" y="169"/>
                    </a:cubicBezTo>
                    <a:cubicBezTo>
                      <a:pt x="16" y="175"/>
                      <a:pt x="16" y="181"/>
                      <a:pt x="17" y="188"/>
                    </a:cubicBezTo>
                    <a:cubicBezTo>
                      <a:pt x="11" y="185"/>
                      <a:pt x="6" y="182"/>
                      <a:pt x="3" y="176"/>
                    </a:cubicBezTo>
                    <a:cubicBezTo>
                      <a:pt x="0" y="167"/>
                      <a:pt x="0" y="158"/>
                      <a:pt x="0" y="150"/>
                    </a:cubicBezTo>
                    <a:cubicBezTo>
                      <a:pt x="1" y="142"/>
                      <a:pt x="1" y="134"/>
                      <a:pt x="2" y="127"/>
                    </a:cubicBezTo>
                    <a:cubicBezTo>
                      <a:pt x="4" y="115"/>
                      <a:pt x="7" y="103"/>
                      <a:pt x="10" y="91"/>
                    </a:cubicBezTo>
                    <a:cubicBezTo>
                      <a:pt x="12" y="78"/>
                      <a:pt x="16" y="65"/>
                      <a:pt x="20" y="53"/>
                    </a:cubicBezTo>
                    <a:cubicBezTo>
                      <a:pt x="23" y="45"/>
                      <a:pt x="24" y="37"/>
                      <a:pt x="30" y="30"/>
                    </a:cubicBezTo>
                    <a:cubicBezTo>
                      <a:pt x="31" y="28"/>
                      <a:pt x="31" y="27"/>
                      <a:pt x="31" y="24"/>
                    </a:cubicBezTo>
                    <a:cubicBezTo>
                      <a:pt x="30" y="21"/>
                      <a:pt x="33" y="17"/>
                      <a:pt x="33" y="14"/>
                    </a:cubicBezTo>
                    <a:cubicBezTo>
                      <a:pt x="34" y="8"/>
                      <a:pt x="40" y="5"/>
                      <a:pt x="43" y="0"/>
                    </a:cubicBezTo>
                    <a:cubicBezTo>
                      <a:pt x="47" y="2"/>
                      <a:pt x="52" y="3"/>
                      <a:pt x="57" y="5"/>
                    </a:cubicBezTo>
                    <a:cubicBezTo>
                      <a:pt x="69" y="10"/>
                      <a:pt x="81" y="15"/>
                      <a:pt x="94" y="18"/>
                    </a:cubicBezTo>
                    <a:cubicBezTo>
                      <a:pt x="97" y="19"/>
                      <a:pt x="100" y="21"/>
                      <a:pt x="103" y="22"/>
                    </a:cubicBezTo>
                    <a:cubicBezTo>
                      <a:pt x="107" y="24"/>
                      <a:pt x="111" y="26"/>
                      <a:pt x="116" y="27"/>
                    </a:cubicBezTo>
                    <a:cubicBezTo>
                      <a:pt x="124" y="29"/>
                      <a:pt x="133" y="30"/>
                      <a:pt x="141" y="32"/>
                    </a:cubicBezTo>
                    <a:cubicBezTo>
                      <a:pt x="142" y="32"/>
                      <a:pt x="142" y="33"/>
                      <a:pt x="144" y="33"/>
                    </a:cubicBezTo>
                    <a:cubicBezTo>
                      <a:pt x="141" y="36"/>
                      <a:pt x="139" y="38"/>
                      <a:pt x="136" y="40"/>
                    </a:cubicBezTo>
                    <a:cubicBezTo>
                      <a:pt x="137" y="41"/>
                      <a:pt x="138" y="42"/>
                      <a:pt x="139" y="43"/>
                    </a:cubicBezTo>
                    <a:cubicBezTo>
                      <a:pt x="142" y="44"/>
                      <a:pt x="143" y="46"/>
                      <a:pt x="143" y="50"/>
                    </a:cubicBezTo>
                    <a:cubicBezTo>
                      <a:pt x="142" y="56"/>
                      <a:pt x="142" y="62"/>
                      <a:pt x="142" y="68"/>
                    </a:cubicBezTo>
                    <a:cubicBezTo>
                      <a:pt x="141" y="72"/>
                      <a:pt x="142" y="77"/>
                      <a:pt x="141" y="81"/>
                    </a:cubicBezTo>
                    <a:cubicBezTo>
                      <a:pt x="138" y="99"/>
                      <a:pt x="137" y="118"/>
                      <a:pt x="131" y="136"/>
                    </a:cubicBezTo>
                    <a:cubicBezTo>
                      <a:pt x="127" y="149"/>
                      <a:pt x="123" y="162"/>
                      <a:pt x="120" y="175"/>
                    </a:cubicBezTo>
                    <a:cubicBezTo>
                      <a:pt x="118" y="185"/>
                      <a:pt x="112" y="191"/>
                      <a:pt x="101" y="194"/>
                    </a:cubicBezTo>
                    <a:cubicBezTo>
                      <a:pt x="107" y="178"/>
                      <a:pt x="111" y="162"/>
                      <a:pt x="108" y="146"/>
                    </a:cubicBezTo>
                    <a:cubicBezTo>
                      <a:pt x="107" y="145"/>
                      <a:pt x="106" y="145"/>
                      <a:pt x="105" y="145"/>
                    </a:cubicBezTo>
                    <a:cubicBezTo>
                      <a:pt x="104" y="145"/>
                      <a:pt x="103" y="146"/>
                      <a:pt x="103" y="146"/>
                    </a:cubicBezTo>
                    <a:cubicBezTo>
                      <a:pt x="100" y="160"/>
                      <a:pt x="97" y="173"/>
                      <a:pt x="94" y="185"/>
                    </a:cubicBezTo>
                    <a:cubicBezTo>
                      <a:pt x="91" y="194"/>
                      <a:pt x="87" y="202"/>
                      <a:pt x="81" y="209"/>
                    </a:cubicBezTo>
                    <a:cubicBezTo>
                      <a:pt x="80" y="210"/>
                      <a:pt x="78" y="210"/>
                      <a:pt x="76" y="212"/>
                    </a:cubicBezTo>
                    <a:cubicBezTo>
                      <a:pt x="75" y="209"/>
                      <a:pt x="73" y="206"/>
                      <a:pt x="71" y="203"/>
                    </a:cubicBezTo>
                    <a:cubicBezTo>
                      <a:pt x="67" y="193"/>
                      <a:pt x="68" y="183"/>
                      <a:pt x="68" y="173"/>
                    </a:cubicBezTo>
                    <a:cubicBezTo>
                      <a:pt x="68" y="159"/>
                      <a:pt x="70" y="146"/>
                      <a:pt x="74" y="132"/>
                    </a:cubicBezTo>
                    <a:cubicBezTo>
                      <a:pt x="66" y="129"/>
                      <a:pt x="63" y="130"/>
                      <a:pt x="61" y="137"/>
                    </a:cubicBezTo>
                    <a:cubicBezTo>
                      <a:pt x="60" y="144"/>
                      <a:pt x="60" y="150"/>
                      <a:pt x="59" y="156"/>
                    </a:cubicBezTo>
                    <a:cubicBezTo>
                      <a:pt x="59" y="157"/>
                      <a:pt x="59" y="158"/>
                      <a:pt x="59" y="158"/>
                    </a:cubicBezTo>
                    <a:cubicBezTo>
                      <a:pt x="56" y="168"/>
                      <a:pt x="56" y="177"/>
                      <a:pt x="57" y="187"/>
                    </a:cubicBezTo>
                    <a:cubicBezTo>
                      <a:pt x="57" y="195"/>
                      <a:pt x="53" y="200"/>
                      <a:pt x="47" y="204"/>
                    </a:cubicBezTo>
                    <a:cubicBezTo>
                      <a:pt x="43" y="207"/>
                      <a:pt x="39" y="206"/>
                      <a:pt x="37" y="202"/>
                    </a:cubicBezTo>
                    <a:cubicBezTo>
                      <a:pt x="32" y="194"/>
                      <a:pt x="28" y="186"/>
                      <a:pt x="27" y="177"/>
                    </a:cubicBezTo>
                    <a:cubicBezTo>
                      <a:pt x="26" y="170"/>
                      <a:pt x="26" y="163"/>
                      <a:pt x="28" y="156"/>
                    </a:cubicBezTo>
                    <a:cubicBezTo>
                      <a:pt x="30" y="148"/>
                      <a:pt x="31" y="139"/>
                      <a:pt x="32" y="130"/>
                    </a:cubicBezTo>
                    <a:cubicBezTo>
                      <a:pt x="33" y="128"/>
                      <a:pt x="32" y="126"/>
                      <a:pt x="31" y="124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30" name="Freeform 28"/>
              <p:cNvSpPr>
                <a:spLocks/>
              </p:cNvSpPr>
              <p:nvPr/>
            </p:nvSpPr>
            <p:spPr bwMode="auto">
              <a:xfrm>
                <a:off x="3227" y="643"/>
                <a:ext cx="486" cy="290"/>
              </a:xfrm>
              <a:custGeom>
                <a:avLst/>
                <a:gdLst>
                  <a:gd name="T0" fmla="*/ 0 w 270"/>
                  <a:gd name="T1" fmla="*/ 16 h 161"/>
                  <a:gd name="T2" fmla="*/ 39 w 270"/>
                  <a:gd name="T3" fmla="*/ 10 h 161"/>
                  <a:gd name="T4" fmla="*/ 45 w 270"/>
                  <a:gd name="T5" fmla="*/ 8 h 161"/>
                  <a:gd name="T6" fmla="*/ 64 w 270"/>
                  <a:gd name="T7" fmla="*/ 6 h 161"/>
                  <a:gd name="T8" fmla="*/ 77 w 270"/>
                  <a:gd name="T9" fmla="*/ 3 h 161"/>
                  <a:gd name="T10" fmla="*/ 85 w 270"/>
                  <a:gd name="T11" fmla="*/ 1 h 161"/>
                  <a:gd name="T12" fmla="*/ 135 w 270"/>
                  <a:gd name="T13" fmla="*/ 11 h 161"/>
                  <a:gd name="T14" fmla="*/ 187 w 270"/>
                  <a:gd name="T15" fmla="*/ 20 h 161"/>
                  <a:gd name="T16" fmla="*/ 231 w 270"/>
                  <a:gd name="T17" fmla="*/ 28 h 161"/>
                  <a:gd name="T18" fmla="*/ 261 w 270"/>
                  <a:gd name="T19" fmla="*/ 32 h 161"/>
                  <a:gd name="T20" fmla="*/ 269 w 270"/>
                  <a:gd name="T21" fmla="*/ 34 h 161"/>
                  <a:gd name="T22" fmla="*/ 262 w 270"/>
                  <a:gd name="T23" fmla="*/ 80 h 161"/>
                  <a:gd name="T24" fmla="*/ 249 w 270"/>
                  <a:gd name="T25" fmla="*/ 105 h 161"/>
                  <a:gd name="T26" fmla="*/ 237 w 270"/>
                  <a:gd name="T27" fmla="*/ 125 h 161"/>
                  <a:gd name="T28" fmla="*/ 227 w 270"/>
                  <a:gd name="T29" fmla="*/ 136 h 161"/>
                  <a:gd name="T30" fmla="*/ 215 w 270"/>
                  <a:gd name="T31" fmla="*/ 155 h 161"/>
                  <a:gd name="T32" fmla="*/ 212 w 270"/>
                  <a:gd name="T33" fmla="*/ 161 h 161"/>
                  <a:gd name="T34" fmla="*/ 210 w 270"/>
                  <a:gd name="T35" fmla="*/ 150 h 161"/>
                  <a:gd name="T36" fmla="*/ 214 w 270"/>
                  <a:gd name="T37" fmla="*/ 118 h 161"/>
                  <a:gd name="T38" fmla="*/ 211 w 270"/>
                  <a:gd name="T39" fmla="*/ 111 h 161"/>
                  <a:gd name="T40" fmla="*/ 201 w 270"/>
                  <a:gd name="T41" fmla="*/ 111 h 161"/>
                  <a:gd name="T42" fmla="*/ 181 w 270"/>
                  <a:gd name="T43" fmla="*/ 126 h 161"/>
                  <a:gd name="T44" fmla="*/ 154 w 270"/>
                  <a:gd name="T45" fmla="*/ 139 h 161"/>
                  <a:gd name="T46" fmla="*/ 154 w 270"/>
                  <a:gd name="T47" fmla="*/ 136 h 161"/>
                  <a:gd name="T48" fmla="*/ 159 w 270"/>
                  <a:gd name="T49" fmla="*/ 106 h 161"/>
                  <a:gd name="T50" fmla="*/ 158 w 270"/>
                  <a:gd name="T51" fmla="*/ 101 h 161"/>
                  <a:gd name="T52" fmla="*/ 155 w 270"/>
                  <a:gd name="T53" fmla="*/ 94 h 161"/>
                  <a:gd name="T54" fmla="*/ 146 w 270"/>
                  <a:gd name="T55" fmla="*/ 97 h 161"/>
                  <a:gd name="T56" fmla="*/ 131 w 270"/>
                  <a:gd name="T57" fmla="*/ 114 h 161"/>
                  <a:gd name="T58" fmla="*/ 121 w 270"/>
                  <a:gd name="T59" fmla="*/ 120 h 161"/>
                  <a:gd name="T60" fmla="*/ 126 w 270"/>
                  <a:gd name="T61" fmla="*/ 83 h 161"/>
                  <a:gd name="T62" fmla="*/ 124 w 270"/>
                  <a:gd name="T63" fmla="*/ 78 h 161"/>
                  <a:gd name="T64" fmla="*/ 120 w 270"/>
                  <a:gd name="T65" fmla="*/ 67 h 161"/>
                  <a:gd name="T66" fmla="*/ 115 w 270"/>
                  <a:gd name="T67" fmla="*/ 54 h 161"/>
                  <a:gd name="T68" fmla="*/ 104 w 270"/>
                  <a:gd name="T69" fmla="*/ 36 h 161"/>
                  <a:gd name="T70" fmla="*/ 67 w 270"/>
                  <a:gd name="T71" fmla="*/ 29 h 161"/>
                  <a:gd name="T72" fmla="*/ 57 w 270"/>
                  <a:gd name="T73" fmla="*/ 32 h 161"/>
                  <a:gd name="T74" fmla="*/ 49 w 270"/>
                  <a:gd name="T75" fmla="*/ 35 h 161"/>
                  <a:gd name="T76" fmla="*/ 23 w 270"/>
                  <a:gd name="T77" fmla="*/ 48 h 161"/>
                  <a:gd name="T78" fmla="*/ 0 w 270"/>
                  <a:gd name="T79" fmla="*/ 16 h 16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0" h="161">
                    <a:moveTo>
                      <a:pt x="0" y="16"/>
                    </a:moveTo>
                    <a:cubicBezTo>
                      <a:pt x="13" y="14"/>
                      <a:pt x="26" y="12"/>
                      <a:pt x="39" y="10"/>
                    </a:cubicBezTo>
                    <a:cubicBezTo>
                      <a:pt x="41" y="10"/>
                      <a:pt x="43" y="9"/>
                      <a:pt x="45" y="8"/>
                    </a:cubicBezTo>
                    <a:cubicBezTo>
                      <a:pt x="51" y="7"/>
                      <a:pt x="57" y="4"/>
                      <a:pt x="64" y="6"/>
                    </a:cubicBezTo>
                    <a:cubicBezTo>
                      <a:pt x="68" y="7"/>
                      <a:pt x="73" y="7"/>
                      <a:pt x="77" y="3"/>
                    </a:cubicBezTo>
                    <a:cubicBezTo>
                      <a:pt x="79" y="0"/>
                      <a:pt x="82" y="1"/>
                      <a:pt x="85" y="1"/>
                    </a:cubicBezTo>
                    <a:cubicBezTo>
                      <a:pt x="102" y="5"/>
                      <a:pt x="118" y="7"/>
                      <a:pt x="135" y="11"/>
                    </a:cubicBezTo>
                    <a:cubicBezTo>
                      <a:pt x="152" y="15"/>
                      <a:pt x="170" y="17"/>
                      <a:pt x="187" y="20"/>
                    </a:cubicBezTo>
                    <a:cubicBezTo>
                      <a:pt x="202" y="22"/>
                      <a:pt x="216" y="25"/>
                      <a:pt x="231" y="28"/>
                    </a:cubicBezTo>
                    <a:cubicBezTo>
                      <a:pt x="241" y="29"/>
                      <a:pt x="251" y="31"/>
                      <a:pt x="261" y="32"/>
                    </a:cubicBezTo>
                    <a:cubicBezTo>
                      <a:pt x="263" y="33"/>
                      <a:pt x="266" y="34"/>
                      <a:pt x="269" y="34"/>
                    </a:cubicBezTo>
                    <a:cubicBezTo>
                      <a:pt x="270" y="50"/>
                      <a:pt x="267" y="65"/>
                      <a:pt x="262" y="80"/>
                    </a:cubicBezTo>
                    <a:cubicBezTo>
                      <a:pt x="259" y="89"/>
                      <a:pt x="253" y="97"/>
                      <a:pt x="249" y="105"/>
                    </a:cubicBezTo>
                    <a:cubicBezTo>
                      <a:pt x="245" y="112"/>
                      <a:pt x="241" y="118"/>
                      <a:pt x="237" y="125"/>
                    </a:cubicBezTo>
                    <a:cubicBezTo>
                      <a:pt x="234" y="129"/>
                      <a:pt x="231" y="133"/>
                      <a:pt x="227" y="136"/>
                    </a:cubicBezTo>
                    <a:cubicBezTo>
                      <a:pt x="222" y="142"/>
                      <a:pt x="217" y="148"/>
                      <a:pt x="215" y="155"/>
                    </a:cubicBezTo>
                    <a:cubicBezTo>
                      <a:pt x="215" y="157"/>
                      <a:pt x="213" y="158"/>
                      <a:pt x="212" y="161"/>
                    </a:cubicBezTo>
                    <a:cubicBezTo>
                      <a:pt x="210" y="157"/>
                      <a:pt x="209" y="153"/>
                      <a:pt x="210" y="150"/>
                    </a:cubicBezTo>
                    <a:cubicBezTo>
                      <a:pt x="213" y="139"/>
                      <a:pt x="213" y="129"/>
                      <a:pt x="214" y="118"/>
                    </a:cubicBezTo>
                    <a:cubicBezTo>
                      <a:pt x="214" y="115"/>
                      <a:pt x="214" y="112"/>
                      <a:pt x="211" y="111"/>
                    </a:cubicBezTo>
                    <a:cubicBezTo>
                      <a:pt x="208" y="109"/>
                      <a:pt x="204" y="108"/>
                      <a:pt x="201" y="111"/>
                    </a:cubicBezTo>
                    <a:cubicBezTo>
                      <a:pt x="194" y="116"/>
                      <a:pt x="188" y="121"/>
                      <a:pt x="181" y="126"/>
                    </a:cubicBezTo>
                    <a:cubicBezTo>
                      <a:pt x="173" y="132"/>
                      <a:pt x="164" y="136"/>
                      <a:pt x="154" y="139"/>
                    </a:cubicBezTo>
                    <a:cubicBezTo>
                      <a:pt x="154" y="138"/>
                      <a:pt x="153" y="137"/>
                      <a:pt x="154" y="136"/>
                    </a:cubicBezTo>
                    <a:cubicBezTo>
                      <a:pt x="159" y="126"/>
                      <a:pt x="159" y="116"/>
                      <a:pt x="159" y="106"/>
                    </a:cubicBezTo>
                    <a:cubicBezTo>
                      <a:pt x="158" y="104"/>
                      <a:pt x="158" y="102"/>
                      <a:pt x="158" y="101"/>
                    </a:cubicBezTo>
                    <a:cubicBezTo>
                      <a:pt x="158" y="98"/>
                      <a:pt x="158" y="95"/>
                      <a:pt x="155" y="94"/>
                    </a:cubicBezTo>
                    <a:cubicBezTo>
                      <a:pt x="151" y="93"/>
                      <a:pt x="148" y="93"/>
                      <a:pt x="146" y="97"/>
                    </a:cubicBezTo>
                    <a:cubicBezTo>
                      <a:pt x="141" y="103"/>
                      <a:pt x="136" y="108"/>
                      <a:pt x="131" y="114"/>
                    </a:cubicBezTo>
                    <a:cubicBezTo>
                      <a:pt x="129" y="117"/>
                      <a:pt x="126" y="120"/>
                      <a:pt x="121" y="120"/>
                    </a:cubicBezTo>
                    <a:cubicBezTo>
                      <a:pt x="128" y="108"/>
                      <a:pt x="127" y="96"/>
                      <a:pt x="126" y="83"/>
                    </a:cubicBezTo>
                    <a:cubicBezTo>
                      <a:pt x="126" y="81"/>
                      <a:pt x="125" y="79"/>
                      <a:pt x="124" y="78"/>
                    </a:cubicBezTo>
                    <a:cubicBezTo>
                      <a:pt x="120" y="75"/>
                      <a:pt x="120" y="71"/>
                      <a:pt x="120" y="67"/>
                    </a:cubicBezTo>
                    <a:cubicBezTo>
                      <a:pt x="120" y="62"/>
                      <a:pt x="118" y="58"/>
                      <a:pt x="115" y="54"/>
                    </a:cubicBezTo>
                    <a:cubicBezTo>
                      <a:pt x="111" y="48"/>
                      <a:pt x="108" y="42"/>
                      <a:pt x="104" y="36"/>
                    </a:cubicBezTo>
                    <a:cubicBezTo>
                      <a:pt x="96" y="23"/>
                      <a:pt x="78" y="21"/>
                      <a:pt x="67" y="29"/>
                    </a:cubicBezTo>
                    <a:cubicBezTo>
                      <a:pt x="64" y="31"/>
                      <a:pt x="61" y="32"/>
                      <a:pt x="57" y="32"/>
                    </a:cubicBezTo>
                    <a:cubicBezTo>
                      <a:pt x="54" y="33"/>
                      <a:pt x="51" y="33"/>
                      <a:pt x="49" y="35"/>
                    </a:cubicBezTo>
                    <a:cubicBezTo>
                      <a:pt x="40" y="39"/>
                      <a:pt x="32" y="44"/>
                      <a:pt x="23" y="48"/>
                    </a:cubicBezTo>
                    <a:cubicBezTo>
                      <a:pt x="21" y="35"/>
                      <a:pt x="13" y="24"/>
                      <a:pt x="0" y="16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31" name="Freeform 29"/>
              <p:cNvSpPr>
                <a:spLocks/>
              </p:cNvSpPr>
              <p:nvPr/>
            </p:nvSpPr>
            <p:spPr bwMode="auto">
              <a:xfrm>
                <a:off x="2834" y="583"/>
                <a:ext cx="481" cy="96"/>
              </a:xfrm>
              <a:custGeom>
                <a:avLst/>
                <a:gdLst>
                  <a:gd name="T0" fmla="*/ 267 w 267"/>
                  <a:gd name="T1" fmla="*/ 30 h 53"/>
                  <a:gd name="T2" fmla="*/ 246 w 267"/>
                  <a:gd name="T3" fmla="*/ 35 h 53"/>
                  <a:gd name="T4" fmla="*/ 203 w 267"/>
                  <a:gd name="T5" fmla="*/ 40 h 53"/>
                  <a:gd name="T6" fmla="*/ 174 w 267"/>
                  <a:gd name="T7" fmla="*/ 44 h 53"/>
                  <a:gd name="T8" fmla="*/ 137 w 267"/>
                  <a:gd name="T9" fmla="*/ 50 h 53"/>
                  <a:gd name="T10" fmla="*/ 125 w 267"/>
                  <a:gd name="T11" fmla="*/ 48 h 53"/>
                  <a:gd name="T12" fmla="*/ 119 w 267"/>
                  <a:gd name="T13" fmla="*/ 49 h 53"/>
                  <a:gd name="T14" fmla="*/ 106 w 267"/>
                  <a:gd name="T15" fmla="*/ 51 h 53"/>
                  <a:gd name="T16" fmla="*/ 83 w 267"/>
                  <a:gd name="T17" fmla="*/ 53 h 53"/>
                  <a:gd name="T18" fmla="*/ 61 w 267"/>
                  <a:gd name="T19" fmla="*/ 53 h 53"/>
                  <a:gd name="T20" fmla="*/ 15 w 267"/>
                  <a:gd name="T21" fmla="*/ 51 h 53"/>
                  <a:gd name="T22" fmla="*/ 0 w 267"/>
                  <a:gd name="T23" fmla="*/ 48 h 53"/>
                  <a:gd name="T24" fmla="*/ 4 w 267"/>
                  <a:gd name="T25" fmla="*/ 46 h 53"/>
                  <a:gd name="T26" fmla="*/ 57 w 267"/>
                  <a:gd name="T27" fmla="*/ 24 h 53"/>
                  <a:gd name="T28" fmla="*/ 74 w 267"/>
                  <a:gd name="T29" fmla="*/ 17 h 53"/>
                  <a:gd name="T30" fmla="*/ 106 w 267"/>
                  <a:gd name="T31" fmla="*/ 3 h 53"/>
                  <a:gd name="T32" fmla="*/ 122 w 267"/>
                  <a:gd name="T33" fmla="*/ 2 h 53"/>
                  <a:gd name="T34" fmla="*/ 163 w 267"/>
                  <a:gd name="T35" fmla="*/ 11 h 53"/>
                  <a:gd name="T36" fmla="*/ 196 w 267"/>
                  <a:gd name="T37" fmla="*/ 15 h 53"/>
                  <a:gd name="T38" fmla="*/ 221 w 267"/>
                  <a:gd name="T39" fmla="*/ 20 h 53"/>
                  <a:gd name="T40" fmla="*/ 250 w 267"/>
                  <a:gd name="T41" fmla="*/ 24 h 53"/>
                  <a:gd name="T42" fmla="*/ 267 w 267"/>
                  <a:gd name="T43" fmla="*/ 28 h 53"/>
                  <a:gd name="T44" fmla="*/ 267 w 267"/>
                  <a:gd name="T45" fmla="*/ 30 h 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267" h="53">
                    <a:moveTo>
                      <a:pt x="267" y="30"/>
                    </a:moveTo>
                    <a:cubicBezTo>
                      <a:pt x="260" y="32"/>
                      <a:pt x="253" y="34"/>
                      <a:pt x="246" y="35"/>
                    </a:cubicBezTo>
                    <a:cubicBezTo>
                      <a:pt x="231" y="37"/>
                      <a:pt x="217" y="39"/>
                      <a:pt x="203" y="40"/>
                    </a:cubicBezTo>
                    <a:cubicBezTo>
                      <a:pt x="193" y="41"/>
                      <a:pt x="184" y="42"/>
                      <a:pt x="174" y="44"/>
                    </a:cubicBezTo>
                    <a:cubicBezTo>
                      <a:pt x="162" y="46"/>
                      <a:pt x="150" y="48"/>
                      <a:pt x="137" y="50"/>
                    </a:cubicBezTo>
                    <a:cubicBezTo>
                      <a:pt x="133" y="51"/>
                      <a:pt x="129" y="52"/>
                      <a:pt x="125" y="48"/>
                    </a:cubicBezTo>
                    <a:cubicBezTo>
                      <a:pt x="124" y="47"/>
                      <a:pt x="121" y="48"/>
                      <a:pt x="119" y="49"/>
                    </a:cubicBezTo>
                    <a:cubicBezTo>
                      <a:pt x="115" y="51"/>
                      <a:pt x="111" y="51"/>
                      <a:pt x="106" y="51"/>
                    </a:cubicBezTo>
                    <a:cubicBezTo>
                      <a:pt x="98" y="51"/>
                      <a:pt x="91" y="52"/>
                      <a:pt x="83" y="53"/>
                    </a:cubicBezTo>
                    <a:cubicBezTo>
                      <a:pt x="76" y="53"/>
                      <a:pt x="68" y="53"/>
                      <a:pt x="61" y="53"/>
                    </a:cubicBezTo>
                    <a:cubicBezTo>
                      <a:pt x="46" y="52"/>
                      <a:pt x="31" y="52"/>
                      <a:pt x="15" y="51"/>
                    </a:cubicBezTo>
                    <a:cubicBezTo>
                      <a:pt x="10" y="51"/>
                      <a:pt x="6" y="49"/>
                      <a:pt x="0" y="48"/>
                    </a:cubicBezTo>
                    <a:cubicBezTo>
                      <a:pt x="2" y="47"/>
                      <a:pt x="3" y="46"/>
                      <a:pt x="4" y="46"/>
                    </a:cubicBezTo>
                    <a:cubicBezTo>
                      <a:pt x="22" y="38"/>
                      <a:pt x="39" y="31"/>
                      <a:pt x="57" y="24"/>
                    </a:cubicBezTo>
                    <a:cubicBezTo>
                      <a:pt x="63" y="22"/>
                      <a:pt x="69" y="20"/>
                      <a:pt x="74" y="17"/>
                    </a:cubicBezTo>
                    <a:cubicBezTo>
                      <a:pt x="85" y="12"/>
                      <a:pt x="96" y="8"/>
                      <a:pt x="106" y="3"/>
                    </a:cubicBezTo>
                    <a:cubicBezTo>
                      <a:pt x="111" y="0"/>
                      <a:pt x="116" y="1"/>
                      <a:pt x="122" y="2"/>
                    </a:cubicBezTo>
                    <a:cubicBezTo>
                      <a:pt x="136" y="5"/>
                      <a:pt x="149" y="8"/>
                      <a:pt x="163" y="11"/>
                    </a:cubicBezTo>
                    <a:cubicBezTo>
                      <a:pt x="174" y="13"/>
                      <a:pt x="185" y="14"/>
                      <a:pt x="196" y="15"/>
                    </a:cubicBezTo>
                    <a:cubicBezTo>
                      <a:pt x="204" y="16"/>
                      <a:pt x="213" y="18"/>
                      <a:pt x="221" y="20"/>
                    </a:cubicBezTo>
                    <a:cubicBezTo>
                      <a:pt x="231" y="21"/>
                      <a:pt x="240" y="22"/>
                      <a:pt x="250" y="24"/>
                    </a:cubicBezTo>
                    <a:cubicBezTo>
                      <a:pt x="256" y="25"/>
                      <a:pt x="262" y="27"/>
                      <a:pt x="267" y="28"/>
                    </a:cubicBezTo>
                    <a:cubicBezTo>
                      <a:pt x="267" y="29"/>
                      <a:pt x="267" y="29"/>
                      <a:pt x="267" y="3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32" name="Freeform 30"/>
              <p:cNvSpPr>
                <a:spLocks/>
              </p:cNvSpPr>
              <p:nvPr/>
            </p:nvSpPr>
            <p:spPr bwMode="auto">
              <a:xfrm>
                <a:off x="3149" y="754"/>
                <a:ext cx="47" cy="42"/>
              </a:xfrm>
              <a:custGeom>
                <a:avLst/>
                <a:gdLst>
                  <a:gd name="T0" fmla="*/ 26 w 26"/>
                  <a:gd name="T1" fmla="*/ 6 h 23"/>
                  <a:gd name="T2" fmla="*/ 9 w 26"/>
                  <a:gd name="T3" fmla="*/ 23 h 23"/>
                  <a:gd name="T4" fmla="*/ 3 w 26"/>
                  <a:gd name="T5" fmla="*/ 0 h 23"/>
                  <a:gd name="T6" fmla="*/ 26 w 26"/>
                  <a:gd name="T7" fmla="*/ 6 h 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6" h="23">
                    <a:moveTo>
                      <a:pt x="26" y="6"/>
                    </a:moveTo>
                    <a:cubicBezTo>
                      <a:pt x="24" y="15"/>
                      <a:pt x="16" y="19"/>
                      <a:pt x="9" y="23"/>
                    </a:cubicBezTo>
                    <a:cubicBezTo>
                      <a:pt x="3" y="20"/>
                      <a:pt x="0" y="11"/>
                      <a:pt x="3" y="0"/>
                    </a:cubicBezTo>
                    <a:cubicBezTo>
                      <a:pt x="10" y="2"/>
                      <a:pt x="18" y="2"/>
                      <a:pt x="26" y="6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33" name="Freeform 31"/>
              <p:cNvSpPr>
                <a:spLocks/>
              </p:cNvSpPr>
              <p:nvPr/>
            </p:nvSpPr>
            <p:spPr bwMode="auto">
              <a:xfrm>
                <a:off x="3169" y="670"/>
                <a:ext cx="40" cy="47"/>
              </a:xfrm>
              <a:custGeom>
                <a:avLst/>
                <a:gdLst>
                  <a:gd name="T0" fmla="*/ 2 w 22"/>
                  <a:gd name="T1" fmla="*/ 26 h 26"/>
                  <a:gd name="T2" fmla="*/ 0 w 22"/>
                  <a:gd name="T3" fmla="*/ 4 h 26"/>
                  <a:gd name="T4" fmla="*/ 22 w 22"/>
                  <a:gd name="T5" fmla="*/ 0 h 26"/>
                  <a:gd name="T6" fmla="*/ 4 w 22"/>
                  <a:gd name="T7" fmla="*/ 26 h 26"/>
                  <a:gd name="T8" fmla="*/ 2 w 22"/>
                  <a:gd name="T9" fmla="*/ 26 h 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2" h="26">
                    <a:moveTo>
                      <a:pt x="2" y="26"/>
                    </a:moveTo>
                    <a:cubicBezTo>
                      <a:pt x="2" y="19"/>
                      <a:pt x="1" y="12"/>
                      <a:pt x="0" y="4"/>
                    </a:cubicBezTo>
                    <a:cubicBezTo>
                      <a:pt x="7" y="3"/>
                      <a:pt x="14" y="2"/>
                      <a:pt x="22" y="0"/>
                    </a:cubicBezTo>
                    <a:cubicBezTo>
                      <a:pt x="17" y="11"/>
                      <a:pt x="10" y="18"/>
                      <a:pt x="4" y="26"/>
                    </a:cubicBezTo>
                    <a:cubicBezTo>
                      <a:pt x="3" y="26"/>
                      <a:pt x="3" y="26"/>
                      <a:pt x="2" y="26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34" name="Freeform 32"/>
              <p:cNvSpPr>
                <a:spLocks/>
              </p:cNvSpPr>
              <p:nvPr/>
            </p:nvSpPr>
            <p:spPr bwMode="auto">
              <a:xfrm>
                <a:off x="3085" y="682"/>
                <a:ext cx="39" cy="35"/>
              </a:xfrm>
              <a:custGeom>
                <a:avLst/>
                <a:gdLst>
                  <a:gd name="T0" fmla="*/ 7 w 22"/>
                  <a:gd name="T1" fmla="*/ 19 h 19"/>
                  <a:gd name="T2" fmla="*/ 0 w 22"/>
                  <a:gd name="T3" fmla="*/ 4 h 19"/>
                  <a:gd name="T4" fmla="*/ 21 w 22"/>
                  <a:gd name="T5" fmla="*/ 0 h 19"/>
                  <a:gd name="T6" fmla="*/ 22 w 22"/>
                  <a:gd name="T7" fmla="*/ 2 h 19"/>
                  <a:gd name="T8" fmla="*/ 7 w 22"/>
                  <a:gd name="T9" fmla="*/ 19 h 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2" h="19">
                    <a:moveTo>
                      <a:pt x="7" y="19"/>
                    </a:moveTo>
                    <a:cubicBezTo>
                      <a:pt x="6" y="13"/>
                      <a:pt x="5" y="8"/>
                      <a:pt x="0" y="4"/>
                    </a:cubicBezTo>
                    <a:cubicBezTo>
                      <a:pt x="8" y="3"/>
                      <a:pt x="15" y="1"/>
                      <a:pt x="21" y="0"/>
                    </a:cubicBezTo>
                    <a:cubicBezTo>
                      <a:pt x="22" y="1"/>
                      <a:pt x="22" y="1"/>
                      <a:pt x="22" y="2"/>
                    </a:cubicBezTo>
                    <a:cubicBezTo>
                      <a:pt x="18" y="7"/>
                      <a:pt x="15" y="14"/>
                      <a:pt x="7" y="1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35" name="Freeform 33"/>
              <p:cNvSpPr>
                <a:spLocks/>
              </p:cNvSpPr>
              <p:nvPr/>
            </p:nvSpPr>
            <p:spPr bwMode="auto">
              <a:xfrm>
                <a:off x="3571" y="2281"/>
                <a:ext cx="14" cy="43"/>
              </a:xfrm>
              <a:custGeom>
                <a:avLst/>
                <a:gdLst>
                  <a:gd name="T0" fmla="*/ 8 w 8"/>
                  <a:gd name="T1" fmla="*/ 1 h 24"/>
                  <a:gd name="T2" fmla="*/ 4 w 8"/>
                  <a:gd name="T3" fmla="*/ 22 h 24"/>
                  <a:gd name="T4" fmla="*/ 1 w 8"/>
                  <a:gd name="T5" fmla="*/ 24 h 24"/>
                  <a:gd name="T6" fmla="*/ 0 w 8"/>
                  <a:gd name="T7" fmla="*/ 19 h 24"/>
                  <a:gd name="T8" fmla="*/ 6 w 8"/>
                  <a:gd name="T9" fmla="*/ 0 h 24"/>
                  <a:gd name="T10" fmla="*/ 8 w 8"/>
                  <a:gd name="T11" fmla="*/ 1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8" h="24">
                    <a:moveTo>
                      <a:pt x="8" y="1"/>
                    </a:moveTo>
                    <a:cubicBezTo>
                      <a:pt x="7" y="8"/>
                      <a:pt x="5" y="15"/>
                      <a:pt x="4" y="22"/>
                    </a:cubicBezTo>
                    <a:cubicBezTo>
                      <a:pt x="4" y="23"/>
                      <a:pt x="2" y="23"/>
                      <a:pt x="1" y="24"/>
                    </a:cubicBezTo>
                    <a:cubicBezTo>
                      <a:pt x="1" y="22"/>
                      <a:pt x="0" y="20"/>
                      <a:pt x="0" y="19"/>
                    </a:cubicBezTo>
                    <a:cubicBezTo>
                      <a:pt x="2" y="12"/>
                      <a:pt x="4" y="6"/>
                      <a:pt x="6" y="0"/>
                    </a:cubicBezTo>
                    <a:cubicBezTo>
                      <a:pt x="6" y="0"/>
                      <a:pt x="7" y="0"/>
                      <a:pt x="8" y="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36" name="Freeform 34"/>
              <p:cNvSpPr>
                <a:spLocks/>
              </p:cNvSpPr>
              <p:nvPr/>
            </p:nvSpPr>
            <p:spPr bwMode="auto">
              <a:xfrm>
                <a:off x="1567" y="1167"/>
                <a:ext cx="150" cy="81"/>
              </a:xfrm>
              <a:custGeom>
                <a:avLst/>
                <a:gdLst>
                  <a:gd name="T0" fmla="*/ 70 w 83"/>
                  <a:gd name="T1" fmla="*/ 2 h 45"/>
                  <a:gd name="T2" fmla="*/ 83 w 83"/>
                  <a:gd name="T3" fmla="*/ 4 h 45"/>
                  <a:gd name="T4" fmla="*/ 81 w 83"/>
                  <a:gd name="T5" fmla="*/ 10 h 45"/>
                  <a:gd name="T6" fmla="*/ 49 w 83"/>
                  <a:gd name="T7" fmla="*/ 39 h 45"/>
                  <a:gd name="T8" fmla="*/ 12 w 83"/>
                  <a:gd name="T9" fmla="*/ 40 h 45"/>
                  <a:gd name="T10" fmla="*/ 3 w 83"/>
                  <a:gd name="T11" fmla="*/ 36 h 45"/>
                  <a:gd name="T12" fmla="*/ 0 w 83"/>
                  <a:gd name="T13" fmla="*/ 32 h 45"/>
                  <a:gd name="T14" fmla="*/ 5 w 83"/>
                  <a:gd name="T15" fmla="*/ 30 h 45"/>
                  <a:gd name="T16" fmla="*/ 17 w 83"/>
                  <a:gd name="T17" fmla="*/ 33 h 45"/>
                  <a:gd name="T18" fmla="*/ 45 w 83"/>
                  <a:gd name="T19" fmla="*/ 29 h 45"/>
                  <a:gd name="T20" fmla="*/ 69 w 83"/>
                  <a:gd name="T21" fmla="*/ 4 h 45"/>
                  <a:gd name="T22" fmla="*/ 70 w 83"/>
                  <a:gd name="T23" fmla="*/ 2 h 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83" h="45">
                    <a:moveTo>
                      <a:pt x="70" y="2"/>
                    </a:moveTo>
                    <a:cubicBezTo>
                      <a:pt x="75" y="0"/>
                      <a:pt x="79" y="2"/>
                      <a:pt x="83" y="4"/>
                    </a:cubicBezTo>
                    <a:cubicBezTo>
                      <a:pt x="82" y="6"/>
                      <a:pt x="82" y="8"/>
                      <a:pt x="81" y="10"/>
                    </a:cubicBezTo>
                    <a:cubicBezTo>
                      <a:pt x="73" y="22"/>
                      <a:pt x="63" y="33"/>
                      <a:pt x="49" y="39"/>
                    </a:cubicBezTo>
                    <a:cubicBezTo>
                      <a:pt x="37" y="45"/>
                      <a:pt x="25" y="45"/>
                      <a:pt x="12" y="40"/>
                    </a:cubicBezTo>
                    <a:cubicBezTo>
                      <a:pt x="9" y="39"/>
                      <a:pt x="6" y="38"/>
                      <a:pt x="3" y="36"/>
                    </a:cubicBezTo>
                    <a:cubicBezTo>
                      <a:pt x="1" y="35"/>
                      <a:pt x="1" y="34"/>
                      <a:pt x="0" y="32"/>
                    </a:cubicBezTo>
                    <a:cubicBezTo>
                      <a:pt x="2" y="32"/>
                      <a:pt x="3" y="30"/>
                      <a:pt x="5" y="30"/>
                    </a:cubicBezTo>
                    <a:cubicBezTo>
                      <a:pt x="9" y="31"/>
                      <a:pt x="13" y="32"/>
                      <a:pt x="17" y="33"/>
                    </a:cubicBezTo>
                    <a:cubicBezTo>
                      <a:pt x="27" y="35"/>
                      <a:pt x="37" y="35"/>
                      <a:pt x="45" y="29"/>
                    </a:cubicBezTo>
                    <a:cubicBezTo>
                      <a:pt x="56" y="23"/>
                      <a:pt x="64" y="15"/>
                      <a:pt x="69" y="4"/>
                    </a:cubicBezTo>
                    <a:cubicBezTo>
                      <a:pt x="69" y="3"/>
                      <a:pt x="70" y="2"/>
                      <a:pt x="70" y="2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37" name="Freeform 35"/>
              <p:cNvSpPr>
                <a:spLocks/>
              </p:cNvSpPr>
              <p:nvPr/>
            </p:nvSpPr>
            <p:spPr bwMode="auto">
              <a:xfrm>
                <a:off x="1569" y="1131"/>
                <a:ext cx="70" cy="30"/>
              </a:xfrm>
              <a:custGeom>
                <a:avLst/>
                <a:gdLst>
                  <a:gd name="T0" fmla="*/ 0 w 39"/>
                  <a:gd name="T1" fmla="*/ 10 h 17"/>
                  <a:gd name="T2" fmla="*/ 13 w 39"/>
                  <a:gd name="T3" fmla="*/ 6 h 17"/>
                  <a:gd name="T4" fmla="*/ 24 w 39"/>
                  <a:gd name="T5" fmla="*/ 3 h 17"/>
                  <a:gd name="T6" fmla="*/ 35 w 39"/>
                  <a:gd name="T7" fmla="*/ 0 h 17"/>
                  <a:gd name="T8" fmla="*/ 38 w 39"/>
                  <a:gd name="T9" fmla="*/ 4 h 17"/>
                  <a:gd name="T10" fmla="*/ 37 w 39"/>
                  <a:gd name="T11" fmla="*/ 8 h 17"/>
                  <a:gd name="T12" fmla="*/ 3 w 39"/>
                  <a:gd name="T13" fmla="*/ 12 h 17"/>
                  <a:gd name="T14" fmla="*/ 0 w 39"/>
                  <a:gd name="T15" fmla="*/ 10 h 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39" h="17">
                    <a:moveTo>
                      <a:pt x="0" y="10"/>
                    </a:moveTo>
                    <a:cubicBezTo>
                      <a:pt x="4" y="6"/>
                      <a:pt x="8" y="5"/>
                      <a:pt x="13" y="6"/>
                    </a:cubicBezTo>
                    <a:cubicBezTo>
                      <a:pt x="17" y="7"/>
                      <a:pt x="20" y="5"/>
                      <a:pt x="24" y="3"/>
                    </a:cubicBezTo>
                    <a:cubicBezTo>
                      <a:pt x="27" y="1"/>
                      <a:pt x="31" y="1"/>
                      <a:pt x="35" y="0"/>
                    </a:cubicBezTo>
                    <a:cubicBezTo>
                      <a:pt x="36" y="0"/>
                      <a:pt x="38" y="2"/>
                      <a:pt x="38" y="4"/>
                    </a:cubicBezTo>
                    <a:cubicBezTo>
                      <a:pt x="39" y="5"/>
                      <a:pt x="38" y="7"/>
                      <a:pt x="37" y="8"/>
                    </a:cubicBezTo>
                    <a:cubicBezTo>
                      <a:pt x="31" y="15"/>
                      <a:pt x="11" y="17"/>
                      <a:pt x="3" y="12"/>
                    </a:cubicBezTo>
                    <a:cubicBezTo>
                      <a:pt x="2" y="12"/>
                      <a:pt x="1" y="11"/>
                      <a:pt x="0" y="1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38" name="Freeform 36"/>
              <p:cNvSpPr>
                <a:spLocks/>
              </p:cNvSpPr>
              <p:nvPr/>
            </p:nvSpPr>
            <p:spPr bwMode="auto">
              <a:xfrm>
                <a:off x="3705" y="1723"/>
                <a:ext cx="9" cy="3"/>
              </a:xfrm>
              <a:custGeom>
                <a:avLst/>
                <a:gdLst>
                  <a:gd name="T0" fmla="*/ 0 w 5"/>
                  <a:gd name="T1" fmla="*/ 0 h 2"/>
                  <a:gd name="T2" fmla="*/ 5 w 5"/>
                  <a:gd name="T3" fmla="*/ 1 h 2"/>
                  <a:gd name="T4" fmla="*/ 5 w 5"/>
                  <a:gd name="T5" fmla="*/ 2 h 2"/>
                  <a:gd name="T6" fmla="*/ 0 w 5"/>
                  <a:gd name="T7" fmla="*/ 2 h 2"/>
                  <a:gd name="T8" fmla="*/ 0 w 5"/>
                  <a:gd name="T9" fmla="*/ 0 h 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" h="2">
                    <a:moveTo>
                      <a:pt x="0" y="0"/>
                    </a:moveTo>
                    <a:cubicBezTo>
                      <a:pt x="2" y="0"/>
                      <a:pt x="3" y="0"/>
                      <a:pt x="5" y="1"/>
                    </a:cubicBezTo>
                    <a:cubicBezTo>
                      <a:pt x="5" y="1"/>
                      <a:pt x="5" y="2"/>
                      <a:pt x="5" y="2"/>
                    </a:cubicBezTo>
                    <a:cubicBezTo>
                      <a:pt x="3" y="2"/>
                      <a:pt x="2" y="2"/>
                      <a:pt x="0" y="2"/>
                    </a:cubicBezTo>
                    <a:cubicBezTo>
                      <a:pt x="0" y="1"/>
                      <a:pt x="0" y="1"/>
                      <a:pt x="0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</p:grpSp>
      <p:grpSp>
        <p:nvGrpSpPr>
          <p:cNvPr id="1931" name="Skupina 1930"/>
          <p:cNvGrpSpPr/>
          <p:nvPr/>
        </p:nvGrpSpPr>
        <p:grpSpPr>
          <a:xfrm>
            <a:off x="8731407" y="2191567"/>
            <a:ext cx="2955497" cy="1895235"/>
            <a:chOff x="8731407" y="2191567"/>
            <a:chExt cx="2955497" cy="1895235"/>
          </a:xfrm>
          <a:solidFill>
            <a:srgbClr val="FEFAEE"/>
          </a:solidFill>
        </p:grpSpPr>
        <p:grpSp>
          <p:nvGrpSpPr>
            <p:cNvPr id="252" name="Skupina 251"/>
            <p:cNvGrpSpPr/>
            <p:nvPr/>
          </p:nvGrpSpPr>
          <p:grpSpPr>
            <a:xfrm>
              <a:off x="8731407" y="2191567"/>
              <a:ext cx="2955497" cy="1895235"/>
              <a:chOff x="7282661" y="2357823"/>
              <a:chExt cx="2469867" cy="1583821"/>
            </a:xfrm>
            <a:grpFill/>
          </p:grpSpPr>
          <p:sp>
            <p:nvSpPr>
              <p:cNvPr id="1540" name="Obdélník 1539"/>
              <p:cNvSpPr/>
              <p:nvPr/>
            </p:nvSpPr>
            <p:spPr>
              <a:xfrm>
                <a:off x="7282661" y="2357823"/>
                <a:ext cx="2469867" cy="1583821"/>
              </a:xfrm>
              <a:prstGeom prst="rect">
                <a:avLst/>
              </a:prstGeom>
              <a:grpFill/>
              <a:ln w="285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609" name="Skupina 608"/>
              <p:cNvGrpSpPr/>
              <p:nvPr/>
            </p:nvGrpSpPr>
            <p:grpSpPr>
              <a:xfrm flipH="1">
                <a:off x="8016032" y="2430913"/>
                <a:ext cx="1711775" cy="818311"/>
                <a:chOff x="155575" y="1509713"/>
                <a:chExt cx="8829676" cy="3838575"/>
              </a:xfrm>
              <a:grpFill/>
            </p:grpSpPr>
            <p:sp>
              <p:nvSpPr>
                <p:cNvPr id="610" name="Freeform 5"/>
                <p:cNvSpPr>
                  <a:spLocks noEditPoints="1"/>
                </p:cNvSpPr>
                <p:nvPr/>
              </p:nvSpPr>
              <p:spPr bwMode="auto">
                <a:xfrm>
                  <a:off x="155575" y="1509713"/>
                  <a:ext cx="8551863" cy="3838575"/>
                </a:xfrm>
                <a:custGeom>
                  <a:avLst/>
                  <a:gdLst>
                    <a:gd name="T0" fmla="*/ 98 w 2927"/>
                    <a:gd name="T1" fmla="*/ 1296 h 1312"/>
                    <a:gd name="T2" fmla="*/ 139 w 2927"/>
                    <a:gd name="T3" fmla="*/ 882 h 1312"/>
                    <a:gd name="T4" fmla="*/ 133 w 2927"/>
                    <a:gd name="T5" fmla="*/ 466 h 1312"/>
                    <a:gd name="T6" fmla="*/ 27 w 2927"/>
                    <a:gd name="T7" fmla="*/ 239 h 1312"/>
                    <a:gd name="T8" fmla="*/ 348 w 2927"/>
                    <a:gd name="T9" fmla="*/ 132 h 1312"/>
                    <a:gd name="T10" fmla="*/ 733 w 2927"/>
                    <a:gd name="T11" fmla="*/ 8 h 1312"/>
                    <a:gd name="T12" fmla="*/ 1114 w 2927"/>
                    <a:gd name="T13" fmla="*/ 108 h 1312"/>
                    <a:gd name="T14" fmla="*/ 1606 w 2927"/>
                    <a:gd name="T15" fmla="*/ 236 h 1312"/>
                    <a:gd name="T16" fmla="*/ 1464 w 2927"/>
                    <a:gd name="T17" fmla="*/ 211 h 1312"/>
                    <a:gd name="T18" fmla="*/ 1438 w 2927"/>
                    <a:gd name="T19" fmla="*/ 724 h 1312"/>
                    <a:gd name="T20" fmla="*/ 1426 w 2927"/>
                    <a:gd name="T21" fmla="*/ 1174 h 1312"/>
                    <a:gd name="T22" fmla="*/ 1683 w 2927"/>
                    <a:gd name="T23" fmla="*/ 1149 h 1312"/>
                    <a:gd name="T24" fmla="*/ 1865 w 2927"/>
                    <a:gd name="T25" fmla="*/ 970 h 1312"/>
                    <a:gd name="T26" fmla="*/ 1943 w 2927"/>
                    <a:gd name="T27" fmla="*/ 1084 h 1312"/>
                    <a:gd name="T28" fmla="*/ 2116 w 2927"/>
                    <a:gd name="T29" fmla="*/ 1240 h 1312"/>
                    <a:gd name="T30" fmla="*/ 2455 w 2927"/>
                    <a:gd name="T31" fmla="*/ 1289 h 1312"/>
                    <a:gd name="T32" fmla="*/ 2397 w 2927"/>
                    <a:gd name="T33" fmla="*/ 1158 h 1312"/>
                    <a:gd name="T34" fmla="*/ 2371 w 2927"/>
                    <a:gd name="T35" fmla="*/ 1107 h 1312"/>
                    <a:gd name="T36" fmla="*/ 2579 w 2927"/>
                    <a:gd name="T37" fmla="*/ 1186 h 1312"/>
                    <a:gd name="T38" fmla="*/ 2920 w 2927"/>
                    <a:gd name="T39" fmla="*/ 1255 h 1312"/>
                    <a:gd name="T40" fmla="*/ 2604 w 2927"/>
                    <a:gd name="T41" fmla="*/ 1250 h 1312"/>
                    <a:gd name="T42" fmla="*/ 2886 w 2927"/>
                    <a:gd name="T43" fmla="*/ 1298 h 1312"/>
                    <a:gd name="T44" fmla="*/ 2603 w 2927"/>
                    <a:gd name="T45" fmla="*/ 1300 h 1312"/>
                    <a:gd name="T46" fmla="*/ 2328 w 2927"/>
                    <a:gd name="T47" fmla="*/ 1295 h 1312"/>
                    <a:gd name="T48" fmla="*/ 2021 w 2927"/>
                    <a:gd name="T49" fmla="*/ 1294 h 1312"/>
                    <a:gd name="T50" fmla="*/ 1639 w 2927"/>
                    <a:gd name="T51" fmla="*/ 1288 h 1312"/>
                    <a:gd name="T52" fmla="*/ 1301 w 2927"/>
                    <a:gd name="T53" fmla="*/ 1285 h 1312"/>
                    <a:gd name="T54" fmla="*/ 1054 w 2927"/>
                    <a:gd name="T55" fmla="*/ 1288 h 1312"/>
                    <a:gd name="T56" fmla="*/ 673 w 2927"/>
                    <a:gd name="T57" fmla="*/ 1298 h 1312"/>
                    <a:gd name="T58" fmla="*/ 249 w 2927"/>
                    <a:gd name="T59" fmla="*/ 1300 h 1312"/>
                    <a:gd name="T60" fmla="*/ 641 w 2927"/>
                    <a:gd name="T61" fmla="*/ 994 h 1312"/>
                    <a:gd name="T62" fmla="*/ 875 w 2927"/>
                    <a:gd name="T63" fmla="*/ 825 h 1312"/>
                    <a:gd name="T64" fmla="*/ 990 w 2927"/>
                    <a:gd name="T65" fmla="*/ 948 h 1312"/>
                    <a:gd name="T66" fmla="*/ 1224 w 2927"/>
                    <a:gd name="T67" fmla="*/ 1275 h 1312"/>
                    <a:gd name="T68" fmla="*/ 1418 w 2927"/>
                    <a:gd name="T69" fmla="*/ 1054 h 1312"/>
                    <a:gd name="T70" fmla="*/ 1437 w 2927"/>
                    <a:gd name="T71" fmla="*/ 567 h 1312"/>
                    <a:gd name="T72" fmla="*/ 1411 w 2927"/>
                    <a:gd name="T73" fmla="*/ 197 h 1312"/>
                    <a:gd name="T74" fmla="*/ 1129 w 2927"/>
                    <a:gd name="T75" fmla="*/ 122 h 1312"/>
                    <a:gd name="T76" fmla="*/ 861 w 2927"/>
                    <a:gd name="T77" fmla="*/ 41 h 1312"/>
                    <a:gd name="T78" fmla="*/ 672 w 2927"/>
                    <a:gd name="T79" fmla="*/ 43 h 1312"/>
                    <a:gd name="T80" fmla="*/ 485 w 2927"/>
                    <a:gd name="T81" fmla="*/ 100 h 1312"/>
                    <a:gd name="T82" fmla="*/ 149 w 2927"/>
                    <a:gd name="T83" fmla="*/ 212 h 1312"/>
                    <a:gd name="T84" fmla="*/ 143 w 2927"/>
                    <a:gd name="T85" fmla="*/ 760 h 1312"/>
                    <a:gd name="T86" fmla="*/ 148 w 2927"/>
                    <a:gd name="T87" fmla="*/ 1283 h 1312"/>
                    <a:gd name="T88" fmla="*/ 631 w 2927"/>
                    <a:gd name="T89" fmla="*/ 1289 h 1312"/>
                    <a:gd name="T90" fmla="*/ 825 w 2927"/>
                    <a:gd name="T91" fmla="*/ 1010 h 1312"/>
                    <a:gd name="T92" fmla="*/ 657 w 2927"/>
                    <a:gd name="T93" fmla="*/ 836 h 1312"/>
                    <a:gd name="T94" fmla="*/ 652 w 2927"/>
                    <a:gd name="T95" fmla="*/ 1276 h 1312"/>
                    <a:gd name="T96" fmla="*/ 834 w 2927"/>
                    <a:gd name="T97" fmla="*/ 1047 h 1312"/>
                    <a:gd name="T98" fmla="*/ 983 w 2927"/>
                    <a:gd name="T99" fmla="*/ 1271 h 1312"/>
                    <a:gd name="T100" fmla="*/ 980 w 2927"/>
                    <a:gd name="T101" fmla="*/ 915 h 1312"/>
                    <a:gd name="T102" fmla="*/ 1718 w 2927"/>
                    <a:gd name="T103" fmla="*/ 1260 h 1312"/>
                    <a:gd name="T104" fmla="*/ 1961 w 2927"/>
                    <a:gd name="T105" fmla="*/ 1209 h 1312"/>
                    <a:gd name="T106" fmla="*/ 1771 w 2927"/>
                    <a:gd name="T107" fmla="*/ 987 h 1312"/>
                    <a:gd name="T108" fmla="*/ 1893 w 2927"/>
                    <a:gd name="T109" fmla="*/ 1083 h 1312"/>
                    <a:gd name="T110" fmla="*/ 2145 w 2927"/>
                    <a:gd name="T111" fmla="*/ 1269 h 1312"/>
                    <a:gd name="T112" fmla="*/ 1872 w 2927"/>
                    <a:gd name="T113" fmla="*/ 980 h 1312"/>
                    <a:gd name="T114" fmla="*/ 1731 w 2927"/>
                    <a:gd name="T115" fmla="*/ 1141 h 1312"/>
                    <a:gd name="T116" fmla="*/ 1723 w 2927"/>
                    <a:gd name="T117" fmla="*/ 1178 h 1312"/>
                    <a:gd name="T118" fmla="*/ 2859 w 2927"/>
                    <a:gd name="T119" fmla="*/ 1248 h 1312"/>
                    <a:gd name="T120" fmla="*/ 2594 w 2927"/>
                    <a:gd name="T121" fmla="*/ 1265 h 1312"/>
                    <a:gd name="T122" fmla="*/ 2593 w 2927"/>
                    <a:gd name="T123" fmla="*/ 1289 h 1312"/>
                    <a:gd name="T124" fmla="*/ 1724 w 2927"/>
                    <a:gd name="T125" fmla="*/ 983 h 13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2927" h="1312">
                      <a:moveTo>
                        <a:pt x="149" y="1304"/>
                      </a:moveTo>
                      <a:cubicBezTo>
                        <a:pt x="149" y="1307"/>
                        <a:pt x="148" y="1309"/>
                        <a:pt x="148" y="1311"/>
                      </a:cubicBezTo>
                      <a:cubicBezTo>
                        <a:pt x="144" y="1312"/>
                        <a:pt x="141" y="1312"/>
                        <a:pt x="139" y="1308"/>
                      </a:cubicBezTo>
                      <a:cubicBezTo>
                        <a:pt x="138" y="1305"/>
                        <a:pt x="136" y="1305"/>
                        <a:pt x="133" y="1305"/>
                      </a:cubicBezTo>
                      <a:cubicBezTo>
                        <a:pt x="128" y="1305"/>
                        <a:pt x="122" y="1304"/>
                        <a:pt x="117" y="1305"/>
                      </a:cubicBezTo>
                      <a:cubicBezTo>
                        <a:pt x="113" y="1305"/>
                        <a:pt x="109" y="1306"/>
                        <a:pt x="105" y="1306"/>
                      </a:cubicBezTo>
                      <a:cubicBezTo>
                        <a:pt x="100" y="1306"/>
                        <a:pt x="96" y="1306"/>
                        <a:pt x="92" y="1306"/>
                      </a:cubicBezTo>
                      <a:cubicBezTo>
                        <a:pt x="85" y="1306"/>
                        <a:pt x="78" y="1307"/>
                        <a:pt x="72" y="1307"/>
                      </a:cubicBezTo>
                      <a:cubicBezTo>
                        <a:pt x="68" y="1307"/>
                        <a:pt x="64" y="1306"/>
                        <a:pt x="60" y="1306"/>
                      </a:cubicBezTo>
                      <a:cubicBezTo>
                        <a:pt x="52" y="1306"/>
                        <a:pt x="44" y="1307"/>
                        <a:pt x="37" y="1307"/>
                      </a:cubicBezTo>
                      <a:cubicBezTo>
                        <a:pt x="28" y="1307"/>
                        <a:pt x="18" y="1307"/>
                        <a:pt x="9" y="1307"/>
                      </a:cubicBezTo>
                      <a:cubicBezTo>
                        <a:pt x="1" y="1307"/>
                        <a:pt x="1" y="1307"/>
                        <a:pt x="0" y="1298"/>
                      </a:cubicBezTo>
                      <a:cubicBezTo>
                        <a:pt x="0" y="1298"/>
                        <a:pt x="1" y="1297"/>
                        <a:pt x="2" y="1297"/>
                      </a:cubicBezTo>
                      <a:cubicBezTo>
                        <a:pt x="13" y="1297"/>
                        <a:pt x="24" y="1297"/>
                        <a:pt x="34" y="1296"/>
                      </a:cubicBezTo>
                      <a:cubicBezTo>
                        <a:pt x="55" y="1296"/>
                        <a:pt x="76" y="1296"/>
                        <a:pt x="98" y="1296"/>
                      </a:cubicBezTo>
                      <a:cubicBezTo>
                        <a:pt x="109" y="1296"/>
                        <a:pt x="120" y="1295"/>
                        <a:pt x="131" y="1295"/>
                      </a:cubicBezTo>
                      <a:cubicBezTo>
                        <a:pt x="134" y="1295"/>
                        <a:pt x="136" y="1294"/>
                        <a:pt x="139" y="1294"/>
                      </a:cubicBezTo>
                      <a:cubicBezTo>
                        <a:pt x="138" y="1286"/>
                        <a:pt x="139" y="1279"/>
                        <a:pt x="138" y="1272"/>
                      </a:cubicBezTo>
                      <a:cubicBezTo>
                        <a:pt x="136" y="1259"/>
                        <a:pt x="137" y="1246"/>
                        <a:pt x="137" y="1233"/>
                      </a:cubicBezTo>
                      <a:cubicBezTo>
                        <a:pt x="137" y="1211"/>
                        <a:pt x="137" y="1190"/>
                        <a:pt x="137" y="1168"/>
                      </a:cubicBezTo>
                      <a:cubicBezTo>
                        <a:pt x="138" y="1152"/>
                        <a:pt x="137" y="1135"/>
                        <a:pt x="138" y="1119"/>
                      </a:cubicBezTo>
                      <a:cubicBezTo>
                        <a:pt x="139" y="1104"/>
                        <a:pt x="138" y="1088"/>
                        <a:pt x="139" y="1073"/>
                      </a:cubicBezTo>
                      <a:cubicBezTo>
                        <a:pt x="140" y="1061"/>
                        <a:pt x="140" y="1050"/>
                        <a:pt x="141" y="1038"/>
                      </a:cubicBezTo>
                      <a:cubicBezTo>
                        <a:pt x="141" y="1028"/>
                        <a:pt x="140" y="1018"/>
                        <a:pt x="140" y="1007"/>
                      </a:cubicBezTo>
                      <a:cubicBezTo>
                        <a:pt x="140" y="1007"/>
                        <a:pt x="140" y="1006"/>
                        <a:pt x="140" y="1005"/>
                      </a:cubicBezTo>
                      <a:cubicBezTo>
                        <a:pt x="140" y="998"/>
                        <a:pt x="141" y="990"/>
                        <a:pt x="138" y="983"/>
                      </a:cubicBezTo>
                      <a:cubicBezTo>
                        <a:pt x="138" y="984"/>
                        <a:pt x="139" y="984"/>
                        <a:pt x="140" y="985"/>
                      </a:cubicBezTo>
                      <a:cubicBezTo>
                        <a:pt x="140" y="970"/>
                        <a:pt x="140" y="956"/>
                        <a:pt x="140" y="941"/>
                      </a:cubicBezTo>
                      <a:cubicBezTo>
                        <a:pt x="140" y="927"/>
                        <a:pt x="140" y="913"/>
                        <a:pt x="139" y="899"/>
                      </a:cubicBezTo>
                      <a:cubicBezTo>
                        <a:pt x="138" y="893"/>
                        <a:pt x="139" y="888"/>
                        <a:pt x="139" y="882"/>
                      </a:cubicBezTo>
                      <a:cubicBezTo>
                        <a:pt x="138" y="874"/>
                        <a:pt x="138" y="867"/>
                        <a:pt x="138" y="859"/>
                      </a:cubicBezTo>
                      <a:cubicBezTo>
                        <a:pt x="138" y="852"/>
                        <a:pt x="138" y="846"/>
                        <a:pt x="138" y="840"/>
                      </a:cubicBezTo>
                      <a:cubicBezTo>
                        <a:pt x="137" y="830"/>
                        <a:pt x="137" y="820"/>
                        <a:pt x="137" y="810"/>
                      </a:cubicBezTo>
                      <a:cubicBezTo>
                        <a:pt x="136" y="797"/>
                        <a:pt x="136" y="785"/>
                        <a:pt x="136" y="773"/>
                      </a:cubicBezTo>
                      <a:cubicBezTo>
                        <a:pt x="136" y="767"/>
                        <a:pt x="136" y="762"/>
                        <a:pt x="136" y="756"/>
                      </a:cubicBezTo>
                      <a:cubicBezTo>
                        <a:pt x="135" y="748"/>
                        <a:pt x="135" y="741"/>
                        <a:pt x="134" y="733"/>
                      </a:cubicBezTo>
                      <a:cubicBezTo>
                        <a:pt x="134" y="722"/>
                        <a:pt x="134" y="712"/>
                        <a:pt x="134" y="701"/>
                      </a:cubicBezTo>
                      <a:cubicBezTo>
                        <a:pt x="134" y="686"/>
                        <a:pt x="134" y="670"/>
                        <a:pt x="134" y="654"/>
                      </a:cubicBezTo>
                      <a:cubicBezTo>
                        <a:pt x="134" y="648"/>
                        <a:pt x="134" y="642"/>
                        <a:pt x="134" y="635"/>
                      </a:cubicBezTo>
                      <a:cubicBezTo>
                        <a:pt x="134" y="630"/>
                        <a:pt x="133" y="626"/>
                        <a:pt x="133" y="621"/>
                      </a:cubicBezTo>
                      <a:cubicBezTo>
                        <a:pt x="133" y="608"/>
                        <a:pt x="133" y="595"/>
                        <a:pt x="133" y="582"/>
                      </a:cubicBezTo>
                      <a:cubicBezTo>
                        <a:pt x="132" y="563"/>
                        <a:pt x="132" y="543"/>
                        <a:pt x="131" y="524"/>
                      </a:cubicBezTo>
                      <a:cubicBezTo>
                        <a:pt x="131" y="515"/>
                        <a:pt x="132" y="505"/>
                        <a:pt x="133" y="495"/>
                      </a:cubicBezTo>
                      <a:cubicBezTo>
                        <a:pt x="133" y="490"/>
                        <a:pt x="132" y="485"/>
                        <a:pt x="132" y="480"/>
                      </a:cubicBezTo>
                      <a:cubicBezTo>
                        <a:pt x="132" y="476"/>
                        <a:pt x="132" y="471"/>
                        <a:pt x="133" y="466"/>
                      </a:cubicBezTo>
                      <a:cubicBezTo>
                        <a:pt x="133" y="465"/>
                        <a:pt x="133" y="463"/>
                        <a:pt x="133" y="462"/>
                      </a:cubicBezTo>
                      <a:cubicBezTo>
                        <a:pt x="131" y="453"/>
                        <a:pt x="134" y="444"/>
                        <a:pt x="133" y="434"/>
                      </a:cubicBezTo>
                      <a:cubicBezTo>
                        <a:pt x="132" y="430"/>
                        <a:pt x="132" y="426"/>
                        <a:pt x="132" y="422"/>
                      </a:cubicBezTo>
                      <a:cubicBezTo>
                        <a:pt x="132" y="410"/>
                        <a:pt x="133" y="398"/>
                        <a:pt x="133" y="385"/>
                      </a:cubicBezTo>
                      <a:cubicBezTo>
                        <a:pt x="133" y="369"/>
                        <a:pt x="133" y="352"/>
                        <a:pt x="133" y="336"/>
                      </a:cubicBezTo>
                      <a:cubicBezTo>
                        <a:pt x="133" y="319"/>
                        <a:pt x="134" y="303"/>
                        <a:pt x="134" y="286"/>
                      </a:cubicBezTo>
                      <a:cubicBezTo>
                        <a:pt x="134" y="272"/>
                        <a:pt x="135" y="258"/>
                        <a:pt x="135" y="244"/>
                      </a:cubicBezTo>
                      <a:cubicBezTo>
                        <a:pt x="136" y="237"/>
                        <a:pt x="136" y="229"/>
                        <a:pt x="136" y="221"/>
                      </a:cubicBezTo>
                      <a:cubicBezTo>
                        <a:pt x="136" y="220"/>
                        <a:pt x="136" y="218"/>
                        <a:pt x="136" y="217"/>
                      </a:cubicBezTo>
                      <a:cubicBezTo>
                        <a:pt x="131" y="218"/>
                        <a:pt x="127" y="219"/>
                        <a:pt x="123" y="220"/>
                      </a:cubicBezTo>
                      <a:cubicBezTo>
                        <a:pt x="117" y="222"/>
                        <a:pt x="110" y="224"/>
                        <a:pt x="103" y="225"/>
                      </a:cubicBezTo>
                      <a:cubicBezTo>
                        <a:pt x="91" y="228"/>
                        <a:pt x="79" y="231"/>
                        <a:pt x="67" y="234"/>
                      </a:cubicBezTo>
                      <a:cubicBezTo>
                        <a:pt x="61" y="236"/>
                        <a:pt x="55" y="237"/>
                        <a:pt x="48" y="238"/>
                      </a:cubicBezTo>
                      <a:cubicBezTo>
                        <a:pt x="47" y="238"/>
                        <a:pt x="45" y="239"/>
                        <a:pt x="43" y="240"/>
                      </a:cubicBezTo>
                      <a:cubicBezTo>
                        <a:pt x="38" y="244"/>
                        <a:pt x="32" y="242"/>
                        <a:pt x="27" y="239"/>
                      </a:cubicBezTo>
                      <a:cubicBezTo>
                        <a:pt x="35" y="232"/>
                        <a:pt x="44" y="229"/>
                        <a:pt x="54" y="227"/>
                      </a:cubicBezTo>
                      <a:cubicBezTo>
                        <a:pt x="67" y="224"/>
                        <a:pt x="80" y="219"/>
                        <a:pt x="94" y="216"/>
                      </a:cubicBezTo>
                      <a:cubicBezTo>
                        <a:pt x="96" y="215"/>
                        <a:pt x="99" y="214"/>
                        <a:pt x="102" y="214"/>
                      </a:cubicBezTo>
                      <a:cubicBezTo>
                        <a:pt x="116" y="210"/>
                        <a:pt x="130" y="206"/>
                        <a:pt x="144" y="202"/>
                      </a:cubicBezTo>
                      <a:cubicBezTo>
                        <a:pt x="151" y="200"/>
                        <a:pt x="158" y="198"/>
                        <a:pt x="165" y="197"/>
                      </a:cubicBezTo>
                      <a:cubicBezTo>
                        <a:pt x="185" y="192"/>
                        <a:pt x="205" y="187"/>
                        <a:pt x="223" y="178"/>
                      </a:cubicBezTo>
                      <a:cubicBezTo>
                        <a:pt x="228" y="176"/>
                        <a:pt x="234" y="175"/>
                        <a:pt x="239" y="173"/>
                      </a:cubicBezTo>
                      <a:cubicBezTo>
                        <a:pt x="242" y="172"/>
                        <a:pt x="244" y="171"/>
                        <a:pt x="247" y="170"/>
                      </a:cubicBezTo>
                      <a:cubicBezTo>
                        <a:pt x="250" y="168"/>
                        <a:pt x="253" y="167"/>
                        <a:pt x="256" y="165"/>
                      </a:cubicBezTo>
                      <a:cubicBezTo>
                        <a:pt x="258" y="164"/>
                        <a:pt x="260" y="163"/>
                        <a:pt x="262" y="162"/>
                      </a:cubicBezTo>
                      <a:cubicBezTo>
                        <a:pt x="263" y="161"/>
                        <a:pt x="264" y="161"/>
                        <a:pt x="265" y="160"/>
                      </a:cubicBezTo>
                      <a:cubicBezTo>
                        <a:pt x="275" y="157"/>
                        <a:pt x="285" y="153"/>
                        <a:pt x="295" y="150"/>
                      </a:cubicBezTo>
                      <a:cubicBezTo>
                        <a:pt x="306" y="146"/>
                        <a:pt x="317" y="143"/>
                        <a:pt x="328" y="139"/>
                      </a:cubicBezTo>
                      <a:cubicBezTo>
                        <a:pt x="329" y="139"/>
                        <a:pt x="331" y="139"/>
                        <a:pt x="332" y="138"/>
                      </a:cubicBezTo>
                      <a:cubicBezTo>
                        <a:pt x="337" y="134"/>
                        <a:pt x="343" y="134"/>
                        <a:pt x="348" y="132"/>
                      </a:cubicBezTo>
                      <a:cubicBezTo>
                        <a:pt x="359" y="128"/>
                        <a:pt x="369" y="125"/>
                        <a:pt x="379" y="120"/>
                      </a:cubicBezTo>
                      <a:cubicBezTo>
                        <a:pt x="385" y="118"/>
                        <a:pt x="391" y="117"/>
                        <a:pt x="397" y="115"/>
                      </a:cubicBezTo>
                      <a:cubicBezTo>
                        <a:pt x="406" y="113"/>
                        <a:pt x="415" y="111"/>
                        <a:pt x="424" y="107"/>
                      </a:cubicBezTo>
                      <a:cubicBezTo>
                        <a:pt x="432" y="104"/>
                        <a:pt x="442" y="102"/>
                        <a:pt x="451" y="100"/>
                      </a:cubicBezTo>
                      <a:cubicBezTo>
                        <a:pt x="458" y="98"/>
                        <a:pt x="465" y="95"/>
                        <a:pt x="473" y="93"/>
                      </a:cubicBezTo>
                      <a:cubicBezTo>
                        <a:pt x="484" y="90"/>
                        <a:pt x="495" y="87"/>
                        <a:pt x="507" y="83"/>
                      </a:cubicBezTo>
                      <a:cubicBezTo>
                        <a:pt x="523" y="78"/>
                        <a:pt x="538" y="74"/>
                        <a:pt x="554" y="69"/>
                      </a:cubicBezTo>
                      <a:cubicBezTo>
                        <a:pt x="563" y="65"/>
                        <a:pt x="572" y="62"/>
                        <a:pt x="582" y="58"/>
                      </a:cubicBezTo>
                      <a:cubicBezTo>
                        <a:pt x="587" y="56"/>
                        <a:pt x="593" y="55"/>
                        <a:pt x="598" y="53"/>
                      </a:cubicBezTo>
                      <a:cubicBezTo>
                        <a:pt x="604" y="51"/>
                        <a:pt x="610" y="50"/>
                        <a:pt x="615" y="48"/>
                      </a:cubicBezTo>
                      <a:cubicBezTo>
                        <a:pt x="623" y="46"/>
                        <a:pt x="631" y="44"/>
                        <a:pt x="638" y="42"/>
                      </a:cubicBezTo>
                      <a:cubicBezTo>
                        <a:pt x="646" y="39"/>
                        <a:pt x="654" y="37"/>
                        <a:pt x="662" y="34"/>
                      </a:cubicBezTo>
                      <a:cubicBezTo>
                        <a:pt x="675" y="30"/>
                        <a:pt x="688" y="25"/>
                        <a:pt x="701" y="21"/>
                      </a:cubicBezTo>
                      <a:cubicBezTo>
                        <a:pt x="712" y="17"/>
                        <a:pt x="722" y="14"/>
                        <a:pt x="732" y="9"/>
                      </a:cubicBezTo>
                      <a:cubicBezTo>
                        <a:pt x="732" y="9"/>
                        <a:pt x="733" y="8"/>
                        <a:pt x="733" y="8"/>
                      </a:cubicBezTo>
                      <a:cubicBezTo>
                        <a:pt x="740" y="7"/>
                        <a:pt x="747" y="4"/>
                        <a:pt x="754" y="1"/>
                      </a:cubicBezTo>
                      <a:cubicBezTo>
                        <a:pt x="756" y="0"/>
                        <a:pt x="758" y="0"/>
                        <a:pt x="759" y="1"/>
                      </a:cubicBezTo>
                      <a:cubicBezTo>
                        <a:pt x="766" y="3"/>
                        <a:pt x="772" y="5"/>
                        <a:pt x="778" y="7"/>
                      </a:cubicBezTo>
                      <a:cubicBezTo>
                        <a:pt x="782" y="8"/>
                        <a:pt x="785" y="10"/>
                        <a:pt x="789" y="11"/>
                      </a:cubicBezTo>
                      <a:cubicBezTo>
                        <a:pt x="802" y="16"/>
                        <a:pt x="816" y="18"/>
                        <a:pt x="829" y="23"/>
                      </a:cubicBezTo>
                      <a:cubicBezTo>
                        <a:pt x="837" y="26"/>
                        <a:pt x="846" y="27"/>
                        <a:pt x="855" y="29"/>
                      </a:cubicBezTo>
                      <a:cubicBezTo>
                        <a:pt x="863" y="31"/>
                        <a:pt x="871" y="32"/>
                        <a:pt x="878" y="36"/>
                      </a:cubicBezTo>
                      <a:cubicBezTo>
                        <a:pt x="884" y="39"/>
                        <a:pt x="891" y="41"/>
                        <a:pt x="897" y="44"/>
                      </a:cubicBezTo>
                      <a:cubicBezTo>
                        <a:pt x="905" y="47"/>
                        <a:pt x="913" y="50"/>
                        <a:pt x="921" y="53"/>
                      </a:cubicBezTo>
                      <a:cubicBezTo>
                        <a:pt x="933" y="57"/>
                        <a:pt x="946" y="59"/>
                        <a:pt x="958" y="63"/>
                      </a:cubicBezTo>
                      <a:cubicBezTo>
                        <a:pt x="962" y="64"/>
                        <a:pt x="966" y="65"/>
                        <a:pt x="970" y="66"/>
                      </a:cubicBezTo>
                      <a:cubicBezTo>
                        <a:pt x="987" y="71"/>
                        <a:pt x="1003" y="76"/>
                        <a:pt x="1020" y="81"/>
                      </a:cubicBezTo>
                      <a:cubicBezTo>
                        <a:pt x="1036" y="85"/>
                        <a:pt x="1051" y="90"/>
                        <a:pt x="1067" y="95"/>
                      </a:cubicBezTo>
                      <a:cubicBezTo>
                        <a:pt x="1076" y="97"/>
                        <a:pt x="1085" y="100"/>
                        <a:pt x="1094" y="103"/>
                      </a:cubicBezTo>
                      <a:cubicBezTo>
                        <a:pt x="1101" y="105"/>
                        <a:pt x="1107" y="106"/>
                        <a:pt x="1114" y="108"/>
                      </a:cubicBezTo>
                      <a:cubicBezTo>
                        <a:pt x="1126" y="112"/>
                        <a:pt x="1139" y="115"/>
                        <a:pt x="1152" y="118"/>
                      </a:cubicBezTo>
                      <a:cubicBezTo>
                        <a:pt x="1171" y="123"/>
                        <a:pt x="1191" y="129"/>
                        <a:pt x="1210" y="134"/>
                      </a:cubicBezTo>
                      <a:cubicBezTo>
                        <a:pt x="1221" y="137"/>
                        <a:pt x="1231" y="139"/>
                        <a:pt x="1241" y="142"/>
                      </a:cubicBezTo>
                      <a:cubicBezTo>
                        <a:pt x="1249" y="144"/>
                        <a:pt x="1256" y="147"/>
                        <a:pt x="1264" y="149"/>
                      </a:cubicBezTo>
                      <a:cubicBezTo>
                        <a:pt x="1273" y="152"/>
                        <a:pt x="1283" y="154"/>
                        <a:pt x="1292" y="157"/>
                      </a:cubicBezTo>
                      <a:cubicBezTo>
                        <a:pt x="1304" y="160"/>
                        <a:pt x="1317" y="163"/>
                        <a:pt x="1329" y="166"/>
                      </a:cubicBezTo>
                      <a:cubicBezTo>
                        <a:pt x="1339" y="169"/>
                        <a:pt x="1350" y="172"/>
                        <a:pt x="1361" y="174"/>
                      </a:cubicBezTo>
                      <a:cubicBezTo>
                        <a:pt x="1369" y="176"/>
                        <a:pt x="1376" y="178"/>
                        <a:pt x="1384" y="180"/>
                      </a:cubicBezTo>
                      <a:cubicBezTo>
                        <a:pt x="1391" y="182"/>
                        <a:pt x="1397" y="183"/>
                        <a:pt x="1404" y="185"/>
                      </a:cubicBezTo>
                      <a:cubicBezTo>
                        <a:pt x="1418" y="189"/>
                        <a:pt x="1432" y="191"/>
                        <a:pt x="1446" y="196"/>
                      </a:cubicBezTo>
                      <a:cubicBezTo>
                        <a:pt x="1456" y="200"/>
                        <a:pt x="1467" y="202"/>
                        <a:pt x="1477" y="204"/>
                      </a:cubicBezTo>
                      <a:cubicBezTo>
                        <a:pt x="1481" y="205"/>
                        <a:pt x="1485" y="207"/>
                        <a:pt x="1490" y="208"/>
                      </a:cubicBezTo>
                      <a:cubicBezTo>
                        <a:pt x="1509" y="213"/>
                        <a:pt x="1527" y="218"/>
                        <a:pt x="1546" y="223"/>
                      </a:cubicBezTo>
                      <a:cubicBezTo>
                        <a:pt x="1561" y="226"/>
                        <a:pt x="1575" y="229"/>
                        <a:pt x="1590" y="232"/>
                      </a:cubicBezTo>
                      <a:cubicBezTo>
                        <a:pt x="1595" y="233"/>
                        <a:pt x="1601" y="234"/>
                        <a:pt x="1606" y="236"/>
                      </a:cubicBezTo>
                      <a:cubicBezTo>
                        <a:pt x="1612" y="237"/>
                        <a:pt x="1614" y="243"/>
                        <a:pt x="1611" y="248"/>
                      </a:cubicBezTo>
                      <a:cubicBezTo>
                        <a:pt x="1608" y="249"/>
                        <a:pt x="1605" y="248"/>
                        <a:pt x="1602" y="246"/>
                      </a:cubicBezTo>
                      <a:cubicBezTo>
                        <a:pt x="1598" y="244"/>
                        <a:pt x="1595" y="244"/>
                        <a:pt x="1591" y="244"/>
                      </a:cubicBezTo>
                      <a:cubicBezTo>
                        <a:pt x="1586" y="244"/>
                        <a:pt x="1581" y="242"/>
                        <a:pt x="1577" y="242"/>
                      </a:cubicBezTo>
                      <a:cubicBezTo>
                        <a:pt x="1571" y="242"/>
                        <a:pt x="1567" y="237"/>
                        <a:pt x="1561" y="239"/>
                      </a:cubicBezTo>
                      <a:cubicBezTo>
                        <a:pt x="1561" y="239"/>
                        <a:pt x="1560" y="239"/>
                        <a:pt x="1560" y="239"/>
                      </a:cubicBezTo>
                      <a:cubicBezTo>
                        <a:pt x="1553" y="237"/>
                        <a:pt x="1547" y="235"/>
                        <a:pt x="1540" y="233"/>
                      </a:cubicBezTo>
                      <a:cubicBezTo>
                        <a:pt x="1539" y="233"/>
                        <a:pt x="1537" y="233"/>
                        <a:pt x="1536" y="232"/>
                      </a:cubicBezTo>
                      <a:cubicBezTo>
                        <a:pt x="1533" y="232"/>
                        <a:pt x="1530" y="231"/>
                        <a:pt x="1528" y="229"/>
                      </a:cubicBezTo>
                      <a:cubicBezTo>
                        <a:pt x="1527" y="229"/>
                        <a:pt x="1526" y="228"/>
                        <a:pt x="1525" y="228"/>
                      </a:cubicBezTo>
                      <a:cubicBezTo>
                        <a:pt x="1522" y="227"/>
                        <a:pt x="1519" y="228"/>
                        <a:pt x="1516" y="227"/>
                      </a:cubicBezTo>
                      <a:cubicBezTo>
                        <a:pt x="1514" y="226"/>
                        <a:pt x="1512" y="224"/>
                        <a:pt x="1508" y="225"/>
                      </a:cubicBezTo>
                      <a:cubicBezTo>
                        <a:pt x="1508" y="225"/>
                        <a:pt x="1507" y="224"/>
                        <a:pt x="1506" y="224"/>
                      </a:cubicBezTo>
                      <a:cubicBezTo>
                        <a:pt x="1503" y="223"/>
                        <a:pt x="1501" y="221"/>
                        <a:pt x="1498" y="221"/>
                      </a:cubicBezTo>
                      <a:cubicBezTo>
                        <a:pt x="1486" y="218"/>
                        <a:pt x="1475" y="214"/>
                        <a:pt x="1464" y="211"/>
                      </a:cubicBezTo>
                      <a:cubicBezTo>
                        <a:pt x="1458" y="209"/>
                        <a:pt x="1452" y="208"/>
                        <a:pt x="1445" y="207"/>
                      </a:cubicBezTo>
                      <a:cubicBezTo>
                        <a:pt x="1444" y="211"/>
                        <a:pt x="1445" y="216"/>
                        <a:pt x="1445" y="220"/>
                      </a:cubicBezTo>
                      <a:cubicBezTo>
                        <a:pt x="1445" y="230"/>
                        <a:pt x="1446" y="239"/>
                        <a:pt x="1446" y="249"/>
                      </a:cubicBezTo>
                      <a:cubicBezTo>
                        <a:pt x="1446" y="271"/>
                        <a:pt x="1447" y="293"/>
                        <a:pt x="1447" y="314"/>
                      </a:cubicBezTo>
                      <a:cubicBezTo>
                        <a:pt x="1447" y="326"/>
                        <a:pt x="1446" y="337"/>
                        <a:pt x="1446" y="348"/>
                      </a:cubicBezTo>
                      <a:cubicBezTo>
                        <a:pt x="1446" y="356"/>
                        <a:pt x="1446" y="364"/>
                        <a:pt x="1446" y="371"/>
                      </a:cubicBezTo>
                      <a:cubicBezTo>
                        <a:pt x="1446" y="382"/>
                        <a:pt x="1446" y="392"/>
                        <a:pt x="1446" y="403"/>
                      </a:cubicBezTo>
                      <a:cubicBezTo>
                        <a:pt x="1446" y="416"/>
                        <a:pt x="1447" y="430"/>
                        <a:pt x="1448" y="444"/>
                      </a:cubicBezTo>
                      <a:cubicBezTo>
                        <a:pt x="1449" y="459"/>
                        <a:pt x="1449" y="474"/>
                        <a:pt x="1449" y="489"/>
                      </a:cubicBezTo>
                      <a:cubicBezTo>
                        <a:pt x="1449" y="506"/>
                        <a:pt x="1449" y="522"/>
                        <a:pt x="1449" y="539"/>
                      </a:cubicBezTo>
                      <a:cubicBezTo>
                        <a:pt x="1449" y="551"/>
                        <a:pt x="1448" y="563"/>
                        <a:pt x="1447" y="575"/>
                      </a:cubicBezTo>
                      <a:cubicBezTo>
                        <a:pt x="1447" y="590"/>
                        <a:pt x="1446" y="605"/>
                        <a:pt x="1445" y="620"/>
                      </a:cubicBezTo>
                      <a:cubicBezTo>
                        <a:pt x="1444" y="630"/>
                        <a:pt x="1444" y="641"/>
                        <a:pt x="1443" y="651"/>
                      </a:cubicBezTo>
                      <a:cubicBezTo>
                        <a:pt x="1442" y="663"/>
                        <a:pt x="1441" y="676"/>
                        <a:pt x="1440" y="688"/>
                      </a:cubicBezTo>
                      <a:cubicBezTo>
                        <a:pt x="1439" y="700"/>
                        <a:pt x="1439" y="712"/>
                        <a:pt x="1438" y="724"/>
                      </a:cubicBezTo>
                      <a:cubicBezTo>
                        <a:pt x="1437" y="737"/>
                        <a:pt x="1436" y="750"/>
                        <a:pt x="1435" y="763"/>
                      </a:cubicBezTo>
                      <a:cubicBezTo>
                        <a:pt x="1435" y="766"/>
                        <a:pt x="1434" y="768"/>
                        <a:pt x="1434" y="771"/>
                      </a:cubicBezTo>
                      <a:cubicBezTo>
                        <a:pt x="1433" y="774"/>
                        <a:pt x="1433" y="777"/>
                        <a:pt x="1432" y="781"/>
                      </a:cubicBezTo>
                      <a:cubicBezTo>
                        <a:pt x="1431" y="793"/>
                        <a:pt x="1430" y="806"/>
                        <a:pt x="1430" y="819"/>
                      </a:cubicBezTo>
                      <a:cubicBezTo>
                        <a:pt x="1429" y="823"/>
                        <a:pt x="1430" y="827"/>
                        <a:pt x="1430" y="831"/>
                      </a:cubicBezTo>
                      <a:cubicBezTo>
                        <a:pt x="1429" y="841"/>
                        <a:pt x="1429" y="850"/>
                        <a:pt x="1429" y="860"/>
                      </a:cubicBezTo>
                      <a:cubicBezTo>
                        <a:pt x="1429" y="871"/>
                        <a:pt x="1429" y="882"/>
                        <a:pt x="1428" y="893"/>
                      </a:cubicBezTo>
                      <a:cubicBezTo>
                        <a:pt x="1428" y="901"/>
                        <a:pt x="1427" y="908"/>
                        <a:pt x="1427" y="916"/>
                      </a:cubicBezTo>
                      <a:cubicBezTo>
                        <a:pt x="1427" y="928"/>
                        <a:pt x="1427" y="940"/>
                        <a:pt x="1427" y="953"/>
                      </a:cubicBezTo>
                      <a:cubicBezTo>
                        <a:pt x="1427" y="959"/>
                        <a:pt x="1426" y="965"/>
                        <a:pt x="1426" y="971"/>
                      </a:cubicBezTo>
                      <a:cubicBezTo>
                        <a:pt x="1426" y="981"/>
                        <a:pt x="1427" y="991"/>
                        <a:pt x="1427" y="1001"/>
                      </a:cubicBezTo>
                      <a:cubicBezTo>
                        <a:pt x="1427" y="1015"/>
                        <a:pt x="1427" y="1029"/>
                        <a:pt x="1427" y="1043"/>
                      </a:cubicBezTo>
                      <a:cubicBezTo>
                        <a:pt x="1427" y="1055"/>
                        <a:pt x="1427" y="1067"/>
                        <a:pt x="1427" y="1079"/>
                      </a:cubicBezTo>
                      <a:cubicBezTo>
                        <a:pt x="1427" y="1094"/>
                        <a:pt x="1426" y="1108"/>
                        <a:pt x="1426" y="1123"/>
                      </a:cubicBezTo>
                      <a:cubicBezTo>
                        <a:pt x="1426" y="1140"/>
                        <a:pt x="1426" y="1157"/>
                        <a:pt x="1426" y="1174"/>
                      </a:cubicBezTo>
                      <a:cubicBezTo>
                        <a:pt x="1426" y="1190"/>
                        <a:pt x="1425" y="1205"/>
                        <a:pt x="1425" y="1221"/>
                      </a:cubicBezTo>
                      <a:cubicBezTo>
                        <a:pt x="1425" y="1237"/>
                        <a:pt x="1425" y="1254"/>
                        <a:pt x="1425" y="1270"/>
                      </a:cubicBezTo>
                      <a:cubicBezTo>
                        <a:pt x="1425" y="1275"/>
                        <a:pt x="1426" y="1276"/>
                        <a:pt x="1430" y="1276"/>
                      </a:cubicBezTo>
                      <a:cubicBezTo>
                        <a:pt x="1446" y="1275"/>
                        <a:pt x="1462" y="1275"/>
                        <a:pt x="1477" y="1275"/>
                      </a:cubicBezTo>
                      <a:cubicBezTo>
                        <a:pt x="1490" y="1275"/>
                        <a:pt x="1503" y="1276"/>
                        <a:pt x="1516" y="1276"/>
                      </a:cubicBezTo>
                      <a:cubicBezTo>
                        <a:pt x="1518" y="1276"/>
                        <a:pt x="1520" y="1276"/>
                        <a:pt x="1522" y="1276"/>
                      </a:cubicBezTo>
                      <a:cubicBezTo>
                        <a:pt x="1544" y="1276"/>
                        <a:pt x="1565" y="1276"/>
                        <a:pt x="1587" y="1276"/>
                      </a:cubicBezTo>
                      <a:cubicBezTo>
                        <a:pt x="1597" y="1277"/>
                        <a:pt x="1608" y="1277"/>
                        <a:pt x="1618" y="1278"/>
                      </a:cubicBezTo>
                      <a:cubicBezTo>
                        <a:pt x="1625" y="1278"/>
                        <a:pt x="1631" y="1278"/>
                        <a:pt x="1638" y="1278"/>
                      </a:cubicBezTo>
                      <a:cubicBezTo>
                        <a:pt x="1642" y="1278"/>
                        <a:pt x="1646" y="1278"/>
                        <a:pt x="1651" y="1278"/>
                      </a:cubicBezTo>
                      <a:cubicBezTo>
                        <a:pt x="1652" y="1273"/>
                        <a:pt x="1654" y="1268"/>
                        <a:pt x="1655" y="1263"/>
                      </a:cubicBezTo>
                      <a:cubicBezTo>
                        <a:pt x="1659" y="1249"/>
                        <a:pt x="1662" y="1235"/>
                        <a:pt x="1666" y="1222"/>
                      </a:cubicBezTo>
                      <a:cubicBezTo>
                        <a:pt x="1668" y="1211"/>
                        <a:pt x="1670" y="1201"/>
                        <a:pt x="1673" y="1190"/>
                      </a:cubicBezTo>
                      <a:cubicBezTo>
                        <a:pt x="1674" y="1186"/>
                        <a:pt x="1675" y="1181"/>
                        <a:pt x="1676" y="1177"/>
                      </a:cubicBezTo>
                      <a:cubicBezTo>
                        <a:pt x="1679" y="1167"/>
                        <a:pt x="1681" y="1158"/>
                        <a:pt x="1683" y="1149"/>
                      </a:cubicBezTo>
                      <a:cubicBezTo>
                        <a:pt x="1686" y="1137"/>
                        <a:pt x="1688" y="1126"/>
                        <a:pt x="1690" y="1115"/>
                      </a:cubicBezTo>
                      <a:cubicBezTo>
                        <a:pt x="1691" y="1109"/>
                        <a:pt x="1692" y="1103"/>
                        <a:pt x="1694" y="1096"/>
                      </a:cubicBezTo>
                      <a:cubicBezTo>
                        <a:pt x="1694" y="1093"/>
                        <a:pt x="1695" y="1090"/>
                        <a:pt x="1695" y="1087"/>
                      </a:cubicBezTo>
                      <a:cubicBezTo>
                        <a:pt x="1697" y="1076"/>
                        <a:pt x="1701" y="1065"/>
                        <a:pt x="1701" y="1054"/>
                      </a:cubicBezTo>
                      <a:cubicBezTo>
                        <a:pt x="1702" y="1047"/>
                        <a:pt x="1704" y="1041"/>
                        <a:pt x="1705" y="1034"/>
                      </a:cubicBezTo>
                      <a:cubicBezTo>
                        <a:pt x="1705" y="1030"/>
                        <a:pt x="1706" y="1025"/>
                        <a:pt x="1707" y="1021"/>
                      </a:cubicBezTo>
                      <a:cubicBezTo>
                        <a:pt x="1708" y="1011"/>
                        <a:pt x="1710" y="1001"/>
                        <a:pt x="1714" y="991"/>
                      </a:cubicBezTo>
                      <a:cubicBezTo>
                        <a:pt x="1715" y="987"/>
                        <a:pt x="1716" y="982"/>
                        <a:pt x="1717" y="977"/>
                      </a:cubicBezTo>
                      <a:cubicBezTo>
                        <a:pt x="1718" y="972"/>
                        <a:pt x="1720" y="970"/>
                        <a:pt x="1725" y="972"/>
                      </a:cubicBezTo>
                      <a:cubicBezTo>
                        <a:pt x="1729" y="973"/>
                        <a:pt x="1733" y="973"/>
                        <a:pt x="1737" y="972"/>
                      </a:cubicBezTo>
                      <a:cubicBezTo>
                        <a:pt x="1739" y="972"/>
                        <a:pt x="1742" y="973"/>
                        <a:pt x="1744" y="973"/>
                      </a:cubicBezTo>
                      <a:cubicBezTo>
                        <a:pt x="1759" y="972"/>
                        <a:pt x="1773" y="973"/>
                        <a:pt x="1788" y="972"/>
                      </a:cubicBezTo>
                      <a:cubicBezTo>
                        <a:pt x="1799" y="971"/>
                        <a:pt x="1809" y="971"/>
                        <a:pt x="1820" y="971"/>
                      </a:cubicBezTo>
                      <a:cubicBezTo>
                        <a:pt x="1829" y="972"/>
                        <a:pt x="1837" y="971"/>
                        <a:pt x="1846" y="971"/>
                      </a:cubicBezTo>
                      <a:cubicBezTo>
                        <a:pt x="1852" y="970"/>
                        <a:pt x="1858" y="970"/>
                        <a:pt x="1865" y="970"/>
                      </a:cubicBezTo>
                      <a:cubicBezTo>
                        <a:pt x="1867" y="970"/>
                        <a:pt x="1870" y="970"/>
                        <a:pt x="1873" y="969"/>
                      </a:cubicBezTo>
                      <a:cubicBezTo>
                        <a:pt x="1874" y="968"/>
                        <a:pt x="1876" y="969"/>
                        <a:pt x="1877" y="970"/>
                      </a:cubicBezTo>
                      <a:cubicBezTo>
                        <a:pt x="1879" y="972"/>
                        <a:pt x="1881" y="974"/>
                        <a:pt x="1882" y="977"/>
                      </a:cubicBezTo>
                      <a:cubicBezTo>
                        <a:pt x="1885" y="982"/>
                        <a:pt x="1888" y="988"/>
                        <a:pt x="1893" y="992"/>
                      </a:cubicBezTo>
                      <a:cubicBezTo>
                        <a:pt x="1894" y="993"/>
                        <a:pt x="1894" y="994"/>
                        <a:pt x="1895" y="995"/>
                      </a:cubicBezTo>
                      <a:cubicBezTo>
                        <a:pt x="1896" y="997"/>
                        <a:pt x="1896" y="999"/>
                        <a:pt x="1897" y="1001"/>
                      </a:cubicBezTo>
                      <a:cubicBezTo>
                        <a:pt x="1901" y="1005"/>
                        <a:pt x="1901" y="1010"/>
                        <a:pt x="1904" y="1014"/>
                      </a:cubicBezTo>
                      <a:cubicBezTo>
                        <a:pt x="1908" y="1020"/>
                        <a:pt x="1910" y="1028"/>
                        <a:pt x="1915" y="1033"/>
                      </a:cubicBezTo>
                      <a:cubicBezTo>
                        <a:pt x="1916" y="1034"/>
                        <a:pt x="1916" y="1036"/>
                        <a:pt x="1916" y="1037"/>
                      </a:cubicBezTo>
                      <a:cubicBezTo>
                        <a:pt x="1917" y="1038"/>
                        <a:pt x="1917" y="1040"/>
                        <a:pt x="1918" y="1041"/>
                      </a:cubicBezTo>
                      <a:cubicBezTo>
                        <a:pt x="1921" y="1046"/>
                        <a:pt x="1924" y="1051"/>
                        <a:pt x="1927" y="1056"/>
                      </a:cubicBezTo>
                      <a:cubicBezTo>
                        <a:pt x="1927" y="1057"/>
                        <a:pt x="1928" y="1058"/>
                        <a:pt x="1928" y="1059"/>
                      </a:cubicBezTo>
                      <a:cubicBezTo>
                        <a:pt x="1930" y="1062"/>
                        <a:pt x="1932" y="1065"/>
                        <a:pt x="1934" y="1069"/>
                      </a:cubicBezTo>
                      <a:cubicBezTo>
                        <a:pt x="1936" y="1071"/>
                        <a:pt x="1937" y="1073"/>
                        <a:pt x="1938" y="1075"/>
                      </a:cubicBezTo>
                      <a:cubicBezTo>
                        <a:pt x="1940" y="1078"/>
                        <a:pt x="1942" y="1081"/>
                        <a:pt x="1943" y="1084"/>
                      </a:cubicBezTo>
                      <a:cubicBezTo>
                        <a:pt x="1944" y="1085"/>
                        <a:pt x="1944" y="1086"/>
                        <a:pt x="1944" y="1087"/>
                      </a:cubicBezTo>
                      <a:cubicBezTo>
                        <a:pt x="1946" y="1090"/>
                        <a:pt x="1947" y="1092"/>
                        <a:pt x="1949" y="1094"/>
                      </a:cubicBezTo>
                      <a:cubicBezTo>
                        <a:pt x="1950" y="1096"/>
                        <a:pt x="1952" y="1098"/>
                        <a:pt x="1953" y="1100"/>
                      </a:cubicBezTo>
                      <a:cubicBezTo>
                        <a:pt x="1956" y="1105"/>
                        <a:pt x="1960" y="1110"/>
                        <a:pt x="1961" y="1116"/>
                      </a:cubicBezTo>
                      <a:cubicBezTo>
                        <a:pt x="1962" y="1122"/>
                        <a:pt x="1967" y="1124"/>
                        <a:pt x="1969" y="1129"/>
                      </a:cubicBezTo>
                      <a:cubicBezTo>
                        <a:pt x="1970" y="1134"/>
                        <a:pt x="1975" y="1137"/>
                        <a:pt x="1978" y="1142"/>
                      </a:cubicBezTo>
                      <a:cubicBezTo>
                        <a:pt x="1979" y="1143"/>
                        <a:pt x="1979" y="1145"/>
                        <a:pt x="1980" y="1146"/>
                      </a:cubicBezTo>
                      <a:cubicBezTo>
                        <a:pt x="1983" y="1150"/>
                        <a:pt x="1985" y="1154"/>
                        <a:pt x="1988" y="1159"/>
                      </a:cubicBezTo>
                      <a:cubicBezTo>
                        <a:pt x="1989" y="1160"/>
                        <a:pt x="1990" y="1161"/>
                        <a:pt x="1991" y="1162"/>
                      </a:cubicBezTo>
                      <a:cubicBezTo>
                        <a:pt x="1993" y="1168"/>
                        <a:pt x="1997" y="1172"/>
                        <a:pt x="2001" y="1177"/>
                      </a:cubicBezTo>
                      <a:cubicBezTo>
                        <a:pt x="2006" y="1181"/>
                        <a:pt x="2010" y="1186"/>
                        <a:pt x="2014" y="1190"/>
                      </a:cubicBezTo>
                      <a:cubicBezTo>
                        <a:pt x="2024" y="1202"/>
                        <a:pt x="2036" y="1211"/>
                        <a:pt x="2050" y="1220"/>
                      </a:cubicBezTo>
                      <a:cubicBezTo>
                        <a:pt x="2056" y="1223"/>
                        <a:pt x="2063" y="1227"/>
                        <a:pt x="2069" y="1231"/>
                      </a:cubicBezTo>
                      <a:cubicBezTo>
                        <a:pt x="2071" y="1232"/>
                        <a:pt x="2073" y="1233"/>
                        <a:pt x="2074" y="1233"/>
                      </a:cubicBezTo>
                      <a:cubicBezTo>
                        <a:pt x="2088" y="1235"/>
                        <a:pt x="2102" y="1237"/>
                        <a:pt x="2116" y="1240"/>
                      </a:cubicBezTo>
                      <a:cubicBezTo>
                        <a:pt x="2125" y="1241"/>
                        <a:pt x="2133" y="1238"/>
                        <a:pt x="2142" y="1235"/>
                      </a:cubicBezTo>
                      <a:cubicBezTo>
                        <a:pt x="2144" y="1234"/>
                        <a:pt x="2145" y="1234"/>
                        <a:pt x="2147" y="1233"/>
                      </a:cubicBezTo>
                      <a:cubicBezTo>
                        <a:pt x="2148" y="1234"/>
                        <a:pt x="2149" y="1234"/>
                        <a:pt x="2149" y="1235"/>
                      </a:cubicBezTo>
                      <a:cubicBezTo>
                        <a:pt x="2150" y="1242"/>
                        <a:pt x="2151" y="1250"/>
                        <a:pt x="2152" y="1257"/>
                      </a:cubicBezTo>
                      <a:cubicBezTo>
                        <a:pt x="2152" y="1263"/>
                        <a:pt x="2153" y="1268"/>
                        <a:pt x="2154" y="1274"/>
                      </a:cubicBezTo>
                      <a:cubicBezTo>
                        <a:pt x="2154" y="1276"/>
                        <a:pt x="2154" y="1279"/>
                        <a:pt x="2154" y="1282"/>
                      </a:cubicBezTo>
                      <a:cubicBezTo>
                        <a:pt x="2159" y="1282"/>
                        <a:pt x="2164" y="1282"/>
                        <a:pt x="2169" y="1282"/>
                      </a:cubicBezTo>
                      <a:cubicBezTo>
                        <a:pt x="2173" y="1282"/>
                        <a:pt x="2178" y="1282"/>
                        <a:pt x="2182" y="1282"/>
                      </a:cubicBezTo>
                      <a:cubicBezTo>
                        <a:pt x="2201" y="1282"/>
                        <a:pt x="2220" y="1281"/>
                        <a:pt x="2239" y="1281"/>
                      </a:cubicBezTo>
                      <a:cubicBezTo>
                        <a:pt x="2250" y="1281"/>
                        <a:pt x="2261" y="1282"/>
                        <a:pt x="2272" y="1283"/>
                      </a:cubicBezTo>
                      <a:cubicBezTo>
                        <a:pt x="2287" y="1283"/>
                        <a:pt x="2301" y="1283"/>
                        <a:pt x="2315" y="1284"/>
                      </a:cubicBezTo>
                      <a:cubicBezTo>
                        <a:pt x="2330" y="1285"/>
                        <a:pt x="2344" y="1286"/>
                        <a:pt x="2358" y="1286"/>
                      </a:cubicBezTo>
                      <a:cubicBezTo>
                        <a:pt x="2369" y="1286"/>
                        <a:pt x="2379" y="1286"/>
                        <a:pt x="2390" y="1287"/>
                      </a:cubicBezTo>
                      <a:cubicBezTo>
                        <a:pt x="2401" y="1287"/>
                        <a:pt x="2413" y="1288"/>
                        <a:pt x="2424" y="1288"/>
                      </a:cubicBezTo>
                      <a:cubicBezTo>
                        <a:pt x="2435" y="1289"/>
                        <a:pt x="2445" y="1289"/>
                        <a:pt x="2455" y="1289"/>
                      </a:cubicBezTo>
                      <a:cubicBezTo>
                        <a:pt x="2475" y="1288"/>
                        <a:pt x="2495" y="1289"/>
                        <a:pt x="2515" y="1289"/>
                      </a:cubicBezTo>
                      <a:cubicBezTo>
                        <a:pt x="2532" y="1289"/>
                        <a:pt x="2548" y="1289"/>
                        <a:pt x="2565" y="1289"/>
                      </a:cubicBezTo>
                      <a:cubicBezTo>
                        <a:pt x="2566" y="1289"/>
                        <a:pt x="2567" y="1289"/>
                        <a:pt x="2568" y="1288"/>
                      </a:cubicBezTo>
                      <a:cubicBezTo>
                        <a:pt x="2568" y="1287"/>
                        <a:pt x="2569" y="1285"/>
                        <a:pt x="2568" y="1284"/>
                      </a:cubicBezTo>
                      <a:cubicBezTo>
                        <a:pt x="2567" y="1277"/>
                        <a:pt x="2568" y="1271"/>
                        <a:pt x="2569" y="1264"/>
                      </a:cubicBezTo>
                      <a:cubicBezTo>
                        <a:pt x="2571" y="1256"/>
                        <a:pt x="2570" y="1249"/>
                        <a:pt x="2569" y="1241"/>
                      </a:cubicBezTo>
                      <a:cubicBezTo>
                        <a:pt x="2569" y="1236"/>
                        <a:pt x="2568" y="1231"/>
                        <a:pt x="2569" y="1225"/>
                      </a:cubicBezTo>
                      <a:cubicBezTo>
                        <a:pt x="2569" y="1220"/>
                        <a:pt x="2570" y="1215"/>
                        <a:pt x="2571" y="1209"/>
                      </a:cubicBezTo>
                      <a:cubicBezTo>
                        <a:pt x="2572" y="1204"/>
                        <a:pt x="2573" y="1199"/>
                        <a:pt x="2574" y="1193"/>
                      </a:cubicBezTo>
                      <a:cubicBezTo>
                        <a:pt x="2570" y="1192"/>
                        <a:pt x="2566" y="1192"/>
                        <a:pt x="2563" y="1191"/>
                      </a:cubicBezTo>
                      <a:cubicBezTo>
                        <a:pt x="2556" y="1189"/>
                        <a:pt x="2550" y="1188"/>
                        <a:pt x="2544" y="1186"/>
                      </a:cubicBezTo>
                      <a:cubicBezTo>
                        <a:pt x="2533" y="1184"/>
                        <a:pt x="2523" y="1183"/>
                        <a:pt x="2513" y="1181"/>
                      </a:cubicBezTo>
                      <a:cubicBezTo>
                        <a:pt x="2504" y="1180"/>
                        <a:pt x="2495" y="1179"/>
                        <a:pt x="2487" y="1177"/>
                      </a:cubicBezTo>
                      <a:cubicBezTo>
                        <a:pt x="2476" y="1174"/>
                        <a:pt x="2465" y="1171"/>
                        <a:pt x="2454" y="1169"/>
                      </a:cubicBezTo>
                      <a:cubicBezTo>
                        <a:pt x="2435" y="1165"/>
                        <a:pt x="2416" y="1160"/>
                        <a:pt x="2397" y="1158"/>
                      </a:cubicBezTo>
                      <a:cubicBezTo>
                        <a:pt x="2394" y="1158"/>
                        <a:pt x="2390" y="1157"/>
                        <a:pt x="2386" y="1157"/>
                      </a:cubicBezTo>
                      <a:cubicBezTo>
                        <a:pt x="2385" y="1157"/>
                        <a:pt x="2384" y="1159"/>
                        <a:pt x="2383" y="1159"/>
                      </a:cubicBezTo>
                      <a:cubicBezTo>
                        <a:pt x="2381" y="1160"/>
                        <a:pt x="2378" y="1160"/>
                        <a:pt x="2377" y="1157"/>
                      </a:cubicBezTo>
                      <a:cubicBezTo>
                        <a:pt x="2377" y="1155"/>
                        <a:pt x="2375" y="1154"/>
                        <a:pt x="2373" y="1154"/>
                      </a:cubicBezTo>
                      <a:cubicBezTo>
                        <a:pt x="2359" y="1151"/>
                        <a:pt x="2345" y="1147"/>
                        <a:pt x="2332" y="1145"/>
                      </a:cubicBezTo>
                      <a:cubicBezTo>
                        <a:pt x="2320" y="1143"/>
                        <a:pt x="2309" y="1139"/>
                        <a:pt x="2298" y="1137"/>
                      </a:cubicBezTo>
                      <a:cubicBezTo>
                        <a:pt x="2292" y="1136"/>
                        <a:pt x="2286" y="1135"/>
                        <a:pt x="2280" y="1134"/>
                      </a:cubicBezTo>
                      <a:cubicBezTo>
                        <a:pt x="2276" y="1133"/>
                        <a:pt x="2275" y="1131"/>
                        <a:pt x="2275" y="1127"/>
                      </a:cubicBezTo>
                      <a:cubicBezTo>
                        <a:pt x="2278" y="1118"/>
                        <a:pt x="2280" y="1108"/>
                        <a:pt x="2283" y="1098"/>
                      </a:cubicBezTo>
                      <a:cubicBezTo>
                        <a:pt x="2283" y="1096"/>
                        <a:pt x="2284" y="1095"/>
                        <a:pt x="2285" y="1093"/>
                      </a:cubicBezTo>
                      <a:cubicBezTo>
                        <a:pt x="2286" y="1090"/>
                        <a:pt x="2289" y="1090"/>
                        <a:pt x="2292" y="1091"/>
                      </a:cubicBezTo>
                      <a:cubicBezTo>
                        <a:pt x="2294" y="1091"/>
                        <a:pt x="2296" y="1092"/>
                        <a:pt x="2298" y="1093"/>
                      </a:cubicBezTo>
                      <a:cubicBezTo>
                        <a:pt x="2308" y="1095"/>
                        <a:pt x="2319" y="1096"/>
                        <a:pt x="2329" y="1099"/>
                      </a:cubicBezTo>
                      <a:cubicBezTo>
                        <a:pt x="2335" y="1101"/>
                        <a:pt x="2341" y="1102"/>
                        <a:pt x="2347" y="1103"/>
                      </a:cubicBezTo>
                      <a:cubicBezTo>
                        <a:pt x="2355" y="1104"/>
                        <a:pt x="2363" y="1105"/>
                        <a:pt x="2371" y="1107"/>
                      </a:cubicBezTo>
                      <a:cubicBezTo>
                        <a:pt x="2374" y="1107"/>
                        <a:pt x="2378" y="1108"/>
                        <a:pt x="2382" y="1108"/>
                      </a:cubicBezTo>
                      <a:cubicBezTo>
                        <a:pt x="2384" y="1109"/>
                        <a:pt x="2387" y="1109"/>
                        <a:pt x="2389" y="1110"/>
                      </a:cubicBezTo>
                      <a:cubicBezTo>
                        <a:pt x="2390" y="1111"/>
                        <a:pt x="2392" y="1113"/>
                        <a:pt x="2392" y="1114"/>
                      </a:cubicBezTo>
                      <a:cubicBezTo>
                        <a:pt x="2393" y="1116"/>
                        <a:pt x="2392" y="1117"/>
                        <a:pt x="2394" y="1118"/>
                      </a:cubicBezTo>
                      <a:cubicBezTo>
                        <a:pt x="2395" y="1118"/>
                        <a:pt x="2395" y="1121"/>
                        <a:pt x="2394" y="1122"/>
                      </a:cubicBezTo>
                      <a:cubicBezTo>
                        <a:pt x="2392" y="1130"/>
                        <a:pt x="2390" y="1138"/>
                        <a:pt x="2387" y="1146"/>
                      </a:cubicBezTo>
                      <a:cubicBezTo>
                        <a:pt x="2387" y="1146"/>
                        <a:pt x="2387" y="1147"/>
                        <a:pt x="2386" y="1149"/>
                      </a:cubicBezTo>
                      <a:cubicBezTo>
                        <a:pt x="2390" y="1150"/>
                        <a:pt x="2394" y="1151"/>
                        <a:pt x="2398" y="1152"/>
                      </a:cubicBezTo>
                      <a:cubicBezTo>
                        <a:pt x="2412" y="1154"/>
                        <a:pt x="2427" y="1156"/>
                        <a:pt x="2441" y="1160"/>
                      </a:cubicBezTo>
                      <a:cubicBezTo>
                        <a:pt x="2446" y="1162"/>
                        <a:pt x="2452" y="1162"/>
                        <a:pt x="2457" y="1163"/>
                      </a:cubicBezTo>
                      <a:cubicBezTo>
                        <a:pt x="2462" y="1164"/>
                        <a:pt x="2467" y="1166"/>
                        <a:pt x="2472" y="1167"/>
                      </a:cubicBezTo>
                      <a:cubicBezTo>
                        <a:pt x="2479" y="1169"/>
                        <a:pt x="2487" y="1170"/>
                        <a:pt x="2494" y="1172"/>
                      </a:cubicBezTo>
                      <a:cubicBezTo>
                        <a:pt x="2508" y="1174"/>
                        <a:pt x="2521" y="1176"/>
                        <a:pt x="2535" y="1178"/>
                      </a:cubicBezTo>
                      <a:cubicBezTo>
                        <a:pt x="2545" y="1180"/>
                        <a:pt x="2555" y="1182"/>
                        <a:pt x="2565" y="1184"/>
                      </a:cubicBezTo>
                      <a:cubicBezTo>
                        <a:pt x="2570" y="1185"/>
                        <a:pt x="2574" y="1185"/>
                        <a:pt x="2579" y="1186"/>
                      </a:cubicBezTo>
                      <a:cubicBezTo>
                        <a:pt x="2586" y="1187"/>
                        <a:pt x="2592" y="1189"/>
                        <a:pt x="2599" y="1190"/>
                      </a:cubicBezTo>
                      <a:cubicBezTo>
                        <a:pt x="2612" y="1193"/>
                        <a:pt x="2625" y="1196"/>
                        <a:pt x="2638" y="1198"/>
                      </a:cubicBezTo>
                      <a:cubicBezTo>
                        <a:pt x="2650" y="1201"/>
                        <a:pt x="2661" y="1204"/>
                        <a:pt x="2673" y="1205"/>
                      </a:cubicBezTo>
                      <a:cubicBezTo>
                        <a:pt x="2691" y="1207"/>
                        <a:pt x="2707" y="1213"/>
                        <a:pt x="2725" y="1216"/>
                      </a:cubicBezTo>
                      <a:cubicBezTo>
                        <a:pt x="2731" y="1217"/>
                        <a:pt x="2738" y="1220"/>
                        <a:pt x="2744" y="1220"/>
                      </a:cubicBezTo>
                      <a:cubicBezTo>
                        <a:pt x="2756" y="1222"/>
                        <a:pt x="2766" y="1226"/>
                        <a:pt x="2777" y="1228"/>
                      </a:cubicBezTo>
                      <a:cubicBezTo>
                        <a:pt x="2789" y="1230"/>
                        <a:pt x="2801" y="1233"/>
                        <a:pt x="2812" y="1236"/>
                      </a:cubicBezTo>
                      <a:cubicBezTo>
                        <a:pt x="2814" y="1236"/>
                        <a:pt x="2816" y="1236"/>
                        <a:pt x="2818" y="1237"/>
                      </a:cubicBezTo>
                      <a:cubicBezTo>
                        <a:pt x="2822" y="1228"/>
                        <a:pt x="2825" y="1219"/>
                        <a:pt x="2827" y="1210"/>
                      </a:cubicBezTo>
                      <a:cubicBezTo>
                        <a:pt x="2828" y="1206"/>
                        <a:pt x="2832" y="1204"/>
                        <a:pt x="2836" y="1207"/>
                      </a:cubicBezTo>
                      <a:cubicBezTo>
                        <a:pt x="2843" y="1211"/>
                        <a:pt x="2851" y="1213"/>
                        <a:pt x="2859" y="1213"/>
                      </a:cubicBezTo>
                      <a:cubicBezTo>
                        <a:pt x="2877" y="1214"/>
                        <a:pt x="2894" y="1219"/>
                        <a:pt x="2910" y="1226"/>
                      </a:cubicBezTo>
                      <a:cubicBezTo>
                        <a:pt x="2914" y="1227"/>
                        <a:pt x="2918" y="1229"/>
                        <a:pt x="2922" y="1230"/>
                      </a:cubicBezTo>
                      <a:cubicBezTo>
                        <a:pt x="2926" y="1232"/>
                        <a:pt x="2927" y="1233"/>
                        <a:pt x="2926" y="1238"/>
                      </a:cubicBezTo>
                      <a:cubicBezTo>
                        <a:pt x="2924" y="1244"/>
                        <a:pt x="2922" y="1249"/>
                        <a:pt x="2920" y="1255"/>
                      </a:cubicBezTo>
                      <a:cubicBezTo>
                        <a:pt x="2918" y="1260"/>
                        <a:pt x="2916" y="1265"/>
                        <a:pt x="2913" y="1270"/>
                      </a:cubicBezTo>
                      <a:cubicBezTo>
                        <a:pt x="2912" y="1274"/>
                        <a:pt x="2909" y="1274"/>
                        <a:pt x="2906" y="1272"/>
                      </a:cubicBezTo>
                      <a:cubicBezTo>
                        <a:pt x="2901" y="1269"/>
                        <a:pt x="2897" y="1267"/>
                        <a:pt x="2893" y="1264"/>
                      </a:cubicBezTo>
                      <a:cubicBezTo>
                        <a:pt x="2887" y="1260"/>
                        <a:pt x="2881" y="1260"/>
                        <a:pt x="2874" y="1259"/>
                      </a:cubicBezTo>
                      <a:cubicBezTo>
                        <a:pt x="2869" y="1258"/>
                        <a:pt x="2865" y="1257"/>
                        <a:pt x="2860" y="1256"/>
                      </a:cubicBezTo>
                      <a:cubicBezTo>
                        <a:pt x="2849" y="1254"/>
                        <a:pt x="2839" y="1251"/>
                        <a:pt x="2829" y="1248"/>
                      </a:cubicBezTo>
                      <a:cubicBezTo>
                        <a:pt x="2817" y="1245"/>
                        <a:pt x="2805" y="1242"/>
                        <a:pt x="2793" y="1240"/>
                      </a:cubicBezTo>
                      <a:cubicBezTo>
                        <a:pt x="2783" y="1237"/>
                        <a:pt x="2773" y="1235"/>
                        <a:pt x="2763" y="1232"/>
                      </a:cubicBezTo>
                      <a:cubicBezTo>
                        <a:pt x="2754" y="1230"/>
                        <a:pt x="2746" y="1228"/>
                        <a:pt x="2737" y="1227"/>
                      </a:cubicBezTo>
                      <a:cubicBezTo>
                        <a:pt x="2734" y="1226"/>
                        <a:pt x="2730" y="1225"/>
                        <a:pt x="2727" y="1225"/>
                      </a:cubicBezTo>
                      <a:cubicBezTo>
                        <a:pt x="2710" y="1221"/>
                        <a:pt x="2692" y="1215"/>
                        <a:pt x="2675" y="1213"/>
                      </a:cubicBezTo>
                      <a:cubicBezTo>
                        <a:pt x="2658" y="1210"/>
                        <a:pt x="2642" y="1206"/>
                        <a:pt x="2626" y="1203"/>
                      </a:cubicBezTo>
                      <a:cubicBezTo>
                        <a:pt x="2621" y="1203"/>
                        <a:pt x="2617" y="1202"/>
                        <a:pt x="2613" y="1201"/>
                      </a:cubicBezTo>
                      <a:cubicBezTo>
                        <a:pt x="2609" y="1206"/>
                        <a:pt x="2609" y="1212"/>
                        <a:pt x="2608" y="1217"/>
                      </a:cubicBezTo>
                      <a:cubicBezTo>
                        <a:pt x="2607" y="1228"/>
                        <a:pt x="2605" y="1239"/>
                        <a:pt x="2604" y="1250"/>
                      </a:cubicBezTo>
                      <a:cubicBezTo>
                        <a:pt x="2603" y="1263"/>
                        <a:pt x="2600" y="1275"/>
                        <a:pt x="2602" y="1288"/>
                      </a:cubicBezTo>
                      <a:cubicBezTo>
                        <a:pt x="2606" y="1289"/>
                        <a:pt x="2610" y="1289"/>
                        <a:pt x="2615" y="1290"/>
                      </a:cubicBezTo>
                      <a:cubicBezTo>
                        <a:pt x="2629" y="1290"/>
                        <a:pt x="2643" y="1290"/>
                        <a:pt x="2657" y="1290"/>
                      </a:cubicBezTo>
                      <a:cubicBezTo>
                        <a:pt x="2666" y="1290"/>
                        <a:pt x="2675" y="1291"/>
                        <a:pt x="2684" y="1291"/>
                      </a:cubicBezTo>
                      <a:cubicBezTo>
                        <a:pt x="2697" y="1290"/>
                        <a:pt x="2710" y="1292"/>
                        <a:pt x="2723" y="1292"/>
                      </a:cubicBezTo>
                      <a:cubicBezTo>
                        <a:pt x="2739" y="1292"/>
                        <a:pt x="2755" y="1292"/>
                        <a:pt x="2771" y="1292"/>
                      </a:cubicBezTo>
                      <a:cubicBezTo>
                        <a:pt x="2777" y="1292"/>
                        <a:pt x="2783" y="1292"/>
                        <a:pt x="2790" y="1292"/>
                      </a:cubicBezTo>
                      <a:cubicBezTo>
                        <a:pt x="2809" y="1291"/>
                        <a:pt x="2827" y="1292"/>
                        <a:pt x="2846" y="1291"/>
                      </a:cubicBezTo>
                      <a:cubicBezTo>
                        <a:pt x="2857" y="1291"/>
                        <a:pt x="2869" y="1289"/>
                        <a:pt x="2880" y="1288"/>
                      </a:cubicBezTo>
                      <a:cubicBezTo>
                        <a:pt x="2887" y="1287"/>
                        <a:pt x="2893" y="1288"/>
                        <a:pt x="2900" y="1288"/>
                      </a:cubicBezTo>
                      <a:cubicBezTo>
                        <a:pt x="2906" y="1287"/>
                        <a:pt x="2913" y="1287"/>
                        <a:pt x="2919" y="1287"/>
                      </a:cubicBezTo>
                      <a:cubicBezTo>
                        <a:pt x="2923" y="1287"/>
                        <a:pt x="2926" y="1290"/>
                        <a:pt x="2925" y="1294"/>
                      </a:cubicBezTo>
                      <a:cubicBezTo>
                        <a:pt x="2925" y="1297"/>
                        <a:pt x="2924" y="1299"/>
                        <a:pt x="2920" y="1299"/>
                      </a:cubicBezTo>
                      <a:cubicBezTo>
                        <a:pt x="2912" y="1299"/>
                        <a:pt x="2903" y="1298"/>
                        <a:pt x="2895" y="1298"/>
                      </a:cubicBezTo>
                      <a:cubicBezTo>
                        <a:pt x="2892" y="1298"/>
                        <a:pt x="2889" y="1297"/>
                        <a:pt x="2886" y="1298"/>
                      </a:cubicBezTo>
                      <a:cubicBezTo>
                        <a:pt x="2878" y="1299"/>
                        <a:pt x="2870" y="1299"/>
                        <a:pt x="2862" y="1300"/>
                      </a:cubicBezTo>
                      <a:cubicBezTo>
                        <a:pt x="2855" y="1302"/>
                        <a:pt x="2847" y="1300"/>
                        <a:pt x="2840" y="1301"/>
                      </a:cubicBezTo>
                      <a:cubicBezTo>
                        <a:pt x="2834" y="1302"/>
                        <a:pt x="2827" y="1301"/>
                        <a:pt x="2820" y="1303"/>
                      </a:cubicBezTo>
                      <a:cubicBezTo>
                        <a:pt x="2819" y="1303"/>
                        <a:pt x="2818" y="1303"/>
                        <a:pt x="2817" y="1303"/>
                      </a:cubicBezTo>
                      <a:cubicBezTo>
                        <a:pt x="2812" y="1303"/>
                        <a:pt x="2806" y="1303"/>
                        <a:pt x="2801" y="1303"/>
                      </a:cubicBezTo>
                      <a:cubicBezTo>
                        <a:pt x="2798" y="1303"/>
                        <a:pt x="2795" y="1304"/>
                        <a:pt x="2792" y="1303"/>
                      </a:cubicBezTo>
                      <a:cubicBezTo>
                        <a:pt x="2783" y="1301"/>
                        <a:pt x="2773" y="1302"/>
                        <a:pt x="2764" y="1302"/>
                      </a:cubicBezTo>
                      <a:cubicBezTo>
                        <a:pt x="2753" y="1302"/>
                        <a:pt x="2743" y="1302"/>
                        <a:pt x="2732" y="1301"/>
                      </a:cubicBezTo>
                      <a:cubicBezTo>
                        <a:pt x="2721" y="1301"/>
                        <a:pt x="2710" y="1302"/>
                        <a:pt x="2699" y="1301"/>
                      </a:cubicBezTo>
                      <a:cubicBezTo>
                        <a:pt x="2693" y="1301"/>
                        <a:pt x="2688" y="1301"/>
                        <a:pt x="2682" y="1300"/>
                      </a:cubicBezTo>
                      <a:cubicBezTo>
                        <a:pt x="2680" y="1300"/>
                        <a:pt x="2677" y="1300"/>
                        <a:pt x="2675" y="1300"/>
                      </a:cubicBezTo>
                      <a:cubicBezTo>
                        <a:pt x="2666" y="1301"/>
                        <a:pt x="2657" y="1300"/>
                        <a:pt x="2649" y="1299"/>
                      </a:cubicBezTo>
                      <a:cubicBezTo>
                        <a:pt x="2647" y="1299"/>
                        <a:pt x="2645" y="1299"/>
                        <a:pt x="2643" y="1299"/>
                      </a:cubicBezTo>
                      <a:cubicBezTo>
                        <a:pt x="2632" y="1300"/>
                        <a:pt x="2622" y="1298"/>
                        <a:pt x="2611" y="1299"/>
                      </a:cubicBezTo>
                      <a:cubicBezTo>
                        <a:pt x="2608" y="1299"/>
                        <a:pt x="2606" y="1299"/>
                        <a:pt x="2603" y="1300"/>
                      </a:cubicBezTo>
                      <a:cubicBezTo>
                        <a:pt x="2599" y="1300"/>
                        <a:pt x="2595" y="1299"/>
                        <a:pt x="2591" y="1299"/>
                      </a:cubicBezTo>
                      <a:cubicBezTo>
                        <a:pt x="2580" y="1300"/>
                        <a:pt x="2569" y="1298"/>
                        <a:pt x="2558" y="1300"/>
                      </a:cubicBezTo>
                      <a:cubicBezTo>
                        <a:pt x="2556" y="1300"/>
                        <a:pt x="2553" y="1299"/>
                        <a:pt x="2550" y="1299"/>
                      </a:cubicBezTo>
                      <a:cubicBezTo>
                        <a:pt x="2546" y="1299"/>
                        <a:pt x="2542" y="1300"/>
                        <a:pt x="2537" y="1300"/>
                      </a:cubicBezTo>
                      <a:cubicBezTo>
                        <a:pt x="2531" y="1300"/>
                        <a:pt x="2524" y="1300"/>
                        <a:pt x="2517" y="1300"/>
                      </a:cubicBezTo>
                      <a:cubicBezTo>
                        <a:pt x="2510" y="1299"/>
                        <a:pt x="2502" y="1300"/>
                        <a:pt x="2495" y="1300"/>
                      </a:cubicBezTo>
                      <a:cubicBezTo>
                        <a:pt x="2489" y="1299"/>
                        <a:pt x="2483" y="1299"/>
                        <a:pt x="2477" y="1299"/>
                      </a:cubicBezTo>
                      <a:cubicBezTo>
                        <a:pt x="2468" y="1299"/>
                        <a:pt x="2458" y="1299"/>
                        <a:pt x="2449" y="1298"/>
                      </a:cubicBezTo>
                      <a:cubicBezTo>
                        <a:pt x="2444" y="1298"/>
                        <a:pt x="2440" y="1298"/>
                        <a:pt x="2435" y="1298"/>
                      </a:cubicBezTo>
                      <a:cubicBezTo>
                        <a:pt x="2428" y="1298"/>
                        <a:pt x="2421" y="1299"/>
                        <a:pt x="2414" y="1299"/>
                      </a:cubicBezTo>
                      <a:cubicBezTo>
                        <a:pt x="2411" y="1299"/>
                        <a:pt x="2408" y="1298"/>
                        <a:pt x="2406" y="1298"/>
                      </a:cubicBezTo>
                      <a:cubicBezTo>
                        <a:pt x="2396" y="1298"/>
                        <a:pt x="2387" y="1298"/>
                        <a:pt x="2377" y="1297"/>
                      </a:cubicBezTo>
                      <a:cubicBezTo>
                        <a:pt x="2374" y="1297"/>
                        <a:pt x="2370" y="1297"/>
                        <a:pt x="2367" y="1297"/>
                      </a:cubicBezTo>
                      <a:cubicBezTo>
                        <a:pt x="2363" y="1297"/>
                        <a:pt x="2358" y="1296"/>
                        <a:pt x="2354" y="1296"/>
                      </a:cubicBezTo>
                      <a:cubicBezTo>
                        <a:pt x="2345" y="1297"/>
                        <a:pt x="2337" y="1296"/>
                        <a:pt x="2328" y="1295"/>
                      </a:cubicBezTo>
                      <a:cubicBezTo>
                        <a:pt x="2324" y="1294"/>
                        <a:pt x="2319" y="1294"/>
                        <a:pt x="2314" y="1294"/>
                      </a:cubicBezTo>
                      <a:cubicBezTo>
                        <a:pt x="2307" y="1296"/>
                        <a:pt x="2301" y="1295"/>
                        <a:pt x="2294" y="1294"/>
                      </a:cubicBezTo>
                      <a:cubicBezTo>
                        <a:pt x="2286" y="1294"/>
                        <a:pt x="2278" y="1293"/>
                        <a:pt x="2270" y="1292"/>
                      </a:cubicBezTo>
                      <a:cubicBezTo>
                        <a:pt x="2261" y="1292"/>
                        <a:pt x="2253" y="1291"/>
                        <a:pt x="2244" y="1291"/>
                      </a:cubicBezTo>
                      <a:cubicBezTo>
                        <a:pt x="2240" y="1291"/>
                        <a:pt x="2236" y="1291"/>
                        <a:pt x="2232" y="1293"/>
                      </a:cubicBezTo>
                      <a:cubicBezTo>
                        <a:pt x="2230" y="1293"/>
                        <a:pt x="2230" y="1291"/>
                        <a:pt x="2228" y="1291"/>
                      </a:cubicBezTo>
                      <a:cubicBezTo>
                        <a:pt x="2223" y="1291"/>
                        <a:pt x="2217" y="1290"/>
                        <a:pt x="2212" y="1291"/>
                      </a:cubicBezTo>
                      <a:cubicBezTo>
                        <a:pt x="2206" y="1292"/>
                        <a:pt x="2199" y="1292"/>
                        <a:pt x="2193" y="1292"/>
                      </a:cubicBezTo>
                      <a:cubicBezTo>
                        <a:pt x="2185" y="1292"/>
                        <a:pt x="2177" y="1291"/>
                        <a:pt x="2168" y="1293"/>
                      </a:cubicBezTo>
                      <a:cubicBezTo>
                        <a:pt x="2157" y="1295"/>
                        <a:pt x="2145" y="1292"/>
                        <a:pt x="2133" y="1292"/>
                      </a:cubicBezTo>
                      <a:cubicBezTo>
                        <a:pt x="2123" y="1293"/>
                        <a:pt x="2113" y="1293"/>
                        <a:pt x="2103" y="1294"/>
                      </a:cubicBezTo>
                      <a:cubicBezTo>
                        <a:pt x="2100" y="1294"/>
                        <a:pt x="2096" y="1293"/>
                        <a:pt x="2092" y="1293"/>
                      </a:cubicBezTo>
                      <a:cubicBezTo>
                        <a:pt x="2081" y="1293"/>
                        <a:pt x="2071" y="1293"/>
                        <a:pt x="2060" y="1294"/>
                      </a:cubicBezTo>
                      <a:cubicBezTo>
                        <a:pt x="2053" y="1295"/>
                        <a:pt x="2046" y="1294"/>
                        <a:pt x="2038" y="1294"/>
                      </a:cubicBezTo>
                      <a:cubicBezTo>
                        <a:pt x="2033" y="1295"/>
                        <a:pt x="2027" y="1294"/>
                        <a:pt x="2021" y="1294"/>
                      </a:cubicBezTo>
                      <a:cubicBezTo>
                        <a:pt x="2004" y="1294"/>
                        <a:pt x="1988" y="1293"/>
                        <a:pt x="1971" y="1295"/>
                      </a:cubicBezTo>
                      <a:cubicBezTo>
                        <a:pt x="1965" y="1296"/>
                        <a:pt x="1959" y="1295"/>
                        <a:pt x="1952" y="1295"/>
                      </a:cubicBezTo>
                      <a:cubicBezTo>
                        <a:pt x="1943" y="1293"/>
                        <a:pt x="1933" y="1294"/>
                        <a:pt x="1923" y="1294"/>
                      </a:cubicBezTo>
                      <a:cubicBezTo>
                        <a:pt x="1919" y="1294"/>
                        <a:pt x="1914" y="1295"/>
                        <a:pt x="1910" y="1295"/>
                      </a:cubicBezTo>
                      <a:cubicBezTo>
                        <a:pt x="1902" y="1295"/>
                        <a:pt x="1893" y="1295"/>
                        <a:pt x="1885" y="1295"/>
                      </a:cubicBezTo>
                      <a:cubicBezTo>
                        <a:pt x="1874" y="1295"/>
                        <a:pt x="1862" y="1296"/>
                        <a:pt x="1851" y="1296"/>
                      </a:cubicBezTo>
                      <a:cubicBezTo>
                        <a:pt x="1847" y="1296"/>
                        <a:pt x="1843" y="1295"/>
                        <a:pt x="1839" y="1295"/>
                      </a:cubicBezTo>
                      <a:cubicBezTo>
                        <a:pt x="1826" y="1296"/>
                        <a:pt x="1813" y="1295"/>
                        <a:pt x="1799" y="1295"/>
                      </a:cubicBezTo>
                      <a:cubicBezTo>
                        <a:pt x="1789" y="1295"/>
                        <a:pt x="1778" y="1294"/>
                        <a:pt x="1767" y="1294"/>
                      </a:cubicBezTo>
                      <a:cubicBezTo>
                        <a:pt x="1758" y="1293"/>
                        <a:pt x="1749" y="1293"/>
                        <a:pt x="1740" y="1293"/>
                      </a:cubicBezTo>
                      <a:cubicBezTo>
                        <a:pt x="1732" y="1292"/>
                        <a:pt x="1724" y="1292"/>
                        <a:pt x="1716" y="1291"/>
                      </a:cubicBezTo>
                      <a:cubicBezTo>
                        <a:pt x="1713" y="1291"/>
                        <a:pt x="1711" y="1294"/>
                        <a:pt x="1708" y="1293"/>
                      </a:cubicBezTo>
                      <a:cubicBezTo>
                        <a:pt x="1701" y="1292"/>
                        <a:pt x="1694" y="1291"/>
                        <a:pt x="1686" y="1290"/>
                      </a:cubicBezTo>
                      <a:cubicBezTo>
                        <a:pt x="1680" y="1290"/>
                        <a:pt x="1675" y="1289"/>
                        <a:pt x="1669" y="1289"/>
                      </a:cubicBezTo>
                      <a:cubicBezTo>
                        <a:pt x="1659" y="1289"/>
                        <a:pt x="1649" y="1289"/>
                        <a:pt x="1639" y="1288"/>
                      </a:cubicBezTo>
                      <a:cubicBezTo>
                        <a:pt x="1627" y="1288"/>
                        <a:pt x="1615" y="1288"/>
                        <a:pt x="1603" y="1288"/>
                      </a:cubicBezTo>
                      <a:cubicBezTo>
                        <a:pt x="1601" y="1288"/>
                        <a:pt x="1600" y="1288"/>
                        <a:pt x="1599" y="1288"/>
                      </a:cubicBezTo>
                      <a:cubicBezTo>
                        <a:pt x="1597" y="1288"/>
                        <a:pt x="1594" y="1288"/>
                        <a:pt x="1592" y="1288"/>
                      </a:cubicBezTo>
                      <a:cubicBezTo>
                        <a:pt x="1588" y="1288"/>
                        <a:pt x="1584" y="1288"/>
                        <a:pt x="1580" y="1288"/>
                      </a:cubicBezTo>
                      <a:cubicBezTo>
                        <a:pt x="1567" y="1287"/>
                        <a:pt x="1555" y="1286"/>
                        <a:pt x="1542" y="1286"/>
                      </a:cubicBezTo>
                      <a:cubicBezTo>
                        <a:pt x="1530" y="1286"/>
                        <a:pt x="1518" y="1286"/>
                        <a:pt x="1506" y="1286"/>
                      </a:cubicBezTo>
                      <a:cubicBezTo>
                        <a:pt x="1497" y="1285"/>
                        <a:pt x="1489" y="1286"/>
                        <a:pt x="1481" y="1287"/>
                      </a:cubicBezTo>
                      <a:cubicBezTo>
                        <a:pt x="1476" y="1287"/>
                        <a:pt x="1471" y="1287"/>
                        <a:pt x="1465" y="1287"/>
                      </a:cubicBezTo>
                      <a:cubicBezTo>
                        <a:pt x="1453" y="1287"/>
                        <a:pt x="1440" y="1286"/>
                        <a:pt x="1427" y="1286"/>
                      </a:cubicBezTo>
                      <a:cubicBezTo>
                        <a:pt x="1423" y="1286"/>
                        <a:pt x="1418" y="1287"/>
                        <a:pt x="1414" y="1287"/>
                      </a:cubicBezTo>
                      <a:cubicBezTo>
                        <a:pt x="1412" y="1287"/>
                        <a:pt x="1411" y="1288"/>
                        <a:pt x="1410" y="1287"/>
                      </a:cubicBezTo>
                      <a:cubicBezTo>
                        <a:pt x="1401" y="1284"/>
                        <a:pt x="1392" y="1287"/>
                        <a:pt x="1384" y="1286"/>
                      </a:cubicBezTo>
                      <a:cubicBezTo>
                        <a:pt x="1378" y="1285"/>
                        <a:pt x="1373" y="1285"/>
                        <a:pt x="1368" y="1285"/>
                      </a:cubicBezTo>
                      <a:cubicBezTo>
                        <a:pt x="1359" y="1285"/>
                        <a:pt x="1350" y="1286"/>
                        <a:pt x="1340" y="1285"/>
                      </a:cubicBezTo>
                      <a:cubicBezTo>
                        <a:pt x="1327" y="1284"/>
                        <a:pt x="1314" y="1286"/>
                        <a:pt x="1301" y="1285"/>
                      </a:cubicBezTo>
                      <a:cubicBezTo>
                        <a:pt x="1296" y="1285"/>
                        <a:pt x="1292" y="1285"/>
                        <a:pt x="1287" y="1285"/>
                      </a:cubicBezTo>
                      <a:cubicBezTo>
                        <a:pt x="1287" y="1285"/>
                        <a:pt x="1287" y="1285"/>
                        <a:pt x="1287" y="1285"/>
                      </a:cubicBezTo>
                      <a:cubicBezTo>
                        <a:pt x="1275" y="1287"/>
                        <a:pt x="1263" y="1284"/>
                        <a:pt x="1251" y="1285"/>
                      </a:cubicBezTo>
                      <a:cubicBezTo>
                        <a:pt x="1243" y="1285"/>
                        <a:pt x="1235" y="1286"/>
                        <a:pt x="1227" y="1286"/>
                      </a:cubicBezTo>
                      <a:cubicBezTo>
                        <a:pt x="1221" y="1286"/>
                        <a:pt x="1214" y="1286"/>
                        <a:pt x="1207" y="1285"/>
                      </a:cubicBezTo>
                      <a:cubicBezTo>
                        <a:pt x="1203" y="1285"/>
                        <a:pt x="1199" y="1286"/>
                        <a:pt x="1195" y="1286"/>
                      </a:cubicBezTo>
                      <a:cubicBezTo>
                        <a:pt x="1185" y="1286"/>
                        <a:pt x="1176" y="1286"/>
                        <a:pt x="1166" y="1285"/>
                      </a:cubicBezTo>
                      <a:cubicBezTo>
                        <a:pt x="1164" y="1285"/>
                        <a:pt x="1162" y="1286"/>
                        <a:pt x="1159" y="1286"/>
                      </a:cubicBezTo>
                      <a:cubicBezTo>
                        <a:pt x="1155" y="1286"/>
                        <a:pt x="1151" y="1286"/>
                        <a:pt x="1148" y="1286"/>
                      </a:cubicBezTo>
                      <a:cubicBezTo>
                        <a:pt x="1141" y="1286"/>
                        <a:pt x="1134" y="1286"/>
                        <a:pt x="1127" y="1286"/>
                      </a:cubicBezTo>
                      <a:cubicBezTo>
                        <a:pt x="1121" y="1286"/>
                        <a:pt x="1116" y="1286"/>
                        <a:pt x="1110" y="1286"/>
                      </a:cubicBezTo>
                      <a:cubicBezTo>
                        <a:pt x="1101" y="1286"/>
                        <a:pt x="1092" y="1287"/>
                        <a:pt x="1083" y="1287"/>
                      </a:cubicBezTo>
                      <a:cubicBezTo>
                        <a:pt x="1077" y="1287"/>
                        <a:pt x="1072" y="1287"/>
                        <a:pt x="1066" y="1287"/>
                      </a:cubicBezTo>
                      <a:cubicBezTo>
                        <a:pt x="1064" y="1287"/>
                        <a:pt x="1062" y="1287"/>
                        <a:pt x="1060" y="1287"/>
                      </a:cubicBezTo>
                      <a:cubicBezTo>
                        <a:pt x="1058" y="1287"/>
                        <a:pt x="1056" y="1288"/>
                        <a:pt x="1054" y="1288"/>
                      </a:cubicBezTo>
                      <a:cubicBezTo>
                        <a:pt x="1048" y="1288"/>
                        <a:pt x="1041" y="1288"/>
                        <a:pt x="1035" y="1288"/>
                      </a:cubicBezTo>
                      <a:cubicBezTo>
                        <a:pt x="1029" y="1287"/>
                        <a:pt x="1024" y="1287"/>
                        <a:pt x="1018" y="1287"/>
                      </a:cubicBezTo>
                      <a:cubicBezTo>
                        <a:pt x="1008" y="1288"/>
                        <a:pt x="999" y="1287"/>
                        <a:pt x="989" y="1289"/>
                      </a:cubicBezTo>
                      <a:cubicBezTo>
                        <a:pt x="987" y="1290"/>
                        <a:pt x="983" y="1288"/>
                        <a:pt x="981" y="1288"/>
                      </a:cubicBezTo>
                      <a:cubicBezTo>
                        <a:pt x="971" y="1289"/>
                        <a:pt x="962" y="1289"/>
                        <a:pt x="953" y="1289"/>
                      </a:cubicBezTo>
                      <a:cubicBezTo>
                        <a:pt x="943" y="1290"/>
                        <a:pt x="932" y="1290"/>
                        <a:pt x="921" y="1290"/>
                      </a:cubicBezTo>
                      <a:cubicBezTo>
                        <a:pt x="911" y="1291"/>
                        <a:pt x="900" y="1291"/>
                        <a:pt x="890" y="1292"/>
                      </a:cubicBezTo>
                      <a:cubicBezTo>
                        <a:pt x="885" y="1292"/>
                        <a:pt x="880" y="1292"/>
                        <a:pt x="875" y="1293"/>
                      </a:cubicBezTo>
                      <a:cubicBezTo>
                        <a:pt x="869" y="1293"/>
                        <a:pt x="863" y="1294"/>
                        <a:pt x="857" y="1294"/>
                      </a:cubicBezTo>
                      <a:cubicBezTo>
                        <a:pt x="845" y="1294"/>
                        <a:pt x="833" y="1295"/>
                        <a:pt x="821" y="1295"/>
                      </a:cubicBezTo>
                      <a:cubicBezTo>
                        <a:pt x="805" y="1296"/>
                        <a:pt x="788" y="1297"/>
                        <a:pt x="772" y="1298"/>
                      </a:cubicBezTo>
                      <a:cubicBezTo>
                        <a:pt x="764" y="1298"/>
                        <a:pt x="757" y="1297"/>
                        <a:pt x="749" y="1297"/>
                      </a:cubicBezTo>
                      <a:cubicBezTo>
                        <a:pt x="740" y="1298"/>
                        <a:pt x="730" y="1298"/>
                        <a:pt x="721" y="1298"/>
                      </a:cubicBezTo>
                      <a:cubicBezTo>
                        <a:pt x="708" y="1299"/>
                        <a:pt x="696" y="1299"/>
                        <a:pt x="683" y="1299"/>
                      </a:cubicBezTo>
                      <a:cubicBezTo>
                        <a:pt x="680" y="1299"/>
                        <a:pt x="676" y="1298"/>
                        <a:pt x="673" y="1298"/>
                      </a:cubicBezTo>
                      <a:cubicBezTo>
                        <a:pt x="667" y="1299"/>
                        <a:pt x="661" y="1299"/>
                        <a:pt x="655" y="1299"/>
                      </a:cubicBezTo>
                      <a:cubicBezTo>
                        <a:pt x="648" y="1299"/>
                        <a:pt x="642" y="1299"/>
                        <a:pt x="635" y="1298"/>
                      </a:cubicBezTo>
                      <a:cubicBezTo>
                        <a:pt x="623" y="1298"/>
                        <a:pt x="612" y="1297"/>
                        <a:pt x="601" y="1298"/>
                      </a:cubicBezTo>
                      <a:cubicBezTo>
                        <a:pt x="595" y="1299"/>
                        <a:pt x="589" y="1298"/>
                        <a:pt x="583" y="1298"/>
                      </a:cubicBezTo>
                      <a:cubicBezTo>
                        <a:pt x="576" y="1298"/>
                        <a:pt x="568" y="1298"/>
                        <a:pt x="561" y="1299"/>
                      </a:cubicBezTo>
                      <a:cubicBezTo>
                        <a:pt x="560" y="1299"/>
                        <a:pt x="559" y="1298"/>
                        <a:pt x="558" y="1298"/>
                      </a:cubicBezTo>
                      <a:cubicBezTo>
                        <a:pt x="546" y="1298"/>
                        <a:pt x="534" y="1298"/>
                        <a:pt x="523" y="1297"/>
                      </a:cubicBezTo>
                      <a:cubicBezTo>
                        <a:pt x="517" y="1297"/>
                        <a:pt x="512" y="1296"/>
                        <a:pt x="506" y="1296"/>
                      </a:cubicBezTo>
                      <a:cubicBezTo>
                        <a:pt x="501" y="1296"/>
                        <a:pt x="496" y="1296"/>
                        <a:pt x="491" y="1296"/>
                      </a:cubicBezTo>
                      <a:cubicBezTo>
                        <a:pt x="474" y="1296"/>
                        <a:pt x="456" y="1295"/>
                        <a:pt x="438" y="1295"/>
                      </a:cubicBezTo>
                      <a:cubicBezTo>
                        <a:pt x="424" y="1295"/>
                        <a:pt x="409" y="1296"/>
                        <a:pt x="394" y="1296"/>
                      </a:cubicBezTo>
                      <a:cubicBezTo>
                        <a:pt x="373" y="1297"/>
                        <a:pt x="352" y="1297"/>
                        <a:pt x="331" y="1297"/>
                      </a:cubicBezTo>
                      <a:cubicBezTo>
                        <a:pt x="319" y="1297"/>
                        <a:pt x="308" y="1299"/>
                        <a:pt x="296" y="1298"/>
                      </a:cubicBezTo>
                      <a:cubicBezTo>
                        <a:pt x="284" y="1298"/>
                        <a:pt x="273" y="1299"/>
                        <a:pt x="261" y="1299"/>
                      </a:cubicBezTo>
                      <a:cubicBezTo>
                        <a:pt x="257" y="1299"/>
                        <a:pt x="253" y="1300"/>
                        <a:pt x="249" y="1300"/>
                      </a:cubicBezTo>
                      <a:cubicBezTo>
                        <a:pt x="237" y="1301"/>
                        <a:pt x="225" y="1301"/>
                        <a:pt x="212" y="1301"/>
                      </a:cubicBezTo>
                      <a:cubicBezTo>
                        <a:pt x="206" y="1301"/>
                        <a:pt x="199" y="1302"/>
                        <a:pt x="192" y="1302"/>
                      </a:cubicBezTo>
                      <a:cubicBezTo>
                        <a:pt x="184" y="1303"/>
                        <a:pt x="176" y="1304"/>
                        <a:pt x="168" y="1304"/>
                      </a:cubicBezTo>
                      <a:cubicBezTo>
                        <a:pt x="162" y="1304"/>
                        <a:pt x="155" y="1304"/>
                        <a:pt x="149" y="1304"/>
                      </a:cubicBezTo>
                      <a:close/>
                      <a:moveTo>
                        <a:pt x="644" y="1288"/>
                      </a:moveTo>
                      <a:cubicBezTo>
                        <a:pt x="646" y="1281"/>
                        <a:pt x="645" y="1275"/>
                        <a:pt x="644" y="1268"/>
                      </a:cubicBezTo>
                      <a:cubicBezTo>
                        <a:pt x="644" y="1250"/>
                        <a:pt x="643" y="1231"/>
                        <a:pt x="643" y="1213"/>
                      </a:cubicBezTo>
                      <a:cubicBezTo>
                        <a:pt x="643" y="1198"/>
                        <a:pt x="643" y="1183"/>
                        <a:pt x="643" y="1168"/>
                      </a:cubicBezTo>
                      <a:cubicBezTo>
                        <a:pt x="643" y="1155"/>
                        <a:pt x="643" y="1142"/>
                        <a:pt x="643" y="1128"/>
                      </a:cubicBezTo>
                      <a:cubicBezTo>
                        <a:pt x="643" y="1122"/>
                        <a:pt x="643" y="1115"/>
                        <a:pt x="643" y="1109"/>
                      </a:cubicBezTo>
                      <a:cubicBezTo>
                        <a:pt x="642" y="1102"/>
                        <a:pt x="644" y="1096"/>
                        <a:pt x="640" y="1090"/>
                      </a:cubicBezTo>
                      <a:cubicBezTo>
                        <a:pt x="642" y="1085"/>
                        <a:pt x="639" y="1081"/>
                        <a:pt x="639" y="1077"/>
                      </a:cubicBezTo>
                      <a:cubicBezTo>
                        <a:pt x="639" y="1064"/>
                        <a:pt x="639" y="1052"/>
                        <a:pt x="639" y="1039"/>
                      </a:cubicBezTo>
                      <a:cubicBezTo>
                        <a:pt x="639" y="1037"/>
                        <a:pt x="638" y="1035"/>
                        <a:pt x="639" y="1032"/>
                      </a:cubicBezTo>
                      <a:cubicBezTo>
                        <a:pt x="640" y="1020"/>
                        <a:pt x="640" y="1007"/>
                        <a:pt x="641" y="994"/>
                      </a:cubicBezTo>
                      <a:cubicBezTo>
                        <a:pt x="643" y="981"/>
                        <a:pt x="642" y="968"/>
                        <a:pt x="643" y="954"/>
                      </a:cubicBezTo>
                      <a:cubicBezTo>
                        <a:pt x="643" y="949"/>
                        <a:pt x="641" y="943"/>
                        <a:pt x="641" y="937"/>
                      </a:cubicBezTo>
                      <a:cubicBezTo>
                        <a:pt x="642" y="919"/>
                        <a:pt x="642" y="901"/>
                        <a:pt x="643" y="883"/>
                      </a:cubicBezTo>
                      <a:cubicBezTo>
                        <a:pt x="643" y="866"/>
                        <a:pt x="644" y="849"/>
                        <a:pt x="644" y="832"/>
                      </a:cubicBezTo>
                      <a:cubicBezTo>
                        <a:pt x="645" y="828"/>
                        <a:pt x="645" y="827"/>
                        <a:pt x="649" y="827"/>
                      </a:cubicBezTo>
                      <a:cubicBezTo>
                        <a:pt x="655" y="826"/>
                        <a:pt x="661" y="826"/>
                        <a:pt x="666" y="826"/>
                      </a:cubicBezTo>
                      <a:cubicBezTo>
                        <a:pt x="672" y="826"/>
                        <a:pt x="679" y="826"/>
                        <a:pt x="685" y="826"/>
                      </a:cubicBezTo>
                      <a:cubicBezTo>
                        <a:pt x="693" y="825"/>
                        <a:pt x="702" y="825"/>
                        <a:pt x="711" y="825"/>
                      </a:cubicBezTo>
                      <a:cubicBezTo>
                        <a:pt x="717" y="825"/>
                        <a:pt x="723" y="825"/>
                        <a:pt x="729" y="825"/>
                      </a:cubicBezTo>
                      <a:cubicBezTo>
                        <a:pt x="738" y="825"/>
                        <a:pt x="748" y="825"/>
                        <a:pt x="758" y="825"/>
                      </a:cubicBezTo>
                      <a:cubicBezTo>
                        <a:pt x="774" y="825"/>
                        <a:pt x="789" y="825"/>
                        <a:pt x="805" y="825"/>
                      </a:cubicBezTo>
                      <a:cubicBezTo>
                        <a:pt x="812" y="825"/>
                        <a:pt x="820" y="823"/>
                        <a:pt x="828" y="825"/>
                      </a:cubicBezTo>
                      <a:cubicBezTo>
                        <a:pt x="829" y="825"/>
                        <a:pt x="829" y="825"/>
                        <a:pt x="830" y="825"/>
                      </a:cubicBezTo>
                      <a:cubicBezTo>
                        <a:pt x="836" y="825"/>
                        <a:pt x="842" y="825"/>
                        <a:pt x="848" y="825"/>
                      </a:cubicBezTo>
                      <a:cubicBezTo>
                        <a:pt x="857" y="825"/>
                        <a:pt x="866" y="825"/>
                        <a:pt x="875" y="825"/>
                      </a:cubicBezTo>
                      <a:cubicBezTo>
                        <a:pt x="880" y="825"/>
                        <a:pt x="884" y="825"/>
                        <a:pt x="889" y="825"/>
                      </a:cubicBezTo>
                      <a:cubicBezTo>
                        <a:pt x="895" y="826"/>
                        <a:pt x="901" y="826"/>
                        <a:pt x="907" y="826"/>
                      </a:cubicBezTo>
                      <a:cubicBezTo>
                        <a:pt x="916" y="826"/>
                        <a:pt x="925" y="825"/>
                        <a:pt x="933" y="825"/>
                      </a:cubicBezTo>
                      <a:cubicBezTo>
                        <a:pt x="941" y="825"/>
                        <a:pt x="950" y="824"/>
                        <a:pt x="958" y="824"/>
                      </a:cubicBezTo>
                      <a:cubicBezTo>
                        <a:pt x="964" y="824"/>
                        <a:pt x="971" y="822"/>
                        <a:pt x="976" y="826"/>
                      </a:cubicBezTo>
                      <a:cubicBezTo>
                        <a:pt x="979" y="825"/>
                        <a:pt x="981" y="824"/>
                        <a:pt x="983" y="824"/>
                      </a:cubicBezTo>
                      <a:cubicBezTo>
                        <a:pt x="986" y="825"/>
                        <a:pt x="989" y="827"/>
                        <a:pt x="992" y="828"/>
                      </a:cubicBezTo>
                      <a:cubicBezTo>
                        <a:pt x="991" y="829"/>
                        <a:pt x="991" y="830"/>
                        <a:pt x="990" y="830"/>
                      </a:cubicBezTo>
                      <a:cubicBezTo>
                        <a:pt x="987" y="832"/>
                        <a:pt x="987" y="836"/>
                        <a:pt x="987" y="839"/>
                      </a:cubicBezTo>
                      <a:cubicBezTo>
                        <a:pt x="988" y="849"/>
                        <a:pt x="988" y="858"/>
                        <a:pt x="989" y="868"/>
                      </a:cubicBezTo>
                      <a:cubicBezTo>
                        <a:pt x="989" y="876"/>
                        <a:pt x="990" y="885"/>
                        <a:pt x="990" y="893"/>
                      </a:cubicBezTo>
                      <a:cubicBezTo>
                        <a:pt x="990" y="896"/>
                        <a:pt x="991" y="899"/>
                        <a:pt x="991" y="902"/>
                      </a:cubicBezTo>
                      <a:cubicBezTo>
                        <a:pt x="991" y="906"/>
                        <a:pt x="991" y="910"/>
                        <a:pt x="991" y="914"/>
                      </a:cubicBezTo>
                      <a:cubicBezTo>
                        <a:pt x="991" y="918"/>
                        <a:pt x="991" y="922"/>
                        <a:pt x="991" y="927"/>
                      </a:cubicBezTo>
                      <a:cubicBezTo>
                        <a:pt x="991" y="934"/>
                        <a:pt x="990" y="941"/>
                        <a:pt x="990" y="948"/>
                      </a:cubicBezTo>
                      <a:cubicBezTo>
                        <a:pt x="990" y="962"/>
                        <a:pt x="988" y="976"/>
                        <a:pt x="989" y="990"/>
                      </a:cubicBezTo>
                      <a:cubicBezTo>
                        <a:pt x="990" y="1007"/>
                        <a:pt x="990" y="1025"/>
                        <a:pt x="990" y="1042"/>
                      </a:cubicBezTo>
                      <a:cubicBezTo>
                        <a:pt x="991" y="1058"/>
                        <a:pt x="991" y="1075"/>
                        <a:pt x="991" y="1091"/>
                      </a:cubicBezTo>
                      <a:cubicBezTo>
                        <a:pt x="991" y="1110"/>
                        <a:pt x="992" y="1128"/>
                        <a:pt x="992" y="1146"/>
                      </a:cubicBezTo>
                      <a:cubicBezTo>
                        <a:pt x="992" y="1148"/>
                        <a:pt x="992" y="1150"/>
                        <a:pt x="992" y="1151"/>
                      </a:cubicBezTo>
                      <a:cubicBezTo>
                        <a:pt x="993" y="1162"/>
                        <a:pt x="993" y="1173"/>
                        <a:pt x="993" y="1184"/>
                      </a:cubicBezTo>
                      <a:cubicBezTo>
                        <a:pt x="993" y="1192"/>
                        <a:pt x="992" y="1201"/>
                        <a:pt x="992" y="1209"/>
                      </a:cubicBezTo>
                      <a:cubicBezTo>
                        <a:pt x="992" y="1228"/>
                        <a:pt x="991" y="1247"/>
                        <a:pt x="991" y="1266"/>
                      </a:cubicBezTo>
                      <a:cubicBezTo>
                        <a:pt x="991" y="1269"/>
                        <a:pt x="991" y="1273"/>
                        <a:pt x="991" y="1277"/>
                      </a:cubicBezTo>
                      <a:cubicBezTo>
                        <a:pt x="993" y="1277"/>
                        <a:pt x="994" y="1278"/>
                        <a:pt x="996" y="1278"/>
                      </a:cubicBezTo>
                      <a:cubicBezTo>
                        <a:pt x="1011" y="1278"/>
                        <a:pt x="1026" y="1278"/>
                        <a:pt x="1041" y="1277"/>
                      </a:cubicBezTo>
                      <a:cubicBezTo>
                        <a:pt x="1068" y="1277"/>
                        <a:pt x="1095" y="1276"/>
                        <a:pt x="1122" y="1276"/>
                      </a:cubicBezTo>
                      <a:cubicBezTo>
                        <a:pt x="1133" y="1275"/>
                        <a:pt x="1143" y="1275"/>
                        <a:pt x="1154" y="1275"/>
                      </a:cubicBezTo>
                      <a:cubicBezTo>
                        <a:pt x="1168" y="1275"/>
                        <a:pt x="1183" y="1275"/>
                        <a:pt x="1197" y="1275"/>
                      </a:cubicBezTo>
                      <a:cubicBezTo>
                        <a:pt x="1206" y="1275"/>
                        <a:pt x="1215" y="1275"/>
                        <a:pt x="1224" y="1275"/>
                      </a:cubicBezTo>
                      <a:cubicBezTo>
                        <a:pt x="1234" y="1275"/>
                        <a:pt x="1244" y="1275"/>
                        <a:pt x="1254" y="1274"/>
                      </a:cubicBezTo>
                      <a:cubicBezTo>
                        <a:pt x="1263" y="1274"/>
                        <a:pt x="1271" y="1274"/>
                        <a:pt x="1280" y="1274"/>
                      </a:cubicBezTo>
                      <a:cubicBezTo>
                        <a:pt x="1294" y="1275"/>
                        <a:pt x="1308" y="1275"/>
                        <a:pt x="1322" y="1275"/>
                      </a:cubicBezTo>
                      <a:cubicBezTo>
                        <a:pt x="1329" y="1275"/>
                        <a:pt x="1336" y="1275"/>
                        <a:pt x="1342" y="1275"/>
                      </a:cubicBezTo>
                      <a:cubicBezTo>
                        <a:pt x="1352" y="1275"/>
                        <a:pt x="1361" y="1275"/>
                        <a:pt x="1370" y="1275"/>
                      </a:cubicBezTo>
                      <a:cubicBezTo>
                        <a:pt x="1376" y="1275"/>
                        <a:pt x="1382" y="1274"/>
                        <a:pt x="1388" y="1275"/>
                      </a:cubicBezTo>
                      <a:cubicBezTo>
                        <a:pt x="1395" y="1275"/>
                        <a:pt x="1402" y="1275"/>
                        <a:pt x="1408" y="1275"/>
                      </a:cubicBezTo>
                      <a:cubicBezTo>
                        <a:pt x="1410" y="1275"/>
                        <a:pt x="1411" y="1275"/>
                        <a:pt x="1412" y="1275"/>
                      </a:cubicBezTo>
                      <a:cubicBezTo>
                        <a:pt x="1413" y="1271"/>
                        <a:pt x="1414" y="1268"/>
                        <a:pt x="1414" y="1265"/>
                      </a:cubicBezTo>
                      <a:cubicBezTo>
                        <a:pt x="1415" y="1250"/>
                        <a:pt x="1415" y="1236"/>
                        <a:pt x="1416" y="1222"/>
                      </a:cubicBezTo>
                      <a:cubicBezTo>
                        <a:pt x="1416" y="1204"/>
                        <a:pt x="1417" y="1186"/>
                        <a:pt x="1417" y="1168"/>
                      </a:cubicBezTo>
                      <a:cubicBezTo>
                        <a:pt x="1417" y="1164"/>
                        <a:pt x="1417" y="1160"/>
                        <a:pt x="1417" y="1156"/>
                      </a:cubicBezTo>
                      <a:cubicBezTo>
                        <a:pt x="1418" y="1148"/>
                        <a:pt x="1418" y="1139"/>
                        <a:pt x="1418" y="1131"/>
                      </a:cubicBezTo>
                      <a:cubicBezTo>
                        <a:pt x="1418" y="1117"/>
                        <a:pt x="1418" y="1103"/>
                        <a:pt x="1418" y="1088"/>
                      </a:cubicBezTo>
                      <a:cubicBezTo>
                        <a:pt x="1418" y="1077"/>
                        <a:pt x="1418" y="1065"/>
                        <a:pt x="1418" y="1054"/>
                      </a:cubicBezTo>
                      <a:cubicBezTo>
                        <a:pt x="1418" y="1038"/>
                        <a:pt x="1417" y="1023"/>
                        <a:pt x="1417" y="1007"/>
                      </a:cubicBezTo>
                      <a:cubicBezTo>
                        <a:pt x="1417" y="987"/>
                        <a:pt x="1418" y="966"/>
                        <a:pt x="1419" y="945"/>
                      </a:cubicBezTo>
                      <a:cubicBezTo>
                        <a:pt x="1419" y="932"/>
                        <a:pt x="1419" y="920"/>
                        <a:pt x="1419" y="907"/>
                      </a:cubicBezTo>
                      <a:cubicBezTo>
                        <a:pt x="1419" y="893"/>
                        <a:pt x="1419" y="879"/>
                        <a:pt x="1419" y="866"/>
                      </a:cubicBezTo>
                      <a:cubicBezTo>
                        <a:pt x="1420" y="853"/>
                        <a:pt x="1420" y="841"/>
                        <a:pt x="1421" y="829"/>
                      </a:cubicBezTo>
                      <a:cubicBezTo>
                        <a:pt x="1421" y="821"/>
                        <a:pt x="1422" y="814"/>
                        <a:pt x="1422" y="807"/>
                      </a:cubicBezTo>
                      <a:cubicBezTo>
                        <a:pt x="1423" y="797"/>
                        <a:pt x="1423" y="787"/>
                        <a:pt x="1423" y="777"/>
                      </a:cubicBezTo>
                      <a:cubicBezTo>
                        <a:pt x="1424" y="771"/>
                        <a:pt x="1424" y="764"/>
                        <a:pt x="1424" y="758"/>
                      </a:cubicBezTo>
                      <a:cubicBezTo>
                        <a:pt x="1425" y="750"/>
                        <a:pt x="1425" y="742"/>
                        <a:pt x="1426" y="734"/>
                      </a:cubicBezTo>
                      <a:cubicBezTo>
                        <a:pt x="1427" y="724"/>
                        <a:pt x="1427" y="715"/>
                        <a:pt x="1428" y="706"/>
                      </a:cubicBezTo>
                      <a:cubicBezTo>
                        <a:pt x="1428" y="700"/>
                        <a:pt x="1428" y="694"/>
                        <a:pt x="1429" y="689"/>
                      </a:cubicBezTo>
                      <a:cubicBezTo>
                        <a:pt x="1430" y="680"/>
                        <a:pt x="1431" y="670"/>
                        <a:pt x="1432" y="661"/>
                      </a:cubicBezTo>
                      <a:cubicBezTo>
                        <a:pt x="1433" y="644"/>
                        <a:pt x="1434" y="627"/>
                        <a:pt x="1436" y="610"/>
                      </a:cubicBezTo>
                      <a:cubicBezTo>
                        <a:pt x="1437" y="602"/>
                        <a:pt x="1437" y="595"/>
                        <a:pt x="1438" y="588"/>
                      </a:cubicBezTo>
                      <a:cubicBezTo>
                        <a:pt x="1439" y="581"/>
                        <a:pt x="1438" y="574"/>
                        <a:pt x="1437" y="567"/>
                      </a:cubicBezTo>
                      <a:cubicBezTo>
                        <a:pt x="1437" y="554"/>
                        <a:pt x="1437" y="541"/>
                        <a:pt x="1437" y="529"/>
                      </a:cubicBezTo>
                      <a:cubicBezTo>
                        <a:pt x="1437" y="509"/>
                        <a:pt x="1437" y="488"/>
                        <a:pt x="1437" y="468"/>
                      </a:cubicBezTo>
                      <a:cubicBezTo>
                        <a:pt x="1437" y="465"/>
                        <a:pt x="1437" y="461"/>
                        <a:pt x="1437" y="457"/>
                      </a:cubicBezTo>
                      <a:cubicBezTo>
                        <a:pt x="1437" y="438"/>
                        <a:pt x="1438" y="420"/>
                        <a:pt x="1437" y="402"/>
                      </a:cubicBezTo>
                      <a:cubicBezTo>
                        <a:pt x="1437" y="390"/>
                        <a:pt x="1438" y="379"/>
                        <a:pt x="1436" y="368"/>
                      </a:cubicBezTo>
                      <a:cubicBezTo>
                        <a:pt x="1436" y="363"/>
                        <a:pt x="1437" y="358"/>
                        <a:pt x="1437" y="353"/>
                      </a:cubicBezTo>
                      <a:cubicBezTo>
                        <a:pt x="1437" y="347"/>
                        <a:pt x="1436" y="341"/>
                        <a:pt x="1436" y="335"/>
                      </a:cubicBezTo>
                      <a:cubicBezTo>
                        <a:pt x="1436" y="324"/>
                        <a:pt x="1436" y="313"/>
                        <a:pt x="1436" y="302"/>
                      </a:cubicBezTo>
                      <a:cubicBezTo>
                        <a:pt x="1436" y="293"/>
                        <a:pt x="1435" y="284"/>
                        <a:pt x="1435" y="274"/>
                      </a:cubicBezTo>
                      <a:cubicBezTo>
                        <a:pt x="1435" y="266"/>
                        <a:pt x="1434" y="259"/>
                        <a:pt x="1434" y="251"/>
                      </a:cubicBezTo>
                      <a:cubicBezTo>
                        <a:pt x="1434" y="246"/>
                        <a:pt x="1433" y="241"/>
                        <a:pt x="1434" y="236"/>
                      </a:cubicBezTo>
                      <a:cubicBezTo>
                        <a:pt x="1435" y="229"/>
                        <a:pt x="1435" y="223"/>
                        <a:pt x="1433" y="217"/>
                      </a:cubicBezTo>
                      <a:cubicBezTo>
                        <a:pt x="1432" y="212"/>
                        <a:pt x="1432" y="208"/>
                        <a:pt x="1431" y="204"/>
                      </a:cubicBezTo>
                      <a:cubicBezTo>
                        <a:pt x="1425" y="202"/>
                        <a:pt x="1419" y="199"/>
                        <a:pt x="1414" y="197"/>
                      </a:cubicBezTo>
                      <a:cubicBezTo>
                        <a:pt x="1413" y="197"/>
                        <a:pt x="1412" y="197"/>
                        <a:pt x="1411" y="197"/>
                      </a:cubicBezTo>
                      <a:cubicBezTo>
                        <a:pt x="1407" y="196"/>
                        <a:pt x="1403" y="196"/>
                        <a:pt x="1398" y="195"/>
                      </a:cubicBezTo>
                      <a:cubicBezTo>
                        <a:pt x="1388" y="193"/>
                        <a:pt x="1378" y="192"/>
                        <a:pt x="1369" y="187"/>
                      </a:cubicBezTo>
                      <a:cubicBezTo>
                        <a:pt x="1368" y="186"/>
                        <a:pt x="1367" y="186"/>
                        <a:pt x="1365" y="186"/>
                      </a:cubicBezTo>
                      <a:cubicBezTo>
                        <a:pt x="1356" y="184"/>
                        <a:pt x="1346" y="183"/>
                        <a:pt x="1337" y="181"/>
                      </a:cubicBezTo>
                      <a:cubicBezTo>
                        <a:pt x="1333" y="180"/>
                        <a:pt x="1329" y="177"/>
                        <a:pt x="1324" y="176"/>
                      </a:cubicBezTo>
                      <a:cubicBezTo>
                        <a:pt x="1317" y="174"/>
                        <a:pt x="1310" y="173"/>
                        <a:pt x="1303" y="171"/>
                      </a:cubicBezTo>
                      <a:cubicBezTo>
                        <a:pt x="1300" y="170"/>
                        <a:pt x="1296" y="169"/>
                        <a:pt x="1293" y="168"/>
                      </a:cubicBezTo>
                      <a:cubicBezTo>
                        <a:pt x="1290" y="167"/>
                        <a:pt x="1287" y="166"/>
                        <a:pt x="1284" y="165"/>
                      </a:cubicBezTo>
                      <a:cubicBezTo>
                        <a:pt x="1277" y="163"/>
                        <a:pt x="1269" y="162"/>
                        <a:pt x="1262" y="158"/>
                      </a:cubicBezTo>
                      <a:cubicBezTo>
                        <a:pt x="1260" y="157"/>
                        <a:pt x="1258" y="157"/>
                        <a:pt x="1256" y="157"/>
                      </a:cubicBezTo>
                      <a:cubicBezTo>
                        <a:pt x="1247" y="157"/>
                        <a:pt x="1239" y="154"/>
                        <a:pt x="1231" y="151"/>
                      </a:cubicBezTo>
                      <a:cubicBezTo>
                        <a:pt x="1225" y="148"/>
                        <a:pt x="1218" y="146"/>
                        <a:pt x="1211" y="144"/>
                      </a:cubicBezTo>
                      <a:cubicBezTo>
                        <a:pt x="1195" y="140"/>
                        <a:pt x="1180" y="135"/>
                        <a:pt x="1165" y="131"/>
                      </a:cubicBezTo>
                      <a:cubicBezTo>
                        <a:pt x="1160" y="130"/>
                        <a:pt x="1155" y="128"/>
                        <a:pt x="1150" y="127"/>
                      </a:cubicBezTo>
                      <a:cubicBezTo>
                        <a:pt x="1143" y="125"/>
                        <a:pt x="1136" y="124"/>
                        <a:pt x="1129" y="122"/>
                      </a:cubicBezTo>
                      <a:cubicBezTo>
                        <a:pt x="1125" y="121"/>
                        <a:pt x="1121" y="120"/>
                        <a:pt x="1117" y="119"/>
                      </a:cubicBezTo>
                      <a:cubicBezTo>
                        <a:pt x="1108" y="116"/>
                        <a:pt x="1098" y="114"/>
                        <a:pt x="1089" y="111"/>
                      </a:cubicBezTo>
                      <a:cubicBezTo>
                        <a:pt x="1083" y="109"/>
                        <a:pt x="1076" y="107"/>
                        <a:pt x="1070" y="105"/>
                      </a:cubicBezTo>
                      <a:cubicBezTo>
                        <a:pt x="1062" y="103"/>
                        <a:pt x="1054" y="102"/>
                        <a:pt x="1046" y="98"/>
                      </a:cubicBezTo>
                      <a:cubicBezTo>
                        <a:pt x="1035" y="94"/>
                        <a:pt x="1024" y="91"/>
                        <a:pt x="1012" y="88"/>
                      </a:cubicBezTo>
                      <a:cubicBezTo>
                        <a:pt x="1007" y="87"/>
                        <a:pt x="1003" y="86"/>
                        <a:pt x="998" y="85"/>
                      </a:cubicBezTo>
                      <a:cubicBezTo>
                        <a:pt x="996" y="84"/>
                        <a:pt x="994" y="82"/>
                        <a:pt x="991" y="81"/>
                      </a:cubicBezTo>
                      <a:cubicBezTo>
                        <a:pt x="988" y="81"/>
                        <a:pt x="984" y="81"/>
                        <a:pt x="980" y="80"/>
                      </a:cubicBezTo>
                      <a:cubicBezTo>
                        <a:pt x="970" y="76"/>
                        <a:pt x="959" y="74"/>
                        <a:pt x="949" y="69"/>
                      </a:cubicBezTo>
                      <a:cubicBezTo>
                        <a:pt x="944" y="67"/>
                        <a:pt x="939" y="66"/>
                        <a:pt x="934" y="65"/>
                      </a:cubicBezTo>
                      <a:cubicBezTo>
                        <a:pt x="928" y="63"/>
                        <a:pt x="922" y="64"/>
                        <a:pt x="917" y="60"/>
                      </a:cubicBezTo>
                      <a:cubicBezTo>
                        <a:pt x="913" y="57"/>
                        <a:pt x="908" y="56"/>
                        <a:pt x="904" y="54"/>
                      </a:cubicBezTo>
                      <a:cubicBezTo>
                        <a:pt x="901" y="53"/>
                        <a:pt x="898" y="52"/>
                        <a:pt x="895" y="51"/>
                      </a:cubicBezTo>
                      <a:cubicBezTo>
                        <a:pt x="888" y="49"/>
                        <a:pt x="882" y="47"/>
                        <a:pt x="875" y="45"/>
                      </a:cubicBezTo>
                      <a:cubicBezTo>
                        <a:pt x="871" y="43"/>
                        <a:pt x="866" y="42"/>
                        <a:pt x="861" y="41"/>
                      </a:cubicBezTo>
                      <a:cubicBezTo>
                        <a:pt x="856" y="40"/>
                        <a:pt x="850" y="39"/>
                        <a:pt x="845" y="38"/>
                      </a:cubicBezTo>
                      <a:cubicBezTo>
                        <a:pt x="841" y="38"/>
                        <a:pt x="836" y="38"/>
                        <a:pt x="832" y="36"/>
                      </a:cubicBezTo>
                      <a:cubicBezTo>
                        <a:pt x="827" y="33"/>
                        <a:pt x="821" y="34"/>
                        <a:pt x="815" y="34"/>
                      </a:cubicBezTo>
                      <a:cubicBezTo>
                        <a:pt x="809" y="33"/>
                        <a:pt x="804" y="33"/>
                        <a:pt x="798" y="31"/>
                      </a:cubicBezTo>
                      <a:cubicBezTo>
                        <a:pt x="795" y="30"/>
                        <a:pt x="791" y="28"/>
                        <a:pt x="788" y="29"/>
                      </a:cubicBezTo>
                      <a:cubicBezTo>
                        <a:pt x="785" y="30"/>
                        <a:pt x="782" y="29"/>
                        <a:pt x="781" y="28"/>
                      </a:cubicBezTo>
                      <a:cubicBezTo>
                        <a:pt x="775" y="23"/>
                        <a:pt x="769" y="22"/>
                        <a:pt x="762" y="21"/>
                      </a:cubicBezTo>
                      <a:cubicBezTo>
                        <a:pt x="759" y="20"/>
                        <a:pt x="756" y="19"/>
                        <a:pt x="756" y="14"/>
                      </a:cubicBezTo>
                      <a:cubicBezTo>
                        <a:pt x="751" y="16"/>
                        <a:pt x="746" y="18"/>
                        <a:pt x="741" y="20"/>
                      </a:cubicBezTo>
                      <a:cubicBezTo>
                        <a:pt x="735" y="22"/>
                        <a:pt x="728" y="21"/>
                        <a:pt x="722" y="25"/>
                      </a:cubicBezTo>
                      <a:cubicBezTo>
                        <a:pt x="718" y="28"/>
                        <a:pt x="712" y="29"/>
                        <a:pt x="706" y="31"/>
                      </a:cubicBezTo>
                      <a:cubicBezTo>
                        <a:pt x="701" y="32"/>
                        <a:pt x="696" y="34"/>
                        <a:pt x="692" y="37"/>
                      </a:cubicBezTo>
                      <a:cubicBezTo>
                        <a:pt x="691" y="39"/>
                        <a:pt x="688" y="39"/>
                        <a:pt x="686" y="39"/>
                      </a:cubicBezTo>
                      <a:cubicBezTo>
                        <a:pt x="684" y="40"/>
                        <a:pt x="681" y="40"/>
                        <a:pt x="679" y="41"/>
                      </a:cubicBezTo>
                      <a:cubicBezTo>
                        <a:pt x="677" y="41"/>
                        <a:pt x="674" y="42"/>
                        <a:pt x="672" y="43"/>
                      </a:cubicBezTo>
                      <a:cubicBezTo>
                        <a:pt x="670" y="43"/>
                        <a:pt x="669" y="43"/>
                        <a:pt x="668" y="44"/>
                      </a:cubicBezTo>
                      <a:cubicBezTo>
                        <a:pt x="665" y="45"/>
                        <a:pt x="662" y="45"/>
                        <a:pt x="660" y="47"/>
                      </a:cubicBezTo>
                      <a:cubicBezTo>
                        <a:pt x="657" y="50"/>
                        <a:pt x="653" y="48"/>
                        <a:pt x="650" y="50"/>
                      </a:cubicBezTo>
                      <a:cubicBezTo>
                        <a:pt x="644" y="53"/>
                        <a:pt x="637" y="54"/>
                        <a:pt x="630" y="55"/>
                      </a:cubicBezTo>
                      <a:cubicBezTo>
                        <a:pt x="627" y="55"/>
                        <a:pt x="625" y="57"/>
                        <a:pt x="622" y="57"/>
                      </a:cubicBezTo>
                      <a:cubicBezTo>
                        <a:pt x="622" y="58"/>
                        <a:pt x="621" y="59"/>
                        <a:pt x="620" y="59"/>
                      </a:cubicBezTo>
                      <a:cubicBezTo>
                        <a:pt x="614" y="58"/>
                        <a:pt x="608" y="61"/>
                        <a:pt x="602" y="64"/>
                      </a:cubicBezTo>
                      <a:cubicBezTo>
                        <a:pt x="600" y="65"/>
                        <a:pt x="599" y="65"/>
                        <a:pt x="598" y="65"/>
                      </a:cubicBezTo>
                      <a:cubicBezTo>
                        <a:pt x="592" y="65"/>
                        <a:pt x="587" y="67"/>
                        <a:pt x="582" y="70"/>
                      </a:cubicBezTo>
                      <a:cubicBezTo>
                        <a:pt x="578" y="72"/>
                        <a:pt x="573" y="74"/>
                        <a:pt x="569" y="76"/>
                      </a:cubicBezTo>
                      <a:cubicBezTo>
                        <a:pt x="560" y="78"/>
                        <a:pt x="552" y="80"/>
                        <a:pt x="543" y="82"/>
                      </a:cubicBezTo>
                      <a:cubicBezTo>
                        <a:pt x="540" y="83"/>
                        <a:pt x="536" y="85"/>
                        <a:pt x="533" y="86"/>
                      </a:cubicBezTo>
                      <a:cubicBezTo>
                        <a:pt x="527" y="88"/>
                        <a:pt x="520" y="88"/>
                        <a:pt x="514" y="92"/>
                      </a:cubicBezTo>
                      <a:cubicBezTo>
                        <a:pt x="514" y="93"/>
                        <a:pt x="512" y="93"/>
                        <a:pt x="511" y="93"/>
                      </a:cubicBezTo>
                      <a:cubicBezTo>
                        <a:pt x="502" y="95"/>
                        <a:pt x="494" y="98"/>
                        <a:pt x="485" y="100"/>
                      </a:cubicBezTo>
                      <a:cubicBezTo>
                        <a:pt x="480" y="102"/>
                        <a:pt x="475" y="104"/>
                        <a:pt x="469" y="105"/>
                      </a:cubicBezTo>
                      <a:cubicBezTo>
                        <a:pt x="460" y="106"/>
                        <a:pt x="451" y="109"/>
                        <a:pt x="442" y="112"/>
                      </a:cubicBezTo>
                      <a:cubicBezTo>
                        <a:pt x="433" y="115"/>
                        <a:pt x="423" y="116"/>
                        <a:pt x="414" y="121"/>
                      </a:cubicBezTo>
                      <a:cubicBezTo>
                        <a:pt x="412" y="122"/>
                        <a:pt x="409" y="123"/>
                        <a:pt x="406" y="124"/>
                      </a:cubicBezTo>
                      <a:cubicBezTo>
                        <a:pt x="399" y="125"/>
                        <a:pt x="392" y="126"/>
                        <a:pt x="386" y="129"/>
                      </a:cubicBezTo>
                      <a:cubicBezTo>
                        <a:pt x="379" y="132"/>
                        <a:pt x="372" y="134"/>
                        <a:pt x="365" y="136"/>
                      </a:cubicBezTo>
                      <a:cubicBezTo>
                        <a:pt x="354" y="140"/>
                        <a:pt x="344" y="143"/>
                        <a:pt x="334" y="147"/>
                      </a:cubicBezTo>
                      <a:cubicBezTo>
                        <a:pt x="325" y="150"/>
                        <a:pt x="317" y="152"/>
                        <a:pt x="309" y="155"/>
                      </a:cubicBezTo>
                      <a:cubicBezTo>
                        <a:pt x="303" y="157"/>
                        <a:pt x="297" y="159"/>
                        <a:pt x="291" y="161"/>
                      </a:cubicBezTo>
                      <a:cubicBezTo>
                        <a:pt x="283" y="164"/>
                        <a:pt x="275" y="167"/>
                        <a:pt x="266" y="171"/>
                      </a:cubicBezTo>
                      <a:cubicBezTo>
                        <a:pt x="259" y="174"/>
                        <a:pt x="252" y="178"/>
                        <a:pt x="244" y="181"/>
                      </a:cubicBezTo>
                      <a:cubicBezTo>
                        <a:pt x="235" y="184"/>
                        <a:pt x="226" y="187"/>
                        <a:pt x="218" y="190"/>
                      </a:cubicBezTo>
                      <a:cubicBezTo>
                        <a:pt x="205" y="195"/>
                        <a:pt x="193" y="198"/>
                        <a:pt x="180" y="202"/>
                      </a:cubicBezTo>
                      <a:cubicBezTo>
                        <a:pt x="176" y="203"/>
                        <a:pt x="172" y="204"/>
                        <a:pt x="168" y="206"/>
                      </a:cubicBezTo>
                      <a:cubicBezTo>
                        <a:pt x="162" y="208"/>
                        <a:pt x="155" y="210"/>
                        <a:pt x="149" y="212"/>
                      </a:cubicBezTo>
                      <a:cubicBezTo>
                        <a:pt x="144" y="213"/>
                        <a:pt x="143" y="215"/>
                        <a:pt x="142" y="219"/>
                      </a:cubicBezTo>
                      <a:cubicBezTo>
                        <a:pt x="142" y="228"/>
                        <a:pt x="142" y="237"/>
                        <a:pt x="141" y="246"/>
                      </a:cubicBezTo>
                      <a:cubicBezTo>
                        <a:pt x="141" y="260"/>
                        <a:pt x="141" y="273"/>
                        <a:pt x="141" y="287"/>
                      </a:cubicBezTo>
                      <a:cubicBezTo>
                        <a:pt x="141" y="299"/>
                        <a:pt x="140" y="311"/>
                        <a:pt x="140" y="322"/>
                      </a:cubicBezTo>
                      <a:cubicBezTo>
                        <a:pt x="140" y="350"/>
                        <a:pt x="139" y="377"/>
                        <a:pt x="139" y="404"/>
                      </a:cubicBezTo>
                      <a:cubicBezTo>
                        <a:pt x="139" y="417"/>
                        <a:pt x="140" y="429"/>
                        <a:pt x="140" y="441"/>
                      </a:cubicBezTo>
                      <a:cubicBezTo>
                        <a:pt x="140" y="462"/>
                        <a:pt x="140" y="482"/>
                        <a:pt x="140" y="502"/>
                      </a:cubicBezTo>
                      <a:cubicBezTo>
                        <a:pt x="140" y="514"/>
                        <a:pt x="139" y="526"/>
                        <a:pt x="139" y="538"/>
                      </a:cubicBezTo>
                      <a:cubicBezTo>
                        <a:pt x="139" y="546"/>
                        <a:pt x="140" y="554"/>
                        <a:pt x="140" y="561"/>
                      </a:cubicBezTo>
                      <a:cubicBezTo>
                        <a:pt x="140" y="577"/>
                        <a:pt x="141" y="593"/>
                        <a:pt x="141" y="609"/>
                      </a:cubicBezTo>
                      <a:cubicBezTo>
                        <a:pt x="141" y="623"/>
                        <a:pt x="141" y="637"/>
                        <a:pt x="142" y="651"/>
                      </a:cubicBezTo>
                      <a:cubicBezTo>
                        <a:pt x="142" y="654"/>
                        <a:pt x="142" y="657"/>
                        <a:pt x="142" y="660"/>
                      </a:cubicBezTo>
                      <a:cubicBezTo>
                        <a:pt x="142" y="679"/>
                        <a:pt x="142" y="698"/>
                        <a:pt x="142" y="717"/>
                      </a:cubicBezTo>
                      <a:cubicBezTo>
                        <a:pt x="142" y="720"/>
                        <a:pt x="143" y="724"/>
                        <a:pt x="143" y="728"/>
                      </a:cubicBezTo>
                      <a:cubicBezTo>
                        <a:pt x="143" y="738"/>
                        <a:pt x="143" y="749"/>
                        <a:pt x="143" y="760"/>
                      </a:cubicBezTo>
                      <a:cubicBezTo>
                        <a:pt x="143" y="773"/>
                        <a:pt x="144" y="786"/>
                        <a:pt x="145" y="799"/>
                      </a:cubicBezTo>
                      <a:cubicBezTo>
                        <a:pt x="146" y="808"/>
                        <a:pt x="146" y="818"/>
                        <a:pt x="146" y="827"/>
                      </a:cubicBezTo>
                      <a:cubicBezTo>
                        <a:pt x="146" y="836"/>
                        <a:pt x="146" y="845"/>
                        <a:pt x="146" y="854"/>
                      </a:cubicBezTo>
                      <a:cubicBezTo>
                        <a:pt x="146" y="869"/>
                        <a:pt x="147" y="884"/>
                        <a:pt x="147" y="899"/>
                      </a:cubicBezTo>
                      <a:cubicBezTo>
                        <a:pt x="147" y="908"/>
                        <a:pt x="148" y="917"/>
                        <a:pt x="148" y="926"/>
                      </a:cubicBezTo>
                      <a:cubicBezTo>
                        <a:pt x="148" y="934"/>
                        <a:pt x="148" y="941"/>
                        <a:pt x="148" y="948"/>
                      </a:cubicBezTo>
                      <a:cubicBezTo>
                        <a:pt x="149" y="961"/>
                        <a:pt x="148" y="975"/>
                        <a:pt x="149" y="988"/>
                      </a:cubicBezTo>
                      <a:cubicBezTo>
                        <a:pt x="149" y="1002"/>
                        <a:pt x="149" y="1016"/>
                        <a:pt x="149" y="1031"/>
                      </a:cubicBezTo>
                      <a:cubicBezTo>
                        <a:pt x="148" y="1044"/>
                        <a:pt x="148" y="1056"/>
                        <a:pt x="148" y="1069"/>
                      </a:cubicBezTo>
                      <a:cubicBezTo>
                        <a:pt x="148" y="1079"/>
                        <a:pt x="148" y="1088"/>
                        <a:pt x="148" y="1098"/>
                      </a:cubicBezTo>
                      <a:cubicBezTo>
                        <a:pt x="147" y="1112"/>
                        <a:pt x="147" y="1126"/>
                        <a:pt x="146" y="1140"/>
                      </a:cubicBezTo>
                      <a:cubicBezTo>
                        <a:pt x="146" y="1153"/>
                        <a:pt x="146" y="1166"/>
                        <a:pt x="146" y="1179"/>
                      </a:cubicBezTo>
                      <a:cubicBezTo>
                        <a:pt x="146" y="1187"/>
                        <a:pt x="146" y="1195"/>
                        <a:pt x="146" y="1203"/>
                      </a:cubicBezTo>
                      <a:cubicBezTo>
                        <a:pt x="146" y="1218"/>
                        <a:pt x="146" y="1234"/>
                        <a:pt x="146" y="1249"/>
                      </a:cubicBezTo>
                      <a:cubicBezTo>
                        <a:pt x="146" y="1261"/>
                        <a:pt x="147" y="1272"/>
                        <a:pt x="148" y="1283"/>
                      </a:cubicBezTo>
                      <a:cubicBezTo>
                        <a:pt x="148" y="1287"/>
                        <a:pt x="149" y="1290"/>
                        <a:pt x="149" y="1294"/>
                      </a:cubicBezTo>
                      <a:cubicBezTo>
                        <a:pt x="158" y="1294"/>
                        <a:pt x="166" y="1294"/>
                        <a:pt x="174" y="1294"/>
                      </a:cubicBezTo>
                      <a:cubicBezTo>
                        <a:pt x="188" y="1293"/>
                        <a:pt x="203" y="1292"/>
                        <a:pt x="218" y="1291"/>
                      </a:cubicBezTo>
                      <a:cubicBezTo>
                        <a:pt x="226" y="1291"/>
                        <a:pt x="234" y="1290"/>
                        <a:pt x="241" y="1290"/>
                      </a:cubicBezTo>
                      <a:cubicBezTo>
                        <a:pt x="249" y="1290"/>
                        <a:pt x="257" y="1290"/>
                        <a:pt x="265" y="1290"/>
                      </a:cubicBezTo>
                      <a:cubicBezTo>
                        <a:pt x="279" y="1289"/>
                        <a:pt x="292" y="1288"/>
                        <a:pt x="305" y="1288"/>
                      </a:cubicBezTo>
                      <a:cubicBezTo>
                        <a:pt x="315" y="1288"/>
                        <a:pt x="324" y="1288"/>
                        <a:pt x="333" y="1288"/>
                      </a:cubicBezTo>
                      <a:cubicBezTo>
                        <a:pt x="342" y="1287"/>
                        <a:pt x="350" y="1287"/>
                        <a:pt x="359" y="1287"/>
                      </a:cubicBezTo>
                      <a:cubicBezTo>
                        <a:pt x="372" y="1287"/>
                        <a:pt x="384" y="1286"/>
                        <a:pt x="397" y="1286"/>
                      </a:cubicBezTo>
                      <a:cubicBezTo>
                        <a:pt x="409" y="1286"/>
                        <a:pt x="422" y="1286"/>
                        <a:pt x="434" y="1287"/>
                      </a:cubicBezTo>
                      <a:cubicBezTo>
                        <a:pt x="447" y="1287"/>
                        <a:pt x="460" y="1286"/>
                        <a:pt x="473" y="1286"/>
                      </a:cubicBezTo>
                      <a:cubicBezTo>
                        <a:pt x="489" y="1287"/>
                        <a:pt x="504" y="1287"/>
                        <a:pt x="519" y="1287"/>
                      </a:cubicBezTo>
                      <a:cubicBezTo>
                        <a:pt x="536" y="1288"/>
                        <a:pt x="552" y="1288"/>
                        <a:pt x="568" y="1288"/>
                      </a:cubicBezTo>
                      <a:cubicBezTo>
                        <a:pt x="578" y="1288"/>
                        <a:pt x="587" y="1288"/>
                        <a:pt x="597" y="1288"/>
                      </a:cubicBezTo>
                      <a:cubicBezTo>
                        <a:pt x="608" y="1289"/>
                        <a:pt x="619" y="1289"/>
                        <a:pt x="631" y="1289"/>
                      </a:cubicBezTo>
                      <a:cubicBezTo>
                        <a:pt x="635" y="1289"/>
                        <a:pt x="640" y="1288"/>
                        <a:pt x="644" y="1288"/>
                      </a:cubicBezTo>
                      <a:close/>
                      <a:moveTo>
                        <a:pt x="830" y="1285"/>
                      </a:moveTo>
                      <a:cubicBezTo>
                        <a:pt x="831" y="1279"/>
                        <a:pt x="831" y="1273"/>
                        <a:pt x="832" y="1267"/>
                      </a:cubicBezTo>
                      <a:cubicBezTo>
                        <a:pt x="832" y="1264"/>
                        <a:pt x="831" y="1261"/>
                        <a:pt x="831" y="1258"/>
                      </a:cubicBezTo>
                      <a:cubicBezTo>
                        <a:pt x="831" y="1252"/>
                        <a:pt x="832" y="1247"/>
                        <a:pt x="832" y="1242"/>
                      </a:cubicBezTo>
                      <a:cubicBezTo>
                        <a:pt x="831" y="1231"/>
                        <a:pt x="831" y="1221"/>
                        <a:pt x="831" y="1211"/>
                      </a:cubicBezTo>
                      <a:cubicBezTo>
                        <a:pt x="830" y="1203"/>
                        <a:pt x="831" y="1194"/>
                        <a:pt x="831" y="1186"/>
                      </a:cubicBezTo>
                      <a:cubicBezTo>
                        <a:pt x="831" y="1178"/>
                        <a:pt x="828" y="1171"/>
                        <a:pt x="831" y="1164"/>
                      </a:cubicBezTo>
                      <a:cubicBezTo>
                        <a:pt x="831" y="1164"/>
                        <a:pt x="831" y="1163"/>
                        <a:pt x="831" y="1163"/>
                      </a:cubicBezTo>
                      <a:cubicBezTo>
                        <a:pt x="830" y="1153"/>
                        <a:pt x="831" y="1143"/>
                        <a:pt x="830" y="1133"/>
                      </a:cubicBezTo>
                      <a:cubicBezTo>
                        <a:pt x="828" y="1120"/>
                        <a:pt x="828" y="1106"/>
                        <a:pt x="827" y="1092"/>
                      </a:cubicBezTo>
                      <a:cubicBezTo>
                        <a:pt x="827" y="1081"/>
                        <a:pt x="826" y="1070"/>
                        <a:pt x="826" y="1059"/>
                      </a:cubicBezTo>
                      <a:cubicBezTo>
                        <a:pt x="825" y="1052"/>
                        <a:pt x="825" y="1045"/>
                        <a:pt x="825" y="1037"/>
                      </a:cubicBezTo>
                      <a:cubicBezTo>
                        <a:pt x="825" y="1034"/>
                        <a:pt x="822" y="1030"/>
                        <a:pt x="823" y="1027"/>
                      </a:cubicBezTo>
                      <a:cubicBezTo>
                        <a:pt x="825" y="1021"/>
                        <a:pt x="824" y="1015"/>
                        <a:pt x="825" y="1010"/>
                      </a:cubicBezTo>
                      <a:cubicBezTo>
                        <a:pt x="825" y="997"/>
                        <a:pt x="825" y="985"/>
                        <a:pt x="824" y="972"/>
                      </a:cubicBezTo>
                      <a:cubicBezTo>
                        <a:pt x="824" y="959"/>
                        <a:pt x="823" y="946"/>
                        <a:pt x="823" y="933"/>
                      </a:cubicBezTo>
                      <a:cubicBezTo>
                        <a:pt x="822" y="923"/>
                        <a:pt x="823" y="913"/>
                        <a:pt x="823" y="903"/>
                      </a:cubicBezTo>
                      <a:cubicBezTo>
                        <a:pt x="822" y="890"/>
                        <a:pt x="822" y="878"/>
                        <a:pt x="822" y="865"/>
                      </a:cubicBezTo>
                      <a:cubicBezTo>
                        <a:pt x="822" y="862"/>
                        <a:pt x="820" y="860"/>
                        <a:pt x="820" y="858"/>
                      </a:cubicBezTo>
                      <a:cubicBezTo>
                        <a:pt x="818" y="855"/>
                        <a:pt x="817" y="852"/>
                        <a:pt x="816" y="849"/>
                      </a:cubicBezTo>
                      <a:cubicBezTo>
                        <a:pt x="816" y="845"/>
                        <a:pt x="816" y="840"/>
                        <a:pt x="816" y="835"/>
                      </a:cubicBezTo>
                      <a:cubicBezTo>
                        <a:pt x="811" y="835"/>
                        <a:pt x="806" y="835"/>
                        <a:pt x="801" y="834"/>
                      </a:cubicBezTo>
                      <a:cubicBezTo>
                        <a:pt x="796" y="834"/>
                        <a:pt x="790" y="835"/>
                        <a:pt x="785" y="835"/>
                      </a:cubicBezTo>
                      <a:cubicBezTo>
                        <a:pt x="780" y="835"/>
                        <a:pt x="776" y="834"/>
                        <a:pt x="771" y="834"/>
                      </a:cubicBezTo>
                      <a:cubicBezTo>
                        <a:pt x="765" y="834"/>
                        <a:pt x="759" y="835"/>
                        <a:pt x="753" y="835"/>
                      </a:cubicBezTo>
                      <a:cubicBezTo>
                        <a:pt x="738" y="833"/>
                        <a:pt x="724" y="834"/>
                        <a:pt x="709" y="834"/>
                      </a:cubicBezTo>
                      <a:cubicBezTo>
                        <a:pt x="702" y="834"/>
                        <a:pt x="695" y="835"/>
                        <a:pt x="688" y="835"/>
                      </a:cubicBezTo>
                      <a:cubicBezTo>
                        <a:pt x="687" y="835"/>
                        <a:pt x="686" y="835"/>
                        <a:pt x="685" y="835"/>
                      </a:cubicBezTo>
                      <a:cubicBezTo>
                        <a:pt x="676" y="832"/>
                        <a:pt x="667" y="835"/>
                        <a:pt x="657" y="836"/>
                      </a:cubicBezTo>
                      <a:cubicBezTo>
                        <a:pt x="657" y="840"/>
                        <a:pt x="656" y="843"/>
                        <a:pt x="656" y="847"/>
                      </a:cubicBezTo>
                      <a:cubicBezTo>
                        <a:pt x="656" y="848"/>
                        <a:pt x="656" y="850"/>
                        <a:pt x="656" y="852"/>
                      </a:cubicBezTo>
                      <a:cubicBezTo>
                        <a:pt x="656" y="862"/>
                        <a:pt x="655" y="872"/>
                        <a:pt x="655" y="881"/>
                      </a:cubicBezTo>
                      <a:cubicBezTo>
                        <a:pt x="655" y="892"/>
                        <a:pt x="655" y="902"/>
                        <a:pt x="655" y="912"/>
                      </a:cubicBezTo>
                      <a:cubicBezTo>
                        <a:pt x="655" y="918"/>
                        <a:pt x="655" y="924"/>
                        <a:pt x="655" y="930"/>
                      </a:cubicBezTo>
                      <a:cubicBezTo>
                        <a:pt x="654" y="938"/>
                        <a:pt x="653" y="945"/>
                        <a:pt x="653" y="952"/>
                      </a:cubicBezTo>
                      <a:cubicBezTo>
                        <a:pt x="652" y="964"/>
                        <a:pt x="652" y="976"/>
                        <a:pt x="652" y="988"/>
                      </a:cubicBezTo>
                      <a:cubicBezTo>
                        <a:pt x="652" y="995"/>
                        <a:pt x="651" y="1002"/>
                        <a:pt x="650" y="1008"/>
                      </a:cubicBezTo>
                      <a:cubicBezTo>
                        <a:pt x="650" y="1017"/>
                        <a:pt x="649" y="1027"/>
                        <a:pt x="649" y="1036"/>
                      </a:cubicBezTo>
                      <a:cubicBezTo>
                        <a:pt x="649" y="1053"/>
                        <a:pt x="649" y="1069"/>
                        <a:pt x="649" y="1086"/>
                      </a:cubicBezTo>
                      <a:cubicBezTo>
                        <a:pt x="649" y="1093"/>
                        <a:pt x="650" y="1101"/>
                        <a:pt x="650" y="1108"/>
                      </a:cubicBezTo>
                      <a:cubicBezTo>
                        <a:pt x="650" y="1125"/>
                        <a:pt x="650" y="1142"/>
                        <a:pt x="650" y="1158"/>
                      </a:cubicBezTo>
                      <a:cubicBezTo>
                        <a:pt x="651" y="1174"/>
                        <a:pt x="650" y="1190"/>
                        <a:pt x="651" y="1206"/>
                      </a:cubicBezTo>
                      <a:cubicBezTo>
                        <a:pt x="652" y="1217"/>
                        <a:pt x="651" y="1228"/>
                        <a:pt x="651" y="1239"/>
                      </a:cubicBezTo>
                      <a:cubicBezTo>
                        <a:pt x="652" y="1251"/>
                        <a:pt x="652" y="1264"/>
                        <a:pt x="652" y="1276"/>
                      </a:cubicBezTo>
                      <a:cubicBezTo>
                        <a:pt x="652" y="1280"/>
                        <a:pt x="653" y="1283"/>
                        <a:pt x="653" y="1287"/>
                      </a:cubicBezTo>
                      <a:cubicBezTo>
                        <a:pt x="654" y="1287"/>
                        <a:pt x="654" y="1288"/>
                        <a:pt x="655" y="1288"/>
                      </a:cubicBezTo>
                      <a:cubicBezTo>
                        <a:pt x="667" y="1290"/>
                        <a:pt x="679" y="1288"/>
                        <a:pt x="692" y="1288"/>
                      </a:cubicBezTo>
                      <a:cubicBezTo>
                        <a:pt x="710" y="1288"/>
                        <a:pt x="729" y="1288"/>
                        <a:pt x="748" y="1287"/>
                      </a:cubicBezTo>
                      <a:cubicBezTo>
                        <a:pt x="757" y="1287"/>
                        <a:pt x="767" y="1288"/>
                        <a:pt x="776" y="1287"/>
                      </a:cubicBezTo>
                      <a:cubicBezTo>
                        <a:pt x="789" y="1287"/>
                        <a:pt x="802" y="1286"/>
                        <a:pt x="815" y="1285"/>
                      </a:cubicBezTo>
                      <a:cubicBezTo>
                        <a:pt x="820" y="1285"/>
                        <a:pt x="825" y="1285"/>
                        <a:pt x="830" y="1285"/>
                      </a:cubicBezTo>
                      <a:close/>
                      <a:moveTo>
                        <a:pt x="828" y="835"/>
                      </a:moveTo>
                      <a:cubicBezTo>
                        <a:pt x="829" y="842"/>
                        <a:pt x="829" y="848"/>
                        <a:pt x="829" y="855"/>
                      </a:cubicBezTo>
                      <a:cubicBezTo>
                        <a:pt x="830" y="861"/>
                        <a:pt x="829" y="866"/>
                        <a:pt x="829" y="872"/>
                      </a:cubicBezTo>
                      <a:cubicBezTo>
                        <a:pt x="829" y="886"/>
                        <a:pt x="831" y="899"/>
                        <a:pt x="830" y="912"/>
                      </a:cubicBezTo>
                      <a:cubicBezTo>
                        <a:pt x="829" y="917"/>
                        <a:pt x="830" y="921"/>
                        <a:pt x="830" y="925"/>
                      </a:cubicBezTo>
                      <a:cubicBezTo>
                        <a:pt x="831" y="936"/>
                        <a:pt x="831" y="946"/>
                        <a:pt x="831" y="956"/>
                      </a:cubicBezTo>
                      <a:cubicBezTo>
                        <a:pt x="832" y="969"/>
                        <a:pt x="833" y="982"/>
                        <a:pt x="833" y="995"/>
                      </a:cubicBezTo>
                      <a:cubicBezTo>
                        <a:pt x="833" y="1012"/>
                        <a:pt x="834" y="1030"/>
                        <a:pt x="834" y="1047"/>
                      </a:cubicBezTo>
                      <a:cubicBezTo>
                        <a:pt x="834" y="1058"/>
                        <a:pt x="835" y="1069"/>
                        <a:pt x="835" y="1081"/>
                      </a:cubicBezTo>
                      <a:cubicBezTo>
                        <a:pt x="836" y="1095"/>
                        <a:pt x="837" y="1108"/>
                        <a:pt x="838" y="1122"/>
                      </a:cubicBezTo>
                      <a:cubicBezTo>
                        <a:pt x="838" y="1131"/>
                        <a:pt x="839" y="1139"/>
                        <a:pt x="839" y="1147"/>
                      </a:cubicBezTo>
                      <a:cubicBezTo>
                        <a:pt x="840" y="1163"/>
                        <a:pt x="839" y="1178"/>
                        <a:pt x="839" y="1194"/>
                      </a:cubicBezTo>
                      <a:cubicBezTo>
                        <a:pt x="840" y="1207"/>
                        <a:pt x="840" y="1221"/>
                        <a:pt x="840" y="1235"/>
                      </a:cubicBezTo>
                      <a:cubicBezTo>
                        <a:pt x="840" y="1249"/>
                        <a:pt x="841" y="1264"/>
                        <a:pt x="840" y="1279"/>
                      </a:cubicBezTo>
                      <a:cubicBezTo>
                        <a:pt x="840" y="1281"/>
                        <a:pt x="841" y="1282"/>
                        <a:pt x="841" y="1284"/>
                      </a:cubicBezTo>
                      <a:cubicBezTo>
                        <a:pt x="842" y="1284"/>
                        <a:pt x="843" y="1285"/>
                        <a:pt x="844" y="1285"/>
                      </a:cubicBezTo>
                      <a:cubicBezTo>
                        <a:pt x="852" y="1284"/>
                        <a:pt x="860" y="1284"/>
                        <a:pt x="868" y="1284"/>
                      </a:cubicBezTo>
                      <a:cubicBezTo>
                        <a:pt x="875" y="1283"/>
                        <a:pt x="882" y="1282"/>
                        <a:pt x="889" y="1281"/>
                      </a:cubicBezTo>
                      <a:cubicBezTo>
                        <a:pt x="902" y="1281"/>
                        <a:pt x="914" y="1280"/>
                        <a:pt x="927" y="1280"/>
                      </a:cubicBezTo>
                      <a:cubicBezTo>
                        <a:pt x="932" y="1280"/>
                        <a:pt x="937" y="1280"/>
                        <a:pt x="942" y="1280"/>
                      </a:cubicBezTo>
                      <a:cubicBezTo>
                        <a:pt x="954" y="1280"/>
                        <a:pt x="966" y="1279"/>
                        <a:pt x="978" y="1279"/>
                      </a:cubicBezTo>
                      <a:cubicBezTo>
                        <a:pt x="980" y="1279"/>
                        <a:pt x="982" y="1278"/>
                        <a:pt x="982" y="1276"/>
                      </a:cubicBezTo>
                      <a:cubicBezTo>
                        <a:pt x="982" y="1274"/>
                        <a:pt x="983" y="1272"/>
                        <a:pt x="983" y="1271"/>
                      </a:cubicBezTo>
                      <a:cubicBezTo>
                        <a:pt x="983" y="1258"/>
                        <a:pt x="984" y="1245"/>
                        <a:pt x="984" y="1232"/>
                      </a:cubicBezTo>
                      <a:cubicBezTo>
                        <a:pt x="984" y="1221"/>
                        <a:pt x="984" y="1210"/>
                        <a:pt x="984" y="1198"/>
                      </a:cubicBezTo>
                      <a:cubicBezTo>
                        <a:pt x="984" y="1194"/>
                        <a:pt x="984" y="1190"/>
                        <a:pt x="984" y="1186"/>
                      </a:cubicBezTo>
                      <a:cubicBezTo>
                        <a:pt x="984" y="1175"/>
                        <a:pt x="985" y="1164"/>
                        <a:pt x="985" y="1152"/>
                      </a:cubicBezTo>
                      <a:cubicBezTo>
                        <a:pt x="984" y="1138"/>
                        <a:pt x="983" y="1123"/>
                        <a:pt x="982" y="1108"/>
                      </a:cubicBezTo>
                      <a:cubicBezTo>
                        <a:pt x="982" y="1104"/>
                        <a:pt x="981" y="1100"/>
                        <a:pt x="981" y="1096"/>
                      </a:cubicBezTo>
                      <a:cubicBezTo>
                        <a:pt x="982" y="1092"/>
                        <a:pt x="978" y="1088"/>
                        <a:pt x="980" y="1085"/>
                      </a:cubicBezTo>
                      <a:cubicBezTo>
                        <a:pt x="977" y="1081"/>
                        <a:pt x="978" y="1077"/>
                        <a:pt x="978" y="1073"/>
                      </a:cubicBezTo>
                      <a:cubicBezTo>
                        <a:pt x="978" y="1066"/>
                        <a:pt x="978" y="1058"/>
                        <a:pt x="978" y="1051"/>
                      </a:cubicBezTo>
                      <a:cubicBezTo>
                        <a:pt x="978" y="1044"/>
                        <a:pt x="978" y="1037"/>
                        <a:pt x="978" y="1030"/>
                      </a:cubicBezTo>
                      <a:cubicBezTo>
                        <a:pt x="979" y="1015"/>
                        <a:pt x="979" y="999"/>
                        <a:pt x="979" y="984"/>
                      </a:cubicBezTo>
                      <a:cubicBezTo>
                        <a:pt x="979" y="981"/>
                        <a:pt x="979" y="978"/>
                        <a:pt x="979" y="975"/>
                      </a:cubicBezTo>
                      <a:cubicBezTo>
                        <a:pt x="979" y="968"/>
                        <a:pt x="978" y="960"/>
                        <a:pt x="979" y="953"/>
                      </a:cubicBezTo>
                      <a:cubicBezTo>
                        <a:pt x="980" y="943"/>
                        <a:pt x="979" y="932"/>
                        <a:pt x="981" y="922"/>
                      </a:cubicBezTo>
                      <a:cubicBezTo>
                        <a:pt x="981" y="920"/>
                        <a:pt x="980" y="917"/>
                        <a:pt x="980" y="915"/>
                      </a:cubicBezTo>
                      <a:cubicBezTo>
                        <a:pt x="980" y="914"/>
                        <a:pt x="980" y="912"/>
                        <a:pt x="980" y="911"/>
                      </a:cubicBezTo>
                      <a:cubicBezTo>
                        <a:pt x="980" y="906"/>
                        <a:pt x="980" y="901"/>
                        <a:pt x="980" y="896"/>
                      </a:cubicBezTo>
                      <a:cubicBezTo>
                        <a:pt x="979" y="886"/>
                        <a:pt x="978" y="875"/>
                        <a:pt x="977" y="865"/>
                      </a:cubicBezTo>
                      <a:cubicBezTo>
                        <a:pt x="977" y="857"/>
                        <a:pt x="976" y="848"/>
                        <a:pt x="976" y="840"/>
                      </a:cubicBezTo>
                      <a:cubicBezTo>
                        <a:pt x="976" y="838"/>
                        <a:pt x="975" y="836"/>
                        <a:pt x="972" y="836"/>
                      </a:cubicBezTo>
                      <a:cubicBezTo>
                        <a:pt x="971" y="836"/>
                        <a:pt x="969" y="835"/>
                        <a:pt x="968" y="835"/>
                      </a:cubicBezTo>
                      <a:cubicBezTo>
                        <a:pt x="958" y="835"/>
                        <a:pt x="949" y="835"/>
                        <a:pt x="939" y="835"/>
                      </a:cubicBezTo>
                      <a:cubicBezTo>
                        <a:pt x="928" y="835"/>
                        <a:pt x="917" y="837"/>
                        <a:pt x="906" y="835"/>
                      </a:cubicBezTo>
                      <a:cubicBezTo>
                        <a:pt x="904" y="835"/>
                        <a:pt x="902" y="835"/>
                        <a:pt x="900" y="835"/>
                      </a:cubicBezTo>
                      <a:cubicBezTo>
                        <a:pt x="887" y="835"/>
                        <a:pt x="874" y="835"/>
                        <a:pt x="861" y="835"/>
                      </a:cubicBezTo>
                      <a:cubicBezTo>
                        <a:pt x="853" y="835"/>
                        <a:pt x="844" y="835"/>
                        <a:pt x="835" y="834"/>
                      </a:cubicBezTo>
                      <a:cubicBezTo>
                        <a:pt x="833" y="834"/>
                        <a:pt x="831" y="834"/>
                        <a:pt x="828" y="835"/>
                      </a:cubicBezTo>
                      <a:close/>
                      <a:moveTo>
                        <a:pt x="1724" y="1239"/>
                      </a:moveTo>
                      <a:cubicBezTo>
                        <a:pt x="1723" y="1242"/>
                        <a:pt x="1721" y="1243"/>
                        <a:pt x="1721" y="1245"/>
                      </a:cubicBezTo>
                      <a:cubicBezTo>
                        <a:pt x="1720" y="1250"/>
                        <a:pt x="1719" y="1255"/>
                        <a:pt x="1718" y="1260"/>
                      </a:cubicBezTo>
                      <a:cubicBezTo>
                        <a:pt x="1717" y="1266"/>
                        <a:pt x="1717" y="1273"/>
                        <a:pt x="1714" y="1279"/>
                      </a:cubicBezTo>
                      <a:cubicBezTo>
                        <a:pt x="1714" y="1279"/>
                        <a:pt x="1714" y="1280"/>
                        <a:pt x="1715" y="1281"/>
                      </a:cubicBezTo>
                      <a:cubicBezTo>
                        <a:pt x="1749" y="1282"/>
                        <a:pt x="1784" y="1285"/>
                        <a:pt x="1819" y="1285"/>
                      </a:cubicBezTo>
                      <a:cubicBezTo>
                        <a:pt x="1855" y="1284"/>
                        <a:pt x="1890" y="1285"/>
                        <a:pt x="1925" y="1285"/>
                      </a:cubicBezTo>
                      <a:cubicBezTo>
                        <a:pt x="1960" y="1284"/>
                        <a:pt x="1995" y="1285"/>
                        <a:pt x="2031" y="1283"/>
                      </a:cubicBezTo>
                      <a:cubicBezTo>
                        <a:pt x="2027" y="1279"/>
                        <a:pt x="2024" y="1277"/>
                        <a:pt x="2021" y="1274"/>
                      </a:cubicBezTo>
                      <a:cubicBezTo>
                        <a:pt x="2013" y="1269"/>
                        <a:pt x="2007" y="1264"/>
                        <a:pt x="2001" y="1257"/>
                      </a:cubicBezTo>
                      <a:cubicBezTo>
                        <a:pt x="1998" y="1255"/>
                        <a:pt x="1997" y="1251"/>
                        <a:pt x="1993" y="1250"/>
                      </a:cubicBezTo>
                      <a:cubicBezTo>
                        <a:pt x="1993" y="1255"/>
                        <a:pt x="1993" y="1259"/>
                        <a:pt x="1994" y="1263"/>
                      </a:cubicBezTo>
                      <a:cubicBezTo>
                        <a:pt x="1993" y="1264"/>
                        <a:pt x="1993" y="1264"/>
                        <a:pt x="1993" y="1264"/>
                      </a:cubicBezTo>
                      <a:cubicBezTo>
                        <a:pt x="1992" y="1262"/>
                        <a:pt x="1991" y="1261"/>
                        <a:pt x="1991" y="1259"/>
                      </a:cubicBezTo>
                      <a:cubicBezTo>
                        <a:pt x="1991" y="1257"/>
                        <a:pt x="1991" y="1254"/>
                        <a:pt x="1990" y="1251"/>
                      </a:cubicBezTo>
                      <a:cubicBezTo>
                        <a:pt x="1990" y="1248"/>
                        <a:pt x="1990" y="1244"/>
                        <a:pt x="1988" y="1242"/>
                      </a:cubicBezTo>
                      <a:cubicBezTo>
                        <a:pt x="1985" y="1237"/>
                        <a:pt x="1980" y="1233"/>
                        <a:pt x="1977" y="1229"/>
                      </a:cubicBezTo>
                      <a:cubicBezTo>
                        <a:pt x="1971" y="1223"/>
                        <a:pt x="1965" y="1216"/>
                        <a:pt x="1961" y="1209"/>
                      </a:cubicBezTo>
                      <a:cubicBezTo>
                        <a:pt x="1952" y="1198"/>
                        <a:pt x="1944" y="1186"/>
                        <a:pt x="1936" y="1174"/>
                      </a:cubicBezTo>
                      <a:cubicBezTo>
                        <a:pt x="1932" y="1167"/>
                        <a:pt x="1927" y="1161"/>
                        <a:pt x="1923" y="1154"/>
                      </a:cubicBezTo>
                      <a:cubicBezTo>
                        <a:pt x="1916" y="1142"/>
                        <a:pt x="1909" y="1130"/>
                        <a:pt x="1902" y="1118"/>
                      </a:cubicBezTo>
                      <a:cubicBezTo>
                        <a:pt x="1893" y="1102"/>
                        <a:pt x="1884" y="1085"/>
                        <a:pt x="1875" y="1069"/>
                      </a:cubicBezTo>
                      <a:cubicBezTo>
                        <a:pt x="1868" y="1057"/>
                        <a:pt x="1861" y="1044"/>
                        <a:pt x="1855" y="1032"/>
                      </a:cubicBezTo>
                      <a:cubicBezTo>
                        <a:pt x="1852" y="1026"/>
                        <a:pt x="1849" y="1021"/>
                        <a:pt x="1847" y="1016"/>
                      </a:cubicBezTo>
                      <a:cubicBezTo>
                        <a:pt x="1845" y="1009"/>
                        <a:pt x="1839" y="1005"/>
                        <a:pt x="1835" y="1000"/>
                      </a:cubicBezTo>
                      <a:cubicBezTo>
                        <a:pt x="1832" y="997"/>
                        <a:pt x="1829" y="994"/>
                        <a:pt x="1827" y="990"/>
                      </a:cubicBezTo>
                      <a:cubicBezTo>
                        <a:pt x="1825" y="987"/>
                        <a:pt x="1823" y="984"/>
                        <a:pt x="1822" y="981"/>
                      </a:cubicBezTo>
                      <a:cubicBezTo>
                        <a:pt x="1820" y="979"/>
                        <a:pt x="1818" y="978"/>
                        <a:pt x="1815" y="978"/>
                      </a:cubicBezTo>
                      <a:cubicBezTo>
                        <a:pt x="1806" y="978"/>
                        <a:pt x="1797" y="978"/>
                        <a:pt x="1789" y="979"/>
                      </a:cubicBezTo>
                      <a:cubicBezTo>
                        <a:pt x="1786" y="979"/>
                        <a:pt x="1783" y="979"/>
                        <a:pt x="1780" y="979"/>
                      </a:cubicBezTo>
                      <a:cubicBezTo>
                        <a:pt x="1778" y="979"/>
                        <a:pt x="1775" y="978"/>
                        <a:pt x="1773" y="980"/>
                      </a:cubicBezTo>
                      <a:cubicBezTo>
                        <a:pt x="1772" y="981"/>
                        <a:pt x="1772" y="984"/>
                        <a:pt x="1772" y="986"/>
                      </a:cubicBezTo>
                      <a:cubicBezTo>
                        <a:pt x="1771" y="986"/>
                        <a:pt x="1771" y="986"/>
                        <a:pt x="1771" y="987"/>
                      </a:cubicBezTo>
                      <a:cubicBezTo>
                        <a:pt x="1769" y="993"/>
                        <a:pt x="1767" y="999"/>
                        <a:pt x="1765" y="1006"/>
                      </a:cubicBezTo>
                      <a:cubicBezTo>
                        <a:pt x="1763" y="1014"/>
                        <a:pt x="1761" y="1023"/>
                        <a:pt x="1759" y="1032"/>
                      </a:cubicBezTo>
                      <a:cubicBezTo>
                        <a:pt x="1758" y="1039"/>
                        <a:pt x="1756" y="1047"/>
                        <a:pt x="1755" y="1054"/>
                      </a:cubicBezTo>
                      <a:cubicBezTo>
                        <a:pt x="1753" y="1068"/>
                        <a:pt x="1751" y="1081"/>
                        <a:pt x="1749" y="1095"/>
                      </a:cubicBezTo>
                      <a:cubicBezTo>
                        <a:pt x="1746" y="1109"/>
                        <a:pt x="1743" y="1124"/>
                        <a:pt x="1740" y="1138"/>
                      </a:cubicBezTo>
                      <a:cubicBezTo>
                        <a:pt x="1738" y="1146"/>
                        <a:pt x="1736" y="1153"/>
                        <a:pt x="1735" y="1161"/>
                      </a:cubicBezTo>
                      <a:cubicBezTo>
                        <a:pt x="1733" y="1171"/>
                        <a:pt x="1731" y="1181"/>
                        <a:pt x="1729" y="1191"/>
                      </a:cubicBezTo>
                      <a:cubicBezTo>
                        <a:pt x="1728" y="1202"/>
                        <a:pt x="1725" y="1213"/>
                        <a:pt x="1724" y="1224"/>
                      </a:cubicBezTo>
                      <a:cubicBezTo>
                        <a:pt x="1723" y="1229"/>
                        <a:pt x="1722" y="1234"/>
                        <a:pt x="1724" y="1239"/>
                      </a:cubicBezTo>
                      <a:close/>
                      <a:moveTo>
                        <a:pt x="1835" y="978"/>
                      </a:moveTo>
                      <a:cubicBezTo>
                        <a:pt x="1837" y="983"/>
                        <a:pt x="1839" y="986"/>
                        <a:pt x="1841" y="989"/>
                      </a:cubicBezTo>
                      <a:cubicBezTo>
                        <a:pt x="1844" y="995"/>
                        <a:pt x="1847" y="1001"/>
                        <a:pt x="1851" y="1007"/>
                      </a:cubicBezTo>
                      <a:cubicBezTo>
                        <a:pt x="1856" y="1018"/>
                        <a:pt x="1862" y="1028"/>
                        <a:pt x="1868" y="1039"/>
                      </a:cubicBezTo>
                      <a:cubicBezTo>
                        <a:pt x="1872" y="1045"/>
                        <a:pt x="1874" y="1052"/>
                        <a:pt x="1878" y="1058"/>
                      </a:cubicBezTo>
                      <a:cubicBezTo>
                        <a:pt x="1884" y="1066"/>
                        <a:pt x="1888" y="1075"/>
                        <a:pt x="1893" y="1083"/>
                      </a:cubicBezTo>
                      <a:cubicBezTo>
                        <a:pt x="1896" y="1089"/>
                        <a:pt x="1899" y="1096"/>
                        <a:pt x="1903" y="1102"/>
                      </a:cubicBezTo>
                      <a:cubicBezTo>
                        <a:pt x="1909" y="1112"/>
                        <a:pt x="1915" y="1122"/>
                        <a:pt x="1921" y="1132"/>
                      </a:cubicBezTo>
                      <a:cubicBezTo>
                        <a:pt x="1924" y="1137"/>
                        <a:pt x="1926" y="1142"/>
                        <a:pt x="1929" y="1146"/>
                      </a:cubicBezTo>
                      <a:cubicBezTo>
                        <a:pt x="1932" y="1151"/>
                        <a:pt x="1936" y="1155"/>
                        <a:pt x="1939" y="1160"/>
                      </a:cubicBezTo>
                      <a:cubicBezTo>
                        <a:pt x="1944" y="1167"/>
                        <a:pt x="1947" y="1174"/>
                        <a:pt x="1952" y="1180"/>
                      </a:cubicBezTo>
                      <a:cubicBezTo>
                        <a:pt x="1955" y="1185"/>
                        <a:pt x="1958" y="1189"/>
                        <a:pt x="1961" y="1194"/>
                      </a:cubicBezTo>
                      <a:cubicBezTo>
                        <a:pt x="1969" y="1208"/>
                        <a:pt x="1980" y="1219"/>
                        <a:pt x="1991" y="1230"/>
                      </a:cubicBezTo>
                      <a:cubicBezTo>
                        <a:pt x="1996" y="1236"/>
                        <a:pt x="2001" y="1241"/>
                        <a:pt x="2006" y="1246"/>
                      </a:cubicBezTo>
                      <a:cubicBezTo>
                        <a:pt x="2009" y="1249"/>
                        <a:pt x="2012" y="1254"/>
                        <a:pt x="2016" y="1256"/>
                      </a:cubicBezTo>
                      <a:cubicBezTo>
                        <a:pt x="2027" y="1264"/>
                        <a:pt x="2037" y="1273"/>
                        <a:pt x="2049" y="1280"/>
                      </a:cubicBezTo>
                      <a:cubicBezTo>
                        <a:pt x="2053" y="1282"/>
                        <a:pt x="2056" y="1284"/>
                        <a:pt x="2061" y="1284"/>
                      </a:cubicBezTo>
                      <a:cubicBezTo>
                        <a:pt x="2069" y="1283"/>
                        <a:pt x="2078" y="1283"/>
                        <a:pt x="2086" y="1283"/>
                      </a:cubicBezTo>
                      <a:cubicBezTo>
                        <a:pt x="2101" y="1283"/>
                        <a:pt x="2115" y="1283"/>
                        <a:pt x="2130" y="1283"/>
                      </a:cubicBezTo>
                      <a:cubicBezTo>
                        <a:pt x="2135" y="1283"/>
                        <a:pt x="2140" y="1283"/>
                        <a:pt x="2146" y="1282"/>
                      </a:cubicBezTo>
                      <a:cubicBezTo>
                        <a:pt x="2145" y="1277"/>
                        <a:pt x="2145" y="1273"/>
                        <a:pt x="2145" y="1269"/>
                      </a:cubicBezTo>
                      <a:cubicBezTo>
                        <a:pt x="2144" y="1262"/>
                        <a:pt x="2143" y="1256"/>
                        <a:pt x="2142" y="1250"/>
                      </a:cubicBezTo>
                      <a:cubicBezTo>
                        <a:pt x="2141" y="1244"/>
                        <a:pt x="2141" y="1244"/>
                        <a:pt x="2136" y="1246"/>
                      </a:cubicBezTo>
                      <a:cubicBezTo>
                        <a:pt x="2124" y="1250"/>
                        <a:pt x="2113" y="1250"/>
                        <a:pt x="2101" y="1248"/>
                      </a:cubicBezTo>
                      <a:cubicBezTo>
                        <a:pt x="2097" y="1247"/>
                        <a:pt x="2093" y="1246"/>
                        <a:pt x="2089" y="1246"/>
                      </a:cubicBezTo>
                      <a:cubicBezTo>
                        <a:pt x="2081" y="1245"/>
                        <a:pt x="2072" y="1243"/>
                        <a:pt x="2065" y="1240"/>
                      </a:cubicBezTo>
                      <a:cubicBezTo>
                        <a:pt x="2056" y="1235"/>
                        <a:pt x="2047" y="1230"/>
                        <a:pt x="2039" y="1225"/>
                      </a:cubicBezTo>
                      <a:cubicBezTo>
                        <a:pt x="2032" y="1220"/>
                        <a:pt x="2025" y="1214"/>
                        <a:pt x="2019" y="1209"/>
                      </a:cubicBezTo>
                      <a:cubicBezTo>
                        <a:pt x="2016" y="1207"/>
                        <a:pt x="2013" y="1204"/>
                        <a:pt x="2011" y="1202"/>
                      </a:cubicBezTo>
                      <a:cubicBezTo>
                        <a:pt x="2004" y="1193"/>
                        <a:pt x="1997" y="1185"/>
                        <a:pt x="1991" y="1176"/>
                      </a:cubicBezTo>
                      <a:cubicBezTo>
                        <a:pt x="1984" y="1167"/>
                        <a:pt x="1977" y="1158"/>
                        <a:pt x="1971" y="1148"/>
                      </a:cubicBezTo>
                      <a:cubicBezTo>
                        <a:pt x="1966" y="1138"/>
                        <a:pt x="1959" y="1128"/>
                        <a:pt x="1953" y="1117"/>
                      </a:cubicBezTo>
                      <a:cubicBezTo>
                        <a:pt x="1948" y="1108"/>
                        <a:pt x="1942" y="1099"/>
                        <a:pt x="1937" y="1090"/>
                      </a:cubicBezTo>
                      <a:cubicBezTo>
                        <a:pt x="1930" y="1078"/>
                        <a:pt x="1924" y="1066"/>
                        <a:pt x="1917" y="1055"/>
                      </a:cubicBezTo>
                      <a:cubicBezTo>
                        <a:pt x="1912" y="1045"/>
                        <a:pt x="1906" y="1035"/>
                        <a:pt x="1901" y="1024"/>
                      </a:cubicBezTo>
                      <a:cubicBezTo>
                        <a:pt x="1894" y="1008"/>
                        <a:pt x="1884" y="993"/>
                        <a:pt x="1872" y="980"/>
                      </a:cubicBezTo>
                      <a:cubicBezTo>
                        <a:pt x="1870" y="978"/>
                        <a:pt x="1869" y="977"/>
                        <a:pt x="1866" y="977"/>
                      </a:cubicBezTo>
                      <a:cubicBezTo>
                        <a:pt x="1856" y="976"/>
                        <a:pt x="1846" y="978"/>
                        <a:pt x="1835" y="978"/>
                      </a:cubicBezTo>
                      <a:close/>
                      <a:moveTo>
                        <a:pt x="2283" y="1128"/>
                      </a:moveTo>
                      <a:cubicBezTo>
                        <a:pt x="2300" y="1132"/>
                        <a:pt x="2315" y="1136"/>
                        <a:pt x="2331" y="1139"/>
                      </a:cubicBezTo>
                      <a:cubicBezTo>
                        <a:pt x="2347" y="1141"/>
                        <a:pt x="2362" y="1147"/>
                        <a:pt x="2378" y="1148"/>
                      </a:cubicBezTo>
                      <a:cubicBezTo>
                        <a:pt x="2381" y="1138"/>
                        <a:pt x="2384" y="1129"/>
                        <a:pt x="2387" y="1119"/>
                      </a:cubicBezTo>
                      <a:cubicBezTo>
                        <a:pt x="2384" y="1118"/>
                        <a:pt x="2382" y="1116"/>
                        <a:pt x="2379" y="1116"/>
                      </a:cubicBezTo>
                      <a:cubicBezTo>
                        <a:pt x="2366" y="1113"/>
                        <a:pt x="2352" y="1110"/>
                        <a:pt x="2339" y="1109"/>
                      </a:cubicBezTo>
                      <a:cubicBezTo>
                        <a:pt x="2338" y="1109"/>
                        <a:pt x="2337" y="1109"/>
                        <a:pt x="2336" y="1109"/>
                      </a:cubicBezTo>
                      <a:cubicBezTo>
                        <a:pt x="2324" y="1106"/>
                        <a:pt x="2313" y="1103"/>
                        <a:pt x="2301" y="1100"/>
                      </a:cubicBezTo>
                      <a:cubicBezTo>
                        <a:pt x="2299" y="1100"/>
                        <a:pt x="2296" y="1100"/>
                        <a:pt x="2296" y="1100"/>
                      </a:cubicBezTo>
                      <a:cubicBezTo>
                        <a:pt x="2294" y="1103"/>
                        <a:pt x="2292" y="1101"/>
                        <a:pt x="2290" y="1101"/>
                      </a:cubicBezTo>
                      <a:cubicBezTo>
                        <a:pt x="2288" y="1110"/>
                        <a:pt x="2286" y="1119"/>
                        <a:pt x="2283" y="1128"/>
                      </a:cubicBezTo>
                      <a:close/>
                      <a:moveTo>
                        <a:pt x="1726" y="1161"/>
                      </a:moveTo>
                      <a:cubicBezTo>
                        <a:pt x="1728" y="1154"/>
                        <a:pt x="1729" y="1148"/>
                        <a:pt x="1731" y="1141"/>
                      </a:cubicBezTo>
                      <a:cubicBezTo>
                        <a:pt x="1734" y="1126"/>
                        <a:pt x="1737" y="1111"/>
                        <a:pt x="1740" y="1095"/>
                      </a:cubicBezTo>
                      <a:cubicBezTo>
                        <a:pt x="1741" y="1089"/>
                        <a:pt x="1741" y="1087"/>
                        <a:pt x="1734" y="1086"/>
                      </a:cubicBezTo>
                      <a:cubicBezTo>
                        <a:pt x="1732" y="1086"/>
                        <a:pt x="1730" y="1086"/>
                        <a:pt x="1729" y="1085"/>
                      </a:cubicBezTo>
                      <a:cubicBezTo>
                        <a:pt x="1722" y="1085"/>
                        <a:pt x="1715" y="1085"/>
                        <a:pt x="1708" y="1084"/>
                      </a:cubicBezTo>
                      <a:cubicBezTo>
                        <a:pt x="1704" y="1084"/>
                        <a:pt x="1704" y="1084"/>
                        <a:pt x="1703" y="1088"/>
                      </a:cubicBezTo>
                      <a:cubicBezTo>
                        <a:pt x="1702" y="1096"/>
                        <a:pt x="1701" y="1103"/>
                        <a:pt x="1699" y="1110"/>
                      </a:cubicBezTo>
                      <a:cubicBezTo>
                        <a:pt x="1696" y="1125"/>
                        <a:pt x="1693" y="1139"/>
                        <a:pt x="1690" y="1154"/>
                      </a:cubicBezTo>
                      <a:cubicBezTo>
                        <a:pt x="1690" y="1154"/>
                        <a:pt x="1689" y="1155"/>
                        <a:pt x="1689" y="1155"/>
                      </a:cubicBezTo>
                      <a:cubicBezTo>
                        <a:pt x="1689" y="1158"/>
                        <a:pt x="1690" y="1159"/>
                        <a:pt x="1692" y="1159"/>
                      </a:cubicBezTo>
                      <a:cubicBezTo>
                        <a:pt x="1694" y="1159"/>
                        <a:pt x="1695" y="1160"/>
                        <a:pt x="1696" y="1160"/>
                      </a:cubicBezTo>
                      <a:cubicBezTo>
                        <a:pt x="1704" y="1160"/>
                        <a:pt x="1712" y="1160"/>
                        <a:pt x="1719" y="1161"/>
                      </a:cubicBezTo>
                      <a:cubicBezTo>
                        <a:pt x="1722" y="1161"/>
                        <a:pt x="1724" y="1161"/>
                        <a:pt x="1726" y="1161"/>
                      </a:cubicBezTo>
                      <a:close/>
                      <a:moveTo>
                        <a:pt x="1712" y="1233"/>
                      </a:moveTo>
                      <a:cubicBezTo>
                        <a:pt x="1713" y="1230"/>
                        <a:pt x="1715" y="1228"/>
                        <a:pt x="1715" y="1225"/>
                      </a:cubicBezTo>
                      <a:cubicBezTo>
                        <a:pt x="1716" y="1209"/>
                        <a:pt x="1720" y="1194"/>
                        <a:pt x="1723" y="1178"/>
                      </a:cubicBezTo>
                      <a:cubicBezTo>
                        <a:pt x="1724" y="1175"/>
                        <a:pt x="1724" y="1172"/>
                        <a:pt x="1724" y="1169"/>
                      </a:cubicBezTo>
                      <a:cubicBezTo>
                        <a:pt x="1711" y="1168"/>
                        <a:pt x="1700" y="1167"/>
                        <a:pt x="1688" y="1166"/>
                      </a:cubicBezTo>
                      <a:cubicBezTo>
                        <a:pt x="1686" y="1170"/>
                        <a:pt x="1685" y="1174"/>
                        <a:pt x="1684" y="1179"/>
                      </a:cubicBezTo>
                      <a:cubicBezTo>
                        <a:pt x="1680" y="1193"/>
                        <a:pt x="1677" y="1207"/>
                        <a:pt x="1674" y="1221"/>
                      </a:cubicBezTo>
                      <a:cubicBezTo>
                        <a:pt x="1674" y="1225"/>
                        <a:pt x="1672" y="1229"/>
                        <a:pt x="1674" y="1233"/>
                      </a:cubicBezTo>
                      <a:cubicBezTo>
                        <a:pt x="1687" y="1233"/>
                        <a:pt x="1699" y="1233"/>
                        <a:pt x="1712" y="1233"/>
                      </a:cubicBezTo>
                      <a:close/>
                      <a:moveTo>
                        <a:pt x="2917" y="1236"/>
                      </a:moveTo>
                      <a:cubicBezTo>
                        <a:pt x="2912" y="1235"/>
                        <a:pt x="2909" y="1233"/>
                        <a:pt x="2905" y="1232"/>
                      </a:cubicBezTo>
                      <a:cubicBezTo>
                        <a:pt x="2891" y="1225"/>
                        <a:pt x="2877" y="1221"/>
                        <a:pt x="2861" y="1221"/>
                      </a:cubicBezTo>
                      <a:cubicBezTo>
                        <a:pt x="2857" y="1221"/>
                        <a:pt x="2854" y="1220"/>
                        <a:pt x="2850" y="1219"/>
                      </a:cubicBezTo>
                      <a:cubicBezTo>
                        <a:pt x="2846" y="1218"/>
                        <a:pt x="2842" y="1217"/>
                        <a:pt x="2837" y="1217"/>
                      </a:cubicBezTo>
                      <a:cubicBezTo>
                        <a:pt x="2836" y="1217"/>
                        <a:pt x="2834" y="1218"/>
                        <a:pt x="2833" y="1219"/>
                      </a:cubicBezTo>
                      <a:cubicBezTo>
                        <a:pt x="2831" y="1224"/>
                        <a:pt x="2829" y="1229"/>
                        <a:pt x="2828" y="1234"/>
                      </a:cubicBezTo>
                      <a:cubicBezTo>
                        <a:pt x="2826" y="1239"/>
                        <a:pt x="2827" y="1240"/>
                        <a:pt x="2832" y="1241"/>
                      </a:cubicBezTo>
                      <a:cubicBezTo>
                        <a:pt x="2841" y="1244"/>
                        <a:pt x="2850" y="1246"/>
                        <a:pt x="2859" y="1248"/>
                      </a:cubicBezTo>
                      <a:cubicBezTo>
                        <a:pt x="2862" y="1249"/>
                        <a:pt x="2864" y="1249"/>
                        <a:pt x="2867" y="1250"/>
                      </a:cubicBezTo>
                      <a:cubicBezTo>
                        <a:pt x="2879" y="1251"/>
                        <a:pt x="2891" y="1253"/>
                        <a:pt x="2901" y="1260"/>
                      </a:cubicBezTo>
                      <a:cubicBezTo>
                        <a:pt x="2903" y="1261"/>
                        <a:pt x="2905" y="1262"/>
                        <a:pt x="2907" y="1263"/>
                      </a:cubicBezTo>
                      <a:cubicBezTo>
                        <a:pt x="2913" y="1255"/>
                        <a:pt x="2913" y="1245"/>
                        <a:pt x="2917" y="1236"/>
                      </a:cubicBezTo>
                      <a:close/>
                      <a:moveTo>
                        <a:pt x="1743" y="1079"/>
                      </a:moveTo>
                      <a:cubicBezTo>
                        <a:pt x="1743" y="1078"/>
                        <a:pt x="1744" y="1077"/>
                        <a:pt x="1744" y="1076"/>
                      </a:cubicBezTo>
                      <a:cubicBezTo>
                        <a:pt x="1746" y="1062"/>
                        <a:pt x="1749" y="1047"/>
                        <a:pt x="1751" y="1032"/>
                      </a:cubicBezTo>
                      <a:cubicBezTo>
                        <a:pt x="1751" y="1030"/>
                        <a:pt x="1751" y="1028"/>
                        <a:pt x="1751" y="1026"/>
                      </a:cubicBezTo>
                      <a:cubicBezTo>
                        <a:pt x="1738" y="1026"/>
                        <a:pt x="1726" y="1027"/>
                        <a:pt x="1714" y="1027"/>
                      </a:cubicBezTo>
                      <a:cubicBezTo>
                        <a:pt x="1712" y="1043"/>
                        <a:pt x="1709" y="1060"/>
                        <a:pt x="1706" y="1077"/>
                      </a:cubicBezTo>
                      <a:cubicBezTo>
                        <a:pt x="1710" y="1077"/>
                        <a:pt x="1714" y="1078"/>
                        <a:pt x="1717" y="1078"/>
                      </a:cubicBezTo>
                      <a:cubicBezTo>
                        <a:pt x="1726" y="1078"/>
                        <a:pt x="1734" y="1078"/>
                        <a:pt x="1743" y="1079"/>
                      </a:cubicBezTo>
                      <a:close/>
                      <a:moveTo>
                        <a:pt x="2593" y="1289"/>
                      </a:moveTo>
                      <a:cubicBezTo>
                        <a:pt x="2593" y="1285"/>
                        <a:pt x="2593" y="1282"/>
                        <a:pt x="2594" y="1278"/>
                      </a:cubicBezTo>
                      <a:cubicBezTo>
                        <a:pt x="2594" y="1274"/>
                        <a:pt x="2593" y="1270"/>
                        <a:pt x="2594" y="1265"/>
                      </a:cubicBezTo>
                      <a:cubicBezTo>
                        <a:pt x="2596" y="1257"/>
                        <a:pt x="2595" y="1248"/>
                        <a:pt x="2597" y="1239"/>
                      </a:cubicBezTo>
                      <a:cubicBezTo>
                        <a:pt x="2597" y="1239"/>
                        <a:pt x="2596" y="1238"/>
                        <a:pt x="2596" y="1237"/>
                      </a:cubicBezTo>
                      <a:cubicBezTo>
                        <a:pt x="2596" y="1237"/>
                        <a:pt x="2596" y="1236"/>
                        <a:pt x="2597" y="1235"/>
                      </a:cubicBezTo>
                      <a:cubicBezTo>
                        <a:pt x="2597" y="1234"/>
                        <a:pt x="2598" y="1232"/>
                        <a:pt x="2599" y="1231"/>
                      </a:cubicBezTo>
                      <a:cubicBezTo>
                        <a:pt x="2600" y="1224"/>
                        <a:pt x="2601" y="1217"/>
                        <a:pt x="2602" y="1210"/>
                      </a:cubicBezTo>
                      <a:cubicBezTo>
                        <a:pt x="2602" y="1207"/>
                        <a:pt x="2603" y="1205"/>
                        <a:pt x="2602" y="1202"/>
                      </a:cubicBezTo>
                      <a:cubicBezTo>
                        <a:pt x="2602" y="1200"/>
                        <a:pt x="2600" y="1198"/>
                        <a:pt x="2599" y="1198"/>
                      </a:cubicBezTo>
                      <a:cubicBezTo>
                        <a:pt x="2596" y="1197"/>
                        <a:pt x="2593" y="1197"/>
                        <a:pt x="2589" y="1196"/>
                      </a:cubicBezTo>
                      <a:cubicBezTo>
                        <a:pt x="2588" y="1200"/>
                        <a:pt x="2592" y="1203"/>
                        <a:pt x="2588" y="1207"/>
                      </a:cubicBezTo>
                      <a:cubicBezTo>
                        <a:pt x="2587" y="1202"/>
                        <a:pt x="2588" y="1196"/>
                        <a:pt x="2581" y="1195"/>
                      </a:cubicBezTo>
                      <a:cubicBezTo>
                        <a:pt x="2579" y="1208"/>
                        <a:pt x="2575" y="1220"/>
                        <a:pt x="2576" y="1233"/>
                      </a:cubicBezTo>
                      <a:cubicBezTo>
                        <a:pt x="2577" y="1244"/>
                        <a:pt x="2577" y="1256"/>
                        <a:pt x="2577" y="1267"/>
                      </a:cubicBezTo>
                      <a:cubicBezTo>
                        <a:pt x="2577" y="1268"/>
                        <a:pt x="2576" y="1269"/>
                        <a:pt x="2576" y="1269"/>
                      </a:cubicBezTo>
                      <a:cubicBezTo>
                        <a:pt x="2576" y="1276"/>
                        <a:pt x="2575" y="1282"/>
                        <a:pt x="2577" y="1289"/>
                      </a:cubicBezTo>
                      <a:cubicBezTo>
                        <a:pt x="2582" y="1289"/>
                        <a:pt x="2587" y="1289"/>
                        <a:pt x="2593" y="1289"/>
                      </a:cubicBezTo>
                      <a:close/>
                      <a:moveTo>
                        <a:pt x="1660" y="1279"/>
                      </a:moveTo>
                      <a:cubicBezTo>
                        <a:pt x="1666" y="1279"/>
                        <a:pt x="1671" y="1280"/>
                        <a:pt x="1677" y="1280"/>
                      </a:cubicBezTo>
                      <a:cubicBezTo>
                        <a:pt x="1684" y="1280"/>
                        <a:pt x="1691" y="1281"/>
                        <a:pt x="1699" y="1281"/>
                      </a:cubicBezTo>
                      <a:cubicBezTo>
                        <a:pt x="1701" y="1281"/>
                        <a:pt x="1704" y="1281"/>
                        <a:pt x="1704" y="1277"/>
                      </a:cubicBezTo>
                      <a:cubicBezTo>
                        <a:pt x="1706" y="1268"/>
                        <a:pt x="1708" y="1259"/>
                        <a:pt x="1710" y="1250"/>
                      </a:cubicBezTo>
                      <a:cubicBezTo>
                        <a:pt x="1713" y="1240"/>
                        <a:pt x="1710" y="1241"/>
                        <a:pt x="1702" y="1240"/>
                      </a:cubicBezTo>
                      <a:cubicBezTo>
                        <a:pt x="1701" y="1240"/>
                        <a:pt x="1701" y="1240"/>
                        <a:pt x="1700" y="1240"/>
                      </a:cubicBezTo>
                      <a:cubicBezTo>
                        <a:pt x="1692" y="1240"/>
                        <a:pt x="1684" y="1241"/>
                        <a:pt x="1676" y="1241"/>
                      </a:cubicBezTo>
                      <a:cubicBezTo>
                        <a:pt x="1673" y="1241"/>
                        <a:pt x="1670" y="1242"/>
                        <a:pt x="1669" y="1246"/>
                      </a:cubicBezTo>
                      <a:cubicBezTo>
                        <a:pt x="1667" y="1255"/>
                        <a:pt x="1664" y="1263"/>
                        <a:pt x="1662" y="1271"/>
                      </a:cubicBezTo>
                      <a:cubicBezTo>
                        <a:pt x="1661" y="1273"/>
                        <a:pt x="1661" y="1276"/>
                        <a:pt x="1660" y="1279"/>
                      </a:cubicBezTo>
                      <a:close/>
                      <a:moveTo>
                        <a:pt x="1760" y="979"/>
                      </a:moveTo>
                      <a:cubicBezTo>
                        <a:pt x="1755" y="979"/>
                        <a:pt x="1751" y="978"/>
                        <a:pt x="1747" y="978"/>
                      </a:cubicBezTo>
                      <a:cubicBezTo>
                        <a:pt x="1742" y="978"/>
                        <a:pt x="1736" y="978"/>
                        <a:pt x="1731" y="978"/>
                      </a:cubicBezTo>
                      <a:cubicBezTo>
                        <a:pt x="1726" y="978"/>
                        <a:pt x="1725" y="978"/>
                        <a:pt x="1724" y="983"/>
                      </a:cubicBezTo>
                      <a:cubicBezTo>
                        <a:pt x="1722" y="990"/>
                        <a:pt x="1720" y="998"/>
                        <a:pt x="1719" y="1005"/>
                      </a:cubicBezTo>
                      <a:cubicBezTo>
                        <a:pt x="1718" y="1009"/>
                        <a:pt x="1717" y="1013"/>
                        <a:pt x="1716" y="1016"/>
                      </a:cubicBezTo>
                      <a:cubicBezTo>
                        <a:pt x="1728" y="1020"/>
                        <a:pt x="1741" y="1019"/>
                        <a:pt x="1753" y="1018"/>
                      </a:cubicBezTo>
                      <a:cubicBezTo>
                        <a:pt x="1754" y="1014"/>
                        <a:pt x="1756" y="1010"/>
                        <a:pt x="1757" y="1006"/>
                      </a:cubicBezTo>
                      <a:cubicBezTo>
                        <a:pt x="1757" y="999"/>
                        <a:pt x="1758" y="991"/>
                        <a:pt x="1760" y="984"/>
                      </a:cubicBezTo>
                      <a:cubicBezTo>
                        <a:pt x="1760" y="982"/>
                        <a:pt x="1760" y="981"/>
                        <a:pt x="1760" y="979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611" name="Freeform 6"/>
                <p:cNvSpPr>
                  <a:spLocks/>
                </p:cNvSpPr>
                <p:nvPr/>
              </p:nvSpPr>
              <p:spPr bwMode="auto">
                <a:xfrm>
                  <a:off x="8967788" y="4900613"/>
                  <a:ext cx="17463" cy="17463"/>
                </a:xfrm>
                <a:custGeom>
                  <a:avLst/>
                  <a:gdLst>
                    <a:gd name="T0" fmla="*/ 0 w 6"/>
                    <a:gd name="T1" fmla="*/ 3 h 6"/>
                    <a:gd name="T2" fmla="*/ 5 w 6"/>
                    <a:gd name="T3" fmla="*/ 1 h 6"/>
                    <a:gd name="T4" fmla="*/ 5 w 6"/>
                    <a:gd name="T5" fmla="*/ 4 h 6"/>
                    <a:gd name="T6" fmla="*/ 0 w 6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6">
                      <a:moveTo>
                        <a:pt x="0" y="3"/>
                      </a:moveTo>
                      <a:cubicBezTo>
                        <a:pt x="1" y="1"/>
                        <a:pt x="2" y="0"/>
                        <a:pt x="5" y="1"/>
                      </a:cubicBezTo>
                      <a:cubicBezTo>
                        <a:pt x="5" y="1"/>
                        <a:pt x="6" y="3"/>
                        <a:pt x="5" y="4"/>
                      </a:cubicBezTo>
                      <a:cubicBezTo>
                        <a:pt x="4" y="6"/>
                        <a:pt x="2" y="6"/>
                        <a:pt x="0" y="3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612" name="Freeform 7"/>
                <p:cNvSpPr>
                  <a:spLocks noEditPoints="1"/>
                </p:cNvSpPr>
                <p:nvPr/>
              </p:nvSpPr>
              <p:spPr bwMode="auto">
                <a:xfrm>
                  <a:off x="561975" y="1550988"/>
                  <a:ext cx="3798888" cy="3744913"/>
                </a:xfrm>
                <a:custGeom>
                  <a:avLst/>
                  <a:gdLst>
                    <a:gd name="T0" fmla="*/ 220 w 1300"/>
                    <a:gd name="T1" fmla="*/ 1273 h 1280"/>
                    <a:gd name="T2" fmla="*/ 7 w 1300"/>
                    <a:gd name="T3" fmla="*/ 1235 h 1280"/>
                    <a:gd name="T4" fmla="*/ 9 w 1300"/>
                    <a:gd name="T5" fmla="*/ 912 h 1280"/>
                    <a:gd name="T6" fmla="*/ 3 w 1300"/>
                    <a:gd name="T7" fmla="*/ 637 h 1280"/>
                    <a:gd name="T8" fmla="*/ 2 w 1300"/>
                    <a:gd name="T9" fmla="*/ 232 h 1280"/>
                    <a:gd name="T10" fmla="*/ 170 w 1300"/>
                    <a:gd name="T11" fmla="*/ 141 h 1280"/>
                    <a:gd name="T12" fmla="*/ 372 w 1300"/>
                    <a:gd name="T13" fmla="*/ 79 h 1280"/>
                    <a:gd name="T14" fmla="*/ 483 w 1300"/>
                    <a:gd name="T15" fmla="*/ 43 h 1280"/>
                    <a:gd name="T16" fmla="*/ 567 w 1300"/>
                    <a:gd name="T17" fmla="*/ 17 h 1280"/>
                    <a:gd name="T18" fmla="*/ 693 w 1300"/>
                    <a:gd name="T19" fmla="*/ 22 h 1280"/>
                    <a:gd name="T20" fmla="*/ 841 w 1300"/>
                    <a:gd name="T21" fmla="*/ 66 h 1280"/>
                    <a:gd name="T22" fmla="*/ 1011 w 1300"/>
                    <a:gd name="T23" fmla="*/ 113 h 1280"/>
                    <a:gd name="T24" fmla="*/ 1185 w 1300"/>
                    <a:gd name="T25" fmla="*/ 162 h 1280"/>
                    <a:gd name="T26" fmla="*/ 1295 w 1300"/>
                    <a:gd name="T27" fmla="*/ 222 h 1280"/>
                    <a:gd name="T28" fmla="*/ 1298 w 1300"/>
                    <a:gd name="T29" fmla="*/ 454 h 1280"/>
                    <a:gd name="T30" fmla="*/ 1285 w 1300"/>
                    <a:gd name="T31" fmla="*/ 744 h 1280"/>
                    <a:gd name="T32" fmla="*/ 1279 w 1300"/>
                    <a:gd name="T33" fmla="*/ 1074 h 1280"/>
                    <a:gd name="T34" fmla="*/ 1231 w 1300"/>
                    <a:gd name="T35" fmla="*/ 1261 h 1280"/>
                    <a:gd name="T36" fmla="*/ 902 w 1300"/>
                    <a:gd name="T37" fmla="*/ 1263 h 1280"/>
                    <a:gd name="T38" fmla="*/ 851 w 1300"/>
                    <a:gd name="T39" fmla="*/ 1028 h 1280"/>
                    <a:gd name="T40" fmla="*/ 851 w 1300"/>
                    <a:gd name="T41" fmla="*/ 816 h 1280"/>
                    <a:gd name="T42" fmla="*/ 709 w 1300"/>
                    <a:gd name="T43" fmla="*/ 811 h 1280"/>
                    <a:gd name="T44" fmla="*/ 510 w 1300"/>
                    <a:gd name="T45" fmla="*/ 813 h 1280"/>
                    <a:gd name="T46" fmla="*/ 501 w 1300"/>
                    <a:gd name="T47" fmla="*/ 1076 h 1280"/>
                    <a:gd name="T48" fmla="*/ 862 w 1300"/>
                    <a:gd name="T49" fmla="*/ 607 h 1280"/>
                    <a:gd name="T50" fmla="*/ 867 w 1300"/>
                    <a:gd name="T51" fmla="*/ 361 h 1280"/>
                    <a:gd name="T52" fmla="*/ 836 w 1300"/>
                    <a:gd name="T53" fmla="*/ 338 h 1280"/>
                    <a:gd name="T54" fmla="*/ 671 w 1300"/>
                    <a:gd name="T55" fmla="*/ 336 h 1280"/>
                    <a:gd name="T56" fmla="*/ 511 w 1300"/>
                    <a:gd name="T57" fmla="*/ 330 h 1280"/>
                    <a:gd name="T58" fmla="*/ 502 w 1300"/>
                    <a:gd name="T59" fmla="*/ 484 h 1280"/>
                    <a:gd name="T60" fmla="*/ 524 w 1300"/>
                    <a:gd name="T61" fmla="*/ 684 h 1280"/>
                    <a:gd name="T62" fmla="*/ 676 w 1300"/>
                    <a:gd name="T63" fmla="*/ 683 h 1280"/>
                    <a:gd name="T64" fmla="*/ 834 w 1300"/>
                    <a:gd name="T65" fmla="*/ 681 h 1280"/>
                    <a:gd name="T66" fmla="*/ 410 w 1300"/>
                    <a:gd name="T67" fmla="*/ 593 h 1280"/>
                    <a:gd name="T68" fmla="*/ 409 w 1300"/>
                    <a:gd name="T69" fmla="*/ 342 h 1280"/>
                    <a:gd name="T70" fmla="*/ 301 w 1300"/>
                    <a:gd name="T71" fmla="*/ 333 h 1280"/>
                    <a:gd name="T72" fmla="*/ 121 w 1300"/>
                    <a:gd name="T73" fmla="*/ 331 h 1280"/>
                    <a:gd name="T74" fmla="*/ 79 w 1300"/>
                    <a:gd name="T75" fmla="*/ 420 h 1280"/>
                    <a:gd name="T76" fmla="*/ 81 w 1300"/>
                    <a:gd name="T77" fmla="*/ 590 h 1280"/>
                    <a:gd name="T78" fmla="*/ 194 w 1300"/>
                    <a:gd name="T79" fmla="*/ 690 h 1280"/>
                    <a:gd name="T80" fmla="*/ 396 w 1300"/>
                    <a:gd name="T81" fmla="*/ 686 h 1280"/>
                    <a:gd name="T82" fmla="*/ 409 w 1300"/>
                    <a:gd name="T83" fmla="*/ 1057 h 1280"/>
                    <a:gd name="T84" fmla="*/ 408 w 1300"/>
                    <a:gd name="T85" fmla="*/ 820 h 1280"/>
                    <a:gd name="T86" fmla="*/ 259 w 1300"/>
                    <a:gd name="T87" fmla="*/ 813 h 1280"/>
                    <a:gd name="T88" fmla="*/ 103 w 1300"/>
                    <a:gd name="T89" fmla="*/ 818 h 1280"/>
                    <a:gd name="T90" fmla="*/ 98 w 1300"/>
                    <a:gd name="T91" fmla="*/ 1017 h 1280"/>
                    <a:gd name="T92" fmla="*/ 201 w 1300"/>
                    <a:gd name="T93" fmla="*/ 1120 h 1280"/>
                    <a:gd name="T94" fmla="*/ 334 w 1300"/>
                    <a:gd name="T95" fmla="*/ 1119 h 1280"/>
                    <a:gd name="T96" fmla="*/ 1126 w 1300"/>
                    <a:gd name="T97" fmla="*/ 805 h 1280"/>
                    <a:gd name="T98" fmla="*/ 980 w 1300"/>
                    <a:gd name="T99" fmla="*/ 808 h 1280"/>
                    <a:gd name="T100" fmla="*/ 950 w 1300"/>
                    <a:gd name="T101" fmla="*/ 1066 h 1280"/>
                    <a:gd name="T102" fmla="*/ 1092 w 1300"/>
                    <a:gd name="T103" fmla="*/ 1109 h 1280"/>
                    <a:gd name="T104" fmla="*/ 1233 w 1300"/>
                    <a:gd name="T105" fmla="*/ 1110 h 1280"/>
                    <a:gd name="T106" fmla="*/ 1239 w 1300"/>
                    <a:gd name="T107" fmla="*/ 918 h 1280"/>
                    <a:gd name="T108" fmla="*/ 1020 w 1300"/>
                    <a:gd name="T109" fmla="*/ 677 h 1280"/>
                    <a:gd name="T110" fmla="*/ 1238 w 1300"/>
                    <a:gd name="T111" fmla="*/ 674 h 1280"/>
                    <a:gd name="T112" fmla="*/ 1246 w 1300"/>
                    <a:gd name="T113" fmla="*/ 470 h 1280"/>
                    <a:gd name="T114" fmla="*/ 1204 w 1300"/>
                    <a:gd name="T115" fmla="*/ 340 h 1280"/>
                    <a:gd name="T116" fmla="*/ 956 w 1300"/>
                    <a:gd name="T117" fmla="*/ 342 h 1280"/>
                    <a:gd name="T118" fmla="*/ 956 w 1300"/>
                    <a:gd name="T119" fmla="*/ 529 h 12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</a:cxnLst>
                  <a:rect l="0" t="0" r="r" b="b"/>
                  <a:pathLst>
                    <a:path w="1300" h="1280">
                      <a:moveTo>
                        <a:pt x="505" y="1274"/>
                      </a:moveTo>
                      <a:cubicBezTo>
                        <a:pt x="501" y="1274"/>
                        <a:pt x="496" y="1275"/>
                        <a:pt x="492" y="1275"/>
                      </a:cubicBezTo>
                      <a:cubicBezTo>
                        <a:pt x="480" y="1275"/>
                        <a:pt x="469" y="1275"/>
                        <a:pt x="458" y="1274"/>
                      </a:cubicBezTo>
                      <a:cubicBezTo>
                        <a:pt x="448" y="1274"/>
                        <a:pt x="439" y="1274"/>
                        <a:pt x="429" y="1274"/>
                      </a:cubicBezTo>
                      <a:cubicBezTo>
                        <a:pt x="413" y="1274"/>
                        <a:pt x="397" y="1274"/>
                        <a:pt x="380" y="1273"/>
                      </a:cubicBezTo>
                      <a:cubicBezTo>
                        <a:pt x="365" y="1273"/>
                        <a:pt x="350" y="1273"/>
                        <a:pt x="334" y="1272"/>
                      </a:cubicBezTo>
                      <a:cubicBezTo>
                        <a:pt x="321" y="1272"/>
                        <a:pt x="308" y="1273"/>
                        <a:pt x="295" y="1273"/>
                      </a:cubicBezTo>
                      <a:cubicBezTo>
                        <a:pt x="283" y="1272"/>
                        <a:pt x="270" y="1272"/>
                        <a:pt x="258" y="1272"/>
                      </a:cubicBezTo>
                      <a:cubicBezTo>
                        <a:pt x="245" y="1272"/>
                        <a:pt x="233" y="1273"/>
                        <a:pt x="220" y="1273"/>
                      </a:cubicBezTo>
                      <a:cubicBezTo>
                        <a:pt x="211" y="1273"/>
                        <a:pt x="203" y="1273"/>
                        <a:pt x="194" y="1274"/>
                      </a:cubicBezTo>
                      <a:cubicBezTo>
                        <a:pt x="185" y="1274"/>
                        <a:pt x="176" y="1274"/>
                        <a:pt x="166" y="1274"/>
                      </a:cubicBezTo>
                      <a:cubicBezTo>
                        <a:pt x="153" y="1274"/>
                        <a:pt x="140" y="1275"/>
                        <a:pt x="126" y="1276"/>
                      </a:cubicBezTo>
                      <a:cubicBezTo>
                        <a:pt x="118" y="1276"/>
                        <a:pt x="110" y="1276"/>
                        <a:pt x="102" y="1276"/>
                      </a:cubicBezTo>
                      <a:cubicBezTo>
                        <a:pt x="95" y="1276"/>
                        <a:pt x="87" y="1277"/>
                        <a:pt x="79" y="1277"/>
                      </a:cubicBezTo>
                      <a:cubicBezTo>
                        <a:pt x="64" y="1278"/>
                        <a:pt x="49" y="1279"/>
                        <a:pt x="35" y="1280"/>
                      </a:cubicBezTo>
                      <a:cubicBezTo>
                        <a:pt x="27" y="1280"/>
                        <a:pt x="19" y="1280"/>
                        <a:pt x="10" y="1280"/>
                      </a:cubicBezTo>
                      <a:cubicBezTo>
                        <a:pt x="10" y="1276"/>
                        <a:pt x="9" y="1273"/>
                        <a:pt x="9" y="1269"/>
                      </a:cubicBezTo>
                      <a:cubicBezTo>
                        <a:pt x="8" y="1258"/>
                        <a:pt x="7" y="1247"/>
                        <a:pt x="7" y="1235"/>
                      </a:cubicBezTo>
                      <a:cubicBezTo>
                        <a:pt x="7" y="1220"/>
                        <a:pt x="7" y="1204"/>
                        <a:pt x="7" y="1189"/>
                      </a:cubicBezTo>
                      <a:cubicBezTo>
                        <a:pt x="7" y="1181"/>
                        <a:pt x="7" y="1173"/>
                        <a:pt x="7" y="1165"/>
                      </a:cubicBezTo>
                      <a:cubicBezTo>
                        <a:pt x="7" y="1152"/>
                        <a:pt x="7" y="1139"/>
                        <a:pt x="7" y="1126"/>
                      </a:cubicBezTo>
                      <a:cubicBezTo>
                        <a:pt x="8" y="1112"/>
                        <a:pt x="8" y="1098"/>
                        <a:pt x="9" y="1084"/>
                      </a:cubicBezTo>
                      <a:cubicBezTo>
                        <a:pt x="9" y="1074"/>
                        <a:pt x="9" y="1065"/>
                        <a:pt x="9" y="1055"/>
                      </a:cubicBezTo>
                      <a:cubicBezTo>
                        <a:pt x="9" y="1042"/>
                        <a:pt x="9" y="1030"/>
                        <a:pt x="10" y="1017"/>
                      </a:cubicBezTo>
                      <a:cubicBezTo>
                        <a:pt x="10" y="1002"/>
                        <a:pt x="10" y="988"/>
                        <a:pt x="10" y="974"/>
                      </a:cubicBezTo>
                      <a:cubicBezTo>
                        <a:pt x="9" y="961"/>
                        <a:pt x="10" y="947"/>
                        <a:pt x="9" y="934"/>
                      </a:cubicBezTo>
                      <a:cubicBezTo>
                        <a:pt x="9" y="927"/>
                        <a:pt x="9" y="920"/>
                        <a:pt x="9" y="912"/>
                      </a:cubicBezTo>
                      <a:cubicBezTo>
                        <a:pt x="9" y="903"/>
                        <a:pt x="8" y="894"/>
                        <a:pt x="8" y="885"/>
                      </a:cubicBezTo>
                      <a:cubicBezTo>
                        <a:pt x="8" y="870"/>
                        <a:pt x="7" y="855"/>
                        <a:pt x="7" y="840"/>
                      </a:cubicBezTo>
                      <a:cubicBezTo>
                        <a:pt x="7" y="831"/>
                        <a:pt x="7" y="822"/>
                        <a:pt x="7" y="813"/>
                      </a:cubicBezTo>
                      <a:cubicBezTo>
                        <a:pt x="7" y="804"/>
                        <a:pt x="7" y="794"/>
                        <a:pt x="6" y="785"/>
                      </a:cubicBezTo>
                      <a:cubicBezTo>
                        <a:pt x="5" y="772"/>
                        <a:pt x="4" y="759"/>
                        <a:pt x="4" y="746"/>
                      </a:cubicBezTo>
                      <a:cubicBezTo>
                        <a:pt x="4" y="735"/>
                        <a:pt x="4" y="724"/>
                        <a:pt x="4" y="714"/>
                      </a:cubicBezTo>
                      <a:cubicBezTo>
                        <a:pt x="4" y="710"/>
                        <a:pt x="3" y="706"/>
                        <a:pt x="3" y="703"/>
                      </a:cubicBezTo>
                      <a:cubicBezTo>
                        <a:pt x="3" y="684"/>
                        <a:pt x="3" y="665"/>
                        <a:pt x="3" y="646"/>
                      </a:cubicBezTo>
                      <a:cubicBezTo>
                        <a:pt x="3" y="643"/>
                        <a:pt x="3" y="640"/>
                        <a:pt x="3" y="637"/>
                      </a:cubicBezTo>
                      <a:cubicBezTo>
                        <a:pt x="2" y="623"/>
                        <a:pt x="2" y="609"/>
                        <a:pt x="2" y="595"/>
                      </a:cubicBezTo>
                      <a:cubicBezTo>
                        <a:pt x="2" y="579"/>
                        <a:pt x="1" y="563"/>
                        <a:pt x="1" y="547"/>
                      </a:cubicBezTo>
                      <a:cubicBezTo>
                        <a:pt x="1" y="540"/>
                        <a:pt x="0" y="532"/>
                        <a:pt x="0" y="524"/>
                      </a:cubicBezTo>
                      <a:cubicBezTo>
                        <a:pt x="0" y="512"/>
                        <a:pt x="1" y="500"/>
                        <a:pt x="1" y="488"/>
                      </a:cubicBezTo>
                      <a:cubicBezTo>
                        <a:pt x="1" y="468"/>
                        <a:pt x="1" y="448"/>
                        <a:pt x="1" y="427"/>
                      </a:cubicBezTo>
                      <a:cubicBezTo>
                        <a:pt x="1" y="415"/>
                        <a:pt x="0" y="403"/>
                        <a:pt x="0" y="390"/>
                      </a:cubicBezTo>
                      <a:cubicBezTo>
                        <a:pt x="0" y="363"/>
                        <a:pt x="1" y="336"/>
                        <a:pt x="1" y="308"/>
                      </a:cubicBezTo>
                      <a:cubicBezTo>
                        <a:pt x="1" y="297"/>
                        <a:pt x="2" y="285"/>
                        <a:pt x="2" y="273"/>
                      </a:cubicBezTo>
                      <a:cubicBezTo>
                        <a:pt x="2" y="259"/>
                        <a:pt x="2" y="246"/>
                        <a:pt x="2" y="232"/>
                      </a:cubicBezTo>
                      <a:cubicBezTo>
                        <a:pt x="3" y="223"/>
                        <a:pt x="3" y="214"/>
                        <a:pt x="3" y="205"/>
                      </a:cubicBezTo>
                      <a:cubicBezTo>
                        <a:pt x="4" y="201"/>
                        <a:pt x="5" y="199"/>
                        <a:pt x="10" y="198"/>
                      </a:cubicBezTo>
                      <a:cubicBezTo>
                        <a:pt x="16" y="196"/>
                        <a:pt x="23" y="194"/>
                        <a:pt x="29" y="192"/>
                      </a:cubicBezTo>
                      <a:cubicBezTo>
                        <a:pt x="33" y="190"/>
                        <a:pt x="37" y="189"/>
                        <a:pt x="41" y="188"/>
                      </a:cubicBezTo>
                      <a:cubicBezTo>
                        <a:pt x="54" y="184"/>
                        <a:pt x="66" y="181"/>
                        <a:pt x="79" y="176"/>
                      </a:cubicBezTo>
                      <a:cubicBezTo>
                        <a:pt x="87" y="173"/>
                        <a:pt x="96" y="170"/>
                        <a:pt x="105" y="167"/>
                      </a:cubicBezTo>
                      <a:cubicBezTo>
                        <a:pt x="113" y="164"/>
                        <a:pt x="120" y="160"/>
                        <a:pt x="127" y="157"/>
                      </a:cubicBezTo>
                      <a:cubicBezTo>
                        <a:pt x="136" y="153"/>
                        <a:pt x="144" y="150"/>
                        <a:pt x="152" y="147"/>
                      </a:cubicBezTo>
                      <a:cubicBezTo>
                        <a:pt x="158" y="145"/>
                        <a:pt x="164" y="143"/>
                        <a:pt x="170" y="141"/>
                      </a:cubicBezTo>
                      <a:cubicBezTo>
                        <a:pt x="178" y="138"/>
                        <a:pt x="186" y="136"/>
                        <a:pt x="195" y="133"/>
                      </a:cubicBezTo>
                      <a:cubicBezTo>
                        <a:pt x="205" y="129"/>
                        <a:pt x="215" y="126"/>
                        <a:pt x="226" y="122"/>
                      </a:cubicBezTo>
                      <a:cubicBezTo>
                        <a:pt x="233" y="120"/>
                        <a:pt x="240" y="118"/>
                        <a:pt x="247" y="115"/>
                      </a:cubicBezTo>
                      <a:cubicBezTo>
                        <a:pt x="253" y="112"/>
                        <a:pt x="260" y="111"/>
                        <a:pt x="267" y="110"/>
                      </a:cubicBezTo>
                      <a:cubicBezTo>
                        <a:pt x="270" y="109"/>
                        <a:pt x="273" y="108"/>
                        <a:pt x="275" y="107"/>
                      </a:cubicBezTo>
                      <a:cubicBezTo>
                        <a:pt x="284" y="102"/>
                        <a:pt x="294" y="101"/>
                        <a:pt x="303" y="98"/>
                      </a:cubicBezTo>
                      <a:cubicBezTo>
                        <a:pt x="312" y="95"/>
                        <a:pt x="321" y="92"/>
                        <a:pt x="330" y="91"/>
                      </a:cubicBezTo>
                      <a:cubicBezTo>
                        <a:pt x="336" y="90"/>
                        <a:pt x="341" y="88"/>
                        <a:pt x="346" y="86"/>
                      </a:cubicBezTo>
                      <a:cubicBezTo>
                        <a:pt x="355" y="84"/>
                        <a:pt x="363" y="81"/>
                        <a:pt x="372" y="79"/>
                      </a:cubicBezTo>
                      <a:cubicBezTo>
                        <a:pt x="373" y="79"/>
                        <a:pt x="375" y="79"/>
                        <a:pt x="375" y="78"/>
                      </a:cubicBezTo>
                      <a:cubicBezTo>
                        <a:pt x="381" y="74"/>
                        <a:pt x="388" y="74"/>
                        <a:pt x="394" y="72"/>
                      </a:cubicBezTo>
                      <a:cubicBezTo>
                        <a:pt x="397" y="71"/>
                        <a:pt x="401" y="69"/>
                        <a:pt x="404" y="68"/>
                      </a:cubicBezTo>
                      <a:cubicBezTo>
                        <a:pt x="413" y="66"/>
                        <a:pt x="421" y="64"/>
                        <a:pt x="430" y="62"/>
                      </a:cubicBezTo>
                      <a:cubicBezTo>
                        <a:pt x="434" y="60"/>
                        <a:pt x="439" y="58"/>
                        <a:pt x="443" y="56"/>
                      </a:cubicBezTo>
                      <a:cubicBezTo>
                        <a:pt x="448" y="53"/>
                        <a:pt x="453" y="51"/>
                        <a:pt x="459" y="51"/>
                      </a:cubicBezTo>
                      <a:cubicBezTo>
                        <a:pt x="460" y="51"/>
                        <a:pt x="461" y="51"/>
                        <a:pt x="463" y="50"/>
                      </a:cubicBezTo>
                      <a:cubicBezTo>
                        <a:pt x="469" y="47"/>
                        <a:pt x="475" y="44"/>
                        <a:pt x="481" y="45"/>
                      </a:cubicBezTo>
                      <a:cubicBezTo>
                        <a:pt x="482" y="45"/>
                        <a:pt x="483" y="44"/>
                        <a:pt x="483" y="43"/>
                      </a:cubicBezTo>
                      <a:cubicBezTo>
                        <a:pt x="486" y="43"/>
                        <a:pt x="488" y="41"/>
                        <a:pt x="491" y="41"/>
                      </a:cubicBezTo>
                      <a:cubicBezTo>
                        <a:pt x="498" y="40"/>
                        <a:pt x="505" y="39"/>
                        <a:pt x="511" y="36"/>
                      </a:cubicBezTo>
                      <a:cubicBezTo>
                        <a:pt x="514" y="34"/>
                        <a:pt x="518" y="36"/>
                        <a:pt x="521" y="33"/>
                      </a:cubicBezTo>
                      <a:cubicBezTo>
                        <a:pt x="523" y="31"/>
                        <a:pt x="526" y="31"/>
                        <a:pt x="529" y="30"/>
                      </a:cubicBezTo>
                      <a:cubicBezTo>
                        <a:pt x="530" y="29"/>
                        <a:pt x="531" y="29"/>
                        <a:pt x="533" y="29"/>
                      </a:cubicBezTo>
                      <a:cubicBezTo>
                        <a:pt x="535" y="28"/>
                        <a:pt x="538" y="27"/>
                        <a:pt x="540" y="27"/>
                      </a:cubicBezTo>
                      <a:cubicBezTo>
                        <a:pt x="542" y="26"/>
                        <a:pt x="545" y="26"/>
                        <a:pt x="547" y="25"/>
                      </a:cubicBezTo>
                      <a:cubicBezTo>
                        <a:pt x="549" y="25"/>
                        <a:pt x="552" y="25"/>
                        <a:pt x="553" y="23"/>
                      </a:cubicBezTo>
                      <a:cubicBezTo>
                        <a:pt x="557" y="20"/>
                        <a:pt x="562" y="18"/>
                        <a:pt x="567" y="17"/>
                      </a:cubicBezTo>
                      <a:cubicBezTo>
                        <a:pt x="573" y="15"/>
                        <a:pt x="579" y="14"/>
                        <a:pt x="583" y="11"/>
                      </a:cubicBezTo>
                      <a:cubicBezTo>
                        <a:pt x="589" y="7"/>
                        <a:pt x="596" y="8"/>
                        <a:pt x="602" y="6"/>
                      </a:cubicBezTo>
                      <a:cubicBezTo>
                        <a:pt x="607" y="4"/>
                        <a:pt x="612" y="2"/>
                        <a:pt x="617" y="0"/>
                      </a:cubicBezTo>
                      <a:cubicBezTo>
                        <a:pt x="617" y="5"/>
                        <a:pt x="620" y="6"/>
                        <a:pt x="623" y="7"/>
                      </a:cubicBezTo>
                      <a:cubicBezTo>
                        <a:pt x="630" y="8"/>
                        <a:pt x="636" y="9"/>
                        <a:pt x="642" y="14"/>
                      </a:cubicBezTo>
                      <a:cubicBezTo>
                        <a:pt x="643" y="15"/>
                        <a:pt x="646" y="16"/>
                        <a:pt x="649" y="15"/>
                      </a:cubicBezTo>
                      <a:cubicBezTo>
                        <a:pt x="652" y="14"/>
                        <a:pt x="656" y="16"/>
                        <a:pt x="659" y="17"/>
                      </a:cubicBezTo>
                      <a:cubicBezTo>
                        <a:pt x="665" y="19"/>
                        <a:pt x="670" y="19"/>
                        <a:pt x="676" y="20"/>
                      </a:cubicBezTo>
                      <a:cubicBezTo>
                        <a:pt x="682" y="20"/>
                        <a:pt x="688" y="19"/>
                        <a:pt x="693" y="22"/>
                      </a:cubicBezTo>
                      <a:cubicBezTo>
                        <a:pt x="697" y="24"/>
                        <a:pt x="702" y="24"/>
                        <a:pt x="706" y="24"/>
                      </a:cubicBezTo>
                      <a:cubicBezTo>
                        <a:pt x="711" y="25"/>
                        <a:pt x="717" y="26"/>
                        <a:pt x="722" y="27"/>
                      </a:cubicBezTo>
                      <a:cubicBezTo>
                        <a:pt x="727" y="28"/>
                        <a:pt x="732" y="29"/>
                        <a:pt x="736" y="31"/>
                      </a:cubicBezTo>
                      <a:cubicBezTo>
                        <a:pt x="743" y="33"/>
                        <a:pt x="749" y="35"/>
                        <a:pt x="756" y="37"/>
                      </a:cubicBezTo>
                      <a:cubicBezTo>
                        <a:pt x="759" y="38"/>
                        <a:pt x="762" y="39"/>
                        <a:pt x="765" y="40"/>
                      </a:cubicBezTo>
                      <a:cubicBezTo>
                        <a:pt x="769" y="42"/>
                        <a:pt x="774" y="43"/>
                        <a:pt x="778" y="46"/>
                      </a:cubicBezTo>
                      <a:cubicBezTo>
                        <a:pt x="783" y="50"/>
                        <a:pt x="789" y="49"/>
                        <a:pt x="795" y="51"/>
                      </a:cubicBezTo>
                      <a:cubicBezTo>
                        <a:pt x="800" y="52"/>
                        <a:pt x="805" y="53"/>
                        <a:pt x="810" y="55"/>
                      </a:cubicBezTo>
                      <a:cubicBezTo>
                        <a:pt x="820" y="60"/>
                        <a:pt x="831" y="62"/>
                        <a:pt x="841" y="66"/>
                      </a:cubicBezTo>
                      <a:cubicBezTo>
                        <a:pt x="845" y="67"/>
                        <a:pt x="849" y="67"/>
                        <a:pt x="852" y="67"/>
                      </a:cubicBezTo>
                      <a:cubicBezTo>
                        <a:pt x="855" y="68"/>
                        <a:pt x="857" y="70"/>
                        <a:pt x="859" y="71"/>
                      </a:cubicBezTo>
                      <a:cubicBezTo>
                        <a:pt x="864" y="72"/>
                        <a:pt x="868" y="73"/>
                        <a:pt x="873" y="74"/>
                      </a:cubicBezTo>
                      <a:cubicBezTo>
                        <a:pt x="885" y="77"/>
                        <a:pt x="896" y="80"/>
                        <a:pt x="907" y="84"/>
                      </a:cubicBezTo>
                      <a:cubicBezTo>
                        <a:pt x="915" y="88"/>
                        <a:pt x="923" y="89"/>
                        <a:pt x="931" y="91"/>
                      </a:cubicBezTo>
                      <a:cubicBezTo>
                        <a:pt x="937" y="93"/>
                        <a:pt x="944" y="95"/>
                        <a:pt x="950" y="97"/>
                      </a:cubicBezTo>
                      <a:cubicBezTo>
                        <a:pt x="959" y="100"/>
                        <a:pt x="969" y="102"/>
                        <a:pt x="978" y="105"/>
                      </a:cubicBezTo>
                      <a:cubicBezTo>
                        <a:pt x="982" y="106"/>
                        <a:pt x="986" y="107"/>
                        <a:pt x="990" y="108"/>
                      </a:cubicBezTo>
                      <a:cubicBezTo>
                        <a:pt x="997" y="110"/>
                        <a:pt x="1004" y="111"/>
                        <a:pt x="1011" y="113"/>
                      </a:cubicBezTo>
                      <a:cubicBezTo>
                        <a:pt x="1016" y="114"/>
                        <a:pt x="1021" y="116"/>
                        <a:pt x="1026" y="117"/>
                      </a:cubicBezTo>
                      <a:cubicBezTo>
                        <a:pt x="1041" y="121"/>
                        <a:pt x="1056" y="126"/>
                        <a:pt x="1072" y="130"/>
                      </a:cubicBezTo>
                      <a:cubicBezTo>
                        <a:pt x="1079" y="132"/>
                        <a:pt x="1086" y="134"/>
                        <a:pt x="1092" y="137"/>
                      </a:cubicBezTo>
                      <a:cubicBezTo>
                        <a:pt x="1100" y="140"/>
                        <a:pt x="1108" y="143"/>
                        <a:pt x="1117" y="143"/>
                      </a:cubicBezTo>
                      <a:cubicBezTo>
                        <a:pt x="1119" y="143"/>
                        <a:pt x="1121" y="143"/>
                        <a:pt x="1123" y="144"/>
                      </a:cubicBezTo>
                      <a:cubicBezTo>
                        <a:pt x="1130" y="148"/>
                        <a:pt x="1138" y="149"/>
                        <a:pt x="1145" y="151"/>
                      </a:cubicBezTo>
                      <a:cubicBezTo>
                        <a:pt x="1148" y="152"/>
                        <a:pt x="1151" y="153"/>
                        <a:pt x="1154" y="154"/>
                      </a:cubicBezTo>
                      <a:cubicBezTo>
                        <a:pt x="1157" y="155"/>
                        <a:pt x="1161" y="156"/>
                        <a:pt x="1164" y="157"/>
                      </a:cubicBezTo>
                      <a:cubicBezTo>
                        <a:pt x="1171" y="159"/>
                        <a:pt x="1178" y="160"/>
                        <a:pt x="1185" y="162"/>
                      </a:cubicBezTo>
                      <a:cubicBezTo>
                        <a:pt x="1190" y="163"/>
                        <a:pt x="1194" y="166"/>
                        <a:pt x="1198" y="167"/>
                      </a:cubicBezTo>
                      <a:cubicBezTo>
                        <a:pt x="1207" y="169"/>
                        <a:pt x="1217" y="170"/>
                        <a:pt x="1226" y="172"/>
                      </a:cubicBezTo>
                      <a:cubicBezTo>
                        <a:pt x="1228" y="172"/>
                        <a:pt x="1229" y="172"/>
                        <a:pt x="1230" y="173"/>
                      </a:cubicBezTo>
                      <a:cubicBezTo>
                        <a:pt x="1239" y="178"/>
                        <a:pt x="1249" y="179"/>
                        <a:pt x="1259" y="181"/>
                      </a:cubicBezTo>
                      <a:cubicBezTo>
                        <a:pt x="1264" y="182"/>
                        <a:pt x="1268" y="182"/>
                        <a:pt x="1272" y="183"/>
                      </a:cubicBezTo>
                      <a:cubicBezTo>
                        <a:pt x="1273" y="183"/>
                        <a:pt x="1274" y="183"/>
                        <a:pt x="1275" y="183"/>
                      </a:cubicBezTo>
                      <a:cubicBezTo>
                        <a:pt x="1280" y="185"/>
                        <a:pt x="1286" y="188"/>
                        <a:pt x="1292" y="190"/>
                      </a:cubicBezTo>
                      <a:cubicBezTo>
                        <a:pt x="1293" y="194"/>
                        <a:pt x="1293" y="198"/>
                        <a:pt x="1294" y="203"/>
                      </a:cubicBezTo>
                      <a:cubicBezTo>
                        <a:pt x="1296" y="209"/>
                        <a:pt x="1296" y="215"/>
                        <a:pt x="1295" y="222"/>
                      </a:cubicBezTo>
                      <a:cubicBezTo>
                        <a:pt x="1294" y="227"/>
                        <a:pt x="1295" y="232"/>
                        <a:pt x="1295" y="237"/>
                      </a:cubicBezTo>
                      <a:cubicBezTo>
                        <a:pt x="1295" y="245"/>
                        <a:pt x="1296" y="252"/>
                        <a:pt x="1296" y="260"/>
                      </a:cubicBezTo>
                      <a:cubicBezTo>
                        <a:pt x="1296" y="270"/>
                        <a:pt x="1297" y="279"/>
                        <a:pt x="1297" y="288"/>
                      </a:cubicBezTo>
                      <a:cubicBezTo>
                        <a:pt x="1297" y="299"/>
                        <a:pt x="1297" y="310"/>
                        <a:pt x="1297" y="321"/>
                      </a:cubicBezTo>
                      <a:cubicBezTo>
                        <a:pt x="1297" y="327"/>
                        <a:pt x="1298" y="333"/>
                        <a:pt x="1298" y="339"/>
                      </a:cubicBezTo>
                      <a:cubicBezTo>
                        <a:pt x="1298" y="344"/>
                        <a:pt x="1297" y="349"/>
                        <a:pt x="1297" y="354"/>
                      </a:cubicBezTo>
                      <a:cubicBezTo>
                        <a:pt x="1299" y="365"/>
                        <a:pt x="1298" y="376"/>
                        <a:pt x="1298" y="388"/>
                      </a:cubicBezTo>
                      <a:cubicBezTo>
                        <a:pt x="1299" y="406"/>
                        <a:pt x="1298" y="424"/>
                        <a:pt x="1298" y="443"/>
                      </a:cubicBezTo>
                      <a:cubicBezTo>
                        <a:pt x="1298" y="447"/>
                        <a:pt x="1298" y="451"/>
                        <a:pt x="1298" y="454"/>
                      </a:cubicBezTo>
                      <a:cubicBezTo>
                        <a:pt x="1298" y="474"/>
                        <a:pt x="1298" y="495"/>
                        <a:pt x="1298" y="515"/>
                      </a:cubicBezTo>
                      <a:cubicBezTo>
                        <a:pt x="1298" y="527"/>
                        <a:pt x="1298" y="540"/>
                        <a:pt x="1298" y="553"/>
                      </a:cubicBezTo>
                      <a:cubicBezTo>
                        <a:pt x="1299" y="560"/>
                        <a:pt x="1300" y="567"/>
                        <a:pt x="1299" y="574"/>
                      </a:cubicBezTo>
                      <a:cubicBezTo>
                        <a:pt x="1298" y="581"/>
                        <a:pt x="1298" y="588"/>
                        <a:pt x="1297" y="596"/>
                      </a:cubicBezTo>
                      <a:cubicBezTo>
                        <a:pt x="1295" y="613"/>
                        <a:pt x="1294" y="630"/>
                        <a:pt x="1293" y="647"/>
                      </a:cubicBezTo>
                      <a:cubicBezTo>
                        <a:pt x="1292" y="656"/>
                        <a:pt x="1291" y="666"/>
                        <a:pt x="1290" y="675"/>
                      </a:cubicBezTo>
                      <a:cubicBezTo>
                        <a:pt x="1289" y="680"/>
                        <a:pt x="1289" y="686"/>
                        <a:pt x="1289" y="692"/>
                      </a:cubicBezTo>
                      <a:cubicBezTo>
                        <a:pt x="1288" y="701"/>
                        <a:pt x="1288" y="710"/>
                        <a:pt x="1287" y="720"/>
                      </a:cubicBezTo>
                      <a:cubicBezTo>
                        <a:pt x="1286" y="728"/>
                        <a:pt x="1286" y="736"/>
                        <a:pt x="1285" y="744"/>
                      </a:cubicBezTo>
                      <a:cubicBezTo>
                        <a:pt x="1285" y="750"/>
                        <a:pt x="1285" y="757"/>
                        <a:pt x="1284" y="763"/>
                      </a:cubicBezTo>
                      <a:cubicBezTo>
                        <a:pt x="1284" y="773"/>
                        <a:pt x="1284" y="783"/>
                        <a:pt x="1283" y="793"/>
                      </a:cubicBezTo>
                      <a:cubicBezTo>
                        <a:pt x="1283" y="800"/>
                        <a:pt x="1282" y="807"/>
                        <a:pt x="1282" y="815"/>
                      </a:cubicBezTo>
                      <a:cubicBezTo>
                        <a:pt x="1281" y="827"/>
                        <a:pt x="1281" y="839"/>
                        <a:pt x="1280" y="852"/>
                      </a:cubicBezTo>
                      <a:cubicBezTo>
                        <a:pt x="1280" y="865"/>
                        <a:pt x="1280" y="879"/>
                        <a:pt x="1280" y="893"/>
                      </a:cubicBezTo>
                      <a:cubicBezTo>
                        <a:pt x="1280" y="906"/>
                        <a:pt x="1280" y="918"/>
                        <a:pt x="1280" y="931"/>
                      </a:cubicBezTo>
                      <a:cubicBezTo>
                        <a:pt x="1279" y="952"/>
                        <a:pt x="1278" y="973"/>
                        <a:pt x="1278" y="993"/>
                      </a:cubicBezTo>
                      <a:cubicBezTo>
                        <a:pt x="1278" y="1009"/>
                        <a:pt x="1279" y="1024"/>
                        <a:pt x="1279" y="1040"/>
                      </a:cubicBezTo>
                      <a:cubicBezTo>
                        <a:pt x="1279" y="1051"/>
                        <a:pt x="1279" y="1063"/>
                        <a:pt x="1279" y="1074"/>
                      </a:cubicBezTo>
                      <a:cubicBezTo>
                        <a:pt x="1279" y="1089"/>
                        <a:pt x="1279" y="1103"/>
                        <a:pt x="1279" y="1117"/>
                      </a:cubicBezTo>
                      <a:cubicBezTo>
                        <a:pt x="1279" y="1125"/>
                        <a:pt x="1279" y="1134"/>
                        <a:pt x="1278" y="1142"/>
                      </a:cubicBezTo>
                      <a:cubicBezTo>
                        <a:pt x="1278" y="1146"/>
                        <a:pt x="1278" y="1150"/>
                        <a:pt x="1278" y="1154"/>
                      </a:cubicBezTo>
                      <a:cubicBezTo>
                        <a:pt x="1278" y="1172"/>
                        <a:pt x="1277" y="1190"/>
                        <a:pt x="1277" y="1208"/>
                      </a:cubicBezTo>
                      <a:cubicBezTo>
                        <a:pt x="1276" y="1222"/>
                        <a:pt x="1276" y="1236"/>
                        <a:pt x="1275" y="1251"/>
                      </a:cubicBezTo>
                      <a:cubicBezTo>
                        <a:pt x="1275" y="1254"/>
                        <a:pt x="1274" y="1257"/>
                        <a:pt x="1273" y="1261"/>
                      </a:cubicBezTo>
                      <a:cubicBezTo>
                        <a:pt x="1272" y="1261"/>
                        <a:pt x="1271" y="1261"/>
                        <a:pt x="1269" y="1261"/>
                      </a:cubicBezTo>
                      <a:cubicBezTo>
                        <a:pt x="1263" y="1261"/>
                        <a:pt x="1256" y="1261"/>
                        <a:pt x="1249" y="1261"/>
                      </a:cubicBezTo>
                      <a:cubicBezTo>
                        <a:pt x="1243" y="1260"/>
                        <a:pt x="1237" y="1261"/>
                        <a:pt x="1231" y="1261"/>
                      </a:cubicBezTo>
                      <a:cubicBezTo>
                        <a:pt x="1222" y="1261"/>
                        <a:pt x="1213" y="1261"/>
                        <a:pt x="1203" y="1261"/>
                      </a:cubicBezTo>
                      <a:cubicBezTo>
                        <a:pt x="1197" y="1261"/>
                        <a:pt x="1190" y="1261"/>
                        <a:pt x="1183" y="1261"/>
                      </a:cubicBezTo>
                      <a:cubicBezTo>
                        <a:pt x="1169" y="1261"/>
                        <a:pt x="1155" y="1261"/>
                        <a:pt x="1141" y="1260"/>
                      </a:cubicBezTo>
                      <a:cubicBezTo>
                        <a:pt x="1132" y="1260"/>
                        <a:pt x="1124" y="1260"/>
                        <a:pt x="1115" y="1260"/>
                      </a:cubicBezTo>
                      <a:cubicBezTo>
                        <a:pt x="1105" y="1261"/>
                        <a:pt x="1095" y="1261"/>
                        <a:pt x="1085" y="1261"/>
                      </a:cubicBezTo>
                      <a:cubicBezTo>
                        <a:pt x="1076" y="1261"/>
                        <a:pt x="1067" y="1261"/>
                        <a:pt x="1058" y="1261"/>
                      </a:cubicBezTo>
                      <a:cubicBezTo>
                        <a:pt x="1044" y="1261"/>
                        <a:pt x="1029" y="1261"/>
                        <a:pt x="1015" y="1261"/>
                      </a:cubicBezTo>
                      <a:cubicBezTo>
                        <a:pt x="1004" y="1261"/>
                        <a:pt x="994" y="1261"/>
                        <a:pt x="983" y="1262"/>
                      </a:cubicBezTo>
                      <a:cubicBezTo>
                        <a:pt x="956" y="1262"/>
                        <a:pt x="929" y="1263"/>
                        <a:pt x="902" y="1263"/>
                      </a:cubicBezTo>
                      <a:cubicBezTo>
                        <a:pt x="887" y="1264"/>
                        <a:pt x="872" y="1264"/>
                        <a:pt x="857" y="1264"/>
                      </a:cubicBezTo>
                      <a:cubicBezTo>
                        <a:pt x="855" y="1264"/>
                        <a:pt x="854" y="1263"/>
                        <a:pt x="852" y="1263"/>
                      </a:cubicBezTo>
                      <a:cubicBezTo>
                        <a:pt x="852" y="1259"/>
                        <a:pt x="852" y="1255"/>
                        <a:pt x="852" y="1252"/>
                      </a:cubicBezTo>
                      <a:cubicBezTo>
                        <a:pt x="852" y="1233"/>
                        <a:pt x="853" y="1214"/>
                        <a:pt x="853" y="1195"/>
                      </a:cubicBezTo>
                      <a:cubicBezTo>
                        <a:pt x="853" y="1187"/>
                        <a:pt x="854" y="1178"/>
                        <a:pt x="854" y="1170"/>
                      </a:cubicBezTo>
                      <a:cubicBezTo>
                        <a:pt x="854" y="1159"/>
                        <a:pt x="854" y="1148"/>
                        <a:pt x="853" y="1137"/>
                      </a:cubicBezTo>
                      <a:cubicBezTo>
                        <a:pt x="853" y="1136"/>
                        <a:pt x="853" y="1134"/>
                        <a:pt x="853" y="1132"/>
                      </a:cubicBezTo>
                      <a:cubicBezTo>
                        <a:pt x="853" y="1114"/>
                        <a:pt x="852" y="1096"/>
                        <a:pt x="852" y="1077"/>
                      </a:cubicBezTo>
                      <a:cubicBezTo>
                        <a:pt x="852" y="1061"/>
                        <a:pt x="852" y="1044"/>
                        <a:pt x="851" y="1028"/>
                      </a:cubicBezTo>
                      <a:cubicBezTo>
                        <a:pt x="851" y="1011"/>
                        <a:pt x="851" y="993"/>
                        <a:pt x="850" y="976"/>
                      </a:cubicBezTo>
                      <a:cubicBezTo>
                        <a:pt x="849" y="962"/>
                        <a:pt x="851" y="948"/>
                        <a:pt x="851" y="934"/>
                      </a:cubicBezTo>
                      <a:cubicBezTo>
                        <a:pt x="851" y="927"/>
                        <a:pt x="852" y="920"/>
                        <a:pt x="852" y="913"/>
                      </a:cubicBezTo>
                      <a:cubicBezTo>
                        <a:pt x="852" y="908"/>
                        <a:pt x="852" y="904"/>
                        <a:pt x="852" y="900"/>
                      </a:cubicBezTo>
                      <a:cubicBezTo>
                        <a:pt x="852" y="896"/>
                        <a:pt x="852" y="892"/>
                        <a:pt x="852" y="888"/>
                      </a:cubicBezTo>
                      <a:cubicBezTo>
                        <a:pt x="852" y="885"/>
                        <a:pt x="851" y="882"/>
                        <a:pt x="851" y="879"/>
                      </a:cubicBezTo>
                      <a:cubicBezTo>
                        <a:pt x="851" y="871"/>
                        <a:pt x="850" y="862"/>
                        <a:pt x="850" y="854"/>
                      </a:cubicBezTo>
                      <a:cubicBezTo>
                        <a:pt x="849" y="844"/>
                        <a:pt x="849" y="835"/>
                        <a:pt x="848" y="825"/>
                      </a:cubicBezTo>
                      <a:cubicBezTo>
                        <a:pt x="848" y="822"/>
                        <a:pt x="848" y="818"/>
                        <a:pt x="851" y="816"/>
                      </a:cubicBezTo>
                      <a:cubicBezTo>
                        <a:pt x="852" y="816"/>
                        <a:pt x="852" y="815"/>
                        <a:pt x="853" y="814"/>
                      </a:cubicBezTo>
                      <a:cubicBezTo>
                        <a:pt x="850" y="813"/>
                        <a:pt x="847" y="811"/>
                        <a:pt x="844" y="810"/>
                      </a:cubicBezTo>
                      <a:cubicBezTo>
                        <a:pt x="842" y="810"/>
                        <a:pt x="840" y="811"/>
                        <a:pt x="837" y="812"/>
                      </a:cubicBezTo>
                      <a:cubicBezTo>
                        <a:pt x="832" y="808"/>
                        <a:pt x="825" y="810"/>
                        <a:pt x="819" y="810"/>
                      </a:cubicBezTo>
                      <a:cubicBezTo>
                        <a:pt x="811" y="810"/>
                        <a:pt x="802" y="811"/>
                        <a:pt x="794" y="811"/>
                      </a:cubicBezTo>
                      <a:cubicBezTo>
                        <a:pt x="786" y="811"/>
                        <a:pt x="777" y="812"/>
                        <a:pt x="768" y="812"/>
                      </a:cubicBezTo>
                      <a:cubicBezTo>
                        <a:pt x="762" y="812"/>
                        <a:pt x="756" y="812"/>
                        <a:pt x="750" y="811"/>
                      </a:cubicBezTo>
                      <a:cubicBezTo>
                        <a:pt x="745" y="811"/>
                        <a:pt x="741" y="811"/>
                        <a:pt x="736" y="811"/>
                      </a:cubicBezTo>
                      <a:cubicBezTo>
                        <a:pt x="727" y="811"/>
                        <a:pt x="718" y="811"/>
                        <a:pt x="709" y="811"/>
                      </a:cubicBezTo>
                      <a:cubicBezTo>
                        <a:pt x="703" y="811"/>
                        <a:pt x="697" y="811"/>
                        <a:pt x="691" y="811"/>
                      </a:cubicBezTo>
                      <a:cubicBezTo>
                        <a:pt x="690" y="811"/>
                        <a:pt x="690" y="811"/>
                        <a:pt x="689" y="811"/>
                      </a:cubicBezTo>
                      <a:cubicBezTo>
                        <a:pt x="681" y="809"/>
                        <a:pt x="673" y="811"/>
                        <a:pt x="666" y="811"/>
                      </a:cubicBezTo>
                      <a:cubicBezTo>
                        <a:pt x="650" y="811"/>
                        <a:pt x="635" y="811"/>
                        <a:pt x="619" y="811"/>
                      </a:cubicBezTo>
                      <a:cubicBezTo>
                        <a:pt x="609" y="811"/>
                        <a:pt x="599" y="811"/>
                        <a:pt x="590" y="811"/>
                      </a:cubicBezTo>
                      <a:cubicBezTo>
                        <a:pt x="584" y="811"/>
                        <a:pt x="578" y="811"/>
                        <a:pt x="572" y="811"/>
                      </a:cubicBezTo>
                      <a:cubicBezTo>
                        <a:pt x="563" y="811"/>
                        <a:pt x="554" y="811"/>
                        <a:pt x="546" y="812"/>
                      </a:cubicBezTo>
                      <a:cubicBezTo>
                        <a:pt x="540" y="812"/>
                        <a:pt x="533" y="812"/>
                        <a:pt x="527" y="812"/>
                      </a:cubicBezTo>
                      <a:cubicBezTo>
                        <a:pt x="522" y="812"/>
                        <a:pt x="516" y="812"/>
                        <a:pt x="510" y="813"/>
                      </a:cubicBezTo>
                      <a:cubicBezTo>
                        <a:pt x="506" y="813"/>
                        <a:pt x="506" y="814"/>
                        <a:pt x="505" y="818"/>
                      </a:cubicBezTo>
                      <a:cubicBezTo>
                        <a:pt x="505" y="835"/>
                        <a:pt x="504" y="852"/>
                        <a:pt x="504" y="869"/>
                      </a:cubicBezTo>
                      <a:cubicBezTo>
                        <a:pt x="503" y="887"/>
                        <a:pt x="503" y="905"/>
                        <a:pt x="502" y="923"/>
                      </a:cubicBezTo>
                      <a:cubicBezTo>
                        <a:pt x="502" y="929"/>
                        <a:pt x="504" y="935"/>
                        <a:pt x="504" y="940"/>
                      </a:cubicBezTo>
                      <a:cubicBezTo>
                        <a:pt x="503" y="954"/>
                        <a:pt x="504" y="967"/>
                        <a:pt x="502" y="980"/>
                      </a:cubicBezTo>
                      <a:cubicBezTo>
                        <a:pt x="501" y="993"/>
                        <a:pt x="501" y="1006"/>
                        <a:pt x="500" y="1018"/>
                      </a:cubicBezTo>
                      <a:cubicBezTo>
                        <a:pt x="499" y="1021"/>
                        <a:pt x="500" y="1023"/>
                        <a:pt x="500" y="1025"/>
                      </a:cubicBezTo>
                      <a:cubicBezTo>
                        <a:pt x="500" y="1038"/>
                        <a:pt x="500" y="1050"/>
                        <a:pt x="500" y="1063"/>
                      </a:cubicBezTo>
                      <a:cubicBezTo>
                        <a:pt x="500" y="1067"/>
                        <a:pt x="503" y="1071"/>
                        <a:pt x="501" y="1076"/>
                      </a:cubicBezTo>
                      <a:cubicBezTo>
                        <a:pt x="505" y="1082"/>
                        <a:pt x="503" y="1088"/>
                        <a:pt x="504" y="1095"/>
                      </a:cubicBezTo>
                      <a:cubicBezTo>
                        <a:pt x="504" y="1101"/>
                        <a:pt x="504" y="1108"/>
                        <a:pt x="504" y="1114"/>
                      </a:cubicBezTo>
                      <a:cubicBezTo>
                        <a:pt x="504" y="1128"/>
                        <a:pt x="504" y="1141"/>
                        <a:pt x="504" y="1154"/>
                      </a:cubicBezTo>
                      <a:cubicBezTo>
                        <a:pt x="504" y="1169"/>
                        <a:pt x="504" y="1184"/>
                        <a:pt x="504" y="1199"/>
                      </a:cubicBezTo>
                      <a:cubicBezTo>
                        <a:pt x="504" y="1217"/>
                        <a:pt x="505" y="1236"/>
                        <a:pt x="505" y="1254"/>
                      </a:cubicBezTo>
                      <a:cubicBezTo>
                        <a:pt x="506" y="1261"/>
                        <a:pt x="507" y="1267"/>
                        <a:pt x="505" y="1274"/>
                      </a:cubicBezTo>
                      <a:close/>
                      <a:moveTo>
                        <a:pt x="863" y="668"/>
                      </a:moveTo>
                      <a:cubicBezTo>
                        <a:pt x="863" y="665"/>
                        <a:pt x="864" y="663"/>
                        <a:pt x="864" y="660"/>
                      </a:cubicBezTo>
                      <a:cubicBezTo>
                        <a:pt x="863" y="643"/>
                        <a:pt x="863" y="625"/>
                        <a:pt x="862" y="607"/>
                      </a:cubicBezTo>
                      <a:cubicBezTo>
                        <a:pt x="862" y="591"/>
                        <a:pt x="862" y="574"/>
                        <a:pt x="862" y="558"/>
                      </a:cubicBezTo>
                      <a:cubicBezTo>
                        <a:pt x="862" y="551"/>
                        <a:pt x="863" y="544"/>
                        <a:pt x="862" y="537"/>
                      </a:cubicBezTo>
                      <a:cubicBezTo>
                        <a:pt x="862" y="530"/>
                        <a:pt x="863" y="523"/>
                        <a:pt x="863" y="516"/>
                      </a:cubicBezTo>
                      <a:cubicBezTo>
                        <a:pt x="862" y="504"/>
                        <a:pt x="863" y="493"/>
                        <a:pt x="863" y="482"/>
                      </a:cubicBezTo>
                      <a:cubicBezTo>
                        <a:pt x="863" y="479"/>
                        <a:pt x="863" y="475"/>
                        <a:pt x="863" y="472"/>
                      </a:cubicBezTo>
                      <a:cubicBezTo>
                        <a:pt x="864" y="455"/>
                        <a:pt x="865" y="439"/>
                        <a:pt x="866" y="422"/>
                      </a:cubicBezTo>
                      <a:cubicBezTo>
                        <a:pt x="866" y="408"/>
                        <a:pt x="868" y="395"/>
                        <a:pt x="866" y="381"/>
                      </a:cubicBezTo>
                      <a:cubicBezTo>
                        <a:pt x="866" y="380"/>
                        <a:pt x="866" y="378"/>
                        <a:pt x="866" y="376"/>
                      </a:cubicBezTo>
                      <a:cubicBezTo>
                        <a:pt x="867" y="371"/>
                        <a:pt x="867" y="366"/>
                        <a:pt x="867" y="361"/>
                      </a:cubicBezTo>
                      <a:cubicBezTo>
                        <a:pt x="867" y="358"/>
                        <a:pt x="868" y="356"/>
                        <a:pt x="868" y="354"/>
                      </a:cubicBezTo>
                      <a:cubicBezTo>
                        <a:pt x="868" y="349"/>
                        <a:pt x="868" y="348"/>
                        <a:pt x="873" y="347"/>
                      </a:cubicBezTo>
                      <a:cubicBezTo>
                        <a:pt x="874" y="347"/>
                        <a:pt x="875" y="347"/>
                        <a:pt x="876" y="347"/>
                      </a:cubicBezTo>
                      <a:cubicBezTo>
                        <a:pt x="876" y="344"/>
                        <a:pt x="875" y="342"/>
                        <a:pt x="874" y="340"/>
                      </a:cubicBezTo>
                      <a:cubicBezTo>
                        <a:pt x="873" y="339"/>
                        <a:pt x="871" y="339"/>
                        <a:pt x="869" y="338"/>
                      </a:cubicBezTo>
                      <a:cubicBezTo>
                        <a:pt x="869" y="329"/>
                        <a:pt x="867" y="328"/>
                        <a:pt x="861" y="329"/>
                      </a:cubicBezTo>
                      <a:cubicBezTo>
                        <a:pt x="861" y="329"/>
                        <a:pt x="861" y="330"/>
                        <a:pt x="861" y="331"/>
                      </a:cubicBezTo>
                      <a:cubicBezTo>
                        <a:pt x="860" y="337"/>
                        <a:pt x="859" y="338"/>
                        <a:pt x="853" y="338"/>
                      </a:cubicBezTo>
                      <a:cubicBezTo>
                        <a:pt x="847" y="338"/>
                        <a:pt x="842" y="338"/>
                        <a:pt x="836" y="338"/>
                      </a:cubicBezTo>
                      <a:cubicBezTo>
                        <a:pt x="825" y="337"/>
                        <a:pt x="813" y="337"/>
                        <a:pt x="802" y="336"/>
                      </a:cubicBezTo>
                      <a:cubicBezTo>
                        <a:pt x="795" y="336"/>
                        <a:pt x="788" y="336"/>
                        <a:pt x="780" y="336"/>
                      </a:cubicBezTo>
                      <a:cubicBezTo>
                        <a:pt x="777" y="336"/>
                        <a:pt x="774" y="336"/>
                        <a:pt x="770" y="335"/>
                      </a:cubicBezTo>
                      <a:cubicBezTo>
                        <a:pt x="769" y="335"/>
                        <a:pt x="768" y="335"/>
                        <a:pt x="766" y="335"/>
                      </a:cubicBezTo>
                      <a:cubicBezTo>
                        <a:pt x="764" y="336"/>
                        <a:pt x="763" y="336"/>
                        <a:pt x="761" y="336"/>
                      </a:cubicBezTo>
                      <a:cubicBezTo>
                        <a:pt x="753" y="336"/>
                        <a:pt x="744" y="336"/>
                        <a:pt x="736" y="336"/>
                      </a:cubicBezTo>
                      <a:cubicBezTo>
                        <a:pt x="729" y="336"/>
                        <a:pt x="721" y="337"/>
                        <a:pt x="714" y="336"/>
                      </a:cubicBezTo>
                      <a:cubicBezTo>
                        <a:pt x="708" y="336"/>
                        <a:pt x="703" y="335"/>
                        <a:pt x="696" y="336"/>
                      </a:cubicBezTo>
                      <a:cubicBezTo>
                        <a:pt x="688" y="338"/>
                        <a:pt x="679" y="336"/>
                        <a:pt x="671" y="336"/>
                      </a:cubicBezTo>
                      <a:cubicBezTo>
                        <a:pt x="657" y="336"/>
                        <a:pt x="643" y="335"/>
                        <a:pt x="630" y="334"/>
                      </a:cubicBezTo>
                      <a:cubicBezTo>
                        <a:pt x="618" y="333"/>
                        <a:pt x="606" y="335"/>
                        <a:pt x="594" y="333"/>
                      </a:cubicBezTo>
                      <a:cubicBezTo>
                        <a:pt x="587" y="332"/>
                        <a:pt x="580" y="332"/>
                        <a:pt x="574" y="332"/>
                      </a:cubicBezTo>
                      <a:cubicBezTo>
                        <a:pt x="569" y="331"/>
                        <a:pt x="565" y="331"/>
                        <a:pt x="561" y="331"/>
                      </a:cubicBezTo>
                      <a:cubicBezTo>
                        <a:pt x="555" y="331"/>
                        <a:pt x="549" y="331"/>
                        <a:pt x="543" y="332"/>
                      </a:cubicBezTo>
                      <a:cubicBezTo>
                        <a:pt x="542" y="332"/>
                        <a:pt x="541" y="332"/>
                        <a:pt x="540" y="332"/>
                      </a:cubicBezTo>
                      <a:cubicBezTo>
                        <a:pt x="537" y="332"/>
                        <a:pt x="534" y="331"/>
                        <a:pt x="531" y="331"/>
                      </a:cubicBezTo>
                      <a:cubicBezTo>
                        <a:pt x="527" y="331"/>
                        <a:pt x="523" y="331"/>
                        <a:pt x="519" y="330"/>
                      </a:cubicBezTo>
                      <a:cubicBezTo>
                        <a:pt x="516" y="330"/>
                        <a:pt x="513" y="330"/>
                        <a:pt x="511" y="330"/>
                      </a:cubicBezTo>
                      <a:cubicBezTo>
                        <a:pt x="508" y="329"/>
                        <a:pt x="505" y="330"/>
                        <a:pt x="504" y="327"/>
                      </a:cubicBezTo>
                      <a:cubicBezTo>
                        <a:pt x="503" y="325"/>
                        <a:pt x="501" y="324"/>
                        <a:pt x="500" y="324"/>
                      </a:cubicBezTo>
                      <a:cubicBezTo>
                        <a:pt x="497" y="322"/>
                        <a:pt x="496" y="323"/>
                        <a:pt x="496" y="326"/>
                      </a:cubicBezTo>
                      <a:cubicBezTo>
                        <a:pt x="495" y="328"/>
                        <a:pt x="495" y="331"/>
                        <a:pt x="496" y="333"/>
                      </a:cubicBezTo>
                      <a:cubicBezTo>
                        <a:pt x="496" y="345"/>
                        <a:pt x="496" y="357"/>
                        <a:pt x="497" y="368"/>
                      </a:cubicBezTo>
                      <a:cubicBezTo>
                        <a:pt x="497" y="378"/>
                        <a:pt x="496" y="387"/>
                        <a:pt x="496" y="396"/>
                      </a:cubicBezTo>
                      <a:cubicBezTo>
                        <a:pt x="496" y="405"/>
                        <a:pt x="498" y="414"/>
                        <a:pt x="499" y="423"/>
                      </a:cubicBezTo>
                      <a:cubicBezTo>
                        <a:pt x="501" y="433"/>
                        <a:pt x="500" y="444"/>
                        <a:pt x="500" y="454"/>
                      </a:cubicBezTo>
                      <a:cubicBezTo>
                        <a:pt x="500" y="464"/>
                        <a:pt x="503" y="474"/>
                        <a:pt x="502" y="484"/>
                      </a:cubicBezTo>
                      <a:cubicBezTo>
                        <a:pt x="501" y="486"/>
                        <a:pt x="501" y="488"/>
                        <a:pt x="502" y="490"/>
                      </a:cubicBezTo>
                      <a:cubicBezTo>
                        <a:pt x="502" y="505"/>
                        <a:pt x="502" y="519"/>
                        <a:pt x="503" y="533"/>
                      </a:cubicBezTo>
                      <a:cubicBezTo>
                        <a:pt x="503" y="545"/>
                        <a:pt x="505" y="558"/>
                        <a:pt x="506" y="570"/>
                      </a:cubicBezTo>
                      <a:cubicBezTo>
                        <a:pt x="506" y="572"/>
                        <a:pt x="506" y="575"/>
                        <a:pt x="506" y="578"/>
                      </a:cubicBezTo>
                      <a:cubicBezTo>
                        <a:pt x="506" y="584"/>
                        <a:pt x="506" y="591"/>
                        <a:pt x="506" y="598"/>
                      </a:cubicBezTo>
                      <a:cubicBezTo>
                        <a:pt x="507" y="608"/>
                        <a:pt x="506" y="618"/>
                        <a:pt x="506" y="628"/>
                      </a:cubicBezTo>
                      <a:cubicBezTo>
                        <a:pt x="507" y="638"/>
                        <a:pt x="506" y="648"/>
                        <a:pt x="509" y="657"/>
                      </a:cubicBezTo>
                      <a:cubicBezTo>
                        <a:pt x="510" y="662"/>
                        <a:pt x="510" y="668"/>
                        <a:pt x="511" y="673"/>
                      </a:cubicBezTo>
                      <a:cubicBezTo>
                        <a:pt x="512" y="681"/>
                        <a:pt x="516" y="684"/>
                        <a:pt x="524" y="684"/>
                      </a:cubicBezTo>
                      <a:cubicBezTo>
                        <a:pt x="534" y="684"/>
                        <a:pt x="543" y="684"/>
                        <a:pt x="553" y="684"/>
                      </a:cubicBezTo>
                      <a:cubicBezTo>
                        <a:pt x="556" y="684"/>
                        <a:pt x="558" y="684"/>
                        <a:pt x="561" y="684"/>
                      </a:cubicBezTo>
                      <a:cubicBezTo>
                        <a:pt x="569" y="683"/>
                        <a:pt x="577" y="683"/>
                        <a:pt x="584" y="682"/>
                      </a:cubicBezTo>
                      <a:cubicBezTo>
                        <a:pt x="590" y="682"/>
                        <a:pt x="596" y="683"/>
                        <a:pt x="602" y="683"/>
                      </a:cubicBezTo>
                      <a:cubicBezTo>
                        <a:pt x="605" y="683"/>
                        <a:pt x="608" y="682"/>
                        <a:pt x="610" y="682"/>
                      </a:cubicBezTo>
                      <a:cubicBezTo>
                        <a:pt x="619" y="684"/>
                        <a:pt x="628" y="682"/>
                        <a:pt x="636" y="682"/>
                      </a:cubicBezTo>
                      <a:cubicBezTo>
                        <a:pt x="647" y="682"/>
                        <a:pt x="658" y="680"/>
                        <a:pt x="668" y="682"/>
                      </a:cubicBezTo>
                      <a:cubicBezTo>
                        <a:pt x="671" y="683"/>
                        <a:pt x="672" y="685"/>
                        <a:pt x="674" y="686"/>
                      </a:cubicBezTo>
                      <a:cubicBezTo>
                        <a:pt x="675" y="685"/>
                        <a:pt x="675" y="683"/>
                        <a:pt x="676" y="683"/>
                      </a:cubicBezTo>
                      <a:cubicBezTo>
                        <a:pt x="678" y="682"/>
                        <a:pt x="679" y="682"/>
                        <a:pt x="681" y="682"/>
                      </a:cubicBezTo>
                      <a:cubicBezTo>
                        <a:pt x="683" y="681"/>
                        <a:pt x="685" y="680"/>
                        <a:pt x="687" y="680"/>
                      </a:cubicBezTo>
                      <a:cubicBezTo>
                        <a:pt x="692" y="679"/>
                        <a:pt x="697" y="679"/>
                        <a:pt x="703" y="679"/>
                      </a:cubicBezTo>
                      <a:cubicBezTo>
                        <a:pt x="712" y="680"/>
                        <a:pt x="721" y="679"/>
                        <a:pt x="731" y="680"/>
                      </a:cubicBezTo>
                      <a:cubicBezTo>
                        <a:pt x="739" y="681"/>
                        <a:pt x="747" y="680"/>
                        <a:pt x="755" y="680"/>
                      </a:cubicBezTo>
                      <a:cubicBezTo>
                        <a:pt x="766" y="680"/>
                        <a:pt x="778" y="680"/>
                        <a:pt x="790" y="680"/>
                      </a:cubicBezTo>
                      <a:cubicBezTo>
                        <a:pt x="793" y="680"/>
                        <a:pt x="796" y="681"/>
                        <a:pt x="799" y="681"/>
                      </a:cubicBezTo>
                      <a:cubicBezTo>
                        <a:pt x="804" y="679"/>
                        <a:pt x="810" y="681"/>
                        <a:pt x="815" y="681"/>
                      </a:cubicBezTo>
                      <a:cubicBezTo>
                        <a:pt x="821" y="681"/>
                        <a:pt x="827" y="681"/>
                        <a:pt x="834" y="681"/>
                      </a:cubicBezTo>
                      <a:cubicBezTo>
                        <a:pt x="836" y="681"/>
                        <a:pt x="838" y="681"/>
                        <a:pt x="840" y="681"/>
                      </a:cubicBezTo>
                      <a:cubicBezTo>
                        <a:pt x="848" y="681"/>
                        <a:pt x="856" y="681"/>
                        <a:pt x="864" y="680"/>
                      </a:cubicBezTo>
                      <a:cubicBezTo>
                        <a:pt x="867" y="680"/>
                        <a:pt x="868" y="678"/>
                        <a:pt x="867" y="676"/>
                      </a:cubicBezTo>
                      <a:cubicBezTo>
                        <a:pt x="867" y="674"/>
                        <a:pt x="866" y="671"/>
                        <a:pt x="865" y="669"/>
                      </a:cubicBezTo>
                      <a:cubicBezTo>
                        <a:pt x="865" y="668"/>
                        <a:pt x="863" y="668"/>
                        <a:pt x="863" y="668"/>
                      </a:cubicBezTo>
                      <a:close/>
                      <a:moveTo>
                        <a:pt x="411" y="674"/>
                      </a:moveTo>
                      <a:cubicBezTo>
                        <a:pt x="408" y="668"/>
                        <a:pt x="410" y="661"/>
                        <a:pt x="410" y="655"/>
                      </a:cubicBezTo>
                      <a:cubicBezTo>
                        <a:pt x="410" y="645"/>
                        <a:pt x="411" y="636"/>
                        <a:pt x="410" y="627"/>
                      </a:cubicBezTo>
                      <a:cubicBezTo>
                        <a:pt x="410" y="616"/>
                        <a:pt x="409" y="604"/>
                        <a:pt x="410" y="593"/>
                      </a:cubicBezTo>
                      <a:cubicBezTo>
                        <a:pt x="410" y="581"/>
                        <a:pt x="410" y="568"/>
                        <a:pt x="409" y="556"/>
                      </a:cubicBezTo>
                      <a:cubicBezTo>
                        <a:pt x="409" y="547"/>
                        <a:pt x="409" y="538"/>
                        <a:pt x="408" y="528"/>
                      </a:cubicBezTo>
                      <a:cubicBezTo>
                        <a:pt x="407" y="516"/>
                        <a:pt x="408" y="503"/>
                        <a:pt x="407" y="490"/>
                      </a:cubicBezTo>
                      <a:cubicBezTo>
                        <a:pt x="406" y="483"/>
                        <a:pt x="407" y="477"/>
                        <a:pt x="407" y="471"/>
                      </a:cubicBezTo>
                      <a:cubicBezTo>
                        <a:pt x="407" y="467"/>
                        <a:pt x="408" y="463"/>
                        <a:pt x="407" y="460"/>
                      </a:cubicBezTo>
                      <a:cubicBezTo>
                        <a:pt x="407" y="456"/>
                        <a:pt x="406" y="452"/>
                        <a:pt x="406" y="448"/>
                      </a:cubicBezTo>
                      <a:cubicBezTo>
                        <a:pt x="406" y="439"/>
                        <a:pt x="407" y="430"/>
                        <a:pt x="406" y="421"/>
                      </a:cubicBezTo>
                      <a:cubicBezTo>
                        <a:pt x="404" y="397"/>
                        <a:pt x="405" y="373"/>
                        <a:pt x="406" y="348"/>
                      </a:cubicBezTo>
                      <a:cubicBezTo>
                        <a:pt x="406" y="346"/>
                        <a:pt x="406" y="344"/>
                        <a:pt x="409" y="342"/>
                      </a:cubicBezTo>
                      <a:cubicBezTo>
                        <a:pt x="410" y="342"/>
                        <a:pt x="411" y="340"/>
                        <a:pt x="411" y="339"/>
                      </a:cubicBezTo>
                      <a:cubicBezTo>
                        <a:pt x="411" y="333"/>
                        <a:pt x="404" y="328"/>
                        <a:pt x="398" y="331"/>
                      </a:cubicBezTo>
                      <a:cubicBezTo>
                        <a:pt x="395" y="332"/>
                        <a:pt x="391" y="333"/>
                        <a:pt x="387" y="334"/>
                      </a:cubicBezTo>
                      <a:cubicBezTo>
                        <a:pt x="383" y="334"/>
                        <a:pt x="379" y="333"/>
                        <a:pt x="375" y="333"/>
                      </a:cubicBezTo>
                      <a:cubicBezTo>
                        <a:pt x="371" y="333"/>
                        <a:pt x="367" y="332"/>
                        <a:pt x="363" y="332"/>
                      </a:cubicBezTo>
                      <a:cubicBezTo>
                        <a:pt x="355" y="332"/>
                        <a:pt x="347" y="333"/>
                        <a:pt x="339" y="334"/>
                      </a:cubicBezTo>
                      <a:cubicBezTo>
                        <a:pt x="336" y="334"/>
                        <a:pt x="333" y="333"/>
                        <a:pt x="331" y="333"/>
                      </a:cubicBezTo>
                      <a:cubicBezTo>
                        <a:pt x="322" y="333"/>
                        <a:pt x="314" y="331"/>
                        <a:pt x="305" y="333"/>
                      </a:cubicBezTo>
                      <a:cubicBezTo>
                        <a:pt x="304" y="333"/>
                        <a:pt x="303" y="333"/>
                        <a:pt x="301" y="333"/>
                      </a:cubicBezTo>
                      <a:cubicBezTo>
                        <a:pt x="297" y="333"/>
                        <a:pt x="293" y="333"/>
                        <a:pt x="289" y="333"/>
                      </a:cubicBezTo>
                      <a:cubicBezTo>
                        <a:pt x="282" y="333"/>
                        <a:pt x="274" y="333"/>
                        <a:pt x="267" y="333"/>
                      </a:cubicBezTo>
                      <a:cubicBezTo>
                        <a:pt x="260" y="333"/>
                        <a:pt x="254" y="332"/>
                        <a:pt x="247" y="333"/>
                      </a:cubicBezTo>
                      <a:cubicBezTo>
                        <a:pt x="233" y="334"/>
                        <a:pt x="219" y="332"/>
                        <a:pt x="205" y="333"/>
                      </a:cubicBezTo>
                      <a:cubicBezTo>
                        <a:pt x="204" y="333"/>
                        <a:pt x="202" y="333"/>
                        <a:pt x="200" y="332"/>
                      </a:cubicBezTo>
                      <a:cubicBezTo>
                        <a:pt x="199" y="332"/>
                        <a:pt x="197" y="331"/>
                        <a:pt x="196" y="332"/>
                      </a:cubicBezTo>
                      <a:cubicBezTo>
                        <a:pt x="186" y="334"/>
                        <a:pt x="177" y="332"/>
                        <a:pt x="167" y="333"/>
                      </a:cubicBezTo>
                      <a:cubicBezTo>
                        <a:pt x="162" y="333"/>
                        <a:pt x="157" y="332"/>
                        <a:pt x="151" y="332"/>
                      </a:cubicBezTo>
                      <a:cubicBezTo>
                        <a:pt x="141" y="332"/>
                        <a:pt x="131" y="331"/>
                        <a:pt x="121" y="331"/>
                      </a:cubicBezTo>
                      <a:cubicBezTo>
                        <a:pt x="118" y="331"/>
                        <a:pt x="115" y="330"/>
                        <a:pt x="112" y="330"/>
                      </a:cubicBezTo>
                      <a:cubicBezTo>
                        <a:pt x="104" y="331"/>
                        <a:pt x="95" y="332"/>
                        <a:pt x="87" y="330"/>
                      </a:cubicBezTo>
                      <a:cubicBezTo>
                        <a:pt x="86" y="325"/>
                        <a:pt x="86" y="321"/>
                        <a:pt x="80" y="321"/>
                      </a:cubicBezTo>
                      <a:cubicBezTo>
                        <a:pt x="79" y="324"/>
                        <a:pt x="78" y="328"/>
                        <a:pt x="77" y="331"/>
                      </a:cubicBezTo>
                      <a:cubicBezTo>
                        <a:pt x="76" y="333"/>
                        <a:pt x="73" y="336"/>
                        <a:pt x="71" y="338"/>
                      </a:cubicBezTo>
                      <a:cubicBezTo>
                        <a:pt x="73" y="339"/>
                        <a:pt x="75" y="340"/>
                        <a:pt x="78" y="341"/>
                      </a:cubicBezTo>
                      <a:cubicBezTo>
                        <a:pt x="78" y="352"/>
                        <a:pt x="78" y="363"/>
                        <a:pt x="78" y="373"/>
                      </a:cubicBezTo>
                      <a:cubicBezTo>
                        <a:pt x="78" y="385"/>
                        <a:pt x="79" y="396"/>
                        <a:pt x="79" y="407"/>
                      </a:cubicBezTo>
                      <a:cubicBezTo>
                        <a:pt x="79" y="412"/>
                        <a:pt x="79" y="416"/>
                        <a:pt x="79" y="420"/>
                      </a:cubicBezTo>
                      <a:cubicBezTo>
                        <a:pt x="79" y="422"/>
                        <a:pt x="78" y="425"/>
                        <a:pt x="79" y="428"/>
                      </a:cubicBezTo>
                      <a:cubicBezTo>
                        <a:pt x="79" y="436"/>
                        <a:pt x="80" y="445"/>
                        <a:pt x="79" y="454"/>
                      </a:cubicBezTo>
                      <a:cubicBezTo>
                        <a:pt x="78" y="459"/>
                        <a:pt x="81" y="465"/>
                        <a:pt x="79" y="471"/>
                      </a:cubicBezTo>
                      <a:cubicBezTo>
                        <a:pt x="79" y="471"/>
                        <a:pt x="79" y="472"/>
                        <a:pt x="79" y="473"/>
                      </a:cubicBezTo>
                      <a:cubicBezTo>
                        <a:pt x="80" y="475"/>
                        <a:pt x="80" y="478"/>
                        <a:pt x="80" y="481"/>
                      </a:cubicBezTo>
                      <a:cubicBezTo>
                        <a:pt x="80" y="488"/>
                        <a:pt x="80" y="496"/>
                        <a:pt x="80" y="503"/>
                      </a:cubicBezTo>
                      <a:cubicBezTo>
                        <a:pt x="80" y="512"/>
                        <a:pt x="80" y="521"/>
                        <a:pt x="81" y="530"/>
                      </a:cubicBezTo>
                      <a:cubicBezTo>
                        <a:pt x="81" y="540"/>
                        <a:pt x="81" y="551"/>
                        <a:pt x="81" y="562"/>
                      </a:cubicBezTo>
                      <a:cubicBezTo>
                        <a:pt x="81" y="571"/>
                        <a:pt x="81" y="581"/>
                        <a:pt x="81" y="590"/>
                      </a:cubicBezTo>
                      <a:cubicBezTo>
                        <a:pt x="81" y="607"/>
                        <a:pt x="81" y="624"/>
                        <a:pt x="81" y="641"/>
                      </a:cubicBezTo>
                      <a:cubicBezTo>
                        <a:pt x="82" y="655"/>
                        <a:pt x="83" y="669"/>
                        <a:pt x="84" y="683"/>
                      </a:cubicBezTo>
                      <a:cubicBezTo>
                        <a:pt x="84" y="689"/>
                        <a:pt x="87" y="691"/>
                        <a:pt x="93" y="689"/>
                      </a:cubicBezTo>
                      <a:cubicBezTo>
                        <a:pt x="96" y="689"/>
                        <a:pt x="98" y="688"/>
                        <a:pt x="101" y="688"/>
                      </a:cubicBezTo>
                      <a:cubicBezTo>
                        <a:pt x="107" y="688"/>
                        <a:pt x="113" y="688"/>
                        <a:pt x="119" y="688"/>
                      </a:cubicBezTo>
                      <a:cubicBezTo>
                        <a:pt x="125" y="688"/>
                        <a:pt x="131" y="690"/>
                        <a:pt x="137" y="690"/>
                      </a:cubicBezTo>
                      <a:cubicBezTo>
                        <a:pt x="143" y="690"/>
                        <a:pt x="149" y="689"/>
                        <a:pt x="155" y="689"/>
                      </a:cubicBezTo>
                      <a:cubicBezTo>
                        <a:pt x="160" y="690"/>
                        <a:pt x="166" y="690"/>
                        <a:pt x="172" y="690"/>
                      </a:cubicBezTo>
                      <a:cubicBezTo>
                        <a:pt x="179" y="690"/>
                        <a:pt x="186" y="690"/>
                        <a:pt x="194" y="690"/>
                      </a:cubicBezTo>
                      <a:cubicBezTo>
                        <a:pt x="209" y="689"/>
                        <a:pt x="225" y="689"/>
                        <a:pt x="241" y="689"/>
                      </a:cubicBezTo>
                      <a:cubicBezTo>
                        <a:pt x="252" y="689"/>
                        <a:pt x="263" y="688"/>
                        <a:pt x="274" y="688"/>
                      </a:cubicBezTo>
                      <a:cubicBezTo>
                        <a:pt x="282" y="688"/>
                        <a:pt x="290" y="689"/>
                        <a:pt x="298" y="689"/>
                      </a:cubicBezTo>
                      <a:cubicBezTo>
                        <a:pt x="300" y="689"/>
                        <a:pt x="303" y="688"/>
                        <a:pt x="306" y="688"/>
                      </a:cubicBezTo>
                      <a:cubicBezTo>
                        <a:pt x="313" y="689"/>
                        <a:pt x="320" y="690"/>
                        <a:pt x="327" y="689"/>
                      </a:cubicBezTo>
                      <a:cubicBezTo>
                        <a:pt x="337" y="687"/>
                        <a:pt x="347" y="690"/>
                        <a:pt x="357" y="687"/>
                      </a:cubicBezTo>
                      <a:cubicBezTo>
                        <a:pt x="357" y="687"/>
                        <a:pt x="358" y="687"/>
                        <a:pt x="359" y="687"/>
                      </a:cubicBezTo>
                      <a:cubicBezTo>
                        <a:pt x="364" y="687"/>
                        <a:pt x="369" y="689"/>
                        <a:pt x="373" y="687"/>
                      </a:cubicBezTo>
                      <a:cubicBezTo>
                        <a:pt x="381" y="685"/>
                        <a:pt x="388" y="689"/>
                        <a:pt x="396" y="686"/>
                      </a:cubicBezTo>
                      <a:cubicBezTo>
                        <a:pt x="400" y="685"/>
                        <a:pt x="406" y="686"/>
                        <a:pt x="412" y="686"/>
                      </a:cubicBezTo>
                      <a:cubicBezTo>
                        <a:pt x="416" y="686"/>
                        <a:pt x="418" y="684"/>
                        <a:pt x="417" y="679"/>
                      </a:cubicBezTo>
                      <a:cubicBezTo>
                        <a:pt x="416" y="676"/>
                        <a:pt x="414" y="675"/>
                        <a:pt x="411" y="674"/>
                      </a:cubicBezTo>
                      <a:close/>
                      <a:moveTo>
                        <a:pt x="392" y="1114"/>
                      </a:moveTo>
                      <a:cubicBezTo>
                        <a:pt x="394" y="1115"/>
                        <a:pt x="395" y="1116"/>
                        <a:pt x="397" y="1116"/>
                      </a:cubicBezTo>
                      <a:cubicBezTo>
                        <a:pt x="407" y="1116"/>
                        <a:pt x="407" y="1115"/>
                        <a:pt x="410" y="1106"/>
                      </a:cubicBezTo>
                      <a:cubicBezTo>
                        <a:pt x="410" y="1104"/>
                        <a:pt x="412" y="1102"/>
                        <a:pt x="412" y="1100"/>
                      </a:cubicBezTo>
                      <a:cubicBezTo>
                        <a:pt x="412" y="1096"/>
                        <a:pt x="412" y="1092"/>
                        <a:pt x="412" y="1088"/>
                      </a:cubicBezTo>
                      <a:cubicBezTo>
                        <a:pt x="410" y="1078"/>
                        <a:pt x="408" y="1068"/>
                        <a:pt x="409" y="1057"/>
                      </a:cubicBezTo>
                      <a:cubicBezTo>
                        <a:pt x="410" y="1044"/>
                        <a:pt x="409" y="1031"/>
                        <a:pt x="409" y="1018"/>
                      </a:cubicBezTo>
                      <a:cubicBezTo>
                        <a:pt x="409" y="1009"/>
                        <a:pt x="409" y="1001"/>
                        <a:pt x="409" y="992"/>
                      </a:cubicBezTo>
                      <a:cubicBezTo>
                        <a:pt x="410" y="976"/>
                        <a:pt x="411" y="960"/>
                        <a:pt x="410" y="944"/>
                      </a:cubicBezTo>
                      <a:cubicBezTo>
                        <a:pt x="410" y="942"/>
                        <a:pt x="410" y="941"/>
                        <a:pt x="411" y="939"/>
                      </a:cubicBezTo>
                      <a:cubicBezTo>
                        <a:pt x="411" y="936"/>
                        <a:pt x="411" y="934"/>
                        <a:pt x="411" y="931"/>
                      </a:cubicBezTo>
                      <a:cubicBezTo>
                        <a:pt x="411" y="924"/>
                        <a:pt x="410" y="917"/>
                        <a:pt x="410" y="910"/>
                      </a:cubicBezTo>
                      <a:cubicBezTo>
                        <a:pt x="410" y="899"/>
                        <a:pt x="410" y="887"/>
                        <a:pt x="410" y="876"/>
                      </a:cubicBezTo>
                      <a:cubicBezTo>
                        <a:pt x="410" y="862"/>
                        <a:pt x="408" y="849"/>
                        <a:pt x="409" y="835"/>
                      </a:cubicBezTo>
                      <a:cubicBezTo>
                        <a:pt x="410" y="830"/>
                        <a:pt x="409" y="825"/>
                        <a:pt x="408" y="820"/>
                      </a:cubicBezTo>
                      <a:cubicBezTo>
                        <a:pt x="408" y="815"/>
                        <a:pt x="405" y="813"/>
                        <a:pt x="400" y="814"/>
                      </a:cubicBezTo>
                      <a:cubicBezTo>
                        <a:pt x="398" y="814"/>
                        <a:pt x="396" y="815"/>
                        <a:pt x="394" y="815"/>
                      </a:cubicBezTo>
                      <a:cubicBezTo>
                        <a:pt x="384" y="815"/>
                        <a:pt x="375" y="816"/>
                        <a:pt x="365" y="815"/>
                      </a:cubicBezTo>
                      <a:cubicBezTo>
                        <a:pt x="357" y="814"/>
                        <a:pt x="350" y="813"/>
                        <a:pt x="342" y="814"/>
                      </a:cubicBezTo>
                      <a:cubicBezTo>
                        <a:pt x="337" y="815"/>
                        <a:pt x="332" y="815"/>
                        <a:pt x="327" y="814"/>
                      </a:cubicBezTo>
                      <a:cubicBezTo>
                        <a:pt x="317" y="812"/>
                        <a:pt x="308" y="814"/>
                        <a:pt x="299" y="814"/>
                      </a:cubicBezTo>
                      <a:cubicBezTo>
                        <a:pt x="290" y="815"/>
                        <a:pt x="280" y="814"/>
                        <a:pt x="271" y="814"/>
                      </a:cubicBezTo>
                      <a:cubicBezTo>
                        <a:pt x="270" y="814"/>
                        <a:pt x="269" y="813"/>
                        <a:pt x="268" y="813"/>
                      </a:cubicBezTo>
                      <a:cubicBezTo>
                        <a:pt x="265" y="813"/>
                        <a:pt x="262" y="812"/>
                        <a:pt x="259" y="813"/>
                      </a:cubicBezTo>
                      <a:cubicBezTo>
                        <a:pt x="253" y="816"/>
                        <a:pt x="246" y="816"/>
                        <a:pt x="239" y="815"/>
                      </a:cubicBezTo>
                      <a:cubicBezTo>
                        <a:pt x="233" y="814"/>
                        <a:pt x="227" y="813"/>
                        <a:pt x="221" y="815"/>
                      </a:cubicBezTo>
                      <a:cubicBezTo>
                        <a:pt x="220" y="816"/>
                        <a:pt x="218" y="815"/>
                        <a:pt x="217" y="815"/>
                      </a:cubicBezTo>
                      <a:cubicBezTo>
                        <a:pt x="215" y="815"/>
                        <a:pt x="212" y="815"/>
                        <a:pt x="210" y="815"/>
                      </a:cubicBezTo>
                      <a:cubicBezTo>
                        <a:pt x="199" y="815"/>
                        <a:pt x="187" y="816"/>
                        <a:pt x="175" y="817"/>
                      </a:cubicBezTo>
                      <a:cubicBezTo>
                        <a:pt x="162" y="817"/>
                        <a:pt x="148" y="818"/>
                        <a:pt x="135" y="819"/>
                      </a:cubicBezTo>
                      <a:cubicBezTo>
                        <a:pt x="133" y="819"/>
                        <a:pt x="132" y="819"/>
                        <a:pt x="130" y="819"/>
                      </a:cubicBezTo>
                      <a:cubicBezTo>
                        <a:pt x="125" y="819"/>
                        <a:pt x="119" y="819"/>
                        <a:pt x="114" y="819"/>
                      </a:cubicBezTo>
                      <a:cubicBezTo>
                        <a:pt x="110" y="819"/>
                        <a:pt x="107" y="818"/>
                        <a:pt x="103" y="818"/>
                      </a:cubicBezTo>
                      <a:cubicBezTo>
                        <a:pt x="103" y="809"/>
                        <a:pt x="101" y="807"/>
                        <a:pt x="95" y="807"/>
                      </a:cubicBezTo>
                      <a:cubicBezTo>
                        <a:pt x="95" y="809"/>
                        <a:pt x="95" y="812"/>
                        <a:pt x="95" y="814"/>
                      </a:cubicBezTo>
                      <a:cubicBezTo>
                        <a:pt x="92" y="819"/>
                        <a:pt x="93" y="824"/>
                        <a:pt x="93" y="830"/>
                      </a:cubicBezTo>
                      <a:cubicBezTo>
                        <a:pt x="93" y="839"/>
                        <a:pt x="94" y="848"/>
                        <a:pt x="95" y="857"/>
                      </a:cubicBezTo>
                      <a:cubicBezTo>
                        <a:pt x="95" y="872"/>
                        <a:pt x="96" y="887"/>
                        <a:pt x="96" y="902"/>
                      </a:cubicBezTo>
                      <a:cubicBezTo>
                        <a:pt x="96" y="918"/>
                        <a:pt x="96" y="933"/>
                        <a:pt x="96" y="948"/>
                      </a:cubicBezTo>
                      <a:cubicBezTo>
                        <a:pt x="96" y="962"/>
                        <a:pt x="96" y="977"/>
                        <a:pt x="98" y="991"/>
                      </a:cubicBezTo>
                      <a:cubicBezTo>
                        <a:pt x="98" y="993"/>
                        <a:pt x="98" y="996"/>
                        <a:pt x="98" y="999"/>
                      </a:cubicBezTo>
                      <a:cubicBezTo>
                        <a:pt x="98" y="1005"/>
                        <a:pt x="98" y="1011"/>
                        <a:pt x="98" y="1017"/>
                      </a:cubicBezTo>
                      <a:cubicBezTo>
                        <a:pt x="98" y="1025"/>
                        <a:pt x="99" y="1033"/>
                        <a:pt x="99" y="1041"/>
                      </a:cubicBezTo>
                      <a:cubicBezTo>
                        <a:pt x="99" y="1051"/>
                        <a:pt x="100" y="1061"/>
                        <a:pt x="100" y="1071"/>
                      </a:cubicBezTo>
                      <a:cubicBezTo>
                        <a:pt x="100" y="1079"/>
                        <a:pt x="101" y="1088"/>
                        <a:pt x="101" y="1097"/>
                      </a:cubicBezTo>
                      <a:cubicBezTo>
                        <a:pt x="101" y="1103"/>
                        <a:pt x="102" y="1109"/>
                        <a:pt x="104" y="1115"/>
                      </a:cubicBezTo>
                      <a:cubicBezTo>
                        <a:pt x="105" y="1117"/>
                        <a:pt x="107" y="1119"/>
                        <a:pt x="110" y="1119"/>
                      </a:cubicBezTo>
                      <a:cubicBezTo>
                        <a:pt x="114" y="1119"/>
                        <a:pt x="119" y="1120"/>
                        <a:pt x="124" y="1120"/>
                      </a:cubicBezTo>
                      <a:cubicBezTo>
                        <a:pt x="136" y="1120"/>
                        <a:pt x="148" y="1121"/>
                        <a:pt x="160" y="1121"/>
                      </a:cubicBezTo>
                      <a:cubicBezTo>
                        <a:pt x="167" y="1121"/>
                        <a:pt x="174" y="1121"/>
                        <a:pt x="181" y="1121"/>
                      </a:cubicBezTo>
                      <a:cubicBezTo>
                        <a:pt x="187" y="1121"/>
                        <a:pt x="194" y="1119"/>
                        <a:pt x="201" y="1120"/>
                      </a:cubicBezTo>
                      <a:cubicBezTo>
                        <a:pt x="208" y="1121"/>
                        <a:pt x="215" y="1120"/>
                        <a:pt x="222" y="1120"/>
                      </a:cubicBezTo>
                      <a:cubicBezTo>
                        <a:pt x="232" y="1119"/>
                        <a:pt x="242" y="1120"/>
                        <a:pt x="251" y="1120"/>
                      </a:cubicBezTo>
                      <a:cubicBezTo>
                        <a:pt x="254" y="1120"/>
                        <a:pt x="257" y="1119"/>
                        <a:pt x="260" y="1119"/>
                      </a:cubicBezTo>
                      <a:cubicBezTo>
                        <a:pt x="263" y="1120"/>
                        <a:pt x="266" y="1122"/>
                        <a:pt x="269" y="1122"/>
                      </a:cubicBezTo>
                      <a:cubicBezTo>
                        <a:pt x="272" y="1123"/>
                        <a:pt x="274" y="1119"/>
                        <a:pt x="278" y="1120"/>
                      </a:cubicBezTo>
                      <a:cubicBezTo>
                        <a:pt x="280" y="1120"/>
                        <a:pt x="283" y="1120"/>
                        <a:pt x="286" y="1119"/>
                      </a:cubicBezTo>
                      <a:cubicBezTo>
                        <a:pt x="292" y="1119"/>
                        <a:pt x="299" y="1119"/>
                        <a:pt x="305" y="1119"/>
                      </a:cubicBezTo>
                      <a:cubicBezTo>
                        <a:pt x="310" y="1119"/>
                        <a:pt x="315" y="1120"/>
                        <a:pt x="319" y="1119"/>
                      </a:cubicBezTo>
                      <a:cubicBezTo>
                        <a:pt x="324" y="1119"/>
                        <a:pt x="329" y="1118"/>
                        <a:pt x="334" y="1119"/>
                      </a:cubicBezTo>
                      <a:cubicBezTo>
                        <a:pt x="338" y="1119"/>
                        <a:pt x="343" y="1118"/>
                        <a:pt x="348" y="1118"/>
                      </a:cubicBezTo>
                      <a:cubicBezTo>
                        <a:pt x="359" y="1119"/>
                        <a:pt x="370" y="1119"/>
                        <a:pt x="381" y="1118"/>
                      </a:cubicBezTo>
                      <a:cubicBezTo>
                        <a:pt x="384" y="1118"/>
                        <a:pt x="387" y="1117"/>
                        <a:pt x="391" y="1117"/>
                      </a:cubicBezTo>
                      <a:cubicBezTo>
                        <a:pt x="391" y="1117"/>
                        <a:pt x="392" y="1115"/>
                        <a:pt x="392" y="1114"/>
                      </a:cubicBezTo>
                      <a:close/>
                      <a:moveTo>
                        <a:pt x="1240" y="810"/>
                      </a:moveTo>
                      <a:cubicBezTo>
                        <a:pt x="1235" y="807"/>
                        <a:pt x="1231" y="807"/>
                        <a:pt x="1227" y="807"/>
                      </a:cubicBezTo>
                      <a:cubicBezTo>
                        <a:pt x="1214" y="807"/>
                        <a:pt x="1201" y="807"/>
                        <a:pt x="1188" y="806"/>
                      </a:cubicBezTo>
                      <a:cubicBezTo>
                        <a:pt x="1173" y="806"/>
                        <a:pt x="1158" y="805"/>
                        <a:pt x="1142" y="805"/>
                      </a:cubicBezTo>
                      <a:cubicBezTo>
                        <a:pt x="1137" y="806"/>
                        <a:pt x="1131" y="805"/>
                        <a:pt x="1126" y="805"/>
                      </a:cubicBezTo>
                      <a:cubicBezTo>
                        <a:pt x="1121" y="805"/>
                        <a:pt x="1117" y="804"/>
                        <a:pt x="1113" y="805"/>
                      </a:cubicBezTo>
                      <a:cubicBezTo>
                        <a:pt x="1103" y="807"/>
                        <a:pt x="1093" y="805"/>
                        <a:pt x="1083" y="806"/>
                      </a:cubicBezTo>
                      <a:cubicBezTo>
                        <a:pt x="1078" y="807"/>
                        <a:pt x="1072" y="807"/>
                        <a:pt x="1067" y="806"/>
                      </a:cubicBezTo>
                      <a:cubicBezTo>
                        <a:pt x="1061" y="805"/>
                        <a:pt x="1055" y="805"/>
                        <a:pt x="1048" y="806"/>
                      </a:cubicBezTo>
                      <a:cubicBezTo>
                        <a:pt x="1046" y="806"/>
                        <a:pt x="1044" y="806"/>
                        <a:pt x="1041" y="806"/>
                      </a:cubicBezTo>
                      <a:cubicBezTo>
                        <a:pt x="1032" y="804"/>
                        <a:pt x="1023" y="804"/>
                        <a:pt x="1014" y="806"/>
                      </a:cubicBezTo>
                      <a:cubicBezTo>
                        <a:pt x="1012" y="807"/>
                        <a:pt x="1010" y="806"/>
                        <a:pt x="1008" y="806"/>
                      </a:cubicBezTo>
                      <a:cubicBezTo>
                        <a:pt x="1006" y="806"/>
                        <a:pt x="1003" y="806"/>
                        <a:pt x="1001" y="807"/>
                      </a:cubicBezTo>
                      <a:cubicBezTo>
                        <a:pt x="994" y="807"/>
                        <a:pt x="987" y="808"/>
                        <a:pt x="980" y="808"/>
                      </a:cubicBezTo>
                      <a:cubicBezTo>
                        <a:pt x="972" y="807"/>
                        <a:pt x="964" y="807"/>
                        <a:pt x="956" y="806"/>
                      </a:cubicBezTo>
                      <a:cubicBezTo>
                        <a:pt x="953" y="812"/>
                        <a:pt x="954" y="818"/>
                        <a:pt x="954" y="823"/>
                      </a:cubicBezTo>
                      <a:cubicBezTo>
                        <a:pt x="954" y="837"/>
                        <a:pt x="955" y="850"/>
                        <a:pt x="955" y="863"/>
                      </a:cubicBezTo>
                      <a:cubicBezTo>
                        <a:pt x="955" y="867"/>
                        <a:pt x="954" y="871"/>
                        <a:pt x="954" y="875"/>
                      </a:cubicBezTo>
                      <a:cubicBezTo>
                        <a:pt x="955" y="887"/>
                        <a:pt x="956" y="900"/>
                        <a:pt x="955" y="912"/>
                      </a:cubicBezTo>
                      <a:cubicBezTo>
                        <a:pt x="953" y="924"/>
                        <a:pt x="954" y="937"/>
                        <a:pt x="953" y="949"/>
                      </a:cubicBezTo>
                      <a:cubicBezTo>
                        <a:pt x="953" y="959"/>
                        <a:pt x="953" y="968"/>
                        <a:pt x="953" y="978"/>
                      </a:cubicBezTo>
                      <a:cubicBezTo>
                        <a:pt x="953" y="990"/>
                        <a:pt x="952" y="1002"/>
                        <a:pt x="952" y="1014"/>
                      </a:cubicBezTo>
                      <a:cubicBezTo>
                        <a:pt x="951" y="1032"/>
                        <a:pt x="950" y="1049"/>
                        <a:pt x="950" y="1066"/>
                      </a:cubicBezTo>
                      <a:cubicBezTo>
                        <a:pt x="950" y="1076"/>
                        <a:pt x="949" y="1086"/>
                        <a:pt x="951" y="1095"/>
                      </a:cubicBezTo>
                      <a:cubicBezTo>
                        <a:pt x="951" y="1097"/>
                        <a:pt x="951" y="1100"/>
                        <a:pt x="953" y="1101"/>
                      </a:cubicBezTo>
                      <a:cubicBezTo>
                        <a:pt x="955" y="1103"/>
                        <a:pt x="958" y="1102"/>
                        <a:pt x="961" y="1103"/>
                      </a:cubicBezTo>
                      <a:cubicBezTo>
                        <a:pt x="964" y="1108"/>
                        <a:pt x="965" y="1108"/>
                        <a:pt x="971" y="1107"/>
                      </a:cubicBezTo>
                      <a:cubicBezTo>
                        <a:pt x="976" y="1107"/>
                        <a:pt x="980" y="1107"/>
                        <a:pt x="984" y="1107"/>
                      </a:cubicBezTo>
                      <a:cubicBezTo>
                        <a:pt x="989" y="1107"/>
                        <a:pt x="993" y="1109"/>
                        <a:pt x="997" y="1108"/>
                      </a:cubicBezTo>
                      <a:cubicBezTo>
                        <a:pt x="1004" y="1108"/>
                        <a:pt x="1011" y="1108"/>
                        <a:pt x="1018" y="1108"/>
                      </a:cubicBezTo>
                      <a:cubicBezTo>
                        <a:pt x="1035" y="1109"/>
                        <a:pt x="1052" y="1109"/>
                        <a:pt x="1068" y="1109"/>
                      </a:cubicBezTo>
                      <a:cubicBezTo>
                        <a:pt x="1076" y="1109"/>
                        <a:pt x="1084" y="1109"/>
                        <a:pt x="1092" y="1109"/>
                      </a:cubicBezTo>
                      <a:cubicBezTo>
                        <a:pt x="1094" y="1109"/>
                        <a:pt x="1095" y="1109"/>
                        <a:pt x="1096" y="1111"/>
                      </a:cubicBezTo>
                      <a:cubicBezTo>
                        <a:pt x="1097" y="1112"/>
                        <a:pt x="1099" y="1113"/>
                        <a:pt x="1101" y="1113"/>
                      </a:cubicBezTo>
                      <a:cubicBezTo>
                        <a:pt x="1103" y="1113"/>
                        <a:pt x="1106" y="1112"/>
                        <a:pt x="1109" y="1111"/>
                      </a:cubicBezTo>
                      <a:cubicBezTo>
                        <a:pt x="1112" y="1108"/>
                        <a:pt x="1116" y="1109"/>
                        <a:pt x="1120" y="1109"/>
                      </a:cubicBezTo>
                      <a:cubicBezTo>
                        <a:pt x="1122" y="1109"/>
                        <a:pt x="1125" y="1110"/>
                        <a:pt x="1128" y="1110"/>
                      </a:cubicBezTo>
                      <a:cubicBezTo>
                        <a:pt x="1138" y="1110"/>
                        <a:pt x="1148" y="1111"/>
                        <a:pt x="1158" y="1111"/>
                      </a:cubicBezTo>
                      <a:cubicBezTo>
                        <a:pt x="1166" y="1111"/>
                        <a:pt x="1173" y="1111"/>
                        <a:pt x="1180" y="1112"/>
                      </a:cubicBezTo>
                      <a:cubicBezTo>
                        <a:pt x="1187" y="1112"/>
                        <a:pt x="1195" y="1112"/>
                        <a:pt x="1202" y="1114"/>
                      </a:cubicBezTo>
                      <a:cubicBezTo>
                        <a:pt x="1213" y="1116"/>
                        <a:pt x="1223" y="1114"/>
                        <a:pt x="1233" y="1110"/>
                      </a:cubicBezTo>
                      <a:cubicBezTo>
                        <a:pt x="1237" y="1109"/>
                        <a:pt x="1239" y="1108"/>
                        <a:pt x="1238" y="1105"/>
                      </a:cubicBezTo>
                      <a:cubicBezTo>
                        <a:pt x="1238" y="1102"/>
                        <a:pt x="1237" y="1100"/>
                        <a:pt x="1237" y="1097"/>
                      </a:cubicBezTo>
                      <a:cubicBezTo>
                        <a:pt x="1236" y="1095"/>
                        <a:pt x="1235" y="1094"/>
                        <a:pt x="1235" y="1092"/>
                      </a:cubicBezTo>
                      <a:cubicBezTo>
                        <a:pt x="1234" y="1088"/>
                        <a:pt x="1234" y="1084"/>
                        <a:pt x="1234" y="1080"/>
                      </a:cubicBezTo>
                      <a:cubicBezTo>
                        <a:pt x="1235" y="1065"/>
                        <a:pt x="1235" y="1051"/>
                        <a:pt x="1236" y="1036"/>
                      </a:cubicBezTo>
                      <a:cubicBezTo>
                        <a:pt x="1236" y="1027"/>
                        <a:pt x="1236" y="1018"/>
                        <a:pt x="1236" y="1009"/>
                      </a:cubicBezTo>
                      <a:cubicBezTo>
                        <a:pt x="1236" y="1007"/>
                        <a:pt x="1237" y="1004"/>
                        <a:pt x="1237" y="1002"/>
                      </a:cubicBezTo>
                      <a:cubicBezTo>
                        <a:pt x="1237" y="988"/>
                        <a:pt x="1236" y="975"/>
                        <a:pt x="1237" y="962"/>
                      </a:cubicBezTo>
                      <a:cubicBezTo>
                        <a:pt x="1237" y="947"/>
                        <a:pt x="1239" y="933"/>
                        <a:pt x="1239" y="918"/>
                      </a:cubicBezTo>
                      <a:cubicBezTo>
                        <a:pt x="1240" y="914"/>
                        <a:pt x="1240" y="910"/>
                        <a:pt x="1240" y="906"/>
                      </a:cubicBezTo>
                      <a:cubicBezTo>
                        <a:pt x="1240" y="900"/>
                        <a:pt x="1239" y="894"/>
                        <a:pt x="1240" y="889"/>
                      </a:cubicBezTo>
                      <a:cubicBezTo>
                        <a:pt x="1241" y="881"/>
                        <a:pt x="1239" y="873"/>
                        <a:pt x="1240" y="865"/>
                      </a:cubicBezTo>
                      <a:cubicBezTo>
                        <a:pt x="1240" y="852"/>
                        <a:pt x="1240" y="840"/>
                        <a:pt x="1240" y="828"/>
                      </a:cubicBezTo>
                      <a:cubicBezTo>
                        <a:pt x="1240" y="822"/>
                        <a:pt x="1240" y="816"/>
                        <a:pt x="1240" y="810"/>
                      </a:cubicBezTo>
                      <a:close/>
                      <a:moveTo>
                        <a:pt x="959" y="677"/>
                      </a:moveTo>
                      <a:cubicBezTo>
                        <a:pt x="964" y="677"/>
                        <a:pt x="968" y="677"/>
                        <a:pt x="973" y="677"/>
                      </a:cubicBezTo>
                      <a:cubicBezTo>
                        <a:pt x="983" y="676"/>
                        <a:pt x="994" y="676"/>
                        <a:pt x="1004" y="676"/>
                      </a:cubicBezTo>
                      <a:cubicBezTo>
                        <a:pt x="1009" y="676"/>
                        <a:pt x="1015" y="677"/>
                        <a:pt x="1020" y="677"/>
                      </a:cubicBezTo>
                      <a:cubicBezTo>
                        <a:pt x="1030" y="675"/>
                        <a:pt x="1039" y="676"/>
                        <a:pt x="1048" y="676"/>
                      </a:cubicBezTo>
                      <a:cubicBezTo>
                        <a:pt x="1059" y="676"/>
                        <a:pt x="1070" y="676"/>
                        <a:pt x="1082" y="676"/>
                      </a:cubicBezTo>
                      <a:cubicBezTo>
                        <a:pt x="1087" y="676"/>
                        <a:pt x="1092" y="675"/>
                        <a:pt x="1097" y="675"/>
                      </a:cubicBezTo>
                      <a:cubicBezTo>
                        <a:pt x="1101" y="676"/>
                        <a:pt x="1106" y="676"/>
                        <a:pt x="1110" y="677"/>
                      </a:cubicBezTo>
                      <a:cubicBezTo>
                        <a:pt x="1111" y="677"/>
                        <a:pt x="1112" y="677"/>
                        <a:pt x="1113" y="677"/>
                      </a:cubicBezTo>
                      <a:cubicBezTo>
                        <a:pt x="1121" y="675"/>
                        <a:pt x="1129" y="674"/>
                        <a:pt x="1137" y="674"/>
                      </a:cubicBezTo>
                      <a:cubicBezTo>
                        <a:pt x="1154" y="673"/>
                        <a:pt x="1171" y="673"/>
                        <a:pt x="1188" y="673"/>
                      </a:cubicBezTo>
                      <a:cubicBezTo>
                        <a:pt x="1201" y="673"/>
                        <a:pt x="1215" y="673"/>
                        <a:pt x="1229" y="675"/>
                      </a:cubicBezTo>
                      <a:cubicBezTo>
                        <a:pt x="1232" y="675"/>
                        <a:pt x="1235" y="675"/>
                        <a:pt x="1238" y="674"/>
                      </a:cubicBezTo>
                      <a:cubicBezTo>
                        <a:pt x="1240" y="674"/>
                        <a:pt x="1242" y="672"/>
                        <a:pt x="1242" y="670"/>
                      </a:cubicBezTo>
                      <a:cubicBezTo>
                        <a:pt x="1243" y="668"/>
                        <a:pt x="1243" y="666"/>
                        <a:pt x="1243" y="665"/>
                      </a:cubicBezTo>
                      <a:cubicBezTo>
                        <a:pt x="1243" y="646"/>
                        <a:pt x="1243" y="628"/>
                        <a:pt x="1243" y="610"/>
                      </a:cubicBezTo>
                      <a:cubicBezTo>
                        <a:pt x="1243" y="601"/>
                        <a:pt x="1243" y="593"/>
                        <a:pt x="1243" y="585"/>
                      </a:cubicBezTo>
                      <a:cubicBezTo>
                        <a:pt x="1243" y="577"/>
                        <a:pt x="1243" y="568"/>
                        <a:pt x="1243" y="560"/>
                      </a:cubicBezTo>
                      <a:cubicBezTo>
                        <a:pt x="1244" y="554"/>
                        <a:pt x="1243" y="548"/>
                        <a:pt x="1244" y="542"/>
                      </a:cubicBezTo>
                      <a:cubicBezTo>
                        <a:pt x="1244" y="536"/>
                        <a:pt x="1245" y="529"/>
                        <a:pt x="1245" y="523"/>
                      </a:cubicBezTo>
                      <a:cubicBezTo>
                        <a:pt x="1246" y="515"/>
                        <a:pt x="1246" y="507"/>
                        <a:pt x="1246" y="499"/>
                      </a:cubicBezTo>
                      <a:cubicBezTo>
                        <a:pt x="1246" y="490"/>
                        <a:pt x="1246" y="480"/>
                        <a:pt x="1246" y="470"/>
                      </a:cubicBezTo>
                      <a:cubicBezTo>
                        <a:pt x="1246" y="456"/>
                        <a:pt x="1247" y="442"/>
                        <a:pt x="1247" y="427"/>
                      </a:cubicBezTo>
                      <a:cubicBezTo>
                        <a:pt x="1247" y="419"/>
                        <a:pt x="1247" y="412"/>
                        <a:pt x="1247" y="404"/>
                      </a:cubicBezTo>
                      <a:cubicBezTo>
                        <a:pt x="1247" y="396"/>
                        <a:pt x="1247" y="387"/>
                        <a:pt x="1247" y="379"/>
                      </a:cubicBezTo>
                      <a:cubicBezTo>
                        <a:pt x="1246" y="371"/>
                        <a:pt x="1246" y="362"/>
                        <a:pt x="1245" y="354"/>
                      </a:cubicBezTo>
                      <a:cubicBezTo>
                        <a:pt x="1245" y="351"/>
                        <a:pt x="1246" y="348"/>
                        <a:pt x="1249" y="347"/>
                      </a:cubicBezTo>
                      <a:cubicBezTo>
                        <a:pt x="1248" y="345"/>
                        <a:pt x="1248" y="342"/>
                        <a:pt x="1247" y="340"/>
                      </a:cubicBezTo>
                      <a:cubicBezTo>
                        <a:pt x="1244" y="340"/>
                        <a:pt x="1241" y="338"/>
                        <a:pt x="1238" y="339"/>
                      </a:cubicBezTo>
                      <a:cubicBezTo>
                        <a:pt x="1232" y="341"/>
                        <a:pt x="1225" y="341"/>
                        <a:pt x="1218" y="340"/>
                      </a:cubicBezTo>
                      <a:cubicBezTo>
                        <a:pt x="1213" y="340"/>
                        <a:pt x="1209" y="340"/>
                        <a:pt x="1204" y="340"/>
                      </a:cubicBezTo>
                      <a:cubicBezTo>
                        <a:pt x="1196" y="340"/>
                        <a:pt x="1188" y="342"/>
                        <a:pt x="1180" y="341"/>
                      </a:cubicBezTo>
                      <a:cubicBezTo>
                        <a:pt x="1168" y="340"/>
                        <a:pt x="1156" y="340"/>
                        <a:pt x="1144" y="340"/>
                      </a:cubicBezTo>
                      <a:cubicBezTo>
                        <a:pt x="1138" y="340"/>
                        <a:pt x="1132" y="341"/>
                        <a:pt x="1126" y="339"/>
                      </a:cubicBezTo>
                      <a:cubicBezTo>
                        <a:pt x="1123" y="338"/>
                        <a:pt x="1119" y="338"/>
                        <a:pt x="1116" y="339"/>
                      </a:cubicBezTo>
                      <a:cubicBezTo>
                        <a:pt x="1105" y="341"/>
                        <a:pt x="1095" y="341"/>
                        <a:pt x="1085" y="342"/>
                      </a:cubicBezTo>
                      <a:cubicBezTo>
                        <a:pt x="1077" y="342"/>
                        <a:pt x="1068" y="342"/>
                        <a:pt x="1060" y="342"/>
                      </a:cubicBezTo>
                      <a:cubicBezTo>
                        <a:pt x="1049" y="343"/>
                        <a:pt x="1038" y="343"/>
                        <a:pt x="1027" y="343"/>
                      </a:cubicBezTo>
                      <a:cubicBezTo>
                        <a:pt x="1011" y="343"/>
                        <a:pt x="996" y="342"/>
                        <a:pt x="981" y="342"/>
                      </a:cubicBezTo>
                      <a:cubicBezTo>
                        <a:pt x="972" y="342"/>
                        <a:pt x="964" y="342"/>
                        <a:pt x="956" y="342"/>
                      </a:cubicBezTo>
                      <a:cubicBezTo>
                        <a:pt x="953" y="342"/>
                        <a:pt x="951" y="343"/>
                        <a:pt x="951" y="346"/>
                      </a:cubicBezTo>
                      <a:cubicBezTo>
                        <a:pt x="952" y="351"/>
                        <a:pt x="952" y="356"/>
                        <a:pt x="952" y="361"/>
                      </a:cubicBezTo>
                      <a:cubicBezTo>
                        <a:pt x="952" y="369"/>
                        <a:pt x="952" y="377"/>
                        <a:pt x="952" y="385"/>
                      </a:cubicBezTo>
                      <a:cubicBezTo>
                        <a:pt x="952" y="388"/>
                        <a:pt x="952" y="390"/>
                        <a:pt x="952" y="392"/>
                      </a:cubicBezTo>
                      <a:cubicBezTo>
                        <a:pt x="953" y="399"/>
                        <a:pt x="954" y="407"/>
                        <a:pt x="954" y="414"/>
                      </a:cubicBezTo>
                      <a:cubicBezTo>
                        <a:pt x="954" y="425"/>
                        <a:pt x="955" y="435"/>
                        <a:pt x="955" y="446"/>
                      </a:cubicBezTo>
                      <a:cubicBezTo>
                        <a:pt x="956" y="457"/>
                        <a:pt x="956" y="468"/>
                        <a:pt x="957" y="479"/>
                      </a:cubicBezTo>
                      <a:cubicBezTo>
                        <a:pt x="958" y="490"/>
                        <a:pt x="957" y="500"/>
                        <a:pt x="957" y="510"/>
                      </a:cubicBezTo>
                      <a:cubicBezTo>
                        <a:pt x="956" y="516"/>
                        <a:pt x="956" y="523"/>
                        <a:pt x="956" y="529"/>
                      </a:cubicBezTo>
                      <a:cubicBezTo>
                        <a:pt x="956" y="537"/>
                        <a:pt x="956" y="545"/>
                        <a:pt x="956" y="553"/>
                      </a:cubicBezTo>
                      <a:cubicBezTo>
                        <a:pt x="956" y="562"/>
                        <a:pt x="956" y="572"/>
                        <a:pt x="956" y="581"/>
                      </a:cubicBezTo>
                      <a:cubicBezTo>
                        <a:pt x="956" y="593"/>
                        <a:pt x="956" y="605"/>
                        <a:pt x="956" y="617"/>
                      </a:cubicBezTo>
                      <a:cubicBezTo>
                        <a:pt x="956" y="627"/>
                        <a:pt x="955" y="638"/>
                        <a:pt x="955" y="648"/>
                      </a:cubicBezTo>
                      <a:cubicBezTo>
                        <a:pt x="955" y="652"/>
                        <a:pt x="954" y="656"/>
                        <a:pt x="956" y="659"/>
                      </a:cubicBezTo>
                      <a:cubicBezTo>
                        <a:pt x="957" y="661"/>
                        <a:pt x="957" y="663"/>
                        <a:pt x="956" y="665"/>
                      </a:cubicBezTo>
                      <a:cubicBezTo>
                        <a:pt x="955" y="669"/>
                        <a:pt x="956" y="673"/>
                        <a:pt x="959" y="677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613" name="Freeform 8"/>
                <p:cNvSpPr>
                  <a:spLocks noEditPoints="1"/>
                </p:cNvSpPr>
                <p:nvPr/>
              </p:nvSpPr>
              <p:spPr bwMode="auto">
                <a:xfrm>
                  <a:off x="2052638" y="3943351"/>
                  <a:ext cx="533400" cy="1339850"/>
                </a:xfrm>
                <a:custGeom>
                  <a:avLst/>
                  <a:gdLst>
                    <a:gd name="T0" fmla="*/ 181 w 183"/>
                    <a:gd name="T1" fmla="*/ 453 h 458"/>
                    <a:gd name="T2" fmla="*/ 166 w 183"/>
                    <a:gd name="T3" fmla="*/ 453 h 458"/>
                    <a:gd name="T4" fmla="*/ 127 w 183"/>
                    <a:gd name="T5" fmla="*/ 455 h 458"/>
                    <a:gd name="T6" fmla="*/ 99 w 183"/>
                    <a:gd name="T7" fmla="*/ 455 h 458"/>
                    <a:gd name="T8" fmla="*/ 43 w 183"/>
                    <a:gd name="T9" fmla="*/ 456 h 458"/>
                    <a:gd name="T10" fmla="*/ 6 w 183"/>
                    <a:gd name="T11" fmla="*/ 456 h 458"/>
                    <a:gd name="T12" fmla="*/ 4 w 183"/>
                    <a:gd name="T13" fmla="*/ 455 h 458"/>
                    <a:gd name="T14" fmla="*/ 3 w 183"/>
                    <a:gd name="T15" fmla="*/ 444 h 458"/>
                    <a:gd name="T16" fmla="*/ 2 w 183"/>
                    <a:gd name="T17" fmla="*/ 407 h 458"/>
                    <a:gd name="T18" fmla="*/ 2 w 183"/>
                    <a:gd name="T19" fmla="*/ 374 h 458"/>
                    <a:gd name="T20" fmla="*/ 1 w 183"/>
                    <a:gd name="T21" fmla="*/ 326 h 458"/>
                    <a:gd name="T22" fmla="*/ 1 w 183"/>
                    <a:gd name="T23" fmla="*/ 276 h 458"/>
                    <a:gd name="T24" fmla="*/ 0 w 183"/>
                    <a:gd name="T25" fmla="*/ 254 h 458"/>
                    <a:gd name="T26" fmla="*/ 0 w 183"/>
                    <a:gd name="T27" fmla="*/ 204 h 458"/>
                    <a:gd name="T28" fmla="*/ 1 w 183"/>
                    <a:gd name="T29" fmla="*/ 176 h 458"/>
                    <a:gd name="T30" fmla="*/ 3 w 183"/>
                    <a:gd name="T31" fmla="*/ 156 h 458"/>
                    <a:gd name="T32" fmla="*/ 4 w 183"/>
                    <a:gd name="T33" fmla="*/ 120 h 458"/>
                    <a:gd name="T34" fmla="*/ 6 w 183"/>
                    <a:gd name="T35" fmla="*/ 98 h 458"/>
                    <a:gd name="T36" fmla="*/ 6 w 183"/>
                    <a:gd name="T37" fmla="*/ 80 h 458"/>
                    <a:gd name="T38" fmla="*/ 6 w 183"/>
                    <a:gd name="T39" fmla="*/ 49 h 458"/>
                    <a:gd name="T40" fmla="*/ 7 w 183"/>
                    <a:gd name="T41" fmla="*/ 20 h 458"/>
                    <a:gd name="T42" fmla="*/ 7 w 183"/>
                    <a:gd name="T43" fmla="*/ 15 h 458"/>
                    <a:gd name="T44" fmla="*/ 8 w 183"/>
                    <a:gd name="T45" fmla="*/ 4 h 458"/>
                    <a:gd name="T46" fmla="*/ 36 w 183"/>
                    <a:gd name="T47" fmla="*/ 3 h 458"/>
                    <a:gd name="T48" fmla="*/ 39 w 183"/>
                    <a:gd name="T49" fmla="*/ 3 h 458"/>
                    <a:gd name="T50" fmla="*/ 60 w 183"/>
                    <a:gd name="T51" fmla="*/ 2 h 458"/>
                    <a:gd name="T52" fmla="*/ 104 w 183"/>
                    <a:gd name="T53" fmla="*/ 3 h 458"/>
                    <a:gd name="T54" fmla="*/ 122 w 183"/>
                    <a:gd name="T55" fmla="*/ 2 h 458"/>
                    <a:gd name="T56" fmla="*/ 136 w 183"/>
                    <a:gd name="T57" fmla="*/ 3 h 458"/>
                    <a:gd name="T58" fmla="*/ 152 w 183"/>
                    <a:gd name="T59" fmla="*/ 2 h 458"/>
                    <a:gd name="T60" fmla="*/ 167 w 183"/>
                    <a:gd name="T61" fmla="*/ 3 h 458"/>
                    <a:gd name="T62" fmla="*/ 167 w 183"/>
                    <a:gd name="T63" fmla="*/ 17 h 458"/>
                    <a:gd name="T64" fmla="*/ 171 w 183"/>
                    <a:gd name="T65" fmla="*/ 26 h 458"/>
                    <a:gd name="T66" fmla="*/ 173 w 183"/>
                    <a:gd name="T67" fmla="*/ 33 h 458"/>
                    <a:gd name="T68" fmla="*/ 174 w 183"/>
                    <a:gd name="T69" fmla="*/ 71 h 458"/>
                    <a:gd name="T70" fmla="*/ 174 w 183"/>
                    <a:gd name="T71" fmla="*/ 101 h 458"/>
                    <a:gd name="T72" fmla="*/ 175 w 183"/>
                    <a:gd name="T73" fmla="*/ 140 h 458"/>
                    <a:gd name="T74" fmla="*/ 176 w 183"/>
                    <a:gd name="T75" fmla="*/ 178 h 458"/>
                    <a:gd name="T76" fmla="*/ 174 w 183"/>
                    <a:gd name="T77" fmla="*/ 195 h 458"/>
                    <a:gd name="T78" fmla="*/ 176 w 183"/>
                    <a:gd name="T79" fmla="*/ 205 h 458"/>
                    <a:gd name="T80" fmla="*/ 177 w 183"/>
                    <a:gd name="T81" fmla="*/ 227 h 458"/>
                    <a:gd name="T82" fmla="*/ 178 w 183"/>
                    <a:gd name="T83" fmla="*/ 260 h 458"/>
                    <a:gd name="T84" fmla="*/ 181 w 183"/>
                    <a:gd name="T85" fmla="*/ 301 h 458"/>
                    <a:gd name="T86" fmla="*/ 182 w 183"/>
                    <a:gd name="T87" fmla="*/ 331 h 458"/>
                    <a:gd name="T88" fmla="*/ 182 w 183"/>
                    <a:gd name="T89" fmla="*/ 332 h 458"/>
                    <a:gd name="T90" fmla="*/ 182 w 183"/>
                    <a:gd name="T91" fmla="*/ 354 h 458"/>
                    <a:gd name="T92" fmla="*/ 182 w 183"/>
                    <a:gd name="T93" fmla="*/ 379 h 458"/>
                    <a:gd name="T94" fmla="*/ 183 w 183"/>
                    <a:gd name="T95" fmla="*/ 410 h 458"/>
                    <a:gd name="T96" fmla="*/ 182 w 183"/>
                    <a:gd name="T97" fmla="*/ 426 h 458"/>
                    <a:gd name="T98" fmla="*/ 183 w 183"/>
                    <a:gd name="T99" fmla="*/ 435 h 458"/>
                    <a:gd name="T100" fmla="*/ 181 w 183"/>
                    <a:gd name="T101" fmla="*/ 453 h 458"/>
                    <a:gd name="T102" fmla="*/ 130 w 183"/>
                    <a:gd name="T103" fmla="*/ 224 h 458"/>
                    <a:gd name="T104" fmla="*/ 129 w 183"/>
                    <a:gd name="T105" fmla="*/ 230 h 458"/>
                    <a:gd name="T106" fmla="*/ 131 w 183"/>
                    <a:gd name="T107" fmla="*/ 241 h 458"/>
                    <a:gd name="T108" fmla="*/ 133 w 183"/>
                    <a:gd name="T109" fmla="*/ 244 h 458"/>
                    <a:gd name="T110" fmla="*/ 153 w 183"/>
                    <a:gd name="T111" fmla="*/ 253 h 458"/>
                    <a:gd name="T112" fmla="*/ 165 w 183"/>
                    <a:gd name="T113" fmla="*/ 229 h 458"/>
                    <a:gd name="T114" fmla="*/ 164 w 183"/>
                    <a:gd name="T115" fmla="*/ 223 h 458"/>
                    <a:gd name="T116" fmla="*/ 156 w 183"/>
                    <a:gd name="T117" fmla="*/ 215 h 458"/>
                    <a:gd name="T118" fmla="*/ 139 w 183"/>
                    <a:gd name="T119" fmla="*/ 218 h 458"/>
                    <a:gd name="T120" fmla="*/ 130 w 183"/>
                    <a:gd name="T121" fmla="*/ 224 h 45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</a:cxnLst>
                  <a:rect l="0" t="0" r="r" b="b"/>
                  <a:pathLst>
                    <a:path w="183" h="458">
                      <a:moveTo>
                        <a:pt x="181" y="453"/>
                      </a:moveTo>
                      <a:cubicBezTo>
                        <a:pt x="176" y="453"/>
                        <a:pt x="171" y="453"/>
                        <a:pt x="166" y="453"/>
                      </a:cubicBezTo>
                      <a:cubicBezTo>
                        <a:pt x="153" y="454"/>
                        <a:pt x="140" y="455"/>
                        <a:pt x="127" y="455"/>
                      </a:cubicBezTo>
                      <a:cubicBezTo>
                        <a:pt x="118" y="456"/>
                        <a:pt x="108" y="455"/>
                        <a:pt x="99" y="455"/>
                      </a:cubicBezTo>
                      <a:cubicBezTo>
                        <a:pt x="80" y="456"/>
                        <a:pt x="61" y="456"/>
                        <a:pt x="43" y="456"/>
                      </a:cubicBezTo>
                      <a:cubicBezTo>
                        <a:pt x="30" y="456"/>
                        <a:pt x="18" y="458"/>
                        <a:pt x="6" y="456"/>
                      </a:cubicBezTo>
                      <a:cubicBezTo>
                        <a:pt x="5" y="456"/>
                        <a:pt x="5" y="455"/>
                        <a:pt x="4" y="455"/>
                      </a:cubicBezTo>
                      <a:cubicBezTo>
                        <a:pt x="4" y="451"/>
                        <a:pt x="3" y="448"/>
                        <a:pt x="3" y="444"/>
                      </a:cubicBezTo>
                      <a:cubicBezTo>
                        <a:pt x="3" y="432"/>
                        <a:pt x="3" y="419"/>
                        <a:pt x="2" y="407"/>
                      </a:cubicBezTo>
                      <a:cubicBezTo>
                        <a:pt x="2" y="396"/>
                        <a:pt x="3" y="385"/>
                        <a:pt x="2" y="374"/>
                      </a:cubicBezTo>
                      <a:cubicBezTo>
                        <a:pt x="1" y="358"/>
                        <a:pt x="2" y="342"/>
                        <a:pt x="1" y="326"/>
                      </a:cubicBezTo>
                      <a:cubicBezTo>
                        <a:pt x="1" y="310"/>
                        <a:pt x="1" y="293"/>
                        <a:pt x="1" y="276"/>
                      </a:cubicBezTo>
                      <a:cubicBezTo>
                        <a:pt x="1" y="269"/>
                        <a:pt x="0" y="261"/>
                        <a:pt x="0" y="254"/>
                      </a:cubicBezTo>
                      <a:cubicBezTo>
                        <a:pt x="0" y="237"/>
                        <a:pt x="0" y="221"/>
                        <a:pt x="0" y="204"/>
                      </a:cubicBezTo>
                      <a:cubicBezTo>
                        <a:pt x="0" y="195"/>
                        <a:pt x="1" y="185"/>
                        <a:pt x="1" y="176"/>
                      </a:cubicBezTo>
                      <a:cubicBezTo>
                        <a:pt x="2" y="170"/>
                        <a:pt x="3" y="163"/>
                        <a:pt x="3" y="156"/>
                      </a:cubicBezTo>
                      <a:cubicBezTo>
                        <a:pt x="3" y="144"/>
                        <a:pt x="3" y="132"/>
                        <a:pt x="4" y="120"/>
                      </a:cubicBezTo>
                      <a:cubicBezTo>
                        <a:pt x="4" y="113"/>
                        <a:pt x="5" y="106"/>
                        <a:pt x="6" y="98"/>
                      </a:cubicBezTo>
                      <a:cubicBezTo>
                        <a:pt x="6" y="92"/>
                        <a:pt x="6" y="86"/>
                        <a:pt x="6" y="80"/>
                      </a:cubicBezTo>
                      <a:cubicBezTo>
                        <a:pt x="6" y="70"/>
                        <a:pt x="6" y="60"/>
                        <a:pt x="6" y="49"/>
                      </a:cubicBezTo>
                      <a:cubicBezTo>
                        <a:pt x="6" y="40"/>
                        <a:pt x="7" y="30"/>
                        <a:pt x="7" y="20"/>
                      </a:cubicBezTo>
                      <a:cubicBezTo>
                        <a:pt x="7" y="18"/>
                        <a:pt x="7" y="16"/>
                        <a:pt x="7" y="15"/>
                      </a:cubicBezTo>
                      <a:cubicBezTo>
                        <a:pt x="7" y="11"/>
                        <a:pt x="8" y="8"/>
                        <a:pt x="8" y="4"/>
                      </a:cubicBezTo>
                      <a:cubicBezTo>
                        <a:pt x="18" y="3"/>
                        <a:pt x="27" y="0"/>
                        <a:pt x="36" y="3"/>
                      </a:cubicBezTo>
                      <a:cubicBezTo>
                        <a:pt x="37" y="3"/>
                        <a:pt x="38" y="3"/>
                        <a:pt x="39" y="3"/>
                      </a:cubicBezTo>
                      <a:cubicBezTo>
                        <a:pt x="46" y="3"/>
                        <a:pt x="53" y="2"/>
                        <a:pt x="60" y="2"/>
                      </a:cubicBezTo>
                      <a:cubicBezTo>
                        <a:pt x="75" y="2"/>
                        <a:pt x="89" y="1"/>
                        <a:pt x="104" y="3"/>
                      </a:cubicBezTo>
                      <a:cubicBezTo>
                        <a:pt x="110" y="3"/>
                        <a:pt x="116" y="2"/>
                        <a:pt x="122" y="2"/>
                      </a:cubicBezTo>
                      <a:cubicBezTo>
                        <a:pt x="127" y="2"/>
                        <a:pt x="131" y="3"/>
                        <a:pt x="136" y="3"/>
                      </a:cubicBezTo>
                      <a:cubicBezTo>
                        <a:pt x="141" y="3"/>
                        <a:pt x="147" y="2"/>
                        <a:pt x="152" y="2"/>
                      </a:cubicBezTo>
                      <a:cubicBezTo>
                        <a:pt x="157" y="3"/>
                        <a:pt x="162" y="3"/>
                        <a:pt x="167" y="3"/>
                      </a:cubicBezTo>
                      <a:cubicBezTo>
                        <a:pt x="167" y="8"/>
                        <a:pt x="167" y="13"/>
                        <a:pt x="167" y="17"/>
                      </a:cubicBezTo>
                      <a:cubicBezTo>
                        <a:pt x="168" y="20"/>
                        <a:pt x="169" y="23"/>
                        <a:pt x="171" y="26"/>
                      </a:cubicBezTo>
                      <a:cubicBezTo>
                        <a:pt x="171" y="28"/>
                        <a:pt x="173" y="30"/>
                        <a:pt x="173" y="33"/>
                      </a:cubicBezTo>
                      <a:cubicBezTo>
                        <a:pt x="173" y="46"/>
                        <a:pt x="173" y="58"/>
                        <a:pt x="174" y="71"/>
                      </a:cubicBezTo>
                      <a:cubicBezTo>
                        <a:pt x="174" y="81"/>
                        <a:pt x="173" y="91"/>
                        <a:pt x="174" y="101"/>
                      </a:cubicBezTo>
                      <a:cubicBezTo>
                        <a:pt x="174" y="114"/>
                        <a:pt x="175" y="127"/>
                        <a:pt x="175" y="140"/>
                      </a:cubicBezTo>
                      <a:cubicBezTo>
                        <a:pt x="176" y="153"/>
                        <a:pt x="176" y="165"/>
                        <a:pt x="176" y="178"/>
                      </a:cubicBezTo>
                      <a:cubicBezTo>
                        <a:pt x="175" y="183"/>
                        <a:pt x="176" y="189"/>
                        <a:pt x="174" y="195"/>
                      </a:cubicBezTo>
                      <a:cubicBezTo>
                        <a:pt x="173" y="198"/>
                        <a:pt x="176" y="202"/>
                        <a:pt x="176" y="205"/>
                      </a:cubicBezTo>
                      <a:cubicBezTo>
                        <a:pt x="176" y="213"/>
                        <a:pt x="176" y="220"/>
                        <a:pt x="177" y="227"/>
                      </a:cubicBezTo>
                      <a:cubicBezTo>
                        <a:pt x="177" y="238"/>
                        <a:pt x="178" y="249"/>
                        <a:pt x="178" y="260"/>
                      </a:cubicBezTo>
                      <a:cubicBezTo>
                        <a:pt x="179" y="274"/>
                        <a:pt x="179" y="288"/>
                        <a:pt x="181" y="301"/>
                      </a:cubicBezTo>
                      <a:cubicBezTo>
                        <a:pt x="182" y="311"/>
                        <a:pt x="181" y="321"/>
                        <a:pt x="182" y="331"/>
                      </a:cubicBezTo>
                      <a:cubicBezTo>
                        <a:pt x="182" y="331"/>
                        <a:pt x="182" y="332"/>
                        <a:pt x="182" y="332"/>
                      </a:cubicBezTo>
                      <a:cubicBezTo>
                        <a:pt x="179" y="339"/>
                        <a:pt x="182" y="346"/>
                        <a:pt x="182" y="354"/>
                      </a:cubicBezTo>
                      <a:cubicBezTo>
                        <a:pt x="182" y="362"/>
                        <a:pt x="181" y="371"/>
                        <a:pt x="182" y="379"/>
                      </a:cubicBezTo>
                      <a:cubicBezTo>
                        <a:pt x="182" y="389"/>
                        <a:pt x="182" y="399"/>
                        <a:pt x="183" y="410"/>
                      </a:cubicBezTo>
                      <a:cubicBezTo>
                        <a:pt x="183" y="415"/>
                        <a:pt x="182" y="420"/>
                        <a:pt x="182" y="426"/>
                      </a:cubicBezTo>
                      <a:cubicBezTo>
                        <a:pt x="182" y="429"/>
                        <a:pt x="183" y="432"/>
                        <a:pt x="183" y="435"/>
                      </a:cubicBezTo>
                      <a:cubicBezTo>
                        <a:pt x="182" y="441"/>
                        <a:pt x="182" y="447"/>
                        <a:pt x="181" y="453"/>
                      </a:cubicBezTo>
                      <a:close/>
                      <a:moveTo>
                        <a:pt x="130" y="224"/>
                      </a:moveTo>
                      <a:cubicBezTo>
                        <a:pt x="129" y="226"/>
                        <a:pt x="130" y="229"/>
                        <a:pt x="129" y="230"/>
                      </a:cubicBezTo>
                      <a:cubicBezTo>
                        <a:pt x="127" y="234"/>
                        <a:pt x="129" y="238"/>
                        <a:pt x="131" y="241"/>
                      </a:cubicBezTo>
                      <a:cubicBezTo>
                        <a:pt x="131" y="242"/>
                        <a:pt x="132" y="243"/>
                        <a:pt x="133" y="244"/>
                      </a:cubicBezTo>
                      <a:cubicBezTo>
                        <a:pt x="137" y="253"/>
                        <a:pt x="143" y="255"/>
                        <a:pt x="153" y="253"/>
                      </a:cubicBezTo>
                      <a:cubicBezTo>
                        <a:pt x="163" y="250"/>
                        <a:pt x="167" y="237"/>
                        <a:pt x="165" y="229"/>
                      </a:cubicBezTo>
                      <a:cubicBezTo>
                        <a:pt x="165" y="227"/>
                        <a:pt x="164" y="225"/>
                        <a:pt x="164" y="223"/>
                      </a:cubicBezTo>
                      <a:cubicBezTo>
                        <a:pt x="164" y="219"/>
                        <a:pt x="161" y="216"/>
                        <a:pt x="156" y="215"/>
                      </a:cubicBezTo>
                      <a:cubicBezTo>
                        <a:pt x="151" y="215"/>
                        <a:pt x="145" y="214"/>
                        <a:pt x="139" y="218"/>
                      </a:cubicBezTo>
                      <a:cubicBezTo>
                        <a:pt x="136" y="220"/>
                        <a:pt x="133" y="222"/>
                        <a:pt x="130" y="224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614" name="Freeform 9"/>
                <p:cNvSpPr>
                  <a:spLocks noEditPoints="1"/>
                </p:cNvSpPr>
                <p:nvPr/>
              </p:nvSpPr>
              <p:spPr bwMode="auto">
                <a:xfrm>
                  <a:off x="2574925" y="3949701"/>
                  <a:ext cx="458788" cy="1319213"/>
                </a:xfrm>
                <a:custGeom>
                  <a:avLst/>
                  <a:gdLst>
                    <a:gd name="T0" fmla="*/ 0 w 157"/>
                    <a:gd name="T1" fmla="*/ 1 h 451"/>
                    <a:gd name="T2" fmla="*/ 7 w 157"/>
                    <a:gd name="T3" fmla="*/ 0 h 451"/>
                    <a:gd name="T4" fmla="*/ 33 w 157"/>
                    <a:gd name="T5" fmla="*/ 1 h 451"/>
                    <a:gd name="T6" fmla="*/ 72 w 157"/>
                    <a:gd name="T7" fmla="*/ 1 h 451"/>
                    <a:gd name="T8" fmla="*/ 78 w 157"/>
                    <a:gd name="T9" fmla="*/ 1 h 451"/>
                    <a:gd name="T10" fmla="*/ 111 w 157"/>
                    <a:gd name="T11" fmla="*/ 1 h 451"/>
                    <a:gd name="T12" fmla="*/ 140 w 157"/>
                    <a:gd name="T13" fmla="*/ 1 h 451"/>
                    <a:gd name="T14" fmla="*/ 144 w 157"/>
                    <a:gd name="T15" fmla="*/ 2 h 451"/>
                    <a:gd name="T16" fmla="*/ 148 w 157"/>
                    <a:gd name="T17" fmla="*/ 6 h 451"/>
                    <a:gd name="T18" fmla="*/ 149 w 157"/>
                    <a:gd name="T19" fmla="*/ 31 h 451"/>
                    <a:gd name="T20" fmla="*/ 152 w 157"/>
                    <a:gd name="T21" fmla="*/ 62 h 451"/>
                    <a:gd name="T22" fmla="*/ 152 w 157"/>
                    <a:gd name="T23" fmla="*/ 77 h 451"/>
                    <a:gd name="T24" fmla="*/ 152 w 157"/>
                    <a:gd name="T25" fmla="*/ 81 h 451"/>
                    <a:gd name="T26" fmla="*/ 153 w 157"/>
                    <a:gd name="T27" fmla="*/ 88 h 451"/>
                    <a:gd name="T28" fmla="*/ 151 w 157"/>
                    <a:gd name="T29" fmla="*/ 119 h 451"/>
                    <a:gd name="T30" fmla="*/ 151 w 157"/>
                    <a:gd name="T31" fmla="*/ 141 h 451"/>
                    <a:gd name="T32" fmla="*/ 151 w 157"/>
                    <a:gd name="T33" fmla="*/ 150 h 451"/>
                    <a:gd name="T34" fmla="*/ 150 w 157"/>
                    <a:gd name="T35" fmla="*/ 196 h 451"/>
                    <a:gd name="T36" fmla="*/ 150 w 157"/>
                    <a:gd name="T37" fmla="*/ 217 h 451"/>
                    <a:gd name="T38" fmla="*/ 150 w 157"/>
                    <a:gd name="T39" fmla="*/ 239 h 451"/>
                    <a:gd name="T40" fmla="*/ 152 w 157"/>
                    <a:gd name="T41" fmla="*/ 251 h 451"/>
                    <a:gd name="T42" fmla="*/ 153 w 157"/>
                    <a:gd name="T43" fmla="*/ 262 h 451"/>
                    <a:gd name="T44" fmla="*/ 154 w 157"/>
                    <a:gd name="T45" fmla="*/ 274 h 451"/>
                    <a:gd name="T46" fmla="*/ 157 w 157"/>
                    <a:gd name="T47" fmla="*/ 318 h 451"/>
                    <a:gd name="T48" fmla="*/ 156 w 157"/>
                    <a:gd name="T49" fmla="*/ 352 h 451"/>
                    <a:gd name="T50" fmla="*/ 156 w 157"/>
                    <a:gd name="T51" fmla="*/ 364 h 451"/>
                    <a:gd name="T52" fmla="*/ 156 w 157"/>
                    <a:gd name="T53" fmla="*/ 398 h 451"/>
                    <a:gd name="T54" fmla="*/ 155 w 157"/>
                    <a:gd name="T55" fmla="*/ 437 h 451"/>
                    <a:gd name="T56" fmla="*/ 154 w 157"/>
                    <a:gd name="T57" fmla="*/ 442 h 451"/>
                    <a:gd name="T58" fmla="*/ 150 w 157"/>
                    <a:gd name="T59" fmla="*/ 445 h 451"/>
                    <a:gd name="T60" fmla="*/ 114 w 157"/>
                    <a:gd name="T61" fmla="*/ 446 h 451"/>
                    <a:gd name="T62" fmla="*/ 99 w 157"/>
                    <a:gd name="T63" fmla="*/ 446 h 451"/>
                    <a:gd name="T64" fmla="*/ 61 w 157"/>
                    <a:gd name="T65" fmla="*/ 447 h 451"/>
                    <a:gd name="T66" fmla="*/ 40 w 157"/>
                    <a:gd name="T67" fmla="*/ 450 h 451"/>
                    <a:gd name="T68" fmla="*/ 16 w 157"/>
                    <a:gd name="T69" fmla="*/ 451 h 451"/>
                    <a:gd name="T70" fmla="*/ 13 w 157"/>
                    <a:gd name="T71" fmla="*/ 450 h 451"/>
                    <a:gd name="T72" fmla="*/ 12 w 157"/>
                    <a:gd name="T73" fmla="*/ 445 h 451"/>
                    <a:gd name="T74" fmla="*/ 12 w 157"/>
                    <a:gd name="T75" fmla="*/ 401 h 451"/>
                    <a:gd name="T76" fmla="*/ 11 w 157"/>
                    <a:gd name="T77" fmla="*/ 360 h 451"/>
                    <a:gd name="T78" fmla="*/ 11 w 157"/>
                    <a:gd name="T79" fmla="*/ 313 h 451"/>
                    <a:gd name="T80" fmla="*/ 10 w 157"/>
                    <a:gd name="T81" fmla="*/ 288 h 451"/>
                    <a:gd name="T82" fmla="*/ 7 w 157"/>
                    <a:gd name="T83" fmla="*/ 247 h 451"/>
                    <a:gd name="T84" fmla="*/ 6 w 157"/>
                    <a:gd name="T85" fmla="*/ 213 h 451"/>
                    <a:gd name="T86" fmla="*/ 5 w 157"/>
                    <a:gd name="T87" fmla="*/ 161 h 451"/>
                    <a:gd name="T88" fmla="*/ 3 w 157"/>
                    <a:gd name="T89" fmla="*/ 122 h 451"/>
                    <a:gd name="T90" fmla="*/ 2 w 157"/>
                    <a:gd name="T91" fmla="*/ 91 h 451"/>
                    <a:gd name="T92" fmla="*/ 2 w 157"/>
                    <a:gd name="T93" fmla="*/ 78 h 451"/>
                    <a:gd name="T94" fmla="*/ 1 w 157"/>
                    <a:gd name="T95" fmla="*/ 38 h 451"/>
                    <a:gd name="T96" fmla="*/ 1 w 157"/>
                    <a:gd name="T97" fmla="*/ 21 h 451"/>
                    <a:gd name="T98" fmla="*/ 0 w 157"/>
                    <a:gd name="T99" fmla="*/ 1 h 451"/>
                    <a:gd name="T100" fmla="*/ 21 w 157"/>
                    <a:gd name="T101" fmla="*/ 231 h 451"/>
                    <a:gd name="T102" fmla="*/ 21 w 157"/>
                    <a:gd name="T103" fmla="*/ 236 h 451"/>
                    <a:gd name="T104" fmla="*/ 31 w 157"/>
                    <a:gd name="T105" fmla="*/ 250 h 451"/>
                    <a:gd name="T106" fmla="*/ 54 w 157"/>
                    <a:gd name="T107" fmla="*/ 243 h 451"/>
                    <a:gd name="T108" fmla="*/ 58 w 157"/>
                    <a:gd name="T109" fmla="*/ 232 h 451"/>
                    <a:gd name="T110" fmla="*/ 55 w 157"/>
                    <a:gd name="T111" fmla="*/ 220 h 451"/>
                    <a:gd name="T112" fmla="*/ 34 w 157"/>
                    <a:gd name="T113" fmla="*/ 211 h 451"/>
                    <a:gd name="T114" fmla="*/ 21 w 157"/>
                    <a:gd name="T115" fmla="*/ 231 h 45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157" h="451">
                      <a:moveTo>
                        <a:pt x="0" y="1"/>
                      </a:moveTo>
                      <a:cubicBezTo>
                        <a:pt x="3" y="0"/>
                        <a:pt x="5" y="0"/>
                        <a:pt x="7" y="0"/>
                      </a:cubicBezTo>
                      <a:cubicBezTo>
                        <a:pt x="16" y="1"/>
                        <a:pt x="25" y="1"/>
                        <a:pt x="33" y="1"/>
                      </a:cubicBezTo>
                      <a:cubicBezTo>
                        <a:pt x="46" y="1"/>
                        <a:pt x="59" y="1"/>
                        <a:pt x="72" y="1"/>
                      </a:cubicBezTo>
                      <a:cubicBezTo>
                        <a:pt x="74" y="1"/>
                        <a:pt x="76" y="1"/>
                        <a:pt x="78" y="1"/>
                      </a:cubicBezTo>
                      <a:cubicBezTo>
                        <a:pt x="89" y="3"/>
                        <a:pt x="100" y="1"/>
                        <a:pt x="111" y="1"/>
                      </a:cubicBezTo>
                      <a:cubicBezTo>
                        <a:pt x="121" y="1"/>
                        <a:pt x="130" y="1"/>
                        <a:pt x="140" y="1"/>
                      </a:cubicBezTo>
                      <a:cubicBezTo>
                        <a:pt x="141" y="1"/>
                        <a:pt x="143" y="2"/>
                        <a:pt x="144" y="2"/>
                      </a:cubicBezTo>
                      <a:cubicBezTo>
                        <a:pt x="147" y="2"/>
                        <a:pt x="148" y="4"/>
                        <a:pt x="148" y="6"/>
                      </a:cubicBezTo>
                      <a:cubicBezTo>
                        <a:pt x="148" y="14"/>
                        <a:pt x="149" y="23"/>
                        <a:pt x="149" y="31"/>
                      </a:cubicBezTo>
                      <a:cubicBezTo>
                        <a:pt x="150" y="41"/>
                        <a:pt x="151" y="52"/>
                        <a:pt x="152" y="62"/>
                      </a:cubicBezTo>
                      <a:cubicBezTo>
                        <a:pt x="152" y="67"/>
                        <a:pt x="152" y="72"/>
                        <a:pt x="152" y="77"/>
                      </a:cubicBezTo>
                      <a:cubicBezTo>
                        <a:pt x="152" y="78"/>
                        <a:pt x="152" y="80"/>
                        <a:pt x="152" y="81"/>
                      </a:cubicBezTo>
                      <a:cubicBezTo>
                        <a:pt x="152" y="83"/>
                        <a:pt x="153" y="86"/>
                        <a:pt x="153" y="88"/>
                      </a:cubicBezTo>
                      <a:cubicBezTo>
                        <a:pt x="151" y="98"/>
                        <a:pt x="152" y="109"/>
                        <a:pt x="151" y="119"/>
                      </a:cubicBezTo>
                      <a:cubicBezTo>
                        <a:pt x="150" y="126"/>
                        <a:pt x="151" y="134"/>
                        <a:pt x="151" y="141"/>
                      </a:cubicBezTo>
                      <a:cubicBezTo>
                        <a:pt x="151" y="144"/>
                        <a:pt x="151" y="147"/>
                        <a:pt x="151" y="150"/>
                      </a:cubicBezTo>
                      <a:cubicBezTo>
                        <a:pt x="151" y="165"/>
                        <a:pt x="151" y="181"/>
                        <a:pt x="150" y="196"/>
                      </a:cubicBezTo>
                      <a:cubicBezTo>
                        <a:pt x="150" y="203"/>
                        <a:pt x="150" y="210"/>
                        <a:pt x="150" y="217"/>
                      </a:cubicBezTo>
                      <a:cubicBezTo>
                        <a:pt x="150" y="224"/>
                        <a:pt x="150" y="232"/>
                        <a:pt x="150" y="239"/>
                      </a:cubicBezTo>
                      <a:cubicBezTo>
                        <a:pt x="150" y="243"/>
                        <a:pt x="149" y="247"/>
                        <a:pt x="152" y="251"/>
                      </a:cubicBezTo>
                      <a:cubicBezTo>
                        <a:pt x="150" y="254"/>
                        <a:pt x="154" y="258"/>
                        <a:pt x="153" y="262"/>
                      </a:cubicBezTo>
                      <a:cubicBezTo>
                        <a:pt x="153" y="266"/>
                        <a:pt x="154" y="270"/>
                        <a:pt x="154" y="274"/>
                      </a:cubicBezTo>
                      <a:cubicBezTo>
                        <a:pt x="155" y="289"/>
                        <a:pt x="156" y="304"/>
                        <a:pt x="157" y="318"/>
                      </a:cubicBezTo>
                      <a:cubicBezTo>
                        <a:pt x="157" y="330"/>
                        <a:pt x="156" y="341"/>
                        <a:pt x="156" y="352"/>
                      </a:cubicBezTo>
                      <a:cubicBezTo>
                        <a:pt x="156" y="356"/>
                        <a:pt x="156" y="360"/>
                        <a:pt x="156" y="364"/>
                      </a:cubicBezTo>
                      <a:cubicBezTo>
                        <a:pt x="156" y="376"/>
                        <a:pt x="156" y="387"/>
                        <a:pt x="156" y="398"/>
                      </a:cubicBezTo>
                      <a:cubicBezTo>
                        <a:pt x="156" y="411"/>
                        <a:pt x="155" y="424"/>
                        <a:pt x="155" y="437"/>
                      </a:cubicBezTo>
                      <a:cubicBezTo>
                        <a:pt x="155" y="438"/>
                        <a:pt x="154" y="440"/>
                        <a:pt x="154" y="442"/>
                      </a:cubicBezTo>
                      <a:cubicBezTo>
                        <a:pt x="154" y="444"/>
                        <a:pt x="152" y="445"/>
                        <a:pt x="150" y="445"/>
                      </a:cubicBezTo>
                      <a:cubicBezTo>
                        <a:pt x="138" y="445"/>
                        <a:pt x="126" y="446"/>
                        <a:pt x="114" y="446"/>
                      </a:cubicBezTo>
                      <a:cubicBezTo>
                        <a:pt x="109" y="446"/>
                        <a:pt x="104" y="446"/>
                        <a:pt x="99" y="446"/>
                      </a:cubicBezTo>
                      <a:cubicBezTo>
                        <a:pt x="86" y="446"/>
                        <a:pt x="74" y="447"/>
                        <a:pt x="61" y="447"/>
                      </a:cubicBezTo>
                      <a:cubicBezTo>
                        <a:pt x="54" y="448"/>
                        <a:pt x="47" y="449"/>
                        <a:pt x="40" y="450"/>
                      </a:cubicBezTo>
                      <a:cubicBezTo>
                        <a:pt x="32" y="450"/>
                        <a:pt x="24" y="450"/>
                        <a:pt x="16" y="451"/>
                      </a:cubicBezTo>
                      <a:cubicBezTo>
                        <a:pt x="15" y="451"/>
                        <a:pt x="14" y="450"/>
                        <a:pt x="13" y="450"/>
                      </a:cubicBezTo>
                      <a:cubicBezTo>
                        <a:pt x="13" y="448"/>
                        <a:pt x="12" y="447"/>
                        <a:pt x="12" y="445"/>
                      </a:cubicBezTo>
                      <a:cubicBezTo>
                        <a:pt x="13" y="430"/>
                        <a:pt x="12" y="415"/>
                        <a:pt x="12" y="401"/>
                      </a:cubicBezTo>
                      <a:cubicBezTo>
                        <a:pt x="12" y="387"/>
                        <a:pt x="12" y="373"/>
                        <a:pt x="11" y="360"/>
                      </a:cubicBezTo>
                      <a:cubicBezTo>
                        <a:pt x="11" y="344"/>
                        <a:pt x="12" y="329"/>
                        <a:pt x="11" y="313"/>
                      </a:cubicBezTo>
                      <a:cubicBezTo>
                        <a:pt x="11" y="305"/>
                        <a:pt x="10" y="297"/>
                        <a:pt x="10" y="288"/>
                      </a:cubicBezTo>
                      <a:cubicBezTo>
                        <a:pt x="9" y="274"/>
                        <a:pt x="8" y="261"/>
                        <a:pt x="7" y="247"/>
                      </a:cubicBezTo>
                      <a:cubicBezTo>
                        <a:pt x="7" y="235"/>
                        <a:pt x="6" y="224"/>
                        <a:pt x="6" y="213"/>
                      </a:cubicBezTo>
                      <a:cubicBezTo>
                        <a:pt x="6" y="196"/>
                        <a:pt x="5" y="178"/>
                        <a:pt x="5" y="161"/>
                      </a:cubicBezTo>
                      <a:cubicBezTo>
                        <a:pt x="5" y="148"/>
                        <a:pt x="4" y="135"/>
                        <a:pt x="3" y="122"/>
                      </a:cubicBezTo>
                      <a:cubicBezTo>
                        <a:pt x="3" y="112"/>
                        <a:pt x="3" y="102"/>
                        <a:pt x="2" y="91"/>
                      </a:cubicBezTo>
                      <a:cubicBezTo>
                        <a:pt x="2" y="87"/>
                        <a:pt x="1" y="83"/>
                        <a:pt x="2" y="78"/>
                      </a:cubicBezTo>
                      <a:cubicBezTo>
                        <a:pt x="3" y="65"/>
                        <a:pt x="1" y="52"/>
                        <a:pt x="1" y="38"/>
                      </a:cubicBezTo>
                      <a:cubicBezTo>
                        <a:pt x="1" y="32"/>
                        <a:pt x="2" y="27"/>
                        <a:pt x="1" y="21"/>
                      </a:cubicBezTo>
                      <a:cubicBezTo>
                        <a:pt x="1" y="14"/>
                        <a:pt x="1" y="8"/>
                        <a:pt x="0" y="1"/>
                      </a:cubicBezTo>
                      <a:close/>
                      <a:moveTo>
                        <a:pt x="21" y="231"/>
                      </a:moveTo>
                      <a:cubicBezTo>
                        <a:pt x="21" y="233"/>
                        <a:pt x="21" y="234"/>
                        <a:pt x="21" y="236"/>
                      </a:cubicBezTo>
                      <a:cubicBezTo>
                        <a:pt x="23" y="242"/>
                        <a:pt x="25" y="247"/>
                        <a:pt x="31" y="250"/>
                      </a:cubicBezTo>
                      <a:cubicBezTo>
                        <a:pt x="38" y="255"/>
                        <a:pt x="51" y="249"/>
                        <a:pt x="54" y="243"/>
                      </a:cubicBezTo>
                      <a:cubicBezTo>
                        <a:pt x="56" y="240"/>
                        <a:pt x="58" y="236"/>
                        <a:pt x="58" y="232"/>
                      </a:cubicBezTo>
                      <a:cubicBezTo>
                        <a:pt x="58" y="228"/>
                        <a:pt x="57" y="223"/>
                        <a:pt x="55" y="220"/>
                      </a:cubicBezTo>
                      <a:cubicBezTo>
                        <a:pt x="51" y="212"/>
                        <a:pt x="42" y="208"/>
                        <a:pt x="34" y="211"/>
                      </a:cubicBezTo>
                      <a:cubicBezTo>
                        <a:pt x="25" y="215"/>
                        <a:pt x="21" y="222"/>
                        <a:pt x="21" y="231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615" name="Freeform 10"/>
                <p:cNvSpPr>
                  <a:spLocks/>
                </p:cNvSpPr>
                <p:nvPr/>
              </p:nvSpPr>
              <p:spPr bwMode="auto">
                <a:xfrm>
                  <a:off x="5516563" y="4365626"/>
                  <a:ext cx="909638" cy="900113"/>
                </a:xfrm>
                <a:custGeom>
                  <a:avLst/>
                  <a:gdLst>
                    <a:gd name="T0" fmla="*/ 0 w 311"/>
                    <a:gd name="T1" fmla="*/ 2 h 308"/>
                    <a:gd name="T2" fmla="*/ 31 w 311"/>
                    <a:gd name="T3" fmla="*/ 1 h 308"/>
                    <a:gd name="T4" fmla="*/ 37 w 311"/>
                    <a:gd name="T5" fmla="*/ 4 h 308"/>
                    <a:gd name="T6" fmla="*/ 66 w 311"/>
                    <a:gd name="T7" fmla="*/ 48 h 308"/>
                    <a:gd name="T8" fmla="*/ 82 w 311"/>
                    <a:gd name="T9" fmla="*/ 79 h 308"/>
                    <a:gd name="T10" fmla="*/ 102 w 311"/>
                    <a:gd name="T11" fmla="*/ 114 h 308"/>
                    <a:gd name="T12" fmla="*/ 118 w 311"/>
                    <a:gd name="T13" fmla="*/ 141 h 308"/>
                    <a:gd name="T14" fmla="*/ 136 w 311"/>
                    <a:gd name="T15" fmla="*/ 172 h 308"/>
                    <a:gd name="T16" fmla="*/ 156 w 311"/>
                    <a:gd name="T17" fmla="*/ 200 h 308"/>
                    <a:gd name="T18" fmla="*/ 176 w 311"/>
                    <a:gd name="T19" fmla="*/ 226 h 308"/>
                    <a:gd name="T20" fmla="*/ 184 w 311"/>
                    <a:gd name="T21" fmla="*/ 233 h 308"/>
                    <a:gd name="T22" fmla="*/ 204 w 311"/>
                    <a:gd name="T23" fmla="*/ 249 h 308"/>
                    <a:gd name="T24" fmla="*/ 230 w 311"/>
                    <a:gd name="T25" fmla="*/ 264 h 308"/>
                    <a:gd name="T26" fmla="*/ 254 w 311"/>
                    <a:gd name="T27" fmla="*/ 270 h 308"/>
                    <a:gd name="T28" fmla="*/ 266 w 311"/>
                    <a:gd name="T29" fmla="*/ 272 h 308"/>
                    <a:gd name="T30" fmla="*/ 301 w 311"/>
                    <a:gd name="T31" fmla="*/ 270 h 308"/>
                    <a:gd name="T32" fmla="*/ 307 w 311"/>
                    <a:gd name="T33" fmla="*/ 274 h 308"/>
                    <a:gd name="T34" fmla="*/ 310 w 311"/>
                    <a:gd name="T35" fmla="*/ 293 h 308"/>
                    <a:gd name="T36" fmla="*/ 311 w 311"/>
                    <a:gd name="T37" fmla="*/ 306 h 308"/>
                    <a:gd name="T38" fmla="*/ 295 w 311"/>
                    <a:gd name="T39" fmla="*/ 307 h 308"/>
                    <a:gd name="T40" fmla="*/ 251 w 311"/>
                    <a:gd name="T41" fmla="*/ 307 h 308"/>
                    <a:gd name="T42" fmla="*/ 226 w 311"/>
                    <a:gd name="T43" fmla="*/ 308 h 308"/>
                    <a:gd name="T44" fmla="*/ 214 w 311"/>
                    <a:gd name="T45" fmla="*/ 304 h 308"/>
                    <a:gd name="T46" fmla="*/ 181 w 311"/>
                    <a:gd name="T47" fmla="*/ 280 h 308"/>
                    <a:gd name="T48" fmla="*/ 171 w 311"/>
                    <a:gd name="T49" fmla="*/ 270 h 308"/>
                    <a:gd name="T50" fmla="*/ 156 w 311"/>
                    <a:gd name="T51" fmla="*/ 254 h 308"/>
                    <a:gd name="T52" fmla="*/ 126 w 311"/>
                    <a:gd name="T53" fmla="*/ 218 h 308"/>
                    <a:gd name="T54" fmla="*/ 117 w 311"/>
                    <a:gd name="T55" fmla="*/ 204 h 308"/>
                    <a:gd name="T56" fmla="*/ 104 w 311"/>
                    <a:gd name="T57" fmla="*/ 184 h 308"/>
                    <a:gd name="T58" fmla="*/ 94 w 311"/>
                    <a:gd name="T59" fmla="*/ 170 h 308"/>
                    <a:gd name="T60" fmla="*/ 86 w 311"/>
                    <a:gd name="T61" fmla="*/ 156 h 308"/>
                    <a:gd name="T62" fmla="*/ 68 w 311"/>
                    <a:gd name="T63" fmla="*/ 126 h 308"/>
                    <a:gd name="T64" fmla="*/ 58 w 311"/>
                    <a:gd name="T65" fmla="*/ 107 h 308"/>
                    <a:gd name="T66" fmla="*/ 43 w 311"/>
                    <a:gd name="T67" fmla="*/ 82 h 308"/>
                    <a:gd name="T68" fmla="*/ 33 w 311"/>
                    <a:gd name="T69" fmla="*/ 63 h 308"/>
                    <a:gd name="T70" fmla="*/ 16 w 311"/>
                    <a:gd name="T71" fmla="*/ 31 h 308"/>
                    <a:gd name="T72" fmla="*/ 6 w 311"/>
                    <a:gd name="T73" fmla="*/ 13 h 308"/>
                    <a:gd name="T74" fmla="*/ 0 w 311"/>
                    <a:gd name="T75" fmla="*/ 2 h 3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</a:cxnLst>
                  <a:rect l="0" t="0" r="r" b="b"/>
                  <a:pathLst>
                    <a:path w="311" h="308">
                      <a:moveTo>
                        <a:pt x="0" y="2"/>
                      </a:moveTo>
                      <a:cubicBezTo>
                        <a:pt x="11" y="2"/>
                        <a:pt x="21" y="0"/>
                        <a:pt x="31" y="1"/>
                      </a:cubicBezTo>
                      <a:cubicBezTo>
                        <a:pt x="34" y="1"/>
                        <a:pt x="35" y="2"/>
                        <a:pt x="37" y="4"/>
                      </a:cubicBezTo>
                      <a:cubicBezTo>
                        <a:pt x="49" y="17"/>
                        <a:pt x="59" y="32"/>
                        <a:pt x="66" y="48"/>
                      </a:cubicBezTo>
                      <a:cubicBezTo>
                        <a:pt x="71" y="59"/>
                        <a:pt x="77" y="69"/>
                        <a:pt x="82" y="79"/>
                      </a:cubicBezTo>
                      <a:cubicBezTo>
                        <a:pt x="89" y="90"/>
                        <a:pt x="95" y="102"/>
                        <a:pt x="102" y="114"/>
                      </a:cubicBezTo>
                      <a:cubicBezTo>
                        <a:pt x="107" y="123"/>
                        <a:pt x="113" y="132"/>
                        <a:pt x="118" y="141"/>
                      </a:cubicBezTo>
                      <a:cubicBezTo>
                        <a:pt x="124" y="152"/>
                        <a:pt x="131" y="162"/>
                        <a:pt x="136" y="172"/>
                      </a:cubicBezTo>
                      <a:cubicBezTo>
                        <a:pt x="142" y="182"/>
                        <a:pt x="149" y="191"/>
                        <a:pt x="156" y="200"/>
                      </a:cubicBezTo>
                      <a:cubicBezTo>
                        <a:pt x="162" y="209"/>
                        <a:pt x="169" y="217"/>
                        <a:pt x="176" y="226"/>
                      </a:cubicBezTo>
                      <a:cubicBezTo>
                        <a:pt x="178" y="228"/>
                        <a:pt x="181" y="231"/>
                        <a:pt x="184" y="233"/>
                      </a:cubicBezTo>
                      <a:cubicBezTo>
                        <a:pt x="190" y="238"/>
                        <a:pt x="197" y="244"/>
                        <a:pt x="204" y="249"/>
                      </a:cubicBezTo>
                      <a:cubicBezTo>
                        <a:pt x="212" y="254"/>
                        <a:pt x="221" y="259"/>
                        <a:pt x="230" y="264"/>
                      </a:cubicBezTo>
                      <a:cubicBezTo>
                        <a:pt x="237" y="267"/>
                        <a:pt x="246" y="269"/>
                        <a:pt x="254" y="270"/>
                      </a:cubicBezTo>
                      <a:cubicBezTo>
                        <a:pt x="258" y="270"/>
                        <a:pt x="262" y="271"/>
                        <a:pt x="266" y="272"/>
                      </a:cubicBezTo>
                      <a:cubicBezTo>
                        <a:pt x="278" y="274"/>
                        <a:pt x="289" y="274"/>
                        <a:pt x="301" y="270"/>
                      </a:cubicBezTo>
                      <a:cubicBezTo>
                        <a:pt x="306" y="268"/>
                        <a:pt x="306" y="268"/>
                        <a:pt x="307" y="274"/>
                      </a:cubicBezTo>
                      <a:cubicBezTo>
                        <a:pt x="308" y="280"/>
                        <a:pt x="309" y="286"/>
                        <a:pt x="310" y="293"/>
                      </a:cubicBezTo>
                      <a:cubicBezTo>
                        <a:pt x="310" y="297"/>
                        <a:pt x="310" y="301"/>
                        <a:pt x="311" y="306"/>
                      </a:cubicBezTo>
                      <a:cubicBezTo>
                        <a:pt x="305" y="307"/>
                        <a:pt x="300" y="307"/>
                        <a:pt x="295" y="307"/>
                      </a:cubicBezTo>
                      <a:cubicBezTo>
                        <a:pt x="280" y="307"/>
                        <a:pt x="266" y="307"/>
                        <a:pt x="251" y="307"/>
                      </a:cubicBezTo>
                      <a:cubicBezTo>
                        <a:pt x="243" y="307"/>
                        <a:pt x="234" y="307"/>
                        <a:pt x="226" y="308"/>
                      </a:cubicBezTo>
                      <a:cubicBezTo>
                        <a:pt x="221" y="308"/>
                        <a:pt x="218" y="306"/>
                        <a:pt x="214" y="304"/>
                      </a:cubicBezTo>
                      <a:cubicBezTo>
                        <a:pt x="202" y="297"/>
                        <a:pt x="192" y="288"/>
                        <a:pt x="181" y="280"/>
                      </a:cubicBezTo>
                      <a:cubicBezTo>
                        <a:pt x="177" y="278"/>
                        <a:pt x="174" y="273"/>
                        <a:pt x="171" y="270"/>
                      </a:cubicBezTo>
                      <a:cubicBezTo>
                        <a:pt x="166" y="265"/>
                        <a:pt x="161" y="260"/>
                        <a:pt x="156" y="254"/>
                      </a:cubicBezTo>
                      <a:cubicBezTo>
                        <a:pt x="145" y="243"/>
                        <a:pt x="134" y="232"/>
                        <a:pt x="126" y="218"/>
                      </a:cubicBezTo>
                      <a:cubicBezTo>
                        <a:pt x="123" y="213"/>
                        <a:pt x="120" y="209"/>
                        <a:pt x="117" y="204"/>
                      </a:cubicBezTo>
                      <a:cubicBezTo>
                        <a:pt x="112" y="198"/>
                        <a:pt x="109" y="191"/>
                        <a:pt x="104" y="184"/>
                      </a:cubicBezTo>
                      <a:cubicBezTo>
                        <a:pt x="101" y="179"/>
                        <a:pt x="97" y="175"/>
                        <a:pt x="94" y="170"/>
                      </a:cubicBezTo>
                      <a:cubicBezTo>
                        <a:pt x="91" y="166"/>
                        <a:pt x="89" y="161"/>
                        <a:pt x="86" y="156"/>
                      </a:cubicBezTo>
                      <a:cubicBezTo>
                        <a:pt x="80" y="146"/>
                        <a:pt x="74" y="136"/>
                        <a:pt x="68" y="126"/>
                      </a:cubicBezTo>
                      <a:cubicBezTo>
                        <a:pt x="64" y="120"/>
                        <a:pt x="61" y="113"/>
                        <a:pt x="58" y="107"/>
                      </a:cubicBezTo>
                      <a:cubicBezTo>
                        <a:pt x="53" y="99"/>
                        <a:pt x="49" y="90"/>
                        <a:pt x="43" y="82"/>
                      </a:cubicBezTo>
                      <a:cubicBezTo>
                        <a:pt x="39" y="76"/>
                        <a:pt x="37" y="69"/>
                        <a:pt x="33" y="63"/>
                      </a:cubicBezTo>
                      <a:cubicBezTo>
                        <a:pt x="27" y="52"/>
                        <a:pt x="21" y="42"/>
                        <a:pt x="16" y="31"/>
                      </a:cubicBezTo>
                      <a:cubicBezTo>
                        <a:pt x="12" y="25"/>
                        <a:pt x="9" y="19"/>
                        <a:pt x="6" y="13"/>
                      </a:cubicBezTo>
                      <a:cubicBezTo>
                        <a:pt x="4" y="10"/>
                        <a:pt x="2" y="7"/>
                        <a:pt x="0" y="2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616" name="Freeform 11"/>
                <p:cNvSpPr>
                  <a:spLocks/>
                </p:cNvSpPr>
                <p:nvPr/>
              </p:nvSpPr>
              <p:spPr bwMode="auto">
                <a:xfrm>
                  <a:off x="6826250" y="4727576"/>
                  <a:ext cx="303213" cy="141288"/>
                </a:xfrm>
                <a:custGeom>
                  <a:avLst/>
                  <a:gdLst>
                    <a:gd name="T0" fmla="*/ 0 w 104"/>
                    <a:gd name="T1" fmla="*/ 28 h 48"/>
                    <a:gd name="T2" fmla="*/ 7 w 104"/>
                    <a:gd name="T3" fmla="*/ 1 h 48"/>
                    <a:gd name="T4" fmla="*/ 13 w 104"/>
                    <a:gd name="T5" fmla="*/ 0 h 48"/>
                    <a:gd name="T6" fmla="*/ 18 w 104"/>
                    <a:gd name="T7" fmla="*/ 0 h 48"/>
                    <a:gd name="T8" fmla="*/ 53 w 104"/>
                    <a:gd name="T9" fmla="*/ 9 h 48"/>
                    <a:gd name="T10" fmla="*/ 56 w 104"/>
                    <a:gd name="T11" fmla="*/ 9 h 48"/>
                    <a:gd name="T12" fmla="*/ 96 w 104"/>
                    <a:gd name="T13" fmla="*/ 16 h 48"/>
                    <a:gd name="T14" fmla="*/ 104 w 104"/>
                    <a:gd name="T15" fmla="*/ 19 h 48"/>
                    <a:gd name="T16" fmla="*/ 95 w 104"/>
                    <a:gd name="T17" fmla="*/ 48 h 48"/>
                    <a:gd name="T18" fmla="*/ 48 w 104"/>
                    <a:gd name="T19" fmla="*/ 39 h 48"/>
                    <a:gd name="T20" fmla="*/ 0 w 104"/>
                    <a:gd name="T21" fmla="*/ 28 h 4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</a:cxnLst>
                  <a:rect l="0" t="0" r="r" b="b"/>
                  <a:pathLst>
                    <a:path w="104" h="48">
                      <a:moveTo>
                        <a:pt x="0" y="28"/>
                      </a:moveTo>
                      <a:cubicBezTo>
                        <a:pt x="3" y="19"/>
                        <a:pt x="5" y="10"/>
                        <a:pt x="7" y="1"/>
                      </a:cubicBezTo>
                      <a:cubicBezTo>
                        <a:pt x="9" y="1"/>
                        <a:pt x="11" y="3"/>
                        <a:pt x="13" y="0"/>
                      </a:cubicBezTo>
                      <a:cubicBezTo>
                        <a:pt x="13" y="0"/>
                        <a:pt x="16" y="0"/>
                        <a:pt x="18" y="0"/>
                      </a:cubicBezTo>
                      <a:cubicBezTo>
                        <a:pt x="30" y="3"/>
                        <a:pt x="41" y="6"/>
                        <a:pt x="53" y="9"/>
                      </a:cubicBezTo>
                      <a:cubicBezTo>
                        <a:pt x="54" y="9"/>
                        <a:pt x="55" y="9"/>
                        <a:pt x="56" y="9"/>
                      </a:cubicBezTo>
                      <a:cubicBezTo>
                        <a:pt x="69" y="10"/>
                        <a:pt x="83" y="13"/>
                        <a:pt x="96" y="16"/>
                      </a:cubicBezTo>
                      <a:cubicBezTo>
                        <a:pt x="99" y="16"/>
                        <a:pt x="101" y="18"/>
                        <a:pt x="104" y="19"/>
                      </a:cubicBezTo>
                      <a:cubicBezTo>
                        <a:pt x="101" y="29"/>
                        <a:pt x="98" y="38"/>
                        <a:pt x="95" y="48"/>
                      </a:cubicBezTo>
                      <a:cubicBezTo>
                        <a:pt x="79" y="47"/>
                        <a:pt x="64" y="41"/>
                        <a:pt x="48" y="39"/>
                      </a:cubicBezTo>
                      <a:cubicBezTo>
                        <a:pt x="32" y="36"/>
                        <a:pt x="17" y="32"/>
                        <a:pt x="0" y="28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617" name="Freeform 12"/>
                <p:cNvSpPr>
                  <a:spLocks/>
                </p:cNvSpPr>
                <p:nvPr/>
              </p:nvSpPr>
              <p:spPr bwMode="auto">
                <a:xfrm>
                  <a:off x="5091113" y="4681538"/>
                  <a:ext cx="150813" cy="223838"/>
                </a:xfrm>
                <a:custGeom>
                  <a:avLst/>
                  <a:gdLst>
                    <a:gd name="T0" fmla="*/ 37 w 52"/>
                    <a:gd name="T1" fmla="*/ 77 h 77"/>
                    <a:gd name="T2" fmla="*/ 30 w 52"/>
                    <a:gd name="T3" fmla="*/ 77 h 77"/>
                    <a:gd name="T4" fmla="*/ 7 w 52"/>
                    <a:gd name="T5" fmla="*/ 76 h 77"/>
                    <a:gd name="T6" fmla="*/ 3 w 52"/>
                    <a:gd name="T7" fmla="*/ 75 h 77"/>
                    <a:gd name="T8" fmla="*/ 0 w 52"/>
                    <a:gd name="T9" fmla="*/ 71 h 77"/>
                    <a:gd name="T10" fmla="*/ 1 w 52"/>
                    <a:gd name="T11" fmla="*/ 70 h 77"/>
                    <a:gd name="T12" fmla="*/ 10 w 52"/>
                    <a:gd name="T13" fmla="*/ 26 h 77"/>
                    <a:gd name="T14" fmla="*/ 14 w 52"/>
                    <a:gd name="T15" fmla="*/ 4 h 77"/>
                    <a:gd name="T16" fmla="*/ 19 w 52"/>
                    <a:gd name="T17" fmla="*/ 0 h 77"/>
                    <a:gd name="T18" fmla="*/ 40 w 52"/>
                    <a:gd name="T19" fmla="*/ 1 h 77"/>
                    <a:gd name="T20" fmla="*/ 45 w 52"/>
                    <a:gd name="T21" fmla="*/ 2 h 77"/>
                    <a:gd name="T22" fmla="*/ 51 w 52"/>
                    <a:gd name="T23" fmla="*/ 11 h 77"/>
                    <a:gd name="T24" fmla="*/ 42 w 52"/>
                    <a:gd name="T25" fmla="*/ 57 h 77"/>
                    <a:gd name="T26" fmla="*/ 37 w 52"/>
                    <a:gd name="T27" fmla="*/ 77 h 7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</a:cxnLst>
                  <a:rect l="0" t="0" r="r" b="b"/>
                  <a:pathLst>
                    <a:path w="52" h="77">
                      <a:moveTo>
                        <a:pt x="37" y="77"/>
                      </a:moveTo>
                      <a:cubicBezTo>
                        <a:pt x="35" y="77"/>
                        <a:pt x="33" y="77"/>
                        <a:pt x="30" y="77"/>
                      </a:cubicBezTo>
                      <a:cubicBezTo>
                        <a:pt x="23" y="76"/>
                        <a:pt x="15" y="76"/>
                        <a:pt x="7" y="76"/>
                      </a:cubicBezTo>
                      <a:cubicBezTo>
                        <a:pt x="6" y="76"/>
                        <a:pt x="5" y="75"/>
                        <a:pt x="3" y="75"/>
                      </a:cubicBezTo>
                      <a:cubicBezTo>
                        <a:pt x="1" y="75"/>
                        <a:pt x="0" y="74"/>
                        <a:pt x="0" y="71"/>
                      </a:cubicBezTo>
                      <a:cubicBezTo>
                        <a:pt x="0" y="71"/>
                        <a:pt x="1" y="70"/>
                        <a:pt x="1" y="70"/>
                      </a:cubicBezTo>
                      <a:cubicBezTo>
                        <a:pt x="4" y="55"/>
                        <a:pt x="7" y="41"/>
                        <a:pt x="10" y="26"/>
                      </a:cubicBezTo>
                      <a:cubicBezTo>
                        <a:pt x="12" y="19"/>
                        <a:pt x="13" y="12"/>
                        <a:pt x="14" y="4"/>
                      </a:cubicBezTo>
                      <a:cubicBezTo>
                        <a:pt x="15" y="0"/>
                        <a:pt x="15" y="0"/>
                        <a:pt x="19" y="0"/>
                      </a:cubicBezTo>
                      <a:cubicBezTo>
                        <a:pt x="26" y="1"/>
                        <a:pt x="33" y="1"/>
                        <a:pt x="40" y="1"/>
                      </a:cubicBezTo>
                      <a:cubicBezTo>
                        <a:pt x="41" y="2"/>
                        <a:pt x="43" y="2"/>
                        <a:pt x="45" y="2"/>
                      </a:cubicBezTo>
                      <a:cubicBezTo>
                        <a:pt x="52" y="3"/>
                        <a:pt x="52" y="5"/>
                        <a:pt x="51" y="11"/>
                      </a:cubicBezTo>
                      <a:cubicBezTo>
                        <a:pt x="48" y="27"/>
                        <a:pt x="45" y="42"/>
                        <a:pt x="42" y="57"/>
                      </a:cubicBezTo>
                      <a:cubicBezTo>
                        <a:pt x="40" y="64"/>
                        <a:pt x="39" y="70"/>
                        <a:pt x="37" y="77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618" name="Freeform 13"/>
                <p:cNvSpPr>
                  <a:spLocks/>
                </p:cNvSpPr>
                <p:nvPr/>
              </p:nvSpPr>
              <p:spPr bwMode="auto">
                <a:xfrm>
                  <a:off x="5040313" y="4921251"/>
                  <a:ext cx="152400" cy="195263"/>
                </a:xfrm>
                <a:custGeom>
                  <a:avLst/>
                  <a:gdLst>
                    <a:gd name="T0" fmla="*/ 40 w 52"/>
                    <a:gd name="T1" fmla="*/ 67 h 67"/>
                    <a:gd name="T2" fmla="*/ 2 w 52"/>
                    <a:gd name="T3" fmla="*/ 67 h 67"/>
                    <a:gd name="T4" fmla="*/ 2 w 52"/>
                    <a:gd name="T5" fmla="*/ 55 h 67"/>
                    <a:gd name="T6" fmla="*/ 12 w 52"/>
                    <a:gd name="T7" fmla="*/ 13 h 67"/>
                    <a:gd name="T8" fmla="*/ 16 w 52"/>
                    <a:gd name="T9" fmla="*/ 0 h 67"/>
                    <a:gd name="T10" fmla="*/ 52 w 52"/>
                    <a:gd name="T11" fmla="*/ 3 h 67"/>
                    <a:gd name="T12" fmla="*/ 51 w 52"/>
                    <a:gd name="T13" fmla="*/ 12 h 67"/>
                    <a:gd name="T14" fmla="*/ 43 w 52"/>
                    <a:gd name="T15" fmla="*/ 59 h 67"/>
                    <a:gd name="T16" fmla="*/ 40 w 52"/>
                    <a:gd name="T17" fmla="*/ 67 h 6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</a:cxnLst>
                  <a:rect l="0" t="0" r="r" b="b"/>
                  <a:pathLst>
                    <a:path w="52" h="67">
                      <a:moveTo>
                        <a:pt x="40" y="67"/>
                      </a:moveTo>
                      <a:cubicBezTo>
                        <a:pt x="27" y="67"/>
                        <a:pt x="15" y="67"/>
                        <a:pt x="2" y="67"/>
                      </a:cubicBezTo>
                      <a:cubicBezTo>
                        <a:pt x="0" y="63"/>
                        <a:pt x="2" y="59"/>
                        <a:pt x="2" y="55"/>
                      </a:cubicBezTo>
                      <a:cubicBezTo>
                        <a:pt x="5" y="41"/>
                        <a:pt x="8" y="27"/>
                        <a:pt x="12" y="13"/>
                      </a:cubicBezTo>
                      <a:cubicBezTo>
                        <a:pt x="13" y="8"/>
                        <a:pt x="14" y="4"/>
                        <a:pt x="16" y="0"/>
                      </a:cubicBezTo>
                      <a:cubicBezTo>
                        <a:pt x="28" y="1"/>
                        <a:pt x="39" y="2"/>
                        <a:pt x="52" y="3"/>
                      </a:cubicBezTo>
                      <a:cubicBezTo>
                        <a:pt x="52" y="6"/>
                        <a:pt x="52" y="9"/>
                        <a:pt x="51" y="12"/>
                      </a:cubicBezTo>
                      <a:cubicBezTo>
                        <a:pt x="48" y="28"/>
                        <a:pt x="44" y="43"/>
                        <a:pt x="43" y="59"/>
                      </a:cubicBezTo>
                      <a:cubicBezTo>
                        <a:pt x="43" y="62"/>
                        <a:pt x="41" y="64"/>
                        <a:pt x="40" y="67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619" name="Freeform 14"/>
                <p:cNvSpPr>
                  <a:spLocks/>
                </p:cNvSpPr>
                <p:nvPr/>
              </p:nvSpPr>
              <p:spPr bwMode="auto">
                <a:xfrm>
                  <a:off x="8412163" y="5070476"/>
                  <a:ext cx="266700" cy="133350"/>
                </a:xfrm>
                <a:custGeom>
                  <a:avLst/>
                  <a:gdLst>
                    <a:gd name="T0" fmla="*/ 91 w 91"/>
                    <a:gd name="T1" fmla="*/ 19 h 46"/>
                    <a:gd name="T2" fmla="*/ 81 w 91"/>
                    <a:gd name="T3" fmla="*/ 46 h 46"/>
                    <a:gd name="T4" fmla="*/ 75 w 91"/>
                    <a:gd name="T5" fmla="*/ 43 h 46"/>
                    <a:gd name="T6" fmla="*/ 41 w 91"/>
                    <a:gd name="T7" fmla="*/ 33 h 46"/>
                    <a:gd name="T8" fmla="*/ 33 w 91"/>
                    <a:gd name="T9" fmla="*/ 31 h 46"/>
                    <a:gd name="T10" fmla="*/ 6 w 91"/>
                    <a:gd name="T11" fmla="*/ 24 h 46"/>
                    <a:gd name="T12" fmla="*/ 2 w 91"/>
                    <a:gd name="T13" fmla="*/ 17 h 46"/>
                    <a:gd name="T14" fmla="*/ 7 w 91"/>
                    <a:gd name="T15" fmla="*/ 2 h 46"/>
                    <a:gd name="T16" fmla="*/ 11 w 91"/>
                    <a:gd name="T17" fmla="*/ 0 h 46"/>
                    <a:gd name="T18" fmla="*/ 24 w 91"/>
                    <a:gd name="T19" fmla="*/ 2 h 46"/>
                    <a:gd name="T20" fmla="*/ 35 w 91"/>
                    <a:gd name="T21" fmla="*/ 4 h 46"/>
                    <a:gd name="T22" fmla="*/ 79 w 91"/>
                    <a:gd name="T23" fmla="*/ 15 h 46"/>
                    <a:gd name="T24" fmla="*/ 91 w 91"/>
                    <a:gd name="T25" fmla="*/ 19 h 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</a:cxnLst>
                  <a:rect l="0" t="0" r="r" b="b"/>
                  <a:pathLst>
                    <a:path w="91" h="46">
                      <a:moveTo>
                        <a:pt x="91" y="19"/>
                      </a:moveTo>
                      <a:cubicBezTo>
                        <a:pt x="87" y="28"/>
                        <a:pt x="87" y="38"/>
                        <a:pt x="81" y="46"/>
                      </a:cubicBezTo>
                      <a:cubicBezTo>
                        <a:pt x="79" y="45"/>
                        <a:pt x="77" y="44"/>
                        <a:pt x="75" y="43"/>
                      </a:cubicBezTo>
                      <a:cubicBezTo>
                        <a:pt x="65" y="36"/>
                        <a:pt x="53" y="34"/>
                        <a:pt x="41" y="33"/>
                      </a:cubicBezTo>
                      <a:cubicBezTo>
                        <a:pt x="38" y="32"/>
                        <a:pt x="36" y="32"/>
                        <a:pt x="33" y="31"/>
                      </a:cubicBezTo>
                      <a:cubicBezTo>
                        <a:pt x="24" y="29"/>
                        <a:pt x="15" y="27"/>
                        <a:pt x="6" y="24"/>
                      </a:cubicBezTo>
                      <a:cubicBezTo>
                        <a:pt x="1" y="23"/>
                        <a:pt x="0" y="22"/>
                        <a:pt x="2" y="17"/>
                      </a:cubicBezTo>
                      <a:cubicBezTo>
                        <a:pt x="3" y="12"/>
                        <a:pt x="5" y="7"/>
                        <a:pt x="7" y="2"/>
                      </a:cubicBezTo>
                      <a:cubicBezTo>
                        <a:pt x="8" y="1"/>
                        <a:pt x="10" y="0"/>
                        <a:pt x="11" y="0"/>
                      </a:cubicBezTo>
                      <a:cubicBezTo>
                        <a:pt x="16" y="0"/>
                        <a:pt x="20" y="1"/>
                        <a:pt x="24" y="2"/>
                      </a:cubicBezTo>
                      <a:cubicBezTo>
                        <a:pt x="28" y="3"/>
                        <a:pt x="31" y="4"/>
                        <a:pt x="35" y="4"/>
                      </a:cubicBezTo>
                      <a:cubicBezTo>
                        <a:pt x="51" y="4"/>
                        <a:pt x="65" y="8"/>
                        <a:pt x="79" y="15"/>
                      </a:cubicBezTo>
                      <a:cubicBezTo>
                        <a:pt x="83" y="16"/>
                        <a:pt x="86" y="18"/>
                        <a:pt x="91" y="19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620" name="Freeform 15"/>
                <p:cNvSpPr>
                  <a:spLocks/>
                </p:cNvSpPr>
                <p:nvPr/>
              </p:nvSpPr>
              <p:spPr bwMode="auto">
                <a:xfrm>
                  <a:off x="5140325" y="4511676"/>
                  <a:ext cx="131763" cy="153988"/>
                </a:xfrm>
                <a:custGeom>
                  <a:avLst/>
                  <a:gdLst>
                    <a:gd name="T0" fmla="*/ 37 w 45"/>
                    <a:gd name="T1" fmla="*/ 53 h 53"/>
                    <a:gd name="T2" fmla="*/ 11 w 45"/>
                    <a:gd name="T3" fmla="*/ 52 h 53"/>
                    <a:gd name="T4" fmla="*/ 0 w 45"/>
                    <a:gd name="T5" fmla="*/ 51 h 53"/>
                    <a:gd name="T6" fmla="*/ 8 w 45"/>
                    <a:gd name="T7" fmla="*/ 1 h 53"/>
                    <a:gd name="T8" fmla="*/ 45 w 45"/>
                    <a:gd name="T9" fmla="*/ 0 h 53"/>
                    <a:gd name="T10" fmla="*/ 45 w 45"/>
                    <a:gd name="T11" fmla="*/ 6 h 53"/>
                    <a:gd name="T12" fmla="*/ 38 w 45"/>
                    <a:gd name="T13" fmla="*/ 50 h 53"/>
                    <a:gd name="T14" fmla="*/ 37 w 45"/>
                    <a:gd name="T15" fmla="*/ 53 h 5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45" h="53">
                      <a:moveTo>
                        <a:pt x="37" y="53"/>
                      </a:moveTo>
                      <a:cubicBezTo>
                        <a:pt x="28" y="52"/>
                        <a:pt x="20" y="52"/>
                        <a:pt x="11" y="52"/>
                      </a:cubicBezTo>
                      <a:cubicBezTo>
                        <a:pt x="8" y="52"/>
                        <a:pt x="4" y="51"/>
                        <a:pt x="0" y="51"/>
                      </a:cubicBezTo>
                      <a:cubicBezTo>
                        <a:pt x="3" y="34"/>
                        <a:pt x="6" y="17"/>
                        <a:pt x="8" y="1"/>
                      </a:cubicBezTo>
                      <a:cubicBezTo>
                        <a:pt x="20" y="1"/>
                        <a:pt x="32" y="0"/>
                        <a:pt x="45" y="0"/>
                      </a:cubicBezTo>
                      <a:cubicBezTo>
                        <a:pt x="45" y="2"/>
                        <a:pt x="45" y="4"/>
                        <a:pt x="45" y="6"/>
                      </a:cubicBezTo>
                      <a:cubicBezTo>
                        <a:pt x="43" y="21"/>
                        <a:pt x="40" y="36"/>
                        <a:pt x="38" y="50"/>
                      </a:cubicBezTo>
                      <a:cubicBezTo>
                        <a:pt x="38" y="51"/>
                        <a:pt x="37" y="52"/>
                        <a:pt x="37" y="53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621" name="Freeform 16"/>
                <p:cNvSpPr>
                  <a:spLocks/>
                </p:cNvSpPr>
                <p:nvPr/>
              </p:nvSpPr>
              <p:spPr bwMode="auto">
                <a:xfrm>
                  <a:off x="7678738" y="5005388"/>
                  <a:ext cx="82550" cy="274638"/>
                </a:xfrm>
                <a:custGeom>
                  <a:avLst/>
                  <a:gdLst>
                    <a:gd name="T0" fmla="*/ 18 w 28"/>
                    <a:gd name="T1" fmla="*/ 94 h 94"/>
                    <a:gd name="T2" fmla="*/ 2 w 28"/>
                    <a:gd name="T3" fmla="*/ 94 h 94"/>
                    <a:gd name="T4" fmla="*/ 1 w 28"/>
                    <a:gd name="T5" fmla="*/ 74 h 94"/>
                    <a:gd name="T6" fmla="*/ 2 w 28"/>
                    <a:gd name="T7" fmla="*/ 72 h 94"/>
                    <a:gd name="T8" fmla="*/ 1 w 28"/>
                    <a:gd name="T9" fmla="*/ 38 h 94"/>
                    <a:gd name="T10" fmla="*/ 6 w 28"/>
                    <a:gd name="T11" fmla="*/ 0 h 94"/>
                    <a:gd name="T12" fmla="*/ 13 w 28"/>
                    <a:gd name="T13" fmla="*/ 12 h 94"/>
                    <a:gd name="T14" fmla="*/ 14 w 28"/>
                    <a:gd name="T15" fmla="*/ 1 h 94"/>
                    <a:gd name="T16" fmla="*/ 24 w 28"/>
                    <a:gd name="T17" fmla="*/ 3 h 94"/>
                    <a:gd name="T18" fmla="*/ 27 w 28"/>
                    <a:gd name="T19" fmla="*/ 7 h 94"/>
                    <a:gd name="T20" fmla="*/ 27 w 28"/>
                    <a:gd name="T21" fmla="*/ 15 h 94"/>
                    <a:gd name="T22" fmla="*/ 24 w 28"/>
                    <a:gd name="T23" fmla="*/ 36 h 94"/>
                    <a:gd name="T24" fmla="*/ 22 w 28"/>
                    <a:gd name="T25" fmla="*/ 40 h 94"/>
                    <a:gd name="T26" fmla="*/ 21 w 28"/>
                    <a:gd name="T27" fmla="*/ 42 h 94"/>
                    <a:gd name="T28" fmla="*/ 22 w 28"/>
                    <a:gd name="T29" fmla="*/ 44 h 94"/>
                    <a:gd name="T30" fmla="*/ 19 w 28"/>
                    <a:gd name="T31" fmla="*/ 70 h 94"/>
                    <a:gd name="T32" fmla="*/ 19 w 28"/>
                    <a:gd name="T33" fmla="*/ 83 h 94"/>
                    <a:gd name="T34" fmla="*/ 18 w 28"/>
                    <a:gd name="T35" fmla="*/ 94 h 9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28" h="94">
                      <a:moveTo>
                        <a:pt x="18" y="94"/>
                      </a:moveTo>
                      <a:cubicBezTo>
                        <a:pt x="12" y="94"/>
                        <a:pt x="7" y="94"/>
                        <a:pt x="2" y="94"/>
                      </a:cubicBezTo>
                      <a:cubicBezTo>
                        <a:pt x="0" y="87"/>
                        <a:pt x="1" y="81"/>
                        <a:pt x="1" y="74"/>
                      </a:cubicBezTo>
                      <a:cubicBezTo>
                        <a:pt x="1" y="74"/>
                        <a:pt x="2" y="73"/>
                        <a:pt x="2" y="72"/>
                      </a:cubicBezTo>
                      <a:cubicBezTo>
                        <a:pt x="2" y="61"/>
                        <a:pt x="2" y="49"/>
                        <a:pt x="1" y="38"/>
                      </a:cubicBezTo>
                      <a:cubicBezTo>
                        <a:pt x="0" y="25"/>
                        <a:pt x="4" y="13"/>
                        <a:pt x="6" y="0"/>
                      </a:cubicBezTo>
                      <a:cubicBezTo>
                        <a:pt x="13" y="1"/>
                        <a:pt x="12" y="7"/>
                        <a:pt x="13" y="12"/>
                      </a:cubicBezTo>
                      <a:cubicBezTo>
                        <a:pt x="17" y="8"/>
                        <a:pt x="13" y="5"/>
                        <a:pt x="14" y="1"/>
                      </a:cubicBezTo>
                      <a:cubicBezTo>
                        <a:pt x="18" y="2"/>
                        <a:pt x="21" y="2"/>
                        <a:pt x="24" y="3"/>
                      </a:cubicBezTo>
                      <a:cubicBezTo>
                        <a:pt x="25" y="3"/>
                        <a:pt x="27" y="5"/>
                        <a:pt x="27" y="7"/>
                      </a:cubicBezTo>
                      <a:cubicBezTo>
                        <a:pt x="28" y="10"/>
                        <a:pt x="27" y="12"/>
                        <a:pt x="27" y="15"/>
                      </a:cubicBezTo>
                      <a:cubicBezTo>
                        <a:pt x="26" y="22"/>
                        <a:pt x="25" y="29"/>
                        <a:pt x="24" y="36"/>
                      </a:cubicBezTo>
                      <a:cubicBezTo>
                        <a:pt x="23" y="37"/>
                        <a:pt x="22" y="39"/>
                        <a:pt x="22" y="40"/>
                      </a:cubicBezTo>
                      <a:cubicBezTo>
                        <a:pt x="21" y="41"/>
                        <a:pt x="21" y="42"/>
                        <a:pt x="21" y="42"/>
                      </a:cubicBezTo>
                      <a:cubicBezTo>
                        <a:pt x="21" y="43"/>
                        <a:pt x="22" y="44"/>
                        <a:pt x="22" y="44"/>
                      </a:cubicBezTo>
                      <a:cubicBezTo>
                        <a:pt x="20" y="53"/>
                        <a:pt x="21" y="62"/>
                        <a:pt x="19" y="70"/>
                      </a:cubicBezTo>
                      <a:cubicBezTo>
                        <a:pt x="18" y="75"/>
                        <a:pt x="19" y="79"/>
                        <a:pt x="19" y="83"/>
                      </a:cubicBezTo>
                      <a:cubicBezTo>
                        <a:pt x="18" y="87"/>
                        <a:pt x="18" y="90"/>
                        <a:pt x="18" y="94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622" name="Freeform 17"/>
                <p:cNvSpPr>
                  <a:spLocks/>
                </p:cNvSpPr>
                <p:nvPr/>
              </p:nvSpPr>
              <p:spPr bwMode="auto">
                <a:xfrm>
                  <a:off x="5005388" y="5137151"/>
                  <a:ext cx="155575" cy="120650"/>
                </a:xfrm>
                <a:custGeom>
                  <a:avLst/>
                  <a:gdLst>
                    <a:gd name="T0" fmla="*/ 0 w 53"/>
                    <a:gd name="T1" fmla="*/ 39 h 41"/>
                    <a:gd name="T2" fmla="*/ 2 w 53"/>
                    <a:gd name="T3" fmla="*/ 31 h 41"/>
                    <a:gd name="T4" fmla="*/ 9 w 53"/>
                    <a:gd name="T5" fmla="*/ 6 h 41"/>
                    <a:gd name="T6" fmla="*/ 16 w 53"/>
                    <a:gd name="T7" fmla="*/ 1 h 41"/>
                    <a:gd name="T8" fmla="*/ 40 w 53"/>
                    <a:gd name="T9" fmla="*/ 0 h 41"/>
                    <a:gd name="T10" fmla="*/ 42 w 53"/>
                    <a:gd name="T11" fmla="*/ 0 h 41"/>
                    <a:gd name="T12" fmla="*/ 50 w 53"/>
                    <a:gd name="T13" fmla="*/ 10 h 41"/>
                    <a:gd name="T14" fmla="*/ 44 w 53"/>
                    <a:gd name="T15" fmla="*/ 37 h 41"/>
                    <a:gd name="T16" fmla="*/ 39 w 53"/>
                    <a:gd name="T17" fmla="*/ 41 h 41"/>
                    <a:gd name="T18" fmla="*/ 17 w 53"/>
                    <a:gd name="T19" fmla="*/ 40 h 41"/>
                    <a:gd name="T20" fmla="*/ 0 w 53"/>
                    <a:gd name="T21" fmla="*/ 39 h 4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</a:cxnLst>
                  <a:rect l="0" t="0" r="r" b="b"/>
                  <a:pathLst>
                    <a:path w="53" h="41">
                      <a:moveTo>
                        <a:pt x="0" y="39"/>
                      </a:moveTo>
                      <a:cubicBezTo>
                        <a:pt x="1" y="36"/>
                        <a:pt x="1" y="33"/>
                        <a:pt x="2" y="31"/>
                      </a:cubicBezTo>
                      <a:cubicBezTo>
                        <a:pt x="4" y="23"/>
                        <a:pt x="7" y="15"/>
                        <a:pt x="9" y="6"/>
                      </a:cubicBezTo>
                      <a:cubicBezTo>
                        <a:pt x="10" y="2"/>
                        <a:pt x="13" y="1"/>
                        <a:pt x="16" y="1"/>
                      </a:cubicBezTo>
                      <a:cubicBezTo>
                        <a:pt x="24" y="1"/>
                        <a:pt x="32" y="0"/>
                        <a:pt x="40" y="0"/>
                      </a:cubicBezTo>
                      <a:cubicBezTo>
                        <a:pt x="41" y="0"/>
                        <a:pt x="41" y="0"/>
                        <a:pt x="42" y="0"/>
                      </a:cubicBezTo>
                      <a:cubicBezTo>
                        <a:pt x="50" y="1"/>
                        <a:pt x="53" y="0"/>
                        <a:pt x="50" y="10"/>
                      </a:cubicBezTo>
                      <a:cubicBezTo>
                        <a:pt x="48" y="19"/>
                        <a:pt x="46" y="28"/>
                        <a:pt x="44" y="37"/>
                      </a:cubicBezTo>
                      <a:cubicBezTo>
                        <a:pt x="44" y="41"/>
                        <a:pt x="41" y="41"/>
                        <a:pt x="39" y="41"/>
                      </a:cubicBezTo>
                      <a:cubicBezTo>
                        <a:pt x="31" y="41"/>
                        <a:pt x="24" y="40"/>
                        <a:pt x="17" y="40"/>
                      </a:cubicBezTo>
                      <a:cubicBezTo>
                        <a:pt x="11" y="40"/>
                        <a:pt x="6" y="39"/>
                        <a:pt x="0" y="39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623" name="Freeform 18"/>
                <p:cNvSpPr>
                  <a:spLocks/>
                </p:cNvSpPr>
                <p:nvPr/>
              </p:nvSpPr>
              <p:spPr bwMode="auto">
                <a:xfrm>
                  <a:off x="5168900" y="4370388"/>
                  <a:ext cx="128588" cy="123825"/>
                </a:xfrm>
                <a:custGeom>
                  <a:avLst/>
                  <a:gdLst>
                    <a:gd name="T0" fmla="*/ 44 w 44"/>
                    <a:gd name="T1" fmla="*/ 1 h 42"/>
                    <a:gd name="T2" fmla="*/ 44 w 44"/>
                    <a:gd name="T3" fmla="*/ 6 h 42"/>
                    <a:gd name="T4" fmla="*/ 41 w 44"/>
                    <a:gd name="T5" fmla="*/ 28 h 42"/>
                    <a:gd name="T6" fmla="*/ 37 w 44"/>
                    <a:gd name="T7" fmla="*/ 40 h 42"/>
                    <a:gd name="T8" fmla="*/ 0 w 44"/>
                    <a:gd name="T9" fmla="*/ 38 h 42"/>
                    <a:gd name="T10" fmla="*/ 3 w 44"/>
                    <a:gd name="T11" fmla="*/ 27 h 42"/>
                    <a:gd name="T12" fmla="*/ 8 w 44"/>
                    <a:gd name="T13" fmla="*/ 5 h 42"/>
                    <a:gd name="T14" fmla="*/ 15 w 44"/>
                    <a:gd name="T15" fmla="*/ 0 h 42"/>
                    <a:gd name="T16" fmla="*/ 31 w 44"/>
                    <a:gd name="T17" fmla="*/ 0 h 42"/>
                    <a:gd name="T18" fmla="*/ 44 w 44"/>
                    <a:gd name="T19" fmla="*/ 1 h 4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44" h="42">
                      <a:moveTo>
                        <a:pt x="44" y="1"/>
                      </a:moveTo>
                      <a:cubicBezTo>
                        <a:pt x="44" y="3"/>
                        <a:pt x="44" y="4"/>
                        <a:pt x="44" y="6"/>
                      </a:cubicBezTo>
                      <a:cubicBezTo>
                        <a:pt x="42" y="13"/>
                        <a:pt x="41" y="21"/>
                        <a:pt x="41" y="28"/>
                      </a:cubicBezTo>
                      <a:cubicBezTo>
                        <a:pt x="40" y="32"/>
                        <a:pt x="38" y="36"/>
                        <a:pt x="37" y="40"/>
                      </a:cubicBezTo>
                      <a:cubicBezTo>
                        <a:pt x="25" y="41"/>
                        <a:pt x="12" y="42"/>
                        <a:pt x="0" y="38"/>
                      </a:cubicBezTo>
                      <a:cubicBezTo>
                        <a:pt x="1" y="35"/>
                        <a:pt x="2" y="31"/>
                        <a:pt x="3" y="27"/>
                      </a:cubicBezTo>
                      <a:cubicBezTo>
                        <a:pt x="4" y="20"/>
                        <a:pt x="6" y="12"/>
                        <a:pt x="8" y="5"/>
                      </a:cubicBezTo>
                      <a:cubicBezTo>
                        <a:pt x="9" y="0"/>
                        <a:pt x="10" y="0"/>
                        <a:pt x="15" y="0"/>
                      </a:cubicBezTo>
                      <a:cubicBezTo>
                        <a:pt x="20" y="0"/>
                        <a:pt x="26" y="0"/>
                        <a:pt x="31" y="0"/>
                      </a:cubicBezTo>
                      <a:cubicBezTo>
                        <a:pt x="35" y="0"/>
                        <a:pt x="39" y="1"/>
                        <a:pt x="44" y="1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624" name="Freeform 19"/>
                <p:cNvSpPr>
                  <a:spLocks noEditPoints="1"/>
                </p:cNvSpPr>
                <p:nvPr/>
              </p:nvSpPr>
              <p:spPr bwMode="auto">
                <a:xfrm>
                  <a:off x="2008188" y="2492376"/>
                  <a:ext cx="1112838" cy="1065213"/>
                </a:xfrm>
                <a:custGeom>
                  <a:avLst/>
                  <a:gdLst>
                    <a:gd name="T0" fmla="*/ 369 w 381"/>
                    <a:gd name="T1" fmla="*/ 358 h 364"/>
                    <a:gd name="T2" fmla="*/ 304 w 381"/>
                    <a:gd name="T3" fmla="*/ 359 h 364"/>
                    <a:gd name="T4" fmla="*/ 208 w 381"/>
                    <a:gd name="T5" fmla="*/ 357 h 364"/>
                    <a:gd name="T6" fmla="*/ 179 w 381"/>
                    <a:gd name="T7" fmla="*/ 364 h 364"/>
                    <a:gd name="T8" fmla="*/ 107 w 381"/>
                    <a:gd name="T9" fmla="*/ 361 h 364"/>
                    <a:gd name="T10" fmla="*/ 29 w 381"/>
                    <a:gd name="T11" fmla="*/ 362 h 364"/>
                    <a:gd name="T12" fmla="*/ 11 w 381"/>
                    <a:gd name="T13" fmla="*/ 276 h 364"/>
                    <a:gd name="T14" fmla="*/ 7 w 381"/>
                    <a:gd name="T15" fmla="*/ 168 h 364"/>
                    <a:gd name="T16" fmla="*/ 1 w 381"/>
                    <a:gd name="T17" fmla="*/ 74 h 364"/>
                    <a:gd name="T18" fmla="*/ 5 w 381"/>
                    <a:gd name="T19" fmla="*/ 2 h 364"/>
                    <a:gd name="T20" fmla="*/ 36 w 381"/>
                    <a:gd name="T21" fmla="*/ 9 h 364"/>
                    <a:gd name="T22" fmla="*/ 79 w 381"/>
                    <a:gd name="T23" fmla="*/ 10 h 364"/>
                    <a:gd name="T24" fmla="*/ 201 w 381"/>
                    <a:gd name="T25" fmla="*/ 14 h 364"/>
                    <a:gd name="T26" fmla="*/ 271 w 381"/>
                    <a:gd name="T27" fmla="*/ 13 h 364"/>
                    <a:gd name="T28" fmla="*/ 341 w 381"/>
                    <a:gd name="T29" fmla="*/ 16 h 364"/>
                    <a:gd name="T30" fmla="*/ 374 w 381"/>
                    <a:gd name="T31" fmla="*/ 16 h 364"/>
                    <a:gd name="T32" fmla="*/ 373 w 381"/>
                    <a:gd name="T33" fmla="*/ 32 h 364"/>
                    <a:gd name="T34" fmla="*/ 371 w 381"/>
                    <a:gd name="T35" fmla="*/ 100 h 364"/>
                    <a:gd name="T36" fmla="*/ 367 w 381"/>
                    <a:gd name="T37" fmla="*/ 215 h 364"/>
                    <a:gd name="T38" fmla="*/ 368 w 381"/>
                    <a:gd name="T39" fmla="*/ 346 h 364"/>
                    <a:gd name="T40" fmla="*/ 173 w 381"/>
                    <a:gd name="T41" fmla="*/ 306 h 364"/>
                    <a:gd name="T42" fmla="*/ 171 w 381"/>
                    <a:gd name="T43" fmla="*/ 202 h 364"/>
                    <a:gd name="T44" fmla="*/ 169 w 381"/>
                    <a:gd name="T45" fmla="*/ 65 h 364"/>
                    <a:gd name="T46" fmla="*/ 148 w 381"/>
                    <a:gd name="T47" fmla="*/ 24 h 364"/>
                    <a:gd name="T48" fmla="*/ 44 w 381"/>
                    <a:gd name="T49" fmla="*/ 21 h 364"/>
                    <a:gd name="T50" fmla="*/ 11 w 381"/>
                    <a:gd name="T51" fmla="*/ 69 h 364"/>
                    <a:gd name="T52" fmla="*/ 17 w 381"/>
                    <a:gd name="T53" fmla="*/ 168 h 364"/>
                    <a:gd name="T54" fmla="*/ 22 w 381"/>
                    <a:gd name="T55" fmla="*/ 293 h 364"/>
                    <a:gd name="T56" fmla="*/ 53 w 381"/>
                    <a:gd name="T57" fmla="*/ 349 h 364"/>
                    <a:gd name="T58" fmla="*/ 111 w 381"/>
                    <a:gd name="T59" fmla="*/ 349 h 364"/>
                    <a:gd name="T60" fmla="*/ 217 w 381"/>
                    <a:gd name="T61" fmla="*/ 345 h 364"/>
                    <a:gd name="T62" fmla="*/ 321 w 381"/>
                    <a:gd name="T63" fmla="*/ 346 h 364"/>
                    <a:gd name="T64" fmla="*/ 357 w 381"/>
                    <a:gd name="T65" fmla="*/ 298 h 364"/>
                    <a:gd name="T66" fmla="*/ 358 w 381"/>
                    <a:gd name="T67" fmla="*/ 189 h 364"/>
                    <a:gd name="T68" fmla="*/ 362 w 381"/>
                    <a:gd name="T69" fmla="*/ 26 h 364"/>
                    <a:gd name="T70" fmla="*/ 227 w 381"/>
                    <a:gd name="T71" fmla="*/ 24 h 364"/>
                    <a:gd name="T72" fmla="*/ 217 w 381"/>
                    <a:gd name="T73" fmla="*/ 45 h 364"/>
                    <a:gd name="T74" fmla="*/ 215 w 381"/>
                    <a:gd name="T75" fmla="*/ 112 h 364"/>
                    <a:gd name="T76" fmla="*/ 216 w 381"/>
                    <a:gd name="T77" fmla="*/ 183 h 364"/>
                    <a:gd name="T78" fmla="*/ 219 w 381"/>
                    <a:gd name="T79" fmla="*/ 260 h 364"/>
                    <a:gd name="T80" fmla="*/ 217 w 381"/>
                    <a:gd name="T81" fmla="*/ 345 h 364"/>
                    <a:gd name="T82" fmla="*/ 180 w 381"/>
                    <a:gd name="T83" fmla="*/ 77 h 364"/>
                    <a:gd name="T84" fmla="*/ 182 w 381"/>
                    <a:gd name="T85" fmla="*/ 104 h 364"/>
                    <a:gd name="T86" fmla="*/ 183 w 381"/>
                    <a:gd name="T87" fmla="*/ 138 h 364"/>
                    <a:gd name="T88" fmla="*/ 183 w 381"/>
                    <a:gd name="T89" fmla="*/ 163 h 364"/>
                    <a:gd name="T90" fmla="*/ 185 w 381"/>
                    <a:gd name="T91" fmla="*/ 242 h 364"/>
                    <a:gd name="T92" fmla="*/ 192 w 381"/>
                    <a:gd name="T93" fmla="*/ 346 h 364"/>
                    <a:gd name="T94" fmla="*/ 204 w 381"/>
                    <a:gd name="T95" fmla="*/ 300 h 364"/>
                    <a:gd name="T96" fmla="*/ 203 w 381"/>
                    <a:gd name="T97" fmla="*/ 179 h 364"/>
                    <a:gd name="T98" fmla="*/ 202 w 381"/>
                    <a:gd name="T99" fmla="*/ 84 h 3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</a:cxnLst>
                  <a:rect l="0" t="0" r="r" b="b"/>
                  <a:pathLst>
                    <a:path w="381" h="364">
                      <a:moveTo>
                        <a:pt x="368" y="346"/>
                      </a:moveTo>
                      <a:cubicBezTo>
                        <a:pt x="368" y="346"/>
                        <a:pt x="370" y="346"/>
                        <a:pt x="370" y="347"/>
                      </a:cubicBezTo>
                      <a:cubicBezTo>
                        <a:pt x="371" y="349"/>
                        <a:pt x="372" y="352"/>
                        <a:pt x="372" y="354"/>
                      </a:cubicBezTo>
                      <a:cubicBezTo>
                        <a:pt x="373" y="356"/>
                        <a:pt x="372" y="358"/>
                        <a:pt x="369" y="358"/>
                      </a:cubicBezTo>
                      <a:cubicBezTo>
                        <a:pt x="361" y="359"/>
                        <a:pt x="353" y="359"/>
                        <a:pt x="345" y="359"/>
                      </a:cubicBezTo>
                      <a:cubicBezTo>
                        <a:pt x="343" y="359"/>
                        <a:pt x="341" y="359"/>
                        <a:pt x="339" y="359"/>
                      </a:cubicBezTo>
                      <a:cubicBezTo>
                        <a:pt x="332" y="359"/>
                        <a:pt x="326" y="359"/>
                        <a:pt x="320" y="359"/>
                      </a:cubicBezTo>
                      <a:cubicBezTo>
                        <a:pt x="315" y="359"/>
                        <a:pt x="309" y="357"/>
                        <a:pt x="304" y="359"/>
                      </a:cubicBezTo>
                      <a:cubicBezTo>
                        <a:pt x="301" y="359"/>
                        <a:pt x="298" y="358"/>
                        <a:pt x="295" y="358"/>
                      </a:cubicBezTo>
                      <a:cubicBezTo>
                        <a:pt x="283" y="358"/>
                        <a:pt x="271" y="358"/>
                        <a:pt x="260" y="358"/>
                      </a:cubicBezTo>
                      <a:cubicBezTo>
                        <a:pt x="252" y="358"/>
                        <a:pt x="244" y="359"/>
                        <a:pt x="236" y="358"/>
                      </a:cubicBezTo>
                      <a:cubicBezTo>
                        <a:pt x="226" y="357"/>
                        <a:pt x="217" y="358"/>
                        <a:pt x="208" y="357"/>
                      </a:cubicBezTo>
                      <a:cubicBezTo>
                        <a:pt x="202" y="357"/>
                        <a:pt x="197" y="357"/>
                        <a:pt x="192" y="358"/>
                      </a:cubicBezTo>
                      <a:cubicBezTo>
                        <a:pt x="190" y="358"/>
                        <a:pt x="188" y="359"/>
                        <a:pt x="186" y="360"/>
                      </a:cubicBezTo>
                      <a:cubicBezTo>
                        <a:pt x="184" y="360"/>
                        <a:pt x="183" y="360"/>
                        <a:pt x="181" y="361"/>
                      </a:cubicBezTo>
                      <a:cubicBezTo>
                        <a:pt x="180" y="361"/>
                        <a:pt x="180" y="363"/>
                        <a:pt x="179" y="364"/>
                      </a:cubicBezTo>
                      <a:cubicBezTo>
                        <a:pt x="177" y="363"/>
                        <a:pt x="176" y="361"/>
                        <a:pt x="173" y="360"/>
                      </a:cubicBezTo>
                      <a:cubicBezTo>
                        <a:pt x="163" y="358"/>
                        <a:pt x="152" y="360"/>
                        <a:pt x="141" y="360"/>
                      </a:cubicBezTo>
                      <a:cubicBezTo>
                        <a:pt x="133" y="360"/>
                        <a:pt x="124" y="362"/>
                        <a:pt x="115" y="360"/>
                      </a:cubicBezTo>
                      <a:cubicBezTo>
                        <a:pt x="113" y="360"/>
                        <a:pt x="110" y="361"/>
                        <a:pt x="107" y="361"/>
                      </a:cubicBezTo>
                      <a:cubicBezTo>
                        <a:pt x="101" y="361"/>
                        <a:pt x="95" y="360"/>
                        <a:pt x="89" y="360"/>
                      </a:cubicBezTo>
                      <a:cubicBezTo>
                        <a:pt x="82" y="361"/>
                        <a:pt x="74" y="361"/>
                        <a:pt x="66" y="362"/>
                      </a:cubicBezTo>
                      <a:cubicBezTo>
                        <a:pt x="63" y="362"/>
                        <a:pt x="61" y="362"/>
                        <a:pt x="58" y="362"/>
                      </a:cubicBezTo>
                      <a:cubicBezTo>
                        <a:pt x="48" y="362"/>
                        <a:pt x="39" y="362"/>
                        <a:pt x="29" y="362"/>
                      </a:cubicBezTo>
                      <a:cubicBezTo>
                        <a:pt x="21" y="362"/>
                        <a:pt x="17" y="359"/>
                        <a:pt x="16" y="351"/>
                      </a:cubicBezTo>
                      <a:cubicBezTo>
                        <a:pt x="15" y="346"/>
                        <a:pt x="15" y="340"/>
                        <a:pt x="14" y="335"/>
                      </a:cubicBezTo>
                      <a:cubicBezTo>
                        <a:pt x="11" y="326"/>
                        <a:pt x="12" y="316"/>
                        <a:pt x="11" y="306"/>
                      </a:cubicBezTo>
                      <a:cubicBezTo>
                        <a:pt x="11" y="296"/>
                        <a:pt x="12" y="286"/>
                        <a:pt x="11" y="276"/>
                      </a:cubicBezTo>
                      <a:cubicBezTo>
                        <a:pt x="11" y="269"/>
                        <a:pt x="11" y="262"/>
                        <a:pt x="11" y="256"/>
                      </a:cubicBezTo>
                      <a:cubicBezTo>
                        <a:pt x="11" y="253"/>
                        <a:pt x="11" y="250"/>
                        <a:pt x="11" y="248"/>
                      </a:cubicBezTo>
                      <a:cubicBezTo>
                        <a:pt x="10" y="236"/>
                        <a:pt x="8" y="223"/>
                        <a:pt x="8" y="211"/>
                      </a:cubicBezTo>
                      <a:cubicBezTo>
                        <a:pt x="7" y="197"/>
                        <a:pt x="7" y="183"/>
                        <a:pt x="7" y="168"/>
                      </a:cubicBezTo>
                      <a:cubicBezTo>
                        <a:pt x="6" y="166"/>
                        <a:pt x="6" y="164"/>
                        <a:pt x="7" y="162"/>
                      </a:cubicBezTo>
                      <a:cubicBezTo>
                        <a:pt x="8" y="152"/>
                        <a:pt x="5" y="142"/>
                        <a:pt x="5" y="132"/>
                      </a:cubicBezTo>
                      <a:cubicBezTo>
                        <a:pt x="5" y="122"/>
                        <a:pt x="6" y="111"/>
                        <a:pt x="4" y="101"/>
                      </a:cubicBezTo>
                      <a:cubicBezTo>
                        <a:pt x="3" y="92"/>
                        <a:pt x="1" y="83"/>
                        <a:pt x="1" y="74"/>
                      </a:cubicBezTo>
                      <a:cubicBezTo>
                        <a:pt x="1" y="65"/>
                        <a:pt x="2" y="56"/>
                        <a:pt x="2" y="46"/>
                      </a:cubicBezTo>
                      <a:cubicBezTo>
                        <a:pt x="1" y="35"/>
                        <a:pt x="1" y="23"/>
                        <a:pt x="1" y="11"/>
                      </a:cubicBezTo>
                      <a:cubicBezTo>
                        <a:pt x="0" y="9"/>
                        <a:pt x="0" y="6"/>
                        <a:pt x="1" y="4"/>
                      </a:cubicBezTo>
                      <a:cubicBezTo>
                        <a:pt x="1" y="1"/>
                        <a:pt x="2" y="0"/>
                        <a:pt x="5" y="2"/>
                      </a:cubicBezTo>
                      <a:cubicBezTo>
                        <a:pt x="6" y="2"/>
                        <a:pt x="8" y="3"/>
                        <a:pt x="9" y="5"/>
                      </a:cubicBezTo>
                      <a:cubicBezTo>
                        <a:pt x="10" y="8"/>
                        <a:pt x="13" y="7"/>
                        <a:pt x="16" y="8"/>
                      </a:cubicBezTo>
                      <a:cubicBezTo>
                        <a:pt x="18" y="8"/>
                        <a:pt x="21" y="8"/>
                        <a:pt x="24" y="8"/>
                      </a:cubicBezTo>
                      <a:cubicBezTo>
                        <a:pt x="28" y="9"/>
                        <a:pt x="32" y="9"/>
                        <a:pt x="36" y="9"/>
                      </a:cubicBezTo>
                      <a:cubicBezTo>
                        <a:pt x="39" y="9"/>
                        <a:pt x="42" y="10"/>
                        <a:pt x="45" y="10"/>
                      </a:cubicBezTo>
                      <a:cubicBezTo>
                        <a:pt x="46" y="10"/>
                        <a:pt x="47" y="10"/>
                        <a:pt x="48" y="10"/>
                      </a:cubicBezTo>
                      <a:cubicBezTo>
                        <a:pt x="54" y="9"/>
                        <a:pt x="60" y="9"/>
                        <a:pt x="66" y="9"/>
                      </a:cubicBezTo>
                      <a:cubicBezTo>
                        <a:pt x="70" y="9"/>
                        <a:pt x="74" y="9"/>
                        <a:pt x="79" y="10"/>
                      </a:cubicBezTo>
                      <a:cubicBezTo>
                        <a:pt x="85" y="10"/>
                        <a:pt x="92" y="10"/>
                        <a:pt x="99" y="11"/>
                      </a:cubicBezTo>
                      <a:cubicBezTo>
                        <a:pt x="111" y="13"/>
                        <a:pt x="123" y="11"/>
                        <a:pt x="135" y="12"/>
                      </a:cubicBezTo>
                      <a:cubicBezTo>
                        <a:pt x="148" y="13"/>
                        <a:pt x="162" y="14"/>
                        <a:pt x="176" y="14"/>
                      </a:cubicBezTo>
                      <a:cubicBezTo>
                        <a:pt x="184" y="14"/>
                        <a:pt x="193" y="16"/>
                        <a:pt x="201" y="14"/>
                      </a:cubicBezTo>
                      <a:cubicBezTo>
                        <a:pt x="208" y="13"/>
                        <a:pt x="213" y="14"/>
                        <a:pt x="219" y="14"/>
                      </a:cubicBezTo>
                      <a:cubicBezTo>
                        <a:pt x="226" y="15"/>
                        <a:pt x="234" y="14"/>
                        <a:pt x="241" y="14"/>
                      </a:cubicBezTo>
                      <a:cubicBezTo>
                        <a:pt x="249" y="14"/>
                        <a:pt x="258" y="14"/>
                        <a:pt x="266" y="14"/>
                      </a:cubicBezTo>
                      <a:cubicBezTo>
                        <a:pt x="268" y="14"/>
                        <a:pt x="269" y="14"/>
                        <a:pt x="271" y="13"/>
                      </a:cubicBezTo>
                      <a:cubicBezTo>
                        <a:pt x="273" y="13"/>
                        <a:pt x="274" y="13"/>
                        <a:pt x="275" y="13"/>
                      </a:cubicBezTo>
                      <a:cubicBezTo>
                        <a:pt x="279" y="14"/>
                        <a:pt x="282" y="14"/>
                        <a:pt x="285" y="14"/>
                      </a:cubicBezTo>
                      <a:cubicBezTo>
                        <a:pt x="293" y="14"/>
                        <a:pt x="300" y="14"/>
                        <a:pt x="307" y="14"/>
                      </a:cubicBezTo>
                      <a:cubicBezTo>
                        <a:pt x="318" y="15"/>
                        <a:pt x="330" y="15"/>
                        <a:pt x="341" y="16"/>
                      </a:cubicBezTo>
                      <a:cubicBezTo>
                        <a:pt x="347" y="16"/>
                        <a:pt x="352" y="16"/>
                        <a:pt x="358" y="16"/>
                      </a:cubicBezTo>
                      <a:cubicBezTo>
                        <a:pt x="364" y="16"/>
                        <a:pt x="365" y="15"/>
                        <a:pt x="366" y="9"/>
                      </a:cubicBezTo>
                      <a:cubicBezTo>
                        <a:pt x="366" y="8"/>
                        <a:pt x="366" y="7"/>
                        <a:pt x="366" y="7"/>
                      </a:cubicBezTo>
                      <a:cubicBezTo>
                        <a:pt x="372" y="6"/>
                        <a:pt x="374" y="7"/>
                        <a:pt x="374" y="16"/>
                      </a:cubicBezTo>
                      <a:cubicBezTo>
                        <a:pt x="376" y="17"/>
                        <a:pt x="378" y="17"/>
                        <a:pt x="379" y="18"/>
                      </a:cubicBezTo>
                      <a:cubicBezTo>
                        <a:pt x="380" y="20"/>
                        <a:pt x="381" y="22"/>
                        <a:pt x="381" y="25"/>
                      </a:cubicBezTo>
                      <a:cubicBezTo>
                        <a:pt x="380" y="25"/>
                        <a:pt x="379" y="25"/>
                        <a:pt x="378" y="25"/>
                      </a:cubicBezTo>
                      <a:cubicBezTo>
                        <a:pt x="373" y="26"/>
                        <a:pt x="373" y="27"/>
                        <a:pt x="373" y="32"/>
                      </a:cubicBezTo>
                      <a:cubicBezTo>
                        <a:pt x="373" y="34"/>
                        <a:pt x="372" y="36"/>
                        <a:pt x="372" y="39"/>
                      </a:cubicBezTo>
                      <a:cubicBezTo>
                        <a:pt x="372" y="44"/>
                        <a:pt x="372" y="49"/>
                        <a:pt x="371" y="54"/>
                      </a:cubicBezTo>
                      <a:cubicBezTo>
                        <a:pt x="371" y="56"/>
                        <a:pt x="371" y="58"/>
                        <a:pt x="371" y="59"/>
                      </a:cubicBezTo>
                      <a:cubicBezTo>
                        <a:pt x="373" y="73"/>
                        <a:pt x="371" y="86"/>
                        <a:pt x="371" y="100"/>
                      </a:cubicBezTo>
                      <a:cubicBezTo>
                        <a:pt x="370" y="117"/>
                        <a:pt x="369" y="133"/>
                        <a:pt x="368" y="150"/>
                      </a:cubicBezTo>
                      <a:cubicBezTo>
                        <a:pt x="368" y="153"/>
                        <a:pt x="368" y="157"/>
                        <a:pt x="368" y="160"/>
                      </a:cubicBezTo>
                      <a:cubicBezTo>
                        <a:pt x="368" y="171"/>
                        <a:pt x="367" y="182"/>
                        <a:pt x="368" y="194"/>
                      </a:cubicBezTo>
                      <a:cubicBezTo>
                        <a:pt x="368" y="201"/>
                        <a:pt x="367" y="208"/>
                        <a:pt x="367" y="215"/>
                      </a:cubicBezTo>
                      <a:cubicBezTo>
                        <a:pt x="368" y="222"/>
                        <a:pt x="367" y="229"/>
                        <a:pt x="367" y="236"/>
                      </a:cubicBezTo>
                      <a:cubicBezTo>
                        <a:pt x="367" y="252"/>
                        <a:pt x="367" y="269"/>
                        <a:pt x="367" y="285"/>
                      </a:cubicBezTo>
                      <a:cubicBezTo>
                        <a:pt x="368" y="303"/>
                        <a:pt x="368" y="321"/>
                        <a:pt x="369" y="338"/>
                      </a:cubicBezTo>
                      <a:cubicBezTo>
                        <a:pt x="369" y="341"/>
                        <a:pt x="368" y="343"/>
                        <a:pt x="368" y="346"/>
                      </a:cubicBezTo>
                      <a:close/>
                      <a:moveTo>
                        <a:pt x="173" y="346"/>
                      </a:moveTo>
                      <a:cubicBezTo>
                        <a:pt x="173" y="343"/>
                        <a:pt x="174" y="341"/>
                        <a:pt x="174" y="339"/>
                      </a:cubicBezTo>
                      <a:cubicBezTo>
                        <a:pt x="174" y="334"/>
                        <a:pt x="173" y="330"/>
                        <a:pt x="173" y="326"/>
                      </a:cubicBezTo>
                      <a:cubicBezTo>
                        <a:pt x="173" y="319"/>
                        <a:pt x="173" y="313"/>
                        <a:pt x="173" y="306"/>
                      </a:cubicBezTo>
                      <a:cubicBezTo>
                        <a:pt x="172" y="293"/>
                        <a:pt x="172" y="281"/>
                        <a:pt x="172" y="268"/>
                      </a:cubicBezTo>
                      <a:cubicBezTo>
                        <a:pt x="172" y="260"/>
                        <a:pt x="172" y="253"/>
                        <a:pt x="172" y="245"/>
                      </a:cubicBezTo>
                      <a:cubicBezTo>
                        <a:pt x="172" y="239"/>
                        <a:pt x="171" y="234"/>
                        <a:pt x="171" y="228"/>
                      </a:cubicBezTo>
                      <a:cubicBezTo>
                        <a:pt x="172" y="219"/>
                        <a:pt x="172" y="211"/>
                        <a:pt x="171" y="202"/>
                      </a:cubicBezTo>
                      <a:cubicBezTo>
                        <a:pt x="170" y="184"/>
                        <a:pt x="168" y="166"/>
                        <a:pt x="170" y="149"/>
                      </a:cubicBezTo>
                      <a:cubicBezTo>
                        <a:pt x="170" y="144"/>
                        <a:pt x="170" y="139"/>
                        <a:pt x="170" y="134"/>
                      </a:cubicBezTo>
                      <a:cubicBezTo>
                        <a:pt x="170" y="125"/>
                        <a:pt x="171" y="115"/>
                        <a:pt x="171" y="106"/>
                      </a:cubicBezTo>
                      <a:cubicBezTo>
                        <a:pt x="170" y="92"/>
                        <a:pt x="169" y="79"/>
                        <a:pt x="169" y="65"/>
                      </a:cubicBezTo>
                      <a:cubicBezTo>
                        <a:pt x="169" y="63"/>
                        <a:pt x="169" y="61"/>
                        <a:pt x="168" y="59"/>
                      </a:cubicBezTo>
                      <a:cubicBezTo>
                        <a:pt x="168" y="51"/>
                        <a:pt x="168" y="42"/>
                        <a:pt x="167" y="33"/>
                      </a:cubicBezTo>
                      <a:cubicBezTo>
                        <a:pt x="167" y="30"/>
                        <a:pt x="167" y="27"/>
                        <a:pt x="166" y="24"/>
                      </a:cubicBezTo>
                      <a:cubicBezTo>
                        <a:pt x="160" y="24"/>
                        <a:pt x="154" y="24"/>
                        <a:pt x="148" y="24"/>
                      </a:cubicBezTo>
                      <a:cubicBezTo>
                        <a:pt x="139" y="24"/>
                        <a:pt x="130" y="23"/>
                        <a:pt x="121" y="22"/>
                      </a:cubicBezTo>
                      <a:cubicBezTo>
                        <a:pt x="115" y="22"/>
                        <a:pt x="110" y="22"/>
                        <a:pt x="104" y="21"/>
                      </a:cubicBezTo>
                      <a:cubicBezTo>
                        <a:pt x="95" y="21"/>
                        <a:pt x="87" y="22"/>
                        <a:pt x="78" y="21"/>
                      </a:cubicBezTo>
                      <a:cubicBezTo>
                        <a:pt x="67" y="20"/>
                        <a:pt x="55" y="20"/>
                        <a:pt x="44" y="21"/>
                      </a:cubicBezTo>
                      <a:cubicBezTo>
                        <a:pt x="37" y="21"/>
                        <a:pt x="30" y="21"/>
                        <a:pt x="23" y="20"/>
                      </a:cubicBezTo>
                      <a:cubicBezTo>
                        <a:pt x="19" y="19"/>
                        <a:pt x="15" y="17"/>
                        <a:pt x="11" y="20"/>
                      </a:cubicBezTo>
                      <a:cubicBezTo>
                        <a:pt x="11" y="25"/>
                        <a:pt x="10" y="30"/>
                        <a:pt x="10" y="35"/>
                      </a:cubicBezTo>
                      <a:cubicBezTo>
                        <a:pt x="10" y="46"/>
                        <a:pt x="11" y="58"/>
                        <a:pt x="11" y="69"/>
                      </a:cubicBezTo>
                      <a:cubicBezTo>
                        <a:pt x="11" y="74"/>
                        <a:pt x="11" y="78"/>
                        <a:pt x="11" y="83"/>
                      </a:cubicBezTo>
                      <a:cubicBezTo>
                        <a:pt x="12" y="94"/>
                        <a:pt x="14" y="105"/>
                        <a:pt x="15" y="116"/>
                      </a:cubicBezTo>
                      <a:cubicBezTo>
                        <a:pt x="16" y="130"/>
                        <a:pt x="16" y="144"/>
                        <a:pt x="16" y="158"/>
                      </a:cubicBezTo>
                      <a:cubicBezTo>
                        <a:pt x="16" y="161"/>
                        <a:pt x="17" y="165"/>
                        <a:pt x="17" y="168"/>
                      </a:cubicBezTo>
                      <a:cubicBezTo>
                        <a:pt x="17" y="173"/>
                        <a:pt x="17" y="179"/>
                        <a:pt x="17" y="184"/>
                      </a:cubicBezTo>
                      <a:cubicBezTo>
                        <a:pt x="17" y="191"/>
                        <a:pt x="17" y="198"/>
                        <a:pt x="17" y="206"/>
                      </a:cubicBezTo>
                      <a:cubicBezTo>
                        <a:pt x="17" y="220"/>
                        <a:pt x="21" y="234"/>
                        <a:pt x="21" y="248"/>
                      </a:cubicBezTo>
                      <a:cubicBezTo>
                        <a:pt x="21" y="263"/>
                        <a:pt x="22" y="278"/>
                        <a:pt x="22" y="293"/>
                      </a:cubicBezTo>
                      <a:cubicBezTo>
                        <a:pt x="23" y="302"/>
                        <a:pt x="21" y="311"/>
                        <a:pt x="25" y="319"/>
                      </a:cubicBezTo>
                      <a:cubicBezTo>
                        <a:pt x="26" y="320"/>
                        <a:pt x="26" y="322"/>
                        <a:pt x="26" y="323"/>
                      </a:cubicBezTo>
                      <a:cubicBezTo>
                        <a:pt x="26" y="332"/>
                        <a:pt x="27" y="341"/>
                        <a:pt x="27" y="349"/>
                      </a:cubicBezTo>
                      <a:cubicBezTo>
                        <a:pt x="36" y="349"/>
                        <a:pt x="44" y="349"/>
                        <a:pt x="53" y="349"/>
                      </a:cubicBezTo>
                      <a:cubicBezTo>
                        <a:pt x="55" y="349"/>
                        <a:pt x="58" y="349"/>
                        <a:pt x="61" y="349"/>
                      </a:cubicBezTo>
                      <a:cubicBezTo>
                        <a:pt x="66" y="349"/>
                        <a:pt x="71" y="348"/>
                        <a:pt x="75" y="349"/>
                      </a:cubicBezTo>
                      <a:cubicBezTo>
                        <a:pt x="87" y="352"/>
                        <a:pt x="99" y="347"/>
                        <a:pt x="111" y="349"/>
                      </a:cubicBezTo>
                      <a:cubicBezTo>
                        <a:pt x="111" y="349"/>
                        <a:pt x="111" y="349"/>
                        <a:pt x="111" y="349"/>
                      </a:cubicBezTo>
                      <a:cubicBezTo>
                        <a:pt x="118" y="349"/>
                        <a:pt x="125" y="348"/>
                        <a:pt x="132" y="348"/>
                      </a:cubicBezTo>
                      <a:cubicBezTo>
                        <a:pt x="139" y="347"/>
                        <a:pt x="145" y="348"/>
                        <a:pt x="152" y="348"/>
                      </a:cubicBezTo>
                      <a:cubicBezTo>
                        <a:pt x="159" y="347"/>
                        <a:pt x="166" y="349"/>
                        <a:pt x="173" y="346"/>
                      </a:cubicBezTo>
                      <a:close/>
                      <a:moveTo>
                        <a:pt x="217" y="345"/>
                      </a:moveTo>
                      <a:cubicBezTo>
                        <a:pt x="222" y="345"/>
                        <a:pt x="226" y="346"/>
                        <a:pt x="231" y="346"/>
                      </a:cubicBezTo>
                      <a:cubicBezTo>
                        <a:pt x="245" y="347"/>
                        <a:pt x="259" y="347"/>
                        <a:pt x="273" y="346"/>
                      </a:cubicBezTo>
                      <a:cubicBezTo>
                        <a:pt x="283" y="346"/>
                        <a:pt x="294" y="348"/>
                        <a:pt x="304" y="346"/>
                      </a:cubicBezTo>
                      <a:cubicBezTo>
                        <a:pt x="310" y="345"/>
                        <a:pt x="316" y="346"/>
                        <a:pt x="321" y="346"/>
                      </a:cubicBezTo>
                      <a:cubicBezTo>
                        <a:pt x="326" y="346"/>
                        <a:pt x="330" y="347"/>
                        <a:pt x="334" y="348"/>
                      </a:cubicBezTo>
                      <a:cubicBezTo>
                        <a:pt x="339" y="348"/>
                        <a:pt x="344" y="347"/>
                        <a:pt x="349" y="347"/>
                      </a:cubicBezTo>
                      <a:cubicBezTo>
                        <a:pt x="353" y="347"/>
                        <a:pt x="355" y="346"/>
                        <a:pt x="355" y="342"/>
                      </a:cubicBezTo>
                      <a:cubicBezTo>
                        <a:pt x="355" y="327"/>
                        <a:pt x="356" y="313"/>
                        <a:pt x="357" y="298"/>
                      </a:cubicBezTo>
                      <a:cubicBezTo>
                        <a:pt x="357" y="289"/>
                        <a:pt x="357" y="279"/>
                        <a:pt x="357" y="270"/>
                      </a:cubicBezTo>
                      <a:cubicBezTo>
                        <a:pt x="357" y="266"/>
                        <a:pt x="356" y="262"/>
                        <a:pt x="356" y="258"/>
                      </a:cubicBezTo>
                      <a:cubicBezTo>
                        <a:pt x="356" y="244"/>
                        <a:pt x="357" y="230"/>
                        <a:pt x="358" y="217"/>
                      </a:cubicBezTo>
                      <a:cubicBezTo>
                        <a:pt x="358" y="207"/>
                        <a:pt x="358" y="198"/>
                        <a:pt x="358" y="189"/>
                      </a:cubicBezTo>
                      <a:cubicBezTo>
                        <a:pt x="358" y="172"/>
                        <a:pt x="358" y="154"/>
                        <a:pt x="359" y="137"/>
                      </a:cubicBezTo>
                      <a:cubicBezTo>
                        <a:pt x="359" y="123"/>
                        <a:pt x="360" y="110"/>
                        <a:pt x="360" y="96"/>
                      </a:cubicBezTo>
                      <a:cubicBezTo>
                        <a:pt x="361" y="78"/>
                        <a:pt x="362" y="61"/>
                        <a:pt x="362" y="43"/>
                      </a:cubicBezTo>
                      <a:cubicBezTo>
                        <a:pt x="363" y="38"/>
                        <a:pt x="362" y="32"/>
                        <a:pt x="362" y="26"/>
                      </a:cubicBezTo>
                      <a:cubicBezTo>
                        <a:pt x="359" y="26"/>
                        <a:pt x="356" y="26"/>
                        <a:pt x="354" y="26"/>
                      </a:cubicBezTo>
                      <a:cubicBezTo>
                        <a:pt x="342" y="25"/>
                        <a:pt x="330" y="26"/>
                        <a:pt x="318" y="25"/>
                      </a:cubicBezTo>
                      <a:cubicBezTo>
                        <a:pt x="305" y="24"/>
                        <a:pt x="291" y="24"/>
                        <a:pt x="277" y="24"/>
                      </a:cubicBezTo>
                      <a:cubicBezTo>
                        <a:pt x="260" y="25"/>
                        <a:pt x="244" y="24"/>
                        <a:pt x="227" y="24"/>
                      </a:cubicBezTo>
                      <a:cubicBezTo>
                        <a:pt x="220" y="25"/>
                        <a:pt x="220" y="24"/>
                        <a:pt x="218" y="31"/>
                      </a:cubicBezTo>
                      <a:cubicBezTo>
                        <a:pt x="218" y="31"/>
                        <a:pt x="218" y="32"/>
                        <a:pt x="218" y="32"/>
                      </a:cubicBezTo>
                      <a:cubicBezTo>
                        <a:pt x="217" y="35"/>
                        <a:pt x="217" y="39"/>
                        <a:pt x="217" y="42"/>
                      </a:cubicBezTo>
                      <a:cubicBezTo>
                        <a:pt x="217" y="43"/>
                        <a:pt x="217" y="44"/>
                        <a:pt x="217" y="45"/>
                      </a:cubicBezTo>
                      <a:cubicBezTo>
                        <a:pt x="215" y="49"/>
                        <a:pt x="218" y="54"/>
                        <a:pt x="215" y="58"/>
                      </a:cubicBezTo>
                      <a:cubicBezTo>
                        <a:pt x="217" y="61"/>
                        <a:pt x="215" y="64"/>
                        <a:pt x="215" y="67"/>
                      </a:cubicBezTo>
                      <a:cubicBezTo>
                        <a:pt x="215" y="70"/>
                        <a:pt x="215" y="74"/>
                        <a:pt x="215" y="77"/>
                      </a:cubicBezTo>
                      <a:cubicBezTo>
                        <a:pt x="215" y="89"/>
                        <a:pt x="215" y="100"/>
                        <a:pt x="215" y="112"/>
                      </a:cubicBezTo>
                      <a:cubicBezTo>
                        <a:pt x="215" y="119"/>
                        <a:pt x="216" y="126"/>
                        <a:pt x="216" y="132"/>
                      </a:cubicBezTo>
                      <a:cubicBezTo>
                        <a:pt x="216" y="136"/>
                        <a:pt x="215" y="139"/>
                        <a:pt x="215" y="142"/>
                      </a:cubicBezTo>
                      <a:cubicBezTo>
                        <a:pt x="216" y="151"/>
                        <a:pt x="216" y="159"/>
                        <a:pt x="216" y="168"/>
                      </a:cubicBezTo>
                      <a:cubicBezTo>
                        <a:pt x="216" y="173"/>
                        <a:pt x="214" y="177"/>
                        <a:pt x="216" y="183"/>
                      </a:cubicBezTo>
                      <a:cubicBezTo>
                        <a:pt x="216" y="184"/>
                        <a:pt x="216" y="186"/>
                        <a:pt x="216" y="187"/>
                      </a:cubicBezTo>
                      <a:cubicBezTo>
                        <a:pt x="215" y="190"/>
                        <a:pt x="215" y="193"/>
                        <a:pt x="215" y="196"/>
                      </a:cubicBezTo>
                      <a:cubicBezTo>
                        <a:pt x="216" y="207"/>
                        <a:pt x="217" y="218"/>
                        <a:pt x="217" y="230"/>
                      </a:cubicBezTo>
                      <a:cubicBezTo>
                        <a:pt x="218" y="240"/>
                        <a:pt x="218" y="250"/>
                        <a:pt x="219" y="260"/>
                      </a:cubicBezTo>
                      <a:cubicBezTo>
                        <a:pt x="219" y="265"/>
                        <a:pt x="220" y="271"/>
                        <a:pt x="219" y="275"/>
                      </a:cubicBezTo>
                      <a:cubicBezTo>
                        <a:pt x="217" y="284"/>
                        <a:pt x="219" y="293"/>
                        <a:pt x="218" y="302"/>
                      </a:cubicBezTo>
                      <a:cubicBezTo>
                        <a:pt x="217" y="309"/>
                        <a:pt x="217" y="315"/>
                        <a:pt x="217" y="322"/>
                      </a:cubicBezTo>
                      <a:cubicBezTo>
                        <a:pt x="216" y="329"/>
                        <a:pt x="215" y="337"/>
                        <a:pt x="217" y="345"/>
                      </a:cubicBezTo>
                      <a:close/>
                      <a:moveTo>
                        <a:pt x="179" y="25"/>
                      </a:moveTo>
                      <a:cubicBezTo>
                        <a:pt x="178" y="30"/>
                        <a:pt x="177" y="36"/>
                        <a:pt x="178" y="41"/>
                      </a:cubicBezTo>
                      <a:cubicBezTo>
                        <a:pt x="179" y="46"/>
                        <a:pt x="179" y="50"/>
                        <a:pt x="179" y="55"/>
                      </a:cubicBezTo>
                      <a:cubicBezTo>
                        <a:pt x="179" y="62"/>
                        <a:pt x="179" y="70"/>
                        <a:pt x="180" y="77"/>
                      </a:cubicBezTo>
                      <a:cubicBezTo>
                        <a:pt x="180" y="80"/>
                        <a:pt x="183" y="82"/>
                        <a:pt x="180" y="85"/>
                      </a:cubicBezTo>
                      <a:cubicBezTo>
                        <a:pt x="180" y="86"/>
                        <a:pt x="180" y="86"/>
                        <a:pt x="181" y="87"/>
                      </a:cubicBezTo>
                      <a:cubicBezTo>
                        <a:pt x="181" y="88"/>
                        <a:pt x="182" y="99"/>
                        <a:pt x="182" y="99"/>
                      </a:cubicBezTo>
                      <a:cubicBezTo>
                        <a:pt x="182" y="101"/>
                        <a:pt x="181" y="103"/>
                        <a:pt x="182" y="104"/>
                      </a:cubicBezTo>
                      <a:cubicBezTo>
                        <a:pt x="183" y="107"/>
                        <a:pt x="182" y="109"/>
                        <a:pt x="182" y="111"/>
                      </a:cubicBezTo>
                      <a:cubicBezTo>
                        <a:pt x="182" y="112"/>
                        <a:pt x="181" y="113"/>
                        <a:pt x="181" y="114"/>
                      </a:cubicBezTo>
                      <a:cubicBezTo>
                        <a:pt x="184" y="119"/>
                        <a:pt x="183" y="124"/>
                        <a:pt x="183" y="129"/>
                      </a:cubicBezTo>
                      <a:cubicBezTo>
                        <a:pt x="183" y="132"/>
                        <a:pt x="184" y="135"/>
                        <a:pt x="183" y="138"/>
                      </a:cubicBezTo>
                      <a:cubicBezTo>
                        <a:pt x="182" y="140"/>
                        <a:pt x="183" y="144"/>
                        <a:pt x="183" y="146"/>
                      </a:cubicBezTo>
                      <a:cubicBezTo>
                        <a:pt x="184" y="147"/>
                        <a:pt x="184" y="148"/>
                        <a:pt x="183" y="149"/>
                      </a:cubicBezTo>
                      <a:cubicBezTo>
                        <a:pt x="181" y="152"/>
                        <a:pt x="182" y="156"/>
                        <a:pt x="183" y="160"/>
                      </a:cubicBezTo>
                      <a:cubicBezTo>
                        <a:pt x="183" y="161"/>
                        <a:pt x="183" y="162"/>
                        <a:pt x="183" y="163"/>
                      </a:cubicBezTo>
                      <a:cubicBezTo>
                        <a:pt x="184" y="171"/>
                        <a:pt x="183" y="180"/>
                        <a:pt x="184" y="188"/>
                      </a:cubicBezTo>
                      <a:cubicBezTo>
                        <a:pt x="184" y="200"/>
                        <a:pt x="184" y="212"/>
                        <a:pt x="184" y="224"/>
                      </a:cubicBezTo>
                      <a:cubicBezTo>
                        <a:pt x="184" y="225"/>
                        <a:pt x="183" y="227"/>
                        <a:pt x="184" y="228"/>
                      </a:cubicBezTo>
                      <a:cubicBezTo>
                        <a:pt x="186" y="233"/>
                        <a:pt x="185" y="237"/>
                        <a:pt x="185" y="242"/>
                      </a:cubicBezTo>
                      <a:cubicBezTo>
                        <a:pt x="185" y="253"/>
                        <a:pt x="185" y="264"/>
                        <a:pt x="185" y="275"/>
                      </a:cubicBezTo>
                      <a:cubicBezTo>
                        <a:pt x="186" y="288"/>
                        <a:pt x="186" y="302"/>
                        <a:pt x="186" y="315"/>
                      </a:cubicBezTo>
                      <a:cubicBezTo>
                        <a:pt x="186" y="324"/>
                        <a:pt x="190" y="332"/>
                        <a:pt x="187" y="342"/>
                      </a:cubicBezTo>
                      <a:cubicBezTo>
                        <a:pt x="186" y="345"/>
                        <a:pt x="188" y="346"/>
                        <a:pt x="192" y="346"/>
                      </a:cubicBezTo>
                      <a:cubicBezTo>
                        <a:pt x="194" y="346"/>
                        <a:pt x="197" y="346"/>
                        <a:pt x="200" y="346"/>
                      </a:cubicBezTo>
                      <a:cubicBezTo>
                        <a:pt x="201" y="345"/>
                        <a:pt x="202" y="344"/>
                        <a:pt x="202" y="343"/>
                      </a:cubicBezTo>
                      <a:cubicBezTo>
                        <a:pt x="203" y="340"/>
                        <a:pt x="202" y="337"/>
                        <a:pt x="203" y="334"/>
                      </a:cubicBezTo>
                      <a:cubicBezTo>
                        <a:pt x="203" y="323"/>
                        <a:pt x="204" y="312"/>
                        <a:pt x="204" y="300"/>
                      </a:cubicBezTo>
                      <a:cubicBezTo>
                        <a:pt x="204" y="297"/>
                        <a:pt x="205" y="293"/>
                        <a:pt x="205" y="290"/>
                      </a:cubicBezTo>
                      <a:cubicBezTo>
                        <a:pt x="205" y="276"/>
                        <a:pt x="205" y="263"/>
                        <a:pt x="205" y="249"/>
                      </a:cubicBezTo>
                      <a:cubicBezTo>
                        <a:pt x="205" y="238"/>
                        <a:pt x="203" y="228"/>
                        <a:pt x="203" y="217"/>
                      </a:cubicBezTo>
                      <a:cubicBezTo>
                        <a:pt x="203" y="204"/>
                        <a:pt x="203" y="192"/>
                        <a:pt x="203" y="179"/>
                      </a:cubicBezTo>
                      <a:cubicBezTo>
                        <a:pt x="203" y="170"/>
                        <a:pt x="204" y="161"/>
                        <a:pt x="204" y="151"/>
                      </a:cubicBezTo>
                      <a:cubicBezTo>
                        <a:pt x="203" y="142"/>
                        <a:pt x="204" y="133"/>
                        <a:pt x="203" y="124"/>
                      </a:cubicBezTo>
                      <a:cubicBezTo>
                        <a:pt x="202" y="116"/>
                        <a:pt x="204" y="107"/>
                        <a:pt x="202" y="98"/>
                      </a:cubicBezTo>
                      <a:cubicBezTo>
                        <a:pt x="202" y="93"/>
                        <a:pt x="202" y="88"/>
                        <a:pt x="202" y="84"/>
                      </a:cubicBezTo>
                      <a:cubicBezTo>
                        <a:pt x="203" y="69"/>
                        <a:pt x="204" y="54"/>
                        <a:pt x="205" y="39"/>
                      </a:cubicBezTo>
                      <a:cubicBezTo>
                        <a:pt x="205" y="35"/>
                        <a:pt x="205" y="30"/>
                        <a:pt x="205" y="25"/>
                      </a:cubicBezTo>
                      <a:cubicBezTo>
                        <a:pt x="196" y="25"/>
                        <a:pt x="187" y="25"/>
                        <a:pt x="179" y="25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625" name="Freeform 20"/>
                <p:cNvSpPr>
                  <a:spLocks noEditPoints="1"/>
                </p:cNvSpPr>
                <p:nvPr/>
              </p:nvSpPr>
              <p:spPr bwMode="auto">
                <a:xfrm>
                  <a:off x="769938" y="2490788"/>
                  <a:ext cx="1012825" cy="1081088"/>
                </a:xfrm>
                <a:custGeom>
                  <a:avLst/>
                  <a:gdLst>
                    <a:gd name="T0" fmla="*/ 325 w 347"/>
                    <a:gd name="T1" fmla="*/ 365 h 370"/>
                    <a:gd name="T2" fmla="*/ 256 w 347"/>
                    <a:gd name="T3" fmla="*/ 368 h 370"/>
                    <a:gd name="T4" fmla="*/ 170 w 347"/>
                    <a:gd name="T5" fmla="*/ 368 h 370"/>
                    <a:gd name="T6" fmla="*/ 66 w 347"/>
                    <a:gd name="T7" fmla="*/ 369 h 370"/>
                    <a:gd name="T8" fmla="*/ 13 w 347"/>
                    <a:gd name="T9" fmla="*/ 362 h 370"/>
                    <a:gd name="T10" fmla="*/ 10 w 347"/>
                    <a:gd name="T11" fmla="*/ 209 h 370"/>
                    <a:gd name="T12" fmla="*/ 8 w 347"/>
                    <a:gd name="T13" fmla="*/ 150 h 370"/>
                    <a:gd name="T14" fmla="*/ 8 w 347"/>
                    <a:gd name="T15" fmla="*/ 86 h 370"/>
                    <a:gd name="T16" fmla="*/ 6 w 347"/>
                    <a:gd name="T17" fmla="*/ 10 h 370"/>
                    <a:gd name="T18" fmla="*/ 50 w 347"/>
                    <a:gd name="T19" fmla="*/ 10 h 370"/>
                    <a:gd name="T20" fmla="*/ 129 w 347"/>
                    <a:gd name="T21" fmla="*/ 11 h 370"/>
                    <a:gd name="T22" fmla="*/ 218 w 347"/>
                    <a:gd name="T23" fmla="*/ 12 h 370"/>
                    <a:gd name="T24" fmla="*/ 268 w 347"/>
                    <a:gd name="T25" fmla="*/ 13 h 370"/>
                    <a:gd name="T26" fmla="*/ 327 w 347"/>
                    <a:gd name="T27" fmla="*/ 10 h 370"/>
                    <a:gd name="T28" fmla="*/ 335 w 347"/>
                    <a:gd name="T29" fmla="*/ 100 h 370"/>
                    <a:gd name="T30" fmla="*/ 336 w 347"/>
                    <a:gd name="T31" fmla="*/ 169 h 370"/>
                    <a:gd name="T32" fmla="*/ 339 w 347"/>
                    <a:gd name="T33" fmla="*/ 306 h 370"/>
                    <a:gd name="T34" fmla="*/ 195 w 347"/>
                    <a:gd name="T35" fmla="*/ 163 h 370"/>
                    <a:gd name="T36" fmla="*/ 196 w 347"/>
                    <a:gd name="T37" fmla="*/ 235 h 370"/>
                    <a:gd name="T38" fmla="*/ 195 w 347"/>
                    <a:gd name="T39" fmla="*/ 339 h 370"/>
                    <a:gd name="T40" fmla="*/ 244 w 347"/>
                    <a:gd name="T41" fmla="*/ 356 h 370"/>
                    <a:gd name="T42" fmla="*/ 330 w 347"/>
                    <a:gd name="T43" fmla="*/ 351 h 370"/>
                    <a:gd name="T44" fmla="*/ 329 w 347"/>
                    <a:gd name="T45" fmla="*/ 294 h 370"/>
                    <a:gd name="T46" fmla="*/ 326 w 347"/>
                    <a:gd name="T47" fmla="*/ 130 h 370"/>
                    <a:gd name="T48" fmla="*/ 323 w 347"/>
                    <a:gd name="T49" fmla="*/ 23 h 370"/>
                    <a:gd name="T50" fmla="*/ 243 w 347"/>
                    <a:gd name="T51" fmla="*/ 22 h 370"/>
                    <a:gd name="T52" fmla="*/ 192 w 347"/>
                    <a:gd name="T53" fmla="*/ 58 h 370"/>
                    <a:gd name="T54" fmla="*/ 193 w 347"/>
                    <a:gd name="T55" fmla="*/ 116 h 370"/>
                    <a:gd name="T56" fmla="*/ 192 w 347"/>
                    <a:gd name="T57" fmla="*/ 159 h 370"/>
                    <a:gd name="T58" fmla="*/ 152 w 347"/>
                    <a:gd name="T59" fmla="*/ 305 h 370"/>
                    <a:gd name="T60" fmla="*/ 150 w 347"/>
                    <a:gd name="T61" fmla="*/ 206 h 370"/>
                    <a:gd name="T62" fmla="*/ 149 w 347"/>
                    <a:gd name="T63" fmla="*/ 146 h 370"/>
                    <a:gd name="T64" fmla="*/ 148 w 347"/>
                    <a:gd name="T65" fmla="*/ 71 h 370"/>
                    <a:gd name="T66" fmla="*/ 141 w 347"/>
                    <a:gd name="T67" fmla="*/ 23 h 370"/>
                    <a:gd name="T68" fmla="*/ 62 w 347"/>
                    <a:gd name="T69" fmla="*/ 23 h 370"/>
                    <a:gd name="T70" fmla="*/ 15 w 347"/>
                    <a:gd name="T71" fmla="*/ 25 h 370"/>
                    <a:gd name="T72" fmla="*/ 18 w 347"/>
                    <a:gd name="T73" fmla="*/ 161 h 370"/>
                    <a:gd name="T74" fmla="*/ 22 w 347"/>
                    <a:gd name="T75" fmla="*/ 283 h 370"/>
                    <a:gd name="T76" fmla="*/ 25 w 347"/>
                    <a:gd name="T77" fmla="*/ 354 h 370"/>
                    <a:gd name="T78" fmla="*/ 128 w 347"/>
                    <a:gd name="T79" fmla="*/ 356 h 370"/>
                    <a:gd name="T80" fmla="*/ 181 w 347"/>
                    <a:gd name="T81" fmla="*/ 352 h 370"/>
                    <a:gd name="T82" fmla="*/ 184 w 347"/>
                    <a:gd name="T83" fmla="*/ 223 h 370"/>
                    <a:gd name="T84" fmla="*/ 184 w 347"/>
                    <a:gd name="T85" fmla="*/ 171 h 370"/>
                    <a:gd name="T86" fmla="*/ 183 w 347"/>
                    <a:gd name="T87" fmla="*/ 105 h 370"/>
                    <a:gd name="T88" fmla="*/ 175 w 347"/>
                    <a:gd name="T89" fmla="*/ 23 h 370"/>
                    <a:gd name="T90" fmla="*/ 157 w 347"/>
                    <a:gd name="T91" fmla="*/ 56 h 370"/>
                    <a:gd name="T92" fmla="*/ 159 w 347"/>
                    <a:gd name="T93" fmla="*/ 110 h 370"/>
                    <a:gd name="T94" fmla="*/ 160 w 347"/>
                    <a:gd name="T95" fmla="*/ 154 h 370"/>
                    <a:gd name="T96" fmla="*/ 162 w 347"/>
                    <a:gd name="T97" fmla="*/ 214 h 370"/>
                    <a:gd name="T98" fmla="*/ 165 w 347"/>
                    <a:gd name="T99" fmla="*/ 336 h 3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</a:cxnLst>
                  <a:rect l="0" t="0" r="r" b="b"/>
                  <a:pathLst>
                    <a:path w="347" h="370">
                      <a:moveTo>
                        <a:pt x="340" y="353"/>
                      </a:moveTo>
                      <a:cubicBezTo>
                        <a:pt x="343" y="354"/>
                        <a:pt x="345" y="355"/>
                        <a:pt x="346" y="358"/>
                      </a:cubicBezTo>
                      <a:cubicBezTo>
                        <a:pt x="347" y="363"/>
                        <a:pt x="345" y="365"/>
                        <a:pt x="341" y="365"/>
                      </a:cubicBezTo>
                      <a:cubicBezTo>
                        <a:pt x="335" y="365"/>
                        <a:pt x="329" y="364"/>
                        <a:pt x="325" y="365"/>
                      </a:cubicBezTo>
                      <a:cubicBezTo>
                        <a:pt x="317" y="368"/>
                        <a:pt x="310" y="364"/>
                        <a:pt x="302" y="366"/>
                      </a:cubicBezTo>
                      <a:cubicBezTo>
                        <a:pt x="298" y="368"/>
                        <a:pt x="293" y="366"/>
                        <a:pt x="288" y="366"/>
                      </a:cubicBezTo>
                      <a:cubicBezTo>
                        <a:pt x="287" y="366"/>
                        <a:pt x="286" y="366"/>
                        <a:pt x="286" y="366"/>
                      </a:cubicBezTo>
                      <a:cubicBezTo>
                        <a:pt x="276" y="369"/>
                        <a:pt x="266" y="366"/>
                        <a:pt x="256" y="368"/>
                      </a:cubicBezTo>
                      <a:cubicBezTo>
                        <a:pt x="249" y="369"/>
                        <a:pt x="242" y="368"/>
                        <a:pt x="235" y="367"/>
                      </a:cubicBezTo>
                      <a:cubicBezTo>
                        <a:pt x="232" y="367"/>
                        <a:pt x="229" y="368"/>
                        <a:pt x="227" y="368"/>
                      </a:cubicBezTo>
                      <a:cubicBezTo>
                        <a:pt x="219" y="368"/>
                        <a:pt x="211" y="367"/>
                        <a:pt x="203" y="367"/>
                      </a:cubicBezTo>
                      <a:cubicBezTo>
                        <a:pt x="192" y="367"/>
                        <a:pt x="181" y="368"/>
                        <a:pt x="170" y="368"/>
                      </a:cubicBezTo>
                      <a:cubicBezTo>
                        <a:pt x="154" y="368"/>
                        <a:pt x="138" y="368"/>
                        <a:pt x="123" y="369"/>
                      </a:cubicBezTo>
                      <a:cubicBezTo>
                        <a:pt x="115" y="369"/>
                        <a:pt x="108" y="369"/>
                        <a:pt x="101" y="369"/>
                      </a:cubicBezTo>
                      <a:cubicBezTo>
                        <a:pt x="95" y="369"/>
                        <a:pt x="89" y="369"/>
                        <a:pt x="84" y="368"/>
                      </a:cubicBezTo>
                      <a:cubicBezTo>
                        <a:pt x="78" y="368"/>
                        <a:pt x="72" y="369"/>
                        <a:pt x="66" y="369"/>
                      </a:cubicBezTo>
                      <a:cubicBezTo>
                        <a:pt x="60" y="369"/>
                        <a:pt x="54" y="367"/>
                        <a:pt x="48" y="367"/>
                      </a:cubicBezTo>
                      <a:cubicBezTo>
                        <a:pt x="42" y="367"/>
                        <a:pt x="36" y="367"/>
                        <a:pt x="30" y="367"/>
                      </a:cubicBezTo>
                      <a:cubicBezTo>
                        <a:pt x="27" y="367"/>
                        <a:pt x="25" y="368"/>
                        <a:pt x="22" y="368"/>
                      </a:cubicBezTo>
                      <a:cubicBezTo>
                        <a:pt x="16" y="370"/>
                        <a:pt x="13" y="368"/>
                        <a:pt x="13" y="362"/>
                      </a:cubicBezTo>
                      <a:cubicBezTo>
                        <a:pt x="12" y="348"/>
                        <a:pt x="11" y="334"/>
                        <a:pt x="10" y="320"/>
                      </a:cubicBezTo>
                      <a:cubicBezTo>
                        <a:pt x="10" y="303"/>
                        <a:pt x="10" y="286"/>
                        <a:pt x="10" y="269"/>
                      </a:cubicBezTo>
                      <a:cubicBezTo>
                        <a:pt x="10" y="260"/>
                        <a:pt x="10" y="250"/>
                        <a:pt x="10" y="241"/>
                      </a:cubicBezTo>
                      <a:cubicBezTo>
                        <a:pt x="10" y="230"/>
                        <a:pt x="10" y="219"/>
                        <a:pt x="10" y="209"/>
                      </a:cubicBezTo>
                      <a:cubicBezTo>
                        <a:pt x="9" y="200"/>
                        <a:pt x="9" y="191"/>
                        <a:pt x="9" y="182"/>
                      </a:cubicBezTo>
                      <a:cubicBezTo>
                        <a:pt x="9" y="175"/>
                        <a:pt x="9" y="167"/>
                        <a:pt x="9" y="160"/>
                      </a:cubicBezTo>
                      <a:cubicBezTo>
                        <a:pt x="9" y="157"/>
                        <a:pt x="9" y="154"/>
                        <a:pt x="8" y="152"/>
                      </a:cubicBezTo>
                      <a:cubicBezTo>
                        <a:pt x="8" y="151"/>
                        <a:pt x="8" y="150"/>
                        <a:pt x="8" y="150"/>
                      </a:cubicBezTo>
                      <a:cubicBezTo>
                        <a:pt x="10" y="144"/>
                        <a:pt x="7" y="138"/>
                        <a:pt x="8" y="133"/>
                      </a:cubicBezTo>
                      <a:cubicBezTo>
                        <a:pt x="9" y="124"/>
                        <a:pt x="8" y="115"/>
                        <a:pt x="8" y="107"/>
                      </a:cubicBezTo>
                      <a:cubicBezTo>
                        <a:pt x="7" y="104"/>
                        <a:pt x="8" y="101"/>
                        <a:pt x="8" y="99"/>
                      </a:cubicBezTo>
                      <a:cubicBezTo>
                        <a:pt x="8" y="95"/>
                        <a:pt x="8" y="91"/>
                        <a:pt x="8" y="86"/>
                      </a:cubicBezTo>
                      <a:cubicBezTo>
                        <a:pt x="8" y="75"/>
                        <a:pt x="7" y="64"/>
                        <a:pt x="7" y="52"/>
                      </a:cubicBezTo>
                      <a:cubicBezTo>
                        <a:pt x="7" y="42"/>
                        <a:pt x="7" y="31"/>
                        <a:pt x="7" y="20"/>
                      </a:cubicBezTo>
                      <a:cubicBezTo>
                        <a:pt x="4" y="19"/>
                        <a:pt x="2" y="18"/>
                        <a:pt x="0" y="17"/>
                      </a:cubicBezTo>
                      <a:cubicBezTo>
                        <a:pt x="2" y="15"/>
                        <a:pt x="5" y="12"/>
                        <a:pt x="6" y="10"/>
                      </a:cubicBezTo>
                      <a:cubicBezTo>
                        <a:pt x="7" y="7"/>
                        <a:pt x="8" y="3"/>
                        <a:pt x="9" y="0"/>
                      </a:cubicBezTo>
                      <a:cubicBezTo>
                        <a:pt x="15" y="0"/>
                        <a:pt x="15" y="4"/>
                        <a:pt x="16" y="9"/>
                      </a:cubicBezTo>
                      <a:cubicBezTo>
                        <a:pt x="24" y="11"/>
                        <a:pt x="33" y="10"/>
                        <a:pt x="41" y="9"/>
                      </a:cubicBezTo>
                      <a:cubicBezTo>
                        <a:pt x="44" y="9"/>
                        <a:pt x="47" y="10"/>
                        <a:pt x="50" y="10"/>
                      </a:cubicBezTo>
                      <a:cubicBezTo>
                        <a:pt x="60" y="10"/>
                        <a:pt x="70" y="11"/>
                        <a:pt x="80" y="11"/>
                      </a:cubicBezTo>
                      <a:cubicBezTo>
                        <a:pt x="86" y="11"/>
                        <a:pt x="91" y="12"/>
                        <a:pt x="96" y="12"/>
                      </a:cubicBezTo>
                      <a:cubicBezTo>
                        <a:pt x="106" y="11"/>
                        <a:pt x="115" y="13"/>
                        <a:pt x="125" y="11"/>
                      </a:cubicBezTo>
                      <a:cubicBezTo>
                        <a:pt x="126" y="10"/>
                        <a:pt x="128" y="11"/>
                        <a:pt x="129" y="11"/>
                      </a:cubicBezTo>
                      <a:cubicBezTo>
                        <a:pt x="131" y="12"/>
                        <a:pt x="133" y="12"/>
                        <a:pt x="134" y="12"/>
                      </a:cubicBezTo>
                      <a:cubicBezTo>
                        <a:pt x="148" y="11"/>
                        <a:pt x="162" y="13"/>
                        <a:pt x="176" y="12"/>
                      </a:cubicBezTo>
                      <a:cubicBezTo>
                        <a:pt x="183" y="11"/>
                        <a:pt x="189" y="12"/>
                        <a:pt x="196" y="12"/>
                      </a:cubicBezTo>
                      <a:cubicBezTo>
                        <a:pt x="203" y="12"/>
                        <a:pt x="211" y="12"/>
                        <a:pt x="218" y="12"/>
                      </a:cubicBezTo>
                      <a:cubicBezTo>
                        <a:pt x="222" y="12"/>
                        <a:pt x="226" y="12"/>
                        <a:pt x="230" y="12"/>
                      </a:cubicBezTo>
                      <a:cubicBezTo>
                        <a:pt x="232" y="12"/>
                        <a:pt x="233" y="12"/>
                        <a:pt x="234" y="12"/>
                      </a:cubicBezTo>
                      <a:cubicBezTo>
                        <a:pt x="243" y="10"/>
                        <a:pt x="251" y="12"/>
                        <a:pt x="260" y="12"/>
                      </a:cubicBezTo>
                      <a:cubicBezTo>
                        <a:pt x="262" y="12"/>
                        <a:pt x="265" y="13"/>
                        <a:pt x="268" y="13"/>
                      </a:cubicBezTo>
                      <a:cubicBezTo>
                        <a:pt x="276" y="12"/>
                        <a:pt x="284" y="11"/>
                        <a:pt x="292" y="11"/>
                      </a:cubicBezTo>
                      <a:cubicBezTo>
                        <a:pt x="296" y="11"/>
                        <a:pt x="300" y="12"/>
                        <a:pt x="304" y="12"/>
                      </a:cubicBezTo>
                      <a:cubicBezTo>
                        <a:pt x="308" y="12"/>
                        <a:pt x="312" y="13"/>
                        <a:pt x="316" y="13"/>
                      </a:cubicBezTo>
                      <a:cubicBezTo>
                        <a:pt x="320" y="12"/>
                        <a:pt x="324" y="11"/>
                        <a:pt x="327" y="10"/>
                      </a:cubicBezTo>
                      <a:cubicBezTo>
                        <a:pt x="333" y="7"/>
                        <a:pt x="340" y="12"/>
                        <a:pt x="340" y="18"/>
                      </a:cubicBezTo>
                      <a:cubicBezTo>
                        <a:pt x="340" y="19"/>
                        <a:pt x="339" y="21"/>
                        <a:pt x="338" y="21"/>
                      </a:cubicBezTo>
                      <a:cubicBezTo>
                        <a:pt x="335" y="23"/>
                        <a:pt x="335" y="25"/>
                        <a:pt x="335" y="27"/>
                      </a:cubicBezTo>
                      <a:cubicBezTo>
                        <a:pt x="334" y="52"/>
                        <a:pt x="333" y="76"/>
                        <a:pt x="335" y="100"/>
                      </a:cubicBezTo>
                      <a:cubicBezTo>
                        <a:pt x="336" y="109"/>
                        <a:pt x="335" y="118"/>
                        <a:pt x="335" y="127"/>
                      </a:cubicBezTo>
                      <a:cubicBezTo>
                        <a:pt x="335" y="131"/>
                        <a:pt x="336" y="135"/>
                        <a:pt x="336" y="139"/>
                      </a:cubicBezTo>
                      <a:cubicBezTo>
                        <a:pt x="337" y="142"/>
                        <a:pt x="336" y="146"/>
                        <a:pt x="336" y="150"/>
                      </a:cubicBezTo>
                      <a:cubicBezTo>
                        <a:pt x="336" y="156"/>
                        <a:pt x="335" y="162"/>
                        <a:pt x="336" y="169"/>
                      </a:cubicBezTo>
                      <a:cubicBezTo>
                        <a:pt x="337" y="182"/>
                        <a:pt x="336" y="195"/>
                        <a:pt x="337" y="207"/>
                      </a:cubicBezTo>
                      <a:cubicBezTo>
                        <a:pt x="338" y="217"/>
                        <a:pt x="338" y="226"/>
                        <a:pt x="338" y="235"/>
                      </a:cubicBezTo>
                      <a:cubicBezTo>
                        <a:pt x="339" y="247"/>
                        <a:pt x="339" y="260"/>
                        <a:pt x="339" y="272"/>
                      </a:cubicBezTo>
                      <a:cubicBezTo>
                        <a:pt x="338" y="283"/>
                        <a:pt x="339" y="295"/>
                        <a:pt x="339" y="306"/>
                      </a:cubicBezTo>
                      <a:cubicBezTo>
                        <a:pt x="340" y="315"/>
                        <a:pt x="339" y="324"/>
                        <a:pt x="339" y="334"/>
                      </a:cubicBezTo>
                      <a:cubicBezTo>
                        <a:pt x="339" y="340"/>
                        <a:pt x="337" y="347"/>
                        <a:pt x="340" y="353"/>
                      </a:cubicBezTo>
                      <a:close/>
                      <a:moveTo>
                        <a:pt x="192" y="159"/>
                      </a:moveTo>
                      <a:cubicBezTo>
                        <a:pt x="193" y="161"/>
                        <a:pt x="194" y="162"/>
                        <a:pt x="195" y="163"/>
                      </a:cubicBezTo>
                      <a:cubicBezTo>
                        <a:pt x="195" y="169"/>
                        <a:pt x="196" y="175"/>
                        <a:pt x="196" y="182"/>
                      </a:cubicBezTo>
                      <a:cubicBezTo>
                        <a:pt x="196" y="187"/>
                        <a:pt x="196" y="193"/>
                        <a:pt x="196" y="198"/>
                      </a:cubicBezTo>
                      <a:cubicBezTo>
                        <a:pt x="196" y="204"/>
                        <a:pt x="194" y="209"/>
                        <a:pt x="196" y="215"/>
                      </a:cubicBezTo>
                      <a:cubicBezTo>
                        <a:pt x="197" y="221"/>
                        <a:pt x="196" y="228"/>
                        <a:pt x="196" y="235"/>
                      </a:cubicBezTo>
                      <a:cubicBezTo>
                        <a:pt x="196" y="240"/>
                        <a:pt x="194" y="244"/>
                        <a:pt x="196" y="248"/>
                      </a:cubicBezTo>
                      <a:cubicBezTo>
                        <a:pt x="198" y="255"/>
                        <a:pt x="197" y="262"/>
                        <a:pt x="197" y="269"/>
                      </a:cubicBezTo>
                      <a:cubicBezTo>
                        <a:pt x="198" y="279"/>
                        <a:pt x="197" y="288"/>
                        <a:pt x="196" y="298"/>
                      </a:cubicBezTo>
                      <a:cubicBezTo>
                        <a:pt x="196" y="312"/>
                        <a:pt x="195" y="325"/>
                        <a:pt x="195" y="339"/>
                      </a:cubicBezTo>
                      <a:cubicBezTo>
                        <a:pt x="195" y="344"/>
                        <a:pt x="195" y="349"/>
                        <a:pt x="195" y="355"/>
                      </a:cubicBezTo>
                      <a:cubicBezTo>
                        <a:pt x="197" y="355"/>
                        <a:pt x="199" y="355"/>
                        <a:pt x="200" y="355"/>
                      </a:cubicBezTo>
                      <a:cubicBezTo>
                        <a:pt x="206" y="355"/>
                        <a:pt x="212" y="354"/>
                        <a:pt x="218" y="355"/>
                      </a:cubicBezTo>
                      <a:cubicBezTo>
                        <a:pt x="227" y="357"/>
                        <a:pt x="235" y="357"/>
                        <a:pt x="244" y="356"/>
                      </a:cubicBezTo>
                      <a:cubicBezTo>
                        <a:pt x="258" y="356"/>
                        <a:pt x="272" y="356"/>
                        <a:pt x="286" y="355"/>
                      </a:cubicBezTo>
                      <a:cubicBezTo>
                        <a:pt x="295" y="355"/>
                        <a:pt x="304" y="357"/>
                        <a:pt x="314" y="355"/>
                      </a:cubicBezTo>
                      <a:cubicBezTo>
                        <a:pt x="318" y="355"/>
                        <a:pt x="322" y="355"/>
                        <a:pt x="326" y="356"/>
                      </a:cubicBezTo>
                      <a:cubicBezTo>
                        <a:pt x="330" y="356"/>
                        <a:pt x="330" y="355"/>
                        <a:pt x="330" y="351"/>
                      </a:cubicBezTo>
                      <a:cubicBezTo>
                        <a:pt x="330" y="349"/>
                        <a:pt x="330" y="346"/>
                        <a:pt x="330" y="344"/>
                      </a:cubicBezTo>
                      <a:cubicBezTo>
                        <a:pt x="329" y="336"/>
                        <a:pt x="334" y="327"/>
                        <a:pt x="329" y="319"/>
                      </a:cubicBezTo>
                      <a:cubicBezTo>
                        <a:pt x="329" y="319"/>
                        <a:pt x="329" y="318"/>
                        <a:pt x="329" y="318"/>
                      </a:cubicBezTo>
                      <a:cubicBezTo>
                        <a:pt x="329" y="310"/>
                        <a:pt x="329" y="302"/>
                        <a:pt x="329" y="294"/>
                      </a:cubicBezTo>
                      <a:cubicBezTo>
                        <a:pt x="329" y="288"/>
                        <a:pt x="329" y="282"/>
                        <a:pt x="329" y="276"/>
                      </a:cubicBezTo>
                      <a:cubicBezTo>
                        <a:pt x="328" y="263"/>
                        <a:pt x="328" y="250"/>
                        <a:pt x="328" y="236"/>
                      </a:cubicBezTo>
                      <a:cubicBezTo>
                        <a:pt x="328" y="224"/>
                        <a:pt x="327" y="212"/>
                        <a:pt x="327" y="199"/>
                      </a:cubicBezTo>
                      <a:cubicBezTo>
                        <a:pt x="326" y="176"/>
                        <a:pt x="327" y="153"/>
                        <a:pt x="326" y="130"/>
                      </a:cubicBezTo>
                      <a:cubicBezTo>
                        <a:pt x="326" y="120"/>
                        <a:pt x="325" y="110"/>
                        <a:pt x="326" y="100"/>
                      </a:cubicBezTo>
                      <a:cubicBezTo>
                        <a:pt x="326" y="90"/>
                        <a:pt x="325" y="79"/>
                        <a:pt x="325" y="69"/>
                      </a:cubicBezTo>
                      <a:cubicBezTo>
                        <a:pt x="326" y="59"/>
                        <a:pt x="326" y="49"/>
                        <a:pt x="325" y="39"/>
                      </a:cubicBezTo>
                      <a:cubicBezTo>
                        <a:pt x="325" y="34"/>
                        <a:pt x="325" y="28"/>
                        <a:pt x="323" y="23"/>
                      </a:cubicBezTo>
                      <a:cubicBezTo>
                        <a:pt x="322" y="23"/>
                        <a:pt x="321" y="23"/>
                        <a:pt x="320" y="23"/>
                      </a:cubicBezTo>
                      <a:cubicBezTo>
                        <a:pt x="310" y="23"/>
                        <a:pt x="301" y="23"/>
                        <a:pt x="291" y="23"/>
                      </a:cubicBezTo>
                      <a:cubicBezTo>
                        <a:pt x="286" y="23"/>
                        <a:pt x="280" y="23"/>
                        <a:pt x="274" y="23"/>
                      </a:cubicBezTo>
                      <a:cubicBezTo>
                        <a:pt x="264" y="23"/>
                        <a:pt x="253" y="23"/>
                        <a:pt x="243" y="22"/>
                      </a:cubicBezTo>
                      <a:cubicBezTo>
                        <a:pt x="233" y="22"/>
                        <a:pt x="222" y="22"/>
                        <a:pt x="211" y="23"/>
                      </a:cubicBezTo>
                      <a:cubicBezTo>
                        <a:pt x="205" y="23"/>
                        <a:pt x="198" y="24"/>
                        <a:pt x="191" y="24"/>
                      </a:cubicBezTo>
                      <a:cubicBezTo>
                        <a:pt x="191" y="26"/>
                        <a:pt x="190" y="27"/>
                        <a:pt x="191" y="28"/>
                      </a:cubicBezTo>
                      <a:cubicBezTo>
                        <a:pt x="191" y="38"/>
                        <a:pt x="193" y="48"/>
                        <a:pt x="192" y="58"/>
                      </a:cubicBezTo>
                      <a:cubicBezTo>
                        <a:pt x="191" y="65"/>
                        <a:pt x="192" y="71"/>
                        <a:pt x="192" y="78"/>
                      </a:cubicBezTo>
                      <a:cubicBezTo>
                        <a:pt x="191" y="85"/>
                        <a:pt x="190" y="91"/>
                        <a:pt x="192" y="98"/>
                      </a:cubicBezTo>
                      <a:cubicBezTo>
                        <a:pt x="193" y="100"/>
                        <a:pt x="192" y="104"/>
                        <a:pt x="193" y="106"/>
                      </a:cubicBezTo>
                      <a:cubicBezTo>
                        <a:pt x="194" y="109"/>
                        <a:pt x="195" y="113"/>
                        <a:pt x="193" y="116"/>
                      </a:cubicBezTo>
                      <a:cubicBezTo>
                        <a:pt x="191" y="120"/>
                        <a:pt x="194" y="123"/>
                        <a:pt x="194" y="127"/>
                      </a:cubicBezTo>
                      <a:cubicBezTo>
                        <a:pt x="193" y="132"/>
                        <a:pt x="193" y="137"/>
                        <a:pt x="193" y="142"/>
                      </a:cubicBezTo>
                      <a:cubicBezTo>
                        <a:pt x="193" y="143"/>
                        <a:pt x="193" y="144"/>
                        <a:pt x="194" y="144"/>
                      </a:cubicBezTo>
                      <a:cubicBezTo>
                        <a:pt x="196" y="149"/>
                        <a:pt x="196" y="154"/>
                        <a:pt x="192" y="159"/>
                      </a:cubicBezTo>
                      <a:close/>
                      <a:moveTo>
                        <a:pt x="152" y="355"/>
                      </a:moveTo>
                      <a:cubicBezTo>
                        <a:pt x="152" y="354"/>
                        <a:pt x="152" y="353"/>
                        <a:pt x="152" y="352"/>
                      </a:cubicBezTo>
                      <a:cubicBezTo>
                        <a:pt x="152" y="341"/>
                        <a:pt x="152" y="330"/>
                        <a:pt x="152" y="319"/>
                      </a:cubicBezTo>
                      <a:cubicBezTo>
                        <a:pt x="152" y="314"/>
                        <a:pt x="152" y="310"/>
                        <a:pt x="152" y="305"/>
                      </a:cubicBezTo>
                      <a:cubicBezTo>
                        <a:pt x="152" y="300"/>
                        <a:pt x="151" y="296"/>
                        <a:pt x="151" y="291"/>
                      </a:cubicBezTo>
                      <a:cubicBezTo>
                        <a:pt x="151" y="289"/>
                        <a:pt x="152" y="286"/>
                        <a:pt x="151" y="284"/>
                      </a:cubicBezTo>
                      <a:cubicBezTo>
                        <a:pt x="149" y="276"/>
                        <a:pt x="151" y="269"/>
                        <a:pt x="151" y="261"/>
                      </a:cubicBezTo>
                      <a:cubicBezTo>
                        <a:pt x="150" y="242"/>
                        <a:pt x="151" y="224"/>
                        <a:pt x="150" y="206"/>
                      </a:cubicBezTo>
                      <a:cubicBezTo>
                        <a:pt x="150" y="202"/>
                        <a:pt x="151" y="197"/>
                        <a:pt x="151" y="193"/>
                      </a:cubicBezTo>
                      <a:cubicBezTo>
                        <a:pt x="150" y="187"/>
                        <a:pt x="150" y="180"/>
                        <a:pt x="150" y="173"/>
                      </a:cubicBezTo>
                      <a:cubicBezTo>
                        <a:pt x="149" y="169"/>
                        <a:pt x="150" y="165"/>
                        <a:pt x="150" y="160"/>
                      </a:cubicBezTo>
                      <a:cubicBezTo>
                        <a:pt x="150" y="156"/>
                        <a:pt x="149" y="151"/>
                        <a:pt x="149" y="146"/>
                      </a:cubicBezTo>
                      <a:cubicBezTo>
                        <a:pt x="149" y="143"/>
                        <a:pt x="150" y="139"/>
                        <a:pt x="150" y="136"/>
                      </a:cubicBezTo>
                      <a:cubicBezTo>
                        <a:pt x="149" y="128"/>
                        <a:pt x="149" y="120"/>
                        <a:pt x="149" y="112"/>
                      </a:cubicBezTo>
                      <a:cubicBezTo>
                        <a:pt x="149" y="105"/>
                        <a:pt x="149" y="98"/>
                        <a:pt x="149" y="91"/>
                      </a:cubicBezTo>
                      <a:cubicBezTo>
                        <a:pt x="149" y="85"/>
                        <a:pt x="148" y="78"/>
                        <a:pt x="148" y="71"/>
                      </a:cubicBezTo>
                      <a:cubicBezTo>
                        <a:pt x="147" y="62"/>
                        <a:pt x="148" y="53"/>
                        <a:pt x="148" y="44"/>
                      </a:cubicBezTo>
                      <a:cubicBezTo>
                        <a:pt x="148" y="43"/>
                        <a:pt x="148" y="41"/>
                        <a:pt x="147" y="40"/>
                      </a:cubicBezTo>
                      <a:cubicBezTo>
                        <a:pt x="147" y="37"/>
                        <a:pt x="147" y="34"/>
                        <a:pt x="147" y="30"/>
                      </a:cubicBezTo>
                      <a:cubicBezTo>
                        <a:pt x="147" y="26"/>
                        <a:pt x="145" y="23"/>
                        <a:pt x="141" y="23"/>
                      </a:cubicBezTo>
                      <a:cubicBezTo>
                        <a:pt x="138" y="23"/>
                        <a:pt x="136" y="23"/>
                        <a:pt x="134" y="23"/>
                      </a:cubicBezTo>
                      <a:cubicBezTo>
                        <a:pt x="122" y="23"/>
                        <a:pt x="111" y="23"/>
                        <a:pt x="99" y="22"/>
                      </a:cubicBezTo>
                      <a:cubicBezTo>
                        <a:pt x="91" y="22"/>
                        <a:pt x="83" y="22"/>
                        <a:pt x="76" y="22"/>
                      </a:cubicBezTo>
                      <a:cubicBezTo>
                        <a:pt x="71" y="22"/>
                        <a:pt x="66" y="23"/>
                        <a:pt x="62" y="23"/>
                      </a:cubicBezTo>
                      <a:cubicBezTo>
                        <a:pt x="57" y="23"/>
                        <a:pt x="52" y="23"/>
                        <a:pt x="47" y="22"/>
                      </a:cubicBezTo>
                      <a:cubicBezTo>
                        <a:pt x="44" y="22"/>
                        <a:pt x="41" y="20"/>
                        <a:pt x="38" y="20"/>
                      </a:cubicBezTo>
                      <a:cubicBezTo>
                        <a:pt x="31" y="20"/>
                        <a:pt x="23" y="20"/>
                        <a:pt x="16" y="21"/>
                      </a:cubicBezTo>
                      <a:cubicBezTo>
                        <a:pt x="16" y="22"/>
                        <a:pt x="15" y="24"/>
                        <a:pt x="15" y="25"/>
                      </a:cubicBezTo>
                      <a:cubicBezTo>
                        <a:pt x="16" y="39"/>
                        <a:pt x="16" y="53"/>
                        <a:pt x="17" y="67"/>
                      </a:cubicBezTo>
                      <a:cubicBezTo>
                        <a:pt x="17" y="71"/>
                        <a:pt x="17" y="75"/>
                        <a:pt x="17" y="80"/>
                      </a:cubicBezTo>
                      <a:cubicBezTo>
                        <a:pt x="17" y="90"/>
                        <a:pt x="18" y="101"/>
                        <a:pt x="18" y="112"/>
                      </a:cubicBezTo>
                      <a:cubicBezTo>
                        <a:pt x="18" y="128"/>
                        <a:pt x="18" y="144"/>
                        <a:pt x="18" y="161"/>
                      </a:cubicBezTo>
                      <a:cubicBezTo>
                        <a:pt x="18" y="169"/>
                        <a:pt x="20" y="177"/>
                        <a:pt x="20" y="185"/>
                      </a:cubicBezTo>
                      <a:cubicBezTo>
                        <a:pt x="20" y="196"/>
                        <a:pt x="20" y="206"/>
                        <a:pt x="20" y="216"/>
                      </a:cubicBezTo>
                      <a:cubicBezTo>
                        <a:pt x="20" y="230"/>
                        <a:pt x="21" y="244"/>
                        <a:pt x="20" y="257"/>
                      </a:cubicBezTo>
                      <a:cubicBezTo>
                        <a:pt x="19" y="266"/>
                        <a:pt x="20" y="275"/>
                        <a:pt x="22" y="283"/>
                      </a:cubicBezTo>
                      <a:cubicBezTo>
                        <a:pt x="22" y="284"/>
                        <a:pt x="23" y="286"/>
                        <a:pt x="23" y="287"/>
                      </a:cubicBezTo>
                      <a:cubicBezTo>
                        <a:pt x="23" y="301"/>
                        <a:pt x="23" y="316"/>
                        <a:pt x="24" y="330"/>
                      </a:cubicBezTo>
                      <a:cubicBezTo>
                        <a:pt x="24" y="337"/>
                        <a:pt x="25" y="343"/>
                        <a:pt x="23" y="350"/>
                      </a:cubicBezTo>
                      <a:cubicBezTo>
                        <a:pt x="23" y="351"/>
                        <a:pt x="24" y="353"/>
                        <a:pt x="25" y="354"/>
                      </a:cubicBezTo>
                      <a:cubicBezTo>
                        <a:pt x="28" y="354"/>
                        <a:pt x="32" y="354"/>
                        <a:pt x="35" y="354"/>
                      </a:cubicBezTo>
                      <a:cubicBezTo>
                        <a:pt x="49" y="354"/>
                        <a:pt x="63" y="355"/>
                        <a:pt x="77" y="355"/>
                      </a:cubicBezTo>
                      <a:cubicBezTo>
                        <a:pt x="83" y="355"/>
                        <a:pt x="89" y="355"/>
                        <a:pt x="96" y="355"/>
                      </a:cubicBezTo>
                      <a:cubicBezTo>
                        <a:pt x="106" y="355"/>
                        <a:pt x="117" y="356"/>
                        <a:pt x="128" y="356"/>
                      </a:cubicBezTo>
                      <a:cubicBezTo>
                        <a:pt x="130" y="356"/>
                        <a:pt x="132" y="355"/>
                        <a:pt x="134" y="355"/>
                      </a:cubicBezTo>
                      <a:cubicBezTo>
                        <a:pt x="140" y="355"/>
                        <a:pt x="146" y="355"/>
                        <a:pt x="152" y="355"/>
                      </a:cubicBezTo>
                      <a:close/>
                      <a:moveTo>
                        <a:pt x="181" y="356"/>
                      </a:moveTo>
                      <a:cubicBezTo>
                        <a:pt x="181" y="354"/>
                        <a:pt x="181" y="353"/>
                        <a:pt x="181" y="352"/>
                      </a:cubicBezTo>
                      <a:cubicBezTo>
                        <a:pt x="181" y="336"/>
                        <a:pt x="182" y="320"/>
                        <a:pt x="183" y="304"/>
                      </a:cubicBezTo>
                      <a:cubicBezTo>
                        <a:pt x="184" y="297"/>
                        <a:pt x="185" y="290"/>
                        <a:pt x="185" y="283"/>
                      </a:cubicBezTo>
                      <a:cubicBezTo>
                        <a:pt x="185" y="275"/>
                        <a:pt x="184" y="266"/>
                        <a:pt x="184" y="257"/>
                      </a:cubicBezTo>
                      <a:cubicBezTo>
                        <a:pt x="184" y="246"/>
                        <a:pt x="184" y="234"/>
                        <a:pt x="184" y="223"/>
                      </a:cubicBezTo>
                      <a:cubicBezTo>
                        <a:pt x="184" y="217"/>
                        <a:pt x="183" y="211"/>
                        <a:pt x="184" y="206"/>
                      </a:cubicBezTo>
                      <a:cubicBezTo>
                        <a:pt x="185" y="201"/>
                        <a:pt x="184" y="197"/>
                        <a:pt x="184" y="193"/>
                      </a:cubicBezTo>
                      <a:cubicBezTo>
                        <a:pt x="184" y="190"/>
                        <a:pt x="183" y="188"/>
                        <a:pt x="183" y="186"/>
                      </a:cubicBezTo>
                      <a:cubicBezTo>
                        <a:pt x="183" y="181"/>
                        <a:pt x="184" y="176"/>
                        <a:pt x="184" y="171"/>
                      </a:cubicBezTo>
                      <a:cubicBezTo>
                        <a:pt x="183" y="161"/>
                        <a:pt x="183" y="152"/>
                        <a:pt x="183" y="142"/>
                      </a:cubicBezTo>
                      <a:cubicBezTo>
                        <a:pt x="183" y="138"/>
                        <a:pt x="183" y="134"/>
                        <a:pt x="183" y="130"/>
                      </a:cubicBezTo>
                      <a:cubicBezTo>
                        <a:pt x="183" y="122"/>
                        <a:pt x="179" y="114"/>
                        <a:pt x="183" y="107"/>
                      </a:cubicBezTo>
                      <a:cubicBezTo>
                        <a:pt x="183" y="106"/>
                        <a:pt x="183" y="106"/>
                        <a:pt x="183" y="105"/>
                      </a:cubicBezTo>
                      <a:cubicBezTo>
                        <a:pt x="180" y="90"/>
                        <a:pt x="181" y="74"/>
                        <a:pt x="181" y="59"/>
                      </a:cubicBezTo>
                      <a:cubicBezTo>
                        <a:pt x="181" y="49"/>
                        <a:pt x="179" y="39"/>
                        <a:pt x="182" y="30"/>
                      </a:cubicBezTo>
                      <a:cubicBezTo>
                        <a:pt x="182" y="29"/>
                        <a:pt x="181" y="29"/>
                        <a:pt x="181" y="28"/>
                      </a:cubicBezTo>
                      <a:cubicBezTo>
                        <a:pt x="181" y="24"/>
                        <a:pt x="180" y="23"/>
                        <a:pt x="175" y="23"/>
                      </a:cubicBezTo>
                      <a:cubicBezTo>
                        <a:pt x="170" y="24"/>
                        <a:pt x="165" y="24"/>
                        <a:pt x="161" y="24"/>
                      </a:cubicBezTo>
                      <a:cubicBezTo>
                        <a:pt x="157" y="24"/>
                        <a:pt x="155" y="25"/>
                        <a:pt x="156" y="29"/>
                      </a:cubicBezTo>
                      <a:cubicBezTo>
                        <a:pt x="156" y="31"/>
                        <a:pt x="157" y="33"/>
                        <a:pt x="157" y="35"/>
                      </a:cubicBezTo>
                      <a:cubicBezTo>
                        <a:pt x="155" y="42"/>
                        <a:pt x="158" y="49"/>
                        <a:pt x="157" y="56"/>
                      </a:cubicBezTo>
                      <a:cubicBezTo>
                        <a:pt x="156" y="63"/>
                        <a:pt x="158" y="71"/>
                        <a:pt x="158" y="78"/>
                      </a:cubicBezTo>
                      <a:cubicBezTo>
                        <a:pt x="158" y="84"/>
                        <a:pt x="157" y="90"/>
                        <a:pt x="160" y="96"/>
                      </a:cubicBezTo>
                      <a:cubicBezTo>
                        <a:pt x="161" y="98"/>
                        <a:pt x="160" y="101"/>
                        <a:pt x="160" y="103"/>
                      </a:cubicBezTo>
                      <a:cubicBezTo>
                        <a:pt x="159" y="106"/>
                        <a:pt x="158" y="108"/>
                        <a:pt x="159" y="110"/>
                      </a:cubicBezTo>
                      <a:cubicBezTo>
                        <a:pt x="160" y="113"/>
                        <a:pt x="159" y="116"/>
                        <a:pt x="159" y="118"/>
                      </a:cubicBezTo>
                      <a:cubicBezTo>
                        <a:pt x="159" y="125"/>
                        <a:pt x="158" y="131"/>
                        <a:pt x="159" y="138"/>
                      </a:cubicBezTo>
                      <a:cubicBezTo>
                        <a:pt x="160" y="142"/>
                        <a:pt x="159" y="147"/>
                        <a:pt x="161" y="152"/>
                      </a:cubicBezTo>
                      <a:cubicBezTo>
                        <a:pt x="161" y="153"/>
                        <a:pt x="160" y="153"/>
                        <a:pt x="160" y="154"/>
                      </a:cubicBezTo>
                      <a:cubicBezTo>
                        <a:pt x="159" y="157"/>
                        <a:pt x="159" y="160"/>
                        <a:pt x="161" y="163"/>
                      </a:cubicBezTo>
                      <a:cubicBezTo>
                        <a:pt x="161" y="164"/>
                        <a:pt x="162" y="165"/>
                        <a:pt x="162" y="166"/>
                      </a:cubicBezTo>
                      <a:cubicBezTo>
                        <a:pt x="162" y="174"/>
                        <a:pt x="162" y="182"/>
                        <a:pt x="162" y="189"/>
                      </a:cubicBezTo>
                      <a:cubicBezTo>
                        <a:pt x="162" y="198"/>
                        <a:pt x="162" y="206"/>
                        <a:pt x="162" y="214"/>
                      </a:cubicBezTo>
                      <a:cubicBezTo>
                        <a:pt x="163" y="227"/>
                        <a:pt x="161" y="239"/>
                        <a:pt x="163" y="251"/>
                      </a:cubicBezTo>
                      <a:cubicBezTo>
                        <a:pt x="164" y="258"/>
                        <a:pt x="163" y="265"/>
                        <a:pt x="163" y="272"/>
                      </a:cubicBezTo>
                      <a:cubicBezTo>
                        <a:pt x="164" y="283"/>
                        <a:pt x="164" y="294"/>
                        <a:pt x="164" y="305"/>
                      </a:cubicBezTo>
                      <a:cubicBezTo>
                        <a:pt x="165" y="316"/>
                        <a:pt x="165" y="326"/>
                        <a:pt x="165" y="336"/>
                      </a:cubicBezTo>
                      <a:cubicBezTo>
                        <a:pt x="166" y="341"/>
                        <a:pt x="166" y="345"/>
                        <a:pt x="166" y="350"/>
                      </a:cubicBezTo>
                      <a:cubicBezTo>
                        <a:pt x="166" y="351"/>
                        <a:pt x="167" y="354"/>
                        <a:pt x="169" y="354"/>
                      </a:cubicBezTo>
                      <a:cubicBezTo>
                        <a:pt x="172" y="355"/>
                        <a:pt x="176" y="355"/>
                        <a:pt x="181" y="356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626" name="Freeform 21"/>
                <p:cNvSpPr>
                  <a:spLocks noEditPoints="1"/>
                </p:cNvSpPr>
                <p:nvPr/>
              </p:nvSpPr>
              <p:spPr bwMode="auto">
                <a:xfrm>
                  <a:off x="830263" y="3911601"/>
                  <a:ext cx="935038" cy="923925"/>
                </a:xfrm>
                <a:custGeom>
                  <a:avLst/>
                  <a:gdLst>
                    <a:gd name="T0" fmla="*/ 289 w 320"/>
                    <a:gd name="T1" fmla="*/ 311 h 316"/>
                    <a:gd name="T2" fmla="*/ 227 w 320"/>
                    <a:gd name="T3" fmla="*/ 312 h 316"/>
                    <a:gd name="T4" fmla="*/ 186 w 320"/>
                    <a:gd name="T5" fmla="*/ 313 h 316"/>
                    <a:gd name="T6" fmla="*/ 159 w 320"/>
                    <a:gd name="T7" fmla="*/ 313 h 316"/>
                    <a:gd name="T8" fmla="*/ 89 w 320"/>
                    <a:gd name="T9" fmla="*/ 314 h 316"/>
                    <a:gd name="T10" fmla="*/ 18 w 320"/>
                    <a:gd name="T11" fmla="*/ 312 h 316"/>
                    <a:gd name="T12" fmla="*/ 8 w 320"/>
                    <a:gd name="T13" fmla="*/ 264 h 316"/>
                    <a:gd name="T14" fmla="*/ 6 w 320"/>
                    <a:gd name="T15" fmla="*/ 192 h 316"/>
                    <a:gd name="T16" fmla="*/ 4 w 320"/>
                    <a:gd name="T17" fmla="*/ 95 h 316"/>
                    <a:gd name="T18" fmla="*/ 3 w 320"/>
                    <a:gd name="T19" fmla="*/ 7 h 316"/>
                    <a:gd name="T20" fmla="*/ 22 w 320"/>
                    <a:gd name="T21" fmla="*/ 12 h 316"/>
                    <a:gd name="T22" fmla="*/ 83 w 320"/>
                    <a:gd name="T23" fmla="*/ 10 h 316"/>
                    <a:gd name="T24" fmla="*/ 129 w 320"/>
                    <a:gd name="T25" fmla="*/ 8 h 316"/>
                    <a:gd name="T26" fmla="*/ 176 w 320"/>
                    <a:gd name="T27" fmla="*/ 6 h 316"/>
                    <a:gd name="T28" fmla="*/ 235 w 320"/>
                    <a:gd name="T29" fmla="*/ 7 h 316"/>
                    <a:gd name="T30" fmla="*/ 302 w 320"/>
                    <a:gd name="T31" fmla="*/ 8 h 316"/>
                    <a:gd name="T32" fmla="*/ 317 w 320"/>
                    <a:gd name="T33" fmla="*/ 28 h 316"/>
                    <a:gd name="T34" fmla="*/ 319 w 320"/>
                    <a:gd name="T35" fmla="*/ 124 h 316"/>
                    <a:gd name="T36" fmla="*/ 317 w 320"/>
                    <a:gd name="T37" fmla="*/ 185 h 316"/>
                    <a:gd name="T38" fmla="*/ 320 w 320"/>
                    <a:gd name="T39" fmla="*/ 281 h 316"/>
                    <a:gd name="T40" fmla="*/ 305 w 320"/>
                    <a:gd name="T41" fmla="*/ 309 h 316"/>
                    <a:gd name="T42" fmla="*/ 302 w 320"/>
                    <a:gd name="T43" fmla="*/ 21 h 316"/>
                    <a:gd name="T44" fmla="*/ 231 w 320"/>
                    <a:gd name="T45" fmla="*/ 20 h 316"/>
                    <a:gd name="T46" fmla="*/ 176 w 320"/>
                    <a:gd name="T47" fmla="*/ 26 h 316"/>
                    <a:gd name="T48" fmla="*/ 180 w 320"/>
                    <a:gd name="T49" fmla="*/ 74 h 316"/>
                    <a:gd name="T50" fmla="*/ 183 w 320"/>
                    <a:gd name="T51" fmla="*/ 154 h 316"/>
                    <a:gd name="T52" fmla="*/ 186 w 320"/>
                    <a:gd name="T53" fmla="*/ 253 h 316"/>
                    <a:gd name="T54" fmla="*/ 186 w 320"/>
                    <a:gd name="T55" fmla="*/ 297 h 316"/>
                    <a:gd name="T56" fmla="*/ 254 w 320"/>
                    <a:gd name="T57" fmla="*/ 297 h 316"/>
                    <a:gd name="T58" fmla="*/ 308 w 320"/>
                    <a:gd name="T59" fmla="*/ 296 h 316"/>
                    <a:gd name="T60" fmla="*/ 307 w 320"/>
                    <a:gd name="T61" fmla="*/ 236 h 316"/>
                    <a:gd name="T62" fmla="*/ 308 w 320"/>
                    <a:gd name="T63" fmla="*/ 177 h 316"/>
                    <a:gd name="T64" fmla="*/ 309 w 320"/>
                    <a:gd name="T65" fmla="*/ 111 h 316"/>
                    <a:gd name="T66" fmla="*/ 308 w 320"/>
                    <a:gd name="T67" fmla="*/ 26 h 316"/>
                    <a:gd name="T68" fmla="*/ 11 w 320"/>
                    <a:gd name="T69" fmla="*/ 31 h 316"/>
                    <a:gd name="T70" fmla="*/ 14 w 320"/>
                    <a:gd name="T71" fmla="*/ 126 h 316"/>
                    <a:gd name="T72" fmla="*/ 16 w 320"/>
                    <a:gd name="T73" fmla="*/ 238 h 316"/>
                    <a:gd name="T74" fmla="*/ 29 w 320"/>
                    <a:gd name="T75" fmla="*/ 298 h 316"/>
                    <a:gd name="T76" fmla="*/ 90 w 320"/>
                    <a:gd name="T77" fmla="*/ 300 h 316"/>
                    <a:gd name="T78" fmla="*/ 138 w 320"/>
                    <a:gd name="T79" fmla="*/ 291 h 316"/>
                    <a:gd name="T80" fmla="*/ 133 w 320"/>
                    <a:gd name="T81" fmla="*/ 195 h 316"/>
                    <a:gd name="T82" fmla="*/ 132 w 320"/>
                    <a:gd name="T83" fmla="*/ 114 h 316"/>
                    <a:gd name="T84" fmla="*/ 133 w 320"/>
                    <a:gd name="T85" fmla="*/ 35 h 316"/>
                    <a:gd name="T86" fmla="*/ 86 w 320"/>
                    <a:gd name="T87" fmla="*/ 24 h 316"/>
                    <a:gd name="T88" fmla="*/ 12 w 320"/>
                    <a:gd name="T89" fmla="*/ 25 h 316"/>
                    <a:gd name="T90" fmla="*/ 144 w 320"/>
                    <a:gd name="T91" fmla="*/ 50 h 316"/>
                    <a:gd name="T92" fmla="*/ 143 w 320"/>
                    <a:gd name="T93" fmla="*/ 84 h 316"/>
                    <a:gd name="T94" fmla="*/ 143 w 320"/>
                    <a:gd name="T95" fmla="*/ 117 h 316"/>
                    <a:gd name="T96" fmla="*/ 144 w 320"/>
                    <a:gd name="T97" fmla="*/ 152 h 316"/>
                    <a:gd name="T98" fmla="*/ 150 w 320"/>
                    <a:gd name="T99" fmla="*/ 250 h 316"/>
                    <a:gd name="T100" fmla="*/ 171 w 320"/>
                    <a:gd name="T101" fmla="*/ 298 h 316"/>
                    <a:gd name="T102" fmla="*/ 173 w 320"/>
                    <a:gd name="T103" fmla="*/ 252 h 316"/>
                    <a:gd name="T104" fmla="*/ 170 w 320"/>
                    <a:gd name="T105" fmla="*/ 171 h 316"/>
                    <a:gd name="T106" fmla="*/ 168 w 320"/>
                    <a:gd name="T107" fmla="*/ 106 h 316"/>
                    <a:gd name="T108" fmla="*/ 168 w 320"/>
                    <a:gd name="T109" fmla="*/ 49 h 316"/>
                    <a:gd name="T110" fmla="*/ 146 w 320"/>
                    <a:gd name="T111" fmla="*/ 22 h 3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320" h="316">
                      <a:moveTo>
                        <a:pt x="300" y="307"/>
                      </a:moveTo>
                      <a:cubicBezTo>
                        <a:pt x="300" y="308"/>
                        <a:pt x="299" y="310"/>
                        <a:pt x="299" y="310"/>
                      </a:cubicBezTo>
                      <a:cubicBezTo>
                        <a:pt x="295" y="310"/>
                        <a:pt x="292" y="311"/>
                        <a:pt x="289" y="311"/>
                      </a:cubicBezTo>
                      <a:cubicBezTo>
                        <a:pt x="278" y="312"/>
                        <a:pt x="267" y="312"/>
                        <a:pt x="256" y="311"/>
                      </a:cubicBezTo>
                      <a:cubicBezTo>
                        <a:pt x="251" y="311"/>
                        <a:pt x="246" y="312"/>
                        <a:pt x="242" y="312"/>
                      </a:cubicBezTo>
                      <a:cubicBezTo>
                        <a:pt x="237" y="311"/>
                        <a:pt x="232" y="312"/>
                        <a:pt x="227" y="312"/>
                      </a:cubicBezTo>
                      <a:cubicBezTo>
                        <a:pt x="223" y="313"/>
                        <a:pt x="218" y="312"/>
                        <a:pt x="213" y="312"/>
                      </a:cubicBezTo>
                      <a:cubicBezTo>
                        <a:pt x="207" y="312"/>
                        <a:pt x="200" y="312"/>
                        <a:pt x="194" y="312"/>
                      </a:cubicBezTo>
                      <a:cubicBezTo>
                        <a:pt x="191" y="313"/>
                        <a:pt x="188" y="313"/>
                        <a:pt x="186" y="313"/>
                      </a:cubicBezTo>
                      <a:cubicBezTo>
                        <a:pt x="182" y="312"/>
                        <a:pt x="180" y="316"/>
                        <a:pt x="177" y="315"/>
                      </a:cubicBezTo>
                      <a:cubicBezTo>
                        <a:pt x="174" y="315"/>
                        <a:pt x="171" y="313"/>
                        <a:pt x="168" y="312"/>
                      </a:cubicBezTo>
                      <a:cubicBezTo>
                        <a:pt x="165" y="312"/>
                        <a:pt x="162" y="313"/>
                        <a:pt x="159" y="313"/>
                      </a:cubicBezTo>
                      <a:cubicBezTo>
                        <a:pt x="150" y="313"/>
                        <a:pt x="140" y="312"/>
                        <a:pt x="130" y="313"/>
                      </a:cubicBezTo>
                      <a:cubicBezTo>
                        <a:pt x="123" y="313"/>
                        <a:pt x="116" y="314"/>
                        <a:pt x="109" y="313"/>
                      </a:cubicBezTo>
                      <a:cubicBezTo>
                        <a:pt x="102" y="312"/>
                        <a:pt x="95" y="314"/>
                        <a:pt x="89" y="314"/>
                      </a:cubicBezTo>
                      <a:cubicBezTo>
                        <a:pt x="82" y="314"/>
                        <a:pt x="75" y="314"/>
                        <a:pt x="68" y="314"/>
                      </a:cubicBezTo>
                      <a:cubicBezTo>
                        <a:pt x="56" y="314"/>
                        <a:pt x="44" y="313"/>
                        <a:pt x="32" y="313"/>
                      </a:cubicBezTo>
                      <a:cubicBezTo>
                        <a:pt x="27" y="313"/>
                        <a:pt x="22" y="312"/>
                        <a:pt x="18" y="312"/>
                      </a:cubicBezTo>
                      <a:cubicBezTo>
                        <a:pt x="15" y="312"/>
                        <a:pt x="13" y="310"/>
                        <a:pt x="12" y="308"/>
                      </a:cubicBezTo>
                      <a:cubicBezTo>
                        <a:pt x="10" y="302"/>
                        <a:pt x="9" y="296"/>
                        <a:pt x="9" y="290"/>
                      </a:cubicBezTo>
                      <a:cubicBezTo>
                        <a:pt x="9" y="281"/>
                        <a:pt x="8" y="272"/>
                        <a:pt x="8" y="264"/>
                      </a:cubicBezTo>
                      <a:cubicBezTo>
                        <a:pt x="8" y="254"/>
                        <a:pt x="7" y="244"/>
                        <a:pt x="7" y="234"/>
                      </a:cubicBezTo>
                      <a:cubicBezTo>
                        <a:pt x="7" y="226"/>
                        <a:pt x="6" y="218"/>
                        <a:pt x="6" y="210"/>
                      </a:cubicBezTo>
                      <a:cubicBezTo>
                        <a:pt x="6" y="204"/>
                        <a:pt x="6" y="198"/>
                        <a:pt x="6" y="192"/>
                      </a:cubicBezTo>
                      <a:cubicBezTo>
                        <a:pt x="6" y="189"/>
                        <a:pt x="6" y="186"/>
                        <a:pt x="6" y="184"/>
                      </a:cubicBezTo>
                      <a:cubicBezTo>
                        <a:pt x="4" y="170"/>
                        <a:pt x="4" y="155"/>
                        <a:pt x="4" y="141"/>
                      </a:cubicBezTo>
                      <a:cubicBezTo>
                        <a:pt x="4" y="126"/>
                        <a:pt x="4" y="111"/>
                        <a:pt x="4" y="95"/>
                      </a:cubicBezTo>
                      <a:cubicBezTo>
                        <a:pt x="4" y="80"/>
                        <a:pt x="3" y="65"/>
                        <a:pt x="3" y="50"/>
                      </a:cubicBezTo>
                      <a:cubicBezTo>
                        <a:pt x="2" y="41"/>
                        <a:pt x="1" y="32"/>
                        <a:pt x="1" y="23"/>
                      </a:cubicBezTo>
                      <a:cubicBezTo>
                        <a:pt x="1" y="17"/>
                        <a:pt x="0" y="12"/>
                        <a:pt x="3" y="7"/>
                      </a:cubicBezTo>
                      <a:cubicBezTo>
                        <a:pt x="3" y="5"/>
                        <a:pt x="3" y="2"/>
                        <a:pt x="3" y="0"/>
                      </a:cubicBezTo>
                      <a:cubicBezTo>
                        <a:pt x="9" y="0"/>
                        <a:pt x="11" y="2"/>
                        <a:pt x="11" y="11"/>
                      </a:cubicBezTo>
                      <a:cubicBezTo>
                        <a:pt x="15" y="11"/>
                        <a:pt x="18" y="12"/>
                        <a:pt x="22" y="12"/>
                      </a:cubicBezTo>
                      <a:cubicBezTo>
                        <a:pt x="27" y="12"/>
                        <a:pt x="33" y="12"/>
                        <a:pt x="38" y="12"/>
                      </a:cubicBezTo>
                      <a:cubicBezTo>
                        <a:pt x="40" y="12"/>
                        <a:pt x="41" y="12"/>
                        <a:pt x="43" y="12"/>
                      </a:cubicBezTo>
                      <a:cubicBezTo>
                        <a:pt x="56" y="11"/>
                        <a:pt x="70" y="10"/>
                        <a:pt x="83" y="10"/>
                      </a:cubicBezTo>
                      <a:cubicBezTo>
                        <a:pt x="95" y="9"/>
                        <a:pt x="107" y="8"/>
                        <a:pt x="118" y="8"/>
                      </a:cubicBezTo>
                      <a:cubicBezTo>
                        <a:pt x="120" y="8"/>
                        <a:pt x="123" y="8"/>
                        <a:pt x="125" y="8"/>
                      </a:cubicBezTo>
                      <a:cubicBezTo>
                        <a:pt x="126" y="8"/>
                        <a:pt x="128" y="9"/>
                        <a:pt x="129" y="8"/>
                      </a:cubicBezTo>
                      <a:cubicBezTo>
                        <a:pt x="135" y="6"/>
                        <a:pt x="141" y="7"/>
                        <a:pt x="147" y="8"/>
                      </a:cubicBezTo>
                      <a:cubicBezTo>
                        <a:pt x="154" y="9"/>
                        <a:pt x="161" y="9"/>
                        <a:pt x="167" y="6"/>
                      </a:cubicBezTo>
                      <a:cubicBezTo>
                        <a:pt x="170" y="5"/>
                        <a:pt x="173" y="6"/>
                        <a:pt x="176" y="6"/>
                      </a:cubicBezTo>
                      <a:cubicBezTo>
                        <a:pt x="177" y="6"/>
                        <a:pt x="178" y="7"/>
                        <a:pt x="179" y="7"/>
                      </a:cubicBezTo>
                      <a:cubicBezTo>
                        <a:pt x="188" y="7"/>
                        <a:pt x="198" y="8"/>
                        <a:pt x="207" y="7"/>
                      </a:cubicBezTo>
                      <a:cubicBezTo>
                        <a:pt x="216" y="7"/>
                        <a:pt x="225" y="5"/>
                        <a:pt x="235" y="7"/>
                      </a:cubicBezTo>
                      <a:cubicBezTo>
                        <a:pt x="240" y="8"/>
                        <a:pt x="245" y="8"/>
                        <a:pt x="250" y="7"/>
                      </a:cubicBezTo>
                      <a:cubicBezTo>
                        <a:pt x="258" y="6"/>
                        <a:pt x="265" y="7"/>
                        <a:pt x="273" y="8"/>
                      </a:cubicBezTo>
                      <a:cubicBezTo>
                        <a:pt x="283" y="9"/>
                        <a:pt x="292" y="8"/>
                        <a:pt x="302" y="8"/>
                      </a:cubicBezTo>
                      <a:cubicBezTo>
                        <a:pt x="304" y="8"/>
                        <a:pt x="306" y="7"/>
                        <a:pt x="308" y="7"/>
                      </a:cubicBezTo>
                      <a:cubicBezTo>
                        <a:pt x="313" y="6"/>
                        <a:pt x="316" y="8"/>
                        <a:pt x="316" y="13"/>
                      </a:cubicBezTo>
                      <a:cubicBezTo>
                        <a:pt x="317" y="18"/>
                        <a:pt x="318" y="23"/>
                        <a:pt x="317" y="28"/>
                      </a:cubicBezTo>
                      <a:cubicBezTo>
                        <a:pt x="316" y="42"/>
                        <a:pt x="318" y="55"/>
                        <a:pt x="318" y="69"/>
                      </a:cubicBezTo>
                      <a:cubicBezTo>
                        <a:pt x="318" y="80"/>
                        <a:pt x="318" y="92"/>
                        <a:pt x="318" y="103"/>
                      </a:cubicBezTo>
                      <a:cubicBezTo>
                        <a:pt x="318" y="110"/>
                        <a:pt x="319" y="117"/>
                        <a:pt x="319" y="124"/>
                      </a:cubicBezTo>
                      <a:cubicBezTo>
                        <a:pt x="319" y="127"/>
                        <a:pt x="319" y="129"/>
                        <a:pt x="319" y="132"/>
                      </a:cubicBezTo>
                      <a:cubicBezTo>
                        <a:pt x="318" y="134"/>
                        <a:pt x="318" y="135"/>
                        <a:pt x="318" y="137"/>
                      </a:cubicBezTo>
                      <a:cubicBezTo>
                        <a:pt x="319" y="153"/>
                        <a:pt x="318" y="169"/>
                        <a:pt x="317" y="185"/>
                      </a:cubicBezTo>
                      <a:cubicBezTo>
                        <a:pt x="317" y="194"/>
                        <a:pt x="317" y="202"/>
                        <a:pt x="317" y="211"/>
                      </a:cubicBezTo>
                      <a:cubicBezTo>
                        <a:pt x="317" y="224"/>
                        <a:pt x="318" y="237"/>
                        <a:pt x="317" y="250"/>
                      </a:cubicBezTo>
                      <a:cubicBezTo>
                        <a:pt x="316" y="261"/>
                        <a:pt x="318" y="271"/>
                        <a:pt x="320" y="281"/>
                      </a:cubicBezTo>
                      <a:cubicBezTo>
                        <a:pt x="320" y="285"/>
                        <a:pt x="320" y="289"/>
                        <a:pt x="320" y="293"/>
                      </a:cubicBezTo>
                      <a:cubicBezTo>
                        <a:pt x="320" y="295"/>
                        <a:pt x="318" y="297"/>
                        <a:pt x="318" y="299"/>
                      </a:cubicBezTo>
                      <a:cubicBezTo>
                        <a:pt x="315" y="308"/>
                        <a:pt x="315" y="309"/>
                        <a:pt x="305" y="309"/>
                      </a:cubicBezTo>
                      <a:cubicBezTo>
                        <a:pt x="303" y="309"/>
                        <a:pt x="302" y="308"/>
                        <a:pt x="300" y="307"/>
                      </a:cubicBezTo>
                      <a:close/>
                      <a:moveTo>
                        <a:pt x="307" y="21"/>
                      </a:moveTo>
                      <a:cubicBezTo>
                        <a:pt x="305" y="21"/>
                        <a:pt x="303" y="21"/>
                        <a:pt x="302" y="21"/>
                      </a:cubicBezTo>
                      <a:cubicBezTo>
                        <a:pt x="296" y="21"/>
                        <a:pt x="290" y="20"/>
                        <a:pt x="285" y="21"/>
                      </a:cubicBezTo>
                      <a:cubicBezTo>
                        <a:pt x="274" y="22"/>
                        <a:pt x="263" y="20"/>
                        <a:pt x="251" y="20"/>
                      </a:cubicBezTo>
                      <a:cubicBezTo>
                        <a:pt x="245" y="21"/>
                        <a:pt x="238" y="19"/>
                        <a:pt x="231" y="20"/>
                      </a:cubicBezTo>
                      <a:cubicBezTo>
                        <a:pt x="222" y="21"/>
                        <a:pt x="213" y="21"/>
                        <a:pt x="205" y="21"/>
                      </a:cubicBezTo>
                      <a:cubicBezTo>
                        <a:pt x="197" y="21"/>
                        <a:pt x="189" y="21"/>
                        <a:pt x="181" y="21"/>
                      </a:cubicBezTo>
                      <a:cubicBezTo>
                        <a:pt x="177" y="21"/>
                        <a:pt x="176" y="22"/>
                        <a:pt x="176" y="26"/>
                      </a:cubicBezTo>
                      <a:cubicBezTo>
                        <a:pt x="177" y="28"/>
                        <a:pt x="176" y="30"/>
                        <a:pt x="177" y="31"/>
                      </a:cubicBezTo>
                      <a:cubicBezTo>
                        <a:pt x="180" y="36"/>
                        <a:pt x="180" y="42"/>
                        <a:pt x="180" y="48"/>
                      </a:cubicBezTo>
                      <a:cubicBezTo>
                        <a:pt x="180" y="57"/>
                        <a:pt x="179" y="66"/>
                        <a:pt x="180" y="74"/>
                      </a:cubicBezTo>
                      <a:cubicBezTo>
                        <a:pt x="180" y="78"/>
                        <a:pt x="179" y="82"/>
                        <a:pt x="179" y="86"/>
                      </a:cubicBezTo>
                      <a:cubicBezTo>
                        <a:pt x="179" y="93"/>
                        <a:pt x="179" y="100"/>
                        <a:pt x="180" y="107"/>
                      </a:cubicBezTo>
                      <a:cubicBezTo>
                        <a:pt x="181" y="123"/>
                        <a:pt x="182" y="138"/>
                        <a:pt x="183" y="154"/>
                      </a:cubicBezTo>
                      <a:cubicBezTo>
                        <a:pt x="183" y="167"/>
                        <a:pt x="183" y="179"/>
                        <a:pt x="183" y="192"/>
                      </a:cubicBezTo>
                      <a:cubicBezTo>
                        <a:pt x="184" y="200"/>
                        <a:pt x="183" y="208"/>
                        <a:pt x="184" y="216"/>
                      </a:cubicBezTo>
                      <a:cubicBezTo>
                        <a:pt x="184" y="228"/>
                        <a:pt x="185" y="240"/>
                        <a:pt x="186" y="253"/>
                      </a:cubicBezTo>
                      <a:cubicBezTo>
                        <a:pt x="186" y="258"/>
                        <a:pt x="185" y="264"/>
                        <a:pt x="185" y="270"/>
                      </a:cubicBezTo>
                      <a:cubicBezTo>
                        <a:pt x="185" y="278"/>
                        <a:pt x="185" y="287"/>
                        <a:pt x="185" y="295"/>
                      </a:cubicBezTo>
                      <a:cubicBezTo>
                        <a:pt x="185" y="296"/>
                        <a:pt x="186" y="297"/>
                        <a:pt x="186" y="297"/>
                      </a:cubicBezTo>
                      <a:cubicBezTo>
                        <a:pt x="197" y="297"/>
                        <a:pt x="208" y="297"/>
                        <a:pt x="218" y="297"/>
                      </a:cubicBezTo>
                      <a:cubicBezTo>
                        <a:pt x="222" y="298"/>
                        <a:pt x="226" y="298"/>
                        <a:pt x="230" y="298"/>
                      </a:cubicBezTo>
                      <a:cubicBezTo>
                        <a:pt x="238" y="298"/>
                        <a:pt x="246" y="297"/>
                        <a:pt x="254" y="297"/>
                      </a:cubicBezTo>
                      <a:cubicBezTo>
                        <a:pt x="262" y="297"/>
                        <a:pt x="270" y="298"/>
                        <a:pt x="277" y="298"/>
                      </a:cubicBezTo>
                      <a:cubicBezTo>
                        <a:pt x="287" y="297"/>
                        <a:pt x="296" y="297"/>
                        <a:pt x="306" y="296"/>
                      </a:cubicBezTo>
                      <a:cubicBezTo>
                        <a:pt x="306" y="296"/>
                        <a:pt x="307" y="296"/>
                        <a:pt x="308" y="296"/>
                      </a:cubicBezTo>
                      <a:cubicBezTo>
                        <a:pt x="310" y="290"/>
                        <a:pt x="310" y="290"/>
                        <a:pt x="307" y="286"/>
                      </a:cubicBezTo>
                      <a:cubicBezTo>
                        <a:pt x="305" y="280"/>
                        <a:pt x="306" y="274"/>
                        <a:pt x="306" y="268"/>
                      </a:cubicBezTo>
                      <a:cubicBezTo>
                        <a:pt x="306" y="258"/>
                        <a:pt x="306" y="247"/>
                        <a:pt x="307" y="236"/>
                      </a:cubicBezTo>
                      <a:cubicBezTo>
                        <a:pt x="308" y="230"/>
                        <a:pt x="305" y="223"/>
                        <a:pt x="308" y="217"/>
                      </a:cubicBezTo>
                      <a:cubicBezTo>
                        <a:pt x="309" y="214"/>
                        <a:pt x="307" y="211"/>
                        <a:pt x="307" y="208"/>
                      </a:cubicBezTo>
                      <a:cubicBezTo>
                        <a:pt x="309" y="198"/>
                        <a:pt x="307" y="187"/>
                        <a:pt x="308" y="177"/>
                      </a:cubicBezTo>
                      <a:cubicBezTo>
                        <a:pt x="310" y="169"/>
                        <a:pt x="308" y="161"/>
                        <a:pt x="308" y="153"/>
                      </a:cubicBezTo>
                      <a:cubicBezTo>
                        <a:pt x="308" y="147"/>
                        <a:pt x="309" y="140"/>
                        <a:pt x="309" y="134"/>
                      </a:cubicBezTo>
                      <a:cubicBezTo>
                        <a:pt x="309" y="126"/>
                        <a:pt x="309" y="119"/>
                        <a:pt x="309" y="111"/>
                      </a:cubicBezTo>
                      <a:cubicBezTo>
                        <a:pt x="309" y="100"/>
                        <a:pt x="309" y="89"/>
                        <a:pt x="309" y="79"/>
                      </a:cubicBezTo>
                      <a:cubicBezTo>
                        <a:pt x="309" y="70"/>
                        <a:pt x="308" y="61"/>
                        <a:pt x="308" y="51"/>
                      </a:cubicBezTo>
                      <a:cubicBezTo>
                        <a:pt x="308" y="43"/>
                        <a:pt x="308" y="35"/>
                        <a:pt x="308" y="26"/>
                      </a:cubicBezTo>
                      <a:cubicBezTo>
                        <a:pt x="308" y="24"/>
                        <a:pt x="308" y="23"/>
                        <a:pt x="307" y="21"/>
                      </a:cubicBezTo>
                      <a:close/>
                      <a:moveTo>
                        <a:pt x="12" y="25"/>
                      </a:moveTo>
                      <a:cubicBezTo>
                        <a:pt x="11" y="28"/>
                        <a:pt x="11" y="30"/>
                        <a:pt x="11" y="31"/>
                      </a:cubicBezTo>
                      <a:cubicBezTo>
                        <a:pt x="11" y="34"/>
                        <a:pt x="12" y="36"/>
                        <a:pt x="12" y="39"/>
                      </a:cubicBezTo>
                      <a:cubicBezTo>
                        <a:pt x="13" y="50"/>
                        <a:pt x="13" y="62"/>
                        <a:pt x="14" y="73"/>
                      </a:cubicBezTo>
                      <a:cubicBezTo>
                        <a:pt x="14" y="91"/>
                        <a:pt x="14" y="109"/>
                        <a:pt x="14" y="126"/>
                      </a:cubicBezTo>
                      <a:cubicBezTo>
                        <a:pt x="14" y="143"/>
                        <a:pt x="15" y="160"/>
                        <a:pt x="15" y="177"/>
                      </a:cubicBezTo>
                      <a:cubicBezTo>
                        <a:pt x="15" y="190"/>
                        <a:pt x="17" y="203"/>
                        <a:pt x="16" y="216"/>
                      </a:cubicBezTo>
                      <a:cubicBezTo>
                        <a:pt x="15" y="223"/>
                        <a:pt x="16" y="231"/>
                        <a:pt x="16" y="238"/>
                      </a:cubicBezTo>
                      <a:cubicBezTo>
                        <a:pt x="17" y="247"/>
                        <a:pt x="17" y="257"/>
                        <a:pt x="18" y="266"/>
                      </a:cubicBezTo>
                      <a:cubicBezTo>
                        <a:pt x="19" y="274"/>
                        <a:pt x="20" y="282"/>
                        <a:pt x="20" y="290"/>
                      </a:cubicBezTo>
                      <a:cubicBezTo>
                        <a:pt x="21" y="296"/>
                        <a:pt x="23" y="298"/>
                        <a:pt x="29" y="298"/>
                      </a:cubicBezTo>
                      <a:cubicBezTo>
                        <a:pt x="34" y="299"/>
                        <a:pt x="40" y="299"/>
                        <a:pt x="45" y="300"/>
                      </a:cubicBezTo>
                      <a:cubicBezTo>
                        <a:pt x="51" y="300"/>
                        <a:pt x="57" y="300"/>
                        <a:pt x="63" y="301"/>
                      </a:cubicBezTo>
                      <a:cubicBezTo>
                        <a:pt x="72" y="301"/>
                        <a:pt x="81" y="301"/>
                        <a:pt x="90" y="300"/>
                      </a:cubicBezTo>
                      <a:cubicBezTo>
                        <a:pt x="101" y="300"/>
                        <a:pt x="111" y="300"/>
                        <a:pt x="122" y="299"/>
                      </a:cubicBezTo>
                      <a:cubicBezTo>
                        <a:pt x="127" y="299"/>
                        <a:pt x="132" y="299"/>
                        <a:pt x="138" y="299"/>
                      </a:cubicBezTo>
                      <a:cubicBezTo>
                        <a:pt x="138" y="296"/>
                        <a:pt x="138" y="293"/>
                        <a:pt x="138" y="291"/>
                      </a:cubicBezTo>
                      <a:cubicBezTo>
                        <a:pt x="137" y="273"/>
                        <a:pt x="137" y="255"/>
                        <a:pt x="136" y="237"/>
                      </a:cubicBezTo>
                      <a:cubicBezTo>
                        <a:pt x="136" y="229"/>
                        <a:pt x="136" y="222"/>
                        <a:pt x="135" y="214"/>
                      </a:cubicBezTo>
                      <a:cubicBezTo>
                        <a:pt x="135" y="208"/>
                        <a:pt x="134" y="201"/>
                        <a:pt x="133" y="195"/>
                      </a:cubicBezTo>
                      <a:cubicBezTo>
                        <a:pt x="133" y="186"/>
                        <a:pt x="132" y="177"/>
                        <a:pt x="132" y="168"/>
                      </a:cubicBezTo>
                      <a:cubicBezTo>
                        <a:pt x="132" y="161"/>
                        <a:pt x="131" y="154"/>
                        <a:pt x="131" y="147"/>
                      </a:cubicBezTo>
                      <a:cubicBezTo>
                        <a:pt x="131" y="136"/>
                        <a:pt x="132" y="125"/>
                        <a:pt x="132" y="114"/>
                      </a:cubicBezTo>
                      <a:cubicBezTo>
                        <a:pt x="131" y="105"/>
                        <a:pt x="132" y="95"/>
                        <a:pt x="132" y="86"/>
                      </a:cubicBezTo>
                      <a:cubicBezTo>
                        <a:pt x="132" y="84"/>
                        <a:pt x="132" y="81"/>
                        <a:pt x="132" y="79"/>
                      </a:cubicBezTo>
                      <a:cubicBezTo>
                        <a:pt x="132" y="64"/>
                        <a:pt x="132" y="50"/>
                        <a:pt x="133" y="35"/>
                      </a:cubicBezTo>
                      <a:cubicBezTo>
                        <a:pt x="133" y="31"/>
                        <a:pt x="132" y="27"/>
                        <a:pt x="132" y="23"/>
                      </a:cubicBezTo>
                      <a:cubicBezTo>
                        <a:pt x="122" y="23"/>
                        <a:pt x="113" y="23"/>
                        <a:pt x="104" y="23"/>
                      </a:cubicBezTo>
                      <a:cubicBezTo>
                        <a:pt x="98" y="23"/>
                        <a:pt x="92" y="23"/>
                        <a:pt x="86" y="24"/>
                      </a:cubicBezTo>
                      <a:cubicBezTo>
                        <a:pt x="78" y="24"/>
                        <a:pt x="71" y="24"/>
                        <a:pt x="63" y="24"/>
                      </a:cubicBezTo>
                      <a:cubicBezTo>
                        <a:pt x="59" y="24"/>
                        <a:pt x="54" y="25"/>
                        <a:pt x="49" y="25"/>
                      </a:cubicBezTo>
                      <a:cubicBezTo>
                        <a:pt x="37" y="25"/>
                        <a:pt x="25" y="25"/>
                        <a:pt x="12" y="25"/>
                      </a:cubicBezTo>
                      <a:close/>
                      <a:moveTo>
                        <a:pt x="146" y="22"/>
                      </a:moveTo>
                      <a:cubicBezTo>
                        <a:pt x="145" y="30"/>
                        <a:pt x="144" y="38"/>
                        <a:pt x="143" y="45"/>
                      </a:cubicBezTo>
                      <a:cubicBezTo>
                        <a:pt x="143" y="47"/>
                        <a:pt x="144" y="49"/>
                        <a:pt x="144" y="50"/>
                      </a:cubicBezTo>
                      <a:cubicBezTo>
                        <a:pt x="144" y="53"/>
                        <a:pt x="143" y="56"/>
                        <a:pt x="144" y="59"/>
                      </a:cubicBezTo>
                      <a:cubicBezTo>
                        <a:pt x="145" y="65"/>
                        <a:pt x="145" y="70"/>
                        <a:pt x="143" y="76"/>
                      </a:cubicBezTo>
                      <a:cubicBezTo>
                        <a:pt x="142" y="78"/>
                        <a:pt x="142" y="81"/>
                        <a:pt x="143" y="84"/>
                      </a:cubicBezTo>
                      <a:cubicBezTo>
                        <a:pt x="143" y="89"/>
                        <a:pt x="144" y="93"/>
                        <a:pt x="143" y="98"/>
                      </a:cubicBezTo>
                      <a:cubicBezTo>
                        <a:pt x="142" y="99"/>
                        <a:pt x="142" y="101"/>
                        <a:pt x="142" y="103"/>
                      </a:cubicBezTo>
                      <a:cubicBezTo>
                        <a:pt x="143" y="108"/>
                        <a:pt x="143" y="112"/>
                        <a:pt x="143" y="117"/>
                      </a:cubicBezTo>
                      <a:cubicBezTo>
                        <a:pt x="144" y="122"/>
                        <a:pt x="141" y="128"/>
                        <a:pt x="143" y="133"/>
                      </a:cubicBezTo>
                      <a:cubicBezTo>
                        <a:pt x="145" y="137"/>
                        <a:pt x="144" y="141"/>
                        <a:pt x="144" y="146"/>
                      </a:cubicBezTo>
                      <a:cubicBezTo>
                        <a:pt x="143" y="148"/>
                        <a:pt x="144" y="150"/>
                        <a:pt x="144" y="152"/>
                      </a:cubicBezTo>
                      <a:cubicBezTo>
                        <a:pt x="144" y="158"/>
                        <a:pt x="145" y="164"/>
                        <a:pt x="145" y="170"/>
                      </a:cubicBezTo>
                      <a:cubicBezTo>
                        <a:pt x="146" y="184"/>
                        <a:pt x="147" y="198"/>
                        <a:pt x="148" y="211"/>
                      </a:cubicBezTo>
                      <a:cubicBezTo>
                        <a:pt x="149" y="224"/>
                        <a:pt x="150" y="237"/>
                        <a:pt x="150" y="250"/>
                      </a:cubicBezTo>
                      <a:cubicBezTo>
                        <a:pt x="151" y="260"/>
                        <a:pt x="151" y="271"/>
                        <a:pt x="151" y="281"/>
                      </a:cubicBezTo>
                      <a:cubicBezTo>
                        <a:pt x="151" y="287"/>
                        <a:pt x="150" y="292"/>
                        <a:pt x="152" y="298"/>
                      </a:cubicBezTo>
                      <a:cubicBezTo>
                        <a:pt x="159" y="298"/>
                        <a:pt x="165" y="298"/>
                        <a:pt x="171" y="298"/>
                      </a:cubicBezTo>
                      <a:cubicBezTo>
                        <a:pt x="172" y="296"/>
                        <a:pt x="172" y="295"/>
                        <a:pt x="172" y="294"/>
                      </a:cubicBezTo>
                      <a:cubicBezTo>
                        <a:pt x="172" y="287"/>
                        <a:pt x="172" y="280"/>
                        <a:pt x="172" y="274"/>
                      </a:cubicBezTo>
                      <a:cubicBezTo>
                        <a:pt x="172" y="267"/>
                        <a:pt x="173" y="259"/>
                        <a:pt x="173" y="252"/>
                      </a:cubicBezTo>
                      <a:cubicBezTo>
                        <a:pt x="172" y="241"/>
                        <a:pt x="172" y="230"/>
                        <a:pt x="171" y="219"/>
                      </a:cubicBezTo>
                      <a:cubicBezTo>
                        <a:pt x="171" y="209"/>
                        <a:pt x="171" y="199"/>
                        <a:pt x="171" y="189"/>
                      </a:cubicBezTo>
                      <a:cubicBezTo>
                        <a:pt x="171" y="183"/>
                        <a:pt x="170" y="177"/>
                        <a:pt x="170" y="171"/>
                      </a:cubicBezTo>
                      <a:cubicBezTo>
                        <a:pt x="170" y="156"/>
                        <a:pt x="167" y="142"/>
                        <a:pt x="169" y="127"/>
                      </a:cubicBezTo>
                      <a:cubicBezTo>
                        <a:pt x="169" y="126"/>
                        <a:pt x="169" y="125"/>
                        <a:pt x="169" y="124"/>
                      </a:cubicBezTo>
                      <a:cubicBezTo>
                        <a:pt x="169" y="118"/>
                        <a:pt x="168" y="112"/>
                        <a:pt x="168" y="106"/>
                      </a:cubicBezTo>
                      <a:cubicBezTo>
                        <a:pt x="168" y="96"/>
                        <a:pt x="169" y="85"/>
                        <a:pt x="168" y="75"/>
                      </a:cubicBezTo>
                      <a:cubicBezTo>
                        <a:pt x="168" y="67"/>
                        <a:pt x="167" y="60"/>
                        <a:pt x="168" y="52"/>
                      </a:cubicBezTo>
                      <a:cubicBezTo>
                        <a:pt x="168" y="51"/>
                        <a:pt x="168" y="50"/>
                        <a:pt x="168" y="49"/>
                      </a:cubicBezTo>
                      <a:cubicBezTo>
                        <a:pt x="168" y="41"/>
                        <a:pt x="167" y="34"/>
                        <a:pt x="167" y="26"/>
                      </a:cubicBezTo>
                      <a:cubicBezTo>
                        <a:pt x="166" y="23"/>
                        <a:pt x="165" y="21"/>
                        <a:pt x="162" y="21"/>
                      </a:cubicBezTo>
                      <a:cubicBezTo>
                        <a:pt x="157" y="21"/>
                        <a:pt x="151" y="22"/>
                        <a:pt x="146" y="22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627" name="Freeform 22"/>
                <p:cNvSpPr>
                  <a:spLocks noEditPoints="1"/>
                </p:cNvSpPr>
                <p:nvPr/>
              </p:nvSpPr>
              <p:spPr bwMode="auto">
                <a:xfrm>
                  <a:off x="3335338" y="3902076"/>
                  <a:ext cx="852488" cy="912813"/>
                </a:xfrm>
                <a:custGeom>
                  <a:avLst/>
                  <a:gdLst>
                    <a:gd name="T0" fmla="*/ 291 w 292"/>
                    <a:gd name="T1" fmla="*/ 61 h 312"/>
                    <a:gd name="T2" fmla="*/ 290 w 292"/>
                    <a:gd name="T3" fmla="*/ 114 h 312"/>
                    <a:gd name="T4" fmla="*/ 287 w 292"/>
                    <a:gd name="T5" fmla="*/ 205 h 312"/>
                    <a:gd name="T6" fmla="*/ 286 w 292"/>
                    <a:gd name="T7" fmla="*/ 288 h 312"/>
                    <a:gd name="T8" fmla="*/ 284 w 292"/>
                    <a:gd name="T9" fmla="*/ 306 h 312"/>
                    <a:gd name="T10" fmla="*/ 209 w 292"/>
                    <a:gd name="T11" fmla="*/ 307 h 312"/>
                    <a:gd name="T12" fmla="*/ 160 w 292"/>
                    <a:gd name="T13" fmla="*/ 307 h 312"/>
                    <a:gd name="T14" fmla="*/ 143 w 292"/>
                    <a:gd name="T15" fmla="*/ 305 h 312"/>
                    <a:gd name="T16" fmla="*/ 48 w 292"/>
                    <a:gd name="T17" fmla="*/ 304 h 312"/>
                    <a:gd name="T18" fmla="*/ 12 w 292"/>
                    <a:gd name="T19" fmla="*/ 299 h 312"/>
                    <a:gd name="T20" fmla="*/ 1 w 292"/>
                    <a:gd name="T21" fmla="*/ 262 h 312"/>
                    <a:gd name="T22" fmla="*/ 4 w 292"/>
                    <a:gd name="T23" fmla="*/ 145 h 312"/>
                    <a:gd name="T24" fmla="*/ 6 w 292"/>
                    <a:gd name="T25" fmla="*/ 59 h 312"/>
                    <a:gd name="T26" fmla="*/ 31 w 292"/>
                    <a:gd name="T27" fmla="*/ 4 h 312"/>
                    <a:gd name="T28" fmla="*/ 65 w 292"/>
                    <a:gd name="T29" fmla="*/ 2 h 312"/>
                    <a:gd name="T30" fmla="*/ 118 w 292"/>
                    <a:gd name="T31" fmla="*/ 2 h 312"/>
                    <a:gd name="T32" fmla="*/ 177 w 292"/>
                    <a:gd name="T33" fmla="*/ 1 h 312"/>
                    <a:gd name="T34" fmla="*/ 278 w 292"/>
                    <a:gd name="T35" fmla="*/ 3 h 312"/>
                    <a:gd name="T36" fmla="*/ 167 w 292"/>
                    <a:gd name="T37" fmla="*/ 52 h 312"/>
                    <a:gd name="T38" fmla="*/ 162 w 292"/>
                    <a:gd name="T39" fmla="*/ 165 h 312"/>
                    <a:gd name="T40" fmla="*/ 162 w 292"/>
                    <a:gd name="T41" fmla="*/ 255 h 312"/>
                    <a:gd name="T42" fmla="*/ 166 w 292"/>
                    <a:gd name="T43" fmla="*/ 293 h 312"/>
                    <a:gd name="T44" fmla="*/ 203 w 292"/>
                    <a:gd name="T45" fmla="*/ 293 h 312"/>
                    <a:gd name="T46" fmla="*/ 267 w 292"/>
                    <a:gd name="T47" fmla="*/ 297 h 312"/>
                    <a:gd name="T48" fmla="*/ 276 w 292"/>
                    <a:gd name="T49" fmla="*/ 260 h 312"/>
                    <a:gd name="T50" fmla="*/ 278 w 292"/>
                    <a:gd name="T51" fmla="*/ 158 h 312"/>
                    <a:gd name="T52" fmla="*/ 279 w 292"/>
                    <a:gd name="T53" fmla="*/ 82 h 312"/>
                    <a:gd name="T54" fmla="*/ 278 w 292"/>
                    <a:gd name="T55" fmla="*/ 21 h 312"/>
                    <a:gd name="T56" fmla="*/ 217 w 292"/>
                    <a:gd name="T57" fmla="*/ 15 h 312"/>
                    <a:gd name="T58" fmla="*/ 168 w 292"/>
                    <a:gd name="T59" fmla="*/ 14 h 312"/>
                    <a:gd name="T60" fmla="*/ 49 w 292"/>
                    <a:gd name="T61" fmla="*/ 290 h 312"/>
                    <a:gd name="T62" fmla="*/ 107 w 292"/>
                    <a:gd name="T63" fmla="*/ 291 h 312"/>
                    <a:gd name="T64" fmla="*/ 112 w 292"/>
                    <a:gd name="T65" fmla="*/ 207 h 312"/>
                    <a:gd name="T66" fmla="*/ 114 w 292"/>
                    <a:gd name="T67" fmla="*/ 98 h 312"/>
                    <a:gd name="T68" fmla="*/ 117 w 292"/>
                    <a:gd name="T69" fmla="*/ 53 h 312"/>
                    <a:gd name="T70" fmla="*/ 116 w 292"/>
                    <a:gd name="T71" fmla="*/ 35 h 312"/>
                    <a:gd name="T72" fmla="*/ 97 w 292"/>
                    <a:gd name="T73" fmla="*/ 14 h 312"/>
                    <a:gd name="T74" fmla="*/ 28 w 292"/>
                    <a:gd name="T75" fmla="*/ 17 h 312"/>
                    <a:gd name="T76" fmla="*/ 16 w 292"/>
                    <a:gd name="T77" fmla="*/ 40 h 312"/>
                    <a:gd name="T78" fmla="*/ 16 w 292"/>
                    <a:gd name="T79" fmla="*/ 86 h 312"/>
                    <a:gd name="T80" fmla="*/ 13 w 292"/>
                    <a:gd name="T81" fmla="*/ 160 h 312"/>
                    <a:gd name="T82" fmla="*/ 11 w 292"/>
                    <a:gd name="T83" fmla="*/ 241 h 312"/>
                    <a:gd name="T84" fmla="*/ 147 w 292"/>
                    <a:gd name="T85" fmla="*/ 291 h 312"/>
                    <a:gd name="T86" fmla="*/ 147 w 292"/>
                    <a:gd name="T87" fmla="*/ 235 h 312"/>
                    <a:gd name="T88" fmla="*/ 147 w 292"/>
                    <a:gd name="T89" fmla="*/ 194 h 312"/>
                    <a:gd name="T90" fmla="*/ 152 w 292"/>
                    <a:gd name="T91" fmla="*/ 62 h 312"/>
                    <a:gd name="T92" fmla="*/ 151 w 292"/>
                    <a:gd name="T93" fmla="*/ 15 h 312"/>
                    <a:gd name="T94" fmla="*/ 128 w 292"/>
                    <a:gd name="T95" fmla="*/ 54 h 312"/>
                    <a:gd name="T96" fmla="*/ 126 w 292"/>
                    <a:gd name="T97" fmla="*/ 140 h 312"/>
                    <a:gd name="T98" fmla="*/ 125 w 292"/>
                    <a:gd name="T99" fmla="*/ 226 h 312"/>
                    <a:gd name="T100" fmla="*/ 126 w 292"/>
                    <a:gd name="T101" fmla="*/ 285 h 3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</a:cxnLst>
                  <a:rect l="0" t="0" r="r" b="b"/>
                  <a:pathLst>
                    <a:path w="292" h="312">
                      <a:moveTo>
                        <a:pt x="291" y="6"/>
                      </a:moveTo>
                      <a:cubicBezTo>
                        <a:pt x="291" y="12"/>
                        <a:pt x="291" y="18"/>
                        <a:pt x="291" y="24"/>
                      </a:cubicBezTo>
                      <a:cubicBezTo>
                        <a:pt x="291" y="36"/>
                        <a:pt x="291" y="48"/>
                        <a:pt x="291" y="61"/>
                      </a:cubicBezTo>
                      <a:cubicBezTo>
                        <a:pt x="290" y="69"/>
                        <a:pt x="292" y="77"/>
                        <a:pt x="291" y="85"/>
                      </a:cubicBezTo>
                      <a:cubicBezTo>
                        <a:pt x="290" y="90"/>
                        <a:pt x="291" y="96"/>
                        <a:pt x="291" y="102"/>
                      </a:cubicBezTo>
                      <a:cubicBezTo>
                        <a:pt x="291" y="106"/>
                        <a:pt x="291" y="110"/>
                        <a:pt x="290" y="114"/>
                      </a:cubicBezTo>
                      <a:cubicBezTo>
                        <a:pt x="290" y="129"/>
                        <a:pt x="288" y="143"/>
                        <a:pt x="288" y="158"/>
                      </a:cubicBezTo>
                      <a:cubicBezTo>
                        <a:pt x="287" y="171"/>
                        <a:pt x="288" y="184"/>
                        <a:pt x="288" y="198"/>
                      </a:cubicBezTo>
                      <a:cubicBezTo>
                        <a:pt x="288" y="200"/>
                        <a:pt x="287" y="203"/>
                        <a:pt x="287" y="205"/>
                      </a:cubicBezTo>
                      <a:cubicBezTo>
                        <a:pt x="287" y="214"/>
                        <a:pt x="287" y="223"/>
                        <a:pt x="287" y="232"/>
                      </a:cubicBezTo>
                      <a:cubicBezTo>
                        <a:pt x="286" y="247"/>
                        <a:pt x="286" y="261"/>
                        <a:pt x="285" y="276"/>
                      </a:cubicBezTo>
                      <a:cubicBezTo>
                        <a:pt x="285" y="280"/>
                        <a:pt x="285" y="284"/>
                        <a:pt x="286" y="288"/>
                      </a:cubicBezTo>
                      <a:cubicBezTo>
                        <a:pt x="286" y="290"/>
                        <a:pt x="287" y="291"/>
                        <a:pt x="288" y="293"/>
                      </a:cubicBezTo>
                      <a:cubicBezTo>
                        <a:pt x="288" y="296"/>
                        <a:pt x="289" y="298"/>
                        <a:pt x="289" y="301"/>
                      </a:cubicBezTo>
                      <a:cubicBezTo>
                        <a:pt x="290" y="304"/>
                        <a:pt x="288" y="305"/>
                        <a:pt x="284" y="306"/>
                      </a:cubicBezTo>
                      <a:cubicBezTo>
                        <a:pt x="274" y="310"/>
                        <a:pt x="264" y="312"/>
                        <a:pt x="253" y="310"/>
                      </a:cubicBezTo>
                      <a:cubicBezTo>
                        <a:pt x="246" y="308"/>
                        <a:pt x="238" y="308"/>
                        <a:pt x="231" y="308"/>
                      </a:cubicBezTo>
                      <a:cubicBezTo>
                        <a:pt x="224" y="307"/>
                        <a:pt x="217" y="307"/>
                        <a:pt x="209" y="307"/>
                      </a:cubicBezTo>
                      <a:cubicBezTo>
                        <a:pt x="199" y="307"/>
                        <a:pt x="189" y="306"/>
                        <a:pt x="179" y="306"/>
                      </a:cubicBezTo>
                      <a:cubicBezTo>
                        <a:pt x="176" y="306"/>
                        <a:pt x="173" y="305"/>
                        <a:pt x="171" y="305"/>
                      </a:cubicBezTo>
                      <a:cubicBezTo>
                        <a:pt x="167" y="305"/>
                        <a:pt x="163" y="304"/>
                        <a:pt x="160" y="307"/>
                      </a:cubicBezTo>
                      <a:cubicBezTo>
                        <a:pt x="157" y="308"/>
                        <a:pt x="154" y="309"/>
                        <a:pt x="152" y="309"/>
                      </a:cubicBezTo>
                      <a:cubicBezTo>
                        <a:pt x="150" y="309"/>
                        <a:pt x="148" y="308"/>
                        <a:pt x="147" y="307"/>
                      </a:cubicBezTo>
                      <a:cubicBezTo>
                        <a:pt x="146" y="305"/>
                        <a:pt x="145" y="305"/>
                        <a:pt x="143" y="305"/>
                      </a:cubicBezTo>
                      <a:cubicBezTo>
                        <a:pt x="135" y="305"/>
                        <a:pt x="127" y="305"/>
                        <a:pt x="119" y="305"/>
                      </a:cubicBezTo>
                      <a:cubicBezTo>
                        <a:pt x="103" y="305"/>
                        <a:pt x="86" y="305"/>
                        <a:pt x="69" y="304"/>
                      </a:cubicBezTo>
                      <a:cubicBezTo>
                        <a:pt x="62" y="304"/>
                        <a:pt x="55" y="304"/>
                        <a:pt x="48" y="304"/>
                      </a:cubicBezTo>
                      <a:cubicBezTo>
                        <a:pt x="44" y="305"/>
                        <a:pt x="40" y="303"/>
                        <a:pt x="35" y="303"/>
                      </a:cubicBezTo>
                      <a:cubicBezTo>
                        <a:pt x="31" y="303"/>
                        <a:pt x="27" y="303"/>
                        <a:pt x="22" y="303"/>
                      </a:cubicBezTo>
                      <a:cubicBezTo>
                        <a:pt x="16" y="304"/>
                        <a:pt x="15" y="304"/>
                        <a:pt x="12" y="299"/>
                      </a:cubicBezTo>
                      <a:cubicBezTo>
                        <a:pt x="9" y="298"/>
                        <a:pt x="6" y="299"/>
                        <a:pt x="4" y="297"/>
                      </a:cubicBezTo>
                      <a:cubicBezTo>
                        <a:pt x="2" y="296"/>
                        <a:pt x="2" y="293"/>
                        <a:pt x="2" y="291"/>
                      </a:cubicBezTo>
                      <a:cubicBezTo>
                        <a:pt x="0" y="282"/>
                        <a:pt x="1" y="272"/>
                        <a:pt x="1" y="262"/>
                      </a:cubicBezTo>
                      <a:cubicBezTo>
                        <a:pt x="1" y="245"/>
                        <a:pt x="2" y="228"/>
                        <a:pt x="3" y="210"/>
                      </a:cubicBezTo>
                      <a:cubicBezTo>
                        <a:pt x="3" y="198"/>
                        <a:pt x="4" y="186"/>
                        <a:pt x="4" y="174"/>
                      </a:cubicBezTo>
                      <a:cubicBezTo>
                        <a:pt x="4" y="164"/>
                        <a:pt x="4" y="155"/>
                        <a:pt x="4" y="145"/>
                      </a:cubicBezTo>
                      <a:cubicBezTo>
                        <a:pt x="5" y="133"/>
                        <a:pt x="4" y="120"/>
                        <a:pt x="6" y="108"/>
                      </a:cubicBezTo>
                      <a:cubicBezTo>
                        <a:pt x="7" y="96"/>
                        <a:pt x="6" y="83"/>
                        <a:pt x="5" y="71"/>
                      </a:cubicBezTo>
                      <a:cubicBezTo>
                        <a:pt x="5" y="67"/>
                        <a:pt x="6" y="63"/>
                        <a:pt x="6" y="59"/>
                      </a:cubicBezTo>
                      <a:cubicBezTo>
                        <a:pt x="6" y="46"/>
                        <a:pt x="5" y="33"/>
                        <a:pt x="5" y="19"/>
                      </a:cubicBezTo>
                      <a:cubicBezTo>
                        <a:pt x="5" y="14"/>
                        <a:pt x="4" y="8"/>
                        <a:pt x="7" y="2"/>
                      </a:cubicBezTo>
                      <a:cubicBezTo>
                        <a:pt x="15" y="3"/>
                        <a:pt x="23" y="3"/>
                        <a:pt x="31" y="4"/>
                      </a:cubicBezTo>
                      <a:cubicBezTo>
                        <a:pt x="38" y="4"/>
                        <a:pt x="45" y="3"/>
                        <a:pt x="52" y="3"/>
                      </a:cubicBezTo>
                      <a:cubicBezTo>
                        <a:pt x="54" y="2"/>
                        <a:pt x="57" y="2"/>
                        <a:pt x="59" y="2"/>
                      </a:cubicBezTo>
                      <a:cubicBezTo>
                        <a:pt x="61" y="2"/>
                        <a:pt x="63" y="3"/>
                        <a:pt x="65" y="2"/>
                      </a:cubicBezTo>
                      <a:cubicBezTo>
                        <a:pt x="74" y="0"/>
                        <a:pt x="83" y="0"/>
                        <a:pt x="92" y="2"/>
                      </a:cubicBezTo>
                      <a:cubicBezTo>
                        <a:pt x="95" y="2"/>
                        <a:pt x="97" y="2"/>
                        <a:pt x="99" y="2"/>
                      </a:cubicBezTo>
                      <a:cubicBezTo>
                        <a:pt x="106" y="1"/>
                        <a:pt x="112" y="1"/>
                        <a:pt x="118" y="2"/>
                      </a:cubicBezTo>
                      <a:cubicBezTo>
                        <a:pt x="123" y="3"/>
                        <a:pt x="129" y="3"/>
                        <a:pt x="134" y="2"/>
                      </a:cubicBezTo>
                      <a:cubicBezTo>
                        <a:pt x="144" y="1"/>
                        <a:pt x="154" y="3"/>
                        <a:pt x="164" y="1"/>
                      </a:cubicBezTo>
                      <a:cubicBezTo>
                        <a:pt x="168" y="0"/>
                        <a:pt x="172" y="1"/>
                        <a:pt x="177" y="1"/>
                      </a:cubicBezTo>
                      <a:cubicBezTo>
                        <a:pt x="182" y="1"/>
                        <a:pt x="188" y="2"/>
                        <a:pt x="193" y="1"/>
                      </a:cubicBezTo>
                      <a:cubicBezTo>
                        <a:pt x="209" y="1"/>
                        <a:pt x="224" y="2"/>
                        <a:pt x="239" y="2"/>
                      </a:cubicBezTo>
                      <a:cubicBezTo>
                        <a:pt x="252" y="3"/>
                        <a:pt x="265" y="3"/>
                        <a:pt x="278" y="3"/>
                      </a:cubicBezTo>
                      <a:cubicBezTo>
                        <a:pt x="282" y="3"/>
                        <a:pt x="286" y="3"/>
                        <a:pt x="291" y="6"/>
                      </a:cubicBezTo>
                      <a:close/>
                      <a:moveTo>
                        <a:pt x="168" y="14"/>
                      </a:moveTo>
                      <a:cubicBezTo>
                        <a:pt x="168" y="27"/>
                        <a:pt x="167" y="40"/>
                        <a:pt x="167" y="52"/>
                      </a:cubicBezTo>
                      <a:cubicBezTo>
                        <a:pt x="166" y="59"/>
                        <a:pt x="164" y="67"/>
                        <a:pt x="165" y="75"/>
                      </a:cubicBezTo>
                      <a:cubicBezTo>
                        <a:pt x="165" y="89"/>
                        <a:pt x="165" y="103"/>
                        <a:pt x="164" y="117"/>
                      </a:cubicBezTo>
                      <a:cubicBezTo>
                        <a:pt x="163" y="133"/>
                        <a:pt x="163" y="149"/>
                        <a:pt x="162" y="165"/>
                      </a:cubicBezTo>
                      <a:cubicBezTo>
                        <a:pt x="162" y="172"/>
                        <a:pt x="163" y="179"/>
                        <a:pt x="163" y="186"/>
                      </a:cubicBezTo>
                      <a:cubicBezTo>
                        <a:pt x="162" y="196"/>
                        <a:pt x="162" y="205"/>
                        <a:pt x="163" y="215"/>
                      </a:cubicBezTo>
                      <a:cubicBezTo>
                        <a:pt x="164" y="228"/>
                        <a:pt x="161" y="242"/>
                        <a:pt x="162" y="255"/>
                      </a:cubicBezTo>
                      <a:cubicBezTo>
                        <a:pt x="163" y="256"/>
                        <a:pt x="162" y="256"/>
                        <a:pt x="162" y="257"/>
                      </a:cubicBezTo>
                      <a:cubicBezTo>
                        <a:pt x="162" y="267"/>
                        <a:pt x="162" y="278"/>
                        <a:pt x="162" y="288"/>
                      </a:cubicBezTo>
                      <a:cubicBezTo>
                        <a:pt x="162" y="292"/>
                        <a:pt x="162" y="292"/>
                        <a:pt x="166" y="293"/>
                      </a:cubicBezTo>
                      <a:cubicBezTo>
                        <a:pt x="175" y="293"/>
                        <a:pt x="185" y="290"/>
                        <a:pt x="194" y="294"/>
                      </a:cubicBezTo>
                      <a:cubicBezTo>
                        <a:pt x="194" y="294"/>
                        <a:pt x="194" y="293"/>
                        <a:pt x="195" y="293"/>
                      </a:cubicBezTo>
                      <a:cubicBezTo>
                        <a:pt x="198" y="293"/>
                        <a:pt x="200" y="294"/>
                        <a:pt x="203" y="293"/>
                      </a:cubicBezTo>
                      <a:cubicBezTo>
                        <a:pt x="209" y="293"/>
                        <a:pt x="214" y="296"/>
                        <a:pt x="219" y="294"/>
                      </a:cubicBezTo>
                      <a:cubicBezTo>
                        <a:pt x="221" y="293"/>
                        <a:pt x="223" y="294"/>
                        <a:pt x="225" y="294"/>
                      </a:cubicBezTo>
                      <a:cubicBezTo>
                        <a:pt x="239" y="296"/>
                        <a:pt x="253" y="297"/>
                        <a:pt x="267" y="297"/>
                      </a:cubicBezTo>
                      <a:cubicBezTo>
                        <a:pt x="272" y="297"/>
                        <a:pt x="274" y="295"/>
                        <a:pt x="274" y="289"/>
                      </a:cubicBezTo>
                      <a:cubicBezTo>
                        <a:pt x="275" y="287"/>
                        <a:pt x="275" y="285"/>
                        <a:pt x="275" y="283"/>
                      </a:cubicBezTo>
                      <a:cubicBezTo>
                        <a:pt x="275" y="276"/>
                        <a:pt x="275" y="268"/>
                        <a:pt x="276" y="260"/>
                      </a:cubicBezTo>
                      <a:cubicBezTo>
                        <a:pt x="276" y="252"/>
                        <a:pt x="275" y="245"/>
                        <a:pt x="276" y="238"/>
                      </a:cubicBezTo>
                      <a:cubicBezTo>
                        <a:pt x="276" y="226"/>
                        <a:pt x="277" y="214"/>
                        <a:pt x="277" y="202"/>
                      </a:cubicBezTo>
                      <a:cubicBezTo>
                        <a:pt x="277" y="187"/>
                        <a:pt x="277" y="173"/>
                        <a:pt x="278" y="158"/>
                      </a:cubicBezTo>
                      <a:cubicBezTo>
                        <a:pt x="278" y="147"/>
                        <a:pt x="279" y="137"/>
                        <a:pt x="279" y="126"/>
                      </a:cubicBezTo>
                      <a:cubicBezTo>
                        <a:pt x="280" y="122"/>
                        <a:pt x="280" y="118"/>
                        <a:pt x="280" y="114"/>
                      </a:cubicBezTo>
                      <a:cubicBezTo>
                        <a:pt x="281" y="104"/>
                        <a:pt x="282" y="93"/>
                        <a:pt x="279" y="82"/>
                      </a:cubicBezTo>
                      <a:cubicBezTo>
                        <a:pt x="279" y="82"/>
                        <a:pt x="280" y="81"/>
                        <a:pt x="280" y="80"/>
                      </a:cubicBezTo>
                      <a:cubicBezTo>
                        <a:pt x="280" y="73"/>
                        <a:pt x="281" y="65"/>
                        <a:pt x="281" y="58"/>
                      </a:cubicBezTo>
                      <a:cubicBezTo>
                        <a:pt x="281" y="46"/>
                        <a:pt x="280" y="33"/>
                        <a:pt x="278" y="21"/>
                      </a:cubicBezTo>
                      <a:cubicBezTo>
                        <a:pt x="278" y="16"/>
                        <a:pt x="276" y="16"/>
                        <a:pt x="271" y="16"/>
                      </a:cubicBezTo>
                      <a:cubicBezTo>
                        <a:pt x="264" y="16"/>
                        <a:pt x="256" y="16"/>
                        <a:pt x="248" y="15"/>
                      </a:cubicBezTo>
                      <a:cubicBezTo>
                        <a:pt x="238" y="14"/>
                        <a:pt x="228" y="14"/>
                        <a:pt x="217" y="15"/>
                      </a:cubicBezTo>
                      <a:cubicBezTo>
                        <a:pt x="214" y="15"/>
                        <a:pt x="212" y="16"/>
                        <a:pt x="209" y="15"/>
                      </a:cubicBezTo>
                      <a:cubicBezTo>
                        <a:pt x="198" y="14"/>
                        <a:pt x="187" y="15"/>
                        <a:pt x="177" y="15"/>
                      </a:cubicBezTo>
                      <a:cubicBezTo>
                        <a:pt x="174" y="15"/>
                        <a:pt x="171" y="15"/>
                        <a:pt x="168" y="14"/>
                      </a:cubicBezTo>
                      <a:close/>
                      <a:moveTo>
                        <a:pt x="11" y="289"/>
                      </a:moveTo>
                      <a:cubicBezTo>
                        <a:pt x="14" y="289"/>
                        <a:pt x="17" y="289"/>
                        <a:pt x="20" y="290"/>
                      </a:cubicBezTo>
                      <a:cubicBezTo>
                        <a:pt x="29" y="291"/>
                        <a:pt x="39" y="290"/>
                        <a:pt x="49" y="290"/>
                      </a:cubicBezTo>
                      <a:cubicBezTo>
                        <a:pt x="54" y="290"/>
                        <a:pt x="59" y="290"/>
                        <a:pt x="64" y="290"/>
                      </a:cubicBezTo>
                      <a:cubicBezTo>
                        <a:pt x="70" y="290"/>
                        <a:pt x="76" y="289"/>
                        <a:pt x="83" y="290"/>
                      </a:cubicBezTo>
                      <a:cubicBezTo>
                        <a:pt x="91" y="290"/>
                        <a:pt x="99" y="291"/>
                        <a:pt x="107" y="291"/>
                      </a:cubicBezTo>
                      <a:cubicBezTo>
                        <a:pt x="113" y="291"/>
                        <a:pt x="114" y="290"/>
                        <a:pt x="113" y="284"/>
                      </a:cubicBezTo>
                      <a:cubicBezTo>
                        <a:pt x="112" y="270"/>
                        <a:pt x="112" y="255"/>
                        <a:pt x="112" y="241"/>
                      </a:cubicBezTo>
                      <a:cubicBezTo>
                        <a:pt x="112" y="229"/>
                        <a:pt x="112" y="218"/>
                        <a:pt x="112" y="207"/>
                      </a:cubicBezTo>
                      <a:cubicBezTo>
                        <a:pt x="112" y="192"/>
                        <a:pt x="111" y="178"/>
                        <a:pt x="112" y="164"/>
                      </a:cubicBezTo>
                      <a:cubicBezTo>
                        <a:pt x="112" y="152"/>
                        <a:pt x="112" y="140"/>
                        <a:pt x="113" y="128"/>
                      </a:cubicBezTo>
                      <a:cubicBezTo>
                        <a:pt x="113" y="118"/>
                        <a:pt x="113" y="108"/>
                        <a:pt x="114" y="98"/>
                      </a:cubicBezTo>
                      <a:cubicBezTo>
                        <a:pt x="114" y="88"/>
                        <a:pt x="115" y="78"/>
                        <a:pt x="116" y="67"/>
                      </a:cubicBezTo>
                      <a:cubicBezTo>
                        <a:pt x="116" y="64"/>
                        <a:pt x="116" y="60"/>
                        <a:pt x="117" y="56"/>
                      </a:cubicBezTo>
                      <a:cubicBezTo>
                        <a:pt x="117" y="55"/>
                        <a:pt x="117" y="54"/>
                        <a:pt x="117" y="53"/>
                      </a:cubicBezTo>
                      <a:cubicBezTo>
                        <a:pt x="116" y="51"/>
                        <a:pt x="115" y="47"/>
                        <a:pt x="116" y="45"/>
                      </a:cubicBezTo>
                      <a:cubicBezTo>
                        <a:pt x="119" y="42"/>
                        <a:pt x="115" y="40"/>
                        <a:pt x="116" y="37"/>
                      </a:cubicBezTo>
                      <a:cubicBezTo>
                        <a:pt x="116" y="37"/>
                        <a:pt x="116" y="36"/>
                        <a:pt x="116" y="35"/>
                      </a:cubicBezTo>
                      <a:cubicBezTo>
                        <a:pt x="118" y="29"/>
                        <a:pt x="116" y="23"/>
                        <a:pt x="116" y="17"/>
                      </a:cubicBezTo>
                      <a:cubicBezTo>
                        <a:pt x="116" y="16"/>
                        <a:pt x="116" y="16"/>
                        <a:pt x="115" y="15"/>
                      </a:cubicBezTo>
                      <a:cubicBezTo>
                        <a:pt x="109" y="15"/>
                        <a:pt x="103" y="14"/>
                        <a:pt x="97" y="14"/>
                      </a:cubicBezTo>
                      <a:cubicBezTo>
                        <a:pt x="86" y="14"/>
                        <a:pt x="74" y="14"/>
                        <a:pt x="63" y="15"/>
                      </a:cubicBezTo>
                      <a:cubicBezTo>
                        <a:pt x="57" y="15"/>
                        <a:pt x="51" y="16"/>
                        <a:pt x="45" y="16"/>
                      </a:cubicBezTo>
                      <a:cubicBezTo>
                        <a:pt x="39" y="16"/>
                        <a:pt x="33" y="17"/>
                        <a:pt x="28" y="17"/>
                      </a:cubicBezTo>
                      <a:cubicBezTo>
                        <a:pt x="24" y="17"/>
                        <a:pt x="21" y="16"/>
                        <a:pt x="18" y="16"/>
                      </a:cubicBezTo>
                      <a:cubicBezTo>
                        <a:pt x="17" y="18"/>
                        <a:pt x="16" y="19"/>
                        <a:pt x="16" y="20"/>
                      </a:cubicBezTo>
                      <a:cubicBezTo>
                        <a:pt x="16" y="27"/>
                        <a:pt x="16" y="34"/>
                        <a:pt x="16" y="40"/>
                      </a:cubicBezTo>
                      <a:cubicBezTo>
                        <a:pt x="16" y="47"/>
                        <a:pt x="16" y="53"/>
                        <a:pt x="15" y="60"/>
                      </a:cubicBezTo>
                      <a:cubicBezTo>
                        <a:pt x="15" y="65"/>
                        <a:pt x="15" y="70"/>
                        <a:pt x="15" y="75"/>
                      </a:cubicBezTo>
                      <a:cubicBezTo>
                        <a:pt x="15" y="78"/>
                        <a:pt x="16" y="82"/>
                        <a:pt x="16" y="86"/>
                      </a:cubicBezTo>
                      <a:cubicBezTo>
                        <a:pt x="16" y="94"/>
                        <a:pt x="15" y="102"/>
                        <a:pt x="15" y="110"/>
                      </a:cubicBezTo>
                      <a:cubicBezTo>
                        <a:pt x="15" y="117"/>
                        <a:pt x="16" y="124"/>
                        <a:pt x="15" y="130"/>
                      </a:cubicBezTo>
                      <a:cubicBezTo>
                        <a:pt x="12" y="140"/>
                        <a:pt x="14" y="150"/>
                        <a:pt x="13" y="160"/>
                      </a:cubicBezTo>
                      <a:cubicBezTo>
                        <a:pt x="12" y="171"/>
                        <a:pt x="13" y="183"/>
                        <a:pt x="13" y="194"/>
                      </a:cubicBezTo>
                      <a:cubicBezTo>
                        <a:pt x="12" y="202"/>
                        <a:pt x="12" y="211"/>
                        <a:pt x="12" y="219"/>
                      </a:cubicBezTo>
                      <a:cubicBezTo>
                        <a:pt x="12" y="226"/>
                        <a:pt x="11" y="233"/>
                        <a:pt x="11" y="241"/>
                      </a:cubicBezTo>
                      <a:cubicBezTo>
                        <a:pt x="11" y="252"/>
                        <a:pt x="12" y="263"/>
                        <a:pt x="10" y="275"/>
                      </a:cubicBezTo>
                      <a:cubicBezTo>
                        <a:pt x="10" y="279"/>
                        <a:pt x="10" y="284"/>
                        <a:pt x="11" y="289"/>
                      </a:cubicBezTo>
                      <a:close/>
                      <a:moveTo>
                        <a:pt x="147" y="291"/>
                      </a:moveTo>
                      <a:cubicBezTo>
                        <a:pt x="147" y="279"/>
                        <a:pt x="148" y="268"/>
                        <a:pt x="148" y="257"/>
                      </a:cubicBezTo>
                      <a:cubicBezTo>
                        <a:pt x="148" y="256"/>
                        <a:pt x="148" y="254"/>
                        <a:pt x="148" y="253"/>
                      </a:cubicBezTo>
                      <a:cubicBezTo>
                        <a:pt x="147" y="247"/>
                        <a:pt x="147" y="241"/>
                        <a:pt x="147" y="235"/>
                      </a:cubicBezTo>
                      <a:cubicBezTo>
                        <a:pt x="147" y="233"/>
                        <a:pt x="147" y="231"/>
                        <a:pt x="147" y="230"/>
                      </a:cubicBezTo>
                      <a:cubicBezTo>
                        <a:pt x="147" y="225"/>
                        <a:pt x="148" y="221"/>
                        <a:pt x="148" y="216"/>
                      </a:cubicBezTo>
                      <a:cubicBezTo>
                        <a:pt x="148" y="208"/>
                        <a:pt x="147" y="201"/>
                        <a:pt x="147" y="194"/>
                      </a:cubicBezTo>
                      <a:cubicBezTo>
                        <a:pt x="148" y="177"/>
                        <a:pt x="149" y="160"/>
                        <a:pt x="149" y="143"/>
                      </a:cubicBezTo>
                      <a:cubicBezTo>
                        <a:pt x="150" y="126"/>
                        <a:pt x="150" y="109"/>
                        <a:pt x="151" y="92"/>
                      </a:cubicBezTo>
                      <a:cubicBezTo>
                        <a:pt x="151" y="82"/>
                        <a:pt x="152" y="72"/>
                        <a:pt x="152" y="62"/>
                      </a:cubicBezTo>
                      <a:cubicBezTo>
                        <a:pt x="152" y="58"/>
                        <a:pt x="153" y="53"/>
                        <a:pt x="152" y="49"/>
                      </a:cubicBezTo>
                      <a:cubicBezTo>
                        <a:pt x="152" y="43"/>
                        <a:pt x="153" y="38"/>
                        <a:pt x="153" y="32"/>
                      </a:cubicBezTo>
                      <a:cubicBezTo>
                        <a:pt x="154" y="27"/>
                        <a:pt x="155" y="20"/>
                        <a:pt x="151" y="15"/>
                      </a:cubicBezTo>
                      <a:cubicBezTo>
                        <a:pt x="144" y="15"/>
                        <a:pt x="137" y="15"/>
                        <a:pt x="129" y="15"/>
                      </a:cubicBezTo>
                      <a:cubicBezTo>
                        <a:pt x="129" y="22"/>
                        <a:pt x="129" y="28"/>
                        <a:pt x="129" y="34"/>
                      </a:cubicBezTo>
                      <a:cubicBezTo>
                        <a:pt x="129" y="41"/>
                        <a:pt x="128" y="47"/>
                        <a:pt x="128" y="54"/>
                      </a:cubicBezTo>
                      <a:cubicBezTo>
                        <a:pt x="128" y="62"/>
                        <a:pt x="128" y="71"/>
                        <a:pt x="128" y="79"/>
                      </a:cubicBezTo>
                      <a:cubicBezTo>
                        <a:pt x="128" y="85"/>
                        <a:pt x="128" y="90"/>
                        <a:pt x="128" y="95"/>
                      </a:cubicBezTo>
                      <a:cubicBezTo>
                        <a:pt x="127" y="110"/>
                        <a:pt x="126" y="125"/>
                        <a:pt x="126" y="140"/>
                      </a:cubicBezTo>
                      <a:cubicBezTo>
                        <a:pt x="125" y="148"/>
                        <a:pt x="125" y="156"/>
                        <a:pt x="125" y="164"/>
                      </a:cubicBezTo>
                      <a:cubicBezTo>
                        <a:pt x="125" y="170"/>
                        <a:pt x="124" y="176"/>
                        <a:pt x="124" y="182"/>
                      </a:cubicBezTo>
                      <a:cubicBezTo>
                        <a:pt x="126" y="197"/>
                        <a:pt x="124" y="211"/>
                        <a:pt x="125" y="226"/>
                      </a:cubicBezTo>
                      <a:cubicBezTo>
                        <a:pt x="125" y="228"/>
                        <a:pt x="124" y="230"/>
                        <a:pt x="124" y="231"/>
                      </a:cubicBezTo>
                      <a:cubicBezTo>
                        <a:pt x="127" y="239"/>
                        <a:pt x="126" y="248"/>
                        <a:pt x="125" y="256"/>
                      </a:cubicBezTo>
                      <a:cubicBezTo>
                        <a:pt x="125" y="265"/>
                        <a:pt x="126" y="275"/>
                        <a:pt x="126" y="285"/>
                      </a:cubicBezTo>
                      <a:cubicBezTo>
                        <a:pt x="126" y="288"/>
                        <a:pt x="128" y="290"/>
                        <a:pt x="131" y="290"/>
                      </a:cubicBezTo>
                      <a:cubicBezTo>
                        <a:pt x="136" y="291"/>
                        <a:pt x="141" y="291"/>
                        <a:pt x="147" y="291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628" name="Freeform 23"/>
                <p:cNvSpPr>
                  <a:spLocks noEditPoints="1"/>
                </p:cNvSpPr>
                <p:nvPr/>
              </p:nvSpPr>
              <p:spPr bwMode="auto">
                <a:xfrm>
                  <a:off x="3340100" y="2540001"/>
                  <a:ext cx="871538" cy="990600"/>
                </a:xfrm>
                <a:custGeom>
                  <a:avLst/>
                  <a:gdLst>
                    <a:gd name="T0" fmla="*/ 5 w 298"/>
                    <a:gd name="T1" fmla="*/ 321 h 339"/>
                    <a:gd name="T2" fmla="*/ 5 w 298"/>
                    <a:gd name="T3" fmla="*/ 243 h 339"/>
                    <a:gd name="T4" fmla="*/ 6 w 298"/>
                    <a:gd name="T5" fmla="*/ 172 h 339"/>
                    <a:gd name="T6" fmla="*/ 3 w 298"/>
                    <a:gd name="T7" fmla="*/ 76 h 339"/>
                    <a:gd name="T8" fmla="*/ 1 w 298"/>
                    <a:gd name="T9" fmla="*/ 23 h 339"/>
                    <a:gd name="T10" fmla="*/ 30 w 298"/>
                    <a:gd name="T11" fmla="*/ 4 h 339"/>
                    <a:gd name="T12" fmla="*/ 134 w 298"/>
                    <a:gd name="T13" fmla="*/ 4 h 339"/>
                    <a:gd name="T14" fmla="*/ 193 w 298"/>
                    <a:gd name="T15" fmla="*/ 2 h 339"/>
                    <a:gd name="T16" fmla="*/ 267 w 298"/>
                    <a:gd name="T17" fmla="*/ 2 h 339"/>
                    <a:gd name="T18" fmla="*/ 298 w 298"/>
                    <a:gd name="T19" fmla="*/ 9 h 339"/>
                    <a:gd name="T20" fmla="*/ 296 w 298"/>
                    <a:gd name="T21" fmla="*/ 66 h 339"/>
                    <a:gd name="T22" fmla="*/ 295 w 298"/>
                    <a:gd name="T23" fmla="*/ 161 h 339"/>
                    <a:gd name="T24" fmla="*/ 292 w 298"/>
                    <a:gd name="T25" fmla="*/ 222 h 339"/>
                    <a:gd name="T26" fmla="*/ 292 w 298"/>
                    <a:gd name="T27" fmla="*/ 327 h 339"/>
                    <a:gd name="T28" fmla="*/ 278 w 298"/>
                    <a:gd name="T29" fmla="*/ 337 h 339"/>
                    <a:gd name="T30" fmla="*/ 162 w 298"/>
                    <a:gd name="T31" fmla="*/ 339 h 339"/>
                    <a:gd name="T32" fmla="*/ 131 w 298"/>
                    <a:gd name="T33" fmla="*/ 338 h 339"/>
                    <a:gd name="T34" fmla="*/ 53 w 298"/>
                    <a:gd name="T35" fmla="*/ 338 h 339"/>
                    <a:gd name="T36" fmla="*/ 279 w 298"/>
                    <a:gd name="T37" fmla="*/ 325 h 339"/>
                    <a:gd name="T38" fmla="*/ 282 w 298"/>
                    <a:gd name="T39" fmla="*/ 233 h 339"/>
                    <a:gd name="T40" fmla="*/ 286 w 298"/>
                    <a:gd name="T41" fmla="*/ 137 h 339"/>
                    <a:gd name="T42" fmla="*/ 287 w 298"/>
                    <a:gd name="T43" fmla="*/ 86 h 339"/>
                    <a:gd name="T44" fmla="*/ 286 w 298"/>
                    <a:gd name="T45" fmla="*/ 16 h 339"/>
                    <a:gd name="T46" fmla="*/ 270 w 298"/>
                    <a:gd name="T47" fmla="*/ 11 h 339"/>
                    <a:gd name="T48" fmla="*/ 217 w 298"/>
                    <a:gd name="T49" fmla="*/ 10 h 339"/>
                    <a:gd name="T50" fmla="*/ 172 w 298"/>
                    <a:gd name="T51" fmla="*/ 11 h 339"/>
                    <a:gd name="T52" fmla="*/ 170 w 298"/>
                    <a:gd name="T53" fmla="*/ 67 h 339"/>
                    <a:gd name="T54" fmla="*/ 170 w 298"/>
                    <a:gd name="T55" fmla="*/ 174 h 339"/>
                    <a:gd name="T56" fmla="*/ 171 w 298"/>
                    <a:gd name="T57" fmla="*/ 307 h 339"/>
                    <a:gd name="T58" fmla="*/ 184 w 298"/>
                    <a:gd name="T59" fmla="*/ 326 h 339"/>
                    <a:gd name="T60" fmla="*/ 215 w 298"/>
                    <a:gd name="T61" fmla="*/ 324 h 339"/>
                    <a:gd name="T62" fmla="*/ 256 w 298"/>
                    <a:gd name="T63" fmla="*/ 324 h 339"/>
                    <a:gd name="T64" fmla="*/ 124 w 298"/>
                    <a:gd name="T65" fmla="*/ 325 h 339"/>
                    <a:gd name="T66" fmla="*/ 125 w 298"/>
                    <a:gd name="T67" fmla="*/ 251 h 339"/>
                    <a:gd name="T68" fmla="*/ 125 w 298"/>
                    <a:gd name="T69" fmla="*/ 171 h 339"/>
                    <a:gd name="T70" fmla="*/ 126 w 298"/>
                    <a:gd name="T71" fmla="*/ 92 h 339"/>
                    <a:gd name="T72" fmla="*/ 124 w 298"/>
                    <a:gd name="T73" fmla="*/ 18 h 339"/>
                    <a:gd name="T74" fmla="*/ 91 w 298"/>
                    <a:gd name="T75" fmla="*/ 14 h 339"/>
                    <a:gd name="T76" fmla="*/ 16 w 298"/>
                    <a:gd name="T77" fmla="*/ 16 h 339"/>
                    <a:gd name="T78" fmla="*/ 13 w 298"/>
                    <a:gd name="T79" fmla="*/ 86 h 339"/>
                    <a:gd name="T80" fmla="*/ 14 w 298"/>
                    <a:gd name="T81" fmla="*/ 181 h 339"/>
                    <a:gd name="T82" fmla="*/ 15 w 298"/>
                    <a:gd name="T83" fmla="*/ 300 h 339"/>
                    <a:gd name="T84" fmla="*/ 136 w 298"/>
                    <a:gd name="T85" fmla="*/ 12 h 339"/>
                    <a:gd name="T86" fmla="*/ 138 w 298"/>
                    <a:gd name="T87" fmla="*/ 70 h 339"/>
                    <a:gd name="T88" fmla="*/ 138 w 298"/>
                    <a:gd name="T89" fmla="*/ 118 h 339"/>
                    <a:gd name="T90" fmla="*/ 137 w 298"/>
                    <a:gd name="T91" fmla="*/ 230 h 339"/>
                    <a:gd name="T92" fmla="*/ 138 w 298"/>
                    <a:gd name="T93" fmla="*/ 289 h 339"/>
                    <a:gd name="T94" fmla="*/ 157 w 298"/>
                    <a:gd name="T95" fmla="*/ 325 h 339"/>
                    <a:gd name="T96" fmla="*/ 158 w 298"/>
                    <a:gd name="T97" fmla="*/ 295 h 339"/>
                    <a:gd name="T98" fmla="*/ 158 w 298"/>
                    <a:gd name="T99" fmla="*/ 204 h 339"/>
                    <a:gd name="T100" fmla="*/ 159 w 298"/>
                    <a:gd name="T101" fmla="*/ 155 h 339"/>
                    <a:gd name="T102" fmla="*/ 157 w 298"/>
                    <a:gd name="T103" fmla="*/ 70 h 339"/>
                    <a:gd name="T104" fmla="*/ 136 w 298"/>
                    <a:gd name="T105" fmla="*/ 12 h 33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</a:cxnLst>
                  <a:rect l="0" t="0" r="r" b="b"/>
                  <a:pathLst>
                    <a:path w="298" h="339">
                      <a:moveTo>
                        <a:pt x="8" y="339"/>
                      </a:moveTo>
                      <a:cubicBezTo>
                        <a:pt x="5" y="335"/>
                        <a:pt x="4" y="331"/>
                        <a:pt x="5" y="327"/>
                      </a:cubicBezTo>
                      <a:cubicBezTo>
                        <a:pt x="6" y="325"/>
                        <a:pt x="6" y="323"/>
                        <a:pt x="5" y="321"/>
                      </a:cubicBezTo>
                      <a:cubicBezTo>
                        <a:pt x="3" y="318"/>
                        <a:pt x="4" y="314"/>
                        <a:pt x="4" y="310"/>
                      </a:cubicBezTo>
                      <a:cubicBezTo>
                        <a:pt x="4" y="300"/>
                        <a:pt x="5" y="289"/>
                        <a:pt x="5" y="279"/>
                      </a:cubicBezTo>
                      <a:cubicBezTo>
                        <a:pt x="5" y="267"/>
                        <a:pt x="5" y="255"/>
                        <a:pt x="5" y="243"/>
                      </a:cubicBezTo>
                      <a:cubicBezTo>
                        <a:pt x="5" y="234"/>
                        <a:pt x="5" y="224"/>
                        <a:pt x="5" y="215"/>
                      </a:cubicBezTo>
                      <a:cubicBezTo>
                        <a:pt x="5" y="207"/>
                        <a:pt x="5" y="199"/>
                        <a:pt x="5" y="191"/>
                      </a:cubicBezTo>
                      <a:cubicBezTo>
                        <a:pt x="5" y="185"/>
                        <a:pt x="5" y="178"/>
                        <a:pt x="6" y="172"/>
                      </a:cubicBezTo>
                      <a:cubicBezTo>
                        <a:pt x="6" y="162"/>
                        <a:pt x="7" y="152"/>
                        <a:pt x="6" y="141"/>
                      </a:cubicBezTo>
                      <a:cubicBezTo>
                        <a:pt x="5" y="130"/>
                        <a:pt x="5" y="119"/>
                        <a:pt x="4" y="108"/>
                      </a:cubicBezTo>
                      <a:cubicBezTo>
                        <a:pt x="4" y="97"/>
                        <a:pt x="3" y="87"/>
                        <a:pt x="3" y="76"/>
                      </a:cubicBezTo>
                      <a:cubicBezTo>
                        <a:pt x="3" y="69"/>
                        <a:pt x="2" y="61"/>
                        <a:pt x="1" y="54"/>
                      </a:cubicBezTo>
                      <a:cubicBezTo>
                        <a:pt x="1" y="52"/>
                        <a:pt x="1" y="50"/>
                        <a:pt x="1" y="47"/>
                      </a:cubicBezTo>
                      <a:cubicBezTo>
                        <a:pt x="1" y="39"/>
                        <a:pt x="1" y="31"/>
                        <a:pt x="1" y="23"/>
                      </a:cubicBezTo>
                      <a:cubicBezTo>
                        <a:pt x="1" y="18"/>
                        <a:pt x="1" y="13"/>
                        <a:pt x="0" y="8"/>
                      </a:cubicBezTo>
                      <a:cubicBezTo>
                        <a:pt x="0" y="5"/>
                        <a:pt x="2" y="4"/>
                        <a:pt x="5" y="4"/>
                      </a:cubicBezTo>
                      <a:cubicBezTo>
                        <a:pt x="13" y="4"/>
                        <a:pt x="21" y="4"/>
                        <a:pt x="30" y="4"/>
                      </a:cubicBezTo>
                      <a:cubicBezTo>
                        <a:pt x="45" y="4"/>
                        <a:pt x="60" y="5"/>
                        <a:pt x="76" y="5"/>
                      </a:cubicBezTo>
                      <a:cubicBezTo>
                        <a:pt x="87" y="5"/>
                        <a:pt x="98" y="5"/>
                        <a:pt x="109" y="4"/>
                      </a:cubicBezTo>
                      <a:cubicBezTo>
                        <a:pt x="117" y="4"/>
                        <a:pt x="126" y="4"/>
                        <a:pt x="134" y="4"/>
                      </a:cubicBezTo>
                      <a:cubicBezTo>
                        <a:pt x="144" y="3"/>
                        <a:pt x="154" y="3"/>
                        <a:pt x="165" y="1"/>
                      </a:cubicBezTo>
                      <a:cubicBezTo>
                        <a:pt x="168" y="0"/>
                        <a:pt x="172" y="0"/>
                        <a:pt x="175" y="1"/>
                      </a:cubicBezTo>
                      <a:cubicBezTo>
                        <a:pt x="181" y="3"/>
                        <a:pt x="187" y="2"/>
                        <a:pt x="193" y="2"/>
                      </a:cubicBezTo>
                      <a:cubicBezTo>
                        <a:pt x="205" y="2"/>
                        <a:pt x="217" y="2"/>
                        <a:pt x="229" y="3"/>
                      </a:cubicBezTo>
                      <a:cubicBezTo>
                        <a:pt x="237" y="4"/>
                        <a:pt x="245" y="2"/>
                        <a:pt x="253" y="2"/>
                      </a:cubicBezTo>
                      <a:cubicBezTo>
                        <a:pt x="258" y="2"/>
                        <a:pt x="262" y="2"/>
                        <a:pt x="267" y="2"/>
                      </a:cubicBezTo>
                      <a:cubicBezTo>
                        <a:pt x="274" y="3"/>
                        <a:pt x="281" y="3"/>
                        <a:pt x="287" y="1"/>
                      </a:cubicBezTo>
                      <a:cubicBezTo>
                        <a:pt x="290" y="0"/>
                        <a:pt x="293" y="2"/>
                        <a:pt x="296" y="2"/>
                      </a:cubicBezTo>
                      <a:cubicBezTo>
                        <a:pt x="297" y="4"/>
                        <a:pt x="297" y="7"/>
                        <a:pt x="298" y="9"/>
                      </a:cubicBezTo>
                      <a:cubicBezTo>
                        <a:pt x="295" y="10"/>
                        <a:pt x="294" y="13"/>
                        <a:pt x="294" y="16"/>
                      </a:cubicBezTo>
                      <a:cubicBezTo>
                        <a:pt x="295" y="24"/>
                        <a:pt x="295" y="33"/>
                        <a:pt x="296" y="41"/>
                      </a:cubicBezTo>
                      <a:cubicBezTo>
                        <a:pt x="296" y="49"/>
                        <a:pt x="296" y="58"/>
                        <a:pt x="296" y="66"/>
                      </a:cubicBezTo>
                      <a:cubicBezTo>
                        <a:pt x="296" y="74"/>
                        <a:pt x="296" y="81"/>
                        <a:pt x="296" y="89"/>
                      </a:cubicBezTo>
                      <a:cubicBezTo>
                        <a:pt x="296" y="104"/>
                        <a:pt x="295" y="118"/>
                        <a:pt x="295" y="132"/>
                      </a:cubicBezTo>
                      <a:cubicBezTo>
                        <a:pt x="295" y="142"/>
                        <a:pt x="295" y="152"/>
                        <a:pt x="295" y="161"/>
                      </a:cubicBezTo>
                      <a:cubicBezTo>
                        <a:pt x="295" y="169"/>
                        <a:pt x="295" y="177"/>
                        <a:pt x="294" y="185"/>
                      </a:cubicBezTo>
                      <a:cubicBezTo>
                        <a:pt x="294" y="191"/>
                        <a:pt x="293" y="198"/>
                        <a:pt x="293" y="204"/>
                      </a:cubicBezTo>
                      <a:cubicBezTo>
                        <a:pt x="292" y="210"/>
                        <a:pt x="293" y="216"/>
                        <a:pt x="292" y="222"/>
                      </a:cubicBezTo>
                      <a:cubicBezTo>
                        <a:pt x="292" y="230"/>
                        <a:pt x="292" y="239"/>
                        <a:pt x="292" y="247"/>
                      </a:cubicBezTo>
                      <a:cubicBezTo>
                        <a:pt x="292" y="255"/>
                        <a:pt x="292" y="263"/>
                        <a:pt x="292" y="272"/>
                      </a:cubicBezTo>
                      <a:cubicBezTo>
                        <a:pt x="292" y="290"/>
                        <a:pt x="292" y="308"/>
                        <a:pt x="292" y="327"/>
                      </a:cubicBezTo>
                      <a:cubicBezTo>
                        <a:pt x="292" y="328"/>
                        <a:pt x="292" y="330"/>
                        <a:pt x="291" y="332"/>
                      </a:cubicBezTo>
                      <a:cubicBezTo>
                        <a:pt x="291" y="334"/>
                        <a:pt x="289" y="336"/>
                        <a:pt x="287" y="336"/>
                      </a:cubicBezTo>
                      <a:cubicBezTo>
                        <a:pt x="284" y="337"/>
                        <a:pt x="281" y="337"/>
                        <a:pt x="278" y="337"/>
                      </a:cubicBezTo>
                      <a:cubicBezTo>
                        <a:pt x="264" y="335"/>
                        <a:pt x="250" y="335"/>
                        <a:pt x="237" y="335"/>
                      </a:cubicBezTo>
                      <a:cubicBezTo>
                        <a:pt x="220" y="335"/>
                        <a:pt x="203" y="335"/>
                        <a:pt x="186" y="336"/>
                      </a:cubicBezTo>
                      <a:cubicBezTo>
                        <a:pt x="178" y="336"/>
                        <a:pt x="170" y="337"/>
                        <a:pt x="162" y="339"/>
                      </a:cubicBezTo>
                      <a:cubicBezTo>
                        <a:pt x="161" y="339"/>
                        <a:pt x="160" y="339"/>
                        <a:pt x="159" y="339"/>
                      </a:cubicBezTo>
                      <a:cubicBezTo>
                        <a:pt x="155" y="338"/>
                        <a:pt x="150" y="338"/>
                        <a:pt x="146" y="337"/>
                      </a:cubicBezTo>
                      <a:cubicBezTo>
                        <a:pt x="141" y="337"/>
                        <a:pt x="136" y="338"/>
                        <a:pt x="131" y="338"/>
                      </a:cubicBezTo>
                      <a:cubicBezTo>
                        <a:pt x="119" y="338"/>
                        <a:pt x="108" y="338"/>
                        <a:pt x="97" y="338"/>
                      </a:cubicBezTo>
                      <a:cubicBezTo>
                        <a:pt x="88" y="338"/>
                        <a:pt x="79" y="337"/>
                        <a:pt x="69" y="339"/>
                      </a:cubicBezTo>
                      <a:cubicBezTo>
                        <a:pt x="64" y="339"/>
                        <a:pt x="58" y="338"/>
                        <a:pt x="53" y="338"/>
                      </a:cubicBezTo>
                      <a:cubicBezTo>
                        <a:pt x="43" y="338"/>
                        <a:pt x="32" y="338"/>
                        <a:pt x="22" y="339"/>
                      </a:cubicBezTo>
                      <a:cubicBezTo>
                        <a:pt x="17" y="339"/>
                        <a:pt x="13" y="339"/>
                        <a:pt x="8" y="339"/>
                      </a:cubicBezTo>
                      <a:close/>
                      <a:moveTo>
                        <a:pt x="279" y="325"/>
                      </a:moveTo>
                      <a:cubicBezTo>
                        <a:pt x="279" y="323"/>
                        <a:pt x="278" y="321"/>
                        <a:pt x="278" y="320"/>
                      </a:cubicBezTo>
                      <a:cubicBezTo>
                        <a:pt x="279" y="308"/>
                        <a:pt x="279" y="296"/>
                        <a:pt x="280" y="284"/>
                      </a:cubicBezTo>
                      <a:cubicBezTo>
                        <a:pt x="280" y="267"/>
                        <a:pt x="281" y="250"/>
                        <a:pt x="282" y="233"/>
                      </a:cubicBezTo>
                      <a:cubicBezTo>
                        <a:pt x="282" y="221"/>
                        <a:pt x="283" y="210"/>
                        <a:pt x="283" y="199"/>
                      </a:cubicBezTo>
                      <a:cubicBezTo>
                        <a:pt x="284" y="181"/>
                        <a:pt x="284" y="163"/>
                        <a:pt x="285" y="145"/>
                      </a:cubicBezTo>
                      <a:cubicBezTo>
                        <a:pt x="285" y="142"/>
                        <a:pt x="285" y="140"/>
                        <a:pt x="286" y="137"/>
                      </a:cubicBezTo>
                      <a:cubicBezTo>
                        <a:pt x="286" y="128"/>
                        <a:pt x="287" y="118"/>
                        <a:pt x="287" y="109"/>
                      </a:cubicBezTo>
                      <a:cubicBezTo>
                        <a:pt x="287" y="105"/>
                        <a:pt x="287" y="101"/>
                        <a:pt x="287" y="97"/>
                      </a:cubicBezTo>
                      <a:cubicBezTo>
                        <a:pt x="286" y="94"/>
                        <a:pt x="287" y="90"/>
                        <a:pt x="287" y="86"/>
                      </a:cubicBezTo>
                      <a:cubicBezTo>
                        <a:pt x="287" y="81"/>
                        <a:pt x="286" y="76"/>
                        <a:pt x="286" y="71"/>
                      </a:cubicBezTo>
                      <a:cubicBezTo>
                        <a:pt x="286" y="63"/>
                        <a:pt x="287" y="56"/>
                        <a:pt x="287" y="48"/>
                      </a:cubicBezTo>
                      <a:cubicBezTo>
                        <a:pt x="286" y="38"/>
                        <a:pt x="285" y="27"/>
                        <a:pt x="286" y="16"/>
                      </a:cubicBezTo>
                      <a:cubicBezTo>
                        <a:pt x="286" y="15"/>
                        <a:pt x="285" y="13"/>
                        <a:pt x="285" y="11"/>
                      </a:cubicBezTo>
                      <a:cubicBezTo>
                        <a:pt x="281" y="11"/>
                        <a:pt x="279" y="11"/>
                        <a:pt x="276" y="11"/>
                      </a:cubicBezTo>
                      <a:cubicBezTo>
                        <a:pt x="274" y="11"/>
                        <a:pt x="272" y="11"/>
                        <a:pt x="270" y="11"/>
                      </a:cubicBezTo>
                      <a:cubicBezTo>
                        <a:pt x="267" y="11"/>
                        <a:pt x="265" y="12"/>
                        <a:pt x="262" y="12"/>
                      </a:cubicBezTo>
                      <a:cubicBezTo>
                        <a:pt x="257" y="12"/>
                        <a:pt x="253" y="11"/>
                        <a:pt x="249" y="11"/>
                      </a:cubicBezTo>
                      <a:cubicBezTo>
                        <a:pt x="238" y="11"/>
                        <a:pt x="227" y="10"/>
                        <a:pt x="217" y="10"/>
                      </a:cubicBezTo>
                      <a:cubicBezTo>
                        <a:pt x="210" y="10"/>
                        <a:pt x="203" y="10"/>
                        <a:pt x="197" y="9"/>
                      </a:cubicBezTo>
                      <a:cubicBezTo>
                        <a:pt x="196" y="9"/>
                        <a:pt x="196" y="9"/>
                        <a:pt x="195" y="10"/>
                      </a:cubicBezTo>
                      <a:cubicBezTo>
                        <a:pt x="188" y="10"/>
                        <a:pt x="180" y="10"/>
                        <a:pt x="172" y="11"/>
                      </a:cubicBezTo>
                      <a:cubicBezTo>
                        <a:pt x="171" y="13"/>
                        <a:pt x="171" y="16"/>
                        <a:pt x="171" y="20"/>
                      </a:cubicBezTo>
                      <a:cubicBezTo>
                        <a:pt x="170" y="25"/>
                        <a:pt x="169" y="30"/>
                        <a:pt x="169" y="36"/>
                      </a:cubicBezTo>
                      <a:cubicBezTo>
                        <a:pt x="169" y="46"/>
                        <a:pt x="170" y="56"/>
                        <a:pt x="170" y="67"/>
                      </a:cubicBezTo>
                      <a:cubicBezTo>
                        <a:pt x="170" y="79"/>
                        <a:pt x="170" y="91"/>
                        <a:pt x="170" y="103"/>
                      </a:cubicBezTo>
                      <a:cubicBezTo>
                        <a:pt x="171" y="117"/>
                        <a:pt x="171" y="131"/>
                        <a:pt x="171" y="144"/>
                      </a:cubicBezTo>
                      <a:cubicBezTo>
                        <a:pt x="171" y="154"/>
                        <a:pt x="171" y="164"/>
                        <a:pt x="170" y="174"/>
                      </a:cubicBezTo>
                      <a:cubicBezTo>
                        <a:pt x="170" y="187"/>
                        <a:pt x="171" y="199"/>
                        <a:pt x="171" y="212"/>
                      </a:cubicBezTo>
                      <a:cubicBezTo>
                        <a:pt x="171" y="234"/>
                        <a:pt x="172" y="257"/>
                        <a:pt x="171" y="279"/>
                      </a:cubicBezTo>
                      <a:cubicBezTo>
                        <a:pt x="171" y="288"/>
                        <a:pt x="172" y="298"/>
                        <a:pt x="171" y="307"/>
                      </a:cubicBezTo>
                      <a:cubicBezTo>
                        <a:pt x="170" y="313"/>
                        <a:pt x="170" y="319"/>
                        <a:pt x="170" y="325"/>
                      </a:cubicBezTo>
                      <a:cubicBezTo>
                        <a:pt x="175" y="325"/>
                        <a:pt x="179" y="326"/>
                        <a:pt x="183" y="326"/>
                      </a:cubicBezTo>
                      <a:cubicBezTo>
                        <a:pt x="184" y="326"/>
                        <a:pt x="184" y="326"/>
                        <a:pt x="184" y="326"/>
                      </a:cubicBezTo>
                      <a:cubicBezTo>
                        <a:pt x="187" y="325"/>
                        <a:pt x="190" y="324"/>
                        <a:pt x="193" y="325"/>
                      </a:cubicBezTo>
                      <a:cubicBezTo>
                        <a:pt x="198" y="325"/>
                        <a:pt x="202" y="325"/>
                        <a:pt x="206" y="324"/>
                      </a:cubicBezTo>
                      <a:cubicBezTo>
                        <a:pt x="209" y="324"/>
                        <a:pt x="212" y="324"/>
                        <a:pt x="215" y="324"/>
                      </a:cubicBezTo>
                      <a:cubicBezTo>
                        <a:pt x="219" y="324"/>
                        <a:pt x="223" y="325"/>
                        <a:pt x="227" y="324"/>
                      </a:cubicBezTo>
                      <a:cubicBezTo>
                        <a:pt x="234" y="323"/>
                        <a:pt x="241" y="323"/>
                        <a:pt x="248" y="324"/>
                      </a:cubicBezTo>
                      <a:cubicBezTo>
                        <a:pt x="251" y="324"/>
                        <a:pt x="254" y="324"/>
                        <a:pt x="256" y="324"/>
                      </a:cubicBezTo>
                      <a:cubicBezTo>
                        <a:pt x="259" y="323"/>
                        <a:pt x="261" y="323"/>
                        <a:pt x="263" y="324"/>
                      </a:cubicBezTo>
                      <a:cubicBezTo>
                        <a:pt x="268" y="327"/>
                        <a:pt x="273" y="325"/>
                        <a:pt x="279" y="325"/>
                      </a:cubicBezTo>
                      <a:close/>
                      <a:moveTo>
                        <a:pt x="124" y="325"/>
                      </a:moveTo>
                      <a:cubicBezTo>
                        <a:pt x="125" y="321"/>
                        <a:pt x="126" y="318"/>
                        <a:pt x="126" y="314"/>
                      </a:cubicBezTo>
                      <a:cubicBezTo>
                        <a:pt x="126" y="306"/>
                        <a:pt x="125" y="298"/>
                        <a:pt x="125" y="290"/>
                      </a:cubicBezTo>
                      <a:cubicBezTo>
                        <a:pt x="125" y="277"/>
                        <a:pt x="125" y="264"/>
                        <a:pt x="125" y="251"/>
                      </a:cubicBezTo>
                      <a:cubicBezTo>
                        <a:pt x="125" y="243"/>
                        <a:pt x="125" y="234"/>
                        <a:pt x="125" y="226"/>
                      </a:cubicBezTo>
                      <a:cubicBezTo>
                        <a:pt x="125" y="218"/>
                        <a:pt x="125" y="209"/>
                        <a:pt x="125" y="201"/>
                      </a:cubicBezTo>
                      <a:cubicBezTo>
                        <a:pt x="125" y="191"/>
                        <a:pt x="123" y="181"/>
                        <a:pt x="125" y="171"/>
                      </a:cubicBezTo>
                      <a:cubicBezTo>
                        <a:pt x="125" y="168"/>
                        <a:pt x="125" y="165"/>
                        <a:pt x="125" y="162"/>
                      </a:cubicBezTo>
                      <a:cubicBezTo>
                        <a:pt x="125" y="154"/>
                        <a:pt x="125" y="146"/>
                        <a:pt x="125" y="139"/>
                      </a:cubicBezTo>
                      <a:cubicBezTo>
                        <a:pt x="125" y="123"/>
                        <a:pt x="125" y="108"/>
                        <a:pt x="126" y="92"/>
                      </a:cubicBezTo>
                      <a:cubicBezTo>
                        <a:pt x="126" y="84"/>
                        <a:pt x="125" y="76"/>
                        <a:pt x="125" y="68"/>
                      </a:cubicBezTo>
                      <a:cubicBezTo>
                        <a:pt x="125" y="60"/>
                        <a:pt x="125" y="51"/>
                        <a:pt x="125" y="43"/>
                      </a:cubicBezTo>
                      <a:cubicBezTo>
                        <a:pt x="125" y="35"/>
                        <a:pt x="125" y="27"/>
                        <a:pt x="124" y="18"/>
                      </a:cubicBezTo>
                      <a:cubicBezTo>
                        <a:pt x="123" y="14"/>
                        <a:pt x="122" y="13"/>
                        <a:pt x="118" y="13"/>
                      </a:cubicBezTo>
                      <a:cubicBezTo>
                        <a:pt x="116" y="14"/>
                        <a:pt x="113" y="14"/>
                        <a:pt x="111" y="14"/>
                      </a:cubicBezTo>
                      <a:cubicBezTo>
                        <a:pt x="104" y="14"/>
                        <a:pt x="98" y="14"/>
                        <a:pt x="91" y="14"/>
                      </a:cubicBezTo>
                      <a:cubicBezTo>
                        <a:pt x="82" y="15"/>
                        <a:pt x="73" y="16"/>
                        <a:pt x="64" y="15"/>
                      </a:cubicBezTo>
                      <a:cubicBezTo>
                        <a:pt x="52" y="14"/>
                        <a:pt x="39" y="15"/>
                        <a:pt x="27" y="15"/>
                      </a:cubicBezTo>
                      <a:cubicBezTo>
                        <a:pt x="23" y="15"/>
                        <a:pt x="19" y="15"/>
                        <a:pt x="16" y="16"/>
                      </a:cubicBezTo>
                      <a:cubicBezTo>
                        <a:pt x="14" y="16"/>
                        <a:pt x="13" y="18"/>
                        <a:pt x="12" y="20"/>
                      </a:cubicBezTo>
                      <a:cubicBezTo>
                        <a:pt x="11" y="21"/>
                        <a:pt x="11" y="23"/>
                        <a:pt x="11" y="25"/>
                      </a:cubicBezTo>
                      <a:cubicBezTo>
                        <a:pt x="9" y="46"/>
                        <a:pt x="11" y="66"/>
                        <a:pt x="13" y="86"/>
                      </a:cubicBezTo>
                      <a:cubicBezTo>
                        <a:pt x="13" y="93"/>
                        <a:pt x="13" y="101"/>
                        <a:pt x="13" y="108"/>
                      </a:cubicBezTo>
                      <a:cubicBezTo>
                        <a:pt x="14" y="117"/>
                        <a:pt x="15" y="126"/>
                        <a:pt x="15" y="134"/>
                      </a:cubicBezTo>
                      <a:cubicBezTo>
                        <a:pt x="15" y="150"/>
                        <a:pt x="14" y="165"/>
                        <a:pt x="14" y="181"/>
                      </a:cubicBezTo>
                      <a:cubicBezTo>
                        <a:pt x="14" y="196"/>
                        <a:pt x="15" y="211"/>
                        <a:pt x="15" y="226"/>
                      </a:cubicBezTo>
                      <a:cubicBezTo>
                        <a:pt x="15" y="238"/>
                        <a:pt x="15" y="250"/>
                        <a:pt x="15" y="262"/>
                      </a:cubicBezTo>
                      <a:cubicBezTo>
                        <a:pt x="15" y="275"/>
                        <a:pt x="16" y="288"/>
                        <a:pt x="15" y="300"/>
                      </a:cubicBezTo>
                      <a:cubicBezTo>
                        <a:pt x="14" y="309"/>
                        <a:pt x="15" y="316"/>
                        <a:pt x="15" y="325"/>
                      </a:cubicBezTo>
                      <a:cubicBezTo>
                        <a:pt x="52" y="326"/>
                        <a:pt x="88" y="327"/>
                        <a:pt x="124" y="325"/>
                      </a:cubicBezTo>
                      <a:close/>
                      <a:moveTo>
                        <a:pt x="136" y="12"/>
                      </a:moveTo>
                      <a:cubicBezTo>
                        <a:pt x="137" y="17"/>
                        <a:pt x="137" y="22"/>
                        <a:pt x="137" y="26"/>
                      </a:cubicBezTo>
                      <a:cubicBezTo>
                        <a:pt x="137" y="40"/>
                        <a:pt x="138" y="54"/>
                        <a:pt x="138" y="67"/>
                      </a:cubicBezTo>
                      <a:cubicBezTo>
                        <a:pt x="138" y="68"/>
                        <a:pt x="138" y="70"/>
                        <a:pt x="138" y="70"/>
                      </a:cubicBezTo>
                      <a:cubicBezTo>
                        <a:pt x="136" y="72"/>
                        <a:pt x="137" y="73"/>
                        <a:pt x="137" y="75"/>
                      </a:cubicBezTo>
                      <a:cubicBezTo>
                        <a:pt x="138" y="77"/>
                        <a:pt x="138" y="80"/>
                        <a:pt x="138" y="82"/>
                      </a:cubicBezTo>
                      <a:cubicBezTo>
                        <a:pt x="138" y="94"/>
                        <a:pt x="138" y="106"/>
                        <a:pt x="138" y="118"/>
                      </a:cubicBezTo>
                      <a:cubicBezTo>
                        <a:pt x="139" y="132"/>
                        <a:pt x="137" y="147"/>
                        <a:pt x="138" y="161"/>
                      </a:cubicBezTo>
                      <a:cubicBezTo>
                        <a:pt x="139" y="173"/>
                        <a:pt x="138" y="186"/>
                        <a:pt x="137" y="199"/>
                      </a:cubicBezTo>
                      <a:cubicBezTo>
                        <a:pt x="137" y="209"/>
                        <a:pt x="137" y="219"/>
                        <a:pt x="137" y="230"/>
                      </a:cubicBezTo>
                      <a:cubicBezTo>
                        <a:pt x="137" y="232"/>
                        <a:pt x="137" y="235"/>
                        <a:pt x="137" y="238"/>
                      </a:cubicBezTo>
                      <a:cubicBezTo>
                        <a:pt x="138" y="248"/>
                        <a:pt x="139" y="258"/>
                        <a:pt x="138" y="268"/>
                      </a:cubicBezTo>
                      <a:cubicBezTo>
                        <a:pt x="137" y="275"/>
                        <a:pt x="138" y="282"/>
                        <a:pt x="138" y="289"/>
                      </a:cubicBezTo>
                      <a:cubicBezTo>
                        <a:pt x="138" y="296"/>
                        <a:pt x="138" y="302"/>
                        <a:pt x="138" y="309"/>
                      </a:cubicBezTo>
                      <a:cubicBezTo>
                        <a:pt x="138" y="315"/>
                        <a:pt x="138" y="321"/>
                        <a:pt x="138" y="327"/>
                      </a:cubicBezTo>
                      <a:cubicBezTo>
                        <a:pt x="145" y="326"/>
                        <a:pt x="151" y="325"/>
                        <a:pt x="157" y="325"/>
                      </a:cubicBezTo>
                      <a:cubicBezTo>
                        <a:pt x="157" y="323"/>
                        <a:pt x="157" y="320"/>
                        <a:pt x="157" y="318"/>
                      </a:cubicBezTo>
                      <a:cubicBezTo>
                        <a:pt x="157" y="316"/>
                        <a:pt x="157" y="313"/>
                        <a:pt x="157" y="310"/>
                      </a:cubicBezTo>
                      <a:cubicBezTo>
                        <a:pt x="157" y="305"/>
                        <a:pt x="158" y="300"/>
                        <a:pt x="158" y="295"/>
                      </a:cubicBezTo>
                      <a:cubicBezTo>
                        <a:pt x="159" y="276"/>
                        <a:pt x="159" y="257"/>
                        <a:pt x="159" y="238"/>
                      </a:cubicBezTo>
                      <a:cubicBezTo>
                        <a:pt x="159" y="236"/>
                        <a:pt x="159" y="235"/>
                        <a:pt x="159" y="234"/>
                      </a:cubicBezTo>
                      <a:cubicBezTo>
                        <a:pt x="159" y="224"/>
                        <a:pt x="158" y="214"/>
                        <a:pt x="158" y="204"/>
                      </a:cubicBezTo>
                      <a:cubicBezTo>
                        <a:pt x="158" y="203"/>
                        <a:pt x="159" y="202"/>
                        <a:pt x="159" y="200"/>
                      </a:cubicBezTo>
                      <a:cubicBezTo>
                        <a:pt x="158" y="196"/>
                        <a:pt x="158" y="192"/>
                        <a:pt x="158" y="187"/>
                      </a:cubicBezTo>
                      <a:cubicBezTo>
                        <a:pt x="158" y="176"/>
                        <a:pt x="159" y="166"/>
                        <a:pt x="159" y="155"/>
                      </a:cubicBezTo>
                      <a:cubicBezTo>
                        <a:pt x="159" y="141"/>
                        <a:pt x="158" y="128"/>
                        <a:pt x="158" y="114"/>
                      </a:cubicBezTo>
                      <a:cubicBezTo>
                        <a:pt x="158" y="108"/>
                        <a:pt x="158" y="102"/>
                        <a:pt x="158" y="96"/>
                      </a:cubicBezTo>
                      <a:cubicBezTo>
                        <a:pt x="158" y="87"/>
                        <a:pt x="158" y="79"/>
                        <a:pt x="157" y="70"/>
                      </a:cubicBezTo>
                      <a:cubicBezTo>
                        <a:pt x="156" y="61"/>
                        <a:pt x="157" y="52"/>
                        <a:pt x="157" y="43"/>
                      </a:cubicBezTo>
                      <a:cubicBezTo>
                        <a:pt x="157" y="33"/>
                        <a:pt x="157" y="23"/>
                        <a:pt x="155" y="12"/>
                      </a:cubicBezTo>
                      <a:cubicBezTo>
                        <a:pt x="149" y="12"/>
                        <a:pt x="143" y="12"/>
                        <a:pt x="136" y="12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629" name="Freeform 24"/>
                <p:cNvSpPr>
                  <a:spLocks noEditPoints="1"/>
                </p:cNvSpPr>
                <p:nvPr/>
              </p:nvSpPr>
              <p:spPr bwMode="auto">
                <a:xfrm>
                  <a:off x="2422525" y="4570413"/>
                  <a:ext cx="117475" cy="119063"/>
                </a:xfrm>
                <a:custGeom>
                  <a:avLst/>
                  <a:gdLst>
                    <a:gd name="T0" fmla="*/ 3 w 40"/>
                    <a:gd name="T1" fmla="*/ 10 h 41"/>
                    <a:gd name="T2" fmla="*/ 12 w 40"/>
                    <a:gd name="T3" fmla="*/ 4 h 41"/>
                    <a:gd name="T4" fmla="*/ 29 w 40"/>
                    <a:gd name="T5" fmla="*/ 1 h 41"/>
                    <a:gd name="T6" fmla="*/ 37 w 40"/>
                    <a:gd name="T7" fmla="*/ 9 h 41"/>
                    <a:gd name="T8" fmla="*/ 38 w 40"/>
                    <a:gd name="T9" fmla="*/ 15 h 41"/>
                    <a:gd name="T10" fmla="*/ 26 w 40"/>
                    <a:gd name="T11" fmla="*/ 39 h 41"/>
                    <a:gd name="T12" fmla="*/ 6 w 40"/>
                    <a:gd name="T13" fmla="*/ 30 h 41"/>
                    <a:gd name="T14" fmla="*/ 4 w 40"/>
                    <a:gd name="T15" fmla="*/ 27 h 41"/>
                    <a:gd name="T16" fmla="*/ 2 w 40"/>
                    <a:gd name="T17" fmla="*/ 16 h 41"/>
                    <a:gd name="T18" fmla="*/ 3 w 40"/>
                    <a:gd name="T19" fmla="*/ 10 h 41"/>
                    <a:gd name="T20" fmla="*/ 26 w 40"/>
                    <a:gd name="T21" fmla="*/ 13 h 41"/>
                    <a:gd name="T22" fmla="*/ 16 w 40"/>
                    <a:gd name="T23" fmla="*/ 14 h 41"/>
                    <a:gd name="T24" fmla="*/ 13 w 40"/>
                    <a:gd name="T25" fmla="*/ 22 h 41"/>
                    <a:gd name="T26" fmla="*/ 14 w 40"/>
                    <a:gd name="T27" fmla="*/ 27 h 41"/>
                    <a:gd name="T28" fmla="*/ 22 w 40"/>
                    <a:gd name="T29" fmla="*/ 27 h 41"/>
                    <a:gd name="T30" fmla="*/ 25 w 40"/>
                    <a:gd name="T31" fmla="*/ 20 h 41"/>
                    <a:gd name="T32" fmla="*/ 26 w 40"/>
                    <a:gd name="T33" fmla="*/ 13 h 4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</a:cxnLst>
                  <a:rect l="0" t="0" r="r" b="b"/>
                  <a:pathLst>
                    <a:path w="40" h="41">
                      <a:moveTo>
                        <a:pt x="3" y="10"/>
                      </a:moveTo>
                      <a:cubicBezTo>
                        <a:pt x="6" y="8"/>
                        <a:pt x="9" y="6"/>
                        <a:pt x="12" y="4"/>
                      </a:cubicBezTo>
                      <a:cubicBezTo>
                        <a:pt x="18" y="0"/>
                        <a:pt x="24" y="1"/>
                        <a:pt x="29" y="1"/>
                      </a:cubicBezTo>
                      <a:cubicBezTo>
                        <a:pt x="34" y="2"/>
                        <a:pt x="37" y="5"/>
                        <a:pt x="37" y="9"/>
                      </a:cubicBezTo>
                      <a:cubicBezTo>
                        <a:pt x="37" y="11"/>
                        <a:pt x="38" y="13"/>
                        <a:pt x="38" y="15"/>
                      </a:cubicBezTo>
                      <a:cubicBezTo>
                        <a:pt x="40" y="23"/>
                        <a:pt x="36" y="36"/>
                        <a:pt x="26" y="39"/>
                      </a:cubicBezTo>
                      <a:cubicBezTo>
                        <a:pt x="16" y="41"/>
                        <a:pt x="10" y="39"/>
                        <a:pt x="6" y="30"/>
                      </a:cubicBezTo>
                      <a:cubicBezTo>
                        <a:pt x="5" y="29"/>
                        <a:pt x="4" y="28"/>
                        <a:pt x="4" y="27"/>
                      </a:cubicBezTo>
                      <a:cubicBezTo>
                        <a:pt x="2" y="24"/>
                        <a:pt x="0" y="20"/>
                        <a:pt x="2" y="16"/>
                      </a:cubicBezTo>
                      <a:cubicBezTo>
                        <a:pt x="3" y="15"/>
                        <a:pt x="2" y="12"/>
                        <a:pt x="3" y="10"/>
                      </a:cubicBezTo>
                      <a:close/>
                      <a:moveTo>
                        <a:pt x="26" y="13"/>
                      </a:moveTo>
                      <a:cubicBezTo>
                        <a:pt x="21" y="11"/>
                        <a:pt x="19" y="11"/>
                        <a:pt x="16" y="14"/>
                      </a:cubicBezTo>
                      <a:cubicBezTo>
                        <a:pt x="15" y="16"/>
                        <a:pt x="14" y="19"/>
                        <a:pt x="13" y="22"/>
                      </a:cubicBezTo>
                      <a:cubicBezTo>
                        <a:pt x="12" y="24"/>
                        <a:pt x="12" y="26"/>
                        <a:pt x="14" y="27"/>
                      </a:cubicBezTo>
                      <a:cubicBezTo>
                        <a:pt x="17" y="29"/>
                        <a:pt x="20" y="29"/>
                        <a:pt x="22" y="27"/>
                      </a:cubicBezTo>
                      <a:cubicBezTo>
                        <a:pt x="23" y="25"/>
                        <a:pt x="25" y="22"/>
                        <a:pt x="25" y="20"/>
                      </a:cubicBezTo>
                      <a:cubicBezTo>
                        <a:pt x="26" y="18"/>
                        <a:pt x="26" y="16"/>
                        <a:pt x="26" y="13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630" name="Freeform 25"/>
                <p:cNvSpPr>
                  <a:spLocks noEditPoints="1"/>
                </p:cNvSpPr>
                <p:nvPr/>
              </p:nvSpPr>
              <p:spPr bwMode="auto">
                <a:xfrm>
                  <a:off x="2636838" y="4557713"/>
                  <a:ext cx="107950" cy="138113"/>
                </a:xfrm>
                <a:custGeom>
                  <a:avLst/>
                  <a:gdLst>
                    <a:gd name="T0" fmla="*/ 0 w 37"/>
                    <a:gd name="T1" fmla="*/ 23 h 47"/>
                    <a:gd name="T2" fmla="*/ 13 w 37"/>
                    <a:gd name="T3" fmla="*/ 3 h 47"/>
                    <a:gd name="T4" fmla="*/ 34 w 37"/>
                    <a:gd name="T5" fmla="*/ 12 h 47"/>
                    <a:gd name="T6" fmla="*/ 37 w 37"/>
                    <a:gd name="T7" fmla="*/ 24 h 47"/>
                    <a:gd name="T8" fmla="*/ 33 w 37"/>
                    <a:gd name="T9" fmla="*/ 35 h 47"/>
                    <a:gd name="T10" fmla="*/ 10 w 37"/>
                    <a:gd name="T11" fmla="*/ 42 h 47"/>
                    <a:gd name="T12" fmla="*/ 0 w 37"/>
                    <a:gd name="T13" fmla="*/ 28 h 47"/>
                    <a:gd name="T14" fmla="*/ 0 w 37"/>
                    <a:gd name="T15" fmla="*/ 23 h 47"/>
                    <a:gd name="T16" fmla="*/ 26 w 37"/>
                    <a:gd name="T17" fmla="*/ 13 h 47"/>
                    <a:gd name="T18" fmla="*/ 16 w 37"/>
                    <a:gd name="T19" fmla="*/ 16 h 47"/>
                    <a:gd name="T20" fmla="*/ 12 w 37"/>
                    <a:gd name="T21" fmla="*/ 19 h 47"/>
                    <a:gd name="T22" fmla="*/ 10 w 37"/>
                    <a:gd name="T23" fmla="*/ 24 h 47"/>
                    <a:gd name="T24" fmla="*/ 13 w 37"/>
                    <a:gd name="T25" fmla="*/ 32 h 47"/>
                    <a:gd name="T26" fmla="*/ 20 w 37"/>
                    <a:gd name="T27" fmla="*/ 33 h 47"/>
                    <a:gd name="T28" fmla="*/ 27 w 37"/>
                    <a:gd name="T29" fmla="*/ 20 h 47"/>
                    <a:gd name="T30" fmla="*/ 26 w 37"/>
                    <a:gd name="T31" fmla="*/ 13 h 4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</a:cxnLst>
                  <a:rect l="0" t="0" r="r" b="b"/>
                  <a:pathLst>
                    <a:path w="37" h="47">
                      <a:moveTo>
                        <a:pt x="0" y="23"/>
                      </a:moveTo>
                      <a:cubicBezTo>
                        <a:pt x="0" y="14"/>
                        <a:pt x="4" y="7"/>
                        <a:pt x="13" y="3"/>
                      </a:cubicBezTo>
                      <a:cubicBezTo>
                        <a:pt x="21" y="0"/>
                        <a:pt x="30" y="4"/>
                        <a:pt x="34" y="12"/>
                      </a:cubicBezTo>
                      <a:cubicBezTo>
                        <a:pt x="36" y="15"/>
                        <a:pt x="37" y="20"/>
                        <a:pt x="37" y="24"/>
                      </a:cubicBezTo>
                      <a:cubicBezTo>
                        <a:pt x="37" y="28"/>
                        <a:pt x="35" y="32"/>
                        <a:pt x="33" y="35"/>
                      </a:cubicBezTo>
                      <a:cubicBezTo>
                        <a:pt x="30" y="41"/>
                        <a:pt x="17" y="47"/>
                        <a:pt x="10" y="42"/>
                      </a:cubicBezTo>
                      <a:cubicBezTo>
                        <a:pt x="4" y="39"/>
                        <a:pt x="2" y="34"/>
                        <a:pt x="0" y="28"/>
                      </a:cubicBezTo>
                      <a:cubicBezTo>
                        <a:pt x="0" y="26"/>
                        <a:pt x="0" y="25"/>
                        <a:pt x="0" y="23"/>
                      </a:cubicBezTo>
                      <a:close/>
                      <a:moveTo>
                        <a:pt x="26" y="13"/>
                      </a:moveTo>
                      <a:cubicBezTo>
                        <a:pt x="21" y="10"/>
                        <a:pt x="19" y="16"/>
                        <a:pt x="16" y="16"/>
                      </a:cubicBezTo>
                      <a:cubicBezTo>
                        <a:pt x="15" y="16"/>
                        <a:pt x="13" y="18"/>
                        <a:pt x="12" y="19"/>
                      </a:cubicBezTo>
                      <a:cubicBezTo>
                        <a:pt x="11" y="21"/>
                        <a:pt x="10" y="22"/>
                        <a:pt x="10" y="24"/>
                      </a:cubicBezTo>
                      <a:cubicBezTo>
                        <a:pt x="11" y="27"/>
                        <a:pt x="11" y="30"/>
                        <a:pt x="13" y="32"/>
                      </a:cubicBezTo>
                      <a:cubicBezTo>
                        <a:pt x="14" y="34"/>
                        <a:pt x="17" y="34"/>
                        <a:pt x="20" y="33"/>
                      </a:cubicBezTo>
                      <a:cubicBezTo>
                        <a:pt x="24" y="31"/>
                        <a:pt x="28" y="25"/>
                        <a:pt x="27" y="20"/>
                      </a:cubicBezTo>
                      <a:cubicBezTo>
                        <a:pt x="26" y="18"/>
                        <a:pt x="26" y="16"/>
                        <a:pt x="26" y="13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631" name="Freeform 26"/>
                <p:cNvSpPr>
                  <a:spLocks/>
                </p:cNvSpPr>
                <p:nvPr/>
              </p:nvSpPr>
              <p:spPr bwMode="auto">
                <a:xfrm>
                  <a:off x="2036763" y="2543176"/>
                  <a:ext cx="479425" cy="979488"/>
                </a:xfrm>
                <a:custGeom>
                  <a:avLst/>
                  <a:gdLst>
                    <a:gd name="T0" fmla="*/ 163 w 164"/>
                    <a:gd name="T1" fmla="*/ 329 h 335"/>
                    <a:gd name="T2" fmla="*/ 142 w 164"/>
                    <a:gd name="T3" fmla="*/ 331 h 335"/>
                    <a:gd name="T4" fmla="*/ 122 w 164"/>
                    <a:gd name="T5" fmla="*/ 331 h 335"/>
                    <a:gd name="T6" fmla="*/ 101 w 164"/>
                    <a:gd name="T7" fmla="*/ 332 h 335"/>
                    <a:gd name="T8" fmla="*/ 101 w 164"/>
                    <a:gd name="T9" fmla="*/ 332 h 335"/>
                    <a:gd name="T10" fmla="*/ 65 w 164"/>
                    <a:gd name="T11" fmla="*/ 332 h 335"/>
                    <a:gd name="T12" fmla="*/ 51 w 164"/>
                    <a:gd name="T13" fmla="*/ 332 h 335"/>
                    <a:gd name="T14" fmla="*/ 43 w 164"/>
                    <a:gd name="T15" fmla="*/ 332 h 335"/>
                    <a:gd name="T16" fmla="*/ 17 w 164"/>
                    <a:gd name="T17" fmla="*/ 332 h 335"/>
                    <a:gd name="T18" fmla="*/ 16 w 164"/>
                    <a:gd name="T19" fmla="*/ 306 h 335"/>
                    <a:gd name="T20" fmla="*/ 15 w 164"/>
                    <a:gd name="T21" fmla="*/ 302 h 335"/>
                    <a:gd name="T22" fmla="*/ 12 w 164"/>
                    <a:gd name="T23" fmla="*/ 276 h 335"/>
                    <a:gd name="T24" fmla="*/ 11 w 164"/>
                    <a:gd name="T25" fmla="*/ 231 h 335"/>
                    <a:gd name="T26" fmla="*/ 7 w 164"/>
                    <a:gd name="T27" fmla="*/ 189 h 335"/>
                    <a:gd name="T28" fmla="*/ 7 w 164"/>
                    <a:gd name="T29" fmla="*/ 167 h 335"/>
                    <a:gd name="T30" fmla="*/ 7 w 164"/>
                    <a:gd name="T31" fmla="*/ 151 h 335"/>
                    <a:gd name="T32" fmla="*/ 6 w 164"/>
                    <a:gd name="T33" fmla="*/ 141 h 335"/>
                    <a:gd name="T34" fmla="*/ 5 w 164"/>
                    <a:gd name="T35" fmla="*/ 99 h 335"/>
                    <a:gd name="T36" fmla="*/ 1 w 164"/>
                    <a:gd name="T37" fmla="*/ 66 h 335"/>
                    <a:gd name="T38" fmla="*/ 1 w 164"/>
                    <a:gd name="T39" fmla="*/ 52 h 335"/>
                    <a:gd name="T40" fmla="*/ 0 w 164"/>
                    <a:gd name="T41" fmla="*/ 18 h 335"/>
                    <a:gd name="T42" fmla="*/ 1 w 164"/>
                    <a:gd name="T43" fmla="*/ 3 h 335"/>
                    <a:gd name="T44" fmla="*/ 13 w 164"/>
                    <a:gd name="T45" fmla="*/ 3 h 335"/>
                    <a:gd name="T46" fmla="*/ 34 w 164"/>
                    <a:gd name="T47" fmla="*/ 4 h 335"/>
                    <a:gd name="T48" fmla="*/ 68 w 164"/>
                    <a:gd name="T49" fmla="*/ 4 h 335"/>
                    <a:gd name="T50" fmla="*/ 94 w 164"/>
                    <a:gd name="T51" fmla="*/ 4 h 335"/>
                    <a:gd name="T52" fmla="*/ 111 w 164"/>
                    <a:gd name="T53" fmla="*/ 5 h 335"/>
                    <a:gd name="T54" fmla="*/ 138 w 164"/>
                    <a:gd name="T55" fmla="*/ 7 h 335"/>
                    <a:gd name="T56" fmla="*/ 156 w 164"/>
                    <a:gd name="T57" fmla="*/ 7 h 335"/>
                    <a:gd name="T58" fmla="*/ 157 w 164"/>
                    <a:gd name="T59" fmla="*/ 16 h 335"/>
                    <a:gd name="T60" fmla="*/ 158 w 164"/>
                    <a:gd name="T61" fmla="*/ 42 h 335"/>
                    <a:gd name="T62" fmla="*/ 159 w 164"/>
                    <a:gd name="T63" fmla="*/ 48 h 335"/>
                    <a:gd name="T64" fmla="*/ 161 w 164"/>
                    <a:gd name="T65" fmla="*/ 89 h 335"/>
                    <a:gd name="T66" fmla="*/ 160 w 164"/>
                    <a:gd name="T67" fmla="*/ 117 h 335"/>
                    <a:gd name="T68" fmla="*/ 160 w 164"/>
                    <a:gd name="T69" fmla="*/ 132 h 335"/>
                    <a:gd name="T70" fmla="*/ 161 w 164"/>
                    <a:gd name="T71" fmla="*/ 185 h 335"/>
                    <a:gd name="T72" fmla="*/ 161 w 164"/>
                    <a:gd name="T73" fmla="*/ 211 h 335"/>
                    <a:gd name="T74" fmla="*/ 162 w 164"/>
                    <a:gd name="T75" fmla="*/ 228 h 335"/>
                    <a:gd name="T76" fmla="*/ 162 w 164"/>
                    <a:gd name="T77" fmla="*/ 251 h 335"/>
                    <a:gd name="T78" fmla="*/ 163 w 164"/>
                    <a:gd name="T79" fmla="*/ 289 h 335"/>
                    <a:gd name="T80" fmla="*/ 163 w 164"/>
                    <a:gd name="T81" fmla="*/ 309 h 335"/>
                    <a:gd name="T82" fmla="*/ 164 w 164"/>
                    <a:gd name="T83" fmla="*/ 322 h 335"/>
                    <a:gd name="T84" fmla="*/ 163 w 164"/>
                    <a:gd name="T85" fmla="*/ 329 h 33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</a:cxnLst>
                  <a:rect l="0" t="0" r="r" b="b"/>
                  <a:pathLst>
                    <a:path w="164" h="335">
                      <a:moveTo>
                        <a:pt x="163" y="329"/>
                      </a:moveTo>
                      <a:cubicBezTo>
                        <a:pt x="156" y="332"/>
                        <a:pt x="149" y="330"/>
                        <a:pt x="142" y="331"/>
                      </a:cubicBezTo>
                      <a:cubicBezTo>
                        <a:pt x="135" y="331"/>
                        <a:pt x="129" y="330"/>
                        <a:pt x="122" y="331"/>
                      </a:cubicBezTo>
                      <a:cubicBezTo>
                        <a:pt x="115" y="331"/>
                        <a:pt x="108" y="332"/>
                        <a:pt x="101" y="332"/>
                      </a:cubicBezTo>
                      <a:cubicBezTo>
                        <a:pt x="101" y="332"/>
                        <a:pt x="101" y="332"/>
                        <a:pt x="101" y="332"/>
                      </a:cubicBezTo>
                      <a:cubicBezTo>
                        <a:pt x="89" y="330"/>
                        <a:pt x="77" y="335"/>
                        <a:pt x="65" y="332"/>
                      </a:cubicBezTo>
                      <a:cubicBezTo>
                        <a:pt x="61" y="331"/>
                        <a:pt x="56" y="332"/>
                        <a:pt x="51" y="332"/>
                      </a:cubicBezTo>
                      <a:cubicBezTo>
                        <a:pt x="48" y="332"/>
                        <a:pt x="45" y="332"/>
                        <a:pt x="43" y="332"/>
                      </a:cubicBezTo>
                      <a:cubicBezTo>
                        <a:pt x="34" y="332"/>
                        <a:pt x="26" y="332"/>
                        <a:pt x="17" y="332"/>
                      </a:cubicBezTo>
                      <a:cubicBezTo>
                        <a:pt x="17" y="324"/>
                        <a:pt x="16" y="315"/>
                        <a:pt x="16" y="306"/>
                      </a:cubicBezTo>
                      <a:cubicBezTo>
                        <a:pt x="16" y="305"/>
                        <a:pt x="16" y="303"/>
                        <a:pt x="15" y="302"/>
                      </a:cubicBezTo>
                      <a:cubicBezTo>
                        <a:pt x="11" y="294"/>
                        <a:pt x="13" y="285"/>
                        <a:pt x="12" y="276"/>
                      </a:cubicBezTo>
                      <a:cubicBezTo>
                        <a:pt x="12" y="261"/>
                        <a:pt x="11" y="246"/>
                        <a:pt x="11" y="231"/>
                      </a:cubicBezTo>
                      <a:cubicBezTo>
                        <a:pt x="11" y="217"/>
                        <a:pt x="7" y="203"/>
                        <a:pt x="7" y="189"/>
                      </a:cubicBezTo>
                      <a:cubicBezTo>
                        <a:pt x="7" y="181"/>
                        <a:pt x="7" y="174"/>
                        <a:pt x="7" y="167"/>
                      </a:cubicBezTo>
                      <a:cubicBezTo>
                        <a:pt x="7" y="162"/>
                        <a:pt x="7" y="156"/>
                        <a:pt x="7" y="151"/>
                      </a:cubicBezTo>
                      <a:cubicBezTo>
                        <a:pt x="7" y="148"/>
                        <a:pt x="6" y="144"/>
                        <a:pt x="6" y="141"/>
                      </a:cubicBezTo>
                      <a:cubicBezTo>
                        <a:pt x="6" y="127"/>
                        <a:pt x="6" y="113"/>
                        <a:pt x="5" y="99"/>
                      </a:cubicBezTo>
                      <a:cubicBezTo>
                        <a:pt x="4" y="88"/>
                        <a:pt x="2" y="77"/>
                        <a:pt x="1" y="66"/>
                      </a:cubicBezTo>
                      <a:cubicBezTo>
                        <a:pt x="1" y="61"/>
                        <a:pt x="1" y="57"/>
                        <a:pt x="1" y="52"/>
                      </a:cubicBezTo>
                      <a:cubicBezTo>
                        <a:pt x="1" y="41"/>
                        <a:pt x="0" y="29"/>
                        <a:pt x="0" y="18"/>
                      </a:cubicBezTo>
                      <a:cubicBezTo>
                        <a:pt x="0" y="13"/>
                        <a:pt x="1" y="8"/>
                        <a:pt x="1" y="3"/>
                      </a:cubicBezTo>
                      <a:cubicBezTo>
                        <a:pt x="5" y="0"/>
                        <a:pt x="9" y="2"/>
                        <a:pt x="13" y="3"/>
                      </a:cubicBezTo>
                      <a:cubicBezTo>
                        <a:pt x="20" y="4"/>
                        <a:pt x="27" y="4"/>
                        <a:pt x="34" y="4"/>
                      </a:cubicBezTo>
                      <a:cubicBezTo>
                        <a:pt x="45" y="3"/>
                        <a:pt x="57" y="3"/>
                        <a:pt x="68" y="4"/>
                      </a:cubicBezTo>
                      <a:cubicBezTo>
                        <a:pt x="77" y="5"/>
                        <a:pt x="85" y="4"/>
                        <a:pt x="94" y="4"/>
                      </a:cubicBezTo>
                      <a:cubicBezTo>
                        <a:pt x="100" y="5"/>
                        <a:pt x="105" y="5"/>
                        <a:pt x="111" y="5"/>
                      </a:cubicBezTo>
                      <a:cubicBezTo>
                        <a:pt x="120" y="6"/>
                        <a:pt x="129" y="7"/>
                        <a:pt x="138" y="7"/>
                      </a:cubicBezTo>
                      <a:cubicBezTo>
                        <a:pt x="144" y="7"/>
                        <a:pt x="150" y="7"/>
                        <a:pt x="156" y="7"/>
                      </a:cubicBezTo>
                      <a:cubicBezTo>
                        <a:pt x="157" y="10"/>
                        <a:pt x="157" y="13"/>
                        <a:pt x="157" y="16"/>
                      </a:cubicBezTo>
                      <a:cubicBezTo>
                        <a:pt x="158" y="25"/>
                        <a:pt x="158" y="34"/>
                        <a:pt x="158" y="42"/>
                      </a:cubicBezTo>
                      <a:cubicBezTo>
                        <a:pt x="159" y="44"/>
                        <a:pt x="159" y="46"/>
                        <a:pt x="159" y="48"/>
                      </a:cubicBezTo>
                      <a:cubicBezTo>
                        <a:pt x="159" y="62"/>
                        <a:pt x="160" y="75"/>
                        <a:pt x="161" y="89"/>
                      </a:cubicBezTo>
                      <a:cubicBezTo>
                        <a:pt x="161" y="98"/>
                        <a:pt x="160" y="108"/>
                        <a:pt x="160" y="117"/>
                      </a:cubicBezTo>
                      <a:cubicBezTo>
                        <a:pt x="160" y="122"/>
                        <a:pt x="160" y="127"/>
                        <a:pt x="160" y="132"/>
                      </a:cubicBezTo>
                      <a:cubicBezTo>
                        <a:pt x="158" y="149"/>
                        <a:pt x="160" y="167"/>
                        <a:pt x="161" y="185"/>
                      </a:cubicBezTo>
                      <a:cubicBezTo>
                        <a:pt x="162" y="194"/>
                        <a:pt x="162" y="202"/>
                        <a:pt x="161" y="211"/>
                      </a:cubicBezTo>
                      <a:cubicBezTo>
                        <a:pt x="161" y="217"/>
                        <a:pt x="162" y="222"/>
                        <a:pt x="162" y="228"/>
                      </a:cubicBezTo>
                      <a:cubicBezTo>
                        <a:pt x="162" y="236"/>
                        <a:pt x="162" y="243"/>
                        <a:pt x="162" y="251"/>
                      </a:cubicBezTo>
                      <a:cubicBezTo>
                        <a:pt x="162" y="264"/>
                        <a:pt x="162" y="276"/>
                        <a:pt x="163" y="289"/>
                      </a:cubicBezTo>
                      <a:cubicBezTo>
                        <a:pt x="163" y="296"/>
                        <a:pt x="163" y="302"/>
                        <a:pt x="163" y="309"/>
                      </a:cubicBezTo>
                      <a:cubicBezTo>
                        <a:pt x="163" y="313"/>
                        <a:pt x="164" y="317"/>
                        <a:pt x="164" y="322"/>
                      </a:cubicBezTo>
                      <a:cubicBezTo>
                        <a:pt x="164" y="324"/>
                        <a:pt x="163" y="326"/>
                        <a:pt x="163" y="329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2">
                  <a:schemeClr val="accent1"/>
                </a:fillRef>
                <a:effectRef idx="1">
                  <a:schemeClr val="accent1"/>
                </a:effectRef>
                <a:fontRef idx="minor">
                  <a:schemeClr val="dk1"/>
                </a:fontRef>
              </p:style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632" name="Freeform 27"/>
                <p:cNvSpPr>
                  <a:spLocks/>
                </p:cNvSpPr>
                <p:nvPr/>
              </p:nvSpPr>
              <p:spPr bwMode="auto">
                <a:xfrm>
                  <a:off x="2633663" y="2563813"/>
                  <a:ext cx="434975" cy="947738"/>
                </a:xfrm>
                <a:custGeom>
                  <a:avLst/>
                  <a:gdLst>
                    <a:gd name="T0" fmla="*/ 3 w 149"/>
                    <a:gd name="T1" fmla="*/ 321 h 324"/>
                    <a:gd name="T2" fmla="*/ 3 w 149"/>
                    <a:gd name="T3" fmla="*/ 298 h 324"/>
                    <a:gd name="T4" fmla="*/ 4 w 149"/>
                    <a:gd name="T5" fmla="*/ 278 h 324"/>
                    <a:gd name="T6" fmla="*/ 5 w 149"/>
                    <a:gd name="T7" fmla="*/ 251 h 324"/>
                    <a:gd name="T8" fmla="*/ 5 w 149"/>
                    <a:gd name="T9" fmla="*/ 236 h 324"/>
                    <a:gd name="T10" fmla="*/ 3 w 149"/>
                    <a:gd name="T11" fmla="*/ 206 h 324"/>
                    <a:gd name="T12" fmla="*/ 1 w 149"/>
                    <a:gd name="T13" fmla="*/ 172 h 324"/>
                    <a:gd name="T14" fmla="*/ 2 w 149"/>
                    <a:gd name="T15" fmla="*/ 163 h 324"/>
                    <a:gd name="T16" fmla="*/ 2 w 149"/>
                    <a:gd name="T17" fmla="*/ 159 h 324"/>
                    <a:gd name="T18" fmla="*/ 2 w 149"/>
                    <a:gd name="T19" fmla="*/ 144 h 324"/>
                    <a:gd name="T20" fmla="*/ 1 w 149"/>
                    <a:gd name="T21" fmla="*/ 118 h 324"/>
                    <a:gd name="T22" fmla="*/ 2 w 149"/>
                    <a:gd name="T23" fmla="*/ 108 h 324"/>
                    <a:gd name="T24" fmla="*/ 1 w 149"/>
                    <a:gd name="T25" fmla="*/ 88 h 324"/>
                    <a:gd name="T26" fmla="*/ 1 w 149"/>
                    <a:gd name="T27" fmla="*/ 53 h 324"/>
                    <a:gd name="T28" fmla="*/ 1 w 149"/>
                    <a:gd name="T29" fmla="*/ 43 h 324"/>
                    <a:gd name="T30" fmla="*/ 1 w 149"/>
                    <a:gd name="T31" fmla="*/ 34 h 324"/>
                    <a:gd name="T32" fmla="*/ 3 w 149"/>
                    <a:gd name="T33" fmla="*/ 21 h 324"/>
                    <a:gd name="T34" fmla="*/ 3 w 149"/>
                    <a:gd name="T35" fmla="*/ 18 h 324"/>
                    <a:gd name="T36" fmla="*/ 4 w 149"/>
                    <a:gd name="T37" fmla="*/ 8 h 324"/>
                    <a:gd name="T38" fmla="*/ 4 w 149"/>
                    <a:gd name="T39" fmla="*/ 7 h 324"/>
                    <a:gd name="T40" fmla="*/ 13 w 149"/>
                    <a:gd name="T41" fmla="*/ 0 h 324"/>
                    <a:gd name="T42" fmla="*/ 63 w 149"/>
                    <a:gd name="T43" fmla="*/ 0 h 324"/>
                    <a:gd name="T44" fmla="*/ 104 w 149"/>
                    <a:gd name="T45" fmla="*/ 1 h 324"/>
                    <a:gd name="T46" fmla="*/ 140 w 149"/>
                    <a:gd name="T47" fmla="*/ 2 h 324"/>
                    <a:gd name="T48" fmla="*/ 148 w 149"/>
                    <a:gd name="T49" fmla="*/ 2 h 324"/>
                    <a:gd name="T50" fmla="*/ 148 w 149"/>
                    <a:gd name="T51" fmla="*/ 19 h 324"/>
                    <a:gd name="T52" fmla="*/ 146 w 149"/>
                    <a:gd name="T53" fmla="*/ 72 h 324"/>
                    <a:gd name="T54" fmla="*/ 145 w 149"/>
                    <a:gd name="T55" fmla="*/ 113 h 324"/>
                    <a:gd name="T56" fmla="*/ 144 w 149"/>
                    <a:gd name="T57" fmla="*/ 165 h 324"/>
                    <a:gd name="T58" fmla="*/ 144 w 149"/>
                    <a:gd name="T59" fmla="*/ 193 h 324"/>
                    <a:gd name="T60" fmla="*/ 142 w 149"/>
                    <a:gd name="T61" fmla="*/ 234 h 324"/>
                    <a:gd name="T62" fmla="*/ 143 w 149"/>
                    <a:gd name="T63" fmla="*/ 246 h 324"/>
                    <a:gd name="T64" fmla="*/ 143 w 149"/>
                    <a:gd name="T65" fmla="*/ 274 h 324"/>
                    <a:gd name="T66" fmla="*/ 141 w 149"/>
                    <a:gd name="T67" fmla="*/ 318 h 324"/>
                    <a:gd name="T68" fmla="*/ 135 w 149"/>
                    <a:gd name="T69" fmla="*/ 323 h 324"/>
                    <a:gd name="T70" fmla="*/ 120 w 149"/>
                    <a:gd name="T71" fmla="*/ 324 h 324"/>
                    <a:gd name="T72" fmla="*/ 107 w 149"/>
                    <a:gd name="T73" fmla="*/ 322 h 324"/>
                    <a:gd name="T74" fmla="*/ 90 w 149"/>
                    <a:gd name="T75" fmla="*/ 322 h 324"/>
                    <a:gd name="T76" fmla="*/ 59 w 149"/>
                    <a:gd name="T77" fmla="*/ 322 h 324"/>
                    <a:gd name="T78" fmla="*/ 17 w 149"/>
                    <a:gd name="T79" fmla="*/ 322 h 324"/>
                    <a:gd name="T80" fmla="*/ 3 w 149"/>
                    <a:gd name="T81" fmla="*/ 321 h 32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</a:cxnLst>
                  <a:rect l="0" t="0" r="r" b="b"/>
                  <a:pathLst>
                    <a:path w="149" h="324">
                      <a:moveTo>
                        <a:pt x="3" y="321"/>
                      </a:moveTo>
                      <a:cubicBezTo>
                        <a:pt x="1" y="313"/>
                        <a:pt x="2" y="305"/>
                        <a:pt x="3" y="298"/>
                      </a:cubicBezTo>
                      <a:cubicBezTo>
                        <a:pt x="3" y="291"/>
                        <a:pt x="3" y="285"/>
                        <a:pt x="4" y="278"/>
                      </a:cubicBezTo>
                      <a:cubicBezTo>
                        <a:pt x="5" y="269"/>
                        <a:pt x="3" y="260"/>
                        <a:pt x="5" y="251"/>
                      </a:cubicBezTo>
                      <a:cubicBezTo>
                        <a:pt x="6" y="247"/>
                        <a:pt x="5" y="241"/>
                        <a:pt x="5" y="236"/>
                      </a:cubicBezTo>
                      <a:cubicBezTo>
                        <a:pt x="4" y="226"/>
                        <a:pt x="4" y="216"/>
                        <a:pt x="3" y="206"/>
                      </a:cubicBezTo>
                      <a:cubicBezTo>
                        <a:pt x="3" y="194"/>
                        <a:pt x="2" y="183"/>
                        <a:pt x="1" y="172"/>
                      </a:cubicBezTo>
                      <a:cubicBezTo>
                        <a:pt x="1" y="169"/>
                        <a:pt x="1" y="166"/>
                        <a:pt x="2" y="163"/>
                      </a:cubicBezTo>
                      <a:cubicBezTo>
                        <a:pt x="2" y="162"/>
                        <a:pt x="2" y="160"/>
                        <a:pt x="2" y="159"/>
                      </a:cubicBezTo>
                      <a:cubicBezTo>
                        <a:pt x="0" y="153"/>
                        <a:pt x="2" y="149"/>
                        <a:pt x="2" y="144"/>
                      </a:cubicBezTo>
                      <a:cubicBezTo>
                        <a:pt x="2" y="135"/>
                        <a:pt x="2" y="127"/>
                        <a:pt x="1" y="118"/>
                      </a:cubicBezTo>
                      <a:cubicBezTo>
                        <a:pt x="1" y="115"/>
                        <a:pt x="2" y="112"/>
                        <a:pt x="2" y="108"/>
                      </a:cubicBezTo>
                      <a:cubicBezTo>
                        <a:pt x="2" y="102"/>
                        <a:pt x="1" y="95"/>
                        <a:pt x="1" y="88"/>
                      </a:cubicBezTo>
                      <a:cubicBezTo>
                        <a:pt x="1" y="76"/>
                        <a:pt x="1" y="65"/>
                        <a:pt x="1" y="53"/>
                      </a:cubicBezTo>
                      <a:cubicBezTo>
                        <a:pt x="1" y="50"/>
                        <a:pt x="1" y="46"/>
                        <a:pt x="1" y="43"/>
                      </a:cubicBezTo>
                      <a:cubicBezTo>
                        <a:pt x="1" y="40"/>
                        <a:pt x="3" y="37"/>
                        <a:pt x="1" y="34"/>
                      </a:cubicBezTo>
                      <a:cubicBezTo>
                        <a:pt x="4" y="30"/>
                        <a:pt x="1" y="25"/>
                        <a:pt x="3" y="21"/>
                      </a:cubicBezTo>
                      <a:cubicBezTo>
                        <a:pt x="3" y="20"/>
                        <a:pt x="3" y="19"/>
                        <a:pt x="3" y="18"/>
                      </a:cubicBezTo>
                      <a:cubicBezTo>
                        <a:pt x="3" y="15"/>
                        <a:pt x="3" y="11"/>
                        <a:pt x="4" y="8"/>
                      </a:cubicBezTo>
                      <a:cubicBezTo>
                        <a:pt x="4" y="8"/>
                        <a:pt x="4" y="7"/>
                        <a:pt x="4" y="7"/>
                      </a:cubicBezTo>
                      <a:cubicBezTo>
                        <a:pt x="6" y="0"/>
                        <a:pt x="6" y="1"/>
                        <a:pt x="13" y="0"/>
                      </a:cubicBezTo>
                      <a:cubicBezTo>
                        <a:pt x="30" y="0"/>
                        <a:pt x="46" y="1"/>
                        <a:pt x="63" y="0"/>
                      </a:cubicBezTo>
                      <a:cubicBezTo>
                        <a:pt x="77" y="0"/>
                        <a:pt x="91" y="0"/>
                        <a:pt x="104" y="1"/>
                      </a:cubicBezTo>
                      <a:cubicBezTo>
                        <a:pt x="116" y="2"/>
                        <a:pt x="128" y="1"/>
                        <a:pt x="140" y="2"/>
                      </a:cubicBezTo>
                      <a:cubicBezTo>
                        <a:pt x="142" y="2"/>
                        <a:pt x="145" y="2"/>
                        <a:pt x="148" y="2"/>
                      </a:cubicBezTo>
                      <a:cubicBezTo>
                        <a:pt x="148" y="8"/>
                        <a:pt x="149" y="14"/>
                        <a:pt x="148" y="19"/>
                      </a:cubicBezTo>
                      <a:cubicBezTo>
                        <a:pt x="148" y="37"/>
                        <a:pt x="147" y="54"/>
                        <a:pt x="146" y="72"/>
                      </a:cubicBezTo>
                      <a:cubicBezTo>
                        <a:pt x="146" y="86"/>
                        <a:pt x="145" y="99"/>
                        <a:pt x="145" y="113"/>
                      </a:cubicBezTo>
                      <a:cubicBezTo>
                        <a:pt x="144" y="130"/>
                        <a:pt x="144" y="148"/>
                        <a:pt x="144" y="165"/>
                      </a:cubicBezTo>
                      <a:cubicBezTo>
                        <a:pt x="144" y="174"/>
                        <a:pt x="144" y="183"/>
                        <a:pt x="144" y="193"/>
                      </a:cubicBezTo>
                      <a:cubicBezTo>
                        <a:pt x="143" y="206"/>
                        <a:pt x="142" y="220"/>
                        <a:pt x="142" y="234"/>
                      </a:cubicBezTo>
                      <a:cubicBezTo>
                        <a:pt x="142" y="238"/>
                        <a:pt x="143" y="242"/>
                        <a:pt x="143" y="246"/>
                      </a:cubicBezTo>
                      <a:cubicBezTo>
                        <a:pt x="143" y="255"/>
                        <a:pt x="143" y="265"/>
                        <a:pt x="143" y="274"/>
                      </a:cubicBezTo>
                      <a:cubicBezTo>
                        <a:pt x="142" y="289"/>
                        <a:pt x="141" y="303"/>
                        <a:pt x="141" y="318"/>
                      </a:cubicBezTo>
                      <a:cubicBezTo>
                        <a:pt x="141" y="322"/>
                        <a:pt x="139" y="323"/>
                        <a:pt x="135" y="323"/>
                      </a:cubicBezTo>
                      <a:cubicBezTo>
                        <a:pt x="130" y="323"/>
                        <a:pt x="125" y="324"/>
                        <a:pt x="120" y="324"/>
                      </a:cubicBezTo>
                      <a:cubicBezTo>
                        <a:pt x="116" y="323"/>
                        <a:pt x="112" y="322"/>
                        <a:pt x="107" y="322"/>
                      </a:cubicBezTo>
                      <a:cubicBezTo>
                        <a:pt x="102" y="322"/>
                        <a:pt x="96" y="321"/>
                        <a:pt x="90" y="322"/>
                      </a:cubicBezTo>
                      <a:cubicBezTo>
                        <a:pt x="80" y="324"/>
                        <a:pt x="69" y="322"/>
                        <a:pt x="59" y="322"/>
                      </a:cubicBezTo>
                      <a:cubicBezTo>
                        <a:pt x="45" y="323"/>
                        <a:pt x="31" y="323"/>
                        <a:pt x="17" y="322"/>
                      </a:cubicBezTo>
                      <a:cubicBezTo>
                        <a:pt x="12" y="322"/>
                        <a:pt x="8" y="321"/>
                        <a:pt x="3" y="321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2">
                  <a:schemeClr val="accent1"/>
                </a:fillRef>
                <a:effectRef idx="1">
                  <a:schemeClr val="accent1"/>
                </a:effectRef>
                <a:fontRef idx="minor">
                  <a:schemeClr val="dk1"/>
                </a:fontRef>
              </p:style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633" name="Freeform 28"/>
                <p:cNvSpPr>
                  <a:spLocks/>
                </p:cNvSpPr>
                <p:nvPr/>
              </p:nvSpPr>
              <p:spPr bwMode="auto">
                <a:xfrm>
                  <a:off x="2525713" y="2565401"/>
                  <a:ext cx="80963" cy="939800"/>
                </a:xfrm>
                <a:custGeom>
                  <a:avLst/>
                  <a:gdLst>
                    <a:gd name="T0" fmla="*/ 2 w 28"/>
                    <a:gd name="T1" fmla="*/ 0 h 321"/>
                    <a:gd name="T2" fmla="*/ 28 w 28"/>
                    <a:gd name="T3" fmla="*/ 0 h 321"/>
                    <a:gd name="T4" fmla="*/ 28 w 28"/>
                    <a:gd name="T5" fmla="*/ 14 h 321"/>
                    <a:gd name="T6" fmla="*/ 25 w 28"/>
                    <a:gd name="T7" fmla="*/ 59 h 321"/>
                    <a:gd name="T8" fmla="*/ 25 w 28"/>
                    <a:gd name="T9" fmla="*/ 73 h 321"/>
                    <a:gd name="T10" fmla="*/ 26 w 28"/>
                    <a:gd name="T11" fmla="*/ 99 h 321"/>
                    <a:gd name="T12" fmla="*/ 27 w 28"/>
                    <a:gd name="T13" fmla="*/ 126 h 321"/>
                    <a:gd name="T14" fmla="*/ 26 w 28"/>
                    <a:gd name="T15" fmla="*/ 154 h 321"/>
                    <a:gd name="T16" fmla="*/ 26 w 28"/>
                    <a:gd name="T17" fmla="*/ 192 h 321"/>
                    <a:gd name="T18" fmla="*/ 28 w 28"/>
                    <a:gd name="T19" fmla="*/ 224 h 321"/>
                    <a:gd name="T20" fmla="*/ 28 w 28"/>
                    <a:gd name="T21" fmla="*/ 265 h 321"/>
                    <a:gd name="T22" fmla="*/ 27 w 28"/>
                    <a:gd name="T23" fmla="*/ 275 h 321"/>
                    <a:gd name="T24" fmla="*/ 26 w 28"/>
                    <a:gd name="T25" fmla="*/ 309 h 321"/>
                    <a:gd name="T26" fmla="*/ 25 w 28"/>
                    <a:gd name="T27" fmla="*/ 318 h 321"/>
                    <a:gd name="T28" fmla="*/ 23 w 28"/>
                    <a:gd name="T29" fmla="*/ 321 h 321"/>
                    <a:gd name="T30" fmla="*/ 15 w 28"/>
                    <a:gd name="T31" fmla="*/ 321 h 321"/>
                    <a:gd name="T32" fmla="*/ 10 w 28"/>
                    <a:gd name="T33" fmla="*/ 317 h 321"/>
                    <a:gd name="T34" fmla="*/ 9 w 28"/>
                    <a:gd name="T35" fmla="*/ 290 h 321"/>
                    <a:gd name="T36" fmla="*/ 8 w 28"/>
                    <a:gd name="T37" fmla="*/ 250 h 321"/>
                    <a:gd name="T38" fmla="*/ 8 w 28"/>
                    <a:gd name="T39" fmla="*/ 217 h 321"/>
                    <a:gd name="T40" fmla="*/ 7 w 28"/>
                    <a:gd name="T41" fmla="*/ 203 h 321"/>
                    <a:gd name="T42" fmla="*/ 7 w 28"/>
                    <a:gd name="T43" fmla="*/ 199 h 321"/>
                    <a:gd name="T44" fmla="*/ 7 w 28"/>
                    <a:gd name="T45" fmla="*/ 163 h 321"/>
                    <a:gd name="T46" fmla="*/ 6 w 28"/>
                    <a:gd name="T47" fmla="*/ 138 h 321"/>
                    <a:gd name="T48" fmla="*/ 6 w 28"/>
                    <a:gd name="T49" fmla="*/ 135 h 321"/>
                    <a:gd name="T50" fmla="*/ 6 w 28"/>
                    <a:gd name="T51" fmla="*/ 124 h 321"/>
                    <a:gd name="T52" fmla="*/ 6 w 28"/>
                    <a:gd name="T53" fmla="*/ 121 h 321"/>
                    <a:gd name="T54" fmla="*/ 6 w 28"/>
                    <a:gd name="T55" fmla="*/ 113 h 321"/>
                    <a:gd name="T56" fmla="*/ 6 w 28"/>
                    <a:gd name="T57" fmla="*/ 104 h 321"/>
                    <a:gd name="T58" fmla="*/ 4 w 28"/>
                    <a:gd name="T59" fmla="*/ 89 h 321"/>
                    <a:gd name="T60" fmla="*/ 5 w 28"/>
                    <a:gd name="T61" fmla="*/ 86 h 321"/>
                    <a:gd name="T62" fmla="*/ 5 w 28"/>
                    <a:gd name="T63" fmla="*/ 79 h 321"/>
                    <a:gd name="T64" fmla="*/ 5 w 28"/>
                    <a:gd name="T65" fmla="*/ 74 h 321"/>
                    <a:gd name="T66" fmla="*/ 4 w 28"/>
                    <a:gd name="T67" fmla="*/ 62 h 321"/>
                    <a:gd name="T68" fmla="*/ 3 w 28"/>
                    <a:gd name="T69" fmla="*/ 60 h 321"/>
                    <a:gd name="T70" fmla="*/ 3 w 28"/>
                    <a:gd name="T71" fmla="*/ 52 h 321"/>
                    <a:gd name="T72" fmla="*/ 2 w 28"/>
                    <a:gd name="T73" fmla="*/ 30 h 321"/>
                    <a:gd name="T74" fmla="*/ 1 w 28"/>
                    <a:gd name="T75" fmla="*/ 16 h 321"/>
                    <a:gd name="T76" fmla="*/ 2 w 28"/>
                    <a:gd name="T77" fmla="*/ 0 h 32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</a:cxnLst>
                  <a:rect l="0" t="0" r="r" b="b"/>
                  <a:pathLst>
                    <a:path w="28" h="321">
                      <a:moveTo>
                        <a:pt x="2" y="0"/>
                      </a:moveTo>
                      <a:cubicBezTo>
                        <a:pt x="10" y="0"/>
                        <a:pt x="19" y="0"/>
                        <a:pt x="28" y="0"/>
                      </a:cubicBezTo>
                      <a:cubicBezTo>
                        <a:pt x="28" y="5"/>
                        <a:pt x="28" y="10"/>
                        <a:pt x="28" y="14"/>
                      </a:cubicBezTo>
                      <a:cubicBezTo>
                        <a:pt x="27" y="29"/>
                        <a:pt x="26" y="44"/>
                        <a:pt x="25" y="59"/>
                      </a:cubicBezTo>
                      <a:cubicBezTo>
                        <a:pt x="25" y="63"/>
                        <a:pt x="25" y="68"/>
                        <a:pt x="25" y="73"/>
                      </a:cubicBezTo>
                      <a:cubicBezTo>
                        <a:pt x="27" y="82"/>
                        <a:pt x="25" y="91"/>
                        <a:pt x="26" y="99"/>
                      </a:cubicBezTo>
                      <a:cubicBezTo>
                        <a:pt x="27" y="108"/>
                        <a:pt x="26" y="117"/>
                        <a:pt x="27" y="126"/>
                      </a:cubicBezTo>
                      <a:cubicBezTo>
                        <a:pt x="27" y="136"/>
                        <a:pt x="26" y="145"/>
                        <a:pt x="26" y="154"/>
                      </a:cubicBezTo>
                      <a:cubicBezTo>
                        <a:pt x="26" y="167"/>
                        <a:pt x="26" y="179"/>
                        <a:pt x="26" y="192"/>
                      </a:cubicBezTo>
                      <a:cubicBezTo>
                        <a:pt x="26" y="203"/>
                        <a:pt x="28" y="213"/>
                        <a:pt x="28" y="224"/>
                      </a:cubicBezTo>
                      <a:cubicBezTo>
                        <a:pt x="28" y="238"/>
                        <a:pt x="28" y="251"/>
                        <a:pt x="28" y="265"/>
                      </a:cubicBezTo>
                      <a:cubicBezTo>
                        <a:pt x="28" y="268"/>
                        <a:pt x="27" y="272"/>
                        <a:pt x="27" y="275"/>
                      </a:cubicBezTo>
                      <a:cubicBezTo>
                        <a:pt x="27" y="287"/>
                        <a:pt x="26" y="298"/>
                        <a:pt x="26" y="309"/>
                      </a:cubicBezTo>
                      <a:cubicBezTo>
                        <a:pt x="25" y="312"/>
                        <a:pt x="26" y="315"/>
                        <a:pt x="25" y="318"/>
                      </a:cubicBezTo>
                      <a:cubicBezTo>
                        <a:pt x="25" y="319"/>
                        <a:pt x="24" y="320"/>
                        <a:pt x="23" y="321"/>
                      </a:cubicBezTo>
                      <a:cubicBezTo>
                        <a:pt x="20" y="321"/>
                        <a:pt x="17" y="321"/>
                        <a:pt x="15" y="321"/>
                      </a:cubicBezTo>
                      <a:cubicBezTo>
                        <a:pt x="11" y="321"/>
                        <a:pt x="9" y="320"/>
                        <a:pt x="10" y="317"/>
                      </a:cubicBezTo>
                      <a:cubicBezTo>
                        <a:pt x="13" y="307"/>
                        <a:pt x="9" y="299"/>
                        <a:pt x="9" y="290"/>
                      </a:cubicBezTo>
                      <a:cubicBezTo>
                        <a:pt x="9" y="277"/>
                        <a:pt x="9" y="263"/>
                        <a:pt x="8" y="250"/>
                      </a:cubicBezTo>
                      <a:cubicBezTo>
                        <a:pt x="8" y="239"/>
                        <a:pt x="8" y="228"/>
                        <a:pt x="8" y="217"/>
                      </a:cubicBezTo>
                      <a:cubicBezTo>
                        <a:pt x="8" y="212"/>
                        <a:pt x="9" y="208"/>
                        <a:pt x="7" y="203"/>
                      </a:cubicBezTo>
                      <a:cubicBezTo>
                        <a:pt x="6" y="202"/>
                        <a:pt x="7" y="200"/>
                        <a:pt x="7" y="199"/>
                      </a:cubicBezTo>
                      <a:cubicBezTo>
                        <a:pt x="7" y="187"/>
                        <a:pt x="7" y="175"/>
                        <a:pt x="7" y="163"/>
                      </a:cubicBezTo>
                      <a:cubicBezTo>
                        <a:pt x="6" y="155"/>
                        <a:pt x="7" y="146"/>
                        <a:pt x="6" y="138"/>
                      </a:cubicBezTo>
                      <a:cubicBezTo>
                        <a:pt x="6" y="137"/>
                        <a:pt x="6" y="136"/>
                        <a:pt x="6" y="135"/>
                      </a:cubicBezTo>
                      <a:cubicBezTo>
                        <a:pt x="5" y="131"/>
                        <a:pt x="4" y="127"/>
                        <a:pt x="6" y="124"/>
                      </a:cubicBezTo>
                      <a:cubicBezTo>
                        <a:pt x="7" y="123"/>
                        <a:pt x="7" y="122"/>
                        <a:pt x="6" y="121"/>
                      </a:cubicBezTo>
                      <a:cubicBezTo>
                        <a:pt x="6" y="119"/>
                        <a:pt x="5" y="115"/>
                        <a:pt x="6" y="113"/>
                      </a:cubicBezTo>
                      <a:cubicBezTo>
                        <a:pt x="7" y="110"/>
                        <a:pt x="6" y="107"/>
                        <a:pt x="6" y="104"/>
                      </a:cubicBezTo>
                      <a:cubicBezTo>
                        <a:pt x="6" y="99"/>
                        <a:pt x="7" y="94"/>
                        <a:pt x="4" y="89"/>
                      </a:cubicBezTo>
                      <a:cubicBezTo>
                        <a:pt x="4" y="88"/>
                        <a:pt x="5" y="87"/>
                        <a:pt x="5" y="86"/>
                      </a:cubicBezTo>
                      <a:cubicBezTo>
                        <a:pt x="5" y="84"/>
                        <a:pt x="6" y="82"/>
                        <a:pt x="5" y="79"/>
                      </a:cubicBezTo>
                      <a:cubicBezTo>
                        <a:pt x="4" y="78"/>
                        <a:pt x="5" y="76"/>
                        <a:pt x="5" y="74"/>
                      </a:cubicBezTo>
                      <a:cubicBezTo>
                        <a:pt x="5" y="74"/>
                        <a:pt x="4" y="63"/>
                        <a:pt x="4" y="62"/>
                      </a:cubicBezTo>
                      <a:cubicBezTo>
                        <a:pt x="3" y="61"/>
                        <a:pt x="3" y="61"/>
                        <a:pt x="3" y="60"/>
                      </a:cubicBezTo>
                      <a:cubicBezTo>
                        <a:pt x="6" y="57"/>
                        <a:pt x="3" y="55"/>
                        <a:pt x="3" y="52"/>
                      </a:cubicBezTo>
                      <a:cubicBezTo>
                        <a:pt x="2" y="45"/>
                        <a:pt x="2" y="37"/>
                        <a:pt x="2" y="30"/>
                      </a:cubicBezTo>
                      <a:cubicBezTo>
                        <a:pt x="2" y="25"/>
                        <a:pt x="2" y="21"/>
                        <a:pt x="1" y="16"/>
                      </a:cubicBezTo>
                      <a:cubicBezTo>
                        <a:pt x="0" y="11"/>
                        <a:pt x="1" y="5"/>
                        <a:pt x="2" y="0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634" name="Freeform 29"/>
                <p:cNvSpPr>
                  <a:spLocks/>
                </p:cNvSpPr>
                <p:nvPr/>
              </p:nvSpPr>
              <p:spPr bwMode="auto">
                <a:xfrm>
                  <a:off x="1323975" y="2554288"/>
                  <a:ext cx="420688" cy="979488"/>
                </a:xfrm>
                <a:custGeom>
                  <a:avLst/>
                  <a:gdLst>
                    <a:gd name="T0" fmla="*/ 2 w 144"/>
                    <a:gd name="T1" fmla="*/ 137 h 335"/>
                    <a:gd name="T2" fmla="*/ 4 w 144"/>
                    <a:gd name="T3" fmla="*/ 122 h 335"/>
                    <a:gd name="T4" fmla="*/ 3 w 144"/>
                    <a:gd name="T5" fmla="*/ 120 h 335"/>
                    <a:gd name="T6" fmla="*/ 4 w 144"/>
                    <a:gd name="T7" fmla="*/ 105 h 335"/>
                    <a:gd name="T8" fmla="*/ 3 w 144"/>
                    <a:gd name="T9" fmla="*/ 94 h 335"/>
                    <a:gd name="T10" fmla="*/ 3 w 144"/>
                    <a:gd name="T11" fmla="*/ 84 h 335"/>
                    <a:gd name="T12" fmla="*/ 2 w 144"/>
                    <a:gd name="T13" fmla="*/ 76 h 335"/>
                    <a:gd name="T14" fmla="*/ 2 w 144"/>
                    <a:gd name="T15" fmla="*/ 56 h 335"/>
                    <a:gd name="T16" fmla="*/ 2 w 144"/>
                    <a:gd name="T17" fmla="*/ 36 h 335"/>
                    <a:gd name="T18" fmla="*/ 1 w 144"/>
                    <a:gd name="T19" fmla="*/ 6 h 335"/>
                    <a:gd name="T20" fmla="*/ 1 w 144"/>
                    <a:gd name="T21" fmla="*/ 2 h 335"/>
                    <a:gd name="T22" fmla="*/ 21 w 144"/>
                    <a:gd name="T23" fmla="*/ 1 h 335"/>
                    <a:gd name="T24" fmla="*/ 53 w 144"/>
                    <a:gd name="T25" fmla="*/ 0 h 335"/>
                    <a:gd name="T26" fmla="*/ 84 w 144"/>
                    <a:gd name="T27" fmla="*/ 1 h 335"/>
                    <a:gd name="T28" fmla="*/ 101 w 144"/>
                    <a:gd name="T29" fmla="*/ 1 h 335"/>
                    <a:gd name="T30" fmla="*/ 130 w 144"/>
                    <a:gd name="T31" fmla="*/ 1 h 335"/>
                    <a:gd name="T32" fmla="*/ 133 w 144"/>
                    <a:gd name="T33" fmla="*/ 1 h 335"/>
                    <a:gd name="T34" fmla="*/ 135 w 144"/>
                    <a:gd name="T35" fmla="*/ 17 h 335"/>
                    <a:gd name="T36" fmla="*/ 135 w 144"/>
                    <a:gd name="T37" fmla="*/ 47 h 335"/>
                    <a:gd name="T38" fmla="*/ 136 w 144"/>
                    <a:gd name="T39" fmla="*/ 78 h 335"/>
                    <a:gd name="T40" fmla="*/ 136 w 144"/>
                    <a:gd name="T41" fmla="*/ 108 h 335"/>
                    <a:gd name="T42" fmla="*/ 137 w 144"/>
                    <a:gd name="T43" fmla="*/ 177 h 335"/>
                    <a:gd name="T44" fmla="*/ 138 w 144"/>
                    <a:gd name="T45" fmla="*/ 214 h 335"/>
                    <a:gd name="T46" fmla="*/ 139 w 144"/>
                    <a:gd name="T47" fmla="*/ 254 h 335"/>
                    <a:gd name="T48" fmla="*/ 139 w 144"/>
                    <a:gd name="T49" fmla="*/ 272 h 335"/>
                    <a:gd name="T50" fmla="*/ 139 w 144"/>
                    <a:gd name="T51" fmla="*/ 296 h 335"/>
                    <a:gd name="T52" fmla="*/ 139 w 144"/>
                    <a:gd name="T53" fmla="*/ 297 h 335"/>
                    <a:gd name="T54" fmla="*/ 140 w 144"/>
                    <a:gd name="T55" fmla="*/ 322 h 335"/>
                    <a:gd name="T56" fmla="*/ 140 w 144"/>
                    <a:gd name="T57" fmla="*/ 329 h 335"/>
                    <a:gd name="T58" fmla="*/ 136 w 144"/>
                    <a:gd name="T59" fmla="*/ 334 h 335"/>
                    <a:gd name="T60" fmla="*/ 124 w 144"/>
                    <a:gd name="T61" fmla="*/ 333 h 335"/>
                    <a:gd name="T62" fmla="*/ 96 w 144"/>
                    <a:gd name="T63" fmla="*/ 333 h 335"/>
                    <a:gd name="T64" fmla="*/ 54 w 144"/>
                    <a:gd name="T65" fmla="*/ 334 h 335"/>
                    <a:gd name="T66" fmla="*/ 28 w 144"/>
                    <a:gd name="T67" fmla="*/ 333 h 335"/>
                    <a:gd name="T68" fmla="*/ 10 w 144"/>
                    <a:gd name="T69" fmla="*/ 333 h 335"/>
                    <a:gd name="T70" fmla="*/ 5 w 144"/>
                    <a:gd name="T71" fmla="*/ 333 h 335"/>
                    <a:gd name="T72" fmla="*/ 5 w 144"/>
                    <a:gd name="T73" fmla="*/ 317 h 335"/>
                    <a:gd name="T74" fmla="*/ 6 w 144"/>
                    <a:gd name="T75" fmla="*/ 276 h 335"/>
                    <a:gd name="T76" fmla="*/ 7 w 144"/>
                    <a:gd name="T77" fmla="*/ 247 h 335"/>
                    <a:gd name="T78" fmla="*/ 6 w 144"/>
                    <a:gd name="T79" fmla="*/ 226 h 335"/>
                    <a:gd name="T80" fmla="*/ 6 w 144"/>
                    <a:gd name="T81" fmla="*/ 213 h 335"/>
                    <a:gd name="T82" fmla="*/ 6 w 144"/>
                    <a:gd name="T83" fmla="*/ 193 h 335"/>
                    <a:gd name="T84" fmla="*/ 6 w 144"/>
                    <a:gd name="T85" fmla="*/ 176 h 335"/>
                    <a:gd name="T86" fmla="*/ 6 w 144"/>
                    <a:gd name="T87" fmla="*/ 160 h 335"/>
                    <a:gd name="T88" fmla="*/ 5 w 144"/>
                    <a:gd name="T89" fmla="*/ 141 h 335"/>
                    <a:gd name="T90" fmla="*/ 2 w 144"/>
                    <a:gd name="T91" fmla="*/ 137 h 33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44" h="335">
                      <a:moveTo>
                        <a:pt x="2" y="137"/>
                      </a:moveTo>
                      <a:cubicBezTo>
                        <a:pt x="6" y="132"/>
                        <a:pt x="6" y="127"/>
                        <a:pt x="4" y="122"/>
                      </a:cubicBezTo>
                      <a:cubicBezTo>
                        <a:pt x="3" y="122"/>
                        <a:pt x="3" y="121"/>
                        <a:pt x="3" y="120"/>
                      </a:cubicBezTo>
                      <a:cubicBezTo>
                        <a:pt x="3" y="115"/>
                        <a:pt x="3" y="110"/>
                        <a:pt x="4" y="105"/>
                      </a:cubicBezTo>
                      <a:cubicBezTo>
                        <a:pt x="4" y="101"/>
                        <a:pt x="1" y="98"/>
                        <a:pt x="3" y="94"/>
                      </a:cubicBezTo>
                      <a:cubicBezTo>
                        <a:pt x="5" y="91"/>
                        <a:pt x="4" y="87"/>
                        <a:pt x="3" y="84"/>
                      </a:cubicBezTo>
                      <a:cubicBezTo>
                        <a:pt x="2" y="82"/>
                        <a:pt x="3" y="78"/>
                        <a:pt x="2" y="76"/>
                      </a:cubicBezTo>
                      <a:cubicBezTo>
                        <a:pt x="0" y="69"/>
                        <a:pt x="1" y="63"/>
                        <a:pt x="2" y="56"/>
                      </a:cubicBezTo>
                      <a:cubicBezTo>
                        <a:pt x="2" y="49"/>
                        <a:pt x="1" y="43"/>
                        <a:pt x="2" y="36"/>
                      </a:cubicBezTo>
                      <a:cubicBezTo>
                        <a:pt x="3" y="26"/>
                        <a:pt x="1" y="16"/>
                        <a:pt x="1" y="6"/>
                      </a:cubicBezTo>
                      <a:cubicBezTo>
                        <a:pt x="0" y="5"/>
                        <a:pt x="1" y="4"/>
                        <a:pt x="1" y="2"/>
                      </a:cubicBezTo>
                      <a:cubicBezTo>
                        <a:pt x="8" y="2"/>
                        <a:pt x="15" y="1"/>
                        <a:pt x="21" y="1"/>
                      </a:cubicBezTo>
                      <a:cubicBezTo>
                        <a:pt x="32" y="0"/>
                        <a:pt x="43" y="0"/>
                        <a:pt x="53" y="0"/>
                      </a:cubicBezTo>
                      <a:cubicBezTo>
                        <a:pt x="63" y="1"/>
                        <a:pt x="74" y="1"/>
                        <a:pt x="84" y="1"/>
                      </a:cubicBezTo>
                      <a:cubicBezTo>
                        <a:pt x="90" y="1"/>
                        <a:pt x="96" y="1"/>
                        <a:pt x="101" y="1"/>
                      </a:cubicBezTo>
                      <a:cubicBezTo>
                        <a:pt x="111" y="1"/>
                        <a:pt x="120" y="1"/>
                        <a:pt x="130" y="1"/>
                      </a:cubicBezTo>
                      <a:cubicBezTo>
                        <a:pt x="131" y="1"/>
                        <a:pt x="132" y="1"/>
                        <a:pt x="133" y="1"/>
                      </a:cubicBezTo>
                      <a:cubicBezTo>
                        <a:pt x="135" y="6"/>
                        <a:pt x="135" y="12"/>
                        <a:pt x="135" y="17"/>
                      </a:cubicBezTo>
                      <a:cubicBezTo>
                        <a:pt x="136" y="27"/>
                        <a:pt x="136" y="37"/>
                        <a:pt x="135" y="47"/>
                      </a:cubicBezTo>
                      <a:cubicBezTo>
                        <a:pt x="135" y="57"/>
                        <a:pt x="136" y="68"/>
                        <a:pt x="136" y="78"/>
                      </a:cubicBezTo>
                      <a:cubicBezTo>
                        <a:pt x="135" y="88"/>
                        <a:pt x="136" y="98"/>
                        <a:pt x="136" y="108"/>
                      </a:cubicBezTo>
                      <a:cubicBezTo>
                        <a:pt x="137" y="131"/>
                        <a:pt x="136" y="154"/>
                        <a:pt x="137" y="177"/>
                      </a:cubicBezTo>
                      <a:cubicBezTo>
                        <a:pt x="137" y="190"/>
                        <a:pt x="138" y="202"/>
                        <a:pt x="138" y="214"/>
                      </a:cubicBezTo>
                      <a:cubicBezTo>
                        <a:pt x="138" y="228"/>
                        <a:pt x="138" y="241"/>
                        <a:pt x="139" y="254"/>
                      </a:cubicBezTo>
                      <a:cubicBezTo>
                        <a:pt x="139" y="260"/>
                        <a:pt x="139" y="266"/>
                        <a:pt x="139" y="272"/>
                      </a:cubicBezTo>
                      <a:cubicBezTo>
                        <a:pt x="139" y="280"/>
                        <a:pt x="139" y="288"/>
                        <a:pt x="139" y="296"/>
                      </a:cubicBezTo>
                      <a:cubicBezTo>
                        <a:pt x="139" y="296"/>
                        <a:pt x="139" y="297"/>
                        <a:pt x="139" y="297"/>
                      </a:cubicBezTo>
                      <a:cubicBezTo>
                        <a:pt x="144" y="305"/>
                        <a:pt x="139" y="314"/>
                        <a:pt x="140" y="322"/>
                      </a:cubicBezTo>
                      <a:cubicBezTo>
                        <a:pt x="140" y="324"/>
                        <a:pt x="140" y="327"/>
                        <a:pt x="140" y="329"/>
                      </a:cubicBezTo>
                      <a:cubicBezTo>
                        <a:pt x="140" y="333"/>
                        <a:pt x="140" y="334"/>
                        <a:pt x="136" y="334"/>
                      </a:cubicBezTo>
                      <a:cubicBezTo>
                        <a:pt x="132" y="333"/>
                        <a:pt x="128" y="333"/>
                        <a:pt x="124" y="333"/>
                      </a:cubicBezTo>
                      <a:cubicBezTo>
                        <a:pt x="114" y="335"/>
                        <a:pt x="105" y="333"/>
                        <a:pt x="96" y="333"/>
                      </a:cubicBezTo>
                      <a:cubicBezTo>
                        <a:pt x="82" y="334"/>
                        <a:pt x="68" y="334"/>
                        <a:pt x="54" y="334"/>
                      </a:cubicBezTo>
                      <a:cubicBezTo>
                        <a:pt x="45" y="335"/>
                        <a:pt x="37" y="335"/>
                        <a:pt x="28" y="333"/>
                      </a:cubicBezTo>
                      <a:cubicBezTo>
                        <a:pt x="22" y="332"/>
                        <a:pt x="16" y="333"/>
                        <a:pt x="10" y="333"/>
                      </a:cubicBezTo>
                      <a:cubicBezTo>
                        <a:pt x="9" y="333"/>
                        <a:pt x="7" y="333"/>
                        <a:pt x="5" y="333"/>
                      </a:cubicBezTo>
                      <a:cubicBezTo>
                        <a:pt x="5" y="327"/>
                        <a:pt x="5" y="322"/>
                        <a:pt x="5" y="317"/>
                      </a:cubicBezTo>
                      <a:cubicBezTo>
                        <a:pt x="5" y="303"/>
                        <a:pt x="6" y="290"/>
                        <a:pt x="6" y="276"/>
                      </a:cubicBezTo>
                      <a:cubicBezTo>
                        <a:pt x="7" y="266"/>
                        <a:pt x="8" y="257"/>
                        <a:pt x="7" y="247"/>
                      </a:cubicBezTo>
                      <a:cubicBezTo>
                        <a:pt x="7" y="240"/>
                        <a:pt x="8" y="233"/>
                        <a:pt x="6" y="226"/>
                      </a:cubicBezTo>
                      <a:cubicBezTo>
                        <a:pt x="4" y="222"/>
                        <a:pt x="6" y="218"/>
                        <a:pt x="6" y="213"/>
                      </a:cubicBezTo>
                      <a:cubicBezTo>
                        <a:pt x="6" y="206"/>
                        <a:pt x="7" y="199"/>
                        <a:pt x="6" y="193"/>
                      </a:cubicBezTo>
                      <a:cubicBezTo>
                        <a:pt x="4" y="187"/>
                        <a:pt x="6" y="182"/>
                        <a:pt x="6" y="176"/>
                      </a:cubicBezTo>
                      <a:cubicBezTo>
                        <a:pt x="6" y="171"/>
                        <a:pt x="6" y="165"/>
                        <a:pt x="6" y="160"/>
                      </a:cubicBezTo>
                      <a:cubicBezTo>
                        <a:pt x="6" y="153"/>
                        <a:pt x="5" y="147"/>
                        <a:pt x="5" y="141"/>
                      </a:cubicBezTo>
                      <a:cubicBezTo>
                        <a:pt x="4" y="140"/>
                        <a:pt x="3" y="139"/>
                        <a:pt x="2" y="137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2">
                  <a:schemeClr val="accent1"/>
                </a:fillRef>
                <a:effectRef idx="1">
                  <a:schemeClr val="accent1"/>
                </a:effectRef>
                <a:fontRef idx="minor">
                  <a:schemeClr val="dk1"/>
                </a:fontRef>
              </p:style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635" name="Freeform 30"/>
                <p:cNvSpPr>
                  <a:spLocks/>
                </p:cNvSpPr>
                <p:nvPr/>
              </p:nvSpPr>
              <p:spPr bwMode="auto">
                <a:xfrm>
                  <a:off x="812800" y="2547938"/>
                  <a:ext cx="400050" cy="982663"/>
                </a:xfrm>
                <a:custGeom>
                  <a:avLst/>
                  <a:gdLst>
                    <a:gd name="T0" fmla="*/ 137 w 137"/>
                    <a:gd name="T1" fmla="*/ 335 h 336"/>
                    <a:gd name="T2" fmla="*/ 119 w 137"/>
                    <a:gd name="T3" fmla="*/ 335 h 336"/>
                    <a:gd name="T4" fmla="*/ 113 w 137"/>
                    <a:gd name="T5" fmla="*/ 336 h 336"/>
                    <a:gd name="T6" fmla="*/ 81 w 137"/>
                    <a:gd name="T7" fmla="*/ 335 h 336"/>
                    <a:gd name="T8" fmla="*/ 62 w 137"/>
                    <a:gd name="T9" fmla="*/ 335 h 336"/>
                    <a:gd name="T10" fmla="*/ 20 w 137"/>
                    <a:gd name="T11" fmla="*/ 334 h 336"/>
                    <a:gd name="T12" fmla="*/ 10 w 137"/>
                    <a:gd name="T13" fmla="*/ 334 h 336"/>
                    <a:gd name="T14" fmla="*/ 8 w 137"/>
                    <a:gd name="T15" fmla="*/ 330 h 336"/>
                    <a:gd name="T16" fmla="*/ 9 w 137"/>
                    <a:gd name="T17" fmla="*/ 310 h 336"/>
                    <a:gd name="T18" fmla="*/ 8 w 137"/>
                    <a:gd name="T19" fmla="*/ 267 h 336"/>
                    <a:gd name="T20" fmla="*/ 7 w 137"/>
                    <a:gd name="T21" fmla="*/ 263 h 336"/>
                    <a:gd name="T22" fmla="*/ 5 w 137"/>
                    <a:gd name="T23" fmla="*/ 237 h 336"/>
                    <a:gd name="T24" fmla="*/ 5 w 137"/>
                    <a:gd name="T25" fmla="*/ 196 h 336"/>
                    <a:gd name="T26" fmla="*/ 5 w 137"/>
                    <a:gd name="T27" fmla="*/ 165 h 336"/>
                    <a:gd name="T28" fmla="*/ 3 w 137"/>
                    <a:gd name="T29" fmla="*/ 141 h 336"/>
                    <a:gd name="T30" fmla="*/ 3 w 137"/>
                    <a:gd name="T31" fmla="*/ 92 h 336"/>
                    <a:gd name="T32" fmla="*/ 2 w 137"/>
                    <a:gd name="T33" fmla="*/ 60 h 336"/>
                    <a:gd name="T34" fmla="*/ 2 w 137"/>
                    <a:gd name="T35" fmla="*/ 47 h 336"/>
                    <a:gd name="T36" fmla="*/ 0 w 137"/>
                    <a:gd name="T37" fmla="*/ 5 h 336"/>
                    <a:gd name="T38" fmla="*/ 1 w 137"/>
                    <a:gd name="T39" fmla="*/ 1 h 336"/>
                    <a:gd name="T40" fmla="*/ 23 w 137"/>
                    <a:gd name="T41" fmla="*/ 0 h 336"/>
                    <a:gd name="T42" fmla="*/ 32 w 137"/>
                    <a:gd name="T43" fmla="*/ 2 h 336"/>
                    <a:gd name="T44" fmla="*/ 47 w 137"/>
                    <a:gd name="T45" fmla="*/ 3 h 336"/>
                    <a:gd name="T46" fmla="*/ 61 w 137"/>
                    <a:gd name="T47" fmla="*/ 2 h 336"/>
                    <a:gd name="T48" fmla="*/ 84 w 137"/>
                    <a:gd name="T49" fmla="*/ 2 h 336"/>
                    <a:gd name="T50" fmla="*/ 119 w 137"/>
                    <a:gd name="T51" fmla="*/ 3 h 336"/>
                    <a:gd name="T52" fmla="*/ 126 w 137"/>
                    <a:gd name="T53" fmla="*/ 3 h 336"/>
                    <a:gd name="T54" fmla="*/ 132 w 137"/>
                    <a:gd name="T55" fmla="*/ 10 h 336"/>
                    <a:gd name="T56" fmla="*/ 132 w 137"/>
                    <a:gd name="T57" fmla="*/ 20 h 336"/>
                    <a:gd name="T58" fmla="*/ 133 w 137"/>
                    <a:gd name="T59" fmla="*/ 24 h 336"/>
                    <a:gd name="T60" fmla="*/ 133 w 137"/>
                    <a:gd name="T61" fmla="*/ 51 h 336"/>
                    <a:gd name="T62" fmla="*/ 134 w 137"/>
                    <a:gd name="T63" fmla="*/ 71 h 336"/>
                    <a:gd name="T64" fmla="*/ 134 w 137"/>
                    <a:gd name="T65" fmla="*/ 92 h 336"/>
                    <a:gd name="T66" fmla="*/ 135 w 137"/>
                    <a:gd name="T67" fmla="*/ 116 h 336"/>
                    <a:gd name="T68" fmla="*/ 134 w 137"/>
                    <a:gd name="T69" fmla="*/ 126 h 336"/>
                    <a:gd name="T70" fmla="*/ 135 w 137"/>
                    <a:gd name="T71" fmla="*/ 140 h 336"/>
                    <a:gd name="T72" fmla="*/ 135 w 137"/>
                    <a:gd name="T73" fmla="*/ 153 h 336"/>
                    <a:gd name="T74" fmla="*/ 136 w 137"/>
                    <a:gd name="T75" fmla="*/ 173 h 336"/>
                    <a:gd name="T76" fmla="*/ 135 w 137"/>
                    <a:gd name="T77" fmla="*/ 186 h 336"/>
                    <a:gd name="T78" fmla="*/ 136 w 137"/>
                    <a:gd name="T79" fmla="*/ 241 h 336"/>
                    <a:gd name="T80" fmla="*/ 136 w 137"/>
                    <a:gd name="T81" fmla="*/ 264 h 336"/>
                    <a:gd name="T82" fmla="*/ 136 w 137"/>
                    <a:gd name="T83" fmla="*/ 271 h 336"/>
                    <a:gd name="T84" fmla="*/ 137 w 137"/>
                    <a:gd name="T85" fmla="*/ 285 h 336"/>
                    <a:gd name="T86" fmla="*/ 137 w 137"/>
                    <a:gd name="T87" fmla="*/ 299 h 336"/>
                    <a:gd name="T88" fmla="*/ 137 w 137"/>
                    <a:gd name="T89" fmla="*/ 332 h 336"/>
                    <a:gd name="T90" fmla="*/ 137 w 137"/>
                    <a:gd name="T91" fmla="*/ 335 h 3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37" h="336">
                      <a:moveTo>
                        <a:pt x="137" y="335"/>
                      </a:moveTo>
                      <a:cubicBezTo>
                        <a:pt x="131" y="335"/>
                        <a:pt x="125" y="335"/>
                        <a:pt x="119" y="335"/>
                      </a:cubicBezTo>
                      <a:cubicBezTo>
                        <a:pt x="117" y="335"/>
                        <a:pt x="115" y="336"/>
                        <a:pt x="113" y="336"/>
                      </a:cubicBezTo>
                      <a:cubicBezTo>
                        <a:pt x="102" y="336"/>
                        <a:pt x="91" y="335"/>
                        <a:pt x="81" y="335"/>
                      </a:cubicBezTo>
                      <a:cubicBezTo>
                        <a:pt x="74" y="335"/>
                        <a:pt x="68" y="335"/>
                        <a:pt x="62" y="335"/>
                      </a:cubicBezTo>
                      <a:cubicBezTo>
                        <a:pt x="48" y="335"/>
                        <a:pt x="34" y="334"/>
                        <a:pt x="20" y="334"/>
                      </a:cubicBezTo>
                      <a:cubicBezTo>
                        <a:pt x="17" y="334"/>
                        <a:pt x="13" y="334"/>
                        <a:pt x="10" y="334"/>
                      </a:cubicBezTo>
                      <a:cubicBezTo>
                        <a:pt x="9" y="333"/>
                        <a:pt x="8" y="331"/>
                        <a:pt x="8" y="330"/>
                      </a:cubicBezTo>
                      <a:cubicBezTo>
                        <a:pt x="10" y="323"/>
                        <a:pt x="9" y="317"/>
                        <a:pt x="9" y="310"/>
                      </a:cubicBezTo>
                      <a:cubicBezTo>
                        <a:pt x="8" y="296"/>
                        <a:pt x="8" y="281"/>
                        <a:pt x="8" y="267"/>
                      </a:cubicBezTo>
                      <a:cubicBezTo>
                        <a:pt x="8" y="266"/>
                        <a:pt x="7" y="264"/>
                        <a:pt x="7" y="263"/>
                      </a:cubicBezTo>
                      <a:cubicBezTo>
                        <a:pt x="5" y="255"/>
                        <a:pt x="4" y="246"/>
                        <a:pt x="5" y="237"/>
                      </a:cubicBezTo>
                      <a:cubicBezTo>
                        <a:pt x="6" y="224"/>
                        <a:pt x="5" y="210"/>
                        <a:pt x="5" y="196"/>
                      </a:cubicBezTo>
                      <a:cubicBezTo>
                        <a:pt x="5" y="186"/>
                        <a:pt x="5" y="176"/>
                        <a:pt x="5" y="165"/>
                      </a:cubicBezTo>
                      <a:cubicBezTo>
                        <a:pt x="5" y="157"/>
                        <a:pt x="3" y="149"/>
                        <a:pt x="3" y="141"/>
                      </a:cubicBezTo>
                      <a:cubicBezTo>
                        <a:pt x="3" y="124"/>
                        <a:pt x="3" y="108"/>
                        <a:pt x="3" y="92"/>
                      </a:cubicBezTo>
                      <a:cubicBezTo>
                        <a:pt x="3" y="81"/>
                        <a:pt x="2" y="70"/>
                        <a:pt x="2" y="60"/>
                      </a:cubicBezTo>
                      <a:cubicBezTo>
                        <a:pt x="2" y="55"/>
                        <a:pt x="2" y="51"/>
                        <a:pt x="2" y="47"/>
                      </a:cubicBezTo>
                      <a:cubicBezTo>
                        <a:pt x="1" y="33"/>
                        <a:pt x="1" y="19"/>
                        <a:pt x="0" y="5"/>
                      </a:cubicBezTo>
                      <a:cubicBezTo>
                        <a:pt x="0" y="4"/>
                        <a:pt x="1" y="2"/>
                        <a:pt x="1" y="1"/>
                      </a:cubicBezTo>
                      <a:cubicBezTo>
                        <a:pt x="8" y="0"/>
                        <a:pt x="16" y="0"/>
                        <a:pt x="23" y="0"/>
                      </a:cubicBezTo>
                      <a:cubicBezTo>
                        <a:pt x="26" y="0"/>
                        <a:pt x="29" y="2"/>
                        <a:pt x="32" y="2"/>
                      </a:cubicBezTo>
                      <a:cubicBezTo>
                        <a:pt x="37" y="3"/>
                        <a:pt x="42" y="3"/>
                        <a:pt x="47" y="3"/>
                      </a:cubicBezTo>
                      <a:cubicBezTo>
                        <a:pt x="51" y="3"/>
                        <a:pt x="56" y="2"/>
                        <a:pt x="61" y="2"/>
                      </a:cubicBezTo>
                      <a:cubicBezTo>
                        <a:pt x="68" y="2"/>
                        <a:pt x="76" y="2"/>
                        <a:pt x="84" y="2"/>
                      </a:cubicBezTo>
                      <a:cubicBezTo>
                        <a:pt x="96" y="3"/>
                        <a:pt x="107" y="3"/>
                        <a:pt x="119" y="3"/>
                      </a:cubicBezTo>
                      <a:cubicBezTo>
                        <a:pt x="121" y="3"/>
                        <a:pt x="123" y="3"/>
                        <a:pt x="126" y="3"/>
                      </a:cubicBezTo>
                      <a:cubicBezTo>
                        <a:pt x="130" y="3"/>
                        <a:pt x="132" y="6"/>
                        <a:pt x="132" y="10"/>
                      </a:cubicBezTo>
                      <a:cubicBezTo>
                        <a:pt x="132" y="14"/>
                        <a:pt x="132" y="17"/>
                        <a:pt x="132" y="20"/>
                      </a:cubicBezTo>
                      <a:cubicBezTo>
                        <a:pt x="133" y="21"/>
                        <a:pt x="133" y="23"/>
                        <a:pt x="133" y="24"/>
                      </a:cubicBezTo>
                      <a:cubicBezTo>
                        <a:pt x="133" y="33"/>
                        <a:pt x="132" y="42"/>
                        <a:pt x="133" y="51"/>
                      </a:cubicBezTo>
                      <a:cubicBezTo>
                        <a:pt x="133" y="58"/>
                        <a:pt x="134" y="65"/>
                        <a:pt x="134" y="71"/>
                      </a:cubicBezTo>
                      <a:cubicBezTo>
                        <a:pt x="134" y="78"/>
                        <a:pt x="134" y="85"/>
                        <a:pt x="134" y="92"/>
                      </a:cubicBezTo>
                      <a:cubicBezTo>
                        <a:pt x="134" y="100"/>
                        <a:pt x="134" y="108"/>
                        <a:pt x="135" y="116"/>
                      </a:cubicBezTo>
                      <a:cubicBezTo>
                        <a:pt x="135" y="119"/>
                        <a:pt x="134" y="123"/>
                        <a:pt x="134" y="126"/>
                      </a:cubicBezTo>
                      <a:cubicBezTo>
                        <a:pt x="134" y="131"/>
                        <a:pt x="135" y="136"/>
                        <a:pt x="135" y="140"/>
                      </a:cubicBezTo>
                      <a:cubicBezTo>
                        <a:pt x="135" y="145"/>
                        <a:pt x="134" y="149"/>
                        <a:pt x="135" y="153"/>
                      </a:cubicBezTo>
                      <a:cubicBezTo>
                        <a:pt x="135" y="160"/>
                        <a:pt x="135" y="167"/>
                        <a:pt x="136" y="173"/>
                      </a:cubicBezTo>
                      <a:cubicBezTo>
                        <a:pt x="136" y="177"/>
                        <a:pt x="135" y="182"/>
                        <a:pt x="135" y="186"/>
                      </a:cubicBezTo>
                      <a:cubicBezTo>
                        <a:pt x="136" y="204"/>
                        <a:pt x="135" y="222"/>
                        <a:pt x="136" y="241"/>
                      </a:cubicBezTo>
                      <a:cubicBezTo>
                        <a:pt x="136" y="249"/>
                        <a:pt x="134" y="256"/>
                        <a:pt x="136" y="264"/>
                      </a:cubicBezTo>
                      <a:cubicBezTo>
                        <a:pt x="137" y="266"/>
                        <a:pt x="136" y="269"/>
                        <a:pt x="136" y="271"/>
                      </a:cubicBezTo>
                      <a:cubicBezTo>
                        <a:pt x="136" y="276"/>
                        <a:pt x="137" y="280"/>
                        <a:pt x="137" y="285"/>
                      </a:cubicBezTo>
                      <a:cubicBezTo>
                        <a:pt x="137" y="290"/>
                        <a:pt x="137" y="294"/>
                        <a:pt x="137" y="299"/>
                      </a:cubicBezTo>
                      <a:cubicBezTo>
                        <a:pt x="137" y="310"/>
                        <a:pt x="137" y="321"/>
                        <a:pt x="137" y="332"/>
                      </a:cubicBezTo>
                      <a:cubicBezTo>
                        <a:pt x="137" y="333"/>
                        <a:pt x="137" y="334"/>
                        <a:pt x="137" y="335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2">
                  <a:schemeClr val="accent1"/>
                </a:fillRef>
                <a:effectRef idx="1">
                  <a:schemeClr val="accent1"/>
                </a:effectRef>
                <a:fontRef idx="minor">
                  <a:schemeClr val="dk1"/>
                </a:fontRef>
              </p:style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636" name="Freeform 31"/>
                <p:cNvSpPr>
                  <a:spLocks/>
                </p:cNvSpPr>
                <p:nvPr/>
              </p:nvSpPr>
              <p:spPr bwMode="auto">
                <a:xfrm>
                  <a:off x="1222375" y="2557463"/>
                  <a:ext cx="87313" cy="973138"/>
                </a:xfrm>
                <a:custGeom>
                  <a:avLst/>
                  <a:gdLst>
                    <a:gd name="T0" fmla="*/ 26 w 30"/>
                    <a:gd name="T1" fmla="*/ 333 h 333"/>
                    <a:gd name="T2" fmla="*/ 14 w 30"/>
                    <a:gd name="T3" fmla="*/ 331 h 333"/>
                    <a:gd name="T4" fmla="*/ 11 w 30"/>
                    <a:gd name="T5" fmla="*/ 327 h 333"/>
                    <a:gd name="T6" fmla="*/ 10 w 30"/>
                    <a:gd name="T7" fmla="*/ 313 h 333"/>
                    <a:gd name="T8" fmla="*/ 9 w 30"/>
                    <a:gd name="T9" fmla="*/ 282 h 333"/>
                    <a:gd name="T10" fmla="*/ 8 w 30"/>
                    <a:gd name="T11" fmla="*/ 249 h 333"/>
                    <a:gd name="T12" fmla="*/ 8 w 30"/>
                    <a:gd name="T13" fmla="*/ 228 h 333"/>
                    <a:gd name="T14" fmla="*/ 7 w 30"/>
                    <a:gd name="T15" fmla="*/ 191 h 333"/>
                    <a:gd name="T16" fmla="*/ 7 w 30"/>
                    <a:gd name="T17" fmla="*/ 166 h 333"/>
                    <a:gd name="T18" fmla="*/ 7 w 30"/>
                    <a:gd name="T19" fmla="*/ 143 h 333"/>
                    <a:gd name="T20" fmla="*/ 6 w 30"/>
                    <a:gd name="T21" fmla="*/ 140 h 333"/>
                    <a:gd name="T22" fmla="*/ 5 w 30"/>
                    <a:gd name="T23" fmla="*/ 131 h 333"/>
                    <a:gd name="T24" fmla="*/ 6 w 30"/>
                    <a:gd name="T25" fmla="*/ 129 h 333"/>
                    <a:gd name="T26" fmla="*/ 4 w 30"/>
                    <a:gd name="T27" fmla="*/ 115 h 333"/>
                    <a:gd name="T28" fmla="*/ 4 w 30"/>
                    <a:gd name="T29" fmla="*/ 95 h 333"/>
                    <a:gd name="T30" fmla="*/ 4 w 30"/>
                    <a:gd name="T31" fmla="*/ 87 h 333"/>
                    <a:gd name="T32" fmla="*/ 5 w 30"/>
                    <a:gd name="T33" fmla="*/ 80 h 333"/>
                    <a:gd name="T34" fmla="*/ 5 w 30"/>
                    <a:gd name="T35" fmla="*/ 73 h 333"/>
                    <a:gd name="T36" fmla="*/ 3 w 30"/>
                    <a:gd name="T37" fmla="*/ 55 h 333"/>
                    <a:gd name="T38" fmla="*/ 2 w 30"/>
                    <a:gd name="T39" fmla="*/ 33 h 333"/>
                    <a:gd name="T40" fmla="*/ 2 w 30"/>
                    <a:gd name="T41" fmla="*/ 12 h 333"/>
                    <a:gd name="T42" fmla="*/ 1 w 30"/>
                    <a:gd name="T43" fmla="*/ 6 h 333"/>
                    <a:gd name="T44" fmla="*/ 6 w 30"/>
                    <a:gd name="T45" fmla="*/ 1 h 333"/>
                    <a:gd name="T46" fmla="*/ 20 w 30"/>
                    <a:gd name="T47" fmla="*/ 0 h 333"/>
                    <a:gd name="T48" fmla="*/ 26 w 30"/>
                    <a:gd name="T49" fmla="*/ 5 h 333"/>
                    <a:gd name="T50" fmla="*/ 27 w 30"/>
                    <a:gd name="T51" fmla="*/ 7 h 333"/>
                    <a:gd name="T52" fmla="*/ 26 w 30"/>
                    <a:gd name="T53" fmla="*/ 36 h 333"/>
                    <a:gd name="T54" fmla="*/ 28 w 30"/>
                    <a:gd name="T55" fmla="*/ 82 h 333"/>
                    <a:gd name="T56" fmla="*/ 28 w 30"/>
                    <a:gd name="T57" fmla="*/ 84 h 333"/>
                    <a:gd name="T58" fmla="*/ 28 w 30"/>
                    <a:gd name="T59" fmla="*/ 107 h 333"/>
                    <a:gd name="T60" fmla="*/ 28 w 30"/>
                    <a:gd name="T61" fmla="*/ 119 h 333"/>
                    <a:gd name="T62" fmla="*/ 29 w 30"/>
                    <a:gd name="T63" fmla="*/ 148 h 333"/>
                    <a:gd name="T64" fmla="*/ 28 w 30"/>
                    <a:gd name="T65" fmla="*/ 163 h 333"/>
                    <a:gd name="T66" fmla="*/ 29 w 30"/>
                    <a:gd name="T67" fmla="*/ 170 h 333"/>
                    <a:gd name="T68" fmla="*/ 29 w 30"/>
                    <a:gd name="T69" fmla="*/ 183 h 333"/>
                    <a:gd name="T70" fmla="*/ 29 w 30"/>
                    <a:gd name="T71" fmla="*/ 200 h 333"/>
                    <a:gd name="T72" fmla="*/ 29 w 30"/>
                    <a:gd name="T73" fmla="*/ 234 h 333"/>
                    <a:gd name="T74" fmla="*/ 30 w 30"/>
                    <a:gd name="T75" fmla="*/ 260 h 333"/>
                    <a:gd name="T76" fmla="*/ 28 w 30"/>
                    <a:gd name="T77" fmla="*/ 281 h 333"/>
                    <a:gd name="T78" fmla="*/ 26 w 30"/>
                    <a:gd name="T79" fmla="*/ 329 h 333"/>
                    <a:gd name="T80" fmla="*/ 26 w 30"/>
                    <a:gd name="T81" fmla="*/ 333 h 33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</a:cxnLst>
                  <a:rect l="0" t="0" r="r" b="b"/>
                  <a:pathLst>
                    <a:path w="30" h="333">
                      <a:moveTo>
                        <a:pt x="26" y="333"/>
                      </a:moveTo>
                      <a:cubicBezTo>
                        <a:pt x="21" y="332"/>
                        <a:pt x="17" y="332"/>
                        <a:pt x="14" y="331"/>
                      </a:cubicBezTo>
                      <a:cubicBezTo>
                        <a:pt x="12" y="331"/>
                        <a:pt x="11" y="328"/>
                        <a:pt x="11" y="327"/>
                      </a:cubicBezTo>
                      <a:cubicBezTo>
                        <a:pt x="11" y="322"/>
                        <a:pt x="11" y="318"/>
                        <a:pt x="10" y="313"/>
                      </a:cubicBezTo>
                      <a:cubicBezTo>
                        <a:pt x="10" y="303"/>
                        <a:pt x="10" y="293"/>
                        <a:pt x="9" y="282"/>
                      </a:cubicBezTo>
                      <a:cubicBezTo>
                        <a:pt x="9" y="271"/>
                        <a:pt x="9" y="260"/>
                        <a:pt x="8" y="249"/>
                      </a:cubicBezTo>
                      <a:cubicBezTo>
                        <a:pt x="8" y="242"/>
                        <a:pt x="9" y="235"/>
                        <a:pt x="8" y="228"/>
                      </a:cubicBezTo>
                      <a:cubicBezTo>
                        <a:pt x="6" y="216"/>
                        <a:pt x="8" y="204"/>
                        <a:pt x="7" y="191"/>
                      </a:cubicBezTo>
                      <a:cubicBezTo>
                        <a:pt x="7" y="183"/>
                        <a:pt x="7" y="175"/>
                        <a:pt x="7" y="166"/>
                      </a:cubicBezTo>
                      <a:cubicBezTo>
                        <a:pt x="7" y="159"/>
                        <a:pt x="7" y="151"/>
                        <a:pt x="7" y="143"/>
                      </a:cubicBezTo>
                      <a:cubicBezTo>
                        <a:pt x="7" y="142"/>
                        <a:pt x="6" y="141"/>
                        <a:pt x="6" y="140"/>
                      </a:cubicBezTo>
                      <a:cubicBezTo>
                        <a:pt x="4" y="137"/>
                        <a:pt x="4" y="134"/>
                        <a:pt x="5" y="131"/>
                      </a:cubicBezTo>
                      <a:cubicBezTo>
                        <a:pt x="5" y="130"/>
                        <a:pt x="6" y="130"/>
                        <a:pt x="6" y="129"/>
                      </a:cubicBezTo>
                      <a:cubicBezTo>
                        <a:pt x="4" y="124"/>
                        <a:pt x="5" y="119"/>
                        <a:pt x="4" y="115"/>
                      </a:cubicBezTo>
                      <a:cubicBezTo>
                        <a:pt x="3" y="108"/>
                        <a:pt x="4" y="102"/>
                        <a:pt x="4" y="95"/>
                      </a:cubicBezTo>
                      <a:cubicBezTo>
                        <a:pt x="4" y="93"/>
                        <a:pt x="5" y="90"/>
                        <a:pt x="4" y="87"/>
                      </a:cubicBezTo>
                      <a:cubicBezTo>
                        <a:pt x="3" y="85"/>
                        <a:pt x="4" y="83"/>
                        <a:pt x="5" y="80"/>
                      </a:cubicBezTo>
                      <a:cubicBezTo>
                        <a:pt x="5" y="78"/>
                        <a:pt x="6" y="75"/>
                        <a:pt x="5" y="73"/>
                      </a:cubicBezTo>
                      <a:cubicBezTo>
                        <a:pt x="2" y="67"/>
                        <a:pt x="3" y="61"/>
                        <a:pt x="3" y="55"/>
                      </a:cubicBezTo>
                      <a:cubicBezTo>
                        <a:pt x="3" y="48"/>
                        <a:pt x="1" y="40"/>
                        <a:pt x="2" y="33"/>
                      </a:cubicBezTo>
                      <a:cubicBezTo>
                        <a:pt x="3" y="26"/>
                        <a:pt x="0" y="19"/>
                        <a:pt x="2" y="12"/>
                      </a:cubicBezTo>
                      <a:cubicBezTo>
                        <a:pt x="2" y="10"/>
                        <a:pt x="1" y="8"/>
                        <a:pt x="1" y="6"/>
                      </a:cubicBezTo>
                      <a:cubicBezTo>
                        <a:pt x="0" y="2"/>
                        <a:pt x="2" y="1"/>
                        <a:pt x="6" y="1"/>
                      </a:cubicBezTo>
                      <a:cubicBezTo>
                        <a:pt x="10" y="1"/>
                        <a:pt x="15" y="1"/>
                        <a:pt x="20" y="0"/>
                      </a:cubicBezTo>
                      <a:cubicBezTo>
                        <a:pt x="25" y="0"/>
                        <a:pt x="26" y="1"/>
                        <a:pt x="26" y="5"/>
                      </a:cubicBezTo>
                      <a:cubicBezTo>
                        <a:pt x="26" y="6"/>
                        <a:pt x="27" y="6"/>
                        <a:pt x="27" y="7"/>
                      </a:cubicBezTo>
                      <a:cubicBezTo>
                        <a:pt x="24" y="16"/>
                        <a:pt x="26" y="26"/>
                        <a:pt x="26" y="36"/>
                      </a:cubicBezTo>
                      <a:cubicBezTo>
                        <a:pt x="26" y="51"/>
                        <a:pt x="25" y="67"/>
                        <a:pt x="28" y="82"/>
                      </a:cubicBezTo>
                      <a:cubicBezTo>
                        <a:pt x="28" y="83"/>
                        <a:pt x="28" y="83"/>
                        <a:pt x="28" y="84"/>
                      </a:cubicBezTo>
                      <a:cubicBezTo>
                        <a:pt x="24" y="91"/>
                        <a:pt x="28" y="99"/>
                        <a:pt x="28" y="107"/>
                      </a:cubicBezTo>
                      <a:cubicBezTo>
                        <a:pt x="28" y="111"/>
                        <a:pt x="28" y="115"/>
                        <a:pt x="28" y="119"/>
                      </a:cubicBezTo>
                      <a:cubicBezTo>
                        <a:pt x="28" y="129"/>
                        <a:pt x="28" y="138"/>
                        <a:pt x="29" y="148"/>
                      </a:cubicBezTo>
                      <a:cubicBezTo>
                        <a:pt x="29" y="153"/>
                        <a:pt x="28" y="158"/>
                        <a:pt x="28" y="163"/>
                      </a:cubicBezTo>
                      <a:cubicBezTo>
                        <a:pt x="28" y="165"/>
                        <a:pt x="29" y="167"/>
                        <a:pt x="29" y="170"/>
                      </a:cubicBezTo>
                      <a:cubicBezTo>
                        <a:pt x="29" y="174"/>
                        <a:pt x="30" y="178"/>
                        <a:pt x="29" y="183"/>
                      </a:cubicBezTo>
                      <a:cubicBezTo>
                        <a:pt x="28" y="188"/>
                        <a:pt x="29" y="194"/>
                        <a:pt x="29" y="200"/>
                      </a:cubicBezTo>
                      <a:cubicBezTo>
                        <a:pt x="29" y="211"/>
                        <a:pt x="29" y="223"/>
                        <a:pt x="29" y="234"/>
                      </a:cubicBezTo>
                      <a:cubicBezTo>
                        <a:pt x="29" y="243"/>
                        <a:pt x="30" y="252"/>
                        <a:pt x="30" y="260"/>
                      </a:cubicBezTo>
                      <a:cubicBezTo>
                        <a:pt x="30" y="267"/>
                        <a:pt x="29" y="274"/>
                        <a:pt x="28" y="281"/>
                      </a:cubicBezTo>
                      <a:cubicBezTo>
                        <a:pt x="27" y="297"/>
                        <a:pt x="26" y="313"/>
                        <a:pt x="26" y="329"/>
                      </a:cubicBezTo>
                      <a:cubicBezTo>
                        <a:pt x="26" y="330"/>
                        <a:pt x="26" y="331"/>
                        <a:pt x="26" y="333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637" name="Freeform 32"/>
                <p:cNvSpPr>
                  <a:spLocks/>
                </p:cNvSpPr>
                <p:nvPr/>
              </p:nvSpPr>
              <p:spPr bwMode="auto">
                <a:xfrm>
                  <a:off x="1344613" y="3967163"/>
                  <a:ext cx="392113" cy="815975"/>
                </a:xfrm>
                <a:custGeom>
                  <a:avLst/>
                  <a:gdLst>
                    <a:gd name="T0" fmla="*/ 131 w 134"/>
                    <a:gd name="T1" fmla="*/ 2 h 279"/>
                    <a:gd name="T2" fmla="*/ 132 w 134"/>
                    <a:gd name="T3" fmla="*/ 7 h 279"/>
                    <a:gd name="T4" fmla="*/ 132 w 134"/>
                    <a:gd name="T5" fmla="*/ 32 h 279"/>
                    <a:gd name="T6" fmla="*/ 133 w 134"/>
                    <a:gd name="T7" fmla="*/ 60 h 279"/>
                    <a:gd name="T8" fmla="*/ 133 w 134"/>
                    <a:gd name="T9" fmla="*/ 92 h 279"/>
                    <a:gd name="T10" fmla="*/ 133 w 134"/>
                    <a:gd name="T11" fmla="*/ 115 h 279"/>
                    <a:gd name="T12" fmla="*/ 132 w 134"/>
                    <a:gd name="T13" fmla="*/ 134 h 279"/>
                    <a:gd name="T14" fmla="*/ 132 w 134"/>
                    <a:gd name="T15" fmla="*/ 158 h 279"/>
                    <a:gd name="T16" fmla="*/ 131 w 134"/>
                    <a:gd name="T17" fmla="*/ 189 h 279"/>
                    <a:gd name="T18" fmla="*/ 132 w 134"/>
                    <a:gd name="T19" fmla="*/ 198 h 279"/>
                    <a:gd name="T20" fmla="*/ 131 w 134"/>
                    <a:gd name="T21" fmla="*/ 217 h 279"/>
                    <a:gd name="T22" fmla="*/ 130 w 134"/>
                    <a:gd name="T23" fmla="*/ 249 h 279"/>
                    <a:gd name="T24" fmla="*/ 131 w 134"/>
                    <a:gd name="T25" fmla="*/ 267 h 279"/>
                    <a:gd name="T26" fmla="*/ 132 w 134"/>
                    <a:gd name="T27" fmla="*/ 277 h 279"/>
                    <a:gd name="T28" fmla="*/ 130 w 134"/>
                    <a:gd name="T29" fmla="*/ 277 h 279"/>
                    <a:gd name="T30" fmla="*/ 101 w 134"/>
                    <a:gd name="T31" fmla="*/ 279 h 279"/>
                    <a:gd name="T32" fmla="*/ 78 w 134"/>
                    <a:gd name="T33" fmla="*/ 278 h 279"/>
                    <a:gd name="T34" fmla="*/ 54 w 134"/>
                    <a:gd name="T35" fmla="*/ 279 h 279"/>
                    <a:gd name="T36" fmla="*/ 42 w 134"/>
                    <a:gd name="T37" fmla="*/ 278 h 279"/>
                    <a:gd name="T38" fmla="*/ 10 w 134"/>
                    <a:gd name="T39" fmla="*/ 278 h 279"/>
                    <a:gd name="T40" fmla="*/ 9 w 134"/>
                    <a:gd name="T41" fmla="*/ 276 h 279"/>
                    <a:gd name="T42" fmla="*/ 9 w 134"/>
                    <a:gd name="T43" fmla="*/ 251 h 279"/>
                    <a:gd name="T44" fmla="*/ 10 w 134"/>
                    <a:gd name="T45" fmla="*/ 234 h 279"/>
                    <a:gd name="T46" fmla="*/ 8 w 134"/>
                    <a:gd name="T47" fmla="*/ 197 h 279"/>
                    <a:gd name="T48" fmla="*/ 7 w 134"/>
                    <a:gd name="T49" fmla="*/ 173 h 279"/>
                    <a:gd name="T50" fmla="*/ 7 w 134"/>
                    <a:gd name="T51" fmla="*/ 135 h 279"/>
                    <a:gd name="T52" fmla="*/ 4 w 134"/>
                    <a:gd name="T53" fmla="*/ 88 h 279"/>
                    <a:gd name="T54" fmla="*/ 3 w 134"/>
                    <a:gd name="T55" fmla="*/ 67 h 279"/>
                    <a:gd name="T56" fmla="*/ 4 w 134"/>
                    <a:gd name="T57" fmla="*/ 55 h 279"/>
                    <a:gd name="T58" fmla="*/ 4 w 134"/>
                    <a:gd name="T59" fmla="*/ 29 h 279"/>
                    <a:gd name="T60" fmla="*/ 1 w 134"/>
                    <a:gd name="T61" fmla="*/ 12 h 279"/>
                    <a:gd name="T62" fmla="*/ 0 w 134"/>
                    <a:gd name="T63" fmla="*/ 7 h 279"/>
                    <a:gd name="T64" fmla="*/ 5 w 134"/>
                    <a:gd name="T65" fmla="*/ 2 h 279"/>
                    <a:gd name="T66" fmla="*/ 29 w 134"/>
                    <a:gd name="T67" fmla="*/ 2 h 279"/>
                    <a:gd name="T68" fmla="*/ 55 w 134"/>
                    <a:gd name="T69" fmla="*/ 1 h 279"/>
                    <a:gd name="T70" fmla="*/ 75 w 134"/>
                    <a:gd name="T71" fmla="*/ 1 h 279"/>
                    <a:gd name="T72" fmla="*/ 109 w 134"/>
                    <a:gd name="T73" fmla="*/ 2 h 279"/>
                    <a:gd name="T74" fmla="*/ 126 w 134"/>
                    <a:gd name="T75" fmla="*/ 2 h 279"/>
                    <a:gd name="T76" fmla="*/ 131 w 134"/>
                    <a:gd name="T77" fmla="*/ 2 h 27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</a:cxnLst>
                  <a:rect l="0" t="0" r="r" b="b"/>
                  <a:pathLst>
                    <a:path w="134" h="279">
                      <a:moveTo>
                        <a:pt x="131" y="2"/>
                      </a:moveTo>
                      <a:cubicBezTo>
                        <a:pt x="132" y="4"/>
                        <a:pt x="132" y="5"/>
                        <a:pt x="132" y="7"/>
                      </a:cubicBezTo>
                      <a:cubicBezTo>
                        <a:pt x="132" y="16"/>
                        <a:pt x="132" y="24"/>
                        <a:pt x="132" y="32"/>
                      </a:cubicBezTo>
                      <a:cubicBezTo>
                        <a:pt x="132" y="42"/>
                        <a:pt x="133" y="51"/>
                        <a:pt x="133" y="60"/>
                      </a:cubicBezTo>
                      <a:cubicBezTo>
                        <a:pt x="133" y="70"/>
                        <a:pt x="133" y="81"/>
                        <a:pt x="133" y="92"/>
                      </a:cubicBezTo>
                      <a:cubicBezTo>
                        <a:pt x="133" y="100"/>
                        <a:pt x="133" y="107"/>
                        <a:pt x="133" y="115"/>
                      </a:cubicBezTo>
                      <a:cubicBezTo>
                        <a:pt x="133" y="121"/>
                        <a:pt x="132" y="128"/>
                        <a:pt x="132" y="134"/>
                      </a:cubicBezTo>
                      <a:cubicBezTo>
                        <a:pt x="132" y="142"/>
                        <a:pt x="134" y="150"/>
                        <a:pt x="132" y="158"/>
                      </a:cubicBezTo>
                      <a:cubicBezTo>
                        <a:pt x="131" y="168"/>
                        <a:pt x="133" y="179"/>
                        <a:pt x="131" y="189"/>
                      </a:cubicBezTo>
                      <a:cubicBezTo>
                        <a:pt x="131" y="192"/>
                        <a:pt x="133" y="195"/>
                        <a:pt x="132" y="198"/>
                      </a:cubicBezTo>
                      <a:cubicBezTo>
                        <a:pt x="129" y="204"/>
                        <a:pt x="132" y="211"/>
                        <a:pt x="131" y="217"/>
                      </a:cubicBezTo>
                      <a:cubicBezTo>
                        <a:pt x="130" y="228"/>
                        <a:pt x="130" y="239"/>
                        <a:pt x="130" y="249"/>
                      </a:cubicBezTo>
                      <a:cubicBezTo>
                        <a:pt x="130" y="255"/>
                        <a:pt x="129" y="261"/>
                        <a:pt x="131" y="267"/>
                      </a:cubicBezTo>
                      <a:cubicBezTo>
                        <a:pt x="134" y="271"/>
                        <a:pt x="134" y="271"/>
                        <a:pt x="132" y="277"/>
                      </a:cubicBezTo>
                      <a:cubicBezTo>
                        <a:pt x="131" y="277"/>
                        <a:pt x="130" y="277"/>
                        <a:pt x="130" y="277"/>
                      </a:cubicBezTo>
                      <a:cubicBezTo>
                        <a:pt x="120" y="278"/>
                        <a:pt x="111" y="278"/>
                        <a:pt x="101" y="279"/>
                      </a:cubicBezTo>
                      <a:cubicBezTo>
                        <a:pt x="94" y="279"/>
                        <a:pt x="86" y="278"/>
                        <a:pt x="78" y="278"/>
                      </a:cubicBezTo>
                      <a:cubicBezTo>
                        <a:pt x="70" y="278"/>
                        <a:pt x="62" y="279"/>
                        <a:pt x="54" y="279"/>
                      </a:cubicBezTo>
                      <a:cubicBezTo>
                        <a:pt x="50" y="279"/>
                        <a:pt x="46" y="279"/>
                        <a:pt x="42" y="278"/>
                      </a:cubicBezTo>
                      <a:cubicBezTo>
                        <a:pt x="32" y="278"/>
                        <a:pt x="21" y="278"/>
                        <a:pt x="10" y="278"/>
                      </a:cubicBezTo>
                      <a:cubicBezTo>
                        <a:pt x="10" y="278"/>
                        <a:pt x="9" y="277"/>
                        <a:pt x="9" y="276"/>
                      </a:cubicBezTo>
                      <a:cubicBezTo>
                        <a:pt x="9" y="268"/>
                        <a:pt x="9" y="259"/>
                        <a:pt x="9" y="251"/>
                      </a:cubicBezTo>
                      <a:cubicBezTo>
                        <a:pt x="9" y="245"/>
                        <a:pt x="10" y="239"/>
                        <a:pt x="10" y="234"/>
                      </a:cubicBezTo>
                      <a:cubicBezTo>
                        <a:pt x="9" y="221"/>
                        <a:pt x="8" y="209"/>
                        <a:pt x="8" y="197"/>
                      </a:cubicBezTo>
                      <a:cubicBezTo>
                        <a:pt x="7" y="189"/>
                        <a:pt x="8" y="181"/>
                        <a:pt x="7" y="173"/>
                      </a:cubicBezTo>
                      <a:cubicBezTo>
                        <a:pt x="7" y="160"/>
                        <a:pt x="7" y="148"/>
                        <a:pt x="7" y="135"/>
                      </a:cubicBezTo>
                      <a:cubicBezTo>
                        <a:pt x="6" y="119"/>
                        <a:pt x="5" y="104"/>
                        <a:pt x="4" y="88"/>
                      </a:cubicBezTo>
                      <a:cubicBezTo>
                        <a:pt x="3" y="81"/>
                        <a:pt x="3" y="74"/>
                        <a:pt x="3" y="67"/>
                      </a:cubicBezTo>
                      <a:cubicBezTo>
                        <a:pt x="3" y="63"/>
                        <a:pt x="4" y="59"/>
                        <a:pt x="4" y="55"/>
                      </a:cubicBezTo>
                      <a:cubicBezTo>
                        <a:pt x="3" y="47"/>
                        <a:pt x="4" y="38"/>
                        <a:pt x="4" y="29"/>
                      </a:cubicBezTo>
                      <a:cubicBezTo>
                        <a:pt x="4" y="23"/>
                        <a:pt x="4" y="17"/>
                        <a:pt x="1" y="12"/>
                      </a:cubicBezTo>
                      <a:cubicBezTo>
                        <a:pt x="0" y="11"/>
                        <a:pt x="1" y="9"/>
                        <a:pt x="0" y="7"/>
                      </a:cubicBezTo>
                      <a:cubicBezTo>
                        <a:pt x="0" y="3"/>
                        <a:pt x="1" y="2"/>
                        <a:pt x="5" y="2"/>
                      </a:cubicBezTo>
                      <a:cubicBezTo>
                        <a:pt x="13" y="2"/>
                        <a:pt x="21" y="2"/>
                        <a:pt x="29" y="2"/>
                      </a:cubicBezTo>
                      <a:cubicBezTo>
                        <a:pt x="37" y="2"/>
                        <a:pt x="46" y="2"/>
                        <a:pt x="55" y="1"/>
                      </a:cubicBezTo>
                      <a:cubicBezTo>
                        <a:pt x="62" y="0"/>
                        <a:pt x="69" y="2"/>
                        <a:pt x="75" y="1"/>
                      </a:cubicBezTo>
                      <a:cubicBezTo>
                        <a:pt x="87" y="1"/>
                        <a:pt x="98" y="3"/>
                        <a:pt x="109" y="2"/>
                      </a:cubicBezTo>
                      <a:cubicBezTo>
                        <a:pt x="114" y="1"/>
                        <a:pt x="120" y="2"/>
                        <a:pt x="126" y="2"/>
                      </a:cubicBezTo>
                      <a:cubicBezTo>
                        <a:pt x="127" y="2"/>
                        <a:pt x="129" y="2"/>
                        <a:pt x="131" y="2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2">
                  <a:schemeClr val="accent1"/>
                </a:fillRef>
                <a:effectRef idx="1">
                  <a:schemeClr val="accent1"/>
                </a:effectRef>
                <a:fontRef idx="minor">
                  <a:schemeClr val="dk1"/>
                </a:fontRef>
              </p:style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638" name="Freeform 33"/>
                <p:cNvSpPr>
                  <a:spLocks/>
                </p:cNvSpPr>
                <p:nvPr/>
              </p:nvSpPr>
              <p:spPr bwMode="auto">
                <a:xfrm>
                  <a:off x="863600" y="3978276"/>
                  <a:ext cx="369888" cy="814388"/>
                </a:xfrm>
                <a:custGeom>
                  <a:avLst/>
                  <a:gdLst>
                    <a:gd name="T0" fmla="*/ 1 w 127"/>
                    <a:gd name="T1" fmla="*/ 2 h 278"/>
                    <a:gd name="T2" fmla="*/ 38 w 127"/>
                    <a:gd name="T3" fmla="*/ 2 h 278"/>
                    <a:gd name="T4" fmla="*/ 52 w 127"/>
                    <a:gd name="T5" fmla="*/ 1 h 278"/>
                    <a:gd name="T6" fmla="*/ 75 w 127"/>
                    <a:gd name="T7" fmla="*/ 1 h 278"/>
                    <a:gd name="T8" fmla="*/ 93 w 127"/>
                    <a:gd name="T9" fmla="*/ 0 h 278"/>
                    <a:gd name="T10" fmla="*/ 121 w 127"/>
                    <a:gd name="T11" fmla="*/ 0 h 278"/>
                    <a:gd name="T12" fmla="*/ 122 w 127"/>
                    <a:gd name="T13" fmla="*/ 12 h 278"/>
                    <a:gd name="T14" fmla="*/ 121 w 127"/>
                    <a:gd name="T15" fmla="*/ 56 h 278"/>
                    <a:gd name="T16" fmla="*/ 121 w 127"/>
                    <a:gd name="T17" fmla="*/ 63 h 278"/>
                    <a:gd name="T18" fmla="*/ 121 w 127"/>
                    <a:gd name="T19" fmla="*/ 91 h 278"/>
                    <a:gd name="T20" fmla="*/ 120 w 127"/>
                    <a:gd name="T21" fmla="*/ 124 h 278"/>
                    <a:gd name="T22" fmla="*/ 121 w 127"/>
                    <a:gd name="T23" fmla="*/ 145 h 278"/>
                    <a:gd name="T24" fmla="*/ 122 w 127"/>
                    <a:gd name="T25" fmla="*/ 172 h 278"/>
                    <a:gd name="T26" fmla="*/ 124 w 127"/>
                    <a:gd name="T27" fmla="*/ 191 h 278"/>
                    <a:gd name="T28" fmla="*/ 125 w 127"/>
                    <a:gd name="T29" fmla="*/ 214 h 278"/>
                    <a:gd name="T30" fmla="*/ 127 w 127"/>
                    <a:gd name="T31" fmla="*/ 268 h 278"/>
                    <a:gd name="T32" fmla="*/ 127 w 127"/>
                    <a:gd name="T33" fmla="*/ 276 h 278"/>
                    <a:gd name="T34" fmla="*/ 111 w 127"/>
                    <a:gd name="T35" fmla="*/ 276 h 278"/>
                    <a:gd name="T36" fmla="*/ 79 w 127"/>
                    <a:gd name="T37" fmla="*/ 277 h 278"/>
                    <a:gd name="T38" fmla="*/ 52 w 127"/>
                    <a:gd name="T39" fmla="*/ 278 h 278"/>
                    <a:gd name="T40" fmla="*/ 34 w 127"/>
                    <a:gd name="T41" fmla="*/ 277 h 278"/>
                    <a:gd name="T42" fmla="*/ 18 w 127"/>
                    <a:gd name="T43" fmla="*/ 275 h 278"/>
                    <a:gd name="T44" fmla="*/ 9 w 127"/>
                    <a:gd name="T45" fmla="*/ 267 h 278"/>
                    <a:gd name="T46" fmla="*/ 7 w 127"/>
                    <a:gd name="T47" fmla="*/ 243 h 278"/>
                    <a:gd name="T48" fmla="*/ 5 w 127"/>
                    <a:gd name="T49" fmla="*/ 215 h 278"/>
                    <a:gd name="T50" fmla="*/ 5 w 127"/>
                    <a:gd name="T51" fmla="*/ 193 h 278"/>
                    <a:gd name="T52" fmla="*/ 4 w 127"/>
                    <a:gd name="T53" fmla="*/ 154 h 278"/>
                    <a:gd name="T54" fmla="*/ 3 w 127"/>
                    <a:gd name="T55" fmla="*/ 103 h 278"/>
                    <a:gd name="T56" fmla="*/ 3 w 127"/>
                    <a:gd name="T57" fmla="*/ 50 h 278"/>
                    <a:gd name="T58" fmla="*/ 1 w 127"/>
                    <a:gd name="T59" fmla="*/ 16 h 278"/>
                    <a:gd name="T60" fmla="*/ 0 w 127"/>
                    <a:gd name="T61" fmla="*/ 8 h 278"/>
                    <a:gd name="T62" fmla="*/ 1 w 127"/>
                    <a:gd name="T63" fmla="*/ 2 h 27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</a:cxnLst>
                  <a:rect l="0" t="0" r="r" b="b"/>
                  <a:pathLst>
                    <a:path w="127" h="278">
                      <a:moveTo>
                        <a:pt x="1" y="2"/>
                      </a:moveTo>
                      <a:cubicBezTo>
                        <a:pt x="14" y="2"/>
                        <a:pt x="26" y="2"/>
                        <a:pt x="38" y="2"/>
                      </a:cubicBezTo>
                      <a:cubicBezTo>
                        <a:pt x="43" y="2"/>
                        <a:pt x="48" y="1"/>
                        <a:pt x="52" y="1"/>
                      </a:cubicBezTo>
                      <a:cubicBezTo>
                        <a:pt x="60" y="1"/>
                        <a:pt x="67" y="1"/>
                        <a:pt x="75" y="1"/>
                      </a:cubicBezTo>
                      <a:cubicBezTo>
                        <a:pt x="81" y="0"/>
                        <a:pt x="87" y="0"/>
                        <a:pt x="93" y="0"/>
                      </a:cubicBezTo>
                      <a:cubicBezTo>
                        <a:pt x="102" y="0"/>
                        <a:pt x="111" y="0"/>
                        <a:pt x="121" y="0"/>
                      </a:cubicBezTo>
                      <a:cubicBezTo>
                        <a:pt x="121" y="4"/>
                        <a:pt x="122" y="8"/>
                        <a:pt x="122" y="12"/>
                      </a:cubicBezTo>
                      <a:cubicBezTo>
                        <a:pt x="121" y="27"/>
                        <a:pt x="121" y="41"/>
                        <a:pt x="121" y="56"/>
                      </a:cubicBezTo>
                      <a:cubicBezTo>
                        <a:pt x="121" y="58"/>
                        <a:pt x="121" y="61"/>
                        <a:pt x="121" y="63"/>
                      </a:cubicBezTo>
                      <a:cubicBezTo>
                        <a:pt x="121" y="72"/>
                        <a:pt x="120" y="82"/>
                        <a:pt x="121" y="91"/>
                      </a:cubicBezTo>
                      <a:cubicBezTo>
                        <a:pt x="121" y="102"/>
                        <a:pt x="120" y="113"/>
                        <a:pt x="120" y="124"/>
                      </a:cubicBezTo>
                      <a:cubicBezTo>
                        <a:pt x="120" y="131"/>
                        <a:pt x="121" y="138"/>
                        <a:pt x="121" y="145"/>
                      </a:cubicBezTo>
                      <a:cubicBezTo>
                        <a:pt x="121" y="154"/>
                        <a:pt x="122" y="163"/>
                        <a:pt x="122" y="172"/>
                      </a:cubicBezTo>
                      <a:cubicBezTo>
                        <a:pt x="123" y="178"/>
                        <a:pt x="124" y="185"/>
                        <a:pt x="124" y="191"/>
                      </a:cubicBezTo>
                      <a:cubicBezTo>
                        <a:pt x="125" y="199"/>
                        <a:pt x="125" y="206"/>
                        <a:pt x="125" y="214"/>
                      </a:cubicBezTo>
                      <a:cubicBezTo>
                        <a:pt x="126" y="232"/>
                        <a:pt x="126" y="250"/>
                        <a:pt x="127" y="268"/>
                      </a:cubicBezTo>
                      <a:cubicBezTo>
                        <a:pt x="127" y="270"/>
                        <a:pt x="127" y="273"/>
                        <a:pt x="127" y="276"/>
                      </a:cubicBezTo>
                      <a:cubicBezTo>
                        <a:pt x="121" y="276"/>
                        <a:pt x="116" y="276"/>
                        <a:pt x="111" y="276"/>
                      </a:cubicBezTo>
                      <a:cubicBezTo>
                        <a:pt x="100" y="277"/>
                        <a:pt x="90" y="277"/>
                        <a:pt x="79" y="277"/>
                      </a:cubicBezTo>
                      <a:cubicBezTo>
                        <a:pt x="70" y="278"/>
                        <a:pt x="61" y="278"/>
                        <a:pt x="52" y="278"/>
                      </a:cubicBezTo>
                      <a:cubicBezTo>
                        <a:pt x="46" y="277"/>
                        <a:pt x="40" y="277"/>
                        <a:pt x="34" y="277"/>
                      </a:cubicBezTo>
                      <a:cubicBezTo>
                        <a:pt x="29" y="276"/>
                        <a:pt x="23" y="276"/>
                        <a:pt x="18" y="275"/>
                      </a:cubicBezTo>
                      <a:cubicBezTo>
                        <a:pt x="12" y="275"/>
                        <a:pt x="10" y="273"/>
                        <a:pt x="9" y="267"/>
                      </a:cubicBezTo>
                      <a:cubicBezTo>
                        <a:pt x="9" y="259"/>
                        <a:pt x="8" y="251"/>
                        <a:pt x="7" y="243"/>
                      </a:cubicBezTo>
                      <a:cubicBezTo>
                        <a:pt x="6" y="234"/>
                        <a:pt x="6" y="224"/>
                        <a:pt x="5" y="215"/>
                      </a:cubicBezTo>
                      <a:cubicBezTo>
                        <a:pt x="5" y="208"/>
                        <a:pt x="4" y="200"/>
                        <a:pt x="5" y="193"/>
                      </a:cubicBezTo>
                      <a:cubicBezTo>
                        <a:pt x="6" y="180"/>
                        <a:pt x="4" y="167"/>
                        <a:pt x="4" y="154"/>
                      </a:cubicBezTo>
                      <a:cubicBezTo>
                        <a:pt x="4" y="137"/>
                        <a:pt x="3" y="120"/>
                        <a:pt x="3" y="103"/>
                      </a:cubicBezTo>
                      <a:cubicBezTo>
                        <a:pt x="3" y="86"/>
                        <a:pt x="3" y="68"/>
                        <a:pt x="3" y="50"/>
                      </a:cubicBezTo>
                      <a:cubicBezTo>
                        <a:pt x="2" y="39"/>
                        <a:pt x="2" y="27"/>
                        <a:pt x="1" y="16"/>
                      </a:cubicBezTo>
                      <a:cubicBezTo>
                        <a:pt x="1" y="13"/>
                        <a:pt x="0" y="11"/>
                        <a:pt x="0" y="8"/>
                      </a:cubicBezTo>
                      <a:cubicBezTo>
                        <a:pt x="0" y="7"/>
                        <a:pt x="0" y="5"/>
                        <a:pt x="1" y="2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2">
                  <a:schemeClr val="accent1"/>
                </a:fillRef>
                <a:effectRef idx="1">
                  <a:schemeClr val="accent1"/>
                </a:effectRef>
                <a:fontRef idx="minor">
                  <a:schemeClr val="dk1"/>
                </a:fontRef>
              </p:style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639" name="Freeform 34"/>
                <p:cNvSpPr>
                  <a:spLocks/>
                </p:cNvSpPr>
                <p:nvPr/>
              </p:nvSpPr>
              <p:spPr bwMode="auto">
                <a:xfrm>
                  <a:off x="1243013" y="3973513"/>
                  <a:ext cx="93663" cy="809625"/>
                </a:xfrm>
                <a:custGeom>
                  <a:avLst/>
                  <a:gdLst>
                    <a:gd name="T0" fmla="*/ 5 w 32"/>
                    <a:gd name="T1" fmla="*/ 1 h 277"/>
                    <a:gd name="T2" fmla="*/ 21 w 32"/>
                    <a:gd name="T3" fmla="*/ 0 h 277"/>
                    <a:gd name="T4" fmla="*/ 26 w 32"/>
                    <a:gd name="T5" fmla="*/ 5 h 277"/>
                    <a:gd name="T6" fmla="*/ 27 w 32"/>
                    <a:gd name="T7" fmla="*/ 28 h 277"/>
                    <a:gd name="T8" fmla="*/ 27 w 32"/>
                    <a:gd name="T9" fmla="*/ 31 h 277"/>
                    <a:gd name="T10" fmla="*/ 27 w 32"/>
                    <a:gd name="T11" fmla="*/ 54 h 277"/>
                    <a:gd name="T12" fmla="*/ 27 w 32"/>
                    <a:gd name="T13" fmla="*/ 85 h 277"/>
                    <a:gd name="T14" fmla="*/ 28 w 32"/>
                    <a:gd name="T15" fmla="*/ 103 h 277"/>
                    <a:gd name="T16" fmla="*/ 28 w 32"/>
                    <a:gd name="T17" fmla="*/ 106 h 277"/>
                    <a:gd name="T18" fmla="*/ 29 w 32"/>
                    <a:gd name="T19" fmla="*/ 150 h 277"/>
                    <a:gd name="T20" fmla="*/ 30 w 32"/>
                    <a:gd name="T21" fmla="*/ 168 h 277"/>
                    <a:gd name="T22" fmla="*/ 30 w 32"/>
                    <a:gd name="T23" fmla="*/ 198 h 277"/>
                    <a:gd name="T24" fmla="*/ 32 w 32"/>
                    <a:gd name="T25" fmla="*/ 231 h 277"/>
                    <a:gd name="T26" fmla="*/ 31 w 32"/>
                    <a:gd name="T27" fmla="*/ 253 h 277"/>
                    <a:gd name="T28" fmla="*/ 31 w 32"/>
                    <a:gd name="T29" fmla="*/ 273 h 277"/>
                    <a:gd name="T30" fmla="*/ 30 w 32"/>
                    <a:gd name="T31" fmla="*/ 277 h 277"/>
                    <a:gd name="T32" fmla="*/ 11 w 32"/>
                    <a:gd name="T33" fmla="*/ 277 h 277"/>
                    <a:gd name="T34" fmla="*/ 10 w 32"/>
                    <a:gd name="T35" fmla="*/ 260 h 277"/>
                    <a:gd name="T36" fmla="*/ 9 w 32"/>
                    <a:gd name="T37" fmla="*/ 229 h 277"/>
                    <a:gd name="T38" fmla="*/ 7 w 32"/>
                    <a:gd name="T39" fmla="*/ 190 h 277"/>
                    <a:gd name="T40" fmla="*/ 4 w 32"/>
                    <a:gd name="T41" fmla="*/ 149 h 277"/>
                    <a:gd name="T42" fmla="*/ 3 w 32"/>
                    <a:gd name="T43" fmla="*/ 131 h 277"/>
                    <a:gd name="T44" fmla="*/ 3 w 32"/>
                    <a:gd name="T45" fmla="*/ 125 h 277"/>
                    <a:gd name="T46" fmla="*/ 2 w 32"/>
                    <a:gd name="T47" fmla="*/ 112 h 277"/>
                    <a:gd name="T48" fmla="*/ 2 w 32"/>
                    <a:gd name="T49" fmla="*/ 96 h 277"/>
                    <a:gd name="T50" fmla="*/ 1 w 32"/>
                    <a:gd name="T51" fmla="*/ 82 h 277"/>
                    <a:gd name="T52" fmla="*/ 2 w 32"/>
                    <a:gd name="T53" fmla="*/ 77 h 277"/>
                    <a:gd name="T54" fmla="*/ 2 w 32"/>
                    <a:gd name="T55" fmla="*/ 63 h 277"/>
                    <a:gd name="T56" fmla="*/ 2 w 32"/>
                    <a:gd name="T57" fmla="*/ 55 h 277"/>
                    <a:gd name="T58" fmla="*/ 3 w 32"/>
                    <a:gd name="T59" fmla="*/ 38 h 277"/>
                    <a:gd name="T60" fmla="*/ 3 w 32"/>
                    <a:gd name="T61" fmla="*/ 29 h 277"/>
                    <a:gd name="T62" fmla="*/ 2 w 32"/>
                    <a:gd name="T63" fmla="*/ 24 h 277"/>
                    <a:gd name="T64" fmla="*/ 5 w 32"/>
                    <a:gd name="T65" fmla="*/ 1 h 27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</a:cxnLst>
                  <a:rect l="0" t="0" r="r" b="b"/>
                  <a:pathLst>
                    <a:path w="32" h="277">
                      <a:moveTo>
                        <a:pt x="5" y="1"/>
                      </a:moveTo>
                      <a:cubicBezTo>
                        <a:pt x="10" y="1"/>
                        <a:pt x="16" y="0"/>
                        <a:pt x="21" y="0"/>
                      </a:cubicBezTo>
                      <a:cubicBezTo>
                        <a:pt x="24" y="0"/>
                        <a:pt x="25" y="2"/>
                        <a:pt x="26" y="5"/>
                      </a:cubicBezTo>
                      <a:cubicBezTo>
                        <a:pt x="26" y="13"/>
                        <a:pt x="27" y="20"/>
                        <a:pt x="27" y="28"/>
                      </a:cubicBezTo>
                      <a:cubicBezTo>
                        <a:pt x="27" y="29"/>
                        <a:pt x="27" y="30"/>
                        <a:pt x="27" y="31"/>
                      </a:cubicBezTo>
                      <a:cubicBezTo>
                        <a:pt x="26" y="39"/>
                        <a:pt x="27" y="46"/>
                        <a:pt x="27" y="54"/>
                      </a:cubicBezTo>
                      <a:cubicBezTo>
                        <a:pt x="28" y="64"/>
                        <a:pt x="27" y="75"/>
                        <a:pt x="27" y="85"/>
                      </a:cubicBezTo>
                      <a:cubicBezTo>
                        <a:pt x="27" y="91"/>
                        <a:pt x="28" y="97"/>
                        <a:pt x="28" y="103"/>
                      </a:cubicBezTo>
                      <a:cubicBezTo>
                        <a:pt x="28" y="104"/>
                        <a:pt x="28" y="105"/>
                        <a:pt x="28" y="106"/>
                      </a:cubicBezTo>
                      <a:cubicBezTo>
                        <a:pt x="26" y="121"/>
                        <a:pt x="29" y="135"/>
                        <a:pt x="29" y="150"/>
                      </a:cubicBezTo>
                      <a:cubicBezTo>
                        <a:pt x="29" y="156"/>
                        <a:pt x="30" y="162"/>
                        <a:pt x="30" y="168"/>
                      </a:cubicBezTo>
                      <a:cubicBezTo>
                        <a:pt x="30" y="178"/>
                        <a:pt x="30" y="188"/>
                        <a:pt x="30" y="198"/>
                      </a:cubicBezTo>
                      <a:cubicBezTo>
                        <a:pt x="31" y="209"/>
                        <a:pt x="31" y="220"/>
                        <a:pt x="32" y="231"/>
                      </a:cubicBezTo>
                      <a:cubicBezTo>
                        <a:pt x="32" y="238"/>
                        <a:pt x="31" y="246"/>
                        <a:pt x="31" y="253"/>
                      </a:cubicBezTo>
                      <a:cubicBezTo>
                        <a:pt x="31" y="259"/>
                        <a:pt x="31" y="266"/>
                        <a:pt x="31" y="273"/>
                      </a:cubicBezTo>
                      <a:cubicBezTo>
                        <a:pt x="31" y="274"/>
                        <a:pt x="31" y="275"/>
                        <a:pt x="30" y="277"/>
                      </a:cubicBezTo>
                      <a:cubicBezTo>
                        <a:pt x="24" y="277"/>
                        <a:pt x="18" y="277"/>
                        <a:pt x="11" y="277"/>
                      </a:cubicBezTo>
                      <a:cubicBezTo>
                        <a:pt x="9" y="271"/>
                        <a:pt x="10" y="266"/>
                        <a:pt x="10" y="260"/>
                      </a:cubicBezTo>
                      <a:cubicBezTo>
                        <a:pt x="10" y="250"/>
                        <a:pt x="10" y="239"/>
                        <a:pt x="9" y="229"/>
                      </a:cubicBezTo>
                      <a:cubicBezTo>
                        <a:pt x="9" y="216"/>
                        <a:pt x="8" y="203"/>
                        <a:pt x="7" y="190"/>
                      </a:cubicBezTo>
                      <a:cubicBezTo>
                        <a:pt x="6" y="177"/>
                        <a:pt x="5" y="163"/>
                        <a:pt x="4" y="149"/>
                      </a:cubicBezTo>
                      <a:cubicBezTo>
                        <a:pt x="4" y="143"/>
                        <a:pt x="3" y="137"/>
                        <a:pt x="3" y="131"/>
                      </a:cubicBezTo>
                      <a:cubicBezTo>
                        <a:pt x="3" y="129"/>
                        <a:pt x="2" y="127"/>
                        <a:pt x="3" y="125"/>
                      </a:cubicBezTo>
                      <a:cubicBezTo>
                        <a:pt x="3" y="120"/>
                        <a:pt x="4" y="116"/>
                        <a:pt x="2" y="112"/>
                      </a:cubicBezTo>
                      <a:cubicBezTo>
                        <a:pt x="0" y="107"/>
                        <a:pt x="3" y="101"/>
                        <a:pt x="2" y="96"/>
                      </a:cubicBezTo>
                      <a:cubicBezTo>
                        <a:pt x="2" y="91"/>
                        <a:pt x="2" y="87"/>
                        <a:pt x="1" y="82"/>
                      </a:cubicBezTo>
                      <a:cubicBezTo>
                        <a:pt x="1" y="80"/>
                        <a:pt x="1" y="78"/>
                        <a:pt x="2" y="77"/>
                      </a:cubicBezTo>
                      <a:cubicBezTo>
                        <a:pt x="3" y="72"/>
                        <a:pt x="2" y="68"/>
                        <a:pt x="2" y="63"/>
                      </a:cubicBezTo>
                      <a:cubicBezTo>
                        <a:pt x="1" y="60"/>
                        <a:pt x="1" y="57"/>
                        <a:pt x="2" y="55"/>
                      </a:cubicBezTo>
                      <a:cubicBezTo>
                        <a:pt x="4" y="49"/>
                        <a:pt x="4" y="44"/>
                        <a:pt x="3" y="38"/>
                      </a:cubicBezTo>
                      <a:cubicBezTo>
                        <a:pt x="2" y="35"/>
                        <a:pt x="3" y="32"/>
                        <a:pt x="3" y="29"/>
                      </a:cubicBezTo>
                      <a:cubicBezTo>
                        <a:pt x="3" y="28"/>
                        <a:pt x="2" y="26"/>
                        <a:pt x="2" y="24"/>
                      </a:cubicBezTo>
                      <a:cubicBezTo>
                        <a:pt x="3" y="17"/>
                        <a:pt x="4" y="9"/>
                        <a:pt x="5" y="1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640" name="Freeform 35"/>
                <p:cNvSpPr>
                  <a:spLocks/>
                </p:cNvSpPr>
                <p:nvPr/>
              </p:nvSpPr>
              <p:spPr bwMode="auto">
                <a:xfrm>
                  <a:off x="3805238" y="3943351"/>
                  <a:ext cx="354013" cy="828675"/>
                </a:xfrm>
                <a:custGeom>
                  <a:avLst/>
                  <a:gdLst>
                    <a:gd name="T0" fmla="*/ 7 w 121"/>
                    <a:gd name="T1" fmla="*/ 0 h 283"/>
                    <a:gd name="T2" fmla="*/ 16 w 121"/>
                    <a:gd name="T3" fmla="*/ 1 h 283"/>
                    <a:gd name="T4" fmla="*/ 48 w 121"/>
                    <a:gd name="T5" fmla="*/ 1 h 283"/>
                    <a:gd name="T6" fmla="*/ 56 w 121"/>
                    <a:gd name="T7" fmla="*/ 1 h 283"/>
                    <a:gd name="T8" fmla="*/ 87 w 121"/>
                    <a:gd name="T9" fmla="*/ 1 h 283"/>
                    <a:gd name="T10" fmla="*/ 110 w 121"/>
                    <a:gd name="T11" fmla="*/ 2 h 283"/>
                    <a:gd name="T12" fmla="*/ 117 w 121"/>
                    <a:gd name="T13" fmla="*/ 7 h 283"/>
                    <a:gd name="T14" fmla="*/ 120 w 121"/>
                    <a:gd name="T15" fmla="*/ 44 h 283"/>
                    <a:gd name="T16" fmla="*/ 119 w 121"/>
                    <a:gd name="T17" fmla="*/ 66 h 283"/>
                    <a:gd name="T18" fmla="*/ 118 w 121"/>
                    <a:gd name="T19" fmla="*/ 68 h 283"/>
                    <a:gd name="T20" fmla="*/ 119 w 121"/>
                    <a:gd name="T21" fmla="*/ 100 h 283"/>
                    <a:gd name="T22" fmla="*/ 118 w 121"/>
                    <a:gd name="T23" fmla="*/ 112 h 283"/>
                    <a:gd name="T24" fmla="*/ 117 w 121"/>
                    <a:gd name="T25" fmla="*/ 144 h 283"/>
                    <a:gd name="T26" fmla="*/ 116 w 121"/>
                    <a:gd name="T27" fmla="*/ 188 h 283"/>
                    <a:gd name="T28" fmla="*/ 115 w 121"/>
                    <a:gd name="T29" fmla="*/ 224 h 283"/>
                    <a:gd name="T30" fmla="*/ 115 w 121"/>
                    <a:gd name="T31" fmla="*/ 246 h 283"/>
                    <a:gd name="T32" fmla="*/ 114 w 121"/>
                    <a:gd name="T33" fmla="*/ 269 h 283"/>
                    <a:gd name="T34" fmla="*/ 113 w 121"/>
                    <a:gd name="T35" fmla="*/ 275 h 283"/>
                    <a:gd name="T36" fmla="*/ 106 w 121"/>
                    <a:gd name="T37" fmla="*/ 283 h 283"/>
                    <a:gd name="T38" fmla="*/ 64 w 121"/>
                    <a:gd name="T39" fmla="*/ 280 h 283"/>
                    <a:gd name="T40" fmla="*/ 58 w 121"/>
                    <a:gd name="T41" fmla="*/ 280 h 283"/>
                    <a:gd name="T42" fmla="*/ 42 w 121"/>
                    <a:gd name="T43" fmla="*/ 279 h 283"/>
                    <a:gd name="T44" fmla="*/ 34 w 121"/>
                    <a:gd name="T45" fmla="*/ 279 h 283"/>
                    <a:gd name="T46" fmla="*/ 33 w 121"/>
                    <a:gd name="T47" fmla="*/ 280 h 283"/>
                    <a:gd name="T48" fmla="*/ 5 w 121"/>
                    <a:gd name="T49" fmla="*/ 279 h 283"/>
                    <a:gd name="T50" fmla="*/ 1 w 121"/>
                    <a:gd name="T51" fmla="*/ 274 h 283"/>
                    <a:gd name="T52" fmla="*/ 1 w 121"/>
                    <a:gd name="T53" fmla="*/ 243 h 283"/>
                    <a:gd name="T54" fmla="*/ 1 w 121"/>
                    <a:gd name="T55" fmla="*/ 241 h 283"/>
                    <a:gd name="T56" fmla="*/ 2 w 121"/>
                    <a:gd name="T57" fmla="*/ 201 h 283"/>
                    <a:gd name="T58" fmla="*/ 2 w 121"/>
                    <a:gd name="T59" fmla="*/ 172 h 283"/>
                    <a:gd name="T60" fmla="*/ 1 w 121"/>
                    <a:gd name="T61" fmla="*/ 151 h 283"/>
                    <a:gd name="T62" fmla="*/ 3 w 121"/>
                    <a:gd name="T63" fmla="*/ 103 h 283"/>
                    <a:gd name="T64" fmla="*/ 4 w 121"/>
                    <a:gd name="T65" fmla="*/ 61 h 283"/>
                    <a:gd name="T66" fmla="*/ 6 w 121"/>
                    <a:gd name="T67" fmla="*/ 38 h 283"/>
                    <a:gd name="T68" fmla="*/ 7 w 121"/>
                    <a:gd name="T69" fmla="*/ 0 h 28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</a:cxnLst>
                  <a:rect l="0" t="0" r="r" b="b"/>
                  <a:pathLst>
                    <a:path w="121" h="283">
                      <a:moveTo>
                        <a:pt x="7" y="0"/>
                      </a:moveTo>
                      <a:cubicBezTo>
                        <a:pt x="10" y="1"/>
                        <a:pt x="13" y="1"/>
                        <a:pt x="16" y="1"/>
                      </a:cubicBezTo>
                      <a:cubicBezTo>
                        <a:pt x="26" y="1"/>
                        <a:pt x="37" y="0"/>
                        <a:pt x="48" y="1"/>
                      </a:cubicBezTo>
                      <a:cubicBezTo>
                        <a:pt x="51" y="2"/>
                        <a:pt x="53" y="1"/>
                        <a:pt x="56" y="1"/>
                      </a:cubicBezTo>
                      <a:cubicBezTo>
                        <a:pt x="67" y="0"/>
                        <a:pt x="77" y="0"/>
                        <a:pt x="87" y="1"/>
                      </a:cubicBezTo>
                      <a:cubicBezTo>
                        <a:pt x="95" y="2"/>
                        <a:pt x="103" y="2"/>
                        <a:pt x="110" y="2"/>
                      </a:cubicBezTo>
                      <a:cubicBezTo>
                        <a:pt x="115" y="2"/>
                        <a:pt x="117" y="2"/>
                        <a:pt x="117" y="7"/>
                      </a:cubicBezTo>
                      <a:cubicBezTo>
                        <a:pt x="119" y="19"/>
                        <a:pt x="120" y="32"/>
                        <a:pt x="120" y="44"/>
                      </a:cubicBezTo>
                      <a:cubicBezTo>
                        <a:pt x="120" y="51"/>
                        <a:pt x="119" y="59"/>
                        <a:pt x="119" y="66"/>
                      </a:cubicBezTo>
                      <a:cubicBezTo>
                        <a:pt x="119" y="67"/>
                        <a:pt x="118" y="68"/>
                        <a:pt x="118" y="68"/>
                      </a:cubicBezTo>
                      <a:cubicBezTo>
                        <a:pt x="121" y="79"/>
                        <a:pt x="120" y="90"/>
                        <a:pt x="119" y="100"/>
                      </a:cubicBezTo>
                      <a:cubicBezTo>
                        <a:pt x="119" y="104"/>
                        <a:pt x="119" y="108"/>
                        <a:pt x="118" y="112"/>
                      </a:cubicBezTo>
                      <a:cubicBezTo>
                        <a:pt x="118" y="123"/>
                        <a:pt x="117" y="133"/>
                        <a:pt x="117" y="144"/>
                      </a:cubicBezTo>
                      <a:cubicBezTo>
                        <a:pt x="116" y="159"/>
                        <a:pt x="116" y="173"/>
                        <a:pt x="116" y="188"/>
                      </a:cubicBezTo>
                      <a:cubicBezTo>
                        <a:pt x="116" y="200"/>
                        <a:pt x="115" y="212"/>
                        <a:pt x="115" y="224"/>
                      </a:cubicBezTo>
                      <a:cubicBezTo>
                        <a:pt x="114" y="231"/>
                        <a:pt x="115" y="238"/>
                        <a:pt x="115" y="246"/>
                      </a:cubicBezTo>
                      <a:cubicBezTo>
                        <a:pt x="114" y="254"/>
                        <a:pt x="114" y="262"/>
                        <a:pt x="114" y="269"/>
                      </a:cubicBezTo>
                      <a:cubicBezTo>
                        <a:pt x="114" y="271"/>
                        <a:pt x="114" y="273"/>
                        <a:pt x="113" y="275"/>
                      </a:cubicBezTo>
                      <a:cubicBezTo>
                        <a:pt x="113" y="281"/>
                        <a:pt x="111" y="283"/>
                        <a:pt x="106" y="283"/>
                      </a:cubicBezTo>
                      <a:cubicBezTo>
                        <a:pt x="92" y="283"/>
                        <a:pt x="78" y="282"/>
                        <a:pt x="64" y="280"/>
                      </a:cubicBezTo>
                      <a:cubicBezTo>
                        <a:pt x="62" y="280"/>
                        <a:pt x="60" y="279"/>
                        <a:pt x="58" y="280"/>
                      </a:cubicBezTo>
                      <a:cubicBezTo>
                        <a:pt x="53" y="282"/>
                        <a:pt x="48" y="279"/>
                        <a:pt x="42" y="279"/>
                      </a:cubicBezTo>
                      <a:cubicBezTo>
                        <a:pt x="39" y="280"/>
                        <a:pt x="37" y="279"/>
                        <a:pt x="34" y="279"/>
                      </a:cubicBezTo>
                      <a:cubicBezTo>
                        <a:pt x="33" y="279"/>
                        <a:pt x="33" y="280"/>
                        <a:pt x="33" y="280"/>
                      </a:cubicBezTo>
                      <a:cubicBezTo>
                        <a:pt x="24" y="276"/>
                        <a:pt x="14" y="279"/>
                        <a:pt x="5" y="279"/>
                      </a:cubicBezTo>
                      <a:cubicBezTo>
                        <a:pt x="1" y="278"/>
                        <a:pt x="1" y="278"/>
                        <a:pt x="1" y="274"/>
                      </a:cubicBezTo>
                      <a:cubicBezTo>
                        <a:pt x="1" y="264"/>
                        <a:pt x="1" y="253"/>
                        <a:pt x="1" y="243"/>
                      </a:cubicBezTo>
                      <a:cubicBezTo>
                        <a:pt x="1" y="242"/>
                        <a:pt x="2" y="242"/>
                        <a:pt x="1" y="241"/>
                      </a:cubicBezTo>
                      <a:cubicBezTo>
                        <a:pt x="0" y="228"/>
                        <a:pt x="3" y="214"/>
                        <a:pt x="2" y="201"/>
                      </a:cubicBezTo>
                      <a:cubicBezTo>
                        <a:pt x="1" y="191"/>
                        <a:pt x="1" y="182"/>
                        <a:pt x="2" y="172"/>
                      </a:cubicBezTo>
                      <a:cubicBezTo>
                        <a:pt x="2" y="165"/>
                        <a:pt x="1" y="158"/>
                        <a:pt x="1" y="151"/>
                      </a:cubicBezTo>
                      <a:cubicBezTo>
                        <a:pt x="2" y="135"/>
                        <a:pt x="2" y="119"/>
                        <a:pt x="3" y="103"/>
                      </a:cubicBezTo>
                      <a:cubicBezTo>
                        <a:pt x="4" y="89"/>
                        <a:pt x="4" y="75"/>
                        <a:pt x="4" y="61"/>
                      </a:cubicBezTo>
                      <a:cubicBezTo>
                        <a:pt x="3" y="53"/>
                        <a:pt x="5" y="45"/>
                        <a:pt x="6" y="38"/>
                      </a:cubicBezTo>
                      <a:cubicBezTo>
                        <a:pt x="6" y="26"/>
                        <a:pt x="7" y="13"/>
                        <a:pt x="7" y="0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2">
                  <a:schemeClr val="accent1"/>
                </a:fillRef>
                <a:effectRef idx="1">
                  <a:schemeClr val="accent1"/>
                </a:effectRef>
                <a:fontRef idx="minor">
                  <a:schemeClr val="dk1"/>
                </a:fontRef>
              </p:style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641" name="Freeform 36"/>
                <p:cNvSpPr>
                  <a:spLocks/>
                </p:cNvSpPr>
                <p:nvPr/>
              </p:nvSpPr>
              <p:spPr bwMode="auto">
                <a:xfrm>
                  <a:off x="3363913" y="3943351"/>
                  <a:ext cx="319088" cy="811213"/>
                </a:xfrm>
                <a:custGeom>
                  <a:avLst/>
                  <a:gdLst>
                    <a:gd name="T0" fmla="*/ 1 w 109"/>
                    <a:gd name="T1" fmla="*/ 275 h 277"/>
                    <a:gd name="T2" fmla="*/ 0 w 109"/>
                    <a:gd name="T3" fmla="*/ 261 h 277"/>
                    <a:gd name="T4" fmla="*/ 1 w 109"/>
                    <a:gd name="T5" fmla="*/ 227 h 277"/>
                    <a:gd name="T6" fmla="*/ 2 w 109"/>
                    <a:gd name="T7" fmla="*/ 205 h 277"/>
                    <a:gd name="T8" fmla="*/ 3 w 109"/>
                    <a:gd name="T9" fmla="*/ 180 h 277"/>
                    <a:gd name="T10" fmla="*/ 3 w 109"/>
                    <a:gd name="T11" fmla="*/ 146 h 277"/>
                    <a:gd name="T12" fmla="*/ 5 w 109"/>
                    <a:gd name="T13" fmla="*/ 116 h 277"/>
                    <a:gd name="T14" fmla="*/ 5 w 109"/>
                    <a:gd name="T15" fmla="*/ 96 h 277"/>
                    <a:gd name="T16" fmla="*/ 6 w 109"/>
                    <a:gd name="T17" fmla="*/ 72 h 277"/>
                    <a:gd name="T18" fmla="*/ 5 w 109"/>
                    <a:gd name="T19" fmla="*/ 61 h 277"/>
                    <a:gd name="T20" fmla="*/ 5 w 109"/>
                    <a:gd name="T21" fmla="*/ 46 h 277"/>
                    <a:gd name="T22" fmla="*/ 6 w 109"/>
                    <a:gd name="T23" fmla="*/ 26 h 277"/>
                    <a:gd name="T24" fmla="*/ 6 w 109"/>
                    <a:gd name="T25" fmla="*/ 6 h 277"/>
                    <a:gd name="T26" fmla="*/ 8 w 109"/>
                    <a:gd name="T27" fmla="*/ 2 h 277"/>
                    <a:gd name="T28" fmla="*/ 18 w 109"/>
                    <a:gd name="T29" fmla="*/ 3 h 277"/>
                    <a:gd name="T30" fmla="*/ 35 w 109"/>
                    <a:gd name="T31" fmla="*/ 2 h 277"/>
                    <a:gd name="T32" fmla="*/ 53 w 109"/>
                    <a:gd name="T33" fmla="*/ 1 h 277"/>
                    <a:gd name="T34" fmla="*/ 87 w 109"/>
                    <a:gd name="T35" fmla="*/ 0 h 277"/>
                    <a:gd name="T36" fmla="*/ 105 w 109"/>
                    <a:gd name="T37" fmla="*/ 1 h 277"/>
                    <a:gd name="T38" fmla="*/ 106 w 109"/>
                    <a:gd name="T39" fmla="*/ 3 h 277"/>
                    <a:gd name="T40" fmla="*/ 106 w 109"/>
                    <a:gd name="T41" fmla="*/ 21 h 277"/>
                    <a:gd name="T42" fmla="*/ 106 w 109"/>
                    <a:gd name="T43" fmla="*/ 23 h 277"/>
                    <a:gd name="T44" fmla="*/ 106 w 109"/>
                    <a:gd name="T45" fmla="*/ 31 h 277"/>
                    <a:gd name="T46" fmla="*/ 107 w 109"/>
                    <a:gd name="T47" fmla="*/ 39 h 277"/>
                    <a:gd name="T48" fmla="*/ 107 w 109"/>
                    <a:gd name="T49" fmla="*/ 42 h 277"/>
                    <a:gd name="T50" fmla="*/ 106 w 109"/>
                    <a:gd name="T51" fmla="*/ 53 h 277"/>
                    <a:gd name="T52" fmla="*/ 104 w 109"/>
                    <a:gd name="T53" fmla="*/ 84 h 277"/>
                    <a:gd name="T54" fmla="*/ 103 w 109"/>
                    <a:gd name="T55" fmla="*/ 114 h 277"/>
                    <a:gd name="T56" fmla="*/ 102 w 109"/>
                    <a:gd name="T57" fmla="*/ 150 h 277"/>
                    <a:gd name="T58" fmla="*/ 102 w 109"/>
                    <a:gd name="T59" fmla="*/ 193 h 277"/>
                    <a:gd name="T60" fmla="*/ 102 w 109"/>
                    <a:gd name="T61" fmla="*/ 227 h 277"/>
                    <a:gd name="T62" fmla="*/ 103 w 109"/>
                    <a:gd name="T63" fmla="*/ 270 h 277"/>
                    <a:gd name="T64" fmla="*/ 97 w 109"/>
                    <a:gd name="T65" fmla="*/ 277 h 277"/>
                    <a:gd name="T66" fmla="*/ 73 w 109"/>
                    <a:gd name="T67" fmla="*/ 276 h 277"/>
                    <a:gd name="T68" fmla="*/ 54 w 109"/>
                    <a:gd name="T69" fmla="*/ 276 h 277"/>
                    <a:gd name="T70" fmla="*/ 39 w 109"/>
                    <a:gd name="T71" fmla="*/ 276 h 277"/>
                    <a:gd name="T72" fmla="*/ 10 w 109"/>
                    <a:gd name="T73" fmla="*/ 276 h 277"/>
                    <a:gd name="T74" fmla="*/ 1 w 109"/>
                    <a:gd name="T75" fmla="*/ 275 h 27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</a:cxnLst>
                  <a:rect l="0" t="0" r="r" b="b"/>
                  <a:pathLst>
                    <a:path w="109" h="277">
                      <a:moveTo>
                        <a:pt x="1" y="275"/>
                      </a:moveTo>
                      <a:cubicBezTo>
                        <a:pt x="0" y="270"/>
                        <a:pt x="0" y="265"/>
                        <a:pt x="0" y="261"/>
                      </a:cubicBezTo>
                      <a:cubicBezTo>
                        <a:pt x="2" y="249"/>
                        <a:pt x="1" y="238"/>
                        <a:pt x="1" y="227"/>
                      </a:cubicBezTo>
                      <a:cubicBezTo>
                        <a:pt x="1" y="219"/>
                        <a:pt x="2" y="212"/>
                        <a:pt x="2" y="205"/>
                      </a:cubicBezTo>
                      <a:cubicBezTo>
                        <a:pt x="2" y="197"/>
                        <a:pt x="2" y="188"/>
                        <a:pt x="3" y="180"/>
                      </a:cubicBezTo>
                      <a:cubicBezTo>
                        <a:pt x="3" y="169"/>
                        <a:pt x="2" y="157"/>
                        <a:pt x="3" y="146"/>
                      </a:cubicBezTo>
                      <a:cubicBezTo>
                        <a:pt x="4" y="136"/>
                        <a:pt x="2" y="126"/>
                        <a:pt x="5" y="116"/>
                      </a:cubicBezTo>
                      <a:cubicBezTo>
                        <a:pt x="6" y="110"/>
                        <a:pt x="5" y="103"/>
                        <a:pt x="5" y="96"/>
                      </a:cubicBezTo>
                      <a:cubicBezTo>
                        <a:pt x="5" y="88"/>
                        <a:pt x="6" y="80"/>
                        <a:pt x="6" y="72"/>
                      </a:cubicBezTo>
                      <a:cubicBezTo>
                        <a:pt x="6" y="68"/>
                        <a:pt x="5" y="64"/>
                        <a:pt x="5" y="61"/>
                      </a:cubicBezTo>
                      <a:cubicBezTo>
                        <a:pt x="5" y="56"/>
                        <a:pt x="5" y="51"/>
                        <a:pt x="5" y="46"/>
                      </a:cubicBezTo>
                      <a:cubicBezTo>
                        <a:pt x="6" y="39"/>
                        <a:pt x="6" y="33"/>
                        <a:pt x="6" y="26"/>
                      </a:cubicBezTo>
                      <a:cubicBezTo>
                        <a:pt x="6" y="20"/>
                        <a:pt x="6" y="13"/>
                        <a:pt x="6" y="6"/>
                      </a:cubicBezTo>
                      <a:cubicBezTo>
                        <a:pt x="6" y="5"/>
                        <a:pt x="7" y="4"/>
                        <a:pt x="8" y="2"/>
                      </a:cubicBezTo>
                      <a:cubicBezTo>
                        <a:pt x="11" y="2"/>
                        <a:pt x="14" y="3"/>
                        <a:pt x="18" y="3"/>
                      </a:cubicBezTo>
                      <a:cubicBezTo>
                        <a:pt x="23" y="3"/>
                        <a:pt x="29" y="2"/>
                        <a:pt x="35" y="2"/>
                      </a:cubicBezTo>
                      <a:cubicBezTo>
                        <a:pt x="41" y="2"/>
                        <a:pt x="47" y="1"/>
                        <a:pt x="53" y="1"/>
                      </a:cubicBezTo>
                      <a:cubicBezTo>
                        <a:pt x="64" y="0"/>
                        <a:pt x="76" y="0"/>
                        <a:pt x="87" y="0"/>
                      </a:cubicBezTo>
                      <a:cubicBezTo>
                        <a:pt x="93" y="0"/>
                        <a:pt x="99" y="1"/>
                        <a:pt x="105" y="1"/>
                      </a:cubicBezTo>
                      <a:cubicBezTo>
                        <a:pt x="106" y="2"/>
                        <a:pt x="106" y="2"/>
                        <a:pt x="106" y="3"/>
                      </a:cubicBezTo>
                      <a:cubicBezTo>
                        <a:pt x="106" y="9"/>
                        <a:pt x="108" y="15"/>
                        <a:pt x="106" y="21"/>
                      </a:cubicBezTo>
                      <a:cubicBezTo>
                        <a:pt x="106" y="22"/>
                        <a:pt x="106" y="23"/>
                        <a:pt x="106" y="23"/>
                      </a:cubicBezTo>
                      <a:cubicBezTo>
                        <a:pt x="105" y="26"/>
                        <a:pt x="109" y="28"/>
                        <a:pt x="106" y="31"/>
                      </a:cubicBezTo>
                      <a:cubicBezTo>
                        <a:pt x="105" y="33"/>
                        <a:pt x="106" y="37"/>
                        <a:pt x="107" y="39"/>
                      </a:cubicBezTo>
                      <a:cubicBezTo>
                        <a:pt x="107" y="40"/>
                        <a:pt x="107" y="41"/>
                        <a:pt x="107" y="42"/>
                      </a:cubicBezTo>
                      <a:cubicBezTo>
                        <a:pt x="106" y="46"/>
                        <a:pt x="106" y="50"/>
                        <a:pt x="106" y="53"/>
                      </a:cubicBezTo>
                      <a:cubicBezTo>
                        <a:pt x="105" y="64"/>
                        <a:pt x="104" y="74"/>
                        <a:pt x="104" y="84"/>
                      </a:cubicBezTo>
                      <a:cubicBezTo>
                        <a:pt x="103" y="94"/>
                        <a:pt x="103" y="104"/>
                        <a:pt x="103" y="114"/>
                      </a:cubicBezTo>
                      <a:cubicBezTo>
                        <a:pt x="102" y="126"/>
                        <a:pt x="102" y="138"/>
                        <a:pt x="102" y="150"/>
                      </a:cubicBezTo>
                      <a:cubicBezTo>
                        <a:pt x="101" y="164"/>
                        <a:pt x="102" y="178"/>
                        <a:pt x="102" y="193"/>
                      </a:cubicBezTo>
                      <a:cubicBezTo>
                        <a:pt x="102" y="204"/>
                        <a:pt x="102" y="215"/>
                        <a:pt x="102" y="227"/>
                      </a:cubicBezTo>
                      <a:cubicBezTo>
                        <a:pt x="102" y="241"/>
                        <a:pt x="102" y="256"/>
                        <a:pt x="103" y="270"/>
                      </a:cubicBezTo>
                      <a:cubicBezTo>
                        <a:pt x="104" y="276"/>
                        <a:pt x="103" y="277"/>
                        <a:pt x="97" y="277"/>
                      </a:cubicBezTo>
                      <a:cubicBezTo>
                        <a:pt x="89" y="277"/>
                        <a:pt x="81" y="276"/>
                        <a:pt x="73" y="276"/>
                      </a:cubicBezTo>
                      <a:cubicBezTo>
                        <a:pt x="66" y="275"/>
                        <a:pt x="60" y="276"/>
                        <a:pt x="54" y="276"/>
                      </a:cubicBezTo>
                      <a:cubicBezTo>
                        <a:pt x="49" y="276"/>
                        <a:pt x="44" y="276"/>
                        <a:pt x="39" y="276"/>
                      </a:cubicBezTo>
                      <a:cubicBezTo>
                        <a:pt x="29" y="276"/>
                        <a:pt x="19" y="277"/>
                        <a:pt x="10" y="276"/>
                      </a:cubicBezTo>
                      <a:cubicBezTo>
                        <a:pt x="7" y="275"/>
                        <a:pt x="4" y="275"/>
                        <a:pt x="1" y="275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2">
                  <a:schemeClr val="accent1"/>
                </a:fillRef>
                <a:effectRef idx="1">
                  <a:schemeClr val="accent1"/>
                </a:effectRef>
                <a:fontRef idx="minor">
                  <a:schemeClr val="dk1"/>
                </a:fontRef>
              </p:style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642" name="Freeform 37"/>
                <p:cNvSpPr>
                  <a:spLocks/>
                </p:cNvSpPr>
                <p:nvPr/>
              </p:nvSpPr>
              <p:spPr bwMode="auto">
                <a:xfrm>
                  <a:off x="3697288" y="3946526"/>
                  <a:ext cx="90488" cy="808038"/>
                </a:xfrm>
                <a:custGeom>
                  <a:avLst/>
                  <a:gdLst>
                    <a:gd name="T0" fmla="*/ 23 w 31"/>
                    <a:gd name="T1" fmla="*/ 276 h 276"/>
                    <a:gd name="T2" fmla="*/ 7 w 31"/>
                    <a:gd name="T3" fmla="*/ 275 h 276"/>
                    <a:gd name="T4" fmla="*/ 2 w 31"/>
                    <a:gd name="T5" fmla="*/ 270 h 276"/>
                    <a:gd name="T6" fmla="*/ 1 w 31"/>
                    <a:gd name="T7" fmla="*/ 241 h 276"/>
                    <a:gd name="T8" fmla="*/ 0 w 31"/>
                    <a:gd name="T9" fmla="*/ 216 h 276"/>
                    <a:gd name="T10" fmla="*/ 1 w 31"/>
                    <a:gd name="T11" fmla="*/ 211 h 276"/>
                    <a:gd name="T12" fmla="*/ 0 w 31"/>
                    <a:gd name="T13" fmla="*/ 167 h 276"/>
                    <a:gd name="T14" fmla="*/ 1 w 31"/>
                    <a:gd name="T15" fmla="*/ 149 h 276"/>
                    <a:gd name="T16" fmla="*/ 2 w 31"/>
                    <a:gd name="T17" fmla="*/ 125 h 276"/>
                    <a:gd name="T18" fmla="*/ 4 w 31"/>
                    <a:gd name="T19" fmla="*/ 80 h 276"/>
                    <a:gd name="T20" fmla="*/ 4 w 31"/>
                    <a:gd name="T21" fmla="*/ 64 h 276"/>
                    <a:gd name="T22" fmla="*/ 4 w 31"/>
                    <a:gd name="T23" fmla="*/ 39 h 276"/>
                    <a:gd name="T24" fmla="*/ 5 w 31"/>
                    <a:gd name="T25" fmla="*/ 19 h 276"/>
                    <a:gd name="T26" fmla="*/ 5 w 31"/>
                    <a:gd name="T27" fmla="*/ 0 h 276"/>
                    <a:gd name="T28" fmla="*/ 27 w 31"/>
                    <a:gd name="T29" fmla="*/ 0 h 276"/>
                    <a:gd name="T30" fmla="*/ 29 w 31"/>
                    <a:gd name="T31" fmla="*/ 17 h 276"/>
                    <a:gd name="T32" fmla="*/ 28 w 31"/>
                    <a:gd name="T33" fmla="*/ 34 h 276"/>
                    <a:gd name="T34" fmla="*/ 28 w 31"/>
                    <a:gd name="T35" fmla="*/ 47 h 276"/>
                    <a:gd name="T36" fmla="*/ 27 w 31"/>
                    <a:gd name="T37" fmla="*/ 77 h 276"/>
                    <a:gd name="T38" fmla="*/ 25 w 31"/>
                    <a:gd name="T39" fmla="*/ 128 h 276"/>
                    <a:gd name="T40" fmla="*/ 23 w 31"/>
                    <a:gd name="T41" fmla="*/ 179 h 276"/>
                    <a:gd name="T42" fmla="*/ 24 w 31"/>
                    <a:gd name="T43" fmla="*/ 201 h 276"/>
                    <a:gd name="T44" fmla="*/ 23 w 31"/>
                    <a:gd name="T45" fmla="*/ 215 h 276"/>
                    <a:gd name="T46" fmla="*/ 23 w 31"/>
                    <a:gd name="T47" fmla="*/ 220 h 276"/>
                    <a:gd name="T48" fmla="*/ 24 w 31"/>
                    <a:gd name="T49" fmla="*/ 238 h 276"/>
                    <a:gd name="T50" fmla="*/ 24 w 31"/>
                    <a:gd name="T51" fmla="*/ 242 h 276"/>
                    <a:gd name="T52" fmla="*/ 23 w 31"/>
                    <a:gd name="T53" fmla="*/ 276 h 27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31" h="276">
                      <a:moveTo>
                        <a:pt x="23" y="276"/>
                      </a:moveTo>
                      <a:cubicBezTo>
                        <a:pt x="17" y="276"/>
                        <a:pt x="12" y="276"/>
                        <a:pt x="7" y="275"/>
                      </a:cubicBezTo>
                      <a:cubicBezTo>
                        <a:pt x="4" y="275"/>
                        <a:pt x="2" y="273"/>
                        <a:pt x="2" y="270"/>
                      </a:cubicBezTo>
                      <a:cubicBezTo>
                        <a:pt x="2" y="260"/>
                        <a:pt x="1" y="250"/>
                        <a:pt x="1" y="241"/>
                      </a:cubicBezTo>
                      <a:cubicBezTo>
                        <a:pt x="2" y="233"/>
                        <a:pt x="3" y="224"/>
                        <a:pt x="0" y="216"/>
                      </a:cubicBezTo>
                      <a:cubicBezTo>
                        <a:pt x="0" y="215"/>
                        <a:pt x="1" y="213"/>
                        <a:pt x="1" y="211"/>
                      </a:cubicBezTo>
                      <a:cubicBezTo>
                        <a:pt x="0" y="196"/>
                        <a:pt x="2" y="182"/>
                        <a:pt x="0" y="167"/>
                      </a:cubicBezTo>
                      <a:cubicBezTo>
                        <a:pt x="0" y="161"/>
                        <a:pt x="1" y="155"/>
                        <a:pt x="1" y="149"/>
                      </a:cubicBezTo>
                      <a:cubicBezTo>
                        <a:pt x="1" y="141"/>
                        <a:pt x="1" y="133"/>
                        <a:pt x="2" y="125"/>
                      </a:cubicBezTo>
                      <a:cubicBezTo>
                        <a:pt x="2" y="110"/>
                        <a:pt x="3" y="95"/>
                        <a:pt x="4" y="80"/>
                      </a:cubicBezTo>
                      <a:cubicBezTo>
                        <a:pt x="4" y="75"/>
                        <a:pt x="4" y="70"/>
                        <a:pt x="4" y="64"/>
                      </a:cubicBezTo>
                      <a:cubicBezTo>
                        <a:pt x="4" y="56"/>
                        <a:pt x="4" y="47"/>
                        <a:pt x="4" y="39"/>
                      </a:cubicBezTo>
                      <a:cubicBezTo>
                        <a:pt x="4" y="32"/>
                        <a:pt x="5" y="26"/>
                        <a:pt x="5" y="19"/>
                      </a:cubicBezTo>
                      <a:cubicBezTo>
                        <a:pt x="5" y="13"/>
                        <a:pt x="5" y="7"/>
                        <a:pt x="5" y="0"/>
                      </a:cubicBezTo>
                      <a:cubicBezTo>
                        <a:pt x="13" y="0"/>
                        <a:pt x="20" y="0"/>
                        <a:pt x="27" y="0"/>
                      </a:cubicBezTo>
                      <a:cubicBezTo>
                        <a:pt x="31" y="5"/>
                        <a:pt x="30" y="12"/>
                        <a:pt x="29" y="17"/>
                      </a:cubicBezTo>
                      <a:cubicBezTo>
                        <a:pt x="29" y="23"/>
                        <a:pt x="28" y="28"/>
                        <a:pt x="28" y="34"/>
                      </a:cubicBezTo>
                      <a:cubicBezTo>
                        <a:pt x="29" y="38"/>
                        <a:pt x="28" y="43"/>
                        <a:pt x="28" y="47"/>
                      </a:cubicBezTo>
                      <a:cubicBezTo>
                        <a:pt x="28" y="57"/>
                        <a:pt x="27" y="67"/>
                        <a:pt x="27" y="77"/>
                      </a:cubicBezTo>
                      <a:cubicBezTo>
                        <a:pt x="26" y="94"/>
                        <a:pt x="26" y="111"/>
                        <a:pt x="25" y="128"/>
                      </a:cubicBezTo>
                      <a:cubicBezTo>
                        <a:pt x="25" y="145"/>
                        <a:pt x="24" y="162"/>
                        <a:pt x="23" y="179"/>
                      </a:cubicBezTo>
                      <a:cubicBezTo>
                        <a:pt x="23" y="186"/>
                        <a:pt x="24" y="193"/>
                        <a:pt x="24" y="201"/>
                      </a:cubicBezTo>
                      <a:cubicBezTo>
                        <a:pt x="24" y="206"/>
                        <a:pt x="23" y="210"/>
                        <a:pt x="23" y="215"/>
                      </a:cubicBezTo>
                      <a:cubicBezTo>
                        <a:pt x="23" y="216"/>
                        <a:pt x="23" y="218"/>
                        <a:pt x="23" y="220"/>
                      </a:cubicBezTo>
                      <a:cubicBezTo>
                        <a:pt x="23" y="226"/>
                        <a:pt x="23" y="232"/>
                        <a:pt x="24" y="238"/>
                      </a:cubicBezTo>
                      <a:cubicBezTo>
                        <a:pt x="24" y="239"/>
                        <a:pt x="24" y="241"/>
                        <a:pt x="24" y="242"/>
                      </a:cubicBezTo>
                      <a:cubicBezTo>
                        <a:pt x="24" y="253"/>
                        <a:pt x="23" y="264"/>
                        <a:pt x="23" y="276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643" name="Freeform 38"/>
                <p:cNvSpPr>
                  <a:spLocks/>
                </p:cNvSpPr>
                <p:nvPr/>
              </p:nvSpPr>
              <p:spPr bwMode="auto">
                <a:xfrm>
                  <a:off x="3833813" y="2565401"/>
                  <a:ext cx="344488" cy="930275"/>
                </a:xfrm>
                <a:custGeom>
                  <a:avLst/>
                  <a:gdLst>
                    <a:gd name="T0" fmla="*/ 110 w 118"/>
                    <a:gd name="T1" fmla="*/ 316 h 318"/>
                    <a:gd name="T2" fmla="*/ 94 w 118"/>
                    <a:gd name="T3" fmla="*/ 315 h 318"/>
                    <a:gd name="T4" fmla="*/ 87 w 118"/>
                    <a:gd name="T5" fmla="*/ 315 h 318"/>
                    <a:gd name="T6" fmla="*/ 79 w 118"/>
                    <a:gd name="T7" fmla="*/ 315 h 318"/>
                    <a:gd name="T8" fmla="*/ 58 w 118"/>
                    <a:gd name="T9" fmla="*/ 315 h 318"/>
                    <a:gd name="T10" fmla="*/ 46 w 118"/>
                    <a:gd name="T11" fmla="*/ 315 h 318"/>
                    <a:gd name="T12" fmla="*/ 37 w 118"/>
                    <a:gd name="T13" fmla="*/ 315 h 318"/>
                    <a:gd name="T14" fmla="*/ 24 w 118"/>
                    <a:gd name="T15" fmla="*/ 316 h 318"/>
                    <a:gd name="T16" fmla="*/ 15 w 118"/>
                    <a:gd name="T17" fmla="*/ 317 h 318"/>
                    <a:gd name="T18" fmla="*/ 14 w 118"/>
                    <a:gd name="T19" fmla="*/ 317 h 318"/>
                    <a:gd name="T20" fmla="*/ 1 w 118"/>
                    <a:gd name="T21" fmla="*/ 316 h 318"/>
                    <a:gd name="T22" fmla="*/ 2 w 118"/>
                    <a:gd name="T23" fmla="*/ 298 h 318"/>
                    <a:gd name="T24" fmla="*/ 2 w 118"/>
                    <a:gd name="T25" fmla="*/ 270 h 318"/>
                    <a:gd name="T26" fmla="*/ 2 w 118"/>
                    <a:gd name="T27" fmla="*/ 203 h 318"/>
                    <a:gd name="T28" fmla="*/ 1 w 118"/>
                    <a:gd name="T29" fmla="*/ 165 h 318"/>
                    <a:gd name="T30" fmla="*/ 2 w 118"/>
                    <a:gd name="T31" fmla="*/ 135 h 318"/>
                    <a:gd name="T32" fmla="*/ 1 w 118"/>
                    <a:gd name="T33" fmla="*/ 94 h 318"/>
                    <a:gd name="T34" fmla="*/ 1 w 118"/>
                    <a:gd name="T35" fmla="*/ 58 h 318"/>
                    <a:gd name="T36" fmla="*/ 0 w 118"/>
                    <a:gd name="T37" fmla="*/ 27 h 318"/>
                    <a:gd name="T38" fmla="*/ 2 w 118"/>
                    <a:gd name="T39" fmla="*/ 11 h 318"/>
                    <a:gd name="T40" fmla="*/ 3 w 118"/>
                    <a:gd name="T41" fmla="*/ 2 h 318"/>
                    <a:gd name="T42" fmla="*/ 26 w 118"/>
                    <a:gd name="T43" fmla="*/ 1 h 318"/>
                    <a:gd name="T44" fmla="*/ 28 w 118"/>
                    <a:gd name="T45" fmla="*/ 0 h 318"/>
                    <a:gd name="T46" fmla="*/ 48 w 118"/>
                    <a:gd name="T47" fmla="*/ 1 h 318"/>
                    <a:gd name="T48" fmla="*/ 80 w 118"/>
                    <a:gd name="T49" fmla="*/ 2 h 318"/>
                    <a:gd name="T50" fmla="*/ 93 w 118"/>
                    <a:gd name="T51" fmla="*/ 3 h 318"/>
                    <a:gd name="T52" fmla="*/ 101 w 118"/>
                    <a:gd name="T53" fmla="*/ 2 h 318"/>
                    <a:gd name="T54" fmla="*/ 107 w 118"/>
                    <a:gd name="T55" fmla="*/ 2 h 318"/>
                    <a:gd name="T56" fmla="*/ 116 w 118"/>
                    <a:gd name="T57" fmla="*/ 2 h 318"/>
                    <a:gd name="T58" fmla="*/ 117 w 118"/>
                    <a:gd name="T59" fmla="*/ 7 h 318"/>
                    <a:gd name="T60" fmla="*/ 118 w 118"/>
                    <a:gd name="T61" fmla="*/ 39 h 318"/>
                    <a:gd name="T62" fmla="*/ 117 w 118"/>
                    <a:gd name="T63" fmla="*/ 62 h 318"/>
                    <a:gd name="T64" fmla="*/ 118 w 118"/>
                    <a:gd name="T65" fmla="*/ 77 h 318"/>
                    <a:gd name="T66" fmla="*/ 118 w 118"/>
                    <a:gd name="T67" fmla="*/ 88 h 318"/>
                    <a:gd name="T68" fmla="*/ 118 w 118"/>
                    <a:gd name="T69" fmla="*/ 100 h 318"/>
                    <a:gd name="T70" fmla="*/ 117 w 118"/>
                    <a:gd name="T71" fmla="*/ 128 h 318"/>
                    <a:gd name="T72" fmla="*/ 116 w 118"/>
                    <a:gd name="T73" fmla="*/ 136 h 318"/>
                    <a:gd name="T74" fmla="*/ 114 w 118"/>
                    <a:gd name="T75" fmla="*/ 190 h 318"/>
                    <a:gd name="T76" fmla="*/ 113 w 118"/>
                    <a:gd name="T77" fmla="*/ 224 h 318"/>
                    <a:gd name="T78" fmla="*/ 111 w 118"/>
                    <a:gd name="T79" fmla="*/ 275 h 318"/>
                    <a:gd name="T80" fmla="*/ 109 w 118"/>
                    <a:gd name="T81" fmla="*/ 311 h 318"/>
                    <a:gd name="T82" fmla="*/ 110 w 118"/>
                    <a:gd name="T83" fmla="*/ 316 h 31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</a:cxnLst>
                  <a:rect l="0" t="0" r="r" b="b"/>
                  <a:pathLst>
                    <a:path w="118" h="318">
                      <a:moveTo>
                        <a:pt x="110" y="316"/>
                      </a:moveTo>
                      <a:cubicBezTo>
                        <a:pt x="104" y="316"/>
                        <a:pt x="99" y="318"/>
                        <a:pt x="94" y="315"/>
                      </a:cubicBezTo>
                      <a:cubicBezTo>
                        <a:pt x="92" y="314"/>
                        <a:pt x="90" y="314"/>
                        <a:pt x="87" y="315"/>
                      </a:cubicBezTo>
                      <a:cubicBezTo>
                        <a:pt x="85" y="315"/>
                        <a:pt x="82" y="315"/>
                        <a:pt x="79" y="315"/>
                      </a:cubicBezTo>
                      <a:cubicBezTo>
                        <a:pt x="72" y="314"/>
                        <a:pt x="65" y="314"/>
                        <a:pt x="58" y="315"/>
                      </a:cubicBezTo>
                      <a:cubicBezTo>
                        <a:pt x="54" y="316"/>
                        <a:pt x="50" y="315"/>
                        <a:pt x="46" y="315"/>
                      </a:cubicBezTo>
                      <a:cubicBezTo>
                        <a:pt x="43" y="315"/>
                        <a:pt x="40" y="315"/>
                        <a:pt x="37" y="315"/>
                      </a:cubicBezTo>
                      <a:cubicBezTo>
                        <a:pt x="33" y="316"/>
                        <a:pt x="29" y="316"/>
                        <a:pt x="24" y="316"/>
                      </a:cubicBezTo>
                      <a:cubicBezTo>
                        <a:pt x="21" y="315"/>
                        <a:pt x="18" y="316"/>
                        <a:pt x="15" y="317"/>
                      </a:cubicBezTo>
                      <a:cubicBezTo>
                        <a:pt x="15" y="317"/>
                        <a:pt x="15" y="317"/>
                        <a:pt x="14" y="317"/>
                      </a:cubicBezTo>
                      <a:cubicBezTo>
                        <a:pt x="10" y="317"/>
                        <a:pt x="6" y="316"/>
                        <a:pt x="1" y="316"/>
                      </a:cubicBezTo>
                      <a:cubicBezTo>
                        <a:pt x="1" y="310"/>
                        <a:pt x="1" y="304"/>
                        <a:pt x="2" y="298"/>
                      </a:cubicBezTo>
                      <a:cubicBezTo>
                        <a:pt x="3" y="289"/>
                        <a:pt x="2" y="279"/>
                        <a:pt x="2" y="270"/>
                      </a:cubicBezTo>
                      <a:cubicBezTo>
                        <a:pt x="3" y="248"/>
                        <a:pt x="2" y="225"/>
                        <a:pt x="2" y="203"/>
                      </a:cubicBezTo>
                      <a:cubicBezTo>
                        <a:pt x="2" y="190"/>
                        <a:pt x="1" y="178"/>
                        <a:pt x="1" y="165"/>
                      </a:cubicBezTo>
                      <a:cubicBezTo>
                        <a:pt x="2" y="155"/>
                        <a:pt x="2" y="145"/>
                        <a:pt x="2" y="135"/>
                      </a:cubicBezTo>
                      <a:cubicBezTo>
                        <a:pt x="2" y="122"/>
                        <a:pt x="2" y="108"/>
                        <a:pt x="1" y="94"/>
                      </a:cubicBezTo>
                      <a:cubicBezTo>
                        <a:pt x="1" y="82"/>
                        <a:pt x="1" y="70"/>
                        <a:pt x="1" y="58"/>
                      </a:cubicBezTo>
                      <a:cubicBezTo>
                        <a:pt x="1" y="47"/>
                        <a:pt x="0" y="37"/>
                        <a:pt x="0" y="27"/>
                      </a:cubicBezTo>
                      <a:cubicBezTo>
                        <a:pt x="0" y="21"/>
                        <a:pt x="1" y="16"/>
                        <a:pt x="2" y="11"/>
                      </a:cubicBezTo>
                      <a:cubicBezTo>
                        <a:pt x="2" y="7"/>
                        <a:pt x="2" y="4"/>
                        <a:pt x="3" y="2"/>
                      </a:cubicBezTo>
                      <a:cubicBezTo>
                        <a:pt x="11" y="1"/>
                        <a:pt x="19" y="1"/>
                        <a:pt x="26" y="1"/>
                      </a:cubicBezTo>
                      <a:cubicBezTo>
                        <a:pt x="27" y="0"/>
                        <a:pt x="27" y="0"/>
                        <a:pt x="28" y="0"/>
                      </a:cubicBezTo>
                      <a:cubicBezTo>
                        <a:pt x="34" y="1"/>
                        <a:pt x="41" y="1"/>
                        <a:pt x="48" y="1"/>
                      </a:cubicBezTo>
                      <a:cubicBezTo>
                        <a:pt x="58" y="1"/>
                        <a:pt x="69" y="2"/>
                        <a:pt x="80" y="2"/>
                      </a:cubicBezTo>
                      <a:cubicBezTo>
                        <a:pt x="84" y="2"/>
                        <a:pt x="88" y="3"/>
                        <a:pt x="93" y="3"/>
                      </a:cubicBezTo>
                      <a:cubicBezTo>
                        <a:pt x="96" y="3"/>
                        <a:pt x="98" y="2"/>
                        <a:pt x="101" y="2"/>
                      </a:cubicBezTo>
                      <a:cubicBezTo>
                        <a:pt x="103" y="2"/>
                        <a:pt x="105" y="2"/>
                        <a:pt x="107" y="2"/>
                      </a:cubicBezTo>
                      <a:cubicBezTo>
                        <a:pt x="110" y="2"/>
                        <a:pt x="112" y="2"/>
                        <a:pt x="116" y="2"/>
                      </a:cubicBezTo>
                      <a:cubicBezTo>
                        <a:pt x="116" y="4"/>
                        <a:pt x="117" y="6"/>
                        <a:pt x="117" y="7"/>
                      </a:cubicBezTo>
                      <a:cubicBezTo>
                        <a:pt x="116" y="18"/>
                        <a:pt x="117" y="29"/>
                        <a:pt x="118" y="39"/>
                      </a:cubicBezTo>
                      <a:cubicBezTo>
                        <a:pt x="118" y="47"/>
                        <a:pt x="117" y="54"/>
                        <a:pt x="117" y="62"/>
                      </a:cubicBezTo>
                      <a:cubicBezTo>
                        <a:pt x="117" y="67"/>
                        <a:pt x="118" y="72"/>
                        <a:pt x="118" y="77"/>
                      </a:cubicBezTo>
                      <a:cubicBezTo>
                        <a:pt x="118" y="81"/>
                        <a:pt x="117" y="85"/>
                        <a:pt x="118" y="88"/>
                      </a:cubicBezTo>
                      <a:cubicBezTo>
                        <a:pt x="118" y="92"/>
                        <a:pt x="118" y="96"/>
                        <a:pt x="118" y="100"/>
                      </a:cubicBezTo>
                      <a:cubicBezTo>
                        <a:pt x="118" y="109"/>
                        <a:pt x="117" y="119"/>
                        <a:pt x="117" y="128"/>
                      </a:cubicBezTo>
                      <a:cubicBezTo>
                        <a:pt x="116" y="131"/>
                        <a:pt x="116" y="133"/>
                        <a:pt x="116" y="136"/>
                      </a:cubicBezTo>
                      <a:cubicBezTo>
                        <a:pt x="115" y="154"/>
                        <a:pt x="115" y="172"/>
                        <a:pt x="114" y="190"/>
                      </a:cubicBezTo>
                      <a:cubicBezTo>
                        <a:pt x="114" y="201"/>
                        <a:pt x="113" y="212"/>
                        <a:pt x="113" y="224"/>
                      </a:cubicBezTo>
                      <a:cubicBezTo>
                        <a:pt x="112" y="241"/>
                        <a:pt x="111" y="258"/>
                        <a:pt x="111" y="275"/>
                      </a:cubicBezTo>
                      <a:cubicBezTo>
                        <a:pt x="110" y="287"/>
                        <a:pt x="110" y="299"/>
                        <a:pt x="109" y="311"/>
                      </a:cubicBezTo>
                      <a:cubicBezTo>
                        <a:pt x="109" y="312"/>
                        <a:pt x="110" y="314"/>
                        <a:pt x="110" y="316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2">
                  <a:schemeClr val="accent1"/>
                </a:fillRef>
                <a:effectRef idx="1">
                  <a:schemeClr val="accent1"/>
                </a:effectRef>
                <a:fontRef idx="minor">
                  <a:schemeClr val="dk1"/>
                </a:fontRef>
              </p:style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644" name="Freeform 39"/>
                <p:cNvSpPr>
                  <a:spLocks/>
                </p:cNvSpPr>
                <p:nvPr/>
              </p:nvSpPr>
              <p:spPr bwMode="auto">
                <a:xfrm>
                  <a:off x="3367088" y="2578101"/>
                  <a:ext cx="341313" cy="917575"/>
                </a:xfrm>
                <a:custGeom>
                  <a:avLst/>
                  <a:gdLst>
                    <a:gd name="T0" fmla="*/ 115 w 117"/>
                    <a:gd name="T1" fmla="*/ 312 h 314"/>
                    <a:gd name="T2" fmla="*/ 6 w 117"/>
                    <a:gd name="T3" fmla="*/ 312 h 314"/>
                    <a:gd name="T4" fmla="*/ 6 w 117"/>
                    <a:gd name="T5" fmla="*/ 287 h 314"/>
                    <a:gd name="T6" fmla="*/ 6 w 117"/>
                    <a:gd name="T7" fmla="*/ 249 h 314"/>
                    <a:gd name="T8" fmla="*/ 6 w 117"/>
                    <a:gd name="T9" fmla="*/ 213 h 314"/>
                    <a:gd name="T10" fmla="*/ 5 w 117"/>
                    <a:gd name="T11" fmla="*/ 168 h 314"/>
                    <a:gd name="T12" fmla="*/ 6 w 117"/>
                    <a:gd name="T13" fmla="*/ 121 h 314"/>
                    <a:gd name="T14" fmla="*/ 4 w 117"/>
                    <a:gd name="T15" fmla="*/ 95 h 314"/>
                    <a:gd name="T16" fmla="*/ 4 w 117"/>
                    <a:gd name="T17" fmla="*/ 73 h 314"/>
                    <a:gd name="T18" fmla="*/ 2 w 117"/>
                    <a:gd name="T19" fmla="*/ 12 h 314"/>
                    <a:gd name="T20" fmla="*/ 3 w 117"/>
                    <a:gd name="T21" fmla="*/ 7 h 314"/>
                    <a:gd name="T22" fmla="*/ 7 w 117"/>
                    <a:gd name="T23" fmla="*/ 3 h 314"/>
                    <a:gd name="T24" fmla="*/ 18 w 117"/>
                    <a:gd name="T25" fmla="*/ 2 h 314"/>
                    <a:gd name="T26" fmla="*/ 55 w 117"/>
                    <a:gd name="T27" fmla="*/ 2 h 314"/>
                    <a:gd name="T28" fmla="*/ 82 w 117"/>
                    <a:gd name="T29" fmla="*/ 1 h 314"/>
                    <a:gd name="T30" fmla="*/ 102 w 117"/>
                    <a:gd name="T31" fmla="*/ 1 h 314"/>
                    <a:gd name="T32" fmla="*/ 109 w 117"/>
                    <a:gd name="T33" fmla="*/ 0 h 314"/>
                    <a:gd name="T34" fmla="*/ 115 w 117"/>
                    <a:gd name="T35" fmla="*/ 5 h 314"/>
                    <a:gd name="T36" fmla="*/ 116 w 117"/>
                    <a:gd name="T37" fmla="*/ 30 h 314"/>
                    <a:gd name="T38" fmla="*/ 116 w 117"/>
                    <a:gd name="T39" fmla="*/ 55 h 314"/>
                    <a:gd name="T40" fmla="*/ 117 w 117"/>
                    <a:gd name="T41" fmla="*/ 79 h 314"/>
                    <a:gd name="T42" fmla="*/ 116 w 117"/>
                    <a:gd name="T43" fmla="*/ 126 h 314"/>
                    <a:gd name="T44" fmla="*/ 116 w 117"/>
                    <a:gd name="T45" fmla="*/ 149 h 314"/>
                    <a:gd name="T46" fmla="*/ 116 w 117"/>
                    <a:gd name="T47" fmla="*/ 158 h 314"/>
                    <a:gd name="T48" fmla="*/ 116 w 117"/>
                    <a:gd name="T49" fmla="*/ 188 h 314"/>
                    <a:gd name="T50" fmla="*/ 116 w 117"/>
                    <a:gd name="T51" fmla="*/ 213 h 314"/>
                    <a:gd name="T52" fmla="*/ 116 w 117"/>
                    <a:gd name="T53" fmla="*/ 238 h 314"/>
                    <a:gd name="T54" fmla="*/ 116 w 117"/>
                    <a:gd name="T55" fmla="*/ 277 h 314"/>
                    <a:gd name="T56" fmla="*/ 117 w 117"/>
                    <a:gd name="T57" fmla="*/ 301 h 314"/>
                    <a:gd name="T58" fmla="*/ 115 w 117"/>
                    <a:gd name="T59" fmla="*/ 312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</a:cxnLst>
                  <a:rect l="0" t="0" r="r" b="b"/>
                  <a:pathLst>
                    <a:path w="117" h="314">
                      <a:moveTo>
                        <a:pt x="115" y="312"/>
                      </a:moveTo>
                      <a:cubicBezTo>
                        <a:pt x="79" y="314"/>
                        <a:pt x="43" y="313"/>
                        <a:pt x="6" y="312"/>
                      </a:cubicBezTo>
                      <a:cubicBezTo>
                        <a:pt x="6" y="303"/>
                        <a:pt x="5" y="296"/>
                        <a:pt x="6" y="287"/>
                      </a:cubicBezTo>
                      <a:cubicBezTo>
                        <a:pt x="7" y="275"/>
                        <a:pt x="6" y="262"/>
                        <a:pt x="6" y="249"/>
                      </a:cubicBezTo>
                      <a:cubicBezTo>
                        <a:pt x="6" y="237"/>
                        <a:pt x="6" y="225"/>
                        <a:pt x="6" y="213"/>
                      </a:cubicBezTo>
                      <a:cubicBezTo>
                        <a:pt x="6" y="198"/>
                        <a:pt x="5" y="183"/>
                        <a:pt x="5" y="168"/>
                      </a:cubicBezTo>
                      <a:cubicBezTo>
                        <a:pt x="5" y="152"/>
                        <a:pt x="6" y="137"/>
                        <a:pt x="6" y="121"/>
                      </a:cubicBezTo>
                      <a:cubicBezTo>
                        <a:pt x="6" y="113"/>
                        <a:pt x="5" y="104"/>
                        <a:pt x="4" y="95"/>
                      </a:cubicBezTo>
                      <a:cubicBezTo>
                        <a:pt x="4" y="88"/>
                        <a:pt x="4" y="80"/>
                        <a:pt x="4" y="73"/>
                      </a:cubicBezTo>
                      <a:cubicBezTo>
                        <a:pt x="2" y="53"/>
                        <a:pt x="0" y="33"/>
                        <a:pt x="2" y="12"/>
                      </a:cubicBezTo>
                      <a:cubicBezTo>
                        <a:pt x="2" y="10"/>
                        <a:pt x="2" y="8"/>
                        <a:pt x="3" y="7"/>
                      </a:cubicBezTo>
                      <a:cubicBezTo>
                        <a:pt x="4" y="5"/>
                        <a:pt x="5" y="3"/>
                        <a:pt x="7" y="3"/>
                      </a:cubicBezTo>
                      <a:cubicBezTo>
                        <a:pt x="10" y="2"/>
                        <a:pt x="14" y="2"/>
                        <a:pt x="18" y="2"/>
                      </a:cubicBezTo>
                      <a:cubicBezTo>
                        <a:pt x="30" y="2"/>
                        <a:pt x="43" y="1"/>
                        <a:pt x="55" y="2"/>
                      </a:cubicBezTo>
                      <a:cubicBezTo>
                        <a:pt x="64" y="3"/>
                        <a:pt x="73" y="2"/>
                        <a:pt x="82" y="1"/>
                      </a:cubicBezTo>
                      <a:cubicBezTo>
                        <a:pt x="89" y="1"/>
                        <a:pt x="95" y="1"/>
                        <a:pt x="102" y="1"/>
                      </a:cubicBezTo>
                      <a:cubicBezTo>
                        <a:pt x="104" y="1"/>
                        <a:pt x="107" y="1"/>
                        <a:pt x="109" y="0"/>
                      </a:cubicBezTo>
                      <a:cubicBezTo>
                        <a:pt x="113" y="0"/>
                        <a:pt x="114" y="1"/>
                        <a:pt x="115" y="5"/>
                      </a:cubicBezTo>
                      <a:cubicBezTo>
                        <a:pt x="116" y="14"/>
                        <a:pt x="116" y="22"/>
                        <a:pt x="116" y="30"/>
                      </a:cubicBezTo>
                      <a:cubicBezTo>
                        <a:pt x="116" y="38"/>
                        <a:pt x="116" y="47"/>
                        <a:pt x="116" y="55"/>
                      </a:cubicBezTo>
                      <a:cubicBezTo>
                        <a:pt x="116" y="63"/>
                        <a:pt x="117" y="71"/>
                        <a:pt x="117" y="79"/>
                      </a:cubicBezTo>
                      <a:cubicBezTo>
                        <a:pt x="116" y="95"/>
                        <a:pt x="116" y="110"/>
                        <a:pt x="116" y="126"/>
                      </a:cubicBezTo>
                      <a:cubicBezTo>
                        <a:pt x="116" y="133"/>
                        <a:pt x="116" y="141"/>
                        <a:pt x="116" y="149"/>
                      </a:cubicBezTo>
                      <a:cubicBezTo>
                        <a:pt x="116" y="152"/>
                        <a:pt x="116" y="155"/>
                        <a:pt x="116" y="158"/>
                      </a:cubicBezTo>
                      <a:cubicBezTo>
                        <a:pt x="114" y="168"/>
                        <a:pt x="116" y="178"/>
                        <a:pt x="116" y="188"/>
                      </a:cubicBezTo>
                      <a:cubicBezTo>
                        <a:pt x="116" y="196"/>
                        <a:pt x="116" y="205"/>
                        <a:pt x="116" y="213"/>
                      </a:cubicBezTo>
                      <a:cubicBezTo>
                        <a:pt x="116" y="221"/>
                        <a:pt x="116" y="230"/>
                        <a:pt x="116" y="238"/>
                      </a:cubicBezTo>
                      <a:cubicBezTo>
                        <a:pt x="116" y="251"/>
                        <a:pt x="116" y="264"/>
                        <a:pt x="116" y="277"/>
                      </a:cubicBezTo>
                      <a:cubicBezTo>
                        <a:pt x="116" y="285"/>
                        <a:pt x="117" y="293"/>
                        <a:pt x="117" y="301"/>
                      </a:cubicBezTo>
                      <a:cubicBezTo>
                        <a:pt x="117" y="305"/>
                        <a:pt x="116" y="308"/>
                        <a:pt x="115" y="312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2">
                  <a:schemeClr val="accent1"/>
                </a:fillRef>
                <a:effectRef idx="1">
                  <a:schemeClr val="accent1"/>
                </a:effectRef>
                <a:fontRef idx="minor">
                  <a:schemeClr val="dk1"/>
                </a:fontRef>
              </p:style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645" name="Freeform 40"/>
                <p:cNvSpPr>
                  <a:spLocks/>
                </p:cNvSpPr>
                <p:nvPr/>
              </p:nvSpPr>
              <p:spPr bwMode="auto">
                <a:xfrm>
                  <a:off x="3736975" y="2574926"/>
                  <a:ext cx="68263" cy="920750"/>
                </a:xfrm>
                <a:custGeom>
                  <a:avLst/>
                  <a:gdLst>
                    <a:gd name="T0" fmla="*/ 0 w 23"/>
                    <a:gd name="T1" fmla="*/ 0 h 315"/>
                    <a:gd name="T2" fmla="*/ 19 w 23"/>
                    <a:gd name="T3" fmla="*/ 0 h 315"/>
                    <a:gd name="T4" fmla="*/ 21 w 23"/>
                    <a:gd name="T5" fmla="*/ 31 h 315"/>
                    <a:gd name="T6" fmla="*/ 21 w 23"/>
                    <a:gd name="T7" fmla="*/ 58 h 315"/>
                    <a:gd name="T8" fmla="*/ 22 w 23"/>
                    <a:gd name="T9" fmla="*/ 84 h 315"/>
                    <a:gd name="T10" fmla="*/ 22 w 23"/>
                    <a:gd name="T11" fmla="*/ 102 h 315"/>
                    <a:gd name="T12" fmla="*/ 23 w 23"/>
                    <a:gd name="T13" fmla="*/ 143 h 315"/>
                    <a:gd name="T14" fmla="*/ 22 w 23"/>
                    <a:gd name="T15" fmla="*/ 175 h 315"/>
                    <a:gd name="T16" fmla="*/ 23 w 23"/>
                    <a:gd name="T17" fmla="*/ 188 h 315"/>
                    <a:gd name="T18" fmla="*/ 22 w 23"/>
                    <a:gd name="T19" fmla="*/ 192 h 315"/>
                    <a:gd name="T20" fmla="*/ 23 w 23"/>
                    <a:gd name="T21" fmla="*/ 222 h 315"/>
                    <a:gd name="T22" fmla="*/ 23 w 23"/>
                    <a:gd name="T23" fmla="*/ 226 h 315"/>
                    <a:gd name="T24" fmla="*/ 22 w 23"/>
                    <a:gd name="T25" fmla="*/ 283 h 315"/>
                    <a:gd name="T26" fmla="*/ 21 w 23"/>
                    <a:gd name="T27" fmla="*/ 298 h 315"/>
                    <a:gd name="T28" fmla="*/ 21 w 23"/>
                    <a:gd name="T29" fmla="*/ 306 h 315"/>
                    <a:gd name="T30" fmla="*/ 21 w 23"/>
                    <a:gd name="T31" fmla="*/ 313 h 315"/>
                    <a:gd name="T32" fmla="*/ 2 w 23"/>
                    <a:gd name="T33" fmla="*/ 315 h 315"/>
                    <a:gd name="T34" fmla="*/ 2 w 23"/>
                    <a:gd name="T35" fmla="*/ 297 h 315"/>
                    <a:gd name="T36" fmla="*/ 2 w 23"/>
                    <a:gd name="T37" fmla="*/ 277 h 315"/>
                    <a:gd name="T38" fmla="*/ 2 w 23"/>
                    <a:gd name="T39" fmla="*/ 256 h 315"/>
                    <a:gd name="T40" fmla="*/ 1 w 23"/>
                    <a:gd name="T41" fmla="*/ 226 h 315"/>
                    <a:gd name="T42" fmla="*/ 1 w 23"/>
                    <a:gd name="T43" fmla="*/ 218 h 315"/>
                    <a:gd name="T44" fmla="*/ 1 w 23"/>
                    <a:gd name="T45" fmla="*/ 187 h 315"/>
                    <a:gd name="T46" fmla="*/ 2 w 23"/>
                    <a:gd name="T47" fmla="*/ 149 h 315"/>
                    <a:gd name="T48" fmla="*/ 2 w 23"/>
                    <a:gd name="T49" fmla="*/ 106 h 315"/>
                    <a:gd name="T50" fmla="*/ 2 w 23"/>
                    <a:gd name="T51" fmla="*/ 70 h 315"/>
                    <a:gd name="T52" fmla="*/ 1 w 23"/>
                    <a:gd name="T53" fmla="*/ 63 h 315"/>
                    <a:gd name="T54" fmla="*/ 2 w 23"/>
                    <a:gd name="T55" fmla="*/ 58 h 315"/>
                    <a:gd name="T56" fmla="*/ 2 w 23"/>
                    <a:gd name="T57" fmla="*/ 55 h 315"/>
                    <a:gd name="T58" fmla="*/ 1 w 23"/>
                    <a:gd name="T59" fmla="*/ 14 h 315"/>
                    <a:gd name="T60" fmla="*/ 0 w 23"/>
                    <a:gd name="T61" fmla="*/ 0 h 31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</a:cxnLst>
                  <a:rect l="0" t="0" r="r" b="b"/>
                  <a:pathLst>
                    <a:path w="23" h="315">
                      <a:moveTo>
                        <a:pt x="0" y="0"/>
                      </a:moveTo>
                      <a:cubicBezTo>
                        <a:pt x="7" y="0"/>
                        <a:pt x="13" y="0"/>
                        <a:pt x="19" y="0"/>
                      </a:cubicBezTo>
                      <a:cubicBezTo>
                        <a:pt x="21" y="11"/>
                        <a:pt x="21" y="21"/>
                        <a:pt x="21" y="31"/>
                      </a:cubicBezTo>
                      <a:cubicBezTo>
                        <a:pt x="21" y="40"/>
                        <a:pt x="20" y="49"/>
                        <a:pt x="21" y="58"/>
                      </a:cubicBezTo>
                      <a:cubicBezTo>
                        <a:pt x="22" y="67"/>
                        <a:pt x="22" y="75"/>
                        <a:pt x="22" y="84"/>
                      </a:cubicBezTo>
                      <a:cubicBezTo>
                        <a:pt x="22" y="90"/>
                        <a:pt x="22" y="96"/>
                        <a:pt x="22" y="102"/>
                      </a:cubicBezTo>
                      <a:cubicBezTo>
                        <a:pt x="22" y="116"/>
                        <a:pt x="23" y="129"/>
                        <a:pt x="23" y="143"/>
                      </a:cubicBezTo>
                      <a:cubicBezTo>
                        <a:pt x="23" y="154"/>
                        <a:pt x="22" y="164"/>
                        <a:pt x="22" y="175"/>
                      </a:cubicBezTo>
                      <a:cubicBezTo>
                        <a:pt x="22" y="180"/>
                        <a:pt x="22" y="184"/>
                        <a:pt x="23" y="188"/>
                      </a:cubicBezTo>
                      <a:cubicBezTo>
                        <a:pt x="23" y="190"/>
                        <a:pt x="22" y="191"/>
                        <a:pt x="22" y="192"/>
                      </a:cubicBezTo>
                      <a:cubicBezTo>
                        <a:pt x="22" y="202"/>
                        <a:pt x="23" y="212"/>
                        <a:pt x="23" y="222"/>
                      </a:cubicBezTo>
                      <a:cubicBezTo>
                        <a:pt x="23" y="223"/>
                        <a:pt x="23" y="224"/>
                        <a:pt x="23" y="226"/>
                      </a:cubicBezTo>
                      <a:cubicBezTo>
                        <a:pt x="23" y="245"/>
                        <a:pt x="23" y="264"/>
                        <a:pt x="22" y="283"/>
                      </a:cubicBezTo>
                      <a:cubicBezTo>
                        <a:pt x="22" y="288"/>
                        <a:pt x="21" y="293"/>
                        <a:pt x="21" y="298"/>
                      </a:cubicBezTo>
                      <a:cubicBezTo>
                        <a:pt x="21" y="301"/>
                        <a:pt x="21" y="304"/>
                        <a:pt x="21" y="306"/>
                      </a:cubicBezTo>
                      <a:cubicBezTo>
                        <a:pt x="21" y="308"/>
                        <a:pt x="21" y="311"/>
                        <a:pt x="21" y="313"/>
                      </a:cubicBezTo>
                      <a:cubicBezTo>
                        <a:pt x="15" y="313"/>
                        <a:pt x="9" y="314"/>
                        <a:pt x="2" y="315"/>
                      </a:cubicBezTo>
                      <a:cubicBezTo>
                        <a:pt x="2" y="309"/>
                        <a:pt x="2" y="303"/>
                        <a:pt x="2" y="297"/>
                      </a:cubicBezTo>
                      <a:cubicBezTo>
                        <a:pt x="2" y="290"/>
                        <a:pt x="2" y="284"/>
                        <a:pt x="2" y="277"/>
                      </a:cubicBezTo>
                      <a:cubicBezTo>
                        <a:pt x="2" y="270"/>
                        <a:pt x="1" y="263"/>
                        <a:pt x="2" y="256"/>
                      </a:cubicBezTo>
                      <a:cubicBezTo>
                        <a:pt x="3" y="246"/>
                        <a:pt x="2" y="236"/>
                        <a:pt x="1" y="226"/>
                      </a:cubicBezTo>
                      <a:cubicBezTo>
                        <a:pt x="1" y="223"/>
                        <a:pt x="1" y="220"/>
                        <a:pt x="1" y="218"/>
                      </a:cubicBezTo>
                      <a:cubicBezTo>
                        <a:pt x="1" y="207"/>
                        <a:pt x="1" y="197"/>
                        <a:pt x="1" y="187"/>
                      </a:cubicBezTo>
                      <a:cubicBezTo>
                        <a:pt x="2" y="174"/>
                        <a:pt x="3" y="161"/>
                        <a:pt x="2" y="149"/>
                      </a:cubicBezTo>
                      <a:cubicBezTo>
                        <a:pt x="1" y="135"/>
                        <a:pt x="3" y="120"/>
                        <a:pt x="2" y="106"/>
                      </a:cubicBezTo>
                      <a:cubicBezTo>
                        <a:pt x="2" y="94"/>
                        <a:pt x="2" y="82"/>
                        <a:pt x="2" y="70"/>
                      </a:cubicBezTo>
                      <a:cubicBezTo>
                        <a:pt x="2" y="68"/>
                        <a:pt x="2" y="65"/>
                        <a:pt x="1" y="63"/>
                      </a:cubicBezTo>
                      <a:cubicBezTo>
                        <a:pt x="1" y="61"/>
                        <a:pt x="0" y="60"/>
                        <a:pt x="2" y="58"/>
                      </a:cubicBezTo>
                      <a:cubicBezTo>
                        <a:pt x="2" y="58"/>
                        <a:pt x="2" y="56"/>
                        <a:pt x="2" y="55"/>
                      </a:cubicBezTo>
                      <a:cubicBezTo>
                        <a:pt x="2" y="42"/>
                        <a:pt x="1" y="28"/>
                        <a:pt x="1" y="14"/>
                      </a:cubicBezTo>
                      <a:cubicBezTo>
                        <a:pt x="1" y="10"/>
                        <a:pt x="1" y="5"/>
                        <a:pt x="0" y="0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646" name="Freeform 41"/>
                <p:cNvSpPr>
                  <a:spLocks/>
                </p:cNvSpPr>
                <p:nvPr/>
              </p:nvSpPr>
              <p:spPr bwMode="auto">
                <a:xfrm>
                  <a:off x="2457450" y="4602163"/>
                  <a:ext cx="41275" cy="52388"/>
                </a:xfrm>
                <a:custGeom>
                  <a:avLst/>
                  <a:gdLst>
                    <a:gd name="T0" fmla="*/ 14 w 14"/>
                    <a:gd name="T1" fmla="*/ 2 h 18"/>
                    <a:gd name="T2" fmla="*/ 13 w 14"/>
                    <a:gd name="T3" fmla="*/ 9 h 18"/>
                    <a:gd name="T4" fmla="*/ 10 w 14"/>
                    <a:gd name="T5" fmla="*/ 16 h 18"/>
                    <a:gd name="T6" fmla="*/ 2 w 14"/>
                    <a:gd name="T7" fmla="*/ 16 h 18"/>
                    <a:gd name="T8" fmla="*/ 1 w 14"/>
                    <a:gd name="T9" fmla="*/ 11 h 18"/>
                    <a:gd name="T10" fmla="*/ 4 w 14"/>
                    <a:gd name="T11" fmla="*/ 3 h 18"/>
                    <a:gd name="T12" fmla="*/ 14 w 14"/>
                    <a:gd name="T13" fmla="*/ 2 h 1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4" h="18">
                      <a:moveTo>
                        <a:pt x="14" y="2"/>
                      </a:moveTo>
                      <a:cubicBezTo>
                        <a:pt x="14" y="5"/>
                        <a:pt x="14" y="7"/>
                        <a:pt x="13" y="9"/>
                      </a:cubicBezTo>
                      <a:cubicBezTo>
                        <a:pt x="13" y="11"/>
                        <a:pt x="11" y="14"/>
                        <a:pt x="10" y="16"/>
                      </a:cubicBezTo>
                      <a:cubicBezTo>
                        <a:pt x="8" y="18"/>
                        <a:pt x="5" y="18"/>
                        <a:pt x="2" y="16"/>
                      </a:cubicBezTo>
                      <a:cubicBezTo>
                        <a:pt x="0" y="15"/>
                        <a:pt x="0" y="13"/>
                        <a:pt x="1" y="11"/>
                      </a:cubicBezTo>
                      <a:cubicBezTo>
                        <a:pt x="2" y="8"/>
                        <a:pt x="3" y="5"/>
                        <a:pt x="4" y="3"/>
                      </a:cubicBezTo>
                      <a:cubicBezTo>
                        <a:pt x="7" y="0"/>
                        <a:pt x="9" y="0"/>
                        <a:pt x="14" y="2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647" name="Freeform 42"/>
                <p:cNvSpPr>
                  <a:spLocks/>
                </p:cNvSpPr>
                <p:nvPr/>
              </p:nvSpPr>
              <p:spPr bwMode="auto">
                <a:xfrm>
                  <a:off x="2665413" y="4587876"/>
                  <a:ext cx="52388" cy="69850"/>
                </a:xfrm>
                <a:custGeom>
                  <a:avLst/>
                  <a:gdLst>
                    <a:gd name="T0" fmla="*/ 16 w 18"/>
                    <a:gd name="T1" fmla="*/ 3 h 24"/>
                    <a:gd name="T2" fmla="*/ 17 w 18"/>
                    <a:gd name="T3" fmla="*/ 10 h 24"/>
                    <a:gd name="T4" fmla="*/ 10 w 18"/>
                    <a:gd name="T5" fmla="*/ 23 h 24"/>
                    <a:gd name="T6" fmla="*/ 3 w 18"/>
                    <a:gd name="T7" fmla="*/ 22 h 24"/>
                    <a:gd name="T8" fmla="*/ 0 w 18"/>
                    <a:gd name="T9" fmla="*/ 14 h 24"/>
                    <a:gd name="T10" fmla="*/ 2 w 18"/>
                    <a:gd name="T11" fmla="*/ 9 h 24"/>
                    <a:gd name="T12" fmla="*/ 6 w 18"/>
                    <a:gd name="T13" fmla="*/ 6 h 24"/>
                    <a:gd name="T14" fmla="*/ 16 w 18"/>
                    <a:gd name="T15" fmla="*/ 3 h 2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8" h="24">
                      <a:moveTo>
                        <a:pt x="16" y="3"/>
                      </a:moveTo>
                      <a:cubicBezTo>
                        <a:pt x="16" y="6"/>
                        <a:pt x="16" y="8"/>
                        <a:pt x="17" y="10"/>
                      </a:cubicBezTo>
                      <a:cubicBezTo>
                        <a:pt x="18" y="15"/>
                        <a:pt x="14" y="21"/>
                        <a:pt x="10" y="23"/>
                      </a:cubicBezTo>
                      <a:cubicBezTo>
                        <a:pt x="7" y="24"/>
                        <a:pt x="4" y="24"/>
                        <a:pt x="3" y="22"/>
                      </a:cubicBezTo>
                      <a:cubicBezTo>
                        <a:pt x="1" y="20"/>
                        <a:pt x="1" y="17"/>
                        <a:pt x="0" y="14"/>
                      </a:cubicBezTo>
                      <a:cubicBezTo>
                        <a:pt x="0" y="12"/>
                        <a:pt x="1" y="11"/>
                        <a:pt x="2" y="9"/>
                      </a:cubicBezTo>
                      <a:cubicBezTo>
                        <a:pt x="3" y="8"/>
                        <a:pt x="5" y="6"/>
                        <a:pt x="6" y="6"/>
                      </a:cubicBezTo>
                      <a:cubicBezTo>
                        <a:pt x="9" y="6"/>
                        <a:pt x="11" y="0"/>
                        <a:pt x="16" y="3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</p:grpSp>
          <p:sp>
            <p:nvSpPr>
              <p:cNvPr id="251" name="Ovál 250"/>
              <p:cNvSpPr/>
              <p:nvPr/>
            </p:nvSpPr>
            <p:spPr>
              <a:xfrm>
                <a:off x="7996188" y="3136712"/>
                <a:ext cx="45719" cy="45719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639" name="Group 4"/>
            <p:cNvGrpSpPr>
              <a:grpSpLocks noChangeAspect="1"/>
            </p:cNvGrpSpPr>
            <p:nvPr/>
          </p:nvGrpSpPr>
          <p:grpSpPr bwMode="auto">
            <a:xfrm>
              <a:off x="8900000" y="2503643"/>
              <a:ext cx="1442404" cy="1527104"/>
              <a:chOff x="981" y="298"/>
              <a:chExt cx="3440" cy="3642"/>
            </a:xfrm>
            <a:grpFill/>
          </p:grpSpPr>
          <p:sp>
            <p:nvSpPr>
              <p:cNvPr id="1641" name="Freeform 5"/>
              <p:cNvSpPr>
                <a:spLocks noEditPoints="1"/>
              </p:cNvSpPr>
              <p:nvPr/>
            </p:nvSpPr>
            <p:spPr bwMode="auto">
              <a:xfrm>
                <a:off x="981" y="298"/>
                <a:ext cx="3440" cy="3642"/>
              </a:xfrm>
              <a:custGeom>
                <a:avLst/>
                <a:gdLst>
                  <a:gd name="T0" fmla="*/ 1169 w 2142"/>
                  <a:gd name="T1" fmla="*/ 1507 h 2267"/>
                  <a:gd name="T2" fmla="*/ 1193 w 2142"/>
                  <a:gd name="T3" fmla="*/ 947 h 2267"/>
                  <a:gd name="T4" fmla="*/ 1144 w 2142"/>
                  <a:gd name="T5" fmla="*/ 1998 h 2267"/>
                  <a:gd name="T6" fmla="*/ 1019 w 2142"/>
                  <a:gd name="T7" fmla="*/ 1954 h 2267"/>
                  <a:gd name="T8" fmla="*/ 781 w 2142"/>
                  <a:gd name="T9" fmla="*/ 2195 h 2267"/>
                  <a:gd name="T10" fmla="*/ 258 w 2142"/>
                  <a:gd name="T11" fmla="*/ 2051 h 2267"/>
                  <a:gd name="T12" fmla="*/ 316 w 2142"/>
                  <a:gd name="T13" fmla="*/ 1481 h 2267"/>
                  <a:gd name="T14" fmla="*/ 555 w 2142"/>
                  <a:gd name="T15" fmla="*/ 709 h 2267"/>
                  <a:gd name="T16" fmla="*/ 784 w 2142"/>
                  <a:gd name="T17" fmla="*/ 348 h 2267"/>
                  <a:gd name="T18" fmla="*/ 1419 w 2142"/>
                  <a:gd name="T19" fmla="*/ 534 h 2267"/>
                  <a:gd name="T20" fmla="*/ 1576 w 2142"/>
                  <a:gd name="T21" fmla="*/ 1093 h 2267"/>
                  <a:gd name="T22" fmla="*/ 1392 w 2142"/>
                  <a:gd name="T23" fmla="*/ 763 h 2267"/>
                  <a:gd name="T24" fmla="*/ 1953 w 2142"/>
                  <a:gd name="T25" fmla="*/ 1344 h 2267"/>
                  <a:gd name="T26" fmla="*/ 1751 w 2142"/>
                  <a:gd name="T27" fmla="*/ 1379 h 2267"/>
                  <a:gd name="T28" fmla="*/ 1616 w 2142"/>
                  <a:gd name="T29" fmla="*/ 1993 h 2267"/>
                  <a:gd name="T30" fmla="*/ 1178 w 2142"/>
                  <a:gd name="T31" fmla="*/ 2008 h 2267"/>
                  <a:gd name="T32" fmla="*/ 916 w 2142"/>
                  <a:gd name="T33" fmla="*/ 1198 h 2267"/>
                  <a:gd name="T34" fmla="*/ 636 w 2142"/>
                  <a:gd name="T35" fmla="*/ 1616 h 2267"/>
                  <a:gd name="T36" fmla="*/ 1069 w 2142"/>
                  <a:gd name="T37" fmla="*/ 1263 h 2267"/>
                  <a:gd name="T38" fmla="*/ 923 w 2142"/>
                  <a:gd name="T39" fmla="*/ 1280 h 2267"/>
                  <a:gd name="T40" fmla="*/ 1762 w 2142"/>
                  <a:gd name="T41" fmla="*/ 1164 h 2267"/>
                  <a:gd name="T42" fmla="*/ 1656 w 2142"/>
                  <a:gd name="T43" fmla="*/ 1127 h 2267"/>
                  <a:gd name="T44" fmla="*/ 1441 w 2142"/>
                  <a:gd name="T45" fmla="*/ 1341 h 2267"/>
                  <a:gd name="T46" fmla="*/ 1297 w 2142"/>
                  <a:gd name="T47" fmla="*/ 1613 h 2267"/>
                  <a:gd name="T48" fmla="*/ 827 w 2142"/>
                  <a:gd name="T49" fmla="*/ 880 h 2267"/>
                  <a:gd name="T50" fmla="*/ 1135 w 2142"/>
                  <a:gd name="T51" fmla="*/ 620 h 2267"/>
                  <a:gd name="T52" fmla="*/ 381 w 2142"/>
                  <a:gd name="T53" fmla="*/ 1586 h 2267"/>
                  <a:gd name="T54" fmla="*/ 638 w 2142"/>
                  <a:gd name="T55" fmla="*/ 1450 h 2267"/>
                  <a:gd name="T56" fmla="*/ 1262 w 2142"/>
                  <a:gd name="T57" fmla="*/ 314 h 2267"/>
                  <a:gd name="T58" fmla="*/ 1388 w 2142"/>
                  <a:gd name="T59" fmla="*/ 506 h 2267"/>
                  <a:gd name="T60" fmla="*/ 785 w 2142"/>
                  <a:gd name="T61" fmla="*/ 378 h 2267"/>
                  <a:gd name="T62" fmla="*/ 1005 w 2142"/>
                  <a:gd name="T63" fmla="*/ 147 h 2267"/>
                  <a:gd name="T64" fmla="*/ 291 w 2142"/>
                  <a:gd name="T65" fmla="*/ 2008 h 2267"/>
                  <a:gd name="T66" fmla="*/ 612 w 2142"/>
                  <a:gd name="T67" fmla="*/ 1502 h 2267"/>
                  <a:gd name="T68" fmla="*/ 834 w 2142"/>
                  <a:gd name="T69" fmla="*/ 841 h 2267"/>
                  <a:gd name="T70" fmla="*/ 719 w 2142"/>
                  <a:gd name="T71" fmla="*/ 865 h 2267"/>
                  <a:gd name="T72" fmla="*/ 1009 w 2142"/>
                  <a:gd name="T73" fmla="*/ 180 h 2267"/>
                  <a:gd name="T74" fmla="*/ 1280 w 2142"/>
                  <a:gd name="T75" fmla="*/ 2247 h 2267"/>
                  <a:gd name="T76" fmla="*/ 1295 w 2142"/>
                  <a:gd name="T77" fmla="*/ 1076 h 2267"/>
                  <a:gd name="T78" fmla="*/ 1766 w 2142"/>
                  <a:gd name="T79" fmla="*/ 1648 h 2267"/>
                  <a:gd name="T80" fmla="*/ 1857 w 2142"/>
                  <a:gd name="T81" fmla="*/ 961 h 2267"/>
                  <a:gd name="T82" fmla="*/ 1723 w 2142"/>
                  <a:gd name="T83" fmla="*/ 916 h 2267"/>
                  <a:gd name="T84" fmla="*/ 1783 w 2142"/>
                  <a:gd name="T85" fmla="*/ 1090 h 2267"/>
                  <a:gd name="T86" fmla="*/ 618 w 2142"/>
                  <a:gd name="T87" fmla="*/ 882 h 2267"/>
                  <a:gd name="T88" fmla="*/ 505 w 2142"/>
                  <a:gd name="T89" fmla="*/ 1043 h 2267"/>
                  <a:gd name="T90" fmla="*/ 1808 w 2142"/>
                  <a:gd name="T91" fmla="*/ 858 h 2267"/>
                  <a:gd name="T92" fmla="*/ 1659 w 2142"/>
                  <a:gd name="T93" fmla="*/ 910 h 2267"/>
                  <a:gd name="T94" fmla="*/ 1742 w 2142"/>
                  <a:gd name="T95" fmla="*/ 1958 h 2267"/>
                  <a:gd name="T96" fmla="*/ 148 w 2142"/>
                  <a:gd name="T97" fmla="*/ 2102 h 2267"/>
                  <a:gd name="T98" fmla="*/ 1412 w 2142"/>
                  <a:gd name="T99" fmla="*/ 872 h 2267"/>
                  <a:gd name="T100" fmla="*/ 714 w 2142"/>
                  <a:gd name="T101" fmla="*/ 2140 h 2267"/>
                  <a:gd name="T102" fmla="*/ 851 w 2142"/>
                  <a:gd name="T103" fmla="*/ 1269 h 2267"/>
                  <a:gd name="T104" fmla="*/ 684 w 2142"/>
                  <a:gd name="T105" fmla="*/ 1233 h 2267"/>
                  <a:gd name="T106" fmla="*/ 406 w 2142"/>
                  <a:gd name="T107" fmla="*/ 1667 h 2267"/>
                  <a:gd name="T108" fmla="*/ 1144 w 2142"/>
                  <a:gd name="T109" fmla="*/ 1420 h 2267"/>
                  <a:gd name="T110" fmla="*/ 1506 w 2142"/>
                  <a:gd name="T111" fmla="*/ 1201 h 2267"/>
                  <a:gd name="T112" fmla="*/ 2122 w 2142"/>
                  <a:gd name="T113" fmla="*/ 1439 h 2267"/>
                  <a:gd name="T114" fmla="*/ 469 w 2142"/>
                  <a:gd name="T115" fmla="*/ 1010 h 2267"/>
                  <a:gd name="T116" fmla="*/ 526 w 2142"/>
                  <a:gd name="T117" fmla="*/ 860 h 2267"/>
                  <a:gd name="T118" fmla="*/ 595 w 2142"/>
                  <a:gd name="T119" fmla="*/ 1109 h 2267"/>
                  <a:gd name="T120" fmla="*/ 864 w 2142"/>
                  <a:gd name="T121" fmla="*/ 1245 h 2267"/>
                  <a:gd name="T122" fmla="*/ 1784 w 2142"/>
                  <a:gd name="T123" fmla="*/ 927 h 22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2142" h="2267">
                    <a:moveTo>
                      <a:pt x="1428" y="1686"/>
                    </a:moveTo>
                    <a:cubicBezTo>
                      <a:pt x="1416" y="1680"/>
                      <a:pt x="1406" y="1679"/>
                      <a:pt x="1394" y="1679"/>
                    </a:cubicBezTo>
                    <a:cubicBezTo>
                      <a:pt x="1378" y="1679"/>
                      <a:pt x="1364" y="1673"/>
                      <a:pt x="1349" y="1668"/>
                    </a:cubicBezTo>
                    <a:cubicBezTo>
                      <a:pt x="1346" y="1667"/>
                      <a:pt x="1344" y="1665"/>
                      <a:pt x="1341" y="1663"/>
                    </a:cubicBezTo>
                    <a:cubicBezTo>
                      <a:pt x="1335" y="1659"/>
                      <a:pt x="1328" y="1655"/>
                      <a:pt x="1321" y="1650"/>
                    </a:cubicBezTo>
                    <a:cubicBezTo>
                      <a:pt x="1315" y="1645"/>
                      <a:pt x="1308" y="1639"/>
                      <a:pt x="1302" y="1633"/>
                    </a:cubicBezTo>
                    <a:cubicBezTo>
                      <a:pt x="1297" y="1627"/>
                      <a:pt x="1292" y="1620"/>
                      <a:pt x="1284" y="1616"/>
                    </a:cubicBezTo>
                    <a:cubicBezTo>
                      <a:pt x="1283" y="1615"/>
                      <a:pt x="1283" y="1614"/>
                      <a:pt x="1282" y="1613"/>
                    </a:cubicBezTo>
                    <a:cubicBezTo>
                      <a:pt x="1285" y="1610"/>
                      <a:pt x="1288" y="1607"/>
                      <a:pt x="1292" y="1604"/>
                    </a:cubicBezTo>
                    <a:cubicBezTo>
                      <a:pt x="1289" y="1600"/>
                      <a:pt x="1286" y="1596"/>
                      <a:pt x="1284" y="1592"/>
                    </a:cubicBezTo>
                    <a:cubicBezTo>
                      <a:pt x="1281" y="1588"/>
                      <a:pt x="1279" y="1583"/>
                      <a:pt x="1276" y="1580"/>
                    </a:cubicBezTo>
                    <a:cubicBezTo>
                      <a:pt x="1270" y="1571"/>
                      <a:pt x="1267" y="1562"/>
                      <a:pt x="1268" y="1552"/>
                    </a:cubicBezTo>
                    <a:cubicBezTo>
                      <a:pt x="1268" y="1550"/>
                      <a:pt x="1268" y="1549"/>
                      <a:pt x="1268" y="1547"/>
                    </a:cubicBezTo>
                    <a:cubicBezTo>
                      <a:pt x="1269" y="1541"/>
                      <a:pt x="1269" y="1541"/>
                      <a:pt x="1275" y="1538"/>
                    </a:cubicBezTo>
                    <a:cubicBezTo>
                      <a:pt x="1276" y="1538"/>
                      <a:pt x="1278" y="1537"/>
                      <a:pt x="1280" y="1536"/>
                    </a:cubicBezTo>
                    <a:cubicBezTo>
                      <a:pt x="1276" y="1520"/>
                      <a:pt x="1276" y="1520"/>
                      <a:pt x="1281" y="1509"/>
                    </a:cubicBezTo>
                    <a:cubicBezTo>
                      <a:pt x="1287" y="1508"/>
                      <a:pt x="1293" y="1505"/>
                      <a:pt x="1299" y="1504"/>
                    </a:cubicBezTo>
                    <a:cubicBezTo>
                      <a:pt x="1312" y="1502"/>
                      <a:pt x="1323" y="1496"/>
                      <a:pt x="1334" y="1491"/>
                    </a:cubicBezTo>
                    <a:cubicBezTo>
                      <a:pt x="1346" y="1484"/>
                      <a:pt x="1356" y="1476"/>
                      <a:pt x="1368" y="1469"/>
                    </a:cubicBezTo>
                    <a:cubicBezTo>
                      <a:pt x="1384" y="1458"/>
                      <a:pt x="1398" y="1445"/>
                      <a:pt x="1411" y="1430"/>
                    </a:cubicBezTo>
                    <a:cubicBezTo>
                      <a:pt x="1419" y="1421"/>
                      <a:pt x="1426" y="1409"/>
                      <a:pt x="1434" y="1399"/>
                    </a:cubicBezTo>
                    <a:cubicBezTo>
                      <a:pt x="1435" y="1396"/>
                      <a:pt x="1437" y="1394"/>
                      <a:pt x="1439" y="1391"/>
                    </a:cubicBezTo>
                    <a:cubicBezTo>
                      <a:pt x="1449" y="1376"/>
                      <a:pt x="1459" y="1360"/>
                      <a:pt x="1469" y="1344"/>
                    </a:cubicBezTo>
                    <a:cubicBezTo>
                      <a:pt x="1471" y="1340"/>
                      <a:pt x="1473" y="1336"/>
                      <a:pt x="1474" y="1332"/>
                    </a:cubicBezTo>
                    <a:cubicBezTo>
                      <a:pt x="1471" y="1330"/>
                      <a:pt x="1469" y="1332"/>
                      <a:pt x="1467" y="1333"/>
                    </a:cubicBezTo>
                    <a:cubicBezTo>
                      <a:pt x="1450" y="1342"/>
                      <a:pt x="1433" y="1352"/>
                      <a:pt x="1416" y="1361"/>
                    </a:cubicBezTo>
                    <a:cubicBezTo>
                      <a:pt x="1406" y="1366"/>
                      <a:pt x="1397" y="1374"/>
                      <a:pt x="1386" y="1380"/>
                    </a:cubicBezTo>
                    <a:cubicBezTo>
                      <a:pt x="1376" y="1386"/>
                      <a:pt x="1365" y="1392"/>
                      <a:pt x="1355" y="1398"/>
                    </a:cubicBezTo>
                    <a:cubicBezTo>
                      <a:pt x="1344" y="1404"/>
                      <a:pt x="1333" y="1409"/>
                      <a:pt x="1321" y="1415"/>
                    </a:cubicBezTo>
                    <a:cubicBezTo>
                      <a:pt x="1316" y="1412"/>
                      <a:pt x="1310" y="1408"/>
                      <a:pt x="1303" y="1403"/>
                    </a:cubicBezTo>
                    <a:cubicBezTo>
                      <a:pt x="1302" y="1405"/>
                      <a:pt x="1301" y="1406"/>
                      <a:pt x="1300" y="1407"/>
                    </a:cubicBezTo>
                    <a:cubicBezTo>
                      <a:pt x="1295" y="1413"/>
                      <a:pt x="1291" y="1419"/>
                      <a:pt x="1287" y="1424"/>
                    </a:cubicBezTo>
                    <a:cubicBezTo>
                      <a:pt x="1275" y="1437"/>
                      <a:pt x="1265" y="1450"/>
                      <a:pt x="1255" y="1463"/>
                    </a:cubicBezTo>
                    <a:cubicBezTo>
                      <a:pt x="1250" y="1469"/>
                      <a:pt x="1244" y="1474"/>
                      <a:pt x="1239" y="1479"/>
                    </a:cubicBezTo>
                    <a:cubicBezTo>
                      <a:pt x="1234" y="1483"/>
                      <a:pt x="1229" y="1486"/>
                      <a:pt x="1222" y="1486"/>
                    </a:cubicBezTo>
                    <a:cubicBezTo>
                      <a:pt x="1216" y="1486"/>
                      <a:pt x="1211" y="1488"/>
                      <a:pt x="1207" y="1492"/>
                    </a:cubicBezTo>
                    <a:cubicBezTo>
                      <a:pt x="1202" y="1495"/>
                      <a:pt x="1198" y="1498"/>
                      <a:pt x="1194" y="1501"/>
                    </a:cubicBezTo>
                    <a:cubicBezTo>
                      <a:pt x="1186" y="1507"/>
                      <a:pt x="1177" y="1507"/>
                      <a:pt x="1169" y="1507"/>
                    </a:cubicBezTo>
                    <a:cubicBezTo>
                      <a:pt x="1164" y="1506"/>
                      <a:pt x="1161" y="1504"/>
                      <a:pt x="1160" y="1500"/>
                    </a:cubicBezTo>
                    <a:cubicBezTo>
                      <a:pt x="1159" y="1498"/>
                      <a:pt x="1159" y="1496"/>
                      <a:pt x="1158" y="1493"/>
                    </a:cubicBezTo>
                    <a:cubicBezTo>
                      <a:pt x="1155" y="1493"/>
                      <a:pt x="1153" y="1493"/>
                      <a:pt x="1150" y="1493"/>
                    </a:cubicBezTo>
                    <a:cubicBezTo>
                      <a:pt x="1144" y="1494"/>
                      <a:pt x="1139" y="1492"/>
                      <a:pt x="1136" y="1487"/>
                    </a:cubicBezTo>
                    <a:cubicBezTo>
                      <a:pt x="1134" y="1481"/>
                      <a:pt x="1134" y="1476"/>
                      <a:pt x="1138" y="1472"/>
                    </a:cubicBezTo>
                    <a:cubicBezTo>
                      <a:pt x="1142" y="1467"/>
                      <a:pt x="1146" y="1463"/>
                      <a:pt x="1151" y="1457"/>
                    </a:cubicBezTo>
                    <a:cubicBezTo>
                      <a:pt x="1148" y="1457"/>
                      <a:pt x="1146" y="1457"/>
                      <a:pt x="1145" y="1458"/>
                    </a:cubicBezTo>
                    <a:cubicBezTo>
                      <a:pt x="1140" y="1459"/>
                      <a:pt x="1136" y="1460"/>
                      <a:pt x="1131" y="1461"/>
                    </a:cubicBezTo>
                    <a:cubicBezTo>
                      <a:pt x="1125" y="1462"/>
                      <a:pt x="1119" y="1457"/>
                      <a:pt x="1119" y="1450"/>
                    </a:cubicBezTo>
                    <a:cubicBezTo>
                      <a:pt x="1119" y="1449"/>
                      <a:pt x="1120" y="1447"/>
                      <a:pt x="1121" y="1445"/>
                    </a:cubicBezTo>
                    <a:cubicBezTo>
                      <a:pt x="1123" y="1441"/>
                      <a:pt x="1126" y="1438"/>
                      <a:pt x="1129" y="1435"/>
                    </a:cubicBezTo>
                    <a:cubicBezTo>
                      <a:pt x="1126" y="1432"/>
                      <a:pt x="1123" y="1430"/>
                      <a:pt x="1121" y="1428"/>
                    </a:cubicBezTo>
                    <a:cubicBezTo>
                      <a:pt x="1119" y="1426"/>
                      <a:pt x="1118" y="1423"/>
                      <a:pt x="1120" y="1421"/>
                    </a:cubicBezTo>
                    <a:cubicBezTo>
                      <a:pt x="1123" y="1415"/>
                      <a:pt x="1127" y="1410"/>
                      <a:pt x="1133" y="1407"/>
                    </a:cubicBezTo>
                    <a:cubicBezTo>
                      <a:pt x="1143" y="1400"/>
                      <a:pt x="1152" y="1394"/>
                      <a:pt x="1162" y="1388"/>
                    </a:cubicBezTo>
                    <a:cubicBezTo>
                      <a:pt x="1186" y="1374"/>
                      <a:pt x="1209" y="1356"/>
                      <a:pt x="1233" y="1341"/>
                    </a:cubicBezTo>
                    <a:cubicBezTo>
                      <a:pt x="1234" y="1340"/>
                      <a:pt x="1235" y="1339"/>
                      <a:pt x="1236" y="1338"/>
                    </a:cubicBezTo>
                    <a:cubicBezTo>
                      <a:pt x="1243" y="1332"/>
                      <a:pt x="1243" y="1332"/>
                      <a:pt x="1240" y="1324"/>
                    </a:cubicBezTo>
                    <a:cubicBezTo>
                      <a:pt x="1238" y="1320"/>
                      <a:pt x="1237" y="1316"/>
                      <a:pt x="1236" y="1312"/>
                    </a:cubicBezTo>
                    <a:cubicBezTo>
                      <a:pt x="1241" y="1301"/>
                      <a:pt x="1251" y="1295"/>
                      <a:pt x="1260" y="1288"/>
                    </a:cubicBezTo>
                    <a:cubicBezTo>
                      <a:pt x="1268" y="1281"/>
                      <a:pt x="1277" y="1276"/>
                      <a:pt x="1286" y="1269"/>
                    </a:cubicBezTo>
                    <a:cubicBezTo>
                      <a:pt x="1293" y="1264"/>
                      <a:pt x="1301" y="1259"/>
                      <a:pt x="1309" y="1255"/>
                    </a:cubicBezTo>
                    <a:cubicBezTo>
                      <a:pt x="1318" y="1250"/>
                      <a:pt x="1326" y="1244"/>
                      <a:pt x="1334" y="1239"/>
                    </a:cubicBezTo>
                    <a:cubicBezTo>
                      <a:pt x="1341" y="1234"/>
                      <a:pt x="1348" y="1230"/>
                      <a:pt x="1355" y="1227"/>
                    </a:cubicBezTo>
                    <a:cubicBezTo>
                      <a:pt x="1370" y="1218"/>
                      <a:pt x="1386" y="1210"/>
                      <a:pt x="1401" y="1199"/>
                    </a:cubicBezTo>
                    <a:cubicBezTo>
                      <a:pt x="1403" y="1198"/>
                      <a:pt x="1405" y="1197"/>
                      <a:pt x="1408" y="1195"/>
                    </a:cubicBezTo>
                    <a:cubicBezTo>
                      <a:pt x="1410" y="1194"/>
                      <a:pt x="1412" y="1192"/>
                      <a:pt x="1414" y="1191"/>
                    </a:cubicBezTo>
                    <a:cubicBezTo>
                      <a:pt x="1408" y="1184"/>
                      <a:pt x="1404" y="1177"/>
                      <a:pt x="1399" y="1171"/>
                    </a:cubicBezTo>
                    <a:cubicBezTo>
                      <a:pt x="1396" y="1168"/>
                      <a:pt x="1394" y="1167"/>
                      <a:pt x="1391" y="1169"/>
                    </a:cubicBezTo>
                    <a:cubicBezTo>
                      <a:pt x="1386" y="1171"/>
                      <a:pt x="1381" y="1174"/>
                      <a:pt x="1377" y="1177"/>
                    </a:cubicBezTo>
                    <a:cubicBezTo>
                      <a:pt x="1374" y="1178"/>
                      <a:pt x="1372" y="1180"/>
                      <a:pt x="1370" y="1181"/>
                    </a:cubicBezTo>
                    <a:cubicBezTo>
                      <a:pt x="1365" y="1184"/>
                      <a:pt x="1360" y="1183"/>
                      <a:pt x="1356" y="1178"/>
                    </a:cubicBezTo>
                    <a:cubicBezTo>
                      <a:pt x="1345" y="1164"/>
                      <a:pt x="1334" y="1151"/>
                      <a:pt x="1327" y="1135"/>
                    </a:cubicBezTo>
                    <a:cubicBezTo>
                      <a:pt x="1324" y="1128"/>
                      <a:pt x="1319" y="1123"/>
                      <a:pt x="1315" y="1118"/>
                    </a:cubicBezTo>
                    <a:cubicBezTo>
                      <a:pt x="1303" y="1099"/>
                      <a:pt x="1289" y="1081"/>
                      <a:pt x="1275" y="1064"/>
                    </a:cubicBezTo>
                    <a:cubicBezTo>
                      <a:pt x="1266" y="1052"/>
                      <a:pt x="1257" y="1039"/>
                      <a:pt x="1249" y="1027"/>
                    </a:cubicBezTo>
                    <a:cubicBezTo>
                      <a:pt x="1239" y="1013"/>
                      <a:pt x="1229" y="999"/>
                      <a:pt x="1219" y="985"/>
                    </a:cubicBezTo>
                    <a:cubicBezTo>
                      <a:pt x="1211" y="972"/>
                      <a:pt x="1202" y="960"/>
                      <a:pt x="1193" y="947"/>
                    </a:cubicBezTo>
                    <a:cubicBezTo>
                      <a:pt x="1192" y="946"/>
                      <a:pt x="1192" y="945"/>
                      <a:pt x="1191" y="945"/>
                    </a:cubicBezTo>
                    <a:cubicBezTo>
                      <a:pt x="1184" y="939"/>
                      <a:pt x="1181" y="931"/>
                      <a:pt x="1178" y="922"/>
                    </a:cubicBezTo>
                    <a:cubicBezTo>
                      <a:pt x="1175" y="915"/>
                      <a:pt x="1172" y="908"/>
                      <a:pt x="1169" y="900"/>
                    </a:cubicBezTo>
                    <a:cubicBezTo>
                      <a:pt x="1168" y="898"/>
                      <a:pt x="1167" y="897"/>
                      <a:pt x="1165" y="894"/>
                    </a:cubicBezTo>
                    <a:cubicBezTo>
                      <a:pt x="1163" y="898"/>
                      <a:pt x="1162" y="901"/>
                      <a:pt x="1160" y="904"/>
                    </a:cubicBezTo>
                    <a:cubicBezTo>
                      <a:pt x="1159" y="907"/>
                      <a:pt x="1159" y="910"/>
                      <a:pt x="1158" y="912"/>
                    </a:cubicBezTo>
                    <a:cubicBezTo>
                      <a:pt x="1154" y="922"/>
                      <a:pt x="1152" y="933"/>
                      <a:pt x="1151" y="943"/>
                    </a:cubicBezTo>
                    <a:cubicBezTo>
                      <a:pt x="1150" y="953"/>
                      <a:pt x="1147" y="962"/>
                      <a:pt x="1146" y="971"/>
                    </a:cubicBezTo>
                    <a:cubicBezTo>
                      <a:pt x="1144" y="980"/>
                      <a:pt x="1143" y="989"/>
                      <a:pt x="1142" y="998"/>
                    </a:cubicBezTo>
                    <a:cubicBezTo>
                      <a:pt x="1142" y="1000"/>
                      <a:pt x="1142" y="1001"/>
                      <a:pt x="1142" y="1002"/>
                    </a:cubicBezTo>
                    <a:cubicBezTo>
                      <a:pt x="1138" y="1014"/>
                      <a:pt x="1137" y="1027"/>
                      <a:pt x="1137" y="1040"/>
                    </a:cubicBezTo>
                    <a:cubicBezTo>
                      <a:pt x="1136" y="1044"/>
                      <a:pt x="1135" y="1047"/>
                      <a:pt x="1132" y="1049"/>
                    </a:cubicBezTo>
                    <a:cubicBezTo>
                      <a:pt x="1128" y="1051"/>
                      <a:pt x="1127" y="1051"/>
                      <a:pt x="1120" y="1048"/>
                    </a:cubicBezTo>
                    <a:cubicBezTo>
                      <a:pt x="1115" y="1060"/>
                      <a:pt x="1110" y="1072"/>
                      <a:pt x="1105" y="1084"/>
                    </a:cubicBezTo>
                    <a:cubicBezTo>
                      <a:pt x="1098" y="1100"/>
                      <a:pt x="1095" y="1118"/>
                      <a:pt x="1090" y="1135"/>
                    </a:cubicBezTo>
                    <a:cubicBezTo>
                      <a:pt x="1087" y="1143"/>
                      <a:pt x="1086" y="1153"/>
                      <a:pt x="1085" y="1162"/>
                    </a:cubicBezTo>
                    <a:cubicBezTo>
                      <a:pt x="1084" y="1176"/>
                      <a:pt x="1084" y="1190"/>
                      <a:pt x="1082" y="1204"/>
                    </a:cubicBezTo>
                    <a:cubicBezTo>
                      <a:pt x="1080" y="1223"/>
                      <a:pt x="1080" y="1242"/>
                      <a:pt x="1080" y="1261"/>
                    </a:cubicBezTo>
                    <a:cubicBezTo>
                      <a:pt x="1080" y="1280"/>
                      <a:pt x="1080" y="1300"/>
                      <a:pt x="1081" y="1319"/>
                    </a:cubicBezTo>
                    <a:cubicBezTo>
                      <a:pt x="1082" y="1344"/>
                      <a:pt x="1082" y="1368"/>
                      <a:pt x="1086" y="1393"/>
                    </a:cubicBezTo>
                    <a:cubicBezTo>
                      <a:pt x="1087" y="1402"/>
                      <a:pt x="1088" y="1412"/>
                      <a:pt x="1089" y="1421"/>
                    </a:cubicBezTo>
                    <a:cubicBezTo>
                      <a:pt x="1090" y="1430"/>
                      <a:pt x="1091" y="1439"/>
                      <a:pt x="1092" y="1448"/>
                    </a:cubicBezTo>
                    <a:cubicBezTo>
                      <a:pt x="1095" y="1467"/>
                      <a:pt x="1098" y="1485"/>
                      <a:pt x="1099" y="1504"/>
                    </a:cubicBezTo>
                    <a:cubicBezTo>
                      <a:pt x="1100" y="1529"/>
                      <a:pt x="1104" y="1554"/>
                      <a:pt x="1109" y="1578"/>
                    </a:cubicBezTo>
                    <a:cubicBezTo>
                      <a:pt x="1113" y="1598"/>
                      <a:pt x="1117" y="1618"/>
                      <a:pt x="1119" y="1638"/>
                    </a:cubicBezTo>
                    <a:cubicBezTo>
                      <a:pt x="1120" y="1646"/>
                      <a:pt x="1122" y="1655"/>
                      <a:pt x="1124" y="1663"/>
                    </a:cubicBezTo>
                    <a:cubicBezTo>
                      <a:pt x="1128" y="1676"/>
                      <a:pt x="1132" y="1689"/>
                      <a:pt x="1136" y="1702"/>
                    </a:cubicBezTo>
                    <a:cubicBezTo>
                      <a:pt x="1142" y="1720"/>
                      <a:pt x="1149" y="1738"/>
                      <a:pt x="1156" y="1756"/>
                    </a:cubicBezTo>
                    <a:cubicBezTo>
                      <a:pt x="1158" y="1760"/>
                      <a:pt x="1159" y="1765"/>
                      <a:pt x="1161" y="1769"/>
                    </a:cubicBezTo>
                    <a:cubicBezTo>
                      <a:pt x="1163" y="1777"/>
                      <a:pt x="1162" y="1781"/>
                      <a:pt x="1155" y="1785"/>
                    </a:cubicBezTo>
                    <a:cubicBezTo>
                      <a:pt x="1148" y="1790"/>
                      <a:pt x="1141" y="1794"/>
                      <a:pt x="1133" y="1798"/>
                    </a:cubicBezTo>
                    <a:cubicBezTo>
                      <a:pt x="1128" y="1800"/>
                      <a:pt x="1126" y="1803"/>
                      <a:pt x="1126" y="1808"/>
                    </a:cubicBezTo>
                    <a:cubicBezTo>
                      <a:pt x="1124" y="1825"/>
                      <a:pt x="1123" y="1841"/>
                      <a:pt x="1121" y="1858"/>
                    </a:cubicBezTo>
                    <a:cubicBezTo>
                      <a:pt x="1121" y="1870"/>
                      <a:pt x="1120" y="1883"/>
                      <a:pt x="1120" y="1895"/>
                    </a:cubicBezTo>
                    <a:cubicBezTo>
                      <a:pt x="1120" y="1898"/>
                      <a:pt x="1119" y="1901"/>
                      <a:pt x="1120" y="1903"/>
                    </a:cubicBezTo>
                    <a:cubicBezTo>
                      <a:pt x="1120" y="1909"/>
                      <a:pt x="1120" y="1916"/>
                      <a:pt x="1120" y="1922"/>
                    </a:cubicBezTo>
                    <a:cubicBezTo>
                      <a:pt x="1120" y="1923"/>
                      <a:pt x="1121" y="1925"/>
                      <a:pt x="1121" y="1927"/>
                    </a:cubicBezTo>
                    <a:cubicBezTo>
                      <a:pt x="1122" y="1953"/>
                      <a:pt x="1133" y="1976"/>
                      <a:pt x="1144" y="1998"/>
                    </a:cubicBezTo>
                    <a:cubicBezTo>
                      <a:pt x="1153" y="2016"/>
                      <a:pt x="1164" y="2033"/>
                      <a:pt x="1174" y="2050"/>
                    </a:cubicBezTo>
                    <a:cubicBezTo>
                      <a:pt x="1179" y="2060"/>
                      <a:pt x="1186" y="2068"/>
                      <a:pt x="1192" y="2077"/>
                    </a:cubicBezTo>
                    <a:cubicBezTo>
                      <a:pt x="1201" y="2091"/>
                      <a:pt x="1212" y="2103"/>
                      <a:pt x="1223" y="2116"/>
                    </a:cubicBezTo>
                    <a:cubicBezTo>
                      <a:pt x="1231" y="2124"/>
                      <a:pt x="1240" y="2131"/>
                      <a:pt x="1248" y="2139"/>
                    </a:cubicBezTo>
                    <a:cubicBezTo>
                      <a:pt x="1254" y="2144"/>
                      <a:pt x="1260" y="2149"/>
                      <a:pt x="1265" y="2154"/>
                    </a:cubicBezTo>
                    <a:cubicBezTo>
                      <a:pt x="1269" y="2158"/>
                      <a:pt x="1273" y="2161"/>
                      <a:pt x="1277" y="2165"/>
                    </a:cubicBezTo>
                    <a:cubicBezTo>
                      <a:pt x="1285" y="2171"/>
                      <a:pt x="1291" y="2179"/>
                      <a:pt x="1296" y="2187"/>
                    </a:cubicBezTo>
                    <a:cubicBezTo>
                      <a:pt x="1302" y="2196"/>
                      <a:pt x="1304" y="2206"/>
                      <a:pt x="1306" y="2216"/>
                    </a:cubicBezTo>
                    <a:cubicBezTo>
                      <a:pt x="1307" y="2219"/>
                      <a:pt x="1307" y="2222"/>
                      <a:pt x="1307" y="2224"/>
                    </a:cubicBezTo>
                    <a:cubicBezTo>
                      <a:pt x="1309" y="2228"/>
                      <a:pt x="1309" y="2232"/>
                      <a:pt x="1307" y="2236"/>
                    </a:cubicBezTo>
                    <a:cubicBezTo>
                      <a:pt x="1306" y="2238"/>
                      <a:pt x="1306" y="2241"/>
                      <a:pt x="1306" y="2243"/>
                    </a:cubicBezTo>
                    <a:cubicBezTo>
                      <a:pt x="1306" y="2246"/>
                      <a:pt x="1304" y="2248"/>
                      <a:pt x="1302" y="2249"/>
                    </a:cubicBezTo>
                    <a:cubicBezTo>
                      <a:pt x="1294" y="2254"/>
                      <a:pt x="1286" y="2258"/>
                      <a:pt x="1277" y="2259"/>
                    </a:cubicBezTo>
                    <a:cubicBezTo>
                      <a:pt x="1265" y="2261"/>
                      <a:pt x="1253" y="2264"/>
                      <a:pt x="1240" y="2262"/>
                    </a:cubicBezTo>
                    <a:cubicBezTo>
                      <a:pt x="1238" y="2262"/>
                      <a:pt x="1236" y="2262"/>
                      <a:pt x="1234" y="2263"/>
                    </a:cubicBezTo>
                    <a:cubicBezTo>
                      <a:pt x="1225" y="2267"/>
                      <a:pt x="1217" y="2265"/>
                      <a:pt x="1208" y="2263"/>
                    </a:cubicBezTo>
                    <a:cubicBezTo>
                      <a:pt x="1195" y="2260"/>
                      <a:pt x="1183" y="2254"/>
                      <a:pt x="1171" y="2246"/>
                    </a:cubicBezTo>
                    <a:cubicBezTo>
                      <a:pt x="1163" y="2241"/>
                      <a:pt x="1156" y="2234"/>
                      <a:pt x="1150" y="2227"/>
                    </a:cubicBezTo>
                    <a:cubicBezTo>
                      <a:pt x="1139" y="2213"/>
                      <a:pt x="1128" y="2200"/>
                      <a:pt x="1116" y="2186"/>
                    </a:cubicBezTo>
                    <a:cubicBezTo>
                      <a:pt x="1113" y="2183"/>
                      <a:pt x="1110" y="2181"/>
                      <a:pt x="1108" y="2179"/>
                    </a:cubicBezTo>
                    <a:cubicBezTo>
                      <a:pt x="1107" y="2182"/>
                      <a:pt x="1106" y="2191"/>
                      <a:pt x="1108" y="2199"/>
                    </a:cubicBezTo>
                    <a:cubicBezTo>
                      <a:pt x="1109" y="2206"/>
                      <a:pt x="1111" y="2213"/>
                      <a:pt x="1113" y="2220"/>
                    </a:cubicBezTo>
                    <a:cubicBezTo>
                      <a:pt x="1108" y="2223"/>
                      <a:pt x="1104" y="2224"/>
                      <a:pt x="1100" y="2219"/>
                    </a:cubicBezTo>
                    <a:cubicBezTo>
                      <a:pt x="1100" y="2218"/>
                      <a:pt x="1098" y="2218"/>
                      <a:pt x="1097" y="2217"/>
                    </a:cubicBezTo>
                    <a:cubicBezTo>
                      <a:pt x="1095" y="2217"/>
                      <a:pt x="1093" y="2217"/>
                      <a:pt x="1091" y="2218"/>
                    </a:cubicBezTo>
                    <a:cubicBezTo>
                      <a:pt x="1080" y="2219"/>
                      <a:pt x="1070" y="2218"/>
                      <a:pt x="1059" y="2218"/>
                    </a:cubicBezTo>
                    <a:cubicBezTo>
                      <a:pt x="1055" y="2209"/>
                      <a:pt x="1051" y="2200"/>
                      <a:pt x="1049" y="2191"/>
                    </a:cubicBezTo>
                    <a:cubicBezTo>
                      <a:pt x="1047" y="2183"/>
                      <a:pt x="1045" y="2175"/>
                      <a:pt x="1041" y="2168"/>
                    </a:cubicBezTo>
                    <a:cubicBezTo>
                      <a:pt x="1037" y="2158"/>
                      <a:pt x="1032" y="2147"/>
                      <a:pt x="1029" y="2137"/>
                    </a:cubicBezTo>
                    <a:cubicBezTo>
                      <a:pt x="1025" y="2124"/>
                      <a:pt x="1021" y="2111"/>
                      <a:pt x="1023" y="2097"/>
                    </a:cubicBezTo>
                    <a:cubicBezTo>
                      <a:pt x="1023" y="2095"/>
                      <a:pt x="1022" y="2092"/>
                      <a:pt x="1022" y="2090"/>
                    </a:cubicBezTo>
                    <a:cubicBezTo>
                      <a:pt x="1022" y="2086"/>
                      <a:pt x="1020" y="2082"/>
                      <a:pt x="1021" y="2079"/>
                    </a:cubicBezTo>
                    <a:cubicBezTo>
                      <a:pt x="1023" y="2071"/>
                      <a:pt x="1023" y="2062"/>
                      <a:pt x="1022" y="2053"/>
                    </a:cubicBezTo>
                    <a:cubicBezTo>
                      <a:pt x="1022" y="2041"/>
                      <a:pt x="1025" y="2029"/>
                      <a:pt x="1023" y="2016"/>
                    </a:cubicBezTo>
                    <a:cubicBezTo>
                      <a:pt x="1023" y="2013"/>
                      <a:pt x="1023" y="2010"/>
                      <a:pt x="1024" y="2007"/>
                    </a:cubicBezTo>
                    <a:cubicBezTo>
                      <a:pt x="1025" y="1995"/>
                      <a:pt x="1023" y="1983"/>
                      <a:pt x="1022" y="1971"/>
                    </a:cubicBezTo>
                    <a:cubicBezTo>
                      <a:pt x="1022" y="1969"/>
                      <a:pt x="1021" y="1967"/>
                      <a:pt x="1021" y="1965"/>
                    </a:cubicBezTo>
                    <a:cubicBezTo>
                      <a:pt x="1020" y="1962"/>
                      <a:pt x="1019" y="1958"/>
                      <a:pt x="1019" y="1954"/>
                    </a:cubicBezTo>
                    <a:cubicBezTo>
                      <a:pt x="1018" y="1946"/>
                      <a:pt x="1017" y="1938"/>
                      <a:pt x="1014" y="1930"/>
                    </a:cubicBezTo>
                    <a:cubicBezTo>
                      <a:pt x="1012" y="1923"/>
                      <a:pt x="1011" y="1915"/>
                      <a:pt x="1010" y="1907"/>
                    </a:cubicBezTo>
                    <a:cubicBezTo>
                      <a:pt x="1009" y="1902"/>
                      <a:pt x="1010" y="1898"/>
                      <a:pt x="1007" y="1894"/>
                    </a:cubicBezTo>
                    <a:cubicBezTo>
                      <a:pt x="1007" y="1881"/>
                      <a:pt x="1000" y="1870"/>
                      <a:pt x="997" y="1858"/>
                    </a:cubicBezTo>
                    <a:cubicBezTo>
                      <a:pt x="996" y="1857"/>
                      <a:pt x="996" y="1857"/>
                      <a:pt x="996" y="1856"/>
                    </a:cubicBezTo>
                    <a:cubicBezTo>
                      <a:pt x="997" y="1848"/>
                      <a:pt x="993" y="1840"/>
                      <a:pt x="991" y="1833"/>
                    </a:cubicBezTo>
                    <a:cubicBezTo>
                      <a:pt x="991" y="1831"/>
                      <a:pt x="991" y="1829"/>
                      <a:pt x="990" y="1827"/>
                    </a:cubicBezTo>
                    <a:cubicBezTo>
                      <a:pt x="985" y="1817"/>
                      <a:pt x="987" y="1817"/>
                      <a:pt x="974" y="1816"/>
                    </a:cubicBezTo>
                    <a:cubicBezTo>
                      <a:pt x="962" y="1814"/>
                      <a:pt x="949" y="1812"/>
                      <a:pt x="937" y="1810"/>
                    </a:cubicBezTo>
                    <a:cubicBezTo>
                      <a:pt x="929" y="1809"/>
                      <a:pt x="922" y="1806"/>
                      <a:pt x="915" y="1802"/>
                    </a:cubicBezTo>
                    <a:cubicBezTo>
                      <a:pt x="909" y="1798"/>
                      <a:pt x="903" y="1794"/>
                      <a:pt x="898" y="1790"/>
                    </a:cubicBezTo>
                    <a:cubicBezTo>
                      <a:pt x="882" y="1778"/>
                      <a:pt x="863" y="1771"/>
                      <a:pt x="845" y="1764"/>
                    </a:cubicBezTo>
                    <a:cubicBezTo>
                      <a:pt x="834" y="1759"/>
                      <a:pt x="822" y="1756"/>
                      <a:pt x="811" y="1751"/>
                    </a:cubicBezTo>
                    <a:cubicBezTo>
                      <a:pt x="795" y="1744"/>
                      <a:pt x="778" y="1741"/>
                      <a:pt x="761" y="1739"/>
                    </a:cubicBezTo>
                    <a:cubicBezTo>
                      <a:pt x="757" y="1738"/>
                      <a:pt x="754" y="1740"/>
                      <a:pt x="752" y="1743"/>
                    </a:cubicBezTo>
                    <a:cubicBezTo>
                      <a:pt x="751" y="1746"/>
                      <a:pt x="749" y="1748"/>
                      <a:pt x="748" y="1750"/>
                    </a:cubicBezTo>
                    <a:cubicBezTo>
                      <a:pt x="742" y="1763"/>
                      <a:pt x="737" y="1775"/>
                      <a:pt x="731" y="1788"/>
                    </a:cubicBezTo>
                    <a:cubicBezTo>
                      <a:pt x="725" y="1799"/>
                      <a:pt x="719" y="1811"/>
                      <a:pt x="713" y="1822"/>
                    </a:cubicBezTo>
                    <a:cubicBezTo>
                      <a:pt x="710" y="1829"/>
                      <a:pt x="708" y="1835"/>
                      <a:pt x="704" y="1842"/>
                    </a:cubicBezTo>
                    <a:cubicBezTo>
                      <a:pt x="702" y="1847"/>
                      <a:pt x="699" y="1852"/>
                      <a:pt x="696" y="1857"/>
                    </a:cubicBezTo>
                    <a:cubicBezTo>
                      <a:pt x="695" y="1859"/>
                      <a:pt x="694" y="1861"/>
                      <a:pt x="694" y="1863"/>
                    </a:cubicBezTo>
                    <a:cubicBezTo>
                      <a:pt x="693" y="1868"/>
                      <a:pt x="692" y="1873"/>
                      <a:pt x="693" y="1879"/>
                    </a:cubicBezTo>
                    <a:cubicBezTo>
                      <a:pt x="693" y="1889"/>
                      <a:pt x="691" y="1898"/>
                      <a:pt x="691" y="1908"/>
                    </a:cubicBezTo>
                    <a:cubicBezTo>
                      <a:pt x="690" y="1928"/>
                      <a:pt x="690" y="1948"/>
                      <a:pt x="691" y="1967"/>
                    </a:cubicBezTo>
                    <a:cubicBezTo>
                      <a:pt x="691" y="1973"/>
                      <a:pt x="693" y="1978"/>
                      <a:pt x="696" y="1983"/>
                    </a:cubicBezTo>
                    <a:cubicBezTo>
                      <a:pt x="707" y="1999"/>
                      <a:pt x="717" y="2015"/>
                      <a:pt x="728" y="2031"/>
                    </a:cubicBezTo>
                    <a:cubicBezTo>
                      <a:pt x="734" y="2041"/>
                      <a:pt x="741" y="2050"/>
                      <a:pt x="747" y="2060"/>
                    </a:cubicBezTo>
                    <a:cubicBezTo>
                      <a:pt x="754" y="2070"/>
                      <a:pt x="763" y="2077"/>
                      <a:pt x="773" y="2084"/>
                    </a:cubicBezTo>
                    <a:cubicBezTo>
                      <a:pt x="783" y="2091"/>
                      <a:pt x="793" y="2098"/>
                      <a:pt x="804" y="2104"/>
                    </a:cubicBezTo>
                    <a:cubicBezTo>
                      <a:pt x="813" y="2108"/>
                      <a:pt x="818" y="2117"/>
                      <a:pt x="820" y="2127"/>
                    </a:cubicBezTo>
                    <a:cubicBezTo>
                      <a:pt x="822" y="2133"/>
                      <a:pt x="820" y="2140"/>
                      <a:pt x="815" y="2146"/>
                    </a:cubicBezTo>
                    <a:cubicBezTo>
                      <a:pt x="811" y="2150"/>
                      <a:pt x="805" y="2153"/>
                      <a:pt x="801" y="2157"/>
                    </a:cubicBezTo>
                    <a:cubicBezTo>
                      <a:pt x="795" y="2155"/>
                      <a:pt x="791" y="2160"/>
                      <a:pt x="785" y="2159"/>
                    </a:cubicBezTo>
                    <a:cubicBezTo>
                      <a:pt x="780" y="2159"/>
                      <a:pt x="775" y="2158"/>
                      <a:pt x="770" y="2156"/>
                    </a:cubicBezTo>
                    <a:cubicBezTo>
                      <a:pt x="765" y="2155"/>
                      <a:pt x="761" y="2153"/>
                      <a:pt x="756" y="2151"/>
                    </a:cubicBezTo>
                    <a:cubicBezTo>
                      <a:pt x="755" y="2150"/>
                      <a:pt x="753" y="2151"/>
                      <a:pt x="751" y="2150"/>
                    </a:cubicBezTo>
                    <a:cubicBezTo>
                      <a:pt x="752" y="2154"/>
                      <a:pt x="754" y="2156"/>
                      <a:pt x="756" y="2158"/>
                    </a:cubicBezTo>
                    <a:cubicBezTo>
                      <a:pt x="769" y="2167"/>
                      <a:pt x="777" y="2180"/>
                      <a:pt x="781" y="2195"/>
                    </a:cubicBezTo>
                    <a:cubicBezTo>
                      <a:pt x="782" y="2200"/>
                      <a:pt x="782" y="2205"/>
                      <a:pt x="782" y="2210"/>
                    </a:cubicBezTo>
                    <a:cubicBezTo>
                      <a:pt x="782" y="2213"/>
                      <a:pt x="781" y="2216"/>
                      <a:pt x="781" y="2219"/>
                    </a:cubicBezTo>
                    <a:cubicBezTo>
                      <a:pt x="780" y="2236"/>
                      <a:pt x="779" y="2233"/>
                      <a:pt x="764" y="2238"/>
                    </a:cubicBezTo>
                    <a:cubicBezTo>
                      <a:pt x="749" y="2242"/>
                      <a:pt x="732" y="2243"/>
                      <a:pt x="716" y="2242"/>
                    </a:cubicBezTo>
                    <a:cubicBezTo>
                      <a:pt x="708" y="2242"/>
                      <a:pt x="700" y="2242"/>
                      <a:pt x="693" y="2242"/>
                    </a:cubicBezTo>
                    <a:cubicBezTo>
                      <a:pt x="680" y="2242"/>
                      <a:pt x="668" y="2241"/>
                      <a:pt x="655" y="2239"/>
                    </a:cubicBezTo>
                    <a:cubicBezTo>
                      <a:pt x="631" y="2235"/>
                      <a:pt x="608" y="2230"/>
                      <a:pt x="583" y="2229"/>
                    </a:cubicBezTo>
                    <a:cubicBezTo>
                      <a:pt x="577" y="2228"/>
                      <a:pt x="570" y="2228"/>
                      <a:pt x="564" y="2230"/>
                    </a:cubicBezTo>
                    <a:cubicBezTo>
                      <a:pt x="562" y="2231"/>
                      <a:pt x="560" y="2230"/>
                      <a:pt x="557" y="2230"/>
                    </a:cubicBezTo>
                    <a:cubicBezTo>
                      <a:pt x="549" y="2229"/>
                      <a:pt x="540" y="2228"/>
                      <a:pt x="531" y="2228"/>
                    </a:cubicBezTo>
                    <a:cubicBezTo>
                      <a:pt x="523" y="2229"/>
                      <a:pt x="516" y="2227"/>
                      <a:pt x="509" y="2224"/>
                    </a:cubicBezTo>
                    <a:cubicBezTo>
                      <a:pt x="504" y="2217"/>
                      <a:pt x="505" y="2209"/>
                      <a:pt x="504" y="2201"/>
                    </a:cubicBezTo>
                    <a:cubicBezTo>
                      <a:pt x="504" y="2193"/>
                      <a:pt x="504" y="2184"/>
                      <a:pt x="504" y="2176"/>
                    </a:cubicBezTo>
                    <a:cubicBezTo>
                      <a:pt x="505" y="2165"/>
                      <a:pt x="506" y="2153"/>
                      <a:pt x="507" y="2142"/>
                    </a:cubicBezTo>
                    <a:cubicBezTo>
                      <a:pt x="508" y="2137"/>
                      <a:pt x="508" y="2132"/>
                      <a:pt x="507" y="2126"/>
                    </a:cubicBezTo>
                    <a:cubicBezTo>
                      <a:pt x="497" y="2123"/>
                      <a:pt x="487" y="2120"/>
                      <a:pt x="475" y="2122"/>
                    </a:cubicBezTo>
                    <a:cubicBezTo>
                      <a:pt x="473" y="2111"/>
                      <a:pt x="474" y="2101"/>
                      <a:pt x="476" y="2091"/>
                    </a:cubicBezTo>
                    <a:cubicBezTo>
                      <a:pt x="481" y="2074"/>
                      <a:pt x="485" y="2056"/>
                      <a:pt x="490" y="2039"/>
                    </a:cubicBezTo>
                    <a:cubicBezTo>
                      <a:pt x="491" y="2036"/>
                      <a:pt x="491" y="2033"/>
                      <a:pt x="491" y="2031"/>
                    </a:cubicBezTo>
                    <a:cubicBezTo>
                      <a:pt x="493" y="2017"/>
                      <a:pt x="495" y="2004"/>
                      <a:pt x="497" y="1990"/>
                    </a:cubicBezTo>
                    <a:cubicBezTo>
                      <a:pt x="498" y="1978"/>
                      <a:pt x="499" y="1965"/>
                      <a:pt x="501" y="1953"/>
                    </a:cubicBezTo>
                    <a:cubicBezTo>
                      <a:pt x="504" y="1929"/>
                      <a:pt x="503" y="1906"/>
                      <a:pt x="502" y="1882"/>
                    </a:cubicBezTo>
                    <a:cubicBezTo>
                      <a:pt x="501" y="1872"/>
                      <a:pt x="502" y="1861"/>
                      <a:pt x="500" y="1851"/>
                    </a:cubicBezTo>
                    <a:cubicBezTo>
                      <a:pt x="499" y="1845"/>
                      <a:pt x="498" y="1839"/>
                      <a:pt x="497" y="1833"/>
                    </a:cubicBezTo>
                    <a:cubicBezTo>
                      <a:pt x="495" y="1826"/>
                      <a:pt x="494" y="1819"/>
                      <a:pt x="492" y="1812"/>
                    </a:cubicBezTo>
                    <a:cubicBezTo>
                      <a:pt x="489" y="1796"/>
                      <a:pt x="483" y="1780"/>
                      <a:pt x="477" y="1765"/>
                    </a:cubicBezTo>
                    <a:cubicBezTo>
                      <a:pt x="474" y="1756"/>
                      <a:pt x="471" y="1747"/>
                      <a:pt x="468" y="1739"/>
                    </a:cubicBezTo>
                    <a:cubicBezTo>
                      <a:pt x="466" y="1735"/>
                      <a:pt x="465" y="1732"/>
                      <a:pt x="462" y="1727"/>
                    </a:cubicBezTo>
                    <a:cubicBezTo>
                      <a:pt x="461" y="1730"/>
                      <a:pt x="460" y="1731"/>
                      <a:pt x="459" y="1733"/>
                    </a:cubicBezTo>
                    <a:cubicBezTo>
                      <a:pt x="455" y="1753"/>
                      <a:pt x="449" y="1773"/>
                      <a:pt x="441" y="1793"/>
                    </a:cubicBezTo>
                    <a:cubicBezTo>
                      <a:pt x="439" y="1799"/>
                      <a:pt x="437" y="1805"/>
                      <a:pt x="435" y="1811"/>
                    </a:cubicBezTo>
                    <a:cubicBezTo>
                      <a:pt x="429" y="1829"/>
                      <a:pt x="422" y="1846"/>
                      <a:pt x="413" y="1863"/>
                    </a:cubicBezTo>
                    <a:cubicBezTo>
                      <a:pt x="405" y="1880"/>
                      <a:pt x="395" y="1896"/>
                      <a:pt x="385" y="1912"/>
                    </a:cubicBezTo>
                    <a:cubicBezTo>
                      <a:pt x="374" y="1930"/>
                      <a:pt x="361" y="1946"/>
                      <a:pt x="348" y="1963"/>
                    </a:cubicBezTo>
                    <a:cubicBezTo>
                      <a:pt x="347" y="1964"/>
                      <a:pt x="347" y="1965"/>
                      <a:pt x="346" y="1965"/>
                    </a:cubicBezTo>
                    <a:cubicBezTo>
                      <a:pt x="331" y="1980"/>
                      <a:pt x="318" y="1996"/>
                      <a:pt x="303" y="2011"/>
                    </a:cubicBezTo>
                    <a:cubicBezTo>
                      <a:pt x="295" y="2020"/>
                      <a:pt x="285" y="2029"/>
                      <a:pt x="275" y="2036"/>
                    </a:cubicBezTo>
                    <a:cubicBezTo>
                      <a:pt x="269" y="2041"/>
                      <a:pt x="264" y="2046"/>
                      <a:pt x="258" y="2051"/>
                    </a:cubicBezTo>
                    <a:cubicBezTo>
                      <a:pt x="251" y="2057"/>
                      <a:pt x="243" y="2063"/>
                      <a:pt x="236" y="2069"/>
                    </a:cubicBezTo>
                    <a:cubicBezTo>
                      <a:pt x="230" y="2073"/>
                      <a:pt x="224" y="2077"/>
                      <a:pt x="218" y="2081"/>
                    </a:cubicBezTo>
                    <a:cubicBezTo>
                      <a:pt x="207" y="2087"/>
                      <a:pt x="196" y="2093"/>
                      <a:pt x="185" y="2100"/>
                    </a:cubicBezTo>
                    <a:cubicBezTo>
                      <a:pt x="182" y="2101"/>
                      <a:pt x="179" y="2103"/>
                      <a:pt x="176" y="2106"/>
                    </a:cubicBezTo>
                    <a:cubicBezTo>
                      <a:pt x="173" y="2109"/>
                      <a:pt x="170" y="2112"/>
                      <a:pt x="168" y="2116"/>
                    </a:cubicBezTo>
                    <a:cubicBezTo>
                      <a:pt x="169" y="2126"/>
                      <a:pt x="170" y="2135"/>
                      <a:pt x="171" y="2145"/>
                    </a:cubicBezTo>
                    <a:cubicBezTo>
                      <a:pt x="172" y="2157"/>
                      <a:pt x="173" y="2169"/>
                      <a:pt x="175" y="2181"/>
                    </a:cubicBezTo>
                    <a:cubicBezTo>
                      <a:pt x="175" y="2184"/>
                      <a:pt x="175" y="2186"/>
                      <a:pt x="175" y="2188"/>
                    </a:cubicBezTo>
                    <a:cubicBezTo>
                      <a:pt x="177" y="2203"/>
                      <a:pt x="173" y="2217"/>
                      <a:pt x="167" y="2230"/>
                    </a:cubicBezTo>
                    <a:cubicBezTo>
                      <a:pt x="163" y="2239"/>
                      <a:pt x="158" y="2247"/>
                      <a:pt x="150" y="2252"/>
                    </a:cubicBezTo>
                    <a:cubicBezTo>
                      <a:pt x="144" y="2256"/>
                      <a:pt x="137" y="2258"/>
                      <a:pt x="130" y="2260"/>
                    </a:cubicBezTo>
                    <a:cubicBezTo>
                      <a:pt x="128" y="2261"/>
                      <a:pt x="125" y="2262"/>
                      <a:pt x="122" y="2262"/>
                    </a:cubicBezTo>
                    <a:cubicBezTo>
                      <a:pt x="116" y="2262"/>
                      <a:pt x="110" y="2262"/>
                      <a:pt x="105" y="2259"/>
                    </a:cubicBezTo>
                    <a:cubicBezTo>
                      <a:pt x="96" y="2254"/>
                      <a:pt x="87" y="2251"/>
                      <a:pt x="80" y="2245"/>
                    </a:cubicBezTo>
                    <a:cubicBezTo>
                      <a:pt x="72" y="2240"/>
                      <a:pt x="65" y="2234"/>
                      <a:pt x="60" y="2225"/>
                    </a:cubicBezTo>
                    <a:cubicBezTo>
                      <a:pt x="60" y="2224"/>
                      <a:pt x="59" y="2222"/>
                      <a:pt x="58" y="2221"/>
                    </a:cubicBezTo>
                    <a:cubicBezTo>
                      <a:pt x="50" y="2212"/>
                      <a:pt x="44" y="2201"/>
                      <a:pt x="39" y="2189"/>
                    </a:cubicBezTo>
                    <a:cubicBezTo>
                      <a:pt x="35" y="2179"/>
                      <a:pt x="31" y="2169"/>
                      <a:pt x="28" y="2159"/>
                    </a:cubicBezTo>
                    <a:cubicBezTo>
                      <a:pt x="22" y="2141"/>
                      <a:pt x="17" y="2123"/>
                      <a:pt x="13" y="2105"/>
                    </a:cubicBezTo>
                    <a:cubicBezTo>
                      <a:pt x="10" y="2092"/>
                      <a:pt x="8" y="2080"/>
                      <a:pt x="6" y="2068"/>
                    </a:cubicBezTo>
                    <a:cubicBezTo>
                      <a:pt x="4" y="2051"/>
                      <a:pt x="2" y="2034"/>
                      <a:pt x="0" y="2017"/>
                    </a:cubicBezTo>
                    <a:cubicBezTo>
                      <a:pt x="0" y="2012"/>
                      <a:pt x="1" y="2008"/>
                      <a:pt x="2" y="2005"/>
                    </a:cubicBezTo>
                    <a:cubicBezTo>
                      <a:pt x="16" y="1994"/>
                      <a:pt x="29" y="1984"/>
                      <a:pt x="40" y="1973"/>
                    </a:cubicBezTo>
                    <a:cubicBezTo>
                      <a:pt x="37" y="1966"/>
                      <a:pt x="35" y="1959"/>
                      <a:pt x="33" y="1952"/>
                    </a:cubicBezTo>
                    <a:cubicBezTo>
                      <a:pt x="32" y="1945"/>
                      <a:pt x="30" y="1938"/>
                      <a:pt x="29" y="1931"/>
                    </a:cubicBezTo>
                    <a:cubicBezTo>
                      <a:pt x="30" y="1930"/>
                      <a:pt x="30" y="1929"/>
                      <a:pt x="31" y="1928"/>
                    </a:cubicBezTo>
                    <a:cubicBezTo>
                      <a:pt x="40" y="1925"/>
                      <a:pt x="49" y="1921"/>
                      <a:pt x="57" y="1917"/>
                    </a:cubicBezTo>
                    <a:cubicBezTo>
                      <a:pt x="70" y="1912"/>
                      <a:pt x="82" y="1905"/>
                      <a:pt x="94" y="1898"/>
                    </a:cubicBezTo>
                    <a:cubicBezTo>
                      <a:pt x="117" y="1884"/>
                      <a:pt x="139" y="1867"/>
                      <a:pt x="162" y="1853"/>
                    </a:cubicBezTo>
                    <a:cubicBezTo>
                      <a:pt x="171" y="1847"/>
                      <a:pt x="180" y="1840"/>
                      <a:pt x="188" y="1832"/>
                    </a:cubicBezTo>
                    <a:cubicBezTo>
                      <a:pt x="195" y="1825"/>
                      <a:pt x="202" y="1817"/>
                      <a:pt x="209" y="1809"/>
                    </a:cubicBezTo>
                    <a:cubicBezTo>
                      <a:pt x="215" y="1802"/>
                      <a:pt x="217" y="1794"/>
                      <a:pt x="220" y="1786"/>
                    </a:cubicBezTo>
                    <a:cubicBezTo>
                      <a:pt x="226" y="1764"/>
                      <a:pt x="233" y="1742"/>
                      <a:pt x="239" y="1719"/>
                    </a:cubicBezTo>
                    <a:cubicBezTo>
                      <a:pt x="243" y="1703"/>
                      <a:pt x="246" y="1687"/>
                      <a:pt x="250" y="1671"/>
                    </a:cubicBezTo>
                    <a:cubicBezTo>
                      <a:pt x="254" y="1655"/>
                      <a:pt x="259" y="1639"/>
                      <a:pt x="263" y="1623"/>
                    </a:cubicBezTo>
                    <a:cubicBezTo>
                      <a:pt x="270" y="1598"/>
                      <a:pt x="277" y="1574"/>
                      <a:pt x="287" y="1550"/>
                    </a:cubicBezTo>
                    <a:cubicBezTo>
                      <a:pt x="294" y="1533"/>
                      <a:pt x="301" y="1516"/>
                      <a:pt x="309" y="1500"/>
                    </a:cubicBezTo>
                    <a:cubicBezTo>
                      <a:pt x="311" y="1493"/>
                      <a:pt x="314" y="1487"/>
                      <a:pt x="316" y="1481"/>
                    </a:cubicBezTo>
                    <a:cubicBezTo>
                      <a:pt x="318" y="1476"/>
                      <a:pt x="318" y="1472"/>
                      <a:pt x="316" y="1467"/>
                    </a:cubicBezTo>
                    <a:cubicBezTo>
                      <a:pt x="312" y="1455"/>
                      <a:pt x="308" y="1443"/>
                      <a:pt x="305" y="1430"/>
                    </a:cubicBezTo>
                    <a:cubicBezTo>
                      <a:pt x="301" y="1417"/>
                      <a:pt x="299" y="1404"/>
                      <a:pt x="298" y="1390"/>
                    </a:cubicBezTo>
                    <a:cubicBezTo>
                      <a:pt x="298" y="1384"/>
                      <a:pt x="298" y="1378"/>
                      <a:pt x="297" y="1373"/>
                    </a:cubicBezTo>
                    <a:cubicBezTo>
                      <a:pt x="295" y="1361"/>
                      <a:pt x="298" y="1349"/>
                      <a:pt x="299" y="1338"/>
                    </a:cubicBezTo>
                    <a:cubicBezTo>
                      <a:pt x="300" y="1337"/>
                      <a:pt x="300" y="1336"/>
                      <a:pt x="300" y="1334"/>
                    </a:cubicBezTo>
                    <a:cubicBezTo>
                      <a:pt x="305" y="1325"/>
                      <a:pt x="309" y="1315"/>
                      <a:pt x="314" y="1306"/>
                    </a:cubicBezTo>
                    <a:cubicBezTo>
                      <a:pt x="315" y="1303"/>
                      <a:pt x="316" y="1299"/>
                      <a:pt x="317" y="1296"/>
                    </a:cubicBezTo>
                    <a:cubicBezTo>
                      <a:pt x="319" y="1292"/>
                      <a:pt x="321" y="1287"/>
                      <a:pt x="323" y="1282"/>
                    </a:cubicBezTo>
                    <a:cubicBezTo>
                      <a:pt x="324" y="1278"/>
                      <a:pt x="325" y="1274"/>
                      <a:pt x="326" y="1270"/>
                    </a:cubicBezTo>
                    <a:cubicBezTo>
                      <a:pt x="330" y="1261"/>
                      <a:pt x="333" y="1251"/>
                      <a:pt x="337" y="1241"/>
                    </a:cubicBezTo>
                    <a:cubicBezTo>
                      <a:pt x="340" y="1233"/>
                      <a:pt x="343" y="1225"/>
                      <a:pt x="347" y="1218"/>
                    </a:cubicBezTo>
                    <a:cubicBezTo>
                      <a:pt x="353" y="1208"/>
                      <a:pt x="358" y="1197"/>
                      <a:pt x="366" y="1189"/>
                    </a:cubicBezTo>
                    <a:cubicBezTo>
                      <a:pt x="367" y="1188"/>
                      <a:pt x="369" y="1186"/>
                      <a:pt x="369" y="1185"/>
                    </a:cubicBezTo>
                    <a:cubicBezTo>
                      <a:pt x="375" y="1175"/>
                      <a:pt x="383" y="1166"/>
                      <a:pt x="390" y="1158"/>
                    </a:cubicBezTo>
                    <a:cubicBezTo>
                      <a:pt x="397" y="1149"/>
                      <a:pt x="405" y="1142"/>
                      <a:pt x="412" y="1134"/>
                    </a:cubicBezTo>
                    <a:cubicBezTo>
                      <a:pt x="422" y="1125"/>
                      <a:pt x="432" y="1116"/>
                      <a:pt x="442" y="1106"/>
                    </a:cubicBezTo>
                    <a:cubicBezTo>
                      <a:pt x="445" y="1104"/>
                      <a:pt x="447" y="1101"/>
                      <a:pt x="451" y="1099"/>
                    </a:cubicBezTo>
                    <a:cubicBezTo>
                      <a:pt x="464" y="1090"/>
                      <a:pt x="469" y="1076"/>
                      <a:pt x="472" y="1062"/>
                    </a:cubicBezTo>
                    <a:cubicBezTo>
                      <a:pt x="474" y="1053"/>
                      <a:pt x="475" y="1044"/>
                      <a:pt x="475" y="1035"/>
                    </a:cubicBezTo>
                    <a:cubicBezTo>
                      <a:pt x="476" y="1029"/>
                      <a:pt x="476" y="1022"/>
                      <a:pt x="472" y="1016"/>
                    </a:cubicBezTo>
                    <a:cubicBezTo>
                      <a:pt x="469" y="1015"/>
                      <a:pt x="465" y="1014"/>
                      <a:pt x="461" y="1012"/>
                    </a:cubicBezTo>
                    <a:cubicBezTo>
                      <a:pt x="459" y="1017"/>
                      <a:pt x="462" y="1020"/>
                      <a:pt x="463" y="1023"/>
                    </a:cubicBezTo>
                    <a:cubicBezTo>
                      <a:pt x="465" y="1026"/>
                      <a:pt x="467" y="1029"/>
                      <a:pt x="469" y="1032"/>
                    </a:cubicBezTo>
                    <a:cubicBezTo>
                      <a:pt x="466" y="1035"/>
                      <a:pt x="463" y="1034"/>
                      <a:pt x="461" y="1033"/>
                    </a:cubicBezTo>
                    <a:cubicBezTo>
                      <a:pt x="455" y="1030"/>
                      <a:pt x="449" y="1027"/>
                      <a:pt x="443" y="1024"/>
                    </a:cubicBezTo>
                    <a:cubicBezTo>
                      <a:pt x="437" y="1021"/>
                      <a:pt x="433" y="1018"/>
                      <a:pt x="430" y="1013"/>
                    </a:cubicBezTo>
                    <a:cubicBezTo>
                      <a:pt x="421" y="999"/>
                      <a:pt x="414" y="985"/>
                      <a:pt x="409" y="970"/>
                    </a:cubicBezTo>
                    <a:cubicBezTo>
                      <a:pt x="407" y="964"/>
                      <a:pt x="406" y="958"/>
                      <a:pt x="405" y="952"/>
                    </a:cubicBezTo>
                    <a:cubicBezTo>
                      <a:pt x="405" y="947"/>
                      <a:pt x="404" y="942"/>
                      <a:pt x="404" y="937"/>
                    </a:cubicBezTo>
                    <a:cubicBezTo>
                      <a:pt x="403" y="933"/>
                      <a:pt x="404" y="928"/>
                      <a:pt x="404" y="924"/>
                    </a:cubicBezTo>
                    <a:cubicBezTo>
                      <a:pt x="396" y="911"/>
                      <a:pt x="393" y="897"/>
                      <a:pt x="393" y="883"/>
                    </a:cubicBezTo>
                    <a:cubicBezTo>
                      <a:pt x="393" y="865"/>
                      <a:pt x="397" y="848"/>
                      <a:pt x="403" y="833"/>
                    </a:cubicBezTo>
                    <a:cubicBezTo>
                      <a:pt x="406" y="824"/>
                      <a:pt x="412" y="816"/>
                      <a:pt x="416" y="808"/>
                    </a:cubicBezTo>
                    <a:cubicBezTo>
                      <a:pt x="429" y="784"/>
                      <a:pt x="447" y="764"/>
                      <a:pt x="467" y="746"/>
                    </a:cubicBezTo>
                    <a:cubicBezTo>
                      <a:pt x="475" y="739"/>
                      <a:pt x="485" y="733"/>
                      <a:pt x="494" y="727"/>
                    </a:cubicBezTo>
                    <a:cubicBezTo>
                      <a:pt x="504" y="722"/>
                      <a:pt x="514" y="717"/>
                      <a:pt x="525" y="715"/>
                    </a:cubicBezTo>
                    <a:cubicBezTo>
                      <a:pt x="535" y="712"/>
                      <a:pt x="545" y="711"/>
                      <a:pt x="555" y="709"/>
                    </a:cubicBezTo>
                    <a:cubicBezTo>
                      <a:pt x="559" y="708"/>
                      <a:pt x="562" y="708"/>
                      <a:pt x="566" y="707"/>
                    </a:cubicBezTo>
                    <a:cubicBezTo>
                      <a:pt x="584" y="707"/>
                      <a:pt x="601" y="707"/>
                      <a:pt x="619" y="707"/>
                    </a:cubicBezTo>
                    <a:cubicBezTo>
                      <a:pt x="632" y="712"/>
                      <a:pt x="645" y="716"/>
                      <a:pt x="656" y="723"/>
                    </a:cubicBezTo>
                    <a:cubicBezTo>
                      <a:pt x="667" y="731"/>
                      <a:pt x="677" y="738"/>
                      <a:pt x="688" y="746"/>
                    </a:cubicBezTo>
                    <a:cubicBezTo>
                      <a:pt x="692" y="743"/>
                      <a:pt x="695" y="739"/>
                      <a:pt x="697" y="735"/>
                    </a:cubicBezTo>
                    <a:cubicBezTo>
                      <a:pt x="700" y="729"/>
                      <a:pt x="704" y="724"/>
                      <a:pt x="708" y="719"/>
                    </a:cubicBezTo>
                    <a:cubicBezTo>
                      <a:pt x="716" y="707"/>
                      <a:pt x="723" y="694"/>
                      <a:pt x="731" y="682"/>
                    </a:cubicBezTo>
                    <a:cubicBezTo>
                      <a:pt x="735" y="675"/>
                      <a:pt x="739" y="668"/>
                      <a:pt x="744" y="661"/>
                    </a:cubicBezTo>
                    <a:cubicBezTo>
                      <a:pt x="749" y="652"/>
                      <a:pt x="754" y="644"/>
                      <a:pt x="759" y="635"/>
                    </a:cubicBezTo>
                    <a:cubicBezTo>
                      <a:pt x="764" y="627"/>
                      <a:pt x="769" y="618"/>
                      <a:pt x="774" y="610"/>
                    </a:cubicBezTo>
                    <a:cubicBezTo>
                      <a:pt x="781" y="599"/>
                      <a:pt x="788" y="587"/>
                      <a:pt x="795" y="576"/>
                    </a:cubicBezTo>
                    <a:cubicBezTo>
                      <a:pt x="802" y="565"/>
                      <a:pt x="809" y="553"/>
                      <a:pt x="817" y="543"/>
                    </a:cubicBezTo>
                    <a:cubicBezTo>
                      <a:pt x="822" y="536"/>
                      <a:pt x="829" y="529"/>
                      <a:pt x="835" y="523"/>
                    </a:cubicBezTo>
                    <a:cubicBezTo>
                      <a:pt x="842" y="515"/>
                      <a:pt x="849" y="506"/>
                      <a:pt x="856" y="498"/>
                    </a:cubicBezTo>
                    <a:cubicBezTo>
                      <a:pt x="856" y="497"/>
                      <a:pt x="857" y="496"/>
                      <a:pt x="857" y="495"/>
                    </a:cubicBezTo>
                    <a:cubicBezTo>
                      <a:pt x="849" y="492"/>
                      <a:pt x="841" y="492"/>
                      <a:pt x="833" y="491"/>
                    </a:cubicBezTo>
                    <a:cubicBezTo>
                      <a:pt x="829" y="491"/>
                      <a:pt x="825" y="491"/>
                      <a:pt x="821" y="490"/>
                    </a:cubicBezTo>
                    <a:cubicBezTo>
                      <a:pt x="820" y="490"/>
                      <a:pt x="818" y="489"/>
                      <a:pt x="817" y="488"/>
                    </a:cubicBezTo>
                    <a:cubicBezTo>
                      <a:pt x="819" y="480"/>
                      <a:pt x="826" y="478"/>
                      <a:pt x="831" y="473"/>
                    </a:cubicBezTo>
                    <a:cubicBezTo>
                      <a:pt x="835" y="467"/>
                      <a:pt x="839" y="462"/>
                      <a:pt x="845" y="456"/>
                    </a:cubicBezTo>
                    <a:cubicBezTo>
                      <a:pt x="840" y="456"/>
                      <a:pt x="837" y="456"/>
                      <a:pt x="834" y="456"/>
                    </a:cubicBezTo>
                    <a:cubicBezTo>
                      <a:pt x="823" y="459"/>
                      <a:pt x="811" y="458"/>
                      <a:pt x="800" y="458"/>
                    </a:cubicBezTo>
                    <a:cubicBezTo>
                      <a:pt x="798" y="458"/>
                      <a:pt x="796" y="456"/>
                      <a:pt x="793" y="455"/>
                    </a:cubicBezTo>
                    <a:cubicBezTo>
                      <a:pt x="795" y="453"/>
                      <a:pt x="796" y="452"/>
                      <a:pt x="798" y="451"/>
                    </a:cubicBezTo>
                    <a:cubicBezTo>
                      <a:pt x="802" y="450"/>
                      <a:pt x="806" y="450"/>
                      <a:pt x="810" y="449"/>
                    </a:cubicBezTo>
                    <a:cubicBezTo>
                      <a:pt x="820" y="446"/>
                      <a:pt x="828" y="440"/>
                      <a:pt x="834" y="431"/>
                    </a:cubicBezTo>
                    <a:cubicBezTo>
                      <a:pt x="831" y="431"/>
                      <a:pt x="830" y="431"/>
                      <a:pt x="828" y="430"/>
                    </a:cubicBezTo>
                    <a:cubicBezTo>
                      <a:pt x="823" y="429"/>
                      <a:pt x="817" y="428"/>
                      <a:pt x="812" y="426"/>
                    </a:cubicBezTo>
                    <a:cubicBezTo>
                      <a:pt x="806" y="425"/>
                      <a:pt x="801" y="422"/>
                      <a:pt x="795" y="423"/>
                    </a:cubicBezTo>
                    <a:cubicBezTo>
                      <a:pt x="792" y="423"/>
                      <a:pt x="789" y="422"/>
                      <a:pt x="787" y="418"/>
                    </a:cubicBezTo>
                    <a:cubicBezTo>
                      <a:pt x="793" y="415"/>
                      <a:pt x="800" y="413"/>
                      <a:pt x="804" y="407"/>
                    </a:cubicBezTo>
                    <a:cubicBezTo>
                      <a:pt x="808" y="402"/>
                      <a:pt x="815" y="400"/>
                      <a:pt x="817" y="392"/>
                    </a:cubicBezTo>
                    <a:cubicBezTo>
                      <a:pt x="809" y="389"/>
                      <a:pt x="801" y="388"/>
                      <a:pt x="793" y="387"/>
                    </a:cubicBezTo>
                    <a:cubicBezTo>
                      <a:pt x="786" y="386"/>
                      <a:pt x="779" y="385"/>
                      <a:pt x="772" y="387"/>
                    </a:cubicBezTo>
                    <a:cubicBezTo>
                      <a:pt x="768" y="387"/>
                      <a:pt x="765" y="385"/>
                      <a:pt x="764" y="381"/>
                    </a:cubicBezTo>
                    <a:cubicBezTo>
                      <a:pt x="770" y="377"/>
                      <a:pt x="777" y="373"/>
                      <a:pt x="782" y="368"/>
                    </a:cubicBezTo>
                    <a:cubicBezTo>
                      <a:pt x="788" y="363"/>
                      <a:pt x="794" y="359"/>
                      <a:pt x="798" y="351"/>
                    </a:cubicBezTo>
                    <a:cubicBezTo>
                      <a:pt x="793" y="350"/>
                      <a:pt x="788" y="349"/>
                      <a:pt x="784" y="348"/>
                    </a:cubicBezTo>
                    <a:cubicBezTo>
                      <a:pt x="777" y="348"/>
                      <a:pt x="772" y="345"/>
                      <a:pt x="770" y="339"/>
                    </a:cubicBezTo>
                    <a:cubicBezTo>
                      <a:pt x="771" y="334"/>
                      <a:pt x="775" y="334"/>
                      <a:pt x="778" y="333"/>
                    </a:cubicBezTo>
                    <a:cubicBezTo>
                      <a:pt x="786" y="330"/>
                      <a:pt x="794" y="327"/>
                      <a:pt x="802" y="323"/>
                    </a:cubicBezTo>
                    <a:cubicBezTo>
                      <a:pt x="817" y="318"/>
                      <a:pt x="829" y="308"/>
                      <a:pt x="841" y="298"/>
                    </a:cubicBezTo>
                    <a:cubicBezTo>
                      <a:pt x="846" y="294"/>
                      <a:pt x="850" y="290"/>
                      <a:pt x="855" y="286"/>
                    </a:cubicBezTo>
                    <a:cubicBezTo>
                      <a:pt x="862" y="280"/>
                      <a:pt x="870" y="273"/>
                      <a:pt x="876" y="265"/>
                    </a:cubicBezTo>
                    <a:cubicBezTo>
                      <a:pt x="879" y="261"/>
                      <a:pt x="883" y="257"/>
                      <a:pt x="887" y="253"/>
                    </a:cubicBezTo>
                    <a:cubicBezTo>
                      <a:pt x="895" y="245"/>
                      <a:pt x="899" y="236"/>
                      <a:pt x="905" y="228"/>
                    </a:cubicBezTo>
                    <a:cubicBezTo>
                      <a:pt x="915" y="215"/>
                      <a:pt x="922" y="200"/>
                      <a:pt x="931" y="186"/>
                    </a:cubicBezTo>
                    <a:cubicBezTo>
                      <a:pt x="942" y="169"/>
                      <a:pt x="948" y="149"/>
                      <a:pt x="959" y="132"/>
                    </a:cubicBezTo>
                    <a:cubicBezTo>
                      <a:pt x="964" y="123"/>
                      <a:pt x="970" y="115"/>
                      <a:pt x="975" y="107"/>
                    </a:cubicBezTo>
                    <a:cubicBezTo>
                      <a:pt x="978" y="103"/>
                      <a:pt x="981" y="98"/>
                      <a:pt x="985" y="93"/>
                    </a:cubicBezTo>
                    <a:cubicBezTo>
                      <a:pt x="994" y="82"/>
                      <a:pt x="1002" y="70"/>
                      <a:pt x="1011" y="60"/>
                    </a:cubicBezTo>
                    <a:cubicBezTo>
                      <a:pt x="1019" y="51"/>
                      <a:pt x="1028" y="43"/>
                      <a:pt x="1039" y="38"/>
                    </a:cubicBezTo>
                    <a:cubicBezTo>
                      <a:pt x="1047" y="33"/>
                      <a:pt x="1057" y="29"/>
                      <a:pt x="1064" y="22"/>
                    </a:cubicBezTo>
                    <a:cubicBezTo>
                      <a:pt x="1076" y="16"/>
                      <a:pt x="1089" y="9"/>
                      <a:pt x="1102" y="5"/>
                    </a:cubicBezTo>
                    <a:cubicBezTo>
                      <a:pt x="1110" y="2"/>
                      <a:pt x="1119" y="0"/>
                      <a:pt x="1129" y="3"/>
                    </a:cubicBezTo>
                    <a:cubicBezTo>
                      <a:pt x="1139" y="5"/>
                      <a:pt x="1149" y="5"/>
                      <a:pt x="1159" y="6"/>
                    </a:cubicBezTo>
                    <a:cubicBezTo>
                      <a:pt x="1176" y="6"/>
                      <a:pt x="1193" y="9"/>
                      <a:pt x="1209" y="12"/>
                    </a:cubicBezTo>
                    <a:cubicBezTo>
                      <a:pt x="1218" y="14"/>
                      <a:pt x="1227" y="18"/>
                      <a:pt x="1235" y="24"/>
                    </a:cubicBezTo>
                    <a:cubicBezTo>
                      <a:pt x="1236" y="25"/>
                      <a:pt x="1237" y="26"/>
                      <a:pt x="1239" y="26"/>
                    </a:cubicBezTo>
                    <a:cubicBezTo>
                      <a:pt x="1254" y="36"/>
                      <a:pt x="1267" y="48"/>
                      <a:pt x="1279" y="61"/>
                    </a:cubicBezTo>
                    <a:cubicBezTo>
                      <a:pt x="1290" y="73"/>
                      <a:pt x="1301" y="84"/>
                      <a:pt x="1311" y="96"/>
                    </a:cubicBezTo>
                    <a:cubicBezTo>
                      <a:pt x="1320" y="108"/>
                      <a:pt x="1326" y="121"/>
                      <a:pt x="1330" y="135"/>
                    </a:cubicBezTo>
                    <a:cubicBezTo>
                      <a:pt x="1333" y="149"/>
                      <a:pt x="1336" y="162"/>
                      <a:pt x="1338" y="176"/>
                    </a:cubicBezTo>
                    <a:cubicBezTo>
                      <a:pt x="1339" y="184"/>
                      <a:pt x="1339" y="193"/>
                      <a:pt x="1339" y="202"/>
                    </a:cubicBezTo>
                    <a:cubicBezTo>
                      <a:pt x="1339" y="217"/>
                      <a:pt x="1340" y="231"/>
                      <a:pt x="1341" y="246"/>
                    </a:cubicBezTo>
                    <a:cubicBezTo>
                      <a:pt x="1342" y="254"/>
                      <a:pt x="1342" y="263"/>
                      <a:pt x="1342" y="271"/>
                    </a:cubicBezTo>
                    <a:cubicBezTo>
                      <a:pt x="1342" y="276"/>
                      <a:pt x="1342" y="282"/>
                      <a:pt x="1344" y="287"/>
                    </a:cubicBezTo>
                    <a:cubicBezTo>
                      <a:pt x="1346" y="298"/>
                      <a:pt x="1347" y="309"/>
                      <a:pt x="1351" y="320"/>
                    </a:cubicBezTo>
                    <a:cubicBezTo>
                      <a:pt x="1354" y="331"/>
                      <a:pt x="1356" y="343"/>
                      <a:pt x="1359" y="355"/>
                    </a:cubicBezTo>
                    <a:cubicBezTo>
                      <a:pt x="1361" y="364"/>
                      <a:pt x="1363" y="374"/>
                      <a:pt x="1366" y="383"/>
                    </a:cubicBezTo>
                    <a:cubicBezTo>
                      <a:pt x="1373" y="410"/>
                      <a:pt x="1383" y="435"/>
                      <a:pt x="1397" y="459"/>
                    </a:cubicBezTo>
                    <a:cubicBezTo>
                      <a:pt x="1405" y="474"/>
                      <a:pt x="1415" y="486"/>
                      <a:pt x="1430" y="494"/>
                    </a:cubicBezTo>
                    <a:cubicBezTo>
                      <a:pt x="1431" y="494"/>
                      <a:pt x="1432" y="495"/>
                      <a:pt x="1434" y="496"/>
                    </a:cubicBezTo>
                    <a:cubicBezTo>
                      <a:pt x="1428" y="503"/>
                      <a:pt x="1424" y="504"/>
                      <a:pt x="1401" y="509"/>
                    </a:cubicBezTo>
                    <a:cubicBezTo>
                      <a:pt x="1406" y="519"/>
                      <a:pt x="1417" y="521"/>
                      <a:pt x="1423" y="530"/>
                    </a:cubicBezTo>
                    <a:cubicBezTo>
                      <a:pt x="1422" y="531"/>
                      <a:pt x="1421" y="533"/>
                      <a:pt x="1419" y="534"/>
                    </a:cubicBezTo>
                    <a:cubicBezTo>
                      <a:pt x="1412" y="538"/>
                      <a:pt x="1404" y="541"/>
                      <a:pt x="1396" y="541"/>
                    </a:cubicBezTo>
                    <a:cubicBezTo>
                      <a:pt x="1387" y="542"/>
                      <a:pt x="1379" y="544"/>
                      <a:pt x="1371" y="545"/>
                    </a:cubicBezTo>
                    <a:cubicBezTo>
                      <a:pt x="1372" y="553"/>
                      <a:pt x="1377" y="559"/>
                      <a:pt x="1381" y="564"/>
                    </a:cubicBezTo>
                    <a:cubicBezTo>
                      <a:pt x="1381" y="568"/>
                      <a:pt x="1379" y="568"/>
                      <a:pt x="1377" y="569"/>
                    </a:cubicBezTo>
                    <a:cubicBezTo>
                      <a:pt x="1360" y="572"/>
                      <a:pt x="1344" y="574"/>
                      <a:pt x="1327" y="577"/>
                    </a:cubicBezTo>
                    <a:cubicBezTo>
                      <a:pt x="1326" y="578"/>
                      <a:pt x="1324" y="578"/>
                      <a:pt x="1323" y="579"/>
                    </a:cubicBezTo>
                    <a:cubicBezTo>
                      <a:pt x="1323" y="587"/>
                      <a:pt x="1328" y="594"/>
                      <a:pt x="1331" y="602"/>
                    </a:cubicBezTo>
                    <a:cubicBezTo>
                      <a:pt x="1329" y="603"/>
                      <a:pt x="1327" y="604"/>
                      <a:pt x="1325" y="604"/>
                    </a:cubicBezTo>
                    <a:cubicBezTo>
                      <a:pt x="1323" y="604"/>
                      <a:pt x="1321" y="604"/>
                      <a:pt x="1319" y="603"/>
                    </a:cubicBezTo>
                    <a:cubicBezTo>
                      <a:pt x="1308" y="600"/>
                      <a:pt x="1298" y="601"/>
                      <a:pt x="1287" y="602"/>
                    </a:cubicBezTo>
                    <a:cubicBezTo>
                      <a:pt x="1286" y="602"/>
                      <a:pt x="1285" y="603"/>
                      <a:pt x="1283" y="604"/>
                    </a:cubicBezTo>
                    <a:cubicBezTo>
                      <a:pt x="1284" y="607"/>
                      <a:pt x="1285" y="610"/>
                      <a:pt x="1286" y="613"/>
                    </a:cubicBezTo>
                    <a:cubicBezTo>
                      <a:pt x="1287" y="617"/>
                      <a:pt x="1288" y="621"/>
                      <a:pt x="1289" y="625"/>
                    </a:cubicBezTo>
                    <a:cubicBezTo>
                      <a:pt x="1290" y="630"/>
                      <a:pt x="1287" y="633"/>
                      <a:pt x="1282" y="633"/>
                    </a:cubicBezTo>
                    <a:cubicBezTo>
                      <a:pt x="1280" y="633"/>
                      <a:pt x="1279" y="632"/>
                      <a:pt x="1278" y="632"/>
                    </a:cubicBezTo>
                    <a:cubicBezTo>
                      <a:pt x="1268" y="630"/>
                      <a:pt x="1258" y="628"/>
                      <a:pt x="1249" y="623"/>
                    </a:cubicBezTo>
                    <a:cubicBezTo>
                      <a:pt x="1248" y="622"/>
                      <a:pt x="1247" y="622"/>
                      <a:pt x="1245" y="622"/>
                    </a:cubicBezTo>
                    <a:cubicBezTo>
                      <a:pt x="1245" y="624"/>
                      <a:pt x="1245" y="626"/>
                      <a:pt x="1245" y="627"/>
                    </a:cubicBezTo>
                    <a:cubicBezTo>
                      <a:pt x="1245" y="636"/>
                      <a:pt x="1245" y="644"/>
                      <a:pt x="1245" y="652"/>
                    </a:cubicBezTo>
                    <a:cubicBezTo>
                      <a:pt x="1244" y="661"/>
                      <a:pt x="1246" y="670"/>
                      <a:pt x="1247" y="678"/>
                    </a:cubicBezTo>
                    <a:cubicBezTo>
                      <a:pt x="1251" y="700"/>
                      <a:pt x="1256" y="721"/>
                      <a:pt x="1260" y="743"/>
                    </a:cubicBezTo>
                    <a:cubicBezTo>
                      <a:pt x="1262" y="754"/>
                      <a:pt x="1264" y="765"/>
                      <a:pt x="1265" y="776"/>
                    </a:cubicBezTo>
                    <a:cubicBezTo>
                      <a:pt x="1266" y="780"/>
                      <a:pt x="1267" y="785"/>
                      <a:pt x="1268" y="789"/>
                    </a:cubicBezTo>
                    <a:cubicBezTo>
                      <a:pt x="1274" y="810"/>
                      <a:pt x="1281" y="831"/>
                      <a:pt x="1289" y="852"/>
                    </a:cubicBezTo>
                    <a:cubicBezTo>
                      <a:pt x="1289" y="852"/>
                      <a:pt x="1290" y="852"/>
                      <a:pt x="1290" y="853"/>
                    </a:cubicBezTo>
                    <a:cubicBezTo>
                      <a:pt x="1293" y="864"/>
                      <a:pt x="1299" y="873"/>
                      <a:pt x="1308" y="881"/>
                    </a:cubicBezTo>
                    <a:cubicBezTo>
                      <a:pt x="1318" y="888"/>
                      <a:pt x="1326" y="899"/>
                      <a:pt x="1333" y="909"/>
                    </a:cubicBezTo>
                    <a:cubicBezTo>
                      <a:pt x="1350" y="931"/>
                      <a:pt x="1367" y="953"/>
                      <a:pt x="1384" y="976"/>
                    </a:cubicBezTo>
                    <a:cubicBezTo>
                      <a:pt x="1391" y="984"/>
                      <a:pt x="1397" y="993"/>
                      <a:pt x="1404" y="1002"/>
                    </a:cubicBezTo>
                    <a:cubicBezTo>
                      <a:pt x="1415" y="1018"/>
                      <a:pt x="1427" y="1034"/>
                      <a:pt x="1438" y="1050"/>
                    </a:cubicBezTo>
                    <a:cubicBezTo>
                      <a:pt x="1443" y="1057"/>
                      <a:pt x="1448" y="1065"/>
                      <a:pt x="1452" y="1072"/>
                    </a:cubicBezTo>
                    <a:cubicBezTo>
                      <a:pt x="1453" y="1073"/>
                      <a:pt x="1453" y="1074"/>
                      <a:pt x="1454" y="1075"/>
                    </a:cubicBezTo>
                    <a:cubicBezTo>
                      <a:pt x="1460" y="1080"/>
                      <a:pt x="1463" y="1088"/>
                      <a:pt x="1467" y="1095"/>
                    </a:cubicBezTo>
                    <a:cubicBezTo>
                      <a:pt x="1464" y="1101"/>
                      <a:pt x="1458" y="1105"/>
                      <a:pt x="1458" y="1112"/>
                    </a:cubicBezTo>
                    <a:cubicBezTo>
                      <a:pt x="1466" y="1119"/>
                      <a:pt x="1487" y="1130"/>
                      <a:pt x="1500" y="1134"/>
                    </a:cubicBezTo>
                    <a:cubicBezTo>
                      <a:pt x="1504" y="1132"/>
                      <a:pt x="1508" y="1130"/>
                      <a:pt x="1512" y="1127"/>
                    </a:cubicBezTo>
                    <a:cubicBezTo>
                      <a:pt x="1523" y="1121"/>
                      <a:pt x="1534" y="1115"/>
                      <a:pt x="1545" y="1108"/>
                    </a:cubicBezTo>
                    <a:cubicBezTo>
                      <a:pt x="1554" y="1102"/>
                      <a:pt x="1566" y="1098"/>
                      <a:pt x="1576" y="1093"/>
                    </a:cubicBezTo>
                    <a:cubicBezTo>
                      <a:pt x="1583" y="1089"/>
                      <a:pt x="1589" y="1086"/>
                      <a:pt x="1596" y="1083"/>
                    </a:cubicBezTo>
                    <a:cubicBezTo>
                      <a:pt x="1602" y="1081"/>
                      <a:pt x="1608" y="1079"/>
                      <a:pt x="1615" y="1076"/>
                    </a:cubicBezTo>
                    <a:cubicBezTo>
                      <a:pt x="1619" y="1073"/>
                      <a:pt x="1620" y="1067"/>
                      <a:pt x="1619" y="1060"/>
                    </a:cubicBezTo>
                    <a:cubicBezTo>
                      <a:pt x="1619" y="1054"/>
                      <a:pt x="1617" y="1048"/>
                      <a:pt x="1611" y="1046"/>
                    </a:cubicBezTo>
                    <a:cubicBezTo>
                      <a:pt x="1613" y="1037"/>
                      <a:pt x="1613" y="1037"/>
                      <a:pt x="1609" y="1029"/>
                    </a:cubicBezTo>
                    <a:cubicBezTo>
                      <a:pt x="1601" y="1016"/>
                      <a:pt x="1594" y="1003"/>
                      <a:pt x="1589" y="989"/>
                    </a:cubicBezTo>
                    <a:cubicBezTo>
                      <a:pt x="1580" y="965"/>
                      <a:pt x="1575" y="940"/>
                      <a:pt x="1576" y="915"/>
                    </a:cubicBezTo>
                    <a:cubicBezTo>
                      <a:pt x="1576" y="902"/>
                      <a:pt x="1577" y="889"/>
                      <a:pt x="1580" y="875"/>
                    </a:cubicBezTo>
                    <a:cubicBezTo>
                      <a:pt x="1583" y="860"/>
                      <a:pt x="1589" y="847"/>
                      <a:pt x="1596" y="833"/>
                    </a:cubicBezTo>
                    <a:cubicBezTo>
                      <a:pt x="1598" y="830"/>
                      <a:pt x="1599" y="828"/>
                      <a:pt x="1601" y="825"/>
                    </a:cubicBezTo>
                    <a:cubicBezTo>
                      <a:pt x="1597" y="821"/>
                      <a:pt x="1594" y="818"/>
                      <a:pt x="1590" y="815"/>
                    </a:cubicBezTo>
                    <a:cubicBezTo>
                      <a:pt x="1586" y="816"/>
                      <a:pt x="1583" y="819"/>
                      <a:pt x="1580" y="822"/>
                    </a:cubicBezTo>
                    <a:cubicBezTo>
                      <a:pt x="1574" y="830"/>
                      <a:pt x="1567" y="837"/>
                      <a:pt x="1562" y="847"/>
                    </a:cubicBezTo>
                    <a:cubicBezTo>
                      <a:pt x="1556" y="857"/>
                      <a:pt x="1548" y="867"/>
                      <a:pt x="1541" y="877"/>
                    </a:cubicBezTo>
                    <a:cubicBezTo>
                      <a:pt x="1530" y="892"/>
                      <a:pt x="1516" y="903"/>
                      <a:pt x="1501" y="913"/>
                    </a:cubicBezTo>
                    <a:cubicBezTo>
                      <a:pt x="1495" y="917"/>
                      <a:pt x="1490" y="921"/>
                      <a:pt x="1484" y="925"/>
                    </a:cubicBezTo>
                    <a:cubicBezTo>
                      <a:pt x="1483" y="927"/>
                      <a:pt x="1481" y="928"/>
                      <a:pt x="1479" y="928"/>
                    </a:cubicBezTo>
                    <a:cubicBezTo>
                      <a:pt x="1473" y="931"/>
                      <a:pt x="1467" y="933"/>
                      <a:pt x="1462" y="937"/>
                    </a:cubicBezTo>
                    <a:cubicBezTo>
                      <a:pt x="1457" y="941"/>
                      <a:pt x="1449" y="940"/>
                      <a:pt x="1442" y="939"/>
                    </a:cubicBezTo>
                    <a:cubicBezTo>
                      <a:pt x="1432" y="936"/>
                      <a:pt x="1421" y="933"/>
                      <a:pt x="1411" y="930"/>
                    </a:cubicBezTo>
                    <a:cubicBezTo>
                      <a:pt x="1408" y="929"/>
                      <a:pt x="1406" y="927"/>
                      <a:pt x="1404" y="926"/>
                    </a:cubicBezTo>
                    <a:cubicBezTo>
                      <a:pt x="1399" y="920"/>
                      <a:pt x="1394" y="915"/>
                      <a:pt x="1389" y="910"/>
                    </a:cubicBezTo>
                    <a:cubicBezTo>
                      <a:pt x="1385" y="905"/>
                      <a:pt x="1385" y="899"/>
                      <a:pt x="1384" y="893"/>
                    </a:cubicBezTo>
                    <a:cubicBezTo>
                      <a:pt x="1384" y="887"/>
                      <a:pt x="1383" y="881"/>
                      <a:pt x="1383" y="875"/>
                    </a:cubicBezTo>
                    <a:cubicBezTo>
                      <a:pt x="1384" y="874"/>
                      <a:pt x="1386" y="872"/>
                      <a:pt x="1387" y="871"/>
                    </a:cubicBezTo>
                    <a:cubicBezTo>
                      <a:pt x="1387" y="870"/>
                      <a:pt x="1387" y="869"/>
                      <a:pt x="1386" y="869"/>
                    </a:cubicBezTo>
                    <a:cubicBezTo>
                      <a:pt x="1375" y="859"/>
                      <a:pt x="1370" y="846"/>
                      <a:pt x="1368" y="832"/>
                    </a:cubicBezTo>
                    <a:cubicBezTo>
                      <a:pt x="1367" y="827"/>
                      <a:pt x="1366" y="823"/>
                      <a:pt x="1365" y="818"/>
                    </a:cubicBezTo>
                    <a:cubicBezTo>
                      <a:pt x="1365" y="815"/>
                      <a:pt x="1365" y="811"/>
                      <a:pt x="1370" y="809"/>
                    </a:cubicBezTo>
                    <a:cubicBezTo>
                      <a:pt x="1374" y="814"/>
                      <a:pt x="1377" y="819"/>
                      <a:pt x="1383" y="822"/>
                    </a:cubicBezTo>
                    <a:cubicBezTo>
                      <a:pt x="1385" y="823"/>
                      <a:pt x="1388" y="825"/>
                      <a:pt x="1390" y="825"/>
                    </a:cubicBezTo>
                    <a:cubicBezTo>
                      <a:pt x="1396" y="827"/>
                      <a:pt x="1402" y="827"/>
                      <a:pt x="1409" y="828"/>
                    </a:cubicBezTo>
                    <a:cubicBezTo>
                      <a:pt x="1409" y="824"/>
                      <a:pt x="1405" y="823"/>
                      <a:pt x="1403" y="821"/>
                    </a:cubicBezTo>
                    <a:cubicBezTo>
                      <a:pt x="1402" y="818"/>
                      <a:pt x="1400" y="815"/>
                      <a:pt x="1398" y="813"/>
                    </a:cubicBezTo>
                    <a:cubicBezTo>
                      <a:pt x="1390" y="804"/>
                      <a:pt x="1386" y="794"/>
                      <a:pt x="1385" y="782"/>
                    </a:cubicBezTo>
                    <a:cubicBezTo>
                      <a:pt x="1384" y="775"/>
                      <a:pt x="1384" y="767"/>
                      <a:pt x="1384" y="759"/>
                    </a:cubicBezTo>
                    <a:cubicBezTo>
                      <a:pt x="1386" y="759"/>
                      <a:pt x="1387" y="758"/>
                      <a:pt x="1388" y="759"/>
                    </a:cubicBezTo>
                    <a:cubicBezTo>
                      <a:pt x="1390" y="760"/>
                      <a:pt x="1392" y="761"/>
                      <a:pt x="1392" y="763"/>
                    </a:cubicBezTo>
                    <a:cubicBezTo>
                      <a:pt x="1395" y="775"/>
                      <a:pt x="1404" y="780"/>
                      <a:pt x="1415" y="783"/>
                    </a:cubicBezTo>
                    <a:cubicBezTo>
                      <a:pt x="1426" y="786"/>
                      <a:pt x="1438" y="787"/>
                      <a:pt x="1449" y="784"/>
                    </a:cubicBezTo>
                    <a:cubicBezTo>
                      <a:pt x="1467" y="780"/>
                      <a:pt x="1484" y="774"/>
                      <a:pt x="1499" y="764"/>
                    </a:cubicBezTo>
                    <a:cubicBezTo>
                      <a:pt x="1518" y="753"/>
                      <a:pt x="1537" y="743"/>
                      <a:pt x="1557" y="735"/>
                    </a:cubicBezTo>
                    <a:cubicBezTo>
                      <a:pt x="1567" y="731"/>
                      <a:pt x="1577" y="730"/>
                      <a:pt x="1587" y="731"/>
                    </a:cubicBezTo>
                    <a:cubicBezTo>
                      <a:pt x="1592" y="731"/>
                      <a:pt x="1598" y="732"/>
                      <a:pt x="1603" y="732"/>
                    </a:cubicBezTo>
                    <a:cubicBezTo>
                      <a:pt x="1617" y="732"/>
                      <a:pt x="1629" y="738"/>
                      <a:pt x="1638" y="749"/>
                    </a:cubicBezTo>
                    <a:cubicBezTo>
                      <a:pt x="1639" y="751"/>
                      <a:pt x="1641" y="753"/>
                      <a:pt x="1643" y="756"/>
                    </a:cubicBezTo>
                    <a:cubicBezTo>
                      <a:pt x="1652" y="756"/>
                      <a:pt x="1657" y="762"/>
                      <a:pt x="1663" y="769"/>
                    </a:cubicBezTo>
                    <a:cubicBezTo>
                      <a:pt x="1665" y="768"/>
                      <a:pt x="1667" y="768"/>
                      <a:pt x="1669" y="767"/>
                    </a:cubicBezTo>
                    <a:cubicBezTo>
                      <a:pt x="1675" y="764"/>
                      <a:pt x="1681" y="764"/>
                      <a:pt x="1687" y="763"/>
                    </a:cubicBezTo>
                    <a:cubicBezTo>
                      <a:pt x="1705" y="761"/>
                      <a:pt x="1722" y="762"/>
                      <a:pt x="1740" y="761"/>
                    </a:cubicBezTo>
                    <a:cubicBezTo>
                      <a:pt x="1752" y="761"/>
                      <a:pt x="1763" y="763"/>
                      <a:pt x="1774" y="768"/>
                    </a:cubicBezTo>
                    <a:cubicBezTo>
                      <a:pt x="1789" y="773"/>
                      <a:pt x="1803" y="781"/>
                      <a:pt x="1818" y="788"/>
                    </a:cubicBezTo>
                    <a:cubicBezTo>
                      <a:pt x="1824" y="791"/>
                      <a:pt x="1830" y="793"/>
                      <a:pt x="1837" y="796"/>
                    </a:cubicBezTo>
                    <a:cubicBezTo>
                      <a:pt x="1847" y="800"/>
                      <a:pt x="1855" y="806"/>
                      <a:pt x="1863" y="814"/>
                    </a:cubicBezTo>
                    <a:cubicBezTo>
                      <a:pt x="1870" y="821"/>
                      <a:pt x="1875" y="829"/>
                      <a:pt x="1879" y="838"/>
                    </a:cubicBezTo>
                    <a:cubicBezTo>
                      <a:pt x="1882" y="846"/>
                      <a:pt x="1886" y="854"/>
                      <a:pt x="1889" y="862"/>
                    </a:cubicBezTo>
                    <a:cubicBezTo>
                      <a:pt x="1892" y="875"/>
                      <a:pt x="1896" y="887"/>
                      <a:pt x="1891" y="900"/>
                    </a:cubicBezTo>
                    <a:cubicBezTo>
                      <a:pt x="1889" y="905"/>
                      <a:pt x="1888" y="909"/>
                      <a:pt x="1884" y="913"/>
                    </a:cubicBezTo>
                    <a:cubicBezTo>
                      <a:pt x="1880" y="918"/>
                      <a:pt x="1877" y="924"/>
                      <a:pt x="1873" y="931"/>
                    </a:cubicBezTo>
                    <a:cubicBezTo>
                      <a:pt x="1875" y="934"/>
                      <a:pt x="1877" y="936"/>
                      <a:pt x="1880" y="939"/>
                    </a:cubicBezTo>
                    <a:cubicBezTo>
                      <a:pt x="1876" y="940"/>
                      <a:pt x="1874" y="940"/>
                      <a:pt x="1872" y="941"/>
                    </a:cubicBezTo>
                    <a:cubicBezTo>
                      <a:pt x="1868" y="950"/>
                      <a:pt x="1865" y="959"/>
                      <a:pt x="1865" y="970"/>
                    </a:cubicBezTo>
                    <a:cubicBezTo>
                      <a:pt x="1864" y="986"/>
                      <a:pt x="1862" y="1003"/>
                      <a:pt x="1854" y="1018"/>
                    </a:cubicBezTo>
                    <a:cubicBezTo>
                      <a:pt x="1848" y="1030"/>
                      <a:pt x="1842" y="1041"/>
                      <a:pt x="1837" y="1053"/>
                    </a:cubicBezTo>
                    <a:cubicBezTo>
                      <a:pt x="1832" y="1063"/>
                      <a:pt x="1825" y="1071"/>
                      <a:pt x="1819" y="1079"/>
                    </a:cubicBezTo>
                    <a:cubicBezTo>
                      <a:pt x="1818" y="1081"/>
                      <a:pt x="1817" y="1082"/>
                      <a:pt x="1816" y="1083"/>
                    </a:cubicBezTo>
                    <a:cubicBezTo>
                      <a:pt x="1802" y="1091"/>
                      <a:pt x="1788" y="1100"/>
                      <a:pt x="1771" y="1102"/>
                    </a:cubicBezTo>
                    <a:cubicBezTo>
                      <a:pt x="1763" y="1103"/>
                      <a:pt x="1755" y="1104"/>
                      <a:pt x="1746" y="1105"/>
                    </a:cubicBezTo>
                    <a:cubicBezTo>
                      <a:pt x="1746" y="1109"/>
                      <a:pt x="1750" y="1111"/>
                      <a:pt x="1753" y="1113"/>
                    </a:cubicBezTo>
                    <a:cubicBezTo>
                      <a:pt x="1762" y="1122"/>
                      <a:pt x="1769" y="1132"/>
                      <a:pt x="1773" y="1144"/>
                    </a:cubicBezTo>
                    <a:cubicBezTo>
                      <a:pt x="1776" y="1153"/>
                      <a:pt x="1781" y="1160"/>
                      <a:pt x="1784" y="1168"/>
                    </a:cubicBezTo>
                    <a:cubicBezTo>
                      <a:pt x="1792" y="1187"/>
                      <a:pt x="1799" y="1206"/>
                      <a:pt x="1807" y="1224"/>
                    </a:cubicBezTo>
                    <a:cubicBezTo>
                      <a:pt x="1813" y="1241"/>
                      <a:pt x="1820" y="1257"/>
                      <a:pt x="1830" y="1272"/>
                    </a:cubicBezTo>
                    <a:cubicBezTo>
                      <a:pt x="1838" y="1284"/>
                      <a:pt x="1848" y="1291"/>
                      <a:pt x="1860" y="1299"/>
                    </a:cubicBezTo>
                    <a:cubicBezTo>
                      <a:pt x="1885" y="1316"/>
                      <a:pt x="1912" y="1328"/>
                      <a:pt x="1940" y="1339"/>
                    </a:cubicBezTo>
                    <a:cubicBezTo>
                      <a:pt x="1944" y="1341"/>
                      <a:pt x="1948" y="1343"/>
                      <a:pt x="1953" y="1344"/>
                    </a:cubicBezTo>
                    <a:cubicBezTo>
                      <a:pt x="1958" y="1346"/>
                      <a:pt x="1963" y="1348"/>
                      <a:pt x="1968" y="1350"/>
                    </a:cubicBezTo>
                    <a:cubicBezTo>
                      <a:pt x="1974" y="1352"/>
                      <a:pt x="1981" y="1355"/>
                      <a:pt x="1988" y="1357"/>
                    </a:cubicBezTo>
                    <a:cubicBezTo>
                      <a:pt x="1989" y="1358"/>
                      <a:pt x="1990" y="1359"/>
                      <a:pt x="1992" y="1361"/>
                    </a:cubicBezTo>
                    <a:cubicBezTo>
                      <a:pt x="1989" y="1362"/>
                      <a:pt x="1987" y="1363"/>
                      <a:pt x="1985" y="1365"/>
                    </a:cubicBezTo>
                    <a:cubicBezTo>
                      <a:pt x="1984" y="1368"/>
                      <a:pt x="1986" y="1369"/>
                      <a:pt x="1988" y="1370"/>
                    </a:cubicBezTo>
                    <a:cubicBezTo>
                      <a:pt x="2005" y="1372"/>
                      <a:pt x="2022" y="1374"/>
                      <a:pt x="2039" y="1373"/>
                    </a:cubicBezTo>
                    <a:cubicBezTo>
                      <a:pt x="2055" y="1372"/>
                      <a:pt x="2069" y="1375"/>
                      <a:pt x="2082" y="1384"/>
                    </a:cubicBezTo>
                    <a:cubicBezTo>
                      <a:pt x="2092" y="1391"/>
                      <a:pt x="2102" y="1398"/>
                      <a:pt x="2112" y="1406"/>
                    </a:cubicBezTo>
                    <a:cubicBezTo>
                      <a:pt x="2115" y="1409"/>
                      <a:pt x="2120" y="1411"/>
                      <a:pt x="2121" y="1417"/>
                    </a:cubicBezTo>
                    <a:cubicBezTo>
                      <a:pt x="2121" y="1418"/>
                      <a:pt x="2123" y="1419"/>
                      <a:pt x="2124" y="1420"/>
                    </a:cubicBezTo>
                    <a:cubicBezTo>
                      <a:pt x="2128" y="1423"/>
                      <a:pt x="2131" y="1427"/>
                      <a:pt x="2132" y="1432"/>
                    </a:cubicBezTo>
                    <a:cubicBezTo>
                      <a:pt x="2133" y="1433"/>
                      <a:pt x="2134" y="1435"/>
                      <a:pt x="2136" y="1436"/>
                    </a:cubicBezTo>
                    <a:cubicBezTo>
                      <a:pt x="2141" y="1442"/>
                      <a:pt x="2142" y="1448"/>
                      <a:pt x="2138" y="1455"/>
                    </a:cubicBezTo>
                    <a:cubicBezTo>
                      <a:pt x="2138" y="1456"/>
                      <a:pt x="2138" y="1456"/>
                      <a:pt x="2138" y="1457"/>
                    </a:cubicBezTo>
                    <a:cubicBezTo>
                      <a:pt x="2138" y="1457"/>
                      <a:pt x="2137" y="1458"/>
                      <a:pt x="2136" y="1458"/>
                    </a:cubicBezTo>
                    <a:cubicBezTo>
                      <a:pt x="2129" y="1460"/>
                      <a:pt x="2120" y="1460"/>
                      <a:pt x="2112" y="1459"/>
                    </a:cubicBezTo>
                    <a:cubicBezTo>
                      <a:pt x="2097" y="1456"/>
                      <a:pt x="2083" y="1453"/>
                      <a:pt x="2071" y="1443"/>
                    </a:cubicBezTo>
                    <a:cubicBezTo>
                      <a:pt x="2064" y="1438"/>
                      <a:pt x="2057" y="1435"/>
                      <a:pt x="2048" y="1436"/>
                    </a:cubicBezTo>
                    <a:cubicBezTo>
                      <a:pt x="2041" y="1437"/>
                      <a:pt x="2035" y="1435"/>
                      <a:pt x="2028" y="1439"/>
                    </a:cubicBezTo>
                    <a:cubicBezTo>
                      <a:pt x="2029" y="1441"/>
                      <a:pt x="2030" y="1443"/>
                      <a:pt x="2032" y="1444"/>
                    </a:cubicBezTo>
                    <a:cubicBezTo>
                      <a:pt x="2039" y="1449"/>
                      <a:pt x="2043" y="1456"/>
                      <a:pt x="2047" y="1464"/>
                    </a:cubicBezTo>
                    <a:cubicBezTo>
                      <a:pt x="2048" y="1467"/>
                      <a:pt x="2049" y="1470"/>
                      <a:pt x="2047" y="1473"/>
                    </a:cubicBezTo>
                    <a:cubicBezTo>
                      <a:pt x="2043" y="1479"/>
                      <a:pt x="2041" y="1481"/>
                      <a:pt x="2034" y="1478"/>
                    </a:cubicBezTo>
                    <a:cubicBezTo>
                      <a:pt x="2017" y="1471"/>
                      <a:pt x="1999" y="1468"/>
                      <a:pt x="1981" y="1463"/>
                    </a:cubicBezTo>
                    <a:cubicBezTo>
                      <a:pt x="1968" y="1458"/>
                      <a:pt x="1956" y="1451"/>
                      <a:pt x="1945" y="1443"/>
                    </a:cubicBezTo>
                    <a:cubicBezTo>
                      <a:pt x="1941" y="1440"/>
                      <a:pt x="1938" y="1437"/>
                      <a:pt x="1933" y="1433"/>
                    </a:cubicBezTo>
                    <a:cubicBezTo>
                      <a:pt x="1932" y="1435"/>
                      <a:pt x="1931" y="1436"/>
                      <a:pt x="1930" y="1438"/>
                    </a:cubicBezTo>
                    <a:cubicBezTo>
                      <a:pt x="1928" y="1444"/>
                      <a:pt x="1926" y="1449"/>
                      <a:pt x="1924" y="1455"/>
                    </a:cubicBezTo>
                    <a:cubicBezTo>
                      <a:pt x="1923" y="1461"/>
                      <a:pt x="1918" y="1465"/>
                      <a:pt x="1915" y="1469"/>
                    </a:cubicBezTo>
                    <a:cubicBezTo>
                      <a:pt x="1913" y="1469"/>
                      <a:pt x="1913" y="1470"/>
                      <a:pt x="1912" y="1469"/>
                    </a:cubicBezTo>
                    <a:cubicBezTo>
                      <a:pt x="1891" y="1461"/>
                      <a:pt x="1870" y="1451"/>
                      <a:pt x="1850" y="1438"/>
                    </a:cubicBezTo>
                    <a:cubicBezTo>
                      <a:pt x="1846" y="1435"/>
                      <a:pt x="1841" y="1433"/>
                      <a:pt x="1836" y="1430"/>
                    </a:cubicBezTo>
                    <a:cubicBezTo>
                      <a:pt x="1829" y="1426"/>
                      <a:pt x="1822" y="1423"/>
                      <a:pt x="1815" y="1418"/>
                    </a:cubicBezTo>
                    <a:cubicBezTo>
                      <a:pt x="1808" y="1414"/>
                      <a:pt x="1802" y="1409"/>
                      <a:pt x="1795" y="1404"/>
                    </a:cubicBezTo>
                    <a:cubicBezTo>
                      <a:pt x="1794" y="1404"/>
                      <a:pt x="1794" y="1403"/>
                      <a:pt x="1793" y="1403"/>
                    </a:cubicBezTo>
                    <a:cubicBezTo>
                      <a:pt x="1781" y="1395"/>
                      <a:pt x="1770" y="1386"/>
                      <a:pt x="1759" y="1377"/>
                    </a:cubicBezTo>
                    <a:cubicBezTo>
                      <a:pt x="1758" y="1375"/>
                      <a:pt x="1756" y="1374"/>
                      <a:pt x="1755" y="1374"/>
                    </a:cubicBezTo>
                    <a:cubicBezTo>
                      <a:pt x="1752" y="1374"/>
                      <a:pt x="1751" y="1377"/>
                      <a:pt x="1751" y="1379"/>
                    </a:cubicBezTo>
                    <a:cubicBezTo>
                      <a:pt x="1749" y="1384"/>
                      <a:pt x="1747" y="1390"/>
                      <a:pt x="1745" y="1395"/>
                    </a:cubicBezTo>
                    <a:cubicBezTo>
                      <a:pt x="1738" y="1418"/>
                      <a:pt x="1731" y="1441"/>
                      <a:pt x="1724" y="1464"/>
                    </a:cubicBezTo>
                    <a:cubicBezTo>
                      <a:pt x="1721" y="1473"/>
                      <a:pt x="1717" y="1482"/>
                      <a:pt x="1715" y="1492"/>
                    </a:cubicBezTo>
                    <a:cubicBezTo>
                      <a:pt x="1713" y="1498"/>
                      <a:pt x="1712" y="1505"/>
                      <a:pt x="1710" y="1512"/>
                    </a:cubicBezTo>
                    <a:cubicBezTo>
                      <a:pt x="1710" y="1515"/>
                      <a:pt x="1711" y="1518"/>
                      <a:pt x="1714" y="1521"/>
                    </a:cubicBezTo>
                    <a:cubicBezTo>
                      <a:pt x="1722" y="1528"/>
                      <a:pt x="1730" y="1535"/>
                      <a:pt x="1739" y="1541"/>
                    </a:cubicBezTo>
                    <a:cubicBezTo>
                      <a:pt x="1745" y="1545"/>
                      <a:pt x="1753" y="1548"/>
                      <a:pt x="1760" y="1550"/>
                    </a:cubicBezTo>
                    <a:cubicBezTo>
                      <a:pt x="1769" y="1553"/>
                      <a:pt x="1775" y="1560"/>
                      <a:pt x="1782" y="1566"/>
                    </a:cubicBezTo>
                    <a:cubicBezTo>
                      <a:pt x="1783" y="1567"/>
                      <a:pt x="1784" y="1570"/>
                      <a:pt x="1784" y="1572"/>
                    </a:cubicBezTo>
                    <a:cubicBezTo>
                      <a:pt x="1785" y="1583"/>
                      <a:pt x="1785" y="1595"/>
                      <a:pt x="1782" y="1606"/>
                    </a:cubicBezTo>
                    <a:cubicBezTo>
                      <a:pt x="1779" y="1619"/>
                      <a:pt x="1777" y="1632"/>
                      <a:pt x="1774" y="1645"/>
                    </a:cubicBezTo>
                    <a:cubicBezTo>
                      <a:pt x="1771" y="1664"/>
                      <a:pt x="1766" y="1682"/>
                      <a:pt x="1761" y="1700"/>
                    </a:cubicBezTo>
                    <a:cubicBezTo>
                      <a:pt x="1758" y="1712"/>
                      <a:pt x="1755" y="1725"/>
                      <a:pt x="1753" y="1737"/>
                    </a:cubicBezTo>
                    <a:cubicBezTo>
                      <a:pt x="1748" y="1755"/>
                      <a:pt x="1745" y="1772"/>
                      <a:pt x="1739" y="1790"/>
                    </a:cubicBezTo>
                    <a:cubicBezTo>
                      <a:pt x="1734" y="1806"/>
                      <a:pt x="1731" y="1823"/>
                      <a:pt x="1727" y="1839"/>
                    </a:cubicBezTo>
                    <a:cubicBezTo>
                      <a:pt x="1725" y="1848"/>
                      <a:pt x="1723" y="1856"/>
                      <a:pt x="1720" y="1864"/>
                    </a:cubicBezTo>
                    <a:cubicBezTo>
                      <a:pt x="1716" y="1876"/>
                      <a:pt x="1715" y="1888"/>
                      <a:pt x="1714" y="1901"/>
                    </a:cubicBezTo>
                    <a:cubicBezTo>
                      <a:pt x="1713" y="1910"/>
                      <a:pt x="1717" y="1917"/>
                      <a:pt x="1723" y="1924"/>
                    </a:cubicBezTo>
                    <a:cubicBezTo>
                      <a:pt x="1724" y="1925"/>
                      <a:pt x="1725" y="1926"/>
                      <a:pt x="1727" y="1927"/>
                    </a:cubicBezTo>
                    <a:cubicBezTo>
                      <a:pt x="1735" y="1929"/>
                      <a:pt x="1744" y="1930"/>
                      <a:pt x="1752" y="1932"/>
                    </a:cubicBezTo>
                    <a:cubicBezTo>
                      <a:pt x="1753" y="1933"/>
                      <a:pt x="1755" y="1933"/>
                      <a:pt x="1755" y="1933"/>
                    </a:cubicBezTo>
                    <a:cubicBezTo>
                      <a:pt x="1762" y="1930"/>
                      <a:pt x="1769" y="1933"/>
                      <a:pt x="1775" y="1934"/>
                    </a:cubicBezTo>
                    <a:cubicBezTo>
                      <a:pt x="1790" y="1937"/>
                      <a:pt x="1805" y="1940"/>
                      <a:pt x="1820" y="1942"/>
                    </a:cubicBezTo>
                    <a:cubicBezTo>
                      <a:pt x="1842" y="1946"/>
                      <a:pt x="1861" y="1953"/>
                      <a:pt x="1878" y="1967"/>
                    </a:cubicBezTo>
                    <a:cubicBezTo>
                      <a:pt x="1884" y="1972"/>
                      <a:pt x="1889" y="1978"/>
                      <a:pt x="1892" y="1985"/>
                    </a:cubicBezTo>
                    <a:cubicBezTo>
                      <a:pt x="1897" y="1998"/>
                      <a:pt x="1902" y="2010"/>
                      <a:pt x="1905" y="2024"/>
                    </a:cubicBezTo>
                    <a:cubicBezTo>
                      <a:pt x="1904" y="2025"/>
                      <a:pt x="1903" y="2026"/>
                      <a:pt x="1902" y="2027"/>
                    </a:cubicBezTo>
                    <a:cubicBezTo>
                      <a:pt x="1896" y="2031"/>
                      <a:pt x="1889" y="2034"/>
                      <a:pt x="1883" y="2037"/>
                    </a:cubicBezTo>
                    <a:cubicBezTo>
                      <a:pt x="1862" y="2050"/>
                      <a:pt x="1839" y="2060"/>
                      <a:pt x="1815" y="2069"/>
                    </a:cubicBezTo>
                    <a:cubicBezTo>
                      <a:pt x="1802" y="2074"/>
                      <a:pt x="1789" y="2078"/>
                      <a:pt x="1776" y="2081"/>
                    </a:cubicBezTo>
                    <a:cubicBezTo>
                      <a:pt x="1763" y="2083"/>
                      <a:pt x="1750" y="2085"/>
                      <a:pt x="1738" y="2086"/>
                    </a:cubicBezTo>
                    <a:cubicBezTo>
                      <a:pt x="1731" y="2087"/>
                      <a:pt x="1724" y="2088"/>
                      <a:pt x="1717" y="2089"/>
                    </a:cubicBezTo>
                    <a:cubicBezTo>
                      <a:pt x="1716" y="2089"/>
                      <a:pt x="1716" y="2089"/>
                      <a:pt x="1715" y="2089"/>
                    </a:cubicBezTo>
                    <a:cubicBezTo>
                      <a:pt x="1696" y="2089"/>
                      <a:pt x="1679" y="2094"/>
                      <a:pt x="1661" y="2095"/>
                    </a:cubicBezTo>
                    <a:cubicBezTo>
                      <a:pt x="1653" y="2096"/>
                      <a:pt x="1646" y="2095"/>
                      <a:pt x="1638" y="2095"/>
                    </a:cubicBezTo>
                    <a:cubicBezTo>
                      <a:pt x="1637" y="2095"/>
                      <a:pt x="1636" y="2093"/>
                      <a:pt x="1636" y="2092"/>
                    </a:cubicBezTo>
                    <a:cubicBezTo>
                      <a:pt x="1629" y="2074"/>
                      <a:pt x="1623" y="2056"/>
                      <a:pt x="1621" y="2038"/>
                    </a:cubicBezTo>
                    <a:cubicBezTo>
                      <a:pt x="1620" y="2023"/>
                      <a:pt x="1618" y="2008"/>
                      <a:pt x="1616" y="1993"/>
                    </a:cubicBezTo>
                    <a:cubicBezTo>
                      <a:pt x="1616" y="1991"/>
                      <a:pt x="1616" y="1988"/>
                      <a:pt x="1617" y="1987"/>
                    </a:cubicBezTo>
                    <a:cubicBezTo>
                      <a:pt x="1620" y="1983"/>
                      <a:pt x="1619" y="1978"/>
                      <a:pt x="1619" y="1973"/>
                    </a:cubicBezTo>
                    <a:cubicBezTo>
                      <a:pt x="1618" y="1947"/>
                      <a:pt x="1616" y="1921"/>
                      <a:pt x="1615" y="1896"/>
                    </a:cubicBezTo>
                    <a:cubicBezTo>
                      <a:pt x="1614" y="1876"/>
                      <a:pt x="1612" y="1855"/>
                      <a:pt x="1611" y="1835"/>
                    </a:cubicBezTo>
                    <a:cubicBezTo>
                      <a:pt x="1611" y="1832"/>
                      <a:pt x="1611" y="1828"/>
                      <a:pt x="1611" y="1824"/>
                    </a:cubicBezTo>
                    <a:cubicBezTo>
                      <a:pt x="1611" y="1810"/>
                      <a:pt x="1611" y="1795"/>
                      <a:pt x="1612" y="1781"/>
                    </a:cubicBezTo>
                    <a:cubicBezTo>
                      <a:pt x="1612" y="1772"/>
                      <a:pt x="1613" y="1763"/>
                      <a:pt x="1614" y="1755"/>
                    </a:cubicBezTo>
                    <a:cubicBezTo>
                      <a:pt x="1615" y="1747"/>
                      <a:pt x="1615" y="1740"/>
                      <a:pt x="1617" y="1733"/>
                    </a:cubicBezTo>
                    <a:cubicBezTo>
                      <a:pt x="1618" y="1726"/>
                      <a:pt x="1620" y="1718"/>
                      <a:pt x="1621" y="1711"/>
                    </a:cubicBezTo>
                    <a:cubicBezTo>
                      <a:pt x="1624" y="1702"/>
                      <a:pt x="1626" y="1692"/>
                      <a:pt x="1628" y="1683"/>
                    </a:cubicBezTo>
                    <a:cubicBezTo>
                      <a:pt x="1628" y="1681"/>
                      <a:pt x="1628" y="1679"/>
                      <a:pt x="1628" y="1676"/>
                    </a:cubicBezTo>
                    <a:cubicBezTo>
                      <a:pt x="1622" y="1675"/>
                      <a:pt x="1615" y="1674"/>
                      <a:pt x="1609" y="1674"/>
                    </a:cubicBezTo>
                    <a:cubicBezTo>
                      <a:pt x="1603" y="1679"/>
                      <a:pt x="1600" y="1687"/>
                      <a:pt x="1596" y="1694"/>
                    </a:cubicBezTo>
                    <a:cubicBezTo>
                      <a:pt x="1583" y="1715"/>
                      <a:pt x="1569" y="1735"/>
                      <a:pt x="1554" y="1753"/>
                    </a:cubicBezTo>
                    <a:cubicBezTo>
                      <a:pt x="1550" y="1758"/>
                      <a:pt x="1547" y="1762"/>
                      <a:pt x="1543" y="1767"/>
                    </a:cubicBezTo>
                    <a:cubicBezTo>
                      <a:pt x="1541" y="1769"/>
                      <a:pt x="1538" y="1772"/>
                      <a:pt x="1536" y="1774"/>
                    </a:cubicBezTo>
                    <a:cubicBezTo>
                      <a:pt x="1524" y="1783"/>
                      <a:pt x="1513" y="1791"/>
                      <a:pt x="1501" y="1800"/>
                    </a:cubicBezTo>
                    <a:cubicBezTo>
                      <a:pt x="1495" y="1804"/>
                      <a:pt x="1489" y="1807"/>
                      <a:pt x="1483" y="1810"/>
                    </a:cubicBezTo>
                    <a:cubicBezTo>
                      <a:pt x="1464" y="1822"/>
                      <a:pt x="1446" y="1834"/>
                      <a:pt x="1427" y="1846"/>
                    </a:cubicBezTo>
                    <a:cubicBezTo>
                      <a:pt x="1406" y="1860"/>
                      <a:pt x="1385" y="1874"/>
                      <a:pt x="1363" y="1886"/>
                    </a:cubicBezTo>
                    <a:cubicBezTo>
                      <a:pt x="1359" y="1889"/>
                      <a:pt x="1355" y="1891"/>
                      <a:pt x="1351" y="1894"/>
                    </a:cubicBezTo>
                    <a:cubicBezTo>
                      <a:pt x="1336" y="1904"/>
                      <a:pt x="1321" y="1914"/>
                      <a:pt x="1305" y="1924"/>
                    </a:cubicBezTo>
                    <a:cubicBezTo>
                      <a:pt x="1300" y="1928"/>
                      <a:pt x="1297" y="1933"/>
                      <a:pt x="1296" y="1940"/>
                    </a:cubicBezTo>
                    <a:cubicBezTo>
                      <a:pt x="1294" y="1946"/>
                      <a:pt x="1296" y="1953"/>
                      <a:pt x="1297" y="1959"/>
                    </a:cubicBezTo>
                    <a:cubicBezTo>
                      <a:pt x="1297" y="1960"/>
                      <a:pt x="1297" y="1961"/>
                      <a:pt x="1298" y="1961"/>
                    </a:cubicBezTo>
                    <a:cubicBezTo>
                      <a:pt x="1304" y="1964"/>
                      <a:pt x="1304" y="1971"/>
                      <a:pt x="1306" y="1977"/>
                    </a:cubicBezTo>
                    <a:cubicBezTo>
                      <a:pt x="1309" y="1982"/>
                      <a:pt x="1312" y="1987"/>
                      <a:pt x="1314" y="1992"/>
                    </a:cubicBezTo>
                    <a:cubicBezTo>
                      <a:pt x="1318" y="2002"/>
                      <a:pt x="1325" y="2011"/>
                      <a:pt x="1333" y="2019"/>
                    </a:cubicBezTo>
                    <a:cubicBezTo>
                      <a:pt x="1342" y="2028"/>
                      <a:pt x="1347" y="2040"/>
                      <a:pt x="1350" y="2053"/>
                    </a:cubicBezTo>
                    <a:cubicBezTo>
                      <a:pt x="1354" y="2065"/>
                      <a:pt x="1351" y="2077"/>
                      <a:pt x="1346" y="2089"/>
                    </a:cubicBezTo>
                    <a:cubicBezTo>
                      <a:pt x="1340" y="2102"/>
                      <a:pt x="1330" y="2109"/>
                      <a:pt x="1319" y="2116"/>
                    </a:cubicBezTo>
                    <a:cubicBezTo>
                      <a:pt x="1316" y="2117"/>
                      <a:pt x="1313" y="2118"/>
                      <a:pt x="1309" y="2116"/>
                    </a:cubicBezTo>
                    <a:cubicBezTo>
                      <a:pt x="1307" y="2115"/>
                      <a:pt x="1304" y="2115"/>
                      <a:pt x="1301" y="2115"/>
                    </a:cubicBezTo>
                    <a:cubicBezTo>
                      <a:pt x="1288" y="2118"/>
                      <a:pt x="1276" y="2114"/>
                      <a:pt x="1264" y="2111"/>
                    </a:cubicBezTo>
                    <a:cubicBezTo>
                      <a:pt x="1259" y="2110"/>
                      <a:pt x="1253" y="2108"/>
                      <a:pt x="1248" y="2106"/>
                    </a:cubicBezTo>
                    <a:cubicBezTo>
                      <a:pt x="1241" y="2102"/>
                      <a:pt x="1232" y="2100"/>
                      <a:pt x="1226" y="2094"/>
                    </a:cubicBezTo>
                    <a:cubicBezTo>
                      <a:pt x="1212" y="2081"/>
                      <a:pt x="1199" y="2066"/>
                      <a:pt x="1192" y="2048"/>
                    </a:cubicBezTo>
                    <a:cubicBezTo>
                      <a:pt x="1187" y="2035"/>
                      <a:pt x="1183" y="2021"/>
                      <a:pt x="1178" y="2008"/>
                    </a:cubicBezTo>
                    <a:cubicBezTo>
                      <a:pt x="1174" y="1998"/>
                      <a:pt x="1169" y="1988"/>
                      <a:pt x="1163" y="1979"/>
                    </a:cubicBezTo>
                    <a:cubicBezTo>
                      <a:pt x="1154" y="1963"/>
                      <a:pt x="1147" y="1946"/>
                      <a:pt x="1141" y="1929"/>
                    </a:cubicBezTo>
                    <a:cubicBezTo>
                      <a:pt x="1139" y="1923"/>
                      <a:pt x="1138" y="1916"/>
                      <a:pt x="1137" y="1909"/>
                    </a:cubicBezTo>
                    <a:cubicBezTo>
                      <a:pt x="1147" y="1894"/>
                      <a:pt x="1162" y="1884"/>
                      <a:pt x="1178" y="1877"/>
                    </a:cubicBezTo>
                    <a:cubicBezTo>
                      <a:pt x="1187" y="1872"/>
                      <a:pt x="1196" y="1866"/>
                      <a:pt x="1205" y="1861"/>
                    </a:cubicBezTo>
                    <a:cubicBezTo>
                      <a:pt x="1209" y="1859"/>
                      <a:pt x="1212" y="1856"/>
                      <a:pt x="1216" y="1854"/>
                    </a:cubicBezTo>
                    <a:cubicBezTo>
                      <a:pt x="1221" y="1850"/>
                      <a:pt x="1221" y="1850"/>
                      <a:pt x="1228" y="1854"/>
                    </a:cubicBezTo>
                    <a:cubicBezTo>
                      <a:pt x="1234" y="1852"/>
                      <a:pt x="1239" y="1848"/>
                      <a:pt x="1244" y="1844"/>
                    </a:cubicBezTo>
                    <a:cubicBezTo>
                      <a:pt x="1249" y="1839"/>
                      <a:pt x="1255" y="1835"/>
                      <a:pt x="1260" y="1831"/>
                    </a:cubicBezTo>
                    <a:cubicBezTo>
                      <a:pt x="1280" y="1812"/>
                      <a:pt x="1301" y="1795"/>
                      <a:pt x="1322" y="1778"/>
                    </a:cubicBezTo>
                    <a:cubicBezTo>
                      <a:pt x="1328" y="1774"/>
                      <a:pt x="1333" y="1770"/>
                      <a:pt x="1339" y="1766"/>
                    </a:cubicBezTo>
                    <a:cubicBezTo>
                      <a:pt x="1355" y="1753"/>
                      <a:pt x="1371" y="1741"/>
                      <a:pt x="1388" y="1729"/>
                    </a:cubicBezTo>
                    <a:cubicBezTo>
                      <a:pt x="1395" y="1724"/>
                      <a:pt x="1401" y="1719"/>
                      <a:pt x="1407" y="1712"/>
                    </a:cubicBezTo>
                    <a:cubicBezTo>
                      <a:pt x="1410" y="1707"/>
                      <a:pt x="1415" y="1703"/>
                      <a:pt x="1418" y="1699"/>
                    </a:cubicBezTo>
                    <a:cubicBezTo>
                      <a:pt x="1422" y="1695"/>
                      <a:pt x="1424" y="1691"/>
                      <a:pt x="1428" y="1686"/>
                    </a:cubicBezTo>
                    <a:close/>
                    <a:moveTo>
                      <a:pt x="974" y="1179"/>
                    </a:moveTo>
                    <a:cubicBezTo>
                      <a:pt x="973" y="1173"/>
                      <a:pt x="972" y="1168"/>
                      <a:pt x="970" y="1162"/>
                    </a:cubicBezTo>
                    <a:cubicBezTo>
                      <a:pt x="967" y="1155"/>
                      <a:pt x="964" y="1148"/>
                      <a:pt x="962" y="1141"/>
                    </a:cubicBezTo>
                    <a:cubicBezTo>
                      <a:pt x="959" y="1131"/>
                      <a:pt x="954" y="1121"/>
                      <a:pt x="947" y="1113"/>
                    </a:cubicBezTo>
                    <a:cubicBezTo>
                      <a:pt x="937" y="1101"/>
                      <a:pt x="927" y="1088"/>
                      <a:pt x="916" y="1076"/>
                    </a:cubicBezTo>
                    <a:cubicBezTo>
                      <a:pt x="912" y="1072"/>
                      <a:pt x="907" y="1067"/>
                      <a:pt x="902" y="1062"/>
                    </a:cubicBezTo>
                    <a:cubicBezTo>
                      <a:pt x="876" y="1075"/>
                      <a:pt x="852" y="1090"/>
                      <a:pt x="833" y="1112"/>
                    </a:cubicBezTo>
                    <a:cubicBezTo>
                      <a:pt x="836" y="1123"/>
                      <a:pt x="837" y="1134"/>
                      <a:pt x="842" y="1144"/>
                    </a:cubicBezTo>
                    <a:cubicBezTo>
                      <a:pt x="844" y="1148"/>
                      <a:pt x="847" y="1152"/>
                      <a:pt x="848" y="1156"/>
                    </a:cubicBezTo>
                    <a:cubicBezTo>
                      <a:pt x="850" y="1160"/>
                      <a:pt x="850" y="1166"/>
                      <a:pt x="852" y="1170"/>
                    </a:cubicBezTo>
                    <a:cubicBezTo>
                      <a:pt x="859" y="1184"/>
                      <a:pt x="865" y="1200"/>
                      <a:pt x="878" y="1211"/>
                    </a:cubicBezTo>
                    <a:cubicBezTo>
                      <a:pt x="880" y="1213"/>
                      <a:pt x="881" y="1215"/>
                      <a:pt x="883" y="1217"/>
                    </a:cubicBezTo>
                    <a:cubicBezTo>
                      <a:pt x="883" y="1227"/>
                      <a:pt x="882" y="1237"/>
                      <a:pt x="889" y="1246"/>
                    </a:cubicBezTo>
                    <a:cubicBezTo>
                      <a:pt x="891" y="1248"/>
                      <a:pt x="889" y="1252"/>
                      <a:pt x="885" y="1252"/>
                    </a:cubicBezTo>
                    <a:cubicBezTo>
                      <a:pt x="881" y="1253"/>
                      <a:pt x="877" y="1252"/>
                      <a:pt x="874" y="1256"/>
                    </a:cubicBezTo>
                    <a:cubicBezTo>
                      <a:pt x="877" y="1264"/>
                      <a:pt x="885" y="1263"/>
                      <a:pt x="890" y="1267"/>
                    </a:cubicBezTo>
                    <a:cubicBezTo>
                      <a:pt x="894" y="1269"/>
                      <a:pt x="899" y="1270"/>
                      <a:pt x="903" y="1268"/>
                    </a:cubicBezTo>
                    <a:cubicBezTo>
                      <a:pt x="905" y="1262"/>
                      <a:pt x="907" y="1256"/>
                      <a:pt x="909" y="1250"/>
                    </a:cubicBezTo>
                    <a:cubicBezTo>
                      <a:pt x="910" y="1248"/>
                      <a:pt x="911" y="1245"/>
                      <a:pt x="910" y="1243"/>
                    </a:cubicBezTo>
                    <a:cubicBezTo>
                      <a:pt x="908" y="1227"/>
                      <a:pt x="909" y="1211"/>
                      <a:pt x="904" y="1196"/>
                    </a:cubicBezTo>
                    <a:cubicBezTo>
                      <a:pt x="903" y="1194"/>
                      <a:pt x="903" y="1192"/>
                      <a:pt x="905" y="1190"/>
                    </a:cubicBezTo>
                    <a:cubicBezTo>
                      <a:pt x="906" y="1188"/>
                      <a:pt x="909" y="1189"/>
                      <a:pt x="912" y="1191"/>
                    </a:cubicBezTo>
                    <a:cubicBezTo>
                      <a:pt x="914" y="1193"/>
                      <a:pt x="915" y="1195"/>
                      <a:pt x="916" y="1198"/>
                    </a:cubicBezTo>
                    <a:cubicBezTo>
                      <a:pt x="917" y="1208"/>
                      <a:pt x="918" y="1218"/>
                      <a:pt x="922" y="1228"/>
                    </a:cubicBezTo>
                    <a:cubicBezTo>
                      <a:pt x="923" y="1230"/>
                      <a:pt x="923" y="1233"/>
                      <a:pt x="922" y="1236"/>
                    </a:cubicBezTo>
                    <a:cubicBezTo>
                      <a:pt x="921" y="1242"/>
                      <a:pt x="920" y="1248"/>
                      <a:pt x="919" y="1253"/>
                    </a:cubicBezTo>
                    <a:cubicBezTo>
                      <a:pt x="918" y="1259"/>
                      <a:pt x="915" y="1263"/>
                      <a:pt x="916" y="1269"/>
                    </a:cubicBezTo>
                    <a:cubicBezTo>
                      <a:pt x="922" y="1270"/>
                      <a:pt x="926" y="1268"/>
                      <a:pt x="928" y="1263"/>
                    </a:cubicBezTo>
                    <a:cubicBezTo>
                      <a:pt x="931" y="1256"/>
                      <a:pt x="935" y="1250"/>
                      <a:pt x="939" y="1244"/>
                    </a:cubicBezTo>
                    <a:cubicBezTo>
                      <a:pt x="941" y="1241"/>
                      <a:pt x="942" y="1239"/>
                      <a:pt x="941" y="1236"/>
                    </a:cubicBezTo>
                    <a:cubicBezTo>
                      <a:pt x="941" y="1228"/>
                      <a:pt x="940" y="1220"/>
                      <a:pt x="939" y="1212"/>
                    </a:cubicBezTo>
                    <a:cubicBezTo>
                      <a:pt x="939" y="1205"/>
                      <a:pt x="938" y="1197"/>
                      <a:pt x="937" y="1190"/>
                    </a:cubicBezTo>
                    <a:cubicBezTo>
                      <a:pt x="937" y="1188"/>
                      <a:pt x="938" y="1185"/>
                      <a:pt x="939" y="1183"/>
                    </a:cubicBezTo>
                    <a:cubicBezTo>
                      <a:pt x="940" y="1181"/>
                      <a:pt x="942" y="1181"/>
                      <a:pt x="944" y="1179"/>
                    </a:cubicBezTo>
                    <a:cubicBezTo>
                      <a:pt x="945" y="1182"/>
                      <a:pt x="947" y="1184"/>
                      <a:pt x="946" y="1186"/>
                    </a:cubicBezTo>
                    <a:cubicBezTo>
                      <a:pt x="945" y="1194"/>
                      <a:pt x="946" y="1201"/>
                      <a:pt x="948" y="1209"/>
                    </a:cubicBezTo>
                    <a:cubicBezTo>
                      <a:pt x="950" y="1221"/>
                      <a:pt x="951" y="1233"/>
                      <a:pt x="952" y="1245"/>
                    </a:cubicBezTo>
                    <a:cubicBezTo>
                      <a:pt x="948" y="1252"/>
                      <a:pt x="939" y="1256"/>
                      <a:pt x="941" y="1266"/>
                    </a:cubicBezTo>
                    <a:cubicBezTo>
                      <a:pt x="944" y="1269"/>
                      <a:pt x="947" y="1268"/>
                      <a:pt x="949" y="1266"/>
                    </a:cubicBezTo>
                    <a:cubicBezTo>
                      <a:pt x="953" y="1263"/>
                      <a:pt x="956" y="1259"/>
                      <a:pt x="958" y="1254"/>
                    </a:cubicBezTo>
                    <a:cubicBezTo>
                      <a:pt x="960" y="1249"/>
                      <a:pt x="962" y="1244"/>
                      <a:pt x="966" y="1240"/>
                    </a:cubicBezTo>
                    <a:cubicBezTo>
                      <a:pt x="969" y="1236"/>
                      <a:pt x="971" y="1231"/>
                      <a:pt x="970" y="1226"/>
                    </a:cubicBezTo>
                    <a:cubicBezTo>
                      <a:pt x="970" y="1222"/>
                      <a:pt x="970" y="1218"/>
                      <a:pt x="969" y="1214"/>
                    </a:cubicBezTo>
                    <a:cubicBezTo>
                      <a:pt x="968" y="1206"/>
                      <a:pt x="966" y="1199"/>
                      <a:pt x="965" y="1191"/>
                    </a:cubicBezTo>
                    <a:cubicBezTo>
                      <a:pt x="964" y="1187"/>
                      <a:pt x="964" y="1184"/>
                      <a:pt x="964" y="1181"/>
                    </a:cubicBezTo>
                    <a:cubicBezTo>
                      <a:pt x="965" y="1178"/>
                      <a:pt x="968" y="1177"/>
                      <a:pt x="972" y="1178"/>
                    </a:cubicBezTo>
                    <a:cubicBezTo>
                      <a:pt x="972" y="1178"/>
                      <a:pt x="973" y="1178"/>
                      <a:pt x="974" y="1179"/>
                    </a:cubicBezTo>
                    <a:cubicBezTo>
                      <a:pt x="974" y="1182"/>
                      <a:pt x="973" y="1186"/>
                      <a:pt x="974" y="1190"/>
                    </a:cubicBezTo>
                    <a:cubicBezTo>
                      <a:pt x="975" y="1201"/>
                      <a:pt x="976" y="1211"/>
                      <a:pt x="978" y="1222"/>
                    </a:cubicBezTo>
                    <a:cubicBezTo>
                      <a:pt x="978" y="1223"/>
                      <a:pt x="978" y="1225"/>
                      <a:pt x="978" y="1228"/>
                    </a:cubicBezTo>
                    <a:cubicBezTo>
                      <a:pt x="980" y="1225"/>
                      <a:pt x="982" y="1224"/>
                      <a:pt x="982" y="1223"/>
                    </a:cubicBezTo>
                    <a:cubicBezTo>
                      <a:pt x="982" y="1218"/>
                      <a:pt x="982" y="1213"/>
                      <a:pt x="981" y="1208"/>
                    </a:cubicBezTo>
                    <a:cubicBezTo>
                      <a:pt x="979" y="1198"/>
                      <a:pt x="976" y="1189"/>
                      <a:pt x="974" y="1179"/>
                    </a:cubicBezTo>
                    <a:close/>
                    <a:moveTo>
                      <a:pt x="660" y="1368"/>
                    </a:moveTo>
                    <a:cubicBezTo>
                      <a:pt x="659" y="1378"/>
                      <a:pt x="659" y="1386"/>
                      <a:pt x="658" y="1395"/>
                    </a:cubicBezTo>
                    <a:cubicBezTo>
                      <a:pt x="656" y="1410"/>
                      <a:pt x="653" y="1426"/>
                      <a:pt x="650" y="1441"/>
                    </a:cubicBezTo>
                    <a:cubicBezTo>
                      <a:pt x="646" y="1456"/>
                      <a:pt x="643" y="1472"/>
                      <a:pt x="642" y="1488"/>
                    </a:cubicBezTo>
                    <a:cubicBezTo>
                      <a:pt x="641" y="1495"/>
                      <a:pt x="640" y="1503"/>
                      <a:pt x="638" y="1510"/>
                    </a:cubicBezTo>
                    <a:cubicBezTo>
                      <a:pt x="636" y="1523"/>
                      <a:pt x="635" y="1537"/>
                      <a:pt x="633" y="1550"/>
                    </a:cubicBezTo>
                    <a:cubicBezTo>
                      <a:pt x="630" y="1566"/>
                      <a:pt x="631" y="1583"/>
                      <a:pt x="633" y="1600"/>
                    </a:cubicBezTo>
                    <a:cubicBezTo>
                      <a:pt x="633" y="1605"/>
                      <a:pt x="635" y="1611"/>
                      <a:pt x="636" y="1616"/>
                    </a:cubicBezTo>
                    <a:cubicBezTo>
                      <a:pt x="639" y="1627"/>
                      <a:pt x="643" y="1638"/>
                      <a:pt x="645" y="1648"/>
                    </a:cubicBezTo>
                    <a:cubicBezTo>
                      <a:pt x="649" y="1662"/>
                      <a:pt x="652" y="1676"/>
                      <a:pt x="655" y="1689"/>
                    </a:cubicBezTo>
                    <a:cubicBezTo>
                      <a:pt x="659" y="1702"/>
                      <a:pt x="663" y="1716"/>
                      <a:pt x="667" y="1729"/>
                    </a:cubicBezTo>
                    <a:cubicBezTo>
                      <a:pt x="667" y="1731"/>
                      <a:pt x="668" y="1733"/>
                      <a:pt x="669" y="1735"/>
                    </a:cubicBezTo>
                    <a:cubicBezTo>
                      <a:pt x="679" y="1736"/>
                      <a:pt x="688" y="1737"/>
                      <a:pt x="698" y="1735"/>
                    </a:cubicBezTo>
                    <a:cubicBezTo>
                      <a:pt x="707" y="1734"/>
                      <a:pt x="716" y="1732"/>
                      <a:pt x="725" y="1731"/>
                    </a:cubicBezTo>
                    <a:cubicBezTo>
                      <a:pt x="734" y="1730"/>
                      <a:pt x="743" y="1728"/>
                      <a:pt x="752" y="1729"/>
                    </a:cubicBezTo>
                    <a:cubicBezTo>
                      <a:pt x="774" y="1730"/>
                      <a:pt x="795" y="1735"/>
                      <a:pt x="815" y="1742"/>
                    </a:cubicBezTo>
                    <a:cubicBezTo>
                      <a:pt x="822" y="1745"/>
                      <a:pt x="828" y="1749"/>
                      <a:pt x="835" y="1751"/>
                    </a:cubicBezTo>
                    <a:cubicBezTo>
                      <a:pt x="852" y="1757"/>
                      <a:pt x="868" y="1763"/>
                      <a:pt x="884" y="1771"/>
                    </a:cubicBezTo>
                    <a:cubicBezTo>
                      <a:pt x="886" y="1772"/>
                      <a:pt x="888" y="1773"/>
                      <a:pt x="890" y="1774"/>
                    </a:cubicBezTo>
                    <a:cubicBezTo>
                      <a:pt x="901" y="1783"/>
                      <a:pt x="913" y="1789"/>
                      <a:pt x="925" y="1796"/>
                    </a:cubicBezTo>
                    <a:cubicBezTo>
                      <a:pt x="927" y="1797"/>
                      <a:pt x="929" y="1798"/>
                      <a:pt x="931" y="1799"/>
                    </a:cubicBezTo>
                    <a:cubicBezTo>
                      <a:pt x="942" y="1801"/>
                      <a:pt x="953" y="1804"/>
                      <a:pt x="964" y="1806"/>
                    </a:cubicBezTo>
                    <a:cubicBezTo>
                      <a:pt x="971" y="1807"/>
                      <a:pt x="978" y="1808"/>
                      <a:pt x="985" y="1805"/>
                    </a:cubicBezTo>
                    <a:cubicBezTo>
                      <a:pt x="987" y="1804"/>
                      <a:pt x="989" y="1805"/>
                      <a:pt x="991" y="1805"/>
                    </a:cubicBezTo>
                    <a:cubicBezTo>
                      <a:pt x="997" y="1808"/>
                      <a:pt x="1003" y="1808"/>
                      <a:pt x="1010" y="1808"/>
                    </a:cubicBezTo>
                    <a:cubicBezTo>
                      <a:pt x="1032" y="1808"/>
                      <a:pt x="1054" y="1806"/>
                      <a:pt x="1076" y="1804"/>
                    </a:cubicBezTo>
                    <a:cubicBezTo>
                      <a:pt x="1093" y="1802"/>
                      <a:pt x="1109" y="1796"/>
                      <a:pt x="1125" y="1791"/>
                    </a:cubicBezTo>
                    <a:cubicBezTo>
                      <a:pt x="1128" y="1790"/>
                      <a:pt x="1130" y="1788"/>
                      <a:pt x="1133" y="1786"/>
                    </a:cubicBezTo>
                    <a:cubicBezTo>
                      <a:pt x="1137" y="1783"/>
                      <a:pt x="1140" y="1779"/>
                      <a:pt x="1146" y="1779"/>
                    </a:cubicBezTo>
                    <a:cubicBezTo>
                      <a:pt x="1148" y="1779"/>
                      <a:pt x="1150" y="1776"/>
                      <a:pt x="1153" y="1775"/>
                    </a:cubicBezTo>
                    <a:cubicBezTo>
                      <a:pt x="1150" y="1767"/>
                      <a:pt x="1149" y="1760"/>
                      <a:pt x="1146" y="1754"/>
                    </a:cubicBezTo>
                    <a:cubicBezTo>
                      <a:pt x="1138" y="1735"/>
                      <a:pt x="1131" y="1717"/>
                      <a:pt x="1125" y="1698"/>
                    </a:cubicBezTo>
                    <a:cubicBezTo>
                      <a:pt x="1120" y="1682"/>
                      <a:pt x="1115" y="1665"/>
                      <a:pt x="1111" y="1648"/>
                    </a:cubicBezTo>
                    <a:cubicBezTo>
                      <a:pt x="1109" y="1640"/>
                      <a:pt x="1108" y="1632"/>
                      <a:pt x="1106" y="1624"/>
                    </a:cubicBezTo>
                    <a:cubicBezTo>
                      <a:pt x="1105" y="1618"/>
                      <a:pt x="1104" y="1612"/>
                      <a:pt x="1103" y="1605"/>
                    </a:cubicBezTo>
                    <a:cubicBezTo>
                      <a:pt x="1100" y="1589"/>
                      <a:pt x="1098" y="1573"/>
                      <a:pt x="1096" y="1557"/>
                    </a:cubicBezTo>
                    <a:cubicBezTo>
                      <a:pt x="1094" y="1547"/>
                      <a:pt x="1092" y="1537"/>
                      <a:pt x="1091" y="1527"/>
                    </a:cubicBezTo>
                    <a:cubicBezTo>
                      <a:pt x="1090" y="1518"/>
                      <a:pt x="1089" y="1509"/>
                      <a:pt x="1088" y="1501"/>
                    </a:cubicBezTo>
                    <a:cubicBezTo>
                      <a:pt x="1086" y="1493"/>
                      <a:pt x="1085" y="1484"/>
                      <a:pt x="1084" y="1476"/>
                    </a:cubicBezTo>
                    <a:cubicBezTo>
                      <a:pt x="1083" y="1467"/>
                      <a:pt x="1083" y="1457"/>
                      <a:pt x="1082" y="1448"/>
                    </a:cubicBezTo>
                    <a:cubicBezTo>
                      <a:pt x="1080" y="1430"/>
                      <a:pt x="1078" y="1413"/>
                      <a:pt x="1076" y="1396"/>
                    </a:cubicBezTo>
                    <a:cubicBezTo>
                      <a:pt x="1075" y="1384"/>
                      <a:pt x="1074" y="1372"/>
                      <a:pt x="1073" y="1361"/>
                    </a:cubicBezTo>
                    <a:cubicBezTo>
                      <a:pt x="1072" y="1357"/>
                      <a:pt x="1072" y="1353"/>
                      <a:pt x="1072" y="1349"/>
                    </a:cubicBezTo>
                    <a:cubicBezTo>
                      <a:pt x="1072" y="1338"/>
                      <a:pt x="1072" y="1327"/>
                      <a:pt x="1071" y="1315"/>
                    </a:cubicBezTo>
                    <a:cubicBezTo>
                      <a:pt x="1070" y="1304"/>
                      <a:pt x="1069" y="1293"/>
                      <a:pt x="1070" y="1281"/>
                    </a:cubicBezTo>
                    <a:cubicBezTo>
                      <a:pt x="1070" y="1275"/>
                      <a:pt x="1069" y="1269"/>
                      <a:pt x="1069" y="1263"/>
                    </a:cubicBezTo>
                    <a:cubicBezTo>
                      <a:pt x="1069" y="1260"/>
                      <a:pt x="1069" y="1256"/>
                      <a:pt x="1069" y="1253"/>
                    </a:cubicBezTo>
                    <a:cubicBezTo>
                      <a:pt x="1070" y="1235"/>
                      <a:pt x="1071" y="1217"/>
                      <a:pt x="1071" y="1200"/>
                    </a:cubicBezTo>
                    <a:cubicBezTo>
                      <a:pt x="1071" y="1198"/>
                      <a:pt x="1072" y="1196"/>
                      <a:pt x="1072" y="1195"/>
                    </a:cubicBezTo>
                    <a:cubicBezTo>
                      <a:pt x="1073" y="1183"/>
                      <a:pt x="1075" y="1170"/>
                      <a:pt x="1076" y="1158"/>
                    </a:cubicBezTo>
                    <a:cubicBezTo>
                      <a:pt x="1076" y="1155"/>
                      <a:pt x="1076" y="1152"/>
                      <a:pt x="1076" y="1149"/>
                    </a:cubicBezTo>
                    <a:cubicBezTo>
                      <a:pt x="1076" y="1141"/>
                      <a:pt x="1076" y="1133"/>
                      <a:pt x="1076" y="1125"/>
                    </a:cubicBezTo>
                    <a:cubicBezTo>
                      <a:pt x="1076" y="1121"/>
                      <a:pt x="1076" y="1117"/>
                      <a:pt x="1081" y="1115"/>
                    </a:cubicBezTo>
                    <a:cubicBezTo>
                      <a:pt x="1083" y="1115"/>
                      <a:pt x="1085" y="1111"/>
                      <a:pt x="1085" y="1109"/>
                    </a:cubicBezTo>
                    <a:cubicBezTo>
                      <a:pt x="1087" y="1099"/>
                      <a:pt x="1093" y="1091"/>
                      <a:pt x="1095" y="1081"/>
                    </a:cubicBezTo>
                    <a:cubicBezTo>
                      <a:pt x="1098" y="1070"/>
                      <a:pt x="1104" y="1059"/>
                      <a:pt x="1107" y="1047"/>
                    </a:cubicBezTo>
                    <a:cubicBezTo>
                      <a:pt x="1107" y="1043"/>
                      <a:pt x="1109" y="1039"/>
                      <a:pt x="1107" y="1034"/>
                    </a:cubicBezTo>
                    <a:cubicBezTo>
                      <a:pt x="1104" y="1032"/>
                      <a:pt x="1101" y="1031"/>
                      <a:pt x="1098" y="1030"/>
                    </a:cubicBezTo>
                    <a:cubicBezTo>
                      <a:pt x="1083" y="1022"/>
                      <a:pt x="1069" y="1014"/>
                      <a:pt x="1054" y="1007"/>
                    </a:cubicBezTo>
                    <a:cubicBezTo>
                      <a:pt x="1046" y="1003"/>
                      <a:pt x="1037" y="999"/>
                      <a:pt x="1029" y="995"/>
                    </a:cubicBezTo>
                    <a:cubicBezTo>
                      <a:pt x="1028" y="994"/>
                      <a:pt x="1027" y="994"/>
                      <a:pt x="1026" y="994"/>
                    </a:cubicBezTo>
                    <a:cubicBezTo>
                      <a:pt x="1016" y="992"/>
                      <a:pt x="1006" y="990"/>
                      <a:pt x="995" y="988"/>
                    </a:cubicBezTo>
                    <a:cubicBezTo>
                      <a:pt x="987" y="986"/>
                      <a:pt x="980" y="985"/>
                      <a:pt x="972" y="983"/>
                    </a:cubicBezTo>
                    <a:cubicBezTo>
                      <a:pt x="965" y="981"/>
                      <a:pt x="958" y="978"/>
                      <a:pt x="950" y="975"/>
                    </a:cubicBezTo>
                    <a:cubicBezTo>
                      <a:pt x="939" y="972"/>
                      <a:pt x="927" y="967"/>
                      <a:pt x="914" y="967"/>
                    </a:cubicBezTo>
                    <a:cubicBezTo>
                      <a:pt x="905" y="967"/>
                      <a:pt x="895" y="967"/>
                      <a:pt x="886" y="967"/>
                    </a:cubicBezTo>
                    <a:cubicBezTo>
                      <a:pt x="885" y="967"/>
                      <a:pt x="885" y="967"/>
                      <a:pt x="884" y="968"/>
                    </a:cubicBezTo>
                    <a:cubicBezTo>
                      <a:pt x="884" y="969"/>
                      <a:pt x="885" y="971"/>
                      <a:pt x="885" y="973"/>
                    </a:cubicBezTo>
                    <a:cubicBezTo>
                      <a:pt x="886" y="975"/>
                      <a:pt x="889" y="977"/>
                      <a:pt x="890" y="979"/>
                    </a:cubicBezTo>
                    <a:cubicBezTo>
                      <a:pt x="897" y="996"/>
                      <a:pt x="907" y="1012"/>
                      <a:pt x="914" y="1029"/>
                    </a:cubicBezTo>
                    <a:cubicBezTo>
                      <a:pt x="918" y="1037"/>
                      <a:pt x="922" y="1045"/>
                      <a:pt x="926" y="1053"/>
                    </a:cubicBezTo>
                    <a:cubicBezTo>
                      <a:pt x="928" y="1057"/>
                      <a:pt x="928" y="1061"/>
                      <a:pt x="927" y="1065"/>
                    </a:cubicBezTo>
                    <a:cubicBezTo>
                      <a:pt x="927" y="1068"/>
                      <a:pt x="926" y="1071"/>
                      <a:pt x="925" y="1074"/>
                    </a:cubicBezTo>
                    <a:cubicBezTo>
                      <a:pt x="934" y="1084"/>
                      <a:pt x="942" y="1094"/>
                      <a:pt x="951" y="1104"/>
                    </a:cubicBezTo>
                    <a:cubicBezTo>
                      <a:pt x="955" y="1110"/>
                      <a:pt x="960" y="1115"/>
                      <a:pt x="963" y="1122"/>
                    </a:cubicBezTo>
                    <a:cubicBezTo>
                      <a:pt x="971" y="1139"/>
                      <a:pt x="976" y="1157"/>
                      <a:pt x="981" y="1175"/>
                    </a:cubicBezTo>
                    <a:cubicBezTo>
                      <a:pt x="983" y="1181"/>
                      <a:pt x="984" y="1188"/>
                      <a:pt x="986" y="1194"/>
                    </a:cubicBezTo>
                    <a:cubicBezTo>
                      <a:pt x="987" y="1198"/>
                      <a:pt x="989" y="1202"/>
                      <a:pt x="990" y="1206"/>
                    </a:cubicBezTo>
                    <a:cubicBezTo>
                      <a:pt x="992" y="1215"/>
                      <a:pt x="990" y="1223"/>
                      <a:pt x="985" y="1230"/>
                    </a:cubicBezTo>
                    <a:cubicBezTo>
                      <a:pt x="977" y="1239"/>
                      <a:pt x="970" y="1249"/>
                      <a:pt x="964" y="1259"/>
                    </a:cubicBezTo>
                    <a:cubicBezTo>
                      <a:pt x="961" y="1264"/>
                      <a:pt x="957" y="1269"/>
                      <a:pt x="953" y="1273"/>
                    </a:cubicBezTo>
                    <a:cubicBezTo>
                      <a:pt x="950" y="1275"/>
                      <a:pt x="947" y="1277"/>
                      <a:pt x="943" y="1275"/>
                    </a:cubicBezTo>
                    <a:cubicBezTo>
                      <a:pt x="938" y="1274"/>
                      <a:pt x="934" y="1274"/>
                      <a:pt x="930" y="1278"/>
                    </a:cubicBezTo>
                    <a:cubicBezTo>
                      <a:pt x="928" y="1280"/>
                      <a:pt x="925" y="1280"/>
                      <a:pt x="923" y="1280"/>
                    </a:cubicBezTo>
                    <a:cubicBezTo>
                      <a:pt x="920" y="1280"/>
                      <a:pt x="917" y="1278"/>
                      <a:pt x="914" y="1278"/>
                    </a:cubicBezTo>
                    <a:cubicBezTo>
                      <a:pt x="911" y="1278"/>
                      <a:pt x="907" y="1280"/>
                      <a:pt x="904" y="1280"/>
                    </a:cubicBezTo>
                    <a:cubicBezTo>
                      <a:pt x="904" y="1280"/>
                      <a:pt x="903" y="1280"/>
                      <a:pt x="903" y="1280"/>
                    </a:cubicBezTo>
                    <a:cubicBezTo>
                      <a:pt x="897" y="1279"/>
                      <a:pt x="890" y="1278"/>
                      <a:pt x="884" y="1276"/>
                    </a:cubicBezTo>
                    <a:cubicBezTo>
                      <a:pt x="878" y="1275"/>
                      <a:pt x="872" y="1273"/>
                      <a:pt x="868" y="1266"/>
                    </a:cubicBezTo>
                    <a:cubicBezTo>
                      <a:pt x="867" y="1274"/>
                      <a:pt x="867" y="1274"/>
                      <a:pt x="861" y="1276"/>
                    </a:cubicBezTo>
                    <a:cubicBezTo>
                      <a:pt x="857" y="1278"/>
                      <a:pt x="853" y="1279"/>
                      <a:pt x="849" y="1281"/>
                    </a:cubicBezTo>
                    <a:cubicBezTo>
                      <a:pt x="834" y="1289"/>
                      <a:pt x="821" y="1300"/>
                      <a:pt x="807" y="1309"/>
                    </a:cubicBezTo>
                    <a:cubicBezTo>
                      <a:pt x="796" y="1317"/>
                      <a:pt x="786" y="1325"/>
                      <a:pt x="775" y="1331"/>
                    </a:cubicBezTo>
                    <a:cubicBezTo>
                      <a:pt x="769" y="1334"/>
                      <a:pt x="765" y="1339"/>
                      <a:pt x="760" y="1342"/>
                    </a:cubicBezTo>
                    <a:cubicBezTo>
                      <a:pt x="749" y="1349"/>
                      <a:pt x="739" y="1355"/>
                      <a:pt x="728" y="1361"/>
                    </a:cubicBezTo>
                    <a:cubicBezTo>
                      <a:pt x="722" y="1364"/>
                      <a:pt x="716" y="1368"/>
                      <a:pt x="710" y="1369"/>
                    </a:cubicBezTo>
                    <a:cubicBezTo>
                      <a:pt x="694" y="1371"/>
                      <a:pt x="678" y="1374"/>
                      <a:pt x="660" y="1368"/>
                    </a:cubicBezTo>
                    <a:close/>
                    <a:moveTo>
                      <a:pt x="1772" y="1571"/>
                    </a:moveTo>
                    <a:cubicBezTo>
                      <a:pt x="1769" y="1565"/>
                      <a:pt x="1763" y="1560"/>
                      <a:pt x="1756" y="1557"/>
                    </a:cubicBezTo>
                    <a:cubicBezTo>
                      <a:pt x="1748" y="1555"/>
                      <a:pt x="1740" y="1551"/>
                      <a:pt x="1732" y="1547"/>
                    </a:cubicBezTo>
                    <a:cubicBezTo>
                      <a:pt x="1719" y="1540"/>
                      <a:pt x="1708" y="1530"/>
                      <a:pt x="1697" y="1521"/>
                    </a:cubicBezTo>
                    <a:cubicBezTo>
                      <a:pt x="1696" y="1520"/>
                      <a:pt x="1695" y="1518"/>
                      <a:pt x="1694" y="1517"/>
                    </a:cubicBezTo>
                    <a:cubicBezTo>
                      <a:pt x="1686" y="1508"/>
                      <a:pt x="1678" y="1499"/>
                      <a:pt x="1670" y="1491"/>
                    </a:cubicBezTo>
                    <a:cubicBezTo>
                      <a:pt x="1668" y="1488"/>
                      <a:pt x="1666" y="1485"/>
                      <a:pt x="1665" y="1481"/>
                    </a:cubicBezTo>
                    <a:cubicBezTo>
                      <a:pt x="1665" y="1478"/>
                      <a:pt x="1666" y="1476"/>
                      <a:pt x="1668" y="1475"/>
                    </a:cubicBezTo>
                    <a:cubicBezTo>
                      <a:pt x="1671" y="1474"/>
                      <a:pt x="1673" y="1475"/>
                      <a:pt x="1674" y="1478"/>
                    </a:cubicBezTo>
                    <a:cubicBezTo>
                      <a:pt x="1675" y="1483"/>
                      <a:pt x="1678" y="1487"/>
                      <a:pt x="1682" y="1491"/>
                    </a:cubicBezTo>
                    <a:cubicBezTo>
                      <a:pt x="1687" y="1496"/>
                      <a:pt x="1691" y="1501"/>
                      <a:pt x="1696" y="1506"/>
                    </a:cubicBezTo>
                    <a:cubicBezTo>
                      <a:pt x="1697" y="1508"/>
                      <a:pt x="1699" y="1509"/>
                      <a:pt x="1701" y="1511"/>
                    </a:cubicBezTo>
                    <a:cubicBezTo>
                      <a:pt x="1702" y="1509"/>
                      <a:pt x="1703" y="1508"/>
                      <a:pt x="1703" y="1507"/>
                    </a:cubicBezTo>
                    <a:cubicBezTo>
                      <a:pt x="1704" y="1502"/>
                      <a:pt x="1705" y="1498"/>
                      <a:pt x="1706" y="1494"/>
                    </a:cubicBezTo>
                    <a:cubicBezTo>
                      <a:pt x="1709" y="1483"/>
                      <a:pt x="1713" y="1473"/>
                      <a:pt x="1716" y="1462"/>
                    </a:cubicBezTo>
                    <a:cubicBezTo>
                      <a:pt x="1723" y="1442"/>
                      <a:pt x="1731" y="1422"/>
                      <a:pt x="1736" y="1401"/>
                    </a:cubicBezTo>
                    <a:cubicBezTo>
                      <a:pt x="1736" y="1400"/>
                      <a:pt x="1737" y="1398"/>
                      <a:pt x="1738" y="1396"/>
                    </a:cubicBezTo>
                    <a:cubicBezTo>
                      <a:pt x="1743" y="1380"/>
                      <a:pt x="1748" y="1364"/>
                      <a:pt x="1752" y="1348"/>
                    </a:cubicBezTo>
                    <a:cubicBezTo>
                      <a:pt x="1757" y="1329"/>
                      <a:pt x="1759" y="1311"/>
                      <a:pt x="1761" y="1292"/>
                    </a:cubicBezTo>
                    <a:cubicBezTo>
                      <a:pt x="1761" y="1283"/>
                      <a:pt x="1762" y="1274"/>
                      <a:pt x="1762" y="1265"/>
                    </a:cubicBezTo>
                    <a:cubicBezTo>
                      <a:pt x="1761" y="1246"/>
                      <a:pt x="1760" y="1226"/>
                      <a:pt x="1759" y="1206"/>
                    </a:cubicBezTo>
                    <a:cubicBezTo>
                      <a:pt x="1759" y="1202"/>
                      <a:pt x="1758" y="1197"/>
                      <a:pt x="1758" y="1193"/>
                    </a:cubicBezTo>
                    <a:cubicBezTo>
                      <a:pt x="1757" y="1185"/>
                      <a:pt x="1756" y="1178"/>
                      <a:pt x="1755" y="1170"/>
                    </a:cubicBezTo>
                    <a:cubicBezTo>
                      <a:pt x="1755" y="1169"/>
                      <a:pt x="1756" y="1169"/>
                      <a:pt x="1756" y="1168"/>
                    </a:cubicBezTo>
                    <a:cubicBezTo>
                      <a:pt x="1756" y="1165"/>
                      <a:pt x="1757" y="1164"/>
                      <a:pt x="1762" y="1164"/>
                    </a:cubicBezTo>
                    <a:cubicBezTo>
                      <a:pt x="1763" y="1171"/>
                      <a:pt x="1764" y="1177"/>
                      <a:pt x="1765" y="1184"/>
                    </a:cubicBezTo>
                    <a:cubicBezTo>
                      <a:pt x="1768" y="1204"/>
                      <a:pt x="1768" y="1224"/>
                      <a:pt x="1770" y="1245"/>
                    </a:cubicBezTo>
                    <a:cubicBezTo>
                      <a:pt x="1770" y="1259"/>
                      <a:pt x="1771" y="1272"/>
                      <a:pt x="1769" y="1286"/>
                    </a:cubicBezTo>
                    <a:cubicBezTo>
                      <a:pt x="1768" y="1296"/>
                      <a:pt x="1767" y="1306"/>
                      <a:pt x="1766" y="1317"/>
                    </a:cubicBezTo>
                    <a:cubicBezTo>
                      <a:pt x="1764" y="1329"/>
                      <a:pt x="1761" y="1342"/>
                      <a:pt x="1758" y="1355"/>
                    </a:cubicBezTo>
                    <a:cubicBezTo>
                      <a:pt x="1757" y="1359"/>
                      <a:pt x="1758" y="1363"/>
                      <a:pt x="1761" y="1366"/>
                    </a:cubicBezTo>
                    <a:cubicBezTo>
                      <a:pt x="1762" y="1368"/>
                      <a:pt x="1764" y="1369"/>
                      <a:pt x="1766" y="1370"/>
                    </a:cubicBezTo>
                    <a:cubicBezTo>
                      <a:pt x="1778" y="1380"/>
                      <a:pt x="1790" y="1389"/>
                      <a:pt x="1802" y="1399"/>
                    </a:cubicBezTo>
                    <a:cubicBezTo>
                      <a:pt x="1810" y="1404"/>
                      <a:pt x="1818" y="1410"/>
                      <a:pt x="1826" y="1415"/>
                    </a:cubicBezTo>
                    <a:cubicBezTo>
                      <a:pt x="1837" y="1422"/>
                      <a:pt x="1848" y="1427"/>
                      <a:pt x="1858" y="1433"/>
                    </a:cubicBezTo>
                    <a:cubicBezTo>
                      <a:pt x="1871" y="1442"/>
                      <a:pt x="1885" y="1449"/>
                      <a:pt x="1899" y="1455"/>
                    </a:cubicBezTo>
                    <a:cubicBezTo>
                      <a:pt x="1902" y="1455"/>
                      <a:pt x="1904" y="1456"/>
                      <a:pt x="1906" y="1457"/>
                    </a:cubicBezTo>
                    <a:cubicBezTo>
                      <a:pt x="1908" y="1457"/>
                      <a:pt x="1910" y="1456"/>
                      <a:pt x="1912" y="1454"/>
                    </a:cubicBezTo>
                    <a:cubicBezTo>
                      <a:pt x="1912" y="1452"/>
                      <a:pt x="1913" y="1451"/>
                      <a:pt x="1914" y="1449"/>
                    </a:cubicBezTo>
                    <a:cubicBezTo>
                      <a:pt x="1917" y="1443"/>
                      <a:pt x="1919" y="1436"/>
                      <a:pt x="1922" y="1430"/>
                    </a:cubicBezTo>
                    <a:cubicBezTo>
                      <a:pt x="1934" y="1411"/>
                      <a:pt x="1946" y="1392"/>
                      <a:pt x="1961" y="1375"/>
                    </a:cubicBezTo>
                    <a:cubicBezTo>
                      <a:pt x="1963" y="1372"/>
                      <a:pt x="1963" y="1369"/>
                      <a:pt x="1963" y="1366"/>
                    </a:cubicBezTo>
                    <a:cubicBezTo>
                      <a:pt x="1965" y="1364"/>
                      <a:pt x="1969" y="1366"/>
                      <a:pt x="1971" y="1362"/>
                    </a:cubicBezTo>
                    <a:cubicBezTo>
                      <a:pt x="1963" y="1359"/>
                      <a:pt x="1955" y="1357"/>
                      <a:pt x="1949" y="1353"/>
                    </a:cubicBezTo>
                    <a:cubicBezTo>
                      <a:pt x="1942" y="1348"/>
                      <a:pt x="1935" y="1346"/>
                      <a:pt x="1928" y="1344"/>
                    </a:cubicBezTo>
                    <a:cubicBezTo>
                      <a:pt x="1921" y="1341"/>
                      <a:pt x="1913" y="1339"/>
                      <a:pt x="1907" y="1334"/>
                    </a:cubicBezTo>
                    <a:cubicBezTo>
                      <a:pt x="1905" y="1332"/>
                      <a:pt x="1903" y="1332"/>
                      <a:pt x="1901" y="1331"/>
                    </a:cubicBezTo>
                    <a:cubicBezTo>
                      <a:pt x="1892" y="1328"/>
                      <a:pt x="1884" y="1325"/>
                      <a:pt x="1877" y="1320"/>
                    </a:cubicBezTo>
                    <a:cubicBezTo>
                      <a:pt x="1863" y="1310"/>
                      <a:pt x="1849" y="1301"/>
                      <a:pt x="1836" y="1290"/>
                    </a:cubicBezTo>
                    <a:cubicBezTo>
                      <a:pt x="1830" y="1285"/>
                      <a:pt x="1825" y="1280"/>
                      <a:pt x="1821" y="1273"/>
                    </a:cubicBezTo>
                    <a:cubicBezTo>
                      <a:pt x="1816" y="1263"/>
                      <a:pt x="1812" y="1254"/>
                      <a:pt x="1807" y="1244"/>
                    </a:cubicBezTo>
                    <a:cubicBezTo>
                      <a:pt x="1802" y="1232"/>
                      <a:pt x="1797" y="1220"/>
                      <a:pt x="1792" y="1208"/>
                    </a:cubicBezTo>
                    <a:cubicBezTo>
                      <a:pt x="1791" y="1205"/>
                      <a:pt x="1790" y="1202"/>
                      <a:pt x="1788" y="1199"/>
                    </a:cubicBezTo>
                    <a:cubicBezTo>
                      <a:pt x="1786" y="1193"/>
                      <a:pt x="1784" y="1187"/>
                      <a:pt x="1782" y="1181"/>
                    </a:cubicBezTo>
                    <a:cubicBezTo>
                      <a:pt x="1776" y="1164"/>
                      <a:pt x="1766" y="1150"/>
                      <a:pt x="1757" y="1135"/>
                    </a:cubicBezTo>
                    <a:cubicBezTo>
                      <a:pt x="1751" y="1124"/>
                      <a:pt x="1743" y="1116"/>
                      <a:pt x="1736" y="1107"/>
                    </a:cubicBezTo>
                    <a:cubicBezTo>
                      <a:pt x="1734" y="1106"/>
                      <a:pt x="1733" y="1105"/>
                      <a:pt x="1731" y="1104"/>
                    </a:cubicBezTo>
                    <a:cubicBezTo>
                      <a:pt x="1728" y="1107"/>
                      <a:pt x="1727" y="1110"/>
                      <a:pt x="1730" y="1112"/>
                    </a:cubicBezTo>
                    <a:cubicBezTo>
                      <a:pt x="1733" y="1115"/>
                      <a:pt x="1736" y="1119"/>
                      <a:pt x="1739" y="1122"/>
                    </a:cubicBezTo>
                    <a:cubicBezTo>
                      <a:pt x="1747" y="1135"/>
                      <a:pt x="1739" y="1153"/>
                      <a:pt x="1724" y="1155"/>
                    </a:cubicBezTo>
                    <a:cubicBezTo>
                      <a:pt x="1718" y="1155"/>
                      <a:pt x="1712" y="1156"/>
                      <a:pt x="1707" y="1154"/>
                    </a:cubicBezTo>
                    <a:cubicBezTo>
                      <a:pt x="1691" y="1148"/>
                      <a:pt x="1674" y="1144"/>
                      <a:pt x="1662" y="1131"/>
                    </a:cubicBezTo>
                    <a:cubicBezTo>
                      <a:pt x="1660" y="1129"/>
                      <a:pt x="1658" y="1128"/>
                      <a:pt x="1656" y="1127"/>
                    </a:cubicBezTo>
                    <a:cubicBezTo>
                      <a:pt x="1649" y="1123"/>
                      <a:pt x="1644" y="1116"/>
                      <a:pt x="1638" y="1110"/>
                    </a:cubicBezTo>
                    <a:cubicBezTo>
                      <a:pt x="1629" y="1102"/>
                      <a:pt x="1621" y="1091"/>
                      <a:pt x="1608" y="1088"/>
                    </a:cubicBezTo>
                    <a:cubicBezTo>
                      <a:pt x="1607" y="1088"/>
                      <a:pt x="1606" y="1087"/>
                      <a:pt x="1604" y="1086"/>
                    </a:cubicBezTo>
                    <a:cubicBezTo>
                      <a:pt x="1587" y="1094"/>
                      <a:pt x="1571" y="1102"/>
                      <a:pt x="1555" y="1110"/>
                    </a:cubicBezTo>
                    <a:cubicBezTo>
                      <a:pt x="1543" y="1116"/>
                      <a:pt x="1532" y="1123"/>
                      <a:pt x="1520" y="1130"/>
                    </a:cubicBezTo>
                    <a:cubicBezTo>
                      <a:pt x="1519" y="1131"/>
                      <a:pt x="1518" y="1132"/>
                      <a:pt x="1517" y="1133"/>
                    </a:cubicBezTo>
                    <a:cubicBezTo>
                      <a:pt x="1515" y="1135"/>
                      <a:pt x="1513" y="1137"/>
                      <a:pt x="1515" y="1141"/>
                    </a:cubicBezTo>
                    <a:cubicBezTo>
                      <a:pt x="1523" y="1143"/>
                      <a:pt x="1532" y="1145"/>
                      <a:pt x="1540" y="1147"/>
                    </a:cubicBezTo>
                    <a:cubicBezTo>
                      <a:pt x="1543" y="1151"/>
                      <a:pt x="1545" y="1155"/>
                      <a:pt x="1548" y="1159"/>
                    </a:cubicBezTo>
                    <a:cubicBezTo>
                      <a:pt x="1557" y="1169"/>
                      <a:pt x="1564" y="1180"/>
                      <a:pt x="1571" y="1191"/>
                    </a:cubicBezTo>
                    <a:cubicBezTo>
                      <a:pt x="1576" y="1197"/>
                      <a:pt x="1580" y="1203"/>
                      <a:pt x="1584" y="1209"/>
                    </a:cubicBezTo>
                    <a:cubicBezTo>
                      <a:pt x="1584" y="1212"/>
                      <a:pt x="1583" y="1215"/>
                      <a:pt x="1583" y="1218"/>
                    </a:cubicBezTo>
                    <a:cubicBezTo>
                      <a:pt x="1582" y="1226"/>
                      <a:pt x="1581" y="1233"/>
                      <a:pt x="1580" y="1241"/>
                    </a:cubicBezTo>
                    <a:cubicBezTo>
                      <a:pt x="1579" y="1254"/>
                      <a:pt x="1574" y="1267"/>
                      <a:pt x="1572" y="1281"/>
                    </a:cubicBezTo>
                    <a:cubicBezTo>
                      <a:pt x="1572" y="1281"/>
                      <a:pt x="1572" y="1282"/>
                      <a:pt x="1572" y="1282"/>
                    </a:cubicBezTo>
                    <a:cubicBezTo>
                      <a:pt x="1572" y="1286"/>
                      <a:pt x="1569" y="1288"/>
                      <a:pt x="1566" y="1289"/>
                    </a:cubicBezTo>
                    <a:cubicBezTo>
                      <a:pt x="1554" y="1285"/>
                      <a:pt x="1546" y="1278"/>
                      <a:pt x="1542" y="1267"/>
                    </a:cubicBezTo>
                    <a:cubicBezTo>
                      <a:pt x="1540" y="1263"/>
                      <a:pt x="1537" y="1260"/>
                      <a:pt x="1534" y="1258"/>
                    </a:cubicBezTo>
                    <a:cubicBezTo>
                      <a:pt x="1530" y="1256"/>
                      <a:pt x="1527" y="1254"/>
                      <a:pt x="1523" y="1253"/>
                    </a:cubicBezTo>
                    <a:cubicBezTo>
                      <a:pt x="1513" y="1248"/>
                      <a:pt x="1502" y="1243"/>
                      <a:pt x="1492" y="1238"/>
                    </a:cubicBezTo>
                    <a:cubicBezTo>
                      <a:pt x="1470" y="1226"/>
                      <a:pt x="1448" y="1215"/>
                      <a:pt x="1427" y="1202"/>
                    </a:cubicBezTo>
                    <a:cubicBezTo>
                      <a:pt x="1423" y="1199"/>
                      <a:pt x="1419" y="1199"/>
                      <a:pt x="1414" y="1201"/>
                    </a:cubicBezTo>
                    <a:cubicBezTo>
                      <a:pt x="1398" y="1211"/>
                      <a:pt x="1381" y="1221"/>
                      <a:pt x="1364" y="1231"/>
                    </a:cubicBezTo>
                    <a:cubicBezTo>
                      <a:pt x="1353" y="1237"/>
                      <a:pt x="1342" y="1242"/>
                      <a:pt x="1332" y="1249"/>
                    </a:cubicBezTo>
                    <a:cubicBezTo>
                      <a:pt x="1317" y="1258"/>
                      <a:pt x="1304" y="1268"/>
                      <a:pt x="1290" y="1277"/>
                    </a:cubicBezTo>
                    <a:cubicBezTo>
                      <a:pt x="1286" y="1280"/>
                      <a:pt x="1282" y="1283"/>
                      <a:pt x="1278" y="1286"/>
                    </a:cubicBezTo>
                    <a:cubicBezTo>
                      <a:pt x="1272" y="1291"/>
                      <a:pt x="1266" y="1296"/>
                      <a:pt x="1259" y="1301"/>
                    </a:cubicBezTo>
                    <a:cubicBezTo>
                      <a:pt x="1254" y="1305"/>
                      <a:pt x="1249" y="1310"/>
                      <a:pt x="1245" y="1315"/>
                    </a:cubicBezTo>
                    <a:cubicBezTo>
                      <a:pt x="1248" y="1321"/>
                      <a:pt x="1253" y="1325"/>
                      <a:pt x="1253" y="1332"/>
                    </a:cubicBezTo>
                    <a:cubicBezTo>
                      <a:pt x="1253" y="1332"/>
                      <a:pt x="1254" y="1333"/>
                      <a:pt x="1254" y="1334"/>
                    </a:cubicBezTo>
                    <a:cubicBezTo>
                      <a:pt x="1260" y="1343"/>
                      <a:pt x="1265" y="1353"/>
                      <a:pt x="1274" y="1360"/>
                    </a:cubicBezTo>
                    <a:cubicBezTo>
                      <a:pt x="1285" y="1372"/>
                      <a:pt x="1297" y="1383"/>
                      <a:pt x="1308" y="1395"/>
                    </a:cubicBezTo>
                    <a:cubicBezTo>
                      <a:pt x="1313" y="1400"/>
                      <a:pt x="1319" y="1404"/>
                      <a:pt x="1326" y="1406"/>
                    </a:cubicBezTo>
                    <a:cubicBezTo>
                      <a:pt x="1329" y="1404"/>
                      <a:pt x="1333" y="1402"/>
                      <a:pt x="1337" y="1400"/>
                    </a:cubicBezTo>
                    <a:cubicBezTo>
                      <a:pt x="1348" y="1394"/>
                      <a:pt x="1360" y="1388"/>
                      <a:pt x="1372" y="1381"/>
                    </a:cubicBezTo>
                    <a:cubicBezTo>
                      <a:pt x="1375" y="1380"/>
                      <a:pt x="1378" y="1378"/>
                      <a:pt x="1381" y="1376"/>
                    </a:cubicBezTo>
                    <a:cubicBezTo>
                      <a:pt x="1390" y="1370"/>
                      <a:pt x="1398" y="1364"/>
                      <a:pt x="1407" y="1358"/>
                    </a:cubicBezTo>
                    <a:cubicBezTo>
                      <a:pt x="1418" y="1352"/>
                      <a:pt x="1430" y="1347"/>
                      <a:pt x="1441" y="1341"/>
                    </a:cubicBezTo>
                    <a:cubicBezTo>
                      <a:pt x="1456" y="1333"/>
                      <a:pt x="1471" y="1325"/>
                      <a:pt x="1484" y="1314"/>
                    </a:cubicBezTo>
                    <a:cubicBezTo>
                      <a:pt x="1485" y="1313"/>
                      <a:pt x="1486" y="1312"/>
                      <a:pt x="1487" y="1312"/>
                    </a:cubicBezTo>
                    <a:cubicBezTo>
                      <a:pt x="1496" y="1314"/>
                      <a:pt x="1502" y="1307"/>
                      <a:pt x="1509" y="1304"/>
                    </a:cubicBezTo>
                    <a:cubicBezTo>
                      <a:pt x="1517" y="1301"/>
                      <a:pt x="1524" y="1298"/>
                      <a:pt x="1532" y="1295"/>
                    </a:cubicBezTo>
                    <a:cubicBezTo>
                      <a:pt x="1536" y="1293"/>
                      <a:pt x="1540" y="1293"/>
                      <a:pt x="1543" y="1295"/>
                    </a:cubicBezTo>
                    <a:cubicBezTo>
                      <a:pt x="1541" y="1300"/>
                      <a:pt x="1541" y="1300"/>
                      <a:pt x="1539" y="1300"/>
                    </a:cubicBezTo>
                    <a:cubicBezTo>
                      <a:pt x="1531" y="1301"/>
                      <a:pt x="1524" y="1305"/>
                      <a:pt x="1517" y="1308"/>
                    </a:cubicBezTo>
                    <a:cubicBezTo>
                      <a:pt x="1512" y="1311"/>
                      <a:pt x="1506" y="1314"/>
                      <a:pt x="1501" y="1316"/>
                    </a:cubicBezTo>
                    <a:cubicBezTo>
                      <a:pt x="1494" y="1318"/>
                      <a:pt x="1490" y="1322"/>
                      <a:pt x="1487" y="1328"/>
                    </a:cubicBezTo>
                    <a:cubicBezTo>
                      <a:pt x="1481" y="1339"/>
                      <a:pt x="1475" y="1350"/>
                      <a:pt x="1469" y="1361"/>
                    </a:cubicBezTo>
                    <a:cubicBezTo>
                      <a:pt x="1456" y="1380"/>
                      <a:pt x="1443" y="1399"/>
                      <a:pt x="1431" y="1418"/>
                    </a:cubicBezTo>
                    <a:cubicBezTo>
                      <a:pt x="1426" y="1424"/>
                      <a:pt x="1421" y="1431"/>
                      <a:pt x="1416" y="1437"/>
                    </a:cubicBezTo>
                    <a:cubicBezTo>
                      <a:pt x="1400" y="1453"/>
                      <a:pt x="1382" y="1468"/>
                      <a:pt x="1362" y="1481"/>
                    </a:cubicBezTo>
                    <a:cubicBezTo>
                      <a:pt x="1341" y="1494"/>
                      <a:pt x="1318" y="1506"/>
                      <a:pt x="1293" y="1512"/>
                    </a:cubicBezTo>
                    <a:cubicBezTo>
                      <a:pt x="1292" y="1513"/>
                      <a:pt x="1290" y="1514"/>
                      <a:pt x="1288" y="1514"/>
                    </a:cubicBezTo>
                    <a:cubicBezTo>
                      <a:pt x="1286" y="1520"/>
                      <a:pt x="1284" y="1526"/>
                      <a:pt x="1289" y="1532"/>
                    </a:cubicBezTo>
                    <a:cubicBezTo>
                      <a:pt x="1291" y="1531"/>
                      <a:pt x="1292" y="1531"/>
                      <a:pt x="1294" y="1531"/>
                    </a:cubicBezTo>
                    <a:cubicBezTo>
                      <a:pt x="1301" y="1527"/>
                      <a:pt x="1309" y="1524"/>
                      <a:pt x="1317" y="1520"/>
                    </a:cubicBezTo>
                    <a:cubicBezTo>
                      <a:pt x="1334" y="1511"/>
                      <a:pt x="1352" y="1502"/>
                      <a:pt x="1368" y="1491"/>
                    </a:cubicBezTo>
                    <a:cubicBezTo>
                      <a:pt x="1372" y="1488"/>
                      <a:pt x="1377" y="1485"/>
                      <a:pt x="1382" y="1482"/>
                    </a:cubicBezTo>
                    <a:cubicBezTo>
                      <a:pt x="1383" y="1482"/>
                      <a:pt x="1385" y="1482"/>
                      <a:pt x="1388" y="1482"/>
                    </a:cubicBezTo>
                    <a:cubicBezTo>
                      <a:pt x="1386" y="1485"/>
                      <a:pt x="1385" y="1487"/>
                      <a:pt x="1383" y="1488"/>
                    </a:cubicBezTo>
                    <a:cubicBezTo>
                      <a:pt x="1376" y="1493"/>
                      <a:pt x="1369" y="1498"/>
                      <a:pt x="1362" y="1502"/>
                    </a:cubicBezTo>
                    <a:cubicBezTo>
                      <a:pt x="1351" y="1509"/>
                      <a:pt x="1340" y="1516"/>
                      <a:pt x="1329" y="1521"/>
                    </a:cubicBezTo>
                    <a:cubicBezTo>
                      <a:pt x="1313" y="1529"/>
                      <a:pt x="1296" y="1536"/>
                      <a:pt x="1279" y="1544"/>
                    </a:cubicBezTo>
                    <a:cubicBezTo>
                      <a:pt x="1278" y="1545"/>
                      <a:pt x="1277" y="1546"/>
                      <a:pt x="1275" y="1548"/>
                    </a:cubicBezTo>
                    <a:cubicBezTo>
                      <a:pt x="1278" y="1565"/>
                      <a:pt x="1285" y="1579"/>
                      <a:pt x="1293" y="1593"/>
                    </a:cubicBezTo>
                    <a:cubicBezTo>
                      <a:pt x="1294" y="1594"/>
                      <a:pt x="1294" y="1595"/>
                      <a:pt x="1295" y="1595"/>
                    </a:cubicBezTo>
                    <a:cubicBezTo>
                      <a:pt x="1299" y="1600"/>
                      <a:pt x="1301" y="1601"/>
                      <a:pt x="1306" y="1598"/>
                    </a:cubicBezTo>
                    <a:cubicBezTo>
                      <a:pt x="1309" y="1596"/>
                      <a:pt x="1311" y="1595"/>
                      <a:pt x="1313" y="1594"/>
                    </a:cubicBezTo>
                    <a:cubicBezTo>
                      <a:pt x="1326" y="1585"/>
                      <a:pt x="1340" y="1577"/>
                      <a:pt x="1353" y="1568"/>
                    </a:cubicBezTo>
                    <a:cubicBezTo>
                      <a:pt x="1359" y="1564"/>
                      <a:pt x="1366" y="1559"/>
                      <a:pt x="1372" y="1553"/>
                    </a:cubicBezTo>
                    <a:cubicBezTo>
                      <a:pt x="1376" y="1548"/>
                      <a:pt x="1381" y="1544"/>
                      <a:pt x="1385" y="1540"/>
                    </a:cubicBezTo>
                    <a:cubicBezTo>
                      <a:pt x="1388" y="1537"/>
                      <a:pt x="1388" y="1538"/>
                      <a:pt x="1394" y="1541"/>
                    </a:cubicBezTo>
                    <a:cubicBezTo>
                      <a:pt x="1393" y="1542"/>
                      <a:pt x="1393" y="1544"/>
                      <a:pt x="1391" y="1545"/>
                    </a:cubicBezTo>
                    <a:cubicBezTo>
                      <a:pt x="1379" y="1555"/>
                      <a:pt x="1367" y="1566"/>
                      <a:pt x="1355" y="1575"/>
                    </a:cubicBezTo>
                    <a:cubicBezTo>
                      <a:pt x="1340" y="1587"/>
                      <a:pt x="1324" y="1597"/>
                      <a:pt x="1307" y="1606"/>
                    </a:cubicBezTo>
                    <a:cubicBezTo>
                      <a:pt x="1303" y="1608"/>
                      <a:pt x="1299" y="1609"/>
                      <a:pt x="1297" y="1613"/>
                    </a:cubicBezTo>
                    <a:cubicBezTo>
                      <a:pt x="1297" y="1614"/>
                      <a:pt x="1297" y="1615"/>
                      <a:pt x="1298" y="1615"/>
                    </a:cubicBezTo>
                    <a:cubicBezTo>
                      <a:pt x="1311" y="1636"/>
                      <a:pt x="1331" y="1648"/>
                      <a:pt x="1351" y="1660"/>
                    </a:cubicBezTo>
                    <a:cubicBezTo>
                      <a:pt x="1353" y="1661"/>
                      <a:pt x="1354" y="1661"/>
                      <a:pt x="1356" y="1662"/>
                    </a:cubicBezTo>
                    <a:cubicBezTo>
                      <a:pt x="1366" y="1667"/>
                      <a:pt x="1377" y="1667"/>
                      <a:pt x="1388" y="1668"/>
                    </a:cubicBezTo>
                    <a:cubicBezTo>
                      <a:pt x="1400" y="1670"/>
                      <a:pt x="1412" y="1671"/>
                      <a:pt x="1424" y="1675"/>
                    </a:cubicBezTo>
                    <a:cubicBezTo>
                      <a:pt x="1429" y="1677"/>
                      <a:pt x="1434" y="1680"/>
                      <a:pt x="1439" y="1682"/>
                    </a:cubicBezTo>
                    <a:cubicBezTo>
                      <a:pt x="1445" y="1684"/>
                      <a:pt x="1448" y="1683"/>
                      <a:pt x="1452" y="1678"/>
                    </a:cubicBezTo>
                    <a:cubicBezTo>
                      <a:pt x="1460" y="1666"/>
                      <a:pt x="1468" y="1654"/>
                      <a:pt x="1476" y="1642"/>
                    </a:cubicBezTo>
                    <a:cubicBezTo>
                      <a:pt x="1480" y="1637"/>
                      <a:pt x="1484" y="1633"/>
                      <a:pt x="1488" y="1628"/>
                    </a:cubicBezTo>
                    <a:cubicBezTo>
                      <a:pt x="1489" y="1627"/>
                      <a:pt x="1490" y="1625"/>
                      <a:pt x="1492" y="1627"/>
                    </a:cubicBezTo>
                    <a:cubicBezTo>
                      <a:pt x="1487" y="1641"/>
                      <a:pt x="1477" y="1652"/>
                      <a:pt x="1473" y="1665"/>
                    </a:cubicBezTo>
                    <a:cubicBezTo>
                      <a:pt x="1474" y="1666"/>
                      <a:pt x="1475" y="1667"/>
                      <a:pt x="1476" y="1667"/>
                    </a:cubicBezTo>
                    <a:cubicBezTo>
                      <a:pt x="1491" y="1667"/>
                      <a:pt x="1506" y="1664"/>
                      <a:pt x="1521" y="1661"/>
                    </a:cubicBezTo>
                    <a:cubicBezTo>
                      <a:pt x="1522" y="1661"/>
                      <a:pt x="1524" y="1660"/>
                      <a:pt x="1525" y="1659"/>
                    </a:cubicBezTo>
                    <a:cubicBezTo>
                      <a:pt x="1527" y="1655"/>
                      <a:pt x="1531" y="1654"/>
                      <a:pt x="1536" y="1654"/>
                    </a:cubicBezTo>
                    <a:cubicBezTo>
                      <a:pt x="1538" y="1654"/>
                      <a:pt x="1540" y="1653"/>
                      <a:pt x="1542" y="1652"/>
                    </a:cubicBezTo>
                    <a:cubicBezTo>
                      <a:pt x="1558" y="1646"/>
                      <a:pt x="1573" y="1637"/>
                      <a:pt x="1586" y="1626"/>
                    </a:cubicBezTo>
                    <a:cubicBezTo>
                      <a:pt x="1594" y="1621"/>
                      <a:pt x="1601" y="1614"/>
                      <a:pt x="1608" y="1608"/>
                    </a:cubicBezTo>
                    <a:cubicBezTo>
                      <a:pt x="1610" y="1607"/>
                      <a:pt x="1612" y="1606"/>
                      <a:pt x="1614" y="1604"/>
                    </a:cubicBezTo>
                    <a:cubicBezTo>
                      <a:pt x="1623" y="1595"/>
                      <a:pt x="1634" y="1588"/>
                      <a:pt x="1644" y="1580"/>
                    </a:cubicBezTo>
                    <a:cubicBezTo>
                      <a:pt x="1653" y="1575"/>
                      <a:pt x="1661" y="1570"/>
                      <a:pt x="1671" y="1567"/>
                    </a:cubicBezTo>
                    <a:cubicBezTo>
                      <a:pt x="1678" y="1564"/>
                      <a:pt x="1687" y="1563"/>
                      <a:pt x="1695" y="1561"/>
                    </a:cubicBezTo>
                    <a:cubicBezTo>
                      <a:pt x="1712" y="1558"/>
                      <a:pt x="1730" y="1558"/>
                      <a:pt x="1747" y="1563"/>
                    </a:cubicBezTo>
                    <a:cubicBezTo>
                      <a:pt x="1755" y="1565"/>
                      <a:pt x="1763" y="1569"/>
                      <a:pt x="1772" y="1571"/>
                    </a:cubicBezTo>
                    <a:close/>
                    <a:moveTo>
                      <a:pt x="902" y="459"/>
                    </a:moveTo>
                    <a:cubicBezTo>
                      <a:pt x="906" y="464"/>
                      <a:pt x="910" y="468"/>
                      <a:pt x="914" y="473"/>
                    </a:cubicBezTo>
                    <a:cubicBezTo>
                      <a:pt x="922" y="483"/>
                      <a:pt x="926" y="496"/>
                      <a:pt x="931" y="508"/>
                    </a:cubicBezTo>
                    <a:cubicBezTo>
                      <a:pt x="934" y="515"/>
                      <a:pt x="937" y="521"/>
                      <a:pt x="938" y="528"/>
                    </a:cubicBezTo>
                    <a:cubicBezTo>
                      <a:pt x="943" y="548"/>
                      <a:pt x="943" y="569"/>
                      <a:pt x="940" y="590"/>
                    </a:cubicBezTo>
                    <a:cubicBezTo>
                      <a:pt x="937" y="615"/>
                      <a:pt x="931" y="640"/>
                      <a:pt x="926" y="665"/>
                    </a:cubicBezTo>
                    <a:cubicBezTo>
                      <a:pt x="925" y="668"/>
                      <a:pt x="925" y="672"/>
                      <a:pt x="923" y="675"/>
                    </a:cubicBezTo>
                    <a:cubicBezTo>
                      <a:pt x="914" y="697"/>
                      <a:pt x="904" y="720"/>
                      <a:pt x="894" y="743"/>
                    </a:cubicBezTo>
                    <a:cubicBezTo>
                      <a:pt x="893" y="745"/>
                      <a:pt x="892" y="747"/>
                      <a:pt x="891" y="750"/>
                    </a:cubicBezTo>
                    <a:cubicBezTo>
                      <a:pt x="886" y="765"/>
                      <a:pt x="878" y="779"/>
                      <a:pt x="869" y="792"/>
                    </a:cubicBezTo>
                    <a:cubicBezTo>
                      <a:pt x="864" y="801"/>
                      <a:pt x="859" y="809"/>
                      <a:pt x="855" y="818"/>
                    </a:cubicBezTo>
                    <a:cubicBezTo>
                      <a:pt x="850" y="831"/>
                      <a:pt x="843" y="843"/>
                      <a:pt x="835" y="854"/>
                    </a:cubicBezTo>
                    <a:cubicBezTo>
                      <a:pt x="832" y="858"/>
                      <a:pt x="829" y="862"/>
                      <a:pt x="826" y="867"/>
                    </a:cubicBezTo>
                    <a:cubicBezTo>
                      <a:pt x="823" y="871"/>
                      <a:pt x="823" y="876"/>
                      <a:pt x="827" y="880"/>
                    </a:cubicBezTo>
                    <a:cubicBezTo>
                      <a:pt x="828" y="882"/>
                      <a:pt x="828" y="883"/>
                      <a:pt x="829" y="884"/>
                    </a:cubicBezTo>
                    <a:cubicBezTo>
                      <a:pt x="837" y="895"/>
                      <a:pt x="844" y="905"/>
                      <a:pt x="850" y="917"/>
                    </a:cubicBezTo>
                    <a:cubicBezTo>
                      <a:pt x="852" y="920"/>
                      <a:pt x="854" y="923"/>
                      <a:pt x="856" y="926"/>
                    </a:cubicBezTo>
                    <a:cubicBezTo>
                      <a:pt x="861" y="935"/>
                      <a:pt x="867" y="944"/>
                      <a:pt x="872" y="952"/>
                    </a:cubicBezTo>
                    <a:cubicBezTo>
                      <a:pt x="874" y="956"/>
                      <a:pt x="876" y="958"/>
                      <a:pt x="880" y="958"/>
                    </a:cubicBezTo>
                    <a:cubicBezTo>
                      <a:pt x="887" y="958"/>
                      <a:pt x="894" y="959"/>
                      <a:pt x="902" y="958"/>
                    </a:cubicBezTo>
                    <a:cubicBezTo>
                      <a:pt x="915" y="957"/>
                      <a:pt x="927" y="959"/>
                      <a:pt x="940" y="962"/>
                    </a:cubicBezTo>
                    <a:cubicBezTo>
                      <a:pt x="953" y="966"/>
                      <a:pt x="966" y="969"/>
                      <a:pt x="978" y="974"/>
                    </a:cubicBezTo>
                    <a:cubicBezTo>
                      <a:pt x="993" y="979"/>
                      <a:pt x="1008" y="982"/>
                      <a:pt x="1023" y="985"/>
                    </a:cubicBezTo>
                    <a:cubicBezTo>
                      <a:pt x="1032" y="987"/>
                      <a:pt x="1040" y="989"/>
                      <a:pt x="1047" y="994"/>
                    </a:cubicBezTo>
                    <a:cubicBezTo>
                      <a:pt x="1048" y="995"/>
                      <a:pt x="1051" y="996"/>
                      <a:pt x="1053" y="997"/>
                    </a:cubicBezTo>
                    <a:cubicBezTo>
                      <a:pt x="1056" y="998"/>
                      <a:pt x="1060" y="1000"/>
                      <a:pt x="1063" y="1001"/>
                    </a:cubicBezTo>
                    <a:cubicBezTo>
                      <a:pt x="1075" y="1008"/>
                      <a:pt x="1087" y="1014"/>
                      <a:pt x="1099" y="1020"/>
                    </a:cubicBezTo>
                    <a:cubicBezTo>
                      <a:pt x="1109" y="1025"/>
                      <a:pt x="1119" y="1028"/>
                      <a:pt x="1127" y="1038"/>
                    </a:cubicBezTo>
                    <a:cubicBezTo>
                      <a:pt x="1128" y="1035"/>
                      <a:pt x="1128" y="1034"/>
                      <a:pt x="1128" y="1032"/>
                    </a:cubicBezTo>
                    <a:cubicBezTo>
                      <a:pt x="1130" y="1023"/>
                      <a:pt x="1131" y="1014"/>
                      <a:pt x="1132" y="1006"/>
                    </a:cubicBezTo>
                    <a:cubicBezTo>
                      <a:pt x="1135" y="987"/>
                      <a:pt x="1138" y="968"/>
                      <a:pt x="1140" y="948"/>
                    </a:cubicBezTo>
                    <a:cubicBezTo>
                      <a:pt x="1142" y="935"/>
                      <a:pt x="1145" y="922"/>
                      <a:pt x="1149" y="910"/>
                    </a:cubicBezTo>
                    <a:cubicBezTo>
                      <a:pt x="1152" y="903"/>
                      <a:pt x="1155" y="896"/>
                      <a:pt x="1157" y="889"/>
                    </a:cubicBezTo>
                    <a:cubicBezTo>
                      <a:pt x="1161" y="872"/>
                      <a:pt x="1169" y="856"/>
                      <a:pt x="1175" y="839"/>
                    </a:cubicBezTo>
                    <a:cubicBezTo>
                      <a:pt x="1182" y="818"/>
                      <a:pt x="1190" y="798"/>
                      <a:pt x="1198" y="777"/>
                    </a:cubicBezTo>
                    <a:cubicBezTo>
                      <a:pt x="1203" y="765"/>
                      <a:pt x="1208" y="753"/>
                      <a:pt x="1213" y="741"/>
                    </a:cubicBezTo>
                    <a:cubicBezTo>
                      <a:pt x="1219" y="724"/>
                      <a:pt x="1224" y="707"/>
                      <a:pt x="1229" y="689"/>
                    </a:cubicBezTo>
                    <a:cubicBezTo>
                      <a:pt x="1234" y="670"/>
                      <a:pt x="1235" y="651"/>
                      <a:pt x="1232" y="631"/>
                    </a:cubicBezTo>
                    <a:cubicBezTo>
                      <a:pt x="1232" y="628"/>
                      <a:pt x="1231" y="625"/>
                      <a:pt x="1231" y="621"/>
                    </a:cubicBezTo>
                    <a:cubicBezTo>
                      <a:pt x="1231" y="603"/>
                      <a:pt x="1229" y="585"/>
                      <a:pt x="1225" y="568"/>
                    </a:cubicBezTo>
                    <a:cubicBezTo>
                      <a:pt x="1222" y="556"/>
                      <a:pt x="1221" y="544"/>
                      <a:pt x="1216" y="532"/>
                    </a:cubicBezTo>
                    <a:cubicBezTo>
                      <a:pt x="1210" y="517"/>
                      <a:pt x="1201" y="504"/>
                      <a:pt x="1193" y="491"/>
                    </a:cubicBezTo>
                    <a:cubicBezTo>
                      <a:pt x="1189" y="485"/>
                      <a:pt x="1185" y="478"/>
                      <a:pt x="1176" y="475"/>
                    </a:cubicBezTo>
                    <a:cubicBezTo>
                      <a:pt x="1176" y="476"/>
                      <a:pt x="1175" y="476"/>
                      <a:pt x="1175" y="477"/>
                    </a:cubicBezTo>
                    <a:cubicBezTo>
                      <a:pt x="1176" y="489"/>
                      <a:pt x="1176" y="500"/>
                      <a:pt x="1177" y="512"/>
                    </a:cubicBezTo>
                    <a:cubicBezTo>
                      <a:pt x="1179" y="519"/>
                      <a:pt x="1179" y="527"/>
                      <a:pt x="1178" y="535"/>
                    </a:cubicBezTo>
                    <a:cubicBezTo>
                      <a:pt x="1177" y="540"/>
                      <a:pt x="1175" y="546"/>
                      <a:pt x="1176" y="551"/>
                    </a:cubicBezTo>
                    <a:cubicBezTo>
                      <a:pt x="1177" y="561"/>
                      <a:pt x="1174" y="570"/>
                      <a:pt x="1172" y="578"/>
                    </a:cubicBezTo>
                    <a:cubicBezTo>
                      <a:pt x="1171" y="584"/>
                      <a:pt x="1170" y="591"/>
                      <a:pt x="1167" y="596"/>
                    </a:cubicBezTo>
                    <a:cubicBezTo>
                      <a:pt x="1162" y="604"/>
                      <a:pt x="1156" y="612"/>
                      <a:pt x="1150" y="620"/>
                    </a:cubicBezTo>
                    <a:cubicBezTo>
                      <a:pt x="1147" y="623"/>
                      <a:pt x="1144" y="626"/>
                      <a:pt x="1141" y="629"/>
                    </a:cubicBezTo>
                    <a:cubicBezTo>
                      <a:pt x="1136" y="627"/>
                      <a:pt x="1135" y="624"/>
                      <a:pt x="1135" y="620"/>
                    </a:cubicBezTo>
                    <a:cubicBezTo>
                      <a:pt x="1133" y="607"/>
                      <a:pt x="1131" y="593"/>
                      <a:pt x="1125" y="581"/>
                    </a:cubicBezTo>
                    <a:cubicBezTo>
                      <a:pt x="1122" y="574"/>
                      <a:pt x="1120" y="566"/>
                      <a:pt x="1117" y="559"/>
                    </a:cubicBezTo>
                    <a:cubicBezTo>
                      <a:pt x="1112" y="547"/>
                      <a:pt x="1108" y="536"/>
                      <a:pt x="1103" y="525"/>
                    </a:cubicBezTo>
                    <a:cubicBezTo>
                      <a:pt x="1103" y="523"/>
                      <a:pt x="1102" y="522"/>
                      <a:pt x="1101" y="521"/>
                    </a:cubicBezTo>
                    <a:cubicBezTo>
                      <a:pt x="1098" y="515"/>
                      <a:pt x="1095" y="509"/>
                      <a:pt x="1092" y="502"/>
                    </a:cubicBezTo>
                    <a:cubicBezTo>
                      <a:pt x="1086" y="490"/>
                      <a:pt x="1080" y="479"/>
                      <a:pt x="1072" y="468"/>
                    </a:cubicBezTo>
                    <a:cubicBezTo>
                      <a:pt x="1065" y="458"/>
                      <a:pt x="1059" y="448"/>
                      <a:pt x="1053" y="438"/>
                    </a:cubicBezTo>
                    <a:cubicBezTo>
                      <a:pt x="1050" y="433"/>
                      <a:pt x="1047" y="428"/>
                      <a:pt x="1043" y="424"/>
                    </a:cubicBezTo>
                    <a:cubicBezTo>
                      <a:pt x="1038" y="418"/>
                      <a:pt x="1032" y="413"/>
                      <a:pt x="1025" y="409"/>
                    </a:cubicBezTo>
                    <a:cubicBezTo>
                      <a:pt x="1022" y="408"/>
                      <a:pt x="1020" y="407"/>
                      <a:pt x="1017" y="408"/>
                    </a:cubicBezTo>
                    <a:cubicBezTo>
                      <a:pt x="1008" y="410"/>
                      <a:pt x="999" y="413"/>
                      <a:pt x="991" y="418"/>
                    </a:cubicBezTo>
                    <a:cubicBezTo>
                      <a:pt x="989" y="419"/>
                      <a:pt x="987" y="420"/>
                      <a:pt x="984" y="421"/>
                    </a:cubicBezTo>
                    <a:cubicBezTo>
                      <a:pt x="970" y="426"/>
                      <a:pt x="955" y="431"/>
                      <a:pt x="941" y="437"/>
                    </a:cubicBezTo>
                    <a:cubicBezTo>
                      <a:pt x="930" y="441"/>
                      <a:pt x="920" y="445"/>
                      <a:pt x="911" y="450"/>
                    </a:cubicBezTo>
                    <a:cubicBezTo>
                      <a:pt x="907" y="453"/>
                      <a:pt x="903" y="455"/>
                      <a:pt x="902" y="459"/>
                    </a:cubicBezTo>
                    <a:close/>
                    <a:moveTo>
                      <a:pt x="583" y="1111"/>
                    </a:moveTo>
                    <a:cubicBezTo>
                      <a:pt x="581" y="1111"/>
                      <a:pt x="579" y="1110"/>
                      <a:pt x="577" y="1110"/>
                    </a:cubicBezTo>
                    <a:cubicBezTo>
                      <a:pt x="572" y="1110"/>
                      <a:pt x="566" y="1110"/>
                      <a:pt x="560" y="1108"/>
                    </a:cubicBezTo>
                    <a:cubicBezTo>
                      <a:pt x="543" y="1105"/>
                      <a:pt x="526" y="1103"/>
                      <a:pt x="509" y="1102"/>
                    </a:cubicBezTo>
                    <a:cubicBezTo>
                      <a:pt x="498" y="1102"/>
                      <a:pt x="488" y="1099"/>
                      <a:pt x="478" y="1099"/>
                    </a:cubicBezTo>
                    <a:cubicBezTo>
                      <a:pt x="470" y="1099"/>
                      <a:pt x="464" y="1100"/>
                      <a:pt x="458" y="1104"/>
                    </a:cubicBezTo>
                    <a:cubicBezTo>
                      <a:pt x="443" y="1113"/>
                      <a:pt x="430" y="1123"/>
                      <a:pt x="418" y="1135"/>
                    </a:cubicBezTo>
                    <a:cubicBezTo>
                      <a:pt x="412" y="1141"/>
                      <a:pt x="407" y="1148"/>
                      <a:pt x="401" y="1155"/>
                    </a:cubicBezTo>
                    <a:cubicBezTo>
                      <a:pt x="386" y="1170"/>
                      <a:pt x="373" y="1187"/>
                      <a:pt x="362" y="1205"/>
                    </a:cubicBezTo>
                    <a:cubicBezTo>
                      <a:pt x="349" y="1226"/>
                      <a:pt x="340" y="1248"/>
                      <a:pt x="333" y="1271"/>
                    </a:cubicBezTo>
                    <a:cubicBezTo>
                      <a:pt x="329" y="1283"/>
                      <a:pt x="325" y="1296"/>
                      <a:pt x="319" y="1308"/>
                    </a:cubicBezTo>
                    <a:cubicBezTo>
                      <a:pt x="314" y="1319"/>
                      <a:pt x="310" y="1331"/>
                      <a:pt x="307" y="1342"/>
                    </a:cubicBezTo>
                    <a:cubicBezTo>
                      <a:pt x="304" y="1351"/>
                      <a:pt x="303" y="1360"/>
                      <a:pt x="304" y="1368"/>
                    </a:cubicBezTo>
                    <a:cubicBezTo>
                      <a:pt x="305" y="1384"/>
                      <a:pt x="307" y="1400"/>
                      <a:pt x="309" y="1416"/>
                    </a:cubicBezTo>
                    <a:cubicBezTo>
                      <a:pt x="310" y="1422"/>
                      <a:pt x="310" y="1428"/>
                      <a:pt x="312" y="1434"/>
                    </a:cubicBezTo>
                    <a:cubicBezTo>
                      <a:pt x="316" y="1445"/>
                      <a:pt x="318" y="1458"/>
                      <a:pt x="328" y="1467"/>
                    </a:cubicBezTo>
                    <a:cubicBezTo>
                      <a:pt x="329" y="1468"/>
                      <a:pt x="329" y="1469"/>
                      <a:pt x="329" y="1470"/>
                    </a:cubicBezTo>
                    <a:cubicBezTo>
                      <a:pt x="328" y="1476"/>
                      <a:pt x="331" y="1480"/>
                      <a:pt x="332" y="1484"/>
                    </a:cubicBezTo>
                    <a:cubicBezTo>
                      <a:pt x="334" y="1489"/>
                      <a:pt x="336" y="1493"/>
                      <a:pt x="338" y="1497"/>
                    </a:cubicBezTo>
                    <a:cubicBezTo>
                      <a:pt x="342" y="1509"/>
                      <a:pt x="346" y="1521"/>
                      <a:pt x="350" y="1532"/>
                    </a:cubicBezTo>
                    <a:cubicBezTo>
                      <a:pt x="355" y="1545"/>
                      <a:pt x="361" y="1557"/>
                      <a:pt x="367" y="1570"/>
                    </a:cubicBezTo>
                    <a:cubicBezTo>
                      <a:pt x="369" y="1576"/>
                      <a:pt x="373" y="1580"/>
                      <a:pt x="377" y="1584"/>
                    </a:cubicBezTo>
                    <a:cubicBezTo>
                      <a:pt x="378" y="1585"/>
                      <a:pt x="380" y="1586"/>
                      <a:pt x="381" y="1586"/>
                    </a:cubicBezTo>
                    <a:cubicBezTo>
                      <a:pt x="384" y="1581"/>
                      <a:pt x="382" y="1577"/>
                      <a:pt x="379" y="1572"/>
                    </a:cubicBezTo>
                    <a:cubicBezTo>
                      <a:pt x="381" y="1571"/>
                      <a:pt x="383" y="1569"/>
                      <a:pt x="385" y="1568"/>
                    </a:cubicBezTo>
                    <a:cubicBezTo>
                      <a:pt x="399" y="1561"/>
                      <a:pt x="414" y="1555"/>
                      <a:pt x="430" y="1551"/>
                    </a:cubicBezTo>
                    <a:cubicBezTo>
                      <a:pt x="438" y="1549"/>
                      <a:pt x="446" y="1546"/>
                      <a:pt x="454" y="1542"/>
                    </a:cubicBezTo>
                    <a:cubicBezTo>
                      <a:pt x="462" y="1538"/>
                      <a:pt x="470" y="1535"/>
                      <a:pt x="479" y="1535"/>
                    </a:cubicBezTo>
                    <a:cubicBezTo>
                      <a:pt x="482" y="1535"/>
                      <a:pt x="486" y="1534"/>
                      <a:pt x="489" y="1534"/>
                    </a:cubicBezTo>
                    <a:cubicBezTo>
                      <a:pt x="489" y="1531"/>
                      <a:pt x="489" y="1529"/>
                      <a:pt x="488" y="1527"/>
                    </a:cubicBezTo>
                    <a:cubicBezTo>
                      <a:pt x="481" y="1510"/>
                      <a:pt x="475" y="1492"/>
                      <a:pt x="468" y="1475"/>
                    </a:cubicBezTo>
                    <a:cubicBezTo>
                      <a:pt x="463" y="1465"/>
                      <a:pt x="460" y="1453"/>
                      <a:pt x="456" y="1442"/>
                    </a:cubicBezTo>
                    <a:cubicBezTo>
                      <a:pt x="451" y="1428"/>
                      <a:pt x="447" y="1415"/>
                      <a:pt x="442" y="1401"/>
                    </a:cubicBezTo>
                    <a:cubicBezTo>
                      <a:pt x="441" y="1398"/>
                      <a:pt x="440" y="1396"/>
                      <a:pt x="437" y="1394"/>
                    </a:cubicBezTo>
                    <a:cubicBezTo>
                      <a:pt x="434" y="1393"/>
                      <a:pt x="433" y="1390"/>
                      <a:pt x="433" y="1388"/>
                    </a:cubicBezTo>
                    <a:cubicBezTo>
                      <a:pt x="435" y="1382"/>
                      <a:pt x="433" y="1377"/>
                      <a:pt x="431" y="1373"/>
                    </a:cubicBezTo>
                    <a:cubicBezTo>
                      <a:pt x="430" y="1371"/>
                      <a:pt x="428" y="1369"/>
                      <a:pt x="430" y="1367"/>
                    </a:cubicBezTo>
                    <a:cubicBezTo>
                      <a:pt x="433" y="1368"/>
                      <a:pt x="436" y="1368"/>
                      <a:pt x="440" y="1369"/>
                    </a:cubicBezTo>
                    <a:cubicBezTo>
                      <a:pt x="442" y="1363"/>
                      <a:pt x="444" y="1357"/>
                      <a:pt x="446" y="1351"/>
                    </a:cubicBezTo>
                    <a:cubicBezTo>
                      <a:pt x="447" y="1348"/>
                      <a:pt x="447" y="1344"/>
                      <a:pt x="448" y="1341"/>
                    </a:cubicBezTo>
                    <a:cubicBezTo>
                      <a:pt x="449" y="1337"/>
                      <a:pt x="449" y="1334"/>
                      <a:pt x="450" y="1330"/>
                    </a:cubicBezTo>
                    <a:cubicBezTo>
                      <a:pt x="452" y="1320"/>
                      <a:pt x="455" y="1311"/>
                      <a:pt x="456" y="1301"/>
                    </a:cubicBezTo>
                    <a:cubicBezTo>
                      <a:pt x="458" y="1284"/>
                      <a:pt x="460" y="1266"/>
                      <a:pt x="459" y="1249"/>
                    </a:cubicBezTo>
                    <a:cubicBezTo>
                      <a:pt x="459" y="1245"/>
                      <a:pt x="458" y="1241"/>
                      <a:pt x="458" y="1237"/>
                    </a:cubicBezTo>
                    <a:cubicBezTo>
                      <a:pt x="458" y="1236"/>
                      <a:pt x="459" y="1235"/>
                      <a:pt x="460" y="1235"/>
                    </a:cubicBezTo>
                    <a:cubicBezTo>
                      <a:pt x="461" y="1235"/>
                      <a:pt x="462" y="1235"/>
                      <a:pt x="463" y="1235"/>
                    </a:cubicBezTo>
                    <a:cubicBezTo>
                      <a:pt x="464" y="1236"/>
                      <a:pt x="465" y="1238"/>
                      <a:pt x="465" y="1239"/>
                    </a:cubicBezTo>
                    <a:cubicBezTo>
                      <a:pt x="466" y="1243"/>
                      <a:pt x="466" y="1247"/>
                      <a:pt x="466" y="1252"/>
                    </a:cubicBezTo>
                    <a:cubicBezTo>
                      <a:pt x="466" y="1259"/>
                      <a:pt x="466" y="1265"/>
                      <a:pt x="466" y="1272"/>
                    </a:cubicBezTo>
                    <a:cubicBezTo>
                      <a:pt x="466" y="1280"/>
                      <a:pt x="466" y="1288"/>
                      <a:pt x="465" y="1296"/>
                    </a:cubicBezTo>
                    <a:cubicBezTo>
                      <a:pt x="459" y="1323"/>
                      <a:pt x="457" y="1350"/>
                      <a:pt x="448" y="1376"/>
                    </a:cubicBezTo>
                    <a:cubicBezTo>
                      <a:pt x="446" y="1383"/>
                      <a:pt x="446" y="1389"/>
                      <a:pt x="449" y="1395"/>
                    </a:cubicBezTo>
                    <a:cubicBezTo>
                      <a:pt x="454" y="1409"/>
                      <a:pt x="458" y="1422"/>
                      <a:pt x="463" y="1436"/>
                    </a:cubicBezTo>
                    <a:cubicBezTo>
                      <a:pt x="465" y="1442"/>
                      <a:pt x="467" y="1447"/>
                      <a:pt x="469" y="1453"/>
                    </a:cubicBezTo>
                    <a:cubicBezTo>
                      <a:pt x="470" y="1457"/>
                      <a:pt x="472" y="1459"/>
                      <a:pt x="475" y="1461"/>
                    </a:cubicBezTo>
                    <a:cubicBezTo>
                      <a:pt x="478" y="1462"/>
                      <a:pt x="480" y="1463"/>
                      <a:pt x="483" y="1464"/>
                    </a:cubicBezTo>
                    <a:cubicBezTo>
                      <a:pt x="504" y="1470"/>
                      <a:pt x="524" y="1476"/>
                      <a:pt x="545" y="1481"/>
                    </a:cubicBezTo>
                    <a:cubicBezTo>
                      <a:pt x="567" y="1487"/>
                      <a:pt x="589" y="1490"/>
                      <a:pt x="611" y="1494"/>
                    </a:cubicBezTo>
                    <a:cubicBezTo>
                      <a:pt x="618" y="1496"/>
                      <a:pt x="625" y="1497"/>
                      <a:pt x="632" y="1494"/>
                    </a:cubicBezTo>
                    <a:cubicBezTo>
                      <a:pt x="633" y="1489"/>
                      <a:pt x="634" y="1483"/>
                      <a:pt x="634" y="1478"/>
                    </a:cubicBezTo>
                    <a:cubicBezTo>
                      <a:pt x="636" y="1469"/>
                      <a:pt x="637" y="1459"/>
                      <a:pt x="638" y="1450"/>
                    </a:cubicBezTo>
                    <a:cubicBezTo>
                      <a:pt x="640" y="1439"/>
                      <a:pt x="643" y="1428"/>
                      <a:pt x="644" y="1418"/>
                    </a:cubicBezTo>
                    <a:cubicBezTo>
                      <a:pt x="646" y="1407"/>
                      <a:pt x="647" y="1396"/>
                      <a:pt x="649" y="1385"/>
                    </a:cubicBezTo>
                    <a:cubicBezTo>
                      <a:pt x="651" y="1372"/>
                      <a:pt x="651" y="1358"/>
                      <a:pt x="653" y="1345"/>
                    </a:cubicBezTo>
                    <a:cubicBezTo>
                      <a:pt x="656" y="1333"/>
                      <a:pt x="656" y="1321"/>
                      <a:pt x="657" y="1309"/>
                    </a:cubicBezTo>
                    <a:cubicBezTo>
                      <a:pt x="657" y="1293"/>
                      <a:pt x="654" y="1278"/>
                      <a:pt x="652" y="1263"/>
                    </a:cubicBezTo>
                    <a:cubicBezTo>
                      <a:pt x="650" y="1247"/>
                      <a:pt x="648" y="1231"/>
                      <a:pt x="643" y="1216"/>
                    </a:cubicBezTo>
                    <a:cubicBezTo>
                      <a:pt x="641" y="1209"/>
                      <a:pt x="639" y="1203"/>
                      <a:pt x="636" y="1196"/>
                    </a:cubicBezTo>
                    <a:cubicBezTo>
                      <a:pt x="636" y="1195"/>
                      <a:pt x="634" y="1193"/>
                      <a:pt x="634" y="1191"/>
                    </a:cubicBezTo>
                    <a:cubicBezTo>
                      <a:pt x="631" y="1179"/>
                      <a:pt x="627" y="1167"/>
                      <a:pt x="622" y="1156"/>
                    </a:cubicBezTo>
                    <a:cubicBezTo>
                      <a:pt x="615" y="1141"/>
                      <a:pt x="605" y="1128"/>
                      <a:pt x="592" y="1119"/>
                    </a:cubicBezTo>
                    <a:cubicBezTo>
                      <a:pt x="590" y="1119"/>
                      <a:pt x="588" y="1120"/>
                      <a:pt x="586" y="1121"/>
                    </a:cubicBezTo>
                    <a:cubicBezTo>
                      <a:pt x="585" y="1118"/>
                      <a:pt x="584" y="1115"/>
                      <a:pt x="583" y="1111"/>
                    </a:cubicBezTo>
                    <a:close/>
                    <a:moveTo>
                      <a:pt x="1094" y="53"/>
                    </a:moveTo>
                    <a:cubicBezTo>
                      <a:pt x="1096" y="53"/>
                      <a:pt x="1097" y="53"/>
                      <a:pt x="1098" y="53"/>
                    </a:cubicBezTo>
                    <a:cubicBezTo>
                      <a:pt x="1106" y="55"/>
                      <a:pt x="1107" y="56"/>
                      <a:pt x="1108" y="64"/>
                    </a:cubicBezTo>
                    <a:cubicBezTo>
                      <a:pt x="1108" y="71"/>
                      <a:pt x="1111" y="77"/>
                      <a:pt x="1115" y="84"/>
                    </a:cubicBezTo>
                    <a:cubicBezTo>
                      <a:pt x="1121" y="93"/>
                      <a:pt x="1130" y="100"/>
                      <a:pt x="1139" y="108"/>
                    </a:cubicBezTo>
                    <a:cubicBezTo>
                      <a:pt x="1148" y="117"/>
                      <a:pt x="1161" y="121"/>
                      <a:pt x="1173" y="126"/>
                    </a:cubicBezTo>
                    <a:cubicBezTo>
                      <a:pt x="1174" y="126"/>
                      <a:pt x="1176" y="126"/>
                      <a:pt x="1177" y="126"/>
                    </a:cubicBezTo>
                    <a:cubicBezTo>
                      <a:pt x="1190" y="126"/>
                      <a:pt x="1201" y="130"/>
                      <a:pt x="1213" y="132"/>
                    </a:cubicBezTo>
                    <a:cubicBezTo>
                      <a:pt x="1217" y="133"/>
                      <a:pt x="1221" y="133"/>
                      <a:pt x="1225" y="133"/>
                    </a:cubicBezTo>
                    <a:cubicBezTo>
                      <a:pt x="1230" y="134"/>
                      <a:pt x="1236" y="133"/>
                      <a:pt x="1242" y="133"/>
                    </a:cubicBezTo>
                    <a:cubicBezTo>
                      <a:pt x="1259" y="134"/>
                      <a:pt x="1276" y="139"/>
                      <a:pt x="1292" y="148"/>
                    </a:cubicBezTo>
                    <a:cubicBezTo>
                      <a:pt x="1295" y="150"/>
                      <a:pt x="1297" y="151"/>
                      <a:pt x="1301" y="150"/>
                    </a:cubicBezTo>
                    <a:cubicBezTo>
                      <a:pt x="1304" y="150"/>
                      <a:pt x="1306" y="152"/>
                      <a:pt x="1306" y="154"/>
                    </a:cubicBezTo>
                    <a:cubicBezTo>
                      <a:pt x="1306" y="158"/>
                      <a:pt x="1307" y="161"/>
                      <a:pt x="1310" y="163"/>
                    </a:cubicBezTo>
                    <a:cubicBezTo>
                      <a:pt x="1313" y="166"/>
                      <a:pt x="1312" y="170"/>
                      <a:pt x="1310" y="174"/>
                    </a:cubicBezTo>
                    <a:cubicBezTo>
                      <a:pt x="1309" y="176"/>
                      <a:pt x="1307" y="177"/>
                      <a:pt x="1306" y="179"/>
                    </a:cubicBezTo>
                    <a:cubicBezTo>
                      <a:pt x="1303" y="190"/>
                      <a:pt x="1300" y="201"/>
                      <a:pt x="1300" y="213"/>
                    </a:cubicBezTo>
                    <a:cubicBezTo>
                      <a:pt x="1300" y="214"/>
                      <a:pt x="1300" y="216"/>
                      <a:pt x="1300" y="218"/>
                    </a:cubicBezTo>
                    <a:cubicBezTo>
                      <a:pt x="1303" y="219"/>
                      <a:pt x="1305" y="219"/>
                      <a:pt x="1306" y="220"/>
                    </a:cubicBezTo>
                    <a:cubicBezTo>
                      <a:pt x="1312" y="221"/>
                      <a:pt x="1315" y="225"/>
                      <a:pt x="1317" y="231"/>
                    </a:cubicBezTo>
                    <a:cubicBezTo>
                      <a:pt x="1320" y="240"/>
                      <a:pt x="1319" y="249"/>
                      <a:pt x="1315" y="258"/>
                    </a:cubicBezTo>
                    <a:cubicBezTo>
                      <a:pt x="1313" y="261"/>
                      <a:pt x="1311" y="264"/>
                      <a:pt x="1310" y="267"/>
                    </a:cubicBezTo>
                    <a:cubicBezTo>
                      <a:pt x="1305" y="277"/>
                      <a:pt x="1299" y="283"/>
                      <a:pt x="1288" y="285"/>
                    </a:cubicBezTo>
                    <a:cubicBezTo>
                      <a:pt x="1283" y="285"/>
                      <a:pt x="1279" y="288"/>
                      <a:pt x="1277" y="293"/>
                    </a:cubicBezTo>
                    <a:cubicBezTo>
                      <a:pt x="1274" y="297"/>
                      <a:pt x="1271" y="302"/>
                      <a:pt x="1268" y="307"/>
                    </a:cubicBezTo>
                    <a:cubicBezTo>
                      <a:pt x="1266" y="309"/>
                      <a:pt x="1264" y="312"/>
                      <a:pt x="1262" y="314"/>
                    </a:cubicBezTo>
                    <a:cubicBezTo>
                      <a:pt x="1249" y="323"/>
                      <a:pt x="1239" y="336"/>
                      <a:pt x="1225" y="344"/>
                    </a:cubicBezTo>
                    <a:cubicBezTo>
                      <a:pt x="1221" y="345"/>
                      <a:pt x="1220" y="348"/>
                      <a:pt x="1218" y="351"/>
                    </a:cubicBezTo>
                    <a:cubicBezTo>
                      <a:pt x="1214" y="365"/>
                      <a:pt x="1209" y="379"/>
                      <a:pt x="1204" y="392"/>
                    </a:cubicBezTo>
                    <a:cubicBezTo>
                      <a:pt x="1202" y="399"/>
                      <a:pt x="1199" y="407"/>
                      <a:pt x="1195" y="413"/>
                    </a:cubicBezTo>
                    <a:cubicBezTo>
                      <a:pt x="1194" y="414"/>
                      <a:pt x="1193" y="415"/>
                      <a:pt x="1193" y="416"/>
                    </a:cubicBezTo>
                    <a:cubicBezTo>
                      <a:pt x="1190" y="430"/>
                      <a:pt x="1184" y="442"/>
                      <a:pt x="1178" y="455"/>
                    </a:cubicBezTo>
                    <a:cubicBezTo>
                      <a:pt x="1177" y="457"/>
                      <a:pt x="1177" y="460"/>
                      <a:pt x="1176" y="462"/>
                    </a:cubicBezTo>
                    <a:cubicBezTo>
                      <a:pt x="1181" y="466"/>
                      <a:pt x="1185" y="469"/>
                      <a:pt x="1189" y="471"/>
                    </a:cubicBezTo>
                    <a:cubicBezTo>
                      <a:pt x="1194" y="474"/>
                      <a:pt x="1196" y="477"/>
                      <a:pt x="1198" y="481"/>
                    </a:cubicBezTo>
                    <a:cubicBezTo>
                      <a:pt x="1202" y="488"/>
                      <a:pt x="1206" y="495"/>
                      <a:pt x="1210" y="501"/>
                    </a:cubicBezTo>
                    <a:cubicBezTo>
                      <a:pt x="1219" y="512"/>
                      <a:pt x="1225" y="524"/>
                      <a:pt x="1229" y="537"/>
                    </a:cubicBezTo>
                    <a:cubicBezTo>
                      <a:pt x="1233" y="548"/>
                      <a:pt x="1237" y="559"/>
                      <a:pt x="1236" y="571"/>
                    </a:cubicBezTo>
                    <a:cubicBezTo>
                      <a:pt x="1235" y="576"/>
                      <a:pt x="1235" y="581"/>
                      <a:pt x="1238" y="586"/>
                    </a:cubicBezTo>
                    <a:cubicBezTo>
                      <a:pt x="1239" y="587"/>
                      <a:pt x="1239" y="590"/>
                      <a:pt x="1239" y="592"/>
                    </a:cubicBezTo>
                    <a:cubicBezTo>
                      <a:pt x="1239" y="599"/>
                      <a:pt x="1242" y="605"/>
                      <a:pt x="1247" y="610"/>
                    </a:cubicBezTo>
                    <a:cubicBezTo>
                      <a:pt x="1249" y="612"/>
                      <a:pt x="1252" y="614"/>
                      <a:pt x="1254" y="617"/>
                    </a:cubicBezTo>
                    <a:cubicBezTo>
                      <a:pt x="1256" y="620"/>
                      <a:pt x="1260" y="621"/>
                      <a:pt x="1264" y="622"/>
                    </a:cubicBezTo>
                    <a:cubicBezTo>
                      <a:pt x="1269" y="624"/>
                      <a:pt x="1274" y="626"/>
                      <a:pt x="1281" y="624"/>
                    </a:cubicBezTo>
                    <a:cubicBezTo>
                      <a:pt x="1280" y="622"/>
                      <a:pt x="1280" y="620"/>
                      <a:pt x="1279" y="618"/>
                    </a:cubicBezTo>
                    <a:cubicBezTo>
                      <a:pt x="1277" y="612"/>
                      <a:pt x="1275" y="605"/>
                      <a:pt x="1273" y="599"/>
                    </a:cubicBezTo>
                    <a:cubicBezTo>
                      <a:pt x="1272" y="598"/>
                      <a:pt x="1272" y="595"/>
                      <a:pt x="1273" y="595"/>
                    </a:cubicBezTo>
                    <a:cubicBezTo>
                      <a:pt x="1275" y="594"/>
                      <a:pt x="1277" y="594"/>
                      <a:pt x="1278" y="593"/>
                    </a:cubicBezTo>
                    <a:cubicBezTo>
                      <a:pt x="1279" y="593"/>
                      <a:pt x="1279" y="593"/>
                      <a:pt x="1279" y="594"/>
                    </a:cubicBezTo>
                    <a:cubicBezTo>
                      <a:pt x="1284" y="597"/>
                      <a:pt x="1289" y="597"/>
                      <a:pt x="1295" y="596"/>
                    </a:cubicBezTo>
                    <a:cubicBezTo>
                      <a:pt x="1301" y="596"/>
                      <a:pt x="1307" y="597"/>
                      <a:pt x="1313" y="597"/>
                    </a:cubicBezTo>
                    <a:cubicBezTo>
                      <a:pt x="1315" y="597"/>
                      <a:pt x="1317" y="597"/>
                      <a:pt x="1319" y="597"/>
                    </a:cubicBezTo>
                    <a:cubicBezTo>
                      <a:pt x="1319" y="590"/>
                      <a:pt x="1316" y="585"/>
                      <a:pt x="1313" y="580"/>
                    </a:cubicBezTo>
                    <a:cubicBezTo>
                      <a:pt x="1312" y="576"/>
                      <a:pt x="1314" y="573"/>
                      <a:pt x="1317" y="573"/>
                    </a:cubicBezTo>
                    <a:cubicBezTo>
                      <a:pt x="1328" y="574"/>
                      <a:pt x="1339" y="571"/>
                      <a:pt x="1350" y="569"/>
                    </a:cubicBezTo>
                    <a:cubicBezTo>
                      <a:pt x="1357" y="568"/>
                      <a:pt x="1364" y="567"/>
                      <a:pt x="1370" y="563"/>
                    </a:cubicBezTo>
                    <a:cubicBezTo>
                      <a:pt x="1368" y="554"/>
                      <a:pt x="1362" y="547"/>
                      <a:pt x="1360" y="539"/>
                    </a:cubicBezTo>
                    <a:cubicBezTo>
                      <a:pt x="1365" y="537"/>
                      <a:pt x="1366" y="537"/>
                      <a:pt x="1372" y="538"/>
                    </a:cubicBezTo>
                    <a:cubicBezTo>
                      <a:pt x="1376" y="538"/>
                      <a:pt x="1379" y="539"/>
                      <a:pt x="1382" y="539"/>
                    </a:cubicBezTo>
                    <a:cubicBezTo>
                      <a:pt x="1389" y="538"/>
                      <a:pt x="1396" y="537"/>
                      <a:pt x="1402" y="535"/>
                    </a:cubicBezTo>
                    <a:cubicBezTo>
                      <a:pt x="1406" y="534"/>
                      <a:pt x="1410" y="533"/>
                      <a:pt x="1414" y="529"/>
                    </a:cubicBezTo>
                    <a:cubicBezTo>
                      <a:pt x="1411" y="527"/>
                      <a:pt x="1409" y="525"/>
                      <a:pt x="1406" y="524"/>
                    </a:cubicBezTo>
                    <a:cubicBezTo>
                      <a:pt x="1400" y="519"/>
                      <a:pt x="1394" y="514"/>
                      <a:pt x="1389" y="509"/>
                    </a:cubicBezTo>
                    <a:cubicBezTo>
                      <a:pt x="1388" y="509"/>
                      <a:pt x="1387" y="507"/>
                      <a:pt x="1388" y="506"/>
                    </a:cubicBezTo>
                    <a:cubicBezTo>
                      <a:pt x="1388" y="505"/>
                      <a:pt x="1389" y="504"/>
                      <a:pt x="1390" y="504"/>
                    </a:cubicBezTo>
                    <a:cubicBezTo>
                      <a:pt x="1392" y="503"/>
                      <a:pt x="1395" y="503"/>
                      <a:pt x="1398" y="503"/>
                    </a:cubicBezTo>
                    <a:cubicBezTo>
                      <a:pt x="1405" y="503"/>
                      <a:pt x="1413" y="502"/>
                      <a:pt x="1420" y="498"/>
                    </a:cubicBezTo>
                    <a:cubicBezTo>
                      <a:pt x="1418" y="496"/>
                      <a:pt x="1417" y="494"/>
                      <a:pt x="1415" y="492"/>
                    </a:cubicBezTo>
                    <a:cubicBezTo>
                      <a:pt x="1403" y="483"/>
                      <a:pt x="1394" y="470"/>
                      <a:pt x="1388" y="457"/>
                    </a:cubicBezTo>
                    <a:cubicBezTo>
                      <a:pt x="1372" y="426"/>
                      <a:pt x="1359" y="394"/>
                      <a:pt x="1352" y="360"/>
                    </a:cubicBezTo>
                    <a:cubicBezTo>
                      <a:pt x="1349" y="345"/>
                      <a:pt x="1345" y="330"/>
                      <a:pt x="1341" y="315"/>
                    </a:cubicBezTo>
                    <a:cubicBezTo>
                      <a:pt x="1340" y="310"/>
                      <a:pt x="1339" y="305"/>
                      <a:pt x="1339" y="300"/>
                    </a:cubicBezTo>
                    <a:cubicBezTo>
                      <a:pt x="1337" y="289"/>
                      <a:pt x="1336" y="279"/>
                      <a:pt x="1335" y="268"/>
                    </a:cubicBezTo>
                    <a:cubicBezTo>
                      <a:pt x="1334" y="253"/>
                      <a:pt x="1332" y="239"/>
                      <a:pt x="1331" y="224"/>
                    </a:cubicBezTo>
                    <a:cubicBezTo>
                      <a:pt x="1331" y="203"/>
                      <a:pt x="1330" y="182"/>
                      <a:pt x="1327" y="161"/>
                    </a:cubicBezTo>
                    <a:cubicBezTo>
                      <a:pt x="1325" y="151"/>
                      <a:pt x="1324" y="141"/>
                      <a:pt x="1320" y="131"/>
                    </a:cubicBezTo>
                    <a:cubicBezTo>
                      <a:pt x="1318" y="127"/>
                      <a:pt x="1316" y="122"/>
                      <a:pt x="1314" y="117"/>
                    </a:cubicBezTo>
                    <a:cubicBezTo>
                      <a:pt x="1311" y="110"/>
                      <a:pt x="1308" y="104"/>
                      <a:pt x="1303" y="98"/>
                    </a:cubicBezTo>
                    <a:cubicBezTo>
                      <a:pt x="1297" y="92"/>
                      <a:pt x="1292" y="84"/>
                      <a:pt x="1286" y="78"/>
                    </a:cubicBezTo>
                    <a:cubicBezTo>
                      <a:pt x="1272" y="65"/>
                      <a:pt x="1260" y="50"/>
                      <a:pt x="1243" y="40"/>
                    </a:cubicBezTo>
                    <a:cubicBezTo>
                      <a:pt x="1242" y="39"/>
                      <a:pt x="1242" y="38"/>
                      <a:pt x="1241" y="38"/>
                    </a:cubicBezTo>
                    <a:cubicBezTo>
                      <a:pt x="1226" y="26"/>
                      <a:pt x="1209" y="19"/>
                      <a:pt x="1190" y="19"/>
                    </a:cubicBezTo>
                    <a:cubicBezTo>
                      <a:pt x="1187" y="19"/>
                      <a:pt x="1184" y="18"/>
                      <a:pt x="1182" y="18"/>
                    </a:cubicBezTo>
                    <a:cubicBezTo>
                      <a:pt x="1173" y="17"/>
                      <a:pt x="1164" y="16"/>
                      <a:pt x="1154" y="15"/>
                    </a:cubicBezTo>
                    <a:cubicBezTo>
                      <a:pt x="1147" y="14"/>
                      <a:pt x="1139" y="13"/>
                      <a:pt x="1132" y="13"/>
                    </a:cubicBezTo>
                    <a:cubicBezTo>
                      <a:pt x="1128" y="12"/>
                      <a:pt x="1124" y="12"/>
                      <a:pt x="1120" y="12"/>
                    </a:cubicBezTo>
                    <a:cubicBezTo>
                      <a:pt x="1102" y="15"/>
                      <a:pt x="1085" y="19"/>
                      <a:pt x="1069" y="28"/>
                    </a:cubicBezTo>
                    <a:cubicBezTo>
                      <a:pt x="1057" y="35"/>
                      <a:pt x="1044" y="41"/>
                      <a:pt x="1034" y="50"/>
                    </a:cubicBezTo>
                    <a:cubicBezTo>
                      <a:pt x="1024" y="59"/>
                      <a:pt x="1014" y="67"/>
                      <a:pt x="1007" y="78"/>
                    </a:cubicBezTo>
                    <a:cubicBezTo>
                      <a:pt x="1001" y="86"/>
                      <a:pt x="995" y="94"/>
                      <a:pt x="988" y="102"/>
                    </a:cubicBezTo>
                    <a:cubicBezTo>
                      <a:pt x="978" y="115"/>
                      <a:pt x="970" y="130"/>
                      <a:pt x="962" y="145"/>
                    </a:cubicBezTo>
                    <a:cubicBezTo>
                      <a:pt x="956" y="157"/>
                      <a:pt x="950" y="169"/>
                      <a:pt x="944" y="180"/>
                    </a:cubicBezTo>
                    <a:cubicBezTo>
                      <a:pt x="932" y="202"/>
                      <a:pt x="920" y="223"/>
                      <a:pt x="906" y="244"/>
                    </a:cubicBezTo>
                    <a:cubicBezTo>
                      <a:pt x="894" y="260"/>
                      <a:pt x="882" y="276"/>
                      <a:pt x="865" y="288"/>
                    </a:cubicBezTo>
                    <a:cubicBezTo>
                      <a:pt x="856" y="296"/>
                      <a:pt x="846" y="305"/>
                      <a:pt x="836" y="312"/>
                    </a:cubicBezTo>
                    <a:cubicBezTo>
                      <a:pt x="828" y="318"/>
                      <a:pt x="819" y="324"/>
                      <a:pt x="810" y="329"/>
                    </a:cubicBezTo>
                    <a:cubicBezTo>
                      <a:pt x="804" y="332"/>
                      <a:pt x="797" y="336"/>
                      <a:pt x="789" y="336"/>
                    </a:cubicBezTo>
                    <a:cubicBezTo>
                      <a:pt x="787" y="337"/>
                      <a:pt x="785" y="338"/>
                      <a:pt x="781" y="340"/>
                    </a:cubicBezTo>
                    <a:cubicBezTo>
                      <a:pt x="791" y="344"/>
                      <a:pt x="799" y="344"/>
                      <a:pt x="807" y="343"/>
                    </a:cubicBezTo>
                    <a:cubicBezTo>
                      <a:pt x="811" y="342"/>
                      <a:pt x="814" y="343"/>
                      <a:pt x="818" y="346"/>
                    </a:cubicBezTo>
                    <a:cubicBezTo>
                      <a:pt x="813" y="352"/>
                      <a:pt x="808" y="358"/>
                      <a:pt x="803" y="363"/>
                    </a:cubicBezTo>
                    <a:cubicBezTo>
                      <a:pt x="797" y="369"/>
                      <a:pt x="790" y="373"/>
                      <a:pt x="785" y="378"/>
                    </a:cubicBezTo>
                    <a:cubicBezTo>
                      <a:pt x="786" y="379"/>
                      <a:pt x="786" y="380"/>
                      <a:pt x="787" y="380"/>
                    </a:cubicBezTo>
                    <a:cubicBezTo>
                      <a:pt x="799" y="382"/>
                      <a:pt x="811" y="386"/>
                      <a:pt x="824" y="385"/>
                    </a:cubicBezTo>
                    <a:cubicBezTo>
                      <a:pt x="827" y="385"/>
                      <a:pt x="830" y="385"/>
                      <a:pt x="832" y="389"/>
                    </a:cubicBezTo>
                    <a:cubicBezTo>
                      <a:pt x="823" y="398"/>
                      <a:pt x="814" y="408"/>
                      <a:pt x="804" y="418"/>
                    </a:cubicBezTo>
                    <a:cubicBezTo>
                      <a:pt x="811" y="420"/>
                      <a:pt x="816" y="423"/>
                      <a:pt x="823" y="424"/>
                    </a:cubicBezTo>
                    <a:cubicBezTo>
                      <a:pt x="830" y="424"/>
                      <a:pt x="836" y="425"/>
                      <a:pt x="843" y="424"/>
                    </a:cubicBezTo>
                    <a:cubicBezTo>
                      <a:pt x="846" y="423"/>
                      <a:pt x="850" y="423"/>
                      <a:pt x="852" y="427"/>
                    </a:cubicBezTo>
                    <a:cubicBezTo>
                      <a:pt x="848" y="431"/>
                      <a:pt x="844" y="434"/>
                      <a:pt x="839" y="438"/>
                    </a:cubicBezTo>
                    <a:cubicBezTo>
                      <a:pt x="835" y="442"/>
                      <a:pt x="831" y="446"/>
                      <a:pt x="825" y="451"/>
                    </a:cubicBezTo>
                    <a:cubicBezTo>
                      <a:pt x="835" y="450"/>
                      <a:pt x="843" y="449"/>
                      <a:pt x="851" y="447"/>
                    </a:cubicBezTo>
                    <a:cubicBezTo>
                      <a:pt x="855" y="446"/>
                      <a:pt x="858" y="446"/>
                      <a:pt x="861" y="450"/>
                    </a:cubicBezTo>
                    <a:cubicBezTo>
                      <a:pt x="859" y="454"/>
                      <a:pt x="855" y="457"/>
                      <a:pt x="852" y="461"/>
                    </a:cubicBezTo>
                    <a:cubicBezTo>
                      <a:pt x="848" y="465"/>
                      <a:pt x="845" y="469"/>
                      <a:pt x="841" y="473"/>
                    </a:cubicBezTo>
                    <a:cubicBezTo>
                      <a:pt x="838" y="477"/>
                      <a:pt x="834" y="479"/>
                      <a:pt x="831" y="484"/>
                    </a:cubicBezTo>
                    <a:cubicBezTo>
                      <a:pt x="837" y="487"/>
                      <a:pt x="843" y="485"/>
                      <a:pt x="848" y="485"/>
                    </a:cubicBezTo>
                    <a:cubicBezTo>
                      <a:pt x="854" y="485"/>
                      <a:pt x="860" y="486"/>
                      <a:pt x="867" y="487"/>
                    </a:cubicBezTo>
                    <a:cubicBezTo>
                      <a:pt x="877" y="476"/>
                      <a:pt x="886" y="465"/>
                      <a:pt x="895" y="453"/>
                    </a:cubicBezTo>
                    <a:cubicBezTo>
                      <a:pt x="897" y="450"/>
                      <a:pt x="900" y="448"/>
                      <a:pt x="903" y="446"/>
                    </a:cubicBezTo>
                    <a:cubicBezTo>
                      <a:pt x="919" y="438"/>
                      <a:pt x="935" y="430"/>
                      <a:pt x="952" y="425"/>
                    </a:cubicBezTo>
                    <a:cubicBezTo>
                      <a:pt x="960" y="423"/>
                      <a:pt x="968" y="420"/>
                      <a:pt x="976" y="417"/>
                    </a:cubicBezTo>
                    <a:cubicBezTo>
                      <a:pt x="988" y="412"/>
                      <a:pt x="1000" y="405"/>
                      <a:pt x="1013" y="401"/>
                    </a:cubicBezTo>
                    <a:cubicBezTo>
                      <a:pt x="1018" y="400"/>
                      <a:pt x="1022" y="398"/>
                      <a:pt x="1027" y="398"/>
                    </a:cubicBezTo>
                    <a:cubicBezTo>
                      <a:pt x="1029" y="394"/>
                      <a:pt x="1032" y="391"/>
                      <a:pt x="1034" y="387"/>
                    </a:cubicBezTo>
                    <a:cubicBezTo>
                      <a:pt x="1043" y="372"/>
                      <a:pt x="1047" y="356"/>
                      <a:pt x="1052" y="340"/>
                    </a:cubicBezTo>
                    <a:cubicBezTo>
                      <a:pt x="1052" y="339"/>
                      <a:pt x="1051" y="338"/>
                      <a:pt x="1051" y="337"/>
                    </a:cubicBezTo>
                    <a:cubicBezTo>
                      <a:pt x="1049" y="335"/>
                      <a:pt x="1045" y="334"/>
                      <a:pt x="1043" y="332"/>
                    </a:cubicBezTo>
                    <a:cubicBezTo>
                      <a:pt x="1036" y="326"/>
                      <a:pt x="1027" y="322"/>
                      <a:pt x="1026" y="310"/>
                    </a:cubicBezTo>
                    <a:cubicBezTo>
                      <a:pt x="1026" y="309"/>
                      <a:pt x="1025" y="307"/>
                      <a:pt x="1024" y="305"/>
                    </a:cubicBezTo>
                    <a:cubicBezTo>
                      <a:pt x="1018" y="297"/>
                      <a:pt x="1015" y="288"/>
                      <a:pt x="1011" y="280"/>
                    </a:cubicBezTo>
                    <a:cubicBezTo>
                      <a:pt x="1006" y="267"/>
                      <a:pt x="1002" y="253"/>
                      <a:pt x="1001" y="239"/>
                    </a:cubicBezTo>
                    <a:cubicBezTo>
                      <a:pt x="1001" y="236"/>
                      <a:pt x="1000" y="234"/>
                      <a:pt x="1000" y="231"/>
                    </a:cubicBezTo>
                    <a:cubicBezTo>
                      <a:pt x="997" y="229"/>
                      <a:pt x="994" y="226"/>
                      <a:pt x="991" y="224"/>
                    </a:cubicBezTo>
                    <a:cubicBezTo>
                      <a:pt x="986" y="219"/>
                      <a:pt x="982" y="214"/>
                      <a:pt x="981" y="208"/>
                    </a:cubicBezTo>
                    <a:cubicBezTo>
                      <a:pt x="978" y="200"/>
                      <a:pt x="976" y="191"/>
                      <a:pt x="977" y="183"/>
                    </a:cubicBezTo>
                    <a:cubicBezTo>
                      <a:pt x="978" y="178"/>
                      <a:pt x="978" y="173"/>
                      <a:pt x="979" y="168"/>
                    </a:cubicBezTo>
                    <a:cubicBezTo>
                      <a:pt x="982" y="159"/>
                      <a:pt x="988" y="156"/>
                      <a:pt x="998" y="158"/>
                    </a:cubicBezTo>
                    <a:cubicBezTo>
                      <a:pt x="999" y="158"/>
                      <a:pt x="1000" y="158"/>
                      <a:pt x="1002" y="157"/>
                    </a:cubicBezTo>
                    <a:cubicBezTo>
                      <a:pt x="1003" y="154"/>
                      <a:pt x="1004" y="150"/>
                      <a:pt x="1005" y="147"/>
                    </a:cubicBezTo>
                    <a:cubicBezTo>
                      <a:pt x="1004" y="146"/>
                      <a:pt x="1004" y="145"/>
                      <a:pt x="1004" y="144"/>
                    </a:cubicBezTo>
                    <a:cubicBezTo>
                      <a:pt x="999" y="134"/>
                      <a:pt x="1000" y="129"/>
                      <a:pt x="1009" y="123"/>
                    </a:cubicBezTo>
                    <a:cubicBezTo>
                      <a:pt x="1016" y="119"/>
                      <a:pt x="1023" y="115"/>
                      <a:pt x="1030" y="112"/>
                    </a:cubicBezTo>
                    <a:cubicBezTo>
                      <a:pt x="1039" y="109"/>
                      <a:pt x="1048" y="104"/>
                      <a:pt x="1056" y="100"/>
                    </a:cubicBezTo>
                    <a:cubicBezTo>
                      <a:pt x="1060" y="98"/>
                      <a:pt x="1064" y="95"/>
                      <a:pt x="1067" y="91"/>
                    </a:cubicBezTo>
                    <a:cubicBezTo>
                      <a:pt x="1075" y="79"/>
                      <a:pt x="1086" y="70"/>
                      <a:pt x="1091" y="56"/>
                    </a:cubicBezTo>
                    <a:cubicBezTo>
                      <a:pt x="1092" y="55"/>
                      <a:pt x="1093" y="54"/>
                      <a:pt x="1094" y="53"/>
                    </a:cubicBezTo>
                    <a:close/>
                    <a:moveTo>
                      <a:pt x="386" y="1596"/>
                    </a:moveTo>
                    <a:cubicBezTo>
                      <a:pt x="382" y="1595"/>
                      <a:pt x="379" y="1594"/>
                      <a:pt x="376" y="1593"/>
                    </a:cubicBezTo>
                    <a:cubicBezTo>
                      <a:pt x="370" y="1590"/>
                      <a:pt x="366" y="1587"/>
                      <a:pt x="363" y="1582"/>
                    </a:cubicBezTo>
                    <a:cubicBezTo>
                      <a:pt x="355" y="1569"/>
                      <a:pt x="350" y="1555"/>
                      <a:pt x="345" y="1541"/>
                    </a:cubicBezTo>
                    <a:cubicBezTo>
                      <a:pt x="339" y="1526"/>
                      <a:pt x="333" y="1510"/>
                      <a:pt x="327" y="1494"/>
                    </a:cubicBezTo>
                    <a:cubicBezTo>
                      <a:pt x="326" y="1493"/>
                      <a:pt x="326" y="1491"/>
                      <a:pt x="323" y="1491"/>
                    </a:cubicBezTo>
                    <a:cubicBezTo>
                      <a:pt x="322" y="1493"/>
                      <a:pt x="320" y="1495"/>
                      <a:pt x="319" y="1497"/>
                    </a:cubicBezTo>
                    <a:cubicBezTo>
                      <a:pt x="316" y="1505"/>
                      <a:pt x="313" y="1513"/>
                      <a:pt x="309" y="1521"/>
                    </a:cubicBezTo>
                    <a:cubicBezTo>
                      <a:pt x="305" y="1531"/>
                      <a:pt x="301" y="1540"/>
                      <a:pt x="297" y="1549"/>
                    </a:cubicBezTo>
                    <a:cubicBezTo>
                      <a:pt x="288" y="1570"/>
                      <a:pt x="280" y="1591"/>
                      <a:pt x="275" y="1613"/>
                    </a:cubicBezTo>
                    <a:cubicBezTo>
                      <a:pt x="273" y="1626"/>
                      <a:pt x="269" y="1639"/>
                      <a:pt x="265" y="1652"/>
                    </a:cubicBezTo>
                    <a:cubicBezTo>
                      <a:pt x="258" y="1674"/>
                      <a:pt x="252" y="1696"/>
                      <a:pt x="248" y="1719"/>
                    </a:cubicBezTo>
                    <a:cubicBezTo>
                      <a:pt x="244" y="1736"/>
                      <a:pt x="239" y="1754"/>
                      <a:pt x="234" y="1771"/>
                    </a:cubicBezTo>
                    <a:cubicBezTo>
                      <a:pt x="232" y="1778"/>
                      <a:pt x="229" y="1786"/>
                      <a:pt x="227" y="1793"/>
                    </a:cubicBezTo>
                    <a:cubicBezTo>
                      <a:pt x="224" y="1802"/>
                      <a:pt x="221" y="1810"/>
                      <a:pt x="215" y="1817"/>
                    </a:cubicBezTo>
                    <a:cubicBezTo>
                      <a:pt x="200" y="1836"/>
                      <a:pt x="181" y="1851"/>
                      <a:pt x="161" y="1864"/>
                    </a:cubicBezTo>
                    <a:cubicBezTo>
                      <a:pt x="150" y="1871"/>
                      <a:pt x="139" y="1879"/>
                      <a:pt x="128" y="1886"/>
                    </a:cubicBezTo>
                    <a:cubicBezTo>
                      <a:pt x="114" y="1896"/>
                      <a:pt x="100" y="1907"/>
                      <a:pt x="82" y="1914"/>
                    </a:cubicBezTo>
                    <a:cubicBezTo>
                      <a:pt x="70" y="1918"/>
                      <a:pt x="58" y="1925"/>
                      <a:pt x="46" y="1930"/>
                    </a:cubicBezTo>
                    <a:cubicBezTo>
                      <a:pt x="40" y="1934"/>
                      <a:pt x="38" y="1937"/>
                      <a:pt x="41" y="1943"/>
                    </a:cubicBezTo>
                    <a:cubicBezTo>
                      <a:pt x="44" y="1953"/>
                      <a:pt x="44" y="1964"/>
                      <a:pt x="52" y="1973"/>
                    </a:cubicBezTo>
                    <a:cubicBezTo>
                      <a:pt x="52" y="1973"/>
                      <a:pt x="52" y="1974"/>
                      <a:pt x="52" y="1975"/>
                    </a:cubicBezTo>
                    <a:cubicBezTo>
                      <a:pt x="53" y="1982"/>
                      <a:pt x="57" y="1988"/>
                      <a:pt x="61" y="1994"/>
                    </a:cubicBezTo>
                    <a:cubicBezTo>
                      <a:pt x="75" y="2017"/>
                      <a:pt x="90" y="2039"/>
                      <a:pt x="109" y="2058"/>
                    </a:cubicBezTo>
                    <a:cubicBezTo>
                      <a:pt x="118" y="2068"/>
                      <a:pt x="128" y="2079"/>
                      <a:pt x="139" y="2087"/>
                    </a:cubicBezTo>
                    <a:cubicBezTo>
                      <a:pt x="148" y="2093"/>
                      <a:pt x="156" y="2099"/>
                      <a:pt x="166" y="2101"/>
                    </a:cubicBezTo>
                    <a:cubicBezTo>
                      <a:pt x="177" y="2095"/>
                      <a:pt x="188" y="2089"/>
                      <a:pt x="197" y="2080"/>
                    </a:cubicBezTo>
                    <a:cubicBezTo>
                      <a:pt x="199" y="2078"/>
                      <a:pt x="202" y="2077"/>
                      <a:pt x="205" y="2075"/>
                    </a:cubicBezTo>
                    <a:cubicBezTo>
                      <a:pt x="218" y="2066"/>
                      <a:pt x="231" y="2057"/>
                      <a:pt x="242" y="2046"/>
                    </a:cubicBezTo>
                    <a:cubicBezTo>
                      <a:pt x="250" y="2038"/>
                      <a:pt x="259" y="2030"/>
                      <a:pt x="269" y="2025"/>
                    </a:cubicBezTo>
                    <a:cubicBezTo>
                      <a:pt x="277" y="2020"/>
                      <a:pt x="284" y="2015"/>
                      <a:pt x="291" y="2008"/>
                    </a:cubicBezTo>
                    <a:cubicBezTo>
                      <a:pt x="300" y="2000"/>
                      <a:pt x="307" y="1991"/>
                      <a:pt x="316" y="1983"/>
                    </a:cubicBezTo>
                    <a:cubicBezTo>
                      <a:pt x="326" y="1974"/>
                      <a:pt x="334" y="1964"/>
                      <a:pt x="342" y="1955"/>
                    </a:cubicBezTo>
                    <a:cubicBezTo>
                      <a:pt x="351" y="1943"/>
                      <a:pt x="361" y="1932"/>
                      <a:pt x="369" y="1920"/>
                    </a:cubicBezTo>
                    <a:cubicBezTo>
                      <a:pt x="379" y="1907"/>
                      <a:pt x="387" y="1893"/>
                      <a:pt x="394" y="1878"/>
                    </a:cubicBezTo>
                    <a:cubicBezTo>
                      <a:pt x="402" y="1860"/>
                      <a:pt x="412" y="1844"/>
                      <a:pt x="419" y="1827"/>
                    </a:cubicBezTo>
                    <a:cubicBezTo>
                      <a:pt x="426" y="1810"/>
                      <a:pt x="432" y="1794"/>
                      <a:pt x="438" y="1778"/>
                    </a:cubicBezTo>
                    <a:cubicBezTo>
                      <a:pt x="439" y="1773"/>
                      <a:pt x="441" y="1768"/>
                      <a:pt x="442" y="1764"/>
                    </a:cubicBezTo>
                    <a:cubicBezTo>
                      <a:pt x="448" y="1747"/>
                      <a:pt x="452" y="1730"/>
                      <a:pt x="452" y="1712"/>
                    </a:cubicBezTo>
                    <a:cubicBezTo>
                      <a:pt x="450" y="1711"/>
                      <a:pt x="448" y="1709"/>
                      <a:pt x="445" y="1707"/>
                    </a:cubicBezTo>
                    <a:cubicBezTo>
                      <a:pt x="440" y="1714"/>
                      <a:pt x="433" y="1713"/>
                      <a:pt x="426" y="1710"/>
                    </a:cubicBezTo>
                    <a:cubicBezTo>
                      <a:pt x="422" y="1709"/>
                      <a:pt x="418" y="1706"/>
                      <a:pt x="415" y="1704"/>
                    </a:cubicBezTo>
                    <a:cubicBezTo>
                      <a:pt x="403" y="1694"/>
                      <a:pt x="398" y="1681"/>
                      <a:pt x="396" y="1667"/>
                    </a:cubicBezTo>
                    <a:cubicBezTo>
                      <a:pt x="396" y="1664"/>
                      <a:pt x="396" y="1661"/>
                      <a:pt x="395" y="1658"/>
                    </a:cubicBezTo>
                    <a:cubicBezTo>
                      <a:pt x="392" y="1650"/>
                      <a:pt x="391" y="1642"/>
                      <a:pt x="390" y="1634"/>
                    </a:cubicBezTo>
                    <a:cubicBezTo>
                      <a:pt x="389" y="1621"/>
                      <a:pt x="387" y="1609"/>
                      <a:pt x="386" y="1596"/>
                    </a:cubicBezTo>
                    <a:close/>
                    <a:moveTo>
                      <a:pt x="485" y="2108"/>
                    </a:moveTo>
                    <a:cubicBezTo>
                      <a:pt x="488" y="2112"/>
                      <a:pt x="492" y="2113"/>
                      <a:pt x="496" y="2114"/>
                    </a:cubicBezTo>
                    <a:cubicBezTo>
                      <a:pt x="514" y="2117"/>
                      <a:pt x="532" y="2122"/>
                      <a:pt x="550" y="2121"/>
                    </a:cubicBezTo>
                    <a:cubicBezTo>
                      <a:pt x="575" y="2121"/>
                      <a:pt x="600" y="2121"/>
                      <a:pt x="625" y="2119"/>
                    </a:cubicBezTo>
                    <a:cubicBezTo>
                      <a:pt x="634" y="2118"/>
                      <a:pt x="643" y="2117"/>
                      <a:pt x="651" y="2114"/>
                    </a:cubicBezTo>
                    <a:cubicBezTo>
                      <a:pt x="657" y="2112"/>
                      <a:pt x="663" y="2109"/>
                      <a:pt x="670" y="2109"/>
                    </a:cubicBezTo>
                    <a:cubicBezTo>
                      <a:pt x="672" y="2109"/>
                      <a:pt x="675" y="2108"/>
                      <a:pt x="678" y="2107"/>
                    </a:cubicBezTo>
                    <a:cubicBezTo>
                      <a:pt x="678" y="2101"/>
                      <a:pt x="678" y="2096"/>
                      <a:pt x="678" y="2091"/>
                    </a:cubicBezTo>
                    <a:cubicBezTo>
                      <a:pt x="679" y="2070"/>
                      <a:pt x="679" y="2048"/>
                      <a:pt x="679" y="2026"/>
                    </a:cubicBezTo>
                    <a:cubicBezTo>
                      <a:pt x="679" y="2015"/>
                      <a:pt x="680" y="2004"/>
                      <a:pt x="680" y="1992"/>
                    </a:cubicBezTo>
                    <a:cubicBezTo>
                      <a:pt x="681" y="1983"/>
                      <a:pt x="681" y="1974"/>
                      <a:pt x="681" y="1965"/>
                    </a:cubicBezTo>
                    <a:cubicBezTo>
                      <a:pt x="681" y="1957"/>
                      <a:pt x="682" y="1948"/>
                      <a:pt x="682" y="1940"/>
                    </a:cubicBezTo>
                    <a:cubicBezTo>
                      <a:pt x="683" y="1927"/>
                      <a:pt x="682" y="1913"/>
                      <a:pt x="683" y="1900"/>
                    </a:cubicBezTo>
                    <a:cubicBezTo>
                      <a:pt x="683" y="1887"/>
                      <a:pt x="681" y="1873"/>
                      <a:pt x="682" y="1860"/>
                    </a:cubicBezTo>
                    <a:cubicBezTo>
                      <a:pt x="682" y="1852"/>
                      <a:pt x="681" y="1844"/>
                      <a:pt x="680" y="1836"/>
                    </a:cubicBezTo>
                    <a:cubicBezTo>
                      <a:pt x="680" y="1820"/>
                      <a:pt x="675" y="1804"/>
                      <a:pt x="672" y="1788"/>
                    </a:cubicBezTo>
                    <a:cubicBezTo>
                      <a:pt x="671" y="1782"/>
                      <a:pt x="668" y="1776"/>
                      <a:pt x="667" y="1769"/>
                    </a:cubicBezTo>
                    <a:cubicBezTo>
                      <a:pt x="660" y="1732"/>
                      <a:pt x="649" y="1695"/>
                      <a:pt x="638" y="1658"/>
                    </a:cubicBezTo>
                    <a:cubicBezTo>
                      <a:pt x="632" y="1638"/>
                      <a:pt x="627" y="1617"/>
                      <a:pt x="624" y="1596"/>
                    </a:cubicBezTo>
                    <a:cubicBezTo>
                      <a:pt x="622" y="1588"/>
                      <a:pt x="622" y="1580"/>
                      <a:pt x="623" y="1572"/>
                    </a:cubicBezTo>
                    <a:cubicBezTo>
                      <a:pt x="624" y="1553"/>
                      <a:pt x="626" y="1534"/>
                      <a:pt x="629" y="1516"/>
                    </a:cubicBezTo>
                    <a:cubicBezTo>
                      <a:pt x="630" y="1512"/>
                      <a:pt x="631" y="1508"/>
                      <a:pt x="628" y="1504"/>
                    </a:cubicBezTo>
                    <a:cubicBezTo>
                      <a:pt x="623" y="1503"/>
                      <a:pt x="618" y="1502"/>
                      <a:pt x="612" y="1502"/>
                    </a:cubicBezTo>
                    <a:cubicBezTo>
                      <a:pt x="608" y="1501"/>
                      <a:pt x="604" y="1501"/>
                      <a:pt x="601" y="1501"/>
                    </a:cubicBezTo>
                    <a:cubicBezTo>
                      <a:pt x="586" y="1498"/>
                      <a:pt x="570" y="1496"/>
                      <a:pt x="556" y="1493"/>
                    </a:cubicBezTo>
                    <a:cubicBezTo>
                      <a:pt x="539" y="1489"/>
                      <a:pt x="522" y="1484"/>
                      <a:pt x="505" y="1479"/>
                    </a:cubicBezTo>
                    <a:cubicBezTo>
                      <a:pt x="497" y="1477"/>
                      <a:pt x="489" y="1474"/>
                      <a:pt x="481" y="1471"/>
                    </a:cubicBezTo>
                    <a:cubicBezTo>
                      <a:pt x="480" y="1471"/>
                      <a:pt x="479" y="1471"/>
                      <a:pt x="477" y="1471"/>
                    </a:cubicBezTo>
                    <a:cubicBezTo>
                      <a:pt x="477" y="1473"/>
                      <a:pt x="477" y="1474"/>
                      <a:pt x="478" y="1475"/>
                    </a:cubicBezTo>
                    <a:cubicBezTo>
                      <a:pt x="484" y="1493"/>
                      <a:pt x="491" y="1512"/>
                      <a:pt x="498" y="1530"/>
                    </a:cubicBezTo>
                    <a:cubicBezTo>
                      <a:pt x="501" y="1538"/>
                      <a:pt x="501" y="1544"/>
                      <a:pt x="496" y="1551"/>
                    </a:cubicBezTo>
                    <a:cubicBezTo>
                      <a:pt x="496" y="1552"/>
                      <a:pt x="495" y="1553"/>
                      <a:pt x="494" y="1554"/>
                    </a:cubicBezTo>
                    <a:cubicBezTo>
                      <a:pt x="498" y="1563"/>
                      <a:pt x="498" y="1574"/>
                      <a:pt x="506" y="1582"/>
                    </a:cubicBezTo>
                    <a:cubicBezTo>
                      <a:pt x="507" y="1583"/>
                      <a:pt x="507" y="1585"/>
                      <a:pt x="507" y="1586"/>
                    </a:cubicBezTo>
                    <a:cubicBezTo>
                      <a:pt x="514" y="1601"/>
                      <a:pt x="521" y="1615"/>
                      <a:pt x="526" y="1630"/>
                    </a:cubicBezTo>
                    <a:cubicBezTo>
                      <a:pt x="529" y="1637"/>
                      <a:pt x="531" y="1644"/>
                      <a:pt x="533" y="1652"/>
                    </a:cubicBezTo>
                    <a:cubicBezTo>
                      <a:pt x="533" y="1655"/>
                      <a:pt x="532" y="1658"/>
                      <a:pt x="530" y="1660"/>
                    </a:cubicBezTo>
                    <a:cubicBezTo>
                      <a:pt x="527" y="1662"/>
                      <a:pt x="524" y="1664"/>
                      <a:pt x="521" y="1666"/>
                    </a:cubicBezTo>
                    <a:cubicBezTo>
                      <a:pt x="521" y="1669"/>
                      <a:pt x="522" y="1672"/>
                      <a:pt x="522" y="1675"/>
                    </a:cubicBezTo>
                    <a:cubicBezTo>
                      <a:pt x="522" y="1680"/>
                      <a:pt x="522" y="1686"/>
                      <a:pt x="521" y="1691"/>
                    </a:cubicBezTo>
                    <a:cubicBezTo>
                      <a:pt x="520" y="1700"/>
                      <a:pt x="516" y="1706"/>
                      <a:pt x="507" y="1710"/>
                    </a:cubicBezTo>
                    <a:cubicBezTo>
                      <a:pt x="506" y="1710"/>
                      <a:pt x="505" y="1712"/>
                      <a:pt x="505" y="1713"/>
                    </a:cubicBezTo>
                    <a:cubicBezTo>
                      <a:pt x="505" y="1717"/>
                      <a:pt x="503" y="1718"/>
                      <a:pt x="500" y="1718"/>
                    </a:cubicBezTo>
                    <a:cubicBezTo>
                      <a:pt x="496" y="1720"/>
                      <a:pt x="492" y="1719"/>
                      <a:pt x="488" y="1718"/>
                    </a:cubicBezTo>
                    <a:cubicBezTo>
                      <a:pt x="482" y="1716"/>
                      <a:pt x="477" y="1716"/>
                      <a:pt x="470" y="1714"/>
                    </a:cubicBezTo>
                    <a:cubicBezTo>
                      <a:pt x="470" y="1717"/>
                      <a:pt x="470" y="1719"/>
                      <a:pt x="471" y="1721"/>
                    </a:cubicBezTo>
                    <a:cubicBezTo>
                      <a:pt x="472" y="1724"/>
                      <a:pt x="473" y="1728"/>
                      <a:pt x="475" y="1731"/>
                    </a:cubicBezTo>
                    <a:cubicBezTo>
                      <a:pt x="482" y="1751"/>
                      <a:pt x="489" y="1772"/>
                      <a:pt x="497" y="1791"/>
                    </a:cubicBezTo>
                    <a:cubicBezTo>
                      <a:pt x="502" y="1801"/>
                      <a:pt x="507" y="1812"/>
                      <a:pt x="504" y="1824"/>
                    </a:cubicBezTo>
                    <a:cubicBezTo>
                      <a:pt x="511" y="1828"/>
                      <a:pt x="512" y="1833"/>
                      <a:pt x="511" y="1840"/>
                    </a:cubicBezTo>
                    <a:cubicBezTo>
                      <a:pt x="511" y="1841"/>
                      <a:pt x="511" y="1841"/>
                      <a:pt x="511" y="1842"/>
                    </a:cubicBezTo>
                    <a:cubicBezTo>
                      <a:pt x="511" y="1861"/>
                      <a:pt x="512" y="1880"/>
                      <a:pt x="512" y="1899"/>
                    </a:cubicBezTo>
                    <a:cubicBezTo>
                      <a:pt x="512" y="1917"/>
                      <a:pt x="511" y="1934"/>
                      <a:pt x="510" y="1952"/>
                    </a:cubicBezTo>
                    <a:cubicBezTo>
                      <a:pt x="509" y="1967"/>
                      <a:pt x="506" y="1983"/>
                      <a:pt x="507" y="1998"/>
                    </a:cubicBezTo>
                    <a:cubicBezTo>
                      <a:pt x="507" y="2000"/>
                      <a:pt x="507" y="2002"/>
                      <a:pt x="507" y="2004"/>
                    </a:cubicBezTo>
                    <a:cubicBezTo>
                      <a:pt x="505" y="2014"/>
                      <a:pt x="504" y="2025"/>
                      <a:pt x="502" y="2035"/>
                    </a:cubicBezTo>
                    <a:cubicBezTo>
                      <a:pt x="499" y="2054"/>
                      <a:pt x="495" y="2072"/>
                      <a:pt x="490" y="2090"/>
                    </a:cubicBezTo>
                    <a:cubicBezTo>
                      <a:pt x="488" y="2096"/>
                      <a:pt x="486" y="2102"/>
                      <a:pt x="485" y="2108"/>
                    </a:cubicBezTo>
                    <a:close/>
                    <a:moveTo>
                      <a:pt x="815" y="865"/>
                    </a:moveTo>
                    <a:cubicBezTo>
                      <a:pt x="816" y="865"/>
                      <a:pt x="817" y="865"/>
                      <a:pt x="817" y="864"/>
                    </a:cubicBezTo>
                    <a:cubicBezTo>
                      <a:pt x="822" y="856"/>
                      <a:pt x="827" y="848"/>
                      <a:pt x="834" y="841"/>
                    </a:cubicBezTo>
                    <a:cubicBezTo>
                      <a:pt x="839" y="836"/>
                      <a:pt x="842" y="828"/>
                      <a:pt x="846" y="821"/>
                    </a:cubicBezTo>
                    <a:cubicBezTo>
                      <a:pt x="849" y="815"/>
                      <a:pt x="853" y="809"/>
                      <a:pt x="856" y="803"/>
                    </a:cubicBezTo>
                    <a:cubicBezTo>
                      <a:pt x="863" y="789"/>
                      <a:pt x="871" y="776"/>
                      <a:pt x="878" y="762"/>
                    </a:cubicBezTo>
                    <a:cubicBezTo>
                      <a:pt x="886" y="745"/>
                      <a:pt x="893" y="728"/>
                      <a:pt x="901" y="711"/>
                    </a:cubicBezTo>
                    <a:cubicBezTo>
                      <a:pt x="910" y="690"/>
                      <a:pt x="917" y="669"/>
                      <a:pt x="921" y="647"/>
                    </a:cubicBezTo>
                    <a:cubicBezTo>
                      <a:pt x="923" y="633"/>
                      <a:pt x="926" y="619"/>
                      <a:pt x="929" y="606"/>
                    </a:cubicBezTo>
                    <a:cubicBezTo>
                      <a:pt x="933" y="591"/>
                      <a:pt x="932" y="577"/>
                      <a:pt x="933" y="563"/>
                    </a:cubicBezTo>
                    <a:cubicBezTo>
                      <a:pt x="933" y="553"/>
                      <a:pt x="931" y="543"/>
                      <a:pt x="930" y="533"/>
                    </a:cubicBezTo>
                    <a:cubicBezTo>
                      <a:pt x="929" y="526"/>
                      <a:pt x="928" y="518"/>
                      <a:pt x="925" y="511"/>
                    </a:cubicBezTo>
                    <a:cubicBezTo>
                      <a:pt x="921" y="503"/>
                      <a:pt x="918" y="495"/>
                      <a:pt x="914" y="488"/>
                    </a:cubicBezTo>
                    <a:cubicBezTo>
                      <a:pt x="911" y="482"/>
                      <a:pt x="907" y="476"/>
                      <a:pt x="903" y="470"/>
                    </a:cubicBezTo>
                    <a:cubicBezTo>
                      <a:pt x="902" y="468"/>
                      <a:pt x="899" y="467"/>
                      <a:pt x="897" y="465"/>
                    </a:cubicBezTo>
                    <a:cubicBezTo>
                      <a:pt x="891" y="469"/>
                      <a:pt x="886" y="474"/>
                      <a:pt x="882" y="480"/>
                    </a:cubicBezTo>
                    <a:cubicBezTo>
                      <a:pt x="880" y="482"/>
                      <a:pt x="878" y="483"/>
                      <a:pt x="877" y="486"/>
                    </a:cubicBezTo>
                    <a:cubicBezTo>
                      <a:pt x="876" y="488"/>
                      <a:pt x="876" y="491"/>
                      <a:pt x="876" y="494"/>
                    </a:cubicBezTo>
                    <a:cubicBezTo>
                      <a:pt x="869" y="496"/>
                      <a:pt x="864" y="498"/>
                      <a:pt x="861" y="504"/>
                    </a:cubicBezTo>
                    <a:cubicBezTo>
                      <a:pt x="860" y="505"/>
                      <a:pt x="859" y="506"/>
                      <a:pt x="858" y="507"/>
                    </a:cubicBezTo>
                    <a:cubicBezTo>
                      <a:pt x="843" y="524"/>
                      <a:pt x="827" y="542"/>
                      <a:pt x="814" y="561"/>
                    </a:cubicBezTo>
                    <a:cubicBezTo>
                      <a:pt x="810" y="566"/>
                      <a:pt x="807" y="572"/>
                      <a:pt x="803" y="577"/>
                    </a:cubicBezTo>
                    <a:cubicBezTo>
                      <a:pt x="801" y="581"/>
                      <a:pt x="798" y="586"/>
                      <a:pt x="796" y="590"/>
                    </a:cubicBezTo>
                    <a:cubicBezTo>
                      <a:pt x="793" y="594"/>
                      <a:pt x="790" y="598"/>
                      <a:pt x="788" y="602"/>
                    </a:cubicBezTo>
                    <a:cubicBezTo>
                      <a:pt x="784" y="609"/>
                      <a:pt x="780" y="616"/>
                      <a:pt x="775" y="623"/>
                    </a:cubicBezTo>
                    <a:cubicBezTo>
                      <a:pt x="773" y="628"/>
                      <a:pt x="769" y="633"/>
                      <a:pt x="766" y="637"/>
                    </a:cubicBezTo>
                    <a:cubicBezTo>
                      <a:pt x="761" y="647"/>
                      <a:pt x="756" y="656"/>
                      <a:pt x="750" y="665"/>
                    </a:cubicBezTo>
                    <a:cubicBezTo>
                      <a:pt x="747" y="670"/>
                      <a:pt x="744" y="675"/>
                      <a:pt x="740" y="680"/>
                    </a:cubicBezTo>
                    <a:cubicBezTo>
                      <a:pt x="735" y="690"/>
                      <a:pt x="730" y="699"/>
                      <a:pt x="724" y="709"/>
                    </a:cubicBezTo>
                    <a:cubicBezTo>
                      <a:pt x="716" y="720"/>
                      <a:pt x="708" y="732"/>
                      <a:pt x="701" y="744"/>
                    </a:cubicBezTo>
                    <a:cubicBezTo>
                      <a:pt x="699" y="747"/>
                      <a:pt x="698" y="751"/>
                      <a:pt x="697" y="755"/>
                    </a:cubicBezTo>
                    <a:cubicBezTo>
                      <a:pt x="696" y="757"/>
                      <a:pt x="696" y="760"/>
                      <a:pt x="697" y="762"/>
                    </a:cubicBezTo>
                    <a:cubicBezTo>
                      <a:pt x="701" y="770"/>
                      <a:pt x="705" y="777"/>
                      <a:pt x="710" y="785"/>
                    </a:cubicBezTo>
                    <a:cubicBezTo>
                      <a:pt x="718" y="786"/>
                      <a:pt x="726" y="788"/>
                      <a:pt x="735" y="788"/>
                    </a:cubicBezTo>
                    <a:cubicBezTo>
                      <a:pt x="747" y="789"/>
                      <a:pt x="759" y="789"/>
                      <a:pt x="772" y="789"/>
                    </a:cubicBezTo>
                    <a:cubicBezTo>
                      <a:pt x="779" y="789"/>
                      <a:pt x="787" y="791"/>
                      <a:pt x="794" y="792"/>
                    </a:cubicBezTo>
                    <a:cubicBezTo>
                      <a:pt x="796" y="792"/>
                      <a:pt x="798" y="793"/>
                      <a:pt x="799" y="795"/>
                    </a:cubicBezTo>
                    <a:cubicBezTo>
                      <a:pt x="800" y="796"/>
                      <a:pt x="799" y="797"/>
                      <a:pt x="800" y="799"/>
                    </a:cubicBezTo>
                    <a:cubicBezTo>
                      <a:pt x="787" y="802"/>
                      <a:pt x="738" y="823"/>
                      <a:pt x="728" y="830"/>
                    </a:cubicBezTo>
                    <a:cubicBezTo>
                      <a:pt x="728" y="831"/>
                      <a:pt x="728" y="832"/>
                      <a:pt x="728" y="834"/>
                    </a:cubicBezTo>
                    <a:cubicBezTo>
                      <a:pt x="727" y="845"/>
                      <a:pt x="726" y="856"/>
                      <a:pt x="719" y="865"/>
                    </a:cubicBezTo>
                    <a:cubicBezTo>
                      <a:pt x="718" y="867"/>
                      <a:pt x="717" y="869"/>
                      <a:pt x="717" y="871"/>
                    </a:cubicBezTo>
                    <a:cubicBezTo>
                      <a:pt x="717" y="878"/>
                      <a:pt x="715" y="884"/>
                      <a:pt x="718" y="891"/>
                    </a:cubicBezTo>
                    <a:cubicBezTo>
                      <a:pt x="719" y="894"/>
                      <a:pt x="718" y="898"/>
                      <a:pt x="718" y="901"/>
                    </a:cubicBezTo>
                    <a:cubicBezTo>
                      <a:pt x="717" y="907"/>
                      <a:pt x="715" y="913"/>
                      <a:pt x="714" y="919"/>
                    </a:cubicBezTo>
                    <a:cubicBezTo>
                      <a:pt x="713" y="922"/>
                      <a:pt x="712" y="925"/>
                      <a:pt x="712" y="929"/>
                    </a:cubicBezTo>
                    <a:cubicBezTo>
                      <a:pt x="713" y="944"/>
                      <a:pt x="712" y="958"/>
                      <a:pt x="708" y="973"/>
                    </a:cubicBezTo>
                    <a:cubicBezTo>
                      <a:pt x="707" y="978"/>
                      <a:pt x="708" y="982"/>
                      <a:pt x="710" y="987"/>
                    </a:cubicBezTo>
                    <a:cubicBezTo>
                      <a:pt x="715" y="999"/>
                      <a:pt x="723" y="1010"/>
                      <a:pt x="731" y="1020"/>
                    </a:cubicBezTo>
                    <a:cubicBezTo>
                      <a:pt x="750" y="1044"/>
                      <a:pt x="767" y="1069"/>
                      <a:pt x="784" y="1094"/>
                    </a:cubicBezTo>
                    <a:cubicBezTo>
                      <a:pt x="789" y="1101"/>
                      <a:pt x="794" y="1107"/>
                      <a:pt x="799" y="1113"/>
                    </a:cubicBezTo>
                    <a:cubicBezTo>
                      <a:pt x="800" y="1115"/>
                      <a:pt x="801" y="1116"/>
                      <a:pt x="803" y="1117"/>
                    </a:cubicBezTo>
                    <a:cubicBezTo>
                      <a:pt x="808" y="1119"/>
                      <a:pt x="810" y="1123"/>
                      <a:pt x="812" y="1126"/>
                    </a:cubicBezTo>
                    <a:cubicBezTo>
                      <a:pt x="815" y="1131"/>
                      <a:pt x="819" y="1134"/>
                      <a:pt x="824" y="1136"/>
                    </a:cubicBezTo>
                    <a:cubicBezTo>
                      <a:pt x="824" y="1136"/>
                      <a:pt x="826" y="1135"/>
                      <a:pt x="827" y="1135"/>
                    </a:cubicBezTo>
                    <a:cubicBezTo>
                      <a:pt x="826" y="1132"/>
                      <a:pt x="826" y="1129"/>
                      <a:pt x="826" y="1126"/>
                    </a:cubicBezTo>
                    <a:cubicBezTo>
                      <a:pt x="824" y="1125"/>
                      <a:pt x="821" y="1125"/>
                      <a:pt x="819" y="1124"/>
                    </a:cubicBezTo>
                    <a:cubicBezTo>
                      <a:pt x="821" y="1115"/>
                      <a:pt x="822" y="1113"/>
                      <a:pt x="827" y="1108"/>
                    </a:cubicBezTo>
                    <a:cubicBezTo>
                      <a:pt x="830" y="1104"/>
                      <a:pt x="834" y="1100"/>
                      <a:pt x="838" y="1097"/>
                    </a:cubicBezTo>
                    <a:cubicBezTo>
                      <a:pt x="840" y="1095"/>
                      <a:pt x="842" y="1093"/>
                      <a:pt x="844" y="1091"/>
                    </a:cubicBezTo>
                    <a:cubicBezTo>
                      <a:pt x="855" y="1083"/>
                      <a:pt x="867" y="1075"/>
                      <a:pt x="879" y="1069"/>
                    </a:cubicBezTo>
                    <a:cubicBezTo>
                      <a:pt x="891" y="1063"/>
                      <a:pt x="902" y="1057"/>
                      <a:pt x="914" y="1051"/>
                    </a:cubicBezTo>
                    <a:cubicBezTo>
                      <a:pt x="913" y="1049"/>
                      <a:pt x="912" y="1046"/>
                      <a:pt x="911" y="1044"/>
                    </a:cubicBezTo>
                    <a:cubicBezTo>
                      <a:pt x="903" y="1027"/>
                      <a:pt x="895" y="1009"/>
                      <a:pt x="887" y="991"/>
                    </a:cubicBezTo>
                    <a:cubicBezTo>
                      <a:pt x="885" y="988"/>
                      <a:pt x="884" y="985"/>
                      <a:pt x="881" y="982"/>
                    </a:cubicBezTo>
                    <a:cubicBezTo>
                      <a:pt x="874" y="971"/>
                      <a:pt x="867" y="961"/>
                      <a:pt x="861" y="950"/>
                    </a:cubicBezTo>
                    <a:cubicBezTo>
                      <a:pt x="861" y="949"/>
                      <a:pt x="860" y="947"/>
                      <a:pt x="859" y="946"/>
                    </a:cubicBezTo>
                    <a:cubicBezTo>
                      <a:pt x="855" y="940"/>
                      <a:pt x="850" y="935"/>
                      <a:pt x="847" y="928"/>
                    </a:cubicBezTo>
                    <a:cubicBezTo>
                      <a:pt x="842" y="919"/>
                      <a:pt x="837" y="911"/>
                      <a:pt x="831" y="902"/>
                    </a:cubicBezTo>
                    <a:cubicBezTo>
                      <a:pt x="823" y="891"/>
                      <a:pt x="815" y="879"/>
                      <a:pt x="805" y="869"/>
                    </a:cubicBezTo>
                    <a:cubicBezTo>
                      <a:pt x="804" y="868"/>
                      <a:pt x="803" y="867"/>
                      <a:pt x="802" y="865"/>
                    </a:cubicBezTo>
                    <a:cubicBezTo>
                      <a:pt x="800" y="863"/>
                      <a:pt x="802" y="860"/>
                      <a:pt x="804" y="860"/>
                    </a:cubicBezTo>
                    <a:cubicBezTo>
                      <a:pt x="806" y="860"/>
                      <a:pt x="808" y="860"/>
                      <a:pt x="810" y="861"/>
                    </a:cubicBezTo>
                    <a:cubicBezTo>
                      <a:pt x="812" y="862"/>
                      <a:pt x="813" y="864"/>
                      <a:pt x="815" y="865"/>
                    </a:cubicBezTo>
                    <a:close/>
                    <a:moveTo>
                      <a:pt x="1019" y="126"/>
                    </a:moveTo>
                    <a:cubicBezTo>
                      <a:pt x="1016" y="138"/>
                      <a:pt x="1013" y="148"/>
                      <a:pt x="1011" y="159"/>
                    </a:cubicBezTo>
                    <a:cubicBezTo>
                      <a:pt x="1010" y="163"/>
                      <a:pt x="1009" y="167"/>
                      <a:pt x="1011" y="171"/>
                    </a:cubicBezTo>
                    <a:cubicBezTo>
                      <a:pt x="1012" y="172"/>
                      <a:pt x="1011" y="174"/>
                      <a:pt x="1011" y="175"/>
                    </a:cubicBezTo>
                    <a:cubicBezTo>
                      <a:pt x="1010" y="177"/>
                      <a:pt x="1009" y="179"/>
                      <a:pt x="1009" y="180"/>
                    </a:cubicBezTo>
                    <a:cubicBezTo>
                      <a:pt x="1009" y="191"/>
                      <a:pt x="1009" y="202"/>
                      <a:pt x="1009" y="213"/>
                    </a:cubicBezTo>
                    <a:cubicBezTo>
                      <a:pt x="1009" y="219"/>
                      <a:pt x="1010" y="225"/>
                      <a:pt x="1010" y="231"/>
                    </a:cubicBezTo>
                    <a:cubicBezTo>
                      <a:pt x="1009" y="238"/>
                      <a:pt x="1009" y="244"/>
                      <a:pt x="1011" y="250"/>
                    </a:cubicBezTo>
                    <a:cubicBezTo>
                      <a:pt x="1015" y="260"/>
                      <a:pt x="1017" y="269"/>
                      <a:pt x="1020" y="278"/>
                    </a:cubicBezTo>
                    <a:cubicBezTo>
                      <a:pt x="1024" y="289"/>
                      <a:pt x="1029" y="299"/>
                      <a:pt x="1034" y="309"/>
                    </a:cubicBezTo>
                    <a:cubicBezTo>
                      <a:pt x="1039" y="317"/>
                      <a:pt x="1043" y="325"/>
                      <a:pt x="1051" y="329"/>
                    </a:cubicBezTo>
                    <a:cubicBezTo>
                      <a:pt x="1062" y="334"/>
                      <a:pt x="1073" y="340"/>
                      <a:pt x="1084" y="344"/>
                    </a:cubicBezTo>
                    <a:cubicBezTo>
                      <a:pt x="1090" y="347"/>
                      <a:pt x="1096" y="349"/>
                      <a:pt x="1101" y="350"/>
                    </a:cubicBezTo>
                    <a:cubicBezTo>
                      <a:pt x="1114" y="352"/>
                      <a:pt x="1126" y="353"/>
                      <a:pt x="1139" y="354"/>
                    </a:cubicBezTo>
                    <a:cubicBezTo>
                      <a:pt x="1150" y="355"/>
                      <a:pt x="1161" y="356"/>
                      <a:pt x="1172" y="352"/>
                    </a:cubicBezTo>
                    <a:cubicBezTo>
                      <a:pt x="1179" y="350"/>
                      <a:pt x="1186" y="348"/>
                      <a:pt x="1194" y="347"/>
                    </a:cubicBezTo>
                    <a:cubicBezTo>
                      <a:pt x="1211" y="344"/>
                      <a:pt x="1225" y="334"/>
                      <a:pt x="1239" y="324"/>
                    </a:cubicBezTo>
                    <a:cubicBezTo>
                      <a:pt x="1247" y="318"/>
                      <a:pt x="1255" y="312"/>
                      <a:pt x="1260" y="303"/>
                    </a:cubicBezTo>
                    <a:cubicBezTo>
                      <a:pt x="1263" y="299"/>
                      <a:pt x="1268" y="294"/>
                      <a:pt x="1269" y="289"/>
                    </a:cubicBezTo>
                    <a:cubicBezTo>
                      <a:pt x="1272" y="280"/>
                      <a:pt x="1276" y="271"/>
                      <a:pt x="1279" y="262"/>
                    </a:cubicBezTo>
                    <a:cubicBezTo>
                      <a:pt x="1286" y="247"/>
                      <a:pt x="1288" y="231"/>
                      <a:pt x="1291" y="215"/>
                    </a:cubicBezTo>
                    <a:cubicBezTo>
                      <a:pt x="1292" y="208"/>
                      <a:pt x="1293" y="201"/>
                      <a:pt x="1294" y="194"/>
                    </a:cubicBezTo>
                    <a:cubicBezTo>
                      <a:pt x="1295" y="187"/>
                      <a:pt x="1296" y="179"/>
                      <a:pt x="1297" y="172"/>
                    </a:cubicBezTo>
                    <a:cubicBezTo>
                      <a:pt x="1298" y="166"/>
                      <a:pt x="1296" y="162"/>
                      <a:pt x="1290" y="159"/>
                    </a:cubicBezTo>
                    <a:cubicBezTo>
                      <a:pt x="1275" y="151"/>
                      <a:pt x="1259" y="146"/>
                      <a:pt x="1241" y="146"/>
                    </a:cubicBezTo>
                    <a:cubicBezTo>
                      <a:pt x="1227" y="145"/>
                      <a:pt x="1214" y="144"/>
                      <a:pt x="1201" y="140"/>
                    </a:cubicBezTo>
                    <a:cubicBezTo>
                      <a:pt x="1190" y="137"/>
                      <a:pt x="1180" y="134"/>
                      <a:pt x="1169" y="132"/>
                    </a:cubicBezTo>
                    <a:cubicBezTo>
                      <a:pt x="1159" y="130"/>
                      <a:pt x="1151" y="125"/>
                      <a:pt x="1143" y="120"/>
                    </a:cubicBezTo>
                    <a:cubicBezTo>
                      <a:pt x="1133" y="114"/>
                      <a:pt x="1123" y="107"/>
                      <a:pt x="1115" y="98"/>
                    </a:cubicBezTo>
                    <a:cubicBezTo>
                      <a:pt x="1108" y="91"/>
                      <a:pt x="1101" y="83"/>
                      <a:pt x="1100" y="72"/>
                    </a:cubicBezTo>
                    <a:cubicBezTo>
                      <a:pt x="1100" y="71"/>
                      <a:pt x="1099" y="69"/>
                      <a:pt x="1097" y="67"/>
                    </a:cubicBezTo>
                    <a:cubicBezTo>
                      <a:pt x="1093" y="73"/>
                      <a:pt x="1089" y="78"/>
                      <a:pt x="1086" y="83"/>
                    </a:cubicBezTo>
                    <a:cubicBezTo>
                      <a:pt x="1082" y="91"/>
                      <a:pt x="1075" y="97"/>
                      <a:pt x="1067" y="102"/>
                    </a:cubicBezTo>
                    <a:cubicBezTo>
                      <a:pt x="1058" y="109"/>
                      <a:pt x="1047" y="113"/>
                      <a:pt x="1037" y="117"/>
                    </a:cubicBezTo>
                    <a:cubicBezTo>
                      <a:pt x="1031" y="120"/>
                      <a:pt x="1024" y="123"/>
                      <a:pt x="1019" y="126"/>
                    </a:cubicBezTo>
                    <a:close/>
                    <a:moveTo>
                      <a:pt x="1109" y="2165"/>
                    </a:moveTo>
                    <a:cubicBezTo>
                      <a:pt x="1122" y="2175"/>
                      <a:pt x="1122" y="2175"/>
                      <a:pt x="1132" y="2190"/>
                    </a:cubicBezTo>
                    <a:cubicBezTo>
                      <a:pt x="1136" y="2195"/>
                      <a:pt x="1141" y="2200"/>
                      <a:pt x="1145" y="2206"/>
                    </a:cubicBezTo>
                    <a:cubicBezTo>
                      <a:pt x="1154" y="2221"/>
                      <a:pt x="1167" y="2233"/>
                      <a:pt x="1183" y="2241"/>
                    </a:cubicBezTo>
                    <a:cubicBezTo>
                      <a:pt x="1184" y="2241"/>
                      <a:pt x="1184" y="2241"/>
                      <a:pt x="1185" y="2242"/>
                    </a:cubicBezTo>
                    <a:cubicBezTo>
                      <a:pt x="1191" y="2245"/>
                      <a:pt x="1197" y="2246"/>
                      <a:pt x="1203" y="2247"/>
                    </a:cubicBezTo>
                    <a:cubicBezTo>
                      <a:pt x="1215" y="2249"/>
                      <a:pt x="1227" y="2249"/>
                      <a:pt x="1239" y="2250"/>
                    </a:cubicBezTo>
                    <a:cubicBezTo>
                      <a:pt x="1253" y="2251"/>
                      <a:pt x="1267" y="2250"/>
                      <a:pt x="1280" y="2247"/>
                    </a:cubicBezTo>
                    <a:cubicBezTo>
                      <a:pt x="1285" y="2246"/>
                      <a:pt x="1290" y="2243"/>
                      <a:pt x="1295" y="2241"/>
                    </a:cubicBezTo>
                    <a:cubicBezTo>
                      <a:pt x="1298" y="2239"/>
                      <a:pt x="1299" y="2237"/>
                      <a:pt x="1299" y="2233"/>
                    </a:cubicBezTo>
                    <a:cubicBezTo>
                      <a:pt x="1300" y="2220"/>
                      <a:pt x="1292" y="2198"/>
                      <a:pt x="1282" y="2189"/>
                    </a:cubicBezTo>
                    <a:cubicBezTo>
                      <a:pt x="1277" y="2183"/>
                      <a:pt x="1271" y="2178"/>
                      <a:pt x="1265" y="2172"/>
                    </a:cubicBezTo>
                    <a:cubicBezTo>
                      <a:pt x="1245" y="2152"/>
                      <a:pt x="1227" y="2131"/>
                      <a:pt x="1207" y="2111"/>
                    </a:cubicBezTo>
                    <a:cubicBezTo>
                      <a:pt x="1201" y="2106"/>
                      <a:pt x="1196" y="2100"/>
                      <a:pt x="1191" y="2093"/>
                    </a:cubicBezTo>
                    <a:cubicBezTo>
                      <a:pt x="1183" y="2081"/>
                      <a:pt x="1175" y="2069"/>
                      <a:pt x="1167" y="2056"/>
                    </a:cubicBezTo>
                    <a:cubicBezTo>
                      <a:pt x="1159" y="2043"/>
                      <a:pt x="1151" y="2030"/>
                      <a:pt x="1143" y="2016"/>
                    </a:cubicBezTo>
                    <a:cubicBezTo>
                      <a:pt x="1135" y="2001"/>
                      <a:pt x="1126" y="1986"/>
                      <a:pt x="1120" y="1969"/>
                    </a:cubicBezTo>
                    <a:cubicBezTo>
                      <a:pt x="1115" y="1956"/>
                      <a:pt x="1112" y="1942"/>
                      <a:pt x="1111" y="1927"/>
                    </a:cubicBezTo>
                    <a:cubicBezTo>
                      <a:pt x="1110" y="1912"/>
                      <a:pt x="1109" y="1896"/>
                      <a:pt x="1110" y="1880"/>
                    </a:cubicBezTo>
                    <a:cubicBezTo>
                      <a:pt x="1112" y="1863"/>
                      <a:pt x="1110" y="1846"/>
                      <a:pt x="1114" y="1830"/>
                    </a:cubicBezTo>
                    <a:cubicBezTo>
                      <a:pt x="1115" y="1825"/>
                      <a:pt x="1115" y="1820"/>
                      <a:pt x="1115" y="1815"/>
                    </a:cubicBezTo>
                    <a:cubicBezTo>
                      <a:pt x="1115" y="1813"/>
                      <a:pt x="1114" y="1811"/>
                      <a:pt x="1113" y="1809"/>
                    </a:cubicBezTo>
                    <a:cubicBezTo>
                      <a:pt x="1103" y="1810"/>
                      <a:pt x="1094" y="1812"/>
                      <a:pt x="1086" y="1814"/>
                    </a:cubicBezTo>
                    <a:cubicBezTo>
                      <a:pt x="1062" y="1820"/>
                      <a:pt x="1039" y="1821"/>
                      <a:pt x="1015" y="1819"/>
                    </a:cubicBezTo>
                    <a:cubicBezTo>
                      <a:pt x="1013" y="1819"/>
                      <a:pt x="1011" y="1819"/>
                      <a:pt x="1009" y="1819"/>
                    </a:cubicBezTo>
                    <a:cubicBezTo>
                      <a:pt x="1005" y="1818"/>
                      <a:pt x="1001" y="1819"/>
                      <a:pt x="999" y="1821"/>
                    </a:cubicBezTo>
                    <a:cubicBezTo>
                      <a:pt x="1004" y="1839"/>
                      <a:pt x="1008" y="1857"/>
                      <a:pt x="1013" y="1875"/>
                    </a:cubicBezTo>
                    <a:cubicBezTo>
                      <a:pt x="1014" y="1880"/>
                      <a:pt x="1016" y="1886"/>
                      <a:pt x="1017" y="1892"/>
                    </a:cubicBezTo>
                    <a:cubicBezTo>
                      <a:pt x="1019" y="1901"/>
                      <a:pt x="1022" y="1910"/>
                      <a:pt x="1023" y="1919"/>
                    </a:cubicBezTo>
                    <a:cubicBezTo>
                      <a:pt x="1025" y="1930"/>
                      <a:pt x="1027" y="1941"/>
                      <a:pt x="1029" y="1952"/>
                    </a:cubicBezTo>
                    <a:cubicBezTo>
                      <a:pt x="1030" y="1965"/>
                      <a:pt x="1031" y="1979"/>
                      <a:pt x="1032" y="1992"/>
                    </a:cubicBezTo>
                    <a:cubicBezTo>
                      <a:pt x="1033" y="1996"/>
                      <a:pt x="1033" y="1999"/>
                      <a:pt x="1033" y="2003"/>
                    </a:cubicBezTo>
                    <a:cubicBezTo>
                      <a:pt x="1033" y="2013"/>
                      <a:pt x="1034" y="2024"/>
                      <a:pt x="1034" y="2034"/>
                    </a:cubicBezTo>
                    <a:cubicBezTo>
                      <a:pt x="1034" y="2053"/>
                      <a:pt x="1033" y="2072"/>
                      <a:pt x="1033" y="2090"/>
                    </a:cubicBezTo>
                    <a:cubicBezTo>
                      <a:pt x="1033" y="2101"/>
                      <a:pt x="1035" y="2112"/>
                      <a:pt x="1036" y="2123"/>
                    </a:cubicBezTo>
                    <a:cubicBezTo>
                      <a:pt x="1037" y="2128"/>
                      <a:pt x="1039" y="2131"/>
                      <a:pt x="1043" y="2133"/>
                    </a:cubicBezTo>
                    <a:cubicBezTo>
                      <a:pt x="1053" y="2139"/>
                      <a:pt x="1064" y="2143"/>
                      <a:pt x="1075" y="2145"/>
                    </a:cubicBezTo>
                    <a:cubicBezTo>
                      <a:pt x="1075" y="2145"/>
                      <a:pt x="1076" y="2145"/>
                      <a:pt x="1077" y="2145"/>
                    </a:cubicBezTo>
                    <a:cubicBezTo>
                      <a:pt x="1078" y="2144"/>
                      <a:pt x="1078" y="2141"/>
                      <a:pt x="1081" y="2142"/>
                    </a:cubicBezTo>
                    <a:cubicBezTo>
                      <a:pt x="1087" y="2149"/>
                      <a:pt x="1096" y="2151"/>
                      <a:pt x="1105" y="2154"/>
                    </a:cubicBezTo>
                    <a:cubicBezTo>
                      <a:pt x="1106" y="2158"/>
                      <a:pt x="1107" y="2161"/>
                      <a:pt x="1109" y="2165"/>
                    </a:cubicBezTo>
                    <a:close/>
                    <a:moveTo>
                      <a:pt x="1170" y="875"/>
                    </a:moveTo>
                    <a:cubicBezTo>
                      <a:pt x="1174" y="888"/>
                      <a:pt x="1179" y="903"/>
                      <a:pt x="1185" y="917"/>
                    </a:cubicBezTo>
                    <a:cubicBezTo>
                      <a:pt x="1189" y="926"/>
                      <a:pt x="1194" y="934"/>
                      <a:pt x="1200" y="943"/>
                    </a:cubicBezTo>
                    <a:cubicBezTo>
                      <a:pt x="1217" y="969"/>
                      <a:pt x="1235" y="995"/>
                      <a:pt x="1254" y="1020"/>
                    </a:cubicBezTo>
                    <a:cubicBezTo>
                      <a:pt x="1267" y="1039"/>
                      <a:pt x="1282" y="1057"/>
                      <a:pt x="1295" y="1076"/>
                    </a:cubicBezTo>
                    <a:cubicBezTo>
                      <a:pt x="1306" y="1091"/>
                      <a:pt x="1317" y="1106"/>
                      <a:pt x="1327" y="1122"/>
                    </a:cubicBezTo>
                    <a:cubicBezTo>
                      <a:pt x="1339" y="1141"/>
                      <a:pt x="1353" y="1158"/>
                      <a:pt x="1367" y="1177"/>
                    </a:cubicBezTo>
                    <a:cubicBezTo>
                      <a:pt x="1374" y="1170"/>
                      <a:pt x="1382" y="1167"/>
                      <a:pt x="1391" y="1163"/>
                    </a:cubicBezTo>
                    <a:cubicBezTo>
                      <a:pt x="1395" y="1161"/>
                      <a:pt x="1398" y="1158"/>
                      <a:pt x="1402" y="1156"/>
                    </a:cubicBezTo>
                    <a:cubicBezTo>
                      <a:pt x="1410" y="1151"/>
                      <a:pt x="1416" y="1145"/>
                      <a:pt x="1423" y="1140"/>
                    </a:cubicBezTo>
                    <a:cubicBezTo>
                      <a:pt x="1438" y="1127"/>
                      <a:pt x="1449" y="1112"/>
                      <a:pt x="1457" y="1093"/>
                    </a:cubicBezTo>
                    <a:cubicBezTo>
                      <a:pt x="1446" y="1077"/>
                      <a:pt x="1435" y="1061"/>
                      <a:pt x="1424" y="1045"/>
                    </a:cubicBezTo>
                    <a:cubicBezTo>
                      <a:pt x="1422" y="1041"/>
                      <a:pt x="1419" y="1038"/>
                      <a:pt x="1417" y="1035"/>
                    </a:cubicBezTo>
                    <a:cubicBezTo>
                      <a:pt x="1401" y="1014"/>
                      <a:pt x="1385" y="992"/>
                      <a:pt x="1370" y="971"/>
                    </a:cubicBezTo>
                    <a:cubicBezTo>
                      <a:pt x="1367" y="966"/>
                      <a:pt x="1364" y="961"/>
                      <a:pt x="1361" y="957"/>
                    </a:cubicBezTo>
                    <a:cubicBezTo>
                      <a:pt x="1347" y="942"/>
                      <a:pt x="1335" y="925"/>
                      <a:pt x="1323" y="909"/>
                    </a:cubicBezTo>
                    <a:cubicBezTo>
                      <a:pt x="1322" y="907"/>
                      <a:pt x="1320" y="905"/>
                      <a:pt x="1319" y="903"/>
                    </a:cubicBezTo>
                    <a:cubicBezTo>
                      <a:pt x="1311" y="895"/>
                      <a:pt x="1302" y="887"/>
                      <a:pt x="1294" y="879"/>
                    </a:cubicBezTo>
                    <a:cubicBezTo>
                      <a:pt x="1291" y="876"/>
                      <a:pt x="1289" y="873"/>
                      <a:pt x="1287" y="870"/>
                    </a:cubicBezTo>
                    <a:cubicBezTo>
                      <a:pt x="1279" y="853"/>
                      <a:pt x="1274" y="836"/>
                      <a:pt x="1268" y="819"/>
                    </a:cubicBezTo>
                    <a:cubicBezTo>
                      <a:pt x="1265" y="812"/>
                      <a:pt x="1263" y="804"/>
                      <a:pt x="1262" y="797"/>
                    </a:cubicBezTo>
                    <a:cubicBezTo>
                      <a:pt x="1259" y="785"/>
                      <a:pt x="1257" y="773"/>
                      <a:pt x="1255" y="761"/>
                    </a:cubicBezTo>
                    <a:cubicBezTo>
                      <a:pt x="1253" y="749"/>
                      <a:pt x="1251" y="737"/>
                      <a:pt x="1249" y="725"/>
                    </a:cubicBezTo>
                    <a:cubicBezTo>
                      <a:pt x="1247" y="713"/>
                      <a:pt x="1245" y="701"/>
                      <a:pt x="1242" y="688"/>
                    </a:cubicBezTo>
                    <a:cubicBezTo>
                      <a:pt x="1242" y="687"/>
                      <a:pt x="1240" y="686"/>
                      <a:pt x="1239" y="684"/>
                    </a:cubicBezTo>
                    <a:cubicBezTo>
                      <a:pt x="1236" y="697"/>
                      <a:pt x="1232" y="708"/>
                      <a:pt x="1228" y="720"/>
                    </a:cubicBezTo>
                    <a:cubicBezTo>
                      <a:pt x="1224" y="733"/>
                      <a:pt x="1219" y="746"/>
                      <a:pt x="1214" y="759"/>
                    </a:cubicBezTo>
                    <a:cubicBezTo>
                      <a:pt x="1212" y="764"/>
                      <a:pt x="1209" y="768"/>
                      <a:pt x="1209" y="772"/>
                    </a:cubicBezTo>
                    <a:cubicBezTo>
                      <a:pt x="1207" y="779"/>
                      <a:pt x="1204" y="786"/>
                      <a:pt x="1201" y="793"/>
                    </a:cubicBezTo>
                    <a:cubicBezTo>
                      <a:pt x="1193" y="808"/>
                      <a:pt x="1188" y="825"/>
                      <a:pt x="1182" y="841"/>
                    </a:cubicBezTo>
                    <a:cubicBezTo>
                      <a:pt x="1177" y="851"/>
                      <a:pt x="1174" y="862"/>
                      <a:pt x="1170" y="875"/>
                    </a:cubicBezTo>
                    <a:close/>
                    <a:moveTo>
                      <a:pt x="1750" y="1941"/>
                    </a:moveTo>
                    <a:cubicBezTo>
                      <a:pt x="1746" y="1938"/>
                      <a:pt x="1742" y="1938"/>
                      <a:pt x="1737" y="1938"/>
                    </a:cubicBezTo>
                    <a:cubicBezTo>
                      <a:pt x="1736" y="1938"/>
                      <a:pt x="1734" y="1938"/>
                      <a:pt x="1733" y="1937"/>
                    </a:cubicBezTo>
                    <a:cubicBezTo>
                      <a:pt x="1728" y="1935"/>
                      <a:pt x="1724" y="1933"/>
                      <a:pt x="1720" y="1931"/>
                    </a:cubicBezTo>
                    <a:cubicBezTo>
                      <a:pt x="1714" y="1928"/>
                      <a:pt x="1711" y="1924"/>
                      <a:pt x="1708" y="1919"/>
                    </a:cubicBezTo>
                    <a:cubicBezTo>
                      <a:pt x="1705" y="1911"/>
                      <a:pt x="1704" y="1902"/>
                      <a:pt x="1705" y="1894"/>
                    </a:cubicBezTo>
                    <a:cubicBezTo>
                      <a:pt x="1706" y="1884"/>
                      <a:pt x="1709" y="1874"/>
                      <a:pt x="1711" y="1864"/>
                    </a:cubicBezTo>
                    <a:cubicBezTo>
                      <a:pt x="1714" y="1855"/>
                      <a:pt x="1717" y="1845"/>
                      <a:pt x="1720" y="1836"/>
                    </a:cubicBezTo>
                    <a:cubicBezTo>
                      <a:pt x="1724" y="1820"/>
                      <a:pt x="1726" y="1805"/>
                      <a:pt x="1730" y="1789"/>
                    </a:cubicBezTo>
                    <a:cubicBezTo>
                      <a:pt x="1736" y="1767"/>
                      <a:pt x="1743" y="1745"/>
                      <a:pt x="1749" y="1722"/>
                    </a:cubicBezTo>
                    <a:cubicBezTo>
                      <a:pt x="1750" y="1716"/>
                      <a:pt x="1751" y="1710"/>
                      <a:pt x="1752" y="1704"/>
                    </a:cubicBezTo>
                    <a:cubicBezTo>
                      <a:pt x="1757" y="1685"/>
                      <a:pt x="1761" y="1667"/>
                      <a:pt x="1766" y="1648"/>
                    </a:cubicBezTo>
                    <a:cubicBezTo>
                      <a:pt x="1768" y="1639"/>
                      <a:pt x="1769" y="1630"/>
                      <a:pt x="1771" y="1621"/>
                    </a:cubicBezTo>
                    <a:cubicBezTo>
                      <a:pt x="1773" y="1611"/>
                      <a:pt x="1775" y="1600"/>
                      <a:pt x="1773" y="1590"/>
                    </a:cubicBezTo>
                    <a:cubicBezTo>
                      <a:pt x="1772" y="1583"/>
                      <a:pt x="1769" y="1578"/>
                      <a:pt x="1764" y="1576"/>
                    </a:cubicBezTo>
                    <a:cubicBezTo>
                      <a:pt x="1756" y="1572"/>
                      <a:pt x="1748" y="1568"/>
                      <a:pt x="1738" y="1568"/>
                    </a:cubicBezTo>
                    <a:cubicBezTo>
                      <a:pt x="1727" y="1568"/>
                      <a:pt x="1716" y="1569"/>
                      <a:pt x="1704" y="1570"/>
                    </a:cubicBezTo>
                    <a:cubicBezTo>
                      <a:pt x="1685" y="1572"/>
                      <a:pt x="1668" y="1579"/>
                      <a:pt x="1651" y="1587"/>
                    </a:cubicBezTo>
                    <a:cubicBezTo>
                      <a:pt x="1647" y="1589"/>
                      <a:pt x="1643" y="1592"/>
                      <a:pt x="1639" y="1595"/>
                    </a:cubicBezTo>
                    <a:cubicBezTo>
                      <a:pt x="1631" y="1601"/>
                      <a:pt x="1624" y="1607"/>
                      <a:pt x="1616" y="1614"/>
                    </a:cubicBezTo>
                    <a:cubicBezTo>
                      <a:pt x="1608" y="1621"/>
                      <a:pt x="1600" y="1628"/>
                      <a:pt x="1592" y="1634"/>
                    </a:cubicBezTo>
                    <a:cubicBezTo>
                      <a:pt x="1581" y="1641"/>
                      <a:pt x="1570" y="1647"/>
                      <a:pt x="1559" y="1653"/>
                    </a:cubicBezTo>
                    <a:cubicBezTo>
                      <a:pt x="1558" y="1654"/>
                      <a:pt x="1557" y="1655"/>
                      <a:pt x="1555" y="1657"/>
                    </a:cubicBezTo>
                    <a:cubicBezTo>
                      <a:pt x="1564" y="1661"/>
                      <a:pt x="1573" y="1658"/>
                      <a:pt x="1581" y="1662"/>
                    </a:cubicBezTo>
                    <a:cubicBezTo>
                      <a:pt x="1598" y="1663"/>
                      <a:pt x="1614" y="1666"/>
                      <a:pt x="1631" y="1666"/>
                    </a:cubicBezTo>
                    <a:cubicBezTo>
                      <a:pt x="1633" y="1664"/>
                      <a:pt x="1634" y="1662"/>
                      <a:pt x="1636" y="1661"/>
                    </a:cubicBezTo>
                    <a:cubicBezTo>
                      <a:pt x="1637" y="1660"/>
                      <a:pt x="1639" y="1659"/>
                      <a:pt x="1640" y="1659"/>
                    </a:cubicBezTo>
                    <a:cubicBezTo>
                      <a:pt x="1643" y="1660"/>
                      <a:pt x="1642" y="1662"/>
                      <a:pt x="1642" y="1664"/>
                    </a:cubicBezTo>
                    <a:cubicBezTo>
                      <a:pt x="1642" y="1665"/>
                      <a:pt x="1642" y="1666"/>
                      <a:pt x="1642" y="1666"/>
                    </a:cubicBezTo>
                    <a:cubicBezTo>
                      <a:pt x="1639" y="1677"/>
                      <a:pt x="1636" y="1688"/>
                      <a:pt x="1634" y="1698"/>
                    </a:cubicBezTo>
                    <a:cubicBezTo>
                      <a:pt x="1632" y="1706"/>
                      <a:pt x="1630" y="1714"/>
                      <a:pt x="1629" y="1722"/>
                    </a:cubicBezTo>
                    <a:cubicBezTo>
                      <a:pt x="1626" y="1737"/>
                      <a:pt x="1625" y="1753"/>
                      <a:pt x="1623" y="1769"/>
                    </a:cubicBezTo>
                    <a:cubicBezTo>
                      <a:pt x="1621" y="1787"/>
                      <a:pt x="1620" y="1804"/>
                      <a:pt x="1623" y="1822"/>
                    </a:cubicBezTo>
                    <a:cubicBezTo>
                      <a:pt x="1624" y="1827"/>
                      <a:pt x="1623" y="1833"/>
                      <a:pt x="1623" y="1838"/>
                    </a:cubicBezTo>
                    <a:cubicBezTo>
                      <a:pt x="1623" y="1845"/>
                      <a:pt x="1622" y="1851"/>
                      <a:pt x="1623" y="1858"/>
                    </a:cubicBezTo>
                    <a:cubicBezTo>
                      <a:pt x="1624" y="1879"/>
                      <a:pt x="1625" y="1900"/>
                      <a:pt x="1625" y="1921"/>
                    </a:cubicBezTo>
                    <a:cubicBezTo>
                      <a:pt x="1625" y="1924"/>
                      <a:pt x="1625" y="1927"/>
                      <a:pt x="1625" y="1930"/>
                    </a:cubicBezTo>
                    <a:cubicBezTo>
                      <a:pt x="1626" y="1942"/>
                      <a:pt x="1628" y="1954"/>
                      <a:pt x="1629" y="1966"/>
                    </a:cubicBezTo>
                    <a:cubicBezTo>
                      <a:pt x="1630" y="1974"/>
                      <a:pt x="1630" y="1982"/>
                      <a:pt x="1631" y="1989"/>
                    </a:cubicBezTo>
                    <a:cubicBezTo>
                      <a:pt x="1653" y="1996"/>
                      <a:pt x="1732" y="1962"/>
                      <a:pt x="1750" y="1941"/>
                    </a:cubicBezTo>
                    <a:close/>
                    <a:moveTo>
                      <a:pt x="1783" y="1020"/>
                    </a:moveTo>
                    <a:cubicBezTo>
                      <a:pt x="1784" y="1022"/>
                      <a:pt x="1785" y="1023"/>
                      <a:pt x="1787" y="1025"/>
                    </a:cubicBezTo>
                    <a:cubicBezTo>
                      <a:pt x="1792" y="1030"/>
                      <a:pt x="1797" y="1034"/>
                      <a:pt x="1805" y="1035"/>
                    </a:cubicBezTo>
                    <a:cubicBezTo>
                      <a:pt x="1812" y="1036"/>
                      <a:pt x="1819" y="1036"/>
                      <a:pt x="1826" y="1034"/>
                    </a:cubicBezTo>
                    <a:cubicBezTo>
                      <a:pt x="1828" y="1033"/>
                      <a:pt x="1831" y="1032"/>
                      <a:pt x="1834" y="1033"/>
                    </a:cubicBezTo>
                    <a:cubicBezTo>
                      <a:pt x="1838" y="1033"/>
                      <a:pt x="1840" y="1031"/>
                      <a:pt x="1842" y="1027"/>
                    </a:cubicBezTo>
                    <a:cubicBezTo>
                      <a:pt x="1846" y="1018"/>
                      <a:pt x="1851" y="1008"/>
                      <a:pt x="1854" y="998"/>
                    </a:cubicBezTo>
                    <a:cubicBezTo>
                      <a:pt x="1855" y="992"/>
                      <a:pt x="1855" y="987"/>
                      <a:pt x="1857" y="981"/>
                    </a:cubicBezTo>
                    <a:cubicBezTo>
                      <a:pt x="1859" y="975"/>
                      <a:pt x="1858" y="968"/>
                      <a:pt x="1858" y="963"/>
                    </a:cubicBezTo>
                    <a:cubicBezTo>
                      <a:pt x="1857" y="962"/>
                      <a:pt x="1857" y="961"/>
                      <a:pt x="1857" y="961"/>
                    </a:cubicBezTo>
                    <a:cubicBezTo>
                      <a:pt x="1852" y="958"/>
                      <a:pt x="1847" y="954"/>
                      <a:pt x="1844" y="949"/>
                    </a:cubicBezTo>
                    <a:cubicBezTo>
                      <a:pt x="1842" y="945"/>
                      <a:pt x="1840" y="945"/>
                      <a:pt x="1835" y="946"/>
                    </a:cubicBezTo>
                    <a:cubicBezTo>
                      <a:pt x="1834" y="947"/>
                      <a:pt x="1833" y="946"/>
                      <a:pt x="1832" y="946"/>
                    </a:cubicBezTo>
                    <a:cubicBezTo>
                      <a:pt x="1831" y="940"/>
                      <a:pt x="1831" y="938"/>
                      <a:pt x="1835" y="936"/>
                    </a:cubicBezTo>
                    <a:cubicBezTo>
                      <a:pt x="1838" y="935"/>
                      <a:pt x="1840" y="934"/>
                      <a:pt x="1843" y="933"/>
                    </a:cubicBezTo>
                    <a:cubicBezTo>
                      <a:pt x="1849" y="932"/>
                      <a:pt x="1856" y="931"/>
                      <a:pt x="1864" y="930"/>
                    </a:cubicBezTo>
                    <a:cubicBezTo>
                      <a:pt x="1870" y="923"/>
                      <a:pt x="1873" y="914"/>
                      <a:pt x="1878" y="905"/>
                    </a:cubicBezTo>
                    <a:cubicBezTo>
                      <a:pt x="1882" y="896"/>
                      <a:pt x="1880" y="885"/>
                      <a:pt x="1872" y="878"/>
                    </a:cubicBezTo>
                    <a:cubicBezTo>
                      <a:pt x="1871" y="880"/>
                      <a:pt x="1869" y="882"/>
                      <a:pt x="1869" y="884"/>
                    </a:cubicBezTo>
                    <a:cubicBezTo>
                      <a:pt x="1865" y="893"/>
                      <a:pt x="1858" y="900"/>
                      <a:pt x="1852" y="907"/>
                    </a:cubicBezTo>
                    <a:cubicBezTo>
                      <a:pt x="1850" y="910"/>
                      <a:pt x="1845" y="909"/>
                      <a:pt x="1844" y="905"/>
                    </a:cubicBezTo>
                    <a:cubicBezTo>
                      <a:pt x="1844" y="902"/>
                      <a:pt x="1844" y="900"/>
                      <a:pt x="1844" y="897"/>
                    </a:cubicBezTo>
                    <a:cubicBezTo>
                      <a:pt x="1846" y="890"/>
                      <a:pt x="1846" y="882"/>
                      <a:pt x="1845" y="874"/>
                    </a:cubicBezTo>
                    <a:cubicBezTo>
                      <a:pt x="1845" y="873"/>
                      <a:pt x="1844" y="872"/>
                      <a:pt x="1842" y="870"/>
                    </a:cubicBezTo>
                    <a:cubicBezTo>
                      <a:pt x="1841" y="873"/>
                      <a:pt x="1840" y="874"/>
                      <a:pt x="1839" y="876"/>
                    </a:cubicBezTo>
                    <a:cubicBezTo>
                      <a:pt x="1834" y="888"/>
                      <a:pt x="1825" y="895"/>
                      <a:pt x="1815" y="902"/>
                    </a:cubicBezTo>
                    <a:cubicBezTo>
                      <a:pt x="1811" y="905"/>
                      <a:pt x="1807" y="903"/>
                      <a:pt x="1807" y="898"/>
                    </a:cubicBezTo>
                    <a:cubicBezTo>
                      <a:pt x="1807" y="898"/>
                      <a:pt x="1807" y="897"/>
                      <a:pt x="1807" y="897"/>
                    </a:cubicBezTo>
                    <a:cubicBezTo>
                      <a:pt x="1806" y="887"/>
                      <a:pt x="1805" y="877"/>
                      <a:pt x="1804" y="867"/>
                    </a:cubicBezTo>
                    <a:cubicBezTo>
                      <a:pt x="1804" y="866"/>
                      <a:pt x="1804" y="864"/>
                      <a:pt x="1802" y="864"/>
                    </a:cubicBezTo>
                    <a:cubicBezTo>
                      <a:pt x="1791" y="876"/>
                      <a:pt x="1786" y="891"/>
                      <a:pt x="1779" y="905"/>
                    </a:cubicBezTo>
                    <a:cubicBezTo>
                      <a:pt x="1778" y="907"/>
                      <a:pt x="1778" y="910"/>
                      <a:pt x="1778" y="912"/>
                    </a:cubicBezTo>
                    <a:cubicBezTo>
                      <a:pt x="1797" y="915"/>
                      <a:pt x="1800" y="916"/>
                      <a:pt x="1806" y="922"/>
                    </a:cubicBezTo>
                    <a:cubicBezTo>
                      <a:pt x="1805" y="923"/>
                      <a:pt x="1805" y="923"/>
                      <a:pt x="1804" y="923"/>
                    </a:cubicBezTo>
                    <a:cubicBezTo>
                      <a:pt x="1798" y="924"/>
                      <a:pt x="1794" y="927"/>
                      <a:pt x="1792" y="933"/>
                    </a:cubicBezTo>
                    <a:cubicBezTo>
                      <a:pt x="1791" y="937"/>
                      <a:pt x="1788" y="940"/>
                      <a:pt x="1785" y="941"/>
                    </a:cubicBezTo>
                    <a:cubicBezTo>
                      <a:pt x="1778" y="945"/>
                      <a:pt x="1772" y="946"/>
                      <a:pt x="1764" y="942"/>
                    </a:cubicBezTo>
                    <a:cubicBezTo>
                      <a:pt x="1759" y="940"/>
                      <a:pt x="1754" y="939"/>
                      <a:pt x="1750" y="935"/>
                    </a:cubicBezTo>
                    <a:cubicBezTo>
                      <a:pt x="1747" y="932"/>
                      <a:pt x="1744" y="929"/>
                      <a:pt x="1740" y="927"/>
                    </a:cubicBezTo>
                    <a:cubicBezTo>
                      <a:pt x="1738" y="927"/>
                      <a:pt x="1738" y="923"/>
                      <a:pt x="1740" y="922"/>
                    </a:cubicBezTo>
                    <a:cubicBezTo>
                      <a:pt x="1741" y="921"/>
                      <a:pt x="1743" y="920"/>
                      <a:pt x="1744" y="920"/>
                    </a:cubicBezTo>
                    <a:cubicBezTo>
                      <a:pt x="1752" y="918"/>
                      <a:pt x="1759" y="916"/>
                      <a:pt x="1766" y="914"/>
                    </a:cubicBezTo>
                    <a:cubicBezTo>
                      <a:pt x="1768" y="914"/>
                      <a:pt x="1770" y="913"/>
                      <a:pt x="1772" y="912"/>
                    </a:cubicBezTo>
                    <a:cubicBezTo>
                      <a:pt x="1765" y="896"/>
                      <a:pt x="1763" y="879"/>
                      <a:pt x="1760" y="863"/>
                    </a:cubicBezTo>
                    <a:cubicBezTo>
                      <a:pt x="1759" y="863"/>
                      <a:pt x="1758" y="862"/>
                      <a:pt x="1757" y="863"/>
                    </a:cubicBezTo>
                    <a:cubicBezTo>
                      <a:pt x="1748" y="869"/>
                      <a:pt x="1740" y="877"/>
                      <a:pt x="1735" y="888"/>
                    </a:cubicBezTo>
                    <a:cubicBezTo>
                      <a:pt x="1732" y="896"/>
                      <a:pt x="1729" y="903"/>
                      <a:pt x="1728" y="912"/>
                    </a:cubicBezTo>
                    <a:cubicBezTo>
                      <a:pt x="1728" y="914"/>
                      <a:pt x="1727" y="917"/>
                      <a:pt x="1723" y="916"/>
                    </a:cubicBezTo>
                    <a:cubicBezTo>
                      <a:pt x="1715" y="909"/>
                      <a:pt x="1717" y="896"/>
                      <a:pt x="1712" y="886"/>
                    </a:cubicBezTo>
                    <a:cubicBezTo>
                      <a:pt x="1711" y="888"/>
                      <a:pt x="1710" y="889"/>
                      <a:pt x="1709" y="890"/>
                    </a:cubicBezTo>
                    <a:cubicBezTo>
                      <a:pt x="1704" y="906"/>
                      <a:pt x="1699" y="921"/>
                      <a:pt x="1699" y="938"/>
                    </a:cubicBezTo>
                    <a:cubicBezTo>
                      <a:pt x="1700" y="944"/>
                      <a:pt x="1696" y="945"/>
                      <a:pt x="1691" y="943"/>
                    </a:cubicBezTo>
                    <a:cubicBezTo>
                      <a:pt x="1684" y="939"/>
                      <a:pt x="1676" y="935"/>
                      <a:pt x="1673" y="927"/>
                    </a:cubicBezTo>
                    <a:cubicBezTo>
                      <a:pt x="1671" y="923"/>
                      <a:pt x="1668" y="920"/>
                      <a:pt x="1663" y="919"/>
                    </a:cubicBezTo>
                    <a:cubicBezTo>
                      <a:pt x="1662" y="919"/>
                      <a:pt x="1661" y="918"/>
                      <a:pt x="1659" y="917"/>
                    </a:cubicBezTo>
                    <a:cubicBezTo>
                      <a:pt x="1647" y="910"/>
                      <a:pt x="1630" y="915"/>
                      <a:pt x="1624" y="929"/>
                    </a:cubicBezTo>
                    <a:cubicBezTo>
                      <a:pt x="1620" y="939"/>
                      <a:pt x="1622" y="948"/>
                      <a:pt x="1625" y="958"/>
                    </a:cubicBezTo>
                    <a:cubicBezTo>
                      <a:pt x="1626" y="962"/>
                      <a:pt x="1629" y="964"/>
                      <a:pt x="1633" y="966"/>
                    </a:cubicBezTo>
                    <a:cubicBezTo>
                      <a:pt x="1635" y="967"/>
                      <a:pt x="1638" y="968"/>
                      <a:pt x="1640" y="969"/>
                    </a:cubicBezTo>
                    <a:cubicBezTo>
                      <a:pt x="1638" y="973"/>
                      <a:pt x="1635" y="975"/>
                      <a:pt x="1634" y="978"/>
                    </a:cubicBezTo>
                    <a:cubicBezTo>
                      <a:pt x="1632" y="986"/>
                      <a:pt x="1630" y="994"/>
                      <a:pt x="1629" y="1003"/>
                    </a:cubicBezTo>
                    <a:cubicBezTo>
                      <a:pt x="1627" y="1009"/>
                      <a:pt x="1627" y="1016"/>
                      <a:pt x="1625" y="1023"/>
                    </a:cubicBezTo>
                    <a:cubicBezTo>
                      <a:pt x="1623" y="1033"/>
                      <a:pt x="1621" y="1042"/>
                      <a:pt x="1625" y="1052"/>
                    </a:cubicBezTo>
                    <a:cubicBezTo>
                      <a:pt x="1628" y="1058"/>
                      <a:pt x="1630" y="1066"/>
                      <a:pt x="1626" y="1074"/>
                    </a:cubicBezTo>
                    <a:cubicBezTo>
                      <a:pt x="1624" y="1077"/>
                      <a:pt x="1622" y="1080"/>
                      <a:pt x="1620" y="1083"/>
                    </a:cubicBezTo>
                    <a:cubicBezTo>
                      <a:pt x="1621" y="1084"/>
                      <a:pt x="1621" y="1085"/>
                      <a:pt x="1622" y="1086"/>
                    </a:cubicBezTo>
                    <a:cubicBezTo>
                      <a:pt x="1633" y="1095"/>
                      <a:pt x="1643" y="1103"/>
                      <a:pt x="1652" y="1114"/>
                    </a:cubicBezTo>
                    <a:cubicBezTo>
                      <a:pt x="1653" y="1116"/>
                      <a:pt x="1656" y="1118"/>
                      <a:pt x="1658" y="1119"/>
                    </a:cubicBezTo>
                    <a:cubicBezTo>
                      <a:pt x="1665" y="1124"/>
                      <a:pt x="1671" y="1128"/>
                      <a:pt x="1677" y="1134"/>
                    </a:cubicBezTo>
                    <a:cubicBezTo>
                      <a:pt x="1678" y="1135"/>
                      <a:pt x="1679" y="1136"/>
                      <a:pt x="1680" y="1137"/>
                    </a:cubicBezTo>
                    <a:cubicBezTo>
                      <a:pt x="1688" y="1140"/>
                      <a:pt x="1696" y="1144"/>
                      <a:pt x="1703" y="1147"/>
                    </a:cubicBezTo>
                    <a:cubicBezTo>
                      <a:pt x="1707" y="1148"/>
                      <a:pt x="1711" y="1149"/>
                      <a:pt x="1716" y="1150"/>
                    </a:cubicBezTo>
                    <a:cubicBezTo>
                      <a:pt x="1724" y="1151"/>
                      <a:pt x="1730" y="1147"/>
                      <a:pt x="1731" y="1139"/>
                    </a:cubicBezTo>
                    <a:cubicBezTo>
                      <a:pt x="1733" y="1131"/>
                      <a:pt x="1731" y="1125"/>
                      <a:pt x="1725" y="1119"/>
                    </a:cubicBezTo>
                    <a:cubicBezTo>
                      <a:pt x="1720" y="1123"/>
                      <a:pt x="1721" y="1131"/>
                      <a:pt x="1715" y="1135"/>
                    </a:cubicBezTo>
                    <a:cubicBezTo>
                      <a:pt x="1714" y="1131"/>
                      <a:pt x="1712" y="1128"/>
                      <a:pt x="1711" y="1125"/>
                    </a:cubicBezTo>
                    <a:cubicBezTo>
                      <a:pt x="1715" y="1117"/>
                      <a:pt x="1717" y="1110"/>
                      <a:pt x="1720" y="1103"/>
                    </a:cubicBezTo>
                    <a:cubicBezTo>
                      <a:pt x="1715" y="1100"/>
                      <a:pt x="1709" y="1098"/>
                      <a:pt x="1703" y="1096"/>
                    </a:cubicBezTo>
                    <a:cubicBezTo>
                      <a:pt x="1689" y="1092"/>
                      <a:pt x="1677" y="1085"/>
                      <a:pt x="1667" y="1076"/>
                    </a:cubicBezTo>
                    <a:cubicBezTo>
                      <a:pt x="1661" y="1071"/>
                      <a:pt x="1657" y="1064"/>
                      <a:pt x="1654" y="1057"/>
                    </a:cubicBezTo>
                    <a:cubicBezTo>
                      <a:pt x="1658" y="1055"/>
                      <a:pt x="1661" y="1056"/>
                      <a:pt x="1663" y="1059"/>
                    </a:cubicBezTo>
                    <a:cubicBezTo>
                      <a:pt x="1665" y="1060"/>
                      <a:pt x="1666" y="1063"/>
                      <a:pt x="1668" y="1065"/>
                    </a:cubicBezTo>
                    <a:cubicBezTo>
                      <a:pt x="1671" y="1070"/>
                      <a:pt x="1674" y="1074"/>
                      <a:pt x="1681" y="1075"/>
                    </a:cubicBezTo>
                    <a:cubicBezTo>
                      <a:pt x="1683" y="1075"/>
                      <a:pt x="1684" y="1076"/>
                      <a:pt x="1686" y="1077"/>
                    </a:cubicBezTo>
                    <a:cubicBezTo>
                      <a:pt x="1700" y="1086"/>
                      <a:pt x="1714" y="1091"/>
                      <a:pt x="1731" y="1094"/>
                    </a:cubicBezTo>
                    <a:cubicBezTo>
                      <a:pt x="1749" y="1097"/>
                      <a:pt x="1766" y="1095"/>
                      <a:pt x="1783" y="1090"/>
                    </a:cubicBezTo>
                    <a:cubicBezTo>
                      <a:pt x="1785" y="1090"/>
                      <a:pt x="1786" y="1089"/>
                      <a:pt x="1788" y="1089"/>
                    </a:cubicBezTo>
                    <a:cubicBezTo>
                      <a:pt x="1800" y="1082"/>
                      <a:pt x="1812" y="1074"/>
                      <a:pt x="1821" y="1063"/>
                    </a:cubicBezTo>
                    <a:cubicBezTo>
                      <a:pt x="1826" y="1057"/>
                      <a:pt x="1831" y="1051"/>
                      <a:pt x="1834" y="1042"/>
                    </a:cubicBezTo>
                    <a:cubicBezTo>
                      <a:pt x="1830" y="1043"/>
                      <a:pt x="1828" y="1043"/>
                      <a:pt x="1825" y="1043"/>
                    </a:cubicBezTo>
                    <a:cubicBezTo>
                      <a:pt x="1812" y="1046"/>
                      <a:pt x="1800" y="1044"/>
                      <a:pt x="1789" y="1036"/>
                    </a:cubicBezTo>
                    <a:cubicBezTo>
                      <a:pt x="1784" y="1033"/>
                      <a:pt x="1780" y="1031"/>
                      <a:pt x="1777" y="1028"/>
                    </a:cubicBezTo>
                    <a:cubicBezTo>
                      <a:pt x="1775" y="1026"/>
                      <a:pt x="1774" y="1024"/>
                      <a:pt x="1772" y="1022"/>
                    </a:cubicBezTo>
                    <a:cubicBezTo>
                      <a:pt x="1776" y="1021"/>
                      <a:pt x="1779" y="1021"/>
                      <a:pt x="1783" y="1020"/>
                    </a:cubicBezTo>
                    <a:close/>
                    <a:moveTo>
                      <a:pt x="505" y="1043"/>
                    </a:moveTo>
                    <a:cubicBezTo>
                      <a:pt x="506" y="1043"/>
                      <a:pt x="508" y="1043"/>
                      <a:pt x="510" y="1044"/>
                    </a:cubicBezTo>
                    <a:cubicBezTo>
                      <a:pt x="512" y="1045"/>
                      <a:pt x="514" y="1048"/>
                      <a:pt x="516" y="1050"/>
                    </a:cubicBezTo>
                    <a:cubicBezTo>
                      <a:pt x="526" y="1060"/>
                      <a:pt x="536" y="1068"/>
                      <a:pt x="550" y="1073"/>
                    </a:cubicBezTo>
                    <a:cubicBezTo>
                      <a:pt x="554" y="1075"/>
                      <a:pt x="559" y="1077"/>
                      <a:pt x="563" y="1079"/>
                    </a:cubicBezTo>
                    <a:cubicBezTo>
                      <a:pt x="572" y="1084"/>
                      <a:pt x="581" y="1085"/>
                      <a:pt x="590" y="1086"/>
                    </a:cubicBezTo>
                    <a:cubicBezTo>
                      <a:pt x="603" y="1087"/>
                      <a:pt x="615" y="1082"/>
                      <a:pt x="627" y="1079"/>
                    </a:cubicBezTo>
                    <a:cubicBezTo>
                      <a:pt x="638" y="1077"/>
                      <a:pt x="647" y="1071"/>
                      <a:pt x="655" y="1065"/>
                    </a:cubicBezTo>
                    <a:cubicBezTo>
                      <a:pt x="658" y="1063"/>
                      <a:pt x="660" y="1061"/>
                      <a:pt x="662" y="1059"/>
                    </a:cubicBezTo>
                    <a:cubicBezTo>
                      <a:pt x="667" y="1052"/>
                      <a:pt x="671" y="1045"/>
                      <a:pt x="675" y="1039"/>
                    </a:cubicBezTo>
                    <a:cubicBezTo>
                      <a:pt x="682" y="1028"/>
                      <a:pt x="685" y="1016"/>
                      <a:pt x="690" y="1004"/>
                    </a:cubicBezTo>
                    <a:cubicBezTo>
                      <a:pt x="693" y="997"/>
                      <a:pt x="697" y="990"/>
                      <a:pt x="697" y="981"/>
                    </a:cubicBezTo>
                    <a:cubicBezTo>
                      <a:pt x="697" y="979"/>
                      <a:pt x="698" y="976"/>
                      <a:pt x="699" y="974"/>
                    </a:cubicBezTo>
                    <a:cubicBezTo>
                      <a:pt x="701" y="967"/>
                      <a:pt x="703" y="961"/>
                      <a:pt x="705" y="955"/>
                    </a:cubicBezTo>
                    <a:cubicBezTo>
                      <a:pt x="707" y="945"/>
                      <a:pt x="709" y="934"/>
                      <a:pt x="705" y="924"/>
                    </a:cubicBezTo>
                    <a:cubicBezTo>
                      <a:pt x="699" y="923"/>
                      <a:pt x="694" y="919"/>
                      <a:pt x="691" y="915"/>
                    </a:cubicBezTo>
                    <a:cubicBezTo>
                      <a:pt x="689" y="913"/>
                      <a:pt x="687" y="912"/>
                      <a:pt x="685" y="912"/>
                    </a:cubicBezTo>
                    <a:cubicBezTo>
                      <a:pt x="684" y="912"/>
                      <a:pt x="682" y="912"/>
                      <a:pt x="681" y="912"/>
                    </a:cubicBezTo>
                    <a:cubicBezTo>
                      <a:pt x="680" y="911"/>
                      <a:pt x="678" y="910"/>
                      <a:pt x="677" y="909"/>
                    </a:cubicBezTo>
                    <a:cubicBezTo>
                      <a:pt x="676" y="907"/>
                      <a:pt x="677" y="905"/>
                      <a:pt x="679" y="904"/>
                    </a:cubicBezTo>
                    <a:cubicBezTo>
                      <a:pt x="683" y="902"/>
                      <a:pt x="688" y="899"/>
                      <a:pt x="692" y="896"/>
                    </a:cubicBezTo>
                    <a:cubicBezTo>
                      <a:pt x="696" y="894"/>
                      <a:pt x="700" y="893"/>
                      <a:pt x="704" y="891"/>
                    </a:cubicBezTo>
                    <a:cubicBezTo>
                      <a:pt x="706" y="891"/>
                      <a:pt x="708" y="889"/>
                      <a:pt x="708" y="887"/>
                    </a:cubicBezTo>
                    <a:cubicBezTo>
                      <a:pt x="710" y="878"/>
                      <a:pt x="711" y="869"/>
                      <a:pt x="712" y="860"/>
                    </a:cubicBezTo>
                    <a:cubicBezTo>
                      <a:pt x="712" y="856"/>
                      <a:pt x="711" y="852"/>
                      <a:pt x="707" y="850"/>
                    </a:cubicBezTo>
                    <a:cubicBezTo>
                      <a:pt x="702" y="856"/>
                      <a:pt x="700" y="864"/>
                      <a:pt x="693" y="868"/>
                    </a:cubicBezTo>
                    <a:cubicBezTo>
                      <a:pt x="690" y="860"/>
                      <a:pt x="687" y="851"/>
                      <a:pt x="676" y="849"/>
                    </a:cubicBezTo>
                    <a:cubicBezTo>
                      <a:pt x="674" y="859"/>
                      <a:pt x="672" y="869"/>
                      <a:pt x="660" y="873"/>
                    </a:cubicBezTo>
                    <a:cubicBezTo>
                      <a:pt x="654" y="864"/>
                      <a:pt x="646" y="859"/>
                      <a:pt x="637" y="858"/>
                    </a:cubicBezTo>
                    <a:cubicBezTo>
                      <a:pt x="632" y="868"/>
                      <a:pt x="629" y="878"/>
                      <a:pt x="618" y="882"/>
                    </a:cubicBezTo>
                    <a:cubicBezTo>
                      <a:pt x="613" y="878"/>
                      <a:pt x="613" y="872"/>
                      <a:pt x="610" y="868"/>
                    </a:cubicBezTo>
                    <a:cubicBezTo>
                      <a:pt x="607" y="863"/>
                      <a:pt x="604" y="859"/>
                      <a:pt x="599" y="858"/>
                    </a:cubicBezTo>
                    <a:cubicBezTo>
                      <a:pt x="594" y="863"/>
                      <a:pt x="594" y="869"/>
                      <a:pt x="592" y="875"/>
                    </a:cubicBezTo>
                    <a:cubicBezTo>
                      <a:pt x="590" y="881"/>
                      <a:pt x="586" y="887"/>
                      <a:pt x="581" y="890"/>
                    </a:cubicBezTo>
                    <a:cubicBezTo>
                      <a:pt x="576" y="893"/>
                      <a:pt x="572" y="892"/>
                      <a:pt x="570" y="887"/>
                    </a:cubicBezTo>
                    <a:cubicBezTo>
                      <a:pt x="569" y="884"/>
                      <a:pt x="568" y="880"/>
                      <a:pt x="564" y="877"/>
                    </a:cubicBezTo>
                    <a:cubicBezTo>
                      <a:pt x="563" y="880"/>
                      <a:pt x="563" y="882"/>
                      <a:pt x="562" y="885"/>
                    </a:cubicBezTo>
                    <a:cubicBezTo>
                      <a:pt x="561" y="889"/>
                      <a:pt x="561" y="894"/>
                      <a:pt x="559" y="898"/>
                    </a:cubicBezTo>
                    <a:cubicBezTo>
                      <a:pt x="557" y="906"/>
                      <a:pt x="552" y="907"/>
                      <a:pt x="546" y="901"/>
                    </a:cubicBezTo>
                    <a:cubicBezTo>
                      <a:pt x="544" y="899"/>
                      <a:pt x="542" y="895"/>
                      <a:pt x="538" y="894"/>
                    </a:cubicBezTo>
                    <a:cubicBezTo>
                      <a:pt x="537" y="900"/>
                      <a:pt x="537" y="906"/>
                      <a:pt x="536" y="911"/>
                    </a:cubicBezTo>
                    <a:cubicBezTo>
                      <a:pt x="535" y="914"/>
                      <a:pt x="535" y="917"/>
                      <a:pt x="531" y="919"/>
                    </a:cubicBezTo>
                    <a:cubicBezTo>
                      <a:pt x="527" y="921"/>
                      <a:pt x="525" y="918"/>
                      <a:pt x="523" y="915"/>
                    </a:cubicBezTo>
                    <a:cubicBezTo>
                      <a:pt x="522" y="915"/>
                      <a:pt x="521" y="915"/>
                      <a:pt x="520" y="915"/>
                    </a:cubicBezTo>
                    <a:cubicBezTo>
                      <a:pt x="519" y="917"/>
                      <a:pt x="518" y="919"/>
                      <a:pt x="517" y="922"/>
                    </a:cubicBezTo>
                    <a:cubicBezTo>
                      <a:pt x="513" y="919"/>
                      <a:pt x="511" y="917"/>
                      <a:pt x="508" y="915"/>
                    </a:cubicBezTo>
                    <a:cubicBezTo>
                      <a:pt x="502" y="910"/>
                      <a:pt x="497" y="911"/>
                      <a:pt x="493" y="917"/>
                    </a:cubicBezTo>
                    <a:cubicBezTo>
                      <a:pt x="486" y="925"/>
                      <a:pt x="483" y="935"/>
                      <a:pt x="482" y="945"/>
                    </a:cubicBezTo>
                    <a:cubicBezTo>
                      <a:pt x="481" y="951"/>
                      <a:pt x="484" y="956"/>
                      <a:pt x="487" y="960"/>
                    </a:cubicBezTo>
                    <a:cubicBezTo>
                      <a:pt x="488" y="961"/>
                      <a:pt x="489" y="961"/>
                      <a:pt x="490" y="961"/>
                    </a:cubicBezTo>
                    <a:cubicBezTo>
                      <a:pt x="495" y="960"/>
                      <a:pt x="498" y="964"/>
                      <a:pt x="501" y="966"/>
                    </a:cubicBezTo>
                    <a:cubicBezTo>
                      <a:pt x="492" y="974"/>
                      <a:pt x="499" y="982"/>
                      <a:pt x="499" y="991"/>
                    </a:cubicBezTo>
                    <a:cubicBezTo>
                      <a:pt x="490" y="996"/>
                      <a:pt x="484" y="990"/>
                      <a:pt x="477" y="986"/>
                    </a:cubicBezTo>
                    <a:cubicBezTo>
                      <a:pt x="477" y="995"/>
                      <a:pt x="477" y="997"/>
                      <a:pt x="490" y="1015"/>
                    </a:cubicBezTo>
                    <a:cubicBezTo>
                      <a:pt x="487" y="1016"/>
                      <a:pt x="484" y="1017"/>
                      <a:pt x="481" y="1018"/>
                    </a:cubicBezTo>
                    <a:cubicBezTo>
                      <a:pt x="482" y="1025"/>
                      <a:pt x="481" y="1031"/>
                      <a:pt x="483" y="1037"/>
                    </a:cubicBezTo>
                    <a:cubicBezTo>
                      <a:pt x="484" y="1042"/>
                      <a:pt x="484" y="1047"/>
                      <a:pt x="483" y="1052"/>
                    </a:cubicBezTo>
                    <a:cubicBezTo>
                      <a:pt x="482" y="1058"/>
                      <a:pt x="480" y="1064"/>
                      <a:pt x="478" y="1070"/>
                    </a:cubicBezTo>
                    <a:cubicBezTo>
                      <a:pt x="476" y="1076"/>
                      <a:pt x="473" y="1083"/>
                      <a:pt x="470" y="1090"/>
                    </a:cubicBezTo>
                    <a:cubicBezTo>
                      <a:pt x="479" y="1091"/>
                      <a:pt x="486" y="1093"/>
                      <a:pt x="494" y="1094"/>
                    </a:cubicBezTo>
                    <a:cubicBezTo>
                      <a:pt x="501" y="1095"/>
                      <a:pt x="509" y="1095"/>
                      <a:pt x="516" y="1095"/>
                    </a:cubicBezTo>
                    <a:cubicBezTo>
                      <a:pt x="527" y="1094"/>
                      <a:pt x="537" y="1094"/>
                      <a:pt x="547" y="1098"/>
                    </a:cubicBezTo>
                    <a:cubicBezTo>
                      <a:pt x="550" y="1099"/>
                      <a:pt x="552" y="1100"/>
                      <a:pt x="555" y="1100"/>
                    </a:cubicBezTo>
                    <a:cubicBezTo>
                      <a:pt x="563" y="1100"/>
                      <a:pt x="571" y="1102"/>
                      <a:pt x="579" y="1104"/>
                    </a:cubicBezTo>
                    <a:cubicBezTo>
                      <a:pt x="581" y="1104"/>
                      <a:pt x="583" y="1104"/>
                      <a:pt x="585" y="1104"/>
                    </a:cubicBezTo>
                    <a:cubicBezTo>
                      <a:pt x="587" y="1100"/>
                      <a:pt x="588" y="1097"/>
                      <a:pt x="590" y="1092"/>
                    </a:cubicBezTo>
                    <a:cubicBezTo>
                      <a:pt x="572" y="1090"/>
                      <a:pt x="557" y="1084"/>
                      <a:pt x="542" y="1077"/>
                    </a:cubicBezTo>
                    <a:cubicBezTo>
                      <a:pt x="526" y="1069"/>
                      <a:pt x="515" y="1058"/>
                      <a:pt x="505" y="1043"/>
                    </a:cubicBezTo>
                    <a:close/>
                    <a:moveTo>
                      <a:pt x="1288" y="1929"/>
                    </a:moveTo>
                    <a:cubicBezTo>
                      <a:pt x="1293" y="1924"/>
                      <a:pt x="1297" y="1920"/>
                      <a:pt x="1301" y="1915"/>
                    </a:cubicBezTo>
                    <a:cubicBezTo>
                      <a:pt x="1304" y="1912"/>
                      <a:pt x="1307" y="1909"/>
                      <a:pt x="1311" y="1907"/>
                    </a:cubicBezTo>
                    <a:cubicBezTo>
                      <a:pt x="1321" y="1902"/>
                      <a:pt x="1330" y="1897"/>
                      <a:pt x="1339" y="1892"/>
                    </a:cubicBezTo>
                    <a:cubicBezTo>
                      <a:pt x="1359" y="1880"/>
                      <a:pt x="1379" y="1867"/>
                      <a:pt x="1399" y="1854"/>
                    </a:cubicBezTo>
                    <a:cubicBezTo>
                      <a:pt x="1411" y="1846"/>
                      <a:pt x="1423" y="1838"/>
                      <a:pt x="1435" y="1830"/>
                    </a:cubicBezTo>
                    <a:cubicBezTo>
                      <a:pt x="1454" y="1818"/>
                      <a:pt x="1473" y="1806"/>
                      <a:pt x="1492" y="1794"/>
                    </a:cubicBezTo>
                    <a:cubicBezTo>
                      <a:pt x="1502" y="1787"/>
                      <a:pt x="1512" y="1780"/>
                      <a:pt x="1522" y="1773"/>
                    </a:cubicBezTo>
                    <a:cubicBezTo>
                      <a:pt x="1530" y="1766"/>
                      <a:pt x="1538" y="1759"/>
                      <a:pt x="1545" y="1751"/>
                    </a:cubicBezTo>
                    <a:cubicBezTo>
                      <a:pt x="1546" y="1748"/>
                      <a:pt x="1548" y="1746"/>
                      <a:pt x="1549" y="1744"/>
                    </a:cubicBezTo>
                    <a:cubicBezTo>
                      <a:pt x="1569" y="1725"/>
                      <a:pt x="1582" y="1701"/>
                      <a:pt x="1595" y="1678"/>
                    </a:cubicBezTo>
                    <a:cubicBezTo>
                      <a:pt x="1596" y="1676"/>
                      <a:pt x="1597" y="1675"/>
                      <a:pt x="1595" y="1672"/>
                    </a:cubicBezTo>
                    <a:cubicBezTo>
                      <a:pt x="1590" y="1670"/>
                      <a:pt x="1583" y="1671"/>
                      <a:pt x="1577" y="1670"/>
                    </a:cubicBezTo>
                    <a:cubicBezTo>
                      <a:pt x="1566" y="1669"/>
                      <a:pt x="1556" y="1670"/>
                      <a:pt x="1545" y="1666"/>
                    </a:cubicBezTo>
                    <a:cubicBezTo>
                      <a:pt x="1540" y="1664"/>
                      <a:pt x="1534" y="1665"/>
                      <a:pt x="1529" y="1666"/>
                    </a:cubicBezTo>
                    <a:cubicBezTo>
                      <a:pt x="1514" y="1670"/>
                      <a:pt x="1499" y="1674"/>
                      <a:pt x="1484" y="1673"/>
                    </a:cubicBezTo>
                    <a:cubicBezTo>
                      <a:pt x="1481" y="1673"/>
                      <a:pt x="1478" y="1675"/>
                      <a:pt x="1475" y="1674"/>
                    </a:cubicBezTo>
                    <a:cubicBezTo>
                      <a:pt x="1469" y="1674"/>
                      <a:pt x="1465" y="1677"/>
                      <a:pt x="1461" y="1681"/>
                    </a:cubicBezTo>
                    <a:cubicBezTo>
                      <a:pt x="1457" y="1685"/>
                      <a:pt x="1454" y="1690"/>
                      <a:pt x="1449" y="1693"/>
                    </a:cubicBezTo>
                    <a:cubicBezTo>
                      <a:pt x="1445" y="1692"/>
                      <a:pt x="1441" y="1691"/>
                      <a:pt x="1436" y="1689"/>
                    </a:cubicBezTo>
                    <a:cubicBezTo>
                      <a:pt x="1431" y="1696"/>
                      <a:pt x="1426" y="1703"/>
                      <a:pt x="1421" y="1709"/>
                    </a:cubicBezTo>
                    <a:cubicBezTo>
                      <a:pt x="1411" y="1725"/>
                      <a:pt x="1398" y="1737"/>
                      <a:pt x="1381" y="1744"/>
                    </a:cubicBezTo>
                    <a:cubicBezTo>
                      <a:pt x="1379" y="1745"/>
                      <a:pt x="1377" y="1747"/>
                      <a:pt x="1375" y="1748"/>
                    </a:cubicBezTo>
                    <a:cubicBezTo>
                      <a:pt x="1363" y="1757"/>
                      <a:pt x="1350" y="1766"/>
                      <a:pt x="1338" y="1776"/>
                    </a:cubicBezTo>
                    <a:cubicBezTo>
                      <a:pt x="1330" y="1782"/>
                      <a:pt x="1322" y="1788"/>
                      <a:pt x="1314" y="1795"/>
                    </a:cubicBezTo>
                    <a:cubicBezTo>
                      <a:pt x="1306" y="1802"/>
                      <a:pt x="1297" y="1808"/>
                      <a:pt x="1289" y="1815"/>
                    </a:cubicBezTo>
                    <a:cubicBezTo>
                      <a:pt x="1275" y="1828"/>
                      <a:pt x="1262" y="1841"/>
                      <a:pt x="1246" y="1852"/>
                    </a:cubicBezTo>
                    <a:cubicBezTo>
                      <a:pt x="1241" y="1855"/>
                      <a:pt x="1237" y="1859"/>
                      <a:pt x="1232" y="1861"/>
                    </a:cubicBezTo>
                    <a:cubicBezTo>
                      <a:pt x="1226" y="1865"/>
                      <a:pt x="1223" y="1870"/>
                      <a:pt x="1224" y="1877"/>
                    </a:cubicBezTo>
                    <a:cubicBezTo>
                      <a:pt x="1226" y="1883"/>
                      <a:pt x="1227" y="1889"/>
                      <a:pt x="1228" y="1895"/>
                    </a:cubicBezTo>
                    <a:cubicBezTo>
                      <a:pt x="1234" y="1919"/>
                      <a:pt x="1246" y="1938"/>
                      <a:pt x="1263" y="1955"/>
                    </a:cubicBezTo>
                    <a:cubicBezTo>
                      <a:pt x="1269" y="1961"/>
                      <a:pt x="1276" y="1966"/>
                      <a:pt x="1285" y="1967"/>
                    </a:cubicBezTo>
                    <a:cubicBezTo>
                      <a:pt x="1289" y="1954"/>
                      <a:pt x="1287" y="1941"/>
                      <a:pt x="1288" y="1929"/>
                    </a:cubicBezTo>
                    <a:close/>
                    <a:moveTo>
                      <a:pt x="1773" y="898"/>
                    </a:moveTo>
                    <a:cubicBezTo>
                      <a:pt x="1776" y="895"/>
                      <a:pt x="1777" y="893"/>
                      <a:pt x="1778" y="891"/>
                    </a:cubicBezTo>
                    <a:cubicBezTo>
                      <a:pt x="1782" y="884"/>
                      <a:pt x="1785" y="878"/>
                      <a:pt x="1788" y="871"/>
                    </a:cubicBezTo>
                    <a:cubicBezTo>
                      <a:pt x="1791" y="866"/>
                      <a:pt x="1794" y="861"/>
                      <a:pt x="1798" y="856"/>
                    </a:cubicBezTo>
                    <a:cubicBezTo>
                      <a:pt x="1801" y="851"/>
                      <a:pt x="1806" y="852"/>
                      <a:pt x="1808" y="858"/>
                    </a:cubicBezTo>
                    <a:cubicBezTo>
                      <a:pt x="1809" y="860"/>
                      <a:pt x="1809" y="862"/>
                      <a:pt x="1810" y="864"/>
                    </a:cubicBezTo>
                    <a:cubicBezTo>
                      <a:pt x="1811" y="873"/>
                      <a:pt x="1812" y="881"/>
                      <a:pt x="1813" y="889"/>
                    </a:cubicBezTo>
                    <a:cubicBezTo>
                      <a:pt x="1813" y="891"/>
                      <a:pt x="1813" y="893"/>
                      <a:pt x="1815" y="894"/>
                    </a:cubicBezTo>
                    <a:cubicBezTo>
                      <a:pt x="1816" y="893"/>
                      <a:pt x="1817" y="893"/>
                      <a:pt x="1818" y="892"/>
                    </a:cubicBezTo>
                    <a:cubicBezTo>
                      <a:pt x="1827" y="884"/>
                      <a:pt x="1833" y="874"/>
                      <a:pt x="1837" y="863"/>
                    </a:cubicBezTo>
                    <a:cubicBezTo>
                      <a:pt x="1838" y="861"/>
                      <a:pt x="1839" y="858"/>
                      <a:pt x="1842" y="858"/>
                    </a:cubicBezTo>
                    <a:cubicBezTo>
                      <a:pt x="1845" y="860"/>
                      <a:pt x="1846" y="863"/>
                      <a:pt x="1847" y="865"/>
                    </a:cubicBezTo>
                    <a:cubicBezTo>
                      <a:pt x="1848" y="869"/>
                      <a:pt x="1849" y="872"/>
                      <a:pt x="1850" y="875"/>
                    </a:cubicBezTo>
                    <a:cubicBezTo>
                      <a:pt x="1851" y="878"/>
                      <a:pt x="1851" y="881"/>
                      <a:pt x="1852" y="884"/>
                    </a:cubicBezTo>
                    <a:cubicBezTo>
                      <a:pt x="1853" y="887"/>
                      <a:pt x="1851" y="891"/>
                      <a:pt x="1854" y="893"/>
                    </a:cubicBezTo>
                    <a:cubicBezTo>
                      <a:pt x="1862" y="883"/>
                      <a:pt x="1863" y="883"/>
                      <a:pt x="1868" y="863"/>
                    </a:cubicBezTo>
                    <a:cubicBezTo>
                      <a:pt x="1870" y="862"/>
                      <a:pt x="1872" y="862"/>
                      <a:pt x="1873" y="864"/>
                    </a:cubicBezTo>
                    <a:cubicBezTo>
                      <a:pt x="1876" y="868"/>
                      <a:pt x="1879" y="872"/>
                      <a:pt x="1880" y="878"/>
                    </a:cubicBezTo>
                    <a:cubicBezTo>
                      <a:pt x="1881" y="880"/>
                      <a:pt x="1882" y="883"/>
                      <a:pt x="1886" y="883"/>
                    </a:cubicBezTo>
                    <a:cubicBezTo>
                      <a:pt x="1886" y="874"/>
                      <a:pt x="1883" y="865"/>
                      <a:pt x="1880" y="857"/>
                    </a:cubicBezTo>
                    <a:cubicBezTo>
                      <a:pt x="1876" y="848"/>
                      <a:pt x="1872" y="839"/>
                      <a:pt x="1868" y="831"/>
                    </a:cubicBezTo>
                    <a:cubicBezTo>
                      <a:pt x="1862" y="819"/>
                      <a:pt x="1853" y="809"/>
                      <a:pt x="1841" y="804"/>
                    </a:cubicBezTo>
                    <a:cubicBezTo>
                      <a:pt x="1826" y="796"/>
                      <a:pt x="1811" y="789"/>
                      <a:pt x="1796" y="782"/>
                    </a:cubicBezTo>
                    <a:cubicBezTo>
                      <a:pt x="1793" y="780"/>
                      <a:pt x="1789" y="778"/>
                      <a:pt x="1786" y="777"/>
                    </a:cubicBezTo>
                    <a:cubicBezTo>
                      <a:pt x="1776" y="773"/>
                      <a:pt x="1767" y="770"/>
                      <a:pt x="1758" y="767"/>
                    </a:cubicBezTo>
                    <a:cubicBezTo>
                      <a:pt x="1754" y="766"/>
                      <a:pt x="1751" y="766"/>
                      <a:pt x="1747" y="766"/>
                    </a:cubicBezTo>
                    <a:cubicBezTo>
                      <a:pt x="1733" y="766"/>
                      <a:pt x="1718" y="766"/>
                      <a:pt x="1703" y="767"/>
                    </a:cubicBezTo>
                    <a:cubicBezTo>
                      <a:pt x="1694" y="767"/>
                      <a:pt x="1685" y="768"/>
                      <a:pt x="1677" y="770"/>
                    </a:cubicBezTo>
                    <a:cubicBezTo>
                      <a:pt x="1660" y="776"/>
                      <a:pt x="1644" y="785"/>
                      <a:pt x="1632" y="799"/>
                    </a:cubicBezTo>
                    <a:cubicBezTo>
                      <a:pt x="1630" y="802"/>
                      <a:pt x="1627" y="803"/>
                      <a:pt x="1625" y="806"/>
                    </a:cubicBezTo>
                    <a:cubicBezTo>
                      <a:pt x="1619" y="814"/>
                      <a:pt x="1611" y="821"/>
                      <a:pt x="1606" y="830"/>
                    </a:cubicBezTo>
                    <a:cubicBezTo>
                      <a:pt x="1596" y="846"/>
                      <a:pt x="1589" y="864"/>
                      <a:pt x="1586" y="883"/>
                    </a:cubicBezTo>
                    <a:cubicBezTo>
                      <a:pt x="1584" y="897"/>
                      <a:pt x="1583" y="912"/>
                      <a:pt x="1583" y="926"/>
                    </a:cubicBezTo>
                    <a:cubicBezTo>
                      <a:pt x="1584" y="937"/>
                      <a:pt x="1584" y="947"/>
                      <a:pt x="1587" y="958"/>
                    </a:cubicBezTo>
                    <a:cubicBezTo>
                      <a:pt x="1590" y="969"/>
                      <a:pt x="1593" y="981"/>
                      <a:pt x="1598" y="992"/>
                    </a:cubicBezTo>
                    <a:cubicBezTo>
                      <a:pt x="1601" y="998"/>
                      <a:pt x="1604" y="1004"/>
                      <a:pt x="1606" y="1010"/>
                    </a:cubicBezTo>
                    <a:cubicBezTo>
                      <a:pt x="1609" y="1015"/>
                      <a:pt x="1612" y="1020"/>
                      <a:pt x="1617" y="1026"/>
                    </a:cubicBezTo>
                    <a:cubicBezTo>
                      <a:pt x="1621" y="1017"/>
                      <a:pt x="1621" y="1007"/>
                      <a:pt x="1623" y="999"/>
                    </a:cubicBezTo>
                    <a:cubicBezTo>
                      <a:pt x="1625" y="990"/>
                      <a:pt x="1627" y="980"/>
                      <a:pt x="1630" y="971"/>
                    </a:cubicBezTo>
                    <a:cubicBezTo>
                      <a:pt x="1619" y="965"/>
                      <a:pt x="1615" y="956"/>
                      <a:pt x="1615" y="945"/>
                    </a:cubicBezTo>
                    <a:cubicBezTo>
                      <a:pt x="1614" y="937"/>
                      <a:pt x="1617" y="930"/>
                      <a:pt x="1620" y="924"/>
                    </a:cubicBezTo>
                    <a:cubicBezTo>
                      <a:pt x="1627" y="911"/>
                      <a:pt x="1636" y="906"/>
                      <a:pt x="1650" y="908"/>
                    </a:cubicBezTo>
                    <a:cubicBezTo>
                      <a:pt x="1653" y="908"/>
                      <a:pt x="1656" y="909"/>
                      <a:pt x="1659" y="910"/>
                    </a:cubicBezTo>
                    <a:cubicBezTo>
                      <a:pt x="1663" y="913"/>
                      <a:pt x="1668" y="913"/>
                      <a:pt x="1673" y="913"/>
                    </a:cubicBezTo>
                    <a:cubicBezTo>
                      <a:pt x="1675" y="917"/>
                      <a:pt x="1677" y="922"/>
                      <a:pt x="1679" y="926"/>
                    </a:cubicBezTo>
                    <a:cubicBezTo>
                      <a:pt x="1682" y="930"/>
                      <a:pt x="1685" y="935"/>
                      <a:pt x="1690" y="935"/>
                    </a:cubicBezTo>
                    <a:cubicBezTo>
                      <a:pt x="1691" y="934"/>
                      <a:pt x="1692" y="933"/>
                      <a:pt x="1692" y="933"/>
                    </a:cubicBezTo>
                    <a:cubicBezTo>
                      <a:pt x="1692" y="918"/>
                      <a:pt x="1697" y="905"/>
                      <a:pt x="1701" y="892"/>
                    </a:cubicBezTo>
                    <a:cubicBezTo>
                      <a:pt x="1703" y="885"/>
                      <a:pt x="1706" y="878"/>
                      <a:pt x="1709" y="872"/>
                    </a:cubicBezTo>
                    <a:cubicBezTo>
                      <a:pt x="1710" y="870"/>
                      <a:pt x="1712" y="869"/>
                      <a:pt x="1714" y="870"/>
                    </a:cubicBezTo>
                    <a:cubicBezTo>
                      <a:pt x="1715" y="870"/>
                      <a:pt x="1717" y="872"/>
                      <a:pt x="1717" y="873"/>
                    </a:cubicBezTo>
                    <a:cubicBezTo>
                      <a:pt x="1718" y="875"/>
                      <a:pt x="1718" y="878"/>
                      <a:pt x="1718" y="880"/>
                    </a:cubicBezTo>
                    <a:cubicBezTo>
                      <a:pt x="1719" y="885"/>
                      <a:pt x="1719" y="891"/>
                      <a:pt x="1723" y="896"/>
                    </a:cubicBezTo>
                    <a:cubicBezTo>
                      <a:pt x="1726" y="893"/>
                      <a:pt x="1728" y="889"/>
                      <a:pt x="1729" y="885"/>
                    </a:cubicBezTo>
                    <a:cubicBezTo>
                      <a:pt x="1735" y="870"/>
                      <a:pt x="1746" y="862"/>
                      <a:pt x="1759" y="854"/>
                    </a:cubicBezTo>
                    <a:cubicBezTo>
                      <a:pt x="1763" y="851"/>
                      <a:pt x="1768" y="855"/>
                      <a:pt x="1768" y="860"/>
                    </a:cubicBezTo>
                    <a:cubicBezTo>
                      <a:pt x="1766" y="873"/>
                      <a:pt x="1770" y="884"/>
                      <a:pt x="1773" y="898"/>
                    </a:cubicBezTo>
                    <a:close/>
                    <a:moveTo>
                      <a:pt x="697" y="781"/>
                    </a:moveTo>
                    <a:cubicBezTo>
                      <a:pt x="694" y="774"/>
                      <a:pt x="693" y="766"/>
                      <a:pt x="687" y="760"/>
                    </a:cubicBezTo>
                    <a:cubicBezTo>
                      <a:pt x="686" y="760"/>
                      <a:pt x="685" y="759"/>
                      <a:pt x="685" y="758"/>
                    </a:cubicBezTo>
                    <a:cubicBezTo>
                      <a:pt x="683" y="749"/>
                      <a:pt x="677" y="744"/>
                      <a:pt x="670" y="740"/>
                    </a:cubicBezTo>
                    <a:cubicBezTo>
                      <a:pt x="660" y="732"/>
                      <a:pt x="650" y="726"/>
                      <a:pt x="638" y="720"/>
                    </a:cubicBezTo>
                    <a:cubicBezTo>
                      <a:pt x="630" y="716"/>
                      <a:pt x="621" y="712"/>
                      <a:pt x="611" y="712"/>
                    </a:cubicBezTo>
                    <a:cubicBezTo>
                      <a:pt x="586" y="711"/>
                      <a:pt x="562" y="713"/>
                      <a:pt x="537" y="717"/>
                    </a:cubicBezTo>
                    <a:cubicBezTo>
                      <a:pt x="511" y="723"/>
                      <a:pt x="488" y="734"/>
                      <a:pt x="469" y="751"/>
                    </a:cubicBezTo>
                    <a:cubicBezTo>
                      <a:pt x="447" y="771"/>
                      <a:pt x="429" y="793"/>
                      <a:pt x="415" y="819"/>
                    </a:cubicBezTo>
                    <a:cubicBezTo>
                      <a:pt x="407" y="835"/>
                      <a:pt x="401" y="850"/>
                      <a:pt x="398" y="867"/>
                    </a:cubicBezTo>
                    <a:cubicBezTo>
                      <a:pt x="396" y="879"/>
                      <a:pt x="397" y="891"/>
                      <a:pt x="400" y="902"/>
                    </a:cubicBezTo>
                    <a:cubicBezTo>
                      <a:pt x="401" y="905"/>
                      <a:pt x="402" y="908"/>
                      <a:pt x="404" y="908"/>
                    </a:cubicBezTo>
                    <a:cubicBezTo>
                      <a:pt x="412" y="904"/>
                      <a:pt x="418" y="901"/>
                      <a:pt x="425" y="897"/>
                    </a:cubicBezTo>
                    <a:cubicBezTo>
                      <a:pt x="429" y="895"/>
                      <a:pt x="434" y="893"/>
                      <a:pt x="438" y="891"/>
                    </a:cubicBezTo>
                    <a:cubicBezTo>
                      <a:pt x="442" y="889"/>
                      <a:pt x="446" y="887"/>
                      <a:pt x="450" y="885"/>
                    </a:cubicBezTo>
                    <a:cubicBezTo>
                      <a:pt x="459" y="880"/>
                      <a:pt x="467" y="876"/>
                      <a:pt x="475" y="871"/>
                    </a:cubicBezTo>
                    <a:cubicBezTo>
                      <a:pt x="481" y="868"/>
                      <a:pt x="486" y="864"/>
                      <a:pt x="492" y="861"/>
                    </a:cubicBezTo>
                    <a:cubicBezTo>
                      <a:pt x="507" y="853"/>
                      <a:pt x="523" y="845"/>
                      <a:pt x="539" y="838"/>
                    </a:cubicBezTo>
                    <a:cubicBezTo>
                      <a:pt x="572" y="824"/>
                      <a:pt x="605" y="812"/>
                      <a:pt x="639" y="800"/>
                    </a:cubicBezTo>
                    <a:cubicBezTo>
                      <a:pt x="647" y="798"/>
                      <a:pt x="656" y="795"/>
                      <a:pt x="664" y="791"/>
                    </a:cubicBezTo>
                    <a:cubicBezTo>
                      <a:pt x="673" y="788"/>
                      <a:pt x="682" y="785"/>
                      <a:pt x="691" y="783"/>
                    </a:cubicBezTo>
                    <a:cubicBezTo>
                      <a:pt x="693" y="782"/>
                      <a:pt x="694" y="782"/>
                      <a:pt x="697" y="781"/>
                    </a:cubicBezTo>
                    <a:close/>
                    <a:moveTo>
                      <a:pt x="1768" y="1939"/>
                    </a:moveTo>
                    <a:cubicBezTo>
                      <a:pt x="1759" y="1946"/>
                      <a:pt x="1751" y="1952"/>
                      <a:pt x="1742" y="1958"/>
                    </a:cubicBezTo>
                    <a:cubicBezTo>
                      <a:pt x="1733" y="1964"/>
                      <a:pt x="1725" y="1969"/>
                      <a:pt x="1716" y="1974"/>
                    </a:cubicBezTo>
                    <a:cubicBezTo>
                      <a:pt x="1707" y="1978"/>
                      <a:pt x="1698" y="1982"/>
                      <a:pt x="1689" y="1985"/>
                    </a:cubicBezTo>
                    <a:cubicBezTo>
                      <a:pt x="1670" y="1993"/>
                      <a:pt x="1650" y="1999"/>
                      <a:pt x="1629" y="1998"/>
                    </a:cubicBezTo>
                    <a:cubicBezTo>
                      <a:pt x="1628" y="1998"/>
                      <a:pt x="1627" y="1998"/>
                      <a:pt x="1626" y="1999"/>
                    </a:cubicBezTo>
                    <a:cubicBezTo>
                      <a:pt x="1626" y="2000"/>
                      <a:pt x="1625" y="2002"/>
                      <a:pt x="1625" y="2004"/>
                    </a:cubicBezTo>
                    <a:cubicBezTo>
                      <a:pt x="1629" y="2028"/>
                      <a:pt x="1630" y="2052"/>
                      <a:pt x="1638" y="2074"/>
                    </a:cubicBezTo>
                    <a:cubicBezTo>
                      <a:pt x="1639" y="2079"/>
                      <a:pt x="1640" y="2084"/>
                      <a:pt x="1644" y="2089"/>
                    </a:cubicBezTo>
                    <a:cubicBezTo>
                      <a:pt x="1648" y="2089"/>
                      <a:pt x="1653" y="2089"/>
                      <a:pt x="1658" y="2089"/>
                    </a:cubicBezTo>
                    <a:cubicBezTo>
                      <a:pt x="1674" y="2087"/>
                      <a:pt x="1691" y="2085"/>
                      <a:pt x="1707" y="2083"/>
                    </a:cubicBezTo>
                    <a:cubicBezTo>
                      <a:pt x="1713" y="2082"/>
                      <a:pt x="1719" y="2082"/>
                      <a:pt x="1725" y="2081"/>
                    </a:cubicBezTo>
                    <a:cubicBezTo>
                      <a:pt x="1738" y="2080"/>
                      <a:pt x="1752" y="2078"/>
                      <a:pt x="1765" y="2075"/>
                    </a:cubicBezTo>
                    <a:cubicBezTo>
                      <a:pt x="1771" y="2075"/>
                      <a:pt x="1777" y="2074"/>
                      <a:pt x="1782" y="2072"/>
                    </a:cubicBezTo>
                    <a:cubicBezTo>
                      <a:pt x="1800" y="2067"/>
                      <a:pt x="1817" y="2061"/>
                      <a:pt x="1834" y="2054"/>
                    </a:cubicBezTo>
                    <a:cubicBezTo>
                      <a:pt x="1854" y="2045"/>
                      <a:pt x="1873" y="2035"/>
                      <a:pt x="1892" y="2023"/>
                    </a:cubicBezTo>
                    <a:cubicBezTo>
                      <a:pt x="1894" y="2023"/>
                      <a:pt x="1895" y="2021"/>
                      <a:pt x="1897" y="2020"/>
                    </a:cubicBezTo>
                    <a:cubicBezTo>
                      <a:pt x="1895" y="2004"/>
                      <a:pt x="1887" y="1991"/>
                      <a:pt x="1880" y="1977"/>
                    </a:cubicBezTo>
                    <a:cubicBezTo>
                      <a:pt x="1879" y="1975"/>
                      <a:pt x="1877" y="1973"/>
                      <a:pt x="1875" y="1971"/>
                    </a:cubicBezTo>
                    <a:cubicBezTo>
                      <a:pt x="1864" y="1963"/>
                      <a:pt x="1852" y="1956"/>
                      <a:pt x="1838" y="1952"/>
                    </a:cubicBezTo>
                    <a:cubicBezTo>
                      <a:pt x="1827" y="1950"/>
                      <a:pt x="1816" y="1948"/>
                      <a:pt x="1805" y="1946"/>
                    </a:cubicBezTo>
                    <a:cubicBezTo>
                      <a:pt x="1793" y="1944"/>
                      <a:pt x="1780" y="1941"/>
                      <a:pt x="1768" y="1939"/>
                    </a:cubicBezTo>
                    <a:close/>
                    <a:moveTo>
                      <a:pt x="44" y="1983"/>
                    </a:moveTo>
                    <a:cubicBezTo>
                      <a:pt x="42" y="1984"/>
                      <a:pt x="40" y="1984"/>
                      <a:pt x="38" y="1985"/>
                    </a:cubicBezTo>
                    <a:cubicBezTo>
                      <a:pt x="34" y="1989"/>
                      <a:pt x="29" y="1992"/>
                      <a:pt x="25" y="1996"/>
                    </a:cubicBezTo>
                    <a:cubicBezTo>
                      <a:pt x="21" y="2001"/>
                      <a:pt x="17" y="2006"/>
                      <a:pt x="13" y="2011"/>
                    </a:cubicBezTo>
                    <a:cubicBezTo>
                      <a:pt x="11" y="2015"/>
                      <a:pt x="10" y="2019"/>
                      <a:pt x="11" y="2023"/>
                    </a:cubicBezTo>
                    <a:cubicBezTo>
                      <a:pt x="12" y="2036"/>
                      <a:pt x="12" y="2049"/>
                      <a:pt x="14" y="2062"/>
                    </a:cubicBezTo>
                    <a:cubicBezTo>
                      <a:pt x="16" y="2080"/>
                      <a:pt x="21" y="2097"/>
                      <a:pt x="24" y="2115"/>
                    </a:cubicBezTo>
                    <a:cubicBezTo>
                      <a:pt x="28" y="2134"/>
                      <a:pt x="34" y="2152"/>
                      <a:pt x="41" y="2170"/>
                    </a:cubicBezTo>
                    <a:cubicBezTo>
                      <a:pt x="46" y="2184"/>
                      <a:pt x="51" y="2197"/>
                      <a:pt x="60" y="2209"/>
                    </a:cubicBezTo>
                    <a:cubicBezTo>
                      <a:pt x="62" y="2212"/>
                      <a:pt x="65" y="2216"/>
                      <a:pt x="67" y="2219"/>
                    </a:cubicBezTo>
                    <a:cubicBezTo>
                      <a:pt x="74" y="2232"/>
                      <a:pt x="86" y="2241"/>
                      <a:pt x="98" y="2248"/>
                    </a:cubicBezTo>
                    <a:cubicBezTo>
                      <a:pt x="111" y="2256"/>
                      <a:pt x="124" y="2257"/>
                      <a:pt x="137" y="2252"/>
                    </a:cubicBezTo>
                    <a:cubicBezTo>
                      <a:pt x="140" y="2251"/>
                      <a:pt x="142" y="2250"/>
                      <a:pt x="144" y="2249"/>
                    </a:cubicBezTo>
                    <a:cubicBezTo>
                      <a:pt x="148" y="2247"/>
                      <a:pt x="152" y="2244"/>
                      <a:pt x="154" y="2239"/>
                    </a:cubicBezTo>
                    <a:cubicBezTo>
                      <a:pt x="161" y="2226"/>
                      <a:pt x="167" y="2213"/>
                      <a:pt x="166" y="2198"/>
                    </a:cubicBezTo>
                    <a:cubicBezTo>
                      <a:pt x="166" y="2190"/>
                      <a:pt x="165" y="2183"/>
                      <a:pt x="164" y="2175"/>
                    </a:cubicBezTo>
                    <a:cubicBezTo>
                      <a:pt x="161" y="2154"/>
                      <a:pt x="159" y="2132"/>
                      <a:pt x="155" y="2111"/>
                    </a:cubicBezTo>
                    <a:cubicBezTo>
                      <a:pt x="154" y="2107"/>
                      <a:pt x="152" y="2104"/>
                      <a:pt x="148" y="2102"/>
                    </a:cubicBezTo>
                    <a:cubicBezTo>
                      <a:pt x="144" y="2100"/>
                      <a:pt x="139" y="2098"/>
                      <a:pt x="135" y="2095"/>
                    </a:cubicBezTo>
                    <a:cubicBezTo>
                      <a:pt x="128" y="2090"/>
                      <a:pt x="120" y="2084"/>
                      <a:pt x="112" y="2079"/>
                    </a:cubicBezTo>
                    <a:cubicBezTo>
                      <a:pt x="103" y="2072"/>
                      <a:pt x="95" y="2064"/>
                      <a:pt x="88" y="2055"/>
                    </a:cubicBezTo>
                    <a:cubicBezTo>
                      <a:pt x="81" y="2047"/>
                      <a:pt x="76" y="2038"/>
                      <a:pt x="69" y="2030"/>
                    </a:cubicBezTo>
                    <a:cubicBezTo>
                      <a:pt x="65" y="2026"/>
                      <a:pt x="63" y="2022"/>
                      <a:pt x="60" y="2018"/>
                    </a:cubicBezTo>
                    <a:cubicBezTo>
                      <a:pt x="56" y="2009"/>
                      <a:pt x="52" y="1999"/>
                      <a:pt x="47" y="1990"/>
                    </a:cubicBezTo>
                    <a:cubicBezTo>
                      <a:pt x="46" y="1988"/>
                      <a:pt x="45" y="1985"/>
                      <a:pt x="44" y="1983"/>
                    </a:cubicBezTo>
                    <a:close/>
                    <a:moveTo>
                      <a:pt x="1394" y="886"/>
                    </a:moveTo>
                    <a:cubicBezTo>
                      <a:pt x="1392" y="900"/>
                      <a:pt x="1397" y="910"/>
                      <a:pt x="1407" y="916"/>
                    </a:cubicBezTo>
                    <a:cubicBezTo>
                      <a:pt x="1430" y="930"/>
                      <a:pt x="1454" y="932"/>
                      <a:pt x="1479" y="919"/>
                    </a:cubicBezTo>
                    <a:cubicBezTo>
                      <a:pt x="1498" y="910"/>
                      <a:pt x="1513" y="896"/>
                      <a:pt x="1528" y="881"/>
                    </a:cubicBezTo>
                    <a:cubicBezTo>
                      <a:pt x="1539" y="871"/>
                      <a:pt x="1547" y="858"/>
                      <a:pt x="1554" y="846"/>
                    </a:cubicBezTo>
                    <a:cubicBezTo>
                      <a:pt x="1560" y="836"/>
                      <a:pt x="1566" y="828"/>
                      <a:pt x="1574" y="820"/>
                    </a:cubicBezTo>
                    <a:cubicBezTo>
                      <a:pt x="1579" y="814"/>
                      <a:pt x="1586" y="809"/>
                      <a:pt x="1594" y="806"/>
                    </a:cubicBezTo>
                    <a:cubicBezTo>
                      <a:pt x="1599" y="783"/>
                      <a:pt x="1611" y="765"/>
                      <a:pt x="1633" y="754"/>
                    </a:cubicBezTo>
                    <a:cubicBezTo>
                      <a:pt x="1628" y="743"/>
                      <a:pt x="1619" y="738"/>
                      <a:pt x="1607" y="736"/>
                    </a:cubicBezTo>
                    <a:cubicBezTo>
                      <a:pt x="1600" y="735"/>
                      <a:pt x="1593" y="736"/>
                      <a:pt x="1586" y="735"/>
                    </a:cubicBezTo>
                    <a:cubicBezTo>
                      <a:pt x="1579" y="735"/>
                      <a:pt x="1572" y="736"/>
                      <a:pt x="1566" y="737"/>
                    </a:cubicBezTo>
                    <a:cubicBezTo>
                      <a:pt x="1552" y="742"/>
                      <a:pt x="1539" y="748"/>
                      <a:pt x="1526" y="755"/>
                    </a:cubicBezTo>
                    <a:cubicBezTo>
                      <a:pt x="1518" y="759"/>
                      <a:pt x="1510" y="765"/>
                      <a:pt x="1502" y="769"/>
                    </a:cubicBezTo>
                    <a:cubicBezTo>
                      <a:pt x="1486" y="778"/>
                      <a:pt x="1469" y="785"/>
                      <a:pt x="1452" y="789"/>
                    </a:cubicBezTo>
                    <a:cubicBezTo>
                      <a:pt x="1443" y="791"/>
                      <a:pt x="1435" y="792"/>
                      <a:pt x="1426" y="791"/>
                    </a:cubicBezTo>
                    <a:cubicBezTo>
                      <a:pt x="1416" y="790"/>
                      <a:pt x="1405" y="789"/>
                      <a:pt x="1398" y="781"/>
                    </a:cubicBezTo>
                    <a:cubicBezTo>
                      <a:pt x="1396" y="780"/>
                      <a:pt x="1394" y="779"/>
                      <a:pt x="1393" y="778"/>
                    </a:cubicBezTo>
                    <a:cubicBezTo>
                      <a:pt x="1392" y="779"/>
                      <a:pt x="1392" y="780"/>
                      <a:pt x="1392" y="781"/>
                    </a:cubicBezTo>
                    <a:cubicBezTo>
                      <a:pt x="1393" y="793"/>
                      <a:pt x="1400" y="803"/>
                      <a:pt x="1407" y="812"/>
                    </a:cubicBezTo>
                    <a:cubicBezTo>
                      <a:pt x="1410" y="817"/>
                      <a:pt x="1415" y="820"/>
                      <a:pt x="1422" y="819"/>
                    </a:cubicBezTo>
                    <a:cubicBezTo>
                      <a:pt x="1425" y="818"/>
                      <a:pt x="1428" y="818"/>
                      <a:pt x="1431" y="818"/>
                    </a:cubicBezTo>
                    <a:cubicBezTo>
                      <a:pt x="1433" y="818"/>
                      <a:pt x="1435" y="818"/>
                      <a:pt x="1436" y="821"/>
                    </a:cubicBezTo>
                    <a:cubicBezTo>
                      <a:pt x="1434" y="823"/>
                      <a:pt x="1432" y="825"/>
                      <a:pt x="1431" y="827"/>
                    </a:cubicBezTo>
                    <a:cubicBezTo>
                      <a:pt x="1429" y="832"/>
                      <a:pt x="1425" y="834"/>
                      <a:pt x="1420" y="835"/>
                    </a:cubicBezTo>
                    <a:cubicBezTo>
                      <a:pt x="1409" y="838"/>
                      <a:pt x="1399" y="838"/>
                      <a:pt x="1388" y="834"/>
                    </a:cubicBezTo>
                    <a:cubicBezTo>
                      <a:pt x="1384" y="833"/>
                      <a:pt x="1380" y="831"/>
                      <a:pt x="1375" y="829"/>
                    </a:cubicBezTo>
                    <a:cubicBezTo>
                      <a:pt x="1375" y="831"/>
                      <a:pt x="1375" y="833"/>
                      <a:pt x="1375" y="834"/>
                    </a:cubicBezTo>
                    <a:cubicBezTo>
                      <a:pt x="1376" y="843"/>
                      <a:pt x="1381" y="850"/>
                      <a:pt x="1387" y="855"/>
                    </a:cubicBezTo>
                    <a:cubicBezTo>
                      <a:pt x="1389" y="856"/>
                      <a:pt x="1392" y="857"/>
                      <a:pt x="1392" y="859"/>
                    </a:cubicBezTo>
                    <a:cubicBezTo>
                      <a:pt x="1392" y="864"/>
                      <a:pt x="1396" y="865"/>
                      <a:pt x="1399" y="868"/>
                    </a:cubicBezTo>
                    <a:cubicBezTo>
                      <a:pt x="1403" y="871"/>
                      <a:pt x="1407" y="871"/>
                      <a:pt x="1412" y="872"/>
                    </a:cubicBezTo>
                    <a:cubicBezTo>
                      <a:pt x="1421" y="873"/>
                      <a:pt x="1429" y="873"/>
                      <a:pt x="1438" y="872"/>
                    </a:cubicBezTo>
                    <a:cubicBezTo>
                      <a:pt x="1440" y="871"/>
                      <a:pt x="1442" y="872"/>
                      <a:pt x="1444" y="872"/>
                    </a:cubicBezTo>
                    <a:cubicBezTo>
                      <a:pt x="1442" y="884"/>
                      <a:pt x="1437" y="891"/>
                      <a:pt x="1430" y="893"/>
                    </a:cubicBezTo>
                    <a:cubicBezTo>
                      <a:pt x="1418" y="897"/>
                      <a:pt x="1405" y="897"/>
                      <a:pt x="1394" y="886"/>
                    </a:cubicBezTo>
                    <a:close/>
                    <a:moveTo>
                      <a:pt x="1299" y="1980"/>
                    </a:moveTo>
                    <a:cubicBezTo>
                      <a:pt x="1297" y="1981"/>
                      <a:pt x="1294" y="1981"/>
                      <a:pt x="1292" y="1981"/>
                    </a:cubicBezTo>
                    <a:cubicBezTo>
                      <a:pt x="1291" y="1981"/>
                      <a:pt x="1289" y="1981"/>
                      <a:pt x="1288" y="1980"/>
                    </a:cubicBezTo>
                    <a:cubicBezTo>
                      <a:pt x="1287" y="1977"/>
                      <a:pt x="1285" y="1977"/>
                      <a:pt x="1283" y="1977"/>
                    </a:cubicBezTo>
                    <a:cubicBezTo>
                      <a:pt x="1279" y="1976"/>
                      <a:pt x="1276" y="1976"/>
                      <a:pt x="1273" y="1974"/>
                    </a:cubicBezTo>
                    <a:cubicBezTo>
                      <a:pt x="1262" y="1969"/>
                      <a:pt x="1252" y="1961"/>
                      <a:pt x="1245" y="1952"/>
                    </a:cubicBezTo>
                    <a:cubicBezTo>
                      <a:pt x="1231" y="1935"/>
                      <a:pt x="1224" y="1915"/>
                      <a:pt x="1219" y="1894"/>
                    </a:cubicBezTo>
                    <a:cubicBezTo>
                      <a:pt x="1217" y="1884"/>
                      <a:pt x="1215" y="1875"/>
                      <a:pt x="1213" y="1865"/>
                    </a:cubicBezTo>
                    <a:cubicBezTo>
                      <a:pt x="1212" y="1865"/>
                      <a:pt x="1210" y="1865"/>
                      <a:pt x="1209" y="1866"/>
                    </a:cubicBezTo>
                    <a:cubicBezTo>
                      <a:pt x="1205" y="1868"/>
                      <a:pt x="1201" y="1872"/>
                      <a:pt x="1197" y="1874"/>
                    </a:cubicBezTo>
                    <a:cubicBezTo>
                      <a:pt x="1187" y="1880"/>
                      <a:pt x="1177" y="1885"/>
                      <a:pt x="1167" y="1891"/>
                    </a:cubicBezTo>
                    <a:cubicBezTo>
                      <a:pt x="1161" y="1894"/>
                      <a:pt x="1155" y="1899"/>
                      <a:pt x="1150" y="1904"/>
                    </a:cubicBezTo>
                    <a:cubicBezTo>
                      <a:pt x="1148" y="1907"/>
                      <a:pt x="1147" y="1910"/>
                      <a:pt x="1147" y="1914"/>
                    </a:cubicBezTo>
                    <a:cubicBezTo>
                      <a:pt x="1148" y="1923"/>
                      <a:pt x="1150" y="1932"/>
                      <a:pt x="1154" y="1941"/>
                    </a:cubicBezTo>
                    <a:cubicBezTo>
                      <a:pt x="1159" y="1951"/>
                      <a:pt x="1164" y="1962"/>
                      <a:pt x="1170" y="1971"/>
                    </a:cubicBezTo>
                    <a:cubicBezTo>
                      <a:pt x="1172" y="1975"/>
                      <a:pt x="1174" y="1978"/>
                      <a:pt x="1175" y="1981"/>
                    </a:cubicBezTo>
                    <a:cubicBezTo>
                      <a:pt x="1181" y="1997"/>
                      <a:pt x="1188" y="2012"/>
                      <a:pt x="1194" y="2028"/>
                    </a:cubicBezTo>
                    <a:cubicBezTo>
                      <a:pt x="1199" y="2044"/>
                      <a:pt x="1206" y="2059"/>
                      <a:pt x="1217" y="2072"/>
                    </a:cubicBezTo>
                    <a:cubicBezTo>
                      <a:pt x="1221" y="2077"/>
                      <a:pt x="1226" y="2082"/>
                      <a:pt x="1232" y="2085"/>
                    </a:cubicBezTo>
                    <a:cubicBezTo>
                      <a:pt x="1238" y="2089"/>
                      <a:pt x="1243" y="2092"/>
                      <a:pt x="1249" y="2095"/>
                    </a:cubicBezTo>
                    <a:cubicBezTo>
                      <a:pt x="1252" y="2096"/>
                      <a:pt x="1255" y="2098"/>
                      <a:pt x="1258" y="2099"/>
                    </a:cubicBezTo>
                    <a:cubicBezTo>
                      <a:pt x="1273" y="2103"/>
                      <a:pt x="1288" y="2107"/>
                      <a:pt x="1304" y="2106"/>
                    </a:cubicBezTo>
                    <a:cubicBezTo>
                      <a:pt x="1320" y="2105"/>
                      <a:pt x="1332" y="2099"/>
                      <a:pt x="1340" y="2085"/>
                    </a:cubicBezTo>
                    <a:cubicBezTo>
                      <a:pt x="1348" y="2070"/>
                      <a:pt x="1346" y="2056"/>
                      <a:pt x="1338" y="2042"/>
                    </a:cubicBezTo>
                    <a:cubicBezTo>
                      <a:pt x="1333" y="2033"/>
                      <a:pt x="1328" y="2023"/>
                      <a:pt x="1320" y="2016"/>
                    </a:cubicBezTo>
                    <a:cubicBezTo>
                      <a:pt x="1318" y="2014"/>
                      <a:pt x="1317" y="2012"/>
                      <a:pt x="1316" y="2010"/>
                    </a:cubicBezTo>
                    <a:cubicBezTo>
                      <a:pt x="1309" y="2001"/>
                      <a:pt x="1303" y="1991"/>
                      <a:pt x="1299" y="1980"/>
                    </a:cubicBezTo>
                    <a:close/>
                    <a:moveTo>
                      <a:pt x="769" y="2225"/>
                    </a:moveTo>
                    <a:cubicBezTo>
                      <a:pt x="770" y="2221"/>
                      <a:pt x="772" y="2217"/>
                      <a:pt x="773" y="2212"/>
                    </a:cubicBezTo>
                    <a:cubicBezTo>
                      <a:pt x="775" y="2203"/>
                      <a:pt x="774" y="2195"/>
                      <a:pt x="769" y="2187"/>
                    </a:cubicBezTo>
                    <a:cubicBezTo>
                      <a:pt x="765" y="2179"/>
                      <a:pt x="760" y="2172"/>
                      <a:pt x="753" y="2166"/>
                    </a:cubicBezTo>
                    <a:cubicBezTo>
                      <a:pt x="746" y="2160"/>
                      <a:pt x="740" y="2153"/>
                      <a:pt x="731" y="2150"/>
                    </a:cubicBezTo>
                    <a:cubicBezTo>
                      <a:pt x="728" y="2148"/>
                      <a:pt x="725" y="2146"/>
                      <a:pt x="723" y="2145"/>
                    </a:cubicBezTo>
                    <a:cubicBezTo>
                      <a:pt x="720" y="2143"/>
                      <a:pt x="717" y="2141"/>
                      <a:pt x="714" y="2140"/>
                    </a:cubicBezTo>
                    <a:cubicBezTo>
                      <a:pt x="703" y="2136"/>
                      <a:pt x="692" y="2132"/>
                      <a:pt x="682" y="2128"/>
                    </a:cubicBezTo>
                    <a:cubicBezTo>
                      <a:pt x="676" y="2126"/>
                      <a:pt x="661" y="2125"/>
                      <a:pt x="655" y="2125"/>
                    </a:cubicBezTo>
                    <a:cubicBezTo>
                      <a:pt x="638" y="2126"/>
                      <a:pt x="621" y="2129"/>
                      <a:pt x="604" y="2129"/>
                    </a:cubicBezTo>
                    <a:cubicBezTo>
                      <a:pt x="582" y="2130"/>
                      <a:pt x="560" y="2130"/>
                      <a:pt x="539" y="2129"/>
                    </a:cubicBezTo>
                    <a:cubicBezTo>
                      <a:pt x="532" y="2129"/>
                      <a:pt x="526" y="2128"/>
                      <a:pt x="518" y="2128"/>
                    </a:cubicBezTo>
                    <a:cubicBezTo>
                      <a:pt x="518" y="2136"/>
                      <a:pt x="518" y="2143"/>
                      <a:pt x="518" y="2150"/>
                    </a:cubicBezTo>
                    <a:cubicBezTo>
                      <a:pt x="517" y="2165"/>
                      <a:pt x="515" y="2179"/>
                      <a:pt x="516" y="2193"/>
                    </a:cubicBezTo>
                    <a:cubicBezTo>
                      <a:pt x="516" y="2198"/>
                      <a:pt x="516" y="2202"/>
                      <a:pt x="516" y="2207"/>
                    </a:cubicBezTo>
                    <a:cubicBezTo>
                      <a:pt x="516" y="2214"/>
                      <a:pt x="518" y="2216"/>
                      <a:pt x="525" y="2217"/>
                    </a:cubicBezTo>
                    <a:cubicBezTo>
                      <a:pt x="532" y="2218"/>
                      <a:pt x="538" y="2218"/>
                      <a:pt x="545" y="2218"/>
                    </a:cubicBezTo>
                    <a:cubicBezTo>
                      <a:pt x="559" y="2219"/>
                      <a:pt x="573" y="2220"/>
                      <a:pt x="588" y="2220"/>
                    </a:cubicBezTo>
                    <a:cubicBezTo>
                      <a:pt x="602" y="2219"/>
                      <a:pt x="616" y="2222"/>
                      <a:pt x="631" y="2225"/>
                    </a:cubicBezTo>
                    <a:cubicBezTo>
                      <a:pt x="652" y="2229"/>
                      <a:pt x="673" y="2231"/>
                      <a:pt x="694" y="2231"/>
                    </a:cubicBezTo>
                    <a:cubicBezTo>
                      <a:pt x="710" y="2230"/>
                      <a:pt x="726" y="2229"/>
                      <a:pt x="742" y="2228"/>
                    </a:cubicBezTo>
                    <a:cubicBezTo>
                      <a:pt x="750" y="2228"/>
                      <a:pt x="759" y="2228"/>
                      <a:pt x="769" y="2225"/>
                    </a:cubicBezTo>
                    <a:close/>
                    <a:moveTo>
                      <a:pt x="817" y="1177"/>
                    </a:moveTo>
                    <a:cubicBezTo>
                      <a:pt x="815" y="1178"/>
                      <a:pt x="813" y="1179"/>
                      <a:pt x="812" y="1179"/>
                    </a:cubicBezTo>
                    <a:cubicBezTo>
                      <a:pt x="798" y="1186"/>
                      <a:pt x="784" y="1193"/>
                      <a:pt x="770" y="1200"/>
                    </a:cubicBezTo>
                    <a:cubicBezTo>
                      <a:pt x="758" y="1206"/>
                      <a:pt x="745" y="1211"/>
                      <a:pt x="733" y="1218"/>
                    </a:cubicBezTo>
                    <a:cubicBezTo>
                      <a:pt x="715" y="1228"/>
                      <a:pt x="696" y="1237"/>
                      <a:pt x="681" y="1251"/>
                    </a:cubicBezTo>
                    <a:cubicBezTo>
                      <a:pt x="680" y="1252"/>
                      <a:pt x="678" y="1253"/>
                      <a:pt x="677" y="1253"/>
                    </a:cubicBezTo>
                    <a:cubicBezTo>
                      <a:pt x="675" y="1253"/>
                      <a:pt x="674" y="1253"/>
                      <a:pt x="673" y="1252"/>
                    </a:cubicBezTo>
                    <a:cubicBezTo>
                      <a:pt x="672" y="1251"/>
                      <a:pt x="672" y="1249"/>
                      <a:pt x="672" y="1248"/>
                    </a:cubicBezTo>
                    <a:cubicBezTo>
                      <a:pt x="673" y="1245"/>
                      <a:pt x="675" y="1243"/>
                      <a:pt x="676" y="1241"/>
                    </a:cubicBezTo>
                    <a:cubicBezTo>
                      <a:pt x="673" y="1230"/>
                      <a:pt x="665" y="1223"/>
                      <a:pt x="658" y="1215"/>
                    </a:cubicBezTo>
                    <a:cubicBezTo>
                      <a:pt x="657" y="1215"/>
                      <a:pt x="655" y="1215"/>
                      <a:pt x="653" y="1214"/>
                    </a:cubicBezTo>
                    <a:cubicBezTo>
                      <a:pt x="654" y="1222"/>
                      <a:pt x="656" y="1229"/>
                      <a:pt x="658" y="1237"/>
                    </a:cubicBezTo>
                    <a:cubicBezTo>
                      <a:pt x="660" y="1242"/>
                      <a:pt x="662" y="1248"/>
                      <a:pt x="662" y="1253"/>
                    </a:cubicBezTo>
                    <a:cubicBezTo>
                      <a:pt x="664" y="1283"/>
                      <a:pt x="666" y="1312"/>
                      <a:pt x="662" y="1342"/>
                    </a:cubicBezTo>
                    <a:cubicBezTo>
                      <a:pt x="661" y="1347"/>
                      <a:pt x="661" y="1352"/>
                      <a:pt x="661" y="1358"/>
                    </a:cubicBezTo>
                    <a:cubicBezTo>
                      <a:pt x="663" y="1359"/>
                      <a:pt x="665" y="1360"/>
                      <a:pt x="666" y="1360"/>
                    </a:cubicBezTo>
                    <a:cubicBezTo>
                      <a:pt x="671" y="1361"/>
                      <a:pt x="675" y="1362"/>
                      <a:pt x="680" y="1363"/>
                    </a:cubicBezTo>
                    <a:cubicBezTo>
                      <a:pt x="694" y="1364"/>
                      <a:pt x="708" y="1363"/>
                      <a:pt x="721" y="1353"/>
                    </a:cubicBezTo>
                    <a:cubicBezTo>
                      <a:pt x="726" y="1349"/>
                      <a:pt x="733" y="1346"/>
                      <a:pt x="738" y="1343"/>
                    </a:cubicBezTo>
                    <a:cubicBezTo>
                      <a:pt x="750" y="1336"/>
                      <a:pt x="761" y="1330"/>
                      <a:pt x="773" y="1323"/>
                    </a:cubicBezTo>
                    <a:cubicBezTo>
                      <a:pt x="782" y="1317"/>
                      <a:pt x="790" y="1311"/>
                      <a:pt x="799" y="1304"/>
                    </a:cubicBezTo>
                    <a:cubicBezTo>
                      <a:pt x="805" y="1300"/>
                      <a:pt x="811" y="1295"/>
                      <a:pt x="817" y="1291"/>
                    </a:cubicBezTo>
                    <a:cubicBezTo>
                      <a:pt x="828" y="1283"/>
                      <a:pt x="838" y="1275"/>
                      <a:pt x="851" y="1269"/>
                    </a:cubicBezTo>
                    <a:cubicBezTo>
                      <a:pt x="851" y="1269"/>
                      <a:pt x="852" y="1268"/>
                      <a:pt x="853" y="1267"/>
                    </a:cubicBezTo>
                    <a:cubicBezTo>
                      <a:pt x="852" y="1263"/>
                      <a:pt x="852" y="1258"/>
                      <a:pt x="851" y="1253"/>
                    </a:cubicBezTo>
                    <a:cubicBezTo>
                      <a:pt x="851" y="1250"/>
                      <a:pt x="850" y="1247"/>
                      <a:pt x="849" y="1244"/>
                    </a:cubicBezTo>
                    <a:cubicBezTo>
                      <a:pt x="845" y="1230"/>
                      <a:pt x="839" y="1216"/>
                      <a:pt x="835" y="1201"/>
                    </a:cubicBezTo>
                    <a:cubicBezTo>
                      <a:pt x="831" y="1191"/>
                      <a:pt x="825" y="1184"/>
                      <a:pt x="817" y="1177"/>
                    </a:cubicBezTo>
                    <a:close/>
                    <a:moveTo>
                      <a:pt x="1164" y="487"/>
                    </a:moveTo>
                    <a:cubicBezTo>
                      <a:pt x="1162" y="491"/>
                      <a:pt x="1161" y="494"/>
                      <a:pt x="1158" y="497"/>
                    </a:cubicBezTo>
                    <a:cubicBezTo>
                      <a:pt x="1157" y="498"/>
                      <a:pt x="1156" y="500"/>
                      <a:pt x="1155" y="501"/>
                    </a:cubicBezTo>
                    <a:cubicBezTo>
                      <a:pt x="1153" y="501"/>
                      <a:pt x="1151" y="501"/>
                      <a:pt x="1150" y="501"/>
                    </a:cubicBezTo>
                    <a:cubicBezTo>
                      <a:pt x="1150" y="500"/>
                      <a:pt x="1149" y="498"/>
                      <a:pt x="1149" y="497"/>
                    </a:cubicBezTo>
                    <a:cubicBezTo>
                      <a:pt x="1151" y="492"/>
                      <a:pt x="1154" y="488"/>
                      <a:pt x="1156" y="484"/>
                    </a:cubicBezTo>
                    <a:cubicBezTo>
                      <a:pt x="1161" y="473"/>
                      <a:pt x="1165" y="462"/>
                      <a:pt x="1170" y="452"/>
                    </a:cubicBezTo>
                    <a:cubicBezTo>
                      <a:pt x="1177" y="438"/>
                      <a:pt x="1183" y="424"/>
                      <a:pt x="1188" y="410"/>
                    </a:cubicBezTo>
                    <a:cubicBezTo>
                      <a:pt x="1192" y="398"/>
                      <a:pt x="1198" y="386"/>
                      <a:pt x="1203" y="374"/>
                    </a:cubicBezTo>
                    <a:cubicBezTo>
                      <a:pt x="1204" y="371"/>
                      <a:pt x="1205" y="368"/>
                      <a:pt x="1205" y="364"/>
                    </a:cubicBezTo>
                    <a:cubicBezTo>
                      <a:pt x="1206" y="361"/>
                      <a:pt x="1209" y="358"/>
                      <a:pt x="1207" y="354"/>
                    </a:cubicBezTo>
                    <a:cubicBezTo>
                      <a:pt x="1204" y="355"/>
                      <a:pt x="1202" y="355"/>
                      <a:pt x="1200" y="356"/>
                    </a:cubicBezTo>
                    <a:cubicBezTo>
                      <a:pt x="1180" y="361"/>
                      <a:pt x="1161" y="363"/>
                      <a:pt x="1140" y="362"/>
                    </a:cubicBezTo>
                    <a:cubicBezTo>
                      <a:pt x="1130" y="362"/>
                      <a:pt x="1121" y="360"/>
                      <a:pt x="1111" y="359"/>
                    </a:cubicBezTo>
                    <a:cubicBezTo>
                      <a:pt x="1098" y="357"/>
                      <a:pt x="1085" y="355"/>
                      <a:pt x="1074" y="348"/>
                    </a:cubicBezTo>
                    <a:cubicBezTo>
                      <a:pt x="1071" y="346"/>
                      <a:pt x="1067" y="344"/>
                      <a:pt x="1062" y="344"/>
                    </a:cubicBezTo>
                    <a:cubicBezTo>
                      <a:pt x="1055" y="365"/>
                      <a:pt x="1046" y="386"/>
                      <a:pt x="1033" y="404"/>
                    </a:cubicBezTo>
                    <a:cubicBezTo>
                      <a:pt x="1034" y="405"/>
                      <a:pt x="1035" y="406"/>
                      <a:pt x="1036" y="407"/>
                    </a:cubicBezTo>
                    <a:cubicBezTo>
                      <a:pt x="1045" y="414"/>
                      <a:pt x="1053" y="423"/>
                      <a:pt x="1058" y="433"/>
                    </a:cubicBezTo>
                    <a:cubicBezTo>
                      <a:pt x="1064" y="443"/>
                      <a:pt x="1071" y="453"/>
                      <a:pt x="1077" y="463"/>
                    </a:cubicBezTo>
                    <a:cubicBezTo>
                      <a:pt x="1082" y="471"/>
                      <a:pt x="1087" y="479"/>
                      <a:pt x="1092" y="487"/>
                    </a:cubicBezTo>
                    <a:cubicBezTo>
                      <a:pt x="1098" y="497"/>
                      <a:pt x="1102" y="508"/>
                      <a:pt x="1107" y="518"/>
                    </a:cubicBezTo>
                    <a:cubicBezTo>
                      <a:pt x="1110" y="523"/>
                      <a:pt x="1112" y="528"/>
                      <a:pt x="1114" y="534"/>
                    </a:cubicBezTo>
                    <a:cubicBezTo>
                      <a:pt x="1116" y="538"/>
                      <a:pt x="1117" y="543"/>
                      <a:pt x="1119" y="547"/>
                    </a:cubicBezTo>
                    <a:cubicBezTo>
                      <a:pt x="1121" y="552"/>
                      <a:pt x="1123" y="556"/>
                      <a:pt x="1125" y="561"/>
                    </a:cubicBezTo>
                    <a:cubicBezTo>
                      <a:pt x="1126" y="565"/>
                      <a:pt x="1128" y="569"/>
                      <a:pt x="1129" y="572"/>
                    </a:cubicBezTo>
                    <a:cubicBezTo>
                      <a:pt x="1133" y="584"/>
                      <a:pt x="1139" y="595"/>
                      <a:pt x="1140" y="607"/>
                    </a:cubicBezTo>
                    <a:cubicBezTo>
                      <a:pt x="1140" y="610"/>
                      <a:pt x="1142" y="613"/>
                      <a:pt x="1143" y="617"/>
                    </a:cubicBezTo>
                    <a:cubicBezTo>
                      <a:pt x="1147" y="613"/>
                      <a:pt x="1150" y="610"/>
                      <a:pt x="1152" y="606"/>
                    </a:cubicBezTo>
                    <a:cubicBezTo>
                      <a:pt x="1161" y="593"/>
                      <a:pt x="1165" y="579"/>
                      <a:pt x="1167" y="563"/>
                    </a:cubicBezTo>
                    <a:cubicBezTo>
                      <a:pt x="1167" y="559"/>
                      <a:pt x="1167" y="555"/>
                      <a:pt x="1168" y="551"/>
                    </a:cubicBezTo>
                    <a:cubicBezTo>
                      <a:pt x="1170" y="530"/>
                      <a:pt x="1169" y="509"/>
                      <a:pt x="1164" y="487"/>
                    </a:cubicBezTo>
                    <a:close/>
                    <a:moveTo>
                      <a:pt x="684" y="1233"/>
                    </a:moveTo>
                    <a:cubicBezTo>
                      <a:pt x="695" y="1228"/>
                      <a:pt x="706" y="1223"/>
                      <a:pt x="717" y="1217"/>
                    </a:cubicBezTo>
                    <a:cubicBezTo>
                      <a:pt x="726" y="1213"/>
                      <a:pt x="735" y="1207"/>
                      <a:pt x="743" y="1202"/>
                    </a:cubicBezTo>
                    <a:cubicBezTo>
                      <a:pt x="758" y="1193"/>
                      <a:pt x="773" y="1185"/>
                      <a:pt x="788" y="1178"/>
                    </a:cubicBezTo>
                    <a:cubicBezTo>
                      <a:pt x="794" y="1175"/>
                      <a:pt x="799" y="1173"/>
                      <a:pt x="805" y="1170"/>
                    </a:cubicBezTo>
                    <a:cubicBezTo>
                      <a:pt x="811" y="1166"/>
                      <a:pt x="817" y="1163"/>
                      <a:pt x="824" y="1166"/>
                    </a:cubicBezTo>
                    <a:cubicBezTo>
                      <a:pt x="828" y="1162"/>
                      <a:pt x="831" y="1159"/>
                      <a:pt x="834" y="1156"/>
                    </a:cubicBezTo>
                    <a:cubicBezTo>
                      <a:pt x="833" y="1152"/>
                      <a:pt x="832" y="1148"/>
                      <a:pt x="831" y="1144"/>
                    </a:cubicBezTo>
                    <a:cubicBezTo>
                      <a:pt x="829" y="1144"/>
                      <a:pt x="828" y="1143"/>
                      <a:pt x="828" y="1143"/>
                    </a:cubicBezTo>
                    <a:cubicBezTo>
                      <a:pt x="820" y="1144"/>
                      <a:pt x="813" y="1143"/>
                      <a:pt x="808" y="1136"/>
                    </a:cubicBezTo>
                    <a:cubicBezTo>
                      <a:pt x="808" y="1135"/>
                      <a:pt x="807" y="1135"/>
                      <a:pt x="807" y="1135"/>
                    </a:cubicBezTo>
                    <a:cubicBezTo>
                      <a:pt x="800" y="1132"/>
                      <a:pt x="796" y="1125"/>
                      <a:pt x="791" y="1119"/>
                    </a:cubicBezTo>
                    <a:cubicBezTo>
                      <a:pt x="781" y="1104"/>
                      <a:pt x="770" y="1088"/>
                      <a:pt x="759" y="1073"/>
                    </a:cubicBezTo>
                    <a:cubicBezTo>
                      <a:pt x="755" y="1066"/>
                      <a:pt x="749" y="1060"/>
                      <a:pt x="745" y="1053"/>
                    </a:cubicBezTo>
                    <a:cubicBezTo>
                      <a:pt x="739" y="1042"/>
                      <a:pt x="730" y="1033"/>
                      <a:pt x="722" y="1023"/>
                    </a:cubicBezTo>
                    <a:cubicBezTo>
                      <a:pt x="717" y="1031"/>
                      <a:pt x="713" y="1039"/>
                      <a:pt x="710" y="1047"/>
                    </a:cubicBezTo>
                    <a:cubicBezTo>
                      <a:pt x="701" y="1071"/>
                      <a:pt x="694" y="1095"/>
                      <a:pt x="684" y="1118"/>
                    </a:cubicBezTo>
                    <a:cubicBezTo>
                      <a:pt x="682" y="1124"/>
                      <a:pt x="680" y="1130"/>
                      <a:pt x="679" y="1136"/>
                    </a:cubicBezTo>
                    <a:cubicBezTo>
                      <a:pt x="678" y="1145"/>
                      <a:pt x="674" y="1154"/>
                      <a:pt x="671" y="1163"/>
                    </a:cubicBezTo>
                    <a:cubicBezTo>
                      <a:pt x="667" y="1173"/>
                      <a:pt x="664" y="1184"/>
                      <a:pt x="661" y="1194"/>
                    </a:cubicBezTo>
                    <a:cubicBezTo>
                      <a:pt x="659" y="1200"/>
                      <a:pt x="660" y="1206"/>
                      <a:pt x="664" y="1210"/>
                    </a:cubicBezTo>
                    <a:cubicBezTo>
                      <a:pt x="670" y="1217"/>
                      <a:pt x="677" y="1225"/>
                      <a:pt x="684" y="1233"/>
                    </a:cubicBezTo>
                    <a:close/>
                    <a:moveTo>
                      <a:pt x="503" y="1700"/>
                    </a:moveTo>
                    <a:cubicBezTo>
                      <a:pt x="506" y="1698"/>
                      <a:pt x="508" y="1697"/>
                      <a:pt x="510" y="1695"/>
                    </a:cubicBezTo>
                    <a:cubicBezTo>
                      <a:pt x="511" y="1692"/>
                      <a:pt x="513" y="1688"/>
                      <a:pt x="513" y="1685"/>
                    </a:cubicBezTo>
                    <a:cubicBezTo>
                      <a:pt x="514" y="1682"/>
                      <a:pt x="513" y="1678"/>
                      <a:pt x="513" y="1675"/>
                    </a:cubicBezTo>
                    <a:cubicBezTo>
                      <a:pt x="512" y="1671"/>
                      <a:pt x="512" y="1666"/>
                      <a:pt x="510" y="1663"/>
                    </a:cubicBezTo>
                    <a:cubicBezTo>
                      <a:pt x="508" y="1658"/>
                      <a:pt x="511" y="1654"/>
                      <a:pt x="510" y="1649"/>
                    </a:cubicBezTo>
                    <a:cubicBezTo>
                      <a:pt x="508" y="1641"/>
                      <a:pt x="507" y="1633"/>
                      <a:pt x="505" y="1625"/>
                    </a:cubicBezTo>
                    <a:cubicBezTo>
                      <a:pt x="503" y="1615"/>
                      <a:pt x="500" y="1606"/>
                      <a:pt x="498" y="1596"/>
                    </a:cubicBezTo>
                    <a:cubicBezTo>
                      <a:pt x="495" y="1586"/>
                      <a:pt x="493" y="1576"/>
                      <a:pt x="490" y="1566"/>
                    </a:cubicBezTo>
                    <a:cubicBezTo>
                      <a:pt x="487" y="1558"/>
                      <a:pt x="484" y="1549"/>
                      <a:pt x="478" y="1541"/>
                    </a:cubicBezTo>
                    <a:cubicBezTo>
                      <a:pt x="476" y="1542"/>
                      <a:pt x="473" y="1542"/>
                      <a:pt x="471" y="1543"/>
                    </a:cubicBezTo>
                    <a:cubicBezTo>
                      <a:pt x="468" y="1543"/>
                      <a:pt x="466" y="1544"/>
                      <a:pt x="464" y="1545"/>
                    </a:cubicBezTo>
                    <a:cubicBezTo>
                      <a:pt x="461" y="1547"/>
                      <a:pt x="457" y="1549"/>
                      <a:pt x="454" y="1550"/>
                    </a:cubicBezTo>
                    <a:cubicBezTo>
                      <a:pt x="443" y="1553"/>
                      <a:pt x="432" y="1555"/>
                      <a:pt x="421" y="1559"/>
                    </a:cubicBezTo>
                    <a:cubicBezTo>
                      <a:pt x="410" y="1562"/>
                      <a:pt x="400" y="1567"/>
                      <a:pt x="390" y="1574"/>
                    </a:cubicBezTo>
                    <a:cubicBezTo>
                      <a:pt x="391" y="1581"/>
                      <a:pt x="392" y="1588"/>
                      <a:pt x="393" y="1595"/>
                    </a:cubicBezTo>
                    <a:cubicBezTo>
                      <a:pt x="397" y="1619"/>
                      <a:pt x="402" y="1643"/>
                      <a:pt x="406" y="1667"/>
                    </a:cubicBezTo>
                    <a:cubicBezTo>
                      <a:pt x="408" y="1681"/>
                      <a:pt x="415" y="1691"/>
                      <a:pt x="424" y="1701"/>
                    </a:cubicBezTo>
                    <a:cubicBezTo>
                      <a:pt x="428" y="1705"/>
                      <a:pt x="434" y="1706"/>
                      <a:pt x="439" y="1704"/>
                    </a:cubicBezTo>
                    <a:cubicBezTo>
                      <a:pt x="440" y="1700"/>
                      <a:pt x="437" y="1698"/>
                      <a:pt x="435" y="1695"/>
                    </a:cubicBezTo>
                    <a:cubicBezTo>
                      <a:pt x="431" y="1688"/>
                      <a:pt x="428" y="1680"/>
                      <a:pt x="425" y="1672"/>
                    </a:cubicBezTo>
                    <a:cubicBezTo>
                      <a:pt x="424" y="1668"/>
                      <a:pt x="424" y="1664"/>
                      <a:pt x="426" y="1659"/>
                    </a:cubicBezTo>
                    <a:cubicBezTo>
                      <a:pt x="428" y="1660"/>
                      <a:pt x="430" y="1660"/>
                      <a:pt x="431" y="1661"/>
                    </a:cubicBezTo>
                    <a:cubicBezTo>
                      <a:pt x="432" y="1662"/>
                      <a:pt x="432" y="1664"/>
                      <a:pt x="432" y="1666"/>
                    </a:cubicBezTo>
                    <a:cubicBezTo>
                      <a:pt x="435" y="1679"/>
                      <a:pt x="442" y="1690"/>
                      <a:pt x="450" y="1700"/>
                    </a:cubicBezTo>
                    <a:cubicBezTo>
                      <a:pt x="451" y="1702"/>
                      <a:pt x="453" y="1704"/>
                      <a:pt x="455" y="1705"/>
                    </a:cubicBezTo>
                    <a:cubicBezTo>
                      <a:pt x="456" y="1706"/>
                      <a:pt x="458" y="1706"/>
                      <a:pt x="458" y="1705"/>
                    </a:cubicBezTo>
                    <a:cubicBezTo>
                      <a:pt x="459" y="1705"/>
                      <a:pt x="460" y="1703"/>
                      <a:pt x="460" y="1702"/>
                    </a:cubicBezTo>
                    <a:cubicBezTo>
                      <a:pt x="458" y="1695"/>
                      <a:pt x="457" y="1688"/>
                      <a:pt x="456" y="1681"/>
                    </a:cubicBezTo>
                    <a:cubicBezTo>
                      <a:pt x="455" y="1677"/>
                      <a:pt x="453" y="1673"/>
                      <a:pt x="452" y="1669"/>
                    </a:cubicBezTo>
                    <a:cubicBezTo>
                      <a:pt x="451" y="1667"/>
                      <a:pt x="450" y="1665"/>
                      <a:pt x="452" y="1663"/>
                    </a:cubicBezTo>
                    <a:cubicBezTo>
                      <a:pt x="453" y="1663"/>
                      <a:pt x="456" y="1664"/>
                      <a:pt x="457" y="1665"/>
                    </a:cubicBezTo>
                    <a:cubicBezTo>
                      <a:pt x="459" y="1665"/>
                      <a:pt x="460" y="1667"/>
                      <a:pt x="462" y="1668"/>
                    </a:cubicBezTo>
                    <a:cubicBezTo>
                      <a:pt x="463" y="1671"/>
                      <a:pt x="463" y="1675"/>
                      <a:pt x="465" y="1678"/>
                    </a:cubicBezTo>
                    <a:cubicBezTo>
                      <a:pt x="469" y="1686"/>
                      <a:pt x="473" y="1694"/>
                      <a:pt x="477" y="1702"/>
                    </a:cubicBezTo>
                    <a:cubicBezTo>
                      <a:pt x="479" y="1704"/>
                      <a:pt x="480" y="1706"/>
                      <a:pt x="482" y="1708"/>
                    </a:cubicBezTo>
                    <a:cubicBezTo>
                      <a:pt x="485" y="1711"/>
                      <a:pt x="487" y="1711"/>
                      <a:pt x="493" y="1707"/>
                    </a:cubicBezTo>
                    <a:cubicBezTo>
                      <a:pt x="491" y="1705"/>
                      <a:pt x="490" y="1703"/>
                      <a:pt x="489" y="1701"/>
                    </a:cubicBezTo>
                    <a:cubicBezTo>
                      <a:pt x="487" y="1697"/>
                      <a:pt x="485" y="1694"/>
                      <a:pt x="484" y="1690"/>
                    </a:cubicBezTo>
                    <a:cubicBezTo>
                      <a:pt x="482" y="1680"/>
                      <a:pt x="480" y="1670"/>
                      <a:pt x="478" y="1660"/>
                    </a:cubicBezTo>
                    <a:cubicBezTo>
                      <a:pt x="477" y="1655"/>
                      <a:pt x="479" y="1651"/>
                      <a:pt x="481" y="1646"/>
                    </a:cubicBezTo>
                    <a:cubicBezTo>
                      <a:pt x="483" y="1648"/>
                      <a:pt x="484" y="1649"/>
                      <a:pt x="486" y="1650"/>
                    </a:cubicBezTo>
                    <a:cubicBezTo>
                      <a:pt x="487" y="1651"/>
                      <a:pt x="490" y="1650"/>
                      <a:pt x="490" y="1651"/>
                    </a:cubicBezTo>
                    <a:cubicBezTo>
                      <a:pt x="491" y="1660"/>
                      <a:pt x="492" y="1668"/>
                      <a:pt x="493" y="1676"/>
                    </a:cubicBezTo>
                    <a:cubicBezTo>
                      <a:pt x="495" y="1684"/>
                      <a:pt x="497" y="1692"/>
                      <a:pt x="503" y="1700"/>
                    </a:cubicBezTo>
                    <a:close/>
                    <a:moveTo>
                      <a:pt x="1298" y="1397"/>
                    </a:moveTo>
                    <a:cubicBezTo>
                      <a:pt x="1279" y="1379"/>
                      <a:pt x="1261" y="1361"/>
                      <a:pt x="1248" y="1340"/>
                    </a:cubicBezTo>
                    <a:cubicBezTo>
                      <a:pt x="1245" y="1341"/>
                      <a:pt x="1242" y="1342"/>
                      <a:pt x="1240" y="1343"/>
                    </a:cubicBezTo>
                    <a:cubicBezTo>
                      <a:pt x="1234" y="1348"/>
                      <a:pt x="1227" y="1353"/>
                      <a:pt x="1220" y="1358"/>
                    </a:cubicBezTo>
                    <a:cubicBezTo>
                      <a:pt x="1208" y="1366"/>
                      <a:pt x="1196" y="1375"/>
                      <a:pt x="1183" y="1383"/>
                    </a:cubicBezTo>
                    <a:cubicBezTo>
                      <a:pt x="1170" y="1391"/>
                      <a:pt x="1156" y="1400"/>
                      <a:pt x="1142" y="1408"/>
                    </a:cubicBezTo>
                    <a:cubicBezTo>
                      <a:pt x="1137" y="1411"/>
                      <a:pt x="1134" y="1414"/>
                      <a:pt x="1131" y="1419"/>
                    </a:cubicBezTo>
                    <a:cubicBezTo>
                      <a:pt x="1130" y="1420"/>
                      <a:pt x="1129" y="1422"/>
                      <a:pt x="1131" y="1424"/>
                    </a:cubicBezTo>
                    <a:cubicBezTo>
                      <a:pt x="1132" y="1425"/>
                      <a:pt x="1135" y="1425"/>
                      <a:pt x="1136" y="1424"/>
                    </a:cubicBezTo>
                    <a:cubicBezTo>
                      <a:pt x="1139" y="1423"/>
                      <a:pt x="1142" y="1422"/>
                      <a:pt x="1144" y="1420"/>
                    </a:cubicBezTo>
                    <a:cubicBezTo>
                      <a:pt x="1149" y="1418"/>
                      <a:pt x="1154" y="1414"/>
                      <a:pt x="1159" y="1411"/>
                    </a:cubicBezTo>
                    <a:cubicBezTo>
                      <a:pt x="1160" y="1410"/>
                      <a:pt x="1162" y="1409"/>
                      <a:pt x="1164" y="1409"/>
                    </a:cubicBezTo>
                    <a:cubicBezTo>
                      <a:pt x="1166" y="1408"/>
                      <a:pt x="1168" y="1408"/>
                      <a:pt x="1169" y="1410"/>
                    </a:cubicBezTo>
                    <a:cubicBezTo>
                      <a:pt x="1169" y="1411"/>
                      <a:pt x="1169" y="1413"/>
                      <a:pt x="1168" y="1414"/>
                    </a:cubicBezTo>
                    <a:cubicBezTo>
                      <a:pt x="1158" y="1421"/>
                      <a:pt x="1151" y="1430"/>
                      <a:pt x="1141" y="1437"/>
                    </a:cubicBezTo>
                    <a:cubicBezTo>
                      <a:pt x="1135" y="1440"/>
                      <a:pt x="1131" y="1446"/>
                      <a:pt x="1129" y="1453"/>
                    </a:cubicBezTo>
                    <a:cubicBezTo>
                      <a:pt x="1134" y="1455"/>
                      <a:pt x="1137" y="1453"/>
                      <a:pt x="1141" y="1452"/>
                    </a:cubicBezTo>
                    <a:cubicBezTo>
                      <a:pt x="1152" y="1447"/>
                      <a:pt x="1164" y="1443"/>
                      <a:pt x="1174" y="1435"/>
                    </a:cubicBezTo>
                    <a:cubicBezTo>
                      <a:pt x="1175" y="1435"/>
                      <a:pt x="1175" y="1434"/>
                      <a:pt x="1176" y="1434"/>
                    </a:cubicBezTo>
                    <a:cubicBezTo>
                      <a:pt x="1178" y="1433"/>
                      <a:pt x="1180" y="1433"/>
                      <a:pt x="1182" y="1435"/>
                    </a:cubicBezTo>
                    <a:cubicBezTo>
                      <a:pt x="1184" y="1436"/>
                      <a:pt x="1183" y="1439"/>
                      <a:pt x="1181" y="1441"/>
                    </a:cubicBezTo>
                    <a:cubicBezTo>
                      <a:pt x="1179" y="1442"/>
                      <a:pt x="1177" y="1444"/>
                      <a:pt x="1175" y="1445"/>
                    </a:cubicBezTo>
                    <a:cubicBezTo>
                      <a:pt x="1163" y="1453"/>
                      <a:pt x="1154" y="1463"/>
                      <a:pt x="1146" y="1474"/>
                    </a:cubicBezTo>
                    <a:cubicBezTo>
                      <a:pt x="1143" y="1478"/>
                      <a:pt x="1145" y="1482"/>
                      <a:pt x="1149" y="1483"/>
                    </a:cubicBezTo>
                    <a:cubicBezTo>
                      <a:pt x="1153" y="1485"/>
                      <a:pt x="1157" y="1485"/>
                      <a:pt x="1161" y="1482"/>
                    </a:cubicBezTo>
                    <a:cubicBezTo>
                      <a:pt x="1164" y="1479"/>
                      <a:pt x="1168" y="1476"/>
                      <a:pt x="1171" y="1473"/>
                    </a:cubicBezTo>
                    <a:cubicBezTo>
                      <a:pt x="1177" y="1469"/>
                      <a:pt x="1182" y="1463"/>
                      <a:pt x="1187" y="1458"/>
                    </a:cubicBezTo>
                    <a:cubicBezTo>
                      <a:pt x="1190" y="1456"/>
                      <a:pt x="1193" y="1453"/>
                      <a:pt x="1198" y="1454"/>
                    </a:cubicBezTo>
                    <a:cubicBezTo>
                      <a:pt x="1200" y="1460"/>
                      <a:pt x="1199" y="1463"/>
                      <a:pt x="1195" y="1466"/>
                    </a:cubicBezTo>
                    <a:cubicBezTo>
                      <a:pt x="1187" y="1470"/>
                      <a:pt x="1182" y="1478"/>
                      <a:pt x="1176" y="1485"/>
                    </a:cubicBezTo>
                    <a:cubicBezTo>
                      <a:pt x="1173" y="1489"/>
                      <a:pt x="1170" y="1494"/>
                      <a:pt x="1169" y="1499"/>
                    </a:cubicBezTo>
                    <a:cubicBezTo>
                      <a:pt x="1172" y="1502"/>
                      <a:pt x="1175" y="1501"/>
                      <a:pt x="1177" y="1500"/>
                    </a:cubicBezTo>
                    <a:cubicBezTo>
                      <a:pt x="1187" y="1496"/>
                      <a:pt x="1196" y="1490"/>
                      <a:pt x="1204" y="1483"/>
                    </a:cubicBezTo>
                    <a:cubicBezTo>
                      <a:pt x="1207" y="1480"/>
                      <a:pt x="1210" y="1478"/>
                      <a:pt x="1213" y="1476"/>
                    </a:cubicBezTo>
                    <a:cubicBezTo>
                      <a:pt x="1221" y="1469"/>
                      <a:pt x="1231" y="1463"/>
                      <a:pt x="1237" y="1454"/>
                    </a:cubicBezTo>
                    <a:cubicBezTo>
                      <a:pt x="1239" y="1452"/>
                      <a:pt x="1242" y="1450"/>
                      <a:pt x="1244" y="1449"/>
                    </a:cubicBezTo>
                    <a:cubicBezTo>
                      <a:pt x="1248" y="1447"/>
                      <a:pt x="1251" y="1448"/>
                      <a:pt x="1253" y="1452"/>
                    </a:cubicBezTo>
                    <a:cubicBezTo>
                      <a:pt x="1269" y="1434"/>
                      <a:pt x="1282" y="1415"/>
                      <a:pt x="1298" y="1397"/>
                    </a:cubicBezTo>
                    <a:close/>
                    <a:moveTo>
                      <a:pt x="1405" y="1163"/>
                    </a:moveTo>
                    <a:cubicBezTo>
                      <a:pt x="1410" y="1174"/>
                      <a:pt x="1418" y="1182"/>
                      <a:pt x="1426" y="1190"/>
                    </a:cubicBezTo>
                    <a:cubicBezTo>
                      <a:pt x="1433" y="1196"/>
                      <a:pt x="1441" y="1201"/>
                      <a:pt x="1449" y="1206"/>
                    </a:cubicBezTo>
                    <a:cubicBezTo>
                      <a:pt x="1457" y="1210"/>
                      <a:pt x="1465" y="1214"/>
                      <a:pt x="1473" y="1218"/>
                    </a:cubicBezTo>
                    <a:cubicBezTo>
                      <a:pt x="1487" y="1226"/>
                      <a:pt x="1501" y="1233"/>
                      <a:pt x="1515" y="1240"/>
                    </a:cubicBezTo>
                    <a:cubicBezTo>
                      <a:pt x="1524" y="1245"/>
                      <a:pt x="1534" y="1250"/>
                      <a:pt x="1544" y="1255"/>
                    </a:cubicBezTo>
                    <a:cubicBezTo>
                      <a:pt x="1545" y="1255"/>
                      <a:pt x="1546" y="1255"/>
                      <a:pt x="1547" y="1255"/>
                    </a:cubicBezTo>
                    <a:cubicBezTo>
                      <a:pt x="1547" y="1253"/>
                      <a:pt x="1548" y="1251"/>
                      <a:pt x="1548" y="1249"/>
                    </a:cubicBezTo>
                    <a:cubicBezTo>
                      <a:pt x="1545" y="1241"/>
                      <a:pt x="1541" y="1233"/>
                      <a:pt x="1533" y="1229"/>
                    </a:cubicBezTo>
                    <a:cubicBezTo>
                      <a:pt x="1522" y="1222"/>
                      <a:pt x="1515" y="1211"/>
                      <a:pt x="1506" y="1201"/>
                    </a:cubicBezTo>
                    <a:cubicBezTo>
                      <a:pt x="1503" y="1198"/>
                      <a:pt x="1501" y="1194"/>
                      <a:pt x="1499" y="1190"/>
                    </a:cubicBezTo>
                    <a:cubicBezTo>
                      <a:pt x="1497" y="1186"/>
                      <a:pt x="1498" y="1185"/>
                      <a:pt x="1502" y="1182"/>
                    </a:cubicBezTo>
                    <a:cubicBezTo>
                      <a:pt x="1503" y="1182"/>
                      <a:pt x="1504" y="1182"/>
                      <a:pt x="1504" y="1182"/>
                    </a:cubicBezTo>
                    <a:cubicBezTo>
                      <a:pt x="1510" y="1189"/>
                      <a:pt x="1515" y="1197"/>
                      <a:pt x="1520" y="1204"/>
                    </a:cubicBezTo>
                    <a:cubicBezTo>
                      <a:pt x="1521" y="1206"/>
                      <a:pt x="1522" y="1206"/>
                      <a:pt x="1523" y="1207"/>
                    </a:cubicBezTo>
                    <a:cubicBezTo>
                      <a:pt x="1531" y="1214"/>
                      <a:pt x="1538" y="1220"/>
                      <a:pt x="1546" y="1227"/>
                    </a:cubicBezTo>
                    <a:cubicBezTo>
                      <a:pt x="1552" y="1232"/>
                      <a:pt x="1555" y="1240"/>
                      <a:pt x="1557" y="1247"/>
                    </a:cubicBezTo>
                    <a:cubicBezTo>
                      <a:pt x="1557" y="1249"/>
                      <a:pt x="1557" y="1252"/>
                      <a:pt x="1556" y="1254"/>
                    </a:cubicBezTo>
                    <a:cubicBezTo>
                      <a:pt x="1555" y="1256"/>
                      <a:pt x="1554" y="1257"/>
                      <a:pt x="1553" y="1259"/>
                    </a:cubicBezTo>
                    <a:cubicBezTo>
                      <a:pt x="1550" y="1263"/>
                      <a:pt x="1551" y="1267"/>
                      <a:pt x="1554" y="1270"/>
                    </a:cubicBezTo>
                    <a:cubicBezTo>
                      <a:pt x="1555" y="1273"/>
                      <a:pt x="1558" y="1275"/>
                      <a:pt x="1560" y="1277"/>
                    </a:cubicBezTo>
                    <a:cubicBezTo>
                      <a:pt x="1561" y="1278"/>
                      <a:pt x="1563" y="1278"/>
                      <a:pt x="1565" y="1279"/>
                    </a:cubicBezTo>
                    <a:cubicBezTo>
                      <a:pt x="1566" y="1276"/>
                      <a:pt x="1567" y="1274"/>
                      <a:pt x="1567" y="1271"/>
                    </a:cubicBezTo>
                    <a:cubicBezTo>
                      <a:pt x="1568" y="1267"/>
                      <a:pt x="1568" y="1262"/>
                      <a:pt x="1569" y="1258"/>
                    </a:cubicBezTo>
                    <a:cubicBezTo>
                      <a:pt x="1574" y="1244"/>
                      <a:pt x="1574" y="1230"/>
                      <a:pt x="1574" y="1216"/>
                    </a:cubicBezTo>
                    <a:cubicBezTo>
                      <a:pt x="1574" y="1212"/>
                      <a:pt x="1574" y="1209"/>
                      <a:pt x="1571" y="1205"/>
                    </a:cubicBezTo>
                    <a:cubicBezTo>
                      <a:pt x="1560" y="1188"/>
                      <a:pt x="1548" y="1171"/>
                      <a:pt x="1535" y="1156"/>
                    </a:cubicBezTo>
                    <a:cubicBezTo>
                      <a:pt x="1534" y="1154"/>
                      <a:pt x="1531" y="1152"/>
                      <a:pt x="1529" y="1151"/>
                    </a:cubicBezTo>
                    <a:cubicBezTo>
                      <a:pt x="1521" y="1148"/>
                      <a:pt x="1512" y="1146"/>
                      <a:pt x="1504" y="1144"/>
                    </a:cubicBezTo>
                    <a:cubicBezTo>
                      <a:pt x="1492" y="1139"/>
                      <a:pt x="1480" y="1135"/>
                      <a:pt x="1470" y="1128"/>
                    </a:cubicBezTo>
                    <a:cubicBezTo>
                      <a:pt x="1465" y="1124"/>
                      <a:pt x="1459" y="1121"/>
                      <a:pt x="1453" y="1120"/>
                    </a:cubicBezTo>
                    <a:cubicBezTo>
                      <a:pt x="1445" y="1128"/>
                      <a:pt x="1437" y="1135"/>
                      <a:pt x="1430" y="1142"/>
                    </a:cubicBezTo>
                    <a:cubicBezTo>
                      <a:pt x="1422" y="1149"/>
                      <a:pt x="1413" y="1156"/>
                      <a:pt x="1405" y="1163"/>
                    </a:cubicBezTo>
                    <a:close/>
                    <a:moveTo>
                      <a:pt x="1936" y="1425"/>
                    </a:moveTo>
                    <a:cubicBezTo>
                      <a:pt x="1946" y="1433"/>
                      <a:pt x="1955" y="1441"/>
                      <a:pt x="1965" y="1447"/>
                    </a:cubicBezTo>
                    <a:cubicBezTo>
                      <a:pt x="1977" y="1453"/>
                      <a:pt x="1990" y="1458"/>
                      <a:pt x="2003" y="1461"/>
                    </a:cubicBezTo>
                    <a:cubicBezTo>
                      <a:pt x="2015" y="1463"/>
                      <a:pt x="2027" y="1465"/>
                      <a:pt x="2038" y="1470"/>
                    </a:cubicBezTo>
                    <a:cubicBezTo>
                      <a:pt x="2043" y="1465"/>
                      <a:pt x="2043" y="1464"/>
                      <a:pt x="2041" y="1460"/>
                    </a:cubicBezTo>
                    <a:cubicBezTo>
                      <a:pt x="2037" y="1456"/>
                      <a:pt x="2033" y="1452"/>
                      <a:pt x="2029" y="1448"/>
                    </a:cubicBezTo>
                    <a:cubicBezTo>
                      <a:pt x="2025" y="1444"/>
                      <a:pt x="2021" y="1441"/>
                      <a:pt x="2017" y="1438"/>
                    </a:cubicBezTo>
                    <a:cubicBezTo>
                      <a:pt x="2015" y="1436"/>
                      <a:pt x="2013" y="1434"/>
                      <a:pt x="2014" y="1431"/>
                    </a:cubicBezTo>
                    <a:cubicBezTo>
                      <a:pt x="2026" y="1431"/>
                      <a:pt x="2038" y="1431"/>
                      <a:pt x="2049" y="1431"/>
                    </a:cubicBezTo>
                    <a:cubicBezTo>
                      <a:pt x="2057" y="1430"/>
                      <a:pt x="2063" y="1432"/>
                      <a:pt x="2069" y="1437"/>
                    </a:cubicBezTo>
                    <a:cubicBezTo>
                      <a:pt x="2081" y="1447"/>
                      <a:pt x="2094" y="1451"/>
                      <a:pt x="2109" y="1453"/>
                    </a:cubicBezTo>
                    <a:cubicBezTo>
                      <a:pt x="2115" y="1454"/>
                      <a:pt x="2121" y="1455"/>
                      <a:pt x="2127" y="1453"/>
                    </a:cubicBezTo>
                    <a:cubicBezTo>
                      <a:pt x="2132" y="1451"/>
                      <a:pt x="2134" y="1449"/>
                      <a:pt x="2134" y="1443"/>
                    </a:cubicBezTo>
                    <a:cubicBezTo>
                      <a:pt x="2134" y="1441"/>
                      <a:pt x="2132" y="1439"/>
                      <a:pt x="2129" y="1439"/>
                    </a:cubicBezTo>
                    <a:cubicBezTo>
                      <a:pt x="2127" y="1439"/>
                      <a:pt x="2124" y="1440"/>
                      <a:pt x="2122" y="1439"/>
                    </a:cubicBezTo>
                    <a:cubicBezTo>
                      <a:pt x="2109" y="1436"/>
                      <a:pt x="2099" y="1428"/>
                      <a:pt x="2089" y="1420"/>
                    </a:cubicBezTo>
                    <a:cubicBezTo>
                      <a:pt x="2088" y="1420"/>
                      <a:pt x="2088" y="1418"/>
                      <a:pt x="2088" y="1417"/>
                    </a:cubicBezTo>
                    <a:cubicBezTo>
                      <a:pt x="2094" y="1419"/>
                      <a:pt x="2101" y="1421"/>
                      <a:pt x="2106" y="1425"/>
                    </a:cubicBezTo>
                    <a:cubicBezTo>
                      <a:pt x="2110" y="1430"/>
                      <a:pt x="2117" y="1430"/>
                      <a:pt x="2122" y="1431"/>
                    </a:cubicBezTo>
                    <a:cubicBezTo>
                      <a:pt x="2123" y="1431"/>
                      <a:pt x="2124" y="1430"/>
                      <a:pt x="2124" y="1430"/>
                    </a:cubicBezTo>
                    <a:cubicBezTo>
                      <a:pt x="2124" y="1429"/>
                      <a:pt x="2124" y="1427"/>
                      <a:pt x="2123" y="1427"/>
                    </a:cubicBezTo>
                    <a:cubicBezTo>
                      <a:pt x="2114" y="1424"/>
                      <a:pt x="2105" y="1420"/>
                      <a:pt x="2096" y="1414"/>
                    </a:cubicBezTo>
                    <a:cubicBezTo>
                      <a:pt x="2094" y="1413"/>
                      <a:pt x="2091" y="1410"/>
                      <a:pt x="2089" y="1407"/>
                    </a:cubicBezTo>
                    <a:cubicBezTo>
                      <a:pt x="2089" y="1407"/>
                      <a:pt x="2090" y="1406"/>
                      <a:pt x="2090" y="1404"/>
                    </a:cubicBezTo>
                    <a:cubicBezTo>
                      <a:pt x="2094" y="1405"/>
                      <a:pt x="2097" y="1408"/>
                      <a:pt x="2100" y="1410"/>
                    </a:cubicBezTo>
                    <a:cubicBezTo>
                      <a:pt x="2103" y="1413"/>
                      <a:pt x="2107" y="1414"/>
                      <a:pt x="2111" y="1416"/>
                    </a:cubicBezTo>
                    <a:cubicBezTo>
                      <a:pt x="2111" y="1416"/>
                      <a:pt x="2113" y="1415"/>
                      <a:pt x="2114" y="1414"/>
                    </a:cubicBezTo>
                    <a:cubicBezTo>
                      <a:pt x="2113" y="1412"/>
                      <a:pt x="2112" y="1411"/>
                      <a:pt x="2111" y="1410"/>
                    </a:cubicBezTo>
                    <a:cubicBezTo>
                      <a:pt x="2102" y="1401"/>
                      <a:pt x="2091" y="1395"/>
                      <a:pt x="2081" y="1388"/>
                    </a:cubicBezTo>
                    <a:cubicBezTo>
                      <a:pt x="2071" y="1381"/>
                      <a:pt x="2061" y="1379"/>
                      <a:pt x="2050" y="1379"/>
                    </a:cubicBezTo>
                    <a:cubicBezTo>
                      <a:pt x="2046" y="1379"/>
                      <a:pt x="2041" y="1379"/>
                      <a:pt x="2037" y="1379"/>
                    </a:cubicBezTo>
                    <a:cubicBezTo>
                      <a:pt x="2025" y="1378"/>
                      <a:pt x="2012" y="1378"/>
                      <a:pt x="2000" y="1376"/>
                    </a:cubicBezTo>
                    <a:cubicBezTo>
                      <a:pt x="1991" y="1375"/>
                      <a:pt x="1982" y="1375"/>
                      <a:pt x="1973" y="1374"/>
                    </a:cubicBezTo>
                    <a:cubicBezTo>
                      <a:pt x="1964" y="1383"/>
                      <a:pt x="1944" y="1410"/>
                      <a:pt x="1936" y="1425"/>
                    </a:cubicBezTo>
                    <a:close/>
                    <a:moveTo>
                      <a:pt x="589" y="858"/>
                    </a:moveTo>
                    <a:cubicBezTo>
                      <a:pt x="586" y="858"/>
                      <a:pt x="585" y="858"/>
                      <a:pt x="584" y="858"/>
                    </a:cubicBezTo>
                    <a:cubicBezTo>
                      <a:pt x="572" y="860"/>
                      <a:pt x="561" y="861"/>
                      <a:pt x="549" y="863"/>
                    </a:cubicBezTo>
                    <a:cubicBezTo>
                      <a:pt x="543" y="864"/>
                      <a:pt x="537" y="865"/>
                      <a:pt x="531" y="865"/>
                    </a:cubicBezTo>
                    <a:cubicBezTo>
                      <a:pt x="521" y="867"/>
                      <a:pt x="512" y="869"/>
                      <a:pt x="502" y="867"/>
                    </a:cubicBezTo>
                    <a:cubicBezTo>
                      <a:pt x="496" y="866"/>
                      <a:pt x="491" y="867"/>
                      <a:pt x="486" y="870"/>
                    </a:cubicBezTo>
                    <a:cubicBezTo>
                      <a:pt x="474" y="877"/>
                      <a:pt x="461" y="883"/>
                      <a:pt x="448" y="890"/>
                    </a:cubicBezTo>
                    <a:cubicBezTo>
                      <a:pt x="439" y="896"/>
                      <a:pt x="429" y="902"/>
                      <a:pt x="419" y="907"/>
                    </a:cubicBezTo>
                    <a:cubicBezTo>
                      <a:pt x="418" y="911"/>
                      <a:pt x="418" y="915"/>
                      <a:pt x="416" y="918"/>
                    </a:cubicBezTo>
                    <a:cubicBezTo>
                      <a:pt x="413" y="925"/>
                      <a:pt x="413" y="932"/>
                      <a:pt x="413" y="940"/>
                    </a:cubicBezTo>
                    <a:cubicBezTo>
                      <a:pt x="413" y="943"/>
                      <a:pt x="413" y="946"/>
                      <a:pt x="413" y="949"/>
                    </a:cubicBezTo>
                    <a:cubicBezTo>
                      <a:pt x="411" y="965"/>
                      <a:pt x="416" y="979"/>
                      <a:pt x="424" y="992"/>
                    </a:cubicBezTo>
                    <a:cubicBezTo>
                      <a:pt x="425" y="995"/>
                      <a:pt x="428" y="998"/>
                      <a:pt x="429" y="1001"/>
                    </a:cubicBezTo>
                    <a:cubicBezTo>
                      <a:pt x="433" y="1010"/>
                      <a:pt x="440" y="1015"/>
                      <a:pt x="449" y="1019"/>
                    </a:cubicBezTo>
                    <a:cubicBezTo>
                      <a:pt x="451" y="1019"/>
                      <a:pt x="452" y="1021"/>
                      <a:pt x="454" y="1019"/>
                    </a:cubicBezTo>
                    <a:cubicBezTo>
                      <a:pt x="454" y="1017"/>
                      <a:pt x="454" y="1016"/>
                      <a:pt x="454" y="1014"/>
                    </a:cubicBezTo>
                    <a:cubicBezTo>
                      <a:pt x="453" y="1011"/>
                      <a:pt x="450" y="1006"/>
                      <a:pt x="454" y="1004"/>
                    </a:cubicBezTo>
                    <a:cubicBezTo>
                      <a:pt x="458" y="1001"/>
                      <a:pt x="461" y="1006"/>
                      <a:pt x="465" y="1008"/>
                    </a:cubicBezTo>
                    <a:cubicBezTo>
                      <a:pt x="466" y="1008"/>
                      <a:pt x="467" y="1009"/>
                      <a:pt x="469" y="1010"/>
                    </a:cubicBezTo>
                    <a:cubicBezTo>
                      <a:pt x="472" y="1011"/>
                      <a:pt x="475" y="1013"/>
                      <a:pt x="479" y="1012"/>
                    </a:cubicBezTo>
                    <a:cubicBezTo>
                      <a:pt x="477" y="1006"/>
                      <a:pt x="474" y="1000"/>
                      <a:pt x="472" y="995"/>
                    </a:cubicBezTo>
                    <a:cubicBezTo>
                      <a:pt x="470" y="989"/>
                      <a:pt x="469" y="983"/>
                      <a:pt x="471" y="977"/>
                    </a:cubicBezTo>
                    <a:cubicBezTo>
                      <a:pt x="479" y="974"/>
                      <a:pt x="482" y="986"/>
                      <a:pt x="490" y="984"/>
                    </a:cubicBezTo>
                    <a:cubicBezTo>
                      <a:pt x="490" y="982"/>
                      <a:pt x="489" y="980"/>
                      <a:pt x="489" y="978"/>
                    </a:cubicBezTo>
                    <a:cubicBezTo>
                      <a:pt x="488" y="971"/>
                      <a:pt x="486" y="966"/>
                      <a:pt x="482" y="961"/>
                    </a:cubicBezTo>
                    <a:cubicBezTo>
                      <a:pt x="478" y="957"/>
                      <a:pt x="477" y="951"/>
                      <a:pt x="477" y="945"/>
                    </a:cubicBezTo>
                    <a:cubicBezTo>
                      <a:pt x="477" y="932"/>
                      <a:pt x="482" y="921"/>
                      <a:pt x="488" y="910"/>
                    </a:cubicBezTo>
                    <a:cubicBezTo>
                      <a:pt x="491" y="905"/>
                      <a:pt x="496" y="903"/>
                      <a:pt x="501" y="905"/>
                    </a:cubicBezTo>
                    <a:cubicBezTo>
                      <a:pt x="505" y="906"/>
                      <a:pt x="509" y="908"/>
                      <a:pt x="513" y="909"/>
                    </a:cubicBezTo>
                    <a:cubicBezTo>
                      <a:pt x="518" y="904"/>
                      <a:pt x="524" y="906"/>
                      <a:pt x="530" y="905"/>
                    </a:cubicBezTo>
                    <a:cubicBezTo>
                      <a:pt x="532" y="898"/>
                      <a:pt x="531" y="891"/>
                      <a:pt x="536" y="886"/>
                    </a:cubicBezTo>
                    <a:cubicBezTo>
                      <a:pt x="540" y="884"/>
                      <a:pt x="543" y="885"/>
                      <a:pt x="546" y="889"/>
                    </a:cubicBezTo>
                    <a:cubicBezTo>
                      <a:pt x="548" y="891"/>
                      <a:pt x="548" y="895"/>
                      <a:pt x="553" y="896"/>
                    </a:cubicBezTo>
                    <a:cubicBezTo>
                      <a:pt x="554" y="886"/>
                      <a:pt x="556" y="877"/>
                      <a:pt x="557" y="868"/>
                    </a:cubicBezTo>
                    <a:cubicBezTo>
                      <a:pt x="571" y="865"/>
                      <a:pt x="573" y="876"/>
                      <a:pt x="578" y="883"/>
                    </a:cubicBezTo>
                    <a:cubicBezTo>
                      <a:pt x="585" y="876"/>
                      <a:pt x="586" y="868"/>
                      <a:pt x="589" y="858"/>
                    </a:cubicBezTo>
                    <a:close/>
                    <a:moveTo>
                      <a:pt x="693" y="1995"/>
                    </a:moveTo>
                    <a:cubicBezTo>
                      <a:pt x="692" y="1995"/>
                      <a:pt x="691" y="1996"/>
                      <a:pt x="691" y="1996"/>
                    </a:cubicBezTo>
                    <a:cubicBezTo>
                      <a:pt x="690" y="2004"/>
                      <a:pt x="690" y="2012"/>
                      <a:pt x="690" y="2020"/>
                    </a:cubicBezTo>
                    <a:cubicBezTo>
                      <a:pt x="690" y="2029"/>
                      <a:pt x="691" y="2037"/>
                      <a:pt x="690" y="2045"/>
                    </a:cubicBezTo>
                    <a:cubicBezTo>
                      <a:pt x="689" y="2053"/>
                      <a:pt x="689" y="2061"/>
                      <a:pt x="689" y="2069"/>
                    </a:cubicBezTo>
                    <a:cubicBezTo>
                      <a:pt x="689" y="2077"/>
                      <a:pt x="691" y="2086"/>
                      <a:pt x="689" y="2094"/>
                    </a:cubicBezTo>
                    <a:cubicBezTo>
                      <a:pt x="688" y="2102"/>
                      <a:pt x="692" y="2110"/>
                      <a:pt x="690" y="2119"/>
                    </a:cubicBezTo>
                    <a:cubicBezTo>
                      <a:pt x="697" y="2122"/>
                      <a:pt x="705" y="2125"/>
                      <a:pt x="712" y="2128"/>
                    </a:cubicBezTo>
                    <a:cubicBezTo>
                      <a:pt x="717" y="2131"/>
                      <a:pt x="722" y="2133"/>
                      <a:pt x="727" y="2135"/>
                    </a:cubicBezTo>
                    <a:cubicBezTo>
                      <a:pt x="745" y="2138"/>
                      <a:pt x="764" y="2142"/>
                      <a:pt x="783" y="2145"/>
                    </a:cubicBezTo>
                    <a:cubicBezTo>
                      <a:pt x="788" y="2146"/>
                      <a:pt x="794" y="2146"/>
                      <a:pt x="800" y="2146"/>
                    </a:cubicBezTo>
                    <a:cubicBezTo>
                      <a:pt x="808" y="2146"/>
                      <a:pt x="814" y="2140"/>
                      <a:pt x="812" y="2133"/>
                    </a:cubicBezTo>
                    <a:cubicBezTo>
                      <a:pt x="811" y="2126"/>
                      <a:pt x="809" y="2119"/>
                      <a:pt x="801" y="2117"/>
                    </a:cubicBezTo>
                    <a:cubicBezTo>
                      <a:pt x="799" y="2116"/>
                      <a:pt x="797" y="2114"/>
                      <a:pt x="795" y="2112"/>
                    </a:cubicBezTo>
                    <a:cubicBezTo>
                      <a:pt x="793" y="2110"/>
                      <a:pt x="791" y="2108"/>
                      <a:pt x="789" y="2106"/>
                    </a:cubicBezTo>
                    <a:cubicBezTo>
                      <a:pt x="781" y="2100"/>
                      <a:pt x="772" y="2094"/>
                      <a:pt x="763" y="2089"/>
                    </a:cubicBezTo>
                    <a:cubicBezTo>
                      <a:pt x="753" y="2083"/>
                      <a:pt x="744" y="2076"/>
                      <a:pt x="737" y="2067"/>
                    </a:cubicBezTo>
                    <a:cubicBezTo>
                      <a:pt x="730" y="2056"/>
                      <a:pt x="723" y="2044"/>
                      <a:pt x="716" y="2033"/>
                    </a:cubicBezTo>
                    <a:cubicBezTo>
                      <a:pt x="708" y="2020"/>
                      <a:pt x="701" y="2008"/>
                      <a:pt x="693" y="1995"/>
                    </a:cubicBezTo>
                    <a:close/>
                    <a:moveTo>
                      <a:pt x="506" y="861"/>
                    </a:moveTo>
                    <a:cubicBezTo>
                      <a:pt x="514" y="863"/>
                      <a:pt x="520" y="861"/>
                      <a:pt x="526" y="860"/>
                    </a:cubicBezTo>
                    <a:cubicBezTo>
                      <a:pt x="532" y="858"/>
                      <a:pt x="539" y="858"/>
                      <a:pt x="545" y="857"/>
                    </a:cubicBezTo>
                    <a:cubicBezTo>
                      <a:pt x="558" y="856"/>
                      <a:pt x="570" y="855"/>
                      <a:pt x="583" y="853"/>
                    </a:cubicBezTo>
                    <a:cubicBezTo>
                      <a:pt x="599" y="850"/>
                      <a:pt x="615" y="846"/>
                      <a:pt x="632" y="845"/>
                    </a:cubicBezTo>
                    <a:cubicBezTo>
                      <a:pt x="645" y="843"/>
                      <a:pt x="658" y="842"/>
                      <a:pt x="671" y="839"/>
                    </a:cubicBezTo>
                    <a:cubicBezTo>
                      <a:pt x="687" y="836"/>
                      <a:pt x="703" y="833"/>
                      <a:pt x="718" y="826"/>
                    </a:cubicBezTo>
                    <a:cubicBezTo>
                      <a:pt x="734" y="819"/>
                      <a:pt x="750" y="812"/>
                      <a:pt x="765" y="805"/>
                    </a:cubicBezTo>
                    <a:cubicBezTo>
                      <a:pt x="768" y="803"/>
                      <a:pt x="771" y="802"/>
                      <a:pt x="774" y="800"/>
                    </a:cubicBezTo>
                    <a:cubicBezTo>
                      <a:pt x="776" y="799"/>
                      <a:pt x="777" y="798"/>
                      <a:pt x="775" y="796"/>
                    </a:cubicBezTo>
                    <a:cubicBezTo>
                      <a:pt x="772" y="796"/>
                      <a:pt x="769" y="796"/>
                      <a:pt x="765" y="796"/>
                    </a:cubicBezTo>
                    <a:cubicBezTo>
                      <a:pt x="755" y="796"/>
                      <a:pt x="744" y="796"/>
                      <a:pt x="734" y="795"/>
                    </a:cubicBezTo>
                    <a:cubicBezTo>
                      <a:pt x="724" y="794"/>
                      <a:pt x="715" y="793"/>
                      <a:pt x="706" y="791"/>
                    </a:cubicBezTo>
                    <a:cubicBezTo>
                      <a:pt x="696" y="788"/>
                      <a:pt x="688" y="789"/>
                      <a:pt x="679" y="792"/>
                    </a:cubicBezTo>
                    <a:cubicBezTo>
                      <a:pt x="663" y="797"/>
                      <a:pt x="648" y="804"/>
                      <a:pt x="632" y="809"/>
                    </a:cubicBezTo>
                    <a:cubicBezTo>
                      <a:pt x="592" y="821"/>
                      <a:pt x="554" y="837"/>
                      <a:pt x="516" y="854"/>
                    </a:cubicBezTo>
                    <a:cubicBezTo>
                      <a:pt x="513" y="855"/>
                      <a:pt x="509" y="857"/>
                      <a:pt x="506" y="861"/>
                    </a:cubicBezTo>
                    <a:close/>
                    <a:moveTo>
                      <a:pt x="595" y="1109"/>
                    </a:moveTo>
                    <a:cubicBezTo>
                      <a:pt x="602" y="1112"/>
                      <a:pt x="605" y="1117"/>
                      <a:pt x="608" y="1122"/>
                    </a:cubicBezTo>
                    <a:cubicBezTo>
                      <a:pt x="610" y="1127"/>
                      <a:pt x="614" y="1131"/>
                      <a:pt x="617" y="1135"/>
                    </a:cubicBezTo>
                    <a:cubicBezTo>
                      <a:pt x="625" y="1147"/>
                      <a:pt x="633" y="1158"/>
                      <a:pt x="636" y="1171"/>
                    </a:cubicBezTo>
                    <a:cubicBezTo>
                      <a:pt x="637" y="1175"/>
                      <a:pt x="638" y="1178"/>
                      <a:pt x="640" y="1181"/>
                    </a:cubicBezTo>
                    <a:cubicBezTo>
                      <a:pt x="641" y="1185"/>
                      <a:pt x="643" y="1188"/>
                      <a:pt x="645" y="1191"/>
                    </a:cubicBezTo>
                    <a:cubicBezTo>
                      <a:pt x="646" y="1194"/>
                      <a:pt x="650" y="1194"/>
                      <a:pt x="651" y="1191"/>
                    </a:cubicBezTo>
                    <a:cubicBezTo>
                      <a:pt x="652" y="1190"/>
                      <a:pt x="652" y="1189"/>
                      <a:pt x="652" y="1188"/>
                    </a:cubicBezTo>
                    <a:cubicBezTo>
                      <a:pt x="656" y="1175"/>
                      <a:pt x="659" y="1163"/>
                      <a:pt x="662" y="1151"/>
                    </a:cubicBezTo>
                    <a:cubicBezTo>
                      <a:pt x="663" y="1143"/>
                      <a:pt x="664" y="1136"/>
                      <a:pt x="667" y="1129"/>
                    </a:cubicBezTo>
                    <a:cubicBezTo>
                      <a:pt x="670" y="1122"/>
                      <a:pt x="674" y="1115"/>
                      <a:pt x="676" y="1108"/>
                    </a:cubicBezTo>
                    <a:cubicBezTo>
                      <a:pt x="678" y="1098"/>
                      <a:pt x="681" y="1090"/>
                      <a:pt x="686" y="1081"/>
                    </a:cubicBezTo>
                    <a:cubicBezTo>
                      <a:pt x="690" y="1073"/>
                      <a:pt x="695" y="1064"/>
                      <a:pt x="698" y="1054"/>
                    </a:cubicBezTo>
                    <a:cubicBezTo>
                      <a:pt x="700" y="1048"/>
                      <a:pt x="703" y="1043"/>
                      <a:pt x="705" y="1037"/>
                    </a:cubicBezTo>
                    <a:cubicBezTo>
                      <a:pt x="708" y="1030"/>
                      <a:pt x="708" y="1023"/>
                      <a:pt x="712" y="1018"/>
                    </a:cubicBezTo>
                    <a:cubicBezTo>
                      <a:pt x="715" y="1015"/>
                      <a:pt x="714" y="1011"/>
                      <a:pt x="711" y="1007"/>
                    </a:cubicBezTo>
                    <a:cubicBezTo>
                      <a:pt x="708" y="1004"/>
                      <a:pt x="706" y="1000"/>
                      <a:pt x="702" y="996"/>
                    </a:cubicBezTo>
                    <a:cubicBezTo>
                      <a:pt x="698" y="1004"/>
                      <a:pt x="695" y="1011"/>
                      <a:pt x="692" y="1019"/>
                    </a:cubicBezTo>
                    <a:cubicBezTo>
                      <a:pt x="688" y="1031"/>
                      <a:pt x="682" y="1042"/>
                      <a:pt x="675" y="1052"/>
                    </a:cubicBezTo>
                    <a:cubicBezTo>
                      <a:pt x="670" y="1059"/>
                      <a:pt x="666" y="1066"/>
                      <a:pt x="660" y="1071"/>
                    </a:cubicBezTo>
                    <a:cubicBezTo>
                      <a:pt x="650" y="1079"/>
                      <a:pt x="638" y="1085"/>
                      <a:pt x="625" y="1087"/>
                    </a:cubicBezTo>
                    <a:cubicBezTo>
                      <a:pt x="617" y="1089"/>
                      <a:pt x="609" y="1090"/>
                      <a:pt x="600" y="1092"/>
                    </a:cubicBezTo>
                    <a:cubicBezTo>
                      <a:pt x="598" y="1097"/>
                      <a:pt x="597" y="1102"/>
                      <a:pt x="595" y="1109"/>
                    </a:cubicBezTo>
                    <a:close/>
                    <a:moveTo>
                      <a:pt x="671" y="1744"/>
                    </a:moveTo>
                    <a:cubicBezTo>
                      <a:pt x="671" y="1747"/>
                      <a:pt x="671" y="1750"/>
                      <a:pt x="672" y="1753"/>
                    </a:cubicBezTo>
                    <a:cubicBezTo>
                      <a:pt x="674" y="1761"/>
                      <a:pt x="677" y="1768"/>
                      <a:pt x="680" y="1776"/>
                    </a:cubicBezTo>
                    <a:cubicBezTo>
                      <a:pt x="683" y="1784"/>
                      <a:pt x="685" y="1791"/>
                      <a:pt x="687" y="1799"/>
                    </a:cubicBezTo>
                    <a:cubicBezTo>
                      <a:pt x="691" y="1810"/>
                      <a:pt x="691" y="1822"/>
                      <a:pt x="693" y="1834"/>
                    </a:cubicBezTo>
                    <a:cubicBezTo>
                      <a:pt x="693" y="1835"/>
                      <a:pt x="693" y="1836"/>
                      <a:pt x="695" y="1838"/>
                    </a:cubicBezTo>
                    <a:cubicBezTo>
                      <a:pt x="696" y="1836"/>
                      <a:pt x="696" y="1834"/>
                      <a:pt x="697" y="1833"/>
                    </a:cubicBezTo>
                    <a:cubicBezTo>
                      <a:pt x="699" y="1828"/>
                      <a:pt x="701" y="1824"/>
                      <a:pt x="703" y="1820"/>
                    </a:cubicBezTo>
                    <a:cubicBezTo>
                      <a:pt x="708" y="1810"/>
                      <a:pt x="713" y="1801"/>
                      <a:pt x="718" y="1792"/>
                    </a:cubicBezTo>
                    <a:cubicBezTo>
                      <a:pt x="725" y="1780"/>
                      <a:pt x="729" y="1767"/>
                      <a:pt x="736" y="1756"/>
                    </a:cubicBezTo>
                    <a:cubicBezTo>
                      <a:pt x="739" y="1752"/>
                      <a:pt x="741" y="1743"/>
                      <a:pt x="741" y="1737"/>
                    </a:cubicBezTo>
                    <a:cubicBezTo>
                      <a:pt x="740" y="1737"/>
                      <a:pt x="738" y="1737"/>
                      <a:pt x="736" y="1737"/>
                    </a:cubicBezTo>
                    <a:cubicBezTo>
                      <a:pt x="728" y="1739"/>
                      <a:pt x="720" y="1741"/>
                      <a:pt x="712" y="1741"/>
                    </a:cubicBezTo>
                    <a:cubicBezTo>
                      <a:pt x="702" y="1741"/>
                      <a:pt x="693" y="1743"/>
                      <a:pt x="684" y="1742"/>
                    </a:cubicBezTo>
                    <a:cubicBezTo>
                      <a:pt x="680" y="1742"/>
                      <a:pt x="675" y="1742"/>
                      <a:pt x="671" y="1744"/>
                    </a:cubicBezTo>
                    <a:close/>
                    <a:moveTo>
                      <a:pt x="1042" y="2142"/>
                    </a:moveTo>
                    <a:cubicBezTo>
                      <a:pt x="1043" y="2145"/>
                      <a:pt x="1044" y="2147"/>
                      <a:pt x="1045" y="2149"/>
                    </a:cubicBezTo>
                    <a:cubicBezTo>
                      <a:pt x="1050" y="2161"/>
                      <a:pt x="1054" y="2173"/>
                      <a:pt x="1058" y="2185"/>
                    </a:cubicBezTo>
                    <a:cubicBezTo>
                      <a:pt x="1061" y="2193"/>
                      <a:pt x="1064" y="2202"/>
                      <a:pt x="1070" y="2209"/>
                    </a:cubicBezTo>
                    <a:cubicBezTo>
                      <a:pt x="1080" y="2211"/>
                      <a:pt x="1087" y="2211"/>
                      <a:pt x="1095" y="2208"/>
                    </a:cubicBezTo>
                    <a:cubicBezTo>
                      <a:pt x="1097" y="2193"/>
                      <a:pt x="1096" y="2178"/>
                      <a:pt x="1095" y="2162"/>
                    </a:cubicBezTo>
                    <a:cubicBezTo>
                      <a:pt x="1092" y="2161"/>
                      <a:pt x="1089" y="2159"/>
                      <a:pt x="1086" y="2158"/>
                    </a:cubicBezTo>
                    <a:cubicBezTo>
                      <a:pt x="1072" y="2151"/>
                      <a:pt x="1058" y="2149"/>
                      <a:pt x="1045" y="2142"/>
                    </a:cubicBezTo>
                    <a:cubicBezTo>
                      <a:pt x="1044" y="2141"/>
                      <a:pt x="1044" y="2142"/>
                      <a:pt x="1042" y="2142"/>
                    </a:cubicBezTo>
                    <a:close/>
                    <a:moveTo>
                      <a:pt x="1646" y="762"/>
                    </a:moveTo>
                    <a:cubicBezTo>
                      <a:pt x="1644" y="762"/>
                      <a:pt x="1642" y="762"/>
                      <a:pt x="1640" y="762"/>
                    </a:cubicBezTo>
                    <a:cubicBezTo>
                      <a:pt x="1634" y="760"/>
                      <a:pt x="1629" y="763"/>
                      <a:pt x="1625" y="767"/>
                    </a:cubicBezTo>
                    <a:cubicBezTo>
                      <a:pt x="1617" y="776"/>
                      <a:pt x="1609" y="785"/>
                      <a:pt x="1605" y="797"/>
                    </a:cubicBezTo>
                    <a:cubicBezTo>
                      <a:pt x="1604" y="801"/>
                      <a:pt x="1603" y="805"/>
                      <a:pt x="1603" y="809"/>
                    </a:cubicBezTo>
                    <a:cubicBezTo>
                      <a:pt x="1603" y="812"/>
                      <a:pt x="1604" y="815"/>
                      <a:pt x="1608" y="815"/>
                    </a:cubicBezTo>
                    <a:cubicBezTo>
                      <a:pt x="1616" y="806"/>
                      <a:pt x="1625" y="797"/>
                      <a:pt x="1634" y="788"/>
                    </a:cubicBezTo>
                    <a:cubicBezTo>
                      <a:pt x="1637" y="785"/>
                      <a:pt x="1641" y="782"/>
                      <a:pt x="1644" y="780"/>
                    </a:cubicBezTo>
                    <a:cubicBezTo>
                      <a:pt x="1648" y="778"/>
                      <a:pt x="1652" y="776"/>
                      <a:pt x="1655" y="773"/>
                    </a:cubicBezTo>
                    <a:cubicBezTo>
                      <a:pt x="1653" y="768"/>
                      <a:pt x="1649" y="766"/>
                      <a:pt x="1646" y="762"/>
                    </a:cubicBezTo>
                    <a:close/>
                    <a:moveTo>
                      <a:pt x="831" y="1175"/>
                    </a:moveTo>
                    <a:cubicBezTo>
                      <a:pt x="833" y="1178"/>
                      <a:pt x="834" y="1180"/>
                      <a:pt x="836" y="1182"/>
                    </a:cubicBezTo>
                    <a:cubicBezTo>
                      <a:pt x="841" y="1189"/>
                      <a:pt x="845" y="1197"/>
                      <a:pt x="848" y="1205"/>
                    </a:cubicBezTo>
                    <a:cubicBezTo>
                      <a:pt x="853" y="1218"/>
                      <a:pt x="859" y="1232"/>
                      <a:pt x="864" y="1245"/>
                    </a:cubicBezTo>
                    <a:cubicBezTo>
                      <a:pt x="864" y="1245"/>
                      <a:pt x="864" y="1245"/>
                      <a:pt x="865" y="1246"/>
                    </a:cubicBezTo>
                    <a:cubicBezTo>
                      <a:pt x="868" y="1245"/>
                      <a:pt x="872" y="1244"/>
                      <a:pt x="874" y="1242"/>
                    </a:cubicBezTo>
                    <a:cubicBezTo>
                      <a:pt x="876" y="1237"/>
                      <a:pt x="873" y="1233"/>
                      <a:pt x="873" y="1229"/>
                    </a:cubicBezTo>
                    <a:cubicBezTo>
                      <a:pt x="873" y="1224"/>
                      <a:pt x="870" y="1221"/>
                      <a:pt x="868" y="1217"/>
                    </a:cubicBezTo>
                    <a:cubicBezTo>
                      <a:pt x="866" y="1215"/>
                      <a:pt x="865" y="1213"/>
                      <a:pt x="864" y="1212"/>
                    </a:cubicBezTo>
                    <a:cubicBezTo>
                      <a:pt x="856" y="1201"/>
                      <a:pt x="849" y="1190"/>
                      <a:pt x="845" y="1177"/>
                    </a:cubicBezTo>
                    <a:cubicBezTo>
                      <a:pt x="844" y="1174"/>
                      <a:pt x="842" y="1171"/>
                      <a:pt x="841" y="1168"/>
                    </a:cubicBezTo>
                    <a:cubicBezTo>
                      <a:pt x="836" y="1168"/>
                      <a:pt x="833" y="1171"/>
                      <a:pt x="831" y="1175"/>
                    </a:cubicBezTo>
                    <a:close/>
                    <a:moveTo>
                      <a:pt x="999" y="219"/>
                    </a:moveTo>
                    <a:cubicBezTo>
                      <a:pt x="999" y="219"/>
                      <a:pt x="1000" y="218"/>
                      <a:pt x="1000" y="218"/>
                    </a:cubicBezTo>
                    <a:cubicBezTo>
                      <a:pt x="1000" y="203"/>
                      <a:pt x="1000" y="188"/>
                      <a:pt x="1001" y="173"/>
                    </a:cubicBezTo>
                    <a:cubicBezTo>
                      <a:pt x="1001" y="172"/>
                      <a:pt x="1001" y="171"/>
                      <a:pt x="1000" y="170"/>
                    </a:cubicBezTo>
                    <a:cubicBezTo>
                      <a:pt x="1000" y="167"/>
                      <a:pt x="999" y="165"/>
                      <a:pt x="997" y="164"/>
                    </a:cubicBezTo>
                    <a:cubicBezTo>
                      <a:pt x="994" y="163"/>
                      <a:pt x="992" y="165"/>
                      <a:pt x="991" y="167"/>
                    </a:cubicBezTo>
                    <a:cubicBezTo>
                      <a:pt x="987" y="172"/>
                      <a:pt x="985" y="178"/>
                      <a:pt x="985" y="185"/>
                    </a:cubicBezTo>
                    <a:cubicBezTo>
                      <a:pt x="985" y="191"/>
                      <a:pt x="986" y="197"/>
                      <a:pt x="987" y="203"/>
                    </a:cubicBezTo>
                    <a:cubicBezTo>
                      <a:pt x="987" y="210"/>
                      <a:pt x="992" y="216"/>
                      <a:pt x="999" y="219"/>
                    </a:cubicBezTo>
                    <a:close/>
                    <a:moveTo>
                      <a:pt x="1285" y="275"/>
                    </a:moveTo>
                    <a:cubicBezTo>
                      <a:pt x="1290" y="276"/>
                      <a:pt x="1293" y="274"/>
                      <a:pt x="1296" y="271"/>
                    </a:cubicBezTo>
                    <a:cubicBezTo>
                      <a:pt x="1301" y="264"/>
                      <a:pt x="1305" y="256"/>
                      <a:pt x="1307" y="248"/>
                    </a:cubicBezTo>
                    <a:cubicBezTo>
                      <a:pt x="1310" y="241"/>
                      <a:pt x="1310" y="234"/>
                      <a:pt x="1305" y="228"/>
                    </a:cubicBezTo>
                    <a:cubicBezTo>
                      <a:pt x="1298" y="229"/>
                      <a:pt x="1298" y="229"/>
                      <a:pt x="1297" y="234"/>
                    </a:cubicBezTo>
                    <a:cubicBezTo>
                      <a:pt x="1293" y="246"/>
                      <a:pt x="1289" y="258"/>
                      <a:pt x="1286" y="270"/>
                    </a:cubicBezTo>
                    <a:cubicBezTo>
                      <a:pt x="1285" y="271"/>
                      <a:pt x="1285" y="273"/>
                      <a:pt x="1285" y="275"/>
                    </a:cubicBezTo>
                    <a:close/>
                    <a:moveTo>
                      <a:pt x="619" y="873"/>
                    </a:moveTo>
                    <a:cubicBezTo>
                      <a:pt x="628" y="869"/>
                      <a:pt x="628" y="859"/>
                      <a:pt x="633" y="851"/>
                    </a:cubicBezTo>
                    <a:cubicBezTo>
                      <a:pt x="624" y="853"/>
                      <a:pt x="615" y="851"/>
                      <a:pt x="607" y="855"/>
                    </a:cubicBezTo>
                    <a:cubicBezTo>
                      <a:pt x="611" y="861"/>
                      <a:pt x="615" y="867"/>
                      <a:pt x="619" y="873"/>
                    </a:cubicBezTo>
                    <a:close/>
                    <a:moveTo>
                      <a:pt x="669" y="847"/>
                    </a:moveTo>
                    <a:cubicBezTo>
                      <a:pt x="658" y="847"/>
                      <a:pt x="648" y="849"/>
                      <a:pt x="642" y="852"/>
                    </a:cubicBezTo>
                    <a:cubicBezTo>
                      <a:pt x="645" y="855"/>
                      <a:pt x="649" y="856"/>
                      <a:pt x="653" y="858"/>
                    </a:cubicBezTo>
                    <a:cubicBezTo>
                      <a:pt x="656" y="860"/>
                      <a:pt x="659" y="863"/>
                      <a:pt x="663" y="865"/>
                    </a:cubicBezTo>
                    <a:cubicBezTo>
                      <a:pt x="667" y="859"/>
                      <a:pt x="670" y="854"/>
                      <a:pt x="669" y="847"/>
                    </a:cubicBezTo>
                    <a:close/>
                    <a:moveTo>
                      <a:pt x="695" y="856"/>
                    </a:moveTo>
                    <a:cubicBezTo>
                      <a:pt x="699" y="851"/>
                      <a:pt x="701" y="846"/>
                      <a:pt x="700" y="839"/>
                    </a:cubicBezTo>
                    <a:cubicBezTo>
                      <a:pt x="695" y="841"/>
                      <a:pt x="690" y="841"/>
                      <a:pt x="685" y="844"/>
                    </a:cubicBezTo>
                    <a:cubicBezTo>
                      <a:pt x="688" y="848"/>
                      <a:pt x="691" y="852"/>
                      <a:pt x="695" y="856"/>
                    </a:cubicBezTo>
                    <a:close/>
                    <a:moveTo>
                      <a:pt x="1784" y="927"/>
                    </a:moveTo>
                    <a:cubicBezTo>
                      <a:pt x="1779" y="924"/>
                      <a:pt x="1776" y="924"/>
                      <a:pt x="1770" y="925"/>
                    </a:cubicBezTo>
                    <a:cubicBezTo>
                      <a:pt x="1768" y="926"/>
                      <a:pt x="1767" y="929"/>
                      <a:pt x="1768" y="932"/>
                    </a:cubicBezTo>
                    <a:cubicBezTo>
                      <a:pt x="1771" y="937"/>
                      <a:pt x="1775" y="938"/>
                      <a:pt x="1779" y="934"/>
                    </a:cubicBezTo>
                    <a:cubicBezTo>
                      <a:pt x="1782" y="932"/>
                      <a:pt x="1784" y="930"/>
                      <a:pt x="1784" y="927"/>
                    </a:cubicBezTo>
                    <a:close/>
                    <a:moveTo>
                      <a:pt x="1427" y="884"/>
                    </a:moveTo>
                    <a:cubicBezTo>
                      <a:pt x="1411" y="880"/>
                      <a:pt x="1408" y="880"/>
                      <a:pt x="1401" y="882"/>
                    </a:cubicBezTo>
                    <a:cubicBezTo>
                      <a:pt x="1405" y="886"/>
                      <a:pt x="1411" y="886"/>
                      <a:pt x="1416" y="889"/>
                    </a:cubicBezTo>
                    <a:cubicBezTo>
                      <a:pt x="1419" y="888"/>
                      <a:pt x="1423" y="888"/>
                      <a:pt x="1427" y="884"/>
                    </a:cubicBezTo>
                    <a:close/>
                    <a:moveTo>
                      <a:pt x="717" y="852"/>
                    </a:moveTo>
                    <a:cubicBezTo>
                      <a:pt x="717" y="852"/>
                      <a:pt x="719" y="852"/>
                      <a:pt x="719" y="851"/>
                    </a:cubicBezTo>
                    <a:cubicBezTo>
                      <a:pt x="720" y="847"/>
                      <a:pt x="720" y="843"/>
                      <a:pt x="719" y="838"/>
                    </a:cubicBezTo>
                    <a:cubicBezTo>
                      <a:pt x="718" y="835"/>
                      <a:pt x="715" y="834"/>
                      <a:pt x="712" y="835"/>
                    </a:cubicBezTo>
                    <a:cubicBezTo>
                      <a:pt x="713" y="845"/>
                      <a:pt x="713" y="845"/>
                      <a:pt x="717" y="852"/>
                    </a:cubicBezTo>
                    <a:close/>
                    <a:moveTo>
                      <a:pt x="1247" y="1457"/>
                    </a:moveTo>
                    <a:cubicBezTo>
                      <a:pt x="1240" y="1463"/>
                      <a:pt x="1232" y="1467"/>
                      <a:pt x="1226" y="1477"/>
                    </a:cubicBezTo>
                    <a:cubicBezTo>
                      <a:pt x="1229" y="1476"/>
                      <a:pt x="1231" y="1476"/>
                      <a:pt x="1232" y="1475"/>
                    </a:cubicBezTo>
                    <a:cubicBezTo>
                      <a:pt x="1237" y="1469"/>
                      <a:pt x="1244" y="1465"/>
                      <a:pt x="1247" y="1457"/>
                    </a:cubicBezTo>
                    <a:close/>
                    <a:moveTo>
                      <a:pt x="708" y="903"/>
                    </a:moveTo>
                    <a:cubicBezTo>
                      <a:pt x="704" y="904"/>
                      <a:pt x="701" y="905"/>
                      <a:pt x="699" y="906"/>
                    </a:cubicBezTo>
                    <a:cubicBezTo>
                      <a:pt x="696" y="908"/>
                      <a:pt x="696" y="912"/>
                      <a:pt x="699" y="914"/>
                    </a:cubicBezTo>
                    <a:cubicBezTo>
                      <a:pt x="703" y="916"/>
                      <a:pt x="706" y="915"/>
                      <a:pt x="707" y="911"/>
                    </a:cubicBezTo>
                    <a:cubicBezTo>
                      <a:pt x="708" y="909"/>
                      <a:pt x="708" y="907"/>
                      <a:pt x="708" y="903"/>
                    </a:cubicBezTo>
                    <a:close/>
                    <a:moveTo>
                      <a:pt x="1761" y="938"/>
                    </a:moveTo>
                    <a:cubicBezTo>
                      <a:pt x="1759" y="934"/>
                      <a:pt x="1760" y="930"/>
                      <a:pt x="1757" y="927"/>
                    </a:cubicBezTo>
                    <a:cubicBezTo>
                      <a:pt x="1755" y="927"/>
                      <a:pt x="1752" y="928"/>
                      <a:pt x="1749" y="928"/>
                    </a:cubicBezTo>
                    <a:cubicBezTo>
                      <a:pt x="1751" y="934"/>
                      <a:pt x="1755" y="936"/>
                      <a:pt x="1761" y="938"/>
                    </a:cubicBezTo>
                    <a:close/>
                    <a:moveTo>
                      <a:pt x="913" y="1060"/>
                    </a:moveTo>
                    <a:cubicBezTo>
                      <a:pt x="913" y="1060"/>
                      <a:pt x="914" y="1060"/>
                      <a:pt x="914" y="1061"/>
                    </a:cubicBezTo>
                    <a:cubicBezTo>
                      <a:pt x="915" y="1060"/>
                      <a:pt x="915" y="1059"/>
                      <a:pt x="915" y="1059"/>
                    </a:cubicBezTo>
                    <a:cubicBezTo>
                      <a:pt x="915" y="1059"/>
                      <a:pt x="914" y="1058"/>
                      <a:pt x="914" y="1058"/>
                    </a:cubicBezTo>
                    <a:cubicBezTo>
                      <a:pt x="913" y="1059"/>
                      <a:pt x="913" y="1059"/>
                      <a:pt x="913" y="1060"/>
                    </a:cubicBezTo>
                    <a:close/>
                    <a:moveTo>
                      <a:pt x="519" y="1652"/>
                    </a:moveTo>
                    <a:cubicBezTo>
                      <a:pt x="520" y="1652"/>
                      <a:pt x="520" y="1651"/>
                      <a:pt x="520" y="1651"/>
                    </a:cubicBezTo>
                    <a:cubicBezTo>
                      <a:pt x="520" y="1651"/>
                      <a:pt x="519" y="1651"/>
                      <a:pt x="519" y="1651"/>
                    </a:cubicBezTo>
                    <a:cubicBezTo>
                      <a:pt x="519" y="1651"/>
                      <a:pt x="519" y="1651"/>
                      <a:pt x="519" y="1651"/>
                    </a:cubicBezTo>
                    <a:cubicBezTo>
                      <a:pt x="519" y="1652"/>
                      <a:pt x="519" y="1652"/>
                      <a:pt x="519" y="1652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42" name="Freeform 6"/>
              <p:cNvSpPr>
                <a:spLocks/>
              </p:cNvSpPr>
              <p:nvPr/>
            </p:nvSpPr>
            <p:spPr bwMode="auto">
              <a:xfrm>
                <a:off x="4196" y="833"/>
                <a:ext cx="1" cy="2"/>
              </a:xfrm>
              <a:custGeom>
                <a:avLst/>
                <a:gdLst>
                  <a:gd name="T0" fmla="*/ 0 w 1"/>
                  <a:gd name="T1" fmla="*/ 0 h 1"/>
                  <a:gd name="T2" fmla="*/ 1 w 1"/>
                  <a:gd name="T3" fmla="*/ 0 h 1"/>
                  <a:gd name="T4" fmla="*/ 0 w 1"/>
                  <a:gd name="T5" fmla="*/ 1 h 1"/>
                  <a:gd name="T6" fmla="*/ 0 w 1"/>
                  <a:gd name="T7" fmla="*/ 0 h 1"/>
                  <a:gd name="T8" fmla="*/ 0 w 1"/>
                  <a:gd name="T9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" h="1">
                    <a:moveTo>
                      <a:pt x="0" y="0"/>
                    </a:move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1"/>
                      <a:pt x="0" y="1"/>
                    </a:cubicBezTo>
                    <a:cubicBezTo>
                      <a:pt x="0" y="1"/>
                      <a:pt x="0" y="1"/>
                      <a:pt x="0" y="0"/>
                    </a:cubicBezTo>
                    <a:cubicBezTo>
                      <a:pt x="0" y="0"/>
                      <a:pt x="0" y="0"/>
                      <a:pt x="0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43" name="Freeform 7"/>
              <p:cNvSpPr>
                <a:spLocks/>
              </p:cNvSpPr>
              <p:nvPr/>
            </p:nvSpPr>
            <p:spPr bwMode="auto">
              <a:xfrm>
                <a:off x="1992" y="1852"/>
                <a:ext cx="840" cy="1350"/>
              </a:xfrm>
              <a:custGeom>
                <a:avLst/>
                <a:gdLst>
                  <a:gd name="T0" fmla="*/ 80 w 523"/>
                  <a:gd name="T1" fmla="*/ 402 h 841"/>
                  <a:gd name="T2" fmla="*/ 130 w 523"/>
                  <a:gd name="T3" fmla="*/ 375 h 841"/>
                  <a:gd name="T4" fmla="*/ 177 w 523"/>
                  <a:gd name="T5" fmla="*/ 342 h 841"/>
                  <a:gd name="T6" fmla="*/ 231 w 523"/>
                  <a:gd name="T7" fmla="*/ 309 h 841"/>
                  <a:gd name="T8" fmla="*/ 254 w 523"/>
                  <a:gd name="T9" fmla="*/ 309 h 841"/>
                  <a:gd name="T10" fmla="*/ 274 w 523"/>
                  <a:gd name="T11" fmla="*/ 313 h 841"/>
                  <a:gd name="T12" fmla="*/ 293 w 523"/>
                  <a:gd name="T13" fmla="*/ 313 h 841"/>
                  <a:gd name="T14" fmla="*/ 313 w 523"/>
                  <a:gd name="T15" fmla="*/ 308 h 841"/>
                  <a:gd name="T16" fmla="*/ 334 w 523"/>
                  <a:gd name="T17" fmla="*/ 292 h 841"/>
                  <a:gd name="T18" fmla="*/ 360 w 523"/>
                  <a:gd name="T19" fmla="*/ 239 h 841"/>
                  <a:gd name="T20" fmla="*/ 351 w 523"/>
                  <a:gd name="T21" fmla="*/ 208 h 841"/>
                  <a:gd name="T22" fmla="*/ 321 w 523"/>
                  <a:gd name="T23" fmla="*/ 137 h 841"/>
                  <a:gd name="T24" fmla="*/ 297 w 523"/>
                  <a:gd name="T25" fmla="*/ 98 h 841"/>
                  <a:gd name="T26" fmla="*/ 284 w 523"/>
                  <a:gd name="T27" fmla="*/ 62 h 841"/>
                  <a:gd name="T28" fmla="*/ 255 w 523"/>
                  <a:gd name="T29" fmla="*/ 6 h 841"/>
                  <a:gd name="T30" fmla="*/ 256 w 523"/>
                  <a:gd name="T31" fmla="*/ 0 h 841"/>
                  <a:gd name="T32" fmla="*/ 320 w 523"/>
                  <a:gd name="T33" fmla="*/ 8 h 841"/>
                  <a:gd name="T34" fmla="*/ 365 w 523"/>
                  <a:gd name="T35" fmla="*/ 21 h 841"/>
                  <a:gd name="T36" fmla="*/ 399 w 523"/>
                  <a:gd name="T37" fmla="*/ 28 h 841"/>
                  <a:gd name="T38" fmla="*/ 468 w 523"/>
                  <a:gd name="T39" fmla="*/ 63 h 841"/>
                  <a:gd name="T40" fmla="*/ 477 w 523"/>
                  <a:gd name="T41" fmla="*/ 80 h 841"/>
                  <a:gd name="T42" fmla="*/ 455 w 523"/>
                  <a:gd name="T43" fmla="*/ 142 h 841"/>
                  <a:gd name="T44" fmla="*/ 446 w 523"/>
                  <a:gd name="T45" fmla="*/ 158 h 841"/>
                  <a:gd name="T46" fmla="*/ 446 w 523"/>
                  <a:gd name="T47" fmla="*/ 191 h 841"/>
                  <a:gd name="T48" fmla="*/ 441 w 523"/>
                  <a:gd name="T49" fmla="*/ 233 h 841"/>
                  <a:gd name="T50" fmla="*/ 439 w 523"/>
                  <a:gd name="T51" fmla="*/ 296 h 841"/>
                  <a:gd name="T52" fmla="*/ 441 w 523"/>
                  <a:gd name="T53" fmla="*/ 348 h 841"/>
                  <a:gd name="T54" fmla="*/ 443 w 523"/>
                  <a:gd name="T55" fmla="*/ 394 h 841"/>
                  <a:gd name="T56" fmla="*/ 452 w 523"/>
                  <a:gd name="T57" fmla="*/ 481 h 841"/>
                  <a:gd name="T58" fmla="*/ 458 w 523"/>
                  <a:gd name="T59" fmla="*/ 534 h 841"/>
                  <a:gd name="T60" fmla="*/ 466 w 523"/>
                  <a:gd name="T61" fmla="*/ 590 h 841"/>
                  <a:gd name="T62" fmla="*/ 476 w 523"/>
                  <a:gd name="T63" fmla="*/ 657 h 841"/>
                  <a:gd name="T64" fmla="*/ 495 w 523"/>
                  <a:gd name="T65" fmla="*/ 731 h 841"/>
                  <a:gd name="T66" fmla="*/ 523 w 523"/>
                  <a:gd name="T67" fmla="*/ 808 h 841"/>
                  <a:gd name="T68" fmla="*/ 503 w 523"/>
                  <a:gd name="T69" fmla="*/ 819 h 841"/>
                  <a:gd name="T70" fmla="*/ 446 w 523"/>
                  <a:gd name="T71" fmla="*/ 837 h 841"/>
                  <a:gd name="T72" fmla="*/ 361 w 523"/>
                  <a:gd name="T73" fmla="*/ 838 h 841"/>
                  <a:gd name="T74" fmla="*/ 334 w 523"/>
                  <a:gd name="T75" fmla="*/ 839 h 841"/>
                  <a:gd name="T76" fmla="*/ 295 w 523"/>
                  <a:gd name="T77" fmla="*/ 829 h 841"/>
                  <a:gd name="T78" fmla="*/ 254 w 523"/>
                  <a:gd name="T79" fmla="*/ 804 h 841"/>
                  <a:gd name="T80" fmla="*/ 185 w 523"/>
                  <a:gd name="T81" fmla="*/ 775 h 841"/>
                  <a:gd name="T82" fmla="*/ 95 w 523"/>
                  <a:gd name="T83" fmla="*/ 764 h 841"/>
                  <a:gd name="T84" fmla="*/ 39 w 523"/>
                  <a:gd name="T85" fmla="*/ 768 h 841"/>
                  <a:gd name="T86" fmla="*/ 25 w 523"/>
                  <a:gd name="T87" fmla="*/ 722 h 841"/>
                  <a:gd name="T88" fmla="*/ 6 w 523"/>
                  <a:gd name="T89" fmla="*/ 649 h 841"/>
                  <a:gd name="T90" fmla="*/ 3 w 523"/>
                  <a:gd name="T91" fmla="*/ 583 h 841"/>
                  <a:gd name="T92" fmla="*/ 12 w 523"/>
                  <a:gd name="T93" fmla="*/ 521 h 841"/>
                  <a:gd name="T94" fmla="*/ 28 w 523"/>
                  <a:gd name="T95" fmla="*/ 428 h 8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523" h="841">
                    <a:moveTo>
                      <a:pt x="30" y="401"/>
                    </a:moveTo>
                    <a:cubicBezTo>
                      <a:pt x="48" y="407"/>
                      <a:pt x="64" y="404"/>
                      <a:pt x="80" y="402"/>
                    </a:cubicBezTo>
                    <a:cubicBezTo>
                      <a:pt x="86" y="401"/>
                      <a:pt x="92" y="397"/>
                      <a:pt x="98" y="394"/>
                    </a:cubicBezTo>
                    <a:cubicBezTo>
                      <a:pt x="109" y="388"/>
                      <a:pt x="119" y="382"/>
                      <a:pt x="130" y="375"/>
                    </a:cubicBezTo>
                    <a:cubicBezTo>
                      <a:pt x="135" y="372"/>
                      <a:pt x="139" y="367"/>
                      <a:pt x="145" y="364"/>
                    </a:cubicBezTo>
                    <a:cubicBezTo>
                      <a:pt x="156" y="358"/>
                      <a:pt x="166" y="350"/>
                      <a:pt x="177" y="342"/>
                    </a:cubicBezTo>
                    <a:cubicBezTo>
                      <a:pt x="191" y="333"/>
                      <a:pt x="204" y="322"/>
                      <a:pt x="219" y="314"/>
                    </a:cubicBezTo>
                    <a:cubicBezTo>
                      <a:pt x="223" y="312"/>
                      <a:pt x="227" y="311"/>
                      <a:pt x="231" y="309"/>
                    </a:cubicBezTo>
                    <a:cubicBezTo>
                      <a:pt x="237" y="307"/>
                      <a:pt x="237" y="307"/>
                      <a:pt x="238" y="299"/>
                    </a:cubicBezTo>
                    <a:cubicBezTo>
                      <a:pt x="242" y="306"/>
                      <a:pt x="248" y="308"/>
                      <a:pt x="254" y="309"/>
                    </a:cubicBezTo>
                    <a:cubicBezTo>
                      <a:pt x="260" y="311"/>
                      <a:pt x="267" y="312"/>
                      <a:pt x="273" y="313"/>
                    </a:cubicBezTo>
                    <a:cubicBezTo>
                      <a:pt x="273" y="313"/>
                      <a:pt x="274" y="313"/>
                      <a:pt x="274" y="313"/>
                    </a:cubicBezTo>
                    <a:cubicBezTo>
                      <a:pt x="277" y="313"/>
                      <a:pt x="281" y="311"/>
                      <a:pt x="284" y="311"/>
                    </a:cubicBezTo>
                    <a:cubicBezTo>
                      <a:pt x="287" y="311"/>
                      <a:pt x="290" y="313"/>
                      <a:pt x="293" y="313"/>
                    </a:cubicBezTo>
                    <a:cubicBezTo>
                      <a:pt x="295" y="313"/>
                      <a:pt x="298" y="313"/>
                      <a:pt x="300" y="311"/>
                    </a:cubicBezTo>
                    <a:cubicBezTo>
                      <a:pt x="304" y="307"/>
                      <a:pt x="308" y="307"/>
                      <a:pt x="313" y="308"/>
                    </a:cubicBezTo>
                    <a:cubicBezTo>
                      <a:pt x="317" y="310"/>
                      <a:pt x="320" y="308"/>
                      <a:pt x="323" y="306"/>
                    </a:cubicBezTo>
                    <a:cubicBezTo>
                      <a:pt x="327" y="302"/>
                      <a:pt x="331" y="297"/>
                      <a:pt x="334" y="292"/>
                    </a:cubicBezTo>
                    <a:cubicBezTo>
                      <a:pt x="340" y="282"/>
                      <a:pt x="347" y="272"/>
                      <a:pt x="355" y="263"/>
                    </a:cubicBezTo>
                    <a:cubicBezTo>
                      <a:pt x="360" y="256"/>
                      <a:pt x="362" y="248"/>
                      <a:pt x="360" y="239"/>
                    </a:cubicBezTo>
                    <a:cubicBezTo>
                      <a:pt x="359" y="235"/>
                      <a:pt x="357" y="231"/>
                      <a:pt x="356" y="227"/>
                    </a:cubicBezTo>
                    <a:cubicBezTo>
                      <a:pt x="354" y="221"/>
                      <a:pt x="353" y="214"/>
                      <a:pt x="351" y="208"/>
                    </a:cubicBezTo>
                    <a:cubicBezTo>
                      <a:pt x="346" y="190"/>
                      <a:pt x="341" y="172"/>
                      <a:pt x="333" y="155"/>
                    </a:cubicBezTo>
                    <a:cubicBezTo>
                      <a:pt x="330" y="148"/>
                      <a:pt x="325" y="143"/>
                      <a:pt x="321" y="137"/>
                    </a:cubicBezTo>
                    <a:cubicBezTo>
                      <a:pt x="312" y="127"/>
                      <a:pt x="304" y="117"/>
                      <a:pt x="295" y="107"/>
                    </a:cubicBezTo>
                    <a:cubicBezTo>
                      <a:pt x="296" y="104"/>
                      <a:pt x="297" y="101"/>
                      <a:pt x="297" y="98"/>
                    </a:cubicBezTo>
                    <a:cubicBezTo>
                      <a:pt x="298" y="94"/>
                      <a:pt x="298" y="90"/>
                      <a:pt x="296" y="86"/>
                    </a:cubicBezTo>
                    <a:cubicBezTo>
                      <a:pt x="292" y="78"/>
                      <a:pt x="288" y="70"/>
                      <a:pt x="284" y="62"/>
                    </a:cubicBezTo>
                    <a:cubicBezTo>
                      <a:pt x="277" y="45"/>
                      <a:pt x="267" y="29"/>
                      <a:pt x="260" y="12"/>
                    </a:cubicBezTo>
                    <a:cubicBezTo>
                      <a:pt x="259" y="10"/>
                      <a:pt x="256" y="8"/>
                      <a:pt x="255" y="6"/>
                    </a:cubicBezTo>
                    <a:cubicBezTo>
                      <a:pt x="255" y="4"/>
                      <a:pt x="254" y="2"/>
                      <a:pt x="254" y="1"/>
                    </a:cubicBezTo>
                    <a:cubicBezTo>
                      <a:pt x="255" y="0"/>
                      <a:pt x="255" y="0"/>
                      <a:pt x="256" y="0"/>
                    </a:cubicBezTo>
                    <a:cubicBezTo>
                      <a:pt x="265" y="0"/>
                      <a:pt x="275" y="0"/>
                      <a:pt x="284" y="0"/>
                    </a:cubicBezTo>
                    <a:cubicBezTo>
                      <a:pt x="297" y="0"/>
                      <a:pt x="309" y="5"/>
                      <a:pt x="320" y="8"/>
                    </a:cubicBezTo>
                    <a:cubicBezTo>
                      <a:pt x="328" y="11"/>
                      <a:pt x="335" y="14"/>
                      <a:pt x="342" y="16"/>
                    </a:cubicBezTo>
                    <a:cubicBezTo>
                      <a:pt x="350" y="18"/>
                      <a:pt x="357" y="19"/>
                      <a:pt x="365" y="21"/>
                    </a:cubicBezTo>
                    <a:cubicBezTo>
                      <a:pt x="376" y="23"/>
                      <a:pt x="386" y="25"/>
                      <a:pt x="396" y="27"/>
                    </a:cubicBezTo>
                    <a:cubicBezTo>
                      <a:pt x="397" y="27"/>
                      <a:pt x="398" y="27"/>
                      <a:pt x="399" y="28"/>
                    </a:cubicBezTo>
                    <a:cubicBezTo>
                      <a:pt x="407" y="32"/>
                      <a:pt x="416" y="36"/>
                      <a:pt x="424" y="40"/>
                    </a:cubicBezTo>
                    <a:cubicBezTo>
                      <a:pt x="439" y="47"/>
                      <a:pt x="453" y="55"/>
                      <a:pt x="468" y="63"/>
                    </a:cubicBezTo>
                    <a:cubicBezTo>
                      <a:pt x="471" y="64"/>
                      <a:pt x="474" y="65"/>
                      <a:pt x="477" y="67"/>
                    </a:cubicBezTo>
                    <a:cubicBezTo>
                      <a:pt x="479" y="72"/>
                      <a:pt x="477" y="76"/>
                      <a:pt x="477" y="80"/>
                    </a:cubicBezTo>
                    <a:cubicBezTo>
                      <a:pt x="474" y="92"/>
                      <a:pt x="468" y="103"/>
                      <a:pt x="465" y="114"/>
                    </a:cubicBezTo>
                    <a:cubicBezTo>
                      <a:pt x="463" y="124"/>
                      <a:pt x="457" y="132"/>
                      <a:pt x="455" y="142"/>
                    </a:cubicBezTo>
                    <a:cubicBezTo>
                      <a:pt x="455" y="144"/>
                      <a:pt x="453" y="148"/>
                      <a:pt x="451" y="148"/>
                    </a:cubicBezTo>
                    <a:cubicBezTo>
                      <a:pt x="446" y="150"/>
                      <a:pt x="446" y="154"/>
                      <a:pt x="446" y="158"/>
                    </a:cubicBezTo>
                    <a:cubicBezTo>
                      <a:pt x="446" y="166"/>
                      <a:pt x="446" y="174"/>
                      <a:pt x="446" y="182"/>
                    </a:cubicBezTo>
                    <a:cubicBezTo>
                      <a:pt x="446" y="185"/>
                      <a:pt x="446" y="188"/>
                      <a:pt x="446" y="191"/>
                    </a:cubicBezTo>
                    <a:cubicBezTo>
                      <a:pt x="445" y="203"/>
                      <a:pt x="443" y="216"/>
                      <a:pt x="442" y="228"/>
                    </a:cubicBezTo>
                    <a:cubicBezTo>
                      <a:pt x="442" y="229"/>
                      <a:pt x="441" y="231"/>
                      <a:pt x="441" y="233"/>
                    </a:cubicBezTo>
                    <a:cubicBezTo>
                      <a:pt x="441" y="250"/>
                      <a:pt x="440" y="268"/>
                      <a:pt x="439" y="286"/>
                    </a:cubicBezTo>
                    <a:cubicBezTo>
                      <a:pt x="439" y="289"/>
                      <a:pt x="439" y="293"/>
                      <a:pt x="439" y="296"/>
                    </a:cubicBezTo>
                    <a:cubicBezTo>
                      <a:pt x="439" y="302"/>
                      <a:pt x="440" y="308"/>
                      <a:pt x="440" y="314"/>
                    </a:cubicBezTo>
                    <a:cubicBezTo>
                      <a:pt x="439" y="326"/>
                      <a:pt x="440" y="337"/>
                      <a:pt x="441" y="348"/>
                    </a:cubicBezTo>
                    <a:cubicBezTo>
                      <a:pt x="442" y="360"/>
                      <a:pt x="442" y="371"/>
                      <a:pt x="442" y="382"/>
                    </a:cubicBezTo>
                    <a:cubicBezTo>
                      <a:pt x="442" y="386"/>
                      <a:pt x="442" y="390"/>
                      <a:pt x="443" y="394"/>
                    </a:cubicBezTo>
                    <a:cubicBezTo>
                      <a:pt x="444" y="405"/>
                      <a:pt x="445" y="417"/>
                      <a:pt x="446" y="429"/>
                    </a:cubicBezTo>
                    <a:cubicBezTo>
                      <a:pt x="448" y="446"/>
                      <a:pt x="450" y="463"/>
                      <a:pt x="452" y="481"/>
                    </a:cubicBezTo>
                    <a:cubicBezTo>
                      <a:pt x="453" y="490"/>
                      <a:pt x="453" y="500"/>
                      <a:pt x="454" y="509"/>
                    </a:cubicBezTo>
                    <a:cubicBezTo>
                      <a:pt x="455" y="517"/>
                      <a:pt x="456" y="526"/>
                      <a:pt x="458" y="534"/>
                    </a:cubicBezTo>
                    <a:cubicBezTo>
                      <a:pt x="459" y="542"/>
                      <a:pt x="460" y="551"/>
                      <a:pt x="461" y="560"/>
                    </a:cubicBezTo>
                    <a:cubicBezTo>
                      <a:pt x="462" y="570"/>
                      <a:pt x="464" y="580"/>
                      <a:pt x="466" y="590"/>
                    </a:cubicBezTo>
                    <a:cubicBezTo>
                      <a:pt x="468" y="606"/>
                      <a:pt x="470" y="622"/>
                      <a:pt x="473" y="638"/>
                    </a:cubicBezTo>
                    <a:cubicBezTo>
                      <a:pt x="474" y="645"/>
                      <a:pt x="475" y="651"/>
                      <a:pt x="476" y="657"/>
                    </a:cubicBezTo>
                    <a:cubicBezTo>
                      <a:pt x="478" y="665"/>
                      <a:pt x="479" y="673"/>
                      <a:pt x="481" y="681"/>
                    </a:cubicBezTo>
                    <a:cubicBezTo>
                      <a:pt x="485" y="698"/>
                      <a:pt x="490" y="715"/>
                      <a:pt x="495" y="731"/>
                    </a:cubicBezTo>
                    <a:cubicBezTo>
                      <a:pt x="501" y="750"/>
                      <a:pt x="508" y="768"/>
                      <a:pt x="516" y="787"/>
                    </a:cubicBezTo>
                    <a:cubicBezTo>
                      <a:pt x="519" y="793"/>
                      <a:pt x="520" y="800"/>
                      <a:pt x="523" y="808"/>
                    </a:cubicBezTo>
                    <a:cubicBezTo>
                      <a:pt x="520" y="809"/>
                      <a:pt x="518" y="812"/>
                      <a:pt x="516" y="812"/>
                    </a:cubicBezTo>
                    <a:cubicBezTo>
                      <a:pt x="510" y="812"/>
                      <a:pt x="507" y="816"/>
                      <a:pt x="503" y="819"/>
                    </a:cubicBezTo>
                    <a:cubicBezTo>
                      <a:pt x="500" y="821"/>
                      <a:pt x="498" y="823"/>
                      <a:pt x="495" y="824"/>
                    </a:cubicBezTo>
                    <a:cubicBezTo>
                      <a:pt x="479" y="829"/>
                      <a:pt x="463" y="835"/>
                      <a:pt x="446" y="837"/>
                    </a:cubicBezTo>
                    <a:cubicBezTo>
                      <a:pt x="424" y="839"/>
                      <a:pt x="402" y="841"/>
                      <a:pt x="380" y="841"/>
                    </a:cubicBezTo>
                    <a:cubicBezTo>
                      <a:pt x="373" y="841"/>
                      <a:pt x="367" y="841"/>
                      <a:pt x="361" y="838"/>
                    </a:cubicBezTo>
                    <a:cubicBezTo>
                      <a:pt x="359" y="838"/>
                      <a:pt x="357" y="837"/>
                      <a:pt x="355" y="838"/>
                    </a:cubicBezTo>
                    <a:cubicBezTo>
                      <a:pt x="348" y="841"/>
                      <a:pt x="341" y="840"/>
                      <a:pt x="334" y="839"/>
                    </a:cubicBezTo>
                    <a:cubicBezTo>
                      <a:pt x="323" y="837"/>
                      <a:pt x="312" y="834"/>
                      <a:pt x="301" y="832"/>
                    </a:cubicBezTo>
                    <a:cubicBezTo>
                      <a:pt x="299" y="831"/>
                      <a:pt x="297" y="830"/>
                      <a:pt x="295" y="829"/>
                    </a:cubicBezTo>
                    <a:cubicBezTo>
                      <a:pt x="283" y="822"/>
                      <a:pt x="271" y="816"/>
                      <a:pt x="260" y="807"/>
                    </a:cubicBezTo>
                    <a:cubicBezTo>
                      <a:pt x="258" y="806"/>
                      <a:pt x="256" y="805"/>
                      <a:pt x="254" y="804"/>
                    </a:cubicBezTo>
                    <a:cubicBezTo>
                      <a:pt x="238" y="796"/>
                      <a:pt x="222" y="790"/>
                      <a:pt x="205" y="784"/>
                    </a:cubicBezTo>
                    <a:cubicBezTo>
                      <a:pt x="198" y="782"/>
                      <a:pt x="192" y="778"/>
                      <a:pt x="185" y="775"/>
                    </a:cubicBezTo>
                    <a:cubicBezTo>
                      <a:pt x="165" y="768"/>
                      <a:pt x="144" y="763"/>
                      <a:pt x="122" y="762"/>
                    </a:cubicBezTo>
                    <a:cubicBezTo>
                      <a:pt x="113" y="761"/>
                      <a:pt x="104" y="763"/>
                      <a:pt x="95" y="764"/>
                    </a:cubicBezTo>
                    <a:cubicBezTo>
                      <a:pt x="86" y="765"/>
                      <a:pt x="77" y="767"/>
                      <a:pt x="68" y="768"/>
                    </a:cubicBezTo>
                    <a:cubicBezTo>
                      <a:pt x="58" y="770"/>
                      <a:pt x="49" y="769"/>
                      <a:pt x="39" y="768"/>
                    </a:cubicBezTo>
                    <a:cubicBezTo>
                      <a:pt x="38" y="766"/>
                      <a:pt x="37" y="764"/>
                      <a:pt x="37" y="762"/>
                    </a:cubicBezTo>
                    <a:cubicBezTo>
                      <a:pt x="33" y="749"/>
                      <a:pt x="29" y="735"/>
                      <a:pt x="25" y="722"/>
                    </a:cubicBezTo>
                    <a:cubicBezTo>
                      <a:pt x="22" y="709"/>
                      <a:pt x="19" y="695"/>
                      <a:pt x="15" y="681"/>
                    </a:cubicBezTo>
                    <a:cubicBezTo>
                      <a:pt x="13" y="671"/>
                      <a:pt x="9" y="660"/>
                      <a:pt x="6" y="649"/>
                    </a:cubicBezTo>
                    <a:cubicBezTo>
                      <a:pt x="5" y="644"/>
                      <a:pt x="3" y="638"/>
                      <a:pt x="3" y="633"/>
                    </a:cubicBezTo>
                    <a:cubicBezTo>
                      <a:pt x="1" y="616"/>
                      <a:pt x="0" y="599"/>
                      <a:pt x="3" y="583"/>
                    </a:cubicBezTo>
                    <a:cubicBezTo>
                      <a:pt x="5" y="570"/>
                      <a:pt x="6" y="556"/>
                      <a:pt x="8" y="543"/>
                    </a:cubicBezTo>
                    <a:cubicBezTo>
                      <a:pt x="10" y="536"/>
                      <a:pt x="11" y="528"/>
                      <a:pt x="12" y="521"/>
                    </a:cubicBezTo>
                    <a:cubicBezTo>
                      <a:pt x="13" y="505"/>
                      <a:pt x="16" y="489"/>
                      <a:pt x="20" y="474"/>
                    </a:cubicBezTo>
                    <a:cubicBezTo>
                      <a:pt x="23" y="459"/>
                      <a:pt x="26" y="443"/>
                      <a:pt x="28" y="428"/>
                    </a:cubicBezTo>
                    <a:cubicBezTo>
                      <a:pt x="29" y="419"/>
                      <a:pt x="29" y="411"/>
                      <a:pt x="30" y="40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44" name="Freeform 8"/>
              <p:cNvSpPr>
                <a:spLocks/>
              </p:cNvSpPr>
              <p:nvPr/>
            </p:nvSpPr>
            <p:spPr bwMode="auto">
              <a:xfrm>
                <a:off x="2980" y="2043"/>
                <a:ext cx="1166" cy="960"/>
              </a:xfrm>
              <a:custGeom>
                <a:avLst/>
                <a:gdLst>
                  <a:gd name="T0" fmla="*/ 450 w 726"/>
                  <a:gd name="T1" fmla="*/ 475 h 598"/>
                  <a:gd name="T2" fmla="*/ 369 w 726"/>
                  <a:gd name="T3" fmla="*/ 518 h 598"/>
                  <a:gd name="T4" fmla="*/ 297 w 726"/>
                  <a:gd name="T5" fmla="*/ 566 h 598"/>
                  <a:gd name="T6" fmla="*/ 276 w 726"/>
                  <a:gd name="T7" fmla="*/ 575 h 598"/>
                  <a:gd name="T8" fmla="*/ 247 w 726"/>
                  <a:gd name="T9" fmla="*/ 541 h 598"/>
                  <a:gd name="T10" fmla="*/ 207 w 726"/>
                  <a:gd name="T11" fmla="*/ 592 h 598"/>
                  <a:gd name="T12" fmla="*/ 143 w 726"/>
                  <a:gd name="T13" fmla="*/ 582 h 598"/>
                  <a:gd name="T14" fmla="*/ 53 w 726"/>
                  <a:gd name="T15" fmla="*/ 529 h 598"/>
                  <a:gd name="T16" fmla="*/ 110 w 726"/>
                  <a:gd name="T17" fmla="*/ 489 h 598"/>
                  <a:gd name="T18" fmla="*/ 140 w 726"/>
                  <a:gd name="T19" fmla="*/ 454 h 598"/>
                  <a:gd name="T20" fmla="*/ 68 w 726"/>
                  <a:gd name="T21" fmla="*/ 508 h 598"/>
                  <a:gd name="T22" fmla="*/ 48 w 726"/>
                  <a:gd name="T23" fmla="*/ 507 h 598"/>
                  <a:gd name="T24" fmla="*/ 84 w 726"/>
                  <a:gd name="T25" fmla="*/ 435 h 598"/>
                  <a:gd name="T26" fmla="*/ 143 w 726"/>
                  <a:gd name="T27" fmla="*/ 396 h 598"/>
                  <a:gd name="T28" fmla="*/ 72 w 726"/>
                  <a:gd name="T29" fmla="*/ 434 h 598"/>
                  <a:gd name="T30" fmla="*/ 43 w 726"/>
                  <a:gd name="T31" fmla="*/ 428 h 598"/>
                  <a:gd name="T32" fmla="*/ 171 w 726"/>
                  <a:gd name="T33" fmla="*/ 351 h 598"/>
                  <a:gd name="T34" fmla="*/ 242 w 726"/>
                  <a:gd name="T35" fmla="*/ 242 h 598"/>
                  <a:gd name="T36" fmla="*/ 294 w 726"/>
                  <a:gd name="T37" fmla="*/ 214 h 598"/>
                  <a:gd name="T38" fmla="*/ 264 w 726"/>
                  <a:gd name="T39" fmla="*/ 218 h 598"/>
                  <a:gd name="T40" fmla="*/ 196 w 726"/>
                  <a:gd name="T41" fmla="*/ 255 h 598"/>
                  <a:gd name="T42" fmla="*/ 127 w 726"/>
                  <a:gd name="T43" fmla="*/ 295 h 598"/>
                  <a:gd name="T44" fmla="*/ 63 w 726"/>
                  <a:gd name="T45" fmla="*/ 309 h 598"/>
                  <a:gd name="T46" fmla="*/ 8 w 726"/>
                  <a:gd name="T47" fmla="*/ 246 h 598"/>
                  <a:gd name="T48" fmla="*/ 33 w 726"/>
                  <a:gd name="T49" fmla="*/ 200 h 598"/>
                  <a:gd name="T50" fmla="*/ 119 w 726"/>
                  <a:gd name="T51" fmla="*/ 145 h 598"/>
                  <a:gd name="T52" fmla="*/ 247 w 726"/>
                  <a:gd name="T53" fmla="*/ 152 h 598"/>
                  <a:gd name="T54" fmla="*/ 297 w 726"/>
                  <a:gd name="T55" fmla="*/ 181 h 598"/>
                  <a:gd name="T56" fmla="*/ 327 w 726"/>
                  <a:gd name="T57" fmla="*/ 195 h 598"/>
                  <a:gd name="T58" fmla="*/ 339 w 726"/>
                  <a:gd name="T59" fmla="*/ 123 h 598"/>
                  <a:gd name="T60" fmla="*/ 295 w 726"/>
                  <a:gd name="T61" fmla="*/ 61 h 598"/>
                  <a:gd name="T62" fmla="*/ 275 w 726"/>
                  <a:gd name="T63" fmla="*/ 44 h 598"/>
                  <a:gd name="T64" fmla="*/ 363 w 726"/>
                  <a:gd name="T65" fmla="*/ 2 h 598"/>
                  <a:gd name="T66" fmla="*/ 417 w 726"/>
                  <a:gd name="T67" fmla="*/ 45 h 598"/>
                  <a:gd name="T68" fmla="*/ 494 w 726"/>
                  <a:gd name="T69" fmla="*/ 36 h 598"/>
                  <a:gd name="T70" fmla="*/ 491 w 726"/>
                  <a:gd name="T71" fmla="*/ 21 h 598"/>
                  <a:gd name="T72" fmla="*/ 543 w 726"/>
                  <a:gd name="T73" fmla="*/ 113 h 598"/>
                  <a:gd name="T74" fmla="*/ 576 w 726"/>
                  <a:gd name="T75" fmla="*/ 187 h 598"/>
                  <a:gd name="T76" fmla="*/ 656 w 726"/>
                  <a:gd name="T77" fmla="*/ 245 h 598"/>
                  <a:gd name="T78" fmla="*/ 704 w 726"/>
                  <a:gd name="T79" fmla="*/ 267 h 598"/>
                  <a:gd name="T80" fmla="*/ 716 w 726"/>
                  <a:gd name="T81" fmla="*/ 289 h 598"/>
                  <a:gd name="T82" fmla="*/ 667 w 726"/>
                  <a:gd name="T83" fmla="*/ 368 h 598"/>
                  <a:gd name="T84" fmla="*/ 613 w 726"/>
                  <a:gd name="T85" fmla="*/ 347 h 598"/>
                  <a:gd name="T86" fmla="*/ 521 w 726"/>
                  <a:gd name="T87" fmla="*/ 284 h 598"/>
                  <a:gd name="T88" fmla="*/ 521 w 726"/>
                  <a:gd name="T89" fmla="*/ 231 h 598"/>
                  <a:gd name="T90" fmla="*/ 520 w 726"/>
                  <a:gd name="T91" fmla="*/ 98 h 598"/>
                  <a:gd name="T92" fmla="*/ 510 w 726"/>
                  <a:gd name="T93" fmla="*/ 84 h 598"/>
                  <a:gd name="T94" fmla="*/ 517 w 726"/>
                  <a:gd name="T95" fmla="*/ 179 h 598"/>
                  <a:gd name="T96" fmla="*/ 493 w 726"/>
                  <a:gd name="T97" fmla="*/ 310 h 598"/>
                  <a:gd name="T98" fmla="*/ 461 w 726"/>
                  <a:gd name="T99" fmla="*/ 408 h 598"/>
                  <a:gd name="T100" fmla="*/ 451 w 726"/>
                  <a:gd name="T101" fmla="*/ 420 h 598"/>
                  <a:gd name="T102" fmla="*/ 423 w 726"/>
                  <a:gd name="T103" fmla="*/ 389 h 598"/>
                  <a:gd name="T104" fmla="*/ 449 w 726"/>
                  <a:gd name="T105" fmla="*/ 431 h 598"/>
                  <a:gd name="T106" fmla="*/ 511 w 726"/>
                  <a:gd name="T107" fmla="*/ 471 h 5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726" h="598">
                    <a:moveTo>
                      <a:pt x="527" y="485"/>
                    </a:moveTo>
                    <a:cubicBezTo>
                      <a:pt x="518" y="483"/>
                      <a:pt x="510" y="479"/>
                      <a:pt x="502" y="477"/>
                    </a:cubicBezTo>
                    <a:cubicBezTo>
                      <a:pt x="485" y="472"/>
                      <a:pt x="467" y="472"/>
                      <a:pt x="450" y="475"/>
                    </a:cubicBezTo>
                    <a:cubicBezTo>
                      <a:pt x="442" y="477"/>
                      <a:pt x="433" y="478"/>
                      <a:pt x="426" y="481"/>
                    </a:cubicBezTo>
                    <a:cubicBezTo>
                      <a:pt x="416" y="484"/>
                      <a:pt x="408" y="489"/>
                      <a:pt x="399" y="494"/>
                    </a:cubicBezTo>
                    <a:cubicBezTo>
                      <a:pt x="389" y="502"/>
                      <a:pt x="378" y="509"/>
                      <a:pt x="369" y="518"/>
                    </a:cubicBezTo>
                    <a:cubicBezTo>
                      <a:pt x="367" y="520"/>
                      <a:pt x="365" y="521"/>
                      <a:pt x="363" y="522"/>
                    </a:cubicBezTo>
                    <a:cubicBezTo>
                      <a:pt x="356" y="528"/>
                      <a:pt x="349" y="535"/>
                      <a:pt x="341" y="540"/>
                    </a:cubicBezTo>
                    <a:cubicBezTo>
                      <a:pt x="328" y="551"/>
                      <a:pt x="313" y="560"/>
                      <a:pt x="297" y="566"/>
                    </a:cubicBezTo>
                    <a:cubicBezTo>
                      <a:pt x="295" y="567"/>
                      <a:pt x="293" y="568"/>
                      <a:pt x="291" y="568"/>
                    </a:cubicBezTo>
                    <a:cubicBezTo>
                      <a:pt x="286" y="568"/>
                      <a:pt x="282" y="569"/>
                      <a:pt x="280" y="573"/>
                    </a:cubicBezTo>
                    <a:cubicBezTo>
                      <a:pt x="279" y="574"/>
                      <a:pt x="277" y="575"/>
                      <a:pt x="276" y="575"/>
                    </a:cubicBezTo>
                    <a:cubicBezTo>
                      <a:pt x="261" y="578"/>
                      <a:pt x="246" y="581"/>
                      <a:pt x="231" y="581"/>
                    </a:cubicBezTo>
                    <a:cubicBezTo>
                      <a:pt x="230" y="581"/>
                      <a:pt x="229" y="580"/>
                      <a:pt x="228" y="579"/>
                    </a:cubicBezTo>
                    <a:cubicBezTo>
                      <a:pt x="232" y="566"/>
                      <a:pt x="242" y="555"/>
                      <a:pt x="247" y="541"/>
                    </a:cubicBezTo>
                    <a:cubicBezTo>
                      <a:pt x="245" y="539"/>
                      <a:pt x="244" y="541"/>
                      <a:pt x="243" y="542"/>
                    </a:cubicBezTo>
                    <a:cubicBezTo>
                      <a:pt x="239" y="547"/>
                      <a:pt x="235" y="551"/>
                      <a:pt x="231" y="556"/>
                    </a:cubicBezTo>
                    <a:cubicBezTo>
                      <a:pt x="223" y="568"/>
                      <a:pt x="215" y="580"/>
                      <a:pt x="207" y="592"/>
                    </a:cubicBezTo>
                    <a:cubicBezTo>
                      <a:pt x="203" y="597"/>
                      <a:pt x="200" y="598"/>
                      <a:pt x="194" y="596"/>
                    </a:cubicBezTo>
                    <a:cubicBezTo>
                      <a:pt x="189" y="594"/>
                      <a:pt x="184" y="591"/>
                      <a:pt x="179" y="589"/>
                    </a:cubicBezTo>
                    <a:cubicBezTo>
                      <a:pt x="167" y="585"/>
                      <a:pt x="155" y="584"/>
                      <a:pt x="143" y="582"/>
                    </a:cubicBezTo>
                    <a:cubicBezTo>
                      <a:pt x="132" y="581"/>
                      <a:pt x="121" y="581"/>
                      <a:pt x="111" y="576"/>
                    </a:cubicBezTo>
                    <a:cubicBezTo>
                      <a:pt x="109" y="575"/>
                      <a:pt x="108" y="575"/>
                      <a:pt x="106" y="574"/>
                    </a:cubicBezTo>
                    <a:cubicBezTo>
                      <a:pt x="86" y="562"/>
                      <a:pt x="66" y="550"/>
                      <a:pt x="53" y="529"/>
                    </a:cubicBezTo>
                    <a:cubicBezTo>
                      <a:pt x="52" y="529"/>
                      <a:pt x="52" y="528"/>
                      <a:pt x="52" y="527"/>
                    </a:cubicBezTo>
                    <a:cubicBezTo>
                      <a:pt x="54" y="523"/>
                      <a:pt x="58" y="522"/>
                      <a:pt x="62" y="520"/>
                    </a:cubicBezTo>
                    <a:cubicBezTo>
                      <a:pt x="79" y="511"/>
                      <a:pt x="95" y="501"/>
                      <a:pt x="110" y="489"/>
                    </a:cubicBezTo>
                    <a:cubicBezTo>
                      <a:pt x="122" y="480"/>
                      <a:pt x="134" y="469"/>
                      <a:pt x="146" y="459"/>
                    </a:cubicBezTo>
                    <a:cubicBezTo>
                      <a:pt x="148" y="458"/>
                      <a:pt x="148" y="456"/>
                      <a:pt x="149" y="455"/>
                    </a:cubicBezTo>
                    <a:cubicBezTo>
                      <a:pt x="143" y="452"/>
                      <a:pt x="143" y="451"/>
                      <a:pt x="140" y="454"/>
                    </a:cubicBezTo>
                    <a:cubicBezTo>
                      <a:pt x="136" y="458"/>
                      <a:pt x="131" y="462"/>
                      <a:pt x="127" y="467"/>
                    </a:cubicBezTo>
                    <a:cubicBezTo>
                      <a:pt x="121" y="473"/>
                      <a:pt x="114" y="478"/>
                      <a:pt x="108" y="482"/>
                    </a:cubicBezTo>
                    <a:cubicBezTo>
                      <a:pt x="95" y="491"/>
                      <a:pt x="81" y="499"/>
                      <a:pt x="68" y="508"/>
                    </a:cubicBezTo>
                    <a:cubicBezTo>
                      <a:pt x="66" y="509"/>
                      <a:pt x="64" y="510"/>
                      <a:pt x="61" y="512"/>
                    </a:cubicBezTo>
                    <a:cubicBezTo>
                      <a:pt x="56" y="515"/>
                      <a:pt x="54" y="514"/>
                      <a:pt x="50" y="509"/>
                    </a:cubicBezTo>
                    <a:cubicBezTo>
                      <a:pt x="49" y="509"/>
                      <a:pt x="49" y="508"/>
                      <a:pt x="48" y="507"/>
                    </a:cubicBezTo>
                    <a:cubicBezTo>
                      <a:pt x="40" y="493"/>
                      <a:pt x="33" y="479"/>
                      <a:pt x="30" y="462"/>
                    </a:cubicBezTo>
                    <a:cubicBezTo>
                      <a:pt x="32" y="460"/>
                      <a:pt x="33" y="459"/>
                      <a:pt x="34" y="458"/>
                    </a:cubicBezTo>
                    <a:cubicBezTo>
                      <a:pt x="51" y="450"/>
                      <a:pt x="68" y="443"/>
                      <a:pt x="84" y="435"/>
                    </a:cubicBezTo>
                    <a:cubicBezTo>
                      <a:pt x="95" y="430"/>
                      <a:pt x="106" y="423"/>
                      <a:pt x="117" y="416"/>
                    </a:cubicBezTo>
                    <a:cubicBezTo>
                      <a:pt x="124" y="412"/>
                      <a:pt x="131" y="407"/>
                      <a:pt x="138" y="402"/>
                    </a:cubicBezTo>
                    <a:cubicBezTo>
                      <a:pt x="140" y="401"/>
                      <a:pt x="141" y="399"/>
                      <a:pt x="143" y="396"/>
                    </a:cubicBezTo>
                    <a:cubicBezTo>
                      <a:pt x="140" y="396"/>
                      <a:pt x="138" y="396"/>
                      <a:pt x="137" y="396"/>
                    </a:cubicBezTo>
                    <a:cubicBezTo>
                      <a:pt x="132" y="399"/>
                      <a:pt x="127" y="402"/>
                      <a:pt x="123" y="405"/>
                    </a:cubicBezTo>
                    <a:cubicBezTo>
                      <a:pt x="107" y="416"/>
                      <a:pt x="89" y="425"/>
                      <a:pt x="72" y="434"/>
                    </a:cubicBezTo>
                    <a:cubicBezTo>
                      <a:pt x="64" y="438"/>
                      <a:pt x="56" y="441"/>
                      <a:pt x="49" y="445"/>
                    </a:cubicBezTo>
                    <a:cubicBezTo>
                      <a:pt x="47" y="445"/>
                      <a:pt x="46" y="445"/>
                      <a:pt x="44" y="446"/>
                    </a:cubicBezTo>
                    <a:cubicBezTo>
                      <a:pt x="39" y="440"/>
                      <a:pt x="41" y="434"/>
                      <a:pt x="43" y="428"/>
                    </a:cubicBezTo>
                    <a:cubicBezTo>
                      <a:pt x="45" y="428"/>
                      <a:pt x="47" y="427"/>
                      <a:pt x="48" y="426"/>
                    </a:cubicBezTo>
                    <a:cubicBezTo>
                      <a:pt x="73" y="420"/>
                      <a:pt x="96" y="408"/>
                      <a:pt x="117" y="395"/>
                    </a:cubicBezTo>
                    <a:cubicBezTo>
                      <a:pt x="137" y="382"/>
                      <a:pt x="155" y="367"/>
                      <a:pt x="171" y="351"/>
                    </a:cubicBezTo>
                    <a:cubicBezTo>
                      <a:pt x="176" y="345"/>
                      <a:pt x="181" y="338"/>
                      <a:pt x="186" y="332"/>
                    </a:cubicBezTo>
                    <a:cubicBezTo>
                      <a:pt x="198" y="313"/>
                      <a:pt x="211" y="294"/>
                      <a:pt x="224" y="275"/>
                    </a:cubicBezTo>
                    <a:cubicBezTo>
                      <a:pt x="230" y="264"/>
                      <a:pt x="236" y="253"/>
                      <a:pt x="242" y="242"/>
                    </a:cubicBezTo>
                    <a:cubicBezTo>
                      <a:pt x="245" y="236"/>
                      <a:pt x="249" y="232"/>
                      <a:pt x="256" y="230"/>
                    </a:cubicBezTo>
                    <a:cubicBezTo>
                      <a:pt x="261" y="228"/>
                      <a:pt x="267" y="225"/>
                      <a:pt x="272" y="222"/>
                    </a:cubicBezTo>
                    <a:cubicBezTo>
                      <a:pt x="279" y="219"/>
                      <a:pt x="286" y="215"/>
                      <a:pt x="294" y="214"/>
                    </a:cubicBezTo>
                    <a:cubicBezTo>
                      <a:pt x="296" y="214"/>
                      <a:pt x="296" y="214"/>
                      <a:pt x="298" y="209"/>
                    </a:cubicBezTo>
                    <a:cubicBezTo>
                      <a:pt x="295" y="207"/>
                      <a:pt x="291" y="207"/>
                      <a:pt x="287" y="209"/>
                    </a:cubicBezTo>
                    <a:cubicBezTo>
                      <a:pt x="279" y="212"/>
                      <a:pt x="272" y="215"/>
                      <a:pt x="264" y="218"/>
                    </a:cubicBezTo>
                    <a:cubicBezTo>
                      <a:pt x="257" y="221"/>
                      <a:pt x="251" y="228"/>
                      <a:pt x="242" y="226"/>
                    </a:cubicBezTo>
                    <a:cubicBezTo>
                      <a:pt x="241" y="226"/>
                      <a:pt x="240" y="227"/>
                      <a:pt x="239" y="228"/>
                    </a:cubicBezTo>
                    <a:cubicBezTo>
                      <a:pt x="226" y="239"/>
                      <a:pt x="211" y="247"/>
                      <a:pt x="196" y="255"/>
                    </a:cubicBezTo>
                    <a:cubicBezTo>
                      <a:pt x="185" y="261"/>
                      <a:pt x="173" y="266"/>
                      <a:pt x="162" y="272"/>
                    </a:cubicBezTo>
                    <a:cubicBezTo>
                      <a:pt x="153" y="278"/>
                      <a:pt x="145" y="284"/>
                      <a:pt x="136" y="290"/>
                    </a:cubicBezTo>
                    <a:cubicBezTo>
                      <a:pt x="133" y="292"/>
                      <a:pt x="130" y="294"/>
                      <a:pt x="127" y="295"/>
                    </a:cubicBezTo>
                    <a:cubicBezTo>
                      <a:pt x="115" y="302"/>
                      <a:pt x="103" y="308"/>
                      <a:pt x="92" y="314"/>
                    </a:cubicBezTo>
                    <a:cubicBezTo>
                      <a:pt x="88" y="316"/>
                      <a:pt x="84" y="318"/>
                      <a:pt x="81" y="320"/>
                    </a:cubicBezTo>
                    <a:cubicBezTo>
                      <a:pt x="74" y="318"/>
                      <a:pt x="68" y="314"/>
                      <a:pt x="63" y="309"/>
                    </a:cubicBezTo>
                    <a:cubicBezTo>
                      <a:pt x="52" y="297"/>
                      <a:pt x="40" y="286"/>
                      <a:pt x="29" y="274"/>
                    </a:cubicBezTo>
                    <a:cubicBezTo>
                      <a:pt x="20" y="267"/>
                      <a:pt x="15" y="257"/>
                      <a:pt x="9" y="248"/>
                    </a:cubicBezTo>
                    <a:cubicBezTo>
                      <a:pt x="9" y="247"/>
                      <a:pt x="8" y="246"/>
                      <a:pt x="8" y="246"/>
                    </a:cubicBezTo>
                    <a:cubicBezTo>
                      <a:pt x="8" y="239"/>
                      <a:pt x="3" y="235"/>
                      <a:pt x="0" y="229"/>
                    </a:cubicBezTo>
                    <a:cubicBezTo>
                      <a:pt x="4" y="224"/>
                      <a:pt x="9" y="219"/>
                      <a:pt x="14" y="215"/>
                    </a:cubicBezTo>
                    <a:cubicBezTo>
                      <a:pt x="21" y="210"/>
                      <a:pt x="27" y="205"/>
                      <a:pt x="33" y="200"/>
                    </a:cubicBezTo>
                    <a:cubicBezTo>
                      <a:pt x="37" y="197"/>
                      <a:pt x="41" y="194"/>
                      <a:pt x="45" y="191"/>
                    </a:cubicBezTo>
                    <a:cubicBezTo>
                      <a:pt x="59" y="182"/>
                      <a:pt x="72" y="172"/>
                      <a:pt x="87" y="163"/>
                    </a:cubicBezTo>
                    <a:cubicBezTo>
                      <a:pt x="97" y="156"/>
                      <a:pt x="108" y="151"/>
                      <a:pt x="119" y="145"/>
                    </a:cubicBezTo>
                    <a:cubicBezTo>
                      <a:pt x="136" y="135"/>
                      <a:pt x="153" y="125"/>
                      <a:pt x="169" y="115"/>
                    </a:cubicBezTo>
                    <a:cubicBezTo>
                      <a:pt x="174" y="113"/>
                      <a:pt x="178" y="113"/>
                      <a:pt x="182" y="116"/>
                    </a:cubicBezTo>
                    <a:cubicBezTo>
                      <a:pt x="203" y="129"/>
                      <a:pt x="225" y="140"/>
                      <a:pt x="247" y="152"/>
                    </a:cubicBezTo>
                    <a:cubicBezTo>
                      <a:pt x="257" y="157"/>
                      <a:pt x="268" y="162"/>
                      <a:pt x="278" y="167"/>
                    </a:cubicBezTo>
                    <a:cubicBezTo>
                      <a:pt x="282" y="168"/>
                      <a:pt x="285" y="170"/>
                      <a:pt x="289" y="172"/>
                    </a:cubicBezTo>
                    <a:cubicBezTo>
                      <a:pt x="292" y="174"/>
                      <a:pt x="295" y="177"/>
                      <a:pt x="297" y="181"/>
                    </a:cubicBezTo>
                    <a:cubicBezTo>
                      <a:pt x="301" y="192"/>
                      <a:pt x="309" y="199"/>
                      <a:pt x="321" y="203"/>
                    </a:cubicBezTo>
                    <a:cubicBezTo>
                      <a:pt x="324" y="202"/>
                      <a:pt x="327" y="200"/>
                      <a:pt x="327" y="196"/>
                    </a:cubicBezTo>
                    <a:cubicBezTo>
                      <a:pt x="327" y="196"/>
                      <a:pt x="327" y="195"/>
                      <a:pt x="327" y="195"/>
                    </a:cubicBezTo>
                    <a:cubicBezTo>
                      <a:pt x="329" y="181"/>
                      <a:pt x="334" y="168"/>
                      <a:pt x="335" y="155"/>
                    </a:cubicBezTo>
                    <a:cubicBezTo>
                      <a:pt x="336" y="147"/>
                      <a:pt x="337" y="140"/>
                      <a:pt x="338" y="132"/>
                    </a:cubicBezTo>
                    <a:cubicBezTo>
                      <a:pt x="338" y="129"/>
                      <a:pt x="339" y="126"/>
                      <a:pt x="339" y="123"/>
                    </a:cubicBezTo>
                    <a:cubicBezTo>
                      <a:pt x="335" y="117"/>
                      <a:pt x="331" y="111"/>
                      <a:pt x="326" y="105"/>
                    </a:cubicBezTo>
                    <a:cubicBezTo>
                      <a:pt x="319" y="94"/>
                      <a:pt x="312" y="83"/>
                      <a:pt x="303" y="73"/>
                    </a:cubicBezTo>
                    <a:cubicBezTo>
                      <a:pt x="300" y="69"/>
                      <a:pt x="298" y="65"/>
                      <a:pt x="295" y="61"/>
                    </a:cubicBezTo>
                    <a:cubicBezTo>
                      <a:pt x="287" y="59"/>
                      <a:pt x="278" y="57"/>
                      <a:pt x="270" y="55"/>
                    </a:cubicBezTo>
                    <a:cubicBezTo>
                      <a:pt x="268" y="51"/>
                      <a:pt x="270" y="49"/>
                      <a:pt x="272" y="47"/>
                    </a:cubicBezTo>
                    <a:cubicBezTo>
                      <a:pt x="273" y="46"/>
                      <a:pt x="274" y="45"/>
                      <a:pt x="275" y="44"/>
                    </a:cubicBezTo>
                    <a:cubicBezTo>
                      <a:pt x="287" y="37"/>
                      <a:pt x="298" y="30"/>
                      <a:pt x="310" y="24"/>
                    </a:cubicBezTo>
                    <a:cubicBezTo>
                      <a:pt x="326" y="16"/>
                      <a:pt x="342" y="8"/>
                      <a:pt x="359" y="0"/>
                    </a:cubicBezTo>
                    <a:cubicBezTo>
                      <a:pt x="361" y="1"/>
                      <a:pt x="362" y="2"/>
                      <a:pt x="363" y="2"/>
                    </a:cubicBezTo>
                    <a:cubicBezTo>
                      <a:pt x="376" y="5"/>
                      <a:pt x="384" y="16"/>
                      <a:pt x="393" y="24"/>
                    </a:cubicBezTo>
                    <a:cubicBezTo>
                      <a:pt x="399" y="30"/>
                      <a:pt x="404" y="37"/>
                      <a:pt x="411" y="41"/>
                    </a:cubicBezTo>
                    <a:cubicBezTo>
                      <a:pt x="413" y="42"/>
                      <a:pt x="415" y="43"/>
                      <a:pt x="417" y="45"/>
                    </a:cubicBezTo>
                    <a:cubicBezTo>
                      <a:pt x="429" y="58"/>
                      <a:pt x="446" y="62"/>
                      <a:pt x="462" y="68"/>
                    </a:cubicBezTo>
                    <a:cubicBezTo>
                      <a:pt x="467" y="70"/>
                      <a:pt x="473" y="69"/>
                      <a:pt x="479" y="69"/>
                    </a:cubicBezTo>
                    <a:cubicBezTo>
                      <a:pt x="494" y="67"/>
                      <a:pt x="502" y="49"/>
                      <a:pt x="494" y="36"/>
                    </a:cubicBezTo>
                    <a:cubicBezTo>
                      <a:pt x="491" y="33"/>
                      <a:pt x="488" y="29"/>
                      <a:pt x="485" y="26"/>
                    </a:cubicBezTo>
                    <a:cubicBezTo>
                      <a:pt x="482" y="24"/>
                      <a:pt x="483" y="21"/>
                      <a:pt x="486" y="18"/>
                    </a:cubicBezTo>
                    <a:cubicBezTo>
                      <a:pt x="488" y="19"/>
                      <a:pt x="489" y="20"/>
                      <a:pt x="491" y="21"/>
                    </a:cubicBezTo>
                    <a:cubicBezTo>
                      <a:pt x="498" y="30"/>
                      <a:pt x="506" y="38"/>
                      <a:pt x="512" y="49"/>
                    </a:cubicBezTo>
                    <a:cubicBezTo>
                      <a:pt x="521" y="64"/>
                      <a:pt x="531" y="78"/>
                      <a:pt x="537" y="95"/>
                    </a:cubicBezTo>
                    <a:cubicBezTo>
                      <a:pt x="539" y="101"/>
                      <a:pt x="541" y="107"/>
                      <a:pt x="543" y="113"/>
                    </a:cubicBezTo>
                    <a:cubicBezTo>
                      <a:pt x="545" y="116"/>
                      <a:pt x="546" y="119"/>
                      <a:pt x="547" y="122"/>
                    </a:cubicBezTo>
                    <a:cubicBezTo>
                      <a:pt x="552" y="134"/>
                      <a:pt x="557" y="146"/>
                      <a:pt x="562" y="158"/>
                    </a:cubicBezTo>
                    <a:cubicBezTo>
                      <a:pt x="567" y="168"/>
                      <a:pt x="571" y="177"/>
                      <a:pt x="576" y="187"/>
                    </a:cubicBezTo>
                    <a:cubicBezTo>
                      <a:pt x="580" y="194"/>
                      <a:pt x="585" y="199"/>
                      <a:pt x="591" y="204"/>
                    </a:cubicBezTo>
                    <a:cubicBezTo>
                      <a:pt x="604" y="215"/>
                      <a:pt x="618" y="224"/>
                      <a:pt x="632" y="234"/>
                    </a:cubicBezTo>
                    <a:cubicBezTo>
                      <a:pt x="639" y="239"/>
                      <a:pt x="647" y="242"/>
                      <a:pt x="656" y="245"/>
                    </a:cubicBezTo>
                    <a:cubicBezTo>
                      <a:pt x="658" y="246"/>
                      <a:pt x="660" y="246"/>
                      <a:pt x="662" y="248"/>
                    </a:cubicBezTo>
                    <a:cubicBezTo>
                      <a:pt x="668" y="253"/>
                      <a:pt x="676" y="255"/>
                      <a:pt x="683" y="258"/>
                    </a:cubicBezTo>
                    <a:cubicBezTo>
                      <a:pt x="690" y="260"/>
                      <a:pt x="697" y="262"/>
                      <a:pt x="704" y="267"/>
                    </a:cubicBezTo>
                    <a:cubicBezTo>
                      <a:pt x="710" y="271"/>
                      <a:pt x="718" y="273"/>
                      <a:pt x="726" y="276"/>
                    </a:cubicBezTo>
                    <a:cubicBezTo>
                      <a:pt x="724" y="280"/>
                      <a:pt x="720" y="278"/>
                      <a:pt x="718" y="280"/>
                    </a:cubicBezTo>
                    <a:cubicBezTo>
                      <a:pt x="718" y="283"/>
                      <a:pt x="718" y="286"/>
                      <a:pt x="716" y="289"/>
                    </a:cubicBezTo>
                    <a:cubicBezTo>
                      <a:pt x="701" y="306"/>
                      <a:pt x="689" y="325"/>
                      <a:pt x="677" y="344"/>
                    </a:cubicBezTo>
                    <a:cubicBezTo>
                      <a:pt x="674" y="350"/>
                      <a:pt x="672" y="357"/>
                      <a:pt x="669" y="363"/>
                    </a:cubicBezTo>
                    <a:cubicBezTo>
                      <a:pt x="668" y="365"/>
                      <a:pt x="667" y="366"/>
                      <a:pt x="667" y="368"/>
                    </a:cubicBezTo>
                    <a:cubicBezTo>
                      <a:pt x="665" y="370"/>
                      <a:pt x="663" y="371"/>
                      <a:pt x="661" y="371"/>
                    </a:cubicBezTo>
                    <a:cubicBezTo>
                      <a:pt x="659" y="370"/>
                      <a:pt x="657" y="369"/>
                      <a:pt x="654" y="369"/>
                    </a:cubicBezTo>
                    <a:cubicBezTo>
                      <a:pt x="640" y="363"/>
                      <a:pt x="626" y="356"/>
                      <a:pt x="613" y="347"/>
                    </a:cubicBezTo>
                    <a:cubicBezTo>
                      <a:pt x="603" y="341"/>
                      <a:pt x="592" y="336"/>
                      <a:pt x="581" y="329"/>
                    </a:cubicBezTo>
                    <a:cubicBezTo>
                      <a:pt x="573" y="324"/>
                      <a:pt x="565" y="318"/>
                      <a:pt x="557" y="313"/>
                    </a:cubicBezTo>
                    <a:cubicBezTo>
                      <a:pt x="545" y="303"/>
                      <a:pt x="533" y="294"/>
                      <a:pt x="521" y="284"/>
                    </a:cubicBezTo>
                    <a:cubicBezTo>
                      <a:pt x="519" y="283"/>
                      <a:pt x="517" y="282"/>
                      <a:pt x="516" y="280"/>
                    </a:cubicBezTo>
                    <a:cubicBezTo>
                      <a:pt x="513" y="277"/>
                      <a:pt x="512" y="273"/>
                      <a:pt x="513" y="269"/>
                    </a:cubicBezTo>
                    <a:cubicBezTo>
                      <a:pt x="516" y="256"/>
                      <a:pt x="519" y="243"/>
                      <a:pt x="521" y="231"/>
                    </a:cubicBezTo>
                    <a:cubicBezTo>
                      <a:pt x="522" y="220"/>
                      <a:pt x="523" y="210"/>
                      <a:pt x="524" y="200"/>
                    </a:cubicBezTo>
                    <a:cubicBezTo>
                      <a:pt x="526" y="186"/>
                      <a:pt x="525" y="173"/>
                      <a:pt x="525" y="159"/>
                    </a:cubicBezTo>
                    <a:cubicBezTo>
                      <a:pt x="523" y="138"/>
                      <a:pt x="523" y="118"/>
                      <a:pt x="520" y="98"/>
                    </a:cubicBezTo>
                    <a:cubicBezTo>
                      <a:pt x="519" y="91"/>
                      <a:pt x="518" y="85"/>
                      <a:pt x="517" y="78"/>
                    </a:cubicBezTo>
                    <a:cubicBezTo>
                      <a:pt x="512" y="78"/>
                      <a:pt x="511" y="79"/>
                      <a:pt x="511" y="82"/>
                    </a:cubicBezTo>
                    <a:cubicBezTo>
                      <a:pt x="511" y="83"/>
                      <a:pt x="510" y="83"/>
                      <a:pt x="510" y="84"/>
                    </a:cubicBezTo>
                    <a:cubicBezTo>
                      <a:pt x="511" y="92"/>
                      <a:pt x="512" y="99"/>
                      <a:pt x="513" y="107"/>
                    </a:cubicBezTo>
                    <a:cubicBezTo>
                      <a:pt x="513" y="111"/>
                      <a:pt x="514" y="116"/>
                      <a:pt x="514" y="120"/>
                    </a:cubicBezTo>
                    <a:cubicBezTo>
                      <a:pt x="515" y="140"/>
                      <a:pt x="516" y="160"/>
                      <a:pt x="517" y="179"/>
                    </a:cubicBezTo>
                    <a:cubicBezTo>
                      <a:pt x="517" y="188"/>
                      <a:pt x="516" y="197"/>
                      <a:pt x="516" y="206"/>
                    </a:cubicBezTo>
                    <a:cubicBezTo>
                      <a:pt x="514" y="225"/>
                      <a:pt x="512" y="243"/>
                      <a:pt x="507" y="262"/>
                    </a:cubicBezTo>
                    <a:cubicBezTo>
                      <a:pt x="503" y="278"/>
                      <a:pt x="498" y="294"/>
                      <a:pt x="493" y="310"/>
                    </a:cubicBezTo>
                    <a:cubicBezTo>
                      <a:pt x="492" y="312"/>
                      <a:pt x="491" y="314"/>
                      <a:pt x="491" y="315"/>
                    </a:cubicBezTo>
                    <a:cubicBezTo>
                      <a:pt x="486" y="336"/>
                      <a:pt x="478" y="356"/>
                      <a:pt x="471" y="376"/>
                    </a:cubicBezTo>
                    <a:cubicBezTo>
                      <a:pt x="468" y="387"/>
                      <a:pt x="464" y="397"/>
                      <a:pt x="461" y="408"/>
                    </a:cubicBezTo>
                    <a:cubicBezTo>
                      <a:pt x="460" y="412"/>
                      <a:pt x="459" y="416"/>
                      <a:pt x="458" y="421"/>
                    </a:cubicBezTo>
                    <a:cubicBezTo>
                      <a:pt x="458" y="422"/>
                      <a:pt x="457" y="423"/>
                      <a:pt x="456" y="425"/>
                    </a:cubicBezTo>
                    <a:cubicBezTo>
                      <a:pt x="454" y="423"/>
                      <a:pt x="452" y="422"/>
                      <a:pt x="451" y="420"/>
                    </a:cubicBezTo>
                    <a:cubicBezTo>
                      <a:pt x="446" y="415"/>
                      <a:pt x="442" y="410"/>
                      <a:pt x="437" y="405"/>
                    </a:cubicBezTo>
                    <a:cubicBezTo>
                      <a:pt x="433" y="401"/>
                      <a:pt x="430" y="397"/>
                      <a:pt x="429" y="392"/>
                    </a:cubicBezTo>
                    <a:cubicBezTo>
                      <a:pt x="428" y="389"/>
                      <a:pt x="426" y="388"/>
                      <a:pt x="423" y="389"/>
                    </a:cubicBezTo>
                    <a:cubicBezTo>
                      <a:pt x="421" y="390"/>
                      <a:pt x="420" y="392"/>
                      <a:pt x="420" y="395"/>
                    </a:cubicBezTo>
                    <a:cubicBezTo>
                      <a:pt x="421" y="399"/>
                      <a:pt x="423" y="402"/>
                      <a:pt x="425" y="405"/>
                    </a:cubicBezTo>
                    <a:cubicBezTo>
                      <a:pt x="433" y="413"/>
                      <a:pt x="441" y="422"/>
                      <a:pt x="449" y="431"/>
                    </a:cubicBezTo>
                    <a:cubicBezTo>
                      <a:pt x="450" y="432"/>
                      <a:pt x="451" y="434"/>
                      <a:pt x="452" y="435"/>
                    </a:cubicBezTo>
                    <a:cubicBezTo>
                      <a:pt x="463" y="444"/>
                      <a:pt x="474" y="454"/>
                      <a:pt x="487" y="461"/>
                    </a:cubicBezTo>
                    <a:cubicBezTo>
                      <a:pt x="495" y="465"/>
                      <a:pt x="503" y="469"/>
                      <a:pt x="511" y="471"/>
                    </a:cubicBezTo>
                    <a:cubicBezTo>
                      <a:pt x="518" y="474"/>
                      <a:pt x="524" y="479"/>
                      <a:pt x="527" y="485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45" name="Freeform 9"/>
              <p:cNvSpPr>
                <a:spLocks/>
              </p:cNvSpPr>
              <p:nvPr/>
            </p:nvSpPr>
            <p:spPr bwMode="auto">
              <a:xfrm>
                <a:off x="2302" y="952"/>
                <a:ext cx="662" cy="1014"/>
              </a:xfrm>
              <a:custGeom>
                <a:avLst/>
                <a:gdLst>
                  <a:gd name="T0" fmla="*/ 88 w 412"/>
                  <a:gd name="T1" fmla="*/ 43 h 631"/>
                  <a:gd name="T2" fmla="*/ 161 w 412"/>
                  <a:gd name="T3" fmla="*/ 14 h 631"/>
                  <a:gd name="T4" fmla="*/ 194 w 412"/>
                  <a:gd name="T5" fmla="*/ 1 h 631"/>
                  <a:gd name="T6" fmla="*/ 220 w 412"/>
                  <a:gd name="T7" fmla="*/ 17 h 631"/>
                  <a:gd name="T8" fmla="*/ 249 w 412"/>
                  <a:gd name="T9" fmla="*/ 61 h 631"/>
                  <a:gd name="T10" fmla="*/ 278 w 412"/>
                  <a:gd name="T11" fmla="*/ 114 h 631"/>
                  <a:gd name="T12" fmla="*/ 294 w 412"/>
                  <a:gd name="T13" fmla="*/ 152 h 631"/>
                  <a:gd name="T14" fmla="*/ 312 w 412"/>
                  <a:gd name="T15" fmla="*/ 213 h 631"/>
                  <a:gd name="T16" fmla="*/ 327 w 412"/>
                  <a:gd name="T17" fmla="*/ 213 h 631"/>
                  <a:gd name="T18" fmla="*/ 349 w 412"/>
                  <a:gd name="T19" fmla="*/ 171 h 631"/>
                  <a:gd name="T20" fmla="*/ 355 w 412"/>
                  <a:gd name="T21" fmla="*/ 128 h 631"/>
                  <a:gd name="T22" fmla="*/ 352 w 412"/>
                  <a:gd name="T23" fmla="*/ 70 h 631"/>
                  <a:gd name="T24" fmla="*/ 370 w 412"/>
                  <a:gd name="T25" fmla="*/ 84 h 631"/>
                  <a:gd name="T26" fmla="*/ 402 w 412"/>
                  <a:gd name="T27" fmla="*/ 161 h 631"/>
                  <a:gd name="T28" fmla="*/ 409 w 412"/>
                  <a:gd name="T29" fmla="*/ 224 h 631"/>
                  <a:gd name="T30" fmla="*/ 390 w 412"/>
                  <a:gd name="T31" fmla="*/ 334 h 631"/>
                  <a:gd name="T32" fmla="*/ 352 w 412"/>
                  <a:gd name="T33" fmla="*/ 432 h 631"/>
                  <a:gd name="T34" fmla="*/ 326 w 412"/>
                  <a:gd name="T35" fmla="*/ 503 h 631"/>
                  <a:gd name="T36" fmla="*/ 309 w 412"/>
                  <a:gd name="T37" fmla="*/ 599 h 631"/>
                  <a:gd name="T38" fmla="*/ 304 w 412"/>
                  <a:gd name="T39" fmla="*/ 631 h 631"/>
                  <a:gd name="T40" fmla="*/ 240 w 412"/>
                  <a:gd name="T41" fmla="*/ 594 h 631"/>
                  <a:gd name="T42" fmla="*/ 224 w 412"/>
                  <a:gd name="T43" fmla="*/ 587 h 631"/>
                  <a:gd name="T44" fmla="*/ 155 w 412"/>
                  <a:gd name="T45" fmla="*/ 567 h 631"/>
                  <a:gd name="T46" fmla="*/ 79 w 412"/>
                  <a:gd name="T47" fmla="*/ 551 h 631"/>
                  <a:gd name="T48" fmla="*/ 49 w 412"/>
                  <a:gd name="T49" fmla="*/ 545 h 631"/>
                  <a:gd name="T50" fmla="*/ 27 w 412"/>
                  <a:gd name="T51" fmla="*/ 510 h 631"/>
                  <a:gd name="T52" fmla="*/ 4 w 412"/>
                  <a:gd name="T53" fmla="*/ 473 h 631"/>
                  <a:gd name="T54" fmla="*/ 12 w 412"/>
                  <a:gd name="T55" fmla="*/ 447 h 631"/>
                  <a:gd name="T56" fmla="*/ 46 w 412"/>
                  <a:gd name="T57" fmla="*/ 385 h 631"/>
                  <a:gd name="T58" fmla="*/ 71 w 412"/>
                  <a:gd name="T59" fmla="*/ 336 h 631"/>
                  <a:gd name="T60" fmla="*/ 103 w 412"/>
                  <a:gd name="T61" fmla="*/ 258 h 631"/>
                  <a:gd name="T62" fmla="*/ 115 w 412"/>
                  <a:gd name="T63" fmla="*/ 121 h 631"/>
                  <a:gd name="T64" fmla="*/ 91 w 412"/>
                  <a:gd name="T65" fmla="*/ 66 h 6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412" h="631">
                    <a:moveTo>
                      <a:pt x="79" y="52"/>
                    </a:moveTo>
                    <a:cubicBezTo>
                      <a:pt x="80" y="48"/>
                      <a:pt x="84" y="46"/>
                      <a:pt x="88" y="43"/>
                    </a:cubicBezTo>
                    <a:cubicBezTo>
                      <a:pt x="97" y="38"/>
                      <a:pt x="107" y="34"/>
                      <a:pt x="118" y="30"/>
                    </a:cubicBezTo>
                    <a:cubicBezTo>
                      <a:pt x="132" y="24"/>
                      <a:pt x="147" y="19"/>
                      <a:pt x="161" y="14"/>
                    </a:cubicBezTo>
                    <a:cubicBezTo>
                      <a:pt x="164" y="13"/>
                      <a:pt x="166" y="12"/>
                      <a:pt x="168" y="11"/>
                    </a:cubicBezTo>
                    <a:cubicBezTo>
                      <a:pt x="176" y="6"/>
                      <a:pt x="185" y="3"/>
                      <a:pt x="194" y="1"/>
                    </a:cubicBezTo>
                    <a:cubicBezTo>
                      <a:pt x="197" y="0"/>
                      <a:pt x="199" y="1"/>
                      <a:pt x="202" y="2"/>
                    </a:cubicBezTo>
                    <a:cubicBezTo>
                      <a:pt x="209" y="6"/>
                      <a:pt x="215" y="11"/>
                      <a:pt x="220" y="17"/>
                    </a:cubicBezTo>
                    <a:cubicBezTo>
                      <a:pt x="224" y="21"/>
                      <a:pt x="227" y="26"/>
                      <a:pt x="230" y="31"/>
                    </a:cubicBezTo>
                    <a:cubicBezTo>
                      <a:pt x="236" y="41"/>
                      <a:pt x="242" y="51"/>
                      <a:pt x="249" y="61"/>
                    </a:cubicBezTo>
                    <a:cubicBezTo>
                      <a:pt x="257" y="72"/>
                      <a:pt x="263" y="83"/>
                      <a:pt x="269" y="95"/>
                    </a:cubicBezTo>
                    <a:cubicBezTo>
                      <a:pt x="272" y="102"/>
                      <a:pt x="275" y="108"/>
                      <a:pt x="278" y="114"/>
                    </a:cubicBezTo>
                    <a:cubicBezTo>
                      <a:pt x="279" y="115"/>
                      <a:pt x="280" y="116"/>
                      <a:pt x="280" y="118"/>
                    </a:cubicBezTo>
                    <a:cubicBezTo>
                      <a:pt x="285" y="129"/>
                      <a:pt x="289" y="140"/>
                      <a:pt x="294" y="152"/>
                    </a:cubicBezTo>
                    <a:cubicBezTo>
                      <a:pt x="297" y="159"/>
                      <a:pt x="299" y="167"/>
                      <a:pt x="302" y="174"/>
                    </a:cubicBezTo>
                    <a:cubicBezTo>
                      <a:pt x="308" y="186"/>
                      <a:pt x="310" y="200"/>
                      <a:pt x="312" y="213"/>
                    </a:cubicBezTo>
                    <a:cubicBezTo>
                      <a:pt x="312" y="217"/>
                      <a:pt x="313" y="220"/>
                      <a:pt x="318" y="222"/>
                    </a:cubicBezTo>
                    <a:cubicBezTo>
                      <a:pt x="321" y="219"/>
                      <a:pt x="324" y="216"/>
                      <a:pt x="327" y="213"/>
                    </a:cubicBezTo>
                    <a:cubicBezTo>
                      <a:pt x="333" y="205"/>
                      <a:pt x="339" y="197"/>
                      <a:pt x="344" y="189"/>
                    </a:cubicBezTo>
                    <a:cubicBezTo>
                      <a:pt x="347" y="184"/>
                      <a:pt x="348" y="177"/>
                      <a:pt x="349" y="171"/>
                    </a:cubicBezTo>
                    <a:cubicBezTo>
                      <a:pt x="351" y="163"/>
                      <a:pt x="354" y="154"/>
                      <a:pt x="353" y="144"/>
                    </a:cubicBezTo>
                    <a:cubicBezTo>
                      <a:pt x="352" y="139"/>
                      <a:pt x="354" y="133"/>
                      <a:pt x="355" y="128"/>
                    </a:cubicBezTo>
                    <a:cubicBezTo>
                      <a:pt x="356" y="120"/>
                      <a:pt x="356" y="112"/>
                      <a:pt x="354" y="105"/>
                    </a:cubicBezTo>
                    <a:cubicBezTo>
                      <a:pt x="353" y="93"/>
                      <a:pt x="353" y="82"/>
                      <a:pt x="352" y="70"/>
                    </a:cubicBezTo>
                    <a:cubicBezTo>
                      <a:pt x="352" y="69"/>
                      <a:pt x="353" y="69"/>
                      <a:pt x="353" y="68"/>
                    </a:cubicBezTo>
                    <a:cubicBezTo>
                      <a:pt x="362" y="71"/>
                      <a:pt x="366" y="78"/>
                      <a:pt x="370" y="84"/>
                    </a:cubicBezTo>
                    <a:cubicBezTo>
                      <a:pt x="378" y="97"/>
                      <a:pt x="387" y="110"/>
                      <a:pt x="393" y="125"/>
                    </a:cubicBezTo>
                    <a:cubicBezTo>
                      <a:pt x="398" y="137"/>
                      <a:pt x="399" y="149"/>
                      <a:pt x="402" y="161"/>
                    </a:cubicBezTo>
                    <a:cubicBezTo>
                      <a:pt x="406" y="178"/>
                      <a:pt x="408" y="196"/>
                      <a:pt x="408" y="214"/>
                    </a:cubicBezTo>
                    <a:cubicBezTo>
                      <a:pt x="408" y="218"/>
                      <a:pt x="409" y="221"/>
                      <a:pt x="409" y="224"/>
                    </a:cubicBezTo>
                    <a:cubicBezTo>
                      <a:pt x="412" y="244"/>
                      <a:pt x="411" y="263"/>
                      <a:pt x="406" y="282"/>
                    </a:cubicBezTo>
                    <a:cubicBezTo>
                      <a:pt x="401" y="300"/>
                      <a:pt x="396" y="317"/>
                      <a:pt x="390" y="334"/>
                    </a:cubicBezTo>
                    <a:cubicBezTo>
                      <a:pt x="385" y="346"/>
                      <a:pt x="380" y="358"/>
                      <a:pt x="375" y="370"/>
                    </a:cubicBezTo>
                    <a:cubicBezTo>
                      <a:pt x="367" y="391"/>
                      <a:pt x="359" y="411"/>
                      <a:pt x="352" y="432"/>
                    </a:cubicBezTo>
                    <a:cubicBezTo>
                      <a:pt x="346" y="449"/>
                      <a:pt x="338" y="465"/>
                      <a:pt x="334" y="482"/>
                    </a:cubicBezTo>
                    <a:cubicBezTo>
                      <a:pt x="332" y="489"/>
                      <a:pt x="329" y="496"/>
                      <a:pt x="326" y="503"/>
                    </a:cubicBezTo>
                    <a:cubicBezTo>
                      <a:pt x="322" y="515"/>
                      <a:pt x="319" y="528"/>
                      <a:pt x="317" y="541"/>
                    </a:cubicBezTo>
                    <a:cubicBezTo>
                      <a:pt x="315" y="561"/>
                      <a:pt x="312" y="580"/>
                      <a:pt x="309" y="599"/>
                    </a:cubicBezTo>
                    <a:cubicBezTo>
                      <a:pt x="308" y="607"/>
                      <a:pt x="307" y="616"/>
                      <a:pt x="305" y="625"/>
                    </a:cubicBezTo>
                    <a:cubicBezTo>
                      <a:pt x="305" y="627"/>
                      <a:pt x="305" y="628"/>
                      <a:pt x="304" y="631"/>
                    </a:cubicBezTo>
                    <a:cubicBezTo>
                      <a:pt x="296" y="621"/>
                      <a:pt x="286" y="618"/>
                      <a:pt x="276" y="613"/>
                    </a:cubicBezTo>
                    <a:cubicBezTo>
                      <a:pt x="264" y="607"/>
                      <a:pt x="252" y="601"/>
                      <a:pt x="240" y="594"/>
                    </a:cubicBezTo>
                    <a:cubicBezTo>
                      <a:pt x="237" y="593"/>
                      <a:pt x="233" y="591"/>
                      <a:pt x="230" y="590"/>
                    </a:cubicBezTo>
                    <a:cubicBezTo>
                      <a:pt x="228" y="589"/>
                      <a:pt x="225" y="588"/>
                      <a:pt x="224" y="587"/>
                    </a:cubicBezTo>
                    <a:cubicBezTo>
                      <a:pt x="217" y="582"/>
                      <a:pt x="209" y="580"/>
                      <a:pt x="200" y="578"/>
                    </a:cubicBezTo>
                    <a:cubicBezTo>
                      <a:pt x="185" y="575"/>
                      <a:pt x="170" y="572"/>
                      <a:pt x="155" y="567"/>
                    </a:cubicBezTo>
                    <a:cubicBezTo>
                      <a:pt x="143" y="562"/>
                      <a:pt x="130" y="559"/>
                      <a:pt x="117" y="555"/>
                    </a:cubicBezTo>
                    <a:cubicBezTo>
                      <a:pt x="104" y="552"/>
                      <a:pt x="92" y="550"/>
                      <a:pt x="79" y="551"/>
                    </a:cubicBezTo>
                    <a:cubicBezTo>
                      <a:pt x="71" y="552"/>
                      <a:pt x="64" y="551"/>
                      <a:pt x="57" y="551"/>
                    </a:cubicBezTo>
                    <a:cubicBezTo>
                      <a:pt x="53" y="551"/>
                      <a:pt x="51" y="549"/>
                      <a:pt x="49" y="545"/>
                    </a:cubicBezTo>
                    <a:cubicBezTo>
                      <a:pt x="44" y="537"/>
                      <a:pt x="38" y="528"/>
                      <a:pt x="33" y="519"/>
                    </a:cubicBezTo>
                    <a:cubicBezTo>
                      <a:pt x="31" y="516"/>
                      <a:pt x="29" y="513"/>
                      <a:pt x="27" y="510"/>
                    </a:cubicBezTo>
                    <a:cubicBezTo>
                      <a:pt x="21" y="498"/>
                      <a:pt x="14" y="488"/>
                      <a:pt x="6" y="477"/>
                    </a:cubicBezTo>
                    <a:cubicBezTo>
                      <a:pt x="5" y="476"/>
                      <a:pt x="5" y="475"/>
                      <a:pt x="4" y="473"/>
                    </a:cubicBezTo>
                    <a:cubicBezTo>
                      <a:pt x="0" y="469"/>
                      <a:pt x="0" y="464"/>
                      <a:pt x="3" y="460"/>
                    </a:cubicBezTo>
                    <a:cubicBezTo>
                      <a:pt x="6" y="455"/>
                      <a:pt x="9" y="451"/>
                      <a:pt x="12" y="447"/>
                    </a:cubicBezTo>
                    <a:cubicBezTo>
                      <a:pt x="20" y="436"/>
                      <a:pt x="27" y="424"/>
                      <a:pt x="32" y="411"/>
                    </a:cubicBezTo>
                    <a:cubicBezTo>
                      <a:pt x="36" y="402"/>
                      <a:pt x="41" y="394"/>
                      <a:pt x="46" y="385"/>
                    </a:cubicBezTo>
                    <a:cubicBezTo>
                      <a:pt x="55" y="372"/>
                      <a:pt x="63" y="358"/>
                      <a:pt x="68" y="343"/>
                    </a:cubicBezTo>
                    <a:cubicBezTo>
                      <a:pt x="69" y="340"/>
                      <a:pt x="70" y="338"/>
                      <a:pt x="71" y="336"/>
                    </a:cubicBezTo>
                    <a:cubicBezTo>
                      <a:pt x="81" y="313"/>
                      <a:pt x="91" y="290"/>
                      <a:pt x="100" y="268"/>
                    </a:cubicBezTo>
                    <a:cubicBezTo>
                      <a:pt x="102" y="265"/>
                      <a:pt x="102" y="261"/>
                      <a:pt x="103" y="258"/>
                    </a:cubicBezTo>
                    <a:cubicBezTo>
                      <a:pt x="108" y="233"/>
                      <a:pt x="114" y="208"/>
                      <a:pt x="117" y="183"/>
                    </a:cubicBezTo>
                    <a:cubicBezTo>
                      <a:pt x="120" y="162"/>
                      <a:pt x="120" y="141"/>
                      <a:pt x="115" y="121"/>
                    </a:cubicBezTo>
                    <a:cubicBezTo>
                      <a:pt x="114" y="114"/>
                      <a:pt x="111" y="108"/>
                      <a:pt x="108" y="101"/>
                    </a:cubicBezTo>
                    <a:cubicBezTo>
                      <a:pt x="103" y="89"/>
                      <a:pt x="99" y="76"/>
                      <a:pt x="91" y="66"/>
                    </a:cubicBezTo>
                    <a:cubicBezTo>
                      <a:pt x="87" y="61"/>
                      <a:pt x="83" y="57"/>
                      <a:pt x="79" y="52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46" name="Freeform 10"/>
              <p:cNvSpPr>
                <a:spLocks/>
              </p:cNvSpPr>
              <p:nvPr/>
            </p:nvSpPr>
            <p:spPr bwMode="auto">
              <a:xfrm>
                <a:off x="1467" y="2064"/>
                <a:ext cx="569" cy="782"/>
              </a:xfrm>
              <a:custGeom>
                <a:avLst/>
                <a:gdLst>
                  <a:gd name="T0" fmla="*/ 283 w 354"/>
                  <a:gd name="T1" fmla="*/ 22 h 487"/>
                  <a:gd name="T2" fmla="*/ 319 w 354"/>
                  <a:gd name="T3" fmla="*/ 57 h 487"/>
                  <a:gd name="T4" fmla="*/ 333 w 354"/>
                  <a:gd name="T5" fmla="*/ 97 h 487"/>
                  <a:gd name="T6" fmla="*/ 349 w 354"/>
                  <a:gd name="T7" fmla="*/ 164 h 487"/>
                  <a:gd name="T8" fmla="*/ 350 w 354"/>
                  <a:gd name="T9" fmla="*/ 246 h 487"/>
                  <a:gd name="T10" fmla="*/ 341 w 354"/>
                  <a:gd name="T11" fmla="*/ 319 h 487"/>
                  <a:gd name="T12" fmla="*/ 331 w 354"/>
                  <a:gd name="T13" fmla="*/ 379 h 487"/>
                  <a:gd name="T14" fmla="*/ 308 w 354"/>
                  <a:gd name="T15" fmla="*/ 395 h 487"/>
                  <a:gd name="T16" fmla="*/ 180 w 354"/>
                  <a:gd name="T17" fmla="*/ 365 h 487"/>
                  <a:gd name="T18" fmla="*/ 166 w 354"/>
                  <a:gd name="T19" fmla="*/ 354 h 487"/>
                  <a:gd name="T20" fmla="*/ 146 w 354"/>
                  <a:gd name="T21" fmla="*/ 296 h 487"/>
                  <a:gd name="T22" fmla="*/ 162 w 354"/>
                  <a:gd name="T23" fmla="*/ 197 h 487"/>
                  <a:gd name="T24" fmla="*/ 163 w 354"/>
                  <a:gd name="T25" fmla="*/ 153 h 487"/>
                  <a:gd name="T26" fmla="*/ 160 w 354"/>
                  <a:gd name="T27" fmla="*/ 136 h 487"/>
                  <a:gd name="T28" fmla="*/ 155 w 354"/>
                  <a:gd name="T29" fmla="*/ 138 h 487"/>
                  <a:gd name="T30" fmla="*/ 153 w 354"/>
                  <a:gd name="T31" fmla="*/ 202 h 487"/>
                  <a:gd name="T32" fmla="*/ 145 w 354"/>
                  <a:gd name="T33" fmla="*/ 242 h 487"/>
                  <a:gd name="T34" fmla="*/ 137 w 354"/>
                  <a:gd name="T35" fmla="*/ 270 h 487"/>
                  <a:gd name="T36" fmla="*/ 128 w 354"/>
                  <a:gd name="T37" fmla="*/ 274 h 487"/>
                  <a:gd name="T38" fmla="*/ 134 w 354"/>
                  <a:gd name="T39" fmla="*/ 295 h 487"/>
                  <a:gd name="T40" fmla="*/ 153 w 354"/>
                  <a:gd name="T41" fmla="*/ 343 h 487"/>
                  <a:gd name="T42" fmla="*/ 185 w 354"/>
                  <a:gd name="T43" fmla="*/ 428 h 487"/>
                  <a:gd name="T44" fmla="*/ 176 w 354"/>
                  <a:gd name="T45" fmla="*/ 436 h 487"/>
                  <a:gd name="T46" fmla="*/ 127 w 354"/>
                  <a:gd name="T47" fmla="*/ 452 h 487"/>
                  <a:gd name="T48" fmla="*/ 76 w 354"/>
                  <a:gd name="T49" fmla="*/ 473 h 487"/>
                  <a:gd name="T50" fmla="*/ 74 w 354"/>
                  <a:gd name="T51" fmla="*/ 485 h 487"/>
                  <a:gd name="T52" fmla="*/ 47 w 354"/>
                  <a:gd name="T53" fmla="*/ 433 h 487"/>
                  <a:gd name="T54" fmla="*/ 29 w 354"/>
                  <a:gd name="T55" fmla="*/ 385 h 487"/>
                  <a:gd name="T56" fmla="*/ 25 w 354"/>
                  <a:gd name="T57" fmla="*/ 368 h 487"/>
                  <a:gd name="T58" fmla="*/ 6 w 354"/>
                  <a:gd name="T59" fmla="*/ 317 h 487"/>
                  <a:gd name="T60" fmla="*/ 4 w 354"/>
                  <a:gd name="T61" fmla="*/ 243 h 487"/>
                  <a:gd name="T62" fmla="*/ 30 w 354"/>
                  <a:gd name="T63" fmla="*/ 172 h 487"/>
                  <a:gd name="T64" fmla="*/ 98 w 354"/>
                  <a:gd name="T65" fmla="*/ 56 h 487"/>
                  <a:gd name="T66" fmla="*/ 155 w 354"/>
                  <a:gd name="T67" fmla="*/ 5 h 487"/>
                  <a:gd name="T68" fmla="*/ 206 w 354"/>
                  <a:gd name="T69" fmla="*/ 3 h 487"/>
                  <a:gd name="T70" fmla="*/ 274 w 354"/>
                  <a:gd name="T71" fmla="*/ 11 h 48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354" h="487">
                    <a:moveTo>
                      <a:pt x="280" y="12"/>
                    </a:moveTo>
                    <a:cubicBezTo>
                      <a:pt x="281" y="16"/>
                      <a:pt x="282" y="19"/>
                      <a:pt x="283" y="22"/>
                    </a:cubicBezTo>
                    <a:cubicBezTo>
                      <a:pt x="285" y="21"/>
                      <a:pt x="287" y="20"/>
                      <a:pt x="289" y="20"/>
                    </a:cubicBezTo>
                    <a:cubicBezTo>
                      <a:pt x="302" y="29"/>
                      <a:pt x="312" y="42"/>
                      <a:pt x="319" y="57"/>
                    </a:cubicBezTo>
                    <a:cubicBezTo>
                      <a:pt x="324" y="68"/>
                      <a:pt x="328" y="80"/>
                      <a:pt x="331" y="92"/>
                    </a:cubicBezTo>
                    <a:cubicBezTo>
                      <a:pt x="331" y="94"/>
                      <a:pt x="333" y="96"/>
                      <a:pt x="333" y="97"/>
                    </a:cubicBezTo>
                    <a:cubicBezTo>
                      <a:pt x="336" y="104"/>
                      <a:pt x="338" y="110"/>
                      <a:pt x="340" y="117"/>
                    </a:cubicBezTo>
                    <a:cubicBezTo>
                      <a:pt x="345" y="132"/>
                      <a:pt x="347" y="148"/>
                      <a:pt x="349" y="164"/>
                    </a:cubicBezTo>
                    <a:cubicBezTo>
                      <a:pt x="351" y="179"/>
                      <a:pt x="354" y="194"/>
                      <a:pt x="354" y="210"/>
                    </a:cubicBezTo>
                    <a:cubicBezTo>
                      <a:pt x="353" y="222"/>
                      <a:pt x="353" y="234"/>
                      <a:pt x="350" y="246"/>
                    </a:cubicBezTo>
                    <a:cubicBezTo>
                      <a:pt x="348" y="259"/>
                      <a:pt x="348" y="273"/>
                      <a:pt x="346" y="286"/>
                    </a:cubicBezTo>
                    <a:cubicBezTo>
                      <a:pt x="344" y="297"/>
                      <a:pt x="343" y="308"/>
                      <a:pt x="341" y="319"/>
                    </a:cubicBezTo>
                    <a:cubicBezTo>
                      <a:pt x="340" y="329"/>
                      <a:pt x="337" y="340"/>
                      <a:pt x="335" y="351"/>
                    </a:cubicBezTo>
                    <a:cubicBezTo>
                      <a:pt x="334" y="360"/>
                      <a:pt x="333" y="370"/>
                      <a:pt x="331" y="379"/>
                    </a:cubicBezTo>
                    <a:cubicBezTo>
                      <a:pt x="331" y="384"/>
                      <a:pt x="330" y="390"/>
                      <a:pt x="329" y="395"/>
                    </a:cubicBezTo>
                    <a:cubicBezTo>
                      <a:pt x="322" y="398"/>
                      <a:pt x="315" y="397"/>
                      <a:pt x="308" y="395"/>
                    </a:cubicBezTo>
                    <a:cubicBezTo>
                      <a:pt x="286" y="391"/>
                      <a:pt x="264" y="388"/>
                      <a:pt x="242" y="382"/>
                    </a:cubicBezTo>
                    <a:cubicBezTo>
                      <a:pt x="221" y="377"/>
                      <a:pt x="201" y="371"/>
                      <a:pt x="180" y="365"/>
                    </a:cubicBezTo>
                    <a:cubicBezTo>
                      <a:pt x="177" y="364"/>
                      <a:pt x="175" y="363"/>
                      <a:pt x="172" y="362"/>
                    </a:cubicBezTo>
                    <a:cubicBezTo>
                      <a:pt x="169" y="360"/>
                      <a:pt x="167" y="358"/>
                      <a:pt x="166" y="354"/>
                    </a:cubicBezTo>
                    <a:cubicBezTo>
                      <a:pt x="164" y="348"/>
                      <a:pt x="162" y="343"/>
                      <a:pt x="160" y="337"/>
                    </a:cubicBezTo>
                    <a:cubicBezTo>
                      <a:pt x="155" y="323"/>
                      <a:pt x="151" y="310"/>
                      <a:pt x="146" y="296"/>
                    </a:cubicBezTo>
                    <a:cubicBezTo>
                      <a:pt x="143" y="290"/>
                      <a:pt x="143" y="284"/>
                      <a:pt x="145" y="277"/>
                    </a:cubicBezTo>
                    <a:cubicBezTo>
                      <a:pt x="154" y="251"/>
                      <a:pt x="156" y="224"/>
                      <a:pt x="162" y="197"/>
                    </a:cubicBezTo>
                    <a:cubicBezTo>
                      <a:pt x="163" y="189"/>
                      <a:pt x="163" y="181"/>
                      <a:pt x="163" y="173"/>
                    </a:cubicBezTo>
                    <a:cubicBezTo>
                      <a:pt x="163" y="166"/>
                      <a:pt x="163" y="160"/>
                      <a:pt x="163" y="153"/>
                    </a:cubicBezTo>
                    <a:cubicBezTo>
                      <a:pt x="163" y="148"/>
                      <a:pt x="163" y="144"/>
                      <a:pt x="162" y="140"/>
                    </a:cubicBezTo>
                    <a:cubicBezTo>
                      <a:pt x="162" y="139"/>
                      <a:pt x="161" y="137"/>
                      <a:pt x="160" y="136"/>
                    </a:cubicBezTo>
                    <a:cubicBezTo>
                      <a:pt x="159" y="136"/>
                      <a:pt x="158" y="136"/>
                      <a:pt x="157" y="136"/>
                    </a:cubicBezTo>
                    <a:cubicBezTo>
                      <a:pt x="156" y="136"/>
                      <a:pt x="155" y="137"/>
                      <a:pt x="155" y="138"/>
                    </a:cubicBezTo>
                    <a:cubicBezTo>
                      <a:pt x="155" y="142"/>
                      <a:pt x="156" y="146"/>
                      <a:pt x="156" y="150"/>
                    </a:cubicBezTo>
                    <a:cubicBezTo>
                      <a:pt x="157" y="167"/>
                      <a:pt x="155" y="185"/>
                      <a:pt x="153" y="202"/>
                    </a:cubicBezTo>
                    <a:cubicBezTo>
                      <a:pt x="152" y="212"/>
                      <a:pt x="149" y="221"/>
                      <a:pt x="147" y="231"/>
                    </a:cubicBezTo>
                    <a:cubicBezTo>
                      <a:pt x="146" y="235"/>
                      <a:pt x="146" y="238"/>
                      <a:pt x="145" y="242"/>
                    </a:cubicBezTo>
                    <a:cubicBezTo>
                      <a:pt x="144" y="245"/>
                      <a:pt x="144" y="249"/>
                      <a:pt x="143" y="252"/>
                    </a:cubicBezTo>
                    <a:cubicBezTo>
                      <a:pt x="141" y="258"/>
                      <a:pt x="139" y="264"/>
                      <a:pt x="137" y="270"/>
                    </a:cubicBezTo>
                    <a:cubicBezTo>
                      <a:pt x="133" y="269"/>
                      <a:pt x="130" y="269"/>
                      <a:pt x="127" y="268"/>
                    </a:cubicBezTo>
                    <a:cubicBezTo>
                      <a:pt x="125" y="270"/>
                      <a:pt x="127" y="272"/>
                      <a:pt x="128" y="274"/>
                    </a:cubicBezTo>
                    <a:cubicBezTo>
                      <a:pt x="130" y="278"/>
                      <a:pt x="132" y="283"/>
                      <a:pt x="130" y="289"/>
                    </a:cubicBezTo>
                    <a:cubicBezTo>
                      <a:pt x="130" y="291"/>
                      <a:pt x="131" y="294"/>
                      <a:pt x="134" y="295"/>
                    </a:cubicBezTo>
                    <a:cubicBezTo>
                      <a:pt x="137" y="297"/>
                      <a:pt x="138" y="299"/>
                      <a:pt x="139" y="302"/>
                    </a:cubicBezTo>
                    <a:cubicBezTo>
                      <a:pt x="144" y="316"/>
                      <a:pt x="148" y="329"/>
                      <a:pt x="153" y="343"/>
                    </a:cubicBezTo>
                    <a:cubicBezTo>
                      <a:pt x="157" y="354"/>
                      <a:pt x="160" y="366"/>
                      <a:pt x="165" y="376"/>
                    </a:cubicBezTo>
                    <a:cubicBezTo>
                      <a:pt x="172" y="393"/>
                      <a:pt x="178" y="411"/>
                      <a:pt x="185" y="428"/>
                    </a:cubicBezTo>
                    <a:cubicBezTo>
                      <a:pt x="186" y="430"/>
                      <a:pt x="186" y="432"/>
                      <a:pt x="186" y="435"/>
                    </a:cubicBezTo>
                    <a:cubicBezTo>
                      <a:pt x="183" y="435"/>
                      <a:pt x="179" y="436"/>
                      <a:pt x="176" y="436"/>
                    </a:cubicBezTo>
                    <a:cubicBezTo>
                      <a:pt x="167" y="436"/>
                      <a:pt x="159" y="439"/>
                      <a:pt x="151" y="443"/>
                    </a:cubicBezTo>
                    <a:cubicBezTo>
                      <a:pt x="143" y="447"/>
                      <a:pt x="135" y="450"/>
                      <a:pt x="127" y="452"/>
                    </a:cubicBezTo>
                    <a:cubicBezTo>
                      <a:pt x="111" y="456"/>
                      <a:pt x="96" y="462"/>
                      <a:pt x="82" y="469"/>
                    </a:cubicBezTo>
                    <a:cubicBezTo>
                      <a:pt x="80" y="470"/>
                      <a:pt x="78" y="472"/>
                      <a:pt x="76" y="473"/>
                    </a:cubicBezTo>
                    <a:cubicBezTo>
                      <a:pt x="79" y="478"/>
                      <a:pt x="81" y="482"/>
                      <a:pt x="78" y="487"/>
                    </a:cubicBezTo>
                    <a:cubicBezTo>
                      <a:pt x="77" y="487"/>
                      <a:pt x="75" y="486"/>
                      <a:pt x="74" y="485"/>
                    </a:cubicBezTo>
                    <a:cubicBezTo>
                      <a:pt x="70" y="481"/>
                      <a:pt x="66" y="477"/>
                      <a:pt x="64" y="471"/>
                    </a:cubicBezTo>
                    <a:cubicBezTo>
                      <a:pt x="58" y="458"/>
                      <a:pt x="52" y="446"/>
                      <a:pt x="47" y="433"/>
                    </a:cubicBezTo>
                    <a:cubicBezTo>
                      <a:pt x="43" y="422"/>
                      <a:pt x="39" y="410"/>
                      <a:pt x="35" y="398"/>
                    </a:cubicBezTo>
                    <a:cubicBezTo>
                      <a:pt x="33" y="394"/>
                      <a:pt x="31" y="390"/>
                      <a:pt x="29" y="385"/>
                    </a:cubicBezTo>
                    <a:cubicBezTo>
                      <a:pt x="28" y="381"/>
                      <a:pt x="25" y="377"/>
                      <a:pt x="26" y="371"/>
                    </a:cubicBezTo>
                    <a:cubicBezTo>
                      <a:pt x="26" y="370"/>
                      <a:pt x="26" y="369"/>
                      <a:pt x="25" y="368"/>
                    </a:cubicBezTo>
                    <a:cubicBezTo>
                      <a:pt x="15" y="359"/>
                      <a:pt x="13" y="346"/>
                      <a:pt x="9" y="335"/>
                    </a:cubicBezTo>
                    <a:cubicBezTo>
                      <a:pt x="7" y="329"/>
                      <a:pt x="7" y="323"/>
                      <a:pt x="6" y="317"/>
                    </a:cubicBezTo>
                    <a:cubicBezTo>
                      <a:pt x="4" y="301"/>
                      <a:pt x="2" y="285"/>
                      <a:pt x="1" y="269"/>
                    </a:cubicBezTo>
                    <a:cubicBezTo>
                      <a:pt x="0" y="261"/>
                      <a:pt x="1" y="252"/>
                      <a:pt x="4" y="243"/>
                    </a:cubicBezTo>
                    <a:cubicBezTo>
                      <a:pt x="7" y="232"/>
                      <a:pt x="11" y="220"/>
                      <a:pt x="16" y="209"/>
                    </a:cubicBezTo>
                    <a:cubicBezTo>
                      <a:pt x="22" y="197"/>
                      <a:pt x="26" y="184"/>
                      <a:pt x="30" y="172"/>
                    </a:cubicBezTo>
                    <a:cubicBezTo>
                      <a:pt x="37" y="149"/>
                      <a:pt x="46" y="127"/>
                      <a:pt x="59" y="106"/>
                    </a:cubicBezTo>
                    <a:cubicBezTo>
                      <a:pt x="70" y="88"/>
                      <a:pt x="83" y="71"/>
                      <a:pt x="98" y="56"/>
                    </a:cubicBezTo>
                    <a:cubicBezTo>
                      <a:pt x="104" y="49"/>
                      <a:pt x="109" y="42"/>
                      <a:pt x="115" y="36"/>
                    </a:cubicBezTo>
                    <a:cubicBezTo>
                      <a:pt x="127" y="24"/>
                      <a:pt x="140" y="14"/>
                      <a:pt x="155" y="5"/>
                    </a:cubicBezTo>
                    <a:cubicBezTo>
                      <a:pt x="161" y="1"/>
                      <a:pt x="167" y="0"/>
                      <a:pt x="175" y="0"/>
                    </a:cubicBezTo>
                    <a:cubicBezTo>
                      <a:pt x="185" y="0"/>
                      <a:pt x="195" y="3"/>
                      <a:pt x="206" y="3"/>
                    </a:cubicBezTo>
                    <a:cubicBezTo>
                      <a:pt x="223" y="4"/>
                      <a:pt x="240" y="6"/>
                      <a:pt x="257" y="9"/>
                    </a:cubicBezTo>
                    <a:cubicBezTo>
                      <a:pt x="263" y="11"/>
                      <a:pt x="269" y="11"/>
                      <a:pt x="274" y="11"/>
                    </a:cubicBezTo>
                    <a:cubicBezTo>
                      <a:pt x="276" y="11"/>
                      <a:pt x="278" y="12"/>
                      <a:pt x="280" y="12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47" name="Freeform 11"/>
              <p:cNvSpPr>
                <a:spLocks/>
              </p:cNvSpPr>
              <p:nvPr/>
            </p:nvSpPr>
            <p:spPr bwMode="auto">
              <a:xfrm>
                <a:off x="2235" y="318"/>
                <a:ext cx="1026" cy="986"/>
              </a:xfrm>
              <a:custGeom>
                <a:avLst/>
                <a:gdLst>
                  <a:gd name="T0" fmla="*/ 286 w 639"/>
                  <a:gd name="T1" fmla="*/ 79 h 614"/>
                  <a:gd name="T2" fmla="*/ 228 w 639"/>
                  <a:gd name="T3" fmla="*/ 111 h 614"/>
                  <a:gd name="T4" fmla="*/ 221 w 639"/>
                  <a:gd name="T5" fmla="*/ 145 h 614"/>
                  <a:gd name="T6" fmla="*/ 196 w 639"/>
                  <a:gd name="T7" fmla="*/ 171 h 614"/>
                  <a:gd name="T8" fmla="*/ 219 w 639"/>
                  <a:gd name="T9" fmla="*/ 219 h 614"/>
                  <a:gd name="T10" fmla="*/ 243 w 639"/>
                  <a:gd name="T11" fmla="*/ 293 h 614"/>
                  <a:gd name="T12" fmla="*/ 270 w 639"/>
                  <a:gd name="T13" fmla="*/ 325 h 614"/>
                  <a:gd name="T14" fmla="*/ 246 w 639"/>
                  <a:gd name="T15" fmla="*/ 386 h 614"/>
                  <a:gd name="T16" fmla="*/ 171 w 639"/>
                  <a:gd name="T17" fmla="*/ 413 h 614"/>
                  <a:gd name="T18" fmla="*/ 86 w 639"/>
                  <a:gd name="T19" fmla="*/ 475 h 614"/>
                  <a:gd name="T20" fmla="*/ 60 w 639"/>
                  <a:gd name="T21" fmla="*/ 461 h 614"/>
                  <a:gd name="T22" fmla="*/ 70 w 639"/>
                  <a:gd name="T23" fmla="*/ 435 h 614"/>
                  <a:gd name="T24" fmla="*/ 71 w 639"/>
                  <a:gd name="T25" fmla="*/ 415 h 614"/>
                  <a:gd name="T26" fmla="*/ 23 w 639"/>
                  <a:gd name="T27" fmla="*/ 406 h 614"/>
                  <a:gd name="T28" fmla="*/ 6 w 639"/>
                  <a:gd name="T29" fmla="*/ 368 h 614"/>
                  <a:gd name="T30" fmla="*/ 37 w 639"/>
                  <a:gd name="T31" fmla="*/ 334 h 614"/>
                  <a:gd name="T32" fmla="*/ 8 w 639"/>
                  <a:gd name="T33" fmla="*/ 324 h 614"/>
                  <a:gd name="T34" fmla="*/ 84 w 639"/>
                  <a:gd name="T35" fmla="*/ 276 h 614"/>
                  <a:gd name="T36" fmla="*/ 181 w 639"/>
                  <a:gd name="T37" fmla="*/ 133 h 614"/>
                  <a:gd name="T38" fmla="*/ 253 w 639"/>
                  <a:gd name="T39" fmla="*/ 38 h 614"/>
                  <a:gd name="T40" fmla="*/ 351 w 639"/>
                  <a:gd name="T41" fmla="*/ 1 h 614"/>
                  <a:gd name="T42" fmla="*/ 409 w 639"/>
                  <a:gd name="T43" fmla="*/ 7 h 614"/>
                  <a:gd name="T44" fmla="*/ 505 w 639"/>
                  <a:gd name="T45" fmla="*/ 66 h 614"/>
                  <a:gd name="T46" fmla="*/ 539 w 639"/>
                  <a:gd name="T47" fmla="*/ 119 h 614"/>
                  <a:gd name="T48" fmla="*/ 554 w 639"/>
                  <a:gd name="T49" fmla="*/ 256 h 614"/>
                  <a:gd name="T50" fmla="*/ 571 w 639"/>
                  <a:gd name="T51" fmla="*/ 348 h 614"/>
                  <a:gd name="T52" fmla="*/ 639 w 639"/>
                  <a:gd name="T53" fmla="*/ 486 h 614"/>
                  <a:gd name="T54" fmla="*/ 607 w 639"/>
                  <a:gd name="T55" fmla="*/ 494 h 614"/>
                  <a:gd name="T56" fmla="*/ 633 w 639"/>
                  <a:gd name="T57" fmla="*/ 517 h 614"/>
                  <a:gd name="T58" fmla="*/ 591 w 639"/>
                  <a:gd name="T59" fmla="*/ 526 h 614"/>
                  <a:gd name="T60" fmla="*/ 569 w 639"/>
                  <a:gd name="T61" fmla="*/ 557 h 614"/>
                  <a:gd name="T62" fmla="*/ 538 w 639"/>
                  <a:gd name="T63" fmla="*/ 585 h 614"/>
                  <a:gd name="T64" fmla="*/ 498 w 639"/>
                  <a:gd name="T65" fmla="*/ 582 h 614"/>
                  <a:gd name="T66" fmla="*/ 492 w 639"/>
                  <a:gd name="T67" fmla="*/ 587 h 614"/>
                  <a:gd name="T68" fmla="*/ 483 w 639"/>
                  <a:gd name="T69" fmla="*/ 610 h 614"/>
                  <a:gd name="T70" fmla="*/ 458 w 639"/>
                  <a:gd name="T71" fmla="*/ 580 h 614"/>
                  <a:gd name="T72" fmla="*/ 448 w 639"/>
                  <a:gd name="T73" fmla="*/ 525 h 614"/>
                  <a:gd name="T74" fmla="*/ 408 w 639"/>
                  <a:gd name="T75" fmla="*/ 459 h 614"/>
                  <a:gd name="T76" fmla="*/ 412 w 639"/>
                  <a:gd name="T77" fmla="*/ 404 h 614"/>
                  <a:gd name="T78" fmla="*/ 437 w 639"/>
                  <a:gd name="T79" fmla="*/ 339 h 614"/>
                  <a:gd name="T80" fmla="*/ 487 w 639"/>
                  <a:gd name="T81" fmla="*/ 295 h 614"/>
                  <a:gd name="T82" fmla="*/ 529 w 639"/>
                  <a:gd name="T83" fmla="*/ 255 h 614"/>
                  <a:gd name="T84" fmla="*/ 525 w 639"/>
                  <a:gd name="T85" fmla="*/ 208 h 614"/>
                  <a:gd name="T86" fmla="*/ 525 w 639"/>
                  <a:gd name="T87" fmla="*/ 167 h 614"/>
                  <a:gd name="T88" fmla="*/ 525 w 639"/>
                  <a:gd name="T89" fmla="*/ 142 h 614"/>
                  <a:gd name="T90" fmla="*/ 461 w 639"/>
                  <a:gd name="T91" fmla="*/ 121 h 614"/>
                  <a:gd name="T92" fmla="*/ 396 w 639"/>
                  <a:gd name="T93" fmla="*/ 114 h 614"/>
                  <a:gd name="T94" fmla="*/ 334 w 639"/>
                  <a:gd name="T95" fmla="*/ 72 h 614"/>
                  <a:gd name="T96" fmla="*/ 313 w 639"/>
                  <a:gd name="T97" fmla="*/ 41 h 6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639" h="614">
                    <a:moveTo>
                      <a:pt x="313" y="41"/>
                    </a:moveTo>
                    <a:cubicBezTo>
                      <a:pt x="312" y="42"/>
                      <a:pt x="311" y="43"/>
                      <a:pt x="310" y="44"/>
                    </a:cubicBezTo>
                    <a:cubicBezTo>
                      <a:pt x="305" y="58"/>
                      <a:pt x="294" y="67"/>
                      <a:pt x="286" y="79"/>
                    </a:cubicBezTo>
                    <a:cubicBezTo>
                      <a:pt x="283" y="83"/>
                      <a:pt x="279" y="86"/>
                      <a:pt x="275" y="88"/>
                    </a:cubicBezTo>
                    <a:cubicBezTo>
                      <a:pt x="267" y="92"/>
                      <a:pt x="258" y="97"/>
                      <a:pt x="249" y="100"/>
                    </a:cubicBezTo>
                    <a:cubicBezTo>
                      <a:pt x="242" y="103"/>
                      <a:pt x="235" y="107"/>
                      <a:pt x="228" y="111"/>
                    </a:cubicBezTo>
                    <a:cubicBezTo>
                      <a:pt x="219" y="117"/>
                      <a:pt x="218" y="122"/>
                      <a:pt x="223" y="132"/>
                    </a:cubicBezTo>
                    <a:cubicBezTo>
                      <a:pt x="223" y="133"/>
                      <a:pt x="223" y="134"/>
                      <a:pt x="224" y="135"/>
                    </a:cubicBezTo>
                    <a:cubicBezTo>
                      <a:pt x="223" y="138"/>
                      <a:pt x="222" y="142"/>
                      <a:pt x="221" y="145"/>
                    </a:cubicBezTo>
                    <a:cubicBezTo>
                      <a:pt x="219" y="146"/>
                      <a:pt x="218" y="146"/>
                      <a:pt x="217" y="146"/>
                    </a:cubicBezTo>
                    <a:cubicBezTo>
                      <a:pt x="207" y="144"/>
                      <a:pt x="201" y="147"/>
                      <a:pt x="198" y="156"/>
                    </a:cubicBezTo>
                    <a:cubicBezTo>
                      <a:pt x="197" y="161"/>
                      <a:pt x="197" y="166"/>
                      <a:pt x="196" y="171"/>
                    </a:cubicBezTo>
                    <a:cubicBezTo>
                      <a:pt x="195" y="179"/>
                      <a:pt x="197" y="188"/>
                      <a:pt x="200" y="196"/>
                    </a:cubicBezTo>
                    <a:cubicBezTo>
                      <a:pt x="201" y="202"/>
                      <a:pt x="205" y="207"/>
                      <a:pt x="210" y="212"/>
                    </a:cubicBezTo>
                    <a:cubicBezTo>
                      <a:pt x="213" y="214"/>
                      <a:pt x="216" y="217"/>
                      <a:pt x="219" y="219"/>
                    </a:cubicBezTo>
                    <a:cubicBezTo>
                      <a:pt x="219" y="222"/>
                      <a:pt x="220" y="224"/>
                      <a:pt x="220" y="227"/>
                    </a:cubicBezTo>
                    <a:cubicBezTo>
                      <a:pt x="221" y="241"/>
                      <a:pt x="225" y="255"/>
                      <a:pt x="230" y="268"/>
                    </a:cubicBezTo>
                    <a:cubicBezTo>
                      <a:pt x="234" y="276"/>
                      <a:pt x="237" y="285"/>
                      <a:pt x="243" y="293"/>
                    </a:cubicBezTo>
                    <a:cubicBezTo>
                      <a:pt x="244" y="295"/>
                      <a:pt x="245" y="297"/>
                      <a:pt x="245" y="298"/>
                    </a:cubicBezTo>
                    <a:cubicBezTo>
                      <a:pt x="246" y="310"/>
                      <a:pt x="255" y="314"/>
                      <a:pt x="262" y="320"/>
                    </a:cubicBezTo>
                    <a:cubicBezTo>
                      <a:pt x="264" y="322"/>
                      <a:pt x="268" y="323"/>
                      <a:pt x="270" y="325"/>
                    </a:cubicBezTo>
                    <a:cubicBezTo>
                      <a:pt x="270" y="326"/>
                      <a:pt x="271" y="327"/>
                      <a:pt x="271" y="328"/>
                    </a:cubicBezTo>
                    <a:cubicBezTo>
                      <a:pt x="266" y="344"/>
                      <a:pt x="262" y="360"/>
                      <a:pt x="253" y="375"/>
                    </a:cubicBezTo>
                    <a:cubicBezTo>
                      <a:pt x="251" y="379"/>
                      <a:pt x="248" y="382"/>
                      <a:pt x="246" y="386"/>
                    </a:cubicBezTo>
                    <a:cubicBezTo>
                      <a:pt x="241" y="386"/>
                      <a:pt x="237" y="388"/>
                      <a:pt x="232" y="389"/>
                    </a:cubicBezTo>
                    <a:cubicBezTo>
                      <a:pt x="219" y="393"/>
                      <a:pt x="207" y="400"/>
                      <a:pt x="195" y="405"/>
                    </a:cubicBezTo>
                    <a:cubicBezTo>
                      <a:pt x="187" y="408"/>
                      <a:pt x="179" y="411"/>
                      <a:pt x="171" y="413"/>
                    </a:cubicBezTo>
                    <a:cubicBezTo>
                      <a:pt x="154" y="418"/>
                      <a:pt x="138" y="426"/>
                      <a:pt x="122" y="434"/>
                    </a:cubicBezTo>
                    <a:cubicBezTo>
                      <a:pt x="119" y="436"/>
                      <a:pt x="116" y="438"/>
                      <a:pt x="114" y="441"/>
                    </a:cubicBezTo>
                    <a:cubicBezTo>
                      <a:pt x="105" y="453"/>
                      <a:pt x="96" y="464"/>
                      <a:pt x="86" y="475"/>
                    </a:cubicBezTo>
                    <a:cubicBezTo>
                      <a:pt x="79" y="474"/>
                      <a:pt x="73" y="473"/>
                      <a:pt x="67" y="473"/>
                    </a:cubicBezTo>
                    <a:cubicBezTo>
                      <a:pt x="62" y="473"/>
                      <a:pt x="56" y="475"/>
                      <a:pt x="50" y="472"/>
                    </a:cubicBezTo>
                    <a:cubicBezTo>
                      <a:pt x="53" y="467"/>
                      <a:pt x="57" y="465"/>
                      <a:pt x="60" y="461"/>
                    </a:cubicBezTo>
                    <a:cubicBezTo>
                      <a:pt x="64" y="457"/>
                      <a:pt x="67" y="453"/>
                      <a:pt x="71" y="449"/>
                    </a:cubicBezTo>
                    <a:cubicBezTo>
                      <a:pt x="74" y="445"/>
                      <a:pt x="78" y="442"/>
                      <a:pt x="80" y="438"/>
                    </a:cubicBezTo>
                    <a:cubicBezTo>
                      <a:pt x="77" y="434"/>
                      <a:pt x="74" y="434"/>
                      <a:pt x="70" y="435"/>
                    </a:cubicBezTo>
                    <a:cubicBezTo>
                      <a:pt x="62" y="437"/>
                      <a:pt x="54" y="438"/>
                      <a:pt x="44" y="439"/>
                    </a:cubicBezTo>
                    <a:cubicBezTo>
                      <a:pt x="50" y="434"/>
                      <a:pt x="54" y="430"/>
                      <a:pt x="58" y="426"/>
                    </a:cubicBezTo>
                    <a:cubicBezTo>
                      <a:pt x="63" y="422"/>
                      <a:pt x="67" y="419"/>
                      <a:pt x="71" y="415"/>
                    </a:cubicBezTo>
                    <a:cubicBezTo>
                      <a:pt x="69" y="411"/>
                      <a:pt x="65" y="411"/>
                      <a:pt x="62" y="412"/>
                    </a:cubicBezTo>
                    <a:cubicBezTo>
                      <a:pt x="55" y="413"/>
                      <a:pt x="49" y="412"/>
                      <a:pt x="42" y="412"/>
                    </a:cubicBezTo>
                    <a:cubicBezTo>
                      <a:pt x="35" y="411"/>
                      <a:pt x="30" y="408"/>
                      <a:pt x="23" y="406"/>
                    </a:cubicBezTo>
                    <a:cubicBezTo>
                      <a:pt x="33" y="396"/>
                      <a:pt x="42" y="386"/>
                      <a:pt x="51" y="377"/>
                    </a:cubicBezTo>
                    <a:cubicBezTo>
                      <a:pt x="49" y="373"/>
                      <a:pt x="46" y="373"/>
                      <a:pt x="43" y="373"/>
                    </a:cubicBezTo>
                    <a:cubicBezTo>
                      <a:pt x="30" y="374"/>
                      <a:pt x="18" y="370"/>
                      <a:pt x="6" y="368"/>
                    </a:cubicBezTo>
                    <a:cubicBezTo>
                      <a:pt x="5" y="368"/>
                      <a:pt x="5" y="367"/>
                      <a:pt x="4" y="366"/>
                    </a:cubicBezTo>
                    <a:cubicBezTo>
                      <a:pt x="9" y="361"/>
                      <a:pt x="16" y="357"/>
                      <a:pt x="22" y="351"/>
                    </a:cubicBezTo>
                    <a:cubicBezTo>
                      <a:pt x="27" y="346"/>
                      <a:pt x="32" y="340"/>
                      <a:pt x="37" y="334"/>
                    </a:cubicBezTo>
                    <a:cubicBezTo>
                      <a:pt x="33" y="331"/>
                      <a:pt x="30" y="330"/>
                      <a:pt x="26" y="331"/>
                    </a:cubicBezTo>
                    <a:cubicBezTo>
                      <a:pt x="18" y="332"/>
                      <a:pt x="10" y="332"/>
                      <a:pt x="0" y="328"/>
                    </a:cubicBezTo>
                    <a:cubicBezTo>
                      <a:pt x="4" y="326"/>
                      <a:pt x="6" y="325"/>
                      <a:pt x="8" y="324"/>
                    </a:cubicBezTo>
                    <a:cubicBezTo>
                      <a:pt x="16" y="324"/>
                      <a:pt x="23" y="320"/>
                      <a:pt x="29" y="317"/>
                    </a:cubicBezTo>
                    <a:cubicBezTo>
                      <a:pt x="38" y="312"/>
                      <a:pt x="47" y="306"/>
                      <a:pt x="55" y="300"/>
                    </a:cubicBezTo>
                    <a:cubicBezTo>
                      <a:pt x="65" y="293"/>
                      <a:pt x="75" y="284"/>
                      <a:pt x="84" y="276"/>
                    </a:cubicBezTo>
                    <a:cubicBezTo>
                      <a:pt x="101" y="264"/>
                      <a:pt x="113" y="248"/>
                      <a:pt x="125" y="232"/>
                    </a:cubicBezTo>
                    <a:cubicBezTo>
                      <a:pt x="139" y="211"/>
                      <a:pt x="151" y="190"/>
                      <a:pt x="163" y="168"/>
                    </a:cubicBezTo>
                    <a:cubicBezTo>
                      <a:pt x="169" y="157"/>
                      <a:pt x="175" y="145"/>
                      <a:pt x="181" y="133"/>
                    </a:cubicBezTo>
                    <a:cubicBezTo>
                      <a:pt x="189" y="118"/>
                      <a:pt x="197" y="103"/>
                      <a:pt x="207" y="90"/>
                    </a:cubicBezTo>
                    <a:cubicBezTo>
                      <a:pt x="214" y="82"/>
                      <a:pt x="220" y="74"/>
                      <a:pt x="226" y="66"/>
                    </a:cubicBezTo>
                    <a:cubicBezTo>
                      <a:pt x="233" y="55"/>
                      <a:pt x="243" y="47"/>
                      <a:pt x="253" y="38"/>
                    </a:cubicBezTo>
                    <a:cubicBezTo>
                      <a:pt x="263" y="29"/>
                      <a:pt x="276" y="23"/>
                      <a:pt x="288" y="16"/>
                    </a:cubicBezTo>
                    <a:cubicBezTo>
                      <a:pt x="304" y="7"/>
                      <a:pt x="321" y="3"/>
                      <a:pt x="339" y="0"/>
                    </a:cubicBezTo>
                    <a:cubicBezTo>
                      <a:pt x="343" y="0"/>
                      <a:pt x="347" y="0"/>
                      <a:pt x="351" y="1"/>
                    </a:cubicBezTo>
                    <a:cubicBezTo>
                      <a:pt x="358" y="1"/>
                      <a:pt x="366" y="2"/>
                      <a:pt x="373" y="3"/>
                    </a:cubicBezTo>
                    <a:cubicBezTo>
                      <a:pt x="383" y="4"/>
                      <a:pt x="392" y="5"/>
                      <a:pt x="401" y="6"/>
                    </a:cubicBezTo>
                    <a:cubicBezTo>
                      <a:pt x="403" y="6"/>
                      <a:pt x="406" y="7"/>
                      <a:pt x="409" y="7"/>
                    </a:cubicBezTo>
                    <a:cubicBezTo>
                      <a:pt x="428" y="7"/>
                      <a:pt x="445" y="14"/>
                      <a:pt x="460" y="26"/>
                    </a:cubicBezTo>
                    <a:cubicBezTo>
                      <a:pt x="461" y="26"/>
                      <a:pt x="461" y="27"/>
                      <a:pt x="462" y="28"/>
                    </a:cubicBezTo>
                    <a:cubicBezTo>
                      <a:pt x="479" y="38"/>
                      <a:pt x="491" y="53"/>
                      <a:pt x="505" y="66"/>
                    </a:cubicBezTo>
                    <a:cubicBezTo>
                      <a:pt x="511" y="72"/>
                      <a:pt x="516" y="80"/>
                      <a:pt x="522" y="86"/>
                    </a:cubicBezTo>
                    <a:cubicBezTo>
                      <a:pt x="527" y="92"/>
                      <a:pt x="530" y="98"/>
                      <a:pt x="533" y="105"/>
                    </a:cubicBezTo>
                    <a:cubicBezTo>
                      <a:pt x="535" y="110"/>
                      <a:pt x="537" y="115"/>
                      <a:pt x="539" y="119"/>
                    </a:cubicBezTo>
                    <a:cubicBezTo>
                      <a:pt x="543" y="129"/>
                      <a:pt x="544" y="139"/>
                      <a:pt x="546" y="149"/>
                    </a:cubicBezTo>
                    <a:cubicBezTo>
                      <a:pt x="549" y="170"/>
                      <a:pt x="550" y="191"/>
                      <a:pt x="550" y="212"/>
                    </a:cubicBezTo>
                    <a:cubicBezTo>
                      <a:pt x="551" y="227"/>
                      <a:pt x="553" y="241"/>
                      <a:pt x="554" y="256"/>
                    </a:cubicBezTo>
                    <a:cubicBezTo>
                      <a:pt x="555" y="267"/>
                      <a:pt x="556" y="277"/>
                      <a:pt x="558" y="288"/>
                    </a:cubicBezTo>
                    <a:cubicBezTo>
                      <a:pt x="558" y="293"/>
                      <a:pt x="559" y="298"/>
                      <a:pt x="560" y="303"/>
                    </a:cubicBezTo>
                    <a:cubicBezTo>
                      <a:pt x="564" y="318"/>
                      <a:pt x="568" y="333"/>
                      <a:pt x="571" y="348"/>
                    </a:cubicBezTo>
                    <a:cubicBezTo>
                      <a:pt x="578" y="382"/>
                      <a:pt x="591" y="414"/>
                      <a:pt x="607" y="445"/>
                    </a:cubicBezTo>
                    <a:cubicBezTo>
                      <a:pt x="613" y="458"/>
                      <a:pt x="622" y="471"/>
                      <a:pt x="634" y="480"/>
                    </a:cubicBezTo>
                    <a:cubicBezTo>
                      <a:pt x="636" y="482"/>
                      <a:pt x="637" y="484"/>
                      <a:pt x="639" y="486"/>
                    </a:cubicBezTo>
                    <a:cubicBezTo>
                      <a:pt x="632" y="490"/>
                      <a:pt x="624" y="491"/>
                      <a:pt x="617" y="491"/>
                    </a:cubicBezTo>
                    <a:cubicBezTo>
                      <a:pt x="614" y="491"/>
                      <a:pt x="611" y="491"/>
                      <a:pt x="609" y="492"/>
                    </a:cubicBezTo>
                    <a:cubicBezTo>
                      <a:pt x="608" y="492"/>
                      <a:pt x="607" y="493"/>
                      <a:pt x="607" y="494"/>
                    </a:cubicBezTo>
                    <a:cubicBezTo>
                      <a:pt x="606" y="495"/>
                      <a:pt x="607" y="497"/>
                      <a:pt x="608" y="497"/>
                    </a:cubicBezTo>
                    <a:cubicBezTo>
                      <a:pt x="613" y="502"/>
                      <a:pt x="619" y="507"/>
                      <a:pt x="625" y="512"/>
                    </a:cubicBezTo>
                    <a:cubicBezTo>
                      <a:pt x="628" y="513"/>
                      <a:pt x="630" y="515"/>
                      <a:pt x="633" y="517"/>
                    </a:cubicBezTo>
                    <a:cubicBezTo>
                      <a:pt x="629" y="521"/>
                      <a:pt x="625" y="522"/>
                      <a:pt x="621" y="523"/>
                    </a:cubicBezTo>
                    <a:cubicBezTo>
                      <a:pt x="615" y="525"/>
                      <a:pt x="608" y="526"/>
                      <a:pt x="601" y="527"/>
                    </a:cubicBezTo>
                    <a:cubicBezTo>
                      <a:pt x="598" y="527"/>
                      <a:pt x="595" y="526"/>
                      <a:pt x="591" y="526"/>
                    </a:cubicBezTo>
                    <a:cubicBezTo>
                      <a:pt x="585" y="525"/>
                      <a:pt x="584" y="525"/>
                      <a:pt x="579" y="527"/>
                    </a:cubicBezTo>
                    <a:cubicBezTo>
                      <a:pt x="581" y="535"/>
                      <a:pt x="587" y="542"/>
                      <a:pt x="589" y="551"/>
                    </a:cubicBezTo>
                    <a:cubicBezTo>
                      <a:pt x="583" y="555"/>
                      <a:pt x="576" y="556"/>
                      <a:pt x="569" y="557"/>
                    </a:cubicBezTo>
                    <a:cubicBezTo>
                      <a:pt x="558" y="559"/>
                      <a:pt x="547" y="562"/>
                      <a:pt x="536" y="561"/>
                    </a:cubicBezTo>
                    <a:cubicBezTo>
                      <a:pt x="533" y="561"/>
                      <a:pt x="531" y="564"/>
                      <a:pt x="532" y="568"/>
                    </a:cubicBezTo>
                    <a:cubicBezTo>
                      <a:pt x="535" y="573"/>
                      <a:pt x="538" y="578"/>
                      <a:pt x="538" y="585"/>
                    </a:cubicBezTo>
                    <a:cubicBezTo>
                      <a:pt x="536" y="585"/>
                      <a:pt x="534" y="585"/>
                      <a:pt x="532" y="585"/>
                    </a:cubicBezTo>
                    <a:cubicBezTo>
                      <a:pt x="526" y="585"/>
                      <a:pt x="520" y="584"/>
                      <a:pt x="514" y="584"/>
                    </a:cubicBezTo>
                    <a:cubicBezTo>
                      <a:pt x="508" y="585"/>
                      <a:pt x="503" y="585"/>
                      <a:pt x="498" y="582"/>
                    </a:cubicBezTo>
                    <a:cubicBezTo>
                      <a:pt x="498" y="581"/>
                      <a:pt x="498" y="581"/>
                      <a:pt x="497" y="581"/>
                    </a:cubicBezTo>
                    <a:cubicBezTo>
                      <a:pt x="496" y="582"/>
                      <a:pt x="494" y="582"/>
                      <a:pt x="492" y="583"/>
                    </a:cubicBezTo>
                    <a:cubicBezTo>
                      <a:pt x="491" y="583"/>
                      <a:pt x="491" y="586"/>
                      <a:pt x="492" y="587"/>
                    </a:cubicBezTo>
                    <a:cubicBezTo>
                      <a:pt x="494" y="593"/>
                      <a:pt x="496" y="600"/>
                      <a:pt x="498" y="606"/>
                    </a:cubicBezTo>
                    <a:cubicBezTo>
                      <a:pt x="499" y="608"/>
                      <a:pt x="499" y="610"/>
                      <a:pt x="500" y="612"/>
                    </a:cubicBezTo>
                    <a:cubicBezTo>
                      <a:pt x="493" y="614"/>
                      <a:pt x="488" y="612"/>
                      <a:pt x="483" y="610"/>
                    </a:cubicBezTo>
                    <a:cubicBezTo>
                      <a:pt x="479" y="609"/>
                      <a:pt x="475" y="608"/>
                      <a:pt x="473" y="605"/>
                    </a:cubicBezTo>
                    <a:cubicBezTo>
                      <a:pt x="471" y="602"/>
                      <a:pt x="468" y="600"/>
                      <a:pt x="466" y="598"/>
                    </a:cubicBezTo>
                    <a:cubicBezTo>
                      <a:pt x="461" y="593"/>
                      <a:pt x="458" y="587"/>
                      <a:pt x="458" y="580"/>
                    </a:cubicBezTo>
                    <a:cubicBezTo>
                      <a:pt x="458" y="578"/>
                      <a:pt x="458" y="575"/>
                      <a:pt x="457" y="574"/>
                    </a:cubicBezTo>
                    <a:cubicBezTo>
                      <a:pt x="454" y="569"/>
                      <a:pt x="454" y="564"/>
                      <a:pt x="455" y="559"/>
                    </a:cubicBezTo>
                    <a:cubicBezTo>
                      <a:pt x="456" y="547"/>
                      <a:pt x="452" y="536"/>
                      <a:pt x="448" y="525"/>
                    </a:cubicBezTo>
                    <a:cubicBezTo>
                      <a:pt x="444" y="512"/>
                      <a:pt x="438" y="500"/>
                      <a:pt x="429" y="489"/>
                    </a:cubicBezTo>
                    <a:cubicBezTo>
                      <a:pt x="425" y="483"/>
                      <a:pt x="421" y="476"/>
                      <a:pt x="417" y="469"/>
                    </a:cubicBezTo>
                    <a:cubicBezTo>
                      <a:pt x="415" y="465"/>
                      <a:pt x="413" y="462"/>
                      <a:pt x="408" y="459"/>
                    </a:cubicBezTo>
                    <a:cubicBezTo>
                      <a:pt x="404" y="457"/>
                      <a:pt x="400" y="454"/>
                      <a:pt x="395" y="450"/>
                    </a:cubicBezTo>
                    <a:cubicBezTo>
                      <a:pt x="396" y="448"/>
                      <a:pt x="396" y="445"/>
                      <a:pt x="397" y="443"/>
                    </a:cubicBezTo>
                    <a:cubicBezTo>
                      <a:pt x="403" y="430"/>
                      <a:pt x="409" y="418"/>
                      <a:pt x="412" y="404"/>
                    </a:cubicBezTo>
                    <a:cubicBezTo>
                      <a:pt x="412" y="403"/>
                      <a:pt x="413" y="402"/>
                      <a:pt x="414" y="401"/>
                    </a:cubicBezTo>
                    <a:cubicBezTo>
                      <a:pt x="418" y="395"/>
                      <a:pt x="421" y="387"/>
                      <a:pt x="423" y="380"/>
                    </a:cubicBezTo>
                    <a:cubicBezTo>
                      <a:pt x="428" y="367"/>
                      <a:pt x="433" y="353"/>
                      <a:pt x="437" y="339"/>
                    </a:cubicBezTo>
                    <a:cubicBezTo>
                      <a:pt x="439" y="336"/>
                      <a:pt x="440" y="333"/>
                      <a:pt x="444" y="332"/>
                    </a:cubicBezTo>
                    <a:cubicBezTo>
                      <a:pt x="458" y="324"/>
                      <a:pt x="468" y="311"/>
                      <a:pt x="481" y="302"/>
                    </a:cubicBezTo>
                    <a:cubicBezTo>
                      <a:pt x="483" y="300"/>
                      <a:pt x="485" y="297"/>
                      <a:pt x="487" y="295"/>
                    </a:cubicBezTo>
                    <a:cubicBezTo>
                      <a:pt x="490" y="290"/>
                      <a:pt x="493" y="285"/>
                      <a:pt x="496" y="281"/>
                    </a:cubicBezTo>
                    <a:cubicBezTo>
                      <a:pt x="498" y="276"/>
                      <a:pt x="502" y="273"/>
                      <a:pt x="507" y="273"/>
                    </a:cubicBezTo>
                    <a:cubicBezTo>
                      <a:pt x="518" y="271"/>
                      <a:pt x="524" y="265"/>
                      <a:pt x="529" y="255"/>
                    </a:cubicBezTo>
                    <a:cubicBezTo>
                      <a:pt x="530" y="252"/>
                      <a:pt x="532" y="249"/>
                      <a:pt x="534" y="246"/>
                    </a:cubicBezTo>
                    <a:cubicBezTo>
                      <a:pt x="538" y="237"/>
                      <a:pt x="539" y="228"/>
                      <a:pt x="536" y="219"/>
                    </a:cubicBezTo>
                    <a:cubicBezTo>
                      <a:pt x="534" y="213"/>
                      <a:pt x="531" y="209"/>
                      <a:pt x="525" y="208"/>
                    </a:cubicBezTo>
                    <a:cubicBezTo>
                      <a:pt x="524" y="207"/>
                      <a:pt x="522" y="207"/>
                      <a:pt x="519" y="206"/>
                    </a:cubicBezTo>
                    <a:cubicBezTo>
                      <a:pt x="519" y="204"/>
                      <a:pt x="519" y="202"/>
                      <a:pt x="519" y="201"/>
                    </a:cubicBezTo>
                    <a:cubicBezTo>
                      <a:pt x="519" y="189"/>
                      <a:pt x="522" y="178"/>
                      <a:pt x="525" y="167"/>
                    </a:cubicBezTo>
                    <a:cubicBezTo>
                      <a:pt x="526" y="165"/>
                      <a:pt x="528" y="164"/>
                      <a:pt x="529" y="162"/>
                    </a:cubicBezTo>
                    <a:cubicBezTo>
                      <a:pt x="531" y="158"/>
                      <a:pt x="532" y="154"/>
                      <a:pt x="529" y="151"/>
                    </a:cubicBezTo>
                    <a:cubicBezTo>
                      <a:pt x="526" y="149"/>
                      <a:pt x="525" y="146"/>
                      <a:pt x="525" y="142"/>
                    </a:cubicBezTo>
                    <a:cubicBezTo>
                      <a:pt x="525" y="140"/>
                      <a:pt x="523" y="138"/>
                      <a:pt x="520" y="138"/>
                    </a:cubicBezTo>
                    <a:cubicBezTo>
                      <a:pt x="516" y="139"/>
                      <a:pt x="514" y="138"/>
                      <a:pt x="511" y="136"/>
                    </a:cubicBezTo>
                    <a:cubicBezTo>
                      <a:pt x="495" y="127"/>
                      <a:pt x="478" y="122"/>
                      <a:pt x="461" y="121"/>
                    </a:cubicBezTo>
                    <a:cubicBezTo>
                      <a:pt x="455" y="121"/>
                      <a:pt x="449" y="122"/>
                      <a:pt x="444" y="121"/>
                    </a:cubicBezTo>
                    <a:cubicBezTo>
                      <a:pt x="440" y="121"/>
                      <a:pt x="436" y="121"/>
                      <a:pt x="432" y="120"/>
                    </a:cubicBezTo>
                    <a:cubicBezTo>
                      <a:pt x="420" y="118"/>
                      <a:pt x="409" y="114"/>
                      <a:pt x="396" y="114"/>
                    </a:cubicBezTo>
                    <a:cubicBezTo>
                      <a:pt x="395" y="114"/>
                      <a:pt x="393" y="114"/>
                      <a:pt x="392" y="114"/>
                    </a:cubicBezTo>
                    <a:cubicBezTo>
                      <a:pt x="380" y="109"/>
                      <a:pt x="367" y="105"/>
                      <a:pt x="358" y="96"/>
                    </a:cubicBezTo>
                    <a:cubicBezTo>
                      <a:pt x="349" y="88"/>
                      <a:pt x="340" y="81"/>
                      <a:pt x="334" y="72"/>
                    </a:cubicBezTo>
                    <a:cubicBezTo>
                      <a:pt x="330" y="65"/>
                      <a:pt x="327" y="59"/>
                      <a:pt x="327" y="52"/>
                    </a:cubicBezTo>
                    <a:cubicBezTo>
                      <a:pt x="326" y="44"/>
                      <a:pt x="325" y="43"/>
                      <a:pt x="317" y="41"/>
                    </a:cubicBezTo>
                    <a:cubicBezTo>
                      <a:pt x="316" y="41"/>
                      <a:pt x="315" y="41"/>
                      <a:pt x="313" y="4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48" name="Freeform 12"/>
              <p:cNvSpPr>
                <a:spLocks/>
              </p:cNvSpPr>
              <p:nvPr/>
            </p:nvSpPr>
            <p:spPr bwMode="auto">
              <a:xfrm>
                <a:off x="1042" y="2693"/>
                <a:ext cx="664" cy="980"/>
              </a:xfrm>
              <a:custGeom>
                <a:avLst/>
                <a:gdLst>
                  <a:gd name="T0" fmla="*/ 348 w 414"/>
                  <a:gd name="T1" fmla="*/ 105 h 610"/>
                  <a:gd name="T2" fmla="*/ 352 w 414"/>
                  <a:gd name="T3" fmla="*/ 143 h 610"/>
                  <a:gd name="T4" fmla="*/ 357 w 414"/>
                  <a:gd name="T5" fmla="*/ 167 h 610"/>
                  <a:gd name="T6" fmla="*/ 358 w 414"/>
                  <a:gd name="T7" fmla="*/ 176 h 610"/>
                  <a:gd name="T8" fmla="*/ 377 w 414"/>
                  <a:gd name="T9" fmla="*/ 213 h 610"/>
                  <a:gd name="T10" fmla="*/ 388 w 414"/>
                  <a:gd name="T11" fmla="*/ 219 h 610"/>
                  <a:gd name="T12" fmla="*/ 407 w 414"/>
                  <a:gd name="T13" fmla="*/ 216 h 610"/>
                  <a:gd name="T14" fmla="*/ 414 w 414"/>
                  <a:gd name="T15" fmla="*/ 221 h 610"/>
                  <a:gd name="T16" fmla="*/ 404 w 414"/>
                  <a:gd name="T17" fmla="*/ 273 h 610"/>
                  <a:gd name="T18" fmla="*/ 400 w 414"/>
                  <a:gd name="T19" fmla="*/ 287 h 610"/>
                  <a:gd name="T20" fmla="*/ 381 w 414"/>
                  <a:gd name="T21" fmla="*/ 336 h 610"/>
                  <a:gd name="T22" fmla="*/ 356 w 414"/>
                  <a:gd name="T23" fmla="*/ 387 h 610"/>
                  <a:gd name="T24" fmla="*/ 331 w 414"/>
                  <a:gd name="T25" fmla="*/ 429 h 610"/>
                  <a:gd name="T26" fmla="*/ 304 w 414"/>
                  <a:gd name="T27" fmla="*/ 464 h 610"/>
                  <a:gd name="T28" fmla="*/ 278 w 414"/>
                  <a:gd name="T29" fmla="*/ 492 h 610"/>
                  <a:gd name="T30" fmla="*/ 253 w 414"/>
                  <a:gd name="T31" fmla="*/ 517 h 610"/>
                  <a:gd name="T32" fmla="*/ 231 w 414"/>
                  <a:gd name="T33" fmla="*/ 534 h 610"/>
                  <a:gd name="T34" fmla="*/ 204 w 414"/>
                  <a:gd name="T35" fmla="*/ 555 h 610"/>
                  <a:gd name="T36" fmla="*/ 167 w 414"/>
                  <a:gd name="T37" fmla="*/ 584 h 610"/>
                  <a:gd name="T38" fmla="*/ 159 w 414"/>
                  <a:gd name="T39" fmla="*/ 589 h 610"/>
                  <a:gd name="T40" fmla="*/ 128 w 414"/>
                  <a:gd name="T41" fmla="*/ 610 h 610"/>
                  <a:gd name="T42" fmla="*/ 101 w 414"/>
                  <a:gd name="T43" fmla="*/ 596 h 610"/>
                  <a:gd name="T44" fmla="*/ 71 w 414"/>
                  <a:gd name="T45" fmla="*/ 567 h 610"/>
                  <a:gd name="T46" fmla="*/ 23 w 414"/>
                  <a:gd name="T47" fmla="*/ 503 h 610"/>
                  <a:gd name="T48" fmla="*/ 14 w 414"/>
                  <a:gd name="T49" fmla="*/ 484 h 610"/>
                  <a:gd name="T50" fmla="*/ 14 w 414"/>
                  <a:gd name="T51" fmla="*/ 482 h 610"/>
                  <a:gd name="T52" fmla="*/ 3 w 414"/>
                  <a:gd name="T53" fmla="*/ 452 h 610"/>
                  <a:gd name="T54" fmla="*/ 8 w 414"/>
                  <a:gd name="T55" fmla="*/ 439 h 610"/>
                  <a:gd name="T56" fmla="*/ 44 w 414"/>
                  <a:gd name="T57" fmla="*/ 423 h 610"/>
                  <a:gd name="T58" fmla="*/ 90 w 414"/>
                  <a:gd name="T59" fmla="*/ 395 h 610"/>
                  <a:gd name="T60" fmla="*/ 123 w 414"/>
                  <a:gd name="T61" fmla="*/ 373 h 610"/>
                  <a:gd name="T62" fmla="*/ 177 w 414"/>
                  <a:gd name="T63" fmla="*/ 326 h 610"/>
                  <a:gd name="T64" fmla="*/ 189 w 414"/>
                  <a:gd name="T65" fmla="*/ 302 h 610"/>
                  <a:gd name="T66" fmla="*/ 196 w 414"/>
                  <a:gd name="T67" fmla="*/ 280 h 610"/>
                  <a:gd name="T68" fmla="*/ 210 w 414"/>
                  <a:gd name="T69" fmla="*/ 228 h 610"/>
                  <a:gd name="T70" fmla="*/ 227 w 414"/>
                  <a:gd name="T71" fmla="*/ 161 h 610"/>
                  <a:gd name="T72" fmla="*/ 237 w 414"/>
                  <a:gd name="T73" fmla="*/ 122 h 610"/>
                  <a:gd name="T74" fmla="*/ 259 w 414"/>
                  <a:gd name="T75" fmla="*/ 58 h 610"/>
                  <a:gd name="T76" fmla="*/ 271 w 414"/>
                  <a:gd name="T77" fmla="*/ 30 h 610"/>
                  <a:gd name="T78" fmla="*/ 281 w 414"/>
                  <a:gd name="T79" fmla="*/ 6 h 610"/>
                  <a:gd name="T80" fmla="*/ 285 w 414"/>
                  <a:gd name="T81" fmla="*/ 0 h 610"/>
                  <a:gd name="T82" fmla="*/ 289 w 414"/>
                  <a:gd name="T83" fmla="*/ 3 h 610"/>
                  <a:gd name="T84" fmla="*/ 307 w 414"/>
                  <a:gd name="T85" fmla="*/ 50 h 610"/>
                  <a:gd name="T86" fmla="*/ 325 w 414"/>
                  <a:gd name="T87" fmla="*/ 91 h 610"/>
                  <a:gd name="T88" fmla="*/ 338 w 414"/>
                  <a:gd name="T89" fmla="*/ 102 h 610"/>
                  <a:gd name="T90" fmla="*/ 348 w 414"/>
                  <a:gd name="T91" fmla="*/ 105 h 6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414" h="610">
                    <a:moveTo>
                      <a:pt x="348" y="105"/>
                    </a:moveTo>
                    <a:cubicBezTo>
                      <a:pt x="349" y="118"/>
                      <a:pt x="351" y="130"/>
                      <a:pt x="352" y="143"/>
                    </a:cubicBezTo>
                    <a:cubicBezTo>
                      <a:pt x="353" y="151"/>
                      <a:pt x="354" y="159"/>
                      <a:pt x="357" y="167"/>
                    </a:cubicBezTo>
                    <a:cubicBezTo>
                      <a:pt x="358" y="170"/>
                      <a:pt x="358" y="173"/>
                      <a:pt x="358" y="176"/>
                    </a:cubicBezTo>
                    <a:cubicBezTo>
                      <a:pt x="360" y="190"/>
                      <a:pt x="365" y="203"/>
                      <a:pt x="377" y="213"/>
                    </a:cubicBezTo>
                    <a:cubicBezTo>
                      <a:pt x="380" y="215"/>
                      <a:pt x="384" y="218"/>
                      <a:pt x="388" y="219"/>
                    </a:cubicBezTo>
                    <a:cubicBezTo>
                      <a:pt x="395" y="222"/>
                      <a:pt x="402" y="223"/>
                      <a:pt x="407" y="216"/>
                    </a:cubicBezTo>
                    <a:cubicBezTo>
                      <a:pt x="410" y="218"/>
                      <a:pt x="412" y="220"/>
                      <a:pt x="414" y="221"/>
                    </a:cubicBezTo>
                    <a:cubicBezTo>
                      <a:pt x="414" y="239"/>
                      <a:pt x="410" y="256"/>
                      <a:pt x="404" y="273"/>
                    </a:cubicBezTo>
                    <a:cubicBezTo>
                      <a:pt x="403" y="277"/>
                      <a:pt x="401" y="282"/>
                      <a:pt x="400" y="287"/>
                    </a:cubicBezTo>
                    <a:cubicBezTo>
                      <a:pt x="394" y="303"/>
                      <a:pt x="388" y="319"/>
                      <a:pt x="381" y="336"/>
                    </a:cubicBezTo>
                    <a:cubicBezTo>
                      <a:pt x="374" y="353"/>
                      <a:pt x="364" y="369"/>
                      <a:pt x="356" y="387"/>
                    </a:cubicBezTo>
                    <a:cubicBezTo>
                      <a:pt x="349" y="402"/>
                      <a:pt x="341" y="416"/>
                      <a:pt x="331" y="429"/>
                    </a:cubicBezTo>
                    <a:cubicBezTo>
                      <a:pt x="323" y="441"/>
                      <a:pt x="313" y="452"/>
                      <a:pt x="304" y="464"/>
                    </a:cubicBezTo>
                    <a:cubicBezTo>
                      <a:pt x="296" y="473"/>
                      <a:pt x="288" y="483"/>
                      <a:pt x="278" y="492"/>
                    </a:cubicBezTo>
                    <a:cubicBezTo>
                      <a:pt x="269" y="500"/>
                      <a:pt x="262" y="509"/>
                      <a:pt x="253" y="517"/>
                    </a:cubicBezTo>
                    <a:cubicBezTo>
                      <a:pt x="246" y="524"/>
                      <a:pt x="239" y="529"/>
                      <a:pt x="231" y="534"/>
                    </a:cubicBezTo>
                    <a:cubicBezTo>
                      <a:pt x="221" y="539"/>
                      <a:pt x="212" y="547"/>
                      <a:pt x="204" y="555"/>
                    </a:cubicBezTo>
                    <a:cubicBezTo>
                      <a:pt x="193" y="566"/>
                      <a:pt x="180" y="575"/>
                      <a:pt x="167" y="584"/>
                    </a:cubicBezTo>
                    <a:cubicBezTo>
                      <a:pt x="164" y="586"/>
                      <a:pt x="161" y="587"/>
                      <a:pt x="159" y="589"/>
                    </a:cubicBezTo>
                    <a:cubicBezTo>
                      <a:pt x="150" y="598"/>
                      <a:pt x="139" y="604"/>
                      <a:pt x="128" y="610"/>
                    </a:cubicBezTo>
                    <a:cubicBezTo>
                      <a:pt x="118" y="608"/>
                      <a:pt x="110" y="602"/>
                      <a:pt x="101" y="596"/>
                    </a:cubicBezTo>
                    <a:cubicBezTo>
                      <a:pt x="90" y="588"/>
                      <a:pt x="80" y="577"/>
                      <a:pt x="71" y="567"/>
                    </a:cubicBezTo>
                    <a:cubicBezTo>
                      <a:pt x="52" y="548"/>
                      <a:pt x="37" y="526"/>
                      <a:pt x="23" y="503"/>
                    </a:cubicBezTo>
                    <a:cubicBezTo>
                      <a:pt x="19" y="497"/>
                      <a:pt x="15" y="491"/>
                      <a:pt x="14" y="484"/>
                    </a:cubicBezTo>
                    <a:cubicBezTo>
                      <a:pt x="14" y="483"/>
                      <a:pt x="14" y="482"/>
                      <a:pt x="14" y="482"/>
                    </a:cubicBezTo>
                    <a:cubicBezTo>
                      <a:pt x="6" y="473"/>
                      <a:pt x="6" y="462"/>
                      <a:pt x="3" y="452"/>
                    </a:cubicBezTo>
                    <a:cubicBezTo>
                      <a:pt x="0" y="446"/>
                      <a:pt x="2" y="443"/>
                      <a:pt x="8" y="439"/>
                    </a:cubicBezTo>
                    <a:cubicBezTo>
                      <a:pt x="20" y="434"/>
                      <a:pt x="32" y="427"/>
                      <a:pt x="44" y="423"/>
                    </a:cubicBezTo>
                    <a:cubicBezTo>
                      <a:pt x="62" y="416"/>
                      <a:pt x="76" y="405"/>
                      <a:pt x="90" y="395"/>
                    </a:cubicBezTo>
                    <a:cubicBezTo>
                      <a:pt x="101" y="388"/>
                      <a:pt x="112" y="380"/>
                      <a:pt x="123" y="373"/>
                    </a:cubicBezTo>
                    <a:cubicBezTo>
                      <a:pt x="143" y="360"/>
                      <a:pt x="162" y="345"/>
                      <a:pt x="177" y="326"/>
                    </a:cubicBezTo>
                    <a:cubicBezTo>
                      <a:pt x="183" y="319"/>
                      <a:pt x="186" y="311"/>
                      <a:pt x="189" y="302"/>
                    </a:cubicBezTo>
                    <a:cubicBezTo>
                      <a:pt x="191" y="295"/>
                      <a:pt x="194" y="287"/>
                      <a:pt x="196" y="280"/>
                    </a:cubicBezTo>
                    <a:cubicBezTo>
                      <a:pt x="201" y="263"/>
                      <a:pt x="206" y="245"/>
                      <a:pt x="210" y="228"/>
                    </a:cubicBezTo>
                    <a:cubicBezTo>
                      <a:pt x="214" y="205"/>
                      <a:pt x="220" y="183"/>
                      <a:pt x="227" y="161"/>
                    </a:cubicBezTo>
                    <a:cubicBezTo>
                      <a:pt x="231" y="148"/>
                      <a:pt x="235" y="135"/>
                      <a:pt x="237" y="122"/>
                    </a:cubicBezTo>
                    <a:cubicBezTo>
                      <a:pt x="242" y="100"/>
                      <a:pt x="250" y="79"/>
                      <a:pt x="259" y="58"/>
                    </a:cubicBezTo>
                    <a:cubicBezTo>
                      <a:pt x="263" y="49"/>
                      <a:pt x="267" y="40"/>
                      <a:pt x="271" y="30"/>
                    </a:cubicBezTo>
                    <a:cubicBezTo>
                      <a:pt x="275" y="22"/>
                      <a:pt x="278" y="14"/>
                      <a:pt x="281" y="6"/>
                    </a:cubicBezTo>
                    <a:cubicBezTo>
                      <a:pt x="282" y="4"/>
                      <a:pt x="284" y="2"/>
                      <a:pt x="285" y="0"/>
                    </a:cubicBezTo>
                    <a:cubicBezTo>
                      <a:pt x="288" y="0"/>
                      <a:pt x="288" y="2"/>
                      <a:pt x="289" y="3"/>
                    </a:cubicBezTo>
                    <a:cubicBezTo>
                      <a:pt x="295" y="19"/>
                      <a:pt x="301" y="35"/>
                      <a:pt x="307" y="50"/>
                    </a:cubicBezTo>
                    <a:cubicBezTo>
                      <a:pt x="312" y="64"/>
                      <a:pt x="317" y="78"/>
                      <a:pt x="325" y="91"/>
                    </a:cubicBezTo>
                    <a:cubicBezTo>
                      <a:pt x="328" y="96"/>
                      <a:pt x="332" y="99"/>
                      <a:pt x="338" y="102"/>
                    </a:cubicBezTo>
                    <a:cubicBezTo>
                      <a:pt x="341" y="103"/>
                      <a:pt x="344" y="104"/>
                      <a:pt x="348" y="105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49" name="Freeform 13"/>
              <p:cNvSpPr>
                <a:spLocks/>
              </p:cNvSpPr>
              <p:nvPr/>
            </p:nvSpPr>
            <p:spPr bwMode="auto">
              <a:xfrm>
                <a:off x="1735" y="2661"/>
                <a:ext cx="342" cy="1046"/>
              </a:xfrm>
              <a:custGeom>
                <a:avLst/>
                <a:gdLst>
                  <a:gd name="T0" fmla="*/ 15 w 213"/>
                  <a:gd name="T1" fmla="*/ 637 h 651"/>
                  <a:gd name="T2" fmla="*/ 20 w 213"/>
                  <a:gd name="T3" fmla="*/ 619 h 651"/>
                  <a:gd name="T4" fmla="*/ 32 w 213"/>
                  <a:gd name="T5" fmla="*/ 564 h 651"/>
                  <a:gd name="T6" fmla="*/ 37 w 213"/>
                  <a:gd name="T7" fmla="*/ 533 h 651"/>
                  <a:gd name="T8" fmla="*/ 37 w 213"/>
                  <a:gd name="T9" fmla="*/ 527 h 651"/>
                  <a:gd name="T10" fmla="*/ 40 w 213"/>
                  <a:gd name="T11" fmla="*/ 481 h 651"/>
                  <a:gd name="T12" fmla="*/ 42 w 213"/>
                  <a:gd name="T13" fmla="*/ 428 h 651"/>
                  <a:gd name="T14" fmla="*/ 41 w 213"/>
                  <a:gd name="T15" fmla="*/ 371 h 651"/>
                  <a:gd name="T16" fmla="*/ 41 w 213"/>
                  <a:gd name="T17" fmla="*/ 369 h 651"/>
                  <a:gd name="T18" fmla="*/ 34 w 213"/>
                  <a:gd name="T19" fmla="*/ 353 h 651"/>
                  <a:gd name="T20" fmla="*/ 27 w 213"/>
                  <a:gd name="T21" fmla="*/ 320 h 651"/>
                  <a:gd name="T22" fmla="*/ 5 w 213"/>
                  <a:gd name="T23" fmla="*/ 260 h 651"/>
                  <a:gd name="T24" fmla="*/ 1 w 213"/>
                  <a:gd name="T25" fmla="*/ 250 h 651"/>
                  <a:gd name="T26" fmla="*/ 0 w 213"/>
                  <a:gd name="T27" fmla="*/ 243 h 651"/>
                  <a:gd name="T28" fmla="*/ 18 w 213"/>
                  <a:gd name="T29" fmla="*/ 247 h 651"/>
                  <a:gd name="T30" fmla="*/ 30 w 213"/>
                  <a:gd name="T31" fmla="*/ 247 h 651"/>
                  <a:gd name="T32" fmla="*/ 35 w 213"/>
                  <a:gd name="T33" fmla="*/ 242 h 651"/>
                  <a:gd name="T34" fmla="*/ 37 w 213"/>
                  <a:gd name="T35" fmla="*/ 239 h 651"/>
                  <a:gd name="T36" fmla="*/ 51 w 213"/>
                  <a:gd name="T37" fmla="*/ 220 h 651"/>
                  <a:gd name="T38" fmla="*/ 52 w 213"/>
                  <a:gd name="T39" fmla="*/ 204 h 651"/>
                  <a:gd name="T40" fmla="*/ 51 w 213"/>
                  <a:gd name="T41" fmla="*/ 195 h 651"/>
                  <a:gd name="T42" fmla="*/ 60 w 213"/>
                  <a:gd name="T43" fmla="*/ 189 h 651"/>
                  <a:gd name="T44" fmla="*/ 63 w 213"/>
                  <a:gd name="T45" fmla="*/ 181 h 651"/>
                  <a:gd name="T46" fmla="*/ 56 w 213"/>
                  <a:gd name="T47" fmla="*/ 159 h 651"/>
                  <a:gd name="T48" fmla="*/ 37 w 213"/>
                  <a:gd name="T49" fmla="*/ 115 h 651"/>
                  <a:gd name="T50" fmla="*/ 36 w 213"/>
                  <a:gd name="T51" fmla="*/ 111 h 651"/>
                  <a:gd name="T52" fmla="*/ 24 w 213"/>
                  <a:gd name="T53" fmla="*/ 83 h 651"/>
                  <a:gd name="T54" fmla="*/ 26 w 213"/>
                  <a:gd name="T55" fmla="*/ 80 h 651"/>
                  <a:gd name="T56" fmla="*/ 28 w 213"/>
                  <a:gd name="T57" fmla="*/ 59 h 651"/>
                  <a:gd name="T58" fmla="*/ 8 w 213"/>
                  <a:gd name="T59" fmla="*/ 4 h 651"/>
                  <a:gd name="T60" fmla="*/ 7 w 213"/>
                  <a:gd name="T61" fmla="*/ 0 h 651"/>
                  <a:gd name="T62" fmla="*/ 11 w 213"/>
                  <a:gd name="T63" fmla="*/ 0 h 651"/>
                  <a:gd name="T64" fmla="*/ 35 w 213"/>
                  <a:gd name="T65" fmla="*/ 8 h 651"/>
                  <a:gd name="T66" fmla="*/ 86 w 213"/>
                  <a:gd name="T67" fmla="*/ 22 h 651"/>
                  <a:gd name="T68" fmla="*/ 131 w 213"/>
                  <a:gd name="T69" fmla="*/ 30 h 651"/>
                  <a:gd name="T70" fmla="*/ 142 w 213"/>
                  <a:gd name="T71" fmla="*/ 31 h 651"/>
                  <a:gd name="T72" fmla="*/ 158 w 213"/>
                  <a:gd name="T73" fmla="*/ 33 h 651"/>
                  <a:gd name="T74" fmla="*/ 159 w 213"/>
                  <a:gd name="T75" fmla="*/ 45 h 651"/>
                  <a:gd name="T76" fmla="*/ 153 w 213"/>
                  <a:gd name="T77" fmla="*/ 101 h 651"/>
                  <a:gd name="T78" fmla="*/ 154 w 213"/>
                  <a:gd name="T79" fmla="*/ 125 h 651"/>
                  <a:gd name="T80" fmla="*/ 168 w 213"/>
                  <a:gd name="T81" fmla="*/ 187 h 651"/>
                  <a:gd name="T82" fmla="*/ 197 w 213"/>
                  <a:gd name="T83" fmla="*/ 298 h 651"/>
                  <a:gd name="T84" fmla="*/ 202 w 213"/>
                  <a:gd name="T85" fmla="*/ 317 h 651"/>
                  <a:gd name="T86" fmla="*/ 210 w 213"/>
                  <a:gd name="T87" fmla="*/ 365 h 651"/>
                  <a:gd name="T88" fmla="*/ 212 w 213"/>
                  <a:gd name="T89" fmla="*/ 389 h 651"/>
                  <a:gd name="T90" fmla="*/ 213 w 213"/>
                  <a:gd name="T91" fmla="*/ 429 h 651"/>
                  <a:gd name="T92" fmla="*/ 212 w 213"/>
                  <a:gd name="T93" fmla="*/ 469 h 651"/>
                  <a:gd name="T94" fmla="*/ 211 w 213"/>
                  <a:gd name="T95" fmla="*/ 494 h 651"/>
                  <a:gd name="T96" fmla="*/ 210 w 213"/>
                  <a:gd name="T97" fmla="*/ 521 h 651"/>
                  <a:gd name="T98" fmla="*/ 209 w 213"/>
                  <a:gd name="T99" fmla="*/ 555 h 651"/>
                  <a:gd name="T100" fmla="*/ 208 w 213"/>
                  <a:gd name="T101" fmla="*/ 620 h 651"/>
                  <a:gd name="T102" fmla="*/ 208 w 213"/>
                  <a:gd name="T103" fmla="*/ 636 h 651"/>
                  <a:gd name="T104" fmla="*/ 200 w 213"/>
                  <a:gd name="T105" fmla="*/ 638 h 651"/>
                  <a:gd name="T106" fmla="*/ 181 w 213"/>
                  <a:gd name="T107" fmla="*/ 643 h 651"/>
                  <a:gd name="T108" fmla="*/ 155 w 213"/>
                  <a:gd name="T109" fmla="*/ 648 h 651"/>
                  <a:gd name="T110" fmla="*/ 80 w 213"/>
                  <a:gd name="T111" fmla="*/ 650 h 651"/>
                  <a:gd name="T112" fmla="*/ 26 w 213"/>
                  <a:gd name="T113" fmla="*/ 643 h 651"/>
                  <a:gd name="T114" fmla="*/ 15 w 213"/>
                  <a:gd name="T115" fmla="*/ 637 h 65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</a:cxnLst>
                <a:rect l="0" t="0" r="r" b="b"/>
                <a:pathLst>
                  <a:path w="213" h="651">
                    <a:moveTo>
                      <a:pt x="15" y="637"/>
                    </a:moveTo>
                    <a:cubicBezTo>
                      <a:pt x="16" y="631"/>
                      <a:pt x="18" y="625"/>
                      <a:pt x="20" y="619"/>
                    </a:cubicBezTo>
                    <a:cubicBezTo>
                      <a:pt x="25" y="601"/>
                      <a:pt x="29" y="583"/>
                      <a:pt x="32" y="564"/>
                    </a:cubicBezTo>
                    <a:cubicBezTo>
                      <a:pt x="34" y="554"/>
                      <a:pt x="35" y="543"/>
                      <a:pt x="37" y="533"/>
                    </a:cubicBezTo>
                    <a:cubicBezTo>
                      <a:pt x="37" y="531"/>
                      <a:pt x="37" y="529"/>
                      <a:pt x="37" y="527"/>
                    </a:cubicBezTo>
                    <a:cubicBezTo>
                      <a:pt x="36" y="512"/>
                      <a:pt x="39" y="496"/>
                      <a:pt x="40" y="481"/>
                    </a:cubicBezTo>
                    <a:cubicBezTo>
                      <a:pt x="41" y="463"/>
                      <a:pt x="42" y="446"/>
                      <a:pt x="42" y="428"/>
                    </a:cubicBezTo>
                    <a:cubicBezTo>
                      <a:pt x="42" y="409"/>
                      <a:pt x="41" y="390"/>
                      <a:pt x="41" y="371"/>
                    </a:cubicBezTo>
                    <a:cubicBezTo>
                      <a:pt x="41" y="370"/>
                      <a:pt x="41" y="370"/>
                      <a:pt x="41" y="369"/>
                    </a:cubicBezTo>
                    <a:cubicBezTo>
                      <a:pt x="42" y="362"/>
                      <a:pt x="41" y="357"/>
                      <a:pt x="34" y="353"/>
                    </a:cubicBezTo>
                    <a:cubicBezTo>
                      <a:pt x="37" y="341"/>
                      <a:pt x="32" y="330"/>
                      <a:pt x="27" y="320"/>
                    </a:cubicBezTo>
                    <a:cubicBezTo>
                      <a:pt x="19" y="301"/>
                      <a:pt x="12" y="280"/>
                      <a:pt x="5" y="260"/>
                    </a:cubicBezTo>
                    <a:cubicBezTo>
                      <a:pt x="3" y="257"/>
                      <a:pt x="2" y="253"/>
                      <a:pt x="1" y="250"/>
                    </a:cubicBezTo>
                    <a:cubicBezTo>
                      <a:pt x="0" y="248"/>
                      <a:pt x="0" y="246"/>
                      <a:pt x="0" y="243"/>
                    </a:cubicBezTo>
                    <a:cubicBezTo>
                      <a:pt x="7" y="245"/>
                      <a:pt x="12" y="245"/>
                      <a:pt x="18" y="247"/>
                    </a:cubicBezTo>
                    <a:cubicBezTo>
                      <a:pt x="22" y="248"/>
                      <a:pt x="26" y="249"/>
                      <a:pt x="30" y="247"/>
                    </a:cubicBezTo>
                    <a:cubicBezTo>
                      <a:pt x="33" y="247"/>
                      <a:pt x="35" y="246"/>
                      <a:pt x="35" y="242"/>
                    </a:cubicBezTo>
                    <a:cubicBezTo>
                      <a:pt x="35" y="241"/>
                      <a:pt x="36" y="239"/>
                      <a:pt x="37" y="239"/>
                    </a:cubicBezTo>
                    <a:cubicBezTo>
                      <a:pt x="46" y="235"/>
                      <a:pt x="50" y="229"/>
                      <a:pt x="51" y="220"/>
                    </a:cubicBezTo>
                    <a:cubicBezTo>
                      <a:pt x="52" y="215"/>
                      <a:pt x="52" y="209"/>
                      <a:pt x="52" y="204"/>
                    </a:cubicBezTo>
                    <a:cubicBezTo>
                      <a:pt x="52" y="201"/>
                      <a:pt x="51" y="198"/>
                      <a:pt x="51" y="195"/>
                    </a:cubicBezTo>
                    <a:cubicBezTo>
                      <a:pt x="54" y="193"/>
                      <a:pt x="57" y="191"/>
                      <a:pt x="60" y="189"/>
                    </a:cubicBezTo>
                    <a:cubicBezTo>
                      <a:pt x="62" y="187"/>
                      <a:pt x="63" y="184"/>
                      <a:pt x="63" y="181"/>
                    </a:cubicBezTo>
                    <a:cubicBezTo>
                      <a:pt x="61" y="173"/>
                      <a:pt x="59" y="166"/>
                      <a:pt x="56" y="159"/>
                    </a:cubicBezTo>
                    <a:cubicBezTo>
                      <a:pt x="51" y="144"/>
                      <a:pt x="44" y="130"/>
                      <a:pt x="37" y="115"/>
                    </a:cubicBezTo>
                    <a:cubicBezTo>
                      <a:pt x="37" y="114"/>
                      <a:pt x="37" y="112"/>
                      <a:pt x="36" y="111"/>
                    </a:cubicBezTo>
                    <a:cubicBezTo>
                      <a:pt x="28" y="103"/>
                      <a:pt x="28" y="92"/>
                      <a:pt x="24" y="83"/>
                    </a:cubicBezTo>
                    <a:cubicBezTo>
                      <a:pt x="25" y="82"/>
                      <a:pt x="26" y="81"/>
                      <a:pt x="26" y="80"/>
                    </a:cubicBezTo>
                    <a:cubicBezTo>
                      <a:pt x="31" y="73"/>
                      <a:pt x="31" y="67"/>
                      <a:pt x="28" y="59"/>
                    </a:cubicBezTo>
                    <a:cubicBezTo>
                      <a:pt x="21" y="41"/>
                      <a:pt x="14" y="22"/>
                      <a:pt x="8" y="4"/>
                    </a:cubicBezTo>
                    <a:cubicBezTo>
                      <a:pt x="7" y="3"/>
                      <a:pt x="7" y="2"/>
                      <a:pt x="7" y="0"/>
                    </a:cubicBezTo>
                    <a:cubicBezTo>
                      <a:pt x="9" y="0"/>
                      <a:pt x="10" y="0"/>
                      <a:pt x="11" y="0"/>
                    </a:cubicBezTo>
                    <a:cubicBezTo>
                      <a:pt x="19" y="3"/>
                      <a:pt x="27" y="6"/>
                      <a:pt x="35" y="8"/>
                    </a:cubicBezTo>
                    <a:cubicBezTo>
                      <a:pt x="52" y="13"/>
                      <a:pt x="69" y="18"/>
                      <a:pt x="86" y="22"/>
                    </a:cubicBezTo>
                    <a:cubicBezTo>
                      <a:pt x="100" y="25"/>
                      <a:pt x="116" y="27"/>
                      <a:pt x="131" y="30"/>
                    </a:cubicBezTo>
                    <a:cubicBezTo>
                      <a:pt x="134" y="30"/>
                      <a:pt x="138" y="30"/>
                      <a:pt x="142" y="31"/>
                    </a:cubicBezTo>
                    <a:cubicBezTo>
                      <a:pt x="148" y="31"/>
                      <a:pt x="153" y="32"/>
                      <a:pt x="158" y="33"/>
                    </a:cubicBezTo>
                    <a:cubicBezTo>
                      <a:pt x="161" y="37"/>
                      <a:pt x="160" y="41"/>
                      <a:pt x="159" y="45"/>
                    </a:cubicBezTo>
                    <a:cubicBezTo>
                      <a:pt x="156" y="63"/>
                      <a:pt x="154" y="82"/>
                      <a:pt x="153" y="101"/>
                    </a:cubicBezTo>
                    <a:cubicBezTo>
                      <a:pt x="152" y="109"/>
                      <a:pt x="152" y="117"/>
                      <a:pt x="154" y="125"/>
                    </a:cubicBezTo>
                    <a:cubicBezTo>
                      <a:pt x="157" y="146"/>
                      <a:pt x="162" y="167"/>
                      <a:pt x="168" y="187"/>
                    </a:cubicBezTo>
                    <a:cubicBezTo>
                      <a:pt x="179" y="224"/>
                      <a:pt x="190" y="261"/>
                      <a:pt x="197" y="298"/>
                    </a:cubicBezTo>
                    <a:cubicBezTo>
                      <a:pt x="198" y="305"/>
                      <a:pt x="201" y="311"/>
                      <a:pt x="202" y="317"/>
                    </a:cubicBezTo>
                    <a:cubicBezTo>
                      <a:pt x="205" y="333"/>
                      <a:pt x="210" y="349"/>
                      <a:pt x="210" y="365"/>
                    </a:cubicBezTo>
                    <a:cubicBezTo>
                      <a:pt x="211" y="373"/>
                      <a:pt x="212" y="381"/>
                      <a:pt x="212" y="389"/>
                    </a:cubicBezTo>
                    <a:cubicBezTo>
                      <a:pt x="211" y="402"/>
                      <a:pt x="213" y="416"/>
                      <a:pt x="213" y="429"/>
                    </a:cubicBezTo>
                    <a:cubicBezTo>
                      <a:pt x="212" y="442"/>
                      <a:pt x="213" y="456"/>
                      <a:pt x="212" y="469"/>
                    </a:cubicBezTo>
                    <a:cubicBezTo>
                      <a:pt x="212" y="477"/>
                      <a:pt x="211" y="486"/>
                      <a:pt x="211" y="494"/>
                    </a:cubicBezTo>
                    <a:cubicBezTo>
                      <a:pt x="211" y="503"/>
                      <a:pt x="211" y="512"/>
                      <a:pt x="210" y="521"/>
                    </a:cubicBezTo>
                    <a:cubicBezTo>
                      <a:pt x="210" y="533"/>
                      <a:pt x="209" y="544"/>
                      <a:pt x="209" y="555"/>
                    </a:cubicBezTo>
                    <a:cubicBezTo>
                      <a:pt x="209" y="577"/>
                      <a:pt x="209" y="599"/>
                      <a:pt x="208" y="620"/>
                    </a:cubicBezTo>
                    <a:cubicBezTo>
                      <a:pt x="208" y="625"/>
                      <a:pt x="208" y="630"/>
                      <a:pt x="208" y="636"/>
                    </a:cubicBezTo>
                    <a:cubicBezTo>
                      <a:pt x="205" y="637"/>
                      <a:pt x="202" y="638"/>
                      <a:pt x="200" y="638"/>
                    </a:cubicBezTo>
                    <a:cubicBezTo>
                      <a:pt x="193" y="638"/>
                      <a:pt x="187" y="641"/>
                      <a:pt x="181" y="643"/>
                    </a:cubicBezTo>
                    <a:cubicBezTo>
                      <a:pt x="173" y="646"/>
                      <a:pt x="164" y="647"/>
                      <a:pt x="155" y="648"/>
                    </a:cubicBezTo>
                    <a:cubicBezTo>
                      <a:pt x="130" y="650"/>
                      <a:pt x="105" y="650"/>
                      <a:pt x="80" y="650"/>
                    </a:cubicBezTo>
                    <a:cubicBezTo>
                      <a:pt x="62" y="651"/>
                      <a:pt x="44" y="646"/>
                      <a:pt x="26" y="643"/>
                    </a:cubicBezTo>
                    <a:cubicBezTo>
                      <a:pt x="22" y="642"/>
                      <a:pt x="18" y="641"/>
                      <a:pt x="15" y="637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50" name="Freeform 14"/>
              <p:cNvSpPr>
                <a:spLocks/>
              </p:cNvSpPr>
              <p:nvPr/>
            </p:nvSpPr>
            <p:spPr bwMode="auto">
              <a:xfrm>
                <a:off x="2098" y="1045"/>
                <a:ext cx="381" cy="1078"/>
              </a:xfrm>
              <a:custGeom>
                <a:avLst/>
                <a:gdLst>
                  <a:gd name="T0" fmla="*/ 114 w 237"/>
                  <a:gd name="T1" fmla="*/ 396 h 671"/>
                  <a:gd name="T2" fmla="*/ 106 w 237"/>
                  <a:gd name="T3" fmla="*/ 400 h 671"/>
                  <a:gd name="T4" fmla="*/ 135 w 237"/>
                  <a:gd name="T5" fmla="*/ 437 h 671"/>
                  <a:gd name="T6" fmla="*/ 163 w 237"/>
                  <a:gd name="T7" fmla="*/ 481 h 671"/>
                  <a:gd name="T8" fmla="*/ 185 w 237"/>
                  <a:gd name="T9" fmla="*/ 517 h 671"/>
                  <a:gd name="T10" fmla="*/ 215 w 237"/>
                  <a:gd name="T11" fmla="*/ 579 h 671"/>
                  <a:gd name="T12" fmla="*/ 183 w 237"/>
                  <a:gd name="T13" fmla="*/ 604 h 671"/>
                  <a:gd name="T14" fmla="*/ 142 w 237"/>
                  <a:gd name="T15" fmla="*/ 632 h 671"/>
                  <a:gd name="T16" fmla="*/ 123 w 237"/>
                  <a:gd name="T17" fmla="*/ 659 h 671"/>
                  <a:gd name="T18" fmla="*/ 131 w 237"/>
                  <a:gd name="T19" fmla="*/ 670 h 671"/>
                  <a:gd name="T20" fmla="*/ 116 w 237"/>
                  <a:gd name="T21" fmla="*/ 661 h 671"/>
                  <a:gd name="T22" fmla="*/ 103 w 237"/>
                  <a:gd name="T23" fmla="*/ 648 h 671"/>
                  <a:gd name="T24" fmla="*/ 35 w 237"/>
                  <a:gd name="T25" fmla="*/ 555 h 671"/>
                  <a:gd name="T26" fmla="*/ 12 w 237"/>
                  <a:gd name="T27" fmla="*/ 508 h 671"/>
                  <a:gd name="T28" fmla="*/ 18 w 237"/>
                  <a:gd name="T29" fmla="*/ 454 h 671"/>
                  <a:gd name="T30" fmla="*/ 22 w 237"/>
                  <a:gd name="T31" fmla="*/ 426 h 671"/>
                  <a:gd name="T32" fmla="*/ 23 w 237"/>
                  <a:gd name="T33" fmla="*/ 400 h 671"/>
                  <a:gd name="T34" fmla="*/ 32 w 237"/>
                  <a:gd name="T35" fmla="*/ 365 h 671"/>
                  <a:gd name="T36" fmla="*/ 103 w 237"/>
                  <a:gd name="T37" fmla="*/ 330 h 671"/>
                  <a:gd name="T38" fmla="*/ 76 w 237"/>
                  <a:gd name="T39" fmla="*/ 324 h 671"/>
                  <a:gd name="T40" fmla="*/ 14 w 237"/>
                  <a:gd name="T41" fmla="*/ 320 h 671"/>
                  <a:gd name="T42" fmla="*/ 1 w 237"/>
                  <a:gd name="T43" fmla="*/ 290 h 671"/>
                  <a:gd name="T44" fmla="*/ 28 w 237"/>
                  <a:gd name="T45" fmla="*/ 244 h 671"/>
                  <a:gd name="T46" fmla="*/ 54 w 237"/>
                  <a:gd name="T47" fmla="*/ 200 h 671"/>
                  <a:gd name="T48" fmla="*/ 79 w 237"/>
                  <a:gd name="T49" fmla="*/ 158 h 671"/>
                  <a:gd name="T50" fmla="*/ 100 w 237"/>
                  <a:gd name="T51" fmla="*/ 125 h 671"/>
                  <a:gd name="T52" fmla="*/ 118 w 237"/>
                  <a:gd name="T53" fmla="*/ 96 h 671"/>
                  <a:gd name="T54" fmla="*/ 165 w 237"/>
                  <a:gd name="T55" fmla="*/ 39 h 671"/>
                  <a:gd name="T56" fmla="*/ 181 w 237"/>
                  <a:gd name="T57" fmla="*/ 21 h 671"/>
                  <a:gd name="T58" fmla="*/ 201 w 237"/>
                  <a:gd name="T59" fmla="*/ 0 h 671"/>
                  <a:gd name="T60" fmla="*/ 218 w 237"/>
                  <a:gd name="T61" fmla="*/ 23 h 671"/>
                  <a:gd name="T62" fmla="*/ 234 w 237"/>
                  <a:gd name="T63" fmla="*/ 68 h 671"/>
                  <a:gd name="T64" fmla="*/ 233 w 237"/>
                  <a:gd name="T65" fmla="*/ 141 h 671"/>
                  <a:gd name="T66" fmla="*/ 205 w 237"/>
                  <a:gd name="T67" fmla="*/ 246 h 671"/>
                  <a:gd name="T68" fmla="*/ 160 w 237"/>
                  <a:gd name="T69" fmla="*/ 338 h 671"/>
                  <a:gd name="T70" fmla="*/ 138 w 237"/>
                  <a:gd name="T71" fmla="*/ 376 h 671"/>
                  <a:gd name="T72" fmla="*/ 119 w 237"/>
                  <a:gd name="T73" fmla="*/ 400 h 6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237" h="671">
                    <a:moveTo>
                      <a:pt x="119" y="400"/>
                    </a:moveTo>
                    <a:cubicBezTo>
                      <a:pt x="117" y="399"/>
                      <a:pt x="116" y="397"/>
                      <a:pt x="114" y="396"/>
                    </a:cubicBezTo>
                    <a:cubicBezTo>
                      <a:pt x="112" y="395"/>
                      <a:pt x="110" y="395"/>
                      <a:pt x="108" y="395"/>
                    </a:cubicBezTo>
                    <a:cubicBezTo>
                      <a:pt x="106" y="395"/>
                      <a:pt x="104" y="398"/>
                      <a:pt x="106" y="400"/>
                    </a:cubicBezTo>
                    <a:cubicBezTo>
                      <a:pt x="107" y="402"/>
                      <a:pt x="108" y="403"/>
                      <a:pt x="109" y="404"/>
                    </a:cubicBezTo>
                    <a:cubicBezTo>
                      <a:pt x="119" y="414"/>
                      <a:pt x="127" y="426"/>
                      <a:pt x="135" y="437"/>
                    </a:cubicBezTo>
                    <a:cubicBezTo>
                      <a:pt x="141" y="446"/>
                      <a:pt x="146" y="454"/>
                      <a:pt x="151" y="463"/>
                    </a:cubicBezTo>
                    <a:cubicBezTo>
                      <a:pt x="154" y="470"/>
                      <a:pt x="159" y="475"/>
                      <a:pt x="163" y="481"/>
                    </a:cubicBezTo>
                    <a:cubicBezTo>
                      <a:pt x="164" y="482"/>
                      <a:pt x="165" y="484"/>
                      <a:pt x="165" y="485"/>
                    </a:cubicBezTo>
                    <a:cubicBezTo>
                      <a:pt x="171" y="496"/>
                      <a:pt x="178" y="506"/>
                      <a:pt x="185" y="517"/>
                    </a:cubicBezTo>
                    <a:cubicBezTo>
                      <a:pt x="188" y="520"/>
                      <a:pt x="189" y="523"/>
                      <a:pt x="191" y="526"/>
                    </a:cubicBezTo>
                    <a:cubicBezTo>
                      <a:pt x="199" y="544"/>
                      <a:pt x="207" y="562"/>
                      <a:pt x="215" y="579"/>
                    </a:cubicBezTo>
                    <a:cubicBezTo>
                      <a:pt x="216" y="581"/>
                      <a:pt x="217" y="584"/>
                      <a:pt x="218" y="586"/>
                    </a:cubicBezTo>
                    <a:cubicBezTo>
                      <a:pt x="206" y="592"/>
                      <a:pt x="195" y="598"/>
                      <a:pt x="183" y="604"/>
                    </a:cubicBezTo>
                    <a:cubicBezTo>
                      <a:pt x="171" y="610"/>
                      <a:pt x="159" y="618"/>
                      <a:pt x="148" y="626"/>
                    </a:cubicBezTo>
                    <a:cubicBezTo>
                      <a:pt x="146" y="628"/>
                      <a:pt x="144" y="630"/>
                      <a:pt x="142" y="632"/>
                    </a:cubicBezTo>
                    <a:cubicBezTo>
                      <a:pt x="138" y="635"/>
                      <a:pt x="134" y="639"/>
                      <a:pt x="131" y="643"/>
                    </a:cubicBezTo>
                    <a:cubicBezTo>
                      <a:pt x="126" y="648"/>
                      <a:pt x="125" y="650"/>
                      <a:pt x="123" y="659"/>
                    </a:cubicBezTo>
                    <a:cubicBezTo>
                      <a:pt x="125" y="660"/>
                      <a:pt x="128" y="660"/>
                      <a:pt x="130" y="661"/>
                    </a:cubicBezTo>
                    <a:cubicBezTo>
                      <a:pt x="130" y="664"/>
                      <a:pt x="130" y="667"/>
                      <a:pt x="131" y="670"/>
                    </a:cubicBezTo>
                    <a:cubicBezTo>
                      <a:pt x="130" y="670"/>
                      <a:pt x="128" y="671"/>
                      <a:pt x="128" y="671"/>
                    </a:cubicBezTo>
                    <a:cubicBezTo>
                      <a:pt x="123" y="669"/>
                      <a:pt x="119" y="666"/>
                      <a:pt x="116" y="661"/>
                    </a:cubicBezTo>
                    <a:cubicBezTo>
                      <a:pt x="114" y="658"/>
                      <a:pt x="112" y="654"/>
                      <a:pt x="107" y="652"/>
                    </a:cubicBezTo>
                    <a:cubicBezTo>
                      <a:pt x="105" y="651"/>
                      <a:pt x="104" y="650"/>
                      <a:pt x="103" y="648"/>
                    </a:cubicBezTo>
                    <a:cubicBezTo>
                      <a:pt x="98" y="642"/>
                      <a:pt x="93" y="636"/>
                      <a:pt x="88" y="629"/>
                    </a:cubicBezTo>
                    <a:cubicBezTo>
                      <a:pt x="71" y="604"/>
                      <a:pt x="54" y="579"/>
                      <a:pt x="35" y="555"/>
                    </a:cubicBezTo>
                    <a:cubicBezTo>
                      <a:pt x="27" y="545"/>
                      <a:pt x="19" y="534"/>
                      <a:pt x="14" y="522"/>
                    </a:cubicBezTo>
                    <a:cubicBezTo>
                      <a:pt x="12" y="517"/>
                      <a:pt x="11" y="513"/>
                      <a:pt x="12" y="508"/>
                    </a:cubicBezTo>
                    <a:cubicBezTo>
                      <a:pt x="16" y="493"/>
                      <a:pt x="17" y="479"/>
                      <a:pt x="16" y="464"/>
                    </a:cubicBezTo>
                    <a:cubicBezTo>
                      <a:pt x="16" y="460"/>
                      <a:pt x="17" y="457"/>
                      <a:pt x="18" y="454"/>
                    </a:cubicBezTo>
                    <a:cubicBezTo>
                      <a:pt x="19" y="448"/>
                      <a:pt x="21" y="442"/>
                      <a:pt x="22" y="436"/>
                    </a:cubicBezTo>
                    <a:cubicBezTo>
                      <a:pt x="22" y="433"/>
                      <a:pt x="23" y="429"/>
                      <a:pt x="22" y="426"/>
                    </a:cubicBezTo>
                    <a:cubicBezTo>
                      <a:pt x="19" y="419"/>
                      <a:pt x="21" y="413"/>
                      <a:pt x="21" y="406"/>
                    </a:cubicBezTo>
                    <a:cubicBezTo>
                      <a:pt x="21" y="404"/>
                      <a:pt x="22" y="402"/>
                      <a:pt x="23" y="400"/>
                    </a:cubicBezTo>
                    <a:cubicBezTo>
                      <a:pt x="30" y="391"/>
                      <a:pt x="31" y="380"/>
                      <a:pt x="32" y="369"/>
                    </a:cubicBezTo>
                    <a:cubicBezTo>
                      <a:pt x="32" y="367"/>
                      <a:pt x="32" y="366"/>
                      <a:pt x="32" y="365"/>
                    </a:cubicBezTo>
                    <a:cubicBezTo>
                      <a:pt x="42" y="358"/>
                      <a:pt x="91" y="337"/>
                      <a:pt x="104" y="334"/>
                    </a:cubicBezTo>
                    <a:cubicBezTo>
                      <a:pt x="103" y="332"/>
                      <a:pt x="104" y="331"/>
                      <a:pt x="103" y="330"/>
                    </a:cubicBezTo>
                    <a:cubicBezTo>
                      <a:pt x="102" y="328"/>
                      <a:pt x="100" y="327"/>
                      <a:pt x="98" y="327"/>
                    </a:cubicBezTo>
                    <a:cubicBezTo>
                      <a:pt x="91" y="326"/>
                      <a:pt x="83" y="324"/>
                      <a:pt x="76" y="324"/>
                    </a:cubicBezTo>
                    <a:cubicBezTo>
                      <a:pt x="63" y="324"/>
                      <a:pt x="51" y="324"/>
                      <a:pt x="39" y="323"/>
                    </a:cubicBezTo>
                    <a:cubicBezTo>
                      <a:pt x="30" y="323"/>
                      <a:pt x="22" y="321"/>
                      <a:pt x="14" y="320"/>
                    </a:cubicBezTo>
                    <a:cubicBezTo>
                      <a:pt x="9" y="312"/>
                      <a:pt x="5" y="305"/>
                      <a:pt x="1" y="297"/>
                    </a:cubicBezTo>
                    <a:cubicBezTo>
                      <a:pt x="0" y="295"/>
                      <a:pt x="0" y="292"/>
                      <a:pt x="1" y="290"/>
                    </a:cubicBezTo>
                    <a:cubicBezTo>
                      <a:pt x="2" y="286"/>
                      <a:pt x="3" y="282"/>
                      <a:pt x="5" y="279"/>
                    </a:cubicBezTo>
                    <a:cubicBezTo>
                      <a:pt x="12" y="267"/>
                      <a:pt x="20" y="255"/>
                      <a:pt x="28" y="244"/>
                    </a:cubicBezTo>
                    <a:cubicBezTo>
                      <a:pt x="34" y="234"/>
                      <a:pt x="39" y="225"/>
                      <a:pt x="44" y="215"/>
                    </a:cubicBezTo>
                    <a:cubicBezTo>
                      <a:pt x="48" y="210"/>
                      <a:pt x="51" y="205"/>
                      <a:pt x="54" y="200"/>
                    </a:cubicBezTo>
                    <a:cubicBezTo>
                      <a:pt x="60" y="191"/>
                      <a:pt x="65" y="182"/>
                      <a:pt x="70" y="172"/>
                    </a:cubicBezTo>
                    <a:cubicBezTo>
                      <a:pt x="73" y="168"/>
                      <a:pt x="77" y="163"/>
                      <a:pt x="79" y="158"/>
                    </a:cubicBezTo>
                    <a:cubicBezTo>
                      <a:pt x="84" y="151"/>
                      <a:pt x="88" y="144"/>
                      <a:pt x="92" y="137"/>
                    </a:cubicBezTo>
                    <a:cubicBezTo>
                      <a:pt x="94" y="133"/>
                      <a:pt x="97" y="129"/>
                      <a:pt x="100" y="125"/>
                    </a:cubicBezTo>
                    <a:cubicBezTo>
                      <a:pt x="102" y="121"/>
                      <a:pt x="105" y="116"/>
                      <a:pt x="107" y="112"/>
                    </a:cubicBezTo>
                    <a:cubicBezTo>
                      <a:pt x="111" y="107"/>
                      <a:pt x="114" y="101"/>
                      <a:pt x="118" y="96"/>
                    </a:cubicBezTo>
                    <a:cubicBezTo>
                      <a:pt x="131" y="77"/>
                      <a:pt x="147" y="59"/>
                      <a:pt x="162" y="42"/>
                    </a:cubicBezTo>
                    <a:cubicBezTo>
                      <a:pt x="163" y="41"/>
                      <a:pt x="164" y="40"/>
                      <a:pt x="165" y="39"/>
                    </a:cubicBezTo>
                    <a:cubicBezTo>
                      <a:pt x="168" y="33"/>
                      <a:pt x="173" y="31"/>
                      <a:pt x="180" y="29"/>
                    </a:cubicBezTo>
                    <a:cubicBezTo>
                      <a:pt x="180" y="26"/>
                      <a:pt x="180" y="23"/>
                      <a:pt x="181" y="21"/>
                    </a:cubicBezTo>
                    <a:cubicBezTo>
                      <a:pt x="182" y="18"/>
                      <a:pt x="184" y="17"/>
                      <a:pt x="186" y="15"/>
                    </a:cubicBezTo>
                    <a:cubicBezTo>
                      <a:pt x="190" y="9"/>
                      <a:pt x="195" y="4"/>
                      <a:pt x="201" y="0"/>
                    </a:cubicBezTo>
                    <a:cubicBezTo>
                      <a:pt x="203" y="2"/>
                      <a:pt x="206" y="3"/>
                      <a:pt x="207" y="5"/>
                    </a:cubicBezTo>
                    <a:cubicBezTo>
                      <a:pt x="211" y="11"/>
                      <a:pt x="215" y="17"/>
                      <a:pt x="218" y="23"/>
                    </a:cubicBezTo>
                    <a:cubicBezTo>
                      <a:pt x="222" y="30"/>
                      <a:pt x="225" y="38"/>
                      <a:pt x="229" y="46"/>
                    </a:cubicBezTo>
                    <a:cubicBezTo>
                      <a:pt x="232" y="53"/>
                      <a:pt x="233" y="61"/>
                      <a:pt x="234" y="68"/>
                    </a:cubicBezTo>
                    <a:cubicBezTo>
                      <a:pt x="235" y="78"/>
                      <a:pt x="237" y="88"/>
                      <a:pt x="237" y="98"/>
                    </a:cubicBezTo>
                    <a:cubicBezTo>
                      <a:pt x="236" y="112"/>
                      <a:pt x="237" y="126"/>
                      <a:pt x="233" y="141"/>
                    </a:cubicBezTo>
                    <a:cubicBezTo>
                      <a:pt x="230" y="154"/>
                      <a:pt x="227" y="168"/>
                      <a:pt x="225" y="182"/>
                    </a:cubicBezTo>
                    <a:cubicBezTo>
                      <a:pt x="221" y="204"/>
                      <a:pt x="214" y="225"/>
                      <a:pt x="205" y="246"/>
                    </a:cubicBezTo>
                    <a:cubicBezTo>
                      <a:pt x="197" y="263"/>
                      <a:pt x="190" y="280"/>
                      <a:pt x="182" y="297"/>
                    </a:cubicBezTo>
                    <a:cubicBezTo>
                      <a:pt x="175" y="311"/>
                      <a:pt x="167" y="324"/>
                      <a:pt x="160" y="338"/>
                    </a:cubicBezTo>
                    <a:cubicBezTo>
                      <a:pt x="157" y="344"/>
                      <a:pt x="153" y="350"/>
                      <a:pt x="150" y="356"/>
                    </a:cubicBezTo>
                    <a:cubicBezTo>
                      <a:pt x="146" y="363"/>
                      <a:pt x="143" y="371"/>
                      <a:pt x="138" y="376"/>
                    </a:cubicBezTo>
                    <a:cubicBezTo>
                      <a:pt x="131" y="383"/>
                      <a:pt x="126" y="391"/>
                      <a:pt x="121" y="399"/>
                    </a:cubicBezTo>
                    <a:cubicBezTo>
                      <a:pt x="121" y="400"/>
                      <a:pt x="120" y="400"/>
                      <a:pt x="119" y="40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51" name="Freeform 15"/>
              <p:cNvSpPr>
                <a:spLocks noEditPoints="1"/>
              </p:cNvSpPr>
              <p:nvPr/>
            </p:nvSpPr>
            <p:spPr bwMode="auto">
              <a:xfrm>
                <a:off x="2601" y="406"/>
                <a:ext cx="464" cy="464"/>
              </a:xfrm>
              <a:custGeom>
                <a:avLst/>
                <a:gdLst>
                  <a:gd name="T0" fmla="*/ 28 w 289"/>
                  <a:gd name="T1" fmla="*/ 50 h 289"/>
                  <a:gd name="T2" fmla="*/ 77 w 289"/>
                  <a:gd name="T3" fmla="*/ 16 h 289"/>
                  <a:gd name="T4" fmla="*/ 91 w 289"/>
                  <a:gd name="T5" fmla="*/ 5 h 289"/>
                  <a:gd name="T6" fmla="*/ 134 w 289"/>
                  <a:gd name="T7" fmla="*/ 53 h 289"/>
                  <a:gd name="T8" fmla="*/ 192 w 289"/>
                  <a:gd name="T9" fmla="*/ 73 h 289"/>
                  <a:gd name="T10" fmla="*/ 281 w 289"/>
                  <a:gd name="T11" fmla="*/ 92 h 289"/>
                  <a:gd name="T12" fmla="*/ 285 w 289"/>
                  <a:gd name="T13" fmla="*/ 127 h 289"/>
                  <a:gd name="T14" fmla="*/ 270 w 289"/>
                  <a:gd name="T15" fmla="*/ 195 h 289"/>
                  <a:gd name="T16" fmla="*/ 251 w 289"/>
                  <a:gd name="T17" fmla="*/ 236 h 289"/>
                  <a:gd name="T18" fmla="*/ 185 w 289"/>
                  <a:gd name="T19" fmla="*/ 280 h 289"/>
                  <a:gd name="T20" fmla="*/ 130 w 289"/>
                  <a:gd name="T21" fmla="*/ 287 h 289"/>
                  <a:gd name="T22" fmla="*/ 75 w 289"/>
                  <a:gd name="T23" fmla="*/ 277 h 289"/>
                  <a:gd name="T24" fmla="*/ 25 w 289"/>
                  <a:gd name="T25" fmla="*/ 242 h 289"/>
                  <a:gd name="T26" fmla="*/ 2 w 289"/>
                  <a:gd name="T27" fmla="*/ 183 h 289"/>
                  <a:gd name="T28" fmla="*/ 0 w 289"/>
                  <a:gd name="T29" fmla="*/ 146 h 289"/>
                  <a:gd name="T30" fmla="*/ 2 w 289"/>
                  <a:gd name="T31" fmla="*/ 108 h 289"/>
                  <a:gd name="T32" fmla="*/ 2 w 289"/>
                  <a:gd name="T33" fmla="*/ 92 h 289"/>
                  <a:gd name="T34" fmla="*/ 33 w 289"/>
                  <a:gd name="T35" fmla="*/ 99 h 289"/>
                  <a:gd name="T36" fmla="*/ 56 w 289"/>
                  <a:gd name="T37" fmla="*/ 125 h 289"/>
                  <a:gd name="T38" fmla="*/ 94 w 289"/>
                  <a:gd name="T39" fmla="*/ 118 h 289"/>
                  <a:gd name="T40" fmla="*/ 88 w 289"/>
                  <a:gd name="T41" fmla="*/ 109 h 289"/>
                  <a:gd name="T42" fmla="*/ 42 w 289"/>
                  <a:gd name="T43" fmla="*/ 98 h 289"/>
                  <a:gd name="T44" fmla="*/ 232 w 289"/>
                  <a:gd name="T45" fmla="*/ 145 h 289"/>
                  <a:gd name="T46" fmla="*/ 250 w 289"/>
                  <a:gd name="T47" fmla="*/ 138 h 289"/>
                  <a:gd name="T48" fmla="*/ 197 w 289"/>
                  <a:gd name="T49" fmla="*/ 129 h 289"/>
                  <a:gd name="T50" fmla="*/ 177 w 289"/>
                  <a:gd name="T51" fmla="*/ 129 h 289"/>
                  <a:gd name="T52" fmla="*/ 186 w 289"/>
                  <a:gd name="T53" fmla="*/ 139 h 289"/>
                  <a:gd name="T54" fmla="*/ 219 w 289"/>
                  <a:gd name="T55" fmla="*/ 152 h 289"/>
                  <a:gd name="T56" fmla="*/ 86 w 289"/>
                  <a:gd name="T57" fmla="*/ 221 h 289"/>
                  <a:gd name="T58" fmla="*/ 102 w 289"/>
                  <a:gd name="T59" fmla="*/ 239 h 289"/>
                  <a:gd name="T60" fmla="*/ 150 w 289"/>
                  <a:gd name="T61" fmla="*/ 240 h 289"/>
                  <a:gd name="T62" fmla="*/ 144 w 289"/>
                  <a:gd name="T63" fmla="*/ 236 h 289"/>
                  <a:gd name="T64" fmla="*/ 86 w 289"/>
                  <a:gd name="T65" fmla="*/ 221 h 289"/>
                  <a:gd name="T66" fmla="*/ 120 w 289"/>
                  <a:gd name="T67" fmla="*/ 192 h 289"/>
                  <a:gd name="T68" fmla="*/ 135 w 289"/>
                  <a:gd name="T69" fmla="*/ 190 h 289"/>
                  <a:gd name="T70" fmla="*/ 111 w 289"/>
                  <a:gd name="T71" fmla="*/ 183 h 2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289" h="289">
                    <a:moveTo>
                      <a:pt x="10" y="59"/>
                    </a:moveTo>
                    <a:cubicBezTo>
                      <a:pt x="15" y="56"/>
                      <a:pt x="22" y="53"/>
                      <a:pt x="28" y="50"/>
                    </a:cubicBezTo>
                    <a:cubicBezTo>
                      <a:pt x="38" y="46"/>
                      <a:pt x="49" y="42"/>
                      <a:pt x="58" y="35"/>
                    </a:cubicBezTo>
                    <a:cubicBezTo>
                      <a:pt x="66" y="30"/>
                      <a:pt x="73" y="24"/>
                      <a:pt x="77" y="16"/>
                    </a:cubicBezTo>
                    <a:cubicBezTo>
                      <a:pt x="80" y="11"/>
                      <a:pt x="84" y="6"/>
                      <a:pt x="88" y="0"/>
                    </a:cubicBezTo>
                    <a:cubicBezTo>
                      <a:pt x="90" y="2"/>
                      <a:pt x="91" y="4"/>
                      <a:pt x="91" y="5"/>
                    </a:cubicBezTo>
                    <a:cubicBezTo>
                      <a:pt x="92" y="16"/>
                      <a:pt x="99" y="24"/>
                      <a:pt x="106" y="31"/>
                    </a:cubicBezTo>
                    <a:cubicBezTo>
                      <a:pt x="114" y="40"/>
                      <a:pt x="124" y="47"/>
                      <a:pt x="134" y="53"/>
                    </a:cubicBezTo>
                    <a:cubicBezTo>
                      <a:pt x="142" y="58"/>
                      <a:pt x="150" y="63"/>
                      <a:pt x="160" y="65"/>
                    </a:cubicBezTo>
                    <a:cubicBezTo>
                      <a:pt x="171" y="67"/>
                      <a:pt x="181" y="70"/>
                      <a:pt x="192" y="73"/>
                    </a:cubicBezTo>
                    <a:cubicBezTo>
                      <a:pt x="205" y="77"/>
                      <a:pt x="218" y="78"/>
                      <a:pt x="232" y="79"/>
                    </a:cubicBezTo>
                    <a:cubicBezTo>
                      <a:pt x="250" y="79"/>
                      <a:pt x="266" y="84"/>
                      <a:pt x="281" y="92"/>
                    </a:cubicBezTo>
                    <a:cubicBezTo>
                      <a:pt x="287" y="95"/>
                      <a:pt x="289" y="99"/>
                      <a:pt x="288" y="105"/>
                    </a:cubicBezTo>
                    <a:cubicBezTo>
                      <a:pt x="287" y="112"/>
                      <a:pt x="286" y="120"/>
                      <a:pt x="285" y="127"/>
                    </a:cubicBezTo>
                    <a:cubicBezTo>
                      <a:pt x="284" y="134"/>
                      <a:pt x="283" y="141"/>
                      <a:pt x="282" y="148"/>
                    </a:cubicBezTo>
                    <a:cubicBezTo>
                      <a:pt x="279" y="164"/>
                      <a:pt x="277" y="180"/>
                      <a:pt x="270" y="195"/>
                    </a:cubicBezTo>
                    <a:cubicBezTo>
                      <a:pt x="267" y="204"/>
                      <a:pt x="263" y="213"/>
                      <a:pt x="260" y="222"/>
                    </a:cubicBezTo>
                    <a:cubicBezTo>
                      <a:pt x="259" y="227"/>
                      <a:pt x="254" y="232"/>
                      <a:pt x="251" y="236"/>
                    </a:cubicBezTo>
                    <a:cubicBezTo>
                      <a:pt x="246" y="245"/>
                      <a:pt x="238" y="251"/>
                      <a:pt x="230" y="257"/>
                    </a:cubicBezTo>
                    <a:cubicBezTo>
                      <a:pt x="216" y="267"/>
                      <a:pt x="202" y="277"/>
                      <a:pt x="185" y="280"/>
                    </a:cubicBezTo>
                    <a:cubicBezTo>
                      <a:pt x="177" y="281"/>
                      <a:pt x="170" y="283"/>
                      <a:pt x="163" y="285"/>
                    </a:cubicBezTo>
                    <a:cubicBezTo>
                      <a:pt x="152" y="289"/>
                      <a:pt x="141" y="288"/>
                      <a:pt x="130" y="287"/>
                    </a:cubicBezTo>
                    <a:cubicBezTo>
                      <a:pt x="117" y="286"/>
                      <a:pt x="105" y="285"/>
                      <a:pt x="92" y="283"/>
                    </a:cubicBezTo>
                    <a:cubicBezTo>
                      <a:pt x="87" y="282"/>
                      <a:pt x="81" y="280"/>
                      <a:pt x="75" y="277"/>
                    </a:cubicBezTo>
                    <a:cubicBezTo>
                      <a:pt x="64" y="273"/>
                      <a:pt x="53" y="267"/>
                      <a:pt x="42" y="262"/>
                    </a:cubicBezTo>
                    <a:cubicBezTo>
                      <a:pt x="34" y="258"/>
                      <a:pt x="30" y="250"/>
                      <a:pt x="25" y="242"/>
                    </a:cubicBezTo>
                    <a:cubicBezTo>
                      <a:pt x="20" y="232"/>
                      <a:pt x="15" y="222"/>
                      <a:pt x="11" y="211"/>
                    </a:cubicBezTo>
                    <a:cubicBezTo>
                      <a:pt x="8" y="202"/>
                      <a:pt x="6" y="193"/>
                      <a:pt x="2" y="183"/>
                    </a:cubicBezTo>
                    <a:cubicBezTo>
                      <a:pt x="0" y="177"/>
                      <a:pt x="0" y="171"/>
                      <a:pt x="1" y="164"/>
                    </a:cubicBezTo>
                    <a:cubicBezTo>
                      <a:pt x="1" y="158"/>
                      <a:pt x="0" y="152"/>
                      <a:pt x="0" y="146"/>
                    </a:cubicBezTo>
                    <a:cubicBezTo>
                      <a:pt x="0" y="135"/>
                      <a:pt x="0" y="124"/>
                      <a:pt x="0" y="113"/>
                    </a:cubicBezTo>
                    <a:cubicBezTo>
                      <a:pt x="0" y="112"/>
                      <a:pt x="1" y="110"/>
                      <a:pt x="2" y="108"/>
                    </a:cubicBezTo>
                    <a:cubicBezTo>
                      <a:pt x="2" y="107"/>
                      <a:pt x="3" y="105"/>
                      <a:pt x="2" y="104"/>
                    </a:cubicBezTo>
                    <a:cubicBezTo>
                      <a:pt x="0" y="100"/>
                      <a:pt x="1" y="96"/>
                      <a:pt x="2" y="92"/>
                    </a:cubicBezTo>
                    <a:cubicBezTo>
                      <a:pt x="4" y="81"/>
                      <a:pt x="7" y="71"/>
                      <a:pt x="10" y="59"/>
                    </a:cubicBezTo>
                    <a:close/>
                    <a:moveTo>
                      <a:pt x="33" y="99"/>
                    </a:moveTo>
                    <a:cubicBezTo>
                      <a:pt x="36" y="103"/>
                      <a:pt x="39" y="106"/>
                      <a:pt x="41" y="109"/>
                    </a:cubicBezTo>
                    <a:cubicBezTo>
                      <a:pt x="43" y="118"/>
                      <a:pt x="50" y="122"/>
                      <a:pt x="56" y="125"/>
                    </a:cubicBezTo>
                    <a:cubicBezTo>
                      <a:pt x="63" y="129"/>
                      <a:pt x="71" y="129"/>
                      <a:pt x="78" y="124"/>
                    </a:cubicBezTo>
                    <a:cubicBezTo>
                      <a:pt x="82" y="120"/>
                      <a:pt x="88" y="117"/>
                      <a:pt x="94" y="118"/>
                    </a:cubicBezTo>
                    <a:cubicBezTo>
                      <a:pt x="97" y="118"/>
                      <a:pt x="100" y="117"/>
                      <a:pt x="100" y="114"/>
                    </a:cubicBezTo>
                    <a:cubicBezTo>
                      <a:pt x="96" y="110"/>
                      <a:pt x="93" y="108"/>
                      <a:pt x="88" y="109"/>
                    </a:cubicBezTo>
                    <a:cubicBezTo>
                      <a:pt x="80" y="109"/>
                      <a:pt x="72" y="107"/>
                      <a:pt x="63" y="105"/>
                    </a:cubicBezTo>
                    <a:cubicBezTo>
                      <a:pt x="56" y="103"/>
                      <a:pt x="49" y="100"/>
                      <a:pt x="42" y="98"/>
                    </a:cubicBezTo>
                    <a:cubicBezTo>
                      <a:pt x="39" y="97"/>
                      <a:pt x="36" y="96"/>
                      <a:pt x="33" y="99"/>
                    </a:cubicBezTo>
                    <a:close/>
                    <a:moveTo>
                      <a:pt x="232" y="145"/>
                    </a:moveTo>
                    <a:cubicBezTo>
                      <a:pt x="237" y="145"/>
                      <a:pt x="243" y="145"/>
                      <a:pt x="249" y="145"/>
                    </a:cubicBezTo>
                    <a:cubicBezTo>
                      <a:pt x="252" y="144"/>
                      <a:pt x="252" y="143"/>
                      <a:pt x="250" y="138"/>
                    </a:cubicBezTo>
                    <a:cubicBezTo>
                      <a:pt x="249" y="138"/>
                      <a:pt x="248" y="137"/>
                      <a:pt x="246" y="137"/>
                    </a:cubicBezTo>
                    <a:cubicBezTo>
                      <a:pt x="229" y="137"/>
                      <a:pt x="213" y="134"/>
                      <a:pt x="197" y="129"/>
                    </a:cubicBezTo>
                    <a:cubicBezTo>
                      <a:pt x="192" y="127"/>
                      <a:pt x="187" y="126"/>
                      <a:pt x="182" y="126"/>
                    </a:cubicBezTo>
                    <a:cubicBezTo>
                      <a:pt x="181" y="126"/>
                      <a:pt x="179" y="128"/>
                      <a:pt x="177" y="129"/>
                    </a:cubicBezTo>
                    <a:cubicBezTo>
                      <a:pt x="178" y="130"/>
                      <a:pt x="178" y="131"/>
                      <a:pt x="179" y="132"/>
                    </a:cubicBezTo>
                    <a:cubicBezTo>
                      <a:pt x="183" y="133"/>
                      <a:pt x="185" y="135"/>
                      <a:pt x="186" y="139"/>
                    </a:cubicBezTo>
                    <a:cubicBezTo>
                      <a:pt x="188" y="149"/>
                      <a:pt x="195" y="153"/>
                      <a:pt x="206" y="154"/>
                    </a:cubicBezTo>
                    <a:cubicBezTo>
                      <a:pt x="210" y="154"/>
                      <a:pt x="215" y="154"/>
                      <a:pt x="219" y="152"/>
                    </a:cubicBezTo>
                    <a:cubicBezTo>
                      <a:pt x="223" y="150"/>
                      <a:pt x="227" y="147"/>
                      <a:pt x="232" y="145"/>
                    </a:cubicBezTo>
                    <a:close/>
                    <a:moveTo>
                      <a:pt x="86" y="221"/>
                    </a:moveTo>
                    <a:cubicBezTo>
                      <a:pt x="86" y="222"/>
                      <a:pt x="85" y="222"/>
                      <a:pt x="85" y="222"/>
                    </a:cubicBezTo>
                    <a:cubicBezTo>
                      <a:pt x="88" y="231"/>
                      <a:pt x="94" y="237"/>
                      <a:pt x="102" y="239"/>
                    </a:cubicBezTo>
                    <a:cubicBezTo>
                      <a:pt x="114" y="243"/>
                      <a:pt x="125" y="245"/>
                      <a:pt x="137" y="244"/>
                    </a:cubicBezTo>
                    <a:cubicBezTo>
                      <a:pt x="142" y="244"/>
                      <a:pt x="146" y="242"/>
                      <a:pt x="150" y="240"/>
                    </a:cubicBezTo>
                    <a:cubicBezTo>
                      <a:pt x="152" y="240"/>
                      <a:pt x="153" y="238"/>
                      <a:pt x="155" y="237"/>
                    </a:cubicBezTo>
                    <a:cubicBezTo>
                      <a:pt x="149" y="234"/>
                      <a:pt x="149" y="235"/>
                      <a:pt x="144" y="236"/>
                    </a:cubicBezTo>
                    <a:cubicBezTo>
                      <a:pt x="125" y="239"/>
                      <a:pt x="108" y="238"/>
                      <a:pt x="92" y="224"/>
                    </a:cubicBezTo>
                    <a:cubicBezTo>
                      <a:pt x="91" y="223"/>
                      <a:pt x="89" y="220"/>
                      <a:pt x="86" y="221"/>
                    </a:cubicBezTo>
                    <a:close/>
                    <a:moveTo>
                      <a:pt x="111" y="183"/>
                    </a:moveTo>
                    <a:cubicBezTo>
                      <a:pt x="112" y="189"/>
                      <a:pt x="116" y="190"/>
                      <a:pt x="120" y="192"/>
                    </a:cubicBezTo>
                    <a:cubicBezTo>
                      <a:pt x="127" y="195"/>
                      <a:pt x="133" y="195"/>
                      <a:pt x="140" y="193"/>
                    </a:cubicBezTo>
                    <a:cubicBezTo>
                      <a:pt x="138" y="192"/>
                      <a:pt x="137" y="190"/>
                      <a:pt x="135" y="190"/>
                    </a:cubicBezTo>
                    <a:cubicBezTo>
                      <a:pt x="128" y="190"/>
                      <a:pt x="122" y="188"/>
                      <a:pt x="116" y="184"/>
                    </a:cubicBezTo>
                    <a:cubicBezTo>
                      <a:pt x="115" y="183"/>
                      <a:pt x="113" y="183"/>
                      <a:pt x="111" y="183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52" name="Freeform 16"/>
              <p:cNvSpPr>
                <a:spLocks noEditPoints="1"/>
              </p:cNvSpPr>
              <p:nvPr/>
            </p:nvSpPr>
            <p:spPr bwMode="auto">
              <a:xfrm>
                <a:off x="2585" y="3204"/>
                <a:ext cx="483" cy="710"/>
              </a:xfrm>
              <a:custGeom>
                <a:avLst/>
                <a:gdLst>
                  <a:gd name="T0" fmla="*/ 110 w 301"/>
                  <a:gd name="T1" fmla="*/ 356 h 442"/>
                  <a:gd name="T2" fmla="*/ 106 w 301"/>
                  <a:gd name="T3" fmla="*/ 345 h 442"/>
                  <a:gd name="T4" fmla="*/ 82 w 301"/>
                  <a:gd name="T5" fmla="*/ 333 h 442"/>
                  <a:gd name="T6" fmla="*/ 78 w 301"/>
                  <a:gd name="T7" fmla="*/ 336 h 442"/>
                  <a:gd name="T8" fmla="*/ 76 w 301"/>
                  <a:gd name="T9" fmla="*/ 336 h 442"/>
                  <a:gd name="T10" fmla="*/ 44 w 301"/>
                  <a:gd name="T11" fmla="*/ 324 h 442"/>
                  <a:gd name="T12" fmla="*/ 37 w 301"/>
                  <a:gd name="T13" fmla="*/ 314 h 442"/>
                  <a:gd name="T14" fmla="*/ 34 w 301"/>
                  <a:gd name="T15" fmla="*/ 281 h 442"/>
                  <a:gd name="T16" fmla="*/ 35 w 301"/>
                  <a:gd name="T17" fmla="*/ 225 h 442"/>
                  <a:gd name="T18" fmla="*/ 34 w 301"/>
                  <a:gd name="T19" fmla="*/ 194 h 442"/>
                  <a:gd name="T20" fmla="*/ 33 w 301"/>
                  <a:gd name="T21" fmla="*/ 183 h 442"/>
                  <a:gd name="T22" fmla="*/ 30 w 301"/>
                  <a:gd name="T23" fmla="*/ 143 h 442"/>
                  <a:gd name="T24" fmla="*/ 24 w 301"/>
                  <a:gd name="T25" fmla="*/ 110 h 442"/>
                  <a:gd name="T26" fmla="*/ 18 w 301"/>
                  <a:gd name="T27" fmla="*/ 83 h 442"/>
                  <a:gd name="T28" fmla="*/ 14 w 301"/>
                  <a:gd name="T29" fmla="*/ 66 h 442"/>
                  <a:gd name="T30" fmla="*/ 0 w 301"/>
                  <a:gd name="T31" fmla="*/ 12 h 442"/>
                  <a:gd name="T32" fmla="*/ 10 w 301"/>
                  <a:gd name="T33" fmla="*/ 10 h 442"/>
                  <a:gd name="T34" fmla="*/ 16 w 301"/>
                  <a:gd name="T35" fmla="*/ 10 h 442"/>
                  <a:gd name="T36" fmla="*/ 87 w 301"/>
                  <a:gd name="T37" fmla="*/ 5 h 442"/>
                  <a:gd name="T38" fmla="*/ 114 w 301"/>
                  <a:gd name="T39" fmla="*/ 0 h 442"/>
                  <a:gd name="T40" fmla="*/ 116 w 301"/>
                  <a:gd name="T41" fmla="*/ 6 h 442"/>
                  <a:gd name="T42" fmla="*/ 115 w 301"/>
                  <a:gd name="T43" fmla="*/ 21 h 442"/>
                  <a:gd name="T44" fmla="*/ 111 w 301"/>
                  <a:gd name="T45" fmla="*/ 71 h 442"/>
                  <a:gd name="T46" fmla="*/ 112 w 301"/>
                  <a:gd name="T47" fmla="*/ 118 h 442"/>
                  <a:gd name="T48" fmla="*/ 121 w 301"/>
                  <a:gd name="T49" fmla="*/ 160 h 442"/>
                  <a:gd name="T50" fmla="*/ 144 w 301"/>
                  <a:gd name="T51" fmla="*/ 207 h 442"/>
                  <a:gd name="T52" fmla="*/ 168 w 301"/>
                  <a:gd name="T53" fmla="*/ 247 h 442"/>
                  <a:gd name="T54" fmla="*/ 192 w 301"/>
                  <a:gd name="T55" fmla="*/ 284 h 442"/>
                  <a:gd name="T56" fmla="*/ 208 w 301"/>
                  <a:gd name="T57" fmla="*/ 302 h 442"/>
                  <a:gd name="T58" fmla="*/ 266 w 301"/>
                  <a:gd name="T59" fmla="*/ 363 h 442"/>
                  <a:gd name="T60" fmla="*/ 283 w 301"/>
                  <a:gd name="T61" fmla="*/ 380 h 442"/>
                  <a:gd name="T62" fmla="*/ 300 w 301"/>
                  <a:gd name="T63" fmla="*/ 424 h 442"/>
                  <a:gd name="T64" fmla="*/ 296 w 301"/>
                  <a:gd name="T65" fmla="*/ 432 h 442"/>
                  <a:gd name="T66" fmla="*/ 281 w 301"/>
                  <a:gd name="T67" fmla="*/ 438 h 442"/>
                  <a:gd name="T68" fmla="*/ 240 w 301"/>
                  <a:gd name="T69" fmla="*/ 441 h 442"/>
                  <a:gd name="T70" fmla="*/ 204 w 301"/>
                  <a:gd name="T71" fmla="*/ 438 h 442"/>
                  <a:gd name="T72" fmla="*/ 186 w 301"/>
                  <a:gd name="T73" fmla="*/ 433 h 442"/>
                  <a:gd name="T74" fmla="*/ 184 w 301"/>
                  <a:gd name="T75" fmla="*/ 432 h 442"/>
                  <a:gd name="T76" fmla="*/ 146 w 301"/>
                  <a:gd name="T77" fmla="*/ 397 h 442"/>
                  <a:gd name="T78" fmla="*/ 133 w 301"/>
                  <a:gd name="T79" fmla="*/ 381 h 442"/>
                  <a:gd name="T80" fmla="*/ 110 w 301"/>
                  <a:gd name="T81" fmla="*/ 356 h 442"/>
                  <a:gd name="T82" fmla="*/ 74 w 301"/>
                  <a:gd name="T83" fmla="*/ 322 h 442"/>
                  <a:gd name="T84" fmla="*/ 73 w 301"/>
                  <a:gd name="T85" fmla="*/ 322 h 442"/>
                  <a:gd name="T86" fmla="*/ 74 w 301"/>
                  <a:gd name="T87" fmla="*/ 324 h 442"/>
                  <a:gd name="T88" fmla="*/ 74 w 301"/>
                  <a:gd name="T89" fmla="*/ 323 h 442"/>
                  <a:gd name="T90" fmla="*/ 74 w 301"/>
                  <a:gd name="T91" fmla="*/ 322 h 4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301" h="442">
                    <a:moveTo>
                      <a:pt x="110" y="356"/>
                    </a:moveTo>
                    <a:cubicBezTo>
                      <a:pt x="108" y="352"/>
                      <a:pt x="107" y="349"/>
                      <a:pt x="106" y="345"/>
                    </a:cubicBezTo>
                    <a:cubicBezTo>
                      <a:pt x="97" y="342"/>
                      <a:pt x="88" y="340"/>
                      <a:pt x="82" y="333"/>
                    </a:cubicBezTo>
                    <a:cubicBezTo>
                      <a:pt x="79" y="332"/>
                      <a:pt x="79" y="335"/>
                      <a:pt x="78" y="336"/>
                    </a:cubicBezTo>
                    <a:cubicBezTo>
                      <a:pt x="77" y="336"/>
                      <a:pt x="76" y="336"/>
                      <a:pt x="76" y="336"/>
                    </a:cubicBezTo>
                    <a:cubicBezTo>
                      <a:pt x="65" y="334"/>
                      <a:pt x="54" y="330"/>
                      <a:pt x="44" y="324"/>
                    </a:cubicBezTo>
                    <a:cubicBezTo>
                      <a:pt x="40" y="322"/>
                      <a:pt x="38" y="319"/>
                      <a:pt x="37" y="314"/>
                    </a:cubicBezTo>
                    <a:cubicBezTo>
                      <a:pt x="36" y="303"/>
                      <a:pt x="34" y="292"/>
                      <a:pt x="34" y="281"/>
                    </a:cubicBezTo>
                    <a:cubicBezTo>
                      <a:pt x="34" y="263"/>
                      <a:pt x="35" y="244"/>
                      <a:pt x="35" y="225"/>
                    </a:cubicBezTo>
                    <a:cubicBezTo>
                      <a:pt x="35" y="215"/>
                      <a:pt x="34" y="204"/>
                      <a:pt x="34" y="194"/>
                    </a:cubicBezTo>
                    <a:cubicBezTo>
                      <a:pt x="34" y="190"/>
                      <a:pt x="34" y="187"/>
                      <a:pt x="33" y="183"/>
                    </a:cubicBezTo>
                    <a:cubicBezTo>
                      <a:pt x="32" y="170"/>
                      <a:pt x="31" y="156"/>
                      <a:pt x="30" y="143"/>
                    </a:cubicBezTo>
                    <a:cubicBezTo>
                      <a:pt x="28" y="132"/>
                      <a:pt x="26" y="121"/>
                      <a:pt x="24" y="110"/>
                    </a:cubicBezTo>
                    <a:cubicBezTo>
                      <a:pt x="23" y="101"/>
                      <a:pt x="20" y="92"/>
                      <a:pt x="18" y="83"/>
                    </a:cubicBezTo>
                    <a:cubicBezTo>
                      <a:pt x="17" y="77"/>
                      <a:pt x="15" y="71"/>
                      <a:pt x="14" y="66"/>
                    </a:cubicBezTo>
                    <a:cubicBezTo>
                      <a:pt x="9" y="48"/>
                      <a:pt x="5" y="30"/>
                      <a:pt x="0" y="12"/>
                    </a:cubicBezTo>
                    <a:cubicBezTo>
                      <a:pt x="2" y="10"/>
                      <a:pt x="6" y="9"/>
                      <a:pt x="10" y="10"/>
                    </a:cubicBezTo>
                    <a:cubicBezTo>
                      <a:pt x="12" y="10"/>
                      <a:pt x="14" y="10"/>
                      <a:pt x="16" y="10"/>
                    </a:cubicBezTo>
                    <a:cubicBezTo>
                      <a:pt x="40" y="12"/>
                      <a:pt x="63" y="11"/>
                      <a:pt x="87" y="5"/>
                    </a:cubicBezTo>
                    <a:cubicBezTo>
                      <a:pt x="95" y="3"/>
                      <a:pt x="104" y="1"/>
                      <a:pt x="114" y="0"/>
                    </a:cubicBezTo>
                    <a:cubicBezTo>
                      <a:pt x="115" y="2"/>
                      <a:pt x="116" y="4"/>
                      <a:pt x="116" y="6"/>
                    </a:cubicBezTo>
                    <a:cubicBezTo>
                      <a:pt x="116" y="11"/>
                      <a:pt x="116" y="16"/>
                      <a:pt x="115" y="21"/>
                    </a:cubicBezTo>
                    <a:cubicBezTo>
                      <a:pt x="111" y="37"/>
                      <a:pt x="113" y="54"/>
                      <a:pt x="111" y="71"/>
                    </a:cubicBezTo>
                    <a:cubicBezTo>
                      <a:pt x="110" y="87"/>
                      <a:pt x="111" y="103"/>
                      <a:pt x="112" y="118"/>
                    </a:cubicBezTo>
                    <a:cubicBezTo>
                      <a:pt x="113" y="133"/>
                      <a:pt x="116" y="147"/>
                      <a:pt x="121" y="160"/>
                    </a:cubicBezTo>
                    <a:cubicBezTo>
                      <a:pt x="127" y="177"/>
                      <a:pt x="136" y="192"/>
                      <a:pt x="144" y="207"/>
                    </a:cubicBezTo>
                    <a:cubicBezTo>
                      <a:pt x="152" y="221"/>
                      <a:pt x="160" y="234"/>
                      <a:pt x="168" y="247"/>
                    </a:cubicBezTo>
                    <a:cubicBezTo>
                      <a:pt x="176" y="260"/>
                      <a:pt x="184" y="272"/>
                      <a:pt x="192" y="284"/>
                    </a:cubicBezTo>
                    <a:cubicBezTo>
                      <a:pt x="197" y="291"/>
                      <a:pt x="202" y="297"/>
                      <a:pt x="208" y="302"/>
                    </a:cubicBezTo>
                    <a:cubicBezTo>
                      <a:pt x="228" y="322"/>
                      <a:pt x="246" y="343"/>
                      <a:pt x="266" y="363"/>
                    </a:cubicBezTo>
                    <a:cubicBezTo>
                      <a:pt x="272" y="369"/>
                      <a:pt x="278" y="374"/>
                      <a:pt x="283" y="380"/>
                    </a:cubicBezTo>
                    <a:cubicBezTo>
                      <a:pt x="293" y="389"/>
                      <a:pt x="301" y="411"/>
                      <a:pt x="300" y="424"/>
                    </a:cubicBezTo>
                    <a:cubicBezTo>
                      <a:pt x="300" y="428"/>
                      <a:pt x="299" y="430"/>
                      <a:pt x="296" y="432"/>
                    </a:cubicBezTo>
                    <a:cubicBezTo>
                      <a:pt x="291" y="434"/>
                      <a:pt x="286" y="437"/>
                      <a:pt x="281" y="438"/>
                    </a:cubicBezTo>
                    <a:cubicBezTo>
                      <a:pt x="268" y="441"/>
                      <a:pt x="254" y="442"/>
                      <a:pt x="240" y="441"/>
                    </a:cubicBezTo>
                    <a:cubicBezTo>
                      <a:pt x="228" y="440"/>
                      <a:pt x="216" y="440"/>
                      <a:pt x="204" y="438"/>
                    </a:cubicBezTo>
                    <a:cubicBezTo>
                      <a:pt x="198" y="437"/>
                      <a:pt x="192" y="436"/>
                      <a:pt x="186" y="433"/>
                    </a:cubicBezTo>
                    <a:cubicBezTo>
                      <a:pt x="185" y="432"/>
                      <a:pt x="185" y="432"/>
                      <a:pt x="184" y="432"/>
                    </a:cubicBezTo>
                    <a:cubicBezTo>
                      <a:pt x="168" y="424"/>
                      <a:pt x="155" y="412"/>
                      <a:pt x="146" y="397"/>
                    </a:cubicBezTo>
                    <a:cubicBezTo>
                      <a:pt x="142" y="391"/>
                      <a:pt x="137" y="386"/>
                      <a:pt x="133" y="381"/>
                    </a:cubicBezTo>
                    <a:cubicBezTo>
                      <a:pt x="123" y="366"/>
                      <a:pt x="123" y="366"/>
                      <a:pt x="110" y="356"/>
                    </a:cubicBezTo>
                    <a:close/>
                    <a:moveTo>
                      <a:pt x="74" y="322"/>
                    </a:moveTo>
                    <a:cubicBezTo>
                      <a:pt x="74" y="322"/>
                      <a:pt x="74" y="322"/>
                      <a:pt x="73" y="322"/>
                    </a:cubicBezTo>
                    <a:cubicBezTo>
                      <a:pt x="73" y="323"/>
                      <a:pt x="74" y="323"/>
                      <a:pt x="74" y="324"/>
                    </a:cubicBezTo>
                    <a:cubicBezTo>
                      <a:pt x="74" y="323"/>
                      <a:pt x="74" y="323"/>
                      <a:pt x="74" y="323"/>
                    </a:cubicBezTo>
                    <a:cubicBezTo>
                      <a:pt x="74" y="323"/>
                      <a:pt x="74" y="322"/>
                      <a:pt x="74" y="322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53" name="Freeform 17"/>
              <p:cNvSpPr>
                <a:spLocks/>
              </p:cNvSpPr>
              <p:nvPr/>
            </p:nvSpPr>
            <p:spPr bwMode="auto">
              <a:xfrm>
                <a:off x="2860" y="1397"/>
                <a:ext cx="461" cy="792"/>
              </a:xfrm>
              <a:custGeom>
                <a:avLst/>
                <a:gdLst>
                  <a:gd name="T0" fmla="*/ 0 w 287"/>
                  <a:gd name="T1" fmla="*/ 191 h 493"/>
                  <a:gd name="T2" fmla="*/ 12 w 287"/>
                  <a:gd name="T3" fmla="*/ 157 h 493"/>
                  <a:gd name="T4" fmla="*/ 31 w 287"/>
                  <a:gd name="T5" fmla="*/ 109 h 493"/>
                  <a:gd name="T6" fmla="*/ 39 w 287"/>
                  <a:gd name="T7" fmla="*/ 88 h 493"/>
                  <a:gd name="T8" fmla="*/ 44 w 287"/>
                  <a:gd name="T9" fmla="*/ 75 h 493"/>
                  <a:gd name="T10" fmla="*/ 58 w 287"/>
                  <a:gd name="T11" fmla="*/ 36 h 493"/>
                  <a:gd name="T12" fmla="*/ 69 w 287"/>
                  <a:gd name="T13" fmla="*/ 0 h 493"/>
                  <a:gd name="T14" fmla="*/ 72 w 287"/>
                  <a:gd name="T15" fmla="*/ 4 h 493"/>
                  <a:gd name="T16" fmla="*/ 79 w 287"/>
                  <a:gd name="T17" fmla="*/ 41 h 493"/>
                  <a:gd name="T18" fmla="*/ 85 w 287"/>
                  <a:gd name="T19" fmla="*/ 77 h 493"/>
                  <a:gd name="T20" fmla="*/ 92 w 287"/>
                  <a:gd name="T21" fmla="*/ 113 h 493"/>
                  <a:gd name="T22" fmla="*/ 98 w 287"/>
                  <a:gd name="T23" fmla="*/ 135 h 493"/>
                  <a:gd name="T24" fmla="*/ 117 w 287"/>
                  <a:gd name="T25" fmla="*/ 186 h 493"/>
                  <a:gd name="T26" fmla="*/ 124 w 287"/>
                  <a:gd name="T27" fmla="*/ 195 h 493"/>
                  <a:gd name="T28" fmla="*/ 149 w 287"/>
                  <a:gd name="T29" fmla="*/ 219 h 493"/>
                  <a:gd name="T30" fmla="*/ 153 w 287"/>
                  <a:gd name="T31" fmla="*/ 225 h 493"/>
                  <a:gd name="T32" fmla="*/ 191 w 287"/>
                  <a:gd name="T33" fmla="*/ 273 h 493"/>
                  <a:gd name="T34" fmla="*/ 200 w 287"/>
                  <a:gd name="T35" fmla="*/ 287 h 493"/>
                  <a:gd name="T36" fmla="*/ 247 w 287"/>
                  <a:gd name="T37" fmla="*/ 351 h 493"/>
                  <a:gd name="T38" fmla="*/ 254 w 287"/>
                  <a:gd name="T39" fmla="*/ 361 h 493"/>
                  <a:gd name="T40" fmla="*/ 287 w 287"/>
                  <a:gd name="T41" fmla="*/ 409 h 493"/>
                  <a:gd name="T42" fmla="*/ 253 w 287"/>
                  <a:gd name="T43" fmla="*/ 456 h 493"/>
                  <a:gd name="T44" fmla="*/ 232 w 287"/>
                  <a:gd name="T45" fmla="*/ 472 h 493"/>
                  <a:gd name="T46" fmla="*/ 221 w 287"/>
                  <a:gd name="T47" fmla="*/ 479 h 493"/>
                  <a:gd name="T48" fmla="*/ 197 w 287"/>
                  <a:gd name="T49" fmla="*/ 493 h 493"/>
                  <a:gd name="T50" fmla="*/ 157 w 287"/>
                  <a:gd name="T51" fmla="*/ 438 h 493"/>
                  <a:gd name="T52" fmla="*/ 125 w 287"/>
                  <a:gd name="T53" fmla="*/ 392 h 493"/>
                  <a:gd name="T54" fmla="*/ 84 w 287"/>
                  <a:gd name="T55" fmla="*/ 336 h 493"/>
                  <a:gd name="T56" fmla="*/ 30 w 287"/>
                  <a:gd name="T57" fmla="*/ 259 h 493"/>
                  <a:gd name="T58" fmla="*/ 15 w 287"/>
                  <a:gd name="T59" fmla="*/ 233 h 493"/>
                  <a:gd name="T60" fmla="*/ 0 w 287"/>
                  <a:gd name="T61" fmla="*/ 191 h 49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</a:cxnLst>
                <a:rect l="0" t="0" r="r" b="b"/>
                <a:pathLst>
                  <a:path w="287" h="493">
                    <a:moveTo>
                      <a:pt x="0" y="191"/>
                    </a:moveTo>
                    <a:cubicBezTo>
                      <a:pt x="4" y="178"/>
                      <a:pt x="7" y="167"/>
                      <a:pt x="12" y="157"/>
                    </a:cubicBezTo>
                    <a:cubicBezTo>
                      <a:pt x="18" y="141"/>
                      <a:pt x="23" y="124"/>
                      <a:pt x="31" y="109"/>
                    </a:cubicBezTo>
                    <a:cubicBezTo>
                      <a:pt x="34" y="102"/>
                      <a:pt x="37" y="95"/>
                      <a:pt x="39" y="88"/>
                    </a:cubicBezTo>
                    <a:cubicBezTo>
                      <a:pt x="39" y="84"/>
                      <a:pt x="42" y="80"/>
                      <a:pt x="44" y="75"/>
                    </a:cubicBezTo>
                    <a:cubicBezTo>
                      <a:pt x="49" y="62"/>
                      <a:pt x="54" y="49"/>
                      <a:pt x="58" y="36"/>
                    </a:cubicBezTo>
                    <a:cubicBezTo>
                      <a:pt x="62" y="24"/>
                      <a:pt x="66" y="13"/>
                      <a:pt x="69" y="0"/>
                    </a:cubicBezTo>
                    <a:cubicBezTo>
                      <a:pt x="70" y="2"/>
                      <a:pt x="72" y="3"/>
                      <a:pt x="72" y="4"/>
                    </a:cubicBezTo>
                    <a:cubicBezTo>
                      <a:pt x="75" y="17"/>
                      <a:pt x="77" y="29"/>
                      <a:pt x="79" y="41"/>
                    </a:cubicBezTo>
                    <a:cubicBezTo>
                      <a:pt x="81" y="53"/>
                      <a:pt x="83" y="65"/>
                      <a:pt x="85" y="77"/>
                    </a:cubicBezTo>
                    <a:cubicBezTo>
                      <a:pt x="87" y="89"/>
                      <a:pt x="89" y="101"/>
                      <a:pt x="92" y="113"/>
                    </a:cubicBezTo>
                    <a:cubicBezTo>
                      <a:pt x="93" y="120"/>
                      <a:pt x="95" y="128"/>
                      <a:pt x="98" y="135"/>
                    </a:cubicBezTo>
                    <a:cubicBezTo>
                      <a:pt x="104" y="152"/>
                      <a:pt x="109" y="169"/>
                      <a:pt x="117" y="186"/>
                    </a:cubicBezTo>
                    <a:cubicBezTo>
                      <a:pt x="119" y="189"/>
                      <a:pt x="121" y="192"/>
                      <a:pt x="124" y="195"/>
                    </a:cubicBezTo>
                    <a:cubicBezTo>
                      <a:pt x="132" y="203"/>
                      <a:pt x="141" y="211"/>
                      <a:pt x="149" y="219"/>
                    </a:cubicBezTo>
                    <a:cubicBezTo>
                      <a:pt x="150" y="221"/>
                      <a:pt x="152" y="223"/>
                      <a:pt x="153" y="225"/>
                    </a:cubicBezTo>
                    <a:cubicBezTo>
                      <a:pt x="165" y="241"/>
                      <a:pt x="177" y="258"/>
                      <a:pt x="191" y="273"/>
                    </a:cubicBezTo>
                    <a:cubicBezTo>
                      <a:pt x="194" y="277"/>
                      <a:pt x="197" y="282"/>
                      <a:pt x="200" y="287"/>
                    </a:cubicBezTo>
                    <a:cubicBezTo>
                      <a:pt x="215" y="308"/>
                      <a:pt x="231" y="330"/>
                      <a:pt x="247" y="351"/>
                    </a:cubicBezTo>
                    <a:cubicBezTo>
                      <a:pt x="249" y="354"/>
                      <a:pt x="252" y="357"/>
                      <a:pt x="254" y="361"/>
                    </a:cubicBezTo>
                    <a:cubicBezTo>
                      <a:pt x="265" y="377"/>
                      <a:pt x="276" y="393"/>
                      <a:pt x="287" y="409"/>
                    </a:cubicBezTo>
                    <a:cubicBezTo>
                      <a:pt x="279" y="428"/>
                      <a:pt x="268" y="443"/>
                      <a:pt x="253" y="456"/>
                    </a:cubicBezTo>
                    <a:cubicBezTo>
                      <a:pt x="246" y="461"/>
                      <a:pt x="240" y="467"/>
                      <a:pt x="232" y="472"/>
                    </a:cubicBezTo>
                    <a:cubicBezTo>
                      <a:pt x="228" y="474"/>
                      <a:pt x="225" y="477"/>
                      <a:pt x="221" y="479"/>
                    </a:cubicBezTo>
                    <a:cubicBezTo>
                      <a:pt x="212" y="483"/>
                      <a:pt x="204" y="486"/>
                      <a:pt x="197" y="493"/>
                    </a:cubicBezTo>
                    <a:cubicBezTo>
                      <a:pt x="183" y="474"/>
                      <a:pt x="169" y="457"/>
                      <a:pt x="157" y="438"/>
                    </a:cubicBezTo>
                    <a:cubicBezTo>
                      <a:pt x="147" y="422"/>
                      <a:pt x="136" y="407"/>
                      <a:pt x="125" y="392"/>
                    </a:cubicBezTo>
                    <a:cubicBezTo>
                      <a:pt x="112" y="373"/>
                      <a:pt x="97" y="355"/>
                      <a:pt x="84" y="336"/>
                    </a:cubicBezTo>
                    <a:cubicBezTo>
                      <a:pt x="65" y="311"/>
                      <a:pt x="47" y="285"/>
                      <a:pt x="30" y="259"/>
                    </a:cubicBezTo>
                    <a:cubicBezTo>
                      <a:pt x="24" y="250"/>
                      <a:pt x="19" y="242"/>
                      <a:pt x="15" y="233"/>
                    </a:cubicBezTo>
                    <a:cubicBezTo>
                      <a:pt x="9" y="219"/>
                      <a:pt x="4" y="204"/>
                      <a:pt x="0" y="19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54" name="Freeform 18"/>
              <p:cNvSpPr>
                <a:spLocks/>
              </p:cNvSpPr>
              <p:nvPr/>
            </p:nvSpPr>
            <p:spPr bwMode="auto">
              <a:xfrm>
                <a:off x="3478" y="2817"/>
                <a:ext cx="353" cy="687"/>
              </a:xfrm>
              <a:custGeom>
                <a:avLst/>
                <a:gdLst>
                  <a:gd name="T0" fmla="*/ 195 w 220"/>
                  <a:gd name="T1" fmla="*/ 373 h 428"/>
                  <a:gd name="T2" fmla="*/ 76 w 220"/>
                  <a:gd name="T3" fmla="*/ 421 h 428"/>
                  <a:gd name="T4" fmla="*/ 74 w 220"/>
                  <a:gd name="T5" fmla="*/ 398 h 428"/>
                  <a:gd name="T6" fmla="*/ 70 w 220"/>
                  <a:gd name="T7" fmla="*/ 362 h 428"/>
                  <a:gd name="T8" fmla="*/ 70 w 220"/>
                  <a:gd name="T9" fmla="*/ 353 h 428"/>
                  <a:gd name="T10" fmla="*/ 68 w 220"/>
                  <a:gd name="T11" fmla="*/ 290 h 428"/>
                  <a:gd name="T12" fmla="*/ 68 w 220"/>
                  <a:gd name="T13" fmla="*/ 270 h 428"/>
                  <a:gd name="T14" fmla="*/ 68 w 220"/>
                  <a:gd name="T15" fmla="*/ 254 h 428"/>
                  <a:gd name="T16" fmla="*/ 68 w 220"/>
                  <a:gd name="T17" fmla="*/ 201 h 428"/>
                  <a:gd name="T18" fmla="*/ 74 w 220"/>
                  <a:gd name="T19" fmla="*/ 154 h 428"/>
                  <a:gd name="T20" fmla="*/ 79 w 220"/>
                  <a:gd name="T21" fmla="*/ 130 h 428"/>
                  <a:gd name="T22" fmla="*/ 87 w 220"/>
                  <a:gd name="T23" fmla="*/ 98 h 428"/>
                  <a:gd name="T24" fmla="*/ 87 w 220"/>
                  <a:gd name="T25" fmla="*/ 96 h 428"/>
                  <a:gd name="T26" fmla="*/ 85 w 220"/>
                  <a:gd name="T27" fmla="*/ 91 h 428"/>
                  <a:gd name="T28" fmla="*/ 81 w 220"/>
                  <a:gd name="T29" fmla="*/ 93 h 428"/>
                  <a:gd name="T30" fmla="*/ 76 w 220"/>
                  <a:gd name="T31" fmla="*/ 98 h 428"/>
                  <a:gd name="T32" fmla="*/ 26 w 220"/>
                  <a:gd name="T33" fmla="*/ 94 h 428"/>
                  <a:gd name="T34" fmla="*/ 0 w 220"/>
                  <a:gd name="T35" fmla="*/ 89 h 428"/>
                  <a:gd name="T36" fmla="*/ 4 w 220"/>
                  <a:gd name="T37" fmla="*/ 85 h 428"/>
                  <a:gd name="T38" fmla="*/ 37 w 220"/>
                  <a:gd name="T39" fmla="*/ 66 h 428"/>
                  <a:gd name="T40" fmla="*/ 61 w 220"/>
                  <a:gd name="T41" fmla="*/ 46 h 428"/>
                  <a:gd name="T42" fmla="*/ 84 w 220"/>
                  <a:gd name="T43" fmla="*/ 27 h 428"/>
                  <a:gd name="T44" fmla="*/ 96 w 220"/>
                  <a:gd name="T45" fmla="*/ 19 h 428"/>
                  <a:gd name="T46" fmla="*/ 149 w 220"/>
                  <a:gd name="T47" fmla="*/ 2 h 428"/>
                  <a:gd name="T48" fmla="*/ 183 w 220"/>
                  <a:gd name="T49" fmla="*/ 0 h 428"/>
                  <a:gd name="T50" fmla="*/ 209 w 220"/>
                  <a:gd name="T51" fmla="*/ 8 h 428"/>
                  <a:gd name="T52" fmla="*/ 218 w 220"/>
                  <a:gd name="T53" fmla="*/ 22 h 428"/>
                  <a:gd name="T54" fmla="*/ 216 w 220"/>
                  <a:gd name="T55" fmla="*/ 53 h 428"/>
                  <a:gd name="T56" fmla="*/ 211 w 220"/>
                  <a:gd name="T57" fmla="*/ 80 h 428"/>
                  <a:gd name="T58" fmla="*/ 197 w 220"/>
                  <a:gd name="T59" fmla="*/ 136 h 428"/>
                  <a:gd name="T60" fmla="*/ 194 w 220"/>
                  <a:gd name="T61" fmla="*/ 154 h 428"/>
                  <a:gd name="T62" fmla="*/ 175 w 220"/>
                  <a:gd name="T63" fmla="*/ 221 h 428"/>
                  <a:gd name="T64" fmla="*/ 165 w 220"/>
                  <a:gd name="T65" fmla="*/ 268 h 428"/>
                  <a:gd name="T66" fmla="*/ 156 w 220"/>
                  <a:gd name="T67" fmla="*/ 296 h 428"/>
                  <a:gd name="T68" fmla="*/ 150 w 220"/>
                  <a:gd name="T69" fmla="*/ 326 h 428"/>
                  <a:gd name="T70" fmla="*/ 153 w 220"/>
                  <a:gd name="T71" fmla="*/ 351 h 428"/>
                  <a:gd name="T72" fmla="*/ 165 w 220"/>
                  <a:gd name="T73" fmla="*/ 363 h 428"/>
                  <a:gd name="T74" fmla="*/ 178 w 220"/>
                  <a:gd name="T75" fmla="*/ 369 h 428"/>
                  <a:gd name="T76" fmla="*/ 182 w 220"/>
                  <a:gd name="T77" fmla="*/ 370 h 428"/>
                  <a:gd name="T78" fmla="*/ 195 w 220"/>
                  <a:gd name="T79" fmla="*/ 373 h 42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20" h="428">
                    <a:moveTo>
                      <a:pt x="195" y="373"/>
                    </a:moveTo>
                    <a:cubicBezTo>
                      <a:pt x="177" y="394"/>
                      <a:pt x="98" y="428"/>
                      <a:pt x="76" y="421"/>
                    </a:cubicBezTo>
                    <a:cubicBezTo>
                      <a:pt x="75" y="414"/>
                      <a:pt x="75" y="406"/>
                      <a:pt x="74" y="398"/>
                    </a:cubicBezTo>
                    <a:cubicBezTo>
                      <a:pt x="73" y="386"/>
                      <a:pt x="71" y="374"/>
                      <a:pt x="70" y="362"/>
                    </a:cubicBezTo>
                    <a:cubicBezTo>
                      <a:pt x="70" y="359"/>
                      <a:pt x="70" y="356"/>
                      <a:pt x="70" y="353"/>
                    </a:cubicBezTo>
                    <a:cubicBezTo>
                      <a:pt x="70" y="332"/>
                      <a:pt x="69" y="311"/>
                      <a:pt x="68" y="290"/>
                    </a:cubicBezTo>
                    <a:cubicBezTo>
                      <a:pt x="67" y="283"/>
                      <a:pt x="68" y="277"/>
                      <a:pt x="68" y="270"/>
                    </a:cubicBezTo>
                    <a:cubicBezTo>
                      <a:pt x="68" y="265"/>
                      <a:pt x="69" y="259"/>
                      <a:pt x="68" y="254"/>
                    </a:cubicBezTo>
                    <a:cubicBezTo>
                      <a:pt x="65" y="236"/>
                      <a:pt x="66" y="219"/>
                      <a:pt x="68" y="201"/>
                    </a:cubicBezTo>
                    <a:cubicBezTo>
                      <a:pt x="70" y="185"/>
                      <a:pt x="71" y="169"/>
                      <a:pt x="74" y="154"/>
                    </a:cubicBezTo>
                    <a:cubicBezTo>
                      <a:pt x="75" y="146"/>
                      <a:pt x="77" y="138"/>
                      <a:pt x="79" y="130"/>
                    </a:cubicBezTo>
                    <a:cubicBezTo>
                      <a:pt x="81" y="120"/>
                      <a:pt x="84" y="109"/>
                      <a:pt x="87" y="98"/>
                    </a:cubicBezTo>
                    <a:cubicBezTo>
                      <a:pt x="87" y="98"/>
                      <a:pt x="87" y="97"/>
                      <a:pt x="87" y="96"/>
                    </a:cubicBezTo>
                    <a:cubicBezTo>
                      <a:pt x="87" y="94"/>
                      <a:pt x="88" y="92"/>
                      <a:pt x="85" y="91"/>
                    </a:cubicBezTo>
                    <a:cubicBezTo>
                      <a:pt x="84" y="91"/>
                      <a:pt x="82" y="92"/>
                      <a:pt x="81" y="93"/>
                    </a:cubicBezTo>
                    <a:cubicBezTo>
                      <a:pt x="79" y="94"/>
                      <a:pt x="78" y="96"/>
                      <a:pt x="76" y="98"/>
                    </a:cubicBezTo>
                    <a:cubicBezTo>
                      <a:pt x="59" y="98"/>
                      <a:pt x="43" y="95"/>
                      <a:pt x="26" y="94"/>
                    </a:cubicBezTo>
                    <a:cubicBezTo>
                      <a:pt x="18" y="90"/>
                      <a:pt x="9" y="93"/>
                      <a:pt x="0" y="89"/>
                    </a:cubicBezTo>
                    <a:cubicBezTo>
                      <a:pt x="2" y="87"/>
                      <a:pt x="3" y="86"/>
                      <a:pt x="4" y="85"/>
                    </a:cubicBezTo>
                    <a:cubicBezTo>
                      <a:pt x="15" y="79"/>
                      <a:pt x="26" y="73"/>
                      <a:pt x="37" y="66"/>
                    </a:cubicBezTo>
                    <a:cubicBezTo>
                      <a:pt x="45" y="60"/>
                      <a:pt x="53" y="53"/>
                      <a:pt x="61" y="46"/>
                    </a:cubicBezTo>
                    <a:cubicBezTo>
                      <a:pt x="69" y="39"/>
                      <a:pt x="76" y="33"/>
                      <a:pt x="84" y="27"/>
                    </a:cubicBezTo>
                    <a:cubicBezTo>
                      <a:pt x="88" y="24"/>
                      <a:pt x="92" y="21"/>
                      <a:pt x="96" y="19"/>
                    </a:cubicBezTo>
                    <a:cubicBezTo>
                      <a:pt x="113" y="11"/>
                      <a:pt x="130" y="4"/>
                      <a:pt x="149" y="2"/>
                    </a:cubicBezTo>
                    <a:cubicBezTo>
                      <a:pt x="161" y="1"/>
                      <a:pt x="172" y="0"/>
                      <a:pt x="183" y="0"/>
                    </a:cubicBezTo>
                    <a:cubicBezTo>
                      <a:pt x="193" y="0"/>
                      <a:pt x="201" y="4"/>
                      <a:pt x="209" y="8"/>
                    </a:cubicBezTo>
                    <a:cubicBezTo>
                      <a:pt x="214" y="10"/>
                      <a:pt x="217" y="15"/>
                      <a:pt x="218" y="22"/>
                    </a:cubicBezTo>
                    <a:cubicBezTo>
                      <a:pt x="220" y="32"/>
                      <a:pt x="218" y="43"/>
                      <a:pt x="216" y="53"/>
                    </a:cubicBezTo>
                    <a:cubicBezTo>
                      <a:pt x="214" y="62"/>
                      <a:pt x="213" y="71"/>
                      <a:pt x="211" y="80"/>
                    </a:cubicBezTo>
                    <a:cubicBezTo>
                      <a:pt x="206" y="99"/>
                      <a:pt x="202" y="117"/>
                      <a:pt x="197" y="136"/>
                    </a:cubicBezTo>
                    <a:cubicBezTo>
                      <a:pt x="196" y="142"/>
                      <a:pt x="195" y="148"/>
                      <a:pt x="194" y="154"/>
                    </a:cubicBezTo>
                    <a:cubicBezTo>
                      <a:pt x="188" y="177"/>
                      <a:pt x="181" y="199"/>
                      <a:pt x="175" y="221"/>
                    </a:cubicBezTo>
                    <a:cubicBezTo>
                      <a:pt x="171" y="237"/>
                      <a:pt x="169" y="252"/>
                      <a:pt x="165" y="268"/>
                    </a:cubicBezTo>
                    <a:cubicBezTo>
                      <a:pt x="162" y="277"/>
                      <a:pt x="159" y="287"/>
                      <a:pt x="156" y="296"/>
                    </a:cubicBezTo>
                    <a:cubicBezTo>
                      <a:pt x="154" y="306"/>
                      <a:pt x="151" y="316"/>
                      <a:pt x="150" y="326"/>
                    </a:cubicBezTo>
                    <a:cubicBezTo>
                      <a:pt x="149" y="334"/>
                      <a:pt x="150" y="343"/>
                      <a:pt x="153" y="351"/>
                    </a:cubicBezTo>
                    <a:cubicBezTo>
                      <a:pt x="156" y="356"/>
                      <a:pt x="159" y="360"/>
                      <a:pt x="165" y="363"/>
                    </a:cubicBezTo>
                    <a:cubicBezTo>
                      <a:pt x="169" y="365"/>
                      <a:pt x="173" y="367"/>
                      <a:pt x="178" y="369"/>
                    </a:cubicBezTo>
                    <a:cubicBezTo>
                      <a:pt x="179" y="370"/>
                      <a:pt x="181" y="370"/>
                      <a:pt x="182" y="370"/>
                    </a:cubicBezTo>
                    <a:cubicBezTo>
                      <a:pt x="187" y="370"/>
                      <a:pt x="191" y="370"/>
                      <a:pt x="195" y="373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55" name="Freeform 19"/>
              <p:cNvSpPr>
                <a:spLocks noEditPoints="1"/>
              </p:cNvSpPr>
              <p:nvPr/>
            </p:nvSpPr>
            <p:spPr bwMode="auto">
              <a:xfrm>
                <a:off x="3582" y="1683"/>
                <a:ext cx="421" cy="464"/>
              </a:xfrm>
              <a:custGeom>
                <a:avLst/>
                <a:gdLst>
                  <a:gd name="T0" fmla="*/ 152 w 262"/>
                  <a:gd name="T1" fmla="*/ 160 h 289"/>
                  <a:gd name="T2" fmla="*/ 169 w 262"/>
                  <a:gd name="T3" fmla="*/ 174 h 289"/>
                  <a:gd name="T4" fmla="*/ 214 w 262"/>
                  <a:gd name="T5" fmla="*/ 180 h 289"/>
                  <a:gd name="T6" fmla="*/ 168 w 262"/>
                  <a:gd name="T7" fmla="*/ 227 h 289"/>
                  <a:gd name="T8" fmla="*/ 111 w 262"/>
                  <a:gd name="T9" fmla="*/ 232 h 289"/>
                  <a:gd name="T10" fmla="*/ 61 w 262"/>
                  <a:gd name="T11" fmla="*/ 213 h 289"/>
                  <a:gd name="T12" fmla="*/ 43 w 262"/>
                  <a:gd name="T13" fmla="*/ 197 h 289"/>
                  <a:gd name="T14" fmla="*/ 47 w 262"/>
                  <a:gd name="T15" fmla="*/ 214 h 289"/>
                  <a:gd name="T16" fmla="*/ 100 w 262"/>
                  <a:gd name="T17" fmla="*/ 241 h 289"/>
                  <a:gd name="T18" fmla="*/ 95 w 262"/>
                  <a:gd name="T19" fmla="*/ 273 h 289"/>
                  <a:gd name="T20" fmla="*/ 111 w 262"/>
                  <a:gd name="T21" fmla="*/ 277 h 289"/>
                  <a:gd name="T22" fmla="*/ 83 w 262"/>
                  <a:gd name="T23" fmla="*/ 285 h 289"/>
                  <a:gd name="T24" fmla="*/ 57 w 262"/>
                  <a:gd name="T25" fmla="*/ 272 h 289"/>
                  <a:gd name="T26" fmla="*/ 32 w 262"/>
                  <a:gd name="T27" fmla="*/ 252 h 289"/>
                  <a:gd name="T28" fmla="*/ 0 w 262"/>
                  <a:gd name="T29" fmla="*/ 221 h 289"/>
                  <a:gd name="T30" fmla="*/ 5 w 262"/>
                  <a:gd name="T31" fmla="*/ 190 h 289"/>
                  <a:gd name="T32" fmla="*/ 9 w 262"/>
                  <a:gd name="T33" fmla="*/ 141 h 289"/>
                  <a:gd name="T34" fmla="*/ 20 w 262"/>
                  <a:gd name="T35" fmla="*/ 107 h 289"/>
                  <a:gd name="T36" fmla="*/ 5 w 262"/>
                  <a:gd name="T37" fmla="*/ 96 h 289"/>
                  <a:gd name="T38" fmla="*/ 39 w 262"/>
                  <a:gd name="T39" fmla="*/ 55 h 289"/>
                  <a:gd name="T40" fmla="*/ 53 w 262"/>
                  <a:gd name="T41" fmla="*/ 65 h 289"/>
                  <a:gd name="T42" fmla="*/ 79 w 262"/>
                  <a:gd name="T43" fmla="*/ 76 h 289"/>
                  <a:gd name="T44" fmla="*/ 92 w 262"/>
                  <a:gd name="T45" fmla="*/ 24 h 289"/>
                  <a:gd name="T46" fmla="*/ 108 w 262"/>
                  <a:gd name="T47" fmla="*/ 50 h 289"/>
                  <a:gd name="T48" fmla="*/ 137 w 262"/>
                  <a:gd name="T49" fmla="*/ 1 h 289"/>
                  <a:gd name="T50" fmla="*/ 152 w 262"/>
                  <a:gd name="T51" fmla="*/ 50 h 289"/>
                  <a:gd name="T52" fmla="*/ 124 w 262"/>
                  <a:gd name="T53" fmla="*/ 58 h 289"/>
                  <a:gd name="T54" fmla="*/ 120 w 262"/>
                  <a:gd name="T55" fmla="*/ 65 h 289"/>
                  <a:gd name="T56" fmla="*/ 144 w 262"/>
                  <a:gd name="T57" fmla="*/ 80 h 289"/>
                  <a:gd name="T58" fmla="*/ 172 w 262"/>
                  <a:gd name="T59" fmla="*/ 71 h 289"/>
                  <a:gd name="T60" fmla="*/ 186 w 262"/>
                  <a:gd name="T61" fmla="*/ 60 h 289"/>
                  <a:gd name="T62" fmla="*/ 159 w 262"/>
                  <a:gd name="T63" fmla="*/ 43 h 289"/>
                  <a:gd name="T64" fmla="*/ 184 w 262"/>
                  <a:gd name="T65" fmla="*/ 5 h 289"/>
                  <a:gd name="T66" fmla="*/ 187 w 262"/>
                  <a:gd name="T67" fmla="*/ 36 h 289"/>
                  <a:gd name="T68" fmla="*/ 219 w 262"/>
                  <a:gd name="T69" fmla="*/ 14 h 289"/>
                  <a:gd name="T70" fmla="*/ 225 w 262"/>
                  <a:gd name="T71" fmla="*/ 12 h 289"/>
                  <a:gd name="T72" fmla="*/ 224 w 262"/>
                  <a:gd name="T73" fmla="*/ 43 h 289"/>
                  <a:gd name="T74" fmla="*/ 249 w 262"/>
                  <a:gd name="T75" fmla="*/ 22 h 289"/>
                  <a:gd name="T76" fmla="*/ 258 w 262"/>
                  <a:gd name="T77" fmla="*/ 43 h 289"/>
                  <a:gd name="T78" fmla="*/ 223 w 262"/>
                  <a:gd name="T79" fmla="*/ 71 h 289"/>
                  <a:gd name="T80" fmla="*/ 212 w 262"/>
                  <a:gd name="T81" fmla="*/ 84 h 289"/>
                  <a:gd name="T82" fmla="*/ 224 w 262"/>
                  <a:gd name="T83" fmla="*/ 87 h 289"/>
                  <a:gd name="T84" fmla="*/ 238 w 262"/>
                  <a:gd name="T85" fmla="*/ 101 h 289"/>
                  <a:gd name="T86" fmla="*/ 234 w 262"/>
                  <a:gd name="T87" fmla="*/ 136 h 289"/>
                  <a:gd name="T88" fmla="*/ 214 w 262"/>
                  <a:gd name="T89" fmla="*/ 171 h 289"/>
                  <a:gd name="T90" fmla="*/ 185 w 262"/>
                  <a:gd name="T91" fmla="*/ 173 h 289"/>
                  <a:gd name="T92" fmla="*/ 163 w 262"/>
                  <a:gd name="T93" fmla="*/ 158 h 289"/>
                  <a:gd name="T94" fmla="*/ 207 w 262"/>
                  <a:gd name="T95" fmla="*/ 128 h 289"/>
                  <a:gd name="T96" fmla="*/ 208 w 262"/>
                  <a:gd name="T97" fmla="*/ 133 h 289"/>
                  <a:gd name="T98" fmla="*/ 216 w 262"/>
                  <a:gd name="T99" fmla="*/ 124 h 289"/>
                  <a:gd name="T100" fmla="*/ 163 w 262"/>
                  <a:gd name="T101" fmla="*/ 143 h 289"/>
                  <a:gd name="T102" fmla="*/ 162 w 262"/>
                  <a:gd name="T103" fmla="*/ 146 h 2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262" h="289">
                    <a:moveTo>
                      <a:pt x="163" y="158"/>
                    </a:moveTo>
                    <a:cubicBezTo>
                      <a:pt x="159" y="159"/>
                      <a:pt x="156" y="159"/>
                      <a:pt x="152" y="160"/>
                    </a:cubicBezTo>
                    <a:cubicBezTo>
                      <a:pt x="154" y="162"/>
                      <a:pt x="155" y="164"/>
                      <a:pt x="157" y="166"/>
                    </a:cubicBezTo>
                    <a:cubicBezTo>
                      <a:pt x="160" y="169"/>
                      <a:pt x="164" y="171"/>
                      <a:pt x="169" y="174"/>
                    </a:cubicBezTo>
                    <a:cubicBezTo>
                      <a:pt x="180" y="182"/>
                      <a:pt x="192" y="184"/>
                      <a:pt x="205" y="181"/>
                    </a:cubicBezTo>
                    <a:cubicBezTo>
                      <a:pt x="208" y="181"/>
                      <a:pt x="210" y="181"/>
                      <a:pt x="214" y="180"/>
                    </a:cubicBezTo>
                    <a:cubicBezTo>
                      <a:pt x="211" y="189"/>
                      <a:pt x="206" y="195"/>
                      <a:pt x="201" y="201"/>
                    </a:cubicBezTo>
                    <a:cubicBezTo>
                      <a:pt x="192" y="212"/>
                      <a:pt x="180" y="220"/>
                      <a:pt x="168" y="227"/>
                    </a:cubicBezTo>
                    <a:cubicBezTo>
                      <a:pt x="166" y="227"/>
                      <a:pt x="165" y="228"/>
                      <a:pt x="163" y="228"/>
                    </a:cubicBezTo>
                    <a:cubicBezTo>
                      <a:pt x="146" y="233"/>
                      <a:pt x="129" y="235"/>
                      <a:pt x="111" y="232"/>
                    </a:cubicBezTo>
                    <a:cubicBezTo>
                      <a:pt x="94" y="229"/>
                      <a:pt x="80" y="224"/>
                      <a:pt x="66" y="215"/>
                    </a:cubicBezTo>
                    <a:cubicBezTo>
                      <a:pt x="64" y="214"/>
                      <a:pt x="63" y="213"/>
                      <a:pt x="61" y="213"/>
                    </a:cubicBezTo>
                    <a:cubicBezTo>
                      <a:pt x="54" y="212"/>
                      <a:pt x="51" y="208"/>
                      <a:pt x="48" y="203"/>
                    </a:cubicBezTo>
                    <a:cubicBezTo>
                      <a:pt x="46" y="201"/>
                      <a:pt x="45" y="198"/>
                      <a:pt x="43" y="197"/>
                    </a:cubicBezTo>
                    <a:cubicBezTo>
                      <a:pt x="41" y="194"/>
                      <a:pt x="38" y="193"/>
                      <a:pt x="34" y="195"/>
                    </a:cubicBezTo>
                    <a:cubicBezTo>
                      <a:pt x="37" y="202"/>
                      <a:pt x="41" y="209"/>
                      <a:pt x="47" y="214"/>
                    </a:cubicBezTo>
                    <a:cubicBezTo>
                      <a:pt x="57" y="223"/>
                      <a:pt x="69" y="230"/>
                      <a:pt x="83" y="234"/>
                    </a:cubicBezTo>
                    <a:cubicBezTo>
                      <a:pt x="89" y="236"/>
                      <a:pt x="95" y="238"/>
                      <a:pt x="100" y="241"/>
                    </a:cubicBezTo>
                    <a:cubicBezTo>
                      <a:pt x="97" y="248"/>
                      <a:pt x="95" y="255"/>
                      <a:pt x="91" y="263"/>
                    </a:cubicBezTo>
                    <a:cubicBezTo>
                      <a:pt x="92" y="266"/>
                      <a:pt x="94" y="269"/>
                      <a:pt x="95" y="273"/>
                    </a:cubicBezTo>
                    <a:cubicBezTo>
                      <a:pt x="101" y="269"/>
                      <a:pt x="100" y="261"/>
                      <a:pt x="105" y="257"/>
                    </a:cubicBezTo>
                    <a:cubicBezTo>
                      <a:pt x="111" y="263"/>
                      <a:pt x="113" y="269"/>
                      <a:pt x="111" y="277"/>
                    </a:cubicBezTo>
                    <a:cubicBezTo>
                      <a:pt x="110" y="285"/>
                      <a:pt x="104" y="289"/>
                      <a:pt x="96" y="288"/>
                    </a:cubicBezTo>
                    <a:cubicBezTo>
                      <a:pt x="91" y="287"/>
                      <a:pt x="87" y="286"/>
                      <a:pt x="83" y="285"/>
                    </a:cubicBezTo>
                    <a:cubicBezTo>
                      <a:pt x="76" y="282"/>
                      <a:pt x="68" y="278"/>
                      <a:pt x="60" y="275"/>
                    </a:cubicBezTo>
                    <a:cubicBezTo>
                      <a:pt x="59" y="274"/>
                      <a:pt x="58" y="273"/>
                      <a:pt x="57" y="272"/>
                    </a:cubicBezTo>
                    <a:cubicBezTo>
                      <a:pt x="51" y="266"/>
                      <a:pt x="45" y="262"/>
                      <a:pt x="38" y="257"/>
                    </a:cubicBezTo>
                    <a:cubicBezTo>
                      <a:pt x="36" y="256"/>
                      <a:pt x="33" y="254"/>
                      <a:pt x="32" y="252"/>
                    </a:cubicBezTo>
                    <a:cubicBezTo>
                      <a:pt x="23" y="241"/>
                      <a:pt x="13" y="233"/>
                      <a:pt x="2" y="224"/>
                    </a:cubicBezTo>
                    <a:cubicBezTo>
                      <a:pt x="1" y="223"/>
                      <a:pt x="1" y="222"/>
                      <a:pt x="0" y="221"/>
                    </a:cubicBezTo>
                    <a:cubicBezTo>
                      <a:pt x="2" y="218"/>
                      <a:pt x="4" y="215"/>
                      <a:pt x="6" y="212"/>
                    </a:cubicBezTo>
                    <a:cubicBezTo>
                      <a:pt x="10" y="204"/>
                      <a:pt x="8" y="196"/>
                      <a:pt x="5" y="190"/>
                    </a:cubicBezTo>
                    <a:cubicBezTo>
                      <a:pt x="1" y="180"/>
                      <a:pt x="3" y="171"/>
                      <a:pt x="5" y="161"/>
                    </a:cubicBezTo>
                    <a:cubicBezTo>
                      <a:pt x="7" y="154"/>
                      <a:pt x="7" y="147"/>
                      <a:pt x="9" y="141"/>
                    </a:cubicBezTo>
                    <a:cubicBezTo>
                      <a:pt x="10" y="132"/>
                      <a:pt x="12" y="124"/>
                      <a:pt x="14" y="116"/>
                    </a:cubicBezTo>
                    <a:cubicBezTo>
                      <a:pt x="15" y="113"/>
                      <a:pt x="18" y="111"/>
                      <a:pt x="20" y="107"/>
                    </a:cubicBezTo>
                    <a:cubicBezTo>
                      <a:pt x="18" y="106"/>
                      <a:pt x="15" y="105"/>
                      <a:pt x="13" y="104"/>
                    </a:cubicBezTo>
                    <a:cubicBezTo>
                      <a:pt x="9" y="102"/>
                      <a:pt x="6" y="100"/>
                      <a:pt x="5" y="96"/>
                    </a:cubicBezTo>
                    <a:cubicBezTo>
                      <a:pt x="2" y="86"/>
                      <a:pt x="0" y="77"/>
                      <a:pt x="4" y="67"/>
                    </a:cubicBezTo>
                    <a:cubicBezTo>
                      <a:pt x="10" y="53"/>
                      <a:pt x="27" y="48"/>
                      <a:pt x="39" y="55"/>
                    </a:cubicBezTo>
                    <a:cubicBezTo>
                      <a:pt x="41" y="56"/>
                      <a:pt x="42" y="57"/>
                      <a:pt x="43" y="57"/>
                    </a:cubicBezTo>
                    <a:cubicBezTo>
                      <a:pt x="48" y="58"/>
                      <a:pt x="51" y="61"/>
                      <a:pt x="53" y="65"/>
                    </a:cubicBezTo>
                    <a:cubicBezTo>
                      <a:pt x="56" y="73"/>
                      <a:pt x="64" y="77"/>
                      <a:pt x="71" y="81"/>
                    </a:cubicBezTo>
                    <a:cubicBezTo>
                      <a:pt x="76" y="83"/>
                      <a:pt x="80" y="82"/>
                      <a:pt x="79" y="76"/>
                    </a:cubicBezTo>
                    <a:cubicBezTo>
                      <a:pt x="79" y="59"/>
                      <a:pt x="84" y="44"/>
                      <a:pt x="89" y="28"/>
                    </a:cubicBezTo>
                    <a:cubicBezTo>
                      <a:pt x="90" y="27"/>
                      <a:pt x="91" y="26"/>
                      <a:pt x="92" y="24"/>
                    </a:cubicBezTo>
                    <a:cubicBezTo>
                      <a:pt x="97" y="34"/>
                      <a:pt x="95" y="47"/>
                      <a:pt x="103" y="54"/>
                    </a:cubicBezTo>
                    <a:cubicBezTo>
                      <a:pt x="107" y="55"/>
                      <a:pt x="108" y="52"/>
                      <a:pt x="108" y="50"/>
                    </a:cubicBezTo>
                    <a:cubicBezTo>
                      <a:pt x="109" y="41"/>
                      <a:pt x="112" y="34"/>
                      <a:pt x="115" y="26"/>
                    </a:cubicBezTo>
                    <a:cubicBezTo>
                      <a:pt x="120" y="15"/>
                      <a:pt x="128" y="7"/>
                      <a:pt x="137" y="1"/>
                    </a:cubicBezTo>
                    <a:cubicBezTo>
                      <a:pt x="138" y="0"/>
                      <a:pt x="139" y="1"/>
                      <a:pt x="140" y="1"/>
                    </a:cubicBezTo>
                    <a:cubicBezTo>
                      <a:pt x="143" y="17"/>
                      <a:pt x="145" y="34"/>
                      <a:pt x="152" y="50"/>
                    </a:cubicBezTo>
                    <a:cubicBezTo>
                      <a:pt x="150" y="51"/>
                      <a:pt x="148" y="52"/>
                      <a:pt x="146" y="52"/>
                    </a:cubicBezTo>
                    <a:cubicBezTo>
                      <a:pt x="139" y="54"/>
                      <a:pt x="132" y="56"/>
                      <a:pt x="124" y="58"/>
                    </a:cubicBezTo>
                    <a:cubicBezTo>
                      <a:pt x="123" y="58"/>
                      <a:pt x="121" y="59"/>
                      <a:pt x="120" y="60"/>
                    </a:cubicBezTo>
                    <a:cubicBezTo>
                      <a:pt x="118" y="61"/>
                      <a:pt x="118" y="65"/>
                      <a:pt x="120" y="65"/>
                    </a:cubicBezTo>
                    <a:cubicBezTo>
                      <a:pt x="124" y="67"/>
                      <a:pt x="127" y="70"/>
                      <a:pt x="130" y="73"/>
                    </a:cubicBezTo>
                    <a:cubicBezTo>
                      <a:pt x="134" y="77"/>
                      <a:pt x="139" y="78"/>
                      <a:pt x="144" y="80"/>
                    </a:cubicBezTo>
                    <a:cubicBezTo>
                      <a:pt x="152" y="84"/>
                      <a:pt x="158" y="83"/>
                      <a:pt x="165" y="79"/>
                    </a:cubicBezTo>
                    <a:cubicBezTo>
                      <a:pt x="168" y="78"/>
                      <a:pt x="171" y="75"/>
                      <a:pt x="172" y="71"/>
                    </a:cubicBezTo>
                    <a:cubicBezTo>
                      <a:pt x="174" y="65"/>
                      <a:pt x="178" y="62"/>
                      <a:pt x="184" y="61"/>
                    </a:cubicBezTo>
                    <a:cubicBezTo>
                      <a:pt x="185" y="61"/>
                      <a:pt x="185" y="61"/>
                      <a:pt x="186" y="60"/>
                    </a:cubicBezTo>
                    <a:cubicBezTo>
                      <a:pt x="180" y="54"/>
                      <a:pt x="177" y="53"/>
                      <a:pt x="158" y="50"/>
                    </a:cubicBezTo>
                    <a:cubicBezTo>
                      <a:pt x="158" y="48"/>
                      <a:pt x="158" y="45"/>
                      <a:pt x="159" y="43"/>
                    </a:cubicBezTo>
                    <a:cubicBezTo>
                      <a:pt x="166" y="29"/>
                      <a:pt x="171" y="14"/>
                      <a:pt x="182" y="2"/>
                    </a:cubicBezTo>
                    <a:cubicBezTo>
                      <a:pt x="184" y="2"/>
                      <a:pt x="184" y="4"/>
                      <a:pt x="184" y="5"/>
                    </a:cubicBezTo>
                    <a:cubicBezTo>
                      <a:pt x="185" y="15"/>
                      <a:pt x="186" y="25"/>
                      <a:pt x="187" y="35"/>
                    </a:cubicBezTo>
                    <a:cubicBezTo>
                      <a:pt x="187" y="35"/>
                      <a:pt x="187" y="36"/>
                      <a:pt x="187" y="36"/>
                    </a:cubicBezTo>
                    <a:cubicBezTo>
                      <a:pt x="187" y="41"/>
                      <a:pt x="191" y="43"/>
                      <a:pt x="195" y="40"/>
                    </a:cubicBezTo>
                    <a:cubicBezTo>
                      <a:pt x="205" y="33"/>
                      <a:pt x="214" y="26"/>
                      <a:pt x="219" y="14"/>
                    </a:cubicBezTo>
                    <a:cubicBezTo>
                      <a:pt x="220" y="12"/>
                      <a:pt x="221" y="11"/>
                      <a:pt x="222" y="8"/>
                    </a:cubicBezTo>
                    <a:cubicBezTo>
                      <a:pt x="224" y="10"/>
                      <a:pt x="225" y="11"/>
                      <a:pt x="225" y="12"/>
                    </a:cubicBezTo>
                    <a:cubicBezTo>
                      <a:pt x="226" y="20"/>
                      <a:pt x="226" y="28"/>
                      <a:pt x="224" y="35"/>
                    </a:cubicBezTo>
                    <a:cubicBezTo>
                      <a:pt x="224" y="38"/>
                      <a:pt x="224" y="40"/>
                      <a:pt x="224" y="43"/>
                    </a:cubicBezTo>
                    <a:cubicBezTo>
                      <a:pt x="225" y="47"/>
                      <a:pt x="230" y="48"/>
                      <a:pt x="232" y="45"/>
                    </a:cubicBezTo>
                    <a:cubicBezTo>
                      <a:pt x="238" y="38"/>
                      <a:pt x="245" y="31"/>
                      <a:pt x="249" y="22"/>
                    </a:cubicBezTo>
                    <a:cubicBezTo>
                      <a:pt x="249" y="20"/>
                      <a:pt x="251" y="18"/>
                      <a:pt x="252" y="16"/>
                    </a:cubicBezTo>
                    <a:cubicBezTo>
                      <a:pt x="260" y="23"/>
                      <a:pt x="262" y="34"/>
                      <a:pt x="258" y="43"/>
                    </a:cubicBezTo>
                    <a:cubicBezTo>
                      <a:pt x="253" y="52"/>
                      <a:pt x="250" y="61"/>
                      <a:pt x="244" y="68"/>
                    </a:cubicBezTo>
                    <a:cubicBezTo>
                      <a:pt x="236" y="69"/>
                      <a:pt x="229" y="70"/>
                      <a:pt x="223" y="71"/>
                    </a:cubicBezTo>
                    <a:cubicBezTo>
                      <a:pt x="220" y="72"/>
                      <a:pt x="218" y="73"/>
                      <a:pt x="215" y="74"/>
                    </a:cubicBezTo>
                    <a:cubicBezTo>
                      <a:pt x="211" y="76"/>
                      <a:pt x="211" y="78"/>
                      <a:pt x="212" y="84"/>
                    </a:cubicBezTo>
                    <a:cubicBezTo>
                      <a:pt x="213" y="84"/>
                      <a:pt x="214" y="85"/>
                      <a:pt x="215" y="84"/>
                    </a:cubicBezTo>
                    <a:cubicBezTo>
                      <a:pt x="220" y="83"/>
                      <a:pt x="222" y="83"/>
                      <a:pt x="224" y="87"/>
                    </a:cubicBezTo>
                    <a:cubicBezTo>
                      <a:pt x="227" y="92"/>
                      <a:pt x="232" y="96"/>
                      <a:pt x="237" y="99"/>
                    </a:cubicBezTo>
                    <a:cubicBezTo>
                      <a:pt x="237" y="99"/>
                      <a:pt x="237" y="100"/>
                      <a:pt x="238" y="101"/>
                    </a:cubicBezTo>
                    <a:cubicBezTo>
                      <a:pt x="238" y="106"/>
                      <a:pt x="239" y="113"/>
                      <a:pt x="237" y="119"/>
                    </a:cubicBezTo>
                    <a:cubicBezTo>
                      <a:pt x="235" y="125"/>
                      <a:pt x="235" y="130"/>
                      <a:pt x="234" y="136"/>
                    </a:cubicBezTo>
                    <a:cubicBezTo>
                      <a:pt x="231" y="146"/>
                      <a:pt x="226" y="156"/>
                      <a:pt x="222" y="165"/>
                    </a:cubicBezTo>
                    <a:cubicBezTo>
                      <a:pt x="220" y="169"/>
                      <a:pt x="218" y="171"/>
                      <a:pt x="214" y="171"/>
                    </a:cubicBezTo>
                    <a:cubicBezTo>
                      <a:pt x="211" y="170"/>
                      <a:pt x="208" y="171"/>
                      <a:pt x="206" y="172"/>
                    </a:cubicBezTo>
                    <a:cubicBezTo>
                      <a:pt x="199" y="174"/>
                      <a:pt x="192" y="174"/>
                      <a:pt x="185" y="173"/>
                    </a:cubicBezTo>
                    <a:cubicBezTo>
                      <a:pt x="177" y="172"/>
                      <a:pt x="172" y="168"/>
                      <a:pt x="167" y="163"/>
                    </a:cubicBezTo>
                    <a:cubicBezTo>
                      <a:pt x="165" y="161"/>
                      <a:pt x="164" y="160"/>
                      <a:pt x="163" y="158"/>
                    </a:cubicBezTo>
                    <a:close/>
                    <a:moveTo>
                      <a:pt x="216" y="124"/>
                    </a:moveTo>
                    <a:cubicBezTo>
                      <a:pt x="212" y="126"/>
                      <a:pt x="209" y="127"/>
                      <a:pt x="207" y="128"/>
                    </a:cubicBezTo>
                    <a:cubicBezTo>
                      <a:pt x="198" y="120"/>
                      <a:pt x="198" y="120"/>
                      <a:pt x="192" y="123"/>
                    </a:cubicBezTo>
                    <a:cubicBezTo>
                      <a:pt x="196" y="134"/>
                      <a:pt x="201" y="134"/>
                      <a:pt x="208" y="133"/>
                    </a:cubicBezTo>
                    <a:cubicBezTo>
                      <a:pt x="211" y="132"/>
                      <a:pt x="213" y="130"/>
                      <a:pt x="216" y="128"/>
                    </a:cubicBezTo>
                    <a:cubicBezTo>
                      <a:pt x="216" y="128"/>
                      <a:pt x="216" y="126"/>
                      <a:pt x="216" y="124"/>
                    </a:cubicBezTo>
                    <a:close/>
                    <a:moveTo>
                      <a:pt x="164" y="145"/>
                    </a:moveTo>
                    <a:cubicBezTo>
                      <a:pt x="164" y="144"/>
                      <a:pt x="163" y="144"/>
                      <a:pt x="163" y="143"/>
                    </a:cubicBezTo>
                    <a:cubicBezTo>
                      <a:pt x="163" y="143"/>
                      <a:pt x="162" y="144"/>
                      <a:pt x="162" y="144"/>
                    </a:cubicBezTo>
                    <a:cubicBezTo>
                      <a:pt x="162" y="145"/>
                      <a:pt x="162" y="145"/>
                      <a:pt x="162" y="146"/>
                    </a:cubicBezTo>
                    <a:cubicBezTo>
                      <a:pt x="163" y="146"/>
                      <a:pt x="163" y="145"/>
                      <a:pt x="164" y="145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56" name="Freeform 20"/>
              <p:cNvSpPr>
                <a:spLocks noEditPoints="1"/>
              </p:cNvSpPr>
              <p:nvPr/>
            </p:nvSpPr>
            <p:spPr bwMode="auto">
              <a:xfrm>
                <a:off x="1735" y="1662"/>
                <a:ext cx="389" cy="410"/>
              </a:xfrm>
              <a:custGeom>
                <a:avLst/>
                <a:gdLst>
                  <a:gd name="T0" fmla="*/ 72 w 242"/>
                  <a:gd name="T1" fmla="*/ 228 h 255"/>
                  <a:gd name="T2" fmla="*/ 115 w 242"/>
                  <a:gd name="T3" fmla="*/ 255 h 255"/>
                  <a:gd name="T4" fmla="*/ 85 w 242"/>
                  <a:gd name="T5" fmla="*/ 251 h 255"/>
                  <a:gd name="T6" fmla="*/ 46 w 242"/>
                  <a:gd name="T7" fmla="*/ 246 h 255"/>
                  <a:gd name="T8" fmla="*/ 0 w 242"/>
                  <a:gd name="T9" fmla="*/ 241 h 255"/>
                  <a:gd name="T10" fmla="*/ 13 w 242"/>
                  <a:gd name="T11" fmla="*/ 203 h 255"/>
                  <a:gd name="T12" fmla="*/ 11 w 242"/>
                  <a:gd name="T13" fmla="*/ 169 h 255"/>
                  <a:gd name="T14" fmla="*/ 7 w 242"/>
                  <a:gd name="T15" fmla="*/ 137 h 255"/>
                  <a:gd name="T16" fmla="*/ 31 w 242"/>
                  <a:gd name="T17" fmla="*/ 117 h 255"/>
                  <a:gd name="T18" fmla="*/ 17 w 242"/>
                  <a:gd name="T19" fmla="*/ 111 h 255"/>
                  <a:gd name="T20" fmla="*/ 23 w 242"/>
                  <a:gd name="T21" fmla="*/ 68 h 255"/>
                  <a:gd name="T22" fmla="*/ 47 w 242"/>
                  <a:gd name="T23" fmla="*/ 73 h 255"/>
                  <a:gd name="T24" fmla="*/ 53 w 242"/>
                  <a:gd name="T25" fmla="*/ 66 h 255"/>
                  <a:gd name="T26" fmla="*/ 66 w 242"/>
                  <a:gd name="T27" fmla="*/ 62 h 255"/>
                  <a:gd name="T28" fmla="*/ 76 w 242"/>
                  <a:gd name="T29" fmla="*/ 52 h 255"/>
                  <a:gd name="T30" fmla="*/ 92 w 242"/>
                  <a:gd name="T31" fmla="*/ 36 h 255"/>
                  <a:gd name="T32" fmla="*/ 100 w 242"/>
                  <a:gd name="T33" fmla="*/ 38 h 255"/>
                  <a:gd name="T34" fmla="*/ 122 w 242"/>
                  <a:gd name="T35" fmla="*/ 26 h 255"/>
                  <a:gd name="T36" fmla="*/ 140 w 242"/>
                  <a:gd name="T37" fmla="*/ 19 h 255"/>
                  <a:gd name="T38" fmla="*/ 167 w 242"/>
                  <a:gd name="T39" fmla="*/ 9 h 255"/>
                  <a:gd name="T40" fmla="*/ 206 w 242"/>
                  <a:gd name="T41" fmla="*/ 0 h 255"/>
                  <a:gd name="T42" fmla="*/ 237 w 242"/>
                  <a:gd name="T43" fmla="*/ 1 h 255"/>
                  <a:gd name="T44" fmla="*/ 238 w 242"/>
                  <a:gd name="T45" fmla="*/ 38 h 255"/>
                  <a:gd name="T46" fmla="*/ 222 w 242"/>
                  <a:gd name="T47" fmla="*/ 47 h 255"/>
                  <a:gd name="T48" fmla="*/ 207 w 242"/>
                  <a:gd name="T49" fmla="*/ 60 h 255"/>
                  <a:gd name="T50" fmla="*/ 215 w 242"/>
                  <a:gd name="T51" fmla="*/ 63 h 255"/>
                  <a:gd name="T52" fmla="*/ 235 w 242"/>
                  <a:gd name="T53" fmla="*/ 75 h 255"/>
                  <a:gd name="T54" fmla="*/ 229 w 242"/>
                  <a:gd name="T55" fmla="*/ 125 h 255"/>
                  <a:gd name="T56" fmla="*/ 220 w 242"/>
                  <a:gd name="T57" fmla="*/ 155 h 255"/>
                  <a:gd name="T58" fmla="*/ 192 w 242"/>
                  <a:gd name="T59" fmla="*/ 210 h 255"/>
                  <a:gd name="T60" fmla="*/ 157 w 242"/>
                  <a:gd name="T61" fmla="*/ 230 h 255"/>
                  <a:gd name="T62" fmla="*/ 93 w 242"/>
                  <a:gd name="T63" fmla="*/ 230 h 255"/>
                  <a:gd name="T64" fmla="*/ 46 w 242"/>
                  <a:gd name="T65" fmla="*/ 201 h 255"/>
                  <a:gd name="T66" fmla="*/ 35 w 242"/>
                  <a:gd name="T67" fmla="*/ 194 h 255"/>
                  <a:gd name="T68" fmla="*/ 124 w 242"/>
                  <a:gd name="T69" fmla="*/ 55 h 255"/>
                  <a:gd name="T70" fmla="*/ 138 w 242"/>
                  <a:gd name="T71" fmla="*/ 60 h 255"/>
                  <a:gd name="T72" fmla="*/ 170 w 242"/>
                  <a:gd name="T73" fmla="*/ 57 h 255"/>
                  <a:gd name="T74" fmla="*/ 169 w 242"/>
                  <a:gd name="T75" fmla="*/ 40 h 255"/>
                  <a:gd name="T76" fmla="*/ 127 w 242"/>
                  <a:gd name="T77" fmla="*/ 42 h 255"/>
                  <a:gd name="T78" fmla="*/ 203 w 242"/>
                  <a:gd name="T79" fmla="*/ 165 h 255"/>
                  <a:gd name="T80" fmla="*/ 188 w 242"/>
                  <a:gd name="T81" fmla="*/ 169 h 255"/>
                  <a:gd name="T82" fmla="*/ 168 w 242"/>
                  <a:gd name="T83" fmla="*/ 157 h 255"/>
                  <a:gd name="T84" fmla="*/ 163 w 242"/>
                  <a:gd name="T85" fmla="*/ 160 h 255"/>
                  <a:gd name="T86" fmla="*/ 199 w 242"/>
                  <a:gd name="T87" fmla="*/ 175 h 255"/>
                  <a:gd name="T88" fmla="*/ 210 w 242"/>
                  <a:gd name="T89" fmla="*/ 169 h 255"/>
                  <a:gd name="T90" fmla="*/ 196 w 242"/>
                  <a:gd name="T91" fmla="*/ 100 h 255"/>
                  <a:gd name="T92" fmla="*/ 205 w 242"/>
                  <a:gd name="T93" fmla="*/ 113 h 255"/>
                  <a:gd name="T94" fmla="*/ 217 w 242"/>
                  <a:gd name="T95" fmla="*/ 106 h 255"/>
                  <a:gd name="T96" fmla="*/ 211 w 242"/>
                  <a:gd name="T97" fmla="*/ 104 h 255"/>
                  <a:gd name="T98" fmla="*/ 128 w 242"/>
                  <a:gd name="T99" fmla="*/ 58 h 255"/>
                  <a:gd name="T100" fmla="*/ 128 w 242"/>
                  <a:gd name="T101" fmla="*/ 58 h 25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</a:cxnLst>
                <a:rect l="0" t="0" r="r" b="b"/>
                <a:pathLst>
                  <a:path w="242" h="255">
                    <a:moveTo>
                      <a:pt x="35" y="194"/>
                    </a:moveTo>
                    <a:cubicBezTo>
                      <a:pt x="45" y="209"/>
                      <a:pt x="56" y="220"/>
                      <a:pt x="72" y="228"/>
                    </a:cubicBezTo>
                    <a:cubicBezTo>
                      <a:pt x="87" y="235"/>
                      <a:pt x="102" y="241"/>
                      <a:pt x="120" y="243"/>
                    </a:cubicBezTo>
                    <a:cubicBezTo>
                      <a:pt x="118" y="248"/>
                      <a:pt x="117" y="251"/>
                      <a:pt x="115" y="255"/>
                    </a:cubicBezTo>
                    <a:cubicBezTo>
                      <a:pt x="113" y="255"/>
                      <a:pt x="111" y="255"/>
                      <a:pt x="109" y="255"/>
                    </a:cubicBezTo>
                    <a:cubicBezTo>
                      <a:pt x="101" y="253"/>
                      <a:pt x="93" y="251"/>
                      <a:pt x="85" y="251"/>
                    </a:cubicBezTo>
                    <a:cubicBezTo>
                      <a:pt x="82" y="251"/>
                      <a:pt x="80" y="250"/>
                      <a:pt x="77" y="249"/>
                    </a:cubicBezTo>
                    <a:cubicBezTo>
                      <a:pt x="67" y="245"/>
                      <a:pt x="57" y="245"/>
                      <a:pt x="46" y="246"/>
                    </a:cubicBezTo>
                    <a:cubicBezTo>
                      <a:pt x="39" y="246"/>
                      <a:pt x="31" y="246"/>
                      <a:pt x="24" y="245"/>
                    </a:cubicBezTo>
                    <a:cubicBezTo>
                      <a:pt x="16" y="244"/>
                      <a:pt x="9" y="242"/>
                      <a:pt x="0" y="241"/>
                    </a:cubicBezTo>
                    <a:cubicBezTo>
                      <a:pt x="3" y="234"/>
                      <a:pt x="6" y="227"/>
                      <a:pt x="8" y="221"/>
                    </a:cubicBezTo>
                    <a:cubicBezTo>
                      <a:pt x="10" y="215"/>
                      <a:pt x="12" y="209"/>
                      <a:pt x="13" y="203"/>
                    </a:cubicBezTo>
                    <a:cubicBezTo>
                      <a:pt x="14" y="198"/>
                      <a:pt x="14" y="193"/>
                      <a:pt x="13" y="188"/>
                    </a:cubicBezTo>
                    <a:cubicBezTo>
                      <a:pt x="11" y="182"/>
                      <a:pt x="12" y="176"/>
                      <a:pt x="11" y="169"/>
                    </a:cubicBezTo>
                    <a:cubicBezTo>
                      <a:pt x="14" y="168"/>
                      <a:pt x="17" y="167"/>
                      <a:pt x="20" y="166"/>
                    </a:cubicBezTo>
                    <a:cubicBezTo>
                      <a:pt x="7" y="148"/>
                      <a:pt x="7" y="146"/>
                      <a:pt x="7" y="137"/>
                    </a:cubicBezTo>
                    <a:cubicBezTo>
                      <a:pt x="14" y="141"/>
                      <a:pt x="20" y="147"/>
                      <a:pt x="29" y="142"/>
                    </a:cubicBezTo>
                    <a:cubicBezTo>
                      <a:pt x="29" y="133"/>
                      <a:pt x="22" y="125"/>
                      <a:pt x="31" y="117"/>
                    </a:cubicBezTo>
                    <a:cubicBezTo>
                      <a:pt x="28" y="115"/>
                      <a:pt x="25" y="111"/>
                      <a:pt x="20" y="112"/>
                    </a:cubicBezTo>
                    <a:cubicBezTo>
                      <a:pt x="19" y="112"/>
                      <a:pt x="18" y="112"/>
                      <a:pt x="17" y="111"/>
                    </a:cubicBezTo>
                    <a:cubicBezTo>
                      <a:pt x="14" y="107"/>
                      <a:pt x="11" y="102"/>
                      <a:pt x="12" y="96"/>
                    </a:cubicBezTo>
                    <a:cubicBezTo>
                      <a:pt x="13" y="86"/>
                      <a:pt x="16" y="76"/>
                      <a:pt x="23" y="68"/>
                    </a:cubicBezTo>
                    <a:cubicBezTo>
                      <a:pt x="27" y="62"/>
                      <a:pt x="32" y="61"/>
                      <a:pt x="38" y="66"/>
                    </a:cubicBezTo>
                    <a:cubicBezTo>
                      <a:pt x="41" y="68"/>
                      <a:pt x="43" y="70"/>
                      <a:pt x="47" y="73"/>
                    </a:cubicBezTo>
                    <a:cubicBezTo>
                      <a:pt x="48" y="70"/>
                      <a:pt x="49" y="68"/>
                      <a:pt x="50" y="66"/>
                    </a:cubicBezTo>
                    <a:cubicBezTo>
                      <a:pt x="51" y="66"/>
                      <a:pt x="52" y="66"/>
                      <a:pt x="53" y="66"/>
                    </a:cubicBezTo>
                    <a:cubicBezTo>
                      <a:pt x="55" y="69"/>
                      <a:pt x="57" y="72"/>
                      <a:pt x="61" y="70"/>
                    </a:cubicBezTo>
                    <a:cubicBezTo>
                      <a:pt x="65" y="68"/>
                      <a:pt x="65" y="65"/>
                      <a:pt x="66" y="62"/>
                    </a:cubicBezTo>
                    <a:cubicBezTo>
                      <a:pt x="67" y="57"/>
                      <a:pt x="67" y="51"/>
                      <a:pt x="68" y="45"/>
                    </a:cubicBezTo>
                    <a:cubicBezTo>
                      <a:pt x="72" y="46"/>
                      <a:pt x="74" y="50"/>
                      <a:pt x="76" y="52"/>
                    </a:cubicBezTo>
                    <a:cubicBezTo>
                      <a:pt x="82" y="58"/>
                      <a:pt x="87" y="57"/>
                      <a:pt x="89" y="49"/>
                    </a:cubicBezTo>
                    <a:cubicBezTo>
                      <a:pt x="91" y="45"/>
                      <a:pt x="91" y="40"/>
                      <a:pt x="92" y="36"/>
                    </a:cubicBezTo>
                    <a:cubicBezTo>
                      <a:pt x="93" y="33"/>
                      <a:pt x="93" y="31"/>
                      <a:pt x="94" y="28"/>
                    </a:cubicBezTo>
                    <a:cubicBezTo>
                      <a:pt x="98" y="31"/>
                      <a:pt x="99" y="35"/>
                      <a:pt x="100" y="38"/>
                    </a:cubicBezTo>
                    <a:cubicBezTo>
                      <a:pt x="102" y="43"/>
                      <a:pt x="106" y="44"/>
                      <a:pt x="111" y="41"/>
                    </a:cubicBezTo>
                    <a:cubicBezTo>
                      <a:pt x="116" y="38"/>
                      <a:pt x="120" y="32"/>
                      <a:pt x="122" y="26"/>
                    </a:cubicBezTo>
                    <a:cubicBezTo>
                      <a:pt x="124" y="20"/>
                      <a:pt x="124" y="14"/>
                      <a:pt x="129" y="9"/>
                    </a:cubicBezTo>
                    <a:cubicBezTo>
                      <a:pt x="134" y="10"/>
                      <a:pt x="137" y="14"/>
                      <a:pt x="140" y="19"/>
                    </a:cubicBezTo>
                    <a:cubicBezTo>
                      <a:pt x="143" y="23"/>
                      <a:pt x="143" y="29"/>
                      <a:pt x="148" y="33"/>
                    </a:cubicBezTo>
                    <a:cubicBezTo>
                      <a:pt x="159" y="29"/>
                      <a:pt x="162" y="19"/>
                      <a:pt x="167" y="9"/>
                    </a:cubicBezTo>
                    <a:cubicBezTo>
                      <a:pt x="176" y="10"/>
                      <a:pt x="184" y="15"/>
                      <a:pt x="190" y="24"/>
                    </a:cubicBezTo>
                    <a:cubicBezTo>
                      <a:pt x="202" y="20"/>
                      <a:pt x="204" y="10"/>
                      <a:pt x="206" y="0"/>
                    </a:cubicBezTo>
                    <a:cubicBezTo>
                      <a:pt x="217" y="2"/>
                      <a:pt x="220" y="11"/>
                      <a:pt x="223" y="19"/>
                    </a:cubicBezTo>
                    <a:cubicBezTo>
                      <a:pt x="230" y="15"/>
                      <a:pt x="232" y="7"/>
                      <a:pt x="237" y="1"/>
                    </a:cubicBezTo>
                    <a:cubicBezTo>
                      <a:pt x="241" y="3"/>
                      <a:pt x="242" y="7"/>
                      <a:pt x="242" y="11"/>
                    </a:cubicBezTo>
                    <a:cubicBezTo>
                      <a:pt x="241" y="20"/>
                      <a:pt x="240" y="29"/>
                      <a:pt x="238" y="38"/>
                    </a:cubicBezTo>
                    <a:cubicBezTo>
                      <a:pt x="238" y="40"/>
                      <a:pt x="236" y="42"/>
                      <a:pt x="234" y="42"/>
                    </a:cubicBezTo>
                    <a:cubicBezTo>
                      <a:pt x="230" y="44"/>
                      <a:pt x="226" y="45"/>
                      <a:pt x="222" y="47"/>
                    </a:cubicBezTo>
                    <a:cubicBezTo>
                      <a:pt x="218" y="50"/>
                      <a:pt x="213" y="53"/>
                      <a:pt x="209" y="55"/>
                    </a:cubicBezTo>
                    <a:cubicBezTo>
                      <a:pt x="207" y="56"/>
                      <a:pt x="206" y="58"/>
                      <a:pt x="207" y="60"/>
                    </a:cubicBezTo>
                    <a:cubicBezTo>
                      <a:pt x="208" y="61"/>
                      <a:pt x="210" y="62"/>
                      <a:pt x="211" y="63"/>
                    </a:cubicBezTo>
                    <a:cubicBezTo>
                      <a:pt x="212" y="63"/>
                      <a:pt x="214" y="63"/>
                      <a:pt x="215" y="63"/>
                    </a:cubicBezTo>
                    <a:cubicBezTo>
                      <a:pt x="217" y="63"/>
                      <a:pt x="219" y="64"/>
                      <a:pt x="221" y="66"/>
                    </a:cubicBezTo>
                    <a:cubicBezTo>
                      <a:pt x="224" y="70"/>
                      <a:pt x="229" y="74"/>
                      <a:pt x="235" y="75"/>
                    </a:cubicBezTo>
                    <a:cubicBezTo>
                      <a:pt x="239" y="85"/>
                      <a:pt x="237" y="96"/>
                      <a:pt x="235" y="106"/>
                    </a:cubicBezTo>
                    <a:cubicBezTo>
                      <a:pt x="233" y="112"/>
                      <a:pt x="231" y="118"/>
                      <a:pt x="229" y="125"/>
                    </a:cubicBezTo>
                    <a:cubicBezTo>
                      <a:pt x="228" y="127"/>
                      <a:pt x="227" y="130"/>
                      <a:pt x="227" y="132"/>
                    </a:cubicBezTo>
                    <a:cubicBezTo>
                      <a:pt x="227" y="141"/>
                      <a:pt x="223" y="148"/>
                      <a:pt x="220" y="155"/>
                    </a:cubicBezTo>
                    <a:cubicBezTo>
                      <a:pt x="215" y="167"/>
                      <a:pt x="212" y="179"/>
                      <a:pt x="205" y="190"/>
                    </a:cubicBezTo>
                    <a:cubicBezTo>
                      <a:pt x="201" y="196"/>
                      <a:pt x="197" y="203"/>
                      <a:pt x="192" y="210"/>
                    </a:cubicBezTo>
                    <a:cubicBezTo>
                      <a:pt x="190" y="212"/>
                      <a:pt x="188" y="214"/>
                      <a:pt x="185" y="216"/>
                    </a:cubicBezTo>
                    <a:cubicBezTo>
                      <a:pt x="177" y="222"/>
                      <a:pt x="168" y="228"/>
                      <a:pt x="157" y="230"/>
                    </a:cubicBezTo>
                    <a:cubicBezTo>
                      <a:pt x="145" y="233"/>
                      <a:pt x="133" y="238"/>
                      <a:pt x="120" y="237"/>
                    </a:cubicBezTo>
                    <a:cubicBezTo>
                      <a:pt x="111" y="236"/>
                      <a:pt x="102" y="235"/>
                      <a:pt x="93" y="230"/>
                    </a:cubicBezTo>
                    <a:cubicBezTo>
                      <a:pt x="89" y="228"/>
                      <a:pt x="84" y="226"/>
                      <a:pt x="80" y="224"/>
                    </a:cubicBezTo>
                    <a:cubicBezTo>
                      <a:pt x="66" y="219"/>
                      <a:pt x="56" y="211"/>
                      <a:pt x="46" y="201"/>
                    </a:cubicBezTo>
                    <a:cubicBezTo>
                      <a:pt x="44" y="199"/>
                      <a:pt x="42" y="196"/>
                      <a:pt x="40" y="195"/>
                    </a:cubicBezTo>
                    <a:cubicBezTo>
                      <a:pt x="38" y="194"/>
                      <a:pt x="36" y="194"/>
                      <a:pt x="35" y="194"/>
                    </a:cubicBezTo>
                    <a:close/>
                    <a:moveTo>
                      <a:pt x="115" y="49"/>
                    </a:moveTo>
                    <a:cubicBezTo>
                      <a:pt x="118" y="51"/>
                      <a:pt x="121" y="53"/>
                      <a:pt x="124" y="55"/>
                    </a:cubicBezTo>
                    <a:cubicBezTo>
                      <a:pt x="127" y="53"/>
                      <a:pt x="129" y="48"/>
                      <a:pt x="135" y="50"/>
                    </a:cubicBezTo>
                    <a:cubicBezTo>
                      <a:pt x="136" y="54"/>
                      <a:pt x="137" y="57"/>
                      <a:pt x="138" y="60"/>
                    </a:cubicBezTo>
                    <a:cubicBezTo>
                      <a:pt x="141" y="67"/>
                      <a:pt x="149" y="71"/>
                      <a:pt x="156" y="71"/>
                    </a:cubicBezTo>
                    <a:cubicBezTo>
                      <a:pt x="163" y="70"/>
                      <a:pt x="168" y="65"/>
                      <a:pt x="170" y="57"/>
                    </a:cubicBezTo>
                    <a:cubicBezTo>
                      <a:pt x="171" y="53"/>
                      <a:pt x="172" y="49"/>
                      <a:pt x="173" y="44"/>
                    </a:cubicBezTo>
                    <a:cubicBezTo>
                      <a:pt x="172" y="43"/>
                      <a:pt x="171" y="41"/>
                      <a:pt x="169" y="40"/>
                    </a:cubicBezTo>
                    <a:cubicBezTo>
                      <a:pt x="166" y="39"/>
                      <a:pt x="163" y="39"/>
                      <a:pt x="160" y="38"/>
                    </a:cubicBezTo>
                    <a:cubicBezTo>
                      <a:pt x="149" y="37"/>
                      <a:pt x="138" y="40"/>
                      <a:pt x="127" y="42"/>
                    </a:cubicBezTo>
                    <a:cubicBezTo>
                      <a:pt x="123" y="42"/>
                      <a:pt x="118" y="44"/>
                      <a:pt x="115" y="49"/>
                    </a:cubicBezTo>
                    <a:close/>
                    <a:moveTo>
                      <a:pt x="203" y="165"/>
                    </a:moveTo>
                    <a:cubicBezTo>
                      <a:pt x="200" y="166"/>
                      <a:pt x="198" y="167"/>
                      <a:pt x="195" y="168"/>
                    </a:cubicBezTo>
                    <a:cubicBezTo>
                      <a:pt x="193" y="169"/>
                      <a:pt x="190" y="170"/>
                      <a:pt x="188" y="169"/>
                    </a:cubicBezTo>
                    <a:cubicBezTo>
                      <a:pt x="182" y="168"/>
                      <a:pt x="175" y="167"/>
                      <a:pt x="170" y="161"/>
                    </a:cubicBezTo>
                    <a:cubicBezTo>
                      <a:pt x="170" y="159"/>
                      <a:pt x="169" y="158"/>
                      <a:pt x="168" y="157"/>
                    </a:cubicBezTo>
                    <a:cubicBezTo>
                      <a:pt x="166" y="156"/>
                      <a:pt x="165" y="156"/>
                      <a:pt x="164" y="157"/>
                    </a:cubicBezTo>
                    <a:cubicBezTo>
                      <a:pt x="163" y="158"/>
                      <a:pt x="162" y="159"/>
                      <a:pt x="163" y="160"/>
                    </a:cubicBezTo>
                    <a:cubicBezTo>
                      <a:pt x="166" y="170"/>
                      <a:pt x="179" y="178"/>
                      <a:pt x="190" y="176"/>
                    </a:cubicBezTo>
                    <a:cubicBezTo>
                      <a:pt x="193" y="176"/>
                      <a:pt x="196" y="175"/>
                      <a:pt x="199" y="175"/>
                    </a:cubicBezTo>
                    <a:cubicBezTo>
                      <a:pt x="203" y="175"/>
                      <a:pt x="206" y="174"/>
                      <a:pt x="209" y="171"/>
                    </a:cubicBezTo>
                    <a:cubicBezTo>
                      <a:pt x="209" y="171"/>
                      <a:pt x="209" y="170"/>
                      <a:pt x="210" y="169"/>
                    </a:cubicBezTo>
                    <a:cubicBezTo>
                      <a:pt x="208" y="168"/>
                      <a:pt x="206" y="167"/>
                      <a:pt x="203" y="165"/>
                    </a:cubicBezTo>
                    <a:close/>
                    <a:moveTo>
                      <a:pt x="196" y="100"/>
                    </a:moveTo>
                    <a:cubicBezTo>
                      <a:pt x="192" y="102"/>
                      <a:pt x="191" y="104"/>
                      <a:pt x="193" y="106"/>
                    </a:cubicBezTo>
                    <a:cubicBezTo>
                      <a:pt x="197" y="109"/>
                      <a:pt x="201" y="111"/>
                      <a:pt x="205" y="113"/>
                    </a:cubicBezTo>
                    <a:cubicBezTo>
                      <a:pt x="209" y="114"/>
                      <a:pt x="213" y="113"/>
                      <a:pt x="216" y="110"/>
                    </a:cubicBezTo>
                    <a:cubicBezTo>
                      <a:pt x="217" y="109"/>
                      <a:pt x="218" y="107"/>
                      <a:pt x="217" y="106"/>
                    </a:cubicBezTo>
                    <a:cubicBezTo>
                      <a:pt x="217" y="105"/>
                      <a:pt x="215" y="104"/>
                      <a:pt x="214" y="103"/>
                    </a:cubicBezTo>
                    <a:cubicBezTo>
                      <a:pt x="213" y="103"/>
                      <a:pt x="212" y="104"/>
                      <a:pt x="211" y="104"/>
                    </a:cubicBezTo>
                    <a:cubicBezTo>
                      <a:pt x="205" y="105"/>
                      <a:pt x="200" y="103"/>
                      <a:pt x="196" y="100"/>
                    </a:cubicBezTo>
                    <a:close/>
                    <a:moveTo>
                      <a:pt x="128" y="58"/>
                    </a:moveTo>
                    <a:cubicBezTo>
                      <a:pt x="127" y="62"/>
                      <a:pt x="128" y="63"/>
                      <a:pt x="133" y="63"/>
                    </a:cubicBezTo>
                    <a:cubicBezTo>
                      <a:pt x="131" y="61"/>
                      <a:pt x="129" y="59"/>
                      <a:pt x="128" y="58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57" name="Freeform 21"/>
              <p:cNvSpPr>
                <a:spLocks/>
              </p:cNvSpPr>
              <p:nvPr/>
            </p:nvSpPr>
            <p:spPr bwMode="auto">
              <a:xfrm>
                <a:off x="2945" y="2971"/>
                <a:ext cx="600" cy="487"/>
              </a:xfrm>
              <a:custGeom>
                <a:avLst/>
                <a:gdLst>
                  <a:gd name="T0" fmla="*/ 65 w 374"/>
                  <a:gd name="T1" fmla="*/ 265 h 303"/>
                  <a:gd name="T2" fmla="*/ 62 w 374"/>
                  <a:gd name="T3" fmla="*/ 303 h 303"/>
                  <a:gd name="T4" fmla="*/ 40 w 374"/>
                  <a:gd name="T5" fmla="*/ 291 h 303"/>
                  <a:gd name="T6" fmla="*/ 5 w 374"/>
                  <a:gd name="T7" fmla="*/ 231 h 303"/>
                  <a:gd name="T8" fmla="*/ 1 w 374"/>
                  <a:gd name="T9" fmla="*/ 213 h 303"/>
                  <a:gd name="T10" fmla="*/ 9 w 374"/>
                  <a:gd name="T11" fmla="*/ 197 h 303"/>
                  <a:gd name="T12" fmla="*/ 23 w 374"/>
                  <a:gd name="T13" fmla="*/ 188 h 303"/>
                  <a:gd name="T14" fmla="*/ 66 w 374"/>
                  <a:gd name="T15" fmla="*/ 151 h 303"/>
                  <a:gd name="T16" fmla="*/ 91 w 374"/>
                  <a:gd name="T17" fmla="*/ 131 h 303"/>
                  <a:gd name="T18" fmla="*/ 115 w 374"/>
                  <a:gd name="T19" fmla="*/ 112 h 303"/>
                  <a:gd name="T20" fmla="*/ 152 w 374"/>
                  <a:gd name="T21" fmla="*/ 84 h 303"/>
                  <a:gd name="T22" fmla="*/ 158 w 374"/>
                  <a:gd name="T23" fmla="*/ 80 h 303"/>
                  <a:gd name="T24" fmla="*/ 198 w 374"/>
                  <a:gd name="T25" fmla="*/ 45 h 303"/>
                  <a:gd name="T26" fmla="*/ 213 w 374"/>
                  <a:gd name="T27" fmla="*/ 25 h 303"/>
                  <a:gd name="T28" fmla="*/ 226 w 374"/>
                  <a:gd name="T29" fmla="*/ 29 h 303"/>
                  <a:gd name="T30" fmla="*/ 238 w 374"/>
                  <a:gd name="T31" fmla="*/ 17 h 303"/>
                  <a:gd name="T32" fmla="*/ 252 w 374"/>
                  <a:gd name="T33" fmla="*/ 10 h 303"/>
                  <a:gd name="T34" fmla="*/ 261 w 374"/>
                  <a:gd name="T35" fmla="*/ 9 h 303"/>
                  <a:gd name="T36" fmla="*/ 306 w 374"/>
                  <a:gd name="T37" fmla="*/ 2 h 303"/>
                  <a:gd name="T38" fmla="*/ 322 w 374"/>
                  <a:gd name="T39" fmla="*/ 2 h 303"/>
                  <a:gd name="T40" fmla="*/ 354 w 374"/>
                  <a:gd name="T41" fmla="*/ 6 h 303"/>
                  <a:gd name="T42" fmla="*/ 372 w 374"/>
                  <a:gd name="T43" fmla="*/ 8 h 303"/>
                  <a:gd name="T44" fmla="*/ 372 w 374"/>
                  <a:gd name="T45" fmla="*/ 14 h 303"/>
                  <a:gd name="T46" fmla="*/ 326 w 374"/>
                  <a:gd name="T47" fmla="*/ 80 h 303"/>
                  <a:gd name="T48" fmla="*/ 322 w 374"/>
                  <a:gd name="T49" fmla="*/ 87 h 303"/>
                  <a:gd name="T50" fmla="*/ 299 w 374"/>
                  <a:gd name="T51" fmla="*/ 109 h 303"/>
                  <a:gd name="T52" fmla="*/ 269 w 374"/>
                  <a:gd name="T53" fmla="*/ 130 h 303"/>
                  <a:gd name="T54" fmla="*/ 212 w 374"/>
                  <a:gd name="T55" fmla="*/ 166 h 303"/>
                  <a:gd name="T56" fmla="*/ 176 w 374"/>
                  <a:gd name="T57" fmla="*/ 190 h 303"/>
                  <a:gd name="T58" fmla="*/ 116 w 374"/>
                  <a:gd name="T59" fmla="*/ 228 h 303"/>
                  <a:gd name="T60" fmla="*/ 88 w 374"/>
                  <a:gd name="T61" fmla="*/ 243 h 303"/>
                  <a:gd name="T62" fmla="*/ 78 w 374"/>
                  <a:gd name="T63" fmla="*/ 251 h 303"/>
                  <a:gd name="T64" fmla="*/ 65 w 374"/>
                  <a:gd name="T65" fmla="*/ 265 h 30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374" h="303">
                    <a:moveTo>
                      <a:pt x="65" y="265"/>
                    </a:moveTo>
                    <a:cubicBezTo>
                      <a:pt x="64" y="277"/>
                      <a:pt x="66" y="290"/>
                      <a:pt x="62" y="303"/>
                    </a:cubicBezTo>
                    <a:cubicBezTo>
                      <a:pt x="53" y="302"/>
                      <a:pt x="46" y="297"/>
                      <a:pt x="40" y="291"/>
                    </a:cubicBezTo>
                    <a:cubicBezTo>
                      <a:pt x="23" y="274"/>
                      <a:pt x="11" y="255"/>
                      <a:pt x="5" y="231"/>
                    </a:cubicBezTo>
                    <a:cubicBezTo>
                      <a:pt x="4" y="225"/>
                      <a:pt x="3" y="219"/>
                      <a:pt x="1" y="213"/>
                    </a:cubicBezTo>
                    <a:cubicBezTo>
                      <a:pt x="0" y="206"/>
                      <a:pt x="3" y="201"/>
                      <a:pt x="9" y="197"/>
                    </a:cubicBezTo>
                    <a:cubicBezTo>
                      <a:pt x="14" y="195"/>
                      <a:pt x="18" y="191"/>
                      <a:pt x="23" y="188"/>
                    </a:cubicBezTo>
                    <a:cubicBezTo>
                      <a:pt x="39" y="177"/>
                      <a:pt x="52" y="164"/>
                      <a:pt x="66" y="151"/>
                    </a:cubicBezTo>
                    <a:cubicBezTo>
                      <a:pt x="74" y="144"/>
                      <a:pt x="83" y="138"/>
                      <a:pt x="91" y="131"/>
                    </a:cubicBezTo>
                    <a:cubicBezTo>
                      <a:pt x="99" y="124"/>
                      <a:pt x="107" y="118"/>
                      <a:pt x="115" y="112"/>
                    </a:cubicBezTo>
                    <a:cubicBezTo>
                      <a:pt x="127" y="102"/>
                      <a:pt x="140" y="93"/>
                      <a:pt x="152" y="84"/>
                    </a:cubicBezTo>
                    <a:cubicBezTo>
                      <a:pt x="154" y="83"/>
                      <a:pt x="156" y="81"/>
                      <a:pt x="158" y="80"/>
                    </a:cubicBezTo>
                    <a:cubicBezTo>
                      <a:pt x="175" y="73"/>
                      <a:pt x="188" y="61"/>
                      <a:pt x="198" y="45"/>
                    </a:cubicBezTo>
                    <a:cubicBezTo>
                      <a:pt x="203" y="39"/>
                      <a:pt x="208" y="32"/>
                      <a:pt x="213" y="25"/>
                    </a:cubicBezTo>
                    <a:cubicBezTo>
                      <a:pt x="218" y="27"/>
                      <a:pt x="222" y="28"/>
                      <a:pt x="226" y="29"/>
                    </a:cubicBezTo>
                    <a:cubicBezTo>
                      <a:pt x="231" y="26"/>
                      <a:pt x="234" y="21"/>
                      <a:pt x="238" y="17"/>
                    </a:cubicBezTo>
                    <a:cubicBezTo>
                      <a:pt x="242" y="13"/>
                      <a:pt x="246" y="10"/>
                      <a:pt x="252" y="10"/>
                    </a:cubicBezTo>
                    <a:cubicBezTo>
                      <a:pt x="255" y="11"/>
                      <a:pt x="258" y="9"/>
                      <a:pt x="261" y="9"/>
                    </a:cubicBezTo>
                    <a:cubicBezTo>
                      <a:pt x="276" y="10"/>
                      <a:pt x="291" y="6"/>
                      <a:pt x="306" y="2"/>
                    </a:cubicBezTo>
                    <a:cubicBezTo>
                      <a:pt x="311" y="1"/>
                      <a:pt x="317" y="0"/>
                      <a:pt x="322" y="2"/>
                    </a:cubicBezTo>
                    <a:cubicBezTo>
                      <a:pt x="333" y="6"/>
                      <a:pt x="343" y="5"/>
                      <a:pt x="354" y="6"/>
                    </a:cubicBezTo>
                    <a:cubicBezTo>
                      <a:pt x="360" y="7"/>
                      <a:pt x="367" y="6"/>
                      <a:pt x="372" y="8"/>
                    </a:cubicBezTo>
                    <a:cubicBezTo>
                      <a:pt x="374" y="11"/>
                      <a:pt x="373" y="12"/>
                      <a:pt x="372" y="14"/>
                    </a:cubicBezTo>
                    <a:cubicBezTo>
                      <a:pt x="359" y="37"/>
                      <a:pt x="346" y="61"/>
                      <a:pt x="326" y="80"/>
                    </a:cubicBezTo>
                    <a:cubicBezTo>
                      <a:pt x="325" y="82"/>
                      <a:pt x="323" y="84"/>
                      <a:pt x="322" y="87"/>
                    </a:cubicBezTo>
                    <a:cubicBezTo>
                      <a:pt x="315" y="95"/>
                      <a:pt x="307" y="102"/>
                      <a:pt x="299" y="109"/>
                    </a:cubicBezTo>
                    <a:cubicBezTo>
                      <a:pt x="289" y="116"/>
                      <a:pt x="279" y="123"/>
                      <a:pt x="269" y="130"/>
                    </a:cubicBezTo>
                    <a:cubicBezTo>
                      <a:pt x="250" y="142"/>
                      <a:pt x="231" y="154"/>
                      <a:pt x="212" y="166"/>
                    </a:cubicBezTo>
                    <a:cubicBezTo>
                      <a:pt x="200" y="174"/>
                      <a:pt x="188" y="182"/>
                      <a:pt x="176" y="190"/>
                    </a:cubicBezTo>
                    <a:cubicBezTo>
                      <a:pt x="156" y="203"/>
                      <a:pt x="136" y="216"/>
                      <a:pt x="116" y="228"/>
                    </a:cubicBezTo>
                    <a:cubicBezTo>
                      <a:pt x="107" y="233"/>
                      <a:pt x="98" y="238"/>
                      <a:pt x="88" y="243"/>
                    </a:cubicBezTo>
                    <a:cubicBezTo>
                      <a:pt x="84" y="245"/>
                      <a:pt x="81" y="248"/>
                      <a:pt x="78" y="251"/>
                    </a:cubicBezTo>
                    <a:cubicBezTo>
                      <a:pt x="74" y="256"/>
                      <a:pt x="70" y="260"/>
                      <a:pt x="65" y="265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58" name="Freeform 22"/>
              <p:cNvSpPr>
                <a:spLocks/>
              </p:cNvSpPr>
              <p:nvPr/>
            </p:nvSpPr>
            <p:spPr bwMode="auto">
              <a:xfrm>
                <a:off x="3523" y="1529"/>
                <a:ext cx="487" cy="417"/>
              </a:xfrm>
              <a:custGeom>
                <a:avLst/>
                <a:gdLst>
                  <a:gd name="T0" fmla="*/ 190 w 303"/>
                  <a:gd name="T1" fmla="*/ 132 h 260"/>
                  <a:gd name="T2" fmla="*/ 185 w 303"/>
                  <a:gd name="T3" fmla="*/ 94 h 260"/>
                  <a:gd name="T4" fmla="*/ 176 w 303"/>
                  <a:gd name="T5" fmla="*/ 88 h 260"/>
                  <a:gd name="T6" fmla="*/ 146 w 303"/>
                  <a:gd name="T7" fmla="*/ 119 h 260"/>
                  <a:gd name="T8" fmla="*/ 140 w 303"/>
                  <a:gd name="T9" fmla="*/ 130 h 260"/>
                  <a:gd name="T10" fmla="*/ 135 w 303"/>
                  <a:gd name="T11" fmla="*/ 114 h 260"/>
                  <a:gd name="T12" fmla="*/ 134 w 303"/>
                  <a:gd name="T13" fmla="*/ 107 h 260"/>
                  <a:gd name="T14" fmla="*/ 131 w 303"/>
                  <a:gd name="T15" fmla="*/ 104 h 260"/>
                  <a:gd name="T16" fmla="*/ 126 w 303"/>
                  <a:gd name="T17" fmla="*/ 106 h 260"/>
                  <a:gd name="T18" fmla="*/ 118 w 303"/>
                  <a:gd name="T19" fmla="*/ 126 h 260"/>
                  <a:gd name="T20" fmla="*/ 109 w 303"/>
                  <a:gd name="T21" fmla="*/ 167 h 260"/>
                  <a:gd name="T22" fmla="*/ 107 w 303"/>
                  <a:gd name="T23" fmla="*/ 169 h 260"/>
                  <a:gd name="T24" fmla="*/ 96 w 303"/>
                  <a:gd name="T25" fmla="*/ 160 h 260"/>
                  <a:gd name="T26" fmla="*/ 90 w 303"/>
                  <a:gd name="T27" fmla="*/ 147 h 260"/>
                  <a:gd name="T28" fmla="*/ 76 w 303"/>
                  <a:gd name="T29" fmla="*/ 144 h 260"/>
                  <a:gd name="T30" fmla="*/ 67 w 303"/>
                  <a:gd name="T31" fmla="*/ 142 h 260"/>
                  <a:gd name="T32" fmla="*/ 37 w 303"/>
                  <a:gd name="T33" fmla="*/ 158 h 260"/>
                  <a:gd name="T34" fmla="*/ 32 w 303"/>
                  <a:gd name="T35" fmla="*/ 179 h 260"/>
                  <a:gd name="T36" fmla="*/ 47 w 303"/>
                  <a:gd name="T37" fmla="*/ 205 h 260"/>
                  <a:gd name="T38" fmla="*/ 40 w 303"/>
                  <a:gd name="T39" fmla="*/ 233 h 260"/>
                  <a:gd name="T40" fmla="*/ 34 w 303"/>
                  <a:gd name="T41" fmla="*/ 260 h 260"/>
                  <a:gd name="T42" fmla="*/ 23 w 303"/>
                  <a:gd name="T43" fmla="*/ 244 h 260"/>
                  <a:gd name="T44" fmla="*/ 15 w 303"/>
                  <a:gd name="T45" fmla="*/ 226 h 260"/>
                  <a:gd name="T46" fmla="*/ 4 w 303"/>
                  <a:gd name="T47" fmla="*/ 192 h 260"/>
                  <a:gd name="T48" fmla="*/ 0 w 303"/>
                  <a:gd name="T49" fmla="*/ 160 h 260"/>
                  <a:gd name="T50" fmla="*/ 3 w 303"/>
                  <a:gd name="T51" fmla="*/ 117 h 260"/>
                  <a:gd name="T52" fmla="*/ 23 w 303"/>
                  <a:gd name="T53" fmla="*/ 64 h 260"/>
                  <a:gd name="T54" fmla="*/ 42 w 303"/>
                  <a:gd name="T55" fmla="*/ 40 h 260"/>
                  <a:gd name="T56" fmla="*/ 49 w 303"/>
                  <a:gd name="T57" fmla="*/ 33 h 260"/>
                  <a:gd name="T58" fmla="*/ 94 w 303"/>
                  <a:gd name="T59" fmla="*/ 4 h 260"/>
                  <a:gd name="T60" fmla="*/ 120 w 303"/>
                  <a:gd name="T61" fmla="*/ 1 h 260"/>
                  <a:gd name="T62" fmla="*/ 164 w 303"/>
                  <a:gd name="T63" fmla="*/ 0 h 260"/>
                  <a:gd name="T64" fmla="*/ 175 w 303"/>
                  <a:gd name="T65" fmla="*/ 1 h 260"/>
                  <a:gd name="T66" fmla="*/ 203 w 303"/>
                  <a:gd name="T67" fmla="*/ 11 h 260"/>
                  <a:gd name="T68" fmla="*/ 213 w 303"/>
                  <a:gd name="T69" fmla="*/ 16 h 260"/>
                  <a:gd name="T70" fmla="*/ 258 w 303"/>
                  <a:gd name="T71" fmla="*/ 38 h 260"/>
                  <a:gd name="T72" fmla="*/ 285 w 303"/>
                  <a:gd name="T73" fmla="*/ 65 h 260"/>
                  <a:gd name="T74" fmla="*/ 297 w 303"/>
                  <a:gd name="T75" fmla="*/ 91 h 260"/>
                  <a:gd name="T76" fmla="*/ 303 w 303"/>
                  <a:gd name="T77" fmla="*/ 117 h 260"/>
                  <a:gd name="T78" fmla="*/ 297 w 303"/>
                  <a:gd name="T79" fmla="*/ 112 h 260"/>
                  <a:gd name="T80" fmla="*/ 290 w 303"/>
                  <a:gd name="T81" fmla="*/ 98 h 260"/>
                  <a:gd name="T82" fmla="*/ 285 w 303"/>
                  <a:gd name="T83" fmla="*/ 97 h 260"/>
                  <a:gd name="T84" fmla="*/ 271 w 303"/>
                  <a:gd name="T85" fmla="*/ 127 h 260"/>
                  <a:gd name="T86" fmla="*/ 269 w 303"/>
                  <a:gd name="T87" fmla="*/ 118 h 260"/>
                  <a:gd name="T88" fmla="*/ 267 w 303"/>
                  <a:gd name="T89" fmla="*/ 109 h 260"/>
                  <a:gd name="T90" fmla="*/ 264 w 303"/>
                  <a:gd name="T91" fmla="*/ 99 h 260"/>
                  <a:gd name="T92" fmla="*/ 259 w 303"/>
                  <a:gd name="T93" fmla="*/ 92 h 260"/>
                  <a:gd name="T94" fmla="*/ 254 w 303"/>
                  <a:gd name="T95" fmla="*/ 97 h 260"/>
                  <a:gd name="T96" fmla="*/ 235 w 303"/>
                  <a:gd name="T97" fmla="*/ 126 h 260"/>
                  <a:gd name="T98" fmla="*/ 232 w 303"/>
                  <a:gd name="T99" fmla="*/ 128 h 260"/>
                  <a:gd name="T100" fmla="*/ 230 w 303"/>
                  <a:gd name="T101" fmla="*/ 123 h 260"/>
                  <a:gd name="T102" fmla="*/ 227 w 303"/>
                  <a:gd name="T103" fmla="*/ 98 h 260"/>
                  <a:gd name="T104" fmla="*/ 225 w 303"/>
                  <a:gd name="T105" fmla="*/ 92 h 260"/>
                  <a:gd name="T106" fmla="*/ 215 w 303"/>
                  <a:gd name="T107" fmla="*/ 90 h 260"/>
                  <a:gd name="T108" fmla="*/ 205 w 303"/>
                  <a:gd name="T109" fmla="*/ 105 h 260"/>
                  <a:gd name="T110" fmla="*/ 195 w 303"/>
                  <a:gd name="T111" fmla="*/ 125 h 260"/>
                  <a:gd name="T112" fmla="*/ 190 w 303"/>
                  <a:gd name="T113" fmla="*/ 132 h 2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</a:cxnLst>
                <a:rect l="0" t="0" r="r" b="b"/>
                <a:pathLst>
                  <a:path w="303" h="260">
                    <a:moveTo>
                      <a:pt x="190" y="132"/>
                    </a:moveTo>
                    <a:cubicBezTo>
                      <a:pt x="187" y="118"/>
                      <a:pt x="183" y="107"/>
                      <a:pt x="185" y="94"/>
                    </a:cubicBezTo>
                    <a:cubicBezTo>
                      <a:pt x="185" y="89"/>
                      <a:pt x="180" y="85"/>
                      <a:pt x="176" y="88"/>
                    </a:cubicBezTo>
                    <a:cubicBezTo>
                      <a:pt x="163" y="96"/>
                      <a:pt x="152" y="104"/>
                      <a:pt x="146" y="119"/>
                    </a:cubicBezTo>
                    <a:cubicBezTo>
                      <a:pt x="145" y="123"/>
                      <a:pt x="143" y="127"/>
                      <a:pt x="140" y="130"/>
                    </a:cubicBezTo>
                    <a:cubicBezTo>
                      <a:pt x="136" y="125"/>
                      <a:pt x="136" y="119"/>
                      <a:pt x="135" y="114"/>
                    </a:cubicBezTo>
                    <a:cubicBezTo>
                      <a:pt x="135" y="112"/>
                      <a:pt x="135" y="109"/>
                      <a:pt x="134" y="107"/>
                    </a:cubicBezTo>
                    <a:cubicBezTo>
                      <a:pt x="134" y="106"/>
                      <a:pt x="132" y="104"/>
                      <a:pt x="131" y="104"/>
                    </a:cubicBezTo>
                    <a:cubicBezTo>
                      <a:pt x="129" y="103"/>
                      <a:pt x="127" y="104"/>
                      <a:pt x="126" y="106"/>
                    </a:cubicBezTo>
                    <a:cubicBezTo>
                      <a:pt x="123" y="112"/>
                      <a:pt x="120" y="119"/>
                      <a:pt x="118" y="126"/>
                    </a:cubicBezTo>
                    <a:cubicBezTo>
                      <a:pt x="114" y="139"/>
                      <a:pt x="109" y="152"/>
                      <a:pt x="109" y="167"/>
                    </a:cubicBezTo>
                    <a:cubicBezTo>
                      <a:pt x="109" y="167"/>
                      <a:pt x="108" y="168"/>
                      <a:pt x="107" y="169"/>
                    </a:cubicBezTo>
                    <a:cubicBezTo>
                      <a:pt x="102" y="169"/>
                      <a:pt x="99" y="164"/>
                      <a:pt x="96" y="160"/>
                    </a:cubicBezTo>
                    <a:cubicBezTo>
                      <a:pt x="94" y="156"/>
                      <a:pt x="92" y="151"/>
                      <a:pt x="90" y="147"/>
                    </a:cubicBezTo>
                    <a:cubicBezTo>
                      <a:pt x="85" y="147"/>
                      <a:pt x="80" y="147"/>
                      <a:pt x="76" y="144"/>
                    </a:cubicBezTo>
                    <a:cubicBezTo>
                      <a:pt x="73" y="143"/>
                      <a:pt x="70" y="142"/>
                      <a:pt x="67" y="142"/>
                    </a:cubicBezTo>
                    <a:cubicBezTo>
                      <a:pt x="53" y="140"/>
                      <a:pt x="44" y="145"/>
                      <a:pt x="37" y="158"/>
                    </a:cubicBezTo>
                    <a:cubicBezTo>
                      <a:pt x="34" y="164"/>
                      <a:pt x="31" y="171"/>
                      <a:pt x="32" y="179"/>
                    </a:cubicBezTo>
                    <a:cubicBezTo>
                      <a:pt x="32" y="190"/>
                      <a:pt x="36" y="199"/>
                      <a:pt x="47" y="205"/>
                    </a:cubicBezTo>
                    <a:cubicBezTo>
                      <a:pt x="44" y="214"/>
                      <a:pt x="42" y="224"/>
                      <a:pt x="40" y="233"/>
                    </a:cubicBezTo>
                    <a:cubicBezTo>
                      <a:pt x="38" y="241"/>
                      <a:pt x="38" y="251"/>
                      <a:pt x="34" y="260"/>
                    </a:cubicBezTo>
                    <a:cubicBezTo>
                      <a:pt x="29" y="254"/>
                      <a:pt x="26" y="249"/>
                      <a:pt x="23" y="244"/>
                    </a:cubicBezTo>
                    <a:cubicBezTo>
                      <a:pt x="21" y="238"/>
                      <a:pt x="18" y="232"/>
                      <a:pt x="15" y="226"/>
                    </a:cubicBezTo>
                    <a:cubicBezTo>
                      <a:pt x="10" y="215"/>
                      <a:pt x="7" y="203"/>
                      <a:pt x="4" y="192"/>
                    </a:cubicBezTo>
                    <a:cubicBezTo>
                      <a:pt x="1" y="181"/>
                      <a:pt x="1" y="171"/>
                      <a:pt x="0" y="160"/>
                    </a:cubicBezTo>
                    <a:cubicBezTo>
                      <a:pt x="0" y="146"/>
                      <a:pt x="1" y="131"/>
                      <a:pt x="3" y="117"/>
                    </a:cubicBezTo>
                    <a:cubicBezTo>
                      <a:pt x="6" y="98"/>
                      <a:pt x="13" y="80"/>
                      <a:pt x="23" y="64"/>
                    </a:cubicBezTo>
                    <a:cubicBezTo>
                      <a:pt x="28" y="55"/>
                      <a:pt x="36" y="48"/>
                      <a:pt x="42" y="40"/>
                    </a:cubicBezTo>
                    <a:cubicBezTo>
                      <a:pt x="44" y="37"/>
                      <a:pt x="47" y="36"/>
                      <a:pt x="49" y="33"/>
                    </a:cubicBezTo>
                    <a:cubicBezTo>
                      <a:pt x="61" y="19"/>
                      <a:pt x="77" y="10"/>
                      <a:pt x="94" y="4"/>
                    </a:cubicBezTo>
                    <a:cubicBezTo>
                      <a:pt x="102" y="2"/>
                      <a:pt x="111" y="1"/>
                      <a:pt x="120" y="1"/>
                    </a:cubicBezTo>
                    <a:cubicBezTo>
                      <a:pt x="135" y="0"/>
                      <a:pt x="150" y="0"/>
                      <a:pt x="164" y="0"/>
                    </a:cubicBezTo>
                    <a:cubicBezTo>
                      <a:pt x="168" y="0"/>
                      <a:pt x="171" y="0"/>
                      <a:pt x="175" y="1"/>
                    </a:cubicBezTo>
                    <a:cubicBezTo>
                      <a:pt x="184" y="4"/>
                      <a:pt x="193" y="7"/>
                      <a:pt x="203" y="11"/>
                    </a:cubicBezTo>
                    <a:cubicBezTo>
                      <a:pt x="206" y="12"/>
                      <a:pt x="210" y="14"/>
                      <a:pt x="213" y="16"/>
                    </a:cubicBezTo>
                    <a:cubicBezTo>
                      <a:pt x="228" y="23"/>
                      <a:pt x="243" y="30"/>
                      <a:pt x="258" y="38"/>
                    </a:cubicBezTo>
                    <a:cubicBezTo>
                      <a:pt x="270" y="43"/>
                      <a:pt x="279" y="53"/>
                      <a:pt x="285" y="65"/>
                    </a:cubicBezTo>
                    <a:cubicBezTo>
                      <a:pt x="289" y="73"/>
                      <a:pt x="293" y="82"/>
                      <a:pt x="297" y="91"/>
                    </a:cubicBezTo>
                    <a:cubicBezTo>
                      <a:pt x="300" y="99"/>
                      <a:pt x="303" y="108"/>
                      <a:pt x="303" y="117"/>
                    </a:cubicBezTo>
                    <a:cubicBezTo>
                      <a:pt x="299" y="117"/>
                      <a:pt x="298" y="114"/>
                      <a:pt x="297" y="112"/>
                    </a:cubicBezTo>
                    <a:cubicBezTo>
                      <a:pt x="296" y="106"/>
                      <a:pt x="293" y="102"/>
                      <a:pt x="290" y="98"/>
                    </a:cubicBezTo>
                    <a:cubicBezTo>
                      <a:pt x="289" y="96"/>
                      <a:pt x="287" y="96"/>
                      <a:pt x="285" y="97"/>
                    </a:cubicBezTo>
                    <a:cubicBezTo>
                      <a:pt x="280" y="117"/>
                      <a:pt x="279" y="117"/>
                      <a:pt x="271" y="127"/>
                    </a:cubicBezTo>
                    <a:cubicBezTo>
                      <a:pt x="268" y="125"/>
                      <a:pt x="270" y="121"/>
                      <a:pt x="269" y="118"/>
                    </a:cubicBezTo>
                    <a:cubicBezTo>
                      <a:pt x="268" y="115"/>
                      <a:pt x="268" y="112"/>
                      <a:pt x="267" y="109"/>
                    </a:cubicBezTo>
                    <a:cubicBezTo>
                      <a:pt x="266" y="106"/>
                      <a:pt x="265" y="103"/>
                      <a:pt x="264" y="99"/>
                    </a:cubicBezTo>
                    <a:cubicBezTo>
                      <a:pt x="263" y="97"/>
                      <a:pt x="262" y="94"/>
                      <a:pt x="259" y="92"/>
                    </a:cubicBezTo>
                    <a:cubicBezTo>
                      <a:pt x="256" y="92"/>
                      <a:pt x="255" y="95"/>
                      <a:pt x="254" y="97"/>
                    </a:cubicBezTo>
                    <a:cubicBezTo>
                      <a:pt x="250" y="108"/>
                      <a:pt x="244" y="118"/>
                      <a:pt x="235" y="126"/>
                    </a:cubicBezTo>
                    <a:cubicBezTo>
                      <a:pt x="234" y="127"/>
                      <a:pt x="233" y="127"/>
                      <a:pt x="232" y="128"/>
                    </a:cubicBezTo>
                    <a:cubicBezTo>
                      <a:pt x="230" y="127"/>
                      <a:pt x="230" y="125"/>
                      <a:pt x="230" y="123"/>
                    </a:cubicBezTo>
                    <a:cubicBezTo>
                      <a:pt x="229" y="115"/>
                      <a:pt x="228" y="107"/>
                      <a:pt x="227" y="98"/>
                    </a:cubicBezTo>
                    <a:cubicBezTo>
                      <a:pt x="226" y="96"/>
                      <a:pt x="226" y="94"/>
                      <a:pt x="225" y="92"/>
                    </a:cubicBezTo>
                    <a:cubicBezTo>
                      <a:pt x="223" y="86"/>
                      <a:pt x="218" y="85"/>
                      <a:pt x="215" y="90"/>
                    </a:cubicBezTo>
                    <a:cubicBezTo>
                      <a:pt x="211" y="95"/>
                      <a:pt x="208" y="100"/>
                      <a:pt x="205" y="105"/>
                    </a:cubicBezTo>
                    <a:cubicBezTo>
                      <a:pt x="202" y="112"/>
                      <a:pt x="199" y="118"/>
                      <a:pt x="195" y="125"/>
                    </a:cubicBezTo>
                    <a:cubicBezTo>
                      <a:pt x="194" y="127"/>
                      <a:pt x="193" y="129"/>
                      <a:pt x="190" y="132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59" name="Freeform 23"/>
              <p:cNvSpPr>
                <a:spLocks/>
              </p:cNvSpPr>
              <p:nvPr/>
            </p:nvSpPr>
            <p:spPr bwMode="auto">
              <a:xfrm>
                <a:off x="1617" y="1440"/>
                <a:ext cx="483" cy="317"/>
              </a:xfrm>
              <a:custGeom>
                <a:avLst/>
                <a:gdLst>
                  <a:gd name="T0" fmla="*/ 301 w 301"/>
                  <a:gd name="T1" fmla="*/ 70 h 197"/>
                  <a:gd name="T2" fmla="*/ 295 w 301"/>
                  <a:gd name="T3" fmla="*/ 72 h 197"/>
                  <a:gd name="T4" fmla="*/ 268 w 301"/>
                  <a:gd name="T5" fmla="*/ 80 h 197"/>
                  <a:gd name="T6" fmla="*/ 243 w 301"/>
                  <a:gd name="T7" fmla="*/ 89 h 197"/>
                  <a:gd name="T8" fmla="*/ 143 w 301"/>
                  <a:gd name="T9" fmla="*/ 127 h 197"/>
                  <a:gd name="T10" fmla="*/ 96 w 301"/>
                  <a:gd name="T11" fmla="*/ 150 h 197"/>
                  <a:gd name="T12" fmla="*/ 79 w 301"/>
                  <a:gd name="T13" fmla="*/ 160 h 197"/>
                  <a:gd name="T14" fmla="*/ 54 w 301"/>
                  <a:gd name="T15" fmla="*/ 174 h 197"/>
                  <a:gd name="T16" fmla="*/ 42 w 301"/>
                  <a:gd name="T17" fmla="*/ 180 h 197"/>
                  <a:gd name="T18" fmla="*/ 29 w 301"/>
                  <a:gd name="T19" fmla="*/ 186 h 197"/>
                  <a:gd name="T20" fmla="*/ 8 w 301"/>
                  <a:gd name="T21" fmla="*/ 197 h 197"/>
                  <a:gd name="T22" fmla="*/ 4 w 301"/>
                  <a:gd name="T23" fmla="*/ 191 h 197"/>
                  <a:gd name="T24" fmla="*/ 2 w 301"/>
                  <a:gd name="T25" fmla="*/ 156 h 197"/>
                  <a:gd name="T26" fmla="*/ 19 w 301"/>
                  <a:gd name="T27" fmla="*/ 108 h 197"/>
                  <a:gd name="T28" fmla="*/ 73 w 301"/>
                  <a:gd name="T29" fmla="*/ 40 h 197"/>
                  <a:gd name="T30" fmla="*/ 141 w 301"/>
                  <a:gd name="T31" fmla="*/ 6 h 197"/>
                  <a:gd name="T32" fmla="*/ 215 w 301"/>
                  <a:gd name="T33" fmla="*/ 1 h 197"/>
                  <a:gd name="T34" fmla="*/ 242 w 301"/>
                  <a:gd name="T35" fmla="*/ 9 h 197"/>
                  <a:gd name="T36" fmla="*/ 274 w 301"/>
                  <a:gd name="T37" fmla="*/ 29 h 197"/>
                  <a:gd name="T38" fmla="*/ 289 w 301"/>
                  <a:gd name="T39" fmla="*/ 47 h 197"/>
                  <a:gd name="T40" fmla="*/ 291 w 301"/>
                  <a:gd name="T41" fmla="*/ 49 h 197"/>
                  <a:gd name="T42" fmla="*/ 301 w 301"/>
                  <a:gd name="T43" fmla="*/ 70 h 19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301" h="197">
                    <a:moveTo>
                      <a:pt x="301" y="70"/>
                    </a:moveTo>
                    <a:cubicBezTo>
                      <a:pt x="298" y="71"/>
                      <a:pt x="297" y="71"/>
                      <a:pt x="295" y="72"/>
                    </a:cubicBezTo>
                    <a:cubicBezTo>
                      <a:pt x="286" y="74"/>
                      <a:pt x="277" y="77"/>
                      <a:pt x="268" y="80"/>
                    </a:cubicBezTo>
                    <a:cubicBezTo>
                      <a:pt x="260" y="84"/>
                      <a:pt x="251" y="87"/>
                      <a:pt x="243" y="89"/>
                    </a:cubicBezTo>
                    <a:cubicBezTo>
                      <a:pt x="209" y="101"/>
                      <a:pt x="176" y="113"/>
                      <a:pt x="143" y="127"/>
                    </a:cubicBezTo>
                    <a:cubicBezTo>
                      <a:pt x="127" y="134"/>
                      <a:pt x="111" y="142"/>
                      <a:pt x="96" y="150"/>
                    </a:cubicBezTo>
                    <a:cubicBezTo>
                      <a:pt x="90" y="153"/>
                      <a:pt x="85" y="157"/>
                      <a:pt x="79" y="160"/>
                    </a:cubicBezTo>
                    <a:cubicBezTo>
                      <a:pt x="71" y="165"/>
                      <a:pt x="63" y="169"/>
                      <a:pt x="54" y="174"/>
                    </a:cubicBezTo>
                    <a:cubicBezTo>
                      <a:pt x="50" y="176"/>
                      <a:pt x="46" y="178"/>
                      <a:pt x="42" y="180"/>
                    </a:cubicBezTo>
                    <a:cubicBezTo>
                      <a:pt x="38" y="182"/>
                      <a:pt x="33" y="184"/>
                      <a:pt x="29" y="186"/>
                    </a:cubicBezTo>
                    <a:cubicBezTo>
                      <a:pt x="22" y="190"/>
                      <a:pt x="16" y="193"/>
                      <a:pt x="8" y="197"/>
                    </a:cubicBezTo>
                    <a:cubicBezTo>
                      <a:pt x="6" y="197"/>
                      <a:pt x="5" y="194"/>
                      <a:pt x="4" y="191"/>
                    </a:cubicBezTo>
                    <a:cubicBezTo>
                      <a:pt x="1" y="180"/>
                      <a:pt x="0" y="168"/>
                      <a:pt x="2" y="156"/>
                    </a:cubicBezTo>
                    <a:cubicBezTo>
                      <a:pt x="5" y="139"/>
                      <a:pt x="11" y="124"/>
                      <a:pt x="19" y="108"/>
                    </a:cubicBezTo>
                    <a:cubicBezTo>
                      <a:pt x="33" y="82"/>
                      <a:pt x="51" y="60"/>
                      <a:pt x="73" y="40"/>
                    </a:cubicBezTo>
                    <a:cubicBezTo>
                      <a:pt x="92" y="23"/>
                      <a:pt x="115" y="12"/>
                      <a:pt x="141" y="6"/>
                    </a:cubicBezTo>
                    <a:cubicBezTo>
                      <a:pt x="166" y="2"/>
                      <a:pt x="190" y="0"/>
                      <a:pt x="215" y="1"/>
                    </a:cubicBezTo>
                    <a:cubicBezTo>
                      <a:pt x="225" y="1"/>
                      <a:pt x="234" y="5"/>
                      <a:pt x="242" y="9"/>
                    </a:cubicBezTo>
                    <a:cubicBezTo>
                      <a:pt x="254" y="15"/>
                      <a:pt x="264" y="21"/>
                      <a:pt x="274" y="29"/>
                    </a:cubicBezTo>
                    <a:cubicBezTo>
                      <a:pt x="281" y="33"/>
                      <a:pt x="287" y="38"/>
                      <a:pt x="289" y="47"/>
                    </a:cubicBezTo>
                    <a:cubicBezTo>
                      <a:pt x="289" y="48"/>
                      <a:pt x="290" y="49"/>
                      <a:pt x="291" y="49"/>
                    </a:cubicBezTo>
                    <a:cubicBezTo>
                      <a:pt x="297" y="55"/>
                      <a:pt x="298" y="63"/>
                      <a:pt x="301" y="7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60" name="Freeform 24"/>
              <p:cNvSpPr>
                <a:spLocks/>
              </p:cNvSpPr>
              <p:nvPr/>
            </p:nvSpPr>
            <p:spPr bwMode="auto">
              <a:xfrm>
                <a:off x="3590" y="3413"/>
                <a:ext cx="437" cy="241"/>
              </a:xfrm>
              <a:custGeom>
                <a:avLst/>
                <a:gdLst>
                  <a:gd name="T0" fmla="*/ 143 w 272"/>
                  <a:gd name="T1" fmla="*/ 0 h 150"/>
                  <a:gd name="T2" fmla="*/ 180 w 272"/>
                  <a:gd name="T3" fmla="*/ 7 h 150"/>
                  <a:gd name="T4" fmla="*/ 213 w 272"/>
                  <a:gd name="T5" fmla="*/ 13 h 150"/>
                  <a:gd name="T6" fmla="*/ 250 w 272"/>
                  <a:gd name="T7" fmla="*/ 32 h 150"/>
                  <a:gd name="T8" fmla="*/ 255 w 272"/>
                  <a:gd name="T9" fmla="*/ 38 h 150"/>
                  <a:gd name="T10" fmla="*/ 272 w 272"/>
                  <a:gd name="T11" fmla="*/ 81 h 150"/>
                  <a:gd name="T12" fmla="*/ 267 w 272"/>
                  <a:gd name="T13" fmla="*/ 84 h 150"/>
                  <a:gd name="T14" fmla="*/ 209 w 272"/>
                  <a:gd name="T15" fmla="*/ 115 h 150"/>
                  <a:gd name="T16" fmla="*/ 157 w 272"/>
                  <a:gd name="T17" fmla="*/ 133 h 150"/>
                  <a:gd name="T18" fmla="*/ 140 w 272"/>
                  <a:gd name="T19" fmla="*/ 136 h 150"/>
                  <a:gd name="T20" fmla="*/ 100 w 272"/>
                  <a:gd name="T21" fmla="*/ 142 h 150"/>
                  <a:gd name="T22" fmla="*/ 82 w 272"/>
                  <a:gd name="T23" fmla="*/ 144 h 150"/>
                  <a:gd name="T24" fmla="*/ 33 w 272"/>
                  <a:gd name="T25" fmla="*/ 150 h 150"/>
                  <a:gd name="T26" fmla="*/ 19 w 272"/>
                  <a:gd name="T27" fmla="*/ 150 h 150"/>
                  <a:gd name="T28" fmla="*/ 13 w 272"/>
                  <a:gd name="T29" fmla="*/ 135 h 150"/>
                  <a:gd name="T30" fmla="*/ 0 w 272"/>
                  <a:gd name="T31" fmla="*/ 65 h 150"/>
                  <a:gd name="T32" fmla="*/ 1 w 272"/>
                  <a:gd name="T33" fmla="*/ 60 h 150"/>
                  <a:gd name="T34" fmla="*/ 4 w 272"/>
                  <a:gd name="T35" fmla="*/ 59 h 150"/>
                  <a:gd name="T36" fmla="*/ 64 w 272"/>
                  <a:gd name="T37" fmla="*/ 46 h 150"/>
                  <a:gd name="T38" fmla="*/ 91 w 272"/>
                  <a:gd name="T39" fmla="*/ 35 h 150"/>
                  <a:gd name="T40" fmla="*/ 117 w 272"/>
                  <a:gd name="T41" fmla="*/ 19 h 150"/>
                  <a:gd name="T42" fmla="*/ 143 w 272"/>
                  <a:gd name="T43" fmla="*/ 0 h 15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272" h="150">
                    <a:moveTo>
                      <a:pt x="143" y="0"/>
                    </a:moveTo>
                    <a:cubicBezTo>
                      <a:pt x="155" y="2"/>
                      <a:pt x="168" y="5"/>
                      <a:pt x="180" y="7"/>
                    </a:cubicBezTo>
                    <a:cubicBezTo>
                      <a:pt x="191" y="9"/>
                      <a:pt x="202" y="11"/>
                      <a:pt x="213" y="13"/>
                    </a:cubicBezTo>
                    <a:cubicBezTo>
                      <a:pt x="227" y="17"/>
                      <a:pt x="239" y="24"/>
                      <a:pt x="250" y="32"/>
                    </a:cubicBezTo>
                    <a:cubicBezTo>
                      <a:pt x="252" y="34"/>
                      <a:pt x="254" y="36"/>
                      <a:pt x="255" y="38"/>
                    </a:cubicBezTo>
                    <a:cubicBezTo>
                      <a:pt x="262" y="52"/>
                      <a:pt x="270" y="65"/>
                      <a:pt x="272" y="81"/>
                    </a:cubicBezTo>
                    <a:cubicBezTo>
                      <a:pt x="270" y="82"/>
                      <a:pt x="269" y="84"/>
                      <a:pt x="267" y="84"/>
                    </a:cubicBezTo>
                    <a:cubicBezTo>
                      <a:pt x="248" y="96"/>
                      <a:pt x="229" y="106"/>
                      <a:pt x="209" y="115"/>
                    </a:cubicBezTo>
                    <a:cubicBezTo>
                      <a:pt x="192" y="122"/>
                      <a:pt x="175" y="128"/>
                      <a:pt x="157" y="133"/>
                    </a:cubicBezTo>
                    <a:cubicBezTo>
                      <a:pt x="152" y="135"/>
                      <a:pt x="146" y="136"/>
                      <a:pt x="140" y="136"/>
                    </a:cubicBezTo>
                    <a:cubicBezTo>
                      <a:pt x="127" y="139"/>
                      <a:pt x="113" y="141"/>
                      <a:pt x="100" y="142"/>
                    </a:cubicBezTo>
                    <a:cubicBezTo>
                      <a:pt x="94" y="143"/>
                      <a:pt x="88" y="143"/>
                      <a:pt x="82" y="144"/>
                    </a:cubicBezTo>
                    <a:cubicBezTo>
                      <a:pt x="66" y="146"/>
                      <a:pt x="49" y="148"/>
                      <a:pt x="33" y="150"/>
                    </a:cubicBezTo>
                    <a:cubicBezTo>
                      <a:pt x="28" y="150"/>
                      <a:pt x="23" y="150"/>
                      <a:pt x="19" y="150"/>
                    </a:cubicBezTo>
                    <a:cubicBezTo>
                      <a:pt x="15" y="145"/>
                      <a:pt x="14" y="140"/>
                      <a:pt x="13" y="135"/>
                    </a:cubicBezTo>
                    <a:cubicBezTo>
                      <a:pt x="5" y="113"/>
                      <a:pt x="4" y="89"/>
                      <a:pt x="0" y="65"/>
                    </a:cubicBezTo>
                    <a:cubicBezTo>
                      <a:pt x="0" y="63"/>
                      <a:pt x="1" y="61"/>
                      <a:pt x="1" y="60"/>
                    </a:cubicBezTo>
                    <a:cubicBezTo>
                      <a:pt x="2" y="59"/>
                      <a:pt x="3" y="59"/>
                      <a:pt x="4" y="59"/>
                    </a:cubicBezTo>
                    <a:cubicBezTo>
                      <a:pt x="25" y="60"/>
                      <a:pt x="45" y="54"/>
                      <a:pt x="64" y="46"/>
                    </a:cubicBezTo>
                    <a:cubicBezTo>
                      <a:pt x="73" y="43"/>
                      <a:pt x="82" y="39"/>
                      <a:pt x="91" y="35"/>
                    </a:cubicBezTo>
                    <a:cubicBezTo>
                      <a:pt x="100" y="30"/>
                      <a:pt x="108" y="25"/>
                      <a:pt x="117" y="19"/>
                    </a:cubicBezTo>
                    <a:cubicBezTo>
                      <a:pt x="126" y="13"/>
                      <a:pt x="134" y="7"/>
                      <a:pt x="143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61" name="Freeform 25"/>
              <p:cNvSpPr>
                <a:spLocks/>
              </p:cNvSpPr>
              <p:nvPr/>
            </p:nvSpPr>
            <p:spPr bwMode="auto">
              <a:xfrm>
                <a:off x="997" y="3484"/>
                <a:ext cx="252" cy="440"/>
              </a:xfrm>
              <a:custGeom>
                <a:avLst/>
                <a:gdLst>
                  <a:gd name="T0" fmla="*/ 34 w 157"/>
                  <a:gd name="T1" fmla="*/ 0 h 274"/>
                  <a:gd name="T2" fmla="*/ 37 w 157"/>
                  <a:gd name="T3" fmla="*/ 7 h 274"/>
                  <a:gd name="T4" fmla="*/ 50 w 157"/>
                  <a:gd name="T5" fmla="*/ 35 h 274"/>
                  <a:gd name="T6" fmla="*/ 59 w 157"/>
                  <a:gd name="T7" fmla="*/ 47 h 274"/>
                  <a:gd name="T8" fmla="*/ 78 w 157"/>
                  <a:gd name="T9" fmla="*/ 72 h 274"/>
                  <a:gd name="T10" fmla="*/ 102 w 157"/>
                  <a:gd name="T11" fmla="*/ 96 h 274"/>
                  <a:gd name="T12" fmla="*/ 125 w 157"/>
                  <a:gd name="T13" fmla="*/ 112 h 274"/>
                  <a:gd name="T14" fmla="*/ 138 w 157"/>
                  <a:gd name="T15" fmla="*/ 119 h 274"/>
                  <a:gd name="T16" fmla="*/ 145 w 157"/>
                  <a:gd name="T17" fmla="*/ 128 h 274"/>
                  <a:gd name="T18" fmla="*/ 154 w 157"/>
                  <a:gd name="T19" fmla="*/ 192 h 274"/>
                  <a:gd name="T20" fmla="*/ 156 w 157"/>
                  <a:gd name="T21" fmla="*/ 215 h 274"/>
                  <a:gd name="T22" fmla="*/ 144 w 157"/>
                  <a:gd name="T23" fmla="*/ 256 h 274"/>
                  <a:gd name="T24" fmla="*/ 134 w 157"/>
                  <a:gd name="T25" fmla="*/ 266 h 274"/>
                  <a:gd name="T26" fmla="*/ 127 w 157"/>
                  <a:gd name="T27" fmla="*/ 269 h 274"/>
                  <a:gd name="T28" fmla="*/ 88 w 157"/>
                  <a:gd name="T29" fmla="*/ 265 h 274"/>
                  <a:gd name="T30" fmla="*/ 57 w 157"/>
                  <a:gd name="T31" fmla="*/ 236 h 274"/>
                  <a:gd name="T32" fmla="*/ 50 w 157"/>
                  <a:gd name="T33" fmla="*/ 226 h 274"/>
                  <a:gd name="T34" fmla="*/ 31 w 157"/>
                  <a:gd name="T35" fmla="*/ 187 h 274"/>
                  <a:gd name="T36" fmla="*/ 14 w 157"/>
                  <a:gd name="T37" fmla="*/ 132 h 274"/>
                  <a:gd name="T38" fmla="*/ 4 w 157"/>
                  <a:gd name="T39" fmla="*/ 79 h 274"/>
                  <a:gd name="T40" fmla="*/ 1 w 157"/>
                  <a:gd name="T41" fmla="*/ 40 h 274"/>
                  <a:gd name="T42" fmla="*/ 3 w 157"/>
                  <a:gd name="T43" fmla="*/ 28 h 274"/>
                  <a:gd name="T44" fmla="*/ 15 w 157"/>
                  <a:gd name="T45" fmla="*/ 13 h 274"/>
                  <a:gd name="T46" fmla="*/ 28 w 157"/>
                  <a:gd name="T47" fmla="*/ 2 h 274"/>
                  <a:gd name="T48" fmla="*/ 34 w 157"/>
                  <a:gd name="T49" fmla="*/ 0 h 2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57" h="274">
                    <a:moveTo>
                      <a:pt x="34" y="0"/>
                    </a:moveTo>
                    <a:cubicBezTo>
                      <a:pt x="35" y="2"/>
                      <a:pt x="36" y="5"/>
                      <a:pt x="37" y="7"/>
                    </a:cubicBezTo>
                    <a:cubicBezTo>
                      <a:pt x="42" y="16"/>
                      <a:pt x="46" y="26"/>
                      <a:pt x="50" y="35"/>
                    </a:cubicBezTo>
                    <a:cubicBezTo>
                      <a:pt x="53" y="39"/>
                      <a:pt x="55" y="43"/>
                      <a:pt x="59" y="47"/>
                    </a:cubicBezTo>
                    <a:cubicBezTo>
                      <a:pt x="66" y="55"/>
                      <a:pt x="71" y="64"/>
                      <a:pt x="78" y="72"/>
                    </a:cubicBezTo>
                    <a:cubicBezTo>
                      <a:pt x="85" y="81"/>
                      <a:pt x="93" y="89"/>
                      <a:pt x="102" y="96"/>
                    </a:cubicBezTo>
                    <a:cubicBezTo>
                      <a:pt x="110" y="101"/>
                      <a:pt x="118" y="107"/>
                      <a:pt x="125" y="112"/>
                    </a:cubicBezTo>
                    <a:cubicBezTo>
                      <a:pt x="129" y="115"/>
                      <a:pt x="134" y="117"/>
                      <a:pt x="138" y="119"/>
                    </a:cubicBezTo>
                    <a:cubicBezTo>
                      <a:pt x="142" y="121"/>
                      <a:pt x="144" y="124"/>
                      <a:pt x="145" y="128"/>
                    </a:cubicBezTo>
                    <a:cubicBezTo>
                      <a:pt x="149" y="149"/>
                      <a:pt x="151" y="171"/>
                      <a:pt x="154" y="192"/>
                    </a:cubicBezTo>
                    <a:cubicBezTo>
                      <a:pt x="155" y="200"/>
                      <a:pt x="156" y="207"/>
                      <a:pt x="156" y="215"/>
                    </a:cubicBezTo>
                    <a:cubicBezTo>
                      <a:pt x="157" y="230"/>
                      <a:pt x="151" y="243"/>
                      <a:pt x="144" y="256"/>
                    </a:cubicBezTo>
                    <a:cubicBezTo>
                      <a:pt x="142" y="261"/>
                      <a:pt x="138" y="264"/>
                      <a:pt x="134" y="266"/>
                    </a:cubicBezTo>
                    <a:cubicBezTo>
                      <a:pt x="132" y="267"/>
                      <a:pt x="130" y="268"/>
                      <a:pt x="127" y="269"/>
                    </a:cubicBezTo>
                    <a:cubicBezTo>
                      <a:pt x="114" y="274"/>
                      <a:pt x="101" y="273"/>
                      <a:pt x="88" y="265"/>
                    </a:cubicBezTo>
                    <a:cubicBezTo>
                      <a:pt x="76" y="258"/>
                      <a:pt x="64" y="249"/>
                      <a:pt x="57" y="236"/>
                    </a:cubicBezTo>
                    <a:cubicBezTo>
                      <a:pt x="55" y="233"/>
                      <a:pt x="52" y="229"/>
                      <a:pt x="50" y="226"/>
                    </a:cubicBezTo>
                    <a:cubicBezTo>
                      <a:pt x="41" y="214"/>
                      <a:pt x="36" y="201"/>
                      <a:pt x="31" y="187"/>
                    </a:cubicBezTo>
                    <a:cubicBezTo>
                      <a:pt x="24" y="169"/>
                      <a:pt x="18" y="151"/>
                      <a:pt x="14" y="132"/>
                    </a:cubicBezTo>
                    <a:cubicBezTo>
                      <a:pt x="11" y="114"/>
                      <a:pt x="6" y="97"/>
                      <a:pt x="4" y="79"/>
                    </a:cubicBezTo>
                    <a:cubicBezTo>
                      <a:pt x="2" y="66"/>
                      <a:pt x="2" y="53"/>
                      <a:pt x="1" y="40"/>
                    </a:cubicBezTo>
                    <a:cubicBezTo>
                      <a:pt x="0" y="36"/>
                      <a:pt x="1" y="32"/>
                      <a:pt x="3" y="28"/>
                    </a:cubicBezTo>
                    <a:cubicBezTo>
                      <a:pt x="7" y="23"/>
                      <a:pt x="11" y="18"/>
                      <a:pt x="15" y="13"/>
                    </a:cubicBezTo>
                    <a:cubicBezTo>
                      <a:pt x="19" y="9"/>
                      <a:pt x="24" y="6"/>
                      <a:pt x="28" y="2"/>
                    </a:cubicBezTo>
                    <a:cubicBezTo>
                      <a:pt x="30" y="1"/>
                      <a:pt x="32" y="1"/>
                      <a:pt x="34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62" name="Freeform 26"/>
              <p:cNvSpPr>
                <a:spLocks/>
              </p:cNvSpPr>
              <p:nvPr/>
            </p:nvSpPr>
            <p:spPr bwMode="auto">
              <a:xfrm>
                <a:off x="3189" y="1479"/>
                <a:ext cx="414" cy="316"/>
              </a:xfrm>
              <a:custGeom>
                <a:avLst/>
                <a:gdLst>
                  <a:gd name="T0" fmla="*/ 19 w 258"/>
                  <a:gd name="T1" fmla="*/ 151 h 197"/>
                  <a:gd name="T2" fmla="*/ 55 w 258"/>
                  <a:gd name="T3" fmla="*/ 158 h 197"/>
                  <a:gd name="T4" fmla="*/ 69 w 258"/>
                  <a:gd name="T5" fmla="*/ 137 h 197"/>
                  <a:gd name="T6" fmla="*/ 63 w 258"/>
                  <a:gd name="T7" fmla="*/ 137 h 197"/>
                  <a:gd name="T8" fmla="*/ 37 w 258"/>
                  <a:gd name="T9" fmla="*/ 137 h 197"/>
                  <a:gd name="T10" fmla="*/ 24 w 258"/>
                  <a:gd name="T11" fmla="*/ 133 h 197"/>
                  <a:gd name="T12" fmla="*/ 17 w 258"/>
                  <a:gd name="T13" fmla="*/ 124 h 197"/>
                  <a:gd name="T14" fmla="*/ 12 w 258"/>
                  <a:gd name="T15" fmla="*/ 120 h 197"/>
                  <a:gd name="T16" fmla="*/ 0 w 258"/>
                  <a:gd name="T17" fmla="*/ 99 h 197"/>
                  <a:gd name="T18" fmla="*/ 0 w 258"/>
                  <a:gd name="T19" fmla="*/ 94 h 197"/>
                  <a:gd name="T20" fmla="*/ 13 w 258"/>
                  <a:gd name="T21" fmla="*/ 99 h 197"/>
                  <a:gd name="T22" fmla="*/ 45 w 258"/>
                  <a:gd name="T23" fmla="*/ 100 h 197"/>
                  <a:gd name="T24" fmla="*/ 56 w 258"/>
                  <a:gd name="T25" fmla="*/ 92 h 197"/>
                  <a:gd name="T26" fmla="*/ 61 w 258"/>
                  <a:gd name="T27" fmla="*/ 86 h 197"/>
                  <a:gd name="T28" fmla="*/ 56 w 258"/>
                  <a:gd name="T29" fmla="*/ 83 h 197"/>
                  <a:gd name="T30" fmla="*/ 47 w 258"/>
                  <a:gd name="T31" fmla="*/ 84 h 197"/>
                  <a:gd name="T32" fmla="*/ 32 w 258"/>
                  <a:gd name="T33" fmla="*/ 77 h 197"/>
                  <a:gd name="T34" fmla="*/ 17 w 258"/>
                  <a:gd name="T35" fmla="*/ 46 h 197"/>
                  <a:gd name="T36" fmla="*/ 18 w 258"/>
                  <a:gd name="T37" fmla="*/ 43 h 197"/>
                  <a:gd name="T38" fmla="*/ 23 w 258"/>
                  <a:gd name="T39" fmla="*/ 46 h 197"/>
                  <a:gd name="T40" fmla="*/ 51 w 258"/>
                  <a:gd name="T41" fmla="*/ 56 h 197"/>
                  <a:gd name="T42" fmla="*/ 77 w 258"/>
                  <a:gd name="T43" fmla="*/ 54 h 197"/>
                  <a:gd name="T44" fmla="*/ 127 w 258"/>
                  <a:gd name="T45" fmla="*/ 34 h 197"/>
                  <a:gd name="T46" fmla="*/ 151 w 258"/>
                  <a:gd name="T47" fmla="*/ 20 h 197"/>
                  <a:gd name="T48" fmla="*/ 191 w 258"/>
                  <a:gd name="T49" fmla="*/ 2 h 197"/>
                  <a:gd name="T50" fmla="*/ 211 w 258"/>
                  <a:gd name="T51" fmla="*/ 0 h 197"/>
                  <a:gd name="T52" fmla="*/ 232 w 258"/>
                  <a:gd name="T53" fmla="*/ 1 h 197"/>
                  <a:gd name="T54" fmla="*/ 258 w 258"/>
                  <a:gd name="T55" fmla="*/ 19 h 197"/>
                  <a:gd name="T56" fmla="*/ 219 w 258"/>
                  <a:gd name="T57" fmla="*/ 71 h 197"/>
                  <a:gd name="T58" fmla="*/ 199 w 258"/>
                  <a:gd name="T59" fmla="*/ 85 h 197"/>
                  <a:gd name="T60" fmla="*/ 179 w 258"/>
                  <a:gd name="T61" fmla="*/ 111 h 197"/>
                  <a:gd name="T62" fmla="*/ 153 w 258"/>
                  <a:gd name="T63" fmla="*/ 146 h 197"/>
                  <a:gd name="T64" fmla="*/ 104 w 258"/>
                  <a:gd name="T65" fmla="*/ 184 h 197"/>
                  <a:gd name="T66" fmla="*/ 32 w 258"/>
                  <a:gd name="T67" fmla="*/ 181 h 197"/>
                  <a:gd name="T68" fmla="*/ 19 w 258"/>
                  <a:gd name="T69" fmla="*/ 151 h 19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258" h="197">
                    <a:moveTo>
                      <a:pt x="19" y="151"/>
                    </a:moveTo>
                    <a:cubicBezTo>
                      <a:pt x="30" y="162"/>
                      <a:pt x="43" y="162"/>
                      <a:pt x="55" y="158"/>
                    </a:cubicBezTo>
                    <a:cubicBezTo>
                      <a:pt x="62" y="156"/>
                      <a:pt x="67" y="149"/>
                      <a:pt x="69" y="137"/>
                    </a:cubicBezTo>
                    <a:cubicBezTo>
                      <a:pt x="67" y="137"/>
                      <a:pt x="65" y="136"/>
                      <a:pt x="63" y="137"/>
                    </a:cubicBezTo>
                    <a:cubicBezTo>
                      <a:pt x="54" y="138"/>
                      <a:pt x="46" y="138"/>
                      <a:pt x="37" y="137"/>
                    </a:cubicBezTo>
                    <a:cubicBezTo>
                      <a:pt x="32" y="136"/>
                      <a:pt x="28" y="136"/>
                      <a:pt x="24" y="133"/>
                    </a:cubicBezTo>
                    <a:cubicBezTo>
                      <a:pt x="21" y="130"/>
                      <a:pt x="17" y="129"/>
                      <a:pt x="17" y="124"/>
                    </a:cubicBezTo>
                    <a:cubicBezTo>
                      <a:pt x="17" y="122"/>
                      <a:pt x="14" y="121"/>
                      <a:pt x="12" y="120"/>
                    </a:cubicBezTo>
                    <a:cubicBezTo>
                      <a:pt x="6" y="115"/>
                      <a:pt x="1" y="108"/>
                      <a:pt x="0" y="99"/>
                    </a:cubicBezTo>
                    <a:cubicBezTo>
                      <a:pt x="0" y="98"/>
                      <a:pt x="0" y="96"/>
                      <a:pt x="0" y="94"/>
                    </a:cubicBezTo>
                    <a:cubicBezTo>
                      <a:pt x="5" y="96"/>
                      <a:pt x="9" y="98"/>
                      <a:pt x="13" y="99"/>
                    </a:cubicBezTo>
                    <a:cubicBezTo>
                      <a:pt x="24" y="103"/>
                      <a:pt x="34" y="103"/>
                      <a:pt x="45" y="100"/>
                    </a:cubicBezTo>
                    <a:cubicBezTo>
                      <a:pt x="50" y="99"/>
                      <a:pt x="54" y="97"/>
                      <a:pt x="56" y="92"/>
                    </a:cubicBezTo>
                    <a:cubicBezTo>
                      <a:pt x="57" y="90"/>
                      <a:pt x="59" y="88"/>
                      <a:pt x="61" y="86"/>
                    </a:cubicBezTo>
                    <a:cubicBezTo>
                      <a:pt x="60" y="83"/>
                      <a:pt x="58" y="83"/>
                      <a:pt x="56" y="83"/>
                    </a:cubicBezTo>
                    <a:cubicBezTo>
                      <a:pt x="53" y="83"/>
                      <a:pt x="50" y="83"/>
                      <a:pt x="47" y="84"/>
                    </a:cubicBezTo>
                    <a:cubicBezTo>
                      <a:pt x="40" y="85"/>
                      <a:pt x="35" y="82"/>
                      <a:pt x="32" y="77"/>
                    </a:cubicBezTo>
                    <a:cubicBezTo>
                      <a:pt x="25" y="68"/>
                      <a:pt x="18" y="58"/>
                      <a:pt x="17" y="46"/>
                    </a:cubicBezTo>
                    <a:cubicBezTo>
                      <a:pt x="17" y="45"/>
                      <a:pt x="17" y="44"/>
                      <a:pt x="18" y="43"/>
                    </a:cubicBezTo>
                    <a:cubicBezTo>
                      <a:pt x="19" y="44"/>
                      <a:pt x="21" y="45"/>
                      <a:pt x="23" y="46"/>
                    </a:cubicBezTo>
                    <a:cubicBezTo>
                      <a:pt x="30" y="54"/>
                      <a:pt x="41" y="55"/>
                      <a:pt x="51" y="56"/>
                    </a:cubicBezTo>
                    <a:cubicBezTo>
                      <a:pt x="60" y="57"/>
                      <a:pt x="68" y="56"/>
                      <a:pt x="77" y="54"/>
                    </a:cubicBezTo>
                    <a:cubicBezTo>
                      <a:pt x="94" y="50"/>
                      <a:pt x="111" y="43"/>
                      <a:pt x="127" y="34"/>
                    </a:cubicBezTo>
                    <a:cubicBezTo>
                      <a:pt x="135" y="30"/>
                      <a:pt x="143" y="24"/>
                      <a:pt x="151" y="20"/>
                    </a:cubicBezTo>
                    <a:cubicBezTo>
                      <a:pt x="164" y="13"/>
                      <a:pt x="177" y="7"/>
                      <a:pt x="191" y="2"/>
                    </a:cubicBezTo>
                    <a:cubicBezTo>
                      <a:pt x="197" y="1"/>
                      <a:pt x="204" y="0"/>
                      <a:pt x="211" y="0"/>
                    </a:cubicBezTo>
                    <a:cubicBezTo>
                      <a:pt x="218" y="1"/>
                      <a:pt x="225" y="0"/>
                      <a:pt x="232" y="1"/>
                    </a:cubicBezTo>
                    <a:cubicBezTo>
                      <a:pt x="244" y="3"/>
                      <a:pt x="253" y="8"/>
                      <a:pt x="258" y="19"/>
                    </a:cubicBezTo>
                    <a:cubicBezTo>
                      <a:pt x="236" y="30"/>
                      <a:pt x="224" y="48"/>
                      <a:pt x="219" y="71"/>
                    </a:cubicBezTo>
                    <a:cubicBezTo>
                      <a:pt x="211" y="74"/>
                      <a:pt x="204" y="79"/>
                      <a:pt x="199" y="85"/>
                    </a:cubicBezTo>
                    <a:cubicBezTo>
                      <a:pt x="191" y="93"/>
                      <a:pt x="185" y="101"/>
                      <a:pt x="179" y="111"/>
                    </a:cubicBezTo>
                    <a:cubicBezTo>
                      <a:pt x="172" y="123"/>
                      <a:pt x="164" y="136"/>
                      <a:pt x="153" y="146"/>
                    </a:cubicBezTo>
                    <a:cubicBezTo>
                      <a:pt x="138" y="161"/>
                      <a:pt x="123" y="175"/>
                      <a:pt x="104" y="184"/>
                    </a:cubicBezTo>
                    <a:cubicBezTo>
                      <a:pt x="79" y="197"/>
                      <a:pt x="55" y="195"/>
                      <a:pt x="32" y="181"/>
                    </a:cubicBezTo>
                    <a:cubicBezTo>
                      <a:pt x="22" y="175"/>
                      <a:pt x="17" y="165"/>
                      <a:pt x="19" y="15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63" name="Freeform 27"/>
              <p:cNvSpPr>
                <a:spLocks/>
              </p:cNvSpPr>
              <p:nvPr/>
            </p:nvSpPr>
            <p:spPr bwMode="auto">
              <a:xfrm>
                <a:off x="2823" y="3294"/>
                <a:ext cx="322" cy="389"/>
              </a:xfrm>
              <a:custGeom>
                <a:avLst/>
                <a:gdLst>
                  <a:gd name="T0" fmla="*/ 152 w 201"/>
                  <a:gd name="T1" fmla="*/ 115 h 242"/>
                  <a:gd name="T2" fmla="*/ 169 w 201"/>
                  <a:gd name="T3" fmla="*/ 145 h 242"/>
                  <a:gd name="T4" fmla="*/ 173 w 201"/>
                  <a:gd name="T5" fmla="*/ 151 h 242"/>
                  <a:gd name="T6" fmla="*/ 191 w 201"/>
                  <a:gd name="T7" fmla="*/ 177 h 242"/>
                  <a:gd name="T8" fmla="*/ 193 w 201"/>
                  <a:gd name="T9" fmla="*/ 220 h 242"/>
                  <a:gd name="T10" fmla="*/ 157 w 201"/>
                  <a:gd name="T11" fmla="*/ 241 h 242"/>
                  <a:gd name="T12" fmla="*/ 111 w 201"/>
                  <a:gd name="T13" fmla="*/ 234 h 242"/>
                  <a:gd name="T14" fmla="*/ 102 w 201"/>
                  <a:gd name="T15" fmla="*/ 230 h 242"/>
                  <a:gd name="T16" fmla="*/ 85 w 201"/>
                  <a:gd name="T17" fmla="*/ 220 h 242"/>
                  <a:gd name="T18" fmla="*/ 70 w 201"/>
                  <a:gd name="T19" fmla="*/ 207 h 242"/>
                  <a:gd name="T20" fmla="*/ 47 w 201"/>
                  <a:gd name="T21" fmla="*/ 163 h 242"/>
                  <a:gd name="T22" fmla="*/ 28 w 201"/>
                  <a:gd name="T23" fmla="*/ 116 h 242"/>
                  <a:gd name="T24" fmla="*/ 23 w 201"/>
                  <a:gd name="T25" fmla="*/ 106 h 242"/>
                  <a:gd name="T26" fmla="*/ 7 w 201"/>
                  <a:gd name="T27" fmla="*/ 76 h 242"/>
                  <a:gd name="T28" fmla="*/ 0 w 201"/>
                  <a:gd name="T29" fmla="*/ 49 h 242"/>
                  <a:gd name="T30" fmla="*/ 3 w 201"/>
                  <a:gd name="T31" fmla="*/ 39 h 242"/>
                  <a:gd name="T32" fmla="*/ 20 w 201"/>
                  <a:gd name="T33" fmla="*/ 26 h 242"/>
                  <a:gd name="T34" fmla="*/ 50 w 201"/>
                  <a:gd name="T35" fmla="*/ 9 h 242"/>
                  <a:gd name="T36" fmla="*/ 62 w 201"/>
                  <a:gd name="T37" fmla="*/ 1 h 242"/>
                  <a:gd name="T38" fmla="*/ 66 w 201"/>
                  <a:gd name="T39" fmla="*/ 0 h 242"/>
                  <a:gd name="T40" fmla="*/ 72 w 201"/>
                  <a:gd name="T41" fmla="*/ 29 h 242"/>
                  <a:gd name="T42" fmla="*/ 98 w 201"/>
                  <a:gd name="T43" fmla="*/ 87 h 242"/>
                  <a:gd name="T44" fmla="*/ 126 w 201"/>
                  <a:gd name="T45" fmla="*/ 109 h 242"/>
                  <a:gd name="T46" fmla="*/ 136 w 201"/>
                  <a:gd name="T47" fmla="*/ 112 h 242"/>
                  <a:gd name="T48" fmla="*/ 141 w 201"/>
                  <a:gd name="T49" fmla="*/ 115 h 242"/>
                  <a:gd name="T50" fmla="*/ 145 w 201"/>
                  <a:gd name="T51" fmla="*/ 116 h 242"/>
                  <a:gd name="T52" fmla="*/ 152 w 201"/>
                  <a:gd name="T53" fmla="*/ 115 h 2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201" h="242">
                    <a:moveTo>
                      <a:pt x="152" y="115"/>
                    </a:moveTo>
                    <a:cubicBezTo>
                      <a:pt x="156" y="126"/>
                      <a:pt x="162" y="136"/>
                      <a:pt x="169" y="145"/>
                    </a:cubicBezTo>
                    <a:cubicBezTo>
                      <a:pt x="170" y="147"/>
                      <a:pt x="171" y="149"/>
                      <a:pt x="173" y="151"/>
                    </a:cubicBezTo>
                    <a:cubicBezTo>
                      <a:pt x="181" y="158"/>
                      <a:pt x="186" y="168"/>
                      <a:pt x="191" y="177"/>
                    </a:cubicBezTo>
                    <a:cubicBezTo>
                      <a:pt x="199" y="191"/>
                      <a:pt x="201" y="205"/>
                      <a:pt x="193" y="220"/>
                    </a:cubicBezTo>
                    <a:cubicBezTo>
                      <a:pt x="185" y="234"/>
                      <a:pt x="173" y="240"/>
                      <a:pt x="157" y="241"/>
                    </a:cubicBezTo>
                    <a:cubicBezTo>
                      <a:pt x="141" y="242"/>
                      <a:pt x="126" y="238"/>
                      <a:pt x="111" y="234"/>
                    </a:cubicBezTo>
                    <a:cubicBezTo>
                      <a:pt x="108" y="233"/>
                      <a:pt x="105" y="231"/>
                      <a:pt x="102" y="230"/>
                    </a:cubicBezTo>
                    <a:cubicBezTo>
                      <a:pt x="96" y="227"/>
                      <a:pt x="91" y="224"/>
                      <a:pt x="85" y="220"/>
                    </a:cubicBezTo>
                    <a:cubicBezTo>
                      <a:pt x="79" y="217"/>
                      <a:pt x="74" y="212"/>
                      <a:pt x="70" y="207"/>
                    </a:cubicBezTo>
                    <a:cubicBezTo>
                      <a:pt x="59" y="194"/>
                      <a:pt x="52" y="179"/>
                      <a:pt x="47" y="163"/>
                    </a:cubicBezTo>
                    <a:cubicBezTo>
                      <a:pt x="41" y="147"/>
                      <a:pt x="34" y="132"/>
                      <a:pt x="28" y="116"/>
                    </a:cubicBezTo>
                    <a:cubicBezTo>
                      <a:pt x="27" y="113"/>
                      <a:pt x="25" y="110"/>
                      <a:pt x="23" y="106"/>
                    </a:cubicBezTo>
                    <a:cubicBezTo>
                      <a:pt x="17" y="97"/>
                      <a:pt x="12" y="86"/>
                      <a:pt x="7" y="76"/>
                    </a:cubicBezTo>
                    <a:cubicBezTo>
                      <a:pt x="3" y="67"/>
                      <a:pt x="1" y="58"/>
                      <a:pt x="0" y="49"/>
                    </a:cubicBezTo>
                    <a:cubicBezTo>
                      <a:pt x="0" y="45"/>
                      <a:pt x="1" y="42"/>
                      <a:pt x="3" y="39"/>
                    </a:cubicBezTo>
                    <a:cubicBezTo>
                      <a:pt x="8" y="34"/>
                      <a:pt x="14" y="29"/>
                      <a:pt x="20" y="26"/>
                    </a:cubicBezTo>
                    <a:cubicBezTo>
                      <a:pt x="30" y="20"/>
                      <a:pt x="40" y="15"/>
                      <a:pt x="50" y="9"/>
                    </a:cubicBezTo>
                    <a:cubicBezTo>
                      <a:pt x="54" y="7"/>
                      <a:pt x="58" y="3"/>
                      <a:pt x="62" y="1"/>
                    </a:cubicBezTo>
                    <a:cubicBezTo>
                      <a:pt x="63" y="0"/>
                      <a:pt x="65" y="0"/>
                      <a:pt x="66" y="0"/>
                    </a:cubicBezTo>
                    <a:cubicBezTo>
                      <a:pt x="68" y="10"/>
                      <a:pt x="70" y="19"/>
                      <a:pt x="72" y="29"/>
                    </a:cubicBezTo>
                    <a:cubicBezTo>
                      <a:pt x="77" y="50"/>
                      <a:pt x="84" y="70"/>
                      <a:pt x="98" y="87"/>
                    </a:cubicBezTo>
                    <a:cubicBezTo>
                      <a:pt x="105" y="96"/>
                      <a:pt x="115" y="104"/>
                      <a:pt x="126" y="109"/>
                    </a:cubicBezTo>
                    <a:cubicBezTo>
                      <a:pt x="129" y="111"/>
                      <a:pt x="132" y="111"/>
                      <a:pt x="136" y="112"/>
                    </a:cubicBezTo>
                    <a:cubicBezTo>
                      <a:pt x="138" y="112"/>
                      <a:pt x="140" y="112"/>
                      <a:pt x="141" y="115"/>
                    </a:cubicBezTo>
                    <a:cubicBezTo>
                      <a:pt x="142" y="116"/>
                      <a:pt x="144" y="116"/>
                      <a:pt x="145" y="116"/>
                    </a:cubicBezTo>
                    <a:cubicBezTo>
                      <a:pt x="147" y="116"/>
                      <a:pt x="150" y="116"/>
                      <a:pt x="152" y="115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64" name="Freeform 28"/>
              <p:cNvSpPr>
                <a:spLocks/>
              </p:cNvSpPr>
              <p:nvPr/>
            </p:nvSpPr>
            <p:spPr bwMode="auto">
              <a:xfrm>
                <a:off x="1808" y="3712"/>
                <a:ext cx="417" cy="170"/>
              </a:xfrm>
              <a:custGeom>
                <a:avLst/>
                <a:gdLst>
                  <a:gd name="T0" fmla="*/ 254 w 260"/>
                  <a:gd name="T1" fmla="*/ 100 h 106"/>
                  <a:gd name="T2" fmla="*/ 227 w 260"/>
                  <a:gd name="T3" fmla="*/ 103 h 106"/>
                  <a:gd name="T4" fmla="*/ 179 w 260"/>
                  <a:gd name="T5" fmla="*/ 106 h 106"/>
                  <a:gd name="T6" fmla="*/ 116 w 260"/>
                  <a:gd name="T7" fmla="*/ 100 h 106"/>
                  <a:gd name="T8" fmla="*/ 73 w 260"/>
                  <a:gd name="T9" fmla="*/ 95 h 106"/>
                  <a:gd name="T10" fmla="*/ 30 w 260"/>
                  <a:gd name="T11" fmla="*/ 93 h 106"/>
                  <a:gd name="T12" fmla="*/ 10 w 260"/>
                  <a:gd name="T13" fmla="*/ 92 h 106"/>
                  <a:gd name="T14" fmla="*/ 1 w 260"/>
                  <a:gd name="T15" fmla="*/ 82 h 106"/>
                  <a:gd name="T16" fmla="*/ 1 w 260"/>
                  <a:gd name="T17" fmla="*/ 68 h 106"/>
                  <a:gd name="T18" fmla="*/ 3 w 260"/>
                  <a:gd name="T19" fmla="*/ 25 h 106"/>
                  <a:gd name="T20" fmla="*/ 3 w 260"/>
                  <a:gd name="T21" fmla="*/ 3 h 106"/>
                  <a:gd name="T22" fmla="*/ 24 w 260"/>
                  <a:gd name="T23" fmla="*/ 4 h 106"/>
                  <a:gd name="T24" fmla="*/ 89 w 260"/>
                  <a:gd name="T25" fmla="*/ 4 h 106"/>
                  <a:gd name="T26" fmla="*/ 140 w 260"/>
                  <a:gd name="T27" fmla="*/ 0 h 106"/>
                  <a:gd name="T28" fmla="*/ 167 w 260"/>
                  <a:gd name="T29" fmla="*/ 3 h 106"/>
                  <a:gd name="T30" fmla="*/ 199 w 260"/>
                  <a:gd name="T31" fmla="*/ 15 h 106"/>
                  <a:gd name="T32" fmla="*/ 208 w 260"/>
                  <a:gd name="T33" fmla="*/ 20 h 106"/>
                  <a:gd name="T34" fmla="*/ 216 w 260"/>
                  <a:gd name="T35" fmla="*/ 25 h 106"/>
                  <a:gd name="T36" fmla="*/ 238 w 260"/>
                  <a:gd name="T37" fmla="*/ 41 h 106"/>
                  <a:gd name="T38" fmla="*/ 254 w 260"/>
                  <a:gd name="T39" fmla="*/ 62 h 106"/>
                  <a:gd name="T40" fmla="*/ 258 w 260"/>
                  <a:gd name="T41" fmla="*/ 87 h 106"/>
                  <a:gd name="T42" fmla="*/ 254 w 260"/>
                  <a:gd name="T43" fmla="*/ 100 h 1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260" h="106">
                    <a:moveTo>
                      <a:pt x="254" y="100"/>
                    </a:moveTo>
                    <a:cubicBezTo>
                      <a:pt x="244" y="103"/>
                      <a:pt x="235" y="103"/>
                      <a:pt x="227" y="103"/>
                    </a:cubicBezTo>
                    <a:cubicBezTo>
                      <a:pt x="211" y="104"/>
                      <a:pt x="195" y="105"/>
                      <a:pt x="179" y="106"/>
                    </a:cubicBezTo>
                    <a:cubicBezTo>
                      <a:pt x="158" y="106"/>
                      <a:pt x="137" y="104"/>
                      <a:pt x="116" y="100"/>
                    </a:cubicBezTo>
                    <a:cubicBezTo>
                      <a:pt x="101" y="97"/>
                      <a:pt x="87" y="94"/>
                      <a:pt x="73" y="95"/>
                    </a:cubicBezTo>
                    <a:cubicBezTo>
                      <a:pt x="58" y="95"/>
                      <a:pt x="44" y="94"/>
                      <a:pt x="30" y="93"/>
                    </a:cubicBezTo>
                    <a:cubicBezTo>
                      <a:pt x="23" y="93"/>
                      <a:pt x="17" y="93"/>
                      <a:pt x="10" y="92"/>
                    </a:cubicBezTo>
                    <a:cubicBezTo>
                      <a:pt x="3" y="91"/>
                      <a:pt x="1" y="89"/>
                      <a:pt x="1" y="82"/>
                    </a:cubicBezTo>
                    <a:cubicBezTo>
                      <a:pt x="1" y="77"/>
                      <a:pt x="1" y="73"/>
                      <a:pt x="1" y="68"/>
                    </a:cubicBezTo>
                    <a:cubicBezTo>
                      <a:pt x="0" y="54"/>
                      <a:pt x="2" y="40"/>
                      <a:pt x="3" y="25"/>
                    </a:cubicBezTo>
                    <a:cubicBezTo>
                      <a:pt x="3" y="18"/>
                      <a:pt x="3" y="11"/>
                      <a:pt x="3" y="3"/>
                    </a:cubicBezTo>
                    <a:cubicBezTo>
                      <a:pt x="11" y="3"/>
                      <a:pt x="17" y="4"/>
                      <a:pt x="24" y="4"/>
                    </a:cubicBezTo>
                    <a:cubicBezTo>
                      <a:pt x="45" y="5"/>
                      <a:pt x="67" y="5"/>
                      <a:pt x="89" y="4"/>
                    </a:cubicBezTo>
                    <a:cubicBezTo>
                      <a:pt x="106" y="4"/>
                      <a:pt x="123" y="1"/>
                      <a:pt x="140" y="0"/>
                    </a:cubicBezTo>
                    <a:cubicBezTo>
                      <a:pt x="146" y="0"/>
                      <a:pt x="161" y="1"/>
                      <a:pt x="167" y="3"/>
                    </a:cubicBezTo>
                    <a:cubicBezTo>
                      <a:pt x="177" y="7"/>
                      <a:pt x="188" y="11"/>
                      <a:pt x="199" y="15"/>
                    </a:cubicBezTo>
                    <a:cubicBezTo>
                      <a:pt x="202" y="16"/>
                      <a:pt x="205" y="18"/>
                      <a:pt x="208" y="20"/>
                    </a:cubicBezTo>
                    <a:cubicBezTo>
                      <a:pt x="210" y="21"/>
                      <a:pt x="213" y="23"/>
                      <a:pt x="216" y="25"/>
                    </a:cubicBezTo>
                    <a:cubicBezTo>
                      <a:pt x="225" y="28"/>
                      <a:pt x="231" y="35"/>
                      <a:pt x="238" y="41"/>
                    </a:cubicBezTo>
                    <a:cubicBezTo>
                      <a:pt x="245" y="47"/>
                      <a:pt x="250" y="54"/>
                      <a:pt x="254" y="62"/>
                    </a:cubicBezTo>
                    <a:cubicBezTo>
                      <a:pt x="259" y="70"/>
                      <a:pt x="260" y="78"/>
                      <a:pt x="258" y="87"/>
                    </a:cubicBezTo>
                    <a:cubicBezTo>
                      <a:pt x="257" y="92"/>
                      <a:pt x="255" y="96"/>
                      <a:pt x="254" y="10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65" name="Freeform 29"/>
              <p:cNvSpPr>
                <a:spLocks/>
              </p:cNvSpPr>
              <p:nvPr/>
            </p:nvSpPr>
            <p:spPr bwMode="auto">
              <a:xfrm>
                <a:off x="2029" y="2189"/>
                <a:ext cx="322" cy="300"/>
              </a:xfrm>
              <a:custGeom>
                <a:avLst/>
                <a:gdLst>
                  <a:gd name="T0" fmla="*/ 164 w 200"/>
                  <a:gd name="T1" fmla="*/ 0 h 187"/>
                  <a:gd name="T2" fmla="*/ 182 w 200"/>
                  <a:gd name="T3" fmla="*/ 24 h 187"/>
                  <a:gd name="T4" fmla="*/ 196 w 200"/>
                  <a:gd name="T5" fmla="*/ 67 h 187"/>
                  <a:gd name="T6" fmla="*/ 198 w 200"/>
                  <a:gd name="T7" fmla="*/ 76 h 187"/>
                  <a:gd name="T8" fmla="*/ 200 w 200"/>
                  <a:gd name="T9" fmla="*/ 90 h 187"/>
                  <a:gd name="T10" fmla="*/ 198 w 200"/>
                  <a:gd name="T11" fmla="*/ 92 h 187"/>
                  <a:gd name="T12" fmla="*/ 164 w 200"/>
                  <a:gd name="T13" fmla="*/ 114 h 187"/>
                  <a:gd name="T14" fmla="*/ 146 w 200"/>
                  <a:gd name="T15" fmla="*/ 127 h 187"/>
                  <a:gd name="T16" fmla="*/ 120 w 200"/>
                  <a:gd name="T17" fmla="*/ 146 h 187"/>
                  <a:gd name="T18" fmla="*/ 85 w 200"/>
                  <a:gd name="T19" fmla="*/ 166 h 187"/>
                  <a:gd name="T20" fmla="*/ 68 w 200"/>
                  <a:gd name="T21" fmla="*/ 176 h 187"/>
                  <a:gd name="T22" fmla="*/ 27 w 200"/>
                  <a:gd name="T23" fmla="*/ 186 h 187"/>
                  <a:gd name="T24" fmla="*/ 13 w 200"/>
                  <a:gd name="T25" fmla="*/ 183 h 187"/>
                  <a:gd name="T26" fmla="*/ 8 w 200"/>
                  <a:gd name="T27" fmla="*/ 181 h 187"/>
                  <a:gd name="T28" fmla="*/ 9 w 200"/>
                  <a:gd name="T29" fmla="*/ 165 h 187"/>
                  <a:gd name="T30" fmla="*/ 9 w 200"/>
                  <a:gd name="T31" fmla="*/ 76 h 187"/>
                  <a:gd name="T32" fmla="*/ 5 w 200"/>
                  <a:gd name="T33" fmla="*/ 60 h 187"/>
                  <a:gd name="T34" fmla="*/ 0 w 200"/>
                  <a:gd name="T35" fmla="*/ 37 h 187"/>
                  <a:gd name="T36" fmla="*/ 5 w 200"/>
                  <a:gd name="T37" fmla="*/ 38 h 187"/>
                  <a:gd name="T38" fmla="*/ 23 w 200"/>
                  <a:gd name="T39" fmla="*/ 64 h 187"/>
                  <a:gd name="T40" fmla="*/ 19 w 200"/>
                  <a:gd name="T41" fmla="*/ 71 h 187"/>
                  <a:gd name="T42" fmla="*/ 20 w 200"/>
                  <a:gd name="T43" fmla="*/ 75 h 187"/>
                  <a:gd name="T44" fmla="*/ 24 w 200"/>
                  <a:gd name="T45" fmla="*/ 76 h 187"/>
                  <a:gd name="T46" fmla="*/ 28 w 200"/>
                  <a:gd name="T47" fmla="*/ 74 h 187"/>
                  <a:gd name="T48" fmla="*/ 80 w 200"/>
                  <a:gd name="T49" fmla="*/ 41 h 187"/>
                  <a:gd name="T50" fmla="*/ 117 w 200"/>
                  <a:gd name="T51" fmla="*/ 23 h 187"/>
                  <a:gd name="T52" fmla="*/ 159 w 200"/>
                  <a:gd name="T53" fmla="*/ 2 h 187"/>
                  <a:gd name="T54" fmla="*/ 164 w 200"/>
                  <a:gd name="T55" fmla="*/ 0 h 18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200" h="187">
                    <a:moveTo>
                      <a:pt x="164" y="0"/>
                    </a:moveTo>
                    <a:cubicBezTo>
                      <a:pt x="172" y="7"/>
                      <a:pt x="178" y="14"/>
                      <a:pt x="182" y="24"/>
                    </a:cubicBezTo>
                    <a:cubicBezTo>
                      <a:pt x="186" y="39"/>
                      <a:pt x="192" y="53"/>
                      <a:pt x="196" y="67"/>
                    </a:cubicBezTo>
                    <a:cubicBezTo>
                      <a:pt x="197" y="70"/>
                      <a:pt x="198" y="73"/>
                      <a:pt x="198" y="76"/>
                    </a:cubicBezTo>
                    <a:cubicBezTo>
                      <a:pt x="199" y="81"/>
                      <a:pt x="199" y="86"/>
                      <a:pt x="200" y="90"/>
                    </a:cubicBezTo>
                    <a:cubicBezTo>
                      <a:pt x="199" y="91"/>
                      <a:pt x="198" y="92"/>
                      <a:pt x="198" y="92"/>
                    </a:cubicBezTo>
                    <a:cubicBezTo>
                      <a:pt x="185" y="98"/>
                      <a:pt x="175" y="106"/>
                      <a:pt x="164" y="114"/>
                    </a:cubicBezTo>
                    <a:cubicBezTo>
                      <a:pt x="158" y="118"/>
                      <a:pt x="152" y="123"/>
                      <a:pt x="146" y="127"/>
                    </a:cubicBezTo>
                    <a:cubicBezTo>
                      <a:pt x="137" y="134"/>
                      <a:pt x="129" y="140"/>
                      <a:pt x="120" y="146"/>
                    </a:cubicBezTo>
                    <a:cubicBezTo>
                      <a:pt x="108" y="153"/>
                      <a:pt x="97" y="159"/>
                      <a:pt x="85" y="166"/>
                    </a:cubicBezTo>
                    <a:cubicBezTo>
                      <a:pt x="80" y="169"/>
                      <a:pt x="73" y="172"/>
                      <a:pt x="68" y="176"/>
                    </a:cubicBezTo>
                    <a:cubicBezTo>
                      <a:pt x="55" y="186"/>
                      <a:pt x="41" y="187"/>
                      <a:pt x="27" y="186"/>
                    </a:cubicBezTo>
                    <a:cubicBezTo>
                      <a:pt x="22" y="185"/>
                      <a:pt x="18" y="184"/>
                      <a:pt x="13" y="183"/>
                    </a:cubicBezTo>
                    <a:cubicBezTo>
                      <a:pt x="12" y="183"/>
                      <a:pt x="10" y="182"/>
                      <a:pt x="8" y="181"/>
                    </a:cubicBezTo>
                    <a:cubicBezTo>
                      <a:pt x="8" y="175"/>
                      <a:pt x="8" y="170"/>
                      <a:pt x="9" y="165"/>
                    </a:cubicBezTo>
                    <a:cubicBezTo>
                      <a:pt x="13" y="135"/>
                      <a:pt x="11" y="106"/>
                      <a:pt x="9" y="76"/>
                    </a:cubicBezTo>
                    <a:cubicBezTo>
                      <a:pt x="9" y="71"/>
                      <a:pt x="7" y="65"/>
                      <a:pt x="5" y="60"/>
                    </a:cubicBezTo>
                    <a:cubicBezTo>
                      <a:pt x="3" y="52"/>
                      <a:pt x="1" y="45"/>
                      <a:pt x="0" y="37"/>
                    </a:cubicBezTo>
                    <a:cubicBezTo>
                      <a:pt x="2" y="38"/>
                      <a:pt x="4" y="38"/>
                      <a:pt x="5" y="38"/>
                    </a:cubicBezTo>
                    <a:cubicBezTo>
                      <a:pt x="12" y="46"/>
                      <a:pt x="20" y="53"/>
                      <a:pt x="23" y="64"/>
                    </a:cubicBezTo>
                    <a:cubicBezTo>
                      <a:pt x="22" y="66"/>
                      <a:pt x="20" y="68"/>
                      <a:pt x="19" y="71"/>
                    </a:cubicBezTo>
                    <a:cubicBezTo>
                      <a:pt x="19" y="72"/>
                      <a:pt x="19" y="74"/>
                      <a:pt x="20" y="75"/>
                    </a:cubicBezTo>
                    <a:cubicBezTo>
                      <a:pt x="21" y="76"/>
                      <a:pt x="22" y="76"/>
                      <a:pt x="24" y="76"/>
                    </a:cubicBezTo>
                    <a:cubicBezTo>
                      <a:pt x="25" y="76"/>
                      <a:pt x="27" y="75"/>
                      <a:pt x="28" y="74"/>
                    </a:cubicBezTo>
                    <a:cubicBezTo>
                      <a:pt x="43" y="60"/>
                      <a:pt x="62" y="51"/>
                      <a:pt x="80" y="41"/>
                    </a:cubicBezTo>
                    <a:cubicBezTo>
                      <a:pt x="92" y="34"/>
                      <a:pt x="105" y="29"/>
                      <a:pt x="117" y="23"/>
                    </a:cubicBezTo>
                    <a:cubicBezTo>
                      <a:pt x="131" y="16"/>
                      <a:pt x="145" y="9"/>
                      <a:pt x="159" y="2"/>
                    </a:cubicBezTo>
                    <a:cubicBezTo>
                      <a:pt x="160" y="2"/>
                      <a:pt x="162" y="1"/>
                      <a:pt x="164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66" name="Freeform 30"/>
              <p:cNvSpPr>
                <a:spLocks/>
              </p:cNvSpPr>
              <p:nvPr/>
            </p:nvSpPr>
            <p:spPr bwMode="auto">
              <a:xfrm>
                <a:off x="2640" y="851"/>
                <a:ext cx="282" cy="438"/>
              </a:xfrm>
              <a:custGeom>
                <a:avLst/>
                <a:gdLst>
                  <a:gd name="T0" fmla="*/ 131 w 176"/>
                  <a:gd name="T1" fmla="*/ 143 h 273"/>
                  <a:gd name="T2" fmla="*/ 135 w 176"/>
                  <a:gd name="T3" fmla="*/ 207 h 273"/>
                  <a:gd name="T4" fmla="*/ 134 w 176"/>
                  <a:gd name="T5" fmla="*/ 219 h 273"/>
                  <a:gd name="T6" fmla="*/ 119 w 176"/>
                  <a:gd name="T7" fmla="*/ 262 h 273"/>
                  <a:gd name="T8" fmla="*/ 110 w 176"/>
                  <a:gd name="T9" fmla="*/ 273 h 273"/>
                  <a:gd name="T10" fmla="*/ 107 w 176"/>
                  <a:gd name="T11" fmla="*/ 263 h 273"/>
                  <a:gd name="T12" fmla="*/ 96 w 176"/>
                  <a:gd name="T13" fmla="*/ 228 h 273"/>
                  <a:gd name="T14" fmla="*/ 92 w 176"/>
                  <a:gd name="T15" fmla="*/ 217 h 273"/>
                  <a:gd name="T16" fmla="*/ 86 w 176"/>
                  <a:gd name="T17" fmla="*/ 203 h 273"/>
                  <a:gd name="T18" fmla="*/ 81 w 176"/>
                  <a:gd name="T19" fmla="*/ 190 h 273"/>
                  <a:gd name="T20" fmla="*/ 74 w 176"/>
                  <a:gd name="T21" fmla="*/ 174 h 273"/>
                  <a:gd name="T22" fmla="*/ 59 w 176"/>
                  <a:gd name="T23" fmla="*/ 143 h 273"/>
                  <a:gd name="T24" fmla="*/ 44 w 176"/>
                  <a:gd name="T25" fmla="*/ 119 h 273"/>
                  <a:gd name="T26" fmla="*/ 25 w 176"/>
                  <a:gd name="T27" fmla="*/ 89 h 273"/>
                  <a:gd name="T28" fmla="*/ 3 w 176"/>
                  <a:gd name="T29" fmla="*/ 63 h 273"/>
                  <a:gd name="T30" fmla="*/ 0 w 176"/>
                  <a:gd name="T31" fmla="*/ 60 h 273"/>
                  <a:gd name="T32" fmla="*/ 29 w 176"/>
                  <a:gd name="T33" fmla="*/ 0 h 273"/>
                  <a:gd name="T34" fmla="*/ 41 w 176"/>
                  <a:gd name="T35" fmla="*/ 4 h 273"/>
                  <a:gd name="T36" fmla="*/ 78 w 176"/>
                  <a:gd name="T37" fmla="*/ 15 h 273"/>
                  <a:gd name="T38" fmla="*/ 107 w 176"/>
                  <a:gd name="T39" fmla="*/ 18 h 273"/>
                  <a:gd name="T40" fmla="*/ 167 w 176"/>
                  <a:gd name="T41" fmla="*/ 12 h 273"/>
                  <a:gd name="T42" fmla="*/ 174 w 176"/>
                  <a:gd name="T43" fmla="*/ 10 h 273"/>
                  <a:gd name="T44" fmla="*/ 172 w 176"/>
                  <a:gd name="T45" fmla="*/ 20 h 273"/>
                  <a:gd name="T46" fmla="*/ 170 w 176"/>
                  <a:gd name="T47" fmla="*/ 30 h 273"/>
                  <a:gd name="T48" fmla="*/ 155 w 176"/>
                  <a:gd name="T49" fmla="*/ 66 h 273"/>
                  <a:gd name="T50" fmla="*/ 137 w 176"/>
                  <a:gd name="T51" fmla="*/ 108 h 273"/>
                  <a:gd name="T52" fmla="*/ 123 w 176"/>
                  <a:gd name="T53" fmla="*/ 140 h 273"/>
                  <a:gd name="T54" fmla="*/ 116 w 176"/>
                  <a:gd name="T55" fmla="*/ 153 h 273"/>
                  <a:gd name="T56" fmla="*/ 117 w 176"/>
                  <a:gd name="T57" fmla="*/ 157 h 273"/>
                  <a:gd name="T58" fmla="*/ 122 w 176"/>
                  <a:gd name="T59" fmla="*/ 157 h 273"/>
                  <a:gd name="T60" fmla="*/ 125 w 176"/>
                  <a:gd name="T61" fmla="*/ 153 h 273"/>
                  <a:gd name="T62" fmla="*/ 131 w 176"/>
                  <a:gd name="T63" fmla="*/ 143 h 27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176" h="273">
                    <a:moveTo>
                      <a:pt x="131" y="143"/>
                    </a:moveTo>
                    <a:cubicBezTo>
                      <a:pt x="136" y="165"/>
                      <a:pt x="137" y="186"/>
                      <a:pt x="135" y="207"/>
                    </a:cubicBezTo>
                    <a:cubicBezTo>
                      <a:pt x="134" y="211"/>
                      <a:pt x="134" y="215"/>
                      <a:pt x="134" y="219"/>
                    </a:cubicBezTo>
                    <a:cubicBezTo>
                      <a:pt x="132" y="235"/>
                      <a:pt x="128" y="249"/>
                      <a:pt x="119" y="262"/>
                    </a:cubicBezTo>
                    <a:cubicBezTo>
                      <a:pt x="117" y="266"/>
                      <a:pt x="114" y="269"/>
                      <a:pt x="110" y="273"/>
                    </a:cubicBezTo>
                    <a:cubicBezTo>
                      <a:pt x="109" y="269"/>
                      <a:pt x="107" y="266"/>
                      <a:pt x="107" y="263"/>
                    </a:cubicBezTo>
                    <a:cubicBezTo>
                      <a:pt x="106" y="251"/>
                      <a:pt x="100" y="240"/>
                      <a:pt x="96" y="228"/>
                    </a:cubicBezTo>
                    <a:cubicBezTo>
                      <a:pt x="95" y="225"/>
                      <a:pt x="93" y="221"/>
                      <a:pt x="92" y="217"/>
                    </a:cubicBezTo>
                    <a:cubicBezTo>
                      <a:pt x="90" y="212"/>
                      <a:pt x="88" y="208"/>
                      <a:pt x="86" y="203"/>
                    </a:cubicBezTo>
                    <a:cubicBezTo>
                      <a:pt x="84" y="199"/>
                      <a:pt x="83" y="194"/>
                      <a:pt x="81" y="190"/>
                    </a:cubicBezTo>
                    <a:cubicBezTo>
                      <a:pt x="79" y="184"/>
                      <a:pt x="77" y="179"/>
                      <a:pt x="74" y="174"/>
                    </a:cubicBezTo>
                    <a:cubicBezTo>
                      <a:pt x="69" y="164"/>
                      <a:pt x="65" y="153"/>
                      <a:pt x="59" y="143"/>
                    </a:cubicBezTo>
                    <a:cubicBezTo>
                      <a:pt x="54" y="135"/>
                      <a:pt x="49" y="127"/>
                      <a:pt x="44" y="119"/>
                    </a:cubicBezTo>
                    <a:cubicBezTo>
                      <a:pt x="38" y="109"/>
                      <a:pt x="31" y="99"/>
                      <a:pt x="25" y="89"/>
                    </a:cubicBezTo>
                    <a:cubicBezTo>
                      <a:pt x="20" y="79"/>
                      <a:pt x="12" y="70"/>
                      <a:pt x="3" y="63"/>
                    </a:cubicBezTo>
                    <a:cubicBezTo>
                      <a:pt x="2" y="62"/>
                      <a:pt x="1" y="61"/>
                      <a:pt x="0" y="60"/>
                    </a:cubicBezTo>
                    <a:cubicBezTo>
                      <a:pt x="13" y="42"/>
                      <a:pt x="22" y="21"/>
                      <a:pt x="29" y="0"/>
                    </a:cubicBezTo>
                    <a:cubicBezTo>
                      <a:pt x="34" y="0"/>
                      <a:pt x="38" y="2"/>
                      <a:pt x="41" y="4"/>
                    </a:cubicBezTo>
                    <a:cubicBezTo>
                      <a:pt x="52" y="11"/>
                      <a:pt x="65" y="13"/>
                      <a:pt x="78" y="15"/>
                    </a:cubicBezTo>
                    <a:cubicBezTo>
                      <a:pt x="88" y="16"/>
                      <a:pt x="97" y="18"/>
                      <a:pt x="107" y="18"/>
                    </a:cubicBezTo>
                    <a:cubicBezTo>
                      <a:pt x="128" y="19"/>
                      <a:pt x="147" y="17"/>
                      <a:pt x="167" y="12"/>
                    </a:cubicBezTo>
                    <a:cubicBezTo>
                      <a:pt x="169" y="11"/>
                      <a:pt x="171" y="11"/>
                      <a:pt x="174" y="10"/>
                    </a:cubicBezTo>
                    <a:cubicBezTo>
                      <a:pt x="176" y="14"/>
                      <a:pt x="173" y="17"/>
                      <a:pt x="172" y="20"/>
                    </a:cubicBezTo>
                    <a:cubicBezTo>
                      <a:pt x="172" y="24"/>
                      <a:pt x="171" y="27"/>
                      <a:pt x="170" y="30"/>
                    </a:cubicBezTo>
                    <a:cubicBezTo>
                      <a:pt x="165" y="42"/>
                      <a:pt x="159" y="54"/>
                      <a:pt x="155" y="66"/>
                    </a:cubicBezTo>
                    <a:cubicBezTo>
                      <a:pt x="150" y="80"/>
                      <a:pt x="144" y="94"/>
                      <a:pt x="137" y="108"/>
                    </a:cubicBezTo>
                    <a:cubicBezTo>
                      <a:pt x="132" y="118"/>
                      <a:pt x="128" y="129"/>
                      <a:pt x="123" y="140"/>
                    </a:cubicBezTo>
                    <a:cubicBezTo>
                      <a:pt x="121" y="144"/>
                      <a:pt x="118" y="148"/>
                      <a:pt x="116" y="153"/>
                    </a:cubicBezTo>
                    <a:cubicBezTo>
                      <a:pt x="116" y="154"/>
                      <a:pt x="117" y="156"/>
                      <a:pt x="117" y="157"/>
                    </a:cubicBezTo>
                    <a:cubicBezTo>
                      <a:pt x="118" y="157"/>
                      <a:pt x="120" y="157"/>
                      <a:pt x="122" y="157"/>
                    </a:cubicBezTo>
                    <a:cubicBezTo>
                      <a:pt x="123" y="156"/>
                      <a:pt x="124" y="154"/>
                      <a:pt x="125" y="153"/>
                    </a:cubicBezTo>
                    <a:cubicBezTo>
                      <a:pt x="128" y="150"/>
                      <a:pt x="129" y="147"/>
                      <a:pt x="131" y="143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67" name="Freeform 31"/>
              <p:cNvSpPr>
                <a:spLocks/>
              </p:cNvSpPr>
              <p:nvPr/>
            </p:nvSpPr>
            <p:spPr bwMode="auto">
              <a:xfrm>
                <a:off x="2039" y="1942"/>
                <a:ext cx="281" cy="337"/>
              </a:xfrm>
              <a:custGeom>
                <a:avLst/>
                <a:gdLst>
                  <a:gd name="T0" fmla="*/ 25 w 175"/>
                  <a:gd name="T1" fmla="*/ 210 h 210"/>
                  <a:gd name="T2" fmla="*/ 5 w 175"/>
                  <a:gd name="T3" fmla="*/ 187 h 210"/>
                  <a:gd name="T4" fmla="*/ 2 w 175"/>
                  <a:gd name="T5" fmla="*/ 171 h 210"/>
                  <a:gd name="T6" fmla="*/ 12 w 175"/>
                  <a:gd name="T7" fmla="*/ 140 h 210"/>
                  <a:gd name="T8" fmla="*/ 20 w 175"/>
                  <a:gd name="T9" fmla="*/ 113 h 210"/>
                  <a:gd name="T10" fmla="*/ 25 w 175"/>
                  <a:gd name="T11" fmla="*/ 95 h 210"/>
                  <a:gd name="T12" fmla="*/ 51 w 175"/>
                  <a:gd name="T13" fmla="*/ 24 h 210"/>
                  <a:gd name="T14" fmla="*/ 63 w 175"/>
                  <a:gd name="T15" fmla="*/ 0 h 210"/>
                  <a:gd name="T16" fmla="*/ 86 w 175"/>
                  <a:gd name="T17" fmla="*/ 30 h 210"/>
                  <a:gd name="T18" fmla="*/ 100 w 175"/>
                  <a:gd name="T19" fmla="*/ 50 h 210"/>
                  <a:gd name="T20" fmla="*/ 132 w 175"/>
                  <a:gd name="T21" fmla="*/ 96 h 210"/>
                  <a:gd name="T22" fmla="*/ 148 w 175"/>
                  <a:gd name="T23" fmla="*/ 112 h 210"/>
                  <a:gd name="T24" fmla="*/ 149 w 175"/>
                  <a:gd name="T25" fmla="*/ 113 h 210"/>
                  <a:gd name="T26" fmla="*/ 169 w 175"/>
                  <a:gd name="T27" fmla="*/ 120 h 210"/>
                  <a:gd name="T28" fmla="*/ 172 w 175"/>
                  <a:gd name="T29" fmla="*/ 121 h 210"/>
                  <a:gd name="T30" fmla="*/ 175 w 175"/>
                  <a:gd name="T31" fmla="*/ 133 h 210"/>
                  <a:gd name="T32" fmla="*/ 165 w 175"/>
                  <a:gd name="T33" fmla="*/ 143 h 210"/>
                  <a:gd name="T34" fmla="*/ 146 w 175"/>
                  <a:gd name="T35" fmla="*/ 147 h 210"/>
                  <a:gd name="T36" fmla="*/ 129 w 175"/>
                  <a:gd name="T37" fmla="*/ 155 h 210"/>
                  <a:gd name="T38" fmla="*/ 84 w 175"/>
                  <a:gd name="T39" fmla="*/ 179 h 210"/>
                  <a:gd name="T40" fmla="*/ 58 w 175"/>
                  <a:gd name="T41" fmla="*/ 194 h 210"/>
                  <a:gd name="T42" fmla="*/ 25 w 175"/>
                  <a:gd name="T43" fmla="*/ 210 h 2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75" h="210">
                    <a:moveTo>
                      <a:pt x="25" y="210"/>
                    </a:moveTo>
                    <a:cubicBezTo>
                      <a:pt x="18" y="202"/>
                      <a:pt x="11" y="194"/>
                      <a:pt x="5" y="187"/>
                    </a:cubicBezTo>
                    <a:cubicBezTo>
                      <a:pt x="1" y="183"/>
                      <a:pt x="0" y="177"/>
                      <a:pt x="2" y="171"/>
                    </a:cubicBezTo>
                    <a:cubicBezTo>
                      <a:pt x="5" y="161"/>
                      <a:pt x="8" y="150"/>
                      <a:pt x="12" y="140"/>
                    </a:cubicBezTo>
                    <a:cubicBezTo>
                      <a:pt x="15" y="131"/>
                      <a:pt x="19" y="122"/>
                      <a:pt x="20" y="113"/>
                    </a:cubicBezTo>
                    <a:cubicBezTo>
                      <a:pt x="21" y="107"/>
                      <a:pt x="23" y="101"/>
                      <a:pt x="25" y="95"/>
                    </a:cubicBezTo>
                    <a:cubicBezTo>
                      <a:pt x="35" y="72"/>
                      <a:pt x="42" y="48"/>
                      <a:pt x="51" y="24"/>
                    </a:cubicBezTo>
                    <a:cubicBezTo>
                      <a:pt x="54" y="16"/>
                      <a:pt x="58" y="8"/>
                      <a:pt x="63" y="0"/>
                    </a:cubicBezTo>
                    <a:cubicBezTo>
                      <a:pt x="71" y="10"/>
                      <a:pt x="80" y="19"/>
                      <a:pt x="86" y="30"/>
                    </a:cubicBezTo>
                    <a:cubicBezTo>
                      <a:pt x="90" y="37"/>
                      <a:pt x="96" y="43"/>
                      <a:pt x="100" y="50"/>
                    </a:cubicBezTo>
                    <a:cubicBezTo>
                      <a:pt x="111" y="65"/>
                      <a:pt x="122" y="81"/>
                      <a:pt x="132" y="96"/>
                    </a:cubicBezTo>
                    <a:cubicBezTo>
                      <a:pt x="137" y="102"/>
                      <a:pt x="141" y="109"/>
                      <a:pt x="148" y="112"/>
                    </a:cubicBezTo>
                    <a:cubicBezTo>
                      <a:pt x="148" y="112"/>
                      <a:pt x="149" y="112"/>
                      <a:pt x="149" y="113"/>
                    </a:cubicBezTo>
                    <a:cubicBezTo>
                      <a:pt x="154" y="120"/>
                      <a:pt x="161" y="121"/>
                      <a:pt x="169" y="120"/>
                    </a:cubicBezTo>
                    <a:cubicBezTo>
                      <a:pt x="169" y="120"/>
                      <a:pt x="170" y="121"/>
                      <a:pt x="172" y="121"/>
                    </a:cubicBezTo>
                    <a:cubicBezTo>
                      <a:pt x="173" y="125"/>
                      <a:pt x="174" y="129"/>
                      <a:pt x="175" y="133"/>
                    </a:cubicBezTo>
                    <a:cubicBezTo>
                      <a:pt x="172" y="136"/>
                      <a:pt x="169" y="139"/>
                      <a:pt x="165" y="143"/>
                    </a:cubicBezTo>
                    <a:cubicBezTo>
                      <a:pt x="158" y="140"/>
                      <a:pt x="152" y="143"/>
                      <a:pt x="146" y="147"/>
                    </a:cubicBezTo>
                    <a:cubicBezTo>
                      <a:pt x="140" y="150"/>
                      <a:pt x="135" y="152"/>
                      <a:pt x="129" y="155"/>
                    </a:cubicBezTo>
                    <a:cubicBezTo>
                      <a:pt x="114" y="162"/>
                      <a:pt x="99" y="170"/>
                      <a:pt x="84" y="179"/>
                    </a:cubicBezTo>
                    <a:cubicBezTo>
                      <a:pt x="76" y="184"/>
                      <a:pt x="67" y="190"/>
                      <a:pt x="58" y="194"/>
                    </a:cubicBezTo>
                    <a:cubicBezTo>
                      <a:pt x="47" y="200"/>
                      <a:pt x="36" y="205"/>
                      <a:pt x="25" y="21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68" name="Freeform 32"/>
              <p:cNvSpPr>
                <a:spLocks/>
              </p:cNvSpPr>
              <p:nvPr/>
            </p:nvSpPr>
            <p:spPr bwMode="auto">
              <a:xfrm>
                <a:off x="2318" y="2004"/>
                <a:ext cx="227" cy="334"/>
              </a:xfrm>
              <a:custGeom>
                <a:avLst/>
                <a:gdLst>
                  <a:gd name="T0" fmla="*/ 141 w 141"/>
                  <a:gd name="T1" fmla="*/ 117 h 208"/>
                  <a:gd name="T2" fmla="*/ 139 w 141"/>
                  <a:gd name="T3" fmla="*/ 116 h 208"/>
                  <a:gd name="T4" fmla="*/ 131 w 141"/>
                  <a:gd name="T5" fmla="*/ 119 h 208"/>
                  <a:gd name="T6" fmla="*/ 132 w 141"/>
                  <a:gd name="T7" fmla="*/ 129 h 208"/>
                  <a:gd name="T8" fmla="*/ 136 w 141"/>
                  <a:gd name="T9" fmla="*/ 152 h 208"/>
                  <a:gd name="T10" fmla="*/ 137 w 141"/>
                  <a:gd name="T11" fmla="*/ 164 h 208"/>
                  <a:gd name="T12" fmla="*/ 133 w 141"/>
                  <a:gd name="T13" fmla="*/ 178 h 208"/>
                  <a:gd name="T14" fmla="*/ 125 w 141"/>
                  <a:gd name="T15" fmla="*/ 192 h 208"/>
                  <a:gd name="T16" fmla="*/ 116 w 141"/>
                  <a:gd name="T17" fmla="*/ 204 h 208"/>
                  <a:gd name="T18" fmla="*/ 108 w 141"/>
                  <a:gd name="T19" fmla="*/ 204 h 208"/>
                  <a:gd name="T20" fmla="*/ 119 w 141"/>
                  <a:gd name="T21" fmla="*/ 183 h 208"/>
                  <a:gd name="T22" fmla="*/ 115 w 141"/>
                  <a:gd name="T23" fmla="*/ 147 h 208"/>
                  <a:gd name="T24" fmla="*/ 113 w 141"/>
                  <a:gd name="T25" fmla="*/ 124 h 208"/>
                  <a:gd name="T26" fmla="*/ 111 w 141"/>
                  <a:gd name="T27" fmla="*/ 117 h 208"/>
                  <a:gd name="T28" fmla="*/ 106 w 141"/>
                  <a:gd name="T29" fmla="*/ 121 h 208"/>
                  <a:gd name="T30" fmla="*/ 104 w 141"/>
                  <a:gd name="T31" fmla="*/ 128 h 208"/>
                  <a:gd name="T32" fmla="*/ 106 w 141"/>
                  <a:gd name="T33" fmla="*/ 150 h 208"/>
                  <a:gd name="T34" fmla="*/ 108 w 141"/>
                  <a:gd name="T35" fmla="*/ 174 h 208"/>
                  <a:gd name="T36" fmla="*/ 106 w 141"/>
                  <a:gd name="T37" fmla="*/ 182 h 208"/>
                  <a:gd name="T38" fmla="*/ 95 w 141"/>
                  <a:gd name="T39" fmla="*/ 201 h 208"/>
                  <a:gd name="T40" fmla="*/ 83 w 141"/>
                  <a:gd name="T41" fmla="*/ 207 h 208"/>
                  <a:gd name="T42" fmla="*/ 86 w 141"/>
                  <a:gd name="T43" fmla="*/ 191 h 208"/>
                  <a:gd name="T44" fmla="*/ 89 w 141"/>
                  <a:gd name="T45" fmla="*/ 174 h 208"/>
                  <a:gd name="T46" fmla="*/ 89 w 141"/>
                  <a:gd name="T47" fmla="*/ 166 h 208"/>
                  <a:gd name="T48" fmla="*/ 83 w 141"/>
                  <a:gd name="T49" fmla="*/ 136 h 208"/>
                  <a:gd name="T50" fmla="*/ 79 w 141"/>
                  <a:gd name="T51" fmla="*/ 129 h 208"/>
                  <a:gd name="T52" fmla="*/ 72 w 141"/>
                  <a:gd name="T53" fmla="*/ 128 h 208"/>
                  <a:gd name="T54" fmla="*/ 71 w 141"/>
                  <a:gd name="T55" fmla="*/ 134 h 208"/>
                  <a:gd name="T56" fmla="*/ 77 w 141"/>
                  <a:gd name="T57" fmla="*/ 181 h 208"/>
                  <a:gd name="T58" fmla="*/ 76 w 141"/>
                  <a:gd name="T59" fmla="*/ 188 h 208"/>
                  <a:gd name="T60" fmla="*/ 70 w 141"/>
                  <a:gd name="T61" fmla="*/ 206 h 208"/>
                  <a:gd name="T62" fmla="*/ 57 w 141"/>
                  <a:gd name="T63" fmla="*/ 205 h 208"/>
                  <a:gd name="T64" fmla="*/ 41 w 141"/>
                  <a:gd name="T65" fmla="*/ 194 h 208"/>
                  <a:gd name="T66" fmla="*/ 52 w 141"/>
                  <a:gd name="T67" fmla="*/ 190 h 208"/>
                  <a:gd name="T68" fmla="*/ 56 w 141"/>
                  <a:gd name="T69" fmla="*/ 184 h 208"/>
                  <a:gd name="T70" fmla="*/ 50 w 141"/>
                  <a:gd name="T71" fmla="*/ 155 h 208"/>
                  <a:gd name="T72" fmla="*/ 45 w 141"/>
                  <a:gd name="T73" fmla="*/ 149 h 208"/>
                  <a:gd name="T74" fmla="*/ 19 w 141"/>
                  <a:gd name="T75" fmla="*/ 108 h 208"/>
                  <a:gd name="T76" fmla="*/ 15 w 141"/>
                  <a:gd name="T77" fmla="*/ 94 h 208"/>
                  <a:gd name="T78" fmla="*/ 9 w 141"/>
                  <a:gd name="T79" fmla="*/ 82 h 208"/>
                  <a:gd name="T80" fmla="*/ 0 w 141"/>
                  <a:gd name="T81" fmla="*/ 50 h 208"/>
                  <a:gd name="T82" fmla="*/ 69 w 141"/>
                  <a:gd name="T83" fmla="*/ 0 h 208"/>
                  <a:gd name="T84" fmla="*/ 83 w 141"/>
                  <a:gd name="T85" fmla="*/ 14 h 208"/>
                  <a:gd name="T86" fmla="*/ 114 w 141"/>
                  <a:gd name="T87" fmla="*/ 51 h 208"/>
                  <a:gd name="T88" fmla="*/ 129 w 141"/>
                  <a:gd name="T89" fmla="*/ 79 h 208"/>
                  <a:gd name="T90" fmla="*/ 137 w 141"/>
                  <a:gd name="T91" fmla="*/ 100 h 208"/>
                  <a:gd name="T92" fmla="*/ 141 w 141"/>
                  <a:gd name="T93" fmla="*/ 117 h 20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141" h="208">
                    <a:moveTo>
                      <a:pt x="141" y="117"/>
                    </a:moveTo>
                    <a:cubicBezTo>
                      <a:pt x="140" y="116"/>
                      <a:pt x="139" y="116"/>
                      <a:pt x="139" y="116"/>
                    </a:cubicBezTo>
                    <a:cubicBezTo>
                      <a:pt x="135" y="115"/>
                      <a:pt x="132" y="116"/>
                      <a:pt x="131" y="119"/>
                    </a:cubicBezTo>
                    <a:cubicBezTo>
                      <a:pt x="131" y="122"/>
                      <a:pt x="131" y="125"/>
                      <a:pt x="132" y="129"/>
                    </a:cubicBezTo>
                    <a:cubicBezTo>
                      <a:pt x="133" y="137"/>
                      <a:pt x="135" y="144"/>
                      <a:pt x="136" y="152"/>
                    </a:cubicBezTo>
                    <a:cubicBezTo>
                      <a:pt x="137" y="156"/>
                      <a:pt x="137" y="160"/>
                      <a:pt x="137" y="164"/>
                    </a:cubicBezTo>
                    <a:cubicBezTo>
                      <a:pt x="138" y="169"/>
                      <a:pt x="136" y="174"/>
                      <a:pt x="133" y="178"/>
                    </a:cubicBezTo>
                    <a:cubicBezTo>
                      <a:pt x="129" y="182"/>
                      <a:pt x="127" y="187"/>
                      <a:pt x="125" y="192"/>
                    </a:cubicBezTo>
                    <a:cubicBezTo>
                      <a:pt x="123" y="197"/>
                      <a:pt x="120" y="201"/>
                      <a:pt x="116" y="204"/>
                    </a:cubicBezTo>
                    <a:cubicBezTo>
                      <a:pt x="114" y="206"/>
                      <a:pt x="111" y="207"/>
                      <a:pt x="108" y="204"/>
                    </a:cubicBezTo>
                    <a:cubicBezTo>
                      <a:pt x="106" y="194"/>
                      <a:pt x="115" y="190"/>
                      <a:pt x="119" y="183"/>
                    </a:cubicBezTo>
                    <a:cubicBezTo>
                      <a:pt x="118" y="171"/>
                      <a:pt x="117" y="159"/>
                      <a:pt x="115" y="147"/>
                    </a:cubicBezTo>
                    <a:cubicBezTo>
                      <a:pt x="113" y="139"/>
                      <a:pt x="112" y="132"/>
                      <a:pt x="113" y="124"/>
                    </a:cubicBezTo>
                    <a:cubicBezTo>
                      <a:pt x="114" y="122"/>
                      <a:pt x="112" y="120"/>
                      <a:pt x="111" y="117"/>
                    </a:cubicBezTo>
                    <a:cubicBezTo>
                      <a:pt x="109" y="119"/>
                      <a:pt x="107" y="119"/>
                      <a:pt x="106" y="121"/>
                    </a:cubicBezTo>
                    <a:cubicBezTo>
                      <a:pt x="105" y="123"/>
                      <a:pt x="104" y="126"/>
                      <a:pt x="104" y="128"/>
                    </a:cubicBezTo>
                    <a:cubicBezTo>
                      <a:pt x="105" y="135"/>
                      <a:pt x="106" y="143"/>
                      <a:pt x="106" y="150"/>
                    </a:cubicBezTo>
                    <a:cubicBezTo>
                      <a:pt x="107" y="158"/>
                      <a:pt x="108" y="166"/>
                      <a:pt x="108" y="174"/>
                    </a:cubicBezTo>
                    <a:cubicBezTo>
                      <a:pt x="109" y="177"/>
                      <a:pt x="108" y="179"/>
                      <a:pt x="106" y="182"/>
                    </a:cubicBezTo>
                    <a:cubicBezTo>
                      <a:pt x="102" y="188"/>
                      <a:pt x="98" y="194"/>
                      <a:pt x="95" y="201"/>
                    </a:cubicBezTo>
                    <a:cubicBezTo>
                      <a:pt x="93" y="206"/>
                      <a:pt x="89" y="208"/>
                      <a:pt x="83" y="207"/>
                    </a:cubicBezTo>
                    <a:cubicBezTo>
                      <a:pt x="82" y="201"/>
                      <a:pt x="85" y="197"/>
                      <a:pt x="86" y="191"/>
                    </a:cubicBezTo>
                    <a:cubicBezTo>
                      <a:pt x="87" y="186"/>
                      <a:pt x="88" y="180"/>
                      <a:pt x="89" y="174"/>
                    </a:cubicBezTo>
                    <a:cubicBezTo>
                      <a:pt x="90" y="171"/>
                      <a:pt x="90" y="168"/>
                      <a:pt x="89" y="166"/>
                    </a:cubicBezTo>
                    <a:cubicBezTo>
                      <a:pt x="85" y="156"/>
                      <a:pt x="84" y="146"/>
                      <a:pt x="83" y="136"/>
                    </a:cubicBezTo>
                    <a:cubicBezTo>
                      <a:pt x="82" y="133"/>
                      <a:pt x="81" y="131"/>
                      <a:pt x="79" y="129"/>
                    </a:cubicBezTo>
                    <a:cubicBezTo>
                      <a:pt x="76" y="127"/>
                      <a:pt x="73" y="126"/>
                      <a:pt x="72" y="128"/>
                    </a:cubicBezTo>
                    <a:cubicBezTo>
                      <a:pt x="70" y="130"/>
                      <a:pt x="70" y="132"/>
                      <a:pt x="71" y="134"/>
                    </a:cubicBezTo>
                    <a:cubicBezTo>
                      <a:pt x="76" y="149"/>
                      <a:pt x="75" y="165"/>
                      <a:pt x="77" y="181"/>
                    </a:cubicBezTo>
                    <a:cubicBezTo>
                      <a:pt x="78" y="183"/>
                      <a:pt x="77" y="186"/>
                      <a:pt x="76" y="188"/>
                    </a:cubicBezTo>
                    <a:cubicBezTo>
                      <a:pt x="74" y="194"/>
                      <a:pt x="72" y="200"/>
                      <a:pt x="70" y="206"/>
                    </a:cubicBezTo>
                    <a:cubicBezTo>
                      <a:pt x="66" y="208"/>
                      <a:pt x="61" y="207"/>
                      <a:pt x="57" y="205"/>
                    </a:cubicBezTo>
                    <a:cubicBezTo>
                      <a:pt x="52" y="201"/>
                      <a:pt x="44" y="202"/>
                      <a:pt x="41" y="194"/>
                    </a:cubicBezTo>
                    <a:cubicBezTo>
                      <a:pt x="44" y="190"/>
                      <a:pt x="48" y="191"/>
                      <a:pt x="52" y="190"/>
                    </a:cubicBezTo>
                    <a:cubicBezTo>
                      <a:pt x="56" y="190"/>
                      <a:pt x="58" y="186"/>
                      <a:pt x="56" y="184"/>
                    </a:cubicBezTo>
                    <a:cubicBezTo>
                      <a:pt x="49" y="175"/>
                      <a:pt x="50" y="165"/>
                      <a:pt x="50" y="155"/>
                    </a:cubicBezTo>
                    <a:cubicBezTo>
                      <a:pt x="48" y="153"/>
                      <a:pt x="47" y="151"/>
                      <a:pt x="45" y="149"/>
                    </a:cubicBezTo>
                    <a:cubicBezTo>
                      <a:pt x="32" y="138"/>
                      <a:pt x="26" y="122"/>
                      <a:pt x="19" y="108"/>
                    </a:cubicBezTo>
                    <a:cubicBezTo>
                      <a:pt x="17" y="104"/>
                      <a:pt x="17" y="98"/>
                      <a:pt x="15" y="94"/>
                    </a:cubicBezTo>
                    <a:cubicBezTo>
                      <a:pt x="14" y="90"/>
                      <a:pt x="11" y="86"/>
                      <a:pt x="9" y="82"/>
                    </a:cubicBezTo>
                    <a:cubicBezTo>
                      <a:pt x="4" y="72"/>
                      <a:pt x="3" y="61"/>
                      <a:pt x="0" y="50"/>
                    </a:cubicBezTo>
                    <a:cubicBezTo>
                      <a:pt x="19" y="28"/>
                      <a:pt x="43" y="13"/>
                      <a:pt x="69" y="0"/>
                    </a:cubicBezTo>
                    <a:cubicBezTo>
                      <a:pt x="74" y="5"/>
                      <a:pt x="79" y="10"/>
                      <a:pt x="83" y="14"/>
                    </a:cubicBezTo>
                    <a:cubicBezTo>
                      <a:pt x="94" y="26"/>
                      <a:pt x="104" y="39"/>
                      <a:pt x="114" y="51"/>
                    </a:cubicBezTo>
                    <a:cubicBezTo>
                      <a:pt x="121" y="59"/>
                      <a:pt x="126" y="69"/>
                      <a:pt x="129" y="79"/>
                    </a:cubicBezTo>
                    <a:cubicBezTo>
                      <a:pt x="131" y="86"/>
                      <a:pt x="134" y="93"/>
                      <a:pt x="137" y="100"/>
                    </a:cubicBezTo>
                    <a:cubicBezTo>
                      <a:pt x="139" y="106"/>
                      <a:pt x="140" y="111"/>
                      <a:pt x="141" y="117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69" name="Freeform 33"/>
              <p:cNvSpPr>
                <a:spLocks/>
              </p:cNvSpPr>
              <p:nvPr/>
            </p:nvSpPr>
            <p:spPr bwMode="auto">
              <a:xfrm>
                <a:off x="1607" y="2774"/>
                <a:ext cx="199" cy="273"/>
              </a:xfrm>
              <a:custGeom>
                <a:avLst/>
                <a:gdLst>
                  <a:gd name="T0" fmla="*/ 113 w 124"/>
                  <a:gd name="T1" fmla="*/ 159 h 170"/>
                  <a:gd name="T2" fmla="*/ 103 w 124"/>
                  <a:gd name="T3" fmla="*/ 135 h 170"/>
                  <a:gd name="T4" fmla="*/ 100 w 124"/>
                  <a:gd name="T5" fmla="*/ 110 h 170"/>
                  <a:gd name="T6" fmla="*/ 96 w 124"/>
                  <a:gd name="T7" fmla="*/ 109 h 170"/>
                  <a:gd name="T8" fmla="*/ 91 w 124"/>
                  <a:gd name="T9" fmla="*/ 105 h 170"/>
                  <a:gd name="T10" fmla="*/ 88 w 124"/>
                  <a:gd name="T11" fmla="*/ 119 h 170"/>
                  <a:gd name="T12" fmla="*/ 94 w 124"/>
                  <a:gd name="T13" fmla="*/ 149 h 170"/>
                  <a:gd name="T14" fmla="*/ 99 w 124"/>
                  <a:gd name="T15" fmla="*/ 160 h 170"/>
                  <a:gd name="T16" fmla="*/ 103 w 124"/>
                  <a:gd name="T17" fmla="*/ 166 h 170"/>
                  <a:gd name="T18" fmla="*/ 92 w 124"/>
                  <a:gd name="T19" fmla="*/ 167 h 170"/>
                  <a:gd name="T20" fmla="*/ 87 w 124"/>
                  <a:gd name="T21" fmla="*/ 161 h 170"/>
                  <a:gd name="T22" fmla="*/ 75 w 124"/>
                  <a:gd name="T23" fmla="*/ 137 h 170"/>
                  <a:gd name="T24" fmla="*/ 72 w 124"/>
                  <a:gd name="T25" fmla="*/ 127 h 170"/>
                  <a:gd name="T26" fmla="*/ 67 w 124"/>
                  <a:gd name="T27" fmla="*/ 124 h 170"/>
                  <a:gd name="T28" fmla="*/ 62 w 124"/>
                  <a:gd name="T29" fmla="*/ 122 h 170"/>
                  <a:gd name="T30" fmla="*/ 62 w 124"/>
                  <a:gd name="T31" fmla="*/ 128 h 170"/>
                  <a:gd name="T32" fmla="*/ 66 w 124"/>
                  <a:gd name="T33" fmla="*/ 140 h 170"/>
                  <a:gd name="T34" fmla="*/ 70 w 124"/>
                  <a:gd name="T35" fmla="*/ 161 h 170"/>
                  <a:gd name="T36" fmla="*/ 68 w 124"/>
                  <a:gd name="T37" fmla="*/ 164 h 170"/>
                  <a:gd name="T38" fmla="*/ 65 w 124"/>
                  <a:gd name="T39" fmla="*/ 164 h 170"/>
                  <a:gd name="T40" fmla="*/ 60 w 124"/>
                  <a:gd name="T41" fmla="*/ 159 h 170"/>
                  <a:gd name="T42" fmla="*/ 42 w 124"/>
                  <a:gd name="T43" fmla="*/ 125 h 170"/>
                  <a:gd name="T44" fmla="*/ 41 w 124"/>
                  <a:gd name="T45" fmla="*/ 120 h 170"/>
                  <a:gd name="T46" fmla="*/ 36 w 124"/>
                  <a:gd name="T47" fmla="*/ 118 h 170"/>
                  <a:gd name="T48" fmla="*/ 35 w 124"/>
                  <a:gd name="T49" fmla="*/ 131 h 170"/>
                  <a:gd name="T50" fmla="*/ 45 w 124"/>
                  <a:gd name="T51" fmla="*/ 154 h 170"/>
                  <a:gd name="T52" fmla="*/ 49 w 124"/>
                  <a:gd name="T53" fmla="*/ 163 h 170"/>
                  <a:gd name="T54" fmla="*/ 34 w 124"/>
                  <a:gd name="T55" fmla="*/ 160 h 170"/>
                  <a:gd name="T56" fmla="*/ 16 w 124"/>
                  <a:gd name="T57" fmla="*/ 126 h 170"/>
                  <a:gd name="T58" fmla="*/ 3 w 124"/>
                  <a:gd name="T59" fmla="*/ 54 h 170"/>
                  <a:gd name="T60" fmla="*/ 0 w 124"/>
                  <a:gd name="T61" fmla="*/ 33 h 170"/>
                  <a:gd name="T62" fmla="*/ 31 w 124"/>
                  <a:gd name="T63" fmla="*/ 18 h 170"/>
                  <a:gd name="T64" fmla="*/ 64 w 124"/>
                  <a:gd name="T65" fmla="*/ 9 h 170"/>
                  <a:gd name="T66" fmla="*/ 74 w 124"/>
                  <a:gd name="T67" fmla="*/ 4 h 170"/>
                  <a:gd name="T68" fmla="*/ 81 w 124"/>
                  <a:gd name="T69" fmla="*/ 2 h 170"/>
                  <a:gd name="T70" fmla="*/ 88 w 124"/>
                  <a:gd name="T71" fmla="*/ 0 h 170"/>
                  <a:gd name="T72" fmla="*/ 100 w 124"/>
                  <a:gd name="T73" fmla="*/ 25 h 170"/>
                  <a:gd name="T74" fmla="*/ 108 w 124"/>
                  <a:gd name="T75" fmla="*/ 55 h 170"/>
                  <a:gd name="T76" fmla="*/ 115 w 124"/>
                  <a:gd name="T77" fmla="*/ 84 h 170"/>
                  <a:gd name="T78" fmla="*/ 120 w 124"/>
                  <a:gd name="T79" fmla="*/ 108 h 170"/>
                  <a:gd name="T80" fmla="*/ 120 w 124"/>
                  <a:gd name="T81" fmla="*/ 122 h 170"/>
                  <a:gd name="T82" fmla="*/ 123 w 124"/>
                  <a:gd name="T83" fmla="*/ 134 h 170"/>
                  <a:gd name="T84" fmla="*/ 123 w 124"/>
                  <a:gd name="T85" fmla="*/ 144 h 170"/>
                  <a:gd name="T86" fmla="*/ 120 w 124"/>
                  <a:gd name="T87" fmla="*/ 154 h 170"/>
                  <a:gd name="T88" fmla="*/ 113 w 124"/>
                  <a:gd name="T89" fmla="*/ 159 h 1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124" h="170">
                    <a:moveTo>
                      <a:pt x="113" y="159"/>
                    </a:moveTo>
                    <a:cubicBezTo>
                      <a:pt x="107" y="151"/>
                      <a:pt x="105" y="143"/>
                      <a:pt x="103" y="135"/>
                    </a:cubicBezTo>
                    <a:cubicBezTo>
                      <a:pt x="102" y="127"/>
                      <a:pt x="101" y="119"/>
                      <a:pt x="100" y="110"/>
                    </a:cubicBezTo>
                    <a:cubicBezTo>
                      <a:pt x="100" y="109"/>
                      <a:pt x="97" y="110"/>
                      <a:pt x="96" y="109"/>
                    </a:cubicBezTo>
                    <a:cubicBezTo>
                      <a:pt x="94" y="108"/>
                      <a:pt x="93" y="107"/>
                      <a:pt x="91" y="105"/>
                    </a:cubicBezTo>
                    <a:cubicBezTo>
                      <a:pt x="89" y="110"/>
                      <a:pt x="87" y="114"/>
                      <a:pt x="88" y="119"/>
                    </a:cubicBezTo>
                    <a:cubicBezTo>
                      <a:pt x="90" y="129"/>
                      <a:pt x="92" y="139"/>
                      <a:pt x="94" y="149"/>
                    </a:cubicBezTo>
                    <a:cubicBezTo>
                      <a:pt x="95" y="153"/>
                      <a:pt x="97" y="156"/>
                      <a:pt x="99" y="160"/>
                    </a:cubicBezTo>
                    <a:cubicBezTo>
                      <a:pt x="100" y="162"/>
                      <a:pt x="101" y="164"/>
                      <a:pt x="103" y="166"/>
                    </a:cubicBezTo>
                    <a:cubicBezTo>
                      <a:pt x="97" y="170"/>
                      <a:pt x="95" y="170"/>
                      <a:pt x="92" y="167"/>
                    </a:cubicBezTo>
                    <a:cubicBezTo>
                      <a:pt x="90" y="165"/>
                      <a:pt x="89" y="163"/>
                      <a:pt x="87" y="161"/>
                    </a:cubicBezTo>
                    <a:cubicBezTo>
                      <a:pt x="83" y="153"/>
                      <a:pt x="79" y="145"/>
                      <a:pt x="75" y="137"/>
                    </a:cubicBezTo>
                    <a:cubicBezTo>
                      <a:pt x="73" y="134"/>
                      <a:pt x="73" y="130"/>
                      <a:pt x="72" y="127"/>
                    </a:cubicBezTo>
                    <a:cubicBezTo>
                      <a:pt x="70" y="126"/>
                      <a:pt x="69" y="124"/>
                      <a:pt x="67" y="124"/>
                    </a:cubicBezTo>
                    <a:cubicBezTo>
                      <a:pt x="66" y="123"/>
                      <a:pt x="63" y="122"/>
                      <a:pt x="62" y="122"/>
                    </a:cubicBezTo>
                    <a:cubicBezTo>
                      <a:pt x="60" y="124"/>
                      <a:pt x="61" y="126"/>
                      <a:pt x="62" y="128"/>
                    </a:cubicBezTo>
                    <a:cubicBezTo>
                      <a:pt x="63" y="132"/>
                      <a:pt x="65" y="136"/>
                      <a:pt x="66" y="140"/>
                    </a:cubicBezTo>
                    <a:cubicBezTo>
                      <a:pt x="67" y="147"/>
                      <a:pt x="68" y="154"/>
                      <a:pt x="70" y="161"/>
                    </a:cubicBezTo>
                    <a:cubicBezTo>
                      <a:pt x="70" y="162"/>
                      <a:pt x="69" y="164"/>
                      <a:pt x="68" y="164"/>
                    </a:cubicBezTo>
                    <a:cubicBezTo>
                      <a:pt x="68" y="165"/>
                      <a:pt x="66" y="165"/>
                      <a:pt x="65" y="164"/>
                    </a:cubicBezTo>
                    <a:cubicBezTo>
                      <a:pt x="63" y="163"/>
                      <a:pt x="61" y="161"/>
                      <a:pt x="60" y="159"/>
                    </a:cubicBezTo>
                    <a:cubicBezTo>
                      <a:pt x="52" y="149"/>
                      <a:pt x="45" y="138"/>
                      <a:pt x="42" y="125"/>
                    </a:cubicBezTo>
                    <a:cubicBezTo>
                      <a:pt x="42" y="123"/>
                      <a:pt x="42" y="121"/>
                      <a:pt x="41" y="120"/>
                    </a:cubicBezTo>
                    <a:cubicBezTo>
                      <a:pt x="40" y="119"/>
                      <a:pt x="38" y="119"/>
                      <a:pt x="36" y="118"/>
                    </a:cubicBezTo>
                    <a:cubicBezTo>
                      <a:pt x="34" y="123"/>
                      <a:pt x="34" y="127"/>
                      <a:pt x="35" y="131"/>
                    </a:cubicBezTo>
                    <a:cubicBezTo>
                      <a:pt x="38" y="139"/>
                      <a:pt x="41" y="147"/>
                      <a:pt x="45" y="154"/>
                    </a:cubicBezTo>
                    <a:cubicBezTo>
                      <a:pt x="47" y="157"/>
                      <a:pt x="50" y="159"/>
                      <a:pt x="49" y="163"/>
                    </a:cubicBezTo>
                    <a:cubicBezTo>
                      <a:pt x="44" y="165"/>
                      <a:pt x="38" y="164"/>
                      <a:pt x="34" y="160"/>
                    </a:cubicBezTo>
                    <a:cubicBezTo>
                      <a:pt x="25" y="150"/>
                      <a:pt x="18" y="140"/>
                      <a:pt x="16" y="126"/>
                    </a:cubicBezTo>
                    <a:cubicBezTo>
                      <a:pt x="12" y="102"/>
                      <a:pt x="7" y="78"/>
                      <a:pt x="3" y="54"/>
                    </a:cubicBezTo>
                    <a:cubicBezTo>
                      <a:pt x="2" y="47"/>
                      <a:pt x="1" y="40"/>
                      <a:pt x="0" y="33"/>
                    </a:cubicBezTo>
                    <a:cubicBezTo>
                      <a:pt x="10" y="26"/>
                      <a:pt x="20" y="21"/>
                      <a:pt x="31" y="18"/>
                    </a:cubicBezTo>
                    <a:cubicBezTo>
                      <a:pt x="42" y="14"/>
                      <a:pt x="53" y="12"/>
                      <a:pt x="64" y="9"/>
                    </a:cubicBezTo>
                    <a:cubicBezTo>
                      <a:pt x="67" y="8"/>
                      <a:pt x="71" y="6"/>
                      <a:pt x="74" y="4"/>
                    </a:cubicBezTo>
                    <a:cubicBezTo>
                      <a:pt x="76" y="3"/>
                      <a:pt x="78" y="2"/>
                      <a:pt x="81" y="2"/>
                    </a:cubicBezTo>
                    <a:cubicBezTo>
                      <a:pt x="83" y="1"/>
                      <a:pt x="86" y="1"/>
                      <a:pt x="88" y="0"/>
                    </a:cubicBezTo>
                    <a:cubicBezTo>
                      <a:pt x="94" y="8"/>
                      <a:pt x="97" y="17"/>
                      <a:pt x="100" y="25"/>
                    </a:cubicBezTo>
                    <a:cubicBezTo>
                      <a:pt x="103" y="35"/>
                      <a:pt x="105" y="45"/>
                      <a:pt x="108" y="55"/>
                    </a:cubicBezTo>
                    <a:cubicBezTo>
                      <a:pt x="110" y="65"/>
                      <a:pt x="113" y="74"/>
                      <a:pt x="115" y="84"/>
                    </a:cubicBezTo>
                    <a:cubicBezTo>
                      <a:pt x="117" y="92"/>
                      <a:pt x="118" y="100"/>
                      <a:pt x="120" y="108"/>
                    </a:cubicBezTo>
                    <a:cubicBezTo>
                      <a:pt x="121" y="113"/>
                      <a:pt x="118" y="117"/>
                      <a:pt x="120" y="122"/>
                    </a:cubicBezTo>
                    <a:cubicBezTo>
                      <a:pt x="122" y="125"/>
                      <a:pt x="122" y="130"/>
                      <a:pt x="123" y="134"/>
                    </a:cubicBezTo>
                    <a:cubicBezTo>
                      <a:pt x="123" y="137"/>
                      <a:pt x="124" y="141"/>
                      <a:pt x="123" y="144"/>
                    </a:cubicBezTo>
                    <a:cubicBezTo>
                      <a:pt x="123" y="147"/>
                      <a:pt x="121" y="151"/>
                      <a:pt x="120" y="154"/>
                    </a:cubicBezTo>
                    <a:cubicBezTo>
                      <a:pt x="118" y="156"/>
                      <a:pt x="116" y="157"/>
                      <a:pt x="113" y="15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70" name="Freeform 34"/>
              <p:cNvSpPr>
                <a:spLocks/>
              </p:cNvSpPr>
              <p:nvPr/>
            </p:nvSpPr>
            <p:spPr bwMode="auto">
              <a:xfrm>
                <a:off x="2794" y="2451"/>
                <a:ext cx="271" cy="260"/>
              </a:xfrm>
              <a:custGeom>
                <a:avLst/>
                <a:gdLst>
                  <a:gd name="T0" fmla="*/ 169 w 169"/>
                  <a:gd name="T1" fmla="*/ 57 h 162"/>
                  <a:gd name="T2" fmla="*/ 124 w 169"/>
                  <a:gd name="T3" fmla="*/ 112 h 162"/>
                  <a:gd name="T4" fmla="*/ 115 w 169"/>
                  <a:gd name="T5" fmla="*/ 109 h 162"/>
                  <a:gd name="T6" fmla="*/ 108 w 169"/>
                  <a:gd name="T7" fmla="*/ 114 h 162"/>
                  <a:gd name="T8" fmla="*/ 84 w 169"/>
                  <a:gd name="T9" fmla="*/ 136 h 162"/>
                  <a:gd name="T10" fmla="*/ 75 w 169"/>
                  <a:gd name="T11" fmla="*/ 143 h 162"/>
                  <a:gd name="T12" fmla="*/ 48 w 169"/>
                  <a:gd name="T13" fmla="*/ 160 h 162"/>
                  <a:gd name="T14" fmla="*/ 40 w 169"/>
                  <a:gd name="T15" fmla="*/ 159 h 162"/>
                  <a:gd name="T16" fmla="*/ 47 w 169"/>
                  <a:gd name="T17" fmla="*/ 145 h 162"/>
                  <a:gd name="T18" fmla="*/ 66 w 169"/>
                  <a:gd name="T19" fmla="*/ 126 h 162"/>
                  <a:gd name="T20" fmla="*/ 69 w 169"/>
                  <a:gd name="T21" fmla="*/ 114 h 162"/>
                  <a:gd name="T22" fmla="*/ 58 w 169"/>
                  <a:gd name="T23" fmla="*/ 118 h 162"/>
                  <a:gd name="T24" fmla="*/ 42 w 169"/>
                  <a:gd name="T25" fmla="*/ 133 h 162"/>
                  <a:gd name="T26" fmla="*/ 32 w 169"/>
                  <a:gd name="T27" fmla="*/ 142 h 162"/>
                  <a:gd name="T28" fmla="*/ 20 w 169"/>
                  <a:gd name="T29" fmla="*/ 143 h 162"/>
                  <a:gd name="T30" fmla="*/ 17 w 169"/>
                  <a:gd name="T31" fmla="*/ 134 h 162"/>
                  <a:gd name="T32" fmla="*/ 46 w 169"/>
                  <a:gd name="T33" fmla="*/ 105 h 162"/>
                  <a:gd name="T34" fmla="*/ 52 w 169"/>
                  <a:gd name="T35" fmla="*/ 101 h 162"/>
                  <a:gd name="T36" fmla="*/ 53 w 169"/>
                  <a:gd name="T37" fmla="*/ 95 h 162"/>
                  <a:gd name="T38" fmla="*/ 47 w 169"/>
                  <a:gd name="T39" fmla="*/ 94 h 162"/>
                  <a:gd name="T40" fmla="*/ 45 w 169"/>
                  <a:gd name="T41" fmla="*/ 95 h 162"/>
                  <a:gd name="T42" fmla="*/ 12 w 169"/>
                  <a:gd name="T43" fmla="*/ 112 h 162"/>
                  <a:gd name="T44" fmla="*/ 0 w 169"/>
                  <a:gd name="T45" fmla="*/ 113 h 162"/>
                  <a:gd name="T46" fmla="*/ 12 w 169"/>
                  <a:gd name="T47" fmla="*/ 97 h 162"/>
                  <a:gd name="T48" fmla="*/ 39 w 169"/>
                  <a:gd name="T49" fmla="*/ 74 h 162"/>
                  <a:gd name="T50" fmla="*/ 40 w 169"/>
                  <a:gd name="T51" fmla="*/ 70 h 162"/>
                  <a:gd name="T52" fmla="*/ 35 w 169"/>
                  <a:gd name="T53" fmla="*/ 69 h 162"/>
                  <a:gd name="T54" fmla="*/ 30 w 169"/>
                  <a:gd name="T55" fmla="*/ 71 h 162"/>
                  <a:gd name="T56" fmla="*/ 15 w 169"/>
                  <a:gd name="T57" fmla="*/ 80 h 162"/>
                  <a:gd name="T58" fmla="*/ 7 w 169"/>
                  <a:gd name="T59" fmla="*/ 84 h 162"/>
                  <a:gd name="T60" fmla="*/ 2 w 169"/>
                  <a:gd name="T61" fmla="*/ 84 h 162"/>
                  <a:gd name="T62" fmla="*/ 2 w 169"/>
                  <a:gd name="T63" fmla="*/ 79 h 162"/>
                  <a:gd name="T64" fmla="*/ 13 w 169"/>
                  <a:gd name="T65" fmla="*/ 68 h 162"/>
                  <a:gd name="T66" fmla="*/ 54 w 169"/>
                  <a:gd name="T67" fmla="*/ 43 h 162"/>
                  <a:gd name="T68" fmla="*/ 91 w 169"/>
                  <a:gd name="T69" fmla="*/ 18 h 162"/>
                  <a:gd name="T70" fmla="*/ 111 w 169"/>
                  <a:gd name="T71" fmla="*/ 3 h 162"/>
                  <a:gd name="T72" fmla="*/ 119 w 169"/>
                  <a:gd name="T73" fmla="*/ 0 h 162"/>
                  <a:gd name="T74" fmla="*/ 169 w 169"/>
                  <a:gd name="T75" fmla="*/ 57 h 16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69" h="162">
                    <a:moveTo>
                      <a:pt x="169" y="57"/>
                    </a:moveTo>
                    <a:cubicBezTo>
                      <a:pt x="153" y="75"/>
                      <a:pt x="140" y="94"/>
                      <a:pt x="124" y="112"/>
                    </a:cubicBezTo>
                    <a:cubicBezTo>
                      <a:pt x="122" y="108"/>
                      <a:pt x="119" y="107"/>
                      <a:pt x="115" y="109"/>
                    </a:cubicBezTo>
                    <a:cubicBezTo>
                      <a:pt x="113" y="110"/>
                      <a:pt x="110" y="112"/>
                      <a:pt x="108" y="114"/>
                    </a:cubicBezTo>
                    <a:cubicBezTo>
                      <a:pt x="102" y="123"/>
                      <a:pt x="92" y="129"/>
                      <a:pt x="84" y="136"/>
                    </a:cubicBezTo>
                    <a:cubicBezTo>
                      <a:pt x="81" y="138"/>
                      <a:pt x="78" y="140"/>
                      <a:pt x="75" y="143"/>
                    </a:cubicBezTo>
                    <a:cubicBezTo>
                      <a:pt x="67" y="150"/>
                      <a:pt x="58" y="156"/>
                      <a:pt x="48" y="160"/>
                    </a:cubicBezTo>
                    <a:cubicBezTo>
                      <a:pt x="46" y="161"/>
                      <a:pt x="43" y="162"/>
                      <a:pt x="40" y="159"/>
                    </a:cubicBezTo>
                    <a:cubicBezTo>
                      <a:pt x="41" y="154"/>
                      <a:pt x="44" y="149"/>
                      <a:pt x="47" y="145"/>
                    </a:cubicBezTo>
                    <a:cubicBezTo>
                      <a:pt x="53" y="138"/>
                      <a:pt x="58" y="130"/>
                      <a:pt x="66" y="126"/>
                    </a:cubicBezTo>
                    <a:cubicBezTo>
                      <a:pt x="70" y="123"/>
                      <a:pt x="71" y="120"/>
                      <a:pt x="69" y="114"/>
                    </a:cubicBezTo>
                    <a:cubicBezTo>
                      <a:pt x="64" y="113"/>
                      <a:pt x="61" y="116"/>
                      <a:pt x="58" y="118"/>
                    </a:cubicBezTo>
                    <a:cubicBezTo>
                      <a:pt x="53" y="123"/>
                      <a:pt x="48" y="129"/>
                      <a:pt x="42" y="133"/>
                    </a:cubicBezTo>
                    <a:cubicBezTo>
                      <a:pt x="39" y="136"/>
                      <a:pt x="35" y="139"/>
                      <a:pt x="32" y="142"/>
                    </a:cubicBezTo>
                    <a:cubicBezTo>
                      <a:pt x="28" y="145"/>
                      <a:pt x="24" y="145"/>
                      <a:pt x="20" y="143"/>
                    </a:cubicBezTo>
                    <a:cubicBezTo>
                      <a:pt x="16" y="142"/>
                      <a:pt x="14" y="138"/>
                      <a:pt x="17" y="134"/>
                    </a:cubicBezTo>
                    <a:cubicBezTo>
                      <a:pt x="25" y="123"/>
                      <a:pt x="34" y="113"/>
                      <a:pt x="46" y="105"/>
                    </a:cubicBezTo>
                    <a:cubicBezTo>
                      <a:pt x="48" y="104"/>
                      <a:pt x="50" y="102"/>
                      <a:pt x="52" y="101"/>
                    </a:cubicBezTo>
                    <a:cubicBezTo>
                      <a:pt x="54" y="99"/>
                      <a:pt x="55" y="96"/>
                      <a:pt x="53" y="95"/>
                    </a:cubicBezTo>
                    <a:cubicBezTo>
                      <a:pt x="51" y="93"/>
                      <a:pt x="49" y="93"/>
                      <a:pt x="47" y="94"/>
                    </a:cubicBezTo>
                    <a:cubicBezTo>
                      <a:pt x="46" y="94"/>
                      <a:pt x="46" y="95"/>
                      <a:pt x="45" y="95"/>
                    </a:cubicBezTo>
                    <a:cubicBezTo>
                      <a:pt x="35" y="103"/>
                      <a:pt x="23" y="107"/>
                      <a:pt x="12" y="112"/>
                    </a:cubicBezTo>
                    <a:cubicBezTo>
                      <a:pt x="8" y="113"/>
                      <a:pt x="5" y="115"/>
                      <a:pt x="0" y="113"/>
                    </a:cubicBezTo>
                    <a:cubicBezTo>
                      <a:pt x="2" y="106"/>
                      <a:pt x="6" y="100"/>
                      <a:pt x="12" y="97"/>
                    </a:cubicBezTo>
                    <a:cubicBezTo>
                      <a:pt x="22" y="90"/>
                      <a:pt x="29" y="81"/>
                      <a:pt x="39" y="74"/>
                    </a:cubicBezTo>
                    <a:cubicBezTo>
                      <a:pt x="40" y="73"/>
                      <a:pt x="40" y="71"/>
                      <a:pt x="40" y="70"/>
                    </a:cubicBezTo>
                    <a:cubicBezTo>
                      <a:pt x="39" y="68"/>
                      <a:pt x="37" y="68"/>
                      <a:pt x="35" y="69"/>
                    </a:cubicBezTo>
                    <a:cubicBezTo>
                      <a:pt x="33" y="69"/>
                      <a:pt x="31" y="70"/>
                      <a:pt x="30" y="71"/>
                    </a:cubicBezTo>
                    <a:cubicBezTo>
                      <a:pt x="25" y="74"/>
                      <a:pt x="20" y="78"/>
                      <a:pt x="15" y="80"/>
                    </a:cubicBezTo>
                    <a:cubicBezTo>
                      <a:pt x="13" y="82"/>
                      <a:pt x="10" y="83"/>
                      <a:pt x="7" y="84"/>
                    </a:cubicBezTo>
                    <a:cubicBezTo>
                      <a:pt x="6" y="85"/>
                      <a:pt x="3" y="85"/>
                      <a:pt x="2" y="84"/>
                    </a:cubicBezTo>
                    <a:cubicBezTo>
                      <a:pt x="0" y="82"/>
                      <a:pt x="1" y="80"/>
                      <a:pt x="2" y="79"/>
                    </a:cubicBezTo>
                    <a:cubicBezTo>
                      <a:pt x="5" y="74"/>
                      <a:pt x="8" y="71"/>
                      <a:pt x="13" y="68"/>
                    </a:cubicBezTo>
                    <a:cubicBezTo>
                      <a:pt x="27" y="60"/>
                      <a:pt x="41" y="51"/>
                      <a:pt x="54" y="43"/>
                    </a:cubicBezTo>
                    <a:cubicBezTo>
                      <a:pt x="67" y="35"/>
                      <a:pt x="79" y="26"/>
                      <a:pt x="91" y="18"/>
                    </a:cubicBezTo>
                    <a:cubicBezTo>
                      <a:pt x="98" y="13"/>
                      <a:pt x="105" y="8"/>
                      <a:pt x="111" y="3"/>
                    </a:cubicBezTo>
                    <a:cubicBezTo>
                      <a:pt x="113" y="2"/>
                      <a:pt x="116" y="1"/>
                      <a:pt x="119" y="0"/>
                    </a:cubicBezTo>
                    <a:cubicBezTo>
                      <a:pt x="132" y="21"/>
                      <a:pt x="150" y="39"/>
                      <a:pt x="169" y="57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71" name="Freeform 35"/>
              <p:cNvSpPr>
                <a:spLocks/>
              </p:cNvSpPr>
              <p:nvPr/>
            </p:nvSpPr>
            <p:spPr bwMode="auto">
              <a:xfrm>
                <a:off x="3237" y="2097"/>
                <a:ext cx="271" cy="256"/>
              </a:xfrm>
              <a:custGeom>
                <a:avLst/>
                <a:gdLst>
                  <a:gd name="T0" fmla="*/ 0 w 169"/>
                  <a:gd name="T1" fmla="*/ 43 h 159"/>
                  <a:gd name="T2" fmla="*/ 25 w 169"/>
                  <a:gd name="T3" fmla="*/ 22 h 159"/>
                  <a:gd name="T4" fmla="*/ 48 w 169"/>
                  <a:gd name="T5" fmla="*/ 0 h 159"/>
                  <a:gd name="T6" fmla="*/ 65 w 169"/>
                  <a:gd name="T7" fmla="*/ 8 h 159"/>
                  <a:gd name="T8" fmla="*/ 99 w 169"/>
                  <a:gd name="T9" fmla="*/ 24 h 159"/>
                  <a:gd name="T10" fmla="*/ 124 w 169"/>
                  <a:gd name="T11" fmla="*/ 31 h 159"/>
                  <a:gd name="T12" fmla="*/ 130 w 169"/>
                  <a:gd name="T13" fmla="*/ 36 h 159"/>
                  <a:gd name="T14" fmla="*/ 166 w 169"/>
                  <a:gd name="T15" fmla="*/ 85 h 159"/>
                  <a:gd name="T16" fmla="*/ 169 w 169"/>
                  <a:gd name="T17" fmla="*/ 96 h 159"/>
                  <a:gd name="T18" fmla="*/ 164 w 169"/>
                  <a:gd name="T19" fmla="*/ 138 h 159"/>
                  <a:gd name="T20" fmla="*/ 162 w 169"/>
                  <a:gd name="T21" fmla="*/ 151 h 159"/>
                  <a:gd name="T22" fmla="*/ 160 w 169"/>
                  <a:gd name="T23" fmla="*/ 159 h 159"/>
                  <a:gd name="T24" fmla="*/ 155 w 169"/>
                  <a:gd name="T25" fmla="*/ 157 h 159"/>
                  <a:gd name="T26" fmla="*/ 149 w 169"/>
                  <a:gd name="T27" fmla="*/ 150 h 159"/>
                  <a:gd name="T28" fmla="*/ 148 w 169"/>
                  <a:gd name="T29" fmla="*/ 139 h 159"/>
                  <a:gd name="T30" fmla="*/ 151 w 169"/>
                  <a:gd name="T31" fmla="*/ 134 h 159"/>
                  <a:gd name="T32" fmla="*/ 152 w 169"/>
                  <a:gd name="T33" fmla="*/ 127 h 159"/>
                  <a:gd name="T34" fmla="*/ 141 w 169"/>
                  <a:gd name="T35" fmla="*/ 107 h 159"/>
                  <a:gd name="T36" fmla="*/ 118 w 169"/>
                  <a:gd name="T37" fmla="*/ 87 h 159"/>
                  <a:gd name="T38" fmla="*/ 115 w 169"/>
                  <a:gd name="T39" fmla="*/ 84 h 159"/>
                  <a:gd name="T40" fmla="*/ 99 w 169"/>
                  <a:gd name="T41" fmla="*/ 62 h 159"/>
                  <a:gd name="T42" fmla="*/ 97 w 169"/>
                  <a:gd name="T43" fmla="*/ 62 h 159"/>
                  <a:gd name="T44" fmla="*/ 94 w 169"/>
                  <a:gd name="T45" fmla="*/ 70 h 159"/>
                  <a:gd name="T46" fmla="*/ 101 w 169"/>
                  <a:gd name="T47" fmla="*/ 81 h 159"/>
                  <a:gd name="T48" fmla="*/ 128 w 169"/>
                  <a:gd name="T49" fmla="*/ 109 h 159"/>
                  <a:gd name="T50" fmla="*/ 143 w 169"/>
                  <a:gd name="T51" fmla="*/ 129 h 159"/>
                  <a:gd name="T52" fmla="*/ 142 w 169"/>
                  <a:gd name="T53" fmla="*/ 135 h 159"/>
                  <a:gd name="T54" fmla="*/ 139 w 169"/>
                  <a:gd name="T55" fmla="*/ 135 h 159"/>
                  <a:gd name="T56" fmla="*/ 110 w 169"/>
                  <a:gd name="T57" fmla="*/ 120 h 159"/>
                  <a:gd name="T58" fmla="*/ 68 w 169"/>
                  <a:gd name="T59" fmla="*/ 98 h 159"/>
                  <a:gd name="T60" fmla="*/ 44 w 169"/>
                  <a:gd name="T61" fmla="*/ 86 h 159"/>
                  <a:gd name="T62" fmla="*/ 21 w 169"/>
                  <a:gd name="T63" fmla="*/ 70 h 159"/>
                  <a:gd name="T64" fmla="*/ 0 w 169"/>
                  <a:gd name="T65" fmla="*/ 43 h 1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69" h="159">
                    <a:moveTo>
                      <a:pt x="0" y="43"/>
                    </a:moveTo>
                    <a:cubicBezTo>
                      <a:pt x="8" y="36"/>
                      <a:pt x="17" y="29"/>
                      <a:pt x="25" y="22"/>
                    </a:cubicBezTo>
                    <a:cubicBezTo>
                      <a:pt x="32" y="15"/>
                      <a:pt x="40" y="8"/>
                      <a:pt x="48" y="0"/>
                    </a:cubicBezTo>
                    <a:cubicBezTo>
                      <a:pt x="54" y="1"/>
                      <a:pt x="60" y="4"/>
                      <a:pt x="65" y="8"/>
                    </a:cubicBezTo>
                    <a:cubicBezTo>
                      <a:pt x="75" y="15"/>
                      <a:pt x="87" y="19"/>
                      <a:pt x="99" y="24"/>
                    </a:cubicBezTo>
                    <a:cubicBezTo>
                      <a:pt x="107" y="26"/>
                      <a:pt x="116" y="28"/>
                      <a:pt x="124" y="31"/>
                    </a:cubicBezTo>
                    <a:cubicBezTo>
                      <a:pt x="126" y="32"/>
                      <a:pt x="129" y="34"/>
                      <a:pt x="130" y="36"/>
                    </a:cubicBezTo>
                    <a:cubicBezTo>
                      <a:pt x="143" y="51"/>
                      <a:pt x="155" y="68"/>
                      <a:pt x="166" y="85"/>
                    </a:cubicBezTo>
                    <a:cubicBezTo>
                      <a:pt x="169" y="89"/>
                      <a:pt x="169" y="92"/>
                      <a:pt x="169" y="96"/>
                    </a:cubicBezTo>
                    <a:cubicBezTo>
                      <a:pt x="169" y="110"/>
                      <a:pt x="169" y="124"/>
                      <a:pt x="164" y="138"/>
                    </a:cubicBezTo>
                    <a:cubicBezTo>
                      <a:pt x="163" y="142"/>
                      <a:pt x="163" y="147"/>
                      <a:pt x="162" y="151"/>
                    </a:cubicBezTo>
                    <a:cubicBezTo>
                      <a:pt x="162" y="154"/>
                      <a:pt x="161" y="156"/>
                      <a:pt x="160" y="159"/>
                    </a:cubicBezTo>
                    <a:cubicBezTo>
                      <a:pt x="158" y="158"/>
                      <a:pt x="156" y="158"/>
                      <a:pt x="155" y="157"/>
                    </a:cubicBezTo>
                    <a:cubicBezTo>
                      <a:pt x="153" y="155"/>
                      <a:pt x="150" y="153"/>
                      <a:pt x="149" y="150"/>
                    </a:cubicBezTo>
                    <a:cubicBezTo>
                      <a:pt x="146" y="147"/>
                      <a:pt x="145" y="143"/>
                      <a:pt x="148" y="139"/>
                    </a:cubicBezTo>
                    <a:cubicBezTo>
                      <a:pt x="149" y="137"/>
                      <a:pt x="150" y="136"/>
                      <a:pt x="151" y="134"/>
                    </a:cubicBezTo>
                    <a:cubicBezTo>
                      <a:pt x="152" y="132"/>
                      <a:pt x="152" y="129"/>
                      <a:pt x="152" y="127"/>
                    </a:cubicBezTo>
                    <a:cubicBezTo>
                      <a:pt x="150" y="120"/>
                      <a:pt x="147" y="112"/>
                      <a:pt x="141" y="107"/>
                    </a:cubicBezTo>
                    <a:cubicBezTo>
                      <a:pt x="133" y="100"/>
                      <a:pt x="126" y="94"/>
                      <a:pt x="118" y="87"/>
                    </a:cubicBezTo>
                    <a:cubicBezTo>
                      <a:pt x="117" y="86"/>
                      <a:pt x="116" y="86"/>
                      <a:pt x="115" y="84"/>
                    </a:cubicBezTo>
                    <a:cubicBezTo>
                      <a:pt x="110" y="77"/>
                      <a:pt x="105" y="69"/>
                      <a:pt x="99" y="62"/>
                    </a:cubicBezTo>
                    <a:cubicBezTo>
                      <a:pt x="99" y="62"/>
                      <a:pt x="98" y="62"/>
                      <a:pt x="97" y="62"/>
                    </a:cubicBezTo>
                    <a:cubicBezTo>
                      <a:pt x="93" y="65"/>
                      <a:pt x="92" y="66"/>
                      <a:pt x="94" y="70"/>
                    </a:cubicBezTo>
                    <a:cubicBezTo>
                      <a:pt x="96" y="74"/>
                      <a:pt x="98" y="78"/>
                      <a:pt x="101" y="81"/>
                    </a:cubicBezTo>
                    <a:cubicBezTo>
                      <a:pt x="110" y="91"/>
                      <a:pt x="117" y="102"/>
                      <a:pt x="128" y="109"/>
                    </a:cubicBezTo>
                    <a:cubicBezTo>
                      <a:pt x="136" y="113"/>
                      <a:pt x="140" y="121"/>
                      <a:pt x="143" y="129"/>
                    </a:cubicBezTo>
                    <a:cubicBezTo>
                      <a:pt x="143" y="131"/>
                      <a:pt x="142" y="133"/>
                      <a:pt x="142" y="135"/>
                    </a:cubicBezTo>
                    <a:cubicBezTo>
                      <a:pt x="141" y="135"/>
                      <a:pt x="140" y="135"/>
                      <a:pt x="139" y="135"/>
                    </a:cubicBezTo>
                    <a:cubicBezTo>
                      <a:pt x="129" y="130"/>
                      <a:pt x="119" y="125"/>
                      <a:pt x="110" y="120"/>
                    </a:cubicBezTo>
                    <a:cubicBezTo>
                      <a:pt x="96" y="113"/>
                      <a:pt x="82" y="106"/>
                      <a:pt x="68" y="98"/>
                    </a:cubicBezTo>
                    <a:cubicBezTo>
                      <a:pt x="60" y="94"/>
                      <a:pt x="52" y="90"/>
                      <a:pt x="44" y="86"/>
                    </a:cubicBezTo>
                    <a:cubicBezTo>
                      <a:pt x="36" y="81"/>
                      <a:pt x="28" y="76"/>
                      <a:pt x="21" y="70"/>
                    </a:cubicBezTo>
                    <a:cubicBezTo>
                      <a:pt x="13" y="62"/>
                      <a:pt x="5" y="54"/>
                      <a:pt x="0" y="43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72" name="Freeform 36"/>
              <p:cNvSpPr>
                <a:spLocks/>
              </p:cNvSpPr>
              <p:nvPr/>
            </p:nvSpPr>
            <p:spPr bwMode="auto">
              <a:xfrm>
                <a:off x="4090" y="2505"/>
                <a:ext cx="318" cy="155"/>
              </a:xfrm>
              <a:custGeom>
                <a:avLst/>
                <a:gdLst>
                  <a:gd name="T0" fmla="*/ 0 w 198"/>
                  <a:gd name="T1" fmla="*/ 51 h 96"/>
                  <a:gd name="T2" fmla="*/ 37 w 198"/>
                  <a:gd name="T3" fmla="*/ 0 h 96"/>
                  <a:gd name="T4" fmla="*/ 64 w 198"/>
                  <a:gd name="T5" fmla="*/ 2 h 96"/>
                  <a:gd name="T6" fmla="*/ 101 w 198"/>
                  <a:gd name="T7" fmla="*/ 5 h 96"/>
                  <a:gd name="T8" fmla="*/ 114 w 198"/>
                  <a:gd name="T9" fmla="*/ 5 h 96"/>
                  <a:gd name="T10" fmla="*/ 145 w 198"/>
                  <a:gd name="T11" fmla="*/ 14 h 96"/>
                  <a:gd name="T12" fmla="*/ 175 w 198"/>
                  <a:gd name="T13" fmla="*/ 36 h 96"/>
                  <a:gd name="T14" fmla="*/ 178 w 198"/>
                  <a:gd name="T15" fmla="*/ 40 h 96"/>
                  <a:gd name="T16" fmla="*/ 175 w 198"/>
                  <a:gd name="T17" fmla="*/ 42 h 96"/>
                  <a:gd name="T18" fmla="*/ 164 w 198"/>
                  <a:gd name="T19" fmla="*/ 36 h 96"/>
                  <a:gd name="T20" fmla="*/ 154 w 198"/>
                  <a:gd name="T21" fmla="*/ 30 h 96"/>
                  <a:gd name="T22" fmla="*/ 153 w 198"/>
                  <a:gd name="T23" fmla="*/ 33 h 96"/>
                  <a:gd name="T24" fmla="*/ 160 w 198"/>
                  <a:gd name="T25" fmla="*/ 40 h 96"/>
                  <a:gd name="T26" fmla="*/ 187 w 198"/>
                  <a:gd name="T27" fmla="*/ 53 h 96"/>
                  <a:gd name="T28" fmla="*/ 188 w 198"/>
                  <a:gd name="T29" fmla="*/ 56 h 96"/>
                  <a:gd name="T30" fmla="*/ 186 w 198"/>
                  <a:gd name="T31" fmla="*/ 57 h 96"/>
                  <a:gd name="T32" fmla="*/ 170 w 198"/>
                  <a:gd name="T33" fmla="*/ 51 h 96"/>
                  <a:gd name="T34" fmla="*/ 152 w 198"/>
                  <a:gd name="T35" fmla="*/ 43 h 96"/>
                  <a:gd name="T36" fmla="*/ 153 w 198"/>
                  <a:gd name="T37" fmla="*/ 46 h 96"/>
                  <a:gd name="T38" fmla="*/ 186 w 198"/>
                  <a:gd name="T39" fmla="*/ 65 h 96"/>
                  <a:gd name="T40" fmla="*/ 193 w 198"/>
                  <a:gd name="T41" fmla="*/ 65 h 96"/>
                  <a:gd name="T42" fmla="*/ 198 w 198"/>
                  <a:gd name="T43" fmla="*/ 69 h 96"/>
                  <a:gd name="T44" fmla="*/ 191 w 198"/>
                  <a:gd name="T45" fmla="*/ 79 h 96"/>
                  <a:gd name="T46" fmla="*/ 173 w 198"/>
                  <a:gd name="T47" fmla="*/ 79 h 96"/>
                  <a:gd name="T48" fmla="*/ 133 w 198"/>
                  <a:gd name="T49" fmla="*/ 63 h 96"/>
                  <a:gd name="T50" fmla="*/ 113 w 198"/>
                  <a:gd name="T51" fmla="*/ 57 h 96"/>
                  <a:gd name="T52" fmla="*/ 78 w 198"/>
                  <a:gd name="T53" fmla="*/ 57 h 96"/>
                  <a:gd name="T54" fmla="*/ 81 w 198"/>
                  <a:gd name="T55" fmla="*/ 64 h 96"/>
                  <a:gd name="T56" fmla="*/ 93 w 198"/>
                  <a:gd name="T57" fmla="*/ 74 h 96"/>
                  <a:gd name="T58" fmla="*/ 105 w 198"/>
                  <a:gd name="T59" fmla="*/ 86 h 96"/>
                  <a:gd name="T60" fmla="*/ 102 w 198"/>
                  <a:gd name="T61" fmla="*/ 96 h 96"/>
                  <a:gd name="T62" fmla="*/ 67 w 198"/>
                  <a:gd name="T63" fmla="*/ 87 h 96"/>
                  <a:gd name="T64" fmla="*/ 29 w 198"/>
                  <a:gd name="T65" fmla="*/ 73 h 96"/>
                  <a:gd name="T66" fmla="*/ 0 w 198"/>
                  <a:gd name="T67" fmla="*/ 51 h 9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98" h="96">
                    <a:moveTo>
                      <a:pt x="0" y="51"/>
                    </a:moveTo>
                    <a:cubicBezTo>
                      <a:pt x="8" y="36"/>
                      <a:pt x="28" y="9"/>
                      <a:pt x="37" y="0"/>
                    </a:cubicBezTo>
                    <a:cubicBezTo>
                      <a:pt x="46" y="1"/>
                      <a:pt x="55" y="1"/>
                      <a:pt x="64" y="2"/>
                    </a:cubicBezTo>
                    <a:cubicBezTo>
                      <a:pt x="76" y="4"/>
                      <a:pt x="89" y="4"/>
                      <a:pt x="101" y="5"/>
                    </a:cubicBezTo>
                    <a:cubicBezTo>
                      <a:pt x="105" y="5"/>
                      <a:pt x="110" y="5"/>
                      <a:pt x="114" y="5"/>
                    </a:cubicBezTo>
                    <a:cubicBezTo>
                      <a:pt x="125" y="5"/>
                      <a:pt x="135" y="7"/>
                      <a:pt x="145" y="14"/>
                    </a:cubicBezTo>
                    <a:cubicBezTo>
                      <a:pt x="155" y="21"/>
                      <a:pt x="166" y="27"/>
                      <a:pt x="175" y="36"/>
                    </a:cubicBezTo>
                    <a:cubicBezTo>
                      <a:pt x="176" y="37"/>
                      <a:pt x="177" y="38"/>
                      <a:pt x="178" y="40"/>
                    </a:cubicBezTo>
                    <a:cubicBezTo>
                      <a:pt x="177" y="41"/>
                      <a:pt x="175" y="42"/>
                      <a:pt x="175" y="42"/>
                    </a:cubicBezTo>
                    <a:cubicBezTo>
                      <a:pt x="171" y="40"/>
                      <a:pt x="167" y="39"/>
                      <a:pt x="164" y="36"/>
                    </a:cubicBezTo>
                    <a:cubicBezTo>
                      <a:pt x="161" y="34"/>
                      <a:pt x="158" y="31"/>
                      <a:pt x="154" y="30"/>
                    </a:cubicBezTo>
                    <a:cubicBezTo>
                      <a:pt x="154" y="32"/>
                      <a:pt x="153" y="33"/>
                      <a:pt x="153" y="33"/>
                    </a:cubicBezTo>
                    <a:cubicBezTo>
                      <a:pt x="155" y="36"/>
                      <a:pt x="158" y="39"/>
                      <a:pt x="160" y="40"/>
                    </a:cubicBezTo>
                    <a:cubicBezTo>
                      <a:pt x="169" y="46"/>
                      <a:pt x="178" y="50"/>
                      <a:pt x="187" y="53"/>
                    </a:cubicBezTo>
                    <a:cubicBezTo>
                      <a:pt x="188" y="53"/>
                      <a:pt x="188" y="55"/>
                      <a:pt x="188" y="56"/>
                    </a:cubicBezTo>
                    <a:cubicBezTo>
                      <a:pt x="188" y="56"/>
                      <a:pt x="187" y="57"/>
                      <a:pt x="186" y="57"/>
                    </a:cubicBezTo>
                    <a:cubicBezTo>
                      <a:pt x="181" y="56"/>
                      <a:pt x="174" y="56"/>
                      <a:pt x="170" y="51"/>
                    </a:cubicBezTo>
                    <a:cubicBezTo>
                      <a:pt x="165" y="47"/>
                      <a:pt x="158" y="45"/>
                      <a:pt x="152" y="43"/>
                    </a:cubicBezTo>
                    <a:cubicBezTo>
                      <a:pt x="152" y="44"/>
                      <a:pt x="152" y="46"/>
                      <a:pt x="153" y="46"/>
                    </a:cubicBezTo>
                    <a:cubicBezTo>
                      <a:pt x="163" y="54"/>
                      <a:pt x="173" y="62"/>
                      <a:pt x="186" y="65"/>
                    </a:cubicBezTo>
                    <a:cubicBezTo>
                      <a:pt x="188" y="66"/>
                      <a:pt x="191" y="65"/>
                      <a:pt x="193" y="65"/>
                    </a:cubicBezTo>
                    <a:cubicBezTo>
                      <a:pt x="196" y="65"/>
                      <a:pt x="198" y="67"/>
                      <a:pt x="198" y="69"/>
                    </a:cubicBezTo>
                    <a:cubicBezTo>
                      <a:pt x="198" y="75"/>
                      <a:pt x="196" y="77"/>
                      <a:pt x="191" y="79"/>
                    </a:cubicBezTo>
                    <a:cubicBezTo>
                      <a:pt x="185" y="81"/>
                      <a:pt x="179" y="80"/>
                      <a:pt x="173" y="79"/>
                    </a:cubicBezTo>
                    <a:cubicBezTo>
                      <a:pt x="158" y="77"/>
                      <a:pt x="145" y="73"/>
                      <a:pt x="133" y="63"/>
                    </a:cubicBezTo>
                    <a:cubicBezTo>
                      <a:pt x="127" y="58"/>
                      <a:pt x="121" y="56"/>
                      <a:pt x="113" y="57"/>
                    </a:cubicBezTo>
                    <a:cubicBezTo>
                      <a:pt x="102" y="57"/>
                      <a:pt x="90" y="57"/>
                      <a:pt x="78" y="57"/>
                    </a:cubicBezTo>
                    <a:cubicBezTo>
                      <a:pt x="77" y="60"/>
                      <a:pt x="79" y="62"/>
                      <a:pt x="81" y="64"/>
                    </a:cubicBezTo>
                    <a:cubicBezTo>
                      <a:pt x="85" y="67"/>
                      <a:pt x="89" y="70"/>
                      <a:pt x="93" y="74"/>
                    </a:cubicBezTo>
                    <a:cubicBezTo>
                      <a:pt x="97" y="78"/>
                      <a:pt x="101" y="82"/>
                      <a:pt x="105" y="86"/>
                    </a:cubicBezTo>
                    <a:cubicBezTo>
                      <a:pt x="107" y="90"/>
                      <a:pt x="107" y="91"/>
                      <a:pt x="102" y="96"/>
                    </a:cubicBezTo>
                    <a:cubicBezTo>
                      <a:pt x="91" y="91"/>
                      <a:pt x="79" y="89"/>
                      <a:pt x="67" y="87"/>
                    </a:cubicBezTo>
                    <a:cubicBezTo>
                      <a:pt x="54" y="84"/>
                      <a:pt x="41" y="79"/>
                      <a:pt x="29" y="73"/>
                    </a:cubicBezTo>
                    <a:cubicBezTo>
                      <a:pt x="19" y="67"/>
                      <a:pt x="10" y="59"/>
                      <a:pt x="0" y="5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73" name="Freeform 37"/>
              <p:cNvSpPr>
                <a:spLocks/>
              </p:cNvSpPr>
              <p:nvPr/>
            </p:nvSpPr>
            <p:spPr bwMode="auto">
              <a:xfrm>
                <a:off x="1641" y="1677"/>
                <a:ext cx="286" cy="261"/>
              </a:xfrm>
              <a:custGeom>
                <a:avLst/>
                <a:gdLst>
                  <a:gd name="T0" fmla="*/ 178 w 178"/>
                  <a:gd name="T1" fmla="*/ 0 h 163"/>
                  <a:gd name="T2" fmla="*/ 167 w 178"/>
                  <a:gd name="T3" fmla="*/ 25 h 163"/>
                  <a:gd name="T4" fmla="*/ 146 w 178"/>
                  <a:gd name="T5" fmla="*/ 10 h 163"/>
                  <a:gd name="T6" fmla="*/ 142 w 178"/>
                  <a:gd name="T7" fmla="*/ 38 h 163"/>
                  <a:gd name="T8" fmla="*/ 135 w 178"/>
                  <a:gd name="T9" fmla="*/ 31 h 163"/>
                  <a:gd name="T10" fmla="*/ 125 w 178"/>
                  <a:gd name="T11" fmla="*/ 28 h 163"/>
                  <a:gd name="T12" fmla="*/ 119 w 178"/>
                  <a:gd name="T13" fmla="*/ 47 h 163"/>
                  <a:gd name="T14" fmla="*/ 102 w 178"/>
                  <a:gd name="T15" fmla="*/ 51 h 163"/>
                  <a:gd name="T16" fmla="*/ 90 w 178"/>
                  <a:gd name="T17" fmla="*/ 47 h 163"/>
                  <a:gd name="T18" fmla="*/ 77 w 178"/>
                  <a:gd name="T19" fmla="*/ 52 h 163"/>
                  <a:gd name="T20" fmla="*/ 66 w 178"/>
                  <a:gd name="T21" fmla="*/ 87 h 163"/>
                  <a:gd name="T22" fmla="*/ 71 w 178"/>
                  <a:gd name="T23" fmla="*/ 103 h 163"/>
                  <a:gd name="T24" fmla="*/ 78 w 178"/>
                  <a:gd name="T25" fmla="*/ 120 h 163"/>
                  <a:gd name="T26" fmla="*/ 79 w 178"/>
                  <a:gd name="T27" fmla="*/ 126 h 163"/>
                  <a:gd name="T28" fmla="*/ 60 w 178"/>
                  <a:gd name="T29" fmla="*/ 119 h 163"/>
                  <a:gd name="T30" fmla="*/ 61 w 178"/>
                  <a:gd name="T31" fmla="*/ 137 h 163"/>
                  <a:gd name="T32" fmla="*/ 68 w 178"/>
                  <a:gd name="T33" fmla="*/ 154 h 163"/>
                  <a:gd name="T34" fmla="*/ 58 w 178"/>
                  <a:gd name="T35" fmla="*/ 152 h 163"/>
                  <a:gd name="T36" fmla="*/ 54 w 178"/>
                  <a:gd name="T37" fmla="*/ 150 h 163"/>
                  <a:gd name="T38" fmla="*/ 43 w 178"/>
                  <a:gd name="T39" fmla="*/ 146 h 163"/>
                  <a:gd name="T40" fmla="*/ 43 w 178"/>
                  <a:gd name="T41" fmla="*/ 156 h 163"/>
                  <a:gd name="T42" fmla="*/ 43 w 178"/>
                  <a:gd name="T43" fmla="*/ 161 h 163"/>
                  <a:gd name="T44" fmla="*/ 38 w 178"/>
                  <a:gd name="T45" fmla="*/ 161 h 163"/>
                  <a:gd name="T46" fmla="*/ 18 w 178"/>
                  <a:gd name="T47" fmla="*/ 143 h 163"/>
                  <a:gd name="T48" fmla="*/ 13 w 178"/>
                  <a:gd name="T49" fmla="*/ 134 h 163"/>
                  <a:gd name="T50" fmla="*/ 2 w 178"/>
                  <a:gd name="T51" fmla="*/ 91 h 163"/>
                  <a:gd name="T52" fmla="*/ 2 w 178"/>
                  <a:gd name="T53" fmla="*/ 82 h 163"/>
                  <a:gd name="T54" fmla="*/ 5 w 178"/>
                  <a:gd name="T55" fmla="*/ 60 h 163"/>
                  <a:gd name="T56" fmla="*/ 8 w 178"/>
                  <a:gd name="T57" fmla="*/ 49 h 163"/>
                  <a:gd name="T58" fmla="*/ 37 w 178"/>
                  <a:gd name="T59" fmla="*/ 32 h 163"/>
                  <a:gd name="T60" fmla="*/ 75 w 178"/>
                  <a:gd name="T61" fmla="*/ 12 h 163"/>
                  <a:gd name="T62" fmla="*/ 91 w 178"/>
                  <a:gd name="T63" fmla="*/ 9 h 163"/>
                  <a:gd name="T64" fmla="*/ 120 w 178"/>
                  <a:gd name="T65" fmla="*/ 7 h 163"/>
                  <a:gd name="T66" fmla="*/ 138 w 178"/>
                  <a:gd name="T67" fmla="*/ 5 h 163"/>
                  <a:gd name="T68" fmla="*/ 173 w 178"/>
                  <a:gd name="T69" fmla="*/ 0 h 163"/>
                  <a:gd name="T70" fmla="*/ 178 w 178"/>
                  <a:gd name="T71" fmla="*/ 0 h 16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178" h="163">
                    <a:moveTo>
                      <a:pt x="178" y="0"/>
                    </a:moveTo>
                    <a:cubicBezTo>
                      <a:pt x="175" y="10"/>
                      <a:pt x="174" y="18"/>
                      <a:pt x="167" y="25"/>
                    </a:cubicBezTo>
                    <a:cubicBezTo>
                      <a:pt x="162" y="18"/>
                      <a:pt x="160" y="7"/>
                      <a:pt x="146" y="10"/>
                    </a:cubicBezTo>
                    <a:cubicBezTo>
                      <a:pt x="145" y="19"/>
                      <a:pt x="143" y="28"/>
                      <a:pt x="142" y="38"/>
                    </a:cubicBezTo>
                    <a:cubicBezTo>
                      <a:pt x="137" y="37"/>
                      <a:pt x="137" y="33"/>
                      <a:pt x="135" y="31"/>
                    </a:cubicBezTo>
                    <a:cubicBezTo>
                      <a:pt x="132" y="27"/>
                      <a:pt x="129" y="26"/>
                      <a:pt x="125" y="28"/>
                    </a:cubicBezTo>
                    <a:cubicBezTo>
                      <a:pt x="120" y="33"/>
                      <a:pt x="121" y="40"/>
                      <a:pt x="119" y="47"/>
                    </a:cubicBezTo>
                    <a:cubicBezTo>
                      <a:pt x="113" y="48"/>
                      <a:pt x="107" y="46"/>
                      <a:pt x="102" y="51"/>
                    </a:cubicBezTo>
                    <a:cubicBezTo>
                      <a:pt x="98" y="50"/>
                      <a:pt x="94" y="48"/>
                      <a:pt x="90" y="47"/>
                    </a:cubicBezTo>
                    <a:cubicBezTo>
                      <a:pt x="85" y="45"/>
                      <a:pt x="80" y="47"/>
                      <a:pt x="77" y="52"/>
                    </a:cubicBezTo>
                    <a:cubicBezTo>
                      <a:pt x="71" y="63"/>
                      <a:pt x="66" y="74"/>
                      <a:pt x="66" y="87"/>
                    </a:cubicBezTo>
                    <a:cubicBezTo>
                      <a:pt x="66" y="93"/>
                      <a:pt x="67" y="99"/>
                      <a:pt x="71" y="103"/>
                    </a:cubicBezTo>
                    <a:cubicBezTo>
                      <a:pt x="75" y="108"/>
                      <a:pt x="77" y="113"/>
                      <a:pt x="78" y="120"/>
                    </a:cubicBezTo>
                    <a:cubicBezTo>
                      <a:pt x="78" y="122"/>
                      <a:pt x="79" y="124"/>
                      <a:pt x="79" y="126"/>
                    </a:cubicBezTo>
                    <a:cubicBezTo>
                      <a:pt x="71" y="128"/>
                      <a:pt x="68" y="116"/>
                      <a:pt x="60" y="119"/>
                    </a:cubicBezTo>
                    <a:cubicBezTo>
                      <a:pt x="58" y="125"/>
                      <a:pt x="59" y="131"/>
                      <a:pt x="61" y="137"/>
                    </a:cubicBezTo>
                    <a:cubicBezTo>
                      <a:pt x="63" y="142"/>
                      <a:pt x="66" y="148"/>
                      <a:pt x="68" y="154"/>
                    </a:cubicBezTo>
                    <a:cubicBezTo>
                      <a:pt x="64" y="155"/>
                      <a:pt x="61" y="153"/>
                      <a:pt x="58" y="152"/>
                    </a:cubicBezTo>
                    <a:cubicBezTo>
                      <a:pt x="56" y="151"/>
                      <a:pt x="55" y="150"/>
                      <a:pt x="54" y="150"/>
                    </a:cubicBezTo>
                    <a:cubicBezTo>
                      <a:pt x="50" y="148"/>
                      <a:pt x="47" y="143"/>
                      <a:pt x="43" y="146"/>
                    </a:cubicBezTo>
                    <a:cubicBezTo>
                      <a:pt x="39" y="148"/>
                      <a:pt x="42" y="153"/>
                      <a:pt x="43" y="156"/>
                    </a:cubicBezTo>
                    <a:cubicBezTo>
                      <a:pt x="43" y="158"/>
                      <a:pt x="43" y="159"/>
                      <a:pt x="43" y="161"/>
                    </a:cubicBezTo>
                    <a:cubicBezTo>
                      <a:pt x="41" y="163"/>
                      <a:pt x="40" y="161"/>
                      <a:pt x="38" y="161"/>
                    </a:cubicBezTo>
                    <a:cubicBezTo>
                      <a:pt x="29" y="157"/>
                      <a:pt x="22" y="152"/>
                      <a:pt x="18" y="143"/>
                    </a:cubicBezTo>
                    <a:cubicBezTo>
                      <a:pt x="17" y="140"/>
                      <a:pt x="14" y="137"/>
                      <a:pt x="13" y="134"/>
                    </a:cubicBezTo>
                    <a:cubicBezTo>
                      <a:pt x="5" y="121"/>
                      <a:pt x="0" y="107"/>
                      <a:pt x="2" y="91"/>
                    </a:cubicBezTo>
                    <a:cubicBezTo>
                      <a:pt x="2" y="88"/>
                      <a:pt x="2" y="85"/>
                      <a:pt x="2" y="82"/>
                    </a:cubicBezTo>
                    <a:cubicBezTo>
                      <a:pt x="2" y="74"/>
                      <a:pt x="2" y="67"/>
                      <a:pt x="5" y="60"/>
                    </a:cubicBezTo>
                    <a:cubicBezTo>
                      <a:pt x="7" y="57"/>
                      <a:pt x="7" y="53"/>
                      <a:pt x="8" y="49"/>
                    </a:cubicBezTo>
                    <a:cubicBezTo>
                      <a:pt x="18" y="44"/>
                      <a:pt x="28" y="38"/>
                      <a:pt x="37" y="32"/>
                    </a:cubicBezTo>
                    <a:cubicBezTo>
                      <a:pt x="50" y="25"/>
                      <a:pt x="63" y="19"/>
                      <a:pt x="75" y="12"/>
                    </a:cubicBezTo>
                    <a:cubicBezTo>
                      <a:pt x="80" y="9"/>
                      <a:pt x="85" y="8"/>
                      <a:pt x="91" y="9"/>
                    </a:cubicBezTo>
                    <a:cubicBezTo>
                      <a:pt x="101" y="11"/>
                      <a:pt x="110" y="9"/>
                      <a:pt x="120" y="7"/>
                    </a:cubicBezTo>
                    <a:cubicBezTo>
                      <a:pt x="126" y="7"/>
                      <a:pt x="132" y="6"/>
                      <a:pt x="138" y="5"/>
                    </a:cubicBezTo>
                    <a:cubicBezTo>
                      <a:pt x="150" y="3"/>
                      <a:pt x="161" y="2"/>
                      <a:pt x="173" y="0"/>
                    </a:cubicBezTo>
                    <a:cubicBezTo>
                      <a:pt x="174" y="0"/>
                      <a:pt x="175" y="0"/>
                      <a:pt x="178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74" name="Freeform 38"/>
              <p:cNvSpPr>
                <a:spLocks/>
              </p:cNvSpPr>
              <p:nvPr/>
            </p:nvSpPr>
            <p:spPr bwMode="auto">
              <a:xfrm>
                <a:off x="2086" y="3503"/>
                <a:ext cx="202" cy="242"/>
              </a:xfrm>
              <a:custGeom>
                <a:avLst/>
                <a:gdLst>
                  <a:gd name="T0" fmla="*/ 5 w 126"/>
                  <a:gd name="T1" fmla="*/ 0 h 151"/>
                  <a:gd name="T2" fmla="*/ 28 w 126"/>
                  <a:gd name="T3" fmla="*/ 38 h 151"/>
                  <a:gd name="T4" fmla="*/ 49 w 126"/>
                  <a:gd name="T5" fmla="*/ 72 h 151"/>
                  <a:gd name="T6" fmla="*/ 75 w 126"/>
                  <a:gd name="T7" fmla="*/ 94 h 151"/>
                  <a:gd name="T8" fmla="*/ 101 w 126"/>
                  <a:gd name="T9" fmla="*/ 111 h 151"/>
                  <a:gd name="T10" fmla="*/ 107 w 126"/>
                  <a:gd name="T11" fmla="*/ 117 h 151"/>
                  <a:gd name="T12" fmla="*/ 113 w 126"/>
                  <a:gd name="T13" fmla="*/ 122 h 151"/>
                  <a:gd name="T14" fmla="*/ 124 w 126"/>
                  <a:gd name="T15" fmla="*/ 138 h 151"/>
                  <a:gd name="T16" fmla="*/ 112 w 126"/>
                  <a:gd name="T17" fmla="*/ 151 h 151"/>
                  <a:gd name="T18" fmla="*/ 95 w 126"/>
                  <a:gd name="T19" fmla="*/ 150 h 151"/>
                  <a:gd name="T20" fmla="*/ 39 w 126"/>
                  <a:gd name="T21" fmla="*/ 140 h 151"/>
                  <a:gd name="T22" fmla="*/ 24 w 126"/>
                  <a:gd name="T23" fmla="*/ 133 h 151"/>
                  <a:gd name="T24" fmla="*/ 2 w 126"/>
                  <a:gd name="T25" fmla="*/ 124 h 151"/>
                  <a:gd name="T26" fmla="*/ 1 w 126"/>
                  <a:gd name="T27" fmla="*/ 99 h 151"/>
                  <a:gd name="T28" fmla="*/ 1 w 126"/>
                  <a:gd name="T29" fmla="*/ 74 h 151"/>
                  <a:gd name="T30" fmla="*/ 2 w 126"/>
                  <a:gd name="T31" fmla="*/ 50 h 151"/>
                  <a:gd name="T32" fmla="*/ 2 w 126"/>
                  <a:gd name="T33" fmla="*/ 25 h 151"/>
                  <a:gd name="T34" fmla="*/ 3 w 126"/>
                  <a:gd name="T35" fmla="*/ 1 h 151"/>
                  <a:gd name="T36" fmla="*/ 5 w 126"/>
                  <a:gd name="T37" fmla="*/ 0 h 15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26" h="151">
                    <a:moveTo>
                      <a:pt x="5" y="0"/>
                    </a:moveTo>
                    <a:cubicBezTo>
                      <a:pt x="13" y="13"/>
                      <a:pt x="20" y="25"/>
                      <a:pt x="28" y="38"/>
                    </a:cubicBezTo>
                    <a:cubicBezTo>
                      <a:pt x="35" y="49"/>
                      <a:pt x="42" y="61"/>
                      <a:pt x="49" y="72"/>
                    </a:cubicBezTo>
                    <a:cubicBezTo>
                      <a:pt x="56" y="81"/>
                      <a:pt x="65" y="88"/>
                      <a:pt x="75" y="94"/>
                    </a:cubicBezTo>
                    <a:cubicBezTo>
                      <a:pt x="84" y="99"/>
                      <a:pt x="93" y="105"/>
                      <a:pt x="101" y="111"/>
                    </a:cubicBezTo>
                    <a:cubicBezTo>
                      <a:pt x="103" y="113"/>
                      <a:pt x="105" y="115"/>
                      <a:pt x="107" y="117"/>
                    </a:cubicBezTo>
                    <a:cubicBezTo>
                      <a:pt x="109" y="119"/>
                      <a:pt x="111" y="121"/>
                      <a:pt x="113" y="122"/>
                    </a:cubicBezTo>
                    <a:cubicBezTo>
                      <a:pt x="121" y="124"/>
                      <a:pt x="123" y="131"/>
                      <a:pt x="124" y="138"/>
                    </a:cubicBezTo>
                    <a:cubicBezTo>
                      <a:pt x="126" y="145"/>
                      <a:pt x="120" y="151"/>
                      <a:pt x="112" y="151"/>
                    </a:cubicBezTo>
                    <a:cubicBezTo>
                      <a:pt x="106" y="151"/>
                      <a:pt x="100" y="151"/>
                      <a:pt x="95" y="150"/>
                    </a:cubicBezTo>
                    <a:cubicBezTo>
                      <a:pt x="76" y="147"/>
                      <a:pt x="57" y="143"/>
                      <a:pt x="39" y="140"/>
                    </a:cubicBezTo>
                    <a:cubicBezTo>
                      <a:pt x="34" y="138"/>
                      <a:pt x="29" y="136"/>
                      <a:pt x="24" y="133"/>
                    </a:cubicBezTo>
                    <a:cubicBezTo>
                      <a:pt x="17" y="130"/>
                      <a:pt x="9" y="127"/>
                      <a:pt x="2" y="124"/>
                    </a:cubicBezTo>
                    <a:cubicBezTo>
                      <a:pt x="4" y="115"/>
                      <a:pt x="0" y="107"/>
                      <a:pt x="1" y="99"/>
                    </a:cubicBezTo>
                    <a:cubicBezTo>
                      <a:pt x="3" y="91"/>
                      <a:pt x="1" y="82"/>
                      <a:pt x="1" y="74"/>
                    </a:cubicBezTo>
                    <a:cubicBezTo>
                      <a:pt x="1" y="66"/>
                      <a:pt x="1" y="58"/>
                      <a:pt x="2" y="50"/>
                    </a:cubicBezTo>
                    <a:cubicBezTo>
                      <a:pt x="3" y="42"/>
                      <a:pt x="2" y="34"/>
                      <a:pt x="2" y="25"/>
                    </a:cubicBezTo>
                    <a:cubicBezTo>
                      <a:pt x="2" y="17"/>
                      <a:pt x="2" y="9"/>
                      <a:pt x="3" y="1"/>
                    </a:cubicBezTo>
                    <a:cubicBezTo>
                      <a:pt x="3" y="1"/>
                      <a:pt x="4" y="0"/>
                      <a:pt x="5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75" name="Freeform 39"/>
              <p:cNvSpPr>
                <a:spLocks/>
              </p:cNvSpPr>
              <p:nvPr/>
            </p:nvSpPr>
            <p:spPr bwMode="auto">
              <a:xfrm>
                <a:off x="1793" y="1564"/>
                <a:ext cx="435" cy="121"/>
              </a:xfrm>
              <a:custGeom>
                <a:avLst/>
                <a:gdLst>
                  <a:gd name="T0" fmla="*/ 0 w 271"/>
                  <a:gd name="T1" fmla="*/ 73 h 75"/>
                  <a:gd name="T2" fmla="*/ 10 w 271"/>
                  <a:gd name="T3" fmla="*/ 66 h 75"/>
                  <a:gd name="T4" fmla="*/ 126 w 271"/>
                  <a:gd name="T5" fmla="*/ 21 h 75"/>
                  <a:gd name="T6" fmla="*/ 173 w 271"/>
                  <a:gd name="T7" fmla="*/ 4 h 75"/>
                  <a:gd name="T8" fmla="*/ 200 w 271"/>
                  <a:gd name="T9" fmla="*/ 3 h 75"/>
                  <a:gd name="T10" fmla="*/ 228 w 271"/>
                  <a:gd name="T11" fmla="*/ 7 h 75"/>
                  <a:gd name="T12" fmla="*/ 259 w 271"/>
                  <a:gd name="T13" fmla="*/ 8 h 75"/>
                  <a:gd name="T14" fmla="*/ 269 w 271"/>
                  <a:gd name="T15" fmla="*/ 8 h 75"/>
                  <a:gd name="T16" fmla="*/ 268 w 271"/>
                  <a:gd name="T17" fmla="*/ 12 h 75"/>
                  <a:gd name="T18" fmla="*/ 259 w 271"/>
                  <a:gd name="T19" fmla="*/ 17 h 75"/>
                  <a:gd name="T20" fmla="*/ 212 w 271"/>
                  <a:gd name="T21" fmla="*/ 38 h 75"/>
                  <a:gd name="T22" fmla="*/ 165 w 271"/>
                  <a:gd name="T23" fmla="*/ 51 h 75"/>
                  <a:gd name="T24" fmla="*/ 126 w 271"/>
                  <a:gd name="T25" fmla="*/ 57 h 75"/>
                  <a:gd name="T26" fmla="*/ 77 w 271"/>
                  <a:gd name="T27" fmla="*/ 65 h 75"/>
                  <a:gd name="T28" fmla="*/ 39 w 271"/>
                  <a:gd name="T29" fmla="*/ 69 h 75"/>
                  <a:gd name="T30" fmla="*/ 20 w 271"/>
                  <a:gd name="T31" fmla="*/ 72 h 75"/>
                  <a:gd name="T32" fmla="*/ 0 w 271"/>
                  <a:gd name="T33" fmla="*/ 73 h 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271" h="75">
                    <a:moveTo>
                      <a:pt x="0" y="73"/>
                    </a:moveTo>
                    <a:cubicBezTo>
                      <a:pt x="3" y="69"/>
                      <a:pt x="7" y="67"/>
                      <a:pt x="10" y="66"/>
                    </a:cubicBezTo>
                    <a:cubicBezTo>
                      <a:pt x="48" y="49"/>
                      <a:pt x="86" y="33"/>
                      <a:pt x="126" y="21"/>
                    </a:cubicBezTo>
                    <a:cubicBezTo>
                      <a:pt x="142" y="16"/>
                      <a:pt x="157" y="9"/>
                      <a:pt x="173" y="4"/>
                    </a:cubicBezTo>
                    <a:cubicBezTo>
                      <a:pt x="182" y="1"/>
                      <a:pt x="190" y="0"/>
                      <a:pt x="200" y="3"/>
                    </a:cubicBezTo>
                    <a:cubicBezTo>
                      <a:pt x="209" y="5"/>
                      <a:pt x="218" y="6"/>
                      <a:pt x="228" y="7"/>
                    </a:cubicBezTo>
                    <a:cubicBezTo>
                      <a:pt x="238" y="8"/>
                      <a:pt x="249" y="8"/>
                      <a:pt x="259" y="8"/>
                    </a:cubicBezTo>
                    <a:cubicBezTo>
                      <a:pt x="263" y="8"/>
                      <a:pt x="266" y="8"/>
                      <a:pt x="269" y="8"/>
                    </a:cubicBezTo>
                    <a:cubicBezTo>
                      <a:pt x="271" y="10"/>
                      <a:pt x="270" y="11"/>
                      <a:pt x="268" y="12"/>
                    </a:cubicBezTo>
                    <a:cubicBezTo>
                      <a:pt x="265" y="14"/>
                      <a:pt x="262" y="15"/>
                      <a:pt x="259" y="17"/>
                    </a:cubicBezTo>
                    <a:cubicBezTo>
                      <a:pt x="244" y="24"/>
                      <a:pt x="228" y="31"/>
                      <a:pt x="212" y="38"/>
                    </a:cubicBezTo>
                    <a:cubicBezTo>
                      <a:pt x="197" y="45"/>
                      <a:pt x="181" y="48"/>
                      <a:pt x="165" y="51"/>
                    </a:cubicBezTo>
                    <a:cubicBezTo>
                      <a:pt x="152" y="54"/>
                      <a:pt x="139" y="55"/>
                      <a:pt x="126" y="57"/>
                    </a:cubicBezTo>
                    <a:cubicBezTo>
                      <a:pt x="109" y="58"/>
                      <a:pt x="93" y="62"/>
                      <a:pt x="77" y="65"/>
                    </a:cubicBezTo>
                    <a:cubicBezTo>
                      <a:pt x="64" y="67"/>
                      <a:pt x="52" y="68"/>
                      <a:pt x="39" y="69"/>
                    </a:cubicBezTo>
                    <a:cubicBezTo>
                      <a:pt x="33" y="70"/>
                      <a:pt x="26" y="70"/>
                      <a:pt x="20" y="72"/>
                    </a:cubicBezTo>
                    <a:cubicBezTo>
                      <a:pt x="14" y="73"/>
                      <a:pt x="8" y="75"/>
                      <a:pt x="0" y="73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76" name="Freeform 40"/>
              <p:cNvSpPr>
                <a:spLocks/>
              </p:cNvSpPr>
              <p:nvPr/>
            </p:nvSpPr>
            <p:spPr bwMode="auto">
              <a:xfrm>
                <a:off x="1936" y="1898"/>
                <a:ext cx="193" cy="318"/>
              </a:xfrm>
              <a:custGeom>
                <a:avLst/>
                <a:gdLst>
                  <a:gd name="T0" fmla="*/ 0 w 120"/>
                  <a:gd name="T1" fmla="*/ 113 h 198"/>
                  <a:gd name="T2" fmla="*/ 5 w 120"/>
                  <a:gd name="T3" fmla="*/ 96 h 198"/>
                  <a:gd name="T4" fmla="*/ 30 w 120"/>
                  <a:gd name="T5" fmla="*/ 91 h 198"/>
                  <a:gd name="T6" fmla="*/ 65 w 120"/>
                  <a:gd name="T7" fmla="*/ 75 h 198"/>
                  <a:gd name="T8" fmla="*/ 80 w 120"/>
                  <a:gd name="T9" fmla="*/ 56 h 198"/>
                  <a:gd name="T10" fmla="*/ 97 w 120"/>
                  <a:gd name="T11" fmla="*/ 23 h 198"/>
                  <a:gd name="T12" fmla="*/ 107 w 120"/>
                  <a:gd name="T13" fmla="*/ 0 h 198"/>
                  <a:gd name="T14" fmla="*/ 116 w 120"/>
                  <a:gd name="T15" fmla="*/ 11 h 198"/>
                  <a:gd name="T16" fmla="*/ 117 w 120"/>
                  <a:gd name="T17" fmla="*/ 22 h 198"/>
                  <a:gd name="T18" fmla="*/ 110 w 120"/>
                  <a:gd name="T19" fmla="*/ 41 h 198"/>
                  <a:gd name="T20" fmla="*/ 103 w 120"/>
                  <a:gd name="T21" fmla="*/ 58 h 198"/>
                  <a:gd name="T22" fmla="*/ 91 w 120"/>
                  <a:gd name="T23" fmla="*/ 85 h 198"/>
                  <a:gd name="T24" fmla="*/ 81 w 120"/>
                  <a:gd name="T25" fmla="*/ 112 h 198"/>
                  <a:gd name="T26" fmla="*/ 72 w 120"/>
                  <a:gd name="T27" fmla="*/ 133 h 198"/>
                  <a:gd name="T28" fmla="*/ 67 w 120"/>
                  <a:gd name="T29" fmla="*/ 155 h 198"/>
                  <a:gd name="T30" fmla="*/ 57 w 120"/>
                  <a:gd name="T31" fmla="*/ 192 h 198"/>
                  <a:gd name="T32" fmla="*/ 56 w 120"/>
                  <a:gd name="T33" fmla="*/ 195 h 198"/>
                  <a:gd name="T34" fmla="*/ 50 w 120"/>
                  <a:gd name="T35" fmla="*/ 195 h 198"/>
                  <a:gd name="T36" fmla="*/ 45 w 120"/>
                  <a:gd name="T37" fmla="*/ 185 h 198"/>
                  <a:gd name="T38" fmla="*/ 41 w 120"/>
                  <a:gd name="T39" fmla="*/ 175 h 198"/>
                  <a:gd name="T40" fmla="*/ 22 w 120"/>
                  <a:gd name="T41" fmla="*/ 139 h 198"/>
                  <a:gd name="T42" fmla="*/ 13 w 120"/>
                  <a:gd name="T43" fmla="*/ 126 h 198"/>
                  <a:gd name="T44" fmla="*/ 0 w 120"/>
                  <a:gd name="T45" fmla="*/ 113 h 1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120" h="198">
                    <a:moveTo>
                      <a:pt x="0" y="113"/>
                    </a:moveTo>
                    <a:cubicBezTo>
                      <a:pt x="2" y="106"/>
                      <a:pt x="3" y="101"/>
                      <a:pt x="5" y="96"/>
                    </a:cubicBezTo>
                    <a:cubicBezTo>
                      <a:pt x="14" y="94"/>
                      <a:pt x="22" y="93"/>
                      <a:pt x="30" y="91"/>
                    </a:cubicBezTo>
                    <a:cubicBezTo>
                      <a:pt x="43" y="89"/>
                      <a:pt x="55" y="83"/>
                      <a:pt x="65" y="75"/>
                    </a:cubicBezTo>
                    <a:cubicBezTo>
                      <a:pt x="71" y="70"/>
                      <a:pt x="75" y="63"/>
                      <a:pt x="80" y="56"/>
                    </a:cubicBezTo>
                    <a:cubicBezTo>
                      <a:pt x="87" y="46"/>
                      <a:pt x="93" y="35"/>
                      <a:pt x="97" y="23"/>
                    </a:cubicBezTo>
                    <a:cubicBezTo>
                      <a:pt x="100" y="15"/>
                      <a:pt x="103" y="8"/>
                      <a:pt x="107" y="0"/>
                    </a:cubicBezTo>
                    <a:cubicBezTo>
                      <a:pt x="111" y="4"/>
                      <a:pt x="113" y="8"/>
                      <a:pt x="116" y="11"/>
                    </a:cubicBezTo>
                    <a:cubicBezTo>
                      <a:pt x="119" y="15"/>
                      <a:pt x="120" y="19"/>
                      <a:pt x="117" y="22"/>
                    </a:cubicBezTo>
                    <a:cubicBezTo>
                      <a:pt x="113" y="27"/>
                      <a:pt x="113" y="34"/>
                      <a:pt x="110" y="41"/>
                    </a:cubicBezTo>
                    <a:cubicBezTo>
                      <a:pt x="108" y="47"/>
                      <a:pt x="105" y="52"/>
                      <a:pt x="103" y="58"/>
                    </a:cubicBezTo>
                    <a:cubicBezTo>
                      <a:pt x="100" y="68"/>
                      <a:pt x="95" y="77"/>
                      <a:pt x="91" y="85"/>
                    </a:cubicBezTo>
                    <a:cubicBezTo>
                      <a:pt x="86" y="94"/>
                      <a:pt x="83" y="102"/>
                      <a:pt x="81" y="112"/>
                    </a:cubicBezTo>
                    <a:cubicBezTo>
                      <a:pt x="79" y="119"/>
                      <a:pt x="75" y="126"/>
                      <a:pt x="72" y="133"/>
                    </a:cubicBezTo>
                    <a:cubicBezTo>
                      <a:pt x="69" y="140"/>
                      <a:pt x="68" y="147"/>
                      <a:pt x="67" y="155"/>
                    </a:cubicBezTo>
                    <a:cubicBezTo>
                      <a:pt x="64" y="167"/>
                      <a:pt x="61" y="179"/>
                      <a:pt x="57" y="192"/>
                    </a:cubicBezTo>
                    <a:cubicBezTo>
                      <a:pt x="57" y="193"/>
                      <a:pt x="57" y="194"/>
                      <a:pt x="56" y="195"/>
                    </a:cubicBezTo>
                    <a:cubicBezTo>
                      <a:pt x="55" y="198"/>
                      <a:pt x="51" y="198"/>
                      <a:pt x="50" y="195"/>
                    </a:cubicBezTo>
                    <a:cubicBezTo>
                      <a:pt x="48" y="192"/>
                      <a:pt x="46" y="189"/>
                      <a:pt x="45" y="185"/>
                    </a:cubicBezTo>
                    <a:cubicBezTo>
                      <a:pt x="43" y="182"/>
                      <a:pt x="42" y="179"/>
                      <a:pt x="41" y="175"/>
                    </a:cubicBezTo>
                    <a:cubicBezTo>
                      <a:pt x="38" y="162"/>
                      <a:pt x="30" y="151"/>
                      <a:pt x="22" y="139"/>
                    </a:cubicBezTo>
                    <a:cubicBezTo>
                      <a:pt x="19" y="135"/>
                      <a:pt x="15" y="131"/>
                      <a:pt x="13" y="126"/>
                    </a:cubicBezTo>
                    <a:cubicBezTo>
                      <a:pt x="10" y="121"/>
                      <a:pt x="7" y="116"/>
                      <a:pt x="0" y="113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77" name="Freeform 41"/>
              <p:cNvSpPr>
                <a:spLocks/>
              </p:cNvSpPr>
              <p:nvPr/>
            </p:nvSpPr>
            <p:spPr bwMode="auto">
              <a:xfrm>
                <a:off x="2058" y="3088"/>
                <a:ext cx="113" cy="163"/>
              </a:xfrm>
              <a:custGeom>
                <a:avLst/>
                <a:gdLst>
                  <a:gd name="T0" fmla="*/ 0 w 70"/>
                  <a:gd name="T1" fmla="*/ 7 h 101"/>
                  <a:gd name="T2" fmla="*/ 13 w 70"/>
                  <a:gd name="T3" fmla="*/ 5 h 101"/>
                  <a:gd name="T4" fmla="*/ 41 w 70"/>
                  <a:gd name="T5" fmla="*/ 4 h 101"/>
                  <a:gd name="T6" fmla="*/ 65 w 70"/>
                  <a:gd name="T7" fmla="*/ 0 h 101"/>
                  <a:gd name="T8" fmla="*/ 70 w 70"/>
                  <a:gd name="T9" fmla="*/ 0 h 101"/>
                  <a:gd name="T10" fmla="*/ 65 w 70"/>
                  <a:gd name="T11" fmla="*/ 19 h 101"/>
                  <a:gd name="T12" fmla="*/ 47 w 70"/>
                  <a:gd name="T13" fmla="*/ 55 h 101"/>
                  <a:gd name="T14" fmla="*/ 32 w 70"/>
                  <a:gd name="T15" fmla="*/ 83 h 101"/>
                  <a:gd name="T16" fmla="*/ 26 w 70"/>
                  <a:gd name="T17" fmla="*/ 96 h 101"/>
                  <a:gd name="T18" fmla="*/ 24 w 70"/>
                  <a:gd name="T19" fmla="*/ 101 h 101"/>
                  <a:gd name="T20" fmla="*/ 22 w 70"/>
                  <a:gd name="T21" fmla="*/ 97 h 101"/>
                  <a:gd name="T22" fmla="*/ 16 w 70"/>
                  <a:gd name="T23" fmla="*/ 62 h 101"/>
                  <a:gd name="T24" fmla="*/ 9 w 70"/>
                  <a:gd name="T25" fmla="*/ 39 h 101"/>
                  <a:gd name="T26" fmla="*/ 1 w 70"/>
                  <a:gd name="T27" fmla="*/ 16 h 101"/>
                  <a:gd name="T28" fmla="*/ 0 w 70"/>
                  <a:gd name="T29" fmla="*/ 7 h 10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70" h="101">
                    <a:moveTo>
                      <a:pt x="0" y="7"/>
                    </a:moveTo>
                    <a:cubicBezTo>
                      <a:pt x="4" y="5"/>
                      <a:pt x="9" y="5"/>
                      <a:pt x="13" y="5"/>
                    </a:cubicBezTo>
                    <a:cubicBezTo>
                      <a:pt x="22" y="6"/>
                      <a:pt x="31" y="4"/>
                      <a:pt x="41" y="4"/>
                    </a:cubicBezTo>
                    <a:cubicBezTo>
                      <a:pt x="49" y="4"/>
                      <a:pt x="57" y="2"/>
                      <a:pt x="65" y="0"/>
                    </a:cubicBezTo>
                    <a:cubicBezTo>
                      <a:pt x="67" y="0"/>
                      <a:pt x="69" y="0"/>
                      <a:pt x="70" y="0"/>
                    </a:cubicBezTo>
                    <a:cubicBezTo>
                      <a:pt x="70" y="6"/>
                      <a:pt x="68" y="15"/>
                      <a:pt x="65" y="19"/>
                    </a:cubicBezTo>
                    <a:cubicBezTo>
                      <a:pt x="58" y="30"/>
                      <a:pt x="54" y="43"/>
                      <a:pt x="47" y="55"/>
                    </a:cubicBezTo>
                    <a:cubicBezTo>
                      <a:pt x="42" y="64"/>
                      <a:pt x="37" y="73"/>
                      <a:pt x="32" y="83"/>
                    </a:cubicBezTo>
                    <a:cubicBezTo>
                      <a:pt x="30" y="87"/>
                      <a:pt x="28" y="91"/>
                      <a:pt x="26" y="96"/>
                    </a:cubicBezTo>
                    <a:cubicBezTo>
                      <a:pt x="25" y="97"/>
                      <a:pt x="25" y="99"/>
                      <a:pt x="24" y="101"/>
                    </a:cubicBezTo>
                    <a:cubicBezTo>
                      <a:pt x="22" y="99"/>
                      <a:pt x="22" y="98"/>
                      <a:pt x="22" y="97"/>
                    </a:cubicBezTo>
                    <a:cubicBezTo>
                      <a:pt x="20" y="85"/>
                      <a:pt x="20" y="73"/>
                      <a:pt x="16" y="62"/>
                    </a:cubicBezTo>
                    <a:cubicBezTo>
                      <a:pt x="14" y="54"/>
                      <a:pt x="12" y="47"/>
                      <a:pt x="9" y="39"/>
                    </a:cubicBezTo>
                    <a:cubicBezTo>
                      <a:pt x="6" y="31"/>
                      <a:pt x="3" y="24"/>
                      <a:pt x="1" y="16"/>
                    </a:cubicBezTo>
                    <a:cubicBezTo>
                      <a:pt x="0" y="13"/>
                      <a:pt x="0" y="10"/>
                      <a:pt x="0" y="7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78" name="Freeform 42"/>
              <p:cNvSpPr>
                <a:spLocks/>
              </p:cNvSpPr>
              <p:nvPr/>
            </p:nvSpPr>
            <p:spPr bwMode="auto">
              <a:xfrm>
                <a:off x="2654" y="3737"/>
                <a:ext cx="88" cy="113"/>
              </a:xfrm>
              <a:custGeom>
                <a:avLst/>
                <a:gdLst>
                  <a:gd name="T0" fmla="*/ 0 w 55"/>
                  <a:gd name="T1" fmla="*/ 1 h 70"/>
                  <a:gd name="T2" fmla="*/ 3 w 55"/>
                  <a:gd name="T3" fmla="*/ 1 h 70"/>
                  <a:gd name="T4" fmla="*/ 44 w 55"/>
                  <a:gd name="T5" fmla="*/ 17 h 70"/>
                  <a:gd name="T6" fmla="*/ 53 w 55"/>
                  <a:gd name="T7" fmla="*/ 21 h 70"/>
                  <a:gd name="T8" fmla="*/ 53 w 55"/>
                  <a:gd name="T9" fmla="*/ 67 h 70"/>
                  <a:gd name="T10" fmla="*/ 28 w 55"/>
                  <a:gd name="T11" fmla="*/ 68 h 70"/>
                  <a:gd name="T12" fmla="*/ 16 w 55"/>
                  <a:gd name="T13" fmla="*/ 44 h 70"/>
                  <a:gd name="T14" fmla="*/ 3 w 55"/>
                  <a:gd name="T15" fmla="*/ 8 h 70"/>
                  <a:gd name="T16" fmla="*/ 0 w 55"/>
                  <a:gd name="T17" fmla="*/ 1 h 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55" h="70">
                    <a:moveTo>
                      <a:pt x="0" y="1"/>
                    </a:moveTo>
                    <a:cubicBezTo>
                      <a:pt x="2" y="1"/>
                      <a:pt x="2" y="0"/>
                      <a:pt x="3" y="1"/>
                    </a:cubicBezTo>
                    <a:cubicBezTo>
                      <a:pt x="16" y="8"/>
                      <a:pt x="30" y="10"/>
                      <a:pt x="44" y="17"/>
                    </a:cubicBezTo>
                    <a:cubicBezTo>
                      <a:pt x="47" y="18"/>
                      <a:pt x="50" y="20"/>
                      <a:pt x="53" y="21"/>
                    </a:cubicBezTo>
                    <a:cubicBezTo>
                      <a:pt x="54" y="37"/>
                      <a:pt x="55" y="52"/>
                      <a:pt x="53" y="67"/>
                    </a:cubicBezTo>
                    <a:cubicBezTo>
                      <a:pt x="45" y="70"/>
                      <a:pt x="38" y="70"/>
                      <a:pt x="28" y="68"/>
                    </a:cubicBezTo>
                    <a:cubicBezTo>
                      <a:pt x="22" y="61"/>
                      <a:pt x="19" y="52"/>
                      <a:pt x="16" y="44"/>
                    </a:cubicBezTo>
                    <a:cubicBezTo>
                      <a:pt x="12" y="32"/>
                      <a:pt x="8" y="20"/>
                      <a:pt x="3" y="8"/>
                    </a:cubicBezTo>
                    <a:cubicBezTo>
                      <a:pt x="2" y="6"/>
                      <a:pt x="1" y="4"/>
                      <a:pt x="0" y="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79" name="Freeform 43"/>
              <p:cNvSpPr>
                <a:spLocks/>
              </p:cNvSpPr>
              <p:nvPr/>
            </p:nvSpPr>
            <p:spPr bwMode="auto">
              <a:xfrm>
                <a:off x="3555" y="1519"/>
                <a:ext cx="84" cy="88"/>
              </a:xfrm>
              <a:custGeom>
                <a:avLst/>
                <a:gdLst>
                  <a:gd name="T0" fmla="*/ 43 w 52"/>
                  <a:gd name="T1" fmla="*/ 2 h 55"/>
                  <a:gd name="T2" fmla="*/ 52 w 52"/>
                  <a:gd name="T3" fmla="*/ 13 h 55"/>
                  <a:gd name="T4" fmla="*/ 41 w 52"/>
                  <a:gd name="T5" fmla="*/ 20 h 55"/>
                  <a:gd name="T6" fmla="*/ 31 w 52"/>
                  <a:gd name="T7" fmla="*/ 28 h 55"/>
                  <a:gd name="T8" fmla="*/ 5 w 52"/>
                  <a:gd name="T9" fmla="*/ 55 h 55"/>
                  <a:gd name="T10" fmla="*/ 0 w 52"/>
                  <a:gd name="T11" fmla="*/ 49 h 55"/>
                  <a:gd name="T12" fmla="*/ 2 w 52"/>
                  <a:gd name="T13" fmla="*/ 37 h 55"/>
                  <a:gd name="T14" fmla="*/ 22 w 52"/>
                  <a:gd name="T15" fmla="*/ 7 h 55"/>
                  <a:gd name="T16" fmla="*/ 37 w 52"/>
                  <a:gd name="T17" fmla="*/ 2 h 55"/>
                  <a:gd name="T18" fmla="*/ 43 w 52"/>
                  <a:gd name="T19" fmla="*/ 2 h 5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52" h="55">
                    <a:moveTo>
                      <a:pt x="43" y="2"/>
                    </a:moveTo>
                    <a:cubicBezTo>
                      <a:pt x="46" y="6"/>
                      <a:pt x="50" y="8"/>
                      <a:pt x="52" y="13"/>
                    </a:cubicBezTo>
                    <a:cubicBezTo>
                      <a:pt x="49" y="16"/>
                      <a:pt x="45" y="18"/>
                      <a:pt x="41" y="20"/>
                    </a:cubicBezTo>
                    <a:cubicBezTo>
                      <a:pt x="38" y="22"/>
                      <a:pt x="34" y="25"/>
                      <a:pt x="31" y="28"/>
                    </a:cubicBezTo>
                    <a:cubicBezTo>
                      <a:pt x="22" y="37"/>
                      <a:pt x="13" y="46"/>
                      <a:pt x="5" y="55"/>
                    </a:cubicBezTo>
                    <a:cubicBezTo>
                      <a:pt x="1" y="55"/>
                      <a:pt x="0" y="52"/>
                      <a:pt x="0" y="49"/>
                    </a:cubicBezTo>
                    <a:cubicBezTo>
                      <a:pt x="0" y="45"/>
                      <a:pt x="1" y="41"/>
                      <a:pt x="2" y="37"/>
                    </a:cubicBezTo>
                    <a:cubicBezTo>
                      <a:pt x="6" y="25"/>
                      <a:pt x="14" y="16"/>
                      <a:pt x="22" y="7"/>
                    </a:cubicBezTo>
                    <a:cubicBezTo>
                      <a:pt x="26" y="3"/>
                      <a:pt x="31" y="0"/>
                      <a:pt x="37" y="2"/>
                    </a:cubicBezTo>
                    <a:cubicBezTo>
                      <a:pt x="39" y="2"/>
                      <a:pt x="41" y="2"/>
                      <a:pt x="43" y="2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80" name="Freeform 44"/>
              <p:cNvSpPr>
                <a:spLocks/>
              </p:cNvSpPr>
              <p:nvPr/>
            </p:nvSpPr>
            <p:spPr bwMode="auto">
              <a:xfrm>
                <a:off x="2315" y="2174"/>
                <a:ext cx="72" cy="126"/>
              </a:xfrm>
              <a:custGeom>
                <a:avLst/>
                <a:gdLst>
                  <a:gd name="T0" fmla="*/ 0 w 45"/>
                  <a:gd name="T1" fmla="*/ 7 h 78"/>
                  <a:gd name="T2" fmla="*/ 10 w 45"/>
                  <a:gd name="T3" fmla="*/ 0 h 78"/>
                  <a:gd name="T4" fmla="*/ 14 w 45"/>
                  <a:gd name="T5" fmla="*/ 9 h 78"/>
                  <a:gd name="T6" fmla="*/ 33 w 45"/>
                  <a:gd name="T7" fmla="*/ 44 h 78"/>
                  <a:gd name="T8" fmla="*/ 37 w 45"/>
                  <a:gd name="T9" fmla="*/ 49 h 78"/>
                  <a:gd name="T10" fmla="*/ 42 w 45"/>
                  <a:gd name="T11" fmla="*/ 61 h 78"/>
                  <a:gd name="T12" fmla="*/ 43 w 45"/>
                  <a:gd name="T13" fmla="*/ 74 h 78"/>
                  <a:gd name="T14" fmla="*/ 34 w 45"/>
                  <a:gd name="T15" fmla="*/ 78 h 78"/>
                  <a:gd name="T16" fmla="*/ 33 w 45"/>
                  <a:gd name="T17" fmla="*/ 77 h 78"/>
                  <a:gd name="T18" fmla="*/ 17 w 45"/>
                  <a:gd name="T19" fmla="*/ 37 h 78"/>
                  <a:gd name="T20" fmla="*/ 5 w 45"/>
                  <a:gd name="T21" fmla="*/ 14 h 78"/>
                  <a:gd name="T22" fmla="*/ 0 w 45"/>
                  <a:gd name="T23" fmla="*/ 7 h 7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45" h="78">
                    <a:moveTo>
                      <a:pt x="0" y="7"/>
                    </a:moveTo>
                    <a:cubicBezTo>
                      <a:pt x="2" y="3"/>
                      <a:pt x="5" y="0"/>
                      <a:pt x="10" y="0"/>
                    </a:cubicBezTo>
                    <a:cubicBezTo>
                      <a:pt x="11" y="3"/>
                      <a:pt x="13" y="6"/>
                      <a:pt x="14" y="9"/>
                    </a:cubicBezTo>
                    <a:cubicBezTo>
                      <a:pt x="18" y="22"/>
                      <a:pt x="25" y="33"/>
                      <a:pt x="33" y="44"/>
                    </a:cubicBezTo>
                    <a:cubicBezTo>
                      <a:pt x="34" y="45"/>
                      <a:pt x="35" y="47"/>
                      <a:pt x="37" y="49"/>
                    </a:cubicBezTo>
                    <a:cubicBezTo>
                      <a:pt x="39" y="53"/>
                      <a:pt x="42" y="56"/>
                      <a:pt x="42" y="61"/>
                    </a:cubicBezTo>
                    <a:cubicBezTo>
                      <a:pt x="42" y="65"/>
                      <a:pt x="45" y="69"/>
                      <a:pt x="43" y="74"/>
                    </a:cubicBezTo>
                    <a:cubicBezTo>
                      <a:pt x="41" y="76"/>
                      <a:pt x="37" y="77"/>
                      <a:pt x="34" y="78"/>
                    </a:cubicBezTo>
                    <a:cubicBezTo>
                      <a:pt x="33" y="77"/>
                      <a:pt x="33" y="77"/>
                      <a:pt x="33" y="77"/>
                    </a:cubicBezTo>
                    <a:cubicBezTo>
                      <a:pt x="28" y="64"/>
                      <a:pt x="22" y="50"/>
                      <a:pt x="17" y="37"/>
                    </a:cubicBezTo>
                    <a:cubicBezTo>
                      <a:pt x="14" y="29"/>
                      <a:pt x="10" y="21"/>
                      <a:pt x="5" y="14"/>
                    </a:cubicBezTo>
                    <a:cubicBezTo>
                      <a:pt x="3" y="12"/>
                      <a:pt x="2" y="10"/>
                      <a:pt x="0" y="7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81" name="Freeform 45"/>
              <p:cNvSpPr>
                <a:spLocks/>
              </p:cNvSpPr>
              <p:nvPr/>
            </p:nvSpPr>
            <p:spPr bwMode="auto">
              <a:xfrm>
                <a:off x="2562" y="560"/>
                <a:ext cx="26" cy="90"/>
              </a:xfrm>
              <a:custGeom>
                <a:avLst/>
                <a:gdLst>
                  <a:gd name="T0" fmla="*/ 14 w 16"/>
                  <a:gd name="T1" fmla="*/ 56 h 56"/>
                  <a:gd name="T2" fmla="*/ 2 w 16"/>
                  <a:gd name="T3" fmla="*/ 40 h 56"/>
                  <a:gd name="T4" fmla="*/ 0 w 16"/>
                  <a:gd name="T5" fmla="*/ 22 h 56"/>
                  <a:gd name="T6" fmla="*/ 6 w 16"/>
                  <a:gd name="T7" fmla="*/ 4 h 56"/>
                  <a:gd name="T8" fmla="*/ 12 w 16"/>
                  <a:gd name="T9" fmla="*/ 1 h 56"/>
                  <a:gd name="T10" fmla="*/ 15 w 16"/>
                  <a:gd name="T11" fmla="*/ 7 h 56"/>
                  <a:gd name="T12" fmla="*/ 16 w 16"/>
                  <a:gd name="T13" fmla="*/ 10 h 56"/>
                  <a:gd name="T14" fmla="*/ 15 w 16"/>
                  <a:gd name="T15" fmla="*/ 55 h 56"/>
                  <a:gd name="T16" fmla="*/ 14 w 16"/>
                  <a:gd name="T17" fmla="*/ 56 h 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16" h="56">
                    <a:moveTo>
                      <a:pt x="14" y="56"/>
                    </a:moveTo>
                    <a:cubicBezTo>
                      <a:pt x="7" y="53"/>
                      <a:pt x="2" y="47"/>
                      <a:pt x="2" y="40"/>
                    </a:cubicBezTo>
                    <a:cubicBezTo>
                      <a:pt x="1" y="34"/>
                      <a:pt x="0" y="28"/>
                      <a:pt x="0" y="22"/>
                    </a:cubicBezTo>
                    <a:cubicBezTo>
                      <a:pt x="0" y="15"/>
                      <a:pt x="2" y="9"/>
                      <a:pt x="6" y="4"/>
                    </a:cubicBezTo>
                    <a:cubicBezTo>
                      <a:pt x="7" y="2"/>
                      <a:pt x="9" y="0"/>
                      <a:pt x="12" y="1"/>
                    </a:cubicBezTo>
                    <a:cubicBezTo>
                      <a:pt x="14" y="2"/>
                      <a:pt x="15" y="4"/>
                      <a:pt x="15" y="7"/>
                    </a:cubicBezTo>
                    <a:cubicBezTo>
                      <a:pt x="16" y="8"/>
                      <a:pt x="16" y="9"/>
                      <a:pt x="16" y="10"/>
                    </a:cubicBezTo>
                    <a:cubicBezTo>
                      <a:pt x="15" y="25"/>
                      <a:pt x="15" y="40"/>
                      <a:pt x="15" y="55"/>
                    </a:cubicBezTo>
                    <a:cubicBezTo>
                      <a:pt x="15" y="55"/>
                      <a:pt x="14" y="56"/>
                      <a:pt x="14" y="56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82" name="Freeform 46"/>
              <p:cNvSpPr>
                <a:spLocks/>
              </p:cNvSpPr>
              <p:nvPr/>
            </p:nvSpPr>
            <p:spPr bwMode="auto">
              <a:xfrm>
                <a:off x="3044" y="665"/>
                <a:ext cx="40" cy="77"/>
              </a:xfrm>
              <a:custGeom>
                <a:avLst/>
                <a:gdLst>
                  <a:gd name="T0" fmla="*/ 0 w 25"/>
                  <a:gd name="T1" fmla="*/ 47 h 48"/>
                  <a:gd name="T2" fmla="*/ 1 w 25"/>
                  <a:gd name="T3" fmla="*/ 42 h 48"/>
                  <a:gd name="T4" fmla="*/ 12 w 25"/>
                  <a:gd name="T5" fmla="*/ 6 h 48"/>
                  <a:gd name="T6" fmla="*/ 20 w 25"/>
                  <a:gd name="T7" fmla="*/ 0 h 48"/>
                  <a:gd name="T8" fmla="*/ 22 w 25"/>
                  <a:gd name="T9" fmla="*/ 20 h 48"/>
                  <a:gd name="T10" fmla="*/ 11 w 25"/>
                  <a:gd name="T11" fmla="*/ 43 h 48"/>
                  <a:gd name="T12" fmla="*/ 0 w 25"/>
                  <a:gd name="T13" fmla="*/ 47 h 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5" h="48">
                    <a:moveTo>
                      <a:pt x="0" y="47"/>
                    </a:moveTo>
                    <a:cubicBezTo>
                      <a:pt x="0" y="45"/>
                      <a:pt x="0" y="43"/>
                      <a:pt x="1" y="42"/>
                    </a:cubicBezTo>
                    <a:cubicBezTo>
                      <a:pt x="4" y="30"/>
                      <a:pt x="8" y="18"/>
                      <a:pt x="12" y="6"/>
                    </a:cubicBezTo>
                    <a:cubicBezTo>
                      <a:pt x="13" y="1"/>
                      <a:pt x="13" y="1"/>
                      <a:pt x="20" y="0"/>
                    </a:cubicBezTo>
                    <a:cubicBezTo>
                      <a:pt x="25" y="6"/>
                      <a:pt x="25" y="13"/>
                      <a:pt x="22" y="20"/>
                    </a:cubicBezTo>
                    <a:cubicBezTo>
                      <a:pt x="20" y="28"/>
                      <a:pt x="16" y="36"/>
                      <a:pt x="11" y="43"/>
                    </a:cubicBezTo>
                    <a:cubicBezTo>
                      <a:pt x="8" y="46"/>
                      <a:pt x="5" y="48"/>
                      <a:pt x="0" y="47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83" name="Freeform 47"/>
              <p:cNvSpPr>
                <a:spLocks/>
              </p:cNvSpPr>
              <p:nvPr/>
            </p:nvSpPr>
            <p:spPr bwMode="auto">
              <a:xfrm>
                <a:off x="1955" y="1665"/>
                <a:ext cx="42" cy="36"/>
              </a:xfrm>
              <a:custGeom>
                <a:avLst/>
                <a:gdLst>
                  <a:gd name="T0" fmla="*/ 12 w 26"/>
                  <a:gd name="T1" fmla="*/ 22 h 22"/>
                  <a:gd name="T2" fmla="*/ 0 w 26"/>
                  <a:gd name="T3" fmla="*/ 4 h 22"/>
                  <a:gd name="T4" fmla="*/ 26 w 26"/>
                  <a:gd name="T5" fmla="*/ 0 h 22"/>
                  <a:gd name="T6" fmla="*/ 12 w 26"/>
                  <a:gd name="T7" fmla="*/ 22 h 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6" h="22">
                    <a:moveTo>
                      <a:pt x="12" y="22"/>
                    </a:moveTo>
                    <a:cubicBezTo>
                      <a:pt x="8" y="16"/>
                      <a:pt x="4" y="10"/>
                      <a:pt x="0" y="4"/>
                    </a:cubicBezTo>
                    <a:cubicBezTo>
                      <a:pt x="8" y="0"/>
                      <a:pt x="17" y="2"/>
                      <a:pt x="26" y="0"/>
                    </a:cubicBezTo>
                    <a:cubicBezTo>
                      <a:pt x="21" y="8"/>
                      <a:pt x="21" y="18"/>
                      <a:pt x="12" y="22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84" name="Freeform 48"/>
              <p:cNvSpPr>
                <a:spLocks/>
              </p:cNvSpPr>
              <p:nvPr/>
            </p:nvSpPr>
            <p:spPr bwMode="auto">
              <a:xfrm>
                <a:off x="2012" y="1659"/>
                <a:ext cx="45" cy="29"/>
              </a:xfrm>
              <a:custGeom>
                <a:avLst/>
                <a:gdLst>
                  <a:gd name="T0" fmla="*/ 27 w 28"/>
                  <a:gd name="T1" fmla="*/ 0 h 18"/>
                  <a:gd name="T2" fmla="*/ 21 w 28"/>
                  <a:gd name="T3" fmla="*/ 18 h 18"/>
                  <a:gd name="T4" fmla="*/ 11 w 28"/>
                  <a:gd name="T5" fmla="*/ 11 h 18"/>
                  <a:gd name="T6" fmla="*/ 0 w 28"/>
                  <a:gd name="T7" fmla="*/ 5 h 18"/>
                  <a:gd name="T8" fmla="*/ 27 w 28"/>
                  <a:gd name="T9" fmla="*/ 0 h 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8" h="18">
                    <a:moveTo>
                      <a:pt x="27" y="0"/>
                    </a:moveTo>
                    <a:cubicBezTo>
                      <a:pt x="28" y="7"/>
                      <a:pt x="25" y="12"/>
                      <a:pt x="21" y="18"/>
                    </a:cubicBezTo>
                    <a:cubicBezTo>
                      <a:pt x="17" y="16"/>
                      <a:pt x="14" y="13"/>
                      <a:pt x="11" y="11"/>
                    </a:cubicBezTo>
                    <a:cubicBezTo>
                      <a:pt x="7" y="9"/>
                      <a:pt x="3" y="8"/>
                      <a:pt x="0" y="5"/>
                    </a:cubicBezTo>
                    <a:cubicBezTo>
                      <a:pt x="6" y="2"/>
                      <a:pt x="16" y="0"/>
                      <a:pt x="27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85" name="Freeform 49"/>
              <p:cNvSpPr>
                <a:spLocks/>
              </p:cNvSpPr>
              <p:nvPr/>
            </p:nvSpPr>
            <p:spPr bwMode="auto">
              <a:xfrm>
                <a:off x="2543" y="2192"/>
                <a:ext cx="15" cy="79"/>
              </a:xfrm>
              <a:custGeom>
                <a:avLst/>
                <a:gdLst>
                  <a:gd name="T0" fmla="*/ 1 w 9"/>
                  <a:gd name="T1" fmla="*/ 0 h 49"/>
                  <a:gd name="T2" fmla="*/ 8 w 9"/>
                  <a:gd name="T3" fmla="*/ 29 h 49"/>
                  <a:gd name="T4" fmla="*/ 9 w 9"/>
                  <a:gd name="T5" fmla="*/ 44 h 49"/>
                  <a:gd name="T6" fmla="*/ 5 w 9"/>
                  <a:gd name="T7" fmla="*/ 49 h 49"/>
                  <a:gd name="T8" fmla="*/ 5 w 9"/>
                  <a:gd name="T9" fmla="*/ 43 h 49"/>
                  <a:gd name="T10" fmla="*/ 1 w 9"/>
                  <a:gd name="T11" fmla="*/ 11 h 49"/>
                  <a:gd name="T12" fmla="*/ 1 w 9"/>
                  <a:gd name="T13" fmla="*/ 0 h 49"/>
                  <a:gd name="T14" fmla="*/ 1 w 9"/>
                  <a:gd name="T15" fmla="*/ 0 h 4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9" h="49">
                    <a:moveTo>
                      <a:pt x="1" y="0"/>
                    </a:moveTo>
                    <a:cubicBezTo>
                      <a:pt x="3" y="10"/>
                      <a:pt x="6" y="19"/>
                      <a:pt x="8" y="29"/>
                    </a:cubicBezTo>
                    <a:cubicBezTo>
                      <a:pt x="9" y="34"/>
                      <a:pt x="9" y="39"/>
                      <a:pt x="9" y="44"/>
                    </a:cubicBezTo>
                    <a:cubicBezTo>
                      <a:pt x="9" y="45"/>
                      <a:pt x="7" y="46"/>
                      <a:pt x="5" y="49"/>
                    </a:cubicBezTo>
                    <a:cubicBezTo>
                      <a:pt x="5" y="46"/>
                      <a:pt x="5" y="44"/>
                      <a:pt x="5" y="43"/>
                    </a:cubicBezTo>
                    <a:cubicBezTo>
                      <a:pt x="3" y="32"/>
                      <a:pt x="2" y="22"/>
                      <a:pt x="1" y="11"/>
                    </a:cubicBezTo>
                    <a:cubicBezTo>
                      <a:pt x="0" y="7"/>
                      <a:pt x="1" y="3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86" name="Freeform 50"/>
              <p:cNvSpPr>
                <a:spLocks/>
              </p:cNvSpPr>
              <p:nvPr/>
            </p:nvSpPr>
            <p:spPr bwMode="auto">
              <a:xfrm>
                <a:off x="2081" y="1646"/>
                <a:ext cx="25" cy="27"/>
              </a:xfrm>
              <a:custGeom>
                <a:avLst/>
                <a:gdLst>
                  <a:gd name="T0" fmla="*/ 10 w 16"/>
                  <a:gd name="T1" fmla="*/ 17 h 17"/>
                  <a:gd name="T2" fmla="*/ 0 w 16"/>
                  <a:gd name="T3" fmla="*/ 5 h 17"/>
                  <a:gd name="T4" fmla="*/ 15 w 16"/>
                  <a:gd name="T5" fmla="*/ 0 h 17"/>
                  <a:gd name="T6" fmla="*/ 10 w 16"/>
                  <a:gd name="T7" fmla="*/ 17 h 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6" h="17">
                    <a:moveTo>
                      <a:pt x="10" y="17"/>
                    </a:moveTo>
                    <a:cubicBezTo>
                      <a:pt x="6" y="13"/>
                      <a:pt x="3" y="9"/>
                      <a:pt x="0" y="5"/>
                    </a:cubicBezTo>
                    <a:cubicBezTo>
                      <a:pt x="5" y="2"/>
                      <a:pt x="10" y="2"/>
                      <a:pt x="15" y="0"/>
                    </a:cubicBezTo>
                    <a:cubicBezTo>
                      <a:pt x="16" y="7"/>
                      <a:pt x="14" y="12"/>
                      <a:pt x="10" y="17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87" name="Freeform 51"/>
              <p:cNvSpPr>
                <a:spLocks/>
              </p:cNvSpPr>
              <p:nvPr/>
            </p:nvSpPr>
            <p:spPr bwMode="auto">
              <a:xfrm>
                <a:off x="3818" y="1783"/>
                <a:ext cx="28" cy="22"/>
              </a:xfrm>
              <a:custGeom>
                <a:avLst/>
                <a:gdLst>
                  <a:gd name="T0" fmla="*/ 17 w 17"/>
                  <a:gd name="T1" fmla="*/ 3 h 14"/>
                  <a:gd name="T2" fmla="*/ 12 w 17"/>
                  <a:gd name="T3" fmla="*/ 10 h 14"/>
                  <a:gd name="T4" fmla="*/ 1 w 17"/>
                  <a:gd name="T5" fmla="*/ 8 h 14"/>
                  <a:gd name="T6" fmla="*/ 3 w 17"/>
                  <a:gd name="T7" fmla="*/ 1 h 14"/>
                  <a:gd name="T8" fmla="*/ 17 w 17"/>
                  <a:gd name="T9" fmla="*/ 3 h 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" h="14">
                    <a:moveTo>
                      <a:pt x="17" y="3"/>
                    </a:moveTo>
                    <a:cubicBezTo>
                      <a:pt x="17" y="6"/>
                      <a:pt x="15" y="8"/>
                      <a:pt x="12" y="10"/>
                    </a:cubicBezTo>
                    <a:cubicBezTo>
                      <a:pt x="8" y="14"/>
                      <a:pt x="4" y="13"/>
                      <a:pt x="1" y="8"/>
                    </a:cubicBezTo>
                    <a:cubicBezTo>
                      <a:pt x="0" y="5"/>
                      <a:pt x="1" y="2"/>
                      <a:pt x="3" y="1"/>
                    </a:cubicBezTo>
                    <a:cubicBezTo>
                      <a:pt x="9" y="0"/>
                      <a:pt x="12" y="0"/>
                      <a:pt x="17" y="3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88" name="Freeform 52"/>
              <p:cNvSpPr>
                <a:spLocks/>
              </p:cNvSpPr>
              <p:nvPr/>
            </p:nvSpPr>
            <p:spPr bwMode="auto">
              <a:xfrm>
                <a:off x="3231" y="1712"/>
                <a:ext cx="41" cy="14"/>
              </a:xfrm>
              <a:custGeom>
                <a:avLst/>
                <a:gdLst>
                  <a:gd name="T0" fmla="*/ 26 w 26"/>
                  <a:gd name="T1" fmla="*/ 4 h 9"/>
                  <a:gd name="T2" fmla="*/ 15 w 26"/>
                  <a:gd name="T3" fmla="*/ 9 h 9"/>
                  <a:gd name="T4" fmla="*/ 0 w 26"/>
                  <a:gd name="T5" fmla="*/ 2 h 9"/>
                  <a:gd name="T6" fmla="*/ 26 w 26"/>
                  <a:gd name="T7" fmla="*/ 4 h 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6" h="9">
                    <a:moveTo>
                      <a:pt x="26" y="4"/>
                    </a:moveTo>
                    <a:cubicBezTo>
                      <a:pt x="22" y="8"/>
                      <a:pt x="18" y="8"/>
                      <a:pt x="15" y="9"/>
                    </a:cubicBezTo>
                    <a:cubicBezTo>
                      <a:pt x="10" y="6"/>
                      <a:pt x="4" y="6"/>
                      <a:pt x="0" y="2"/>
                    </a:cubicBezTo>
                    <a:cubicBezTo>
                      <a:pt x="7" y="0"/>
                      <a:pt x="10" y="0"/>
                      <a:pt x="26" y="4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89" name="Freeform 53"/>
              <p:cNvSpPr>
                <a:spLocks/>
              </p:cNvSpPr>
              <p:nvPr/>
            </p:nvSpPr>
            <p:spPr bwMode="auto">
              <a:xfrm>
                <a:off x="2124" y="1638"/>
                <a:ext cx="13" cy="29"/>
              </a:xfrm>
              <a:custGeom>
                <a:avLst/>
                <a:gdLst>
                  <a:gd name="T0" fmla="*/ 5 w 8"/>
                  <a:gd name="T1" fmla="*/ 18 h 18"/>
                  <a:gd name="T2" fmla="*/ 0 w 8"/>
                  <a:gd name="T3" fmla="*/ 1 h 18"/>
                  <a:gd name="T4" fmla="*/ 7 w 8"/>
                  <a:gd name="T5" fmla="*/ 4 h 18"/>
                  <a:gd name="T6" fmla="*/ 7 w 8"/>
                  <a:gd name="T7" fmla="*/ 17 h 18"/>
                  <a:gd name="T8" fmla="*/ 5 w 8"/>
                  <a:gd name="T9" fmla="*/ 18 h 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18">
                    <a:moveTo>
                      <a:pt x="5" y="18"/>
                    </a:moveTo>
                    <a:cubicBezTo>
                      <a:pt x="1" y="11"/>
                      <a:pt x="1" y="11"/>
                      <a:pt x="0" y="1"/>
                    </a:cubicBezTo>
                    <a:cubicBezTo>
                      <a:pt x="3" y="0"/>
                      <a:pt x="6" y="1"/>
                      <a:pt x="7" y="4"/>
                    </a:cubicBezTo>
                    <a:cubicBezTo>
                      <a:pt x="8" y="9"/>
                      <a:pt x="8" y="13"/>
                      <a:pt x="7" y="17"/>
                    </a:cubicBezTo>
                    <a:cubicBezTo>
                      <a:pt x="7" y="18"/>
                      <a:pt x="5" y="18"/>
                      <a:pt x="5" y="18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90" name="Freeform 54"/>
              <p:cNvSpPr>
                <a:spLocks/>
              </p:cNvSpPr>
              <p:nvPr/>
            </p:nvSpPr>
            <p:spPr bwMode="auto">
              <a:xfrm>
                <a:off x="2950" y="2639"/>
                <a:ext cx="33" cy="32"/>
              </a:xfrm>
              <a:custGeom>
                <a:avLst/>
                <a:gdLst>
                  <a:gd name="T0" fmla="*/ 21 w 21"/>
                  <a:gd name="T1" fmla="*/ 0 h 20"/>
                  <a:gd name="T2" fmla="*/ 6 w 21"/>
                  <a:gd name="T3" fmla="*/ 18 h 20"/>
                  <a:gd name="T4" fmla="*/ 0 w 21"/>
                  <a:gd name="T5" fmla="*/ 20 h 20"/>
                  <a:gd name="T6" fmla="*/ 21 w 21"/>
                  <a:gd name="T7" fmla="*/ 0 h 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1" h="20">
                    <a:moveTo>
                      <a:pt x="21" y="0"/>
                    </a:moveTo>
                    <a:cubicBezTo>
                      <a:pt x="18" y="8"/>
                      <a:pt x="11" y="12"/>
                      <a:pt x="6" y="18"/>
                    </a:cubicBezTo>
                    <a:cubicBezTo>
                      <a:pt x="5" y="19"/>
                      <a:pt x="3" y="19"/>
                      <a:pt x="0" y="20"/>
                    </a:cubicBezTo>
                    <a:cubicBezTo>
                      <a:pt x="6" y="10"/>
                      <a:pt x="14" y="6"/>
                      <a:pt x="21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91" name="Freeform 55"/>
              <p:cNvSpPr>
                <a:spLocks/>
              </p:cNvSpPr>
              <p:nvPr/>
            </p:nvSpPr>
            <p:spPr bwMode="auto">
              <a:xfrm>
                <a:off x="2098" y="1749"/>
                <a:ext cx="20" cy="21"/>
              </a:xfrm>
              <a:custGeom>
                <a:avLst/>
                <a:gdLst>
                  <a:gd name="T0" fmla="*/ 12 w 12"/>
                  <a:gd name="T1" fmla="*/ 0 h 13"/>
                  <a:gd name="T2" fmla="*/ 11 w 12"/>
                  <a:gd name="T3" fmla="*/ 8 h 13"/>
                  <a:gd name="T4" fmla="*/ 3 w 12"/>
                  <a:gd name="T5" fmla="*/ 11 h 13"/>
                  <a:gd name="T6" fmla="*/ 3 w 12"/>
                  <a:gd name="T7" fmla="*/ 3 h 13"/>
                  <a:gd name="T8" fmla="*/ 12 w 12"/>
                  <a:gd name="T9" fmla="*/ 0 h 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" h="13">
                    <a:moveTo>
                      <a:pt x="12" y="0"/>
                    </a:moveTo>
                    <a:cubicBezTo>
                      <a:pt x="12" y="4"/>
                      <a:pt x="12" y="6"/>
                      <a:pt x="11" y="8"/>
                    </a:cubicBezTo>
                    <a:cubicBezTo>
                      <a:pt x="10" y="12"/>
                      <a:pt x="7" y="13"/>
                      <a:pt x="3" y="11"/>
                    </a:cubicBezTo>
                    <a:cubicBezTo>
                      <a:pt x="0" y="9"/>
                      <a:pt x="0" y="5"/>
                      <a:pt x="3" y="3"/>
                    </a:cubicBezTo>
                    <a:cubicBezTo>
                      <a:pt x="5" y="2"/>
                      <a:pt x="8" y="1"/>
                      <a:pt x="12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92" name="Freeform 56"/>
              <p:cNvSpPr>
                <a:spLocks/>
              </p:cNvSpPr>
              <p:nvPr/>
            </p:nvSpPr>
            <p:spPr bwMode="auto">
              <a:xfrm>
                <a:off x="3789" y="1787"/>
                <a:ext cx="20" cy="18"/>
              </a:xfrm>
              <a:custGeom>
                <a:avLst/>
                <a:gdLst>
                  <a:gd name="T0" fmla="*/ 12 w 12"/>
                  <a:gd name="T1" fmla="*/ 11 h 11"/>
                  <a:gd name="T2" fmla="*/ 0 w 12"/>
                  <a:gd name="T3" fmla="*/ 1 h 11"/>
                  <a:gd name="T4" fmla="*/ 8 w 12"/>
                  <a:gd name="T5" fmla="*/ 0 h 11"/>
                  <a:gd name="T6" fmla="*/ 12 w 12"/>
                  <a:gd name="T7" fmla="*/ 11 h 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2" h="11">
                    <a:moveTo>
                      <a:pt x="12" y="11"/>
                    </a:moveTo>
                    <a:cubicBezTo>
                      <a:pt x="6" y="9"/>
                      <a:pt x="2" y="7"/>
                      <a:pt x="0" y="1"/>
                    </a:cubicBezTo>
                    <a:cubicBezTo>
                      <a:pt x="3" y="1"/>
                      <a:pt x="6" y="0"/>
                      <a:pt x="8" y="0"/>
                    </a:cubicBezTo>
                    <a:cubicBezTo>
                      <a:pt x="11" y="3"/>
                      <a:pt x="10" y="7"/>
                      <a:pt x="12" y="1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93" name="Freeform 57"/>
              <p:cNvSpPr>
                <a:spLocks/>
              </p:cNvSpPr>
              <p:nvPr/>
            </p:nvSpPr>
            <p:spPr bwMode="auto">
              <a:xfrm>
                <a:off x="2447" y="1998"/>
                <a:ext cx="3" cy="5"/>
              </a:xfrm>
              <a:custGeom>
                <a:avLst/>
                <a:gdLst>
                  <a:gd name="T0" fmla="*/ 0 w 2"/>
                  <a:gd name="T1" fmla="*/ 2 h 3"/>
                  <a:gd name="T2" fmla="*/ 1 w 2"/>
                  <a:gd name="T3" fmla="*/ 0 h 3"/>
                  <a:gd name="T4" fmla="*/ 2 w 2"/>
                  <a:gd name="T5" fmla="*/ 1 h 3"/>
                  <a:gd name="T6" fmla="*/ 1 w 2"/>
                  <a:gd name="T7" fmla="*/ 3 h 3"/>
                  <a:gd name="T8" fmla="*/ 0 w 2"/>
                  <a:gd name="T9" fmla="*/ 2 h 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" h="3">
                    <a:moveTo>
                      <a:pt x="0" y="2"/>
                    </a:moveTo>
                    <a:cubicBezTo>
                      <a:pt x="0" y="1"/>
                      <a:pt x="0" y="1"/>
                      <a:pt x="1" y="0"/>
                    </a:cubicBezTo>
                    <a:cubicBezTo>
                      <a:pt x="1" y="0"/>
                      <a:pt x="2" y="1"/>
                      <a:pt x="2" y="1"/>
                    </a:cubicBezTo>
                    <a:cubicBezTo>
                      <a:pt x="2" y="1"/>
                      <a:pt x="2" y="2"/>
                      <a:pt x="1" y="3"/>
                    </a:cubicBezTo>
                    <a:cubicBezTo>
                      <a:pt x="1" y="2"/>
                      <a:pt x="0" y="2"/>
                      <a:pt x="0" y="2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94" name="Freeform 58"/>
              <p:cNvSpPr>
                <a:spLocks/>
              </p:cNvSpPr>
              <p:nvPr/>
            </p:nvSpPr>
            <p:spPr bwMode="auto">
              <a:xfrm>
                <a:off x="1814" y="2950"/>
                <a:ext cx="2" cy="2"/>
              </a:xfrm>
              <a:custGeom>
                <a:avLst/>
                <a:gdLst>
                  <a:gd name="T0" fmla="*/ 0 w 1"/>
                  <a:gd name="T1" fmla="*/ 1 h 1"/>
                  <a:gd name="T2" fmla="*/ 0 w 1"/>
                  <a:gd name="T3" fmla="*/ 0 h 1"/>
                  <a:gd name="T4" fmla="*/ 0 w 1"/>
                  <a:gd name="T5" fmla="*/ 0 h 1"/>
                  <a:gd name="T6" fmla="*/ 1 w 1"/>
                  <a:gd name="T7" fmla="*/ 0 h 1"/>
                  <a:gd name="T8" fmla="*/ 0 w 1"/>
                  <a:gd name="T9" fmla="*/ 1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" h="1">
                    <a:moveTo>
                      <a:pt x="0" y="1"/>
                    </a:moveTo>
                    <a:cubicBezTo>
                      <a:pt x="0" y="1"/>
                      <a:pt x="0" y="1"/>
                      <a:pt x="0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0"/>
                      <a:pt x="1" y="0"/>
                      <a:pt x="1" y="0"/>
                    </a:cubicBezTo>
                    <a:cubicBezTo>
                      <a:pt x="1" y="0"/>
                      <a:pt x="1" y="1"/>
                      <a:pt x="0" y="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95" name="Freeform 59"/>
              <p:cNvSpPr>
                <a:spLocks noEditPoints="1"/>
              </p:cNvSpPr>
              <p:nvPr/>
            </p:nvSpPr>
            <p:spPr bwMode="auto">
              <a:xfrm>
                <a:off x="2654" y="560"/>
                <a:ext cx="108" cy="53"/>
              </a:xfrm>
              <a:custGeom>
                <a:avLst/>
                <a:gdLst>
                  <a:gd name="T0" fmla="*/ 0 w 67"/>
                  <a:gd name="T1" fmla="*/ 3 h 33"/>
                  <a:gd name="T2" fmla="*/ 9 w 67"/>
                  <a:gd name="T3" fmla="*/ 2 h 33"/>
                  <a:gd name="T4" fmla="*/ 30 w 67"/>
                  <a:gd name="T5" fmla="*/ 9 h 33"/>
                  <a:gd name="T6" fmla="*/ 55 w 67"/>
                  <a:gd name="T7" fmla="*/ 13 h 33"/>
                  <a:gd name="T8" fmla="*/ 67 w 67"/>
                  <a:gd name="T9" fmla="*/ 18 h 33"/>
                  <a:gd name="T10" fmla="*/ 61 w 67"/>
                  <a:gd name="T11" fmla="*/ 22 h 33"/>
                  <a:gd name="T12" fmla="*/ 45 w 67"/>
                  <a:gd name="T13" fmla="*/ 28 h 33"/>
                  <a:gd name="T14" fmla="*/ 23 w 67"/>
                  <a:gd name="T15" fmla="*/ 29 h 33"/>
                  <a:gd name="T16" fmla="*/ 8 w 67"/>
                  <a:gd name="T17" fmla="*/ 13 h 33"/>
                  <a:gd name="T18" fmla="*/ 0 w 67"/>
                  <a:gd name="T19" fmla="*/ 3 h 33"/>
                  <a:gd name="T20" fmla="*/ 21 w 67"/>
                  <a:gd name="T21" fmla="*/ 15 h 33"/>
                  <a:gd name="T22" fmla="*/ 28 w 67"/>
                  <a:gd name="T23" fmla="*/ 25 h 33"/>
                  <a:gd name="T24" fmla="*/ 39 w 67"/>
                  <a:gd name="T25" fmla="*/ 24 h 33"/>
                  <a:gd name="T26" fmla="*/ 42 w 67"/>
                  <a:gd name="T27" fmla="*/ 19 h 33"/>
                  <a:gd name="T28" fmla="*/ 21 w 67"/>
                  <a:gd name="T29" fmla="*/ 15 h 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67" h="33">
                    <a:moveTo>
                      <a:pt x="0" y="3"/>
                    </a:moveTo>
                    <a:cubicBezTo>
                      <a:pt x="3" y="0"/>
                      <a:pt x="6" y="1"/>
                      <a:pt x="9" y="2"/>
                    </a:cubicBezTo>
                    <a:cubicBezTo>
                      <a:pt x="16" y="4"/>
                      <a:pt x="23" y="7"/>
                      <a:pt x="30" y="9"/>
                    </a:cubicBezTo>
                    <a:cubicBezTo>
                      <a:pt x="39" y="11"/>
                      <a:pt x="47" y="13"/>
                      <a:pt x="55" y="13"/>
                    </a:cubicBezTo>
                    <a:cubicBezTo>
                      <a:pt x="60" y="12"/>
                      <a:pt x="63" y="14"/>
                      <a:pt x="67" y="18"/>
                    </a:cubicBezTo>
                    <a:cubicBezTo>
                      <a:pt x="67" y="21"/>
                      <a:pt x="64" y="22"/>
                      <a:pt x="61" y="22"/>
                    </a:cubicBezTo>
                    <a:cubicBezTo>
                      <a:pt x="55" y="21"/>
                      <a:pt x="49" y="24"/>
                      <a:pt x="45" y="28"/>
                    </a:cubicBezTo>
                    <a:cubicBezTo>
                      <a:pt x="38" y="33"/>
                      <a:pt x="30" y="33"/>
                      <a:pt x="23" y="29"/>
                    </a:cubicBezTo>
                    <a:cubicBezTo>
                      <a:pt x="17" y="26"/>
                      <a:pt x="10" y="22"/>
                      <a:pt x="8" y="13"/>
                    </a:cubicBezTo>
                    <a:cubicBezTo>
                      <a:pt x="6" y="10"/>
                      <a:pt x="3" y="7"/>
                      <a:pt x="0" y="3"/>
                    </a:cubicBezTo>
                    <a:close/>
                    <a:moveTo>
                      <a:pt x="21" y="15"/>
                    </a:moveTo>
                    <a:cubicBezTo>
                      <a:pt x="23" y="22"/>
                      <a:pt x="24" y="23"/>
                      <a:pt x="28" y="25"/>
                    </a:cubicBezTo>
                    <a:cubicBezTo>
                      <a:pt x="32" y="26"/>
                      <a:pt x="35" y="27"/>
                      <a:pt x="39" y="24"/>
                    </a:cubicBezTo>
                    <a:cubicBezTo>
                      <a:pt x="40" y="23"/>
                      <a:pt x="40" y="21"/>
                      <a:pt x="42" y="19"/>
                    </a:cubicBezTo>
                    <a:cubicBezTo>
                      <a:pt x="34" y="18"/>
                      <a:pt x="28" y="15"/>
                      <a:pt x="21" y="15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96" name="Freeform 60"/>
              <p:cNvSpPr>
                <a:spLocks noEditPoints="1"/>
              </p:cNvSpPr>
              <p:nvPr/>
            </p:nvSpPr>
            <p:spPr bwMode="auto">
              <a:xfrm>
                <a:off x="2885" y="608"/>
                <a:ext cx="121" cy="45"/>
              </a:xfrm>
              <a:custGeom>
                <a:avLst/>
                <a:gdLst>
                  <a:gd name="T0" fmla="*/ 55 w 75"/>
                  <a:gd name="T1" fmla="*/ 19 h 28"/>
                  <a:gd name="T2" fmla="*/ 42 w 75"/>
                  <a:gd name="T3" fmla="*/ 26 h 28"/>
                  <a:gd name="T4" fmla="*/ 29 w 75"/>
                  <a:gd name="T5" fmla="*/ 28 h 28"/>
                  <a:gd name="T6" fmla="*/ 9 w 75"/>
                  <a:gd name="T7" fmla="*/ 13 h 28"/>
                  <a:gd name="T8" fmla="*/ 2 w 75"/>
                  <a:gd name="T9" fmla="*/ 6 h 28"/>
                  <a:gd name="T10" fmla="*/ 0 w 75"/>
                  <a:gd name="T11" fmla="*/ 3 h 28"/>
                  <a:gd name="T12" fmla="*/ 5 w 75"/>
                  <a:gd name="T13" fmla="*/ 0 h 28"/>
                  <a:gd name="T14" fmla="*/ 20 w 75"/>
                  <a:gd name="T15" fmla="*/ 3 h 28"/>
                  <a:gd name="T16" fmla="*/ 69 w 75"/>
                  <a:gd name="T17" fmla="*/ 11 h 28"/>
                  <a:gd name="T18" fmla="*/ 73 w 75"/>
                  <a:gd name="T19" fmla="*/ 12 h 28"/>
                  <a:gd name="T20" fmla="*/ 72 w 75"/>
                  <a:gd name="T21" fmla="*/ 19 h 28"/>
                  <a:gd name="T22" fmla="*/ 55 w 75"/>
                  <a:gd name="T23" fmla="*/ 19 h 28"/>
                  <a:gd name="T24" fmla="*/ 18 w 75"/>
                  <a:gd name="T25" fmla="*/ 11 h 28"/>
                  <a:gd name="T26" fmla="*/ 18 w 75"/>
                  <a:gd name="T27" fmla="*/ 19 h 28"/>
                  <a:gd name="T28" fmla="*/ 24 w 75"/>
                  <a:gd name="T29" fmla="*/ 24 h 28"/>
                  <a:gd name="T30" fmla="*/ 44 w 75"/>
                  <a:gd name="T31" fmla="*/ 16 h 28"/>
                  <a:gd name="T32" fmla="*/ 18 w 75"/>
                  <a:gd name="T33" fmla="*/ 11 h 2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75" h="28">
                    <a:moveTo>
                      <a:pt x="55" y="19"/>
                    </a:moveTo>
                    <a:cubicBezTo>
                      <a:pt x="50" y="21"/>
                      <a:pt x="46" y="24"/>
                      <a:pt x="42" y="26"/>
                    </a:cubicBezTo>
                    <a:cubicBezTo>
                      <a:pt x="38" y="28"/>
                      <a:pt x="33" y="28"/>
                      <a:pt x="29" y="28"/>
                    </a:cubicBezTo>
                    <a:cubicBezTo>
                      <a:pt x="18" y="27"/>
                      <a:pt x="11" y="23"/>
                      <a:pt x="9" y="13"/>
                    </a:cubicBezTo>
                    <a:cubicBezTo>
                      <a:pt x="8" y="9"/>
                      <a:pt x="6" y="7"/>
                      <a:pt x="2" y="6"/>
                    </a:cubicBezTo>
                    <a:cubicBezTo>
                      <a:pt x="1" y="5"/>
                      <a:pt x="1" y="4"/>
                      <a:pt x="0" y="3"/>
                    </a:cubicBezTo>
                    <a:cubicBezTo>
                      <a:pt x="2" y="2"/>
                      <a:pt x="4" y="0"/>
                      <a:pt x="5" y="0"/>
                    </a:cubicBezTo>
                    <a:cubicBezTo>
                      <a:pt x="10" y="0"/>
                      <a:pt x="15" y="1"/>
                      <a:pt x="20" y="3"/>
                    </a:cubicBezTo>
                    <a:cubicBezTo>
                      <a:pt x="36" y="8"/>
                      <a:pt x="52" y="11"/>
                      <a:pt x="69" y="11"/>
                    </a:cubicBezTo>
                    <a:cubicBezTo>
                      <a:pt x="71" y="11"/>
                      <a:pt x="72" y="12"/>
                      <a:pt x="73" y="12"/>
                    </a:cubicBezTo>
                    <a:cubicBezTo>
                      <a:pt x="75" y="17"/>
                      <a:pt x="75" y="18"/>
                      <a:pt x="72" y="19"/>
                    </a:cubicBezTo>
                    <a:cubicBezTo>
                      <a:pt x="66" y="19"/>
                      <a:pt x="60" y="19"/>
                      <a:pt x="55" y="19"/>
                    </a:cubicBezTo>
                    <a:close/>
                    <a:moveTo>
                      <a:pt x="18" y="11"/>
                    </a:moveTo>
                    <a:cubicBezTo>
                      <a:pt x="18" y="14"/>
                      <a:pt x="18" y="17"/>
                      <a:pt x="18" y="19"/>
                    </a:cubicBezTo>
                    <a:cubicBezTo>
                      <a:pt x="19" y="22"/>
                      <a:pt x="22" y="23"/>
                      <a:pt x="24" y="24"/>
                    </a:cubicBezTo>
                    <a:cubicBezTo>
                      <a:pt x="33" y="27"/>
                      <a:pt x="38" y="21"/>
                      <a:pt x="44" y="16"/>
                    </a:cubicBezTo>
                    <a:cubicBezTo>
                      <a:pt x="35" y="14"/>
                      <a:pt x="27" y="12"/>
                      <a:pt x="18" y="1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97" name="Freeform 61"/>
              <p:cNvSpPr>
                <a:spLocks/>
              </p:cNvSpPr>
              <p:nvPr/>
            </p:nvSpPr>
            <p:spPr bwMode="auto">
              <a:xfrm>
                <a:off x="2738" y="759"/>
                <a:ext cx="112" cy="41"/>
              </a:xfrm>
              <a:custGeom>
                <a:avLst/>
                <a:gdLst>
                  <a:gd name="T0" fmla="*/ 1 w 70"/>
                  <a:gd name="T1" fmla="*/ 1 h 25"/>
                  <a:gd name="T2" fmla="*/ 7 w 70"/>
                  <a:gd name="T3" fmla="*/ 4 h 25"/>
                  <a:gd name="T4" fmla="*/ 59 w 70"/>
                  <a:gd name="T5" fmla="*/ 16 h 25"/>
                  <a:gd name="T6" fmla="*/ 70 w 70"/>
                  <a:gd name="T7" fmla="*/ 17 h 25"/>
                  <a:gd name="T8" fmla="*/ 65 w 70"/>
                  <a:gd name="T9" fmla="*/ 20 h 25"/>
                  <a:gd name="T10" fmla="*/ 52 w 70"/>
                  <a:gd name="T11" fmla="*/ 24 h 25"/>
                  <a:gd name="T12" fmla="*/ 17 w 70"/>
                  <a:gd name="T13" fmla="*/ 19 h 25"/>
                  <a:gd name="T14" fmla="*/ 0 w 70"/>
                  <a:gd name="T15" fmla="*/ 2 h 25"/>
                  <a:gd name="T16" fmla="*/ 1 w 70"/>
                  <a:gd name="T17" fmla="*/ 1 h 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70" h="25">
                    <a:moveTo>
                      <a:pt x="1" y="1"/>
                    </a:moveTo>
                    <a:cubicBezTo>
                      <a:pt x="4" y="0"/>
                      <a:pt x="6" y="3"/>
                      <a:pt x="7" y="4"/>
                    </a:cubicBezTo>
                    <a:cubicBezTo>
                      <a:pt x="23" y="18"/>
                      <a:pt x="40" y="19"/>
                      <a:pt x="59" y="16"/>
                    </a:cubicBezTo>
                    <a:cubicBezTo>
                      <a:pt x="64" y="15"/>
                      <a:pt x="64" y="14"/>
                      <a:pt x="70" y="17"/>
                    </a:cubicBezTo>
                    <a:cubicBezTo>
                      <a:pt x="68" y="18"/>
                      <a:pt x="67" y="20"/>
                      <a:pt x="65" y="20"/>
                    </a:cubicBezTo>
                    <a:cubicBezTo>
                      <a:pt x="61" y="22"/>
                      <a:pt x="57" y="24"/>
                      <a:pt x="52" y="24"/>
                    </a:cubicBezTo>
                    <a:cubicBezTo>
                      <a:pt x="40" y="25"/>
                      <a:pt x="29" y="23"/>
                      <a:pt x="17" y="19"/>
                    </a:cubicBezTo>
                    <a:cubicBezTo>
                      <a:pt x="9" y="17"/>
                      <a:pt x="3" y="11"/>
                      <a:pt x="0" y="2"/>
                    </a:cubicBezTo>
                    <a:cubicBezTo>
                      <a:pt x="0" y="2"/>
                      <a:pt x="1" y="2"/>
                      <a:pt x="1" y="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98" name="Freeform 62"/>
              <p:cNvSpPr>
                <a:spLocks/>
              </p:cNvSpPr>
              <p:nvPr/>
            </p:nvSpPr>
            <p:spPr bwMode="auto">
              <a:xfrm>
                <a:off x="2779" y="700"/>
                <a:ext cx="47" cy="19"/>
              </a:xfrm>
              <a:custGeom>
                <a:avLst/>
                <a:gdLst>
                  <a:gd name="T0" fmla="*/ 0 w 29"/>
                  <a:gd name="T1" fmla="*/ 0 h 12"/>
                  <a:gd name="T2" fmla="*/ 5 w 29"/>
                  <a:gd name="T3" fmla="*/ 1 h 12"/>
                  <a:gd name="T4" fmla="*/ 24 w 29"/>
                  <a:gd name="T5" fmla="*/ 7 h 12"/>
                  <a:gd name="T6" fmla="*/ 29 w 29"/>
                  <a:gd name="T7" fmla="*/ 10 h 12"/>
                  <a:gd name="T8" fmla="*/ 9 w 29"/>
                  <a:gd name="T9" fmla="*/ 9 h 12"/>
                  <a:gd name="T10" fmla="*/ 0 w 29"/>
                  <a:gd name="T11" fmla="*/ 0 h 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9" h="12">
                    <a:moveTo>
                      <a:pt x="0" y="0"/>
                    </a:moveTo>
                    <a:cubicBezTo>
                      <a:pt x="2" y="0"/>
                      <a:pt x="4" y="0"/>
                      <a:pt x="5" y="1"/>
                    </a:cubicBezTo>
                    <a:cubicBezTo>
                      <a:pt x="11" y="5"/>
                      <a:pt x="17" y="7"/>
                      <a:pt x="24" y="7"/>
                    </a:cubicBezTo>
                    <a:cubicBezTo>
                      <a:pt x="26" y="7"/>
                      <a:pt x="27" y="9"/>
                      <a:pt x="29" y="10"/>
                    </a:cubicBezTo>
                    <a:cubicBezTo>
                      <a:pt x="22" y="12"/>
                      <a:pt x="16" y="12"/>
                      <a:pt x="9" y="9"/>
                    </a:cubicBezTo>
                    <a:cubicBezTo>
                      <a:pt x="5" y="7"/>
                      <a:pt x="1" y="6"/>
                      <a:pt x="0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99" name="Freeform 63"/>
              <p:cNvSpPr>
                <a:spLocks/>
              </p:cNvSpPr>
              <p:nvPr/>
            </p:nvSpPr>
            <p:spPr bwMode="auto">
              <a:xfrm>
                <a:off x="2702" y="3721"/>
                <a:ext cx="2" cy="3"/>
              </a:xfrm>
              <a:custGeom>
                <a:avLst/>
                <a:gdLst>
                  <a:gd name="T0" fmla="*/ 1 w 1"/>
                  <a:gd name="T1" fmla="*/ 0 h 2"/>
                  <a:gd name="T2" fmla="*/ 1 w 1"/>
                  <a:gd name="T3" fmla="*/ 1 h 2"/>
                  <a:gd name="T4" fmla="*/ 1 w 1"/>
                  <a:gd name="T5" fmla="*/ 2 h 2"/>
                  <a:gd name="T6" fmla="*/ 0 w 1"/>
                  <a:gd name="T7" fmla="*/ 0 h 2"/>
                  <a:gd name="T8" fmla="*/ 1 w 1"/>
                  <a:gd name="T9" fmla="*/ 0 h 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" h="2">
                    <a:moveTo>
                      <a:pt x="1" y="0"/>
                    </a:moveTo>
                    <a:cubicBezTo>
                      <a:pt x="1" y="0"/>
                      <a:pt x="1" y="1"/>
                      <a:pt x="1" y="1"/>
                    </a:cubicBezTo>
                    <a:cubicBezTo>
                      <a:pt x="1" y="1"/>
                      <a:pt x="1" y="1"/>
                      <a:pt x="1" y="2"/>
                    </a:cubicBezTo>
                    <a:cubicBezTo>
                      <a:pt x="1" y="1"/>
                      <a:pt x="0" y="1"/>
                      <a:pt x="0" y="0"/>
                    </a:cubicBezTo>
                    <a:cubicBezTo>
                      <a:pt x="1" y="0"/>
                      <a:pt x="1" y="0"/>
                      <a:pt x="1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00" name="Freeform 64"/>
              <p:cNvSpPr>
                <a:spLocks/>
              </p:cNvSpPr>
              <p:nvPr/>
            </p:nvSpPr>
            <p:spPr bwMode="auto">
              <a:xfrm>
                <a:off x="3891" y="1876"/>
                <a:ext cx="38" cy="22"/>
              </a:xfrm>
              <a:custGeom>
                <a:avLst/>
                <a:gdLst>
                  <a:gd name="T0" fmla="*/ 24 w 24"/>
                  <a:gd name="T1" fmla="*/ 4 h 14"/>
                  <a:gd name="T2" fmla="*/ 24 w 24"/>
                  <a:gd name="T3" fmla="*/ 8 h 14"/>
                  <a:gd name="T4" fmla="*/ 16 w 24"/>
                  <a:gd name="T5" fmla="*/ 13 h 14"/>
                  <a:gd name="T6" fmla="*/ 0 w 24"/>
                  <a:gd name="T7" fmla="*/ 3 h 14"/>
                  <a:gd name="T8" fmla="*/ 15 w 24"/>
                  <a:gd name="T9" fmla="*/ 8 h 14"/>
                  <a:gd name="T10" fmla="*/ 24 w 24"/>
                  <a:gd name="T11" fmla="*/ 4 h 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4" h="14">
                    <a:moveTo>
                      <a:pt x="24" y="4"/>
                    </a:moveTo>
                    <a:cubicBezTo>
                      <a:pt x="24" y="6"/>
                      <a:pt x="24" y="8"/>
                      <a:pt x="24" y="8"/>
                    </a:cubicBezTo>
                    <a:cubicBezTo>
                      <a:pt x="21" y="10"/>
                      <a:pt x="19" y="12"/>
                      <a:pt x="16" y="13"/>
                    </a:cubicBezTo>
                    <a:cubicBezTo>
                      <a:pt x="9" y="14"/>
                      <a:pt x="4" y="14"/>
                      <a:pt x="0" y="3"/>
                    </a:cubicBezTo>
                    <a:cubicBezTo>
                      <a:pt x="6" y="0"/>
                      <a:pt x="6" y="0"/>
                      <a:pt x="15" y="8"/>
                    </a:cubicBezTo>
                    <a:cubicBezTo>
                      <a:pt x="17" y="7"/>
                      <a:pt x="20" y="6"/>
                      <a:pt x="24" y="4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01" name="Freeform 65"/>
              <p:cNvSpPr>
                <a:spLocks/>
              </p:cNvSpPr>
              <p:nvPr/>
            </p:nvSpPr>
            <p:spPr bwMode="auto">
              <a:xfrm>
                <a:off x="3842" y="1913"/>
                <a:ext cx="4" cy="4"/>
              </a:xfrm>
              <a:custGeom>
                <a:avLst/>
                <a:gdLst>
                  <a:gd name="T0" fmla="*/ 2 w 2"/>
                  <a:gd name="T1" fmla="*/ 2 h 3"/>
                  <a:gd name="T2" fmla="*/ 0 w 2"/>
                  <a:gd name="T3" fmla="*/ 3 h 3"/>
                  <a:gd name="T4" fmla="*/ 0 w 2"/>
                  <a:gd name="T5" fmla="*/ 1 h 3"/>
                  <a:gd name="T6" fmla="*/ 1 w 2"/>
                  <a:gd name="T7" fmla="*/ 0 h 3"/>
                  <a:gd name="T8" fmla="*/ 2 w 2"/>
                  <a:gd name="T9" fmla="*/ 2 h 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" h="3">
                    <a:moveTo>
                      <a:pt x="2" y="2"/>
                    </a:moveTo>
                    <a:cubicBezTo>
                      <a:pt x="1" y="2"/>
                      <a:pt x="1" y="3"/>
                      <a:pt x="0" y="3"/>
                    </a:cubicBezTo>
                    <a:cubicBezTo>
                      <a:pt x="0" y="2"/>
                      <a:pt x="0" y="2"/>
                      <a:pt x="0" y="1"/>
                    </a:cubicBezTo>
                    <a:cubicBezTo>
                      <a:pt x="0" y="1"/>
                      <a:pt x="1" y="0"/>
                      <a:pt x="1" y="0"/>
                    </a:cubicBezTo>
                    <a:cubicBezTo>
                      <a:pt x="1" y="1"/>
                      <a:pt x="2" y="1"/>
                      <a:pt x="2" y="2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02" name="Freeform 66"/>
              <p:cNvSpPr>
                <a:spLocks noEditPoints="1"/>
              </p:cNvSpPr>
              <p:nvPr/>
            </p:nvSpPr>
            <p:spPr bwMode="auto">
              <a:xfrm>
                <a:off x="1920" y="1721"/>
                <a:ext cx="93" cy="55"/>
              </a:xfrm>
              <a:custGeom>
                <a:avLst/>
                <a:gdLst>
                  <a:gd name="T0" fmla="*/ 0 w 58"/>
                  <a:gd name="T1" fmla="*/ 12 h 34"/>
                  <a:gd name="T2" fmla="*/ 12 w 58"/>
                  <a:gd name="T3" fmla="*/ 5 h 34"/>
                  <a:gd name="T4" fmla="*/ 45 w 58"/>
                  <a:gd name="T5" fmla="*/ 1 h 34"/>
                  <a:gd name="T6" fmla="*/ 54 w 58"/>
                  <a:gd name="T7" fmla="*/ 3 h 34"/>
                  <a:gd name="T8" fmla="*/ 58 w 58"/>
                  <a:gd name="T9" fmla="*/ 7 h 34"/>
                  <a:gd name="T10" fmla="*/ 55 w 58"/>
                  <a:gd name="T11" fmla="*/ 20 h 34"/>
                  <a:gd name="T12" fmla="*/ 41 w 58"/>
                  <a:gd name="T13" fmla="*/ 34 h 34"/>
                  <a:gd name="T14" fmla="*/ 23 w 58"/>
                  <a:gd name="T15" fmla="*/ 23 h 34"/>
                  <a:gd name="T16" fmla="*/ 20 w 58"/>
                  <a:gd name="T17" fmla="*/ 13 h 34"/>
                  <a:gd name="T18" fmla="*/ 9 w 58"/>
                  <a:gd name="T19" fmla="*/ 18 h 34"/>
                  <a:gd name="T20" fmla="*/ 0 w 58"/>
                  <a:gd name="T21" fmla="*/ 12 h 34"/>
                  <a:gd name="T22" fmla="*/ 38 w 58"/>
                  <a:gd name="T23" fmla="*/ 17 h 34"/>
                  <a:gd name="T24" fmla="*/ 42 w 58"/>
                  <a:gd name="T25" fmla="*/ 17 h 34"/>
                  <a:gd name="T26" fmla="*/ 45 w 58"/>
                  <a:gd name="T27" fmla="*/ 13 h 34"/>
                  <a:gd name="T28" fmla="*/ 41 w 58"/>
                  <a:gd name="T29" fmla="*/ 10 h 34"/>
                  <a:gd name="T30" fmla="*/ 37 w 58"/>
                  <a:gd name="T31" fmla="*/ 11 h 34"/>
                  <a:gd name="T32" fmla="*/ 35 w 58"/>
                  <a:gd name="T33" fmla="*/ 15 h 34"/>
                  <a:gd name="T34" fmla="*/ 37 w 58"/>
                  <a:gd name="T35" fmla="*/ 17 h 34"/>
                  <a:gd name="T36" fmla="*/ 38 w 58"/>
                  <a:gd name="T37" fmla="*/ 17 h 34"/>
                  <a:gd name="T38" fmla="*/ 33 w 58"/>
                  <a:gd name="T39" fmla="*/ 20 h 34"/>
                  <a:gd name="T40" fmla="*/ 38 w 58"/>
                  <a:gd name="T41" fmla="*/ 25 h 34"/>
                  <a:gd name="T42" fmla="*/ 44 w 58"/>
                  <a:gd name="T43" fmla="*/ 20 h 34"/>
                  <a:gd name="T44" fmla="*/ 33 w 58"/>
                  <a:gd name="T45" fmla="*/ 20 h 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58" h="34">
                    <a:moveTo>
                      <a:pt x="0" y="12"/>
                    </a:moveTo>
                    <a:cubicBezTo>
                      <a:pt x="3" y="7"/>
                      <a:pt x="8" y="5"/>
                      <a:pt x="12" y="5"/>
                    </a:cubicBezTo>
                    <a:cubicBezTo>
                      <a:pt x="23" y="3"/>
                      <a:pt x="34" y="0"/>
                      <a:pt x="45" y="1"/>
                    </a:cubicBezTo>
                    <a:cubicBezTo>
                      <a:pt x="48" y="2"/>
                      <a:pt x="51" y="2"/>
                      <a:pt x="54" y="3"/>
                    </a:cubicBezTo>
                    <a:cubicBezTo>
                      <a:pt x="56" y="4"/>
                      <a:pt x="57" y="6"/>
                      <a:pt x="58" y="7"/>
                    </a:cubicBezTo>
                    <a:cubicBezTo>
                      <a:pt x="57" y="12"/>
                      <a:pt x="56" y="16"/>
                      <a:pt x="55" y="20"/>
                    </a:cubicBezTo>
                    <a:cubicBezTo>
                      <a:pt x="53" y="28"/>
                      <a:pt x="48" y="33"/>
                      <a:pt x="41" y="34"/>
                    </a:cubicBezTo>
                    <a:cubicBezTo>
                      <a:pt x="34" y="34"/>
                      <a:pt x="26" y="30"/>
                      <a:pt x="23" y="23"/>
                    </a:cubicBezTo>
                    <a:cubicBezTo>
                      <a:pt x="22" y="20"/>
                      <a:pt x="21" y="17"/>
                      <a:pt x="20" y="13"/>
                    </a:cubicBezTo>
                    <a:cubicBezTo>
                      <a:pt x="14" y="11"/>
                      <a:pt x="12" y="16"/>
                      <a:pt x="9" y="18"/>
                    </a:cubicBezTo>
                    <a:cubicBezTo>
                      <a:pt x="6" y="16"/>
                      <a:pt x="3" y="14"/>
                      <a:pt x="0" y="12"/>
                    </a:cubicBezTo>
                    <a:close/>
                    <a:moveTo>
                      <a:pt x="38" y="17"/>
                    </a:moveTo>
                    <a:cubicBezTo>
                      <a:pt x="39" y="17"/>
                      <a:pt x="41" y="17"/>
                      <a:pt x="42" y="17"/>
                    </a:cubicBezTo>
                    <a:cubicBezTo>
                      <a:pt x="44" y="16"/>
                      <a:pt x="45" y="15"/>
                      <a:pt x="45" y="13"/>
                    </a:cubicBezTo>
                    <a:cubicBezTo>
                      <a:pt x="45" y="10"/>
                      <a:pt x="43" y="10"/>
                      <a:pt x="41" y="10"/>
                    </a:cubicBezTo>
                    <a:cubicBezTo>
                      <a:pt x="39" y="10"/>
                      <a:pt x="38" y="11"/>
                      <a:pt x="37" y="11"/>
                    </a:cubicBezTo>
                    <a:cubicBezTo>
                      <a:pt x="36" y="12"/>
                      <a:pt x="35" y="14"/>
                      <a:pt x="35" y="15"/>
                    </a:cubicBezTo>
                    <a:cubicBezTo>
                      <a:pt x="35" y="15"/>
                      <a:pt x="36" y="16"/>
                      <a:pt x="37" y="17"/>
                    </a:cubicBezTo>
                    <a:cubicBezTo>
                      <a:pt x="37" y="17"/>
                      <a:pt x="38" y="17"/>
                      <a:pt x="38" y="17"/>
                    </a:cubicBezTo>
                    <a:close/>
                    <a:moveTo>
                      <a:pt x="33" y="20"/>
                    </a:moveTo>
                    <a:cubicBezTo>
                      <a:pt x="33" y="25"/>
                      <a:pt x="35" y="26"/>
                      <a:pt x="38" y="25"/>
                    </a:cubicBezTo>
                    <a:cubicBezTo>
                      <a:pt x="41" y="25"/>
                      <a:pt x="44" y="25"/>
                      <a:pt x="44" y="20"/>
                    </a:cubicBezTo>
                    <a:cubicBezTo>
                      <a:pt x="40" y="20"/>
                      <a:pt x="37" y="20"/>
                      <a:pt x="33" y="2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03" name="Freeform 67"/>
              <p:cNvSpPr>
                <a:spLocks/>
              </p:cNvSpPr>
              <p:nvPr/>
            </p:nvSpPr>
            <p:spPr bwMode="auto">
              <a:xfrm>
                <a:off x="1996" y="1913"/>
                <a:ext cx="77" cy="35"/>
              </a:xfrm>
              <a:custGeom>
                <a:avLst/>
                <a:gdLst>
                  <a:gd name="T0" fmla="*/ 41 w 48"/>
                  <a:gd name="T1" fmla="*/ 9 h 22"/>
                  <a:gd name="T2" fmla="*/ 48 w 48"/>
                  <a:gd name="T3" fmla="*/ 13 h 22"/>
                  <a:gd name="T4" fmla="*/ 47 w 48"/>
                  <a:gd name="T5" fmla="*/ 15 h 22"/>
                  <a:gd name="T6" fmla="*/ 37 w 48"/>
                  <a:gd name="T7" fmla="*/ 19 h 22"/>
                  <a:gd name="T8" fmla="*/ 28 w 48"/>
                  <a:gd name="T9" fmla="*/ 20 h 22"/>
                  <a:gd name="T10" fmla="*/ 1 w 48"/>
                  <a:gd name="T11" fmla="*/ 4 h 22"/>
                  <a:gd name="T12" fmla="*/ 2 w 48"/>
                  <a:gd name="T13" fmla="*/ 1 h 22"/>
                  <a:gd name="T14" fmla="*/ 6 w 48"/>
                  <a:gd name="T15" fmla="*/ 1 h 22"/>
                  <a:gd name="T16" fmla="*/ 8 w 48"/>
                  <a:gd name="T17" fmla="*/ 5 h 22"/>
                  <a:gd name="T18" fmla="*/ 26 w 48"/>
                  <a:gd name="T19" fmla="*/ 13 h 22"/>
                  <a:gd name="T20" fmla="*/ 33 w 48"/>
                  <a:gd name="T21" fmla="*/ 12 h 22"/>
                  <a:gd name="T22" fmla="*/ 41 w 48"/>
                  <a:gd name="T23" fmla="*/ 9 h 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48" h="22">
                    <a:moveTo>
                      <a:pt x="41" y="9"/>
                    </a:moveTo>
                    <a:cubicBezTo>
                      <a:pt x="44" y="11"/>
                      <a:pt x="46" y="12"/>
                      <a:pt x="48" y="13"/>
                    </a:cubicBezTo>
                    <a:cubicBezTo>
                      <a:pt x="47" y="14"/>
                      <a:pt x="47" y="15"/>
                      <a:pt x="47" y="15"/>
                    </a:cubicBezTo>
                    <a:cubicBezTo>
                      <a:pt x="44" y="18"/>
                      <a:pt x="41" y="19"/>
                      <a:pt x="37" y="19"/>
                    </a:cubicBezTo>
                    <a:cubicBezTo>
                      <a:pt x="34" y="19"/>
                      <a:pt x="31" y="20"/>
                      <a:pt x="28" y="20"/>
                    </a:cubicBezTo>
                    <a:cubicBezTo>
                      <a:pt x="17" y="22"/>
                      <a:pt x="4" y="14"/>
                      <a:pt x="1" y="4"/>
                    </a:cubicBezTo>
                    <a:cubicBezTo>
                      <a:pt x="0" y="3"/>
                      <a:pt x="1" y="2"/>
                      <a:pt x="2" y="1"/>
                    </a:cubicBezTo>
                    <a:cubicBezTo>
                      <a:pt x="3" y="0"/>
                      <a:pt x="4" y="0"/>
                      <a:pt x="6" y="1"/>
                    </a:cubicBezTo>
                    <a:cubicBezTo>
                      <a:pt x="7" y="2"/>
                      <a:pt x="8" y="3"/>
                      <a:pt x="8" y="5"/>
                    </a:cubicBezTo>
                    <a:cubicBezTo>
                      <a:pt x="13" y="11"/>
                      <a:pt x="20" y="12"/>
                      <a:pt x="26" y="13"/>
                    </a:cubicBezTo>
                    <a:cubicBezTo>
                      <a:pt x="28" y="14"/>
                      <a:pt x="31" y="13"/>
                      <a:pt x="33" y="12"/>
                    </a:cubicBezTo>
                    <a:cubicBezTo>
                      <a:pt x="36" y="11"/>
                      <a:pt x="38" y="10"/>
                      <a:pt x="41" y="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04" name="Freeform 68"/>
              <p:cNvSpPr>
                <a:spLocks/>
              </p:cNvSpPr>
              <p:nvPr/>
            </p:nvSpPr>
            <p:spPr bwMode="auto">
              <a:xfrm>
                <a:off x="2042" y="1823"/>
                <a:ext cx="44" cy="22"/>
              </a:xfrm>
              <a:custGeom>
                <a:avLst/>
                <a:gdLst>
                  <a:gd name="T0" fmla="*/ 5 w 27"/>
                  <a:gd name="T1" fmla="*/ 0 h 14"/>
                  <a:gd name="T2" fmla="*/ 20 w 27"/>
                  <a:gd name="T3" fmla="*/ 4 h 14"/>
                  <a:gd name="T4" fmla="*/ 23 w 27"/>
                  <a:gd name="T5" fmla="*/ 3 h 14"/>
                  <a:gd name="T6" fmla="*/ 26 w 27"/>
                  <a:gd name="T7" fmla="*/ 6 h 14"/>
                  <a:gd name="T8" fmla="*/ 25 w 27"/>
                  <a:gd name="T9" fmla="*/ 10 h 14"/>
                  <a:gd name="T10" fmla="*/ 14 w 27"/>
                  <a:gd name="T11" fmla="*/ 13 h 14"/>
                  <a:gd name="T12" fmla="*/ 2 w 27"/>
                  <a:gd name="T13" fmla="*/ 6 h 14"/>
                  <a:gd name="T14" fmla="*/ 5 w 27"/>
                  <a:gd name="T15" fmla="*/ 0 h 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7" h="14">
                    <a:moveTo>
                      <a:pt x="5" y="0"/>
                    </a:moveTo>
                    <a:cubicBezTo>
                      <a:pt x="9" y="3"/>
                      <a:pt x="14" y="5"/>
                      <a:pt x="20" y="4"/>
                    </a:cubicBezTo>
                    <a:cubicBezTo>
                      <a:pt x="21" y="4"/>
                      <a:pt x="22" y="3"/>
                      <a:pt x="23" y="3"/>
                    </a:cubicBezTo>
                    <a:cubicBezTo>
                      <a:pt x="24" y="4"/>
                      <a:pt x="26" y="5"/>
                      <a:pt x="26" y="6"/>
                    </a:cubicBezTo>
                    <a:cubicBezTo>
                      <a:pt x="27" y="7"/>
                      <a:pt x="26" y="9"/>
                      <a:pt x="25" y="10"/>
                    </a:cubicBezTo>
                    <a:cubicBezTo>
                      <a:pt x="22" y="13"/>
                      <a:pt x="18" y="14"/>
                      <a:pt x="14" y="13"/>
                    </a:cubicBezTo>
                    <a:cubicBezTo>
                      <a:pt x="10" y="11"/>
                      <a:pt x="6" y="9"/>
                      <a:pt x="2" y="6"/>
                    </a:cubicBezTo>
                    <a:cubicBezTo>
                      <a:pt x="0" y="4"/>
                      <a:pt x="1" y="2"/>
                      <a:pt x="5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05" name="Freeform 69"/>
              <p:cNvSpPr>
                <a:spLocks/>
              </p:cNvSpPr>
              <p:nvPr/>
            </p:nvSpPr>
            <p:spPr bwMode="auto">
              <a:xfrm>
                <a:off x="1939" y="1755"/>
                <a:ext cx="10" cy="8"/>
              </a:xfrm>
              <a:custGeom>
                <a:avLst/>
                <a:gdLst>
                  <a:gd name="T0" fmla="*/ 1 w 6"/>
                  <a:gd name="T1" fmla="*/ 0 h 5"/>
                  <a:gd name="T2" fmla="*/ 6 w 6"/>
                  <a:gd name="T3" fmla="*/ 5 h 5"/>
                  <a:gd name="T4" fmla="*/ 1 w 6"/>
                  <a:gd name="T5" fmla="*/ 0 h 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6" h="5">
                    <a:moveTo>
                      <a:pt x="1" y="0"/>
                    </a:moveTo>
                    <a:cubicBezTo>
                      <a:pt x="2" y="1"/>
                      <a:pt x="4" y="3"/>
                      <a:pt x="6" y="5"/>
                    </a:cubicBezTo>
                    <a:cubicBezTo>
                      <a:pt x="1" y="5"/>
                      <a:pt x="0" y="4"/>
                      <a:pt x="1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06" name="Freeform 70"/>
              <p:cNvSpPr>
                <a:spLocks/>
              </p:cNvSpPr>
              <p:nvPr/>
            </p:nvSpPr>
            <p:spPr bwMode="auto">
              <a:xfrm>
                <a:off x="2688" y="584"/>
                <a:ext cx="33" cy="20"/>
              </a:xfrm>
              <a:custGeom>
                <a:avLst/>
                <a:gdLst>
                  <a:gd name="T0" fmla="*/ 0 w 21"/>
                  <a:gd name="T1" fmla="*/ 0 h 12"/>
                  <a:gd name="T2" fmla="*/ 21 w 21"/>
                  <a:gd name="T3" fmla="*/ 4 h 12"/>
                  <a:gd name="T4" fmla="*/ 18 w 21"/>
                  <a:gd name="T5" fmla="*/ 9 h 12"/>
                  <a:gd name="T6" fmla="*/ 7 w 21"/>
                  <a:gd name="T7" fmla="*/ 10 h 12"/>
                  <a:gd name="T8" fmla="*/ 0 w 21"/>
                  <a:gd name="T9" fmla="*/ 0 h 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1" h="12">
                    <a:moveTo>
                      <a:pt x="0" y="0"/>
                    </a:moveTo>
                    <a:cubicBezTo>
                      <a:pt x="7" y="0"/>
                      <a:pt x="13" y="3"/>
                      <a:pt x="21" y="4"/>
                    </a:cubicBezTo>
                    <a:cubicBezTo>
                      <a:pt x="19" y="6"/>
                      <a:pt x="19" y="8"/>
                      <a:pt x="18" y="9"/>
                    </a:cubicBezTo>
                    <a:cubicBezTo>
                      <a:pt x="14" y="12"/>
                      <a:pt x="11" y="11"/>
                      <a:pt x="7" y="10"/>
                    </a:cubicBezTo>
                    <a:cubicBezTo>
                      <a:pt x="3" y="8"/>
                      <a:pt x="2" y="7"/>
                      <a:pt x="0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07" name="Freeform 71"/>
              <p:cNvSpPr>
                <a:spLocks/>
              </p:cNvSpPr>
              <p:nvPr/>
            </p:nvSpPr>
            <p:spPr bwMode="auto">
              <a:xfrm>
                <a:off x="2914" y="626"/>
                <a:ext cx="42" cy="26"/>
              </a:xfrm>
              <a:custGeom>
                <a:avLst/>
                <a:gdLst>
                  <a:gd name="T0" fmla="*/ 0 w 26"/>
                  <a:gd name="T1" fmla="*/ 0 h 16"/>
                  <a:gd name="T2" fmla="*/ 26 w 26"/>
                  <a:gd name="T3" fmla="*/ 5 h 16"/>
                  <a:gd name="T4" fmla="*/ 6 w 26"/>
                  <a:gd name="T5" fmla="*/ 13 h 16"/>
                  <a:gd name="T6" fmla="*/ 0 w 26"/>
                  <a:gd name="T7" fmla="*/ 8 h 16"/>
                  <a:gd name="T8" fmla="*/ 0 w 26"/>
                  <a:gd name="T9" fmla="*/ 0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6" h="16">
                    <a:moveTo>
                      <a:pt x="0" y="0"/>
                    </a:moveTo>
                    <a:cubicBezTo>
                      <a:pt x="9" y="1"/>
                      <a:pt x="17" y="3"/>
                      <a:pt x="26" y="5"/>
                    </a:cubicBezTo>
                    <a:cubicBezTo>
                      <a:pt x="20" y="10"/>
                      <a:pt x="15" y="16"/>
                      <a:pt x="6" y="13"/>
                    </a:cubicBezTo>
                    <a:cubicBezTo>
                      <a:pt x="4" y="12"/>
                      <a:pt x="1" y="11"/>
                      <a:pt x="0" y="8"/>
                    </a:cubicBezTo>
                    <a:cubicBezTo>
                      <a:pt x="0" y="6"/>
                      <a:pt x="0" y="3"/>
                      <a:pt x="0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08" name="Freeform 72"/>
              <p:cNvSpPr>
                <a:spLocks/>
              </p:cNvSpPr>
              <p:nvPr/>
            </p:nvSpPr>
            <p:spPr bwMode="auto">
              <a:xfrm>
                <a:off x="1976" y="1738"/>
                <a:ext cx="16" cy="11"/>
              </a:xfrm>
              <a:custGeom>
                <a:avLst/>
                <a:gdLst>
                  <a:gd name="T0" fmla="*/ 3 w 10"/>
                  <a:gd name="T1" fmla="*/ 7 h 7"/>
                  <a:gd name="T2" fmla="*/ 2 w 10"/>
                  <a:gd name="T3" fmla="*/ 7 h 7"/>
                  <a:gd name="T4" fmla="*/ 0 w 10"/>
                  <a:gd name="T5" fmla="*/ 5 h 7"/>
                  <a:gd name="T6" fmla="*/ 2 w 10"/>
                  <a:gd name="T7" fmla="*/ 1 h 7"/>
                  <a:gd name="T8" fmla="*/ 6 w 10"/>
                  <a:gd name="T9" fmla="*/ 0 h 7"/>
                  <a:gd name="T10" fmla="*/ 10 w 10"/>
                  <a:gd name="T11" fmla="*/ 3 h 7"/>
                  <a:gd name="T12" fmla="*/ 7 w 10"/>
                  <a:gd name="T13" fmla="*/ 7 h 7"/>
                  <a:gd name="T14" fmla="*/ 3 w 10"/>
                  <a:gd name="T15" fmla="*/ 7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0" h="7">
                    <a:moveTo>
                      <a:pt x="3" y="7"/>
                    </a:moveTo>
                    <a:cubicBezTo>
                      <a:pt x="3" y="7"/>
                      <a:pt x="2" y="7"/>
                      <a:pt x="2" y="7"/>
                    </a:cubicBezTo>
                    <a:cubicBezTo>
                      <a:pt x="1" y="6"/>
                      <a:pt x="0" y="5"/>
                      <a:pt x="0" y="5"/>
                    </a:cubicBezTo>
                    <a:cubicBezTo>
                      <a:pt x="0" y="4"/>
                      <a:pt x="1" y="2"/>
                      <a:pt x="2" y="1"/>
                    </a:cubicBezTo>
                    <a:cubicBezTo>
                      <a:pt x="3" y="1"/>
                      <a:pt x="4" y="0"/>
                      <a:pt x="6" y="0"/>
                    </a:cubicBezTo>
                    <a:cubicBezTo>
                      <a:pt x="8" y="0"/>
                      <a:pt x="10" y="0"/>
                      <a:pt x="10" y="3"/>
                    </a:cubicBezTo>
                    <a:cubicBezTo>
                      <a:pt x="10" y="5"/>
                      <a:pt x="9" y="6"/>
                      <a:pt x="7" y="7"/>
                    </a:cubicBezTo>
                    <a:cubicBezTo>
                      <a:pt x="6" y="7"/>
                      <a:pt x="4" y="7"/>
                      <a:pt x="3" y="7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09" name="Freeform 73"/>
              <p:cNvSpPr>
                <a:spLocks/>
              </p:cNvSpPr>
              <p:nvPr/>
            </p:nvSpPr>
            <p:spPr bwMode="auto">
              <a:xfrm>
                <a:off x="1973" y="1754"/>
                <a:ext cx="18" cy="9"/>
              </a:xfrm>
              <a:custGeom>
                <a:avLst/>
                <a:gdLst>
                  <a:gd name="T0" fmla="*/ 0 w 11"/>
                  <a:gd name="T1" fmla="*/ 0 h 6"/>
                  <a:gd name="T2" fmla="*/ 11 w 11"/>
                  <a:gd name="T3" fmla="*/ 0 h 6"/>
                  <a:gd name="T4" fmla="*/ 5 w 11"/>
                  <a:gd name="T5" fmla="*/ 5 h 6"/>
                  <a:gd name="T6" fmla="*/ 0 w 11"/>
                  <a:gd name="T7" fmla="*/ 0 h 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1" h="6">
                    <a:moveTo>
                      <a:pt x="0" y="0"/>
                    </a:moveTo>
                    <a:cubicBezTo>
                      <a:pt x="4" y="0"/>
                      <a:pt x="7" y="0"/>
                      <a:pt x="11" y="0"/>
                    </a:cubicBezTo>
                    <a:cubicBezTo>
                      <a:pt x="11" y="5"/>
                      <a:pt x="8" y="5"/>
                      <a:pt x="5" y="5"/>
                    </a:cubicBezTo>
                    <a:cubicBezTo>
                      <a:pt x="2" y="6"/>
                      <a:pt x="0" y="5"/>
                      <a:pt x="0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sp>
          <p:nvSpPr>
            <p:cNvPr id="1744" name="Freeform 16"/>
            <p:cNvSpPr>
              <a:spLocks/>
            </p:cNvSpPr>
            <p:nvPr/>
          </p:nvSpPr>
          <p:spPr bwMode="auto">
            <a:xfrm flipH="1">
              <a:off x="9588851" y="3890263"/>
              <a:ext cx="205103" cy="141321"/>
            </a:xfrm>
            <a:custGeom>
              <a:avLst/>
              <a:gdLst>
                <a:gd name="T0" fmla="*/ 105 w 299"/>
                <a:gd name="T1" fmla="*/ 73 h 236"/>
                <a:gd name="T2" fmla="*/ 134 w 299"/>
                <a:gd name="T3" fmla="*/ 85 h 236"/>
                <a:gd name="T4" fmla="*/ 148 w 299"/>
                <a:gd name="T5" fmla="*/ 85 h 236"/>
                <a:gd name="T6" fmla="*/ 163 w 299"/>
                <a:gd name="T7" fmla="*/ 83 h 236"/>
                <a:gd name="T8" fmla="*/ 208 w 299"/>
                <a:gd name="T9" fmla="*/ 67 h 236"/>
                <a:gd name="T10" fmla="*/ 247 w 299"/>
                <a:gd name="T11" fmla="*/ 46 h 236"/>
                <a:gd name="T12" fmla="*/ 275 w 299"/>
                <a:gd name="T13" fmla="*/ 22 h 236"/>
                <a:gd name="T14" fmla="*/ 296 w 299"/>
                <a:gd name="T15" fmla="*/ 2 h 236"/>
                <a:gd name="T16" fmla="*/ 299 w 299"/>
                <a:gd name="T17" fmla="*/ 0 h 236"/>
                <a:gd name="T18" fmla="*/ 299 w 299"/>
                <a:gd name="T19" fmla="*/ 9 h 236"/>
                <a:gd name="T20" fmla="*/ 299 w 299"/>
                <a:gd name="T21" fmla="*/ 37 h 236"/>
                <a:gd name="T22" fmla="*/ 295 w 299"/>
                <a:gd name="T23" fmla="*/ 75 h 236"/>
                <a:gd name="T24" fmla="*/ 289 w 299"/>
                <a:gd name="T25" fmla="*/ 83 h 236"/>
                <a:gd name="T26" fmla="*/ 236 w 299"/>
                <a:gd name="T27" fmla="*/ 113 h 236"/>
                <a:gd name="T28" fmla="*/ 232 w 299"/>
                <a:gd name="T29" fmla="*/ 116 h 236"/>
                <a:gd name="T30" fmla="*/ 224 w 299"/>
                <a:gd name="T31" fmla="*/ 125 h 236"/>
                <a:gd name="T32" fmla="*/ 211 w 299"/>
                <a:gd name="T33" fmla="*/ 143 h 236"/>
                <a:gd name="T34" fmla="*/ 202 w 299"/>
                <a:gd name="T35" fmla="*/ 153 h 236"/>
                <a:gd name="T36" fmla="*/ 201 w 299"/>
                <a:gd name="T37" fmla="*/ 156 h 236"/>
                <a:gd name="T38" fmla="*/ 199 w 299"/>
                <a:gd name="T39" fmla="*/ 160 h 236"/>
                <a:gd name="T40" fmla="*/ 163 w 299"/>
                <a:gd name="T41" fmla="*/ 194 h 236"/>
                <a:gd name="T42" fmla="*/ 123 w 299"/>
                <a:gd name="T43" fmla="*/ 216 h 236"/>
                <a:gd name="T44" fmla="*/ 74 w 299"/>
                <a:gd name="T45" fmla="*/ 232 h 236"/>
                <a:gd name="T46" fmla="*/ 36 w 299"/>
                <a:gd name="T47" fmla="*/ 233 h 236"/>
                <a:gd name="T48" fmla="*/ 18 w 299"/>
                <a:gd name="T49" fmla="*/ 226 h 236"/>
                <a:gd name="T50" fmla="*/ 6 w 299"/>
                <a:gd name="T51" fmla="*/ 218 h 236"/>
                <a:gd name="T52" fmla="*/ 1 w 299"/>
                <a:gd name="T53" fmla="*/ 210 h 236"/>
                <a:gd name="T54" fmla="*/ 8 w 299"/>
                <a:gd name="T55" fmla="*/ 181 h 236"/>
                <a:gd name="T56" fmla="*/ 16 w 299"/>
                <a:gd name="T57" fmla="*/ 169 h 236"/>
                <a:gd name="T58" fmla="*/ 34 w 299"/>
                <a:gd name="T59" fmla="*/ 149 h 236"/>
                <a:gd name="T60" fmla="*/ 57 w 299"/>
                <a:gd name="T61" fmla="*/ 126 h 236"/>
                <a:gd name="T62" fmla="*/ 72 w 299"/>
                <a:gd name="T63" fmla="*/ 110 h 236"/>
                <a:gd name="T64" fmla="*/ 81 w 299"/>
                <a:gd name="T65" fmla="*/ 100 h 236"/>
                <a:gd name="T66" fmla="*/ 94 w 299"/>
                <a:gd name="T67" fmla="*/ 83 h 236"/>
                <a:gd name="T68" fmla="*/ 105 w 299"/>
                <a:gd name="T69" fmla="*/ 73 h 2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299" h="236">
                  <a:moveTo>
                    <a:pt x="105" y="73"/>
                  </a:moveTo>
                  <a:cubicBezTo>
                    <a:pt x="112" y="84"/>
                    <a:pt x="123" y="85"/>
                    <a:pt x="134" y="85"/>
                  </a:cubicBezTo>
                  <a:cubicBezTo>
                    <a:pt x="139" y="85"/>
                    <a:pt x="144" y="85"/>
                    <a:pt x="148" y="85"/>
                  </a:cubicBezTo>
                  <a:cubicBezTo>
                    <a:pt x="153" y="85"/>
                    <a:pt x="158" y="84"/>
                    <a:pt x="163" y="83"/>
                  </a:cubicBezTo>
                  <a:cubicBezTo>
                    <a:pt x="178" y="79"/>
                    <a:pt x="194" y="74"/>
                    <a:pt x="208" y="67"/>
                  </a:cubicBezTo>
                  <a:cubicBezTo>
                    <a:pt x="222" y="61"/>
                    <a:pt x="235" y="54"/>
                    <a:pt x="247" y="46"/>
                  </a:cubicBezTo>
                  <a:cubicBezTo>
                    <a:pt x="257" y="39"/>
                    <a:pt x="266" y="30"/>
                    <a:pt x="275" y="22"/>
                  </a:cubicBezTo>
                  <a:cubicBezTo>
                    <a:pt x="282" y="15"/>
                    <a:pt x="289" y="8"/>
                    <a:pt x="296" y="2"/>
                  </a:cubicBezTo>
                  <a:cubicBezTo>
                    <a:pt x="296" y="1"/>
                    <a:pt x="297" y="1"/>
                    <a:pt x="299" y="0"/>
                  </a:cubicBezTo>
                  <a:cubicBezTo>
                    <a:pt x="299" y="3"/>
                    <a:pt x="299" y="6"/>
                    <a:pt x="299" y="9"/>
                  </a:cubicBezTo>
                  <a:cubicBezTo>
                    <a:pt x="299" y="18"/>
                    <a:pt x="299" y="28"/>
                    <a:pt x="299" y="37"/>
                  </a:cubicBezTo>
                  <a:cubicBezTo>
                    <a:pt x="299" y="50"/>
                    <a:pt x="297" y="63"/>
                    <a:pt x="295" y="75"/>
                  </a:cubicBezTo>
                  <a:cubicBezTo>
                    <a:pt x="294" y="79"/>
                    <a:pt x="292" y="82"/>
                    <a:pt x="289" y="83"/>
                  </a:cubicBezTo>
                  <a:cubicBezTo>
                    <a:pt x="269" y="88"/>
                    <a:pt x="252" y="99"/>
                    <a:pt x="236" y="113"/>
                  </a:cubicBezTo>
                  <a:cubicBezTo>
                    <a:pt x="235" y="114"/>
                    <a:pt x="233" y="115"/>
                    <a:pt x="232" y="116"/>
                  </a:cubicBezTo>
                  <a:cubicBezTo>
                    <a:pt x="229" y="119"/>
                    <a:pt x="227" y="122"/>
                    <a:pt x="224" y="125"/>
                  </a:cubicBezTo>
                  <a:cubicBezTo>
                    <a:pt x="220" y="131"/>
                    <a:pt x="216" y="137"/>
                    <a:pt x="211" y="143"/>
                  </a:cubicBezTo>
                  <a:cubicBezTo>
                    <a:pt x="208" y="147"/>
                    <a:pt x="207" y="151"/>
                    <a:pt x="202" y="153"/>
                  </a:cubicBezTo>
                  <a:cubicBezTo>
                    <a:pt x="202" y="153"/>
                    <a:pt x="202" y="155"/>
                    <a:pt x="201" y="156"/>
                  </a:cubicBezTo>
                  <a:cubicBezTo>
                    <a:pt x="200" y="157"/>
                    <a:pt x="200" y="159"/>
                    <a:pt x="199" y="160"/>
                  </a:cubicBezTo>
                  <a:cubicBezTo>
                    <a:pt x="188" y="172"/>
                    <a:pt x="177" y="185"/>
                    <a:pt x="163" y="194"/>
                  </a:cubicBezTo>
                  <a:cubicBezTo>
                    <a:pt x="150" y="203"/>
                    <a:pt x="137" y="209"/>
                    <a:pt x="123" y="216"/>
                  </a:cubicBezTo>
                  <a:cubicBezTo>
                    <a:pt x="107" y="223"/>
                    <a:pt x="91" y="227"/>
                    <a:pt x="74" y="232"/>
                  </a:cubicBezTo>
                  <a:cubicBezTo>
                    <a:pt x="62" y="235"/>
                    <a:pt x="49" y="236"/>
                    <a:pt x="36" y="233"/>
                  </a:cubicBezTo>
                  <a:cubicBezTo>
                    <a:pt x="29" y="232"/>
                    <a:pt x="23" y="229"/>
                    <a:pt x="18" y="226"/>
                  </a:cubicBezTo>
                  <a:cubicBezTo>
                    <a:pt x="14" y="224"/>
                    <a:pt x="10" y="221"/>
                    <a:pt x="6" y="218"/>
                  </a:cubicBezTo>
                  <a:cubicBezTo>
                    <a:pt x="2" y="216"/>
                    <a:pt x="1" y="214"/>
                    <a:pt x="1" y="210"/>
                  </a:cubicBezTo>
                  <a:cubicBezTo>
                    <a:pt x="0" y="200"/>
                    <a:pt x="2" y="190"/>
                    <a:pt x="8" y="181"/>
                  </a:cubicBezTo>
                  <a:cubicBezTo>
                    <a:pt x="10" y="177"/>
                    <a:pt x="13" y="173"/>
                    <a:pt x="16" y="169"/>
                  </a:cubicBezTo>
                  <a:cubicBezTo>
                    <a:pt x="22" y="162"/>
                    <a:pt x="28" y="156"/>
                    <a:pt x="34" y="149"/>
                  </a:cubicBezTo>
                  <a:cubicBezTo>
                    <a:pt x="42" y="141"/>
                    <a:pt x="49" y="134"/>
                    <a:pt x="57" y="126"/>
                  </a:cubicBezTo>
                  <a:cubicBezTo>
                    <a:pt x="62" y="120"/>
                    <a:pt x="66" y="115"/>
                    <a:pt x="72" y="110"/>
                  </a:cubicBezTo>
                  <a:cubicBezTo>
                    <a:pt x="76" y="108"/>
                    <a:pt x="78" y="104"/>
                    <a:pt x="81" y="100"/>
                  </a:cubicBezTo>
                  <a:cubicBezTo>
                    <a:pt x="86" y="95"/>
                    <a:pt x="90" y="89"/>
                    <a:pt x="94" y="83"/>
                  </a:cubicBezTo>
                  <a:cubicBezTo>
                    <a:pt x="97" y="79"/>
                    <a:pt x="101" y="76"/>
                    <a:pt x="105" y="73"/>
                  </a:cubicBezTo>
                  <a:close/>
                </a:path>
              </a:pathLst>
            </a:custGeom>
            <a:grpFill/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753" name="Skupina 1752"/>
          <p:cNvGrpSpPr/>
          <p:nvPr/>
        </p:nvGrpSpPr>
        <p:grpSpPr>
          <a:xfrm>
            <a:off x="517388" y="2193984"/>
            <a:ext cx="2955497" cy="1895235"/>
            <a:chOff x="1581983" y="3901979"/>
            <a:chExt cx="2469867" cy="1583821"/>
          </a:xfrm>
        </p:grpSpPr>
        <p:sp>
          <p:nvSpPr>
            <p:cNvPr id="1754" name="Obdélník 1753"/>
            <p:cNvSpPr/>
            <p:nvPr/>
          </p:nvSpPr>
          <p:spPr>
            <a:xfrm>
              <a:off x="1581983" y="3901979"/>
              <a:ext cx="2469867" cy="1583821"/>
            </a:xfrm>
            <a:prstGeom prst="rect">
              <a:avLst/>
            </a:prstGeom>
            <a:solidFill>
              <a:srgbClr val="FFCC99"/>
            </a:solidFill>
            <a:ln w="28575">
              <a:solidFill>
                <a:srgbClr val="FFCC99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755" name="Skupina 1754"/>
            <p:cNvGrpSpPr/>
            <p:nvPr/>
          </p:nvGrpSpPr>
          <p:grpSpPr>
            <a:xfrm>
              <a:off x="1617484" y="3946990"/>
              <a:ext cx="2379904" cy="1498151"/>
              <a:chOff x="471488" y="844550"/>
              <a:chExt cx="8201025" cy="5162551"/>
            </a:xfrm>
          </p:grpSpPr>
          <p:sp>
            <p:nvSpPr>
              <p:cNvPr id="1756" name="Freeform 5"/>
              <p:cNvSpPr>
                <a:spLocks noEditPoints="1"/>
              </p:cNvSpPr>
              <p:nvPr/>
            </p:nvSpPr>
            <p:spPr bwMode="auto">
              <a:xfrm>
                <a:off x="471488" y="2309813"/>
                <a:ext cx="3533775" cy="3697288"/>
              </a:xfrm>
              <a:custGeom>
                <a:avLst/>
                <a:gdLst>
                  <a:gd name="T0" fmla="*/ 836 w 941"/>
                  <a:gd name="T1" fmla="*/ 41 h 984"/>
                  <a:gd name="T2" fmla="*/ 797 w 941"/>
                  <a:gd name="T3" fmla="*/ 280 h 984"/>
                  <a:gd name="T4" fmla="*/ 929 w 941"/>
                  <a:gd name="T5" fmla="*/ 446 h 984"/>
                  <a:gd name="T6" fmla="*/ 899 w 941"/>
                  <a:gd name="T7" fmla="*/ 861 h 984"/>
                  <a:gd name="T8" fmla="*/ 710 w 941"/>
                  <a:gd name="T9" fmla="*/ 835 h 984"/>
                  <a:gd name="T10" fmla="*/ 419 w 941"/>
                  <a:gd name="T11" fmla="*/ 973 h 984"/>
                  <a:gd name="T12" fmla="*/ 137 w 941"/>
                  <a:gd name="T13" fmla="*/ 968 h 984"/>
                  <a:gd name="T14" fmla="*/ 0 w 941"/>
                  <a:gd name="T15" fmla="*/ 763 h 984"/>
                  <a:gd name="T16" fmla="*/ 320 w 941"/>
                  <a:gd name="T17" fmla="*/ 712 h 984"/>
                  <a:gd name="T18" fmla="*/ 118 w 941"/>
                  <a:gd name="T19" fmla="*/ 703 h 984"/>
                  <a:gd name="T20" fmla="*/ 124 w 941"/>
                  <a:gd name="T21" fmla="*/ 536 h 984"/>
                  <a:gd name="T22" fmla="*/ 404 w 941"/>
                  <a:gd name="T23" fmla="*/ 483 h 984"/>
                  <a:gd name="T24" fmla="*/ 668 w 941"/>
                  <a:gd name="T25" fmla="*/ 297 h 984"/>
                  <a:gd name="T26" fmla="*/ 571 w 941"/>
                  <a:gd name="T27" fmla="*/ 516 h 984"/>
                  <a:gd name="T28" fmla="*/ 823 w 941"/>
                  <a:gd name="T29" fmla="*/ 595 h 984"/>
                  <a:gd name="T30" fmla="*/ 790 w 941"/>
                  <a:gd name="T31" fmla="*/ 645 h 984"/>
                  <a:gd name="T32" fmla="*/ 930 w 941"/>
                  <a:gd name="T33" fmla="*/ 595 h 984"/>
                  <a:gd name="T34" fmla="*/ 795 w 941"/>
                  <a:gd name="T35" fmla="*/ 368 h 984"/>
                  <a:gd name="T36" fmla="*/ 499 w 941"/>
                  <a:gd name="T37" fmla="*/ 432 h 984"/>
                  <a:gd name="T38" fmla="*/ 299 w 941"/>
                  <a:gd name="T39" fmla="*/ 536 h 984"/>
                  <a:gd name="T40" fmla="*/ 508 w 941"/>
                  <a:gd name="T41" fmla="*/ 890 h 984"/>
                  <a:gd name="T42" fmla="*/ 485 w 941"/>
                  <a:gd name="T43" fmla="*/ 608 h 984"/>
                  <a:gd name="T44" fmla="*/ 329 w 941"/>
                  <a:gd name="T45" fmla="*/ 748 h 984"/>
                  <a:gd name="T46" fmla="*/ 606 w 941"/>
                  <a:gd name="T47" fmla="*/ 216 h 984"/>
                  <a:gd name="T48" fmla="*/ 837 w 941"/>
                  <a:gd name="T49" fmla="*/ 201 h 984"/>
                  <a:gd name="T50" fmla="*/ 757 w 941"/>
                  <a:gd name="T51" fmla="*/ 123 h 984"/>
                  <a:gd name="T52" fmla="*/ 671 w 941"/>
                  <a:gd name="T53" fmla="*/ 107 h 984"/>
                  <a:gd name="T54" fmla="*/ 7 w 941"/>
                  <a:gd name="T55" fmla="*/ 896 h 984"/>
                  <a:gd name="T56" fmla="*/ 209 w 941"/>
                  <a:gd name="T57" fmla="*/ 896 h 984"/>
                  <a:gd name="T58" fmla="*/ 91 w 941"/>
                  <a:gd name="T59" fmla="*/ 765 h 984"/>
                  <a:gd name="T60" fmla="*/ 872 w 941"/>
                  <a:gd name="T61" fmla="*/ 886 h 984"/>
                  <a:gd name="T62" fmla="*/ 801 w 941"/>
                  <a:gd name="T63" fmla="*/ 786 h 984"/>
                  <a:gd name="T64" fmla="*/ 706 w 941"/>
                  <a:gd name="T65" fmla="*/ 7 h 984"/>
                  <a:gd name="T66" fmla="*/ 620 w 941"/>
                  <a:gd name="T67" fmla="*/ 123 h 984"/>
                  <a:gd name="T68" fmla="*/ 712 w 941"/>
                  <a:gd name="T69" fmla="*/ 100 h 984"/>
                  <a:gd name="T70" fmla="*/ 790 w 941"/>
                  <a:gd name="T71" fmla="*/ 71 h 984"/>
                  <a:gd name="T72" fmla="*/ 849 w 941"/>
                  <a:gd name="T73" fmla="*/ 101 h 984"/>
                  <a:gd name="T74" fmla="*/ 581 w 941"/>
                  <a:gd name="T75" fmla="*/ 878 h 984"/>
                  <a:gd name="T76" fmla="*/ 615 w 941"/>
                  <a:gd name="T77" fmla="*/ 737 h 984"/>
                  <a:gd name="T78" fmla="*/ 487 w 941"/>
                  <a:gd name="T79" fmla="*/ 900 h 984"/>
                  <a:gd name="T80" fmla="*/ 485 w 941"/>
                  <a:gd name="T81" fmla="*/ 920 h 984"/>
                  <a:gd name="T82" fmla="*/ 29 w 941"/>
                  <a:gd name="T83" fmla="*/ 912 h 984"/>
                  <a:gd name="T84" fmla="*/ 173 w 941"/>
                  <a:gd name="T85" fmla="*/ 564 h 984"/>
                  <a:gd name="T86" fmla="*/ 587 w 941"/>
                  <a:gd name="T87" fmla="*/ 627 h 984"/>
                  <a:gd name="T88" fmla="*/ 493 w 941"/>
                  <a:gd name="T89" fmla="*/ 605 h 984"/>
                  <a:gd name="T90" fmla="*/ 792 w 941"/>
                  <a:gd name="T91" fmla="*/ 359 h 984"/>
                  <a:gd name="T92" fmla="*/ 283 w 941"/>
                  <a:gd name="T93" fmla="*/ 530 h 984"/>
                  <a:gd name="T94" fmla="*/ 152 w 941"/>
                  <a:gd name="T95" fmla="*/ 579 h 984"/>
                  <a:gd name="T96" fmla="*/ 304 w 941"/>
                  <a:gd name="T97" fmla="*/ 585 h 984"/>
                  <a:gd name="T98" fmla="*/ 790 w 941"/>
                  <a:gd name="T99" fmla="*/ 656 h 984"/>
                  <a:gd name="T100" fmla="*/ 794 w 941"/>
                  <a:gd name="T101" fmla="*/ 716 h 984"/>
                  <a:gd name="T102" fmla="*/ 746 w 941"/>
                  <a:gd name="T103" fmla="*/ 771 h 984"/>
                  <a:gd name="T104" fmla="*/ 690 w 941"/>
                  <a:gd name="T105" fmla="*/ 806 h 984"/>
                  <a:gd name="T106" fmla="*/ 629 w 941"/>
                  <a:gd name="T107" fmla="*/ 839 h 984"/>
                  <a:gd name="T108" fmla="*/ 721 w 941"/>
                  <a:gd name="T109" fmla="*/ 762 h 984"/>
                  <a:gd name="T110" fmla="*/ 323 w 941"/>
                  <a:gd name="T111" fmla="*/ 751 h 984"/>
                  <a:gd name="T112" fmla="*/ 80 w 941"/>
                  <a:gd name="T113" fmla="*/ 696 h 984"/>
                  <a:gd name="T114" fmla="*/ 626 w 941"/>
                  <a:gd name="T115" fmla="*/ 699 h 984"/>
                  <a:gd name="T116" fmla="*/ 171 w 941"/>
                  <a:gd name="T117" fmla="*/ 535 h 984"/>
                  <a:gd name="T118" fmla="*/ 585 w 941"/>
                  <a:gd name="T119" fmla="*/ 203 h 984"/>
                  <a:gd name="T120" fmla="*/ 861 w 941"/>
                  <a:gd name="T121" fmla="*/ 162 h 984"/>
                  <a:gd name="T122" fmla="*/ 285 w 941"/>
                  <a:gd name="T123" fmla="*/ 522 h 98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941" h="984">
                    <a:moveTo>
                      <a:pt x="602" y="217"/>
                    </a:moveTo>
                    <a:cubicBezTo>
                      <a:pt x="599" y="216"/>
                      <a:pt x="596" y="215"/>
                      <a:pt x="593" y="214"/>
                    </a:cubicBezTo>
                    <a:cubicBezTo>
                      <a:pt x="591" y="213"/>
                      <a:pt x="588" y="212"/>
                      <a:pt x="586" y="210"/>
                    </a:cubicBezTo>
                    <a:cubicBezTo>
                      <a:pt x="575" y="200"/>
                      <a:pt x="571" y="187"/>
                      <a:pt x="573" y="172"/>
                    </a:cubicBezTo>
                    <a:cubicBezTo>
                      <a:pt x="574" y="168"/>
                      <a:pt x="577" y="163"/>
                      <a:pt x="582" y="159"/>
                    </a:cubicBezTo>
                    <a:cubicBezTo>
                      <a:pt x="582" y="150"/>
                      <a:pt x="581" y="141"/>
                      <a:pt x="581" y="133"/>
                    </a:cubicBezTo>
                    <a:cubicBezTo>
                      <a:pt x="582" y="110"/>
                      <a:pt x="588" y="89"/>
                      <a:pt x="601" y="69"/>
                    </a:cubicBezTo>
                    <a:cubicBezTo>
                      <a:pt x="611" y="55"/>
                      <a:pt x="622" y="42"/>
                      <a:pt x="635" y="31"/>
                    </a:cubicBezTo>
                    <a:cubicBezTo>
                      <a:pt x="648" y="20"/>
                      <a:pt x="662" y="12"/>
                      <a:pt x="678" y="9"/>
                    </a:cubicBezTo>
                    <a:cubicBezTo>
                      <a:pt x="685" y="7"/>
                      <a:pt x="693" y="4"/>
                      <a:pt x="700" y="3"/>
                    </a:cubicBezTo>
                    <a:cubicBezTo>
                      <a:pt x="710" y="0"/>
                      <a:pt x="720" y="1"/>
                      <a:pt x="730" y="1"/>
                    </a:cubicBezTo>
                    <a:cubicBezTo>
                      <a:pt x="744" y="1"/>
                      <a:pt x="759" y="4"/>
                      <a:pt x="773" y="5"/>
                    </a:cubicBezTo>
                    <a:cubicBezTo>
                      <a:pt x="779" y="6"/>
                      <a:pt x="785" y="8"/>
                      <a:pt x="791" y="11"/>
                    </a:cubicBezTo>
                    <a:cubicBezTo>
                      <a:pt x="799" y="15"/>
                      <a:pt x="807" y="19"/>
                      <a:pt x="815" y="24"/>
                    </a:cubicBezTo>
                    <a:cubicBezTo>
                      <a:pt x="823" y="28"/>
                      <a:pt x="829" y="35"/>
                      <a:pt x="836" y="41"/>
                    </a:cubicBezTo>
                    <a:cubicBezTo>
                      <a:pt x="837" y="43"/>
                      <a:pt x="839" y="45"/>
                      <a:pt x="840" y="47"/>
                    </a:cubicBezTo>
                    <a:cubicBezTo>
                      <a:pt x="845" y="53"/>
                      <a:pt x="849" y="59"/>
                      <a:pt x="853" y="65"/>
                    </a:cubicBezTo>
                    <a:cubicBezTo>
                      <a:pt x="859" y="76"/>
                      <a:pt x="861" y="87"/>
                      <a:pt x="864" y="98"/>
                    </a:cubicBezTo>
                    <a:cubicBezTo>
                      <a:pt x="865" y="104"/>
                      <a:pt x="866" y="110"/>
                      <a:pt x="867" y="117"/>
                    </a:cubicBezTo>
                    <a:cubicBezTo>
                      <a:pt x="869" y="124"/>
                      <a:pt x="867" y="132"/>
                      <a:pt x="866" y="140"/>
                    </a:cubicBezTo>
                    <a:cubicBezTo>
                      <a:pt x="866" y="142"/>
                      <a:pt x="865" y="144"/>
                      <a:pt x="865" y="146"/>
                    </a:cubicBezTo>
                    <a:cubicBezTo>
                      <a:pt x="864" y="149"/>
                      <a:pt x="864" y="153"/>
                      <a:pt x="866" y="156"/>
                    </a:cubicBezTo>
                    <a:cubicBezTo>
                      <a:pt x="869" y="165"/>
                      <a:pt x="868" y="174"/>
                      <a:pt x="865" y="183"/>
                    </a:cubicBezTo>
                    <a:cubicBezTo>
                      <a:pt x="865" y="184"/>
                      <a:pt x="864" y="185"/>
                      <a:pt x="864" y="186"/>
                    </a:cubicBezTo>
                    <a:cubicBezTo>
                      <a:pt x="862" y="194"/>
                      <a:pt x="857" y="199"/>
                      <a:pt x="850" y="203"/>
                    </a:cubicBezTo>
                    <a:cubicBezTo>
                      <a:pt x="845" y="206"/>
                      <a:pt x="842" y="210"/>
                      <a:pt x="841" y="215"/>
                    </a:cubicBezTo>
                    <a:cubicBezTo>
                      <a:pt x="839" y="225"/>
                      <a:pt x="835" y="234"/>
                      <a:pt x="830" y="243"/>
                    </a:cubicBezTo>
                    <a:cubicBezTo>
                      <a:pt x="827" y="249"/>
                      <a:pt x="823" y="255"/>
                      <a:pt x="819" y="261"/>
                    </a:cubicBezTo>
                    <a:cubicBezTo>
                      <a:pt x="818" y="263"/>
                      <a:pt x="815" y="265"/>
                      <a:pt x="812" y="267"/>
                    </a:cubicBezTo>
                    <a:cubicBezTo>
                      <a:pt x="807" y="272"/>
                      <a:pt x="802" y="276"/>
                      <a:pt x="797" y="280"/>
                    </a:cubicBezTo>
                    <a:cubicBezTo>
                      <a:pt x="794" y="283"/>
                      <a:pt x="793" y="291"/>
                      <a:pt x="796" y="294"/>
                    </a:cubicBezTo>
                    <a:cubicBezTo>
                      <a:pt x="798" y="296"/>
                      <a:pt x="798" y="298"/>
                      <a:pt x="797" y="301"/>
                    </a:cubicBezTo>
                    <a:cubicBezTo>
                      <a:pt x="797" y="302"/>
                      <a:pt x="797" y="303"/>
                      <a:pt x="797" y="304"/>
                    </a:cubicBezTo>
                    <a:cubicBezTo>
                      <a:pt x="795" y="311"/>
                      <a:pt x="797" y="317"/>
                      <a:pt x="802" y="322"/>
                    </a:cubicBezTo>
                    <a:cubicBezTo>
                      <a:pt x="803" y="322"/>
                      <a:pt x="804" y="322"/>
                      <a:pt x="804" y="321"/>
                    </a:cubicBezTo>
                    <a:cubicBezTo>
                      <a:pt x="805" y="320"/>
                      <a:pt x="806" y="318"/>
                      <a:pt x="807" y="317"/>
                    </a:cubicBezTo>
                    <a:cubicBezTo>
                      <a:pt x="809" y="316"/>
                      <a:pt x="811" y="317"/>
                      <a:pt x="813" y="319"/>
                    </a:cubicBezTo>
                    <a:cubicBezTo>
                      <a:pt x="817" y="322"/>
                      <a:pt x="821" y="324"/>
                      <a:pt x="826" y="325"/>
                    </a:cubicBezTo>
                    <a:cubicBezTo>
                      <a:pt x="831" y="326"/>
                      <a:pt x="835" y="328"/>
                      <a:pt x="838" y="331"/>
                    </a:cubicBezTo>
                    <a:cubicBezTo>
                      <a:pt x="846" y="337"/>
                      <a:pt x="854" y="343"/>
                      <a:pt x="864" y="346"/>
                    </a:cubicBezTo>
                    <a:cubicBezTo>
                      <a:pt x="864" y="346"/>
                      <a:pt x="864" y="346"/>
                      <a:pt x="864" y="346"/>
                    </a:cubicBezTo>
                    <a:cubicBezTo>
                      <a:pt x="873" y="352"/>
                      <a:pt x="882" y="358"/>
                      <a:pt x="891" y="364"/>
                    </a:cubicBezTo>
                    <a:cubicBezTo>
                      <a:pt x="900" y="371"/>
                      <a:pt x="905" y="381"/>
                      <a:pt x="909" y="391"/>
                    </a:cubicBezTo>
                    <a:cubicBezTo>
                      <a:pt x="914" y="402"/>
                      <a:pt x="919" y="413"/>
                      <a:pt x="923" y="424"/>
                    </a:cubicBezTo>
                    <a:cubicBezTo>
                      <a:pt x="926" y="431"/>
                      <a:pt x="927" y="439"/>
                      <a:pt x="929" y="446"/>
                    </a:cubicBezTo>
                    <a:cubicBezTo>
                      <a:pt x="931" y="451"/>
                      <a:pt x="932" y="456"/>
                      <a:pt x="933" y="462"/>
                    </a:cubicBezTo>
                    <a:cubicBezTo>
                      <a:pt x="934" y="464"/>
                      <a:pt x="934" y="466"/>
                      <a:pt x="934" y="468"/>
                    </a:cubicBezTo>
                    <a:cubicBezTo>
                      <a:pt x="936" y="481"/>
                      <a:pt x="938" y="494"/>
                      <a:pt x="940" y="507"/>
                    </a:cubicBezTo>
                    <a:cubicBezTo>
                      <a:pt x="941" y="514"/>
                      <a:pt x="941" y="521"/>
                      <a:pt x="941" y="528"/>
                    </a:cubicBezTo>
                    <a:cubicBezTo>
                      <a:pt x="941" y="537"/>
                      <a:pt x="939" y="546"/>
                      <a:pt x="939" y="556"/>
                    </a:cubicBezTo>
                    <a:cubicBezTo>
                      <a:pt x="938" y="567"/>
                      <a:pt x="937" y="578"/>
                      <a:pt x="936" y="590"/>
                    </a:cubicBezTo>
                    <a:cubicBezTo>
                      <a:pt x="935" y="613"/>
                      <a:pt x="930" y="636"/>
                      <a:pt x="919" y="658"/>
                    </a:cubicBezTo>
                    <a:cubicBezTo>
                      <a:pt x="917" y="662"/>
                      <a:pt x="915" y="666"/>
                      <a:pt x="917" y="671"/>
                    </a:cubicBezTo>
                    <a:cubicBezTo>
                      <a:pt x="918" y="673"/>
                      <a:pt x="918" y="675"/>
                      <a:pt x="918" y="677"/>
                    </a:cubicBezTo>
                    <a:cubicBezTo>
                      <a:pt x="917" y="691"/>
                      <a:pt x="919" y="705"/>
                      <a:pt x="922" y="719"/>
                    </a:cubicBezTo>
                    <a:cubicBezTo>
                      <a:pt x="923" y="725"/>
                      <a:pt x="923" y="731"/>
                      <a:pt x="924" y="736"/>
                    </a:cubicBezTo>
                    <a:cubicBezTo>
                      <a:pt x="925" y="745"/>
                      <a:pt x="926" y="754"/>
                      <a:pt x="927" y="763"/>
                    </a:cubicBezTo>
                    <a:cubicBezTo>
                      <a:pt x="928" y="775"/>
                      <a:pt x="927" y="786"/>
                      <a:pt x="925" y="798"/>
                    </a:cubicBezTo>
                    <a:cubicBezTo>
                      <a:pt x="922" y="811"/>
                      <a:pt x="919" y="823"/>
                      <a:pt x="913" y="835"/>
                    </a:cubicBezTo>
                    <a:cubicBezTo>
                      <a:pt x="908" y="844"/>
                      <a:pt x="904" y="853"/>
                      <a:pt x="899" y="861"/>
                    </a:cubicBezTo>
                    <a:cubicBezTo>
                      <a:pt x="898" y="864"/>
                      <a:pt x="896" y="867"/>
                      <a:pt x="894" y="869"/>
                    </a:cubicBezTo>
                    <a:cubicBezTo>
                      <a:pt x="888" y="876"/>
                      <a:pt x="882" y="882"/>
                      <a:pt x="876" y="888"/>
                    </a:cubicBezTo>
                    <a:cubicBezTo>
                      <a:pt x="872" y="892"/>
                      <a:pt x="868" y="894"/>
                      <a:pt x="864" y="895"/>
                    </a:cubicBezTo>
                    <a:cubicBezTo>
                      <a:pt x="861" y="896"/>
                      <a:pt x="859" y="898"/>
                      <a:pt x="856" y="899"/>
                    </a:cubicBezTo>
                    <a:cubicBezTo>
                      <a:pt x="852" y="900"/>
                      <a:pt x="847" y="902"/>
                      <a:pt x="842" y="904"/>
                    </a:cubicBezTo>
                    <a:cubicBezTo>
                      <a:pt x="837" y="906"/>
                      <a:pt x="832" y="908"/>
                      <a:pt x="826" y="910"/>
                    </a:cubicBezTo>
                    <a:cubicBezTo>
                      <a:pt x="820" y="913"/>
                      <a:pt x="813" y="913"/>
                      <a:pt x="806" y="911"/>
                    </a:cubicBezTo>
                    <a:cubicBezTo>
                      <a:pt x="803" y="910"/>
                      <a:pt x="799" y="910"/>
                      <a:pt x="796" y="909"/>
                    </a:cubicBezTo>
                    <a:cubicBezTo>
                      <a:pt x="786" y="907"/>
                      <a:pt x="778" y="903"/>
                      <a:pt x="770" y="898"/>
                    </a:cubicBezTo>
                    <a:cubicBezTo>
                      <a:pt x="762" y="893"/>
                      <a:pt x="756" y="887"/>
                      <a:pt x="751" y="879"/>
                    </a:cubicBezTo>
                    <a:cubicBezTo>
                      <a:pt x="743" y="868"/>
                      <a:pt x="739" y="856"/>
                      <a:pt x="735" y="843"/>
                    </a:cubicBezTo>
                    <a:cubicBezTo>
                      <a:pt x="734" y="841"/>
                      <a:pt x="733" y="838"/>
                      <a:pt x="733" y="835"/>
                    </a:cubicBezTo>
                    <a:cubicBezTo>
                      <a:pt x="732" y="829"/>
                      <a:pt x="731" y="823"/>
                      <a:pt x="730" y="817"/>
                    </a:cubicBezTo>
                    <a:cubicBezTo>
                      <a:pt x="726" y="816"/>
                      <a:pt x="724" y="819"/>
                      <a:pt x="723" y="820"/>
                    </a:cubicBezTo>
                    <a:cubicBezTo>
                      <a:pt x="718" y="825"/>
                      <a:pt x="714" y="830"/>
                      <a:pt x="710" y="835"/>
                    </a:cubicBezTo>
                    <a:cubicBezTo>
                      <a:pt x="707" y="839"/>
                      <a:pt x="703" y="844"/>
                      <a:pt x="700" y="847"/>
                    </a:cubicBezTo>
                    <a:cubicBezTo>
                      <a:pt x="697" y="847"/>
                      <a:pt x="695" y="847"/>
                      <a:pt x="692" y="847"/>
                    </a:cubicBezTo>
                    <a:cubicBezTo>
                      <a:pt x="688" y="852"/>
                      <a:pt x="686" y="857"/>
                      <a:pt x="684" y="862"/>
                    </a:cubicBezTo>
                    <a:cubicBezTo>
                      <a:pt x="678" y="874"/>
                      <a:pt x="671" y="884"/>
                      <a:pt x="660" y="890"/>
                    </a:cubicBezTo>
                    <a:cubicBezTo>
                      <a:pt x="652" y="895"/>
                      <a:pt x="645" y="901"/>
                      <a:pt x="637" y="904"/>
                    </a:cubicBezTo>
                    <a:cubicBezTo>
                      <a:pt x="629" y="907"/>
                      <a:pt x="621" y="909"/>
                      <a:pt x="612" y="909"/>
                    </a:cubicBezTo>
                    <a:cubicBezTo>
                      <a:pt x="602" y="908"/>
                      <a:pt x="593" y="907"/>
                      <a:pt x="583" y="906"/>
                    </a:cubicBezTo>
                    <a:cubicBezTo>
                      <a:pt x="577" y="906"/>
                      <a:pt x="572" y="904"/>
                      <a:pt x="567" y="899"/>
                    </a:cubicBezTo>
                    <a:cubicBezTo>
                      <a:pt x="565" y="897"/>
                      <a:pt x="562" y="896"/>
                      <a:pt x="558" y="896"/>
                    </a:cubicBezTo>
                    <a:cubicBezTo>
                      <a:pt x="542" y="896"/>
                      <a:pt x="527" y="896"/>
                      <a:pt x="511" y="895"/>
                    </a:cubicBezTo>
                    <a:cubicBezTo>
                      <a:pt x="506" y="895"/>
                      <a:pt x="501" y="896"/>
                      <a:pt x="495" y="896"/>
                    </a:cubicBezTo>
                    <a:cubicBezTo>
                      <a:pt x="495" y="900"/>
                      <a:pt x="495" y="904"/>
                      <a:pt x="495" y="908"/>
                    </a:cubicBezTo>
                    <a:cubicBezTo>
                      <a:pt x="495" y="925"/>
                      <a:pt x="486" y="938"/>
                      <a:pt x="476" y="950"/>
                    </a:cubicBezTo>
                    <a:cubicBezTo>
                      <a:pt x="468" y="958"/>
                      <a:pt x="459" y="963"/>
                      <a:pt x="449" y="968"/>
                    </a:cubicBezTo>
                    <a:cubicBezTo>
                      <a:pt x="440" y="972"/>
                      <a:pt x="429" y="973"/>
                      <a:pt x="419" y="973"/>
                    </a:cubicBezTo>
                    <a:cubicBezTo>
                      <a:pt x="407" y="972"/>
                      <a:pt x="397" y="969"/>
                      <a:pt x="387" y="965"/>
                    </a:cubicBezTo>
                    <a:cubicBezTo>
                      <a:pt x="378" y="962"/>
                      <a:pt x="371" y="957"/>
                      <a:pt x="366" y="949"/>
                    </a:cubicBezTo>
                    <a:cubicBezTo>
                      <a:pt x="363" y="942"/>
                      <a:pt x="359" y="936"/>
                      <a:pt x="355" y="929"/>
                    </a:cubicBezTo>
                    <a:cubicBezTo>
                      <a:pt x="354" y="927"/>
                      <a:pt x="353" y="924"/>
                      <a:pt x="352" y="921"/>
                    </a:cubicBezTo>
                    <a:cubicBezTo>
                      <a:pt x="350" y="915"/>
                      <a:pt x="348" y="909"/>
                      <a:pt x="348" y="902"/>
                    </a:cubicBezTo>
                    <a:cubicBezTo>
                      <a:pt x="343" y="901"/>
                      <a:pt x="339" y="901"/>
                      <a:pt x="335" y="901"/>
                    </a:cubicBezTo>
                    <a:cubicBezTo>
                      <a:pt x="315" y="901"/>
                      <a:pt x="295" y="903"/>
                      <a:pt x="275" y="903"/>
                    </a:cubicBezTo>
                    <a:cubicBezTo>
                      <a:pt x="259" y="903"/>
                      <a:pt x="244" y="902"/>
                      <a:pt x="228" y="901"/>
                    </a:cubicBezTo>
                    <a:cubicBezTo>
                      <a:pt x="225" y="901"/>
                      <a:pt x="222" y="901"/>
                      <a:pt x="219" y="901"/>
                    </a:cubicBezTo>
                    <a:cubicBezTo>
                      <a:pt x="211" y="902"/>
                      <a:pt x="202" y="902"/>
                      <a:pt x="193" y="902"/>
                    </a:cubicBezTo>
                    <a:cubicBezTo>
                      <a:pt x="185" y="903"/>
                      <a:pt x="177" y="902"/>
                      <a:pt x="169" y="902"/>
                    </a:cubicBezTo>
                    <a:cubicBezTo>
                      <a:pt x="167" y="902"/>
                      <a:pt x="165" y="903"/>
                      <a:pt x="163" y="903"/>
                    </a:cubicBezTo>
                    <a:cubicBezTo>
                      <a:pt x="163" y="905"/>
                      <a:pt x="162" y="907"/>
                      <a:pt x="162" y="909"/>
                    </a:cubicBezTo>
                    <a:cubicBezTo>
                      <a:pt x="162" y="913"/>
                      <a:pt x="162" y="918"/>
                      <a:pt x="161" y="922"/>
                    </a:cubicBezTo>
                    <a:cubicBezTo>
                      <a:pt x="159" y="941"/>
                      <a:pt x="149" y="955"/>
                      <a:pt x="137" y="968"/>
                    </a:cubicBezTo>
                    <a:cubicBezTo>
                      <a:pt x="131" y="973"/>
                      <a:pt x="124" y="976"/>
                      <a:pt x="117" y="978"/>
                    </a:cubicBezTo>
                    <a:cubicBezTo>
                      <a:pt x="107" y="981"/>
                      <a:pt x="97" y="984"/>
                      <a:pt x="86" y="984"/>
                    </a:cubicBezTo>
                    <a:cubicBezTo>
                      <a:pt x="79" y="983"/>
                      <a:pt x="72" y="983"/>
                      <a:pt x="66" y="979"/>
                    </a:cubicBezTo>
                    <a:cubicBezTo>
                      <a:pt x="61" y="976"/>
                      <a:pt x="56" y="974"/>
                      <a:pt x="51" y="971"/>
                    </a:cubicBezTo>
                    <a:cubicBezTo>
                      <a:pt x="42" y="965"/>
                      <a:pt x="35" y="957"/>
                      <a:pt x="29" y="948"/>
                    </a:cubicBezTo>
                    <a:cubicBezTo>
                      <a:pt x="25" y="943"/>
                      <a:pt x="24" y="936"/>
                      <a:pt x="23" y="929"/>
                    </a:cubicBezTo>
                    <a:cubicBezTo>
                      <a:pt x="22" y="922"/>
                      <a:pt x="21" y="914"/>
                      <a:pt x="20" y="907"/>
                    </a:cubicBezTo>
                    <a:cubicBezTo>
                      <a:pt x="14" y="904"/>
                      <a:pt x="9" y="902"/>
                      <a:pt x="4" y="906"/>
                    </a:cubicBezTo>
                    <a:cubicBezTo>
                      <a:pt x="0" y="905"/>
                      <a:pt x="0" y="902"/>
                      <a:pt x="0" y="900"/>
                    </a:cubicBezTo>
                    <a:cubicBezTo>
                      <a:pt x="1" y="894"/>
                      <a:pt x="1" y="888"/>
                      <a:pt x="2" y="882"/>
                    </a:cubicBezTo>
                    <a:cubicBezTo>
                      <a:pt x="4" y="872"/>
                      <a:pt x="3" y="862"/>
                      <a:pt x="4" y="852"/>
                    </a:cubicBezTo>
                    <a:cubicBezTo>
                      <a:pt x="5" y="841"/>
                      <a:pt x="5" y="829"/>
                      <a:pt x="5" y="818"/>
                    </a:cubicBezTo>
                    <a:cubicBezTo>
                      <a:pt x="4" y="808"/>
                      <a:pt x="3" y="799"/>
                      <a:pt x="2" y="789"/>
                    </a:cubicBezTo>
                    <a:cubicBezTo>
                      <a:pt x="2" y="786"/>
                      <a:pt x="1" y="782"/>
                      <a:pt x="1" y="778"/>
                    </a:cubicBezTo>
                    <a:cubicBezTo>
                      <a:pt x="1" y="773"/>
                      <a:pt x="1" y="768"/>
                      <a:pt x="0" y="763"/>
                    </a:cubicBezTo>
                    <a:cubicBezTo>
                      <a:pt x="0" y="762"/>
                      <a:pt x="0" y="760"/>
                      <a:pt x="0" y="759"/>
                    </a:cubicBezTo>
                    <a:cubicBezTo>
                      <a:pt x="0" y="757"/>
                      <a:pt x="3" y="756"/>
                      <a:pt x="4" y="757"/>
                    </a:cubicBezTo>
                    <a:cubicBezTo>
                      <a:pt x="12" y="760"/>
                      <a:pt x="20" y="759"/>
                      <a:pt x="28" y="760"/>
                    </a:cubicBezTo>
                    <a:cubicBezTo>
                      <a:pt x="36" y="761"/>
                      <a:pt x="44" y="761"/>
                      <a:pt x="52" y="760"/>
                    </a:cubicBezTo>
                    <a:cubicBezTo>
                      <a:pt x="62" y="759"/>
                      <a:pt x="72" y="759"/>
                      <a:pt x="82" y="759"/>
                    </a:cubicBezTo>
                    <a:cubicBezTo>
                      <a:pt x="94" y="759"/>
                      <a:pt x="107" y="760"/>
                      <a:pt x="119" y="759"/>
                    </a:cubicBezTo>
                    <a:cubicBezTo>
                      <a:pt x="136" y="759"/>
                      <a:pt x="153" y="759"/>
                      <a:pt x="170" y="759"/>
                    </a:cubicBezTo>
                    <a:cubicBezTo>
                      <a:pt x="175" y="759"/>
                      <a:pt x="179" y="758"/>
                      <a:pt x="184" y="758"/>
                    </a:cubicBezTo>
                    <a:cubicBezTo>
                      <a:pt x="187" y="754"/>
                      <a:pt x="186" y="750"/>
                      <a:pt x="186" y="746"/>
                    </a:cubicBezTo>
                    <a:cubicBezTo>
                      <a:pt x="185" y="737"/>
                      <a:pt x="185" y="728"/>
                      <a:pt x="188" y="719"/>
                    </a:cubicBezTo>
                    <a:cubicBezTo>
                      <a:pt x="189" y="719"/>
                      <a:pt x="189" y="719"/>
                      <a:pt x="190" y="719"/>
                    </a:cubicBezTo>
                    <a:cubicBezTo>
                      <a:pt x="206" y="718"/>
                      <a:pt x="222" y="716"/>
                      <a:pt x="237" y="716"/>
                    </a:cubicBezTo>
                    <a:cubicBezTo>
                      <a:pt x="253" y="716"/>
                      <a:pt x="268" y="716"/>
                      <a:pt x="283" y="714"/>
                    </a:cubicBezTo>
                    <a:cubicBezTo>
                      <a:pt x="293" y="713"/>
                      <a:pt x="303" y="713"/>
                      <a:pt x="313" y="712"/>
                    </a:cubicBezTo>
                    <a:cubicBezTo>
                      <a:pt x="315" y="712"/>
                      <a:pt x="317" y="712"/>
                      <a:pt x="320" y="712"/>
                    </a:cubicBezTo>
                    <a:cubicBezTo>
                      <a:pt x="320" y="679"/>
                      <a:pt x="320" y="646"/>
                      <a:pt x="316" y="613"/>
                    </a:cubicBezTo>
                    <a:cubicBezTo>
                      <a:pt x="315" y="613"/>
                      <a:pt x="314" y="612"/>
                      <a:pt x="314" y="612"/>
                    </a:cubicBezTo>
                    <a:cubicBezTo>
                      <a:pt x="307" y="609"/>
                      <a:pt x="305" y="604"/>
                      <a:pt x="307" y="597"/>
                    </a:cubicBezTo>
                    <a:cubicBezTo>
                      <a:pt x="307" y="596"/>
                      <a:pt x="307" y="594"/>
                      <a:pt x="307" y="592"/>
                    </a:cubicBezTo>
                    <a:cubicBezTo>
                      <a:pt x="301" y="594"/>
                      <a:pt x="296" y="597"/>
                      <a:pt x="291" y="600"/>
                    </a:cubicBezTo>
                    <a:cubicBezTo>
                      <a:pt x="283" y="605"/>
                      <a:pt x="276" y="610"/>
                      <a:pt x="269" y="615"/>
                    </a:cubicBezTo>
                    <a:cubicBezTo>
                      <a:pt x="264" y="619"/>
                      <a:pt x="257" y="621"/>
                      <a:pt x="251" y="624"/>
                    </a:cubicBezTo>
                    <a:cubicBezTo>
                      <a:pt x="245" y="625"/>
                      <a:pt x="240" y="627"/>
                      <a:pt x="235" y="629"/>
                    </a:cubicBezTo>
                    <a:cubicBezTo>
                      <a:pt x="230" y="630"/>
                      <a:pt x="226" y="632"/>
                      <a:pt x="222" y="634"/>
                    </a:cubicBezTo>
                    <a:cubicBezTo>
                      <a:pt x="223" y="636"/>
                      <a:pt x="224" y="640"/>
                      <a:pt x="225" y="643"/>
                    </a:cubicBezTo>
                    <a:cubicBezTo>
                      <a:pt x="226" y="647"/>
                      <a:pt x="225" y="650"/>
                      <a:pt x="221" y="653"/>
                    </a:cubicBezTo>
                    <a:cubicBezTo>
                      <a:pt x="213" y="657"/>
                      <a:pt x="206" y="662"/>
                      <a:pt x="198" y="666"/>
                    </a:cubicBezTo>
                    <a:cubicBezTo>
                      <a:pt x="183" y="673"/>
                      <a:pt x="168" y="679"/>
                      <a:pt x="154" y="688"/>
                    </a:cubicBezTo>
                    <a:cubicBezTo>
                      <a:pt x="146" y="692"/>
                      <a:pt x="138" y="696"/>
                      <a:pt x="130" y="701"/>
                    </a:cubicBezTo>
                    <a:cubicBezTo>
                      <a:pt x="126" y="703"/>
                      <a:pt x="123" y="704"/>
                      <a:pt x="118" y="703"/>
                    </a:cubicBezTo>
                    <a:cubicBezTo>
                      <a:pt x="109" y="702"/>
                      <a:pt x="100" y="702"/>
                      <a:pt x="91" y="703"/>
                    </a:cubicBezTo>
                    <a:cubicBezTo>
                      <a:pt x="85" y="703"/>
                      <a:pt x="80" y="705"/>
                      <a:pt x="74" y="705"/>
                    </a:cubicBezTo>
                    <a:cubicBezTo>
                      <a:pt x="73" y="704"/>
                      <a:pt x="73" y="703"/>
                      <a:pt x="72" y="702"/>
                    </a:cubicBezTo>
                    <a:cubicBezTo>
                      <a:pt x="69" y="690"/>
                      <a:pt x="63" y="678"/>
                      <a:pt x="58" y="667"/>
                    </a:cubicBezTo>
                    <a:cubicBezTo>
                      <a:pt x="55" y="661"/>
                      <a:pt x="52" y="655"/>
                      <a:pt x="49" y="650"/>
                    </a:cubicBezTo>
                    <a:cubicBezTo>
                      <a:pt x="45" y="641"/>
                      <a:pt x="41" y="632"/>
                      <a:pt x="37" y="624"/>
                    </a:cubicBezTo>
                    <a:cubicBezTo>
                      <a:pt x="36" y="621"/>
                      <a:pt x="34" y="619"/>
                      <a:pt x="32" y="617"/>
                    </a:cubicBezTo>
                    <a:cubicBezTo>
                      <a:pt x="32" y="616"/>
                      <a:pt x="31" y="615"/>
                      <a:pt x="30" y="615"/>
                    </a:cubicBezTo>
                    <a:cubicBezTo>
                      <a:pt x="27" y="609"/>
                      <a:pt x="24" y="603"/>
                      <a:pt x="21" y="597"/>
                    </a:cubicBezTo>
                    <a:cubicBezTo>
                      <a:pt x="22" y="596"/>
                      <a:pt x="23" y="594"/>
                      <a:pt x="25" y="593"/>
                    </a:cubicBezTo>
                    <a:cubicBezTo>
                      <a:pt x="34" y="588"/>
                      <a:pt x="43" y="583"/>
                      <a:pt x="52" y="578"/>
                    </a:cubicBezTo>
                    <a:cubicBezTo>
                      <a:pt x="58" y="575"/>
                      <a:pt x="64" y="571"/>
                      <a:pt x="70" y="567"/>
                    </a:cubicBezTo>
                    <a:cubicBezTo>
                      <a:pt x="76" y="564"/>
                      <a:pt x="82" y="561"/>
                      <a:pt x="88" y="558"/>
                    </a:cubicBezTo>
                    <a:cubicBezTo>
                      <a:pt x="96" y="554"/>
                      <a:pt x="104" y="549"/>
                      <a:pt x="113" y="544"/>
                    </a:cubicBezTo>
                    <a:cubicBezTo>
                      <a:pt x="117" y="542"/>
                      <a:pt x="121" y="539"/>
                      <a:pt x="124" y="536"/>
                    </a:cubicBezTo>
                    <a:cubicBezTo>
                      <a:pt x="127" y="533"/>
                      <a:pt x="130" y="532"/>
                      <a:pt x="133" y="532"/>
                    </a:cubicBezTo>
                    <a:cubicBezTo>
                      <a:pt x="138" y="532"/>
                      <a:pt x="143" y="532"/>
                      <a:pt x="148" y="532"/>
                    </a:cubicBezTo>
                    <a:cubicBezTo>
                      <a:pt x="152" y="532"/>
                      <a:pt x="155" y="531"/>
                      <a:pt x="158" y="528"/>
                    </a:cubicBezTo>
                    <a:cubicBezTo>
                      <a:pt x="164" y="523"/>
                      <a:pt x="171" y="521"/>
                      <a:pt x="179" y="519"/>
                    </a:cubicBezTo>
                    <a:cubicBezTo>
                      <a:pt x="193" y="516"/>
                      <a:pt x="207" y="516"/>
                      <a:pt x="221" y="519"/>
                    </a:cubicBezTo>
                    <a:cubicBezTo>
                      <a:pt x="231" y="521"/>
                      <a:pt x="241" y="522"/>
                      <a:pt x="251" y="524"/>
                    </a:cubicBezTo>
                    <a:cubicBezTo>
                      <a:pt x="257" y="525"/>
                      <a:pt x="262" y="525"/>
                      <a:pt x="268" y="526"/>
                    </a:cubicBezTo>
                    <a:cubicBezTo>
                      <a:pt x="271" y="526"/>
                      <a:pt x="273" y="525"/>
                      <a:pt x="274" y="523"/>
                    </a:cubicBezTo>
                    <a:cubicBezTo>
                      <a:pt x="275" y="522"/>
                      <a:pt x="275" y="522"/>
                      <a:pt x="275" y="522"/>
                    </a:cubicBezTo>
                    <a:cubicBezTo>
                      <a:pt x="279" y="515"/>
                      <a:pt x="284" y="513"/>
                      <a:pt x="291" y="513"/>
                    </a:cubicBezTo>
                    <a:cubicBezTo>
                      <a:pt x="300" y="514"/>
                      <a:pt x="308" y="512"/>
                      <a:pt x="316" y="508"/>
                    </a:cubicBezTo>
                    <a:cubicBezTo>
                      <a:pt x="323" y="504"/>
                      <a:pt x="331" y="503"/>
                      <a:pt x="339" y="501"/>
                    </a:cubicBezTo>
                    <a:cubicBezTo>
                      <a:pt x="350" y="499"/>
                      <a:pt x="361" y="497"/>
                      <a:pt x="372" y="495"/>
                    </a:cubicBezTo>
                    <a:cubicBezTo>
                      <a:pt x="374" y="495"/>
                      <a:pt x="376" y="494"/>
                      <a:pt x="379" y="493"/>
                    </a:cubicBezTo>
                    <a:cubicBezTo>
                      <a:pt x="387" y="490"/>
                      <a:pt x="396" y="487"/>
                      <a:pt x="404" y="483"/>
                    </a:cubicBezTo>
                    <a:cubicBezTo>
                      <a:pt x="410" y="480"/>
                      <a:pt x="416" y="477"/>
                      <a:pt x="421" y="475"/>
                    </a:cubicBezTo>
                    <a:cubicBezTo>
                      <a:pt x="424" y="473"/>
                      <a:pt x="427" y="472"/>
                      <a:pt x="430" y="470"/>
                    </a:cubicBezTo>
                    <a:cubicBezTo>
                      <a:pt x="440" y="466"/>
                      <a:pt x="449" y="460"/>
                      <a:pt x="458" y="454"/>
                    </a:cubicBezTo>
                    <a:cubicBezTo>
                      <a:pt x="466" y="447"/>
                      <a:pt x="476" y="442"/>
                      <a:pt x="485" y="435"/>
                    </a:cubicBezTo>
                    <a:cubicBezTo>
                      <a:pt x="496" y="427"/>
                      <a:pt x="508" y="419"/>
                      <a:pt x="519" y="409"/>
                    </a:cubicBezTo>
                    <a:cubicBezTo>
                      <a:pt x="527" y="402"/>
                      <a:pt x="536" y="395"/>
                      <a:pt x="544" y="388"/>
                    </a:cubicBezTo>
                    <a:cubicBezTo>
                      <a:pt x="546" y="386"/>
                      <a:pt x="548" y="384"/>
                      <a:pt x="551" y="382"/>
                    </a:cubicBezTo>
                    <a:cubicBezTo>
                      <a:pt x="567" y="367"/>
                      <a:pt x="586" y="355"/>
                      <a:pt x="606" y="346"/>
                    </a:cubicBezTo>
                    <a:cubicBezTo>
                      <a:pt x="611" y="343"/>
                      <a:pt x="617" y="342"/>
                      <a:pt x="623" y="340"/>
                    </a:cubicBezTo>
                    <a:cubicBezTo>
                      <a:pt x="632" y="338"/>
                      <a:pt x="640" y="336"/>
                      <a:pt x="649" y="333"/>
                    </a:cubicBezTo>
                    <a:cubicBezTo>
                      <a:pt x="653" y="332"/>
                      <a:pt x="656" y="332"/>
                      <a:pt x="658" y="328"/>
                    </a:cubicBezTo>
                    <a:cubicBezTo>
                      <a:pt x="661" y="328"/>
                      <a:pt x="663" y="328"/>
                      <a:pt x="665" y="329"/>
                    </a:cubicBezTo>
                    <a:cubicBezTo>
                      <a:pt x="666" y="328"/>
                      <a:pt x="667" y="327"/>
                      <a:pt x="667" y="326"/>
                    </a:cubicBezTo>
                    <a:cubicBezTo>
                      <a:pt x="668" y="323"/>
                      <a:pt x="669" y="320"/>
                      <a:pt x="669" y="317"/>
                    </a:cubicBezTo>
                    <a:cubicBezTo>
                      <a:pt x="669" y="310"/>
                      <a:pt x="668" y="304"/>
                      <a:pt x="668" y="297"/>
                    </a:cubicBezTo>
                    <a:cubicBezTo>
                      <a:pt x="667" y="292"/>
                      <a:pt x="665" y="288"/>
                      <a:pt x="660" y="286"/>
                    </a:cubicBezTo>
                    <a:cubicBezTo>
                      <a:pt x="659" y="285"/>
                      <a:pt x="657" y="284"/>
                      <a:pt x="655" y="283"/>
                    </a:cubicBezTo>
                    <a:cubicBezTo>
                      <a:pt x="640" y="276"/>
                      <a:pt x="628" y="264"/>
                      <a:pt x="618" y="250"/>
                    </a:cubicBezTo>
                    <a:cubicBezTo>
                      <a:pt x="612" y="241"/>
                      <a:pt x="607" y="232"/>
                      <a:pt x="604" y="222"/>
                    </a:cubicBezTo>
                    <a:cubicBezTo>
                      <a:pt x="603" y="220"/>
                      <a:pt x="603" y="219"/>
                      <a:pt x="602" y="217"/>
                    </a:cubicBezTo>
                    <a:close/>
                    <a:moveTo>
                      <a:pt x="315" y="601"/>
                    </a:moveTo>
                    <a:cubicBezTo>
                      <a:pt x="318" y="598"/>
                      <a:pt x="320" y="595"/>
                      <a:pt x="323" y="595"/>
                    </a:cubicBezTo>
                    <a:cubicBezTo>
                      <a:pt x="330" y="593"/>
                      <a:pt x="338" y="591"/>
                      <a:pt x="345" y="591"/>
                    </a:cubicBezTo>
                    <a:cubicBezTo>
                      <a:pt x="360" y="591"/>
                      <a:pt x="375" y="591"/>
                      <a:pt x="389" y="591"/>
                    </a:cubicBezTo>
                    <a:cubicBezTo>
                      <a:pt x="393" y="590"/>
                      <a:pt x="398" y="590"/>
                      <a:pt x="402" y="591"/>
                    </a:cubicBezTo>
                    <a:cubicBezTo>
                      <a:pt x="411" y="592"/>
                      <a:pt x="420" y="589"/>
                      <a:pt x="429" y="586"/>
                    </a:cubicBezTo>
                    <a:cubicBezTo>
                      <a:pt x="444" y="580"/>
                      <a:pt x="459" y="574"/>
                      <a:pt x="474" y="567"/>
                    </a:cubicBezTo>
                    <a:cubicBezTo>
                      <a:pt x="481" y="564"/>
                      <a:pt x="489" y="559"/>
                      <a:pt x="496" y="555"/>
                    </a:cubicBezTo>
                    <a:cubicBezTo>
                      <a:pt x="507" y="549"/>
                      <a:pt x="518" y="542"/>
                      <a:pt x="529" y="536"/>
                    </a:cubicBezTo>
                    <a:cubicBezTo>
                      <a:pt x="543" y="529"/>
                      <a:pt x="557" y="522"/>
                      <a:pt x="571" y="516"/>
                    </a:cubicBezTo>
                    <a:cubicBezTo>
                      <a:pt x="576" y="514"/>
                      <a:pt x="580" y="513"/>
                      <a:pt x="585" y="514"/>
                    </a:cubicBezTo>
                    <a:cubicBezTo>
                      <a:pt x="591" y="514"/>
                      <a:pt x="594" y="517"/>
                      <a:pt x="594" y="523"/>
                    </a:cubicBezTo>
                    <a:cubicBezTo>
                      <a:pt x="595" y="532"/>
                      <a:pt x="595" y="540"/>
                      <a:pt x="596" y="549"/>
                    </a:cubicBezTo>
                    <a:cubicBezTo>
                      <a:pt x="596" y="561"/>
                      <a:pt x="595" y="573"/>
                      <a:pt x="595" y="585"/>
                    </a:cubicBezTo>
                    <a:cubicBezTo>
                      <a:pt x="595" y="596"/>
                      <a:pt x="594" y="606"/>
                      <a:pt x="594" y="617"/>
                    </a:cubicBezTo>
                    <a:cubicBezTo>
                      <a:pt x="594" y="619"/>
                      <a:pt x="593" y="622"/>
                      <a:pt x="595" y="624"/>
                    </a:cubicBezTo>
                    <a:cubicBezTo>
                      <a:pt x="604" y="627"/>
                      <a:pt x="612" y="630"/>
                      <a:pt x="621" y="630"/>
                    </a:cubicBezTo>
                    <a:cubicBezTo>
                      <a:pt x="642" y="631"/>
                      <a:pt x="663" y="634"/>
                      <a:pt x="684" y="635"/>
                    </a:cubicBezTo>
                    <a:cubicBezTo>
                      <a:pt x="697" y="636"/>
                      <a:pt x="710" y="636"/>
                      <a:pt x="723" y="636"/>
                    </a:cubicBezTo>
                    <a:cubicBezTo>
                      <a:pt x="737" y="636"/>
                      <a:pt x="750" y="637"/>
                      <a:pt x="764" y="636"/>
                    </a:cubicBezTo>
                    <a:cubicBezTo>
                      <a:pt x="770" y="635"/>
                      <a:pt x="776" y="635"/>
                      <a:pt x="782" y="635"/>
                    </a:cubicBezTo>
                    <a:cubicBezTo>
                      <a:pt x="785" y="635"/>
                      <a:pt x="788" y="634"/>
                      <a:pt x="791" y="631"/>
                    </a:cubicBezTo>
                    <a:cubicBezTo>
                      <a:pt x="797" y="625"/>
                      <a:pt x="803" y="619"/>
                      <a:pt x="809" y="613"/>
                    </a:cubicBezTo>
                    <a:cubicBezTo>
                      <a:pt x="813" y="610"/>
                      <a:pt x="816" y="606"/>
                      <a:pt x="820" y="602"/>
                    </a:cubicBezTo>
                    <a:cubicBezTo>
                      <a:pt x="822" y="600"/>
                      <a:pt x="823" y="598"/>
                      <a:pt x="823" y="595"/>
                    </a:cubicBezTo>
                    <a:cubicBezTo>
                      <a:pt x="824" y="583"/>
                      <a:pt x="826" y="570"/>
                      <a:pt x="825" y="558"/>
                    </a:cubicBezTo>
                    <a:cubicBezTo>
                      <a:pt x="825" y="540"/>
                      <a:pt x="827" y="522"/>
                      <a:pt x="829" y="504"/>
                    </a:cubicBezTo>
                    <a:cubicBezTo>
                      <a:pt x="830" y="497"/>
                      <a:pt x="831" y="490"/>
                      <a:pt x="832" y="483"/>
                    </a:cubicBezTo>
                    <a:cubicBezTo>
                      <a:pt x="833" y="480"/>
                      <a:pt x="834" y="477"/>
                      <a:pt x="835" y="475"/>
                    </a:cubicBezTo>
                    <a:cubicBezTo>
                      <a:pt x="836" y="474"/>
                      <a:pt x="838" y="473"/>
                      <a:pt x="839" y="473"/>
                    </a:cubicBezTo>
                    <a:cubicBezTo>
                      <a:pt x="841" y="473"/>
                      <a:pt x="840" y="475"/>
                      <a:pt x="840" y="476"/>
                    </a:cubicBezTo>
                    <a:cubicBezTo>
                      <a:pt x="839" y="479"/>
                      <a:pt x="838" y="482"/>
                      <a:pt x="838" y="485"/>
                    </a:cubicBezTo>
                    <a:cubicBezTo>
                      <a:pt x="837" y="495"/>
                      <a:pt x="835" y="504"/>
                      <a:pt x="834" y="514"/>
                    </a:cubicBezTo>
                    <a:cubicBezTo>
                      <a:pt x="833" y="530"/>
                      <a:pt x="832" y="546"/>
                      <a:pt x="832" y="563"/>
                    </a:cubicBezTo>
                    <a:cubicBezTo>
                      <a:pt x="833" y="575"/>
                      <a:pt x="831" y="587"/>
                      <a:pt x="830" y="599"/>
                    </a:cubicBezTo>
                    <a:cubicBezTo>
                      <a:pt x="829" y="603"/>
                      <a:pt x="828" y="606"/>
                      <a:pt x="824" y="608"/>
                    </a:cubicBezTo>
                    <a:cubicBezTo>
                      <a:pt x="822" y="608"/>
                      <a:pt x="820" y="610"/>
                      <a:pt x="819" y="611"/>
                    </a:cubicBezTo>
                    <a:cubicBezTo>
                      <a:pt x="813" y="617"/>
                      <a:pt x="807" y="623"/>
                      <a:pt x="801" y="630"/>
                    </a:cubicBezTo>
                    <a:cubicBezTo>
                      <a:pt x="800" y="632"/>
                      <a:pt x="799" y="634"/>
                      <a:pt x="797" y="638"/>
                    </a:cubicBezTo>
                    <a:cubicBezTo>
                      <a:pt x="795" y="639"/>
                      <a:pt x="790" y="639"/>
                      <a:pt x="790" y="645"/>
                    </a:cubicBezTo>
                    <a:cubicBezTo>
                      <a:pt x="795" y="643"/>
                      <a:pt x="800" y="644"/>
                      <a:pt x="804" y="645"/>
                    </a:cubicBezTo>
                    <a:cubicBezTo>
                      <a:pt x="810" y="647"/>
                      <a:pt x="815" y="648"/>
                      <a:pt x="820" y="650"/>
                    </a:cubicBezTo>
                    <a:cubicBezTo>
                      <a:pt x="823" y="652"/>
                      <a:pt x="826" y="653"/>
                      <a:pt x="828" y="655"/>
                    </a:cubicBezTo>
                    <a:cubicBezTo>
                      <a:pt x="838" y="664"/>
                      <a:pt x="845" y="674"/>
                      <a:pt x="849" y="686"/>
                    </a:cubicBezTo>
                    <a:cubicBezTo>
                      <a:pt x="851" y="692"/>
                      <a:pt x="852" y="699"/>
                      <a:pt x="852" y="705"/>
                    </a:cubicBezTo>
                    <a:cubicBezTo>
                      <a:pt x="852" y="708"/>
                      <a:pt x="852" y="711"/>
                      <a:pt x="855" y="713"/>
                    </a:cubicBezTo>
                    <a:cubicBezTo>
                      <a:pt x="857" y="713"/>
                      <a:pt x="859" y="711"/>
                      <a:pt x="862" y="711"/>
                    </a:cubicBezTo>
                    <a:cubicBezTo>
                      <a:pt x="866" y="711"/>
                      <a:pt x="869" y="709"/>
                      <a:pt x="872" y="707"/>
                    </a:cubicBezTo>
                    <a:cubicBezTo>
                      <a:pt x="875" y="705"/>
                      <a:pt x="878" y="703"/>
                      <a:pt x="881" y="701"/>
                    </a:cubicBezTo>
                    <a:cubicBezTo>
                      <a:pt x="886" y="697"/>
                      <a:pt x="890" y="694"/>
                      <a:pt x="894" y="689"/>
                    </a:cubicBezTo>
                    <a:cubicBezTo>
                      <a:pt x="900" y="682"/>
                      <a:pt x="906" y="675"/>
                      <a:pt x="909" y="665"/>
                    </a:cubicBezTo>
                    <a:cubicBezTo>
                      <a:pt x="909" y="664"/>
                      <a:pt x="910" y="663"/>
                      <a:pt x="911" y="662"/>
                    </a:cubicBezTo>
                    <a:cubicBezTo>
                      <a:pt x="913" y="659"/>
                      <a:pt x="915" y="655"/>
                      <a:pt x="917" y="651"/>
                    </a:cubicBezTo>
                    <a:cubicBezTo>
                      <a:pt x="920" y="644"/>
                      <a:pt x="922" y="635"/>
                      <a:pt x="924" y="628"/>
                    </a:cubicBezTo>
                    <a:cubicBezTo>
                      <a:pt x="928" y="617"/>
                      <a:pt x="929" y="606"/>
                      <a:pt x="930" y="595"/>
                    </a:cubicBezTo>
                    <a:cubicBezTo>
                      <a:pt x="931" y="584"/>
                      <a:pt x="932" y="573"/>
                      <a:pt x="933" y="561"/>
                    </a:cubicBezTo>
                    <a:cubicBezTo>
                      <a:pt x="934" y="548"/>
                      <a:pt x="935" y="536"/>
                      <a:pt x="935" y="523"/>
                    </a:cubicBezTo>
                    <a:cubicBezTo>
                      <a:pt x="936" y="518"/>
                      <a:pt x="936" y="514"/>
                      <a:pt x="935" y="510"/>
                    </a:cubicBezTo>
                    <a:cubicBezTo>
                      <a:pt x="932" y="495"/>
                      <a:pt x="932" y="480"/>
                      <a:pt x="928" y="465"/>
                    </a:cubicBezTo>
                    <a:cubicBezTo>
                      <a:pt x="924" y="452"/>
                      <a:pt x="922" y="439"/>
                      <a:pt x="917" y="427"/>
                    </a:cubicBezTo>
                    <a:cubicBezTo>
                      <a:pt x="914" y="421"/>
                      <a:pt x="911" y="415"/>
                      <a:pt x="909" y="409"/>
                    </a:cubicBezTo>
                    <a:cubicBezTo>
                      <a:pt x="907" y="401"/>
                      <a:pt x="904" y="394"/>
                      <a:pt x="900" y="387"/>
                    </a:cubicBezTo>
                    <a:cubicBezTo>
                      <a:pt x="895" y="378"/>
                      <a:pt x="889" y="370"/>
                      <a:pt x="880" y="365"/>
                    </a:cubicBezTo>
                    <a:cubicBezTo>
                      <a:pt x="877" y="364"/>
                      <a:pt x="874" y="362"/>
                      <a:pt x="872" y="360"/>
                    </a:cubicBezTo>
                    <a:cubicBezTo>
                      <a:pt x="868" y="356"/>
                      <a:pt x="863" y="353"/>
                      <a:pt x="857" y="351"/>
                    </a:cubicBezTo>
                    <a:cubicBezTo>
                      <a:pt x="855" y="350"/>
                      <a:pt x="853" y="350"/>
                      <a:pt x="852" y="349"/>
                    </a:cubicBezTo>
                    <a:cubicBezTo>
                      <a:pt x="848" y="347"/>
                      <a:pt x="845" y="346"/>
                      <a:pt x="842" y="343"/>
                    </a:cubicBezTo>
                    <a:cubicBezTo>
                      <a:pt x="834" y="335"/>
                      <a:pt x="824" y="330"/>
                      <a:pt x="813" y="328"/>
                    </a:cubicBezTo>
                    <a:cubicBezTo>
                      <a:pt x="812" y="333"/>
                      <a:pt x="811" y="338"/>
                      <a:pt x="809" y="343"/>
                    </a:cubicBezTo>
                    <a:cubicBezTo>
                      <a:pt x="807" y="353"/>
                      <a:pt x="802" y="361"/>
                      <a:pt x="795" y="368"/>
                    </a:cubicBezTo>
                    <a:cubicBezTo>
                      <a:pt x="788" y="375"/>
                      <a:pt x="782" y="382"/>
                      <a:pt x="773" y="386"/>
                    </a:cubicBezTo>
                    <a:cubicBezTo>
                      <a:pt x="771" y="387"/>
                      <a:pt x="770" y="388"/>
                      <a:pt x="768" y="389"/>
                    </a:cubicBezTo>
                    <a:cubicBezTo>
                      <a:pt x="767" y="390"/>
                      <a:pt x="765" y="391"/>
                      <a:pt x="763" y="392"/>
                    </a:cubicBezTo>
                    <a:cubicBezTo>
                      <a:pt x="759" y="393"/>
                      <a:pt x="755" y="393"/>
                      <a:pt x="751" y="394"/>
                    </a:cubicBezTo>
                    <a:cubicBezTo>
                      <a:pt x="740" y="398"/>
                      <a:pt x="728" y="399"/>
                      <a:pt x="716" y="396"/>
                    </a:cubicBezTo>
                    <a:cubicBezTo>
                      <a:pt x="702" y="394"/>
                      <a:pt x="688" y="388"/>
                      <a:pt x="675" y="381"/>
                    </a:cubicBezTo>
                    <a:cubicBezTo>
                      <a:pt x="667" y="376"/>
                      <a:pt x="660" y="369"/>
                      <a:pt x="658" y="358"/>
                    </a:cubicBezTo>
                    <a:cubicBezTo>
                      <a:pt x="657" y="352"/>
                      <a:pt x="655" y="347"/>
                      <a:pt x="654" y="341"/>
                    </a:cubicBezTo>
                    <a:cubicBezTo>
                      <a:pt x="651" y="341"/>
                      <a:pt x="649" y="342"/>
                      <a:pt x="647" y="342"/>
                    </a:cubicBezTo>
                    <a:cubicBezTo>
                      <a:pt x="631" y="344"/>
                      <a:pt x="616" y="349"/>
                      <a:pt x="602" y="355"/>
                    </a:cubicBezTo>
                    <a:cubicBezTo>
                      <a:pt x="593" y="360"/>
                      <a:pt x="583" y="365"/>
                      <a:pt x="575" y="372"/>
                    </a:cubicBezTo>
                    <a:cubicBezTo>
                      <a:pt x="566" y="380"/>
                      <a:pt x="558" y="387"/>
                      <a:pt x="549" y="394"/>
                    </a:cubicBezTo>
                    <a:cubicBezTo>
                      <a:pt x="544" y="398"/>
                      <a:pt x="539" y="401"/>
                      <a:pt x="534" y="406"/>
                    </a:cubicBezTo>
                    <a:cubicBezTo>
                      <a:pt x="530" y="411"/>
                      <a:pt x="525" y="414"/>
                      <a:pt x="520" y="417"/>
                    </a:cubicBezTo>
                    <a:cubicBezTo>
                      <a:pt x="513" y="422"/>
                      <a:pt x="506" y="427"/>
                      <a:pt x="499" y="432"/>
                    </a:cubicBezTo>
                    <a:cubicBezTo>
                      <a:pt x="493" y="437"/>
                      <a:pt x="487" y="442"/>
                      <a:pt x="480" y="447"/>
                    </a:cubicBezTo>
                    <a:cubicBezTo>
                      <a:pt x="469" y="455"/>
                      <a:pt x="457" y="464"/>
                      <a:pt x="445" y="471"/>
                    </a:cubicBezTo>
                    <a:cubicBezTo>
                      <a:pt x="443" y="472"/>
                      <a:pt x="442" y="473"/>
                      <a:pt x="441" y="474"/>
                    </a:cubicBezTo>
                    <a:cubicBezTo>
                      <a:pt x="439" y="477"/>
                      <a:pt x="436" y="478"/>
                      <a:pt x="433" y="479"/>
                    </a:cubicBezTo>
                    <a:cubicBezTo>
                      <a:pt x="427" y="480"/>
                      <a:pt x="420" y="481"/>
                      <a:pt x="414" y="484"/>
                    </a:cubicBezTo>
                    <a:cubicBezTo>
                      <a:pt x="407" y="487"/>
                      <a:pt x="399" y="489"/>
                      <a:pt x="392" y="492"/>
                    </a:cubicBezTo>
                    <a:cubicBezTo>
                      <a:pt x="389" y="493"/>
                      <a:pt x="385" y="494"/>
                      <a:pt x="383" y="496"/>
                    </a:cubicBezTo>
                    <a:cubicBezTo>
                      <a:pt x="376" y="499"/>
                      <a:pt x="370" y="500"/>
                      <a:pt x="363" y="501"/>
                    </a:cubicBezTo>
                    <a:cubicBezTo>
                      <a:pt x="358" y="502"/>
                      <a:pt x="353" y="503"/>
                      <a:pt x="349" y="503"/>
                    </a:cubicBezTo>
                    <a:cubicBezTo>
                      <a:pt x="347" y="504"/>
                      <a:pt x="345" y="505"/>
                      <a:pt x="343" y="505"/>
                    </a:cubicBezTo>
                    <a:cubicBezTo>
                      <a:pt x="333" y="506"/>
                      <a:pt x="324" y="509"/>
                      <a:pt x="314" y="513"/>
                    </a:cubicBezTo>
                    <a:cubicBezTo>
                      <a:pt x="308" y="515"/>
                      <a:pt x="302" y="517"/>
                      <a:pt x="295" y="517"/>
                    </a:cubicBezTo>
                    <a:cubicBezTo>
                      <a:pt x="293" y="518"/>
                      <a:pt x="290" y="519"/>
                      <a:pt x="287" y="520"/>
                    </a:cubicBezTo>
                    <a:cubicBezTo>
                      <a:pt x="289" y="524"/>
                      <a:pt x="291" y="527"/>
                      <a:pt x="294" y="530"/>
                    </a:cubicBezTo>
                    <a:cubicBezTo>
                      <a:pt x="296" y="532"/>
                      <a:pt x="297" y="534"/>
                      <a:pt x="299" y="536"/>
                    </a:cubicBezTo>
                    <a:cubicBezTo>
                      <a:pt x="306" y="548"/>
                      <a:pt x="311" y="560"/>
                      <a:pt x="313" y="573"/>
                    </a:cubicBezTo>
                    <a:cubicBezTo>
                      <a:pt x="313" y="579"/>
                      <a:pt x="314" y="584"/>
                      <a:pt x="314" y="589"/>
                    </a:cubicBezTo>
                    <a:cubicBezTo>
                      <a:pt x="314" y="590"/>
                      <a:pt x="315" y="591"/>
                      <a:pt x="315" y="592"/>
                    </a:cubicBezTo>
                    <a:cubicBezTo>
                      <a:pt x="316" y="595"/>
                      <a:pt x="316" y="597"/>
                      <a:pt x="315" y="601"/>
                    </a:cubicBezTo>
                    <a:close/>
                    <a:moveTo>
                      <a:pt x="350" y="894"/>
                    </a:moveTo>
                    <a:cubicBezTo>
                      <a:pt x="351" y="890"/>
                      <a:pt x="353" y="886"/>
                      <a:pt x="354" y="882"/>
                    </a:cubicBezTo>
                    <a:cubicBezTo>
                      <a:pt x="358" y="873"/>
                      <a:pt x="363" y="865"/>
                      <a:pt x="370" y="858"/>
                    </a:cubicBezTo>
                    <a:cubicBezTo>
                      <a:pt x="379" y="849"/>
                      <a:pt x="390" y="843"/>
                      <a:pt x="402" y="838"/>
                    </a:cubicBezTo>
                    <a:cubicBezTo>
                      <a:pt x="408" y="836"/>
                      <a:pt x="415" y="835"/>
                      <a:pt x="422" y="834"/>
                    </a:cubicBezTo>
                    <a:cubicBezTo>
                      <a:pt x="432" y="834"/>
                      <a:pt x="441" y="836"/>
                      <a:pt x="451" y="839"/>
                    </a:cubicBezTo>
                    <a:cubicBezTo>
                      <a:pt x="455" y="840"/>
                      <a:pt x="459" y="842"/>
                      <a:pt x="462" y="845"/>
                    </a:cubicBezTo>
                    <a:cubicBezTo>
                      <a:pt x="468" y="850"/>
                      <a:pt x="474" y="855"/>
                      <a:pt x="479" y="860"/>
                    </a:cubicBezTo>
                    <a:cubicBezTo>
                      <a:pt x="486" y="868"/>
                      <a:pt x="493" y="877"/>
                      <a:pt x="495" y="888"/>
                    </a:cubicBezTo>
                    <a:cubicBezTo>
                      <a:pt x="495" y="888"/>
                      <a:pt x="495" y="889"/>
                      <a:pt x="496" y="889"/>
                    </a:cubicBezTo>
                    <a:cubicBezTo>
                      <a:pt x="500" y="891"/>
                      <a:pt x="504" y="891"/>
                      <a:pt x="508" y="890"/>
                    </a:cubicBezTo>
                    <a:cubicBezTo>
                      <a:pt x="512" y="890"/>
                      <a:pt x="516" y="890"/>
                      <a:pt x="520" y="890"/>
                    </a:cubicBezTo>
                    <a:cubicBezTo>
                      <a:pt x="531" y="890"/>
                      <a:pt x="541" y="890"/>
                      <a:pt x="552" y="890"/>
                    </a:cubicBezTo>
                    <a:cubicBezTo>
                      <a:pt x="559" y="890"/>
                      <a:pt x="567" y="890"/>
                      <a:pt x="574" y="889"/>
                    </a:cubicBezTo>
                    <a:cubicBezTo>
                      <a:pt x="575" y="888"/>
                      <a:pt x="576" y="886"/>
                      <a:pt x="576" y="885"/>
                    </a:cubicBezTo>
                    <a:cubicBezTo>
                      <a:pt x="577" y="872"/>
                      <a:pt x="579" y="859"/>
                      <a:pt x="579" y="846"/>
                    </a:cubicBezTo>
                    <a:cubicBezTo>
                      <a:pt x="580" y="831"/>
                      <a:pt x="580" y="817"/>
                      <a:pt x="580" y="802"/>
                    </a:cubicBezTo>
                    <a:cubicBezTo>
                      <a:pt x="580" y="791"/>
                      <a:pt x="580" y="780"/>
                      <a:pt x="579" y="769"/>
                    </a:cubicBezTo>
                    <a:cubicBezTo>
                      <a:pt x="578" y="753"/>
                      <a:pt x="575" y="738"/>
                      <a:pt x="572" y="723"/>
                    </a:cubicBezTo>
                    <a:cubicBezTo>
                      <a:pt x="572" y="722"/>
                      <a:pt x="572" y="722"/>
                      <a:pt x="571" y="721"/>
                    </a:cubicBezTo>
                    <a:cubicBezTo>
                      <a:pt x="571" y="712"/>
                      <a:pt x="570" y="703"/>
                      <a:pt x="566" y="694"/>
                    </a:cubicBezTo>
                    <a:cubicBezTo>
                      <a:pt x="564" y="685"/>
                      <a:pt x="559" y="676"/>
                      <a:pt x="554" y="669"/>
                    </a:cubicBezTo>
                    <a:cubicBezTo>
                      <a:pt x="546" y="657"/>
                      <a:pt x="538" y="645"/>
                      <a:pt x="528" y="635"/>
                    </a:cubicBezTo>
                    <a:cubicBezTo>
                      <a:pt x="521" y="628"/>
                      <a:pt x="513" y="622"/>
                      <a:pt x="504" y="618"/>
                    </a:cubicBezTo>
                    <a:cubicBezTo>
                      <a:pt x="500" y="617"/>
                      <a:pt x="497" y="614"/>
                      <a:pt x="493" y="612"/>
                    </a:cubicBezTo>
                    <a:cubicBezTo>
                      <a:pt x="490" y="611"/>
                      <a:pt x="487" y="609"/>
                      <a:pt x="485" y="608"/>
                    </a:cubicBezTo>
                    <a:cubicBezTo>
                      <a:pt x="482" y="608"/>
                      <a:pt x="479" y="607"/>
                      <a:pt x="477" y="606"/>
                    </a:cubicBezTo>
                    <a:cubicBezTo>
                      <a:pt x="469" y="604"/>
                      <a:pt x="461" y="601"/>
                      <a:pt x="453" y="600"/>
                    </a:cubicBezTo>
                    <a:cubicBezTo>
                      <a:pt x="441" y="598"/>
                      <a:pt x="428" y="597"/>
                      <a:pt x="416" y="596"/>
                    </a:cubicBezTo>
                    <a:cubicBezTo>
                      <a:pt x="405" y="596"/>
                      <a:pt x="395" y="596"/>
                      <a:pt x="384" y="596"/>
                    </a:cubicBezTo>
                    <a:cubicBezTo>
                      <a:pt x="373" y="597"/>
                      <a:pt x="362" y="597"/>
                      <a:pt x="351" y="596"/>
                    </a:cubicBezTo>
                    <a:cubicBezTo>
                      <a:pt x="350" y="596"/>
                      <a:pt x="349" y="596"/>
                      <a:pt x="348" y="596"/>
                    </a:cubicBezTo>
                    <a:cubicBezTo>
                      <a:pt x="342" y="596"/>
                      <a:pt x="336" y="596"/>
                      <a:pt x="331" y="601"/>
                    </a:cubicBezTo>
                    <a:cubicBezTo>
                      <a:pt x="330" y="601"/>
                      <a:pt x="329" y="601"/>
                      <a:pt x="327" y="602"/>
                    </a:cubicBezTo>
                    <a:cubicBezTo>
                      <a:pt x="326" y="602"/>
                      <a:pt x="324" y="603"/>
                      <a:pt x="322" y="603"/>
                    </a:cubicBezTo>
                    <a:cubicBezTo>
                      <a:pt x="324" y="607"/>
                      <a:pt x="324" y="610"/>
                      <a:pt x="322" y="614"/>
                    </a:cubicBezTo>
                    <a:cubicBezTo>
                      <a:pt x="322" y="616"/>
                      <a:pt x="322" y="619"/>
                      <a:pt x="322" y="622"/>
                    </a:cubicBezTo>
                    <a:cubicBezTo>
                      <a:pt x="324" y="628"/>
                      <a:pt x="323" y="634"/>
                      <a:pt x="324" y="641"/>
                    </a:cubicBezTo>
                    <a:cubicBezTo>
                      <a:pt x="324" y="650"/>
                      <a:pt x="325" y="659"/>
                      <a:pt x="325" y="668"/>
                    </a:cubicBezTo>
                    <a:cubicBezTo>
                      <a:pt x="325" y="681"/>
                      <a:pt x="325" y="693"/>
                      <a:pt x="326" y="706"/>
                    </a:cubicBezTo>
                    <a:cubicBezTo>
                      <a:pt x="326" y="720"/>
                      <a:pt x="329" y="734"/>
                      <a:pt x="329" y="748"/>
                    </a:cubicBezTo>
                    <a:cubicBezTo>
                      <a:pt x="329" y="750"/>
                      <a:pt x="330" y="751"/>
                      <a:pt x="331" y="752"/>
                    </a:cubicBezTo>
                    <a:cubicBezTo>
                      <a:pt x="332" y="753"/>
                      <a:pt x="333" y="754"/>
                      <a:pt x="335" y="756"/>
                    </a:cubicBezTo>
                    <a:cubicBezTo>
                      <a:pt x="330" y="759"/>
                      <a:pt x="329" y="762"/>
                      <a:pt x="330" y="767"/>
                    </a:cubicBezTo>
                    <a:cubicBezTo>
                      <a:pt x="331" y="775"/>
                      <a:pt x="332" y="783"/>
                      <a:pt x="332" y="791"/>
                    </a:cubicBezTo>
                    <a:cubicBezTo>
                      <a:pt x="333" y="805"/>
                      <a:pt x="333" y="819"/>
                      <a:pt x="334" y="834"/>
                    </a:cubicBezTo>
                    <a:cubicBezTo>
                      <a:pt x="334" y="852"/>
                      <a:pt x="334" y="871"/>
                      <a:pt x="334" y="890"/>
                    </a:cubicBezTo>
                    <a:cubicBezTo>
                      <a:pt x="334" y="891"/>
                      <a:pt x="335" y="893"/>
                      <a:pt x="335" y="894"/>
                    </a:cubicBezTo>
                    <a:cubicBezTo>
                      <a:pt x="340" y="894"/>
                      <a:pt x="345" y="894"/>
                      <a:pt x="350" y="894"/>
                    </a:cubicBezTo>
                    <a:close/>
                    <a:moveTo>
                      <a:pt x="610" y="100"/>
                    </a:moveTo>
                    <a:cubicBezTo>
                      <a:pt x="609" y="103"/>
                      <a:pt x="607" y="107"/>
                      <a:pt x="605" y="111"/>
                    </a:cubicBezTo>
                    <a:cubicBezTo>
                      <a:pt x="600" y="126"/>
                      <a:pt x="598" y="143"/>
                      <a:pt x="596" y="159"/>
                    </a:cubicBezTo>
                    <a:cubicBezTo>
                      <a:pt x="596" y="162"/>
                      <a:pt x="598" y="164"/>
                      <a:pt x="597" y="167"/>
                    </a:cubicBezTo>
                    <a:cubicBezTo>
                      <a:pt x="595" y="173"/>
                      <a:pt x="597" y="179"/>
                      <a:pt x="598" y="185"/>
                    </a:cubicBezTo>
                    <a:cubicBezTo>
                      <a:pt x="599" y="195"/>
                      <a:pt x="601" y="204"/>
                      <a:pt x="605" y="212"/>
                    </a:cubicBezTo>
                    <a:cubicBezTo>
                      <a:pt x="606" y="213"/>
                      <a:pt x="606" y="215"/>
                      <a:pt x="606" y="216"/>
                    </a:cubicBezTo>
                    <a:cubicBezTo>
                      <a:pt x="607" y="219"/>
                      <a:pt x="607" y="223"/>
                      <a:pt x="608" y="226"/>
                    </a:cubicBezTo>
                    <a:cubicBezTo>
                      <a:pt x="613" y="239"/>
                      <a:pt x="620" y="251"/>
                      <a:pt x="630" y="261"/>
                    </a:cubicBezTo>
                    <a:cubicBezTo>
                      <a:pt x="641" y="272"/>
                      <a:pt x="653" y="280"/>
                      <a:pt x="667" y="286"/>
                    </a:cubicBezTo>
                    <a:cubicBezTo>
                      <a:pt x="668" y="287"/>
                      <a:pt x="669" y="287"/>
                      <a:pt x="670" y="287"/>
                    </a:cubicBezTo>
                    <a:cubicBezTo>
                      <a:pt x="671" y="287"/>
                      <a:pt x="673" y="287"/>
                      <a:pt x="674" y="287"/>
                    </a:cubicBezTo>
                    <a:cubicBezTo>
                      <a:pt x="679" y="292"/>
                      <a:pt x="685" y="291"/>
                      <a:pt x="691" y="293"/>
                    </a:cubicBezTo>
                    <a:cubicBezTo>
                      <a:pt x="705" y="296"/>
                      <a:pt x="719" y="295"/>
                      <a:pt x="732" y="295"/>
                    </a:cubicBezTo>
                    <a:cubicBezTo>
                      <a:pt x="745" y="295"/>
                      <a:pt x="756" y="290"/>
                      <a:pt x="768" y="288"/>
                    </a:cubicBezTo>
                    <a:cubicBezTo>
                      <a:pt x="770" y="288"/>
                      <a:pt x="773" y="287"/>
                      <a:pt x="775" y="286"/>
                    </a:cubicBezTo>
                    <a:cubicBezTo>
                      <a:pt x="785" y="281"/>
                      <a:pt x="795" y="276"/>
                      <a:pt x="803" y="267"/>
                    </a:cubicBezTo>
                    <a:cubicBezTo>
                      <a:pt x="804" y="265"/>
                      <a:pt x="806" y="263"/>
                      <a:pt x="808" y="262"/>
                    </a:cubicBezTo>
                    <a:cubicBezTo>
                      <a:pt x="816" y="255"/>
                      <a:pt x="821" y="246"/>
                      <a:pt x="826" y="237"/>
                    </a:cubicBezTo>
                    <a:cubicBezTo>
                      <a:pt x="829" y="232"/>
                      <a:pt x="831" y="227"/>
                      <a:pt x="833" y="222"/>
                    </a:cubicBezTo>
                    <a:cubicBezTo>
                      <a:pt x="836" y="216"/>
                      <a:pt x="838" y="210"/>
                      <a:pt x="837" y="204"/>
                    </a:cubicBezTo>
                    <a:cubicBezTo>
                      <a:pt x="837" y="203"/>
                      <a:pt x="837" y="202"/>
                      <a:pt x="837" y="201"/>
                    </a:cubicBezTo>
                    <a:cubicBezTo>
                      <a:pt x="841" y="195"/>
                      <a:pt x="842" y="187"/>
                      <a:pt x="843" y="180"/>
                    </a:cubicBezTo>
                    <a:cubicBezTo>
                      <a:pt x="844" y="163"/>
                      <a:pt x="844" y="147"/>
                      <a:pt x="842" y="130"/>
                    </a:cubicBezTo>
                    <a:cubicBezTo>
                      <a:pt x="842" y="129"/>
                      <a:pt x="841" y="128"/>
                      <a:pt x="841" y="126"/>
                    </a:cubicBezTo>
                    <a:cubicBezTo>
                      <a:pt x="838" y="128"/>
                      <a:pt x="835" y="130"/>
                      <a:pt x="833" y="131"/>
                    </a:cubicBezTo>
                    <a:cubicBezTo>
                      <a:pt x="830" y="131"/>
                      <a:pt x="829" y="129"/>
                      <a:pt x="829" y="125"/>
                    </a:cubicBezTo>
                    <a:cubicBezTo>
                      <a:pt x="828" y="113"/>
                      <a:pt x="824" y="102"/>
                      <a:pt x="819" y="91"/>
                    </a:cubicBezTo>
                    <a:cubicBezTo>
                      <a:pt x="818" y="89"/>
                      <a:pt x="817" y="87"/>
                      <a:pt x="814" y="87"/>
                    </a:cubicBezTo>
                    <a:cubicBezTo>
                      <a:pt x="812" y="90"/>
                      <a:pt x="811" y="94"/>
                      <a:pt x="809" y="97"/>
                    </a:cubicBezTo>
                    <a:cubicBezTo>
                      <a:pt x="805" y="106"/>
                      <a:pt x="797" y="112"/>
                      <a:pt x="790" y="118"/>
                    </a:cubicBezTo>
                    <a:cubicBezTo>
                      <a:pt x="788" y="120"/>
                      <a:pt x="786" y="120"/>
                      <a:pt x="784" y="119"/>
                    </a:cubicBezTo>
                    <a:cubicBezTo>
                      <a:pt x="783" y="119"/>
                      <a:pt x="782" y="117"/>
                      <a:pt x="780" y="116"/>
                    </a:cubicBezTo>
                    <a:cubicBezTo>
                      <a:pt x="786" y="105"/>
                      <a:pt x="786" y="103"/>
                      <a:pt x="785" y="97"/>
                    </a:cubicBezTo>
                    <a:cubicBezTo>
                      <a:pt x="784" y="98"/>
                      <a:pt x="784" y="98"/>
                      <a:pt x="783" y="98"/>
                    </a:cubicBezTo>
                    <a:cubicBezTo>
                      <a:pt x="779" y="107"/>
                      <a:pt x="772" y="112"/>
                      <a:pt x="765" y="118"/>
                    </a:cubicBezTo>
                    <a:cubicBezTo>
                      <a:pt x="762" y="120"/>
                      <a:pt x="760" y="122"/>
                      <a:pt x="757" y="123"/>
                    </a:cubicBezTo>
                    <a:cubicBezTo>
                      <a:pt x="756" y="123"/>
                      <a:pt x="754" y="123"/>
                      <a:pt x="753" y="122"/>
                    </a:cubicBezTo>
                    <a:cubicBezTo>
                      <a:pt x="751" y="122"/>
                      <a:pt x="751" y="120"/>
                      <a:pt x="752" y="118"/>
                    </a:cubicBezTo>
                    <a:cubicBezTo>
                      <a:pt x="753" y="117"/>
                      <a:pt x="754" y="116"/>
                      <a:pt x="754" y="114"/>
                    </a:cubicBezTo>
                    <a:cubicBezTo>
                      <a:pt x="757" y="106"/>
                      <a:pt x="757" y="97"/>
                      <a:pt x="754" y="87"/>
                    </a:cubicBezTo>
                    <a:cubicBezTo>
                      <a:pt x="753" y="88"/>
                      <a:pt x="752" y="89"/>
                      <a:pt x="751" y="90"/>
                    </a:cubicBezTo>
                    <a:cubicBezTo>
                      <a:pt x="748" y="93"/>
                      <a:pt x="746" y="98"/>
                      <a:pt x="743" y="101"/>
                    </a:cubicBezTo>
                    <a:cubicBezTo>
                      <a:pt x="740" y="106"/>
                      <a:pt x="737" y="111"/>
                      <a:pt x="733" y="115"/>
                    </a:cubicBezTo>
                    <a:cubicBezTo>
                      <a:pt x="725" y="120"/>
                      <a:pt x="718" y="126"/>
                      <a:pt x="711" y="131"/>
                    </a:cubicBezTo>
                    <a:cubicBezTo>
                      <a:pt x="708" y="133"/>
                      <a:pt x="708" y="133"/>
                      <a:pt x="705" y="130"/>
                    </a:cubicBezTo>
                    <a:cubicBezTo>
                      <a:pt x="705" y="129"/>
                      <a:pt x="705" y="128"/>
                      <a:pt x="706" y="127"/>
                    </a:cubicBezTo>
                    <a:cubicBezTo>
                      <a:pt x="710" y="119"/>
                      <a:pt x="711" y="111"/>
                      <a:pt x="709" y="102"/>
                    </a:cubicBezTo>
                    <a:cubicBezTo>
                      <a:pt x="706" y="86"/>
                      <a:pt x="697" y="75"/>
                      <a:pt x="685" y="65"/>
                    </a:cubicBezTo>
                    <a:cubicBezTo>
                      <a:pt x="684" y="65"/>
                      <a:pt x="684" y="65"/>
                      <a:pt x="682" y="65"/>
                    </a:cubicBezTo>
                    <a:cubicBezTo>
                      <a:pt x="677" y="70"/>
                      <a:pt x="674" y="77"/>
                      <a:pt x="673" y="84"/>
                    </a:cubicBezTo>
                    <a:cubicBezTo>
                      <a:pt x="672" y="92"/>
                      <a:pt x="672" y="100"/>
                      <a:pt x="671" y="107"/>
                    </a:cubicBezTo>
                    <a:cubicBezTo>
                      <a:pt x="671" y="112"/>
                      <a:pt x="671" y="117"/>
                      <a:pt x="673" y="121"/>
                    </a:cubicBezTo>
                    <a:cubicBezTo>
                      <a:pt x="674" y="122"/>
                      <a:pt x="674" y="124"/>
                      <a:pt x="674" y="127"/>
                    </a:cubicBezTo>
                    <a:cubicBezTo>
                      <a:pt x="668" y="123"/>
                      <a:pt x="662" y="120"/>
                      <a:pt x="658" y="116"/>
                    </a:cubicBezTo>
                    <a:cubicBezTo>
                      <a:pt x="654" y="111"/>
                      <a:pt x="650" y="107"/>
                      <a:pt x="646" y="102"/>
                    </a:cubicBezTo>
                    <a:cubicBezTo>
                      <a:pt x="643" y="97"/>
                      <a:pt x="641" y="91"/>
                      <a:pt x="638" y="85"/>
                    </a:cubicBezTo>
                    <a:cubicBezTo>
                      <a:pt x="631" y="104"/>
                      <a:pt x="630" y="123"/>
                      <a:pt x="627" y="142"/>
                    </a:cubicBezTo>
                    <a:cubicBezTo>
                      <a:pt x="626" y="141"/>
                      <a:pt x="625" y="141"/>
                      <a:pt x="624" y="141"/>
                    </a:cubicBezTo>
                    <a:cubicBezTo>
                      <a:pt x="622" y="137"/>
                      <a:pt x="620" y="133"/>
                      <a:pt x="618" y="129"/>
                    </a:cubicBezTo>
                    <a:cubicBezTo>
                      <a:pt x="612" y="120"/>
                      <a:pt x="612" y="110"/>
                      <a:pt x="610" y="100"/>
                    </a:cubicBezTo>
                    <a:close/>
                    <a:moveTo>
                      <a:pt x="7" y="766"/>
                    </a:moveTo>
                    <a:cubicBezTo>
                      <a:pt x="7" y="768"/>
                      <a:pt x="6" y="770"/>
                      <a:pt x="6" y="771"/>
                    </a:cubicBezTo>
                    <a:cubicBezTo>
                      <a:pt x="7" y="780"/>
                      <a:pt x="7" y="788"/>
                      <a:pt x="8" y="796"/>
                    </a:cubicBezTo>
                    <a:cubicBezTo>
                      <a:pt x="10" y="809"/>
                      <a:pt x="11" y="822"/>
                      <a:pt x="10" y="835"/>
                    </a:cubicBezTo>
                    <a:cubicBezTo>
                      <a:pt x="10" y="853"/>
                      <a:pt x="8" y="872"/>
                      <a:pt x="7" y="891"/>
                    </a:cubicBezTo>
                    <a:cubicBezTo>
                      <a:pt x="7" y="892"/>
                      <a:pt x="7" y="894"/>
                      <a:pt x="7" y="896"/>
                    </a:cubicBezTo>
                    <a:cubicBezTo>
                      <a:pt x="12" y="898"/>
                      <a:pt x="17" y="899"/>
                      <a:pt x="22" y="899"/>
                    </a:cubicBezTo>
                    <a:cubicBezTo>
                      <a:pt x="27" y="887"/>
                      <a:pt x="34" y="878"/>
                      <a:pt x="43" y="870"/>
                    </a:cubicBezTo>
                    <a:cubicBezTo>
                      <a:pt x="53" y="860"/>
                      <a:pt x="65" y="851"/>
                      <a:pt x="77" y="845"/>
                    </a:cubicBezTo>
                    <a:cubicBezTo>
                      <a:pt x="80" y="844"/>
                      <a:pt x="84" y="843"/>
                      <a:pt x="87" y="842"/>
                    </a:cubicBezTo>
                    <a:cubicBezTo>
                      <a:pt x="91" y="842"/>
                      <a:pt x="95" y="843"/>
                      <a:pt x="98" y="844"/>
                    </a:cubicBezTo>
                    <a:cubicBezTo>
                      <a:pt x="99" y="844"/>
                      <a:pt x="99" y="844"/>
                      <a:pt x="99" y="844"/>
                    </a:cubicBezTo>
                    <a:cubicBezTo>
                      <a:pt x="100" y="846"/>
                      <a:pt x="100" y="847"/>
                      <a:pt x="100" y="847"/>
                    </a:cubicBezTo>
                    <a:cubicBezTo>
                      <a:pt x="103" y="848"/>
                      <a:pt x="105" y="849"/>
                      <a:pt x="108" y="849"/>
                    </a:cubicBezTo>
                    <a:cubicBezTo>
                      <a:pt x="114" y="850"/>
                      <a:pt x="120" y="853"/>
                      <a:pt x="124" y="856"/>
                    </a:cubicBezTo>
                    <a:cubicBezTo>
                      <a:pt x="127" y="858"/>
                      <a:pt x="130" y="860"/>
                      <a:pt x="133" y="863"/>
                    </a:cubicBezTo>
                    <a:cubicBezTo>
                      <a:pt x="143" y="872"/>
                      <a:pt x="154" y="880"/>
                      <a:pt x="159" y="894"/>
                    </a:cubicBezTo>
                    <a:cubicBezTo>
                      <a:pt x="159" y="894"/>
                      <a:pt x="160" y="895"/>
                      <a:pt x="160" y="895"/>
                    </a:cubicBezTo>
                    <a:cubicBezTo>
                      <a:pt x="163" y="897"/>
                      <a:pt x="167" y="897"/>
                      <a:pt x="171" y="897"/>
                    </a:cubicBezTo>
                    <a:cubicBezTo>
                      <a:pt x="172" y="897"/>
                      <a:pt x="174" y="897"/>
                      <a:pt x="176" y="897"/>
                    </a:cubicBezTo>
                    <a:cubicBezTo>
                      <a:pt x="187" y="897"/>
                      <a:pt x="198" y="897"/>
                      <a:pt x="209" y="896"/>
                    </a:cubicBezTo>
                    <a:cubicBezTo>
                      <a:pt x="216" y="896"/>
                      <a:pt x="224" y="896"/>
                      <a:pt x="231" y="896"/>
                    </a:cubicBezTo>
                    <a:cubicBezTo>
                      <a:pt x="246" y="896"/>
                      <a:pt x="262" y="897"/>
                      <a:pt x="277" y="897"/>
                    </a:cubicBezTo>
                    <a:cubicBezTo>
                      <a:pt x="291" y="897"/>
                      <a:pt x="305" y="896"/>
                      <a:pt x="320" y="896"/>
                    </a:cubicBezTo>
                    <a:cubicBezTo>
                      <a:pt x="322" y="895"/>
                      <a:pt x="324" y="895"/>
                      <a:pt x="327" y="895"/>
                    </a:cubicBezTo>
                    <a:cubicBezTo>
                      <a:pt x="327" y="890"/>
                      <a:pt x="328" y="887"/>
                      <a:pt x="328" y="883"/>
                    </a:cubicBezTo>
                    <a:cubicBezTo>
                      <a:pt x="329" y="870"/>
                      <a:pt x="328" y="858"/>
                      <a:pt x="328" y="845"/>
                    </a:cubicBezTo>
                    <a:cubicBezTo>
                      <a:pt x="327" y="823"/>
                      <a:pt x="326" y="801"/>
                      <a:pt x="325" y="779"/>
                    </a:cubicBezTo>
                    <a:cubicBezTo>
                      <a:pt x="325" y="776"/>
                      <a:pt x="325" y="772"/>
                      <a:pt x="325" y="768"/>
                    </a:cubicBezTo>
                    <a:cubicBezTo>
                      <a:pt x="325" y="765"/>
                      <a:pt x="324" y="761"/>
                      <a:pt x="322" y="758"/>
                    </a:cubicBezTo>
                    <a:cubicBezTo>
                      <a:pt x="316" y="758"/>
                      <a:pt x="310" y="759"/>
                      <a:pt x="304" y="759"/>
                    </a:cubicBezTo>
                    <a:cubicBezTo>
                      <a:pt x="285" y="758"/>
                      <a:pt x="267" y="760"/>
                      <a:pt x="248" y="760"/>
                    </a:cubicBezTo>
                    <a:cubicBezTo>
                      <a:pt x="229" y="760"/>
                      <a:pt x="209" y="762"/>
                      <a:pt x="190" y="763"/>
                    </a:cubicBezTo>
                    <a:cubicBezTo>
                      <a:pt x="174" y="763"/>
                      <a:pt x="158" y="764"/>
                      <a:pt x="143" y="765"/>
                    </a:cubicBezTo>
                    <a:cubicBezTo>
                      <a:pt x="128" y="765"/>
                      <a:pt x="113" y="765"/>
                      <a:pt x="98" y="766"/>
                    </a:cubicBezTo>
                    <a:cubicBezTo>
                      <a:pt x="96" y="766"/>
                      <a:pt x="93" y="766"/>
                      <a:pt x="91" y="765"/>
                    </a:cubicBezTo>
                    <a:cubicBezTo>
                      <a:pt x="88" y="765"/>
                      <a:pt x="84" y="765"/>
                      <a:pt x="81" y="765"/>
                    </a:cubicBezTo>
                    <a:cubicBezTo>
                      <a:pt x="67" y="765"/>
                      <a:pt x="53" y="766"/>
                      <a:pt x="38" y="766"/>
                    </a:cubicBezTo>
                    <a:cubicBezTo>
                      <a:pt x="35" y="766"/>
                      <a:pt x="32" y="766"/>
                      <a:pt x="29" y="766"/>
                    </a:cubicBezTo>
                    <a:cubicBezTo>
                      <a:pt x="21" y="765"/>
                      <a:pt x="14" y="764"/>
                      <a:pt x="7" y="766"/>
                    </a:cubicBezTo>
                    <a:close/>
                    <a:moveTo>
                      <a:pt x="757" y="786"/>
                    </a:moveTo>
                    <a:cubicBezTo>
                      <a:pt x="750" y="790"/>
                      <a:pt x="746" y="797"/>
                      <a:pt x="742" y="802"/>
                    </a:cubicBezTo>
                    <a:cubicBezTo>
                      <a:pt x="740" y="804"/>
                      <a:pt x="739" y="807"/>
                      <a:pt x="739" y="810"/>
                    </a:cubicBezTo>
                    <a:cubicBezTo>
                      <a:pt x="738" y="815"/>
                      <a:pt x="738" y="819"/>
                      <a:pt x="739" y="824"/>
                    </a:cubicBezTo>
                    <a:cubicBezTo>
                      <a:pt x="740" y="836"/>
                      <a:pt x="743" y="849"/>
                      <a:pt x="749" y="860"/>
                    </a:cubicBezTo>
                    <a:cubicBezTo>
                      <a:pt x="757" y="877"/>
                      <a:pt x="768" y="891"/>
                      <a:pt x="786" y="897"/>
                    </a:cubicBezTo>
                    <a:cubicBezTo>
                      <a:pt x="797" y="902"/>
                      <a:pt x="809" y="906"/>
                      <a:pt x="821" y="905"/>
                    </a:cubicBezTo>
                    <a:cubicBezTo>
                      <a:pt x="826" y="905"/>
                      <a:pt x="831" y="904"/>
                      <a:pt x="835" y="902"/>
                    </a:cubicBezTo>
                    <a:cubicBezTo>
                      <a:pt x="841" y="898"/>
                      <a:pt x="848" y="896"/>
                      <a:pt x="854" y="894"/>
                    </a:cubicBezTo>
                    <a:cubicBezTo>
                      <a:pt x="858" y="893"/>
                      <a:pt x="863" y="891"/>
                      <a:pt x="867" y="889"/>
                    </a:cubicBezTo>
                    <a:cubicBezTo>
                      <a:pt x="869" y="888"/>
                      <a:pt x="870" y="887"/>
                      <a:pt x="872" y="886"/>
                    </a:cubicBezTo>
                    <a:cubicBezTo>
                      <a:pt x="880" y="879"/>
                      <a:pt x="887" y="872"/>
                      <a:pt x="893" y="863"/>
                    </a:cubicBezTo>
                    <a:cubicBezTo>
                      <a:pt x="895" y="859"/>
                      <a:pt x="896" y="856"/>
                      <a:pt x="898" y="853"/>
                    </a:cubicBezTo>
                    <a:cubicBezTo>
                      <a:pt x="904" y="842"/>
                      <a:pt x="910" y="830"/>
                      <a:pt x="913" y="818"/>
                    </a:cubicBezTo>
                    <a:cubicBezTo>
                      <a:pt x="916" y="811"/>
                      <a:pt x="918" y="804"/>
                      <a:pt x="919" y="797"/>
                    </a:cubicBezTo>
                    <a:cubicBezTo>
                      <a:pt x="920" y="781"/>
                      <a:pt x="921" y="766"/>
                      <a:pt x="919" y="751"/>
                    </a:cubicBezTo>
                    <a:cubicBezTo>
                      <a:pt x="917" y="737"/>
                      <a:pt x="915" y="723"/>
                      <a:pt x="913" y="709"/>
                    </a:cubicBezTo>
                    <a:cubicBezTo>
                      <a:pt x="912" y="701"/>
                      <a:pt x="911" y="693"/>
                      <a:pt x="910" y="685"/>
                    </a:cubicBezTo>
                    <a:cubicBezTo>
                      <a:pt x="910" y="683"/>
                      <a:pt x="908" y="682"/>
                      <a:pt x="907" y="681"/>
                    </a:cubicBezTo>
                    <a:cubicBezTo>
                      <a:pt x="905" y="683"/>
                      <a:pt x="903" y="685"/>
                      <a:pt x="901" y="688"/>
                    </a:cubicBezTo>
                    <a:cubicBezTo>
                      <a:pt x="896" y="694"/>
                      <a:pt x="891" y="700"/>
                      <a:pt x="883" y="704"/>
                    </a:cubicBezTo>
                    <a:cubicBezTo>
                      <a:pt x="880" y="706"/>
                      <a:pt x="877" y="708"/>
                      <a:pt x="875" y="710"/>
                    </a:cubicBezTo>
                    <a:cubicBezTo>
                      <a:pt x="867" y="716"/>
                      <a:pt x="860" y="721"/>
                      <a:pt x="851" y="724"/>
                    </a:cubicBezTo>
                    <a:cubicBezTo>
                      <a:pt x="849" y="728"/>
                      <a:pt x="846" y="732"/>
                      <a:pt x="844" y="736"/>
                    </a:cubicBezTo>
                    <a:cubicBezTo>
                      <a:pt x="838" y="748"/>
                      <a:pt x="831" y="760"/>
                      <a:pt x="822" y="771"/>
                    </a:cubicBezTo>
                    <a:cubicBezTo>
                      <a:pt x="816" y="778"/>
                      <a:pt x="810" y="784"/>
                      <a:pt x="801" y="786"/>
                    </a:cubicBezTo>
                    <a:cubicBezTo>
                      <a:pt x="797" y="787"/>
                      <a:pt x="794" y="788"/>
                      <a:pt x="790" y="789"/>
                    </a:cubicBezTo>
                    <a:cubicBezTo>
                      <a:pt x="787" y="790"/>
                      <a:pt x="785" y="792"/>
                      <a:pt x="782" y="792"/>
                    </a:cubicBezTo>
                    <a:cubicBezTo>
                      <a:pt x="777" y="793"/>
                      <a:pt x="772" y="794"/>
                      <a:pt x="768" y="790"/>
                    </a:cubicBezTo>
                    <a:cubicBezTo>
                      <a:pt x="765" y="786"/>
                      <a:pt x="761" y="786"/>
                      <a:pt x="757" y="786"/>
                    </a:cubicBezTo>
                    <a:close/>
                    <a:moveTo>
                      <a:pt x="857" y="149"/>
                    </a:moveTo>
                    <a:cubicBezTo>
                      <a:pt x="858" y="148"/>
                      <a:pt x="859" y="148"/>
                      <a:pt x="859" y="147"/>
                    </a:cubicBezTo>
                    <a:cubicBezTo>
                      <a:pt x="864" y="129"/>
                      <a:pt x="860" y="111"/>
                      <a:pt x="856" y="94"/>
                    </a:cubicBezTo>
                    <a:cubicBezTo>
                      <a:pt x="854" y="83"/>
                      <a:pt x="849" y="73"/>
                      <a:pt x="843" y="64"/>
                    </a:cubicBezTo>
                    <a:cubicBezTo>
                      <a:pt x="838" y="57"/>
                      <a:pt x="833" y="50"/>
                      <a:pt x="828" y="43"/>
                    </a:cubicBezTo>
                    <a:cubicBezTo>
                      <a:pt x="824" y="38"/>
                      <a:pt x="821" y="33"/>
                      <a:pt x="815" y="30"/>
                    </a:cubicBezTo>
                    <a:cubicBezTo>
                      <a:pt x="805" y="23"/>
                      <a:pt x="795" y="18"/>
                      <a:pt x="784" y="14"/>
                    </a:cubicBezTo>
                    <a:cubicBezTo>
                      <a:pt x="780" y="12"/>
                      <a:pt x="775" y="11"/>
                      <a:pt x="771" y="11"/>
                    </a:cubicBezTo>
                    <a:cubicBezTo>
                      <a:pt x="765" y="10"/>
                      <a:pt x="760" y="10"/>
                      <a:pt x="755" y="8"/>
                    </a:cubicBezTo>
                    <a:cubicBezTo>
                      <a:pt x="747" y="6"/>
                      <a:pt x="740" y="6"/>
                      <a:pt x="733" y="6"/>
                    </a:cubicBezTo>
                    <a:cubicBezTo>
                      <a:pt x="724" y="5"/>
                      <a:pt x="715" y="5"/>
                      <a:pt x="706" y="7"/>
                    </a:cubicBezTo>
                    <a:cubicBezTo>
                      <a:pt x="696" y="9"/>
                      <a:pt x="686" y="12"/>
                      <a:pt x="677" y="15"/>
                    </a:cubicBezTo>
                    <a:cubicBezTo>
                      <a:pt x="664" y="18"/>
                      <a:pt x="653" y="24"/>
                      <a:pt x="643" y="32"/>
                    </a:cubicBezTo>
                    <a:cubicBezTo>
                      <a:pt x="633" y="40"/>
                      <a:pt x="624" y="49"/>
                      <a:pt x="616" y="59"/>
                    </a:cubicBezTo>
                    <a:cubicBezTo>
                      <a:pt x="609" y="67"/>
                      <a:pt x="604" y="75"/>
                      <a:pt x="599" y="84"/>
                    </a:cubicBezTo>
                    <a:cubicBezTo>
                      <a:pt x="599" y="85"/>
                      <a:pt x="598" y="86"/>
                      <a:pt x="598" y="88"/>
                    </a:cubicBezTo>
                    <a:cubicBezTo>
                      <a:pt x="596" y="95"/>
                      <a:pt x="593" y="102"/>
                      <a:pt x="591" y="109"/>
                    </a:cubicBezTo>
                    <a:cubicBezTo>
                      <a:pt x="589" y="119"/>
                      <a:pt x="588" y="128"/>
                      <a:pt x="587" y="138"/>
                    </a:cubicBezTo>
                    <a:cubicBezTo>
                      <a:pt x="587" y="140"/>
                      <a:pt x="588" y="141"/>
                      <a:pt x="590" y="141"/>
                    </a:cubicBezTo>
                    <a:cubicBezTo>
                      <a:pt x="591" y="132"/>
                      <a:pt x="593" y="124"/>
                      <a:pt x="596" y="116"/>
                    </a:cubicBezTo>
                    <a:cubicBezTo>
                      <a:pt x="599" y="110"/>
                      <a:pt x="601" y="104"/>
                      <a:pt x="604" y="99"/>
                    </a:cubicBezTo>
                    <a:cubicBezTo>
                      <a:pt x="606" y="95"/>
                      <a:pt x="608" y="91"/>
                      <a:pt x="611" y="88"/>
                    </a:cubicBezTo>
                    <a:cubicBezTo>
                      <a:pt x="613" y="85"/>
                      <a:pt x="616" y="82"/>
                      <a:pt x="620" y="82"/>
                    </a:cubicBezTo>
                    <a:cubicBezTo>
                      <a:pt x="622" y="86"/>
                      <a:pt x="621" y="89"/>
                      <a:pt x="620" y="92"/>
                    </a:cubicBezTo>
                    <a:cubicBezTo>
                      <a:pt x="619" y="97"/>
                      <a:pt x="618" y="102"/>
                      <a:pt x="617" y="107"/>
                    </a:cubicBezTo>
                    <a:cubicBezTo>
                      <a:pt x="617" y="113"/>
                      <a:pt x="618" y="118"/>
                      <a:pt x="620" y="123"/>
                    </a:cubicBezTo>
                    <a:cubicBezTo>
                      <a:pt x="620" y="124"/>
                      <a:pt x="621" y="125"/>
                      <a:pt x="622" y="127"/>
                    </a:cubicBezTo>
                    <a:cubicBezTo>
                      <a:pt x="623" y="124"/>
                      <a:pt x="624" y="122"/>
                      <a:pt x="624" y="121"/>
                    </a:cubicBezTo>
                    <a:cubicBezTo>
                      <a:pt x="626" y="113"/>
                      <a:pt x="626" y="105"/>
                      <a:pt x="628" y="98"/>
                    </a:cubicBezTo>
                    <a:cubicBezTo>
                      <a:pt x="630" y="90"/>
                      <a:pt x="633" y="82"/>
                      <a:pt x="635" y="75"/>
                    </a:cubicBezTo>
                    <a:cubicBezTo>
                      <a:pt x="636" y="73"/>
                      <a:pt x="637" y="72"/>
                      <a:pt x="639" y="72"/>
                    </a:cubicBezTo>
                    <a:cubicBezTo>
                      <a:pt x="643" y="77"/>
                      <a:pt x="641" y="83"/>
                      <a:pt x="644" y="88"/>
                    </a:cubicBezTo>
                    <a:cubicBezTo>
                      <a:pt x="646" y="94"/>
                      <a:pt x="648" y="99"/>
                      <a:pt x="652" y="104"/>
                    </a:cubicBezTo>
                    <a:cubicBezTo>
                      <a:pt x="656" y="108"/>
                      <a:pt x="659" y="113"/>
                      <a:pt x="665" y="115"/>
                    </a:cubicBezTo>
                    <a:cubicBezTo>
                      <a:pt x="666" y="113"/>
                      <a:pt x="666" y="111"/>
                      <a:pt x="666" y="109"/>
                    </a:cubicBezTo>
                    <a:cubicBezTo>
                      <a:pt x="667" y="101"/>
                      <a:pt x="667" y="94"/>
                      <a:pt x="667" y="87"/>
                    </a:cubicBezTo>
                    <a:cubicBezTo>
                      <a:pt x="668" y="78"/>
                      <a:pt x="671" y="70"/>
                      <a:pt x="676" y="62"/>
                    </a:cubicBezTo>
                    <a:cubicBezTo>
                      <a:pt x="678" y="60"/>
                      <a:pt x="679" y="58"/>
                      <a:pt x="682" y="57"/>
                    </a:cubicBezTo>
                    <a:cubicBezTo>
                      <a:pt x="687" y="58"/>
                      <a:pt x="689" y="62"/>
                      <a:pt x="692" y="65"/>
                    </a:cubicBezTo>
                    <a:cubicBezTo>
                      <a:pt x="697" y="71"/>
                      <a:pt x="702" y="76"/>
                      <a:pt x="706" y="82"/>
                    </a:cubicBezTo>
                    <a:cubicBezTo>
                      <a:pt x="709" y="87"/>
                      <a:pt x="711" y="94"/>
                      <a:pt x="712" y="100"/>
                    </a:cubicBezTo>
                    <a:cubicBezTo>
                      <a:pt x="714" y="107"/>
                      <a:pt x="714" y="113"/>
                      <a:pt x="715" y="120"/>
                    </a:cubicBezTo>
                    <a:cubicBezTo>
                      <a:pt x="715" y="120"/>
                      <a:pt x="715" y="120"/>
                      <a:pt x="716" y="120"/>
                    </a:cubicBezTo>
                    <a:cubicBezTo>
                      <a:pt x="724" y="115"/>
                      <a:pt x="732" y="110"/>
                      <a:pt x="737" y="102"/>
                    </a:cubicBezTo>
                    <a:cubicBezTo>
                      <a:pt x="743" y="93"/>
                      <a:pt x="748" y="85"/>
                      <a:pt x="750" y="74"/>
                    </a:cubicBezTo>
                    <a:cubicBezTo>
                      <a:pt x="750" y="73"/>
                      <a:pt x="752" y="72"/>
                      <a:pt x="753" y="71"/>
                    </a:cubicBezTo>
                    <a:cubicBezTo>
                      <a:pt x="756" y="74"/>
                      <a:pt x="756" y="77"/>
                      <a:pt x="757" y="80"/>
                    </a:cubicBezTo>
                    <a:cubicBezTo>
                      <a:pt x="758" y="84"/>
                      <a:pt x="759" y="87"/>
                      <a:pt x="759" y="90"/>
                    </a:cubicBezTo>
                    <a:cubicBezTo>
                      <a:pt x="760" y="93"/>
                      <a:pt x="760" y="97"/>
                      <a:pt x="761" y="100"/>
                    </a:cubicBezTo>
                    <a:cubicBezTo>
                      <a:pt x="761" y="103"/>
                      <a:pt x="760" y="106"/>
                      <a:pt x="761" y="109"/>
                    </a:cubicBezTo>
                    <a:cubicBezTo>
                      <a:pt x="762" y="109"/>
                      <a:pt x="763" y="109"/>
                      <a:pt x="763" y="109"/>
                    </a:cubicBezTo>
                    <a:cubicBezTo>
                      <a:pt x="764" y="109"/>
                      <a:pt x="764" y="108"/>
                      <a:pt x="765" y="108"/>
                    </a:cubicBezTo>
                    <a:cubicBezTo>
                      <a:pt x="772" y="103"/>
                      <a:pt x="777" y="96"/>
                      <a:pt x="781" y="88"/>
                    </a:cubicBezTo>
                    <a:cubicBezTo>
                      <a:pt x="784" y="83"/>
                      <a:pt x="785" y="79"/>
                      <a:pt x="783" y="73"/>
                    </a:cubicBezTo>
                    <a:cubicBezTo>
                      <a:pt x="783" y="73"/>
                      <a:pt x="783" y="72"/>
                      <a:pt x="783" y="70"/>
                    </a:cubicBezTo>
                    <a:cubicBezTo>
                      <a:pt x="786" y="71"/>
                      <a:pt x="788" y="71"/>
                      <a:pt x="790" y="71"/>
                    </a:cubicBezTo>
                    <a:cubicBezTo>
                      <a:pt x="793" y="74"/>
                      <a:pt x="791" y="76"/>
                      <a:pt x="791" y="79"/>
                    </a:cubicBezTo>
                    <a:cubicBezTo>
                      <a:pt x="791" y="81"/>
                      <a:pt x="792" y="83"/>
                      <a:pt x="792" y="85"/>
                    </a:cubicBezTo>
                    <a:cubicBezTo>
                      <a:pt x="792" y="87"/>
                      <a:pt x="792" y="89"/>
                      <a:pt x="793" y="92"/>
                    </a:cubicBezTo>
                    <a:cubicBezTo>
                      <a:pt x="793" y="94"/>
                      <a:pt x="793" y="96"/>
                      <a:pt x="793" y="98"/>
                    </a:cubicBezTo>
                    <a:cubicBezTo>
                      <a:pt x="793" y="100"/>
                      <a:pt x="792" y="103"/>
                      <a:pt x="794" y="105"/>
                    </a:cubicBezTo>
                    <a:cubicBezTo>
                      <a:pt x="802" y="97"/>
                      <a:pt x="809" y="90"/>
                      <a:pt x="807" y="78"/>
                    </a:cubicBezTo>
                    <a:cubicBezTo>
                      <a:pt x="807" y="76"/>
                      <a:pt x="808" y="75"/>
                      <a:pt x="809" y="74"/>
                    </a:cubicBezTo>
                    <a:cubicBezTo>
                      <a:pt x="811" y="73"/>
                      <a:pt x="813" y="74"/>
                      <a:pt x="814" y="76"/>
                    </a:cubicBezTo>
                    <a:cubicBezTo>
                      <a:pt x="817" y="80"/>
                      <a:pt x="820" y="84"/>
                      <a:pt x="823" y="88"/>
                    </a:cubicBezTo>
                    <a:cubicBezTo>
                      <a:pt x="828" y="94"/>
                      <a:pt x="830" y="101"/>
                      <a:pt x="832" y="109"/>
                    </a:cubicBezTo>
                    <a:cubicBezTo>
                      <a:pt x="833" y="112"/>
                      <a:pt x="833" y="114"/>
                      <a:pt x="834" y="117"/>
                    </a:cubicBezTo>
                    <a:cubicBezTo>
                      <a:pt x="834" y="118"/>
                      <a:pt x="834" y="119"/>
                      <a:pt x="836" y="119"/>
                    </a:cubicBezTo>
                    <a:cubicBezTo>
                      <a:pt x="838" y="119"/>
                      <a:pt x="839" y="117"/>
                      <a:pt x="840" y="114"/>
                    </a:cubicBezTo>
                    <a:cubicBezTo>
                      <a:pt x="841" y="110"/>
                      <a:pt x="844" y="107"/>
                      <a:pt x="846" y="103"/>
                    </a:cubicBezTo>
                    <a:cubicBezTo>
                      <a:pt x="846" y="103"/>
                      <a:pt x="848" y="102"/>
                      <a:pt x="849" y="101"/>
                    </a:cubicBezTo>
                    <a:cubicBezTo>
                      <a:pt x="850" y="105"/>
                      <a:pt x="852" y="109"/>
                      <a:pt x="849" y="112"/>
                    </a:cubicBezTo>
                    <a:cubicBezTo>
                      <a:pt x="847" y="115"/>
                      <a:pt x="847" y="119"/>
                      <a:pt x="847" y="123"/>
                    </a:cubicBezTo>
                    <a:cubicBezTo>
                      <a:pt x="849" y="131"/>
                      <a:pt x="849" y="139"/>
                      <a:pt x="849" y="146"/>
                    </a:cubicBezTo>
                    <a:cubicBezTo>
                      <a:pt x="849" y="147"/>
                      <a:pt x="849" y="148"/>
                      <a:pt x="850" y="149"/>
                    </a:cubicBezTo>
                    <a:cubicBezTo>
                      <a:pt x="852" y="149"/>
                      <a:pt x="855" y="149"/>
                      <a:pt x="857" y="149"/>
                    </a:cubicBezTo>
                    <a:close/>
                    <a:moveTo>
                      <a:pt x="597" y="628"/>
                    </a:moveTo>
                    <a:cubicBezTo>
                      <a:pt x="592" y="631"/>
                      <a:pt x="591" y="635"/>
                      <a:pt x="591" y="639"/>
                    </a:cubicBezTo>
                    <a:cubicBezTo>
                      <a:pt x="591" y="647"/>
                      <a:pt x="589" y="654"/>
                      <a:pt x="586" y="660"/>
                    </a:cubicBezTo>
                    <a:cubicBezTo>
                      <a:pt x="583" y="670"/>
                      <a:pt x="580" y="679"/>
                      <a:pt x="576" y="689"/>
                    </a:cubicBezTo>
                    <a:cubicBezTo>
                      <a:pt x="574" y="693"/>
                      <a:pt x="573" y="697"/>
                      <a:pt x="574" y="702"/>
                    </a:cubicBezTo>
                    <a:cubicBezTo>
                      <a:pt x="576" y="711"/>
                      <a:pt x="577" y="721"/>
                      <a:pt x="579" y="731"/>
                    </a:cubicBezTo>
                    <a:cubicBezTo>
                      <a:pt x="581" y="740"/>
                      <a:pt x="582" y="750"/>
                      <a:pt x="583" y="760"/>
                    </a:cubicBezTo>
                    <a:cubicBezTo>
                      <a:pt x="586" y="783"/>
                      <a:pt x="585" y="806"/>
                      <a:pt x="585" y="830"/>
                    </a:cubicBezTo>
                    <a:cubicBezTo>
                      <a:pt x="585" y="836"/>
                      <a:pt x="585" y="843"/>
                      <a:pt x="584" y="849"/>
                    </a:cubicBezTo>
                    <a:cubicBezTo>
                      <a:pt x="583" y="859"/>
                      <a:pt x="582" y="868"/>
                      <a:pt x="581" y="878"/>
                    </a:cubicBezTo>
                    <a:cubicBezTo>
                      <a:pt x="581" y="883"/>
                      <a:pt x="581" y="889"/>
                      <a:pt x="579" y="895"/>
                    </a:cubicBezTo>
                    <a:cubicBezTo>
                      <a:pt x="578" y="897"/>
                      <a:pt x="579" y="898"/>
                      <a:pt x="580" y="899"/>
                    </a:cubicBezTo>
                    <a:cubicBezTo>
                      <a:pt x="582" y="899"/>
                      <a:pt x="583" y="899"/>
                      <a:pt x="585" y="900"/>
                    </a:cubicBezTo>
                    <a:cubicBezTo>
                      <a:pt x="595" y="901"/>
                      <a:pt x="606" y="902"/>
                      <a:pt x="617" y="902"/>
                    </a:cubicBezTo>
                    <a:cubicBezTo>
                      <a:pt x="619" y="903"/>
                      <a:pt x="622" y="902"/>
                      <a:pt x="624" y="901"/>
                    </a:cubicBezTo>
                    <a:cubicBezTo>
                      <a:pt x="635" y="898"/>
                      <a:pt x="644" y="894"/>
                      <a:pt x="654" y="888"/>
                    </a:cubicBezTo>
                    <a:cubicBezTo>
                      <a:pt x="662" y="883"/>
                      <a:pt x="669" y="876"/>
                      <a:pt x="674" y="867"/>
                    </a:cubicBezTo>
                    <a:cubicBezTo>
                      <a:pt x="676" y="863"/>
                      <a:pt x="678" y="859"/>
                      <a:pt x="680" y="854"/>
                    </a:cubicBezTo>
                    <a:cubicBezTo>
                      <a:pt x="681" y="851"/>
                      <a:pt x="680" y="849"/>
                      <a:pt x="676" y="849"/>
                    </a:cubicBezTo>
                    <a:cubicBezTo>
                      <a:pt x="671" y="849"/>
                      <a:pt x="665" y="849"/>
                      <a:pt x="659" y="850"/>
                    </a:cubicBezTo>
                    <a:cubicBezTo>
                      <a:pt x="647" y="851"/>
                      <a:pt x="634" y="851"/>
                      <a:pt x="621" y="850"/>
                    </a:cubicBezTo>
                    <a:cubicBezTo>
                      <a:pt x="621" y="848"/>
                      <a:pt x="620" y="847"/>
                      <a:pt x="620" y="846"/>
                    </a:cubicBezTo>
                    <a:cubicBezTo>
                      <a:pt x="619" y="842"/>
                      <a:pt x="619" y="838"/>
                      <a:pt x="618" y="835"/>
                    </a:cubicBezTo>
                    <a:cubicBezTo>
                      <a:pt x="617" y="824"/>
                      <a:pt x="615" y="813"/>
                      <a:pt x="616" y="802"/>
                    </a:cubicBezTo>
                    <a:cubicBezTo>
                      <a:pt x="616" y="780"/>
                      <a:pt x="616" y="759"/>
                      <a:pt x="615" y="737"/>
                    </a:cubicBezTo>
                    <a:cubicBezTo>
                      <a:pt x="615" y="735"/>
                      <a:pt x="615" y="733"/>
                      <a:pt x="615" y="731"/>
                    </a:cubicBezTo>
                    <a:cubicBezTo>
                      <a:pt x="613" y="728"/>
                      <a:pt x="613" y="724"/>
                      <a:pt x="613" y="721"/>
                    </a:cubicBezTo>
                    <a:cubicBezTo>
                      <a:pt x="614" y="718"/>
                      <a:pt x="614" y="715"/>
                      <a:pt x="614" y="713"/>
                    </a:cubicBezTo>
                    <a:cubicBezTo>
                      <a:pt x="613" y="710"/>
                      <a:pt x="612" y="707"/>
                      <a:pt x="611" y="704"/>
                    </a:cubicBezTo>
                    <a:cubicBezTo>
                      <a:pt x="613" y="702"/>
                      <a:pt x="616" y="700"/>
                      <a:pt x="618" y="698"/>
                    </a:cubicBezTo>
                    <a:cubicBezTo>
                      <a:pt x="629" y="690"/>
                      <a:pt x="638" y="681"/>
                      <a:pt x="649" y="674"/>
                    </a:cubicBezTo>
                    <a:cubicBezTo>
                      <a:pt x="655" y="670"/>
                      <a:pt x="659" y="666"/>
                      <a:pt x="664" y="662"/>
                    </a:cubicBezTo>
                    <a:cubicBezTo>
                      <a:pt x="672" y="656"/>
                      <a:pt x="679" y="649"/>
                      <a:pt x="687" y="643"/>
                    </a:cubicBezTo>
                    <a:cubicBezTo>
                      <a:pt x="689" y="641"/>
                      <a:pt x="693" y="644"/>
                      <a:pt x="696" y="640"/>
                    </a:cubicBezTo>
                    <a:cubicBezTo>
                      <a:pt x="691" y="640"/>
                      <a:pt x="688" y="639"/>
                      <a:pt x="684" y="639"/>
                    </a:cubicBezTo>
                    <a:cubicBezTo>
                      <a:pt x="680" y="639"/>
                      <a:pt x="676" y="639"/>
                      <a:pt x="673" y="638"/>
                    </a:cubicBezTo>
                    <a:cubicBezTo>
                      <a:pt x="663" y="638"/>
                      <a:pt x="654" y="637"/>
                      <a:pt x="644" y="636"/>
                    </a:cubicBezTo>
                    <a:cubicBezTo>
                      <a:pt x="633" y="635"/>
                      <a:pt x="621" y="635"/>
                      <a:pt x="610" y="632"/>
                    </a:cubicBezTo>
                    <a:cubicBezTo>
                      <a:pt x="606" y="631"/>
                      <a:pt x="602" y="630"/>
                      <a:pt x="597" y="628"/>
                    </a:cubicBezTo>
                    <a:close/>
                    <a:moveTo>
                      <a:pt x="487" y="900"/>
                    </a:moveTo>
                    <a:cubicBezTo>
                      <a:pt x="487" y="897"/>
                      <a:pt x="486" y="894"/>
                      <a:pt x="486" y="890"/>
                    </a:cubicBezTo>
                    <a:cubicBezTo>
                      <a:pt x="487" y="882"/>
                      <a:pt x="483" y="876"/>
                      <a:pt x="479" y="870"/>
                    </a:cubicBezTo>
                    <a:cubicBezTo>
                      <a:pt x="474" y="864"/>
                      <a:pt x="469" y="859"/>
                      <a:pt x="464" y="854"/>
                    </a:cubicBezTo>
                    <a:cubicBezTo>
                      <a:pt x="461" y="852"/>
                      <a:pt x="458" y="849"/>
                      <a:pt x="454" y="847"/>
                    </a:cubicBezTo>
                    <a:cubicBezTo>
                      <a:pt x="441" y="840"/>
                      <a:pt x="427" y="838"/>
                      <a:pt x="413" y="841"/>
                    </a:cubicBezTo>
                    <a:cubicBezTo>
                      <a:pt x="397" y="844"/>
                      <a:pt x="384" y="852"/>
                      <a:pt x="373" y="864"/>
                    </a:cubicBezTo>
                    <a:cubicBezTo>
                      <a:pt x="363" y="875"/>
                      <a:pt x="359" y="888"/>
                      <a:pt x="356" y="902"/>
                    </a:cubicBezTo>
                    <a:cubicBezTo>
                      <a:pt x="356" y="904"/>
                      <a:pt x="356" y="905"/>
                      <a:pt x="356" y="907"/>
                    </a:cubicBezTo>
                    <a:cubicBezTo>
                      <a:pt x="357" y="912"/>
                      <a:pt x="358" y="917"/>
                      <a:pt x="360" y="922"/>
                    </a:cubicBezTo>
                    <a:cubicBezTo>
                      <a:pt x="364" y="931"/>
                      <a:pt x="369" y="939"/>
                      <a:pt x="374" y="947"/>
                    </a:cubicBezTo>
                    <a:cubicBezTo>
                      <a:pt x="375" y="950"/>
                      <a:pt x="377" y="952"/>
                      <a:pt x="380" y="954"/>
                    </a:cubicBezTo>
                    <a:cubicBezTo>
                      <a:pt x="388" y="961"/>
                      <a:pt x="399" y="964"/>
                      <a:pt x="409" y="966"/>
                    </a:cubicBezTo>
                    <a:cubicBezTo>
                      <a:pt x="415" y="968"/>
                      <a:pt x="421" y="968"/>
                      <a:pt x="427" y="968"/>
                    </a:cubicBezTo>
                    <a:cubicBezTo>
                      <a:pt x="438" y="967"/>
                      <a:pt x="449" y="963"/>
                      <a:pt x="458" y="956"/>
                    </a:cubicBezTo>
                    <a:cubicBezTo>
                      <a:pt x="471" y="947"/>
                      <a:pt x="481" y="936"/>
                      <a:pt x="485" y="920"/>
                    </a:cubicBezTo>
                    <a:cubicBezTo>
                      <a:pt x="487" y="913"/>
                      <a:pt x="487" y="907"/>
                      <a:pt x="487" y="900"/>
                    </a:cubicBezTo>
                    <a:close/>
                    <a:moveTo>
                      <a:pt x="88" y="978"/>
                    </a:moveTo>
                    <a:cubicBezTo>
                      <a:pt x="95" y="978"/>
                      <a:pt x="102" y="976"/>
                      <a:pt x="109" y="975"/>
                    </a:cubicBezTo>
                    <a:cubicBezTo>
                      <a:pt x="125" y="971"/>
                      <a:pt x="137" y="961"/>
                      <a:pt x="145" y="947"/>
                    </a:cubicBezTo>
                    <a:cubicBezTo>
                      <a:pt x="152" y="936"/>
                      <a:pt x="154" y="923"/>
                      <a:pt x="155" y="910"/>
                    </a:cubicBezTo>
                    <a:cubicBezTo>
                      <a:pt x="155" y="908"/>
                      <a:pt x="154" y="905"/>
                      <a:pt x="154" y="902"/>
                    </a:cubicBezTo>
                    <a:cubicBezTo>
                      <a:pt x="153" y="900"/>
                      <a:pt x="152" y="898"/>
                      <a:pt x="152" y="896"/>
                    </a:cubicBezTo>
                    <a:cubicBezTo>
                      <a:pt x="151" y="889"/>
                      <a:pt x="147" y="883"/>
                      <a:pt x="141" y="878"/>
                    </a:cubicBezTo>
                    <a:cubicBezTo>
                      <a:pt x="138" y="875"/>
                      <a:pt x="135" y="873"/>
                      <a:pt x="133" y="870"/>
                    </a:cubicBezTo>
                    <a:cubicBezTo>
                      <a:pt x="122" y="860"/>
                      <a:pt x="109" y="854"/>
                      <a:pt x="94" y="852"/>
                    </a:cubicBezTo>
                    <a:cubicBezTo>
                      <a:pt x="90" y="852"/>
                      <a:pt x="85" y="852"/>
                      <a:pt x="82" y="853"/>
                    </a:cubicBezTo>
                    <a:cubicBezTo>
                      <a:pt x="74" y="856"/>
                      <a:pt x="67" y="859"/>
                      <a:pt x="60" y="863"/>
                    </a:cubicBezTo>
                    <a:cubicBezTo>
                      <a:pt x="49" y="870"/>
                      <a:pt x="42" y="880"/>
                      <a:pt x="35" y="890"/>
                    </a:cubicBezTo>
                    <a:cubicBezTo>
                      <a:pt x="31" y="895"/>
                      <a:pt x="29" y="901"/>
                      <a:pt x="30" y="907"/>
                    </a:cubicBezTo>
                    <a:cubicBezTo>
                      <a:pt x="30" y="909"/>
                      <a:pt x="30" y="910"/>
                      <a:pt x="29" y="912"/>
                    </a:cubicBezTo>
                    <a:cubicBezTo>
                      <a:pt x="27" y="922"/>
                      <a:pt x="29" y="931"/>
                      <a:pt x="33" y="941"/>
                    </a:cubicBezTo>
                    <a:cubicBezTo>
                      <a:pt x="34" y="944"/>
                      <a:pt x="36" y="947"/>
                      <a:pt x="38" y="950"/>
                    </a:cubicBezTo>
                    <a:cubicBezTo>
                      <a:pt x="45" y="959"/>
                      <a:pt x="54" y="967"/>
                      <a:pt x="65" y="972"/>
                    </a:cubicBezTo>
                    <a:cubicBezTo>
                      <a:pt x="67" y="972"/>
                      <a:pt x="69" y="973"/>
                      <a:pt x="70" y="974"/>
                    </a:cubicBezTo>
                    <a:cubicBezTo>
                      <a:pt x="76" y="977"/>
                      <a:pt x="82" y="979"/>
                      <a:pt x="88" y="978"/>
                    </a:cubicBezTo>
                    <a:close/>
                    <a:moveTo>
                      <a:pt x="124" y="696"/>
                    </a:moveTo>
                    <a:cubicBezTo>
                      <a:pt x="128" y="694"/>
                      <a:pt x="132" y="693"/>
                      <a:pt x="135" y="691"/>
                    </a:cubicBezTo>
                    <a:cubicBezTo>
                      <a:pt x="154" y="679"/>
                      <a:pt x="174" y="670"/>
                      <a:pt x="193" y="661"/>
                    </a:cubicBezTo>
                    <a:cubicBezTo>
                      <a:pt x="202" y="657"/>
                      <a:pt x="210" y="651"/>
                      <a:pt x="218" y="645"/>
                    </a:cubicBezTo>
                    <a:cubicBezTo>
                      <a:pt x="209" y="627"/>
                      <a:pt x="205" y="608"/>
                      <a:pt x="196" y="590"/>
                    </a:cubicBezTo>
                    <a:cubicBezTo>
                      <a:pt x="187" y="592"/>
                      <a:pt x="179" y="593"/>
                      <a:pt x="171" y="595"/>
                    </a:cubicBezTo>
                    <a:cubicBezTo>
                      <a:pt x="164" y="597"/>
                      <a:pt x="158" y="596"/>
                      <a:pt x="151" y="594"/>
                    </a:cubicBezTo>
                    <a:cubicBezTo>
                      <a:pt x="147" y="592"/>
                      <a:pt x="143" y="587"/>
                      <a:pt x="144" y="583"/>
                    </a:cubicBezTo>
                    <a:cubicBezTo>
                      <a:pt x="145" y="576"/>
                      <a:pt x="148" y="570"/>
                      <a:pt x="156" y="569"/>
                    </a:cubicBezTo>
                    <a:cubicBezTo>
                      <a:pt x="161" y="567"/>
                      <a:pt x="167" y="565"/>
                      <a:pt x="173" y="564"/>
                    </a:cubicBezTo>
                    <a:cubicBezTo>
                      <a:pt x="177" y="563"/>
                      <a:pt x="181" y="561"/>
                      <a:pt x="184" y="557"/>
                    </a:cubicBezTo>
                    <a:cubicBezTo>
                      <a:pt x="182" y="552"/>
                      <a:pt x="180" y="546"/>
                      <a:pt x="176" y="542"/>
                    </a:cubicBezTo>
                    <a:cubicBezTo>
                      <a:pt x="172" y="544"/>
                      <a:pt x="168" y="546"/>
                      <a:pt x="164" y="547"/>
                    </a:cubicBezTo>
                    <a:cubicBezTo>
                      <a:pt x="151" y="552"/>
                      <a:pt x="140" y="559"/>
                      <a:pt x="127" y="565"/>
                    </a:cubicBezTo>
                    <a:cubicBezTo>
                      <a:pt x="116" y="570"/>
                      <a:pt x="106" y="576"/>
                      <a:pt x="96" y="582"/>
                    </a:cubicBezTo>
                    <a:cubicBezTo>
                      <a:pt x="89" y="585"/>
                      <a:pt x="84" y="589"/>
                      <a:pt x="79" y="593"/>
                    </a:cubicBezTo>
                    <a:cubicBezTo>
                      <a:pt x="79" y="594"/>
                      <a:pt x="79" y="595"/>
                      <a:pt x="80" y="596"/>
                    </a:cubicBezTo>
                    <a:cubicBezTo>
                      <a:pt x="86" y="607"/>
                      <a:pt x="91" y="619"/>
                      <a:pt x="94" y="631"/>
                    </a:cubicBezTo>
                    <a:cubicBezTo>
                      <a:pt x="95" y="633"/>
                      <a:pt x="96" y="635"/>
                      <a:pt x="96" y="637"/>
                    </a:cubicBezTo>
                    <a:cubicBezTo>
                      <a:pt x="104" y="652"/>
                      <a:pt x="111" y="668"/>
                      <a:pt x="118" y="683"/>
                    </a:cubicBezTo>
                    <a:cubicBezTo>
                      <a:pt x="120" y="687"/>
                      <a:pt x="122" y="691"/>
                      <a:pt x="124" y="696"/>
                    </a:cubicBezTo>
                    <a:close/>
                    <a:moveTo>
                      <a:pt x="570" y="684"/>
                    </a:moveTo>
                    <a:cubicBezTo>
                      <a:pt x="572" y="681"/>
                      <a:pt x="573" y="679"/>
                      <a:pt x="574" y="676"/>
                    </a:cubicBezTo>
                    <a:cubicBezTo>
                      <a:pt x="576" y="670"/>
                      <a:pt x="579" y="664"/>
                      <a:pt x="580" y="658"/>
                    </a:cubicBezTo>
                    <a:cubicBezTo>
                      <a:pt x="583" y="648"/>
                      <a:pt x="586" y="638"/>
                      <a:pt x="587" y="627"/>
                    </a:cubicBezTo>
                    <a:cubicBezTo>
                      <a:pt x="588" y="613"/>
                      <a:pt x="588" y="599"/>
                      <a:pt x="589" y="584"/>
                    </a:cubicBezTo>
                    <a:cubicBezTo>
                      <a:pt x="589" y="573"/>
                      <a:pt x="589" y="562"/>
                      <a:pt x="589" y="551"/>
                    </a:cubicBezTo>
                    <a:cubicBezTo>
                      <a:pt x="589" y="544"/>
                      <a:pt x="589" y="536"/>
                      <a:pt x="589" y="528"/>
                    </a:cubicBezTo>
                    <a:cubicBezTo>
                      <a:pt x="588" y="526"/>
                      <a:pt x="588" y="524"/>
                      <a:pt x="587" y="522"/>
                    </a:cubicBezTo>
                    <a:cubicBezTo>
                      <a:pt x="586" y="518"/>
                      <a:pt x="583" y="516"/>
                      <a:pt x="579" y="517"/>
                    </a:cubicBezTo>
                    <a:cubicBezTo>
                      <a:pt x="575" y="519"/>
                      <a:pt x="571" y="520"/>
                      <a:pt x="567" y="522"/>
                    </a:cubicBezTo>
                    <a:cubicBezTo>
                      <a:pt x="560" y="526"/>
                      <a:pt x="552" y="530"/>
                      <a:pt x="545" y="534"/>
                    </a:cubicBezTo>
                    <a:cubicBezTo>
                      <a:pt x="533" y="540"/>
                      <a:pt x="521" y="546"/>
                      <a:pt x="509" y="553"/>
                    </a:cubicBezTo>
                    <a:cubicBezTo>
                      <a:pt x="500" y="559"/>
                      <a:pt x="492" y="565"/>
                      <a:pt x="482" y="569"/>
                    </a:cubicBezTo>
                    <a:cubicBezTo>
                      <a:pt x="473" y="574"/>
                      <a:pt x="463" y="578"/>
                      <a:pt x="453" y="582"/>
                    </a:cubicBezTo>
                    <a:cubicBezTo>
                      <a:pt x="446" y="584"/>
                      <a:pt x="440" y="588"/>
                      <a:pt x="433" y="590"/>
                    </a:cubicBezTo>
                    <a:cubicBezTo>
                      <a:pt x="433" y="591"/>
                      <a:pt x="433" y="591"/>
                      <a:pt x="433" y="592"/>
                    </a:cubicBezTo>
                    <a:cubicBezTo>
                      <a:pt x="434" y="592"/>
                      <a:pt x="436" y="592"/>
                      <a:pt x="437" y="593"/>
                    </a:cubicBezTo>
                    <a:cubicBezTo>
                      <a:pt x="444" y="594"/>
                      <a:pt x="452" y="594"/>
                      <a:pt x="459" y="596"/>
                    </a:cubicBezTo>
                    <a:cubicBezTo>
                      <a:pt x="470" y="598"/>
                      <a:pt x="482" y="601"/>
                      <a:pt x="493" y="605"/>
                    </a:cubicBezTo>
                    <a:cubicBezTo>
                      <a:pt x="495" y="606"/>
                      <a:pt x="498" y="607"/>
                      <a:pt x="501" y="608"/>
                    </a:cubicBezTo>
                    <a:cubicBezTo>
                      <a:pt x="505" y="611"/>
                      <a:pt x="510" y="614"/>
                      <a:pt x="515" y="616"/>
                    </a:cubicBezTo>
                    <a:cubicBezTo>
                      <a:pt x="524" y="622"/>
                      <a:pt x="533" y="628"/>
                      <a:pt x="539" y="637"/>
                    </a:cubicBezTo>
                    <a:cubicBezTo>
                      <a:pt x="544" y="644"/>
                      <a:pt x="549" y="650"/>
                      <a:pt x="554" y="657"/>
                    </a:cubicBezTo>
                    <a:cubicBezTo>
                      <a:pt x="559" y="663"/>
                      <a:pt x="563" y="669"/>
                      <a:pt x="565" y="676"/>
                    </a:cubicBezTo>
                    <a:cubicBezTo>
                      <a:pt x="566" y="679"/>
                      <a:pt x="568" y="681"/>
                      <a:pt x="570" y="684"/>
                    </a:cubicBezTo>
                    <a:close/>
                    <a:moveTo>
                      <a:pt x="672" y="338"/>
                    </a:moveTo>
                    <a:cubicBezTo>
                      <a:pt x="670" y="338"/>
                      <a:pt x="669" y="339"/>
                      <a:pt x="668" y="339"/>
                    </a:cubicBezTo>
                    <a:cubicBezTo>
                      <a:pt x="663" y="340"/>
                      <a:pt x="663" y="341"/>
                      <a:pt x="663" y="345"/>
                    </a:cubicBezTo>
                    <a:cubicBezTo>
                      <a:pt x="664" y="351"/>
                      <a:pt x="666" y="356"/>
                      <a:pt x="667" y="362"/>
                    </a:cubicBezTo>
                    <a:cubicBezTo>
                      <a:pt x="669" y="368"/>
                      <a:pt x="672" y="373"/>
                      <a:pt x="678" y="376"/>
                    </a:cubicBezTo>
                    <a:cubicBezTo>
                      <a:pt x="688" y="381"/>
                      <a:pt x="698" y="386"/>
                      <a:pt x="709" y="389"/>
                    </a:cubicBezTo>
                    <a:cubicBezTo>
                      <a:pt x="724" y="393"/>
                      <a:pt x="739" y="394"/>
                      <a:pt x="754" y="387"/>
                    </a:cubicBezTo>
                    <a:cubicBezTo>
                      <a:pt x="756" y="386"/>
                      <a:pt x="758" y="386"/>
                      <a:pt x="760" y="385"/>
                    </a:cubicBezTo>
                    <a:cubicBezTo>
                      <a:pt x="774" y="380"/>
                      <a:pt x="784" y="372"/>
                      <a:pt x="792" y="359"/>
                    </a:cubicBezTo>
                    <a:cubicBezTo>
                      <a:pt x="795" y="353"/>
                      <a:pt x="798" y="348"/>
                      <a:pt x="801" y="342"/>
                    </a:cubicBezTo>
                    <a:cubicBezTo>
                      <a:pt x="803" y="339"/>
                      <a:pt x="805" y="336"/>
                      <a:pt x="804" y="332"/>
                    </a:cubicBezTo>
                    <a:cubicBezTo>
                      <a:pt x="802" y="331"/>
                      <a:pt x="801" y="330"/>
                      <a:pt x="799" y="329"/>
                    </a:cubicBezTo>
                    <a:cubicBezTo>
                      <a:pt x="797" y="328"/>
                      <a:pt x="794" y="328"/>
                      <a:pt x="792" y="328"/>
                    </a:cubicBezTo>
                    <a:cubicBezTo>
                      <a:pt x="784" y="316"/>
                      <a:pt x="786" y="302"/>
                      <a:pt x="785" y="288"/>
                    </a:cubicBezTo>
                    <a:cubicBezTo>
                      <a:pt x="775" y="290"/>
                      <a:pt x="766" y="291"/>
                      <a:pt x="757" y="294"/>
                    </a:cubicBezTo>
                    <a:cubicBezTo>
                      <a:pt x="743" y="298"/>
                      <a:pt x="728" y="298"/>
                      <a:pt x="714" y="298"/>
                    </a:cubicBezTo>
                    <a:cubicBezTo>
                      <a:pt x="703" y="298"/>
                      <a:pt x="692" y="296"/>
                      <a:pt x="681" y="294"/>
                    </a:cubicBezTo>
                    <a:cubicBezTo>
                      <a:pt x="679" y="294"/>
                      <a:pt x="678" y="294"/>
                      <a:pt x="676" y="294"/>
                    </a:cubicBezTo>
                    <a:cubicBezTo>
                      <a:pt x="676" y="301"/>
                      <a:pt x="676" y="308"/>
                      <a:pt x="676" y="315"/>
                    </a:cubicBezTo>
                    <a:cubicBezTo>
                      <a:pt x="676" y="315"/>
                      <a:pt x="676" y="315"/>
                      <a:pt x="676" y="316"/>
                    </a:cubicBezTo>
                    <a:cubicBezTo>
                      <a:pt x="679" y="320"/>
                      <a:pt x="677" y="323"/>
                      <a:pt x="676" y="327"/>
                    </a:cubicBezTo>
                    <a:cubicBezTo>
                      <a:pt x="674" y="331"/>
                      <a:pt x="673" y="334"/>
                      <a:pt x="672" y="338"/>
                    </a:cubicBezTo>
                    <a:close/>
                    <a:moveTo>
                      <a:pt x="286" y="530"/>
                    </a:moveTo>
                    <a:cubicBezTo>
                      <a:pt x="285" y="530"/>
                      <a:pt x="284" y="530"/>
                      <a:pt x="283" y="530"/>
                    </a:cubicBezTo>
                    <a:cubicBezTo>
                      <a:pt x="274" y="531"/>
                      <a:pt x="265" y="531"/>
                      <a:pt x="256" y="529"/>
                    </a:cubicBezTo>
                    <a:cubicBezTo>
                      <a:pt x="254" y="528"/>
                      <a:pt x="253" y="528"/>
                      <a:pt x="251" y="528"/>
                    </a:cubicBezTo>
                    <a:cubicBezTo>
                      <a:pt x="246" y="528"/>
                      <a:pt x="241" y="528"/>
                      <a:pt x="237" y="527"/>
                    </a:cubicBezTo>
                    <a:cubicBezTo>
                      <a:pt x="230" y="526"/>
                      <a:pt x="223" y="524"/>
                      <a:pt x="216" y="523"/>
                    </a:cubicBezTo>
                    <a:cubicBezTo>
                      <a:pt x="204" y="522"/>
                      <a:pt x="191" y="522"/>
                      <a:pt x="179" y="525"/>
                    </a:cubicBezTo>
                    <a:cubicBezTo>
                      <a:pt x="179" y="525"/>
                      <a:pt x="179" y="526"/>
                      <a:pt x="178" y="526"/>
                    </a:cubicBezTo>
                    <a:cubicBezTo>
                      <a:pt x="180" y="527"/>
                      <a:pt x="181" y="528"/>
                      <a:pt x="183" y="529"/>
                    </a:cubicBezTo>
                    <a:cubicBezTo>
                      <a:pt x="181" y="532"/>
                      <a:pt x="181" y="534"/>
                      <a:pt x="183" y="537"/>
                    </a:cubicBezTo>
                    <a:cubicBezTo>
                      <a:pt x="185" y="541"/>
                      <a:pt x="186" y="545"/>
                      <a:pt x="188" y="549"/>
                    </a:cubicBezTo>
                    <a:cubicBezTo>
                      <a:pt x="190" y="548"/>
                      <a:pt x="189" y="545"/>
                      <a:pt x="192" y="545"/>
                    </a:cubicBezTo>
                    <a:cubicBezTo>
                      <a:pt x="194" y="545"/>
                      <a:pt x="196" y="546"/>
                      <a:pt x="197" y="549"/>
                    </a:cubicBezTo>
                    <a:cubicBezTo>
                      <a:pt x="198" y="550"/>
                      <a:pt x="197" y="552"/>
                      <a:pt x="196" y="554"/>
                    </a:cubicBezTo>
                    <a:cubicBezTo>
                      <a:pt x="192" y="561"/>
                      <a:pt x="185" y="567"/>
                      <a:pt x="176" y="569"/>
                    </a:cubicBezTo>
                    <a:cubicBezTo>
                      <a:pt x="171" y="570"/>
                      <a:pt x="166" y="572"/>
                      <a:pt x="161" y="573"/>
                    </a:cubicBezTo>
                    <a:cubicBezTo>
                      <a:pt x="157" y="574"/>
                      <a:pt x="154" y="576"/>
                      <a:pt x="152" y="579"/>
                    </a:cubicBezTo>
                    <a:cubicBezTo>
                      <a:pt x="151" y="583"/>
                      <a:pt x="151" y="586"/>
                      <a:pt x="155" y="589"/>
                    </a:cubicBezTo>
                    <a:cubicBezTo>
                      <a:pt x="158" y="591"/>
                      <a:pt x="162" y="591"/>
                      <a:pt x="165" y="590"/>
                    </a:cubicBezTo>
                    <a:cubicBezTo>
                      <a:pt x="176" y="588"/>
                      <a:pt x="186" y="586"/>
                      <a:pt x="197" y="583"/>
                    </a:cubicBezTo>
                    <a:cubicBezTo>
                      <a:pt x="205" y="581"/>
                      <a:pt x="213" y="582"/>
                      <a:pt x="221" y="585"/>
                    </a:cubicBezTo>
                    <a:cubicBezTo>
                      <a:pt x="222" y="586"/>
                      <a:pt x="222" y="586"/>
                      <a:pt x="223" y="586"/>
                    </a:cubicBezTo>
                    <a:cubicBezTo>
                      <a:pt x="224" y="587"/>
                      <a:pt x="223" y="590"/>
                      <a:pt x="222" y="590"/>
                    </a:cubicBezTo>
                    <a:cubicBezTo>
                      <a:pt x="220" y="590"/>
                      <a:pt x="218" y="590"/>
                      <a:pt x="216" y="590"/>
                    </a:cubicBezTo>
                    <a:cubicBezTo>
                      <a:pt x="212" y="589"/>
                      <a:pt x="208" y="588"/>
                      <a:pt x="203" y="589"/>
                    </a:cubicBezTo>
                    <a:cubicBezTo>
                      <a:pt x="204" y="591"/>
                      <a:pt x="204" y="592"/>
                      <a:pt x="204" y="593"/>
                    </a:cubicBezTo>
                    <a:cubicBezTo>
                      <a:pt x="207" y="602"/>
                      <a:pt x="211" y="610"/>
                      <a:pt x="214" y="619"/>
                    </a:cubicBezTo>
                    <a:cubicBezTo>
                      <a:pt x="215" y="622"/>
                      <a:pt x="217" y="624"/>
                      <a:pt x="220" y="626"/>
                    </a:cubicBezTo>
                    <a:cubicBezTo>
                      <a:pt x="230" y="623"/>
                      <a:pt x="241" y="620"/>
                      <a:pt x="251" y="617"/>
                    </a:cubicBezTo>
                    <a:cubicBezTo>
                      <a:pt x="256" y="615"/>
                      <a:pt x="261" y="613"/>
                      <a:pt x="265" y="610"/>
                    </a:cubicBezTo>
                    <a:cubicBezTo>
                      <a:pt x="277" y="602"/>
                      <a:pt x="288" y="594"/>
                      <a:pt x="300" y="588"/>
                    </a:cubicBezTo>
                    <a:cubicBezTo>
                      <a:pt x="301" y="587"/>
                      <a:pt x="303" y="586"/>
                      <a:pt x="304" y="585"/>
                    </a:cubicBezTo>
                    <a:cubicBezTo>
                      <a:pt x="306" y="584"/>
                      <a:pt x="307" y="583"/>
                      <a:pt x="307" y="580"/>
                    </a:cubicBezTo>
                    <a:cubicBezTo>
                      <a:pt x="307" y="578"/>
                      <a:pt x="307" y="576"/>
                      <a:pt x="307" y="574"/>
                    </a:cubicBezTo>
                    <a:cubicBezTo>
                      <a:pt x="304" y="557"/>
                      <a:pt x="298" y="542"/>
                      <a:pt x="286" y="530"/>
                    </a:cubicBezTo>
                    <a:close/>
                    <a:moveTo>
                      <a:pt x="777" y="784"/>
                    </a:moveTo>
                    <a:cubicBezTo>
                      <a:pt x="780" y="785"/>
                      <a:pt x="781" y="786"/>
                      <a:pt x="781" y="786"/>
                    </a:cubicBezTo>
                    <a:cubicBezTo>
                      <a:pt x="789" y="783"/>
                      <a:pt x="797" y="781"/>
                      <a:pt x="804" y="777"/>
                    </a:cubicBezTo>
                    <a:cubicBezTo>
                      <a:pt x="812" y="773"/>
                      <a:pt x="818" y="767"/>
                      <a:pt x="822" y="761"/>
                    </a:cubicBezTo>
                    <a:cubicBezTo>
                      <a:pt x="829" y="750"/>
                      <a:pt x="836" y="738"/>
                      <a:pt x="842" y="726"/>
                    </a:cubicBezTo>
                    <a:cubicBezTo>
                      <a:pt x="842" y="725"/>
                      <a:pt x="843" y="724"/>
                      <a:pt x="843" y="723"/>
                    </a:cubicBezTo>
                    <a:cubicBezTo>
                      <a:pt x="842" y="717"/>
                      <a:pt x="845" y="712"/>
                      <a:pt x="845" y="707"/>
                    </a:cubicBezTo>
                    <a:cubicBezTo>
                      <a:pt x="846" y="703"/>
                      <a:pt x="846" y="699"/>
                      <a:pt x="845" y="695"/>
                    </a:cubicBezTo>
                    <a:cubicBezTo>
                      <a:pt x="843" y="684"/>
                      <a:pt x="837" y="675"/>
                      <a:pt x="830" y="667"/>
                    </a:cubicBezTo>
                    <a:cubicBezTo>
                      <a:pt x="825" y="661"/>
                      <a:pt x="819" y="657"/>
                      <a:pt x="808" y="654"/>
                    </a:cubicBezTo>
                    <a:cubicBezTo>
                      <a:pt x="802" y="652"/>
                      <a:pt x="798" y="653"/>
                      <a:pt x="793" y="655"/>
                    </a:cubicBezTo>
                    <a:cubicBezTo>
                      <a:pt x="792" y="656"/>
                      <a:pt x="791" y="656"/>
                      <a:pt x="790" y="656"/>
                    </a:cubicBezTo>
                    <a:cubicBezTo>
                      <a:pt x="779" y="658"/>
                      <a:pt x="769" y="661"/>
                      <a:pt x="758" y="665"/>
                    </a:cubicBezTo>
                    <a:cubicBezTo>
                      <a:pt x="758" y="673"/>
                      <a:pt x="760" y="680"/>
                      <a:pt x="762" y="687"/>
                    </a:cubicBezTo>
                    <a:cubicBezTo>
                      <a:pt x="762" y="688"/>
                      <a:pt x="763" y="688"/>
                      <a:pt x="763" y="689"/>
                    </a:cubicBezTo>
                    <a:cubicBezTo>
                      <a:pt x="768" y="684"/>
                      <a:pt x="768" y="677"/>
                      <a:pt x="770" y="672"/>
                    </a:cubicBezTo>
                    <a:cubicBezTo>
                      <a:pt x="775" y="674"/>
                      <a:pt x="775" y="674"/>
                      <a:pt x="775" y="677"/>
                    </a:cubicBezTo>
                    <a:cubicBezTo>
                      <a:pt x="775" y="681"/>
                      <a:pt x="771" y="689"/>
                      <a:pt x="768" y="692"/>
                    </a:cubicBezTo>
                    <a:cubicBezTo>
                      <a:pt x="762" y="697"/>
                      <a:pt x="756" y="703"/>
                      <a:pt x="747" y="704"/>
                    </a:cubicBezTo>
                    <a:cubicBezTo>
                      <a:pt x="745" y="704"/>
                      <a:pt x="743" y="705"/>
                      <a:pt x="741" y="706"/>
                    </a:cubicBezTo>
                    <a:cubicBezTo>
                      <a:pt x="735" y="708"/>
                      <a:pt x="730" y="712"/>
                      <a:pt x="725" y="717"/>
                    </a:cubicBezTo>
                    <a:cubicBezTo>
                      <a:pt x="724" y="718"/>
                      <a:pt x="722" y="719"/>
                      <a:pt x="723" y="721"/>
                    </a:cubicBezTo>
                    <a:cubicBezTo>
                      <a:pt x="724" y="724"/>
                      <a:pt x="725" y="725"/>
                      <a:pt x="728" y="725"/>
                    </a:cubicBezTo>
                    <a:cubicBezTo>
                      <a:pt x="732" y="725"/>
                      <a:pt x="737" y="725"/>
                      <a:pt x="741" y="724"/>
                    </a:cubicBezTo>
                    <a:cubicBezTo>
                      <a:pt x="748" y="723"/>
                      <a:pt x="754" y="721"/>
                      <a:pt x="760" y="718"/>
                    </a:cubicBezTo>
                    <a:cubicBezTo>
                      <a:pt x="769" y="713"/>
                      <a:pt x="779" y="712"/>
                      <a:pt x="789" y="712"/>
                    </a:cubicBezTo>
                    <a:cubicBezTo>
                      <a:pt x="791" y="712"/>
                      <a:pt x="794" y="713"/>
                      <a:pt x="794" y="716"/>
                    </a:cubicBezTo>
                    <a:cubicBezTo>
                      <a:pt x="792" y="722"/>
                      <a:pt x="788" y="726"/>
                      <a:pt x="782" y="729"/>
                    </a:cubicBezTo>
                    <a:cubicBezTo>
                      <a:pt x="774" y="733"/>
                      <a:pt x="766" y="736"/>
                      <a:pt x="758" y="738"/>
                    </a:cubicBezTo>
                    <a:cubicBezTo>
                      <a:pt x="755" y="738"/>
                      <a:pt x="752" y="739"/>
                      <a:pt x="749" y="740"/>
                    </a:cubicBezTo>
                    <a:cubicBezTo>
                      <a:pt x="747" y="742"/>
                      <a:pt x="745" y="743"/>
                      <a:pt x="743" y="744"/>
                    </a:cubicBezTo>
                    <a:cubicBezTo>
                      <a:pt x="741" y="744"/>
                      <a:pt x="740" y="743"/>
                      <a:pt x="739" y="743"/>
                    </a:cubicBezTo>
                    <a:cubicBezTo>
                      <a:pt x="729" y="748"/>
                      <a:pt x="727" y="751"/>
                      <a:pt x="729" y="760"/>
                    </a:cubicBezTo>
                    <a:cubicBezTo>
                      <a:pt x="734" y="762"/>
                      <a:pt x="738" y="763"/>
                      <a:pt x="743" y="762"/>
                    </a:cubicBezTo>
                    <a:cubicBezTo>
                      <a:pt x="746" y="761"/>
                      <a:pt x="748" y="761"/>
                      <a:pt x="751" y="761"/>
                    </a:cubicBezTo>
                    <a:cubicBezTo>
                      <a:pt x="759" y="760"/>
                      <a:pt x="768" y="759"/>
                      <a:pt x="775" y="754"/>
                    </a:cubicBezTo>
                    <a:cubicBezTo>
                      <a:pt x="784" y="750"/>
                      <a:pt x="793" y="746"/>
                      <a:pt x="801" y="741"/>
                    </a:cubicBezTo>
                    <a:cubicBezTo>
                      <a:pt x="804" y="740"/>
                      <a:pt x="808" y="739"/>
                      <a:pt x="811" y="738"/>
                    </a:cubicBezTo>
                    <a:cubicBezTo>
                      <a:pt x="812" y="738"/>
                      <a:pt x="814" y="738"/>
                      <a:pt x="814" y="741"/>
                    </a:cubicBezTo>
                    <a:cubicBezTo>
                      <a:pt x="804" y="746"/>
                      <a:pt x="794" y="751"/>
                      <a:pt x="785" y="756"/>
                    </a:cubicBezTo>
                    <a:cubicBezTo>
                      <a:pt x="776" y="761"/>
                      <a:pt x="767" y="765"/>
                      <a:pt x="757" y="766"/>
                    </a:cubicBezTo>
                    <a:cubicBezTo>
                      <a:pt x="754" y="767"/>
                      <a:pt x="749" y="767"/>
                      <a:pt x="746" y="771"/>
                    </a:cubicBezTo>
                    <a:cubicBezTo>
                      <a:pt x="752" y="778"/>
                      <a:pt x="753" y="778"/>
                      <a:pt x="760" y="779"/>
                    </a:cubicBezTo>
                    <a:cubicBezTo>
                      <a:pt x="768" y="779"/>
                      <a:pt x="776" y="779"/>
                      <a:pt x="783" y="775"/>
                    </a:cubicBezTo>
                    <a:cubicBezTo>
                      <a:pt x="789" y="771"/>
                      <a:pt x="794" y="768"/>
                      <a:pt x="800" y="765"/>
                    </a:cubicBezTo>
                    <a:cubicBezTo>
                      <a:pt x="801" y="764"/>
                      <a:pt x="802" y="763"/>
                      <a:pt x="804" y="762"/>
                    </a:cubicBezTo>
                    <a:cubicBezTo>
                      <a:pt x="805" y="762"/>
                      <a:pt x="807" y="762"/>
                      <a:pt x="807" y="765"/>
                    </a:cubicBezTo>
                    <a:cubicBezTo>
                      <a:pt x="799" y="773"/>
                      <a:pt x="789" y="778"/>
                      <a:pt x="777" y="784"/>
                    </a:cubicBezTo>
                    <a:close/>
                    <a:moveTo>
                      <a:pt x="629" y="839"/>
                    </a:moveTo>
                    <a:cubicBezTo>
                      <a:pt x="633" y="841"/>
                      <a:pt x="635" y="842"/>
                      <a:pt x="638" y="843"/>
                    </a:cubicBezTo>
                    <a:cubicBezTo>
                      <a:pt x="639" y="843"/>
                      <a:pt x="640" y="844"/>
                      <a:pt x="641" y="844"/>
                    </a:cubicBezTo>
                    <a:cubicBezTo>
                      <a:pt x="647" y="844"/>
                      <a:pt x="652" y="843"/>
                      <a:pt x="657" y="843"/>
                    </a:cubicBezTo>
                    <a:cubicBezTo>
                      <a:pt x="661" y="843"/>
                      <a:pt x="666" y="842"/>
                      <a:pt x="670" y="842"/>
                    </a:cubicBezTo>
                    <a:cubicBezTo>
                      <a:pt x="674" y="841"/>
                      <a:pt x="679" y="841"/>
                      <a:pt x="684" y="841"/>
                    </a:cubicBezTo>
                    <a:cubicBezTo>
                      <a:pt x="686" y="841"/>
                      <a:pt x="689" y="840"/>
                      <a:pt x="691" y="839"/>
                    </a:cubicBezTo>
                    <a:cubicBezTo>
                      <a:pt x="691" y="832"/>
                      <a:pt x="691" y="825"/>
                      <a:pt x="691" y="819"/>
                    </a:cubicBezTo>
                    <a:cubicBezTo>
                      <a:pt x="691" y="815"/>
                      <a:pt x="691" y="810"/>
                      <a:pt x="690" y="806"/>
                    </a:cubicBezTo>
                    <a:cubicBezTo>
                      <a:pt x="690" y="801"/>
                      <a:pt x="690" y="796"/>
                      <a:pt x="690" y="791"/>
                    </a:cubicBezTo>
                    <a:cubicBezTo>
                      <a:pt x="690" y="785"/>
                      <a:pt x="690" y="779"/>
                      <a:pt x="690" y="774"/>
                    </a:cubicBezTo>
                    <a:cubicBezTo>
                      <a:pt x="690" y="759"/>
                      <a:pt x="689" y="745"/>
                      <a:pt x="689" y="730"/>
                    </a:cubicBezTo>
                    <a:cubicBezTo>
                      <a:pt x="689" y="723"/>
                      <a:pt x="688" y="716"/>
                      <a:pt x="687" y="710"/>
                    </a:cubicBezTo>
                    <a:cubicBezTo>
                      <a:pt x="683" y="706"/>
                      <a:pt x="678" y="705"/>
                      <a:pt x="673" y="706"/>
                    </a:cubicBezTo>
                    <a:cubicBezTo>
                      <a:pt x="665" y="706"/>
                      <a:pt x="657" y="707"/>
                      <a:pt x="650" y="709"/>
                    </a:cubicBezTo>
                    <a:cubicBezTo>
                      <a:pt x="644" y="711"/>
                      <a:pt x="638" y="711"/>
                      <a:pt x="632" y="710"/>
                    </a:cubicBezTo>
                    <a:cubicBezTo>
                      <a:pt x="630" y="709"/>
                      <a:pt x="627" y="710"/>
                      <a:pt x="625" y="710"/>
                    </a:cubicBezTo>
                    <a:cubicBezTo>
                      <a:pt x="623" y="713"/>
                      <a:pt x="623" y="716"/>
                      <a:pt x="623" y="719"/>
                    </a:cubicBezTo>
                    <a:cubicBezTo>
                      <a:pt x="623" y="733"/>
                      <a:pt x="623" y="746"/>
                      <a:pt x="623" y="760"/>
                    </a:cubicBezTo>
                    <a:cubicBezTo>
                      <a:pt x="623" y="772"/>
                      <a:pt x="624" y="785"/>
                      <a:pt x="624" y="797"/>
                    </a:cubicBezTo>
                    <a:cubicBezTo>
                      <a:pt x="623" y="806"/>
                      <a:pt x="624" y="814"/>
                      <a:pt x="624" y="823"/>
                    </a:cubicBezTo>
                    <a:cubicBezTo>
                      <a:pt x="625" y="825"/>
                      <a:pt x="625" y="827"/>
                      <a:pt x="627" y="828"/>
                    </a:cubicBezTo>
                    <a:cubicBezTo>
                      <a:pt x="628" y="829"/>
                      <a:pt x="629" y="831"/>
                      <a:pt x="629" y="833"/>
                    </a:cubicBezTo>
                    <a:cubicBezTo>
                      <a:pt x="629" y="835"/>
                      <a:pt x="629" y="837"/>
                      <a:pt x="629" y="839"/>
                    </a:cubicBezTo>
                    <a:close/>
                    <a:moveTo>
                      <a:pt x="748" y="654"/>
                    </a:moveTo>
                    <a:cubicBezTo>
                      <a:pt x="746" y="654"/>
                      <a:pt x="746" y="654"/>
                      <a:pt x="745" y="655"/>
                    </a:cubicBezTo>
                    <a:cubicBezTo>
                      <a:pt x="738" y="661"/>
                      <a:pt x="730" y="668"/>
                      <a:pt x="722" y="674"/>
                    </a:cubicBezTo>
                    <a:cubicBezTo>
                      <a:pt x="715" y="681"/>
                      <a:pt x="708" y="687"/>
                      <a:pt x="700" y="693"/>
                    </a:cubicBezTo>
                    <a:cubicBezTo>
                      <a:pt x="696" y="696"/>
                      <a:pt x="694" y="701"/>
                      <a:pt x="695" y="707"/>
                    </a:cubicBezTo>
                    <a:cubicBezTo>
                      <a:pt x="696" y="713"/>
                      <a:pt x="696" y="720"/>
                      <a:pt x="696" y="727"/>
                    </a:cubicBezTo>
                    <a:cubicBezTo>
                      <a:pt x="696" y="740"/>
                      <a:pt x="697" y="753"/>
                      <a:pt x="697" y="767"/>
                    </a:cubicBezTo>
                    <a:cubicBezTo>
                      <a:pt x="698" y="784"/>
                      <a:pt x="698" y="801"/>
                      <a:pt x="698" y="818"/>
                    </a:cubicBezTo>
                    <a:cubicBezTo>
                      <a:pt x="698" y="820"/>
                      <a:pt x="699" y="823"/>
                      <a:pt x="700" y="825"/>
                    </a:cubicBezTo>
                    <a:cubicBezTo>
                      <a:pt x="700" y="828"/>
                      <a:pt x="699" y="831"/>
                      <a:pt x="702" y="834"/>
                    </a:cubicBezTo>
                    <a:cubicBezTo>
                      <a:pt x="703" y="832"/>
                      <a:pt x="703" y="831"/>
                      <a:pt x="704" y="830"/>
                    </a:cubicBezTo>
                    <a:cubicBezTo>
                      <a:pt x="715" y="818"/>
                      <a:pt x="726" y="806"/>
                      <a:pt x="738" y="794"/>
                    </a:cubicBezTo>
                    <a:cubicBezTo>
                      <a:pt x="741" y="791"/>
                      <a:pt x="744" y="788"/>
                      <a:pt x="746" y="783"/>
                    </a:cubicBezTo>
                    <a:cubicBezTo>
                      <a:pt x="743" y="780"/>
                      <a:pt x="739" y="776"/>
                      <a:pt x="738" y="771"/>
                    </a:cubicBezTo>
                    <a:cubicBezTo>
                      <a:pt x="733" y="768"/>
                      <a:pt x="726" y="766"/>
                      <a:pt x="721" y="762"/>
                    </a:cubicBezTo>
                    <a:cubicBezTo>
                      <a:pt x="721" y="759"/>
                      <a:pt x="720" y="756"/>
                      <a:pt x="720" y="753"/>
                    </a:cubicBezTo>
                    <a:cubicBezTo>
                      <a:pt x="720" y="752"/>
                      <a:pt x="721" y="749"/>
                      <a:pt x="722" y="748"/>
                    </a:cubicBezTo>
                    <a:cubicBezTo>
                      <a:pt x="727" y="744"/>
                      <a:pt x="732" y="738"/>
                      <a:pt x="739" y="736"/>
                    </a:cubicBezTo>
                    <a:cubicBezTo>
                      <a:pt x="744" y="734"/>
                      <a:pt x="749" y="731"/>
                      <a:pt x="754" y="730"/>
                    </a:cubicBezTo>
                    <a:cubicBezTo>
                      <a:pt x="755" y="730"/>
                      <a:pt x="755" y="729"/>
                      <a:pt x="756" y="727"/>
                    </a:cubicBezTo>
                    <a:cubicBezTo>
                      <a:pt x="754" y="727"/>
                      <a:pt x="753" y="727"/>
                      <a:pt x="753" y="727"/>
                    </a:cubicBezTo>
                    <a:cubicBezTo>
                      <a:pt x="750" y="728"/>
                      <a:pt x="748" y="728"/>
                      <a:pt x="746" y="729"/>
                    </a:cubicBezTo>
                    <a:cubicBezTo>
                      <a:pt x="739" y="732"/>
                      <a:pt x="732" y="732"/>
                      <a:pt x="725" y="730"/>
                    </a:cubicBezTo>
                    <a:cubicBezTo>
                      <a:pt x="717" y="728"/>
                      <a:pt x="715" y="720"/>
                      <a:pt x="720" y="714"/>
                    </a:cubicBezTo>
                    <a:cubicBezTo>
                      <a:pt x="727" y="708"/>
                      <a:pt x="734" y="702"/>
                      <a:pt x="743" y="700"/>
                    </a:cubicBezTo>
                    <a:cubicBezTo>
                      <a:pt x="747" y="699"/>
                      <a:pt x="750" y="697"/>
                      <a:pt x="753" y="696"/>
                    </a:cubicBezTo>
                    <a:cubicBezTo>
                      <a:pt x="753" y="693"/>
                      <a:pt x="754" y="690"/>
                      <a:pt x="753" y="688"/>
                    </a:cubicBezTo>
                    <a:cubicBezTo>
                      <a:pt x="752" y="678"/>
                      <a:pt x="751" y="667"/>
                      <a:pt x="749" y="657"/>
                    </a:cubicBezTo>
                    <a:cubicBezTo>
                      <a:pt x="749" y="656"/>
                      <a:pt x="748" y="655"/>
                      <a:pt x="748" y="654"/>
                    </a:cubicBezTo>
                    <a:close/>
                    <a:moveTo>
                      <a:pt x="323" y="751"/>
                    </a:moveTo>
                    <a:cubicBezTo>
                      <a:pt x="323" y="746"/>
                      <a:pt x="323" y="740"/>
                      <a:pt x="322" y="735"/>
                    </a:cubicBezTo>
                    <a:cubicBezTo>
                      <a:pt x="321" y="730"/>
                      <a:pt x="323" y="724"/>
                      <a:pt x="320" y="718"/>
                    </a:cubicBezTo>
                    <a:cubicBezTo>
                      <a:pt x="313" y="718"/>
                      <a:pt x="305" y="718"/>
                      <a:pt x="298" y="719"/>
                    </a:cubicBezTo>
                    <a:cubicBezTo>
                      <a:pt x="292" y="720"/>
                      <a:pt x="286" y="721"/>
                      <a:pt x="280" y="721"/>
                    </a:cubicBezTo>
                    <a:cubicBezTo>
                      <a:pt x="268" y="722"/>
                      <a:pt x="256" y="722"/>
                      <a:pt x="243" y="722"/>
                    </a:cubicBezTo>
                    <a:cubicBezTo>
                      <a:pt x="228" y="721"/>
                      <a:pt x="213" y="723"/>
                      <a:pt x="198" y="724"/>
                    </a:cubicBezTo>
                    <a:cubicBezTo>
                      <a:pt x="197" y="724"/>
                      <a:pt x="196" y="724"/>
                      <a:pt x="194" y="725"/>
                    </a:cubicBezTo>
                    <a:cubicBezTo>
                      <a:pt x="194" y="734"/>
                      <a:pt x="193" y="743"/>
                      <a:pt x="193" y="752"/>
                    </a:cubicBezTo>
                    <a:cubicBezTo>
                      <a:pt x="193" y="754"/>
                      <a:pt x="194" y="755"/>
                      <a:pt x="195" y="757"/>
                    </a:cubicBezTo>
                    <a:cubicBezTo>
                      <a:pt x="209" y="759"/>
                      <a:pt x="222" y="757"/>
                      <a:pt x="236" y="756"/>
                    </a:cubicBezTo>
                    <a:cubicBezTo>
                      <a:pt x="255" y="755"/>
                      <a:pt x="274" y="754"/>
                      <a:pt x="294" y="753"/>
                    </a:cubicBezTo>
                    <a:cubicBezTo>
                      <a:pt x="301" y="753"/>
                      <a:pt x="308" y="753"/>
                      <a:pt x="315" y="753"/>
                    </a:cubicBezTo>
                    <a:cubicBezTo>
                      <a:pt x="318" y="753"/>
                      <a:pt x="321" y="753"/>
                      <a:pt x="323" y="751"/>
                    </a:cubicBezTo>
                    <a:close/>
                    <a:moveTo>
                      <a:pt x="33" y="600"/>
                    </a:moveTo>
                    <a:cubicBezTo>
                      <a:pt x="50" y="632"/>
                      <a:pt x="64" y="665"/>
                      <a:pt x="80" y="696"/>
                    </a:cubicBezTo>
                    <a:cubicBezTo>
                      <a:pt x="86" y="697"/>
                      <a:pt x="110" y="696"/>
                      <a:pt x="113" y="695"/>
                    </a:cubicBezTo>
                    <a:cubicBezTo>
                      <a:pt x="113" y="688"/>
                      <a:pt x="111" y="682"/>
                      <a:pt x="108" y="676"/>
                    </a:cubicBezTo>
                    <a:cubicBezTo>
                      <a:pt x="105" y="670"/>
                      <a:pt x="102" y="664"/>
                      <a:pt x="99" y="658"/>
                    </a:cubicBezTo>
                    <a:cubicBezTo>
                      <a:pt x="96" y="652"/>
                      <a:pt x="93" y="647"/>
                      <a:pt x="91" y="641"/>
                    </a:cubicBezTo>
                    <a:cubicBezTo>
                      <a:pt x="87" y="626"/>
                      <a:pt x="81" y="613"/>
                      <a:pt x="74" y="600"/>
                    </a:cubicBezTo>
                    <a:cubicBezTo>
                      <a:pt x="74" y="598"/>
                      <a:pt x="72" y="596"/>
                      <a:pt x="71" y="595"/>
                    </a:cubicBezTo>
                    <a:cubicBezTo>
                      <a:pt x="64" y="596"/>
                      <a:pt x="58" y="597"/>
                      <a:pt x="52" y="598"/>
                    </a:cubicBezTo>
                    <a:cubicBezTo>
                      <a:pt x="46" y="599"/>
                      <a:pt x="40" y="598"/>
                      <a:pt x="33" y="600"/>
                    </a:cubicBezTo>
                    <a:close/>
                    <a:moveTo>
                      <a:pt x="737" y="652"/>
                    </a:moveTo>
                    <a:cubicBezTo>
                      <a:pt x="736" y="651"/>
                      <a:pt x="735" y="651"/>
                      <a:pt x="734" y="651"/>
                    </a:cubicBezTo>
                    <a:cubicBezTo>
                      <a:pt x="722" y="647"/>
                      <a:pt x="710" y="649"/>
                      <a:pt x="698" y="648"/>
                    </a:cubicBezTo>
                    <a:cubicBezTo>
                      <a:pt x="692" y="648"/>
                      <a:pt x="686" y="651"/>
                      <a:pt x="681" y="655"/>
                    </a:cubicBezTo>
                    <a:cubicBezTo>
                      <a:pt x="680" y="656"/>
                      <a:pt x="680" y="657"/>
                      <a:pt x="679" y="657"/>
                    </a:cubicBezTo>
                    <a:cubicBezTo>
                      <a:pt x="668" y="668"/>
                      <a:pt x="656" y="676"/>
                      <a:pt x="644" y="685"/>
                    </a:cubicBezTo>
                    <a:cubicBezTo>
                      <a:pt x="638" y="690"/>
                      <a:pt x="632" y="694"/>
                      <a:pt x="626" y="699"/>
                    </a:cubicBezTo>
                    <a:cubicBezTo>
                      <a:pt x="626" y="700"/>
                      <a:pt x="625" y="701"/>
                      <a:pt x="624" y="702"/>
                    </a:cubicBezTo>
                    <a:cubicBezTo>
                      <a:pt x="633" y="705"/>
                      <a:pt x="641" y="705"/>
                      <a:pt x="649" y="703"/>
                    </a:cubicBezTo>
                    <a:cubicBezTo>
                      <a:pt x="653" y="702"/>
                      <a:pt x="657" y="701"/>
                      <a:pt x="662" y="701"/>
                    </a:cubicBezTo>
                    <a:cubicBezTo>
                      <a:pt x="669" y="700"/>
                      <a:pt x="677" y="700"/>
                      <a:pt x="685" y="699"/>
                    </a:cubicBezTo>
                    <a:cubicBezTo>
                      <a:pt x="686" y="698"/>
                      <a:pt x="686" y="696"/>
                      <a:pt x="687" y="695"/>
                    </a:cubicBezTo>
                    <a:cubicBezTo>
                      <a:pt x="691" y="692"/>
                      <a:pt x="696" y="688"/>
                      <a:pt x="700" y="685"/>
                    </a:cubicBezTo>
                    <a:cubicBezTo>
                      <a:pt x="714" y="675"/>
                      <a:pt x="725" y="664"/>
                      <a:pt x="737" y="652"/>
                    </a:cubicBezTo>
                    <a:close/>
                    <a:moveTo>
                      <a:pt x="42" y="592"/>
                    </a:moveTo>
                    <a:cubicBezTo>
                      <a:pt x="44" y="592"/>
                      <a:pt x="46" y="592"/>
                      <a:pt x="47" y="592"/>
                    </a:cubicBezTo>
                    <a:cubicBezTo>
                      <a:pt x="53" y="591"/>
                      <a:pt x="60" y="589"/>
                      <a:pt x="67" y="588"/>
                    </a:cubicBezTo>
                    <a:cubicBezTo>
                      <a:pt x="72" y="588"/>
                      <a:pt x="76" y="586"/>
                      <a:pt x="80" y="584"/>
                    </a:cubicBezTo>
                    <a:cubicBezTo>
                      <a:pt x="85" y="580"/>
                      <a:pt x="90" y="577"/>
                      <a:pt x="95" y="575"/>
                    </a:cubicBezTo>
                    <a:cubicBezTo>
                      <a:pt x="119" y="562"/>
                      <a:pt x="142" y="549"/>
                      <a:pt x="167" y="539"/>
                    </a:cubicBezTo>
                    <a:cubicBezTo>
                      <a:pt x="167" y="539"/>
                      <a:pt x="168" y="539"/>
                      <a:pt x="169" y="538"/>
                    </a:cubicBezTo>
                    <a:cubicBezTo>
                      <a:pt x="170" y="538"/>
                      <a:pt x="170" y="537"/>
                      <a:pt x="171" y="535"/>
                    </a:cubicBezTo>
                    <a:cubicBezTo>
                      <a:pt x="169" y="535"/>
                      <a:pt x="168" y="535"/>
                      <a:pt x="168" y="535"/>
                    </a:cubicBezTo>
                    <a:cubicBezTo>
                      <a:pt x="159" y="537"/>
                      <a:pt x="150" y="539"/>
                      <a:pt x="141" y="538"/>
                    </a:cubicBezTo>
                    <a:cubicBezTo>
                      <a:pt x="135" y="538"/>
                      <a:pt x="129" y="538"/>
                      <a:pt x="124" y="544"/>
                    </a:cubicBezTo>
                    <a:cubicBezTo>
                      <a:pt x="123" y="545"/>
                      <a:pt x="121" y="546"/>
                      <a:pt x="119" y="546"/>
                    </a:cubicBezTo>
                    <a:cubicBezTo>
                      <a:pt x="109" y="553"/>
                      <a:pt x="97" y="558"/>
                      <a:pt x="87" y="565"/>
                    </a:cubicBezTo>
                    <a:cubicBezTo>
                      <a:pt x="73" y="572"/>
                      <a:pt x="59" y="581"/>
                      <a:pt x="46" y="589"/>
                    </a:cubicBezTo>
                    <a:cubicBezTo>
                      <a:pt x="45" y="589"/>
                      <a:pt x="44" y="591"/>
                      <a:pt x="42" y="592"/>
                    </a:cubicBezTo>
                    <a:close/>
                    <a:moveTo>
                      <a:pt x="599" y="210"/>
                    </a:moveTo>
                    <a:cubicBezTo>
                      <a:pt x="599" y="209"/>
                      <a:pt x="599" y="208"/>
                      <a:pt x="599" y="207"/>
                    </a:cubicBezTo>
                    <a:cubicBezTo>
                      <a:pt x="598" y="201"/>
                      <a:pt x="596" y="195"/>
                      <a:pt x="595" y="190"/>
                    </a:cubicBezTo>
                    <a:cubicBezTo>
                      <a:pt x="594" y="183"/>
                      <a:pt x="593" y="177"/>
                      <a:pt x="592" y="170"/>
                    </a:cubicBezTo>
                    <a:cubicBezTo>
                      <a:pt x="591" y="164"/>
                      <a:pt x="587" y="164"/>
                      <a:pt x="583" y="167"/>
                    </a:cubicBezTo>
                    <a:cubicBezTo>
                      <a:pt x="582" y="168"/>
                      <a:pt x="580" y="170"/>
                      <a:pt x="579" y="171"/>
                    </a:cubicBezTo>
                    <a:cubicBezTo>
                      <a:pt x="578" y="175"/>
                      <a:pt x="577" y="178"/>
                      <a:pt x="577" y="182"/>
                    </a:cubicBezTo>
                    <a:cubicBezTo>
                      <a:pt x="576" y="190"/>
                      <a:pt x="580" y="197"/>
                      <a:pt x="585" y="203"/>
                    </a:cubicBezTo>
                    <a:cubicBezTo>
                      <a:pt x="589" y="208"/>
                      <a:pt x="593" y="210"/>
                      <a:pt x="599" y="210"/>
                    </a:cubicBezTo>
                    <a:close/>
                    <a:moveTo>
                      <a:pt x="781" y="640"/>
                    </a:moveTo>
                    <a:cubicBezTo>
                      <a:pt x="773" y="641"/>
                      <a:pt x="766" y="640"/>
                      <a:pt x="759" y="641"/>
                    </a:cubicBezTo>
                    <a:cubicBezTo>
                      <a:pt x="751" y="642"/>
                      <a:pt x="744" y="641"/>
                      <a:pt x="736" y="641"/>
                    </a:cubicBezTo>
                    <a:cubicBezTo>
                      <a:pt x="729" y="640"/>
                      <a:pt x="721" y="641"/>
                      <a:pt x="714" y="641"/>
                    </a:cubicBezTo>
                    <a:cubicBezTo>
                      <a:pt x="716" y="642"/>
                      <a:pt x="717" y="643"/>
                      <a:pt x="719" y="642"/>
                    </a:cubicBezTo>
                    <a:cubicBezTo>
                      <a:pt x="725" y="642"/>
                      <a:pt x="730" y="643"/>
                      <a:pt x="736" y="644"/>
                    </a:cubicBezTo>
                    <a:cubicBezTo>
                      <a:pt x="740" y="645"/>
                      <a:pt x="743" y="645"/>
                      <a:pt x="747" y="643"/>
                    </a:cubicBezTo>
                    <a:cubicBezTo>
                      <a:pt x="751" y="642"/>
                      <a:pt x="754" y="642"/>
                      <a:pt x="757" y="646"/>
                    </a:cubicBezTo>
                    <a:cubicBezTo>
                      <a:pt x="756" y="652"/>
                      <a:pt x="756" y="652"/>
                      <a:pt x="758" y="657"/>
                    </a:cubicBezTo>
                    <a:cubicBezTo>
                      <a:pt x="765" y="655"/>
                      <a:pt x="772" y="653"/>
                      <a:pt x="779" y="651"/>
                    </a:cubicBezTo>
                    <a:cubicBezTo>
                      <a:pt x="780" y="648"/>
                      <a:pt x="780" y="644"/>
                      <a:pt x="781" y="640"/>
                    </a:cubicBezTo>
                    <a:close/>
                    <a:moveTo>
                      <a:pt x="847" y="195"/>
                    </a:moveTo>
                    <a:cubicBezTo>
                      <a:pt x="848" y="195"/>
                      <a:pt x="848" y="195"/>
                      <a:pt x="848" y="195"/>
                    </a:cubicBezTo>
                    <a:cubicBezTo>
                      <a:pt x="859" y="188"/>
                      <a:pt x="863" y="174"/>
                      <a:pt x="861" y="162"/>
                    </a:cubicBezTo>
                    <a:cubicBezTo>
                      <a:pt x="861" y="159"/>
                      <a:pt x="859" y="157"/>
                      <a:pt x="856" y="156"/>
                    </a:cubicBezTo>
                    <a:cubicBezTo>
                      <a:pt x="853" y="155"/>
                      <a:pt x="851" y="156"/>
                      <a:pt x="850" y="158"/>
                    </a:cubicBezTo>
                    <a:cubicBezTo>
                      <a:pt x="849" y="162"/>
                      <a:pt x="849" y="166"/>
                      <a:pt x="849" y="171"/>
                    </a:cubicBezTo>
                    <a:cubicBezTo>
                      <a:pt x="848" y="177"/>
                      <a:pt x="849" y="183"/>
                      <a:pt x="847" y="189"/>
                    </a:cubicBezTo>
                    <a:cubicBezTo>
                      <a:pt x="846" y="191"/>
                      <a:pt x="847" y="193"/>
                      <a:pt x="847" y="195"/>
                    </a:cubicBezTo>
                    <a:close/>
                    <a:moveTo>
                      <a:pt x="785" y="719"/>
                    </a:moveTo>
                    <a:cubicBezTo>
                      <a:pt x="777" y="717"/>
                      <a:pt x="771" y="720"/>
                      <a:pt x="766" y="722"/>
                    </a:cubicBezTo>
                    <a:cubicBezTo>
                      <a:pt x="765" y="722"/>
                      <a:pt x="765" y="723"/>
                      <a:pt x="765" y="724"/>
                    </a:cubicBezTo>
                    <a:cubicBezTo>
                      <a:pt x="765" y="725"/>
                      <a:pt x="766" y="726"/>
                      <a:pt x="767" y="725"/>
                    </a:cubicBezTo>
                    <a:cubicBezTo>
                      <a:pt x="769" y="725"/>
                      <a:pt x="771" y="724"/>
                      <a:pt x="774" y="724"/>
                    </a:cubicBezTo>
                    <a:cubicBezTo>
                      <a:pt x="778" y="724"/>
                      <a:pt x="780" y="722"/>
                      <a:pt x="785" y="719"/>
                    </a:cubicBezTo>
                    <a:close/>
                    <a:moveTo>
                      <a:pt x="286" y="522"/>
                    </a:moveTo>
                    <a:cubicBezTo>
                      <a:pt x="285" y="522"/>
                      <a:pt x="285" y="521"/>
                      <a:pt x="285" y="521"/>
                    </a:cubicBezTo>
                    <a:cubicBezTo>
                      <a:pt x="285" y="521"/>
                      <a:pt x="285" y="521"/>
                      <a:pt x="284" y="521"/>
                    </a:cubicBezTo>
                    <a:cubicBezTo>
                      <a:pt x="285" y="522"/>
                      <a:pt x="285" y="522"/>
                      <a:pt x="285" y="522"/>
                    </a:cubicBezTo>
                    <a:cubicBezTo>
                      <a:pt x="285" y="522"/>
                      <a:pt x="285" y="522"/>
                      <a:pt x="286" y="522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57" name="Freeform 6"/>
              <p:cNvSpPr>
                <a:spLocks noEditPoints="1"/>
              </p:cNvSpPr>
              <p:nvPr/>
            </p:nvSpPr>
            <p:spPr bwMode="auto">
              <a:xfrm>
                <a:off x="4519613" y="844550"/>
                <a:ext cx="4152900" cy="4124325"/>
              </a:xfrm>
              <a:custGeom>
                <a:avLst/>
                <a:gdLst>
                  <a:gd name="T0" fmla="*/ 297 w 1106"/>
                  <a:gd name="T1" fmla="*/ 131 h 1098"/>
                  <a:gd name="T2" fmla="*/ 227 w 1106"/>
                  <a:gd name="T3" fmla="*/ 89 h 1098"/>
                  <a:gd name="T4" fmla="*/ 333 w 1106"/>
                  <a:gd name="T5" fmla="*/ 4 h 1098"/>
                  <a:gd name="T6" fmla="*/ 555 w 1106"/>
                  <a:gd name="T7" fmla="*/ 147 h 1098"/>
                  <a:gd name="T8" fmla="*/ 439 w 1106"/>
                  <a:gd name="T9" fmla="*/ 318 h 1098"/>
                  <a:gd name="T10" fmla="*/ 558 w 1106"/>
                  <a:gd name="T11" fmla="*/ 484 h 1098"/>
                  <a:gd name="T12" fmla="*/ 770 w 1106"/>
                  <a:gd name="T13" fmla="*/ 596 h 1098"/>
                  <a:gd name="T14" fmla="*/ 812 w 1106"/>
                  <a:gd name="T15" fmla="*/ 286 h 1098"/>
                  <a:gd name="T16" fmla="*/ 1105 w 1106"/>
                  <a:gd name="T17" fmla="*/ 534 h 1098"/>
                  <a:gd name="T18" fmla="*/ 925 w 1106"/>
                  <a:gd name="T19" fmla="*/ 856 h 1098"/>
                  <a:gd name="T20" fmla="*/ 898 w 1106"/>
                  <a:gd name="T21" fmla="*/ 913 h 1098"/>
                  <a:gd name="T22" fmla="*/ 817 w 1106"/>
                  <a:gd name="T23" fmla="*/ 1039 h 1098"/>
                  <a:gd name="T24" fmla="*/ 704 w 1106"/>
                  <a:gd name="T25" fmla="*/ 980 h 1098"/>
                  <a:gd name="T26" fmla="*/ 510 w 1106"/>
                  <a:gd name="T27" fmla="*/ 975 h 1098"/>
                  <a:gd name="T28" fmla="*/ 658 w 1106"/>
                  <a:gd name="T29" fmla="*/ 881 h 1098"/>
                  <a:gd name="T30" fmla="*/ 398 w 1106"/>
                  <a:gd name="T31" fmla="*/ 566 h 1098"/>
                  <a:gd name="T32" fmla="*/ 452 w 1106"/>
                  <a:gd name="T33" fmla="*/ 601 h 1098"/>
                  <a:gd name="T34" fmla="*/ 305 w 1106"/>
                  <a:gd name="T35" fmla="*/ 615 h 1098"/>
                  <a:gd name="T36" fmla="*/ 222 w 1106"/>
                  <a:gd name="T37" fmla="*/ 796 h 1098"/>
                  <a:gd name="T38" fmla="*/ 296 w 1106"/>
                  <a:gd name="T39" fmla="*/ 1023 h 1098"/>
                  <a:gd name="T40" fmla="*/ 103 w 1106"/>
                  <a:gd name="T41" fmla="*/ 901 h 1098"/>
                  <a:gd name="T42" fmla="*/ 151 w 1106"/>
                  <a:gd name="T43" fmla="*/ 426 h 1098"/>
                  <a:gd name="T44" fmla="*/ 1040 w 1106"/>
                  <a:gd name="T45" fmla="*/ 378 h 1098"/>
                  <a:gd name="T46" fmla="*/ 775 w 1106"/>
                  <a:gd name="T47" fmla="*/ 427 h 1098"/>
                  <a:gd name="T48" fmla="*/ 567 w 1106"/>
                  <a:gd name="T49" fmla="*/ 610 h 1098"/>
                  <a:gd name="T50" fmla="*/ 580 w 1106"/>
                  <a:gd name="T51" fmla="*/ 840 h 1098"/>
                  <a:gd name="T52" fmla="*/ 950 w 1106"/>
                  <a:gd name="T53" fmla="*/ 839 h 1098"/>
                  <a:gd name="T54" fmla="*/ 293 w 1106"/>
                  <a:gd name="T55" fmla="*/ 672 h 1098"/>
                  <a:gd name="T56" fmla="*/ 426 w 1106"/>
                  <a:gd name="T57" fmla="*/ 534 h 1098"/>
                  <a:gd name="T58" fmla="*/ 417 w 1106"/>
                  <a:gd name="T59" fmla="*/ 414 h 1098"/>
                  <a:gd name="T60" fmla="*/ 371 w 1106"/>
                  <a:gd name="T61" fmla="*/ 321 h 1098"/>
                  <a:gd name="T62" fmla="*/ 102 w 1106"/>
                  <a:gd name="T63" fmla="*/ 501 h 1098"/>
                  <a:gd name="T64" fmla="*/ 82 w 1106"/>
                  <a:gd name="T65" fmla="*/ 669 h 1098"/>
                  <a:gd name="T66" fmla="*/ 232 w 1106"/>
                  <a:gd name="T67" fmla="*/ 775 h 1098"/>
                  <a:gd name="T68" fmla="*/ 542 w 1106"/>
                  <a:gd name="T69" fmla="*/ 223 h 1098"/>
                  <a:gd name="T70" fmla="*/ 338 w 1106"/>
                  <a:gd name="T71" fmla="*/ 137 h 1098"/>
                  <a:gd name="T72" fmla="*/ 465 w 1106"/>
                  <a:gd name="T73" fmla="*/ 180 h 1098"/>
                  <a:gd name="T74" fmla="*/ 536 w 1106"/>
                  <a:gd name="T75" fmla="*/ 201 h 1098"/>
                  <a:gd name="T76" fmla="*/ 568 w 1106"/>
                  <a:gd name="T77" fmla="*/ 1088 h 1098"/>
                  <a:gd name="T78" fmla="*/ 817 w 1106"/>
                  <a:gd name="T79" fmla="*/ 979 h 1098"/>
                  <a:gd name="T80" fmla="*/ 987 w 1106"/>
                  <a:gd name="T81" fmla="*/ 992 h 1098"/>
                  <a:gd name="T82" fmla="*/ 119 w 1106"/>
                  <a:gd name="T83" fmla="*/ 980 h 1098"/>
                  <a:gd name="T84" fmla="*/ 175 w 1106"/>
                  <a:gd name="T85" fmla="*/ 789 h 1098"/>
                  <a:gd name="T86" fmla="*/ 394 w 1106"/>
                  <a:gd name="T87" fmla="*/ 287 h 1098"/>
                  <a:gd name="T88" fmla="*/ 468 w 1106"/>
                  <a:gd name="T89" fmla="*/ 293 h 1098"/>
                  <a:gd name="T90" fmla="*/ 481 w 1106"/>
                  <a:gd name="T91" fmla="*/ 211 h 1098"/>
                  <a:gd name="T92" fmla="*/ 423 w 1106"/>
                  <a:gd name="T93" fmla="*/ 228 h 1098"/>
                  <a:gd name="T94" fmla="*/ 632 w 1106"/>
                  <a:gd name="T95" fmla="*/ 462 h 1098"/>
                  <a:gd name="T96" fmla="*/ 678 w 1106"/>
                  <a:gd name="T97" fmla="*/ 589 h 1098"/>
                  <a:gd name="T98" fmla="*/ 245 w 1106"/>
                  <a:gd name="T99" fmla="*/ 59 h 1098"/>
                  <a:gd name="T100" fmla="*/ 265 w 1106"/>
                  <a:gd name="T101" fmla="*/ 112 h 1098"/>
                  <a:gd name="T102" fmla="*/ 219 w 1106"/>
                  <a:gd name="T103" fmla="*/ 1049 h 1098"/>
                  <a:gd name="T104" fmla="*/ 118 w 1106"/>
                  <a:gd name="T105" fmla="*/ 994 h 1098"/>
                  <a:gd name="T106" fmla="*/ 652 w 1106"/>
                  <a:gd name="T107" fmla="*/ 531 h 1098"/>
                  <a:gd name="T108" fmla="*/ 623 w 1106"/>
                  <a:gd name="T109" fmla="*/ 559 h 1098"/>
                  <a:gd name="T110" fmla="*/ 238 w 1106"/>
                  <a:gd name="T111" fmla="*/ 929 h 1098"/>
                  <a:gd name="T112" fmla="*/ 205 w 1106"/>
                  <a:gd name="T113" fmla="*/ 957 h 1098"/>
                  <a:gd name="T114" fmla="*/ 314 w 1106"/>
                  <a:gd name="T115" fmla="*/ 999 h 1098"/>
                  <a:gd name="T116" fmla="*/ 544 w 1106"/>
                  <a:gd name="T117" fmla="*/ 565 h 1098"/>
                  <a:gd name="T118" fmla="*/ 721 w 1106"/>
                  <a:gd name="T119" fmla="*/ 889 h 10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1106" h="1098">
                    <a:moveTo>
                      <a:pt x="308" y="273"/>
                    </a:moveTo>
                    <a:cubicBezTo>
                      <a:pt x="310" y="274"/>
                      <a:pt x="313" y="274"/>
                      <a:pt x="315" y="275"/>
                    </a:cubicBezTo>
                    <a:cubicBezTo>
                      <a:pt x="324" y="266"/>
                      <a:pt x="329" y="256"/>
                      <a:pt x="333" y="244"/>
                    </a:cubicBezTo>
                    <a:cubicBezTo>
                      <a:pt x="334" y="240"/>
                      <a:pt x="335" y="235"/>
                      <a:pt x="333" y="231"/>
                    </a:cubicBezTo>
                    <a:cubicBezTo>
                      <a:pt x="333" y="228"/>
                      <a:pt x="333" y="225"/>
                      <a:pt x="333" y="223"/>
                    </a:cubicBezTo>
                    <a:cubicBezTo>
                      <a:pt x="331" y="215"/>
                      <a:pt x="330" y="208"/>
                      <a:pt x="328" y="201"/>
                    </a:cubicBezTo>
                    <a:cubicBezTo>
                      <a:pt x="325" y="190"/>
                      <a:pt x="325" y="178"/>
                      <a:pt x="326" y="166"/>
                    </a:cubicBezTo>
                    <a:cubicBezTo>
                      <a:pt x="327" y="155"/>
                      <a:pt x="329" y="144"/>
                      <a:pt x="334" y="133"/>
                    </a:cubicBezTo>
                    <a:cubicBezTo>
                      <a:pt x="341" y="119"/>
                      <a:pt x="347" y="104"/>
                      <a:pt x="355" y="90"/>
                    </a:cubicBezTo>
                    <a:cubicBezTo>
                      <a:pt x="356" y="90"/>
                      <a:pt x="356" y="89"/>
                      <a:pt x="356" y="88"/>
                    </a:cubicBezTo>
                    <a:cubicBezTo>
                      <a:pt x="353" y="85"/>
                      <a:pt x="351" y="83"/>
                      <a:pt x="348" y="81"/>
                    </a:cubicBezTo>
                    <a:cubicBezTo>
                      <a:pt x="342" y="83"/>
                      <a:pt x="338" y="88"/>
                      <a:pt x="335" y="93"/>
                    </a:cubicBezTo>
                    <a:cubicBezTo>
                      <a:pt x="331" y="98"/>
                      <a:pt x="328" y="103"/>
                      <a:pt x="325" y="108"/>
                    </a:cubicBezTo>
                    <a:cubicBezTo>
                      <a:pt x="322" y="112"/>
                      <a:pt x="320" y="115"/>
                      <a:pt x="316" y="118"/>
                    </a:cubicBezTo>
                    <a:cubicBezTo>
                      <a:pt x="310" y="122"/>
                      <a:pt x="304" y="127"/>
                      <a:pt x="297" y="131"/>
                    </a:cubicBezTo>
                    <a:cubicBezTo>
                      <a:pt x="296" y="132"/>
                      <a:pt x="294" y="133"/>
                      <a:pt x="292" y="134"/>
                    </a:cubicBezTo>
                    <a:cubicBezTo>
                      <a:pt x="284" y="136"/>
                      <a:pt x="276" y="138"/>
                      <a:pt x="268" y="140"/>
                    </a:cubicBezTo>
                    <a:cubicBezTo>
                      <a:pt x="267" y="141"/>
                      <a:pt x="265" y="141"/>
                      <a:pt x="263" y="141"/>
                    </a:cubicBezTo>
                    <a:cubicBezTo>
                      <a:pt x="255" y="141"/>
                      <a:pt x="248" y="141"/>
                      <a:pt x="240" y="140"/>
                    </a:cubicBezTo>
                    <a:cubicBezTo>
                      <a:pt x="234" y="140"/>
                      <a:pt x="230" y="138"/>
                      <a:pt x="225" y="135"/>
                    </a:cubicBezTo>
                    <a:cubicBezTo>
                      <a:pt x="224" y="135"/>
                      <a:pt x="224" y="133"/>
                      <a:pt x="224" y="133"/>
                    </a:cubicBezTo>
                    <a:cubicBezTo>
                      <a:pt x="224" y="132"/>
                      <a:pt x="225" y="131"/>
                      <a:pt x="226" y="130"/>
                    </a:cubicBezTo>
                    <a:cubicBezTo>
                      <a:pt x="228" y="130"/>
                      <a:pt x="230" y="130"/>
                      <a:pt x="232" y="130"/>
                    </a:cubicBezTo>
                    <a:cubicBezTo>
                      <a:pt x="241" y="131"/>
                      <a:pt x="247" y="125"/>
                      <a:pt x="253" y="119"/>
                    </a:cubicBezTo>
                    <a:cubicBezTo>
                      <a:pt x="251" y="117"/>
                      <a:pt x="249" y="118"/>
                      <a:pt x="248" y="117"/>
                    </a:cubicBezTo>
                    <a:cubicBezTo>
                      <a:pt x="234" y="117"/>
                      <a:pt x="225" y="111"/>
                      <a:pt x="220" y="98"/>
                    </a:cubicBezTo>
                    <a:cubicBezTo>
                      <a:pt x="218" y="93"/>
                      <a:pt x="216" y="88"/>
                      <a:pt x="214" y="82"/>
                    </a:cubicBezTo>
                    <a:cubicBezTo>
                      <a:pt x="215" y="81"/>
                      <a:pt x="216" y="80"/>
                      <a:pt x="217" y="80"/>
                    </a:cubicBezTo>
                    <a:cubicBezTo>
                      <a:pt x="218" y="80"/>
                      <a:pt x="219" y="80"/>
                      <a:pt x="220" y="81"/>
                    </a:cubicBezTo>
                    <a:cubicBezTo>
                      <a:pt x="222" y="83"/>
                      <a:pt x="225" y="86"/>
                      <a:pt x="227" y="89"/>
                    </a:cubicBezTo>
                    <a:cubicBezTo>
                      <a:pt x="229" y="91"/>
                      <a:pt x="232" y="92"/>
                      <a:pt x="235" y="93"/>
                    </a:cubicBezTo>
                    <a:cubicBezTo>
                      <a:pt x="241" y="93"/>
                      <a:pt x="246" y="93"/>
                      <a:pt x="251" y="89"/>
                    </a:cubicBezTo>
                    <a:cubicBezTo>
                      <a:pt x="252" y="88"/>
                      <a:pt x="253" y="88"/>
                      <a:pt x="254" y="86"/>
                    </a:cubicBezTo>
                    <a:cubicBezTo>
                      <a:pt x="251" y="85"/>
                      <a:pt x="248" y="85"/>
                      <a:pt x="246" y="84"/>
                    </a:cubicBezTo>
                    <a:cubicBezTo>
                      <a:pt x="239" y="83"/>
                      <a:pt x="233" y="80"/>
                      <a:pt x="228" y="74"/>
                    </a:cubicBezTo>
                    <a:cubicBezTo>
                      <a:pt x="226" y="71"/>
                      <a:pt x="224" y="68"/>
                      <a:pt x="224" y="64"/>
                    </a:cubicBezTo>
                    <a:cubicBezTo>
                      <a:pt x="224" y="57"/>
                      <a:pt x="224" y="51"/>
                      <a:pt x="226" y="45"/>
                    </a:cubicBezTo>
                    <a:cubicBezTo>
                      <a:pt x="228" y="40"/>
                      <a:pt x="229" y="35"/>
                      <a:pt x="231" y="30"/>
                    </a:cubicBezTo>
                    <a:cubicBezTo>
                      <a:pt x="231" y="29"/>
                      <a:pt x="232" y="28"/>
                      <a:pt x="233" y="27"/>
                    </a:cubicBezTo>
                    <a:cubicBezTo>
                      <a:pt x="234" y="25"/>
                      <a:pt x="237" y="26"/>
                      <a:pt x="237" y="28"/>
                    </a:cubicBezTo>
                    <a:cubicBezTo>
                      <a:pt x="238" y="30"/>
                      <a:pt x="239" y="33"/>
                      <a:pt x="239" y="36"/>
                    </a:cubicBezTo>
                    <a:cubicBezTo>
                      <a:pt x="241" y="45"/>
                      <a:pt x="245" y="52"/>
                      <a:pt x="252" y="57"/>
                    </a:cubicBezTo>
                    <a:cubicBezTo>
                      <a:pt x="257" y="57"/>
                      <a:pt x="260" y="54"/>
                      <a:pt x="263" y="52"/>
                    </a:cubicBezTo>
                    <a:cubicBezTo>
                      <a:pt x="273" y="42"/>
                      <a:pt x="283" y="33"/>
                      <a:pt x="293" y="24"/>
                    </a:cubicBezTo>
                    <a:cubicBezTo>
                      <a:pt x="305" y="13"/>
                      <a:pt x="318" y="6"/>
                      <a:pt x="333" y="4"/>
                    </a:cubicBezTo>
                    <a:cubicBezTo>
                      <a:pt x="335" y="4"/>
                      <a:pt x="336" y="3"/>
                      <a:pt x="338" y="3"/>
                    </a:cubicBezTo>
                    <a:cubicBezTo>
                      <a:pt x="345" y="0"/>
                      <a:pt x="352" y="1"/>
                      <a:pt x="358" y="3"/>
                    </a:cubicBezTo>
                    <a:cubicBezTo>
                      <a:pt x="364" y="5"/>
                      <a:pt x="370" y="7"/>
                      <a:pt x="376" y="9"/>
                    </a:cubicBezTo>
                    <a:cubicBezTo>
                      <a:pt x="390" y="14"/>
                      <a:pt x="396" y="24"/>
                      <a:pt x="395" y="39"/>
                    </a:cubicBezTo>
                    <a:cubicBezTo>
                      <a:pt x="395" y="40"/>
                      <a:pt x="395" y="42"/>
                      <a:pt x="395" y="44"/>
                    </a:cubicBezTo>
                    <a:cubicBezTo>
                      <a:pt x="398" y="46"/>
                      <a:pt x="401" y="47"/>
                      <a:pt x="404" y="49"/>
                    </a:cubicBezTo>
                    <a:cubicBezTo>
                      <a:pt x="407" y="51"/>
                      <a:pt x="408" y="54"/>
                      <a:pt x="411" y="57"/>
                    </a:cubicBezTo>
                    <a:cubicBezTo>
                      <a:pt x="418" y="56"/>
                      <a:pt x="426" y="56"/>
                      <a:pt x="434" y="54"/>
                    </a:cubicBezTo>
                    <a:cubicBezTo>
                      <a:pt x="448" y="50"/>
                      <a:pt x="462" y="53"/>
                      <a:pt x="476" y="57"/>
                    </a:cubicBezTo>
                    <a:cubicBezTo>
                      <a:pt x="480" y="59"/>
                      <a:pt x="484" y="60"/>
                      <a:pt x="487" y="62"/>
                    </a:cubicBezTo>
                    <a:cubicBezTo>
                      <a:pt x="496" y="65"/>
                      <a:pt x="504" y="71"/>
                      <a:pt x="510" y="77"/>
                    </a:cubicBezTo>
                    <a:cubicBezTo>
                      <a:pt x="521" y="88"/>
                      <a:pt x="531" y="99"/>
                      <a:pt x="540" y="112"/>
                    </a:cubicBezTo>
                    <a:cubicBezTo>
                      <a:pt x="541" y="114"/>
                      <a:pt x="542" y="116"/>
                      <a:pt x="544" y="117"/>
                    </a:cubicBezTo>
                    <a:cubicBezTo>
                      <a:pt x="548" y="120"/>
                      <a:pt x="550" y="124"/>
                      <a:pt x="551" y="129"/>
                    </a:cubicBezTo>
                    <a:cubicBezTo>
                      <a:pt x="553" y="135"/>
                      <a:pt x="554" y="141"/>
                      <a:pt x="555" y="147"/>
                    </a:cubicBezTo>
                    <a:cubicBezTo>
                      <a:pt x="556" y="159"/>
                      <a:pt x="557" y="170"/>
                      <a:pt x="558" y="182"/>
                    </a:cubicBezTo>
                    <a:cubicBezTo>
                      <a:pt x="558" y="194"/>
                      <a:pt x="557" y="206"/>
                      <a:pt x="551" y="217"/>
                    </a:cubicBezTo>
                    <a:cubicBezTo>
                      <a:pt x="547" y="225"/>
                      <a:pt x="542" y="233"/>
                      <a:pt x="531" y="236"/>
                    </a:cubicBezTo>
                    <a:cubicBezTo>
                      <a:pt x="525" y="244"/>
                      <a:pt x="522" y="253"/>
                      <a:pt x="519" y="263"/>
                    </a:cubicBezTo>
                    <a:cubicBezTo>
                      <a:pt x="518" y="269"/>
                      <a:pt x="516" y="275"/>
                      <a:pt x="514" y="280"/>
                    </a:cubicBezTo>
                    <a:cubicBezTo>
                      <a:pt x="514" y="283"/>
                      <a:pt x="513" y="285"/>
                      <a:pt x="511" y="287"/>
                    </a:cubicBezTo>
                    <a:cubicBezTo>
                      <a:pt x="509" y="290"/>
                      <a:pt x="505" y="292"/>
                      <a:pt x="501" y="291"/>
                    </a:cubicBezTo>
                    <a:cubicBezTo>
                      <a:pt x="497" y="290"/>
                      <a:pt x="493" y="289"/>
                      <a:pt x="489" y="288"/>
                    </a:cubicBezTo>
                    <a:cubicBezTo>
                      <a:pt x="485" y="287"/>
                      <a:pt x="484" y="287"/>
                      <a:pt x="481" y="290"/>
                    </a:cubicBezTo>
                    <a:cubicBezTo>
                      <a:pt x="481" y="291"/>
                      <a:pt x="481" y="291"/>
                      <a:pt x="481" y="292"/>
                    </a:cubicBezTo>
                    <a:cubicBezTo>
                      <a:pt x="479" y="297"/>
                      <a:pt x="476" y="299"/>
                      <a:pt x="471" y="299"/>
                    </a:cubicBezTo>
                    <a:cubicBezTo>
                      <a:pt x="469" y="303"/>
                      <a:pt x="467" y="306"/>
                      <a:pt x="463" y="307"/>
                    </a:cubicBezTo>
                    <a:cubicBezTo>
                      <a:pt x="461" y="309"/>
                      <a:pt x="458" y="310"/>
                      <a:pt x="456" y="312"/>
                    </a:cubicBezTo>
                    <a:cubicBezTo>
                      <a:pt x="453" y="315"/>
                      <a:pt x="450" y="317"/>
                      <a:pt x="446" y="317"/>
                    </a:cubicBezTo>
                    <a:cubicBezTo>
                      <a:pt x="444" y="317"/>
                      <a:pt x="441" y="318"/>
                      <a:pt x="439" y="318"/>
                    </a:cubicBezTo>
                    <a:cubicBezTo>
                      <a:pt x="435" y="318"/>
                      <a:pt x="431" y="318"/>
                      <a:pt x="428" y="316"/>
                    </a:cubicBezTo>
                    <a:cubicBezTo>
                      <a:pt x="422" y="313"/>
                      <a:pt x="416" y="311"/>
                      <a:pt x="410" y="307"/>
                    </a:cubicBezTo>
                    <a:cubicBezTo>
                      <a:pt x="409" y="306"/>
                      <a:pt x="407" y="305"/>
                      <a:pt x="406" y="304"/>
                    </a:cubicBezTo>
                    <a:cubicBezTo>
                      <a:pt x="399" y="311"/>
                      <a:pt x="394" y="319"/>
                      <a:pt x="389" y="327"/>
                    </a:cubicBezTo>
                    <a:cubicBezTo>
                      <a:pt x="391" y="331"/>
                      <a:pt x="394" y="334"/>
                      <a:pt x="396" y="337"/>
                    </a:cubicBezTo>
                    <a:cubicBezTo>
                      <a:pt x="402" y="348"/>
                      <a:pt x="403" y="359"/>
                      <a:pt x="402" y="370"/>
                    </a:cubicBezTo>
                    <a:cubicBezTo>
                      <a:pt x="402" y="372"/>
                      <a:pt x="402" y="374"/>
                      <a:pt x="401" y="376"/>
                    </a:cubicBezTo>
                    <a:cubicBezTo>
                      <a:pt x="401" y="378"/>
                      <a:pt x="401" y="380"/>
                      <a:pt x="403" y="382"/>
                    </a:cubicBezTo>
                    <a:cubicBezTo>
                      <a:pt x="406" y="387"/>
                      <a:pt x="409" y="392"/>
                      <a:pt x="413" y="396"/>
                    </a:cubicBezTo>
                    <a:cubicBezTo>
                      <a:pt x="421" y="407"/>
                      <a:pt x="428" y="420"/>
                      <a:pt x="435" y="431"/>
                    </a:cubicBezTo>
                    <a:cubicBezTo>
                      <a:pt x="441" y="440"/>
                      <a:pt x="448" y="447"/>
                      <a:pt x="457" y="453"/>
                    </a:cubicBezTo>
                    <a:cubicBezTo>
                      <a:pt x="466" y="458"/>
                      <a:pt x="475" y="464"/>
                      <a:pt x="485" y="467"/>
                    </a:cubicBezTo>
                    <a:cubicBezTo>
                      <a:pt x="491" y="469"/>
                      <a:pt x="497" y="471"/>
                      <a:pt x="503" y="471"/>
                    </a:cubicBezTo>
                    <a:cubicBezTo>
                      <a:pt x="514" y="473"/>
                      <a:pt x="526" y="476"/>
                      <a:pt x="537" y="479"/>
                    </a:cubicBezTo>
                    <a:cubicBezTo>
                      <a:pt x="544" y="480"/>
                      <a:pt x="551" y="482"/>
                      <a:pt x="558" y="484"/>
                    </a:cubicBezTo>
                    <a:cubicBezTo>
                      <a:pt x="563" y="486"/>
                      <a:pt x="568" y="485"/>
                      <a:pt x="573" y="481"/>
                    </a:cubicBezTo>
                    <a:cubicBezTo>
                      <a:pt x="590" y="468"/>
                      <a:pt x="609" y="460"/>
                      <a:pt x="629" y="456"/>
                    </a:cubicBezTo>
                    <a:cubicBezTo>
                      <a:pt x="635" y="455"/>
                      <a:pt x="642" y="456"/>
                      <a:pt x="648" y="456"/>
                    </a:cubicBezTo>
                    <a:cubicBezTo>
                      <a:pt x="652" y="457"/>
                      <a:pt x="656" y="458"/>
                      <a:pt x="660" y="458"/>
                    </a:cubicBezTo>
                    <a:cubicBezTo>
                      <a:pt x="673" y="459"/>
                      <a:pt x="684" y="464"/>
                      <a:pt x="697" y="468"/>
                    </a:cubicBezTo>
                    <a:cubicBezTo>
                      <a:pt x="698" y="469"/>
                      <a:pt x="700" y="470"/>
                      <a:pt x="702" y="471"/>
                    </a:cubicBezTo>
                    <a:cubicBezTo>
                      <a:pt x="710" y="479"/>
                      <a:pt x="717" y="486"/>
                      <a:pt x="725" y="494"/>
                    </a:cubicBezTo>
                    <a:cubicBezTo>
                      <a:pt x="727" y="497"/>
                      <a:pt x="730" y="501"/>
                      <a:pt x="732" y="504"/>
                    </a:cubicBezTo>
                    <a:cubicBezTo>
                      <a:pt x="738" y="515"/>
                      <a:pt x="742" y="527"/>
                      <a:pt x="746" y="540"/>
                    </a:cubicBezTo>
                    <a:cubicBezTo>
                      <a:pt x="747" y="543"/>
                      <a:pt x="747" y="546"/>
                      <a:pt x="747" y="549"/>
                    </a:cubicBezTo>
                    <a:cubicBezTo>
                      <a:pt x="747" y="558"/>
                      <a:pt x="747" y="567"/>
                      <a:pt x="747" y="576"/>
                    </a:cubicBezTo>
                    <a:cubicBezTo>
                      <a:pt x="747" y="580"/>
                      <a:pt x="747" y="583"/>
                      <a:pt x="749" y="587"/>
                    </a:cubicBezTo>
                    <a:cubicBezTo>
                      <a:pt x="749" y="588"/>
                      <a:pt x="749" y="590"/>
                      <a:pt x="749" y="592"/>
                    </a:cubicBezTo>
                    <a:cubicBezTo>
                      <a:pt x="749" y="593"/>
                      <a:pt x="749" y="595"/>
                      <a:pt x="749" y="597"/>
                    </a:cubicBezTo>
                    <a:cubicBezTo>
                      <a:pt x="756" y="598"/>
                      <a:pt x="763" y="596"/>
                      <a:pt x="770" y="596"/>
                    </a:cubicBezTo>
                    <a:cubicBezTo>
                      <a:pt x="770" y="593"/>
                      <a:pt x="771" y="592"/>
                      <a:pt x="771" y="590"/>
                    </a:cubicBezTo>
                    <a:cubicBezTo>
                      <a:pt x="771" y="576"/>
                      <a:pt x="771" y="562"/>
                      <a:pt x="771" y="548"/>
                    </a:cubicBezTo>
                    <a:cubicBezTo>
                      <a:pt x="771" y="540"/>
                      <a:pt x="771" y="532"/>
                      <a:pt x="772" y="525"/>
                    </a:cubicBezTo>
                    <a:cubicBezTo>
                      <a:pt x="772" y="520"/>
                      <a:pt x="771" y="515"/>
                      <a:pt x="771" y="510"/>
                    </a:cubicBezTo>
                    <a:cubicBezTo>
                      <a:pt x="771" y="494"/>
                      <a:pt x="770" y="479"/>
                      <a:pt x="769" y="463"/>
                    </a:cubicBezTo>
                    <a:cubicBezTo>
                      <a:pt x="769" y="451"/>
                      <a:pt x="769" y="438"/>
                      <a:pt x="769" y="425"/>
                    </a:cubicBezTo>
                    <a:cubicBezTo>
                      <a:pt x="769" y="416"/>
                      <a:pt x="769" y="406"/>
                      <a:pt x="768" y="396"/>
                    </a:cubicBezTo>
                    <a:cubicBezTo>
                      <a:pt x="767" y="380"/>
                      <a:pt x="769" y="363"/>
                      <a:pt x="769" y="347"/>
                    </a:cubicBezTo>
                    <a:cubicBezTo>
                      <a:pt x="769" y="345"/>
                      <a:pt x="769" y="343"/>
                      <a:pt x="769" y="341"/>
                    </a:cubicBezTo>
                    <a:cubicBezTo>
                      <a:pt x="769" y="337"/>
                      <a:pt x="768" y="333"/>
                      <a:pt x="769" y="329"/>
                    </a:cubicBezTo>
                    <a:cubicBezTo>
                      <a:pt x="769" y="317"/>
                      <a:pt x="767" y="305"/>
                      <a:pt x="765" y="293"/>
                    </a:cubicBezTo>
                    <a:cubicBezTo>
                      <a:pt x="765" y="292"/>
                      <a:pt x="765" y="291"/>
                      <a:pt x="766" y="289"/>
                    </a:cubicBezTo>
                    <a:cubicBezTo>
                      <a:pt x="767" y="289"/>
                      <a:pt x="768" y="289"/>
                      <a:pt x="768" y="289"/>
                    </a:cubicBezTo>
                    <a:cubicBezTo>
                      <a:pt x="771" y="293"/>
                      <a:pt x="775" y="293"/>
                      <a:pt x="779" y="292"/>
                    </a:cubicBezTo>
                    <a:cubicBezTo>
                      <a:pt x="790" y="289"/>
                      <a:pt x="801" y="287"/>
                      <a:pt x="812" y="286"/>
                    </a:cubicBezTo>
                    <a:cubicBezTo>
                      <a:pt x="821" y="285"/>
                      <a:pt x="830" y="286"/>
                      <a:pt x="838" y="286"/>
                    </a:cubicBezTo>
                    <a:cubicBezTo>
                      <a:pt x="856" y="288"/>
                      <a:pt x="875" y="290"/>
                      <a:pt x="892" y="293"/>
                    </a:cubicBezTo>
                    <a:cubicBezTo>
                      <a:pt x="910" y="296"/>
                      <a:pt x="927" y="299"/>
                      <a:pt x="943" y="307"/>
                    </a:cubicBezTo>
                    <a:cubicBezTo>
                      <a:pt x="947" y="308"/>
                      <a:pt x="950" y="310"/>
                      <a:pt x="954" y="311"/>
                    </a:cubicBezTo>
                    <a:cubicBezTo>
                      <a:pt x="964" y="313"/>
                      <a:pt x="972" y="318"/>
                      <a:pt x="981" y="323"/>
                    </a:cubicBezTo>
                    <a:cubicBezTo>
                      <a:pt x="991" y="328"/>
                      <a:pt x="1000" y="333"/>
                      <a:pt x="1009" y="339"/>
                    </a:cubicBezTo>
                    <a:cubicBezTo>
                      <a:pt x="1011" y="341"/>
                      <a:pt x="1013" y="342"/>
                      <a:pt x="1015" y="344"/>
                    </a:cubicBezTo>
                    <a:cubicBezTo>
                      <a:pt x="1027" y="355"/>
                      <a:pt x="1039" y="366"/>
                      <a:pt x="1048" y="380"/>
                    </a:cubicBezTo>
                    <a:cubicBezTo>
                      <a:pt x="1050" y="383"/>
                      <a:pt x="1052" y="386"/>
                      <a:pt x="1055" y="388"/>
                    </a:cubicBezTo>
                    <a:cubicBezTo>
                      <a:pt x="1060" y="393"/>
                      <a:pt x="1062" y="400"/>
                      <a:pt x="1066" y="406"/>
                    </a:cubicBezTo>
                    <a:cubicBezTo>
                      <a:pt x="1070" y="414"/>
                      <a:pt x="1075" y="421"/>
                      <a:pt x="1079" y="430"/>
                    </a:cubicBezTo>
                    <a:cubicBezTo>
                      <a:pt x="1087" y="447"/>
                      <a:pt x="1095" y="465"/>
                      <a:pt x="1098" y="484"/>
                    </a:cubicBezTo>
                    <a:cubicBezTo>
                      <a:pt x="1098" y="484"/>
                      <a:pt x="1098" y="484"/>
                      <a:pt x="1098" y="484"/>
                    </a:cubicBezTo>
                    <a:cubicBezTo>
                      <a:pt x="1103" y="499"/>
                      <a:pt x="1104" y="514"/>
                      <a:pt x="1105" y="529"/>
                    </a:cubicBezTo>
                    <a:cubicBezTo>
                      <a:pt x="1105" y="530"/>
                      <a:pt x="1105" y="532"/>
                      <a:pt x="1105" y="534"/>
                    </a:cubicBezTo>
                    <a:cubicBezTo>
                      <a:pt x="1104" y="544"/>
                      <a:pt x="1104" y="554"/>
                      <a:pt x="1104" y="564"/>
                    </a:cubicBezTo>
                    <a:cubicBezTo>
                      <a:pt x="1104" y="565"/>
                      <a:pt x="1104" y="567"/>
                      <a:pt x="1104" y="568"/>
                    </a:cubicBezTo>
                    <a:cubicBezTo>
                      <a:pt x="1106" y="575"/>
                      <a:pt x="1104" y="582"/>
                      <a:pt x="1103" y="588"/>
                    </a:cubicBezTo>
                    <a:cubicBezTo>
                      <a:pt x="1102" y="594"/>
                      <a:pt x="1099" y="600"/>
                      <a:pt x="1097" y="606"/>
                    </a:cubicBezTo>
                    <a:cubicBezTo>
                      <a:pt x="1096" y="609"/>
                      <a:pt x="1094" y="612"/>
                      <a:pt x="1093" y="616"/>
                    </a:cubicBezTo>
                    <a:cubicBezTo>
                      <a:pt x="1091" y="628"/>
                      <a:pt x="1088" y="640"/>
                      <a:pt x="1084" y="652"/>
                    </a:cubicBezTo>
                    <a:cubicBezTo>
                      <a:pt x="1083" y="656"/>
                      <a:pt x="1083" y="659"/>
                      <a:pt x="1082" y="663"/>
                    </a:cubicBezTo>
                    <a:cubicBezTo>
                      <a:pt x="1077" y="679"/>
                      <a:pt x="1072" y="695"/>
                      <a:pt x="1066" y="710"/>
                    </a:cubicBezTo>
                    <a:cubicBezTo>
                      <a:pt x="1064" y="716"/>
                      <a:pt x="1060" y="721"/>
                      <a:pt x="1058" y="727"/>
                    </a:cubicBezTo>
                    <a:cubicBezTo>
                      <a:pt x="1052" y="741"/>
                      <a:pt x="1043" y="754"/>
                      <a:pt x="1035" y="767"/>
                    </a:cubicBezTo>
                    <a:cubicBezTo>
                      <a:pt x="1029" y="777"/>
                      <a:pt x="1022" y="786"/>
                      <a:pt x="1014" y="794"/>
                    </a:cubicBezTo>
                    <a:cubicBezTo>
                      <a:pt x="1006" y="802"/>
                      <a:pt x="997" y="809"/>
                      <a:pt x="989" y="817"/>
                    </a:cubicBezTo>
                    <a:cubicBezTo>
                      <a:pt x="976" y="830"/>
                      <a:pt x="961" y="840"/>
                      <a:pt x="945" y="849"/>
                    </a:cubicBezTo>
                    <a:cubicBezTo>
                      <a:pt x="944" y="850"/>
                      <a:pt x="942" y="851"/>
                      <a:pt x="940" y="852"/>
                    </a:cubicBezTo>
                    <a:cubicBezTo>
                      <a:pt x="935" y="853"/>
                      <a:pt x="930" y="855"/>
                      <a:pt x="925" y="856"/>
                    </a:cubicBezTo>
                    <a:cubicBezTo>
                      <a:pt x="918" y="858"/>
                      <a:pt x="911" y="861"/>
                      <a:pt x="904" y="863"/>
                    </a:cubicBezTo>
                    <a:cubicBezTo>
                      <a:pt x="892" y="867"/>
                      <a:pt x="880" y="871"/>
                      <a:pt x="868" y="874"/>
                    </a:cubicBezTo>
                    <a:cubicBezTo>
                      <a:pt x="859" y="876"/>
                      <a:pt x="849" y="878"/>
                      <a:pt x="839" y="880"/>
                    </a:cubicBezTo>
                    <a:cubicBezTo>
                      <a:pt x="837" y="881"/>
                      <a:pt x="834" y="882"/>
                      <a:pt x="831" y="883"/>
                    </a:cubicBezTo>
                    <a:cubicBezTo>
                      <a:pt x="828" y="884"/>
                      <a:pt x="825" y="886"/>
                      <a:pt x="821" y="888"/>
                    </a:cubicBezTo>
                    <a:cubicBezTo>
                      <a:pt x="809" y="895"/>
                      <a:pt x="797" y="902"/>
                      <a:pt x="784" y="909"/>
                    </a:cubicBezTo>
                    <a:cubicBezTo>
                      <a:pt x="781" y="911"/>
                      <a:pt x="778" y="913"/>
                      <a:pt x="775" y="916"/>
                    </a:cubicBezTo>
                    <a:cubicBezTo>
                      <a:pt x="776" y="917"/>
                      <a:pt x="776" y="918"/>
                      <a:pt x="777" y="919"/>
                    </a:cubicBezTo>
                    <a:cubicBezTo>
                      <a:pt x="792" y="927"/>
                      <a:pt x="807" y="936"/>
                      <a:pt x="821" y="944"/>
                    </a:cubicBezTo>
                    <a:cubicBezTo>
                      <a:pt x="822" y="944"/>
                      <a:pt x="823" y="945"/>
                      <a:pt x="824" y="945"/>
                    </a:cubicBezTo>
                    <a:cubicBezTo>
                      <a:pt x="830" y="941"/>
                      <a:pt x="835" y="936"/>
                      <a:pt x="840" y="931"/>
                    </a:cubicBezTo>
                    <a:cubicBezTo>
                      <a:pt x="849" y="923"/>
                      <a:pt x="860" y="918"/>
                      <a:pt x="871" y="915"/>
                    </a:cubicBezTo>
                    <a:cubicBezTo>
                      <a:pt x="873" y="915"/>
                      <a:pt x="876" y="915"/>
                      <a:pt x="878" y="914"/>
                    </a:cubicBezTo>
                    <a:cubicBezTo>
                      <a:pt x="884" y="914"/>
                      <a:pt x="890" y="914"/>
                      <a:pt x="896" y="913"/>
                    </a:cubicBezTo>
                    <a:cubicBezTo>
                      <a:pt x="897" y="913"/>
                      <a:pt x="898" y="913"/>
                      <a:pt x="898" y="913"/>
                    </a:cubicBezTo>
                    <a:cubicBezTo>
                      <a:pt x="913" y="916"/>
                      <a:pt x="928" y="917"/>
                      <a:pt x="942" y="924"/>
                    </a:cubicBezTo>
                    <a:cubicBezTo>
                      <a:pt x="954" y="929"/>
                      <a:pt x="963" y="938"/>
                      <a:pt x="971" y="948"/>
                    </a:cubicBezTo>
                    <a:cubicBezTo>
                      <a:pt x="978" y="956"/>
                      <a:pt x="984" y="966"/>
                      <a:pt x="988" y="976"/>
                    </a:cubicBezTo>
                    <a:cubicBezTo>
                      <a:pt x="992" y="989"/>
                      <a:pt x="995" y="1002"/>
                      <a:pt x="993" y="1016"/>
                    </a:cubicBezTo>
                    <a:cubicBezTo>
                      <a:pt x="992" y="1019"/>
                      <a:pt x="992" y="1022"/>
                      <a:pt x="991" y="1024"/>
                    </a:cubicBezTo>
                    <a:cubicBezTo>
                      <a:pt x="989" y="1030"/>
                      <a:pt x="987" y="1035"/>
                      <a:pt x="985" y="1040"/>
                    </a:cubicBezTo>
                    <a:cubicBezTo>
                      <a:pt x="984" y="1044"/>
                      <a:pt x="982" y="1047"/>
                      <a:pt x="979" y="1050"/>
                    </a:cubicBezTo>
                    <a:cubicBezTo>
                      <a:pt x="977" y="1053"/>
                      <a:pt x="975" y="1055"/>
                      <a:pt x="973" y="1058"/>
                    </a:cubicBezTo>
                    <a:cubicBezTo>
                      <a:pt x="966" y="1068"/>
                      <a:pt x="956" y="1074"/>
                      <a:pt x="946" y="1080"/>
                    </a:cubicBezTo>
                    <a:cubicBezTo>
                      <a:pt x="941" y="1083"/>
                      <a:pt x="937" y="1086"/>
                      <a:pt x="931" y="1088"/>
                    </a:cubicBezTo>
                    <a:cubicBezTo>
                      <a:pt x="928" y="1090"/>
                      <a:pt x="925" y="1091"/>
                      <a:pt x="921" y="1092"/>
                    </a:cubicBezTo>
                    <a:cubicBezTo>
                      <a:pt x="906" y="1095"/>
                      <a:pt x="891" y="1095"/>
                      <a:pt x="875" y="1090"/>
                    </a:cubicBezTo>
                    <a:cubicBezTo>
                      <a:pt x="872" y="1089"/>
                      <a:pt x="869" y="1088"/>
                      <a:pt x="866" y="1087"/>
                    </a:cubicBezTo>
                    <a:cubicBezTo>
                      <a:pt x="858" y="1086"/>
                      <a:pt x="851" y="1081"/>
                      <a:pt x="844" y="1077"/>
                    </a:cubicBezTo>
                    <a:cubicBezTo>
                      <a:pt x="831" y="1067"/>
                      <a:pt x="823" y="1054"/>
                      <a:pt x="817" y="1039"/>
                    </a:cubicBezTo>
                    <a:cubicBezTo>
                      <a:pt x="814" y="1033"/>
                      <a:pt x="812" y="1027"/>
                      <a:pt x="811" y="1020"/>
                    </a:cubicBezTo>
                    <a:cubicBezTo>
                      <a:pt x="810" y="1016"/>
                      <a:pt x="809" y="1012"/>
                      <a:pt x="810" y="1007"/>
                    </a:cubicBezTo>
                    <a:cubicBezTo>
                      <a:pt x="810" y="1000"/>
                      <a:pt x="810" y="993"/>
                      <a:pt x="810" y="986"/>
                    </a:cubicBezTo>
                    <a:cubicBezTo>
                      <a:pt x="810" y="983"/>
                      <a:pt x="811" y="979"/>
                      <a:pt x="812" y="976"/>
                    </a:cubicBezTo>
                    <a:cubicBezTo>
                      <a:pt x="814" y="969"/>
                      <a:pt x="816" y="962"/>
                      <a:pt x="820" y="955"/>
                    </a:cubicBezTo>
                    <a:cubicBezTo>
                      <a:pt x="820" y="955"/>
                      <a:pt x="820" y="954"/>
                      <a:pt x="820" y="953"/>
                    </a:cubicBezTo>
                    <a:cubicBezTo>
                      <a:pt x="818" y="951"/>
                      <a:pt x="816" y="950"/>
                      <a:pt x="813" y="948"/>
                    </a:cubicBezTo>
                    <a:cubicBezTo>
                      <a:pt x="803" y="942"/>
                      <a:pt x="793" y="936"/>
                      <a:pt x="783" y="929"/>
                    </a:cubicBezTo>
                    <a:cubicBezTo>
                      <a:pt x="778" y="926"/>
                      <a:pt x="772" y="924"/>
                      <a:pt x="767" y="921"/>
                    </a:cubicBezTo>
                    <a:cubicBezTo>
                      <a:pt x="765" y="920"/>
                      <a:pt x="763" y="920"/>
                      <a:pt x="761" y="921"/>
                    </a:cubicBezTo>
                    <a:cubicBezTo>
                      <a:pt x="753" y="925"/>
                      <a:pt x="745" y="928"/>
                      <a:pt x="738" y="933"/>
                    </a:cubicBezTo>
                    <a:cubicBezTo>
                      <a:pt x="727" y="938"/>
                      <a:pt x="717" y="945"/>
                      <a:pt x="706" y="951"/>
                    </a:cubicBezTo>
                    <a:cubicBezTo>
                      <a:pt x="703" y="953"/>
                      <a:pt x="700" y="955"/>
                      <a:pt x="697" y="957"/>
                    </a:cubicBezTo>
                    <a:cubicBezTo>
                      <a:pt x="699" y="963"/>
                      <a:pt x="701" y="969"/>
                      <a:pt x="703" y="975"/>
                    </a:cubicBezTo>
                    <a:cubicBezTo>
                      <a:pt x="704" y="977"/>
                      <a:pt x="704" y="978"/>
                      <a:pt x="704" y="980"/>
                    </a:cubicBezTo>
                    <a:cubicBezTo>
                      <a:pt x="705" y="993"/>
                      <a:pt x="706" y="1006"/>
                      <a:pt x="707" y="1019"/>
                    </a:cubicBezTo>
                    <a:cubicBezTo>
                      <a:pt x="708" y="1021"/>
                      <a:pt x="707" y="1023"/>
                      <a:pt x="707" y="1026"/>
                    </a:cubicBezTo>
                    <a:cubicBezTo>
                      <a:pt x="706" y="1027"/>
                      <a:pt x="704" y="1027"/>
                      <a:pt x="703" y="1029"/>
                    </a:cubicBezTo>
                    <a:cubicBezTo>
                      <a:pt x="702" y="1033"/>
                      <a:pt x="700" y="1036"/>
                      <a:pt x="699" y="1039"/>
                    </a:cubicBezTo>
                    <a:cubicBezTo>
                      <a:pt x="698" y="1041"/>
                      <a:pt x="697" y="1043"/>
                      <a:pt x="696" y="1044"/>
                    </a:cubicBezTo>
                    <a:cubicBezTo>
                      <a:pt x="686" y="1058"/>
                      <a:pt x="674" y="1071"/>
                      <a:pt x="658" y="1080"/>
                    </a:cubicBezTo>
                    <a:cubicBezTo>
                      <a:pt x="651" y="1084"/>
                      <a:pt x="643" y="1089"/>
                      <a:pt x="634" y="1091"/>
                    </a:cubicBezTo>
                    <a:cubicBezTo>
                      <a:pt x="626" y="1094"/>
                      <a:pt x="619" y="1095"/>
                      <a:pt x="610" y="1096"/>
                    </a:cubicBezTo>
                    <a:cubicBezTo>
                      <a:pt x="608" y="1096"/>
                      <a:pt x="606" y="1096"/>
                      <a:pt x="604" y="1096"/>
                    </a:cubicBezTo>
                    <a:cubicBezTo>
                      <a:pt x="592" y="1098"/>
                      <a:pt x="580" y="1097"/>
                      <a:pt x="568" y="1092"/>
                    </a:cubicBezTo>
                    <a:cubicBezTo>
                      <a:pt x="559" y="1089"/>
                      <a:pt x="550" y="1086"/>
                      <a:pt x="543" y="1079"/>
                    </a:cubicBezTo>
                    <a:cubicBezTo>
                      <a:pt x="527" y="1066"/>
                      <a:pt x="515" y="1050"/>
                      <a:pt x="510" y="1030"/>
                    </a:cubicBezTo>
                    <a:cubicBezTo>
                      <a:pt x="507" y="1020"/>
                      <a:pt x="506" y="1011"/>
                      <a:pt x="505" y="1002"/>
                    </a:cubicBezTo>
                    <a:cubicBezTo>
                      <a:pt x="505" y="996"/>
                      <a:pt x="505" y="990"/>
                      <a:pt x="507" y="984"/>
                    </a:cubicBezTo>
                    <a:cubicBezTo>
                      <a:pt x="508" y="981"/>
                      <a:pt x="510" y="978"/>
                      <a:pt x="510" y="975"/>
                    </a:cubicBezTo>
                    <a:cubicBezTo>
                      <a:pt x="513" y="964"/>
                      <a:pt x="519" y="954"/>
                      <a:pt x="525" y="945"/>
                    </a:cubicBezTo>
                    <a:cubicBezTo>
                      <a:pt x="534" y="933"/>
                      <a:pt x="545" y="924"/>
                      <a:pt x="558" y="917"/>
                    </a:cubicBezTo>
                    <a:cubicBezTo>
                      <a:pt x="568" y="913"/>
                      <a:pt x="578" y="908"/>
                      <a:pt x="590" y="909"/>
                    </a:cubicBezTo>
                    <a:cubicBezTo>
                      <a:pt x="602" y="905"/>
                      <a:pt x="614" y="907"/>
                      <a:pt x="627" y="909"/>
                    </a:cubicBezTo>
                    <a:cubicBezTo>
                      <a:pt x="631" y="910"/>
                      <a:pt x="636" y="910"/>
                      <a:pt x="640" y="911"/>
                    </a:cubicBezTo>
                    <a:cubicBezTo>
                      <a:pt x="644" y="912"/>
                      <a:pt x="648" y="913"/>
                      <a:pt x="651" y="915"/>
                    </a:cubicBezTo>
                    <a:cubicBezTo>
                      <a:pt x="658" y="919"/>
                      <a:pt x="665" y="923"/>
                      <a:pt x="672" y="927"/>
                    </a:cubicBezTo>
                    <a:cubicBezTo>
                      <a:pt x="678" y="932"/>
                      <a:pt x="683" y="938"/>
                      <a:pt x="688" y="944"/>
                    </a:cubicBezTo>
                    <a:cubicBezTo>
                      <a:pt x="689" y="945"/>
                      <a:pt x="690" y="946"/>
                      <a:pt x="690" y="947"/>
                    </a:cubicBezTo>
                    <a:cubicBezTo>
                      <a:pt x="713" y="938"/>
                      <a:pt x="733" y="925"/>
                      <a:pt x="755" y="915"/>
                    </a:cubicBezTo>
                    <a:cubicBezTo>
                      <a:pt x="754" y="914"/>
                      <a:pt x="753" y="913"/>
                      <a:pt x="752" y="912"/>
                    </a:cubicBezTo>
                    <a:cubicBezTo>
                      <a:pt x="743" y="908"/>
                      <a:pt x="734" y="904"/>
                      <a:pt x="725" y="900"/>
                    </a:cubicBezTo>
                    <a:cubicBezTo>
                      <a:pt x="720" y="897"/>
                      <a:pt x="715" y="894"/>
                      <a:pt x="710" y="891"/>
                    </a:cubicBezTo>
                    <a:cubicBezTo>
                      <a:pt x="706" y="888"/>
                      <a:pt x="701" y="887"/>
                      <a:pt x="696" y="886"/>
                    </a:cubicBezTo>
                    <a:cubicBezTo>
                      <a:pt x="683" y="884"/>
                      <a:pt x="671" y="883"/>
                      <a:pt x="658" y="881"/>
                    </a:cubicBezTo>
                    <a:cubicBezTo>
                      <a:pt x="657" y="881"/>
                      <a:pt x="655" y="880"/>
                      <a:pt x="654" y="880"/>
                    </a:cubicBezTo>
                    <a:cubicBezTo>
                      <a:pt x="639" y="874"/>
                      <a:pt x="624" y="868"/>
                      <a:pt x="609" y="861"/>
                    </a:cubicBezTo>
                    <a:cubicBezTo>
                      <a:pt x="597" y="856"/>
                      <a:pt x="586" y="850"/>
                      <a:pt x="575" y="845"/>
                    </a:cubicBezTo>
                    <a:cubicBezTo>
                      <a:pt x="572" y="843"/>
                      <a:pt x="569" y="842"/>
                      <a:pt x="567" y="840"/>
                    </a:cubicBezTo>
                    <a:cubicBezTo>
                      <a:pt x="557" y="832"/>
                      <a:pt x="546" y="825"/>
                      <a:pt x="536" y="817"/>
                    </a:cubicBezTo>
                    <a:cubicBezTo>
                      <a:pt x="532" y="814"/>
                      <a:pt x="529" y="810"/>
                      <a:pt x="525" y="806"/>
                    </a:cubicBezTo>
                    <a:cubicBezTo>
                      <a:pt x="513" y="793"/>
                      <a:pt x="501" y="780"/>
                      <a:pt x="491" y="765"/>
                    </a:cubicBezTo>
                    <a:cubicBezTo>
                      <a:pt x="486" y="757"/>
                      <a:pt x="481" y="748"/>
                      <a:pt x="476" y="739"/>
                    </a:cubicBezTo>
                    <a:cubicBezTo>
                      <a:pt x="467" y="725"/>
                      <a:pt x="463" y="709"/>
                      <a:pt x="460" y="693"/>
                    </a:cubicBezTo>
                    <a:cubicBezTo>
                      <a:pt x="458" y="686"/>
                      <a:pt x="457" y="679"/>
                      <a:pt x="455" y="673"/>
                    </a:cubicBezTo>
                    <a:cubicBezTo>
                      <a:pt x="452" y="663"/>
                      <a:pt x="452" y="653"/>
                      <a:pt x="452" y="644"/>
                    </a:cubicBezTo>
                    <a:cubicBezTo>
                      <a:pt x="451" y="632"/>
                      <a:pt x="451" y="620"/>
                      <a:pt x="451" y="608"/>
                    </a:cubicBezTo>
                    <a:cubicBezTo>
                      <a:pt x="443" y="599"/>
                      <a:pt x="434" y="591"/>
                      <a:pt x="425" y="583"/>
                    </a:cubicBezTo>
                    <a:cubicBezTo>
                      <a:pt x="422" y="580"/>
                      <a:pt x="417" y="578"/>
                      <a:pt x="413" y="575"/>
                    </a:cubicBezTo>
                    <a:cubicBezTo>
                      <a:pt x="408" y="572"/>
                      <a:pt x="403" y="569"/>
                      <a:pt x="398" y="566"/>
                    </a:cubicBezTo>
                    <a:cubicBezTo>
                      <a:pt x="388" y="561"/>
                      <a:pt x="378" y="558"/>
                      <a:pt x="367" y="558"/>
                    </a:cubicBezTo>
                    <a:cubicBezTo>
                      <a:pt x="355" y="557"/>
                      <a:pt x="346" y="562"/>
                      <a:pt x="339" y="571"/>
                    </a:cubicBezTo>
                    <a:cubicBezTo>
                      <a:pt x="335" y="575"/>
                      <a:pt x="334" y="580"/>
                      <a:pt x="338" y="584"/>
                    </a:cubicBezTo>
                    <a:cubicBezTo>
                      <a:pt x="338" y="585"/>
                      <a:pt x="339" y="586"/>
                      <a:pt x="339" y="587"/>
                    </a:cubicBezTo>
                    <a:cubicBezTo>
                      <a:pt x="339" y="587"/>
                      <a:pt x="338" y="588"/>
                      <a:pt x="338" y="588"/>
                    </a:cubicBezTo>
                    <a:cubicBezTo>
                      <a:pt x="338" y="589"/>
                      <a:pt x="337" y="589"/>
                      <a:pt x="336" y="589"/>
                    </a:cubicBezTo>
                    <a:cubicBezTo>
                      <a:pt x="335" y="588"/>
                      <a:pt x="334" y="587"/>
                      <a:pt x="333" y="586"/>
                    </a:cubicBezTo>
                    <a:cubicBezTo>
                      <a:pt x="328" y="578"/>
                      <a:pt x="331" y="566"/>
                      <a:pt x="339" y="561"/>
                    </a:cubicBezTo>
                    <a:cubicBezTo>
                      <a:pt x="342" y="558"/>
                      <a:pt x="346" y="557"/>
                      <a:pt x="349" y="555"/>
                    </a:cubicBezTo>
                    <a:cubicBezTo>
                      <a:pt x="355" y="551"/>
                      <a:pt x="362" y="550"/>
                      <a:pt x="370" y="551"/>
                    </a:cubicBezTo>
                    <a:cubicBezTo>
                      <a:pt x="376" y="553"/>
                      <a:pt x="382" y="554"/>
                      <a:pt x="388" y="555"/>
                    </a:cubicBezTo>
                    <a:cubicBezTo>
                      <a:pt x="393" y="557"/>
                      <a:pt x="397" y="559"/>
                      <a:pt x="402" y="562"/>
                    </a:cubicBezTo>
                    <a:cubicBezTo>
                      <a:pt x="408" y="565"/>
                      <a:pt x="414" y="569"/>
                      <a:pt x="420" y="573"/>
                    </a:cubicBezTo>
                    <a:cubicBezTo>
                      <a:pt x="423" y="574"/>
                      <a:pt x="426" y="576"/>
                      <a:pt x="428" y="578"/>
                    </a:cubicBezTo>
                    <a:cubicBezTo>
                      <a:pt x="436" y="586"/>
                      <a:pt x="444" y="593"/>
                      <a:pt x="452" y="601"/>
                    </a:cubicBezTo>
                    <a:cubicBezTo>
                      <a:pt x="458" y="602"/>
                      <a:pt x="464" y="602"/>
                      <a:pt x="471" y="603"/>
                    </a:cubicBezTo>
                    <a:cubicBezTo>
                      <a:pt x="475" y="604"/>
                      <a:pt x="479" y="602"/>
                      <a:pt x="481" y="598"/>
                    </a:cubicBezTo>
                    <a:cubicBezTo>
                      <a:pt x="485" y="591"/>
                      <a:pt x="490" y="583"/>
                      <a:pt x="494" y="576"/>
                    </a:cubicBezTo>
                    <a:cubicBezTo>
                      <a:pt x="495" y="574"/>
                      <a:pt x="496" y="572"/>
                      <a:pt x="497" y="570"/>
                    </a:cubicBezTo>
                    <a:cubicBezTo>
                      <a:pt x="497" y="569"/>
                      <a:pt x="496" y="568"/>
                      <a:pt x="496" y="568"/>
                    </a:cubicBezTo>
                    <a:cubicBezTo>
                      <a:pt x="480" y="564"/>
                      <a:pt x="459" y="556"/>
                      <a:pt x="444" y="550"/>
                    </a:cubicBezTo>
                    <a:cubicBezTo>
                      <a:pt x="431" y="544"/>
                      <a:pt x="418" y="537"/>
                      <a:pt x="405" y="530"/>
                    </a:cubicBezTo>
                    <a:cubicBezTo>
                      <a:pt x="399" y="526"/>
                      <a:pt x="393" y="521"/>
                      <a:pt x="386" y="517"/>
                    </a:cubicBezTo>
                    <a:cubicBezTo>
                      <a:pt x="384" y="515"/>
                      <a:pt x="382" y="513"/>
                      <a:pt x="380" y="512"/>
                    </a:cubicBezTo>
                    <a:cubicBezTo>
                      <a:pt x="373" y="507"/>
                      <a:pt x="367" y="501"/>
                      <a:pt x="362" y="495"/>
                    </a:cubicBezTo>
                    <a:cubicBezTo>
                      <a:pt x="361" y="494"/>
                      <a:pt x="360" y="494"/>
                      <a:pt x="359" y="493"/>
                    </a:cubicBezTo>
                    <a:cubicBezTo>
                      <a:pt x="359" y="494"/>
                      <a:pt x="358" y="494"/>
                      <a:pt x="357" y="495"/>
                    </a:cubicBezTo>
                    <a:cubicBezTo>
                      <a:pt x="349" y="509"/>
                      <a:pt x="341" y="524"/>
                      <a:pt x="333" y="539"/>
                    </a:cubicBezTo>
                    <a:cubicBezTo>
                      <a:pt x="323" y="559"/>
                      <a:pt x="313" y="580"/>
                      <a:pt x="308" y="604"/>
                    </a:cubicBezTo>
                    <a:cubicBezTo>
                      <a:pt x="307" y="607"/>
                      <a:pt x="306" y="611"/>
                      <a:pt x="305" y="615"/>
                    </a:cubicBezTo>
                    <a:cubicBezTo>
                      <a:pt x="304" y="622"/>
                      <a:pt x="303" y="628"/>
                      <a:pt x="303" y="635"/>
                    </a:cubicBezTo>
                    <a:cubicBezTo>
                      <a:pt x="303" y="640"/>
                      <a:pt x="302" y="645"/>
                      <a:pt x="302" y="650"/>
                    </a:cubicBezTo>
                    <a:cubicBezTo>
                      <a:pt x="301" y="663"/>
                      <a:pt x="299" y="675"/>
                      <a:pt x="300" y="689"/>
                    </a:cubicBezTo>
                    <a:cubicBezTo>
                      <a:pt x="301" y="697"/>
                      <a:pt x="301" y="705"/>
                      <a:pt x="301" y="714"/>
                    </a:cubicBezTo>
                    <a:cubicBezTo>
                      <a:pt x="302" y="724"/>
                      <a:pt x="303" y="734"/>
                      <a:pt x="306" y="744"/>
                    </a:cubicBezTo>
                    <a:cubicBezTo>
                      <a:pt x="307" y="747"/>
                      <a:pt x="308" y="750"/>
                      <a:pt x="308" y="753"/>
                    </a:cubicBezTo>
                    <a:cubicBezTo>
                      <a:pt x="309" y="757"/>
                      <a:pt x="306" y="760"/>
                      <a:pt x="303" y="761"/>
                    </a:cubicBezTo>
                    <a:cubicBezTo>
                      <a:pt x="300" y="763"/>
                      <a:pt x="297" y="763"/>
                      <a:pt x="294" y="765"/>
                    </a:cubicBezTo>
                    <a:cubicBezTo>
                      <a:pt x="293" y="765"/>
                      <a:pt x="292" y="766"/>
                      <a:pt x="290" y="767"/>
                    </a:cubicBezTo>
                    <a:cubicBezTo>
                      <a:pt x="291" y="769"/>
                      <a:pt x="291" y="771"/>
                      <a:pt x="291" y="774"/>
                    </a:cubicBezTo>
                    <a:cubicBezTo>
                      <a:pt x="290" y="776"/>
                      <a:pt x="289" y="777"/>
                      <a:pt x="286" y="777"/>
                    </a:cubicBezTo>
                    <a:cubicBezTo>
                      <a:pt x="283" y="776"/>
                      <a:pt x="280" y="776"/>
                      <a:pt x="276" y="777"/>
                    </a:cubicBezTo>
                    <a:cubicBezTo>
                      <a:pt x="267" y="778"/>
                      <a:pt x="258" y="779"/>
                      <a:pt x="249" y="779"/>
                    </a:cubicBezTo>
                    <a:cubicBezTo>
                      <a:pt x="241" y="779"/>
                      <a:pt x="233" y="780"/>
                      <a:pt x="226" y="781"/>
                    </a:cubicBezTo>
                    <a:cubicBezTo>
                      <a:pt x="223" y="785"/>
                      <a:pt x="223" y="791"/>
                      <a:pt x="222" y="796"/>
                    </a:cubicBezTo>
                    <a:cubicBezTo>
                      <a:pt x="220" y="805"/>
                      <a:pt x="221" y="814"/>
                      <a:pt x="220" y="823"/>
                    </a:cubicBezTo>
                    <a:cubicBezTo>
                      <a:pt x="220" y="835"/>
                      <a:pt x="219" y="848"/>
                      <a:pt x="220" y="860"/>
                    </a:cubicBezTo>
                    <a:cubicBezTo>
                      <a:pt x="220" y="862"/>
                      <a:pt x="220" y="865"/>
                      <a:pt x="219" y="867"/>
                    </a:cubicBezTo>
                    <a:cubicBezTo>
                      <a:pt x="217" y="878"/>
                      <a:pt x="218" y="889"/>
                      <a:pt x="221" y="900"/>
                    </a:cubicBezTo>
                    <a:cubicBezTo>
                      <a:pt x="222" y="906"/>
                      <a:pt x="225" y="911"/>
                      <a:pt x="230" y="916"/>
                    </a:cubicBezTo>
                    <a:cubicBezTo>
                      <a:pt x="235" y="921"/>
                      <a:pt x="240" y="925"/>
                      <a:pt x="248" y="927"/>
                    </a:cubicBezTo>
                    <a:cubicBezTo>
                      <a:pt x="252" y="929"/>
                      <a:pt x="256" y="930"/>
                      <a:pt x="261" y="931"/>
                    </a:cubicBezTo>
                    <a:cubicBezTo>
                      <a:pt x="266" y="932"/>
                      <a:pt x="271" y="934"/>
                      <a:pt x="275" y="936"/>
                    </a:cubicBezTo>
                    <a:cubicBezTo>
                      <a:pt x="278" y="938"/>
                      <a:pt x="281" y="939"/>
                      <a:pt x="284" y="940"/>
                    </a:cubicBezTo>
                    <a:cubicBezTo>
                      <a:pt x="294" y="943"/>
                      <a:pt x="301" y="951"/>
                      <a:pt x="308" y="958"/>
                    </a:cubicBezTo>
                    <a:cubicBezTo>
                      <a:pt x="320" y="969"/>
                      <a:pt x="322" y="984"/>
                      <a:pt x="321" y="1000"/>
                    </a:cubicBezTo>
                    <a:cubicBezTo>
                      <a:pt x="321" y="1003"/>
                      <a:pt x="320" y="1004"/>
                      <a:pt x="316" y="1005"/>
                    </a:cubicBezTo>
                    <a:cubicBezTo>
                      <a:pt x="312" y="1005"/>
                      <a:pt x="307" y="1005"/>
                      <a:pt x="303" y="1006"/>
                    </a:cubicBezTo>
                    <a:cubicBezTo>
                      <a:pt x="300" y="1006"/>
                      <a:pt x="296" y="1007"/>
                      <a:pt x="293" y="1008"/>
                    </a:cubicBezTo>
                    <a:cubicBezTo>
                      <a:pt x="294" y="1013"/>
                      <a:pt x="295" y="1018"/>
                      <a:pt x="296" y="1023"/>
                    </a:cubicBezTo>
                    <a:cubicBezTo>
                      <a:pt x="297" y="1029"/>
                      <a:pt x="296" y="1036"/>
                      <a:pt x="295" y="1042"/>
                    </a:cubicBezTo>
                    <a:cubicBezTo>
                      <a:pt x="294" y="1048"/>
                      <a:pt x="289" y="1052"/>
                      <a:pt x="282" y="1052"/>
                    </a:cubicBezTo>
                    <a:cubicBezTo>
                      <a:pt x="277" y="1052"/>
                      <a:pt x="271" y="1052"/>
                      <a:pt x="265" y="1053"/>
                    </a:cubicBezTo>
                    <a:cubicBezTo>
                      <a:pt x="257" y="1054"/>
                      <a:pt x="248" y="1054"/>
                      <a:pt x="239" y="1053"/>
                    </a:cubicBezTo>
                    <a:cubicBezTo>
                      <a:pt x="230" y="1053"/>
                      <a:pt x="221" y="1054"/>
                      <a:pt x="212" y="1054"/>
                    </a:cubicBezTo>
                    <a:cubicBezTo>
                      <a:pt x="211" y="1054"/>
                      <a:pt x="209" y="1054"/>
                      <a:pt x="208" y="1054"/>
                    </a:cubicBezTo>
                    <a:cubicBezTo>
                      <a:pt x="188" y="1053"/>
                      <a:pt x="168" y="1052"/>
                      <a:pt x="149" y="1051"/>
                    </a:cubicBezTo>
                    <a:cubicBezTo>
                      <a:pt x="142" y="1051"/>
                      <a:pt x="136" y="1049"/>
                      <a:pt x="129" y="1048"/>
                    </a:cubicBezTo>
                    <a:cubicBezTo>
                      <a:pt x="125" y="1047"/>
                      <a:pt x="122" y="1045"/>
                      <a:pt x="121" y="1041"/>
                    </a:cubicBezTo>
                    <a:cubicBezTo>
                      <a:pt x="118" y="1034"/>
                      <a:pt x="116" y="1027"/>
                      <a:pt x="114" y="1020"/>
                    </a:cubicBezTo>
                    <a:cubicBezTo>
                      <a:pt x="112" y="1010"/>
                      <a:pt x="112" y="1001"/>
                      <a:pt x="111" y="991"/>
                    </a:cubicBezTo>
                    <a:cubicBezTo>
                      <a:pt x="111" y="990"/>
                      <a:pt x="111" y="989"/>
                      <a:pt x="111" y="989"/>
                    </a:cubicBezTo>
                    <a:cubicBezTo>
                      <a:pt x="115" y="979"/>
                      <a:pt x="113" y="970"/>
                      <a:pt x="112" y="960"/>
                    </a:cubicBezTo>
                    <a:cubicBezTo>
                      <a:pt x="110" y="950"/>
                      <a:pt x="109" y="939"/>
                      <a:pt x="107" y="929"/>
                    </a:cubicBezTo>
                    <a:cubicBezTo>
                      <a:pt x="106" y="919"/>
                      <a:pt x="104" y="910"/>
                      <a:pt x="103" y="901"/>
                    </a:cubicBezTo>
                    <a:cubicBezTo>
                      <a:pt x="100" y="881"/>
                      <a:pt x="97" y="861"/>
                      <a:pt x="95" y="841"/>
                    </a:cubicBezTo>
                    <a:cubicBezTo>
                      <a:pt x="92" y="815"/>
                      <a:pt x="89" y="789"/>
                      <a:pt x="86" y="763"/>
                    </a:cubicBezTo>
                    <a:cubicBezTo>
                      <a:pt x="86" y="760"/>
                      <a:pt x="85" y="757"/>
                      <a:pt x="84" y="754"/>
                    </a:cubicBezTo>
                    <a:cubicBezTo>
                      <a:pt x="72" y="750"/>
                      <a:pt x="59" y="747"/>
                      <a:pt x="49" y="740"/>
                    </a:cubicBezTo>
                    <a:cubicBezTo>
                      <a:pt x="48" y="734"/>
                      <a:pt x="53" y="731"/>
                      <a:pt x="54" y="727"/>
                    </a:cubicBezTo>
                    <a:cubicBezTo>
                      <a:pt x="52" y="726"/>
                      <a:pt x="50" y="725"/>
                      <a:pt x="49" y="725"/>
                    </a:cubicBezTo>
                    <a:cubicBezTo>
                      <a:pt x="37" y="723"/>
                      <a:pt x="27" y="718"/>
                      <a:pt x="16" y="714"/>
                    </a:cubicBezTo>
                    <a:cubicBezTo>
                      <a:pt x="9" y="712"/>
                      <a:pt x="4" y="707"/>
                      <a:pt x="0" y="701"/>
                    </a:cubicBezTo>
                    <a:cubicBezTo>
                      <a:pt x="1" y="699"/>
                      <a:pt x="3" y="697"/>
                      <a:pt x="5" y="695"/>
                    </a:cubicBezTo>
                    <a:cubicBezTo>
                      <a:pt x="15" y="679"/>
                      <a:pt x="25" y="664"/>
                      <a:pt x="32" y="647"/>
                    </a:cubicBezTo>
                    <a:cubicBezTo>
                      <a:pt x="38" y="634"/>
                      <a:pt x="44" y="621"/>
                      <a:pt x="50" y="608"/>
                    </a:cubicBezTo>
                    <a:cubicBezTo>
                      <a:pt x="57" y="592"/>
                      <a:pt x="64" y="576"/>
                      <a:pt x="70" y="559"/>
                    </a:cubicBezTo>
                    <a:cubicBezTo>
                      <a:pt x="76" y="544"/>
                      <a:pt x="82" y="530"/>
                      <a:pt x="88" y="516"/>
                    </a:cubicBezTo>
                    <a:cubicBezTo>
                      <a:pt x="97" y="496"/>
                      <a:pt x="108" y="479"/>
                      <a:pt x="122" y="462"/>
                    </a:cubicBezTo>
                    <a:cubicBezTo>
                      <a:pt x="132" y="451"/>
                      <a:pt x="141" y="438"/>
                      <a:pt x="151" y="426"/>
                    </a:cubicBezTo>
                    <a:cubicBezTo>
                      <a:pt x="157" y="420"/>
                      <a:pt x="163" y="413"/>
                      <a:pt x="169" y="406"/>
                    </a:cubicBezTo>
                    <a:cubicBezTo>
                      <a:pt x="174" y="401"/>
                      <a:pt x="178" y="395"/>
                      <a:pt x="183" y="390"/>
                    </a:cubicBezTo>
                    <a:cubicBezTo>
                      <a:pt x="189" y="382"/>
                      <a:pt x="196" y="375"/>
                      <a:pt x="203" y="368"/>
                    </a:cubicBezTo>
                    <a:cubicBezTo>
                      <a:pt x="211" y="360"/>
                      <a:pt x="218" y="350"/>
                      <a:pt x="225" y="342"/>
                    </a:cubicBezTo>
                    <a:cubicBezTo>
                      <a:pt x="235" y="330"/>
                      <a:pt x="245" y="320"/>
                      <a:pt x="256" y="310"/>
                    </a:cubicBezTo>
                    <a:cubicBezTo>
                      <a:pt x="267" y="300"/>
                      <a:pt x="280" y="292"/>
                      <a:pt x="293" y="284"/>
                    </a:cubicBezTo>
                    <a:cubicBezTo>
                      <a:pt x="298" y="281"/>
                      <a:pt x="303" y="277"/>
                      <a:pt x="308" y="273"/>
                    </a:cubicBezTo>
                    <a:close/>
                    <a:moveTo>
                      <a:pt x="1098" y="570"/>
                    </a:moveTo>
                    <a:cubicBezTo>
                      <a:pt x="1098" y="568"/>
                      <a:pt x="1098" y="566"/>
                      <a:pt x="1098" y="564"/>
                    </a:cubicBezTo>
                    <a:cubicBezTo>
                      <a:pt x="1099" y="554"/>
                      <a:pt x="1098" y="545"/>
                      <a:pt x="1099" y="536"/>
                    </a:cubicBezTo>
                    <a:cubicBezTo>
                      <a:pt x="1100" y="529"/>
                      <a:pt x="1100" y="521"/>
                      <a:pt x="1099" y="514"/>
                    </a:cubicBezTo>
                    <a:cubicBezTo>
                      <a:pt x="1097" y="501"/>
                      <a:pt x="1094" y="489"/>
                      <a:pt x="1091" y="476"/>
                    </a:cubicBezTo>
                    <a:cubicBezTo>
                      <a:pt x="1086" y="458"/>
                      <a:pt x="1078" y="441"/>
                      <a:pt x="1069" y="424"/>
                    </a:cubicBezTo>
                    <a:cubicBezTo>
                      <a:pt x="1066" y="417"/>
                      <a:pt x="1062" y="411"/>
                      <a:pt x="1058" y="404"/>
                    </a:cubicBezTo>
                    <a:cubicBezTo>
                      <a:pt x="1052" y="395"/>
                      <a:pt x="1046" y="387"/>
                      <a:pt x="1040" y="378"/>
                    </a:cubicBezTo>
                    <a:cubicBezTo>
                      <a:pt x="1033" y="369"/>
                      <a:pt x="1025" y="362"/>
                      <a:pt x="1017" y="354"/>
                    </a:cubicBezTo>
                    <a:cubicBezTo>
                      <a:pt x="1013" y="350"/>
                      <a:pt x="1008" y="346"/>
                      <a:pt x="1003" y="343"/>
                    </a:cubicBezTo>
                    <a:cubicBezTo>
                      <a:pt x="995" y="338"/>
                      <a:pt x="987" y="333"/>
                      <a:pt x="979" y="329"/>
                    </a:cubicBezTo>
                    <a:cubicBezTo>
                      <a:pt x="958" y="318"/>
                      <a:pt x="936" y="309"/>
                      <a:pt x="913" y="304"/>
                    </a:cubicBezTo>
                    <a:cubicBezTo>
                      <a:pt x="901" y="301"/>
                      <a:pt x="889" y="298"/>
                      <a:pt x="877" y="297"/>
                    </a:cubicBezTo>
                    <a:cubicBezTo>
                      <a:pt x="860" y="294"/>
                      <a:pt x="844" y="293"/>
                      <a:pt x="827" y="292"/>
                    </a:cubicBezTo>
                    <a:cubicBezTo>
                      <a:pt x="823" y="292"/>
                      <a:pt x="818" y="291"/>
                      <a:pt x="814" y="292"/>
                    </a:cubicBezTo>
                    <a:cubicBezTo>
                      <a:pt x="803" y="293"/>
                      <a:pt x="792" y="295"/>
                      <a:pt x="780" y="297"/>
                    </a:cubicBezTo>
                    <a:cubicBezTo>
                      <a:pt x="778" y="298"/>
                      <a:pt x="775" y="299"/>
                      <a:pt x="773" y="300"/>
                    </a:cubicBezTo>
                    <a:cubicBezTo>
                      <a:pt x="773" y="303"/>
                      <a:pt x="772" y="306"/>
                      <a:pt x="773" y="308"/>
                    </a:cubicBezTo>
                    <a:cubicBezTo>
                      <a:pt x="774" y="314"/>
                      <a:pt x="774" y="320"/>
                      <a:pt x="774" y="326"/>
                    </a:cubicBezTo>
                    <a:cubicBezTo>
                      <a:pt x="774" y="329"/>
                      <a:pt x="774" y="332"/>
                      <a:pt x="774" y="336"/>
                    </a:cubicBezTo>
                    <a:cubicBezTo>
                      <a:pt x="775" y="342"/>
                      <a:pt x="775" y="348"/>
                      <a:pt x="775" y="353"/>
                    </a:cubicBezTo>
                    <a:cubicBezTo>
                      <a:pt x="774" y="371"/>
                      <a:pt x="773" y="389"/>
                      <a:pt x="774" y="406"/>
                    </a:cubicBezTo>
                    <a:cubicBezTo>
                      <a:pt x="774" y="413"/>
                      <a:pt x="775" y="420"/>
                      <a:pt x="775" y="427"/>
                    </a:cubicBezTo>
                    <a:cubicBezTo>
                      <a:pt x="775" y="436"/>
                      <a:pt x="775" y="445"/>
                      <a:pt x="775" y="454"/>
                    </a:cubicBezTo>
                    <a:cubicBezTo>
                      <a:pt x="775" y="468"/>
                      <a:pt x="775" y="482"/>
                      <a:pt x="776" y="496"/>
                    </a:cubicBezTo>
                    <a:cubicBezTo>
                      <a:pt x="778" y="516"/>
                      <a:pt x="777" y="535"/>
                      <a:pt x="777" y="554"/>
                    </a:cubicBezTo>
                    <a:cubicBezTo>
                      <a:pt x="776" y="561"/>
                      <a:pt x="776" y="568"/>
                      <a:pt x="776" y="575"/>
                    </a:cubicBezTo>
                    <a:cubicBezTo>
                      <a:pt x="776" y="581"/>
                      <a:pt x="777" y="587"/>
                      <a:pt x="777" y="593"/>
                    </a:cubicBezTo>
                    <a:cubicBezTo>
                      <a:pt x="777" y="595"/>
                      <a:pt x="777" y="597"/>
                      <a:pt x="777" y="598"/>
                    </a:cubicBezTo>
                    <a:cubicBezTo>
                      <a:pt x="777" y="601"/>
                      <a:pt x="775" y="602"/>
                      <a:pt x="773" y="603"/>
                    </a:cubicBezTo>
                    <a:cubicBezTo>
                      <a:pt x="771" y="603"/>
                      <a:pt x="770" y="603"/>
                      <a:pt x="769" y="603"/>
                    </a:cubicBezTo>
                    <a:cubicBezTo>
                      <a:pt x="760" y="604"/>
                      <a:pt x="751" y="605"/>
                      <a:pt x="743" y="606"/>
                    </a:cubicBezTo>
                    <a:cubicBezTo>
                      <a:pt x="737" y="606"/>
                      <a:pt x="732" y="607"/>
                      <a:pt x="727" y="607"/>
                    </a:cubicBezTo>
                    <a:cubicBezTo>
                      <a:pt x="720" y="607"/>
                      <a:pt x="712" y="607"/>
                      <a:pt x="705" y="607"/>
                    </a:cubicBezTo>
                    <a:cubicBezTo>
                      <a:pt x="688" y="608"/>
                      <a:pt x="670" y="609"/>
                      <a:pt x="653" y="609"/>
                    </a:cubicBezTo>
                    <a:cubicBezTo>
                      <a:pt x="638" y="610"/>
                      <a:pt x="623" y="610"/>
                      <a:pt x="609" y="610"/>
                    </a:cubicBezTo>
                    <a:cubicBezTo>
                      <a:pt x="602" y="610"/>
                      <a:pt x="594" y="611"/>
                      <a:pt x="587" y="611"/>
                    </a:cubicBezTo>
                    <a:cubicBezTo>
                      <a:pt x="581" y="611"/>
                      <a:pt x="574" y="610"/>
                      <a:pt x="567" y="610"/>
                    </a:cubicBezTo>
                    <a:cubicBezTo>
                      <a:pt x="559" y="610"/>
                      <a:pt x="552" y="610"/>
                      <a:pt x="544" y="610"/>
                    </a:cubicBezTo>
                    <a:cubicBezTo>
                      <a:pt x="535" y="610"/>
                      <a:pt x="525" y="609"/>
                      <a:pt x="515" y="610"/>
                    </a:cubicBezTo>
                    <a:cubicBezTo>
                      <a:pt x="507" y="611"/>
                      <a:pt x="500" y="611"/>
                      <a:pt x="492" y="611"/>
                    </a:cubicBezTo>
                    <a:cubicBezTo>
                      <a:pt x="488" y="610"/>
                      <a:pt x="484" y="609"/>
                      <a:pt x="480" y="611"/>
                    </a:cubicBezTo>
                    <a:cubicBezTo>
                      <a:pt x="479" y="612"/>
                      <a:pt x="478" y="612"/>
                      <a:pt x="477" y="612"/>
                    </a:cubicBezTo>
                    <a:cubicBezTo>
                      <a:pt x="473" y="608"/>
                      <a:pt x="468" y="609"/>
                      <a:pt x="463" y="609"/>
                    </a:cubicBezTo>
                    <a:cubicBezTo>
                      <a:pt x="458" y="608"/>
                      <a:pt x="457" y="610"/>
                      <a:pt x="457" y="615"/>
                    </a:cubicBezTo>
                    <a:cubicBezTo>
                      <a:pt x="457" y="625"/>
                      <a:pt x="457" y="635"/>
                      <a:pt x="457" y="645"/>
                    </a:cubicBezTo>
                    <a:cubicBezTo>
                      <a:pt x="458" y="651"/>
                      <a:pt x="458" y="656"/>
                      <a:pt x="459" y="661"/>
                    </a:cubicBezTo>
                    <a:cubicBezTo>
                      <a:pt x="461" y="673"/>
                      <a:pt x="464" y="686"/>
                      <a:pt x="467" y="698"/>
                    </a:cubicBezTo>
                    <a:cubicBezTo>
                      <a:pt x="468" y="702"/>
                      <a:pt x="468" y="705"/>
                      <a:pt x="469" y="709"/>
                    </a:cubicBezTo>
                    <a:cubicBezTo>
                      <a:pt x="472" y="718"/>
                      <a:pt x="476" y="726"/>
                      <a:pt x="480" y="735"/>
                    </a:cubicBezTo>
                    <a:cubicBezTo>
                      <a:pt x="491" y="755"/>
                      <a:pt x="504" y="774"/>
                      <a:pt x="519" y="790"/>
                    </a:cubicBezTo>
                    <a:cubicBezTo>
                      <a:pt x="530" y="802"/>
                      <a:pt x="542" y="814"/>
                      <a:pt x="555" y="824"/>
                    </a:cubicBezTo>
                    <a:cubicBezTo>
                      <a:pt x="563" y="830"/>
                      <a:pt x="571" y="836"/>
                      <a:pt x="580" y="840"/>
                    </a:cubicBezTo>
                    <a:cubicBezTo>
                      <a:pt x="585" y="843"/>
                      <a:pt x="590" y="846"/>
                      <a:pt x="595" y="848"/>
                    </a:cubicBezTo>
                    <a:cubicBezTo>
                      <a:pt x="610" y="854"/>
                      <a:pt x="624" y="861"/>
                      <a:pt x="639" y="867"/>
                    </a:cubicBezTo>
                    <a:cubicBezTo>
                      <a:pt x="644" y="869"/>
                      <a:pt x="650" y="869"/>
                      <a:pt x="656" y="871"/>
                    </a:cubicBezTo>
                    <a:cubicBezTo>
                      <a:pt x="665" y="874"/>
                      <a:pt x="675" y="875"/>
                      <a:pt x="684" y="877"/>
                    </a:cubicBezTo>
                    <a:cubicBezTo>
                      <a:pt x="690" y="878"/>
                      <a:pt x="690" y="878"/>
                      <a:pt x="696" y="875"/>
                    </a:cubicBezTo>
                    <a:cubicBezTo>
                      <a:pt x="700" y="878"/>
                      <a:pt x="704" y="880"/>
                      <a:pt x="709" y="880"/>
                    </a:cubicBezTo>
                    <a:cubicBezTo>
                      <a:pt x="717" y="881"/>
                      <a:pt x="724" y="882"/>
                      <a:pt x="731" y="882"/>
                    </a:cubicBezTo>
                    <a:cubicBezTo>
                      <a:pt x="747" y="882"/>
                      <a:pt x="764" y="882"/>
                      <a:pt x="780" y="882"/>
                    </a:cubicBezTo>
                    <a:cubicBezTo>
                      <a:pt x="787" y="882"/>
                      <a:pt x="795" y="881"/>
                      <a:pt x="802" y="880"/>
                    </a:cubicBezTo>
                    <a:cubicBezTo>
                      <a:pt x="816" y="878"/>
                      <a:pt x="829" y="875"/>
                      <a:pt x="843" y="873"/>
                    </a:cubicBezTo>
                    <a:cubicBezTo>
                      <a:pt x="847" y="872"/>
                      <a:pt x="851" y="871"/>
                      <a:pt x="855" y="870"/>
                    </a:cubicBezTo>
                    <a:cubicBezTo>
                      <a:pt x="870" y="866"/>
                      <a:pt x="884" y="862"/>
                      <a:pt x="899" y="858"/>
                    </a:cubicBezTo>
                    <a:cubicBezTo>
                      <a:pt x="905" y="856"/>
                      <a:pt x="911" y="854"/>
                      <a:pt x="918" y="852"/>
                    </a:cubicBezTo>
                    <a:cubicBezTo>
                      <a:pt x="924" y="850"/>
                      <a:pt x="930" y="847"/>
                      <a:pt x="936" y="845"/>
                    </a:cubicBezTo>
                    <a:cubicBezTo>
                      <a:pt x="940" y="843"/>
                      <a:pt x="946" y="842"/>
                      <a:pt x="950" y="839"/>
                    </a:cubicBezTo>
                    <a:cubicBezTo>
                      <a:pt x="961" y="832"/>
                      <a:pt x="972" y="825"/>
                      <a:pt x="982" y="816"/>
                    </a:cubicBezTo>
                    <a:cubicBezTo>
                      <a:pt x="987" y="811"/>
                      <a:pt x="993" y="805"/>
                      <a:pt x="999" y="799"/>
                    </a:cubicBezTo>
                    <a:cubicBezTo>
                      <a:pt x="1018" y="782"/>
                      <a:pt x="1033" y="761"/>
                      <a:pt x="1045" y="738"/>
                    </a:cubicBezTo>
                    <a:cubicBezTo>
                      <a:pt x="1055" y="719"/>
                      <a:pt x="1065" y="699"/>
                      <a:pt x="1070" y="677"/>
                    </a:cubicBezTo>
                    <a:cubicBezTo>
                      <a:pt x="1071" y="676"/>
                      <a:pt x="1071" y="676"/>
                      <a:pt x="1071" y="675"/>
                    </a:cubicBezTo>
                    <a:cubicBezTo>
                      <a:pt x="1075" y="661"/>
                      <a:pt x="1080" y="648"/>
                      <a:pt x="1084" y="634"/>
                    </a:cubicBezTo>
                    <a:cubicBezTo>
                      <a:pt x="1087" y="620"/>
                      <a:pt x="1091" y="606"/>
                      <a:pt x="1095" y="592"/>
                    </a:cubicBezTo>
                    <a:cubicBezTo>
                      <a:pt x="1096" y="590"/>
                      <a:pt x="1096" y="588"/>
                      <a:pt x="1097" y="585"/>
                    </a:cubicBezTo>
                    <a:cubicBezTo>
                      <a:pt x="1098" y="580"/>
                      <a:pt x="1097" y="578"/>
                      <a:pt x="1092" y="574"/>
                    </a:cubicBezTo>
                    <a:cubicBezTo>
                      <a:pt x="1094" y="572"/>
                      <a:pt x="1096" y="571"/>
                      <a:pt x="1098" y="570"/>
                    </a:cubicBezTo>
                    <a:close/>
                    <a:moveTo>
                      <a:pt x="300" y="756"/>
                    </a:moveTo>
                    <a:cubicBezTo>
                      <a:pt x="302" y="751"/>
                      <a:pt x="301" y="748"/>
                      <a:pt x="300" y="745"/>
                    </a:cubicBezTo>
                    <a:cubicBezTo>
                      <a:pt x="295" y="730"/>
                      <a:pt x="294" y="715"/>
                      <a:pt x="294" y="700"/>
                    </a:cubicBezTo>
                    <a:cubicBezTo>
                      <a:pt x="294" y="692"/>
                      <a:pt x="293" y="685"/>
                      <a:pt x="293" y="677"/>
                    </a:cubicBezTo>
                    <a:cubicBezTo>
                      <a:pt x="293" y="675"/>
                      <a:pt x="292" y="674"/>
                      <a:pt x="293" y="672"/>
                    </a:cubicBezTo>
                    <a:cubicBezTo>
                      <a:pt x="294" y="658"/>
                      <a:pt x="296" y="645"/>
                      <a:pt x="296" y="631"/>
                    </a:cubicBezTo>
                    <a:cubicBezTo>
                      <a:pt x="296" y="629"/>
                      <a:pt x="296" y="627"/>
                      <a:pt x="297" y="625"/>
                    </a:cubicBezTo>
                    <a:cubicBezTo>
                      <a:pt x="300" y="611"/>
                      <a:pt x="303" y="597"/>
                      <a:pt x="307" y="583"/>
                    </a:cubicBezTo>
                    <a:cubicBezTo>
                      <a:pt x="310" y="573"/>
                      <a:pt x="314" y="563"/>
                      <a:pt x="319" y="554"/>
                    </a:cubicBezTo>
                    <a:cubicBezTo>
                      <a:pt x="324" y="542"/>
                      <a:pt x="330" y="531"/>
                      <a:pt x="336" y="520"/>
                    </a:cubicBezTo>
                    <a:cubicBezTo>
                      <a:pt x="342" y="509"/>
                      <a:pt x="348" y="498"/>
                      <a:pt x="354" y="487"/>
                    </a:cubicBezTo>
                    <a:cubicBezTo>
                      <a:pt x="350" y="481"/>
                      <a:pt x="346" y="476"/>
                      <a:pt x="342" y="471"/>
                    </a:cubicBezTo>
                    <a:cubicBezTo>
                      <a:pt x="333" y="456"/>
                      <a:pt x="323" y="441"/>
                      <a:pt x="315" y="425"/>
                    </a:cubicBezTo>
                    <a:cubicBezTo>
                      <a:pt x="314" y="421"/>
                      <a:pt x="312" y="417"/>
                      <a:pt x="310" y="413"/>
                    </a:cubicBezTo>
                    <a:cubicBezTo>
                      <a:pt x="309" y="411"/>
                      <a:pt x="309" y="409"/>
                      <a:pt x="313" y="408"/>
                    </a:cubicBezTo>
                    <a:cubicBezTo>
                      <a:pt x="314" y="411"/>
                      <a:pt x="316" y="415"/>
                      <a:pt x="318" y="418"/>
                    </a:cubicBezTo>
                    <a:cubicBezTo>
                      <a:pt x="323" y="427"/>
                      <a:pt x="328" y="437"/>
                      <a:pt x="333" y="446"/>
                    </a:cubicBezTo>
                    <a:cubicBezTo>
                      <a:pt x="341" y="458"/>
                      <a:pt x="348" y="470"/>
                      <a:pt x="358" y="481"/>
                    </a:cubicBezTo>
                    <a:cubicBezTo>
                      <a:pt x="364" y="488"/>
                      <a:pt x="369" y="495"/>
                      <a:pt x="377" y="501"/>
                    </a:cubicBezTo>
                    <a:cubicBezTo>
                      <a:pt x="392" y="514"/>
                      <a:pt x="408" y="525"/>
                      <a:pt x="426" y="534"/>
                    </a:cubicBezTo>
                    <a:cubicBezTo>
                      <a:pt x="433" y="537"/>
                      <a:pt x="439" y="541"/>
                      <a:pt x="446" y="544"/>
                    </a:cubicBezTo>
                    <a:cubicBezTo>
                      <a:pt x="453" y="547"/>
                      <a:pt x="461" y="550"/>
                      <a:pt x="469" y="553"/>
                    </a:cubicBezTo>
                    <a:cubicBezTo>
                      <a:pt x="481" y="558"/>
                      <a:pt x="495" y="561"/>
                      <a:pt x="507" y="565"/>
                    </a:cubicBezTo>
                    <a:cubicBezTo>
                      <a:pt x="516" y="567"/>
                      <a:pt x="524" y="567"/>
                      <a:pt x="534" y="567"/>
                    </a:cubicBezTo>
                    <a:cubicBezTo>
                      <a:pt x="535" y="564"/>
                      <a:pt x="536" y="561"/>
                      <a:pt x="537" y="558"/>
                    </a:cubicBezTo>
                    <a:cubicBezTo>
                      <a:pt x="539" y="552"/>
                      <a:pt x="541" y="546"/>
                      <a:pt x="543" y="540"/>
                    </a:cubicBezTo>
                    <a:cubicBezTo>
                      <a:pt x="546" y="534"/>
                      <a:pt x="547" y="528"/>
                      <a:pt x="549" y="522"/>
                    </a:cubicBezTo>
                    <a:cubicBezTo>
                      <a:pt x="551" y="515"/>
                      <a:pt x="554" y="509"/>
                      <a:pt x="552" y="502"/>
                    </a:cubicBezTo>
                    <a:cubicBezTo>
                      <a:pt x="552" y="500"/>
                      <a:pt x="554" y="499"/>
                      <a:pt x="555" y="497"/>
                    </a:cubicBezTo>
                    <a:cubicBezTo>
                      <a:pt x="557" y="494"/>
                      <a:pt x="556" y="492"/>
                      <a:pt x="553" y="491"/>
                    </a:cubicBezTo>
                    <a:cubicBezTo>
                      <a:pt x="552" y="490"/>
                      <a:pt x="551" y="490"/>
                      <a:pt x="550" y="490"/>
                    </a:cubicBezTo>
                    <a:cubicBezTo>
                      <a:pt x="533" y="485"/>
                      <a:pt x="516" y="480"/>
                      <a:pt x="498" y="477"/>
                    </a:cubicBezTo>
                    <a:cubicBezTo>
                      <a:pt x="483" y="475"/>
                      <a:pt x="469" y="469"/>
                      <a:pt x="455" y="460"/>
                    </a:cubicBezTo>
                    <a:cubicBezTo>
                      <a:pt x="444" y="453"/>
                      <a:pt x="435" y="444"/>
                      <a:pt x="429" y="432"/>
                    </a:cubicBezTo>
                    <a:cubicBezTo>
                      <a:pt x="425" y="426"/>
                      <a:pt x="421" y="420"/>
                      <a:pt x="417" y="414"/>
                    </a:cubicBezTo>
                    <a:cubicBezTo>
                      <a:pt x="412" y="406"/>
                      <a:pt x="406" y="398"/>
                      <a:pt x="400" y="390"/>
                    </a:cubicBezTo>
                    <a:cubicBezTo>
                      <a:pt x="394" y="380"/>
                      <a:pt x="388" y="370"/>
                      <a:pt x="381" y="361"/>
                    </a:cubicBezTo>
                    <a:cubicBezTo>
                      <a:pt x="373" y="350"/>
                      <a:pt x="363" y="340"/>
                      <a:pt x="351" y="334"/>
                    </a:cubicBezTo>
                    <a:cubicBezTo>
                      <a:pt x="347" y="331"/>
                      <a:pt x="342" y="329"/>
                      <a:pt x="337" y="327"/>
                    </a:cubicBezTo>
                    <a:cubicBezTo>
                      <a:pt x="338" y="322"/>
                      <a:pt x="339" y="321"/>
                      <a:pt x="342" y="322"/>
                    </a:cubicBezTo>
                    <a:cubicBezTo>
                      <a:pt x="349" y="325"/>
                      <a:pt x="356" y="328"/>
                      <a:pt x="362" y="332"/>
                    </a:cubicBezTo>
                    <a:cubicBezTo>
                      <a:pt x="370" y="339"/>
                      <a:pt x="377" y="345"/>
                      <a:pt x="383" y="353"/>
                    </a:cubicBezTo>
                    <a:cubicBezTo>
                      <a:pt x="384" y="354"/>
                      <a:pt x="386" y="356"/>
                      <a:pt x="387" y="358"/>
                    </a:cubicBezTo>
                    <a:cubicBezTo>
                      <a:pt x="388" y="360"/>
                      <a:pt x="390" y="361"/>
                      <a:pt x="391" y="363"/>
                    </a:cubicBezTo>
                    <a:cubicBezTo>
                      <a:pt x="393" y="365"/>
                      <a:pt x="393" y="367"/>
                      <a:pt x="396" y="368"/>
                    </a:cubicBezTo>
                    <a:cubicBezTo>
                      <a:pt x="396" y="367"/>
                      <a:pt x="396" y="365"/>
                      <a:pt x="396" y="364"/>
                    </a:cubicBezTo>
                    <a:cubicBezTo>
                      <a:pt x="396" y="353"/>
                      <a:pt x="392" y="344"/>
                      <a:pt x="386" y="334"/>
                    </a:cubicBezTo>
                    <a:cubicBezTo>
                      <a:pt x="386" y="334"/>
                      <a:pt x="385" y="333"/>
                      <a:pt x="384" y="332"/>
                    </a:cubicBezTo>
                    <a:cubicBezTo>
                      <a:pt x="383" y="331"/>
                      <a:pt x="381" y="330"/>
                      <a:pt x="380" y="328"/>
                    </a:cubicBezTo>
                    <a:cubicBezTo>
                      <a:pt x="378" y="325"/>
                      <a:pt x="375" y="323"/>
                      <a:pt x="371" y="321"/>
                    </a:cubicBezTo>
                    <a:cubicBezTo>
                      <a:pt x="357" y="315"/>
                      <a:pt x="343" y="308"/>
                      <a:pt x="328" y="302"/>
                    </a:cubicBezTo>
                    <a:cubicBezTo>
                      <a:pt x="323" y="300"/>
                      <a:pt x="317" y="297"/>
                      <a:pt x="313" y="292"/>
                    </a:cubicBezTo>
                    <a:cubicBezTo>
                      <a:pt x="310" y="289"/>
                      <a:pt x="308" y="286"/>
                      <a:pt x="305" y="283"/>
                    </a:cubicBezTo>
                    <a:cubicBezTo>
                      <a:pt x="302" y="284"/>
                      <a:pt x="300" y="285"/>
                      <a:pt x="297" y="287"/>
                    </a:cubicBezTo>
                    <a:cubicBezTo>
                      <a:pt x="295" y="288"/>
                      <a:pt x="293" y="290"/>
                      <a:pt x="290" y="291"/>
                    </a:cubicBezTo>
                    <a:cubicBezTo>
                      <a:pt x="282" y="295"/>
                      <a:pt x="275" y="301"/>
                      <a:pt x="267" y="306"/>
                    </a:cubicBezTo>
                    <a:cubicBezTo>
                      <a:pt x="254" y="317"/>
                      <a:pt x="243" y="329"/>
                      <a:pt x="233" y="341"/>
                    </a:cubicBezTo>
                    <a:cubicBezTo>
                      <a:pt x="228" y="346"/>
                      <a:pt x="224" y="350"/>
                      <a:pt x="220" y="355"/>
                    </a:cubicBezTo>
                    <a:cubicBezTo>
                      <a:pt x="214" y="363"/>
                      <a:pt x="208" y="371"/>
                      <a:pt x="201" y="377"/>
                    </a:cubicBezTo>
                    <a:cubicBezTo>
                      <a:pt x="199" y="378"/>
                      <a:pt x="198" y="380"/>
                      <a:pt x="197" y="381"/>
                    </a:cubicBezTo>
                    <a:cubicBezTo>
                      <a:pt x="185" y="394"/>
                      <a:pt x="174" y="408"/>
                      <a:pt x="163" y="421"/>
                    </a:cubicBezTo>
                    <a:cubicBezTo>
                      <a:pt x="160" y="424"/>
                      <a:pt x="158" y="426"/>
                      <a:pt x="156" y="428"/>
                    </a:cubicBezTo>
                    <a:cubicBezTo>
                      <a:pt x="143" y="445"/>
                      <a:pt x="129" y="460"/>
                      <a:pt x="117" y="476"/>
                    </a:cubicBezTo>
                    <a:cubicBezTo>
                      <a:pt x="112" y="483"/>
                      <a:pt x="108" y="490"/>
                      <a:pt x="104" y="498"/>
                    </a:cubicBezTo>
                    <a:cubicBezTo>
                      <a:pt x="103" y="499"/>
                      <a:pt x="103" y="500"/>
                      <a:pt x="102" y="501"/>
                    </a:cubicBezTo>
                    <a:cubicBezTo>
                      <a:pt x="95" y="510"/>
                      <a:pt x="92" y="520"/>
                      <a:pt x="88" y="529"/>
                    </a:cubicBezTo>
                    <a:cubicBezTo>
                      <a:pt x="82" y="542"/>
                      <a:pt x="77" y="556"/>
                      <a:pt x="72" y="569"/>
                    </a:cubicBezTo>
                    <a:cubicBezTo>
                      <a:pt x="70" y="573"/>
                      <a:pt x="69" y="576"/>
                      <a:pt x="67" y="580"/>
                    </a:cubicBezTo>
                    <a:cubicBezTo>
                      <a:pt x="59" y="598"/>
                      <a:pt x="51" y="617"/>
                      <a:pt x="43" y="636"/>
                    </a:cubicBezTo>
                    <a:cubicBezTo>
                      <a:pt x="35" y="654"/>
                      <a:pt x="26" y="672"/>
                      <a:pt x="14" y="688"/>
                    </a:cubicBezTo>
                    <a:cubicBezTo>
                      <a:pt x="11" y="692"/>
                      <a:pt x="10" y="696"/>
                      <a:pt x="8" y="699"/>
                    </a:cubicBezTo>
                    <a:cubicBezTo>
                      <a:pt x="10" y="704"/>
                      <a:pt x="14" y="706"/>
                      <a:pt x="17" y="707"/>
                    </a:cubicBezTo>
                    <a:cubicBezTo>
                      <a:pt x="26" y="710"/>
                      <a:pt x="34" y="714"/>
                      <a:pt x="43" y="717"/>
                    </a:cubicBezTo>
                    <a:cubicBezTo>
                      <a:pt x="48" y="718"/>
                      <a:pt x="52" y="720"/>
                      <a:pt x="57" y="719"/>
                    </a:cubicBezTo>
                    <a:cubicBezTo>
                      <a:pt x="60" y="712"/>
                      <a:pt x="64" y="705"/>
                      <a:pt x="66" y="697"/>
                    </a:cubicBezTo>
                    <a:cubicBezTo>
                      <a:pt x="71" y="687"/>
                      <a:pt x="75" y="677"/>
                      <a:pt x="77" y="666"/>
                    </a:cubicBezTo>
                    <a:cubicBezTo>
                      <a:pt x="78" y="661"/>
                      <a:pt x="80" y="656"/>
                      <a:pt x="82" y="652"/>
                    </a:cubicBezTo>
                    <a:cubicBezTo>
                      <a:pt x="82" y="651"/>
                      <a:pt x="84" y="650"/>
                      <a:pt x="85" y="650"/>
                    </a:cubicBezTo>
                    <a:cubicBezTo>
                      <a:pt x="86" y="651"/>
                      <a:pt x="86" y="651"/>
                      <a:pt x="86" y="652"/>
                    </a:cubicBezTo>
                    <a:cubicBezTo>
                      <a:pt x="85" y="658"/>
                      <a:pt x="84" y="664"/>
                      <a:pt x="82" y="669"/>
                    </a:cubicBezTo>
                    <a:cubicBezTo>
                      <a:pt x="77" y="683"/>
                      <a:pt x="72" y="697"/>
                      <a:pt x="67" y="711"/>
                    </a:cubicBezTo>
                    <a:cubicBezTo>
                      <a:pt x="66" y="714"/>
                      <a:pt x="65" y="717"/>
                      <a:pt x="64" y="719"/>
                    </a:cubicBezTo>
                    <a:cubicBezTo>
                      <a:pt x="65" y="720"/>
                      <a:pt x="65" y="720"/>
                      <a:pt x="66" y="721"/>
                    </a:cubicBezTo>
                    <a:cubicBezTo>
                      <a:pt x="68" y="723"/>
                      <a:pt x="68" y="725"/>
                      <a:pt x="65" y="727"/>
                    </a:cubicBezTo>
                    <a:cubicBezTo>
                      <a:pt x="64" y="727"/>
                      <a:pt x="62" y="727"/>
                      <a:pt x="61" y="728"/>
                    </a:cubicBezTo>
                    <a:cubicBezTo>
                      <a:pt x="58" y="729"/>
                      <a:pt x="58" y="732"/>
                      <a:pt x="57" y="734"/>
                    </a:cubicBezTo>
                    <a:cubicBezTo>
                      <a:pt x="57" y="737"/>
                      <a:pt x="59" y="738"/>
                      <a:pt x="61" y="739"/>
                    </a:cubicBezTo>
                    <a:cubicBezTo>
                      <a:pt x="68" y="741"/>
                      <a:pt x="75" y="744"/>
                      <a:pt x="83" y="746"/>
                    </a:cubicBezTo>
                    <a:cubicBezTo>
                      <a:pt x="90" y="748"/>
                      <a:pt x="97" y="750"/>
                      <a:pt x="104" y="754"/>
                    </a:cubicBezTo>
                    <a:cubicBezTo>
                      <a:pt x="113" y="758"/>
                      <a:pt x="123" y="762"/>
                      <a:pt x="133" y="766"/>
                    </a:cubicBezTo>
                    <a:cubicBezTo>
                      <a:pt x="147" y="771"/>
                      <a:pt x="161" y="775"/>
                      <a:pt x="176" y="773"/>
                    </a:cubicBezTo>
                    <a:cubicBezTo>
                      <a:pt x="177" y="773"/>
                      <a:pt x="179" y="773"/>
                      <a:pt x="180" y="773"/>
                    </a:cubicBezTo>
                    <a:cubicBezTo>
                      <a:pt x="190" y="775"/>
                      <a:pt x="201" y="775"/>
                      <a:pt x="211" y="775"/>
                    </a:cubicBezTo>
                    <a:cubicBezTo>
                      <a:pt x="215" y="775"/>
                      <a:pt x="218" y="773"/>
                      <a:pt x="221" y="773"/>
                    </a:cubicBezTo>
                    <a:cubicBezTo>
                      <a:pt x="225" y="772"/>
                      <a:pt x="228" y="775"/>
                      <a:pt x="232" y="775"/>
                    </a:cubicBezTo>
                    <a:cubicBezTo>
                      <a:pt x="248" y="774"/>
                      <a:pt x="264" y="774"/>
                      <a:pt x="280" y="771"/>
                    </a:cubicBezTo>
                    <a:cubicBezTo>
                      <a:pt x="281" y="771"/>
                      <a:pt x="282" y="770"/>
                      <a:pt x="283" y="770"/>
                    </a:cubicBezTo>
                    <a:cubicBezTo>
                      <a:pt x="283" y="767"/>
                      <a:pt x="282" y="764"/>
                      <a:pt x="281" y="760"/>
                    </a:cubicBezTo>
                    <a:cubicBezTo>
                      <a:pt x="280" y="754"/>
                      <a:pt x="279" y="747"/>
                      <a:pt x="278" y="741"/>
                    </a:cubicBezTo>
                    <a:cubicBezTo>
                      <a:pt x="275" y="725"/>
                      <a:pt x="274" y="709"/>
                      <a:pt x="276" y="693"/>
                    </a:cubicBezTo>
                    <a:cubicBezTo>
                      <a:pt x="276" y="690"/>
                      <a:pt x="276" y="688"/>
                      <a:pt x="277" y="685"/>
                    </a:cubicBezTo>
                    <a:cubicBezTo>
                      <a:pt x="278" y="684"/>
                      <a:pt x="280" y="683"/>
                      <a:pt x="282" y="684"/>
                    </a:cubicBezTo>
                    <a:cubicBezTo>
                      <a:pt x="283" y="687"/>
                      <a:pt x="282" y="690"/>
                      <a:pt x="282" y="693"/>
                    </a:cubicBezTo>
                    <a:cubicBezTo>
                      <a:pt x="281" y="704"/>
                      <a:pt x="280" y="715"/>
                      <a:pt x="282" y="726"/>
                    </a:cubicBezTo>
                    <a:cubicBezTo>
                      <a:pt x="283" y="732"/>
                      <a:pt x="284" y="738"/>
                      <a:pt x="285" y="744"/>
                    </a:cubicBezTo>
                    <a:cubicBezTo>
                      <a:pt x="286" y="748"/>
                      <a:pt x="286" y="751"/>
                      <a:pt x="287" y="755"/>
                    </a:cubicBezTo>
                    <a:cubicBezTo>
                      <a:pt x="288" y="756"/>
                      <a:pt x="289" y="757"/>
                      <a:pt x="290" y="759"/>
                    </a:cubicBezTo>
                    <a:cubicBezTo>
                      <a:pt x="294" y="758"/>
                      <a:pt x="297" y="757"/>
                      <a:pt x="300" y="756"/>
                    </a:cubicBezTo>
                    <a:close/>
                    <a:moveTo>
                      <a:pt x="540" y="224"/>
                    </a:moveTo>
                    <a:cubicBezTo>
                      <a:pt x="541" y="223"/>
                      <a:pt x="542" y="223"/>
                      <a:pt x="542" y="223"/>
                    </a:cubicBezTo>
                    <a:cubicBezTo>
                      <a:pt x="543" y="222"/>
                      <a:pt x="544" y="221"/>
                      <a:pt x="544" y="220"/>
                    </a:cubicBezTo>
                    <a:cubicBezTo>
                      <a:pt x="549" y="212"/>
                      <a:pt x="552" y="202"/>
                      <a:pt x="552" y="192"/>
                    </a:cubicBezTo>
                    <a:cubicBezTo>
                      <a:pt x="552" y="186"/>
                      <a:pt x="552" y="181"/>
                      <a:pt x="552" y="175"/>
                    </a:cubicBezTo>
                    <a:cubicBezTo>
                      <a:pt x="551" y="165"/>
                      <a:pt x="551" y="154"/>
                      <a:pt x="550" y="144"/>
                    </a:cubicBezTo>
                    <a:cubicBezTo>
                      <a:pt x="549" y="136"/>
                      <a:pt x="547" y="128"/>
                      <a:pt x="542" y="122"/>
                    </a:cubicBezTo>
                    <a:cubicBezTo>
                      <a:pt x="530" y="108"/>
                      <a:pt x="520" y="94"/>
                      <a:pt x="507" y="80"/>
                    </a:cubicBezTo>
                    <a:cubicBezTo>
                      <a:pt x="500" y="74"/>
                      <a:pt x="493" y="68"/>
                      <a:pt x="484" y="65"/>
                    </a:cubicBezTo>
                    <a:cubicBezTo>
                      <a:pt x="478" y="63"/>
                      <a:pt x="473" y="61"/>
                      <a:pt x="468" y="59"/>
                    </a:cubicBezTo>
                    <a:cubicBezTo>
                      <a:pt x="457" y="55"/>
                      <a:pt x="445" y="54"/>
                      <a:pt x="433" y="57"/>
                    </a:cubicBezTo>
                    <a:cubicBezTo>
                      <a:pt x="424" y="60"/>
                      <a:pt x="414" y="62"/>
                      <a:pt x="405" y="65"/>
                    </a:cubicBezTo>
                    <a:cubicBezTo>
                      <a:pt x="404" y="65"/>
                      <a:pt x="403" y="65"/>
                      <a:pt x="402" y="66"/>
                    </a:cubicBezTo>
                    <a:cubicBezTo>
                      <a:pt x="398" y="68"/>
                      <a:pt x="393" y="71"/>
                      <a:pt x="389" y="74"/>
                    </a:cubicBezTo>
                    <a:cubicBezTo>
                      <a:pt x="381" y="79"/>
                      <a:pt x="374" y="85"/>
                      <a:pt x="366" y="89"/>
                    </a:cubicBezTo>
                    <a:cubicBezTo>
                      <a:pt x="361" y="91"/>
                      <a:pt x="358" y="94"/>
                      <a:pt x="356" y="98"/>
                    </a:cubicBezTo>
                    <a:cubicBezTo>
                      <a:pt x="350" y="111"/>
                      <a:pt x="344" y="124"/>
                      <a:pt x="338" y="137"/>
                    </a:cubicBezTo>
                    <a:cubicBezTo>
                      <a:pt x="336" y="142"/>
                      <a:pt x="334" y="146"/>
                      <a:pt x="333" y="151"/>
                    </a:cubicBezTo>
                    <a:cubicBezTo>
                      <a:pt x="329" y="169"/>
                      <a:pt x="330" y="187"/>
                      <a:pt x="336" y="205"/>
                    </a:cubicBezTo>
                    <a:cubicBezTo>
                      <a:pt x="337" y="209"/>
                      <a:pt x="337" y="214"/>
                      <a:pt x="338" y="218"/>
                    </a:cubicBezTo>
                    <a:cubicBezTo>
                      <a:pt x="339" y="222"/>
                      <a:pt x="338" y="225"/>
                      <a:pt x="340" y="229"/>
                    </a:cubicBezTo>
                    <a:cubicBezTo>
                      <a:pt x="348" y="230"/>
                      <a:pt x="357" y="231"/>
                      <a:pt x="365" y="230"/>
                    </a:cubicBezTo>
                    <a:cubicBezTo>
                      <a:pt x="379" y="228"/>
                      <a:pt x="393" y="224"/>
                      <a:pt x="405" y="215"/>
                    </a:cubicBezTo>
                    <a:cubicBezTo>
                      <a:pt x="405" y="213"/>
                      <a:pt x="406" y="212"/>
                      <a:pt x="406" y="210"/>
                    </a:cubicBezTo>
                    <a:cubicBezTo>
                      <a:pt x="406" y="207"/>
                      <a:pt x="408" y="204"/>
                      <a:pt x="410" y="202"/>
                    </a:cubicBezTo>
                    <a:cubicBezTo>
                      <a:pt x="418" y="195"/>
                      <a:pt x="431" y="194"/>
                      <a:pt x="441" y="200"/>
                    </a:cubicBezTo>
                    <a:cubicBezTo>
                      <a:pt x="441" y="202"/>
                      <a:pt x="441" y="204"/>
                      <a:pt x="441" y="207"/>
                    </a:cubicBezTo>
                    <a:cubicBezTo>
                      <a:pt x="441" y="208"/>
                      <a:pt x="442" y="209"/>
                      <a:pt x="443" y="209"/>
                    </a:cubicBezTo>
                    <a:cubicBezTo>
                      <a:pt x="443" y="210"/>
                      <a:pt x="445" y="210"/>
                      <a:pt x="446" y="209"/>
                    </a:cubicBezTo>
                    <a:cubicBezTo>
                      <a:pt x="449" y="206"/>
                      <a:pt x="451" y="204"/>
                      <a:pt x="453" y="200"/>
                    </a:cubicBezTo>
                    <a:cubicBezTo>
                      <a:pt x="454" y="194"/>
                      <a:pt x="457" y="189"/>
                      <a:pt x="459" y="184"/>
                    </a:cubicBezTo>
                    <a:cubicBezTo>
                      <a:pt x="460" y="182"/>
                      <a:pt x="461" y="179"/>
                      <a:pt x="465" y="180"/>
                    </a:cubicBezTo>
                    <a:cubicBezTo>
                      <a:pt x="468" y="186"/>
                      <a:pt x="467" y="193"/>
                      <a:pt x="468" y="199"/>
                    </a:cubicBezTo>
                    <a:cubicBezTo>
                      <a:pt x="472" y="199"/>
                      <a:pt x="474" y="197"/>
                      <a:pt x="475" y="195"/>
                    </a:cubicBezTo>
                    <a:cubicBezTo>
                      <a:pt x="477" y="192"/>
                      <a:pt x="478" y="188"/>
                      <a:pt x="480" y="185"/>
                    </a:cubicBezTo>
                    <a:cubicBezTo>
                      <a:pt x="481" y="184"/>
                      <a:pt x="483" y="183"/>
                      <a:pt x="484" y="182"/>
                    </a:cubicBezTo>
                    <a:cubicBezTo>
                      <a:pt x="490" y="189"/>
                      <a:pt x="486" y="197"/>
                      <a:pt x="488" y="205"/>
                    </a:cubicBezTo>
                    <a:cubicBezTo>
                      <a:pt x="494" y="204"/>
                      <a:pt x="499" y="201"/>
                      <a:pt x="503" y="197"/>
                    </a:cubicBezTo>
                    <a:cubicBezTo>
                      <a:pt x="506" y="194"/>
                      <a:pt x="508" y="191"/>
                      <a:pt x="510" y="189"/>
                    </a:cubicBezTo>
                    <a:cubicBezTo>
                      <a:pt x="511" y="187"/>
                      <a:pt x="513" y="186"/>
                      <a:pt x="516" y="188"/>
                    </a:cubicBezTo>
                    <a:cubicBezTo>
                      <a:pt x="516" y="191"/>
                      <a:pt x="517" y="194"/>
                      <a:pt x="518" y="198"/>
                    </a:cubicBezTo>
                    <a:cubicBezTo>
                      <a:pt x="518" y="202"/>
                      <a:pt x="518" y="206"/>
                      <a:pt x="519" y="209"/>
                    </a:cubicBezTo>
                    <a:cubicBezTo>
                      <a:pt x="519" y="213"/>
                      <a:pt x="517" y="216"/>
                      <a:pt x="518" y="220"/>
                    </a:cubicBezTo>
                    <a:cubicBezTo>
                      <a:pt x="523" y="217"/>
                      <a:pt x="524" y="216"/>
                      <a:pt x="526" y="211"/>
                    </a:cubicBezTo>
                    <a:cubicBezTo>
                      <a:pt x="527" y="208"/>
                      <a:pt x="528" y="204"/>
                      <a:pt x="530" y="201"/>
                    </a:cubicBezTo>
                    <a:cubicBezTo>
                      <a:pt x="530" y="200"/>
                      <a:pt x="531" y="198"/>
                      <a:pt x="533" y="198"/>
                    </a:cubicBezTo>
                    <a:cubicBezTo>
                      <a:pt x="534" y="198"/>
                      <a:pt x="535" y="199"/>
                      <a:pt x="536" y="201"/>
                    </a:cubicBezTo>
                    <a:cubicBezTo>
                      <a:pt x="536" y="203"/>
                      <a:pt x="537" y="205"/>
                      <a:pt x="537" y="207"/>
                    </a:cubicBezTo>
                    <a:cubicBezTo>
                      <a:pt x="538" y="213"/>
                      <a:pt x="539" y="218"/>
                      <a:pt x="540" y="224"/>
                    </a:cubicBezTo>
                    <a:close/>
                    <a:moveTo>
                      <a:pt x="684" y="952"/>
                    </a:moveTo>
                    <a:cubicBezTo>
                      <a:pt x="681" y="945"/>
                      <a:pt x="676" y="942"/>
                      <a:pt x="671" y="938"/>
                    </a:cubicBezTo>
                    <a:cubicBezTo>
                      <a:pt x="663" y="931"/>
                      <a:pt x="654" y="926"/>
                      <a:pt x="644" y="923"/>
                    </a:cubicBezTo>
                    <a:cubicBezTo>
                      <a:pt x="640" y="922"/>
                      <a:pt x="637" y="921"/>
                      <a:pt x="635" y="919"/>
                    </a:cubicBezTo>
                    <a:cubicBezTo>
                      <a:pt x="633" y="917"/>
                      <a:pt x="630" y="915"/>
                      <a:pt x="627" y="914"/>
                    </a:cubicBezTo>
                    <a:cubicBezTo>
                      <a:pt x="622" y="913"/>
                      <a:pt x="616" y="913"/>
                      <a:pt x="611" y="912"/>
                    </a:cubicBezTo>
                    <a:cubicBezTo>
                      <a:pt x="600" y="911"/>
                      <a:pt x="591" y="915"/>
                      <a:pt x="580" y="915"/>
                    </a:cubicBezTo>
                    <a:cubicBezTo>
                      <a:pt x="568" y="920"/>
                      <a:pt x="555" y="925"/>
                      <a:pt x="545" y="934"/>
                    </a:cubicBezTo>
                    <a:cubicBezTo>
                      <a:pt x="530" y="946"/>
                      <a:pt x="520" y="962"/>
                      <a:pt x="514" y="980"/>
                    </a:cubicBezTo>
                    <a:cubicBezTo>
                      <a:pt x="509" y="995"/>
                      <a:pt x="509" y="1010"/>
                      <a:pt x="513" y="1026"/>
                    </a:cubicBezTo>
                    <a:cubicBezTo>
                      <a:pt x="514" y="1031"/>
                      <a:pt x="516" y="1036"/>
                      <a:pt x="518" y="1040"/>
                    </a:cubicBezTo>
                    <a:cubicBezTo>
                      <a:pt x="520" y="1046"/>
                      <a:pt x="523" y="1052"/>
                      <a:pt x="527" y="1057"/>
                    </a:cubicBezTo>
                    <a:cubicBezTo>
                      <a:pt x="538" y="1072"/>
                      <a:pt x="551" y="1082"/>
                      <a:pt x="568" y="1088"/>
                    </a:cubicBezTo>
                    <a:cubicBezTo>
                      <a:pt x="575" y="1090"/>
                      <a:pt x="582" y="1091"/>
                      <a:pt x="589" y="1092"/>
                    </a:cubicBezTo>
                    <a:cubicBezTo>
                      <a:pt x="598" y="1092"/>
                      <a:pt x="607" y="1090"/>
                      <a:pt x="616" y="1089"/>
                    </a:cubicBezTo>
                    <a:cubicBezTo>
                      <a:pt x="630" y="1088"/>
                      <a:pt x="642" y="1082"/>
                      <a:pt x="653" y="1076"/>
                    </a:cubicBezTo>
                    <a:cubicBezTo>
                      <a:pt x="665" y="1069"/>
                      <a:pt x="675" y="1059"/>
                      <a:pt x="684" y="1049"/>
                    </a:cubicBezTo>
                    <a:cubicBezTo>
                      <a:pt x="697" y="1034"/>
                      <a:pt x="702" y="1017"/>
                      <a:pt x="700" y="997"/>
                    </a:cubicBezTo>
                    <a:cubicBezTo>
                      <a:pt x="699" y="992"/>
                      <a:pt x="698" y="986"/>
                      <a:pt x="697" y="980"/>
                    </a:cubicBezTo>
                    <a:cubicBezTo>
                      <a:pt x="696" y="973"/>
                      <a:pt x="693" y="967"/>
                      <a:pt x="689" y="961"/>
                    </a:cubicBezTo>
                    <a:cubicBezTo>
                      <a:pt x="688" y="961"/>
                      <a:pt x="688" y="961"/>
                      <a:pt x="687" y="961"/>
                    </a:cubicBezTo>
                    <a:cubicBezTo>
                      <a:pt x="686" y="961"/>
                      <a:pt x="685" y="962"/>
                      <a:pt x="685" y="962"/>
                    </a:cubicBezTo>
                    <a:cubicBezTo>
                      <a:pt x="682" y="963"/>
                      <a:pt x="680" y="962"/>
                      <a:pt x="679" y="960"/>
                    </a:cubicBezTo>
                    <a:cubicBezTo>
                      <a:pt x="678" y="958"/>
                      <a:pt x="679" y="957"/>
                      <a:pt x="680" y="955"/>
                    </a:cubicBezTo>
                    <a:cubicBezTo>
                      <a:pt x="681" y="954"/>
                      <a:pt x="683" y="953"/>
                      <a:pt x="684" y="952"/>
                    </a:cubicBezTo>
                    <a:close/>
                    <a:moveTo>
                      <a:pt x="832" y="956"/>
                    </a:moveTo>
                    <a:cubicBezTo>
                      <a:pt x="827" y="956"/>
                      <a:pt x="825" y="958"/>
                      <a:pt x="823" y="961"/>
                    </a:cubicBezTo>
                    <a:cubicBezTo>
                      <a:pt x="820" y="967"/>
                      <a:pt x="818" y="972"/>
                      <a:pt x="817" y="979"/>
                    </a:cubicBezTo>
                    <a:cubicBezTo>
                      <a:pt x="815" y="986"/>
                      <a:pt x="816" y="994"/>
                      <a:pt x="815" y="1002"/>
                    </a:cubicBezTo>
                    <a:cubicBezTo>
                      <a:pt x="814" y="1011"/>
                      <a:pt x="816" y="1020"/>
                      <a:pt x="818" y="1029"/>
                    </a:cubicBezTo>
                    <a:cubicBezTo>
                      <a:pt x="822" y="1039"/>
                      <a:pt x="827" y="1049"/>
                      <a:pt x="832" y="1058"/>
                    </a:cubicBezTo>
                    <a:cubicBezTo>
                      <a:pt x="833" y="1060"/>
                      <a:pt x="835" y="1061"/>
                      <a:pt x="836" y="1063"/>
                    </a:cubicBezTo>
                    <a:cubicBezTo>
                      <a:pt x="838" y="1065"/>
                      <a:pt x="841" y="1067"/>
                      <a:pt x="843" y="1069"/>
                    </a:cubicBezTo>
                    <a:cubicBezTo>
                      <a:pt x="850" y="1075"/>
                      <a:pt x="857" y="1081"/>
                      <a:pt x="867" y="1082"/>
                    </a:cubicBezTo>
                    <a:cubicBezTo>
                      <a:pt x="869" y="1082"/>
                      <a:pt x="872" y="1083"/>
                      <a:pt x="874" y="1084"/>
                    </a:cubicBezTo>
                    <a:cubicBezTo>
                      <a:pt x="881" y="1086"/>
                      <a:pt x="887" y="1088"/>
                      <a:pt x="894" y="1088"/>
                    </a:cubicBezTo>
                    <a:cubicBezTo>
                      <a:pt x="907" y="1088"/>
                      <a:pt x="919" y="1087"/>
                      <a:pt x="930" y="1081"/>
                    </a:cubicBezTo>
                    <a:cubicBezTo>
                      <a:pt x="939" y="1076"/>
                      <a:pt x="948" y="1071"/>
                      <a:pt x="956" y="1065"/>
                    </a:cubicBezTo>
                    <a:cubicBezTo>
                      <a:pt x="960" y="1063"/>
                      <a:pt x="963" y="1059"/>
                      <a:pt x="966" y="1056"/>
                    </a:cubicBezTo>
                    <a:cubicBezTo>
                      <a:pt x="968" y="1053"/>
                      <a:pt x="970" y="1051"/>
                      <a:pt x="972" y="1049"/>
                    </a:cubicBezTo>
                    <a:cubicBezTo>
                      <a:pt x="976" y="1044"/>
                      <a:pt x="979" y="1039"/>
                      <a:pt x="981" y="1033"/>
                    </a:cubicBezTo>
                    <a:cubicBezTo>
                      <a:pt x="982" y="1029"/>
                      <a:pt x="983" y="1026"/>
                      <a:pt x="985" y="1022"/>
                    </a:cubicBezTo>
                    <a:cubicBezTo>
                      <a:pt x="988" y="1013"/>
                      <a:pt x="988" y="1003"/>
                      <a:pt x="987" y="992"/>
                    </a:cubicBezTo>
                    <a:cubicBezTo>
                      <a:pt x="985" y="982"/>
                      <a:pt x="981" y="973"/>
                      <a:pt x="976" y="963"/>
                    </a:cubicBezTo>
                    <a:cubicBezTo>
                      <a:pt x="960" y="937"/>
                      <a:pt x="936" y="922"/>
                      <a:pt x="905" y="922"/>
                    </a:cubicBezTo>
                    <a:cubicBezTo>
                      <a:pt x="901" y="921"/>
                      <a:pt x="898" y="921"/>
                      <a:pt x="895" y="922"/>
                    </a:cubicBezTo>
                    <a:cubicBezTo>
                      <a:pt x="887" y="923"/>
                      <a:pt x="879" y="923"/>
                      <a:pt x="871" y="924"/>
                    </a:cubicBezTo>
                    <a:cubicBezTo>
                      <a:pt x="866" y="924"/>
                      <a:pt x="861" y="925"/>
                      <a:pt x="857" y="928"/>
                    </a:cubicBezTo>
                    <a:cubicBezTo>
                      <a:pt x="849" y="933"/>
                      <a:pt x="842" y="938"/>
                      <a:pt x="836" y="945"/>
                    </a:cubicBezTo>
                    <a:cubicBezTo>
                      <a:pt x="833" y="948"/>
                      <a:pt x="830" y="950"/>
                      <a:pt x="832" y="956"/>
                    </a:cubicBezTo>
                    <a:close/>
                    <a:moveTo>
                      <a:pt x="92" y="755"/>
                    </a:moveTo>
                    <a:cubicBezTo>
                      <a:pt x="91" y="762"/>
                      <a:pt x="92" y="768"/>
                      <a:pt x="92" y="774"/>
                    </a:cubicBezTo>
                    <a:cubicBezTo>
                      <a:pt x="94" y="791"/>
                      <a:pt x="98" y="808"/>
                      <a:pt x="99" y="825"/>
                    </a:cubicBezTo>
                    <a:cubicBezTo>
                      <a:pt x="99" y="832"/>
                      <a:pt x="100" y="839"/>
                      <a:pt x="100" y="845"/>
                    </a:cubicBezTo>
                    <a:cubicBezTo>
                      <a:pt x="102" y="856"/>
                      <a:pt x="104" y="867"/>
                      <a:pt x="106" y="878"/>
                    </a:cubicBezTo>
                    <a:cubicBezTo>
                      <a:pt x="108" y="895"/>
                      <a:pt x="110" y="911"/>
                      <a:pt x="113" y="928"/>
                    </a:cubicBezTo>
                    <a:cubicBezTo>
                      <a:pt x="114" y="938"/>
                      <a:pt x="116" y="948"/>
                      <a:pt x="118" y="957"/>
                    </a:cubicBezTo>
                    <a:cubicBezTo>
                      <a:pt x="119" y="965"/>
                      <a:pt x="120" y="972"/>
                      <a:pt x="119" y="980"/>
                    </a:cubicBezTo>
                    <a:cubicBezTo>
                      <a:pt x="119" y="987"/>
                      <a:pt x="120" y="988"/>
                      <a:pt x="126" y="989"/>
                    </a:cubicBezTo>
                    <a:cubicBezTo>
                      <a:pt x="130" y="989"/>
                      <a:pt x="133" y="990"/>
                      <a:pt x="137" y="990"/>
                    </a:cubicBezTo>
                    <a:cubicBezTo>
                      <a:pt x="143" y="992"/>
                      <a:pt x="149" y="991"/>
                      <a:pt x="156" y="990"/>
                    </a:cubicBezTo>
                    <a:cubicBezTo>
                      <a:pt x="170" y="988"/>
                      <a:pt x="184" y="987"/>
                      <a:pt x="198" y="985"/>
                    </a:cubicBezTo>
                    <a:cubicBezTo>
                      <a:pt x="204" y="984"/>
                      <a:pt x="210" y="982"/>
                      <a:pt x="215" y="980"/>
                    </a:cubicBezTo>
                    <a:cubicBezTo>
                      <a:pt x="220" y="979"/>
                      <a:pt x="223" y="977"/>
                      <a:pt x="225" y="972"/>
                    </a:cubicBezTo>
                    <a:cubicBezTo>
                      <a:pt x="224" y="971"/>
                      <a:pt x="223" y="970"/>
                      <a:pt x="222" y="970"/>
                    </a:cubicBezTo>
                    <a:cubicBezTo>
                      <a:pt x="213" y="967"/>
                      <a:pt x="205" y="964"/>
                      <a:pt x="197" y="958"/>
                    </a:cubicBezTo>
                    <a:cubicBezTo>
                      <a:pt x="195" y="957"/>
                      <a:pt x="193" y="955"/>
                      <a:pt x="191" y="953"/>
                    </a:cubicBezTo>
                    <a:cubicBezTo>
                      <a:pt x="181" y="940"/>
                      <a:pt x="175" y="925"/>
                      <a:pt x="174" y="908"/>
                    </a:cubicBezTo>
                    <a:cubicBezTo>
                      <a:pt x="173" y="903"/>
                      <a:pt x="173" y="898"/>
                      <a:pt x="173" y="894"/>
                    </a:cubicBezTo>
                    <a:cubicBezTo>
                      <a:pt x="172" y="888"/>
                      <a:pt x="172" y="883"/>
                      <a:pt x="172" y="878"/>
                    </a:cubicBezTo>
                    <a:cubicBezTo>
                      <a:pt x="172" y="867"/>
                      <a:pt x="172" y="856"/>
                      <a:pt x="172" y="846"/>
                    </a:cubicBezTo>
                    <a:cubicBezTo>
                      <a:pt x="172" y="835"/>
                      <a:pt x="172" y="825"/>
                      <a:pt x="173" y="815"/>
                    </a:cubicBezTo>
                    <a:cubicBezTo>
                      <a:pt x="173" y="807"/>
                      <a:pt x="174" y="798"/>
                      <a:pt x="175" y="789"/>
                    </a:cubicBezTo>
                    <a:cubicBezTo>
                      <a:pt x="175" y="786"/>
                      <a:pt x="176" y="783"/>
                      <a:pt x="174" y="781"/>
                    </a:cubicBezTo>
                    <a:cubicBezTo>
                      <a:pt x="174" y="780"/>
                      <a:pt x="173" y="780"/>
                      <a:pt x="173" y="780"/>
                    </a:cubicBezTo>
                    <a:cubicBezTo>
                      <a:pt x="170" y="779"/>
                      <a:pt x="168" y="779"/>
                      <a:pt x="165" y="779"/>
                    </a:cubicBezTo>
                    <a:cubicBezTo>
                      <a:pt x="146" y="777"/>
                      <a:pt x="127" y="772"/>
                      <a:pt x="110" y="763"/>
                    </a:cubicBezTo>
                    <a:cubicBezTo>
                      <a:pt x="105" y="760"/>
                      <a:pt x="99" y="757"/>
                      <a:pt x="92" y="755"/>
                    </a:cubicBezTo>
                    <a:close/>
                    <a:moveTo>
                      <a:pt x="340" y="236"/>
                    </a:moveTo>
                    <a:cubicBezTo>
                      <a:pt x="338" y="245"/>
                      <a:pt x="336" y="254"/>
                      <a:pt x="331" y="262"/>
                    </a:cubicBezTo>
                    <a:cubicBezTo>
                      <a:pt x="326" y="269"/>
                      <a:pt x="321" y="277"/>
                      <a:pt x="315" y="284"/>
                    </a:cubicBezTo>
                    <a:cubicBezTo>
                      <a:pt x="317" y="286"/>
                      <a:pt x="317" y="287"/>
                      <a:pt x="318" y="288"/>
                    </a:cubicBezTo>
                    <a:cubicBezTo>
                      <a:pt x="325" y="296"/>
                      <a:pt x="335" y="299"/>
                      <a:pt x="344" y="303"/>
                    </a:cubicBezTo>
                    <a:cubicBezTo>
                      <a:pt x="358" y="308"/>
                      <a:pt x="371" y="315"/>
                      <a:pt x="385" y="322"/>
                    </a:cubicBezTo>
                    <a:cubicBezTo>
                      <a:pt x="385" y="322"/>
                      <a:pt x="386" y="322"/>
                      <a:pt x="386" y="321"/>
                    </a:cubicBezTo>
                    <a:cubicBezTo>
                      <a:pt x="391" y="315"/>
                      <a:pt x="396" y="309"/>
                      <a:pt x="401" y="302"/>
                    </a:cubicBezTo>
                    <a:cubicBezTo>
                      <a:pt x="401" y="301"/>
                      <a:pt x="401" y="298"/>
                      <a:pt x="401" y="297"/>
                    </a:cubicBezTo>
                    <a:cubicBezTo>
                      <a:pt x="399" y="294"/>
                      <a:pt x="396" y="291"/>
                      <a:pt x="394" y="287"/>
                    </a:cubicBezTo>
                    <a:cubicBezTo>
                      <a:pt x="394" y="286"/>
                      <a:pt x="393" y="285"/>
                      <a:pt x="395" y="284"/>
                    </a:cubicBezTo>
                    <a:cubicBezTo>
                      <a:pt x="395" y="284"/>
                      <a:pt x="397" y="284"/>
                      <a:pt x="398" y="285"/>
                    </a:cubicBezTo>
                    <a:cubicBezTo>
                      <a:pt x="400" y="287"/>
                      <a:pt x="402" y="289"/>
                      <a:pt x="403" y="291"/>
                    </a:cubicBezTo>
                    <a:cubicBezTo>
                      <a:pt x="405" y="293"/>
                      <a:pt x="406" y="296"/>
                      <a:pt x="409" y="297"/>
                    </a:cubicBezTo>
                    <a:cubicBezTo>
                      <a:pt x="411" y="298"/>
                      <a:pt x="413" y="301"/>
                      <a:pt x="415" y="303"/>
                    </a:cubicBezTo>
                    <a:cubicBezTo>
                      <a:pt x="420" y="307"/>
                      <a:pt x="426" y="310"/>
                      <a:pt x="432" y="313"/>
                    </a:cubicBezTo>
                    <a:cubicBezTo>
                      <a:pt x="440" y="316"/>
                      <a:pt x="448" y="314"/>
                      <a:pt x="454" y="309"/>
                    </a:cubicBezTo>
                    <a:cubicBezTo>
                      <a:pt x="456" y="307"/>
                      <a:pt x="459" y="306"/>
                      <a:pt x="461" y="304"/>
                    </a:cubicBezTo>
                    <a:cubicBezTo>
                      <a:pt x="462" y="303"/>
                      <a:pt x="463" y="302"/>
                      <a:pt x="464" y="301"/>
                    </a:cubicBezTo>
                    <a:cubicBezTo>
                      <a:pt x="463" y="299"/>
                      <a:pt x="461" y="297"/>
                      <a:pt x="460" y="295"/>
                    </a:cubicBezTo>
                    <a:cubicBezTo>
                      <a:pt x="459" y="293"/>
                      <a:pt x="458" y="290"/>
                      <a:pt x="457" y="287"/>
                    </a:cubicBezTo>
                    <a:cubicBezTo>
                      <a:pt x="456" y="287"/>
                      <a:pt x="457" y="286"/>
                      <a:pt x="458" y="285"/>
                    </a:cubicBezTo>
                    <a:cubicBezTo>
                      <a:pt x="458" y="285"/>
                      <a:pt x="460" y="285"/>
                      <a:pt x="460" y="285"/>
                    </a:cubicBezTo>
                    <a:cubicBezTo>
                      <a:pt x="461" y="285"/>
                      <a:pt x="462" y="286"/>
                      <a:pt x="463" y="287"/>
                    </a:cubicBezTo>
                    <a:cubicBezTo>
                      <a:pt x="465" y="289"/>
                      <a:pt x="466" y="291"/>
                      <a:pt x="468" y="293"/>
                    </a:cubicBezTo>
                    <a:cubicBezTo>
                      <a:pt x="470" y="294"/>
                      <a:pt x="472" y="294"/>
                      <a:pt x="473" y="294"/>
                    </a:cubicBezTo>
                    <a:cubicBezTo>
                      <a:pt x="475" y="293"/>
                      <a:pt x="476" y="291"/>
                      <a:pt x="477" y="290"/>
                    </a:cubicBezTo>
                    <a:cubicBezTo>
                      <a:pt x="482" y="283"/>
                      <a:pt x="485" y="282"/>
                      <a:pt x="494" y="284"/>
                    </a:cubicBezTo>
                    <a:cubicBezTo>
                      <a:pt x="498" y="286"/>
                      <a:pt x="501" y="287"/>
                      <a:pt x="506" y="287"/>
                    </a:cubicBezTo>
                    <a:cubicBezTo>
                      <a:pt x="509" y="283"/>
                      <a:pt x="511" y="279"/>
                      <a:pt x="512" y="274"/>
                    </a:cubicBezTo>
                    <a:cubicBezTo>
                      <a:pt x="514" y="268"/>
                      <a:pt x="514" y="262"/>
                      <a:pt x="516" y="256"/>
                    </a:cubicBezTo>
                    <a:cubicBezTo>
                      <a:pt x="517" y="249"/>
                      <a:pt x="519" y="243"/>
                      <a:pt x="522" y="237"/>
                    </a:cubicBezTo>
                    <a:cubicBezTo>
                      <a:pt x="524" y="231"/>
                      <a:pt x="529" y="226"/>
                      <a:pt x="534" y="222"/>
                    </a:cubicBezTo>
                    <a:cubicBezTo>
                      <a:pt x="534" y="214"/>
                      <a:pt x="534" y="214"/>
                      <a:pt x="532" y="210"/>
                    </a:cubicBezTo>
                    <a:cubicBezTo>
                      <a:pt x="521" y="225"/>
                      <a:pt x="521" y="225"/>
                      <a:pt x="512" y="224"/>
                    </a:cubicBezTo>
                    <a:cubicBezTo>
                      <a:pt x="512" y="221"/>
                      <a:pt x="513" y="217"/>
                      <a:pt x="513" y="214"/>
                    </a:cubicBezTo>
                    <a:cubicBezTo>
                      <a:pt x="513" y="211"/>
                      <a:pt x="513" y="208"/>
                      <a:pt x="513" y="205"/>
                    </a:cubicBezTo>
                    <a:cubicBezTo>
                      <a:pt x="513" y="202"/>
                      <a:pt x="513" y="199"/>
                      <a:pt x="511" y="195"/>
                    </a:cubicBezTo>
                    <a:cubicBezTo>
                      <a:pt x="506" y="199"/>
                      <a:pt x="503" y="204"/>
                      <a:pt x="497" y="205"/>
                    </a:cubicBezTo>
                    <a:cubicBezTo>
                      <a:pt x="492" y="207"/>
                      <a:pt x="487" y="212"/>
                      <a:pt x="481" y="211"/>
                    </a:cubicBezTo>
                    <a:cubicBezTo>
                      <a:pt x="481" y="206"/>
                      <a:pt x="482" y="202"/>
                      <a:pt x="482" y="198"/>
                    </a:cubicBezTo>
                    <a:cubicBezTo>
                      <a:pt x="482" y="197"/>
                      <a:pt x="483" y="195"/>
                      <a:pt x="481" y="195"/>
                    </a:cubicBezTo>
                    <a:cubicBezTo>
                      <a:pt x="477" y="198"/>
                      <a:pt x="474" y="202"/>
                      <a:pt x="470" y="205"/>
                    </a:cubicBezTo>
                    <a:cubicBezTo>
                      <a:pt x="467" y="207"/>
                      <a:pt x="463" y="205"/>
                      <a:pt x="462" y="201"/>
                    </a:cubicBezTo>
                    <a:cubicBezTo>
                      <a:pt x="462" y="198"/>
                      <a:pt x="463" y="195"/>
                      <a:pt x="461" y="192"/>
                    </a:cubicBezTo>
                    <a:cubicBezTo>
                      <a:pt x="458" y="197"/>
                      <a:pt x="456" y="202"/>
                      <a:pt x="455" y="207"/>
                    </a:cubicBezTo>
                    <a:cubicBezTo>
                      <a:pt x="455" y="208"/>
                      <a:pt x="455" y="210"/>
                      <a:pt x="454" y="210"/>
                    </a:cubicBezTo>
                    <a:cubicBezTo>
                      <a:pt x="451" y="213"/>
                      <a:pt x="449" y="215"/>
                      <a:pt x="446" y="217"/>
                    </a:cubicBezTo>
                    <a:cubicBezTo>
                      <a:pt x="445" y="218"/>
                      <a:pt x="442" y="218"/>
                      <a:pt x="442" y="217"/>
                    </a:cubicBezTo>
                    <a:cubicBezTo>
                      <a:pt x="438" y="214"/>
                      <a:pt x="434" y="211"/>
                      <a:pt x="435" y="206"/>
                    </a:cubicBezTo>
                    <a:cubicBezTo>
                      <a:pt x="436" y="205"/>
                      <a:pt x="435" y="204"/>
                      <a:pt x="435" y="203"/>
                    </a:cubicBezTo>
                    <a:cubicBezTo>
                      <a:pt x="432" y="200"/>
                      <a:pt x="428" y="201"/>
                      <a:pt x="425" y="201"/>
                    </a:cubicBezTo>
                    <a:cubicBezTo>
                      <a:pt x="416" y="201"/>
                      <a:pt x="415" y="203"/>
                      <a:pt x="413" y="210"/>
                    </a:cubicBezTo>
                    <a:cubicBezTo>
                      <a:pt x="411" y="214"/>
                      <a:pt x="410" y="219"/>
                      <a:pt x="413" y="224"/>
                    </a:cubicBezTo>
                    <a:cubicBezTo>
                      <a:pt x="416" y="225"/>
                      <a:pt x="419" y="226"/>
                      <a:pt x="423" y="228"/>
                    </a:cubicBezTo>
                    <a:cubicBezTo>
                      <a:pt x="420" y="229"/>
                      <a:pt x="419" y="230"/>
                      <a:pt x="417" y="230"/>
                    </a:cubicBezTo>
                    <a:cubicBezTo>
                      <a:pt x="413" y="230"/>
                      <a:pt x="409" y="227"/>
                      <a:pt x="406" y="224"/>
                    </a:cubicBezTo>
                    <a:cubicBezTo>
                      <a:pt x="385" y="231"/>
                      <a:pt x="364" y="237"/>
                      <a:pt x="340" y="236"/>
                    </a:cubicBezTo>
                    <a:close/>
                    <a:moveTo>
                      <a:pt x="740" y="599"/>
                    </a:moveTo>
                    <a:cubicBezTo>
                      <a:pt x="740" y="591"/>
                      <a:pt x="742" y="583"/>
                      <a:pt x="741" y="575"/>
                    </a:cubicBezTo>
                    <a:cubicBezTo>
                      <a:pt x="740" y="566"/>
                      <a:pt x="740" y="556"/>
                      <a:pt x="741" y="547"/>
                    </a:cubicBezTo>
                    <a:cubicBezTo>
                      <a:pt x="741" y="543"/>
                      <a:pt x="741" y="540"/>
                      <a:pt x="739" y="536"/>
                    </a:cubicBezTo>
                    <a:cubicBezTo>
                      <a:pt x="739" y="535"/>
                      <a:pt x="739" y="534"/>
                      <a:pt x="738" y="533"/>
                    </a:cubicBezTo>
                    <a:cubicBezTo>
                      <a:pt x="734" y="516"/>
                      <a:pt x="728" y="501"/>
                      <a:pt x="713" y="489"/>
                    </a:cubicBezTo>
                    <a:cubicBezTo>
                      <a:pt x="713" y="489"/>
                      <a:pt x="712" y="487"/>
                      <a:pt x="711" y="487"/>
                    </a:cubicBezTo>
                    <a:cubicBezTo>
                      <a:pt x="704" y="479"/>
                      <a:pt x="696" y="471"/>
                      <a:pt x="685" y="470"/>
                    </a:cubicBezTo>
                    <a:cubicBezTo>
                      <a:pt x="683" y="469"/>
                      <a:pt x="681" y="468"/>
                      <a:pt x="679" y="468"/>
                    </a:cubicBezTo>
                    <a:cubicBezTo>
                      <a:pt x="674" y="466"/>
                      <a:pt x="669" y="465"/>
                      <a:pt x="664" y="464"/>
                    </a:cubicBezTo>
                    <a:cubicBezTo>
                      <a:pt x="657" y="463"/>
                      <a:pt x="650" y="462"/>
                      <a:pt x="644" y="462"/>
                    </a:cubicBezTo>
                    <a:cubicBezTo>
                      <a:pt x="640" y="461"/>
                      <a:pt x="636" y="462"/>
                      <a:pt x="632" y="462"/>
                    </a:cubicBezTo>
                    <a:cubicBezTo>
                      <a:pt x="621" y="463"/>
                      <a:pt x="611" y="467"/>
                      <a:pt x="601" y="471"/>
                    </a:cubicBezTo>
                    <a:cubicBezTo>
                      <a:pt x="588" y="477"/>
                      <a:pt x="577" y="485"/>
                      <a:pt x="566" y="493"/>
                    </a:cubicBezTo>
                    <a:cubicBezTo>
                      <a:pt x="565" y="494"/>
                      <a:pt x="563" y="495"/>
                      <a:pt x="565" y="497"/>
                    </a:cubicBezTo>
                    <a:cubicBezTo>
                      <a:pt x="571" y="497"/>
                      <a:pt x="577" y="498"/>
                      <a:pt x="583" y="496"/>
                    </a:cubicBezTo>
                    <a:cubicBezTo>
                      <a:pt x="586" y="495"/>
                      <a:pt x="589" y="495"/>
                      <a:pt x="592" y="495"/>
                    </a:cubicBezTo>
                    <a:cubicBezTo>
                      <a:pt x="599" y="496"/>
                      <a:pt x="607" y="497"/>
                      <a:pt x="615" y="496"/>
                    </a:cubicBezTo>
                    <a:cubicBezTo>
                      <a:pt x="616" y="496"/>
                      <a:pt x="617" y="496"/>
                      <a:pt x="618" y="496"/>
                    </a:cubicBezTo>
                    <a:cubicBezTo>
                      <a:pt x="625" y="498"/>
                      <a:pt x="632" y="500"/>
                      <a:pt x="639" y="502"/>
                    </a:cubicBezTo>
                    <a:cubicBezTo>
                      <a:pt x="640" y="502"/>
                      <a:pt x="641" y="503"/>
                      <a:pt x="642" y="504"/>
                    </a:cubicBezTo>
                    <a:cubicBezTo>
                      <a:pt x="648" y="508"/>
                      <a:pt x="654" y="513"/>
                      <a:pt x="657" y="520"/>
                    </a:cubicBezTo>
                    <a:cubicBezTo>
                      <a:pt x="658" y="522"/>
                      <a:pt x="660" y="525"/>
                      <a:pt x="662" y="527"/>
                    </a:cubicBezTo>
                    <a:cubicBezTo>
                      <a:pt x="665" y="531"/>
                      <a:pt x="665" y="535"/>
                      <a:pt x="664" y="539"/>
                    </a:cubicBezTo>
                    <a:cubicBezTo>
                      <a:pt x="663" y="544"/>
                      <a:pt x="663" y="548"/>
                      <a:pt x="664" y="552"/>
                    </a:cubicBezTo>
                    <a:cubicBezTo>
                      <a:pt x="665" y="557"/>
                      <a:pt x="666" y="562"/>
                      <a:pt x="669" y="567"/>
                    </a:cubicBezTo>
                    <a:cubicBezTo>
                      <a:pt x="672" y="574"/>
                      <a:pt x="675" y="582"/>
                      <a:pt x="678" y="589"/>
                    </a:cubicBezTo>
                    <a:cubicBezTo>
                      <a:pt x="679" y="592"/>
                      <a:pt x="680" y="594"/>
                      <a:pt x="682" y="596"/>
                    </a:cubicBezTo>
                    <a:cubicBezTo>
                      <a:pt x="684" y="600"/>
                      <a:pt x="687" y="601"/>
                      <a:pt x="691" y="601"/>
                    </a:cubicBezTo>
                    <a:cubicBezTo>
                      <a:pt x="697" y="601"/>
                      <a:pt x="703" y="601"/>
                      <a:pt x="708" y="601"/>
                    </a:cubicBezTo>
                    <a:cubicBezTo>
                      <a:pt x="719" y="600"/>
                      <a:pt x="729" y="600"/>
                      <a:pt x="740" y="599"/>
                    </a:cubicBezTo>
                    <a:close/>
                    <a:moveTo>
                      <a:pt x="384" y="49"/>
                    </a:moveTo>
                    <a:cubicBezTo>
                      <a:pt x="385" y="44"/>
                      <a:pt x="385" y="41"/>
                      <a:pt x="388" y="37"/>
                    </a:cubicBezTo>
                    <a:cubicBezTo>
                      <a:pt x="389" y="36"/>
                      <a:pt x="389" y="34"/>
                      <a:pt x="389" y="33"/>
                    </a:cubicBezTo>
                    <a:cubicBezTo>
                      <a:pt x="389" y="25"/>
                      <a:pt x="386" y="19"/>
                      <a:pt x="378" y="16"/>
                    </a:cubicBezTo>
                    <a:cubicBezTo>
                      <a:pt x="371" y="12"/>
                      <a:pt x="364" y="9"/>
                      <a:pt x="356" y="7"/>
                    </a:cubicBezTo>
                    <a:cubicBezTo>
                      <a:pt x="351" y="5"/>
                      <a:pt x="345" y="5"/>
                      <a:pt x="339" y="6"/>
                    </a:cubicBezTo>
                    <a:cubicBezTo>
                      <a:pt x="333" y="8"/>
                      <a:pt x="327" y="10"/>
                      <a:pt x="320" y="12"/>
                    </a:cubicBezTo>
                    <a:cubicBezTo>
                      <a:pt x="313" y="14"/>
                      <a:pt x="306" y="18"/>
                      <a:pt x="300" y="23"/>
                    </a:cubicBezTo>
                    <a:cubicBezTo>
                      <a:pt x="289" y="33"/>
                      <a:pt x="278" y="43"/>
                      <a:pt x="267" y="53"/>
                    </a:cubicBezTo>
                    <a:cubicBezTo>
                      <a:pt x="264" y="57"/>
                      <a:pt x="260" y="60"/>
                      <a:pt x="255" y="61"/>
                    </a:cubicBezTo>
                    <a:cubicBezTo>
                      <a:pt x="251" y="63"/>
                      <a:pt x="248" y="62"/>
                      <a:pt x="245" y="59"/>
                    </a:cubicBezTo>
                    <a:cubicBezTo>
                      <a:pt x="241" y="55"/>
                      <a:pt x="237" y="52"/>
                      <a:pt x="236" y="46"/>
                    </a:cubicBezTo>
                    <a:cubicBezTo>
                      <a:pt x="235" y="45"/>
                      <a:pt x="234" y="44"/>
                      <a:pt x="233" y="42"/>
                    </a:cubicBezTo>
                    <a:cubicBezTo>
                      <a:pt x="230" y="48"/>
                      <a:pt x="229" y="55"/>
                      <a:pt x="230" y="61"/>
                    </a:cubicBezTo>
                    <a:cubicBezTo>
                      <a:pt x="230" y="67"/>
                      <a:pt x="233" y="72"/>
                      <a:pt x="238" y="75"/>
                    </a:cubicBezTo>
                    <a:cubicBezTo>
                      <a:pt x="241" y="77"/>
                      <a:pt x="245" y="79"/>
                      <a:pt x="249" y="79"/>
                    </a:cubicBezTo>
                    <a:cubicBezTo>
                      <a:pt x="254" y="79"/>
                      <a:pt x="260" y="79"/>
                      <a:pt x="265" y="79"/>
                    </a:cubicBezTo>
                    <a:cubicBezTo>
                      <a:pt x="266" y="79"/>
                      <a:pt x="267" y="80"/>
                      <a:pt x="268" y="80"/>
                    </a:cubicBezTo>
                    <a:cubicBezTo>
                      <a:pt x="266" y="85"/>
                      <a:pt x="262" y="87"/>
                      <a:pt x="260" y="89"/>
                    </a:cubicBezTo>
                    <a:cubicBezTo>
                      <a:pt x="257" y="92"/>
                      <a:pt x="253" y="94"/>
                      <a:pt x="250" y="95"/>
                    </a:cubicBezTo>
                    <a:cubicBezTo>
                      <a:pt x="246" y="97"/>
                      <a:pt x="242" y="98"/>
                      <a:pt x="239" y="98"/>
                    </a:cubicBezTo>
                    <a:cubicBezTo>
                      <a:pt x="235" y="99"/>
                      <a:pt x="231" y="98"/>
                      <a:pt x="227" y="98"/>
                    </a:cubicBezTo>
                    <a:cubicBezTo>
                      <a:pt x="229" y="103"/>
                      <a:pt x="232" y="106"/>
                      <a:pt x="236" y="108"/>
                    </a:cubicBezTo>
                    <a:cubicBezTo>
                      <a:pt x="245" y="112"/>
                      <a:pt x="254" y="114"/>
                      <a:pt x="263" y="108"/>
                    </a:cubicBezTo>
                    <a:cubicBezTo>
                      <a:pt x="264" y="108"/>
                      <a:pt x="266" y="107"/>
                      <a:pt x="266" y="109"/>
                    </a:cubicBezTo>
                    <a:cubicBezTo>
                      <a:pt x="267" y="110"/>
                      <a:pt x="266" y="112"/>
                      <a:pt x="265" y="112"/>
                    </a:cubicBezTo>
                    <a:cubicBezTo>
                      <a:pt x="261" y="117"/>
                      <a:pt x="257" y="121"/>
                      <a:pt x="253" y="126"/>
                    </a:cubicBezTo>
                    <a:cubicBezTo>
                      <a:pt x="250" y="128"/>
                      <a:pt x="247" y="131"/>
                      <a:pt x="243" y="134"/>
                    </a:cubicBezTo>
                    <a:cubicBezTo>
                      <a:pt x="247" y="135"/>
                      <a:pt x="251" y="134"/>
                      <a:pt x="254" y="134"/>
                    </a:cubicBezTo>
                    <a:cubicBezTo>
                      <a:pt x="267" y="136"/>
                      <a:pt x="279" y="132"/>
                      <a:pt x="291" y="128"/>
                    </a:cubicBezTo>
                    <a:cubicBezTo>
                      <a:pt x="297" y="126"/>
                      <a:pt x="302" y="123"/>
                      <a:pt x="307" y="119"/>
                    </a:cubicBezTo>
                    <a:cubicBezTo>
                      <a:pt x="315" y="113"/>
                      <a:pt x="320" y="106"/>
                      <a:pt x="325" y="98"/>
                    </a:cubicBezTo>
                    <a:cubicBezTo>
                      <a:pt x="331" y="87"/>
                      <a:pt x="340" y="79"/>
                      <a:pt x="350" y="73"/>
                    </a:cubicBezTo>
                    <a:cubicBezTo>
                      <a:pt x="353" y="71"/>
                      <a:pt x="355" y="69"/>
                      <a:pt x="358" y="67"/>
                    </a:cubicBezTo>
                    <a:cubicBezTo>
                      <a:pt x="363" y="62"/>
                      <a:pt x="368" y="58"/>
                      <a:pt x="374" y="55"/>
                    </a:cubicBezTo>
                    <a:cubicBezTo>
                      <a:pt x="378" y="54"/>
                      <a:pt x="381" y="51"/>
                      <a:pt x="384" y="49"/>
                    </a:cubicBezTo>
                    <a:close/>
                    <a:moveTo>
                      <a:pt x="128" y="1043"/>
                    </a:moveTo>
                    <a:cubicBezTo>
                      <a:pt x="131" y="1044"/>
                      <a:pt x="135" y="1045"/>
                      <a:pt x="138" y="1045"/>
                    </a:cubicBezTo>
                    <a:cubicBezTo>
                      <a:pt x="148" y="1046"/>
                      <a:pt x="158" y="1047"/>
                      <a:pt x="168" y="1048"/>
                    </a:cubicBezTo>
                    <a:cubicBezTo>
                      <a:pt x="176" y="1048"/>
                      <a:pt x="183" y="1049"/>
                      <a:pt x="190" y="1049"/>
                    </a:cubicBezTo>
                    <a:cubicBezTo>
                      <a:pt x="200" y="1049"/>
                      <a:pt x="210" y="1049"/>
                      <a:pt x="219" y="1049"/>
                    </a:cubicBezTo>
                    <a:cubicBezTo>
                      <a:pt x="230" y="1049"/>
                      <a:pt x="240" y="1049"/>
                      <a:pt x="251" y="1049"/>
                    </a:cubicBezTo>
                    <a:cubicBezTo>
                      <a:pt x="261" y="1049"/>
                      <a:pt x="271" y="1047"/>
                      <a:pt x="282" y="1046"/>
                    </a:cubicBezTo>
                    <a:cubicBezTo>
                      <a:pt x="287" y="1046"/>
                      <a:pt x="287" y="1045"/>
                      <a:pt x="288" y="1041"/>
                    </a:cubicBezTo>
                    <a:cubicBezTo>
                      <a:pt x="292" y="1029"/>
                      <a:pt x="290" y="1019"/>
                      <a:pt x="285" y="1008"/>
                    </a:cubicBezTo>
                    <a:cubicBezTo>
                      <a:pt x="284" y="1007"/>
                      <a:pt x="283" y="1006"/>
                      <a:pt x="284" y="1005"/>
                    </a:cubicBezTo>
                    <a:cubicBezTo>
                      <a:pt x="284" y="998"/>
                      <a:pt x="280" y="994"/>
                      <a:pt x="276" y="990"/>
                    </a:cubicBezTo>
                    <a:cubicBezTo>
                      <a:pt x="271" y="985"/>
                      <a:pt x="265" y="982"/>
                      <a:pt x="258" y="980"/>
                    </a:cubicBezTo>
                    <a:cubicBezTo>
                      <a:pt x="251" y="978"/>
                      <a:pt x="243" y="976"/>
                      <a:pt x="236" y="972"/>
                    </a:cubicBezTo>
                    <a:cubicBezTo>
                      <a:pt x="235" y="972"/>
                      <a:pt x="235" y="972"/>
                      <a:pt x="233" y="972"/>
                    </a:cubicBezTo>
                    <a:cubicBezTo>
                      <a:pt x="231" y="977"/>
                      <a:pt x="227" y="982"/>
                      <a:pt x="222" y="984"/>
                    </a:cubicBezTo>
                    <a:cubicBezTo>
                      <a:pt x="215" y="987"/>
                      <a:pt x="208" y="989"/>
                      <a:pt x="201" y="990"/>
                    </a:cubicBezTo>
                    <a:cubicBezTo>
                      <a:pt x="191" y="991"/>
                      <a:pt x="180" y="993"/>
                      <a:pt x="170" y="994"/>
                    </a:cubicBezTo>
                    <a:cubicBezTo>
                      <a:pt x="158" y="995"/>
                      <a:pt x="147" y="998"/>
                      <a:pt x="135" y="995"/>
                    </a:cubicBezTo>
                    <a:cubicBezTo>
                      <a:pt x="133" y="995"/>
                      <a:pt x="131" y="994"/>
                      <a:pt x="129" y="994"/>
                    </a:cubicBezTo>
                    <a:cubicBezTo>
                      <a:pt x="126" y="993"/>
                      <a:pt x="122" y="993"/>
                      <a:pt x="118" y="994"/>
                    </a:cubicBezTo>
                    <a:cubicBezTo>
                      <a:pt x="116" y="1011"/>
                      <a:pt x="122" y="1027"/>
                      <a:pt x="128" y="1043"/>
                    </a:cubicBezTo>
                    <a:close/>
                    <a:moveTo>
                      <a:pt x="591" y="603"/>
                    </a:moveTo>
                    <a:cubicBezTo>
                      <a:pt x="620" y="605"/>
                      <a:pt x="648" y="603"/>
                      <a:pt x="676" y="602"/>
                    </a:cubicBezTo>
                    <a:cubicBezTo>
                      <a:pt x="677" y="602"/>
                      <a:pt x="677" y="601"/>
                      <a:pt x="678" y="601"/>
                    </a:cubicBezTo>
                    <a:cubicBezTo>
                      <a:pt x="677" y="598"/>
                      <a:pt x="675" y="595"/>
                      <a:pt x="674" y="591"/>
                    </a:cubicBezTo>
                    <a:cubicBezTo>
                      <a:pt x="671" y="585"/>
                      <a:pt x="668" y="578"/>
                      <a:pt x="665" y="572"/>
                    </a:cubicBezTo>
                    <a:cubicBezTo>
                      <a:pt x="660" y="561"/>
                      <a:pt x="655" y="551"/>
                      <a:pt x="658" y="538"/>
                    </a:cubicBezTo>
                    <a:cubicBezTo>
                      <a:pt x="658" y="538"/>
                      <a:pt x="657" y="537"/>
                      <a:pt x="657" y="536"/>
                    </a:cubicBezTo>
                    <a:cubicBezTo>
                      <a:pt x="655" y="536"/>
                      <a:pt x="654" y="537"/>
                      <a:pt x="654" y="538"/>
                    </a:cubicBezTo>
                    <a:cubicBezTo>
                      <a:pt x="655" y="545"/>
                      <a:pt x="651" y="549"/>
                      <a:pt x="648" y="552"/>
                    </a:cubicBezTo>
                    <a:cubicBezTo>
                      <a:pt x="647" y="553"/>
                      <a:pt x="645" y="554"/>
                      <a:pt x="643" y="554"/>
                    </a:cubicBezTo>
                    <a:cubicBezTo>
                      <a:pt x="642" y="548"/>
                      <a:pt x="648" y="545"/>
                      <a:pt x="648" y="541"/>
                    </a:cubicBezTo>
                    <a:cubicBezTo>
                      <a:pt x="647" y="535"/>
                      <a:pt x="642" y="532"/>
                      <a:pt x="638" y="528"/>
                    </a:cubicBezTo>
                    <a:cubicBezTo>
                      <a:pt x="640" y="525"/>
                      <a:pt x="641" y="524"/>
                      <a:pt x="644" y="526"/>
                    </a:cubicBezTo>
                    <a:cubicBezTo>
                      <a:pt x="646" y="527"/>
                      <a:pt x="648" y="531"/>
                      <a:pt x="652" y="531"/>
                    </a:cubicBezTo>
                    <a:cubicBezTo>
                      <a:pt x="653" y="530"/>
                      <a:pt x="654" y="528"/>
                      <a:pt x="654" y="527"/>
                    </a:cubicBezTo>
                    <a:cubicBezTo>
                      <a:pt x="652" y="521"/>
                      <a:pt x="650" y="516"/>
                      <a:pt x="645" y="512"/>
                    </a:cubicBezTo>
                    <a:cubicBezTo>
                      <a:pt x="636" y="506"/>
                      <a:pt x="626" y="503"/>
                      <a:pt x="615" y="502"/>
                    </a:cubicBezTo>
                    <a:cubicBezTo>
                      <a:pt x="606" y="502"/>
                      <a:pt x="597" y="502"/>
                      <a:pt x="588" y="502"/>
                    </a:cubicBezTo>
                    <a:cubicBezTo>
                      <a:pt x="586" y="502"/>
                      <a:pt x="583" y="502"/>
                      <a:pt x="580" y="502"/>
                    </a:cubicBezTo>
                    <a:cubicBezTo>
                      <a:pt x="577" y="503"/>
                      <a:pt x="573" y="503"/>
                      <a:pt x="570" y="503"/>
                    </a:cubicBezTo>
                    <a:cubicBezTo>
                      <a:pt x="567" y="504"/>
                      <a:pt x="564" y="504"/>
                      <a:pt x="561" y="504"/>
                    </a:cubicBezTo>
                    <a:cubicBezTo>
                      <a:pt x="558" y="513"/>
                      <a:pt x="556" y="522"/>
                      <a:pt x="553" y="531"/>
                    </a:cubicBezTo>
                    <a:cubicBezTo>
                      <a:pt x="551" y="540"/>
                      <a:pt x="546" y="549"/>
                      <a:pt x="545" y="558"/>
                    </a:cubicBezTo>
                    <a:cubicBezTo>
                      <a:pt x="546" y="559"/>
                      <a:pt x="548" y="560"/>
                      <a:pt x="549" y="560"/>
                    </a:cubicBezTo>
                    <a:cubicBezTo>
                      <a:pt x="553" y="561"/>
                      <a:pt x="557" y="562"/>
                      <a:pt x="561" y="562"/>
                    </a:cubicBezTo>
                    <a:cubicBezTo>
                      <a:pt x="570" y="565"/>
                      <a:pt x="578" y="567"/>
                      <a:pt x="587" y="569"/>
                    </a:cubicBezTo>
                    <a:cubicBezTo>
                      <a:pt x="594" y="571"/>
                      <a:pt x="601" y="572"/>
                      <a:pt x="609" y="572"/>
                    </a:cubicBezTo>
                    <a:cubicBezTo>
                      <a:pt x="614" y="573"/>
                      <a:pt x="620" y="571"/>
                      <a:pt x="623" y="567"/>
                    </a:cubicBezTo>
                    <a:cubicBezTo>
                      <a:pt x="623" y="564"/>
                      <a:pt x="620" y="562"/>
                      <a:pt x="623" y="559"/>
                    </a:cubicBezTo>
                    <a:cubicBezTo>
                      <a:pt x="625" y="559"/>
                      <a:pt x="627" y="561"/>
                      <a:pt x="628" y="563"/>
                    </a:cubicBezTo>
                    <a:cubicBezTo>
                      <a:pt x="630" y="564"/>
                      <a:pt x="632" y="564"/>
                      <a:pt x="634" y="563"/>
                    </a:cubicBezTo>
                    <a:cubicBezTo>
                      <a:pt x="636" y="562"/>
                      <a:pt x="636" y="560"/>
                      <a:pt x="636" y="558"/>
                    </a:cubicBezTo>
                    <a:cubicBezTo>
                      <a:pt x="635" y="556"/>
                      <a:pt x="634" y="553"/>
                      <a:pt x="633" y="551"/>
                    </a:cubicBezTo>
                    <a:cubicBezTo>
                      <a:pt x="632" y="550"/>
                      <a:pt x="630" y="548"/>
                      <a:pt x="630" y="547"/>
                    </a:cubicBezTo>
                    <a:cubicBezTo>
                      <a:pt x="629" y="546"/>
                      <a:pt x="629" y="545"/>
                      <a:pt x="630" y="544"/>
                    </a:cubicBezTo>
                    <a:cubicBezTo>
                      <a:pt x="631" y="544"/>
                      <a:pt x="632" y="543"/>
                      <a:pt x="633" y="544"/>
                    </a:cubicBezTo>
                    <a:cubicBezTo>
                      <a:pt x="635" y="547"/>
                      <a:pt x="638" y="550"/>
                      <a:pt x="640" y="553"/>
                    </a:cubicBezTo>
                    <a:cubicBezTo>
                      <a:pt x="643" y="560"/>
                      <a:pt x="642" y="566"/>
                      <a:pt x="635" y="569"/>
                    </a:cubicBezTo>
                    <a:cubicBezTo>
                      <a:pt x="631" y="571"/>
                      <a:pt x="627" y="573"/>
                      <a:pt x="624" y="575"/>
                    </a:cubicBezTo>
                    <a:cubicBezTo>
                      <a:pt x="618" y="577"/>
                      <a:pt x="612" y="581"/>
                      <a:pt x="606" y="579"/>
                    </a:cubicBezTo>
                    <a:cubicBezTo>
                      <a:pt x="604" y="578"/>
                      <a:pt x="602" y="578"/>
                      <a:pt x="600" y="577"/>
                    </a:cubicBezTo>
                    <a:cubicBezTo>
                      <a:pt x="596" y="585"/>
                      <a:pt x="593" y="593"/>
                      <a:pt x="591" y="603"/>
                    </a:cubicBezTo>
                    <a:close/>
                    <a:moveTo>
                      <a:pt x="250" y="935"/>
                    </a:moveTo>
                    <a:cubicBezTo>
                      <a:pt x="245" y="933"/>
                      <a:pt x="242" y="931"/>
                      <a:pt x="238" y="929"/>
                    </a:cubicBezTo>
                    <a:cubicBezTo>
                      <a:pt x="229" y="925"/>
                      <a:pt x="222" y="919"/>
                      <a:pt x="218" y="910"/>
                    </a:cubicBezTo>
                    <a:cubicBezTo>
                      <a:pt x="213" y="901"/>
                      <a:pt x="211" y="890"/>
                      <a:pt x="212" y="879"/>
                    </a:cubicBezTo>
                    <a:cubicBezTo>
                      <a:pt x="213" y="863"/>
                      <a:pt x="213" y="848"/>
                      <a:pt x="214" y="832"/>
                    </a:cubicBezTo>
                    <a:cubicBezTo>
                      <a:pt x="215" y="819"/>
                      <a:pt x="216" y="806"/>
                      <a:pt x="217" y="793"/>
                    </a:cubicBezTo>
                    <a:cubicBezTo>
                      <a:pt x="217" y="789"/>
                      <a:pt x="218" y="785"/>
                      <a:pt x="218" y="781"/>
                    </a:cubicBezTo>
                    <a:cubicBezTo>
                      <a:pt x="216" y="781"/>
                      <a:pt x="215" y="780"/>
                      <a:pt x="214" y="780"/>
                    </a:cubicBezTo>
                    <a:cubicBezTo>
                      <a:pt x="205" y="780"/>
                      <a:pt x="196" y="780"/>
                      <a:pt x="188" y="780"/>
                    </a:cubicBezTo>
                    <a:cubicBezTo>
                      <a:pt x="186" y="780"/>
                      <a:pt x="184" y="780"/>
                      <a:pt x="181" y="780"/>
                    </a:cubicBezTo>
                    <a:cubicBezTo>
                      <a:pt x="181" y="784"/>
                      <a:pt x="181" y="787"/>
                      <a:pt x="180" y="790"/>
                    </a:cubicBezTo>
                    <a:cubicBezTo>
                      <a:pt x="178" y="800"/>
                      <a:pt x="178" y="810"/>
                      <a:pt x="178" y="820"/>
                    </a:cubicBezTo>
                    <a:cubicBezTo>
                      <a:pt x="177" y="841"/>
                      <a:pt x="177" y="862"/>
                      <a:pt x="177" y="883"/>
                    </a:cubicBezTo>
                    <a:cubicBezTo>
                      <a:pt x="177" y="886"/>
                      <a:pt x="177" y="888"/>
                      <a:pt x="178" y="891"/>
                    </a:cubicBezTo>
                    <a:cubicBezTo>
                      <a:pt x="178" y="896"/>
                      <a:pt x="179" y="902"/>
                      <a:pt x="179" y="907"/>
                    </a:cubicBezTo>
                    <a:cubicBezTo>
                      <a:pt x="181" y="922"/>
                      <a:pt x="185" y="936"/>
                      <a:pt x="194" y="948"/>
                    </a:cubicBezTo>
                    <a:cubicBezTo>
                      <a:pt x="197" y="952"/>
                      <a:pt x="200" y="955"/>
                      <a:pt x="205" y="957"/>
                    </a:cubicBezTo>
                    <a:cubicBezTo>
                      <a:pt x="212" y="954"/>
                      <a:pt x="220" y="951"/>
                      <a:pt x="228" y="949"/>
                    </a:cubicBezTo>
                    <a:cubicBezTo>
                      <a:pt x="236" y="946"/>
                      <a:pt x="243" y="941"/>
                      <a:pt x="250" y="935"/>
                    </a:cubicBezTo>
                    <a:close/>
                    <a:moveTo>
                      <a:pt x="261" y="936"/>
                    </a:moveTo>
                    <a:cubicBezTo>
                      <a:pt x="259" y="937"/>
                      <a:pt x="258" y="937"/>
                      <a:pt x="257" y="938"/>
                    </a:cubicBezTo>
                    <a:cubicBezTo>
                      <a:pt x="250" y="942"/>
                      <a:pt x="243" y="948"/>
                      <a:pt x="235" y="950"/>
                    </a:cubicBezTo>
                    <a:cubicBezTo>
                      <a:pt x="230" y="952"/>
                      <a:pt x="226" y="954"/>
                      <a:pt x="221" y="956"/>
                    </a:cubicBezTo>
                    <a:cubicBezTo>
                      <a:pt x="218" y="957"/>
                      <a:pt x="215" y="958"/>
                      <a:pt x="212" y="961"/>
                    </a:cubicBezTo>
                    <a:cubicBezTo>
                      <a:pt x="213" y="961"/>
                      <a:pt x="214" y="963"/>
                      <a:pt x="214" y="963"/>
                    </a:cubicBezTo>
                    <a:cubicBezTo>
                      <a:pt x="221" y="963"/>
                      <a:pt x="226" y="967"/>
                      <a:pt x="233" y="967"/>
                    </a:cubicBezTo>
                    <a:cubicBezTo>
                      <a:pt x="235" y="967"/>
                      <a:pt x="237" y="968"/>
                      <a:pt x="239" y="969"/>
                    </a:cubicBezTo>
                    <a:cubicBezTo>
                      <a:pt x="247" y="972"/>
                      <a:pt x="256" y="975"/>
                      <a:pt x="265" y="977"/>
                    </a:cubicBezTo>
                    <a:cubicBezTo>
                      <a:pt x="274" y="981"/>
                      <a:pt x="282" y="987"/>
                      <a:pt x="287" y="995"/>
                    </a:cubicBezTo>
                    <a:cubicBezTo>
                      <a:pt x="288" y="997"/>
                      <a:pt x="289" y="1000"/>
                      <a:pt x="291" y="1002"/>
                    </a:cubicBezTo>
                    <a:cubicBezTo>
                      <a:pt x="297" y="1001"/>
                      <a:pt x="303" y="1001"/>
                      <a:pt x="309" y="1000"/>
                    </a:cubicBezTo>
                    <a:cubicBezTo>
                      <a:pt x="311" y="1000"/>
                      <a:pt x="312" y="999"/>
                      <a:pt x="314" y="999"/>
                    </a:cubicBezTo>
                    <a:cubicBezTo>
                      <a:pt x="314" y="997"/>
                      <a:pt x="315" y="996"/>
                      <a:pt x="314" y="995"/>
                    </a:cubicBezTo>
                    <a:cubicBezTo>
                      <a:pt x="314" y="989"/>
                      <a:pt x="313" y="983"/>
                      <a:pt x="312" y="978"/>
                    </a:cubicBezTo>
                    <a:cubicBezTo>
                      <a:pt x="311" y="974"/>
                      <a:pt x="310" y="971"/>
                      <a:pt x="308" y="968"/>
                    </a:cubicBezTo>
                    <a:cubicBezTo>
                      <a:pt x="302" y="961"/>
                      <a:pt x="295" y="954"/>
                      <a:pt x="288" y="948"/>
                    </a:cubicBezTo>
                    <a:cubicBezTo>
                      <a:pt x="287" y="948"/>
                      <a:pt x="286" y="947"/>
                      <a:pt x="286" y="947"/>
                    </a:cubicBezTo>
                    <a:cubicBezTo>
                      <a:pt x="277" y="943"/>
                      <a:pt x="269" y="940"/>
                      <a:pt x="261" y="936"/>
                    </a:cubicBezTo>
                    <a:close/>
                    <a:moveTo>
                      <a:pt x="486" y="604"/>
                    </a:moveTo>
                    <a:cubicBezTo>
                      <a:pt x="490" y="605"/>
                      <a:pt x="493" y="605"/>
                      <a:pt x="497" y="605"/>
                    </a:cubicBezTo>
                    <a:cubicBezTo>
                      <a:pt x="513" y="605"/>
                      <a:pt x="530" y="602"/>
                      <a:pt x="547" y="604"/>
                    </a:cubicBezTo>
                    <a:cubicBezTo>
                      <a:pt x="548" y="604"/>
                      <a:pt x="548" y="604"/>
                      <a:pt x="549" y="604"/>
                    </a:cubicBezTo>
                    <a:cubicBezTo>
                      <a:pt x="557" y="604"/>
                      <a:pt x="566" y="603"/>
                      <a:pt x="574" y="603"/>
                    </a:cubicBezTo>
                    <a:cubicBezTo>
                      <a:pt x="577" y="603"/>
                      <a:pt x="579" y="603"/>
                      <a:pt x="582" y="603"/>
                    </a:cubicBezTo>
                    <a:cubicBezTo>
                      <a:pt x="584" y="598"/>
                      <a:pt x="585" y="594"/>
                      <a:pt x="586" y="590"/>
                    </a:cubicBezTo>
                    <a:cubicBezTo>
                      <a:pt x="588" y="586"/>
                      <a:pt x="590" y="582"/>
                      <a:pt x="591" y="577"/>
                    </a:cubicBezTo>
                    <a:cubicBezTo>
                      <a:pt x="575" y="573"/>
                      <a:pt x="559" y="569"/>
                      <a:pt x="544" y="565"/>
                    </a:cubicBezTo>
                    <a:cubicBezTo>
                      <a:pt x="539" y="569"/>
                      <a:pt x="543" y="576"/>
                      <a:pt x="537" y="577"/>
                    </a:cubicBezTo>
                    <a:cubicBezTo>
                      <a:pt x="533" y="576"/>
                      <a:pt x="529" y="575"/>
                      <a:pt x="525" y="574"/>
                    </a:cubicBezTo>
                    <a:cubicBezTo>
                      <a:pt x="519" y="573"/>
                      <a:pt x="513" y="572"/>
                      <a:pt x="507" y="571"/>
                    </a:cubicBezTo>
                    <a:cubicBezTo>
                      <a:pt x="505" y="573"/>
                      <a:pt x="504" y="574"/>
                      <a:pt x="502" y="576"/>
                    </a:cubicBezTo>
                    <a:cubicBezTo>
                      <a:pt x="497" y="585"/>
                      <a:pt x="492" y="593"/>
                      <a:pt x="487" y="601"/>
                    </a:cubicBezTo>
                    <a:cubicBezTo>
                      <a:pt x="486" y="602"/>
                      <a:pt x="486" y="603"/>
                      <a:pt x="486" y="604"/>
                    </a:cubicBezTo>
                    <a:close/>
                    <a:moveTo>
                      <a:pt x="764" y="911"/>
                    </a:moveTo>
                    <a:cubicBezTo>
                      <a:pt x="785" y="902"/>
                      <a:pt x="801" y="893"/>
                      <a:pt x="808" y="886"/>
                    </a:cubicBezTo>
                    <a:cubicBezTo>
                      <a:pt x="804" y="886"/>
                      <a:pt x="800" y="887"/>
                      <a:pt x="796" y="887"/>
                    </a:cubicBezTo>
                    <a:cubicBezTo>
                      <a:pt x="792" y="888"/>
                      <a:pt x="787" y="888"/>
                      <a:pt x="783" y="888"/>
                    </a:cubicBezTo>
                    <a:cubicBezTo>
                      <a:pt x="779" y="888"/>
                      <a:pt x="775" y="888"/>
                      <a:pt x="771" y="889"/>
                    </a:cubicBezTo>
                    <a:cubicBezTo>
                      <a:pt x="767" y="889"/>
                      <a:pt x="763" y="889"/>
                      <a:pt x="759" y="889"/>
                    </a:cubicBezTo>
                    <a:cubicBezTo>
                      <a:pt x="755" y="889"/>
                      <a:pt x="751" y="888"/>
                      <a:pt x="747" y="888"/>
                    </a:cubicBezTo>
                    <a:cubicBezTo>
                      <a:pt x="743" y="888"/>
                      <a:pt x="738" y="888"/>
                      <a:pt x="734" y="889"/>
                    </a:cubicBezTo>
                    <a:cubicBezTo>
                      <a:pt x="730" y="889"/>
                      <a:pt x="726" y="887"/>
                      <a:pt x="721" y="889"/>
                    </a:cubicBezTo>
                    <a:cubicBezTo>
                      <a:pt x="736" y="897"/>
                      <a:pt x="750" y="904"/>
                      <a:pt x="764" y="911"/>
                    </a:cubicBezTo>
                    <a:close/>
                    <a:moveTo>
                      <a:pt x="362" y="83"/>
                    </a:moveTo>
                    <a:cubicBezTo>
                      <a:pt x="363" y="83"/>
                      <a:pt x="363" y="83"/>
                      <a:pt x="364" y="83"/>
                    </a:cubicBezTo>
                    <a:cubicBezTo>
                      <a:pt x="376" y="75"/>
                      <a:pt x="387" y="68"/>
                      <a:pt x="399" y="61"/>
                    </a:cubicBezTo>
                    <a:cubicBezTo>
                      <a:pt x="400" y="60"/>
                      <a:pt x="401" y="59"/>
                      <a:pt x="402" y="58"/>
                    </a:cubicBezTo>
                    <a:cubicBezTo>
                      <a:pt x="400" y="54"/>
                      <a:pt x="398" y="52"/>
                      <a:pt x="394" y="50"/>
                    </a:cubicBezTo>
                    <a:cubicBezTo>
                      <a:pt x="387" y="54"/>
                      <a:pt x="380" y="57"/>
                      <a:pt x="373" y="60"/>
                    </a:cubicBezTo>
                    <a:cubicBezTo>
                      <a:pt x="369" y="62"/>
                      <a:pt x="365" y="65"/>
                      <a:pt x="363" y="69"/>
                    </a:cubicBezTo>
                    <a:cubicBezTo>
                      <a:pt x="361" y="72"/>
                      <a:pt x="359" y="75"/>
                      <a:pt x="356" y="78"/>
                    </a:cubicBezTo>
                    <a:cubicBezTo>
                      <a:pt x="359" y="80"/>
                      <a:pt x="361" y="82"/>
                      <a:pt x="362" y="83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58" name="Freeform 7"/>
              <p:cNvSpPr>
                <a:spLocks/>
              </p:cNvSpPr>
              <p:nvPr/>
            </p:nvSpPr>
            <p:spPr bwMode="auto">
              <a:xfrm>
                <a:off x="1549401" y="3541713"/>
                <a:ext cx="2436813" cy="1446213"/>
              </a:xfrm>
              <a:custGeom>
                <a:avLst/>
                <a:gdLst>
                  <a:gd name="T0" fmla="*/ 28 w 649"/>
                  <a:gd name="T1" fmla="*/ 264 h 385"/>
                  <a:gd name="T2" fmla="*/ 26 w 649"/>
                  <a:gd name="T3" fmla="*/ 245 h 385"/>
                  <a:gd name="T4" fmla="*/ 7 w 649"/>
                  <a:gd name="T5" fmla="*/ 202 h 385"/>
                  <a:gd name="T6" fmla="*/ 8 w 649"/>
                  <a:gd name="T7" fmla="*/ 189 h 385"/>
                  <a:gd name="T8" fmla="*/ 56 w 649"/>
                  <a:gd name="T9" fmla="*/ 177 h 385"/>
                  <a:gd name="T10" fmla="*/ 76 w 649"/>
                  <a:gd name="T11" fmla="*/ 173 h 385"/>
                  <a:gd name="T12" fmla="*/ 105 w 649"/>
                  <a:gd name="T13" fmla="*/ 164 h 385"/>
                  <a:gd name="T14" fmla="*/ 146 w 649"/>
                  <a:gd name="T15" fmla="*/ 151 h 385"/>
                  <a:gd name="T16" fmla="*/ 158 w 649"/>
                  <a:gd name="T17" fmla="*/ 143 h 385"/>
                  <a:gd name="T18" fmla="*/ 212 w 649"/>
                  <a:gd name="T19" fmla="*/ 104 h 385"/>
                  <a:gd name="T20" fmla="*/ 247 w 649"/>
                  <a:gd name="T21" fmla="*/ 78 h 385"/>
                  <a:gd name="T22" fmla="*/ 288 w 649"/>
                  <a:gd name="T23" fmla="*/ 44 h 385"/>
                  <a:gd name="T24" fmla="*/ 360 w 649"/>
                  <a:gd name="T25" fmla="*/ 14 h 385"/>
                  <a:gd name="T26" fmla="*/ 371 w 649"/>
                  <a:gd name="T27" fmla="*/ 30 h 385"/>
                  <a:gd name="T28" fmla="*/ 429 w 649"/>
                  <a:gd name="T29" fmla="*/ 68 h 385"/>
                  <a:gd name="T30" fmla="*/ 476 w 649"/>
                  <a:gd name="T31" fmla="*/ 64 h 385"/>
                  <a:gd name="T32" fmla="*/ 486 w 649"/>
                  <a:gd name="T33" fmla="*/ 58 h 385"/>
                  <a:gd name="T34" fmla="*/ 522 w 649"/>
                  <a:gd name="T35" fmla="*/ 15 h 385"/>
                  <a:gd name="T36" fmla="*/ 555 w 649"/>
                  <a:gd name="T37" fmla="*/ 15 h 385"/>
                  <a:gd name="T38" fmla="*/ 570 w 649"/>
                  <a:gd name="T39" fmla="*/ 23 h 385"/>
                  <a:gd name="T40" fmla="*/ 593 w 649"/>
                  <a:gd name="T41" fmla="*/ 37 h 385"/>
                  <a:gd name="T42" fmla="*/ 622 w 649"/>
                  <a:gd name="T43" fmla="*/ 81 h 385"/>
                  <a:gd name="T44" fmla="*/ 641 w 649"/>
                  <a:gd name="T45" fmla="*/ 137 h 385"/>
                  <a:gd name="T46" fmla="*/ 648 w 649"/>
                  <a:gd name="T47" fmla="*/ 195 h 385"/>
                  <a:gd name="T48" fmla="*/ 643 w 649"/>
                  <a:gd name="T49" fmla="*/ 267 h 385"/>
                  <a:gd name="T50" fmla="*/ 630 w 649"/>
                  <a:gd name="T51" fmla="*/ 323 h 385"/>
                  <a:gd name="T52" fmla="*/ 622 w 649"/>
                  <a:gd name="T53" fmla="*/ 337 h 385"/>
                  <a:gd name="T54" fmla="*/ 594 w 649"/>
                  <a:gd name="T55" fmla="*/ 373 h 385"/>
                  <a:gd name="T56" fmla="*/ 575 w 649"/>
                  <a:gd name="T57" fmla="*/ 383 h 385"/>
                  <a:gd name="T58" fmla="*/ 565 w 649"/>
                  <a:gd name="T59" fmla="*/ 377 h 385"/>
                  <a:gd name="T60" fmla="*/ 541 w 649"/>
                  <a:gd name="T61" fmla="*/ 327 h 385"/>
                  <a:gd name="T62" fmla="*/ 517 w 649"/>
                  <a:gd name="T63" fmla="*/ 317 h 385"/>
                  <a:gd name="T64" fmla="*/ 510 w 649"/>
                  <a:gd name="T65" fmla="*/ 310 h 385"/>
                  <a:gd name="T66" fmla="*/ 532 w 649"/>
                  <a:gd name="T67" fmla="*/ 283 h 385"/>
                  <a:gd name="T68" fmla="*/ 543 w 649"/>
                  <a:gd name="T69" fmla="*/ 271 h 385"/>
                  <a:gd name="T70" fmla="*/ 547 w 649"/>
                  <a:gd name="T71" fmla="*/ 186 h 385"/>
                  <a:gd name="T72" fmla="*/ 553 w 649"/>
                  <a:gd name="T73" fmla="*/ 148 h 385"/>
                  <a:gd name="T74" fmla="*/ 548 w 649"/>
                  <a:gd name="T75" fmla="*/ 147 h 385"/>
                  <a:gd name="T76" fmla="*/ 542 w 649"/>
                  <a:gd name="T77" fmla="*/ 176 h 385"/>
                  <a:gd name="T78" fmla="*/ 536 w 649"/>
                  <a:gd name="T79" fmla="*/ 267 h 385"/>
                  <a:gd name="T80" fmla="*/ 522 w 649"/>
                  <a:gd name="T81" fmla="*/ 285 h 385"/>
                  <a:gd name="T82" fmla="*/ 495 w 649"/>
                  <a:gd name="T83" fmla="*/ 307 h 385"/>
                  <a:gd name="T84" fmla="*/ 436 w 649"/>
                  <a:gd name="T85" fmla="*/ 308 h 385"/>
                  <a:gd name="T86" fmla="*/ 334 w 649"/>
                  <a:gd name="T87" fmla="*/ 302 h 385"/>
                  <a:gd name="T88" fmla="*/ 307 w 649"/>
                  <a:gd name="T89" fmla="*/ 289 h 385"/>
                  <a:gd name="T90" fmla="*/ 309 w 649"/>
                  <a:gd name="T91" fmla="*/ 221 h 385"/>
                  <a:gd name="T92" fmla="*/ 298 w 649"/>
                  <a:gd name="T93" fmla="*/ 186 h 385"/>
                  <a:gd name="T94" fmla="*/ 242 w 649"/>
                  <a:gd name="T95" fmla="*/ 208 h 385"/>
                  <a:gd name="T96" fmla="*/ 187 w 649"/>
                  <a:gd name="T97" fmla="*/ 239 h 385"/>
                  <a:gd name="T98" fmla="*/ 115 w 649"/>
                  <a:gd name="T99" fmla="*/ 263 h 385"/>
                  <a:gd name="T100" fmla="*/ 58 w 649"/>
                  <a:gd name="T101" fmla="*/ 263 h 385"/>
                  <a:gd name="T102" fmla="*/ 28 w 649"/>
                  <a:gd name="T103" fmla="*/ 273 h 38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649" h="385">
                    <a:moveTo>
                      <a:pt x="28" y="273"/>
                    </a:moveTo>
                    <a:cubicBezTo>
                      <a:pt x="29" y="269"/>
                      <a:pt x="29" y="267"/>
                      <a:pt x="28" y="264"/>
                    </a:cubicBezTo>
                    <a:cubicBezTo>
                      <a:pt x="28" y="263"/>
                      <a:pt x="27" y="262"/>
                      <a:pt x="27" y="261"/>
                    </a:cubicBezTo>
                    <a:cubicBezTo>
                      <a:pt x="27" y="256"/>
                      <a:pt x="26" y="251"/>
                      <a:pt x="26" y="245"/>
                    </a:cubicBezTo>
                    <a:cubicBezTo>
                      <a:pt x="24" y="232"/>
                      <a:pt x="19" y="220"/>
                      <a:pt x="12" y="208"/>
                    </a:cubicBezTo>
                    <a:cubicBezTo>
                      <a:pt x="10" y="206"/>
                      <a:pt x="9" y="204"/>
                      <a:pt x="7" y="202"/>
                    </a:cubicBezTo>
                    <a:cubicBezTo>
                      <a:pt x="4" y="199"/>
                      <a:pt x="2" y="196"/>
                      <a:pt x="0" y="192"/>
                    </a:cubicBezTo>
                    <a:cubicBezTo>
                      <a:pt x="3" y="191"/>
                      <a:pt x="6" y="190"/>
                      <a:pt x="8" y="189"/>
                    </a:cubicBezTo>
                    <a:cubicBezTo>
                      <a:pt x="15" y="189"/>
                      <a:pt x="21" y="187"/>
                      <a:pt x="27" y="185"/>
                    </a:cubicBezTo>
                    <a:cubicBezTo>
                      <a:pt x="37" y="181"/>
                      <a:pt x="46" y="178"/>
                      <a:pt x="56" y="177"/>
                    </a:cubicBezTo>
                    <a:cubicBezTo>
                      <a:pt x="58" y="177"/>
                      <a:pt x="60" y="176"/>
                      <a:pt x="62" y="175"/>
                    </a:cubicBezTo>
                    <a:cubicBezTo>
                      <a:pt x="66" y="175"/>
                      <a:pt x="71" y="174"/>
                      <a:pt x="76" y="173"/>
                    </a:cubicBezTo>
                    <a:cubicBezTo>
                      <a:pt x="83" y="172"/>
                      <a:pt x="89" y="171"/>
                      <a:pt x="96" y="168"/>
                    </a:cubicBezTo>
                    <a:cubicBezTo>
                      <a:pt x="98" y="166"/>
                      <a:pt x="102" y="165"/>
                      <a:pt x="105" y="164"/>
                    </a:cubicBezTo>
                    <a:cubicBezTo>
                      <a:pt x="112" y="161"/>
                      <a:pt x="120" y="159"/>
                      <a:pt x="127" y="156"/>
                    </a:cubicBezTo>
                    <a:cubicBezTo>
                      <a:pt x="133" y="153"/>
                      <a:pt x="140" y="152"/>
                      <a:pt x="146" y="151"/>
                    </a:cubicBezTo>
                    <a:cubicBezTo>
                      <a:pt x="149" y="150"/>
                      <a:pt x="152" y="149"/>
                      <a:pt x="154" y="146"/>
                    </a:cubicBezTo>
                    <a:cubicBezTo>
                      <a:pt x="155" y="145"/>
                      <a:pt x="156" y="144"/>
                      <a:pt x="158" y="143"/>
                    </a:cubicBezTo>
                    <a:cubicBezTo>
                      <a:pt x="170" y="136"/>
                      <a:pt x="182" y="127"/>
                      <a:pt x="193" y="119"/>
                    </a:cubicBezTo>
                    <a:cubicBezTo>
                      <a:pt x="200" y="114"/>
                      <a:pt x="206" y="109"/>
                      <a:pt x="212" y="104"/>
                    </a:cubicBezTo>
                    <a:cubicBezTo>
                      <a:pt x="219" y="99"/>
                      <a:pt x="226" y="94"/>
                      <a:pt x="233" y="89"/>
                    </a:cubicBezTo>
                    <a:cubicBezTo>
                      <a:pt x="238" y="86"/>
                      <a:pt x="243" y="83"/>
                      <a:pt x="247" y="78"/>
                    </a:cubicBezTo>
                    <a:cubicBezTo>
                      <a:pt x="252" y="73"/>
                      <a:pt x="257" y="70"/>
                      <a:pt x="262" y="66"/>
                    </a:cubicBezTo>
                    <a:cubicBezTo>
                      <a:pt x="271" y="59"/>
                      <a:pt x="279" y="52"/>
                      <a:pt x="288" y="44"/>
                    </a:cubicBezTo>
                    <a:cubicBezTo>
                      <a:pt x="296" y="37"/>
                      <a:pt x="306" y="32"/>
                      <a:pt x="315" y="27"/>
                    </a:cubicBezTo>
                    <a:cubicBezTo>
                      <a:pt x="329" y="21"/>
                      <a:pt x="344" y="16"/>
                      <a:pt x="360" y="14"/>
                    </a:cubicBezTo>
                    <a:cubicBezTo>
                      <a:pt x="362" y="14"/>
                      <a:pt x="364" y="13"/>
                      <a:pt x="367" y="13"/>
                    </a:cubicBezTo>
                    <a:cubicBezTo>
                      <a:pt x="368" y="19"/>
                      <a:pt x="370" y="24"/>
                      <a:pt x="371" y="30"/>
                    </a:cubicBezTo>
                    <a:cubicBezTo>
                      <a:pt x="373" y="41"/>
                      <a:pt x="380" y="48"/>
                      <a:pt x="388" y="53"/>
                    </a:cubicBezTo>
                    <a:cubicBezTo>
                      <a:pt x="401" y="60"/>
                      <a:pt x="415" y="66"/>
                      <a:pt x="429" y="68"/>
                    </a:cubicBezTo>
                    <a:cubicBezTo>
                      <a:pt x="441" y="71"/>
                      <a:pt x="453" y="70"/>
                      <a:pt x="464" y="66"/>
                    </a:cubicBezTo>
                    <a:cubicBezTo>
                      <a:pt x="468" y="65"/>
                      <a:pt x="472" y="65"/>
                      <a:pt x="476" y="64"/>
                    </a:cubicBezTo>
                    <a:cubicBezTo>
                      <a:pt x="478" y="63"/>
                      <a:pt x="480" y="62"/>
                      <a:pt x="481" y="61"/>
                    </a:cubicBezTo>
                    <a:cubicBezTo>
                      <a:pt x="483" y="60"/>
                      <a:pt x="484" y="59"/>
                      <a:pt x="486" y="58"/>
                    </a:cubicBezTo>
                    <a:cubicBezTo>
                      <a:pt x="495" y="54"/>
                      <a:pt x="501" y="47"/>
                      <a:pt x="508" y="40"/>
                    </a:cubicBezTo>
                    <a:cubicBezTo>
                      <a:pt x="515" y="33"/>
                      <a:pt x="520" y="25"/>
                      <a:pt x="522" y="15"/>
                    </a:cubicBezTo>
                    <a:cubicBezTo>
                      <a:pt x="524" y="10"/>
                      <a:pt x="525" y="5"/>
                      <a:pt x="526" y="0"/>
                    </a:cubicBezTo>
                    <a:cubicBezTo>
                      <a:pt x="537" y="2"/>
                      <a:pt x="547" y="7"/>
                      <a:pt x="555" y="15"/>
                    </a:cubicBezTo>
                    <a:cubicBezTo>
                      <a:pt x="558" y="18"/>
                      <a:pt x="561" y="19"/>
                      <a:pt x="565" y="21"/>
                    </a:cubicBezTo>
                    <a:cubicBezTo>
                      <a:pt x="566" y="22"/>
                      <a:pt x="568" y="22"/>
                      <a:pt x="570" y="23"/>
                    </a:cubicBezTo>
                    <a:cubicBezTo>
                      <a:pt x="576" y="25"/>
                      <a:pt x="581" y="28"/>
                      <a:pt x="585" y="32"/>
                    </a:cubicBezTo>
                    <a:cubicBezTo>
                      <a:pt x="587" y="34"/>
                      <a:pt x="590" y="36"/>
                      <a:pt x="593" y="37"/>
                    </a:cubicBezTo>
                    <a:cubicBezTo>
                      <a:pt x="602" y="42"/>
                      <a:pt x="608" y="50"/>
                      <a:pt x="613" y="59"/>
                    </a:cubicBezTo>
                    <a:cubicBezTo>
                      <a:pt x="617" y="66"/>
                      <a:pt x="620" y="73"/>
                      <a:pt x="622" y="81"/>
                    </a:cubicBezTo>
                    <a:cubicBezTo>
                      <a:pt x="624" y="87"/>
                      <a:pt x="627" y="93"/>
                      <a:pt x="630" y="99"/>
                    </a:cubicBezTo>
                    <a:cubicBezTo>
                      <a:pt x="635" y="111"/>
                      <a:pt x="637" y="124"/>
                      <a:pt x="641" y="137"/>
                    </a:cubicBezTo>
                    <a:cubicBezTo>
                      <a:pt x="645" y="152"/>
                      <a:pt x="645" y="167"/>
                      <a:pt x="648" y="182"/>
                    </a:cubicBezTo>
                    <a:cubicBezTo>
                      <a:pt x="649" y="186"/>
                      <a:pt x="649" y="190"/>
                      <a:pt x="648" y="195"/>
                    </a:cubicBezTo>
                    <a:cubicBezTo>
                      <a:pt x="648" y="208"/>
                      <a:pt x="647" y="220"/>
                      <a:pt x="646" y="233"/>
                    </a:cubicBezTo>
                    <a:cubicBezTo>
                      <a:pt x="645" y="245"/>
                      <a:pt x="644" y="256"/>
                      <a:pt x="643" y="267"/>
                    </a:cubicBezTo>
                    <a:cubicBezTo>
                      <a:pt x="642" y="278"/>
                      <a:pt x="641" y="289"/>
                      <a:pt x="637" y="300"/>
                    </a:cubicBezTo>
                    <a:cubicBezTo>
                      <a:pt x="635" y="307"/>
                      <a:pt x="633" y="316"/>
                      <a:pt x="630" y="323"/>
                    </a:cubicBezTo>
                    <a:cubicBezTo>
                      <a:pt x="628" y="327"/>
                      <a:pt x="626" y="331"/>
                      <a:pt x="624" y="334"/>
                    </a:cubicBezTo>
                    <a:cubicBezTo>
                      <a:pt x="623" y="335"/>
                      <a:pt x="622" y="336"/>
                      <a:pt x="622" y="337"/>
                    </a:cubicBezTo>
                    <a:cubicBezTo>
                      <a:pt x="619" y="347"/>
                      <a:pt x="613" y="354"/>
                      <a:pt x="607" y="361"/>
                    </a:cubicBezTo>
                    <a:cubicBezTo>
                      <a:pt x="603" y="366"/>
                      <a:pt x="599" y="369"/>
                      <a:pt x="594" y="373"/>
                    </a:cubicBezTo>
                    <a:cubicBezTo>
                      <a:pt x="591" y="375"/>
                      <a:pt x="588" y="377"/>
                      <a:pt x="585" y="379"/>
                    </a:cubicBezTo>
                    <a:cubicBezTo>
                      <a:pt x="582" y="381"/>
                      <a:pt x="579" y="383"/>
                      <a:pt x="575" y="383"/>
                    </a:cubicBezTo>
                    <a:cubicBezTo>
                      <a:pt x="572" y="383"/>
                      <a:pt x="570" y="385"/>
                      <a:pt x="568" y="385"/>
                    </a:cubicBezTo>
                    <a:cubicBezTo>
                      <a:pt x="565" y="383"/>
                      <a:pt x="565" y="380"/>
                      <a:pt x="565" y="377"/>
                    </a:cubicBezTo>
                    <a:cubicBezTo>
                      <a:pt x="565" y="371"/>
                      <a:pt x="564" y="364"/>
                      <a:pt x="562" y="358"/>
                    </a:cubicBezTo>
                    <a:cubicBezTo>
                      <a:pt x="558" y="346"/>
                      <a:pt x="551" y="336"/>
                      <a:pt x="541" y="327"/>
                    </a:cubicBezTo>
                    <a:cubicBezTo>
                      <a:pt x="539" y="325"/>
                      <a:pt x="536" y="324"/>
                      <a:pt x="533" y="322"/>
                    </a:cubicBezTo>
                    <a:cubicBezTo>
                      <a:pt x="528" y="320"/>
                      <a:pt x="523" y="319"/>
                      <a:pt x="517" y="317"/>
                    </a:cubicBezTo>
                    <a:cubicBezTo>
                      <a:pt x="513" y="316"/>
                      <a:pt x="508" y="315"/>
                      <a:pt x="503" y="317"/>
                    </a:cubicBezTo>
                    <a:cubicBezTo>
                      <a:pt x="503" y="311"/>
                      <a:pt x="508" y="311"/>
                      <a:pt x="510" y="310"/>
                    </a:cubicBezTo>
                    <a:cubicBezTo>
                      <a:pt x="512" y="306"/>
                      <a:pt x="513" y="304"/>
                      <a:pt x="514" y="302"/>
                    </a:cubicBezTo>
                    <a:cubicBezTo>
                      <a:pt x="520" y="295"/>
                      <a:pt x="526" y="289"/>
                      <a:pt x="532" y="283"/>
                    </a:cubicBezTo>
                    <a:cubicBezTo>
                      <a:pt x="533" y="282"/>
                      <a:pt x="535" y="280"/>
                      <a:pt x="537" y="280"/>
                    </a:cubicBezTo>
                    <a:cubicBezTo>
                      <a:pt x="541" y="278"/>
                      <a:pt x="542" y="275"/>
                      <a:pt x="543" y="271"/>
                    </a:cubicBezTo>
                    <a:cubicBezTo>
                      <a:pt x="544" y="259"/>
                      <a:pt x="546" y="247"/>
                      <a:pt x="545" y="235"/>
                    </a:cubicBezTo>
                    <a:cubicBezTo>
                      <a:pt x="545" y="218"/>
                      <a:pt x="546" y="202"/>
                      <a:pt x="547" y="186"/>
                    </a:cubicBezTo>
                    <a:cubicBezTo>
                      <a:pt x="548" y="176"/>
                      <a:pt x="550" y="167"/>
                      <a:pt x="551" y="157"/>
                    </a:cubicBezTo>
                    <a:cubicBezTo>
                      <a:pt x="551" y="154"/>
                      <a:pt x="552" y="151"/>
                      <a:pt x="553" y="148"/>
                    </a:cubicBezTo>
                    <a:cubicBezTo>
                      <a:pt x="553" y="147"/>
                      <a:pt x="554" y="145"/>
                      <a:pt x="552" y="145"/>
                    </a:cubicBezTo>
                    <a:cubicBezTo>
                      <a:pt x="551" y="145"/>
                      <a:pt x="549" y="146"/>
                      <a:pt x="548" y="147"/>
                    </a:cubicBezTo>
                    <a:cubicBezTo>
                      <a:pt x="547" y="149"/>
                      <a:pt x="546" y="152"/>
                      <a:pt x="545" y="155"/>
                    </a:cubicBezTo>
                    <a:cubicBezTo>
                      <a:pt x="544" y="162"/>
                      <a:pt x="543" y="169"/>
                      <a:pt x="542" y="176"/>
                    </a:cubicBezTo>
                    <a:cubicBezTo>
                      <a:pt x="540" y="194"/>
                      <a:pt x="538" y="212"/>
                      <a:pt x="538" y="230"/>
                    </a:cubicBezTo>
                    <a:cubicBezTo>
                      <a:pt x="539" y="242"/>
                      <a:pt x="537" y="255"/>
                      <a:pt x="536" y="267"/>
                    </a:cubicBezTo>
                    <a:cubicBezTo>
                      <a:pt x="536" y="270"/>
                      <a:pt x="535" y="272"/>
                      <a:pt x="533" y="274"/>
                    </a:cubicBezTo>
                    <a:cubicBezTo>
                      <a:pt x="529" y="278"/>
                      <a:pt x="526" y="282"/>
                      <a:pt x="522" y="285"/>
                    </a:cubicBezTo>
                    <a:cubicBezTo>
                      <a:pt x="516" y="291"/>
                      <a:pt x="510" y="297"/>
                      <a:pt x="504" y="303"/>
                    </a:cubicBezTo>
                    <a:cubicBezTo>
                      <a:pt x="501" y="306"/>
                      <a:pt x="498" y="307"/>
                      <a:pt x="495" y="307"/>
                    </a:cubicBezTo>
                    <a:cubicBezTo>
                      <a:pt x="489" y="307"/>
                      <a:pt x="483" y="307"/>
                      <a:pt x="477" y="308"/>
                    </a:cubicBezTo>
                    <a:cubicBezTo>
                      <a:pt x="463" y="309"/>
                      <a:pt x="450" y="308"/>
                      <a:pt x="436" y="308"/>
                    </a:cubicBezTo>
                    <a:cubicBezTo>
                      <a:pt x="423" y="308"/>
                      <a:pt x="410" y="308"/>
                      <a:pt x="397" y="307"/>
                    </a:cubicBezTo>
                    <a:cubicBezTo>
                      <a:pt x="376" y="306"/>
                      <a:pt x="355" y="303"/>
                      <a:pt x="334" y="302"/>
                    </a:cubicBezTo>
                    <a:cubicBezTo>
                      <a:pt x="325" y="302"/>
                      <a:pt x="317" y="299"/>
                      <a:pt x="308" y="296"/>
                    </a:cubicBezTo>
                    <a:cubicBezTo>
                      <a:pt x="306" y="294"/>
                      <a:pt x="307" y="291"/>
                      <a:pt x="307" y="289"/>
                    </a:cubicBezTo>
                    <a:cubicBezTo>
                      <a:pt x="307" y="278"/>
                      <a:pt x="308" y="268"/>
                      <a:pt x="308" y="257"/>
                    </a:cubicBezTo>
                    <a:cubicBezTo>
                      <a:pt x="308" y="245"/>
                      <a:pt x="309" y="233"/>
                      <a:pt x="309" y="221"/>
                    </a:cubicBezTo>
                    <a:cubicBezTo>
                      <a:pt x="308" y="212"/>
                      <a:pt x="308" y="204"/>
                      <a:pt x="307" y="195"/>
                    </a:cubicBezTo>
                    <a:cubicBezTo>
                      <a:pt x="307" y="189"/>
                      <a:pt x="304" y="186"/>
                      <a:pt x="298" y="186"/>
                    </a:cubicBezTo>
                    <a:cubicBezTo>
                      <a:pt x="293" y="185"/>
                      <a:pt x="289" y="186"/>
                      <a:pt x="284" y="188"/>
                    </a:cubicBezTo>
                    <a:cubicBezTo>
                      <a:pt x="270" y="194"/>
                      <a:pt x="256" y="201"/>
                      <a:pt x="242" y="208"/>
                    </a:cubicBezTo>
                    <a:cubicBezTo>
                      <a:pt x="231" y="214"/>
                      <a:pt x="220" y="221"/>
                      <a:pt x="209" y="227"/>
                    </a:cubicBezTo>
                    <a:cubicBezTo>
                      <a:pt x="202" y="231"/>
                      <a:pt x="194" y="236"/>
                      <a:pt x="187" y="239"/>
                    </a:cubicBezTo>
                    <a:cubicBezTo>
                      <a:pt x="172" y="246"/>
                      <a:pt x="157" y="252"/>
                      <a:pt x="142" y="258"/>
                    </a:cubicBezTo>
                    <a:cubicBezTo>
                      <a:pt x="133" y="261"/>
                      <a:pt x="124" y="264"/>
                      <a:pt x="115" y="263"/>
                    </a:cubicBezTo>
                    <a:cubicBezTo>
                      <a:pt x="111" y="262"/>
                      <a:pt x="106" y="262"/>
                      <a:pt x="102" y="263"/>
                    </a:cubicBezTo>
                    <a:cubicBezTo>
                      <a:pt x="88" y="263"/>
                      <a:pt x="73" y="263"/>
                      <a:pt x="58" y="263"/>
                    </a:cubicBezTo>
                    <a:cubicBezTo>
                      <a:pt x="51" y="263"/>
                      <a:pt x="43" y="265"/>
                      <a:pt x="36" y="267"/>
                    </a:cubicBezTo>
                    <a:cubicBezTo>
                      <a:pt x="33" y="267"/>
                      <a:pt x="31" y="270"/>
                      <a:pt x="28" y="273"/>
                    </a:cubicBezTo>
                    <a:close/>
                  </a:path>
                </a:pathLst>
              </a:custGeom>
              <a:solidFill>
                <a:srgbClr val="00B0F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59" name="Freeform 8"/>
              <p:cNvSpPr>
                <a:spLocks noEditPoints="1"/>
              </p:cNvSpPr>
              <p:nvPr/>
            </p:nvSpPr>
            <p:spPr bwMode="auto">
              <a:xfrm>
                <a:off x="1681163" y="4548188"/>
                <a:ext cx="968375" cy="1120775"/>
              </a:xfrm>
              <a:custGeom>
                <a:avLst/>
                <a:gdLst>
                  <a:gd name="T0" fmla="*/ 13 w 258"/>
                  <a:gd name="T1" fmla="*/ 298 h 298"/>
                  <a:gd name="T2" fmla="*/ 12 w 258"/>
                  <a:gd name="T3" fmla="*/ 238 h 298"/>
                  <a:gd name="T4" fmla="*/ 8 w 258"/>
                  <a:gd name="T5" fmla="*/ 171 h 298"/>
                  <a:gd name="T6" fmla="*/ 9 w 258"/>
                  <a:gd name="T7" fmla="*/ 156 h 298"/>
                  <a:gd name="T8" fmla="*/ 4 w 258"/>
                  <a:gd name="T9" fmla="*/ 110 h 298"/>
                  <a:gd name="T10" fmla="*/ 2 w 258"/>
                  <a:gd name="T11" fmla="*/ 45 h 298"/>
                  <a:gd name="T12" fmla="*/ 0 w 258"/>
                  <a:gd name="T13" fmla="*/ 18 h 298"/>
                  <a:gd name="T14" fmla="*/ 5 w 258"/>
                  <a:gd name="T15" fmla="*/ 6 h 298"/>
                  <a:gd name="T16" fmla="*/ 26 w 258"/>
                  <a:gd name="T17" fmla="*/ 0 h 298"/>
                  <a:gd name="T18" fmla="*/ 62 w 258"/>
                  <a:gd name="T19" fmla="*/ 0 h 298"/>
                  <a:gd name="T20" fmla="*/ 131 w 258"/>
                  <a:gd name="T21" fmla="*/ 4 h 298"/>
                  <a:gd name="T22" fmla="*/ 163 w 258"/>
                  <a:gd name="T23" fmla="*/ 12 h 298"/>
                  <a:gd name="T24" fmla="*/ 182 w 258"/>
                  <a:gd name="T25" fmla="*/ 22 h 298"/>
                  <a:gd name="T26" fmla="*/ 232 w 258"/>
                  <a:gd name="T27" fmla="*/ 73 h 298"/>
                  <a:gd name="T28" fmla="*/ 249 w 258"/>
                  <a:gd name="T29" fmla="*/ 125 h 298"/>
                  <a:gd name="T30" fmla="*/ 257 w 258"/>
                  <a:gd name="T31" fmla="*/ 173 h 298"/>
                  <a:gd name="T32" fmla="*/ 257 w 258"/>
                  <a:gd name="T33" fmla="*/ 250 h 298"/>
                  <a:gd name="T34" fmla="*/ 252 w 258"/>
                  <a:gd name="T35" fmla="*/ 293 h 298"/>
                  <a:gd name="T36" fmla="*/ 198 w 258"/>
                  <a:gd name="T37" fmla="*/ 294 h 298"/>
                  <a:gd name="T38" fmla="*/ 174 w 258"/>
                  <a:gd name="T39" fmla="*/ 293 h 298"/>
                  <a:gd name="T40" fmla="*/ 157 w 258"/>
                  <a:gd name="T41" fmla="*/ 264 h 298"/>
                  <a:gd name="T42" fmla="*/ 129 w 258"/>
                  <a:gd name="T43" fmla="*/ 243 h 298"/>
                  <a:gd name="T44" fmla="*/ 80 w 258"/>
                  <a:gd name="T45" fmla="*/ 242 h 298"/>
                  <a:gd name="T46" fmla="*/ 32 w 258"/>
                  <a:gd name="T47" fmla="*/ 286 h 298"/>
                  <a:gd name="T48" fmla="*/ 50 w 258"/>
                  <a:gd name="T49" fmla="*/ 160 h 298"/>
                  <a:gd name="T50" fmla="*/ 115 w 258"/>
                  <a:gd name="T51" fmla="*/ 158 h 298"/>
                  <a:gd name="T52" fmla="*/ 156 w 258"/>
                  <a:gd name="T53" fmla="*/ 154 h 298"/>
                  <a:gd name="T54" fmla="*/ 200 w 258"/>
                  <a:gd name="T55" fmla="*/ 152 h 298"/>
                  <a:gd name="T56" fmla="*/ 208 w 258"/>
                  <a:gd name="T57" fmla="*/ 137 h 298"/>
                  <a:gd name="T58" fmla="*/ 185 w 258"/>
                  <a:gd name="T59" fmla="*/ 70 h 298"/>
                  <a:gd name="T60" fmla="*/ 162 w 258"/>
                  <a:gd name="T61" fmla="*/ 53 h 298"/>
                  <a:gd name="T62" fmla="*/ 125 w 258"/>
                  <a:gd name="T63" fmla="*/ 37 h 298"/>
                  <a:gd name="T64" fmla="*/ 77 w 258"/>
                  <a:gd name="T65" fmla="*/ 32 h 298"/>
                  <a:gd name="T66" fmla="*/ 54 w 258"/>
                  <a:gd name="T67" fmla="*/ 32 h 298"/>
                  <a:gd name="T68" fmla="*/ 34 w 258"/>
                  <a:gd name="T69" fmla="*/ 44 h 298"/>
                  <a:gd name="T70" fmla="*/ 36 w 258"/>
                  <a:gd name="T71" fmla="*/ 58 h 298"/>
                  <a:gd name="T72" fmla="*/ 38 w 258"/>
                  <a:gd name="T73" fmla="*/ 105 h 298"/>
                  <a:gd name="T74" fmla="*/ 42 w 258"/>
                  <a:gd name="T75" fmla="*/ 156 h 298"/>
                  <a:gd name="T76" fmla="*/ 46 w 258"/>
                  <a:gd name="T77" fmla="*/ 167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258" h="298">
                    <a:moveTo>
                      <a:pt x="28" y="298"/>
                    </a:moveTo>
                    <a:cubicBezTo>
                      <a:pt x="23" y="298"/>
                      <a:pt x="18" y="298"/>
                      <a:pt x="13" y="298"/>
                    </a:cubicBezTo>
                    <a:cubicBezTo>
                      <a:pt x="13" y="297"/>
                      <a:pt x="12" y="295"/>
                      <a:pt x="12" y="294"/>
                    </a:cubicBezTo>
                    <a:cubicBezTo>
                      <a:pt x="12" y="275"/>
                      <a:pt x="12" y="256"/>
                      <a:pt x="12" y="238"/>
                    </a:cubicBezTo>
                    <a:cubicBezTo>
                      <a:pt x="11" y="223"/>
                      <a:pt x="11" y="209"/>
                      <a:pt x="10" y="195"/>
                    </a:cubicBezTo>
                    <a:cubicBezTo>
                      <a:pt x="10" y="187"/>
                      <a:pt x="9" y="179"/>
                      <a:pt x="8" y="171"/>
                    </a:cubicBezTo>
                    <a:cubicBezTo>
                      <a:pt x="7" y="166"/>
                      <a:pt x="8" y="163"/>
                      <a:pt x="13" y="160"/>
                    </a:cubicBezTo>
                    <a:cubicBezTo>
                      <a:pt x="11" y="158"/>
                      <a:pt x="10" y="157"/>
                      <a:pt x="9" y="156"/>
                    </a:cubicBezTo>
                    <a:cubicBezTo>
                      <a:pt x="8" y="155"/>
                      <a:pt x="7" y="154"/>
                      <a:pt x="7" y="152"/>
                    </a:cubicBezTo>
                    <a:cubicBezTo>
                      <a:pt x="7" y="138"/>
                      <a:pt x="4" y="124"/>
                      <a:pt x="4" y="110"/>
                    </a:cubicBezTo>
                    <a:cubicBezTo>
                      <a:pt x="3" y="97"/>
                      <a:pt x="3" y="85"/>
                      <a:pt x="3" y="72"/>
                    </a:cubicBezTo>
                    <a:cubicBezTo>
                      <a:pt x="3" y="63"/>
                      <a:pt x="2" y="54"/>
                      <a:pt x="2" y="45"/>
                    </a:cubicBezTo>
                    <a:cubicBezTo>
                      <a:pt x="1" y="38"/>
                      <a:pt x="2" y="32"/>
                      <a:pt x="0" y="26"/>
                    </a:cubicBezTo>
                    <a:cubicBezTo>
                      <a:pt x="0" y="23"/>
                      <a:pt x="0" y="20"/>
                      <a:pt x="0" y="18"/>
                    </a:cubicBezTo>
                    <a:cubicBezTo>
                      <a:pt x="2" y="14"/>
                      <a:pt x="2" y="11"/>
                      <a:pt x="0" y="7"/>
                    </a:cubicBezTo>
                    <a:cubicBezTo>
                      <a:pt x="2" y="7"/>
                      <a:pt x="4" y="6"/>
                      <a:pt x="5" y="6"/>
                    </a:cubicBezTo>
                    <a:cubicBezTo>
                      <a:pt x="7" y="5"/>
                      <a:pt x="8" y="5"/>
                      <a:pt x="9" y="5"/>
                    </a:cubicBezTo>
                    <a:cubicBezTo>
                      <a:pt x="14" y="0"/>
                      <a:pt x="20" y="0"/>
                      <a:pt x="26" y="0"/>
                    </a:cubicBezTo>
                    <a:cubicBezTo>
                      <a:pt x="27" y="0"/>
                      <a:pt x="28" y="0"/>
                      <a:pt x="29" y="0"/>
                    </a:cubicBezTo>
                    <a:cubicBezTo>
                      <a:pt x="40" y="1"/>
                      <a:pt x="51" y="1"/>
                      <a:pt x="62" y="0"/>
                    </a:cubicBezTo>
                    <a:cubicBezTo>
                      <a:pt x="73" y="0"/>
                      <a:pt x="83" y="0"/>
                      <a:pt x="94" y="0"/>
                    </a:cubicBezTo>
                    <a:cubicBezTo>
                      <a:pt x="106" y="1"/>
                      <a:pt x="119" y="2"/>
                      <a:pt x="131" y="4"/>
                    </a:cubicBezTo>
                    <a:cubicBezTo>
                      <a:pt x="139" y="5"/>
                      <a:pt x="147" y="8"/>
                      <a:pt x="155" y="10"/>
                    </a:cubicBezTo>
                    <a:cubicBezTo>
                      <a:pt x="157" y="11"/>
                      <a:pt x="160" y="12"/>
                      <a:pt x="163" y="12"/>
                    </a:cubicBezTo>
                    <a:cubicBezTo>
                      <a:pt x="165" y="13"/>
                      <a:pt x="168" y="15"/>
                      <a:pt x="171" y="16"/>
                    </a:cubicBezTo>
                    <a:cubicBezTo>
                      <a:pt x="175" y="18"/>
                      <a:pt x="178" y="21"/>
                      <a:pt x="182" y="22"/>
                    </a:cubicBezTo>
                    <a:cubicBezTo>
                      <a:pt x="191" y="26"/>
                      <a:pt x="199" y="32"/>
                      <a:pt x="206" y="39"/>
                    </a:cubicBezTo>
                    <a:cubicBezTo>
                      <a:pt x="216" y="49"/>
                      <a:pt x="224" y="61"/>
                      <a:pt x="232" y="73"/>
                    </a:cubicBezTo>
                    <a:cubicBezTo>
                      <a:pt x="237" y="80"/>
                      <a:pt x="242" y="89"/>
                      <a:pt x="244" y="98"/>
                    </a:cubicBezTo>
                    <a:cubicBezTo>
                      <a:pt x="248" y="107"/>
                      <a:pt x="249" y="116"/>
                      <a:pt x="249" y="125"/>
                    </a:cubicBezTo>
                    <a:cubicBezTo>
                      <a:pt x="250" y="126"/>
                      <a:pt x="250" y="126"/>
                      <a:pt x="250" y="127"/>
                    </a:cubicBezTo>
                    <a:cubicBezTo>
                      <a:pt x="253" y="142"/>
                      <a:pt x="256" y="157"/>
                      <a:pt x="257" y="173"/>
                    </a:cubicBezTo>
                    <a:cubicBezTo>
                      <a:pt x="258" y="184"/>
                      <a:pt x="258" y="195"/>
                      <a:pt x="258" y="206"/>
                    </a:cubicBezTo>
                    <a:cubicBezTo>
                      <a:pt x="258" y="221"/>
                      <a:pt x="258" y="235"/>
                      <a:pt x="257" y="250"/>
                    </a:cubicBezTo>
                    <a:cubicBezTo>
                      <a:pt x="257" y="263"/>
                      <a:pt x="255" y="276"/>
                      <a:pt x="254" y="289"/>
                    </a:cubicBezTo>
                    <a:cubicBezTo>
                      <a:pt x="254" y="290"/>
                      <a:pt x="253" y="292"/>
                      <a:pt x="252" y="293"/>
                    </a:cubicBezTo>
                    <a:cubicBezTo>
                      <a:pt x="245" y="294"/>
                      <a:pt x="237" y="294"/>
                      <a:pt x="230" y="294"/>
                    </a:cubicBezTo>
                    <a:cubicBezTo>
                      <a:pt x="219" y="294"/>
                      <a:pt x="209" y="294"/>
                      <a:pt x="198" y="294"/>
                    </a:cubicBezTo>
                    <a:cubicBezTo>
                      <a:pt x="194" y="294"/>
                      <a:pt x="190" y="294"/>
                      <a:pt x="186" y="294"/>
                    </a:cubicBezTo>
                    <a:cubicBezTo>
                      <a:pt x="182" y="295"/>
                      <a:pt x="178" y="295"/>
                      <a:pt x="174" y="293"/>
                    </a:cubicBezTo>
                    <a:cubicBezTo>
                      <a:pt x="173" y="293"/>
                      <a:pt x="173" y="292"/>
                      <a:pt x="173" y="292"/>
                    </a:cubicBezTo>
                    <a:cubicBezTo>
                      <a:pt x="171" y="281"/>
                      <a:pt x="164" y="272"/>
                      <a:pt x="157" y="264"/>
                    </a:cubicBezTo>
                    <a:cubicBezTo>
                      <a:pt x="152" y="259"/>
                      <a:pt x="146" y="254"/>
                      <a:pt x="140" y="249"/>
                    </a:cubicBezTo>
                    <a:cubicBezTo>
                      <a:pt x="137" y="246"/>
                      <a:pt x="133" y="244"/>
                      <a:pt x="129" y="243"/>
                    </a:cubicBezTo>
                    <a:cubicBezTo>
                      <a:pt x="119" y="240"/>
                      <a:pt x="110" y="238"/>
                      <a:pt x="100" y="238"/>
                    </a:cubicBezTo>
                    <a:cubicBezTo>
                      <a:pt x="93" y="239"/>
                      <a:pt x="86" y="240"/>
                      <a:pt x="80" y="242"/>
                    </a:cubicBezTo>
                    <a:cubicBezTo>
                      <a:pt x="68" y="247"/>
                      <a:pt x="57" y="253"/>
                      <a:pt x="48" y="262"/>
                    </a:cubicBezTo>
                    <a:cubicBezTo>
                      <a:pt x="41" y="269"/>
                      <a:pt x="36" y="277"/>
                      <a:pt x="32" y="286"/>
                    </a:cubicBezTo>
                    <a:cubicBezTo>
                      <a:pt x="31" y="290"/>
                      <a:pt x="29" y="294"/>
                      <a:pt x="28" y="298"/>
                    </a:cubicBezTo>
                    <a:close/>
                    <a:moveTo>
                      <a:pt x="50" y="160"/>
                    </a:moveTo>
                    <a:cubicBezTo>
                      <a:pt x="58" y="158"/>
                      <a:pt x="66" y="159"/>
                      <a:pt x="74" y="159"/>
                    </a:cubicBezTo>
                    <a:cubicBezTo>
                      <a:pt x="88" y="160"/>
                      <a:pt x="102" y="160"/>
                      <a:pt x="115" y="158"/>
                    </a:cubicBezTo>
                    <a:cubicBezTo>
                      <a:pt x="121" y="157"/>
                      <a:pt x="127" y="156"/>
                      <a:pt x="133" y="156"/>
                    </a:cubicBezTo>
                    <a:cubicBezTo>
                      <a:pt x="141" y="155"/>
                      <a:pt x="149" y="154"/>
                      <a:pt x="156" y="154"/>
                    </a:cubicBezTo>
                    <a:cubicBezTo>
                      <a:pt x="164" y="153"/>
                      <a:pt x="171" y="153"/>
                      <a:pt x="179" y="153"/>
                    </a:cubicBezTo>
                    <a:cubicBezTo>
                      <a:pt x="186" y="153"/>
                      <a:pt x="193" y="153"/>
                      <a:pt x="200" y="152"/>
                    </a:cubicBezTo>
                    <a:cubicBezTo>
                      <a:pt x="202" y="152"/>
                      <a:pt x="203" y="152"/>
                      <a:pt x="205" y="151"/>
                    </a:cubicBezTo>
                    <a:cubicBezTo>
                      <a:pt x="206" y="146"/>
                      <a:pt x="207" y="142"/>
                      <a:pt x="208" y="137"/>
                    </a:cubicBezTo>
                    <a:cubicBezTo>
                      <a:pt x="209" y="126"/>
                      <a:pt x="208" y="115"/>
                      <a:pt x="204" y="104"/>
                    </a:cubicBezTo>
                    <a:cubicBezTo>
                      <a:pt x="200" y="92"/>
                      <a:pt x="192" y="81"/>
                      <a:pt x="185" y="70"/>
                    </a:cubicBezTo>
                    <a:cubicBezTo>
                      <a:pt x="182" y="65"/>
                      <a:pt x="178" y="62"/>
                      <a:pt x="172" y="59"/>
                    </a:cubicBezTo>
                    <a:cubicBezTo>
                      <a:pt x="169" y="57"/>
                      <a:pt x="165" y="55"/>
                      <a:pt x="162" y="53"/>
                    </a:cubicBezTo>
                    <a:cubicBezTo>
                      <a:pt x="155" y="49"/>
                      <a:pt x="148" y="46"/>
                      <a:pt x="141" y="44"/>
                    </a:cubicBezTo>
                    <a:cubicBezTo>
                      <a:pt x="136" y="42"/>
                      <a:pt x="130" y="40"/>
                      <a:pt x="125" y="37"/>
                    </a:cubicBezTo>
                    <a:cubicBezTo>
                      <a:pt x="121" y="35"/>
                      <a:pt x="116" y="33"/>
                      <a:pt x="112" y="33"/>
                    </a:cubicBezTo>
                    <a:cubicBezTo>
                      <a:pt x="100" y="31"/>
                      <a:pt x="89" y="29"/>
                      <a:pt x="77" y="32"/>
                    </a:cubicBezTo>
                    <a:cubicBezTo>
                      <a:pt x="74" y="32"/>
                      <a:pt x="72" y="33"/>
                      <a:pt x="69" y="32"/>
                    </a:cubicBezTo>
                    <a:cubicBezTo>
                      <a:pt x="64" y="31"/>
                      <a:pt x="59" y="32"/>
                      <a:pt x="54" y="32"/>
                    </a:cubicBezTo>
                    <a:cubicBezTo>
                      <a:pt x="50" y="33"/>
                      <a:pt x="45" y="33"/>
                      <a:pt x="41" y="34"/>
                    </a:cubicBezTo>
                    <a:cubicBezTo>
                      <a:pt x="35" y="35"/>
                      <a:pt x="33" y="38"/>
                      <a:pt x="34" y="44"/>
                    </a:cubicBezTo>
                    <a:cubicBezTo>
                      <a:pt x="34" y="45"/>
                      <a:pt x="34" y="46"/>
                      <a:pt x="34" y="46"/>
                    </a:cubicBezTo>
                    <a:cubicBezTo>
                      <a:pt x="35" y="50"/>
                      <a:pt x="35" y="54"/>
                      <a:pt x="36" y="58"/>
                    </a:cubicBezTo>
                    <a:cubicBezTo>
                      <a:pt x="36" y="63"/>
                      <a:pt x="36" y="68"/>
                      <a:pt x="36" y="74"/>
                    </a:cubicBezTo>
                    <a:cubicBezTo>
                      <a:pt x="37" y="84"/>
                      <a:pt x="38" y="94"/>
                      <a:pt x="38" y="105"/>
                    </a:cubicBezTo>
                    <a:cubicBezTo>
                      <a:pt x="39" y="119"/>
                      <a:pt x="39" y="133"/>
                      <a:pt x="42" y="148"/>
                    </a:cubicBezTo>
                    <a:cubicBezTo>
                      <a:pt x="43" y="150"/>
                      <a:pt x="42" y="153"/>
                      <a:pt x="42" y="156"/>
                    </a:cubicBezTo>
                    <a:cubicBezTo>
                      <a:pt x="42" y="159"/>
                      <a:pt x="42" y="163"/>
                      <a:pt x="43" y="166"/>
                    </a:cubicBezTo>
                    <a:cubicBezTo>
                      <a:pt x="43" y="167"/>
                      <a:pt x="46" y="168"/>
                      <a:pt x="46" y="167"/>
                    </a:cubicBezTo>
                    <a:cubicBezTo>
                      <a:pt x="48" y="165"/>
                      <a:pt x="49" y="163"/>
                      <a:pt x="50" y="160"/>
                    </a:cubicBezTo>
                    <a:close/>
                  </a:path>
                </a:pathLst>
              </a:custGeom>
              <a:solidFill>
                <a:srgbClr val="92D05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60" name="Freeform 9"/>
              <p:cNvSpPr>
                <a:spLocks noEditPoints="1"/>
              </p:cNvSpPr>
              <p:nvPr/>
            </p:nvSpPr>
            <p:spPr bwMode="auto">
              <a:xfrm>
                <a:off x="2705101" y="2554288"/>
                <a:ext cx="935038" cy="866775"/>
              </a:xfrm>
              <a:custGeom>
                <a:avLst/>
                <a:gdLst>
                  <a:gd name="T0" fmla="*/ 23 w 249"/>
                  <a:gd name="T1" fmla="*/ 64 h 231"/>
                  <a:gd name="T2" fmla="*/ 32 w 249"/>
                  <a:gd name="T3" fmla="*/ 77 h 231"/>
                  <a:gd name="T4" fmla="*/ 51 w 249"/>
                  <a:gd name="T5" fmla="*/ 37 h 231"/>
                  <a:gd name="T6" fmla="*/ 79 w 249"/>
                  <a:gd name="T7" fmla="*/ 62 h 231"/>
                  <a:gd name="T8" fmla="*/ 76 w 249"/>
                  <a:gd name="T9" fmla="*/ 42 h 231"/>
                  <a:gd name="T10" fmla="*/ 87 w 249"/>
                  <a:gd name="T11" fmla="*/ 0 h 231"/>
                  <a:gd name="T12" fmla="*/ 114 w 249"/>
                  <a:gd name="T13" fmla="*/ 37 h 231"/>
                  <a:gd name="T14" fmla="*/ 110 w 249"/>
                  <a:gd name="T15" fmla="*/ 65 h 231"/>
                  <a:gd name="T16" fmla="*/ 138 w 249"/>
                  <a:gd name="T17" fmla="*/ 50 h 231"/>
                  <a:gd name="T18" fmla="*/ 156 w 249"/>
                  <a:gd name="T19" fmla="*/ 25 h 231"/>
                  <a:gd name="T20" fmla="*/ 159 w 249"/>
                  <a:gd name="T21" fmla="*/ 49 h 231"/>
                  <a:gd name="T22" fmla="*/ 158 w 249"/>
                  <a:gd name="T23" fmla="*/ 57 h 231"/>
                  <a:gd name="T24" fmla="*/ 170 w 249"/>
                  <a:gd name="T25" fmla="*/ 53 h 231"/>
                  <a:gd name="T26" fmla="*/ 190 w 249"/>
                  <a:gd name="T27" fmla="*/ 32 h 231"/>
                  <a:gd name="T28" fmla="*/ 189 w 249"/>
                  <a:gd name="T29" fmla="*/ 54 h 231"/>
                  <a:gd name="T30" fmla="*/ 214 w 249"/>
                  <a:gd name="T31" fmla="*/ 32 h 231"/>
                  <a:gd name="T32" fmla="*/ 224 w 249"/>
                  <a:gd name="T33" fmla="*/ 26 h 231"/>
                  <a:gd name="T34" fmla="*/ 238 w 249"/>
                  <a:gd name="T35" fmla="*/ 66 h 231"/>
                  <a:gd name="T36" fmla="*/ 247 w 249"/>
                  <a:gd name="T37" fmla="*/ 65 h 231"/>
                  <a:gd name="T38" fmla="*/ 242 w 249"/>
                  <a:gd name="T39" fmla="*/ 136 h 231"/>
                  <a:gd name="T40" fmla="*/ 238 w 249"/>
                  <a:gd name="T41" fmla="*/ 157 h 231"/>
                  <a:gd name="T42" fmla="*/ 213 w 249"/>
                  <a:gd name="T43" fmla="*/ 197 h 231"/>
                  <a:gd name="T44" fmla="*/ 180 w 249"/>
                  <a:gd name="T45" fmla="*/ 221 h 231"/>
                  <a:gd name="T46" fmla="*/ 137 w 249"/>
                  <a:gd name="T47" fmla="*/ 230 h 231"/>
                  <a:gd name="T48" fmla="*/ 79 w 249"/>
                  <a:gd name="T49" fmla="*/ 222 h 231"/>
                  <a:gd name="T50" fmla="*/ 72 w 249"/>
                  <a:gd name="T51" fmla="*/ 221 h 231"/>
                  <a:gd name="T52" fmla="*/ 13 w 249"/>
                  <a:gd name="T53" fmla="*/ 161 h 231"/>
                  <a:gd name="T54" fmla="*/ 10 w 249"/>
                  <a:gd name="T55" fmla="*/ 147 h 231"/>
                  <a:gd name="T56" fmla="*/ 2 w 249"/>
                  <a:gd name="T57" fmla="*/ 102 h 231"/>
                  <a:gd name="T58" fmla="*/ 10 w 249"/>
                  <a:gd name="T59" fmla="*/ 46 h 231"/>
                  <a:gd name="T60" fmla="*/ 75 w 249"/>
                  <a:gd name="T61" fmla="*/ 82 h 231"/>
                  <a:gd name="T62" fmla="*/ 95 w 249"/>
                  <a:gd name="T63" fmla="*/ 87 h 231"/>
                  <a:gd name="T64" fmla="*/ 69 w 249"/>
                  <a:gd name="T65" fmla="*/ 74 h 231"/>
                  <a:gd name="T66" fmla="*/ 33 w 249"/>
                  <a:gd name="T67" fmla="*/ 88 h 231"/>
                  <a:gd name="T68" fmla="*/ 41 w 249"/>
                  <a:gd name="T69" fmla="*/ 95 h 231"/>
                  <a:gd name="T70" fmla="*/ 57 w 249"/>
                  <a:gd name="T71" fmla="*/ 104 h 231"/>
                  <a:gd name="T72" fmla="*/ 72 w 249"/>
                  <a:gd name="T73" fmla="*/ 91 h 231"/>
                  <a:gd name="T74" fmla="*/ 214 w 249"/>
                  <a:gd name="T75" fmla="*/ 88 h 231"/>
                  <a:gd name="T76" fmla="*/ 213 w 249"/>
                  <a:gd name="T77" fmla="*/ 84 h 231"/>
                  <a:gd name="T78" fmla="*/ 168 w 249"/>
                  <a:gd name="T79" fmla="*/ 76 h 231"/>
                  <a:gd name="T80" fmla="*/ 163 w 249"/>
                  <a:gd name="T81" fmla="*/ 85 h 231"/>
                  <a:gd name="T82" fmla="*/ 169 w 249"/>
                  <a:gd name="T83" fmla="*/ 91 h 231"/>
                  <a:gd name="T84" fmla="*/ 190 w 249"/>
                  <a:gd name="T85" fmla="*/ 99 h 231"/>
                  <a:gd name="T86" fmla="*/ 200 w 249"/>
                  <a:gd name="T87" fmla="*/ 80 h 231"/>
                  <a:gd name="T88" fmla="*/ 95 w 249"/>
                  <a:gd name="T89" fmla="*/ 173 h 231"/>
                  <a:gd name="T90" fmla="*/ 116 w 249"/>
                  <a:gd name="T91" fmla="*/ 184 h 231"/>
                  <a:gd name="T92" fmla="*/ 154 w 249"/>
                  <a:gd name="T93" fmla="*/ 178 h 231"/>
                  <a:gd name="T94" fmla="*/ 100 w 249"/>
                  <a:gd name="T95" fmla="*/ 174 h 231"/>
                  <a:gd name="T96" fmla="*/ 114 w 249"/>
                  <a:gd name="T97" fmla="*/ 134 h 231"/>
                  <a:gd name="T98" fmla="*/ 114 w 249"/>
                  <a:gd name="T99" fmla="*/ 137 h 231"/>
                  <a:gd name="T100" fmla="*/ 140 w 249"/>
                  <a:gd name="T101" fmla="*/ 140 h 231"/>
                  <a:gd name="T102" fmla="*/ 128 w 249"/>
                  <a:gd name="T103" fmla="*/ 137 h 2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249" h="231">
                    <a:moveTo>
                      <a:pt x="15" y="35"/>
                    </a:moveTo>
                    <a:cubicBezTo>
                      <a:pt x="17" y="45"/>
                      <a:pt x="17" y="55"/>
                      <a:pt x="23" y="64"/>
                    </a:cubicBezTo>
                    <a:cubicBezTo>
                      <a:pt x="25" y="68"/>
                      <a:pt x="27" y="72"/>
                      <a:pt x="29" y="76"/>
                    </a:cubicBezTo>
                    <a:cubicBezTo>
                      <a:pt x="30" y="76"/>
                      <a:pt x="31" y="76"/>
                      <a:pt x="32" y="77"/>
                    </a:cubicBezTo>
                    <a:cubicBezTo>
                      <a:pt x="35" y="58"/>
                      <a:pt x="36" y="39"/>
                      <a:pt x="43" y="20"/>
                    </a:cubicBezTo>
                    <a:cubicBezTo>
                      <a:pt x="46" y="26"/>
                      <a:pt x="48" y="32"/>
                      <a:pt x="51" y="37"/>
                    </a:cubicBezTo>
                    <a:cubicBezTo>
                      <a:pt x="55" y="42"/>
                      <a:pt x="59" y="46"/>
                      <a:pt x="63" y="51"/>
                    </a:cubicBezTo>
                    <a:cubicBezTo>
                      <a:pt x="67" y="55"/>
                      <a:pt x="73" y="58"/>
                      <a:pt x="79" y="62"/>
                    </a:cubicBezTo>
                    <a:cubicBezTo>
                      <a:pt x="79" y="59"/>
                      <a:pt x="79" y="57"/>
                      <a:pt x="78" y="56"/>
                    </a:cubicBezTo>
                    <a:cubicBezTo>
                      <a:pt x="76" y="52"/>
                      <a:pt x="76" y="47"/>
                      <a:pt x="76" y="42"/>
                    </a:cubicBezTo>
                    <a:cubicBezTo>
                      <a:pt x="77" y="35"/>
                      <a:pt x="77" y="27"/>
                      <a:pt x="78" y="19"/>
                    </a:cubicBezTo>
                    <a:cubicBezTo>
                      <a:pt x="79" y="12"/>
                      <a:pt x="82" y="5"/>
                      <a:pt x="87" y="0"/>
                    </a:cubicBezTo>
                    <a:cubicBezTo>
                      <a:pt x="89" y="0"/>
                      <a:pt x="89" y="0"/>
                      <a:pt x="90" y="0"/>
                    </a:cubicBezTo>
                    <a:cubicBezTo>
                      <a:pt x="102" y="10"/>
                      <a:pt x="111" y="21"/>
                      <a:pt x="114" y="37"/>
                    </a:cubicBezTo>
                    <a:cubicBezTo>
                      <a:pt x="116" y="46"/>
                      <a:pt x="115" y="54"/>
                      <a:pt x="111" y="62"/>
                    </a:cubicBezTo>
                    <a:cubicBezTo>
                      <a:pt x="110" y="63"/>
                      <a:pt x="110" y="64"/>
                      <a:pt x="110" y="65"/>
                    </a:cubicBezTo>
                    <a:cubicBezTo>
                      <a:pt x="113" y="68"/>
                      <a:pt x="113" y="68"/>
                      <a:pt x="116" y="66"/>
                    </a:cubicBezTo>
                    <a:cubicBezTo>
                      <a:pt x="123" y="61"/>
                      <a:pt x="130" y="55"/>
                      <a:pt x="138" y="50"/>
                    </a:cubicBezTo>
                    <a:cubicBezTo>
                      <a:pt x="142" y="46"/>
                      <a:pt x="145" y="41"/>
                      <a:pt x="148" y="36"/>
                    </a:cubicBezTo>
                    <a:cubicBezTo>
                      <a:pt x="151" y="33"/>
                      <a:pt x="153" y="28"/>
                      <a:pt x="156" y="25"/>
                    </a:cubicBezTo>
                    <a:cubicBezTo>
                      <a:pt x="157" y="24"/>
                      <a:pt x="158" y="23"/>
                      <a:pt x="159" y="22"/>
                    </a:cubicBezTo>
                    <a:cubicBezTo>
                      <a:pt x="162" y="32"/>
                      <a:pt x="162" y="41"/>
                      <a:pt x="159" y="49"/>
                    </a:cubicBezTo>
                    <a:cubicBezTo>
                      <a:pt x="159" y="51"/>
                      <a:pt x="158" y="52"/>
                      <a:pt x="157" y="53"/>
                    </a:cubicBezTo>
                    <a:cubicBezTo>
                      <a:pt x="156" y="55"/>
                      <a:pt x="156" y="57"/>
                      <a:pt x="158" y="57"/>
                    </a:cubicBezTo>
                    <a:cubicBezTo>
                      <a:pt x="159" y="58"/>
                      <a:pt x="161" y="58"/>
                      <a:pt x="162" y="58"/>
                    </a:cubicBezTo>
                    <a:cubicBezTo>
                      <a:pt x="165" y="57"/>
                      <a:pt x="167" y="55"/>
                      <a:pt x="170" y="53"/>
                    </a:cubicBezTo>
                    <a:cubicBezTo>
                      <a:pt x="177" y="47"/>
                      <a:pt x="184" y="42"/>
                      <a:pt x="188" y="33"/>
                    </a:cubicBezTo>
                    <a:cubicBezTo>
                      <a:pt x="189" y="33"/>
                      <a:pt x="189" y="33"/>
                      <a:pt x="190" y="32"/>
                    </a:cubicBezTo>
                    <a:cubicBezTo>
                      <a:pt x="191" y="38"/>
                      <a:pt x="191" y="40"/>
                      <a:pt x="185" y="51"/>
                    </a:cubicBezTo>
                    <a:cubicBezTo>
                      <a:pt x="187" y="52"/>
                      <a:pt x="188" y="54"/>
                      <a:pt x="189" y="54"/>
                    </a:cubicBezTo>
                    <a:cubicBezTo>
                      <a:pt x="191" y="55"/>
                      <a:pt x="193" y="55"/>
                      <a:pt x="195" y="53"/>
                    </a:cubicBezTo>
                    <a:cubicBezTo>
                      <a:pt x="202" y="47"/>
                      <a:pt x="210" y="41"/>
                      <a:pt x="214" y="32"/>
                    </a:cubicBezTo>
                    <a:cubicBezTo>
                      <a:pt x="216" y="29"/>
                      <a:pt x="217" y="25"/>
                      <a:pt x="219" y="22"/>
                    </a:cubicBezTo>
                    <a:cubicBezTo>
                      <a:pt x="222" y="22"/>
                      <a:pt x="223" y="24"/>
                      <a:pt x="224" y="26"/>
                    </a:cubicBezTo>
                    <a:cubicBezTo>
                      <a:pt x="229" y="37"/>
                      <a:pt x="233" y="48"/>
                      <a:pt x="234" y="60"/>
                    </a:cubicBezTo>
                    <a:cubicBezTo>
                      <a:pt x="234" y="64"/>
                      <a:pt x="235" y="66"/>
                      <a:pt x="238" y="66"/>
                    </a:cubicBezTo>
                    <a:cubicBezTo>
                      <a:pt x="240" y="65"/>
                      <a:pt x="243" y="63"/>
                      <a:pt x="246" y="61"/>
                    </a:cubicBezTo>
                    <a:cubicBezTo>
                      <a:pt x="246" y="63"/>
                      <a:pt x="247" y="64"/>
                      <a:pt x="247" y="65"/>
                    </a:cubicBezTo>
                    <a:cubicBezTo>
                      <a:pt x="249" y="82"/>
                      <a:pt x="249" y="98"/>
                      <a:pt x="248" y="115"/>
                    </a:cubicBezTo>
                    <a:cubicBezTo>
                      <a:pt x="247" y="122"/>
                      <a:pt x="246" y="130"/>
                      <a:pt x="242" y="136"/>
                    </a:cubicBezTo>
                    <a:cubicBezTo>
                      <a:pt x="242" y="137"/>
                      <a:pt x="242" y="138"/>
                      <a:pt x="242" y="139"/>
                    </a:cubicBezTo>
                    <a:cubicBezTo>
                      <a:pt x="243" y="145"/>
                      <a:pt x="241" y="151"/>
                      <a:pt x="238" y="157"/>
                    </a:cubicBezTo>
                    <a:cubicBezTo>
                      <a:pt x="236" y="162"/>
                      <a:pt x="234" y="167"/>
                      <a:pt x="231" y="172"/>
                    </a:cubicBezTo>
                    <a:cubicBezTo>
                      <a:pt x="226" y="181"/>
                      <a:pt x="221" y="190"/>
                      <a:pt x="213" y="197"/>
                    </a:cubicBezTo>
                    <a:cubicBezTo>
                      <a:pt x="211" y="198"/>
                      <a:pt x="209" y="200"/>
                      <a:pt x="208" y="202"/>
                    </a:cubicBezTo>
                    <a:cubicBezTo>
                      <a:pt x="200" y="211"/>
                      <a:pt x="190" y="216"/>
                      <a:pt x="180" y="221"/>
                    </a:cubicBezTo>
                    <a:cubicBezTo>
                      <a:pt x="178" y="222"/>
                      <a:pt x="175" y="223"/>
                      <a:pt x="173" y="223"/>
                    </a:cubicBezTo>
                    <a:cubicBezTo>
                      <a:pt x="161" y="225"/>
                      <a:pt x="150" y="230"/>
                      <a:pt x="137" y="230"/>
                    </a:cubicBezTo>
                    <a:cubicBezTo>
                      <a:pt x="124" y="230"/>
                      <a:pt x="110" y="231"/>
                      <a:pt x="96" y="228"/>
                    </a:cubicBezTo>
                    <a:cubicBezTo>
                      <a:pt x="90" y="226"/>
                      <a:pt x="84" y="227"/>
                      <a:pt x="79" y="222"/>
                    </a:cubicBezTo>
                    <a:cubicBezTo>
                      <a:pt x="78" y="222"/>
                      <a:pt x="76" y="222"/>
                      <a:pt x="75" y="222"/>
                    </a:cubicBezTo>
                    <a:cubicBezTo>
                      <a:pt x="74" y="222"/>
                      <a:pt x="73" y="222"/>
                      <a:pt x="72" y="221"/>
                    </a:cubicBezTo>
                    <a:cubicBezTo>
                      <a:pt x="58" y="215"/>
                      <a:pt x="46" y="207"/>
                      <a:pt x="35" y="196"/>
                    </a:cubicBezTo>
                    <a:cubicBezTo>
                      <a:pt x="25" y="186"/>
                      <a:pt x="18" y="174"/>
                      <a:pt x="13" y="161"/>
                    </a:cubicBezTo>
                    <a:cubicBezTo>
                      <a:pt x="12" y="158"/>
                      <a:pt x="12" y="154"/>
                      <a:pt x="11" y="151"/>
                    </a:cubicBezTo>
                    <a:cubicBezTo>
                      <a:pt x="11" y="150"/>
                      <a:pt x="11" y="148"/>
                      <a:pt x="10" y="147"/>
                    </a:cubicBezTo>
                    <a:cubicBezTo>
                      <a:pt x="6" y="139"/>
                      <a:pt x="4" y="130"/>
                      <a:pt x="3" y="120"/>
                    </a:cubicBezTo>
                    <a:cubicBezTo>
                      <a:pt x="2" y="114"/>
                      <a:pt x="0" y="108"/>
                      <a:pt x="2" y="102"/>
                    </a:cubicBezTo>
                    <a:cubicBezTo>
                      <a:pt x="3" y="99"/>
                      <a:pt x="1" y="97"/>
                      <a:pt x="1" y="94"/>
                    </a:cubicBezTo>
                    <a:cubicBezTo>
                      <a:pt x="3" y="78"/>
                      <a:pt x="5" y="61"/>
                      <a:pt x="10" y="46"/>
                    </a:cubicBezTo>
                    <a:cubicBezTo>
                      <a:pt x="12" y="42"/>
                      <a:pt x="14" y="38"/>
                      <a:pt x="15" y="35"/>
                    </a:cubicBezTo>
                    <a:close/>
                    <a:moveTo>
                      <a:pt x="75" y="82"/>
                    </a:moveTo>
                    <a:cubicBezTo>
                      <a:pt x="81" y="83"/>
                      <a:pt x="87" y="84"/>
                      <a:pt x="92" y="87"/>
                    </a:cubicBezTo>
                    <a:cubicBezTo>
                      <a:pt x="93" y="88"/>
                      <a:pt x="94" y="88"/>
                      <a:pt x="95" y="87"/>
                    </a:cubicBezTo>
                    <a:cubicBezTo>
                      <a:pt x="94" y="82"/>
                      <a:pt x="90" y="79"/>
                      <a:pt x="85" y="78"/>
                    </a:cubicBezTo>
                    <a:cubicBezTo>
                      <a:pt x="80" y="76"/>
                      <a:pt x="74" y="75"/>
                      <a:pt x="69" y="74"/>
                    </a:cubicBezTo>
                    <a:cubicBezTo>
                      <a:pt x="62" y="75"/>
                      <a:pt x="56" y="77"/>
                      <a:pt x="49" y="78"/>
                    </a:cubicBezTo>
                    <a:cubicBezTo>
                      <a:pt x="42" y="79"/>
                      <a:pt x="37" y="83"/>
                      <a:pt x="33" y="88"/>
                    </a:cubicBezTo>
                    <a:cubicBezTo>
                      <a:pt x="33" y="91"/>
                      <a:pt x="35" y="92"/>
                      <a:pt x="37" y="93"/>
                    </a:cubicBezTo>
                    <a:cubicBezTo>
                      <a:pt x="39" y="93"/>
                      <a:pt x="40" y="94"/>
                      <a:pt x="41" y="95"/>
                    </a:cubicBezTo>
                    <a:cubicBezTo>
                      <a:pt x="44" y="100"/>
                      <a:pt x="48" y="103"/>
                      <a:pt x="54" y="104"/>
                    </a:cubicBezTo>
                    <a:cubicBezTo>
                      <a:pt x="55" y="104"/>
                      <a:pt x="56" y="104"/>
                      <a:pt x="57" y="104"/>
                    </a:cubicBezTo>
                    <a:cubicBezTo>
                      <a:pt x="60" y="103"/>
                      <a:pt x="62" y="102"/>
                      <a:pt x="65" y="100"/>
                    </a:cubicBezTo>
                    <a:cubicBezTo>
                      <a:pt x="69" y="98"/>
                      <a:pt x="71" y="96"/>
                      <a:pt x="72" y="91"/>
                    </a:cubicBezTo>
                    <a:cubicBezTo>
                      <a:pt x="73" y="88"/>
                      <a:pt x="74" y="85"/>
                      <a:pt x="75" y="82"/>
                    </a:cubicBezTo>
                    <a:close/>
                    <a:moveTo>
                      <a:pt x="214" y="88"/>
                    </a:moveTo>
                    <a:cubicBezTo>
                      <a:pt x="214" y="88"/>
                      <a:pt x="214" y="87"/>
                      <a:pt x="214" y="86"/>
                    </a:cubicBezTo>
                    <a:cubicBezTo>
                      <a:pt x="214" y="86"/>
                      <a:pt x="214" y="85"/>
                      <a:pt x="213" y="84"/>
                    </a:cubicBezTo>
                    <a:cubicBezTo>
                      <a:pt x="209" y="79"/>
                      <a:pt x="204" y="74"/>
                      <a:pt x="197" y="73"/>
                    </a:cubicBezTo>
                    <a:cubicBezTo>
                      <a:pt x="187" y="72"/>
                      <a:pt x="177" y="72"/>
                      <a:pt x="168" y="76"/>
                    </a:cubicBezTo>
                    <a:cubicBezTo>
                      <a:pt x="165" y="77"/>
                      <a:pt x="162" y="79"/>
                      <a:pt x="160" y="82"/>
                    </a:cubicBezTo>
                    <a:cubicBezTo>
                      <a:pt x="161" y="83"/>
                      <a:pt x="162" y="85"/>
                      <a:pt x="163" y="85"/>
                    </a:cubicBezTo>
                    <a:cubicBezTo>
                      <a:pt x="164" y="86"/>
                      <a:pt x="166" y="86"/>
                      <a:pt x="168" y="86"/>
                    </a:cubicBezTo>
                    <a:cubicBezTo>
                      <a:pt x="168" y="88"/>
                      <a:pt x="169" y="90"/>
                      <a:pt x="169" y="91"/>
                    </a:cubicBezTo>
                    <a:cubicBezTo>
                      <a:pt x="172" y="99"/>
                      <a:pt x="179" y="101"/>
                      <a:pt x="188" y="100"/>
                    </a:cubicBezTo>
                    <a:cubicBezTo>
                      <a:pt x="189" y="100"/>
                      <a:pt x="189" y="99"/>
                      <a:pt x="190" y="99"/>
                    </a:cubicBezTo>
                    <a:cubicBezTo>
                      <a:pt x="195" y="95"/>
                      <a:pt x="199" y="91"/>
                      <a:pt x="199" y="85"/>
                    </a:cubicBezTo>
                    <a:cubicBezTo>
                      <a:pt x="199" y="83"/>
                      <a:pt x="200" y="82"/>
                      <a:pt x="200" y="80"/>
                    </a:cubicBezTo>
                    <a:cubicBezTo>
                      <a:pt x="206" y="81"/>
                      <a:pt x="209" y="86"/>
                      <a:pt x="214" y="88"/>
                    </a:cubicBezTo>
                    <a:close/>
                    <a:moveTo>
                      <a:pt x="95" y="173"/>
                    </a:moveTo>
                    <a:cubicBezTo>
                      <a:pt x="93" y="177"/>
                      <a:pt x="93" y="179"/>
                      <a:pt x="97" y="180"/>
                    </a:cubicBezTo>
                    <a:cubicBezTo>
                      <a:pt x="103" y="182"/>
                      <a:pt x="109" y="184"/>
                      <a:pt x="116" y="184"/>
                    </a:cubicBezTo>
                    <a:cubicBezTo>
                      <a:pt x="123" y="183"/>
                      <a:pt x="130" y="183"/>
                      <a:pt x="136" y="183"/>
                    </a:cubicBezTo>
                    <a:cubicBezTo>
                      <a:pt x="143" y="183"/>
                      <a:pt x="148" y="181"/>
                      <a:pt x="154" y="178"/>
                    </a:cubicBezTo>
                    <a:cubicBezTo>
                      <a:pt x="152" y="172"/>
                      <a:pt x="151" y="172"/>
                      <a:pt x="147" y="173"/>
                    </a:cubicBezTo>
                    <a:cubicBezTo>
                      <a:pt x="131" y="178"/>
                      <a:pt x="116" y="178"/>
                      <a:pt x="100" y="174"/>
                    </a:cubicBezTo>
                    <a:cubicBezTo>
                      <a:pt x="98" y="174"/>
                      <a:pt x="96" y="173"/>
                      <a:pt x="95" y="173"/>
                    </a:cubicBezTo>
                    <a:close/>
                    <a:moveTo>
                      <a:pt x="114" y="134"/>
                    </a:moveTo>
                    <a:cubicBezTo>
                      <a:pt x="113" y="134"/>
                      <a:pt x="113" y="135"/>
                      <a:pt x="113" y="135"/>
                    </a:cubicBezTo>
                    <a:cubicBezTo>
                      <a:pt x="113" y="135"/>
                      <a:pt x="113" y="136"/>
                      <a:pt x="114" y="137"/>
                    </a:cubicBezTo>
                    <a:cubicBezTo>
                      <a:pt x="119" y="142"/>
                      <a:pt x="125" y="145"/>
                      <a:pt x="132" y="142"/>
                    </a:cubicBezTo>
                    <a:cubicBezTo>
                      <a:pt x="135" y="142"/>
                      <a:pt x="137" y="141"/>
                      <a:pt x="140" y="140"/>
                    </a:cubicBezTo>
                    <a:cubicBezTo>
                      <a:pt x="141" y="140"/>
                      <a:pt x="141" y="139"/>
                      <a:pt x="143" y="137"/>
                    </a:cubicBezTo>
                    <a:cubicBezTo>
                      <a:pt x="137" y="136"/>
                      <a:pt x="133" y="138"/>
                      <a:pt x="128" y="137"/>
                    </a:cubicBezTo>
                    <a:cubicBezTo>
                      <a:pt x="123" y="136"/>
                      <a:pt x="119" y="134"/>
                      <a:pt x="114" y="134"/>
                    </a:cubicBezTo>
                    <a:close/>
                  </a:path>
                </a:pathLst>
              </a:custGeom>
              <a:solidFill>
                <a:schemeClr val="accent5">
                  <a:lumMod val="20000"/>
                  <a:lumOff val="80000"/>
                </a:schemeClr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61" name="Freeform 10"/>
              <p:cNvSpPr>
                <a:spLocks/>
              </p:cNvSpPr>
              <p:nvPr/>
            </p:nvSpPr>
            <p:spPr bwMode="auto">
              <a:xfrm>
                <a:off x="493713" y="5157788"/>
                <a:ext cx="1212850" cy="528638"/>
              </a:xfrm>
              <a:custGeom>
                <a:avLst/>
                <a:gdLst>
                  <a:gd name="T0" fmla="*/ 1 w 323"/>
                  <a:gd name="T1" fmla="*/ 8 h 141"/>
                  <a:gd name="T2" fmla="*/ 23 w 323"/>
                  <a:gd name="T3" fmla="*/ 8 h 141"/>
                  <a:gd name="T4" fmla="*/ 32 w 323"/>
                  <a:gd name="T5" fmla="*/ 8 h 141"/>
                  <a:gd name="T6" fmla="*/ 75 w 323"/>
                  <a:gd name="T7" fmla="*/ 7 h 141"/>
                  <a:gd name="T8" fmla="*/ 85 w 323"/>
                  <a:gd name="T9" fmla="*/ 7 h 141"/>
                  <a:gd name="T10" fmla="*/ 92 w 323"/>
                  <a:gd name="T11" fmla="*/ 8 h 141"/>
                  <a:gd name="T12" fmla="*/ 137 w 323"/>
                  <a:gd name="T13" fmla="*/ 7 h 141"/>
                  <a:gd name="T14" fmla="*/ 184 w 323"/>
                  <a:gd name="T15" fmla="*/ 5 h 141"/>
                  <a:gd name="T16" fmla="*/ 242 w 323"/>
                  <a:gd name="T17" fmla="*/ 2 h 141"/>
                  <a:gd name="T18" fmla="*/ 298 w 323"/>
                  <a:gd name="T19" fmla="*/ 1 h 141"/>
                  <a:gd name="T20" fmla="*/ 316 w 323"/>
                  <a:gd name="T21" fmla="*/ 0 h 141"/>
                  <a:gd name="T22" fmla="*/ 319 w 323"/>
                  <a:gd name="T23" fmla="*/ 10 h 141"/>
                  <a:gd name="T24" fmla="*/ 319 w 323"/>
                  <a:gd name="T25" fmla="*/ 21 h 141"/>
                  <a:gd name="T26" fmla="*/ 322 w 323"/>
                  <a:gd name="T27" fmla="*/ 87 h 141"/>
                  <a:gd name="T28" fmla="*/ 322 w 323"/>
                  <a:gd name="T29" fmla="*/ 125 h 141"/>
                  <a:gd name="T30" fmla="*/ 321 w 323"/>
                  <a:gd name="T31" fmla="*/ 137 h 141"/>
                  <a:gd name="T32" fmla="*/ 314 w 323"/>
                  <a:gd name="T33" fmla="*/ 138 h 141"/>
                  <a:gd name="T34" fmla="*/ 271 w 323"/>
                  <a:gd name="T35" fmla="*/ 139 h 141"/>
                  <a:gd name="T36" fmla="*/ 225 w 323"/>
                  <a:gd name="T37" fmla="*/ 138 h 141"/>
                  <a:gd name="T38" fmla="*/ 203 w 323"/>
                  <a:gd name="T39" fmla="*/ 138 h 141"/>
                  <a:gd name="T40" fmla="*/ 170 w 323"/>
                  <a:gd name="T41" fmla="*/ 139 h 141"/>
                  <a:gd name="T42" fmla="*/ 165 w 323"/>
                  <a:gd name="T43" fmla="*/ 139 h 141"/>
                  <a:gd name="T44" fmla="*/ 154 w 323"/>
                  <a:gd name="T45" fmla="*/ 137 h 141"/>
                  <a:gd name="T46" fmla="*/ 153 w 323"/>
                  <a:gd name="T47" fmla="*/ 136 h 141"/>
                  <a:gd name="T48" fmla="*/ 127 w 323"/>
                  <a:gd name="T49" fmla="*/ 105 h 141"/>
                  <a:gd name="T50" fmla="*/ 118 w 323"/>
                  <a:gd name="T51" fmla="*/ 98 h 141"/>
                  <a:gd name="T52" fmla="*/ 102 w 323"/>
                  <a:gd name="T53" fmla="*/ 91 h 141"/>
                  <a:gd name="T54" fmla="*/ 94 w 323"/>
                  <a:gd name="T55" fmla="*/ 89 h 141"/>
                  <a:gd name="T56" fmla="*/ 93 w 323"/>
                  <a:gd name="T57" fmla="*/ 86 h 141"/>
                  <a:gd name="T58" fmla="*/ 92 w 323"/>
                  <a:gd name="T59" fmla="*/ 86 h 141"/>
                  <a:gd name="T60" fmla="*/ 81 w 323"/>
                  <a:gd name="T61" fmla="*/ 84 h 141"/>
                  <a:gd name="T62" fmla="*/ 71 w 323"/>
                  <a:gd name="T63" fmla="*/ 87 h 141"/>
                  <a:gd name="T64" fmla="*/ 37 w 323"/>
                  <a:gd name="T65" fmla="*/ 112 h 141"/>
                  <a:gd name="T66" fmla="*/ 16 w 323"/>
                  <a:gd name="T67" fmla="*/ 141 h 141"/>
                  <a:gd name="T68" fmla="*/ 1 w 323"/>
                  <a:gd name="T69" fmla="*/ 138 h 141"/>
                  <a:gd name="T70" fmla="*/ 1 w 323"/>
                  <a:gd name="T71" fmla="*/ 133 h 141"/>
                  <a:gd name="T72" fmla="*/ 4 w 323"/>
                  <a:gd name="T73" fmla="*/ 77 h 141"/>
                  <a:gd name="T74" fmla="*/ 2 w 323"/>
                  <a:gd name="T75" fmla="*/ 38 h 141"/>
                  <a:gd name="T76" fmla="*/ 0 w 323"/>
                  <a:gd name="T77" fmla="*/ 13 h 141"/>
                  <a:gd name="T78" fmla="*/ 1 w 323"/>
                  <a:gd name="T79" fmla="*/ 8 h 1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323" h="141">
                    <a:moveTo>
                      <a:pt x="1" y="8"/>
                    </a:moveTo>
                    <a:cubicBezTo>
                      <a:pt x="8" y="6"/>
                      <a:pt x="15" y="7"/>
                      <a:pt x="23" y="8"/>
                    </a:cubicBezTo>
                    <a:cubicBezTo>
                      <a:pt x="26" y="8"/>
                      <a:pt x="29" y="8"/>
                      <a:pt x="32" y="8"/>
                    </a:cubicBezTo>
                    <a:cubicBezTo>
                      <a:pt x="47" y="8"/>
                      <a:pt x="61" y="7"/>
                      <a:pt x="75" y="7"/>
                    </a:cubicBezTo>
                    <a:cubicBezTo>
                      <a:pt x="78" y="7"/>
                      <a:pt x="82" y="7"/>
                      <a:pt x="85" y="7"/>
                    </a:cubicBezTo>
                    <a:cubicBezTo>
                      <a:pt x="87" y="8"/>
                      <a:pt x="90" y="8"/>
                      <a:pt x="92" y="8"/>
                    </a:cubicBezTo>
                    <a:cubicBezTo>
                      <a:pt x="107" y="7"/>
                      <a:pt x="122" y="7"/>
                      <a:pt x="137" y="7"/>
                    </a:cubicBezTo>
                    <a:cubicBezTo>
                      <a:pt x="152" y="6"/>
                      <a:pt x="168" y="5"/>
                      <a:pt x="184" y="5"/>
                    </a:cubicBezTo>
                    <a:cubicBezTo>
                      <a:pt x="203" y="4"/>
                      <a:pt x="223" y="2"/>
                      <a:pt x="242" y="2"/>
                    </a:cubicBezTo>
                    <a:cubicBezTo>
                      <a:pt x="261" y="2"/>
                      <a:pt x="279" y="0"/>
                      <a:pt x="298" y="1"/>
                    </a:cubicBezTo>
                    <a:cubicBezTo>
                      <a:pt x="304" y="1"/>
                      <a:pt x="310" y="0"/>
                      <a:pt x="316" y="0"/>
                    </a:cubicBezTo>
                    <a:cubicBezTo>
                      <a:pt x="318" y="3"/>
                      <a:pt x="319" y="7"/>
                      <a:pt x="319" y="10"/>
                    </a:cubicBezTo>
                    <a:cubicBezTo>
                      <a:pt x="319" y="14"/>
                      <a:pt x="319" y="18"/>
                      <a:pt x="319" y="21"/>
                    </a:cubicBezTo>
                    <a:cubicBezTo>
                      <a:pt x="320" y="43"/>
                      <a:pt x="321" y="65"/>
                      <a:pt x="322" y="87"/>
                    </a:cubicBezTo>
                    <a:cubicBezTo>
                      <a:pt x="322" y="100"/>
                      <a:pt x="323" y="112"/>
                      <a:pt x="322" y="125"/>
                    </a:cubicBezTo>
                    <a:cubicBezTo>
                      <a:pt x="322" y="129"/>
                      <a:pt x="321" y="132"/>
                      <a:pt x="321" y="137"/>
                    </a:cubicBezTo>
                    <a:cubicBezTo>
                      <a:pt x="318" y="137"/>
                      <a:pt x="316" y="137"/>
                      <a:pt x="314" y="138"/>
                    </a:cubicBezTo>
                    <a:cubicBezTo>
                      <a:pt x="299" y="138"/>
                      <a:pt x="285" y="139"/>
                      <a:pt x="271" y="139"/>
                    </a:cubicBezTo>
                    <a:cubicBezTo>
                      <a:pt x="256" y="139"/>
                      <a:pt x="240" y="138"/>
                      <a:pt x="225" y="138"/>
                    </a:cubicBezTo>
                    <a:cubicBezTo>
                      <a:pt x="218" y="138"/>
                      <a:pt x="210" y="138"/>
                      <a:pt x="203" y="138"/>
                    </a:cubicBezTo>
                    <a:cubicBezTo>
                      <a:pt x="192" y="139"/>
                      <a:pt x="181" y="139"/>
                      <a:pt x="170" y="139"/>
                    </a:cubicBezTo>
                    <a:cubicBezTo>
                      <a:pt x="168" y="139"/>
                      <a:pt x="166" y="139"/>
                      <a:pt x="165" y="139"/>
                    </a:cubicBezTo>
                    <a:cubicBezTo>
                      <a:pt x="161" y="139"/>
                      <a:pt x="157" y="139"/>
                      <a:pt x="154" y="137"/>
                    </a:cubicBezTo>
                    <a:cubicBezTo>
                      <a:pt x="154" y="137"/>
                      <a:pt x="153" y="136"/>
                      <a:pt x="153" y="136"/>
                    </a:cubicBezTo>
                    <a:cubicBezTo>
                      <a:pt x="148" y="122"/>
                      <a:pt x="137" y="114"/>
                      <a:pt x="127" y="105"/>
                    </a:cubicBezTo>
                    <a:cubicBezTo>
                      <a:pt x="124" y="102"/>
                      <a:pt x="121" y="100"/>
                      <a:pt x="118" y="98"/>
                    </a:cubicBezTo>
                    <a:cubicBezTo>
                      <a:pt x="114" y="95"/>
                      <a:pt x="108" y="92"/>
                      <a:pt x="102" y="91"/>
                    </a:cubicBezTo>
                    <a:cubicBezTo>
                      <a:pt x="99" y="91"/>
                      <a:pt x="97" y="90"/>
                      <a:pt x="94" y="89"/>
                    </a:cubicBezTo>
                    <a:cubicBezTo>
                      <a:pt x="94" y="89"/>
                      <a:pt x="94" y="88"/>
                      <a:pt x="93" y="86"/>
                    </a:cubicBezTo>
                    <a:cubicBezTo>
                      <a:pt x="93" y="86"/>
                      <a:pt x="93" y="86"/>
                      <a:pt x="92" y="86"/>
                    </a:cubicBezTo>
                    <a:cubicBezTo>
                      <a:pt x="89" y="85"/>
                      <a:pt x="85" y="84"/>
                      <a:pt x="81" y="84"/>
                    </a:cubicBezTo>
                    <a:cubicBezTo>
                      <a:pt x="78" y="85"/>
                      <a:pt x="74" y="86"/>
                      <a:pt x="71" y="87"/>
                    </a:cubicBezTo>
                    <a:cubicBezTo>
                      <a:pt x="59" y="93"/>
                      <a:pt x="47" y="102"/>
                      <a:pt x="37" y="112"/>
                    </a:cubicBezTo>
                    <a:cubicBezTo>
                      <a:pt x="28" y="120"/>
                      <a:pt x="21" y="129"/>
                      <a:pt x="16" y="141"/>
                    </a:cubicBezTo>
                    <a:cubicBezTo>
                      <a:pt x="11" y="141"/>
                      <a:pt x="6" y="140"/>
                      <a:pt x="1" y="138"/>
                    </a:cubicBezTo>
                    <a:cubicBezTo>
                      <a:pt x="1" y="136"/>
                      <a:pt x="1" y="134"/>
                      <a:pt x="1" y="133"/>
                    </a:cubicBezTo>
                    <a:cubicBezTo>
                      <a:pt x="2" y="114"/>
                      <a:pt x="4" y="95"/>
                      <a:pt x="4" y="77"/>
                    </a:cubicBezTo>
                    <a:cubicBezTo>
                      <a:pt x="5" y="64"/>
                      <a:pt x="4" y="51"/>
                      <a:pt x="2" y="38"/>
                    </a:cubicBezTo>
                    <a:cubicBezTo>
                      <a:pt x="1" y="30"/>
                      <a:pt x="1" y="22"/>
                      <a:pt x="0" y="13"/>
                    </a:cubicBezTo>
                    <a:cubicBezTo>
                      <a:pt x="0" y="12"/>
                      <a:pt x="1" y="10"/>
                      <a:pt x="1" y="8"/>
                    </a:cubicBezTo>
                    <a:close/>
                  </a:path>
                </a:pathLst>
              </a:custGeom>
              <a:solidFill>
                <a:srgbClr val="92D05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62" name="Freeform 11"/>
              <p:cNvSpPr>
                <a:spLocks/>
              </p:cNvSpPr>
              <p:nvPr/>
            </p:nvSpPr>
            <p:spPr bwMode="auto">
              <a:xfrm>
                <a:off x="3243263" y="4868863"/>
                <a:ext cx="687388" cy="844550"/>
              </a:xfrm>
              <a:custGeom>
                <a:avLst/>
                <a:gdLst>
                  <a:gd name="T0" fmla="*/ 19 w 183"/>
                  <a:gd name="T1" fmla="*/ 105 h 225"/>
                  <a:gd name="T2" fmla="*/ 30 w 183"/>
                  <a:gd name="T3" fmla="*/ 109 h 225"/>
                  <a:gd name="T4" fmla="*/ 44 w 183"/>
                  <a:gd name="T5" fmla="*/ 111 h 225"/>
                  <a:gd name="T6" fmla="*/ 52 w 183"/>
                  <a:gd name="T7" fmla="*/ 108 h 225"/>
                  <a:gd name="T8" fmla="*/ 63 w 183"/>
                  <a:gd name="T9" fmla="*/ 105 h 225"/>
                  <a:gd name="T10" fmla="*/ 84 w 183"/>
                  <a:gd name="T11" fmla="*/ 90 h 225"/>
                  <a:gd name="T12" fmla="*/ 106 w 183"/>
                  <a:gd name="T13" fmla="*/ 55 h 225"/>
                  <a:gd name="T14" fmla="*/ 113 w 183"/>
                  <a:gd name="T15" fmla="*/ 43 h 225"/>
                  <a:gd name="T16" fmla="*/ 137 w 183"/>
                  <a:gd name="T17" fmla="*/ 29 h 225"/>
                  <a:gd name="T18" fmla="*/ 145 w 183"/>
                  <a:gd name="T19" fmla="*/ 23 h 225"/>
                  <a:gd name="T20" fmla="*/ 163 w 183"/>
                  <a:gd name="T21" fmla="*/ 7 h 225"/>
                  <a:gd name="T22" fmla="*/ 169 w 183"/>
                  <a:gd name="T23" fmla="*/ 0 h 225"/>
                  <a:gd name="T24" fmla="*/ 172 w 183"/>
                  <a:gd name="T25" fmla="*/ 4 h 225"/>
                  <a:gd name="T26" fmla="*/ 175 w 183"/>
                  <a:gd name="T27" fmla="*/ 28 h 225"/>
                  <a:gd name="T28" fmla="*/ 181 w 183"/>
                  <a:gd name="T29" fmla="*/ 70 h 225"/>
                  <a:gd name="T30" fmla="*/ 181 w 183"/>
                  <a:gd name="T31" fmla="*/ 116 h 225"/>
                  <a:gd name="T32" fmla="*/ 175 w 183"/>
                  <a:gd name="T33" fmla="*/ 137 h 225"/>
                  <a:gd name="T34" fmla="*/ 160 w 183"/>
                  <a:gd name="T35" fmla="*/ 172 h 225"/>
                  <a:gd name="T36" fmla="*/ 155 w 183"/>
                  <a:gd name="T37" fmla="*/ 182 h 225"/>
                  <a:gd name="T38" fmla="*/ 134 w 183"/>
                  <a:gd name="T39" fmla="*/ 205 h 225"/>
                  <a:gd name="T40" fmla="*/ 129 w 183"/>
                  <a:gd name="T41" fmla="*/ 208 h 225"/>
                  <a:gd name="T42" fmla="*/ 116 w 183"/>
                  <a:gd name="T43" fmla="*/ 213 h 225"/>
                  <a:gd name="T44" fmla="*/ 97 w 183"/>
                  <a:gd name="T45" fmla="*/ 221 h 225"/>
                  <a:gd name="T46" fmla="*/ 83 w 183"/>
                  <a:gd name="T47" fmla="*/ 224 h 225"/>
                  <a:gd name="T48" fmla="*/ 48 w 183"/>
                  <a:gd name="T49" fmla="*/ 216 h 225"/>
                  <a:gd name="T50" fmla="*/ 11 w 183"/>
                  <a:gd name="T51" fmla="*/ 179 h 225"/>
                  <a:gd name="T52" fmla="*/ 1 w 183"/>
                  <a:gd name="T53" fmla="*/ 143 h 225"/>
                  <a:gd name="T54" fmla="*/ 1 w 183"/>
                  <a:gd name="T55" fmla="*/ 129 h 225"/>
                  <a:gd name="T56" fmla="*/ 4 w 183"/>
                  <a:gd name="T57" fmla="*/ 121 h 225"/>
                  <a:gd name="T58" fmla="*/ 19 w 183"/>
                  <a:gd name="T59" fmla="*/ 105 h 2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183" h="225">
                    <a:moveTo>
                      <a:pt x="19" y="105"/>
                    </a:moveTo>
                    <a:cubicBezTo>
                      <a:pt x="23" y="105"/>
                      <a:pt x="27" y="105"/>
                      <a:pt x="30" y="109"/>
                    </a:cubicBezTo>
                    <a:cubicBezTo>
                      <a:pt x="34" y="113"/>
                      <a:pt x="39" y="112"/>
                      <a:pt x="44" y="111"/>
                    </a:cubicBezTo>
                    <a:cubicBezTo>
                      <a:pt x="47" y="111"/>
                      <a:pt x="49" y="109"/>
                      <a:pt x="52" y="108"/>
                    </a:cubicBezTo>
                    <a:cubicBezTo>
                      <a:pt x="56" y="107"/>
                      <a:pt x="59" y="106"/>
                      <a:pt x="63" y="105"/>
                    </a:cubicBezTo>
                    <a:cubicBezTo>
                      <a:pt x="72" y="103"/>
                      <a:pt x="78" y="97"/>
                      <a:pt x="84" y="90"/>
                    </a:cubicBezTo>
                    <a:cubicBezTo>
                      <a:pt x="93" y="79"/>
                      <a:pt x="100" y="67"/>
                      <a:pt x="106" y="55"/>
                    </a:cubicBezTo>
                    <a:cubicBezTo>
                      <a:pt x="108" y="51"/>
                      <a:pt x="111" y="47"/>
                      <a:pt x="113" y="43"/>
                    </a:cubicBezTo>
                    <a:cubicBezTo>
                      <a:pt x="122" y="40"/>
                      <a:pt x="129" y="35"/>
                      <a:pt x="137" y="29"/>
                    </a:cubicBezTo>
                    <a:cubicBezTo>
                      <a:pt x="139" y="27"/>
                      <a:pt x="142" y="25"/>
                      <a:pt x="145" y="23"/>
                    </a:cubicBezTo>
                    <a:cubicBezTo>
                      <a:pt x="153" y="19"/>
                      <a:pt x="158" y="13"/>
                      <a:pt x="163" y="7"/>
                    </a:cubicBezTo>
                    <a:cubicBezTo>
                      <a:pt x="165" y="4"/>
                      <a:pt x="167" y="2"/>
                      <a:pt x="169" y="0"/>
                    </a:cubicBezTo>
                    <a:cubicBezTo>
                      <a:pt x="170" y="1"/>
                      <a:pt x="172" y="2"/>
                      <a:pt x="172" y="4"/>
                    </a:cubicBezTo>
                    <a:cubicBezTo>
                      <a:pt x="173" y="12"/>
                      <a:pt x="174" y="20"/>
                      <a:pt x="175" y="28"/>
                    </a:cubicBezTo>
                    <a:cubicBezTo>
                      <a:pt x="177" y="42"/>
                      <a:pt x="179" y="56"/>
                      <a:pt x="181" y="70"/>
                    </a:cubicBezTo>
                    <a:cubicBezTo>
                      <a:pt x="183" y="85"/>
                      <a:pt x="182" y="100"/>
                      <a:pt x="181" y="116"/>
                    </a:cubicBezTo>
                    <a:cubicBezTo>
                      <a:pt x="180" y="123"/>
                      <a:pt x="178" y="130"/>
                      <a:pt x="175" y="137"/>
                    </a:cubicBezTo>
                    <a:cubicBezTo>
                      <a:pt x="172" y="149"/>
                      <a:pt x="166" y="161"/>
                      <a:pt x="160" y="172"/>
                    </a:cubicBezTo>
                    <a:cubicBezTo>
                      <a:pt x="158" y="175"/>
                      <a:pt x="157" y="178"/>
                      <a:pt x="155" y="182"/>
                    </a:cubicBezTo>
                    <a:cubicBezTo>
                      <a:pt x="149" y="191"/>
                      <a:pt x="142" y="198"/>
                      <a:pt x="134" y="205"/>
                    </a:cubicBezTo>
                    <a:cubicBezTo>
                      <a:pt x="132" y="206"/>
                      <a:pt x="131" y="207"/>
                      <a:pt x="129" y="208"/>
                    </a:cubicBezTo>
                    <a:cubicBezTo>
                      <a:pt x="125" y="210"/>
                      <a:pt x="120" y="212"/>
                      <a:pt x="116" y="213"/>
                    </a:cubicBezTo>
                    <a:cubicBezTo>
                      <a:pt x="110" y="215"/>
                      <a:pt x="103" y="217"/>
                      <a:pt x="97" y="221"/>
                    </a:cubicBezTo>
                    <a:cubicBezTo>
                      <a:pt x="93" y="223"/>
                      <a:pt x="88" y="224"/>
                      <a:pt x="83" y="224"/>
                    </a:cubicBezTo>
                    <a:cubicBezTo>
                      <a:pt x="71" y="225"/>
                      <a:pt x="59" y="221"/>
                      <a:pt x="48" y="216"/>
                    </a:cubicBezTo>
                    <a:cubicBezTo>
                      <a:pt x="30" y="210"/>
                      <a:pt x="19" y="196"/>
                      <a:pt x="11" y="179"/>
                    </a:cubicBezTo>
                    <a:cubicBezTo>
                      <a:pt x="5" y="168"/>
                      <a:pt x="2" y="155"/>
                      <a:pt x="1" y="143"/>
                    </a:cubicBezTo>
                    <a:cubicBezTo>
                      <a:pt x="0" y="138"/>
                      <a:pt x="0" y="134"/>
                      <a:pt x="1" y="129"/>
                    </a:cubicBezTo>
                    <a:cubicBezTo>
                      <a:pt x="1" y="126"/>
                      <a:pt x="2" y="123"/>
                      <a:pt x="4" y="121"/>
                    </a:cubicBezTo>
                    <a:cubicBezTo>
                      <a:pt x="8" y="116"/>
                      <a:pt x="12" y="109"/>
                      <a:pt x="19" y="105"/>
                    </a:cubicBezTo>
                    <a:close/>
                  </a:path>
                </a:pathLst>
              </a:custGeom>
              <a:solidFill>
                <a:srgbClr val="00206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63" name="Freeform 12"/>
              <p:cNvSpPr>
                <a:spLocks/>
              </p:cNvSpPr>
              <p:nvPr/>
            </p:nvSpPr>
            <p:spPr bwMode="auto">
              <a:xfrm>
                <a:off x="2676526" y="2328863"/>
                <a:ext cx="1039813" cy="539750"/>
              </a:xfrm>
              <a:custGeom>
                <a:avLst/>
                <a:gdLst>
                  <a:gd name="T0" fmla="*/ 263 w 277"/>
                  <a:gd name="T1" fmla="*/ 144 h 144"/>
                  <a:gd name="T2" fmla="*/ 260 w 277"/>
                  <a:gd name="T3" fmla="*/ 118 h 144"/>
                  <a:gd name="T4" fmla="*/ 262 w 277"/>
                  <a:gd name="T5" fmla="*/ 96 h 144"/>
                  <a:gd name="T6" fmla="*/ 253 w 277"/>
                  <a:gd name="T7" fmla="*/ 109 h 144"/>
                  <a:gd name="T8" fmla="*/ 247 w 277"/>
                  <a:gd name="T9" fmla="*/ 112 h 144"/>
                  <a:gd name="T10" fmla="*/ 236 w 277"/>
                  <a:gd name="T11" fmla="*/ 83 h 144"/>
                  <a:gd name="T12" fmla="*/ 222 w 277"/>
                  <a:gd name="T13" fmla="*/ 69 h 144"/>
                  <a:gd name="T14" fmla="*/ 207 w 277"/>
                  <a:gd name="T15" fmla="*/ 100 h 144"/>
                  <a:gd name="T16" fmla="*/ 206 w 277"/>
                  <a:gd name="T17" fmla="*/ 87 h 144"/>
                  <a:gd name="T18" fmla="*/ 204 w 277"/>
                  <a:gd name="T19" fmla="*/ 74 h 144"/>
                  <a:gd name="T20" fmla="*/ 196 w 277"/>
                  <a:gd name="T21" fmla="*/ 65 h 144"/>
                  <a:gd name="T22" fmla="*/ 194 w 277"/>
                  <a:gd name="T23" fmla="*/ 83 h 144"/>
                  <a:gd name="T24" fmla="*/ 176 w 277"/>
                  <a:gd name="T25" fmla="*/ 104 h 144"/>
                  <a:gd name="T26" fmla="*/ 174 w 277"/>
                  <a:gd name="T27" fmla="*/ 95 h 144"/>
                  <a:gd name="T28" fmla="*/ 170 w 277"/>
                  <a:gd name="T29" fmla="*/ 75 h 144"/>
                  <a:gd name="T30" fmla="*/ 163 w 277"/>
                  <a:gd name="T31" fmla="*/ 69 h 144"/>
                  <a:gd name="T32" fmla="*/ 129 w 277"/>
                  <a:gd name="T33" fmla="*/ 115 h 144"/>
                  <a:gd name="T34" fmla="*/ 125 w 277"/>
                  <a:gd name="T35" fmla="*/ 95 h 144"/>
                  <a:gd name="T36" fmla="*/ 105 w 277"/>
                  <a:gd name="T37" fmla="*/ 60 h 144"/>
                  <a:gd name="T38" fmla="*/ 89 w 277"/>
                  <a:gd name="T39" fmla="*/ 57 h 144"/>
                  <a:gd name="T40" fmla="*/ 79 w 277"/>
                  <a:gd name="T41" fmla="*/ 104 h 144"/>
                  <a:gd name="T42" fmla="*/ 65 w 277"/>
                  <a:gd name="T43" fmla="*/ 99 h 144"/>
                  <a:gd name="T44" fmla="*/ 52 w 277"/>
                  <a:gd name="T45" fmla="*/ 67 h 144"/>
                  <a:gd name="T46" fmla="*/ 41 w 277"/>
                  <a:gd name="T47" fmla="*/ 93 h 144"/>
                  <a:gd name="T48" fmla="*/ 35 w 277"/>
                  <a:gd name="T49" fmla="*/ 122 h 144"/>
                  <a:gd name="T50" fmla="*/ 30 w 277"/>
                  <a:gd name="T51" fmla="*/ 102 h 144"/>
                  <a:gd name="T52" fmla="*/ 33 w 277"/>
                  <a:gd name="T53" fmla="*/ 77 h 144"/>
                  <a:gd name="T54" fmla="*/ 17 w 277"/>
                  <a:gd name="T55" fmla="*/ 94 h 144"/>
                  <a:gd name="T56" fmla="*/ 3 w 277"/>
                  <a:gd name="T57" fmla="*/ 136 h 144"/>
                  <a:gd name="T58" fmla="*/ 4 w 277"/>
                  <a:gd name="T59" fmla="*/ 104 h 144"/>
                  <a:gd name="T60" fmla="*/ 12 w 277"/>
                  <a:gd name="T61" fmla="*/ 79 h 144"/>
                  <a:gd name="T62" fmla="*/ 56 w 277"/>
                  <a:gd name="T63" fmla="*/ 27 h 144"/>
                  <a:gd name="T64" fmla="*/ 119 w 277"/>
                  <a:gd name="T65" fmla="*/ 2 h 144"/>
                  <a:gd name="T66" fmla="*/ 168 w 277"/>
                  <a:gd name="T67" fmla="*/ 3 h 144"/>
                  <a:gd name="T68" fmla="*/ 197 w 277"/>
                  <a:gd name="T69" fmla="*/ 9 h 144"/>
                  <a:gd name="T70" fmla="*/ 241 w 277"/>
                  <a:gd name="T71" fmla="*/ 38 h 144"/>
                  <a:gd name="T72" fmla="*/ 269 w 277"/>
                  <a:gd name="T73" fmla="*/ 89 h 144"/>
                  <a:gd name="T74" fmla="*/ 270 w 277"/>
                  <a:gd name="T75" fmla="*/ 144 h 1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77" h="144">
                    <a:moveTo>
                      <a:pt x="270" y="144"/>
                    </a:moveTo>
                    <a:cubicBezTo>
                      <a:pt x="268" y="144"/>
                      <a:pt x="265" y="144"/>
                      <a:pt x="263" y="144"/>
                    </a:cubicBezTo>
                    <a:cubicBezTo>
                      <a:pt x="262" y="143"/>
                      <a:pt x="262" y="142"/>
                      <a:pt x="262" y="141"/>
                    </a:cubicBezTo>
                    <a:cubicBezTo>
                      <a:pt x="262" y="134"/>
                      <a:pt x="262" y="126"/>
                      <a:pt x="260" y="118"/>
                    </a:cubicBezTo>
                    <a:cubicBezTo>
                      <a:pt x="260" y="114"/>
                      <a:pt x="260" y="110"/>
                      <a:pt x="262" y="107"/>
                    </a:cubicBezTo>
                    <a:cubicBezTo>
                      <a:pt x="265" y="104"/>
                      <a:pt x="263" y="100"/>
                      <a:pt x="262" y="96"/>
                    </a:cubicBezTo>
                    <a:cubicBezTo>
                      <a:pt x="261" y="97"/>
                      <a:pt x="259" y="98"/>
                      <a:pt x="259" y="98"/>
                    </a:cubicBezTo>
                    <a:cubicBezTo>
                      <a:pt x="257" y="102"/>
                      <a:pt x="254" y="105"/>
                      <a:pt x="253" y="109"/>
                    </a:cubicBezTo>
                    <a:cubicBezTo>
                      <a:pt x="252" y="112"/>
                      <a:pt x="251" y="114"/>
                      <a:pt x="249" y="114"/>
                    </a:cubicBezTo>
                    <a:cubicBezTo>
                      <a:pt x="247" y="114"/>
                      <a:pt x="247" y="113"/>
                      <a:pt x="247" y="112"/>
                    </a:cubicBezTo>
                    <a:cubicBezTo>
                      <a:pt x="246" y="109"/>
                      <a:pt x="246" y="107"/>
                      <a:pt x="245" y="104"/>
                    </a:cubicBezTo>
                    <a:cubicBezTo>
                      <a:pt x="243" y="96"/>
                      <a:pt x="241" y="89"/>
                      <a:pt x="236" y="83"/>
                    </a:cubicBezTo>
                    <a:cubicBezTo>
                      <a:pt x="233" y="79"/>
                      <a:pt x="230" y="75"/>
                      <a:pt x="227" y="71"/>
                    </a:cubicBezTo>
                    <a:cubicBezTo>
                      <a:pt x="226" y="69"/>
                      <a:pt x="224" y="68"/>
                      <a:pt x="222" y="69"/>
                    </a:cubicBezTo>
                    <a:cubicBezTo>
                      <a:pt x="221" y="70"/>
                      <a:pt x="220" y="71"/>
                      <a:pt x="220" y="73"/>
                    </a:cubicBezTo>
                    <a:cubicBezTo>
                      <a:pt x="222" y="85"/>
                      <a:pt x="215" y="92"/>
                      <a:pt x="207" y="100"/>
                    </a:cubicBezTo>
                    <a:cubicBezTo>
                      <a:pt x="205" y="98"/>
                      <a:pt x="206" y="95"/>
                      <a:pt x="206" y="93"/>
                    </a:cubicBezTo>
                    <a:cubicBezTo>
                      <a:pt x="206" y="91"/>
                      <a:pt x="206" y="89"/>
                      <a:pt x="206" y="87"/>
                    </a:cubicBezTo>
                    <a:cubicBezTo>
                      <a:pt x="205" y="84"/>
                      <a:pt x="205" y="82"/>
                      <a:pt x="205" y="80"/>
                    </a:cubicBezTo>
                    <a:cubicBezTo>
                      <a:pt x="205" y="78"/>
                      <a:pt x="204" y="76"/>
                      <a:pt x="204" y="74"/>
                    </a:cubicBezTo>
                    <a:cubicBezTo>
                      <a:pt x="204" y="71"/>
                      <a:pt x="206" y="69"/>
                      <a:pt x="203" y="66"/>
                    </a:cubicBezTo>
                    <a:cubicBezTo>
                      <a:pt x="201" y="66"/>
                      <a:pt x="199" y="66"/>
                      <a:pt x="196" y="65"/>
                    </a:cubicBezTo>
                    <a:cubicBezTo>
                      <a:pt x="196" y="67"/>
                      <a:pt x="196" y="68"/>
                      <a:pt x="196" y="68"/>
                    </a:cubicBezTo>
                    <a:cubicBezTo>
                      <a:pt x="198" y="74"/>
                      <a:pt x="197" y="78"/>
                      <a:pt x="194" y="83"/>
                    </a:cubicBezTo>
                    <a:cubicBezTo>
                      <a:pt x="190" y="91"/>
                      <a:pt x="185" y="98"/>
                      <a:pt x="178" y="103"/>
                    </a:cubicBezTo>
                    <a:cubicBezTo>
                      <a:pt x="177" y="103"/>
                      <a:pt x="177" y="104"/>
                      <a:pt x="176" y="104"/>
                    </a:cubicBezTo>
                    <a:cubicBezTo>
                      <a:pt x="176" y="104"/>
                      <a:pt x="175" y="104"/>
                      <a:pt x="174" y="104"/>
                    </a:cubicBezTo>
                    <a:cubicBezTo>
                      <a:pt x="173" y="101"/>
                      <a:pt x="174" y="98"/>
                      <a:pt x="174" y="95"/>
                    </a:cubicBezTo>
                    <a:cubicBezTo>
                      <a:pt x="173" y="92"/>
                      <a:pt x="173" y="88"/>
                      <a:pt x="172" y="85"/>
                    </a:cubicBezTo>
                    <a:cubicBezTo>
                      <a:pt x="172" y="82"/>
                      <a:pt x="171" y="79"/>
                      <a:pt x="170" y="75"/>
                    </a:cubicBezTo>
                    <a:cubicBezTo>
                      <a:pt x="169" y="72"/>
                      <a:pt x="169" y="69"/>
                      <a:pt x="166" y="66"/>
                    </a:cubicBezTo>
                    <a:cubicBezTo>
                      <a:pt x="165" y="67"/>
                      <a:pt x="163" y="68"/>
                      <a:pt x="163" y="69"/>
                    </a:cubicBezTo>
                    <a:cubicBezTo>
                      <a:pt x="161" y="80"/>
                      <a:pt x="156" y="88"/>
                      <a:pt x="150" y="97"/>
                    </a:cubicBezTo>
                    <a:cubicBezTo>
                      <a:pt x="145" y="105"/>
                      <a:pt x="137" y="110"/>
                      <a:pt x="129" y="115"/>
                    </a:cubicBezTo>
                    <a:cubicBezTo>
                      <a:pt x="128" y="115"/>
                      <a:pt x="128" y="115"/>
                      <a:pt x="128" y="115"/>
                    </a:cubicBezTo>
                    <a:cubicBezTo>
                      <a:pt x="127" y="108"/>
                      <a:pt x="127" y="102"/>
                      <a:pt x="125" y="95"/>
                    </a:cubicBezTo>
                    <a:cubicBezTo>
                      <a:pt x="124" y="89"/>
                      <a:pt x="122" y="82"/>
                      <a:pt x="119" y="77"/>
                    </a:cubicBezTo>
                    <a:cubicBezTo>
                      <a:pt x="115" y="71"/>
                      <a:pt x="110" y="66"/>
                      <a:pt x="105" y="60"/>
                    </a:cubicBezTo>
                    <a:cubicBezTo>
                      <a:pt x="102" y="57"/>
                      <a:pt x="100" y="53"/>
                      <a:pt x="95" y="52"/>
                    </a:cubicBezTo>
                    <a:cubicBezTo>
                      <a:pt x="92" y="53"/>
                      <a:pt x="91" y="55"/>
                      <a:pt x="89" y="57"/>
                    </a:cubicBezTo>
                    <a:cubicBezTo>
                      <a:pt x="84" y="65"/>
                      <a:pt x="81" y="73"/>
                      <a:pt x="80" y="82"/>
                    </a:cubicBezTo>
                    <a:cubicBezTo>
                      <a:pt x="80" y="89"/>
                      <a:pt x="80" y="96"/>
                      <a:pt x="79" y="104"/>
                    </a:cubicBezTo>
                    <a:cubicBezTo>
                      <a:pt x="79" y="106"/>
                      <a:pt x="79" y="108"/>
                      <a:pt x="78" y="110"/>
                    </a:cubicBezTo>
                    <a:cubicBezTo>
                      <a:pt x="72" y="108"/>
                      <a:pt x="69" y="103"/>
                      <a:pt x="65" y="99"/>
                    </a:cubicBezTo>
                    <a:cubicBezTo>
                      <a:pt x="61" y="94"/>
                      <a:pt x="59" y="89"/>
                      <a:pt x="57" y="83"/>
                    </a:cubicBezTo>
                    <a:cubicBezTo>
                      <a:pt x="54" y="78"/>
                      <a:pt x="56" y="72"/>
                      <a:pt x="52" y="67"/>
                    </a:cubicBezTo>
                    <a:cubicBezTo>
                      <a:pt x="50" y="67"/>
                      <a:pt x="49" y="68"/>
                      <a:pt x="48" y="70"/>
                    </a:cubicBezTo>
                    <a:cubicBezTo>
                      <a:pt x="46" y="77"/>
                      <a:pt x="43" y="85"/>
                      <a:pt x="41" y="93"/>
                    </a:cubicBezTo>
                    <a:cubicBezTo>
                      <a:pt x="39" y="100"/>
                      <a:pt x="39" y="108"/>
                      <a:pt x="37" y="116"/>
                    </a:cubicBezTo>
                    <a:cubicBezTo>
                      <a:pt x="37" y="117"/>
                      <a:pt x="36" y="119"/>
                      <a:pt x="35" y="122"/>
                    </a:cubicBezTo>
                    <a:cubicBezTo>
                      <a:pt x="34" y="120"/>
                      <a:pt x="33" y="119"/>
                      <a:pt x="33" y="118"/>
                    </a:cubicBezTo>
                    <a:cubicBezTo>
                      <a:pt x="31" y="113"/>
                      <a:pt x="30" y="108"/>
                      <a:pt x="30" y="102"/>
                    </a:cubicBezTo>
                    <a:cubicBezTo>
                      <a:pt x="31" y="97"/>
                      <a:pt x="32" y="92"/>
                      <a:pt x="33" y="87"/>
                    </a:cubicBezTo>
                    <a:cubicBezTo>
                      <a:pt x="34" y="84"/>
                      <a:pt x="35" y="81"/>
                      <a:pt x="33" y="77"/>
                    </a:cubicBezTo>
                    <a:cubicBezTo>
                      <a:pt x="29" y="77"/>
                      <a:pt x="26" y="80"/>
                      <a:pt x="24" y="83"/>
                    </a:cubicBezTo>
                    <a:cubicBezTo>
                      <a:pt x="21" y="86"/>
                      <a:pt x="19" y="90"/>
                      <a:pt x="17" y="94"/>
                    </a:cubicBezTo>
                    <a:cubicBezTo>
                      <a:pt x="14" y="99"/>
                      <a:pt x="12" y="105"/>
                      <a:pt x="9" y="111"/>
                    </a:cubicBezTo>
                    <a:cubicBezTo>
                      <a:pt x="6" y="119"/>
                      <a:pt x="4" y="127"/>
                      <a:pt x="3" y="136"/>
                    </a:cubicBezTo>
                    <a:cubicBezTo>
                      <a:pt x="1" y="136"/>
                      <a:pt x="0" y="135"/>
                      <a:pt x="0" y="133"/>
                    </a:cubicBezTo>
                    <a:cubicBezTo>
                      <a:pt x="1" y="123"/>
                      <a:pt x="2" y="114"/>
                      <a:pt x="4" y="104"/>
                    </a:cubicBezTo>
                    <a:cubicBezTo>
                      <a:pt x="6" y="97"/>
                      <a:pt x="9" y="90"/>
                      <a:pt x="11" y="83"/>
                    </a:cubicBezTo>
                    <a:cubicBezTo>
                      <a:pt x="11" y="81"/>
                      <a:pt x="12" y="80"/>
                      <a:pt x="12" y="79"/>
                    </a:cubicBezTo>
                    <a:cubicBezTo>
                      <a:pt x="17" y="70"/>
                      <a:pt x="22" y="62"/>
                      <a:pt x="29" y="54"/>
                    </a:cubicBezTo>
                    <a:cubicBezTo>
                      <a:pt x="37" y="44"/>
                      <a:pt x="46" y="35"/>
                      <a:pt x="56" y="27"/>
                    </a:cubicBezTo>
                    <a:cubicBezTo>
                      <a:pt x="66" y="19"/>
                      <a:pt x="77" y="13"/>
                      <a:pt x="90" y="10"/>
                    </a:cubicBezTo>
                    <a:cubicBezTo>
                      <a:pt x="99" y="7"/>
                      <a:pt x="109" y="4"/>
                      <a:pt x="119" y="2"/>
                    </a:cubicBezTo>
                    <a:cubicBezTo>
                      <a:pt x="128" y="0"/>
                      <a:pt x="137" y="0"/>
                      <a:pt x="146" y="1"/>
                    </a:cubicBezTo>
                    <a:cubicBezTo>
                      <a:pt x="153" y="1"/>
                      <a:pt x="160" y="1"/>
                      <a:pt x="168" y="3"/>
                    </a:cubicBezTo>
                    <a:cubicBezTo>
                      <a:pt x="173" y="5"/>
                      <a:pt x="178" y="5"/>
                      <a:pt x="184" y="6"/>
                    </a:cubicBezTo>
                    <a:cubicBezTo>
                      <a:pt x="188" y="6"/>
                      <a:pt x="193" y="7"/>
                      <a:pt x="197" y="9"/>
                    </a:cubicBezTo>
                    <a:cubicBezTo>
                      <a:pt x="208" y="13"/>
                      <a:pt x="218" y="18"/>
                      <a:pt x="228" y="25"/>
                    </a:cubicBezTo>
                    <a:cubicBezTo>
                      <a:pt x="234" y="28"/>
                      <a:pt x="237" y="33"/>
                      <a:pt x="241" y="38"/>
                    </a:cubicBezTo>
                    <a:cubicBezTo>
                      <a:pt x="246" y="45"/>
                      <a:pt x="251" y="52"/>
                      <a:pt x="256" y="59"/>
                    </a:cubicBezTo>
                    <a:cubicBezTo>
                      <a:pt x="262" y="68"/>
                      <a:pt x="267" y="78"/>
                      <a:pt x="269" y="89"/>
                    </a:cubicBezTo>
                    <a:cubicBezTo>
                      <a:pt x="273" y="106"/>
                      <a:pt x="277" y="124"/>
                      <a:pt x="272" y="142"/>
                    </a:cubicBezTo>
                    <a:cubicBezTo>
                      <a:pt x="272" y="143"/>
                      <a:pt x="271" y="143"/>
                      <a:pt x="270" y="144"/>
                    </a:cubicBezTo>
                    <a:close/>
                  </a:path>
                </a:pathLst>
              </a:custGeom>
              <a:solidFill>
                <a:schemeClr val="accent6">
                  <a:lumMod val="75000"/>
                </a:schemeClr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64" name="Freeform 13"/>
              <p:cNvSpPr>
                <a:spLocks/>
              </p:cNvSpPr>
              <p:nvPr/>
            </p:nvSpPr>
            <p:spPr bwMode="auto">
              <a:xfrm>
                <a:off x="2622551" y="4668838"/>
                <a:ext cx="461963" cy="1033463"/>
              </a:xfrm>
              <a:custGeom>
                <a:avLst/>
                <a:gdLst>
                  <a:gd name="T0" fmla="*/ 24 w 123"/>
                  <a:gd name="T1" fmla="*/ 0 h 275"/>
                  <a:gd name="T2" fmla="*/ 37 w 123"/>
                  <a:gd name="T3" fmla="*/ 4 h 275"/>
                  <a:gd name="T4" fmla="*/ 71 w 123"/>
                  <a:gd name="T5" fmla="*/ 8 h 275"/>
                  <a:gd name="T6" fmla="*/ 100 w 123"/>
                  <a:gd name="T7" fmla="*/ 10 h 275"/>
                  <a:gd name="T8" fmla="*/ 111 w 123"/>
                  <a:gd name="T9" fmla="*/ 11 h 275"/>
                  <a:gd name="T10" fmla="*/ 123 w 123"/>
                  <a:gd name="T11" fmla="*/ 12 h 275"/>
                  <a:gd name="T12" fmla="*/ 114 w 123"/>
                  <a:gd name="T13" fmla="*/ 15 h 275"/>
                  <a:gd name="T14" fmla="*/ 91 w 123"/>
                  <a:gd name="T15" fmla="*/ 34 h 275"/>
                  <a:gd name="T16" fmla="*/ 76 w 123"/>
                  <a:gd name="T17" fmla="*/ 46 h 275"/>
                  <a:gd name="T18" fmla="*/ 45 w 123"/>
                  <a:gd name="T19" fmla="*/ 70 h 275"/>
                  <a:gd name="T20" fmla="*/ 38 w 123"/>
                  <a:gd name="T21" fmla="*/ 76 h 275"/>
                  <a:gd name="T22" fmla="*/ 41 w 123"/>
                  <a:gd name="T23" fmla="*/ 85 h 275"/>
                  <a:gd name="T24" fmla="*/ 40 w 123"/>
                  <a:gd name="T25" fmla="*/ 93 h 275"/>
                  <a:gd name="T26" fmla="*/ 42 w 123"/>
                  <a:gd name="T27" fmla="*/ 103 h 275"/>
                  <a:gd name="T28" fmla="*/ 42 w 123"/>
                  <a:gd name="T29" fmla="*/ 109 h 275"/>
                  <a:gd name="T30" fmla="*/ 43 w 123"/>
                  <a:gd name="T31" fmla="*/ 174 h 275"/>
                  <a:gd name="T32" fmla="*/ 45 w 123"/>
                  <a:gd name="T33" fmla="*/ 207 h 275"/>
                  <a:gd name="T34" fmla="*/ 47 w 123"/>
                  <a:gd name="T35" fmla="*/ 218 h 275"/>
                  <a:gd name="T36" fmla="*/ 48 w 123"/>
                  <a:gd name="T37" fmla="*/ 222 h 275"/>
                  <a:gd name="T38" fmla="*/ 86 w 123"/>
                  <a:gd name="T39" fmla="*/ 222 h 275"/>
                  <a:gd name="T40" fmla="*/ 103 w 123"/>
                  <a:gd name="T41" fmla="*/ 221 h 275"/>
                  <a:gd name="T42" fmla="*/ 107 w 123"/>
                  <a:gd name="T43" fmla="*/ 226 h 275"/>
                  <a:gd name="T44" fmla="*/ 101 w 123"/>
                  <a:gd name="T45" fmla="*/ 239 h 275"/>
                  <a:gd name="T46" fmla="*/ 81 w 123"/>
                  <a:gd name="T47" fmla="*/ 260 h 275"/>
                  <a:gd name="T48" fmla="*/ 51 w 123"/>
                  <a:gd name="T49" fmla="*/ 273 h 275"/>
                  <a:gd name="T50" fmla="*/ 44 w 123"/>
                  <a:gd name="T51" fmla="*/ 274 h 275"/>
                  <a:gd name="T52" fmla="*/ 12 w 123"/>
                  <a:gd name="T53" fmla="*/ 272 h 275"/>
                  <a:gd name="T54" fmla="*/ 7 w 123"/>
                  <a:gd name="T55" fmla="*/ 271 h 275"/>
                  <a:gd name="T56" fmla="*/ 6 w 123"/>
                  <a:gd name="T57" fmla="*/ 267 h 275"/>
                  <a:gd name="T58" fmla="*/ 8 w 123"/>
                  <a:gd name="T59" fmla="*/ 250 h 275"/>
                  <a:gd name="T60" fmla="*/ 11 w 123"/>
                  <a:gd name="T61" fmla="*/ 221 h 275"/>
                  <a:gd name="T62" fmla="*/ 12 w 123"/>
                  <a:gd name="T63" fmla="*/ 202 h 275"/>
                  <a:gd name="T64" fmla="*/ 10 w 123"/>
                  <a:gd name="T65" fmla="*/ 132 h 275"/>
                  <a:gd name="T66" fmla="*/ 6 w 123"/>
                  <a:gd name="T67" fmla="*/ 103 h 275"/>
                  <a:gd name="T68" fmla="*/ 1 w 123"/>
                  <a:gd name="T69" fmla="*/ 74 h 275"/>
                  <a:gd name="T70" fmla="*/ 3 w 123"/>
                  <a:gd name="T71" fmla="*/ 61 h 275"/>
                  <a:gd name="T72" fmla="*/ 13 w 123"/>
                  <a:gd name="T73" fmla="*/ 32 h 275"/>
                  <a:gd name="T74" fmla="*/ 18 w 123"/>
                  <a:gd name="T75" fmla="*/ 11 h 275"/>
                  <a:gd name="T76" fmla="*/ 24 w 123"/>
                  <a:gd name="T77" fmla="*/ 0 h 2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123" h="275">
                    <a:moveTo>
                      <a:pt x="24" y="0"/>
                    </a:moveTo>
                    <a:cubicBezTo>
                      <a:pt x="29" y="2"/>
                      <a:pt x="33" y="3"/>
                      <a:pt x="37" y="4"/>
                    </a:cubicBezTo>
                    <a:cubicBezTo>
                      <a:pt x="48" y="7"/>
                      <a:pt x="60" y="7"/>
                      <a:pt x="71" y="8"/>
                    </a:cubicBezTo>
                    <a:cubicBezTo>
                      <a:pt x="81" y="9"/>
                      <a:pt x="90" y="10"/>
                      <a:pt x="100" y="10"/>
                    </a:cubicBezTo>
                    <a:cubicBezTo>
                      <a:pt x="103" y="11"/>
                      <a:pt x="107" y="11"/>
                      <a:pt x="111" y="11"/>
                    </a:cubicBezTo>
                    <a:cubicBezTo>
                      <a:pt x="115" y="11"/>
                      <a:pt x="118" y="12"/>
                      <a:pt x="123" y="12"/>
                    </a:cubicBezTo>
                    <a:cubicBezTo>
                      <a:pt x="120" y="16"/>
                      <a:pt x="116" y="13"/>
                      <a:pt x="114" y="15"/>
                    </a:cubicBezTo>
                    <a:cubicBezTo>
                      <a:pt x="106" y="21"/>
                      <a:pt x="99" y="28"/>
                      <a:pt x="91" y="34"/>
                    </a:cubicBezTo>
                    <a:cubicBezTo>
                      <a:pt x="86" y="38"/>
                      <a:pt x="82" y="42"/>
                      <a:pt x="76" y="46"/>
                    </a:cubicBezTo>
                    <a:cubicBezTo>
                      <a:pt x="65" y="53"/>
                      <a:pt x="56" y="62"/>
                      <a:pt x="45" y="70"/>
                    </a:cubicBezTo>
                    <a:cubicBezTo>
                      <a:pt x="43" y="72"/>
                      <a:pt x="40" y="74"/>
                      <a:pt x="38" y="76"/>
                    </a:cubicBezTo>
                    <a:cubicBezTo>
                      <a:pt x="39" y="79"/>
                      <a:pt x="40" y="82"/>
                      <a:pt x="41" y="85"/>
                    </a:cubicBezTo>
                    <a:cubicBezTo>
                      <a:pt x="41" y="87"/>
                      <a:pt x="41" y="90"/>
                      <a:pt x="40" y="93"/>
                    </a:cubicBezTo>
                    <a:cubicBezTo>
                      <a:pt x="40" y="96"/>
                      <a:pt x="40" y="100"/>
                      <a:pt x="42" y="103"/>
                    </a:cubicBezTo>
                    <a:cubicBezTo>
                      <a:pt x="42" y="105"/>
                      <a:pt x="42" y="107"/>
                      <a:pt x="42" y="109"/>
                    </a:cubicBezTo>
                    <a:cubicBezTo>
                      <a:pt x="43" y="131"/>
                      <a:pt x="43" y="152"/>
                      <a:pt x="43" y="174"/>
                    </a:cubicBezTo>
                    <a:cubicBezTo>
                      <a:pt x="42" y="185"/>
                      <a:pt x="44" y="196"/>
                      <a:pt x="45" y="207"/>
                    </a:cubicBezTo>
                    <a:cubicBezTo>
                      <a:pt x="46" y="210"/>
                      <a:pt x="46" y="214"/>
                      <a:pt x="47" y="218"/>
                    </a:cubicBezTo>
                    <a:cubicBezTo>
                      <a:pt x="47" y="219"/>
                      <a:pt x="48" y="220"/>
                      <a:pt x="48" y="222"/>
                    </a:cubicBezTo>
                    <a:cubicBezTo>
                      <a:pt x="61" y="223"/>
                      <a:pt x="74" y="223"/>
                      <a:pt x="86" y="222"/>
                    </a:cubicBezTo>
                    <a:cubicBezTo>
                      <a:pt x="92" y="221"/>
                      <a:pt x="98" y="221"/>
                      <a:pt x="103" y="221"/>
                    </a:cubicBezTo>
                    <a:cubicBezTo>
                      <a:pt x="107" y="221"/>
                      <a:pt x="108" y="223"/>
                      <a:pt x="107" y="226"/>
                    </a:cubicBezTo>
                    <a:cubicBezTo>
                      <a:pt x="105" y="231"/>
                      <a:pt x="103" y="235"/>
                      <a:pt x="101" y="239"/>
                    </a:cubicBezTo>
                    <a:cubicBezTo>
                      <a:pt x="96" y="248"/>
                      <a:pt x="89" y="255"/>
                      <a:pt x="81" y="260"/>
                    </a:cubicBezTo>
                    <a:cubicBezTo>
                      <a:pt x="71" y="266"/>
                      <a:pt x="62" y="270"/>
                      <a:pt x="51" y="273"/>
                    </a:cubicBezTo>
                    <a:cubicBezTo>
                      <a:pt x="49" y="274"/>
                      <a:pt x="46" y="275"/>
                      <a:pt x="44" y="274"/>
                    </a:cubicBezTo>
                    <a:cubicBezTo>
                      <a:pt x="33" y="274"/>
                      <a:pt x="22" y="273"/>
                      <a:pt x="12" y="272"/>
                    </a:cubicBezTo>
                    <a:cubicBezTo>
                      <a:pt x="10" y="271"/>
                      <a:pt x="9" y="271"/>
                      <a:pt x="7" y="271"/>
                    </a:cubicBezTo>
                    <a:cubicBezTo>
                      <a:pt x="6" y="270"/>
                      <a:pt x="5" y="269"/>
                      <a:pt x="6" y="267"/>
                    </a:cubicBezTo>
                    <a:cubicBezTo>
                      <a:pt x="8" y="261"/>
                      <a:pt x="8" y="255"/>
                      <a:pt x="8" y="250"/>
                    </a:cubicBezTo>
                    <a:cubicBezTo>
                      <a:pt x="9" y="240"/>
                      <a:pt x="10" y="231"/>
                      <a:pt x="11" y="221"/>
                    </a:cubicBezTo>
                    <a:cubicBezTo>
                      <a:pt x="12" y="215"/>
                      <a:pt x="12" y="208"/>
                      <a:pt x="12" y="202"/>
                    </a:cubicBezTo>
                    <a:cubicBezTo>
                      <a:pt x="12" y="178"/>
                      <a:pt x="13" y="155"/>
                      <a:pt x="10" y="132"/>
                    </a:cubicBezTo>
                    <a:cubicBezTo>
                      <a:pt x="9" y="122"/>
                      <a:pt x="8" y="112"/>
                      <a:pt x="6" y="103"/>
                    </a:cubicBezTo>
                    <a:cubicBezTo>
                      <a:pt x="4" y="93"/>
                      <a:pt x="3" y="83"/>
                      <a:pt x="1" y="74"/>
                    </a:cubicBezTo>
                    <a:cubicBezTo>
                      <a:pt x="0" y="69"/>
                      <a:pt x="1" y="65"/>
                      <a:pt x="3" y="61"/>
                    </a:cubicBezTo>
                    <a:cubicBezTo>
                      <a:pt x="7" y="51"/>
                      <a:pt x="10" y="42"/>
                      <a:pt x="13" y="32"/>
                    </a:cubicBezTo>
                    <a:cubicBezTo>
                      <a:pt x="16" y="26"/>
                      <a:pt x="18" y="19"/>
                      <a:pt x="18" y="11"/>
                    </a:cubicBezTo>
                    <a:cubicBezTo>
                      <a:pt x="18" y="7"/>
                      <a:pt x="19" y="3"/>
                      <a:pt x="24" y="0"/>
                    </a:cubicBezTo>
                    <a:close/>
                  </a:path>
                </a:pathLst>
              </a:custGeom>
              <a:solidFill>
                <a:srgbClr val="00206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65" name="Freeform 14"/>
              <p:cNvSpPr>
                <a:spLocks/>
              </p:cNvSpPr>
              <p:nvPr/>
            </p:nvSpPr>
            <p:spPr bwMode="auto">
              <a:xfrm>
                <a:off x="1808163" y="5457825"/>
                <a:ext cx="492125" cy="488950"/>
              </a:xfrm>
              <a:custGeom>
                <a:avLst/>
                <a:gdLst>
                  <a:gd name="T0" fmla="*/ 131 w 131"/>
                  <a:gd name="T1" fmla="*/ 62 h 130"/>
                  <a:gd name="T2" fmla="*/ 129 w 131"/>
                  <a:gd name="T3" fmla="*/ 82 h 130"/>
                  <a:gd name="T4" fmla="*/ 102 w 131"/>
                  <a:gd name="T5" fmla="*/ 118 h 130"/>
                  <a:gd name="T6" fmla="*/ 71 w 131"/>
                  <a:gd name="T7" fmla="*/ 130 h 130"/>
                  <a:gd name="T8" fmla="*/ 53 w 131"/>
                  <a:gd name="T9" fmla="*/ 128 h 130"/>
                  <a:gd name="T10" fmla="*/ 24 w 131"/>
                  <a:gd name="T11" fmla="*/ 116 h 130"/>
                  <a:gd name="T12" fmla="*/ 18 w 131"/>
                  <a:gd name="T13" fmla="*/ 109 h 130"/>
                  <a:gd name="T14" fmla="*/ 4 w 131"/>
                  <a:gd name="T15" fmla="*/ 84 h 130"/>
                  <a:gd name="T16" fmla="*/ 0 w 131"/>
                  <a:gd name="T17" fmla="*/ 69 h 130"/>
                  <a:gd name="T18" fmla="*/ 0 w 131"/>
                  <a:gd name="T19" fmla="*/ 64 h 130"/>
                  <a:gd name="T20" fmla="*/ 17 w 131"/>
                  <a:gd name="T21" fmla="*/ 26 h 130"/>
                  <a:gd name="T22" fmla="*/ 57 w 131"/>
                  <a:gd name="T23" fmla="*/ 3 h 130"/>
                  <a:gd name="T24" fmla="*/ 98 w 131"/>
                  <a:gd name="T25" fmla="*/ 9 h 130"/>
                  <a:gd name="T26" fmla="*/ 108 w 131"/>
                  <a:gd name="T27" fmla="*/ 16 h 130"/>
                  <a:gd name="T28" fmla="*/ 123 w 131"/>
                  <a:gd name="T29" fmla="*/ 32 h 130"/>
                  <a:gd name="T30" fmla="*/ 130 w 131"/>
                  <a:gd name="T31" fmla="*/ 52 h 130"/>
                  <a:gd name="T32" fmla="*/ 131 w 131"/>
                  <a:gd name="T33" fmla="*/ 62 h 1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31" h="130">
                    <a:moveTo>
                      <a:pt x="131" y="62"/>
                    </a:moveTo>
                    <a:cubicBezTo>
                      <a:pt x="131" y="69"/>
                      <a:pt x="131" y="75"/>
                      <a:pt x="129" y="82"/>
                    </a:cubicBezTo>
                    <a:cubicBezTo>
                      <a:pt x="125" y="98"/>
                      <a:pt x="115" y="109"/>
                      <a:pt x="102" y="118"/>
                    </a:cubicBezTo>
                    <a:cubicBezTo>
                      <a:pt x="93" y="125"/>
                      <a:pt x="82" y="129"/>
                      <a:pt x="71" y="130"/>
                    </a:cubicBezTo>
                    <a:cubicBezTo>
                      <a:pt x="65" y="130"/>
                      <a:pt x="59" y="130"/>
                      <a:pt x="53" y="128"/>
                    </a:cubicBezTo>
                    <a:cubicBezTo>
                      <a:pt x="43" y="126"/>
                      <a:pt x="32" y="123"/>
                      <a:pt x="24" y="116"/>
                    </a:cubicBezTo>
                    <a:cubicBezTo>
                      <a:pt x="21" y="114"/>
                      <a:pt x="19" y="112"/>
                      <a:pt x="18" y="109"/>
                    </a:cubicBezTo>
                    <a:cubicBezTo>
                      <a:pt x="13" y="101"/>
                      <a:pt x="8" y="93"/>
                      <a:pt x="4" y="84"/>
                    </a:cubicBezTo>
                    <a:cubicBezTo>
                      <a:pt x="2" y="79"/>
                      <a:pt x="1" y="74"/>
                      <a:pt x="0" y="69"/>
                    </a:cubicBezTo>
                    <a:cubicBezTo>
                      <a:pt x="0" y="67"/>
                      <a:pt x="0" y="66"/>
                      <a:pt x="0" y="64"/>
                    </a:cubicBezTo>
                    <a:cubicBezTo>
                      <a:pt x="3" y="50"/>
                      <a:pt x="7" y="37"/>
                      <a:pt x="17" y="26"/>
                    </a:cubicBezTo>
                    <a:cubicBezTo>
                      <a:pt x="28" y="14"/>
                      <a:pt x="41" y="6"/>
                      <a:pt x="57" y="3"/>
                    </a:cubicBezTo>
                    <a:cubicBezTo>
                      <a:pt x="71" y="0"/>
                      <a:pt x="85" y="2"/>
                      <a:pt x="98" y="9"/>
                    </a:cubicBezTo>
                    <a:cubicBezTo>
                      <a:pt x="102" y="11"/>
                      <a:pt x="105" y="14"/>
                      <a:pt x="108" y="16"/>
                    </a:cubicBezTo>
                    <a:cubicBezTo>
                      <a:pt x="113" y="21"/>
                      <a:pt x="118" y="26"/>
                      <a:pt x="123" y="32"/>
                    </a:cubicBezTo>
                    <a:cubicBezTo>
                      <a:pt x="127" y="38"/>
                      <a:pt x="131" y="44"/>
                      <a:pt x="130" y="52"/>
                    </a:cubicBezTo>
                    <a:cubicBezTo>
                      <a:pt x="130" y="56"/>
                      <a:pt x="131" y="59"/>
                      <a:pt x="131" y="62"/>
                    </a:cubicBezTo>
                    <a:close/>
                  </a:path>
                </a:pathLst>
              </a:custGeom>
              <a:solidFill>
                <a:schemeClr val="tx2">
                  <a:lumMod val="75000"/>
                  <a:lumOff val="25000"/>
                </a:schemeClr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66" name="Freeform 15"/>
              <p:cNvSpPr>
                <a:spLocks/>
              </p:cNvSpPr>
              <p:nvPr/>
            </p:nvSpPr>
            <p:spPr bwMode="auto">
              <a:xfrm>
                <a:off x="573088" y="5510213"/>
                <a:ext cx="481013" cy="477838"/>
              </a:xfrm>
              <a:custGeom>
                <a:avLst/>
                <a:gdLst>
                  <a:gd name="T0" fmla="*/ 61 w 128"/>
                  <a:gd name="T1" fmla="*/ 126 h 127"/>
                  <a:gd name="T2" fmla="*/ 43 w 128"/>
                  <a:gd name="T3" fmla="*/ 122 h 127"/>
                  <a:gd name="T4" fmla="*/ 38 w 128"/>
                  <a:gd name="T5" fmla="*/ 120 h 127"/>
                  <a:gd name="T6" fmla="*/ 11 w 128"/>
                  <a:gd name="T7" fmla="*/ 98 h 127"/>
                  <a:gd name="T8" fmla="*/ 6 w 128"/>
                  <a:gd name="T9" fmla="*/ 89 h 127"/>
                  <a:gd name="T10" fmla="*/ 2 w 128"/>
                  <a:gd name="T11" fmla="*/ 60 h 127"/>
                  <a:gd name="T12" fmla="*/ 3 w 128"/>
                  <a:gd name="T13" fmla="*/ 55 h 127"/>
                  <a:gd name="T14" fmla="*/ 8 w 128"/>
                  <a:gd name="T15" fmla="*/ 38 h 127"/>
                  <a:gd name="T16" fmla="*/ 33 w 128"/>
                  <a:gd name="T17" fmla="*/ 11 h 127"/>
                  <a:gd name="T18" fmla="*/ 55 w 128"/>
                  <a:gd name="T19" fmla="*/ 1 h 127"/>
                  <a:gd name="T20" fmla="*/ 67 w 128"/>
                  <a:gd name="T21" fmla="*/ 0 h 127"/>
                  <a:gd name="T22" fmla="*/ 106 w 128"/>
                  <a:gd name="T23" fmla="*/ 18 h 127"/>
                  <a:gd name="T24" fmla="*/ 114 w 128"/>
                  <a:gd name="T25" fmla="*/ 26 h 127"/>
                  <a:gd name="T26" fmla="*/ 125 w 128"/>
                  <a:gd name="T27" fmla="*/ 44 h 127"/>
                  <a:gd name="T28" fmla="*/ 127 w 128"/>
                  <a:gd name="T29" fmla="*/ 50 h 127"/>
                  <a:gd name="T30" fmla="*/ 128 w 128"/>
                  <a:gd name="T31" fmla="*/ 58 h 127"/>
                  <a:gd name="T32" fmla="*/ 118 w 128"/>
                  <a:gd name="T33" fmla="*/ 95 h 127"/>
                  <a:gd name="T34" fmla="*/ 82 w 128"/>
                  <a:gd name="T35" fmla="*/ 123 h 127"/>
                  <a:gd name="T36" fmla="*/ 61 w 128"/>
                  <a:gd name="T37" fmla="*/ 126 h 12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28" h="127">
                    <a:moveTo>
                      <a:pt x="61" y="126"/>
                    </a:moveTo>
                    <a:cubicBezTo>
                      <a:pt x="55" y="127"/>
                      <a:pt x="49" y="125"/>
                      <a:pt x="43" y="122"/>
                    </a:cubicBezTo>
                    <a:cubicBezTo>
                      <a:pt x="42" y="121"/>
                      <a:pt x="40" y="120"/>
                      <a:pt x="38" y="120"/>
                    </a:cubicBezTo>
                    <a:cubicBezTo>
                      <a:pt x="27" y="115"/>
                      <a:pt x="18" y="107"/>
                      <a:pt x="11" y="98"/>
                    </a:cubicBezTo>
                    <a:cubicBezTo>
                      <a:pt x="9" y="95"/>
                      <a:pt x="7" y="92"/>
                      <a:pt x="6" y="89"/>
                    </a:cubicBezTo>
                    <a:cubicBezTo>
                      <a:pt x="2" y="79"/>
                      <a:pt x="0" y="70"/>
                      <a:pt x="2" y="60"/>
                    </a:cubicBezTo>
                    <a:cubicBezTo>
                      <a:pt x="3" y="58"/>
                      <a:pt x="3" y="57"/>
                      <a:pt x="3" y="55"/>
                    </a:cubicBezTo>
                    <a:cubicBezTo>
                      <a:pt x="2" y="49"/>
                      <a:pt x="4" y="43"/>
                      <a:pt x="8" y="38"/>
                    </a:cubicBezTo>
                    <a:cubicBezTo>
                      <a:pt x="15" y="28"/>
                      <a:pt x="22" y="18"/>
                      <a:pt x="33" y="11"/>
                    </a:cubicBezTo>
                    <a:cubicBezTo>
                      <a:pt x="40" y="7"/>
                      <a:pt x="47" y="4"/>
                      <a:pt x="55" y="1"/>
                    </a:cubicBezTo>
                    <a:cubicBezTo>
                      <a:pt x="58" y="0"/>
                      <a:pt x="63" y="0"/>
                      <a:pt x="67" y="0"/>
                    </a:cubicBezTo>
                    <a:cubicBezTo>
                      <a:pt x="82" y="2"/>
                      <a:pt x="95" y="8"/>
                      <a:pt x="106" y="18"/>
                    </a:cubicBezTo>
                    <a:cubicBezTo>
                      <a:pt x="108" y="21"/>
                      <a:pt x="111" y="23"/>
                      <a:pt x="114" y="26"/>
                    </a:cubicBezTo>
                    <a:cubicBezTo>
                      <a:pt x="120" y="31"/>
                      <a:pt x="124" y="37"/>
                      <a:pt x="125" y="44"/>
                    </a:cubicBezTo>
                    <a:cubicBezTo>
                      <a:pt x="125" y="46"/>
                      <a:pt x="126" y="48"/>
                      <a:pt x="127" y="50"/>
                    </a:cubicBezTo>
                    <a:cubicBezTo>
                      <a:pt x="127" y="53"/>
                      <a:pt x="128" y="56"/>
                      <a:pt x="128" y="58"/>
                    </a:cubicBezTo>
                    <a:cubicBezTo>
                      <a:pt x="127" y="71"/>
                      <a:pt x="125" y="84"/>
                      <a:pt x="118" y="95"/>
                    </a:cubicBezTo>
                    <a:cubicBezTo>
                      <a:pt x="110" y="109"/>
                      <a:pt x="98" y="119"/>
                      <a:pt x="82" y="123"/>
                    </a:cubicBezTo>
                    <a:cubicBezTo>
                      <a:pt x="75" y="124"/>
                      <a:pt x="68" y="126"/>
                      <a:pt x="61" y="126"/>
                    </a:cubicBezTo>
                    <a:close/>
                  </a:path>
                </a:pathLst>
              </a:custGeom>
              <a:solidFill>
                <a:schemeClr val="tx2">
                  <a:lumMod val="75000"/>
                  <a:lumOff val="25000"/>
                </a:schemeClr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67" name="Freeform 16"/>
              <p:cNvSpPr>
                <a:spLocks/>
              </p:cNvSpPr>
              <p:nvPr/>
            </p:nvSpPr>
            <p:spPr bwMode="auto">
              <a:xfrm>
                <a:off x="768351" y="4346575"/>
                <a:ext cx="522288" cy="577850"/>
              </a:xfrm>
              <a:custGeom>
                <a:avLst/>
                <a:gdLst>
                  <a:gd name="T0" fmla="*/ 45 w 139"/>
                  <a:gd name="T1" fmla="*/ 154 h 154"/>
                  <a:gd name="T2" fmla="*/ 39 w 139"/>
                  <a:gd name="T3" fmla="*/ 141 h 154"/>
                  <a:gd name="T4" fmla="*/ 17 w 139"/>
                  <a:gd name="T5" fmla="*/ 95 h 154"/>
                  <a:gd name="T6" fmla="*/ 15 w 139"/>
                  <a:gd name="T7" fmla="*/ 89 h 154"/>
                  <a:gd name="T8" fmla="*/ 1 w 139"/>
                  <a:gd name="T9" fmla="*/ 54 h 154"/>
                  <a:gd name="T10" fmla="*/ 0 w 139"/>
                  <a:gd name="T11" fmla="*/ 51 h 154"/>
                  <a:gd name="T12" fmla="*/ 17 w 139"/>
                  <a:gd name="T13" fmla="*/ 40 h 154"/>
                  <a:gd name="T14" fmla="*/ 48 w 139"/>
                  <a:gd name="T15" fmla="*/ 23 h 154"/>
                  <a:gd name="T16" fmla="*/ 85 w 139"/>
                  <a:gd name="T17" fmla="*/ 5 h 154"/>
                  <a:gd name="T18" fmla="*/ 97 w 139"/>
                  <a:gd name="T19" fmla="*/ 0 h 154"/>
                  <a:gd name="T20" fmla="*/ 105 w 139"/>
                  <a:gd name="T21" fmla="*/ 15 h 154"/>
                  <a:gd name="T22" fmla="*/ 94 w 139"/>
                  <a:gd name="T23" fmla="*/ 22 h 154"/>
                  <a:gd name="T24" fmla="*/ 77 w 139"/>
                  <a:gd name="T25" fmla="*/ 27 h 154"/>
                  <a:gd name="T26" fmla="*/ 65 w 139"/>
                  <a:gd name="T27" fmla="*/ 41 h 154"/>
                  <a:gd name="T28" fmla="*/ 72 w 139"/>
                  <a:gd name="T29" fmla="*/ 52 h 154"/>
                  <a:gd name="T30" fmla="*/ 92 w 139"/>
                  <a:gd name="T31" fmla="*/ 53 h 154"/>
                  <a:gd name="T32" fmla="*/ 117 w 139"/>
                  <a:gd name="T33" fmla="*/ 48 h 154"/>
                  <a:gd name="T34" fmla="*/ 139 w 139"/>
                  <a:gd name="T35" fmla="*/ 103 h 154"/>
                  <a:gd name="T36" fmla="*/ 114 w 139"/>
                  <a:gd name="T37" fmla="*/ 119 h 154"/>
                  <a:gd name="T38" fmla="*/ 56 w 139"/>
                  <a:gd name="T39" fmla="*/ 149 h 154"/>
                  <a:gd name="T40" fmla="*/ 45 w 139"/>
                  <a:gd name="T41" fmla="*/ 154 h 1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39" h="154">
                    <a:moveTo>
                      <a:pt x="45" y="154"/>
                    </a:moveTo>
                    <a:cubicBezTo>
                      <a:pt x="43" y="149"/>
                      <a:pt x="41" y="145"/>
                      <a:pt x="39" y="141"/>
                    </a:cubicBezTo>
                    <a:cubicBezTo>
                      <a:pt x="32" y="126"/>
                      <a:pt x="25" y="110"/>
                      <a:pt x="17" y="95"/>
                    </a:cubicBezTo>
                    <a:cubicBezTo>
                      <a:pt x="17" y="93"/>
                      <a:pt x="16" y="91"/>
                      <a:pt x="15" y="89"/>
                    </a:cubicBezTo>
                    <a:cubicBezTo>
                      <a:pt x="12" y="77"/>
                      <a:pt x="7" y="65"/>
                      <a:pt x="1" y="54"/>
                    </a:cubicBezTo>
                    <a:cubicBezTo>
                      <a:pt x="0" y="53"/>
                      <a:pt x="0" y="52"/>
                      <a:pt x="0" y="51"/>
                    </a:cubicBezTo>
                    <a:cubicBezTo>
                      <a:pt x="5" y="47"/>
                      <a:pt x="10" y="43"/>
                      <a:pt x="17" y="40"/>
                    </a:cubicBezTo>
                    <a:cubicBezTo>
                      <a:pt x="27" y="34"/>
                      <a:pt x="37" y="28"/>
                      <a:pt x="48" y="23"/>
                    </a:cubicBezTo>
                    <a:cubicBezTo>
                      <a:pt x="61" y="17"/>
                      <a:pt x="72" y="10"/>
                      <a:pt x="85" y="5"/>
                    </a:cubicBezTo>
                    <a:cubicBezTo>
                      <a:pt x="89" y="4"/>
                      <a:pt x="93" y="2"/>
                      <a:pt x="97" y="0"/>
                    </a:cubicBezTo>
                    <a:cubicBezTo>
                      <a:pt x="101" y="4"/>
                      <a:pt x="103" y="10"/>
                      <a:pt x="105" y="15"/>
                    </a:cubicBezTo>
                    <a:cubicBezTo>
                      <a:pt x="102" y="19"/>
                      <a:pt x="98" y="21"/>
                      <a:pt x="94" y="22"/>
                    </a:cubicBezTo>
                    <a:cubicBezTo>
                      <a:pt x="88" y="23"/>
                      <a:pt x="82" y="25"/>
                      <a:pt x="77" y="27"/>
                    </a:cubicBezTo>
                    <a:cubicBezTo>
                      <a:pt x="69" y="28"/>
                      <a:pt x="66" y="34"/>
                      <a:pt x="65" y="41"/>
                    </a:cubicBezTo>
                    <a:cubicBezTo>
                      <a:pt x="64" y="45"/>
                      <a:pt x="68" y="50"/>
                      <a:pt x="72" y="52"/>
                    </a:cubicBezTo>
                    <a:cubicBezTo>
                      <a:pt x="79" y="54"/>
                      <a:pt x="85" y="55"/>
                      <a:pt x="92" y="53"/>
                    </a:cubicBezTo>
                    <a:cubicBezTo>
                      <a:pt x="100" y="51"/>
                      <a:pt x="108" y="50"/>
                      <a:pt x="117" y="48"/>
                    </a:cubicBezTo>
                    <a:cubicBezTo>
                      <a:pt x="126" y="66"/>
                      <a:pt x="130" y="85"/>
                      <a:pt x="139" y="103"/>
                    </a:cubicBezTo>
                    <a:cubicBezTo>
                      <a:pt x="131" y="109"/>
                      <a:pt x="123" y="115"/>
                      <a:pt x="114" y="119"/>
                    </a:cubicBezTo>
                    <a:cubicBezTo>
                      <a:pt x="95" y="128"/>
                      <a:pt x="75" y="137"/>
                      <a:pt x="56" y="149"/>
                    </a:cubicBezTo>
                    <a:cubicBezTo>
                      <a:pt x="53" y="151"/>
                      <a:pt x="49" y="152"/>
                      <a:pt x="45" y="154"/>
                    </a:cubicBezTo>
                    <a:close/>
                  </a:path>
                </a:pathLst>
              </a:custGeom>
              <a:solidFill>
                <a:srgbClr val="00B05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68" name="Freeform 17"/>
              <p:cNvSpPr>
                <a:spLocks/>
              </p:cNvSpPr>
              <p:nvPr/>
            </p:nvSpPr>
            <p:spPr bwMode="auto">
              <a:xfrm>
                <a:off x="2960688" y="3390900"/>
                <a:ext cx="533400" cy="398463"/>
              </a:xfrm>
              <a:custGeom>
                <a:avLst/>
                <a:gdLst>
                  <a:gd name="T0" fmla="*/ 9 w 142"/>
                  <a:gd name="T1" fmla="*/ 50 h 106"/>
                  <a:gd name="T2" fmla="*/ 13 w 142"/>
                  <a:gd name="T3" fmla="*/ 39 h 106"/>
                  <a:gd name="T4" fmla="*/ 13 w 142"/>
                  <a:gd name="T5" fmla="*/ 28 h 106"/>
                  <a:gd name="T6" fmla="*/ 13 w 142"/>
                  <a:gd name="T7" fmla="*/ 27 h 106"/>
                  <a:gd name="T8" fmla="*/ 13 w 142"/>
                  <a:gd name="T9" fmla="*/ 6 h 106"/>
                  <a:gd name="T10" fmla="*/ 18 w 142"/>
                  <a:gd name="T11" fmla="*/ 6 h 106"/>
                  <a:gd name="T12" fmla="*/ 51 w 142"/>
                  <a:gd name="T13" fmla="*/ 10 h 106"/>
                  <a:gd name="T14" fmla="*/ 94 w 142"/>
                  <a:gd name="T15" fmla="*/ 6 h 106"/>
                  <a:gd name="T16" fmla="*/ 122 w 142"/>
                  <a:gd name="T17" fmla="*/ 0 h 106"/>
                  <a:gd name="T18" fmla="*/ 129 w 142"/>
                  <a:gd name="T19" fmla="*/ 40 h 106"/>
                  <a:gd name="T20" fmla="*/ 136 w 142"/>
                  <a:gd name="T21" fmla="*/ 41 h 106"/>
                  <a:gd name="T22" fmla="*/ 141 w 142"/>
                  <a:gd name="T23" fmla="*/ 44 h 106"/>
                  <a:gd name="T24" fmla="*/ 138 w 142"/>
                  <a:gd name="T25" fmla="*/ 54 h 106"/>
                  <a:gd name="T26" fmla="*/ 129 w 142"/>
                  <a:gd name="T27" fmla="*/ 71 h 106"/>
                  <a:gd name="T28" fmla="*/ 97 w 142"/>
                  <a:gd name="T29" fmla="*/ 97 h 106"/>
                  <a:gd name="T30" fmla="*/ 91 w 142"/>
                  <a:gd name="T31" fmla="*/ 99 h 106"/>
                  <a:gd name="T32" fmla="*/ 46 w 142"/>
                  <a:gd name="T33" fmla="*/ 101 h 106"/>
                  <a:gd name="T34" fmla="*/ 15 w 142"/>
                  <a:gd name="T35" fmla="*/ 88 h 106"/>
                  <a:gd name="T36" fmla="*/ 4 w 142"/>
                  <a:gd name="T37" fmla="*/ 74 h 106"/>
                  <a:gd name="T38" fmla="*/ 0 w 142"/>
                  <a:gd name="T39" fmla="*/ 57 h 106"/>
                  <a:gd name="T40" fmla="*/ 5 w 142"/>
                  <a:gd name="T41" fmla="*/ 51 h 106"/>
                  <a:gd name="T42" fmla="*/ 9 w 142"/>
                  <a:gd name="T43" fmla="*/ 50 h 1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42" h="106">
                    <a:moveTo>
                      <a:pt x="9" y="50"/>
                    </a:moveTo>
                    <a:cubicBezTo>
                      <a:pt x="10" y="46"/>
                      <a:pt x="11" y="43"/>
                      <a:pt x="13" y="39"/>
                    </a:cubicBezTo>
                    <a:cubicBezTo>
                      <a:pt x="14" y="35"/>
                      <a:pt x="16" y="32"/>
                      <a:pt x="13" y="28"/>
                    </a:cubicBezTo>
                    <a:cubicBezTo>
                      <a:pt x="13" y="27"/>
                      <a:pt x="13" y="27"/>
                      <a:pt x="13" y="27"/>
                    </a:cubicBezTo>
                    <a:cubicBezTo>
                      <a:pt x="13" y="20"/>
                      <a:pt x="13" y="13"/>
                      <a:pt x="13" y="6"/>
                    </a:cubicBezTo>
                    <a:cubicBezTo>
                      <a:pt x="15" y="6"/>
                      <a:pt x="16" y="6"/>
                      <a:pt x="18" y="6"/>
                    </a:cubicBezTo>
                    <a:cubicBezTo>
                      <a:pt x="29" y="8"/>
                      <a:pt x="40" y="10"/>
                      <a:pt x="51" y="10"/>
                    </a:cubicBezTo>
                    <a:cubicBezTo>
                      <a:pt x="65" y="10"/>
                      <a:pt x="80" y="10"/>
                      <a:pt x="94" y="6"/>
                    </a:cubicBezTo>
                    <a:cubicBezTo>
                      <a:pt x="103" y="3"/>
                      <a:pt x="112" y="2"/>
                      <a:pt x="122" y="0"/>
                    </a:cubicBezTo>
                    <a:cubicBezTo>
                      <a:pt x="123" y="14"/>
                      <a:pt x="121" y="28"/>
                      <a:pt x="129" y="40"/>
                    </a:cubicBezTo>
                    <a:cubicBezTo>
                      <a:pt x="131" y="40"/>
                      <a:pt x="134" y="40"/>
                      <a:pt x="136" y="41"/>
                    </a:cubicBezTo>
                    <a:cubicBezTo>
                      <a:pt x="138" y="42"/>
                      <a:pt x="139" y="43"/>
                      <a:pt x="141" y="44"/>
                    </a:cubicBezTo>
                    <a:cubicBezTo>
                      <a:pt x="142" y="48"/>
                      <a:pt x="140" y="51"/>
                      <a:pt x="138" y="54"/>
                    </a:cubicBezTo>
                    <a:cubicBezTo>
                      <a:pt x="135" y="60"/>
                      <a:pt x="132" y="65"/>
                      <a:pt x="129" y="71"/>
                    </a:cubicBezTo>
                    <a:cubicBezTo>
                      <a:pt x="121" y="84"/>
                      <a:pt x="111" y="92"/>
                      <a:pt x="97" y="97"/>
                    </a:cubicBezTo>
                    <a:cubicBezTo>
                      <a:pt x="95" y="98"/>
                      <a:pt x="93" y="98"/>
                      <a:pt x="91" y="99"/>
                    </a:cubicBezTo>
                    <a:cubicBezTo>
                      <a:pt x="76" y="106"/>
                      <a:pt x="61" y="105"/>
                      <a:pt x="46" y="101"/>
                    </a:cubicBezTo>
                    <a:cubicBezTo>
                      <a:pt x="35" y="98"/>
                      <a:pt x="25" y="93"/>
                      <a:pt x="15" y="88"/>
                    </a:cubicBezTo>
                    <a:cubicBezTo>
                      <a:pt x="9" y="85"/>
                      <a:pt x="6" y="80"/>
                      <a:pt x="4" y="74"/>
                    </a:cubicBezTo>
                    <a:cubicBezTo>
                      <a:pt x="3" y="68"/>
                      <a:pt x="1" y="63"/>
                      <a:pt x="0" y="57"/>
                    </a:cubicBezTo>
                    <a:cubicBezTo>
                      <a:pt x="0" y="53"/>
                      <a:pt x="0" y="52"/>
                      <a:pt x="5" y="51"/>
                    </a:cubicBezTo>
                    <a:cubicBezTo>
                      <a:pt x="6" y="51"/>
                      <a:pt x="7" y="50"/>
                      <a:pt x="9" y="50"/>
                    </a:cubicBezTo>
                    <a:close/>
                  </a:path>
                </a:pathLst>
              </a:custGeom>
              <a:solidFill>
                <a:schemeClr val="accent5">
                  <a:lumMod val="20000"/>
                  <a:lumOff val="80000"/>
                </a:schemeClr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69" name="Freeform 18"/>
              <p:cNvSpPr>
                <a:spLocks/>
              </p:cNvSpPr>
              <p:nvPr/>
            </p:nvSpPr>
            <p:spPr bwMode="auto">
              <a:xfrm>
                <a:off x="1038226" y="4270375"/>
                <a:ext cx="585788" cy="390525"/>
              </a:xfrm>
              <a:custGeom>
                <a:avLst/>
                <a:gdLst>
                  <a:gd name="T0" fmla="*/ 135 w 156"/>
                  <a:gd name="T1" fmla="*/ 8 h 104"/>
                  <a:gd name="T2" fmla="*/ 156 w 156"/>
                  <a:gd name="T3" fmla="*/ 52 h 104"/>
                  <a:gd name="T4" fmla="*/ 156 w 156"/>
                  <a:gd name="T5" fmla="*/ 58 h 104"/>
                  <a:gd name="T6" fmla="*/ 153 w 156"/>
                  <a:gd name="T7" fmla="*/ 63 h 104"/>
                  <a:gd name="T8" fmla="*/ 149 w 156"/>
                  <a:gd name="T9" fmla="*/ 66 h 104"/>
                  <a:gd name="T10" fmla="*/ 114 w 156"/>
                  <a:gd name="T11" fmla="*/ 88 h 104"/>
                  <a:gd name="T12" fmla="*/ 100 w 156"/>
                  <a:gd name="T13" fmla="*/ 95 h 104"/>
                  <a:gd name="T14" fmla="*/ 69 w 156"/>
                  <a:gd name="T15" fmla="*/ 104 h 104"/>
                  <a:gd name="T16" fmla="*/ 63 w 156"/>
                  <a:gd name="T17" fmla="*/ 97 h 104"/>
                  <a:gd name="T18" fmla="*/ 53 w 156"/>
                  <a:gd name="T19" fmla="*/ 71 h 104"/>
                  <a:gd name="T20" fmla="*/ 52 w 156"/>
                  <a:gd name="T21" fmla="*/ 67 h 104"/>
                  <a:gd name="T22" fmla="*/ 65 w 156"/>
                  <a:gd name="T23" fmla="*/ 68 h 104"/>
                  <a:gd name="T24" fmla="*/ 71 w 156"/>
                  <a:gd name="T25" fmla="*/ 68 h 104"/>
                  <a:gd name="T26" fmla="*/ 72 w 156"/>
                  <a:gd name="T27" fmla="*/ 64 h 104"/>
                  <a:gd name="T28" fmla="*/ 70 w 156"/>
                  <a:gd name="T29" fmla="*/ 63 h 104"/>
                  <a:gd name="T30" fmla="*/ 46 w 156"/>
                  <a:gd name="T31" fmla="*/ 61 h 104"/>
                  <a:gd name="T32" fmla="*/ 14 w 156"/>
                  <a:gd name="T33" fmla="*/ 68 h 104"/>
                  <a:gd name="T34" fmla="*/ 4 w 156"/>
                  <a:gd name="T35" fmla="*/ 67 h 104"/>
                  <a:gd name="T36" fmla="*/ 1 w 156"/>
                  <a:gd name="T37" fmla="*/ 57 h 104"/>
                  <a:gd name="T38" fmla="*/ 10 w 156"/>
                  <a:gd name="T39" fmla="*/ 51 h 104"/>
                  <a:gd name="T40" fmla="*/ 25 w 156"/>
                  <a:gd name="T41" fmla="*/ 47 h 104"/>
                  <a:gd name="T42" fmla="*/ 45 w 156"/>
                  <a:gd name="T43" fmla="*/ 32 h 104"/>
                  <a:gd name="T44" fmla="*/ 46 w 156"/>
                  <a:gd name="T45" fmla="*/ 27 h 104"/>
                  <a:gd name="T46" fmla="*/ 41 w 156"/>
                  <a:gd name="T47" fmla="*/ 23 h 104"/>
                  <a:gd name="T48" fmla="*/ 37 w 156"/>
                  <a:gd name="T49" fmla="*/ 27 h 104"/>
                  <a:gd name="T50" fmla="*/ 32 w 156"/>
                  <a:gd name="T51" fmla="*/ 15 h 104"/>
                  <a:gd name="T52" fmla="*/ 32 w 156"/>
                  <a:gd name="T53" fmla="*/ 7 h 104"/>
                  <a:gd name="T54" fmla="*/ 27 w 156"/>
                  <a:gd name="T55" fmla="*/ 4 h 104"/>
                  <a:gd name="T56" fmla="*/ 28 w 156"/>
                  <a:gd name="T57" fmla="*/ 3 h 104"/>
                  <a:gd name="T58" fmla="*/ 65 w 156"/>
                  <a:gd name="T59" fmla="*/ 1 h 104"/>
                  <a:gd name="T60" fmla="*/ 86 w 156"/>
                  <a:gd name="T61" fmla="*/ 5 h 104"/>
                  <a:gd name="T62" fmla="*/ 100 w 156"/>
                  <a:gd name="T63" fmla="*/ 6 h 104"/>
                  <a:gd name="T64" fmla="*/ 105 w 156"/>
                  <a:gd name="T65" fmla="*/ 7 h 104"/>
                  <a:gd name="T66" fmla="*/ 132 w 156"/>
                  <a:gd name="T67" fmla="*/ 8 h 104"/>
                  <a:gd name="T68" fmla="*/ 135 w 156"/>
                  <a:gd name="T69" fmla="*/ 8 h 1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156" h="104">
                    <a:moveTo>
                      <a:pt x="135" y="8"/>
                    </a:moveTo>
                    <a:cubicBezTo>
                      <a:pt x="147" y="20"/>
                      <a:pt x="153" y="35"/>
                      <a:pt x="156" y="52"/>
                    </a:cubicBezTo>
                    <a:cubicBezTo>
                      <a:pt x="156" y="54"/>
                      <a:pt x="156" y="56"/>
                      <a:pt x="156" y="58"/>
                    </a:cubicBezTo>
                    <a:cubicBezTo>
                      <a:pt x="156" y="61"/>
                      <a:pt x="155" y="62"/>
                      <a:pt x="153" y="63"/>
                    </a:cubicBezTo>
                    <a:cubicBezTo>
                      <a:pt x="152" y="64"/>
                      <a:pt x="150" y="65"/>
                      <a:pt x="149" y="66"/>
                    </a:cubicBezTo>
                    <a:cubicBezTo>
                      <a:pt x="137" y="72"/>
                      <a:pt x="126" y="80"/>
                      <a:pt x="114" y="88"/>
                    </a:cubicBezTo>
                    <a:cubicBezTo>
                      <a:pt x="110" y="91"/>
                      <a:pt x="105" y="93"/>
                      <a:pt x="100" y="95"/>
                    </a:cubicBezTo>
                    <a:cubicBezTo>
                      <a:pt x="90" y="98"/>
                      <a:pt x="79" y="101"/>
                      <a:pt x="69" y="104"/>
                    </a:cubicBezTo>
                    <a:cubicBezTo>
                      <a:pt x="66" y="102"/>
                      <a:pt x="64" y="100"/>
                      <a:pt x="63" y="97"/>
                    </a:cubicBezTo>
                    <a:cubicBezTo>
                      <a:pt x="60" y="88"/>
                      <a:pt x="56" y="80"/>
                      <a:pt x="53" y="71"/>
                    </a:cubicBezTo>
                    <a:cubicBezTo>
                      <a:pt x="53" y="70"/>
                      <a:pt x="53" y="69"/>
                      <a:pt x="52" y="67"/>
                    </a:cubicBezTo>
                    <a:cubicBezTo>
                      <a:pt x="57" y="66"/>
                      <a:pt x="61" y="67"/>
                      <a:pt x="65" y="68"/>
                    </a:cubicBezTo>
                    <a:cubicBezTo>
                      <a:pt x="67" y="68"/>
                      <a:pt x="69" y="68"/>
                      <a:pt x="71" y="68"/>
                    </a:cubicBezTo>
                    <a:cubicBezTo>
                      <a:pt x="72" y="68"/>
                      <a:pt x="73" y="65"/>
                      <a:pt x="72" y="64"/>
                    </a:cubicBezTo>
                    <a:cubicBezTo>
                      <a:pt x="71" y="64"/>
                      <a:pt x="71" y="64"/>
                      <a:pt x="70" y="63"/>
                    </a:cubicBezTo>
                    <a:cubicBezTo>
                      <a:pt x="62" y="60"/>
                      <a:pt x="54" y="59"/>
                      <a:pt x="46" y="61"/>
                    </a:cubicBezTo>
                    <a:cubicBezTo>
                      <a:pt x="35" y="64"/>
                      <a:pt x="25" y="66"/>
                      <a:pt x="14" y="68"/>
                    </a:cubicBezTo>
                    <a:cubicBezTo>
                      <a:pt x="11" y="69"/>
                      <a:pt x="7" y="69"/>
                      <a:pt x="4" y="67"/>
                    </a:cubicBezTo>
                    <a:cubicBezTo>
                      <a:pt x="0" y="64"/>
                      <a:pt x="0" y="61"/>
                      <a:pt x="1" y="57"/>
                    </a:cubicBezTo>
                    <a:cubicBezTo>
                      <a:pt x="3" y="54"/>
                      <a:pt x="6" y="52"/>
                      <a:pt x="10" y="51"/>
                    </a:cubicBezTo>
                    <a:cubicBezTo>
                      <a:pt x="15" y="50"/>
                      <a:pt x="20" y="48"/>
                      <a:pt x="25" y="47"/>
                    </a:cubicBezTo>
                    <a:cubicBezTo>
                      <a:pt x="34" y="45"/>
                      <a:pt x="41" y="39"/>
                      <a:pt x="45" y="32"/>
                    </a:cubicBezTo>
                    <a:cubicBezTo>
                      <a:pt x="46" y="30"/>
                      <a:pt x="47" y="28"/>
                      <a:pt x="46" y="27"/>
                    </a:cubicBezTo>
                    <a:cubicBezTo>
                      <a:pt x="45" y="24"/>
                      <a:pt x="43" y="23"/>
                      <a:pt x="41" y="23"/>
                    </a:cubicBezTo>
                    <a:cubicBezTo>
                      <a:pt x="38" y="23"/>
                      <a:pt x="39" y="26"/>
                      <a:pt x="37" y="27"/>
                    </a:cubicBezTo>
                    <a:cubicBezTo>
                      <a:pt x="35" y="23"/>
                      <a:pt x="34" y="19"/>
                      <a:pt x="32" y="15"/>
                    </a:cubicBezTo>
                    <a:cubicBezTo>
                      <a:pt x="30" y="12"/>
                      <a:pt x="30" y="10"/>
                      <a:pt x="32" y="7"/>
                    </a:cubicBezTo>
                    <a:cubicBezTo>
                      <a:pt x="30" y="6"/>
                      <a:pt x="29" y="5"/>
                      <a:pt x="27" y="4"/>
                    </a:cubicBezTo>
                    <a:cubicBezTo>
                      <a:pt x="28" y="4"/>
                      <a:pt x="28" y="3"/>
                      <a:pt x="28" y="3"/>
                    </a:cubicBezTo>
                    <a:cubicBezTo>
                      <a:pt x="40" y="0"/>
                      <a:pt x="53" y="0"/>
                      <a:pt x="65" y="1"/>
                    </a:cubicBezTo>
                    <a:cubicBezTo>
                      <a:pt x="72" y="2"/>
                      <a:pt x="79" y="4"/>
                      <a:pt x="86" y="5"/>
                    </a:cubicBezTo>
                    <a:cubicBezTo>
                      <a:pt x="90" y="6"/>
                      <a:pt x="95" y="6"/>
                      <a:pt x="100" y="6"/>
                    </a:cubicBezTo>
                    <a:cubicBezTo>
                      <a:pt x="102" y="6"/>
                      <a:pt x="103" y="6"/>
                      <a:pt x="105" y="7"/>
                    </a:cubicBezTo>
                    <a:cubicBezTo>
                      <a:pt x="114" y="9"/>
                      <a:pt x="123" y="9"/>
                      <a:pt x="132" y="8"/>
                    </a:cubicBezTo>
                    <a:cubicBezTo>
                      <a:pt x="133" y="8"/>
                      <a:pt x="134" y="8"/>
                      <a:pt x="135" y="8"/>
                    </a:cubicBezTo>
                    <a:close/>
                  </a:path>
                </a:pathLst>
              </a:custGeom>
              <a:solidFill>
                <a:schemeClr val="accent5">
                  <a:lumMod val="20000"/>
                  <a:lumOff val="80000"/>
                </a:schemeClr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70" name="Freeform 19"/>
              <p:cNvSpPr>
                <a:spLocks/>
              </p:cNvSpPr>
              <p:nvPr/>
            </p:nvSpPr>
            <p:spPr bwMode="auto">
              <a:xfrm>
                <a:off x="3182938" y="4759325"/>
                <a:ext cx="465138" cy="503238"/>
              </a:xfrm>
              <a:custGeom>
                <a:avLst/>
                <a:gdLst>
                  <a:gd name="T0" fmla="*/ 55 w 124"/>
                  <a:gd name="T1" fmla="*/ 132 h 134"/>
                  <a:gd name="T2" fmla="*/ 85 w 124"/>
                  <a:gd name="T3" fmla="*/ 113 h 134"/>
                  <a:gd name="T4" fmla="*/ 82 w 124"/>
                  <a:gd name="T5" fmla="*/ 110 h 134"/>
                  <a:gd name="T6" fmla="*/ 78 w 124"/>
                  <a:gd name="T7" fmla="*/ 113 h 134"/>
                  <a:gd name="T8" fmla="*/ 61 w 124"/>
                  <a:gd name="T9" fmla="*/ 123 h 134"/>
                  <a:gd name="T10" fmla="*/ 38 w 124"/>
                  <a:gd name="T11" fmla="*/ 127 h 134"/>
                  <a:gd name="T12" fmla="*/ 24 w 124"/>
                  <a:gd name="T13" fmla="*/ 119 h 134"/>
                  <a:gd name="T14" fmla="*/ 35 w 124"/>
                  <a:gd name="T15" fmla="*/ 114 h 134"/>
                  <a:gd name="T16" fmla="*/ 63 w 124"/>
                  <a:gd name="T17" fmla="*/ 104 h 134"/>
                  <a:gd name="T18" fmla="*/ 92 w 124"/>
                  <a:gd name="T19" fmla="*/ 89 h 134"/>
                  <a:gd name="T20" fmla="*/ 89 w 124"/>
                  <a:gd name="T21" fmla="*/ 86 h 134"/>
                  <a:gd name="T22" fmla="*/ 79 w 124"/>
                  <a:gd name="T23" fmla="*/ 89 h 134"/>
                  <a:gd name="T24" fmla="*/ 53 w 124"/>
                  <a:gd name="T25" fmla="*/ 102 h 134"/>
                  <a:gd name="T26" fmla="*/ 29 w 124"/>
                  <a:gd name="T27" fmla="*/ 109 h 134"/>
                  <a:gd name="T28" fmla="*/ 21 w 124"/>
                  <a:gd name="T29" fmla="*/ 110 h 134"/>
                  <a:gd name="T30" fmla="*/ 7 w 124"/>
                  <a:gd name="T31" fmla="*/ 108 h 134"/>
                  <a:gd name="T32" fmla="*/ 17 w 124"/>
                  <a:gd name="T33" fmla="*/ 91 h 134"/>
                  <a:gd name="T34" fmla="*/ 21 w 124"/>
                  <a:gd name="T35" fmla="*/ 92 h 134"/>
                  <a:gd name="T36" fmla="*/ 27 w 124"/>
                  <a:gd name="T37" fmla="*/ 88 h 134"/>
                  <a:gd name="T38" fmla="*/ 36 w 124"/>
                  <a:gd name="T39" fmla="*/ 86 h 134"/>
                  <a:gd name="T40" fmla="*/ 60 w 124"/>
                  <a:gd name="T41" fmla="*/ 77 h 134"/>
                  <a:gd name="T42" fmla="*/ 72 w 124"/>
                  <a:gd name="T43" fmla="*/ 64 h 134"/>
                  <a:gd name="T44" fmla="*/ 67 w 124"/>
                  <a:gd name="T45" fmla="*/ 60 h 134"/>
                  <a:gd name="T46" fmla="*/ 38 w 124"/>
                  <a:gd name="T47" fmla="*/ 66 h 134"/>
                  <a:gd name="T48" fmla="*/ 19 w 124"/>
                  <a:gd name="T49" fmla="*/ 72 h 134"/>
                  <a:gd name="T50" fmla="*/ 6 w 124"/>
                  <a:gd name="T51" fmla="*/ 73 h 134"/>
                  <a:gd name="T52" fmla="*/ 1 w 124"/>
                  <a:gd name="T53" fmla="*/ 69 h 134"/>
                  <a:gd name="T54" fmla="*/ 3 w 124"/>
                  <a:gd name="T55" fmla="*/ 65 h 134"/>
                  <a:gd name="T56" fmla="*/ 19 w 124"/>
                  <a:gd name="T57" fmla="*/ 54 h 134"/>
                  <a:gd name="T58" fmla="*/ 25 w 124"/>
                  <a:gd name="T59" fmla="*/ 52 h 134"/>
                  <a:gd name="T60" fmla="*/ 46 w 124"/>
                  <a:gd name="T61" fmla="*/ 40 h 134"/>
                  <a:gd name="T62" fmla="*/ 53 w 124"/>
                  <a:gd name="T63" fmla="*/ 25 h 134"/>
                  <a:gd name="T64" fmla="*/ 48 w 124"/>
                  <a:gd name="T65" fmla="*/ 20 h 134"/>
                  <a:gd name="T66" fmla="*/ 41 w 124"/>
                  <a:gd name="T67" fmla="*/ 37 h 134"/>
                  <a:gd name="T68" fmla="*/ 40 w 124"/>
                  <a:gd name="T69" fmla="*/ 35 h 134"/>
                  <a:gd name="T70" fmla="*/ 36 w 124"/>
                  <a:gd name="T71" fmla="*/ 13 h 134"/>
                  <a:gd name="T72" fmla="*/ 68 w 124"/>
                  <a:gd name="T73" fmla="*/ 4 h 134"/>
                  <a:gd name="T74" fmla="*/ 71 w 124"/>
                  <a:gd name="T75" fmla="*/ 3 h 134"/>
                  <a:gd name="T76" fmla="*/ 86 w 124"/>
                  <a:gd name="T77" fmla="*/ 2 h 134"/>
                  <a:gd name="T78" fmla="*/ 108 w 124"/>
                  <a:gd name="T79" fmla="*/ 15 h 134"/>
                  <a:gd name="T80" fmla="*/ 123 w 124"/>
                  <a:gd name="T81" fmla="*/ 43 h 134"/>
                  <a:gd name="T82" fmla="*/ 123 w 124"/>
                  <a:gd name="T83" fmla="*/ 55 h 134"/>
                  <a:gd name="T84" fmla="*/ 121 w 124"/>
                  <a:gd name="T85" fmla="*/ 71 h 134"/>
                  <a:gd name="T86" fmla="*/ 120 w 124"/>
                  <a:gd name="T87" fmla="*/ 74 h 134"/>
                  <a:gd name="T88" fmla="*/ 100 w 124"/>
                  <a:gd name="T89" fmla="*/ 109 h 134"/>
                  <a:gd name="T90" fmla="*/ 82 w 124"/>
                  <a:gd name="T91" fmla="*/ 125 h 134"/>
                  <a:gd name="T92" fmla="*/ 59 w 124"/>
                  <a:gd name="T93" fmla="*/ 134 h 134"/>
                  <a:gd name="T94" fmla="*/ 55 w 124"/>
                  <a:gd name="T95" fmla="*/ 132 h 1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124" h="134">
                    <a:moveTo>
                      <a:pt x="55" y="132"/>
                    </a:moveTo>
                    <a:cubicBezTo>
                      <a:pt x="67" y="126"/>
                      <a:pt x="77" y="121"/>
                      <a:pt x="85" y="113"/>
                    </a:cubicBezTo>
                    <a:cubicBezTo>
                      <a:pt x="85" y="110"/>
                      <a:pt x="83" y="110"/>
                      <a:pt x="82" y="110"/>
                    </a:cubicBezTo>
                    <a:cubicBezTo>
                      <a:pt x="80" y="111"/>
                      <a:pt x="79" y="112"/>
                      <a:pt x="78" y="113"/>
                    </a:cubicBezTo>
                    <a:cubicBezTo>
                      <a:pt x="72" y="116"/>
                      <a:pt x="67" y="119"/>
                      <a:pt x="61" y="123"/>
                    </a:cubicBezTo>
                    <a:cubicBezTo>
                      <a:pt x="54" y="127"/>
                      <a:pt x="46" y="127"/>
                      <a:pt x="38" y="127"/>
                    </a:cubicBezTo>
                    <a:cubicBezTo>
                      <a:pt x="31" y="126"/>
                      <a:pt x="30" y="126"/>
                      <a:pt x="24" y="119"/>
                    </a:cubicBezTo>
                    <a:cubicBezTo>
                      <a:pt x="27" y="115"/>
                      <a:pt x="32" y="115"/>
                      <a:pt x="35" y="114"/>
                    </a:cubicBezTo>
                    <a:cubicBezTo>
                      <a:pt x="45" y="113"/>
                      <a:pt x="54" y="109"/>
                      <a:pt x="63" y="104"/>
                    </a:cubicBezTo>
                    <a:cubicBezTo>
                      <a:pt x="72" y="99"/>
                      <a:pt x="82" y="94"/>
                      <a:pt x="92" y="89"/>
                    </a:cubicBezTo>
                    <a:cubicBezTo>
                      <a:pt x="92" y="86"/>
                      <a:pt x="90" y="86"/>
                      <a:pt x="89" y="86"/>
                    </a:cubicBezTo>
                    <a:cubicBezTo>
                      <a:pt x="86" y="87"/>
                      <a:pt x="82" y="88"/>
                      <a:pt x="79" y="89"/>
                    </a:cubicBezTo>
                    <a:cubicBezTo>
                      <a:pt x="71" y="94"/>
                      <a:pt x="62" y="98"/>
                      <a:pt x="53" y="102"/>
                    </a:cubicBezTo>
                    <a:cubicBezTo>
                      <a:pt x="46" y="107"/>
                      <a:pt x="37" y="108"/>
                      <a:pt x="29" y="109"/>
                    </a:cubicBezTo>
                    <a:cubicBezTo>
                      <a:pt x="26" y="109"/>
                      <a:pt x="24" y="109"/>
                      <a:pt x="21" y="110"/>
                    </a:cubicBezTo>
                    <a:cubicBezTo>
                      <a:pt x="16" y="111"/>
                      <a:pt x="12" y="110"/>
                      <a:pt x="7" y="108"/>
                    </a:cubicBezTo>
                    <a:cubicBezTo>
                      <a:pt x="5" y="99"/>
                      <a:pt x="7" y="96"/>
                      <a:pt x="17" y="91"/>
                    </a:cubicBezTo>
                    <a:cubicBezTo>
                      <a:pt x="18" y="91"/>
                      <a:pt x="19" y="92"/>
                      <a:pt x="21" y="92"/>
                    </a:cubicBezTo>
                    <a:cubicBezTo>
                      <a:pt x="23" y="91"/>
                      <a:pt x="25" y="90"/>
                      <a:pt x="27" y="88"/>
                    </a:cubicBezTo>
                    <a:cubicBezTo>
                      <a:pt x="30" y="87"/>
                      <a:pt x="33" y="86"/>
                      <a:pt x="36" y="86"/>
                    </a:cubicBezTo>
                    <a:cubicBezTo>
                      <a:pt x="44" y="84"/>
                      <a:pt x="52" y="81"/>
                      <a:pt x="60" y="77"/>
                    </a:cubicBezTo>
                    <a:cubicBezTo>
                      <a:pt x="66" y="74"/>
                      <a:pt x="70" y="70"/>
                      <a:pt x="72" y="64"/>
                    </a:cubicBezTo>
                    <a:cubicBezTo>
                      <a:pt x="72" y="61"/>
                      <a:pt x="69" y="60"/>
                      <a:pt x="67" y="60"/>
                    </a:cubicBezTo>
                    <a:cubicBezTo>
                      <a:pt x="57" y="60"/>
                      <a:pt x="47" y="61"/>
                      <a:pt x="38" y="66"/>
                    </a:cubicBezTo>
                    <a:cubicBezTo>
                      <a:pt x="32" y="69"/>
                      <a:pt x="26" y="71"/>
                      <a:pt x="19" y="72"/>
                    </a:cubicBezTo>
                    <a:cubicBezTo>
                      <a:pt x="15" y="73"/>
                      <a:pt x="10" y="73"/>
                      <a:pt x="6" y="73"/>
                    </a:cubicBezTo>
                    <a:cubicBezTo>
                      <a:pt x="3" y="73"/>
                      <a:pt x="2" y="72"/>
                      <a:pt x="1" y="69"/>
                    </a:cubicBezTo>
                    <a:cubicBezTo>
                      <a:pt x="0" y="67"/>
                      <a:pt x="2" y="66"/>
                      <a:pt x="3" y="65"/>
                    </a:cubicBezTo>
                    <a:cubicBezTo>
                      <a:pt x="8" y="60"/>
                      <a:pt x="13" y="56"/>
                      <a:pt x="19" y="54"/>
                    </a:cubicBezTo>
                    <a:cubicBezTo>
                      <a:pt x="21" y="53"/>
                      <a:pt x="23" y="52"/>
                      <a:pt x="25" y="52"/>
                    </a:cubicBezTo>
                    <a:cubicBezTo>
                      <a:pt x="34" y="51"/>
                      <a:pt x="40" y="45"/>
                      <a:pt x="46" y="40"/>
                    </a:cubicBezTo>
                    <a:cubicBezTo>
                      <a:pt x="49" y="37"/>
                      <a:pt x="53" y="29"/>
                      <a:pt x="53" y="25"/>
                    </a:cubicBezTo>
                    <a:cubicBezTo>
                      <a:pt x="53" y="22"/>
                      <a:pt x="53" y="22"/>
                      <a:pt x="48" y="20"/>
                    </a:cubicBezTo>
                    <a:cubicBezTo>
                      <a:pt x="46" y="25"/>
                      <a:pt x="46" y="32"/>
                      <a:pt x="41" y="37"/>
                    </a:cubicBezTo>
                    <a:cubicBezTo>
                      <a:pt x="41" y="36"/>
                      <a:pt x="40" y="36"/>
                      <a:pt x="40" y="35"/>
                    </a:cubicBezTo>
                    <a:cubicBezTo>
                      <a:pt x="38" y="28"/>
                      <a:pt x="36" y="21"/>
                      <a:pt x="36" y="13"/>
                    </a:cubicBezTo>
                    <a:cubicBezTo>
                      <a:pt x="47" y="9"/>
                      <a:pt x="57" y="6"/>
                      <a:pt x="68" y="4"/>
                    </a:cubicBezTo>
                    <a:cubicBezTo>
                      <a:pt x="69" y="4"/>
                      <a:pt x="70" y="4"/>
                      <a:pt x="71" y="3"/>
                    </a:cubicBezTo>
                    <a:cubicBezTo>
                      <a:pt x="76" y="1"/>
                      <a:pt x="80" y="0"/>
                      <a:pt x="86" y="2"/>
                    </a:cubicBezTo>
                    <a:cubicBezTo>
                      <a:pt x="97" y="5"/>
                      <a:pt x="103" y="9"/>
                      <a:pt x="108" y="15"/>
                    </a:cubicBezTo>
                    <a:cubicBezTo>
                      <a:pt x="115" y="23"/>
                      <a:pt x="121" y="32"/>
                      <a:pt x="123" y="43"/>
                    </a:cubicBezTo>
                    <a:cubicBezTo>
                      <a:pt x="124" y="47"/>
                      <a:pt x="124" y="51"/>
                      <a:pt x="123" y="55"/>
                    </a:cubicBezTo>
                    <a:cubicBezTo>
                      <a:pt x="123" y="60"/>
                      <a:pt x="120" y="65"/>
                      <a:pt x="121" y="71"/>
                    </a:cubicBezTo>
                    <a:cubicBezTo>
                      <a:pt x="121" y="72"/>
                      <a:pt x="120" y="73"/>
                      <a:pt x="120" y="74"/>
                    </a:cubicBezTo>
                    <a:cubicBezTo>
                      <a:pt x="114" y="86"/>
                      <a:pt x="107" y="98"/>
                      <a:pt x="100" y="109"/>
                    </a:cubicBezTo>
                    <a:cubicBezTo>
                      <a:pt x="96" y="115"/>
                      <a:pt x="90" y="121"/>
                      <a:pt x="82" y="125"/>
                    </a:cubicBezTo>
                    <a:cubicBezTo>
                      <a:pt x="75" y="129"/>
                      <a:pt x="67" y="131"/>
                      <a:pt x="59" y="134"/>
                    </a:cubicBezTo>
                    <a:cubicBezTo>
                      <a:pt x="59" y="134"/>
                      <a:pt x="58" y="133"/>
                      <a:pt x="55" y="132"/>
                    </a:cubicBezTo>
                    <a:close/>
                  </a:path>
                </a:pathLst>
              </a:custGeom>
              <a:solidFill>
                <a:schemeClr val="accent5">
                  <a:lumMod val="20000"/>
                  <a:lumOff val="80000"/>
                </a:schemeClr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71" name="Freeform 20"/>
              <p:cNvSpPr>
                <a:spLocks/>
              </p:cNvSpPr>
              <p:nvPr/>
            </p:nvSpPr>
            <p:spPr bwMode="auto">
              <a:xfrm>
                <a:off x="2811463" y="4957763"/>
                <a:ext cx="255588" cy="522288"/>
              </a:xfrm>
              <a:custGeom>
                <a:avLst/>
                <a:gdLst>
                  <a:gd name="T0" fmla="*/ 6 w 68"/>
                  <a:gd name="T1" fmla="*/ 134 h 139"/>
                  <a:gd name="T2" fmla="*/ 6 w 68"/>
                  <a:gd name="T3" fmla="*/ 128 h 139"/>
                  <a:gd name="T4" fmla="*/ 4 w 68"/>
                  <a:gd name="T5" fmla="*/ 123 h 139"/>
                  <a:gd name="T6" fmla="*/ 1 w 68"/>
                  <a:gd name="T7" fmla="*/ 118 h 139"/>
                  <a:gd name="T8" fmla="*/ 1 w 68"/>
                  <a:gd name="T9" fmla="*/ 92 h 139"/>
                  <a:gd name="T10" fmla="*/ 0 w 68"/>
                  <a:gd name="T11" fmla="*/ 55 h 139"/>
                  <a:gd name="T12" fmla="*/ 0 w 68"/>
                  <a:gd name="T13" fmla="*/ 14 h 139"/>
                  <a:gd name="T14" fmla="*/ 2 w 68"/>
                  <a:gd name="T15" fmla="*/ 5 h 139"/>
                  <a:gd name="T16" fmla="*/ 9 w 68"/>
                  <a:gd name="T17" fmla="*/ 5 h 139"/>
                  <a:gd name="T18" fmla="*/ 27 w 68"/>
                  <a:gd name="T19" fmla="*/ 4 h 139"/>
                  <a:gd name="T20" fmla="*/ 50 w 68"/>
                  <a:gd name="T21" fmla="*/ 1 h 139"/>
                  <a:gd name="T22" fmla="*/ 64 w 68"/>
                  <a:gd name="T23" fmla="*/ 5 h 139"/>
                  <a:gd name="T24" fmla="*/ 66 w 68"/>
                  <a:gd name="T25" fmla="*/ 25 h 139"/>
                  <a:gd name="T26" fmla="*/ 67 w 68"/>
                  <a:gd name="T27" fmla="*/ 69 h 139"/>
                  <a:gd name="T28" fmla="*/ 67 w 68"/>
                  <a:gd name="T29" fmla="*/ 86 h 139"/>
                  <a:gd name="T30" fmla="*/ 67 w 68"/>
                  <a:gd name="T31" fmla="*/ 101 h 139"/>
                  <a:gd name="T32" fmla="*/ 68 w 68"/>
                  <a:gd name="T33" fmla="*/ 114 h 139"/>
                  <a:gd name="T34" fmla="*/ 68 w 68"/>
                  <a:gd name="T35" fmla="*/ 134 h 139"/>
                  <a:gd name="T36" fmla="*/ 61 w 68"/>
                  <a:gd name="T37" fmla="*/ 136 h 139"/>
                  <a:gd name="T38" fmla="*/ 47 w 68"/>
                  <a:gd name="T39" fmla="*/ 137 h 139"/>
                  <a:gd name="T40" fmla="*/ 34 w 68"/>
                  <a:gd name="T41" fmla="*/ 138 h 139"/>
                  <a:gd name="T42" fmla="*/ 18 w 68"/>
                  <a:gd name="T43" fmla="*/ 139 h 139"/>
                  <a:gd name="T44" fmla="*/ 15 w 68"/>
                  <a:gd name="T45" fmla="*/ 138 h 139"/>
                  <a:gd name="T46" fmla="*/ 6 w 68"/>
                  <a:gd name="T47" fmla="*/ 134 h 1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68" h="139">
                    <a:moveTo>
                      <a:pt x="6" y="134"/>
                    </a:moveTo>
                    <a:cubicBezTo>
                      <a:pt x="6" y="132"/>
                      <a:pt x="6" y="130"/>
                      <a:pt x="6" y="128"/>
                    </a:cubicBezTo>
                    <a:cubicBezTo>
                      <a:pt x="6" y="126"/>
                      <a:pt x="5" y="124"/>
                      <a:pt x="4" y="123"/>
                    </a:cubicBezTo>
                    <a:cubicBezTo>
                      <a:pt x="2" y="122"/>
                      <a:pt x="2" y="120"/>
                      <a:pt x="1" y="118"/>
                    </a:cubicBezTo>
                    <a:cubicBezTo>
                      <a:pt x="1" y="109"/>
                      <a:pt x="0" y="101"/>
                      <a:pt x="1" y="92"/>
                    </a:cubicBezTo>
                    <a:cubicBezTo>
                      <a:pt x="1" y="80"/>
                      <a:pt x="0" y="67"/>
                      <a:pt x="0" y="55"/>
                    </a:cubicBezTo>
                    <a:cubicBezTo>
                      <a:pt x="0" y="41"/>
                      <a:pt x="0" y="28"/>
                      <a:pt x="0" y="14"/>
                    </a:cubicBezTo>
                    <a:cubicBezTo>
                      <a:pt x="0" y="11"/>
                      <a:pt x="0" y="8"/>
                      <a:pt x="2" y="5"/>
                    </a:cubicBezTo>
                    <a:cubicBezTo>
                      <a:pt x="4" y="5"/>
                      <a:pt x="7" y="4"/>
                      <a:pt x="9" y="5"/>
                    </a:cubicBezTo>
                    <a:cubicBezTo>
                      <a:pt x="15" y="6"/>
                      <a:pt x="21" y="6"/>
                      <a:pt x="27" y="4"/>
                    </a:cubicBezTo>
                    <a:cubicBezTo>
                      <a:pt x="34" y="2"/>
                      <a:pt x="42" y="1"/>
                      <a:pt x="50" y="1"/>
                    </a:cubicBezTo>
                    <a:cubicBezTo>
                      <a:pt x="55" y="0"/>
                      <a:pt x="60" y="1"/>
                      <a:pt x="64" y="5"/>
                    </a:cubicBezTo>
                    <a:cubicBezTo>
                      <a:pt x="65" y="11"/>
                      <a:pt x="66" y="18"/>
                      <a:pt x="66" y="25"/>
                    </a:cubicBezTo>
                    <a:cubicBezTo>
                      <a:pt x="66" y="40"/>
                      <a:pt x="67" y="54"/>
                      <a:pt x="67" y="69"/>
                    </a:cubicBezTo>
                    <a:cubicBezTo>
                      <a:pt x="67" y="74"/>
                      <a:pt x="67" y="80"/>
                      <a:pt x="67" y="86"/>
                    </a:cubicBezTo>
                    <a:cubicBezTo>
                      <a:pt x="67" y="91"/>
                      <a:pt x="67" y="96"/>
                      <a:pt x="67" y="101"/>
                    </a:cubicBezTo>
                    <a:cubicBezTo>
                      <a:pt x="68" y="105"/>
                      <a:pt x="68" y="110"/>
                      <a:pt x="68" y="114"/>
                    </a:cubicBezTo>
                    <a:cubicBezTo>
                      <a:pt x="68" y="120"/>
                      <a:pt x="68" y="127"/>
                      <a:pt x="68" y="134"/>
                    </a:cubicBezTo>
                    <a:cubicBezTo>
                      <a:pt x="66" y="135"/>
                      <a:pt x="63" y="136"/>
                      <a:pt x="61" y="136"/>
                    </a:cubicBezTo>
                    <a:cubicBezTo>
                      <a:pt x="56" y="136"/>
                      <a:pt x="51" y="136"/>
                      <a:pt x="47" y="137"/>
                    </a:cubicBezTo>
                    <a:cubicBezTo>
                      <a:pt x="43" y="137"/>
                      <a:pt x="38" y="138"/>
                      <a:pt x="34" y="138"/>
                    </a:cubicBezTo>
                    <a:cubicBezTo>
                      <a:pt x="29" y="138"/>
                      <a:pt x="24" y="139"/>
                      <a:pt x="18" y="139"/>
                    </a:cubicBezTo>
                    <a:cubicBezTo>
                      <a:pt x="17" y="139"/>
                      <a:pt x="16" y="138"/>
                      <a:pt x="15" y="138"/>
                    </a:cubicBezTo>
                    <a:cubicBezTo>
                      <a:pt x="12" y="137"/>
                      <a:pt x="10" y="136"/>
                      <a:pt x="6" y="134"/>
                    </a:cubicBezTo>
                    <a:close/>
                  </a:path>
                </a:pathLst>
              </a:custGeom>
              <a:solidFill>
                <a:srgbClr val="FF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72" name="Freeform 21"/>
              <p:cNvSpPr>
                <a:spLocks/>
              </p:cNvSpPr>
              <p:nvPr/>
            </p:nvSpPr>
            <p:spPr bwMode="auto">
              <a:xfrm>
                <a:off x="3078163" y="4767263"/>
                <a:ext cx="231775" cy="676275"/>
              </a:xfrm>
              <a:custGeom>
                <a:avLst/>
                <a:gdLst>
                  <a:gd name="T0" fmla="*/ 54 w 62"/>
                  <a:gd name="T1" fmla="*/ 0 h 180"/>
                  <a:gd name="T2" fmla="*/ 55 w 62"/>
                  <a:gd name="T3" fmla="*/ 3 h 180"/>
                  <a:gd name="T4" fmla="*/ 59 w 62"/>
                  <a:gd name="T5" fmla="*/ 34 h 180"/>
                  <a:gd name="T6" fmla="*/ 59 w 62"/>
                  <a:gd name="T7" fmla="*/ 42 h 180"/>
                  <a:gd name="T8" fmla="*/ 49 w 62"/>
                  <a:gd name="T9" fmla="*/ 46 h 180"/>
                  <a:gd name="T10" fmla="*/ 26 w 62"/>
                  <a:gd name="T11" fmla="*/ 60 h 180"/>
                  <a:gd name="T12" fmla="*/ 31 w 62"/>
                  <a:gd name="T13" fmla="*/ 76 h 180"/>
                  <a:gd name="T14" fmla="*/ 52 w 62"/>
                  <a:gd name="T15" fmla="*/ 75 h 180"/>
                  <a:gd name="T16" fmla="*/ 59 w 62"/>
                  <a:gd name="T17" fmla="*/ 73 h 180"/>
                  <a:gd name="T18" fmla="*/ 62 w 62"/>
                  <a:gd name="T19" fmla="*/ 73 h 180"/>
                  <a:gd name="T20" fmla="*/ 60 w 62"/>
                  <a:gd name="T21" fmla="*/ 76 h 180"/>
                  <a:gd name="T22" fmla="*/ 45 w 62"/>
                  <a:gd name="T23" fmla="*/ 82 h 180"/>
                  <a:gd name="T24" fmla="*/ 28 w 62"/>
                  <a:gd name="T25" fmla="*/ 94 h 180"/>
                  <a:gd name="T26" fmla="*/ 26 w 62"/>
                  <a:gd name="T27" fmla="*/ 99 h 180"/>
                  <a:gd name="T28" fmla="*/ 27 w 62"/>
                  <a:gd name="T29" fmla="*/ 108 h 180"/>
                  <a:gd name="T30" fmla="*/ 44 w 62"/>
                  <a:gd name="T31" fmla="*/ 117 h 180"/>
                  <a:gd name="T32" fmla="*/ 52 w 62"/>
                  <a:gd name="T33" fmla="*/ 129 h 180"/>
                  <a:gd name="T34" fmla="*/ 44 w 62"/>
                  <a:gd name="T35" fmla="*/ 140 h 180"/>
                  <a:gd name="T36" fmla="*/ 10 w 62"/>
                  <a:gd name="T37" fmla="*/ 176 h 180"/>
                  <a:gd name="T38" fmla="*/ 8 w 62"/>
                  <a:gd name="T39" fmla="*/ 180 h 180"/>
                  <a:gd name="T40" fmla="*/ 6 w 62"/>
                  <a:gd name="T41" fmla="*/ 171 h 180"/>
                  <a:gd name="T42" fmla="*/ 4 w 62"/>
                  <a:gd name="T43" fmla="*/ 164 h 180"/>
                  <a:gd name="T44" fmla="*/ 3 w 62"/>
                  <a:gd name="T45" fmla="*/ 113 h 180"/>
                  <a:gd name="T46" fmla="*/ 2 w 62"/>
                  <a:gd name="T47" fmla="*/ 73 h 180"/>
                  <a:gd name="T48" fmla="*/ 1 w 62"/>
                  <a:gd name="T49" fmla="*/ 53 h 180"/>
                  <a:gd name="T50" fmla="*/ 6 w 62"/>
                  <a:gd name="T51" fmla="*/ 39 h 180"/>
                  <a:gd name="T52" fmla="*/ 28 w 62"/>
                  <a:gd name="T53" fmla="*/ 20 h 180"/>
                  <a:gd name="T54" fmla="*/ 51 w 62"/>
                  <a:gd name="T55" fmla="*/ 1 h 180"/>
                  <a:gd name="T56" fmla="*/ 54 w 62"/>
                  <a:gd name="T57" fmla="*/ 0 h 18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62" h="180">
                    <a:moveTo>
                      <a:pt x="54" y="0"/>
                    </a:moveTo>
                    <a:cubicBezTo>
                      <a:pt x="54" y="1"/>
                      <a:pt x="55" y="2"/>
                      <a:pt x="55" y="3"/>
                    </a:cubicBezTo>
                    <a:cubicBezTo>
                      <a:pt x="57" y="13"/>
                      <a:pt x="58" y="24"/>
                      <a:pt x="59" y="34"/>
                    </a:cubicBezTo>
                    <a:cubicBezTo>
                      <a:pt x="60" y="36"/>
                      <a:pt x="59" y="39"/>
                      <a:pt x="59" y="42"/>
                    </a:cubicBezTo>
                    <a:cubicBezTo>
                      <a:pt x="56" y="43"/>
                      <a:pt x="53" y="45"/>
                      <a:pt x="49" y="46"/>
                    </a:cubicBezTo>
                    <a:cubicBezTo>
                      <a:pt x="40" y="48"/>
                      <a:pt x="33" y="54"/>
                      <a:pt x="26" y="60"/>
                    </a:cubicBezTo>
                    <a:cubicBezTo>
                      <a:pt x="21" y="66"/>
                      <a:pt x="23" y="74"/>
                      <a:pt x="31" y="76"/>
                    </a:cubicBezTo>
                    <a:cubicBezTo>
                      <a:pt x="38" y="78"/>
                      <a:pt x="45" y="78"/>
                      <a:pt x="52" y="75"/>
                    </a:cubicBezTo>
                    <a:cubicBezTo>
                      <a:pt x="54" y="74"/>
                      <a:pt x="56" y="74"/>
                      <a:pt x="59" y="73"/>
                    </a:cubicBezTo>
                    <a:cubicBezTo>
                      <a:pt x="59" y="73"/>
                      <a:pt x="60" y="73"/>
                      <a:pt x="62" y="73"/>
                    </a:cubicBezTo>
                    <a:cubicBezTo>
                      <a:pt x="61" y="75"/>
                      <a:pt x="61" y="76"/>
                      <a:pt x="60" y="76"/>
                    </a:cubicBezTo>
                    <a:cubicBezTo>
                      <a:pt x="55" y="77"/>
                      <a:pt x="50" y="80"/>
                      <a:pt x="45" y="82"/>
                    </a:cubicBezTo>
                    <a:cubicBezTo>
                      <a:pt x="38" y="84"/>
                      <a:pt x="33" y="90"/>
                      <a:pt x="28" y="94"/>
                    </a:cubicBezTo>
                    <a:cubicBezTo>
                      <a:pt x="27" y="95"/>
                      <a:pt x="26" y="98"/>
                      <a:pt x="26" y="99"/>
                    </a:cubicBezTo>
                    <a:cubicBezTo>
                      <a:pt x="26" y="102"/>
                      <a:pt x="27" y="105"/>
                      <a:pt x="27" y="108"/>
                    </a:cubicBezTo>
                    <a:cubicBezTo>
                      <a:pt x="32" y="112"/>
                      <a:pt x="39" y="114"/>
                      <a:pt x="44" y="117"/>
                    </a:cubicBezTo>
                    <a:cubicBezTo>
                      <a:pt x="45" y="122"/>
                      <a:pt x="49" y="126"/>
                      <a:pt x="52" y="129"/>
                    </a:cubicBezTo>
                    <a:cubicBezTo>
                      <a:pt x="50" y="134"/>
                      <a:pt x="47" y="137"/>
                      <a:pt x="44" y="140"/>
                    </a:cubicBezTo>
                    <a:cubicBezTo>
                      <a:pt x="32" y="152"/>
                      <a:pt x="21" y="164"/>
                      <a:pt x="10" y="176"/>
                    </a:cubicBezTo>
                    <a:cubicBezTo>
                      <a:pt x="9" y="177"/>
                      <a:pt x="9" y="178"/>
                      <a:pt x="8" y="180"/>
                    </a:cubicBezTo>
                    <a:cubicBezTo>
                      <a:pt x="5" y="177"/>
                      <a:pt x="6" y="174"/>
                      <a:pt x="6" y="171"/>
                    </a:cubicBezTo>
                    <a:cubicBezTo>
                      <a:pt x="5" y="169"/>
                      <a:pt x="4" y="166"/>
                      <a:pt x="4" y="164"/>
                    </a:cubicBezTo>
                    <a:cubicBezTo>
                      <a:pt x="4" y="147"/>
                      <a:pt x="4" y="130"/>
                      <a:pt x="3" y="113"/>
                    </a:cubicBezTo>
                    <a:cubicBezTo>
                      <a:pt x="3" y="99"/>
                      <a:pt x="2" y="86"/>
                      <a:pt x="2" y="73"/>
                    </a:cubicBezTo>
                    <a:cubicBezTo>
                      <a:pt x="2" y="66"/>
                      <a:pt x="2" y="59"/>
                      <a:pt x="1" y="53"/>
                    </a:cubicBezTo>
                    <a:cubicBezTo>
                      <a:pt x="0" y="47"/>
                      <a:pt x="2" y="42"/>
                      <a:pt x="6" y="39"/>
                    </a:cubicBezTo>
                    <a:cubicBezTo>
                      <a:pt x="14" y="33"/>
                      <a:pt x="21" y="27"/>
                      <a:pt x="28" y="20"/>
                    </a:cubicBezTo>
                    <a:cubicBezTo>
                      <a:pt x="36" y="14"/>
                      <a:pt x="44" y="7"/>
                      <a:pt x="51" y="1"/>
                    </a:cubicBezTo>
                    <a:cubicBezTo>
                      <a:pt x="52" y="0"/>
                      <a:pt x="52" y="0"/>
                      <a:pt x="54" y="0"/>
                    </a:cubicBezTo>
                    <a:close/>
                  </a:path>
                </a:pathLst>
              </a:custGeom>
              <a:solidFill>
                <a:srgbClr val="FF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73" name="Freeform 22"/>
              <p:cNvSpPr>
                <a:spLocks/>
              </p:cNvSpPr>
              <p:nvPr/>
            </p:nvSpPr>
            <p:spPr bwMode="auto">
              <a:xfrm>
                <a:off x="1196976" y="5006975"/>
                <a:ext cx="487363" cy="153988"/>
              </a:xfrm>
              <a:custGeom>
                <a:avLst/>
                <a:gdLst>
                  <a:gd name="T0" fmla="*/ 130 w 130"/>
                  <a:gd name="T1" fmla="*/ 33 h 41"/>
                  <a:gd name="T2" fmla="*/ 122 w 130"/>
                  <a:gd name="T3" fmla="*/ 35 h 41"/>
                  <a:gd name="T4" fmla="*/ 101 w 130"/>
                  <a:gd name="T5" fmla="*/ 35 h 41"/>
                  <a:gd name="T6" fmla="*/ 43 w 130"/>
                  <a:gd name="T7" fmla="*/ 38 h 41"/>
                  <a:gd name="T8" fmla="*/ 2 w 130"/>
                  <a:gd name="T9" fmla="*/ 39 h 41"/>
                  <a:gd name="T10" fmla="*/ 0 w 130"/>
                  <a:gd name="T11" fmla="*/ 34 h 41"/>
                  <a:gd name="T12" fmla="*/ 1 w 130"/>
                  <a:gd name="T13" fmla="*/ 7 h 41"/>
                  <a:gd name="T14" fmla="*/ 5 w 130"/>
                  <a:gd name="T15" fmla="*/ 6 h 41"/>
                  <a:gd name="T16" fmla="*/ 50 w 130"/>
                  <a:gd name="T17" fmla="*/ 4 h 41"/>
                  <a:gd name="T18" fmla="*/ 87 w 130"/>
                  <a:gd name="T19" fmla="*/ 3 h 41"/>
                  <a:gd name="T20" fmla="*/ 105 w 130"/>
                  <a:gd name="T21" fmla="*/ 1 h 41"/>
                  <a:gd name="T22" fmla="*/ 127 w 130"/>
                  <a:gd name="T23" fmla="*/ 0 h 41"/>
                  <a:gd name="T24" fmla="*/ 129 w 130"/>
                  <a:gd name="T25" fmla="*/ 17 h 41"/>
                  <a:gd name="T26" fmla="*/ 130 w 130"/>
                  <a:gd name="T27" fmla="*/ 33 h 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30" h="41">
                    <a:moveTo>
                      <a:pt x="130" y="33"/>
                    </a:moveTo>
                    <a:cubicBezTo>
                      <a:pt x="128" y="35"/>
                      <a:pt x="125" y="35"/>
                      <a:pt x="122" y="35"/>
                    </a:cubicBezTo>
                    <a:cubicBezTo>
                      <a:pt x="115" y="35"/>
                      <a:pt x="108" y="35"/>
                      <a:pt x="101" y="35"/>
                    </a:cubicBezTo>
                    <a:cubicBezTo>
                      <a:pt x="81" y="36"/>
                      <a:pt x="62" y="37"/>
                      <a:pt x="43" y="38"/>
                    </a:cubicBezTo>
                    <a:cubicBezTo>
                      <a:pt x="29" y="39"/>
                      <a:pt x="16" y="41"/>
                      <a:pt x="2" y="39"/>
                    </a:cubicBezTo>
                    <a:cubicBezTo>
                      <a:pt x="1" y="37"/>
                      <a:pt x="0" y="36"/>
                      <a:pt x="0" y="34"/>
                    </a:cubicBezTo>
                    <a:cubicBezTo>
                      <a:pt x="0" y="25"/>
                      <a:pt x="1" y="16"/>
                      <a:pt x="1" y="7"/>
                    </a:cubicBezTo>
                    <a:cubicBezTo>
                      <a:pt x="3" y="6"/>
                      <a:pt x="4" y="6"/>
                      <a:pt x="5" y="6"/>
                    </a:cubicBezTo>
                    <a:cubicBezTo>
                      <a:pt x="20" y="5"/>
                      <a:pt x="35" y="3"/>
                      <a:pt x="50" y="4"/>
                    </a:cubicBezTo>
                    <a:cubicBezTo>
                      <a:pt x="63" y="4"/>
                      <a:pt x="75" y="4"/>
                      <a:pt x="87" y="3"/>
                    </a:cubicBezTo>
                    <a:cubicBezTo>
                      <a:pt x="93" y="3"/>
                      <a:pt x="99" y="2"/>
                      <a:pt x="105" y="1"/>
                    </a:cubicBezTo>
                    <a:cubicBezTo>
                      <a:pt x="112" y="0"/>
                      <a:pt x="120" y="0"/>
                      <a:pt x="127" y="0"/>
                    </a:cubicBezTo>
                    <a:cubicBezTo>
                      <a:pt x="130" y="6"/>
                      <a:pt x="128" y="12"/>
                      <a:pt x="129" y="17"/>
                    </a:cubicBezTo>
                    <a:cubicBezTo>
                      <a:pt x="130" y="22"/>
                      <a:pt x="130" y="28"/>
                      <a:pt x="130" y="33"/>
                    </a:cubicBezTo>
                    <a:close/>
                  </a:path>
                </a:pathLst>
              </a:custGeom>
              <a:solidFill>
                <a:srgbClr val="00B0F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74" name="Freeform 23"/>
              <p:cNvSpPr>
                <a:spLocks/>
              </p:cNvSpPr>
              <p:nvPr/>
            </p:nvSpPr>
            <p:spPr bwMode="auto">
              <a:xfrm>
                <a:off x="595313" y="4545013"/>
                <a:ext cx="300038" cy="382588"/>
              </a:xfrm>
              <a:custGeom>
                <a:avLst/>
                <a:gdLst>
                  <a:gd name="T0" fmla="*/ 0 w 80"/>
                  <a:gd name="T1" fmla="*/ 5 h 102"/>
                  <a:gd name="T2" fmla="*/ 19 w 80"/>
                  <a:gd name="T3" fmla="*/ 3 h 102"/>
                  <a:gd name="T4" fmla="*/ 38 w 80"/>
                  <a:gd name="T5" fmla="*/ 0 h 102"/>
                  <a:gd name="T6" fmla="*/ 41 w 80"/>
                  <a:gd name="T7" fmla="*/ 5 h 102"/>
                  <a:gd name="T8" fmla="*/ 58 w 80"/>
                  <a:gd name="T9" fmla="*/ 46 h 102"/>
                  <a:gd name="T10" fmla="*/ 66 w 80"/>
                  <a:gd name="T11" fmla="*/ 63 h 102"/>
                  <a:gd name="T12" fmla="*/ 75 w 80"/>
                  <a:gd name="T13" fmla="*/ 81 h 102"/>
                  <a:gd name="T14" fmla="*/ 80 w 80"/>
                  <a:gd name="T15" fmla="*/ 100 h 102"/>
                  <a:gd name="T16" fmla="*/ 47 w 80"/>
                  <a:gd name="T17" fmla="*/ 101 h 102"/>
                  <a:gd name="T18" fmla="*/ 0 w 80"/>
                  <a:gd name="T19" fmla="*/ 5 h 10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80" h="102">
                    <a:moveTo>
                      <a:pt x="0" y="5"/>
                    </a:moveTo>
                    <a:cubicBezTo>
                      <a:pt x="7" y="3"/>
                      <a:pt x="13" y="4"/>
                      <a:pt x="19" y="3"/>
                    </a:cubicBezTo>
                    <a:cubicBezTo>
                      <a:pt x="25" y="2"/>
                      <a:pt x="31" y="1"/>
                      <a:pt x="38" y="0"/>
                    </a:cubicBezTo>
                    <a:cubicBezTo>
                      <a:pt x="39" y="1"/>
                      <a:pt x="41" y="3"/>
                      <a:pt x="41" y="5"/>
                    </a:cubicBezTo>
                    <a:cubicBezTo>
                      <a:pt x="48" y="18"/>
                      <a:pt x="54" y="31"/>
                      <a:pt x="58" y="46"/>
                    </a:cubicBezTo>
                    <a:cubicBezTo>
                      <a:pt x="60" y="52"/>
                      <a:pt x="63" y="57"/>
                      <a:pt x="66" y="63"/>
                    </a:cubicBezTo>
                    <a:cubicBezTo>
                      <a:pt x="69" y="69"/>
                      <a:pt x="72" y="75"/>
                      <a:pt x="75" y="81"/>
                    </a:cubicBezTo>
                    <a:cubicBezTo>
                      <a:pt x="78" y="87"/>
                      <a:pt x="80" y="93"/>
                      <a:pt x="80" y="100"/>
                    </a:cubicBezTo>
                    <a:cubicBezTo>
                      <a:pt x="77" y="101"/>
                      <a:pt x="53" y="102"/>
                      <a:pt x="47" y="101"/>
                    </a:cubicBezTo>
                    <a:cubicBezTo>
                      <a:pt x="31" y="70"/>
                      <a:pt x="17" y="37"/>
                      <a:pt x="0" y="5"/>
                    </a:cubicBezTo>
                    <a:close/>
                  </a:path>
                </a:pathLst>
              </a:custGeom>
              <a:solidFill>
                <a:srgbClr val="00B05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75" name="Freeform 24"/>
              <p:cNvSpPr>
                <a:spLocks/>
              </p:cNvSpPr>
              <p:nvPr/>
            </p:nvSpPr>
            <p:spPr bwMode="auto">
              <a:xfrm>
                <a:off x="2814638" y="4740275"/>
                <a:ext cx="423863" cy="217488"/>
              </a:xfrm>
              <a:custGeom>
                <a:avLst/>
                <a:gdLst>
                  <a:gd name="T0" fmla="*/ 113 w 113"/>
                  <a:gd name="T1" fmla="*/ 5 h 58"/>
                  <a:gd name="T2" fmla="*/ 76 w 113"/>
                  <a:gd name="T3" fmla="*/ 38 h 58"/>
                  <a:gd name="T4" fmla="*/ 63 w 113"/>
                  <a:gd name="T5" fmla="*/ 48 h 58"/>
                  <a:gd name="T6" fmla="*/ 61 w 113"/>
                  <a:gd name="T7" fmla="*/ 52 h 58"/>
                  <a:gd name="T8" fmla="*/ 38 w 113"/>
                  <a:gd name="T9" fmla="*/ 54 h 58"/>
                  <a:gd name="T10" fmla="*/ 25 w 113"/>
                  <a:gd name="T11" fmla="*/ 56 h 58"/>
                  <a:gd name="T12" fmla="*/ 0 w 113"/>
                  <a:gd name="T13" fmla="*/ 55 h 58"/>
                  <a:gd name="T14" fmla="*/ 2 w 113"/>
                  <a:gd name="T15" fmla="*/ 52 h 58"/>
                  <a:gd name="T16" fmla="*/ 20 w 113"/>
                  <a:gd name="T17" fmla="*/ 38 h 58"/>
                  <a:gd name="T18" fmla="*/ 55 w 113"/>
                  <a:gd name="T19" fmla="*/ 10 h 58"/>
                  <a:gd name="T20" fmla="*/ 57 w 113"/>
                  <a:gd name="T21" fmla="*/ 8 h 58"/>
                  <a:gd name="T22" fmla="*/ 74 w 113"/>
                  <a:gd name="T23" fmla="*/ 1 h 58"/>
                  <a:gd name="T24" fmla="*/ 110 w 113"/>
                  <a:gd name="T25" fmla="*/ 4 h 58"/>
                  <a:gd name="T26" fmla="*/ 113 w 113"/>
                  <a:gd name="T27" fmla="*/ 5 h 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13" h="58">
                    <a:moveTo>
                      <a:pt x="113" y="5"/>
                    </a:moveTo>
                    <a:cubicBezTo>
                      <a:pt x="101" y="17"/>
                      <a:pt x="90" y="28"/>
                      <a:pt x="76" y="38"/>
                    </a:cubicBezTo>
                    <a:cubicBezTo>
                      <a:pt x="72" y="41"/>
                      <a:pt x="67" y="45"/>
                      <a:pt x="63" y="48"/>
                    </a:cubicBezTo>
                    <a:cubicBezTo>
                      <a:pt x="62" y="49"/>
                      <a:pt x="62" y="51"/>
                      <a:pt x="61" y="52"/>
                    </a:cubicBezTo>
                    <a:cubicBezTo>
                      <a:pt x="53" y="53"/>
                      <a:pt x="45" y="53"/>
                      <a:pt x="38" y="54"/>
                    </a:cubicBezTo>
                    <a:cubicBezTo>
                      <a:pt x="33" y="54"/>
                      <a:pt x="29" y="55"/>
                      <a:pt x="25" y="56"/>
                    </a:cubicBezTo>
                    <a:cubicBezTo>
                      <a:pt x="17" y="58"/>
                      <a:pt x="9" y="58"/>
                      <a:pt x="0" y="55"/>
                    </a:cubicBezTo>
                    <a:cubicBezTo>
                      <a:pt x="1" y="54"/>
                      <a:pt x="2" y="53"/>
                      <a:pt x="2" y="52"/>
                    </a:cubicBezTo>
                    <a:cubicBezTo>
                      <a:pt x="8" y="47"/>
                      <a:pt x="14" y="43"/>
                      <a:pt x="20" y="38"/>
                    </a:cubicBezTo>
                    <a:cubicBezTo>
                      <a:pt x="32" y="29"/>
                      <a:pt x="44" y="21"/>
                      <a:pt x="55" y="10"/>
                    </a:cubicBezTo>
                    <a:cubicBezTo>
                      <a:pt x="56" y="10"/>
                      <a:pt x="56" y="9"/>
                      <a:pt x="57" y="8"/>
                    </a:cubicBezTo>
                    <a:cubicBezTo>
                      <a:pt x="62" y="4"/>
                      <a:pt x="68" y="1"/>
                      <a:pt x="74" y="1"/>
                    </a:cubicBezTo>
                    <a:cubicBezTo>
                      <a:pt x="86" y="2"/>
                      <a:pt x="98" y="0"/>
                      <a:pt x="110" y="4"/>
                    </a:cubicBezTo>
                    <a:cubicBezTo>
                      <a:pt x="111" y="4"/>
                      <a:pt x="112" y="4"/>
                      <a:pt x="113" y="5"/>
                    </a:cubicBezTo>
                    <a:close/>
                  </a:path>
                </a:pathLst>
              </a:custGeom>
              <a:solidFill>
                <a:srgbClr val="FF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76" name="Freeform 25"/>
              <p:cNvSpPr>
                <a:spLocks/>
              </p:cNvSpPr>
              <p:nvPr/>
            </p:nvSpPr>
            <p:spPr bwMode="auto">
              <a:xfrm>
                <a:off x="628651" y="4319588"/>
                <a:ext cx="485775" cy="214313"/>
              </a:xfrm>
              <a:custGeom>
                <a:avLst/>
                <a:gdLst>
                  <a:gd name="T0" fmla="*/ 0 w 129"/>
                  <a:gd name="T1" fmla="*/ 57 h 57"/>
                  <a:gd name="T2" fmla="*/ 4 w 129"/>
                  <a:gd name="T3" fmla="*/ 54 h 57"/>
                  <a:gd name="T4" fmla="*/ 45 w 129"/>
                  <a:gd name="T5" fmla="*/ 30 h 57"/>
                  <a:gd name="T6" fmla="*/ 77 w 129"/>
                  <a:gd name="T7" fmla="*/ 11 h 57"/>
                  <a:gd name="T8" fmla="*/ 82 w 129"/>
                  <a:gd name="T9" fmla="*/ 9 h 57"/>
                  <a:gd name="T10" fmla="*/ 99 w 129"/>
                  <a:gd name="T11" fmla="*/ 3 h 57"/>
                  <a:gd name="T12" fmla="*/ 126 w 129"/>
                  <a:gd name="T13" fmla="*/ 0 h 57"/>
                  <a:gd name="T14" fmla="*/ 129 w 129"/>
                  <a:gd name="T15" fmla="*/ 0 h 57"/>
                  <a:gd name="T16" fmla="*/ 127 w 129"/>
                  <a:gd name="T17" fmla="*/ 3 h 57"/>
                  <a:gd name="T18" fmla="*/ 125 w 129"/>
                  <a:gd name="T19" fmla="*/ 4 h 57"/>
                  <a:gd name="T20" fmla="*/ 53 w 129"/>
                  <a:gd name="T21" fmla="*/ 40 h 57"/>
                  <a:gd name="T22" fmla="*/ 38 w 129"/>
                  <a:gd name="T23" fmla="*/ 49 h 57"/>
                  <a:gd name="T24" fmla="*/ 25 w 129"/>
                  <a:gd name="T25" fmla="*/ 53 h 57"/>
                  <a:gd name="T26" fmla="*/ 5 w 129"/>
                  <a:gd name="T27" fmla="*/ 57 h 57"/>
                  <a:gd name="T28" fmla="*/ 0 w 129"/>
                  <a:gd name="T29" fmla="*/ 57 h 5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29" h="57">
                    <a:moveTo>
                      <a:pt x="0" y="57"/>
                    </a:moveTo>
                    <a:cubicBezTo>
                      <a:pt x="2" y="56"/>
                      <a:pt x="3" y="54"/>
                      <a:pt x="4" y="54"/>
                    </a:cubicBezTo>
                    <a:cubicBezTo>
                      <a:pt x="17" y="46"/>
                      <a:pt x="31" y="37"/>
                      <a:pt x="45" y="30"/>
                    </a:cubicBezTo>
                    <a:cubicBezTo>
                      <a:pt x="55" y="23"/>
                      <a:pt x="67" y="18"/>
                      <a:pt x="77" y="11"/>
                    </a:cubicBezTo>
                    <a:cubicBezTo>
                      <a:pt x="79" y="11"/>
                      <a:pt x="81" y="10"/>
                      <a:pt x="82" y="9"/>
                    </a:cubicBezTo>
                    <a:cubicBezTo>
                      <a:pt x="87" y="3"/>
                      <a:pt x="93" y="3"/>
                      <a:pt x="99" y="3"/>
                    </a:cubicBezTo>
                    <a:cubicBezTo>
                      <a:pt x="108" y="4"/>
                      <a:pt x="117" y="2"/>
                      <a:pt x="126" y="0"/>
                    </a:cubicBezTo>
                    <a:cubicBezTo>
                      <a:pt x="126" y="0"/>
                      <a:pt x="127" y="0"/>
                      <a:pt x="129" y="0"/>
                    </a:cubicBezTo>
                    <a:cubicBezTo>
                      <a:pt x="128" y="2"/>
                      <a:pt x="128" y="3"/>
                      <a:pt x="127" y="3"/>
                    </a:cubicBezTo>
                    <a:cubicBezTo>
                      <a:pt x="126" y="4"/>
                      <a:pt x="125" y="4"/>
                      <a:pt x="125" y="4"/>
                    </a:cubicBezTo>
                    <a:cubicBezTo>
                      <a:pt x="100" y="14"/>
                      <a:pt x="77" y="27"/>
                      <a:pt x="53" y="40"/>
                    </a:cubicBezTo>
                    <a:cubicBezTo>
                      <a:pt x="48" y="42"/>
                      <a:pt x="43" y="45"/>
                      <a:pt x="38" y="49"/>
                    </a:cubicBezTo>
                    <a:cubicBezTo>
                      <a:pt x="34" y="51"/>
                      <a:pt x="30" y="53"/>
                      <a:pt x="25" y="53"/>
                    </a:cubicBezTo>
                    <a:cubicBezTo>
                      <a:pt x="18" y="54"/>
                      <a:pt x="11" y="56"/>
                      <a:pt x="5" y="57"/>
                    </a:cubicBezTo>
                    <a:cubicBezTo>
                      <a:pt x="4" y="57"/>
                      <a:pt x="2" y="57"/>
                      <a:pt x="0" y="57"/>
                    </a:cubicBezTo>
                    <a:close/>
                  </a:path>
                </a:pathLst>
              </a:custGeom>
              <a:solidFill>
                <a:srgbClr val="00B05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77" name="Freeform 26"/>
              <p:cNvSpPr>
                <a:spLocks/>
              </p:cNvSpPr>
              <p:nvPr/>
            </p:nvSpPr>
            <p:spPr bwMode="auto">
              <a:xfrm>
                <a:off x="2635251" y="2925763"/>
                <a:ext cx="85725" cy="173038"/>
              </a:xfrm>
              <a:custGeom>
                <a:avLst/>
                <a:gdLst>
                  <a:gd name="T0" fmla="*/ 23 w 23"/>
                  <a:gd name="T1" fmla="*/ 46 h 46"/>
                  <a:gd name="T2" fmla="*/ 9 w 23"/>
                  <a:gd name="T3" fmla="*/ 39 h 46"/>
                  <a:gd name="T4" fmla="*/ 1 w 23"/>
                  <a:gd name="T5" fmla="*/ 18 h 46"/>
                  <a:gd name="T6" fmla="*/ 3 w 23"/>
                  <a:gd name="T7" fmla="*/ 7 h 46"/>
                  <a:gd name="T8" fmla="*/ 7 w 23"/>
                  <a:gd name="T9" fmla="*/ 3 h 46"/>
                  <a:gd name="T10" fmla="*/ 16 w 23"/>
                  <a:gd name="T11" fmla="*/ 6 h 46"/>
                  <a:gd name="T12" fmla="*/ 19 w 23"/>
                  <a:gd name="T13" fmla="*/ 26 h 46"/>
                  <a:gd name="T14" fmla="*/ 23 w 23"/>
                  <a:gd name="T15" fmla="*/ 43 h 46"/>
                  <a:gd name="T16" fmla="*/ 23 w 23"/>
                  <a:gd name="T17" fmla="*/ 46 h 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23" h="46">
                    <a:moveTo>
                      <a:pt x="23" y="46"/>
                    </a:moveTo>
                    <a:cubicBezTo>
                      <a:pt x="17" y="46"/>
                      <a:pt x="13" y="44"/>
                      <a:pt x="9" y="39"/>
                    </a:cubicBezTo>
                    <a:cubicBezTo>
                      <a:pt x="4" y="33"/>
                      <a:pt x="0" y="26"/>
                      <a:pt x="1" y="18"/>
                    </a:cubicBezTo>
                    <a:cubicBezTo>
                      <a:pt x="1" y="14"/>
                      <a:pt x="2" y="11"/>
                      <a:pt x="3" y="7"/>
                    </a:cubicBezTo>
                    <a:cubicBezTo>
                      <a:pt x="4" y="6"/>
                      <a:pt x="6" y="4"/>
                      <a:pt x="7" y="3"/>
                    </a:cubicBezTo>
                    <a:cubicBezTo>
                      <a:pt x="11" y="0"/>
                      <a:pt x="15" y="0"/>
                      <a:pt x="16" y="6"/>
                    </a:cubicBezTo>
                    <a:cubicBezTo>
                      <a:pt x="17" y="13"/>
                      <a:pt x="18" y="19"/>
                      <a:pt x="19" y="26"/>
                    </a:cubicBezTo>
                    <a:cubicBezTo>
                      <a:pt x="20" y="31"/>
                      <a:pt x="22" y="37"/>
                      <a:pt x="23" y="43"/>
                    </a:cubicBezTo>
                    <a:cubicBezTo>
                      <a:pt x="23" y="44"/>
                      <a:pt x="23" y="45"/>
                      <a:pt x="23" y="46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78" name="Freeform 27"/>
              <p:cNvSpPr>
                <a:spLocks/>
              </p:cNvSpPr>
              <p:nvPr/>
            </p:nvSpPr>
            <p:spPr bwMode="auto">
              <a:xfrm>
                <a:off x="3152776" y="4713288"/>
                <a:ext cx="250825" cy="65088"/>
              </a:xfrm>
              <a:custGeom>
                <a:avLst/>
                <a:gdLst>
                  <a:gd name="T0" fmla="*/ 67 w 67"/>
                  <a:gd name="T1" fmla="*/ 0 h 17"/>
                  <a:gd name="T2" fmla="*/ 65 w 67"/>
                  <a:gd name="T3" fmla="*/ 11 h 17"/>
                  <a:gd name="T4" fmla="*/ 44 w 67"/>
                  <a:gd name="T5" fmla="*/ 17 h 17"/>
                  <a:gd name="T6" fmla="*/ 43 w 67"/>
                  <a:gd name="T7" fmla="*/ 6 h 17"/>
                  <a:gd name="T8" fmla="*/ 33 w 67"/>
                  <a:gd name="T9" fmla="*/ 3 h 17"/>
                  <a:gd name="T10" fmla="*/ 22 w 67"/>
                  <a:gd name="T11" fmla="*/ 4 h 17"/>
                  <a:gd name="T12" fmla="*/ 5 w 67"/>
                  <a:gd name="T13" fmla="*/ 2 h 17"/>
                  <a:gd name="T14" fmla="*/ 0 w 67"/>
                  <a:gd name="T15" fmla="*/ 1 h 17"/>
                  <a:gd name="T16" fmla="*/ 22 w 67"/>
                  <a:gd name="T17" fmla="*/ 1 h 17"/>
                  <a:gd name="T18" fmla="*/ 45 w 67"/>
                  <a:gd name="T19" fmla="*/ 1 h 17"/>
                  <a:gd name="T20" fmla="*/ 67 w 67"/>
                  <a:gd name="T21" fmla="*/ 0 h 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67" h="17">
                    <a:moveTo>
                      <a:pt x="67" y="0"/>
                    </a:moveTo>
                    <a:cubicBezTo>
                      <a:pt x="66" y="4"/>
                      <a:pt x="66" y="8"/>
                      <a:pt x="65" y="11"/>
                    </a:cubicBezTo>
                    <a:cubicBezTo>
                      <a:pt x="58" y="13"/>
                      <a:pt x="51" y="15"/>
                      <a:pt x="44" y="17"/>
                    </a:cubicBezTo>
                    <a:cubicBezTo>
                      <a:pt x="42" y="12"/>
                      <a:pt x="42" y="12"/>
                      <a:pt x="43" y="6"/>
                    </a:cubicBezTo>
                    <a:cubicBezTo>
                      <a:pt x="40" y="2"/>
                      <a:pt x="37" y="2"/>
                      <a:pt x="33" y="3"/>
                    </a:cubicBezTo>
                    <a:cubicBezTo>
                      <a:pt x="29" y="5"/>
                      <a:pt x="26" y="5"/>
                      <a:pt x="22" y="4"/>
                    </a:cubicBezTo>
                    <a:cubicBezTo>
                      <a:pt x="16" y="3"/>
                      <a:pt x="11" y="2"/>
                      <a:pt x="5" y="2"/>
                    </a:cubicBezTo>
                    <a:cubicBezTo>
                      <a:pt x="3" y="3"/>
                      <a:pt x="2" y="2"/>
                      <a:pt x="0" y="1"/>
                    </a:cubicBezTo>
                    <a:cubicBezTo>
                      <a:pt x="7" y="1"/>
                      <a:pt x="15" y="0"/>
                      <a:pt x="22" y="1"/>
                    </a:cubicBezTo>
                    <a:cubicBezTo>
                      <a:pt x="30" y="1"/>
                      <a:pt x="37" y="2"/>
                      <a:pt x="45" y="1"/>
                    </a:cubicBezTo>
                    <a:cubicBezTo>
                      <a:pt x="52" y="0"/>
                      <a:pt x="59" y="1"/>
                      <a:pt x="67" y="0"/>
                    </a:cubicBezTo>
                    <a:close/>
                  </a:path>
                </a:pathLst>
              </a:custGeom>
              <a:solidFill>
                <a:srgbClr val="00206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79" name="Freeform 28"/>
              <p:cNvSpPr>
                <a:spLocks/>
              </p:cNvSpPr>
              <p:nvPr/>
            </p:nvSpPr>
            <p:spPr bwMode="auto">
              <a:xfrm>
                <a:off x="3648076" y="2892425"/>
                <a:ext cx="63500" cy="149225"/>
              </a:xfrm>
              <a:custGeom>
                <a:avLst/>
                <a:gdLst>
                  <a:gd name="T0" fmla="*/ 1 w 17"/>
                  <a:gd name="T1" fmla="*/ 40 h 40"/>
                  <a:gd name="T2" fmla="*/ 1 w 17"/>
                  <a:gd name="T3" fmla="*/ 34 h 40"/>
                  <a:gd name="T4" fmla="*/ 3 w 17"/>
                  <a:gd name="T5" fmla="*/ 16 h 40"/>
                  <a:gd name="T6" fmla="*/ 4 w 17"/>
                  <a:gd name="T7" fmla="*/ 3 h 40"/>
                  <a:gd name="T8" fmla="*/ 10 w 17"/>
                  <a:gd name="T9" fmla="*/ 1 h 40"/>
                  <a:gd name="T10" fmla="*/ 15 w 17"/>
                  <a:gd name="T11" fmla="*/ 7 h 40"/>
                  <a:gd name="T12" fmla="*/ 2 w 17"/>
                  <a:gd name="T13" fmla="*/ 40 h 40"/>
                  <a:gd name="T14" fmla="*/ 1 w 17"/>
                  <a:gd name="T15" fmla="*/ 40 h 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7" h="40">
                    <a:moveTo>
                      <a:pt x="1" y="40"/>
                    </a:moveTo>
                    <a:cubicBezTo>
                      <a:pt x="1" y="38"/>
                      <a:pt x="0" y="36"/>
                      <a:pt x="1" y="34"/>
                    </a:cubicBezTo>
                    <a:cubicBezTo>
                      <a:pt x="3" y="28"/>
                      <a:pt x="2" y="22"/>
                      <a:pt x="3" y="16"/>
                    </a:cubicBezTo>
                    <a:cubicBezTo>
                      <a:pt x="3" y="11"/>
                      <a:pt x="3" y="7"/>
                      <a:pt x="4" y="3"/>
                    </a:cubicBezTo>
                    <a:cubicBezTo>
                      <a:pt x="5" y="1"/>
                      <a:pt x="7" y="0"/>
                      <a:pt x="10" y="1"/>
                    </a:cubicBezTo>
                    <a:cubicBezTo>
                      <a:pt x="13" y="2"/>
                      <a:pt x="15" y="4"/>
                      <a:pt x="15" y="7"/>
                    </a:cubicBezTo>
                    <a:cubicBezTo>
                      <a:pt x="17" y="19"/>
                      <a:pt x="13" y="33"/>
                      <a:pt x="2" y="40"/>
                    </a:cubicBezTo>
                    <a:cubicBezTo>
                      <a:pt x="2" y="40"/>
                      <a:pt x="2" y="40"/>
                      <a:pt x="1" y="40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80" name="Freeform 29"/>
              <p:cNvSpPr>
                <a:spLocks/>
              </p:cNvSpPr>
              <p:nvPr/>
            </p:nvSpPr>
            <p:spPr bwMode="auto">
              <a:xfrm>
                <a:off x="3344863" y="5003800"/>
                <a:ext cx="74613" cy="33338"/>
              </a:xfrm>
              <a:custGeom>
                <a:avLst/>
                <a:gdLst>
                  <a:gd name="T0" fmla="*/ 20 w 20"/>
                  <a:gd name="T1" fmla="*/ 2 h 9"/>
                  <a:gd name="T2" fmla="*/ 9 w 20"/>
                  <a:gd name="T3" fmla="*/ 7 h 9"/>
                  <a:gd name="T4" fmla="*/ 2 w 20"/>
                  <a:gd name="T5" fmla="*/ 8 h 9"/>
                  <a:gd name="T6" fmla="*/ 0 w 20"/>
                  <a:gd name="T7" fmla="*/ 7 h 9"/>
                  <a:gd name="T8" fmla="*/ 1 w 20"/>
                  <a:gd name="T9" fmla="*/ 5 h 9"/>
                  <a:gd name="T10" fmla="*/ 20 w 20"/>
                  <a:gd name="T11" fmla="*/ 2 h 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0" h="9">
                    <a:moveTo>
                      <a:pt x="20" y="2"/>
                    </a:moveTo>
                    <a:cubicBezTo>
                      <a:pt x="15" y="5"/>
                      <a:pt x="13" y="7"/>
                      <a:pt x="9" y="7"/>
                    </a:cubicBezTo>
                    <a:cubicBezTo>
                      <a:pt x="6" y="7"/>
                      <a:pt x="4" y="8"/>
                      <a:pt x="2" y="8"/>
                    </a:cubicBezTo>
                    <a:cubicBezTo>
                      <a:pt x="1" y="9"/>
                      <a:pt x="0" y="8"/>
                      <a:pt x="0" y="7"/>
                    </a:cubicBezTo>
                    <a:cubicBezTo>
                      <a:pt x="0" y="6"/>
                      <a:pt x="0" y="5"/>
                      <a:pt x="1" y="5"/>
                    </a:cubicBezTo>
                    <a:cubicBezTo>
                      <a:pt x="6" y="3"/>
                      <a:pt x="12" y="0"/>
                      <a:pt x="20" y="2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81" name="Freeform 30"/>
              <p:cNvSpPr>
                <a:spLocks/>
              </p:cNvSpPr>
              <p:nvPr/>
            </p:nvSpPr>
            <p:spPr bwMode="auto">
              <a:xfrm>
                <a:off x="1538288" y="4267200"/>
                <a:ext cx="7938" cy="3175"/>
              </a:xfrm>
              <a:custGeom>
                <a:avLst/>
                <a:gdLst>
                  <a:gd name="T0" fmla="*/ 2 w 2"/>
                  <a:gd name="T1" fmla="*/ 1 h 1"/>
                  <a:gd name="T2" fmla="*/ 1 w 2"/>
                  <a:gd name="T3" fmla="*/ 1 h 1"/>
                  <a:gd name="T4" fmla="*/ 0 w 2"/>
                  <a:gd name="T5" fmla="*/ 0 h 1"/>
                  <a:gd name="T6" fmla="*/ 1 w 2"/>
                  <a:gd name="T7" fmla="*/ 0 h 1"/>
                  <a:gd name="T8" fmla="*/ 2 w 2"/>
                  <a:gd name="T9" fmla="*/ 1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" h="1">
                    <a:moveTo>
                      <a:pt x="2" y="1"/>
                    </a:moveTo>
                    <a:cubicBezTo>
                      <a:pt x="1" y="1"/>
                      <a:pt x="1" y="1"/>
                      <a:pt x="1" y="1"/>
                    </a:cubicBezTo>
                    <a:cubicBezTo>
                      <a:pt x="1" y="1"/>
                      <a:pt x="1" y="1"/>
                      <a:pt x="0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1"/>
                      <a:pt x="2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82" name="Freeform 31"/>
              <p:cNvSpPr>
                <a:spLocks noEditPoints="1"/>
              </p:cNvSpPr>
              <p:nvPr/>
            </p:nvSpPr>
            <p:spPr bwMode="auto">
              <a:xfrm>
                <a:off x="6235701" y="1936750"/>
                <a:ext cx="2414588" cy="2220913"/>
              </a:xfrm>
              <a:custGeom>
                <a:avLst/>
                <a:gdLst>
                  <a:gd name="T0" fmla="*/ 635 w 643"/>
                  <a:gd name="T1" fmla="*/ 283 h 591"/>
                  <a:gd name="T2" fmla="*/ 638 w 643"/>
                  <a:gd name="T3" fmla="*/ 301 h 591"/>
                  <a:gd name="T4" fmla="*/ 614 w 643"/>
                  <a:gd name="T5" fmla="*/ 384 h 591"/>
                  <a:gd name="T6" fmla="*/ 588 w 643"/>
                  <a:gd name="T7" fmla="*/ 447 h 591"/>
                  <a:gd name="T8" fmla="*/ 525 w 643"/>
                  <a:gd name="T9" fmla="*/ 525 h 591"/>
                  <a:gd name="T10" fmla="*/ 479 w 643"/>
                  <a:gd name="T11" fmla="*/ 554 h 591"/>
                  <a:gd name="T12" fmla="*/ 442 w 643"/>
                  <a:gd name="T13" fmla="*/ 567 h 591"/>
                  <a:gd name="T14" fmla="*/ 386 w 643"/>
                  <a:gd name="T15" fmla="*/ 582 h 591"/>
                  <a:gd name="T16" fmla="*/ 323 w 643"/>
                  <a:gd name="T17" fmla="*/ 591 h 591"/>
                  <a:gd name="T18" fmla="*/ 252 w 643"/>
                  <a:gd name="T19" fmla="*/ 589 h 591"/>
                  <a:gd name="T20" fmla="*/ 227 w 643"/>
                  <a:gd name="T21" fmla="*/ 586 h 591"/>
                  <a:gd name="T22" fmla="*/ 182 w 643"/>
                  <a:gd name="T23" fmla="*/ 576 h 591"/>
                  <a:gd name="T24" fmla="*/ 123 w 643"/>
                  <a:gd name="T25" fmla="*/ 549 h 591"/>
                  <a:gd name="T26" fmla="*/ 62 w 643"/>
                  <a:gd name="T27" fmla="*/ 499 h 591"/>
                  <a:gd name="T28" fmla="*/ 12 w 643"/>
                  <a:gd name="T29" fmla="*/ 418 h 591"/>
                  <a:gd name="T30" fmla="*/ 2 w 643"/>
                  <a:gd name="T31" fmla="*/ 370 h 591"/>
                  <a:gd name="T32" fmla="*/ 0 w 643"/>
                  <a:gd name="T33" fmla="*/ 324 h 591"/>
                  <a:gd name="T34" fmla="*/ 20 w 643"/>
                  <a:gd name="T35" fmla="*/ 321 h 591"/>
                  <a:gd name="T36" fmla="*/ 35 w 643"/>
                  <a:gd name="T37" fmla="*/ 320 h 591"/>
                  <a:gd name="T38" fmla="*/ 87 w 643"/>
                  <a:gd name="T39" fmla="*/ 319 h 591"/>
                  <a:gd name="T40" fmla="*/ 130 w 643"/>
                  <a:gd name="T41" fmla="*/ 320 h 591"/>
                  <a:gd name="T42" fmla="*/ 196 w 643"/>
                  <a:gd name="T43" fmla="*/ 318 h 591"/>
                  <a:gd name="T44" fmla="*/ 270 w 643"/>
                  <a:gd name="T45" fmla="*/ 316 h 591"/>
                  <a:gd name="T46" fmla="*/ 312 w 643"/>
                  <a:gd name="T47" fmla="*/ 312 h 591"/>
                  <a:gd name="T48" fmla="*/ 320 w 643"/>
                  <a:gd name="T49" fmla="*/ 307 h 591"/>
                  <a:gd name="T50" fmla="*/ 319 w 643"/>
                  <a:gd name="T51" fmla="*/ 284 h 591"/>
                  <a:gd name="T52" fmla="*/ 319 w 643"/>
                  <a:gd name="T53" fmla="*/ 205 h 591"/>
                  <a:gd name="T54" fmla="*/ 318 w 643"/>
                  <a:gd name="T55" fmla="*/ 136 h 591"/>
                  <a:gd name="T56" fmla="*/ 318 w 643"/>
                  <a:gd name="T57" fmla="*/ 62 h 591"/>
                  <a:gd name="T58" fmla="*/ 317 w 643"/>
                  <a:gd name="T59" fmla="*/ 35 h 591"/>
                  <a:gd name="T60" fmla="*/ 316 w 643"/>
                  <a:gd name="T61" fmla="*/ 9 h 591"/>
                  <a:gd name="T62" fmla="*/ 357 w 643"/>
                  <a:gd name="T63" fmla="*/ 1 h 591"/>
                  <a:gd name="T64" fmla="*/ 420 w 643"/>
                  <a:gd name="T65" fmla="*/ 6 h 591"/>
                  <a:gd name="T66" fmla="*/ 522 w 643"/>
                  <a:gd name="T67" fmla="*/ 38 h 591"/>
                  <a:gd name="T68" fmla="*/ 560 w 643"/>
                  <a:gd name="T69" fmla="*/ 63 h 591"/>
                  <a:gd name="T70" fmla="*/ 601 w 643"/>
                  <a:gd name="T71" fmla="*/ 113 h 591"/>
                  <a:gd name="T72" fmla="*/ 634 w 643"/>
                  <a:gd name="T73" fmla="*/ 185 h 591"/>
                  <a:gd name="T74" fmla="*/ 642 w 643"/>
                  <a:gd name="T75" fmla="*/ 245 h 591"/>
                  <a:gd name="T76" fmla="*/ 641 w 643"/>
                  <a:gd name="T77" fmla="*/ 279 h 591"/>
                  <a:gd name="T78" fmla="*/ 430 w 643"/>
                  <a:gd name="T79" fmla="*/ 143 h 591"/>
                  <a:gd name="T80" fmla="*/ 401 w 643"/>
                  <a:gd name="T81" fmla="*/ 104 h 591"/>
                  <a:gd name="T82" fmla="*/ 387 w 643"/>
                  <a:gd name="T83" fmla="*/ 101 h 591"/>
                  <a:gd name="T84" fmla="*/ 372 w 643"/>
                  <a:gd name="T85" fmla="*/ 112 h 591"/>
                  <a:gd name="T86" fmla="*/ 373 w 643"/>
                  <a:gd name="T87" fmla="*/ 123 h 591"/>
                  <a:gd name="T88" fmla="*/ 408 w 643"/>
                  <a:gd name="T89" fmla="*/ 170 h 591"/>
                  <a:gd name="T90" fmla="*/ 410 w 643"/>
                  <a:gd name="T91" fmla="*/ 190 h 591"/>
                  <a:gd name="T92" fmla="*/ 435 w 643"/>
                  <a:gd name="T93" fmla="*/ 211 h 591"/>
                  <a:gd name="T94" fmla="*/ 447 w 643"/>
                  <a:gd name="T95" fmla="*/ 220 h 591"/>
                  <a:gd name="T96" fmla="*/ 493 w 643"/>
                  <a:gd name="T97" fmla="*/ 280 h 591"/>
                  <a:gd name="T98" fmla="*/ 507 w 643"/>
                  <a:gd name="T99" fmla="*/ 267 h 591"/>
                  <a:gd name="T100" fmla="*/ 520 w 643"/>
                  <a:gd name="T101" fmla="*/ 259 h 591"/>
                  <a:gd name="T102" fmla="*/ 471 w 643"/>
                  <a:gd name="T103" fmla="*/ 195 h 591"/>
                  <a:gd name="T104" fmla="*/ 468 w 643"/>
                  <a:gd name="T105" fmla="*/ 177 h 591"/>
                  <a:gd name="T106" fmla="*/ 442 w 643"/>
                  <a:gd name="T107" fmla="*/ 158 h 59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643" h="591">
                    <a:moveTo>
                      <a:pt x="641" y="279"/>
                    </a:moveTo>
                    <a:cubicBezTo>
                      <a:pt x="639" y="280"/>
                      <a:pt x="637" y="281"/>
                      <a:pt x="635" y="283"/>
                    </a:cubicBezTo>
                    <a:cubicBezTo>
                      <a:pt x="640" y="287"/>
                      <a:pt x="641" y="289"/>
                      <a:pt x="640" y="294"/>
                    </a:cubicBezTo>
                    <a:cubicBezTo>
                      <a:pt x="639" y="297"/>
                      <a:pt x="639" y="299"/>
                      <a:pt x="638" y="301"/>
                    </a:cubicBezTo>
                    <a:cubicBezTo>
                      <a:pt x="634" y="315"/>
                      <a:pt x="630" y="329"/>
                      <a:pt x="627" y="343"/>
                    </a:cubicBezTo>
                    <a:cubicBezTo>
                      <a:pt x="623" y="357"/>
                      <a:pt x="618" y="370"/>
                      <a:pt x="614" y="384"/>
                    </a:cubicBezTo>
                    <a:cubicBezTo>
                      <a:pt x="614" y="385"/>
                      <a:pt x="614" y="385"/>
                      <a:pt x="613" y="386"/>
                    </a:cubicBezTo>
                    <a:cubicBezTo>
                      <a:pt x="608" y="408"/>
                      <a:pt x="598" y="428"/>
                      <a:pt x="588" y="447"/>
                    </a:cubicBezTo>
                    <a:cubicBezTo>
                      <a:pt x="576" y="470"/>
                      <a:pt x="561" y="491"/>
                      <a:pt x="542" y="508"/>
                    </a:cubicBezTo>
                    <a:cubicBezTo>
                      <a:pt x="536" y="514"/>
                      <a:pt x="530" y="520"/>
                      <a:pt x="525" y="525"/>
                    </a:cubicBezTo>
                    <a:cubicBezTo>
                      <a:pt x="515" y="534"/>
                      <a:pt x="504" y="541"/>
                      <a:pt x="493" y="548"/>
                    </a:cubicBezTo>
                    <a:cubicBezTo>
                      <a:pt x="489" y="551"/>
                      <a:pt x="483" y="552"/>
                      <a:pt x="479" y="554"/>
                    </a:cubicBezTo>
                    <a:cubicBezTo>
                      <a:pt x="473" y="556"/>
                      <a:pt x="467" y="559"/>
                      <a:pt x="461" y="561"/>
                    </a:cubicBezTo>
                    <a:cubicBezTo>
                      <a:pt x="454" y="563"/>
                      <a:pt x="448" y="565"/>
                      <a:pt x="442" y="567"/>
                    </a:cubicBezTo>
                    <a:cubicBezTo>
                      <a:pt x="427" y="571"/>
                      <a:pt x="413" y="575"/>
                      <a:pt x="398" y="579"/>
                    </a:cubicBezTo>
                    <a:cubicBezTo>
                      <a:pt x="394" y="580"/>
                      <a:pt x="390" y="581"/>
                      <a:pt x="386" y="582"/>
                    </a:cubicBezTo>
                    <a:cubicBezTo>
                      <a:pt x="372" y="584"/>
                      <a:pt x="359" y="587"/>
                      <a:pt x="345" y="589"/>
                    </a:cubicBezTo>
                    <a:cubicBezTo>
                      <a:pt x="338" y="590"/>
                      <a:pt x="330" y="591"/>
                      <a:pt x="323" y="591"/>
                    </a:cubicBezTo>
                    <a:cubicBezTo>
                      <a:pt x="307" y="591"/>
                      <a:pt x="290" y="591"/>
                      <a:pt x="274" y="591"/>
                    </a:cubicBezTo>
                    <a:cubicBezTo>
                      <a:pt x="267" y="591"/>
                      <a:pt x="260" y="590"/>
                      <a:pt x="252" y="589"/>
                    </a:cubicBezTo>
                    <a:cubicBezTo>
                      <a:pt x="247" y="589"/>
                      <a:pt x="243" y="587"/>
                      <a:pt x="239" y="584"/>
                    </a:cubicBezTo>
                    <a:cubicBezTo>
                      <a:pt x="233" y="587"/>
                      <a:pt x="233" y="587"/>
                      <a:pt x="227" y="586"/>
                    </a:cubicBezTo>
                    <a:cubicBezTo>
                      <a:pt x="218" y="584"/>
                      <a:pt x="208" y="583"/>
                      <a:pt x="199" y="580"/>
                    </a:cubicBezTo>
                    <a:cubicBezTo>
                      <a:pt x="193" y="578"/>
                      <a:pt x="187" y="578"/>
                      <a:pt x="182" y="576"/>
                    </a:cubicBezTo>
                    <a:cubicBezTo>
                      <a:pt x="167" y="570"/>
                      <a:pt x="153" y="563"/>
                      <a:pt x="138" y="557"/>
                    </a:cubicBezTo>
                    <a:cubicBezTo>
                      <a:pt x="133" y="555"/>
                      <a:pt x="128" y="552"/>
                      <a:pt x="123" y="549"/>
                    </a:cubicBezTo>
                    <a:cubicBezTo>
                      <a:pt x="114" y="545"/>
                      <a:pt x="106" y="539"/>
                      <a:pt x="98" y="533"/>
                    </a:cubicBezTo>
                    <a:cubicBezTo>
                      <a:pt x="85" y="523"/>
                      <a:pt x="73" y="511"/>
                      <a:pt x="62" y="499"/>
                    </a:cubicBezTo>
                    <a:cubicBezTo>
                      <a:pt x="47" y="483"/>
                      <a:pt x="34" y="464"/>
                      <a:pt x="23" y="444"/>
                    </a:cubicBezTo>
                    <a:cubicBezTo>
                      <a:pt x="19" y="435"/>
                      <a:pt x="15" y="427"/>
                      <a:pt x="12" y="418"/>
                    </a:cubicBezTo>
                    <a:cubicBezTo>
                      <a:pt x="11" y="414"/>
                      <a:pt x="11" y="411"/>
                      <a:pt x="10" y="407"/>
                    </a:cubicBezTo>
                    <a:cubicBezTo>
                      <a:pt x="7" y="395"/>
                      <a:pt x="4" y="382"/>
                      <a:pt x="2" y="370"/>
                    </a:cubicBezTo>
                    <a:cubicBezTo>
                      <a:pt x="1" y="365"/>
                      <a:pt x="1" y="360"/>
                      <a:pt x="0" y="354"/>
                    </a:cubicBezTo>
                    <a:cubicBezTo>
                      <a:pt x="0" y="344"/>
                      <a:pt x="0" y="334"/>
                      <a:pt x="0" y="324"/>
                    </a:cubicBezTo>
                    <a:cubicBezTo>
                      <a:pt x="0" y="319"/>
                      <a:pt x="1" y="317"/>
                      <a:pt x="6" y="318"/>
                    </a:cubicBezTo>
                    <a:cubicBezTo>
                      <a:pt x="11" y="318"/>
                      <a:pt x="16" y="317"/>
                      <a:pt x="20" y="321"/>
                    </a:cubicBezTo>
                    <a:cubicBezTo>
                      <a:pt x="21" y="321"/>
                      <a:pt x="22" y="321"/>
                      <a:pt x="23" y="320"/>
                    </a:cubicBezTo>
                    <a:cubicBezTo>
                      <a:pt x="27" y="318"/>
                      <a:pt x="31" y="319"/>
                      <a:pt x="35" y="320"/>
                    </a:cubicBezTo>
                    <a:cubicBezTo>
                      <a:pt x="43" y="320"/>
                      <a:pt x="50" y="320"/>
                      <a:pt x="58" y="319"/>
                    </a:cubicBezTo>
                    <a:cubicBezTo>
                      <a:pt x="68" y="318"/>
                      <a:pt x="78" y="319"/>
                      <a:pt x="87" y="319"/>
                    </a:cubicBezTo>
                    <a:cubicBezTo>
                      <a:pt x="95" y="319"/>
                      <a:pt x="102" y="319"/>
                      <a:pt x="110" y="319"/>
                    </a:cubicBezTo>
                    <a:cubicBezTo>
                      <a:pt x="117" y="319"/>
                      <a:pt x="124" y="320"/>
                      <a:pt x="130" y="320"/>
                    </a:cubicBezTo>
                    <a:cubicBezTo>
                      <a:pt x="137" y="320"/>
                      <a:pt x="145" y="319"/>
                      <a:pt x="152" y="319"/>
                    </a:cubicBezTo>
                    <a:cubicBezTo>
                      <a:pt x="166" y="319"/>
                      <a:pt x="181" y="319"/>
                      <a:pt x="196" y="318"/>
                    </a:cubicBezTo>
                    <a:cubicBezTo>
                      <a:pt x="213" y="318"/>
                      <a:pt x="231" y="317"/>
                      <a:pt x="248" y="316"/>
                    </a:cubicBezTo>
                    <a:cubicBezTo>
                      <a:pt x="255" y="316"/>
                      <a:pt x="263" y="316"/>
                      <a:pt x="270" y="316"/>
                    </a:cubicBezTo>
                    <a:cubicBezTo>
                      <a:pt x="275" y="316"/>
                      <a:pt x="280" y="315"/>
                      <a:pt x="286" y="315"/>
                    </a:cubicBezTo>
                    <a:cubicBezTo>
                      <a:pt x="294" y="314"/>
                      <a:pt x="303" y="313"/>
                      <a:pt x="312" y="312"/>
                    </a:cubicBezTo>
                    <a:cubicBezTo>
                      <a:pt x="313" y="312"/>
                      <a:pt x="314" y="312"/>
                      <a:pt x="316" y="312"/>
                    </a:cubicBezTo>
                    <a:cubicBezTo>
                      <a:pt x="318" y="311"/>
                      <a:pt x="320" y="310"/>
                      <a:pt x="320" y="307"/>
                    </a:cubicBezTo>
                    <a:cubicBezTo>
                      <a:pt x="320" y="306"/>
                      <a:pt x="320" y="304"/>
                      <a:pt x="320" y="302"/>
                    </a:cubicBezTo>
                    <a:cubicBezTo>
                      <a:pt x="320" y="296"/>
                      <a:pt x="319" y="290"/>
                      <a:pt x="319" y="284"/>
                    </a:cubicBezTo>
                    <a:cubicBezTo>
                      <a:pt x="319" y="277"/>
                      <a:pt x="319" y="270"/>
                      <a:pt x="320" y="263"/>
                    </a:cubicBezTo>
                    <a:cubicBezTo>
                      <a:pt x="320" y="244"/>
                      <a:pt x="321" y="225"/>
                      <a:pt x="319" y="205"/>
                    </a:cubicBezTo>
                    <a:cubicBezTo>
                      <a:pt x="318" y="191"/>
                      <a:pt x="318" y="177"/>
                      <a:pt x="318" y="163"/>
                    </a:cubicBezTo>
                    <a:cubicBezTo>
                      <a:pt x="318" y="154"/>
                      <a:pt x="318" y="145"/>
                      <a:pt x="318" y="136"/>
                    </a:cubicBezTo>
                    <a:cubicBezTo>
                      <a:pt x="318" y="129"/>
                      <a:pt x="317" y="122"/>
                      <a:pt x="317" y="115"/>
                    </a:cubicBezTo>
                    <a:cubicBezTo>
                      <a:pt x="316" y="98"/>
                      <a:pt x="317" y="80"/>
                      <a:pt x="318" y="62"/>
                    </a:cubicBezTo>
                    <a:cubicBezTo>
                      <a:pt x="318" y="57"/>
                      <a:pt x="318" y="51"/>
                      <a:pt x="317" y="45"/>
                    </a:cubicBezTo>
                    <a:cubicBezTo>
                      <a:pt x="317" y="41"/>
                      <a:pt x="317" y="38"/>
                      <a:pt x="317" y="35"/>
                    </a:cubicBezTo>
                    <a:cubicBezTo>
                      <a:pt x="317" y="29"/>
                      <a:pt x="317" y="23"/>
                      <a:pt x="316" y="17"/>
                    </a:cubicBezTo>
                    <a:cubicBezTo>
                      <a:pt x="315" y="15"/>
                      <a:pt x="316" y="12"/>
                      <a:pt x="316" y="9"/>
                    </a:cubicBezTo>
                    <a:cubicBezTo>
                      <a:pt x="318" y="8"/>
                      <a:pt x="321" y="7"/>
                      <a:pt x="323" y="6"/>
                    </a:cubicBezTo>
                    <a:cubicBezTo>
                      <a:pt x="335" y="4"/>
                      <a:pt x="346" y="2"/>
                      <a:pt x="357" y="1"/>
                    </a:cubicBezTo>
                    <a:cubicBezTo>
                      <a:pt x="361" y="0"/>
                      <a:pt x="366" y="1"/>
                      <a:pt x="370" y="1"/>
                    </a:cubicBezTo>
                    <a:cubicBezTo>
                      <a:pt x="387" y="2"/>
                      <a:pt x="403" y="3"/>
                      <a:pt x="420" y="6"/>
                    </a:cubicBezTo>
                    <a:cubicBezTo>
                      <a:pt x="432" y="7"/>
                      <a:pt x="444" y="10"/>
                      <a:pt x="456" y="13"/>
                    </a:cubicBezTo>
                    <a:cubicBezTo>
                      <a:pt x="479" y="18"/>
                      <a:pt x="501" y="27"/>
                      <a:pt x="522" y="38"/>
                    </a:cubicBezTo>
                    <a:cubicBezTo>
                      <a:pt x="530" y="42"/>
                      <a:pt x="538" y="47"/>
                      <a:pt x="546" y="52"/>
                    </a:cubicBezTo>
                    <a:cubicBezTo>
                      <a:pt x="551" y="55"/>
                      <a:pt x="556" y="59"/>
                      <a:pt x="560" y="63"/>
                    </a:cubicBezTo>
                    <a:cubicBezTo>
                      <a:pt x="568" y="71"/>
                      <a:pt x="576" y="78"/>
                      <a:pt x="583" y="87"/>
                    </a:cubicBezTo>
                    <a:cubicBezTo>
                      <a:pt x="589" y="96"/>
                      <a:pt x="595" y="104"/>
                      <a:pt x="601" y="113"/>
                    </a:cubicBezTo>
                    <a:cubicBezTo>
                      <a:pt x="605" y="120"/>
                      <a:pt x="609" y="126"/>
                      <a:pt x="612" y="133"/>
                    </a:cubicBezTo>
                    <a:cubicBezTo>
                      <a:pt x="621" y="150"/>
                      <a:pt x="629" y="167"/>
                      <a:pt x="634" y="185"/>
                    </a:cubicBezTo>
                    <a:cubicBezTo>
                      <a:pt x="637" y="198"/>
                      <a:pt x="640" y="210"/>
                      <a:pt x="642" y="223"/>
                    </a:cubicBezTo>
                    <a:cubicBezTo>
                      <a:pt x="643" y="230"/>
                      <a:pt x="643" y="238"/>
                      <a:pt x="642" y="245"/>
                    </a:cubicBezTo>
                    <a:cubicBezTo>
                      <a:pt x="641" y="254"/>
                      <a:pt x="642" y="263"/>
                      <a:pt x="641" y="273"/>
                    </a:cubicBezTo>
                    <a:cubicBezTo>
                      <a:pt x="641" y="275"/>
                      <a:pt x="641" y="277"/>
                      <a:pt x="641" y="279"/>
                    </a:cubicBezTo>
                    <a:close/>
                    <a:moveTo>
                      <a:pt x="442" y="158"/>
                    </a:moveTo>
                    <a:cubicBezTo>
                      <a:pt x="438" y="153"/>
                      <a:pt x="434" y="148"/>
                      <a:pt x="430" y="143"/>
                    </a:cubicBezTo>
                    <a:cubicBezTo>
                      <a:pt x="422" y="132"/>
                      <a:pt x="412" y="121"/>
                      <a:pt x="405" y="108"/>
                    </a:cubicBezTo>
                    <a:cubicBezTo>
                      <a:pt x="404" y="106"/>
                      <a:pt x="402" y="105"/>
                      <a:pt x="401" y="104"/>
                    </a:cubicBezTo>
                    <a:cubicBezTo>
                      <a:pt x="401" y="103"/>
                      <a:pt x="400" y="103"/>
                      <a:pt x="399" y="102"/>
                    </a:cubicBezTo>
                    <a:cubicBezTo>
                      <a:pt x="395" y="98"/>
                      <a:pt x="392" y="98"/>
                      <a:pt x="387" y="101"/>
                    </a:cubicBezTo>
                    <a:cubicBezTo>
                      <a:pt x="384" y="104"/>
                      <a:pt x="380" y="107"/>
                      <a:pt x="376" y="110"/>
                    </a:cubicBezTo>
                    <a:cubicBezTo>
                      <a:pt x="375" y="111"/>
                      <a:pt x="373" y="111"/>
                      <a:pt x="372" y="112"/>
                    </a:cubicBezTo>
                    <a:cubicBezTo>
                      <a:pt x="370" y="115"/>
                      <a:pt x="370" y="118"/>
                      <a:pt x="372" y="121"/>
                    </a:cubicBezTo>
                    <a:cubicBezTo>
                      <a:pt x="372" y="121"/>
                      <a:pt x="373" y="122"/>
                      <a:pt x="373" y="123"/>
                    </a:cubicBezTo>
                    <a:cubicBezTo>
                      <a:pt x="379" y="130"/>
                      <a:pt x="385" y="137"/>
                      <a:pt x="390" y="145"/>
                    </a:cubicBezTo>
                    <a:cubicBezTo>
                      <a:pt x="396" y="153"/>
                      <a:pt x="402" y="162"/>
                      <a:pt x="408" y="170"/>
                    </a:cubicBezTo>
                    <a:cubicBezTo>
                      <a:pt x="410" y="172"/>
                      <a:pt x="410" y="175"/>
                      <a:pt x="410" y="178"/>
                    </a:cubicBezTo>
                    <a:cubicBezTo>
                      <a:pt x="410" y="182"/>
                      <a:pt x="410" y="186"/>
                      <a:pt x="410" y="190"/>
                    </a:cubicBezTo>
                    <a:cubicBezTo>
                      <a:pt x="411" y="195"/>
                      <a:pt x="413" y="199"/>
                      <a:pt x="417" y="202"/>
                    </a:cubicBezTo>
                    <a:cubicBezTo>
                      <a:pt x="422" y="207"/>
                      <a:pt x="428" y="210"/>
                      <a:pt x="435" y="211"/>
                    </a:cubicBezTo>
                    <a:cubicBezTo>
                      <a:pt x="439" y="211"/>
                      <a:pt x="442" y="213"/>
                      <a:pt x="445" y="216"/>
                    </a:cubicBezTo>
                    <a:cubicBezTo>
                      <a:pt x="445" y="218"/>
                      <a:pt x="446" y="219"/>
                      <a:pt x="447" y="220"/>
                    </a:cubicBezTo>
                    <a:cubicBezTo>
                      <a:pt x="459" y="238"/>
                      <a:pt x="472" y="254"/>
                      <a:pt x="486" y="271"/>
                    </a:cubicBezTo>
                    <a:cubicBezTo>
                      <a:pt x="488" y="274"/>
                      <a:pt x="490" y="277"/>
                      <a:pt x="493" y="280"/>
                    </a:cubicBezTo>
                    <a:cubicBezTo>
                      <a:pt x="495" y="279"/>
                      <a:pt x="496" y="278"/>
                      <a:pt x="497" y="278"/>
                    </a:cubicBezTo>
                    <a:cubicBezTo>
                      <a:pt x="500" y="274"/>
                      <a:pt x="504" y="271"/>
                      <a:pt x="507" y="267"/>
                    </a:cubicBezTo>
                    <a:cubicBezTo>
                      <a:pt x="509" y="264"/>
                      <a:pt x="512" y="262"/>
                      <a:pt x="516" y="262"/>
                    </a:cubicBezTo>
                    <a:cubicBezTo>
                      <a:pt x="517" y="262"/>
                      <a:pt x="518" y="260"/>
                      <a:pt x="520" y="259"/>
                    </a:cubicBezTo>
                    <a:cubicBezTo>
                      <a:pt x="514" y="252"/>
                      <a:pt x="510" y="245"/>
                      <a:pt x="504" y="239"/>
                    </a:cubicBezTo>
                    <a:cubicBezTo>
                      <a:pt x="492" y="225"/>
                      <a:pt x="482" y="209"/>
                      <a:pt x="471" y="195"/>
                    </a:cubicBezTo>
                    <a:cubicBezTo>
                      <a:pt x="468" y="191"/>
                      <a:pt x="467" y="188"/>
                      <a:pt x="468" y="185"/>
                    </a:cubicBezTo>
                    <a:cubicBezTo>
                      <a:pt x="468" y="182"/>
                      <a:pt x="468" y="179"/>
                      <a:pt x="468" y="177"/>
                    </a:cubicBezTo>
                    <a:cubicBezTo>
                      <a:pt x="466" y="169"/>
                      <a:pt x="462" y="162"/>
                      <a:pt x="453" y="161"/>
                    </a:cubicBezTo>
                    <a:cubicBezTo>
                      <a:pt x="450" y="160"/>
                      <a:pt x="446" y="159"/>
                      <a:pt x="442" y="158"/>
                    </a:cubicBezTo>
                    <a:close/>
                  </a:path>
                </a:pathLst>
              </a:custGeom>
              <a:solidFill>
                <a:srgbClr val="FF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83" name="Freeform 32"/>
              <p:cNvSpPr>
                <a:spLocks noEditPoints="1"/>
              </p:cNvSpPr>
              <p:nvPr/>
            </p:nvSpPr>
            <p:spPr bwMode="auto">
              <a:xfrm>
                <a:off x="4549776" y="1908175"/>
                <a:ext cx="2060575" cy="1847850"/>
              </a:xfrm>
              <a:custGeom>
                <a:avLst/>
                <a:gdLst>
                  <a:gd name="T0" fmla="*/ 282 w 549"/>
                  <a:gd name="T1" fmla="*/ 476 h 492"/>
                  <a:gd name="T2" fmla="*/ 277 w 549"/>
                  <a:gd name="T3" fmla="*/ 461 h 492"/>
                  <a:gd name="T4" fmla="*/ 274 w 549"/>
                  <a:gd name="T5" fmla="*/ 410 h 492"/>
                  <a:gd name="T6" fmla="*/ 269 w 549"/>
                  <a:gd name="T7" fmla="*/ 402 h 492"/>
                  <a:gd name="T8" fmla="*/ 270 w 549"/>
                  <a:gd name="T9" fmla="*/ 458 h 492"/>
                  <a:gd name="T10" fmla="*/ 275 w 549"/>
                  <a:gd name="T11" fmla="*/ 487 h 492"/>
                  <a:gd name="T12" fmla="*/ 224 w 549"/>
                  <a:gd name="T13" fmla="*/ 492 h 492"/>
                  <a:gd name="T14" fmla="*/ 203 w 549"/>
                  <a:gd name="T15" fmla="*/ 492 h 492"/>
                  <a:gd name="T16" fmla="*/ 168 w 549"/>
                  <a:gd name="T17" fmla="*/ 490 h 492"/>
                  <a:gd name="T18" fmla="*/ 96 w 549"/>
                  <a:gd name="T19" fmla="*/ 471 h 492"/>
                  <a:gd name="T20" fmla="*/ 53 w 549"/>
                  <a:gd name="T21" fmla="*/ 456 h 492"/>
                  <a:gd name="T22" fmla="*/ 53 w 549"/>
                  <a:gd name="T23" fmla="*/ 445 h 492"/>
                  <a:gd name="T24" fmla="*/ 58 w 549"/>
                  <a:gd name="T25" fmla="*/ 438 h 492"/>
                  <a:gd name="T26" fmla="*/ 59 w 549"/>
                  <a:gd name="T27" fmla="*/ 428 h 492"/>
                  <a:gd name="T28" fmla="*/ 78 w 549"/>
                  <a:gd name="T29" fmla="*/ 369 h 492"/>
                  <a:gd name="T30" fmla="*/ 74 w 549"/>
                  <a:gd name="T31" fmla="*/ 369 h 492"/>
                  <a:gd name="T32" fmla="*/ 58 w 549"/>
                  <a:gd name="T33" fmla="*/ 414 h 492"/>
                  <a:gd name="T34" fmla="*/ 35 w 549"/>
                  <a:gd name="T35" fmla="*/ 434 h 492"/>
                  <a:gd name="T36" fmla="*/ 0 w 549"/>
                  <a:gd name="T37" fmla="*/ 416 h 492"/>
                  <a:gd name="T38" fmla="*/ 35 w 549"/>
                  <a:gd name="T39" fmla="*/ 353 h 492"/>
                  <a:gd name="T40" fmla="*/ 64 w 549"/>
                  <a:gd name="T41" fmla="*/ 286 h 492"/>
                  <a:gd name="T42" fmla="*/ 94 w 549"/>
                  <a:gd name="T43" fmla="*/ 218 h 492"/>
                  <a:gd name="T44" fmla="*/ 109 w 549"/>
                  <a:gd name="T45" fmla="*/ 193 h 492"/>
                  <a:gd name="T46" fmla="*/ 155 w 549"/>
                  <a:gd name="T47" fmla="*/ 138 h 492"/>
                  <a:gd name="T48" fmla="*/ 193 w 549"/>
                  <a:gd name="T49" fmla="*/ 94 h 492"/>
                  <a:gd name="T50" fmla="*/ 225 w 549"/>
                  <a:gd name="T51" fmla="*/ 58 h 492"/>
                  <a:gd name="T52" fmla="*/ 282 w 549"/>
                  <a:gd name="T53" fmla="*/ 8 h 492"/>
                  <a:gd name="T54" fmla="*/ 297 w 549"/>
                  <a:gd name="T55" fmla="*/ 0 h 492"/>
                  <a:gd name="T56" fmla="*/ 320 w 549"/>
                  <a:gd name="T57" fmla="*/ 19 h 492"/>
                  <a:gd name="T58" fmla="*/ 372 w 549"/>
                  <a:gd name="T59" fmla="*/ 45 h 492"/>
                  <a:gd name="T60" fmla="*/ 378 w 549"/>
                  <a:gd name="T61" fmla="*/ 51 h 492"/>
                  <a:gd name="T62" fmla="*/ 388 w 549"/>
                  <a:gd name="T63" fmla="*/ 85 h 492"/>
                  <a:gd name="T64" fmla="*/ 379 w 549"/>
                  <a:gd name="T65" fmla="*/ 75 h 492"/>
                  <a:gd name="T66" fmla="*/ 354 w 549"/>
                  <a:gd name="T67" fmla="*/ 49 h 492"/>
                  <a:gd name="T68" fmla="*/ 329 w 549"/>
                  <a:gd name="T69" fmla="*/ 44 h 492"/>
                  <a:gd name="T70" fmla="*/ 373 w 549"/>
                  <a:gd name="T71" fmla="*/ 78 h 492"/>
                  <a:gd name="T72" fmla="*/ 409 w 549"/>
                  <a:gd name="T73" fmla="*/ 131 h 492"/>
                  <a:gd name="T74" fmla="*/ 447 w 549"/>
                  <a:gd name="T75" fmla="*/ 177 h 492"/>
                  <a:gd name="T76" fmla="*/ 542 w 549"/>
                  <a:gd name="T77" fmla="*/ 207 h 492"/>
                  <a:gd name="T78" fmla="*/ 547 w 549"/>
                  <a:gd name="T79" fmla="*/ 214 h 492"/>
                  <a:gd name="T80" fmla="*/ 541 w 549"/>
                  <a:gd name="T81" fmla="*/ 239 h 492"/>
                  <a:gd name="T82" fmla="*/ 529 w 549"/>
                  <a:gd name="T83" fmla="*/ 275 h 492"/>
                  <a:gd name="T84" fmla="*/ 499 w 549"/>
                  <a:gd name="T85" fmla="*/ 282 h 492"/>
                  <a:gd name="T86" fmla="*/ 438 w 549"/>
                  <a:gd name="T87" fmla="*/ 261 h 492"/>
                  <a:gd name="T88" fmla="*/ 369 w 549"/>
                  <a:gd name="T89" fmla="*/ 218 h 492"/>
                  <a:gd name="T90" fmla="*/ 325 w 549"/>
                  <a:gd name="T91" fmla="*/ 163 h 492"/>
                  <a:gd name="T92" fmla="*/ 305 w 549"/>
                  <a:gd name="T93" fmla="*/ 125 h 492"/>
                  <a:gd name="T94" fmla="*/ 307 w 549"/>
                  <a:gd name="T95" fmla="*/ 142 h 492"/>
                  <a:gd name="T96" fmla="*/ 346 w 549"/>
                  <a:gd name="T97" fmla="*/ 204 h 492"/>
                  <a:gd name="T98" fmla="*/ 311 w 549"/>
                  <a:gd name="T99" fmla="*/ 271 h 492"/>
                  <a:gd name="T100" fmla="*/ 289 w 549"/>
                  <a:gd name="T101" fmla="*/ 342 h 492"/>
                  <a:gd name="T102" fmla="*/ 285 w 549"/>
                  <a:gd name="T103" fmla="*/ 389 h 492"/>
                  <a:gd name="T104" fmla="*/ 286 w 549"/>
                  <a:gd name="T105" fmla="*/ 417 h 492"/>
                  <a:gd name="T106" fmla="*/ 292 w 549"/>
                  <a:gd name="T107" fmla="*/ 473 h 492"/>
                  <a:gd name="T108" fmla="*/ 535 w 549"/>
                  <a:gd name="T109" fmla="*/ 233 h 492"/>
                  <a:gd name="T110" fmla="*/ 534 w 549"/>
                  <a:gd name="T111" fmla="*/ 233 h 49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549" h="492">
                    <a:moveTo>
                      <a:pt x="292" y="473"/>
                    </a:moveTo>
                    <a:cubicBezTo>
                      <a:pt x="289" y="474"/>
                      <a:pt x="286" y="475"/>
                      <a:pt x="282" y="476"/>
                    </a:cubicBezTo>
                    <a:cubicBezTo>
                      <a:pt x="281" y="474"/>
                      <a:pt x="280" y="473"/>
                      <a:pt x="279" y="472"/>
                    </a:cubicBezTo>
                    <a:cubicBezTo>
                      <a:pt x="278" y="468"/>
                      <a:pt x="278" y="465"/>
                      <a:pt x="277" y="461"/>
                    </a:cubicBezTo>
                    <a:cubicBezTo>
                      <a:pt x="276" y="455"/>
                      <a:pt x="275" y="449"/>
                      <a:pt x="274" y="443"/>
                    </a:cubicBezTo>
                    <a:cubicBezTo>
                      <a:pt x="272" y="432"/>
                      <a:pt x="273" y="421"/>
                      <a:pt x="274" y="410"/>
                    </a:cubicBezTo>
                    <a:cubicBezTo>
                      <a:pt x="274" y="407"/>
                      <a:pt x="275" y="404"/>
                      <a:pt x="274" y="401"/>
                    </a:cubicBezTo>
                    <a:cubicBezTo>
                      <a:pt x="272" y="400"/>
                      <a:pt x="270" y="401"/>
                      <a:pt x="269" y="402"/>
                    </a:cubicBezTo>
                    <a:cubicBezTo>
                      <a:pt x="268" y="405"/>
                      <a:pt x="268" y="407"/>
                      <a:pt x="268" y="410"/>
                    </a:cubicBezTo>
                    <a:cubicBezTo>
                      <a:pt x="266" y="426"/>
                      <a:pt x="267" y="442"/>
                      <a:pt x="270" y="458"/>
                    </a:cubicBezTo>
                    <a:cubicBezTo>
                      <a:pt x="271" y="464"/>
                      <a:pt x="272" y="471"/>
                      <a:pt x="273" y="477"/>
                    </a:cubicBezTo>
                    <a:cubicBezTo>
                      <a:pt x="274" y="481"/>
                      <a:pt x="275" y="484"/>
                      <a:pt x="275" y="487"/>
                    </a:cubicBezTo>
                    <a:cubicBezTo>
                      <a:pt x="274" y="487"/>
                      <a:pt x="273" y="488"/>
                      <a:pt x="272" y="488"/>
                    </a:cubicBezTo>
                    <a:cubicBezTo>
                      <a:pt x="256" y="491"/>
                      <a:pt x="240" y="491"/>
                      <a:pt x="224" y="492"/>
                    </a:cubicBezTo>
                    <a:cubicBezTo>
                      <a:pt x="220" y="492"/>
                      <a:pt x="217" y="489"/>
                      <a:pt x="213" y="490"/>
                    </a:cubicBezTo>
                    <a:cubicBezTo>
                      <a:pt x="210" y="490"/>
                      <a:pt x="207" y="492"/>
                      <a:pt x="203" y="492"/>
                    </a:cubicBezTo>
                    <a:cubicBezTo>
                      <a:pt x="193" y="492"/>
                      <a:pt x="182" y="492"/>
                      <a:pt x="172" y="490"/>
                    </a:cubicBezTo>
                    <a:cubicBezTo>
                      <a:pt x="171" y="490"/>
                      <a:pt x="169" y="490"/>
                      <a:pt x="168" y="490"/>
                    </a:cubicBezTo>
                    <a:cubicBezTo>
                      <a:pt x="153" y="492"/>
                      <a:pt x="139" y="488"/>
                      <a:pt x="125" y="483"/>
                    </a:cubicBezTo>
                    <a:cubicBezTo>
                      <a:pt x="115" y="479"/>
                      <a:pt x="105" y="475"/>
                      <a:pt x="96" y="471"/>
                    </a:cubicBezTo>
                    <a:cubicBezTo>
                      <a:pt x="89" y="467"/>
                      <a:pt x="82" y="465"/>
                      <a:pt x="75" y="463"/>
                    </a:cubicBezTo>
                    <a:cubicBezTo>
                      <a:pt x="67" y="461"/>
                      <a:pt x="60" y="458"/>
                      <a:pt x="53" y="456"/>
                    </a:cubicBezTo>
                    <a:cubicBezTo>
                      <a:pt x="51" y="455"/>
                      <a:pt x="49" y="454"/>
                      <a:pt x="49" y="451"/>
                    </a:cubicBezTo>
                    <a:cubicBezTo>
                      <a:pt x="50" y="449"/>
                      <a:pt x="50" y="446"/>
                      <a:pt x="53" y="445"/>
                    </a:cubicBezTo>
                    <a:cubicBezTo>
                      <a:pt x="54" y="444"/>
                      <a:pt x="56" y="444"/>
                      <a:pt x="57" y="444"/>
                    </a:cubicBezTo>
                    <a:cubicBezTo>
                      <a:pt x="60" y="442"/>
                      <a:pt x="60" y="440"/>
                      <a:pt x="58" y="438"/>
                    </a:cubicBezTo>
                    <a:cubicBezTo>
                      <a:pt x="57" y="437"/>
                      <a:pt x="57" y="437"/>
                      <a:pt x="56" y="436"/>
                    </a:cubicBezTo>
                    <a:cubicBezTo>
                      <a:pt x="57" y="434"/>
                      <a:pt x="58" y="431"/>
                      <a:pt x="59" y="428"/>
                    </a:cubicBezTo>
                    <a:cubicBezTo>
                      <a:pt x="64" y="414"/>
                      <a:pt x="69" y="400"/>
                      <a:pt x="74" y="386"/>
                    </a:cubicBezTo>
                    <a:cubicBezTo>
                      <a:pt x="76" y="381"/>
                      <a:pt x="77" y="375"/>
                      <a:pt x="78" y="369"/>
                    </a:cubicBezTo>
                    <a:cubicBezTo>
                      <a:pt x="78" y="368"/>
                      <a:pt x="78" y="368"/>
                      <a:pt x="77" y="367"/>
                    </a:cubicBezTo>
                    <a:cubicBezTo>
                      <a:pt x="76" y="367"/>
                      <a:pt x="74" y="368"/>
                      <a:pt x="74" y="369"/>
                    </a:cubicBezTo>
                    <a:cubicBezTo>
                      <a:pt x="72" y="373"/>
                      <a:pt x="70" y="378"/>
                      <a:pt x="69" y="383"/>
                    </a:cubicBezTo>
                    <a:cubicBezTo>
                      <a:pt x="67" y="394"/>
                      <a:pt x="63" y="404"/>
                      <a:pt x="58" y="414"/>
                    </a:cubicBezTo>
                    <a:cubicBezTo>
                      <a:pt x="56" y="422"/>
                      <a:pt x="52" y="429"/>
                      <a:pt x="49" y="436"/>
                    </a:cubicBezTo>
                    <a:cubicBezTo>
                      <a:pt x="44" y="437"/>
                      <a:pt x="40" y="435"/>
                      <a:pt x="35" y="434"/>
                    </a:cubicBezTo>
                    <a:cubicBezTo>
                      <a:pt x="26" y="431"/>
                      <a:pt x="18" y="427"/>
                      <a:pt x="9" y="424"/>
                    </a:cubicBezTo>
                    <a:cubicBezTo>
                      <a:pt x="6" y="423"/>
                      <a:pt x="2" y="421"/>
                      <a:pt x="0" y="416"/>
                    </a:cubicBezTo>
                    <a:cubicBezTo>
                      <a:pt x="2" y="413"/>
                      <a:pt x="3" y="409"/>
                      <a:pt x="6" y="405"/>
                    </a:cubicBezTo>
                    <a:cubicBezTo>
                      <a:pt x="18" y="389"/>
                      <a:pt x="27" y="371"/>
                      <a:pt x="35" y="353"/>
                    </a:cubicBezTo>
                    <a:cubicBezTo>
                      <a:pt x="43" y="334"/>
                      <a:pt x="51" y="315"/>
                      <a:pt x="59" y="297"/>
                    </a:cubicBezTo>
                    <a:cubicBezTo>
                      <a:pt x="61" y="293"/>
                      <a:pt x="62" y="290"/>
                      <a:pt x="64" y="286"/>
                    </a:cubicBezTo>
                    <a:cubicBezTo>
                      <a:pt x="69" y="273"/>
                      <a:pt x="74" y="259"/>
                      <a:pt x="80" y="246"/>
                    </a:cubicBezTo>
                    <a:cubicBezTo>
                      <a:pt x="84" y="237"/>
                      <a:pt x="87" y="227"/>
                      <a:pt x="94" y="218"/>
                    </a:cubicBezTo>
                    <a:cubicBezTo>
                      <a:pt x="95" y="217"/>
                      <a:pt x="95" y="216"/>
                      <a:pt x="96" y="215"/>
                    </a:cubicBezTo>
                    <a:cubicBezTo>
                      <a:pt x="100" y="207"/>
                      <a:pt x="104" y="200"/>
                      <a:pt x="109" y="193"/>
                    </a:cubicBezTo>
                    <a:cubicBezTo>
                      <a:pt x="121" y="177"/>
                      <a:pt x="135" y="162"/>
                      <a:pt x="148" y="145"/>
                    </a:cubicBezTo>
                    <a:cubicBezTo>
                      <a:pt x="150" y="143"/>
                      <a:pt x="152" y="141"/>
                      <a:pt x="155" y="138"/>
                    </a:cubicBezTo>
                    <a:cubicBezTo>
                      <a:pt x="166" y="125"/>
                      <a:pt x="177" y="111"/>
                      <a:pt x="189" y="98"/>
                    </a:cubicBezTo>
                    <a:cubicBezTo>
                      <a:pt x="190" y="97"/>
                      <a:pt x="191" y="95"/>
                      <a:pt x="193" y="94"/>
                    </a:cubicBezTo>
                    <a:cubicBezTo>
                      <a:pt x="200" y="88"/>
                      <a:pt x="206" y="80"/>
                      <a:pt x="212" y="72"/>
                    </a:cubicBezTo>
                    <a:cubicBezTo>
                      <a:pt x="216" y="67"/>
                      <a:pt x="220" y="63"/>
                      <a:pt x="225" y="58"/>
                    </a:cubicBezTo>
                    <a:cubicBezTo>
                      <a:pt x="235" y="46"/>
                      <a:pt x="246" y="34"/>
                      <a:pt x="259" y="23"/>
                    </a:cubicBezTo>
                    <a:cubicBezTo>
                      <a:pt x="267" y="18"/>
                      <a:pt x="274" y="12"/>
                      <a:pt x="282" y="8"/>
                    </a:cubicBezTo>
                    <a:cubicBezTo>
                      <a:pt x="285" y="7"/>
                      <a:pt x="287" y="5"/>
                      <a:pt x="289" y="4"/>
                    </a:cubicBezTo>
                    <a:cubicBezTo>
                      <a:pt x="292" y="2"/>
                      <a:pt x="294" y="1"/>
                      <a:pt x="297" y="0"/>
                    </a:cubicBezTo>
                    <a:cubicBezTo>
                      <a:pt x="300" y="3"/>
                      <a:pt x="302" y="6"/>
                      <a:pt x="305" y="9"/>
                    </a:cubicBezTo>
                    <a:cubicBezTo>
                      <a:pt x="309" y="14"/>
                      <a:pt x="315" y="17"/>
                      <a:pt x="320" y="19"/>
                    </a:cubicBezTo>
                    <a:cubicBezTo>
                      <a:pt x="335" y="25"/>
                      <a:pt x="349" y="32"/>
                      <a:pt x="363" y="38"/>
                    </a:cubicBezTo>
                    <a:cubicBezTo>
                      <a:pt x="367" y="40"/>
                      <a:pt x="370" y="42"/>
                      <a:pt x="372" y="45"/>
                    </a:cubicBezTo>
                    <a:cubicBezTo>
                      <a:pt x="373" y="47"/>
                      <a:pt x="375" y="48"/>
                      <a:pt x="376" y="49"/>
                    </a:cubicBezTo>
                    <a:cubicBezTo>
                      <a:pt x="377" y="50"/>
                      <a:pt x="378" y="51"/>
                      <a:pt x="378" y="51"/>
                    </a:cubicBezTo>
                    <a:cubicBezTo>
                      <a:pt x="384" y="61"/>
                      <a:pt x="388" y="70"/>
                      <a:pt x="388" y="81"/>
                    </a:cubicBezTo>
                    <a:cubicBezTo>
                      <a:pt x="388" y="82"/>
                      <a:pt x="388" y="84"/>
                      <a:pt x="388" y="85"/>
                    </a:cubicBezTo>
                    <a:cubicBezTo>
                      <a:pt x="385" y="84"/>
                      <a:pt x="385" y="82"/>
                      <a:pt x="383" y="80"/>
                    </a:cubicBezTo>
                    <a:cubicBezTo>
                      <a:pt x="382" y="78"/>
                      <a:pt x="380" y="77"/>
                      <a:pt x="379" y="75"/>
                    </a:cubicBezTo>
                    <a:cubicBezTo>
                      <a:pt x="378" y="73"/>
                      <a:pt x="376" y="71"/>
                      <a:pt x="375" y="70"/>
                    </a:cubicBezTo>
                    <a:cubicBezTo>
                      <a:pt x="369" y="62"/>
                      <a:pt x="362" y="56"/>
                      <a:pt x="354" y="49"/>
                    </a:cubicBezTo>
                    <a:cubicBezTo>
                      <a:pt x="348" y="45"/>
                      <a:pt x="341" y="42"/>
                      <a:pt x="334" y="39"/>
                    </a:cubicBezTo>
                    <a:cubicBezTo>
                      <a:pt x="331" y="38"/>
                      <a:pt x="330" y="39"/>
                      <a:pt x="329" y="44"/>
                    </a:cubicBezTo>
                    <a:cubicBezTo>
                      <a:pt x="334" y="46"/>
                      <a:pt x="339" y="48"/>
                      <a:pt x="343" y="51"/>
                    </a:cubicBezTo>
                    <a:cubicBezTo>
                      <a:pt x="355" y="57"/>
                      <a:pt x="365" y="67"/>
                      <a:pt x="373" y="78"/>
                    </a:cubicBezTo>
                    <a:cubicBezTo>
                      <a:pt x="380" y="87"/>
                      <a:pt x="386" y="97"/>
                      <a:pt x="392" y="107"/>
                    </a:cubicBezTo>
                    <a:cubicBezTo>
                      <a:pt x="398" y="115"/>
                      <a:pt x="404" y="123"/>
                      <a:pt x="409" y="131"/>
                    </a:cubicBezTo>
                    <a:cubicBezTo>
                      <a:pt x="413" y="137"/>
                      <a:pt x="417" y="143"/>
                      <a:pt x="421" y="149"/>
                    </a:cubicBezTo>
                    <a:cubicBezTo>
                      <a:pt x="427" y="161"/>
                      <a:pt x="436" y="170"/>
                      <a:pt x="447" y="177"/>
                    </a:cubicBezTo>
                    <a:cubicBezTo>
                      <a:pt x="461" y="186"/>
                      <a:pt x="475" y="192"/>
                      <a:pt x="490" y="194"/>
                    </a:cubicBezTo>
                    <a:cubicBezTo>
                      <a:pt x="508" y="197"/>
                      <a:pt x="525" y="202"/>
                      <a:pt x="542" y="207"/>
                    </a:cubicBezTo>
                    <a:cubicBezTo>
                      <a:pt x="543" y="207"/>
                      <a:pt x="544" y="207"/>
                      <a:pt x="545" y="208"/>
                    </a:cubicBezTo>
                    <a:cubicBezTo>
                      <a:pt x="548" y="209"/>
                      <a:pt x="549" y="211"/>
                      <a:pt x="547" y="214"/>
                    </a:cubicBezTo>
                    <a:cubicBezTo>
                      <a:pt x="546" y="216"/>
                      <a:pt x="544" y="217"/>
                      <a:pt x="544" y="219"/>
                    </a:cubicBezTo>
                    <a:cubicBezTo>
                      <a:pt x="546" y="226"/>
                      <a:pt x="543" y="232"/>
                      <a:pt x="541" y="239"/>
                    </a:cubicBezTo>
                    <a:cubicBezTo>
                      <a:pt x="539" y="245"/>
                      <a:pt x="538" y="251"/>
                      <a:pt x="535" y="257"/>
                    </a:cubicBezTo>
                    <a:cubicBezTo>
                      <a:pt x="533" y="263"/>
                      <a:pt x="531" y="269"/>
                      <a:pt x="529" y="275"/>
                    </a:cubicBezTo>
                    <a:cubicBezTo>
                      <a:pt x="528" y="278"/>
                      <a:pt x="527" y="281"/>
                      <a:pt x="526" y="284"/>
                    </a:cubicBezTo>
                    <a:cubicBezTo>
                      <a:pt x="516" y="284"/>
                      <a:pt x="508" y="284"/>
                      <a:pt x="499" y="282"/>
                    </a:cubicBezTo>
                    <a:cubicBezTo>
                      <a:pt x="487" y="278"/>
                      <a:pt x="473" y="275"/>
                      <a:pt x="461" y="270"/>
                    </a:cubicBezTo>
                    <a:cubicBezTo>
                      <a:pt x="453" y="267"/>
                      <a:pt x="445" y="264"/>
                      <a:pt x="438" y="261"/>
                    </a:cubicBezTo>
                    <a:cubicBezTo>
                      <a:pt x="431" y="258"/>
                      <a:pt x="425" y="254"/>
                      <a:pt x="418" y="251"/>
                    </a:cubicBezTo>
                    <a:cubicBezTo>
                      <a:pt x="400" y="242"/>
                      <a:pt x="384" y="231"/>
                      <a:pt x="369" y="218"/>
                    </a:cubicBezTo>
                    <a:cubicBezTo>
                      <a:pt x="361" y="212"/>
                      <a:pt x="356" y="205"/>
                      <a:pt x="350" y="198"/>
                    </a:cubicBezTo>
                    <a:cubicBezTo>
                      <a:pt x="340" y="187"/>
                      <a:pt x="333" y="175"/>
                      <a:pt x="325" y="163"/>
                    </a:cubicBezTo>
                    <a:cubicBezTo>
                      <a:pt x="320" y="154"/>
                      <a:pt x="315" y="144"/>
                      <a:pt x="310" y="135"/>
                    </a:cubicBezTo>
                    <a:cubicBezTo>
                      <a:pt x="308" y="132"/>
                      <a:pt x="306" y="128"/>
                      <a:pt x="305" y="125"/>
                    </a:cubicBezTo>
                    <a:cubicBezTo>
                      <a:pt x="301" y="126"/>
                      <a:pt x="301" y="128"/>
                      <a:pt x="302" y="130"/>
                    </a:cubicBezTo>
                    <a:cubicBezTo>
                      <a:pt x="304" y="134"/>
                      <a:pt x="306" y="138"/>
                      <a:pt x="307" y="142"/>
                    </a:cubicBezTo>
                    <a:cubicBezTo>
                      <a:pt x="315" y="158"/>
                      <a:pt x="325" y="173"/>
                      <a:pt x="334" y="188"/>
                    </a:cubicBezTo>
                    <a:cubicBezTo>
                      <a:pt x="338" y="193"/>
                      <a:pt x="342" y="198"/>
                      <a:pt x="346" y="204"/>
                    </a:cubicBezTo>
                    <a:cubicBezTo>
                      <a:pt x="340" y="215"/>
                      <a:pt x="334" y="226"/>
                      <a:pt x="328" y="237"/>
                    </a:cubicBezTo>
                    <a:cubicBezTo>
                      <a:pt x="322" y="248"/>
                      <a:pt x="316" y="259"/>
                      <a:pt x="311" y="271"/>
                    </a:cubicBezTo>
                    <a:cubicBezTo>
                      <a:pt x="306" y="280"/>
                      <a:pt x="302" y="290"/>
                      <a:pt x="299" y="300"/>
                    </a:cubicBezTo>
                    <a:cubicBezTo>
                      <a:pt x="295" y="314"/>
                      <a:pt x="292" y="328"/>
                      <a:pt x="289" y="342"/>
                    </a:cubicBezTo>
                    <a:cubicBezTo>
                      <a:pt x="288" y="344"/>
                      <a:pt x="288" y="346"/>
                      <a:pt x="288" y="348"/>
                    </a:cubicBezTo>
                    <a:cubicBezTo>
                      <a:pt x="288" y="362"/>
                      <a:pt x="286" y="375"/>
                      <a:pt x="285" y="389"/>
                    </a:cubicBezTo>
                    <a:cubicBezTo>
                      <a:pt x="284" y="391"/>
                      <a:pt x="285" y="392"/>
                      <a:pt x="285" y="394"/>
                    </a:cubicBezTo>
                    <a:cubicBezTo>
                      <a:pt x="285" y="402"/>
                      <a:pt x="286" y="409"/>
                      <a:pt x="286" y="417"/>
                    </a:cubicBezTo>
                    <a:cubicBezTo>
                      <a:pt x="286" y="432"/>
                      <a:pt x="287" y="447"/>
                      <a:pt x="292" y="462"/>
                    </a:cubicBezTo>
                    <a:cubicBezTo>
                      <a:pt x="293" y="465"/>
                      <a:pt x="294" y="468"/>
                      <a:pt x="292" y="473"/>
                    </a:cubicBezTo>
                    <a:close/>
                    <a:moveTo>
                      <a:pt x="534" y="234"/>
                    </a:moveTo>
                    <a:cubicBezTo>
                      <a:pt x="534" y="234"/>
                      <a:pt x="534" y="234"/>
                      <a:pt x="535" y="233"/>
                    </a:cubicBezTo>
                    <a:cubicBezTo>
                      <a:pt x="535" y="233"/>
                      <a:pt x="534" y="233"/>
                      <a:pt x="534" y="233"/>
                    </a:cubicBezTo>
                    <a:cubicBezTo>
                      <a:pt x="534" y="233"/>
                      <a:pt x="534" y="233"/>
                      <a:pt x="534" y="233"/>
                    </a:cubicBezTo>
                    <a:cubicBezTo>
                      <a:pt x="534" y="233"/>
                      <a:pt x="534" y="234"/>
                      <a:pt x="534" y="234"/>
                    </a:cubicBezTo>
                    <a:close/>
                  </a:path>
                </a:pathLst>
              </a:custGeom>
              <a:solidFill>
                <a:srgbClr val="FF9999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84" name="Freeform 33"/>
              <p:cNvSpPr>
                <a:spLocks/>
              </p:cNvSpPr>
              <p:nvPr/>
            </p:nvSpPr>
            <p:spPr bwMode="auto">
              <a:xfrm>
                <a:off x="5754688" y="1047750"/>
                <a:ext cx="838200" cy="663575"/>
              </a:xfrm>
              <a:custGeom>
                <a:avLst/>
                <a:gdLst>
                  <a:gd name="T0" fmla="*/ 211 w 223"/>
                  <a:gd name="T1" fmla="*/ 170 h 177"/>
                  <a:gd name="T2" fmla="*/ 208 w 223"/>
                  <a:gd name="T3" fmla="*/ 153 h 177"/>
                  <a:gd name="T4" fmla="*/ 207 w 223"/>
                  <a:gd name="T5" fmla="*/ 147 h 177"/>
                  <a:gd name="T6" fmla="*/ 204 w 223"/>
                  <a:gd name="T7" fmla="*/ 144 h 177"/>
                  <a:gd name="T8" fmla="*/ 201 w 223"/>
                  <a:gd name="T9" fmla="*/ 147 h 177"/>
                  <a:gd name="T10" fmla="*/ 197 w 223"/>
                  <a:gd name="T11" fmla="*/ 157 h 177"/>
                  <a:gd name="T12" fmla="*/ 189 w 223"/>
                  <a:gd name="T13" fmla="*/ 166 h 177"/>
                  <a:gd name="T14" fmla="*/ 190 w 223"/>
                  <a:gd name="T15" fmla="*/ 155 h 177"/>
                  <a:gd name="T16" fmla="*/ 189 w 223"/>
                  <a:gd name="T17" fmla="*/ 144 h 177"/>
                  <a:gd name="T18" fmla="*/ 187 w 223"/>
                  <a:gd name="T19" fmla="*/ 134 h 177"/>
                  <a:gd name="T20" fmla="*/ 181 w 223"/>
                  <a:gd name="T21" fmla="*/ 135 h 177"/>
                  <a:gd name="T22" fmla="*/ 174 w 223"/>
                  <a:gd name="T23" fmla="*/ 143 h 177"/>
                  <a:gd name="T24" fmla="*/ 159 w 223"/>
                  <a:gd name="T25" fmla="*/ 151 h 177"/>
                  <a:gd name="T26" fmla="*/ 155 w 223"/>
                  <a:gd name="T27" fmla="*/ 128 h 177"/>
                  <a:gd name="T28" fmla="*/ 151 w 223"/>
                  <a:gd name="T29" fmla="*/ 131 h 177"/>
                  <a:gd name="T30" fmla="*/ 146 w 223"/>
                  <a:gd name="T31" fmla="*/ 141 h 177"/>
                  <a:gd name="T32" fmla="*/ 139 w 223"/>
                  <a:gd name="T33" fmla="*/ 145 h 177"/>
                  <a:gd name="T34" fmla="*/ 136 w 223"/>
                  <a:gd name="T35" fmla="*/ 126 h 177"/>
                  <a:gd name="T36" fmla="*/ 130 w 223"/>
                  <a:gd name="T37" fmla="*/ 130 h 177"/>
                  <a:gd name="T38" fmla="*/ 124 w 223"/>
                  <a:gd name="T39" fmla="*/ 146 h 177"/>
                  <a:gd name="T40" fmla="*/ 117 w 223"/>
                  <a:gd name="T41" fmla="*/ 155 h 177"/>
                  <a:gd name="T42" fmla="*/ 114 w 223"/>
                  <a:gd name="T43" fmla="*/ 155 h 177"/>
                  <a:gd name="T44" fmla="*/ 112 w 223"/>
                  <a:gd name="T45" fmla="*/ 153 h 177"/>
                  <a:gd name="T46" fmla="*/ 112 w 223"/>
                  <a:gd name="T47" fmla="*/ 146 h 177"/>
                  <a:gd name="T48" fmla="*/ 81 w 223"/>
                  <a:gd name="T49" fmla="*/ 148 h 177"/>
                  <a:gd name="T50" fmla="*/ 77 w 223"/>
                  <a:gd name="T51" fmla="*/ 156 h 177"/>
                  <a:gd name="T52" fmla="*/ 76 w 223"/>
                  <a:gd name="T53" fmla="*/ 161 h 177"/>
                  <a:gd name="T54" fmla="*/ 36 w 223"/>
                  <a:gd name="T55" fmla="*/ 176 h 177"/>
                  <a:gd name="T56" fmla="*/ 11 w 223"/>
                  <a:gd name="T57" fmla="*/ 175 h 177"/>
                  <a:gd name="T58" fmla="*/ 9 w 223"/>
                  <a:gd name="T59" fmla="*/ 164 h 177"/>
                  <a:gd name="T60" fmla="*/ 7 w 223"/>
                  <a:gd name="T61" fmla="*/ 151 h 177"/>
                  <a:gd name="T62" fmla="*/ 4 w 223"/>
                  <a:gd name="T63" fmla="*/ 97 h 177"/>
                  <a:gd name="T64" fmla="*/ 9 w 223"/>
                  <a:gd name="T65" fmla="*/ 83 h 177"/>
                  <a:gd name="T66" fmla="*/ 27 w 223"/>
                  <a:gd name="T67" fmla="*/ 44 h 177"/>
                  <a:gd name="T68" fmla="*/ 37 w 223"/>
                  <a:gd name="T69" fmla="*/ 35 h 177"/>
                  <a:gd name="T70" fmla="*/ 60 w 223"/>
                  <a:gd name="T71" fmla="*/ 20 h 177"/>
                  <a:gd name="T72" fmla="*/ 73 w 223"/>
                  <a:gd name="T73" fmla="*/ 12 h 177"/>
                  <a:gd name="T74" fmla="*/ 76 w 223"/>
                  <a:gd name="T75" fmla="*/ 11 h 177"/>
                  <a:gd name="T76" fmla="*/ 104 w 223"/>
                  <a:gd name="T77" fmla="*/ 3 h 177"/>
                  <a:gd name="T78" fmla="*/ 139 w 223"/>
                  <a:gd name="T79" fmla="*/ 5 h 177"/>
                  <a:gd name="T80" fmla="*/ 155 w 223"/>
                  <a:gd name="T81" fmla="*/ 11 h 177"/>
                  <a:gd name="T82" fmla="*/ 178 w 223"/>
                  <a:gd name="T83" fmla="*/ 26 h 177"/>
                  <a:gd name="T84" fmla="*/ 213 w 223"/>
                  <a:gd name="T85" fmla="*/ 68 h 177"/>
                  <a:gd name="T86" fmla="*/ 221 w 223"/>
                  <a:gd name="T87" fmla="*/ 90 h 177"/>
                  <a:gd name="T88" fmla="*/ 223 w 223"/>
                  <a:gd name="T89" fmla="*/ 121 h 177"/>
                  <a:gd name="T90" fmla="*/ 223 w 223"/>
                  <a:gd name="T91" fmla="*/ 138 h 177"/>
                  <a:gd name="T92" fmla="*/ 215 w 223"/>
                  <a:gd name="T93" fmla="*/ 166 h 177"/>
                  <a:gd name="T94" fmla="*/ 213 w 223"/>
                  <a:gd name="T95" fmla="*/ 169 h 177"/>
                  <a:gd name="T96" fmla="*/ 211 w 223"/>
                  <a:gd name="T97" fmla="*/ 170 h 17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223" h="177">
                    <a:moveTo>
                      <a:pt x="211" y="170"/>
                    </a:moveTo>
                    <a:cubicBezTo>
                      <a:pt x="210" y="164"/>
                      <a:pt x="209" y="159"/>
                      <a:pt x="208" y="153"/>
                    </a:cubicBezTo>
                    <a:cubicBezTo>
                      <a:pt x="208" y="151"/>
                      <a:pt x="207" y="149"/>
                      <a:pt x="207" y="147"/>
                    </a:cubicBezTo>
                    <a:cubicBezTo>
                      <a:pt x="206" y="145"/>
                      <a:pt x="205" y="144"/>
                      <a:pt x="204" y="144"/>
                    </a:cubicBezTo>
                    <a:cubicBezTo>
                      <a:pt x="202" y="144"/>
                      <a:pt x="201" y="146"/>
                      <a:pt x="201" y="147"/>
                    </a:cubicBezTo>
                    <a:cubicBezTo>
                      <a:pt x="199" y="150"/>
                      <a:pt x="198" y="154"/>
                      <a:pt x="197" y="157"/>
                    </a:cubicBezTo>
                    <a:cubicBezTo>
                      <a:pt x="195" y="162"/>
                      <a:pt x="194" y="163"/>
                      <a:pt x="189" y="166"/>
                    </a:cubicBezTo>
                    <a:cubicBezTo>
                      <a:pt x="188" y="162"/>
                      <a:pt x="190" y="159"/>
                      <a:pt x="190" y="155"/>
                    </a:cubicBezTo>
                    <a:cubicBezTo>
                      <a:pt x="189" y="152"/>
                      <a:pt x="189" y="148"/>
                      <a:pt x="189" y="144"/>
                    </a:cubicBezTo>
                    <a:cubicBezTo>
                      <a:pt x="188" y="140"/>
                      <a:pt x="187" y="137"/>
                      <a:pt x="187" y="134"/>
                    </a:cubicBezTo>
                    <a:cubicBezTo>
                      <a:pt x="184" y="132"/>
                      <a:pt x="182" y="133"/>
                      <a:pt x="181" y="135"/>
                    </a:cubicBezTo>
                    <a:cubicBezTo>
                      <a:pt x="179" y="137"/>
                      <a:pt x="177" y="140"/>
                      <a:pt x="174" y="143"/>
                    </a:cubicBezTo>
                    <a:cubicBezTo>
                      <a:pt x="170" y="147"/>
                      <a:pt x="165" y="150"/>
                      <a:pt x="159" y="151"/>
                    </a:cubicBezTo>
                    <a:cubicBezTo>
                      <a:pt x="157" y="143"/>
                      <a:pt x="161" y="135"/>
                      <a:pt x="155" y="128"/>
                    </a:cubicBezTo>
                    <a:cubicBezTo>
                      <a:pt x="154" y="129"/>
                      <a:pt x="152" y="130"/>
                      <a:pt x="151" y="131"/>
                    </a:cubicBezTo>
                    <a:cubicBezTo>
                      <a:pt x="149" y="134"/>
                      <a:pt x="148" y="138"/>
                      <a:pt x="146" y="141"/>
                    </a:cubicBezTo>
                    <a:cubicBezTo>
                      <a:pt x="145" y="143"/>
                      <a:pt x="143" y="145"/>
                      <a:pt x="139" y="145"/>
                    </a:cubicBezTo>
                    <a:cubicBezTo>
                      <a:pt x="138" y="139"/>
                      <a:pt x="139" y="132"/>
                      <a:pt x="136" y="126"/>
                    </a:cubicBezTo>
                    <a:cubicBezTo>
                      <a:pt x="132" y="125"/>
                      <a:pt x="131" y="128"/>
                      <a:pt x="130" y="130"/>
                    </a:cubicBezTo>
                    <a:cubicBezTo>
                      <a:pt x="128" y="135"/>
                      <a:pt x="125" y="140"/>
                      <a:pt x="124" y="146"/>
                    </a:cubicBezTo>
                    <a:cubicBezTo>
                      <a:pt x="122" y="150"/>
                      <a:pt x="120" y="152"/>
                      <a:pt x="117" y="155"/>
                    </a:cubicBezTo>
                    <a:cubicBezTo>
                      <a:pt x="116" y="156"/>
                      <a:pt x="114" y="156"/>
                      <a:pt x="114" y="155"/>
                    </a:cubicBezTo>
                    <a:cubicBezTo>
                      <a:pt x="113" y="155"/>
                      <a:pt x="112" y="154"/>
                      <a:pt x="112" y="153"/>
                    </a:cubicBezTo>
                    <a:cubicBezTo>
                      <a:pt x="112" y="150"/>
                      <a:pt x="112" y="148"/>
                      <a:pt x="112" y="146"/>
                    </a:cubicBezTo>
                    <a:cubicBezTo>
                      <a:pt x="102" y="140"/>
                      <a:pt x="89" y="141"/>
                      <a:pt x="81" y="148"/>
                    </a:cubicBezTo>
                    <a:cubicBezTo>
                      <a:pt x="79" y="150"/>
                      <a:pt x="77" y="153"/>
                      <a:pt x="77" y="156"/>
                    </a:cubicBezTo>
                    <a:cubicBezTo>
                      <a:pt x="77" y="158"/>
                      <a:pt x="76" y="159"/>
                      <a:pt x="76" y="161"/>
                    </a:cubicBezTo>
                    <a:cubicBezTo>
                      <a:pt x="64" y="170"/>
                      <a:pt x="50" y="174"/>
                      <a:pt x="36" y="176"/>
                    </a:cubicBezTo>
                    <a:cubicBezTo>
                      <a:pt x="28" y="177"/>
                      <a:pt x="19" y="176"/>
                      <a:pt x="11" y="175"/>
                    </a:cubicBezTo>
                    <a:cubicBezTo>
                      <a:pt x="9" y="171"/>
                      <a:pt x="10" y="168"/>
                      <a:pt x="9" y="164"/>
                    </a:cubicBezTo>
                    <a:cubicBezTo>
                      <a:pt x="8" y="160"/>
                      <a:pt x="8" y="155"/>
                      <a:pt x="7" y="151"/>
                    </a:cubicBezTo>
                    <a:cubicBezTo>
                      <a:pt x="1" y="133"/>
                      <a:pt x="0" y="115"/>
                      <a:pt x="4" y="97"/>
                    </a:cubicBezTo>
                    <a:cubicBezTo>
                      <a:pt x="5" y="92"/>
                      <a:pt x="7" y="88"/>
                      <a:pt x="9" y="83"/>
                    </a:cubicBezTo>
                    <a:cubicBezTo>
                      <a:pt x="15" y="70"/>
                      <a:pt x="21" y="57"/>
                      <a:pt x="27" y="44"/>
                    </a:cubicBezTo>
                    <a:cubicBezTo>
                      <a:pt x="29" y="40"/>
                      <a:pt x="32" y="37"/>
                      <a:pt x="37" y="35"/>
                    </a:cubicBezTo>
                    <a:cubicBezTo>
                      <a:pt x="45" y="31"/>
                      <a:pt x="52" y="25"/>
                      <a:pt x="60" y="20"/>
                    </a:cubicBezTo>
                    <a:cubicBezTo>
                      <a:pt x="64" y="17"/>
                      <a:pt x="69" y="14"/>
                      <a:pt x="73" y="12"/>
                    </a:cubicBezTo>
                    <a:cubicBezTo>
                      <a:pt x="74" y="11"/>
                      <a:pt x="75" y="11"/>
                      <a:pt x="76" y="11"/>
                    </a:cubicBezTo>
                    <a:cubicBezTo>
                      <a:pt x="85" y="8"/>
                      <a:pt x="95" y="6"/>
                      <a:pt x="104" y="3"/>
                    </a:cubicBezTo>
                    <a:cubicBezTo>
                      <a:pt x="116" y="0"/>
                      <a:pt x="128" y="1"/>
                      <a:pt x="139" y="5"/>
                    </a:cubicBezTo>
                    <a:cubicBezTo>
                      <a:pt x="144" y="7"/>
                      <a:pt x="149" y="9"/>
                      <a:pt x="155" y="11"/>
                    </a:cubicBezTo>
                    <a:cubicBezTo>
                      <a:pt x="164" y="14"/>
                      <a:pt x="171" y="20"/>
                      <a:pt x="178" y="26"/>
                    </a:cubicBezTo>
                    <a:cubicBezTo>
                      <a:pt x="191" y="40"/>
                      <a:pt x="201" y="54"/>
                      <a:pt x="213" y="68"/>
                    </a:cubicBezTo>
                    <a:cubicBezTo>
                      <a:pt x="218" y="74"/>
                      <a:pt x="220" y="82"/>
                      <a:pt x="221" y="90"/>
                    </a:cubicBezTo>
                    <a:cubicBezTo>
                      <a:pt x="222" y="100"/>
                      <a:pt x="222" y="111"/>
                      <a:pt x="223" y="121"/>
                    </a:cubicBezTo>
                    <a:cubicBezTo>
                      <a:pt x="223" y="127"/>
                      <a:pt x="223" y="132"/>
                      <a:pt x="223" y="138"/>
                    </a:cubicBezTo>
                    <a:cubicBezTo>
                      <a:pt x="223" y="148"/>
                      <a:pt x="220" y="158"/>
                      <a:pt x="215" y="166"/>
                    </a:cubicBezTo>
                    <a:cubicBezTo>
                      <a:pt x="215" y="167"/>
                      <a:pt x="214" y="168"/>
                      <a:pt x="213" y="169"/>
                    </a:cubicBezTo>
                    <a:cubicBezTo>
                      <a:pt x="213" y="169"/>
                      <a:pt x="212" y="169"/>
                      <a:pt x="211" y="170"/>
                    </a:cubicBezTo>
                    <a:close/>
                  </a:path>
                </a:pathLst>
              </a:custGeom>
              <a:solidFill>
                <a:srgbClr val="FFC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85" name="Freeform 34"/>
              <p:cNvSpPr>
                <a:spLocks noEditPoints="1"/>
              </p:cNvSpPr>
              <p:nvPr/>
            </p:nvSpPr>
            <p:spPr bwMode="auto">
              <a:xfrm>
                <a:off x="6430963" y="4267200"/>
                <a:ext cx="723900" cy="679450"/>
              </a:xfrm>
              <a:custGeom>
                <a:avLst/>
                <a:gdLst>
                  <a:gd name="T0" fmla="*/ 175 w 193"/>
                  <a:gd name="T1" fmla="*/ 41 h 181"/>
                  <a:gd name="T2" fmla="*/ 171 w 193"/>
                  <a:gd name="T3" fmla="*/ 44 h 181"/>
                  <a:gd name="T4" fmla="*/ 170 w 193"/>
                  <a:gd name="T5" fmla="*/ 49 h 181"/>
                  <a:gd name="T6" fmla="*/ 176 w 193"/>
                  <a:gd name="T7" fmla="*/ 51 h 181"/>
                  <a:gd name="T8" fmla="*/ 178 w 193"/>
                  <a:gd name="T9" fmla="*/ 50 h 181"/>
                  <a:gd name="T10" fmla="*/ 180 w 193"/>
                  <a:gd name="T11" fmla="*/ 50 h 181"/>
                  <a:gd name="T12" fmla="*/ 188 w 193"/>
                  <a:gd name="T13" fmla="*/ 69 h 181"/>
                  <a:gd name="T14" fmla="*/ 191 w 193"/>
                  <a:gd name="T15" fmla="*/ 86 h 181"/>
                  <a:gd name="T16" fmla="*/ 175 w 193"/>
                  <a:gd name="T17" fmla="*/ 138 h 181"/>
                  <a:gd name="T18" fmla="*/ 144 w 193"/>
                  <a:gd name="T19" fmla="*/ 165 h 181"/>
                  <a:gd name="T20" fmla="*/ 107 w 193"/>
                  <a:gd name="T21" fmla="*/ 178 h 181"/>
                  <a:gd name="T22" fmla="*/ 80 w 193"/>
                  <a:gd name="T23" fmla="*/ 181 h 181"/>
                  <a:gd name="T24" fmla="*/ 59 w 193"/>
                  <a:gd name="T25" fmla="*/ 177 h 181"/>
                  <a:gd name="T26" fmla="*/ 18 w 193"/>
                  <a:gd name="T27" fmla="*/ 146 h 181"/>
                  <a:gd name="T28" fmla="*/ 9 w 193"/>
                  <a:gd name="T29" fmla="*/ 129 h 181"/>
                  <a:gd name="T30" fmla="*/ 4 w 193"/>
                  <a:gd name="T31" fmla="*/ 115 h 181"/>
                  <a:gd name="T32" fmla="*/ 5 w 193"/>
                  <a:gd name="T33" fmla="*/ 69 h 181"/>
                  <a:gd name="T34" fmla="*/ 36 w 193"/>
                  <a:gd name="T35" fmla="*/ 23 h 181"/>
                  <a:gd name="T36" fmla="*/ 71 w 193"/>
                  <a:gd name="T37" fmla="*/ 4 h 181"/>
                  <a:gd name="T38" fmla="*/ 102 w 193"/>
                  <a:gd name="T39" fmla="*/ 1 h 181"/>
                  <a:gd name="T40" fmla="*/ 118 w 193"/>
                  <a:gd name="T41" fmla="*/ 3 h 181"/>
                  <a:gd name="T42" fmla="*/ 126 w 193"/>
                  <a:gd name="T43" fmla="*/ 8 h 181"/>
                  <a:gd name="T44" fmla="*/ 135 w 193"/>
                  <a:gd name="T45" fmla="*/ 12 h 181"/>
                  <a:gd name="T46" fmla="*/ 162 w 193"/>
                  <a:gd name="T47" fmla="*/ 27 h 181"/>
                  <a:gd name="T48" fmla="*/ 175 w 193"/>
                  <a:gd name="T49" fmla="*/ 41 h 181"/>
                  <a:gd name="T50" fmla="*/ 103 w 193"/>
                  <a:gd name="T51" fmla="*/ 131 h 181"/>
                  <a:gd name="T52" fmla="*/ 123 w 193"/>
                  <a:gd name="T53" fmla="*/ 128 h 181"/>
                  <a:gd name="T54" fmla="*/ 139 w 193"/>
                  <a:gd name="T55" fmla="*/ 109 h 181"/>
                  <a:gd name="T56" fmla="*/ 142 w 193"/>
                  <a:gd name="T57" fmla="*/ 95 h 181"/>
                  <a:gd name="T58" fmla="*/ 137 w 193"/>
                  <a:gd name="T59" fmla="*/ 68 h 181"/>
                  <a:gd name="T60" fmla="*/ 135 w 193"/>
                  <a:gd name="T61" fmla="*/ 64 h 181"/>
                  <a:gd name="T62" fmla="*/ 126 w 193"/>
                  <a:gd name="T63" fmla="*/ 56 h 181"/>
                  <a:gd name="T64" fmla="*/ 111 w 193"/>
                  <a:gd name="T65" fmla="*/ 49 h 181"/>
                  <a:gd name="T66" fmla="*/ 74 w 193"/>
                  <a:gd name="T67" fmla="*/ 52 h 181"/>
                  <a:gd name="T68" fmla="*/ 68 w 193"/>
                  <a:gd name="T69" fmla="*/ 57 h 181"/>
                  <a:gd name="T70" fmla="*/ 59 w 193"/>
                  <a:gd name="T71" fmla="*/ 67 h 181"/>
                  <a:gd name="T72" fmla="*/ 56 w 193"/>
                  <a:gd name="T73" fmla="*/ 71 h 181"/>
                  <a:gd name="T74" fmla="*/ 52 w 193"/>
                  <a:gd name="T75" fmla="*/ 89 h 181"/>
                  <a:gd name="T76" fmla="*/ 52 w 193"/>
                  <a:gd name="T77" fmla="*/ 95 h 181"/>
                  <a:gd name="T78" fmla="*/ 61 w 193"/>
                  <a:gd name="T79" fmla="*/ 112 h 181"/>
                  <a:gd name="T80" fmla="*/ 103 w 193"/>
                  <a:gd name="T81" fmla="*/ 131 h 18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93" h="181">
                    <a:moveTo>
                      <a:pt x="175" y="41"/>
                    </a:moveTo>
                    <a:cubicBezTo>
                      <a:pt x="174" y="42"/>
                      <a:pt x="172" y="43"/>
                      <a:pt x="171" y="44"/>
                    </a:cubicBezTo>
                    <a:cubicBezTo>
                      <a:pt x="170" y="46"/>
                      <a:pt x="169" y="47"/>
                      <a:pt x="170" y="49"/>
                    </a:cubicBezTo>
                    <a:cubicBezTo>
                      <a:pt x="171" y="51"/>
                      <a:pt x="173" y="52"/>
                      <a:pt x="176" y="51"/>
                    </a:cubicBezTo>
                    <a:cubicBezTo>
                      <a:pt x="176" y="51"/>
                      <a:pt x="177" y="50"/>
                      <a:pt x="178" y="50"/>
                    </a:cubicBezTo>
                    <a:cubicBezTo>
                      <a:pt x="179" y="50"/>
                      <a:pt x="179" y="50"/>
                      <a:pt x="180" y="50"/>
                    </a:cubicBezTo>
                    <a:cubicBezTo>
                      <a:pt x="184" y="56"/>
                      <a:pt x="187" y="62"/>
                      <a:pt x="188" y="69"/>
                    </a:cubicBezTo>
                    <a:cubicBezTo>
                      <a:pt x="189" y="75"/>
                      <a:pt x="190" y="81"/>
                      <a:pt x="191" y="86"/>
                    </a:cubicBezTo>
                    <a:cubicBezTo>
                      <a:pt x="193" y="106"/>
                      <a:pt x="188" y="123"/>
                      <a:pt x="175" y="138"/>
                    </a:cubicBezTo>
                    <a:cubicBezTo>
                      <a:pt x="166" y="148"/>
                      <a:pt x="156" y="158"/>
                      <a:pt x="144" y="165"/>
                    </a:cubicBezTo>
                    <a:cubicBezTo>
                      <a:pt x="133" y="171"/>
                      <a:pt x="121" y="177"/>
                      <a:pt x="107" y="178"/>
                    </a:cubicBezTo>
                    <a:cubicBezTo>
                      <a:pt x="98" y="179"/>
                      <a:pt x="89" y="181"/>
                      <a:pt x="80" y="181"/>
                    </a:cubicBezTo>
                    <a:cubicBezTo>
                      <a:pt x="73" y="180"/>
                      <a:pt x="66" y="179"/>
                      <a:pt x="59" y="177"/>
                    </a:cubicBezTo>
                    <a:cubicBezTo>
                      <a:pt x="42" y="171"/>
                      <a:pt x="29" y="161"/>
                      <a:pt x="18" y="146"/>
                    </a:cubicBezTo>
                    <a:cubicBezTo>
                      <a:pt x="14" y="141"/>
                      <a:pt x="11" y="135"/>
                      <a:pt x="9" y="129"/>
                    </a:cubicBezTo>
                    <a:cubicBezTo>
                      <a:pt x="7" y="125"/>
                      <a:pt x="5" y="120"/>
                      <a:pt x="4" y="115"/>
                    </a:cubicBezTo>
                    <a:cubicBezTo>
                      <a:pt x="0" y="99"/>
                      <a:pt x="0" y="84"/>
                      <a:pt x="5" y="69"/>
                    </a:cubicBezTo>
                    <a:cubicBezTo>
                      <a:pt x="11" y="51"/>
                      <a:pt x="21" y="35"/>
                      <a:pt x="36" y="23"/>
                    </a:cubicBezTo>
                    <a:cubicBezTo>
                      <a:pt x="46" y="14"/>
                      <a:pt x="59" y="9"/>
                      <a:pt x="71" y="4"/>
                    </a:cubicBezTo>
                    <a:cubicBezTo>
                      <a:pt x="82" y="4"/>
                      <a:pt x="91" y="0"/>
                      <a:pt x="102" y="1"/>
                    </a:cubicBezTo>
                    <a:cubicBezTo>
                      <a:pt x="107" y="2"/>
                      <a:pt x="113" y="2"/>
                      <a:pt x="118" y="3"/>
                    </a:cubicBezTo>
                    <a:cubicBezTo>
                      <a:pt x="121" y="4"/>
                      <a:pt x="124" y="6"/>
                      <a:pt x="126" y="8"/>
                    </a:cubicBezTo>
                    <a:cubicBezTo>
                      <a:pt x="128" y="10"/>
                      <a:pt x="131" y="11"/>
                      <a:pt x="135" y="12"/>
                    </a:cubicBezTo>
                    <a:cubicBezTo>
                      <a:pt x="145" y="15"/>
                      <a:pt x="154" y="20"/>
                      <a:pt x="162" y="27"/>
                    </a:cubicBezTo>
                    <a:cubicBezTo>
                      <a:pt x="167" y="31"/>
                      <a:pt x="172" y="34"/>
                      <a:pt x="175" y="41"/>
                    </a:cubicBezTo>
                    <a:close/>
                    <a:moveTo>
                      <a:pt x="103" y="131"/>
                    </a:moveTo>
                    <a:cubicBezTo>
                      <a:pt x="110" y="131"/>
                      <a:pt x="116" y="131"/>
                      <a:pt x="123" y="128"/>
                    </a:cubicBezTo>
                    <a:cubicBezTo>
                      <a:pt x="132" y="124"/>
                      <a:pt x="136" y="117"/>
                      <a:pt x="139" y="109"/>
                    </a:cubicBezTo>
                    <a:cubicBezTo>
                      <a:pt x="141" y="104"/>
                      <a:pt x="142" y="99"/>
                      <a:pt x="142" y="95"/>
                    </a:cubicBezTo>
                    <a:cubicBezTo>
                      <a:pt x="144" y="85"/>
                      <a:pt x="144" y="76"/>
                      <a:pt x="137" y="68"/>
                    </a:cubicBezTo>
                    <a:cubicBezTo>
                      <a:pt x="136" y="67"/>
                      <a:pt x="135" y="65"/>
                      <a:pt x="135" y="64"/>
                    </a:cubicBezTo>
                    <a:cubicBezTo>
                      <a:pt x="133" y="60"/>
                      <a:pt x="130" y="58"/>
                      <a:pt x="126" y="56"/>
                    </a:cubicBezTo>
                    <a:cubicBezTo>
                      <a:pt x="121" y="54"/>
                      <a:pt x="116" y="52"/>
                      <a:pt x="111" y="49"/>
                    </a:cubicBezTo>
                    <a:cubicBezTo>
                      <a:pt x="98" y="44"/>
                      <a:pt x="86" y="45"/>
                      <a:pt x="74" y="52"/>
                    </a:cubicBezTo>
                    <a:cubicBezTo>
                      <a:pt x="72" y="53"/>
                      <a:pt x="69" y="55"/>
                      <a:pt x="68" y="57"/>
                    </a:cubicBezTo>
                    <a:cubicBezTo>
                      <a:pt x="64" y="60"/>
                      <a:pt x="62" y="63"/>
                      <a:pt x="59" y="67"/>
                    </a:cubicBezTo>
                    <a:cubicBezTo>
                      <a:pt x="58" y="68"/>
                      <a:pt x="57" y="70"/>
                      <a:pt x="56" y="71"/>
                    </a:cubicBezTo>
                    <a:cubicBezTo>
                      <a:pt x="54" y="77"/>
                      <a:pt x="53" y="83"/>
                      <a:pt x="52" y="89"/>
                    </a:cubicBezTo>
                    <a:cubicBezTo>
                      <a:pt x="51" y="91"/>
                      <a:pt x="51" y="93"/>
                      <a:pt x="52" y="95"/>
                    </a:cubicBezTo>
                    <a:cubicBezTo>
                      <a:pt x="54" y="101"/>
                      <a:pt x="56" y="108"/>
                      <a:pt x="61" y="112"/>
                    </a:cubicBezTo>
                    <a:cubicBezTo>
                      <a:pt x="72" y="124"/>
                      <a:pt x="86" y="133"/>
                      <a:pt x="103" y="131"/>
                    </a:cubicBezTo>
                    <a:close/>
                  </a:path>
                </a:pathLst>
              </a:custGeom>
              <a:solidFill>
                <a:srgbClr val="489DA8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86" name="Freeform 35"/>
              <p:cNvSpPr>
                <a:spLocks noEditPoints="1"/>
              </p:cNvSpPr>
              <p:nvPr/>
            </p:nvSpPr>
            <p:spPr bwMode="auto">
              <a:xfrm>
                <a:off x="7575551" y="4305300"/>
                <a:ext cx="654050" cy="627063"/>
              </a:xfrm>
              <a:custGeom>
                <a:avLst/>
                <a:gdLst>
                  <a:gd name="T0" fmla="*/ 18 w 174"/>
                  <a:gd name="T1" fmla="*/ 35 h 167"/>
                  <a:gd name="T2" fmla="*/ 22 w 174"/>
                  <a:gd name="T3" fmla="*/ 24 h 167"/>
                  <a:gd name="T4" fmla="*/ 43 w 174"/>
                  <a:gd name="T5" fmla="*/ 7 h 167"/>
                  <a:gd name="T6" fmla="*/ 57 w 174"/>
                  <a:gd name="T7" fmla="*/ 3 h 167"/>
                  <a:gd name="T8" fmla="*/ 81 w 174"/>
                  <a:gd name="T9" fmla="*/ 1 h 167"/>
                  <a:gd name="T10" fmla="*/ 91 w 174"/>
                  <a:gd name="T11" fmla="*/ 1 h 167"/>
                  <a:gd name="T12" fmla="*/ 162 w 174"/>
                  <a:gd name="T13" fmla="*/ 42 h 167"/>
                  <a:gd name="T14" fmla="*/ 173 w 174"/>
                  <a:gd name="T15" fmla="*/ 71 h 167"/>
                  <a:gd name="T16" fmla="*/ 171 w 174"/>
                  <a:gd name="T17" fmla="*/ 101 h 167"/>
                  <a:gd name="T18" fmla="*/ 167 w 174"/>
                  <a:gd name="T19" fmla="*/ 112 h 167"/>
                  <a:gd name="T20" fmla="*/ 158 w 174"/>
                  <a:gd name="T21" fmla="*/ 128 h 167"/>
                  <a:gd name="T22" fmla="*/ 152 w 174"/>
                  <a:gd name="T23" fmla="*/ 135 h 167"/>
                  <a:gd name="T24" fmla="*/ 142 w 174"/>
                  <a:gd name="T25" fmla="*/ 144 h 167"/>
                  <a:gd name="T26" fmla="*/ 116 w 174"/>
                  <a:gd name="T27" fmla="*/ 160 h 167"/>
                  <a:gd name="T28" fmla="*/ 80 w 174"/>
                  <a:gd name="T29" fmla="*/ 167 h 167"/>
                  <a:gd name="T30" fmla="*/ 60 w 174"/>
                  <a:gd name="T31" fmla="*/ 163 h 167"/>
                  <a:gd name="T32" fmla="*/ 53 w 174"/>
                  <a:gd name="T33" fmla="*/ 161 h 167"/>
                  <a:gd name="T34" fmla="*/ 29 w 174"/>
                  <a:gd name="T35" fmla="*/ 148 h 167"/>
                  <a:gd name="T36" fmla="*/ 22 w 174"/>
                  <a:gd name="T37" fmla="*/ 142 h 167"/>
                  <a:gd name="T38" fmla="*/ 18 w 174"/>
                  <a:gd name="T39" fmla="*/ 137 h 167"/>
                  <a:gd name="T40" fmla="*/ 4 w 174"/>
                  <a:gd name="T41" fmla="*/ 108 h 167"/>
                  <a:gd name="T42" fmla="*/ 1 w 174"/>
                  <a:gd name="T43" fmla="*/ 81 h 167"/>
                  <a:gd name="T44" fmla="*/ 3 w 174"/>
                  <a:gd name="T45" fmla="*/ 58 h 167"/>
                  <a:gd name="T46" fmla="*/ 9 w 174"/>
                  <a:gd name="T47" fmla="*/ 40 h 167"/>
                  <a:gd name="T48" fmla="*/ 18 w 174"/>
                  <a:gd name="T49" fmla="*/ 35 h 167"/>
                  <a:gd name="T50" fmla="*/ 138 w 174"/>
                  <a:gd name="T51" fmla="*/ 84 h 167"/>
                  <a:gd name="T52" fmla="*/ 135 w 174"/>
                  <a:gd name="T53" fmla="*/ 70 h 167"/>
                  <a:gd name="T54" fmla="*/ 124 w 174"/>
                  <a:gd name="T55" fmla="*/ 51 h 167"/>
                  <a:gd name="T56" fmla="*/ 102 w 174"/>
                  <a:gd name="T57" fmla="*/ 39 h 167"/>
                  <a:gd name="T58" fmla="*/ 87 w 174"/>
                  <a:gd name="T59" fmla="*/ 37 h 167"/>
                  <a:gd name="T60" fmla="*/ 63 w 174"/>
                  <a:gd name="T61" fmla="*/ 46 h 167"/>
                  <a:gd name="T62" fmla="*/ 45 w 174"/>
                  <a:gd name="T63" fmla="*/ 67 h 167"/>
                  <a:gd name="T64" fmla="*/ 41 w 174"/>
                  <a:gd name="T65" fmla="*/ 78 h 167"/>
                  <a:gd name="T66" fmla="*/ 43 w 174"/>
                  <a:gd name="T67" fmla="*/ 95 h 167"/>
                  <a:gd name="T68" fmla="*/ 65 w 174"/>
                  <a:gd name="T69" fmla="*/ 118 h 167"/>
                  <a:gd name="T70" fmla="*/ 110 w 174"/>
                  <a:gd name="T71" fmla="*/ 122 h 167"/>
                  <a:gd name="T72" fmla="*/ 133 w 174"/>
                  <a:gd name="T73" fmla="*/ 104 h 167"/>
                  <a:gd name="T74" fmla="*/ 138 w 174"/>
                  <a:gd name="T75" fmla="*/ 84 h 1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74" h="167">
                    <a:moveTo>
                      <a:pt x="18" y="35"/>
                    </a:moveTo>
                    <a:cubicBezTo>
                      <a:pt x="16" y="29"/>
                      <a:pt x="19" y="27"/>
                      <a:pt x="22" y="24"/>
                    </a:cubicBezTo>
                    <a:cubicBezTo>
                      <a:pt x="28" y="17"/>
                      <a:pt x="35" y="12"/>
                      <a:pt x="43" y="7"/>
                    </a:cubicBezTo>
                    <a:cubicBezTo>
                      <a:pt x="47" y="4"/>
                      <a:pt x="52" y="3"/>
                      <a:pt x="57" y="3"/>
                    </a:cubicBezTo>
                    <a:cubicBezTo>
                      <a:pt x="65" y="2"/>
                      <a:pt x="73" y="2"/>
                      <a:pt x="81" y="1"/>
                    </a:cubicBezTo>
                    <a:cubicBezTo>
                      <a:pt x="84" y="0"/>
                      <a:pt x="87" y="0"/>
                      <a:pt x="91" y="1"/>
                    </a:cubicBezTo>
                    <a:cubicBezTo>
                      <a:pt x="122" y="1"/>
                      <a:pt x="146" y="16"/>
                      <a:pt x="162" y="42"/>
                    </a:cubicBezTo>
                    <a:cubicBezTo>
                      <a:pt x="167" y="52"/>
                      <a:pt x="171" y="61"/>
                      <a:pt x="173" y="71"/>
                    </a:cubicBezTo>
                    <a:cubicBezTo>
                      <a:pt x="174" y="82"/>
                      <a:pt x="174" y="92"/>
                      <a:pt x="171" y="101"/>
                    </a:cubicBezTo>
                    <a:cubicBezTo>
                      <a:pt x="169" y="105"/>
                      <a:pt x="168" y="108"/>
                      <a:pt x="167" y="112"/>
                    </a:cubicBezTo>
                    <a:cubicBezTo>
                      <a:pt x="165" y="118"/>
                      <a:pt x="162" y="123"/>
                      <a:pt x="158" y="128"/>
                    </a:cubicBezTo>
                    <a:cubicBezTo>
                      <a:pt x="156" y="130"/>
                      <a:pt x="154" y="132"/>
                      <a:pt x="152" y="135"/>
                    </a:cubicBezTo>
                    <a:cubicBezTo>
                      <a:pt x="149" y="138"/>
                      <a:pt x="146" y="142"/>
                      <a:pt x="142" y="144"/>
                    </a:cubicBezTo>
                    <a:cubicBezTo>
                      <a:pt x="134" y="150"/>
                      <a:pt x="125" y="155"/>
                      <a:pt x="116" y="160"/>
                    </a:cubicBezTo>
                    <a:cubicBezTo>
                      <a:pt x="105" y="166"/>
                      <a:pt x="93" y="167"/>
                      <a:pt x="80" y="167"/>
                    </a:cubicBezTo>
                    <a:cubicBezTo>
                      <a:pt x="73" y="167"/>
                      <a:pt x="67" y="165"/>
                      <a:pt x="60" y="163"/>
                    </a:cubicBezTo>
                    <a:cubicBezTo>
                      <a:pt x="58" y="162"/>
                      <a:pt x="55" y="161"/>
                      <a:pt x="53" y="161"/>
                    </a:cubicBezTo>
                    <a:cubicBezTo>
                      <a:pt x="43" y="160"/>
                      <a:pt x="36" y="154"/>
                      <a:pt x="29" y="148"/>
                    </a:cubicBezTo>
                    <a:cubicBezTo>
                      <a:pt x="27" y="146"/>
                      <a:pt x="24" y="144"/>
                      <a:pt x="22" y="142"/>
                    </a:cubicBezTo>
                    <a:cubicBezTo>
                      <a:pt x="21" y="140"/>
                      <a:pt x="19" y="139"/>
                      <a:pt x="18" y="137"/>
                    </a:cubicBezTo>
                    <a:cubicBezTo>
                      <a:pt x="13" y="128"/>
                      <a:pt x="8" y="118"/>
                      <a:pt x="4" y="108"/>
                    </a:cubicBezTo>
                    <a:cubicBezTo>
                      <a:pt x="2" y="99"/>
                      <a:pt x="0" y="90"/>
                      <a:pt x="1" y="81"/>
                    </a:cubicBezTo>
                    <a:cubicBezTo>
                      <a:pt x="2" y="73"/>
                      <a:pt x="1" y="65"/>
                      <a:pt x="3" y="58"/>
                    </a:cubicBezTo>
                    <a:cubicBezTo>
                      <a:pt x="4" y="51"/>
                      <a:pt x="6" y="46"/>
                      <a:pt x="9" y="40"/>
                    </a:cubicBezTo>
                    <a:cubicBezTo>
                      <a:pt x="11" y="37"/>
                      <a:pt x="13" y="35"/>
                      <a:pt x="18" y="35"/>
                    </a:cubicBezTo>
                    <a:close/>
                    <a:moveTo>
                      <a:pt x="138" y="84"/>
                    </a:moveTo>
                    <a:cubicBezTo>
                      <a:pt x="137" y="79"/>
                      <a:pt x="137" y="74"/>
                      <a:pt x="135" y="70"/>
                    </a:cubicBezTo>
                    <a:cubicBezTo>
                      <a:pt x="132" y="63"/>
                      <a:pt x="129" y="57"/>
                      <a:pt x="124" y="51"/>
                    </a:cubicBezTo>
                    <a:cubicBezTo>
                      <a:pt x="118" y="44"/>
                      <a:pt x="111" y="40"/>
                      <a:pt x="102" y="39"/>
                    </a:cubicBezTo>
                    <a:cubicBezTo>
                      <a:pt x="97" y="39"/>
                      <a:pt x="92" y="38"/>
                      <a:pt x="87" y="37"/>
                    </a:cubicBezTo>
                    <a:cubicBezTo>
                      <a:pt x="78" y="36"/>
                      <a:pt x="70" y="39"/>
                      <a:pt x="63" y="46"/>
                    </a:cubicBezTo>
                    <a:cubicBezTo>
                      <a:pt x="56" y="52"/>
                      <a:pt x="50" y="59"/>
                      <a:pt x="45" y="67"/>
                    </a:cubicBezTo>
                    <a:cubicBezTo>
                      <a:pt x="43" y="71"/>
                      <a:pt x="42" y="75"/>
                      <a:pt x="41" y="78"/>
                    </a:cubicBezTo>
                    <a:cubicBezTo>
                      <a:pt x="41" y="84"/>
                      <a:pt x="41" y="90"/>
                      <a:pt x="43" y="95"/>
                    </a:cubicBezTo>
                    <a:cubicBezTo>
                      <a:pt x="46" y="106"/>
                      <a:pt x="53" y="115"/>
                      <a:pt x="65" y="118"/>
                    </a:cubicBezTo>
                    <a:cubicBezTo>
                      <a:pt x="79" y="122"/>
                      <a:pt x="95" y="125"/>
                      <a:pt x="110" y="122"/>
                    </a:cubicBezTo>
                    <a:cubicBezTo>
                      <a:pt x="121" y="120"/>
                      <a:pt x="128" y="113"/>
                      <a:pt x="133" y="104"/>
                    </a:cubicBezTo>
                    <a:cubicBezTo>
                      <a:pt x="136" y="98"/>
                      <a:pt x="138" y="91"/>
                      <a:pt x="138" y="84"/>
                    </a:cubicBezTo>
                    <a:close/>
                  </a:path>
                </a:pathLst>
              </a:custGeom>
              <a:solidFill>
                <a:srgbClr val="489DA8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87" name="Freeform 36"/>
              <p:cNvSpPr>
                <a:spLocks/>
              </p:cNvSpPr>
              <p:nvPr/>
            </p:nvSpPr>
            <p:spPr bwMode="auto">
              <a:xfrm>
                <a:off x="4860926" y="3681413"/>
                <a:ext cx="503238" cy="890588"/>
              </a:xfrm>
              <a:custGeom>
                <a:avLst/>
                <a:gdLst>
                  <a:gd name="T0" fmla="*/ 1 w 134"/>
                  <a:gd name="T1" fmla="*/ 0 h 237"/>
                  <a:gd name="T2" fmla="*/ 19 w 134"/>
                  <a:gd name="T3" fmla="*/ 8 h 237"/>
                  <a:gd name="T4" fmla="*/ 74 w 134"/>
                  <a:gd name="T5" fmla="*/ 24 h 237"/>
                  <a:gd name="T6" fmla="*/ 82 w 134"/>
                  <a:gd name="T7" fmla="*/ 25 h 237"/>
                  <a:gd name="T8" fmla="*/ 83 w 134"/>
                  <a:gd name="T9" fmla="*/ 26 h 237"/>
                  <a:gd name="T10" fmla="*/ 84 w 134"/>
                  <a:gd name="T11" fmla="*/ 34 h 237"/>
                  <a:gd name="T12" fmla="*/ 82 w 134"/>
                  <a:gd name="T13" fmla="*/ 60 h 237"/>
                  <a:gd name="T14" fmla="*/ 81 w 134"/>
                  <a:gd name="T15" fmla="*/ 91 h 237"/>
                  <a:gd name="T16" fmla="*/ 81 w 134"/>
                  <a:gd name="T17" fmla="*/ 123 h 237"/>
                  <a:gd name="T18" fmla="*/ 82 w 134"/>
                  <a:gd name="T19" fmla="*/ 139 h 237"/>
                  <a:gd name="T20" fmla="*/ 83 w 134"/>
                  <a:gd name="T21" fmla="*/ 153 h 237"/>
                  <a:gd name="T22" fmla="*/ 100 w 134"/>
                  <a:gd name="T23" fmla="*/ 198 h 237"/>
                  <a:gd name="T24" fmla="*/ 106 w 134"/>
                  <a:gd name="T25" fmla="*/ 203 h 237"/>
                  <a:gd name="T26" fmla="*/ 131 w 134"/>
                  <a:gd name="T27" fmla="*/ 215 h 237"/>
                  <a:gd name="T28" fmla="*/ 134 w 134"/>
                  <a:gd name="T29" fmla="*/ 217 h 237"/>
                  <a:gd name="T30" fmla="*/ 124 w 134"/>
                  <a:gd name="T31" fmla="*/ 225 h 237"/>
                  <a:gd name="T32" fmla="*/ 107 w 134"/>
                  <a:gd name="T33" fmla="*/ 230 h 237"/>
                  <a:gd name="T34" fmla="*/ 65 w 134"/>
                  <a:gd name="T35" fmla="*/ 235 h 237"/>
                  <a:gd name="T36" fmla="*/ 46 w 134"/>
                  <a:gd name="T37" fmla="*/ 235 h 237"/>
                  <a:gd name="T38" fmla="*/ 35 w 134"/>
                  <a:gd name="T39" fmla="*/ 234 h 237"/>
                  <a:gd name="T40" fmla="*/ 28 w 134"/>
                  <a:gd name="T41" fmla="*/ 225 h 237"/>
                  <a:gd name="T42" fmla="*/ 27 w 134"/>
                  <a:gd name="T43" fmla="*/ 202 h 237"/>
                  <a:gd name="T44" fmla="*/ 22 w 134"/>
                  <a:gd name="T45" fmla="*/ 173 h 237"/>
                  <a:gd name="T46" fmla="*/ 15 w 134"/>
                  <a:gd name="T47" fmla="*/ 123 h 237"/>
                  <a:gd name="T48" fmla="*/ 9 w 134"/>
                  <a:gd name="T49" fmla="*/ 90 h 237"/>
                  <a:gd name="T50" fmla="*/ 8 w 134"/>
                  <a:gd name="T51" fmla="*/ 70 h 237"/>
                  <a:gd name="T52" fmla="*/ 1 w 134"/>
                  <a:gd name="T53" fmla="*/ 19 h 237"/>
                  <a:gd name="T54" fmla="*/ 1 w 134"/>
                  <a:gd name="T55" fmla="*/ 0 h 23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134" h="237">
                    <a:moveTo>
                      <a:pt x="1" y="0"/>
                    </a:moveTo>
                    <a:cubicBezTo>
                      <a:pt x="8" y="2"/>
                      <a:pt x="14" y="5"/>
                      <a:pt x="19" y="8"/>
                    </a:cubicBezTo>
                    <a:cubicBezTo>
                      <a:pt x="36" y="17"/>
                      <a:pt x="55" y="22"/>
                      <a:pt x="74" y="24"/>
                    </a:cubicBezTo>
                    <a:cubicBezTo>
                      <a:pt x="77" y="24"/>
                      <a:pt x="79" y="24"/>
                      <a:pt x="82" y="25"/>
                    </a:cubicBezTo>
                    <a:cubicBezTo>
                      <a:pt x="82" y="25"/>
                      <a:pt x="83" y="25"/>
                      <a:pt x="83" y="26"/>
                    </a:cubicBezTo>
                    <a:cubicBezTo>
                      <a:pt x="85" y="28"/>
                      <a:pt x="84" y="31"/>
                      <a:pt x="84" y="34"/>
                    </a:cubicBezTo>
                    <a:cubicBezTo>
                      <a:pt x="83" y="43"/>
                      <a:pt x="82" y="52"/>
                      <a:pt x="82" y="60"/>
                    </a:cubicBezTo>
                    <a:cubicBezTo>
                      <a:pt x="81" y="70"/>
                      <a:pt x="81" y="80"/>
                      <a:pt x="81" y="91"/>
                    </a:cubicBezTo>
                    <a:cubicBezTo>
                      <a:pt x="81" y="101"/>
                      <a:pt x="81" y="112"/>
                      <a:pt x="81" y="123"/>
                    </a:cubicBezTo>
                    <a:cubicBezTo>
                      <a:pt x="81" y="128"/>
                      <a:pt x="81" y="133"/>
                      <a:pt x="82" y="139"/>
                    </a:cubicBezTo>
                    <a:cubicBezTo>
                      <a:pt x="82" y="143"/>
                      <a:pt x="82" y="148"/>
                      <a:pt x="83" y="153"/>
                    </a:cubicBezTo>
                    <a:cubicBezTo>
                      <a:pt x="84" y="170"/>
                      <a:pt x="90" y="185"/>
                      <a:pt x="100" y="198"/>
                    </a:cubicBezTo>
                    <a:cubicBezTo>
                      <a:pt x="102" y="200"/>
                      <a:pt x="104" y="202"/>
                      <a:pt x="106" y="203"/>
                    </a:cubicBezTo>
                    <a:cubicBezTo>
                      <a:pt x="114" y="209"/>
                      <a:pt x="122" y="212"/>
                      <a:pt x="131" y="215"/>
                    </a:cubicBezTo>
                    <a:cubicBezTo>
                      <a:pt x="132" y="215"/>
                      <a:pt x="133" y="216"/>
                      <a:pt x="134" y="217"/>
                    </a:cubicBezTo>
                    <a:cubicBezTo>
                      <a:pt x="132" y="222"/>
                      <a:pt x="129" y="224"/>
                      <a:pt x="124" y="225"/>
                    </a:cubicBezTo>
                    <a:cubicBezTo>
                      <a:pt x="119" y="227"/>
                      <a:pt x="113" y="229"/>
                      <a:pt x="107" y="230"/>
                    </a:cubicBezTo>
                    <a:cubicBezTo>
                      <a:pt x="93" y="232"/>
                      <a:pt x="79" y="233"/>
                      <a:pt x="65" y="235"/>
                    </a:cubicBezTo>
                    <a:cubicBezTo>
                      <a:pt x="58" y="236"/>
                      <a:pt x="52" y="237"/>
                      <a:pt x="46" y="235"/>
                    </a:cubicBezTo>
                    <a:cubicBezTo>
                      <a:pt x="42" y="235"/>
                      <a:pt x="39" y="234"/>
                      <a:pt x="35" y="234"/>
                    </a:cubicBezTo>
                    <a:cubicBezTo>
                      <a:pt x="29" y="233"/>
                      <a:pt x="28" y="232"/>
                      <a:pt x="28" y="225"/>
                    </a:cubicBezTo>
                    <a:cubicBezTo>
                      <a:pt x="29" y="217"/>
                      <a:pt x="28" y="210"/>
                      <a:pt x="27" y="202"/>
                    </a:cubicBezTo>
                    <a:cubicBezTo>
                      <a:pt x="25" y="193"/>
                      <a:pt x="23" y="183"/>
                      <a:pt x="22" y="173"/>
                    </a:cubicBezTo>
                    <a:cubicBezTo>
                      <a:pt x="19" y="156"/>
                      <a:pt x="17" y="140"/>
                      <a:pt x="15" y="123"/>
                    </a:cubicBezTo>
                    <a:cubicBezTo>
                      <a:pt x="13" y="112"/>
                      <a:pt x="11" y="101"/>
                      <a:pt x="9" y="90"/>
                    </a:cubicBezTo>
                    <a:cubicBezTo>
                      <a:pt x="9" y="84"/>
                      <a:pt x="8" y="77"/>
                      <a:pt x="8" y="70"/>
                    </a:cubicBezTo>
                    <a:cubicBezTo>
                      <a:pt x="7" y="53"/>
                      <a:pt x="3" y="36"/>
                      <a:pt x="1" y="19"/>
                    </a:cubicBezTo>
                    <a:cubicBezTo>
                      <a:pt x="1" y="13"/>
                      <a:pt x="0" y="7"/>
                      <a:pt x="1" y="0"/>
                    </a:cubicBezTo>
                    <a:close/>
                  </a:path>
                </a:pathLst>
              </a:custGeom>
              <a:solidFill>
                <a:srgbClr val="EDFDD1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88" name="Freeform 37"/>
              <p:cNvSpPr>
                <a:spLocks noEditPoints="1"/>
              </p:cNvSpPr>
              <p:nvPr/>
            </p:nvSpPr>
            <p:spPr bwMode="auto">
              <a:xfrm>
                <a:off x="5702301" y="1565275"/>
                <a:ext cx="822325" cy="488950"/>
              </a:xfrm>
              <a:custGeom>
                <a:avLst/>
                <a:gdLst>
                  <a:gd name="T0" fmla="*/ 91 w 219"/>
                  <a:gd name="T1" fmla="*/ 32 h 130"/>
                  <a:gd name="T2" fmla="*/ 108 w 219"/>
                  <a:gd name="T3" fmla="*/ 36 h 130"/>
                  <a:gd name="T4" fmla="*/ 98 w 219"/>
                  <a:gd name="T5" fmla="*/ 18 h 130"/>
                  <a:gd name="T6" fmla="*/ 120 w 219"/>
                  <a:gd name="T7" fmla="*/ 11 h 130"/>
                  <a:gd name="T8" fmla="*/ 127 w 219"/>
                  <a:gd name="T9" fmla="*/ 25 h 130"/>
                  <a:gd name="T10" fmla="*/ 139 w 219"/>
                  <a:gd name="T11" fmla="*/ 18 h 130"/>
                  <a:gd name="T12" fmla="*/ 146 w 219"/>
                  <a:gd name="T13" fmla="*/ 0 h 130"/>
                  <a:gd name="T14" fmla="*/ 155 w 219"/>
                  <a:gd name="T15" fmla="*/ 13 h 130"/>
                  <a:gd name="T16" fmla="*/ 167 w 219"/>
                  <a:gd name="T17" fmla="*/ 6 h 130"/>
                  <a:gd name="T18" fmla="*/ 182 w 219"/>
                  <a:gd name="T19" fmla="*/ 13 h 130"/>
                  <a:gd name="T20" fmla="*/ 198 w 219"/>
                  <a:gd name="T21" fmla="*/ 13 h 130"/>
                  <a:gd name="T22" fmla="*/ 197 w 219"/>
                  <a:gd name="T23" fmla="*/ 32 h 130"/>
                  <a:gd name="T24" fmla="*/ 219 w 219"/>
                  <a:gd name="T25" fmla="*/ 30 h 130"/>
                  <a:gd name="T26" fmla="*/ 201 w 219"/>
                  <a:gd name="T27" fmla="*/ 64 h 130"/>
                  <a:gd name="T28" fmla="*/ 191 w 219"/>
                  <a:gd name="T29" fmla="*/ 95 h 130"/>
                  <a:gd name="T30" fmla="*/ 162 w 219"/>
                  <a:gd name="T31" fmla="*/ 98 h 130"/>
                  <a:gd name="T32" fmla="*/ 153 w 219"/>
                  <a:gd name="T33" fmla="*/ 101 h 130"/>
                  <a:gd name="T34" fmla="*/ 145 w 219"/>
                  <a:gd name="T35" fmla="*/ 93 h 130"/>
                  <a:gd name="T36" fmla="*/ 142 w 219"/>
                  <a:gd name="T37" fmla="*/ 95 h 130"/>
                  <a:gd name="T38" fmla="*/ 149 w 219"/>
                  <a:gd name="T39" fmla="*/ 109 h 130"/>
                  <a:gd name="T40" fmla="*/ 139 w 219"/>
                  <a:gd name="T41" fmla="*/ 117 h 130"/>
                  <a:gd name="T42" fmla="*/ 100 w 219"/>
                  <a:gd name="T43" fmla="*/ 111 h 130"/>
                  <a:gd name="T44" fmla="*/ 88 w 219"/>
                  <a:gd name="T45" fmla="*/ 99 h 130"/>
                  <a:gd name="T46" fmla="*/ 80 w 219"/>
                  <a:gd name="T47" fmla="*/ 92 h 130"/>
                  <a:gd name="T48" fmla="*/ 86 w 219"/>
                  <a:gd name="T49" fmla="*/ 105 h 130"/>
                  <a:gd name="T50" fmla="*/ 71 w 219"/>
                  <a:gd name="T51" fmla="*/ 129 h 130"/>
                  <a:gd name="T52" fmla="*/ 29 w 219"/>
                  <a:gd name="T53" fmla="*/ 111 h 130"/>
                  <a:gd name="T54" fmla="*/ 0 w 219"/>
                  <a:gd name="T55" fmla="*/ 92 h 130"/>
                  <a:gd name="T56" fmla="*/ 25 w 219"/>
                  <a:gd name="T57" fmla="*/ 44 h 130"/>
                  <a:gd name="T58" fmla="*/ 194 w 219"/>
                  <a:gd name="T59" fmla="*/ 48 h 130"/>
                  <a:gd name="T60" fmla="*/ 179 w 219"/>
                  <a:gd name="T61" fmla="*/ 33 h 130"/>
                  <a:gd name="T62" fmla="*/ 166 w 219"/>
                  <a:gd name="T63" fmla="*/ 37 h 130"/>
                  <a:gd name="T64" fmla="*/ 173 w 219"/>
                  <a:gd name="T65" fmla="*/ 59 h 130"/>
                  <a:gd name="T66" fmla="*/ 186 w 219"/>
                  <a:gd name="T67" fmla="*/ 48 h 1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219" h="130">
                    <a:moveTo>
                      <a:pt x="25" y="44"/>
                    </a:moveTo>
                    <a:cubicBezTo>
                      <a:pt x="49" y="45"/>
                      <a:pt x="70" y="39"/>
                      <a:pt x="91" y="32"/>
                    </a:cubicBezTo>
                    <a:cubicBezTo>
                      <a:pt x="94" y="35"/>
                      <a:pt x="98" y="38"/>
                      <a:pt x="102" y="38"/>
                    </a:cubicBezTo>
                    <a:cubicBezTo>
                      <a:pt x="104" y="38"/>
                      <a:pt x="105" y="37"/>
                      <a:pt x="108" y="36"/>
                    </a:cubicBezTo>
                    <a:cubicBezTo>
                      <a:pt x="104" y="34"/>
                      <a:pt x="101" y="33"/>
                      <a:pt x="98" y="32"/>
                    </a:cubicBezTo>
                    <a:cubicBezTo>
                      <a:pt x="95" y="27"/>
                      <a:pt x="96" y="22"/>
                      <a:pt x="98" y="18"/>
                    </a:cubicBezTo>
                    <a:cubicBezTo>
                      <a:pt x="100" y="11"/>
                      <a:pt x="101" y="9"/>
                      <a:pt x="110" y="9"/>
                    </a:cubicBezTo>
                    <a:cubicBezTo>
                      <a:pt x="113" y="9"/>
                      <a:pt x="117" y="8"/>
                      <a:pt x="120" y="11"/>
                    </a:cubicBezTo>
                    <a:cubicBezTo>
                      <a:pt x="120" y="12"/>
                      <a:pt x="121" y="13"/>
                      <a:pt x="120" y="14"/>
                    </a:cubicBezTo>
                    <a:cubicBezTo>
                      <a:pt x="119" y="19"/>
                      <a:pt x="123" y="22"/>
                      <a:pt x="127" y="25"/>
                    </a:cubicBezTo>
                    <a:cubicBezTo>
                      <a:pt x="127" y="26"/>
                      <a:pt x="130" y="26"/>
                      <a:pt x="131" y="25"/>
                    </a:cubicBezTo>
                    <a:cubicBezTo>
                      <a:pt x="134" y="23"/>
                      <a:pt x="136" y="21"/>
                      <a:pt x="139" y="18"/>
                    </a:cubicBezTo>
                    <a:cubicBezTo>
                      <a:pt x="140" y="18"/>
                      <a:pt x="140" y="16"/>
                      <a:pt x="140" y="15"/>
                    </a:cubicBezTo>
                    <a:cubicBezTo>
                      <a:pt x="141" y="10"/>
                      <a:pt x="143" y="5"/>
                      <a:pt x="146" y="0"/>
                    </a:cubicBezTo>
                    <a:cubicBezTo>
                      <a:pt x="148" y="3"/>
                      <a:pt x="147" y="6"/>
                      <a:pt x="147" y="9"/>
                    </a:cubicBezTo>
                    <a:cubicBezTo>
                      <a:pt x="148" y="13"/>
                      <a:pt x="152" y="15"/>
                      <a:pt x="155" y="13"/>
                    </a:cubicBezTo>
                    <a:cubicBezTo>
                      <a:pt x="159" y="10"/>
                      <a:pt x="162" y="6"/>
                      <a:pt x="166" y="3"/>
                    </a:cubicBezTo>
                    <a:cubicBezTo>
                      <a:pt x="168" y="3"/>
                      <a:pt x="167" y="5"/>
                      <a:pt x="167" y="6"/>
                    </a:cubicBezTo>
                    <a:cubicBezTo>
                      <a:pt x="167" y="10"/>
                      <a:pt x="166" y="14"/>
                      <a:pt x="166" y="19"/>
                    </a:cubicBezTo>
                    <a:cubicBezTo>
                      <a:pt x="172" y="20"/>
                      <a:pt x="177" y="15"/>
                      <a:pt x="182" y="13"/>
                    </a:cubicBezTo>
                    <a:cubicBezTo>
                      <a:pt x="188" y="12"/>
                      <a:pt x="191" y="7"/>
                      <a:pt x="196" y="3"/>
                    </a:cubicBezTo>
                    <a:cubicBezTo>
                      <a:pt x="198" y="7"/>
                      <a:pt x="198" y="10"/>
                      <a:pt x="198" y="13"/>
                    </a:cubicBezTo>
                    <a:cubicBezTo>
                      <a:pt x="198" y="16"/>
                      <a:pt x="198" y="19"/>
                      <a:pt x="198" y="22"/>
                    </a:cubicBezTo>
                    <a:cubicBezTo>
                      <a:pt x="198" y="25"/>
                      <a:pt x="197" y="29"/>
                      <a:pt x="197" y="32"/>
                    </a:cubicBezTo>
                    <a:cubicBezTo>
                      <a:pt x="206" y="33"/>
                      <a:pt x="206" y="33"/>
                      <a:pt x="217" y="18"/>
                    </a:cubicBezTo>
                    <a:cubicBezTo>
                      <a:pt x="219" y="22"/>
                      <a:pt x="219" y="22"/>
                      <a:pt x="219" y="30"/>
                    </a:cubicBezTo>
                    <a:cubicBezTo>
                      <a:pt x="214" y="34"/>
                      <a:pt x="209" y="39"/>
                      <a:pt x="207" y="45"/>
                    </a:cubicBezTo>
                    <a:cubicBezTo>
                      <a:pt x="204" y="51"/>
                      <a:pt x="202" y="57"/>
                      <a:pt x="201" y="64"/>
                    </a:cubicBezTo>
                    <a:cubicBezTo>
                      <a:pt x="199" y="70"/>
                      <a:pt x="199" y="76"/>
                      <a:pt x="197" y="82"/>
                    </a:cubicBezTo>
                    <a:cubicBezTo>
                      <a:pt x="196" y="87"/>
                      <a:pt x="194" y="91"/>
                      <a:pt x="191" y="95"/>
                    </a:cubicBezTo>
                    <a:cubicBezTo>
                      <a:pt x="186" y="95"/>
                      <a:pt x="183" y="94"/>
                      <a:pt x="179" y="92"/>
                    </a:cubicBezTo>
                    <a:cubicBezTo>
                      <a:pt x="170" y="90"/>
                      <a:pt x="167" y="91"/>
                      <a:pt x="162" y="98"/>
                    </a:cubicBezTo>
                    <a:cubicBezTo>
                      <a:pt x="161" y="99"/>
                      <a:pt x="160" y="101"/>
                      <a:pt x="158" y="102"/>
                    </a:cubicBezTo>
                    <a:cubicBezTo>
                      <a:pt x="157" y="102"/>
                      <a:pt x="155" y="102"/>
                      <a:pt x="153" y="101"/>
                    </a:cubicBezTo>
                    <a:cubicBezTo>
                      <a:pt x="151" y="99"/>
                      <a:pt x="150" y="97"/>
                      <a:pt x="148" y="95"/>
                    </a:cubicBezTo>
                    <a:cubicBezTo>
                      <a:pt x="147" y="94"/>
                      <a:pt x="146" y="93"/>
                      <a:pt x="145" y="93"/>
                    </a:cubicBezTo>
                    <a:cubicBezTo>
                      <a:pt x="145" y="93"/>
                      <a:pt x="143" y="93"/>
                      <a:pt x="143" y="93"/>
                    </a:cubicBezTo>
                    <a:cubicBezTo>
                      <a:pt x="142" y="94"/>
                      <a:pt x="141" y="95"/>
                      <a:pt x="142" y="95"/>
                    </a:cubicBezTo>
                    <a:cubicBezTo>
                      <a:pt x="143" y="98"/>
                      <a:pt x="144" y="101"/>
                      <a:pt x="145" y="103"/>
                    </a:cubicBezTo>
                    <a:cubicBezTo>
                      <a:pt x="146" y="105"/>
                      <a:pt x="148" y="107"/>
                      <a:pt x="149" y="109"/>
                    </a:cubicBezTo>
                    <a:cubicBezTo>
                      <a:pt x="148" y="110"/>
                      <a:pt x="147" y="111"/>
                      <a:pt x="146" y="112"/>
                    </a:cubicBezTo>
                    <a:cubicBezTo>
                      <a:pt x="144" y="114"/>
                      <a:pt x="141" y="115"/>
                      <a:pt x="139" y="117"/>
                    </a:cubicBezTo>
                    <a:cubicBezTo>
                      <a:pt x="133" y="122"/>
                      <a:pt x="125" y="124"/>
                      <a:pt x="117" y="121"/>
                    </a:cubicBezTo>
                    <a:cubicBezTo>
                      <a:pt x="111" y="118"/>
                      <a:pt x="105" y="115"/>
                      <a:pt x="100" y="111"/>
                    </a:cubicBezTo>
                    <a:cubicBezTo>
                      <a:pt x="98" y="109"/>
                      <a:pt x="96" y="106"/>
                      <a:pt x="94" y="105"/>
                    </a:cubicBezTo>
                    <a:cubicBezTo>
                      <a:pt x="91" y="104"/>
                      <a:pt x="90" y="101"/>
                      <a:pt x="88" y="99"/>
                    </a:cubicBezTo>
                    <a:cubicBezTo>
                      <a:pt x="87" y="97"/>
                      <a:pt x="85" y="95"/>
                      <a:pt x="83" y="93"/>
                    </a:cubicBezTo>
                    <a:cubicBezTo>
                      <a:pt x="82" y="92"/>
                      <a:pt x="80" y="92"/>
                      <a:pt x="80" y="92"/>
                    </a:cubicBezTo>
                    <a:cubicBezTo>
                      <a:pt x="78" y="93"/>
                      <a:pt x="79" y="94"/>
                      <a:pt x="79" y="95"/>
                    </a:cubicBezTo>
                    <a:cubicBezTo>
                      <a:pt x="81" y="99"/>
                      <a:pt x="84" y="102"/>
                      <a:pt x="86" y="105"/>
                    </a:cubicBezTo>
                    <a:cubicBezTo>
                      <a:pt x="86" y="106"/>
                      <a:pt x="86" y="109"/>
                      <a:pt x="86" y="110"/>
                    </a:cubicBezTo>
                    <a:cubicBezTo>
                      <a:pt x="81" y="117"/>
                      <a:pt x="76" y="123"/>
                      <a:pt x="71" y="129"/>
                    </a:cubicBezTo>
                    <a:cubicBezTo>
                      <a:pt x="71" y="130"/>
                      <a:pt x="70" y="130"/>
                      <a:pt x="70" y="130"/>
                    </a:cubicBezTo>
                    <a:cubicBezTo>
                      <a:pt x="56" y="123"/>
                      <a:pt x="43" y="116"/>
                      <a:pt x="29" y="111"/>
                    </a:cubicBezTo>
                    <a:cubicBezTo>
                      <a:pt x="20" y="107"/>
                      <a:pt x="10" y="104"/>
                      <a:pt x="3" y="96"/>
                    </a:cubicBezTo>
                    <a:cubicBezTo>
                      <a:pt x="2" y="95"/>
                      <a:pt x="2" y="94"/>
                      <a:pt x="0" y="92"/>
                    </a:cubicBezTo>
                    <a:cubicBezTo>
                      <a:pt x="6" y="85"/>
                      <a:pt x="11" y="77"/>
                      <a:pt x="16" y="70"/>
                    </a:cubicBezTo>
                    <a:cubicBezTo>
                      <a:pt x="21" y="62"/>
                      <a:pt x="23" y="53"/>
                      <a:pt x="25" y="44"/>
                    </a:cubicBezTo>
                    <a:close/>
                    <a:moveTo>
                      <a:pt x="186" y="48"/>
                    </a:moveTo>
                    <a:cubicBezTo>
                      <a:pt x="188" y="48"/>
                      <a:pt x="191" y="48"/>
                      <a:pt x="194" y="48"/>
                    </a:cubicBezTo>
                    <a:cubicBezTo>
                      <a:pt x="192" y="43"/>
                      <a:pt x="191" y="39"/>
                      <a:pt x="189" y="35"/>
                    </a:cubicBezTo>
                    <a:cubicBezTo>
                      <a:pt x="183" y="36"/>
                      <a:pt x="183" y="36"/>
                      <a:pt x="179" y="33"/>
                    </a:cubicBezTo>
                    <a:cubicBezTo>
                      <a:pt x="175" y="31"/>
                      <a:pt x="172" y="29"/>
                      <a:pt x="167" y="30"/>
                    </a:cubicBezTo>
                    <a:cubicBezTo>
                      <a:pt x="166" y="32"/>
                      <a:pt x="165" y="34"/>
                      <a:pt x="166" y="37"/>
                    </a:cubicBezTo>
                    <a:cubicBezTo>
                      <a:pt x="166" y="43"/>
                      <a:pt x="168" y="49"/>
                      <a:pt x="170" y="56"/>
                    </a:cubicBezTo>
                    <a:cubicBezTo>
                      <a:pt x="171" y="57"/>
                      <a:pt x="172" y="58"/>
                      <a:pt x="173" y="59"/>
                    </a:cubicBezTo>
                    <a:cubicBezTo>
                      <a:pt x="175" y="60"/>
                      <a:pt x="178" y="60"/>
                      <a:pt x="178" y="58"/>
                    </a:cubicBezTo>
                    <a:cubicBezTo>
                      <a:pt x="180" y="54"/>
                      <a:pt x="184" y="52"/>
                      <a:pt x="186" y="48"/>
                    </a:cubicBezTo>
                    <a:close/>
                  </a:path>
                </a:pathLst>
              </a:custGeom>
              <a:solidFill>
                <a:srgbClr val="FADAD3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89" name="Freeform 38"/>
              <p:cNvSpPr>
                <a:spLocks/>
              </p:cNvSpPr>
              <p:nvPr/>
            </p:nvSpPr>
            <p:spPr bwMode="auto">
              <a:xfrm>
                <a:off x="6634163" y="2576513"/>
                <a:ext cx="671513" cy="525463"/>
              </a:xfrm>
              <a:custGeom>
                <a:avLst/>
                <a:gdLst>
                  <a:gd name="T0" fmla="*/ 177 w 179"/>
                  <a:gd name="T1" fmla="*/ 138 h 140"/>
                  <a:gd name="T2" fmla="*/ 145 w 179"/>
                  <a:gd name="T3" fmla="*/ 140 h 140"/>
                  <a:gd name="T4" fmla="*/ 128 w 179"/>
                  <a:gd name="T5" fmla="*/ 140 h 140"/>
                  <a:gd name="T6" fmla="*/ 119 w 179"/>
                  <a:gd name="T7" fmla="*/ 135 h 140"/>
                  <a:gd name="T8" fmla="*/ 115 w 179"/>
                  <a:gd name="T9" fmla="*/ 128 h 140"/>
                  <a:gd name="T10" fmla="*/ 106 w 179"/>
                  <a:gd name="T11" fmla="*/ 106 h 140"/>
                  <a:gd name="T12" fmla="*/ 101 w 179"/>
                  <a:gd name="T13" fmla="*/ 91 h 140"/>
                  <a:gd name="T14" fmla="*/ 101 w 179"/>
                  <a:gd name="T15" fmla="*/ 78 h 140"/>
                  <a:gd name="T16" fmla="*/ 99 w 179"/>
                  <a:gd name="T17" fmla="*/ 66 h 140"/>
                  <a:gd name="T18" fmla="*/ 94 w 179"/>
                  <a:gd name="T19" fmla="*/ 59 h 140"/>
                  <a:gd name="T20" fmla="*/ 79 w 179"/>
                  <a:gd name="T21" fmla="*/ 43 h 140"/>
                  <a:gd name="T22" fmla="*/ 76 w 179"/>
                  <a:gd name="T23" fmla="*/ 41 h 140"/>
                  <a:gd name="T24" fmla="*/ 55 w 179"/>
                  <a:gd name="T25" fmla="*/ 35 h 140"/>
                  <a:gd name="T26" fmla="*/ 52 w 179"/>
                  <a:gd name="T27" fmla="*/ 35 h 140"/>
                  <a:gd name="T28" fmla="*/ 29 w 179"/>
                  <a:gd name="T29" fmla="*/ 34 h 140"/>
                  <a:gd name="T30" fmla="*/ 20 w 179"/>
                  <a:gd name="T31" fmla="*/ 35 h 140"/>
                  <a:gd name="T32" fmla="*/ 2 w 179"/>
                  <a:gd name="T33" fmla="*/ 36 h 140"/>
                  <a:gd name="T34" fmla="*/ 3 w 179"/>
                  <a:gd name="T35" fmla="*/ 32 h 140"/>
                  <a:gd name="T36" fmla="*/ 38 w 179"/>
                  <a:gd name="T37" fmla="*/ 10 h 140"/>
                  <a:gd name="T38" fmla="*/ 69 w 179"/>
                  <a:gd name="T39" fmla="*/ 1 h 140"/>
                  <a:gd name="T40" fmla="*/ 81 w 179"/>
                  <a:gd name="T41" fmla="*/ 1 h 140"/>
                  <a:gd name="T42" fmla="*/ 101 w 179"/>
                  <a:gd name="T43" fmla="*/ 3 h 140"/>
                  <a:gd name="T44" fmla="*/ 116 w 179"/>
                  <a:gd name="T45" fmla="*/ 7 h 140"/>
                  <a:gd name="T46" fmla="*/ 122 w 179"/>
                  <a:gd name="T47" fmla="*/ 9 h 140"/>
                  <a:gd name="T48" fmla="*/ 148 w 179"/>
                  <a:gd name="T49" fmla="*/ 26 h 140"/>
                  <a:gd name="T50" fmla="*/ 150 w 179"/>
                  <a:gd name="T51" fmla="*/ 28 h 140"/>
                  <a:gd name="T52" fmla="*/ 175 w 179"/>
                  <a:gd name="T53" fmla="*/ 72 h 140"/>
                  <a:gd name="T54" fmla="*/ 176 w 179"/>
                  <a:gd name="T55" fmla="*/ 75 h 140"/>
                  <a:gd name="T56" fmla="*/ 178 w 179"/>
                  <a:gd name="T57" fmla="*/ 86 h 140"/>
                  <a:gd name="T58" fmla="*/ 178 w 179"/>
                  <a:gd name="T59" fmla="*/ 114 h 140"/>
                  <a:gd name="T60" fmla="*/ 177 w 179"/>
                  <a:gd name="T61" fmla="*/ 138 h 1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</a:cxnLst>
                <a:rect l="0" t="0" r="r" b="b"/>
                <a:pathLst>
                  <a:path w="179" h="140">
                    <a:moveTo>
                      <a:pt x="177" y="138"/>
                    </a:moveTo>
                    <a:cubicBezTo>
                      <a:pt x="166" y="139"/>
                      <a:pt x="156" y="139"/>
                      <a:pt x="145" y="140"/>
                    </a:cubicBezTo>
                    <a:cubicBezTo>
                      <a:pt x="140" y="140"/>
                      <a:pt x="134" y="140"/>
                      <a:pt x="128" y="140"/>
                    </a:cubicBezTo>
                    <a:cubicBezTo>
                      <a:pt x="124" y="140"/>
                      <a:pt x="121" y="139"/>
                      <a:pt x="119" y="135"/>
                    </a:cubicBezTo>
                    <a:cubicBezTo>
                      <a:pt x="117" y="133"/>
                      <a:pt x="116" y="131"/>
                      <a:pt x="115" y="128"/>
                    </a:cubicBezTo>
                    <a:cubicBezTo>
                      <a:pt x="112" y="121"/>
                      <a:pt x="109" y="113"/>
                      <a:pt x="106" y="106"/>
                    </a:cubicBezTo>
                    <a:cubicBezTo>
                      <a:pt x="103" y="101"/>
                      <a:pt x="102" y="96"/>
                      <a:pt x="101" y="91"/>
                    </a:cubicBezTo>
                    <a:cubicBezTo>
                      <a:pt x="100" y="87"/>
                      <a:pt x="100" y="83"/>
                      <a:pt x="101" y="78"/>
                    </a:cubicBezTo>
                    <a:cubicBezTo>
                      <a:pt x="102" y="74"/>
                      <a:pt x="102" y="70"/>
                      <a:pt x="99" y="66"/>
                    </a:cubicBezTo>
                    <a:cubicBezTo>
                      <a:pt x="97" y="64"/>
                      <a:pt x="95" y="61"/>
                      <a:pt x="94" y="59"/>
                    </a:cubicBezTo>
                    <a:cubicBezTo>
                      <a:pt x="91" y="52"/>
                      <a:pt x="85" y="47"/>
                      <a:pt x="79" y="43"/>
                    </a:cubicBezTo>
                    <a:cubicBezTo>
                      <a:pt x="78" y="42"/>
                      <a:pt x="77" y="41"/>
                      <a:pt x="76" y="41"/>
                    </a:cubicBezTo>
                    <a:cubicBezTo>
                      <a:pt x="69" y="39"/>
                      <a:pt x="62" y="37"/>
                      <a:pt x="55" y="35"/>
                    </a:cubicBezTo>
                    <a:cubicBezTo>
                      <a:pt x="54" y="35"/>
                      <a:pt x="53" y="35"/>
                      <a:pt x="52" y="35"/>
                    </a:cubicBezTo>
                    <a:cubicBezTo>
                      <a:pt x="44" y="36"/>
                      <a:pt x="36" y="35"/>
                      <a:pt x="29" y="34"/>
                    </a:cubicBezTo>
                    <a:cubicBezTo>
                      <a:pt x="26" y="34"/>
                      <a:pt x="23" y="34"/>
                      <a:pt x="20" y="35"/>
                    </a:cubicBezTo>
                    <a:cubicBezTo>
                      <a:pt x="14" y="37"/>
                      <a:pt x="8" y="36"/>
                      <a:pt x="2" y="36"/>
                    </a:cubicBezTo>
                    <a:cubicBezTo>
                      <a:pt x="0" y="34"/>
                      <a:pt x="2" y="33"/>
                      <a:pt x="3" y="32"/>
                    </a:cubicBezTo>
                    <a:cubicBezTo>
                      <a:pt x="14" y="24"/>
                      <a:pt x="25" y="16"/>
                      <a:pt x="38" y="10"/>
                    </a:cubicBezTo>
                    <a:cubicBezTo>
                      <a:pt x="48" y="6"/>
                      <a:pt x="58" y="2"/>
                      <a:pt x="69" y="1"/>
                    </a:cubicBezTo>
                    <a:cubicBezTo>
                      <a:pt x="73" y="1"/>
                      <a:pt x="77" y="0"/>
                      <a:pt x="81" y="1"/>
                    </a:cubicBezTo>
                    <a:cubicBezTo>
                      <a:pt x="87" y="1"/>
                      <a:pt x="94" y="2"/>
                      <a:pt x="101" y="3"/>
                    </a:cubicBezTo>
                    <a:cubicBezTo>
                      <a:pt x="106" y="4"/>
                      <a:pt x="111" y="5"/>
                      <a:pt x="116" y="7"/>
                    </a:cubicBezTo>
                    <a:cubicBezTo>
                      <a:pt x="118" y="7"/>
                      <a:pt x="120" y="8"/>
                      <a:pt x="122" y="9"/>
                    </a:cubicBezTo>
                    <a:cubicBezTo>
                      <a:pt x="133" y="10"/>
                      <a:pt x="141" y="18"/>
                      <a:pt x="148" y="26"/>
                    </a:cubicBezTo>
                    <a:cubicBezTo>
                      <a:pt x="149" y="26"/>
                      <a:pt x="150" y="28"/>
                      <a:pt x="150" y="28"/>
                    </a:cubicBezTo>
                    <a:cubicBezTo>
                      <a:pt x="165" y="40"/>
                      <a:pt x="171" y="55"/>
                      <a:pt x="175" y="72"/>
                    </a:cubicBezTo>
                    <a:cubicBezTo>
                      <a:pt x="176" y="73"/>
                      <a:pt x="176" y="74"/>
                      <a:pt x="176" y="75"/>
                    </a:cubicBezTo>
                    <a:cubicBezTo>
                      <a:pt x="178" y="79"/>
                      <a:pt x="178" y="82"/>
                      <a:pt x="178" y="86"/>
                    </a:cubicBezTo>
                    <a:cubicBezTo>
                      <a:pt x="177" y="95"/>
                      <a:pt x="177" y="105"/>
                      <a:pt x="178" y="114"/>
                    </a:cubicBezTo>
                    <a:cubicBezTo>
                      <a:pt x="179" y="122"/>
                      <a:pt x="177" y="130"/>
                      <a:pt x="177" y="138"/>
                    </a:cubicBezTo>
                    <a:close/>
                  </a:path>
                </a:pathLst>
              </a:custGeom>
              <a:solidFill>
                <a:srgbClr val="66CC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90" name="Freeform 39"/>
              <p:cNvSpPr>
                <a:spLocks/>
              </p:cNvSpPr>
              <p:nvPr/>
            </p:nvSpPr>
            <p:spPr bwMode="auto">
              <a:xfrm>
                <a:off x="5372101" y="863600"/>
                <a:ext cx="608013" cy="492125"/>
              </a:xfrm>
              <a:custGeom>
                <a:avLst/>
                <a:gdLst>
                  <a:gd name="T0" fmla="*/ 157 w 162"/>
                  <a:gd name="T1" fmla="*/ 44 h 131"/>
                  <a:gd name="T2" fmla="*/ 147 w 162"/>
                  <a:gd name="T3" fmla="*/ 50 h 131"/>
                  <a:gd name="T4" fmla="*/ 131 w 162"/>
                  <a:gd name="T5" fmla="*/ 62 h 131"/>
                  <a:gd name="T6" fmla="*/ 123 w 162"/>
                  <a:gd name="T7" fmla="*/ 68 h 131"/>
                  <a:gd name="T8" fmla="*/ 98 w 162"/>
                  <a:gd name="T9" fmla="*/ 93 h 131"/>
                  <a:gd name="T10" fmla="*/ 80 w 162"/>
                  <a:gd name="T11" fmla="*/ 114 h 131"/>
                  <a:gd name="T12" fmla="*/ 64 w 162"/>
                  <a:gd name="T13" fmla="*/ 123 h 131"/>
                  <a:gd name="T14" fmla="*/ 27 w 162"/>
                  <a:gd name="T15" fmla="*/ 129 h 131"/>
                  <a:gd name="T16" fmla="*/ 16 w 162"/>
                  <a:gd name="T17" fmla="*/ 129 h 131"/>
                  <a:gd name="T18" fmla="*/ 26 w 162"/>
                  <a:gd name="T19" fmla="*/ 121 h 131"/>
                  <a:gd name="T20" fmla="*/ 38 w 162"/>
                  <a:gd name="T21" fmla="*/ 107 h 131"/>
                  <a:gd name="T22" fmla="*/ 39 w 162"/>
                  <a:gd name="T23" fmla="*/ 104 h 131"/>
                  <a:gd name="T24" fmla="*/ 36 w 162"/>
                  <a:gd name="T25" fmla="*/ 103 h 131"/>
                  <a:gd name="T26" fmla="*/ 9 w 162"/>
                  <a:gd name="T27" fmla="*/ 103 h 131"/>
                  <a:gd name="T28" fmla="*/ 0 w 162"/>
                  <a:gd name="T29" fmla="*/ 93 h 131"/>
                  <a:gd name="T30" fmla="*/ 12 w 162"/>
                  <a:gd name="T31" fmla="*/ 93 h 131"/>
                  <a:gd name="T32" fmla="*/ 23 w 162"/>
                  <a:gd name="T33" fmla="*/ 90 h 131"/>
                  <a:gd name="T34" fmla="*/ 33 w 162"/>
                  <a:gd name="T35" fmla="*/ 84 h 131"/>
                  <a:gd name="T36" fmla="*/ 41 w 162"/>
                  <a:gd name="T37" fmla="*/ 75 h 131"/>
                  <a:gd name="T38" fmla="*/ 38 w 162"/>
                  <a:gd name="T39" fmla="*/ 74 h 131"/>
                  <a:gd name="T40" fmla="*/ 22 w 162"/>
                  <a:gd name="T41" fmla="*/ 74 h 131"/>
                  <a:gd name="T42" fmla="*/ 11 w 162"/>
                  <a:gd name="T43" fmla="*/ 70 h 131"/>
                  <a:gd name="T44" fmla="*/ 3 w 162"/>
                  <a:gd name="T45" fmla="*/ 56 h 131"/>
                  <a:gd name="T46" fmla="*/ 6 w 162"/>
                  <a:gd name="T47" fmla="*/ 37 h 131"/>
                  <a:gd name="T48" fmla="*/ 9 w 162"/>
                  <a:gd name="T49" fmla="*/ 41 h 131"/>
                  <a:gd name="T50" fmla="*/ 18 w 162"/>
                  <a:gd name="T51" fmla="*/ 54 h 131"/>
                  <a:gd name="T52" fmla="*/ 28 w 162"/>
                  <a:gd name="T53" fmla="*/ 56 h 131"/>
                  <a:gd name="T54" fmla="*/ 40 w 162"/>
                  <a:gd name="T55" fmla="*/ 48 h 131"/>
                  <a:gd name="T56" fmla="*/ 73 w 162"/>
                  <a:gd name="T57" fmla="*/ 18 h 131"/>
                  <a:gd name="T58" fmla="*/ 93 w 162"/>
                  <a:gd name="T59" fmla="*/ 7 h 131"/>
                  <a:gd name="T60" fmla="*/ 112 w 162"/>
                  <a:gd name="T61" fmla="*/ 1 h 131"/>
                  <a:gd name="T62" fmla="*/ 129 w 162"/>
                  <a:gd name="T63" fmla="*/ 2 h 131"/>
                  <a:gd name="T64" fmla="*/ 151 w 162"/>
                  <a:gd name="T65" fmla="*/ 11 h 131"/>
                  <a:gd name="T66" fmla="*/ 162 w 162"/>
                  <a:gd name="T67" fmla="*/ 28 h 131"/>
                  <a:gd name="T68" fmla="*/ 161 w 162"/>
                  <a:gd name="T69" fmla="*/ 32 h 131"/>
                  <a:gd name="T70" fmla="*/ 157 w 162"/>
                  <a:gd name="T71" fmla="*/ 44 h 1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162" h="131">
                    <a:moveTo>
                      <a:pt x="157" y="44"/>
                    </a:moveTo>
                    <a:cubicBezTo>
                      <a:pt x="154" y="46"/>
                      <a:pt x="151" y="49"/>
                      <a:pt x="147" y="50"/>
                    </a:cubicBezTo>
                    <a:cubicBezTo>
                      <a:pt x="141" y="53"/>
                      <a:pt x="136" y="57"/>
                      <a:pt x="131" y="62"/>
                    </a:cubicBezTo>
                    <a:cubicBezTo>
                      <a:pt x="128" y="64"/>
                      <a:pt x="126" y="66"/>
                      <a:pt x="123" y="68"/>
                    </a:cubicBezTo>
                    <a:cubicBezTo>
                      <a:pt x="113" y="74"/>
                      <a:pt x="104" y="82"/>
                      <a:pt x="98" y="93"/>
                    </a:cubicBezTo>
                    <a:cubicBezTo>
                      <a:pt x="93" y="101"/>
                      <a:pt x="88" y="108"/>
                      <a:pt x="80" y="114"/>
                    </a:cubicBezTo>
                    <a:cubicBezTo>
                      <a:pt x="75" y="118"/>
                      <a:pt x="70" y="121"/>
                      <a:pt x="64" y="123"/>
                    </a:cubicBezTo>
                    <a:cubicBezTo>
                      <a:pt x="52" y="127"/>
                      <a:pt x="40" y="131"/>
                      <a:pt x="27" y="129"/>
                    </a:cubicBezTo>
                    <a:cubicBezTo>
                      <a:pt x="24" y="129"/>
                      <a:pt x="20" y="130"/>
                      <a:pt x="16" y="129"/>
                    </a:cubicBezTo>
                    <a:cubicBezTo>
                      <a:pt x="20" y="126"/>
                      <a:pt x="23" y="123"/>
                      <a:pt x="26" y="121"/>
                    </a:cubicBezTo>
                    <a:cubicBezTo>
                      <a:pt x="30" y="116"/>
                      <a:pt x="34" y="112"/>
                      <a:pt x="38" y="107"/>
                    </a:cubicBezTo>
                    <a:cubicBezTo>
                      <a:pt x="39" y="107"/>
                      <a:pt x="40" y="105"/>
                      <a:pt x="39" y="104"/>
                    </a:cubicBezTo>
                    <a:cubicBezTo>
                      <a:pt x="39" y="102"/>
                      <a:pt x="37" y="103"/>
                      <a:pt x="36" y="103"/>
                    </a:cubicBezTo>
                    <a:cubicBezTo>
                      <a:pt x="27" y="109"/>
                      <a:pt x="18" y="107"/>
                      <a:pt x="9" y="103"/>
                    </a:cubicBezTo>
                    <a:cubicBezTo>
                      <a:pt x="5" y="101"/>
                      <a:pt x="2" y="98"/>
                      <a:pt x="0" y="93"/>
                    </a:cubicBezTo>
                    <a:cubicBezTo>
                      <a:pt x="4" y="93"/>
                      <a:pt x="8" y="94"/>
                      <a:pt x="12" y="93"/>
                    </a:cubicBezTo>
                    <a:cubicBezTo>
                      <a:pt x="15" y="93"/>
                      <a:pt x="19" y="92"/>
                      <a:pt x="23" y="90"/>
                    </a:cubicBezTo>
                    <a:cubicBezTo>
                      <a:pt x="26" y="89"/>
                      <a:pt x="30" y="87"/>
                      <a:pt x="33" y="84"/>
                    </a:cubicBezTo>
                    <a:cubicBezTo>
                      <a:pt x="35" y="82"/>
                      <a:pt x="39" y="80"/>
                      <a:pt x="41" y="75"/>
                    </a:cubicBezTo>
                    <a:cubicBezTo>
                      <a:pt x="40" y="75"/>
                      <a:pt x="39" y="74"/>
                      <a:pt x="38" y="74"/>
                    </a:cubicBezTo>
                    <a:cubicBezTo>
                      <a:pt x="33" y="74"/>
                      <a:pt x="27" y="74"/>
                      <a:pt x="22" y="74"/>
                    </a:cubicBezTo>
                    <a:cubicBezTo>
                      <a:pt x="18" y="74"/>
                      <a:pt x="14" y="72"/>
                      <a:pt x="11" y="70"/>
                    </a:cubicBezTo>
                    <a:cubicBezTo>
                      <a:pt x="6" y="67"/>
                      <a:pt x="3" y="62"/>
                      <a:pt x="3" y="56"/>
                    </a:cubicBezTo>
                    <a:cubicBezTo>
                      <a:pt x="2" y="50"/>
                      <a:pt x="3" y="43"/>
                      <a:pt x="6" y="37"/>
                    </a:cubicBezTo>
                    <a:cubicBezTo>
                      <a:pt x="7" y="39"/>
                      <a:pt x="8" y="40"/>
                      <a:pt x="9" y="41"/>
                    </a:cubicBezTo>
                    <a:cubicBezTo>
                      <a:pt x="10" y="47"/>
                      <a:pt x="14" y="50"/>
                      <a:pt x="18" y="54"/>
                    </a:cubicBezTo>
                    <a:cubicBezTo>
                      <a:pt x="21" y="57"/>
                      <a:pt x="24" y="58"/>
                      <a:pt x="28" y="56"/>
                    </a:cubicBezTo>
                    <a:cubicBezTo>
                      <a:pt x="33" y="55"/>
                      <a:pt x="37" y="52"/>
                      <a:pt x="40" y="48"/>
                    </a:cubicBezTo>
                    <a:cubicBezTo>
                      <a:pt x="51" y="38"/>
                      <a:pt x="62" y="28"/>
                      <a:pt x="73" y="18"/>
                    </a:cubicBezTo>
                    <a:cubicBezTo>
                      <a:pt x="79" y="13"/>
                      <a:pt x="86" y="9"/>
                      <a:pt x="93" y="7"/>
                    </a:cubicBezTo>
                    <a:cubicBezTo>
                      <a:pt x="100" y="5"/>
                      <a:pt x="106" y="3"/>
                      <a:pt x="112" y="1"/>
                    </a:cubicBezTo>
                    <a:cubicBezTo>
                      <a:pt x="118" y="0"/>
                      <a:pt x="124" y="0"/>
                      <a:pt x="129" y="2"/>
                    </a:cubicBezTo>
                    <a:cubicBezTo>
                      <a:pt x="137" y="4"/>
                      <a:pt x="144" y="7"/>
                      <a:pt x="151" y="11"/>
                    </a:cubicBezTo>
                    <a:cubicBezTo>
                      <a:pt x="159" y="14"/>
                      <a:pt x="162" y="20"/>
                      <a:pt x="162" y="28"/>
                    </a:cubicBezTo>
                    <a:cubicBezTo>
                      <a:pt x="162" y="29"/>
                      <a:pt x="162" y="31"/>
                      <a:pt x="161" y="32"/>
                    </a:cubicBezTo>
                    <a:cubicBezTo>
                      <a:pt x="158" y="36"/>
                      <a:pt x="158" y="39"/>
                      <a:pt x="157" y="44"/>
                    </a:cubicBezTo>
                    <a:close/>
                  </a:path>
                </a:pathLst>
              </a:custGeom>
              <a:solidFill>
                <a:srgbClr val="FFC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91" name="Freeform 40"/>
              <p:cNvSpPr>
                <a:spLocks/>
              </p:cNvSpPr>
              <p:nvPr/>
            </p:nvSpPr>
            <p:spPr bwMode="auto">
              <a:xfrm>
                <a:off x="4954588" y="4495800"/>
                <a:ext cx="661988" cy="288925"/>
              </a:xfrm>
              <a:custGeom>
                <a:avLst/>
                <a:gdLst>
                  <a:gd name="T0" fmla="*/ 12 w 176"/>
                  <a:gd name="T1" fmla="*/ 71 h 77"/>
                  <a:gd name="T2" fmla="*/ 2 w 176"/>
                  <a:gd name="T3" fmla="*/ 22 h 77"/>
                  <a:gd name="T4" fmla="*/ 13 w 176"/>
                  <a:gd name="T5" fmla="*/ 22 h 77"/>
                  <a:gd name="T6" fmla="*/ 19 w 176"/>
                  <a:gd name="T7" fmla="*/ 23 h 77"/>
                  <a:gd name="T8" fmla="*/ 54 w 176"/>
                  <a:gd name="T9" fmla="*/ 22 h 77"/>
                  <a:gd name="T10" fmla="*/ 85 w 176"/>
                  <a:gd name="T11" fmla="*/ 18 h 77"/>
                  <a:gd name="T12" fmla="*/ 106 w 176"/>
                  <a:gd name="T13" fmla="*/ 12 h 77"/>
                  <a:gd name="T14" fmla="*/ 117 w 176"/>
                  <a:gd name="T15" fmla="*/ 0 h 77"/>
                  <a:gd name="T16" fmla="*/ 120 w 176"/>
                  <a:gd name="T17" fmla="*/ 0 h 77"/>
                  <a:gd name="T18" fmla="*/ 142 w 176"/>
                  <a:gd name="T19" fmla="*/ 8 h 77"/>
                  <a:gd name="T20" fmla="*/ 160 w 176"/>
                  <a:gd name="T21" fmla="*/ 18 h 77"/>
                  <a:gd name="T22" fmla="*/ 168 w 176"/>
                  <a:gd name="T23" fmla="*/ 33 h 77"/>
                  <a:gd name="T24" fmla="*/ 169 w 176"/>
                  <a:gd name="T25" fmla="*/ 36 h 77"/>
                  <a:gd name="T26" fmla="*/ 172 w 176"/>
                  <a:gd name="T27" fmla="*/ 69 h 77"/>
                  <a:gd name="T28" fmla="*/ 166 w 176"/>
                  <a:gd name="T29" fmla="*/ 74 h 77"/>
                  <a:gd name="T30" fmla="*/ 135 w 176"/>
                  <a:gd name="T31" fmla="*/ 77 h 77"/>
                  <a:gd name="T32" fmla="*/ 103 w 176"/>
                  <a:gd name="T33" fmla="*/ 77 h 77"/>
                  <a:gd name="T34" fmla="*/ 74 w 176"/>
                  <a:gd name="T35" fmla="*/ 77 h 77"/>
                  <a:gd name="T36" fmla="*/ 52 w 176"/>
                  <a:gd name="T37" fmla="*/ 76 h 77"/>
                  <a:gd name="T38" fmla="*/ 22 w 176"/>
                  <a:gd name="T39" fmla="*/ 73 h 77"/>
                  <a:gd name="T40" fmla="*/ 12 w 176"/>
                  <a:gd name="T41" fmla="*/ 71 h 7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76" h="77">
                    <a:moveTo>
                      <a:pt x="12" y="71"/>
                    </a:moveTo>
                    <a:cubicBezTo>
                      <a:pt x="6" y="55"/>
                      <a:pt x="0" y="39"/>
                      <a:pt x="2" y="22"/>
                    </a:cubicBezTo>
                    <a:cubicBezTo>
                      <a:pt x="6" y="21"/>
                      <a:pt x="10" y="21"/>
                      <a:pt x="13" y="22"/>
                    </a:cubicBezTo>
                    <a:cubicBezTo>
                      <a:pt x="15" y="22"/>
                      <a:pt x="17" y="23"/>
                      <a:pt x="19" y="23"/>
                    </a:cubicBezTo>
                    <a:cubicBezTo>
                      <a:pt x="31" y="26"/>
                      <a:pt x="42" y="23"/>
                      <a:pt x="54" y="22"/>
                    </a:cubicBezTo>
                    <a:cubicBezTo>
                      <a:pt x="64" y="21"/>
                      <a:pt x="75" y="19"/>
                      <a:pt x="85" y="18"/>
                    </a:cubicBezTo>
                    <a:cubicBezTo>
                      <a:pt x="92" y="17"/>
                      <a:pt x="99" y="15"/>
                      <a:pt x="106" y="12"/>
                    </a:cubicBezTo>
                    <a:cubicBezTo>
                      <a:pt x="111" y="10"/>
                      <a:pt x="115" y="5"/>
                      <a:pt x="117" y="0"/>
                    </a:cubicBezTo>
                    <a:cubicBezTo>
                      <a:pt x="119" y="0"/>
                      <a:pt x="119" y="0"/>
                      <a:pt x="120" y="0"/>
                    </a:cubicBezTo>
                    <a:cubicBezTo>
                      <a:pt x="127" y="4"/>
                      <a:pt x="135" y="6"/>
                      <a:pt x="142" y="8"/>
                    </a:cubicBezTo>
                    <a:cubicBezTo>
                      <a:pt x="149" y="10"/>
                      <a:pt x="155" y="13"/>
                      <a:pt x="160" y="18"/>
                    </a:cubicBezTo>
                    <a:cubicBezTo>
                      <a:pt x="164" y="22"/>
                      <a:pt x="168" y="26"/>
                      <a:pt x="168" y="33"/>
                    </a:cubicBezTo>
                    <a:cubicBezTo>
                      <a:pt x="167" y="34"/>
                      <a:pt x="168" y="35"/>
                      <a:pt x="169" y="36"/>
                    </a:cubicBezTo>
                    <a:cubicBezTo>
                      <a:pt x="174" y="47"/>
                      <a:pt x="176" y="57"/>
                      <a:pt x="172" y="69"/>
                    </a:cubicBezTo>
                    <a:cubicBezTo>
                      <a:pt x="171" y="73"/>
                      <a:pt x="171" y="74"/>
                      <a:pt x="166" y="74"/>
                    </a:cubicBezTo>
                    <a:cubicBezTo>
                      <a:pt x="155" y="75"/>
                      <a:pt x="145" y="77"/>
                      <a:pt x="135" y="77"/>
                    </a:cubicBezTo>
                    <a:cubicBezTo>
                      <a:pt x="124" y="77"/>
                      <a:pt x="114" y="77"/>
                      <a:pt x="103" y="77"/>
                    </a:cubicBezTo>
                    <a:cubicBezTo>
                      <a:pt x="94" y="77"/>
                      <a:pt x="84" y="77"/>
                      <a:pt x="74" y="77"/>
                    </a:cubicBezTo>
                    <a:cubicBezTo>
                      <a:pt x="67" y="77"/>
                      <a:pt x="60" y="76"/>
                      <a:pt x="52" y="76"/>
                    </a:cubicBezTo>
                    <a:cubicBezTo>
                      <a:pt x="42" y="75"/>
                      <a:pt x="32" y="74"/>
                      <a:pt x="22" y="73"/>
                    </a:cubicBezTo>
                    <a:cubicBezTo>
                      <a:pt x="19" y="73"/>
                      <a:pt x="15" y="72"/>
                      <a:pt x="12" y="71"/>
                    </a:cubicBezTo>
                    <a:close/>
                  </a:path>
                </a:pathLst>
              </a:custGeom>
              <a:solidFill>
                <a:srgbClr val="92D05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92" name="Freeform 41"/>
              <p:cNvSpPr>
                <a:spLocks/>
              </p:cNvSpPr>
              <p:nvPr/>
            </p:nvSpPr>
            <p:spPr bwMode="auto">
              <a:xfrm>
                <a:off x="6565901" y="2730500"/>
                <a:ext cx="409575" cy="266700"/>
              </a:xfrm>
              <a:custGeom>
                <a:avLst/>
                <a:gdLst>
                  <a:gd name="T0" fmla="*/ 95 w 109"/>
                  <a:gd name="T1" fmla="*/ 51 h 71"/>
                  <a:gd name="T2" fmla="*/ 88 w 109"/>
                  <a:gd name="T3" fmla="*/ 42 h 71"/>
                  <a:gd name="T4" fmla="*/ 85 w 109"/>
                  <a:gd name="T5" fmla="*/ 42 h 71"/>
                  <a:gd name="T6" fmla="*/ 85 w 109"/>
                  <a:gd name="T7" fmla="*/ 45 h 71"/>
                  <a:gd name="T8" fmla="*/ 88 w 109"/>
                  <a:gd name="T9" fmla="*/ 49 h 71"/>
                  <a:gd name="T10" fmla="*/ 91 w 109"/>
                  <a:gd name="T11" fmla="*/ 56 h 71"/>
                  <a:gd name="T12" fmla="*/ 89 w 109"/>
                  <a:gd name="T13" fmla="*/ 61 h 71"/>
                  <a:gd name="T14" fmla="*/ 83 w 109"/>
                  <a:gd name="T15" fmla="*/ 61 h 71"/>
                  <a:gd name="T16" fmla="*/ 78 w 109"/>
                  <a:gd name="T17" fmla="*/ 57 h 71"/>
                  <a:gd name="T18" fmla="*/ 78 w 109"/>
                  <a:gd name="T19" fmla="*/ 65 h 71"/>
                  <a:gd name="T20" fmla="*/ 64 w 109"/>
                  <a:gd name="T21" fmla="*/ 70 h 71"/>
                  <a:gd name="T22" fmla="*/ 42 w 109"/>
                  <a:gd name="T23" fmla="*/ 67 h 71"/>
                  <a:gd name="T24" fmla="*/ 16 w 109"/>
                  <a:gd name="T25" fmla="*/ 60 h 71"/>
                  <a:gd name="T26" fmla="*/ 4 w 109"/>
                  <a:gd name="T27" fmla="*/ 58 h 71"/>
                  <a:gd name="T28" fmla="*/ 0 w 109"/>
                  <a:gd name="T29" fmla="*/ 56 h 71"/>
                  <a:gd name="T30" fmla="*/ 8 w 109"/>
                  <a:gd name="T31" fmla="*/ 29 h 71"/>
                  <a:gd name="T32" fmla="*/ 16 w 109"/>
                  <a:gd name="T33" fmla="*/ 2 h 71"/>
                  <a:gd name="T34" fmla="*/ 25 w 109"/>
                  <a:gd name="T35" fmla="*/ 1 h 71"/>
                  <a:gd name="T36" fmla="*/ 35 w 109"/>
                  <a:gd name="T37" fmla="*/ 0 h 71"/>
                  <a:gd name="T38" fmla="*/ 43 w 109"/>
                  <a:gd name="T39" fmla="*/ 0 h 71"/>
                  <a:gd name="T40" fmla="*/ 70 w 109"/>
                  <a:gd name="T41" fmla="*/ 0 h 71"/>
                  <a:gd name="T42" fmla="*/ 100 w 109"/>
                  <a:gd name="T43" fmla="*/ 10 h 71"/>
                  <a:gd name="T44" fmla="*/ 109 w 109"/>
                  <a:gd name="T45" fmla="*/ 25 h 71"/>
                  <a:gd name="T46" fmla="*/ 107 w 109"/>
                  <a:gd name="T47" fmla="*/ 29 h 71"/>
                  <a:gd name="T48" fmla="*/ 99 w 109"/>
                  <a:gd name="T49" fmla="*/ 24 h 71"/>
                  <a:gd name="T50" fmla="*/ 93 w 109"/>
                  <a:gd name="T51" fmla="*/ 26 h 71"/>
                  <a:gd name="T52" fmla="*/ 103 w 109"/>
                  <a:gd name="T53" fmla="*/ 39 h 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109" h="71">
                    <a:moveTo>
                      <a:pt x="95" y="51"/>
                    </a:moveTo>
                    <a:cubicBezTo>
                      <a:pt x="93" y="48"/>
                      <a:pt x="90" y="45"/>
                      <a:pt x="88" y="42"/>
                    </a:cubicBezTo>
                    <a:cubicBezTo>
                      <a:pt x="87" y="41"/>
                      <a:pt x="86" y="42"/>
                      <a:pt x="85" y="42"/>
                    </a:cubicBezTo>
                    <a:cubicBezTo>
                      <a:pt x="84" y="43"/>
                      <a:pt x="84" y="44"/>
                      <a:pt x="85" y="45"/>
                    </a:cubicBezTo>
                    <a:cubicBezTo>
                      <a:pt x="85" y="46"/>
                      <a:pt x="87" y="48"/>
                      <a:pt x="88" y="49"/>
                    </a:cubicBezTo>
                    <a:cubicBezTo>
                      <a:pt x="89" y="51"/>
                      <a:pt x="90" y="54"/>
                      <a:pt x="91" y="56"/>
                    </a:cubicBezTo>
                    <a:cubicBezTo>
                      <a:pt x="91" y="58"/>
                      <a:pt x="91" y="60"/>
                      <a:pt x="89" y="61"/>
                    </a:cubicBezTo>
                    <a:cubicBezTo>
                      <a:pt x="87" y="62"/>
                      <a:pt x="85" y="62"/>
                      <a:pt x="83" y="61"/>
                    </a:cubicBezTo>
                    <a:cubicBezTo>
                      <a:pt x="82" y="59"/>
                      <a:pt x="80" y="57"/>
                      <a:pt x="78" y="57"/>
                    </a:cubicBezTo>
                    <a:cubicBezTo>
                      <a:pt x="75" y="60"/>
                      <a:pt x="78" y="62"/>
                      <a:pt x="78" y="65"/>
                    </a:cubicBezTo>
                    <a:cubicBezTo>
                      <a:pt x="75" y="69"/>
                      <a:pt x="69" y="71"/>
                      <a:pt x="64" y="70"/>
                    </a:cubicBezTo>
                    <a:cubicBezTo>
                      <a:pt x="56" y="70"/>
                      <a:pt x="49" y="69"/>
                      <a:pt x="42" y="67"/>
                    </a:cubicBezTo>
                    <a:cubicBezTo>
                      <a:pt x="33" y="65"/>
                      <a:pt x="25" y="63"/>
                      <a:pt x="16" y="60"/>
                    </a:cubicBezTo>
                    <a:cubicBezTo>
                      <a:pt x="12" y="60"/>
                      <a:pt x="8" y="59"/>
                      <a:pt x="4" y="58"/>
                    </a:cubicBezTo>
                    <a:cubicBezTo>
                      <a:pt x="3" y="58"/>
                      <a:pt x="1" y="57"/>
                      <a:pt x="0" y="56"/>
                    </a:cubicBezTo>
                    <a:cubicBezTo>
                      <a:pt x="1" y="47"/>
                      <a:pt x="6" y="38"/>
                      <a:pt x="8" y="29"/>
                    </a:cubicBezTo>
                    <a:cubicBezTo>
                      <a:pt x="11" y="20"/>
                      <a:pt x="13" y="11"/>
                      <a:pt x="16" y="2"/>
                    </a:cubicBezTo>
                    <a:cubicBezTo>
                      <a:pt x="19" y="2"/>
                      <a:pt x="22" y="2"/>
                      <a:pt x="25" y="1"/>
                    </a:cubicBezTo>
                    <a:cubicBezTo>
                      <a:pt x="28" y="1"/>
                      <a:pt x="32" y="1"/>
                      <a:pt x="35" y="0"/>
                    </a:cubicBezTo>
                    <a:cubicBezTo>
                      <a:pt x="38" y="0"/>
                      <a:pt x="41" y="0"/>
                      <a:pt x="43" y="0"/>
                    </a:cubicBezTo>
                    <a:cubicBezTo>
                      <a:pt x="52" y="0"/>
                      <a:pt x="61" y="0"/>
                      <a:pt x="70" y="0"/>
                    </a:cubicBezTo>
                    <a:cubicBezTo>
                      <a:pt x="81" y="1"/>
                      <a:pt x="91" y="4"/>
                      <a:pt x="100" y="10"/>
                    </a:cubicBezTo>
                    <a:cubicBezTo>
                      <a:pt x="105" y="14"/>
                      <a:pt x="107" y="19"/>
                      <a:pt x="109" y="25"/>
                    </a:cubicBezTo>
                    <a:cubicBezTo>
                      <a:pt x="109" y="26"/>
                      <a:pt x="108" y="28"/>
                      <a:pt x="107" y="29"/>
                    </a:cubicBezTo>
                    <a:cubicBezTo>
                      <a:pt x="103" y="29"/>
                      <a:pt x="101" y="25"/>
                      <a:pt x="99" y="24"/>
                    </a:cubicBezTo>
                    <a:cubicBezTo>
                      <a:pt x="96" y="22"/>
                      <a:pt x="95" y="23"/>
                      <a:pt x="93" y="26"/>
                    </a:cubicBezTo>
                    <a:cubicBezTo>
                      <a:pt x="97" y="30"/>
                      <a:pt x="102" y="33"/>
                      <a:pt x="103" y="39"/>
                    </a:cubicBezTo>
                  </a:path>
                </a:pathLst>
              </a:custGeom>
              <a:solidFill>
                <a:srgbClr val="FADAD3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93" name="Freeform 42"/>
              <p:cNvSpPr>
                <a:spLocks/>
              </p:cNvSpPr>
              <p:nvPr/>
            </p:nvSpPr>
            <p:spPr bwMode="auto">
              <a:xfrm>
                <a:off x="5184776" y="3775075"/>
                <a:ext cx="273050" cy="665163"/>
              </a:xfrm>
              <a:custGeom>
                <a:avLst/>
                <a:gdLst>
                  <a:gd name="T0" fmla="*/ 73 w 73"/>
                  <a:gd name="T1" fmla="*/ 155 h 177"/>
                  <a:gd name="T2" fmla="*/ 51 w 73"/>
                  <a:gd name="T3" fmla="*/ 169 h 177"/>
                  <a:gd name="T4" fmla="*/ 28 w 73"/>
                  <a:gd name="T5" fmla="*/ 177 h 177"/>
                  <a:gd name="T6" fmla="*/ 17 w 73"/>
                  <a:gd name="T7" fmla="*/ 168 h 177"/>
                  <a:gd name="T8" fmla="*/ 2 w 73"/>
                  <a:gd name="T9" fmla="*/ 127 h 177"/>
                  <a:gd name="T10" fmla="*/ 1 w 73"/>
                  <a:gd name="T11" fmla="*/ 111 h 177"/>
                  <a:gd name="T12" fmla="*/ 0 w 73"/>
                  <a:gd name="T13" fmla="*/ 103 h 177"/>
                  <a:gd name="T14" fmla="*/ 1 w 73"/>
                  <a:gd name="T15" fmla="*/ 40 h 177"/>
                  <a:gd name="T16" fmla="*/ 3 w 73"/>
                  <a:gd name="T17" fmla="*/ 10 h 177"/>
                  <a:gd name="T18" fmla="*/ 4 w 73"/>
                  <a:gd name="T19" fmla="*/ 0 h 177"/>
                  <a:gd name="T20" fmla="*/ 11 w 73"/>
                  <a:gd name="T21" fmla="*/ 0 h 177"/>
                  <a:gd name="T22" fmla="*/ 37 w 73"/>
                  <a:gd name="T23" fmla="*/ 0 h 177"/>
                  <a:gd name="T24" fmla="*/ 41 w 73"/>
                  <a:gd name="T25" fmla="*/ 1 h 177"/>
                  <a:gd name="T26" fmla="*/ 40 w 73"/>
                  <a:gd name="T27" fmla="*/ 13 h 177"/>
                  <a:gd name="T28" fmla="*/ 37 w 73"/>
                  <a:gd name="T29" fmla="*/ 52 h 177"/>
                  <a:gd name="T30" fmla="*/ 35 w 73"/>
                  <a:gd name="T31" fmla="*/ 99 h 177"/>
                  <a:gd name="T32" fmla="*/ 41 w 73"/>
                  <a:gd name="T33" fmla="*/ 130 h 177"/>
                  <a:gd name="T34" fmla="*/ 61 w 73"/>
                  <a:gd name="T35" fmla="*/ 149 h 177"/>
                  <a:gd name="T36" fmla="*/ 73 w 73"/>
                  <a:gd name="T37" fmla="*/ 155 h 17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73" h="177">
                    <a:moveTo>
                      <a:pt x="73" y="155"/>
                    </a:moveTo>
                    <a:cubicBezTo>
                      <a:pt x="66" y="161"/>
                      <a:pt x="59" y="166"/>
                      <a:pt x="51" y="169"/>
                    </a:cubicBezTo>
                    <a:cubicBezTo>
                      <a:pt x="43" y="171"/>
                      <a:pt x="35" y="174"/>
                      <a:pt x="28" y="177"/>
                    </a:cubicBezTo>
                    <a:cubicBezTo>
                      <a:pt x="23" y="175"/>
                      <a:pt x="20" y="172"/>
                      <a:pt x="17" y="168"/>
                    </a:cubicBezTo>
                    <a:cubicBezTo>
                      <a:pt x="8" y="156"/>
                      <a:pt x="4" y="142"/>
                      <a:pt x="2" y="127"/>
                    </a:cubicBezTo>
                    <a:cubicBezTo>
                      <a:pt x="2" y="122"/>
                      <a:pt x="1" y="116"/>
                      <a:pt x="1" y="111"/>
                    </a:cubicBezTo>
                    <a:cubicBezTo>
                      <a:pt x="0" y="108"/>
                      <a:pt x="0" y="106"/>
                      <a:pt x="0" y="103"/>
                    </a:cubicBezTo>
                    <a:cubicBezTo>
                      <a:pt x="0" y="82"/>
                      <a:pt x="0" y="61"/>
                      <a:pt x="1" y="40"/>
                    </a:cubicBezTo>
                    <a:cubicBezTo>
                      <a:pt x="1" y="30"/>
                      <a:pt x="1" y="20"/>
                      <a:pt x="3" y="10"/>
                    </a:cubicBezTo>
                    <a:cubicBezTo>
                      <a:pt x="4" y="7"/>
                      <a:pt x="4" y="4"/>
                      <a:pt x="4" y="0"/>
                    </a:cubicBezTo>
                    <a:cubicBezTo>
                      <a:pt x="7" y="0"/>
                      <a:pt x="9" y="0"/>
                      <a:pt x="11" y="0"/>
                    </a:cubicBezTo>
                    <a:cubicBezTo>
                      <a:pt x="19" y="0"/>
                      <a:pt x="28" y="0"/>
                      <a:pt x="37" y="0"/>
                    </a:cubicBezTo>
                    <a:cubicBezTo>
                      <a:pt x="38" y="0"/>
                      <a:pt x="39" y="1"/>
                      <a:pt x="41" y="1"/>
                    </a:cubicBezTo>
                    <a:cubicBezTo>
                      <a:pt x="41" y="5"/>
                      <a:pt x="40" y="9"/>
                      <a:pt x="40" y="13"/>
                    </a:cubicBezTo>
                    <a:cubicBezTo>
                      <a:pt x="39" y="26"/>
                      <a:pt x="38" y="39"/>
                      <a:pt x="37" y="52"/>
                    </a:cubicBezTo>
                    <a:cubicBezTo>
                      <a:pt x="36" y="68"/>
                      <a:pt x="36" y="83"/>
                      <a:pt x="35" y="99"/>
                    </a:cubicBezTo>
                    <a:cubicBezTo>
                      <a:pt x="34" y="110"/>
                      <a:pt x="36" y="121"/>
                      <a:pt x="41" y="130"/>
                    </a:cubicBezTo>
                    <a:cubicBezTo>
                      <a:pt x="45" y="139"/>
                      <a:pt x="52" y="145"/>
                      <a:pt x="61" y="149"/>
                    </a:cubicBezTo>
                    <a:cubicBezTo>
                      <a:pt x="65" y="151"/>
                      <a:pt x="68" y="153"/>
                      <a:pt x="73" y="155"/>
                    </a:cubicBezTo>
                    <a:close/>
                  </a:path>
                </a:pathLst>
              </a:custGeom>
              <a:solidFill>
                <a:srgbClr val="EDFDD1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94" name="Freeform 43"/>
              <p:cNvSpPr>
                <a:spLocks/>
              </p:cNvSpPr>
              <p:nvPr/>
            </p:nvSpPr>
            <p:spPr bwMode="auto">
              <a:xfrm>
                <a:off x="5314951" y="4360863"/>
                <a:ext cx="387350" cy="247650"/>
              </a:xfrm>
              <a:custGeom>
                <a:avLst/>
                <a:gdLst>
                  <a:gd name="T0" fmla="*/ 49 w 103"/>
                  <a:gd name="T1" fmla="*/ 0 h 66"/>
                  <a:gd name="T2" fmla="*/ 74 w 103"/>
                  <a:gd name="T3" fmla="*/ 11 h 66"/>
                  <a:gd name="T4" fmla="*/ 76 w 103"/>
                  <a:gd name="T5" fmla="*/ 12 h 66"/>
                  <a:gd name="T6" fmla="*/ 96 w 103"/>
                  <a:gd name="T7" fmla="*/ 32 h 66"/>
                  <a:gd name="T8" fmla="*/ 100 w 103"/>
                  <a:gd name="T9" fmla="*/ 42 h 66"/>
                  <a:gd name="T10" fmla="*/ 102 w 103"/>
                  <a:gd name="T11" fmla="*/ 59 h 66"/>
                  <a:gd name="T12" fmla="*/ 102 w 103"/>
                  <a:gd name="T13" fmla="*/ 63 h 66"/>
                  <a:gd name="T14" fmla="*/ 97 w 103"/>
                  <a:gd name="T15" fmla="*/ 64 h 66"/>
                  <a:gd name="T16" fmla="*/ 79 w 103"/>
                  <a:gd name="T17" fmla="*/ 66 h 66"/>
                  <a:gd name="T18" fmla="*/ 75 w 103"/>
                  <a:gd name="T19" fmla="*/ 59 h 66"/>
                  <a:gd name="T20" fmla="*/ 53 w 103"/>
                  <a:gd name="T21" fmla="*/ 41 h 66"/>
                  <a:gd name="T22" fmla="*/ 27 w 103"/>
                  <a:gd name="T23" fmla="*/ 33 h 66"/>
                  <a:gd name="T24" fmla="*/ 21 w 103"/>
                  <a:gd name="T25" fmla="*/ 31 h 66"/>
                  <a:gd name="T26" fmla="*/ 2 w 103"/>
                  <a:gd name="T27" fmla="*/ 27 h 66"/>
                  <a:gd name="T28" fmla="*/ 0 w 103"/>
                  <a:gd name="T29" fmla="*/ 25 h 66"/>
                  <a:gd name="T30" fmla="*/ 9 w 103"/>
                  <a:gd name="T31" fmla="*/ 20 h 66"/>
                  <a:gd name="T32" fmla="*/ 23 w 103"/>
                  <a:gd name="T33" fmla="*/ 14 h 66"/>
                  <a:gd name="T34" fmla="*/ 45 w 103"/>
                  <a:gd name="T35" fmla="*/ 2 h 66"/>
                  <a:gd name="T36" fmla="*/ 49 w 103"/>
                  <a:gd name="T37" fmla="*/ 0 h 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03" h="66">
                    <a:moveTo>
                      <a:pt x="49" y="0"/>
                    </a:moveTo>
                    <a:cubicBezTo>
                      <a:pt x="57" y="4"/>
                      <a:pt x="65" y="7"/>
                      <a:pt x="74" y="11"/>
                    </a:cubicBezTo>
                    <a:cubicBezTo>
                      <a:pt x="74" y="11"/>
                      <a:pt x="75" y="12"/>
                      <a:pt x="76" y="12"/>
                    </a:cubicBezTo>
                    <a:cubicBezTo>
                      <a:pt x="83" y="18"/>
                      <a:pt x="90" y="25"/>
                      <a:pt x="96" y="32"/>
                    </a:cubicBezTo>
                    <a:cubicBezTo>
                      <a:pt x="98" y="35"/>
                      <a:pt x="99" y="38"/>
                      <a:pt x="100" y="42"/>
                    </a:cubicBezTo>
                    <a:cubicBezTo>
                      <a:pt x="101" y="47"/>
                      <a:pt x="102" y="53"/>
                      <a:pt x="102" y="59"/>
                    </a:cubicBezTo>
                    <a:cubicBezTo>
                      <a:pt x="103" y="60"/>
                      <a:pt x="102" y="61"/>
                      <a:pt x="102" y="63"/>
                    </a:cubicBezTo>
                    <a:cubicBezTo>
                      <a:pt x="100" y="63"/>
                      <a:pt x="99" y="64"/>
                      <a:pt x="97" y="64"/>
                    </a:cubicBezTo>
                    <a:cubicBezTo>
                      <a:pt x="91" y="65"/>
                      <a:pt x="85" y="65"/>
                      <a:pt x="79" y="66"/>
                    </a:cubicBezTo>
                    <a:cubicBezTo>
                      <a:pt x="77" y="64"/>
                      <a:pt x="76" y="61"/>
                      <a:pt x="75" y="59"/>
                    </a:cubicBezTo>
                    <a:cubicBezTo>
                      <a:pt x="70" y="51"/>
                      <a:pt x="62" y="45"/>
                      <a:pt x="53" y="41"/>
                    </a:cubicBezTo>
                    <a:cubicBezTo>
                      <a:pt x="44" y="39"/>
                      <a:pt x="35" y="36"/>
                      <a:pt x="27" y="33"/>
                    </a:cubicBezTo>
                    <a:cubicBezTo>
                      <a:pt x="25" y="32"/>
                      <a:pt x="23" y="31"/>
                      <a:pt x="21" y="31"/>
                    </a:cubicBezTo>
                    <a:cubicBezTo>
                      <a:pt x="14" y="31"/>
                      <a:pt x="9" y="27"/>
                      <a:pt x="2" y="27"/>
                    </a:cubicBezTo>
                    <a:cubicBezTo>
                      <a:pt x="2" y="27"/>
                      <a:pt x="1" y="25"/>
                      <a:pt x="0" y="25"/>
                    </a:cubicBezTo>
                    <a:cubicBezTo>
                      <a:pt x="3" y="22"/>
                      <a:pt x="6" y="21"/>
                      <a:pt x="9" y="20"/>
                    </a:cubicBezTo>
                    <a:cubicBezTo>
                      <a:pt x="14" y="18"/>
                      <a:pt x="18" y="16"/>
                      <a:pt x="23" y="14"/>
                    </a:cubicBezTo>
                    <a:cubicBezTo>
                      <a:pt x="31" y="12"/>
                      <a:pt x="38" y="6"/>
                      <a:pt x="45" y="2"/>
                    </a:cubicBezTo>
                    <a:cubicBezTo>
                      <a:pt x="46" y="1"/>
                      <a:pt x="47" y="1"/>
                      <a:pt x="49" y="0"/>
                    </a:cubicBezTo>
                    <a:close/>
                  </a:path>
                </a:pathLst>
              </a:custGeom>
              <a:solidFill>
                <a:srgbClr val="92D05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95" name="Freeform 44"/>
              <p:cNvSpPr>
                <a:spLocks/>
              </p:cNvSpPr>
              <p:nvPr/>
            </p:nvSpPr>
            <p:spPr bwMode="auto">
              <a:xfrm>
                <a:off x="6345238" y="2967038"/>
                <a:ext cx="393700" cy="150813"/>
              </a:xfrm>
              <a:custGeom>
                <a:avLst/>
                <a:gdLst>
                  <a:gd name="T0" fmla="*/ 0 w 105"/>
                  <a:gd name="T1" fmla="*/ 39 h 40"/>
                  <a:gd name="T2" fmla="*/ 1 w 105"/>
                  <a:gd name="T3" fmla="*/ 36 h 40"/>
                  <a:gd name="T4" fmla="*/ 16 w 105"/>
                  <a:gd name="T5" fmla="*/ 11 h 40"/>
                  <a:gd name="T6" fmla="*/ 21 w 105"/>
                  <a:gd name="T7" fmla="*/ 6 h 40"/>
                  <a:gd name="T8" fmla="*/ 39 w 105"/>
                  <a:gd name="T9" fmla="*/ 9 h 40"/>
                  <a:gd name="T10" fmla="*/ 51 w 105"/>
                  <a:gd name="T11" fmla="*/ 12 h 40"/>
                  <a:gd name="T12" fmla="*/ 58 w 105"/>
                  <a:gd name="T13" fmla="*/ 0 h 40"/>
                  <a:gd name="T14" fmla="*/ 105 w 105"/>
                  <a:gd name="T15" fmla="*/ 12 h 40"/>
                  <a:gd name="T16" fmla="*/ 100 w 105"/>
                  <a:gd name="T17" fmla="*/ 25 h 40"/>
                  <a:gd name="T18" fmla="*/ 96 w 105"/>
                  <a:gd name="T19" fmla="*/ 38 h 40"/>
                  <a:gd name="T20" fmla="*/ 88 w 105"/>
                  <a:gd name="T21" fmla="*/ 38 h 40"/>
                  <a:gd name="T22" fmla="*/ 63 w 105"/>
                  <a:gd name="T23" fmla="*/ 39 h 40"/>
                  <a:gd name="T24" fmla="*/ 61 w 105"/>
                  <a:gd name="T25" fmla="*/ 39 h 40"/>
                  <a:gd name="T26" fmla="*/ 11 w 105"/>
                  <a:gd name="T27" fmla="*/ 40 h 40"/>
                  <a:gd name="T28" fmla="*/ 0 w 105"/>
                  <a:gd name="T29" fmla="*/ 39 h 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05" h="40">
                    <a:moveTo>
                      <a:pt x="0" y="39"/>
                    </a:moveTo>
                    <a:cubicBezTo>
                      <a:pt x="0" y="38"/>
                      <a:pt x="0" y="37"/>
                      <a:pt x="1" y="36"/>
                    </a:cubicBezTo>
                    <a:cubicBezTo>
                      <a:pt x="6" y="28"/>
                      <a:pt x="11" y="20"/>
                      <a:pt x="16" y="11"/>
                    </a:cubicBezTo>
                    <a:cubicBezTo>
                      <a:pt x="18" y="9"/>
                      <a:pt x="19" y="8"/>
                      <a:pt x="21" y="6"/>
                    </a:cubicBezTo>
                    <a:cubicBezTo>
                      <a:pt x="27" y="7"/>
                      <a:pt x="33" y="8"/>
                      <a:pt x="39" y="9"/>
                    </a:cubicBezTo>
                    <a:cubicBezTo>
                      <a:pt x="43" y="10"/>
                      <a:pt x="47" y="11"/>
                      <a:pt x="51" y="12"/>
                    </a:cubicBezTo>
                    <a:cubicBezTo>
                      <a:pt x="57" y="11"/>
                      <a:pt x="53" y="4"/>
                      <a:pt x="58" y="0"/>
                    </a:cubicBezTo>
                    <a:cubicBezTo>
                      <a:pt x="73" y="4"/>
                      <a:pt x="89" y="8"/>
                      <a:pt x="105" y="12"/>
                    </a:cubicBezTo>
                    <a:cubicBezTo>
                      <a:pt x="104" y="17"/>
                      <a:pt x="102" y="21"/>
                      <a:pt x="100" y="25"/>
                    </a:cubicBezTo>
                    <a:cubicBezTo>
                      <a:pt x="99" y="29"/>
                      <a:pt x="98" y="33"/>
                      <a:pt x="96" y="38"/>
                    </a:cubicBezTo>
                    <a:cubicBezTo>
                      <a:pt x="93" y="38"/>
                      <a:pt x="91" y="38"/>
                      <a:pt x="88" y="38"/>
                    </a:cubicBezTo>
                    <a:cubicBezTo>
                      <a:pt x="80" y="38"/>
                      <a:pt x="71" y="39"/>
                      <a:pt x="63" y="39"/>
                    </a:cubicBezTo>
                    <a:cubicBezTo>
                      <a:pt x="62" y="39"/>
                      <a:pt x="62" y="39"/>
                      <a:pt x="61" y="39"/>
                    </a:cubicBezTo>
                    <a:cubicBezTo>
                      <a:pt x="44" y="37"/>
                      <a:pt x="27" y="40"/>
                      <a:pt x="11" y="40"/>
                    </a:cubicBezTo>
                    <a:cubicBezTo>
                      <a:pt x="7" y="40"/>
                      <a:pt x="4" y="40"/>
                      <a:pt x="0" y="39"/>
                    </a:cubicBezTo>
                    <a:close/>
                  </a:path>
                </a:pathLst>
              </a:custGeom>
              <a:solidFill>
                <a:srgbClr val="66CC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96" name="Freeform 45"/>
              <p:cNvSpPr>
                <a:spLocks/>
              </p:cNvSpPr>
              <p:nvPr/>
            </p:nvSpPr>
            <p:spPr bwMode="auto">
              <a:xfrm>
                <a:off x="5856288" y="1031875"/>
                <a:ext cx="173038" cy="123825"/>
              </a:xfrm>
              <a:custGeom>
                <a:avLst/>
                <a:gdLst>
                  <a:gd name="T0" fmla="*/ 6 w 46"/>
                  <a:gd name="T1" fmla="*/ 33 h 33"/>
                  <a:gd name="T2" fmla="*/ 0 w 46"/>
                  <a:gd name="T3" fmla="*/ 28 h 33"/>
                  <a:gd name="T4" fmla="*/ 7 w 46"/>
                  <a:gd name="T5" fmla="*/ 19 h 33"/>
                  <a:gd name="T6" fmla="*/ 17 w 46"/>
                  <a:gd name="T7" fmla="*/ 10 h 33"/>
                  <a:gd name="T8" fmla="*/ 38 w 46"/>
                  <a:gd name="T9" fmla="*/ 0 h 33"/>
                  <a:gd name="T10" fmla="*/ 46 w 46"/>
                  <a:gd name="T11" fmla="*/ 8 h 33"/>
                  <a:gd name="T12" fmla="*/ 43 w 46"/>
                  <a:gd name="T13" fmla="*/ 11 h 33"/>
                  <a:gd name="T14" fmla="*/ 8 w 46"/>
                  <a:gd name="T15" fmla="*/ 33 h 33"/>
                  <a:gd name="T16" fmla="*/ 6 w 46"/>
                  <a:gd name="T17" fmla="*/ 33 h 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46" h="33">
                    <a:moveTo>
                      <a:pt x="6" y="33"/>
                    </a:moveTo>
                    <a:cubicBezTo>
                      <a:pt x="5" y="32"/>
                      <a:pt x="3" y="30"/>
                      <a:pt x="0" y="28"/>
                    </a:cubicBezTo>
                    <a:cubicBezTo>
                      <a:pt x="3" y="25"/>
                      <a:pt x="5" y="22"/>
                      <a:pt x="7" y="19"/>
                    </a:cubicBezTo>
                    <a:cubicBezTo>
                      <a:pt x="9" y="15"/>
                      <a:pt x="13" y="12"/>
                      <a:pt x="17" y="10"/>
                    </a:cubicBezTo>
                    <a:cubicBezTo>
                      <a:pt x="24" y="7"/>
                      <a:pt x="31" y="4"/>
                      <a:pt x="38" y="0"/>
                    </a:cubicBezTo>
                    <a:cubicBezTo>
                      <a:pt x="42" y="2"/>
                      <a:pt x="44" y="4"/>
                      <a:pt x="46" y="8"/>
                    </a:cubicBezTo>
                    <a:cubicBezTo>
                      <a:pt x="45" y="9"/>
                      <a:pt x="44" y="10"/>
                      <a:pt x="43" y="11"/>
                    </a:cubicBezTo>
                    <a:cubicBezTo>
                      <a:pt x="31" y="18"/>
                      <a:pt x="20" y="25"/>
                      <a:pt x="8" y="33"/>
                    </a:cubicBezTo>
                    <a:cubicBezTo>
                      <a:pt x="7" y="33"/>
                      <a:pt x="7" y="33"/>
                      <a:pt x="6" y="33"/>
                    </a:cubicBezTo>
                    <a:close/>
                  </a:path>
                </a:pathLst>
              </a:custGeom>
              <a:solidFill>
                <a:srgbClr val="FF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97" name="Freeform 46"/>
              <p:cNvSpPr>
                <a:spLocks noEditPoints="1"/>
              </p:cNvSpPr>
              <p:nvPr/>
            </p:nvSpPr>
            <p:spPr bwMode="auto">
              <a:xfrm>
                <a:off x="1804988" y="4657725"/>
                <a:ext cx="660400" cy="522288"/>
              </a:xfrm>
              <a:custGeom>
                <a:avLst/>
                <a:gdLst>
                  <a:gd name="T0" fmla="*/ 17 w 176"/>
                  <a:gd name="T1" fmla="*/ 131 h 139"/>
                  <a:gd name="T2" fmla="*/ 13 w 176"/>
                  <a:gd name="T3" fmla="*/ 138 h 139"/>
                  <a:gd name="T4" fmla="*/ 10 w 176"/>
                  <a:gd name="T5" fmla="*/ 137 h 139"/>
                  <a:gd name="T6" fmla="*/ 9 w 176"/>
                  <a:gd name="T7" fmla="*/ 127 h 139"/>
                  <a:gd name="T8" fmla="*/ 9 w 176"/>
                  <a:gd name="T9" fmla="*/ 119 h 139"/>
                  <a:gd name="T10" fmla="*/ 5 w 176"/>
                  <a:gd name="T11" fmla="*/ 76 h 139"/>
                  <a:gd name="T12" fmla="*/ 3 w 176"/>
                  <a:gd name="T13" fmla="*/ 45 h 139"/>
                  <a:gd name="T14" fmla="*/ 3 w 176"/>
                  <a:gd name="T15" fmla="*/ 29 h 139"/>
                  <a:gd name="T16" fmla="*/ 1 w 176"/>
                  <a:gd name="T17" fmla="*/ 17 h 139"/>
                  <a:gd name="T18" fmla="*/ 1 w 176"/>
                  <a:gd name="T19" fmla="*/ 15 h 139"/>
                  <a:gd name="T20" fmla="*/ 8 w 176"/>
                  <a:gd name="T21" fmla="*/ 5 h 139"/>
                  <a:gd name="T22" fmla="*/ 21 w 176"/>
                  <a:gd name="T23" fmla="*/ 3 h 139"/>
                  <a:gd name="T24" fmla="*/ 36 w 176"/>
                  <a:gd name="T25" fmla="*/ 3 h 139"/>
                  <a:gd name="T26" fmla="*/ 44 w 176"/>
                  <a:gd name="T27" fmla="*/ 3 h 139"/>
                  <a:gd name="T28" fmla="*/ 79 w 176"/>
                  <a:gd name="T29" fmla="*/ 4 h 139"/>
                  <a:gd name="T30" fmla="*/ 92 w 176"/>
                  <a:gd name="T31" fmla="*/ 8 h 139"/>
                  <a:gd name="T32" fmla="*/ 108 w 176"/>
                  <a:gd name="T33" fmla="*/ 15 h 139"/>
                  <a:gd name="T34" fmla="*/ 129 w 176"/>
                  <a:gd name="T35" fmla="*/ 24 h 139"/>
                  <a:gd name="T36" fmla="*/ 139 w 176"/>
                  <a:gd name="T37" fmla="*/ 30 h 139"/>
                  <a:gd name="T38" fmla="*/ 152 w 176"/>
                  <a:gd name="T39" fmla="*/ 41 h 139"/>
                  <a:gd name="T40" fmla="*/ 171 w 176"/>
                  <a:gd name="T41" fmla="*/ 75 h 139"/>
                  <a:gd name="T42" fmla="*/ 175 w 176"/>
                  <a:gd name="T43" fmla="*/ 108 h 139"/>
                  <a:gd name="T44" fmla="*/ 172 w 176"/>
                  <a:gd name="T45" fmla="*/ 122 h 139"/>
                  <a:gd name="T46" fmla="*/ 167 w 176"/>
                  <a:gd name="T47" fmla="*/ 123 h 139"/>
                  <a:gd name="T48" fmla="*/ 146 w 176"/>
                  <a:gd name="T49" fmla="*/ 124 h 139"/>
                  <a:gd name="T50" fmla="*/ 123 w 176"/>
                  <a:gd name="T51" fmla="*/ 125 h 139"/>
                  <a:gd name="T52" fmla="*/ 100 w 176"/>
                  <a:gd name="T53" fmla="*/ 127 h 139"/>
                  <a:gd name="T54" fmla="*/ 82 w 176"/>
                  <a:gd name="T55" fmla="*/ 129 h 139"/>
                  <a:gd name="T56" fmla="*/ 41 w 176"/>
                  <a:gd name="T57" fmla="*/ 130 h 139"/>
                  <a:gd name="T58" fmla="*/ 17 w 176"/>
                  <a:gd name="T59" fmla="*/ 131 h 139"/>
                  <a:gd name="T60" fmla="*/ 15 w 176"/>
                  <a:gd name="T61" fmla="*/ 125 h 139"/>
                  <a:gd name="T62" fmla="*/ 21 w 176"/>
                  <a:gd name="T63" fmla="*/ 125 h 139"/>
                  <a:gd name="T64" fmla="*/ 35 w 176"/>
                  <a:gd name="T65" fmla="*/ 125 h 139"/>
                  <a:gd name="T66" fmla="*/ 85 w 176"/>
                  <a:gd name="T67" fmla="*/ 123 h 139"/>
                  <a:gd name="T68" fmla="*/ 102 w 176"/>
                  <a:gd name="T69" fmla="*/ 121 h 139"/>
                  <a:gd name="T70" fmla="*/ 113 w 176"/>
                  <a:gd name="T71" fmla="*/ 120 h 139"/>
                  <a:gd name="T72" fmla="*/ 136 w 176"/>
                  <a:gd name="T73" fmla="*/ 119 h 139"/>
                  <a:gd name="T74" fmla="*/ 156 w 176"/>
                  <a:gd name="T75" fmla="*/ 119 h 139"/>
                  <a:gd name="T76" fmla="*/ 165 w 176"/>
                  <a:gd name="T77" fmla="*/ 117 h 139"/>
                  <a:gd name="T78" fmla="*/ 168 w 176"/>
                  <a:gd name="T79" fmla="*/ 84 h 139"/>
                  <a:gd name="T80" fmla="*/ 154 w 176"/>
                  <a:gd name="T81" fmla="*/ 53 h 139"/>
                  <a:gd name="T82" fmla="*/ 134 w 176"/>
                  <a:gd name="T83" fmla="*/ 33 h 139"/>
                  <a:gd name="T84" fmla="*/ 128 w 176"/>
                  <a:gd name="T85" fmla="*/ 30 h 139"/>
                  <a:gd name="T86" fmla="*/ 104 w 176"/>
                  <a:gd name="T87" fmla="*/ 19 h 139"/>
                  <a:gd name="T88" fmla="*/ 89 w 176"/>
                  <a:gd name="T89" fmla="*/ 13 h 139"/>
                  <a:gd name="T90" fmla="*/ 72 w 176"/>
                  <a:gd name="T91" fmla="*/ 8 h 139"/>
                  <a:gd name="T92" fmla="*/ 44 w 176"/>
                  <a:gd name="T93" fmla="*/ 8 h 139"/>
                  <a:gd name="T94" fmla="*/ 37 w 176"/>
                  <a:gd name="T95" fmla="*/ 8 h 139"/>
                  <a:gd name="T96" fmla="*/ 16 w 176"/>
                  <a:gd name="T97" fmla="*/ 9 h 139"/>
                  <a:gd name="T98" fmla="*/ 9 w 176"/>
                  <a:gd name="T99" fmla="*/ 11 h 139"/>
                  <a:gd name="T100" fmla="*/ 9 w 176"/>
                  <a:gd name="T101" fmla="*/ 49 h 139"/>
                  <a:gd name="T102" fmla="*/ 12 w 176"/>
                  <a:gd name="T103" fmla="*/ 87 h 139"/>
                  <a:gd name="T104" fmla="*/ 15 w 176"/>
                  <a:gd name="T105" fmla="*/ 125 h 1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176" h="139">
                    <a:moveTo>
                      <a:pt x="17" y="131"/>
                    </a:moveTo>
                    <a:cubicBezTo>
                      <a:pt x="16" y="134"/>
                      <a:pt x="15" y="136"/>
                      <a:pt x="13" y="138"/>
                    </a:cubicBezTo>
                    <a:cubicBezTo>
                      <a:pt x="13" y="139"/>
                      <a:pt x="10" y="138"/>
                      <a:pt x="10" y="137"/>
                    </a:cubicBezTo>
                    <a:cubicBezTo>
                      <a:pt x="9" y="134"/>
                      <a:pt x="9" y="130"/>
                      <a:pt x="9" y="127"/>
                    </a:cubicBezTo>
                    <a:cubicBezTo>
                      <a:pt x="9" y="124"/>
                      <a:pt x="10" y="121"/>
                      <a:pt x="9" y="119"/>
                    </a:cubicBezTo>
                    <a:cubicBezTo>
                      <a:pt x="6" y="104"/>
                      <a:pt x="6" y="90"/>
                      <a:pt x="5" y="76"/>
                    </a:cubicBezTo>
                    <a:cubicBezTo>
                      <a:pt x="5" y="65"/>
                      <a:pt x="4" y="55"/>
                      <a:pt x="3" y="45"/>
                    </a:cubicBezTo>
                    <a:cubicBezTo>
                      <a:pt x="3" y="39"/>
                      <a:pt x="3" y="34"/>
                      <a:pt x="3" y="29"/>
                    </a:cubicBezTo>
                    <a:cubicBezTo>
                      <a:pt x="2" y="25"/>
                      <a:pt x="2" y="21"/>
                      <a:pt x="1" y="17"/>
                    </a:cubicBezTo>
                    <a:cubicBezTo>
                      <a:pt x="1" y="17"/>
                      <a:pt x="1" y="16"/>
                      <a:pt x="1" y="15"/>
                    </a:cubicBezTo>
                    <a:cubicBezTo>
                      <a:pt x="0" y="9"/>
                      <a:pt x="2" y="6"/>
                      <a:pt x="8" y="5"/>
                    </a:cubicBezTo>
                    <a:cubicBezTo>
                      <a:pt x="12" y="4"/>
                      <a:pt x="17" y="4"/>
                      <a:pt x="21" y="3"/>
                    </a:cubicBezTo>
                    <a:cubicBezTo>
                      <a:pt x="26" y="3"/>
                      <a:pt x="31" y="2"/>
                      <a:pt x="36" y="3"/>
                    </a:cubicBezTo>
                    <a:cubicBezTo>
                      <a:pt x="39" y="4"/>
                      <a:pt x="41" y="3"/>
                      <a:pt x="44" y="3"/>
                    </a:cubicBezTo>
                    <a:cubicBezTo>
                      <a:pt x="56" y="0"/>
                      <a:pt x="67" y="2"/>
                      <a:pt x="79" y="4"/>
                    </a:cubicBezTo>
                    <a:cubicBezTo>
                      <a:pt x="83" y="4"/>
                      <a:pt x="88" y="6"/>
                      <a:pt x="92" y="8"/>
                    </a:cubicBezTo>
                    <a:cubicBezTo>
                      <a:pt x="97" y="11"/>
                      <a:pt x="103" y="13"/>
                      <a:pt x="108" y="15"/>
                    </a:cubicBezTo>
                    <a:cubicBezTo>
                      <a:pt x="115" y="17"/>
                      <a:pt x="122" y="20"/>
                      <a:pt x="129" y="24"/>
                    </a:cubicBezTo>
                    <a:cubicBezTo>
                      <a:pt x="132" y="26"/>
                      <a:pt x="136" y="28"/>
                      <a:pt x="139" y="30"/>
                    </a:cubicBezTo>
                    <a:cubicBezTo>
                      <a:pt x="145" y="33"/>
                      <a:pt x="149" y="36"/>
                      <a:pt x="152" y="41"/>
                    </a:cubicBezTo>
                    <a:cubicBezTo>
                      <a:pt x="159" y="52"/>
                      <a:pt x="167" y="63"/>
                      <a:pt x="171" y="75"/>
                    </a:cubicBezTo>
                    <a:cubicBezTo>
                      <a:pt x="175" y="86"/>
                      <a:pt x="176" y="97"/>
                      <a:pt x="175" y="108"/>
                    </a:cubicBezTo>
                    <a:cubicBezTo>
                      <a:pt x="174" y="113"/>
                      <a:pt x="173" y="117"/>
                      <a:pt x="172" y="122"/>
                    </a:cubicBezTo>
                    <a:cubicBezTo>
                      <a:pt x="170" y="123"/>
                      <a:pt x="169" y="123"/>
                      <a:pt x="167" y="123"/>
                    </a:cubicBezTo>
                    <a:cubicBezTo>
                      <a:pt x="160" y="124"/>
                      <a:pt x="153" y="124"/>
                      <a:pt x="146" y="124"/>
                    </a:cubicBezTo>
                    <a:cubicBezTo>
                      <a:pt x="138" y="124"/>
                      <a:pt x="131" y="124"/>
                      <a:pt x="123" y="125"/>
                    </a:cubicBezTo>
                    <a:cubicBezTo>
                      <a:pt x="116" y="125"/>
                      <a:pt x="108" y="126"/>
                      <a:pt x="100" y="127"/>
                    </a:cubicBezTo>
                    <a:cubicBezTo>
                      <a:pt x="94" y="127"/>
                      <a:pt x="88" y="128"/>
                      <a:pt x="82" y="129"/>
                    </a:cubicBezTo>
                    <a:cubicBezTo>
                      <a:pt x="69" y="131"/>
                      <a:pt x="55" y="131"/>
                      <a:pt x="41" y="130"/>
                    </a:cubicBezTo>
                    <a:cubicBezTo>
                      <a:pt x="33" y="130"/>
                      <a:pt x="25" y="129"/>
                      <a:pt x="17" y="131"/>
                    </a:cubicBezTo>
                    <a:close/>
                    <a:moveTo>
                      <a:pt x="15" y="125"/>
                    </a:moveTo>
                    <a:cubicBezTo>
                      <a:pt x="17" y="125"/>
                      <a:pt x="19" y="125"/>
                      <a:pt x="21" y="125"/>
                    </a:cubicBezTo>
                    <a:cubicBezTo>
                      <a:pt x="26" y="125"/>
                      <a:pt x="30" y="125"/>
                      <a:pt x="35" y="125"/>
                    </a:cubicBezTo>
                    <a:cubicBezTo>
                      <a:pt x="52" y="126"/>
                      <a:pt x="68" y="125"/>
                      <a:pt x="85" y="123"/>
                    </a:cubicBezTo>
                    <a:cubicBezTo>
                      <a:pt x="90" y="122"/>
                      <a:pt x="96" y="122"/>
                      <a:pt x="102" y="121"/>
                    </a:cubicBezTo>
                    <a:cubicBezTo>
                      <a:pt x="105" y="121"/>
                      <a:pt x="109" y="121"/>
                      <a:pt x="113" y="120"/>
                    </a:cubicBezTo>
                    <a:cubicBezTo>
                      <a:pt x="121" y="119"/>
                      <a:pt x="129" y="119"/>
                      <a:pt x="136" y="119"/>
                    </a:cubicBezTo>
                    <a:cubicBezTo>
                      <a:pt x="143" y="119"/>
                      <a:pt x="149" y="119"/>
                      <a:pt x="156" y="119"/>
                    </a:cubicBezTo>
                    <a:cubicBezTo>
                      <a:pt x="159" y="119"/>
                      <a:pt x="162" y="119"/>
                      <a:pt x="165" y="117"/>
                    </a:cubicBezTo>
                    <a:cubicBezTo>
                      <a:pt x="171" y="102"/>
                      <a:pt x="171" y="99"/>
                      <a:pt x="168" y="84"/>
                    </a:cubicBezTo>
                    <a:cubicBezTo>
                      <a:pt x="165" y="73"/>
                      <a:pt x="160" y="63"/>
                      <a:pt x="154" y="53"/>
                    </a:cubicBezTo>
                    <a:cubicBezTo>
                      <a:pt x="149" y="45"/>
                      <a:pt x="143" y="38"/>
                      <a:pt x="134" y="33"/>
                    </a:cubicBezTo>
                    <a:cubicBezTo>
                      <a:pt x="132" y="33"/>
                      <a:pt x="130" y="31"/>
                      <a:pt x="128" y="30"/>
                    </a:cubicBezTo>
                    <a:cubicBezTo>
                      <a:pt x="121" y="25"/>
                      <a:pt x="113" y="22"/>
                      <a:pt x="104" y="19"/>
                    </a:cubicBezTo>
                    <a:cubicBezTo>
                      <a:pt x="99" y="18"/>
                      <a:pt x="94" y="16"/>
                      <a:pt x="89" y="13"/>
                    </a:cubicBezTo>
                    <a:cubicBezTo>
                      <a:pt x="84" y="11"/>
                      <a:pt x="78" y="9"/>
                      <a:pt x="72" y="8"/>
                    </a:cubicBezTo>
                    <a:cubicBezTo>
                      <a:pt x="63" y="7"/>
                      <a:pt x="53" y="6"/>
                      <a:pt x="44" y="8"/>
                    </a:cubicBezTo>
                    <a:cubicBezTo>
                      <a:pt x="41" y="8"/>
                      <a:pt x="39" y="8"/>
                      <a:pt x="37" y="8"/>
                    </a:cubicBezTo>
                    <a:cubicBezTo>
                      <a:pt x="30" y="9"/>
                      <a:pt x="23" y="9"/>
                      <a:pt x="16" y="9"/>
                    </a:cubicBezTo>
                    <a:cubicBezTo>
                      <a:pt x="14" y="9"/>
                      <a:pt x="11" y="10"/>
                      <a:pt x="9" y="11"/>
                    </a:cubicBezTo>
                    <a:cubicBezTo>
                      <a:pt x="8" y="14"/>
                      <a:pt x="8" y="45"/>
                      <a:pt x="9" y="49"/>
                    </a:cubicBezTo>
                    <a:cubicBezTo>
                      <a:pt x="10" y="61"/>
                      <a:pt x="11" y="74"/>
                      <a:pt x="12" y="87"/>
                    </a:cubicBezTo>
                    <a:cubicBezTo>
                      <a:pt x="12" y="99"/>
                      <a:pt x="13" y="112"/>
                      <a:pt x="15" y="125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98" name="Freeform 47"/>
              <p:cNvSpPr>
                <a:spLocks noEditPoints="1"/>
              </p:cNvSpPr>
              <p:nvPr/>
            </p:nvSpPr>
            <p:spPr bwMode="auto">
              <a:xfrm>
                <a:off x="2830513" y="2832100"/>
                <a:ext cx="231775" cy="112713"/>
              </a:xfrm>
              <a:custGeom>
                <a:avLst/>
                <a:gdLst>
                  <a:gd name="T0" fmla="*/ 42 w 62"/>
                  <a:gd name="T1" fmla="*/ 8 h 30"/>
                  <a:gd name="T2" fmla="*/ 39 w 62"/>
                  <a:gd name="T3" fmla="*/ 17 h 30"/>
                  <a:gd name="T4" fmla="*/ 32 w 62"/>
                  <a:gd name="T5" fmla="*/ 26 h 30"/>
                  <a:gd name="T6" fmla="*/ 24 w 62"/>
                  <a:gd name="T7" fmla="*/ 30 h 30"/>
                  <a:gd name="T8" fmla="*/ 21 w 62"/>
                  <a:gd name="T9" fmla="*/ 30 h 30"/>
                  <a:gd name="T10" fmla="*/ 8 w 62"/>
                  <a:gd name="T11" fmla="*/ 21 h 30"/>
                  <a:gd name="T12" fmla="*/ 4 w 62"/>
                  <a:gd name="T13" fmla="*/ 19 h 30"/>
                  <a:gd name="T14" fmla="*/ 0 w 62"/>
                  <a:gd name="T15" fmla="*/ 14 h 30"/>
                  <a:gd name="T16" fmla="*/ 16 w 62"/>
                  <a:gd name="T17" fmla="*/ 4 h 30"/>
                  <a:gd name="T18" fmla="*/ 36 w 62"/>
                  <a:gd name="T19" fmla="*/ 0 h 30"/>
                  <a:gd name="T20" fmla="*/ 52 w 62"/>
                  <a:gd name="T21" fmla="*/ 4 h 30"/>
                  <a:gd name="T22" fmla="*/ 62 w 62"/>
                  <a:gd name="T23" fmla="*/ 13 h 30"/>
                  <a:gd name="T24" fmla="*/ 59 w 62"/>
                  <a:gd name="T25" fmla="*/ 13 h 30"/>
                  <a:gd name="T26" fmla="*/ 42 w 62"/>
                  <a:gd name="T27" fmla="*/ 8 h 30"/>
                  <a:gd name="T28" fmla="*/ 33 w 62"/>
                  <a:gd name="T29" fmla="*/ 9 h 30"/>
                  <a:gd name="T30" fmla="*/ 32 w 62"/>
                  <a:gd name="T31" fmla="*/ 8 h 30"/>
                  <a:gd name="T32" fmla="*/ 15 w 62"/>
                  <a:gd name="T33" fmla="*/ 12 h 30"/>
                  <a:gd name="T34" fmla="*/ 14 w 62"/>
                  <a:gd name="T35" fmla="*/ 15 h 30"/>
                  <a:gd name="T36" fmla="*/ 16 w 62"/>
                  <a:gd name="T37" fmla="*/ 21 h 30"/>
                  <a:gd name="T38" fmla="*/ 19 w 62"/>
                  <a:gd name="T39" fmla="*/ 23 h 30"/>
                  <a:gd name="T40" fmla="*/ 29 w 62"/>
                  <a:gd name="T41" fmla="*/ 19 h 30"/>
                  <a:gd name="T42" fmla="*/ 33 w 62"/>
                  <a:gd name="T43" fmla="*/ 9 h 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62" h="30">
                    <a:moveTo>
                      <a:pt x="42" y="8"/>
                    </a:moveTo>
                    <a:cubicBezTo>
                      <a:pt x="41" y="11"/>
                      <a:pt x="40" y="14"/>
                      <a:pt x="39" y="17"/>
                    </a:cubicBezTo>
                    <a:cubicBezTo>
                      <a:pt x="38" y="22"/>
                      <a:pt x="36" y="24"/>
                      <a:pt x="32" y="26"/>
                    </a:cubicBezTo>
                    <a:cubicBezTo>
                      <a:pt x="29" y="28"/>
                      <a:pt x="27" y="29"/>
                      <a:pt x="24" y="30"/>
                    </a:cubicBezTo>
                    <a:cubicBezTo>
                      <a:pt x="23" y="30"/>
                      <a:pt x="22" y="30"/>
                      <a:pt x="21" y="30"/>
                    </a:cubicBezTo>
                    <a:cubicBezTo>
                      <a:pt x="15" y="29"/>
                      <a:pt x="11" y="26"/>
                      <a:pt x="8" y="21"/>
                    </a:cubicBezTo>
                    <a:cubicBezTo>
                      <a:pt x="7" y="20"/>
                      <a:pt x="6" y="19"/>
                      <a:pt x="4" y="19"/>
                    </a:cubicBezTo>
                    <a:cubicBezTo>
                      <a:pt x="2" y="18"/>
                      <a:pt x="0" y="17"/>
                      <a:pt x="0" y="14"/>
                    </a:cubicBezTo>
                    <a:cubicBezTo>
                      <a:pt x="4" y="9"/>
                      <a:pt x="9" y="5"/>
                      <a:pt x="16" y="4"/>
                    </a:cubicBezTo>
                    <a:cubicBezTo>
                      <a:pt x="23" y="3"/>
                      <a:pt x="29" y="1"/>
                      <a:pt x="36" y="0"/>
                    </a:cubicBezTo>
                    <a:cubicBezTo>
                      <a:pt x="41" y="1"/>
                      <a:pt x="47" y="2"/>
                      <a:pt x="52" y="4"/>
                    </a:cubicBezTo>
                    <a:cubicBezTo>
                      <a:pt x="57" y="5"/>
                      <a:pt x="61" y="8"/>
                      <a:pt x="62" y="13"/>
                    </a:cubicBezTo>
                    <a:cubicBezTo>
                      <a:pt x="61" y="14"/>
                      <a:pt x="60" y="14"/>
                      <a:pt x="59" y="13"/>
                    </a:cubicBezTo>
                    <a:cubicBezTo>
                      <a:pt x="54" y="10"/>
                      <a:pt x="48" y="9"/>
                      <a:pt x="42" y="8"/>
                    </a:cubicBezTo>
                    <a:close/>
                    <a:moveTo>
                      <a:pt x="33" y="9"/>
                    </a:moveTo>
                    <a:cubicBezTo>
                      <a:pt x="33" y="9"/>
                      <a:pt x="32" y="8"/>
                      <a:pt x="32" y="8"/>
                    </a:cubicBezTo>
                    <a:cubicBezTo>
                      <a:pt x="26" y="7"/>
                      <a:pt x="21" y="11"/>
                      <a:pt x="15" y="12"/>
                    </a:cubicBezTo>
                    <a:cubicBezTo>
                      <a:pt x="14" y="12"/>
                      <a:pt x="14" y="14"/>
                      <a:pt x="14" y="15"/>
                    </a:cubicBezTo>
                    <a:cubicBezTo>
                      <a:pt x="14" y="17"/>
                      <a:pt x="15" y="19"/>
                      <a:pt x="16" y="21"/>
                    </a:cubicBezTo>
                    <a:cubicBezTo>
                      <a:pt x="17" y="22"/>
                      <a:pt x="18" y="23"/>
                      <a:pt x="19" y="23"/>
                    </a:cubicBezTo>
                    <a:cubicBezTo>
                      <a:pt x="23" y="24"/>
                      <a:pt x="27" y="23"/>
                      <a:pt x="29" y="19"/>
                    </a:cubicBezTo>
                    <a:cubicBezTo>
                      <a:pt x="31" y="16"/>
                      <a:pt x="33" y="13"/>
                      <a:pt x="33" y="9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99" name="Freeform 48"/>
              <p:cNvSpPr>
                <a:spLocks noEditPoints="1"/>
              </p:cNvSpPr>
              <p:nvPr/>
            </p:nvSpPr>
            <p:spPr bwMode="auto">
              <a:xfrm>
                <a:off x="3306763" y="2824163"/>
                <a:ext cx="203200" cy="109538"/>
              </a:xfrm>
              <a:custGeom>
                <a:avLst/>
                <a:gdLst>
                  <a:gd name="T0" fmla="*/ 54 w 54"/>
                  <a:gd name="T1" fmla="*/ 16 h 29"/>
                  <a:gd name="T2" fmla="*/ 40 w 54"/>
                  <a:gd name="T3" fmla="*/ 8 h 29"/>
                  <a:gd name="T4" fmla="*/ 39 w 54"/>
                  <a:gd name="T5" fmla="*/ 13 h 29"/>
                  <a:gd name="T6" fmla="*/ 30 w 54"/>
                  <a:gd name="T7" fmla="*/ 27 h 29"/>
                  <a:gd name="T8" fmla="*/ 28 w 54"/>
                  <a:gd name="T9" fmla="*/ 28 h 29"/>
                  <a:gd name="T10" fmla="*/ 9 w 54"/>
                  <a:gd name="T11" fmla="*/ 19 h 29"/>
                  <a:gd name="T12" fmla="*/ 8 w 54"/>
                  <a:gd name="T13" fmla="*/ 14 h 29"/>
                  <a:gd name="T14" fmla="*/ 3 w 54"/>
                  <a:gd name="T15" fmla="*/ 13 h 29"/>
                  <a:gd name="T16" fmla="*/ 0 w 54"/>
                  <a:gd name="T17" fmla="*/ 10 h 29"/>
                  <a:gd name="T18" fmla="*/ 8 w 54"/>
                  <a:gd name="T19" fmla="*/ 4 h 29"/>
                  <a:gd name="T20" fmla="*/ 37 w 54"/>
                  <a:gd name="T21" fmla="*/ 1 h 29"/>
                  <a:gd name="T22" fmla="*/ 53 w 54"/>
                  <a:gd name="T23" fmla="*/ 12 h 29"/>
                  <a:gd name="T24" fmla="*/ 54 w 54"/>
                  <a:gd name="T25" fmla="*/ 14 h 29"/>
                  <a:gd name="T26" fmla="*/ 54 w 54"/>
                  <a:gd name="T27" fmla="*/ 16 h 29"/>
                  <a:gd name="T28" fmla="*/ 15 w 54"/>
                  <a:gd name="T29" fmla="*/ 8 h 29"/>
                  <a:gd name="T30" fmla="*/ 16 w 54"/>
                  <a:gd name="T31" fmla="*/ 17 h 29"/>
                  <a:gd name="T32" fmla="*/ 28 w 54"/>
                  <a:gd name="T33" fmla="*/ 20 h 29"/>
                  <a:gd name="T34" fmla="*/ 31 w 54"/>
                  <a:gd name="T35" fmla="*/ 13 h 29"/>
                  <a:gd name="T36" fmla="*/ 29 w 54"/>
                  <a:gd name="T37" fmla="*/ 6 h 29"/>
                  <a:gd name="T38" fmla="*/ 15 w 54"/>
                  <a:gd name="T39" fmla="*/ 8 h 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54" h="29">
                    <a:moveTo>
                      <a:pt x="54" y="16"/>
                    </a:moveTo>
                    <a:cubicBezTo>
                      <a:pt x="49" y="14"/>
                      <a:pt x="46" y="9"/>
                      <a:pt x="40" y="8"/>
                    </a:cubicBezTo>
                    <a:cubicBezTo>
                      <a:pt x="40" y="10"/>
                      <a:pt x="39" y="11"/>
                      <a:pt x="39" y="13"/>
                    </a:cubicBezTo>
                    <a:cubicBezTo>
                      <a:pt x="39" y="19"/>
                      <a:pt x="35" y="23"/>
                      <a:pt x="30" y="27"/>
                    </a:cubicBezTo>
                    <a:cubicBezTo>
                      <a:pt x="29" y="27"/>
                      <a:pt x="29" y="28"/>
                      <a:pt x="28" y="28"/>
                    </a:cubicBezTo>
                    <a:cubicBezTo>
                      <a:pt x="19" y="29"/>
                      <a:pt x="12" y="27"/>
                      <a:pt x="9" y="19"/>
                    </a:cubicBezTo>
                    <a:cubicBezTo>
                      <a:pt x="9" y="18"/>
                      <a:pt x="8" y="16"/>
                      <a:pt x="8" y="14"/>
                    </a:cubicBezTo>
                    <a:cubicBezTo>
                      <a:pt x="6" y="14"/>
                      <a:pt x="4" y="14"/>
                      <a:pt x="3" y="13"/>
                    </a:cubicBezTo>
                    <a:cubicBezTo>
                      <a:pt x="2" y="13"/>
                      <a:pt x="1" y="11"/>
                      <a:pt x="0" y="10"/>
                    </a:cubicBezTo>
                    <a:cubicBezTo>
                      <a:pt x="2" y="7"/>
                      <a:pt x="5" y="5"/>
                      <a:pt x="8" y="4"/>
                    </a:cubicBezTo>
                    <a:cubicBezTo>
                      <a:pt x="17" y="0"/>
                      <a:pt x="27" y="0"/>
                      <a:pt x="37" y="1"/>
                    </a:cubicBezTo>
                    <a:cubicBezTo>
                      <a:pt x="44" y="2"/>
                      <a:pt x="49" y="7"/>
                      <a:pt x="53" y="12"/>
                    </a:cubicBezTo>
                    <a:cubicBezTo>
                      <a:pt x="54" y="13"/>
                      <a:pt x="54" y="14"/>
                      <a:pt x="54" y="14"/>
                    </a:cubicBezTo>
                    <a:cubicBezTo>
                      <a:pt x="54" y="15"/>
                      <a:pt x="54" y="16"/>
                      <a:pt x="54" y="16"/>
                    </a:cubicBezTo>
                    <a:close/>
                    <a:moveTo>
                      <a:pt x="15" y="8"/>
                    </a:moveTo>
                    <a:cubicBezTo>
                      <a:pt x="15" y="12"/>
                      <a:pt x="15" y="14"/>
                      <a:pt x="16" y="17"/>
                    </a:cubicBezTo>
                    <a:cubicBezTo>
                      <a:pt x="17" y="22"/>
                      <a:pt x="24" y="24"/>
                      <a:pt x="28" y="20"/>
                    </a:cubicBezTo>
                    <a:cubicBezTo>
                      <a:pt x="29" y="18"/>
                      <a:pt x="30" y="15"/>
                      <a:pt x="31" y="13"/>
                    </a:cubicBezTo>
                    <a:cubicBezTo>
                      <a:pt x="32" y="11"/>
                      <a:pt x="32" y="8"/>
                      <a:pt x="29" y="6"/>
                    </a:cubicBezTo>
                    <a:cubicBezTo>
                      <a:pt x="25" y="7"/>
                      <a:pt x="20" y="7"/>
                      <a:pt x="15" y="8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00" name="Freeform 49"/>
              <p:cNvSpPr>
                <a:spLocks/>
              </p:cNvSpPr>
              <p:nvPr/>
            </p:nvSpPr>
            <p:spPr bwMode="auto">
              <a:xfrm>
                <a:off x="3054351" y="3200400"/>
                <a:ext cx="230188" cy="44450"/>
              </a:xfrm>
              <a:custGeom>
                <a:avLst/>
                <a:gdLst>
                  <a:gd name="T0" fmla="*/ 2 w 61"/>
                  <a:gd name="T1" fmla="*/ 1 h 12"/>
                  <a:gd name="T2" fmla="*/ 7 w 61"/>
                  <a:gd name="T3" fmla="*/ 2 h 12"/>
                  <a:gd name="T4" fmla="*/ 54 w 61"/>
                  <a:gd name="T5" fmla="*/ 1 h 12"/>
                  <a:gd name="T6" fmla="*/ 61 w 61"/>
                  <a:gd name="T7" fmla="*/ 6 h 12"/>
                  <a:gd name="T8" fmla="*/ 43 w 61"/>
                  <a:gd name="T9" fmla="*/ 11 h 12"/>
                  <a:gd name="T10" fmla="*/ 23 w 61"/>
                  <a:gd name="T11" fmla="*/ 12 h 12"/>
                  <a:gd name="T12" fmla="*/ 4 w 61"/>
                  <a:gd name="T13" fmla="*/ 8 h 12"/>
                  <a:gd name="T14" fmla="*/ 2 w 61"/>
                  <a:gd name="T15" fmla="*/ 1 h 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61" h="12">
                    <a:moveTo>
                      <a:pt x="2" y="1"/>
                    </a:moveTo>
                    <a:cubicBezTo>
                      <a:pt x="3" y="1"/>
                      <a:pt x="5" y="2"/>
                      <a:pt x="7" y="2"/>
                    </a:cubicBezTo>
                    <a:cubicBezTo>
                      <a:pt x="23" y="6"/>
                      <a:pt x="38" y="6"/>
                      <a:pt x="54" y="1"/>
                    </a:cubicBezTo>
                    <a:cubicBezTo>
                      <a:pt x="58" y="0"/>
                      <a:pt x="59" y="0"/>
                      <a:pt x="61" y="6"/>
                    </a:cubicBezTo>
                    <a:cubicBezTo>
                      <a:pt x="55" y="9"/>
                      <a:pt x="50" y="11"/>
                      <a:pt x="43" y="11"/>
                    </a:cubicBezTo>
                    <a:cubicBezTo>
                      <a:pt x="37" y="11"/>
                      <a:pt x="30" y="11"/>
                      <a:pt x="23" y="12"/>
                    </a:cubicBezTo>
                    <a:cubicBezTo>
                      <a:pt x="16" y="12"/>
                      <a:pt x="10" y="10"/>
                      <a:pt x="4" y="8"/>
                    </a:cubicBezTo>
                    <a:cubicBezTo>
                      <a:pt x="0" y="7"/>
                      <a:pt x="0" y="5"/>
                      <a:pt x="2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01" name="Freeform 50"/>
              <p:cNvSpPr>
                <a:spLocks/>
              </p:cNvSpPr>
              <p:nvPr/>
            </p:nvSpPr>
            <p:spPr bwMode="auto">
              <a:xfrm>
                <a:off x="3130551" y="3057525"/>
                <a:ext cx="112713" cy="41275"/>
              </a:xfrm>
              <a:custGeom>
                <a:avLst/>
                <a:gdLst>
                  <a:gd name="T0" fmla="*/ 1 w 30"/>
                  <a:gd name="T1" fmla="*/ 0 h 11"/>
                  <a:gd name="T2" fmla="*/ 15 w 30"/>
                  <a:gd name="T3" fmla="*/ 3 h 11"/>
                  <a:gd name="T4" fmla="*/ 30 w 30"/>
                  <a:gd name="T5" fmla="*/ 3 h 11"/>
                  <a:gd name="T6" fmla="*/ 27 w 30"/>
                  <a:gd name="T7" fmla="*/ 6 h 11"/>
                  <a:gd name="T8" fmla="*/ 19 w 30"/>
                  <a:gd name="T9" fmla="*/ 8 h 11"/>
                  <a:gd name="T10" fmla="*/ 1 w 30"/>
                  <a:gd name="T11" fmla="*/ 3 h 11"/>
                  <a:gd name="T12" fmla="*/ 0 w 30"/>
                  <a:gd name="T13" fmla="*/ 1 h 11"/>
                  <a:gd name="T14" fmla="*/ 1 w 30"/>
                  <a:gd name="T15" fmla="*/ 0 h 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30" h="11">
                    <a:moveTo>
                      <a:pt x="1" y="0"/>
                    </a:moveTo>
                    <a:cubicBezTo>
                      <a:pt x="6" y="0"/>
                      <a:pt x="10" y="2"/>
                      <a:pt x="15" y="3"/>
                    </a:cubicBezTo>
                    <a:cubicBezTo>
                      <a:pt x="20" y="4"/>
                      <a:pt x="24" y="2"/>
                      <a:pt x="30" y="3"/>
                    </a:cubicBezTo>
                    <a:cubicBezTo>
                      <a:pt x="28" y="5"/>
                      <a:pt x="28" y="6"/>
                      <a:pt x="27" y="6"/>
                    </a:cubicBezTo>
                    <a:cubicBezTo>
                      <a:pt x="24" y="7"/>
                      <a:pt x="22" y="8"/>
                      <a:pt x="19" y="8"/>
                    </a:cubicBezTo>
                    <a:cubicBezTo>
                      <a:pt x="12" y="11"/>
                      <a:pt x="6" y="8"/>
                      <a:pt x="1" y="3"/>
                    </a:cubicBezTo>
                    <a:cubicBezTo>
                      <a:pt x="0" y="2"/>
                      <a:pt x="0" y="1"/>
                      <a:pt x="0" y="1"/>
                    </a:cubicBezTo>
                    <a:cubicBezTo>
                      <a:pt x="0" y="1"/>
                      <a:pt x="0" y="0"/>
                      <a:pt x="1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02" name="Freeform 51"/>
              <p:cNvSpPr>
                <a:spLocks noEditPoints="1"/>
              </p:cNvSpPr>
              <p:nvPr/>
            </p:nvSpPr>
            <p:spPr bwMode="auto">
              <a:xfrm>
                <a:off x="7624763" y="2305050"/>
                <a:ext cx="563563" cy="684213"/>
              </a:xfrm>
              <a:custGeom>
                <a:avLst/>
                <a:gdLst>
                  <a:gd name="T0" fmla="*/ 72 w 150"/>
                  <a:gd name="T1" fmla="*/ 60 h 182"/>
                  <a:gd name="T2" fmla="*/ 83 w 150"/>
                  <a:gd name="T3" fmla="*/ 63 h 182"/>
                  <a:gd name="T4" fmla="*/ 98 w 150"/>
                  <a:gd name="T5" fmla="*/ 79 h 182"/>
                  <a:gd name="T6" fmla="*/ 98 w 150"/>
                  <a:gd name="T7" fmla="*/ 87 h 182"/>
                  <a:gd name="T8" fmla="*/ 101 w 150"/>
                  <a:gd name="T9" fmla="*/ 97 h 182"/>
                  <a:gd name="T10" fmla="*/ 134 w 150"/>
                  <a:gd name="T11" fmla="*/ 141 h 182"/>
                  <a:gd name="T12" fmla="*/ 150 w 150"/>
                  <a:gd name="T13" fmla="*/ 161 h 182"/>
                  <a:gd name="T14" fmla="*/ 146 w 150"/>
                  <a:gd name="T15" fmla="*/ 164 h 182"/>
                  <a:gd name="T16" fmla="*/ 137 w 150"/>
                  <a:gd name="T17" fmla="*/ 169 h 182"/>
                  <a:gd name="T18" fmla="*/ 127 w 150"/>
                  <a:gd name="T19" fmla="*/ 180 h 182"/>
                  <a:gd name="T20" fmla="*/ 123 w 150"/>
                  <a:gd name="T21" fmla="*/ 182 h 182"/>
                  <a:gd name="T22" fmla="*/ 116 w 150"/>
                  <a:gd name="T23" fmla="*/ 173 h 182"/>
                  <a:gd name="T24" fmla="*/ 77 w 150"/>
                  <a:gd name="T25" fmla="*/ 122 h 182"/>
                  <a:gd name="T26" fmla="*/ 75 w 150"/>
                  <a:gd name="T27" fmla="*/ 118 h 182"/>
                  <a:gd name="T28" fmla="*/ 65 w 150"/>
                  <a:gd name="T29" fmla="*/ 113 h 182"/>
                  <a:gd name="T30" fmla="*/ 47 w 150"/>
                  <a:gd name="T31" fmla="*/ 104 h 182"/>
                  <a:gd name="T32" fmla="*/ 40 w 150"/>
                  <a:gd name="T33" fmla="*/ 92 h 182"/>
                  <a:gd name="T34" fmla="*/ 40 w 150"/>
                  <a:gd name="T35" fmla="*/ 80 h 182"/>
                  <a:gd name="T36" fmla="*/ 38 w 150"/>
                  <a:gd name="T37" fmla="*/ 72 h 182"/>
                  <a:gd name="T38" fmla="*/ 20 w 150"/>
                  <a:gd name="T39" fmla="*/ 47 h 182"/>
                  <a:gd name="T40" fmla="*/ 3 w 150"/>
                  <a:gd name="T41" fmla="*/ 25 h 182"/>
                  <a:gd name="T42" fmla="*/ 2 w 150"/>
                  <a:gd name="T43" fmla="*/ 23 h 182"/>
                  <a:gd name="T44" fmla="*/ 2 w 150"/>
                  <a:gd name="T45" fmla="*/ 14 h 182"/>
                  <a:gd name="T46" fmla="*/ 6 w 150"/>
                  <a:gd name="T47" fmla="*/ 12 h 182"/>
                  <a:gd name="T48" fmla="*/ 17 w 150"/>
                  <a:gd name="T49" fmla="*/ 3 h 182"/>
                  <a:gd name="T50" fmla="*/ 29 w 150"/>
                  <a:gd name="T51" fmla="*/ 4 h 182"/>
                  <a:gd name="T52" fmla="*/ 31 w 150"/>
                  <a:gd name="T53" fmla="*/ 6 h 182"/>
                  <a:gd name="T54" fmla="*/ 35 w 150"/>
                  <a:gd name="T55" fmla="*/ 10 h 182"/>
                  <a:gd name="T56" fmla="*/ 60 w 150"/>
                  <a:gd name="T57" fmla="*/ 45 h 182"/>
                  <a:gd name="T58" fmla="*/ 72 w 150"/>
                  <a:gd name="T59" fmla="*/ 60 h 182"/>
                  <a:gd name="T60" fmla="*/ 52 w 150"/>
                  <a:gd name="T61" fmla="*/ 84 h 182"/>
                  <a:gd name="T62" fmla="*/ 47 w 150"/>
                  <a:gd name="T63" fmla="*/ 90 h 182"/>
                  <a:gd name="T64" fmla="*/ 56 w 150"/>
                  <a:gd name="T65" fmla="*/ 104 h 182"/>
                  <a:gd name="T66" fmla="*/ 70 w 150"/>
                  <a:gd name="T67" fmla="*/ 109 h 182"/>
                  <a:gd name="T68" fmla="*/ 89 w 150"/>
                  <a:gd name="T69" fmla="*/ 98 h 182"/>
                  <a:gd name="T70" fmla="*/ 89 w 150"/>
                  <a:gd name="T71" fmla="*/ 76 h 182"/>
                  <a:gd name="T72" fmla="*/ 71 w 150"/>
                  <a:gd name="T73" fmla="*/ 66 h 182"/>
                  <a:gd name="T74" fmla="*/ 57 w 150"/>
                  <a:gd name="T75" fmla="*/ 68 h 182"/>
                  <a:gd name="T76" fmla="*/ 51 w 150"/>
                  <a:gd name="T77" fmla="*/ 70 h 182"/>
                  <a:gd name="T78" fmla="*/ 50 w 150"/>
                  <a:gd name="T79" fmla="*/ 78 h 182"/>
                  <a:gd name="T80" fmla="*/ 52 w 150"/>
                  <a:gd name="T81" fmla="*/ 84 h 182"/>
                  <a:gd name="T82" fmla="*/ 79 w 150"/>
                  <a:gd name="T83" fmla="*/ 113 h 182"/>
                  <a:gd name="T84" fmla="*/ 126 w 150"/>
                  <a:gd name="T85" fmla="*/ 173 h 182"/>
                  <a:gd name="T86" fmla="*/ 138 w 150"/>
                  <a:gd name="T87" fmla="*/ 159 h 182"/>
                  <a:gd name="T88" fmla="*/ 135 w 150"/>
                  <a:gd name="T89" fmla="*/ 154 h 182"/>
                  <a:gd name="T90" fmla="*/ 116 w 150"/>
                  <a:gd name="T91" fmla="*/ 129 h 182"/>
                  <a:gd name="T92" fmla="*/ 99 w 150"/>
                  <a:gd name="T93" fmla="*/ 106 h 182"/>
                  <a:gd name="T94" fmla="*/ 95 w 150"/>
                  <a:gd name="T95" fmla="*/ 102 h 182"/>
                  <a:gd name="T96" fmla="*/ 79 w 150"/>
                  <a:gd name="T97" fmla="*/ 113 h 182"/>
                  <a:gd name="T98" fmla="*/ 44 w 150"/>
                  <a:gd name="T99" fmla="*/ 69 h 182"/>
                  <a:gd name="T100" fmla="*/ 62 w 150"/>
                  <a:gd name="T101" fmla="*/ 61 h 182"/>
                  <a:gd name="T102" fmla="*/ 61 w 150"/>
                  <a:gd name="T103" fmla="*/ 58 h 182"/>
                  <a:gd name="T104" fmla="*/ 47 w 150"/>
                  <a:gd name="T105" fmla="*/ 40 h 182"/>
                  <a:gd name="T106" fmla="*/ 31 w 150"/>
                  <a:gd name="T107" fmla="*/ 18 h 182"/>
                  <a:gd name="T108" fmla="*/ 23 w 150"/>
                  <a:gd name="T109" fmla="*/ 7 h 182"/>
                  <a:gd name="T110" fmla="*/ 10 w 150"/>
                  <a:gd name="T111" fmla="*/ 15 h 182"/>
                  <a:gd name="T112" fmla="*/ 8 w 150"/>
                  <a:gd name="T113" fmla="*/ 18 h 182"/>
                  <a:gd name="T114" fmla="*/ 26 w 150"/>
                  <a:gd name="T115" fmla="*/ 42 h 182"/>
                  <a:gd name="T116" fmla="*/ 44 w 150"/>
                  <a:gd name="T117" fmla="*/ 69 h 1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150" h="182">
                    <a:moveTo>
                      <a:pt x="72" y="60"/>
                    </a:moveTo>
                    <a:cubicBezTo>
                      <a:pt x="76" y="61"/>
                      <a:pt x="80" y="62"/>
                      <a:pt x="83" y="63"/>
                    </a:cubicBezTo>
                    <a:cubicBezTo>
                      <a:pt x="92" y="64"/>
                      <a:pt x="96" y="71"/>
                      <a:pt x="98" y="79"/>
                    </a:cubicBezTo>
                    <a:cubicBezTo>
                      <a:pt x="98" y="81"/>
                      <a:pt x="98" y="84"/>
                      <a:pt x="98" y="87"/>
                    </a:cubicBezTo>
                    <a:cubicBezTo>
                      <a:pt x="97" y="90"/>
                      <a:pt x="98" y="93"/>
                      <a:pt x="101" y="97"/>
                    </a:cubicBezTo>
                    <a:cubicBezTo>
                      <a:pt x="112" y="111"/>
                      <a:pt x="122" y="127"/>
                      <a:pt x="134" y="141"/>
                    </a:cubicBezTo>
                    <a:cubicBezTo>
                      <a:pt x="140" y="147"/>
                      <a:pt x="144" y="154"/>
                      <a:pt x="150" y="161"/>
                    </a:cubicBezTo>
                    <a:cubicBezTo>
                      <a:pt x="148" y="162"/>
                      <a:pt x="147" y="164"/>
                      <a:pt x="146" y="164"/>
                    </a:cubicBezTo>
                    <a:cubicBezTo>
                      <a:pt x="142" y="164"/>
                      <a:pt x="139" y="166"/>
                      <a:pt x="137" y="169"/>
                    </a:cubicBezTo>
                    <a:cubicBezTo>
                      <a:pt x="134" y="173"/>
                      <a:pt x="130" y="176"/>
                      <a:pt x="127" y="180"/>
                    </a:cubicBezTo>
                    <a:cubicBezTo>
                      <a:pt x="126" y="180"/>
                      <a:pt x="125" y="181"/>
                      <a:pt x="123" y="182"/>
                    </a:cubicBezTo>
                    <a:cubicBezTo>
                      <a:pt x="120" y="179"/>
                      <a:pt x="118" y="176"/>
                      <a:pt x="116" y="173"/>
                    </a:cubicBezTo>
                    <a:cubicBezTo>
                      <a:pt x="102" y="156"/>
                      <a:pt x="89" y="140"/>
                      <a:pt x="77" y="122"/>
                    </a:cubicBezTo>
                    <a:cubicBezTo>
                      <a:pt x="76" y="121"/>
                      <a:pt x="75" y="120"/>
                      <a:pt x="75" y="118"/>
                    </a:cubicBezTo>
                    <a:cubicBezTo>
                      <a:pt x="72" y="115"/>
                      <a:pt x="69" y="113"/>
                      <a:pt x="65" y="113"/>
                    </a:cubicBezTo>
                    <a:cubicBezTo>
                      <a:pt x="58" y="112"/>
                      <a:pt x="52" y="109"/>
                      <a:pt x="47" y="104"/>
                    </a:cubicBezTo>
                    <a:cubicBezTo>
                      <a:pt x="43" y="101"/>
                      <a:pt x="41" y="97"/>
                      <a:pt x="40" y="92"/>
                    </a:cubicBezTo>
                    <a:cubicBezTo>
                      <a:pt x="40" y="88"/>
                      <a:pt x="40" y="84"/>
                      <a:pt x="40" y="80"/>
                    </a:cubicBezTo>
                    <a:cubicBezTo>
                      <a:pt x="40" y="77"/>
                      <a:pt x="40" y="74"/>
                      <a:pt x="38" y="72"/>
                    </a:cubicBezTo>
                    <a:cubicBezTo>
                      <a:pt x="32" y="64"/>
                      <a:pt x="26" y="55"/>
                      <a:pt x="20" y="47"/>
                    </a:cubicBezTo>
                    <a:cubicBezTo>
                      <a:pt x="15" y="39"/>
                      <a:pt x="9" y="32"/>
                      <a:pt x="3" y="25"/>
                    </a:cubicBezTo>
                    <a:cubicBezTo>
                      <a:pt x="3" y="24"/>
                      <a:pt x="2" y="23"/>
                      <a:pt x="2" y="23"/>
                    </a:cubicBezTo>
                    <a:cubicBezTo>
                      <a:pt x="0" y="20"/>
                      <a:pt x="0" y="17"/>
                      <a:pt x="2" y="14"/>
                    </a:cubicBezTo>
                    <a:cubicBezTo>
                      <a:pt x="3" y="13"/>
                      <a:pt x="5" y="13"/>
                      <a:pt x="6" y="12"/>
                    </a:cubicBezTo>
                    <a:cubicBezTo>
                      <a:pt x="10" y="9"/>
                      <a:pt x="14" y="6"/>
                      <a:pt x="17" y="3"/>
                    </a:cubicBezTo>
                    <a:cubicBezTo>
                      <a:pt x="22" y="0"/>
                      <a:pt x="25" y="0"/>
                      <a:pt x="29" y="4"/>
                    </a:cubicBezTo>
                    <a:cubicBezTo>
                      <a:pt x="30" y="5"/>
                      <a:pt x="31" y="5"/>
                      <a:pt x="31" y="6"/>
                    </a:cubicBezTo>
                    <a:cubicBezTo>
                      <a:pt x="32" y="7"/>
                      <a:pt x="34" y="8"/>
                      <a:pt x="35" y="10"/>
                    </a:cubicBezTo>
                    <a:cubicBezTo>
                      <a:pt x="42" y="23"/>
                      <a:pt x="52" y="34"/>
                      <a:pt x="60" y="45"/>
                    </a:cubicBezTo>
                    <a:cubicBezTo>
                      <a:pt x="64" y="50"/>
                      <a:pt x="68" y="55"/>
                      <a:pt x="72" y="60"/>
                    </a:cubicBezTo>
                    <a:close/>
                    <a:moveTo>
                      <a:pt x="52" y="84"/>
                    </a:moveTo>
                    <a:cubicBezTo>
                      <a:pt x="46" y="85"/>
                      <a:pt x="46" y="86"/>
                      <a:pt x="47" y="90"/>
                    </a:cubicBezTo>
                    <a:cubicBezTo>
                      <a:pt x="47" y="96"/>
                      <a:pt x="51" y="100"/>
                      <a:pt x="56" y="104"/>
                    </a:cubicBezTo>
                    <a:cubicBezTo>
                      <a:pt x="60" y="107"/>
                      <a:pt x="65" y="108"/>
                      <a:pt x="70" y="109"/>
                    </a:cubicBezTo>
                    <a:cubicBezTo>
                      <a:pt x="80" y="109"/>
                      <a:pt x="88" y="104"/>
                      <a:pt x="89" y="98"/>
                    </a:cubicBezTo>
                    <a:cubicBezTo>
                      <a:pt x="92" y="91"/>
                      <a:pt x="93" y="83"/>
                      <a:pt x="89" y="76"/>
                    </a:cubicBezTo>
                    <a:cubicBezTo>
                      <a:pt x="86" y="68"/>
                      <a:pt x="80" y="64"/>
                      <a:pt x="71" y="66"/>
                    </a:cubicBezTo>
                    <a:cubicBezTo>
                      <a:pt x="66" y="67"/>
                      <a:pt x="62" y="68"/>
                      <a:pt x="57" y="68"/>
                    </a:cubicBezTo>
                    <a:cubicBezTo>
                      <a:pt x="54" y="68"/>
                      <a:pt x="53" y="68"/>
                      <a:pt x="51" y="70"/>
                    </a:cubicBezTo>
                    <a:cubicBezTo>
                      <a:pt x="49" y="73"/>
                      <a:pt x="49" y="75"/>
                      <a:pt x="50" y="78"/>
                    </a:cubicBezTo>
                    <a:cubicBezTo>
                      <a:pt x="50" y="80"/>
                      <a:pt x="51" y="82"/>
                      <a:pt x="52" y="84"/>
                    </a:cubicBezTo>
                    <a:close/>
                    <a:moveTo>
                      <a:pt x="79" y="113"/>
                    </a:moveTo>
                    <a:cubicBezTo>
                      <a:pt x="91" y="130"/>
                      <a:pt x="119" y="167"/>
                      <a:pt x="126" y="173"/>
                    </a:cubicBezTo>
                    <a:cubicBezTo>
                      <a:pt x="130" y="168"/>
                      <a:pt x="135" y="165"/>
                      <a:pt x="138" y="159"/>
                    </a:cubicBezTo>
                    <a:cubicBezTo>
                      <a:pt x="137" y="157"/>
                      <a:pt x="136" y="156"/>
                      <a:pt x="135" y="154"/>
                    </a:cubicBezTo>
                    <a:cubicBezTo>
                      <a:pt x="129" y="146"/>
                      <a:pt x="122" y="138"/>
                      <a:pt x="116" y="129"/>
                    </a:cubicBezTo>
                    <a:cubicBezTo>
                      <a:pt x="110" y="121"/>
                      <a:pt x="105" y="114"/>
                      <a:pt x="99" y="106"/>
                    </a:cubicBezTo>
                    <a:cubicBezTo>
                      <a:pt x="98" y="104"/>
                      <a:pt x="96" y="103"/>
                      <a:pt x="95" y="102"/>
                    </a:cubicBezTo>
                    <a:cubicBezTo>
                      <a:pt x="90" y="106"/>
                      <a:pt x="85" y="109"/>
                      <a:pt x="79" y="113"/>
                    </a:cubicBezTo>
                    <a:close/>
                    <a:moveTo>
                      <a:pt x="44" y="69"/>
                    </a:moveTo>
                    <a:cubicBezTo>
                      <a:pt x="49" y="63"/>
                      <a:pt x="56" y="63"/>
                      <a:pt x="62" y="61"/>
                    </a:cubicBezTo>
                    <a:cubicBezTo>
                      <a:pt x="62" y="60"/>
                      <a:pt x="62" y="59"/>
                      <a:pt x="61" y="58"/>
                    </a:cubicBezTo>
                    <a:cubicBezTo>
                      <a:pt x="57" y="52"/>
                      <a:pt x="53" y="46"/>
                      <a:pt x="47" y="40"/>
                    </a:cubicBezTo>
                    <a:cubicBezTo>
                      <a:pt x="41" y="33"/>
                      <a:pt x="36" y="25"/>
                      <a:pt x="31" y="18"/>
                    </a:cubicBezTo>
                    <a:cubicBezTo>
                      <a:pt x="29" y="14"/>
                      <a:pt x="26" y="10"/>
                      <a:pt x="23" y="7"/>
                    </a:cubicBezTo>
                    <a:cubicBezTo>
                      <a:pt x="18" y="10"/>
                      <a:pt x="14" y="13"/>
                      <a:pt x="10" y="15"/>
                    </a:cubicBezTo>
                    <a:cubicBezTo>
                      <a:pt x="9" y="16"/>
                      <a:pt x="9" y="17"/>
                      <a:pt x="8" y="18"/>
                    </a:cubicBezTo>
                    <a:cubicBezTo>
                      <a:pt x="14" y="26"/>
                      <a:pt x="20" y="34"/>
                      <a:pt x="26" y="42"/>
                    </a:cubicBezTo>
                    <a:cubicBezTo>
                      <a:pt x="32" y="51"/>
                      <a:pt x="38" y="59"/>
                      <a:pt x="44" y="69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03" name="Freeform 52"/>
              <p:cNvSpPr>
                <a:spLocks/>
              </p:cNvSpPr>
              <p:nvPr/>
            </p:nvSpPr>
            <p:spPr bwMode="auto">
              <a:xfrm>
                <a:off x="6554788" y="2782888"/>
                <a:ext cx="3175" cy="3175"/>
              </a:xfrm>
              <a:custGeom>
                <a:avLst/>
                <a:gdLst>
                  <a:gd name="T0" fmla="*/ 0 w 1"/>
                  <a:gd name="T1" fmla="*/ 1 h 1"/>
                  <a:gd name="T2" fmla="*/ 0 w 1"/>
                  <a:gd name="T3" fmla="*/ 0 h 1"/>
                  <a:gd name="T4" fmla="*/ 0 w 1"/>
                  <a:gd name="T5" fmla="*/ 0 h 1"/>
                  <a:gd name="T6" fmla="*/ 1 w 1"/>
                  <a:gd name="T7" fmla="*/ 0 h 1"/>
                  <a:gd name="T8" fmla="*/ 0 w 1"/>
                  <a:gd name="T9" fmla="*/ 1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" h="1">
                    <a:moveTo>
                      <a:pt x="0" y="1"/>
                    </a:moveTo>
                    <a:cubicBezTo>
                      <a:pt x="0" y="1"/>
                      <a:pt x="0" y="0"/>
                      <a:pt x="0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0"/>
                      <a:pt x="1" y="0"/>
                      <a:pt x="1" y="0"/>
                    </a:cubicBezTo>
                    <a:cubicBezTo>
                      <a:pt x="0" y="1"/>
                      <a:pt x="0" y="1"/>
                      <a:pt x="0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04" name="Freeform 53"/>
              <p:cNvSpPr>
                <a:spLocks noEditPoints="1"/>
              </p:cNvSpPr>
              <p:nvPr/>
            </p:nvSpPr>
            <p:spPr bwMode="auto">
              <a:xfrm>
                <a:off x="6623051" y="4432300"/>
                <a:ext cx="349250" cy="334963"/>
              </a:xfrm>
              <a:custGeom>
                <a:avLst/>
                <a:gdLst>
                  <a:gd name="T0" fmla="*/ 52 w 93"/>
                  <a:gd name="T1" fmla="*/ 87 h 89"/>
                  <a:gd name="T2" fmla="*/ 10 w 93"/>
                  <a:gd name="T3" fmla="*/ 68 h 89"/>
                  <a:gd name="T4" fmla="*/ 1 w 93"/>
                  <a:gd name="T5" fmla="*/ 51 h 89"/>
                  <a:gd name="T6" fmla="*/ 1 w 93"/>
                  <a:gd name="T7" fmla="*/ 45 h 89"/>
                  <a:gd name="T8" fmla="*/ 5 w 93"/>
                  <a:gd name="T9" fmla="*/ 27 h 89"/>
                  <a:gd name="T10" fmla="*/ 8 w 93"/>
                  <a:gd name="T11" fmla="*/ 23 h 89"/>
                  <a:gd name="T12" fmla="*/ 17 w 93"/>
                  <a:gd name="T13" fmla="*/ 13 h 89"/>
                  <a:gd name="T14" fmla="*/ 23 w 93"/>
                  <a:gd name="T15" fmla="*/ 8 h 89"/>
                  <a:gd name="T16" fmla="*/ 60 w 93"/>
                  <a:gd name="T17" fmla="*/ 5 h 89"/>
                  <a:gd name="T18" fmla="*/ 75 w 93"/>
                  <a:gd name="T19" fmla="*/ 12 h 89"/>
                  <a:gd name="T20" fmla="*/ 84 w 93"/>
                  <a:gd name="T21" fmla="*/ 20 h 89"/>
                  <a:gd name="T22" fmla="*/ 86 w 93"/>
                  <a:gd name="T23" fmla="*/ 24 h 89"/>
                  <a:gd name="T24" fmla="*/ 91 w 93"/>
                  <a:gd name="T25" fmla="*/ 51 h 89"/>
                  <a:gd name="T26" fmla="*/ 88 w 93"/>
                  <a:gd name="T27" fmla="*/ 65 h 89"/>
                  <a:gd name="T28" fmla="*/ 72 w 93"/>
                  <a:gd name="T29" fmla="*/ 84 h 89"/>
                  <a:gd name="T30" fmla="*/ 52 w 93"/>
                  <a:gd name="T31" fmla="*/ 87 h 89"/>
                  <a:gd name="T32" fmla="*/ 51 w 93"/>
                  <a:gd name="T33" fmla="*/ 81 h 89"/>
                  <a:gd name="T34" fmla="*/ 70 w 93"/>
                  <a:gd name="T35" fmla="*/ 77 h 89"/>
                  <a:gd name="T36" fmla="*/ 81 w 93"/>
                  <a:gd name="T37" fmla="*/ 65 h 89"/>
                  <a:gd name="T38" fmla="*/ 86 w 93"/>
                  <a:gd name="T39" fmla="*/ 43 h 89"/>
                  <a:gd name="T40" fmla="*/ 71 w 93"/>
                  <a:gd name="T41" fmla="*/ 17 h 89"/>
                  <a:gd name="T42" fmla="*/ 60 w 93"/>
                  <a:gd name="T43" fmla="*/ 12 h 89"/>
                  <a:gd name="T44" fmla="*/ 49 w 93"/>
                  <a:gd name="T45" fmla="*/ 9 h 89"/>
                  <a:gd name="T46" fmla="*/ 43 w 93"/>
                  <a:gd name="T47" fmla="*/ 9 h 89"/>
                  <a:gd name="T48" fmla="*/ 25 w 93"/>
                  <a:gd name="T49" fmla="*/ 17 h 89"/>
                  <a:gd name="T50" fmla="*/ 11 w 93"/>
                  <a:gd name="T51" fmla="*/ 60 h 89"/>
                  <a:gd name="T52" fmla="*/ 16 w 93"/>
                  <a:gd name="T53" fmla="*/ 66 h 89"/>
                  <a:gd name="T54" fmla="*/ 24 w 93"/>
                  <a:gd name="T55" fmla="*/ 73 h 89"/>
                  <a:gd name="T56" fmla="*/ 51 w 93"/>
                  <a:gd name="T57" fmla="*/ 81 h 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93" h="89">
                    <a:moveTo>
                      <a:pt x="52" y="87"/>
                    </a:moveTo>
                    <a:cubicBezTo>
                      <a:pt x="35" y="89"/>
                      <a:pt x="21" y="80"/>
                      <a:pt x="10" y="68"/>
                    </a:cubicBezTo>
                    <a:cubicBezTo>
                      <a:pt x="5" y="64"/>
                      <a:pt x="3" y="57"/>
                      <a:pt x="1" y="51"/>
                    </a:cubicBezTo>
                    <a:cubicBezTo>
                      <a:pt x="0" y="49"/>
                      <a:pt x="0" y="47"/>
                      <a:pt x="1" y="45"/>
                    </a:cubicBezTo>
                    <a:cubicBezTo>
                      <a:pt x="2" y="39"/>
                      <a:pt x="3" y="33"/>
                      <a:pt x="5" y="27"/>
                    </a:cubicBezTo>
                    <a:cubicBezTo>
                      <a:pt x="6" y="26"/>
                      <a:pt x="7" y="24"/>
                      <a:pt x="8" y="23"/>
                    </a:cubicBezTo>
                    <a:cubicBezTo>
                      <a:pt x="11" y="19"/>
                      <a:pt x="13" y="16"/>
                      <a:pt x="17" y="13"/>
                    </a:cubicBezTo>
                    <a:cubicBezTo>
                      <a:pt x="18" y="11"/>
                      <a:pt x="21" y="9"/>
                      <a:pt x="23" y="8"/>
                    </a:cubicBezTo>
                    <a:cubicBezTo>
                      <a:pt x="35" y="1"/>
                      <a:pt x="47" y="0"/>
                      <a:pt x="60" y="5"/>
                    </a:cubicBezTo>
                    <a:cubicBezTo>
                      <a:pt x="65" y="8"/>
                      <a:pt x="70" y="10"/>
                      <a:pt x="75" y="12"/>
                    </a:cubicBezTo>
                    <a:cubicBezTo>
                      <a:pt x="79" y="14"/>
                      <a:pt x="82" y="16"/>
                      <a:pt x="84" y="20"/>
                    </a:cubicBezTo>
                    <a:cubicBezTo>
                      <a:pt x="84" y="21"/>
                      <a:pt x="85" y="23"/>
                      <a:pt x="86" y="24"/>
                    </a:cubicBezTo>
                    <a:cubicBezTo>
                      <a:pt x="93" y="32"/>
                      <a:pt x="93" y="41"/>
                      <a:pt x="91" y="51"/>
                    </a:cubicBezTo>
                    <a:cubicBezTo>
                      <a:pt x="91" y="55"/>
                      <a:pt x="90" y="60"/>
                      <a:pt x="88" y="65"/>
                    </a:cubicBezTo>
                    <a:cubicBezTo>
                      <a:pt x="85" y="73"/>
                      <a:pt x="81" y="80"/>
                      <a:pt x="72" y="84"/>
                    </a:cubicBezTo>
                    <a:cubicBezTo>
                      <a:pt x="65" y="87"/>
                      <a:pt x="59" y="87"/>
                      <a:pt x="52" y="87"/>
                    </a:cubicBezTo>
                    <a:close/>
                    <a:moveTo>
                      <a:pt x="51" y="81"/>
                    </a:moveTo>
                    <a:cubicBezTo>
                      <a:pt x="58" y="82"/>
                      <a:pt x="64" y="80"/>
                      <a:pt x="70" y="77"/>
                    </a:cubicBezTo>
                    <a:cubicBezTo>
                      <a:pt x="75" y="74"/>
                      <a:pt x="79" y="70"/>
                      <a:pt x="81" y="65"/>
                    </a:cubicBezTo>
                    <a:cubicBezTo>
                      <a:pt x="83" y="58"/>
                      <a:pt x="85" y="50"/>
                      <a:pt x="86" y="43"/>
                    </a:cubicBezTo>
                    <a:cubicBezTo>
                      <a:pt x="88" y="32"/>
                      <a:pt x="81" y="21"/>
                      <a:pt x="71" y="17"/>
                    </a:cubicBezTo>
                    <a:cubicBezTo>
                      <a:pt x="67" y="15"/>
                      <a:pt x="64" y="13"/>
                      <a:pt x="60" y="12"/>
                    </a:cubicBezTo>
                    <a:cubicBezTo>
                      <a:pt x="56" y="11"/>
                      <a:pt x="52" y="10"/>
                      <a:pt x="49" y="9"/>
                    </a:cubicBezTo>
                    <a:cubicBezTo>
                      <a:pt x="47" y="9"/>
                      <a:pt x="44" y="9"/>
                      <a:pt x="43" y="9"/>
                    </a:cubicBezTo>
                    <a:cubicBezTo>
                      <a:pt x="36" y="12"/>
                      <a:pt x="30" y="14"/>
                      <a:pt x="25" y="17"/>
                    </a:cubicBezTo>
                    <a:cubicBezTo>
                      <a:pt x="10" y="24"/>
                      <a:pt x="1" y="45"/>
                      <a:pt x="11" y="60"/>
                    </a:cubicBezTo>
                    <a:cubicBezTo>
                      <a:pt x="12" y="62"/>
                      <a:pt x="14" y="64"/>
                      <a:pt x="16" y="66"/>
                    </a:cubicBezTo>
                    <a:cubicBezTo>
                      <a:pt x="18" y="68"/>
                      <a:pt x="21" y="70"/>
                      <a:pt x="24" y="73"/>
                    </a:cubicBezTo>
                    <a:cubicBezTo>
                      <a:pt x="32" y="79"/>
                      <a:pt x="41" y="82"/>
                      <a:pt x="51" y="81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05" name="Freeform 54"/>
              <p:cNvSpPr>
                <a:spLocks noEditPoints="1"/>
              </p:cNvSpPr>
              <p:nvPr/>
            </p:nvSpPr>
            <p:spPr bwMode="auto">
              <a:xfrm>
                <a:off x="7729538" y="4440238"/>
                <a:ext cx="365125" cy="333375"/>
              </a:xfrm>
              <a:custGeom>
                <a:avLst/>
                <a:gdLst>
                  <a:gd name="T0" fmla="*/ 97 w 97"/>
                  <a:gd name="T1" fmla="*/ 48 h 89"/>
                  <a:gd name="T2" fmla="*/ 92 w 97"/>
                  <a:gd name="T3" fmla="*/ 68 h 89"/>
                  <a:gd name="T4" fmla="*/ 69 w 97"/>
                  <a:gd name="T5" fmla="*/ 86 h 89"/>
                  <a:gd name="T6" fmla="*/ 24 w 97"/>
                  <a:gd name="T7" fmla="*/ 82 h 89"/>
                  <a:gd name="T8" fmla="*/ 2 w 97"/>
                  <a:gd name="T9" fmla="*/ 59 h 89"/>
                  <a:gd name="T10" fmla="*/ 0 w 97"/>
                  <a:gd name="T11" fmla="*/ 42 h 89"/>
                  <a:gd name="T12" fmla="*/ 4 w 97"/>
                  <a:gd name="T13" fmla="*/ 31 h 89"/>
                  <a:gd name="T14" fmla="*/ 22 w 97"/>
                  <a:gd name="T15" fmla="*/ 10 h 89"/>
                  <a:gd name="T16" fmla="*/ 46 w 97"/>
                  <a:gd name="T17" fmla="*/ 1 h 89"/>
                  <a:gd name="T18" fmla="*/ 61 w 97"/>
                  <a:gd name="T19" fmla="*/ 3 h 89"/>
                  <a:gd name="T20" fmla="*/ 83 w 97"/>
                  <a:gd name="T21" fmla="*/ 15 h 89"/>
                  <a:gd name="T22" fmla="*/ 94 w 97"/>
                  <a:gd name="T23" fmla="*/ 34 h 89"/>
                  <a:gd name="T24" fmla="*/ 97 w 97"/>
                  <a:gd name="T25" fmla="*/ 48 h 89"/>
                  <a:gd name="T26" fmla="*/ 52 w 97"/>
                  <a:gd name="T27" fmla="*/ 9 h 89"/>
                  <a:gd name="T28" fmla="*/ 49 w 97"/>
                  <a:gd name="T29" fmla="*/ 9 h 89"/>
                  <a:gd name="T30" fmla="*/ 27 w 97"/>
                  <a:gd name="T31" fmla="*/ 16 h 89"/>
                  <a:gd name="T32" fmla="*/ 15 w 97"/>
                  <a:gd name="T33" fmla="*/ 27 h 89"/>
                  <a:gd name="T34" fmla="*/ 7 w 97"/>
                  <a:gd name="T35" fmla="*/ 55 h 89"/>
                  <a:gd name="T36" fmla="*/ 23 w 97"/>
                  <a:gd name="T37" fmla="*/ 75 h 89"/>
                  <a:gd name="T38" fmla="*/ 65 w 97"/>
                  <a:gd name="T39" fmla="*/ 80 h 89"/>
                  <a:gd name="T40" fmla="*/ 85 w 97"/>
                  <a:gd name="T41" fmla="*/ 66 h 89"/>
                  <a:gd name="T42" fmla="*/ 86 w 97"/>
                  <a:gd name="T43" fmla="*/ 30 h 89"/>
                  <a:gd name="T44" fmla="*/ 54 w 97"/>
                  <a:gd name="T45" fmla="*/ 9 h 89"/>
                  <a:gd name="T46" fmla="*/ 52 w 97"/>
                  <a:gd name="T47" fmla="*/ 9 h 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97" h="89">
                    <a:moveTo>
                      <a:pt x="97" y="48"/>
                    </a:moveTo>
                    <a:cubicBezTo>
                      <a:pt x="97" y="55"/>
                      <a:pt x="95" y="62"/>
                      <a:pt x="92" y="68"/>
                    </a:cubicBezTo>
                    <a:cubicBezTo>
                      <a:pt x="87" y="77"/>
                      <a:pt x="80" y="84"/>
                      <a:pt x="69" y="86"/>
                    </a:cubicBezTo>
                    <a:cubicBezTo>
                      <a:pt x="54" y="89"/>
                      <a:pt x="38" y="86"/>
                      <a:pt x="24" y="82"/>
                    </a:cubicBezTo>
                    <a:cubicBezTo>
                      <a:pt x="12" y="79"/>
                      <a:pt x="5" y="70"/>
                      <a:pt x="2" y="59"/>
                    </a:cubicBezTo>
                    <a:cubicBezTo>
                      <a:pt x="0" y="54"/>
                      <a:pt x="0" y="48"/>
                      <a:pt x="0" y="42"/>
                    </a:cubicBezTo>
                    <a:cubicBezTo>
                      <a:pt x="1" y="39"/>
                      <a:pt x="2" y="35"/>
                      <a:pt x="4" y="31"/>
                    </a:cubicBezTo>
                    <a:cubicBezTo>
                      <a:pt x="9" y="23"/>
                      <a:pt x="15" y="16"/>
                      <a:pt x="22" y="10"/>
                    </a:cubicBezTo>
                    <a:cubicBezTo>
                      <a:pt x="29" y="3"/>
                      <a:pt x="37" y="0"/>
                      <a:pt x="46" y="1"/>
                    </a:cubicBezTo>
                    <a:cubicBezTo>
                      <a:pt x="51" y="2"/>
                      <a:pt x="56" y="3"/>
                      <a:pt x="61" y="3"/>
                    </a:cubicBezTo>
                    <a:cubicBezTo>
                      <a:pt x="70" y="4"/>
                      <a:pt x="77" y="8"/>
                      <a:pt x="83" y="15"/>
                    </a:cubicBezTo>
                    <a:cubicBezTo>
                      <a:pt x="88" y="21"/>
                      <a:pt x="91" y="27"/>
                      <a:pt x="94" y="34"/>
                    </a:cubicBezTo>
                    <a:cubicBezTo>
                      <a:pt x="96" y="38"/>
                      <a:pt x="96" y="43"/>
                      <a:pt x="97" y="48"/>
                    </a:cubicBezTo>
                    <a:close/>
                    <a:moveTo>
                      <a:pt x="52" y="9"/>
                    </a:moveTo>
                    <a:cubicBezTo>
                      <a:pt x="51" y="9"/>
                      <a:pt x="50" y="9"/>
                      <a:pt x="49" y="9"/>
                    </a:cubicBezTo>
                    <a:cubicBezTo>
                      <a:pt x="41" y="8"/>
                      <a:pt x="33" y="10"/>
                      <a:pt x="27" y="16"/>
                    </a:cubicBezTo>
                    <a:cubicBezTo>
                      <a:pt x="23" y="20"/>
                      <a:pt x="19" y="24"/>
                      <a:pt x="15" y="27"/>
                    </a:cubicBezTo>
                    <a:cubicBezTo>
                      <a:pt x="8" y="35"/>
                      <a:pt x="5" y="44"/>
                      <a:pt x="7" y="55"/>
                    </a:cubicBezTo>
                    <a:cubicBezTo>
                      <a:pt x="8" y="65"/>
                      <a:pt x="14" y="72"/>
                      <a:pt x="23" y="75"/>
                    </a:cubicBezTo>
                    <a:cubicBezTo>
                      <a:pt x="36" y="80"/>
                      <a:pt x="50" y="82"/>
                      <a:pt x="65" y="80"/>
                    </a:cubicBezTo>
                    <a:cubicBezTo>
                      <a:pt x="74" y="78"/>
                      <a:pt x="81" y="74"/>
                      <a:pt x="85" y="66"/>
                    </a:cubicBezTo>
                    <a:cubicBezTo>
                      <a:pt x="91" y="55"/>
                      <a:pt x="94" y="43"/>
                      <a:pt x="86" y="30"/>
                    </a:cubicBezTo>
                    <a:cubicBezTo>
                      <a:pt x="79" y="17"/>
                      <a:pt x="70" y="9"/>
                      <a:pt x="54" y="9"/>
                    </a:cubicBezTo>
                    <a:cubicBezTo>
                      <a:pt x="53" y="9"/>
                      <a:pt x="53" y="9"/>
                      <a:pt x="52" y="9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06" name="Freeform 55"/>
              <p:cNvSpPr>
                <a:spLocks noEditPoints="1"/>
              </p:cNvSpPr>
              <p:nvPr/>
            </p:nvSpPr>
            <p:spPr bwMode="auto">
              <a:xfrm>
                <a:off x="6321426" y="1674813"/>
                <a:ext cx="109538" cy="115888"/>
              </a:xfrm>
              <a:custGeom>
                <a:avLst/>
                <a:gdLst>
                  <a:gd name="T0" fmla="*/ 21 w 29"/>
                  <a:gd name="T1" fmla="*/ 19 h 31"/>
                  <a:gd name="T2" fmla="*/ 13 w 29"/>
                  <a:gd name="T3" fmla="*/ 29 h 31"/>
                  <a:gd name="T4" fmla="*/ 8 w 29"/>
                  <a:gd name="T5" fmla="*/ 30 h 31"/>
                  <a:gd name="T6" fmla="*/ 5 w 29"/>
                  <a:gd name="T7" fmla="*/ 27 h 31"/>
                  <a:gd name="T8" fmla="*/ 1 w 29"/>
                  <a:gd name="T9" fmla="*/ 8 h 31"/>
                  <a:gd name="T10" fmla="*/ 2 w 29"/>
                  <a:gd name="T11" fmla="*/ 1 h 31"/>
                  <a:gd name="T12" fmla="*/ 14 w 29"/>
                  <a:gd name="T13" fmla="*/ 4 h 31"/>
                  <a:gd name="T14" fmla="*/ 24 w 29"/>
                  <a:gd name="T15" fmla="*/ 6 h 31"/>
                  <a:gd name="T16" fmla="*/ 29 w 29"/>
                  <a:gd name="T17" fmla="*/ 19 h 31"/>
                  <a:gd name="T18" fmla="*/ 21 w 29"/>
                  <a:gd name="T19" fmla="*/ 19 h 31"/>
                  <a:gd name="T20" fmla="*/ 8 w 29"/>
                  <a:gd name="T21" fmla="*/ 10 h 31"/>
                  <a:gd name="T22" fmla="*/ 14 w 29"/>
                  <a:gd name="T23" fmla="*/ 16 h 31"/>
                  <a:gd name="T24" fmla="*/ 8 w 29"/>
                  <a:gd name="T25" fmla="*/ 10 h 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29" h="31">
                    <a:moveTo>
                      <a:pt x="21" y="19"/>
                    </a:moveTo>
                    <a:cubicBezTo>
                      <a:pt x="19" y="23"/>
                      <a:pt x="15" y="25"/>
                      <a:pt x="13" y="29"/>
                    </a:cubicBezTo>
                    <a:cubicBezTo>
                      <a:pt x="13" y="31"/>
                      <a:pt x="10" y="31"/>
                      <a:pt x="8" y="30"/>
                    </a:cubicBezTo>
                    <a:cubicBezTo>
                      <a:pt x="7" y="29"/>
                      <a:pt x="6" y="28"/>
                      <a:pt x="5" y="27"/>
                    </a:cubicBezTo>
                    <a:cubicBezTo>
                      <a:pt x="3" y="20"/>
                      <a:pt x="1" y="14"/>
                      <a:pt x="1" y="8"/>
                    </a:cubicBezTo>
                    <a:cubicBezTo>
                      <a:pt x="0" y="5"/>
                      <a:pt x="1" y="3"/>
                      <a:pt x="2" y="1"/>
                    </a:cubicBezTo>
                    <a:cubicBezTo>
                      <a:pt x="7" y="0"/>
                      <a:pt x="10" y="2"/>
                      <a:pt x="14" y="4"/>
                    </a:cubicBezTo>
                    <a:cubicBezTo>
                      <a:pt x="18" y="7"/>
                      <a:pt x="18" y="7"/>
                      <a:pt x="24" y="6"/>
                    </a:cubicBezTo>
                    <a:cubicBezTo>
                      <a:pt x="26" y="10"/>
                      <a:pt x="27" y="14"/>
                      <a:pt x="29" y="19"/>
                    </a:cubicBezTo>
                    <a:cubicBezTo>
                      <a:pt x="26" y="19"/>
                      <a:pt x="23" y="19"/>
                      <a:pt x="21" y="19"/>
                    </a:cubicBezTo>
                    <a:close/>
                    <a:moveTo>
                      <a:pt x="8" y="10"/>
                    </a:moveTo>
                    <a:cubicBezTo>
                      <a:pt x="10" y="14"/>
                      <a:pt x="11" y="15"/>
                      <a:pt x="14" y="16"/>
                    </a:cubicBezTo>
                    <a:cubicBezTo>
                      <a:pt x="14" y="12"/>
                      <a:pt x="12" y="11"/>
                      <a:pt x="8" y="10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07" name="Freeform 56"/>
              <p:cNvSpPr>
                <a:spLocks/>
              </p:cNvSpPr>
              <p:nvPr/>
            </p:nvSpPr>
            <p:spPr bwMode="auto">
              <a:xfrm>
                <a:off x="1835151" y="4679950"/>
                <a:ext cx="611188" cy="450850"/>
              </a:xfrm>
              <a:custGeom>
                <a:avLst/>
                <a:gdLst>
                  <a:gd name="T0" fmla="*/ 7 w 163"/>
                  <a:gd name="T1" fmla="*/ 119 h 120"/>
                  <a:gd name="T2" fmla="*/ 4 w 163"/>
                  <a:gd name="T3" fmla="*/ 81 h 120"/>
                  <a:gd name="T4" fmla="*/ 1 w 163"/>
                  <a:gd name="T5" fmla="*/ 43 h 120"/>
                  <a:gd name="T6" fmla="*/ 1 w 163"/>
                  <a:gd name="T7" fmla="*/ 5 h 120"/>
                  <a:gd name="T8" fmla="*/ 8 w 163"/>
                  <a:gd name="T9" fmla="*/ 3 h 120"/>
                  <a:gd name="T10" fmla="*/ 29 w 163"/>
                  <a:gd name="T11" fmla="*/ 2 h 120"/>
                  <a:gd name="T12" fmla="*/ 36 w 163"/>
                  <a:gd name="T13" fmla="*/ 2 h 120"/>
                  <a:gd name="T14" fmla="*/ 64 w 163"/>
                  <a:gd name="T15" fmla="*/ 2 h 120"/>
                  <a:gd name="T16" fmla="*/ 81 w 163"/>
                  <a:gd name="T17" fmla="*/ 7 h 120"/>
                  <a:gd name="T18" fmla="*/ 96 w 163"/>
                  <a:gd name="T19" fmla="*/ 13 h 120"/>
                  <a:gd name="T20" fmla="*/ 120 w 163"/>
                  <a:gd name="T21" fmla="*/ 24 h 120"/>
                  <a:gd name="T22" fmla="*/ 126 w 163"/>
                  <a:gd name="T23" fmla="*/ 27 h 120"/>
                  <a:gd name="T24" fmla="*/ 146 w 163"/>
                  <a:gd name="T25" fmla="*/ 47 h 120"/>
                  <a:gd name="T26" fmla="*/ 160 w 163"/>
                  <a:gd name="T27" fmla="*/ 78 h 120"/>
                  <a:gd name="T28" fmla="*/ 157 w 163"/>
                  <a:gd name="T29" fmla="*/ 111 h 120"/>
                  <a:gd name="T30" fmla="*/ 148 w 163"/>
                  <a:gd name="T31" fmla="*/ 113 h 120"/>
                  <a:gd name="T32" fmla="*/ 128 w 163"/>
                  <a:gd name="T33" fmla="*/ 113 h 120"/>
                  <a:gd name="T34" fmla="*/ 105 w 163"/>
                  <a:gd name="T35" fmla="*/ 114 h 120"/>
                  <a:gd name="T36" fmla="*/ 94 w 163"/>
                  <a:gd name="T37" fmla="*/ 115 h 120"/>
                  <a:gd name="T38" fmla="*/ 77 w 163"/>
                  <a:gd name="T39" fmla="*/ 117 h 120"/>
                  <a:gd name="T40" fmla="*/ 27 w 163"/>
                  <a:gd name="T41" fmla="*/ 119 h 120"/>
                  <a:gd name="T42" fmla="*/ 13 w 163"/>
                  <a:gd name="T43" fmla="*/ 119 h 120"/>
                  <a:gd name="T44" fmla="*/ 7 w 163"/>
                  <a:gd name="T45" fmla="*/ 119 h 1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163" h="120">
                    <a:moveTo>
                      <a:pt x="7" y="119"/>
                    </a:moveTo>
                    <a:cubicBezTo>
                      <a:pt x="5" y="106"/>
                      <a:pt x="4" y="93"/>
                      <a:pt x="4" y="81"/>
                    </a:cubicBezTo>
                    <a:cubicBezTo>
                      <a:pt x="3" y="68"/>
                      <a:pt x="2" y="55"/>
                      <a:pt x="1" y="43"/>
                    </a:cubicBezTo>
                    <a:cubicBezTo>
                      <a:pt x="0" y="39"/>
                      <a:pt x="0" y="8"/>
                      <a:pt x="1" y="5"/>
                    </a:cubicBezTo>
                    <a:cubicBezTo>
                      <a:pt x="3" y="4"/>
                      <a:pt x="6" y="3"/>
                      <a:pt x="8" y="3"/>
                    </a:cubicBezTo>
                    <a:cubicBezTo>
                      <a:pt x="15" y="3"/>
                      <a:pt x="22" y="3"/>
                      <a:pt x="29" y="2"/>
                    </a:cubicBezTo>
                    <a:cubicBezTo>
                      <a:pt x="31" y="2"/>
                      <a:pt x="33" y="2"/>
                      <a:pt x="36" y="2"/>
                    </a:cubicBezTo>
                    <a:cubicBezTo>
                      <a:pt x="45" y="0"/>
                      <a:pt x="55" y="1"/>
                      <a:pt x="64" y="2"/>
                    </a:cubicBezTo>
                    <a:cubicBezTo>
                      <a:pt x="70" y="3"/>
                      <a:pt x="76" y="5"/>
                      <a:pt x="81" y="7"/>
                    </a:cubicBezTo>
                    <a:cubicBezTo>
                      <a:pt x="86" y="10"/>
                      <a:pt x="91" y="12"/>
                      <a:pt x="96" y="13"/>
                    </a:cubicBezTo>
                    <a:cubicBezTo>
                      <a:pt x="105" y="16"/>
                      <a:pt x="113" y="19"/>
                      <a:pt x="120" y="24"/>
                    </a:cubicBezTo>
                    <a:cubicBezTo>
                      <a:pt x="122" y="25"/>
                      <a:pt x="124" y="27"/>
                      <a:pt x="126" y="27"/>
                    </a:cubicBezTo>
                    <a:cubicBezTo>
                      <a:pt x="135" y="32"/>
                      <a:pt x="141" y="39"/>
                      <a:pt x="146" y="47"/>
                    </a:cubicBezTo>
                    <a:cubicBezTo>
                      <a:pt x="152" y="57"/>
                      <a:pt x="157" y="67"/>
                      <a:pt x="160" y="78"/>
                    </a:cubicBezTo>
                    <a:cubicBezTo>
                      <a:pt x="163" y="93"/>
                      <a:pt x="163" y="96"/>
                      <a:pt x="157" y="111"/>
                    </a:cubicBezTo>
                    <a:cubicBezTo>
                      <a:pt x="154" y="113"/>
                      <a:pt x="151" y="113"/>
                      <a:pt x="148" y="113"/>
                    </a:cubicBezTo>
                    <a:cubicBezTo>
                      <a:pt x="141" y="113"/>
                      <a:pt x="135" y="113"/>
                      <a:pt x="128" y="113"/>
                    </a:cubicBezTo>
                    <a:cubicBezTo>
                      <a:pt x="121" y="113"/>
                      <a:pt x="113" y="113"/>
                      <a:pt x="105" y="114"/>
                    </a:cubicBezTo>
                    <a:cubicBezTo>
                      <a:pt x="101" y="115"/>
                      <a:pt x="97" y="115"/>
                      <a:pt x="94" y="115"/>
                    </a:cubicBezTo>
                    <a:cubicBezTo>
                      <a:pt x="88" y="116"/>
                      <a:pt x="82" y="116"/>
                      <a:pt x="77" y="117"/>
                    </a:cubicBezTo>
                    <a:cubicBezTo>
                      <a:pt x="60" y="119"/>
                      <a:pt x="44" y="120"/>
                      <a:pt x="27" y="119"/>
                    </a:cubicBezTo>
                    <a:cubicBezTo>
                      <a:pt x="22" y="119"/>
                      <a:pt x="18" y="119"/>
                      <a:pt x="13" y="119"/>
                    </a:cubicBezTo>
                    <a:cubicBezTo>
                      <a:pt x="11" y="119"/>
                      <a:pt x="9" y="119"/>
                      <a:pt x="7" y="119"/>
                    </a:cubicBezTo>
                    <a:close/>
                  </a:path>
                </a:pathLst>
              </a:custGeom>
              <a:solidFill>
                <a:srgbClr val="FFCC99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08" name="Freeform 57"/>
              <p:cNvSpPr>
                <a:spLocks/>
              </p:cNvSpPr>
              <p:nvPr/>
            </p:nvSpPr>
            <p:spPr bwMode="auto">
              <a:xfrm>
                <a:off x="2882901" y="2857500"/>
                <a:ext cx="71438" cy="65088"/>
              </a:xfrm>
              <a:custGeom>
                <a:avLst/>
                <a:gdLst>
                  <a:gd name="T0" fmla="*/ 19 w 19"/>
                  <a:gd name="T1" fmla="*/ 2 h 17"/>
                  <a:gd name="T2" fmla="*/ 15 w 19"/>
                  <a:gd name="T3" fmla="*/ 12 h 17"/>
                  <a:gd name="T4" fmla="*/ 5 w 19"/>
                  <a:gd name="T5" fmla="*/ 16 h 17"/>
                  <a:gd name="T6" fmla="*/ 2 w 19"/>
                  <a:gd name="T7" fmla="*/ 14 h 17"/>
                  <a:gd name="T8" fmla="*/ 0 w 19"/>
                  <a:gd name="T9" fmla="*/ 8 h 17"/>
                  <a:gd name="T10" fmla="*/ 1 w 19"/>
                  <a:gd name="T11" fmla="*/ 5 h 17"/>
                  <a:gd name="T12" fmla="*/ 18 w 19"/>
                  <a:gd name="T13" fmla="*/ 1 h 17"/>
                  <a:gd name="T14" fmla="*/ 19 w 19"/>
                  <a:gd name="T15" fmla="*/ 2 h 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9" h="17">
                    <a:moveTo>
                      <a:pt x="19" y="2"/>
                    </a:moveTo>
                    <a:cubicBezTo>
                      <a:pt x="19" y="6"/>
                      <a:pt x="17" y="9"/>
                      <a:pt x="15" y="12"/>
                    </a:cubicBezTo>
                    <a:cubicBezTo>
                      <a:pt x="13" y="16"/>
                      <a:pt x="9" y="17"/>
                      <a:pt x="5" y="16"/>
                    </a:cubicBezTo>
                    <a:cubicBezTo>
                      <a:pt x="4" y="16"/>
                      <a:pt x="3" y="15"/>
                      <a:pt x="2" y="14"/>
                    </a:cubicBezTo>
                    <a:cubicBezTo>
                      <a:pt x="1" y="12"/>
                      <a:pt x="0" y="10"/>
                      <a:pt x="0" y="8"/>
                    </a:cubicBezTo>
                    <a:cubicBezTo>
                      <a:pt x="0" y="7"/>
                      <a:pt x="0" y="5"/>
                      <a:pt x="1" y="5"/>
                    </a:cubicBezTo>
                    <a:cubicBezTo>
                      <a:pt x="7" y="4"/>
                      <a:pt x="12" y="0"/>
                      <a:pt x="18" y="1"/>
                    </a:cubicBezTo>
                    <a:cubicBezTo>
                      <a:pt x="18" y="1"/>
                      <a:pt x="19" y="2"/>
                      <a:pt x="19" y="2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09" name="Freeform 58"/>
              <p:cNvSpPr>
                <a:spLocks/>
              </p:cNvSpPr>
              <p:nvPr/>
            </p:nvSpPr>
            <p:spPr bwMode="auto">
              <a:xfrm>
                <a:off x="3362326" y="2846388"/>
                <a:ext cx="65088" cy="68263"/>
              </a:xfrm>
              <a:custGeom>
                <a:avLst/>
                <a:gdLst>
                  <a:gd name="T0" fmla="*/ 0 w 17"/>
                  <a:gd name="T1" fmla="*/ 2 h 18"/>
                  <a:gd name="T2" fmla="*/ 14 w 17"/>
                  <a:gd name="T3" fmla="*/ 0 h 18"/>
                  <a:gd name="T4" fmla="*/ 16 w 17"/>
                  <a:gd name="T5" fmla="*/ 7 h 18"/>
                  <a:gd name="T6" fmla="*/ 13 w 17"/>
                  <a:gd name="T7" fmla="*/ 14 h 18"/>
                  <a:gd name="T8" fmla="*/ 1 w 17"/>
                  <a:gd name="T9" fmla="*/ 11 h 18"/>
                  <a:gd name="T10" fmla="*/ 0 w 17"/>
                  <a:gd name="T11" fmla="*/ 2 h 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7" h="18">
                    <a:moveTo>
                      <a:pt x="0" y="2"/>
                    </a:moveTo>
                    <a:cubicBezTo>
                      <a:pt x="5" y="1"/>
                      <a:pt x="10" y="1"/>
                      <a:pt x="14" y="0"/>
                    </a:cubicBezTo>
                    <a:cubicBezTo>
                      <a:pt x="17" y="2"/>
                      <a:pt x="17" y="5"/>
                      <a:pt x="16" y="7"/>
                    </a:cubicBezTo>
                    <a:cubicBezTo>
                      <a:pt x="15" y="9"/>
                      <a:pt x="14" y="12"/>
                      <a:pt x="13" y="14"/>
                    </a:cubicBezTo>
                    <a:cubicBezTo>
                      <a:pt x="9" y="18"/>
                      <a:pt x="2" y="16"/>
                      <a:pt x="1" y="11"/>
                    </a:cubicBezTo>
                    <a:cubicBezTo>
                      <a:pt x="0" y="8"/>
                      <a:pt x="0" y="6"/>
                      <a:pt x="0" y="2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10" name="Freeform 59"/>
              <p:cNvSpPr>
                <a:spLocks/>
              </p:cNvSpPr>
              <p:nvPr/>
            </p:nvSpPr>
            <p:spPr bwMode="auto">
              <a:xfrm>
                <a:off x="7797801" y="2546350"/>
                <a:ext cx="176213" cy="168275"/>
              </a:xfrm>
              <a:custGeom>
                <a:avLst/>
                <a:gdLst>
                  <a:gd name="T0" fmla="*/ 6 w 47"/>
                  <a:gd name="T1" fmla="*/ 20 h 45"/>
                  <a:gd name="T2" fmla="*/ 4 w 47"/>
                  <a:gd name="T3" fmla="*/ 14 h 45"/>
                  <a:gd name="T4" fmla="*/ 5 w 47"/>
                  <a:gd name="T5" fmla="*/ 6 h 45"/>
                  <a:gd name="T6" fmla="*/ 11 w 47"/>
                  <a:gd name="T7" fmla="*/ 4 h 45"/>
                  <a:gd name="T8" fmla="*/ 25 w 47"/>
                  <a:gd name="T9" fmla="*/ 2 h 45"/>
                  <a:gd name="T10" fmla="*/ 43 w 47"/>
                  <a:gd name="T11" fmla="*/ 12 h 45"/>
                  <a:gd name="T12" fmla="*/ 43 w 47"/>
                  <a:gd name="T13" fmla="*/ 34 h 45"/>
                  <a:gd name="T14" fmla="*/ 24 w 47"/>
                  <a:gd name="T15" fmla="*/ 45 h 45"/>
                  <a:gd name="T16" fmla="*/ 10 w 47"/>
                  <a:gd name="T17" fmla="*/ 40 h 45"/>
                  <a:gd name="T18" fmla="*/ 1 w 47"/>
                  <a:gd name="T19" fmla="*/ 26 h 45"/>
                  <a:gd name="T20" fmla="*/ 6 w 47"/>
                  <a:gd name="T21" fmla="*/ 20 h 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47" h="45">
                    <a:moveTo>
                      <a:pt x="6" y="20"/>
                    </a:moveTo>
                    <a:cubicBezTo>
                      <a:pt x="5" y="18"/>
                      <a:pt x="4" y="16"/>
                      <a:pt x="4" y="14"/>
                    </a:cubicBezTo>
                    <a:cubicBezTo>
                      <a:pt x="3" y="11"/>
                      <a:pt x="3" y="9"/>
                      <a:pt x="5" y="6"/>
                    </a:cubicBezTo>
                    <a:cubicBezTo>
                      <a:pt x="7" y="4"/>
                      <a:pt x="8" y="4"/>
                      <a:pt x="11" y="4"/>
                    </a:cubicBezTo>
                    <a:cubicBezTo>
                      <a:pt x="16" y="4"/>
                      <a:pt x="20" y="3"/>
                      <a:pt x="25" y="2"/>
                    </a:cubicBezTo>
                    <a:cubicBezTo>
                      <a:pt x="34" y="0"/>
                      <a:pt x="40" y="4"/>
                      <a:pt x="43" y="12"/>
                    </a:cubicBezTo>
                    <a:cubicBezTo>
                      <a:pt x="47" y="19"/>
                      <a:pt x="46" y="27"/>
                      <a:pt x="43" y="34"/>
                    </a:cubicBezTo>
                    <a:cubicBezTo>
                      <a:pt x="42" y="40"/>
                      <a:pt x="34" y="45"/>
                      <a:pt x="24" y="45"/>
                    </a:cubicBezTo>
                    <a:cubicBezTo>
                      <a:pt x="19" y="44"/>
                      <a:pt x="14" y="43"/>
                      <a:pt x="10" y="40"/>
                    </a:cubicBezTo>
                    <a:cubicBezTo>
                      <a:pt x="5" y="36"/>
                      <a:pt x="1" y="32"/>
                      <a:pt x="1" y="26"/>
                    </a:cubicBezTo>
                    <a:cubicBezTo>
                      <a:pt x="0" y="22"/>
                      <a:pt x="0" y="21"/>
                      <a:pt x="6" y="20"/>
                    </a:cubicBezTo>
                    <a:close/>
                  </a:path>
                </a:pathLst>
              </a:custGeom>
              <a:solidFill>
                <a:srgbClr val="92D05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11" name="Freeform 60"/>
              <p:cNvSpPr>
                <a:spLocks/>
              </p:cNvSpPr>
              <p:nvPr/>
            </p:nvSpPr>
            <p:spPr bwMode="auto">
              <a:xfrm>
                <a:off x="7921626" y="2689225"/>
                <a:ext cx="222250" cy="266700"/>
              </a:xfrm>
              <a:custGeom>
                <a:avLst/>
                <a:gdLst>
                  <a:gd name="T0" fmla="*/ 0 w 59"/>
                  <a:gd name="T1" fmla="*/ 11 h 71"/>
                  <a:gd name="T2" fmla="*/ 16 w 59"/>
                  <a:gd name="T3" fmla="*/ 0 h 71"/>
                  <a:gd name="T4" fmla="*/ 20 w 59"/>
                  <a:gd name="T5" fmla="*/ 4 h 71"/>
                  <a:gd name="T6" fmla="*/ 37 w 59"/>
                  <a:gd name="T7" fmla="*/ 27 h 71"/>
                  <a:gd name="T8" fmla="*/ 56 w 59"/>
                  <a:gd name="T9" fmla="*/ 52 h 71"/>
                  <a:gd name="T10" fmla="*/ 59 w 59"/>
                  <a:gd name="T11" fmla="*/ 57 h 71"/>
                  <a:gd name="T12" fmla="*/ 47 w 59"/>
                  <a:gd name="T13" fmla="*/ 71 h 71"/>
                  <a:gd name="T14" fmla="*/ 0 w 59"/>
                  <a:gd name="T15" fmla="*/ 11 h 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59" h="71">
                    <a:moveTo>
                      <a:pt x="0" y="11"/>
                    </a:moveTo>
                    <a:cubicBezTo>
                      <a:pt x="6" y="7"/>
                      <a:pt x="11" y="4"/>
                      <a:pt x="16" y="0"/>
                    </a:cubicBezTo>
                    <a:cubicBezTo>
                      <a:pt x="17" y="1"/>
                      <a:pt x="19" y="2"/>
                      <a:pt x="20" y="4"/>
                    </a:cubicBezTo>
                    <a:cubicBezTo>
                      <a:pt x="26" y="12"/>
                      <a:pt x="31" y="19"/>
                      <a:pt x="37" y="27"/>
                    </a:cubicBezTo>
                    <a:cubicBezTo>
                      <a:pt x="43" y="36"/>
                      <a:pt x="50" y="44"/>
                      <a:pt x="56" y="52"/>
                    </a:cubicBezTo>
                    <a:cubicBezTo>
                      <a:pt x="57" y="54"/>
                      <a:pt x="58" y="55"/>
                      <a:pt x="59" y="57"/>
                    </a:cubicBezTo>
                    <a:cubicBezTo>
                      <a:pt x="56" y="63"/>
                      <a:pt x="51" y="66"/>
                      <a:pt x="47" y="71"/>
                    </a:cubicBezTo>
                    <a:cubicBezTo>
                      <a:pt x="40" y="65"/>
                      <a:pt x="12" y="28"/>
                      <a:pt x="0" y="11"/>
                    </a:cubicBezTo>
                    <a:close/>
                  </a:path>
                </a:pathLst>
              </a:custGeom>
              <a:solidFill>
                <a:srgbClr val="92D05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12" name="Freeform 61"/>
              <p:cNvSpPr>
                <a:spLocks/>
              </p:cNvSpPr>
              <p:nvPr/>
            </p:nvSpPr>
            <p:spPr bwMode="auto">
              <a:xfrm>
                <a:off x="7654926" y="2332038"/>
                <a:ext cx="203200" cy="233363"/>
              </a:xfrm>
              <a:custGeom>
                <a:avLst/>
                <a:gdLst>
                  <a:gd name="T0" fmla="*/ 36 w 54"/>
                  <a:gd name="T1" fmla="*/ 62 h 62"/>
                  <a:gd name="T2" fmla="*/ 18 w 54"/>
                  <a:gd name="T3" fmla="*/ 35 h 62"/>
                  <a:gd name="T4" fmla="*/ 0 w 54"/>
                  <a:gd name="T5" fmla="*/ 11 h 62"/>
                  <a:gd name="T6" fmla="*/ 2 w 54"/>
                  <a:gd name="T7" fmla="*/ 8 h 62"/>
                  <a:gd name="T8" fmla="*/ 15 w 54"/>
                  <a:gd name="T9" fmla="*/ 0 h 62"/>
                  <a:gd name="T10" fmla="*/ 23 w 54"/>
                  <a:gd name="T11" fmla="*/ 11 h 62"/>
                  <a:gd name="T12" fmla="*/ 39 w 54"/>
                  <a:gd name="T13" fmla="*/ 33 h 62"/>
                  <a:gd name="T14" fmla="*/ 53 w 54"/>
                  <a:gd name="T15" fmla="*/ 51 h 62"/>
                  <a:gd name="T16" fmla="*/ 54 w 54"/>
                  <a:gd name="T17" fmla="*/ 54 h 62"/>
                  <a:gd name="T18" fmla="*/ 36 w 54"/>
                  <a:gd name="T19" fmla="*/ 62 h 6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54" h="62">
                    <a:moveTo>
                      <a:pt x="36" y="62"/>
                    </a:moveTo>
                    <a:cubicBezTo>
                      <a:pt x="30" y="52"/>
                      <a:pt x="24" y="44"/>
                      <a:pt x="18" y="35"/>
                    </a:cubicBezTo>
                    <a:cubicBezTo>
                      <a:pt x="12" y="27"/>
                      <a:pt x="6" y="19"/>
                      <a:pt x="0" y="11"/>
                    </a:cubicBezTo>
                    <a:cubicBezTo>
                      <a:pt x="1" y="10"/>
                      <a:pt x="1" y="9"/>
                      <a:pt x="2" y="8"/>
                    </a:cubicBezTo>
                    <a:cubicBezTo>
                      <a:pt x="6" y="6"/>
                      <a:pt x="10" y="3"/>
                      <a:pt x="15" y="0"/>
                    </a:cubicBezTo>
                    <a:cubicBezTo>
                      <a:pt x="18" y="3"/>
                      <a:pt x="21" y="7"/>
                      <a:pt x="23" y="11"/>
                    </a:cubicBezTo>
                    <a:cubicBezTo>
                      <a:pt x="28" y="18"/>
                      <a:pt x="33" y="26"/>
                      <a:pt x="39" y="33"/>
                    </a:cubicBezTo>
                    <a:cubicBezTo>
                      <a:pt x="45" y="39"/>
                      <a:pt x="49" y="45"/>
                      <a:pt x="53" y="51"/>
                    </a:cubicBezTo>
                    <a:cubicBezTo>
                      <a:pt x="54" y="52"/>
                      <a:pt x="54" y="53"/>
                      <a:pt x="54" y="54"/>
                    </a:cubicBezTo>
                    <a:cubicBezTo>
                      <a:pt x="48" y="56"/>
                      <a:pt x="41" y="56"/>
                      <a:pt x="36" y="62"/>
                    </a:cubicBezTo>
                    <a:close/>
                  </a:path>
                </a:pathLst>
              </a:custGeom>
              <a:solidFill>
                <a:srgbClr val="92D05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13" name="Freeform 62"/>
              <p:cNvSpPr>
                <a:spLocks/>
              </p:cNvSpPr>
              <p:nvPr/>
            </p:nvSpPr>
            <p:spPr bwMode="auto">
              <a:xfrm>
                <a:off x="6626226" y="4465638"/>
                <a:ext cx="327025" cy="274638"/>
              </a:xfrm>
              <a:custGeom>
                <a:avLst/>
                <a:gdLst>
                  <a:gd name="T0" fmla="*/ 50 w 87"/>
                  <a:gd name="T1" fmla="*/ 72 h 73"/>
                  <a:gd name="T2" fmla="*/ 23 w 87"/>
                  <a:gd name="T3" fmla="*/ 64 h 73"/>
                  <a:gd name="T4" fmla="*/ 15 w 87"/>
                  <a:gd name="T5" fmla="*/ 57 h 73"/>
                  <a:gd name="T6" fmla="*/ 10 w 87"/>
                  <a:gd name="T7" fmla="*/ 51 h 73"/>
                  <a:gd name="T8" fmla="*/ 24 w 87"/>
                  <a:gd name="T9" fmla="*/ 8 h 73"/>
                  <a:gd name="T10" fmla="*/ 42 w 87"/>
                  <a:gd name="T11" fmla="*/ 0 h 73"/>
                  <a:gd name="T12" fmla="*/ 48 w 87"/>
                  <a:gd name="T13" fmla="*/ 0 h 73"/>
                  <a:gd name="T14" fmla="*/ 59 w 87"/>
                  <a:gd name="T15" fmla="*/ 3 h 73"/>
                  <a:gd name="T16" fmla="*/ 70 w 87"/>
                  <a:gd name="T17" fmla="*/ 8 h 73"/>
                  <a:gd name="T18" fmla="*/ 85 w 87"/>
                  <a:gd name="T19" fmla="*/ 34 h 73"/>
                  <a:gd name="T20" fmla="*/ 80 w 87"/>
                  <a:gd name="T21" fmla="*/ 56 h 73"/>
                  <a:gd name="T22" fmla="*/ 69 w 87"/>
                  <a:gd name="T23" fmla="*/ 68 h 73"/>
                  <a:gd name="T24" fmla="*/ 50 w 87"/>
                  <a:gd name="T25" fmla="*/ 72 h 7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87" h="73">
                    <a:moveTo>
                      <a:pt x="50" y="72"/>
                    </a:moveTo>
                    <a:cubicBezTo>
                      <a:pt x="40" y="73"/>
                      <a:pt x="31" y="70"/>
                      <a:pt x="23" y="64"/>
                    </a:cubicBezTo>
                    <a:cubicBezTo>
                      <a:pt x="20" y="61"/>
                      <a:pt x="17" y="59"/>
                      <a:pt x="15" y="57"/>
                    </a:cubicBezTo>
                    <a:cubicBezTo>
                      <a:pt x="13" y="55"/>
                      <a:pt x="11" y="53"/>
                      <a:pt x="10" y="51"/>
                    </a:cubicBezTo>
                    <a:cubicBezTo>
                      <a:pt x="0" y="36"/>
                      <a:pt x="9" y="15"/>
                      <a:pt x="24" y="8"/>
                    </a:cubicBezTo>
                    <a:cubicBezTo>
                      <a:pt x="29" y="5"/>
                      <a:pt x="35" y="3"/>
                      <a:pt x="42" y="0"/>
                    </a:cubicBezTo>
                    <a:cubicBezTo>
                      <a:pt x="43" y="0"/>
                      <a:pt x="46" y="0"/>
                      <a:pt x="48" y="0"/>
                    </a:cubicBezTo>
                    <a:cubicBezTo>
                      <a:pt x="51" y="1"/>
                      <a:pt x="55" y="2"/>
                      <a:pt x="59" y="3"/>
                    </a:cubicBezTo>
                    <a:cubicBezTo>
                      <a:pt x="63" y="4"/>
                      <a:pt x="66" y="6"/>
                      <a:pt x="70" y="8"/>
                    </a:cubicBezTo>
                    <a:cubicBezTo>
                      <a:pt x="80" y="12"/>
                      <a:pt x="87" y="23"/>
                      <a:pt x="85" y="34"/>
                    </a:cubicBezTo>
                    <a:cubicBezTo>
                      <a:pt x="84" y="41"/>
                      <a:pt x="82" y="49"/>
                      <a:pt x="80" y="56"/>
                    </a:cubicBezTo>
                    <a:cubicBezTo>
                      <a:pt x="78" y="61"/>
                      <a:pt x="74" y="65"/>
                      <a:pt x="69" y="68"/>
                    </a:cubicBezTo>
                    <a:cubicBezTo>
                      <a:pt x="63" y="71"/>
                      <a:pt x="57" y="73"/>
                      <a:pt x="50" y="72"/>
                    </a:cubicBezTo>
                    <a:close/>
                  </a:path>
                </a:pathLst>
              </a:custGeom>
              <a:solidFill>
                <a:srgbClr val="92D05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14" name="Freeform 63"/>
              <p:cNvSpPr>
                <a:spLocks/>
              </p:cNvSpPr>
              <p:nvPr/>
            </p:nvSpPr>
            <p:spPr bwMode="auto">
              <a:xfrm>
                <a:off x="7748588" y="4470400"/>
                <a:ext cx="334963" cy="277813"/>
              </a:xfrm>
              <a:custGeom>
                <a:avLst/>
                <a:gdLst>
                  <a:gd name="T0" fmla="*/ 47 w 89"/>
                  <a:gd name="T1" fmla="*/ 1 h 74"/>
                  <a:gd name="T2" fmla="*/ 49 w 89"/>
                  <a:gd name="T3" fmla="*/ 1 h 74"/>
                  <a:gd name="T4" fmla="*/ 81 w 89"/>
                  <a:gd name="T5" fmla="*/ 22 h 74"/>
                  <a:gd name="T6" fmla="*/ 80 w 89"/>
                  <a:gd name="T7" fmla="*/ 58 h 74"/>
                  <a:gd name="T8" fmla="*/ 60 w 89"/>
                  <a:gd name="T9" fmla="*/ 72 h 74"/>
                  <a:gd name="T10" fmla="*/ 18 w 89"/>
                  <a:gd name="T11" fmla="*/ 67 h 74"/>
                  <a:gd name="T12" fmla="*/ 2 w 89"/>
                  <a:gd name="T13" fmla="*/ 47 h 74"/>
                  <a:gd name="T14" fmla="*/ 10 w 89"/>
                  <a:gd name="T15" fmla="*/ 19 h 74"/>
                  <a:gd name="T16" fmla="*/ 22 w 89"/>
                  <a:gd name="T17" fmla="*/ 8 h 74"/>
                  <a:gd name="T18" fmla="*/ 44 w 89"/>
                  <a:gd name="T19" fmla="*/ 1 h 74"/>
                  <a:gd name="T20" fmla="*/ 47 w 89"/>
                  <a:gd name="T21" fmla="*/ 1 h 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89" h="74">
                    <a:moveTo>
                      <a:pt x="47" y="1"/>
                    </a:moveTo>
                    <a:cubicBezTo>
                      <a:pt x="48" y="1"/>
                      <a:pt x="48" y="1"/>
                      <a:pt x="49" y="1"/>
                    </a:cubicBezTo>
                    <a:cubicBezTo>
                      <a:pt x="65" y="1"/>
                      <a:pt x="74" y="9"/>
                      <a:pt x="81" y="22"/>
                    </a:cubicBezTo>
                    <a:cubicBezTo>
                      <a:pt x="89" y="35"/>
                      <a:pt x="86" y="47"/>
                      <a:pt x="80" y="58"/>
                    </a:cubicBezTo>
                    <a:cubicBezTo>
                      <a:pt x="76" y="66"/>
                      <a:pt x="69" y="70"/>
                      <a:pt x="60" y="72"/>
                    </a:cubicBezTo>
                    <a:cubicBezTo>
                      <a:pt x="45" y="74"/>
                      <a:pt x="31" y="72"/>
                      <a:pt x="18" y="67"/>
                    </a:cubicBezTo>
                    <a:cubicBezTo>
                      <a:pt x="9" y="64"/>
                      <a:pt x="3" y="57"/>
                      <a:pt x="2" y="47"/>
                    </a:cubicBezTo>
                    <a:cubicBezTo>
                      <a:pt x="0" y="36"/>
                      <a:pt x="3" y="27"/>
                      <a:pt x="10" y="19"/>
                    </a:cubicBezTo>
                    <a:cubicBezTo>
                      <a:pt x="14" y="16"/>
                      <a:pt x="18" y="12"/>
                      <a:pt x="22" y="8"/>
                    </a:cubicBezTo>
                    <a:cubicBezTo>
                      <a:pt x="28" y="2"/>
                      <a:pt x="36" y="0"/>
                      <a:pt x="44" y="1"/>
                    </a:cubicBezTo>
                    <a:cubicBezTo>
                      <a:pt x="45" y="1"/>
                      <a:pt x="46" y="1"/>
                      <a:pt x="47" y="1"/>
                    </a:cubicBezTo>
                    <a:close/>
                  </a:path>
                </a:pathLst>
              </a:custGeom>
              <a:solidFill>
                <a:srgbClr val="92D05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15" name="Freeform 64"/>
              <p:cNvSpPr>
                <a:spLocks/>
              </p:cNvSpPr>
              <p:nvPr/>
            </p:nvSpPr>
            <p:spPr bwMode="auto">
              <a:xfrm>
                <a:off x="6351588" y="1711325"/>
                <a:ext cx="22225" cy="23813"/>
              </a:xfrm>
              <a:custGeom>
                <a:avLst/>
                <a:gdLst>
                  <a:gd name="T0" fmla="*/ 0 w 6"/>
                  <a:gd name="T1" fmla="*/ 0 h 6"/>
                  <a:gd name="T2" fmla="*/ 6 w 6"/>
                  <a:gd name="T3" fmla="*/ 6 h 6"/>
                  <a:gd name="T4" fmla="*/ 0 w 6"/>
                  <a:gd name="T5" fmla="*/ 0 h 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6" h="6">
                    <a:moveTo>
                      <a:pt x="0" y="0"/>
                    </a:moveTo>
                    <a:cubicBezTo>
                      <a:pt x="4" y="1"/>
                      <a:pt x="6" y="2"/>
                      <a:pt x="6" y="6"/>
                    </a:cubicBezTo>
                    <a:cubicBezTo>
                      <a:pt x="3" y="5"/>
                      <a:pt x="2" y="4"/>
                      <a:pt x="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</p:grpSp>
      <p:grpSp>
        <p:nvGrpSpPr>
          <p:cNvPr id="1816" name="Skupina 1815"/>
          <p:cNvGrpSpPr/>
          <p:nvPr/>
        </p:nvGrpSpPr>
        <p:grpSpPr>
          <a:xfrm>
            <a:off x="8731407" y="2191567"/>
            <a:ext cx="2955497" cy="1895235"/>
            <a:chOff x="8731407" y="2191567"/>
            <a:chExt cx="2955497" cy="1895235"/>
          </a:xfrm>
        </p:grpSpPr>
        <p:grpSp>
          <p:nvGrpSpPr>
            <p:cNvPr id="1817" name="Skupina 1816"/>
            <p:cNvGrpSpPr/>
            <p:nvPr/>
          </p:nvGrpSpPr>
          <p:grpSpPr>
            <a:xfrm>
              <a:off x="8731407" y="2191567"/>
              <a:ext cx="2955497" cy="1895235"/>
              <a:chOff x="7282661" y="2357823"/>
              <a:chExt cx="2469867" cy="1583821"/>
            </a:xfrm>
          </p:grpSpPr>
          <p:sp>
            <p:nvSpPr>
              <p:cNvPr id="1890" name="Obdélník 1889"/>
              <p:cNvSpPr/>
              <p:nvPr/>
            </p:nvSpPr>
            <p:spPr>
              <a:xfrm>
                <a:off x="7282661" y="2357823"/>
                <a:ext cx="2469867" cy="1583821"/>
              </a:xfrm>
              <a:prstGeom prst="rect">
                <a:avLst/>
              </a:prstGeom>
              <a:solidFill>
                <a:srgbClr val="C0C0C0"/>
              </a:solidFill>
              <a:ln w="28575">
                <a:solidFill>
                  <a:srgbClr val="C0C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1891" name="Skupina 1890"/>
              <p:cNvGrpSpPr/>
              <p:nvPr/>
            </p:nvGrpSpPr>
            <p:grpSpPr>
              <a:xfrm flipH="1">
                <a:off x="8016032" y="2430913"/>
                <a:ext cx="1711775" cy="818311"/>
                <a:chOff x="155575" y="1509713"/>
                <a:chExt cx="8829676" cy="3838575"/>
              </a:xfrm>
            </p:grpSpPr>
            <p:sp>
              <p:nvSpPr>
                <p:cNvPr id="1893" name="Freeform 5"/>
                <p:cNvSpPr>
                  <a:spLocks noEditPoints="1"/>
                </p:cNvSpPr>
                <p:nvPr/>
              </p:nvSpPr>
              <p:spPr bwMode="auto">
                <a:xfrm>
                  <a:off x="155575" y="1509713"/>
                  <a:ext cx="8551863" cy="3838575"/>
                </a:xfrm>
                <a:custGeom>
                  <a:avLst/>
                  <a:gdLst>
                    <a:gd name="T0" fmla="*/ 98 w 2927"/>
                    <a:gd name="T1" fmla="*/ 1296 h 1312"/>
                    <a:gd name="T2" fmla="*/ 139 w 2927"/>
                    <a:gd name="T3" fmla="*/ 882 h 1312"/>
                    <a:gd name="T4" fmla="*/ 133 w 2927"/>
                    <a:gd name="T5" fmla="*/ 466 h 1312"/>
                    <a:gd name="T6" fmla="*/ 27 w 2927"/>
                    <a:gd name="T7" fmla="*/ 239 h 1312"/>
                    <a:gd name="T8" fmla="*/ 348 w 2927"/>
                    <a:gd name="T9" fmla="*/ 132 h 1312"/>
                    <a:gd name="T10" fmla="*/ 733 w 2927"/>
                    <a:gd name="T11" fmla="*/ 8 h 1312"/>
                    <a:gd name="T12" fmla="*/ 1114 w 2927"/>
                    <a:gd name="T13" fmla="*/ 108 h 1312"/>
                    <a:gd name="T14" fmla="*/ 1606 w 2927"/>
                    <a:gd name="T15" fmla="*/ 236 h 1312"/>
                    <a:gd name="T16" fmla="*/ 1464 w 2927"/>
                    <a:gd name="T17" fmla="*/ 211 h 1312"/>
                    <a:gd name="T18" fmla="*/ 1438 w 2927"/>
                    <a:gd name="T19" fmla="*/ 724 h 1312"/>
                    <a:gd name="T20" fmla="*/ 1426 w 2927"/>
                    <a:gd name="T21" fmla="*/ 1174 h 1312"/>
                    <a:gd name="T22" fmla="*/ 1683 w 2927"/>
                    <a:gd name="T23" fmla="*/ 1149 h 1312"/>
                    <a:gd name="T24" fmla="*/ 1865 w 2927"/>
                    <a:gd name="T25" fmla="*/ 970 h 1312"/>
                    <a:gd name="T26" fmla="*/ 1943 w 2927"/>
                    <a:gd name="T27" fmla="*/ 1084 h 1312"/>
                    <a:gd name="T28" fmla="*/ 2116 w 2927"/>
                    <a:gd name="T29" fmla="*/ 1240 h 1312"/>
                    <a:gd name="T30" fmla="*/ 2455 w 2927"/>
                    <a:gd name="T31" fmla="*/ 1289 h 1312"/>
                    <a:gd name="T32" fmla="*/ 2397 w 2927"/>
                    <a:gd name="T33" fmla="*/ 1158 h 1312"/>
                    <a:gd name="T34" fmla="*/ 2371 w 2927"/>
                    <a:gd name="T35" fmla="*/ 1107 h 1312"/>
                    <a:gd name="T36" fmla="*/ 2579 w 2927"/>
                    <a:gd name="T37" fmla="*/ 1186 h 1312"/>
                    <a:gd name="T38" fmla="*/ 2920 w 2927"/>
                    <a:gd name="T39" fmla="*/ 1255 h 1312"/>
                    <a:gd name="T40" fmla="*/ 2604 w 2927"/>
                    <a:gd name="T41" fmla="*/ 1250 h 1312"/>
                    <a:gd name="T42" fmla="*/ 2886 w 2927"/>
                    <a:gd name="T43" fmla="*/ 1298 h 1312"/>
                    <a:gd name="T44" fmla="*/ 2603 w 2927"/>
                    <a:gd name="T45" fmla="*/ 1300 h 1312"/>
                    <a:gd name="T46" fmla="*/ 2328 w 2927"/>
                    <a:gd name="T47" fmla="*/ 1295 h 1312"/>
                    <a:gd name="T48" fmla="*/ 2021 w 2927"/>
                    <a:gd name="T49" fmla="*/ 1294 h 1312"/>
                    <a:gd name="T50" fmla="*/ 1639 w 2927"/>
                    <a:gd name="T51" fmla="*/ 1288 h 1312"/>
                    <a:gd name="T52" fmla="*/ 1301 w 2927"/>
                    <a:gd name="T53" fmla="*/ 1285 h 1312"/>
                    <a:gd name="T54" fmla="*/ 1054 w 2927"/>
                    <a:gd name="T55" fmla="*/ 1288 h 1312"/>
                    <a:gd name="T56" fmla="*/ 673 w 2927"/>
                    <a:gd name="T57" fmla="*/ 1298 h 1312"/>
                    <a:gd name="T58" fmla="*/ 249 w 2927"/>
                    <a:gd name="T59" fmla="*/ 1300 h 1312"/>
                    <a:gd name="T60" fmla="*/ 641 w 2927"/>
                    <a:gd name="T61" fmla="*/ 994 h 1312"/>
                    <a:gd name="T62" fmla="*/ 875 w 2927"/>
                    <a:gd name="T63" fmla="*/ 825 h 1312"/>
                    <a:gd name="T64" fmla="*/ 990 w 2927"/>
                    <a:gd name="T65" fmla="*/ 948 h 1312"/>
                    <a:gd name="T66" fmla="*/ 1224 w 2927"/>
                    <a:gd name="T67" fmla="*/ 1275 h 1312"/>
                    <a:gd name="T68" fmla="*/ 1418 w 2927"/>
                    <a:gd name="T69" fmla="*/ 1054 h 1312"/>
                    <a:gd name="T70" fmla="*/ 1437 w 2927"/>
                    <a:gd name="T71" fmla="*/ 567 h 1312"/>
                    <a:gd name="T72" fmla="*/ 1411 w 2927"/>
                    <a:gd name="T73" fmla="*/ 197 h 1312"/>
                    <a:gd name="T74" fmla="*/ 1129 w 2927"/>
                    <a:gd name="T75" fmla="*/ 122 h 1312"/>
                    <a:gd name="T76" fmla="*/ 861 w 2927"/>
                    <a:gd name="T77" fmla="*/ 41 h 1312"/>
                    <a:gd name="T78" fmla="*/ 672 w 2927"/>
                    <a:gd name="T79" fmla="*/ 43 h 1312"/>
                    <a:gd name="T80" fmla="*/ 485 w 2927"/>
                    <a:gd name="T81" fmla="*/ 100 h 1312"/>
                    <a:gd name="T82" fmla="*/ 149 w 2927"/>
                    <a:gd name="T83" fmla="*/ 212 h 1312"/>
                    <a:gd name="T84" fmla="*/ 143 w 2927"/>
                    <a:gd name="T85" fmla="*/ 760 h 1312"/>
                    <a:gd name="T86" fmla="*/ 148 w 2927"/>
                    <a:gd name="T87" fmla="*/ 1283 h 1312"/>
                    <a:gd name="T88" fmla="*/ 631 w 2927"/>
                    <a:gd name="T89" fmla="*/ 1289 h 1312"/>
                    <a:gd name="T90" fmla="*/ 825 w 2927"/>
                    <a:gd name="T91" fmla="*/ 1010 h 1312"/>
                    <a:gd name="T92" fmla="*/ 657 w 2927"/>
                    <a:gd name="T93" fmla="*/ 836 h 1312"/>
                    <a:gd name="T94" fmla="*/ 652 w 2927"/>
                    <a:gd name="T95" fmla="*/ 1276 h 1312"/>
                    <a:gd name="T96" fmla="*/ 834 w 2927"/>
                    <a:gd name="T97" fmla="*/ 1047 h 1312"/>
                    <a:gd name="T98" fmla="*/ 983 w 2927"/>
                    <a:gd name="T99" fmla="*/ 1271 h 1312"/>
                    <a:gd name="T100" fmla="*/ 980 w 2927"/>
                    <a:gd name="T101" fmla="*/ 915 h 1312"/>
                    <a:gd name="T102" fmla="*/ 1718 w 2927"/>
                    <a:gd name="T103" fmla="*/ 1260 h 1312"/>
                    <a:gd name="T104" fmla="*/ 1961 w 2927"/>
                    <a:gd name="T105" fmla="*/ 1209 h 1312"/>
                    <a:gd name="T106" fmla="*/ 1771 w 2927"/>
                    <a:gd name="T107" fmla="*/ 987 h 1312"/>
                    <a:gd name="T108" fmla="*/ 1893 w 2927"/>
                    <a:gd name="T109" fmla="*/ 1083 h 1312"/>
                    <a:gd name="T110" fmla="*/ 2145 w 2927"/>
                    <a:gd name="T111" fmla="*/ 1269 h 1312"/>
                    <a:gd name="T112" fmla="*/ 1872 w 2927"/>
                    <a:gd name="T113" fmla="*/ 980 h 1312"/>
                    <a:gd name="T114" fmla="*/ 1731 w 2927"/>
                    <a:gd name="T115" fmla="*/ 1141 h 1312"/>
                    <a:gd name="T116" fmla="*/ 1723 w 2927"/>
                    <a:gd name="T117" fmla="*/ 1178 h 1312"/>
                    <a:gd name="T118" fmla="*/ 2859 w 2927"/>
                    <a:gd name="T119" fmla="*/ 1248 h 1312"/>
                    <a:gd name="T120" fmla="*/ 2594 w 2927"/>
                    <a:gd name="T121" fmla="*/ 1265 h 1312"/>
                    <a:gd name="T122" fmla="*/ 2593 w 2927"/>
                    <a:gd name="T123" fmla="*/ 1289 h 1312"/>
                    <a:gd name="T124" fmla="*/ 1724 w 2927"/>
                    <a:gd name="T125" fmla="*/ 983 h 13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2927" h="1312">
                      <a:moveTo>
                        <a:pt x="149" y="1304"/>
                      </a:moveTo>
                      <a:cubicBezTo>
                        <a:pt x="149" y="1307"/>
                        <a:pt x="148" y="1309"/>
                        <a:pt x="148" y="1311"/>
                      </a:cubicBezTo>
                      <a:cubicBezTo>
                        <a:pt x="144" y="1312"/>
                        <a:pt x="141" y="1312"/>
                        <a:pt x="139" y="1308"/>
                      </a:cubicBezTo>
                      <a:cubicBezTo>
                        <a:pt x="138" y="1305"/>
                        <a:pt x="136" y="1305"/>
                        <a:pt x="133" y="1305"/>
                      </a:cubicBezTo>
                      <a:cubicBezTo>
                        <a:pt x="128" y="1305"/>
                        <a:pt x="122" y="1304"/>
                        <a:pt x="117" y="1305"/>
                      </a:cubicBezTo>
                      <a:cubicBezTo>
                        <a:pt x="113" y="1305"/>
                        <a:pt x="109" y="1306"/>
                        <a:pt x="105" y="1306"/>
                      </a:cubicBezTo>
                      <a:cubicBezTo>
                        <a:pt x="100" y="1306"/>
                        <a:pt x="96" y="1306"/>
                        <a:pt x="92" y="1306"/>
                      </a:cubicBezTo>
                      <a:cubicBezTo>
                        <a:pt x="85" y="1306"/>
                        <a:pt x="78" y="1307"/>
                        <a:pt x="72" y="1307"/>
                      </a:cubicBezTo>
                      <a:cubicBezTo>
                        <a:pt x="68" y="1307"/>
                        <a:pt x="64" y="1306"/>
                        <a:pt x="60" y="1306"/>
                      </a:cubicBezTo>
                      <a:cubicBezTo>
                        <a:pt x="52" y="1306"/>
                        <a:pt x="44" y="1307"/>
                        <a:pt x="37" y="1307"/>
                      </a:cubicBezTo>
                      <a:cubicBezTo>
                        <a:pt x="28" y="1307"/>
                        <a:pt x="18" y="1307"/>
                        <a:pt x="9" y="1307"/>
                      </a:cubicBezTo>
                      <a:cubicBezTo>
                        <a:pt x="1" y="1307"/>
                        <a:pt x="1" y="1307"/>
                        <a:pt x="0" y="1298"/>
                      </a:cubicBezTo>
                      <a:cubicBezTo>
                        <a:pt x="0" y="1298"/>
                        <a:pt x="1" y="1297"/>
                        <a:pt x="2" y="1297"/>
                      </a:cubicBezTo>
                      <a:cubicBezTo>
                        <a:pt x="13" y="1297"/>
                        <a:pt x="24" y="1297"/>
                        <a:pt x="34" y="1296"/>
                      </a:cubicBezTo>
                      <a:cubicBezTo>
                        <a:pt x="55" y="1296"/>
                        <a:pt x="76" y="1296"/>
                        <a:pt x="98" y="1296"/>
                      </a:cubicBezTo>
                      <a:cubicBezTo>
                        <a:pt x="109" y="1296"/>
                        <a:pt x="120" y="1295"/>
                        <a:pt x="131" y="1295"/>
                      </a:cubicBezTo>
                      <a:cubicBezTo>
                        <a:pt x="134" y="1295"/>
                        <a:pt x="136" y="1294"/>
                        <a:pt x="139" y="1294"/>
                      </a:cubicBezTo>
                      <a:cubicBezTo>
                        <a:pt x="138" y="1286"/>
                        <a:pt x="139" y="1279"/>
                        <a:pt x="138" y="1272"/>
                      </a:cubicBezTo>
                      <a:cubicBezTo>
                        <a:pt x="136" y="1259"/>
                        <a:pt x="137" y="1246"/>
                        <a:pt x="137" y="1233"/>
                      </a:cubicBezTo>
                      <a:cubicBezTo>
                        <a:pt x="137" y="1211"/>
                        <a:pt x="137" y="1190"/>
                        <a:pt x="137" y="1168"/>
                      </a:cubicBezTo>
                      <a:cubicBezTo>
                        <a:pt x="138" y="1152"/>
                        <a:pt x="137" y="1135"/>
                        <a:pt x="138" y="1119"/>
                      </a:cubicBezTo>
                      <a:cubicBezTo>
                        <a:pt x="139" y="1104"/>
                        <a:pt x="138" y="1088"/>
                        <a:pt x="139" y="1073"/>
                      </a:cubicBezTo>
                      <a:cubicBezTo>
                        <a:pt x="140" y="1061"/>
                        <a:pt x="140" y="1050"/>
                        <a:pt x="141" y="1038"/>
                      </a:cubicBezTo>
                      <a:cubicBezTo>
                        <a:pt x="141" y="1028"/>
                        <a:pt x="140" y="1018"/>
                        <a:pt x="140" y="1007"/>
                      </a:cubicBezTo>
                      <a:cubicBezTo>
                        <a:pt x="140" y="1007"/>
                        <a:pt x="140" y="1006"/>
                        <a:pt x="140" y="1005"/>
                      </a:cubicBezTo>
                      <a:cubicBezTo>
                        <a:pt x="140" y="998"/>
                        <a:pt x="141" y="990"/>
                        <a:pt x="138" y="983"/>
                      </a:cubicBezTo>
                      <a:cubicBezTo>
                        <a:pt x="138" y="984"/>
                        <a:pt x="139" y="984"/>
                        <a:pt x="140" y="985"/>
                      </a:cubicBezTo>
                      <a:cubicBezTo>
                        <a:pt x="140" y="970"/>
                        <a:pt x="140" y="956"/>
                        <a:pt x="140" y="941"/>
                      </a:cubicBezTo>
                      <a:cubicBezTo>
                        <a:pt x="140" y="927"/>
                        <a:pt x="140" y="913"/>
                        <a:pt x="139" y="899"/>
                      </a:cubicBezTo>
                      <a:cubicBezTo>
                        <a:pt x="138" y="893"/>
                        <a:pt x="139" y="888"/>
                        <a:pt x="139" y="882"/>
                      </a:cubicBezTo>
                      <a:cubicBezTo>
                        <a:pt x="138" y="874"/>
                        <a:pt x="138" y="867"/>
                        <a:pt x="138" y="859"/>
                      </a:cubicBezTo>
                      <a:cubicBezTo>
                        <a:pt x="138" y="852"/>
                        <a:pt x="138" y="846"/>
                        <a:pt x="138" y="840"/>
                      </a:cubicBezTo>
                      <a:cubicBezTo>
                        <a:pt x="137" y="830"/>
                        <a:pt x="137" y="820"/>
                        <a:pt x="137" y="810"/>
                      </a:cubicBezTo>
                      <a:cubicBezTo>
                        <a:pt x="136" y="797"/>
                        <a:pt x="136" y="785"/>
                        <a:pt x="136" y="773"/>
                      </a:cubicBezTo>
                      <a:cubicBezTo>
                        <a:pt x="136" y="767"/>
                        <a:pt x="136" y="762"/>
                        <a:pt x="136" y="756"/>
                      </a:cubicBezTo>
                      <a:cubicBezTo>
                        <a:pt x="135" y="748"/>
                        <a:pt x="135" y="741"/>
                        <a:pt x="134" y="733"/>
                      </a:cubicBezTo>
                      <a:cubicBezTo>
                        <a:pt x="134" y="722"/>
                        <a:pt x="134" y="712"/>
                        <a:pt x="134" y="701"/>
                      </a:cubicBezTo>
                      <a:cubicBezTo>
                        <a:pt x="134" y="686"/>
                        <a:pt x="134" y="670"/>
                        <a:pt x="134" y="654"/>
                      </a:cubicBezTo>
                      <a:cubicBezTo>
                        <a:pt x="134" y="648"/>
                        <a:pt x="134" y="642"/>
                        <a:pt x="134" y="635"/>
                      </a:cubicBezTo>
                      <a:cubicBezTo>
                        <a:pt x="134" y="630"/>
                        <a:pt x="133" y="626"/>
                        <a:pt x="133" y="621"/>
                      </a:cubicBezTo>
                      <a:cubicBezTo>
                        <a:pt x="133" y="608"/>
                        <a:pt x="133" y="595"/>
                        <a:pt x="133" y="582"/>
                      </a:cubicBezTo>
                      <a:cubicBezTo>
                        <a:pt x="132" y="563"/>
                        <a:pt x="132" y="543"/>
                        <a:pt x="131" y="524"/>
                      </a:cubicBezTo>
                      <a:cubicBezTo>
                        <a:pt x="131" y="515"/>
                        <a:pt x="132" y="505"/>
                        <a:pt x="133" y="495"/>
                      </a:cubicBezTo>
                      <a:cubicBezTo>
                        <a:pt x="133" y="490"/>
                        <a:pt x="132" y="485"/>
                        <a:pt x="132" y="480"/>
                      </a:cubicBezTo>
                      <a:cubicBezTo>
                        <a:pt x="132" y="476"/>
                        <a:pt x="132" y="471"/>
                        <a:pt x="133" y="466"/>
                      </a:cubicBezTo>
                      <a:cubicBezTo>
                        <a:pt x="133" y="465"/>
                        <a:pt x="133" y="463"/>
                        <a:pt x="133" y="462"/>
                      </a:cubicBezTo>
                      <a:cubicBezTo>
                        <a:pt x="131" y="453"/>
                        <a:pt x="134" y="444"/>
                        <a:pt x="133" y="434"/>
                      </a:cubicBezTo>
                      <a:cubicBezTo>
                        <a:pt x="132" y="430"/>
                        <a:pt x="132" y="426"/>
                        <a:pt x="132" y="422"/>
                      </a:cubicBezTo>
                      <a:cubicBezTo>
                        <a:pt x="132" y="410"/>
                        <a:pt x="133" y="398"/>
                        <a:pt x="133" y="385"/>
                      </a:cubicBezTo>
                      <a:cubicBezTo>
                        <a:pt x="133" y="369"/>
                        <a:pt x="133" y="352"/>
                        <a:pt x="133" y="336"/>
                      </a:cubicBezTo>
                      <a:cubicBezTo>
                        <a:pt x="133" y="319"/>
                        <a:pt x="134" y="303"/>
                        <a:pt x="134" y="286"/>
                      </a:cubicBezTo>
                      <a:cubicBezTo>
                        <a:pt x="134" y="272"/>
                        <a:pt x="135" y="258"/>
                        <a:pt x="135" y="244"/>
                      </a:cubicBezTo>
                      <a:cubicBezTo>
                        <a:pt x="136" y="237"/>
                        <a:pt x="136" y="229"/>
                        <a:pt x="136" y="221"/>
                      </a:cubicBezTo>
                      <a:cubicBezTo>
                        <a:pt x="136" y="220"/>
                        <a:pt x="136" y="218"/>
                        <a:pt x="136" y="217"/>
                      </a:cubicBezTo>
                      <a:cubicBezTo>
                        <a:pt x="131" y="218"/>
                        <a:pt x="127" y="219"/>
                        <a:pt x="123" y="220"/>
                      </a:cubicBezTo>
                      <a:cubicBezTo>
                        <a:pt x="117" y="222"/>
                        <a:pt x="110" y="224"/>
                        <a:pt x="103" y="225"/>
                      </a:cubicBezTo>
                      <a:cubicBezTo>
                        <a:pt x="91" y="228"/>
                        <a:pt x="79" y="231"/>
                        <a:pt x="67" y="234"/>
                      </a:cubicBezTo>
                      <a:cubicBezTo>
                        <a:pt x="61" y="236"/>
                        <a:pt x="55" y="237"/>
                        <a:pt x="48" y="238"/>
                      </a:cubicBezTo>
                      <a:cubicBezTo>
                        <a:pt x="47" y="238"/>
                        <a:pt x="45" y="239"/>
                        <a:pt x="43" y="240"/>
                      </a:cubicBezTo>
                      <a:cubicBezTo>
                        <a:pt x="38" y="244"/>
                        <a:pt x="32" y="242"/>
                        <a:pt x="27" y="239"/>
                      </a:cubicBezTo>
                      <a:cubicBezTo>
                        <a:pt x="35" y="232"/>
                        <a:pt x="44" y="229"/>
                        <a:pt x="54" y="227"/>
                      </a:cubicBezTo>
                      <a:cubicBezTo>
                        <a:pt x="67" y="224"/>
                        <a:pt x="80" y="219"/>
                        <a:pt x="94" y="216"/>
                      </a:cubicBezTo>
                      <a:cubicBezTo>
                        <a:pt x="96" y="215"/>
                        <a:pt x="99" y="214"/>
                        <a:pt x="102" y="214"/>
                      </a:cubicBezTo>
                      <a:cubicBezTo>
                        <a:pt x="116" y="210"/>
                        <a:pt x="130" y="206"/>
                        <a:pt x="144" y="202"/>
                      </a:cubicBezTo>
                      <a:cubicBezTo>
                        <a:pt x="151" y="200"/>
                        <a:pt x="158" y="198"/>
                        <a:pt x="165" y="197"/>
                      </a:cubicBezTo>
                      <a:cubicBezTo>
                        <a:pt x="185" y="192"/>
                        <a:pt x="205" y="187"/>
                        <a:pt x="223" y="178"/>
                      </a:cubicBezTo>
                      <a:cubicBezTo>
                        <a:pt x="228" y="176"/>
                        <a:pt x="234" y="175"/>
                        <a:pt x="239" y="173"/>
                      </a:cubicBezTo>
                      <a:cubicBezTo>
                        <a:pt x="242" y="172"/>
                        <a:pt x="244" y="171"/>
                        <a:pt x="247" y="170"/>
                      </a:cubicBezTo>
                      <a:cubicBezTo>
                        <a:pt x="250" y="168"/>
                        <a:pt x="253" y="167"/>
                        <a:pt x="256" y="165"/>
                      </a:cubicBezTo>
                      <a:cubicBezTo>
                        <a:pt x="258" y="164"/>
                        <a:pt x="260" y="163"/>
                        <a:pt x="262" y="162"/>
                      </a:cubicBezTo>
                      <a:cubicBezTo>
                        <a:pt x="263" y="161"/>
                        <a:pt x="264" y="161"/>
                        <a:pt x="265" y="160"/>
                      </a:cubicBezTo>
                      <a:cubicBezTo>
                        <a:pt x="275" y="157"/>
                        <a:pt x="285" y="153"/>
                        <a:pt x="295" y="150"/>
                      </a:cubicBezTo>
                      <a:cubicBezTo>
                        <a:pt x="306" y="146"/>
                        <a:pt x="317" y="143"/>
                        <a:pt x="328" y="139"/>
                      </a:cubicBezTo>
                      <a:cubicBezTo>
                        <a:pt x="329" y="139"/>
                        <a:pt x="331" y="139"/>
                        <a:pt x="332" y="138"/>
                      </a:cubicBezTo>
                      <a:cubicBezTo>
                        <a:pt x="337" y="134"/>
                        <a:pt x="343" y="134"/>
                        <a:pt x="348" y="132"/>
                      </a:cubicBezTo>
                      <a:cubicBezTo>
                        <a:pt x="359" y="128"/>
                        <a:pt x="369" y="125"/>
                        <a:pt x="379" y="120"/>
                      </a:cubicBezTo>
                      <a:cubicBezTo>
                        <a:pt x="385" y="118"/>
                        <a:pt x="391" y="117"/>
                        <a:pt x="397" y="115"/>
                      </a:cubicBezTo>
                      <a:cubicBezTo>
                        <a:pt x="406" y="113"/>
                        <a:pt x="415" y="111"/>
                        <a:pt x="424" y="107"/>
                      </a:cubicBezTo>
                      <a:cubicBezTo>
                        <a:pt x="432" y="104"/>
                        <a:pt x="442" y="102"/>
                        <a:pt x="451" y="100"/>
                      </a:cubicBezTo>
                      <a:cubicBezTo>
                        <a:pt x="458" y="98"/>
                        <a:pt x="465" y="95"/>
                        <a:pt x="473" y="93"/>
                      </a:cubicBezTo>
                      <a:cubicBezTo>
                        <a:pt x="484" y="90"/>
                        <a:pt x="495" y="87"/>
                        <a:pt x="507" y="83"/>
                      </a:cubicBezTo>
                      <a:cubicBezTo>
                        <a:pt x="523" y="78"/>
                        <a:pt x="538" y="74"/>
                        <a:pt x="554" y="69"/>
                      </a:cubicBezTo>
                      <a:cubicBezTo>
                        <a:pt x="563" y="65"/>
                        <a:pt x="572" y="62"/>
                        <a:pt x="582" y="58"/>
                      </a:cubicBezTo>
                      <a:cubicBezTo>
                        <a:pt x="587" y="56"/>
                        <a:pt x="593" y="55"/>
                        <a:pt x="598" y="53"/>
                      </a:cubicBezTo>
                      <a:cubicBezTo>
                        <a:pt x="604" y="51"/>
                        <a:pt x="610" y="50"/>
                        <a:pt x="615" y="48"/>
                      </a:cubicBezTo>
                      <a:cubicBezTo>
                        <a:pt x="623" y="46"/>
                        <a:pt x="631" y="44"/>
                        <a:pt x="638" y="42"/>
                      </a:cubicBezTo>
                      <a:cubicBezTo>
                        <a:pt x="646" y="39"/>
                        <a:pt x="654" y="37"/>
                        <a:pt x="662" y="34"/>
                      </a:cubicBezTo>
                      <a:cubicBezTo>
                        <a:pt x="675" y="30"/>
                        <a:pt x="688" y="25"/>
                        <a:pt x="701" y="21"/>
                      </a:cubicBezTo>
                      <a:cubicBezTo>
                        <a:pt x="712" y="17"/>
                        <a:pt x="722" y="14"/>
                        <a:pt x="732" y="9"/>
                      </a:cubicBezTo>
                      <a:cubicBezTo>
                        <a:pt x="732" y="9"/>
                        <a:pt x="733" y="8"/>
                        <a:pt x="733" y="8"/>
                      </a:cubicBezTo>
                      <a:cubicBezTo>
                        <a:pt x="740" y="7"/>
                        <a:pt x="747" y="4"/>
                        <a:pt x="754" y="1"/>
                      </a:cubicBezTo>
                      <a:cubicBezTo>
                        <a:pt x="756" y="0"/>
                        <a:pt x="758" y="0"/>
                        <a:pt x="759" y="1"/>
                      </a:cubicBezTo>
                      <a:cubicBezTo>
                        <a:pt x="766" y="3"/>
                        <a:pt x="772" y="5"/>
                        <a:pt x="778" y="7"/>
                      </a:cubicBezTo>
                      <a:cubicBezTo>
                        <a:pt x="782" y="8"/>
                        <a:pt x="785" y="10"/>
                        <a:pt x="789" y="11"/>
                      </a:cubicBezTo>
                      <a:cubicBezTo>
                        <a:pt x="802" y="16"/>
                        <a:pt x="816" y="18"/>
                        <a:pt x="829" y="23"/>
                      </a:cubicBezTo>
                      <a:cubicBezTo>
                        <a:pt x="837" y="26"/>
                        <a:pt x="846" y="27"/>
                        <a:pt x="855" y="29"/>
                      </a:cubicBezTo>
                      <a:cubicBezTo>
                        <a:pt x="863" y="31"/>
                        <a:pt x="871" y="32"/>
                        <a:pt x="878" y="36"/>
                      </a:cubicBezTo>
                      <a:cubicBezTo>
                        <a:pt x="884" y="39"/>
                        <a:pt x="891" y="41"/>
                        <a:pt x="897" y="44"/>
                      </a:cubicBezTo>
                      <a:cubicBezTo>
                        <a:pt x="905" y="47"/>
                        <a:pt x="913" y="50"/>
                        <a:pt x="921" y="53"/>
                      </a:cubicBezTo>
                      <a:cubicBezTo>
                        <a:pt x="933" y="57"/>
                        <a:pt x="946" y="59"/>
                        <a:pt x="958" y="63"/>
                      </a:cubicBezTo>
                      <a:cubicBezTo>
                        <a:pt x="962" y="64"/>
                        <a:pt x="966" y="65"/>
                        <a:pt x="970" y="66"/>
                      </a:cubicBezTo>
                      <a:cubicBezTo>
                        <a:pt x="987" y="71"/>
                        <a:pt x="1003" y="76"/>
                        <a:pt x="1020" y="81"/>
                      </a:cubicBezTo>
                      <a:cubicBezTo>
                        <a:pt x="1036" y="85"/>
                        <a:pt x="1051" y="90"/>
                        <a:pt x="1067" y="95"/>
                      </a:cubicBezTo>
                      <a:cubicBezTo>
                        <a:pt x="1076" y="97"/>
                        <a:pt x="1085" y="100"/>
                        <a:pt x="1094" y="103"/>
                      </a:cubicBezTo>
                      <a:cubicBezTo>
                        <a:pt x="1101" y="105"/>
                        <a:pt x="1107" y="106"/>
                        <a:pt x="1114" y="108"/>
                      </a:cubicBezTo>
                      <a:cubicBezTo>
                        <a:pt x="1126" y="112"/>
                        <a:pt x="1139" y="115"/>
                        <a:pt x="1152" y="118"/>
                      </a:cubicBezTo>
                      <a:cubicBezTo>
                        <a:pt x="1171" y="123"/>
                        <a:pt x="1191" y="129"/>
                        <a:pt x="1210" y="134"/>
                      </a:cubicBezTo>
                      <a:cubicBezTo>
                        <a:pt x="1221" y="137"/>
                        <a:pt x="1231" y="139"/>
                        <a:pt x="1241" y="142"/>
                      </a:cubicBezTo>
                      <a:cubicBezTo>
                        <a:pt x="1249" y="144"/>
                        <a:pt x="1256" y="147"/>
                        <a:pt x="1264" y="149"/>
                      </a:cubicBezTo>
                      <a:cubicBezTo>
                        <a:pt x="1273" y="152"/>
                        <a:pt x="1283" y="154"/>
                        <a:pt x="1292" y="157"/>
                      </a:cubicBezTo>
                      <a:cubicBezTo>
                        <a:pt x="1304" y="160"/>
                        <a:pt x="1317" y="163"/>
                        <a:pt x="1329" y="166"/>
                      </a:cubicBezTo>
                      <a:cubicBezTo>
                        <a:pt x="1339" y="169"/>
                        <a:pt x="1350" y="172"/>
                        <a:pt x="1361" y="174"/>
                      </a:cubicBezTo>
                      <a:cubicBezTo>
                        <a:pt x="1369" y="176"/>
                        <a:pt x="1376" y="178"/>
                        <a:pt x="1384" y="180"/>
                      </a:cubicBezTo>
                      <a:cubicBezTo>
                        <a:pt x="1391" y="182"/>
                        <a:pt x="1397" y="183"/>
                        <a:pt x="1404" y="185"/>
                      </a:cubicBezTo>
                      <a:cubicBezTo>
                        <a:pt x="1418" y="189"/>
                        <a:pt x="1432" y="191"/>
                        <a:pt x="1446" y="196"/>
                      </a:cubicBezTo>
                      <a:cubicBezTo>
                        <a:pt x="1456" y="200"/>
                        <a:pt x="1467" y="202"/>
                        <a:pt x="1477" y="204"/>
                      </a:cubicBezTo>
                      <a:cubicBezTo>
                        <a:pt x="1481" y="205"/>
                        <a:pt x="1485" y="207"/>
                        <a:pt x="1490" y="208"/>
                      </a:cubicBezTo>
                      <a:cubicBezTo>
                        <a:pt x="1509" y="213"/>
                        <a:pt x="1527" y="218"/>
                        <a:pt x="1546" y="223"/>
                      </a:cubicBezTo>
                      <a:cubicBezTo>
                        <a:pt x="1561" y="226"/>
                        <a:pt x="1575" y="229"/>
                        <a:pt x="1590" y="232"/>
                      </a:cubicBezTo>
                      <a:cubicBezTo>
                        <a:pt x="1595" y="233"/>
                        <a:pt x="1601" y="234"/>
                        <a:pt x="1606" y="236"/>
                      </a:cubicBezTo>
                      <a:cubicBezTo>
                        <a:pt x="1612" y="237"/>
                        <a:pt x="1614" y="243"/>
                        <a:pt x="1611" y="248"/>
                      </a:cubicBezTo>
                      <a:cubicBezTo>
                        <a:pt x="1608" y="249"/>
                        <a:pt x="1605" y="248"/>
                        <a:pt x="1602" y="246"/>
                      </a:cubicBezTo>
                      <a:cubicBezTo>
                        <a:pt x="1598" y="244"/>
                        <a:pt x="1595" y="244"/>
                        <a:pt x="1591" y="244"/>
                      </a:cubicBezTo>
                      <a:cubicBezTo>
                        <a:pt x="1586" y="244"/>
                        <a:pt x="1581" y="242"/>
                        <a:pt x="1577" y="242"/>
                      </a:cubicBezTo>
                      <a:cubicBezTo>
                        <a:pt x="1571" y="242"/>
                        <a:pt x="1567" y="237"/>
                        <a:pt x="1561" y="239"/>
                      </a:cubicBezTo>
                      <a:cubicBezTo>
                        <a:pt x="1561" y="239"/>
                        <a:pt x="1560" y="239"/>
                        <a:pt x="1560" y="239"/>
                      </a:cubicBezTo>
                      <a:cubicBezTo>
                        <a:pt x="1553" y="237"/>
                        <a:pt x="1547" y="235"/>
                        <a:pt x="1540" y="233"/>
                      </a:cubicBezTo>
                      <a:cubicBezTo>
                        <a:pt x="1539" y="233"/>
                        <a:pt x="1537" y="233"/>
                        <a:pt x="1536" y="232"/>
                      </a:cubicBezTo>
                      <a:cubicBezTo>
                        <a:pt x="1533" y="232"/>
                        <a:pt x="1530" y="231"/>
                        <a:pt x="1528" y="229"/>
                      </a:cubicBezTo>
                      <a:cubicBezTo>
                        <a:pt x="1527" y="229"/>
                        <a:pt x="1526" y="228"/>
                        <a:pt x="1525" y="228"/>
                      </a:cubicBezTo>
                      <a:cubicBezTo>
                        <a:pt x="1522" y="227"/>
                        <a:pt x="1519" y="228"/>
                        <a:pt x="1516" y="227"/>
                      </a:cubicBezTo>
                      <a:cubicBezTo>
                        <a:pt x="1514" y="226"/>
                        <a:pt x="1512" y="224"/>
                        <a:pt x="1508" y="225"/>
                      </a:cubicBezTo>
                      <a:cubicBezTo>
                        <a:pt x="1508" y="225"/>
                        <a:pt x="1507" y="224"/>
                        <a:pt x="1506" y="224"/>
                      </a:cubicBezTo>
                      <a:cubicBezTo>
                        <a:pt x="1503" y="223"/>
                        <a:pt x="1501" y="221"/>
                        <a:pt x="1498" y="221"/>
                      </a:cubicBezTo>
                      <a:cubicBezTo>
                        <a:pt x="1486" y="218"/>
                        <a:pt x="1475" y="214"/>
                        <a:pt x="1464" y="211"/>
                      </a:cubicBezTo>
                      <a:cubicBezTo>
                        <a:pt x="1458" y="209"/>
                        <a:pt x="1452" y="208"/>
                        <a:pt x="1445" y="207"/>
                      </a:cubicBezTo>
                      <a:cubicBezTo>
                        <a:pt x="1444" y="211"/>
                        <a:pt x="1445" y="216"/>
                        <a:pt x="1445" y="220"/>
                      </a:cubicBezTo>
                      <a:cubicBezTo>
                        <a:pt x="1445" y="230"/>
                        <a:pt x="1446" y="239"/>
                        <a:pt x="1446" y="249"/>
                      </a:cubicBezTo>
                      <a:cubicBezTo>
                        <a:pt x="1446" y="271"/>
                        <a:pt x="1447" y="293"/>
                        <a:pt x="1447" y="314"/>
                      </a:cubicBezTo>
                      <a:cubicBezTo>
                        <a:pt x="1447" y="326"/>
                        <a:pt x="1446" y="337"/>
                        <a:pt x="1446" y="348"/>
                      </a:cubicBezTo>
                      <a:cubicBezTo>
                        <a:pt x="1446" y="356"/>
                        <a:pt x="1446" y="364"/>
                        <a:pt x="1446" y="371"/>
                      </a:cubicBezTo>
                      <a:cubicBezTo>
                        <a:pt x="1446" y="382"/>
                        <a:pt x="1446" y="392"/>
                        <a:pt x="1446" y="403"/>
                      </a:cubicBezTo>
                      <a:cubicBezTo>
                        <a:pt x="1446" y="416"/>
                        <a:pt x="1447" y="430"/>
                        <a:pt x="1448" y="444"/>
                      </a:cubicBezTo>
                      <a:cubicBezTo>
                        <a:pt x="1449" y="459"/>
                        <a:pt x="1449" y="474"/>
                        <a:pt x="1449" y="489"/>
                      </a:cubicBezTo>
                      <a:cubicBezTo>
                        <a:pt x="1449" y="506"/>
                        <a:pt x="1449" y="522"/>
                        <a:pt x="1449" y="539"/>
                      </a:cubicBezTo>
                      <a:cubicBezTo>
                        <a:pt x="1449" y="551"/>
                        <a:pt x="1448" y="563"/>
                        <a:pt x="1447" y="575"/>
                      </a:cubicBezTo>
                      <a:cubicBezTo>
                        <a:pt x="1447" y="590"/>
                        <a:pt x="1446" y="605"/>
                        <a:pt x="1445" y="620"/>
                      </a:cubicBezTo>
                      <a:cubicBezTo>
                        <a:pt x="1444" y="630"/>
                        <a:pt x="1444" y="641"/>
                        <a:pt x="1443" y="651"/>
                      </a:cubicBezTo>
                      <a:cubicBezTo>
                        <a:pt x="1442" y="663"/>
                        <a:pt x="1441" y="676"/>
                        <a:pt x="1440" y="688"/>
                      </a:cubicBezTo>
                      <a:cubicBezTo>
                        <a:pt x="1439" y="700"/>
                        <a:pt x="1439" y="712"/>
                        <a:pt x="1438" y="724"/>
                      </a:cubicBezTo>
                      <a:cubicBezTo>
                        <a:pt x="1437" y="737"/>
                        <a:pt x="1436" y="750"/>
                        <a:pt x="1435" y="763"/>
                      </a:cubicBezTo>
                      <a:cubicBezTo>
                        <a:pt x="1435" y="766"/>
                        <a:pt x="1434" y="768"/>
                        <a:pt x="1434" y="771"/>
                      </a:cubicBezTo>
                      <a:cubicBezTo>
                        <a:pt x="1433" y="774"/>
                        <a:pt x="1433" y="777"/>
                        <a:pt x="1432" y="781"/>
                      </a:cubicBezTo>
                      <a:cubicBezTo>
                        <a:pt x="1431" y="793"/>
                        <a:pt x="1430" y="806"/>
                        <a:pt x="1430" y="819"/>
                      </a:cubicBezTo>
                      <a:cubicBezTo>
                        <a:pt x="1429" y="823"/>
                        <a:pt x="1430" y="827"/>
                        <a:pt x="1430" y="831"/>
                      </a:cubicBezTo>
                      <a:cubicBezTo>
                        <a:pt x="1429" y="841"/>
                        <a:pt x="1429" y="850"/>
                        <a:pt x="1429" y="860"/>
                      </a:cubicBezTo>
                      <a:cubicBezTo>
                        <a:pt x="1429" y="871"/>
                        <a:pt x="1429" y="882"/>
                        <a:pt x="1428" y="893"/>
                      </a:cubicBezTo>
                      <a:cubicBezTo>
                        <a:pt x="1428" y="901"/>
                        <a:pt x="1427" y="908"/>
                        <a:pt x="1427" y="916"/>
                      </a:cubicBezTo>
                      <a:cubicBezTo>
                        <a:pt x="1427" y="928"/>
                        <a:pt x="1427" y="940"/>
                        <a:pt x="1427" y="953"/>
                      </a:cubicBezTo>
                      <a:cubicBezTo>
                        <a:pt x="1427" y="959"/>
                        <a:pt x="1426" y="965"/>
                        <a:pt x="1426" y="971"/>
                      </a:cubicBezTo>
                      <a:cubicBezTo>
                        <a:pt x="1426" y="981"/>
                        <a:pt x="1427" y="991"/>
                        <a:pt x="1427" y="1001"/>
                      </a:cubicBezTo>
                      <a:cubicBezTo>
                        <a:pt x="1427" y="1015"/>
                        <a:pt x="1427" y="1029"/>
                        <a:pt x="1427" y="1043"/>
                      </a:cubicBezTo>
                      <a:cubicBezTo>
                        <a:pt x="1427" y="1055"/>
                        <a:pt x="1427" y="1067"/>
                        <a:pt x="1427" y="1079"/>
                      </a:cubicBezTo>
                      <a:cubicBezTo>
                        <a:pt x="1427" y="1094"/>
                        <a:pt x="1426" y="1108"/>
                        <a:pt x="1426" y="1123"/>
                      </a:cubicBezTo>
                      <a:cubicBezTo>
                        <a:pt x="1426" y="1140"/>
                        <a:pt x="1426" y="1157"/>
                        <a:pt x="1426" y="1174"/>
                      </a:cubicBezTo>
                      <a:cubicBezTo>
                        <a:pt x="1426" y="1190"/>
                        <a:pt x="1425" y="1205"/>
                        <a:pt x="1425" y="1221"/>
                      </a:cubicBezTo>
                      <a:cubicBezTo>
                        <a:pt x="1425" y="1237"/>
                        <a:pt x="1425" y="1254"/>
                        <a:pt x="1425" y="1270"/>
                      </a:cubicBezTo>
                      <a:cubicBezTo>
                        <a:pt x="1425" y="1275"/>
                        <a:pt x="1426" y="1276"/>
                        <a:pt x="1430" y="1276"/>
                      </a:cubicBezTo>
                      <a:cubicBezTo>
                        <a:pt x="1446" y="1275"/>
                        <a:pt x="1462" y="1275"/>
                        <a:pt x="1477" y="1275"/>
                      </a:cubicBezTo>
                      <a:cubicBezTo>
                        <a:pt x="1490" y="1275"/>
                        <a:pt x="1503" y="1276"/>
                        <a:pt x="1516" y="1276"/>
                      </a:cubicBezTo>
                      <a:cubicBezTo>
                        <a:pt x="1518" y="1276"/>
                        <a:pt x="1520" y="1276"/>
                        <a:pt x="1522" y="1276"/>
                      </a:cubicBezTo>
                      <a:cubicBezTo>
                        <a:pt x="1544" y="1276"/>
                        <a:pt x="1565" y="1276"/>
                        <a:pt x="1587" y="1276"/>
                      </a:cubicBezTo>
                      <a:cubicBezTo>
                        <a:pt x="1597" y="1277"/>
                        <a:pt x="1608" y="1277"/>
                        <a:pt x="1618" y="1278"/>
                      </a:cubicBezTo>
                      <a:cubicBezTo>
                        <a:pt x="1625" y="1278"/>
                        <a:pt x="1631" y="1278"/>
                        <a:pt x="1638" y="1278"/>
                      </a:cubicBezTo>
                      <a:cubicBezTo>
                        <a:pt x="1642" y="1278"/>
                        <a:pt x="1646" y="1278"/>
                        <a:pt x="1651" y="1278"/>
                      </a:cubicBezTo>
                      <a:cubicBezTo>
                        <a:pt x="1652" y="1273"/>
                        <a:pt x="1654" y="1268"/>
                        <a:pt x="1655" y="1263"/>
                      </a:cubicBezTo>
                      <a:cubicBezTo>
                        <a:pt x="1659" y="1249"/>
                        <a:pt x="1662" y="1235"/>
                        <a:pt x="1666" y="1222"/>
                      </a:cubicBezTo>
                      <a:cubicBezTo>
                        <a:pt x="1668" y="1211"/>
                        <a:pt x="1670" y="1201"/>
                        <a:pt x="1673" y="1190"/>
                      </a:cubicBezTo>
                      <a:cubicBezTo>
                        <a:pt x="1674" y="1186"/>
                        <a:pt x="1675" y="1181"/>
                        <a:pt x="1676" y="1177"/>
                      </a:cubicBezTo>
                      <a:cubicBezTo>
                        <a:pt x="1679" y="1167"/>
                        <a:pt x="1681" y="1158"/>
                        <a:pt x="1683" y="1149"/>
                      </a:cubicBezTo>
                      <a:cubicBezTo>
                        <a:pt x="1686" y="1137"/>
                        <a:pt x="1688" y="1126"/>
                        <a:pt x="1690" y="1115"/>
                      </a:cubicBezTo>
                      <a:cubicBezTo>
                        <a:pt x="1691" y="1109"/>
                        <a:pt x="1692" y="1103"/>
                        <a:pt x="1694" y="1096"/>
                      </a:cubicBezTo>
                      <a:cubicBezTo>
                        <a:pt x="1694" y="1093"/>
                        <a:pt x="1695" y="1090"/>
                        <a:pt x="1695" y="1087"/>
                      </a:cubicBezTo>
                      <a:cubicBezTo>
                        <a:pt x="1697" y="1076"/>
                        <a:pt x="1701" y="1065"/>
                        <a:pt x="1701" y="1054"/>
                      </a:cubicBezTo>
                      <a:cubicBezTo>
                        <a:pt x="1702" y="1047"/>
                        <a:pt x="1704" y="1041"/>
                        <a:pt x="1705" y="1034"/>
                      </a:cubicBezTo>
                      <a:cubicBezTo>
                        <a:pt x="1705" y="1030"/>
                        <a:pt x="1706" y="1025"/>
                        <a:pt x="1707" y="1021"/>
                      </a:cubicBezTo>
                      <a:cubicBezTo>
                        <a:pt x="1708" y="1011"/>
                        <a:pt x="1710" y="1001"/>
                        <a:pt x="1714" y="991"/>
                      </a:cubicBezTo>
                      <a:cubicBezTo>
                        <a:pt x="1715" y="987"/>
                        <a:pt x="1716" y="982"/>
                        <a:pt x="1717" y="977"/>
                      </a:cubicBezTo>
                      <a:cubicBezTo>
                        <a:pt x="1718" y="972"/>
                        <a:pt x="1720" y="970"/>
                        <a:pt x="1725" y="972"/>
                      </a:cubicBezTo>
                      <a:cubicBezTo>
                        <a:pt x="1729" y="973"/>
                        <a:pt x="1733" y="973"/>
                        <a:pt x="1737" y="972"/>
                      </a:cubicBezTo>
                      <a:cubicBezTo>
                        <a:pt x="1739" y="972"/>
                        <a:pt x="1742" y="973"/>
                        <a:pt x="1744" y="973"/>
                      </a:cubicBezTo>
                      <a:cubicBezTo>
                        <a:pt x="1759" y="972"/>
                        <a:pt x="1773" y="973"/>
                        <a:pt x="1788" y="972"/>
                      </a:cubicBezTo>
                      <a:cubicBezTo>
                        <a:pt x="1799" y="971"/>
                        <a:pt x="1809" y="971"/>
                        <a:pt x="1820" y="971"/>
                      </a:cubicBezTo>
                      <a:cubicBezTo>
                        <a:pt x="1829" y="972"/>
                        <a:pt x="1837" y="971"/>
                        <a:pt x="1846" y="971"/>
                      </a:cubicBezTo>
                      <a:cubicBezTo>
                        <a:pt x="1852" y="970"/>
                        <a:pt x="1858" y="970"/>
                        <a:pt x="1865" y="970"/>
                      </a:cubicBezTo>
                      <a:cubicBezTo>
                        <a:pt x="1867" y="970"/>
                        <a:pt x="1870" y="970"/>
                        <a:pt x="1873" y="969"/>
                      </a:cubicBezTo>
                      <a:cubicBezTo>
                        <a:pt x="1874" y="968"/>
                        <a:pt x="1876" y="969"/>
                        <a:pt x="1877" y="970"/>
                      </a:cubicBezTo>
                      <a:cubicBezTo>
                        <a:pt x="1879" y="972"/>
                        <a:pt x="1881" y="974"/>
                        <a:pt x="1882" y="977"/>
                      </a:cubicBezTo>
                      <a:cubicBezTo>
                        <a:pt x="1885" y="982"/>
                        <a:pt x="1888" y="988"/>
                        <a:pt x="1893" y="992"/>
                      </a:cubicBezTo>
                      <a:cubicBezTo>
                        <a:pt x="1894" y="993"/>
                        <a:pt x="1894" y="994"/>
                        <a:pt x="1895" y="995"/>
                      </a:cubicBezTo>
                      <a:cubicBezTo>
                        <a:pt x="1896" y="997"/>
                        <a:pt x="1896" y="999"/>
                        <a:pt x="1897" y="1001"/>
                      </a:cubicBezTo>
                      <a:cubicBezTo>
                        <a:pt x="1901" y="1005"/>
                        <a:pt x="1901" y="1010"/>
                        <a:pt x="1904" y="1014"/>
                      </a:cubicBezTo>
                      <a:cubicBezTo>
                        <a:pt x="1908" y="1020"/>
                        <a:pt x="1910" y="1028"/>
                        <a:pt x="1915" y="1033"/>
                      </a:cubicBezTo>
                      <a:cubicBezTo>
                        <a:pt x="1916" y="1034"/>
                        <a:pt x="1916" y="1036"/>
                        <a:pt x="1916" y="1037"/>
                      </a:cubicBezTo>
                      <a:cubicBezTo>
                        <a:pt x="1917" y="1038"/>
                        <a:pt x="1917" y="1040"/>
                        <a:pt x="1918" y="1041"/>
                      </a:cubicBezTo>
                      <a:cubicBezTo>
                        <a:pt x="1921" y="1046"/>
                        <a:pt x="1924" y="1051"/>
                        <a:pt x="1927" y="1056"/>
                      </a:cubicBezTo>
                      <a:cubicBezTo>
                        <a:pt x="1927" y="1057"/>
                        <a:pt x="1928" y="1058"/>
                        <a:pt x="1928" y="1059"/>
                      </a:cubicBezTo>
                      <a:cubicBezTo>
                        <a:pt x="1930" y="1062"/>
                        <a:pt x="1932" y="1065"/>
                        <a:pt x="1934" y="1069"/>
                      </a:cubicBezTo>
                      <a:cubicBezTo>
                        <a:pt x="1936" y="1071"/>
                        <a:pt x="1937" y="1073"/>
                        <a:pt x="1938" y="1075"/>
                      </a:cubicBezTo>
                      <a:cubicBezTo>
                        <a:pt x="1940" y="1078"/>
                        <a:pt x="1942" y="1081"/>
                        <a:pt x="1943" y="1084"/>
                      </a:cubicBezTo>
                      <a:cubicBezTo>
                        <a:pt x="1944" y="1085"/>
                        <a:pt x="1944" y="1086"/>
                        <a:pt x="1944" y="1087"/>
                      </a:cubicBezTo>
                      <a:cubicBezTo>
                        <a:pt x="1946" y="1090"/>
                        <a:pt x="1947" y="1092"/>
                        <a:pt x="1949" y="1094"/>
                      </a:cubicBezTo>
                      <a:cubicBezTo>
                        <a:pt x="1950" y="1096"/>
                        <a:pt x="1952" y="1098"/>
                        <a:pt x="1953" y="1100"/>
                      </a:cubicBezTo>
                      <a:cubicBezTo>
                        <a:pt x="1956" y="1105"/>
                        <a:pt x="1960" y="1110"/>
                        <a:pt x="1961" y="1116"/>
                      </a:cubicBezTo>
                      <a:cubicBezTo>
                        <a:pt x="1962" y="1122"/>
                        <a:pt x="1967" y="1124"/>
                        <a:pt x="1969" y="1129"/>
                      </a:cubicBezTo>
                      <a:cubicBezTo>
                        <a:pt x="1970" y="1134"/>
                        <a:pt x="1975" y="1137"/>
                        <a:pt x="1978" y="1142"/>
                      </a:cubicBezTo>
                      <a:cubicBezTo>
                        <a:pt x="1979" y="1143"/>
                        <a:pt x="1979" y="1145"/>
                        <a:pt x="1980" y="1146"/>
                      </a:cubicBezTo>
                      <a:cubicBezTo>
                        <a:pt x="1983" y="1150"/>
                        <a:pt x="1985" y="1154"/>
                        <a:pt x="1988" y="1159"/>
                      </a:cubicBezTo>
                      <a:cubicBezTo>
                        <a:pt x="1989" y="1160"/>
                        <a:pt x="1990" y="1161"/>
                        <a:pt x="1991" y="1162"/>
                      </a:cubicBezTo>
                      <a:cubicBezTo>
                        <a:pt x="1993" y="1168"/>
                        <a:pt x="1997" y="1172"/>
                        <a:pt x="2001" y="1177"/>
                      </a:cubicBezTo>
                      <a:cubicBezTo>
                        <a:pt x="2006" y="1181"/>
                        <a:pt x="2010" y="1186"/>
                        <a:pt x="2014" y="1190"/>
                      </a:cubicBezTo>
                      <a:cubicBezTo>
                        <a:pt x="2024" y="1202"/>
                        <a:pt x="2036" y="1211"/>
                        <a:pt x="2050" y="1220"/>
                      </a:cubicBezTo>
                      <a:cubicBezTo>
                        <a:pt x="2056" y="1223"/>
                        <a:pt x="2063" y="1227"/>
                        <a:pt x="2069" y="1231"/>
                      </a:cubicBezTo>
                      <a:cubicBezTo>
                        <a:pt x="2071" y="1232"/>
                        <a:pt x="2073" y="1233"/>
                        <a:pt x="2074" y="1233"/>
                      </a:cubicBezTo>
                      <a:cubicBezTo>
                        <a:pt x="2088" y="1235"/>
                        <a:pt x="2102" y="1237"/>
                        <a:pt x="2116" y="1240"/>
                      </a:cubicBezTo>
                      <a:cubicBezTo>
                        <a:pt x="2125" y="1241"/>
                        <a:pt x="2133" y="1238"/>
                        <a:pt x="2142" y="1235"/>
                      </a:cubicBezTo>
                      <a:cubicBezTo>
                        <a:pt x="2144" y="1234"/>
                        <a:pt x="2145" y="1234"/>
                        <a:pt x="2147" y="1233"/>
                      </a:cubicBezTo>
                      <a:cubicBezTo>
                        <a:pt x="2148" y="1234"/>
                        <a:pt x="2149" y="1234"/>
                        <a:pt x="2149" y="1235"/>
                      </a:cubicBezTo>
                      <a:cubicBezTo>
                        <a:pt x="2150" y="1242"/>
                        <a:pt x="2151" y="1250"/>
                        <a:pt x="2152" y="1257"/>
                      </a:cubicBezTo>
                      <a:cubicBezTo>
                        <a:pt x="2152" y="1263"/>
                        <a:pt x="2153" y="1268"/>
                        <a:pt x="2154" y="1274"/>
                      </a:cubicBezTo>
                      <a:cubicBezTo>
                        <a:pt x="2154" y="1276"/>
                        <a:pt x="2154" y="1279"/>
                        <a:pt x="2154" y="1282"/>
                      </a:cubicBezTo>
                      <a:cubicBezTo>
                        <a:pt x="2159" y="1282"/>
                        <a:pt x="2164" y="1282"/>
                        <a:pt x="2169" y="1282"/>
                      </a:cubicBezTo>
                      <a:cubicBezTo>
                        <a:pt x="2173" y="1282"/>
                        <a:pt x="2178" y="1282"/>
                        <a:pt x="2182" y="1282"/>
                      </a:cubicBezTo>
                      <a:cubicBezTo>
                        <a:pt x="2201" y="1282"/>
                        <a:pt x="2220" y="1281"/>
                        <a:pt x="2239" y="1281"/>
                      </a:cubicBezTo>
                      <a:cubicBezTo>
                        <a:pt x="2250" y="1281"/>
                        <a:pt x="2261" y="1282"/>
                        <a:pt x="2272" y="1283"/>
                      </a:cubicBezTo>
                      <a:cubicBezTo>
                        <a:pt x="2287" y="1283"/>
                        <a:pt x="2301" y="1283"/>
                        <a:pt x="2315" y="1284"/>
                      </a:cubicBezTo>
                      <a:cubicBezTo>
                        <a:pt x="2330" y="1285"/>
                        <a:pt x="2344" y="1286"/>
                        <a:pt x="2358" y="1286"/>
                      </a:cubicBezTo>
                      <a:cubicBezTo>
                        <a:pt x="2369" y="1286"/>
                        <a:pt x="2379" y="1286"/>
                        <a:pt x="2390" y="1287"/>
                      </a:cubicBezTo>
                      <a:cubicBezTo>
                        <a:pt x="2401" y="1287"/>
                        <a:pt x="2413" y="1288"/>
                        <a:pt x="2424" y="1288"/>
                      </a:cubicBezTo>
                      <a:cubicBezTo>
                        <a:pt x="2435" y="1289"/>
                        <a:pt x="2445" y="1289"/>
                        <a:pt x="2455" y="1289"/>
                      </a:cubicBezTo>
                      <a:cubicBezTo>
                        <a:pt x="2475" y="1288"/>
                        <a:pt x="2495" y="1289"/>
                        <a:pt x="2515" y="1289"/>
                      </a:cubicBezTo>
                      <a:cubicBezTo>
                        <a:pt x="2532" y="1289"/>
                        <a:pt x="2548" y="1289"/>
                        <a:pt x="2565" y="1289"/>
                      </a:cubicBezTo>
                      <a:cubicBezTo>
                        <a:pt x="2566" y="1289"/>
                        <a:pt x="2567" y="1289"/>
                        <a:pt x="2568" y="1288"/>
                      </a:cubicBezTo>
                      <a:cubicBezTo>
                        <a:pt x="2568" y="1287"/>
                        <a:pt x="2569" y="1285"/>
                        <a:pt x="2568" y="1284"/>
                      </a:cubicBezTo>
                      <a:cubicBezTo>
                        <a:pt x="2567" y="1277"/>
                        <a:pt x="2568" y="1271"/>
                        <a:pt x="2569" y="1264"/>
                      </a:cubicBezTo>
                      <a:cubicBezTo>
                        <a:pt x="2571" y="1256"/>
                        <a:pt x="2570" y="1249"/>
                        <a:pt x="2569" y="1241"/>
                      </a:cubicBezTo>
                      <a:cubicBezTo>
                        <a:pt x="2569" y="1236"/>
                        <a:pt x="2568" y="1231"/>
                        <a:pt x="2569" y="1225"/>
                      </a:cubicBezTo>
                      <a:cubicBezTo>
                        <a:pt x="2569" y="1220"/>
                        <a:pt x="2570" y="1215"/>
                        <a:pt x="2571" y="1209"/>
                      </a:cubicBezTo>
                      <a:cubicBezTo>
                        <a:pt x="2572" y="1204"/>
                        <a:pt x="2573" y="1199"/>
                        <a:pt x="2574" y="1193"/>
                      </a:cubicBezTo>
                      <a:cubicBezTo>
                        <a:pt x="2570" y="1192"/>
                        <a:pt x="2566" y="1192"/>
                        <a:pt x="2563" y="1191"/>
                      </a:cubicBezTo>
                      <a:cubicBezTo>
                        <a:pt x="2556" y="1189"/>
                        <a:pt x="2550" y="1188"/>
                        <a:pt x="2544" y="1186"/>
                      </a:cubicBezTo>
                      <a:cubicBezTo>
                        <a:pt x="2533" y="1184"/>
                        <a:pt x="2523" y="1183"/>
                        <a:pt x="2513" y="1181"/>
                      </a:cubicBezTo>
                      <a:cubicBezTo>
                        <a:pt x="2504" y="1180"/>
                        <a:pt x="2495" y="1179"/>
                        <a:pt x="2487" y="1177"/>
                      </a:cubicBezTo>
                      <a:cubicBezTo>
                        <a:pt x="2476" y="1174"/>
                        <a:pt x="2465" y="1171"/>
                        <a:pt x="2454" y="1169"/>
                      </a:cubicBezTo>
                      <a:cubicBezTo>
                        <a:pt x="2435" y="1165"/>
                        <a:pt x="2416" y="1160"/>
                        <a:pt x="2397" y="1158"/>
                      </a:cubicBezTo>
                      <a:cubicBezTo>
                        <a:pt x="2394" y="1158"/>
                        <a:pt x="2390" y="1157"/>
                        <a:pt x="2386" y="1157"/>
                      </a:cubicBezTo>
                      <a:cubicBezTo>
                        <a:pt x="2385" y="1157"/>
                        <a:pt x="2384" y="1159"/>
                        <a:pt x="2383" y="1159"/>
                      </a:cubicBezTo>
                      <a:cubicBezTo>
                        <a:pt x="2381" y="1160"/>
                        <a:pt x="2378" y="1160"/>
                        <a:pt x="2377" y="1157"/>
                      </a:cubicBezTo>
                      <a:cubicBezTo>
                        <a:pt x="2377" y="1155"/>
                        <a:pt x="2375" y="1154"/>
                        <a:pt x="2373" y="1154"/>
                      </a:cubicBezTo>
                      <a:cubicBezTo>
                        <a:pt x="2359" y="1151"/>
                        <a:pt x="2345" y="1147"/>
                        <a:pt x="2332" y="1145"/>
                      </a:cubicBezTo>
                      <a:cubicBezTo>
                        <a:pt x="2320" y="1143"/>
                        <a:pt x="2309" y="1139"/>
                        <a:pt x="2298" y="1137"/>
                      </a:cubicBezTo>
                      <a:cubicBezTo>
                        <a:pt x="2292" y="1136"/>
                        <a:pt x="2286" y="1135"/>
                        <a:pt x="2280" y="1134"/>
                      </a:cubicBezTo>
                      <a:cubicBezTo>
                        <a:pt x="2276" y="1133"/>
                        <a:pt x="2275" y="1131"/>
                        <a:pt x="2275" y="1127"/>
                      </a:cubicBezTo>
                      <a:cubicBezTo>
                        <a:pt x="2278" y="1118"/>
                        <a:pt x="2280" y="1108"/>
                        <a:pt x="2283" y="1098"/>
                      </a:cubicBezTo>
                      <a:cubicBezTo>
                        <a:pt x="2283" y="1096"/>
                        <a:pt x="2284" y="1095"/>
                        <a:pt x="2285" y="1093"/>
                      </a:cubicBezTo>
                      <a:cubicBezTo>
                        <a:pt x="2286" y="1090"/>
                        <a:pt x="2289" y="1090"/>
                        <a:pt x="2292" y="1091"/>
                      </a:cubicBezTo>
                      <a:cubicBezTo>
                        <a:pt x="2294" y="1091"/>
                        <a:pt x="2296" y="1092"/>
                        <a:pt x="2298" y="1093"/>
                      </a:cubicBezTo>
                      <a:cubicBezTo>
                        <a:pt x="2308" y="1095"/>
                        <a:pt x="2319" y="1096"/>
                        <a:pt x="2329" y="1099"/>
                      </a:cubicBezTo>
                      <a:cubicBezTo>
                        <a:pt x="2335" y="1101"/>
                        <a:pt x="2341" y="1102"/>
                        <a:pt x="2347" y="1103"/>
                      </a:cubicBezTo>
                      <a:cubicBezTo>
                        <a:pt x="2355" y="1104"/>
                        <a:pt x="2363" y="1105"/>
                        <a:pt x="2371" y="1107"/>
                      </a:cubicBezTo>
                      <a:cubicBezTo>
                        <a:pt x="2374" y="1107"/>
                        <a:pt x="2378" y="1108"/>
                        <a:pt x="2382" y="1108"/>
                      </a:cubicBezTo>
                      <a:cubicBezTo>
                        <a:pt x="2384" y="1109"/>
                        <a:pt x="2387" y="1109"/>
                        <a:pt x="2389" y="1110"/>
                      </a:cubicBezTo>
                      <a:cubicBezTo>
                        <a:pt x="2390" y="1111"/>
                        <a:pt x="2392" y="1113"/>
                        <a:pt x="2392" y="1114"/>
                      </a:cubicBezTo>
                      <a:cubicBezTo>
                        <a:pt x="2393" y="1116"/>
                        <a:pt x="2392" y="1117"/>
                        <a:pt x="2394" y="1118"/>
                      </a:cubicBezTo>
                      <a:cubicBezTo>
                        <a:pt x="2395" y="1118"/>
                        <a:pt x="2395" y="1121"/>
                        <a:pt x="2394" y="1122"/>
                      </a:cubicBezTo>
                      <a:cubicBezTo>
                        <a:pt x="2392" y="1130"/>
                        <a:pt x="2390" y="1138"/>
                        <a:pt x="2387" y="1146"/>
                      </a:cubicBezTo>
                      <a:cubicBezTo>
                        <a:pt x="2387" y="1146"/>
                        <a:pt x="2387" y="1147"/>
                        <a:pt x="2386" y="1149"/>
                      </a:cubicBezTo>
                      <a:cubicBezTo>
                        <a:pt x="2390" y="1150"/>
                        <a:pt x="2394" y="1151"/>
                        <a:pt x="2398" y="1152"/>
                      </a:cubicBezTo>
                      <a:cubicBezTo>
                        <a:pt x="2412" y="1154"/>
                        <a:pt x="2427" y="1156"/>
                        <a:pt x="2441" y="1160"/>
                      </a:cubicBezTo>
                      <a:cubicBezTo>
                        <a:pt x="2446" y="1162"/>
                        <a:pt x="2452" y="1162"/>
                        <a:pt x="2457" y="1163"/>
                      </a:cubicBezTo>
                      <a:cubicBezTo>
                        <a:pt x="2462" y="1164"/>
                        <a:pt x="2467" y="1166"/>
                        <a:pt x="2472" y="1167"/>
                      </a:cubicBezTo>
                      <a:cubicBezTo>
                        <a:pt x="2479" y="1169"/>
                        <a:pt x="2487" y="1170"/>
                        <a:pt x="2494" y="1172"/>
                      </a:cubicBezTo>
                      <a:cubicBezTo>
                        <a:pt x="2508" y="1174"/>
                        <a:pt x="2521" y="1176"/>
                        <a:pt x="2535" y="1178"/>
                      </a:cubicBezTo>
                      <a:cubicBezTo>
                        <a:pt x="2545" y="1180"/>
                        <a:pt x="2555" y="1182"/>
                        <a:pt x="2565" y="1184"/>
                      </a:cubicBezTo>
                      <a:cubicBezTo>
                        <a:pt x="2570" y="1185"/>
                        <a:pt x="2574" y="1185"/>
                        <a:pt x="2579" y="1186"/>
                      </a:cubicBezTo>
                      <a:cubicBezTo>
                        <a:pt x="2586" y="1187"/>
                        <a:pt x="2592" y="1189"/>
                        <a:pt x="2599" y="1190"/>
                      </a:cubicBezTo>
                      <a:cubicBezTo>
                        <a:pt x="2612" y="1193"/>
                        <a:pt x="2625" y="1196"/>
                        <a:pt x="2638" y="1198"/>
                      </a:cubicBezTo>
                      <a:cubicBezTo>
                        <a:pt x="2650" y="1201"/>
                        <a:pt x="2661" y="1204"/>
                        <a:pt x="2673" y="1205"/>
                      </a:cubicBezTo>
                      <a:cubicBezTo>
                        <a:pt x="2691" y="1207"/>
                        <a:pt x="2707" y="1213"/>
                        <a:pt x="2725" y="1216"/>
                      </a:cubicBezTo>
                      <a:cubicBezTo>
                        <a:pt x="2731" y="1217"/>
                        <a:pt x="2738" y="1220"/>
                        <a:pt x="2744" y="1220"/>
                      </a:cubicBezTo>
                      <a:cubicBezTo>
                        <a:pt x="2756" y="1222"/>
                        <a:pt x="2766" y="1226"/>
                        <a:pt x="2777" y="1228"/>
                      </a:cubicBezTo>
                      <a:cubicBezTo>
                        <a:pt x="2789" y="1230"/>
                        <a:pt x="2801" y="1233"/>
                        <a:pt x="2812" y="1236"/>
                      </a:cubicBezTo>
                      <a:cubicBezTo>
                        <a:pt x="2814" y="1236"/>
                        <a:pt x="2816" y="1236"/>
                        <a:pt x="2818" y="1237"/>
                      </a:cubicBezTo>
                      <a:cubicBezTo>
                        <a:pt x="2822" y="1228"/>
                        <a:pt x="2825" y="1219"/>
                        <a:pt x="2827" y="1210"/>
                      </a:cubicBezTo>
                      <a:cubicBezTo>
                        <a:pt x="2828" y="1206"/>
                        <a:pt x="2832" y="1204"/>
                        <a:pt x="2836" y="1207"/>
                      </a:cubicBezTo>
                      <a:cubicBezTo>
                        <a:pt x="2843" y="1211"/>
                        <a:pt x="2851" y="1213"/>
                        <a:pt x="2859" y="1213"/>
                      </a:cubicBezTo>
                      <a:cubicBezTo>
                        <a:pt x="2877" y="1214"/>
                        <a:pt x="2894" y="1219"/>
                        <a:pt x="2910" y="1226"/>
                      </a:cubicBezTo>
                      <a:cubicBezTo>
                        <a:pt x="2914" y="1227"/>
                        <a:pt x="2918" y="1229"/>
                        <a:pt x="2922" y="1230"/>
                      </a:cubicBezTo>
                      <a:cubicBezTo>
                        <a:pt x="2926" y="1232"/>
                        <a:pt x="2927" y="1233"/>
                        <a:pt x="2926" y="1238"/>
                      </a:cubicBezTo>
                      <a:cubicBezTo>
                        <a:pt x="2924" y="1244"/>
                        <a:pt x="2922" y="1249"/>
                        <a:pt x="2920" y="1255"/>
                      </a:cubicBezTo>
                      <a:cubicBezTo>
                        <a:pt x="2918" y="1260"/>
                        <a:pt x="2916" y="1265"/>
                        <a:pt x="2913" y="1270"/>
                      </a:cubicBezTo>
                      <a:cubicBezTo>
                        <a:pt x="2912" y="1274"/>
                        <a:pt x="2909" y="1274"/>
                        <a:pt x="2906" y="1272"/>
                      </a:cubicBezTo>
                      <a:cubicBezTo>
                        <a:pt x="2901" y="1269"/>
                        <a:pt x="2897" y="1267"/>
                        <a:pt x="2893" y="1264"/>
                      </a:cubicBezTo>
                      <a:cubicBezTo>
                        <a:pt x="2887" y="1260"/>
                        <a:pt x="2881" y="1260"/>
                        <a:pt x="2874" y="1259"/>
                      </a:cubicBezTo>
                      <a:cubicBezTo>
                        <a:pt x="2869" y="1258"/>
                        <a:pt x="2865" y="1257"/>
                        <a:pt x="2860" y="1256"/>
                      </a:cubicBezTo>
                      <a:cubicBezTo>
                        <a:pt x="2849" y="1254"/>
                        <a:pt x="2839" y="1251"/>
                        <a:pt x="2829" y="1248"/>
                      </a:cubicBezTo>
                      <a:cubicBezTo>
                        <a:pt x="2817" y="1245"/>
                        <a:pt x="2805" y="1242"/>
                        <a:pt x="2793" y="1240"/>
                      </a:cubicBezTo>
                      <a:cubicBezTo>
                        <a:pt x="2783" y="1237"/>
                        <a:pt x="2773" y="1235"/>
                        <a:pt x="2763" y="1232"/>
                      </a:cubicBezTo>
                      <a:cubicBezTo>
                        <a:pt x="2754" y="1230"/>
                        <a:pt x="2746" y="1228"/>
                        <a:pt x="2737" y="1227"/>
                      </a:cubicBezTo>
                      <a:cubicBezTo>
                        <a:pt x="2734" y="1226"/>
                        <a:pt x="2730" y="1225"/>
                        <a:pt x="2727" y="1225"/>
                      </a:cubicBezTo>
                      <a:cubicBezTo>
                        <a:pt x="2710" y="1221"/>
                        <a:pt x="2692" y="1215"/>
                        <a:pt x="2675" y="1213"/>
                      </a:cubicBezTo>
                      <a:cubicBezTo>
                        <a:pt x="2658" y="1210"/>
                        <a:pt x="2642" y="1206"/>
                        <a:pt x="2626" y="1203"/>
                      </a:cubicBezTo>
                      <a:cubicBezTo>
                        <a:pt x="2621" y="1203"/>
                        <a:pt x="2617" y="1202"/>
                        <a:pt x="2613" y="1201"/>
                      </a:cubicBezTo>
                      <a:cubicBezTo>
                        <a:pt x="2609" y="1206"/>
                        <a:pt x="2609" y="1212"/>
                        <a:pt x="2608" y="1217"/>
                      </a:cubicBezTo>
                      <a:cubicBezTo>
                        <a:pt x="2607" y="1228"/>
                        <a:pt x="2605" y="1239"/>
                        <a:pt x="2604" y="1250"/>
                      </a:cubicBezTo>
                      <a:cubicBezTo>
                        <a:pt x="2603" y="1263"/>
                        <a:pt x="2600" y="1275"/>
                        <a:pt x="2602" y="1288"/>
                      </a:cubicBezTo>
                      <a:cubicBezTo>
                        <a:pt x="2606" y="1289"/>
                        <a:pt x="2610" y="1289"/>
                        <a:pt x="2615" y="1290"/>
                      </a:cubicBezTo>
                      <a:cubicBezTo>
                        <a:pt x="2629" y="1290"/>
                        <a:pt x="2643" y="1290"/>
                        <a:pt x="2657" y="1290"/>
                      </a:cubicBezTo>
                      <a:cubicBezTo>
                        <a:pt x="2666" y="1290"/>
                        <a:pt x="2675" y="1291"/>
                        <a:pt x="2684" y="1291"/>
                      </a:cubicBezTo>
                      <a:cubicBezTo>
                        <a:pt x="2697" y="1290"/>
                        <a:pt x="2710" y="1292"/>
                        <a:pt x="2723" y="1292"/>
                      </a:cubicBezTo>
                      <a:cubicBezTo>
                        <a:pt x="2739" y="1292"/>
                        <a:pt x="2755" y="1292"/>
                        <a:pt x="2771" y="1292"/>
                      </a:cubicBezTo>
                      <a:cubicBezTo>
                        <a:pt x="2777" y="1292"/>
                        <a:pt x="2783" y="1292"/>
                        <a:pt x="2790" y="1292"/>
                      </a:cubicBezTo>
                      <a:cubicBezTo>
                        <a:pt x="2809" y="1291"/>
                        <a:pt x="2827" y="1292"/>
                        <a:pt x="2846" y="1291"/>
                      </a:cubicBezTo>
                      <a:cubicBezTo>
                        <a:pt x="2857" y="1291"/>
                        <a:pt x="2869" y="1289"/>
                        <a:pt x="2880" y="1288"/>
                      </a:cubicBezTo>
                      <a:cubicBezTo>
                        <a:pt x="2887" y="1287"/>
                        <a:pt x="2893" y="1288"/>
                        <a:pt x="2900" y="1288"/>
                      </a:cubicBezTo>
                      <a:cubicBezTo>
                        <a:pt x="2906" y="1287"/>
                        <a:pt x="2913" y="1287"/>
                        <a:pt x="2919" y="1287"/>
                      </a:cubicBezTo>
                      <a:cubicBezTo>
                        <a:pt x="2923" y="1287"/>
                        <a:pt x="2926" y="1290"/>
                        <a:pt x="2925" y="1294"/>
                      </a:cubicBezTo>
                      <a:cubicBezTo>
                        <a:pt x="2925" y="1297"/>
                        <a:pt x="2924" y="1299"/>
                        <a:pt x="2920" y="1299"/>
                      </a:cubicBezTo>
                      <a:cubicBezTo>
                        <a:pt x="2912" y="1299"/>
                        <a:pt x="2903" y="1298"/>
                        <a:pt x="2895" y="1298"/>
                      </a:cubicBezTo>
                      <a:cubicBezTo>
                        <a:pt x="2892" y="1298"/>
                        <a:pt x="2889" y="1297"/>
                        <a:pt x="2886" y="1298"/>
                      </a:cubicBezTo>
                      <a:cubicBezTo>
                        <a:pt x="2878" y="1299"/>
                        <a:pt x="2870" y="1299"/>
                        <a:pt x="2862" y="1300"/>
                      </a:cubicBezTo>
                      <a:cubicBezTo>
                        <a:pt x="2855" y="1302"/>
                        <a:pt x="2847" y="1300"/>
                        <a:pt x="2840" y="1301"/>
                      </a:cubicBezTo>
                      <a:cubicBezTo>
                        <a:pt x="2834" y="1302"/>
                        <a:pt x="2827" y="1301"/>
                        <a:pt x="2820" y="1303"/>
                      </a:cubicBezTo>
                      <a:cubicBezTo>
                        <a:pt x="2819" y="1303"/>
                        <a:pt x="2818" y="1303"/>
                        <a:pt x="2817" y="1303"/>
                      </a:cubicBezTo>
                      <a:cubicBezTo>
                        <a:pt x="2812" y="1303"/>
                        <a:pt x="2806" y="1303"/>
                        <a:pt x="2801" y="1303"/>
                      </a:cubicBezTo>
                      <a:cubicBezTo>
                        <a:pt x="2798" y="1303"/>
                        <a:pt x="2795" y="1304"/>
                        <a:pt x="2792" y="1303"/>
                      </a:cubicBezTo>
                      <a:cubicBezTo>
                        <a:pt x="2783" y="1301"/>
                        <a:pt x="2773" y="1302"/>
                        <a:pt x="2764" y="1302"/>
                      </a:cubicBezTo>
                      <a:cubicBezTo>
                        <a:pt x="2753" y="1302"/>
                        <a:pt x="2743" y="1302"/>
                        <a:pt x="2732" y="1301"/>
                      </a:cubicBezTo>
                      <a:cubicBezTo>
                        <a:pt x="2721" y="1301"/>
                        <a:pt x="2710" y="1302"/>
                        <a:pt x="2699" y="1301"/>
                      </a:cubicBezTo>
                      <a:cubicBezTo>
                        <a:pt x="2693" y="1301"/>
                        <a:pt x="2688" y="1301"/>
                        <a:pt x="2682" y="1300"/>
                      </a:cubicBezTo>
                      <a:cubicBezTo>
                        <a:pt x="2680" y="1300"/>
                        <a:pt x="2677" y="1300"/>
                        <a:pt x="2675" y="1300"/>
                      </a:cubicBezTo>
                      <a:cubicBezTo>
                        <a:pt x="2666" y="1301"/>
                        <a:pt x="2657" y="1300"/>
                        <a:pt x="2649" y="1299"/>
                      </a:cubicBezTo>
                      <a:cubicBezTo>
                        <a:pt x="2647" y="1299"/>
                        <a:pt x="2645" y="1299"/>
                        <a:pt x="2643" y="1299"/>
                      </a:cubicBezTo>
                      <a:cubicBezTo>
                        <a:pt x="2632" y="1300"/>
                        <a:pt x="2622" y="1298"/>
                        <a:pt x="2611" y="1299"/>
                      </a:cubicBezTo>
                      <a:cubicBezTo>
                        <a:pt x="2608" y="1299"/>
                        <a:pt x="2606" y="1299"/>
                        <a:pt x="2603" y="1300"/>
                      </a:cubicBezTo>
                      <a:cubicBezTo>
                        <a:pt x="2599" y="1300"/>
                        <a:pt x="2595" y="1299"/>
                        <a:pt x="2591" y="1299"/>
                      </a:cubicBezTo>
                      <a:cubicBezTo>
                        <a:pt x="2580" y="1300"/>
                        <a:pt x="2569" y="1298"/>
                        <a:pt x="2558" y="1300"/>
                      </a:cubicBezTo>
                      <a:cubicBezTo>
                        <a:pt x="2556" y="1300"/>
                        <a:pt x="2553" y="1299"/>
                        <a:pt x="2550" y="1299"/>
                      </a:cubicBezTo>
                      <a:cubicBezTo>
                        <a:pt x="2546" y="1299"/>
                        <a:pt x="2542" y="1300"/>
                        <a:pt x="2537" y="1300"/>
                      </a:cubicBezTo>
                      <a:cubicBezTo>
                        <a:pt x="2531" y="1300"/>
                        <a:pt x="2524" y="1300"/>
                        <a:pt x="2517" y="1300"/>
                      </a:cubicBezTo>
                      <a:cubicBezTo>
                        <a:pt x="2510" y="1299"/>
                        <a:pt x="2502" y="1300"/>
                        <a:pt x="2495" y="1300"/>
                      </a:cubicBezTo>
                      <a:cubicBezTo>
                        <a:pt x="2489" y="1299"/>
                        <a:pt x="2483" y="1299"/>
                        <a:pt x="2477" y="1299"/>
                      </a:cubicBezTo>
                      <a:cubicBezTo>
                        <a:pt x="2468" y="1299"/>
                        <a:pt x="2458" y="1299"/>
                        <a:pt x="2449" y="1298"/>
                      </a:cubicBezTo>
                      <a:cubicBezTo>
                        <a:pt x="2444" y="1298"/>
                        <a:pt x="2440" y="1298"/>
                        <a:pt x="2435" y="1298"/>
                      </a:cubicBezTo>
                      <a:cubicBezTo>
                        <a:pt x="2428" y="1298"/>
                        <a:pt x="2421" y="1299"/>
                        <a:pt x="2414" y="1299"/>
                      </a:cubicBezTo>
                      <a:cubicBezTo>
                        <a:pt x="2411" y="1299"/>
                        <a:pt x="2408" y="1298"/>
                        <a:pt x="2406" y="1298"/>
                      </a:cubicBezTo>
                      <a:cubicBezTo>
                        <a:pt x="2396" y="1298"/>
                        <a:pt x="2387" y="1298"/>
                        <a:pt x="2377" y="1297"/>
                      </a:cubicBezTo>
                      <a:cubicBezTo>
                        <a:pt x="2374" y="1297"/>
                        <a:pt x="2370" y="1297"/>
                        <a:pt x="2367" y="1297"/>
                      </a:cubicBezTo>
                      <a:cubicBezTo>
                        <a:pt x="2363" y="1297"/>
                        <a:pt x="2358" y="1296"/>
                        <a:pt x="2354" y="1296"/>
                      </a:cubicBezTo>
                      <a:cubicBezTo>
                        <a:pt x="2345" y="1297"/>
                        <a:pt x="2337" y="1296"/>
                        <a:pt x="2328" y="1295"/>
                      </a:cubicBezTo>
                      <a:cubicBezTo>
                        <a:pt x="2324" y="1294"/>
                        <a:pt x="2319" y="1294"/>
                        <a:pt x="2314" y="1294"/>
                      </a:cubicBezTo>
                      <a:cubicBezTo>
                        <a:pt x="2307" y="1296"/>
                        <a:pt x="2301" y="1295"/>
                        <a:pt x="2294" y="1294"/>
                      </a:cubicBezTo>
                      <a:cubicBezTo>
                        <a:pt x="2286" y="1294"/>
                        <a:pt x="2278" y="1293"/>
                        <a:pt x="2270" y="1292"/>
                      </a:cubicBezTo>
                      <a:cubicBezTo>
                        <a:pt x="2261" y="1292"/>
                        <a:pt x="2253" y="1291"/>
                        <a:pt x="2244" y="1291"/>
                      </a:cubicBezTo>
                      <a:cubicBezTo>
                        <a:pt x="2240" y="1291"/>
                        <a:pt x="2236" y="1291"/>
                        <a:pt x="2232" y="1293"/>
                      </a:cubicBezTo>
                      <a:cubicBezTo>
                        <a:pt x="2230" y="1293"/>
                        <a:pt x="2230" y="1291"/>
                        <a:pt x="2228" y="1291"/>
                      </a:cubicBezTo>
                      <a:cubicBezTo>
                        <a:pt x="2223" y="1291"/>
                        <a:pt x="2217" y="1290"/>
                        <a:pt x="2212" y="1291"/>
                      </a:cubicBezTo>
                      <a:cubicBezTo>
                        <a:pt x="2206" y="1292"/>
                        <a:pt x="2199" y="1292"/>
                        <a:pt x="2193" y="1292"/>
                      </a:cubicBezTo>
                      <a:cubicBezTo>
                        <a:pt x="2185" y="1292"/>
                        <a:pt x="2177" y="1291"/>
                        <a:pt x="2168" y="1293"/>
                      </a:cubicBezTo>
                      <a:cubicBezTo>
                        <a:pt x="2157" y="1295"/>
                        <a:pt x="2145" y="1292"/>
                        <a:pt x="2133" y="1292"/>
                      </a:cubicBezTo>
                      <a:cubicBezTo>
                        <a:pt x="2123" y="1293"/>
                        <a:pt x="2113" y="1293"/>
                        <a:pt x="2103" y="1294"/>
                      </a:cubicBezTo>
                      <a:cubicBezTo>
                        <a:pt x="2100" y="1294"/>
                        <a:pt x="2096" y="1293"/>
                        <a:pt x="2092" y="1293"/>
                      </a:cubicBezTo>
                      <a:cubicBezTo>
                        <a:pt x="2081" y="1293"/>
                        <a:pt x="2071" y="1293"/>
                        <a:pt x="2060" y="1294"/>
                      </a:cubicBezTo>
                      <a:cubicBezTo>
                        <a:pt x="2053" y="1295"/>
                        <a:pt x="2046" y="1294"/>
                        <a:pt x="2038" y="1294"/>
                      </a:cubicBezTo>
                      <a:cubicBezTo>
                        <a:pt x="2033" y="1295"/>
                        <a:pt x="2027" y="1294"/>
                        <a:pt x="2021" y="1294"/>
                      </a:cubicBezTo>
                      <a:cubicBezTo>
                        <a:pt x="2004" y="1294"/>
                        <a:pt x="1988" y="1293"/>
                        <a:pt x="1971" y="1295"/>
                      </a:cubicBezTo>
                      <a:cubicBezTo>
                        <a:pt x="1965" y="1296"/>
                        <a:pt x="1959" y="1295"/>
                        <a:pt x="1952" y="1295"/>
                      </a:cubicBezTo>
                      <a:cubicBezTo>
                        <a:pt x="1943" y="1293"/>
                        <a:pt x="1933" y="1294"/>
                        <a:pt x="1923" y="1294"/>
                      </a:cubicBezTo>
                      <a:cubicBezTo>
                        <a:pt x="1919" y="1294"/>
                        <a:pt x="1914" y="1295"/>
                        <a:pt x="1910" y="1295"/>
                      </a:cubicBezTo>
                      <a:cubicBezTo>
                        <a:pt x="1902" y="1295"/>
                        <a:pt x="1893" y="1295"/>
                        <a:pt x="1885" y="1295"/>
                      </a:cubicBezTo>
                      <a:cubicBezTo>
                        <a:pt x="1874" y="1295"/>
                        <a:pt x="1862" y="1296"/>
                        <a:pt x="1851" y="1296"/>
                      </a:cubicBezTo>
                      <a:cubicBezTo>
                        <a:pt x="1847" y="1296"/>
                        <a:pt x="1843" y="1295"/>
                        <a:pt x="1839" y="1295"/>
                      </a:cubicBezTo>
                      <a:cubicBezTo>
                        <a:pt x="1826" y="1296"/>
                        <a:pt x="1813" y="1295"/>
                        <a:pt x="1799" y="1295"/>
                      </a:cubicBezTo>
                      <a:cubicBezTo>
                        <a:pt x="1789" y="1295"/>
                        <a:pt x="1778" y="1294"/>
                        <a:pt x="1767" y="1294"/>
                      </a:cubicBezTo>
                      <a:cubicBezTo>
                        <a:pt x="1758" y="1293"/>
                        <a:pt x="1749" y="1293"/>
                        <a:pt x="1740" y="1293"/>
                      </a:cubicBezTo>
                      <a:cubicBezTo>
                        <a:pt x="1732" y="1292"/>
                        <a:pt x="1724" y="1292"/>
                        <a:pt x="1716" y="1291"/>
                      </a:cubicBezTo>
                      <a:cubicBezTo>
                        <a:pt x="1713" y="1291"/>
                        <a:pt x="1711" y="1294"/>
                        <a:pt x="1708" y="1293"/>
                      </a:cubicBezTo>
                      <a:cubicBezTo>
                        <a:pt x="1701" y="1292"/>
                        <a:pt x="1694" y="1291"/>
                        <a:pt x="1686" y="1290"/>
                      </a:cubicBezTo>
                      <a:cubicBezTo>
                        <a:pt x="1680" y="1290"/>
                        <a:pt x="1675" y="1289"/>
                        <a:pt x="1669" y="1289"/>
                      </a:cubicBezTo>
                      <a:cubicBezTo>
                        <a:pt x="1659" y="1289"/>
                        <a:pt x="1649" y="1289"/>
                        <a:pt x="1639" y="1288"/>
                      </a:cubicBezTo>
                      <a:cubicBezTo>
                        <a:pt x="1627" y="1288"/>
                        <a:pt x="1615" y="1288"/>
                        <a:pt x="1603" y="1288"/>
                      </a:cubicBezTo>
                      <a:cubicBezTo>
                        <a:pt x="1601" y="1288"/>
                        <a:pt x="1600" y="1288"/>
                        <a:pt x="1599" y="1288"/>
                      </a:cubicBezTo>
                      <a:cubicBezTo>
                        <a:pt x="1597" y="1288"/>
                        <a:pt x="1594" y="1288"/>
                        <a:pt x="1592" y="1288"/>
                      </a:cubicBezTo>
                      <a:cubicBezTo>
                        <a:pt x="1588" y="1288"/>
                        <a:pt x="1584" y="1288"/>
                        <a:pt x="1580" y="1288"/>
                      </a:cubicBezTo>
                      <a:cubicBezTo>
                        <a:pt x="1567" y="1287"/>
                        <a:pt x="1555" y="1286"/>
                        <a:pt x="1542" y="1286"/>
                      </a:cubicBezTo>
                      <a:cubicBezTo>
                        <a:pt x="1530" y="1286"/>
                        <a:pt x="1518" y="1286"/>
                        <a:pt x="1506" y="1286"/>
                      </a:cubicBezTo>
                      <a:cubicBezTo>
                        <a:pt x="1497" y="1285"/>
                        <a:pt x="1489" y="1286"/>
                        <a:pt x="1481" y="1287"/>
                      </a:cubicBezTo>
                      <a:cubicBezTo>
                        <a:pt x="1476" y="1287"/>
                        <a:pt x="1471" y="1287"/>
                        <a:pt x="1465" y="1287"/>
                      </a:cubicBezTo>
                      <a:cubicBezTo>
                        <a:pt x="1453" y="1287"/>
                        <a:pt x="1440" y="1286"/>
                        <a:pt x="1427" y="1286"/>
                      </a:cubicBezTo>
                      <a:cubicBezTo>
                        <a:pt x="1423" y="1286"/>
                        <a:pt x="1418" y="1287"/>
                        <a:pt x="1414" y="1287"/>
                      </a:cubicBezTo>
                      <a:cubicBezTo>
                        <a:pt x="1412" y="1287"/>
                        <a:pt x="1411" y="1288"/>
                        <a:pt x="1410" y="1287"/>
                      </a:cubicBezTo>
                      <a:cubicBezTo>
                        <a:pt x="1401" y="1284"/>
                        <a:pt x="1392" y="1287"/>
                        <a:pt x="1384" y="1286"/>
                      </a:cubicBezTo>
                      <a:cubicBezTo>
                        <a:pt x="1378" y="1285"/>
                        <a:pt x="1373" y="1285"/>
                        <a:pt x="1368" y="1285"/>
                      </a:cubicBezTo>
                      <a:cubicBezTo>
                        <a:pt x="1359" y="1285"/>
                        <a:pt x="1350" y="1286"/>
                        <a:pt x="1340" y="1285"/>
                      </a:cubicBezTo>
                      <a:cubicBezTo>
                        <a:pt x="1327" y="1284"/>
                        <a:pt x="1314" y="1286"/>
                        <a:pt x="1301" y="1285"/>
                      </a:cubicBezTo>
                      <a:cubicBezTo>
                        <a:pt x="1296" y="1285"/>
                        <a:pt x="1292" y="1285"/>
                        <a:pt x="1287" y="1285"/>
                      </a:cubicBezTo>
                      <a:cubicBezTo>
                        <a:pt x="1287" y="1285"/>
                        <a:pt x="1287" y="1285"/>
                        <a:pt x="1287" y="1285"/>
                      </a:cubicBezTo>
                      <a:cubicBezTo>
                        <a:pt x="1275" y="1287"/>
                        <a:pt x="1263" y="1284"/>
                        <a:pt x="1251" y="1285"/>
                      </a:cubicBezTo>
                      <a:cubicBezTo>
                        <a:pt x="1243" y="1285"/>
                        <a:pt x="1235" y="1286"/>
                        <a:pt x="1227" y="1286"/>
                      </a:cubicBezTo>
                      <a:cubicBezTo>
                        <a:pt x="1221" y="1286"/>
                        <a:pt x="1214" y="1286"/>
                        <a:pt x="1207" y="1285"/>
                      </a:cubicBezTo>
                      <a:cubicBezTo>
                        <a:pt x="1203" y="1285"/>
                        <a:pt x="1199" y="1286"/>
                        <a:pt x="1195" y="1286"/>
                      </a:cubicBezTo>
                      <a:cubicBezTo>
                        <a:pt x="1185" y="1286"/>
                        <a:pt x="1176" y="1286"/>
                        <a:pt x="1166" y="1285"/>
                      </a:cubicBezTo>
                      <a:cubicBezTo>
                        <a:pt x="1164" y="1285"/>
                        <a:pt x="1162" y="1286"/>
                        <a:pt x="1159" y="1286"/>
                      </a:cubicBezTo>
                      <a:cubicBezTo>
                        <a:pt x="1155" y="1286"/>
                        <a:pt x="1151" y="1286"/>
                        <a:pt x="1148" y="1286"/>
                      </a:cubicBezTo>
                      <a:cubicBezTo>
                        <a:pt x="1141" y="1286"/>
                        <a:pt x="1134" y="1286"/>
                        <a:pt x="1127" y="1286"/>
                      </a:cubicBezTo>
                      <a:cubicBezTo>
                        <a:pt x="1121" y="1286"/>
                        <a:pt x="1116" y="1286"/>
                        <a:pt x="1110" y="1286"/>
                      </a:cubicBezTo>
                      <a:cubicBezTo>
                        <a:pt x="1101" y="1286"/>
                        <a:pt x="1092" y="1287"/>
                        <a:pt x="1083" y="1287"/>
                      </a:cubicBezTo>
                      <a:cubicBezTo>
                        <a:pt x="1077" y="1287"/>
                        <a:pt x="1072" y="1287"/>
                        <a:pt x="1066" y="1287"/>
                      </a:cubicBezTo>
                      <a:cubicBezTo>
                        <a:pt x="1064" y="1287"/>
                        <a:pt x="1062" y="1287"/>
                        <a:pt x="1060" y="1287"/>
                      </a:cubicBezTo>
                      <a:cubicBezTo>
                        <a:pt x="1058" y="1287"/>
                        <a:pt x="1056" y="1288"/>
                        <a:pt x="1054" y="1288"/>
                      </a:cubicBezTo>
                      <a:cubicBezTo>
                        <a:pt x="1048" y="1288"/>
                        <a:pt x="1041" y="1288"/>
                        <a:pt x="1035" y="1288"/>
                      </a:cubicBezTo>
                      <a:cubicBezTo>
                        <a:pt x="1029" y="1287"/>
                        <a:pt x="1024" y="1287"/>
                        <a:pt x="1018" y="1287"/>
                      </a:cubicBezTo>
                      <a:cubicBezTo>
                        <a:pt x="1008" y="1288"/>
                        <a:pt x="999" y="1287"/>
                        <a:pt x="989" y="1289"/>
                      </a:cubicBezTo>
                      <a:cubicBezTo>
                        <a:pt x="987" y="1290"/>
                        <a:pt x="983" y="1288"/>
                        <a:pt x="981" y="1288"/>
                      </a:cubicBezTo>
                      <a:cubicBezTo>
                        <a:pt x="971" y="1289"/>
                        <a:pt x="962" y="1289"/>
                        <a:pt x="953" y="1289"/>
                      </a:cubicBezTo>
                      <a:cubicBezTo>
                        <a:pt x="943" y="1290"/>
                        <a:pt x="932" y="1290"/>
                        <a:pt x="921" y="1290"/>
                      </a:cubicBezTo>
                      <a:cubicBezTo>
                        <a:pt x="911" y="1291"/>
                        <a:pt x="900" y="1291"/>
                        <a:pt x="890" y="1292"/>
                      </a:cubicBezTo>
                      <a:cubicBezTo>
                        <a:pt x="885" y="1292"/>
                        <a:pt x="880" y="1292"/>
                        <a:pt x="875" y="1293"/>
                      </a:cubicBezTo>
                      <a:cubicBezTo>
                        <a:pt x="869" y="1293"/>
                        <a:pt x="863" y="1294"/>
                        <a:pt x="857" y="1294"/>
                      </a:cubicBezTo>
                      <a:cubicBezTo>
                        <a:pt x="845" y="1294"/>
                        <a:pt x="833" y="1295"/>
                        <a:pt x="821" y="1295"/>
                      </a:cubicBezTo>
                      <a:cubicBezTo>
                        <a:pt x="805" y="1296"/>
                        <a:pt x="788" y="1297"/>
                        <a:pt x="772" y="1298"/>
                      </a:cubicBezTo>
                      <a:cubicBezTo>
                        <a:pt x="764" y="1298"/>
                        <a:pt x="757" y="1297"/>
                        <a:pt x="749" y="1297"/>
                      </a:cubicBezTo>
                      <a:cubicBezTo>
                        <a:pt x="740" y="1298"/>
                        <a:pt x="730" y="1298"/>
                        <a:pt x="721" y="1298"/>
                      </a:cubicBezTo>
                      <a:cubicBezTo>
                        <a:pt x="708" y="1299"/>
                        <a:pt x="696" y="1299"/>
                        <a:pt x="683" y="1299"/>
                      </a:cubicBezTo>
                      <a:cubicBezTo>
                        <a:pt x="680" y="1299"/>
                        <a:pt x="676" y="1298"/>
                        <a:pt x="673" y="1298"/>
                      </a:cubicBezTo>
                      <a:cubicBezTo>
                        <a:pt x="667" y="1299"/>
                        <a:pt x="661" y="1299"/>
                        <a:pt x="655" y="1299"/>
                      </a:cubicBezTo>
                      <a:cubicBezTo>
                        <a:pt x="648" y="1299"/>
                        <a:pt x="642" y="1299"/>
                        <a:pt x="635" y="1298"/>
                      </a:cubicBezTo>
                      <a:cubicBezTo>
                        <a:pt x="623" y="1298"/>
                        <a:pt x="612" y="1297"/>
                        <a:pt x="601" y="1298"/>
                      </a:cubicBezTo>
                      <a:cubicBezTo>
                        <a:pt x="595" y="1299"/>
                        <a:pt x="589" y="1298"/>
                        <a:pt x="583" y="1298"/>
                      </a:cubicBezTo>
                      <a:cubicBezTo>
                        <a:pt x="576" y="1298"/>
                        <a:pt x="568" y="1298"/>
                        <a:pt x="561" y="1299"/>
                      </a:cubicBezTo>
                      <a:cubicBezTo>
                        <a:pt x="560" y="1299"/>
                        <a:pt x="559" y="1298"/>
                        <a:pt x="558" y="1298"/>
                      </a:cubicBezTo>
                      <a:cubicBezTo>
                        <a:pt x="546" y="1298"/>
                        <a:pt x="534" y="1298"/>
                        <a:pt x="523" y="1297"/>
                      </a:cubicBezTo>
                      <a:cubicBezTo>
                        <a:pt x="517" y="1297"/>
                        <a:pt x="512" y="1296"/>
                        <a:pt x="506" y="1296"/>
                      </a:cubicBezTo>
                      <a:cubicBezTo>
                        <a:pt x="501" y="1296"/>
                        <a:pt x="496" y="1296"/>
                        <a:pt x="491" y="1296"/>
                      </a:cubicBezTo>
                      <a:cubicBezTo>
                        <a:pt x="474" y="1296"/>
                        <a:pt x="456" y="1295"/>
                        <a:pt x="438" y="1295"/>
                      </a:cubicBezTo>
                      <a:cubicBezTo>
                        <a:pt x="424" y="1295"/>
                        <a:pt x="409" y="1296"/>
                        <a:pt x="394" y="1296"/>
                      </a:cubicBezTo>
                      <a:cubicBezTo>
                        <a:pt x="373" y="1297"/>
                        <a:pt x="352" y="1297"/>
                        <a:pt x="331" y="1297"/>
                      </a:cubicBezTo>
                      <a:cubicBezTo>
                        <a:pt x="319" y="1297"/>
                        <a:pt x="308" y="1299"/>
                        <a:pt x="296" y="1298"/>
                      </a:cubicBezTo>
                      <a:cubicBezTo>
                        <a:pt x="284" y="1298"/>
                        <a:pt x="273" y="1299"/>
                        <a:pt x="261" y="1299"/>
                      </a:cubicBezTo>
                      <a:cubicBezTo>
                        <a:pt x="257" y="1299"/>
                        <a:pt x="253" y="1300"/>
                        <a:pt x="249" y="1300"/>
                      </a:cubicBezTo>
                      <a:cubicBezTo>
                        <a:pt x="237" y="1301"/>
                        <a:pt x="225" y="1301"/>
                        <a:pt x="212" y="1301"/>
                      </a:cubicBezTo>
                      <a:cubicBezTo>
                        <a:pt x="206" y="1301"/>
                        <a:pt x="199" y="1302"/>
                        <a:pt x="192" y="1302"/>
                      </a:cubicBezTo>
                      <a:cubicBezTo>
                        <a:pt x="184" y="1303"/>
                        <a:pt x="176" y="1304"/>
                        <a:pt x="168" y="1304"/>
                      </a:cubicBezTo>
                      <a:cubicBezTo>
                        <a:pt x="162" y="1304"/>
                        <a:pt x="155" y="1304"/>
                        <a:pt x="149" y="1304"/>
                      </a:cubicBezTo>
                      <a:close/>
                      <a:moveTo>
                        <a:pt x="644" y="1288"/>
                      </a:moveTo>
                      <a:cubicBezTo>
                        <a:pt x="646" y="1281"/>
                        <a:pt x="645" y="1275"/>
                        <a:pt x="644" y="1268"/>
                      </a:cubicBezTo>
                      <a:cubicBezTo>
                        <a:pt x="644" y="1250"/>
                        <a:pt x="643" y="1231"/>
                        <a:pt x="643" y="1213"/>
                      </a:cubicBezTo>
                      <a:cubicBezTo>
                        <a:pt x="643" y="1198"/>
                        <a:pt x="643" y="1183"/>
                        <a:pt x="643" y="1168"/>
                      </a:cubicBezTo>
                      <a:cubicBezTo>
                        <a:pt x="643" y="1155"/>
                        <a:pt x="643" y="1142"/>
                        <a:pt x="643" y="1128"/>
                      </a:cubicBezTo>
                      <a:cubicBezTo>
                        <a:pt x="643" y="1122"/>
                        <a:pt x="643" y="1115"/>
                        <a:pt x="643" y="1109"/>
                      </a:cubicBezTo>
                      <a:cubicBezTo>
                        <a:pt x="642" y="1102"/>
                        <a:pt x="644" y="1096"/>
                        <a:pt x="640" y="1090"/>
                      </a:cubicBezTo>
                      <a:cubicBezTo>
                        <a:pt x="642" y="1085"/>
                        <a:pt x="639" y="1081"/>
                        <a:pt x="639" y="1077"/>
                      </a:cubicBezTo>
                      <a:cubicBezTo>
                        <a:pt x="639" y="1064"/>
                        <a:pt x="639" y="1052"/>
                        <a:pt x="639" y="1039"/>
                      </a:cubicBezTo>
                      <a:cubicBezTo>
                        <a:pt x="639" y="1037"/>
                        <a:pt x="638" y="1035"/>
                        <a:pt x="639" y="1032"/>
                      </a:cubicBezTo>
                      <a:cubicBezTo>
                        <a:pt x="640" y="1020"/>
                        <a:pt x="640" y="1007"/>
                        <a:pt x="641" y="994"/>
                      </a:cubicBezTo>
                      <a:cubicBezTo>
                        <a:pt x="643" y="981"/>
                        <a:pt x="642" y="968"/>
                        <a:pt x="643" y="954"/>
                      </a:cubicBezTo>
                      <a:cubicBezTo>
                        <a:pt x="643" y="949"/>
                        <a:pt x="641" y="943"/>
                        <a:pt x="641" y="937"/>
                      </a:cubicBezTo>
                      <a:cubicBezTo>
                        <a:pt x="642" y="919"/>
                        <a:pt x="642" y="901"/>
                        <a:pt x="643" y="883"/>
                      </a:cubicBezTo>
                      <a:cubicBezTo>
                        <a:pt x="643" y="866"/>
                        <a:pt x="644" y="849"/>
                        <a:pt x="644" y="832"/>
                      </a:cubicBezTo>
                      <a:cubicBezTo>
                        <a:pt x="645" y="828"/>
                        <a:pt x="645" y="827"/>
                        <a:pt x="649" y="827"/>
                      </a:cubicBezTo>
                      <a:cubicBezTo>
                        <a:pt x="655" y="826"/>
                        <a:pt x="661" y="826"/>
                        <a:pt x="666" y="826"/>
                      </a:cubicBezTo>
                      <a:cubicBezTo>
                        <a:pt x="672" y="826"/>
                        <a:pt x="679" y="826"/>
                        <a:pt x="685" y="826"/>
                      </a:cubicBezTo>
                      <a:cubicBezTo>
                        <a:pt x="693" y="825"/>
                        <a:pt x="702" y="825"/>
                        <a:pt x="711" y="825"/>
                      </a:cubicBezTo>
                      <a:cubicBezTo>
                        <a:pt x="717" y="825"/>
                        <a:pt x="723" y="825"/>
                        <a:pt x="729" y="825"/>
                      </a:cubicBezTo>
                      <a:cubicBezTo>
                        <a:pt x="738" y="825"/>
                        <a:pt x="748" y="825"/>
                        <a:pt x="758" y="825"/>
                      </a:cubicBezTo>
                      <a:cubicBezTo>
                        <a:pt x="774" y="825"/>
                        <a:pt x="789" y="825"/>
                        <a:pt x="805" y="825"/>
                      </a:cubicBezTo>
                      <a:cubicBezTo>
                        <a:pt x="812" y="825"/>
                        <a:pt x="820" y="823"/>
                        <a:pt x="828" y="825"/>
                      </a:cubicBezTo>
                      <a:cubicBezTo>
                        <a:pt x="829" y="825"/>
                        <a:pt x="829" y="825"/>
                        <a:pt x="830" y="825"/>
                      </a:cubicBezTo>
                      <a:cubicBezTo>
                        <a:pt x="836" y="825"/>
                        <a:pt x="842" y="825"/>
                        <a:pt x="848" y="825"/>
                      </a:cubicBezTo>
                      <a:cubicBezTo>
                        <a:pt x="857" y="825"/>
                        <a:pt x="866" y="825"/>
                        <a:pt x="875" y="825"/>
                      </a:cubicBezTo>
                      <a:cubicBezTo>
                        <a:pt x="880" y="825"/>
                        <a:pt x="884" y="825"/>
                        <a:pt x="889" y="825"/>
                      </a:cubicBezTo>
                      <a:cubicBezTo>
                        <a:pt x="895" y="826"/>
                        <a:pt x="901" y="826"/>
                        <a:pt x="907" y="826"/>
                      </a:cubicBezTo>
                      <a:cubicBezTo>
                        <a:pt x="916" y="826"/>
                        <a:pt x="925" y="825"/>
                        <a:pt x="933" y="825"/>
                      </a:cubicBezTo>
                      <a:cubicBezTo>
                        <a:pt x="941" y="825"/>
                        <a:pt x="950" y="824"/>
                        <a:pt x="958" y="824"/>
                      </a:cubicBezTo>
                      <a:cubicBezTo>
                        <a:pt x="964" y="824"/>
                        <a:pt x="971" y="822"/>
                        <a:pt x="976" y="826"/>
                      </a:cubicBezTo>
                      <a:cubicBezTo>
                        <a:pt x="979" y="825"/>
                        <a:pt x="981" y="824"/>
                        <a:pt x="983" y="824"/>
                      </a:cubicBezTo>
                      <a:cubicBezTo>
                        <a:pt x="986" y="825"/>
                        <a:pt x="989" y="827"/>
                        <a:pt x="992" y="828"/>
                      </a:cubicBezTo>
                      <a:cubicBezTo>
                        <a:pt x="991" y="829"/>
                        <a:pt x="991" y="830"/>
                        <a:pt x="990" y="830"/>
                      </a:cubicBezTo>
                      <a:cubicBezTo>
                        <a:pt x="987" y="832"/>
                        <a:pt x="987" y="836"/>
                        <a:pt x="987" y="839"/>
                      </a:cubicBezTo>
                      <a:cubicBezTo>
                        <a:pt x="988" y="849"/>
                        <a:pt x="988" y="858"/>
                        <a:pt x="989" y="868"/>
                      </a:cubicBezTo>
                      <a:cubicBezTo>
                        <a:pt x="989" y="876"/>
                        <a:pt x="990" y="885"/>
                        <a:pt x="990" y="893"/>
                      </a:cubicBezTo>
                      <a:cubicBezTo>
                        <a:pt x="990" y="896"/>
                        <a:pt x="991" y="899"/>
                        <a:pt x="991" y="902"/>
                      </a:cubicBezTo>
                      <a:cubicBezTo>
                        <a:pt x="991" y="906"/>
                        <a:pt x="991" y="910"/>
                        <a:pt x="991" y="914"/>
                      </a:cubicBezTo>
                      <a:cubicBezTo>
                        <a:pt x="991" y="918"/>
                        <a:pt x="991" y="922"/>
                        <a:pt x="991" y="927"/>
                      </a:cubicBezTo>
                      <a:cubicBezTo>
                        <a:pt x="991" y="934"/>
                        <a:pt x="990" y="941"/>
                        <a:pt x="990" y="948"/>
                      </a:cubicBezTo>
                      <a:cubicBezTo>
                        <a:pt x="990" y="962"/>
                        <a:pt x="988" y="976"/>
                        <a:pt x="989" y="990"/>
                      </a:cubicBezTo>
                      <a:cubicBezTo>
                        <a:pt x="990" y="1007"/>
                        <a:pt x="990" y="1025"/>
                        <a:pt x="990" y="1042"/>
                      </a:cubicBezTo>
                      <a:cubicBezTo>
                        <a:pt x="991" y="1058"/>
                        <a:pt x="991" y="1075"/>
                        <a:pt x="991" y="1091"/>
                      </a:cubicBezTo>
                      <a:cubicBezTo>
                        <a:pt x="991" y="1110"/>
                        <a:pt x="992" y="1128"/>
                        <a:pt x="992" y="1146"/>
                      </a:cubicBezTo>
                      <a:cubicBezTo>
                        <a:pt x="992" y="1148"/>
                        <a:pt x="992" y="1150"/>
                        <a:pt x="992" y="1151"/>
                      </a:cubicBezTo>
                      <a:cubicBezTo>
                        <a:pt x="993" y="1162"/>
                        <a:pt x="993" y="1173"/>
                        <a:pt x="993" y="1184"/>
                      </a:cubicBezTo>
                      <a:cubicBezTo>
                        <a:pt x="993" y="1192"/>
                        <a:pt x="992" y="1201"/>
                        <a:pt x="992" y="1209"/>
                      </a:cubicBezTo>
                      <a:cubicBezTo>
                        <a:pt x="992" y="1228"/>
                        <a:pt x="991" y="1247"/>
                        <a:pt x="991" y="1266"/>
                      </a:cubicBezTo>
                      <a:cubicBezTo>
                        <a:pt x="991" y="1269"/>
                        <a:pt x="991" y="1273"/>
                        <a:pt x="991" y="1277"/>
                      </a:cubicBezTo>
                      <a:cubicBezTo>
                        <a:pt x="993" y="1277"/>
                        <a:pt x="994" y="1278"/>
                        <a:pt x="996" y="1278"/>
                      </a:cubicBezTo>
                      <a:cubicBezTo>
                        <a:pt x="1011" y="1278"/>
                        <a:pt x="1026" y="1278"/>
                        <a:pt x="1041" y="1277"/>
                      </a:cubicBezTo>
                      <a:cubicBezTo>
                        <a:pt x="1068" y="1277"/>
                        <a:pt x="1095" y="1276"/>
                        <a:pt x="1122" y="1276"/>
                      </a:cubicBezTo>
                      <a:cubicBezTo>
                        <a:pt x="1133" y="1275"/>
                        <a:pt x="1143" y="1275"/>
                        <a:pt x="1154" y="1275"/>
                      </a:cubicBezTo>
                      <a:cubicBezTo>
                        <a:pt x="1168" y="1275"/>
                        <a:pt x="1183" y="1275"/>
                        <a:pt x="1197" y="1275"/>
                      </a:cubicBezTo>
                      <a:cubicBezTo>
                        <a:pt x="1206" y="1275"/>
                        <a:pt x="1215" y="1275"/>
                        <a:pt x="1224" y="1275"/>
                      </a:cubicBezTo>
                      <a:cubicBezTo>
                        <a:pt x="1234" y="1275"/>
                        <a:pt x="1244" y="1275"/>
                        <a:pt x="1254" y="1274"/>
                      </a:cubicBezTo>
                      <a:cubicBezTo>
                        <a:pt x="1263" y="1274"/>
                        <a:pt x="1271" y="1274"/>
                        <a:pt x="1280" y="1274"/>
                      </a:cubicBezTo>
                      <a:cubicBezTo>
                        <a:pt x="1294" y="1275"/>
                        <a:pt x="1308" y="1275"/>
                        <a:pt x="1322" y="1275"/>
                      </a:cubicBezTo>
                      <a:cubicBezTo>
                        <a:pt x="1329" y="1275"/>
                        <a:pt x="1336" y="1275"/>
                        <a:pt x="1342" y="1275"/>
                      </a:cubicBezTo>
                      <a:cubicBezTo>
                        <a:pt x="1352" y="1275"/>
                        <a:pt x="1361" y="1275"/>
                        <a:pt x="1370" y="1275"/>
                      </a:cubicBezTo>
                      <a:cubicBezTo>
                        <a:pt x="1376" y="1275"/>
                        <a:pt x="1382" y="1274"/>
                        <a:pt x="1388" y="1275"/>
                      </a:cubicBezTo>
                      <a:cubicBezTo>
                        <a:pt x="1395" y="1275"/>
                        <a:pt x="1402" y="1275"/>
                        <a:pt x="1408" y="1275"/>
                      </a:cubicBezTo>
                      <a:cubicBezTo>
                        <a:pt x="1410" y="1275"/>
                        <a:pt x="1411" y="1275"/>
                        <a:pt x="1412" y="1275"/>
                      </a:cubicBezTo>
                      <a:cubicBezTo>
                        <a:pt x="1413" y="1271"/>
                        <a:pt x="1414" y="1268"/>
                        <a:pt x="1414" y="1265"/>
                      </a:cubicBezTo>
                      <a:cubicBezTo>
                        <a:pt x="1415" y="1250"/>
                        <a:pt x="1415" y="1236"/>
                        <a:pt x="1416" y="1222"/>
                      </a:cubicBezTo>
                      <a:cubicBezTo>
                        <a:pt x="1416" y="1204"/>
                        <a:pt x="1417" y="1186"/>
                        <a:pt x="1417" y="1168"/>
                      </a:cubicBezTo>
                      <a:cubicBezTo>
                        <a:pt x="1417" y="1164"/>
                        <a:pt x="1417" y="1160"/>
                        <a:pt x="1417" y="1156"/>
                      </a:cubicBezTo>
                      <a:cubicBezTo>
                        <a:pt x="1418" y="1148"/>
                        <a:pt x="1418" y="1139"/>
                        <a:pt x="1418" y="1131"/>
                      </a:cubicBezTo>
                      <a:cubicBezTo>
                        <a:pt x="1418" y="1117"/>
                        <a:pt x="1418" y="1103"/>
                        <a:pt x="1418" y="1088"/>
                      </a:cubicBezTo>
                      <a:cubicBezTo>
                        <a:pt x="1418" y="1077"/>
                        <a:pt x="1418" y="1065"/>
                        <a:pt x="1418" y="1054"/>
                      </a:cubicBezTo>
                      <a:cubicBezTo>
                        <a:pt x="1418" y="1038"/>
                        <a:pt x="1417" y="1023"/>
                        <a:pt x="1417" y="1007"/>
                      </a:cubicBezTo>
                      <a:cubicBezTo>
                        <a:pt x="1417" y="987"/>
                        <a:pt x="1418" y="966"/>
                        <a:pt x="1419" y="945"/>
                      </a:cubicBezTo>
                      <a:cubicBezTo>
                        <a:pt x="1419" y="932"/>
                        <a:pt x="1419" y="920"/>
                        <a:pt x="1419" y="907"/>
                      </a:cubicBezTo>
                      <a:cubicBezTo>
                        <a:pt x="1419" y="893"/>
                        <a:pt x="1419" y="879"/>
                        <a:pt x="1419" y="866"/>
                      </a:cubicBezTo>
                      <a:cubicBezTo>
                        <a:pt x="1420" y="853"/>
                        <a:pt x="1420" y="841"/>
                        <a:pt x="1421" y="829"/>
                      </a:cubicBezTo>
                      <a:cubicBezTo>
                        <a:pt x="1421" y="821"/>
                        <a:pt x="1422" y="814"/>
                        <a:pt x="1422" y="807"/>
                      </a:cubicBezTo>
                      <a:cubicBezTo>
                        <a:pt x="1423" y="797"/>
                        <a:pt x="1423" y="787"/>
                        <a:pt x="1423" y="777"/>
                      </a:cubicBezTo>
                      <a:cubicBezTo>
                        <a:pt x="1424" y="771"/>
                        <a:pt x="1424" y="764"/>
                        <a:pt x="1424" y="758"/>
                      </a:cubicBezTo>
                      <a:cubicBezTo>
                        <a:pt x="1425" y="750"/>
                        <a:pt x="1425" y="742"/>
                        <a:pt x="1426" y="734"/>
                      </a:cubicBezTo>
                      <a:cubicBezTo>
                        <a:pt x="1427" y="724"/>
                        <a:pt x="1427" y="715"/>
                        <a:pt x="1428" y="706"/>
                      </a:cubicBezTo>
                      <a:cubicBezTo>
                        <a:pt x="1428" y="700"/>
                        <a:pt x="1428" y="694"/>
                        <a:pt x="1429" y="689"/>
                      </a:cubicBezTo>
                      <a:cubicBezTo>
                        <a:pt x="1430" y="680"/>
                        <a:pt x="1431" y="670"/>
                        <a:pt x="1432" y="661"/>
                      </a:cubicBezTo>
                      <a:cubicBezTo>
                        <a:pt x="1433" y="644"/>
                        <a:pt x="1434" y="627"/>
                        <a:pt x="1436" y="610"/>
                      </a:cubicBezTo>
                      <a:cubicBezTo>
                        <a:pt x="1437" y="602"/>
                        <a:pt x="1437" y="595"/>
                        <a:pt x="1438" y="588"/>
                      </a:cubicBezTo>
                      <a:cubicBezTo>
                        <a:pt x="1439" y="581"/>
                        <a:pt x="1438" y="574"/>
                        <a:pt x="1437" y="567"/>
                      </a:cubicBezTo>
                      <a:cubicBezTo>
                        <a:pt x="1437" y="554"/>
                        <a:pt x="1437" y="541"/>
                        <a:pt x="1437" y="529"/>
                      </a:cubicBezTo>
                      <a:cubicBezTo>
                        <a:pt x="1437" y="509"/>
                        <a:pt x="1437" y="488"/>
                        <a:pt x="1437" y="468"/>
                      </a:cubicBezTo>
                      <a:cubicBezTo>
                        <a:pt x="1437" y="465"/>
                        <a:pt x="1437" y="461"/>
                        <a:pt x="1437" y="457"/>
                      </a:cubicBezTo>
                      <a:cubicBezTo>
                        <a:pt x="1437" y="438"/>
                        <a:pt x="1438" y="420"/>
                        <a:pt x="1437" y="402"/>
                      </a:cubicBezTo>
                      <a:cubicBezTo>
                        <a:pt x="1437" y="390"/>
                        <a:pt x="1438" y="379"/>
                        <a:pt x="1436" y="368"/>
                      </a:cubicBezTo>
                      <a:cubicBezTo>
                        <a:pt x="1436" y="363"/>
                        <a:pt x="1437" y="358"/>
                        <a:pt x="1437" y="353"/>
                      </a:cubicBezTo>
                      <a:cubicBezTo>
                        <a:pt x="1437" y="347"/>
                        <a:pt x="1436" y="341"/>
                        <a:pt x="1436" y="335"/>
                      </a:cubicBezTo>
                      <a:cubicBezTo>
                        <a:pt x="1436" y="324"/>
                        <a:pt x="1436" y="313"/>
                        <a:pt x="1436" y="302"/>
                      </a:cubicBezTo>
                      <a:cubicBezTo>
                        <a:pt x="1436" y="293"/>
                        <a:pt x="1435" y="284"/>
                        <a:pt x="1435" y="274"/>
                      </a:cubicBezTo>
                      <a:cubicBezTo>
                        <a:pt x="1435" y="266"/>
                        <a:pt x="1434" y="259"/>
                        <a:pt x="1434" y="251"/>
                      </a:cubicBezTo>
                      <a:cubicBezTo>
                        <a:pt x="1434" y="246"/>
                        <a:pt x="1433" y="241"/>
                        <a:pt x="1434" y="236"/>
                      </a:cubicBezTo>
                      <a:cubicBezTo>
                        <a:pt x="1435" y="229"/>
                        <a:pt x="1435" y="223"/>
                        <a:pt x="1433" y="217"/>
                      </a:cubicBezTo>
                      <a:cubicBezTo>
                        <a:pt x="1432" y="212"/>
                        <a:pt x="1432" y="208"/>
                        <a:pt x="1431" y="204"/>
                      </a:cubicBezTo>
                      <a:cubicBezTo>
                        <a:pt x="1425" y="202"/>
                        <a:pt x="1419" y="199"/>
                        <a:pt x="1414" y="197"/>
                      </a:cubicBezTo>
                      <a:cubicBezTo>
                        <a:pt x="1413" y="197"/>
                        <a:pt x="1412" y="197"/>
                        <a:pt x="1411" y="197"/>
                      </a:cubicBezTo>
                      <a:cubicBezTo>
                        <a:pt x="1407" y="196"/>
                        <a:pt x="1403" y="196"/>
                        <a:pt x="1398" y="195"/>
                      </a:cubicBezTo>
                      <a:cubicBezTo>
                        <a:pt x="1388" y="193"/>
                        <a:pt x="1378" y="192"/>
                        <a:pt x="1369" y="187"/>
                      </a:cubicBezTo>
                      <a:cubicBezTo>
                        <a:pt x="1368" y="186"/>
                        <a:pt x="1367" y="186"/>
                        <a:pt x="1365" y="186"/>
                      </a:cubicBezTo>
                      <a:cubicBezTo>
                        <a:pt x="1356" y="184"/>
                        <a:pt x="1346" y="183"/>
                        <a:pt x="1337" y="181"/>
                      </a:cubicBezTo>
                      <a:cubicBezTo>
                        <a:pt x="1333" y="180"/>
                        <a:pt x="1329" y="177"/>
                        <a:pt x="1324" y="176"/>
                      </a:cubicBezTo>
                      <a:cubicBezTo>
                        <a:pt x="1317" y="174"/>
                        <a:pt x="1310" y="173"/>
                        <a:pt x="1303" y="171"/>
                      </a:cubicBezTo>
                      <a:cubicBezTo>
                        <a:pt x="1300" y="170"/>
                        <a:pt x="1296" y="169"/>
                        <a:pt x="1293" y="168"/>
                      </a:cubicBezTo>
                      <a:cubicBezTo>
                        <a:pt x="1290" y="167"/>
                        <a:pt x="1287" y="166"/>
                        <a:pt x="1284" y="165"/>
                      </a:cubicBezTo>
                      <a:cubicBezTo>
                        <a:pt x="1277" y="163"/>
                        <a:pt x="1269" y="162"/>
                        <a:pt x="1262" y="158"/>
                      </a:cubicBezTo>
                      <a:cubicBezTo>
                        <a:pt x="1260" y="157"/>
                        <a:pt x="1258" y="157"/>
                        <a:pt x="1256" y="157"/>
                      </a:cubicBezTo>
                      <a:cubicBezTo>
                        <a:pt x="1247" y="157"/>
                        <a:pt x="1239" y="154"/>
                        <a:pt x="1231" y="151"/>
                      </a:cubicBezTo>
                      <a:cubicBezTo>
                        <a:pt x="1225" y="148"/>
                        <a:pt x="1218" y="146"/>
                        <a:pt x="1211" y="144"/>
                      </a:cubicBezTo>
                      <a:cubicBezTo>
                        <a:pt x="1195" y="140"/>
                        <a:pt x="1180" y="135"/>
                        <a:pt x="1165" y="131"/>
                      </a:cubicBezTo>
                      <a:cubicBezTo>
                        <a:pt x="1160" y="130"/>
                        <a:pt x="1155" y="128"/>
                        <a:pt x="1150" y="127"/>
                      </a:cubicBezTo>
                      <a:cubicBezTo>
                        <a:pt x="1143" y="125"/>
                        <a:pt x="1136" y="124"/>
                        <a:pt x="1129" y="122"/>
                      </a:cubicBezTo>
                      <a:cubicBezTo>
                        <a:pt x="1125" y="121"/>
                        <a:pt x="1121" y="120"/>
                        <a:pt x="1117" y="119"/>
                      </a:cubicBezTo>
                      <a:cubicBezTo>
                        <a:pt x="1108" y="116"/>
                        <a:pt x="1098" y="114"/>
                        <a:pt x="1089" y="111"/>
                      </a:cubicBezTo>
                      <a:cubicBezTo>
                        <a:pt x="1083" y="109"/>
                        <a:pt x="1076" y="107"/>
                        <a:pt x="1070" y="105"/>
                      </a:cubicBezTo>
                      <a:cubicBezTo>
                        <a:pt x="1062" y="103"/>
                        <a:pt x="1054" y="102"/>
                        <a:pt x="1046" y="98"/>
                      </a:cubicBezTo>
                      <a:cubicBezTo>
                        <a:pt x="1035" y="94"/>
                        <a:pt x="1024" y="91"/>
                        <a:pt x="1012" y="88"/>
                      </a:cubicBezTo>
                      <a:cubicBezTo>
                        <a:pt x="1007" y="87"/>
                        <a:pt x="1003" y="86"/>
                        <a:pt x="998" y="85"/>
                      </a:cubicBezTo>
                      <a:cubicBezTo>
                        <a:pt x="996" y="84"/>
                        <a:pt x="994" y="82"/>
                        <a:pt x="991" y="81"/>
                      </a:cubicBezTo>
                      <a:cubicBezTo>
                        <a:pt x="988" y="81"/>
                        <a:pt x="984" y="81"/>
                        <a:pt x="980" y="80"/>
                      </a:cubicBezTo>
                      <a:cubicBezTo>
                        <a:pt x="970" y="76"/>
                        <a:pt x="959" y="74"/>
                        <a:pt x="949" y="69"/>
                      </a:cubicBezTo>
                      <a:cubicBezTo>
                        <a:pt x="944" y="67"/>
                        <a:pt x="939" y="66"/>
                        <a:pt x="934" y="65"/>
                      </a:cubicBezTo>
                      <a:cubicBezTo>
                        <a:pt x="928" y="63"/>
                        <a:pt x="922" y="64"/>
                        <a:pt x="917" y="60"/>
                      </a:cubicBezTo>
                      <a:cubicBezTo>
                        <a:pt x="913" y="57"/>
                        <a:pt x="908" y="56"/>
                        <a:pt x="904" y="54"/>
                      </a:cubicBezTo>
                      <a:cubicBezTo>
                        <a:pt x="901" y="53"/>
                        <a:pt x="898" y="52"/>
                        <a:pt x="895" y="51"/>
                      </a:cubicBezTo>
                      <a:cubicBezTo>
                        <a:pt x="888" y="49"/>
                        <a:pt x="882" y="47"/>
                        <a:pt x="875" y="45"/>
                      </a:cubicBezTo>
                      <a:cubicBezTo>
                        <a:pt x="871" y="43"/>
                        <a:pt x="866" y="42"/>
                        <a:pt x="861" y="41"/>
                      </a:cubicBezTo>
                      <a:cubicBezTo>
                        <a:pt x="856" y="40"/>
                        <a:pt x="850" y="39"/>
                        <a:pt x="845" y="38"/>
                      </a:cubicBezTo>
                      <a:cubicBezTo>
                        <a:pt x="841" y="38"/>
                        <a:pt x="836" y="38"/>
                        <a:pt x="832" y="36"/>
                      </a:cubicBezTo>
                      <a:cubicBezTo>
                        <a:pt x="827" y="33"/>
                        <a:pt x="821" y="34"/>
                        <a:pt x="815" y="34"/>
                      </a:cubicBezTo>
                      <a:cubicBezTo>
                        <a:pt x="809" y="33"/>
                        <a:pt x="804" y="33"/>
                        <a:pt x="798" y="31"/>
                      </a:cubicBezTo>
                      <a:cubicBezTo>
                        <a:pt x="795" y="30"/>
                        <a:pt x="791" y="28"/>
                        <a:pt x="788" y="29"/>
                      </a:cubicBezTo>
                      <a:cubicBezTo>
                        <a:pt x="785" y="30"/>
                        <a:pt x="782" y="29"/>
                        <a:pt x="781" y="28"/>
                      </a:cubicBezTo>
                      <a:cubicBezTo>
                        <a:pt x="775" y="23"/>
                        <a:pt x="769" y="22"/>
                        <a:pt x="762" y="21"/>
                      </a:cubicBezTo>
                      <a:cubicBezTo>
                        <a:pt x="759" y="20"/>
                        <a:pt x="756" y="19"/>
                        <a:pt x="756" y="14"/>
                      </a:cubicBezTo>
                      <a:cubicBezTo>
                        <a:pt x="751" y="16"/>
                        <a:pt x="746" y="18"/>
                        <a:pt x="741" y="20"/>
                      </a:cubicBezTo>
                      <a:cubicBezTo>
                        <a:pt x="735" y="22"/>
                        <a:pt x="728" y="21"/>
                        <a:pt x="722" y="25"/>
                      </a:cubicBezTo>
                      <a:cubicBezTo>
                        <a:pt x="718" y="28"/>
                        <a:pt x="712" y="29"/>
                        <a:pt x="706" y="31"/>
                      </a:cubicBezTo>
                      <a:cubicBezTo>
                        <a:pt x="701" y="32"/>
                        <a:pt x="696" y="34"/>
                        <a:pt x="692" y="37"/>
                      </a:cubicBezTo>
                      <a:cubicBezTo>
                        <a:pt x="691" y="39"/>
                        <a:pt x="688" y="39"/>
                        <a:pt x="686" y="39"/>
                      </a:cubicBezTo>
                      <a:cubicBezTo>
                        <a:pt x="684" y="40"/>
                        <a:pt x="681" y="40"/>
                        <a:pt x="679" y="41"/>
                      </a:cubicBezTo>
                      <a:cubicBezTo>
                        <a:pt x="677" y="41"/>
                        <a:pt x="674" y="42"/>
                        <a:pt x="672" y="43"/>
                      </a:cubicBezTo>
                      <a:cubicBezTo>
                        <a:pt x="670" y="43"/>
                        <a:pt x="669" y="43"/>
                        <a:pt x="668" y="44"/>
                      </a:cubicBezTo>
                      <a:cubicBezTo>
                        <a:pt x="665" y="45"/>
                        <a:pt x="662" y="45"/>
                        <a:pt x="660" y="47"/>
                      </a:cubicBezTo>
                      <a:cubicBezTo>
                        <a:pt x="657" y="50"/>
                        <a:pt x="653" y="48"/>
                        <a:pt x="650" y="50"/>
                      </a:cubicBezTo>
                      <a:cubicBezTo>
                        <a:pt x="644" y="53"/>
                        <a:pt x="637" y="54"/>
                        <a:pt x="630" y="55"/>
                      </a:cubicBezTo>
                      <a:cubicBezTo>
                        <a:pt x="627" y="55"/>
                        <a:pt x="625" y="57"/>
                        <a:pt x="622" y="57"/>
                      </a:cubicBezTo>
                      <a:cubicBezTo>
                        <a:pt x="622" y="58"/>
                        <a:pt x="621" y="59"/>
                        <a:pt x="620" y="59"/>
                      </a:cubicBezTo>
                      <a:cubicBezTo>
                        <a:pt x="614" y="58"/>
                        <a:pt x="608" y="61"/>
                        <a:pt x="602" y="64"/>
                      </a:cubicBezTo>
                      <a:cubicBezTo>
                        <a:pt x="600" y="65"/>
                        <a:pt x="599" y="65"/>
                        <a:pt x="598" y="65"/>
                      </a:cubicBezTo>
                      <a:cubicBezTo>
                        <a:pt x="592" y="65"/>
                        <a:pt x="587" y="67"/>
                        <a:pt x="582" y="70"/>
                      </a:cubicBezTo>
                      <a:cubicBezTo>
                        <a:pt x="578" y="72"/>
                        <a:pt x="573" y="74"/>
                        <a:pt x="569" y="76"/>
                      </a:cubicBezTo>
                      <a:cubicBezTo>
                        <a:pt x="560" y="78"/>
                        <a:pt x="552" y="80"/>
                        <a:pt x="543" y="82"/>
                      </a:cubicBezTo>
                      <a:cubicBezTo>
                        <a:pt x="540" y="83"/>
                        <a:pt x="536" y="85"/>
                        <a:pt x="533" y="86"/>
                      </a:cubicBezTo>
                      <a:cubicBezTo>
                        <a:pt x="527" y="88"/>
                        <a:pt x="520" y="88"/>
                        <a:pt x="514" y="92"/>
                      </a:cubicBezTo>
                      <a:cubicBezTo>
                        <a:pt x="514" y="93"/>
                        <a:pt x="512" y="93"/>
                        <a:pt x="511" y="93"/>
                      </a:cubicBezTo>
                      <a:cubicBezTo>
                        <a:pt x="502" y="95"/>
                        <a:pt x="494" y="98"/>
                        <a:pt x="485" y="100"/>
                      </a:cubicBezTo>
                      <a:cubicBezTo>
                        <a:pt x="480" y="102"/>
                        <a:pt x="475" y="104"/>
                        <a:pt x="469" y="105"/>
                      </a:cubicBezTo>
                      <a:cubicBezTo>
                        <a:pt x="460" y="106"/>
                        <a:pt x="451" y="109"/>
                        <a:pt x="442" y="112"/>
                      </a:cubicBezTo>
                      <a:cubicBezTo>
                        <a:pt x="433" y="115"/>
                        <a:pt x="423" y="116"/>
                        <a:pt x="414" y="121"/>
                      </a:cubicBezTo>
                      <a:cubicBezTo>
                        <a:pt x="412" y="122"/>
                        <a:pt x="409" y="123"/>
                        <a:pt x="406" y="124"/>
                      </a:cubicBezTo>
                      <a:cubicBezTo>
                        <a:pt x="399" y="125"/>
                        <a:pt x="392" y="126"/>
                        <a:pt x="386" y="129"/>
                      </a:cubicBezTo>
                      <a:cubicBezTo>
                        <a:pt x="379" y="132"/>
                        <a:pt x="372" y="134"/>
                        <a:pt x="365" y="136"/>
                      </a:cubicBezTo>
                      <a:cubicBezTo>
                        <a:pt x="354" y="140"/>
                        <a:pt x="344" y="143"/>
                        <a:pt x="334" y="147"/>
                      </a:cubicBezTo>
                      <a:cubicBezTo>
                        <a:pt x="325" y="150"/>
                        <a:pt x="317" y="152"/>
                        <a:pt x="309" y="155"/>
                      </a:cubicBezTo>
                      <a:cubicBezTo>
                        <a:pt x="303" y="157"/>
                        <a:pt x="297" y="159"/>
                        <a:pt x="291" y="161"/>
                      </a:cubicBezTo>
                      <a:cubicBezTo>
                        <a:pt x="283" y="164"/>
                        <a:pt x="275" y="167"/>
                        <a:pt x="266" y="171"/>
                      </a:cubicBezTo>
                      <a:cubicBezTo>
                        <a:pt x="259" y="174"/>
                        <a:pt x="252" y="178"/>
                        <a:pt x="244" y="181"/>
                      </a:cubicBezTo>
                      <a:cubicBezTo>
                        <a:pt x="235" y="184"/>
                        <a:pt x="226" y="187"/>
                        <a:pt x="218" y="190"/>
                      </a:cubicBezTo>
                      <a:cubicBezTo>
                        <a:pt x="205" y="195"/>
                        <a:pt x="193" y="198"/>
                        <a:pt x="180" y="202"/>
                      </a:cubicBezTo>
                      <a:cubicBezTo>
                        <a:pt x="176" y="203"/>
                        <a:pt x="172" y="204"/>
                        <a:pt x="168" y="206"/>
                      </a:cubicBezTo>
                      <a:cubicBezTo>
                        <a:pt x="162" y="208"/>
                        <a:pt x="155" y="210"/>
                        <a:pt x="149" y="212"/>
                      </a:cubicBezTo>
                      <a:cubicBezTo>
                        <a:pt x="144" y="213"/>
                        <a:pt x="143" y="215"/>
                        <a:pt x="142" y="219"/>
                      </a:cubicBezTo>
                      <a:cubicBezTo>
                        <a:pt x="142" y="228"/>
                        <a:pt x="142" y="237"/>
                        <a:pt x="141" y="246"/>
                      </a:cubicBezTo>
                      <a:cubicBezTo>
                        <a:pt x="141" y="260"/>
                        <a:pt x="141" y="273"/>
                        <a:pt x="141" y="287"/>
                      </a:cubicBezTo>
                      <a:cubicBezTo>
                        <a:pt x="141" y="299"/>
                        <a:pt x="140" y="311"/>
                        <a:pt x="140" y="322"/>
                      </a:cubicBezTo>
                      <a:cubicBezTo>
                        <a:pt x="140" y="350"/>
                        <a:pt x="139" y="377"/>
                        <a:pt x="139" y="404"/>
                      </a:cubicBezTo>
                      <a:cubicBezTo>
                        <a:pt x="139" y="417"/>
                        <a:pt x="140" y="429"/>
                        <a:pt x="140" y="441"/>
                      </a:cubicBezTo>
                      <a:cubicBezTo>
                        <a:pt x="140" y="462"/>
                        <a:pt x="140" y="482"/>
                        <a:pt x="140" y="502"/>
                      </a:cubicBezTo>
                      <a:cubicBezTo>
                        <a:pt x="140" y="514"/>
                        <a:pt x="139" y="526"/>
                        <a:pt x="139" y="538"/>
                      </a:cubicBezTo>
                      <a:cubicBezTo>
                        <a:pt x="139" y="546"/>
                        <a:pt x="140" y="554"/>
                        <a:pt x="140" y="561"/>
                      </a:cubicBezTo>
                      <a:cubicBezTo>
                        <a:pt x="140" y="577"/>
                        <a:pt x="141" y="593"/>
                        <a:pt x="141" y="609"/>
                      </a:cubicBezTo>
                      <a:cubicBezTo>
                        <a:pt x="141" y="623"/>
                        <a:pt x="141" y="637"/>
                        <a:pt x="142" y="651"/>
                      </a:cubicBezTo>
                      <a:cubicBezTo>
                        <a:pt x="142" y="654"/>
                        <a:pt x="142" y="657"/>
                        <a:pt x="142" y="660"/>
                      </a:cubicBezTo>
                      <a:cubicBezTo>
                        <a:pt x="142" y="679"/>
                        <a:pt x="142" y="698"/>
                        <a:pt x="142" y="717"/>
                      </a:cubicBezTo>
                      <a:cubicBezTo>
                        <a:pt x="142" y="720"/>
                        <a:pt x="143" y="724"/>
                        <a:pt x="143" y="728"/>
                      </a:cubicBezTo>
                      <a:cubicBezTo>
                        <a:pt x="143" y="738"/>
                        <a:pt x="143" y="749"/>
                        <a:pt x="143" y="760"/>
                      </a:cubicBezTo>
                      <a:cubicBezTo>
                        <a:pt x="143" y="773"/>
                        <a:pt x="144" y="786"/>
                        <a:pt x="145" y="799"/>
                      </a:cubicBezTo>
                      <a:cubicBezTo>
                        <a:pt x="146" y="808"/>
                        <a:pt x="146" y="818"/>
                        <a:pt x="146" y="827"/>
                      </a:cubicBezTo>
                      <a:cubicBezTo>
                        <a:pt x="146" y="836"/>
                        <a:pt x="146" y="845"/>
                        <a:pt x="146" y="854"/>
                      </a:cubicBezTo>
                      <a:cubicBezTo>
                        <a:pt x="146" y="869"/>
                        <a:pt x="147" y="884"/>
                        <a:pt x="147" y="899"/>
                      </a:cubicBezTo>
                      <a:cubicBezTo>
                        <a:pt x="147" y="908"/>
                        <a:pt x="148" y="917"/>
                        <a:pt x="148" y="926"/>
                      </a:cubicBezTo>
                      <a:cubicBezTo>
                        <a:pt x="148" y="934"/>
                        <a:pt x="148" y="941"/>
                        <a:pt x="148" y="948"/>
                      </a:cubicBezTo>
                      <a:cubicBezTo>
                        <a:pt x="149" y="961"/>
                        <a:pt x="148" y="975"/>
                        <a:pt x="149" y="988"/>
                      </a:cubicBezTo>
                      <a:cubicBezTo>
                        <a:pt x="149" y="1002"/>
                        <a:pt x="149" y="1016"/>
                        <a:pt x="149" y="1031"/>
                      </a:cubicBezTo>
                      <a:cubicBezTo>
                        <a:pt x="148" y="1044"/>
                        <a:pt x="148" y="1056"/>
                        <a:pt x="148" y="1069"/>
                      </a:cubicBezTo>
                      <a:cubicBezTo>
                        <a:pt x="148" y="1079"/>
                        <a:pt x="148" y="1088"/>
                        <a:pt x="148" y="1098"/>
                      </a:cubicBezTo>
                      <a:cubicBezTo>
                        <a:pt x="147" y="1112"/>
                        <a:pt x="147" y="1126"/>
                        <a:pt x="146" y="1140"/>
                      </a:cubicBezTo>
                      <a:cubicBezTo>
                        <a:pt x="146" y="1153"/>
                        <a:pt x="146" y="1166"/>
                        <a:pt x="146" y="1179"/>
                      </a:cubicBezTo>
                      <a:cubicBezTo>
                        <a:pt x="146" y="1187"/>
                        <a:pt x="146" y="1195"/>
                        <a:pt x="146" y="1203"/>
                      </a:cubicBezTo>
                      <a:cubicBezTo>
                        <a:pt x="146" y="1218"/>
                        <a:pt x="146" y="1234"/>
                        <a:pt x="146" y="1249"/>
                      </a:cubicBezTo>
                      <a:cubicBezTo>
                        <a:pt x="146" y="1261"/>
                        <a:pt x="147" y="1272"/>
                        <a:pt x="148" y="1283"/>
                      </a:cubicBezTo>
                      <a:cubicBezTo>
                        <a:pt x="148" y="1287"/>
                        <a:pt x="149" y="1290"/>
                        <a:pt x="149" y="1294"/>
                      </a:cubicBezTo>
                      <a:cubicBezTo>
                        <a:pt x="158" y="1294"/>
                        <a:pt x="166" y="1294"/>
                        <a:pt x="174" y="1294"/>
                      </a:cubicBezTo>
                      <a:cubicBezTo>
                        <a:pt x="188" y="1293"/>
                        <a:pt x="203" y="1292"/>
                        <a:pt x="218" y="1291"/>
                      </a:cubicBezTo>
                      <a:cubicBezTo>
                        <a:pt x="226" y="1291"/>
                        <a:pt x="234" y="1290"/>
                        <a:pt x="241" y="1290"/>
                      </a:cubicBezTo>
                      <a:cubicBezTo>
                        <a:pt x="249" y="1290"/>
                        <a:pt x="257" y="1290"/>
                        <a:pt x="265" y="1290"/>
                      </a:cubicBezTo>
                      <a:cubicBezTo>
                        <a:pt x="279" y="1289"/>
                        <a:pt x="292" y="1288"/>
                        <a:pt x="305" y="1288"/>
                      </a:cubicBezTo>
                      <a:cubicBezTo>
                        <a:pt x="315" y="1288"/>
                        <a:pt x="324" y="1288"/>
                        <a:pt x="333" y="1288"/>
                      </a:cubicBezTo>
                      <a:cubicBezTo>
                        <a:pt x="342" y="1287"/>
                        <a:pt x="350" y="1287"/>
                        <a:pt x="359" y="1287"/>
                      </a:cubicBezTo>
                      <a:cubicBezTo>
                        <a:pt x="372" y="1287"/>
                        <a:pt x="384" y="1286"/>
                        <a:pt x="397" y="1286"/>
                      </a:cubicBezTo>
                      <a:cubicBezTo>
                        <a:pt x="409" y="1286"/>
                        <a:pt x="422" y="1286"/>
                        <a:pt x="434" y="1287"/>
                      </a:cubicBezTo>
                      <a:cubicBezTo>
                        <a:pt x="447" y="1287"/>
                        <a:pt x="460" y="1286"/>
                        <a:pt x="473" y="1286"/>
                      </a:cubicBezTo>
                      <a:cubicBezTo>
                        <a:pt x="489" y="1287"/>
                        <a:pt x="504" y="1287"/>
                        <a:pt x="519" y="1287"/>
                      </a:cubicBezTo>
                      <a:cubicBezTo>
                        <a:pt x="536" y="1288"/>
                        <a:pt x="552" y="1288"/>
                        <a:pt x="568" y="1288"/>
                      </a:cubicBezTo>
                      <a:cubicBezTo>
                        <a:pt x="578" y="1288"/>
                        <a:pt x="587" y="1288"/>
                        <a:pt x="597" y="1288"/>
                      </a:cubicBezTo>
                      <a:cubicBezTo>
                        <a:pt x="608" y="1289"/>
                        <a:pt x="619" y="1289"/>
                        <a:pt x="631" y="1289"/>
                      </a:cubicBezTo>
                      <a:cubicBezTo>
                        <a:pt x="635" y="1289"/>
                        <a:pt x="640" y="1288"/>
                        <a:pt x="644" y="1288"/>
                      </a:cubicBezTo>
                      <a:close/>
                      <a:moveTo>
                        <a:pt x="830" y="1285"/>
                      </a:moveTo>
                      <a:cubicBezTo>
                        <a:pt x="831" y="1279"/>
                        <a:pt x="831" y="1273"/>
                        <a:pt x="832" y="1267"/>
                      </a:cubicBezTo>
                      <a:cubicBezTo>
                        <a:pt x="832" y="1264"/>
                        <a:pt x="831" y="1261"/>
                        <a:pt x="831" y="1258"/>
                      </a:cubicBezTo>
                      <a:cubicBezTo>
                        <a:pt x="831" y="1252"/>
                        <a:pt x="832" y="1247"/>
                        <a:pt x="832" y="1242"/>
                      </a:cubicBezTo>
                      <a:cubicBezTo>
                        <a:pt x="831" y="1231"/>
                        <a:pt x="831" y="1221"/>
                        <a:pt x="831" y="1211"/>
                      </a:cubicBezTo>
                      <a:cubicBezTo>
                        <a:pt x="830" y="1203"/>
                        <a:pt x="831" y="1194"/>
                        <a:pt x="831" y="1186"/>
                      </a:cubicBezTo>
                      <a:cubicBezTo>
                        <a:pt x="831" y="1178"/>
                        <a:pt x="828" y="1171"/>
                        <a:pt x="831" y="1164"/>
                      </a:cubicBezTo>
                      <a:cubicBezTo>
                        <a:pt x="831" y="1164"/>
                        <a:pt x="831" y="1163"/>
                        <a:pt x="831" y="1163"/>
                      </a:cubicBezTo>
                      <a:cubicBezTo>
                        <a:pt x="830" y="1153"/>
                        <a:pt x="831" y="1143"/>
                        <a:pt x="830" y="1133"/>
                      </a:cubicBezTo>
                      <a:cubicBezTo>
                        <a:pt x="828" y="1120"/>
                        <a:pt x="828" y="1106"/>
                        <a:pt x="827" y="1092"/>
                      </a:cubicBezTo>
                      <a:cubicBezTo>
                        <a:pt x="827" y="1081"/>
                        <a:pt x="826" y="1070"/>
                        <a:pt x="826" y="1059"/>
                      </a:cubicBezTo>
                      <a:cubicBezTo>
                        <a:pt x="825" y="1052"/>
                        <a:pt x="825" y="1045"/>
                        <a:pt x="825" y="1037"/>
                      </a:cubicBezTo>
                      <a:cubicBezTo>
                        <a:pt x="825" y="1034"/>
                        <a:pt x="822" y="1030"/>
                        <a:pt x="823" y="1027"/>
                      </a:cubicBezTo>
                      <a:cubicBezTo>
                        <a:pt x="825" y="1021"/>
                        <a:pt x="824" y="1015"/>
                        <a:pt x="825" y="1010"/>
                      </a:cubicBezTo>
                      <a:cubicBezTo>
                        <a:pt x="825" y="997"/>
                        <a:pt x="825" y="985"/>
                        <a:pt x="824" y="972"/>
                      </a:cubicBezTo>
                      <a:cubicBezTo>
                        <a:pt x="824" y="959"/>
                        <a:pt x="823" y="946"/>
                        <a:pt x="823" y="933"/>
                      </a:cubicBezTo>
                      <a:cubicBezTo>
                        <a:pt x="822" y="923"/>
                        <a:pt x="823" y="913"/>
                        <a:pt x="823" y="903"/>
                      </a:cubicBezTo>
                      <a:cubicBezTo>
                        <a:pt x="822" y="890"/>
                        <a:pt x="822" y="878"/>
                        <a:pt x="822" y="865"/>
                      </a:cubicBezTo>
                      <a:cubicBezTo>
                        <a:pt x="822" y="862"/>
                        <a:pt x="820" y="860"/>
                        <a:pt x="820" y="858"/>
                      </a:cubicBezTo>
                      <a:cubicBezTo>
                        <a:pt x="818" y="855"/>
                        <a:pt x="817" y="852"/>
                        <a:pt x="816" y="849"/>
                      </a:cubicBezTo>
                      <a:cubicBezTo>
                        <a:pt x="816" y="845"/>
                        <a:pt x="816" y="840"/>
                        <a:pt x="816" y="835"/>
                      </a:cubicBezTo>
                      <a:cubicBezTo>
                        <a:pt x="811" y="835"/>
                        <a:pt x="806" y="835"/>
                        <a:pt x="801" y="834"/>
                      </a:cubicBezTo>
                      <a:cubicBezTo>
                        <a:pt x="796" y="834"/>
                        <a:pt x="790" y="835"/>
                        <a:pt x="785" y="835"/>
                      </a:cubicBezTo>
                      <a:cubicBezTo>
                        <a:pt x="780" y="835"/>
                        <a:pt x="776" y="834"/>
                        <a:pt x="771" y="834"/>
                      </a:cubicBezTo>
                      <a:cubicBezTo>
                        <a:pt x="765" y="834"/>
                        <a:pt x="759" y="835"/>
                        <a:pt x="753" y="835"/>
                      </a:cubicBezTo>
                      <a:cubicBezTo>
                        <a:pt x="738" y="833"/>
                        <a:pt x="724" y="834"/>
                        <a:pt x="709" y="834"/>
                      </a:cubicBezTo>
                      <a:cubicBezTo>
                        <a:pt x="702" y="834"/>
                        <a:pt x="695" y="835"/>
                        <a:pt x="688" y="835"/>
                      </a:cubicBezTo>
                      <a:cubicBezTo>
                        <a:pt x="687" y="835"/>
                        <a:pt x="686" y="835"/>
                        <a:pt x="685" y="835"/>
                      </a:cubicBezTo>
                      <a:cubicBezTo>
                        <a:pt x="676" y="832"/>
                        <a:pt x="667" y="835"/>
                        <a:pt x="657" y="836"/>
                      </a:cubicBezTo>
                      <a:cubicBezTo>
                        <a:pt x="657" y="840"/>
                        <a:pt x="656" y="843"/>
                        <a:pt x="656" y="847"/>
                      </a:cubicBezTo>
                      <a:cubicBezTo>
                        <a:pt x="656" y="848"/>
                        <a:pt x="656" y="850"/>
                        <a:pt x="656" y="852"/>
                      </a:cubicBezTo>
                      <a:cubicBezTo>
                        <a:pt x="656" y="862"/>
                        <a:pt x="655" y="872"/>
                        <a:pt x="655" y="881"/>
                      </a:cubicBezTo>
                      <a:cubicBezTo>
                        <a:pt x="655" y="892"/>
                        <a:pt x="655" y="902"/>
                        <a:pt x="655" y="912"/>
                      </a:cubicBezTo>
                      <a:cubicBezTo>
                        <a:pt x="655" y="918"/>
                        <a:pt x="655" y="924"/>
                        <a:pt x="655" y="930"/>
                      </a:cubicBezTo>
                      <a:cubicBezTo>
                        <a:pt x="654" y="938"/>
                        <a:pt x="653" y="945"/>
                        <a:pt x="653" y="952"/>
                      </a:cubicBezTo>
                      <a:cubicBezTo>
                        <a:pt x="652" y="964"/>
                        <a:pt x="652" y="976"/>
                        <a:pt x="652" y="988"/>
                      </a:cubicBezTo>
                      <a:cubicBezTo>
                        <a:pt x="652" y="995"/>
                        <a:pt x="651" y="1002"/>
                        <a:pt x="650" y="1008"/>
                      </a:cubicBezTo>
                      <a:cubicBezTo>
                        <a:pt x="650" y="1017"/>
                        <a:pt x="649" y="1027"/>
                        <a:pt x="649" y="1036"/>
                      </a:cubicBezTo>
                      <a:cubicBezTo>
                        <a:pt x="649" y="1053"/>
                        <a:pt x="649" y="1069"/>
                        <a:pt x="649" y="1086"/>
                      </a:cubicBezTo>
                      <a:cubicBezTo>
                        <a:pt x="649" y="1093"/>
                        <a:pt x="650" y="1101"/>
                        <a:pt x="650" y="1108"/>
                      </a:cubicBezTo>
                      <a:cubicBezTo>
                        <a:pt x="650" y="1125"/>
                        <a:pt x="650" y="1142"/>
                        <a:pt x="650" y="1158"/>
                      </a:cubicBezTo>
                      <a:cubicBezTo>
                        <a:pt x="651" y="1174"/>
                        <a:pt x="650" y="1190"/>
                        <a:pt x="651" y="1206"/>
                      </a:cubicBezTo>
                      <a:cubicBezTo>
                        <a:pt x="652" y="1217"/>
                        <a:pt x="651" y="1228"/>
                        <a:pt x="651" y="1239"/>
                      </a:cubicBezTo>
                      <a:cubicBezTo>
                        <a:pt x="652" y="1251"/>
                        <a:pt x="652" y="1264"/>
                        <a:pt x="652" y="1276"/>
                      </a:cubicBezTo>
                      <a:cubicBezTo>
                        <a:pt x="652" y="1280"/>
                        <a:pt x="653" y="1283"/>
                        <a:pt x="653" y="1287"/>
                      </a:cubicBezTo>
                      <a:cubicBezTo>
                        <a:pt x="654" y="1287"/>
                        <a:pt x="654" y="1288"/>
                        <a:pt x="655" y="1288"/>
                      </a:cubicBezTo>
                      <a:cubicBezTo>
                        <a:pt x="667" y="1290"/>
                        <a:pt x="679" y="1288"/>
                        <a:pt x="692" y="1288"/>
                      </a:cubicBezTo>
                      <a:cubicBezTo>
                        <a:pt x="710" y="1288"/>
                        <a:pt x="729" y="1288"/>
                        <a:pt x="748" y="1287"/>
                      </a:cubicBezTo>
                      <a:cubicBezTo>
                        <a:pt x="757" y="1287"/>
                        <a:pt x="767" y="1288"/>
                        <a:pt x="776" y="1287"/>
                      </a:cubicBezTo>
                      <a:cubicBezTo>
                        <a:pt x="789" y="1287"/>
                        <a:pt x="802" y="1286"/>
                        <a:pt x="815" y="1285"/>
                      </a:cubicBezTo>
                      <a:cubicBezTo>
                        <a:pt x="820" y="1285"/>
                        <a:pt x="825" y="1285"/>
                        <a:pt x="830" y="1285"/>
                      </a:cubicBezTo>
                      <a:close/>
                      <a:moveTo>
                        <a:pt x="828" y="835"/>
                      </a:moveTo>
                      <a:cubicBezTo>
                        <a:pt x="829" y="842"/>
                        <a:pt x="829" y="848"/>
                        <a:pt x="829" y="855"/>
                      </a:cubicBezTo>
                      <a:cubicBezTo>
                        <a:pt x="830" y="861"/>
                        <a:pt x="829" y="866"/>
                        <a:pt x="829" y="872"/>
                      </a:cubicBezTo>
                      <a:cubicBezTo>
                        <a:pt x="829" y="886"/>
                        <a:pt x="831" y="899"/>
                        <a:pt x="830" y="912"/>
                      </a:cubicBezTo>
                      <a:cubicBezTo>
                        <a:pt x="829" y="917"/>
                        <a:pt x="830" y="921"/>
                        <a:pt x="830" y="925"/>
                      </a:cubicBezTo>
                      <a:cubicBezTo>
                        <a:pt x="831" y="936"/>
                        <a:pt x="831" y="946"/>
                        <a:pt x="831" y="956"/>
                      </a:cubicBezTo>
                      <a:cubicBezTo>
                        <a:pt x="832" y="969"/>
                        <a:pt x="833" y="982"/>
                        <a:pt x="833" y="995"/>
                      </a:cubicBezTo>
                      <a:cubicBezTo>
                        <a:pt x="833" y="1012"/>
                        <a:pt x="834" y="1030"/>
                        <a:pt x="834" y="1047"/>
                      </a:cubicBezTo>
                      <a:cubicBezTo>
                        <a:pt x="834" y="1058"/>
                        <a:pt x="835" y="1069"/>
                        <a:pt x="835" y="1081"/>
                      </a:cubicBezTo>
                      <a:cubicBezTo>
                        <a:pt x="836" y="1095"/>
                        <a:pt x="837" y="1108"/>
                        <a:pt x="838" y="1122"/>
                      </a:cubicBezTo>
                      <a:cubicBezTo>
                        <a:pt x="838" y="1131"/>
                        <a:pt x="839" y="1139"/>
                        <a:pt x="839" y="1147"/>
                      </a:cubicBezTo>
                      <a:cubicBezTo>
                        <a:pt x="840" y="1163"/>
                        <a:pt x="839" y="1178"/>
                        <a:pt x="839" y="1194"/>
                      </a:cubicBezTo>
                      <a:cubicBezTo>
                        <a:pt x="840" y="1207"/>
                        <a:pt x="840" y="1221"/>
                        <a:pt x="840" y="1235"/>
                      </a:cubicBezTo>
                      <a:cubicBezTo>
                        <a:pt x="840" y="1249"/>
                        <a:pt x="841" y="1264"/>
                        <a:pt x="840" y="1279"/>
                      </a:cubicBezTo>
                      <a:cubicBezTo>
                        <a:pt x="840" y="1281"/>
                        <a:pt x="841" y="1282"/>
                        <a:pt x="841" y="1284"/>
                      </a:cubicBezTo>
                      <a:cubicBezTo>
                        <a:pt x="842" y="1284"/>
                        <a:pt x="843" y="1285"/>
                        <a:pt x="844" y="1285"/>
                      </a:cubicBezTo>
                      <a:cubicBezTo>
                        <a:pt x="852" y="1284"/>
                        <a:pt x="860" y="1284"/>
                        <a:pt x="868" y="1284"/>
                      </a:cubicBezTo>
                      <a:cubicBezTo>
                        <a:pt x="875" y="1283"/>
                        <a:pt x="882" y="1282"/>
                        <a:pt x="889" y="1281"/>
                      </a:cubicBezTo>
                      <a:cubicBezTo>
                        <a:pt x="902" y="1281"/>
                        <a:pt x="914" y="1280"/>
                        <a:pt x="927" y="1280"/>
                      </a:cubicBezTo>
                      <a:cubicBezTo>
                        <a:pt x="932" y="1280"/>
                        <a:pt x="937" y="1280"/>
                        <a:pt x="942" y="1280"/>
                      </a:cubicBezTo>
                      <a:cubicBezTo>
                        <a:pt x="954" y="1280"/>
                        <a:pt x="966" y="1279"/>
                        <a:pt x="978" y="1279"/>
                      </a:cubicBezTo>
                      <a:cubicBezTo>
                        <a:pt x="980" y="1279"/>
                        <a:pt x="982" y="1278"/>
                        <a:pt x="982" y="1276"/>
                      </a:cubicBezTo>
                      <a:cubicBezTo>
                        <a:pt x="982" y="1274"/>
                        <a:pt x="983" y="1272"/>
                        <a:pt x="983" y="1271"/>
                      </a:cubicBezTo>
                      <a:cubicBezTo>
                        <a:pt x="983" y="1258"/>
                        <a:pt x="984" y="1245"/>
                        <a:pt x="984" y="1232"/>
                      </a:cubicBezTo>
                      <a:cubicBezTo>
                        <a:pt x="984" y="1221"/>
                        <a:pt x="984" y="1210"/>
                        <a:pt x="984" y="1198"/>
                      </a:cubicBezTo>
                      <a:cubicBezTo>
                        <a:pt x="984" y="1194"/>
                        <a:pt x="984" y="1190"/>
                        <a:pt x="984" y="1186"/>
                      </a:cubicBezTo>
                      <a:cubicBezTo>
                        <a:pt x="984" y="1175"/>
                        <a:pt x="985" y="1164"/>
                        <a:pt x="985" y="1152"/>
                      </a:cubicBezTo>
                      <a:cubicBezTo>
                        <a:pt x="984" y="1138"/>
                        <a:pt x="983" y="1123"/>
                        <a:pt x="982" y="1108"/>
                      </a:cubicBezTo>
                      <a:cubicBezTo>
                        <a:pt x="982" y="1104"/>
                        <a:pt x="981" y="1100"/>
                        <a:pt x="981" y="1096"/>
                      </a:cubicBezTo>
                      <a:cubicBezTo>
                        <a:pt x="982" y="1092"/>
                        <a:pt x="978" y="1088"/>
                        <a:pt x="980" y="1085"/>
                      </a:cubicBezTo>
                      <a:cubicBezTo>
                        <a:pt x="977" y="1081"/>
                        <a:pt x="978" y="1077"/>
                        <a:pt x="978" y="1073"/>
                      </a:cubicBezTo>
                      <a:cubicBezTo>
                        <a:pt x="978" y="1066"/>
                        <a:pt x="978" y="1058"/>
                        <a:pt x="978" y="1051"/>
                      </a:cubicBezTo>
                      <a:cubicBezTo>
                        <a:pt x="978" y="1044"/>
                        <a:pt x="978" y="1037"/>
                        <a:pt x="978" y="1030"/>
                      </a:cubicBezTo>
                      <a:cubicBezTo>
                        <a:pt x="979" y="1015"/>
                        <a:pt x="979" y="999"/>
                        <a:pt x="979" y="984"/>
                      </a:cubicBezTo>
                      <a:cubicBezTo>
                        <a:pt x="979" y="981"/>
                        <a:pt x="979" y="978"/>
                        <a:pt x="979" y="975"/>
                      </a:cubicBezTo>
                      <a:cubicBezTo>
                        <a:pt x="979" y="968"/>
                        <a:pt x="978" y="960"/>
                        <a:pt x="979" y="953"/>
                      </a:cubicBezTo>
                      <a:cubicBezTo>
                        <a:pt x="980" y="943"/>
                        <a:pt x="979" y="932"/>
                        <a:pt x="981" y="922"/>
                      </a:cubicBezTo>
                      <a:cubicBezTo>
                        <a:pt x="981" y="920"/>
                        <a:pt x="980" y="917"/>
                        <a:pt x="980" y="915"/>
                      </a:cubicBezTo>
                      <a:cubicBezTo>
                        <a:pt x="980" y="914"/>
                        <a:pt x="980" y="912"/>
                        <a:pt x="980" y="911"/>
                      </a:cubicBezTo>
                      <a:cubicBezTo>
                        <a:pt x="980" y="906"/>
                        <a:pt x="980" y="901"/>
                        <a:pt x="980" y="896"/>
                      </a:cubicBezTo>
                      <a:cubicBezTo>
                        <a:pt x="979" y="886"/>
                        <a:pt x="978" y="875"/>
                        <a:pt x="977" y="865"/>
                      </a:cubicBezTo>
                      <a:cubicBezTo>
                        <a:pt x="977" y="857"/>
                        <a:pt x="976" y="848"/>
                        <a:pt x="976" y="840"/>
                      </a:cubicBezTo>
                      <a:cubicBezTo>
                        <a:pt x="976" y="838"/>
                        <a:pt x="975" y="836"/>
                        <a:pt x="972" y="836"/>
                      </a:cubicBezTo>
                      <a:cubicBezTo>
                        <a:pt x="971" y="836"/>
                        <a:pt x="969" y="835"/>
                        <a:pt x="968" y="835"/>
                      </a:cubicBezTo>
                      <a:cubicBezTo>
                        <a:pt x="958" y="835"/>
                        <a:pt x="949" y="835"/>
                        <a:pt x="939" y="835"/>
                      </a:cubicBezTo>
                      <a:cubicBezTo>
                        <a:pt x="928" y="835"/>
                        <a:pt x="917" y="837"/>
                        <a:pt x="906" y="835"/>
                      </a:cubicBezTo>
                      <a:cubicBezTo>
                        <a:pt x="904" y="835"/>
                        <a:pt x="902" y="835"/>
                        <a:pt x="900" y="835"/>
                      </a:cubicBezTo>
                      <a:cubicBezTo>
                        <a:pt x="887" y="835"/>
                        <a:pt x="874" y="835"/>
                        <a:pt x="861" y="835"/>
                      </a:cubicBezTo>
                      <a:cubicBezTo>
                        <a:pt x="853" y="835"/>
                        <a:pt x="844" y="835"/>
                        <a:pt x="835" y="834"/>
                      </a:cubicBezTo>
                      <a:cubicBezTo>
                        <a:pt x="833" y="834"/>
                        <a:pt x="831" y="834"/>
                        <a:pt x="828" y="835"/>
                      </a:cubicBezTo>
                      <a:close/>
                      <a:moveTo>
                        <a:pt x="1724" y="1239"/>
                      </a:moveTo>
                      <a:cubicBezTo>
                        <a:pt x="1723" y="1242"/>
                        <a:pt x="1721" y="1243"/>
                        <a:pt x="1721" y="1245"/>
                      </a:cubicBezTo>
                      <a:cubicBezTo>
                        <a:pt x="1720" y="1250"/>
                        <a:pt x="1719" y="1255"/>
                        <a:pt x="1718" y="1260"/>
                      </a:cubicBezTo>
                      <a:cubicBezTo>
                        <a:pt x="1717" y="1266"/>
                        <a:pt x="1717" y="1273"/>
                        <a:pt x="1714" y="1279"/>
                      </a:cubicBezTo>
                      <a:cubicBezTo>
                        <a:pt x="1714" y="1279"/>
                        <a:pt x="1714" y="1280"/>
                        <a:pt x="1715" y="1281"/>
                      </a:cubicBezTo>
                      <a:cubicBezTo>
                        <a:pt x="1749" y="1282"/>
                        <a:pt x="1784" y="1285"/>
                        <a:pt x="1819" y="1285"/>
                      </a:cubicBezTo>
                      <a:cubicBezTo>
                        <a:pt x="1855" y="1284"/>
                        <a:pt x="1890" y="1285"/>
                        <a:pt x="1925" y="1285"/>
                      </a:cubicBezTo>
                      <a:cubicBezTo>
                        <a:pt x="1960" y="1284"/>
                        <a:pt x="1995" y="1285"/>
                        <a:pt x="2031" y="1283"/>
                      </a:cubicBezTo>
                      <a:cubicBezTo>
                        <a:pt x="2027" y="1279"/>
                        <a:pt x="2024" y="1277"/>
                        <a:pt x="2021" y="1274"/>
                      </a:cubicBezTo>
                      <a:cubicBezTo>
                        <a:pt x="2013" y="1269"/>
                        <a:pt x="2007" y="1264"/>
                        <a:pt x="2001" y="1257"/>
                      </a:cubicBezTo>
                      <a:cubicBezTo>
                        <a:pt x="1998" y="1255"/>
                        <a:pt x="1997" y="1251"/>
                        <a:pt x="1993" y="1250"/>
                      </a:cubicBezTo>
                      <a:cubicBezTo>
                        <a:pt x="1993" y="1255"/>
                        <a:pt x="1993" y="1259"/>
                        <a:pt x="1994" y="1263"/>
                      </a:cubicBezTo>
                      <a:cubicBezTo>
                        <a:pt x="1993" y="1264"/>
                        <a:pt x="1993" y="1264"/>
                        <a:pt x="1993" y="1264"/>
                      </a:cubicBezTo>
                      <a:cubicBezTo>
                        <a:pt x="1992" y="1262"/>
                        <a:pt x="1991" y="1261"/>
                        <a:pt x="1991" y="1259"/>
                      </a:cubicBezTo>
                      <a:cubicBezTo>
                        <a:pt x="1991" y="1257"/>
                        <a:pt x="1991" y="1254"/>
                        <a:pt x="1990" y="1251"/>
                      </a:cubicBezTo>
                      <a:cubicBezTo>
                        <a:pt x="1990" y="1248"/>
                        <a:pt x="1990" y="1244"/>
                        <a:pt x="1988" y="1242"/>
                      </a:cubicBezTo>
                      <a:cubicBezTo>
                        <a:pt x="1985" y="1237"/>
                        <a:pt x="1980" y="1233"/>
                        <a:pt x="1977" y="1229"/>
                      </a:cubicBezTo>
                      <a:cubicBezTo>
                        <a:pt x="1971" y="1223"/>
                        <a:pt x="1965" y="1216"/>
                        <a:pt x="1961" y="1209"/>
                      </a:cubicBezTo>
                      <a:cubicBezTo>
                        <a:pt x="1952" y="1198"/>
                        <a:pt x="1944" y="1186"/>
                        <a:pt x="1936" y="1174"/>
                      </a:cubicBezTo>
                      <a:cubicBezTo>
                        <a:pt x="1932" y="1167"/>
                        <a:pt x="1927" y="1161"/>
                        <a:pt x="1923" y="1154"/>
                      </a:cubicBezTo>
                      <a:cubicBezTo>
                        <a:pt x="1916" y="1142"/>
                        <a:pt x="1909" y="1130"/>
                        <a:pt x="1902" y="1118"/>
                      </a:cubicBezTo>
                      <a:cubicBezTo>
                        <a:pt x="1893" y="1102"/>
                        <a:pt x="1884" y="1085"/>
                        <a:pt x="1875" y="1069"/>
                      </a:cubicBezTo>
                      <a:cubicBezTo>
                        <a:pt x="1868" y="1057"/>
                        <a:pt x="1861" y="1044"/>
                        <a:pt x="1855" y="1032"/>
                      </a:cubicBezTo>
                      <a:cubicBezTo>
                        <a:pt x="1852" y="1026"/>
                        <a:pt x="1849" y="1021"/>
                        <a:pt x="1847" y="1016"/>
                      </a:cubicBezTo>
                      <a:cubicBezTo>
                        <a:pt x="1845" y="1009"/>
                        <a:pt x="1839" y="1005"/>
                        <a:pt x="1835" y="1000"/>
                      </a:cubicBezTo>
                      <a:cubicBezTo>
                        <a:pt x="1832" y="997"/>
                        <a:pt x="1829" y="994"/>
                        <a:pt x="1827" y="990"/>
                      </a:cubicBezTo>
                      <a:cubicBezTo>
                        <a:pt x="1825" y="987"/>
                        <a:pt x="1823" y="984"/>
                        <a:pt x="1822" y="981"/>
                      </a:cubicBezTo>
                      <a:cubicBezTo>
                        <a:pt x="1820" y="979"/>
                        <a:pt x="1818" y="978"/>
                        <a:pt x="1815" y="978"/>
                      </a:cubicBezTo>
                      <a:cubicBezTo>
                        <a:pt x="1806" y="978"/>
                        <a:pt x="1797" y="978"/>
                        <a:pt x="1789" y="979"/>
                      </a:cubicBezTo>
                      <a:cubicBezTo>
                        <a:pt x="1786" y="979"/>
                        <a:pt x="1783" y="979"/>
                        <a:pt x="1780" y="979"/>
                      </a:cubicBezTo>
                      <a:cubicBezTo>
                        <a:pt x="1778" y="979"/>
                        <a:pt x="1775" y="978"/>
                        <a:pt x="1773" y="980"/>
                      </a:cubicBezTo>
                      <a:cubicBezTo>
                        <a:pt x="1772" y="981"/>
                        <a:pt x="1772" y="984"/>
                        <a:pt x="1772" y="986"/>
                      </a:cubicBezTo>
                      <a:cubicBezTo>
                        <a:pt x="1771" y="986"/>
                        <a:pt x="1771" y="986"/>
                        <a:pt x="1771" y="987"/>
                      </a:cubicBezTo>
                      <a:cubicBezTo>
                        <a:pt x="1769" y="993"/>
                        <a:pt x="1767" y="999"/>
                        <a:pt x="1765" y="1006"/>
                      </a:cubicBezTo>
                      <a:cubicBezTo>
                        <a:pt x="1763" y="1014"/>
                        <a:pt x="1761" y="1023"/>
                        <a:pt x="1759" y="1032"/>
                      </a:cubicBezTo>
                      <a:cubicBezTo>
                        <a:pt x="1758" y="1039"/>
                        <a:pt x="1756" y="1047"/>
                        <a:pt x="1755" y="1054"/>
                      </a:cubicBezTo>
                      <a:cubicBezTo>
                        <a:pt x="1753" y="1068"/>
                        <a:pt x="1751" y="1081"/>
                        <a:pt x="1749" y="1095"/>
                      </a:cubicBezTo>
                      <a:cubicBezTo>
                        <a:pt x="1746" y="1109"/>
                        <a:pt x="1743" y="1124"/>
                        <a:pt x="1740" y="1138"/>
                      </a:cubicBezTo>
                      <a:cubicBezTo>
                        <a:pt x="1738" y="1146"/>
                        <a:pt x="1736" y="1153"/>
                        <a:pt x="1735" y="1161"/>
                      </a:cubicBezTo>
                      <a:cubicBezTo>
                        <a:pt x="1733" y="1171"/>
                        <a:pt x="1731" y="1181"/>
                        <a:pt x="1729" y="1191"/>
                      </a:cubicBezTo>
                      <a:cubicBezTo>
                        <a:pt x="1728" y="1202"/>
                        <a:pt x="1725" y="1213"/>
                        <a:pt x="1724" y="1224"/>
                      </a:cubicBezTo>
                      <a:cubicBezTo>
                        <a:pt x="1723" y="1229"/>
                        <a:pt x="1722" y="1234"/>
                        <a:pt x="1724" y="1239"/>
                      </a:cubicBezTo>
                      <a:close/>
                      <a:moveTo>
                        <a:pt x="1835" y="978"/>
                      </a:moveTo>
                      <a:cubicBezTo>
                        <a:pt x="1837" y="983"/>
                        <a:pt x="1839" y="986"/>
                        <a:pt x="1841" y="989"/>
                      </a:cubicBezTo>
                      <a:cubicBezTo>
                        <a:pt x="1844" y="995"/>
                        <a:pt x="1847" y="1001"/>
                        <a:pt x="1851" y="1007"/>
                      </a:cubicBezTo>
                      <a:cubicBezTo>
                        <a:pt x="1856" y="1018"/>
                        <a:pt x="1862" y="1028"/>
                        <a:pt x="1868" y="1039"/>
                      </a:cubicBezTo>
                      <a:cubicBezTo>
                        <a:pt x="1872" y="1045"/>
                        <a:pt x="1874" y="1052"/>
                        <a:pt x="1878" y="1058"/>
                      </a:cubicBezTo>
                      <a:cubicBezTo>
                        <a:pt x="1884" y="1066"/>
                        <a:pt x="1888" y="1075"/>
                        <a:pt x="1893" y="1083"/>
                      </a:cubicBezTo>
                      <a:cubicBezTo>
                        <a:pt x="1896" y="1089"/>
                        <a:pt x="1899" y="1096"/>
                        <a:pt x="1903" y="1102"/>
                      </a:cubicBezTo>
                      <a:cubicBezTo>
                        <a:pt x="1909" y="1112"/>
                        <a:pt x="1915" y="1122"/>
                        <a:pt x="1921" y="1132"/>
                      </a:cubicBezTo>
                      <a:cubicBezTo>
                        <a:pt x="1924" y="1137"/>
                        <a:pt x="1926" y="1142"/>
                        <a:pt x="1929" y="1146"/>
                      </a:cubicBezTo>
                      <a:cubicBezTo>
                        <a:pt x="1932" y="1151"/>
                        <a:pt x="1936" y="1155"/>
                        <a:pt x="1939" y="1160"/>
                      </a:cubicBezTo>
                      <a:cubicBezTo>
                        <a:pt x="1944" y="1167"/>
                        <a:pt x="1947" y="1174"/>
                        <a:pt x="1952" y="1180"/>
                      </a:cubicBezTo>
                      <a:cubicBezTo>
                        <a:pt x="1955" y="1185"/>
                        <a:pt x="1958" y="1189"/>
                        <a:pt x="1961" y="1194"/>
                      </a:cubicBezTo>
                      <a:cubicBezTo>
                        <a:pt x="1969" y="1208"/>
                        <a:pt x="1980" y="1219"/>
                        <a:pt x="1991" y="1230"/>
                      </a:cubicBezTo>
                      <a:cubicBezTo>
                        <a:pt x="1996" y="1236"/>
                        <a:pt x="2001" y="1241"/>
                        <a:pt x="2006" y="1246"/>
                      </a:cubicBezTo>
                      <a:cubicBezTo>
                        <a:pt x="2009" y="1249"/>
                        <a:pt x="2012" y="1254"/>
                        <a:pt x="2016" y="1256"/>
                      </a:cubicBezTo>
                      <a:cubicBezTo>
                        <a:pt x="2027" y="1264"/>
                        <a:pt x="2037" y="1273"/>
                        <a:pt x="2049" y="1280"/>
                      </a:cubicBezTo>
                      <a:cubicBezTo>
                        <a:pt x="2053" y="1282"/>
                        <a:pt x="2056" y="1284"/>
                        <a:pt x="2061" y="1284"/>
                      </a:cubicBezTo>
                      <a:cubicBezTo>
                        <a:pt x="2069" y="1283"/>
                        <a:pt x="2078" y="1283"/>
                        <a:pt x="2086" y="1283"/>
                      </a:cubicBezTo>
                      <a:cubicBezTo>
                        <a:pt x="2101" y="1283"/>
                        <a:pt x="2115" y="1283"/>
                        <a:pt x="2130" y="1283"/>
                      </a:cubicBezTo>
                      <a:cubicBezTo>
                        <a:pt x="2135" y="1283"/>
                        <a:pt x="2140" y="1283"/>
                        <a:pt x="2146" y="1282"/>
                      </a:cubicBezTo>
                      <a:cubicBezTo>
                        <a:pt x="2145" y="1277"/>
                        <a:pt x="2145" y="1273"/>
                        <a:pt x="2145" y="1269"/>
                      </a:cubicBezTo>
                      <a:cubicBezTo>
                        <a:pt x="2144" y="1262"/>
                        <a:pt x="2143" y="1256"/>
                        <a:pt x="2142" y="1250"/>
                      </a:cubicBezTo>
                      <a:cubicBezTo>
                        <a:pt x="2141" y="1244"/>
                        <a:pt x="2141" y="1244"/>
                        <a:pt x="2136" y="1246"/>
                      </a:cubicBezTo>
                      <a:cubicBezTo>
                        <a:pt x="2124" y="1250"/>
                        <a:pt x="2113" y="1250"/>
                        <a:pt x="2101" y="1248"/>
                      </a:cubicBezTo>
                      <a:cubicBezTo>
                        <a:pt x="2097" y="1247"/>
                        <a:pt x="2093" y="1246"/>
                        <a:pt x="2089" y="1246"/>
                      </a:cubicBezTo>
                      <a:cubicBezTo>
                        <a:pt x="2081" y="1245"/>
                        <a:pt x="2072" y="1243"/>
                        <a:pt x="2065" y="1240"/>
                      </a:cubicBezTo>
                      <a:cubicBezTo>
                        <a:pt x="2056" y="1235"/>
                        <a:pt x="2047" y="1230"/>
                        <a:pt x="2039" y="1225"/>
                      </a:cubicBezTo>
                      <a:cubicBezTo>
                        <a:pt x="2032" y="1220"/>
                        <a:pt x="2025" y="1214"/>
                        <a:pt x="2019" y="1209"/>
                      </a:cubicBezTo>
                      <a:cubicBezTo>
                        <a:pt x="2016" y="1207"/>
                        <a:pt x="2013" y="1204"/>
                        <a:pt x="2011" y="1202"/>
                      </a:cubicBezTo>
                      <a:cubicBezTo>
                        <a:pt x="2004" y="1193"/>
                        <a:pt x="1997" y="1185"/>
                        <a:pt x="1991" y="1176"/>
                      </a:cubicBezTo>
                      <a:cubicBezTo>
                        <a:pt x="1984" y="1167"/>
                        <a:pt x="1977" y="1158"/>
                        <a:pt x="1971" y="1148"/>
                      </a:cubicBezTo>
                      <a:cubicBezTo>
                        <a:pt x="1966" y="1138"/>
                        <a:pt x="1959" y="1128"/>
                        <a:pt x="1953" y="1117"/>
                      </a:cubicBezTo>
                      <a:cubicBezTo>
                        <a:pt x="1948" y="1108"/>
                        <a:pt x="1942" y="1099"/>
                        <a:pt x="1937" y="1090"/>
                      </a:cubicBezTo>
                      <a:cubicBezTo>
                        <a:pt x="1930" y="1078"/>
                        <a:pt x="1924" y="1066"/>
                        <a:pt x="1917" y="1055"/>
                      </a:cubicBezTo>
                      <a:cubicBezTo>
                        <a:pt x="1912" y="1045"/>
                        <a:pt x="1906" y="1035"/>
                        <a:pt x="1901" y="1024"/>
                      </a:cubicBezTo>
                      <a:cubicBezTo>
                        <a:pt x="1894" y="1008"/>
                        <a:pt x="1884" y="993"/>
                        <a:pt x="1872" y="980"/>
                      </a:cubicBezTo>
                      <a:cubicBezTo>
                        <a:pt x="1870" y="978"/>
                        <a:pt x="1869" y="977"/>
                        <a:pt x="1866" y="977"/>
                      </a:cubicBezTo>
                      <a:cubicBezTo>
                        <a:pt x="1856" y="976"/>
                        <a:pt x="1846" y="978"/>
                        <a:pt x="1835" y="978"/>
                      </a:cubicBezTo>
                      <a:close/>
                      <a:moveTo>
                        <a:pt x="2283" y="1128"/>
                      </a:moveTo>
                      <a:cubicBezTo>
                        <a:pt x="2300" y="1132"/>
                        <a:pt x="2315" y="1136"/>
                        <a:pt x="2331" y="1139"/>
                      </a:cubicBezTo>
                      <a:cubicBezTo>
                        <a:pt x="2347" y="1141"/>
                        <a:pt x="2362" y="1147"/>
                        <a:pt x="2378" y="1148"/>
                      </a:cubicBezTo>
                      <a:cubicBezTo>
                        <a:pt x="2381" y="1138"/>
                        <a:pt x="2384" y="1129"/>
                        <a:pt x="2387" y="1119"/>
                      </a:cubicBezTo>
                      <a:cubicBezTo>
                        <a:pt x="2384" y="1118"/>
                        <a:pt x="2382" y="1116"/>
                        <a:pt x="2379" y="1116"/>
                      </a:cubicBezTo>
                      <a:cubicBezTo>
                        <a:pt x="2366" y="1113"/>
                        <a:pt x="2352" y="1110"/>
                        <a:pt x="2339" y="1109"/>
                      </a:cubicBezTo>
                      <a:cubicBezTo>
                        <a:pt x="2338" y="1109"/>
                        <a:pt x="2337" y="1109"/>
                        <a:pt x="2336" y="1109"/>
                      </a:cubicBezTo>
                      <a:cubicBezTo>
                        <a:pt x="2324" y="1106"/>
                        <a:pt x="2313" y="1103"/>
                        <a:pt x="2301" y="1100"/>
                      </a:cubicBezTo>
                      <a:cubicBezTo>
                        <a:pt x="2299" y="1100"/>
                        <a:pt x="2296" y="1100"/>
                        <a:pt x="2296" y="1100"/>
                      </a:cubicBezTo>
                      <a:cubicBezTo>
                        <a:pt x="2294" y="1103"/>
                        <a:pt x="2292" y="1101"/>
                        <a:pt x="2290" y="1101"/>
                      </a:cubicBezTo>
                      <a:cubicBezTo>
                        <a:pt x="2288" y="1110"/>
                        <a:pt x="2286" y="1119"/>
                        <a:pt x="2283" y="1128"/>
                      </a:cubicBezTo>
                      <a:close/>
                      <a:moveTo>
                        <a:pt x="1726" y="1161"/>
                      </a:moveTo>
                      <a:cubicBezTo>
                        <a:pt x="1728" y="1154"/>
                        <a:pt x="1729" y="1148"/>
                        <a:pt x="1731" y="1141"/>
                      </a:cubicBezTo>
                      <a:cubicBezTo>
                        <a:pt x="1734" y="1126"/>
                        <a:pt x="1737" y="1111"/>
                        <a:pt x="1740" y="1095"/>
                      </a:cubicBezTo>
                      <a:cubicBezTo>
                        <a:pt x="1741" y="1089"/>
                        <a:pt x="1741" y="1087"/>
                        <a:pt x="1734" y="1086"/>
                      </a:cubicBezTo>
                      <a:cubicBezTo>
                        <a:pt x="1732" y="1086"/>
                        <a:pt x="1730" y="1086"/>
                        <a:pt x="1729" y="1085"/>
                      </a:cubicBezTo>
                      <a:cubicBezTo>
                        <a:pt x="1722" y="1085"/>
                        <a:pt x="1715" y="1085"/>
                        <a:pt x="1708" y="1084"/>
                      </a:cubicBezTo>
                      <a:cubicBezTo>
                        <a:pt x="1704" y="1084"/>
                        <a:pt x="1704" y="1084"/>
                        <a:pt x="1703" y="1088"/>
                      </a:cubicBezTo>
                      <a:cubicBezTo>
                        <a:pt x="1702" y="1096"/>
                        <a:pt x="1701" y="1103"/>
                        <a:pt x="1699" y="1110"/>
                      </a:cubicBezTo>
                      <a:cubicBezTo>
                        <a:pt x="1696" y="1125"/>
                        <a:pt x="1693" y="1139"/>
                        <a:pt x="1690" y="1154"/>
                      </a:cubicBezTo>
                      <a:cubicBezTo>
                        <a:pt x="1690" y="1154"/>
                        <a:pt x="1689" y="1155"/>
                        <a:pt x="1689" y="1155"/>
                      </a:cubicBezTo>
                      <a:cubicBezTo>
                        <a:pt x="1689" y="1158"/>
                        <a:pt x="1690" y="1159"/>
                        <a:pt x="1692" y="1159"/>
                      </a:cubicBezTo>
                      <a:cubicBezTo>
                        <a:pt x="1694" y="1159"/>
                        <a:pt x="1695" y="1160"/>
                        <a:pt x="1696" y="1160"/>
                      </a:cubicBezTo>
                      <a:cubicBezTo>
                        <a:pt x="1704" y="1160"/>
                        <a:pt x="1712" y="1160"/>
                        <a:pt x="1719" y="1161"/>
                      </a:cubicBezTo>
                      <a:cubicBezTo>
                        <a:pt x="1722" y="1161"/>
                        <a:pt x="1724" y="1161"/>
                        <a:pt x="1726" y="1161"/>
                      </a:cubicBezTo>
                      <a:close/>
                      <a:moveTo>
                        <a:pt x="1712" y="1233"/>
                      </a:moveTo>
                      <a:cubicBezTo>
                        <a:pt x="1713" y="1230"/>
                        <a:pt x="1715" y="1228"/>
                        <a:pt x="1715" y="1225"/>
                      </a:cubicBezTo>
                      <a:cubicBezTo>
                        <a:pt x="1716" y="1209"/>
                        <a:pt x="1720" y="1194"/>
                        <a:pt x="1723" y="1178"/>
                      </a:cubicBezTo>
                      <a:cubicBezTo>
                        <a:pt x="1724" y="1175"/>
                        <a:pt x="1724" y="1172"/>
                        <a:pt x="1724" y="1169"/>
                      </a:cubicBezTo>
                      <a:cubicBezTo>
                        <a:pt x="1711" y="1168"/>
                        <a:pt x="1700" y="1167"/>
                        <a:pt x="1688" y="1166"/>
                      </a:cubicBezTo>
                      <a:cubicBezTo>
                        <a:pt x="1686" y="1170"/>
                        <a:pt x="1685" y="1174"/>
                        <a:pt x="1684" y="1179"/>
                      </a:cubicBezTo>
                      <a:cubicBezTo>
                        <a:pt x="1680" y="1193"/>
                        <a:pt x="1677" y="1207"/>
                        <a:pt x="1674" y="1221"/>
                      </a:cubicBezTo>
                      <a:cubicBezTo>
                        <a:pt x="1674" y="1225"/>
                        <a:pt x="1672" y="1229"/>
                        <a:pt x="1674" y="1233"/>
                      </a:cubicBezTo>
                      <a:cubicBezTo>
                        <a:pt x="1687" y="1233"/>
                        <a:pt x="1699" y="1233"/>
                        <a:pt x="1712" y="1233"/>
                      </a:cubicBezTo>
                      <a:close/>
                      <a:moveTo>
                        <a:pt x="2917" y="1236"/>
                      </a:moveTo>
                      <a:cubicBezTo>
                        <a:pt x="2912" y="1235"/>
                        <a:pt x="2909" y="1233"/>
                        <a:pt x="2905" y="1232"/>
                      </a:cubicBezTo>
                      <a:cubicBezTo>
                        <a:pt x="2891" y="1225"/>
                        <a:pt x="2877" y="1221"/>
                        <a:pt x="2861" y="1221"/>
                      </a:cubicBezTo>
                      <a:cubicBezTo>
                        <a:pt x="2857" y="1221"/>
                        <a:pt x="2854" y="1220"/>
                        <a:pt x="2850" y="1219"/>
                      </a:cubicBezTo>
                      <a:cubicBezTo>
                        <a:pt x="2846" y="1218"/>
                        <a:pt x="2842" y="1217"/>
                        <a:pt x="2837" y="1217"/>
                      </a:cubicBezTo>
                      <a:cubicBezTo>
                        <a:pt x="2836" y="1217"/>
                        <a:pt x="2834" y="1218"/>
                        <a:pt x="2833" y="1219"/>
                      </a:cubicBezTo>
                      <a:cubicBezTo>
                        <a:pt x="2831" y="1224"/>
                        <a:pt x="2829" y="1229"/>
                        <a:pt x="2828" y="1234"/>
                      </a:cubicBezTo>
                      <a:cubicBezTo>
                        <a:pt x="2826" y="1239"/>
                        <a:pt x="2827" y="1240"/>
                        <a:pt x="2832" y="1241"/>
                      </a:cubicBezTo>
                      <a:cubicBezTo>
                        <a:pt x="2841" y="1244"/>
                        <a:pt x="2850" y="1246"/>
                        <a:pt x="2859" y="1248"/>
                      </a:cubicBezTo>
                      <a:cubicBezTo>
                        <a:pt x="2862" y="1249"/>
                        <a:pt x="2864" y="1249"/>
                        <a:pt x="2867" y="1250"/>
                      </a:cubicBezTo>
                      <a:cubicBezTo>
                        <a:pt x="2879" y="1251"/>
                        <a:pt x="2891" y="1253"/>
                        <a:pt x="2901" y="1260"/>
                      </a:cubicBezTo>
                      <a:cubicBezTo>
                        <a:pt x="2903" y="1261"/>
                        <a:pt x="2905" y="1262"/>
                        <a:pt x="2907" y="1263"/>
                      </a:cubicBezTo>
                      <a:cubicBezTo>
                        <a:pt x="2913" y="1255"/>
                        <a:pt x="2913" y="1245"/>
                        <a:pt x="2917" y="1236"/>
                      </a:cubicBezTo>
                      <a:close/>
                      <a:moveTo>
                        <a:pt x="1743" y="1079"/>
                      </a:moveTo>
                      <a:cubicBezTo>
                        <a:pt x="1743" y="1078"/>
                        <a:pt x="1744" y="1077"/>
                        <a:pt x="1744" y="1076"/>
                      </a:cubicBezTo>
                      <a:cubicBezTo>
                        <a:pt x="1746" y="1062"/>
                        <a:pt x="1749" y="1047"/>
                        <a:pt x="1751" y="1032"/>
                      </a:cubicBezTo>
                      <a:cubicBezTo>
                        <a:pt x="1751" y="1030"/>
                        <a:pt x="1751" y="1028"/>
                        <a:pt x="1751" y="1026"/>
                      </a:cubicBezTo>
                      <a:cubicBezTo>
                        <a:pt x="1738" y="1026"/>
                        <a:pt x="1726" y="1027"/>
                        <a:pt x="1714" y="1027"/>
                      </a:cubicBezTo>
                      <a:cubicBezTo>
                        <a:pt x="1712" y="1043"/>
                        <a:pt x="1709" y="1060"/>
                        <a:pt x="1706" y="1077"/>
                      </a:cubicBezTo>
                      <a:cubicBezTo>
                        <a:pt x="1710" y="1077"/>
                        <a:pt x="1714" y="1078"/>
                        <a:pt x="1717" y="1078"/>
                      </a:cubicBezTo>
                      <a:cubicBezTo>
                        <a:pt x="1726" y="1078"/>
                        <a:pt x="1734" y="1078"/>
                        <a:pt x="1743" y="1079"/>
                      </a:cubicBezTo>
                      <a:close/>
                      <a:moveTo>
                        <a:pt x="2593" y="1289"/>
                      </a:moveTo>
                      <a:cubicBezTo>
                        <a:pt x="2593" y="1285"/>
                        <a:pt x="2593" y="1282"/>
                        <a:pt x="2594" y="1278"/>
                      </a:cubicBezTo>
                      <a:cubicBezTo>
                        <a:pt x="2594" y="1274"/>
                        <a:pt x="2593" y="1270"/>
                        <a:pt x="2594" y="1265"/>
                      </a:cubicBezTo>
                      <a:cubicBezTo>
                        <a:pt x="2596" y="1257"/>
                        <a:pt x="2595" y="1248"/>
                        <a:pt x="2597" y="1239"/>
                      </a:cubicBezTo>
                      <a:cubicBezTo>
                        <a:pt x="2597" y="1239"/>
                        <a:pt x="2596" y="1238"/>
                        <a:pt x="2596" y="1237"/>
                      </a:cubicBezTo>
                      <a:cubicBezTo>
                        <a:pt x="2596" y="1237"/>
                        <a:pt x="2596" y="1236"/>
                        <a:pt x="2597" y="1235"/>
                      </a:cubicBezTo>
                      <a:cubicBezTo>
                        <a:pt x="2597" y="1234"/>
                        <a:pt x="2598" y="1232"/>
                        <a:pt x="2599" y="1231"/>
                      </a:cubicBezTo>
                      <a:cubicBezTo>
                        <a:pt x="2600" y="1224"/>
                        <a:pt x="2601" y="1217"/>
                        <a:pt x="2602" y="1210"/>
                      </a:cubicBezTo>
                      <a:cubicBezTo>
                        <a:pt x="2602" y="1207"/>
                        <a:pt x="2603" y="1205"/>
                        <a:pt x="2602" y="1202"/>
                      </a:cubicBezTo>
                      <a:cubicBezTo>
                        <a:pt x="2602" y="1200"/>
                        <a:pt x="2600" y="1198"/>
                        <a:pt x="2599" y="1198"/>
                      </a:cubicBezTo>
                      <a:cubicBezTo>
                        <a:pt x="2596" y="1197"/>
                        <a:pt x="2593" y="1197"/>
                        <a:pt x="2589" y="1196"/>
                      </a:cubicBezTo>
                      <a:cubicBezTo>
                        <a:pt x="2588" y="1200"/>
                        <a:pt x="2592" y="1203"/>
                        <a:pt x="2588" y="1207"/>
                      </a:cubicBezTo>
                      <a:cubicBezTo>
                        <a:pt x="2587" y="1202"/>
                        <a:pt x="2588" y="1196"/>
                        <a:pt x="2581" y="1195"/>
                      </a:cubicBezTo>
                      <a:cubicBezTo>
                        <a:pt x="2579" y="1208"/>
                        <a:pt x="2575" y="1220"/>
                        <a:pt x="2576" y="1233"/>
                      </a:cubicBezTo>
                      <a:cubicBezTo>
                        <a:pt x="2577" y="1244"/>
                        <a:pt x="2577" y="1256"/>
                        <a:pt x="2577" y="1267"/>
                      </a:cubicBezTo>
                      <a:cubicBezTo>
                        <a:pt x="2577" y="1268"/>
                        <a:pt x="2576" y="1269"/>
                        <a:pt x="2576" y="1269"/>
                      </a:cubicBezTo>
                      <a:cubicBezTo>
                        <a:pt x="2576" y="1276"/>
                        <a:pt x="2575" y="1282"/>
                        <a:pt x="2577" y="1289"/>
                      </a:cubicBezTo>
                      <a:cubicBezTo>
                        <a:pt x="2582" y="1289"/>
                        <a:pt x="2587" y="1289"/>
                        <a:pt x="2593" y="1289"/>
                      </a:cubicBezTo>
                      <a:close/>
                      <a:moveTo>
                        <a:pt x="1660" y="1279"/>
                      </a:moveTo>
                      <a:cubicBezTo>
                        <a:pt x="1666" y="1279"/>
                        <a:pt x="1671" y="1280"/>
                        <a:pt x="1677" y="1280"/>
                      </a:cubicBezTo>
                      <a:cubicBezTo>
                        <a:pt x="1684" y="1280"/>
                        <a:pt x="1691" y="1281"/>
                        <a:pt x="1699" y="1281"/>
                      </a:cubicBezTo>
                      <a:cubicBezTo>
                        <a:pt x="1701" y="1281"/>
                        <a:pt x="1704" y="1281"/>
                        <a:pt x="1704" y="1277"/>
                      </a:cubicBezTo>
                      <a:cubicBezTo>
                        <a:pt x="1706" y="1268"/>
                        <a:pt x="1708" y="1259"/>
                        <a:pt x="1710" y="1250"/>
                      </a:cubicBezTo>
                      <a:cubicBezTo>
                        <a:pt x="1713" y="1240"/>
                        <a:pt x="1710" y="1241"/>
                        <a:pt x="1702" y="1240"/>
                      </a:cubicBezTo>
                      <a:cubicBezTo>
                        <a:pt x="1701" y="1240"/>
                        <a:pt x="1701" y="1240"/>
                        <a:pt x="1700" y="1240"/>
                      </a:cubicBezTo>
                      <a:cubicBezTo>
                        <a:pt x="1692" y="1240"/>
                        <a:pt x="1684" y="1241"/>
                        <a:pt x="1676" y="1241"/>
                      </a:cubicBezTo>
                      <a:cubicBezTo>
                        <a:pt x="1673" y="1241"/>
                        <a:pt x="1670" y="1242"/>
                        <a:pt x="1669" y="1246"/>
                      </a:cubicBezTo>
                      <a:cubicBezTo>
                        <a:pt x="1667" y="1255"/>
                        <a:pt x="1664" y="1263"/>
                        <a:pt x="1662" y="1271"/>
                      </a:cubicBezTo>
                      <a:cubicBezTo>
                        <a:pt x="1661" y="1273"/>
                        <a:pt x="1661" y="1276"/>
                        <a:pt x="1660" y="1279"/>
                      </a:cubicBezTo>
                      <a:close/>
                      <a:moveTo>
                        <a:pt x="1760" y="979"/>
                      </a:moveTo>
                      <a:cubicBezTo>
                        <a:pt x="1755" y="979"/>
                        <a:pt x="1751" y="978"/>
                        <a:pt x="1747" y="978"/>
                      </a:cubicBezTo>
                      <a:cubicBezTo>
                        <a:pt x="1742" y="978"/>
                        <a:pt x="1736" y="978"/>
                        <a:pt x="1731" y="978"/>
                      </a:cubicBezTo>
                      <a:cubicBezTo>
                        <a:pt x="1726" y="978"/>
                        <a:pt x="1725" y="978"/>
                        <a:pt x="1724" y="983"/>
                      </a:cubicBezTo>
                      <a:cubicBezTo>
                        <a:pt x="1722" y="990"/>
                        <a:pt x="1720" y="998"/>
                        <a:pt x="1719" y="1005"/>
                      </a:cubicBezTo>
                      <a:cubicBezTo>
                        <a:pt x="1718" y="1009"/>
                        <a:pt x="1717" y="1013"/>
                        <a:pt x="1716" y="1016"/>
                      </a:cubicBezTo>
                      <a:cubicBezTo>
                        <a:pt x="1728" y="1020"/>
                        <a:pt x="1741" y="1019"/>
                        <a:pt x="1753" y="1018"/>
                      </a:cubicBezTo>
                      <a:cubicBezTo>
                        <a:pt x="1754" y="1014"/>
                        <a:pt x="1756" y="1010"/>
                        <a:pt x="1757" y="1006"/>
                      </a:cubicBezTo>
                      <a:cubicBezTo>
                        <a:pt x="1757" y="999"/>
                        <a:pt x="1758" y="991"/>
                        <a:pt x="1760" y="984"/>
                      </a:cubicBezTo>
                      <a:cubicBezTo>
                        <a:pt x="1760" y="982"/>
                        <a:pt x="1760" y="981"/>
                        <a:pt x="1760" y="979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894" name="Freeform 6"/>
                <p:cNvSpPr>
                  <a:spLocks/>
                </p:cNvSpPr>
                <p:nvPr/>
              </p:nvSpPr>
              <p:spPr bwMode="auto">
                <a:xfrm>
                  <a:off x="8967788" y="4900613"/>
                  <a:ext cx="17463" cy="17463"/>
                </a:xfrm>
                <a:custGeom>
                  <a:avLst/>
                  <a:gdLst>
                    <a:gd name="T0" fmla="*/ 0 w 6"/>
                    <a:gd name="T1" fmla="*/ 3 h 6"/>
                    <a:gd name="T2" fmla="*/ 5 w 6"/>
                    <a:gd name="T3" fmla="*/ 1 h 6"/>
                    <a:gd name="T4" fmla="*/ 5 w 6"/>
                    <a:gd name="T5" fmla="*/ 4 h 6"/>
                    <a:gd name="T6" fmla="*/ 0 w 6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6">
                      <a:moveTo>
                        <a:pt x="0" y="3"/>
                      </a:moveTo>
                      <a:cubicBezTo>
                        <a:pt x="1" y="1"/>
                        <a:pt x="2" y="0"/>
                        <a:pt x="5" y="1"/>
                      </a:cubicBezTo>
                      <a:cubicBezTo>
                        <a:pt x="5" y="1"/>
                        <a:pt x="6" y="3"/>
                        <a:pt x="5" y="4"/>
                      </a:cubicBezTo>
                      <a:cubicBezTo>
                        <a:pt x="4" y="6"/>
                        <a:pt x="2" y="6"/>
                        <a:pt x="0" y="3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895" name="Freeform 7"/>
                <p:cNvSpPr>
                  <a:spLocks noEditPoints="1"/>
                </p:cNvSpPr>
                <p:nvPr/>
              </p:nvSpPr>
              <p:spPr bwMode="auto">
                <a:xfrm>
                  <a:off x="561975" y="1550988"/>
                  <a:ext cx="3798888" cy="3744913"/>
                </a:xfrm>
                <a:custGeom>
                  <a:avLst/>
                  <a:gdLst>
                    <a:gd name="T0" fmla="*/ 220 w 1300"/>
                    <a:gd name="T1" fmla="*/ 1273 h 1280"/>
                    <a:gd name="T2" fmla="*/ 7 w 1300"/>
                    <a:gd name="T3" fmla="*/ 1235 h 1280"/>
                    <a:gd name="T4" fmla="*/ 9 w 1300"/>
                    <a:gd name="T5" fmla="*/ 912 h 1280"/>
                    <a:gd name="T6" fmla="*/ 3 w 1300"/>
                    <a:gd name="T7" fmla="*/ 637 h 1280"/>
                    <a:gd name="T8" fmla="*/ 2 w 1300"/>
                    <a:gd name="T9" fmla="*/ 232 h 1280"/>
                    <a:gd name="T10" fmla="*/ 170 w 1300"/>
                    <a:gd name="T11" fmla="*/ 141 h 1280"/>
                    <a:gd name="T12" fmla="*/ 372 w 1300"/>
                    <a:gd name="T13" fmla="*/ 79 h 1280"/>
                    <a:gd name="T14" fmla="*/ 483 w 1300"/>
                    <a:gd name="T15" fmla="*/ 43 h 1280"/>
                    <a:gd name="T16" fmla="*/ 567 w 1300"/>
                    <a:gd name="T17" fmla="*/ 17 h 1280"/>
                    <a:gd name="T18" fmla="*/ 693 w 1300"/>
                    <a:gd name="T19" fmla="*/ 22 h 1280"/>
                    <a:gd name="T20" fmla="*/ 841 w 1300"/>
                    <a:gd name="T21" fmla="*/ 66 h 1280"/>
                    <a:gd name="T22" fmla="*/ 1011 w 1300"/>
                    <a:gd name="T23" fmla="*/ 113 h 1280"/>
                    <a:gd name="T24" fmla="*/ 1185 w 1300"/>
                    <a:gd name="T25" fmla="*/ 162 h 1280"/>
                    <a:gd name="T26" fmla="*/ 1295 w 1300"/>
                    <a:gd name="T27" fmla="*/ 222 h 1280"/>
                    <a:gd name="T28" fmla="*/ 1298 w 1300"/>
                    <a:gd name="T29" fmla="*/ 454 h 1280"/>
                    <a:gd name="T30" fmla="*/ 1285 w 1300"/>
                    <a:gd name="T31" fmla="*/ 744 h 1280"/>
                    <a:gd name="T32" fmla="*/ 1279 w 1300"/>
                    <a:gd name="T33" fmla="*/ 1074 h 1280"/>
                    <a:gd name="T34" fmla="*/ 1231 w 1300"/>
                    <a:gd name="T35" fmla="*/ 1261 h 1280"/>
                    <a:gd name="T36" fmla="*/ 902 w 1300"/>
                    <a:gd name="T37" fmla="*/ 1263 h 1280"/>
                    <a:gd name="T38" fmla="*/ 851 w 1300"/>
                    <a:gd name="T39" fmla="*/ 1028 h 1280"/>
                    <a:gd name="T40" fmla="*/ 851 w 1300"/>
                    <a:gd name="T41" fmla="*/ 816 h 1280"/>
                    <a:gd name="T42" fmla="*/ 709 w 1300"/>
                    <a:gd name="T43" fmla="*/ 811 h 1280"/>
                    <a:gd name="T44" fmla="*/ 510 w 1300"/>
                    <a:gd name="T45" fmla="*/ 813 h 1280"/>
                    <a:gd name="T46" fmla="*/ 501 w 1300"/>
                    <a:gd name="T47" fmla="*/ 1076 h 1280"/>
                    <a:gd name="T48" fmla="*/ 862 w 1300"/>
                    <a:gd name="T49" fmla="*/ 607 h 1280"/>
                    <a:gd name="T50" fmla="*/ 867 w 1300"/>
                    <a:gd name="T51" fmla="*/ 361 h 1280"/>
                    <a:gd name="T52" fmla="*/ 836 w 1300"/>
                    <a:gd name="T53" fmla="*/ 338 h 1280"/>
                    <a:gd name="T54" fmla="*/ 671 w 1300"/>
                    <a:gd name="T55" fmla="*/ 336 h 1280"/>
                    <a:gd name="T56" fmla="*/ 511 w 1300"/>
                    <a:gd name="T57" fmla="*/ 330 h 1280"/>
                    <a:gd name="T58" fmla="*/ 502 w 1300"/>
                    <a:gd name="T59" fmla="*/ 484 h 1280"/>
                    <a:gd name="T60" fmla="*/ 524 w 1300"/>
                    <a:gd name="T61" fmla="*/ 684 h 1280"/>
                    <a:gd name="T62" fmla="*/ 676 w 1300"/>
                    <a:gd name="T63" fmla="*/ 683 h 1280"/>
                    <a:gd name="T64" fmla="*/ 834 w 1300"/>
                    <a:gd name="T65" fmla="*/ 681 h 1280"/>
                    <a:gd name="T66" fmla="*/ 410 w 1300"/>
                    <a:gd name="T67" fmla="*/ 593 h 1280"/>
                    <a:gd name="T68" fmla="*/ 409 w 1300"/>
                    <a:gd name="T69" fmla="*/ 342 h 1280"/>
                    <a:gd name="T70" fmla="*/ 301 w 1300"/>
                    <a:gd name="T71" fmla="*/ 333 h 1280"/>
                    <a:gd name="T72" fmla="*/ 121 w 1300"/>
                    <a:gd name="T73" fmla="*/ 331 h 1280"/>
                    <a:gd name="T74" fmla="*/ 79 w 1300"/>
                    <a:gd name="T75" fmla="*/ 420 h 1280"/>
                    <a:gd name="T76" fmla="*/ 81 w 1300"/>
                    <a:gd name="T77" fmla="*/ 590 h 1280"/>
                    <a:gd name="T78" fmla="*/ 194 w 1300"/>
                    <a:gd name="T79" fmla="*/ 690 h 1280"/>
                    <a:gd name="T80" fmla="*/ 396 w 1300"/>
                    <a:gd name="T81" fmla="*/ 686 h 1280"/>
                    <a:gd name="T82" fmla="*/ 409 w 1300"/>
                    <a:gd name="T83" fmla="*/ 1057 h 1280"/>
                    <a:gd name="T84" fmla="*/ 408 w 1300"/>
                    <a:gd name="T85" fmla="*/ 820 h 1280"/>
                    <a:gd name="T86" fmla="*/ 259 w 1300"/>
                    <a:gd name="T87" fmla="*/ 813 h 1280"/>
                    <a:gd name="T88" fmla="*/ 103 w 1300"/>
                    <a:gd name="T89" fmla="*/ 818 h 1280"/>
                    <a:gd name="T90" fmla="*/ 98 w 1300"/>
                    <a:gd name="T91" fmla="*/ 1017 h 1280"/>
                    <a:gd name="T92" fmla="*/ 201 w 1300"/>
                    <a:gd name="T93" fmla="*/ 1120 h 1280"/>
                    <a:gd name="T94" fmla="*/ 334 w 1300"/>
                    <a:gd name="T95" fmla="*/ 1119 h 1280"/>
                    <a:gd name="T96" fmla="*/ 1126 w 1300"/>
                    <a:gd name="T97" fmla="*/ 805 h 1280"/>
                    <a:gd name="T98" fmla="*/ 980 w 1300"/>
                    <a:gd name="T99" fmla="*/ 808 h 1280"/>
                    <a:gd name="T100" fmla="*/ 950 w 1300"/>
                    <a:gd name="T101" fmla="*/ 1066 h 1280"/>
                    <a:gd name="T102" fmla="*/ 1092 w 1300"/>
                    <a:gd name="T103" fmla="*/ 1109 h 1280"/>
                    <a:gd name="T104" fmla="*/ 1233 w 1300"/>
                    <a:gd name="T105" fmla="*/ 1110 h 1280"/>
                    <a:gd name="T106" fmla="*/ 1239 w 1300"/>
                    <a:gd name="T107" fmla="*/ 918 h 1280"/>
                    <a:gd name="T108" fmla="*/ 1020 w 1300"/>
                    <a:gd name="T109" fmla="*/ 677 h 1280"/>
                    <a:gd name="T110" fmla="*/ 1238 w 1300"/>
                    <a:gd name="T111" fmla="*/ 674 h 1280"/>
                    <a:gd name="T112" fmla="*/ 1246 w 1300"/>
                    <a:gd name="T113" fmla="*/ 470 h 1280"/>
                    <a:gd name="T114" fmla="*/ 1204 w 1300"/>
                    <a:gd name="T115" fmla="*/ 340 h 1280"/>
                    <a:gd name="T116" fmla="*/ 956 w 1300"/>
                    <a:gd name="T117" fmla="*/ 342 h 1280"/>
                    <a:gd name="T118" fmla="*/ 956 w 1300"/>
                    <a:gd name="T119" fmla="*/ 529 h 12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</a:cxnLst>
                  <a:rect l="0" t="0" r="r" b="b"/>
                  <a:pathLst>
                    <a:path w="1300" h="1280">
                      <a:moveTo>
                        <a:pt x="505" y="1274"/>
                      </a:moveTo>
                      <a:cubicBezTo>
                        <a:pt x="501" y="1274"/>
                        <a:pt x="496" y="1275"/>
                        <a:pt x="492" y="1275"/>
                      </a:cubicBezTo>
                      <a:cubicBezTo>
                        <a:pt x="480" y="1275"/>
                        <a:pt x="469" y="1275"/>
                        <a:pt x="458" y="1274"/>
                      </a:cubicBezTo>
                      <a:cubicBezTo>
                        <a:pt x="448" y="1274"/>
                        <a:pt x="439" y="1274"/>
                        <a:pt x="429" y="1274"/>
                      </a:cubicBezTo>
                      <a:cubicBezTo>
                        <a:pt x="413" y="1274"/>
                        <a:pt x="397" y="1274"/>
                        <a:pt x="380" y="1273"/>
                      </a:cubicBezTo>
                      <a:cubicBezTo>
                        <a:pt x="365" y="1273"/>
                        <a:pt x="350" y="1273"/>
                        <a:pt x="334" y="1272"/>
                      </a:cubicBezTo>
                      <a:cubicBezTo>
                        <a:pt x="321" y="1272"/>
                        <a:pt x="308" y="1273"/>
                        <a:pt x="295" y="1273"/>
                      </a:cubicBezTo>
                      <a:cubicBezTo>
                        <a:pt x="283" y="1272"/>
                        <a:pt x="270" y="1272"/>
                        <a:pt x="258" y="1272"/>
                      </a:cubicBezTo>
                      <a:cubicBezTo>
                        <a:pt x="245" y="1272"/>
                        <a:pt x="233" y="1273"/>
                        <a:pt x="220" y="1273"/>
                      </a:cubicBezTo>
                      <a:cubicBezTo>
                        <a:pt x="211" y="1273"/>
                        <a:pt x="203" y="1273"/>
                        <a:pt x="194" y="1274"/>
                      </a:cubicBezTo>
                      <a:cubicBezTo>
                        <a:pt x="185" y="1274"/>
                        <a:pt x="176" y="1274"/>
                        <a:pt x="166" y="1274"/>
                      </a:cubicBezTo>
                      <a:cubicBezTo>
                        <a:pt x="153" y="1274"/>
                        <a:pt x="140" y="1275"/>
                        <a:pt x="126" y="1276"/>
                      </a:cubicBezTo>
                      <a:cubicBezTo>
                        <a:pt x="118" y="1276"/>
                        <a:pt x="110" y="1276"/>
                        <a:pt x="102" y="1276"/>
                      </a:cubicBezTo>
                      <a:cubicBezTo>
                        <a:pt x="95" y="1276"/>
                        <a:pt x="87" y="1277"/>
                        <a:pt x="79" y="1277"/>
                      </a:cubicBezTo>
                      <a:cubicBezTo>
                        <a:pt x="64" y="1278"/>
                        <a:pt x="49" y="1279"/>
                        <a:pt x="35" y="1280"/>
                      </a:cubicBezTo>
                      <a:cubicBezTo>
                        <a:pt x="27" y="1280"/>
                        <a:pt x="19" y="1280"/>
                        <a:pt x="10" y="1280"/>
                      </a:cubicBezTo>
                      <a:cubicBezTo>
                        <a:pt x="10" y="1276"/>
                        <a:pt x="9" y="1273"/>
                        <a:pt x="9" y="1269"/>
                      </a:cubicBezTo>
                      <a:cubicBezTo>
                        <a:pt x="8" y="1258"/>
                        <a:pt x="7" y="1247"/>
                        <a:pt x="7" y="1235"/>
                      </a:cubicBezTo>
                      <a:cubicBezTo>
                        <a:pt x="7" y="1220"/>
                        <a:pt x="7" y="1204"/>
                        <a:pt x="7" y="1189"/>
                      </a:cubicBezTo>
                      <a:cubicBezTo>
                        <a:pt x="7" y="1181"/>
                        <a:pt x="7" y="1173"/>
                        <a:pt x="7" y="1165"/>
                      </a:cubicBezTo>
                      <a:cubicBezTo>
                        <a:pt x="7" y="1152"/>
                        <a:pt x="7" y="1139"/>
                        <a:pt x="7" y="1126"/>
                      </a:cubicBezTo>
                      <a:cubicBezTo>
                        <a:pt x="8" y="1112"/>
                        <a:pt x="8" y="1098"/>
                        <a:pt x="9" y="1084"/>
                      </a:cubicBezTo>
                      <a:cubicBezTo>
                        <a:pt x="9" y="1074"/>
                        <a:pt x="9" y="1065"/>
                        <a:pt x="9" y="1055"/>
                      </a:cubicBezTo>
                      <a:cubicBezTo>
                        <a:pt x="9" y="1042"/>
                        <a:pt x="9" y="1030"/>
                        <a:pt x="10" y="1017"/>
                      </a:cubicBezTo>
                      <a:cubicBezTo>
                        <a:pt x="10" y="1002"/>
                        <a:pt x="10" y="988"/>
                        <a:pt x="10" y="974"/>
                      </a:cubicBezTo>
                      <a:cubicBezTo>
                        <a:pt x="9" y="961"/>
                        <a:pt x="10" y="947"/>
                        <a:pt x="9" y="934"/>
                      </a:cubicBezTo>
                      <a:cubicBezTo>
                        <a:pt x="9" y="927"/>
                        <a:pt x="9" y="920"/>
                        <a:pt x="9" y="912"/>
                      </a:cubicBezTo>
                      <a:cubicBezTo>
                        <a:pt x="9" y="903"/>
                        <a:pt x="8" y="894"/>
                        <a:pt x="8" y="885"/>
                      </a:cubicBezTo>
                      <a:cubicBezTo>
                        <a:pt x="8" y="870"/>
                        <a:pt x="7" y="855"/>
                        <a:pt x="7" y="840"/>
                      </a:cubicBezTo>
                      <a:cubicBezTo>
                        <a:pt x="7" y="831"/>
                        <a:pt x="7" y="822"/>
                        <a:pt x="7" y="813"/>
                      </a:cubicBezTo>
                      <a:cubicBezTo>
                        <a:pt x="7" y="804"/>
                        <a:pt x="7" y="794"/>
                        <a:pt x="6" y="785"/>
                      </a:cubicBezTo>
                      <a:cubicBezTo>
                        <a:pt x="5" y="772"/>
                        <a:pt x="4" y="759"/>
                        <a:pt x="4" y="746"/>
                      </a:cubicBezTo>
                      <a:cubicBezTo>
                        <a:pt x="4" y="735"/>
                        <a:pt x="4" y="724"/>
                        <a:pt x="4" y="714"/>
                      </a:cubicBezTo>
                      <a:cubicBezTo>
                        <a:pt x="4" y="710"/>
                        <a:pt x="3" y="706"/>
                        <a:pt x="3" y="703"/>
                      </a:cubicBezTo>
                      <a:cubicBezTo>
                        <a:pt x="3" y="684"/>
                        <a:pt x="3" y="665"/>
                        <a:pt x="3" y="646"/>
                      </a:cubicBezTo>
                      <a:cubicBezTo>
                        <a:pt x="3" y="643"/>
                        <a:pt x="3" y="640"/>
                        <a:pt x="3" y="637"/>
                      </a:cubicBezTo>
                      <a:cubicBezTo>
                        <a:pt x="2" y="623"/>
                        <a:pt x="2" y="609"/>
                        <a:pt x="2" y="595"/>
                      </a:cubicBezTo>
                      <a:cubicBezTo>
                        <a:pt x="2" y="579"/>
                        <a:pt x="1" y="563"/>
                        <a:pt x="1" y="547"/>
                      </a:cubicBezTo>
                      <a:cubicBezTo>
                        <a:pt x="1" y="540"/>
                        <a:pt x="0" y="532"/>
                        <a:pt x="0" y="524"/>
                      </a:cubicBezTo>
                      <a:cubicBezTo>
                        <a:pt x="0" y="512"/>
                        <a:pt x="1" y="500"/>
                        <a:pt x="1" y="488"/>
                      </a:cubicBezTo>
                      <a:cubicBezTo>
                        <a:pt x="1" y="468"/>
                        <a:pt x="1" y="448"/>
                        <a:pt x="1" y="427"/>
                      </a:cubicBezTo>
                      <a:cubicBezTo>
                        <a:pt x="1" y="415"/>
                        <a:pt x="0" y="403"/>
                        <a:pt x="0" y="390"/>
                      </a:cubicBezTo>
                      <a:cubicBezTo>
                        <a:pt x="0" y="363"/>
                        <a:pt x="1" y="336"/>
                        <a:pt x="1" y="308"/>
                      </a:cubicBezTo>
                      <a:cubicBezTo>
                        <a:pt x="1" y="297"/>
                        <a:pt x="2" y="285"/>
                        <a:pt x="2" y="273"/>
                      </a:cubicBezTo>
                      <a:cubicBezTo>
                        <a:pt x="2" y="259"/>
                        <a:pt x="2" y="246"/>
                        <a:pt x="2" y="232"/>
                      </a:cubicBezTo>
                      <a:cubicBezTo>
                        <a:pt x="3" y="223"/>
                        <a:pt x="3" y="214"/>
                        <a:pt x="3" y="205"/>
                      </a:cubicBezTo>
                      <a:cubicBezTo>
                        <a:pt x="4" y="201"/>
                        <a:pt x="5" y="199"/>
                        <a:pt x="10" y="198"/>
                      </a:cubicBezTo>
                      <a:cubicBezTo>
                        <a:pt x="16" y="196"/>
                        <a:pt x="23" y="194"/>
                        <a:pt x="29" y="192"/>
                      </a:cubicBezTo>
                      <a:cubicBezTo>
                        <a:pt x="33" y="190"/>
                        <a:pt x="37" y="189"/>
                        <a:pt x="41" y="188"/>
                      </a:cubicBezTo>
                      <a:cubicBezTo>
                        <a:pt x="54" y="184"/>
                        <a:pt x="66" y="181"/>
                        <a:pt x="79" y="176"/>
                      </a:cubicBezTo>
                      <a:cubicBezTo>
                        <a:pt x="87" y="173"/>
                        <a:pt x="96" y="170"/>
                        <a:pt x="105" y="167"/>
                      </a:cubicBezTo>
                      <a:cubicBezTo>
                        <a:pt x="113" y="164"/>
                        <a:pt x="120" y="160"/>
                        <a:pt x="127" y="157"/>
                      </a:cubicBezTo>
                      <a:cubicBezTo>
                        <a:pt x="136" y="153"/>
                        <a:pt x="144" y="150"/>
                        <a:pt x="152" y="147"/>
                      </a:cubicBezTo>
                      <a:cubicBezTo>
                        <a:pt x="158" y="145"/>
                        <a:pt x="164" y="143"/>
                        <a:pt x="170" y="141"/>
                      </a:cubicBezTo>
                      <a:cubicBezTo>
                        <a:pt x="178" y="138"/>
                        <a:pt x="186" y="136"/>
                        <a:pt x="195" y="133"/>
                      </a:cubicBezTo>
                      <a:cubicBezTo>
                        <a:pt x="205" y="129"/>
                        <a:pt x="215" y="126"/>
                        <a:pt x="226" y="122"/>
                      </a:cubicBezTo>
                      <a:cubicBezTo>
                        <a:pt x="233" y="120"/>
                        <a:pt x="240" y="118"/>
                        <a:pt x="247" y="115"/>
                      </a:cubicBezTo>
                      <a:cubicBezTo>
                        <a:pt x="253" y="112"/>
                        <a:pt x="260" y="111"/>
                        <a:pt x="267" y="110"/>
                      </a:cubicBezTo>
                      <a:cubicBezTo>
                        <a:pt x="270" y="109"/>
                        <a:pt x="273" y="108"/>
                        <a:pt x="275" y="107"/>
                      </a:cubicBezTo>
                      <a:cubicBezTo>
                        <a:pt x="284" y="102"/>
                        <a:pt x="294" y="101"/>
                        <a:pt x="303" y="98"/>
                      </a:cubicBezTo>
                      <a:cubicBezTo>
                        <a:pt x="312" y="95"/>
                        <a:pt x="321" y="92"/>
                        <a:pt x="330" y="91"/>
                      </a:cubicBezTo>
                      <a:cubicBezTo>
                        <a:pt x="336" y="90"/>
                        <a:pt x="341" y="88"/>
                        <a:pt x="346" y="86"/>
                      </a:cubicBezTo>
                      <a:cubicBezTo>
                        <a:pt x="355" y="84"/>
                        <a:pt x="363" y="81"/>
                        <a:pt x="372" y="79"/>
                      </a:cubicBezTo>
                      <a:cubicBezTo>
                        <a:pt x="373" y="79"/>
                        <a:pt x="375" y="79"/>
                        <a:pt x="375" y="78"/>
                      </a:cubicBezTo>
                      <a:cubicBezTo>
                        <a:pt x="381" y="74"/>
                        <a:pt x="388" y="74"/>
                        <a:pt x="394" y="72"/>
                      </a:cubicBezTo>
                      <a:cubicBezTo>
                        <a:pt x="397" y="71"/>
                        <a:pt x="401" y="69"/>
                        <a:pt x="404" y="68"/>
                      </a:cubicBezTo>
                      <a:cubicBezTo>
                        <a:pt x="413" y="66"/>
                        <a:pt x="421" y="64"/>
                        <a:pt x="430" y="62"/>
                      </a:cubicBezTo>
                      <a:cubicBezTo>
                        <a:pt x="434" y="60"/>
                        <a:pt x="439" y="58"/>
                        <a:pt x="443" y="56"/>
                      </a:cubicBezTo>
                      <a:cubicBezTo>
                        <a:pt x="448" y="53"/>
                        <a:pt x="453" y="51"/>
                        <a:pt x="459" y="51"/>
                      </a:cubicBezTo>
                      <a:cubicBezTo>
                        <a:pt x="460" y="51"/>
                        <a:pt x="461" y="51"/>
                        <a:pt x="463" y="50"/>
                      </a:cubicBezTo>
                      <a:cubicBezTo>
                        <a:pt x="469" y="47"/>
                        <a:pt x="475" y="44"/>
                        <a:pt x="481" y="45"/>
                      </a:cubicBezTo>
                      <a:cubicBezTo>
                        <a:pt x="482" y="45"/>
                        <a:pt x="483" y="44"/>
                        <a:pt x="483" y="43"/>
                      </a:cubicBezTo>
                      <a:cubicBezTo>
                        <a:pt x="486" y="43"/>
                        <a:pt x="488" y="41"/>
                        <a:pt x="491" y="41"/>
                      </a:cubicBezTo>
                      <a:cubicBezTo>
                        <a:pt x="498" y="40"/>
                        <a:pt x="505" y="39"/>
                        <a:pt x="511" y="36"/>
                      </a:cubicBezTo>
                      <a:cubicBezTo>
                        <a:pt x="514" y="34"/>
                        <a:pt x="518" y="36"/>
                        <a:pt x="521" y="33"/>
                      </a:cubicBezTo>
                      <a:cubicBezTo>
                        <a:pt x="523" y="31"/>
                        <a:pt x="526" y="31"/>
                        <a:pt x="529" y="30"/>
                      </a:cubicBezTo>
                      <a:cubicBezTo>
                        <a:pt x="530" y="29"/>
                        <a:pt x="531" y="29"/>
                        <a:pt x="533" y="29"/>
                      </a:cubicBezTo>
                      <a:cubicBezTo>
                        <a:pt x="535" y="28"/>
                        <a:pt x="538" y="27"/>
                        <a:pt x="540" y="27"/>
                      </a:cubicBezTo>
                      <a:cubicBezTo>
                        <a:pt x="542" y="26"/>
                        <a:pt x="545" y="26"/>
                        <a:pt x="547" y="25"/>
                      </a:cubicBezTo>
                      <a:cubicBezTo>
                        <a:pt x="549" y="25"/>
                        <a:pt x="552" y="25"/>
                        <a:pt x="553" y="23"/>
                      </a:cubicBezTo>
                      <a:cubicBezTo>
                        <a:pt x="557" y="20"/>
                        <a:pt x="562" y="18"/>
                        <a:pt x="567" y="17"/>
                      </a:cubicBezTo>
                      <a:cubicBezTo>
                        <a:pt x="573" y="15"/>
                        <a:pt x="579" y="14"/>
                        <a:pt x="583" y="11"/>
                      </a:cubicBezTo>
                      <a:cubicBezTo>
                        <a:pt x="589" y="7"/>
                        <a:pt x="596" y="8"/>
                        <a:pt x="602" y="6"/>
                      </a:cubicBezTo>
                      <a:cubicBezTo>
                        <a:pt x="607" y="4"/>
                        <a:pt x="612" y="2"/>
                        <a:pt x="617" y="0"/>
                      </a:cubicBezTo>
                      <a:cubicBezTo>
                        <a:pt x="617" y="5"/>
                        <a:pt x="620" y="6"/>
                        <a:pt x="623" y="7"/>
                      </a:cubicBezTo>
                      <a:cubicBezTo>
                        <a:pt x="630" y="8"/>
                        <a:pt x="636" y="9"/>
                        <a:pt x="642" y="14"/>
                      </a:cubicBezTo>
                      <a:cubicBezTo>
                        <a:pt x="643" y="15"/>
                        <a:pt x="646" y="16"/>
                        <a:pt x="649" y="15"/>
                      </a:cubicBezTo>
                      <a:cubicBezTo>
                        <a:pt x="652" y="14"/>
                        <a:pt x="656" y="16"/>
                        <a:pt x="659" y="17"/>
                      </a:cubicBezTo>
                      <a:cubicBezTo>
                        <a:pt x="665" y="19"/>
                        <a:pt x="670" y="19"/>
                        <a:pt x="676" y="20"/>
                      </a:cubicBezTo>
                      <a:cubicBezTo>
                        <a:pt x="682" y="20"/>
                        <a:pt x="688" y="19"/>
                        <a:pt x="693" y="22"/>
                      </a:cubicBezTo>
                      <a:cubicBezTo>
                        <a:pt x="697" y="24"/>
                        <a:pt x="702" y="24"/>
                        <a:pt x="706" y="24"/>
                      </a:cubicBezTo>
                      <a:cubicBezTo>
                        <a:pt x="711" y="25"/>
                        <a:pt x="717" y="26"/>
                        <a:pt x="722" y="27"/>
                      </a:cubicBezTo>
                      <a:cubicBezTo>
                        <a:pt x="727" y="28"/>
                        <a:pt x="732" y="29"/>
                        <a:pt x="736" y="31"/>
                      </a:cubicBezTo>
                      <a:cubicBezTo>
                        <a:pt x="743" y="33"/>
                        <a:pt x="749" y="35"/>
                        <a:pt x="756" y="37"/>
                      </a:cubicBezTo>
                      <a:cubicBezTo>
                        <a:pt x="759" y="38"/>
                        <a:pt x="762" y="39"/>
                        <a:pt x="765" y="40"/>
                      </a:cubicBezTo>
                      <a:cubicBezTo>
                        <a:pt x="769" y="42"/>
                        <a:pt x="774" y="43"/>
                        <a:pt x="778" y="46"/>
                      </a:cubicBezTo>
                      <a:cubicBezTo>
                        <a:pt x="783" y="50"/>
                        <a:pt x="789" y="49"/>
                        <a:pt x="795" y="51"/>
                      </a:cubicBezTo>
                      <a:cubicBezTo>
                        <a:pt x="800" y="52"/>
                        <a:pt x="805" y="53"/>
                        <a:pt x="810" y="55"/>
                      </a:cubicBezTo>
                      <a:cubicBezTo>
                        <a:pt x="820" y="60"/>
                        <a:pt x="831" y="62"/>
                        <a:pt x="841" y="66"/>
                      </a:cubicBezTo>
                      <a:cubicBezTo>
                        <a:pt x="845" y="67"/>
                        <a:pt x="849" y="67"/>
                        <a:pt x="852" y="67"/>
                      </a:cubicBezTo>
                      <a:cubicBezTo>
                        <a:pt x="855" y="68"/>
                        <a:pt x="857" y="70"/>
                        <a:pt x="859" y="71"/>
                      </a:cubicBezTo>
                      <a:cubicBezTo>
                        <a:pt x="864" y="72"/>
                        <a:pt x="868" y="73"/>
                        <a:pt x="873" y="74"/>
                      </a:cubicBezTo>
                      <a:cubicBezTo>
                        <a:pt x="885" y="77"/>
                        <a:pt x="896" y="80"/>
                        <a:pt x="907" y="84"/>
                      </a:cubicBezTo>
                      <a:cubicBezTo>
                        <a:pt x="915" y="88"/>
                        <a:pt x="923" y="89"/>
                        <a:pt x="931" y="91"/>
                      </a:cubicBezTo>
                      <a:cubicBezTo>
                        <a:pt x="937" y="93"/>
                        <a:pt x="944" y="95"/>
                        <a:pt x="950" y="97"/>
                      </a:cubicBezTo>
                      <a:cubicBezTo>
                        <a:pt x="959" y="100"/>
                        <a:pt x="969" y="102"/>
                        <a:pt x="978" y="105"/>
                      </a:cubicBezTo>
                      <a:cubicBezTo>
                        <a:pt x="982" y="106"/>
                        <a:pt x="986" y="107"/>
                        <a:pt x="990" y="108"/>
                      </a:cubicBezTo>
                      <a:cubicBezTo>
                        <a:pt x="997" y="110"/>
                        <a:pt x="1004" y="111"/>
                        <a:pt x="1011" y="113"/>
                      </a:cubicBezTo>
                      <a:cubicBezTo>
                        <a:pt x="1016" y="114"/>
                        <a:pt x="1021" y="116"/>
                        <a:pt x="1026" y="117"/>
                      </a:cubicBezTo>
                      <a:cubicBezTo>
                        <a:pt x="1041" y="121"/>
                        <a:pt x="1056" y="126"/>
                        <a:pt x="1072" y="130"/>
                      </a:cubicBezTo>
                      <a:cubicBezTo>
                        <a:pt x="1079" y="132"/>
                        <a:pt x="1086" y="134"/>
                        <a:pt x="1092" y="137"/>
                      </a:cubicBezTo>
                      <a:cubicBezTo>
                        <a:pt x="1100" y="140"/>
                        <a:pt x="1108" y="143"/>
                        <a:pt x="1117" y="143"/>
                      </a:cubicBezTo>
                      <a:cubicBezTo>
                        <a:pt x="1119" y="143"/>
                        <a:pt x="1121" y="143"/>
                        <a:pt x="1123" y="144"/>
                      </a:cubicBezTo>
                      <a:cubicBezTo>
                        <a:pt x="1130" y="148"/>
                        <a:pt x="1138" y="149"/>
                        <a:pt x="1145" y="151"/>
                      </a:cubicBezTo>
                      <a:cubicBezTo>
                        <a:pt x="1148" y="152"/>
                        <a:pt x="1151" y="153"/>
                        <a:pt x="1154" y="154"/>
                      </a:cubicBezTo>
                      <a:cubicBezTo>
                        <a:pt x="1157" y="155"/>
                        <a:pt x="1161" y="156"/>
                        <a:pt x="1164" y="157"/>
                      </a:cubicBezTo>
                      <a:cubicBezTo>
                        <a:pt x="1171" y="159"/>
                        <a:pt x="1178" y="160"/>
                        <a:pt x="1185" y="162"/>
                      </a:cubicBezTo>
                      <a:cubicBezTo>
                        <a:pt x="1190" y="163"/>
                        <a:pt x="1194" y="166"/>
                        <a:pt x="1198" y="167"/>
                      </a:cubicBezTo>
                      <a:cubicBezTo>
                        <a:pt x="1207" y="169"/>
                        <a:pt x="1217" y="170"/>
                        <a:pt x="1226" y="172"/>
                      </a:cubicBezTo>
                      <a:cubicBezTo>
                        <a:pt x="1228" y="172"/>
                        <a:pt x="1229" y="172"/>
                        <a:pt x="1230" y="173"/>
                      </a:cubicBezTo>
                      <a:cubicBezTo>
                        <a:pt x="1239" y="178"/>
                        <a:pt x="1249" y="179"/>
                        <a:pt x="1259" y="181"/>
                      </a:cubicBezTo>
                      <a:cubicBezTo>
                        <a:pt x="1264" y="182"/>
                        <a:pt x="1268" y="182"/>
                        <a:pt x="1272" y="183"/>
                      </a:cubicBezTo>
                      <a:cubicBezTo>
                        <a:pt x="1273" y="183"/>
                        <a:pt x="1274" y="183"/>
                        <a:pt x="1275" y="183"/>
                      </a:cubicBezTo>
                      <a:cubicBezTo>
                        <a:pt x="1280" y="185"/>
                        <a:pt x="1286" y="188"/>
                        <a:pt x="1292" y="190"/>
                      </a:cubicBezTo>
                      <a:cubicBezTo>
                        <a:pt x="1293" y="194"/>
                        <a:pt x="1293" y="198"/>
                        <a:pt x="1294" y="203"/>
                      </a:cubicBezTo>
                      <a:cubicBezTo>
                        <a:pt x="1296" y="209"/>
                        <a:pt x="1296" y="215"/>
                        <a:pt x="1295" y="222"/>
                      </a:cubicBezTo>
                      <a:cubicBezTo>
                        <a:pt x="1294" y="227"/>
                        <a:pt x="1295" y="232"/>
                        <a:pt x="1295" y="237"/>
                      </a:cubicBezTo>
                      <a:cubicBezTo>
                        <a:pt x="1295" y="245"/>
                        <a:pt x="1296" y="252"/>
                        <a:pt x="1296" y="260"/>
                      </a:cubicBezTo>
                      <a:cubicBezTo>
                        <a:pt x="1296" y="270"/>
                        <a:pt x="1297" y="279"/>
                        <a:pt x="1297" y="288"/>
                      </a:cubicBezTo>
                      <a:cubicBezTo>
                        <a:pt x="1297" y="299"/>
                        <a:pt x="1297" y="310"/>
                        <a:pt x="1297" y="321"/>
                      </a:cubicBezTo>
                      <a:cubicBezTo>
                        <a:pt x="1297" y="327"/>
                        <a:pt x="1298" y="333"/>
                        <a:pt x="1298" y="339"/>
                      </a:cubicBezTo>
                      <a:cubicBezTo>
                        <a:pt x="1298" y="344"/>
                        <a:pt x="1297" y="349"/>
                        <a:pt x="1297" y="354"/>
                      </a:cubicBezTo>
                      <a:cubicBezTo>
                        <a:pt x="1299" y="365"/>
                        <a:pt x="1298" y="376"/>
                        <a:pt x="1298" y="388"/>
                      </a:cubicBezTo>
                      <a:cubicBezTo>
                        <a:pt x="1299" y="406"/>
                        <a:pt x="1298" y="424"/>
                        <a:pt x="1298" y="443"/>
                      </a:cubicBezTo>
                      <a:cubicBezTo>
                        <a:pt x="1298" y="447"/>
                        <a:pt x="1298" y="451"/>
                        <a:pt x="1298" y="454"/>
                      </a:cubicBezTo>
                      <a:cubicBezTo>
                        <a:pt x="1298" y="474"/>
                        <a:pt x="1298" y="495"/>
                        <a:pt x="1298" y="515"/>
                      </a:cubicBezTo>
                      <a:cubicBezTo>
                        <a:pt x="1298" y="527"/>
                        <a:pt x="1298" y="540"/>
                        <a:pt x="1298" y="553"/>
                      </a:cubicBezTo>
                      <a:cubicBezTo>
                        <a:pt x="1299" y="560"/>
                        <a:pt x="1300" y="567"/>
                        <a:pt x="1299" y="574"/>
                      </a:cubicBezTo>
                      <a:cubicBezTo>
                        <a:pt x="1298" y="581"/>
                        <a:pt x="1298" y="588"/>
                        <a:pt x="1297" y="596"/>
                      </a:cubicBezTo>
                      <a:cubicBezTo>
                        <a:pt x="1295" y="613"/>
                        <a:pt x="1294" y="630"/>
                        <a:pt x="1293" y="647"/>
                      </a:cubicBezTo>
                      <a:cubicBezTo>
                        <a:pt x="1292" y="656"/>
                        <a:pt x="1291" y="666"/>
                        <a:pt x="1290" y="675"/>
                      </a:cubicBezTo>
                      <a:cubicBezTo>
                        <a:pt x="1289" y="680"/>
                        <a:pt x="1289" y="686"/>
                        <a:pt x="1289" y="692"/>
                      </a:cubicBezTo>
                      <a:cubicBezTo>
                        <a:pt x="1288" y="701"/>
                        <a:pt x="1288" y="710"/>
                        <a:pt x="1287" y="720"/>
                      </a:cubicBezTo>
                      <a:cubicBezTo>
                        <a:pt x="1286" y="728"/>
                        <a:pt x="1286" y="736"/>
                        <a:pt x="1285" y="744"/>
                      </a:cubicBezTo>
                      <a:cubicBezTo>
                        <a:pt x="1285" y="750"/>
                        <a:pt x="1285" y="757"/>
                        <a:pt x="1284" y="763"/>
                      </a:cubicBezTo>
                      <a:cubicBezTo>
                        <a:pt x="1284" y="773"/>
                        <a:pt x="1284" y="783"/>
                        <a:pt x="1283" y="793"/>
                      </a:cubicBezTo>
                      <a:cubicBezTo>
                        <a:pt x="1283" y="800"/>
                        <a:pt x="1282" y="807"/>
                        <a:pt x="1282" y="815"/>
                      </a:cubicBezTo>
                      <a:cubicBezTo>
                        <a:pt x="1281" y="827"/>
                        <a:pt x="1281" y="839"/>
                        <a:pt x="1280" y="852"/>
                      </a:cubicBezTo>
                      <a:cubicBezTo>
                        <a:pt x="1280" y="865"/>
                        <a:pt x="1280" y="879"/>
                        <a:pt x="1280" y="893"/>
                      </a:cubicBezTo>
                      <a:cubicBezTo>
                        <a:pt x="1280" y="906"/>
                        <a:pt x="1280" y="918"/>
                        <a:pt x="1280" y="931"/>
                      </a:cubicBezTo>
                      <a:cubicBezTo>
                        <a:pt x="1279" y="952"/>
                        <a:pt x="1278" y="973"/>
                        <a:pt x="1278" y="993"/>
                      </a:cubicBezTo>
                      <a:cubicBezTo>
                        <a:pt x="1278" y="1009"/>
                        <a:pt x="1279" y="1024"/>
                        <a:pt x="1279" y="1040"/>
                      </a:cubicBezTo>
                      <a:cubicBezTo>
                        <a:pt x="1279" y="1051"/>
                        <a:pt x="1279" y="1063"/>
                        <a:pt x="1279" y="1074"/>
                      </a:cubicBezTo>
                      <a:cubicBezTo>
                        <a:pt x="1279" y="1089"/>
                        <a:pt x="1279" y="1103"/>
                        <a:pt x="1279" y="1117"/>
                      </a:cubicBezTo>
                      <a:cubicBezTo>
                        <a:pt x="1279" y="1125"/>
                        <a:pt x="1279" y="1134"/>
                        <a:pt x="1278" y="1142"/>
                      </a:cubicBezTo>
                      <a:cubicBezTo>
                        <a:pt x="1278" y="1146"/>
                        <a:pt x="1278" y="1150"/>
                        <a:pt x="1278" y="1154"/>
                      </a:cubicBezTo>
                      <a:cubicBezTo>
                        <a:pt x="1278" y="1172"/>
                        <a:pt x="1277" y="1190"/>
                        <a:pt x="1277" y="1208"/>
                      </a:cubicBezTo>
                      <a:cubicBezTo>
                        <a:pt x="1276" y="1222"/>
                        <a:pt x="1276" y="1236"/>
                        <a:pt x="1275" y="1251"/>
                      </a:cubicBezTo>
                      <a:cubicBezTo>
                        <a:pt x="1275" y="1254"/>
                        <a:pt x="1274" y="1257"/>
                        <a:pt x="1273" y="1261"/>
                      </a:cubicBezTo>
                      <a:cubicBezTo>
                        <a:pt x="1272" y="1261"/>
                        <a:pt x="1271" y="1261"/>
                        <a:pt x="1269" y="1261"/>
                      </a:cubicBezTo>
                      <a:cubicBezTo>
                        <a:pt x="1263" y="1261"/>
                        <a:pt x="1256" y="1261"/>
                        <a:pt x="1249" y="1261"/>
                      </a:cubicBezTo>
                      <a:cubicBezTo>
                        <a:pt x="1243" y="1260"/>
                        <a:pt x="1237" y="1261"/>
                        <a:pt x="1231" y="1261"/>
                      </a:cubicBezTo>
                      <a:cubicBezTo>
                        <a:pt x="1222" y="1261"/>
                        <a:pt x="1213" y="1261"/>
                        <a:pt x="1203" y="1261"/>
                      </a:cubicBezTo>
                      <a:cubicBezTo>
                        <a:pt x="1197" y="1261"/>
                        <a:pt x="1190" y="1261"/>
                        <a:pt x="1183" y="1261"/>
                      </a:cubicBezTo>
                      <a:cubicBezTo>
                        <a:pt x="1169" y="1261"/>
                        <a:pt x="1155" y="1261"/>
                        <a:pt x="1141" y="1260"/>
                      </a:cubicBezTo>
                      <a:cubicBezTo>
                        <a:pt x="1132" y="1260"/>
                        <a:pt x="1124" y="1260"/>
                        <a:pt x="1115" y="1260"/>
                      </a:cubicBezTo>
                      <a:cubicBezTo>
                        <a:pt x="1105" y="1261"/>
                        <a:pt x="1095" y="1261"/>
                        <a:pt x="1085" y="1261"/>
                      </a:cubicBezTo>
                      <a:cubicBezTo>
                        <a:pt x="1076" y="1261"/>
                        <a:pt x="1067" y="1261"/>
                        <a:pt x="1058" y="1261"/>
                      </a:cubicBezTo>
                      <a:cubicBezTo>
                        <a:pt x="1044" y="1261"/>
                        <a:pt x="1029" y="1261"/>
                        <a:pt x="1015" y="1261"/>
                      </a:cubicBezTo>
                      <a:cubicBezTo>
                        <a:pt x="1004" y="1261"/>
                        <a:pt x="994" y="1261"/>
                        <a:pt x="983" y="1262"/>
                      </a:cubicBezTo>
                      <a:cubicBezTo>
                        <a:pt x="956" y="1262"/>
                        <a:pt x="929" y="1263"/>
                        <a:pt x="902" y="1263"/>
                      </a:cubicBezTo>
                      <a:cubicBezTo>
                        <a:pt x="887" y="1264"/>
                        <a:pt x="872" y="1264"/>
                        <a:pt x="857" y="1264"/>
                      </a:cubicBezTo>
                      <a:cubicBezTo>
                        <a:pt x="855" y="1264"/>
                        <a:pt x="854" y="1263"/>
                        <a:pt x="852" y="1263"/>
                      </a:cubicBezTo>
                      <a:cubicBezTo>
                        <a:pt x="852" y="1259"/>
                        <a:pt x="852" y="1255"/>
                        <a:pt x="852" y="1252"/>
                      </a:cubicBezTo>
                      <a:cubicBezTo>
                        <a:pt x="852" y="1233"/>
                        <a:pt x="853" y="1214"/>
                        <a:pt x="853" y="1195"/>
                      </a:cubicBezTo>
                      <a:cubicBezTo>
                        <a:pt x="853" y="1187"/>
                        <a:pt x="854" y="1178"/>
                        <a:pt x="854" y="1170"/>
                      </a:cubicBezTo>
                      <a:cubicBezTo>
                        <a:pt x="854" y="1159"/>
                        <a:pt x="854" y="1148"/>
                        <a:pt x="853" y="1137"/>
                      </a:cubicBezTo>
                      <a:cubicBezTo>
                        <a:pt x="853" y="1136"/>
                        <a:pt x="853" y="1134"/>
                        <a:pt x="853" y="1132"/>
                      </a:cubicBezTo>
                      <a:cubicBezTo>
                        <a:pt x="853" y="1114"/>
                        <a:pt x="852" y="1096"/>
                        <a:pt x="852" y="1077"/>
                      </a:cubicBezTo>
                      <a:cubicBezTo>
                        <a:pt x="852" y="1061"/>
                        <a:pt x="852" y="1044"/>
                        <a:pt x="851" y="1028"/>
                      </a:cubicBezTo>
                      <a:cubicBezTo>
                        <a:pt x="851" y="1011"/>
                        <a:pt x="851" y="993"/>
                        <a:pt x="850" y="976"/>
                      </a:cubicBezTo>
                      <a:cubicBezTo>
                        <a:pt x="849" y="962"/>
                        <a:pt x="851" y="948"/>
                        <a:pt x="851" y="934"/>
                      </a:cubicBezTo>
                      <a:cubicBezTo>
                        <a:pt x="851" y="927"/>
                        <a:pt x="852" y="920"/>
                        <a:pt x="852" y="913"/>
                      </a:cubicBezTo>
                      <a:cubicBezTo>
                        <a:pt x="852" y="908"/>
                        <a:pt x="852" y="904"/>
                        <a:pt x="852" y="900"/>
                      </a:cubicBezTo>
                      <a:cubicBezTo>
                        <a:pt x="852" y="896"/>
                        <a:pt x="852" y="892"/>
                        <a:pt x="852" y="888"/>
                      </a:cubicBezTo>
                      <a:cubicBezTo>
                        <a:pt x="852" y="885"/>
                        <a:pt x="851" y="882"/>
                        <a:pt x="851" y="879"/>
                      </a:cubicBezTo>
                      <a:cubicBezTo>
                        <a:pt x="851" y="871"/>
                        <a:pt x="850" y="862"/>
                        <a:pt x="850" y="854"/>
                      </a:cubicBezTo>
                      <a:cubicBezTo>
                        <a:pt x="849" y="844"/>
                        <a:pt x="849" y="835"/>
                        <a:pt x="848" y="825"/>
                      </a:cubicBezTo>
                      <a:cubicBezTo>
                        <a:pt x="848" y="822"/>
                        <a:pt x="848" y="818"/>
                        <a:pt x="851" y="816"/>
                      </a:cubicBezTo>
                      <a:cubicBezTo>
                        <a:pt x="852" y="816"/>
                        <a:pt x="852" y="815"/>
                        <a:pt x="853" y="814"/>
                      </a:cubicBezTo>
                      <a:cubicBezTo>
                        <a:pt x="850" y="813"/>
                        <a:pt x="847" y="811"/>
                        <a:pt x="844" y="810"/>
                      </a:cubicBezTo>
                      <a:cubicBezTo>
                        <a:pt x="842" y="810"/>
                        <a:pt x="840" y="811"/>
                        <a:pt x="837" y="812"/>
                      </a:cubicBezTo>
                      <a:cubicBezTo>
                        <a:pt x="832" y="808"/>
                        <a:pt x="825" y="810"/>
                        <a:pt x="819" y="810"/>
                      </a:cubicBezTo>
                      <a:cubicBezTo>
                        <a:pt x="811" y="810"/>
                        <a:pt x="802" y="811"/>
                        <a:pt x="794" y="811"/>
                      </a:cubicBezTo>
                      <a:cubicBezTo>
                        <a:pt x="786" y="811"/>
                        <a:pt x="777" y="812"/>
                        <a:pt x="768" y="812"/>
                      </a:cubicBezTo>
                      <a:cubicBezTo>
                        <a:pt x="762" y="812"/>
                        <a:pt x="756" y="812"/>
                        <a:pt x="750" y="811"/>
                      </a:cubicBezTo>
                      <a:cubicBezTo>
                        <a:pt x="745" y="811"/>
                        <a:pt x="741" y="811"/>
                        <a:pt x="736" y="811"/>
                      </a:cubicBezTo>
                      <a:cubicBezTo>
                        <a:pt x="727" y="811"/>
                        <a:pt x="718" y="811"/>
                        <a:pt x="709" y="811"/>
                      </a:cubicBezTo>
                      <a:cubicBezTo>
                        <a:pt x="703" y="811"/>
                        <a:pt x="697" y="811"/>
                        <a:pt x="691" y="811"/>
                      </a:cubicBezTo>
                      <a:cubicBezTo>
                        <a:pt x="690" y="811"/>
                        <a:pt x="690" y="811"/>
                        <a:pt x="689" y="811"/>
                      </a:cubicBezTo>
                      <a:cubicBezTo>
                        <a:pt x="681" y="809"/>
                        <a:pt x="673" y="811"/>
                        <a:pt x="666" y="811"/>
                      </a:cubicBezTo>
                      <a:cubicBezTo>
                        <a:pt x="650" y="811"/>
                        <a:pt x="635" y="811"/>
                        <a:pt x="619" y="811"/>
                      </a:cubicBezTo>
                      <a:cubicBezTo>
                        <a:pt x="609" y="811"/>
                        <a:pt x="599" y="811"/>
                        <a:pt x="590" y="811"/>
                      </a:cubicBezTo>
                      <a:cubicBezTo>
                        <a:pt x="584" y="811"/>
                        <a:pt x="578" y="811"/>
                        <a:pt x="572" y="811"/>
                      </a:cubicBezTo>
                      <a:cubicBezTo>
                        <a:pt x="563" y="811"/>
                        <a:pt x="554" y="811"/>
                        <a:pt x="546" y="812"/>
                      </a:cubicBezTo>
                      <a:cubicBezTo>
                        <a:pt x="540" y="812"/>
                        <a:pt x="533" y="812"/>
                        <a:pt x="527" y="812"/>
                      </a:cubicBezTo>
                      <a:cubicBezTo>
                        <a:pt x="522" y="812"/>
                        <a:pt x="516" y="812"/>
                        <a:pt x="510" y="813"/>
                      </a:cubicBezTo>
                      <a:cubicBezTo>
                        <a:pt x="506" y="813"/>
                        <a:pt x="506" y="814"/>
                        <a:pt x="505" y="818"/>
                      </a:cubicBezTo>
                      <a:cubicBezTo>
                        <a:pt x="505" y="835"/>
                        <a:pt x="504" y="852"/>
                        <a:pt x="504" y="869"/>
                      </a:cubicBezTo>
                      <a:cubicBezTo>
                        <a:pt x="503" y="887"/>
                        <a:pt x="503" y="905"/>
                        <a:pt x="502" y="923"/>
                      </a:cubicBezTo>
                      <a:cubicBezTo>
                        <a:pt x="502" y="929"/>
                        <a:pt x="504" y="935"/>
                        <a:pt x="504" y="940"/>
                      </a:cubicBezTo>
                      <a:cubicBezTo>
                        <a:pt x="503" y="954"/>
                        <a:pt x="504" y="967"/>
                        <a:pt x="502" y="980"/>
                      </a:cubicBezTo>
                      <a:cubicBezTo>
                        <a:pt x="501" y="993"/>
                        <a:pt x="501" y="1006"/>
                        <a:pt x="500" y="1018"/>
                      </a:cubicBezTo>
                      <a:cubicBezTo>
                        <a:pt x="499" y="1021"/>
                        <a:pt x="500" y="1023"/>
                        <a:pt x="500" y="1025"/>
                      </a:cubicBezTo>
                      <a:cubicBezTo>
                        <a:pt x="500" y="1038"/>
                        <a:pt x="500" y="1050"/>
                        <a:pt x="500" y="1063"/>
                      </a:cubicBezTo>
                      <a:cubicBezTo>
                        <a:pt x="500" y="1067"/>
                        <a:pt x="503" y="1071"/>
                        <a:pt x="501" y="1076"/>
                      </a:cubicBezTo>
                      <a:cubicBezTo>
                        <a:pt x="505" y="1082"/>
                        <a:pt x="503" y="1088"/>
                        <a:pt x="504" y="1095"/>
                      </a:cubicBezTo>
                      <a:cubicBezTo>
                        <a:pt x="504" y="1101"/>
                        <a:pt x="504" y="1108"/>
                        <a:pt x="504" y="1114"/>
                      </a:cubicBezTo>
                      <a:cubicBezTo>
                        <a:pt x="504" y="1128"/>
                        <a:pt x="504" y="1141"/>
                        <a:pt x="504" y="1154"/>
                      </a:cubicBezTo>
                      <a:cubicBezTo>
                        <a:pt x="504" y="1169"/>
                        <a:pt x="504" y="1184"/>
                        <a:pt x="504" y="1199"/>
                      </a:cubicBezTo>
                      <a:cubicBezTo>
                        <a:pt x="504" y="1217"/>
                        <a:pt x="505" y="1236"/>
                        <a:pt x="505" y="1254"/>
                      </a:cubicBezTo>
                      <a:cubicBezTo>
                        <a:pt x="506" y="1261"/>
                        <a:pt x="507" y="1267"/>
                        <a:pt x="505" y="1274"/>
                      </a:cubicBezTo>
                      <a:close/>
                      <a:moveTo>
                        <a:pt x="863" y="668"/>
                      </a:moveTo>
                      <a:cubicBezTo>
                        <a:pt x="863" y="665"/>
                        <a:pt x="864" y="663"/>
                        <a:pt x="864" y="660"/>
                      </a:cubicBezTo>
                      <a:cubicBezTo>
                        <a:pt x="863" y="643"/>
                        <a:pt x="863" y="625"/>
                        <a:pt x="862" y="607"/>
                      </a:cubicBezTo>
                      <a:cubicBezTo>
                        <a:pt x="862" y="591"/>
                        <a:pt x="862" y="574"/>
                        <a:pt x="862" y="558"/>
                      </a:cubicBezTo>
                      <a:cubicBezTo>
                        <a:pt x="862" y="551"/>
                        <a:pt x="863" y="544"/>
                        <a:pt x="862" y="537"/>
                      </a:cubicBezTo>
                      <a:cubicBezTo>
                        <a:pt x="862" y="530"/>
                        <a:pt x="863" y="523"/>
                        <a:pt x="863" y="516"/>
                      </a:cubicBezTo>
                      <a:cubicBezTo>
                        <a:pt x="862" y="504"/>
                        <a:pt x="863" y="493"/>
                        <a:pt x="863" y="482"/>
                      </a:cubicBezTo>
                      <a:cubicBezTo>
                        <a:pt x="863" y="479"/>
                        <a:pt x="863" y="475"/>
                        <a:pt x="863" y="472"/>
                      </a:cubicBezTo>
                      <a:cubicBezTo>
                        <a:pt x="864" y="455"/>
                        <a:pt x="865" y="439"/>
                        <a:pt x="866" y="422"/>
                      </a:cubicBezTo>
                      <a:cubicBezTo>
                        <a:pt x="866" y="408"/>
                        <a:pt x="868" y="395"/>
                        <a:pt x="866" y="381"/>
                      </a:cubicBezTo>
                      <a:cubicBezTo>
                        <a:pt x="866" y="380"/>
                        <a:pt x="866" y="378"/>
                        <a:pt x="866" y="376"/>
                      </a:cubicBezTo>
                      <a:cubicBezTo>
                        <a:pt x="867" y="371"/>
                        <a:pt x="867" y="366"/>
                        <a:pt x="867" y="361"/>
                      </a:cubicBezTo>
                      <a:cubicBezTo>
                        <a:pt x="867" y="358"/>
                        <a:pt x="868" y="356"/>
                        <a:pt x="868" y="354"/>
                      </a:cubicBezTo>
                      <a:cubicBezTo>
                        <a:pt x="868" y="349"/>
                        <a:pt x="868" y="348"/>
                        <a:pt x="873" y="347"/>
                      </a:cubicBezTo>
                      <a:cubicBezTo>
                        <a:pt x="874" y="347"/>
                        <a:pt x="875" y="347"/>
                        <a:pt x="876" y="347"/>
                      </a:cubicBezTo>
                      <a:cubicBezTo>
                        <a:pt x="876" y="344"/>
                        <a:pt x="875" y="342"/>
                        <a:pt x="874" y="340"/>
                      </a:cubicBezTo>
                      <a:cubicBezTo>
                        <a:pt x="873" y="339"/>
                        <a:pt x="871" y="339"/>
                        <a:pt x="869" y="338"/>
                      </a:cubicBezTo>
                      <a:cubicBezTo>
                        <a:pt x="869" y="329"/>
                        <a:pt x="867" y="328"/>
                        <a:pt x="861" y="329"/>
                      </a:cubicBezTo>
                      <a:cubicBezTo>
                        <a:pt x="861" y="329"/>
                        <a:pt x="861" y="330"/>
                        <a:pt x="861" y="331"/>
                      </a:cubicBezTo>
                      <a:cubicBezTo>
                        <a:pt x="860" y="337"/>
                        <a:pt x="859" y="338"/>
                        <a:pt x="853" y="338"/>
                      </a:cubicBezTo>
                      <a:cubicBezTo>
                        <a:pt x="847" y="338"/>
                        <a:pt x="842" y="338"/>
                        <a:pt x="836" y="338"/>
                      </a:cubicBezTo>
                      <a:cubicBezTo>
                        <a:pt x="825" y="337"/>
                        <a:pt x="813" y="337"/>
                        <a:pt x="802" y="336"/>
                      </a:cubicBezTo>
                      <a:cubicBezTo>
                        <a:pt x="795" y="336"/>
                        <a:pt x="788" y="336"/>
                        <a:pt x="780" y="336"/>
                      </a:cubicBezTo>
                      <a:cubicBezTo>
                        <a:pt x="777" y="336"/>
                        <a:pt x="774" y="336"/>
                        <a:pt x="770" y="335"/>
                      </a:cubicBezTo>
                      <a:cubicBezTo>
                        <a:pt x="769" y="335"/>
                        <a:pt x="768" y="335"/>
                        <a:pt x="766" y="335"/>
                      </a:cubicBezTo>
                      <a:cubicBezTo>
                        <a:pt x="764" y="336"/>
                        <a:pt x="763" y="336"/>
                        <a:pt x="761" y="336"/>
                      </a:cubicBezTo>
                      <a:cubicBezTo>
                        <a:pt x="753" y="336"/>
                        <a:pt x="744" y="336"/>
                        <a:pt x="736" y="336"/>
                      </a:cubicBezTo>
                      <a:cubicBezTo>
                        <a:pt x="729" y="336"/>
                        <a:pt x="721" y="337"/>
                        <a:pt x="714" y="336"/>
                      </a:cubicBezTo>
                      <a:cubicBezTo>
                        <a:pt x="708" y="336"/>
                        <a:pt x="703" y="335"/>
                        <a:pt x="696" y="336"/>
                      </a:cubicBezTo>
                      <a:cubicBezTo>
                        <a:pt x="688" y="338"/>
                        <a:pt x="679" y="336"/>
                        <a:pt x="671" y="336"/>
                      </a:cubicBezTo>
                      <a:cubicBezTo>
                        <a:pt x="657" y="336"/>
                        <a:pt x="643" y="335"/>
                        <a:pt x="630" y="334"/>
                      </a:cubicBezTo>
                      <a:cubicBezTo>
                        <a:pt x="618" y="333"/>
                        <a:pt x="606" y="335"/>
                        <a:pt x="594" y="333"/>
                      </a:cubicBezTo>
                      <a:cubicBezTo>
                        <a:pt x="587" y="332"/>
                        <a:pt x="580" y="332"/>
                        <a:pt x="574" y="332"/>
                      </a:cubicBezTo>
                      <a:cubicBezTo>
                        <a:pt x="569" y="331"/>
                        <a:pt x="565" y="331"/>
                        <a:pt x="561" y="331"/>
                      </a:cubicBezTo>
                      <a:cubicBezTo>
                        <a:pt x="555" y="331"/>
                        <a:pt x="549" y="331"/>
                        <a:pt x="543" y="332"/>
                      </a:cubicBezTo>
                      <a:cubicBezTo>
                        <a:pt x="542" y="332"/>
                        <a:pt x="541" y="332"/>
                        <a:pt x="540" y="332"/>
                      </a:cubicBezTo>
                      <a:cubicBezTo>
                        <a:pt x="537" y="332"/>
                        <a:pt x="534" y="331"/>
                        <a:pt x="531" y="331"/>
                      </a:cubicBezTo>
                      <a:cubicBezTo>
                        <a:pt x="527" y="331"/>
                        <a:pt x="523" y="331"/>
                        <a:pt x="519" y="330"/>
                      </a:cubicBezTo>
                      <a:cubicBezTo>
                        <a:pt x="516" y="330"/>
                        <a:pt x="513" y="330"/>
                        <a:pt x="511" y="330"/>
                      </a:cubicBezTo>
                      <a:cubicBezTo>
                        <a:pt x="508" y="329"/>
                        <a:pt x="505" y="330"/>
                        <a:pt x="504" y="327"/>
                      </a:cubicBezTo>
                      <a:cubicBezTo>
                        <a:pt x="503" y="325"/>
                        <a:pt x="501" y="324"/>
                        <a:pt x="500" y="324"/>
                      </a:cubicBezTo>
                      <a:cubicBezTo>
                        <a:pt x="497" y="322"/>
                        <a:pt x="496" y="323"/>
                        <a:pt x="496" y="326"/>
                      </a:cubicBezTo>
                      <a:cubicBezTo>
                        <a:pt x="495" y="328"/>
                        <a:pt x="495" y="331"/>
                        <a:pt x="496" y="333"/>
                      </a:cubicBezTo>
                      <a:cubicBezTo>
                        <a:pt x="496" y="345"/>
                        <a:pt x="496" y="357"/>
                        <a:pt x="497" y="368"/>
                      </a:cubicBezTo>
                      <a:cubicBezTo>
                        <a:pt x="497" y="378"/>
                        <a:pt x="496" y="387"/>
                        <a:pt x="496" y="396"/>
                      </a:cubicBezTo>
                      <a:cubicBezTo>
                        <a:pt x="496" y="405"/>
                        <a:pt x="498" y="414"/>
                        <a:pt x="499" y="423"/>
                      </a:cubicBezTo>
                      <a:cubicBezTo>
                        <a:pt x="501" y="433"/>
                        <a:pt x="500" y="444"/>
                        <a:pt x="500" y="454"/>
                      </a:cubicBezTo>
                      <a:cubicBezTo>
                        <a:pt x="500" y="464"/>
                        <a:pt x="503" y="474"/>
                        <a:pt x="502" y="484"/>
                      </a:cubicBezTo>
                      <a:cubicBezTo>
                        <a:pt x="501" y="486"/>
                        <a:pt x="501" y="488"/>
                        <a:pt x="502" y="490"/>
                      </a:cubicBezTo>
                      <a:cubicBezTo>
                        <a:pt x="502" y="505"/>
                        <a:pt x="502" y="519"/>
                        <a:pt x="503" y="533"/>
                      </a:cubicBezTo>
                      <a:cubicBezTo>
                        <a:pt x="503" y="545"/>
                        <a:pt x="505" y="558"/>
                        <a:pt x="506" y="570"/>
                      </a:cubicBezTo>
                      <a:cubicBezTo>
                        <a:pt x="506" y="572"/>
                        <a:pt x="506" y="575"/>
                        <a:pt x="506" y="578"/>
                      </a:cubicBezTo>
                      <a:cubicBezTo>
                        <a:pt x="506" y="584"/>
                        <a:pt x="506" y="591"/>
                        <a:pt x="506" y="598"/>
                      </a:cubicBezTo>
                      <a:cubicBezTo>
                        <a:pt x="507" y="608"/>
                        <a:pt x="506" y="618"/>
                        <a:pt x="506" y="628"/>
                      </a:cubicBezTo>
                      <a:cubicBezTo>
                        <a:pt x="507" y="638"/>
                        <a:pt x="506" y="648"/>
                        <a:pt x="509" y="657"/>
                      </a:cubicBezTo>
                      <a:cubicBezTo>
                        <a:pt x="510" y="662"/>
                        <a:pt x="510" y="668"/>
                        <a:pt x="511" y="673"/>
                      </a:cubicBezTo>
                      <a:cubicBezTo>
                        <a:pt x="512" y="681"/>
                        <a:pt x="516" y="684"/>
                        <a:pt x="524" y="684"/>
                      </a:cubicBezTo>
                      <a:cubicBezTo>
                        <a:pt x="534" y="684"/>
                        <a:pt x="543" y="684"/>
                        <a:pt x="553" y="684"/>
                      </a:cubicBezTo>
                      <a:cubicBezTo>
                        <a:pt x="556" y="684"/>
                        <a:pt x="558" y="684"/>
                        <a:pt x="561" y="684"/>
                      </a:cubicBezTo>
                      <a:cubicBezTo>
                        <a:pt x="569" y="683"/>
                        <a:pt x="577" y="683"/>
                        <a:pt x="584" y="682"/>
                      </a:cubicBezTo>
                      <a:cubicBezTo>
                        <a:pt x="590" y="682"/>
                        <a:pt x="596" y="683"/>
                        <a:pt x="602" y="683"/>
                      </a:cubicBezTo>
                      <a:cubicBezTo>
                        <a:pt x="605" y="683"/>
                        <a:pt x="608" y="682"/>
                        <a:pt x="610" y="682"/>
                      </a:cubicBezTo>
                      <a:cubicBezTo>
                        <a:pt x="619" y="684"/>
                        <a:pt x="628" y="682"/>
                        <a:pt x="636" y="682"/>
                      </a:cubicBezTo>
                      <a:cubicBezTo>
                        <a:pt x="647" y="682"/>
                        <a:pt x="658" y="680"/>
                        <a:pt x="668" y="682"/>
                      </a:cubicBezTo>
                      <a:cubicBezTo>
                        <a:pt x="671" y="683"/>
                        <a:pt x="672" y="685"/>
                        <a:pt x="674" y="686"/>
                      </a:cubicBezTo>
                      <a:cubicBezTo>
                        <a:pt x="675" y="685"/>
                        <a:pt x="675" y="683"/>
                        <a:pt x="676" y="683"/>
                      </a:cubicBezTo>
                      <a:cubicBezTo>
                        <a:pt x="678" y="682"/>
                        <a:pt x="679" y="682"/>
                        <a:pt x="681" y="682"/>
                      </a:cubicBezTo>
                      <a:cubicBezTo>
                        <a:pt x="683" y="681"/>
                        <a:pt x="685" y="680"/>
                        <a:pt x="687" y="680"/>
                      </a:cubicBezTo>
                      <a:cubicBezTo>
                        <a:pt x="692" y="679"/>
                        <a:pt x="697" y="679"/>
                        <a:pt x="703" y="679"/>
                      </a:cubicBezTo>
                      <a:cubicBezTo>
                        <a:pt x="712" y="680"/>
                        <a:pt x="721" y="679"/>
                        <a:pt x="731" y="680"/>
                      </a:cubicBezTo>
                      <a:cubicBezTo>
                        <a:pt x="739" y="681"/>
                        <a:pt x="747" y="680"/>
                        <a:pt x="755" y="680"/>
                      </a:cubicBezTo>
                      <a:cubicBezTo>
                        <a:pt x="766" y="680"/>
                        <a:pt x="778" y="680"/>
                        <a:pt x="790" y="680"/>
                      </a:cubicBezTo>
                      <a:cubicBezTo>
                        <a:pt x="793" y="680"/>
                        <a:pt x="796" y="681"/>
                        <a:pt x="799" y="681"/>
                      </a:cubicBezTo>
                      <a:cubicBezTo>
                        <a:pt x="804" y="679"/>
                        <a:pt x="810" y="681"/>
                        <a:pt x="815" y="681"/>
                      </a:cubicBezTo>
                      <a:cubicBezTo>
                        <a:pt x="821" y="681"/>
                        <a:pt x="827" y="681"/>
                        <a:pt x="834" y="681"/>
                      </a:cubicBezTo>
                      <a:cubicBezTo>
                        <a:pt x="836" y="681"/>
                        <a:pt x="838" y="681"/>
                        <a:pt x="840" y="681"/>
                      </a:cubicBezTo>
                      <a:cubicBezTo>
                        <a:pt x="848" y="681"/>
                        <a:pt x="856" y="681"/>
                        <a:pt x="864" y="680"/>
                      </a:cubicBezTo>
                      <a:cubicBezTo>
                        <a:pt x="867" y="680"/>
                        <a:pt x="868" y="678"/>
                        <a:pt x="867" y="676"/>
                      </a:cubicBezTo>
                      <a:cubicBezTo>
                        <a:pt x="867" y="674"/>
                        <a:pt x="866" y="671"/>
                        <a:pt x="865" y="669"/>
                      </a:cubicBezTo>
                      <a:cubicBezTo>
                        <a:pt x="865" y="668"/>
                        <a:pt x="863" y="668"/>
                        <a:pt x="863" y="668"/>
                      </a:cubicBezTo>
                      <a:close/>
                      <a:moveTo>
                        <a:pt x="411" y="674"/>
                      </a:moveTo>
                      <a:cubicBezTo>
                        <a:pt x="408" y="668"/>
                        <a:pt x="410" y="661"/>
                        <a:pt x="410" y="655"/>
                      </a:cubicBezTo>
                      <a:cubicBezTo>
                        <a:pt x="410" y="645"/>
                        <a:pt x="411" y="636"/>
                        <a:pt x="410" y="627"/>
                      </a:cubicBezTo>
                      <a:cubicBezTo>
                        <a:pt x="410" y="616"/>
                        <a:pt x="409" y="604"/>
                        <a:pt x="410" y="593"/>
                      </a:cubicBezTo>
                      <a:cubicBezTo>
                        <a:pt x="410" y="581"/>
                        <a:pt x="410" y="568"/>
                        <a:pt x="409" y="556"/>
                      </a:cubicBezTo>
                      <a:cubicBezTo>
                        <a:pt x="409" y="547"/>
                        <a:pt x="409" y="538"/>
                        <a:pt x="408" y="528"/>
                      </a:cubicBezTo>
                      <a:cubicBezTo>
                        <a:pt x="407" y="516"/>
                        <a:pt x="408" y="503"/>
                        <a:pt x="407" y="490"/>
                      </a:cubicBezTo>
                      <a:cubicBezTo>
                        <a:pt x="406" y="483"/>
                        <a:pt x="407" y="477"/>
                        <a:pt x="407" y="471"/>
                      </a:cubicBezTo>
                      <a:cubicBezTo>
                        <a:pt x="407" y="467"/>
                        <a:pt x="408" y="463"/>
                        <a:pt x="407" y="460"/>
                      </a:cubicBezTo>
                      <a:cubicBezTo>
                        <a:pt x="407" y="456"/>
                        <a:pt x="406" y="452"/>
                        <a:pt x="406" y="448"/>
                      </a:cubicBezTo>
                      <a:cubicBezTo>
                        <a:pt x="406" y="439"/>
                        <a:pt x="407" y="430"/>
                        <a:pt x="406" y="421"/>
                      </a:cubicBezTo>
                      <a:cubicBezTo>
                        <a:pt x="404" y="397"/>
                        <a:pt x="405" y="373"/>
                        <a:pt x="406" y="348"/>
                      </a:cubicBezTo>
                      <a:cubicBezTo>
                        <a:pt x="406" y="346"/>
                        <a:pt x="406" y="344"/>
                        <a:pt x="409" y="342"/>
                      </a:cubicBezTo>
                      <a:cubicBezTo>
                        <a:pt x="410" y="342"/>
                        <a:pt x="411" y="340"/>
                        <a:pt x="411" y="339"/>
                      </a:cubicBezTo>
                      <a:cubicBezTo>
                        <a:pt x="411" y="333"/>
                        <a:pt x="404" y="328"/>
                        <a:pt x="398" y="331"/>
                      </a:cubicBezTo>
                      <a:cubicBezTo>
                        <a:pt x="395" y="332"/>
                        <a:pt x="391" y="333"/>
                        <a:pt x="387" y="334"/>
                      </a:cubicBezTo>
                      <a:cubicBezTo>
                        <a:pt x="383" y="334"/>
                        <a:pt x="379" y="333"/>
                        <a:pt x="375" y="333"/>
                      </a:cubicBezTo>
                      <a:cubicBezTo>
                        <a:pt x="371" y="333"/>
                        <a:pt x="367" y="332"/>
                        <a:pt x="363" y="332"/>
                      </a:cubicBezTo>
                      <a:cubicBezTo>
                        <a:pt x="355" y="332"/>
                        <a:pt x="347" y="333"/>
                        <a:pt x="339" y="334"/>
                      </a:cubicBezTo>
                      <a:cubicBezTo>
                        <a:pt x="336" y="334"/>
                        <a:pt x="333" y="333"/>
                        <a:pt x="331" y="333"/>
                      </a:cubicBezTo>
                      <a:cubicBezTo>
                        <a:pt x="322" y="333"/>
                        <a:pt x="314" y="331"/>
                        <a:pt x="305" y="333"/>
                      </a:cubicBezTo>
                      <a:cubicBezTo>
                        <a:pt x="304" y="333"/>
                        <a:pt x="303" y="333"/>
                        <a:pt x="301" y="333"/>
                      </a:cubicBezTo>
                      <a:cubicBezTo>
                        <a:pt x="297" y="333"/>
                        <a:pt x="293" y="333"/>
                        <a:pt x="289" y="333"/>
                      </a:cubicBezTo>
                      <a:cubicBezTo>
                        <a:pt x="282" y="333"/>
                        <a:pt x="274" y="333"/>
                        <a:pt x="267" y="333"/>
                      </a:cubicBezTo>
                      <a:cubicBezTo>
                        <a:pt x="260" y="333"/>
                        <a:pt x="254" y="332"/>
                        <a:pt x="247" y="333"/>
                      </a:cubicBezTo>
                      <a:cubicBezTo>
                        <a:pt x="233" y="334"/>
                        <a:pt x="219" y="332"/>
                        <a:pt x="205" y="333"/>
                      </a:cubicBezTo>
                      <a:cubicBezTo>
                        <a:pt x="204" y="333"/>
                        <a:pt x="202" y="333"/>
                        <a:pt x="200" y="332"/>
                      </a:cubicBezTo>
                      <a:cubicBezTo>
                        <a:pt x="199" y="332"/>
                        <a:pt x="197" y="331"/>
                        <a:pt x="196" y="332"/>
                      </a:cubicBezTo>
                      <a:cubicBezTo>
                        <a:pt x="186" y="334"/>
                        <a:pt x="177" y="332"/>
                        <a:pt x="167" y="333"/>
                      </a:cubicBezTo>
                      <a:cubicBezTo>
                        <a:pt x="162" y="333"/>
                        <a:pt x="157" y="332"/>
                        <a:pt x="151" y="332"/>
                      </a:cubicBezTo>
                      <a:cubicBezTo>
                        <a:pt x="141" y="332"/>
                        <a:pt x="131" y="331"/>
                        <a:pt x="121" y="331"/>
                      </a:cubicBezTo>
                      <a:cubicBezTo>
                        <a:pt x="118" y="331"/>
                        <a:pt x="115" y="330"/>
                        <a:pt x="112" y="330"/>
                      </a:cubicBezTo>
                      <a:cubicBezTo>
                        <a:pt x="104" y="331"/>
                        <a:pt x="95" y="332"/>
                        <a:pt x="87" y="330"/>
                      </a:cubicBezTo>
                      <a:cubicBezTo>
                        <a:pt x="86" y="325"/>
                        <a:pt x="86" y="321"/>
                        <a:pt x="80" y="321"/>
                      </a:cubicBezTo>
                      <a:cubicBezTo>
                        <a:pt x="79" y="324"/>
                        <a:pt x="78" y="328"/>
                        <a:pt x="77" y="331"/>
                      </a:cubicBezTo>
                      <a:cubicBezTo>
                        <a:pt x="76" y="333"/>
                        <a:pt x="73" y="336"/>
                        <a:pt x="71" y="338"/>
                      </a:cubicBezTo>
                      <a:cubicBezTo>
                        <a:pt x="73" y="339"/>
                        <a:pt x="75" y="340"/>
                        <a:pt x="78" y="341"/>
                      </a:cubicBezTo>
                      <a:cubicBezTo>
                        <a:pt x="78" y="352"/>
                        <a:pt x="78" y="363"/>
                        <a:pt x="78" y="373"/>
                      </a:cubicBezTo>
                      <a:cubicBezTo>
                        <a:pt x="78" y="385"/>
                        <a:pt x="79" y="396"/>
                        <a:pt x="79" y="407"/>
                      </a:cubicBezTo>
                      <a:cubicBezTo>
                        <a:pt x="79" y="412"/>
                        <a:pt x="79" y="416"/>
                        <a:pt x="79" y="420"/>
                      </a:cubicBezTo>
                      <a:cubicBezTo>
                        <a:pt x="79" y="422"/>
                        <a:pt x="78" y="425"/>
                        <a:pt x="79" y="428"/>
                      </a:cubicBezTo>
                      <a:cubicBezTo>
                        <a:pt x="79" y="436"/>
                        <a:pt x="80" y="445"/>
                        <a:pt x="79" y="454"/>
                      </a:cubicBezTo>
                      <a:cubicBezTo>
                        <a:pt x="78" y="459"/>
                        <a:pt x="81" y="465"/>
                        <a:pt x="79" y="471"/>
                      </a:cubicBezTo>
                      <a:cubicBezTo>
                        <a:pt x="79" y="471"/>
                        <a:pt x="79" y="472"/>
                        <a:pt x="79" y="473"/>
                      </a:cubicBezTo>
                      <a:cubicBezTo>
                        <a:pt x="80" y="475"/>
                        <a:pt x="80" y="478"/>
                        <a:pt x="80" y="481"/>
                      </a:cubicBezTo>
                      <a:cubicBezTo>
                        <a:pt x="80" y="488"/>
                        <a:pt x="80" y="496"/>
                        <a:pt x="80" y="503"/>
                      </a:cubicBezTo>
                      <a:cubicBezTo>
                        <a:pt x="80" y="512"/>
                        <a:pt x="80" y="521"/>
                        <a:pt x="81" y="530"/>
                      </a:cubicBezTo>
                      <a:cubicBezTo>
                        <a:pt x="81" y="540"/>
                        <a:pt x="81" y="551"/>
                        <a:pt x="81" y="562"/>
                      </a:cubicBezTo>
                      <a:cubicBezTo>
                        <a:pt x="81" y="571"/>
                        <a:pt x="81" y="581"/>
                        <a:pt x="81" y="590"/>
                      </a:cubicBezTo>
                      <a:cubicBezTo>
                        <a:pt x="81" y="607"/>
                        <a:pt x="81" y="624"/>
                        <a:pt x="81" y="641"/>
                      </a:cubicBezTo>
                      <a:cubicBezTo>
                        <a:pt x="82" y="655"/>
                        <a:pt x="83" y="669"/>
                        <a:pt x="84" y="683"/>
                      </a:cubicBezTo>
                      <a:cubicBezTo>
                        <a:pt x="84" y="689"/>
                        <a:pt x="87" y="691"/>
                        <a:pt x="93" y="689"/>
                      </a:cubicBezTo>
                      <a:cubicBezTo>
                        <a:pt x="96" y="689"/>
                        <a:pt x="98" y="688"/>
                        <a:pt x="101" y="688"/>
                      </a:cubicBezTo>
                      <a:cubicBezTo>
                        <a:pt x="107" y="688"/>
                        <a:pt x="113" y="688"/>
                        <a:pt x="119" y="688"/>
                      </a:cubicBezTo>
                      <a:cubicBezTo>
                        <a:pt x="125" y="688"/>
                        <a:pt x="131" y="690"/>
                        <a:pt x="137" y="690"/>
                      </a:cubicBezTo>
                      <a:cubicBezTo>
                        <a:pt x="143" y="690"/>
                        <a:pt x="149" y="689"/>
                        <a:pt x="155" y="689"/>
                      </a:cubicBezTo>
                      <a:cubicBezTo>
                        <a:pt x="160" y="690"/>
                        <a:pt x="166" y="690"/>
                        <a:pt x="172" y="690"/>
                      </a:cubicBezTo>
                      <a:cubicBezTo>
                        <a:pt x="179" y="690"/>
                        <a:pt x="186" y="690"/>
                        <a:pt x="194" y="690"/>
                      </a:cubicBezTo>
                      <a:cubicBezTo>
                        <a:pt x="209" y="689"/>
                        <a:pt x="225" y="689"/>
                        <a:pt x="241" y="689"/>
                      </a:cubicBezTo>
                      <a:cubicBezTo>
                        <a:pt x="252" y="689"/>
                        <a:pt x="263" y="688"/>
                        <a:pt x="274" y="688"/>
                      </a:cubicBezTo>
                      <a:cubicBezTo>
                        <a:pt x="282" y="688"/>
                        <a:pt x="290" y="689"/>
                        <a:pt x="298" y="689"/>
                      </a:cubicBezTo>
                      <a:cubicBezTo>
                        <a:pt x="300" y="689"/>
                        <a:pt x="303" y="688"/>
                        <a:pt x="306" y="688"/>
                      </a:cubicBezTo>
                      <a:cubicBezTo>
                        <a:pt x="313" y="689"/>
                        <a:pt x="320" y="690"/>
                        <a:pt x="327" y="689"/>
                      </a:cubicBezTo>
                      <a:cubicBezTo>
                        <a:pt x="337" y="687"/>
                        <a:pt x="347" y="690"/>
                        <a:pt x="357" y="687"/>
                      </a:cubicBezTo>
                      <a:cubicBezTo>
                        <a:pt x="357" y="687"/>
                        <a:pt x="358" y="687"/>
                        <a:pt x="359" y="687"/>
                      </a:cubicBezTo>
                      <a:cubicBezTo>
                        <a:pt x="364" y="687"/>
                        <a:pt x="369" y="689"/>
                        <a:pt x="373" y="687"/>
                      </a:cubicBezTo>
                      <a:cubicBezTo>
                        <a:pt x="381" y="685"/>
                        <a:pt x="388" y="689"/>
                        <a:pt x="396" y="686"/>
                      </a:cubicBezTo>
                      <a:cubicBezTo>
                        <a:pt x="400" y="685"/>
                        <a:pt x="406" y="686"/>
                        <a:pt x="412" y="686"/>
                      </a:cubicBezTo>
                      <a:cubicBezTo>
                        <a:pt x="416" y="686"/>
                        <a:pt x="418" y="684"/>
                        <a:pt x="417" y="679"/>
                      </a:cubicBezTo>
                      <a:cubicBezTo>
                        <a:pt x="416" y="676"/>
                        <a:pt x="414" y="675"/>
                        <a:pt x="411" y="674"/>
                      </a:cubicBezTo>
                      <a:close/>
                      <a:moveTo>
                        <a:pt x="392" y="1114"/>
                      </a:moveTo>
                      <a:cubicBezTo>
                        <a:pt x="394" y="1115"/>
                        <a:pt x="395" y="1116"/>
                        <a:pt x="397" y="1116"/>
                      </a:cubicBezTo>
                      <a:cubicBezTo>
                        <a:pt x="407" y="1116"/>
                        <a:pt x="407" y="1115"/>
                        <a:pt x="410" y="1106"/>
                      </a:cubicBezTo>
                      <a:cubicBezTo>
                        <a:pt x="410" y="1104"/>
                        <a:pt x="412" y="1102"/>
                        <a:pt x="412" y="1100"/>
                      </a:cubicBezTo>
                      <a:cubicBezTo>
                        <a:pt x="412" y="1096"/>
                        <a:pt x="412" y="1092"/>
                        <a:pt x="412" y="1088"/>
                      </a:cubicBezTo>
                      <a:cubicBezTo>
                        <a:pt x="410" y="1078"/>
                        <a:pt x="408" y="1068"/>
                        <a:pt x="409" y="1057"/>
                      </a:cubicBezTo>
                      <a:cubicBezTo>
                        <a:pt x="410" y="1044"/>
                        <a:pt x="409" y="1031"/>
                        <a:pt x="409" y="1018"/>
                      </a:cubicBezTo>
                      <a:cubicBezTo>
                        <a:pt x="409" y="1009"/>
                        <a:pt x="409" y="1001"/>
                        <a:pt x="409" y="992"/>
                      </a:cubicBezTo>
                      <a:cubicBezTo>
                        <a:pt x="410" y="976"/>
                        <a:pt x="411" y="960"/>
                        <a:pt x="410" y="944"/>
                      </a:cubicBezTo>
                      <a:cubicBezTo>
                        <a:pt x="410" y="942"/>
                        <a:pt x="410" y="941"/>
                        <a:pt x="411" y="939"/>
                      </a:cubicBezTo>
                      <a:cubicBezTo>
                        <a:pt x="411" y="936"/>
                        <a:pt x="411" y="934"/>
                        <a:pt x="411" y="931"/>
                      </a:cubicBezTo>
                      <a:cubicBezTo>
                        <a:pt x="411" y="924"/>
                        <a:pt x="410" y="917"/>
                        <a:pt x="410" y="910"/>
                      </a:cubicBezTo>
                      <a:cubicBezTo>
                        <a:pt x="410" y="899"/>
                        <a:pt x="410" y="887"/>
                        <a:pt x="410" y="876"/>
                      </a:cubicBezTo>
                      <a:cubicBezTo>
                        <a:pt x="410" y="862"/>
                        <a:pt x="408" y="849"/>
                        <a:pt x="409" y="835"/>
                      </a:cubicBezTo>
                      <a:cubicBezTo>
                        <a:pt x="410" y="830"/>
                        <a:pt x="409" y="825"/>
                        <a:pt x="408" y="820"/>
                      </a:cubicBezTo>
                      <a:cubicBezTo>
                        <a:pt x="408" y="815"/>
                        <a:pt x="405" y="813"/>
                        <a:pt x="400" y="814"/>
                      </a:cubicBezTo>
                      <a:cubicBezTo>
                        <a:pt x="398" y="814"/>
                        <a:pt x="396" y="815"/>
                        <a:pt x="394" y="815"/>
                      </a:cubicBezTo>
                      <a:cubicBezTo>
                        <a:pt x="384" y="815"/>
                        <a:pt x="375" y="816"/>
                        <a:pt x="365" y="815"/>
                      </a:cubicBezTo>
                      <a:cubicBezTo>
                        <a:pt x="357" y="814"/>
                        <a:pt x="350" y="813"/>
                        <a:pt x="342" y="814"/>
                      </a:cubicBezTo>
                      <a:cubicBezTo>
                        <a:pt x="337" y="815"/>
                        <a:pt x="332" y="815"/>
                        <a:pt x="327" y="814"/>
                      </a:cubicBezTo>
                      <a:cubicBezTo>
                        <a:pt x="317" y="812"/>
                        <a:pt x="308" y="814"/>
                        <a:pt x="299" y="814"/>
                      </a:cubicBezTo>
                      <a:cubicBezTo>
                        <a:pt x="290" y="815"/>
                        <a:pt x="280" y="814"/>
                        <a:pt x="271" y="814"/>
                      </a:cubicBezTo>
                      <a:cubicBezTo>
                        <a:pt x="270" y="814"/>
                        <a:pt x="269" y="813"/>
                        <a:pt x="268" y="813"/>
                      </a:cubicBezTo>
                      <a:cubicBezTo>
                        <a:pt x="265" y="813"/>
                        <a:pt x="262" y="812"/>
                        <a:pt x="259" y="813"/>
                      </a:cubicBezTo>
                      <a:cubicBezTo>
                        <a:pt x="253" y="816"/>
                        <a:pt x="246" y="816"/>
                        <a:pt x="239" y="815"/>
                      </a:cubicBezTo>
                      <a:cubicBezTo>
                        <a:pt x="233" y="814"/>
                        <a:pt x="227" y="813"/>
                        <a:pt x="221" y="815"/>
                      </a:cubicBezTo>
                      <a:cubicBezTo>
                        <a:pt x="220" y="816"/>
                        <a:pt x="218" y="815"/>
                        <a:pt x="217" y="815"/>
                      </a:cubicBezTo>
                      <a:cubicBezTo>
                        <a:pt x="215" y="815"/>
                        <a:pt x="212" y="815"/>
                        <a:pt x="210" y="815"/>
                      </a:cubicBezTo>
                      <a:cubicBezTo>
                        <a:pt x="199" y="815"/>
                        <a:pt x="187" y="816"/>
                        <a:pt x="175" y="817"/>
                      </a:cubicBezTo>
                      <a:cubicBezTo>
                        <a:pt x="162" y="817"/>
                        <a:pt x="148" y="818"/>
                        <a:pt x="135" y="819"/>
                      </a:cubicBezTo>
                      <a:cubicBezTo>
                        <a:pt x="133" y="819"/>
                        <a:pt x="132" y="819"/>
                        <a:pt x="130" y="819"/>
                      </a:cubicBezTo>
                      <a:cubicBezTo>
                        <a:pt x="125" y="819"/>
                        <a:pt x="119" y="819"/>
                        <a:pt x="114" y="819"/>
                      </a:cubicBezTo>
                      <a:cubicBezTo>
                        <a:pt x="110" y="819"/>
                        <a:pt x="107" y="818"/>
                        <a:pt x="103" y="818"/>
                      </a:cubicBezTo>
                      <a:cubicBezTo>
                        <a:pt x="103" y="809"/>
                        <a:pt x="101" y="807"/>
                        <a:pt x="95" y="807"/>
                      </a:cubicBezTo>
                      <a:cubicBezTo>
                        <a:pt x="95" y="809"/>
                        <a:pt x="95" y="812"/>
                        <a:pt x="95" y="814"/>
                      </a:cubicBezTo>
                      <a:cubicBezTo>
                        <a:pt x="92" y="819"/>
                        <a:pt x="93" y="824"/>
                        <a:pt x="93" y="830"/>
                      </a:cubicBezTo>
                      <a:cubicBezTo>
                        <a:pt x="93" y="839"/>
                        <a:pt x="94" y="848"/>
                        <a:pt x="95" y="857"/>
                      </a:cubicBezTo>
                      <a:cubicBezTo>
                        <a:pt x="95" y="872"/>
                        <a:pt x="96" y="887"/>
                        <a:pt x="96" y="902"/>
                      </a:cubicBezTo>
                      <a:cubicBezTo>
                        <a:pt x="96" y="918"/>
                        <a:pt x="96" y="933"/>
                        <a:pt x="96" y="948"/>
                      </a:cubicBezTo>
                      <a:cubicBezTo>
                        <a:pt x="96" y="962"/>
                        <a:pt x="96" y="977"/>
                        <a:pt x="98" y="991"/>
                      </a:cubicBezTo>
                      <a:cubicBezTo>
                        <a:pt x="98" y="993"/>
                        <a:pt x="98" y="996"/>
                        <a:pt x="98" y="999"/>
                      </a:cubicBezTo>
                      <a:cubicBezTo>
                        <a:pt x="98" y="1005"/>
                        <a:pt x="98" y="1011"/>
                        <a:pt x="98" y="1017"/>
                      </a:cubicBezTo>
                      <a:cubicBezTo>
                        <a:pt x="98" y="1025"/>
                        <a:pt x="99" y="1033"/>
                        <a:pt x="99" y="1041"/>
                      </a:cubicBezTo>
                      <a:cubicBezTo>
                        <a:pt x="99" y="1051"/>
                        <a:pt x="100" y="1061"/>
                        <a:pt x="100" y="1071"/>
                      </a:cubicBezTo>
                      <a:cubicBezTo>
                        <a:pt x="100" y="1079"/>
                        <a:pt x="101" y="1088"/>
                        <a:pt x="101" y="1097"/>
                      </a:cubicBezTo>
                      <a:cubicBezTo>
                        <a:pt x="101" y="1103"/>
                        <a:pt x="102" y="1109"/>
                        <a:pt x="104" y="1115"/>
                      </a:cubicBezTo>
                      <a:cubicBezTo>
                        <a:pt x="105" y="1117"/>
                        <a:pt x="107" y="1119"/>
                        <a:pt x="110" y="1119"/>
                      </a:cubicBezTo>
                      <a:cubicBezTo>
                        <a:pt x="114" y="1119"/>
                        <a:pt x="119" y="1120"/>
                        <a:pt x="124" y="1120"/>
                      </a:cubicBezTo>
                      <a:cubicBezTo>
                        <a:pt x="136" y="1120"/>
                        <a:pt x="148" y="1121"/>
                        <a:pt x="160" y="1121"/>
                      </a:cubicBezTo>
                      <a:cubicBezTo>
                        <a:pt x="167" y="1121"/>
                        <a:pt x="174" y="1121"/>
                        <a:pt x="181" y="1121"/>
                      </a:cubicBezTo>
                      <a:cubicBezTo>
                        <a:pt x="187" y="1121"/>
                        <a:pt x="194" y="1119"/>
                        <a:pt x="201" y="1120"/>
                      </a:cubicBezTo>
                      <a:cubicBezTo>
                        <a:pt x="208" y="1121"/>
                        <a:pt x="215" y="1120"/>
                        <a:pt x="222" y="1120"/>
                      </a:cubicBezTo>
                      <a:cubicBezTo>
                        <a:pt x="232" y="1119"/>
                        <a:pt x="242" y="1120"/>
                        <a:pt x="251" y="1120"/>
                      </a:cubicBezTo>
                      <a:cubicBezTo>
                        <a:pt x="254" y="1120"/>
                        <a:pt x="257" y="1119"/>
                        <a:pt x="260" y="1119"/>
                      </a:cubicBezTo>
                      <a:cubicBezTo>
                        <a:pt x="263" y="1120"/>
                        <a:pt x="266" y="1122"/>
                        <a:pt x="269" y="1122"/>
                      </a:cubicBezTo>
                      <a:cubicBezTo>
                        <a:pt x="272" y="1123"/>
                        <a:pt x="274" y="1119"/>
                        <a:pt x="278" y="1120"/>
                      </a:cubicBezTo>
                      <a:cubicBezTo>
                        <a:pt x="280" y="1120"/>
                        <a:pt x="283" y="1120"/>
                        <a:pt x="286" y="1119"/>
                      </a:cubicBezTo>
                      <a:cubicBezTo>
                        <a:pt x="292" y="1119"/>
                        <a:pt x="299" y="1119"/>
                        <a:pt x="305" y="1119"/>
                      </a:cubicBezTo>
                      <a:cubicBezTo>
                        <a:pt x="310" y="1119"/>
                        <a:pt x="315" y="1120"/>
                        <a:pt x="319" y="1119"/>
                      </a:cubicBezTo>
                      <a:cubicBezTo>
                        <a:pt x="324" y="1119"/>
                        <a:pt x="329" y="1118"/>
                        <a:pt x="334" y="1119"/>
                      </a:cubicBezTo>
                      <a:cubicBezTo>
                        <a:pt x="338" y="1119"/>
                        <a:pt x="343" y="1118"/>
                        <a:pt x="348" y="1118"/>
                      </a:cubicBezTo>
                      <a:cubicBezTo>
                        <a:pt x="359" y="1119"/>
                        <a:pt x="370" y="1119"/>
                        <a:pt x="381" y="1118"/>
                      </a:cubicBezTo>
                      <a:cubicBezTo>
                        <a:pt x="384" y="1118"/>
                        <a:pt x="387" y="1117"/>
                        <a:pt x="391" y="1117"/>
                      </a:cubicBezTo>
                      <a:cubicBezTo>
                        <a:pt x="391" y="1117"/>
                        <a:pt x="392" y="1115"/>
                        <a:pt x="392" y="1114"/>
                      </a:cubicBezTo>
                      <a:close/>
                      <a:moveTo>
                        <a:pt x="1240" y="810"/>
                      </a:moveTo>
                      <a:cubicBezTo>
                        <a:pt x="1235" y="807"/>
                        <a:pt x="1231" y="807"/>
                        <a:pt x="1227" y="807"/>
                      </a:cubicBezTo>
                      <a:cubicBezTo>
                        <a:pt x="1214" y="807"/>
                        <a:pt x="1201" y="807"/>
                        <a:pt x="1188" y="806"/>
                      </a:cubicBezTo>
                      <a:cubicBezTo>
                        <a:pt x="1173" y="806"/>
                        <a:pt x="1158" y="805"/>
                        <a:pt x="1142" y="805"/>
                      </a:cubicBezTo>
                      <a:cubicBezTo>
                        <a:pt x="1137" y="806"/>
                        <a:pt x="1131" y="805"/>
                        <a:pt x="1126" y="805"/>
                      </a:cubicBezTo>
                      <a:cubicBezTo>
                        <a:pt x="1121" y="805"/>
                        <a:pt x="1117" y="804"/>
                        <a:pt x="1113" y="805"/>
                      </a:cubicBezTo>
                      <a:cubicBezTo>
                        <a:pt x="1103" y="807"/>
                        <a:pt x="1093" y="805"/>
                        <a:pt x="1083" y="806"/>
                      </a:cubicBezTo>
                      <a:cubicBezTo>
                        <a:pt x="1078" y="807"/>
                        <a:pt x="1072" y="807"/>
                        <a:pt x="1067" y="806"/>
                      </a:cubicBezTo>
                      <a:cubicBezTo>
                        <a:pt x="1061" y="805"/>
                        <a:pt x="1055" y="805"/>
                        <a:pt x="1048" y="806"/>
                      </a:cubicBezTo>
                      <a:cubicBezTo>
                        <a:pt x="1046" y="806"/>
                        <a:pt x="1044" y="806"/>
                        <a:pt x="1041" y="806"/>
                      </a:cubicBezTo>
                      <a:cubicBezTo>
                        <a:pt x="1032" y="804"/>
                        <a:pt x="1023" y="804"/>
                        <a:pt x="1014" y="806"/>
                      </a:cubicBezTo>
                      <a:cubicBezTo>
                        <a:pt x="1012" y="807"/>
                        <a:pt x="1010" y="806"/>
                        <a:pt x="1008" y="806"/>
                      </a:cubicBezTo>
                      <a:cubicBezTo>
                        <a:pt x="1006" y="806"/>
                        <a:pt x="1003" y="806"/>
                        <a:pt x="1001" y="807"/>
                      </a:cubicBezTo>
                      <a:cubicBezTo>
                        <a:pt x="994" y="807"/>
                        <a:pt x="987" y="808"/>
                        <a:pt x="980" y="808"/>
                      </a:cubicBezTo>
                      <a:cubicBezTo>
                        <a:pt x="972" y="807"/>
                        <a:pt x="964" y="807"/>
                        <a:pt x="956" y="806"/>
                      </a:cubicBezTo>
                      <a:cubicBezTo>
                        <a:pt x="953" y="812"/>
                        <a:pt x="954" y="818"/>
                        <a:pt x="954" y="823"/>
                      </a:cubicBezTo>
                      <a:cubicBezTo>
                        <a:pt x="954" y="837"/>
                        <a:pt x="955" y="850"/>
                        <a:pt x="955" y="863"/>
                      </a:cubicBezTo>
                      <a:cubicBezTo>
                        <a:pt x="955" y="867"/>
                        <a:pt x="954" y="871"/>
                        <a:pt x="954" y="875"/>
                      </a:cubicBezTo>
                      <a:cubicBezTo>
                        <a:pt x="955" y="887"/>
                        <a:pt x="956" y="900"/>
                        <a:pt x="955" y="912"/>
                      </a:cubicBezTo>
                      <a:cubicBezTo>
                        <a:pt x="953" y="924"/>
                        <a:pt x="954" y="937"/>
                        <a:pt x="953" y="949"/>
                      </a:cubicBezTo>
                      <a:cubicBezTo>
                        <a:pt x="953" y="959"/>
                        <a:pt x="953" y="968"/>
                        <a:pt x="953" y="978"/>
                      </a:cubicBezTo>
                      <a:cubicBezTo>
                        <a:pt x="953" y="990"/>
                        <a:pt x="952" y="1002"/>
                        <a:pt x="952" y="1014"/>
                      </a:cubicBezTo>
                      <a:cubicBezTo>
                        <a:pt x="951" y="1032"/>
                        <a:pt x="950" y="1049"/>
                        <a:pt x="950" y="1066"/>
                      </a:cubicBezTo>
                      <a:cubicBezTo>
                        <a:pt x="950" y="1076"/>
                        <a:pt x="949" y="1086"/>
                        <a:pt x="951" y="1095"/>
                      </a:cubicBezTo>
                      <a:cubicBezTo>
                        <a:pt x="951" y="1097"/>
                        <a:pt x="951" y="1100"/>
                        <a:pt x="953" y="1101"/>
                      </a:cubicBezTo>
                      <a:cubicBezTo>
                        <a:pt x="955" y="1103"/>
                        <a:pt x="958" y="1102"/>
                        <a:pt x="961" y="1103"/>
                      </a:cubicBezTo>
                      <a:cubicBezTo>
                        <a:pt x="964" y="1108"/>
                        <a:pt x="965" y="1108"/>
                        <a:pt x="971" y="1107"/>
                      </a:cubicBezTo>
                      <a:cubicBezTo>
                        <a:pt x="976" y="1107"/>
                        <a:pt x="980" y="1107"/>
                        <a:pt x="984" y="1107"/>
                      </a:cubicBezTo>
                      <a:cubicBezTo>
                        <a:pt x="989" y="1107"/>
                        <a:pt x="993" y="1109"/>
                        <a:pt x="997" y="1108"/>
                      </a:cubicBezTo>
                      <a:cubicBezTo>
                        <a:pt x="1004" y="1108"/>
                        <a:pt x="1011" y="1108"/>
                        <a:pt x="1018" y="1108"/>
                      </a:cubicBezTo>
                      <a:cubicBezTo>
                        <a:pt x="1035" y="1109"/>
                        <a:pt x="1052" y="1109"/>
                        <a:pt x="1068" y="1109"/>
                      </a:cubicBezTo>
                      <a:cubicBezTo>
                        <a:pt x="1076" y="1109"/>
                        <a:pt x="1084" y="1109"/>
                        <a:pt x="1092" y="1109"/>
                      </a:cubicBezTo>
                      <a:cubicBezTo>
                        <a:pt x="1094" y="1109"/>
                        <a:pt x="1095" y="1109"/>
                        <a:pt x="1096" y="1111"/>
                      </a:cubicBezTo>
                      <a:cubicBezTo>
                        <a:pt x="1097" y="1112"/>
                        <a:pt x="1099" y="1113"/>
                        <a:pt x="1101" y="1113"/>
                      </a:cubicBezTo>
                      <a:cubicBezTo>
                        <a:pt x="1103" y="1113"/>
                        <a:pt x="1106" y="1112"/>
                        <a:pt x="1109" y="1111"/>
                      </a:cubicBezTo>
                      <a:cubicBezTo>
                        <a:pt x="1112" y="1108"/>
                        <a:pt x="1116" y="1109"/>
                        <a:pt x="1120" y="1109"/>
                      </a:cubicBezTo>
                      <a:cubicBezTo>
                        <a:pt x="1122" y="1109"/>
                        <a:pt x="1125" y="1110"/>
                        <a:pt x="1128" y="1110"/>
                      </a:cubicBezTo>
                      <a:cubicBezTo>
                        <a:pt x="1138" y="1110"/>
                        <a:pt x="1148" y="1111"/>
                        <a:pt x="1158" y="1111"/>
                      </a:cubicBezTo>
                      <a:cubicBezTo>
                        <a:pt x="1166" y="1111"/>
                        <a:pt x="1173" y="1111"/>
                        <a:pt x="1180" y="1112"/>
                      </a:cubicBezTo>
                      <a:cubicBezTo>
                        <a:pt x="1187" y="1112"/>
                        <a:pt x="1195" y="1112"/>
                        <a:pt x="1202" y="1114"/>
                      </a:cubicBezTo>
                      <a:cubicBezTo>
                        <a:pt x="1213" y="1116"/>
                        <a:pt x="1223" y="1114"/>
                        <a:pt x="1233" y="1110"/>
                      </a:cubicBezTo>
                      <a:cubicBezTo>
                        <a:pt x="1237" y="1109"/>
                        <a:pt x="1239" y="1108"/>
                        <a:pt x="1238" y="1105"/>
                      </a:cubicBezTo>
                      <a:cubicBezTo>
                        <a:pt x="1238" y="1102"/>
                        <a:pt x="1237" y="1100"/>
                        <a:pt x="1237" y="1097"/>
                      </a:cubicBezTo>
                      <a:cubicBezTo>
                        <a:pt x="1236" y="1095"/>
                        <a:pt x="1235" y="1094"/>
                        <a:pt x="1235" y="1092"/>
                      </a:cubicBezTo>
                      <a:cubicBezTo>
                        <a:pt x="1234" y="1088"/>
                        <a:pt x="1234" y="1084"/>
                        <a:pt x="1234" y="1080"/>
                      </a:cubicBezTo>
                      <a:cubicBezTo>
                        <a:pt x="1235" y="1065"/>
                        <a:pt x="1235" y="1051"/>
                        <a:pt x="1236" y="1036"/>
                      </a:cubicBezTo>
                      <a:cubicBezTo>
                        <a:pt x="1236" y="1027"/>
                        <a:pt x="1236" y="1018"/>
                        <a:pt x="1236" y="1009"/>
                      </a:cubicBezTo>
                      <a:cubicBezTo>
                        <a:pt x="1236" y="1007"/>
                        <a:pt x="1237" y="1004"/>
                        <a:pt x="1237" y="1002"/>
                      </a:cubicBezTo>
                      <a:cubicBezTo>
                        <a:pt x="1237" y="988"/>
                        <a:pt x="1236" y="975"/>
                        <a:pt x="1237" y="962"/>
                      </a:cubicBezTo>
                      <a:cubicBezTo>
                        <a:pt x="1237" y="947"/>
                        <a:pt x="1239" y="933"/>
                        <a:pt x="1239" y="918"/>
                      </a:cubicBezTo>
                      <a:cubicBezTo>
                        <a:pt x="1240" y="914"/>
                        <a:pt x="1240" y="910"/>
                        <a:pt x="1240" y="906"/>
                      </a:cubicBezTo>
                      <a:cubicBezTo>
                        <a:pt x="1240" y="900"/>
                        <a:pt x="1239" y="894"/>
                        <a:pt x="1240" y="889"/>
                      </a:cubicBezTo>
                      <a:cubicBezTo>
                        <a:pt x="1241" y="881"/>
                        <a:pt x="1239" y="873"/>
                        <a:pt x="1240" y="865"/>
                      </a:cubicBezTo>
                      <a:cubicBezTo>
                        <a:pt x="1240" y="852"/>
                        <a:pt x="1240" y="840"/>
                        <a:pt x="1240" y="828"/>
                      </a:cubicBezTo>
                      <a:cubicBezTo>
                        <a:pt x="1240" y="822"/>
                        <a:pt x="1240" y="816"/>
                        <a:pt x="1240" y="810"/>
                      </a:cubicBezTo>
                      <a:close/>
                      <a:moveTo>
                        <a:pt x="959" y="677"/>
                      </a:moveTo>
                      <a:cubicBezTo>
                        <a:pt x="964" y="677"/>
                        <a:pt x="968" y="677"/>
                        <a:pt x="973" y="677"/>
                      </a:cubicBezTo>
                      <a:cubicBezTo>
                        <a:pt x="983" y="676"/>
                        <a:pt x="994" y="676"/>
                        <a:pt x="1004" y="676"/>
                      </a:cubicBezTo>
                      <a:cubicBezTo>
                        <a:pt x="1009" y="676"/>
                        <a:pt x="1015" y="677"/>
                        <a:pt x="1020" y="677"/>
                      </a:cubicBezTo>
                      <a:cubicBezTo>
                        <a:pt x="1030" y="675"/>
                        <a:pt x="1039" y="676"/>
                        <a:pt x="1048" y="676"/>
                      </a:cubicBezTo>
                      <a:cubicBezTo>
                        <a:pt x="1059" y="676"/>
                        <a:pt x="1070" y="676"/>
                        <a:pt x="1082" y="676"/>
                      </a:cubicBezTo>
                      <a:cubicBezTo>
                        <a:pt x="1087" y="676"/>
                        <a:pt x="1092" y="675"/>
                        <a:pt x="1097" y="675"/>
                      </a:cubicBezTo>
                      <a:cubicBezTo>
                        <a:pt x="1101" y="676"/>
                        <a:pt x="1106" y="676"/>
                        <a:pt x="1110" y="677"/>
                      </a:cubicBezTo>
                      <a:cubicBezTo>
                        <a:pt x="1111" y="677"/>
                        <a:pt x="1112" y="677"/>
                        <a:pt x="1113" y="677"/>
                      </a:cubicBezTo>
                      <a:cubicBezTo>
                        <a:pt x="1121" y="675"/>
                        <a:pt x="1129" y="674"/>
                        <a:pt x="1137" y="674"/>
                      </a:cubicBezTo>
                      <a:cubicBezTo>
                        <a:pt x="1154" y="673"/>
                        <a:pt x="1171" y="673"/>
                        <a:pt x="1188" y="673"/>
                      </a:cubicBezTo>
                      <a:cubicBezTo>
                        <a:pt x="1201" y="673"/>
                        <a:pt x="1215" y="673"/>
                        <a:pt x="1229" y="675"/>
                      </a:cubicBezTo>
                      <a:cubicBezTo>
                        <a:pt x="1232" y="675"/>
                        <a:pt x="1235" y="675"/>
                        <a:pt x="1238" y="674"/>
                      </a:cubicBezTo>
                      <a:cubicBezTo>
                        <a:pt x="1240" y="674"/>
                        <a:pt x="1242" y="672"/>
                        <a:pt x="1242" y="670"/>
                      </a:cubicBezTo>
                      <a:cubicBezTo>
                        <a:pt x="1243" y="668"/>
                        <a:pt x="1243" y="666"/>
                        <a:pt x="1243" y="665"/>
                      </a:cubicBezTo>
                      <a:cubicBezTo>
                        <a:pt x="1243" y="646"/>
                        <a:pt x="1243" y="628"/>
                        <a:pt x="1243" y="610"/>
                      </a:cubicBezTo>
                      <a:cubicBezTo>
                        <a:pt x="1243" y="601"/>
                        <a:pt x="1243" y="593"/>
                        <a:pt x="1243" y="585"/>
                      </a:cubicBezTo>
                      <a:cubicBezTo>
                        <a:pt x="1243" y="577"/>
                        <a:pt x="1243" y="568"/>
                        <a:pt x="1243" y="560"/>
                      </a:cubicBezTo>
                      <a:cubicBezTo>
                        <a:pt x="1244" y="554"/>
                        <a:pt x="1243" y="548"/>
                        <a:pt x="1244" y="542"/>
                      </a:cubicBezTo>
                      <a:cubicBezTo>
                        <a:pt x="1244" y="536"/>
                        <a:pt x="1245" y="529"/>
                        <a:pt x="1245" y="523"/>
                      </a:cubicBezTo>
                      <a:cubicBezTo>
                        <a:pt x="1246" y="515"/>
                        <a:pt x="1246" y="507"/>
                        <a:pt x="1246" y="499"/>
                      </a:cubicBezTo>
                      <a:cubicBezTo>
                        <a:pt x="1246" y="490"/>
                        <a:pt x="1246" y="480"/>
                        <a:pt x="1246" y="470"/>
                      </a:cubicBezTo>
                      <a:cubicBezTo>
                        <a:pt x="1246" y="456"/>
                        <a:pt x="1247" y="442"/>
                        <a:pt x="1247" y="427"/>
                      </a:cubicBezTo>
                      <a:cubicBezTo>
                        <a:pt x="1247" y="419"/>
                        <a:pt x="1247" y="412"/>
                        <a:pt x="1247" y="404"/>
                      </a:cubicBezTo>
                      <a:cubicBezTo>
                        <a:pt x="1247" y="396"/>
                        <a:pt x="1247" y="387"/>
                        <a:pt x="1247" y="379"/>
                      </a:cubicBezTo>
                      <a:cubicBezTo>
                        <a:pt x="1246" y="371"/>
                        <a:pt x="1246" y="362"/>
                        <a:pt x="1245" y="354"/>
                      </a:cubicBezTo>
                      <a:cubicBezTo>
                        <a:pt x="1245" y="351"/>
                        <a:pt x="1246" y="348"/>
                        <a:pt x="1249" y="347"/>
                      </a:cubicBezTo>
                      <a:cubicBezTo>
                        <a:pt x="1248" y="345"/>
                        <a:pt x="1248" y="342"/>
                        <a:pt x="1247" y="340"/>
                      </a:cubicBezTo>
                      <a:cubicBezTo>
                        <a:pt x="1244" y="340"/>
                        <a:pt x="1241" y="338"/>
                        <a:pt x="1238" y="339"/>
                      </a:cubicBezTo>
                      <a:cubicBezTo>
                        <a:pt x="1232" y="341"/>
                        <a:pt x="1225" y="341"/>
                        <a:pt x="1218" y="340"/>
                      </a:cubicBezTo>
                      <a:cubicBezTo>
                        <a:pt x="1213" y="340"/>
                        <a:pt x="1209" y="340"/>
                        <a:pt x="1204" y="340"/>
                      </a:cubicBezTo>
                      <a:cubicBezTo>
                        <a:pt x="1196" y="340"/>
                        <a:pt x="1188" y="342"/>
                        <a:pt x="1180" y="341"/>
                      </a:cubicBezTo>
                      <a:cubicBezTo>
                        <a:pt x="1168" y="340"/>
                        <a:pt x="1156" y="340"/>
                        <a:pt x="1144" y="340"/>
                      </a:cubicBezTo>
                      <a:cubicBezTo>
                        <a:pt x="1138" y="340"/>
                        <a:pt x="1132" y="341"/>
                        <a:pt x="1126" y="339"/>
                      </a:cubicBezTo>
                      <a:cubicBezTo>
                        <a:pt x="1123" y="338"/>
                        <a:pt x="1119" y="338"/>
                        <a:pt x="1116" y="339"/>
                      </a:cubicBezTo>
                      <a:cubicBezTo>
                        <a:pt x="1105" y="341"/>
                        <a:pt x="1095" y="341"/>
                        <a:pt x="1085" y="342"/>
                      </a:cubicBezTo>
                      <a:cubicBezTo>
                        <a:pt x="1077" y="342"/>
                        <a:pt x="1068" y="342"/>
                        <a:pt x="1060" y="342"/>
                      </a:cubicBezTo>
                      <a:cubicBezTo>
                        <a:pt x="1049" y="343"/>
                        <a:pt x="1038" y="343"/>
                        <a:pt x="1027" y="343"/>
                      </a:cubicBezTo>
                      <a:cubicBezTo>
                        <a:pt x="1011" y="343"/>
                        <a:pt x="996" y="342"/>
                        <a:pt x="981" y="342"/>
                      </a:cubicBezTo>
                      <a:cubicBezTo>
                        <a:pt x="972" y="342"/>
                        <a:pt x="964" y="342"/>
                        <a:pt x="956" y="342"/>
                      </a:cubicBezTo>
                      <a:cubicBezTo>
                        <a:pt x="953" y="342"/>
                        <a:pt x="951" y="343"/>
                        <a:pt x="951" y="346"/>
                      </a:cubicBezTo>
                      <a:cubicBezTo>
                        <a:pt x="952" y="351"/>
                        <a:pt x="952" y="356"/>
                        <a:pt x="952" y="361"/>
                      </a:cubicBezTo>
                      <a:cubicBezTo>
                        <a:pt x="952" y="369"/>
                        <a:pt x="952" y="377"/>
                        <a:pt x="952" y="385"/>
                      </a:cubicBezTo>
                      <a:cubicBezTo>
                        <a:pt x="952" y="388"/>
                        <a:pt x="952" y="390"/>
                        <a:pt x="952" y="392"/>
                      </a:cubicBezTo>
                      <a:cubicBezTo>
                        <a:pt x="953" y="399"/>
                        <a:pt x="954" y="407"/>
                        <a:pt x="954" y="414"/>
                      </a:cubicBezTo>
                      <a:cubicBezTo>
                        <a:pt x="954" y="425"/>
                        <a:pt x="955" y="435"/>
                        <a:pt x="955" y="446"/>
                      </a:cubicBezTo>
                      <a:cubicBezTo>
                        <a:pt x="956" y="457"/>
                        <a:pt x="956" y="468"/>
                        <a:pt x="957" y="479"/>
                      </a:cubicBezTo>
                      <a:cubicBezTo>
                        <a:pt x="958" y="490"/>
                        <a:pt x="957" y="500"/>
                        <a:pt x="957" y="510"/>
                      </a:cubicBezTo>
                      <a:cubicBezTo>
                        <a:pt x="956" y="516"/>
                        <a:pt x="956" y="523"/>
                        <a:pt x="956" y="529"/>
                      </a:cubicBezTo>
                      <a:cubicBezTo>
                        <a:pt x="956" y="537"/>
                        <a:pt x="956" y="545"/>
                        <a:pt x="956" y="553"/>
                      </a:cubicBezTo>
                      <a:cubicBezTo>
                        <a:pt x="956" y="562"/>
                        <a:pt x="956" y="572"/>
                        <a:pt x="956" y="581"/>
                      </a:cubicBezTo>
                      <a:cubicBezTo>
                        <a:pt x="956" y="593"/>
                        <a:pt x="956" y="605"/>
                        <a:pt x="956" y="617"/>
                      </a:cubicBezTo>
                      <a:cubicBezTo>
                        <a:pt x="956" y="627"/>
                        <a:pt x="955" y="638"/>
                        <a:pt x="955" y="648"/>
                      </a:cubicBezTo>
                      <a:cubicBezTo>
                        <a:pt x="955" y="652"/>
                        <a:pt x="954" y="656"/>
                        <a:pt x="956" y="659"/>
                      </a:cubicBezTo>
                      <a:cubicBezTo>
                        <a:pt x="957" y="661"/>
                        <a:pt x="957" y="663"/>
                        <a:pt x="956" y="665"/>
                      </a:cubicBezTo>
                      <a:cubicBezTo>
                        <a:pt x="955" y="669"/>
                        <a:pt x="956" y="673"/>
                        <a:pt x="959" y="677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896" name="Freeform 8"/>
                <p:cNvSpPr>
                  <a:spLocks noEditPoints="1"/>
                </p:cNvSpPr>
                <p:nvPr/>
              </p:nvSpPr>
              <p:spPr bwMode="auto">
                <a:xfrm>
                  <a:off x="2052638" y="3943351"/>
                  <a:ext cx="533400" cy="1339850"/>
                </a:xfrm>
                <a:custGeom>
                  <a:avLst/>
                  <a:gdLst>
                    <a:gd name="T0" fmla="*/ 181 w 183"/>
                    <a:gd name="T1" fmla="*/ 453 h 458"/>
                    <a:gd name="T2" fmla="*/ 166 w 183"/>
                    <a:gd name="T3" fmla="*/ 453 h 458"/>
                    <a:gd name="T4" fmla="*/ 127 w 183"/>
                    <a:gd name="T5" fmla="*/ 455 h 458"/>
                    <a:gd name="T6" fmla="*/ 99 w 183"/>
                    <a:gd name="T7" fmla="*/ 455 h 458"/>
                    <a:gd name="T8" fmla="*/ 43 w 183"/>
                    <a:gd name="T9" fmla="*/ 456 h 458"/>
                    <a:gd name="T10" fmla="*/ 6 w 183"/>
                    <a:gd name="T11" fmla="*/ 456 h 458"/>
                    <a:gd name="T12" fmla="*/ 4 w 183"/>
                    <a:gd name="T13" fmla="*/ 455 h 458"/>
                    <a:gd name="T14" fmla="*/ 3 w 183"/>
                    <a:gd name="T15" fmla="*/ 444 h 458"/>
                    <a:gd name="T16" fmla="*/ 2 w 183"/>
                    <a:gd name="T17" fmla="*/ 407 h 458"/>
                    <a:gd name="T18" fmla="*/ 2 w 183"/>
                    <a:gd name="T19" fmla="*/ 374 h 458"/>
                    <a:gd name="T20" fmla="*/ 1 w 183"/>
                    <a:gd name="T21" fmla="*/ 326 h 458"/>
                    <a:gd name="T22" fmla="*/ 1 w 183"/>
                    <a:gd name="T23" fmla="*/ 276 h 458"/>
                    <a:gd name="T24" fmla="*/ 0 w 183"/>
                    <a:gd name="T25" fmla="*/ 254 h 458"/>
                    <a:gd name="T26" fmla="*/ 0 w 183"/>
                    <a:gd name="T27" fmla="*/ 204 h 458"/>
                    <a:gd name="T28" fmla="*/ 1 w 183"/>
                    <a:gd name="T29" fmla="*/ 176 h 458"/>
                    <a:gd name="T30" fmla="*/ 3 w 183"/>
                    <a:gd name="T31" fmla="*/ 156 h 458"/>
                    <a:gd name="T32" fmla="*/ 4 w 183"/>
                    <a:gd name="T33" fmla="*/ 120 h 458"/>
                    <a:gd name="T34" fmla="*/ 6 w 183"/>
                    <a:gd name="T35" fmla="*/ 98 h 458"/>
                    <a:gd name="T36" fmla="*/ 6 w 183"/>
                    <a:gd name="T37" fmla="*/ 80 h 458"/>
                    <a:gd name="T38" fmla="*/ 6 w 183"/>
                    <a:gd name="T39" fmla="*/ 49 h 458"/>
                    <a:gd name="T40" fmla="*/ 7 w 183"/>
                    <a:gd name="T41" fmla="*/ 20 h 458"/>
                    <a:gd name="T42" fmla="*/ 7 w 183"/>
                    <a:gd name="T43" fmla="*/ 15 h 458"/>
                    <a:gd name="T44" fmla="*/ 8 w 183"/>
                    <a:gd name="T45" fmla="*/ 4 h 458"/>
                    <a:gd name="T46" fmla="*/ 36 w 183"/>
                    <a:gd name="T47" fmla="*/ 3 h 458"/>
                    <a:gd name="T48" fmla="*/ 39 w 183"/>
                    <a:gd name="T49" fmla="*/ 3 h 458"/>
                    <a:gd name="T50" fmla="*/ 60 w 183"/>
                    <a:gd name="T51" fmla="*/ 2 h 458"/>
                    <a:gd name="T52" fmla="*/ 104 w 183"/>
                    <a:gd name="T53" fmla="*/ 3 h 458"/>
                    <a:gd name="T54" fmla="*/ 122 w 183"/>
                    <a:gd name="T55" fmla="*/ 2 h 458"/>
                    <a:gd name="T56" fmla="*/ 136 w 183"/>
                    <a:gd name="T57" fmla="*/ 3 h 458"/>
                    <a:gd name="T58" fmla="*/ 152 w 183"/>
                    <a:gd name="T59" fmla="*/ 2 h 458"/>
                    <a:gd name="T60" fmla="*/ 167 w 183"/>
                    <a:gd name="T61" fmla="*/ 3 h 458"/>
                    <a:gd name="T62" fmla="*/ 167 w 183"/>
                    <a:gd name="T63" fmla="*/ 17 h 458"/>
                    <a:gd name="T64" fmla="*/ 171 w 183"/>
                    <a:gd name="T65" fmla="*/ 26 h 458"/>
                    <a:gd name="T66" fmla="*/ 173 w 183"/>
                    <a:gd name="T67" fmla="*/ 33 h 458"/>
                    <a:gd name="T68" fmla="*/ 174 w 183"/>
                    <a:gd name="T69" fmla="*/ 71 h 458"/>
                    <a:gd name="T70" fmla="*/ 174 w 183"/>
                    <a:gd name="T71" fmla="*/ 101 h 458"/>
                    <a:gd name="T72" fmla="*/ 175 w 183"/>
                    <a:gd name="T73" fmla="*/ 140 h 458"/>
                    <a:gd name="T74" fmla="*/ 176 w 183"/>
                    <a:gd name="T75" fmla="*/ 178 h 458"/>
                    <a:gd name="T76" fmla="*/ 174 w 183"/>
                    <a:gd name="T77" fmla="*/ 195 h 458"/>
                    <a:gd name="T78" fmla="*/ 176 w 183"/>
                    <a:gd name="T79" fmla="*/ 205 h 458"/>
                    <a:gd name="T80" fmla="*/ 177 w 183"/>
                    <a:gd name="T81" fmla="*/ 227 h 458"/>
                    <a:gd name="T82" fmla="*/ 178 w 183"/>
                    <a:gd name="T83" fmla="*/ 260 h 458"/>
                    <a:gd name="T84" fmla="*/ 181 w 183"/>
                    <a:gd name="T85" fmla="*/ 301 h 458"/>
                    <a:gd name="T86" fmla="*/ 182 w 183"/>
                    <a:gd name="T87" fmla="*/ 331 h 458"/>
                    <a:gd name="T88" fmla="*/ 182 w 183"/>
                    <a:gd name="T89" fmla="*/ 332 h 458"/>
                    <a:gd name="T90" fmla="*/ 182 w 183"/>
                    <a:gd name="T91" fmla="*/ 354 h 458"/>
                    <a:gd name="T92" fmla="*/ 182 w 183"/>
                    <a:gd name="T93" fmla="*/ 379 h 458"/>
                    <a:gd name="T94" fmla="*/ 183 w 183"/>
                    <a:gd name="T95" fmla="*/ 410 h 458"/>
                    <a:gd name="T96" fmla="*/ 182 w 183"/>
                    <a:gd name="T97" fmla="*/ 426 h 458"/>
                    <a:gd name="T98" fmla="*/ 183 w 183"/>
                    <a:gd name="T99" fmla="*/ 435 h 458"/>
                    <a:gd name="T100" fmla="*/ 181 w 183"/>
                    <a:gd name="T101" fmla="*/ 453 h 458"/>
                    <a:gd name="T102" fmla="*/ 130 w 183"/>
                    <a:gd name="T103" fmla="*/ 224 h 458"/>
                    <a:gd name="T104" fmla="*/ 129 w 183"/>
                    <a:gd name="T105" fmla="*/ 230 h 458"/>
                    <a:gd name="T106" fmla="*/ 131 w 183"/>
                    <a:gd name="T107" fmla="*/ 241 h 458"/>
                    <a:gd name="T108" fmla="*/ 133 w 183"/>
                    <a:gd name="T109" fmla="*/ 244 h 458"/>
                    <a:gd name="T110" fmla="*/ 153 w 183"/>
                    <a:gd name="T111" fmla="*/ 253 h 458"/>
                    <a:gd name="T112" fmla="*/ 165 w 183"/>
                    <a:gd name="T113" fmla="*/ 229 h 458"/>
                    <a:gd name="T114" fmla="*/ 164 w 183"/>
                    <a:gd name="T115" fmla="*/ 223 h 458"/>
                    <a:gd name="T116" fmla="*/ 156 w 183"/>
                    <a:gd name="T117" fmla="*/ 215 h 458"/>
                    <a:gd name="T118" fmla="*/ 139 w 183"/>
                    <a:gd name="T119" fmla="*/ 218 h 458"/>
                    <a:gd name="T120" fmla="*/ 130 w 183"/>
                    <a:gd name="T121" fmla="*/ 224 h 45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</a:cxnLst>
                  <a:rect l="0" t="0" r="r" b="b"/>
                  <a:pathLst>
                    <a:path w="183" h="458">
                      <a:moveTo>
                        <a:pt x="181" y="453"/>
                      </a:moveTo>
                      <a:cubicBezTo>
                        <a:pt x="176" y="453"/>
                        <a:pt x="171" y="453"/>
                        <a:pt x="166" y="453"/>
                      </a:cubicBezTo>
                      <a:cubicBezTo>
                        <a:pt x="153" y="454"/>
                        <a:pt x="140" y="455"/>
                        <a:pt x="127" y="455"/>
                      </a:cubicBezTo>
                      <a:cubicBezTo>
                        <a:pt x="118" y="456"/>
                        <a:pt x="108" y="455"/>
                        <a:pt x="99" y="455"/>
                      </a:cubicBezTo>
                      <a:cubicBezTo>
                        <a:pt x="80" y="456"/>
                        <a:pt x="61" y="456"/>
                        <a:pt x="43" y="456"/>
                      </a:cubicBezTo>
                      <a:cubicBezTo>
                        <a:pt x="30" y="456"/>
                        <a:pt x="18" y="458"/>
                        <a:pt x="6" y="456"/>
                      </a:cubicBezTo>
                      <a:cubicBezTo>
                        <a:pt x="5" y="456"/>
                        <a:pt x="5" y="455"/>
                        <a:pt x="4" y="455"/>
                      </a:cubicBezTo>
                      <a:cubicBezTo>
                        <a:pt x="4" y="451"/>
                        <a:pt x="3" y="448"/>
                        <a:pt x="3" y="444"/>
                      </a:cubicBezTo>
                      <a:cubicBezTo>
                        <a:pt x="3" y="432"/>
                        <a:pt x="3" y="419"/>
                        <a:pt x="2" y="407"/>
                      </a:cubicBezTo>
                      <a:cubicBezTo>
                        <a:pt x="2" y="396"/>
                        <a:pt x="3" y="385"/>
                        <a:pt x="2" y="374"/>
                      </a:cubicBezTo>
                      <a:cubicBezTo>
                        <a:pt x="1" y="358"/>
                        <a:pt x="2" y="342"/>
                        <a:pt x="1" y="326"/>
                      </a:cubicBezTo>
                      <a:cubicBezTo>
                        <a:pt x="1" y="310"/>
                        <a:pt x="1" y="293"/>
                        <a:pt x="1" y="276"/>
                      </a:cubicBezTo>
                      <a:cubicBezTo>
                        <a:pt x="1" y="269"/>
                        <a:pt x="0" y="261"/>
                        <a:pt x="0" y="254"/>
                      </a:cubicBezTo>
                      <a:cubicBezTo>
                        <a:pt x="0" y="237"/>
                        <a:pt x="0" y="221"/>
                        <a:pt x="0" y="204"/>
                      </a:cubicBezTo>
                      <a:cubicBezTo>
                        <a:pt x="0" y="195"/>
                        <a:pt x="1" y="185"/>
                        <a:pt x="1" y="176"/>
                      </a:cubicBezTo>
                      <a:cubicBezTo>
                        <a:pt x="2" y="170"/>
                        <a:pt x="3" y="163"/>
                        <a:pt x="3" y="156"/>
                      </a:cubicBezTo>
                      <a:cubicBezTo>
                        <a:pt x="3" y="144"/>
                        <a:pt x="3" y="132"/>
                        <a:pt x="4" y="120"/>
                      </a:cubicBezTo>
                      <a:cubicBezTo>
                        <a:pt x="4" y="113"/>
                        <a:pt x="5" y="106"/>
                        <a:pt x="6" y="98"/>
                      </a:cubicBezTo>
                      <a:cubicBezTo>
                        <a:pt x="6" y="92"/>
                        <a:pt x="6" y="86"/>
                        <a:pt x="6" y="80"/>
                      </a:cubicBezTo>
                      <a:cubicBezTo>
                        <a:pt x="6" y="70"/>
                        <a:pt x="6" y="60"/>
                        <a:pt x="6" y="49"/>
                      </a:cubicBezTo>
                      <a:cubicBezTo>
                        <a:pt x="6" y="40"/>
                        <a:pt x="7" y="30"/>
                        <a:pt x="7" y="20"/>
                      </a:cubicBezTo>
                      <a:cubicBezTo>
                        <a:pt x="7" y="18"/>
                        <a:pt x="7" y="16"/>
                        <a:pt x="7" y="15"/>
                      </a:cubicBezTo>
                      <a:cubicBezTo>
                        <a:pt x="7" y="11"/>
                        <a:pt x="8" y="8"/>
                        <a:pt x="8" y="4"/>
                      </a:cubicBezTo>
                      <a:cubicBezTo>
                        <a:pt x="18" y="3"/>
                        <a:pt x="27" y="0"/>
                        <a:pt x="36" y="3"/>
                      </a:cubicBezTo>
                      <a:cubicBezTo>
                        <a:pt x="37" y="3"/>
                        <a:pt x="38" y="3"/>
                        <a:pt x="39" y="3"/>
                      </a:cubicBezTo>
                      <a:cubicBezTo>
                        <a:pt x="46" y="3"/>
                        <a:pt x="53" y="2"/>
                        <a:pt x="60" y="2"/>
                      </a:cubicBezTo>
                      <a:cubicBezTo>
                        <a:pt x="75" y="2"/>
                        <a:pt x="89" y="1"/>
                        <a:pt x="104" y="3"/>
                      </a:cubicBezTo>
                      <a:cubicBezTo>
                        <a:pt x="110" y="3"/>
                        <a:pt x="116" y="2"/>
                        <a:pt x="122" y="2"/>
                      </a:cubicBezTo>
                      <a:cubicBezTo>
                        <a:pt x="127" y="2"/>
                        <a:pt x="131" y="3"/>
                        <a:pt x="136" y="3"/>
                      </a:cubicBezTo>
                      <a:cubicBezTo>
                        <a:pt x="141" y="3"/>
                        <a:pt x="147" y="2"/>
                        <a:pt x="152" y="2"/>
                      </a:cubicBezTo>
                      <a:cubicBezTo>
                        <a:pt x="157" y="3"/>
                        <a:pt x="162" y="3"/>
                        <a:pt x="167" y="3"/>
                      </a:cubicBezTo>
                      <a:cubicBezTo>
                        <a:pt x="167" y="8"/>
                        <a:pt x="167" y="13"/>
                        <a:pt x="167" y="17"/>
                      </a:cubicBezTo>
                      <a:cubicBezTo>
                        <a:pt x="168" y="20"/>
                        <a:pt x="169" y="23"/>
                        <a:pt x="171" y="26"/>
                      </a:cubicBezTo>
                      <a:cubicBezTo>
                        <a:pt x="171" y="28"/>
                        <a:pt x="173" y="30"/>
                        <a:pt x="173" y="33"/>
                      </a:cubicBezTo>
                      <a:cubicBezTo>
                        <a:pt x="173" y="46"/>
                        <a:pt x="173" y="58"/>
                        <a:pt x="174" y="71"/>
                      </a:cubicBezTo>
                      <a:cubicBezTo>
                        <a:pt x="174" y="81"/>
                        <a:pt x="173" y="91"/>
                        <a:pt x="174" y="101"/>
                      </a:cubicBezTo>
                      <a:cubicBezTo>
                        <a:pt x="174" y="114"/>
                        <a:pt x="175" y="127"/>
                        <a:pt x="175" y="140"/>
                      </a:cubicBezTo>
                      <a:cubicBezTo>
                        <a:pt x="176" y="153"/>
                        <a:pt x="176" y="165"/>
                        <a:pt x="176" y="178"/>
                      </a:cubicBezTo>
                      <a:cubicBezTo>
                        <a:pt x="175" y="183"/>
                        <a:pt x="176" y="189"/>
                        <a:pt x="174" y="195"/>
                      </a:cubicBezTo>
                      <a:cubicBezTo>
                        <a:pt x="173" y="198"/>
                        <a:pt x="176" y="202"/>
                        <a:pt x="176" y="205"/>
                      </a:cubicBezTo>
                      <a:cubicBezTo>
                        <a:pt x="176" y="213"/>
                        <a:pt x="176" y="220"/>
                        <a:pt x="177" y="227"/>
                      </a:cubicBezTo>
                      <a:cubicBezTo>
                        <a:pt x="177" y="238"/>
                        <a:pt x="178" y="249"/>
                        <a:pt x="178" y="260"/>
                      </a:cubicBezTo>
                      <a:cubicBezTo>
                        <a:pt x="179" y="274"/>
                        <a:pt x="179" y="288"/>
                        <a:pt x="181" y="301"/>
                      </a:cubicBezTo>
                      <a:cubicBezTo>
                        <a:pt x="182" y="311"/>
                        <a:pt x="181" y="321"/>
                        <a:pt x="182" y="331"/>
                      </a:cubicBezTo>
                      <a:cubicBezTo>
                        <a:pt x="182" y="331"/>
                        <a:pt x="182" y="332"/>
                        <a:pt x="182" y="332"/>
                      </a:cubicBezTo>
                      <a:cubicBezTo>
                        <a:pt x="179" y="339"/>
                        <a:pt x="182" y="346"/>
                        <a:pt x="182" y="354"/>
                      </a:cubicBezTo>
                      <a:cubicBezTo>
                        <a:pt x="182" y="362"/>
                        <a:pt x="181" y="371"/>
                        <a:pt x="182" y="379"/>
                      </a:cubicBezTo>
                      <a:cubicBezTo>
                        <a:pt x="182" y="389"/>
                        <a:pt x="182" y="399"/>
                        <a:pt x="183" y="410"/>
                      </a:cubicBezTo>
                      <a:cubicBezTo>
                        <a:pt x="183" y="415"/>
                        <a:pt x="182" y="420"/>
                        <a:pt x="182" y="426"/>
                      </a:cubicBezTo>
                      <a:cubicBezTo>
                        <a:pt x="182" y="429"/>
                        <a:pt x="183" y="432"/>
                        <a:pt x="183" y="435"/>
                      </a:cubicBezTo>
                      <a:cubicBezTo>
                        <a:pt x="182" y="441"/>
                        <a:pt x="182" y="447"/>
                        <a:pt x="181" y="453"/>
                      </a:cubicBezTo>
                      <a:close/>
                      <a:moveTo>
                        <a:pt x="130" y="224"/>
                      </a:moveTo>
                      <a:cubicBezTo>
                        <a:pt x="129" y="226"/>
                        <a:pt x="130" y="229"/>
                        <a:pt x="129" y="230"/>
                      </a:cubicBezTo>
                      <a:cubicBezTo>
                        <a:pt x="127" y="234"/>
                        <a:pt x="129" y="238"/>
                        <a:pt x="131" y="241"/>
                      </a:cubicBezTo>
                      <a:cubicBezTo>
                        <a:pt x="131" y="242"/>
                        <a:pt x="132" y="243"/>
                        <a:pt x="133" y="244"/>
                      </a:cubicBezTo>
                      <a:cubicBezTo>
                        <a:pt x="137" y="253"/>
                        <a:pt x="143" y="255"/>
                        <a:pt x="153" y="253"/>
                      </a:cubicBezTo>
                      <a:cubicBezTo>
                        <a:pt x="163" y="250"/>
                        <a:pt x="167" y="237"/>
                        <a:pt x="165" y="229"/>
                      </a:cubicBezTo>
                      <a:cubicBezTo>
                        <a:pt x="165" y="227"/>
                        <a:pt x="164" y="225"/>
                        <a:pt x="164" y="223"/>
                      </a:cubicBezTo>
                      <a:cubicBezTo>
                        <a:pt x="164" y="219"/>
                        <a:pt x="161" y="216"/>
                        <a:pt x="156" y="215"/>
                      </a:cubicBezTo>
                      <a:cubicBezTo>
                        <a:pt x="151" y="215"/>
                        <a:pt x="145" y="214"/>
                        <a:pt x="139" y="218"/>
                      </a:cubicBezTo>
                      <a:cubicBezTo>
                        <a:pt x="136" y="220"/>
                        <a:pt x="133" y="222"/>
                        <a:pt x="130" y="224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897" name="Freeform 9"/>
                <p:cNvSpPr>
                  <a:spLocks noEditPoints="1"/>
                </p:cNvSpPr>
                <p:nvPr/>
              </p:nvSpPr>
              <p:spPr bwMode="auto">
                <a:xfrm>
                  <a:off x="2574925" y="3949701"/>
                  <a:ext cx="458788" cy="1319213"/>
                </a:xfrm>
                <a:custGeom>
                  <a:avLst/>
                  <a:gdLst>
                    <a:gd name="T0" fmla="*/ 0 w 157"/>
                    <a:gd name="T1" fmla="*/ 1 h 451"/>
                    <a:gd name="T2" fmla="*/ 7 w 157"/>
                    <a:gd name="T3" fmla="*/ 0 h 451"/>
                    <a:gd name="T4" fmla="*/ 33 w 157"/>
                    <a:gd name="T5" fmla="*/ 1 h 451"/>
                    <a:gd name="T6" fmla="*/ 72 w 157"/>
                    <a:gd name="T7" fmla="*/ 1 h 451"/>
                    <a:gd name="T8" fmla="*/ 78 w 157"/>
                    <a:gd name="T9" fmla="*/ 1 h 451"/>
                    <a:gd name="T10" fmla="*/ 111 w 157"/>
                    <a:gd name="T11" fmla="*/ 1 h 451"/>
                    <a:gd name="T12" fmla="*/ 140 w 157"/>
                    <a:gd name="T13" fmla="*/ 1 h 451"/>
                    <a:gd name="T14" fmla="*/ 144 w 157"/>
                    <a:gd name="T15" fmla="*/ 2 h 451"/>
                    <a:gd name="T16" fmla="*/ 148 w 157"/>
                    <a:gd name="T17" fmla="*/ 6 h 451"/>
                    <a:gd name="T18" fmla="*/ 149 w 157"/>
                    <a:gd name="T19" fmla="*/ 31 h 451"/>
                    <a:gd name="T20" fmla="*/ 152 w 157"/>
                    <a:gd name="T21" fmla="*/ 62 h 451"/>
                    <a:gd name="T22" fmla="*/ 152 w 157"/>
                    <a:gd name="T23" fmla="*/ 77 h 451"/>
                    <a:gd name="T24" fmla="*/ 152 w 157"/>
                    <a:gd name="T25" fmla="*/ 81 h 451"/>
                    <a:gd name="T26" fmla="*/ 153 w 157"/>
                    <a:gd name="T27" fmla="*/ 88 h 451"/>
                    <a:gd name="T28" fmla="*/ 151 w 157"/>
                    <a:gd name="T29" fmla="*/ 119 h 451"/>
                    <a:gd name="T30" fmla="*/ 151 w 157"/>
                    <a:gd name="T31" fmla="*/ 141 h 451"/>
                    <a:gd name="T32" fmla="*/ 151 w 157"/>
                    <a:gd name="T33" fmla="*/ 150 h 451"/>
                    <a:gd name="T34" fmla="*/ 150 w 157"/>
                    <a:gd name="T35" fmla="*/ 196 h 451"/>
                    <a:gd name="T36" fmla="*/ 150 w 157"/>
                    <a:gd name="T37" fmla="*/ 217 h 451"/>
                    <a:gd name="T38" fmla="*/ 150 w 157"/>
                    <a:gd name="T39" fmla="*/ 239 h 451"/>
                    <a:gd name="T40" fmla="*/ 152 w 157"/>
                    <a:gd name="T41" fmla="*/ 251 h 451"/>
                    <a:gd name="T42" fmla="*/ 153 w 157"/>
                    <a:gd name="T43" fmla="*/ 262 h 451"/>
                    <a:gd name="T44" fmla="*/ 154 w 157"/>
                    <a:gd name="T45" fmla="*/ 274 h 451"/>
                    <a:gd name="T46" fmla="*/ 157 w 157"/>
                    <a:gd name="T47" fmla="*/ 318 h 451"/>
                    <a:gd name="T48" fmla="*/ 156 w 157"/>
                    <a:gd name="T49" fmla="*/ 352 h 451"/>
                    <a:gd name="T50" fmla="*/ 156 w 157"/>
                    <a:gd name="T51" fmla="*/ 364 h 451"/>
                    <a:gd name="T52" fmla="*/ 156 w 157"/>
                    <a:gd name="T53" fmla="*/ 398 h 451"/>
                    <a:gd name="T54" fmla="*/ 155 w 157"/>
                    <a:gd name="T55" fmla="*/ 437 h 451"/>
                    <a:gd name="T56" fmla="*/ 154 w 157"/>
                    <a:gd name="T57" fmla="*/ 442 h 451"/>
                    <a:gd name="T58" fmla="*/ 150 w 157"/>
                    <a:gd name="T59" fmla="*/ 445 h 451"/>
                    <a:gd name="T60" fmla="*/ 114 w 157"/>
                    <a:gd name="T61" fmla="*/ 446 h 451"/>
                    <a:gd name="T62" fmla="*/ 99 w 157"/>
                    <a:gd name="T63" fmla="*/ 446 h 451"/>
                    <a:gd name="T64" fmla="*/ 61 w 157"/>
                    <a:gd name="T65" fmla="*/ 447 h 451"/>
                    <a:gd name="T66" fmla="*/ 40 w 157"/>
                    <a:gd name="T67" fmla="*/ 450 h 451"/>
                    <a:gd name="T68" fmla="*/ 16 w 157"/>
                    <a:gd name="T69" fmla="*/ 451 h 451"/>
                    <a:gd name="T70" fmla="*/ 13 w 157"/>
                    <a:gd name="T71" fmla="*/ 450 h 451"/>
                    <a:gd name="T72" fmla="*/ 12 w 157"/>
                    <a:gd name="T73" fmla="*/ 445 h 451"/>
                    <a:gd name="T74" fmla="*/ 12 w 157"/>
                    <a:gd name="T75" fmla="*/ 401 h 451"/>
                    <a:gd name="T76" fmla="*/ 11 w 157"/>
                    <a:gd name="T77" fmla="*/ 360 h 451"/>
                    <a:gd name="T78" fmla="*/ 11 w 157"/>
                    <a:gd name="T79" fmla="*/ 313 h 451"/>
                    <a:gd name="T80" fmla="*/ 10 w 157"/>
                    <a:gd name="T81" fmla="*/ 288 h 451"/>
                    <a:gd name="T82" fmla="*/ 7 w 157"/>
                    <a:gd name="T83" fmla="*/ 247 h 451"/>
                    <a:gd name="T84" fmla="*/ 6 w 157"/>
                    <a:gd name="T85" fmla="*/ 213 h 451"/>
                    <a:gd name="T86" fmla="*/ 5 w 157"/>
                    <a:gd name="T87" fmla="*/ 161 h 451"/>
                    <a:gd name="T88" fmla="*/ 3 w 157"/>
                    <a:gd name="T89" fmla="*/ 122 h 451"/>
                    <a:gd name="T90" fmla="*/ 2 w 157"/>
                    <a:gd name="T91" fmla="*/ 91 h 451"/>
                    <a:gd name="T92" fmla="*/ 2 w 157"/>
                    <a:gd name="T93" fmla="*/ 78 h 451"/>
                    <a:gd name="T94" fmla="*/ 1 w 157"/>
                    <a:gd name="T95" fmla="*/ 38 h 451"/>
                    <a:gd name="T96" fmla="*/ 1 w 157"/>
                    <a:gd name="T97" fmla="*/ 21 h 451"/>
                    <a:gd name="T98" fmla="*/ 0 w 157"/>
                    <a:gd name="T99" fmla="*/ 1 h 451"/>
                    <a:gd name="T100" fmla="*/ 21 w 157"/>
                    <a:gd name="T101" fmla="*/ 231 h 451"/>
                    <a:gd name="T102" fmla="*/ 21 w 157"/>
                    <a:gd name="T103" fmla="*/ 236 h 451"/>
                    <a:gd name="T104" fmla="*/ 31 w 157"/>
                    <a:gd name="T105" fmla="*/ 250 h 451"/>
                    <a:gd name="T106" fmla="*/ 54 w 157"/>
                    <a:gd name="T107" fmla="*/ 243 h 451"/>
                    <a:gd name="T108" fmla="*/ 58 w 157"/>
                    <a:gd name="T109" fmla="*/ 232 h 451"/>
                    <a:gd name="T110" fmla="*/ 55 w 157"/>
                    <a:gd name="T111" fmla="*/ 220 h 451"/>
                    <a:gd name="T112" fmla="*/ 34 w 157"/>
                    <a:gd name="T113" fmla="*/ 211 h 451"/>
                    <a:gd name="T114" fmla="*/ 21 w 157"/>
                    <a:gd name="T115" fmla="*/ 231 h 45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157" h="451">
                      <a:moveTo>
                        <a:pt x="0" y="1"/>
                      </a:moveTo>
                      <a:cubicBezTo>
                        <a:pt x="3" y="0"/>
                        <a:pt x="5" y="0"/>
                        <a:pt x="7" y="0"/>
                      </a:cubicBezTo>
                      <a:cubicBezTo>
                        <a:pt x="16" y="1"/>
                        <a:pt x="25" y="1"/>
                        <a:pt x="33" y="1"/>
                      </a:cubicBezTo>
                      <a:cubicBezTo>
                        <a:pt x="46" y="1"/>
                        <a:pt x="59" y="1"/>
                        <a:pt x="72" y="1"/>
                      </a:cubicBezTo>
                      <a:cubicBezTo>
                        <a:pt x="74" y="1"/>
                        <a:pt x="76" y="1"/>
                        <a:pt x="78" y="1"/>
                      </a:cubicBezTo>
                      <a:cubicBezTo>
                        <a:pt x="89" y="3"/>
                        <a:pt x="100" y="1"/>
                        <a:pt x="111" y="1"/>
                      </a:cubicBezTo>
                      <a:cubicBezTo>
                        <a:pt x="121" y="1"/>
                        <a:pt x="130" y="1"/>
                        <a:pt x="140" y="1"/>
                      </a:cubicBezTo>
                      <a:cubicBezTo>
                        <a:pt x="141" y="1"/>
                        <a:pt x="143" y="2"/>
                        <a:pt x="144" y="2"/>
                      </a:cubicBezTo>
                      <a:cubicBezTo>
                        <a:pt x="147" y="2"/>
                        <a:pt x="148" y="4"/>
                        <a:pt x="148" y="6"/>
                      </a:cubicBezTo>
                      <a:cubicBezTo>
                        <a:pt x="148" y="14"/>
                        <a:pt x="149" y="23"/>
                        <a:pt x="149" y="31"/>
                      </a:cubicBezTo>
                      <a:cubicBezTo>
                        <a:pt x="150" y="41"/>
                        <a:pt x="151" y="52"/>
                        <a:pt x="152" y="62"/>
                      </a:cubicBezTo>
                      <a:cubicBezTo>
                        <a:pt x="152" y="67"/>
                        <a:pt x="152" y="72"/>
                        <a:pt x="152" y="77"/>
                      </a:cubicBezTo>
                      <a:cubicBezTo>
                        <a:pt x="152" y="78"/>
                        <a:pt x="152" y="80"/>
                        <a:pt x="152" y="81"/>
                      </a:cubicBezTo>
                      <a:cubicBezTo>
                        <a:pt x="152" y="83"/>
                        <a:pt x="153" y="86"/>
                        <a:pt x="153" y="88"/>
                      </a:cubicBezTo>
                      <a:cubicBezTo>
                        <a:pt x="151" y="98"/>
                        <a:pt x="152" y="109"/>
                        <a:pt x="151" y="119"/>
                      </a:cubicBezTo>
                      <a:cubicBezTo>
                        <a:pt x="150" y="126"/>
                        <a:pt x="151" y="134"/>
                        <a:pt x="151" y="141"/>
                      </a:cubicBezTo>
                      <a:cubicBezTo>
                        <a:pt x="151" y="144"/>
                        <a:pt x="151" y="147"/>
                        <a:pt x="151" y="150"/>
                      </a:cubicBezTo>
                      <a:cubicBezTo>
                        <a:pt x="151" y="165"/>
                        <a:pt x="151" y="181"/>
                        <a:pt x="150" y="196"/>
                      </a:cubicBezTo>
                      <a:cubicBezTo>
                        <a:pt x="150" y="203"/>
                        <a:pt x="150" y="210"/>
                        <a:pt x="150" y="217"/>
                      </a:cubicBezTo>
                      <a:cubicBezTo>
                        <a:pt x="150" y="224"/>
                        <a:pt x="150" y="232"/>
                        <a:pt x="150" y="239"/>
                      </a:cubicBezTo>
                      <a:cubicBezTo>
                        <a:pt x="150" y="243"/>
                        <a:pt x="149" y="247"/>
                        <a:pt x="152" y="251"/>
                      </a:cubicBezTo>
                      <a:cubicBezTo>
                        <a:pt x="150" y="254"/>
                        <a:pt x="154" y="258"/>
                        <a:pt x="153" y="262"/>
                      </a:cubicBezTo>
                      <a:cubicBezTo>
                        <a:pt x="153" y="266"/>
                        <a:pt x="154" y="270"/>
                        <a:pt x="154" y="274"/>
                      </a:cubicBezTo>
                      <a:cubicBezTo>
                        <a:pt x="155" y="289"/>
                        <a:pt x="156" y="304"/>
                        <a:pt x="157" y="318"/>
                      </a:cubicBezTo>
                      <a:cubicBezTo>
                        <a:pt x="157" y="330"/>
                        <a:pt x="156" y="341"/>
                        <a:pt x="156" y="352"/>
                      </a:cubicBezTo>
                      <a:cubicBezTo>
                        <a:pt x="156" y="356"/>
                        <a:pt x="156" y="360"/>
                        <a:pt x="156" y="364"/>
                      </a:cubicBezTo>
                      <a:cubicBezTo>
                        <a:pt x="156" y="376"/>
                        <a:pt x="156" y="387"/>
                        <a:pt x="156" y="398"/>
                      </a:cubicBezTo>
                      <a:cubicBezTo>
                        <a:pt x="156" y="411"/>
                        <a:pt x="155" y="424"/>
                        <a:pt x="155" y="437"/>
                      </a:cubicBezTo>
                      <a:cubicBezTo>
                        <a:pt x="155" y="438"/>
                        <a:pt x="154" y="440"/>
                        <a:pt x="154" y="442"/>
                      </a:cubicBezTo>
                      <a:cubicBezTo>
                        <a:pt x="154" y="444"/>
                        <a:pt x="152" y="445"/>
                        <a:pt x="150" y="445"/>
                      </a:cubicBezTo>
                      <a:cubicBezTo>
                        <a:pt x="138" y="445"/>
                        <a:pt x="126" y="446"/>
                        <a:pt x="114" y="446"/>
                      </a:cubicBezTo>
                      <a:cubicBezTo>
                        <a:pt x="109" y="446"/>
                        <a:pt x="104" y="446"/>
                        <a:pt x="99" y="446"/>
                      </a:cubicBezTo>
                      <a:cubicBezTo>
                        <a:pt x="86" y="446"/>
                        <a:pt x="74" y="447"/>
                        <a:pt x="61" y="447"/>
                      </a:cubicBezTo>
                      <a:cubicBezTo>
                        <a:pt x="54" y="448"/>
                        <a:pt x="47" y="449"/>
                        <a:pt x="40" y="450"/>
                      </a:cubicBezTo>
                      <a:cubicBezTo>
                        <a:pt x="32" y="450"/>
                        <a:pt x="24" y="450"/>
                        <a:pt x="16" y="451"/>
                      </a:cubicBezTo>
                      <a:cubicBezTo>
                        <a:pt x="15" y="451"/>
                        <a:pt x="14" y="450"/>
                        <a:pt x="13" y="450"/>
                      </a:cubicBezTo>
                      <a:cubicBezTo>
                        <a:pt x="13" y="448"/>
                        <a:pt x="12" y="447"/>
                        <a:pt x="12" y="445"/>
                      </a:cubicBezTo>
                      <a:cubicBezTo>
                        <a:pt x="13" y="430"/>
                        <a:pt x="12" y="415"/>
                        <a:pt x="12" y="401"/>
                      </a:cubicBezTo>
                      <a:cubicBezTo>
                        <a:pt x="12" y="387"/>
                        <a:pt x="12" y="373"/>
                        <a:pt x="11" y="360"/>
                      </a:cubicBezTo>
                      <a:cubicBezTo>
                        <a:pt x="11" y="344"/>
                        <a:pt x="12" y="329"/>
                        <a:pt x="11" y="313"/>
                      </a:cubicBezTo>
                      <a:cubicBezTo>
                        <a:pt x="11" y="305"/>
                        <a:pt x="10" y="297"/>
                        <a:pt x="10" y="288"/>
                      </a:cubicBezTo>
                      <a:cubicBezTo>
                        <a:pt x="9" y="274"/>
                        <a:pt x="8" y="261"/>
                        <a:pt x="7" y="247"/>
                      </a:cubicBezTo>
                      <a:cubicBezTo>
                        <a:pt x="7" y="235"/>
                        <a:pt x="6" y="224"/>
                        <a:pt x="6" y="213"/>
                      </a:cubicBezTo>
                      <a:cubicBezTo>
                        <a:pt x="6" y="196"/>
                        <a:pt x="5" y="178"/>
                        <a:pt x="5" y="161"/>
                      </a:cubicBezTo>
                      <a:cubicBezTo>
                        <a:pt x="5" y="148"/>
                        <a:pt x="4" y="135"/>
                        <a:pt x="3" y="122"/>
                      </a:cubicBezTo>
                      <a:cubicBezTo>
                        <a:pt x="3" y="112"/>
                        <a:pt x="3" y="102"/>
                        <a:pt x="2" y="91"/>
                      </a:cubicBezTo>
                      <a:cubicBezTo>
                        <a:pt x="2" y="87"/>
                        <a:pt x="1" y="83"/>
                        <a:pt x="2" y="78"/>
                      </a:cubicBezTo>
                      <a:cubicBezTo>
                        <a:pt x="3" y="65"/>
                        <a:pt x="1" y="52"/>
                        <a:pt x="1" y="38"/>
                      </a:cubicBezTo>
                      <a:cubicBezTo>
                        <a:pt x="1" y="32"/>
                        <a:pt x="2" y="27"/>
                        <a:pt x="1" y="21"/>
                      </a:cubicBezTo>
                      <a:cubicBezTo>
                        <a:pt x="1" y="14"/>
                        <a:pt x="1" y="8"/>
                        <a:pt x="0" y="1"/>
                      </a:cubicBezTo>
                      <a:close/>
                      <a:moveTo>
                        <a:pt x="21" y="231"/>
                      </a:moveTo>
                      <a:cubicBezTo>
                        <a:pt x="21" y="233"/>
                        <a:pt x="21" y="234"/>
                        <a:pt x="21" y="236"/>
                      </a:cubicBezTo>
                      <a:cubicBezTo>
                        <a:pt x="23" y="242"/>
                        <a:pt x="25" y="247"/>
                        <a:pt x="31" y="250"/>
                      </a:cubicBezTo>
                      <a:cubicBezTo>
                        <a:pt x="38" y="255"/>
                        <a:pt x="51" y="249"/>
                        <a:pt x="54" y="243"/>
                      </a:cubicBezTo>
                      <a:cubicBezTo>
                        <a:pt x="56" y="240"/>
                        <a:pt x="58" y="236"/>
                        <a:pt x="58" y="232"/>
                      </a:cubicBezTo>
                      <a:cubicBezTo>
                        <a:pt x="58" y="228"/>
                        <a:pt x="57" y="223"/>
                        <a:pt x="55" y="220"/>
                      </a:cubicBezTo>
                      <a:cubicBezTo>
                        <a:pt x="51" y="212"/>
                        <a:pt x="42" y="208"/>
                        <a:pt x="34" y="211"/>
                      </a:cubicBezTo>
                      <a:cubicBezTo>
                        <a:pt x="25" y="215"/>
                        <a:pt x="21" y="222"/>
                        <a:pt x="21" y="231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898" name="Freeform 10"/>
                <p:cNvSpPr>
                  <a:spLocks/>
                </p:cNvSpPr>
                <p:nvPr/>
              </p:nvSpPr>
              <p:spPr bwMode="auto">
                <a:xfrm>
                  <a:off x="5516563" y="4365626"/>
                  <a:ext cx="909638" cy="900113"/>
                </a:xfrm>
                <a:custGeom>
                  <a:avLst/>
                  <a:gdLst>
                    <a:gd name="T0" fmla="*/ 0 w 311"/>
                    <a:gd name="T1" fmla="*/ 2 h 308"/>
                    <a:gd name="T2" fmla="*/ 31 w 311"/>
                    <a:gd name="T3" fmla="*/ 1 h 308"/>
                    <a:gd name="T4" fmla="*/ 37 w 311"/>
                    <a:gd name="T5" fmla="*/ 4 h 308"/>
                    <a:gd name="T6" fmla="*/ 66 w 311"/>
                    <a:gd name="T7" fmla="*/ 48 h 308"/>
                    <a:gd name="T8" fmla="*/ 82 w 311"/>
                    <a:gd name="T9" fmla="*/ 79 h 308"/>
                    <a:gd name="T10" fmla="*/ 102 w 311"/>
                    <a:gd name="T11" fmla="*/ 114 h 308"/>
                    <a:gd name="T12" fmla="*/ 118 w 311"/>
                    <a:gd name="T13" fmla="*/ 141 h 308"/>
                    <a:gd name="T14" fmla="*/ 136 w 311"/>
                    <a:gd name="T15" fmla="*/ 172 h 308"/>
                    <a:gd name="T16" fmla="*/ 156 w 311"/>
                    <a:gd name="T17" fmla="*/ 200 h 308"/>
                    <a:gd name="T18" fmla="*/ 176 w 311"/>
                    <a:gd name="T19" fmla="*/ 226 h 308"/>
                    <a:gd name="T20" fmla="*/ 184 w 311"/>
                    <a:gd name="T21" fmla="*/ 233 h 308"/>
                    <a:gd name="T22" fmla="*/ 204 w 311"/>
                    <a:gd name="T23" fmla="*/ 249 h 308"/>
                    <a:gd name="T24" fmla="*/ 230 w 311"/>
                    <a:gd name="T25" fmla="*/ 264 h 308"/>
                    <a:gd name="T26" fmla="*/ 254 w 311"/>
                    <a:gd name="T27" fmla="*/ 270 h 308"/>
                    <a:gd name="T28" fmla="*/ 266 w 311"/>
                    <a:gd name="T29" fmla="*/ 272 h 308"/>
                    <a:gd name="T30" fmla="*/ 301 w 311"/>
                    <a:gd name="T31" fmla="*/ 270 h 308"/>
                    <a:gd name="T32" fmla="*/ 307 w 311"/>
                    <a:gd name="T33" fmla="*/ 274 h 308"/>
                    <a:gd name="T34" fmla="*/ 310 w 311"/>
                    <a:gd name="T35" fmla="*/ 293 h 308"/>
                    <a:gd name="T36" fmla="*/ 311 w 311"/>
                    <a:gd name="T37" fmla="*/ 306 h 308"/>
                    <a:gd name="T38" fmla="*/ 295 w 311"/>
                    <a:gd name="T39" fmla="*/ 307 h 308"/>
                    <a:gd name="T40" fmla="*/ 251 w 311"/>
                    <a:gd name="T41" fmla="*/ 307 h 308"/>
                    <a:gd name="T42" fmla="*/ 226 w 311"/>
                    <a:gd name="T43" fmla="*/ 308 h 308"/>
                    <a:gd name="T44" fmla="*/ 214 w 311"/>
                    <a:gd name="T45" fmla="*/ 304 h 308"/>
                    <a:gd name="T46" fmla="*/ 181 w 311"/>
                    <a:gd name="T47" fmla="*/ 280 h 308"/>
                    <a:gd name="T48" fmla="*/ 171 w 311"/>
                    <a:gd name="T49" fmla="*/ 270 h 308"/>
                    <a:gd name="T50" fmla="*/ 156 w 311"/>
                    <a:gd name="T51" fmla="*/ 254 h 308"/>
                    <a:gd name="T52" fmla="*/ 126 w 311"/>
                    <a:gd name="T53" fmla="*/ 218 h 308"/>
                    <a:gd name="T54" fmla="*/ 117 w 311"/>
                    <a:gd name="T55" fmla="*/ 204 h 308"/>
                    <a:gd name="T56" fmla="*/ 104 w 311"/>
                    <a:gd name="T57" fmla="*/ 184 h 308"/>
                    <a:gd name="T58" fmla="*/ 94 w 311"/>
                    <a:gd name="T59" fmla="*/ 170 h 308"/>
                    <a:gd name="T60" fmla="*/ 86 w 311"/>
                    <a:gd name="T61" fmla="*/ 156 h 308"/>
                    <a:gd name="T62" fmla="*/ 68 w 311"/>
                    <a:gd name="T63" fmla="*/ 126 h 308"/>
                    <a:gd name="T64" fmla="*/ 58 w 311"/>
                    <a:gd name="T65" fmla="*/ 107 h 308"/>
                    <a:gd name="T66" fmla="*/ 43 w 311"/>
                    <a:gd name="T67" fmla="*/ 82 h 308"/>
                    <a:gd name="T68" fmla="*/ 33 w 311"/>
                    <a:gd name="T69" fmla="*/ 63 h 308"/>
                    <a:gd name="T70" fmla="*/ 16 w 311"/>
                    <a:gd name="T71" fmla="*/ 31 h 308"/>
                    <a:gd name="T72" fmla="*/ 6 w 311"/>
                    <a:gd name="T73" fmla="*/ 13 h 308"/>
                    <a:gd name="T74" fmla="*/ 0 w 311"/>
                    <a:gd name="T75" fmla="*/ 2 h 3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</a:cxnLst>
                  <a:rect l="0" t="0" r="r" b="b"/>
                  <a:pathLst>
                    <a:path w="311" h="308">
                      <a:moveTo>
                        <a:pt x="0" y="2"/>
                      </a:moveTo>
                      <a:cubicBezTo>
                        <a:pt x="11" y="2"/>
                        <a:pt x="21" y="0"/>
                        <a:pt x="31" y="1"/>
                      </a:cubicBezTo>
                      <a:cubicBezTo>
                        <a:pt x="34" y="1"/>
                        <a:pt x="35" y="2"/>
                        <a:pt x="37" y="4"/>
                      </a:cubicBezTo>
                      <a:cubicBezTo>
                        <a:pt x="49" y="17"/>
                        <a:pt x="59" y="32"/>
                        <a:pt x="66" y="48"/>
                      </a:cubicBezTo>
                      <a:cubicBezTo>
                        <a:pt x="71" y="59"/>
                        <a:pt x="77" y="69"/>
                        <a:pt x="82" y="79"/>
                      </a:cubicBezTo>
                      <a:cubicBezTo>
                        <a:pt x="89" y="90"/>
                        <a:pt x="95" y="102"/>
                        <a:pt x="102" y="114"/>
                      </a:cubicBezTo>
                      <a:cubicBezTo>
                        <a:pt x="107" y="123"/>
                        <a:pt x="113" y="132"/>
                        <a:pt x="118" y="141"/>
                      </a:cubicBezTo>
                      <a:cubicBezTo>
                        <a:pt x="124" y="152"/>
                        <a:pt x="131" y="162"/>
                        <a:pt x="136" y="172"/>
                      </a:cubicBezTo>
                      <a:cubicBezTo>
                        <a:pt x="142" y="182"/>
                        <a:pt x="149" y="191"/>
                        <a:pt x="156" y="200"/>
                      </a:cubicBezTo>
                      <a:cubicBezTo>
                        <a:pt x="162" y="209"/>
                        <a:pt x="169" y="217"/>
                        <a:pt x="176" y="226"/>
                      </a:cubicBezTo>
                      <a:cubicBezTo>
                        <a:pt x="178" y="228"/>
                        <a:pt x="181" y="231"/>
                        <a:pt x="184" y="233"/>
                      </a:cubicBezTo>
                      <a:cubicBezTo>
                        <a:pt x="190" y="238"/>
                        <a:pt x="197" y="244"/>
                        <a:pt x="204" y="249"/>
                      </a:cubicBezTo>
                      <a:cubicBezTo>
                        <a:pt x="212" y="254"/>
                        <a:pt x="221" y="259"/>
                        <a:pt x="230" y="264"/>
                      </a:cubicBezTo>
                      <a:cubicBezTo>
                        <a:pt x="237" y="267"/>
                        <a:pt x="246" y="269"/>
                        <a:pt x="254" y="270"/>
                      </a:cubicBezTo>
                      <a:cubicBezTo>
                        <a:pt x="258" y="270"/>
                        <a:pt x="262" y="271"/>
                        <a:pt x="266" y="272"/>
                      </a:cubicBezTo>
                      <a:cubicBezTo>
                        <a:pt x="278" y="274"/>
                        <a:pt x="289" y="274"/>
                        <a:pt x="301" y="270"/>
                      </a:cubicBezTo>
                      <a:cubicBezTo>
                        <a:pt x="306" y="268"/>
                        <a:pt x="306" y="268"/>
                        <a:pt x="307" y="274"/>
                      </a:cubicBezTo>
                      <a:cubicBezTo>
                        <a:pt x="308" y="280"/>
                        <a:pt x="309" y="286"/>
                        <a:pt x="310" y="293"/>
                      </a:cubicBezTo>
                      <a:cubicBezTo>
                        <a:pt x="310" y="297"/>
                        <a:pt x="310" y="301"/>
                        <a:pt x="311" y="306"/>
                      </a:cubicBezTo>
                      <a:cubicBezTo>
                        <a:pt x="305" y="307"/>
                        <a:pt x="300" y="307"/>
                        <a:pt x="295" y="307"/>
                      </a:cubicBezTo>
                      <a:cubicBezTo>
                        <a:pt x="280" y="307"/>
                        <a:pt x="266" y="307"/>
                        <a:pt x="251" y="307"/>
                      </a:cubicBezTo>
                      <a:cubicBezTo>
                        <a:pt x="243" y="307"/>
                        <a:pt x="234" y="307"/>
                        <a:pt x="226" y="308"/>
                      </a:cubicBezTo>
                      <a:cubicBezTo>
                        <a:pt x="221" y="308"/>
                        <a:pt x="218" y="306"/>
                        <a:pt x="214" y="304"/>
                      </a:cubicBezTo>
                      <a:cubicBezTo>
                        <a:pt x="202" y="297"/>
                        <a:pt x="192" y="288"/>
                        <a:pt x="181" y="280"/>
                      </a:cubicBezTo>
                      <a:cubicBezTo>
                        <a:pt x="177" y="278"/>
                        <a:pt x="174" y="273"/>
                        <a:pt x="171" y="270"/>
                      </a:cubicBezTo>
                      <a:cubicBezTo>
                        <a:pt x="166" y="265"/>
                        <a:pt x="161" y="260"/>
                        <a:pt x="156" y="254"/>
                      </a:cubicBezTo>
                      <a:cubicBezTo>
                        <a:pt x="145" y="243"/>
                        <a:pt x="134" y="232"/>
                        <a:pt x="126" y="218"/>
                      </a:cubicBezTo>
                      <a:cubicBezTo>
                        <a:pt x="123" y="213"/>
                        <a:pt x="120" y="209"/>
                        <a:pt x="117" y="204"/>
                      </a:cubicBezTo>
                      <a:cubicBezTo>
                        <a:pt x="112" y="198"/>
                        <a:pt x="109" y="191"/>
                        <a:pt x="104" y="184"/>
                      </a:cubicBezTo>
                      <a:cubicBezTo>
                        <a:pt x="101" y="179"/>
                        <a:pt x="97" y="175"/>
                        <a:pt x="94" y="170"/>
                      </a:cubicBezTo>
                      <a:cubicBezTo>
                        <a:pt x="91" y="166"/>
                        <a:pt x="89" y="161"/>
                        <a:pt x="86" y="156"/>
                      </a:cubicBezTo>
                      <a:cubicBezTo>
                        <a:pt x="80" y="146"/>
                        <a:pt x="74" y="136"/>
                        <a:pt x="68" y="126"/>
                      </a:cubicBezTo>
                      <a:cubicBezTo>
                        <a:pt x="64" y="120"/>
                        <a:pt x="61" y="113"/>
                        <a:pt x="58" y="107"/>
                      </a:cubicBezTo>
                      <a:cubicBezTo>
                        <a:pt x="53" y="99"/>
                        <a:pt x="49" y="90"/>
                        <a:pt x="43" y="82"/>
                      </a:cubicBezTo>
                      <a:cubicBezTo>
                        <a:pt x="39" y="76"/>
                        <a:pt x="37" y="69"/>
                        <a:pt x="33" y="63"/>
                      </a:cubicBezTo>
                      <a:cubicBezTo>
                        <a:pt x="27" y="52"/>
                        <a:pt x="21" y="42"/>
                        <a:pt x="16" y="31"/>
                      </a:cubicBezTo>
                      <a:cubicBezTo>
                        <a:pt x="12" y="25"/>
                        <a:pt x="9" y="19"/>
                        <a:pt x="6" y="13"/>
                      </a:cubicBezTo>
                      <a:cubicBezTo>
                        <a:pt x="4" y="10"/>
                        <a:pt x="2" y="7"/>
                        <a:pt x="0" y="2"/>
                      </a:cubicBezTo>
                      <a:close/>
                    </a:path>
                  </a:pathLst>
                </a:custGeom>
                <a:solidFill>
                  <a:srgbClr val="FF0000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899" name="Freeform 11"/>
                <p:cNvSpPr>
                  <a:spLocks/>
                </p:cNvSpPr>
                <p:nvPr/>
              </p:nvSpPr>
              <p:spPr bwMode="auto">
                <a:xfrm>
                  <a:off x="6826250" y="4727576"/>
                  <a:ext cx="303213" cy="141288"/>
                </a:xfrm>
                <a:custGeom>
                  <a:avLst/>
                  <a:gdLst>
                    <a:gd name="T0" fmla="*/ 0 w 104"/>
                    <a:gd name="T1" fmla="*/ 28 h 48"/>
                    <a:gd name="T2" fmla="*/ 7 w 104"/>
                    <a:gd name="T3" fmla="*/ 1 h 48"/>
                    <a:gd name="T4" fmla="*/ 13 w 104"/>
                    <a:gd name="T5" fmla="*/ 0 h 48"/>
                    <a:gd name="T6" fmla="*/ 18 w 104"/>
                    <a:gd name="T7" fmla="*/ 0 h 48"/>
                    <a:gd name="T8" fmla="*/ 53 w 104"/>
                    <a:gd name="T9" fmla="*/ 9 h 48"/>
                    <a:gd name="T10" fmla="*/ 56 w 104"/>
                    <a:gd name="T11" fmla="*/ 9 h 48"/>
                    <a:gd name="T12" fmla="*/ 96 w 104"/>
                    <a:gd name="T13" fmla="*/ 16 h 48"/>
                    <a:gd name="T14" fmla="*/ 104 w 104"/>
                    <a:gd name="T15" fmla="*/ 19 h 48"/>
                    <a:gd name="T16" fmla="*/ 95 w 104"/>
                    <a:gd name="T17" fmla="*/ 48 h 48"/>
                    <a:gd name="T18" fmla="*/ 48 w 104"/>
                    <a:gd name="T19" fmla="*/ 39 h 48"/>
                    <a:gd name="T20" fmla="*/ 0 w 104"/>
                    <a:gd name="T21" fmla="*/ 28 h 4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</a:cxnLst>
                  <a:rect l="0" t="0" r="r" b="b"/>
                  <a:pathLst>
                    <a:path w="104" h="48">
                      <a:moveTo>
                        <a:pt x="0" y="28"/>
                      </a:moveTo>
                      <a:cubicBezTo>
                        <a:pt x="3" y="19"/>
                        <a:pt x="5" y="10"/>
                        <a:pt x="7" y="1"/>
                      </a:cubicBezTo>
                      <a:cubicBezTo>
                        <a:pt x="9" y="1"/>
                        <a:pt x="11" y="3"/>
                        <a:pt x="13" y="0"/>
                      </a:cubicBezTo>
                      <a:cubicBezTo>
                        <a:pt x="13" y="0"/>
                        <a:pt x="16" y="0"/>
                        <a:pt x="18" y="0"/>
                      </a:cubicBezTo>
                      <a:cubicBezTo>
                        <a:pt x="30" y="3"/>
                        <a:pt x="41" y="6"/>
                        <a:pt x="53" y="9"/>
                      </a:cubicBezTo>
                      <a:cubicBezTo>
                        <a:pt x="54" y="9"/>
                        <a:pt x="55" y="9"/>
                        <a:pt x="56" y="9"/>
                      </a:cubicBezTo>
                      <a:cubicBezTo>
                        <a:pt x="69" y="10"/>
                        <a:pt x="83" y="13"/>
                        <a:pt x="96" y="16"/>
                      </a:cubicBezTo>
                      <a:cubicBezTo>
                        <a:pt x="99" y="16"/>
                        <a:pt x="101" y="18"/>
                        <a:pt x="104" y="19"/>
                      </a:cubicBezTo>
                      <a:cubicBezTo>
                        <a:pt x="101" y="29"/>
                        <a:pt x="98" y="38"/>
                        <a:pt x="95" y="48"/>
                      </a:cubicBezTo>
                      <a:cubicBezTo>
                        <a:pt x="79" y="47"/>
                        <a:pt x="64" y="41"/>
                        <a:pt x="48" y="39"/>
                      </a:cubicBezTo>
                      <a:cubicBezTo>
                        <a:pt x="32" y="36"/>
                        <a:pt x="17" y="32"/>
                        <a:pt x="0" y="28"/>
                      </a:cubicBezTo>
                      <a:close/>
                    </a:path>
                  </a:pathLst>
                </a:custGeom>
                <a:solidFill>
                  <a:srgbClr val="00B050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900" name="Freeform 12"/>
                <p:cNvSpPr>
                  <a:spLocks/>
                </p:cNvSpPr>
                <p:nvPr/>
              </p:nvSpPr>
              <p:spPr bwMode="auto">
                <a:xfrm>
                  <a:off x="5091113" y="4681538"/>
                  <a:ext cx="150813" cy="223838"/>
                </a:xfrm>
                <a:custGeom>
                  <a:avLst/>
                  <a:gdLst>
                    <a:gd name="T0" fmla="*/ 37 w 52"/>
                    <a:gd name="T1" fmla="*/ 77 h 77"/>
                    <a:gd name="T2" fmla="*/ 30 w 52"/>
                    <a:gd name="T3" fmla="*/ 77 h 77"/>
                    <a:gd name="T4" fmla="*/ 7 w 52"/>
                    <a:gd name="T5" fmla="*/ 76 h 77"/>
                    <a:gd name="T6" fmla="*/ 3 w 52"/>
                    <a:gd name="T7" fmla="*/ 75 h 77"/>
                    <a:gd name="T8" fmla="*/ 0 w 52"/>
                    <a:gd name="T9" fmla="*/ 71 h 77"/>
                    <a:gd name="T10" fmla="*/ 1 w 52"/>
                    <a:gd name="T11" fmla="*/ 70 h 77"/>
                    <a:gd name="T12" fmla="*/ 10 w 52"/>
                    <a:gd name="T13" fmla="*/ 26 h 77"/>
                    <a:gd name="T14" fmla="*/ 14 w 52"/>
                    <a:gd name="T15" fmla="*/ 4 h 77"/>
                    <a:gd name="T16" fmla="*/ 19 w 52"/>
                    <a:gd name="T17" fmla="*/ 0 h 77"/>
                    <a:gd name="T18" fmla="*/ 40 w 52"/>
                    <a:gd name="T19" fmla="*/ 1 h 77"/>
                    <a:gd name="T20" fmla="*/ 45 w 52"/>
                    <a:gd name="T21" fmla="*/ 2 h 77"/>
                    <a:gd name="T22" fmla="*/ 51 w 52"/>
                    <a:gd name="T23" fmla="*/ 11 h 77"/>
                    <a:gd name="T24" fmla="*/ 42 w 52"/>
                    <a:gd name="T25" fmla="*/ 57 h 77"/>
                    <a:gd name="T26" fmla="*/ 37 w 52"/>
                    <a:gd name="T27" fmla="*/ 77 h 7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</a:cxnLst>
                  <a:rect l="0" t="0" r="r" b="b"/>
                  <a:pathLst>
                    <a:path w="52" h="77">
                      <a:moveTo>
                        <a:pt x="37" y="77"/>
                      </a:moveTo>
                      <a:cubicBezTo>
                        <a:pt x="35" y="77"/>
                        <a:pt x="33" y="77"/>
                        <a:pt x="30" y="77"/>
                      </a:cubicBezTo>
                      <a:cubicBezTo>
                        <a:pt x="23" y="76"/>
                        <a:pt x="15" y="76"/>
                        <a:pt x="7" y="76"/>
                      </a:cubicBezTo>
                      <a:cubicBezTo>
                        <a:pt x="6" y="76"/>
                        <a:pt x="5" y="75"/>
                        <a:pt x="3" y="75"/>
                      </a:cubicBezTo>
                      <a:cubicBezTo>
                        <a:pt x="1" y="75"/>
                        <a:pt x="0" y="74"/>
                        <a:pt x="0" y="71"/>
                      </a:cubicBezTo>
                      <a:cubicBezTo>
                        <a:pt x="0" y="71"/>
                        <a:pt x="1" y="70"/>
                        <a:pt x="1" y="70"/>
                      </a:cubicBezTo>
                      <a:cubicBezTo>
                        <a:pt x="4" y="55"/>
                        <a:pt x="7" y="41"/>
                        <a:pt x="10" y="26"/>
                      </a:cubicBezTo>
                      <a:cubicBezTo>
                        <a:pt x="12" y="19"/>
                        <a:pt x="13" y="12"/>
                        <a:pt x="14" y="4"/>
                      </a:cubicBezTo>
                      <a:cubicBezTo>
                        <a:pt x="15" y="0"/>
                        <a:pt x="15" y="0"/>
                        <a:pt x="19" y="0"/>
                      </a:cubicBezTo>
                      <a:cubicBezTo>
                        <a:pt x="26" y="1"/>
                        <a:pt x="33" y="1"/>
                        <a:pt x="40" y="1"/>
                      </a:cubicBezTo>
                      <a:cubicBezTo>
                        <a:pt x="41" y="2"/>
                        <a:pt x="43" y="2"/>
                        <a:pt x="45" y="2"/>
                      </a:cubicBezTo>
                      <a:cubicBezTo>
                        <a:pt x="52" y="3"/>
                        <a:pt x="52" y="5"/>
                        <a:pt x="51" y="11"/>
                      </a:cubicBezTo>
                      <a:cubicBezTo>
                        <a:pt x="48" y="27"/>
                        <a:pt x="45" y="42"/>
                        <a:pt x="42" y="57"/>
                      </a:cubicBezTo>
                      <a:cubicBezTo>
                        <a:pt x="40" y="64"/>
                        <a:pt x="39" y="70"/>
                        <a:pt x="37" y="77"/>
                      </a:cubicBezTo>
                      <a:close/>
                    </a:path>
                  </a:pathLst>
                </a:custGeom>
                <a:solidFill>
                  <a:srgbClr val="C0C0C0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901" name="Freeform 13"/>
                <p:cNvSpPr>
                  <a:spLocks/>
                </p:cNvSpPr>
                <p:nvPr/>
              </p:nvSpPr>
              <p:spPr bwMode="auto">
                <a:xfrm>
                  <a:off x="5040313" y="4921251"/>
                  <a:ext cx="152400" cy="195263"/>
                </a:xfrm>
                <a:custGeom>
                  <a:avLst/>
                  <a:gdLst>
                    <a:gd name="T0" fmla="*/ 40 w 52"/>
                    <a:gd name="T1" fmla="*/ 67 h 67"/>
                    <a:gd name="T2" fmla="*/ 2 w 52"/>
                    <a:gd name="T3" fmla="*/ 67 h 67"/>
                    <a:gd name="T4" fmla="*/ 2 w 52"/>
                    <a:gd name="T5" fmla="*/ 55 h 67"/>
                    <a:gd name="T6" fmla="*/ 12 w 52"/>
                    <a:gd name="T7" fmla="*/ 13 h 67"/>
                    <a:gd name="T8" fmla="*/ 16 w 52"/>
                    <a:gd name="T9" fmla="*/ 0 h 67"/>
                    <a:gd name="T10" fmla="*/ 52 w 52"/>
                    <a:gd name="T11" fmla="*/ 3 h 67"/>
                    <a:gd name="T12" fmla="*/ 51 w 52"/>
                    <a:gd name="T13" fmla="*/ 12 h 67"/>
                    <a:gd name="T14" fmla="*/ 43 w 52"/>
                    <a:gd name="T15" fmla="*/ 59 h 67"/>
                    <a:gd name="T16" fmla="*/ 40 w 52"/>
                    <a:gd name="T17" fmla="*/ 67 h 6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</a:cxnLst>
                  <a:rect l="0" t="0" r="r" b="b"/>
                  <a:pathLst>
                    <a:path w="52" h="67">
                      <a:moveTo>
                        <a:pt x="40" y="67"/>
                      </a:moveTo>
                      <a:cubicBezTo>
                        <a:pt x="27" y="67"/>
                        <a:pt x="15" y="67"/>
                        <a:pt x="2" y="67"/>
                      </a:cubicBezTo>
                      <a:cubicBezTo>
                        <a:pt x="0" y="63"/>
                        <a:pt x="2" y="59"/>
                        <a:pt x="2" y="55"/>
                      </a:cubicBezTo>
                      <a:cubicBezTo>
                        <a:pt x="5" y="41"/>
                        <a:pt x="8" y="27"/>
                        <a:pt x="12" y="13"/>
                      </a:cubicBezTo>
                      <a:cubicBezTo>
                        <a:pt x="13" y="8"/>
                        <a:pt x="14" y="4"/>
                        <a:pt x="16" y="0"/>
                      </a:cubicBezTo>
                      <a:cubicBezTo>
                        <a:pt x="28" y="1"/>
                        <a:pt x="39" y="2"/>
                        <a:pt x="52" y="3"/>
                      </a:cubicBezTo>
                      <a:cubicBezTo>
                        <a:pt x="52" y="6"/>
                        <a:pt x="52" y="9"/>
                        <a:pt x="51" y="12"/>
                      </a:cubicBezTo>
                      <a:cubicBezTo>
                        <a:pt x="48" y="28"/>
                        <a:pt x="44" y="43"/>
                        <a:pt x="43" y="59"/>
                      </a:cubicBezTo>
                      <a:cubicBezTo>
                        <a:pt x="43" y="62"/>
                        <a:pt x="41" y="64"/>
                        <a:pt x="40" y="67"/>
                      </a:cubicBezTo>
                      <a:close/>
                    </a:path>
                  </a:pathLst>
                </a:custGeom>
                <a:solidFill>
                  <a:srgbClr val="C0C0C0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902" name="Freeform 14"/>
                <p:cNvSpPr>
                  <a:spLocks/>
                </p:cNvSpPr>
                <p:nvPr/>
              </p:nvSpPr>
              <p:spPr bwMode="auto">
                <a:xfrm>
                  <a:off x="8412163" y="5070476"/>
                  <a:ext cx="266700" cy="133350"/>
                </a:xfrm>
                <a:custGeom>
                  <a:avLst/>
                  <a:gdLst>
                    <a:gd name="T0" fmla="*/ 91 w 91"/>
                    <a:gd name="T1" fmla="*/ 19 h 46"/>
                    <a:gd name="T2" fmla="*/ 81 w 91"/>
                    <a:gd name="T3" fmla="*/ 46 h 46"/>
                    <a:gd name="T4" fmla="*/ 75 w 91"/>
                    <a:gd name="T5" fmla="*/ 43 h 46"/>
                    <a:gd name="T6" fmla="*/ 41 w 91"/>
                    <a:gd name="T7" fmla="*/ 33 h 46"/>
                    <a:gd name="T8" fmla="*/ 33 w 91"/>
                    <a:gd name="T9" fmla="*/ 31 h 46"/>
                    <a:gd name="T10" fmla="*/ 6 w 91"/>
                    <a:gd name="T11" fmla="*/ 24 h 46"/>
                    <a:gd name="T12" fmla="*/ 2 w 91"/>
                    <a:gd name="T13" fmla="*/ 17 h 46"/>
                    <a:gd name="T14" fmla="*/ 7 w 91"/>
                    <a:gd name="T15" fmla="*/ 2 h 46"/>
                    <a:gd name="T16" fmla="*/ 11 w 91"/>
                    <a:gd name="T17" fmla="*/ 0 h 46"/>
                    <a:gd name="T18" fmla="*/ 24 w 91"/>
                    <a:gd name="T19" fmla="*/ 2 h 46"/>
                    <a:gd name="T20" fmla="*/ 35 w 91"/>
                    <a:gd name="T21" fmla="*/ 4 h 46"/>
                    <a:gd name="T22" fmla="*/ 79 w 91"/>
                    <a:gd name="T23" fmla="*/ 15 h 46"/>
                    <a:gd name="T24" fmla="*/ 91 w 91"/>
                    <a:gd name="T25" fmla="*/ 19 h 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</a:cxnLst>
                  <a:rect l="0" t="0" r="r" b="b"/>
                  <a:pathLst>
                    <a:path w="91" h="46">
                      <a:moveTo>
                        <a:pt x="91" y="19"/>
                      </a:moveTo>
                      <a:cubicBezTo>
                        <a:pt x="87" y="28"/>
                        <a:pt x="87" y="38"/>
                        <a:pt x="81" y="46"/>
                      </a:cubicBezTo>
                      <a:cubicBezTo>
                        <a:pt x="79" y="45"/>
                        <a:pt x="77" y="44"/>
                        <a:pt x="75" y="43"/>
                      </a:cubicBezTo>
                      <a:cubicBezTo>
                        <a:pt x="65" y="36"/>
                        <a:pt x="53" y="34"/>
                        <a:pt x="41" y="33"/>
                      </a:cubicBezTo>
                      <a:cubicBezTo>
                        <a:pt x="38" y="32"/>
                        <a:pt x="36" y="32"/>
                        <a:pt x="33" y="31"/>
                      </a:cubicBezTo>
                      <a:cubicBezTo>
                        <a:pt x="24" y="29"/>
                        <a:pt x="15" y="27"/>
                        <a:pt x="6" y="24"/>
                      </a:cubicBezTo>
                      <a:cubicBezTo>
                        <a:pt x="1" y="23"/>
                        <a:pt x="0" y="22"/>
                        <a:pt x="2" y="17"/>
                      </a:cubicBezTo>
                      <a:cubicBezTo>
                        <a:pt x="3" y="12"/>
                        <a:pt x="5" y="7"/>
                        <a:pt x="7" y="2"/>
                      </a:cubicBezTo>
                      <a:cubicBezTo>
                        <a:pt x="8" y="1"/>
                        <a:pt x="10" y="0"/>
                        <a:pt x="11" y="0"/>
                      </a:cubicBezTo>
                      <a:cubicBezTo>
                        <a:pt x="16" y="0"/>
                        <a:pt x="20" y="1"/>
                        <a:pt x="24" y="2"/>
                      </a:cubicBezTo>
                      <a:cubicBezTo>
                        <a:pt x="28" y="3"/>
                        <a:pt x="31" y="4"/>
                        <a:pt x="35" y="4"/>
                      </a:cubicBezTo>
                      <a:cubicBezTo>
                        <a:pt x="51" y="4"/>
                        <a:pt x="65" y="8"/>
                        <a:pt x="79" y="15"/>
                      </a:cubicBezTo>
                      <a:cubicBezTo>
                        <a:pt x="83" y="16"/>
                        <a:pt x="86" y="18"/>
                        <a:pt x="91" y="19"/>
                      </a:cubicBezTo>
                      <a:close/>
                    </a:path>
                  </a:pathLst>
                </a:custGeom>
                <a:solidFill>
                  <a:srgbClr val="00B050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903" name="Freeform 15"/>
                <p:cNvSpPr>
                  <a:spLocks/>
                </p:cNvSpPr>
                <p:nvPr/>
              </p:nvSpPr>
              <p:spPr bwMode="auto">
                <a:xfrm>
                  <a:off x="5140325" y="4511676"/>
                  <a:ext cx="131763" cy="153988"/>
                </a:xfrm>
                <a:custGeom>
                  <a:avLst/>
                  <a:gdLst>
                    <a:gd name="T0" fmla="*/ 37 w 45"/>
                    <a:gd name="T1" fmla="*/ 53 h 53"/>
                    <a:gd name="T2" fmla="*/ 11 w 45"/>
                    <a:gd name="T3" fmla="*/ 52 h 53"/>
                    <a:gd name="T4" fmla="*/ 0 w 45"/>
                    <a:gd name="T5" fmla="*/ 51 h 53"/>
                    <a:gd name="T6" fmla="*/ 8 w 45"/>
                    <a:gd name="T7" fmla="*/ 1 h 53"/>
                    <a:gd name="T8" fmla="*/ 45 w 45"/>
                    <a:gd name="T9" fmla="*/ 0 h 53"/>
                    <a:gd name="T10" fmla="*/ 45 w 45"/>
                    <a:gd name="T11" fmla="*/ 6 h 53"/>
                    <a:gd name="T12" fmla="*/ 38 w 45"/>
                    <a:gd name="T13" fmla="*/ 50 h 53"/>
                    <a:gd name="T14" fmla="*/ 37 w 45"/>
                    <a:gd name="T15" fmla="*/ 53 h 5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45" h="53">
                      <a:moveTo>
                        <a:pt x="37" y="53"/>
                      </a:moveTo>
                      <a:cubicBezTo>
                        <a:pt x="28" y="52"/>
                        <a:pt x="20" y="52"/>
                        <a:pt x="11" y="52"/>
                      </a:cubicBezTo>
                      <a:cubicBezTo>
                        <a:pt x="8" y="52"/>
                        <a:pt x="4" y="51"/>
                        <a:pt x="0" y="51"/>
                      </a:cubicBezTo>
                      <a:cubicBezTo>
                        <a:pt x="3" y="34"/>
                        <a:pt x="6" y="17"/>
                        <a:pt x="8" y="1"/>
                      </a:cubicBezTo>
                      <a:cubicBezTo>
                        <a:pt x="20" y="1"/>
                        <a:pt x="32" y="0"/>
                        <a:pt x="45" y="0"/>
                      </a:cubicBezTo>
                      <a:cubicBezTo>
                        <a:pt x="45" y="2"/>
                        <a:pt x="45" y="4"/>
                        <a:pt x="45" y="6"/>
                      </a:cubicBezTo>
                      <a:cubicBezTo>
                        <a:pt x="43" y="21"/>
                        <a:pt x="40" y="36"/>
                        <a:pt x="38" y="50"/>
                      </a:cubicBezTo>
                      <a:cubicBezTo>
                        <a:pt x="38" y="51"/>
                        <a:pt x="37" y="52"/>
                        <a:pt x="37" y="53"/>
                      </a:cubicBezTo>
                      <a:close/>
                    </a:path>
                  </a:pathLst>
                </a:custGeom>
                <a:solidFill>
                  <a:srgbClr val="C0C0C0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904" name="Freeform 16"/>
                <p:cNvSpPr>
                  <a:spLocks/>
                </p:cNvSpPr>
                <p:nvPr/>
              </p:nvSpPr>
              <p:spPr bwMode="auto">
                <a:xfrm>
                  <a:off x="7678738" y="5005388"/>
                  <a:ext cx="82550" cy="274638"/>
                </a:xfrm>
                <a:custGeom>
                  <a:avLst/>
                  <a:gdLst>
                    <a:gd name="T0" fmla="*/ 18 w 28"/>
                    <a:gd name="T1" fmla="*/ 94 h 94"/>
                    <a:gd name="T2" fmla="*/ 2 w 28"/>
                    <a:gd name="T3" fmla="*/ 94 h 94"/>
                    <a:gd name="T4" fmla="*/ 1 w 28"/>
                    <a:gd name="T5" fmla="*/ 74 h 94"/>
                    <a:gd name="T6" fmla="*/ 2 w 28"/>
                    <a:gd name="T7" fmla="*/ 72 h 94"/>
                    <a:gd name="T8" fmla="*/ 1 w 28"/>
                    <a:gd name="T9" fmla="*/ 38 h 94"/>
                    <a:gd name="T10" fmla="*/ 6 w 28"/>
                    <a:gd name="T11" fmla="*/ 0 h 94"/>
                    <a:gd name="T12" fmla="*/ 13 w 28"/>
                    <a:gd name="T13" fmla="*/ 12 h 94"/>
                    <a:gd name="T14" fmla="*/ 14 w 28"/>
                    <a:gd name="T15" fmla="*/ 1 h 94"/>
                    <a:gd name="T16" fmla="*/ 24 w 28"/>
                    <a:gd name="T17" fmla="*/ 3 h 94"/>
                    <a:gd name="T18" fmla="*/ 27 w 28"/>
                    <a:gd name="T19" fmla="*/ 7 h 94"/>
                    <a:gd name="T20" fmla="*/ 27 w 28"/>
                    <a:gd name="T21" fmla="*/ 15 h 94"/>
                    <a:gd name="T22" fmla="*/ 24 w 28"/>
                    <a:gd name="T23" fmla="*/ 36 h 94"/>
                    <a:gd name="T24" fmla="*/ 22 w 28"/>
                    <a:gd name="T25" fmla="*/ 40 h 94"/>
                    <a:gd name="T26" fmla="*/ 21 w 28"/>
                    <a:gd name="T27" fmla="*/ 42 h 94"/>
                    <a:gd name="T28" fmla="*/ 22 w 28"/>
                    <a:gd name="T29" fmla="*/ 44 h 94"/>
                    <a:gd name="T30" fmla="*/ 19 w 28"/>
                    <a:gd name="T31" fmla="*/ 70 h 94"/>
                    <a:gd name="T32" fmla="*/ 19 w 28"/>
                    <a:gd name="T33" fmla="*/ 83 h 94"/>
                    <a:gd name="T34" fmla="*/ 18 w 28"/>
                    <a:gd name="T35" fmla="*/ 94 h 9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28" h="94">
                      <a:moveTo>
                        <a:pt x="18" y="94"/>
                      </a:moveTo>
                      <a:cubicBezTo>
                        <a:pt x="12" y="94"/>
                        <a:pt x="7" y="94"/>
                        <a:pt x="2" y="94"/>
                      </a:cubicBezTo>
                      <a:cubicBezTo>
                        <a:pt x="0" y="87"/>
                        <a:pt x="1" y="81"/>
                        <a:pt x="1" y="74"/>
                      </a:cubicBezTo>
                      <a:cubicBezTo>
                        <a:pt x="1" y="74"/>
                        <a:pt x="2" y="73"/>
                        <a:pt x="2" y="72"/>
                      </a:cubicBezTo>
                      <a:cubicBezTo>
                        <a:pt x="2" y="61"/>
                        <a:pt x="2" y="49"/>
                        <a:pt x="1" y="38"/>
                      </a:cubicBezTo>
                      <a:cubicBezTo>
                        <a:pt x="0" y="25"/>
                        <a:pt x="4" y="13"/>
                        <a:pt x="6" y="0"/>
                      </a:cubicBezTo>
                      <a:cubicBezTo>
                        <a:pt x="13" y="1"/>
                        <a:pt x="12" y="7"/>
                        <a:pt x="13" y="12"/>
                      </a:cubicBezTo>
                      <a:cubicBezTo>
                        <a:pt x="17" y="8"/>
                        <a:pt x="13" y="5"/>
                        <a:pt x="14" y="1"/>
                      </a:cubicBezTo>
                      <a:cubicBezTo>
                        <a:pt x="18" y="2"/>
                        <a:pt x="21" y="2"/>
                        <a:pt x="24" y="3"/>
                      </a:cubicBezTo>
                      <a:cubicBezTo>
                        <a:pt x="25" y="3"/>
                        <a:pt x="27" y="5"/>
                        <a:pt x="27" y="7"/>
                      </a:cubicBezTo>
                      <a:cubicBezTo>
                        <a:pt x="28" y="10"/>
                        <a:pt x="27" y="12"/>
                        <a:pt x="27" y="15"/>
                      </a:cubicBezTo>
                      <a:cubicBezTo>
                        <a:pt x="26" y="22"/>
                        <a:pt x="25" y="29"/>
                        <a:pt x="24" y="36"/>
                      </a:cubicBezTo>
                      <a:cubicBezTo>
                        <a:pt x="23" y="37"/>
                        <a:pt x="22" y="39"/>
                        <a:pt x="22" y="40"/>
                      </a:cubicBezTo>
                      <a:cubicBezTo>
                        <a:pt x="21" y="41"/>
                        <a:pt x="21" y="42"/>
                        <a:pt x="21" y="42"/>
                      </a:cubicBezTo>
                      <a:cubicBezTo>
                        <a:pt x="21" y="43"/>
                        <a:pt x="22" y="44"/>
                        <a:pt x="22" y="44"/>
                      </a:cubicBezTo>
                      <a:cubicBezTo>
                        <a:pt x="20" y="53"/>
                        <a:pt x="21" y="62"/>
                        <a:pt x="19" y="70"/>
                      </a:cubicBezTo>
                      <a:cubicBezTo>
                        <a:pt x="18" y="75"/>
                        <a:pt x="19" y="79"/>
                        <a:pt x="19" y="83"/>
                      </a:cubicBezTo>
                      <a:cubicBezTo>
                        <a:pt x="18" y="87"/>
                        <a:pt x="18" y="90"/>
                        <a:pt x="18" y="94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905" name="Freeform 17"/>
                <p:cNvSpPr>
                  <a:spLocks/>
                </p:cNvSpPr>
                <p:nvPr/>
              </p:nvSpPr>
              <p:spPr bwMode="auto">
                <a:xfrm>
                  <a:off x="5005388" y="5137151"/>
                  <a:ext cx="155575" cy="120650"/>
                </a:xfrm>
                <a:custGeom>
                  <a:avLst/>
                  <a:gdLst>
                    <a:gd name="T0" fmla="*/ 0 w 53"/>
                    <a:gd name="T1" fmla="*/ 39 h 41"/>
                    <a:gd name="T2" fmla="*/ 2 w 53"/>
                    <a:gd name="T3" fmla="*/ 31 h 41"/>
                    <a:gd name="T4" fmla="*/ 9 w 53"/>
                    <a:gd name="T5" fmla="*/ 6 h 41"/>
                    <a:gd name="T6" fmla="*/ 16 w 53"/>
                    <a:gd name="T7" fmla="*/ 1 h 41"/>
                    <a:gd name="T8" fmla="*/ 40 w 53"/>
                    <a:gd name="T9" fmla="*/ 0 h 41"/>
                    <a:gd name="T10" fmla="*/ 42 w 53"/>
                    <a:gd name="T11" fmla="*/ 0 h 41"/>
                    <a:gd name="T12" fmla="*/ 50 w 53"/>
                    <a:gd name="T13" fmla="*/ 10 h 41"/>
                    <a:gd name="T14" fmla="*/ 44 w 53"/>
                    <a:gd name="T15" fmla="*/ 37 h 41"/>
                    <a:gd name="T16" fmla="*/ 39 w 53"/>
                    <a:gd name="T17" fmla="*/ 41 h 41"/>
                    <a:gd name="T18" fmla="*/ 17 w 53"/>
                    <a:gd name="T19" fmla="*/ 40 h 41"/>
                    <a:gd name="T20" fmla="*/ 0 w 53"/>
                    <a:gd name="T21" fmla="*/ 39 h 4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</a:cxnLst>
                  <a:rect l="0" t="0" r="r" b="b"/>
                  <a:pathLst>
                    <a:path w="53" h="41">
                      <a:moveTo>
                        <a:pt x="0" y="39"/>
                      </a:moveTo>
                      <a:cubicBezTo>
                        <a:pt x="1" y="36"/>
                        <a:pt x="1" y="33"/>
                        <a:pt x="2" y="31"/>
                      </a:cubicBezTo>
                      <a:cubicBezTo>
                        <a:pt x="4" y="23"/>
                        <a:pt x="7" y="15"/>
                        <a:pt x="9" y="6"/>
                      </a:cubicBezTo>
                      <a:cubicBezTo>
                        <a:pt x="10" y="2"/>
                        <a:pt x="13" y="1"/>
                        <a:pt x="16" y="1"/>
                      </a:cubicBezTo>
                      <a:cubicBezTo>
                        <a:pt x="24" y="1"/>
                        <a:pt x="32" y="0"/>
                        <a:pt x="40" y="0"/>
                      </a:cubicBezTo>
                      <a:cubicBezTo>
                        <a:pt x="41" y="0"/>
                        <a:pt x="41" y="0"/>
                        <a:pt x="42" y="0"/>
                      </a:cubicBezTo>
                      <a:cubicBezTo>
                        <a:pt x="50" y="1"/>
                        <a:pt x="53" y="0"/>
                        <a:pt x="50" y="10"/>
                      </a:cubicBezTo>
                      <a:cubicBezTo>
                        <a:pt x="48" y="19"/>
                        <a:pt x="46" y="28"/>
                        <a:pt x="44" y="37"/>
                      </a:cubicBezTo>
                      <a:cubicBezTo>
                        <a:pt x="44" y="41"/>
                        <a:pt x="41" y="41"/>
                        <a:pt x="39" y="41"/>
                      </a:cubicBezTo>
                      <a:cubicBezTo>
                        <a:pt x="31" y="41"/>
                        <a:pt x="24" y="40"/>
                        <a:pt x="17" y="40"/>
                      </a:cubicBezTo>
                      <a:cubicBezTo>
                        <a:pt x="11" y="40"/>
                        <a:pt x="6" y="39"/>
                        <a:pt x="0" y="39"/>
                      </a:cubicBezTo>
                      <a:close/>
                    </a:path>
                  </a:pathLst>
                </a:custGeom>
                <a:solidFill>
                  <a:srgbClr val="C0C0C0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906" name="Freeform 18"/>
                <p:cNvSpPr>
                  <a:spLocks/>
                </p:cNvSpPr>
                <p:nvPr/>
              </p:nvSpPr>
              <p:spPr bwMode="auto">
                <a:xfrm>
                  <a:off x="5168900" y="4370388"/>
                  <a:ext cx="128588" cy="123825"/>
                </a:xfrm>
                <a:custGeom>
                  <a:avLst/>
                  <a:gdLst>
                    <a:gd name="T0" fmla="*/ 44 w 44"/>
                    <a:gd name="T1" fmla="*/ 1 h 42"/>
                    <a:gd name="T2" fmla="*/ 44 w 44"/>
                    <a:gd name="T3" fmla="*/ 6 h 42"/>
                    <a:gd name="T4" fmla="*/ 41 w 44"/>
                    <a:gd name="T5" fmla="*/ 28 h 42"/>
                    <a:gd name="T6" fmla="*/ 37 w 44"/>
                    <a:gd name="T7" fmla="*/ 40 h 42"/>
                    <a:gd name="T8" fmla="*/ 0 w 44"/>
                    <a:gd name="T9" fmla="*/ 38 h 42"/>
                    <a:gd name="T10" fmla="*/ 3 w 44"/>
                    <a:gd name="T11" fmla="*/ 27 h 42"/>
                    <a:gd name="T12" fmla="*/ 8 w 44"/>
                    <a:gd name="T13" fmla="*/ 5 h 42"/>
                    <a:gd name="T14" fmla="*/ 15 w 44"/>
                    <a:gd name="T15" fmla="*/ 0 h 42"/>
                    <a:gd name="T16" fmla="*/ 31 w 44"/>
                    <a:gd name="T17" fmla="*/ 0 h 42"/>
                    <a:gd name="T18" fmla="*/ 44 w 44"/>
                    <a:gd name="T19" fmla="*/ 1 h 4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44" h="42">
                      <a:moveTo>
                        <a:pt x="44" y="1"/>
                      </a:moveTo>
                      <a:cubicBezTo>
                        <a:pt x="44" y="3"/>
                        <a:pt x="44" y="4"/>
                        <a:pt x="44" y="6"/>
                      </a:cubicBezTo>
                      <a:cubicBezTo>
                        <a:pt x="42" y="13"/>
                        <a:pt x="41" y="21"/>
                        <a:pt x="41" y="28"/>
                      </a:cubicBezTo>
                      <a:cubicBezTo>
                        <a:pt x="40" y="32"/>
                        <a:pt x="38" y="36"/>
                        <a:pt x="37" y="40"/>
                      </a:cubicBezTo>
                      <a:cubicBezTo>
                        <a:pt x="25" y="41"/>
                        <a:pt x="12" y="42"/>
                        <a:pt x="0" y="38"/>
                      </a:cubicBezTo>
                      <a:cubicBezTo>
                        <a:pt x="1" y="35"/>
                        <a:pt x="2" y="31"/>
                        <a:pt x="3" y="27"/>
                      </a:cubicBezTo>
                      <a:cubicBezTo>
                        <a:pt x="4" y="20"/>
                        <a:pt x="6" y="12"/>
                        <a:pt x="8" y="5"/>
                      </a:cubicBezTo>
                      <a:cubicBezTo>
                        <a:pt x="9" y="0"/>
                        <a:pt x="10" y="0"/>
                        <a:pt x="15" y="0"/>
                      </a:cubicBezTo>
                      <a:cubicBezTo>
                        <a:pt x="20" y="0"/>
                        <a:pt x="26" y="0"/>
                        <a:pt x="31" y="0"/>
                      </a:cubicBezTo>
                      <a:cubicBezTo>
                        <a:pt x="35" y="0"/>
                        <a:pt x="39" y="1"/>
                        <a:pt x="44" y="1"/>
                      </a:cubicBezTo>
                      <a:close/>
                    </a:path>
                  </a:pathLst>
                </a:custGeom>
                <a:solidFill>
                  <a:srgbClr val="C0C0C0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907" name="Freeform 19"/>
                <p:cNvSpPr>
                  <a:spLocks noEditPoints="1"/>
                </p:cNvSpPr>
                <p:nvPr/>
              </p:nvSpPr>
              <p:spPr bwMode="auto">
                <a:xfrm>
                  <a:off x="2008188" y="2492376"/>
                  <a:ext cx="1112838" cy="1065213"/>
                </a:xfrm>
                <a:custGeom>
                  <a:avLst/>
                  <a:gdLst>
                    <a:gd name="T0" fmla="*/ 369 w 381"/>
                    <a:gd name="T1" fmla="*/ 358 h 364"/>
                    <a:gd name="T2" fmla="*/ 304 w 381"/>
                    <a:gd name="T3" fmla="*/ 359 h 364"/>
                    <a:gd name="T4" fmla="*/ 208 w 381"/>
                    <a:gd name="T5" fmla="*/ 357 h 364"/>
                    <a:gd name="T6" fmla="*/ 179 w 381"/>
                    <a:gd name="T7" fmla="*/ 364 h 364"/>
                    <a:gd name="T8" fmla="*/ 107 w 381"/>
                    <a:gd name="T9" fmla="*/ 361 h 364"/>
                    <a:gd name="T10" fmla="*/ 29 w 381"/>
                    <a:gd name="T11" fmla="*/ 362 h 364"/>
                    <a:gd name="T12" fmla="*/ 11 w 381"/>
                    <a:gd name="T13" fmla="*/ 276 h 364"/>
                    <a:gd name="T14" fmla="*/ 7 w 381"/>
                    <a:gd name="T15" fmla="*/ 168 h 364"/>
                    <a:gd name="T16" fmla="*/ 1 w 381"/>
                    <a:gd name="T17" fmla="*/ 74 h 364"/>
                    <a:gd name="T18" fmla="*/ 5 w 381"/>
                    <a:gd name="T19" fmla="*/ 2 h 364"/>
                    <a:gd name="T20" fmla="*/ 36 w 381"/>
                    <a:gd name="T21" fmla="*/ 9 h 364"/>
                    <a:gd name="T22" fmla="*/ 79 w 381"/>
                    <a:gd name="T23" fmla="*/ 10 h 364"/>
                    <a:gd name="T24" fmla="*/ 201 w 381"/>
                    <a:gd name="T25" fmla="*/ 14 h 364"/>
                    <a:gd name="T26" fmla="*/ 271 w 381"/>
                    <a:gd name="T27" fmla="*/ 13 h 364"/>
                    <a:gd name="T28" fmla="*/ 341 w 381"/>
                    <a:gd name="T29" fmla="*/ 16 h 364"/>
                    <a:gd name="T30" fmla="*/ 374 w 381"/>
                    <a:gd name="T31" fmla="*/ 16 h 364"/>
                    <a:gd name="T32" fmla="*/ 373 w 381"/>
                    <a:gd name="T33" fmla="*/ 32 h 364"/>
                    <a:gd name="T34" fmla="*/ 371 w 381"/>
                    <a:gd name="T35" fmla="*/ 100 h 364"/>
                    <a:gd name="T36" fmla="*/ 367 w 381"/>
                    <a:gd name="T37" fmla="*/ 215 h 364"/>
                    <a:gd name="T38" fmla="*/ 368 w 381"/>
                    <a:gd name="T39" fmla="*/ 346 h 364"/>
                    <a:gd name="T40" fmla="*/ 173 w 381"/>
                    <a:gd name="T41" fmla="*/ 306 h 364"/>
                    <a:gd name="T42" fmla="*/ 171 w 381"/>
                    <a:gd name="T43" fmla="*/ 202 h 364"/>
                    <a:gd name="T44" fmla="*/ 169 w 381"/>
                    <a:gd name="T45" fmla="*/ 65 h 364"/>
                    <a:gd name="T46" fmla="*/ 148 w 381"/>
                    <a:gd name="T47" fmla="*/ 24 h 364"/>
                    <a:gd name="T48" fmla="*/ 44 w 381"/>
                    <a:gd name="T49" fmla="*/ 21 h 364"/>
                    <a:gd name="T50" fmla="*/ 11 w 381"/>
                    <a:gd name="T51" fmla="*/ 69 h 364"/>
                    <a:gd name="T52" fmla="*/ 17 w 381"/>
                    <a:gd name="T53" fmla="*/ 168 h 364"/>
                    <a:gd name="T54" fmla="*/ 22 w 381"/>
                    <a:gd name="T55" fmla="*/ 293 h 364"/>
                    <a:gd name="T56" fmla="*/ 53 w 381"/>
                    <a:gd name="T57" fmla="*/ 349 h 364"/>
                    <a:gd name="T58" fmla="*/ 111 w 381"/>
                    <a:gd name="T59" fmla="*/ 349 h 364"/>
                    <a:gd name="T60" fmla="*/ 217 w 381"/>
                    <a:gd name="T61" fmla="*/ 345 h 364"/>
                    <a:gd name="T62" fmla="*/ 321 w 381"/>
                    <a:gd name="T63" fmla="*/ 346 h 364"/>
                    <a:gd name="T64" fmla="*/ 357 w 381"/>
                    <a:gd name="T65" fmla="*/ 298 h 364"/>
                    <a:gd name="T66" fmla="*/ 358 w 381"/>
                    <a:gd name="T67" fmla="*/ 189 h 364"/>
                    <a:gd name="T68" fmla="*/ 362 w 381"/>
                    <a:gd name="T69" fmla="*/ 26 h 364"/>
                    <a:gd name="T70" fmla="*/ 227 w 381"/>
                    <a:gd name="T71" fmla="*/ 24 h 364"/>
                    <a:gd name="T72" fmla="*/ 217 w 381"/>
                    <a:gd name="T73" fmla="*/ 45 h 364"/>
                    <a:gd name="T74" fmla="*/ 215 w 381"/>
                    <a:gd name="T75" fmla="*/ 112 h 364"/>
                    <a:gd name="T76" fmla="*/ 216 w 381"/>
                    <a:gd name="T77" fmla="*/ 183 h 364"/>
                    <a:gd name="T78" fmla="*/ 219 w 381"/>
                    <a:gd name="T79" fmla="*/ 260 h 364"/>
                    <a:gd name="T80" fmla="*/ 217 w 381"/>
                    <a:gd name="T81" fmla="*/ 345 h 364"/>
                    <a:gd name="T82" fmla="*/ 180 w 381"/>
                    <a:gd name="T83" fmla="*/ 77 h 364"/>
                    <a:gd name="T84" fmla="*/ 182 w 381"/>
                    <a:gd name="T85" fmla="*/ 104 h 364"/>
                    <a:gd name="T86" fmla="*/ 183 w 381"/>
                    <a:gd name="T87" fmla="*/ 138 h 364"/>
                    <a:gd name="T88" fmla="*/ 183 w 381"/>
                    <a:gd name="T89" fmla="*/ 163 h 364"/>
                    <a:gd name="T90" fmla="*/ 185 w 381"/>
                    <a:gd name="T91" fmla="*/ 242 h 364"/>
                    <a:gd name="T92" fmla="*/ 192 w 381"/>
                    <a:gd name="T93" fmla="*/ 346 h 364"/>
                    <a:gd name="T94" fmla="*/ 204 w 381"/>
                    <a:gd name="T95" fmla="*/ 300 h 364"/>
                    <a:gd name="T96" fmla="*/ 203 w 381"/>
                    <a:gd name="T97" fmla="*/ 179 h 364"/>
                    <a:gd name="T98" fmla="*/ 202 w 381"/>
                    <a:gd name="T99" fmla="*/ 84 h 3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</a:cxnLst>
                  <a:rect l="0" t="0" r="r" b="b"/>
                  <a:pathLst>
                    <a:path w="381" h="364">
                      <a:moveTo>
                        <a:pt x="368" y="346"/>
                      </a:moveTo>
                      <a:cubicBezTo>
                        <a:pt x="368" y="346"/>
                        <a:pt x="370" y="346"/>
                        <a:pt x="370" y="347"/>
                      </a:cubicBezTo>
                      <a:cubicBezTo>
                        <a:pt x="371" y="349"/>
                        <a:pt x="372" y="352"/>
                        <a:pt x="372" y="354"/>
                      </a:cubicBezTo>
                      <a:cubicBezTo>
                        <a:pt x="373" y="356"/>
                        <a:pt x="372" y="358"/>
                        <a:pt x="369" y="358"/>
                      </a:cubicBezTo>
                      <a:cubicBezTo>
                        <a:pt x="361" y="359"/>
                        <a:pt x="353" y="359"/>
                        <a:pt x="345" y="359"/>
                      </a:cubicBezTo>
                      <a:cubicBezTo>
                        <a:pt x="343" y="359"/>
                        <a:pt x="341" y="359"/>
                        <a:pt x="339" y="359"/>
                      </a:cubicBezTo>
                      <a:cubicBezTo>
                        <a:pt x="332" y="359"/>
                        <a:pt x="326" y="359"/>
                        <a:pt x="320" y="359"/>
                      </a:cubicBezTo>
                      <a:cubicBezTo>
                        <a:pt x="315" y="359"/>
                        <a:pt x="309" y="357"/>
                        <a:pt x="304" y="359"/>
                      </a:cubicBezTo>
                      <a:cubicBezTo>
                        <a:pt x="301" y="359"/>
                        <a:pt x="298" y="358"/>
                        <a:pt x="295" y="358"/>
                      </a:cubicBezTo>
                      <a:cubicBezTo>
                        <a:pt x="283" y="358"/>
                        <a:pt x="271" y="358"/>
                        <a:pt x="260" y="358"/>
                      </a:cubicBezTo>
                      <a:cubicBezTo>
                        <a:pt x="252" y="358"/>
                        <a:pt x="244" y="359"/>
                        <a:pt x="236" y="358"/>
                      </a:cubicBezTo>
                      <a:cubicBezTo>
                        <a:pt x="226" y="357"/>
                        <a:pt x="217" y="358"/>
                        <a:pt x="208" y="357"/>
                      </a:cubicBezTo>
                      <a:cubicBezTo>
                        <a:pt x="202" y="357"/>
                        <a:pt x="197" y="357"/>
                        <a:pt x="192" y="358"/>
                      </a:cubicBezTo>
                      <a:cubicBezTo>
                        <a:pt x="190" y="358"/>
                        <a:pt x="188" y="359"/>
                        <a:pt x="186" y="360"/>
                      </a:cubicBezTo>
                      <a:cubicBezTo>
                        <a:pt x="184" y="360"/>
                        <a:pt x="183" y="360"/>
                        <a:pt x="181" y="361"/>
                      </a:cubicBezTo>
                      <a:cubicBezTo>
                        <a:pt x="180" y="361"/>
                        <a:pt x="180" y="363"/>
                        <a:pt x="179" y="364"/>
                      </a:cubicBezTo>
                      <a:cubicBezTo>
                        <a:pt x="177" y="363"/>
                        <a:pt x="176" y="361"/>
                        <a:pt x="173" y="360"/>
                      </a:cubicBezTo>
                      <a:cubicBezTo>
                        <a:pt x="163" y="358"/>
                        <a:pt x="152" y="360"/>
                        <a:pt x="141" y="360"/>
                      </a:cubicBezTo>
                      <a:cubicBezTo>
                        <a:pt x="133" y="360"/>
                        <a:pt x="124" y="362"/>
                        <a:pt x="115" y="360"/>
                      </a:cubicBezTo>
                      <a:cubicBezTo>
                        <a:pt x="113" y="360"/>
                        <a:pt x="110" y="361"/>
                        <a:pt x="107" y="361"/>
                      </a:cubicBezTo>
                      <a:cubicBezTo>
                        <a:pt x="101" y="361"/>
                        <a:pt x="95" y="360"/>
                        <a:pt x="89" y="360"/>
                      </a:cubicBezTo>
                      <a:cubicBezTo>
                        <a:pt x="82" y="361"/>
                        <a:pt x="74" y="361"/>
                        <a:pt x="66" y="362"/>
                      </a:cubicBezTo>
                      <a:cubicBezTo>
                        <a:pt x="63" y="362"/>
                        <a:pt x="61" y="362"/>
                        <a:pt x="58" y="362"/>
                      </a:cubicBezTo>
                      <a:cubicBezTo>
                        <a:pt x="48" y="362"/>
                        <a:pt x="39" y="362"/>
                        <a:pt x="29" y="362"/>
                      </a:cubicBezTo>
                      <a:cubicBezTo>
                        <a:pt x="21" y="362"/>
                        <a:pt x="17" y="359"/>
                        <a:pt x="16" y="351"/>
                      </a:cubicBezTo>
                      <a:cubicBezTo>
                        <a:pt x="15" y="346"/>
                        <a:pt x="15" y="340"/>
                        <a:pt x="14" y="335"/>
                      </a:cubicBezTo>
                      <a:cubicBezTo>
                        <a:pt x="11" y="326"/>
                        <a:pt x="12" y="316"/>
                        <a:pt x="11" y="306"/>
                      </a:cubicBezTo>
                      <a:cubicBezTo>
                        <a:pt x="11" y="296"/>
                        <a:pt x="12" y="286"/>
                        <a:pt x="11" y="276"/>
                      </a:cubicBezTo>
                      <a:cubicBezTo>
                        <a:pt x="11" y="269"/>
                        <a:pt x="11" y="262"/>
                        <a:pt x="11" y="256"/>
                      </a:cubicBezTo>
                      <a:cubicBezTo>
                        <a:pt x="11" y="253"/>
                        <a:pt x="11" y="250"/>
                        <a:pt x="11" y="248"/>
                      </a:cubicBezTo>
                      <a:cubicBezTo>
                        <a:pt x="10" y="236"/>
                        <a:pt x="8" y="223"/>
                        <a:pt x="8" y="211"/>
                      </a:cubicBezTo>
                      <a:cubicBezTo>
                        <a:pt x="7" y="197"/>
                        <a:pt x="7" y="183"/>
                        <a:pt x="7" y="168"/>
                      </a:cubicBezTo>
                      <a:cubicBezTo>
                        <a:pt x="6" y="166"/>
                        <a:pt x="6" y="164"/>
                        <a:pt x="7" y="162"/>
                      </a:cubicBezTo>
                      <a:cubicBezTo>
                        <a:pt x="8" y="152"/>
                        <a:pt x="5" y="142"/>
                        <a:pt x="5" y="132"/>
                      </a:cubicBezTo>
                      <a:cubicBezTo>
                        <a:pt x="5" y="122"/>
                        <a:pt x="6" y="111"/>
                        <a:pt x="4" y="101"/>
                      </a:cubicBezTo>
                      <a:cubicBezTo>
                        <a:pt x="3" y="92"/>
                        <a:pt x="1" y="83"/>
                        <a:pt x="1" y="74"/>
                      </a:cubicBezTo>
                      <a:cubicBezTo>
                        <a:pt x="1" y="65"/>
                        <a:pt x="2" y="56"/>
                        <a:pt x="2" y="46"/>
                      </a:cubicBezTo>
                      <a:cubicBezTo>
                        <a:pt x="1" y="35"/>
                        <a:pt x="1" y="23"/>
                        <a:pt x="1" y="11"/>
                      </a:cubicBezTo>
                      <a:cubicBezTo>
                        <a:pt x="0" y="9"/>
                        <a:pt x="0" y="6"/>
                        <a:pt x="1" y="4"/>
                      </a:cubicBezTo>
                      <a:cubicBezTo>
                        <a:pt x="1" y="1"/>
                        <a:pt x="2" y="0"/>
                        <a:pt x="5" y="2"/>
                      </a:cubicBezTo>
                      <a:cubicBezTo>
                        <a:pt x="6" y="2"/>
                        <a:pt x="8" y="3"/>
                        <a:pt x="9" y="5"/>
                      </a:cubicBezTo>
                      <a:cubicBezTo>
                        <a:pt x="10" y="8"/>
                        <a:pt x="13" y="7"/>
                        <a:pt x="16" y="8"/>
                      </a:cubicBezTo>
                      <a:cubicBezTo>
                        <a:pt x="18" y="8"/>
                        <a:pt x="21" y="8"/>
                        <a:pt x="24" y="8"/>
                      </a:cubicBezTo>
                      <a:cubicBezTo>
                        <a:pt x="28" y="9"/>
                        <a:pt x="32" y="9"/>
                        <a:pt x="36" y="9"/>
                      </a:cubicBezTo>
                      <a:cubicBezTo>
                        <a:pt x="39" y="9"/>
                        <a:pt x="42" y="10"/>
                        <a:pt x="45" y="10"/>
                      </a:cubicBezTo>
                      <a:cubicBezTo>
                        <a:pt x="46" y="10"/>
                        <a:pt x="47" y="10"/>
                        <a:pt x="48" y="10"/>
                      </a:cubicBezTo>
                      <a:cubicBezTo>
                        <a:pt x="54" y="9"/>
                        <a:pt x="60" y="9"/>
                        <a:pt x="66" y="9"/>
                      </a:cubicBezTo>
                      <a:cubicBezTo>
                        <a:pt x="70" y="9"/>
                        <a:pt x="74" y="9"/>
                        <a:pt x="79" y="10"/>
                      </a:cubicBezTo>
                      <a:cubicBezTo>
                        <a:pt x="85" y="10"/>
                        <a:pt x="92" y="10"/>
                        <a:pt x="99" y="11"/>
                      </a:cubicBezTo>
                      <a:cubicBezTo>
                        <a:pt x="111" y="13"/>
                        <a:pt x="123" y="11"/>
                        <a:pt x="135" y="12"/>
                      </a:cubicBezTo>
                      <a:cubicBezTo>
                        <a:pt x="148" y="13"/>
                        <a:pt x="162" y="14"/>
                        <a:pt x="176" y="14"/>
                      </a:cubicBezTo>
                      <a:cubicBezTo>
                        <a:pt x="184" y="14"/>
                        <a:pt x="193" y="16"/>
                        <a:pt x="201" y="14"/>
                      </a:cubicBezTo>
                      <a:cubicBezTo>
                        <a:pt x="208" y="13"/>
                        <a:pt x="213" y="14"/>
                        <a:pt x="219" y="14"/>
                      </a:cubicBezTo>
                      <a:cubicBezTo>
                        <a:pt x="226" y="15"/>
                        <a:pt x="234" y="14"/>
                        <a:pt x="241" y="14"/>
                      </a:cubicBezTo>
                      <a:cubicBezTo>
                        <a:pt x="249" y="14"/>
                        <a:pt x="258" y="14"/>
                        <a:pt x="266" y="14"/>
                      </a:cubicBezTo>
                      <a:cubicBezTo>
                        <a:pt x="268" y="14"/>
                        <a:pt x="269" y="14"/>
                        <a:pt x="271" y="13"/>
                      </a:cubicBezTo>
                      <a:cubicBezTo>
                        <a:pt x="273" y="13"/>
                        <a:pt x="274" y="13"/>
                        <a:pt x="275" y="13"/>
                      </a:cubicBezTo>
                      <a:cubicBezTo>
                        <a:pt x="279" y="14"/>
                        <a:pt x="282" y="14"/>
                        <a:pt x="285" y="14"/>
                      </a:cubicBezTo>
                      <a:cubicBezTo>
                        <a:pt x="293" y="14"/>
                        <a:pt x="300" y="14"/>
                        <a:pt x="307" y="14"/>
                      </a:cubicBezTo>
                      <a:cubicBezTo>
                        <a:pt x="318" y="15"/>
                        <a:pt x="330" y="15"/>
                        <a:pt x="341" y="16"/>
                      </a:cubicBezTo>
                      <a:cubicBezTo>
                        <a:pt x="347" y="16"/>
                        <a:pt x="352" y="16"/>
                        <a:pt x="358" y="16"/>
                      </a:cubicBezTo>
                      <a:cubicBezTo>
                        <a:pt x="364" y="16"/>
                        <a:pt x="365" y="15"/>
                        <a:pt x="366" y="9"/>
                      </a:cubicBezTo>
                      <a:cubicBezTo>
                        <a:pt x="366" y="8"/>
                        <a:pt x="366" y="7"/>
                        <a:pt x="366" y="7"/>
                      </a:cubicBezTo>
                      <a:cubicBezTo>
                        <a:pt x="372" y="6"/>
                        <a:pt x="374" y="7"/>
                        <a:pt x="374" y="16"/>
                      </a:cubicBezTo>
                      <a:cubicBezTo>
                        <a:pt x="376" y="17"/>
                        <a:pt x="378" y="17"/>
                        <a:pt x="379" y="18"/>
                      </a:cubicBezTo>
                      <a:cubicBezTo>
                        <a:pt x="380" y="20"/>
                        <a:pt x="381" y="22"/>
                        <a:pt x="381" y="25"/>
                      </a:cubicBezTo>
                      <a:cubicBezTo>
                        <a:pt x="380" y="25"/>
                        <a:pt x="379" y="25"/>
                        <a:pt x="378" y="25"/>
                      </a:cubicBezTo>
                      <a:cubicBezTo>
                        <a:pt x="373" y="26"/>
                        <a:pt x="373" y="27"/>
                        <a:pt x="373" y="32"/>
                      </a:cubicBezTo>
                      <a:cubicBezTo>
                        <a:pt x="373" y="34"/>
                        <a:pt x="372" y="36"/>
                        <a:pt x="372" y="39"/>
                      </a:cubicBezTo>
                      <a:cubicBezTo>
                        <a:pt x="372" y="44"/>
                        <a:pt x="372" y="49"/>
                        <a:pt x="371" y="54"/>
                      </a:cubicBezTo>
                      <a:cubicBezTo>
                        <a:pt x="371" y="56"/>
                        <a:pt x="371" y="58"/>
                        <a:pt x="371" y="59"/>
                      </a:cubicBezTo>
                      <a:cubicBezTo>
                        <a:pt x="373" y="73"/>
                        <a:pt x="371" y="86"/>
                        <a:pt x="371" y="100"/>
                      </a:cubicBezTo>
                      <a:cubicBezTo>
                        <a:pt x="370" y="117"/>
                        <a:pt x="369" y="133"/>
                        <a:pt x="368" y="150"/>
                      </a:cubicBezTo>
                      <a:cubicBezTo>
                        <a:pt x="368" y="153"/>
                        <a:pt x="368" y="157"/>
                        <a:pt x="368" y="160"/>
                      </a:cubicBezTo>
                      <a:cubicBezTo>
                        <a:pt x="368" y="171"/>
                        <a:pt x="367" y="182"/>
                        <a:pt x="368" y="194"/>
                      </a:cubicBezTo>
                      <a:cubicBezTo>
                        <a:pt x="368" y="201"/>
                        <a:pt x="367" y="208"/>
                        <a:pt x="367" y="215"/>
                      </a:cubicBezTo>
                      <a:cubicBezTo>
                        <a:pt x="368" y="222"/>
                        <a:pt x="367" y="229"/>
                        <a:pt x="367" y="236"/>
                      </a:cubicBezTo>
                      <a:cubicBezTo>
                        <a:pt x="367" y="252"/>
                        <a:pt x="367" y="269"/>
                        <a:pt x="367" y="285"/>
                      </a:cubicBezTo>
                      <a:cubicBezTo>
                        <a:pt x="368" y="303"/>
                        <a:pt x="368" y="321"/>
                        <a:pt x="369" y="338"/>
                      </a:cubicBezTo>
                      <a:cubicBezTo>
                        <a:pt x="369" y="341"/>
                        <a:pt x="368" y="343"/>
                        <a:pt x="368" y="346"/>
                      </a:cubicBezTo>
                      <a:close/>
                      <a:moveTo>
                        <a:pt x="173" y="346"/>
                      </a:moveTo>
                      <a:cubicBezTo>
                        <a:pt x="173" y="343"/>
                        <a:pt x="174" y="341"/>
                        <a:pt x="174" y="339"/>
                      </a:cubicBezTo>
                      <a:cubicBezTo>
                        <a:pt x="174" y="334"/>
                        <a:pt x="173" y="330"/>
                        <a:pt x="173" y="326"/>
                      </a:cubicBezTo>
                      <a:cubicBezTo>
                        <a:pt x="173" y="319"/>
                        <a:pt x="173" y="313"/>
                        <a:pt x="173" y="306"/>
                      </a:cubicBezTo>
                      <a:cubicBezTo>
                        <a:pt x="172" y="293"/>
                        <a:pt x="172" y="281"/>
                        <a:pt x="172" y="268"/>
                      </a:cubicBezTo>
                      <a:cubicBezTo>
                        <a:pt x="172" y="260"/>
                        <a:pt x="172" y="253"/>
                        <a:pt x="172" y="245"/>
                      </a:cubicBezTo>
                      <a:cubicBezTo>
                        <a:pt x="172" y="239"/>
                        <a:pt x="171" y="234"/>
                        <a:pt x="171" y="228"/>
                      </a:cubicBezTo>
                      <a:cubicBezTo>
                        <a:pt x="172" y="219"/>
                        <a:pt x="172" y="211"/>
                        <a:pt x="171" y="202"/>
                      </a:cubicBezTo>
                      <a:cubicBezTo>
                        <a:pt x="170" y="184"/>
                        <a:pt x="168" y="166"/>
                        <a:pt x="170" y="149"/>
                      </a:cubicBezTo>
                      <a:cubicBezTo>
                        <a:pt x="170" y="144"/>
                        <a:pt x="170" y="139"/>
                        <a:pt x="170" y="134"/>
                      </a:cubicBezTo>
                      <a:cubicBezTo>
                        <a:pt x="170" y="125"/>
                        <a:pt x="171" y="115"/>
                        <a:pt x="171" y="106"/>
                      </a:cubicBezTo>
                      <a:cubicBezTo>
                        <a:pt x="170" y="92"/>
                        <a:pt x="169" y="79"/>
                        <a:pt x="169" y="65"/>
                      </a:cubicBezTo>
                      <a:cubicBezTo>
                        <a:pt x="169" y="63"/>
                        <a:pt x="169" y="61"/>
                        <a:pt x="168" y="59"/>
                      </a:cubicBezTo>
                      <a:cubicBezTo>
                        <a:pt x="168" y="51"/>
                        <a:pt x="168" y="42"/>
                        <a:pt x="167" y="33"/>
                      </a:cubicBezTo>
                      <a:cubicBezTo>
                        <a:pt x="167" y="30"/>
                        <a:pt x="167" y="27"/>
                        <a:pt x="166" y="24"/>
                      </a:cubicBezTo>
                      <a:cubicBezTo>
                        <a:pt x="160" y="24"/>
                        <a:pt x="154" y="24"/>
                        <a:pt x="148" y="24"/>
                      </a:cubicBezTo>
                      <a:cubicBezTo>
                        <a:pt x="139" y="24"/>
                        <a:pt x="130" y="23"/>
                        <a:pt x="121" y="22"/>
                      </a:cubicBezTo>
                      <a:cubicBezTo>
                        <a:pt x="115" y="22"/>
                        <a:pt x="110" y="22"/>
                        <a:pt x="104" y="21"/>
                      </a:cubicBezTo>
                      <a:cubicBezTo>
                        <a:pt x="95" y="21"/>
                        <a:pt x="87" y="22"/>
                        <a:pt x="78" y="21"/>
                      </a:cubicBezTo>
                      <a:cubicBezTo>
                        <a:pt x="67" y="20"/>
                        <a:pt x="55" y="20"/>
                        <a:pt x="44" y="21"/>
                      </a:cubicBezTo>
                      <a:cubicBezTo>
                        <a:pt x="37" y="21"/>
                        <a:pt x="30" y="21"/>
                        <a:pt x="23" y="20"/>
                      </a:cubicBezTo>
                      <a:cubicBezTo>
                        <a:pt x="19" y="19"/>
                        <a:pt x="15" y="17"/>
                        <a:pt x="11" y="20"/>
                      </a:cubicBezTo>
                      <a:cubicBezTo>
                        <a:pt x="11" y="25"/>
                        <a:pt x="10" y="30"/>
                        <a:pt x="10" y="35"/>
                      </a:cubicBezTo>
                      <a:cubicBezTo>
                        <a:pt x="10" y="46"/>
                        <a:pt x="11" y="58"/>
                        <a:pt x="11" y="69"/>
                      </a:cubicBezTo>
                      <a:cubicBezTo>
                        <a:pt x="11" y="74"/>
                        <a:pt x="11" y="78"/>
                        <a:pt x="11" y="83"/>
                      </a:cubicBezTo>
                      <a:cubicBezTo>
                        <a:pt x="12" y="94"/>
                        <a:pt x="14" y="105"/>
                        <a:pt x="15" y="116"/>
                      </a:cubicBezTo>
                      <a:cubicBezTo>
                        <a:pt x="16" y="130"/>
                        <a:pt x="16" y="144"/>
                        <a:pt x="16" y="158"/>
                      </a:cubicBezTo>
                      <a:cubicBezTo>
                        <a:pt x="16" y="161"/>
                        <a:pt x="17" y="165"/>
                        <a:pt x="17" y="168"/>
                      </a:cubicBezTo>
                      <a:cubicBezTo>
                        <a:pt x="17" y="173"/>
                        <a:pt x="17" y="179"/>
                        <a:pt x="17" y="184"/>
                      </a:cubicBezTo>
                      <a:cubicBezTo>
                        <a:pt x="17" y="191"/>
                        <a:pt x="17" y="198"/>
                        <a:pt x="17" y="206"/>
                      </a:cubicBezTo>
                      <a:cubicBezTo>
                        <a:pt x="17" y="220"/>
                        <a:pt x="21" y="234"/>
                        <a:pt x="21" y="248"/>
                      </a:cubicBezTo>
                      <a:cubicBezTo>
                        <a:pt x="21" y="263"/>
                        <a:pt x="22" y="278"/>
                        <a:pt x="22" y="293"/>
                      </a:cubicBezTo>
                      <a:cubicBezTo>
                        <a:pt x="23" y="302"/>
                        <a:pt x="21" y="311"/>
                        <a:pt x="25" y="319"/>
                      </a:cubicBezTo>
                      <a:cubicBezTo>
                        <a:pt x="26" y="320"/>
                        <a:pt x="26" y="322"/>
                        <a:pt x="26" y="323"/>
                      </a:cubicBezTo>
                      <a:cubicBezTo>
                        <a:pt x="26" y="332"/>
                        <a:pt x="27" y="341"/>
                        <a:pt x="27" y="349"/>
                      </a:cubicBezTo>
                      <a:cubicBezTo>
                        <a:pt x="36" y="349"/>
                        <a:pt x="44" y="349"/>
                        <a:pt x="53" y="349"/>
                      </a:cubicBezTo>
                      <a:cubicBezTo>
                        <a:pt x="55" y="349"/>
                        <a:pt x="58" y="349"/>
                        <a:pt x="61" y="349"/>
                      </a:cubicBezTo>
                      <a:cubicBezTo>
                        <a:pt x="66" y="349"/>
                        <a:pt x="71" y="348"/>
                        <a:pt x="75" y="349"/>
                      </a:cubicBezTo>
                      <a:cubicBezTo>
                        <a:pt x="87" y="352"/>
                        <a:pt x="99" y="347"/>
                        <a:pt x="111" y="349"/>
                      </a:cubicBezTo>
                      <a:cubicBezTo>
                        <a:pt x="111" y="349"/>
                        <a:pt x="111" y="349"/>
                        <a:pt x="111" y="349"/>
                      </a:cubicBezTo>
                      <a:cubicBezTo>
                        <a:pt x="118" y="349"/>
                        <a:pt x="125" y="348"/>
                        <a:pt x="132" y="348"/>
                      </a:cubicBezTo>
                      <a:cubicBezTo>
                        <a:pt x="139" y="347"/>
                        <a:pt x="145" y="348"/>
                        <a:pt x="152" y="348"/>
                      </a:cubicBezTo>
                      <a:cubicBezTo>
                        <a:pt x="159" y="347"/>
                        <a:pt x="166" y="349"/>
                        <a:pt x="173" y="346"/>
                      </a:cubicBezTo>
                      <a:close/>
                      <a:moveTo>
                        <a:pt x="217" y="345"/>
                      </a:moveTo>
                      <a:cubicBezTo>
                        <a:pt x="222" y="345"/>
                        <a:pt x="226" y="346"/>
                        <a:pt x="231" y="346"/>
                      </a:cubicBezTo>
                      <a:cubicBezTo>
                        <a:pt x="245" y="347"/>
                        <a:pt x="259" y="347"/>
                        <a:pt x="273" y="346"/>
                      </a:cubicBezTo>
                      <a:cubicBezTo>
                        <a:pt x="283" y="346"/>
                        <a:pt x="294" y="348"/>
                        <a:pt x="304" y="346"/>
                      </a:cubicBezTo>
                      <a:cubicBezTo>
                        <a:pt x="310" y="345"/>
                        <a:pt x="316" y="346"/>
                        <a:pt x="321" y="346"/>
                      </a:cubicBezTo>
                      <a:cubicBezTo>
                        <a:pt x="326" y="346"/>
                        <a:pt x="330" y="347"/>
                        <a:pt x="334" y="348"/>
                      </a:cubicBezTo>
                      <a:cubicBezTo>
                        <a:pt x="339" y="348"/>
                        <a:pt x="344" y="347"/>
                        <a:pt x="349" y="347"/>
                      </a:cubicBezTo>
                      <a:cubicBezTo>
                        <a:pt x="353" y="347"/>
                        <a:pt x="355" y="346"/>
                        <a:pt x="355" y="342"/>
                      </a:cubicBezTo>
                      <a:cubicBezTo>
                        <a:pt x="355" y="327"/>
                        <a:pt x="356" y="313"/>
                        <a:pt x="357" y="298"/>
                      </a:cubicBezTo>
                      <a:cubicBezTo>
                        <a:pt x="357" y="289"/>
                        <a:pt x="357" y="279"/>
                        <a:pt x="357" y="270"/>
                      </a:cubicBezTo>
                      <a:cubicBezTo>
                        <a:pt x="357" y="266"/>
                        <a:pt x="356" y="262"/>
                        <a:pt x="356" y="258"/>
                      </a:cubicBezTo>
                      <a:cubicBezTo>
                        <a:pt x="356" y="244"/>
                        <a:pt x="357" y="230"/>
                        <a:pt x="358" y="217"/>
                      </a:cubicBezTo>
                      <a:cubicBezTo>
                        <a:pt x="358" y="207"/>
                        <a:pt x="358" y="198"/>
                        <a:pt x="358" y="189"/>
                      </a:cubicBezTo>
                      <a:cubicBezTo>
                        <a:pt x="358" y="172"/>
                        <a:pt x="358" y="154"/>
                        <a:pt x="359" y="137"/>
                      </a:cubicBezTo>
                      <a:cubicBezTo>
                        <a:pt x="359" y="123"/>
                        <a:pt x="360" y="110"/>
                        <a:pt x="360" y="96"/>
                      </a:cubicBezTo>
                      <a:cubicBezTo>
                        <a:pt x="361" y="78"/>
                        <a:pt x="362" y="61"/>
                        <a:pt x="362" y="43"/>
                      </a:cubicBezTo>
                      <a:cubicBezTo>
                        <a:pt x="363" y="38"/>
                        <a:pt x="362" y="32"/>
                        <a:pt x="362" y="26"/>
                      </a:cubicBezTo>
                      <a:cubicBezTo>
                        <a:pt x="359" y="26"/>
                        <a:pt x="356" y="26"/>
                        <a:pt x="354" y="26"/>
                      </a:cubicBezTo>
                      <a:cubicBezTo>
                        <a:pt x="342" y="25"/>
                        <a:pt x="330" y="26"/>
                        <a:pt x="318" y="25"/>
                      </a:cubicBezTo>
                      <a:cubicBezTo>
                        <a:pt x="305" y="24"/>
                        <a:pt x="291" y="24"/>
                        <a:pt x="277" y="24"/>
                      </a:cubicBezTo>
                      <a:cubicBezTo>
                        <a:pt x="260" y="25"/>
                        <a:pt x="244" y="24"/>
                        <a:pt x="227" y="24"/>
                      </a:cubicBezTo>
                      <a:cubicBezTo>
                        <a:pt x="220" y="25"/>
                        <a:pt x="220" y="24"/>
                        <a:pt x="218" y="31"/>
                      </a:cubicBezTo>
                      <a:cubicBezTo>
                        <a:pt x="218" y="31"/>
                        <a:pt x="218" y="32"/>
                        <a:pt x="218" y="32"/>
                      </a:cubicBezTo>
                      <a:cubicBezTo>
                        <a:pt x="217" y="35"/>
                        <a:pt x="217" y="39"/>
                        <a:pt x="217" y="42"/>
                      </a:cubicBezTo>
                      <a:cubicBezTo>
                        <a:pt x="217" y="43"/>
                        <a:pt x="217" y="44"/>
                        <a:pt x="217" y="45"/>
                      </a:cubicBezTo>
                      <a:cubicBezTo>
                        <a:pt x="215" y="49"/>
                        <a:pt x="218" y="54"/>
                        <a:pt x="215" y="58"/>
                      </a:cubicBezTo>
                      <a:cubicBezTo>
                        <a:pt x="217" y="61"/>
                        <a:pt x="215" y="64"/>
                        <a:pt x="215" y="67"/>
                      </a:cubicBezTo>
                      <a:cubicBezTo>
                        <a:pt x="215" y="70"/>
                        <a:pt x="215" y="74"/>
                        <a:pt x="215" y="77"/>
                      </a:cubicBezTo>
                      <a:cubicBezTo>
                        <a:pt x="215" y="89"/>
                        <a:pt x="215" y="100"/>
                        <a:pt x="215" y="112"/>
                      </a:cubicBezTo>
                      <a:cubicBezTo>
                        <a:pt x="215" y="119"/>
                        <a:pt x="216" y="126"/>
                        <a:pt x="216" y="132"/>
                      </a:cubicBezTo>
                      <a:cubicBezTo>
                        <a:pt x="216" y="136"/>
                        <a:pt x="215" y="139"/>
                        <a:pt x="215" y="142"/>
                      </a:cubicBezTo>
                      <a:cubicBezTo>
                        <a:pt x="216" y="151"/>
                        <a:pt x="216" y="159"/>
                        <a:pt x="216" y="168"/>
                      </a:cubicBezTo>
                      <a:cubicBezTo>
                        <a:pt x="216" y="173"/>
                        <a:pt x="214" y="177"/>
                        <a:pt x="216" y="183"/>
                      </a:cubicBezTo>
                      <a:cubicBezTo>
                        <a:pt x="216" y="184"/>
                        <a:pt x="216" y="186"/>
                        <a:pt x="216" y="187"/>
                      </a:cubicBezTo>
                      <a:cubicBezTo>
                        <a:pt x="215" y="190"/>
                        <a:pt x="215" y="193"/>
                        <a:pt x="215" y="196"/>
                      </a:cubicBezTo>
                      <a:cubicBezTo>
                        <a:pt x="216" y="207"/>
                        <a:pt x="217" y="218"/>
                        <a:pt x="217" y="230"/>
                      </a:cubicBezTo>
                      <a:cubicBezTo>
                        <a:pt x="218" y="240"/>
                        <a:pt x="218" y="250"/>
                        <a:pt x="219" y="260"/>
                      </a:cubicBezTo>
                      <a:cubicBezTo>
                        <a:pt x="219" y="265"/>
                        <a:pt x="220" y="271"/>
                        <a:pt x="219" y="275"/>
                      </a:cubicBezTo>
                      <a:cubicBezTo>
                        <a:pt x="217" y="284"/>
                        <a:pt x="219" y="293"/>
                        <a:pt x="218" y="302"/>
                      </a:cubicBezTo>
                      <a:cubicBezTo>
                        <a:pt x="217" y="309"/>
                        <a:pt x="217" y="315"/>
                        <a:pt x="217" y="322"/>
                      </a:cubicBezTo>
                      <a:cubicBezTo>
                        <a:pt x="216" y="329"/>
                        <a:pt x="215" y="337"/>
                        <a:pt x="217" y="345"/>
                      </a:cubicBezTo>
                      <a:close/>
                      <a:moveTo>
                        <a:pt x="179" y="25"/>
                      </a:moveTo>
                      <a:cubicBezTo>
                        <a:pt x="178" y="30"/>
                        <a:pt x="177" y="36"/>
                        <a:pt x="178" y="41"/>
                      </a:cubicBezTo>
                      <a:cubicBezTo>
                        <a:pt x="179" y="46"/>
                        <a:pt x="179" y="50"/>
                        <a:pt x="179" y="55"/>
                      </a:cubicBezTo>
                      <a:cubicBezTo>
                        <a:pt x="179" y="62"/>
                        <a:pt x="179" y="70"/>
                        <a:pt x="180" y="77"/>
                      </a:cubicBezTo>
                      <a:cubicBezTo>
                        <a:pt x="180" y="80"/>
                        <a:pt x="183" y="82"/>
                        <a:pt x="180" y="85"/>
                      </a:cubicBezTo>
                      <a:cubicBezTo>
                        <a:pt x="180" y="86"/>
                        <a:pt x="180" y="86"/>
                        <a:pt x="181" y="87"/>
                      </a:cubicBezTo>
                      <a:cubicBezTo>
                        <a:pt x="181" y="88"/>
                        <a:pt x="182" y="99"/>
                        <a:pt x="182" y="99"/>
                      </a:cubicBezTo>
                      <a:cubicBezTo>
                        <a:pt x="182" y="101"/>
                        <a:pt x="181" y="103"/>
                        <a:pt x="182" y="104"/>
                      </a:cubicBezTo>
                      <a:cubicBezTo>
                        <a:pt x="183" y="107"/>
                        <a:pt x="182" y="109"/>
                        <a:pt x="182" y="111"/>
                      </a:cubicBezTo>
                      <a:cubicBezTo>
                        <a:pt x="182" y="112"/>
                        <a:pt x="181" y="113"/>
                        <a:pt x="181" y="114"/>
                      </a:cubicBezTo>
                      <a:cubicBezTo>
                        <a:pt x="184" y="119"/>
                        <a:pt x="183" y="124"/>
                        <a:pt x="183" y="129"/>
                      </a:cubicBezTo>
                      <a:cubicBezTo>
                        <a:pt x="183" y="132"/>
                        <a:pt x="184" y="135"/>
                        <a:pt x="183" y="138"/>
                      </a:cubicBezTo>
                      <a:cubicBezTo>
                        <a:pt x="182" y="140"/>
                        <a:pt x="183" y="144"/>
                        <a:pt x="183" y="146"/>
                      </a:cubicBezTo>
                      <a:cubicBezTo>
                        <a:pt x="184" y="147"/>
                        <a:pt x="184" y="148"/>
                        <a:pt x="183" y="149"/>
                      </a:cubicBezTo>
                      <a:cubicBezTo>
                        <a:pt x="181" y="152"/>
                        <a:pt x="182" y="156"/>
                        <a:pt x="183" y="160"/>
                      </a:cubicBezTo>
                      <a:cubicBezTo>
                        <a:pt x="183" y="161"/>
                        <a:pt x="183" y="162"/>
                        <a:pt x="183" y="163"/>
                      </a:cubicBezTo>
                      <a:cubicBezTo>
                        <a:pt x="184" y="171"/>
                        <a:pt x="183" y="180"/>
                        <a:pt x="184" y="188"/>
                      </a:cubicBezTo>
                      <a:cubicBezTo>
                        <a:pt x="184" y="200"/>
                        <a:pt x="184" y="212"/>
                        <a:pt x="184" y="224"/>
                      </a:cubicBezTo>
                      <a:cubicBezTo>
                        <a:pt x="184" y="225"/>
                        <a:pt x="183" y="227"/>
                        <a:pt x="184" y="228"/>
                      </a:cubicBezTo>
                      <a:cubicBezTo>
                        <a:pt x="186" y="233"/>
                        <a:pt x="185" y="237"/>
                        <a:pt x="185" y="242"/>
                      </a:cubicBezTo>
                      <a:cubicBezTo>
                        <a:pt x="185" y="253"/>
                        <a:pt x="185" y="264"/>
                        <a:pt x="185" y="275"/>
                      </a:cubicBezTo>
                      <a:cubicBezTo>
                        <a:pt x="186" y="288"/>
                        <a:pt x="186" y="302"/>
                        <a:pt x="186" y="315"/>
                      </a:cubicBezTo>
                      <a:cubicBezTo>
                        <a:pt x="186" y="324"/>
                        <a:pt x="190" y="332"/>
                        <a:pt x="187" y="342"/>
                      </a:cubicBezTo>
                      <a:cubicBezTo>
                        <a:pt x="186" y="345"/>
                        <a:pt x="188" y="346"/>
                        <a:pt x="192" y="346"/>
                      </a:cubicBezTo>
                      <a:cubicBezTo>
                        <a:pt x="194" y="346"/>
                        <a:pt x="197" y="346"/>
                        <a:pt x="200" y="346"/>
                      </a:cubicBezTo>
                      <a:cubicBezTo>
                        <a:pt x="201" y="345"/>
                        <a:pt x="202" y="344"/>
                        <a:pt x="202" y="343"/>
                      </a:cubicBezTo>
                      <a:cubicBezTo>
                        <a:pt x="203" y="340"/>
                        <a:pt x="202" y="337"/>
                        <a:pt x="203" y="334"/>
                      </a:cubicBezTo>
                      <a:cubicBezTo>
                        <a:pt x="203" y="323"/>
                        <a:pt x="204" y="312"/>
                        <a:pt x="204" y="300"/>
                      </a:cubicBezTo>
                      <a:cubicBezTo>
                        <a:pt x="204" y="297"/>
                        <a:pt x="205" y="293"/>
                        <a:pt x="205" y="290"/>
                      </a:cubicBezTo>
                      <a:cubicBezTo>
                        <a:pt x="205" y="276"/>
                        <a:pt x="205" y="263"/>
                        <a:pt x="205" y="249"/>
                      </a:cubicBezTo>
                      <a:cubicBezTo>
                        <a:pt x="205" y="238"/>
                        <a:pt x="203" y="228"/>
                        <a:pt x="203" y="217"/>
                      </a:cubicBezTo>
                      <a:cubicBezTo>
                        <a:pt x="203" y="204"/>
                        <a:pt x="203" y="192"/>
                        <a:pt x="203" y="179"/>
                      </a:cubicBezTo>
                      <a:cubicBezTo>
                        <a:pt x="203" y="170"/>
                        <a:pt x="204" y="161"/>
                        <a:pt x="204" y="151"/>
                      </a:cubicBezTo>
                      <a:cubicBezTo>
                        <a:pt x="203" y="142"/>
                        <a:pt x="204" y="133"/>
                        <a:pt x="203" y="124"/>
                      </a:cubicBezTo>
                      <a:cubicBezTo>
                        <a:pt x="202" y="116"/>
                        <a:pt x="204" y="107"/>
                        <a:pt x="202" y="98"/>
                      </a:cubicBezTo>
                      <a:cubicBezTo>
                        <a:pt x="202" y="93"/>
                        <a:pt x="202" y="88"/>
                        <a:pt x="202" y="84"/>
                      </a:cubicBezTo>
                      <a:cubicBezTo>
                        <a:pt x="203" y="69"/>
                        <a:pt x="204" y="54"/>
                        <a:pt x="205" y="39"/>
                      </a:cubicBezTo>
                      <a:cubicBezTo>
                        <a:pt x="205" y="35"/>
                        <a:pt x="205" y="30"/>
                        <a:pt x="205" y="25"/>
                      </a:cubicBezTo>
                      <a:cubicBezTo>
                        <a:pt x="196" y="25"/>
                        <a:pt x="187" y="25"/>
                        <a:pt x="179" y="25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908" name="Freeform 20"/>
                <p:cNvSpPr>
                  <a:spLocks noEditPoints="1"/>
                </p:cNvSpPr>
                <p:nvPr/>
              </p:nvSpPr>
              <p:spPr bwMode="auto">
                <a:xfrm>
                  <a:off x="769938" y="2490788"/>
                  <a:ext cx="1012825" cy="1081088"/>
                </a:xfrm>
                <a:custGeom>
                  <a:avLst/>
                  <a:gdLst>
                    <a:gd name="T0" fmla="*/ 325 w 347"/>
                    <a:gd name="T1" fmla="*/ 365 h 370"/>
                    <a:gd name="T2" fmla="*/ 256 w 347"/>
                    <a:gd name="T3" fmla="*/ 368 h 370"/>
                    <a:gd name="T4" fmla="*/ 170 w 347"/>
                    <a:gd name="T5" fmla="*/ 368 h 370"/>
                    <a:gd name="T6" fmla="*/ 66 w 347"/>
                    <a:gd name="T7" fmla="*/ 369 h 370"/>
                    <a:gd name="T8" fmla="*/ 13 w 347"/>
                    <a:gd name="T9" fmla="*/ 362 h 370"/>
                    <a:gd name="T10" fmla="*/ 10 w 347"/>
                    <a:gd name="T11" fmla="*/ 209 h 370"/>
                    <a:gd name="T12" fmla="*/ 8 w 347"/>
                    <a:gd name="T13" fmla="*/ 150 h 370"/>
                    <a:gd name="T14" fmla="*/ 8 w 347"/>
                    <a:gd name="T15" fmla="*/ 86 h 370"/>
                    <a:gd name="T16" fmla="*/ 6 w 347"/>
                    <a:gd name="T17" fmla="*/ 10 h 370"/>
                    <a:gd name="T18" fmla="*/ 50 w 347"/>
                    <a:gd name="T19" fmla="*/ 10 h 370"/>
                    <a:gd name="T20" fmla="*/ 129 w 347"/>
                    <a:gd name="T21" fmla="*/ 11 h 370"/>
                    <a:gd name="T22" fmla="*/ 218 w 347"/>
                    <a:gd name="T23" fmla="*/ 12 h 370"/>
                    <a:gd name="T24" fmla="*/ 268 w 347"/>
                    <a:gd name="T25" fmla="*/ 13 h 370"/>
                    <a:gd name="T26" fmla="*/ 327 w 347"/>
                    <a:gd name="T27" fmla="*/ 10 h 370"/>
                    <a:gd name="T28" fmla="*/ 335 w 347"/>
                    <a:gd name="T29" fmla="*/ 100 h 370"/>
                    <a:gd name="T30" fmla="*/ 336 w 347"/>
                    <a:gd name="T31" fmla="*/ 169 h 370"/>
                    <a:gd name="T32" fmla="*/ 339 w 347"/>
                    <a:gd name="T33" fmla="*/ 306 h 370"/>
                    <a:gd name="T34" fmla="*/ 195 w 347"/>
                    <a:gd name="T35" fmla="*/ 163 h 370"/>
                    <a:gd name="T36" fmla="*/ 196 w 347"/>
                    <a:gd name="T37" fmla="*/ 235 h 370"/>
                    <a:gd name="T38" fmla="*/ 195 w 347"/>
                    <a:gd name="T39" fmla="*/ 339 h 370"/>
                    <a:gd name="T40" fmla="*/ 244 w 347"/>
                    <a:gd name="T41" fmla="*/ 356 h 370"/>
                    <a:gd name="T42" fmla="*/ 330 w 347"/>
                    <a:gd name="T43" fmla="*/ 351 h 370"/>
                    <a:gd name="T44" fmla="*/ 329 w 347"/>
                    <a:gd name="T45" fmla="*/ 294 h 370"/>
                    <a:gd name="T46" fmla="*/ 326 w 347"/>
                    <a:gd name="T47" fmla="*/ 130 h 370"/>
                    <a:gd name="T48" fmla="*/ 323 w 347"/>
                    <a:gd name="T49" fmla="*/ 23 h 370"/>
                    <a:gd name="T50" fmla="*/ 243 w 347"/>
                    <a:gd name="T51" fmla="*/ 22 h 370"/>
                    <a:gd name="T52" fmla="*/ 192 w 347"/>
                    <a:gd name="T53" fmla="*/ 58 h 370"/>
                    <a:gd name="T54" fmla="*/ 193 w 347"/>
                    <a:gd name="T55" fmla="*/ 116 h 370"/>
                    <a:gd name="T56" fmla="*/ 192 w 347"/>
                    <a:gd name="T57" fmla="*/ 159 h 370"/>
                    <a:gd name="T58" fmla="*/ 152 w 347"/>
                    <a:gd name="T59" fmla="*/ 305 h 370"/>
                    <a:gd name="T60" fmla="*/ 150 w 347"/>
                    <a:gd name="T61" fmla="*/ 206 h 370"/>
                    <a:gd name="T62" fmla="*/ 149 w 347"/>
                    <a:gd name="T63" fmla="*/ 146 h 370"/>
                    <a:gd name="T64" fmla="*/ 148 w 347"/>
                    <a:gd name="T65" fmla="*/ 71 h 370"/>
                    <a:gd name="T66" fmla="*/ 141 w 347"/>
                    <a:gd name="T67" fmla="*/ 23 h 370"/>
                    <a:gd name="T68" fmla="*/ 62 w 347"/>
                    <a:gd name="T69" fmla="*/ 23 h 370"/>
                    <a:gd name="T70" fmla="*/ 15 w 347"/>
                    <a:gd name="T71" fmla="*/ 25 h 370"/>
                    <a:gd name="T72" fmla="*/ 18 w 347"/>
                    <a:gd name="T73" fmla="*/ 161 h 370"/>
                    <a:gd name="T74" fmla="*/ 22 w 347"/>
                    <a:gd name="T75" fmla="*/ 283 h 370"/>
                    <a:gd name="T76" fmla="*/ 25 w 347"/>
                    <a:gd name="T77" fmla="*/ 354 h 370"/>
                    <a:gd name="T78" fmla="*/ 128 w 347"/>
                    <a:gd name="T79" fmla="*/ 356 h 370"/>
                    <a:gd name="T80" fmla="*/ 181 w 347"/>
                    <a:gd name="T81" fmla="*/ 352 h 370"/>
                    <a:gd name="T82" fmla="*/ 184 w 347"/>
                    <a:gd name="T83" fmla="*/ 223 h 370"/>
                    <a:gd name="T84" fmla="*/ 184 w 347"/>
                    <a:gd name="T85" fmla="*/ 171 h 370"/>
                    <a:gd name="T86" fmla="*/ 183 w 347"/>
                    <a:gd name="T87" fmla="*/ 105 h 370"/>
                    <a:gd name="T88" fmla="*/ 175 w 347"/>
                    <a:gd name="T89" fmla="*/ 23 h 370"/>
                    <a:gd name="T90" fmla="*/ 157 w 347"/>
                    <a:gd name="T91" fmla="*/ 56 h 370"/>
                    <a:gd name="T92" fmla="*/ 159 w 347"/>
                    <a:gd name="T93" fmla="*/ 110 h 370"/>
                    <a:gd name="T94" fmla="*/ 160 w 347"/>
                    <a:gd name="T95" fmla="*/ 154 h 370"/>
                    <a:gd name="T96" fmla="*/ 162 w 347"/>
                    <a:gd name="T97" fmla="*/ 214 h 370"/>
                    <a:gd name="T98" fmla="*/ 165 w 347"/>
                    <a:gd name="T99" fmla="*/ 336 h 3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</a:cxnLst>
                  <a:rect l="0" t="0" r="r" b="b"/>
                  <a:pathLst>
                    <a:path w="347" h="370">
                      <a:moveTo>
                        <a:pt x="340" y="353"/>
                      </a:moveTo>
                      <a:cubicBezTo>
                        <a:pt x="343" y="354"/>
                        <a:pt x="345" y="355"/>
                        <a:pt x="346" y="358"/>
                      </a:cubicBezTo>
                      <a:cubicBezTo>
                        <a:pt x="347" y="363"/>
                        <a:pt x="345" y="365"/>
                        <a:pt x="341" y="365"/>
                      </a:cubicBezTo>
                      <a:cubicBezTo>
                        <a:pt x="335" y="365"/>
                        <a:pt x="329" y="364"/>
                        <a:pt x="325" y="365"/>
                      </a:cubicBezTo>
                      <a:cubicBezTo>
                        <a:pt x="317" y="368"/>
                        <a:pt x="310" y="364"/>
                        <a:pt x="302" y="366"/>
                      </a:cubicBezTo>
                      <a:cubicBezTo>
                        <a:pt x="298" y="368"/>
                        <a:pt x="293" y="366"/>
                        <a:pt x="288" y="366"/>
                      </a:cubicBezTo>
                      <a:cubicBezTo>
                        <a:pt x="287" y="366"/>
                        <a:pt x="286" y="366"/>
                        <a:pt x="286" y="366"/>
                      </a:cubicBezTo>
                      <a:cubicBezTo>
                        <a:pt x="276" y="369"/>
                        <a:pt x="266" y="366"/>
                        <a:pt x="256" y="368"/>
                      </a:cubicBezTo>
                      <a:cubicBezTo>
                        <a:pt x="249" y="369"/>
                        <a:pt x="242" y="368"/>
                        <a:pt x="235" y="367"/>
                      </a:cubicBezTo>
                      <a:cubicBezTo>
                        <a:pt x="232" y="367"/>
                        <a:pt x="229" y="368"/>
                        <a:pt x="227" y="368"/>
                      </a:cubicBezTo>
                      <a:cubicBezTo>
                        <a:pt x="219" y="368"/>
                        <a:pt x="211" y="367"/>
                        <a:pt x="203" y="367"/>
                      </a:cubicBezTo>
                      <a:cubicBezTo>
                        <a:pt x="192" y="367"/>
                        <a:pt x="181" y="368"/>
                        <a:pt x="170" y="368"/>
                      </a:cubicBezTo>
                      <a:cubicBezTo>
                        <a:pt x="154" y="368"/>
                        <a:pt x="138" y="368"/>
                        <a:pt x="123" y="369"/>
                      </a:cubicBezTo>
                      <a:cubicBezTo>
                        <a:pt x="115" y="369"/>
                        <a:pt x="108" y="369"/>
                        <a:pt x="101" y="369"/>
                      </a:cubicBezTo>
                      <a:cubicBezTo>
                        <a:pt x="95" y="369"/>
                        <a:pt x="89" y="369"/>
                        <a:pt x="84" y="368"/>
                      </a:cubicBezTo>
                      <a:cubicBezTo>
                        <a:pt x="78" y="368"/>
                        <a:pt x="72" y="369"/>
                        <a:pt x="66" y="369"/>
                      </a:cubicBezTo>
                      <a:cubicBezTo>
                        <a:pt x="60" y="369"/>
                        <a:pt x="54" y="367"/>
                        <a:pt x="48" y="367"/>
                      </a:cubicBezTo>
                      <a:cubicBezTo>
                        <a:pt x="42" y="367"/>
                        <a:pt x="36" y="367"/>
                        <a:pt x="30" y="367"/>
                      </a:cubicBezTo>
                      <a:cubicBezTo>
                        <a:pt x="27" y="367"/>
                        <a:pt x="25" y="368"/>
                        <a:pt x="22" y="368"/>
                      </a:cubicBezTo>
                      <a:cubicBezTo>
                        <a:pt x="16" y="370"/>
                        <a:pt x="13" y="368"/>
                        <a:pt x="13" y="362"/>
                      </a:cubicBezTo>
                      <a:cubicBezTo>
                        <a:pt x="12" y="348"/>
                        <a:pt x="11" y="334"/>
                        <a:pt x="10" y="320"/>
                      </a:cubicBezTo>
                      <a:cubicBezTo>
                        <a:pt x="10" y="303"/>
                        <a:pt x="10" y="286"/>
                        <a:pt x="10" y="269"/>
                      </a:cubicBezTo>
                      <a:cubicBezTo>
                        <a:pt x="10" y="260"/>
                        <a:pt x="10" y="250"/>
                        <a:pt x="10" y="241"/>
                      </a:cubicBezTo>
                      <a:cubicBezTo>
                        <a:pt x="10" y="230"/>
                        <a:pt x="10" y="219"/>
                        <a:pt x="10" y="209"/>
                      </a:cubicBezTo>
                      <a:cubicBezTo>
                        <a:pt x="9" y="200"/>
                        <a:pt x="9" y="191"/>
                        <a:pt x="9" y="182"/>
                      </a:cubicBezTo>
                      <a:cubicBezTo>
                        <a:pt x="9" y="175"/>
                        <a:pt x="9" y="167"/>
                        <a:pt x="9" y="160"/>
                      </a:cubicBezTo>
                      <a:cubicBezTo>
                        <a:pt x="9" y="157"/>
                        <a:pt x="9" y="154"/>
                        <a:pt x="8" y="152"/>
                      </a:cubicBezTo>
                      <a:cubicBezTo>
                        <a:pt x="8" y="151"/>
                        <a:pt x="8" y="150"/>
                        <a:pt x="8" y="150"/>
                      </a:cubicBezTo>
                      <a:cubicBezTo>
                        <a:pt x="10" y="144"/>
                        <a:pt x="7" y="138"/>
                        <a:pt x="8" y="133"/>
                      </a:cubicBezTo>
                      <a:cubicBezTo>
                        <a:pt x="9" y="124"/>
                        <a:pt x="8" y="115"/>
                        <a:pt x="8" y="107"/>
                      </a:cubicBezTo>
                      <a:cubicBezTo>
                        <a:pt x="7" y="104"/>
                        <a:pt x="8" y="101"/>
                        <a:pt x="8" y="99"/>
                      </a:cubicBezTo>
                      <a:cubicBezTo>
                        <a:pt x="8" y="95"/>
                        <a:pt x="8" y="91"/>
                        <a:pt x="8" y="86"/>
                      </a:cubicBezTo>
                      <a:cubicBezTo>
                        <a:pt x="8" y="75"/>
                        <a:pt x="7" y="64"/>
                        <a:pt x="7" y="52"/>
                      </a:cubicBezTo>
                      <a:cubicBezTo>
                        <a:pt x="7" y="42"/>
                        <a:pt x="7" y="31"/>
                        <a:pt x="7" y="20"/>
                      </a:cubicBezTo>
                      <a:cubicBezTo>
                        <a:pt x="4" y="19"/>
                        <a:pt x="2" y="18"/>
                        <a:pt x="0" y="17"/>
                      </a:cubicBezTo>
                      <a:cubicBezTo>
                        <a:pt x="2" y="15"/>
                        <a:pt x="5" y="12"/>
                        <a:pt x="6" y="10"/>
                      </a:cubicBezTo>
                      <a:cubicBezTo>
                        <a:pt x="7" y="7"/>
                        <a:pt x="8" y="3"/>
                        <a:pt x="9" y="0"/>
                      </a:cubicBezTo>
                      <a:cubicBezTo>
                        <a:pt x="15" y="0"/>
                        <a:pt x="15" y="4"/>
                        <a:pt x="16" y="9"/>
                      </a:cubicBezTo>
                      <a:cubicBezTo>
                        <a:pt x="24" y="11"/>
                        <a:pt x="33" y="10"/>
                        <a:pt x="41" y="9"/>
                      </a:cubicBezTo>
                      <a:cubicBezTo>
                        <a:pt x="44" y="9"/>
                        <a:pt x="47" y="10"/>
                        <a:pt x="50" y="10"/>
                      </a:cubicBezTo>
                      <a:cubicBezTo>
                        <a:pt x="60" y="10"/>
                        <a:pt x="70" y="11"/>
                        <a:pt x="80" y="11"/>
                      </a:cubicBezTo>
                      <a:cubicBezTo>
                        <a:pt x="86" y="11"/>
                        <a:pt x="91" y="12"/>
                        <a:pt x="96" y="12"/>
                      </a:cubicBezTo>
                      <a:cubicBezTo>
                        <a:pt x="106" y="11"/>
                        <a:pt x="115" y="13"/>
                        <a:pt x="125" y="11"/>
                      </a:cubicBezTo>
                      <a:cubicBezTo>
                        <a:pt x="126" y="10"/>
                        <a:pt x="128" y="11"/>
                        <a:pt x="129" y="11"/>
                      </a:cubicBezTo>
                      <a:cubicBezTo>
                        <a:pt x="131" y="12"/>
                        <a:pt x="133" y="12"/>
                        <a:pt x="134" y="12"/>
                      </a:cubicBezTo>
                      <a:cubicBezTo>
                        <a:pt x="148" y="11"/>
                        <a:pt x="162" y="13"/>
                        <a:pt x="176" y="12"/>
                      </a:cubicBezTo>
                      <a:cubicBezTo>
                        <a:pt x="183" y="11"/>
                        <a:pt x="189" y="12"/>
                        <a:pt x="196" y="12"/>
                      </a:cubicBezTo>
                      <a:cubicBezTo>
                        <a:pt x="203" y="12"/>
                        <a:pt x="211" y="12"/>
                        <a:pt x="218" y="12"/>
                      </a:cubicBezTo>
                      <a:cubicBezTo>
                        <a:pt x="222" y="12"/>
                        <a:pt x="226" y="12"/>
                        <a:pt x="230" y="12"/>
                      </a:cubicBezTo>
                      <a:cubicBezTo>
                        <a:pt x="232" y="12"/>
                        <a:pt x="233" y="12"/>
                        <a:pt x="234" y="12"/>
                      </a:cubicBezTo>
                      <a:cubicBezTo>
                        <a:pt x="243" y="10"/>
                        <a:pt x="251" y="12"/>
                        <a:pt x="260" y="12"/>
                      </a:cubicBezTo>
                      <a:cubicBezTo>
                        <a:pt x="262" y="12"/>
                        <a:pt x="265" y="13"/>
                        <a:pt x="268" y="13"/>
                      </a:cubicBezTo>
                      <a:cubicBezTo>
                        <a:pt x="276" y="12"/>
                        <a:pt x="284" y="11"/>
                        <a:pt x="292" y="11"/>
                      </a:cubicBezTo>
                      <a:cubicBezTo>
                        <a:pt x="296" y="11"/>
                        <a:pt x="300" y="12"/>
                        <a:pt x="304" y="12"/>
                      </a:cubicBezTo>
                      <a:cubicBezTo>
                        <a:pt x="308" y="12"/>
                        <a:pt x="312" y="13"/>
                        <a:pt x="316" y="13"/>
                      </a:cubicBezTo>
                      <a:cubicBezTo>
                        <a:pt x="320" y="12"/>
                        <a:pt x="324" y="11"/>
                        <a:pt x="327" y="10"/>
                      </a:cubicBezTo>
                      <a:cubicBezTo>
                        <a:pt x="333" y="7"/>
                        <a:pt x="340" y="12"/>
                        <a:pt x="340" y="18"/>
                      </a:cubicBezTo>
                      <a:cubicBezTo>
                        <a:pt x="340" y="19"/>
                        <a:pt x="339" y="21"/>
                        <a:pt x="338" y="21"/>
                      </a:cubicBezTo>
                      <a:cubicBezTo>
                        <a:pt x="335" y="23"/>
                        <a:pt x="335" y="25"/>
                        <a:pt x="335" y="27"/>
                      </a:cubicBezTo>
                      <a:cubicBezTo>
                        <a:pt x="334" y="52"/>
                        <a:pt x="333" y="76"/>
                        <a:pt x="335" y="100"/>
                      </a:cubicBezTo>
                      <a:cubicBezTo>
                        <a:pt x="336" y="109"/>
                        <a:pt x="335" y="118"/>
                        <a:pt x="335" y="127"/>
                      </a:cubicBezTo>
                      <a:cubicBezTo>
                        <a:pt x="335" y="131"/>
                        <a:pt x="336" y="135"/>
                        <a:pt x="336" y="139"/>
                      </a:cubicBezTo>
                      <a:cubicBezTo>
                        <a:pt x="337" y="142"/>
                        <a:pt x="336" y="146"/>
                        <a:pt x="336" y="150"/>
                      </a:cubicBezTo>
                      <a:cubicBezTo>
                        <a:pt x="336" y="156"/>
                        <a:pt x="335" y="162"/>
                        <a:pt x="336" y="169"/>
                      </a:cubicBezTo>
                      <a:cubicBezTo>
                        <a:pt x="337" y="182"/>
                        <a:pt x="336" y="195"/>
                        <a:pt x="337" y="207"/>
                      </a:cubicBezTo>
                      <a:cubicBezTo>
                        <a:pt x="338" y="217"/>
                        <a:pt x="338" y="226"/>
                        <a:pt x="338" y="235"/>
                      </a:cubicBezTo>
                      <a:cubicBezTo>
                        <a:pt x="339" y="247"/>
                        <a:pt x="339" y="260"/>
                        <a:pt x="339" y="272"/>
                      </a:cubicBezTo>
                      <a:cubicBezTo>
                        <a:pt x="338" y="283"/>
                        <a:pt x="339" y="295"/>
                        <a:pt x="339" y="306"/>
                      </a:cubicBezTo>
                      <a:cubicBezTo>
                        <a:pt x="340" y="315"/>
                        <a:pt x="339" y="324"/>
                        <a:pt x="339" y="334"/>
                      </a:cubicBezTo>
                      <a:cubicBezTo>
                        <a:pt x="339" y="340"/>
                        <a:pt x="337" y="347"/>
                        <a:pt x="340" y="353"/>
                      </a:cubicBezTo>
                      <a:close/>
                      <a:moveTo>
                        <a:pt x="192" y="159"/>
                      </a:moveTo>
                      <a:cubicBezTo>
                        <a:pt x="193" y="161"/>
                        <a:pt x="194" y="162"/>
                        <a:pt x="195" y="163"/>
                      </a:cubicBezTo>
                      <a:cubicBezTo>
                        <a:pt x="195" y="169"/>
                        <a:pt x="196" y="175"/>
                        <a:pt x="196" y="182"/>
                      </a:cubicBezTo>
                      <a:cubicBezTo>
                        <a:pt x="196" y="187"/>
                        <a:pt x="196" y="193"/>
                        <a:pt x="196" y="198"/>
                      </a:cubicBezTo>
                      <a:cubicBezTo>
                        <a:pt x="196" y="204"/>
                        <a:pt x="194" y="209"/>
                        <a:pt x="196" y="215"/>
                      </a:cubicBezTo>
                      <a:cubicBezTo>
                        <a:pt x="197" y="221"/>
                        <a:pt x="196" y="228"/>
                        <a:pt x="196" y="235"/>
                      </a:cubicBezTo>
                      <a:cubicBezTo>
                        <a:pt x="196" y="240"/>
                        <a:pt x="194" y="244"/>
                        <a:pt x="196" y="248"/>
                      </a:cubicBezTo>
                      <a:cubicBezTo>
                        <a:pt x="198" y="255"/>
                        <a:pt x="197" y="262"/>
                        <a:pt x="197" y="269"/>
                      </a:cubicBezTo>
                      <a:cubicBezTo>
                        <a:pt x="198" y="279"/>
                        <a:pt x="197" y="288"/>
                        <a:pt x="196" y="298"/>
                      </a:cubicBezTo>
                      <a:cubicBezTo>
                        <a:pt x="196" y="312"/>
                        <a:pt x="195" y="325"/>
                        <a:pt x="195" y="339"/>
                      </a:cubicBezTo>
                      <a:cubicBezTo>
                        <a:pt x="195" y="344"/>
                        <a:pt x="195" y="349"/>
                        <a:pt x="195" y="355"/>
                      </a:cubicBezTo>
                      <a:cubicBezTo>
                        <a:pt x="197" y="355"/>
                        <a:pt x="199" y="355"/>
                        <a:pt x="200" y="355"/>
                      </a:cubicBezTo>
                      <a:cubicBezTo>
                        <a:pt x="206" y="355"/>
                        <a:pt x="212" y="354"/>
                        <a:pt x="218" y="355"/>
                      </a:cubicBezTo>
                      <a:cubicBezTo>
                        <a:pt x="227" y="357"/>
                        <a:pt x="235" y="357"/>
                        <a:pt x="244" y="356"/>
                      </a:cubicBezTo>
                      <a:cubicBezTo>
                        <a:pt x="258" y="356"/>
                        <a:pt x="272" y="356"/>
                        <a:pt x="286" y="355"/>
                      </a:cubicBezTo>
                      <a:cubicBezTo>
                        <a:pt x="295" y="355"/>
                        <a:pt x="304" y="357"/>
                        <a:pt x="314" y="355"/>
                      </a:cubicBezTo>
                      <a:cubicBezTo>
                        <a:pt x="318" y="355"/>
                        <a:pt x="322" y="355"/>
                        <a:pt x="326" y="356"/>
                      </a:cubicBezTo>
                      <a:cubicBezTo>
                        <a:pt x="330" y="356"/>
                        <a:pt x="330" y="355"/>
                        <a:pt x="330" y="351"/>
                      </a:cubicBezTo>
                      <a:cubicBezTo>
                        <a:pt x="330" y="349"/>
                        <a:pt x="330" y="346"/>
                        <a:pt x="330" y="344"/>
                      </a:cubicBezTo>
                      <a:cubicBezTo>
                        <a:pt x="329" y="336"/>
                        <a:pt x="334" y="327"/>
                        <a:pt x="329" y="319"/>
                      </a:cubicBezTo>
                      <a:cubicBezTo>
                        <a:pt x="329" y="319"/>
                        <a:pt x="329" y="318"/>
                        <a:pt x="329" y="318"/>
                      </a:cubicBezTo>
                      <a:cubicBezTo>
                        <a:pt x="329" y="310"/>
                        <a:pt x="329" y="302"/>
                        <a:pt x="329" y="294"/>
                      </a:cubicBezTo>
                      <a:cubicBezTo>
                        <a:pt x="329" y="288"/>
                        <a:pt x="329" y="282"/>
                        <a:pt x="329" y="276"/>
                      </a:cubicBezTo>
                      <a:cubicBezTo>
                        <a:pt x="328" y="263"/>
                        <a:pt x="328" y="250"/>
                        <a:pt x="328" y="236"/>
                      </a:cubicBezTo>
                      <a:cubicBezTo>
                        <a:pt x="328" y="224"/>
                        <a:pt x="327" y="212"/>
                        <a:pt x="327" y="199"/>
                      </a:cubicBezTo>
                      <a:cubicBezTo>
                        <a:pt x="326" y="176"/>
                        <a:pt x="327" y="153"/>
                        <a:pt x="326" y="130"/>
                      </a:cubicBezTo>
                      <a:cubicBezTo>
                        <a:pt x="326" y="120"/>
                        <a:pt x="325" y="110"/>
                        <a:pt x="326" y="100"/>
                      </a:cubicBezTo>
                      <a:cubicBezTo>
                        <a:pt x="326" y="90"/>
                        <a:pt x="325" y="79"/>
                        <a:pt x="325" y="69"/>
                      </a:cubicBezTo>
                      <a:cubicBezTo>
                        <a:pt x="326" y="59"/>
                        <a:pt x="326" y="49"/>
                        <a:pt x="325" y="39"/>
                      </a:cubicBezTo>
                      <a:cubicBezTo>
                        <a:pt x="325" y="34"/>
                        <a:pt x="325" y="28"/>
                        <a:pt x="323" y="23"/>
                      </a:cubicBezTo>
                      <a:cubicBezTo>
                        <a:pt x="322" y="23"/>
                        <a:pt x="321" y="23"/>
                        <a:pt x="320" y="23"/>
                      </a:cubicBezTo>
                      <a:cubicBezTo>
                        <a:pt x="310" y="23"/>
                        <a:pt x="301" y="23"/>
                        <a:pt x="291" y="23"/>
                      </a:cubicBezTo>
                      <a:cubicBezTo>
                        <a:pt x="286" y="23"/>
                        <a:pt x="280" y="23"/>
                        <a:pt x="274" y="23"/>
                      </a:cubicBezTo>
                      <a:cubicBezTo>
                        <a:pt x="264" y="23"/>
                        <a:pt x="253" y="23"/>
                        <a:pt x="243" y="22"/>
                      </a:cubicBezTo>
                      <a:cubicBezTo>
                        <a:pt x="233" y="22"/>
                        <a:pt x="222" y="22"/>
                        <a:pt x="211" y="23"/>
                      </a:cubicBezTo>
                      <a:cubicBezTo>
                        <a:pt x="205" y="23"/>
                        <a:pt x="198" y="24"/>
                        <a:pt x="191" y="24"/>
                      </a:cubicBezTo>
                      <a:cubicBezTo>
                        <a:pt x="191" y="26"/>
                        <a:pt x="190" y="27"/>
                        <a:pt x="191" y="28"/>
                      </a:cubicBezTo>
                      <a:cubicBezTo>
                        <a:pt x="191" y="38"/>
                        <a:pt x="193" y="48"/>
                        <a:pt x="192" y="58"/>
                      </a:cubicBezTo>
                      <a:cubicBezTo>
                        <a:pt x="191" y="65"/>
                        <a:pt x="192" y="71"/>
                        <a:pt x="192" y="78"/>
                      </a:cubicBezTo>
                      <a:cubicBezTo>
                        <a:pt x="191" y="85"/>
                        <a:pt x="190" y="91"/>
                        <a:pt x="192" y="98"/>
                      </a:cubicBezTo>
                      <a:cubicBezTo>
                        <a:pt x="193" y="100"/>
                        <a:pt x="192" y="104"/>
                        <a:pt x="193" y="106"/>
                      </a:cubicBezTo>
                      <a:cubicBezTo>
                        <a:pt x="194" y="109"/>
                        <a:pt x="195" y="113"/>
                        <a:pt x="193" y="116"/>
                      </a:cubicBezTo>
                      <a:cubicBezTo>
                        <a:pt x="191" y="120"/>
                        <a:pt x="194" y="123"/>
                        <a:pt x="194" y="127"/>
                      </a:cubicBezTo>
                      <a:cubicBezTo>
                        <a:pt x="193" y="132"/>
                        <a:pt x="193" y="137"/>
                        <a:pt x="193" y="142"/>
                      </a:cubicBezTo>
                      <a:cubicBezTo>
                        <a:pt x="193" y="143"/>
                        <a:pt x="193" y="144"/>
                        <a:pt x="194" y="144"/>
                      </a:cubicBezTo>
                      <a:cubicBezTo>
                        <a:pt x="196" y="149"/>
                        <a:pt x="196" y="154"/>
                        <a:pt x="192" y="159"/>
                      </a:cubicBezTo>
                      <a:close/>
                      <a:moveTo>
                        <a:pt x="152" y="355"/>
                      </a:moveTo>
                      <a:cubicBezTo>
                        <a:pt x="152" y="354"/>
                        <a:pt x="152" y="353"/>
                        <a:pt x="152" y="352"/>
                      </a:cubicBezTo>
                      <a:cubicBezTo>
                        <a:pt x="152" y="341"/>
                        <a:pt x="152" y="330"/>
                        <a:pt x="152" y="319"/>
                      </a:cubicBezTo>
                      <a:cubicBezTo>
                        <a:pt x="152" y="314"/>
                        <a:pt x="152" y="310"/>
                        <a:pt x="152" y="305"/>
                      </a:cubicBezTo>
                      <a:cubicBezTo>
                        <a:pt x="152" y="300"/>
                        <a:pt x="151" y="296"/>
                        <a:pt x="151" y="291"/>
                      </a:cubicBezTo>
                      <a:cubicBezTo>
                        <a:pt x="151" y="289"/>
                        <a:pt x="152" y="286"/>
                        <a:pt x="151" y="284"/>
                      </a:cubicBezTo>
                      <a:cubicBezTo>
                        <a:pt x="149" y="276"/>
                        <a:pt x="151" y="269"/>
                        <a:pt x="151" y="261"/>
                      </a:cubicBezTo>
                      <a:cubicBezTo>
                        <a:pt x="150" y="242"/>
                        <a:pt x="151" y="224"/>
                        <a:pt x="150" y="206"/>
                      </a:cubicBezTo>
                      <a:cubicBezTo>
                        <a:pt x="150" y="202"/>
                        <a:pt x="151" y="197"/>
                        <a:pt x="151" y="193"/>
                      </a:cubicBezTo>
                      <a:cubicBezTo>
                        <a:pt x="150" y="187"/>
                        <a:pt x="150" y="180"/>
                        <a:pt x="150" y="173"/>
                      </a:cubicBezTo>
                      <a:cubicBezTo>
                        <a:pt x="149" y="169"/>
                        <a:pt x="150" y="165"/>
                        <a:pt x="150" y="160"/>
                      </a:cubicBezTo>
                      <a:cubicBezTo>
                        <a:pt x="150" y="156"/>
                        <a:pt x="149" y="151"/>
                        <a:pt x="149" y="146"/>
                      </a:cubicBezTo>
                      <a:cubicBezTo>
                        <a:pt x="149" y="143"/>
                        <a:pt x="150" y="139"/>
                        <a:pt x="150" y="136"/>
                      </a:cubicBezTo>
                      <a:cubicBezTo>
                        <a:pt x="149" y="128"/>
                        <a:pt x="149" y="120"/>
                        <a:pt x="149" y="112"/>
                      </a:cubicBezTo>
                      <a:cubicBezTo>
                        <a:pt x="149" y="105"/>
                        <a:pt x="149" y="98"/>
                        <a:pt x="149" y="91"/>
                      </a:cubicBezTo>
                      <a:cubicBezTo>
                        <a:pt x="149" y="85"/>
                        <a:pt x="148" y="78"/>
                        <a:pt x="148" y="71"/>
                      </a:cubicBezTo>
                      <a:cubicBezTo>
                        <a:pt x="147" y="62"/>
                        <a:pt x="148" y="53"/>
                        <a:pt x="148" y="44"/>
                      </a:cubicBezTo>
                      <a:cubicBezTo>
                        <a:pt x="148" y="43"/>
                        <a:pt x="148" y="41"/>
                        <a:pt x="147" y="40"/>
                      </a:cubicBezTo>
                      <a:cubicBezTo>
                        <a:pt x="147" y="37"/>
                        <a:pt x="147" y="34"/>
                        <a:pt x="147" y="30"/>
                      </a:cubicBezTo>
                      <a:cubicBezTo>
                        <a:pt x="147" y="26"/>
                        <a:pt x="145" y="23"/>
                        <a:pt x="141" y="23"/>
                      </a:cubicBezTo>
                      <a:cubicBezTo>
                        <a:pt x="138" y="23"/>
                        <a:pt x="136" y="23"/>
                        <a:pt x="134" y="23"/>
                      </a:cubicBezTo>
                      <a:cubicBezTo>
                        <a:pt x="122" y="23"/>
                        <a:pt x="111" y="23"/>
                        <a:pt x="99" y="22"/>
                      </a:cubicBezTo>
                      <a:cubicBezTo>
                        <a:pt x="91" y="22"/>
                        <a:pt x="83" y="22"/>
                        <a:pt x="76" y="22"/>
                      </a:cubicBezTo>
                      <a:cubicBezTo>
                        <a:pt x="71" y="22"/>
                        <a:pt x="66" y="23"/>
                        <a:pt x="62" y="23"/>
                      </a:cubicBezTo>
                      <a:cubicBezTo>
                        <a:pt x="57" y="23"/>
                        <a:pt x="52" y="23"/>
                        <a:pt x="47" y="22"/>
                      </a:cubicBezTo>
                      <a:cubicBezTo>
                        <a:pt x="44" y="22"/>
                        <a:pt x="41" y="20"/>
                        <a:pt x="38" y="20"/>
                      </a:cubicBezTo>
                      <a:cubicBezTo>
                        <a:pt x="31" y="20"/>
                        <a:pt x="23" y="20"/>
                        <a:pt x="16" y="21"/>
                      </a:cubicBezTo>
                      <a:cubicBezTo>
                        <a:pt x="16" y="22"/>
                        <a:pt x="15" y="24"/>
                        <a:pt x="15" y="25"/>
                      </a:cubicBezTo>
                      <a:cubicBezTo>
                        <a:pt x="16" y="39"/>
                        <a:pt x="16" y="53"/>
                        <a:pt x="17" y="67"/>
                      </a:cubicBezTo>
                      <a:cubicBezTo>
                        <a:pt x="17" y="71"/>
                        <a:pt x="17" y="75"/>
                        <a:pt x="17" y="80"/>
                      </a:cubicBezTo>
                      <a:cubicBezTo>
                        <a:pt x="17" y="90"/>
                        <a:pt x="18" y="101"/>
                        <a:pt x="18" y="112"/>
                      </a:cubicBezTo>
                      <a:cubicBezTo>
                        <a:pt x="18" y="128"/>
                        <a:pt x="18" y="144"/>
                        <a:pt x="18" y="161"/>
                      </a:cubicBezTo>
                      <a:cubicBezTo>
                        <a:pt x="18" y="169"/>
                        <a:pt x="20" y="177"/>
                        <a:pt x="20" y="185"/>
                      </a:cubicBezTo>
                      <a:cubicBezTo>
                        <a:pt x="20" y="196"/>
                        <a:pt x="20" y="206"/>
                        <a:pt x="20" y="216"/>
                      </a:cubicBezTo>
                      <a:cubicBezTo>
                        <a:pt x="20" y="230"/>
                        <a:pt x="21" y="244"/>
                        <a:pt x="20" y="257"/>
                      </a:cubicBezTo>
                      <a:cubicBezTo>
                        <a:pt x="19" y="266"/>
                        <a:pt x="20" y="275"/>
                        <a:pt x="22" y="283"/>
                      </a:cubicBezTo>
                      <a:cubicBezTo>
                        <a:pt x="22" y="284"/>
                        <a:pt x="23" y="286"/>
                        <a:pt x="23" y="287"/>
                      </a:cubicBezTo>
                      <a:cubicBezTo>
                        <a:pt x="23" y="301"/>
                        <a:pt x="23" y="316"/>
                        <a:pt x="24" y="330"/>
                      </a:cubicBezTo>
                      <a:cubicBezTo>
                        <a:pt x="24" y="337"/>
                        <a:pt x="25" y="343"/>
                        <a:pt x="23" y="350"/>
                      </a:cubicBezTo>
                      <a:cubicBezTo>
                        <a:pt x="23" y="351"/>
                        <a:pt x="24" y="353"/>
                        <a:pt x="25" y="354"/>
                      </a:cubicBezTo>
                      <a:cubicBezTo>
                        <a:pt x="28" y="354"/>
                        <a:pt x="32" y="354"/>
                        <a:pt x="35" y="354"/>
                      </a:cubicBezTo>
                      <a:cubicBezTo>
                        <a:pt x="49" y="354"/>
                        <a:pt x="63" y="355"/>
                        <a:pt x="77" y="355"/>
                      </a:cubicBezTo>
                      <a:cubicBezTo>
                        <a:pt x="83" y="355"/>
                        <a:pt x="89" y="355"/>
                        <a:pt x="96" y="355"/>
                      </a:cubicBezTo>
                      <a:cubicBezTo>
                        <a:pt x="106" y="355"/>
                        <a:pt x="117" y="356"/>
                        <a:pt x="128" y="356"/>
                      </a:cubicBezTo>
                      <a:cubicBezTo>
                        <a:pt x="130" y="356"/>
                        <a:pt x="132" y="355"/>
                        <a:pt x="134" y="355"/>
                      </a:cubicBezTo>
                      <a:cubicBezTo>
                        <a:pt x="140" y="355"/>
                        <a:pt x="146" y="355"/>
                        <a:pt x="152" y="355"/>
                      </a:cubicBezTo>
                      <a:close/>
                      <a:moveTo>
                        <a:pt x="181" y="356"/>
                      </a:moveTo>
                      <a:cubicBezTo>
                        <a:pt x="181" y="354"/>
                        <a:pt x="181" y="353"/>
                        <a:pt x="181" y="352"/>
                      </a:cubicBezTo>
                      <a:cubicBezTo>
                        <a:pt x="181" y="336"/>
                        <a:pt x="182" y="320"/>
                        <a:pt x="183" y="304"/>
                      </a:cubicBezTo>
                      <a:cubicBezTo>
                        <a:pt x="184" y="297"/>
                        <a:pt x="185" y="290"/>
                        <a:pt x="185" y="283"/>
                      </a:cubicBezTo>
                      <a:cubicBezTo>
                        <a:pt x="185" y="275"/>
                        <a:pt x="184" y="266"/>
                        <a:pt x="184" y="257"/>
                      </a:cubicBezTo>
                      <a:cubicBezTo>
                        <a:pt x="184" y="246"/>
                        <a:pt x="184" y="234"/>
                        <a:pt x="184" y="223"/>
                      </a:cubicBezTo>
                      <a:cubicBezTo>
                        <a:pt x="184" y="217"/>
                        <a:pt x="183" y="211"/>
                        <a:pt x="184" y="206"/>
                      </a:cubicBezTo>
                      <a:cubicBezTo>
                        <a:pt x="185" y="201"/>
                        <a:pt x="184" y="197"/>
                        <a:pt x="184" y="193"/>
                      </a:cubicBezTo>
                      <a:cubicBezTo>
                        <a:pt x="184" y="190"/>
                        <a:pt x="183" y="188"/>
                        <a:pt x="183" y="186"/>
                      </a:cubicBezTo>
                      <a:cubicBezTo>
                        <a:pt x="183" y="181"/>
                        <a:pt x="184" y="176"/>
                        <a:pt x="184" y="171"/>
                      </a:cubicBezTo>
                      <a:cubicBezTo>
                        <a:pt x="183" y="161"/>
                        <a:pt x="183" y="152"/>
                        <a:pt x="183" y="142"/>
                      </a:cubicBezTo>
                      <a:cubicBezTo>
                        <a:pt x="183" y="138"/>
                        <a:pt x="183" y="134"/>
                        <a:pt x="183" y="130"/>
                      </a:cubicBezTo>
                      <a:cubicBezTo>
                        <a:pt x="183" y="122"/>
                        <a:pt x="179" y="114"/>
                        <a:pt x="183" y="107"/>
                      </a:cubicBezTo>
                      <a:cubicBezTo>
                        <a:pt x="183" y="106"/>
                        <a:pt x="183" y="106"/>
                        <a:pt x="183" y="105"/>
                      </a:cubicBezTo>
                      <a:cubicBezTo>
                        <a:pt x="180" y="90"/>
                        <a:pt x="181" y="74"/>
                        <a:pt x="181" y="59"/>
                      </a:cubicBezTo>
                      <a:cubicBezTo>
                        <a:pt x="181" y="49"/>
                        <a:pt x="179" y="39"/>
                        <a:pt x="182" y="30"/>
                      </a:cubicBezTo>
                      <a:cubicBezTo>
                        <a:pt x="182" y="29"/>
                        <a:pt x="181" y="29"/>
                        <a:pt x="181" y="28"/>
                      </a:cubicBezTo>
                      <a:cubicBezTo>
                        <a:pt x="181" y="24"/>
                        <a:pt x="180" y="23"/>
                        <a:pt x="175" y="23"/>
                      </a:cubicBezTo>
                      <a:cubicBezTo>
                        <a:pt x="170" y="24"/>
                        <a:pt x="165" y="24"/>
                        <a:pt x="161" y="24"/>
                      </a:cubicBezTo>
                      <a:cubicBezTo>
                        <a:pt x="157" y="24"/>
                        <a:pt x="155" y="25"/>
                        <a:pt x="156" y="29"/>
                      </a:cubicBezTo>
                      <a:cubicBezTo>
                        <a:pt x="156" y="31"/>
                        <a:pt x="157" y="33"/>
                        <a:pt x="157" y="35"/>
                      </a:cubicBezTo>
                      <a:cubicBezTo>
                        <a:pt x="155" y="42"/>
                        <a:pt x="158" y="49"/>
                        <a:pt x="157" y="56"/>
                      </a:cubicBezTo>
                      <a:cubicBezTo>
                        <a:pt x="156" y="63"/>
                        <a:pt x="158" y="71"/>
                        <a:pt x="158" y="78"/>
                      </a:cubicBezTo>
                      <a:cubicBezTo>
                        <a:pt x="158" y="84"/>
                        <a:pt x="157" y="90"/>
                        <a:pt x="160" y="96"/>
                      </a:cubicBezTo>
                      <a:cubicBezTo>
                        <a:pt x="161" y="98"/>
                        <a:pt x="160" y="101"/>
                        <a:pt x="160" y="103"/>
                      </a:cubicBezTo>
                      <a:cubicBezTo>
                        <a:pt x="159" y="106"/>
                        <a:pt x="158" y="108"/>
                        <a:pt x="159" y="110"/>
                      </a:cubicBezTo>
                      <a:cubicBezTo>
                        <a:pt x="160" y="113"/>
                        <a:pt x="159" y="116"/>
                        <a:pt x="159" y="118"/>
                      </a:cubicBezTo>
                      <a:cubicBezTo>
                        <a:pt x="159" y="125"/>
                        <a:pt x="158" y="131"/>
                        <a:pt x="159" y="138"/>
                      </a:cubicBezTo>
                      <a:cubicBezTo>
                        <a:pt x="160" y="142"/>
                        <a:pt x="159" y="147"/>
                        <a:pt x="161" y="152"/>
                      </a:cubicBezTo>
                      <a:cubicBezTo>
                        <a:pt x="161" y="153"/>
                        <a:pt x="160" y="153"/>
                        <a:pt x="160" y="154"/>
                      </a:cubicBezTo>
                      <a:cubicBezTo>
                        <a:pt x="159" y="157"/>
                        <a:pt x="159" y="160"/>
                        <a:pt x="161" y="163"/>
                      </a:cubicBezTo>
                      <a:cubicBezTo>
                        <a:pt x="161" y="164"/>
                        <a:pt x="162" y="165"/>
                        <a:pt x="162" y="166"/>
                      </a:cubicBezTo>
                      <a:cubicBezTo>
                        <a:pt x="162" y="174"/>
                        <a:pt x="162" y="182"/>
                        <a:pt x="162" y="189"/>
                      </a:cubicBezTo>
                      <a:cubicBezTo>
                        <a:pt x="162" y="198"/>
                        <a:pt x="162" y="206"/>
                        <a:pt x="162" y="214"/>
                      </a:cubicBezTo>
                      <a:cubicBezTo>
                        <a:pt x="163" y="227"/>
                        <a:pt x="161" y="239"/>
                        <a:pt x="163" y="251"/>
                      </a:cubicBezTo>
                      <a:cubicBezTo>
                        <a:pt x="164" y="258"/>
                        <a:pt x="163" y="265"/>
                        <a:pt x="163" y="272"/>
                      </a:cubicBezTo>
                      <a:cubicBezTo>
                        <a:pt x="164" y="283"/>
                        <a:pt x="164" y="294"/>
                        <a:pt x="164" y="305"/>
                      </a:cubicBezTo>
                      <a:cubicBezTo>
                        <a:pt x="165" y="316"/>
                        <a:pt x="165" y="326"/>
                        <a:pt x="165" y="336"/>
                      </a:cubicBezTo>
                      <a:cubicBezTo>
                        <a:pt x="166" y="341"/>
                        <a:pt x="166" y="345"/>
                        <a:pt x="166" y="350"/>
                      </a:cubicBezTo>
                      <a:cubicBezTo>
                        <a:pt x="166" y="351"/>
                        <a:pt x="167" y="354"/>
                        <a:pt x="169" y="354"/>
                      </a:cubicBezTo>
                      <a:cubicBezTo>
                        <a:pt x="172" y="355"/>
                        <a:pt x="176" y="355"/>
                        <a:pt x="181" y="356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909" name="Freeform 21"/>
                <p:cNvSpPr>
                  <a:spLocks noEditPoints="1"/>
                </p:cNvSpPr>
                <p:nvPr/>
              </p:nvSpPr>
              <p:spPr bwMode="auto">
                <a:xfrm>
                  <a:off x="830263" y="3911601"/>
                  <a:ext cx="935038" cy="923925"/>
                </a:xfrm>
                <a:custGeom>
                  <a:avLst/>
                  <a:gdLst>
                    <a:gd name="T0" fmla="*/ 289 w 320"/>
                    <a:gd name="T1" fmla="*/ 311 h 316"/>
                    <a:gd name="T2" fmla="*/ 227 w 320"/>
                    <a:gd name="T3" fmla="*/ 312 h 316"/>
                    <a:gd name="T4" fmla="*/ 186 w 320"/>
                    <a:gd name="T5" fmla="*/ 313 h 316"/>
                    <a:gd name="T6" fmla="*/ 159 w 320"/>
                    <a:gd name="T7" fmla="*/ 313 h 316"/>
                    <a:gd name="T8" fmla="*/ 89 w 320"/>
                    <a:gd name="T9" fmla="*/ 314 h 316"/>
                    <a:gd name="T10" fmla="*/ 18 w 320"/>
                    <a:gd name="T11" fmla="*/ 312 h 316"/>
                    <a:gd name="T12" fmla="*/ 8 w 320"/>
                    <a:gd name="T13" fmla="*/ 264 h 316"/>
                    <a:gd name="T14" fmla="*/ 6 w 320"/>
                    <a:gd name="T15" fmla="*/ 192 h 316"/>
                    <a:gd name="T16" fmla="*/ 4 w 320"/>
                    <a:gd name="T17" fmla="*/ 95 h 316"/>
                    <a:gd name="T18" fmla="*/ 3 w 320"/>
                    <a:gd name="T19" fmla="*/ 7 h 316"/>
                    <a:gd name="T20" fmla="*/ 22 w 320"/>
                    <a:gd name="T21" fmla="*/ 12 h 316"/>
                    <a:gd name="T22" fmla="*/ 83 w 320"/>
                    <a:gd name="T23" fmla="*/ 10 h 316"/>
                    <a:gd name="T24" fmla="*/ 129 w 320"/>
                    <a:gd name="T25" fmla="*/ 8 h 316"/>
                    <a:gd name="T26" fmla="*/ 176 w 320"/>
                    <a:gd name="T27" fmla="*/ 6 h 316"/>
                    <a:gd name="T28" fmla="*/ 235 w 320"/>
                    <a:gd name="T29" fmla="*/ 7 h 316"/>
                    <a:gd name="T30" fmla="*/ 302 w 320"/>
                    <a:gd name="T31" fmla="*/ 8 h 316"/>
                    <a:gd name="T32" fmla="*/ 317 w 320"/>
                    <a:gd name="T33" fmla="*/ 28 h 316"/>
                    <a:gd name="T34" fmla="*/ 319 w 320"/>
                    <a:gd name="T35" fmla="*/ 124 h 316"/>
                    <a:gd name="T36" fmla="*/ 317 w 320"/>
                    <a:gd name="T37" fmla="*/ 185 h 316"/>
                    <a:gd name="T38" fmla="*/ 320 w 320"/>
                    <a:gd name="T39" fmla="*/ 281 h 316"/>
                    <a:gd name="T40" fmla="*/ 305 w 320"/>
                    <a:gd name="T41" fmla="*/ 309 h 316"/>
                    <a:gd name="T42" fmla="*/ 302 w 320"/>
                    <a:gd name="T43" fmla="*/ 21 h 316"/>
                    <a:gd name="T44" fmla="*/ 231 w 320"/>
                    <a:gd name="T45" fmla="*/ 20 h 316"/>
                    <a:gd name="T46" fmla="*/ 176 w 320"/>
                    <a:gd name="T47" fmla="*/ 26 h 316"/>
                    <a:gd name="T48" fmla="*/ 180 w 320"/>
                    <a:gd name="T49" fmla="*/ 74 h 316"/>
                    <a:gd name="T50" fmla="*/ 183 w 320"/>
                    <a:gd name="T51" fmla="*/ 154 h 316"/>
                    <a:gd name="T52" fmla="*/ 186 w 320"/>
                    <a:gd name="T53" fmla="*/ 253 h 316"/>
                    <a:gd name="T54" fmla="*/ 186 w 320"/>
                    <a:gd name="T55" fmla="*/ 297 h 316"/>
                    <a:gd name="T56" fmla="*/ 254 w 320"/>
                    <a:gd name="T57" fmla="*/ 297 h 316"/>
                    <a:gd name="T58" fmla="*/ 308 w 320"/>
                    <a:gd name="T59" fmla="*/ 296 h 316"/>
                    <a:gd name="T60" fmla="*/ 307 w 320"/>
                    <a:gd name="T61" fmla="*/ 236 h 316"/>
                    <a:gd name="T62" fmla="*/ 308 w 320"/>
                    <a:gd name="T63" fmla="*/ 177 h 316"/>
                    <a:gd name="T64" fmla="*/ 309 w 320"/>
                    <a:gd name="T65" fmla="*/ 111 h 316"/>
                    <a:gd name="T66" fmla="*/ 308 w 320"/>
                    <a:gd name="T67" fmla="*/ 26 h 316"/>
                    <a:gd name="T68" fmla="*/ 11 w 320"/>
                    <a:gd name="T69" fmla="*/ 31 h 316"/>
                    <a:gd name="T70" fmla="*/ 14 w 320"/>
                    <a:gd name="T71" fmla="*/ 126 h 316"/>
                    <a:gd name="T72" fmla="*/ 16 w 320"/>
                    <a:gd name="T73" fmla="*/ 238 h 316"/>
                    <a:gd name="T74" fmla="*/ 29 w 320"/>
                    <a:gd name="T75" fmla="*/ 298 h 316"/>
                    <a:gd name="T76" fmla="*/ 90 w 320"/>
                    <a:gd name="T77" fmla="*/ 300 h 316"/>
                    <a:gd name="T78" fmla="*/ 138 w 320"/>
                    <a:gd name="T79" fmla="*/ 291 h 316"/>
                    <a:gd name="T80" fmla="*/ 133 w 320"/>
                    <a:gd name="T81" fmla="*/ 195 h 316"/>
                    <a:gd name="T82" fmla="*/ 132 w 320"/>
                    <a:gd name="T83" fmla="*/ 114 h 316"/>
                    <a:gd name="T84" fmla="*/ 133 w 320"/>
                    <a:gd name="T85" fmla="*/ 35 h 316"/>
                    <a:gd name="T86" fmla="*/ 86 w 320"/>
                    <a:gd name="T87" fmla="*/ 24 h 316"/>
                    <a:gd name="T88" fmla="*/ 12 w 320"/>
                    <a:gd name="T89" fmla="*/ 25 h 316"/>
                    <a:gd name="T90" fmla="*/ 144 w 320"/>
                    <a:gd name="T91" fmla="*/ 50 h 316"/>
                    <a:gd name="T92" fmla="*/ 143 w 320"/>
                    <a:gd name="T93" fmla="*/ 84 h 316"/>
                    <a:gd name="T94" fmla="*/ 143 w 320"/>
                    <a:gd name="T95" fmla="*/ 117 h 316"/>
                    <a:gd name="T96" fmla="*/ 144 w 320"/>
                    <a:gd name="T97" fmla="*/ 152 h 316"/>
                    <a:gd name="T98" fmla="*/ 150 w 320"/>
                    <a:gd name="T99" fmla="*/ 250 h 316"/>
                    <a:gd name="T100" fmla="*/ 171 w 320"/>
                    <a:gd name="T101" fmla="*/ 298 h 316"/>
                    <a:gd name="T102" fmla="*/ 173 w 320"/>
                    <a:gd name="T103" fmla="*/ 252 h 316"/>
                    <a:gd name="T104" fmla="*/ 170 w 320"/>
                    <a:gd name="T105" fmla="*/ 171 h 316"/>
                    <a:gd name="T106" fmla="*/ 168 w 320"/>
                    <a:gd name="T107" fmla="*/ 106 h 316"/>
                    <a:gd name="T108" fmla="*/ 168 w 320"/>
                    <a:gd name="T109" fmla="*/ 49 h 316"/>
                    <a:gd name="T110" fmla="*/ 146 w 320"/>
                    <a:gd name="T111" fmla="*/ 22 h 3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320" h="316">
                      <a:moveTo>
                        <a:pt x="300" y="307"/>
                      </a:moveTo>
                      <a:cubicBezTo>
                        <a:pt x="300" y="308"/>
                        <a:pt x="299" y="310"/>
                        <a:pt x="299" y="310"/>
                      </a:cubicBezTo>
                      <a:cubicBezTo>
                        <a:pt x="295" y="310"/>
                        <a:pt x="292" y="311"/>
                        <a:pt x="289" y="311"/>
                      </a:cubicBezTo>
                      <a:cubicBezTo>
                        <a:pt x="278" y="312"/>
                        <a:pt x="267" y="312"/>
                        <a:pt x="256" y="311"/>
                      </a:cubicBezTo>
                      <a:cubicBezTo>
                        <a:pt x="251" y="311"/>
                        <a:pt x="246" y="312"/>
                        <a:pt x="242" y="312"/>
                      </a:cubicBezTo>
                      <a:cubicBezTo>
                        <a:pt x="237" y="311"/>
                        <a:pt x="232" y="312"/>
                        <a:pt x="227" y="312"/>
                      </a:cubicBezTo>
                      <a:cubicBezTo>
                        <a:pt x="223" y="313"/>
                        <a:pt x="218" y="312"/>
                        <a:pt x="213" y="312"/>
                      </a:cubicBezTo>
                      <a:cubicBezTo>
                        <a:pt x="207" y="312"/>
                        <a:pt x="200" y="312"/>
                        <a:pt x="194" y="312"/>
                      </a:cubicBezTo>
                      <a:cubicBezTo>
                        <a:pt x="191" y="313"/>
                        <a:pt x="188" y="313"/>
                        <a:pt x="186" y="313"/>
                      </a:cubicBezTo>
                      <a:cubicBezTo>
                        <a:pt x="182" y="312"/>
                        <a:pt x="180" y="316"/>
                        <a:pt x="177" y="315"/>
                      </a:cubicBezTo>
                      <a:cubicBezTo>
                        <a:pt x="174" y="315"/>
                        <a:pt x="171" y="313"/>
                        <a:pt x="168" y="312"/>
                      </a:cubicBezTo>
                      <a:cubicBezTo>
                        <a:pt x="165" y="312"/>
                        <a:pt x="162" y="313"/>
                        <a:pt x="159" y="313"/>
                      </a:cubicBezTo>
                      <a:cubicBezTo>
                        <a:pt x="150" y="313"/>
                        <a:pt x="140" y="312"/>
                        <a:pt x="130" y="313"/>
                      </a:cubicBezTo>
                      <a:cubicBezTo>
                        <a:pt x="123" y="313"/>
                        <a:pt x="116" y="314"/>
                        <a:pt x="109" y="313"/>
                      </a:cubicBezTo>
                      <a:cubicBezTo>
                        <a:pt x="102" y="312"/>
                        <a:pt x="95" y="314"/>
                        <a:pt x="89" y="314"/>
                      </a:cubicBezTo>
                      <a:cubicBezTo>
                        <a:pt x="82" y="314"/>
                        <a:pt x="75" y="314"/>
                        <a:pt x="68" y="314"/>
                      </a:cubicBezTo>
                      <a:cubicBezTo>
                        <a:pt x="56" y="314"/>
                        <a:pt x="44" y="313"/>
                        <a:pt x="32" y="313"/>
                      </a:cubicBezTo>
                      <a:cubicBezTo>
                        <a:pt x="27" y="313"/>
                        <a:pt x="22" y="312"/>
                        <a:pt x="18" y="312"/>
                      </a:cubicBezTo>
                      <a:cubicBezTo>
                        <a:pt x="15" y="312"/>
                        <a:pt x="13" y="310"/>
                        <a:pt x="12" y="308"/>
                      </a:cubicBezTo>
                      <a:cubicBezTo>
                        <a:pt x="10" y="302"/>
                        <a:pt x="9" y="296"/>
                        <a:pt x="9" y="290"/>
                      </a:cubicBezTo>
                      <a:cubicBezTo>
                        <a:pt x="9" y="281"/>
                        <a:pt x="8" y="272"/>
                        <a:pt x="8" y="264"/>
                      </a:cubicBezTo>
                      <a:cubicBezTo>
                        <a:pt x="8" y="254"/>
                        <a:pt x="7" y="244"/>
                        <a:pt x="7" y="234"/>
                      </a:cubicBezTo>
                      <a:cubicBezTo>
                        <a:pt x="7" y="226"/>
                        <a:pt x="6" y="218"/>
                        <a:pt x="6" y="210"/>
                      </a:cubicBezTo>
                      <a:cubicBezTo>
                        <a:pt x="6" y="204"/>
                        <a:pt x="6" y="198"/>
                        <a:pt x="6" y="192"/>
                      </a:cubicBezTo>
                      <a:cubicBezTo>
                        <a:pt x="6" y="189"/>
                        <a:pt x="6" y="186"/>
                        <a:pt x="6" y="184"/>
                      </a:cubicBezTo>
                      <a:cubicBezTo>
                        <a:pt x="4" y="170"/>
                        <a:pt x="4" y="155"/>
                        <a:pt x="4" y="141"/>
                      </a:cubicBezTo>
                      <a:cubicBezTo>
                        <a:pt x="4" y="126"/>
                        <a:pt x="4" y="111"/>
                        <a:pt x="4" y="95"/>
                      </a:cubicBezTo>
                      <a:cubicBezTo>
                        <a:pt x="4" y="80"/>
                        <a:pt x="3" y="65"/>
                        <a:pt x="3" y="50"/>
                      </a:cubicBezTo>
                      <a:cubicBezTo>
                        <a:pt x="2" y="41"/>
                        <a:pt x="1" y="32"/>
                        <a:pt x="1" y="23"/>
                      </a:cubicBezTo>
                      <a:cubicBezTo>
                        <a:pt x="1" y="17"/>
                        <a:pt x="0" y="12"/>
                        <a:pt x="3" y="7"/>
                      </a:cubicBezTo>
                      <a:cubicBezTo>
                        <a:pt x="3" y="5"/>
                        <a:pt x="3" y="2"/>
                        <a:pt x="3" y="0"/>
                      </a:cubicBezTo>
                      <a:cubicBezTo>
                        <a:pt x="9" y="0"/>
                        <a:pt x="11" y="2"/>
                        <a:pt x="11" y="11"/>
                      </a:cubicBezTo>
                      <a:cubicBezTo>
                        <a:pt x="15" y="11"/>
                        <a:pt x="18" y="12"/>
                        <a:pt x="22" y="12"/>
                      </a:cubicBezTo>
                      <a:cubicBezTo>
                        <a:pt x="27" y="12"/>
                        <a:pt x="33" y="12"/>
                        <a:pt x="38" y="12"/>
                      </a:cubicBezTo>
                      <a:cubicBezTo>
                        <a:pt x="40" y="12"/>
                        <a:pt x="41" y="12"/>
                        <a:pt x="43" y="12"/>
                      </a:cubicBezTo>
                      <a:cubicBezTo>
                        <a:pt x="56" y="11"/>
                        <a:pt x="70" y="10"/>
                        <a:pt x="83" y="10"/>
                      </a:cubicBezTo>
                      <a:cubicBezTo>
                        <a:pt x="95" y="9"/>
                        <a:pt x="107" y="8"/>
                        <a:pt x="118" y="8"/>
                      </a:cubicBezTo>
                      <a:cubicBezTo>
                        <a:pt x="120" y="8"/>
                        <a:pt x="123" y="8"/>
                        <a:pt x="125" y="8"/>
                      </a:cubicBezTo>
                      <a:cubicBezTo>
                        <a:pt x="126" y="8"/>
                        <a:pt x="128" y="9"/>
                        <a:pt x="129" y="8"/>
                      </a:cubicBezTo>
                      <a:cubicBezTo>
                        <a:pt x="135" y="6"/>
                        <a:pt x="141" y="7"/>
                        <a:pt x="147" y="8"/>
                      </a:cubicBezTo>
                      <a:cubicBezTo>
                        <a:pt x="154" y="9"/>
                        <a:pt x="161" y="9"/>
                        <a:pt x="167" y="6"/>
                      </a:cubicBezTo>
                      <a:cubicBezTo>
                        <a:pt x="170" y="5"/>
                        <a:pt x="173" y="6"/>
                        <a:pt x="176" y="6"/>
                      </a:cubicBezTo>
                      <a:cubicBezTo>
                        <a:pt x="177" y="6"/>
                        <a:pt x="178" y="7"/>
                        <a:pt x="179" y="7"/>
                      </a:cubicBezTo>
                      <a:cubicBezTo>
                        <a:pt x="188" y="7"/>
                        <a:pt x="198" y="8"/>
                        <a:pt x="207" y="7"/>
                      </a:cubicBezTo>
                      <a:cubicBezTo>
                        <a:pt x="216" y="7"/>
                        <a:pt x="225" y="5"/>
                        <a:pt x="235" y="7"/>
                      </a:cubicBezTo>
                      <a:cubicBezTo>
                        <a:pt x="240" y="8"/>
                        <a:pt x="245" y="8"/>
                        <a:pt x="250" y="7"/>
                      </a:cubicBezTo>
                      <a:cubicBezTo>
                        <a:pt x="258" y="6"/>
                        <a:pt x="265" y="7"/>
                        <a:pt x="273" y="8"/>
                      </a:cubicBezTo>
                      <a:cubicBezTo>
                        <a:pt x="283" y="9"/>
                        <a:pt x="292" y="8"/>
                        <a:pt x="302" y="8"/>
                      </a:cubicBezTo>
                      <a:cubicBezTo>
                        <a:pt x="304" y="8"/>
                        <a:pt x="306" y="7"/>
                        <a:pt x="308" y="7"/>
                      </a:cubicBezTo>
                      <a:cubicBezTo>
                        <a:pt x="313" y="6"/>
                        <a:pt x="316" y="8"/>
                        <a:pt x="316" y="13"/>
                      </a:cubicBezTo>
                      <a:cubicBezTo>
                        <a:pt x="317" y="18"/>
                        <a:pt x="318" y="23"/>
                        <a:pt x="317" y="28"/>
                      </a:cubicBezTo>
                      <a:cubicBezTo>
                        <a:pt x="316" y="42"/>
                        <a:pt x="318" y="55"/>
                        <a:pt x="318" y="69"/>
                      </a:cubicBezTo>
                      <a:cubicBezTo>
                        <a:pt x="318" y="80"/>
                        <a:pt x="318" y="92"/>
                        <a:pt x="318" y="103"/>
                      </a:cubicBezTo>
                      <a:cubicBezTo>
                        <a:pt x="318" y="110"/>
                        <a:pt x="319" y="117"/>
                        <a:pt x="319" y="124"/>
                      </a:cubicBezTo>
                      <a:cubicBezTo>
                        <a:pt x="319" y="127"/>
                        <a:pt x="319" y="129"/>
                        <a:pt x="319" y="132"/>
                      </a:cubicBezTo>
                      <a:cubicBezTo>
                        <a:pt x="318" y="134"/>
                        <a:pt x="318" y="135"/>
                        <a:pt x="318" y="137"/>
                      </a:cubicBezTo>
                      <a:cubicBezTo>
                        <a:pt x="319" y="153"/>
                        <a:pt x="318" y="169"/>
                        <a:pt x="317" y="185"/>
                      </a:cubicBezTo>
                      <a:cubicBezTo>
                        <a:pt x="317" y="194"/>
                        <a:pt x="317" y="202"/>
                        <a:pt x="317" y="211"/>
                      </a:cubicBezTo>
                      <a:cubicBezTo>
                        <a:pt x="317" y="224"/>
                        <a:pt x="318" y="237"/>
                        <a:pt x="317" y="250"/>
                      </a:cubicBezTo>
                      <a:cubicBezTo>
                        <a:pt x="316" y="261"/>
                        <a:pt x="318" y="271"/>
                        <a:pt x="320" y="281"/>
                      </a:cubicBezTo>
                      <a:cubicBezTo>
                        <a:pt x="320" y="285"/>
                        <a:pt x="320" y="289"/>
                        <a:pt x="320" y="293"/>
                      </a:cubicBezTo>
                      <a:cubicBezTo>
                        <a:pt x="320" y="295"/>
                        <a:pt x="318" y="297"/>
                        <a:pt x="318" y="299"/>
                      </a:cubicBezTo>
                      <a:cubicBezTo>
                        <a:pt x="315" y="308"/>
                        <a:pt x="315" y="309"/>
                        <a:pt x="305" y="309"/>
                      </a:cubicBezTo>
                      <a:cubicBezTo>
                        <a:pt x="303" y="309"/>
                        <a:pt x="302" y="308"/>
                        <a:pt x="300" y="307"/>
                      </a:cubicBezTo>
                      <a:close/>
                      <a:moveTo>
                        <a:pt x="307" y="21"/>
                      </a:moveTo>
                      <a:cubicBezTo>
                        <a:pt x="305" y="21"/>
                        <a:pt x="303" y="21"/>
                        <a:pt x="302" y="21"/>
                      </a:cubicBezTo>
                      <a:cubicBezTo>
                        <a:pt x="296" y="21"/>
                        <a:pt x="290" y="20"/>
                        <a:pt x="285" y="21"/>
                      </a:cubicBezTo>
                      <a:cubicBezTo>
                        <a:pt x="274" y="22"/>
                        <a:pt x="263" y="20"/>
                        <a:pt x="251" y="20"/>
                      </a:cubicBezTo>
                      <a:cubicBezTo>
                        <a:pt x="245" y="21"/>
                        <a:pt x="238" y="19"/>
                        <a:pt x="231" y="20"/>
                      </a:cubicBezTo>
                      <a:cubicBezTo>
                        <a:pt x="222" y="21"/>
                        <a:pt x="213" y="21"/>
                        <a:pt x="205" y="21"/>
                      </a:cubicBezTo>
                      <a:cubicBezTo>
                        <a:pt x="197" y="21"/>
                        <a:pt x="189" y="21"/>
                        <a:pt x="181" y="21"/>
                      </a:cubicBezTo>
                      <a:cubicBezTo>
                        <a:pt x="177" y="21"/>
                        <a:pt x="176" y="22"/>
                        <a:pt x="176" y="26"/>
                      </a:cubicBezTo>
                      <a:cubicBezTo>
                        <a:pt x="177" y="28"/>
                        <a:pt x="176" y="30"/>
                        <a:pt x="177" y="31"/>
                      </a:cubicBezTo>
                      <a:cubicBezTo>
                        <a:pt x="180" y="36"/>
                        <a:pt x="180" y="42"/>
                        <a:pt x="180" y="48"/>
                      </a:cubicBezTo>
                      <a:cubicBezTo>
                        <a:pt x="180" y="57"/>
                        <a:pt x="179" y="66"/>
                        <a:pt x="180" y="74"/>
                      </a:cubicBezTo>
                      <a:cubicBezTo>
                        <a:pt x="180" y="78"/>
                        <a:pt x="179" y="82"/>
                        <a:pt x="179" y="86"/>
                      </a:cubicBezTo>
                      <a:cubicBezTo>
                        <a:pt x="179" y="93"/>
                        <a:pt x="179" y="100"/>
                        <a:pt x="180" y="107"/>
                      </a:cubicBezTo>
                      <a:cubicBezTo>
                        <a:pt x="181" y="123"/>
                        <a:pt x="182" y="138"/>
                        <a:pt x="183" y="154"/>
                      </a:cubicBezTo>
                      <a:cubicBezTo>
                        <a:pt x="183" y="167"/>
                        <a:pt x="183" y="179"/>
                        <a:pt x="183" y="192"/>
                      </a:cubicBezTo>
                      <a:cubicBezTo>
                        <a:pt x="184" y="200"/>
                        <a:pt x="183" y="208"/>
                        <a:pt x="184" y="216"/>
                      </a:cubicBezTo>
                      <a:cubicBezTo>
                        <a:pt x="184" y="228"/>
                        <a:pt x="185" y="240"/>
                        <a:pt x="186" y="253"/>
                      </a:cubicBezTo>
                      <a:cubicBezTo>
                        <a:pt x="186" y="258"/>
                        <a:pt x="185" y="264"/>
                        <a:pt x="185" y="270"/>
                      </a:cubicBezTo>
                      <a:cubicBezTo>
                        <a:pt x="185" y="278"/>
                        <a:pt x="185" y="287"/>
                        <a:pt x="185" y="295"/>
                      </a:cubicBezTo>
                      <a:cubicBezTo>
                        <a:pt x="185" y="296"/>
                        <a:pt x="186" y="297"/>
                        <a:pt x="186" y="297"/>
                      </a:cubicBezTo>
                      <a:cubicBezTo>
                        <a:pt x="197" y="297"/>
                        <a:pt x="208" y="297"/>
                        <a:pt x="218" y="297"/>
                      </a:cubicBezTo>
                      <a:cubicBezTo>
                        <a:pt x="222" y="298"/>
                        <a:pt x="226" y="298"/>
                        <a:pt x="230" y="298"/>
                      </a:cubicBezTo>
                      <a:cubicBezTo>
                        <a:pt x="238" y="298"/>
                        <a:pt x="246" y="297"/>
                        <a:pt x="254" y="297"/>
                      </a:cubicBezTo>
                      <a:cubicBezTo>
                        <a:pt x="262" y="297"/>
                        <a:pt x="270" y="298"/>
                        <a:pt x="277" y="298"/>
                      </a:cubicBezTo>
                      <a:cubicBezTo>
                        <a:pt x="287" y="297"/>
                        <a:pt x="296" y="297"/>
                        <a:pt x="306" y="296"/>
                      </a:cubicBezTo>
                      <a:cubicBezTo>
                        <a:pt x="306" y="296"/>
                        <a:pt x="307" y="296"/>
                        <a:pt x="308" y="296"/>
                      </a:cubicBezTo>
                      <a:cubicBezTo>
                        <a:pt x="310" y="290"/>
                        <a:pt x="310" y="290"/>
                        <a:pt x="307" y="286"/>
                      </a:cubicBezTo>
                      <a:cubicBezTo>
                        <a:pt x="305" y="280"/>
                        <a:pt x="306" y="274"/>
                        <a:pt x="306" y="268"/>
                      </a:cubicBezTo>
                      <a:cubicBezTo>
                        <a:pt x="306" y="258"/>
                        <a:pt x="306" y="247"/>
                        <a:pt x="307" y="236"/>
                      </a:cubicBezTo>
                      <a:cubicBezTo>
                        <a:pt x="308" y="230"/>
                        <a:pt x="305" y="223"/>
                        <a:pt x="308" y="217"/>
                      </a:cubicBezTo>
                      <a:cubicBezTo>
                        <a:pt x="309" y="214"/>
                        <a:pt x="307" y="211"/>
                        <a:pt x="307" y="208"/>
                      </a:cubicBezTo>
                      <a:cubicBezTo>
                        <a:pt x="309" y="198"/>
                        <a:pt x="307" y="187"/>
                        <a:pt x="308" y="177"/>
                      </a:cubicBezTo>
                      <a:cubicBezTo>
                        <a:pt x="310" y="169"/>
                        <a:pt x="308" y="161"/>
                        <a:pt x="308" y="153"/>
                      </a:cubicBezTo>
                      <a:cubicBezTo>
                        <a:pt x="308" y="147"/>
                        <a:pt x="309" y="140"/>
                        <a:pt x="309" y="134"/>
                      </a:cubicBezTo>
                      <a:cubicBezTo>
                        <a:pt x="309" y="126"/>
                        <a:pt x="309" y="119"/>
                        <a:pt x="309" y="111"/>
                      </a:cubicBezTo>
                      <a:cubicBezTo>
                        <a:pt x="309" y="100"/>
                        <a:pt x="309" y="89"/>
                        <a:pt x="309" y="79"/>
                      </a:cubicBezTo>
                      <a:cubicBezTo>
                        <a:pt x="309" y="70"/>
                        <a:pt x="308" y="61"/>
                        <a:pt x="308" y="51"/>
                      </a:cubicBezTo>
                      <a:cubicBezTo>
                        <a:pt x="308" y="43"/>
                        <a:pt x="308" y="35"/>
                        <a:pt x="308" y="26"/>
                      </a:cubicBezTo>
                      <a:cubicBezTo>
                        <a:pt x="308" y="24"/>
                        <a:pt x="308" y="23"/>
                        <a:pt x="307" y="21"/>
                      </a:cubicBezTo>
                      <a:close/>
                      <a:moveTo>
                        <a:pt x="12" y="25"/>
                      </a:moveTo>
                      <a:cubicBezTo>
                        <a:pt x="11" y="28"/>
                        <a:pt x="11" y="30"/>
                        <a:pt x="11" y="31"/>
                      </a:cubicBezTo>
                      <a:cubicBezTo>
                        <a:pt x="11" y="34"/>
                        <a:pt x="12" y="36"/>
                        <a:pt x="12" y="39"/>
                      </a:cubicBezTo>
                      <a:cubicBezTo>
                        <a:pt x="13" y="50"/>
                        <a:pt x="13" y="62"/>
                        <a:pt x="14" y="73"/>
                      </a:cubicBezTo>
                      <a:cubicBezTo>
                        <a:pt x="14" y="91"/>
                        <a:pt x="14" y="109"/>
                        <a:pt x="14" y="126"/>
                      </a:cubicBezTo>
                      <a:cubicBezTo>
                        <a:pt x="14" y="143"/>
                        <a:pt x="15" y="160"/>
                        <a:pt x="15" y="177"/>
                      </a:cubicBezTo>
                      <a:cubicBezTo>
                        <a:pt x="15" y="190"/>
                        <a:pt x="17" y="203"/>
                        <a:pt x="16" y="216"/>
                      </a:cubicBezTo>
                      <a:cubicBezTo>
                        <a:pt x="15" y="223"/>
                        <a:pt x="16" y="231"/>
                        <a:pt x="16" y="238"/>
                      </a:cubicBezTo>
                      <a:cubicBezTo>
                        <a:pt x="17" y="247"/>
                        <a:pt x="17" y="257"/>
                        <a:pt x="18" y="266"/>
                      </a:cubicBezTo>
                      <a:cubicBezTo>
                        <a:pt x="19" y="274"/>
                        <a:pt x="20" y="282"/>
                        <a:pt x="20" y="290"/>
                      </a:cubicBezTo>
                      <a:cubicBezTo>
                        <a:pt x="21" y="296"/>
                        <a:pt x="23" y="298"/>
                        <a:pt x="29" y="298"/>
                      </a:cubicBezTo>
                      <a:cubicBezTo>
                        <a:pt x="34" y="299"/>
                        <a:pt x="40" y="299"/>
                        <a:pt x="45" y="300"/>
                      </a:cubicBezTo>
                      <a:cubicBezTo>
                        <a:pt x="51" y="300"/>
                        <a:pt x="57" y="300"/>
                        <a:pt x="63" y="301"/>
                      </a:cubicBezTo>
                      <a:cubicBezTo>
                        <a:pt x="72" y="301"/>
                        <a:pt x="81" y="301"/>
                        <a:pt x="90" y="300"/>
                      </a:cubicBezTo>
                      <a:cubicBezTo>
                        <a:pt x="101" y="300"/>
                        <a:pt x="111" y="300"/>
                        <a:pt x="122" y="299"/>
                      </a:cubicBezTo>
                      <a:cubicBezTo>
                        <a:pt x="127" y="299"/>
                        <a:pt x="132" y="299"/>
                        <a:pt x="138" y="299"/>
                      </a:cubicBezTo>
                      <a:cubicBezTo>
                        <a:pt x="138" y="296"/>
                        <a:pt x="138" y="293"/>
                        <a:pt x="138" y="291"/>
                      </a:cubicBezTo>
                      <a:cubicBezTo>
                        <a:pt x="137" y="273"/>
                        <a:pt x="137" y="255"/>
                        <a:pt x="136" y="237"/>
                      </a:cubicBezTo>
                      <a:cubicBezTo>
                        <a:pt x="136" y="229"/>
                        <a:pt x="136" y="222"/>
                        <a:pt x="135" y="214"/>
                      </a:cubicBezTo>
                      <a:cubicBezTo>
                        <a:pt x="135" y="208"/>
                        <a:pt x="134" y="201"/>
                        <a:pt x="133" y="195"/>
                      </a:cubicBezTo>
                      <a:cubicBezTo>
                        <a:pt x="133" y="186"/>
                        <a:pt x="132" y="177"/>
                        <a:pt x="132" y="168"/>
                      </a:cubicBezTo>
                      <a:cubicBezTo>
                        <a:pt x="132" y="161"/>
                        <a:pt x="131" y="154"/>
                        <a:pt x="131" y="147"/>
                      </a:cubicBezTo>
                      <a:cubicBezTo>
                        <a:pt x="131" y="136"/>
                        <a:pt x="132" y="125"/>
                        <a:pt x="132" y="114"/>
                      </a:cubicBezTo>
                      <a:cubicBezTo>
                        <a:pt x="131" y="105"/>
                        <a:pt x="132" y="95"/>
                        <a:pt x="132" y="86"/>
                      </a:cubicBezTo>
                      <a:cubicBezTo>
                        <a:pt x="132" y="84"/>
                        <a:pt x="132" y="81"/>
                        <a:pt x="132" y="79"/>
                      </a:cubicBezTo>
                      <a:cubicBezTo>
                        <a:pt x="132" y="64"/>
                        <a:pt x="132" y="50"/>
                        <a:pt x="133" y="35"/>
                      </a:cubicBezTo>
                      <a:cubicBezTo>
                        <a:pt x="133" y="31"/>
                        <a:pt x="132" y="27"/>
                        <a:pt x="132" y="23"/>
                      </a:cubicBezTo>
                      <a:cubicBezTo>
                        <a:pt x="122" y="23"/>
                        <a:pt x="113" y="23"/>
                        <a:pt x="104" y="23"/>
                      </a:cubicBezTo>
                      <a:cubicBezTo>
                        <a:pt x="98" y="23"/>
                        <a:pt x="92" y="23"/>
                        <a:pt x="86" y="24"/>
                      </a:cubicBezTo>
                      <a:cubicBezTo>
                        <a:pt x="78" y="24"/>
                        <a:pt x="71" y="24"/>
                        <a:pt x="63" y="24"/>
                      </a:cubicBezTo>
                      <a:cubicBezTo>
                        <a:pt x="59" y="24"/>
                        <a:pt x="54" y="25"/>
                        <a:pt x="49" y="25"/>
                      </a:cubicBezTo>
                      <a:cubicBezTo>
                        <a:pt x="37" y="25"/>
                        <a:pt x="25" y="25"/>
                        <a:pt x="12" y="25"/>
                      </a:cubicBezTo>
                      <a:close/>
                      <a:moveTo>
                        <a:pt x="146" y="22"/>
                      </a:moveTo>
                      <a:cubicBezTo>
                        <a:pt x="145" y="30"/>
                        <a:pt x="144" y="38"/>
                        <a:pt x="143" y="45"/>
                      </a:cubicBezTo>
                      <a:cubicBezTo>
                        <a:pt x="143" y="47"/>
                        <a:pt x="144" y="49"/>
                        <a:pt x="144" y="50"/>
                      </a:cubicBezTo>
                      <a:cubicBezTo>
                        <a:pt x="144" y="53"/>
                        <a:pt x="143" y="56"/>
                        <a:pt x="144" y="59"/>
                      </a:cubicBezTo>
                      <a:cubicBezTo>
                        <a:pt x="145" y="65"/>
                        <a:pt x="145" y="70"/>
                        <a:pt x="143" y="76"/>
                      </a:cubicBezTo>
                      <a:cubicBezTo>
                        <a:pt x="142" y="78"/>
                        <a:pt x="142" y="81"/>
                        <a:pt x="143" y="84"/>
                      </a:cubicBezTo>
                      <a:cubicBezTo>
                        <a:pt x="143" y="89"/>
                        <a:pt x="144" y="93"/>
                        <a:pt x="143" y="98"/>
                      </a:cubicBezTo>
                      <a:cubicBezTo>
                        <a:pt x="142" y="99"/>
                        <a:pt x="142" y="101"/>
                        <a:pt x="142" y="103"/>
                      </a:cubicBezTo>
                      <a:cubicBezTo>
                        <a:pt x="143" y="108"/>
                        <a:pt x="143" y="112"/>
                        <a:pt x="143" y="117"/>
                      </a:cubicBezTo>
                      <a:cubicBezTo>
                        <a:pt x="144" y="122"/>
                        <a:pt x="141" y="128"/>
                        <a:pt x="143" y="133"/>
                      </a:cubicBezTo>
                      <a:cubicBezTo>
                        <a:pt x="145" y="137"/>
                        <a:pt x="144" y="141"/>
                        <a:pt x="144" y="146"/>
                      </a:cubicBezTo>
                      <a:cubicBezTo>
                        <a:pt x="143" y="148"/>
                        <a:pt x="144" y="150"/>
                        <a:pt x="144" y="152"/>
                      </a:cubicBezTo>
                      <a:cubicBezTo>
                        <a:pt x="144" y="158"/>
                        <a:pt x="145" y="164"/>
                        <a:pt x="145" y="170"/>
                      </a:cubicBezTo>
                      <a:cubicBezTo>
                        <a:pt x="146" y="184"/>
                        <a:pt x="147" y="198"/>
                        <a:pt x="148" y="211"/>
                      </a:cubicBezTo>
                      <a:cubicBezTo>
                        <a:pt x="149" y="224"/>
                        <a:pt x="150" y="237"/>
                        <a:pt x="150" y="250"/>
                      </a:cubicBezTo>
                      <a:cubicBezTo>
                        <a:pt x="151" y="260"/>
                        <a:pt x="151" y="271"/>
                        <a:pt x="151" y="281"/>
                      </a:cubicBezTo>
                      <a:cubicBezTo>
                        <a:pt x="151" y="287"/>
                        <a:pt x="150" y="292"/>
                        <a:pt x="152" y="298"/>
                      </a:cubicBezTo>
                      <a:cubicBezTo>
                        <a:pt x="159" y="298"/>
                        <a:pt x="165" y="298"/>
                        <a:pt x="171" y="298"/>
                      </a:cubicBezTo>
                      <a:cubicBezTo>
                        <a:pt x="172" y="296"/>
                        <a:pt x="172" y="295"/>
                        <a:pt x="172" y="294"/>
                      </a:cubicBezTo>
                      <a:cubicBezTo>
                        <a:pt x="172" y="287"/>
                        <a:pt x="172" y="280"/>
                        <a:pt x="172" y="274"/>
                      </a:cubicBezTo>
                      <a:cubicBezTo>
                        <a:pt x="172" y="267"/>
                        <a:pt x="173" y="259"/>
                        <a:pt x="173" y="252"/>
                      </a:cubicBezTo>
                      <a:cubicBezTo>
                        <a:pt x="172" y="241"/>
                        <a:pt x="172" y="230"/>
                        <a:pt x="171" y="219"/>
                      </a:cubicBezTo>
                      <a:cubicBezTo>
                        <a:pt x="171" y="209"/>
                        <a:pt x="171" y="199"/>
                        <a:pt x="171" y="189"/>
                      </a:cubicBezTo>
                      <a:cubicBezTo>
                        <a:pt x="171" y="183"/>
                        <a:pt x="170" y="177"/>
                        <a:pt x="170" y="171"/>
                      </a:cubicBezTo>
                      <a:cubicBezTo>
                        <a:pt x="170" y="156"/>
                        <a:pt x="167" y="142"/>
                        <a:pt x="169" y="127"/>
                      </a:cubicBezTo>
                      <a:cubicBezTo>
                        <a:pt x="169" y="126"/>
                        <a:pt x="169" y="125"/>
                        <a:pt x="169" y="124"/>
                      </a:cubicBezTo>
                      <a:cubicBezTo>
                        <a:pt x="169" y="118"/>
                        <a:pt x="168" y="112"/>
                        <a:pt x="168" y="106"/>
                      </a:cubicBezTo>
                      <a:cubicBezTo>
                        <a:pt x="168" y="96"/>
                        <a:pt x="169" y="85"/>
                        <a:pt x="168" y="75"/>
                      </a:cubicBezTo>
                      <a:cubicBezTo>
                        <a:pt x="168" y="67"/>
                        <a:pt x="167" y="60"/>
                        <a:pt x="168" y="52"/>
                      </a:cubicBezTo>
                      <a:cubicBezTo>
                        <a:pt x="168" y="51"/>
                        <a:pt x="168" y="50"/>
                        <a:pt x="168" y="49"/>
                      </a:cubicBezTo>
                      <a:cubicBezTo>
                        <a:pt x="168" y="41"/>
                        <a:pt x="167" y="34"/>
                        <a:pt x="167" y="26"/>
                      </a:cubicBezTo>
                      <a:cubicBezTo>
                        <a:pt x="166" y="23"/>
                        <a:pt x="165" y="21"/>
                        <a:pt x="162" y="21"/>
                      </a:cubicBezTo>
                      <a:cubicBezTo>
                        <a:pt x="157" y="21"/>
                        <a:pt x="151" y="22"/>
                        <a:pt x="146" y="22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910" name="Freeform 22"/>
                <p:cNvSpPr>
                  <a:spLocks noEditPoints="1"/>
                </p:cNvSpPr>
                <p:nvPr/>
              </p:nvSpPr>
              <p:spPr bwMode="auto">
                <a:xfrm>
                  <a:off x="3335338" y="3902076"/>
                  <a:ext cx="852488" cy="912813"/>
                </a:xfrm>
                <a:custGeom>
                  <a:avLst/>
                  <a:gdLst>
                    <a:gd name="T0" fmla="*/ 291 w 292"/>
                    <a:gd name="T1" fmla="*/ 61 h 312"/>
                    <a:gd name="T2" fmla="*/ 290 w 292"/>
                    <a:gd name="T3" fmla="*/ 114 h 312"/>
                    <a:gd name="T4" fmla="*/ 287 w 292"/>
                    <a:gd name="T5" fmla="*/ 205 h 312"/>
                    <a:gd name="T6" fmla="*/ 286 w 292"/>
                    <a:gd name="T7" fmla="*/ 288 h 312"/>
                    <a:gd name="T8" fmla="*/ 284 w 292"/>
                    <a:gd name="T9" fmla="*/ 306 h 312"/>
                    <a:gd name="T10" fmla="*/ 209 w 292"/>
                    <a:gd name="T11" fmla="*/ 307 h 312"/>
                    <a:gd name="T12" fmla="*/ 160 w 292"/>
                    <a:gd name="T13" fmla="*/ 307 h 312"/>
                    <a:gd name="T14" fmla="*/ 143 w 292"/>
                    <a:gd name="T15" fmla="*/ 305 h 312"/>
                    <a:gd name="T16" fmla="*/ 48 w 292"/>
                    <a:gd name="T17" fmla="*/ 304 h 312"/>
                    <a:gd name="T18" fmla="*/ 12 w 292"/>
                    <a:gd name="T19" fmla="*/ 299 h 312"/>
                    <a:gd name="T20" fmla="*/ 1 w 292"/>
                    <a:gd name="T21" fmla="*/ 262 h 312"/>
                    <a:gd name="T22" fmla="*/ 4 w 292"/>
                    <a:gd name="T23" fmla="*/ 145 h 312"/>
                    <a:gd name="T24" fmla="*/ 6 w 292"/>
                    <a:gd name="T25" fmla="*/ 59 h 312"/>
                    <a:gd name="T26" fmla="*/ 31 w 292"/>
                    <a:gd name="T27" fmla="*/ 4 h 312"/>
                    <a:gd name="T28" fmla="*/ 65 w 292"/>
                    <a:gd name="T29" fmla="*/ 2 h 312"/>
                    <a:gd name="T30" fmla="*/ 118 w 292"/>
                    <a:gd name="T31" fmla="*/ 2 h 312"/>
                    <a:gd name="T32" fmla="*/ 177 w 292"/>
                    <a:gd name="T33" fmla="*/ 1 h 312"/>
                    <a:gd name="T34" fmla="*/ 278 w 292"/>
                    <a:gd name="T35" fmla="*/ 3 h 312"/>
                    <a:gd name="T36" fmla="*/ 167 w 292"/>
                    <a:gd name="T37" fmla="*/ 52 h 312"/>
                    <a:gd name="T38" fmla="*/ 162 w 292"/>
                    <a:gd name="T39" fmla="*/ 165 h 312"/>
                    <a:gd name="T40" fmla="*/ 162 w 292"/>
                    <a:gd name="T41" fmla="*/ 255 h 312"/>
                    <a:gd name="T42" fmla="*/ 166 w 292"/>
                    <a:gd name="T43" fmla="*/ 293 h 312"/>
                    <a:gd name="T44" fmla="*/ 203 w 292"/>
                    <a:gd name="T45" fmla="*/ 293 h 312"/>
                    <a:gd name="T46" fmla="*/ 267 w 292"/>
                    <a:gd name="T47" fmla="*/ 297 h 312"/>
                    <a:gd name="T48" fmla="*/ 276 w 292"/>
                    <a:gd name="T49" fmla="*/ 260 h 312"/>
                    <a:gd name="T50" fmla="*/ 278 w 292"/>
                    <a:gd name="T51" fmla="*/ 158 h 312"/>
                    <a:gd name="T52" fmla="*/ 279 w 292"/>
                    <a:gd name="T53" fmla="*/ 82 h 312"/>
                    <a:gd name="T54" fmla="*/ 278 w 292"/>
                    <a:gd name="T55" fmla="*/ 21 h 312"/>
                    <a:gd name="T56" fmla="*/ 217 w 292"/>
                    <a:gd name="T57" fmla="*/ 15 h 312"/>
                    <a:gd name="T58" fmla="*/ 168 w 292"/>
                    <a:gd name="T59" fmla="*/ 14 h 312"/>
                    <a:gd name="T60" fmla="*/ 49 w 292"/>
                    <a:gd name="T61" fmla="*/ 290 h 312"/>
                    <a:gd name="T62" fmla="*/ 107 w 292"/>
                    <a:gd name="T63" fmla="*/ 291 h 312"/>
                    <a:gd name="T64" fmla="*/ 112 w 292"/>
                    <a:gd name="T65" fmla="*/ 207 h 312"/>
                    <a:gd name="T66" fmla="*/ 114 w 292"/>
                    <a:gd name="T67" fmla="*/ 98 h 312"/>
                    <a:gd name="T68" fmla="*/ 117 w 292"/>
                    <a:gd name="T69" fmla="*/ 53 h 312"/>
                    <a:gd name="T70" fmla="*/ 116 w 292"/>
                    <a:gd name="T71" fmla="*/ 35 h 312"/>
                    <a:gd name="T72" fmla="*/ 97 w 292"/>
                    <a:gd name="T73" fmla="*/ 14 h 312"/>
                    <a:gd name="T74" fmla="*/ 28 w 292"/>
                    <a:gd name="T75" fmla="*/ 17 h 312"/>
                    <a:gd name="T76" fmla="*/ 16 w 292"/>
                    <a:gd name="T77" fmla="*/ 40 h 312"/>
                    <a:gd name="T78" fmla="*/ 16 w 292"/>
                    <a:gd name="T79" fmla="*/ 86 h 312"/>
                    <a:gd name="T80" fmla="*/ 13 w 292"/>
                    <a:gd name="T81" fmla="*/ 160 h 312"/>
                    <a:gd name="T82" fmla="*/ 11 w 292"/>
                    <a:gd name="T83" fmla="*/ 241 h 312"/>
                    <a:gd name="T84" fmla="*/ 147 w 292"/>
                    <a:gd name="T85" fmla="*/ 291 h 312"/>
                    <a:gd name="T86" fmla="*/ 147 w 292"/>
                    <a:gd name="T87" fmla="*/ 235 h 312"/>
                    <a:gd name="T88" fmla="*/ 147 w 292"/>
                    <a:gd name="T89" fmla="*/ 194 h 312"/>
                    <a:gd name="T90" fmla="*/ 152 w 292"/>
                    <a:gd name="T91" fmla="*/ 62 h 312"/>
                    <a:gd name="T92" fmla="*/ 151 w 292"/>
                    <a:gd name="T93" fmla="*/ 15 h 312"/>
                    <a:gd name="T94" fmla="*/ 128 w 292"/>
                    <a:gd name="T95" fmla="*/ 54 h 312"/>
                    <a:gd name="T96" fmla="*/ 126 w 292"/>
                    <a:gd name="T97" fmla="*/ 140 h 312"/>
                    <a:gd name="T98" fmla="*/ 125 w 292"/>
                    <a:gd name="T99" fmla="*/ 226 h 312"/>
                    <a:gd name="T100" fmla="*/ 126 w 292"/>
                    <a:gd name="T101" fmla="*/ 285 h 3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</a:cxnLst>
                  <a:rect l="0" t="0" r="r" b="b"/>
                  <a:pathLst>
                    <a:path w="292" h="312">
                      <a:moveTo>
                        <a:pt x="291" y="6"/>
                      </a:moveTo>
                      <a:cubicBezTo>
                        <a:pt x="291" y="12"/>
                        <a:pt x="291" y="18"/>
                        <a:pt x="291" y="24"/>
                      </a:cubicBezTo>
                      <a:cubicBezTo>
                        <a:pt x="291" y="36"/>
                        <a:pt x="291" y="48"/>
                        <a:pt x="291" y="61"/>
                      </a:cubicBezTo>
                      <a:cubicBezTo>
                        <a:pt x="290" y="69"/>
                        <a:pt x="292" y="77"/>
                        <a:pt x="291" y="85"/>
                      </a:cubicBezTo>
                      <a:cubicBezTo>
                        <a:pt x="290" y="90"/>
                        <a:pt x="291" y="96"/>
                        <a:pt x="291" y="102"/>
                      </a:cubicBezTo>
                      <a:cubicBezTo>
                        <a:pt x="291" y="106"/>
                        <a:pt x="291" y="110"/>
                        <a:pt x="290" y="114"/>
                      </a:cubicBezTo>
                      <a:cubicBezTo>
                        <a:pt x="290" y="129"/>
                        <a:pt x="288" y="143"/>
                        <a:pt x="288" y="158"/>
                      </a:cubicBezTo>
                      <a:cubicBezTo>
                        <a:pt x="287" y="171"/>
                        <a:pt x="288" y="184"/>
                        <a:pt x="288" y="198"/>
                      </a:cubicBezTo>
                      <a:cubicBezTo>
                        <a:pt x="288" y="200"/>
                        <a:pt x="287" y="203"/>
                        <a:pt x="287" y="205"/>
                      </a:cubicBezTo>
                      <a:cubicBezTo>
                        <a:pt x="287" y="214"/>
                        <a:pt x="287" y="223"/>
                        <a:pt x="287" y="232"/>
                      </a:cubicBezTo>
                      <a:cubicBezTo>
                        <a:pt x="286" y="247"/>
                        <a:pt x="286" y="261"/>
                        <a:pt x="285" y="276"/>
                      </a:cubicBezTo>
                      <a:cubicBezTo>
                        <a:pt x="285" y="280"/>
                        <a:pt x="285" y="284"/>
                        <a:pt x="286" y="288"/>
                      </a:cubicBezTo>
                      <a:cubicBezTo>
                        <a:pt x="286" y="290"/>
                        <a:pt x="287" y="291"/>
                        <a:pt x="288" y="293"/>
                      </a:cubicBezTo>
                      <a:cubicBezTo>
                        <a:pt x="288" y="296"/>
                        <a:pt x="289" y="298"/>
                        <a:pt x="289" y="301"/>
                      </a:cubicBezTo>
                      <a:cubicBezTo>
                        <a:pt x="290" y="304"/>
                        <a:pt x="288" y="305"/>
                        <a:pt x="284" y="306"/>
                      </a:cubicBezTo>
                      <a:cubicBezTo>
                        <a:pt x="274" y="310"/>
                        <a:pt x="264" y="312"/>
                        <a:pt x="253" y="310"/>
                      </a:cubicBezTo>
                      <a:cubicBezTo>
                        <a:pt x="246" y="308"/>
                        <a:pt x="238" y="308"/>
                        <a:pt x="231" y="308"/>
                      </a:cubicBezTo>
                      <a:cubicBezTo>
                        <a:pt x="224" y="307"/>
                        <a:pt x="217" y="307"/>
                        <a:pt x="209" y="307"/>
                      </a:cubicBezTo>
                      <a:cubicBezTo>
                        <a:pt x="199" y="307"/>
                        <a:pt x="189" y="306"/>
                        <a:pt x="179" y="306"/>
                      </a:cubicBezTo>
                      <a:cubicBezTo>
                        <a:pt x="176" y="306"/>
                        <a:pt x="173" y="305"/>
                        <a:pt x="171" y="305"/>
                      </a:cubicBezTo>
                      <a:cubicBezTo>
                        <a:pt x="167" y="305"/>
                        <a:pt x="163" y="304"/>
                        <a:pt x="160" y="307"/>
                      </a:cubicBezTo>
                      <a:cubicBezTo>
                        <a:pt x="157" y="308"/>
                        <a:pt x="154" y="309"/>
                        <a:pt x="152" y="309"/>
                      </a:cubicBezTo>
                      <a:cubicBezTo>
                        <a:pt x="150" y="309"/>
                        <a:pt x="148" y="308"/>
                        <a:pt x="147" y="307"/>
                      </a:cubicBezTo>
                      <a:cubicBezTo>
                        <a:pt x="146" y="305"/>
                        <a:pt x="145" y="305"/>
                        <a:pt x="143" y="305"/>
                      </a:cubicBezTo>
                      <a:cubicBezTo>
                        <a:pt x="135" y="305"/>
                        <a:pt x="127" y="305"/>
                        <a:pt x="119" y="305"/>
                      </a:cubicBezTo>
                      <a:cubicBezTo>
                        <a:pt x="103" y="305"/>
                        <a:pt x="86" y="305"/>
                        <a:pt x="69" y="304"/>
                      </a:cubicBezTo>
                      <a:cubicBezTo>
                        <a:pt x="62" y="304"/>
                        <a:pt x="55" y="304"/>
                        <a:pt x="48" y="304"/>
                      </a:cubicBezTo>
                      <a:cubicBezTo>
                        <a:pt x="44" y="305"/>
                        <a:pt x="40" y="303"/>
                        <a:pt x="35" y="303"/>
                      </a:cubicBezTo>
                      <a:cubicBezTo>
                        <a:pt x="31" y="303"/>
                        <a:pt x="27" y="303"/>
                        <a:pt x="22" y="303"/>
                      </a:cubicBezTo>
                      <a:cubicBezTo>
                        <a:pt x="16" y="304"/>
                        <a:pt x="15" y="304"/>
                        <a:pt x="12" y="299"/>
                      </a:cubicBezTo>
                      <a:cubicBezTo>
                        <a:pt x="9" y="298"/>
                        <a:pt x="6" y="299"/>
                        <a:pt x="4" y="297"/>
                      </a:cubicBezTo>
                      <a:cubicBezTo>
                        <a:pt x="2" y="296"/>
                        <a:pt x="2" y="293"/>
                        <a:pt x="2" y="291"/>
                      </a:cubicBezTo>
                      <a:cubicBezTo>
                        <a:pt x="0" y="282"/>
                        <a:pt x="1" y="272"/>
                        <a:pt x="1" y="262"/>
                      </a:cubicBezTo>
                      <a:cubicBezTo>
                        <a:pt x="1" y="245"/>
                        <a:pt x="2" y="228"/>
                        <a:pt x="3" y="210"/>
                      </a:cubicBezTo>
                      <a:cubicBezTo>
                        <a:pt x="3" y="198"/>
                        <a:pt x="4" y="186"/>
                        <a:pt x="4" y="174"/>
                      </a:cubicBezTo>
                      <a:cubicBezTo>
                        <a:pt x="4" y="164"/>
                        <a:pt x="4" y="155"/>
                        <a:pt x="4" y="145"/>
                      </a:cubicBezTo>
                      <a:cubicBezTo>
                        <a:pt x="5" y="133"/>
                        <a:pt x="4" y="120"/>
                        <a:pt x="6" y="108"/>
                      </a:cubicBezTo>
                      <a:cubicBezTo>
                        <a:pt x="7" y="96"/>
                        <a:pt x="6" y="83"/>
                        <a:pt x="5" y="71"/>
                      </a:cubicBezTo>
                      <a:cubicBezTo>
                        <a:pt x="5" y="67"/>
                        <a:pt x="6" y="63"/>
                        <a:pt x="6" y="59"/>
                      </a:cubicBezTo>
                      <a:cubicBezTo>
                        <a:pt x="6" y="46"/>
                        <a:pt x="5" y="33"/>
                        <a:pt x="5" y="19"/>
                      </a:cubicBezTo>
                      <a:cubicBezTo>
                        <a:pt x="5" y="14"/>
                        <a:pt x="4" y="8"/>
                        <a:pt x="7" y="2"/>
                      </a:cubicBezTo>
                      <a:cubicBezTo>
                        <a:pt x="15" y="3"/>
                        <a:pt x="23" y="3"/>
                        <a:pt x="31" y="4"/>
                      </a:cubicBezTo>
                      <a:cubicBezTo>
                        <a:pt x="38" y="4"/>
                        <a:pt x="45" y="3"/>
                        <a:pt x="52" y="3"/>
                      </a:cubicBezTo>
                      <a:cubicBezTo>
                        <a:pt x="54" y="2"/>
                        <a:pt x="57" y="2"/>
                        <a:pt x="59" y="2"/>
                      </a:cubicBezTo>
                      <a:cubicBezTo>
                        <a:pt x="61" y="2"/>
                        <a:pt x="63" y="3"/>
                        <a:pt x="65" y="2"/>
                      </a:cubicBezTo>
                      <a:cubicBezTo>
                        <a:pt x="74" y="0"/>
                        <a:pt x="83" y="0"/>
                        <a:pt x="92" y="2"/>
                      </a:cubicBezTo>
                      <a:cubicBezTo>
                        <a:pt x="95" y="2"/>
                        <a:pt x="97" y="2"/>
                        <a:pt x="99" y="2"/>
                      </a:cubicBezTo>
                      <a:cubicBezTo>
                        <a:pt x="106" y="1"/>
                        <a:pt x="112" y="1"/>
                        <a:pt x="118" y="2"/>
                      </a:cubicBezTo>
                      <a:cubicBezTo>
                        <a:pt x="123" y="3"/>
                        <a:pt x="129" y="3"/>
                        <a:pt x="134" y="2"/>
                      </a:cubicBezTo>
                      <a:cubicBezTo>
                        <a:pt x="144" y="1"/>
                        <a:pt x="154" y="3"/>
                        <a:pt x="164" y="1"/>
                      </a:cubicBezTo>
                      <a:cubicBezTo>
                        <a:pt x="168" y="0"/>
                        <a:pt x="172" y="1"/>
                        <a:pt x="177" y="1"/>
                      </a:cubicBezTo>
                      <a:cubicBezTo>
                        <a:pt x="182" y="1"/>
                        <a:pt x="188" y="2"/>
                        <a:pt x="193" y="1"/>
                      </a:cubicBezTo>
                      <a:cubicBezTo>
                        <a:pt x="209" y="1"/>
                        <a:pt x="224" y="2"/>
                        <a:pt x="239" y="2"/>
                      </a:cubicBezTo>
                      <a:cubicBezTo>
                        <a:pt x="252" y="3"/>
                        <a:pt x="265" y="3"/>
                        <a:pt x="278" y="3"/>
                      </a:cubicBezTo>
                      <a:cubicBezTo>
                        <a:pt x="282" y="3"/>
                        <a:pt x="286" y="3"/>
                        <a:pt x="291" y="6"/>
                      </a:cubicBezTo>
                      <a:close/>
                      <a:moveTo>
                        <a:pt x="168" y="14"/>
                      </a:moveTo>
                      <a:cubicBezTo>
                        <a:pt x="168" y="27"/>
                        <a:pt x="167" y="40"/>
                        <a:pt x="167" y="52"/>
                      </a:cubicBezTo>
                      <a:cubicBezTo>
                        <a:pt x="166" y="59"/>
                        <a:pt x="164" y="67"/>
                        <a:pt x="165" y="75"/>
                      </a:cubicBezTo>
                      <a:cubicBezTo>
                        <a:pt x="165" y="89"/>
                        <a:pt x="165" y="103"/>
                        <a:pt x="164" y="117"/>
                      </a:cubicBezTo>
                      <a:cubicBezTo>
                        <a:pt x="163" y="133"/>
                        <a:pt x="163" y="149"/>
                        <a:pt x="162" y="165"/>
                      </a:cubicBezTo>
                      <a:cubicBezTo>
                        <a:pt x="162" y="172"/>
                        <a:pt x="163" y="179"/>
                        <a:pt x="163" y="186"/>
                      </a:cubicBezTo>
                      <a:cubicBezTo>
                        <a:pt x="162" y="196"/>
                        <a:pt x="162" y="205"/>
                        <a:pt x="163" y="215"/>
                      </a:cubicBezTo>
                      <a:cubicBezTo>
                        <a:pt x="164" y="228"/>
                        <a:pt x="161" y="242"/>
                        <a:pt x="162" y="255"/>
                      </a:cubicBezTo>
                      <a:cubicBezTo>
                        <a:pt x="163" y="256"/>
                        <a:pt x="162" y="256"/>
                        <a:pt x="162" y="257"/>
                      </a:cubicBezTo>
                      <a:cubicBezTo>
                        <a:pt x="162" y="267"/>
                        <a:pt x="162" y="278"/>
                        <a:pt x="162" y="288"/>
                      </a:cubicBezTo>
                      <a:cubicBezTo>
                        <a:pt x="162" y="292"/>
                        <a:pt x="162" y="292"/>
                        <a:pt x="166" y="293"/>
                      </a:cubicBezTo>
                      <a:cubicBezTo>
                        <a:pt x="175" y="293"/>
                        <a:pt x="185" y="290"/>
                        <a:pt x="194" y="294"/>
                      </a:cubicBezTo>
                      <a:cubicBezTo>
                        <a:pt x="194" y="294"/>
                        <a:pt x="194" y="293"/>
                        <a:pt x="195" y="293"/>
                      </a:cubicBezTo>
                      <a:cubicBezTo>
                        <a:pt x="198" y="293"/>
                        <a:pt x="200" y="294"/>
                        <a:pt x="203" y="293"/>
                      </a:cubicBezTo>
                      <a:cubicBezTo>
                        <a:pt x="209" y="293"/>
                        <a:pt x="214" y="296"/>
                        <a:pt x="219" y="294"/>
                      </a:cubicBezTo>
                      <a:cubicBezTo>
                        <a:pt x="221" y="293"/>
                        <a:pt x="223" y="294"/>
                        <a:pt x="225" y="294"/>
                      </a:cubicBezTo>
                      <a:cubicBezTo>
                        <a:pt x="239" y="296"/>
                        <a:pt x="253" y="297"/>
                        <a:pt x="267" y="297"/>
                      </a:cubicBezTo>
                      <a:cubicBezTo>
                        <a:pt x="272" y="297"/>
                        <a:pt x="274" y="295"/>
                        <a:pt x="274" y="289"/>
                      </a:cubicBezTo>
                      <a:cubicBezTo>
                        <a:pt x="275" y="287"/>
                        <a:pt x="275" y="285"/>
                        <a:pt x="275" y="283"/>
                      </a:cubicBezTo>
                      <a:cubicBezTo>
                        <a:pt x="275" y="276"/>
                        <a:pt x="275" y="268"/>
                        <a:pt x="276" y="260"/>
                      </a:cubicBezTo>
                      <a:cubicBezTo>
                        <a:pt x="276" y="252"/>
                        <a:pt x="275" y="245"/>
                        <a:pt x="276" y="238"/>
                      </a:cubicBezTo>
                      <a:cubicBezTo>
                        <a:pt x="276" y="226"/>
                        <a:pt x="277" y="214"/>
                        <a:pt x="277" y="202"/>
                      </a:cubicBezTo>
                      <a:cubicBezTo>
                        <a:pt x="277" y="187"/>
                        <a:pt x="277" y="173"/>
                        <a:pt x="278" y="158"/>
                      </a:cubicBezTo>
                      <a:cubicBezTo>
                        <a:pt x="278" y="147"/>
                        <a:pt x="279" y="137"/>
                        <a:pt x="279" y="126"/>
                      </a:cubicBezTo>
                      <a:cubicBezTo>
                        <a:pt x="280" y="122"/>
                        <a:pt x="280" y="118"/>
                        <a:pt x="280" y="114"/>
                      </a:cubicBezTo>
                      <a:cubicBezTo>
                        <a:pt x="281" y="104"/>
                        <a:pt x="282" y="93"/>
                        <a:pt x="279" y="82"/>
                      </a:cubicBezTo>
                      <a:cubicBezTo>
                        <a:pt x="279" y="82"/>
                        <a:pt x="280" y="81"/>
                        <a:pt x="280" y="80"/>
                      </a:cubicBezTo>
                      <a:cubicBezTo>
                        <a:pt x="280" y="73"/>
                        <a:pt x="281" y="65"/>
                        <a:pt x="281" y="58"/>
                      </a:cubicBezTo>
                      <a:cubicBezTo>
                        <a:pt x="281" y="46"/>
                        <a:pt x="280" y="33"/>
                        <a:pt x="278" y="21"/>
                      </a:cubicBezTo>
                      <a:cubicBezTo>
                        <a:pt x="278" y="16"/>
                        <a:pt x="276" y="16"/>
                        <a:pt x="271" y="16"/>
                      </a:cubicBezTo>
                      <a:cubicBezTo>
                        <a:pt x="264" y="16"/>
                        <a:pt x="256" y="16"/>
                        <a:pt x="248" y="15"/>
                      </a:cubicBezTo>
                      <a:cubicBezTo>
                        <a:pt x="238" y="14"/>
                        <a:pt x="228" y="14"/>
                        <a:pt x="217" y="15"/>
                      </a:cubicBezTo>
                      <a:cubicBezTo>
                        <a:pt x="214" y="15"/>
                        <a:pt x="212" y="16"/>
                        <a:pt x="209" y="15"/>
                      </a:cubicBezTo>
                      <a:cubicBezTo>
                        <a:pt x="198" y="14"/>
                        <a:pt x="187" y="15"/>
                        <a:pt x="177" y="15"/>
                      </a:cubicBezTo>
                      <a:cubicBezTo>
                        <a:pt x="174" y="15"/>
                        <a:pt x="171" y="15"/>
                        <a:pt x="168" y="14"/>
                      </a:cubicBezTo>
                      <a:close/>
                      <a:moveTo>
                        <a:pt x="11" y="289"/>
                      </a:moveTo>
                      <a:cubicBezTo>
                        <a:pt x="14" y="289"/>
                        <a:pt x="17" y="289"/>
                        <a:pt x="20" y="290"/>
                      </a:cubicBezTo>
                      <a:cubicBezTo>
                        <a:pt x="29" y="291"/>
                        <a:pt x="39" y="290"/>
                        <a:pt x="49" y="290"/>
                      </a:cubicBezTo>
                      <a:cubicBezTo>
                        <a:pt x="54" y="290"/>
                        <a:pt x="59" y="290"/>
                        <a:pt x="64" y="290"/>
                      </a:cubicBezTo>
                      <a:cubicBezTo>
                        <a:pt x="70" y="290"/>
                        <a:pt x="76" y="289"/>
                        <a:pt x="83" y="290"/>
                      </a:cubicBezTo>
                      <a:cubicBezTo>
                        <a:pt x="91" y="290"/>
                        <a:pt x="99" y="291"/>
                        <a:pt x="107" y="291"/>
                      </a:cubicBezTo>
                      <a:cubicBezTo>
                        <a:pt x="113" y="291"/>
                        <a:pt x="114" y="290"/>
                        <a:pt x="113" y="284"/>
                      </a:cubicBezTo>
                      <a:cubicBezTo>
                        <a:pt x="112" y="270"/>
                        <a:pt x="112" y="255"/>
                        <a:pt x="112" y="241"/>
                      </a:cubicBezTo>
                      <a:cubicBezTo>
                        <a:pt x="112" y="229"/>
                        <a:pt x="112" y="218"/>
                        <a:pt x="112" y="207"/>
                      </a:cubicBezTo>
                      <a:cubicBezTo>
                        <a:pt x="112" y="192"/>
                        <a:pt x="111" y="178"/>
                        <a:pt x="112" y="164"/>
                      </a:cubicBezTo>
                      <a:cubicBezTo>
                        <a:pt x="112" y="152"/>
                        <a:pt x="112" y="140"/>
                        <a:pt x="113" y="128"/>
                      </a:cubicBezTo>
                      <a:cubicBezTo>
                        <a:pt x="113" y="118"/>
                        <a:pt x="113" y="108"/>
                        <a:pt x="114" y="98"/>
                      </a:cubicBezTo>
                      <a:cubicBezTo>
                        <a:pt x="114" y="88"/>
                        <a:pt x="115" y="78"/>
                        <a:pt x="116" y="67"/>
                      </a:cubicBezTo>
                      <a:cubicBezTo>
                        <a:pt x="116" y="64"/>
                        <a:pt x="116" y="60"/>
                        <a:pt x="117" y="56"/>
                      </a:cubicBezTo>
                      <a:cubicBezTo>
                        <a:pt x="117" y="55"/>
                        <a:pt x="117" y="54"/>
                        <a:pt x="117" y="53"/>
                      </a:cubicBezTo>
                      <a:cubicBezTo>
                        <a:pt x="116" y="51"/>
                        <a:pt x="115" y="47"/>
                        <a:pt x="116" y="45"/>
                      </a:cubicBezTo>
                      <a:cubicBezTo>
                        <a:pt x="119" y="42"/>
                        <a:pt x="115" y="40"/>
                        <a:pt x="116" y="37"/>
                      </a:cubicBezTo>
                      <a:cubicBezTo>
                        <a:pt x="116" y="37"/>
                        <a:pt x="116" y="36"/>
                        <a:pt x="116" y="35"/>
                      </a:cubicBezTo>
                      <a:cubicBezTo>
                        <a:pt x="118" y="29"/>
                        <a:pt x="116" y="23"/>
                        <a:pt x="116" y="17"/>
                      </a:cubicBezTo>
                      <a:cubicBezTo>
                        <a:pt x="116" y="16"/>
                        <a:pt x="116" y="16"/>
                        <a:pt x="115" y="15"/>
                      </a:cubicBezTo>
                      <a:cubicBezTo>
                        <a:pt x="109" y="15"/>
                        <a:pt x="103" y="14"/>
                        <a:pt x="97" y="14"/>
                      </a:cubicBezTo>
                      <a:cubicBezTo>
                        <a:pt x="86" y="14"/>
                        <a:pt x="74" y="14"/>
                        <a:pt x="63" y="15"/>
                      </a:cubicBezTo>
                      <a:cubicBezTo>
                        <a:pt x="57" y="15"/>
                        <a:pt x="51" y="16"/>
                        <a:pt x="45" y="16"/>
                      </a:cubicBezTo>
                      <a:cubicBezTo>
                        <a:pt x="39" y="16"/>
                        <a:pt x="33" y="17"/>
                        <a:pt x="28" y="17"/>
                      </a:cubicBezTo>
                      <a:cubicBezTo>
                        <a:pt x="24" y="17"/>
                        <a:pt x="21" y="16"/>
                        <a:pt x="18" y="16"/>
                      </a:cubicBezTo>
                      <a:cubicBezTo>
                        <a:pt x="17" y="18"/>
                        <a:pt x="16" y="19"/>
                        <a:pt x="16" y="20"/>
                      </a:cubicBezTo>
                      <a:cubicBezTo>
                        <a:pt x="16" y="27"/>
                        <a:pt x="16" y="34"/>
                        <a:pt x="16" y="40"/>
                      </a:cubicBezTo>
                      <a:cubicBezTo>
                        <a:pt x="16" y="47"/>
                        <a:pt x="16" y="53"/>
                        <a:pt x="15" y="60"/>
                      </a:cubicBezTo>
                      <a:cubicBezTo>
                        <a:pt x="15" y="65"/>
                        <a:pt x="15" y="70"/>
                        <a:pt x="15" y="75"/>
                      </a:cubicBezTo>
                      <a:cubicBezTo>
                        <a:pt x="15" y="78"/>
                        <a:pt x="16" y="82"/>
                        <a:pt x="16" y="86"/>
                      </a:cubicBezTo>
                      <a:cubicBezTo>
                        <a:pt x="16" y="94"/>
                        <a:pt x="15" y="102"/>
                        <a:pt x="15" y="110"/>
                      </a:cubicBezTo>
                      <a:cubicBezTo>
                        <a:pt x="15" y="117"/>
                        <a:pt x="16" y="124"/>
                        <a:pt x="15" y="130"/>
                      </a:cubicBezTo>
                      <a:cubicBezTo>
                        <a:pt x="12" y="140"/>
                        <a:pt x="14" y="150"/>
                        <a:pt x="13" y="160"/>
                      </a:cubicBezTo>
                      <a:cubicBezTo>
                        <a:pt x="12" y="171"/>
                        <a:pt x="13" y="183"/>
                        <a:pt x="13" y="194"/>
                      </a:cubicBezTo>
                      <a:cubicBezTo>
                        <a:pt x="12" y="202"/>
                        <a:pt x="12" y="211"/>
                        <a:pt x="12" y="219"/>
                      </a:cubicBezTo>
                      <a:cubicBezTo>
                        <a:pt x="12" y="226"/>
                        <a:pt x="11" y="233"/>
                        <a:pt x="11" y="241"/>
                      </a:cubicBezTo>
                      <a:cubicBezTo>
                        <a:pt x="11" y="252"/>
                        <a:pt x="12" y="263"/>
                        <a:pt x="10" y="275"/>
                      </a:cubicBezTo>
                      <a:cubicBezTo>
                        <a:pt x="10" y="279"/>
                        <a:pt x="10" y="284"/>
                        <a:pt x="11" y="289"/>
                      </a:cubicBezTo>
                      <a:close/>
                      <a:moveTo>
                        <a:pt x="147" y="291"/>
                      </a:moveTo>
                      <a:cubicBezTo>
                        <a:pt x="147" y="279"/>
                        <a:pt x="148" y="268"/>
                        <a:pt x="148" y="257"/>
                      </a:cubicBezTo>
                      <a:cubicBezTo>
                        <a:pt x="148" y="256"/>
                        <a:pt x="148" y="254"/>
                        <a:pt x="148" y="253"/>
                      </a:cubicBezTo>
                      <a:cubicBezTo>
                        <a:pt x="147" y="247"/>
                        <a:pt x="147" y="241"/>
                        <a:pt x="147" y="235"/>
                      </a:cubicBezTo>
                      <a:cubicBezTo>
                        <a:pt x="147" y="233"/>
                        <a:pt x="147" y="231"/>
                        <a:pt x="147" y="230"/>
                      </a:cubicBezTo>
                      <a:cubicBezTo>
                        <a:pt x="147" y="225"/>
                        <a:pt x="148" y="221"/>
                        <a:pt x="148" y="216"/>
                      </a:cubicBezTo>
                      <a:cubicBezTo>
                        <a:pt x="148" y="208"/>
                        <a:pt x="147" y="201"/>
                        <a:pt x="147" y="194"/>
                      </a:cubicBezTo>
                      <a:cubicBezTo>
                        <a:pt x="148" y="177"/>
                        <a:pt x="149" y="160"/>
                        <a:pt x="149" y="143"/>
                      </a:cubicBezTo>
                      <a:cubicBezTo>
                        <a:pt x="150" y="126"/>
                        <a:pt x="150" y="109"/>
                        <a:pt x="151" y="92"/>
                      </a:cubicBezTo>
                      <a:cubicBezTo>
                        <a:pt x="151" y="82"/>
                        <a:pt x="152" y="72"/>
                        <a:pt x="152" y="62"/>
                      </a:cubicBezTo>
                      <a:cubicBezTo>
                        <a:pt x="152" y="58"/>
                        <a:pt x="153" y="53"/>
                        <a:pt x="152" y="49"/>
                      </a:cubicBezTo>
                      <a:cubicBezTo>
                        <a:pt x="152" y="43"/>
                        <a:pt x="153" y="38"/>
                        <a:pt x="153" y="32"/>
                      </a:cubicBezTo>
                      <a:cubicBezTo>
                        <a:pt x="154" y="27"/>
                        <a:pt x="155" y="20"/>
                        <a:pt x="151" y="15"/>
                      </a:cubicBezTo>
                      <a:cubicBezTo>
                        <a:pt x="144" y="15"/>
                        <a:pt x="137" y="15"/>
                        <a:pt x="129" y="15"/>
                      </a:cubicBezTo>
                      <a:cubicBezTo>
                        <a:pt x="129" y="22"/>
                        <a:pt x="129" y="28"/>
                        <a:pt x="129" y="34"/>
                      </a:cubicBezTo>
                      <a:cubicBezTo>
                        <a:pt x="129" y="41"/>
                        <a:pt x="128" y="47"/>
                        <a:pt x="128" y="54"/>
                      </a:cubicBezTo>
                      <a:cubicBezTo>
                        <a:pt x="128" y="62"/>
                        <a:pt x="128" y="71"/>
                        <a:pt x="128" y="79"/>
                      </a:cubicBezTo>
                      <a:cubicBezTo>
                        <a:pt x="128" y="85"/>
                        <a:pt x="128" y="90"/>
                        <a:pt x="128" y="95"/>
                      </a:cubicBezTo>
                      <a:cubicBezTo>
                        <a:pt x="127" y="110"/>
                        <a:pt x="126" y="125"/>
                        <a:pt x="126" y="140"/>
                      </a:cubicBezTo>
                      <a:cubicBezTo>
                        <a:pt x="125" y="148"/>
                        <a:pt x="125" y="156"/>
                        <a:pt x="125" y="164"/>
                      </a:cubicBezTo>
                      <a:cubicBezTo>
                        <a:pt x="125" y="170"/>
                        <a:pt x="124" y="176"/>
                        <a:pt x="124" y="182"/>
                      </a:cubicBezTo>
                      <a:cubicBezTo>
                        <a:pt x="126" y="197"/>
                        <a:pt x="124" y="211"/>
                        <a:pt x="125" y="226"/>
                      </a:cubicBezTo>
                      <a:cubicBezTo>
                        <a:pt x="125" y="228"/>
                        <a:pt x="124" y="230"/>
                        <a:pt x="124" y="231"/>
                      </a:cubicBezTo>
                      <a:cubicBezTo>
                        <a:pt x="127" y="239"/>
                        <a:pt x="126" y="248"/>
                        <a:pt x="125" y="256"/>
                      </a:cubicBezTo>
                      <a:cubicBezTo>
                        <a:pt x="125" y="265"/>
                        <a:pt x="126" y="275"/>
                        <a:pt x="126" y="285"/>
                      </a:cubicBezTo>
                      <a:cubicBezTo>
                        <a:pt x="126" y="288"/>
                        <a:pt x="128" y="290"/>
                        <a:pt x="131" y="290"/>
                      </a:cubicBezTo>
                      <a:cubicBezTo>
                        <a:pt x="136" y="291"/>
                        <a:pt x="141" y="291"/>
                        <a:pt x="147" y="29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911" name="Freeform 23"/>
                <p:cNvSpPr>
                  <a:spLocks noEditPoints="1"/>
                </p:cNvSpPr>
                <p:nvPr/>
              </p:nvSpPr>
              <p:spPr bwMode="auto">
                <a:xfrm>
                  <a:off x="3340100" y="2540001"/>
                  <a:ext cx="871538" cy="990600"/>
                </a:xfrm>
                <a:custGeom>
                  <a:avLst/>
                  <a:gdLst>
                    <a:gd name="T0" fmla="*/ 5 w 298"/>
                    <a:gd name="T1" fmla="*/ 321 h 339"/>
                    <a:gd name="T2" fmla="*/ 5 w 298"/>
                    <a:gd name="T3" fmla="*/ 243 h 339"/>
                    <a:gd name="T4" fmla="*/ 6 w 298"/>
                    <a:gd name="T5" fmla="*/ 172 h 339"/>
                    <a:gd name="T6" fmla="*/ 3 w 298"/>
                    <a:gd name="T7" fmla="*/ 76 h 339"/>
                    <a:gd name="T8" fmla="*/ 1 w 298"/>
                    <a:gd name="T9" fmla="*/ 23 h 339"/>
                    <a:gd name="T10" fmla="*/ 30 w 298"/>
                    <a:gd name="T11" fmla="*/ 4 h 339"/>
                    <a:gd name="T12" fmla="*/ 134 w 298"/>
                    <a:gd name="T13" fmla="*/ 4 h 339"/>
                    <a:gd name="T14" fmla="*/ 193 w 298"/>
                    <a:gd name="T15" fmla="*/ 2 h 339"/>
                    <a:gd name="T16" fmla="*/ 267 w 298"/>
                    <a:gd name="T17" fmla="*/ 2 h 339"/>
                    <a:gd name="T18" fmla="*/ 298 w 298"/>
                    <a:gd name="T19" fmla="*/ 9 h 339"/>
                    <a:gd name="T20" fmla="*/ 296 w 298"/>
                    <a:gd name="T21" fmla="*/ 66 h 339"/>
                    <a:gd name="T22" fmla="*/ 295 w 298"/>
                    <a:gd name="T23" fmla="*/ 161 h 339"/>
                    <a:gd name="T24" fmla="*/ 292 w 298"/>
                    <a:gd name="T25" fmla="*/ 222 h 339"/>
                    <a:gd name="T26" fmla="*/ 292 w 298"/>
                    <a:gd name="T27" fmla="*/ 327 h 339"/>
                    <a:gd name="T28" fmla="*/ 278 w 298"/>
                    <a:gd name="T29" fmla="*/ 337 h 339"/>
                    <a:gd name="T30" fmla="*/ 162 w 298"/>
                    <a:gd name="T31" fmla="*/ 339 h 339"/>
                    <a:gd name="T32" fmla="*/ 131 w 298"/>
                    <a:gd name="T33" fmla="*/ 338 h 339"/>
                    <a:gd name="T34" fmla="*/ 53 w 298"/>
                    <a:gd name="T35" fmla="*/ 338 h 339"/>
                    <a:gd name="T36" fmla="*/ 279 w 298"/>
                    <a:gd name="T37" fmla="*/ 325 h 339"/>
                    <a:gd name="T38" fmla="*/ 282 w 298"/>
                    <a:gd name="T39" fmla="*/ 233 h 339"/>
                    <a:gd name="T40" fmla="*/ 286 w 298"/>
                    <a:gd name="T41" fmla="*/ 137 h 339"/>
                    <a:gd name="T42" fmla="*/ 287 w 298"/>
                    <a:gd name="T43" fmla="*/ 86 h 339"/>
                    <a:gd name="T44" fmla="*/ 286 w 298"/>
                    <a:gd name="T45" fmla="*/ 16 h 339"/>
                    <a:gd name="T46" fmla="*/ 270 w 298"/>
                    <a:gd name="T47" fmla="*/ 11 h 339"/>
                    <a:gd name="T48" fmla="*/ 217 w 298"/>
                    <a:gd name="T49" fmla="*/ 10 h 339"/>
                    <a:gd name="T50" fmla="*/ 172 w 298"/>
                    <a:gd name="T51" fmla="*/ 11 h 339"/>
                    <a:gd name="T52" fmla="*/ 170 w 298"/>
                    <a:gd name="T53" fmla="*/ 67 h 339"/>
                    <a:gd name="T54" fmla="*/ 170 w 298"/>
                    <a:gd name="T55" fmla="*/ 174 h 339"/>
                    <a:gd name="T56" fmla="*/ 171 w 298"/>
                    <a:gd name="T57" fmla="*/ 307 h 339"/>
                    <a:gd name="T58" fmla="*/ 184 w 298"/>
                    <a:gd name="T59" fmla="*/ 326 h 339"/>
                    <a:gd name="T60" fmla="*/ 215 w 298"/>
                    <a:gd name="T61" fmla="*/ 324 h 339"/>
                    <a:gd name="T62" fmla="*/ 256 w 298"/>
                    <a:gd name="T63" fmla="*/ 324 h 339"/>
                    <a:gd name="T64" fmla="*/ 124 w 298"/>
                    <a:gd name="T65" fmla="*/ 325 h 339"/>
                    <a:gd name="T66" fmla="*/ 125 w 298"/>
                    <a:gd name="T67" fmla="*/ 251 h 339"/>
                    <a:gd name="T68" fmla="*/ 125 w 298"/>
                    <a:gd name="T69" fmla="*/ 171 h 339"/>
                    <a:gd name="T70" fmla="*/ 126 w 298"/>
                    <a:gd name="T71" fmla="*/ 92 h 339"/>
                    <a:gd name="T72" fmla="*/ 124 w 298"/>
                    <a:gd name="T73" fmla="*/ 18 h 339"/>
                    <a:gd name="T74" fmla="*/ 91 w 298"/>
                    <a:gd name="T75" fmla="*/ 14 h 339"/>
                    <a:gd name="T76" fmla="*/ 16 w 298"/>
                    <a:gd name="T77" fmla="*/ 16 h 339"/>
                    <a:gd name="T78" fmla="*/ 13 w 298"/>
                    <a:gd name="T79" fmla="*/ 86 h 339"/>
                    <a:gd name="T80" fmla="*/ 14 w 298"/>
                    <a:gd name="T81" fmla="*/ 181 h 339"/>
                    <a:gd name="T82" fmla="*/ 15 w 298"/>
                    <a:gd name="T83" fmla="*/ 300 h 339"/>
                    <a:gd name="T84" fmla="*/ 136 w 298"/>
                    <a:gd name="T85" fmla="*/ 12 h 339"/>
                    <a:gd name="T86" fmla="*/ 138 w 298"/>
                    <a:gd name="T87" fmla="*/ 70 h 339"/>
                    <a:gd name="T88" fmla="*/ 138 w 298"/>
                    <a:gd name="T89" fmla="*/ 118 h 339"/>
                    <a:gd name="T90" fmla="*/ 137 w 298"/>
                    <a:gd name="T91" fmla="*/ 230 h 339"/>
                    <a:gd name="T92" fmla="*/ 138 w 298"/>
                    <a:gd name="T93" fmla="*/ 289 h 339"/>
                    <a:gd name="T94" fmla="*/ 157 w 298"/>
                    <a:gd name="T95" fmla="*/ 325 h 339"/>
                    <a:gd name="T96" fmla="*/ 158 w 298"/>
                    <a:gd name="T97" fmla="*/ 295 h 339"/>
                    <a:gd name="T98" fmla="*/ 158 w 298"/>
                    <a:gd name="T99" fmla="*/ 204 h 339"/>
                    <a:gd name="T100" fmla="*/ 159 w 298"/>
                    <a:gd name="T101" fmla="*/ 155 h 339"/>
                    <a:gd name="T102" fmla="*/ 157 w 298"/>
                    <a:gd name="T103" fmla="*/ 70 h 339"/>
                    <a:gd name="T104" fmla="*/ 136 w 298"/>
                    <a:gd name="T105" fmla="*/ 12 h 33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</a:cxnLst>
                  <a:rect l="0" t="0" r="r" b="b"/>
                  <a:pathLst>
                    <a:path w="298" h="339">
                      <a:moveTo>
                        <a:pt x="8" y="339"/>
                      </a:moveTo>
                      <a:cubicBezTo>
                        <a:pt x="5" y="335"/>
                        <a:pt x="4" y="331"/>
                        <a:pt x="5" y="327"/>
                      </a:cubicBezTo>
                      <a:cubicBezTo>
                        <a:pt x="6" y="325"/>
                        <a:pt x="6" y="323"/>
                        <a:pt x="5" y="321"/>
                      </a:cubicBezTo>
                      <a:cubicBezTo>
                        <a:pt x="3" y="318"/>
                        <a:pt x="4" y="314"/>
                        <a:pt x="4" y="310"/>
                      </a:cubicBezTo>
                      <a:cubicBezTo>
                        <a:pt x="4" y="300"/>
                        <a:pt x="5" y="289"/>
                        <a:pt x="5" y="279"/>
                      </a:cubicBezTo>
                      <a:cubicBezTo>
                        <a:pt x="5" y="267"/>
                        <a:pt x="5" y="255"/>
                        <a:pt x="5" y="243"/>
                      </a:cubicBezTo>
                      <a:cubicBezTo>
                        <a:pt x="5" y="234"/>
                        <a:pt x="5" y="224"/>
                        <a:pt x="5" y="215"/>
                      </a:cubicBezTo>
                      <a:cubicBezTo>
                        <a:pt x="5" y="207"/>
                        <a:pt x="5" y="199"/>
                        <a:pt x="5" y="191"/>
                      </a:cubicBezTo>
                      <a:cubicBezTo>
                        <a:pt x="5" y="185"/>
                        <a:pt x="5" y="178"/>
                        <a:pt x="6" y="172"/>
                      </a:cubicBezTo>
                      <a:cubicBezTo>
                        <a:pt x="6" y="162"/>
                        <a:pt x="7" y="152"/>
                        <a:pt x="6" y="141"/>
                      </a:cubicBezTo>
                      <a:cubicBezTo>
                        <a:pt x="5" y="130"/>
                        <a:pt x="5" y="119"/>
                        <a:pt x="4" y="108"/>
                      </a:cubicBezTo>
                      <a:cubicBezTo>
                        <a:pt x="4" y="97"/>
                        <a:pt x="3" y="87"/>
                        <a:pt x="3" y="76"/>
                      </a:cubicBezTo>
                      <a:cubicBezTo>
                        <a:pt x="3" y="69"/>
                        <a:pt x="2" y="61"/>
                        <a:pt x="1" y="54"/>
                      </a:cubicBezTo>
                      <a:cubicBezTo>
                        <a:pt x="1" y="52"/>
                        <a:pt x="1" y="50"/>
                        <a:pt x="1" y="47"/>
                      </a:cubicBezTo>
                      <a:cubicBezTo>
                        <a:pt x="1" y="39"/>
                        <a:pt x="1" y="31"/>
                        <a:pt x="1" y="23"/>
                      </a:cubicBezTo>
                      <a:cubicBezTo>
                        <a:pt x="1" y="18"/>
                        <a:pt x="1" y="13"/>
                        <a:pt x="0" y="8"/>
                      </a:cubicBezTo>
                      <a:cubicBezTo>
                        <a:pt x="0" y="5"/>
                        <a:pt x="2" y="4"/>
                        <a:pt x="5" y="4"/>
                      </a:cubicBezTo>
                      <a:cubicBezTo>
                        <a:pt x="13" y="4"/>
                        <a:pt x="21" y="4"/>
                        <a:pt x="30" y="4"/>
                      </a:cubicBezTo>
                      <a:cubicBezTo>
                        <a:pt x="45" y="4"/>
                        <a:pt x="60" y="5"/>
                        <a:pt x="76" y="5"/>
                      </a:cubicBezTo>
                      <a:cubicBezTo>
                        <a:pt x="87" y="5"/>
                        <a:pt x="98" y="5"/>
                        <a:pt x="109" y="4"/>
                      </a:cubicBezTo>
                      <a:cubicBezTo>
                        <a:pt x="117" y="4"/>
                        <a:pt x="126" y="4"/>
                        <a:pt x="134" y="4"/>
                      </a:cubicBezTo>
                      <a:cubicBezTo>
                        <a:pt x="144" y="3"/>
                        <a:pt x="154" y="3"/>
                        <a:pt x="165" y="1"/>
                      </a:cubicBezTo>
                      <a:cubicBezTo>
                        <a:pt x="168" y="0"/>
                        <a:pt x="172" y="0"/>
                        <a:pt x="175" y="1"/>
                      </a:cubicBezTo>
                      <a:cubicBezTo>
                        <a:pt x="181" y="3"/>
                        <a:pt x="187" y="2"/>
                        <a:pt x="193" y="2"/>
                      </a:cubicBezTo>
                      <a:cubicBezTo>
                        <a:pt x="205" y="2"/>
                        <a:pt x="217" y="2"/>
                        <a:pt x="229" y="3"/>
                      </a:cubicBezTo>
                      <a:cubicBezTo>
                        <a:pt x="237" y="4"/>
                        <a:pt x="245" y="2"/>
                        <a:pt x="253" y="2"/>
                      </a:cubicBezTo>
                      <a:cubicBezTo>
                        <a:pt x="258" y="2"/>
                        <a:pt x="262" y="2"/>
                        <a:pt x="267" y="2"/>
                      </a:cubicBezTo>
                      <a:cubicBezTo>
                        <a:pt x="274" y="3"/>
                        <a:pt x="281" y="3"/>
                        <a:pt x="287" y="1"/>
                      </a:cubicBezTo>
                      <a:cubicBezTo>
                        <a:pt x="290" y="0"/>
                        <a:pt x="293" y="2"/>
                        <a:pt x="296" y="2"/>
                      </a:cubicBezTo>
                      <a:cubicBezTo>
                        <a:pt x="297" y="4"/>
                        <a:pt x="297" y="7"/>
                        <a:pt x="298" y="9"/>
                      </a:cubicBezTo>
                      <a:cubicBezTo>
                        <a:pt x="295" y="10"/>
                        <a:pt x="294" y="13"/>
                        <a:pt x="294" y="16"/>
                      </a:cubicBezTo>
                      <a:cubicBezTo>
                        <a:pt x="295" y="24"/>
                        <a:pt x="295" y="33"/>
                        <a:pt x="296" y="41"/>
                      </a:cubicBezTo>
                      <a:cubicBezTo>
                        <a:pt x="296" y="49"/>
                        <a:pt x="296" y="58"/>
                        <a:pt x="296" y="66"/>
                      </a:cubicBezTo>
                      <a:cubicBezTo>
                        <a:pt x="296" y="74"/>
                        <a:pt x="296" y="81"/>
                        <a:pt x="296" y="89"/>
                      </a:cubicBezTo>
                      <a:cubicBezTo>
                        <a:pt x="296" y="104"/>
                        <a:pt x="295" y="118"/>
                        <a:pt x="295" y="132"/>
                      </a:cubicBezTo>
                      <a:cubicBezTo>
                        <a:pt x="295" y="142"/>
                        <a:pt x="295" y="152"/>
                        <a:pt x="295" y="161"/>
                      </a:cubicBezTo>
                      <a:cubicBezTo>
                        <a:pt x="295" y="169"/>
                        <a:pt x="295" y="177"/>
                        <a:pt x="294" y="185"/>
                      </a:cubicBezTo>
                      <a:cubicBezTo>
                        <a:pt x="294" y="191"/>
                        <a:pt x="293" y="198"/>
                        <a:pt x="293" y="204"/>
                      </a:cubicBezTo>
                      <a:cubicBezTo>
                        <a:pt x="292" y="210"/>
                        <a:pt x="293" y="216"/>
                        <a:pt x="292" y="222"/>
                      </a:cubicBezTo>
                      <a:cubicBezTo>
                        <a:pt x="292" y="230"/>
                        <a:pt x="292" y="239"/>
                        <a:pt x="292" y="247"/>
                      </a:cubicBezTo>
                      <a:cubicBezTo>
                        <a:pt x="292" y="255"/>
                        <a:pt x="292" y="263"/>
                        <a:pt x="292" y="272"/>
                      </a:cubicBezTo>
                      <a:cubicBezTo>
                        <a:pt x="292" y="290"/>
                        <a:pt x="292" y="308"/>
                        <a:pt x="292" y="327"/>
                      </a:cubicBezTo>
                      <a:cubicBezTo>
                        <a:pt x="292" y="328"/>
                        <a:pt x="292" y="330"/>
                        <a:pt x="291" y="332"/>
                      </a:cubicBezTo>
                      <a:cubicBezTo>
                        <a:pt x="291" y="334"/>
                        <a:pt x="289" y="336"/>
                        <a:pt x="287" y="336"/>
                      </a:cubicBezTo>
                      <a:cubicBezTo>
                        <a:pt x="284" y="337"/>
                        <a:pt x="281" y="337"/>
                        <a:pt x="278" y="337"/>
                      </a:cubicBezTo>
                      <a:cubicBezTo>
                        <a:pt x="264" y="335"/>
                        <a:pt x="250" y="335"/>
                        <a:pt x="237" y="335"/>
                      </a:cubicBezTo>
                      <a:cubicBezTo>
                        <a:pt x="220" y="335"/>
                        <a:pt x="203" y="335"/>
                        <a:pt x="186" y="336"/>
                      </a:cubicBezTo>
                      <a:cubicBezTo>
                        <a:pt x="178" y="336"/>
                        <a:pt x="170" y="337"/>
                        <a:pt x="162" y="339"/>
                      </a:cubicBezTo>
                      <a:cubicBezTo>
                        <a:pt x="161" y="339"/>
                        <a:pt x="160" y="339"/>
                        <a:pt x="159" y="339"/>
                      </a:cubicBezTo>
                      <a:cubicBezTo>
                        <a:pt x="155" y="338"/>
                        <a:pt x="150" y="338"/>
                        <a:pt x="146" y="337"/>
                      </a:cubicBezTo>
                      <a:cubicBezTo>
                        <a:pt x="141" y="337"/>
                        <a:pt x="136" y="338"/>
                        <a:pt x="131" y="338"/>
                      </a:cubicBezTo>
                      <a:cubicBezTo>
                        <a:pt x="119" y="338"/>
                        <a:pt x="108" y="338"/>
                        <a:pt x="97" y="338"/>
                      </a:cubicBezTo>
                      <a:cubicBezTo>
                        <a:pt x="88" y="338"/>
                        <a:pt x="79" y="337"/>
                        <a:pt x="69" y="339"/>
                      </a:cubicBezTo>
                      <a:cubicBezTo>
                        <a:pt x="64" y="339"/>
                        <a:pt x="58" y="338"/>
                        <a:pt x="53" y="338"/>
                      </a:cubicBezTo>
                      <a:cubicBezTo>
                        <a:pt x="43" y="338"/>
                        <a:pt x="32" y="338"/>
                        <a:pt x="22" y="339"/>
                      </a:cubicBezTo>
                      <a:cubicBezTo>
                        <a:pt x="17" y="339"/>
                        <a:pt x="13" y="339"/>
                        <a:pt x="8" y="339"/>
                      </a:cubicBezTo>
                      <a:close/>
                      <a:moveTo>
                        <a:pt x="279" y="325"/>
                      </a:moveTo>
                      <a:cubicBezTo>
                        <a:pt x="279" y="323"/>
                        <a:pt x="278" y="321"/>
                        <a:pt x="278" y="320"/>
                      </a:cubicBezTo>
                      <a:cubicBezTo>
                        <a:pt x="279" y="308"/>
                        <a:pt x="279" y="296"/>
                        <a:pt x="280" y="284"/>
                      </a:cubicBezTo>
                      <a:cubicBezTo>
                        <a:pt x="280" y="267"/>
                        <a:pt x="281" y="250"/>
                        <a:pt x="282" y="233"/>
                      </a:cubicBezTo>
                      <a:cubicBezTo>
                        <a:pt x="282" y="221"/>
                        <a:pt x="283" y="210"/>
                        <a:pt x="283" y="199"/>
                      </a:cubicBezTo>
                      <a:cubicBezTo>
                        <a:pt x="284" y="181"/>
                        <a:pt x="284" y="163"/>
                        <a:pt x="285" y="145"/>
                      </a:cubicBezTo>
                      <a:cubicBezTo>
                        <a:pt x="285" y="142"/>
                        <a:pt x="285" y="140"/>
                        <a:pt x="286" y="137"/>
                      </a:cubicBezTo>
                      <a:cubicBezTo>
                        <a:pt x="286" y="128"/>
                        <a:pt x="287" y="118"/>
                        <a:pt x="287" y="109"/>
                      </a:cubicBezTo>
                      <a:cubicBezTo>
                        <a:pt x="287" y="105"/>
                        <a:pt x="287" y="101"/>
                        <a:pt x="287" y="97"/>
                      </a:cubicBezTo>
                      <a:cubicBezTo>
                        <a:pt x="286" y="94"/>
                        <a:pt x="287" y="90"/>
                        <a:pt x="287" y="86"/>
                      </a:cubicBezTo>
                      <a:cubicBezTo>
                        <a:pt x="287" y="81"/>
                        <a:pt x="286" y="76"/>
                        <a:pt x="286" y="71"/>
                      </a:cubicBezTo>
                      <a:cubicBezTo>
                        <a:pt x="286" y="63"/>
                        <a:pt x="287" y="56"/>
                        <a:pt x="287" y="48"/>
                      </a:cubicBezTo>
                      <a:cubicBezTo>
                        <a:pt x="286" y="38"/>
                        <a:pt x="285" y="27"/>
                        <a:pt x="286" y="16"/>
                      </a:cubicBezTo>
                      <a:cubicBezTo>
                        <a:pt x="286" y="15"/>
                        <a:pt x="285" y="13"/>
                        <a:pt x="285" y="11"/>
                      </a:cubicBezTo>
                      <a:cubicBezTo>
                        <a:pt x="281" y="11"/>
                        <a:pt x="279" y="11"/>
                        <a:pt x="276" y="11"/>
                      </a:cubicBezTo>
                      <a:cubicBezTo>
                        <a:pt x="274" y="11"/>
                        <a:pt x="272" y="11"/>
                        <a:pt x="270" y="11"/>
                      </a:cubicBezTo>
                      <a:cubicBezTo>
                        <a:pt x="267" y="11"/>
                        <a:pt x="265" y="12"/>
                        <a:pt x="262" y="12"/>
                      </a:cubicBezTo>
                      <a:cubicBezTo>
                        <a:pt x="257" y="12"/>
                        <a:pt x="253" y="11"/>
                        <a:pt x="249" y="11"/>
                      </a:cubicBezTo>
                      <a:cubicBezTo>
                        <a:pt x="238" y="11"/>
                        <a:pt x="227" y="10"/>
                        <a:pt x="217" y="10"/>
                      </a:cubicBezTo>
                      <a:cubicBezTo>
                        <a:pt x="210" y="10"/>
                        <a:pt x="203" y="10"/>
                        <a:pt x="197" y="9"/>
                      </a:cubicBezTo>
                      <a:cubicBezTo>
                        <a:pt x="196" y="9"/>
                        <a:pt x="196" y="9"/>
                        <a:pt x="195" y="10"/>
                      </a:cubicBezTo>
                      <a:cubicBezTo>
                        <a:pt x="188" y="10"/>
                        <a:pt x="180" y="10"/>
                        <a:pt x="172" y="11"/>
                      </a:cubicBezTo>
                      <a:cubicBezTo>
                        <a:pt x="171" y="13"/>
                        <a:pt x="171" y="16"/>
                        <a:pt x="171" y="20"/>
                      </a:cubicBezTo>
                      <a:cubicBezTo>
                        <a:pt x="170" y="25"/>
                        <a:pt x="169" y="30"/>
                        <a:pt x="169" y="36"/>
                      </a:cubicBezTo>
                      <a:cubicBezTo>
                        <a:pt x="169" y="46"/>
                        <a:pt x="170" y="56"/>
                        <a:pt x="170" y="67"/>
                      </a:cubicBezTo>
                      <a:cubicBezTo>
                        <a:pt x="170" y="79"/>
                        <a:pt x="170" y="91"/>
                        <a:pt x="170" y="103"/>
                      </a:cubicBezTo>
                      <a:cubicBezTo>
                        <a:pt x="171" y="117"/>
                        <a:pt x="171" y="131"/>
                        <a:pt x="171" y="144"/>
                      </a:cubicBezTo>
                      <a:cubicBezTo>
                        <a:pt x="171" y="154"/>
                        <a:pt x="171" y="164"/>
                        <a:pt x="170" y="174"/>
                      </a:cubicBezTo>
                      <a:cubicBezTo>
                        <a:pt x="170" y="187"/>
                        <a:pt x="171" y="199"/>
                        <a:pt x="171" y="212"/>
                      </a:cubicBezTo>
                      <a:cubicBezTo>
                        <a:pt x="171" y="234"/>
                        <a:pt x="172" y="257"/>
                        <a:pt x="171" y="279"/>
                      </a:cubicBezTo>
                      <a:cubicBezTo>
                        <a:pt x="171" y="288"/>
                        <a:pt x="172" y="298"/>
                        <a:pt x="171" y="307"/>
                      </a:cubicBezTo>
                      <a:cubicBezTo>
                        <a:pt x="170" y="313"/>
                        <a:pt x="170" y="319"/>
                        <a:pt x="170" y="325"/>
                      </a:cubicBezTo>
                      <a:cubicBezTo>
                        <a:pt x="175" y="325"/>
                        <a:pt x="179" y="326"/>
                        <a:pt x="183" y="326"/>
                      </a:cubicBezTo>
                      <a:cubicBezTo>
                        <a:pt x="184" y="326"/>
                        <a:pt x="184" y="326"/>
                        <a:pt x="184" y="326"/>
                      </a:cubicBezTo>
                      <a:cubicBezTo>
                        <a:pt x="187" y="325"/>
                        <a:pt x="190" y="324"/>
                        <a:pt x="193" y="325"/>
                      </a:cubicBezTo>
                      <a:cubicBezTo>
                        <a:pt x="198" y="325"/>
                        <a:pt x="202" y="325"/>
                        <a:pt x="206" y="324"/>
                      </a:cubicBezTo>
                      <a:cubicBezTo>
                        <a:pt x="209" y="324"/>
                        <a:pt x="212" y="324"/>
                        <a:pt x="215" y="324"/>
                      </a:cubicBezTo>
                      <a:cubicBezTo>
                        <a:pt x="219" y="324"/>
                        <a:pt x="223" y="325"/>
                        <a:pt x="227" y="324"/>
                      </a:cubicBezTo>
                      <a:cubicBezTo>
                        <a:pt x="234" y="323"/>
                        <a:pt x="241" y="323"/>
                        <a:pt x="248" y="324"/>
                      </a:cubicBezTo>
                      <a:cubicBezTo>
                        <a:pt x="251" y="324"/>
                        <a:pt x="254" y="324"/>
                        <a:pt x="256" y="324"/>
                      </a:cubicBezTo>
                      <a:cubicBezTo>
                        <a:pt x="259" y="323"/>
                        <a:pt x="261" y="323"/>
                        <a:pt x="263" y="324"/>
                      </a:cubicBezTo>
                      <a:cubicBezTo>
                        <a:pt x="268" y="327"/>
                        <a:pt x="273" y="325"/>
                        <a:pt x="279" y="325"/>
                      </a:cubicBezTo>
                      <a:close/>
                      <a:moveTo>
                        <a:pt x="124" y="325"/>
                      </a:moveTo>
                      <a:cubicBezTo>
                        <a:pt x="125" y="321"/>
                        <a:pt x="126" y="318"/>
                        <a:pt x="126" y="314"/>
                      </a:cubicBezTo>
                      <a:cubicBezTo>
                        <a:pt x="126" y="306"/>
                        <a:pt x="125" y="298"/>
                        <a:pt x="125" y="290"/>
                      </a:cubicBezTo>
                      <a:cubicBezTo>
                        <a:pt x="125" y="277"/>
                        <a:pt x="125" y="264"/>
                        <a:pt x="125" y="251"/>
                      </a:cubicBezTo>
                      <a:cubicBezTo>
                        <a:pt x="125" y="243"/>
                        <a:pt x="125" y="234"/>
                        <a:pt x="125" y="226"/>
                      </a:cubicBezTo>
                      <a:cubicBezTo>
                        <a:pt x="125" y="218"/>
                        <a:pt x="125" y="209"/>
                        <a:pt x="125" y="201"/>
                      </a:cubicBezTo>
                      <a:cubicBezTo>
                        <a:pt x="125" y="191"/>
                        <a:pt x="123" y="181"/>
                        <a:pt x="125" y="171"/>
                      </a:cubicBezTo>
                      <a:cubicBezTo>
                        <a:pt x="125" y="168"/>
                        <a:pt x="125" y="165"/>
                        <a:pt x="125" y="162"/>
                      </a:cubicBezTo>
                      <a:cubicBezTo>
                        <a:pt x="125" y="154"/>
                        <a:pt x="125" y="146"/>
                        <a:pt x="125" y="139"/>
                      </a:cubicBezTo>
                      <a:cubicBezTo>
                        <a:pt x="125" y="123"/>
                        <a:pt x="125" y="108"/>
                        <a:pt x="126" y="92"/>
                      </a:cubicBezTo>
                      <a:cubicBezTo>
                        <a:pt x="126" y="84"/>
                        <a:pt x="125" y="76"/>
                        <a:pt x="125" y="68"/>
                      </a:cubicBezTo>
                      <a:cubicBezTo>
                        <a:pt x="125" y="60"/>
                        <a:pt x="125" y="51"/>
                        <a:pt x="125" y="43"/>
                      </a:cubicBezTo>
                      <a:cubicBezTo>
                        <a:pt x="125" y="35"/>
                        <a:pt x="125" y="27"/>
                        <a:pt x="124" y="18"/>
                      </a:cubicBezTo>
                      <a:cubicBezTo>
                        <a:pt x="123" y="14"/>
                        <a:pt x="122" y="13"/>
                        <a:pt x="118" y="13"/>
                      </a:cubicBezTo>
                      <a:cubicBezTo>
                        <a:pt x="116" y="14"/>
                        <a:pt x="113" y="14"/>
                        <a:pt x="111" y="14"/>
                      </a:cubicBezTo>
                      <a:cubicBezTo>
                        <a:pt x="104" y="14"/>
                        <a:pt x="98" y="14"/>
                        <a:pt x="91" y="14"/>
                      </a:cubicBezTo>
                      <a:cubicBezTo>
                        <a:pt x="82" y="15"/>
                        <a:pt x="73" y="16"/>
                        <a:pt x="64" y="15"/>
                      </a:cubicBezTo>
                      <a:cubicBezTo>
                        <a:pt x="52" y="14"/>
                        <a:pt x="39" y="15"/>
                        <a:pt x="27" y="15"/>
                      </a:cubicBezTo>
                      <a:cubicBezTo>
                        <a:pt x="23" y="15"/>
                        <a:pt x="19" y="15"/>
                        <a:pt x="16" y="16"/>
                      </a:cubicBezTo>
                      <a:cubicBezTo>
                        <a:pt x="14" y="16"/>
                        <a:pt x="13" y="18"/>
                        <a:pt x="12" y="20"/>
                      </a:cubicBezTo>
                      <a:cubicBezTo>
                        <a:pt x="11" y="21"/>
                        <a:pt x="11" y="23"/>
                        <a:pt x="11" y="25"/>
                      </a:cubicBezTo>
                      <a:cubicBezTo>
                        <a:pt x="9" y="46"/>
                        <a:pt x="11" y="66"/>
                        <a:pt x="13" y="86"/>
                      </a:cubicBezTo>
                      <a:cubicBezTo>
                        <a:pt x="13" y="93"/>
                        <a:pt x="13" y="101"/>
                        <a:pt x="13" y="108"/>
                      </a:cubicBezTo>
                      <a:cubicBezTo>
                        <a:pt x="14" y="117"/>
                        <a:pt x="15" y="126"/>
                        <a:pt x="15" y="134"/>
                      </a:cubicBezTo>
                      <a:cubicBezTo>
                        <a:pt x="15" y="150"/>
                        <a:pt x="14" y="165"/>
                        <a:pt x="14" y="181"/>
                      </a:cubicBezTo>
                      <a:cubicBezTo>
                        <a:pt x="14" y="196"/>
                        <a:pt x="15" y="211"/>
                        <a:pt x="15" y="226"/>
                      </a:cubicBezTo>
                      <a:cubicBezTo>
                        <a:pt x="15" y="238"/>
                        <a:pt x="15" y="250"/>
                        <a:pt x="15" y="262"/>
                      </a:cubicBezTo>
                      <a:cubicBezTo>
                        <a:pt x="15" y="275"/>
                        <a:pt x="16" y="288"/>
                        <a:pt x="15" y="300"/>
                      </a:cubicBezTo>
                      <a:cubicBezTo>
                        <a:pt x="14" y="309"/>
                        <a:pt x="15" y="316"/>
                        <a:pt x="15" y="325"/>
                      </a:cubicBezTo>
                      <a:cubicBezTo>
                        <a:pt x="52" y="326"/>
                        <a:pt x="88" y="327"/>
                        <a:pt x="124" y="325"/>
                      </a:cubicBezTo>
                      <a:close/>
                      <a:moveTo>
                        <a:pt x="136" y="12"/>
                      </a:moveTo>
                      <a:cubicBezTo>
                        <a:pt x="137" y="17"/>
                        <a:pt x="137" y="22"/>
                        <a:pt x="137" y="26"/>
                      </a:cubicBezTo>
                      <a:cubicBezTo>
                        <a:pt x="137" y="40"/>
                        <a:pt x="138" y="54"/>
                        <a:pt x="138" y="67"/>
                      </a:cubicBezTo>
                      <a:cubicBezTo>
                        <a:pt x="138" y="68"/>
                        <a:pt x="138" y="70"/>
                        <a:pt x="138" y="70"/>
                      </a:cubicBezTo>
                      <a:cubicBezTo>
                        <a:pt x="136" y="72"/>
                        <a:pt x="137" y="73"/>
                        <a:pt x="137" y="75"/>
                      </a:cubicBezTo>
                      <a:cubicBezTo>
                        <a:pt x="138" y="77"/>
                        <a:pt x="138" y="80"/>
                        <a:pt x="138" y="82"/>
                      </a:cubicBezTo>
                      <a:cubicBezTo>
                        <a:pt x="138" y="94"/>
                        <a:pt x="138" y="106"/>
                        <a:pt x="138" y="118"/>
                      </a:cubicBezTo>
                      <a:cubicBezTo>
                        <a:pt x="139" y="132"/>
                        <a:pt x="137" y="147"/>
                        <a:pt x="138" y="161"/>
                      </a:cubicBezTo>
                      <a:cubicBezTo>
                        <a:pt x="139" y="173"/>
                        <a:pt x="138" y="186"/>
                        <a:pt x="137" y="199"/>
                      </a:cubicBezTo>
                      <a:cubicBezTo>
                        <a:pt x="137" y="209"/>
                        <a:pt x="137" y="219"/>
                        <a:pt x="137" y="230"/>
                      </a:cubicBezTo>
                      <a:cubicBezTo>
                        <a:pt x="137" y="232"/>
                        <a:pt x="137" y="235"/>
                        <a:pt x="137" y="238"/>
                      </a:cubicBezTo>
                      <a:cubicBezTo>
                        <a:pt x="138" y="248"/>
                        <a:pt x="139" y="258"/>
                        <a:pt x="138" y="268"/>
                      </a:cubicBezTo>
                      <a:cubicBezTo>
                        <a:pt x="137" y="275"/>
                        <a:pt x="138" y="282"/>
                        <a:pt x="138" y="289"/>
                      </a:cubicBezTo>
                      <a:cubicBezTo>
                        <a:pt x="138" y="296"/>
                        <a:pt x="138" y="302"/>
                        <a:pt x="138" y="309"/>
                      </a:cubicBezTo>
                      <a:cubicBezTo>
                        <a:pt x="138" y="315"/>
                        <a:pt x="138" y="321"/>
                        <a:pt x="138" y="327"/>
                      </a:cubicBezTo>
                      <a:cubicBezTo>
                        <a:pt x="145" y="326"/>
                        <a:pt x="151" y="325"/>
                        <a:pt x="157" y="325"/>
                      </a:cubicBezTo>
                      <a:cubicBezTo>
                        <a:pt x="157" y="323"/>
                        <a:pt x="157" y="320"/>
                        <a:pt x="157" y="318"/>
                      </a:cubicBezTo>
                      <a:cubicBezTo>
                        <a:pt x="157" y="316"/>
                        <a:pt x="157" y="313"/>
                        <a:pt x="157" y="310"/>
                      </a:cubicBezTo>
                      <a:cubicBezTo>
                        <a:pt x="157" y="305"/>
                        <a:pt x="158" y="300"/>
                        <a:pt x="158" y="295"/>
                      </a:cubicBezTo>
                      <a:cubicBezTo>
                        <a:pt x="159" y="276"/>
                        <a:pt x="159" y="257"/>
                        <a:pt x="159" y="238"/>
                      </a:cubicBezTo>
                      <a:cubicBezTo>
                        <a:pt x="159" y="236"/>
                        <a:pt x="159" y="235"/>
                        <a:pt x="159" y="234"/>
                      </a:cubicBezTo>
                      <a:cubicBezTo>
                        <a:pt x="159" y="224"/>
                        <a:pt x="158" y="214"/>
                        <a:pt x="158" y="204"/>
                      </a:cubicBezTo>
                      <a:cubicBezTo>
                        <a:pt x="158" y="203"/>
                        <a:pt x="159" y="202"/>
                        <a:pt x="159" y="200"/>
                      </a:cubicBezTo>
                      <a:cubicBezTo>
                        <a:pt x="158" y="196"/>
                        <a:pt x="158" y="192"/>
                        <a:pt x="158" y="187"/>
                      </a:cubicBezTo>
                      <a:cubicBezTo>
                        <a:pt x="158" y="176"/>
                        <a:pt x="159" y="166"/>
                        <a:pt x="159" y="155"/>
                      </a:cubicBezTo>
                      <a:cubicBezTo>
                        <a:pt x="159" y="141"/>
                        <a:pt x="158" y="128"/>
                        <a:pt x="158" y="114"/>
                      </a:cubicBezTo>
                      <a:cubicBezTo>
                        <a:pt x="158" y="108"/>
                        <a:pt x="158" y="102"/>
                        <a:pt x="158" y="96"/>
                      </a:cubicBezTo>
                      <a:cubicBezTo>
                        <a:pt x="158" y="87"/>
                        <a:pt x="158" y="79"/>
                        <a:pt x="157" y="70"/>
                      </a:cubicBezTo>
                      <a:cubicBezTo>
                        <a:pt x="156" y="61"/>
                        <a:pt x="157" y="52"/>
                        <a:pt x="157" y="43"/>
                      </a:cubicBezTo>
                      <a:cubicBezTo>
                        <a:pt x="157" y="33"/>
                        <a:pt x="157" y="23"/>
                        <a:pt x="155" y="12"/>
                      </a:cubicBezTo>
                      <a:cubicBezTo>
                        <a:pt x="149" y="12"/>
                        <a:pt x="143" y="12"/>
                        <a:pt x="136" y="12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912" name="Freeform 24"/>
                <p:cNvSpPr>
                  <a:spLocks noEditPoints="1"/>
                </p:cNvSpPr>
                <p:nvPr/>
              </p:nvSpPr>
              <p:spPr bwMode="auto">
                <a:xfrm>
                  <a:off x="2422525" y="4570413"/>
                  <a:ext cx="117475" cy="119063"/>
                </a:xfrm>
                <a:custGeom>
                  <a:avLst/>
                  <a:gdLst>
                    <a:gd name="T0" fmla="*/ 3 w 40"/>
                    <a:gd name="T1" fmla="*/ 10 h 41"/>
                    <a:gd name="T2" fmla="*/ 12 w 40"/>
                    <a:gd name="T3" fmla="*/ 4 h 41"/>
                    <a:gd name="T4" fmla="*/ 29 w 40"/>
                    <a:gd name="T5" fmla="*/ 1 h 41"/>
                    <a:gd name="T6" fmla="*/ 37 w 40"/>
                    <a:gd name="T7" fmla="*/ 9 h 41"/>
                    <a:gd name="T8" fmla="*/ 38 w 40"/>
                    <a:gd name="T9" fmla="*/ 15 h 41"/>
                    <a:gd name="T10" fmla="*/ 26 w 40"/>
                    <a:gd name="T11" fmla="*/ 39 h 41"/>
                    <a:gd name="T12" fmla="*/ 6 w 40"/>
                    <a:gd name="T13" fmla="*/ 30 h 41"/>
                    <a:gd name="T14" fmla="*/ 4 w 40"/>
                    <a:gd name="T15" fmla="*/ 27 h 41"/>
                    <a:gd name="T16" fmla="*/ 2 w 40"/>
                    <a:gd name="T17" fmla="*/ 16 h 41"/>
                    <a:gd name="T18" fmla="*/ 3 w 40"/>
                    <a:gd name="T19" fmla="*/ 10 h 41"/>
                    <a:gd name="T20" fmla="*/ 26 w 40"/>
                    <a:gd name="T21" fmla="*/ 13 h 41"/>
                    <a:gd name="T22" fmla="*/ 16 w 40"/>
                    <a:gd name="T23" fmla="*/ 14 h 41"/>
                    <a:gd name="T24" fmla="*/ 13 w 40"/>
                    <a:gd name="T25" fmla="*/ 22 h 41"/>
                    <a:gd name="T26" fmla="*/ 14 w 40"/>
                    <a:gd name="T27" fmla="*/ 27 h 41"/>
                    <a:gd name="T28" fmla="*/ 22 w 40"/>
                    <a:gd name="T29" fmla="*/ 27 h 41"/>
                    <a:gd name="T30" fmla="*/ 25 w 40"/>
                    <a:gd name="T31" fmla="*/ 20 h 41"/>
                    <a:gd name="T32" fmla="*/ 26 w 40"/>
                    <a:gd name="T33" fmla="*/ 13 h 4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</a:cxnLst>
                  <a:rect l="0" t="0" r="r" b="b"/>
                  <a:pathLst>
                    <a:path w="40" h="41">
                      <a:moveTo>
                        <a:pt x="3" y="10"/>
                      </a:moveTo>
                      <a:cubicBezTo>
                        <a:pt x="6" y="8"/>
                        <a:pt x="9" y="6"/>
                        <a:pt x="12" y="4"/>
                      </a:cubicBezTo>
                      <a:cubicBezTo>
                        <a:pt x="18" y="0"/>
                        <a:pt x="24" y="1"/>
                        <a:pt x="29" y="1"/>
                      </a:cubicBezTo>
                      <a:cubicBezTo>
                        <a:pt x="34" y="2"/>
                        <a:pt x="37" y="5"/>
                        <a:pt x="37" y="9"/>
                      </a:cubicBezTo>
                      <a:cubicBezTo>
                        <a:pt x="37" y="11"/>
                        <a:pt x="38" y="13"/>
                        <a:pt x="38" y="15"/>
                      </a:cubicBezTo>
                      <a:cubicBezTo>
                        <a:pt x="40" y="23"/>
                        <a:pt x="36" y="36"/>
                        <a:pt x="26" y="39"/>
                      </a:cubicBezTo>
                      <a:cubicBezTo>
                        <a:pt x="16" y="41"/>
                        <a:pt x="10" y="39"/>
                        <a:pt x="6" y="30"/>
                      </a:cubicBezTo>
                      <a:cubicBezTo>
                        <a:pt x="5" y="29"/>
                        <a:pt x="4" y="28"/>
                        <a:pt x="4" y="27"/>
                      </a:cubicBezTo>
                      <a:cubicBezTo>
                        <a:pt x="2" y="24"/>
                        <a:pt x="0" y="20"/>
                        <a:pt x="2" y="16"/>
                      </a:cubicBezTo>
                      <a:cubicBezTo>
                        <a:pt x="3" y="15"/>
                        <a:pt x="2" y="12"/>
                        <a:pt x="3" y="10"/>
                      </a:cubicBezTo>
                      <a:close/>
                      <a:moveTo>
                        <a:pt x="26" y="13"/>
                      </a:moveTo>
                      <a:cubicBezTo>
                        <a:pt x="21" y="11"/>
                        <a:pt x="19" y="11"/>
                        <a:pt x="16" y="14"/>
                      </a:cubicBezTo>
                      <a:cubicBezTo>
                        <a:pt x="15" y="16"/>
                        <a:pt x="14" y="19"/>
                        <a:pt x="13" y="22"/>
                      </a:cubicBezTo>
                      <a:cubicBezTo>
                        <a:pt x="12" y="24"/>
                        <a:pt x="12" y="26"/>
                        <a:pt x="14" y="27"/>
                      </a:cubicBezTo>
                      <a:cubicBezTo>
                        <a:pt x="17" y="29"/>
                        <a:pt x="20" y="29"/>
                        <a:pt x="22" y="27"/>
                      </a:cubicBezTo>
                      <a:cubicBezTo>
                        <a:pt x="23" y="25"/>
                        <a:pt x="25" y="22"/>
                        <a:pt x="25" y="20"/>
                      </a:cubicBezTo>
                      <a:cubicBezTo>
                        <a:pt x="26" y="18"/>
                        <a:pt x="26" y="16"/>
                        <a:pt x="26" y="13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913" name="Freeform 25"/>
                <p:cNvSpPr>
                  <a:spLocks noEditPoints="1"/>
                </p:cNvSpPr>
                <p:nvPr/>
              </p:nvSpPr>
              <p:spPr bwMode="auto">
                <a:xfrm>
                  <a:off x="2636838" y="4557713"/>
                  <a:ext cx="107950" cy="138113"/>
                </a:xfrm>
                <a:custGeom>
                  <a:avLst/>
                  <a:gdLst>
                    <a:gd name="T0" fmla="*/ 0 w 37"/>
                    <a:gd name="T1" fmla="*/ 23 h 47"/>
                    <a:gd name="T2" fmla="*/ 13 w 37"/>
                    <a:gd name="T3" fmla="*/ 3 h 47"/>
                    <a:gd name="T4" fmla="*/ 34 w 37"/>
                    <a:gd name="T5" fmla="*/ 12 h 47"/>
                    <a:gd name="T6" fmla="*/ 37 w 37"/>
                    <a:gd name="T7" fmla="*/ 24 h 47"/>
                    <a:gd name="T8" fmla="*/ 33 w 37"/>
                    <a:gd name="T9" fmla="*/ 35 h 47"/>
                    <a:gd name="T10" fmla="*/ 10 w 37"/>
                    <a:gd name="T11" fmla="*/ 42 h 47"/>
                    <a:gd name="T12" fmla="*/ 0 w 37"/>
                    <a:gd name="T13" fmla="*/ 28 h 47"/>
                    <a:gd name="T14" fmla="*/ 0 w 37"/>
                    <a:gd name="T15" fmla="*/ 23 h 47"/>
                    <a:gd name="T16" fmla="*/ 26 w 37"/>
                    <a:gd name="T17" fmla="*/ 13 h 47"/>
                    <a:gd name="T18" fmla="*/ 16 w 37"/>
                    <a:gd name="T19" fmla="*/ 16 h 47"/>
                    <a:gd name="T20" fmla="*/ 12 w 37"/>
                    <a:gd name="T21" fmla="*/ 19 h 47"/>
                    <a:gd name="T22" fmla="*/ 10 w 37"/>
                    <a:gd name="T23" fmla="*/ 24 h 47"/>
                    <a:gd name="T24" fmla="*/ 13 w 37"/>
                    <a:gd name="T25" fmla="*/ 32 h 47"/>
                    <a:gd name="T26" fmla="*/ 20 w 37"/>
                    <a:gd name="T27" fmla="*/ 33 h 47"/>
                    <a:gd name="T28" fmla="*/ 27 w 37"/>
                    <a:gd name="T29" fmla="*/ 20 h 47"/>
                    <a:gd name="T30" fmla="*/ 26 w 37"/>
                    <a:gd name="T31" fmla="*/ 13 h 4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</a:cxnLst>
                  <a:rect l="0" t="0" r="r" b="b"/>
                  <a:pathLst>
                    <a:path w="37" h="47">
                      <a:moveTo>
                        <a:pt x="0" y="23"/>
                      </a:moveTo>
                      <a:cubicBezTo>
                        <a:pt x="0" y="14"/>
                        <a:pt x="4" y="7"/>
                        <a:pt x="13" y="3"/>
                      </a:cubicBezTo>
                      <a:cubicBezTo>
                        <a:pt x="21" y="0"/>
                        <a:pt x="30" y="4"/>
                        <a:pt x="34" y="12"/>
                      </a:cubicBezTo>
                      <a:cubicBezTo>
                        <a:pt x="36" y="15"/>
                        <a:pt x="37" y="20"/>
                        <a:pt x="37" y="24"/>
                      </a:cubicBezTo>
                      <a:cubicBezTo>
                        <a:pt x="37" y="28"/>
                        <a:pt x="35" y="32"/>
                        <a:pt x="33" y="35"/>
                      </a:cubicBezTo>
                      <a:cubicBezTo>
                        <a:pt x="30" y="41"/>
                        <a:pt x="17" y="47"/>
                        <a:pt x="10" y="42"/>
                      </a:cubicBezTo>
                      <a:cubicBezTo>
                        <a:pt x="4" y="39"/>
                        <a:pt x="2" y="34"/>
                        <a:pt x="0" y="28"/>
                      </a:cubicBezTo>
                      <a:cubicBezTo>
                        <a:pt x="0" y="26"/>
                        <a:pt x="0" y="25"/>
                        <a:pt x="0" y="23"/>
                      </a:cubicBezTo>
                      <a:close/>
                      <a:moveTo>
                        <a:pt x="26" y="13"/>
                      </a:moveTo>
                      <a:cubicBezTo>
                        <a:pt x="21" y="10"/>
                        <a:pt x="19" y="16"/>
                        <a:pt x="16" y="16"/>
                      </a:cubicBezTo>
                      <a:cubicBezTo>
                        <a:pt x="15" y="16"/>
                        <a:pt x="13" y="18"/>
                        <a:pt x="12" y="19"/>
                      </a:cubicBezTo>
                      <a:cubicBezTo>
                        <a:pt x="11" y="21"/>
                        <a:pt x="10" y="22"/>
                        <a:pt x="10" y="24"/>
                      </a:cubicBezTo>
                      <a:cubicBezTo>
                        <a:pt x="11" y="27"/>
                        <a:pt x="11" y="30"/>
                        <a:pt x="13" y="32"/>
                      </a:cubicBezTo>
                      <a:cubicBezTo>
                        <a:pt x="14" y="34"/>
                        <a:pt x="17" y="34"/>
                        <a:pt x="20" y="33"/>
                      </a:cubicBezTo>
                      <a:cubicBezTo>
                        <a:pt x="24" y="31"/>
                        <a:pt x="28" y="25"/>
                        <a:pt x="27" y="20"/>
                      </a:cubicBezTo>
                      <a:cubicBezTo>
                        <a:pt x="26" y="18"/>
                        <a:pt x="26" y="16"/>
                        <a:pt x="26" y="13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914" name="Freeform 26"/>
                <p:cNvSpPr>
                  <a:spLocks/>
                </p:cNvSpPr>
                <p:nvPr/>
              </p:nvSpPr>
              <p:spPr bwMode="auto">
                <a:xfrm>
                  <a:off x="2036763" y="2543176"/>
                  <a:ext cx="479425" cy="979488"/>
                </a:xfrm>
                <a:custGeom>
                  <a:avLst/>
                  <a:gdLst>
                    <a:gd name="T0" fmla="*/ 163 w 164"/>
                    <a:gd name="T1" fmla="*/ 329 h 335"/>
                    <a:gd name="T2" fmla="*/ 142 w 164"/>
                    <a:gd name="T3" fmla="*/ 331 h 335"/>
                    <a:gd name="T4" fmla="*/ 122 w 164"/>
                    <a:gd name="T5" fmla="*/ 331 h 335"/>
                    <a:gd name="T6" fmla="*/ 101 w 164"/>
                    <a:gd name="T7" fmla="*/ 332 h 335"/>
                    <a:gd name="T8" fmla="*/ 101 w 164"/>
                    <a:gd name="T9" fmla="*/ 332 h 335"/>
                    <a:gd name="T10" fmla="*/ 65 w 164"/>
                    <a:gd name="T11" fmla="*/ 332 h 335"/>
                    <a:gd name="T12" fmla="*/ 51 w 164"/>
                    <a:gd name="T13" fmla="*/ 332 h 335"/>
                    <a:gd name="T14" fmla="*/ 43 w 164"/>
                    <a:gd name="T15" fmla="*/ 332 h 335"/>
                    <a:gd name="T16" fmla="*/ 17 w 164"/>
                    <a:gd name="T17" fmla="*/ 332 h 335"/>
                    <a:gd name="T18" fmla="*/ 16 w 164"/>
                    <a:gd name="T19" fmla="*/ 306 h 335"/>
                    <a:gd name="T20" fmla="*/ 15 w 164"/>
                    <a:gd name="T21" fmla="*/ 302 h 335"/>
                    <a:gd name="T22" fmla="*/ 12 w 164"/>
                    <a:gd name="T23" fmla="*/ 276 h 335"/>
                    <a:gd name="T24" fmla="*/ 11 w 164"/>
                    <a:gd name="T25" fmla="*/ 231 h 335"/>
                    <a:gd name="T26" fmla="*/ 7 w 164"/>
                    <a:gd name="T27" fmla="*/ 189 h 335"/>
                    <a:gd name="T28" fmla="*/ 7 w 164"/>
                    <a:gd name="T29" fmla="*/ 167 h 335"/>
                    <a:gd name="T30" fmla="*/ 7 w 164"/>
                    <a:gd name="T31" fmla="*/ 151 h 335"/>
                    <a:gd name="T32" fmla="*/ 6 w 164"/>
                    <a:gd name="T33" fmla="*/ 141 h 335"/>
                    <a:gd name="T34" fmla="*/ 5 w 164"/>
                    <a:gd name="T35" fmla="*/ 99 h 335"/>
                    <a:gd name="T36" fmla="*/ 1 w 164"/>
                    <a:gd name="T37" fmla="*/ 66 h 335"/>
                    <a:gd name="T38" fmla="*/ 1 w 164"/>
                    <a:gd name="T39" fmla="*/ 52 h 335"/>
                    <a:gd name="T40" fmla="*/ 0 w 164"/>
                    <a:gd name="T41" fmla="*/ 18 h 335"/>
                    <a:gd name="T42" fmla="*/ 1 w 164"/>
                    <a:gd name="T43" fmla="*/ 3 h 335"/>
                    <a:gd name="T44" fmla="*/ 13 w 164"/>
                    <a:gd name="T45" fmla="*/ 3 h 335"/>
                    <a:gd name="T46" fmla="*/ 34 w 164"/>
                    <a:gd name="T47" fmla="*/ 4 h 335"/>
                    <a:gd name="T48" fmla="*/ 68 w 164"/>
                    <a:gd name="T49" fmla="*/ 4 h 335"/>
                    <a:gd name="T50" fmla="*/ 94 w 164"/>
                    <a:gd name="T51" fmla="*/ 4 h 335"/>
                    <a:gd name="T52" fmla="*/ 111 w 164"/>
                    <a:gd name="T53" fmla="*/ 5 h 335"/>
                    <a:gd name="T54" fmla="*/ 138 w 164"/>
                    <a:gd name="T55" fmla="*/ 7 h 335"/>
                    <a:gd name="T56" fmla="*/ 156 w 164"/>
                    <a:gd name="T57" fmla="*/ 7 h 335"/>
                    <a:gd name="T58" fmla="*/ 157 w 164"/>
                    <a:gd name="T59" fmla="*/ 16 h 335"/>
                    <a:gd name="T60" fmla="*/ 158 w 164"/>
                    <a:gd name="T61" fmla="*/ 42 h 335"/>
                    <a:gd name="T62" fmla="*/ 159 w 164"/>
                    <a:gd name="T63" fmla="*/ 48 h 335"/>
                    <a:gd name="T64" fmla="*/ 161 w 164"/>
                    <a:gd name="T65" fmla="*/ 89 h 335"/>
                    <a:gd name="T66" fmla="*/ 160 w 164"/>
                    <a:gd name="T67" fmla="*/ 117 h 335"/>
                    <a:gd name="T68" fmla="*/ 160 w 164"/>
                    <a:gd name="T69" fmla="*/ 132 h 335"/>
                    <a:gd name="T70" fmla="*/ 161 w 164"/>
                    <a:gd name="T71" fmla="*/ 185 h 335"/>
                    <a:gd name="T72" fmla="*/ 161 w 164"/>
                    <a:gd name="T73" fmla="*/ 211 h 335"/>
                    <a:gd name="T74" fmla="*/ 162 w 164"/>
                    <a:gd name="T75" fmla="*/ 228 h 335"/>
                    <a:gd name="T76" fmla="*/ 162 w 164"/>
                    <a:gd name="T77" fmla="*/ 251 h 335"/>
                    <a:gd name="T78" fmla="*/ 163 w 164"/>
                    <a:gd name="T79" fmla="*/ 289 h 335"/>
                    <a:gd name="T80" fmla="*/ 163 w 164"/>
                    <a:gd name="T81" fmla="*/ 309 h 335"/>
                    <a:gd name="T82" fmla="*/ 164 w 164"/>
                    <a:gd name="T83" fmla="*/ 322 h 335"/>
                    <a:gd name="T84" fmla="*/ 163 w 164"/>
                    <a:gd name="T85" fmla="*/ 329 h 33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</a:cxnLst>
                  <a:rect l="0" t="0" r="r" b="b"/>
                  <a:pathLst>
                    <a:path w="164" h="335">
                      <a:moveTo>
                        <a:pt x="163" y="329"/>
                      </a:moveTo>
                      <a:cubicBezTo>
                        <a:pt x="156" y="332"/>
                        <a:pt x="149" y="330"/>
                        <a:pt x="142" y="331"/>
                      </a:cubicBezTo>
                      <a:cubicBezTo>
                        <a:pt x="135" y="331"/>
                        <a:pt x="129" y="330"/>
                        <a:pt x="122" y="331"/>
                      </a:cubicBezTo>
                      <a:cubicBezTo>
                        <a:pt x="115" y="331"/>
                        <a:pt x="108" y="332"/>
                        <a:pt x="101" y="332"/>
                      </a:cubicBezTo>
                      <a:cubicBezTo>
                        <a:pt x="101" y="332"/>
                        <a:pt x="101" y="332"/>
                        <a:pt x="101" y="332"/>
                      </a:cubicBezTo>
                      <a:cubicBezTo>
                        <a:pt x="89" y="330"/>
                        <a:pt x="77" y="335"/>
                        <a:pt x="65" y="332"/>
                      </a:cubicBezTo>
                      <a:cubicBezTo>
                        <a:pt x="61" y="331"/>
                        <a:pt x="56" y="332"/>
                        <a:pt x="51" y="332"/>
                      </a:cubicBezTo>
                      <a:cubicBezTo>
                        <a:pt x="48" y="332"/>
                        <a:pt x="45" y="332"/>
                        <a:pt x="43" y="332"/>
                      </a:cubicBezTo>
                      <a:cubicBezTo>
                        <a:pt x="34" y="332"/>
                        <a:pt x="26" y="332"/>
                        <a:pt x="17" y="332"/>
                      </a:cubicBezTo>
                      <a:cubicBezTo>
                        <a:pt x="17" y="324"/>
                        <a:pt x="16" y="315"/>
                        <a:pt x="16" y="306"/>
                      </a:cubicBezTo>
                      <a:cubicBezTo>
                        <a:pt x="16" y="305"/>
                        <a:pt x="16" y="303"/>
                        <a:pt x="15" y="302"/>
                      </a:cubicBezTo>
                      <a:cubicBezTo>
                        <a:pt x="11" y="294"/>
                        <a:pt x="13" y="285"/>
                        <a:pt x="12" y="276"/>
                      </a:cubicBezTo>
                      <a:cubicBezTo>
                        <a:pt x="12" y="261"/>
                        <a:pt x="11" y="246"/>
                        <a:pt x="11" y="231"/>
                      </a:cubicBezTo>
                      <a:cubicBezTo>
                        <a:pt x="11" y="217"/>
                        <a:pt x="7" y="203"/>
                        <a:pt x="7" y="189"/>
                      </a:cubicBezTo>
                      <a:cubicBezTo>
                        <a:pt x="7" y="181"/>
                        <a:pt x="7" y="174"/>
                        <a:pt x="7" y="167"/>
                      </a:cubicBezTo>
                      <a:cubicBezTo>
                        <a:pt x="7" y="162"/>
                        <a:pt x="7" y="156"/>
                        <a:pt x="7" y="151"/>
                      </a:cubicBezTo>
                      <a:cubicBezTo>
                        <a:pt x="7" y="148"/>
                        <a:pt x="6" y="144"/>
                        <a:pt x="6" y="141"/>
                      </a:cubicBezTo>
                      <a:cubicBezTo>
                        <a:pt x="6" y="127"/>
                        <a:pt x="6" y="113"/>
                        <a:pt x="5" y="99"/>
                      </a:cubicBezTo>
                      <a:cubicBezTo>
                        <a:pt x="4" y="88"/>
                        <a:pt x="2" y="77"/>
                        <a:pt x="1" y="66"/>
                      </a:cubicBezTo>
                      <a:cubicBezTo>
                        <a:pt x="1" y="61"/>
                        <a:pt x="1" y="57"/>
                        <a:pt x="1" y="52"/>
                      </a:cubicBezTo>
                      <a:cubicBezTo>
                        <a:pt x="1" y="41"/>
                        <a:pt x="0" y="29"/>
                        <a:pt x="0" y="18"/>
                      </a:cubicBezTo>
                      <a:cubicBezTo>
                        <a:pt x="0" y="13"/>
                        <a:pt x="1" y="8"/>
                        <a:pt x="1" y="3"/>
                      </a:cubicBezTo>
                      <a:cubicBezTo>
                        <a:pt x="5" y="0"/>
                        <a:pt x="9" y="2"/>
                        <a:pt x="13" y="3"/>
                      </a:cubicBezTo>
                      <a:cubicBezTo>
                        <a:pt x="20" y="4"/>
                        <a:pt x="27" y="4"/>
                        <a:pt x="34" y="4"/>
                      </a:cubicBezTo>
                      <a:cubicBezTo>
                        <a:pt x="45" y="3"/>
                        <a:pt x="57" y="3"/>
                        <a:pt x="68" y="4"/>
                      </a:cubicBezTo>
                      <a:cubicBezTo>
                        <a:pt x="77" y="5"/>
                        <a:pt x="85" y="4"/>
                        <a:pt x="94" y="4"/>
                      </a:cubicBezTo>
                      <a:cubicBezTo>
                        <a:pt x="100" y="5"/>
                        <a:pt x="105" y="5"/>
                        <a:pt x="111" y="5"/>
                      </a:cubicBezTo>
                      <a:cubicBezTo>
                        <a:pt x="120" y="6"/>
                        <a:pt x="129" y="7"/>
                        <a:pt x="138" y="7"/>
                      </a:cubicBezTo>
                      <a:cubicBezTo>
                        <a:pt x="144" y="7"/>
                        <a:pt x="150" y="7"/>
                        <a:pt x="156" y="7"/>
                      </a:cubicBezTo>
                      <a:cubicBezTo>
                        <a:pt x="157" y="10"/>
                        <a:pt x="157" y="13"/>
                        <a:pt x="157" y="16"/>
                      </a:cubicBezTo>
                      <a:cubicBezTo>
                        <a:pt x="158" y="25"/>
                        <a:pt x="158" y="34"/>
                        <a:pt x="158" y="42"/>
                      </a:cubicBezTo>
                      <a:cubicBezTo>
                        <a:pt x="159" y="44"/>
                        <a:pt x="159" y="46"/>
                        <a:pt x="159" y="48"/>
                      </a:cubicBezTo>
                      <a:cubicBezTo>
                        <a:pt x="159" y="62"/>
                        <a:pt x="160" y="75"/>
                        <a:pt x="161" y="89"/>
                      </a:cubicBezTo>
                      <a:cubicBezTo>
                        <a:pt x="161" y="98"/>
                        <a:pt x="160" y="108"/>
                        <a:pt x="160" y="117"/>
                      </a:cubicBezTo>
                      <a:cubicBezTo>
                        <a:pt x="160" y="122"/>
                        <a:pt x="160" y="127"/>
                        <a:pt x="160" y="132"/>
                      </a:cubicBezTo>
                      <a:cubicBezTo>
                        <a:pt x="158" y="149"/>
                        <a:pt x="160" y="167"/>
                        <a:pt x="161" y="185"/>
                      </a:cubicBezTo>
                      <a:cubicBezTo>
                        <a:pt x="162" y="194"/>
                        <a:pt x="162" y="202"/>
                        <a:pt x="161" y="211"/>
                      </a:cubicBezTo>
                      <a:cubicBezTo>
                        <a:pt x="161" y="217"/>
                        <a:pt x="162" y="222"/>
                        <a:pt x="162" y="228"/>
                      </a:cubicBezTo>
                      <a:cubicBezTo>
                        <a:pt x="162" y="236"/>
                        <a:pt x="162" y="243"/>
                        <a:pt x="162" y="251"/>
                      </a:cubicBezTo>
                      <a:cubicBezTo>
                        <a:pt x="162" y="264"/>
                        <a:pt x="162" y="276"/>
                        <a:pt x="163" y="289"/>
                      </a:cubicBezTo>
                      <a:cubicBezTo>
                        <a:pt x="163" y="296"/>
                        <a:pt x="163" y="302"/>
                        <a:pt x="163" y="309"/>
                      </a:cubicBezTo>
                      <a:cubicBezTo>
                        <a:pt x="163" y="313"/>
                        <a:pt x="164" y="317"/>
                        <a:pt x="164" y="322"/>
                      </a:cubicBezTo>
                      <a:cubicBezTo>
                        <a:pt x="164" y="324"/>
                        <a:pt x="163" y="326"/>
                        <a:pt x="163" y="329"/>
                      </a:cubicBezTo>
                      <a:close/>
                    </a:path>
                  </a:pathLst>
                </a:custGeom>
                <a:solidFill>
                  <a:srgbClr val="66CCFF"/>
                </a:solidFill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2">
                  <a:schemeClr val="accent1"/>
                </a:fillRef>
                <a:effectRef idx="1">
                  <a:schemeClr val="accent1"/>
                </a:effectRef>
                <a:fontRef idx="minor">
                  <a:schemeClr val="dk1"/>
                </a:fontRef>
              </p:style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915" name="Freeform 27"/>
                <p:cNvSpPr>
                  <a:spLocks/>
                </p:cNvSpPr>
                <p:nvPr/>
              </p:nvSpPr>
              <p:spPr bwMode="auto">
                <a:xfrm>
                  <a:off x="2633663" y="2563813"/>
                  <a:ext cx="434975" cy="947738"/>
                </a:xfrm>
                <a:custGeom>
                  <a:avLst/>
                  <a:gdLst>
                    <a:gd name="T0" fmla="*/ 3 w 149"/>
                    <a:gd name="T1" fmla="*/ 321 h 324"/>
                    <a:gd name="T2" fmla="*/ 3 w 149"/>
                    <a:gd name="T3" fmla="*/ 298 h 324"/>
                    <a:gd name="T4" fmla="*/ 4 w 149"/>
                    <a:gd name="T5" fmla="*/ 278 h 324"/>
                    <a:gd name="T6" fmla="*/ 5 w 149"/>
                    <a:gd name="T7" fmla="*/ 251 h 324"/>
                    <a:gd name="T8" fmla="*/ 5 w 149"/>
                    <a:gd name="T9" fmla="*/ 236 h 324"/>
                    <a:gd name="T10" fmla="*/ 3 w 149"/>
                    <a:gd name="T11" fmla="*/ 206 h 324"/>
                    <a:gd name="T12" fmla="*/ 1 w 149"/>
                    <a:gd name="T13" fmla="*/ 172 h 324"/>
                    <a:gd name="T14" fmla="*/ 2 w 149"/>
                    <a:gd name="T15" fmla="*/ 163 h 324"/>
                    <a:gd name="T16" fmla="*/ 2 w 149"/>
                    <a:gd name="T17" fmla="*/ 159 h 324"/>
                    <a:gd name="T18" fmla="*/ 2 w 149"/>
                    <a:gd name="T19" fmla="*/ 144 h 324"/>
                    <a:gd name="T20" fmla="*/ 1 w 149"/>
                    <a:gd name="T21" fmla="*/ 118 h 324"/>
                    <a:gd name="T22" fmla="*/ 2 w 149"/>
                    <a:gd name="T23" fmla="*/ 108 h 324"/>
                    <a:gd name="T24" fmla="*/ 1 w 149"/>
                    <a:gd name="T25" fmla="*/ 88 h 324"/>
                    <a:gd name="T26" fmla="*/ 1 w 149"/>
                    <a:gd name="T27" fmla="*/ 53 h 324"/>
                    <a:gd name="T28" fmla="*/ 1 w 149"/>
                    <a:gd name="T29" fmla="*/ 43 h 324"/>
                    <a:gd name="T30" fmla="*/ 1 w 149"/>
                    <a:gd name="T31" fmla="*/ 34 h 324"/>
                    <a:gd name="T32" fmla="*/ 3 w 149"/>
                    <a:gd name="T33" fmla="*/ 21 h 324"/>
                    <a:gd name="T34" fmla="*/ 3 w 149"/>
                    <a:gd name="T35" fmla="*/ 18 h 324"/>
                    <a:gd name="T36" fmla="*/ 4 w 149"/>
                    <a:gd name="T37" fmla="*/ 8 h 324"/>
                    <a:gd name="T38" fmla="*/ 4 w 149"/>
                    <a:gd name="T39" fmla="*/ 7 h 324"/>
                    <a:gd name="T40" fmla="*/ 13 w 149"/>
                    <a:gd name="T41" fmla="*/ 0 h 324"/>
                    <a:gd name="T42" fmla="*/ 63 w 149"/>
                    <a:gd name="T43" fmla="*/ 0 h 324"/>
                    <a:gd name="T44" fmla="*/ 104 w 149"/>
                    <a:gd name="T45" fmla="*/ 1 h 324"/>
                    <a:gd name="T46" fmla="*/ 140 w 149"/>
                    <a:gd name="T47" fmla="*/ 2 h 324"/>
                    <a:gd name="T48" fmla="*/ 148 w 149"/>
                    <a:gd name="T49" fmla="*/ 2 h 324"/>
                    <a:gd name="T50" fmla="*/ 148 w 149"/>
                    <a:gd name="T51" fmla="*/ 19 h 324"/>
                    <a:gd name="T52" fmla="*/ 146 w 149"/>
                    <a:gd name="T53" fmla="*/ 72 h 324"/>
                    <a:gd name="T54" fmla="*/ 145 w 149"/>
                    <a:gd name="T55" fmla="*/ 113 h 324"/>
                    <a:gd name="T56" fmla="*/ 144 w 149"/>
                    <a:gd name="T57" fmla="*/ 165 h 324"/>
                    <a:gd name="T58" fmla="*/ 144 w 149"/>
                    <a:gd name="T59" fmla="*/ 193 h 324"/>
                    <a:gd name="T60" fmla="*/ 142 w 149"/>
                    <a:gd name="T61" fmla="*/ 234 h 324"/>
                    <a:gd name="T62" fmla="*/ 143 w 149"/>
                    <a:gd name="T63" fmla="*/ 246 h 324"/>
                    <a:gd name="T64" fmla="*/ 143 w 149"/>
                    <a:gd name="T65" fmla="*/ 274 h 324"/>
                    <a:gd name="T66" fmla="*/ 141 w 149"/>
                    <a:gd name="T67" fmla="*/ 318 h 324"/>
                    <a:gd name="T68" fmla="*/ 135 w 149"/>
                    <a:gd name="T69" fmla="*/ 323 h 324"/>
                    <a:gd name="T70" fmla="*/ 120 w 149"/>
                    <a:gd name="T71" fmla="*/ 324 h 324"/>
                    <a:gd name="T72" fmla="*/ 107 w 149"/>
                    <a:gd name="T73" fmla="*/ 322 h 324"/>
                    <a:gd name="T74" fmla="*/ 90 w 149"/>
                    <a:gd name="T75" fmla="*/ 322 h 324"/>
                    <a:gd name="T76" fmla="*/ 59 w 149"/>
                    <a:gd name="T77" fmla="*/ 322 h 324"/>
                    <a:gd name="T78" fmla="*/ 17 w 149"/>
                    <a:gd name="T79" fmla="*/ 322 h 324"/>
                    <a:gd name="T80" fmla="*/ 3 w 149"/>
                    <a:gd name="T81" fmla="*/ 321 h 32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</a:cxnLst>
                  <a:rect l="0" t="0" r="r" b="b"/>
                  <a:pathLst>
                    <a:path w="149" h="324">
                      <a:moveTo>
                        <a:pt x="3" y="321"/>
                      </a:moveTo>
                      <a:cubicBezTo>
                        <a:pt x="1" y="313"/>
                        <a:pt x="2" y="305"/>
                        <a:pt x="3" y="298"/>
                      </a:cubicBezTo>
                      <a:cubicBezTo>
                        <a:pt x="3" y="291"/>
                        <a:pt x="3" y="285"/>
                        <a:pt x="4" y="278"/>
                      </a:cubicBezTo>
                      <a:cubicBezTo>
                        <a:pt x="5" y="269"/>
                        <a:pt x="3" y="260"/>
                        <a:pt x="5" y="251"/>
                      </a:cubicBezTo>
                      <a:cubicBezTo>
                        <a:pt x="6" y="247"/>
                        <a:pt x="5" y="241"/>
                        <a:pt x="5" y="236"/>
                      </a:cubicBezTo>
                      <a:cubicBezTo>
                        <a:pt x="4" y="226"/>
                        <a:pt x="4" y="216"/>
                        <a:pt x="3" y="206"/>
                      </a:cubicBezTo>
                      <a:cubicBezTo>
                        <a:pt x="3" y="194"/>
                        <a:pt x="2" y="183"/>
                        <a:pt x="1" y="172"/>
                      </a:cubicBezTo>
                      <a:cubicBezTo>
                        <a:pt x="1" y="169"/>
                        <a:pt x="1" y="166"/>
                        <a:pt x="2" y="163"/>
                      </a:cubicBezTo>
                      <a:cubicBezTo>
                        <a:pt x="2" y="162"/>
                        <a:pt x="2" y="160"/>
                        <a:pt x="2" y="159"/>
                      </a:cubicBezTo>
                      <a:cubicBezTo>
                        <a:pt x="0" y="153"/>
                        <a:pt x="2" y="149"/>
                        <a:pt x="2" y="144"/>
                      </a:cubicBezTo>
                      <a:cubicBezTo>
                        <a:pt x="2" y="135"/>
                        <a:pt x="2" y="127"/>
                        <a:pt x="1" y="118"/>
                      </a:cubicBezTo>
                      <a:cubicBezTo>
                        <a:pt x="1" y="115"/>
                        <a:pt x="2" y="112"/>
                        <a:pt x="2" y="108"/>
                      </a:cubicBezTo>
                      <a:cubicBezTo>
                        <a:pt x="2" y="102"/>
                        <a:pt x="1" y="95"/>
                        <a:pt x="1" y="88"/>
                      </a:cubicBezTo>
                      <a:cubicBezTo>
                        <a:pt x="1" y="76"/>
                        <a:pt x="1" y="65"/>
                        <a:pt x="1" y="53"/>
                      </a:cubicBezTo>
                      <a:cubicBezTo>
                        <a:pt x="1" y="50"/>
                        <a:pt x="1" y="46"/>
                        <a:pt x="1" y="43"/>
                      </a:cubicBezTo>
                      <a:cubicBezTo>
                        <a:pt x="1" y="40"/>
                        <a:pt x="3" y="37"/>
                        <a:pt x="1" y="34"/>
                      </a:cubicBezTo>
                      <a:cubicBezTo>
                        <a:pt x="4" y="30"/>
                        <a:pt x="1" y="25"/>
                        <a:pt x="3" y="21"/>
                      </a:cubicBezTo>
                      <a:cubicBezTo>
                        <a:pt x="3" y="20"/>
                        <a:pt x="3" y="19"/>
                        <a:pt x="3" y="18"/>
                      </a:cubicBezTo>
                      <a:cubicBezTo>
                        <a:pt x="3" y="15"/>
                        <a:pt x="3" y="11"/>
                        <a:pt x="4" y="8"/>
                      </a:cubicBezTo>
                      <a:cubicBezTo>
                        <a:pt x="4" y="8"/>
                        <a:pt x="4" y="7"/>
                        <a:pt x="4" y="7"/>
                      </a:cubicBezTo>
                      <a:cubicBezTo>
                        <a:pt x="6" y="0"/>
                        <a:pt x="6" y="1"/>
                        <a:pt x="13" y="0"/>
                      </a:cubicBezTo>
                      <a:cubicBezTo>
                        <a:pt x="30" y="0"/>
                        <a:pt x="46" y="1"/>
                        <a:pt x="63" y="0"/>
                      </a:cubicBezTo>
                      <a:cubicBezTo>
                        <a:pt x="77" y="0"/>
                        <a:pt x="91" y="0"/>
                        <a:pt x="104" y="1"/>
                      </a:cubicBezTo>
                      <a:cubicBezTo>
                        <a:pt x="116" y="2"/>
                        <a:pt x="128" y="1"/>
                        <a:pt x="140" y="2"/>
                      </a:cubicBezTo>
                      <a:cubicBezTo>
                        <a:pt x="142" y="2"/>
                        <a:pt x="145" y="2"/>
                        <a:pt x="148" y="2"/>
                      </a:cubicBezTo>
                      <a:cubicBezTo>
                        <a:pt x="148" y="8"/>
                        <a:pt x="149" y="14"/>
                        <a:pt x="148" y="19"/>
                      </a:cubicBezTo>
                      <a:cubicBezTo>
                        <a:pt x="148" y="37"/>
                        <a:pt x="147" y="54"/>
                        <a:pt x="146" y="72"/>
                      </a:cubicBezTo>
                      <a:cubicBezTo>
                        <a:pt x="146" y="86"/>
                        <a:pt x="145" y="99"/>
                        <a:pt x="145" y="113"/>
                      </a:cubicBezTo>
                      <a:cubicBezTo>
                        <a:pt x="144" y="130"/>
                        <a:pt x="144" y="148"/>
                        <a:pt x="144" y="165"/>
                      </a:cubicBezTo>
                      <a:cubicBezTo>
                        <a:pt x="144" y="174"/>
                        <a:pt x="144" y="183"/>
                        <a:pt x="144" y="193"/>
                      </a:cubicBezTo>
                      <a:cubicBezTo>
                        <a:pt x="143" y="206"/>
                        <a:pt x="142" y="220"/>
                        <a:pt x="142" y="234"/>
                      </a:cubicBezTo>
                      <a:cubicBezTo>
                        <a:pt x="142" y="238"/>
                        <a:pt x="143" y="242"/>
                        <a:pt x="143" y="246"/>
                      </a:cubicBezTo>
                      <a:cubicBezTo>
                        <a:pt x="143" y="255"/>
                        <a:pt x="143" y="265"/>
                        <a:pt x="143" y="274"/>
                      </a:cubicBezTo>
                      <a:cubicBezTo>
                        <a:pt x="142" y="289"/>
                        <a:pt x="141" y="303"/>
                        <a:pt x="141" y="318"/>
                      </a:cubicBezTo>
                      <a:cubicBezTo>
                        <a:pt x="141" y="322"/>
                        <a:pt x="139" y="323"/>
                        <a:pt x="135" y="323"/>
                      </a:cubicBezTo>
                      <a:cubicBezTo>
                        <a:pt x="130" y="323"/>
                        <a:pt x="125" y="324"/>
                        <a:pt x="120" y="324"/>
                      </a:cubicBezTo>
                      <a:cubicBezTo>
                        <a:pt x="116" y="323"/>
                        <a:pt x="112" y="322"/>
                        <a:pt x="107" y="322"/>
                      </a:cubicBezTo>
                      <a:cubicBezTo>
                        <a:pt x="102" y="322"/>
                        <a:pt x="96" y="321"/>
                        <a:pt x="90" y="322"/>
                      </a:cubicBezTo>
                      <a:cubicBezTo>
                        <a:pt x="80" y="324"/>
                        <a:pt x="69" y="322"/>
                        <a:pt x="59" y="322"/>
                      </a:cubicBezTo>
                      <a:cubicBezTo>
                        <a:pt x="45" y="323"/>
                        <a:pt x="31" y="323"/>
                        <a:pt x="17" y="322"/>
                      </a:cubicBezTo>
                      <a:cubicBezTo>
                        <a:pt x="12" y="322"/>
                        <a:pt x="8" y="321"/>
                        <a:pt x="3" y="321"/>
                      </a:cubicBezTo>
                      <a:close/>
                    </a:path>
                  </a:pathLst>
                </a:custGeom>
                <a:solidFill>
                  <a:srgbClr val="66CCFF"/>
                </a:solidFill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2">
                  <a:schemeClr val="accent1"/>
                </a:fillRef>
                <a:effectRef idx="1">
                  <a:schemeClr val="accent1"/>
                </a:effectRef>
                <a:fontRef idx="minor">
                  <a:schemeClr val="dk1"/>
                </a:fontRef>
              </p:style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916" name="Freeform 28"/>
                <p:cNvSpPr>
                  <a:spLocks/>
                </p:cNvSpPr>
                <p:nvPr/>
              </p:nvSpPr>
              <p:spPr bwMode="auto">
                <a:xfrm>
                  <a:off x="2525713" y="2565401"/>
                  <a:ext cx="80963" cy="939800"/>
                </a:xfrm>
                <a:custGeom>
                  <a:avLst/>
                  <a:gdLst>
                    <a:gd name="T0" fmla="*/ 2 w 28"/>
                    <a:gd name="T1" fmla="*/ 0 h 321"/>
                    <a:gd name="T2" fmla="*/ 28 w 28"/>
                    <a:gd name="T3" fmla="*/ 0 h 321"/>
                    <a:gd name="T4" fmla="*/ 28 w 28"/>
                    <a:gd name="T5" fmla="*/ 14 h 321"/>
                    <a:gd name="T6" fmla="*/ 25 w 28"/>
                    <a:gd name="T7" fmla="*/ 59 h 321"/>
                    <a:gd name="T8" fmla="*/ 25 w 28"/>
                    <a:gd name="T9" fmla="*/ 73 h 321"/>
                    <a:gd name="T10" fmla="*/ 26 w 28"/>
                    <a:gd name="T11" fmla="*/ 99 h 321"/>
                    <a:gd name="T12" fmla="*/ 27 w 28"/>
                    <a:gd name="T13" fmla="*/ 126 h 321"/>
                    <a:gd name="T14" fmla="*/ 26 w 28"/>
                    <a:gd name="T15" fmla="*/ 154 h 321"/>
                    <a:gd name="T16" fmla="*/ 26 w 28"/>
                    <a:gd name="T17" fmla="*/ 192 h 321"/>
                    <a:gd name="T18" fmla="*/ 28 w 28"/>
                    <a:gd name="T19" fmla="*/ 224 h 321"/>
                    <a:gd name="T20" fmla="*/ 28 w 28"/>
                    <a:gd name="T21" fmla="*/ 265 h 321"/>
                    <a:gd name="T22" fmla="*/ 27 w 28"/>
                    <a:gd name="T23" fmla="*/ 275 h 321"/>
                    <a:gd name="T24" fmla="*/ 26 w 28"/>
                    <a:gd name="T25" fmla="*/ 309 h 321"/>
                    <a:gd name="T26" fmla="*/ 25 w 28"/>
                    <a:gd name="T27" fmla="*/ 318 h 321"/>
                    <a:gd name="T28" fmla="*/ 23 w 28"/>
                    <a:gd name="T29" fmla="*/ 321 h 321"/>
                    <a:gd name="T30" fmla="*/ 15 w 28"/>
                    <a:gd name="T31" fmla="*/ 321 h 321"/>
                    <a:gd name="T32" fmla="*/ 10 w 28"/>
                    <a:gd name="T33" fmla="*/ 317 h 321"/>
                    <a:gd name="T34" fmla="*/ 9 w 28"/>
                    <a:gd name="T35" fmla="*/ 290 h 321"/>
                    <a:gd name="T36" fmla="*/ 8 w 28"/>
                    <a:gd name="T37" fmla="*/ 250 h 321"/>
                    <a:gd name="T38" fmla="*/ 8 w 28"/>
                    <a:gd name="T39" fmla="*/ 217 h 321"/>
                    <a:gd name="T40" fmla="*/ 7 w 28"/>
                    <a:gd name="T41" fmla="*/ 203 h 321"/>
                    <a:gd name="T42" fmla="*/ 7 w 28"/>
                    <a:gd name="T43" fmla="*/ 199 h 321"/>
                    <a:gd name="T44" fmla="*/ 7 w 28"/>
                    <a:gd name="T45" fmla="*/ 163 h 321"/>
                    <a:gd name="T46" fmla="*/ 6 w 28"/>
                    <a:gd name="T47" fmla="*/ 138 h 321"/>
                    <a:gd name="T48" fmla="*/ 6 w 28"/>
                    <a:gd name="T49" fmla="*/ 135 h 321"/>
                    <a:gd name="T50" fmla="*/ 6 w 28"/>
                    <a:gd name="T51" fmla="*/ 124 h 321"/>
                    <a:gd name="T52" fmla="*/ 6 w 28"/>
                    <a:gd name="T53" fmla="*/ 121 h 321"/>
                    <a:gd name="T54" fmla="*/ 6 w 28"/>
                    <a:gd name="T55" fmla="*/ 113 h 321"/>
                    <a:gd name="T56" fmla="*/ 6 w 28"/>
                    <a:gd name="T57" fmla="*/ 104 h 321"/>
                    <a:gd name="T58" fmla="*/ 4 w 28"/>
                    <a:gd name="T59" fmla="*/ 89 h 321"/>
                    <a:gd name="T60" fmla="*/ 5 w 28"/>
                    <a:gd name="T61" fmla="*/ 86 h 321"/>
                    <a:gd name="T62" fmla="*/ 5 w 28"/>
                    <a:gd name="T63" fmla="*/ 79 h 321"/>
                    <a:gd name="T64" fmla="*/ 5 w 28"/>
                    <a:gd name="T65" fmla="*/ 74 h 321"/>
                    <a:gd name="T66" fmla="*/ 4 w 28"/>
                    <a:gd name="T67" fmla="*/ 62 h 321"/>
                    <a:gd name="T68" fmla="*/ 3 w 28"/>
                    <a:gd name="T69" fmla="*/ 60 h 321"/>
                    <a:gd name="T70" fmla="*/ 3 w 28"/>
                    <a:gd name="T71" fmla="*/ 52 h 321"/>
                    <a:gd name="T72" fmla="*/ 2 w 28"/>
                    <a:gd name="T73" fmla="*/ 30 h 321"/>
                    <a:gd name="T74" fmla="*/ 1 w 28"/>
                    <a:gd name="T75" fmla="*/ 16 h 321"/>
                    <a:gd name="T76" fmla="*/ 2 w 28"/>
                    <a:gd name="T77" fmla="*/ 0 h 32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</a:cxnLst>
                  <a:rect l="0" t="0" r="r" b="b"/>
                  <a:pathLst>
                    <a:path w="28" h="321">
                      <a:moveTo>
                        <a:pt x="2" y="0"/>
                      </a:moveTo>
                      <a:cubicBezTo>
                        <a:pt x="10" y="0"/>
                        <a:pt x="19" y="0"/>
                        <a:pt x="28" y="0"/>
                      </a:cubicBezTo>
                      <a:cubicBezTo>
                        <a:pt x="28" y="5"/>
                        <a:pt x="28" y="10"/>
                        <a:pt x="28" y="14"/>
                      </a:cubicBezTo>
                      <a:cubicBezTo>
                        <a:pt x="27" y="29"/>
                        <a:pt x="26" y="44"/>
                        <a:pt x="25" y="59"/>
                      </a:cubicBezTo>
                      <a:cubicBezTo>
                        <a:pt x="25" y="63"/>
                        <a:pt x="25" y="68"/>
                        <a:pt x="25" y="73"/>
                      </a:cubicBezTo>
                      <a:cubicBezTo>
                        <a:pt x="27" y="82"/>
                        <a:pt x="25" y="91"/>
                        <a:pt x="26" y="99"/>
                      </a:cubicBezTo>
                      <a:cubicBezTo>
                        <a:pt x="27" y="108"/>
                        <a:pt x="26" y="117"/>
                        <a:pt x="27" y="126"/>
                      </a:cubicBezTo>
                      <a:cubicBezTo>
                        <a:pt x="27" y="136"/>
                        <a:pt x="26" y="145"/>
                        <a:pt x="26" y="154"/>
                      </a:cubicBezTo>
                      <a:cubicBezTo>
                        <a:pt x="26" y="167"/>
                        <a:pt x="26" y="179"/>
                        <a:pt x="26" y="192"/>
                      </a:cubicBezTo>
                      <a:cubicBezTo>
                        <a:pt x="26" y="203"/>
                        <a:pt x="28" y="213"/>
                        <a:pt x="28" y="224"/>
                      </a:cubicBezTo>
                      <a:cubicBezTo>
                        <a:pt x="28" y="238"/>
                        <a:pt x="28" y="251"/>
                        <a:pt x="28" y="265"/>
                      </a:cubicBezTo>
                      <a:cubicBezTo>
                        <a:pt x="28" y="268"/>
                        <a:pt x="27" y="272"/>
                        <a:pt x="27" y="275"/>
                      </a:cubicBezTo>
                      <a:cubicBezTo>
                        <a:pt x="27" y="287"/>
                        <a:pt x="26" y="298"/>
                        <a:pt x="26" y="309"/>
                      </a:cubicBezTo>
                      <a:cubicBezTo>
                        <a:pt x="25" y="312"/>
                        <a:pt x="26" y="315"/>
                        <a:pt x="25" y="318"/>
                      </a:cubicBezTo>
                      <a:cubicBezTo>
                        <a:pt x="25" y="319"/>
                        <a:pt x="24" y="320"/>
                        <a:pt x="23" y="321"/>
                      </a:cubicBezTo>
                      <a:cubicBezTo>
                        <a:pt x="20" y="321"/>
                        <a:pt x="17" y="321"/>
                        <a:pt x="15" y="321"/>
                      </a:cubicBezTo>
                      <a:cubicBezTo>
                        <a:pt x="11" y="321"/>
                        <a:pt x="9" y="320"/>
                        <a:pt x="10" y="317"/>
                      </a:cubicBezTo>
                      <a:cubicBezTo>
                        <a:pt x="13" y="307"/>
                        <a:pt x="9" y="299"/>
                        <a:pt x="9" y="290"/>
                      </a:cubicBezTo>
                      <a:cubicBezTo>
                        <a:pt x="9" y="277"/>
                        <a:pt x="9" y="263"/>
                        <a:pt x="8" y="250"/>
                      </a:cubicBezTo>
                      <a:cubicBezTo>
                        <a:pt x="8" y="239"/>
                        <a:pt x="8" y="228"/>
                        <a:pt x="8" y="217"/>
                      </a:cubicBezTo>
                      <a:cubicBezTo>
                        <a:pt x="8" y="212"/>
                        <a:pt x="9" y="208"/>
                        <a:pt x="7" y="203"/>
                      </a:cubicBezTo>
                      <a:cubicBezTo>
                        <a:pt x="6" y="202"/>
                        <a:pt x="7" y="200"/>
                        <a:pt x="7" y="199"/>
                      </a:cubicBezTo>
                      <a:cubicBezTo>
                        <a:pt x="7" y="187"/>
                        <a:pt x="7" y="175"/>
                        <a:pt x="7" y="163"/>
                      </a:cubicBezTo>
                      <a:cubicBezTo>
                        <a:pt x="6" y="155"/>
                        <a:pt x="7" y="146"/>
                        <a:pt x="6" y="138"/>
                      </a:cubicBezTo>
                      <a:cubicBezTo>
                        <a:pt x="6" y="137"/>
                        <a:pt x="6" y="136"/>
                        <a:pt x="6" y="135"/>
                      </a:cubicBezTo>
                      <a:cubicBezTo>
                        <a:pt x="5" y="131"/>
                        <a:pt x="4" y="127"/>
                        <a:pt x="6" y="124"/>
                      </a:cubicBezTo>
                      <a:cubicBezTo>
                        <a:pt x="7" y="123"/>
                        <a:pt x="7" y="122"/>
                        <a:pt x="6" y="121"/>
                      </a:cubicBezTo>
                      <a:cubicBezTo>
                        <a:pt x="6" y="119"/>
                        <a:pt x="5" y="115"/>
                        <a:pt x="6" y="113"/>
                      </a:cubicBezTo>
                      <a:cubicBezTo>
                        <a:pt x="7" y="110"/>
                        <a:pt x="6" y="107"/>
                        <a:pt x="6" y="104"/>
                      </a:cubicBezTo>
                      <a:cubicBezTo>
                        <a:pt x="6" y="99"/>
                        <a:pt x="7" y="94"/>
                        <a:pt x="4" y="89"/>
                      </a:cubicBezTo>
                      <a:cubicBezTo>
                        <a:pt x="4" y="88"/>
                        <a:pt x="5" y="87"/>
                        <a:pt x="5" y="86"/>
                      </a:cubicBezTo>
                      <a:cubicBezTo>
                        <a:pt x="5" y="84"/>
                        <a:pt x="6" y="82"/>
                        <a:pt x="5" y="79"/>
                      </a:cubicBezTo>
                      <a:cubicBezTo>
                        <a:pt x="4" y="78"/>
                        <a:pt x="5" y="76"/>
                        <a:pt x="5" y="74"/>
                      </a:cubicBezTo>
                      <a:cubicBezTo>
                        <a:pt x="5" y="74"/>
                        <a:pt x="4" y="63"/>
                        <a:pt x="4" y="62"/>
                      </a:cubicBezTo>
                      <a:cubicBezTo>
                        <a:pt x="3" y="61"/>
                        <a:pt x="3" y="61"/>
                        <a:pt x="3" y="60"/>
                      </a:cubicBezTo>
                      <a:cubicBezTo>
                        <a:pt x="6" y="57"/>
                        <a:pt x="3" y="55"/>
                        <a:pt x="3" y="52"/>
                      </a:cubicBezTo>
                      <a:cubicBezTo>
                        <a:pt x="2" y="45"/>
                        <a:pt x="2" y="37"/>
                        <a:pt x="2" y="30"/>
                      </a:cubicBezTo>
                      <a:cubicBezTo>
                        <a:pt x="2" y="25"/>
                        <a:pt x="2" y="21"/>
                        <a:pt x="1" y="16"/>
                      </a:cubicBezTo>
                      <a:cubicBezTo>
                        <a:pt x="0" y="11"/>
                        <a:pt x="1" y="5"/>
                        <a:pt x="2" y="0"/>
                      </a:cubicBezTo>
                      <a:close/>
                    </a:path>
                  </a:pathLst>
                </a:custGeom>
                <a:solidFill>
                  <a:schemeClr val="accent2">
                    <a:lumMod val="75000"/>
                  </a:schemeClr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917" name="Freeform 29"/>
                <p:cNvSpPr>
                  <a:spLocks/>
                </p:cNvSpPr>
                <p:nvPr/>
              </p:nvSpPr>
              <p:spPr bwMode="auto">
                <a:xfrm>
                  <a:off x="1323975" y="2554288"/>
                  <a:ext cx="420688" cy="979488"/>
                </a:xfrm>
                <a:custGeom>
                  <a:avLst/>
                  <a:gdLst>
                    <a:gd name="T0" fmla="*/ 2 w 144"/>
                    <a:gd name="T1" fmla="*/ 137 h 335"/>
                    <a:gd name="T2" fmla="*/ 4 w 144"/>
                    <a:gd name="T3" fmla="*/ 122 h 335"/>
                    <a:gd name="T4" fmla="*/ 3 w 144"/>
                    <a:gd name="T5" fmla="*/ 120 h 335"/>
                    <a:gd name="T6" fmla="*/ 4 w 144"/>
                    <a:gd name="T7" fmla="*/ 105 h 335"/>
                    <a:gd name="T8" fmla="*/ 3 w 144"/>
                    <a:gd name="T9" fmla="*/ 94 h 335"/>
                    <a:gd name="T10" fmla="*/ 3 w 144"/>
                    <a:gd name="T11" fmla="*/ 84 h 335"/>
                    <a:gd name="T12" fmla="*/ 2 w 144"/>
                    <a:gd name="T13" fmla="*/ 76 h 335"/>
                    <a:gd name="T14" fmla="*/ 2 w 144"/>
                    <a:gd name="T15" fmla="*/ 56 h 335"/>
                    <a:gd name="T16" fmla="*/ 2 w 144"/>
                    <a:gd name="T17" fmla="*/ 36 h 335"/>
                    <a:gd name="T18" fmla="*/ 1 w 144"/>
                    <a:gd name="T19" fmla="*/ 6 h 335"/>
                    <a:gd name="T20" fmla="*/ 1 w 144"/>
                    <a:gd name="T21" fmla="*/ 2 h 335"/>
                    <a:gd name="T22" fmla="*/ 21 w 144"/>
                    <a:gd name="T23" fmla="*/ 1 h 335"/>
                    <a:gd name="T24" fmla="*/ 53 w 144"/>
                    <a:gd name="T25" fmla="*/ 0 h 335"/>
                    <a:gd name="T26" fmla="*/ 84 w 144"/>
                    <a:gd name="T27" fmla="*/ 1 h 335"/>
                    <a:gd name="T28" fmla="*/ 101 w 144"/>
                    <a:gd name="T29" fmla="*/ 1 h 335"/>
                    <a:gd name="T30" fmla="*/ 130 w 144"/>
                    <a:gd name="T31" fmla="*/ 1 h 335"/>
                    <a:gd name="T32" fmla="*/ 133 w 144"/>
                    <a:gd name="T33" fmla="*/ 1 h 335"/>
                    <a:gd name="T34" fmla="*/ 135 w 144"/>
                    <a:gd name="T35" fmla="*/ 17 h 335"/>
                    <a:gd name="T36" fmla="*/ 135 w 144"/>
                    <a:gd name="T37" fmla="*/ 47 h 335"/>
                    <a:gd name="T38" fmla="*/ 136 w 144"/>
                    <a:gd name="T39" fmla="*/ 78 h 335"/>
                    <a:gd name="T40" fmla="*/ 136 w 144"/>
                    <a:gd name="T41" fmla="*/ 108 h 335"/>
                    <a:gd name="T42" fmla="*/ 137 w 144"/>
                    <a:gd name="T43" fmla="*/ 177 h 335"/>
                    <a:gd name="T44" fmla="*/ 138 w 144"/>
                    <a:gd name="T45" fmla="*/ 214 h 335"/>
                    <a:gd name="T46" fmla="*/ 139 w 144"/>
                    <a:gd name="T47" fmla="*/ 254 h 335"/>
                    <a:gd name="T48" fmla="*/ 139 w 144"/>
                    <a:gd name="T49" fmla="*/ 272 h 335"/>
                    <a:gd name="T50" fmla="*/ 139 w 144"/>
                    <a:gd name="T51" fmla="*/ 296 h 335"/>
                    <a:gd name="T52" fmla="*/ 139 w 144"/>
                    <a:gd name="T53" fmla="*/ 297 h 335"/>
                    <a:gd name="T54" fmla="*/ 140 w 144"/>
                    <a:gd name="T55" fmla="*/ 322 h 335"/>
                    <a:gd name="T56" fmla="*/ 140 w 144"/>
                    <a:gd name="T57" fmla="*/ 329 h 335"/>
                    <a:gd name="T58" fmla="*/ 136 w 144"/>
                    <a:gd name="T59" fmla="*/ 334 h 335"/>
                    <a:gd name="T60" fmla="*/ 124 w 144"/>
                    <a:gd name="T61" fmla="*/ 333 h 335"/>
                    <a:gd name="T62" fmla="*/ 96 w 144"/>
                    <a:gd name="T63" fmla="*/ 333 h 335"/>
                    <a:gd name="T64" fmla="*/ 54 w 144"/>
                    <a:gd name="T65" fmla="*/ 334 h 335"/>
                    <a:gd name="T66" fmla="*/ 28 w 144"/>
                    <a:gd name="T67" fmla="*/ 333 h 335"/>
                    <a:gd name="T68" fmla="*/ 10 w 144"/>
                    <a:gd name="T69" fmla="*/ 333 h 335"/>
                    <a:gd name="T70" fmla="*/ 5 w 144"/>
                    <a:gd name="T71" fmla="*/ 333 h 335"/>
                    <a:gd name="T72" fmla="*/ 5 w 144"/>
                    <a:gd name="T73" fmla="*/ 317 h 335"/>
                    <a:gd name="T74" fmla="*/ 6 w 144"/>
                    <a:gd name="T75" fmla="*/ 276 h 335"/>
                    <a:gd name="T76" fmla="*/ 7 w 144"/>
                    <a:gd name="T77" fmla="*/ 247 h 335"/>
                    <a:gd name="T78" fmla="*/ 6 w 144"/>
                    <a:gd name="T79" fmla="*/ 226 h 335"/>
                    <a:gd name="T80" fmla="*/ 6 w 144"/>
                    <a:gd name="T81" fmla="*/ 213 h 335"/>
                    <a:gd name="T82" fmla="*/ 6 w 144"/>
                    <a:gd name="T83" fmla="*/ 193 h 335"/>
                    <a:gd name="T84" fmla="*/ 6 w 144"/>
                    <a:gd name="T85" fmla="*/ 176 h 335"/>
                    <a:gd name="T86" fmla="*/ 6 w 144"/>
                    <a:gd name="T87" fmla="*/ 160 h 335"/>
                    <a:gd name="T88" fmla="*/ 5 w 144"/>
                    <a:gd name="T89" fmla="*/ 141 h 335"/>
                    <a:gd name="T90" fmla="*/ 2 w 144"/>
                    <a:gd name="T91" fmla="*/ 137 h 33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44" h="335">
                      <a:moveTo>
                        <a:pt x="2" y="137"/>
                      </a:moveTo>
                      <a:cubicBezTo>
                        <a:pt x="6" y="132"/>
                        <a:pt x="6" y="127"/>
                        <a:pt x="4" y="122"/>
                      </a:cubicBezTo>
                      <a:cubicBezTo>
                        <a:pt x="3" y="122"/>
                        <a:pt x="3" y="121"/>
                        <a:pt x="3" y="120"/>
                      </a:cubicBezTo>
                      <a:cubicBezTo>
                        <a:pt x="3" y="115"/>
                        <a:pt x="3" y="110"/>
                        <a:pt x="4" y="105"/>
                      </a:cubicBezTo>
                      <a:cubicBezTo>
                        <a:pt x="4" y="101"/>
                        <a:pt x="1" y="98"/>
                        <a:pt x="3" y="94"/>
                      </a:cubicBezTo>
                      <a:cubicBezTo>
                        <a:pt x="5" y="91"/>
                        <a:pt x="4" y="87"/>
                        <a:pt x="3" y="84"/>
                      </a:cubicBezTo>
                      <a:cubicBezTo>
                        <a:pt x="2" y="82"/>
                        <a:pt x="3" y="78"/>
                        <a:pt x="2" y="76"/>
                      </a:cubicBezTo>
                      <a:cubicBezTo>
                        <a:pt x="0" y="69"/>
                        <a:pt x="1" y="63"/>
                        <a:pt x="2" y="56"/>
                      </a:cubicBezTo>
                      <a:cubicBezTo>
                        <a:pt x="2" y="49"/>
                        <a:pt x="1" y="43"/>
                        <a:pt x="2" y="36"/>
                      </a:cubicBezTo>
                      <a:cubicBezTo>
                        <a:pt x="3" y="26"/>
                        <a:pt x="1" y="16"/>
                        <a:pt x="1" y="6"/>
                      </a:cubicBezTo>
                      <a:cubicBezTo>
                        <a:pt x="0" y="5"/>
                        <a:pt x="1" y="4"/>
                        <a:pt x="1" y="2"/>
                      </a:cubicBezTo>
                      <a:cubicBezTo>
                        <a:pt x="8" y="2"/>
                        <a:pt x="15" y="1"/>
                        <a:pt x="21" y="1"/>
                      </a:cubicBezTo>
                      <a:cubicBezTo>
                        <a:pt x="32" y="0"/>
                        <a:pt x="43" y="0"/>
                        <a:pt x="53" y="0"/>
                      </a:cubicBezTo>
                      <a:cubicBezTo>
                        <a:pt x="63" y="1"/>
                        <a:pt x="74" y="1"/>
                        <a:pt x="84" y="1"/>
                      </a:cubicBezTo>
                      <a:cubicBezTo>
                        <a:pt x="90" y="1"/>
                        <a:pt x="96" y="1"/>
                        <a:pt x="101" y="1"/>
                      </a:cubicBezTo>
                      <a:cubicBezTo>
                        <a:pt x="111" y="1"/>
                        <a:pt x="120" y="1"/>
                        <a:pt x="130" y="1"/>
                      </a:cubicBezTo>
                      <a:cubicBezTo>
                        <a:pt x="131" y="1"/>
                        <a:pt x="132" y="1"/>
                        <a:pt x="133" y="1"/>
                      </a:cubicBezTo>
                      <a:cubicBezTo>
                        <a:pt x="135" y="6"/>
                        <a:pt x="135" y="12"/>
                        <a:pt x="135" y="17"/>
                      </a:cubicBezTo>
                      <a:cubicBezTo>
                        <a:pt x="136" y="27"/>
                        <a:pt x="136" y="37"/>
                        <a:pt x="135" y="47"/>
                      </a:cubicBezTo>
                      <a:cubicBezTo>
                        <a:pt x="135" y="57"/>
                        <a:pt x="136" y="68"/>
                        <a:pt x="136" y="78"/>
                      </a:cubicBezTo>
                      <a:cubicBezTo>
                        <a:pt x="135" y="88"/>
                        <a:pt x="136" y="98"/>
                        <a:pt x="136" y="108"/>
                      </a:cubicBezTo>
                      <a:cubicBezTo>
                        <a:pt x="137" y="131"/>
                        <a:pt x="136" y="154"/>
                        <a:pt x="137" y="177"/>
                      </a:cubicBezTo>
                      <a:cubicBezTo>
                        <a:pt x="137" y="190"/>
                        <a:pt x="138" y="202"/>
                        <a:pt x="138" y="214"/>
                      </a:cubicBezTo>
                      <a:cubicBezTo>
                        <a:pt x="138" y="228"/>
                        <a:pt x="138" y="241"/>
                        <a:pt x="139" y="254"/>
                      </a:cubicBezTo>
                      <a:cubicBezTo>
                        <a:pt x="139" y="260"/>
                        <a:pt x="139" y="266"/>
                        <a:pt x="139" y="272"/>
                      </a:cubicBezTo>
                      <a:cubicBezTo>
                        <a:pt x="139" y="280"/>
                        <a:pt x="139" y="288"/>
                        <a:pt x="139" y="296"/>
                      </a:cubicBezTo>
                      <a:cubicBezTo>
                        <a:pt x="139" y="296"/>
                        <a:pt x="139" y="297"/>
                        <a:pt x="139" y="297"/>
                      </a:cubicBezTo>
                      <a:cubicBezTo>
                        <a:pt x="144" y="305"/>
                        <a:pt x="139" y="314"/>
                        <a:pt x="140" y="322"/>
                      </a:cubicBezTo>
                      <a:cubicBezTo>
                        <a:pt x="140" y="324"/>
                        <a:pt x="140" y="327"/>
                        <a:pt x="140" y="329"/>
                      </a:cubicBezTo>
                      <a:cubicBezTo>
                        <a:pt x="140" y="333"/>
                        <a:pt x="140" y="334"/>
                        <a:pt x="136" y="334"/>
                      </a:cubicBezTo>
                      <a:cubicBezTo>
                        <a:pt x="132" y="333"/>
                        <a:pt x="128" y="333"/>
                        <a:pt x="124" y="333"/>
                      </a:cubicBezTo>
                      <a:cubicBezTo>
                        <a:pt x="114" y="335"/>
                        <a:pt x="105" y="333"/>
                        <a:pt x="96" y="333"/>
                      </a:cubicBezTo>
                      <a:cubicBezTo>
                        <a:pt x="82" y="334"/>
                        <a:pt x="68" y="334"/>
                        <a:pt x="54" y="334"/>
                      </a:cubicBezTo>
                      <a:cubicBezTo>
                        <a:pt x="45" y="335"/>
                        <a:pt x="37" y="335"/>
                        <a:pt x="28" y="333"/>
                      </a:cubicBezTo>
                      <a:cubicBezTo>
                        <a:pt x="22" y="332"/>
                        <a:pt x="16" y="333"/>
                        <a:pt x="10" y="333"/>
                      </a:cubicBezTo>
                      <a:cubicBezTo>
                        <a:pt x="9" y="333"/>
                        <a:pt x="7" y="333"/>
                        <a:pt x="5" y="333"/>
                      </a:cubicBezTo>
                      <a:cubicBezTo>
                        <a:pt x="5" y="327"/>
                        <a:pt x="5" y="322"/>
                        <a:pt x="5" y="317"/>
                      </a:cubicBezTo>
                      <a:cubicBezTo>
                        <a:pt x="5" y="303"/>
                        <a:pt x="6" y="290"/>
                        <a:pt x="6" y="276"/>
                      </a:cubicBezTo>
                      <a:cubicBezTo>
                        <a:pt x="7" y="266"/>
                        <a:pt x="8" y="257"/>
                        <a:pt x="7" y="247"/>
                      </a:cubicBezTo>
                      <a:cubicBezTo>
                        <a:pt x="7" y="240"/>
                        <a:pt x="8" y="233"/>
                        <a:pt x="6" y="226"/>
                      </a:cubicBezTo>
                      <a:cubicBezTo>
                        <a:pt x="4" y="222"/>
                        <a:pt x="6" y="218"/>
                        <a:pt x="6" y="213"/>
                      </a:cubicBezTo>
                      <a:cubicBezTo>
                        <a:pt x="6" y="206"/>
                        <a:pt x="7" y="199"/>
                        <a:pt x="6" y="193"/>
                      </a:cubicBezTo>
                      <a:cubicBezTo>
                        <a:pt x="4" y="187"/>
                        <a:pt x="6" y="182"/>
                        <a:pt x="6" y="176"/>
                      </a:cubicBezTo>
                      <a:cubicBezTo>
                        <a:pt x="6" y="171"/>
                        <a:pt x="6" y="165"/>
                        <a:pt x="6" y="160"/>
                      </a:cubicBezTo>
                      <a:cubicBezTo>
                        <a:pt x="6" y="153"/>
                        <a:pt x="5" y="147"/>
                        <a:pt x="5" y="141"/>
                      </a:cubicBezTo>
                      <a:cubicBezTo>
                        <a:pt x="4" y="140"/>
                        <a:pt x="3" y="139"/>
                        <a:pt x="2" y="137"/>
                      </a:cubicBezTo>
                      <a:close/>
                    </a:path>
                  </a:pathLst>
                </a:custGeom>
                <a:solidFill>
                  <a:srgbClr val="66CCFF"/>
                </a:solidFill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2">
                  <a:schemeClr val="accent1"/>
                </a:fillRef>
                <a:effectRef idx="1">
                  <a:schemeClr val="accent1"/>
                </a:effectRef>
                <a:fontRef idx="minor">
                  <a:schemeClr val="dk1"/>
                </a:fontRef>
              </p:style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918" name="Freeform 30"/>
                <p:cNvSpPr>
                  <a:spLocks/>
                </p:cNvSpPr>
                <p:nvPr/>
              </p:nvSpPr>
              <p:spPr bwMode="auto">
                <a:xfrm>
                  <a:off x="812800" y="2547938"/>
                  <a:ext cx="400050" cy="982663"/>
                </a:xfrm>
                <a:custGeom>
                  <a:avLst/>
                  <a:gdLst>
                    <a:gd name="T0" fmla="*/ 137 w 137"/>
                    <a:gd name="T1" fmla="*/ 335 h 336"/>
                    <a:gd name="T2" fmla="*/ 119 w 137"/>
                    <a:gd name="T3" fmla="*/ 335 h 336"/>
                    <a:gd name="T4" fmla="*/ 113 w 137"/>
                    <a:gd name="T5" fmla="*/ 336 h 336"/>
                    <a:gd name="T6" fmla="*/ 81 w 137"/>
                    <a:gd name="T7" fmla="*/ 335 h 336"/>
                    <a:gd name="T8" fmla="*/ 62 w 137"/>
                    <a:gd name="T9" fmla="*/ 335 h 336"/>
                    <a:gd name="T10" fmla="*/ 20 w 137"/>
                    <a:gd name="T11" fmla="*/ 334 h 336"/>
                    <a:gd name="T12" fmla="*/ 10 w 137"/>
                    <a:gd name="T13" fmla="*/ 334 h 336"/>
                    <a:gd name="T14" fmla="*/ 8 w 137"/>
                    <a:gd name="T15" fmla="*/ 330 h 336"/>
                    <a:gd name="T16" fmla="*/ 9 w 137"/>
                    <a:gd name="T17" fmla="*/ 310 h 336"/>
                    <a:gd name="T18" fmla="*/ 8 w 137"/>
                    <a:gd name="T19" fmla="*/ 267 h 336"/>
                    <a:gd name="T20" fmla="*/ 7 w 137"/>
                    <a:gd name="T21" fmla="*/ 263 h 336"/>
                    <a:gd name="T22" fmla="*/ 5 w 137"/>
                    <a:gd name="T23" fmla="*/ 237 h 336"/>
                    <a:gd name="T24" fmla="*/ 5 w 137"/>
                    <a:gd name="T25" fmla="*/ 196 h 336"/>
                    <a:gd name="T26" fmla="*/ 5 w 137"/>
                    <a:gd name="T27" fmla="*/ 165 h 336"/>
                    <a:gd name="T28" fmla="*/ 3 w 137"/>
                    <a:gd name="T29" fmla="*/ 141 h 336"/>
                    <a:gd name="T30" fmla="*/ 3 w 137"/>
                    <a:gd name="T31" fmla="*/ 92 h 336"/>
                    <a:gd name="T32" fmla="*/ 2 w 137"/>
                    <a:gd name="T33" fmla="*/ 60 h 336"/>
                    <a:gd name="T34" fmla="*/ 2 w 137"/>
                    <a:gd name="T35" fmla="*/ 47 h 336"/>
                    <a:gd name="T36" fmla="*/ 0 w 137"/>
                    <a:gd name="T37" fmla="*/ 5 h 336"/>
                    <a:gd name="T38" fmla="*/ 1 w 137"/>
                    <a:gd name="T39" fmla="*/ 1 h 336"/>
                    <a:gd name="T40" fmla="*/ 23 w 137"/>
                    <a:gd name="T41" fmla="*/ 0 h 336"/>
                    <a:gd name="T42" fmla="*/ 32 w 137"/>
                    <a:gd name="T43" fmla="*/ 2 h 336"/>
                    <a:gd name="T44" fmla="*/ 47 w 137"/>
                    <a:gd name="T45" fmla="*/ 3 h 336"/>
                    <a:gd name="T46" fmla="*/ 61 w 137"/>
                    <a:gd name="T47" fmla="*/ 2 h 336"/>
                    <a:gd name="T48" fmla="*/ 84 w 137"/>
                    <a:gd name="T49" fmla="*/ 2 h 336"/>
                    <a:gd name="T50" fmla="*/ 119 w 137"/>
                    <a:gd name="T51" fmla="*/ 3 h 336"/>
                    <a:gd name="T52" fmla="*/ 126 w 137"/>
                    <a:gd name="T53" fmla="*/ 3 h 336"/>
                    <a:gd name="T54" fmla="*/ 132 w 137"/>
                    <a:gd name="T55" fmla="*/ 10 h 336"/>
                    <a:gd name="T56" fmla="*/ 132 w 137"/>
                    <a:gd name="T57" fmla="*/ 20 h 336"/>
                    <a:gd name="T58" fmla="*/ 133 w 137"/>
                    <a:gd name="T59" fmla="*/ 24 h 336"/>
                    <a:gd name="T60" fmla="*/ 133 w 137"/>
                    <a:gd name="T61" fmla="*/ 51 h 336"/>
                    <a:gd name="T62" fmla="*/ 134 w 137"/>
                    <a:gd name="T63" fmla="*/ 71 h 336"/>
                    <a:gd name="T64" fmla="*/ 134 w 137"/>
                    <a:gd name="T65" fmla="*/ 92 h 336"/>
                    <a:gd name="T66" fmla="*/ 135 w 137"/>
                    <a:gd name="T67" fmla="*/ 116 h 336"/>
                    <a:gd name="T68" fmla="*/ 134 w 137"/>
                    <a:gd name="T69" fmla="*/ 126 h 336"/>
                    <a:gd name="T70" fmla="*/ 135 w 137"/>
                    <a:gd name="T71" fmla="*/ 140 h 336"/>
                    <a:gd name="T72" fmla="*/ 135 w 137"/>
                    <a:gd name="T73" fmla="*/ 153 h 336"/>
                    <a:gd name="T74" fmla="*/ 136 w 137"/>
                    <a:gd name="T75" fmla="*/ 173 h 336"/>
                    <a:gd name="T76" fmla="*/ 135 w 137"/>
                    <a:gd name="T77" fmla="*/ 186 h 336"/>
                    <a:gd name="T78" fmla="*/ 136 w 137"/>
                    <a:gd name="T79" fmla="*/ 241 h 336"/>
                    <a:gd name="T80" fmla="*/ 136 w 137"/>
                    <a:gd name="T81" fmla="*/ 264 h 336"/>
                    <a:gd name="T82" fmla="*/ 136 w 137"/>
                    <a:gd name="T83" fmla="*/ 271 h 336"/>
                    <a:gd name="T84" fmla="*/ 137 w 137"/>
                    <a:gd name="T85" fmla="*/ 285 h 336"/>
                    <a:gd name="T86" fmla="*/ 137 w 137"/>
                    <a:gd name="T87" fmla="*/ 299 h 336"/>
                    <a:gd name="T88" fmla="*/ 137 w 137"/>
                    <a:gd name="T89" fmla="*/ 332 h 336"/>
                    <a:gd name="T90" fmla="*/ 137 w 137"/>
                    <a:gd name="T91" fmla="*/ 335 h 3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37" h="336">
                      <a:moveTo>
                        <a:pt x="137" y="335"/>
                      </a:moveTo>
                      <a:cubicBezTo>
                        <a:pt x="131" y="335"/>
                        <a:pt x="125" y="335"/>
                        <a:pt x="119" y="335"/>
                      </a:cubicBezTo>
                      <a:cubicBezTo>
                        <a:pt x="117" y="335"/>
                        <a:pt x="115" y="336"/>
                        <a:pt x="113" y="336"/>
                      </a:cubicBezTo>
                      <a:cubicBezTo>
                        <a:pt x="102" y="336"/>
                        <a:pt x="91" y="335"/>
                        <a:pt x="81" y="335"/>
                      </a:cubicBezTo>
                      <a:cubicBezTo>
                        <a:pt x="74" y="335"/>
                        <a:pt x="68" y="335"/>
                        <a:pt x="62" y="335"/>
                      </a:cubicBezTo>
                      <a:cubicBezTo>
                        <a:pt x="48" y="335"/>
                        <a:pt x="34" y="334"/>
                        <a:pt x="20" y="334"/>
                      </a:cubicBezTo>
                      <a:cubicBezTo>
                        <a:pt x="17" y="334"/>
                        <a:pt x="13" y="334"/>
                        <a:pt x="10" y="334"/>
                      </a:cubicBezTo>
                      <a:cubicBezTo>
                        <a:pt x="9" y="333"/>
                        <a:pt x="8" y="331"/>
                        <a:pt x="8" y="330"/>
                      </a:cubicBezTo>
                      <a:cubicBezTo>
                        <a:pt x="10" y="323"/>
                        <a:pt x="9" y="317"/>
                        <a:pt x="9" y="310"/>
                      </a:cubicBezTo>
                      <a:cubicBezTo>
                        <a:pt x="8" y="296"/>
                        <a:pt x="8" y="281"/>
                        <a:pt x="8" y="267"/>
                      </a:cubicBezTo>
                      <a:cubicBezTo>
                        <a:pt x="8" y="266"/>
                        <a:pt x="7" y="264"/>
                        <a:pt x="7" y="263"/>
                      </a:cubicBezTo>
                      <a:cubicBezTo>
                        <a:pt x="5" y="255"/>
                        <a:pt x="4" y="246"/>
                        <a:pt x="5" y="237"/>
                      </a:cubicBezTo>
                      <a:cubicBezTo>
                        <a:pt x="6" y="224"/>
                        <a:pt x="5" y="210"/>
                        <a:pt x="5" y="196"/>
                      </a:cubicBezTo>
                      <a:cubicBezTo>
                        <a:pt x="5" y="186"/>
                        <a:pt x="5" y="176"/>
                        <a:pt x="5" y="165"/>
                      </a:cubicBezTo>
                      <a:cubicBezTo>
                        <a:pt x="5" y="157"/>
                        <a:pt x="3" y="149"/>
                        <a:pt x="3" y="141"/>
                      </a:cubicBezTo>
                      <a:cubicBezTo>
                        <a:pt x="3" y="124"/>
                        <a:pt x="3" y="108"/>
                        <a:pt x="3" y="92"/>
                      </a:cubicBezTo>
                      <a:cubicBezTo>
                        <a:pt x="3" y="81"/>
                        <a:pt x="2" y="70"/>
                        <a:pt x="2" y="60"/>
                      </a:cubicBezTo>
                      <a:cubicBezTo>
                        <a:pt x="2" y="55"/>
                        <a:pt x="2" y="51"/>
                        <a:pt x="2" y="47"/>
                      </a:cubicBezTo>
                      <a:cubicBezTo>
                        <a:pt x="1" y="33"/>
                        <a:pt x="1" y="19"/>
                        <a:pt x="0" y="5"/>
                      </a:cubicBezTo>
                      <a:cubicBezTo>
                        <a:pt x="0" y="4"/>
                        <a:pt x="1" y="2"/>
                        <a:pt x="1" y="1"/>
                      </a:cubicBezTo>
                      <a:cubicBezTo>
                        <a:pt x="8" y="0"/>
                        <a:pt x="16" y="0"/>
                        <a:pt x="23" y="0"/>
                      </a:cubicBezTo>
                      <a:cubicBezTo>
                        <a:pt x="26" y="0"/>
                        <a:pt x="29" y="2"/>
                        <a:pt x="32" y="2"/>
                      </a:cubicBezTo>
                      <a:cubicBezTo>
                        <a:pt x="37" y="3"/>
                        <a:pt x="42" y="3"/>
                        <a:pt x="47" y="3"/>
                      </a:cubicBezTo>
                      <a:cubicBezTo>
                        <a:pt x="51" y="3"/>
                        <a:pt x="56" y="2"/>
                        <a:pt x="61" y="2"/>
                      </a:cubicBezTo>
                      <a:cubicBezTo>
                        <a:pt x="68" y="2"/>
                        <a:pt x="76" y="2"/>
                        <a:pt x="84" y="2"/>
                      </a:cubicBezTo>
                      <a:cubicBezTo>
                        <a:pt x="96" y="3"/>
                        <a:pt x="107" y="3"/>
                        <a:pt x="119" y="3"/>
                      </a:cubicBezTo>
                      <a:cubicBezTo>
                        <a:pt x="121" y="3"/>
                        <a:pt x="123" y="3"/>
                        <a:pt x="126" y="3"/>
                      </a:cubicBezTo>
                      <a:cubicBezTo>
                        <a:pt x="130" y="3"/>
                        <a:pt x="132" y="6"/>
                        <a:pt x="132" y="10"/>
                      </a:cubicBezTo>
                      <a:cubicBezTo>
                        <a:pt x="132" y="14"/>
                        <a:pt x="132" y="17"/>
                        <a:pt x="132" y="20"/>
                      </a:cubicBezTo>
                      <a:cubicBezTo>
                        <a:pt x="133" y="21"/>
                        <a:pt x="133" y="23"/>
                        <a:pt x="133" y="24"/>
                      </a:cubicBezTo>
                      <a:cubicBezTo>
                        <a:pt x="133" y="33"/>
                        <a:pt x="132" y="42"/>
                        <a:pt x="133" y="51"/>
                      </a:cubicBezTo>
                      <a:cubicBezTo>
                        <a:pt x="133" y="58"/>
                        <a:pt x="134" y="65"/>
                        <a:pt x="134" y="71"/>
                      </a:cubicBezTo>
                      <a:cubicBezTo>
                        <a:pt x="134" y="78"/>
                        <a:pt x="134" y="85"/>
                        <a:pt x="134" y="92"/>
                      </a:cubicBezTo>
                      <a:cubicBezTo>
                        <a:pt x="134" y="100"/>
                        <a:pt x="134" y="108"/>
                        <a:pt x="135" y="116"/>
                      </a:cubicBezTo>
                      <a:cubicBezTo>
                        <a:pt x="135" y="119"/>
                        <a:pt x="134" y="123"/>
                        <a:pt x="134" y="126"/>
                      </a:cubicBezTo>
                      <a:cubicBezTo>
                        <a:pt x="134" y="131"/>
                        <a:pt x="135" y="136"/>
                        <a:pt x="135" y="140"/>
                      </a:cubicBezTo>
                      <a:cubicBezTo>
                        <a:pt x="135" y="145"/>
                        <a:pt x="134" y="149"/>
                        <a:pt x="135" y="153"/>
                      </a:cubicBezTo>
                      <a:cubicBezTo>
                        <a:pt x="135" y="160"/>
                        <a:pt x="135" y="167"/>
                        <a:pt x="136" y="173"/>
                      </a:cubicBezTo>
                      <a:cubicBezTo>
                        <a:pt x="136" y="177"/>
                        <a:pt x="135" y="182"/>
                        <a:pt x="135" y="186"/>
                      </a:cubicBezTo>
                      <a:cubicBezTo>
                        <a:pt x="136" y="204"/>
                        <a:pt x="135" y="222"/>
                        <a:pt x="136" y="241"/>
                      </a:cubicBezTo>
                      <a:cubicBezTo>
                        <a:pt x="136" y="249"/>
                        <a:pt x="134" y="256"/>
                        <a:pt x="136" y="264"/>
                      </a:cubicBezTo>
                      <a:cubicBezTo>
                        <a:pt x="137" y="266"/>
                        <a:pt x="136" y="269"/>
                        <a:pt x="136" y="271"/>
                      </a:cubicBezTo>
                      <a:cubicBezTo>
                        <a:pt x="136" y="276"/>
                        <a:pt x="137" y="280"/>
                        <a:pt x="137" y="285"/>
                      </a:cubicBezTo>
                      <a:cubicBezTo>
                        <a:pt x="137" y="290"/>
                        <a:pt x="137" y="294"/>
                        <a:pt x="137" y="299"/>
                      </a:cubicBezTo>
                      <a:cubicBezTo>
                        <a:pt x="137" y="310"/>
                        <a:pt x="137" y="321"/>
                        <a:pt x="137" y="332"/>
                      </a:cubicBezTo>
                      <a:cubicBezTo>
                        <a:pt x="137" y="333"/>
                        <a:pt x="137" y="334"/>
                        <a:pt x="137" y="335"/>
                      </a:cubicBezTo>
                      <a:close/>
                    </a:path>
                  </a:pathLst>
                </a:custGeom>
                <a:solidFill>
                  <a:srgbClr val="66CCFF"/>
                </a:solidFill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2">
                  <a:schemeClr val="accent1"/>
                </a:fillRef>
                <a:effectRef idx="1">
                  <a:schemeClr val="accent1"/>
                </a:effectRef>
                <a:fontRef idx="minor">
                  <a:schemeClr val="dk1"/>
                </a:fontRef>
              </p:style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919" name="Freeform 31"/>
                <p:cNvSpPr>
                  <a:spLocks/>
                </p:cNvSpPr>
                <p:nvPr/>
              </p:nvSpPr>
              <p:spPr bwMode="auto">
                <a:xfrm>
                  <a:off x="1222375" y="2557463"/>
                  <a:ext cx="87313" cy="973138"/>
                </a:xfrm>
                <a:custGeom>
                  <a:avLst/>
                  <a:gdLst>
                    <a:gd name="T0" fmla="*/ 26 w 30"/>
                    <a:gd name="T1" fmla="*/ 333 h 333"/>
                    <a:gd name="T2" fmla="*/ 14 w 30"/>
                    <a:gd name="T3" fmla="*/ 331 h 333"/>
                    <a:gd name="T4" fmla="*/ 11 w 30"/>
                    <a:gd name="T5" fmla="*/ 327 h 333"/>
                    <a:gd name="T6" fmla="*/ 10 w 30"/>
                    <a:gd name="T7" fmla="*/ 313 h 333"/>
                    <a:gd name="T8" fmla="*/ 9 w 30"/>
                    <a:gd name="T9" fmla="*/ 282 h 333"/>
                    <a:gd name="T10" fmla="*/ 8 w 30"/>
                    <a:gd name="T11" fmla="*/ 249 h 333"/>
                    <a:gd name="T12" fmla="*/ 8 w 30"/>
                    <a:gd name="T13" fmla="*/ 228 h 333"/>
                    <a:gd name="T14" fmla="*/ 7 w 30"/>
                    <a:gd name="T15" fmla="*/ 191 h 333"/>
                    <a:gd name="T16" fmla="*/ 7 w 30"/>
                    <a:gd name="T17" fmla="*/ 166 h 333"/>
                    <a:gd name="T18" fmla="*/ 7 w 30"/>
                    <a:gd name="T19" fmla="*/ 143 h 333"/>
                    <a:gd name="T20" fmla="*/ 6 w 30"/>
                    <a:gd name="T21" fmla="*/ 140 h 333"/>
                    <a:gd name="T22" fmla="*/ 5 w 30"/>
                    <a:gd name="T23" fmla="*/ 131 h 333"/>
                    <a:gd name="T24" fmla="*/ 6 w 30"/>
                    <a:gd name="T25" fmla="*/ 129 h 333"/>
                    <a:gd name="T26" fmla="*/ 4 w 30"/>
                    <a:gd name="T27" fmla="*/ 115 h 333"/>
                    <a:gd name="T28" fmla="*/ 4 w 30"/>
                    <a:gd name="T29" fmla="*/ 95 h 333"/>
                    <a:gd name="T30" fmla="*/ 4 w 30"/>
                    <a:gd name="T31" fmla="*/ 87 h 333"/>
                    <a:gd name="T32" fmla="*/ 5 w 30"/>
                    <a:gd name="T33" fmla="*/ 80 h 333"/>
                    <a:gd name="T34" fmla="*/ 5 w 30"/>
                    <a:gd name="T35" fmla="*/ 73 h 333"/>
                    <a:gd name="T36" fmla="*/ 3 w 30"/>
                    <a:gd name="T37" fmla="*/ 55 h 333"/>
                    <a:gd name="T38" fmla="*/ 2 w 30"/>
                    <a:gd name="T39" fmla="*/ 33 h 333"/>
                    <a:gd name="T40" fmla="*/ 2 w 30"/>
                    <a:gd name="T41" fmla="*/ 12 h 333"/>
                    <a:gd name="T42" fmla="*/ 1 w 30"/>
                    <a:gd name="T43" fmla="*/ 6 h 333"/>
                    <a:gd name="T44" fmla="*/ 6 w 30"/>
                    <a:gd name="T45" fmla="*/ 1 h 333"/>
                    <a:gd name="T46" fmla="*/ 20 w 30"/>
                    <a:gd name="T47" fmla="*/ 0 h 333"/>
                    <a:gd name="T48" fmla="*/ 26 w 30"/>
                    <a:gd name="T49" fmla="*/ 5 h 333"/>
                    <a:gd name="T50" fmla="*/ 27 w 30"/>
                    <a:gd name="T51" fmla="*/ 7 h 333"/>
                    <a:gd name="T52" fmla="*/ 26 w 30"/>
                    <a:gd name="T53" fmla="*/ 36 h 333"/>
                    <a:gd name="T54" fmla="*/ 28 w 30"/>
                    <a:gd name="T55" fmla="*/ 82 h 333"/>
                    <a:gd name="T56" fmla="*/ 28 w 30"/>
                    <a:gd name="T57" fmla="*/ 84 h 333"/>
                    <a:gd name="T58" fmla="*/ 28 w 30"/>
                    <a:gd name="T59" fmla="*/ 107 h 333"/>
                    <a:gd name="T60" fmla="*/ 28 w 30"/>
                    <a:gd name="T61" fmla="*/ 119 h 333"/>
                    <a:gd name="T62" fmla="*/ 29 w 30"/>
                    <a:gd name="T63" fmla="*/ 148 h 333"/>
                    <a:gd name="T64" fmla="*/ 28 w 30"/>
                    <a:gd name="T65" fmla="*/ 163 h 333"/>
                    <a:gd name="T66" fmla="*/ 29 w 30"/>
                    <a:gd name="T67" fmla="*/ 170 h 333"/>
                    <a:gd name="T68" fmla="*/ 29 w 30"/>
                    <a:gd name="T69" fmla="*/ 183 h 333"/>
                    <a:gd name="T70" fmla="*/ 29 w 30"/>
                    <a:gd name="T71" fmla="*/ 200 h 333"/>
                    <a:gd name="T72" fmla="*/ 29 w 30"/>
                    <a:gd name="T73" fmla="*/ 234 h 333"/>
                    <a:gd name="T74" fmla="*/ 30 w 30"/>
                    <a:gd name="T75" fmla="*/ 260 h 333"/>
                    <a:gd name="T76" fmla="*/ 28 w 30"/>
                    <a:gd name="T77" fmla="*/ 281 h 333"/>
                    <a:gd name="T78" fmla="*/ 26 w 30"/>
                    <a:gd name="T79" fmla="*/ 329 h 333"/>
                    <a:gd name="T80" fmla="*/ 26 w 30"/>
                    <a:gd name="T81" fmla="*/ 333 h 33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</a:cxnLst>
                  <a:rect l="0" t="0" r="r" b="b"/>
                  <a:pathLst>
                    <a:path w="30" h="333">
                      <a:moveTo>
                        <a:pt x="26" y="333"/>
                      </a:moveTo>
                      <a:cubicBezTo>
                        <a:pt x="21" y="332"/>
                        <a:pt x="17" y="332"/>
                        <a:pt x="14" y="331"/>
                      </a:cubicBezTo>
                      <a:cubicBezTo>
                        <a:pt x="12" y="331"/>
                        <a:pt x="11" y="328"/>
                        <a:pt x="11" y="327"/>
                      </a:cubicBezTo>
                      <a:cubicBezTo>
                        <a:pt x="11" y="322"/>
                        <a:pt x="11" y="318"/>
                        <a:pt x="10" y="313"/>
                      </a:cubicBezTo>
                      <a:cubicBezTo>
                        <a:pt x="10" y="303"/>
                        <a:pt x="10" y="293"/>
                        <a:pt x="9" y="282"/>
                      </a:cubicBezTo>
                      <a:cubicBezTo>
                        <a:pt x="9" y="271"/>
                        <a:pt x="9" y="260"/>
                        <a:pt x="8" y="249"/>
                      </a:cubicBezTo>
                      <a:cubicBezTo>
                        <a:pt x="8" y="242"/>
                        <a:pt x="9" y="235"/>
                        <a:pt x="8" y="228"/>
                      </a:cubicBezTo>
                      <a:cubicBezTo>
                        <a:pt x="6" y="216"/>
                        <a:pt x="8" y="204"/>
                        <a:pt x="7" y="191"/>
                      </a:cubicBezTo>
                      <a:cubicBezTo>
                        <a:pt x="7" y="183"/>
                        <a:pt x="7" y="175"/>
                        <a:pt x="7" y="166"/>
                      </a:cubicBezTo>
                      <a:cubicBezTo>
                        <a:pt x="7" y="159"/>
                        <a:pt x="7" y="151"/>
                        <a:pt x="7" y="143"/>
                      </a:cubicBezTo>
                      <a:cubicBezTo>
                        <a:pt x="7" y="142"/>
                        <a:pt x="6" y="141"/>
                        <a:pt x="6" y="140"/>
                      </a:cubicBezTo>
                      <a:cubicBezTo>
                        <a:pt x="4" y="137"/>
                        <a:pt x="4" y="134"/>
                        <a:pt x="5" y="131"/>
                      </a:cubicBezTo>
                      <a:cubicBezTo>
                        <a:pt x="5" y="130"/>
                        <a:pt x="6" y="130"/>
                        <a:pt x="6" y="129"/>
                      </a:cubicBezTo>
                      <a:cubicBezTo>
                        <a:pt x="4" y="124"/>
                        <a:pt x="5" y="119"/>
                        <a:pt x="4" y="115"/>
                      </a:cubicBezTo>
                      <a:cubicBezTo>
                        <a:pt x="3" y="108"/>
                        <a:pt x="4" y="102"/>
                        <a:pt x="4" y="95"/>
                      </a:cubicBezTo>
                      <a:cubicBezTo>
                        <a:pt x="4" y="93"/>
                        <a:pt x="5" y="90"/>
                        <a:pt x="4" y="87"/>
                      </a:cubicBezTo>
                      <a:cubicBezTo>
                        <a:pt x="3" y="85"/>
                        <a:pt x="4" y="83"/>
                        <a:pt x="5" y="80"/>
                      </a:cubicBezTo>
                      <a:cubicBezTo>
                        <a:pt x="5" y="78"/>
                        <a:pt x="6" y="75"/>
                        <a:pt x="5" y="73"/>
                      </a:cubicBezTo>
                      <a:cubicBezTo>
                        <a:pt x="2" y="67"/>
                        <a:pt x="3" y="61"/>
                        <a:pt x="3" y="55"/>
                      </a:cubicBezTo>
                      <a:cubicBezTo>
                        <a:pt x="3" y="48"/>
                        <a:pt x="1" y="40"/>
                        <a:pt x="2" y="33"/>
                      </a:cubicBezTo>
                      <a:cubicBezTo>
                        <a:pt x="3" y="26"/>
                        <a:pt x="0" y="19"/>
                        <a:pt x="2" y="12"/>
                      </a:cubicBezTo>
                      <a:cubicBezTo>
                        <a:pt x="2" y="10"/>
                        <a:pt x="1" y="8"/>
                        <a:pt x="1" y="6"/>
                      </a:cubicBezTo>
                      <a:cubicBezTo>
                        <a:pt x="0" y="2"/>
                        <a:pt x="2" y="1"/>
                        <a:pt x="6" y="1"/>
                      </a:cubicBezTo>
                      <a:cubicBezTo>
                        <a:pt x="10" y="1"/>
                        <a:pt x="15" y="1"/>
                        <a:pt x="20" y="0"/>
                      </a:cubicBezTo>
                      <a:cubicBezTo>
                        <a:pt x="25" y="0"/>
                        <a:pt x="26" y="1"/>
                        <a:pt x="26" y="5"/>
                      </a:cubicBezTo>
                      <a:cubicBezTo>
                        <a:pt x="26" y="6"/>
                        <a:pt x="27" y="6"/>
                        <a:pt x="27" y="7"/>
                      </a:cubicBezTo>
                      <a:cubicBezTo>
                        <a:pt x="24" y="16"/>
                        <a:pt x="26" y="26"/>
                        <a:pt x="26" y="36"/>
                      </a:cubicBezTo>
                      <a:cubicBezTo>
                        <a:pt x="26" y="51"/>
                        <a:pt x="25" y="67"/>
                        <a:pt x="28" y="82"/>
                      </a:cubicBezTo>
                      <a:cubicBezTo>
                        <a:pt x="28" y="83"/>
                        <a:pt x="28" y="83"/>
                        <a:pt x="28" y="84"/>
                      </a:cubicBezTo>
                      <a:cubicBezTo>
                        <a:pt x="24" y="91"/>
                        <a:pt x="28" y="99"/>
                        <a:pt x="28" y="107"/>
                      </a:cubicBezTo>
                      <a:cubicBezTo>
                        <a:pt x="28" y="111"/>
                        <a:pt x="28" y="115"/>
                        <a:pt x="28" y="119"/>
                      </a:cubicBezTo>
                      <a:cubicBezTo>
                        <a:pt x="28" y="129"/>
                        <a:pt x="28" y="138"/>
                        <a:pt x="29" y="148"/>
                      </a:cubicBezTo>
                      <a:cubicBezTo>
                        <a:pt x="29" y="153"/>
                        <a:pt x="28" y="158"/>
                        <a:pt x="28" y="163"/>
                      </a:cubicBezTo>
                      <a:cubicBezTo>
                        <a:pt x="28" y="165"/>
                        <a:pt x="29" y="167"/>
                        <a:pt x="29" y="170"/>
                      </a:cubicBezTo>
                      <a:cubicBezTo>
                        <a:pt x="29" y="174"/>
                        <a:pt x="30" y="178"/>
                        <a:pt x="29" y="183"/>
                      </a:cubicBezTo>
                      <a:cubicBezTo>
                        <a:pt x="28" y="188"/>
                        <a:pt x="29" y="194"/>
                        <a:pt x="29" y="200"/>
                      </a:cubicBezTo>
                      <a:cubicBezTo>
                        <a:pt x="29" y="211"/>
                        <a:pt x="29" y="223"/>
                        <a:pt x="29" y="234"/>
                      </a:cubicBezTo>
                      <a:cubicBezTo>
                        <a:pt x="29" y="243"/>
                        <a:pt x="30" y="252"/>
                        <a:pt x="30" y="260"/>
                      </a:cubicBezTo>
                      <a:cubicBezTo>
                        <a:pt x="30" y="267"/>
                        <a:pt x="29" y="274"/>
                        <a:pt x="28" y="281"/>
                      </a:cubicBezTo>
                      <a:cubicBezTo>
                        <a:pt x="27" y="297"/>
                        <a:pt x="26" y="313"/>
                        <a:pt x="26" y="329"/>
                      </a:cubicBezTo>
                      <a:cubicBezTo>
                        <a:pt x="26" y="330"/>
                        <a:pt x="26" y="331"/>
                        <a:pt x="26" y="333"/>
                      </a:cubicBezTo>
                      <a:close/>
                    </a:path>
                  </a:pathLst>
                </a:custGeom>
                <a:solidFill>
                  <a:schemeClr val="accent2">
                    <a:lumMod val="75000"/>
                  </a:schemeClr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920" name="Freeform 32"/>
                <p:cNvSpPr>
                  <a:spLocks/>
                </p:cNvSpPr>
                <p:nvPr/>
              </p:nvSpPr>
              <p:spPr bwMode="auto">
                <a:xfrm>
                  <a:off x="1344613" y="3967163"/>
                  <a:ext cx="392113" cy="815975"/>
                </a:xfrm>
                <a:custGeom>
                  <a:avLst/>
                  <a:gdLst>
                    <a:gd name="T0" fmla="*/ 131 w 134"/>
                    <a:gd name="T1" fmla="*/ 2 h 279"/>
                    <a:gd name="T2" fmla="*/ 132 w 134"/>
                    <a:gd name="T3" fmla="*/ 7 h 279"/>
                    <a:gd name="T4" fmla="*/ 132 w 134"/>
                    <a:gd name="T5" fmla="*/ 32 h 279"/>
                    <a:gd name="T6" fmla="*/ 133 w 134"/>
                    <a:gd name="T7" fmla="*/ 60 h 279"/>
                    <a:gd name="T8" fmla="*/ 133 w 134"/>
                    <a:gd name="T9" fmla="*/ 92 h 279"/>
                    <a:gd name="T10" fmla="*/ 133 w 134"/>
                    <a:gd name="T11" fmla="*/ 115 h 279"/>
                    <a:gd name="T12" fmla="*/ 132 w 134"/>
                    <a:gd name="T13" fmla="*/ 134 h 279"/>
                    <a:gd name="T14" fmla="*/ 132 w 134"/>
                    <a:gd name="T15" fmla="*/ 158 h 279"/>
                    <a:gd name="T16" fmla="*/ 131 w 134"/>
                    <a:gd name="T17" fmla="*/ 189 h 279"/>
                    <a:gd name="T18" fmla="*/ 132 w 134"/>
                    <a:gd name="T19" fmla="*/ 198 h 279"/>
                    <a:gd name="T20" fmla="*/ 131 w 134"/>
                    <a:gd name="T21" fmla="*/ 217 h 279"/>
                    <a:gd name="T22" fmla="*/ 130 w 134"/>
                    <a:gd name="T23" fmla="*/ 249 h 279"/>
                    <a:gd name="T24" fmla="*/ 131 w 134"/>
                    <a:gd name="T25" fmla="*/ 267 h 279"/>
                    <a:gd name="T26" fmla="*/ 132 w 134"/>
                    <a:gd name="T27" fmla="*/ 277 h 279"/>
                    <a:gd name="T28" fmla="*/ 130 w 134"/>
                    <a:gd name="T29" fmla="*/ 277 h 279"/>
                    <a:gd name="T30" fmla="*/ 101 w 134"/>
                    <a:gd name="T31" fmla="*/ 279 h 279"/>
                    <a:gd name="T32" fmla="*/ 78 w 134"/>
                    <a:gd name="T33" fmla="*/ 278 h 279"/>
                    <a:gd name="T34" fmla="*/ 54 w 134"/>
                    <a:gd name="T35" fmla="*/ 279 h 279"/>
                    <a:gd name="T36" fmla="*/ 42 w 134"/>
                    <a:gd name="T37" fmla="*/ 278 h 279"/>
                    <a:gd name="T38" fmla="*/ 10 w 134"/>
                    <a:gd name="T39" fmla="*/ 278 h 279"/>
                    <a:gd name="T40" fmla="*/ 9 w 134"/>
                    <a:gd name="T41" fmla="*/ 276 h 279"/>
                    <a:gd name="T42" fmla="*/ 9 w 134"/>
                    <a:gd name="T43" fmla="*/ 251 h 279"/>
                    <a:gd name="T44" fmla="*/ 10 w 134"/>
                    <a:gd name="T45" fmla="*/ 234 h 279"/>
                    <a:gd name="T46" fmla="*/ 8 w 134"/>
                    <a:gd name="T47" fmla="*/ 197 h 279"/>
                    <a:gd name="T48" fmla="*/ 7 w 134"/>
                    <a:gd name="T49" fmla="*/ 173 h 279"/>
                    <a:gd name="T50" fmla="*/ 7 w 134"/>
                    <a:gd name="T51" fmla="*/ 135 h 279"/>
                    <a:gd name="T52" fmla="*/ 4 w 134"/>
                    <a:gd name="T53" fmla="*/ 88 h 279"/>
                    <a:gd name="T54" fmla="*/ 3 w 134"/>
                    <a:gd name="T55" fmla="*/ 67 h 279"/>
                    <a:gd name="T56" fmla="*/ 4 w 134"/>
                    <a:gd name="T57" fmla="*/ 55 h 279"/>
                    <a:gd name="T58" fmla="*/ 4 w 134"/>
                    <a:gd name="T59" fmla="*/ 29 h 279"/>
                    <a:gd name="T60" fmla="*/ 1 w 134"/>
                    <a:gd name="T61" fmla="*/ 12 h 279"/>
                    <a:gd name="T62" fmla="*/ 0 w 134"/>
                    <a:gd name="T63" fmla="*/ 7 h 279"/>
                    <a:gd name="T64" fmla="*/ 5 w 134"/>
                    <a:gd name="T65" fmla="*/ 2 h 279"/>
                    <a:gd name="T66" fmla="*/ 29 w 134"/>
                    <a:gd name="T67" fmla="*/ 2 h 279"/>
                    <a:gd name="T68" fmla="*/ 55 w 134"/>
                    <a:gd name="T69" fmla="*/ 1 h 279"/>
                    <a:gd name="T70" fmla="*/ 75 w 134"/>
                    <a:gd name="T71" fmla="*/ 1 h 279"/>
                    <a:gd name="T72" fmla="*/ 109 w 134"/>
                    <a:gd name="T73" fmla="*/ 2 h 279"/>
                    <a:gd name="T74" fmla="*/ 126 w 134"/>
                    <a:gd name="T75" fmla="*/ 2 h 279"/>
                    <a:gd name="T76" fmla="*/ 131 w 134"/>
                    <a:gd name="T77" fmla="*/ 2 h 27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</a:cxnLst>
                  <a:rect l="0" t="0" r="r" b="b"/>
                  <a:pathLst>
                    <a:path w="134" h="279">
                      <a:moveTo>
                        <a:pt x="131" y="2"/>
                      </a:moveTo>
                      <a:cubicBezTo>
                        <a:pt x="132" y="4"/>
                        <a:pt x="132" y="5"/>
                        <a:pt x="132" y="7"/>
                      </a:cubicBezTo>
                      <a:cubicBezTo>
                        <a:pt x="132" y="16"/>
                        <a:pt x="132" y="24"/>
                        <a:pt x="132" y="32"/>
                      </a:cubicBezTo>
                      <a:cubicBezTo>
                        <a:pt x="132" y="42"/>
                        <a:pt x="133" y="51"/>
                        <a:pt x="133" y="60"/>
                      </a:cubicBezTo>
                      <a:cubicBezTo>
                        <a:pt x="133" y="70"/>
                        <a:pt x="133" y="81"/>
                        <a:pt x="133" y="92"/>
                      </a:cubicBezTo>
                      <a:cubicBezTo>
                        <a:pt x="133" y="100"/>
                        <a:pt x="133" y="107"/>
                        <a:pt x="133" y="115"/>
                      </a:cubicBezTo>
                      <a:cubicBezTo>
                        <a:pt x="133" y="121"/>
                        <a:pt x="132" y="128"/>
                        <a:pt x="132" y="134"/>
                      </a:cubicBezTo>
                      <a:cubicBezTo>
                        <a:pt x="132" y="142"/>
                        <a:pt x="134" y="150"/>
                        <a:pt x="132" y="158"/>
                      </a:cubicBezTo>
                      <a:cubicBezTo>
                        <a:pt x="131" y="168"/>
                        <a:pt x="133" y="179"/>
                        <a:pt x="131" y="189"/>
                      </a:cubicBezTo>
                      <a:cubicBezTo>
                        <a:pt x="131" y="192"/>
                        <a:pt x="133" y="195"/>
                        <a:pt x="132" y="198"/>
                      </a:cubicBezTo>
                      <a:cubicBezTo>
                        <a:pt x="129" y="204"/>
                        <a:pt x="132" y="211"/>
                        <a:pt x="131" y="217"/>
                      </a:cubicBezTo>
                      <a:cubicBezTo>
                        <a:pt x="130" y="228"/>
                        <a:pt x="130" y="239"/>
                        <a:pt x="130" y="249"/>
                      </a:cubicBezTo>
                      <a:cubicBezTo>
                        <a:pt x="130" y="255"/>
                        <a:pt x="129" y="261"/>
                        <a:pt x="131" y="267"/>
                      </a:cubicBezTo>
                      <a:cubicBezTo>
                        <a:pt x="134" y="271"/>
                        <a:pt x="134" y="271"/>
                        <a:pt x="132" y="277"/>
                      </a:cubicBezTo>
                      <a:cubicBezTo>
                        <a:pt x="131" y="277"/>
                        <a:pt x="130" y="277"/>
                        <a:pt x="130" y="277"/>
                      </a:cubicBezTo>
                      <a:cubicBezTo>
                        <a:pt x="120" y="278"/>
                        <a:pt x="111" y="278"/>
                        <a:pt x="101" y="279"/>
                      </a:cubicBezTo>
                      <a:cubicBezTo>
                        <a:pt x="94" y="279"/>
                        <a:pt x="86" y="278"/>
                        <a:pt x="78" y="278"/>
                      </a:cubicBezTo>
                      <a:cubicBezTo>
                        <a:pt x="70" y="278"/>
                        <a:pt x="62" y="279"/>
                        <a:pt x="54" y="279"/>
                      </a:cubicBezTo>
                      <a:cubicBezTo>
                        <a:pt x="50" y="279"/>
                        <a:pt x="46" y="279"/>
                        <a:pt x="42" y="278"/>
                      </a:cubicBezTo>
                      <a:cubicBezTo>
                        <a:pt x="32" y="278"/>
                        <a:pt x="21" y="278"/>
                        <a:pt x="10" y="278"/>
                      </a:cubicBezTo>
                      <a:cubicBezTo>
                        <a:pt x="10" y="278"/>
                        <a:pt x="9" y="277"/>
                        <a:pt x="9" y="276"/>
                      </a:cubicBezTo>
                      <a:cubicBezTo>
                        <a:pt x="9" y="268"/>
                        <a:pt x="9" y="259"/>
                        <a:pt x="9" y="251"/>
                      </a:cubicBezTo>
                      <a:cubicBezTo>
                        <a:pt x="9" y="245"/>
                        <a:pt x="10" y="239"/>
                        <a:pt x="10" y="234"/>
                      </a:cubicBezTo>
                      <a:cubicBezTo>
                        <a:pt x="9" y="221"/>
                        <a:pt x="8" y="209"/>
                        <a:pt x="8" y="197"/>
                      </a:cubicBezTo>
                      <a:cubicBezTo>
                        <a:pt x="7" y="189"/>
                        <a:pt x="8" y="181"/>
                        <a:pt x="7" y="173"/>
                      </a:cubicBezTo>
                      <a:cubicBezTo>
                        <a:pt x="7" y="160"/>
                        <a:pt x="7" y="148"/>
                        <a:pt x="7" y="135"/>
                      </a:cubicBezTo>
                      <a:cubicBezTo>
                        <a:pt x="6" y="119"/>
                        <a:pt x="5" y="104"/>
                        <a:pt x="4" y="88"/>
                      </a:cubicBezTo>
                      <a:cubicBezTo>
                        <a:pt x="3" y="81"/>
                        <a:pt x="3" y="74"/>
                        <a:pt x="3" y="67"/>
                      </a:cubicBezTo>
                      <a:cubicBezTo>
                        <a:pt x="3" y="63"/>
                        <a:pt x="4" y="59"/>
                        <a:pt x="4" y="55"/>
                      </a:cubicBezTo>
                      <a:cubicBezTo>
                        <a:pt x="3" y="47"/>
                        <a:pt x="4" y="38"/>
                        <a:pt x="4" y="29"/>
                      </a:cubicBezTo>
                      <a:cubicBezTo>
                        <a:pt x="4" y="23"/>
                        <a:pt x="4" y="17"/>
                        <a:pt x="1" y="12"/>
                      </a:cubicBezTo>
                      <a:cubicBezTo>
                        <a:pt x="0" y="11"/>
                        <a:pt x="1" y="9"/>
                        <a:pt x="0" y="7"/>
                      </a:cubicBezTo>
                      <a:cubicBezTo>
                        <a:pt x="0" y="3"/>
                        <a:pt x="1" y="2"/>
                        <a:pt x="5" y="2"/>
                      </a:cubicBezTo>
                      <a:cubicBezTo>
                        <a:pt x="13" y="2"/>
                        <a:pt x="21" y="2"/>
                        <a:pt x="29" y="2"/>
                      </a:cubicBezTo>
                      <a:cubicBezTo>
                        <a:pt x="37" y="2"/>
                        <a:pt x="46" y="2"/>
                        <a:pt x="55" y="1"/>
                      </a:cubicBezTo>
                      <a:cubicBezTo>
                        <a:pt x="62" y="0"/>
                        <a:pt x="69" y="2"/>
                        <a:pt x="75" y="1"/>
                      </a:cubicBezTo>
                      <a:cubicBezTo>
                        <a:pt x="87" y="1"/>
                        <a:pt x="98" y="3"/>
                        <a:pt x="109" y="2"/>
                      </a:cubicBezTo>
                      <a:cubicBezTo>
                        <a:pt x="114" y="1"/>
                        <a:pt x="120" y="2"/>
                        <a:pt x="126" y="2"/>
                      </a:cubicBezTo>
                      <a:cubicBezTo>
                        <a:pt x="127" y="2"/>
                        <a:pt x="129" y="2"/>
                        <a:pt x="131" y="2"/>
                      </a:cubicBezTo>
                      <a:close/>
                    </a:path>
                  </a:pathLst>
                </a:custGeom>
                <a:solidFill>
                  <a:srgbClr val="66CCFF"/>
                </a:solidFill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2">
                  <a:schemeClr val="accent1"/>
                </a:fillRef>
                <a:effectRef idx="1">
                  <a:schemeClr val="accent1"/>
                </a:effectRef>
                <a:fontRef idx="minor">
                  <a:schemeClr val="dk1"/>
                </a:fontRef>
              </p:style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921" name="Freeform 33"/>
                <p:cNvSpPr>
                  <a:spLocks/>
                </p:cNvSpPr>
                <p:nvPr/>
              </p:nvSpPr>
              <p:spPr bwMode="auto">
                <a:xfrm>
                  <a:off x="863600" y="3978276"/>
                  <a:ext cx="369888" cy="814388"/>
                </a:xfrm>
                <a:custGeom>
                  <a:avLst/>
                  <a:gdLst>
                    <a:gd name="T0" fmla="*/ 1 w 127"/>
                    <a:gd name="T1" fmla="*/ 2 h 278"/>
                    <a:gd name="T2" fmla="*/ 38 w 127"/>
                    <a:gd name="T3" fmla="*/ 2 h 278"/>
                    <a:gd name="T4" fmla="*/ 52 w 127"/>
                    <a:gd name="T5" fmla="*/ 1 h 278"/>
                    <a:gd name="T6" fmla="*/ 75 w 127"/>
                    <a:gd name="T7" fmla="*/ 1 h 278"/>
                    <a:gd name="T8" fmla="*/ 93 w 127"/>
                    <a:gd name="T9" fmla="*/ 0 h 278"/>
                    <a:gd name="T10" fmla="*/ 121 w 127"/>
                    <a:gd name="T11" fmla="*/ 0 h 278"/>
                    <a:gd name="T12" fmla="*/ 122 w 127"/>
                    <a:gd name="T13" fmla="*/ 12 h 278"/>
                    <a:gd name="T14" fmla="*/ 121 w 127"/>
                    <a:gd name="T15" fmla="*/ 56 h 278"/>
                    <a:gd name="T16" fmla="*/ 121 w 127"/>
                    <a:gd name="T17" fmla="*/ 63 h 278"/>
                    <a:gd name="T18" fmla="*/ 121 w 127"/>
                    <a:gd name="T19" fmla="*/ 91 h 278"/>
                    <a:gd name="T20" fmla="*/ 120 w 127"/>
                    <a:gd name="T21" fmla="*/ 124 h 278"/>
                    <a:gd name="T22" fmla="*/ 121 w 127"/>
                    <a:gd name="T23" fmla="*/ 145 h 278"/>
                    <a:gd name="T24" fmla="*/ 122 w 127"/>
                    <a:gd name="T25" fmla="*/ 172 h 278"/>
                    <a:gd name="T26" fmla="*/ 124 w 127"/>
                    <a:gd name="T27" fmla="*/ 191 h 278"/>
                    <a:gd name="T28" fmla="*/ 125 w 127"/>
                    <a:gd name="T29" fmla="*/ 214 h 278"/>
                    <a:gd name="T30" fmla="*/ 127 w 127"/>
                    <a:gd name="T31" fmla="*/ 268 h 278"/>
                    <a:gd name="T32" fmla="*/ 127 w 127"/>
                    <a:gd name="T33" fmla="*/ 276 h 278"/>
                    <a:gd name="T34" fmla="*/ 111 w 127"/>
                    <a:gd name="T35" fmla="*/ 276 h 278"/>
                    <a:gd name="T36" fmla="*/ 79 w 127"/>
                    <a:gd name="T37" fmla="*/ 277 h 278"/>
                    <a:gd name="T38" fmla="*/ 52 w 127"/>
                    <a:gd name="T39" fmla="*/ 278 h 278"/>
                    <a:gd name="T40" fmla="*/ 34 w 127"/>
                    <a:gd name="T41" fmla="*/ 277 h 278"/>
                    <a:gd name="T42" fmla="*/ 18 w 127"/>
                    <a:gd name="T43" fmla="*/ 275 h 278"/>
                    <a:gd name="T44" fmla="*/ 9 w 127"/>
                    <a:gd name="T45" fmla="*/ 267 h 278"/>
                    <a:gd name="T46" fmla="*/ 7 w 127"/>
                    <a:gd name="T47" fmla="*/ 243 h 278"/>
                    <a:gd name="T48" fmla="*/ 5 w 127"/>
                    <a:gd name="T49" fmla="*/ 215 h 278"/>
                    <a:gd name="T50" fmla="*/ 5 w 127"/>
                    <a:gd name="T51" fmla="*/ 193 h 278"/>
                    <a:gd name="T52" fmla="*/ 4 w 127"/>
                    <a:gd name="T53" fmla="*/ 154 h 278"/>
                    <a:gd name="T54" fmla="*/ 3 w 127"/>
                    <a:gd name="T55" fmla="*/ 103 h 278"/>
                    <a:gd name="T56" fmla="*/ 3 w 127"/>
                    <a:gd name="T57" fmla="*/ 50 h 278"/>
                    <a:gd name="T58" fmla="*/ 1 w 127"/>
                    <a:gd name="T59" fmla="*/ 16 h 278"/>
                    <a:gd name="T60" fmla="*/ 0 w 127"/>
                    <a:gd name="T61" fmla="*/ 8 h 278"/>
                    <a:gd name="T62" fmla="*/ 1 w 127"/>
                    <a:gd name="T63" fmla="*/ 2 h 27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</a:cxnLst>
                  <a:rect l="0" t="0" r="r" b="b"/>
                  <a:pathLst>
                    <a:path w="127" h="278">
                      <a:moveTo>
                        <a:pt x="1" y="2"/>
                      </a:moveTo>
                      <a:cubicBezTo>
                        <a:pt x="14" y="2"/>
                        <a:pt x="26" y="2"/>
                        <a:pt x="38" y="2"/>
                      </a:cubicBezTo>
                      <a:cubicBezTo>
                        <a:pt x="43" y="2"/>
                        <a:pt x="48" y="1"/>
                        <a:pt x="52" y="1"/>
                      </a:cubicBezTo>
                      <a:cubicBezTo>
                        <a:pt x="60" y="1"/>
                        <a:pt x="67" y="1"/>
                        <a:pt x="75" y="1"/>
                      </a:cubicBezTo>
                      <a:cubicBezTo>
                        <a:pt x="81" y="0"/>
                        <a:pt x="87" y="0"/>
                        <a:pt x="93" y="0"/>
                      </a:cubicBezTo>
                      <a:cubicBezTo>
                        <a:pt x="102" y="0"/>
                        <a:pt x="111" y="0"/>
                        <a:pt x="121" y="0"/>
                      </a:cubicBezTo>
                      <a:cubicBezTo>
                        <a:pt x="121" y="4"/>
                        <a:pt x="122" y="8"/>
                        <a:pt x="122" y="12"/>
                      </a:cubicBezTo>
                      <a:cubicBezTo>
                        <a:pt x="121" y="27"/>
                        <a:pt x="121" y="41"/>
                        <a:pt x="121" y="56"/>
                      </a:cubicBezTo>
                      <a:cubicBezTo>
                        <a:pt x="121" y="58"/>
                        <a:pt x="121" y="61"/>
                        <a:pt x="121" y="63"/>
                      </a:cubicBezTo>
                      <a:cubicBezTo>
                        <a:pt x="121" y="72"/>
                        <a:pt x="120" y="82"/>
                        <a:pt x="121" y="91"/>
                      </a:cubicBezTo>
                      <a:cubicBezTo>
                        <a:pt x="121" y="102"/>
                        <a:pt x="120" y="113"/>
                        <a:pt x="120" y="124"/>
                      </a:cubicBezTo>
                      <a:cubicBezTo>
                        <a:pt x="120" y="131"/>
                        <a:pt x="121" y="138"/>
                        <a:pt x="121" y="145"/>
                      </a:cubicBezTo>
                      <a:cubicBezTo>
                        <a:pt x="121" y="154"/>
                        <a:pt x="122" y="163"/>
                        <a:pt x="122" y="172"/>
                      </a:cubicBezTo>
                      <a:cubicBezTo>
                        <a:pt x="123" y="178"/>
                        <a:pt x="124" y="185"/>
                        <a:pt x="124" y="191"/>
                      </a:cubicBezTo>
                      <a:cubicBezTo>
                        <a:pt x="125" y="199"/>
                        <a:pt x="125" y="206"/>
                        <a:pt x="125" y="214"/>
                      </a:cubicBezTo>
                      <a:cubicBezTo>
                        <a:pt x="126" y="232"/>
                        <a:pt x="126" y="250"/>
                        <a:pt x="127" y="268"/>
                      </a:cubicBezTo>
                      <a:cubicBezTo>
                        <a:pt x="127" y="270"/>
                        <a:pt x="127" y="273"/>
                        <a:pt x="127" y="276"/>
                      </a:cubicBezTo>
                      <a:cubicBezTo>
                        <a:pt x="121" y="276"/>
                        <a:pt x="116" y="276"/>
                        <a:pt x="111" y="276"/>
                      </a:cubicBezTo>
                      <a:cubicBezTo>
                        <a:pt x="100" y="277"/>
                        <a:pt x="90" y="277"/>
                        <a:pt x="79" y="277"/>
                      </a:cubicBezTo>
                      <a:cubicBezTo>
                        <a:pt x="70" y="278"/>
                        <a:pt x="61" y="278"/>
                        <a:pt x="52" y="278"/>
                      </a:cubicBezTo>
                      <a:cubicBezTo>
                        <a:pt x="46" y="277"/>
                        <a:pt x="40" y="277"/>
                        <a:pt x="34" y="277"/>
                      </a:cubicBezTo>
                      <a:cubicBezTo>
                        <a:pt x="29" y="276"/>
                        <a:pt x="23" y="276"/>
                        <a:pt x="18" y="275"/>
                      </a:cubicBezTo>
                      <a:cubicBezTo>
                        <a:pt x="12" y="275"/>
                        <a:pt x="10" y="273"/>
                        <a:pt x="9" y="267"/>
                      </a:cubicBezTo>
                      <a:cubicBezTo>
                        <a:pt x="9" y="259"/>
                        <a:pt x="8" y="251"/>
                        <a:pt x="7" y="243"/>
                      </a:cubicBezTo>
                      <a:cubicBezTo>
                        <a:pt x="6" y="234"/>
                        <a:pt x="6" y="224"/>
                        <a:pt x="5" y="215"/>
                      </a:cubicBezTo>
                      <a:cubicBezTo>
                        <a:pt x="5" y="208"/>
                        <a:pt x="4" y="200"/>
                        <a:pt x="5" y="193"/>
                      </a:cubicBezTo>
                      <a:cubicBezTo>
                        <a:pt x="6" y="180"/>
                        <a:pt x="4" y="167"/>
                        <a:pt x="4" y="154"/>
                      </a:cubicBezTo>
                      <a:cubicBezTo>
                        <a:pt x="4" y="137"/>
                        <a:pt x="3" y="120"/>
                        <a:pt x="3" y="103"/>
                      </a:cubicBezTo>
                      <a:cubicBezTo>
                        <a:pt x="3" y="86"/>
                        <a:pt x="3" y="68"/>
                        <a:pt x="3" y="50"/>
                      </a:cubicBezTo>
                      <a:cubicBezTo>
                        <a:pt x="2" y="39"/>
                        <a:pt x="2" y="27"/>
                        <a:pt x="1" y="16"/>
                      </a:cubicBezTo>
                      <a:cubicBezTo>
                        <a:pt x="1" y="13"/>
                        <a:pt x="0" y="11"/>
                        <a:pt x="0" y="8"/>
                      </a:cubicBezTo>
                      <a:cubicBezTo>
                        <a:pt x="0" y="7"/>
                        <a:pt x="0" y="5"/>
                        <a:pt x="1" y="2"/>
                      </a:cubicBezTo>
                      <a:close/>
                    </a:path>
                  </a:pathLst>
                </a:custGeom>
                <a:solidFill>
                  <a:srgbClr val="66CCFF"/>
                </a:solidFill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2">
                  <a:schemeClr val="accent1"/>
                </a:fillRef>
                <a:effectRef idx="1">
                  <a:schemeClr val="accent1"/>
                </a:effectRef>
                <a:fontRef idx="minor">
                  <a:schemeClr val="dk1"/>
                </a:fontRef>
              </p:style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922" name="Freeform 34"/>
                <p:cNvSpPr>
                  <a:spLocks/>
                </p:cNvSpPr>
                <p:nvPr/>
              </p:nvSpPr>
              <p:spPr bwMode="auto">
                <a:xfrm>
                  <a:off x="1243013" y="3973513"/>
                  <a:ext cx="93663" cy="809625"/>
                </a:xfrm>
                <a:custGeom>
                  <a:avLst/>
                  <a:gdLst>
                    <a:gd name="T0" fmla="*/ 5 w 32"/>
                    <a:gd name="T1" fmla="*/ 1 h 277"/>
                    <a:gd name="T2" fmla="*/ 21 w 32"/>
                    <a:gd name="T3" fmla="*/ 0 h 277"/>
                    <a:gd name="T4" fmla="*/ 26 w 32"/>
                    <a:gd name="T5" fmla="*/ 5 h 277"/>
                    <a:gd name="T6" fmla="*/ 27 w 32"/>
                    <a:gd name="T7" fmla="*/ 28 h 277"/>
                    <a:gd name="T8" fmla="*/ 27 w 32"/>
                    <a:gd name="T9" fmla="*/ 31 h 277"/>
                    <a:gd name="T10" fmla="*/ 27 w 32"/>
                    <a:gd name="T11" fmla="*/ 54 h 277"/>
                    <a:gd name="T12" fmla="*/ 27 w 32"/>
                    <a:gd name="T13" fmla="*/ 85 h 277"/>
                    <a:gd name="T14" fmla="*/ 28 w 32"/>
                    <a:gd name="T15" fmla="*/ 103 h 277"/>
                    <a:gd name="T16" fmla="*/ 28 w 32"/>
                    <a:gd name="T17" fmla="*/ 106 h 277"/>
                    <a:gd name="T18" fmla="*/ 29 w 32"/>
                    <a:gd name="T19" fmla="*/ 150 h 277"/>
                    <a:gd name="T20" fmla="*/ 30 w 32"/>
                    <a:gd name="T21" fmla="*/ 168 h 277"/>
                    <a:gd name="T22" fmla="*/ 30 w 32"/>
                    <a:gd name="T23" fmla="*/ 198 h 277"/>
                    <a:gd name="T24" fmla="*/ 32 w 32"/>
                    <a:gd name="T25" fmla="*/ 231 h 277"/>
                    <a:gd name="T26" fmla="*/ 31 w 32"/>
                    <a:gd name="T27" fmla="*/ 253 h 277"/>
                    <a:gd name="T28" fmla="*/ 31 w 32"/>
                    <a:gd name="T29" fmla="*/ 273 h 277"/>
                    <a:gd name="T30" fmla="*/ 30 w 32"/>
                    <a:gd name="T31" fmla="*/ 277 h 277"/>
                    <a:gd name="T32" fmla="*/ 11 w 32"/>
                    <a:gd name="T33" fmla="*/ 277 h 277"/>
                    <a:gd name="T34" fmla="*/ 10 w 32"/>
                    <a:gd name="T35" fmla="*/ 260 h 277"/>
                    <a:gd name="T36" fmla="*/ 9 w 32"/>
                    <a:gd name="T37" fmla="*/ 229 h 277"/>
                    <a:gd name="T38" fmla="*/ 7 w 32"/>
                    <a:gd name="T39" fmla="*/ 190 h 277"/>
                    <a:gd name="T40" fmla="*/ 4 w 32"/>
                    <a:gd name="T41" fmla="*/ 149 h 277"/>
                    <a:gd name="T42" fmla="*/ 3 w 32"/>
                    <a:gd name="T43" fmla="*/ 131 h 277"/>
                    <a:gd name="T44" fmla="*/ 3 w 32"/>
                    <a:gd name="T45" fmla="*/ 125 h 277"/>
                    <a:gd name="T46" fmla="*/ 2 w 32"/>
                    <a:gd name="T47" fmla="*/ 112 h 277"/>
                    <a:gd name="T48" fmla="*/ 2 w 32"/>
                    <a:gd name="T49" fmla="*/ 96 h 277"/>
                    <a:gd name="T50" fmla="*/ 1 w 32"/>
                    <a:gd name="T51" fmla="*/ 82 h 277"/>
                    <a:gd name="T52" fmla="*/ 2 w 32"/>
                    <a:gd name="T53" fmla="*/ 77 h 277"/>
                    <a:gd name="T54" fmla="*/ 2 w 32"/>
                    <a:gd name="T55" fmla="*/ 63 h 277"/>
                    <a:gd name="T56" fmla="*/ 2 w 32"/>
                    <a:gd name="T57" fmla="*/ 55 h 277"/>
                    <a:gd name="T58" fmla="*/ 3 w 32"/>
                    <a:gd name="T59" fmla="*/ 38 h 277"/>
                    <a:gd name="T60" fmla="*/ 3 w 32"/>
                    <a:gd name="T61" fmla="*/ 29 h 277"/>
                    <a:gd name="T62" fmla="*/ 2 w 32"/>
                    <a:gd name="T63" fmla="*/ 24 h 277"/>
                    <a:gd name="T64" fmla="*/ 5 w 32"/>
                    <a:gd name="T65" fmla="*/ 1 h 27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</a:cxnLst>
                  <a:rect l="0" t="0" r="r" b="b"/>
                  <a:pathLst>
                    <a:path w="32" h="277">
                      <a:moveTo>
                        <a:pt x="5" y="1"/>
                      </a:moveTo>
                      <a:cubicBezTo>
                        <a:pt x="10" y="1"/>
                        <a:pt x="16" y="0"/>
                        <a:pt x="21" y="0"/>
                      </a:cubicBezTo>
                      <a:cubicBezTo>
                        <a:pt x="24" y="0"/>
                        <a:pt x="25" y="2"/>
                        <a:pt x="26" y="5"/>
                      </a:cubicBezTo>
                      <a:cubicBezTo>
                        <a:pt x="26" y="13"/>
                        <a:pt x="27" y="20"/>
                        <a:pt x="27" y="28"/>
                      </a:cubicBezTo>
                      <a:cubicBezTo>
                        <a:pt x="27" y="29"/>
                        <a:pt x="27" y="30"/>
                        <a:pt x="27" y="31"/>
                      </a:cubicBezTo>
                      <a:cubicBezTo>
                        <a:pt x="26" y="39"/>
                        <a:pt x="27" y="46"/>
                        <a:pt x="27" y="54"/>
                      </a:cubicBezTo>
                      <a:cubicBezTo>
                        <a:pt x="28" y="64"/>
                        <a:pt x="27" y="75"/>
                        <a:pt x="27" y="85"/>
                      </a:cubicBezTo>
                      <a:cubicBezTo>
                        <a:pt x="27" y="91"/>
                        <a:pt x="28" y="97"/>
                        <a:pt x="28" y="103"/>
                      </a:cubicBezTo>
                      <a:cubicBezTo>
                        <a:pt x="28" y="104"/>
                        <a:pt x="28" y="105"/>
                        <a:pt x="28" y="106"/>
                      </a:cubicBezTo>
                      <a:cubicBezTo>
                        <a:pt x="26" y="121"/>
                        <a:pt x="29" y="135"/>
                        <a:pt x="29" y="150"/>
                      </a:cubicBezTo>
                      <a:cubicBezTo>
                        <a:pt x="29" y="156"/>
                        <a:pt x="30" y="162"/>
                        <a:pt x="30" y="168"/>
                      </a:cubicBezTo>
                      <a:cubicBezTo>
                        <a:pt x="30" y="178"/>
                        <a:pt x="30" y="188"/>
                        <a:pt x="30" y="198"/>
                      </a:cubicBezTo>
                      <a:cubicBezTo>
                        <a:pt x="31" y="209"/>
                        <a:pt x="31" y="220"/>
                        <a:pt x="32" y="231"/>
                      </a:cubicBezTo>
                      <a:cubicBezTo>
                        <a:pt x="32" y="238"/>
                        <a:pt x="31" y="246"/>
                        <a:pt x="31" y="253"/>
                      </a:cubicBezTo>
                      <a:cubicBezTo>
                        <a:pt x="31" y="259"/>
                        <a:pt x="31" y="266"/>
                        <a:pt x="31" y="273"/>
                      </a:cubicBezTo>
                      <a:cubicBezTo>
                        <a:pt x="31" y="274"/>
                        <a:pt x="31" y="275"/>
                        <a:pt x="30" y="277"/>
                      </a:cubicBezTo>
                      <a:cubicBezTo>
                        <a:pt x="24" y="277"/>
                        <a:pt x="18" y="277"/>
                        <a:pt x="11" y="277"/>
                      </a:cubicBezTo>
                      <a:cubicBezTo>
                        <a:pt x="9" y="271"/>
                        <a:pt x="10" y="266"/>
                        <a:pt x="10" y="260"/>
                      </a:cubicBezTo>
                      <a:cubicBezTo>
                        <a:pt x="10" y="250"/>
                        <a:pt x="10" y="239"/>
                        <a:pt x="9" y="229"/>
                      </a:cubicBezTo>
                      <a:cubicBezTo>
                        <a:pt x="9" y="216"/>
                        <a:pt x="8" y="203"/>
                        <a:pt x="7" y="190"/>
                      </a:cubicBezTo>
                      <a:cubicBezTo>
                        <a:pt x="6" y="177"/>
                        <a:pt x="5" y="163"/>
                        <a:pt x="4" y="149"/>
                      </a:cubicBezTo>
                      <a:cubicBezTo>
                        <a:pt x="4" y="143"/>
                        <a:pt x="3" y="137"/>
                        <a:pt x="3" y="131"/>
                      </a:cubicBezTo>
                      <a:cubicBezTo>
                        <a:pt x="3" y="129"/>
                        <a:pt x="2" y="127"/>
                        <a:pt x="3" y="125"/>
                      </a:cubicBezTo>
                      <a:cubicBezTo>
                        <a:pt x="3" y="120"/>
                        <a:pt x="4" y="116"/>
                        <a:pt x="2" y="112"/>
                      </a:cubicBezTo>
                      <a:cubicBezTo>
                        <a:pt x="0" y="107"/>
                        <a:pt x="3" y="101"/>
                        <a:pt x="2" y="96"/>
                      </a:cubicBezTo>
                      <a:cubicBezTo>
                        <a:pt x="2" y="91"/>
                        <a:pt x="2" y="87"/>
                        <a:pt x="1" y="82"/>
                      </a:cubicBezTo>
                      <a:cubicBezTo>
                        <a:pt x="1" y="80"/>
                        <a:pt x="1" y="78"/>
                        <a:pt x="2" y="77"/>
                      </a:cubicBezTo>
                      <a:cubicBezTo>
                        <a:pt x="3" y="72"/>
                        <a:pt x="2" y="68"/>
                        <a:pt x="2" y="63"/>
                      </a:cubicBezTo>
                      <a:cubicBezTo>
                        <a:pt x="1" y="60"/>
                        <a:pt x="1" y="57"/>
                        <a:pt x="2" y="55"/>
                      </a:cubicBezTo>
                      <a:cubicBezTo>
                        <a:pt x="4" y="49"/>
                        <a:pt x="4" y="44"/>
                        <a:pt x="3" y="38"/>
                      </a:cubicBezTo>
                      <a:cubicBezTo>
                        <a:pt x="2" y="35"/>
                        <a:pt x="3" y="32"/>
                        <a:pt x="3" y="29"/>
                      </a:cubicBezTo>
                      <a:cubicBezTo>
                        <a:pt x="3" y="28"/>
                        <a:pt x="2" y="26"/>
                        <a:pt x="2" y="24"/>
                      </a:cubicBezTo>
                      <a:cubicBezTo>
                        <a:pt x="3" y="17"/>
                        <a:pt x="4" y="9"/>
                        <a:pt x="5" y="1"/>
                      </a:cubicBezTo>
                      <a:close/>
                    </a:path>
                  </a:pathLst>
                </a:custGeom>
                <a:solidFill>
                  <a:schemeClr val="accent2">
                    <a:lumMod val="75000"/>
                  </a:schemeClr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923" name="Freeform 35"/>
                <p:cNvSpPr>
                  <a:spLocks/>
                </p:cNvSpPr>
                <p:nvPr/>
              </p:nvSpPr>
              <p:spPr bwMode="auto">
                <a:xfrm>
                  <a:off x="3805238" y="3943351"/>
                  <a:ext cx="354013" cy="828675"/>
                </a:xfrm>
                <a:custGeom>
                  <a:avLst/>
                  <a:gdLst>
                    <a:gd name="T0" fmla="*/ 7 w 121"/>
                    <a:gd name="T1" fmla="*/ 0 h 283"/>
                    <a:gd name="T2" fmla="*/ 16 w 121"/>
                    <a:gd name="T3" fmla="*/ 1 h 283"/>
                    <a:gd name="T4" fmla="*/ 48 w 121"/>
                    <a:gd name="T5" fmla="*/ 1 h 283"/>
                    <a:gd name="T6" fmla="*/ 56 w 121"/>
                    <a:gd name="T7" fmla="*/ 1 h 283"/>
                    <a:gd name="T8" fmla="*/ 87 w 121"/>
                    <a:gd name="T9" fmla="*/ 1 h 283"/>
                    <a:gd name="T10" fmla="*/ 110 w 121"/>
                    <a:gd name="T11" fmla="*/ 2 h 283"/>
                    <a:gd name="T12" fmla="*/ 117 w 121"/>
                    <a:gd name="T13" fmla="*/ 7 h 283"/>
                    <a:gd name="T14" fmla="*/ 120 w 121"/>
                    <a:gd name="T15" fmla="*/ 44 h 283"/>
                    <a:gd name="T16" fmla="*/ 119 w 121"/>
                    <a:gd name="T17" fmla="*/ 66 h 283"/>
                    <a:gd name="T18" fmla="*/ 118 w 121"/>
                    <a:gd name="T19" fmla="*/ 68 h 283"/>
                    <a:gd name="T20" fmla="*/ 119 w 121"/>
                    <a:gd name="T21" fmla="*/ 100 h 283"/>
                    <a:gd name="T22" fmla="*/ 118 w 121"/>
                    <a:gd name="T23" fmla="*/ 112 h 283"/>
                    <a:gd name="T24" fmla="*/ 117 w 121"/>
                    <a:gd name="T25" fmla="*/ 144 h 283"/>
                    <a:gd name="T26" fmla="*/ 116 w 121"/>
                    <a:gd name="T27" fmla="*/ 188 h 283"/>
                    <a:gd name="T28" fmla="*/ 115 w 121"/>
                    <a:gd name="T29" fmla="*/ 224 h 283"/>
                    <a:gd name="T30" fmla="*/ 115 w 121"/>
                    <a:gd name="T31" fmla="*/ 246 h 283"/>
                    <a:gd name="T32" fmla="*/ 114 w 121"/>
                    <a:gd name="T33" fmla="*/ 269 h 283"/>
                    <a:gd name="T34" fmla="*/ 113 w 121"/>
                    <a:gd name="T35" fmla="*/ 275 h 283"/>
                    <a:gd name="T36" fmla="*/ 106 w 121"/>
                    <a:gd name="T37" fmla="*/ 283 h 283"/>
                    <a:gd name="T38" fmla="*/ 64 w 121"/>
                    <a:gd name="T39" fmla="*/ 280 h 283"/>
                    <a:gd name="T40" fmla="*/ 58 w 121"/>
                    <a:gd name="T41" fmla="*/ 280 h 283"/>
                    <a:gd name="T42" fmla="*/ 42 w 121"/>
                    <a:gd name="T43" fmla="*/ 279 h 283"/>
                    <a:gd name="T44" fmla="*/ 34 w 121"/>
                    <a:gd name="T45" fmla="*/ 279 h 283"/>
                    <a:gd name="T46" fmla="*/ 33 w 121"/>
                    <a:gd name="T47" fmla="*/ 280 h 283"/>
                    <a:gd name="T48" fmla="*/ 5 w 121"/>
                    <a:gd name="T49" fmla="*/ 279 h 283"/>
                    <a:gd name="T50" fmla="*/ 1 w 121"/>
                    <a:gd name="T51" fmla="*/ 274 h 283"/>
                    <a:gd name="T52" fmla="*/ 1 w 121"/>
                    <a:gd name="T53" fmla="*/ 243 h 283"/>
                    <a:gd name="T54" fmla="*/ 1 w 121"/>
                    <a:gd name="T55" fmla="*/ 241 h 283"/>
                    <a:gd name="T56" fmla="*/ 2 w 121"/>
                    <a:gd name="T57" fmla="*/ 201 h 283"/>
                    <a:gd name="T58" fmla="*/ 2 w 121"/>
                    <a:gd name="T59" fmla="*/ 172 h 283"/>
                    <a:gd name="T60" fmla="*/ 1 w 121"/>
                    <a:gd name="T61" fmla="*/ 151 h 283"/>
                    <a:gd name="T62" fmla="*/ 3 w 121"/>
                    <a:gd name="T63" fmla="*/ 103 h 283"/>
                    <a:gd name="T64" fmla="*/ 4 w 121"/>
                    <a:gd name="T65" fmla="*/ 61 h 283"/>
                    <a:gd name="T66" fmla="*/ 6 w 121"/>
                    <a:gd name="T67" fmla="*/ 38 h 283"/>
                    <a:gd name="T68" fmla="*/ 7 w 121"/>
                    <a:gd name="T69" fmla="*/ 0 h 28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</a:cxnLst>
                  <a:rect l="0" t="0" r="r" b="b"/>
                  <a:pathLst>
                    <a:path w="121" h="283">
                      <a:moveTo>
                        <a:pt x="7" y="0"/>
                      </a:moveTo>
                      <a:cubicBezTo>
                        <a:pt x="10" y="1"/>
                        <a:pt x="13" y="1"/>
                        <a:pt x="16" y="1"/>
                      </a:cubicBezTo>
                      <a:cubicBezTo>
                        <a:pt x="26" y="1"/>
                        <a:pt x="37" y="0"/>
                        <a:pt x="48" y="1"/>
                      </a:cubicBezTo>
                      <a:cubicBezTo>
                        <a:pt x="51" y="2"/>
                        <a:pt x="53" y="1"/>
                        <a:pt x="56" y="1"/>
                      </a:cubicBezTo>
                      <a:cubicBezTo>
                        <a:pt x="67" y="0"/>
                        <a:pt x="77" y="0"/>
                        <a:pt x="87" y="1"/>
                      </a:cubicBezTo>
                      <a:cubicBezTo>
                        <a:pt x="95" y="2"/>
                        <a:pt x="103" y="2"/>
                        <a:pt x="110" y="2"/>
                      </a:cubicBezTo>
                      <a:cubicBezTo>
                        <a:pt x="115" y="2"/>
                        <a:pt x="117" y="2"/>
                        <a:pt x="117" y="7"/>
                      </a:cubicBezTo>
                      <a:cubicBezTo>
                        <a:pt x="119" y="19"/>
                        <a:pt x="120" y="32"/>
                        <a:pt x="120" y="44"/>
                      </a:cubicBezTo>
                      <a:cubicBezTo>
                        <a:pt x="120" y="51"/>
                        <a:pt x="119" y="59"/>
                        <a:pt x="119" y="66"/>
                      </a:cubicBezTo>
                      <a:cubicBezTo>
                        <a:pt x="119" y="67"/>
                        <a:pt x="118" y="68"/>
                        <a:pt x="118" y="68"/>
                      </a:cubicBezTo>
                      <a:cubicBezTo>
                        <a:pt x="121" y="79"/>
                        <a:pt x="120" y="90"/>
                        <a:pt x="119" y="100"/>
                      </a:cubicBezTo>
                      <a:cubicBezTo>
                        <a:pt x="119" y="104"/>
                        <a:pt x="119" y="108"/>
                        <a:pt x="118" y="112"/>
                      </a:cubicBezTo>
                      <a:cubicBezTo>
                        <a:pt x="118" y="123"/>
                        <a:pt x="117" y="133"/>
                        <a:pt x="117" y="144"/>
                      </a:cubicBezTo>
                      <a:cubicBezTo>
                        <a:pt x="116" y="159"/>
                        <a:pt x="116" y="173"/>
                        <a:pt x="116" y="188"/>
                      </a:cubicBezTo>
                      <a:cubicBezTo>
                        <a:pt x="116" y="200"/>
                        <a:pt x="115" y="212"/>
                        <a:pt x="115" y="224"/>
                      </a:cubicBezTo>
                      <a:cubicBezTo>
                        <a:pt x="114" y="231"/>
                        <a:pt x="115" y="238"/>
                        <a:pt x="115" y="246"/>
                      </a:cubicBezTo>
                      <a:cubicBezTo>
                        <a:pt x="114" y="254"/>
                        <a:pt x="114" y="262"/>
                        <a:pt x="114" y="269"/>
                      </a:cubicBezTo>
                      <a:cubicBezTo>
                        <a:pt x="114" y="271"/>
                        <a:pt x="114" y="273"/>
                        <a:pt x="113" y="275"/>
                      </a:cubicBezTo>
                      <a:cubicBezTo>
                        <a:pt x="113" y="281"/>
                        <a:pt x="111" y="283"/>
                        <a:pt x="106" y="283"/>
                      </a:cubicBezTo>
                      <a:cubicBezTo>
                        <a:pt x="92" y="283"/>
                        <a:pt x="78" y="282"/>
                        <a:pt x="64" y="280"/>
                      </a:cubicBezTo>
                      <a:cubicBezTo>
                        <a:pt x="62" y="280"/>
                        <a:pt x="60" y="279"/>
                        <a:pt x="58" y="280"/>
                      </a:cubicBezTo>
                      <a:cubicBezTo>
                        <a:pt x="53" y="282"/>
                        <a:pt x="48" y="279"/>
                        <a:pt x="42" y="279"/>
                      </a:cubicBezTo>
                      <a:cubicBezTo>
                        <a:pt x="39" y="280"/>
                        <a:pt x="37" y="279"/>
                        <a:pt x="34" y="279"/>
                      </a:cubicBezTo>
                      <a:cubicBezTo>
                        <a:pt x="33" y="279"/>
                        <a:pt x="33" y="280"/>
                        <a:pt x="33" y="280"/>
                      </a:cubicBezTo>
                      <a:cubicBezTo>
                        <a:pt x="24" y="276"/>
                        <a:pt x="14" y="279"/>
                        <a:pt x="5" y="279"/>
                      </a:cubicBezTo>
                      <a:cubicBezTo>
                        <a:pt x="1" y="278"/>
                        <a:pt x="1" y="278"/>
                        <a:pt x="1" y="274"/>
                      </a:cubicBezTo>
                      <a:cubicBezTo>
                        <a:pt x="1" y="264"/>
                        <a:pt x="1" y="253"/>
                        <a:pt x="1" y="243"/>
                      </a:cubicBezTo>
                      <a:cubicBezTo>
                        <a:pt x="1" y="242"/>
                        <a:pt x="2" y="242"/>
                        <a:pt x="1" y="241"/>
                      </a:cubicBezTo>
                      <a:cubicBezTo>
                        <a:pt x="0" y="228"/>
                        <a:pt x="3" y="214"/>
                        <a:pt x="2" y="201"/>
                      </a:cubicBezTo>
                      <a:cubicBezTo>
                        <a:pt x="1" y="191"/>
                        <a:pt x="1" y="182"/>
                        <a:pt x="2" y="172"/>
                      </a:cubicBezTo>
                      <a:cubicBezTo>
                        <a:pt x="2" y="165"/>
                        <a:pt x="1" y="158"/>
                        <a:pt x="1" y="151"/>
                      </a:cubicBezTo>
                      <a:cubicBezTo>
                        <a:pt x="2" y="135"/>
                        <a:pt x="2" y="119"/>
                        <a:pt x="3" y="103"/>
                      </a:cubicBezTo>
                      <a:cubicBezTo>
                        <a:pt x="4" y="89"/>
                        <a:pt x="4" y="75"/>
                        <a:pt x="4" y="61"/>
                      </a:cubicBezTo>
                      <a:cubicBezTo>
                        <a:pt x="3" y="53"/>
                        <a:pt x="5" y="45"/>
                        <a:pt x="6" y="38"/>
                      </a:cubicBezTo>
                      <a:cubicBezTo>
                        <a:pt x="6" y="26"/>
                        <a:pt x="7" y="13"/>
                        <a:pt x="7" y="0"/>
                      </a:cubicBezTo>
                      <a:close/>
                    </a:path>
                  </a:pathLst>
                </a:custGeom>
                <a:solidFill>
                  <a:srgbClr val="66CCFF"/>
                </a:solidFill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2">
                  <a:schemeClr val="accent1"/>
                </a:fillRef>
                <a:effectRef idx="1">
                  <a:schemeClr val="accent1"/>
                </a:effectRef>
                <a:fontRef idx="minor">
                  <a:schemeClr val="dk1"/>
                </a:fontRef>
              </p:style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924" name="Freeform 36"/>
                <p:cNvSpPr>
                  <a:spLocks/>
                </p:cNvSpPr>
                <p:nvPr/>
              </p:nvSpPr>
              <p:spPr bwMode="auto">
                <a:xfrm>
                  <a:off x="3363913" y="3943351"/>
                  <a:ext cx="319088" cy="811213"/>
                </a:xfrm>
                <a:custGeom>
                  <a:avLst/>
                  <a:gdLst>
                    <a:gd name="T0" fmla="*/ 1 w 109"/>
                    <a:gd name="T1" fmla="*/ 275 h 277"/>
                    <a:gd name="T2" fmla="*/ 0 w 109"/>
                    <a:gd name="T3" fmla="*/ 261 h 277"/>
                    <a:gd name="T4" fmla="*/ 1 w 109"/>
                    <a:gd name="T5" fmla="*/ 227 h 277"/>
                    <a:gd name="T6" fmla="*/ 2 w 109"/>
                    <a:gd name="T7" fmla="*/ 205 h 277"/>
                    <a:gd name="T8" fmla="*/ 3 w 109"/>
                    <a:gd name="T9" fmla="*/ 180 h 277"/>
                    <a:gd name="T10" fmla="*/ 3 w 109"/>
                    <a:gd name="T11" fmla="*/ 146 h 277"/>
                    <a:gd name="T12" fmla="*/ 5 w 109"/>
                    <a:gd name="T13" fmla="*/ 116 h 277"/>
                    <a:gd name="T14" fmla="*/ 5 w 109"/>
                    <a:gd name="T15" fmla="*/ 96 h 277"/>
                    <a:gd name="T16" fmla="*/ 6 w 109"/>
                    <a:gd name="T17" fmla="*/ 72 h 277"/>
                    <a:gd name="T18" fmla="*/ 5 w 109"/>
                    <a:gd name="T19" fmla="*/ 61 h 277"/>
                    <a:gd name="T20" fmla="*/ 5 w 109"/>
                    <a:gd name="T21" fmla="*/ 46 h 277"/>
                    <a:gd name="T22" fmla="*/ 6 w 109"/>
                    <a:gd name="T23" fmla="*/ 26 h 277"/>
                    <a:gd name="T24" fmla="*/ 6 w 109"/>
                    <a:gd name="T25" fmla="*/ 6 h 277"/>
                    <a:gd name="T26" fmla="*/ 8 w 109"/>
                    <a:gd name="T27" fmla="*/ 2 h 277"/>
                    <a:gd name="T28" fmla="*/ 18 w 109"/>
                    <a:gd name="T29" fmla="*/ 3 h 277"/>
                    <a:gd name="T30" fmla="*/ 35 w 109"/>
                    <a:gd name="T31" fmla="*/ 2 h 277"/>
                    <a:gd name="T32" fmla="*/ 53 w 109"/>
                    <a:gd name="T33" fmla="*/ 1 h 277"/>
                    <a:gd name="T34" fmla="*/ 87 w 109"/>
                    <a:gd name="T35" fmla="*/ 0 h 277"/>
                    <a:gd name="T36" fmla="*/ 105 w 109"/>
                    <a:gd name="T37" fmla="*/ 1 h 277"/>
                    <a:gd name="T38" fmla="*/ 106 w 109"/>
                    <a:gd name="T39" fmla="*/ 3 h 277"/>
                    <a:gd name="T40" fmla="*/ 106 w 109"/>
                    <a:gd name="T41" fmla="*/ 21 h 277"/>
                    <a:gd name="T42" fmla="*/ 106 w 109"/>
                    <a:gd name="T43" fmla="*/ 23 h 277"/>
                    <a:gd name="T44" fmla="*/ 106 w 109"/>
                    <a:gd name="T45" fmla="*/ 31 h 277"/>
                    <a:gd name="T46" fmla="*/ 107 w 109"/>
                    <a:gd name="T47" fmla="*/ 39 h 277"/>
                    <a:gd name="T48" fmla="*/ 107 w 109"/>
                    <a:gd name="T49" fmla="*/ 42 h 277"/>
                    <a:gd name="T50" fmla="*/ 106 w 109"/>
                    <a:gd name="T51" fmla="*/ 53 h 277"/>
                    <a:gd name="T52" fmla="*/ 104 w 109"/>
                    <a:gd name="T53" fmla="*/ 84 h 277"/>
                    <a:gd name="T54" fmla="*/ 103 w 109"/>
                    <a:gd name="T55" fmla="*/ 114 h 277"/>
                    <a:gd name="T56" fmla="*/ 102 w 109"/>
                    <a:gd name="T57" fmla="*/ 150 h 277"/>
                    <a:gd name="T58" fmla="*/ 102 w 109"/>
                    <a:gd name="T59" fmla="*/ 193 h 277"/>
                    <a:gd name="T60" fmla="*/ 102 w 109"/>
                    <a:gd name="T61" fmla="*/ 227 h 277"/>
                    <a:gd name="T62" fmla="*/ 103 w 109"/>
                    <a:gd name="T63" fmla="*/ 270 h 277"/>
                    <a:gd name="T64" fmla="*/ 97 w 109"/>
                    <a:gd name="T65" fmla="*/ 277 h 277"/>
                    <a:gd name="T66" fmla="*/ 73 w 109"/>
                    <a:gd name="T67" fmla="*/ 276 h 277"/>
                    <a:gd name="T68" fmla="*/ 54 w 109"/>
                    <a:gd name="T69" fmla="*/ 276 h 277"/>
                    <a:gd name="T70" fmla="*/ 39 w 109"/>
                    <a:gd name="T71" fmla="*/ 276 h 277"/>
                    <a:gd name="T72" fmla="*/ 10 w 109"/>
                    <a:gd name="T73" fmla="*/ 276 h 277"/>
                    <a:gd name="T74" fmla="*/ 1 w 109"/>
                    <a:gd name="T75" fmla="*/ 275 h 27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</a:cxnLst>
                  <a:rect l="0" t="0" r="r" b="b"/>
                  <a:pathLst>
                    <a:path w="109" h="277">
                      <a:moveTo>
                        <a:pt x="1" y="275"/>
                      </a:moveTo>
                      <a:cubicBezTo>
                        <a:pt x="0" y="270"/>
                        <a:pt x="0" y="265"/>
                        <a:pt x="0" y="261"/>
                      </a:cubicBezTo>
                      <a:cubicBezTo>
                        <a:pt x="2" y="249"/>
                        <a:pt x="1" y="238"/>
                        <a:pt x="1" y="227"/>
                      </a:cubicBezTo>
                      <a:cubicBezTo>
                        <a:pt x="1" y="219"/>
                        <a:pt x="2" y="212"/>
                        <a:pt x="2" y="205"/>
                      </a:cubicBezTo>
                      <a:cubicBezTo>
                        <a:pt x="2" y="197"/>
                        <a:pt x="2" y="188"/>
                        <a:pt x="3" y="180"/>
                      </a:cubicBezTo>
                      <a:cubicBezTo>
                        <a:pt x="3" y="169"/>
                        <a:pt x="2" y="157"/>
                        <a:pt x="3" y="146"/>
                      </a:cubicBezTo>
                      <a:cubicBezTo>
                        <a:pt x="4" y="136"/>
                        <a:pt x="2" y="126"/>
                        <a:pt x="5" y="116"/>
                      </a:cubicBezTo>
                      <a:cubicBezTo>
                        <a:pt x="6" y="110"/>
                        <a:pt x="5" y="103"/>
                        <a:pt x="5" y="96"/>
                      </a:cubicBezTo>
                      <a:cubicBezTo>
                        <a:pt x="5" y="88"/>
                        <a:pt x="6" y="80"/>
                        <a:pt x="6" y="72"/>
                      </a:cubicBezTo>
                      <a:cubicBezTo>
                        <a:pt x="6" y="68"/>
                        <a:pt x="5" y="64"/>
                        <a:pt x="5" y="61"/>
                      </a:cubicBezTo>
                      <a:cubicBezTo>
                        <a:pt x="5" y="56"/>
                        <a:pt x="5" y="51"/>
                        <a:pt x="5" y="46"/>
                      </a:cubicBezTo>
                      <a:cubicBezTo>
                        <a:pt x="6" y="39"/>
                        <a:pt x="6" y="33"/>
                        <a:pt x="6" y="26"/>
                      </a:cubicBezTo>
                      <a:cubicBezTo>
                        <a:pt x="6" y="20"/>
                        <a:pt x="6" y="13"/>
                        <a:pt x="6" y="6"/>
                      </a:cubicBezTo>
                      <a:cubicBezTo>
                        <a:pt x="6" y="5"/>
                        <a:pt x="7" y="4"/>
                        <a:pt x="8" y="2"/>
                      </a:cubicBezTo>
                      <a:cubicBezTo>
                        <a:pt x="11" y="2"/>
                        <a:pt x="14" y="3"/>
                        <a:pt x="18" y="3"/>
                      </a:cubicBezTo>
                      <a:cubicBezTo>
                        <a:pt x="23" y="3"/>
                        <a:pt x="29" y="2"/>
                        <a:pt x="35" y="2"/>
                      </a:cubicBezTo>
                      <a:cubicBezTo>
                        <a:pt x="41" y="2"/>
                        <a:pt x="47" y="1"/>
                        <a:pt x="53" y="1"/>
                      </a:cubicBezTo>
                      <a:cubicBezTo>
                        <a:pt x="64" y="0"/>
                        <a:pt x="76" y="0"/>
                        <a:pt x="87" y="0"/>
                      </a:cubicBezTo>
                      <a:cubicBezTo>
                        <a:pt x="93" y="0"/>
                        <a:pt x="99" y="1"/>
                        <a:pt x="105" y="1"/>
                      </a:cubicBezTo>
                      <a:cubicBezTo>
                        <a:pt x="106" y="2"/>
                        <a:pt x="106" y="2"/>
                        <a:pt x="106" y="3"/>
                      </a:cubicBezTo>
                      <a:cubicBezTo>
                        <a:pt x="106" y="9"/>
                        <a:pt x="108" y="15"/>
                        <a:pt x="106" y="21"/>
                      </a:cubicBezTo>
                      <a:cubicBezTo>
                        <a:pt x="106" y="22"/>
                        <a:pt x="106" y="23"/>
                        <a:pt x="106" y="23"/>
                      </a:cubicBezTo>
                      <a:cubicBezTo>
                        <a:pt x="105" y="26"/>
                        <a:pt x="109" y="28"/>
                        <a:pt x="106" y="31"/>
                      </a:cubicBezTo>
                      <a:cubicBezTo>
                        <a:pt x="105" y="33"/>
                        <a:pt x="106" y="37"/>
                        <a:pt x="107" y="39"/>
                      </a:cubicBezTo>
                      <a:cubicBezTo>
                        <a:pt x="107" y="40"/>
                        <a:pt x="107" y="41"/>
                        <a:pt x="107" y="42"/>
                      </a:cubicBezTo>
                      <a:cubicBezTo>
                        <a:pt x="106" y="46"/>
                        <a:pt x="106" y="50"/>
                        <a:pt x="106" y="53"/>
                      </a:cubicBezTo>
                      <a:cubicBezTo>
                        <a:pt x="105" y="64"/>
                        <a:pt x="104" y="74"/>
                        <a:pt x="104" y="84"/>
                      </a:cubicBezTo>
                      <a:cubicBezTo>
                        <a:pt x="103" y="94"/>
                        <a:pt x="103" y="104"/>
                        <a:pt x="103" y="114"/>
                      </a:cubicBezTo>
                      <a:cubicBezTo>
                        <a:pt x="102" y="126"/>
                        <a:pt x="102" y="138"/>
                        <a:pt x="102" y="150"/>
                      </a:cubicBezTo>
                      <a:cubicBezTo>
                        <a:pt x="101" y="164"/>
                        <a:pt x="102" y="178"/>
                        <a:pt x="102" y="193"/>
                      </a:cubicBezTo>
                      <a:cubicBezTo>
                        <a:pt x="102" y="204"/>
                        <a:pt x="102" y="215"/>
                        <a:pt x="102" y="227"/>
                      </a:cubicBezTo>
                      <a:cubicBezTo>
                        <a:pt x="102" y="241"/>
                        <a:pt x="102" y="256"/>
                        <a:pt x="103" y="270"/>
                      </a:cubicBezTo>
                      <a:cubicBezTo>
                        <a:pt x="104" y="276"/>
                        <a:pt x="103" y="277"/>
                        <a:pt x="97" y="277"/>
                      </a:cubicBezTo>
                      <a:cubicBezTo>
                        <a:pt x="89" y="277"/>
                        <a:pt x="81" y="276"/>
                        <a:pt x="73" y="276"/>
                      </a:cubicBezTo>
                      <a:cubicBezTo>
                        <a:pt x="66" y="275"/>
                        <a:pt x="60" y="276"/>
                        <a:pt x="54" y="276"/>
                      </a:cubicBezTo>
                      <a:cubicBezTo>
                        <a:pt x="49" y="276"/>
                        <a:pt x="44" y="276"/>
                        <a:pt x="39" y="276"/>
                      </a:cubicBezTo>
                      <a:cubicBezTo>
                        <a:pt x="29" y="276"/>
                        <a:pt x="19" y="277"/>
                        <a:pt x="10" y="276"/>
                      </a:cubicBezTo>
                      <a:cubicBezTo>
                        <a:pt x="7" y="275"/>
                        <a:pt x="4" y="275"/>
                        <a:pt x="1" y="275"/>
                      </a:cubicBezTo>
                      <a:close/>
                    </a:path>
                  </a:pathLst>
                </a:custGeom>
                <a:solidFill>
                  <a:srgbClr val="66CCFF"/>
                </a:solidFill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2">
                  <a:schemeClr val="accent1"/>
                </a:fillRef>
                <a:effectRef idx="1">
                  <a:schemeClr val="accent1"/>
                </a:effectRef>
                <a:fontRef idx="minor">
                  <a:schemeClr val="dk1"/>
                </a:fontRef>
              </p:style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925" name="Freeform 37"/>
                <p:cNvSpPr>
                  <a:spLocks/>
                </p:cNvSpPr>
                <p:nvPr/>
              </p:nvSpPr>
              <p:spPr bwMode="auto">
                <a:xfrm>
                  <a:off x="3697288" y="3946526"/>
                  <a:ext cx="90488" cy="808038"/>
                </a:xfrm>
                <a:custGeom>
                  <a:avLst/>
                  <a:gdLst>
                    <a:gd name="T0" fmla="*/ 23 w 31"/>
                    <a:gd name="T1" fmla="*/ 276 h 276"/>
                    <a:gd name="T2" fmla="*/ 7 w 31"/>
                    <a:gd name="T3" fmla="*/ 275 h 276"/>
                    <a:gd name="T4" fmla="*/ 2 w 31"/>
                    <a:gd name="T5" fmla="*/ 270 h 276"/>
                    <a:gd name="T6" fmla="*/ 1 w 31"/>
                    <a:gd name="T7" fmla="*/ 241 h 276"/>
                    <a:gd name="T8" fmla="*/ 0 w 31"/>
                    <a:gd name="T9" fmla="*/ 216 h 276"/>
                    <a:gd name="T10" fmla="*/ 1 w 31"/>
                    <a:gd name="T11" fmla="*/ 211 h 276"/>
                    <a:gd name="T12" fmla="*/ 0 w 31"/>
                    <a:gd name="T13" fmla="*/ 167 h 276"/>
                    <a:gd name="T14" fmla="*/ 1 w 31"/>
                    <a:gd name="T15" fmla="*/ 149 h 276"/>
                    <a:gd name="T16" fmla="*/ 2 w 31"/>
                    <a:gd name="T17" fmla="*/ 125 h 276"/>
                    <a:gd name="T18" fmla="*/ 4 w 31"/>
                    <a:gd name="T19" fmla="*/ 80 h 276"/>
                    <a:gd name="T20" fmla="*/ 4 w 31"/>
                    <a:gd name="T21" fmla="*/ 64 h 276"/>
                    <a:gd name="T22" fmla="*/ 4 w 31"/>
                    <a:gd name="T23" fmla="*/ 39 h 276"/>
                    <a:gd name="T24" fmla="*/ 5 w 31"/>
                    <a:gd name="T25" fmla="*/ 19 h 276"/>
                    <a:gd name="T26" fmla="*/ 5 w 31"/>
                    <a:gd name="T27" fmla="*/ 0 h 276"/>
                    <a:gd name="T28" fmla="*/ 27 w 31"/>
                    <a:gd name="T29" fmla="*/ 0 h 276"/>
                    <a:gd name="T30" fmla="*/ 29 w 31"/>
                    <a:gd name="T31" fmla="*/ 17 h 276"/>
                    <a:gd name="T32" fmla="*/ 28 w 31"/>
                    <a:gd name="T33" fmla="*/ 34 h 276"/>
                    <a:gd name="T34" fmla="*/ 28 w 31"/>
                    <a:gd name="T35" fmla="*/ 47 h 276"/>
                    <a:gd name="T36" fmla="*/ 27 w 31"/>
                    <a:gd name="T37" fmla="*/ 77 h 276"/>
                    <a:gd name="T38" fmla="*/ 25 w 31"/>
                    <a:gd name="T39" fmla="*/ 128 h 276"/>
                    <a:gd name="T40" fmla="*/ 23 w 31"/>
                    <a:gd name="T41" fmla="*/ 179 h 276"/>
                    <a:gd name="T42" fmla="*/ 24 w 31"/>
                    <a:gd name="T43" fmla="*/ 201 h 276"/>
                    <a:gd name="T44" fmla="*/ 23 w 31"/>
                    <a:gd name="T45" fmla="*/ 215 h 276"/>
                    <a:gd name="T46" fmla="*/ 23 w 31"/>
                    <a:gd name="T47" fmla="*/ 220 h 276"/>
                    <a:gd name="T48" fmla="*/ 24 w 31"/>
                    <a:gd name="T49" fmla="*/ 238 h 276"/>
                    <a:gd name="T50" fmla="*/ 24 w 31"/>
                    <a:gd name="T51" fmla="*/ 242 h 276"/>
                    <a:gd name="T52" fmla="*/ 23 w 31"/>
                    <a:gd name="T53" fmla="*/ 276 h 27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31" h="276">
                      <a:moveTo>
                        <a:pt x="23" y="276"/>
                      </a:moveTo>
                      <a:cubicBezTo>
                        <a:pt x="17" y="276"/>
                        <a:pt x="12" y="276"/>
                        <a:pt x="7" y="275"/>
                      </a:cubicBezTo>
                      <a:cubicBezTo>
                        <a:pt x="4" y="275"/>
                        <a:pt x="2" y="273"/>
                        <a:pt x="2" y="270"/>
                      </a:cubicBezTo>
                      <a:cubicBezTo>
                        <a:pt x="2" y="260"/>
                        <a:pt x="1" y="250"/>
                        <a:pt x="1" y="241"/>
                      </a:cubicBezTo>
                      <a:cubicBezTo>
                        <a:pt x="2" y="233"/>
                        <a:pt x="3" y="224"/>
                        <a:pt x="0" y="216"/>
                      </a:cubicBezTo>
                      <a:cubicBezTo>
                        <a:pt x="0" y="215"/>
                        <a:pt x="1" y="213"/>
                        <a:pt x="1" y="211"/>
                      </a:cubicBezTo>
                      <a:cubicBezTo>
                        <a:pt x="0" y="196"/>
                        <a:pt x="2" y="182"/>
                        <a:pt x="0" y="167"/>
                      </a:cubicBezTo>
                      <a:cubicBezTo>
                        <a:pt x="0" y="161"/>
                        <a:pt x="1" y="155"/>
                        <a:pt x="1" y="149"/>
                      </a:cubicBezTo>
                      <a:cubicBezTo>
                        <a:pt x="1" y="141"/>
                        <a:pt x="1" y="133"/>
                        <a:pt x="2" y="125"/>
                      </a:cubicBezTo>
                      <a:cubicBezTo>
                        <a:pt x="2" y="110"/>
                        <a:pt x="3" y="95"/>
                        <a:pt x="4" y="80"/>
                      </a:cubicBezTo>
                      <a:cubicBezTo>
                        <a:pt x="4" y="75"/>
                        <a:pt x="4" y="70"/>
                        <a:pt x="4" y="64"/>
                      </a:cubicBezTo>
                      <a:cubicBezTo>
                        <a:pt x="4" y="56"/>
                        <a:pt x="4" y="47"/>
                        <a:pt x="4" y="39"/>
                      </a:cubicBezTo>
                      <a:cubicBezTo>
                        <a:pt x="4" y="32"/>
                        <a:pt x="5" y="26"/>
                        <a:pt x="5" y="19"/>
                      </a:cubicBezTo>
                      <a:cubicBezTo>
                        <a:pt x="5" y="13"/>
                        <a:pt x="5" y="7"/>
                        <a:pt x="5" y="0"/>
                      </a:cubicBezTo>
                      <a:cubicBezTo>
                        <a:pt x="13" y="0"/>
                        <a:pt x="20" y="0"/>
                        <a:pt x="27" y="0"/>
                      </a:cubicBezTo>
                      <a:cubicBezTo>
                        <a:pt x="31" y="5"/>
                        <a:pt x="30" y="12"/>
                        <a:pt x="29" y="17"/>
                      </a:cubicBezTo>
                      <a:cubicBezTo>
                        <a:pt x="29" y="23"/>
                        <a:pt x="28" y="28"/>
                        <a:pt x="28" y="34"/>
                      </a:cubicBezTo>
                      <a:cubicBezTo>
                        <a:pt x="29" y="38"/>
                        <a:pt x="28" y="43"/>
                        <a:pt x="28" y="47"/>
                      </a:cubicBezTo>
                      <a:cubicBezTo>
                        <a:pt x="28" y="57"/>
                        <a:pt x="27" y="67"/>
                        <a:pt x="27" y="77"/>
                      </a:cubicBezTo>
                      <a:cubicBezTo>
                        <a:pt x="26" y="94"/>
                        <a:pt x="26" y="111"/>
                        <a:pt x="25" y="128"/>
                      </a:cubicBezTo>
                      <a:cubicBezTo>
                        <a:pt x="25" y="145"/>
                        <a:pt x="24" y="162"/>
                        <a:pt x="23" y="179"/>
                      </a:cubicBezTo>
                      <a:cubicBezTo>
                        <a:pt x="23" y="186"/>
                        <a:pt x="24" y="193"/>
                        <a:pt x="24" y="201"/>
                      </a:cubicBezTo>
                      <a:cubicBezTo>
                        <a:pt x="24" y="206"/>
                        <a:pt x="23" y="210"/>
                        <a:pt x="23" y="215"/>
                      </a:cubicBezTo>
                      <a:cubicBezTo>
                        <a:pt x="23" y="216"/>
                        <a:pt x="23" y="218"/>
                        <a:pt x="23" y="220"/>
                      </a:cubicBezTo>
                      <a:cubicBezTo>
                        <a:pt x="23" y="226"/>
                        <a:pt x="23" y="232"/>
                        <a:pt x="24" y="238"/>
                      </a:cubicBezTo>
                      <a:cubicBezTo>
                        <a:pt x="24" y="239"/>
                        <a:pt x="24" y="241"/>
                        <a:pt x="24" y="242"/>
                      </a:cubicBezTo>
                      <a:cubicBezTo>
                        <a:pt x="24" y="253"/>
                        <a:pt x="23" y="264"/>
                        <a:pt x="23" y="276"/>
                      </a:cubicBezTo>
                      <a:close/>
                    </a:path>
                  </a:pathLst>
                </a:custGeom>
                <a:solidFill>
                  <a:schemeClr val="accent2">
                    <a:lumMod val="75000"/>
                  </a:schemeClr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926" name="Freeform 38"/>
                <p:cNvSpPr>
                  <a:spLocks/>
                </p:cNvSpPr>
                <p:nvPr/>
              </p:nvSpPr>
              <p:spPr bwMode="auto">
                <a:xfrm>
                  <a:off x="3833813" y="2565401"/>
                  <a:ext cx="344488" cy="930275"/>
                </a:xfrm>
                <a:custGeom>
                  <a:avLst/>
                  <a:gdLst>
                    <a:gd name="T0" fmla="*/ 110 w 118"/>
                    <a:gd name="T1" fmla="*/ 316 h 318"/>
                    <a:gd name="T2" fmla="*/ 94 w 118"/>
                    <a:gd name="T3" fmla="*/ 315 h 318"/>
                    <a:gd name="T4" fmla="*/ 87 w 118"/>
                    <a:gd name="T5" fmla="*/ 315 h 318"/>
                    <a:gd name="T6" fmla="*/ 79 w 118"/>
                    <a:gd name="T7" fmla="*/ 315 h 318"/>
                    <a:gd name="T8" fmla="*/ 58 w 118"/>
                    <a:gd name="T9" fmla="*/ 315 h 318"/>
                    <a:gd name="T10" fmla="*/ 46 w 118"/>
                    <a:gd name="T11" fmla="*/ 315 h 318"/>
                    <a:gd name="T12" fmla="*/ 37 w 118"/>
                    <a:gd name="T13" fmla="*/ 315 h 318"/>
                    <a:gd name="T14" fmla="*/ 24 w 118"/>
                    <a:gd name="T15" fmla="*/ 316 h 318"/>
                    <a:gd name="T16" fmla="*/ 15 w 118"/>
                    <a:gd name="T17" fmla="*/ 317 h 318"/>
                    <a:gd name="T18" fmla="*/ 14 w 118"/>
                    <a:gd name="T19" fmla="*/ 317 h 318"/>
                    <a:gd name="T20" fmla="*/ 1 w 118"/>
                    <a:gd name="T21" fmla="*/ 316 h 318"/>
                    <a:gd name="T22" fmla="*/ 2 w 118"/>
                    <a:gd name="T23" fmla="*/ 298 h 318"/>
                    <a:gd name="T24" fmla="*/ 2 w 118"/>
                    <a:gd name="T25" fmla="*/ 270 h 318"/>
                    <a:gd name="T26" fmla="*/ 2 w 118"/>
                    <a:gd name="T27" fmla="*/ 203 h 318"/>
                    <a:gd name="T28" fmla="*/ 1 w 118"/>
                    <a:gd name="T29" fmla="*/ 165 h 318"/>
                    <a:gd name="T30" fmla="*/ 2 w 118"/>
                    <a:gd name="T31" fmla="*/ 135 h 318"/>
                    <a:gd name="T32" fmla="*/ 1 w 118"/>
                    <a:gd name="T33" fmla="*/ 94 h 318"/>
                    <a:gd name="T34" fmla="*/ 1 w 118"/>
                    <a:gd name="T35" fmla="*/ 58 h 318"/>
                    <a:gd name="T36" fmla="*/ 0 w 118"/>
                    <a:gd name="T37" fmla="*/ 27 h 318"/>
                    <a:gd name="T38" fmla="*/ 2 w 118"/>
                    <a:gd name="T39" fmla="*/ 11 h 318"/>
                    <a:gd name="T40" fmla="*/ 3 w 118"/>
                    <a:gd name="T41" fmla="*/ 2 h 318"/>
                    <a:gd name="T42" fmla="*/ 26 w 118"/>
                    <a:gd name="T43" fmla="*/ 1 h 318"/>
                    <a:gd name="T44" fmla="*/ 28 w 118"/>
                    <a:gd name="T45" fmla="*/ 0 h 318"/>
                    <a:gd name="T46" fmla="*/ 48 w 118"/>
                    <a:gd name="T47" fmla="*/ 1 h 318"/>
                    <a:gd name="T48" fmla="*/ 80 w 118"/>
                    <a:gd name="T49" fmla="*/ 2 h 318"/>
                    <a:gd name="T50" fmla="*/ 93 w 118"/>
                    <a:gd name="T51" fmla="*/ 3 h 318"/>
                    <a:gd name="T52" fmla="*/ 101 w 118"/>
                    <a:gd name="T53" fmla="*/ 2 h 318"/>
                    <a:gd name="T54" fmla="*/ 107 w 118"/>
                    <a:gd name="T55" fmla="*/ 2 h 318"/>
                    <a:gd name="T56" fmla="*/ 116 w 118"/>
                    <a:gd name="T57" fmla="*/ 2 h 318"/>
                    <a:gd name="T58" fmla="*/ 117 w 118"/>
                    <a:gd name="T59" fmla="*/ 7 h 318"/>
                    <a:gd name="T60" fmla="*/ 118 w 118"/>
                    <a:gd name="T61" fmla="*/ 39 h 318"/>
                    <a:gd name="T62" fmla="*/ 117 w 118"/>
                    <a:gd name="T63" fmla="*/ 62 h 318"/>
                    <a:gd name="T64" fmla="*/ 118 w 118"/>
                    <a:gd name="T65" fmla="*/ 77 h 318"/>
                    <a:gd name="T66" fmla="*/ 118 w 118"/>
                    <a:gd name="T67" fmla="*/ 88 h 318"/>
                    <a:gd name="T68" fmla="*/ 118 w 118"/>
                    <a:gd name="T69" fmla="*/ 100 h 318"/>
                    <a:gd name="T70" fmla="*/ 117 w 118"/>
                    <a:gd name="T71" fmla="*/ 128 h 318"/>
                    <a:gd name="T72" fmla="*/ 116 w 118"/>
                    <a:gd name="T73" fmla="*/ 136 h 318"/>
                    <a:gd name="T74" fmla="*/ 114 w 118"/>
                    <a:gd name="T75" fmla="*/ 190 h 318"/>
                    <a:gd name="T76" fmla="*/ 113 w 118"/>
                    <a:gd name="T77" fmla="*/ 224 h 318"/>
                    <a:gd name="T78" fmla="*/ 111 w 118"/>
                    <a:gd name="T79" fmla="*/ 275 h 318"/>
                    <a:gd name="T80" fmla="*/ 109 w 118"/>
                    <a:gd name="T81" fmla="*/ 311 h 318"/>
                    <a:gd name="T82" fmla="*/ 110 w 118"/>
                    <a:gd name="T83" fmla="*/ 316 h 31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</a:cxnLst>
                  <a:rect l="0" t="0" r="r" b="b"/>
                  <a:pathLst>
                    <a:path w="118" h="318">
                      <a:moveTo>
                        <a:pt x="110" y="316"/>
                      </a:moveTo>
                      <a:cubicBezTo>
                        <a:pt x="104" y="316"/>
                        <a:pt x="99" y="318"/>
                        <a:pt x="94" y="315"/>
                      </a:cubicBezTo>
                      <a:cubicBezTo>
                        <a:pt x="92" y="314"/>
                        <a:pt x="90" y="314"/>
                        <a:pt x="87" y="315"/>
                      </a:cubicBezTo>
                      <a:cubicBezTo>
                        <a:pt x="85" y="315"/>
                        <a:pt x="82" y="315"/>
                        <a:pt x="79" y="315"/>
                      </a:cubicBezTo>
                      <a:cubicBezTo>
                        <a:pt x="72" y="314"/>
                        <a:pt x="65" y="314"/>
                        <a:pt x="58" y="315"/>
                      </a:cubicBezTo>
                      <a:cubicBezTo>
                        <a:pt x="54" y="316"/>
                        <a:pt x="50" y="315"/>
                        <a:pt x="46" y="315"/>
                      </a:cubicBezTo>
                      <a:cubicBezTo>
                        <a:pt x="43" y="315"/>
                        <a:pt x="40" y="315"/>
                        <a:pt x="37" y="315"/>
                      </a:cubicBezTo>
                      <a:cubicBezTo>
                        <a:pt x="33" y="316"/>
                        <a:pt x="29" y="316"/>
                        <a:pt x="24" y="316"/>
                      </a:cubicBezTo>
                      <a:cubicBezTo>
                        <a:pt x="21" y="315"/>
                        <a:pt x="18" y="316"/>
                        <a:pt x="15" y="317"/>
                      </a:cubicBezTo>
                      <a:cubicBezTo>
                        <a:pt x="15" y="317"/>
                        <a:pt x="15" y="317"/>
                        <a:pt x="14" y="317"/>
                      </a:cubicBezTo>
                      <a:cubicBezTo>
                        <a:pt x="10" y="317"/>
                        <a:pt x="6" y="316"/>
                        <a:pt x="1" y="316"/>
                      </a:cubicBezTo>
                      <a:cubicBezTo>
                        <a:pt x="1" y="310"/>
                        <a:pt x="1" y="304"/>
                        <a:pt x="2" y="298"/>
                      </a:cubicBezTo>
                      <a:cubicBezTo>
                        <a:pt x="3" y="289"/>
                        <a:pt x="2" y="279"/>
                        <a:pt x="2" y="270"/>
                      </a:cubicBezTo>
                      <a:cubicBezTo>
                        <a:pt x="3" y="248"/>
                        <a:pt x="2" y="225"/>
                        <a:pt x="2" y="203"/>
                      </a:cubicBezTo>
                      <a:cubicBezTo>
                        <a:pt x="2" y="190"/>
                        <a:pt x="1" y="178"/>
                        <a:pt x="1" y="165"/>
                      </a:cubicBezTo>
                      <a:cubicBezTo>
                        <a:pt x="2" y="155"/>
                        <a:pt x="2" y="145"/>
                        <a:pt x="2" y="135"/>
                      </a:cubicBezTo>
                      <a:cubicBezTo>
                        <a:pt x="2" y="122"/>
                        <a:pt x="2" y="108"/>
                        <a:pt x="1" y="94"/>
                      </a:cubicBezTo>
                      <a:cubicBezTo>
                        <a:pt x="1" y="82"/>
                        <a:pt x="1" y="70"/>
                        <a:pt x="1" y="58"/>
                      </a:cubicBezTo>
                      <a:cubicBezTo>
                        <a:pt x="1" y="47"/>
                        <a:pt x="0" y="37"/>
                        <a:pt x="0" y="27"/>
                      </a:cubicBezTo>
                      <a:cubicBezTo>
                        <a:pt x="0" y="21"/>
                        <a:pt x="1" y="16"/>
                        <a:pt x="2" y="11"/>
                      </a:cubicBezTo>
                      <a:cubicBezTo>
                        <a:pt x="2" y="7"/>
                        <a:pt x="2" y="4"/>
                        <a:pt x="3" y="2"/>
                      </a:cubicBezTo>
                      <a:cubicBezTo>
                        <a:pt x="11" y="1"/>
                        <a:pt x="19" y="1"/>
                        <a:pt x="26" y="1"/>
                      </a:cubicBezTo>
                      <a:cubicBezTo>
                        <a:pt x="27" y="0"/>
                        <a:pt x="27" y="0"/>
                        <a:pt x="28" y="0"/>
                      </a:cubicBezTo>
                      <a:cubicBezTo>
                        <a:pt x="34" y="1"/>
                        <a:pt x="41" y="1"/>
                        <a:pt x="48" y="1"/>
                      </a:cubicBezTo>
                      <a:cubicBezTo>
                        <a:pt x="58" y="1"/>
                        <a:pt x="69" y="2"/>
                        <a:pt x="80" y="2"/>
                      </a:cubicBezTo>
                      <a:cubicBezTo>
                        <a:pt x="84" y="2"/>
                        <a:pt x="88" y="3"/>
                        <a:pt x="93" y="3"/>
                      </a:cubicBezTo>
                      <a:cubicBezTo>
                        <a:pt x="96" y="3"/>
                        <a:pt x="98" y="2"/>
                        <a:pt x="101" y="2"/>
                      </a:cubicBezTo>
                      <a:cubicBezTo>
                        <a:pt x="103" y="2"/>
                        <a:pt x="105" y="2"/>
                        <a:pt x="107" y="2"/>
                      </a:cubicBezTo>
                      <a:cubicBezTo>
                        <a:pt x="110" y="2"/>
                        <a:pt x="112" y="2"/>
                        <a:pt x="116" y="2"/>
                      </a:cubicBezTo>
                      <a:cubicBezTo>
                        <a:pt x="116" y="4"/>
                        <a:pt x="117" y="6"/>
                        <a:pt x="117" y="7"/>
                      </a:cubicBezTo>
                      <a:cubicBezTo>
                        <a:pt x="116" y="18"/>
                        <a:pt x="117" y="29"/>
                        <a:pt x="118" y="39"/>
                      </a:cubicBezTo>
                      <a:cubicBezTo>
                        <a:pt x="118" y="47"/>
                        <a:pt x="117" y="54"/>
                        <a:pt x="117" y="62"/>
                      </a:cubicBezTo>
                      <a:cubicBezTo>
                        <a:pt x="117" y="67"/>
                        <a:pt x="118" y="72"/>
                        <a:pt x="118" y="77"/>
                      </a:cubicBezTo>
                      <a:cubicBezTo>
                        <a:pt x="118" y="81"/>
                        <a:pt x="117" y="85"/>
                        <a:pt x="118" y="88"/>
                      </a:cubicBezTo>
                      <a:cubicBezTo>
                        <a:pt x="118" y="92"/>
                        <a:pt x="118" y="96"/>
                        <a:pt x="118" y="100"/>
                      </a:cubicBezTo>
                      <a:cubicBezTo>
                        <a:pt x="118" y="109"/>
                        <a:pt x="117" y="119"/>
                        <a:pt x="117" y="128"/>
                      </a:cubicBezTo>
                      <a:cubicBezTo>
                        <a:pt x="116" y="131"/>
                        <a:pt x="116" y="133"/>
                        <a:pt x="116" y="136"/>
                      </a:cubicBezTo>
                      <a:cubicBezTo>
                        <a:pt x="115" y="154"/>
                        <a:pt x="115" y="172"/>
                        <a:pt x="114" y="190"/>
                      </a:cubicBezTo>
                      <a:cubicBezTo>
                        <a:pt x="114" y="201"/>
                        <a:pt x="113" y="212"/>
                        <a:pt x="113" y="224"/>
                      </a:cubicBezTo>
                      <a:cubicBezTo>
                        <a:pt x="112" y="241"/>
                        <a:pt x="111" y="258"/>
                        <a:pt x="111" y="275"/>
                      </a:cubicBezTo>
                      <a:cubicBezTo>
                        <a:pt x="110" y="287"/>
                        <a:pt x="110" y="299"/>
                        <a:pt x="109" y="311"/>
                      </a:cubicBezTo>
                      <a:cubicBezTo>
                        <a:pt x="109" y="312"/>
                        <a:pt x="110" y="314"/>
                        <a:pt x="110" y="316"/>
                      </a:cubicBezTo>
                      <a:close/>
                    </a:path>
                  </a:pathLst>
                </a:custGeom>
                <a:solidFill>
                  <a:srgbClr val="66CCFF"/>
                </a:solidFill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2">
                  <a:schemeClr val="accent1"/>
                </a:fillRef>
                <a:effectRef idx="1">
                  <a:schemeClr val="accent1"/>
                </a:effectRef>
                <a:fontRef idx="minor">
                  <a:schemeClr val="dk1"/>
                </a:fontRef>
              </p:style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927" name="Freeform 39"/>
                <p:cNvSpPr>
                  <a:spLocks/>
                </p:cNvSpPr>
                <p:nvPr/>
              </p:nvSpPr>
              <p:spPr bwMode="auto">
                <a:xfrm>
                  <a:off x="3367088" y="2578101"/>
                  <a:ext cx="341313" cy="917575"/>
                </a:xfrm>
                <a:custGeom>
                  <a:avLst/>
                  <a:gdLst>
                    <a:gd name="T0" fmla="*/ 115 w 117"/>
                    <a:gd name="T1" fmla="*/ 312 h 314"/>
                    <a:gd name="T2" fmla="*/ 6 w 117"/>
                    <a:gd name="T3" fmla="*/ 312 h 314"/>
                    <a:gd name="T4" fmla="*/ 6 w 117"/>
                    <a:gd name="T5" fmla="*/ 287 h 314"/>
                    <a:gd name="T6" fmla="*/ 6 w 117"/>
                    <a:gd name="T7" fmla="*/ 249 h 314"/>
                    <a:gd name="T8" fmla="*/ 6 w 117"/>
                    <a:gd name="T9" fmla="*/ 213 h 314"/>
                    <a:gd name="T10" fmla="*/ 5 w 117"/>
                    <a:gd name="T11" fmla="*/ 168 h 314"/>
                    <a:gd name="T12" fmla="*/ 6 w 117"/>
                    <a:gd name="T13" fmla="*/ 121 h 314"/>
                    <a:gd name="T14" fmla="*/ 4 w 117"/>
                    <a:gd name="T15" fmla="*/ 95 h 314"/>
                    <a:gd name="T16" fmla="*/ 4 w 117"/>
                    <a:gd name="T17" fmla="*/ 73 h 314"/>
                    <a:gd name="T18" fmla="*/ 2 w 117"/>
                    <a:gd name="T19" fmla="*/ 12 h 314"/>
                    <a:gd name="T20" fmla="*/ 3 w 117"/>
                    <a:gd name="T21" fmla="*/ 7 h 314"/>
                    <a:gd name="T22" fmla="*/ 7 w 117"/>
                    <a:gd name="T23" fmla="*/ 3 h 314"/>
                    <a:gd name="T24" fmla="*/ 18 w 117"/>
                    <a:gd name="T25" fmla="*/ 2 h 314"/>
                    <a:gd name="T26" fmla="*/ 55 w 117"/>
                    <a:gd name="T27" fmla="*/ 2 h 314"/>
                    <a:gd name="T28" fmla="*/ 82 w 117"/>
                    <a:gd name="T29" fmla="*/ 1 h 314"/>
                    <a:gd name="T30" fmla="*/ 102 w 117"/>
                    <a:gd name="T31" fmla="*/ 1 h 314"/>
                    <a:gd name="T32" fmla="*/ 109 w 117"/>
                    <a:gd name="T33" fmla="*/ 0 h 314"/>
                    <a:gd name="T34" fmla="*/ 115 w 117"/>
                    <a:gd name="T35" fmla="*/ 5 h 314"/>
                    <a:gd name="T36" fmla="*/ 116 w 117"/>
                    <a:gd name="T37" fmla="*/ 30 h 314"/>
                    <a:gd name="T38" fmla="*/ 116 w 117"/>
                    <a:gd name="T39" fmla="*/ 55 h 314"/>
                    <a:gd name="T40" fmla="*/ 117 w 117"/>
                    <a:gd name="T41" fmla="*/ 79 h 314"/>
                    <a:gd name="T42" fmla="*/ 116 w 117"/>
                    <a:gd name="T43" fmla="*/ 126 h 314"/>
                    <a:gd name="T44" fmla="*/ 116 w 117"/>
                    <a:gd name="T45" fmla="*/ 149 h 314"/>
                    <a:gd name="T46" fmla="*/ 116 w 117"/>
                    <a:gd name="T47" fmla="*/ 158 h 314"/>
                    <a:gd name="T48" fmla="*/ 116 w 117"/>
                    <a:gd name="T49" fmla="*/ 188 h 314"/>
                    <a:gd name="T50" fmla="*/ 116 w 117"/>
                    <a:gd name="T51" fmla="*/ 213 h 314"/>
                    <a:gd name="T52" fmla="*/ 116 w 117"/>
                    <a:gd name="T53" fmla="*/ 238 h 314"/>
                    <a:gd name="T54" fmla="*/ 116 w 117"/>
                    <a:gd name="T55" fmla="*/ 277 h 314"/>
                    <a:gd name="T56" fmla="*/ 117 w 117"/>
                    <a:gd name="T57" fmla="*/ 301 h 314"/>
                    <a:gd name="T58" fmla="*/ 115 w 117"/>
                    <a:gd name="T59" fmla="*/ 312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</a:cxnLst>
                  <a:rect l="0" t="0" r="r" b="b"/>
                  <a:pathLst>
                    <a:path w="117" h="314">
                      <a:moveTo>
                        <a:pt x="115" y="312"/>
                      </a:moveTo>
                      <a:cubicBezTo>
                        <a:pt x="79" y="314"/>
                        <a:pt x="43" y="313"/>
                        <a:pt x="6" y="312"/>
                      </a:cubicBezTo>
                      <a:cubicBezTo>
                        <a:pt x="6" y="303"/>
                        <a:pt x="5" y="296"/>
                        <a:pt x="6" y="287"/>
                      </a:cubicBezTo>
                      <a:cubicBezTo>
                        <a:pt x="7" y="275"/>
                        <a:pt x="6" y="262"/>
                        <a:pt x="6" y="249"/>
                      </a:cubicBezTo>
                      <a:cubicBezTo>
                        <a:pt x="6" y="237"/>
                        <a:pt x="6" y="225"/>
                        <a:pt x="6" y="213"/>
                      </a:cubicBezTo>
                      <a:cubicBezTo>
                        <a:pt x="6" y="198"/>
                        <a:pt x="5" y="183"/>
                        <a:pt x="5" y="168"/>
                      </a:cubicBezTo>
                      <a:cubicBezTo>
                        <a:pt x="5" y="152"/>
                        <a:pt x="6" y="137"/>
                        <a:pt x="6" y="121"/>
                      </a:cubicBezTo>
                      <a:cubicBezTo>
                        <a:pt x="6" y="113"/>
                        <a:pt x="5" y="104"/>
                        <a:pt x="4" y="95"/>
                      </a:cubicBezTo>
                      <a:cubicBezTo>
                        <a:pt x="4" y="88"/>
                        <a:pt x="4" y="80"/>
                        <a:pt x="4" y="73"/>
                      </a:cubicBezTo>
                      <a:cubicBezTo>
                        <a:pt x="2" y="53"/>
                        <a:pt x="0" y="33"/>
                        <a:pt x="2" y="12"/>
                      </a:cubicBezTo>
                      <a:cubicBezTo>
                        <a:pt x="2" y="10"/>
                        <a:pt x="2" y="8"/>
                        <a:pt x="3" y="7"/>
                      </a:cubicBezTo>
                      <a:cubicBezTo>
                        <a:pt x="4" y="5"/>
                        <a:pt x="5" y="3"/>
                        <a:pt x="7" y="3"/>
                      </a:cubicBezTo>
                      <a:cubicBezTo>
                        <a:pt x="10" y="2"/>
                        <a:pt x="14" y="2"/>
                        <a:pt x="18" y="2"/>
                      </a:cubicBezTo>
                      <a:cubicBezTo>
                        <a:pt x="30" y="2"/>
                        <a:pt x="43" y="1"/>
                        <a:pt x="55" y="2"/>
                      </a:cubicBezTo>
                      <a:cubicBezTo>
                        <a:pt x="64" y="3"/>
                        <a:pt x="73" y="2"/>
                        <a:pt x="82" y="1"/>
                      </a:cubicBezTo>
                      <a:cubicBezTo>
                        <a:pt x="89" y="1"/>
                        <a:pt x="95" y="1"/>
                        <a:pt x="102" y="1"/>
                      </a:cubicBezTo>
                      <a:cubicBezTo>
                        <a:pt x="104" y="1"/>
                        <a:pt x="107" y="1"/>
                        <a:pt x="109" y="0"/>
                      </a:cubicBezTo>
                      <a:cubicBezTo>
                        <a:pt x="113" y="0"/>
                        <a:pt x="114" y="1"/>
                        <a:pt x="115" y="5"/>
                      </a:cubicBezTo>
                      <a:cubicBezTo>
                        <a:pt x="116" y="14"/>
                        <a:pt x="116" y="22"/>
                        <a:pt x="116" y="30"/>
                      </a:cubicBezTo>
                      <a:cubicBezTo>
                        <a:pt x="116" y="38"/>
                        <a:pt x="116" y="47"/>
                        <a:pt x="116" y="55"/>
                      </a:cubicBezTo>
                      <a:cubicBezTo>
                        <a:pt x="116" y="63"/>
                        <a:pt x="117" y="71"/>
                        <a:pt x="117" y="79"/>
                      </a:cubicBezTo>
                      <a:cubicBezTo>
                        <a:pt x="116" y="95"/>
                        <a:pt x="116" y="110"/>
                        <a:pt x="116" y="126"/>
                      </a:cubicBezTo>
                      <a:cubicBezTo>
                        <a:pt x="116" y="133"/>
                        <a:pt x="116" y="141"/>
                        <a:pt x="116" y="149"/>
                      </a:cubicBezTo>
                      <a:cubicBezTo>
                        <a:pt x="116" y="152"/>
                        <a:pt x="116" y="155"/>
                        <a:pt x="116" y="158"/>
                      </a:cubicBezTo>
                      <a:cubicBezTo>
                        <a:pt x="114" y="168"/>
                        <a:pt x="116" y="178"/>
                        <a:pt x="116" y="188"/>
                      </a:cubicBezTo>
                      <a:cubicBezTo>
                        <a:pt x="116" y="196"/>
                        <a:pt x="116" y="205"/>
                        <a:pt x="116" y="213"/>
                      </a:cubicBezTo>
                      <a:cubicBezTo>
                        <a:pt x="116" y="221"/>
                        <a:pt x="116" y="230"/>
                        <a:pt x="116" y="238"/>
                      </a:cubicBezTo>
                      <a:cubicBezTo>
                        <a:pt x="116" y="251"/>
                        <a:pt x="116" y="264"/>
                        <a:pt x="116" y="277"/>
                      </a:cubicBezTo>
                      <a:cubicBezTo>
                        <a:pt x="116" y="285"/>
                        <a:pt x="117" y="293"/>
                        <a:pt x="117" y="301"/>
                      </a:cubicBezTo>
                      <a:cubicBezTo>
                        <a:pt x="117" y="305"/>
                        <a:pt x="116" y="308"/>
                        <a:pt x="115" y="312"/>
                      </a:cubicBezTo>
                      <a:close/>
                    </a:path>
                  </a:pathLst>
                </a:custGeom>
                <a:solidFill>
                  <a:srgbClr val="66CCFF"/>
                </a:solidFill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2">
                  <a:schemeClr val="accent1"/>
                </a:fillRef>
                <a:effectRef idx="1">
                  <a:schemeClr val="accent1"/>
                </a:effectRef>
                <a:fontRef idx="minor">
                  <a:schemeClr val="dk1"/>
                </a:fontRef>
              </p:style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928" name="Freeform 40"/>
                <p:cNvSpPr>
                  <a:spLocks/>
                </p:cNvSpPr>
                <p:nvPr/>
              </p:nvSpPr>
              <p:spPr bwMode="auto">
                <a:xfrm>
                  <a:off x="3736975" y="2574926"/>
                  <a:ext cx="68263" cy="920750"/>
                </a:xfrm>
                <a:custGeom>
                  <a:avLst/>
                  <a:gdLst>
                    <a:gd name="T0" fmla="*/ 0 w 23"/>
                    <a:gd name="T1" fmla="*/ 0 h 315"/>
                    <a:gd name="T2" fmla="*/ 19 w 23"/>
                    <a:gd name="T3" fmla="*/ 0 h 315"/>
                    <a:gd name="T4" fmla="*/ 21 w 23"/>
                    <a:gd name="T5" fmla="*/ 31 h 315"/>
                    <a:gd name="T6" fmla="*/ 21 w 23"/>
                    <a:gd name="T7" fmla="*/ 58 h 315"/>
                    <a:gd name="T8" fmla="*/ 22 w 23"/>
                    <a:gd name="T9" fmla="*/ 84 h 315"/>
                    <a:gd name="T10" fmla="*/ 22 w 23"/>
                    <a:gd name="T11" fmla="*/ 102 h 315"/>
                    <a:gd name="T12" fmla="*/ 23 w 23"/>
                    <a:gd name="T13" fmla="*/ 143 h 315"/>
                    <a:gd name="T14" fmla="*/ 22 w 23"/>
                    <a:gd name="T15" fmla="*/ 175 h 315"/>
                    <a:gd name="T16" fmla="*/ 23 w 23"/>
                    <a:gd name="T17" fmla="*/ 188 h 315"/>
                    <a:gd name="T18" fmla="*/ 22 w 23"/>
                    <a:gd name="T19" fmla="*/ 192 h 315"/>
                    <a:gd name="T20" fmla="*/ 23 w 23"/>
                    <a:gd name="T21" fmla="*/ 222 h 315"/>
                    <a:gd name="T22" fmla="*/ 23 w 23"/>
                    <a:gd name="T23" fmla="*/ 226 h 315"/>
                    <a:gd name="T24" fmla="*/ 22 w 23"/>
                    <a:gd name="T25" fmla="*/ 283 h 315"/>
                    <a:gd name="T26" fmla="*/ 21 w 23"/>
                    <a:gd name="T27" fmla="*/ 298 h 315"/>
                    <a:gd name="T28" fmla="*/ 21 w 23"/>
                    <a:gd name="T29" fmla="*/ 306 h 315"/>
                    <a:gd name="T30" fmla="*/ 21 w 23"/>
                    <a:gd name="T31" fmla="*/ 313 h 315"/>
                    <a:gd name="T32" fmla="*/ 2 w 23"/>
                    <a:gd name="T33" fmla="*/ 315 h 315"/>
                    <a:gd name="T34" fmla="*/ 2 w 23"/>
                    <a:gd name="T35" fmla="*/ 297 h 315"/>
                    <a:gd name="T36" fmla="*/ 2 w 23"/>
                    <a:gd name="T37" fmla="*/ 277 h 315"/>
                    <a:gd name="T38" fmla="*/ 2 w 23"/>
                    <a:gd name="T39" fmla="*/ 256 h 315"/>
                    <a:gd name="T40" fmla="*/ 1 w 23"/>
                    <a:gd name="T41" fmla="*/ 226 h 315"/>
                    <a:gd name="T42" fmla="*/ 1 w 23"/>
                    <a:gd name="T43" fmla="*/ 218 h 315"/>
                    <a:gd name="T44" fmla="*/ 1 w 23"/>
                    <a:gd name="T45" fmla="*/ 187 h 315"/>
                    <a:gd name="T46" fmla="*/ 2 w 23"/>
                    <a:gd name="T47" fmla="*/ 149 h 315"/>
                    <a:gd name="T48" fmla="*/ 2 w 23"/>
                    <a:gd name="T49" fmla="*/ 106 h 315"/>
                    <a:gd name="T50" fmla="*/ 2 w 23"/>
                    <a:gd name="T51" fmla="*/ 70 h 315"/>
                    <a:gd name="T52" fmla="*/ 1 w 23"/>
                    <a:gd name="T53" fmla="*/ 63 h 315"/>
                    <a:gd name="T54" fmla="*/ 2 w 23"/>
                    <a:gd name="T55" fmla="*/ 58 h 315"/>
                    <a:gd name="T56" fmla="*/ 2 w 23"/>
                    <a:gd name="T57" fmla="*/ 55 h 315"/>
                    <a:gd name="T58" fmla="*/ 1 w 23"/>
                    <a:gd name="T59" fmla="*/ 14 h 315"/>
                    <a:gd name="T60" fmla="*/ 0 w 23"/>
                    <a:gd name="T61" fmla="*/ 0 h 31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</a:cxnLst>
                  <a:rect l="0" t="0" r="r" b="b"/>
                  <a:pathLst>
                    <a:path w="23" h="315">
                      <a:moveTo>
                        <a:pt x="0" y="0"/>
                      </a:moveTo>
                      <a:cubicBezTo>
                        <a:pt x="7" y="0"/>
                        <a:pt x="13" y="0"/>
                        <a:pt x="19" y="0"/>
                      </a:cubicBezTo>
                      <a:cubicBezTo>
                        <a:pt x="21" y="11"/>
                        <a:pt x="21" y="21"/>
                        <a:pt x="21" y="31"/>
                      </a:cubicBezTo>
                      <a:cubicBezTo>
                        <a:pt x="21" y="40"/>
                        <a:pt x="20" y="49"/>
                        <a:pt x="21" y="58"/>
                      </a:cubicBezTo>
                      <a:cubicBezTo>
                        <a:pt x="22" y="67"/>
                        <a:pt x="22" y="75"/>
                        <a:pt x="22" y="84"/>
                      </a:cubicBezTo>
                      <a:cubicBezTo>
                        <a:pt x="22" y="90"/>
                        <a:pt x="22" y="96"/>
                        <a:pt x="22" y="102"/>
                      </a:cubicBezTo>
                      <a:cubicBezTo>
                        <a:pt x="22" y="116"/>
                        <a:pt x="23" y="129"/>
                        <a:pt x="23" y="143"/>
                      </a:cubicBezTo>
                      <a:cubicBezTo>
                        <a:pt x="23" y="154"/>
                        <a:pt x="22" y="164"/>
                        <a:pt x="22" y="175"/>
                      </a:cubicBezTo>
                      <a:cubicBezTo>
                        <a:pt x="22" y="180"/>
                        <a:pt x="22" y="184"/>
                        <a:pt x="23" y="188"/>
                      </a:cubicBezTo>
                      <a:cubicBezTo>
                        <a:pt x="23" y="190"/>
                        <a:pt x="22" y="191"/>
                        <a:pt x="22" y="192"/>
                      </a:cubicBezTo>
                      <a:cubicBezTo>
                        <a:pt x="22" y="202"/>
                        <a:pt x="23" y="212"/>
                        <a:pt x="23" y="222"/>
                      </a:cubicBezTo>
                      <a:cubicBezTo>
                        <a:pt x="23" y="223"/>
                        <a:pt x="23" y="224"/>
                        <a:pt x="23" y="226"/>
                      </a:cubicBezTo>
                      <a:cubicBezTo>
                        <a:pt x="23" y="245"/>
                        <a:pt x="23" y="264"/>
                        <a:pt x="22" y="283"/>
                      </a:cubicBezTo>
                      <a:cubicBezTo>
                        <a:pt x="22" y="288"/>
                        <a:pt x="21" y="293"/>
                        <a:pt x="21" y="298"/>
                      </a:cubicBezTo>
                      <a:cubicBezTo>
                        <a:pt x="21" y="301"/>
                        <a:pt x="21" y="304"/>
                        <a:pt x="21" y="306"/>
                      </a:cubicBezTo>
                      <a:cubicBezTo>
                        <a:pt x="21" y="308"/>
                        <a:pt x="21" y="311"/>
                        <a:pt x="21" y="313"/>
                      </a:cubicBezTo>
                      <a:cubicBezTo>
                        <a:pt x="15" y="313"/>
                        <a:pt x="9" y="314"/>
                        <a:pt x="2" y="315"/>
                      </a:cubicBezTo>
                      <a:cubicBezTo>
                        <a:pt x="2" y="309"/>
                        <a:pt x="2" y="303"/>
                        <a:pt x="2" y="297"/>
                      </a:cubicBezTo>
                      <a:cubicBezTo>
                        <a:pt x="2" y="290"/>
                        <a:pt x="2" y="284"/>
                        <a:pt x="2" y="277"/>
                      </a:cubicBezTo>
                      <a:cubicBezTo>
                        <a:pt x="2" y="270"/>
                        <a:pt x="1" y="263"/>
                        <a:pt x="2" y="256"/>
                      </a:cubicBezTo>
                      <a:cubicBezTo>
                        <a:pt x="3" y="246"/>
                        <a:pt x="2" y="236"/>
                        <a:pt x="1" y="226"/>
                      </a:cubicBezTo>
                      <a:cubicBezTo>
                        <a:pt x="1" y="223"/>
                        <a:pt x="1" y="220"/>
                        <a:pt x="1" y="218"/>
                      </a:cubicBezTo>
                      <a:cubicBezTo>
                        <a:pt x="1" y="207"/>
                        <a:pt x="1" y="197"/>
                        <a:pt x="1" y="187"/>
                      </a:cubicBezTo>
                      <a:cubicBezTo>
                        <a:pt x="2" y="174"/>
                        <a:pt x="3" y="161"/>
                        <a:pt x="2" y="149"/>
                      </a:cubicBezTo>
                      <a:cubicBezTo>
                        <a:pt x="1" y="135"/>
                        <a:pt x="3" y="120"/>
                        <a:pt x="2" y="106"/>
                      </a:cubicBezTo>
                      <a:cubicBezTo>
                        <a:pt x="2" y="94"/>
                        <a:pt x="2" y="82"/>
                        <a:pt x="2" y="70"/>
                      </a:cubicBezTo>
                      <a:cubicBezTo>
                        <a:pt x="2" y="68"/>
                        <a:pt x="2" y="65"/>
                        <a:pt x="1" y="63"/>
                      </a:cubicBezTo>
                      <a:cubicBezTo>
                        <a:pt x="1" y="61"/>
                        <a:pt x="0" y="60"/>
                        <a:pt x="2" y="58"/>
                      </a:cubicBezTo>
                      <a:cubicBezTo>
                        <a:pt x="2" y="58"/>
                        <a:pt x="2" y="56"/>
                        <a:pt x="2" y="55"/>
                      </a:cubicBezTo>
                      <a:cubicBezTo>
                        <a:pt x="2" y="42"/>
                        <a:pt x="1" y="28"/>
                        <a:pt x="1" y="14"/>
                      </a:cubicBezTo>
                      <a:cubicBezTo>
                        <a:pt x="1" y="10"/>
                        <a:pt x="1" y="5"/>
                        <a:pt x="0" y="0"/>
                      </a:cubicBezTo>
                      <a:close/>
                    </a:path>
                  </a:pathLst>
                </a:custGeom>
                <a:solidFill>
                  <a:schemeClr val="accent2">
                    <a:lumMod val="75000"/>
                  </a:schemeClr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929" name="Freeform 41"/>
                <p:cNvSpPr>
                  <a:spLocks/>
                </p:cNvSpPr>
                <p:nvPr/>
              </p:nvSpPr>
              <p:spPr bwMode="auto">
                <a:xfrm>
                  <a:off x="2457450" y="4602163"/>
                  <a:ext cx="41275" cy="52388"/>
                </a:xfrm>
                <a:custGeom>
                  <a:avLst/>
                  <a:gdLst>
                    <a:gd name="T0" fmla="*/ 14 w 14"/>
                    <a:gd name="T1" fmla="*/ 2 h 18"/>
                    <a:gd name="T2" fmla="*/ 13 w 14"/>
                    <a:gd name="T3" fmla="*/ 9 h 18"/>
                    <a:gd name="T4" fmla="*/ 10 w 14"/>
                    <a:gd name="T5" fmla="*/ 16 h 18"/>
                    <a:gd name="T6" fmla="*/ 2 w 14"/>
                    <a:gd name="T7" fmla="*/ 16 h 18"/>
                    <a:gd name="T8" fmla="*/ 1 w 14"/>
                    <a:gd name="T9" fmla="*/ 11 h 18"/>
                    <a:gd name="T10" fmla="*/ 4 w 14"/>
                    <a:gd name="T11" fmla="*/ 3 h 18"/>
                    <a:gd name="T12" fmla="*/ 14 w 14"/>
                    <a:gd name="T13" fmla="*/ 2 h 1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4" h="18">
                      <a:moveTo>
                        <a:pt x="14" y="2"/>
                      </a:moveTo>
                      <a:cubicBezTo>
                        <a:pt x="14" y="5"/>
                        <a:pt x="14" y="7"/>
                        <a:pt x="13" y="9"/>
                      </a:cubicBezTo>
                      <a:cubicBezTo>
                        <a:pt x="13" y="11"/>
                        <a:pt x="11" y="14"/>
                        <a:pt x="10" y="16"/>
                      </a:cubicBezTo>
                      <a:cubicBezTo>
                        <a:pt x="8" y="18"/>
                        <a:pt x="5" y="18"/>
                        <a:pt x="2" y="16"/>
                      </a:cubicBezTo>
                      <a:cubicBezTo>
                        <a:pt x="0" y="15"/>
                        <a:pt x="0" y="13"/>
                        <a:pt x="1" y="11"/>
                      </a:cubicBezTo>
                      <a:cubicBezTo>
                        <a:pt x="2" y="8"/>
                        <a:pt x="3" y="5"/>
                        <a:pt x="4" y="3"/>
                      </a:cubicBezTo>
                      <a:cubicBezTo>
                        <a:pt x="7" y="0"/>
                        <a:pt x="9" y="0"/>
                        <a:pt x="14" y="2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930" name="Freeform 42"/>
                <p:cNvSpPr>
                  <a:spLocks/>
                </p:cNvSpPr>
                <p:nvPr/>
              </p:nvSpPr>
              <p:spPr bwMode="auto">
                <a:xfrm>
                  <a:off x="2665413" y="4587876"/>
                  <a:ext cx="52388" cy="69850"/>
                </a:xfrm>
                <a:custGeom>
                  <a:avLst/>
                  <a:gdLst>
                    <a:gd name="T0" fmla="*/ 16 w 18"/>
                    <a:gd name="T1" fmla="*/ 3 h 24"/>
                    <a:gd name="T2" fmla="*/ 17 w 18"/>
                    <a:gd name="T3" fmla="*/ 10 h 24"/>
                    <a:gd name="T4" fmla="*/ 10 w 18"/>
                    <a:gd name="T5" fmla="*/ 23 h 24"/>
                    <a:gd name="T6" fmla="*/ 3 w 18"/>
                    <a:gd name="T7" fmla="*/ 22 h 24"/>
                    <a:gd name="T8" fmla="*/ 0 w 18"/>
                    <a:gd name="T9" fmla="*/ 14 h 24"/>
                    <a:gd name="T10" fmla="*/ 2 w 18"/>
                    <a:gd name="T11" fmla="*/ 9 h 24"/>
                    <a:gd name="T12" fmla="*/ 6 w 18"/>
                    <a:gd name="T13" fmla="*/ 6 h 24"/>
                    <a:gd name="T14" fmla="*/ 16 w 18"/>
                    <a:gd name="T15" fmla="*/ 3 h 2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8" h="24">
                      <a:moveTo>
                        <a:pt x="16" y="3"/>
                      </a:moveTo>
                      <a:cubicBezTo>
                        <a:pt x="16" y="6"/>
                        <a:pt x="16" y="8"/>
                        <a:pt x="17" y="10"/>
                      </a:cubicBezTo>
                      <a:cubicBezTo>
                        <a:pt x="18" y="15"/>
                        <a:pt x="14" y="21"/>
                        <a:pt x="10" y="23"/>
                      </a:cubicBezTo>
                      <a:cubicBezTo>
                        <a:pt x="7" y="24"/>
                        <a:pt x="4" y="24"/>
                        <a:pt x="3" y="22"/>
                      </a:cubicBezTo>
                      <a:cubicBezTo>
                        <a:pt x="1" y="20"/>
                        <a:pt x="1" y="17"/>
                        <a:pt x="0" y="14"/>
                      </a:cubicBezTo>
                      <a:cubicBezTo>
                        <a:pt x="0" y="12"/>
                        <a:pt x="1" y="11"/>
                        <a:pt x="2" y="9"/>
                      </a:cubicBezTo>
                      <a:cubicBezTo>
                        <a:pt x="3" y="8"/>
                        <a:pt x="5" y="6"/>
                        <a:pt x="6" y="6"/>
                      </a:cubicBezTo>
                      <a:cubicBezTo>
                        <a:pt x="9" y="6"/>
                        <a:pt x="11" y="0"/>
                        <a:pt x="16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</p:grpSp>
          <p:sp>
            <p:nvSpPr>
              <p:cNvPr id="1892" name="Ovál 1891"/>
              <p:cNvSpPr/>
              <p:nvPr/>
            </p:nvSpPr>
            <p:spPr>
              <a:xfrm>
                <a:off x="7996188" y="3136712"/>
                <a:ext cx="45719" cy="45719"/>
              </a:xfrm>
              <a:prstGeom prst="ellipse">
                <a:avLst/>
              </a:prstGeom>
              <a:solidFill>
                <a:srgbClr val="C0C0C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818" name="Group 4"/>
            <p:cNvGrpSpPr>
              <a:grpSpLocks noChangeAspect="1"/>
            </p:cNvGrpSpPr>
            <p:nvPr/>
          </p:nvGrpSpPr>
          <p:grpSpPr bwMode="auto">
            <a:xfrm>
              <a:off x="8900000" y="2503643"/>
              <a:ext cx="1442404" cy="1527104"/>
              <a:chOff x="981" y="298"/>
              <a:chExt cx="3440" cy="3642"/>
            </a:xfrm>
          </p:grpSpPr>
          <p:sp>
            <p:nvSpPr>
              <p:cNvPr id="1821" name="Freeform 5"/>
              <p:cNvSpPr>
                <a:spLocks noEditPoints="1"/>
              </p:cNvSpPr>
              <p:nvPr/>
            </p:nvSpPr>
            <p:spPr bwMode="auto">
              <a:xfrm>
                <a:off x="981" y="298"/>
                <a:ext cx="3440" cy="3642"/>
              </a:xfrm>
              <a:custGeom>
                <a:avLst/>
                <a:gdLst>
                  <a:gd name="T0" fmla="*/ 1169 w 2142"/>
                  <a:gd name="T1" fmla="*/ 1507 h 2267"/>
                  <a:gd name="T2" fmla="*/ 1193 w 2142"/>
                  <a:gd name="T3" fmla="*/ 947 h 2267"/>
                  <a:gd name="T4" fmla="*/ 1144 w 2142"/>
                  <a:gd name="T5" fmla="*/ 1998 h 2267"/>
                  <a:gd name="T6" fmla="*/ 1019 w 2142"/>
                  <a:gd name="T7" fmla="*/ 1954 h 2267"/>
                  <a:gd name="T8" fmla="*/ 781 w 2142"/>
                  <a:gd name="T9" fmla="*/ 2195 h 2267"/>
                  <a:gd name="T10" fmla="*/ 258 w 2142"/>
                  <a:gd name="T11" fmla="*/ 2051 h 2267"/>
                  <a:gd name="T12" fmla="*/ 316 w 2142"/>
                  <a:gd name="T13" fmla="*/ 1481 h 2267"/>
                  <a:gd name="T14" fmla="*/ 555 w 2142"/>
                  <a:gd name="T15" fmla="*/ 709 h 2267"/>
                  <a:gd name="T16" fmla="*/ 784 w 2142"/>
                  <a:gd name="T17" fmla="*/ 348 h 2267"/>
                  <a:gd name="T18" fmla="*/ 1419 w 2142"/>
                  <a:gd name="T19" fmla="*/ 534 h 2267"/>
                  <a:gd name="T20" fmla="*/ 1576 w 2142"/>
                  <a:gd name="T21" fmla="*/ 1093 h 2267"/>
                  <a:gd name="T22" fmla="*/ 1392 w 2142"/>
                  <a:gd name="T23" fmla="*/ 763 h 2267"/>
                  <a:gd name="T24" fmla="*/ 1953 w 2142"/>
                  <a:gd name="T25" fmla="*/ 1344 h 2267"/>
                  <a:gd name="T26" fmla="*/ 1751 w 2142"/>
                  <a:gd name="T27" fmla="*/ 1379 h 2267"/>
                  <a:gd name="T28" fmla="*/ 1616 w 2142"/>
                  <a:gd name="T29" fmla="*/ 1993 h 2267"/>
                  <a:gd name="T30" fmla="*/ 1178 w 2142"/>
                  <a:gd name="T31" fmla="*/ 2008 h 2267"/>
                  <a:gd name="T32" fmla="*/ 916 w 2142"/>
                  <a:gd name="T33" fmla="*/ 1198 h 2267"/>
                  <a:gd name="T34" fmla="*/ 636 w 2142"/>
                  <a:gd name="T35" fmla="*/ 1616 h 2267"/>
                  <a:gd name="T36" fmla="*/ 1069 w 2142"/>
                  <a:gd name="T37" fmla="*/ 1263 h 2267"/>
                  <a:gd name="T38" fmla="*/ 923 w 2142"/>
                  <a:gd name="T39" fmla="*/ 1280 h 2267"/>
                  <a:gd name="T40" fmla="*/ 1762 w 2142"/>
                  <a:gd name="T41" fmla="*/ 1164 h 2267"/>
                  <a:gd name="T42" fmla="*/ 1656 w 2142"/>
                  <a:gd name="T43" fmla="*/ 1127 h 2267"/>
                  <a:gd name="T44" fmla="*/ 1441 w 2142"/>
                  <a:gd name="T45" fmla="*/ 1341 h 2267"/>
                  <a:gd name="T46" fmla="*/ 1297 w 2142"/>
                  <a:gd name="T47" fmla="*/ 1613 h 2267"/>
                  <a:gd name="T48" fmla="*/ 827 w 2142"/>
                  <a:gd name="T49" fmla="*/ 880 h 2267"/>
                  <a:gd name="T50" fmla="*/ 1135 w 2142"/>
                  <a:gd name="T51" fmla="*/ 620 h 2267"/>
                  <a:gd name="T52" fmla="*/ 381 w 2142"/>
                  <a:gd name="T53" fmla="*/ 1586 h 2267"/>
                  <a:gd name="T54" fmla="*/ 638 w 2142"/>
                  <a:gd name="T55" fmla="*/ 1450 h 2267"/>
                  <a:gd name="T56" fmla="*/ 1262 w 2142"/>
                  <a:gd name="T57" fmla="*/ 314 h 2267"/>
                  <a:gd name="T58" fmla="*/ 1388 w 2142"/>
                  <a:gd name="T59" fmla="*/ 506 h 2267"/>
                  <a:gd name="T60" fmla="*/ 785 w 2142"/>
                  <a:gd name="T61" fmla="*/ 378 h 2267"/>
                  <a:gd name="T62" fmla="*/ 1005 w 2142"/>
                  <a:gd name="T63" fmla="*/ 147 h 2267"/>
                  <a:gd name="T64" fmla="*/ 291 w 2142"/>
                  <a:gd name="T65" fmla="*/ 2008 h 2267"/>
                  <a:gd name="T66" fmla="*/ 612 w 2142"/>
                  <a:gd name="T67" fmla="*/ 1502 h 2267"/>
                  <a:gd name="T68" fmla="*/ 834 w 2142"/>
                  <a:gd name="T69" fmla="*/ 841 h 2267"/>
                  <a:gd name="T70" fmla="*/ 719 w 2142"/>
                  <a:gd name="T71" fmla="*/ 865 h 2267"/>
                  <a:gd name="T72" fmla="*/ 1009 w 2142"/>
                  <a:gd name="T73" fmla="*/ 180 h 2267"/>
                  <a:gd name="T74" fmla="*/ 1280 w 2142"/>
                  <a:gd name="T75" fmla="*/ 2247 h 2267"/>
                  <a:gd name="T76" fmla="*/ 1295 w 2142"/>
                  <a:gd name="T77" fmla="*/ 1076 h 2267"/>
                  <a:gd name="T78" fmla="*/ 1766 w 2142"/>
                  <a:gd name="T79" fmla="*/ 1648 h 2267"/>
                  <a:gd name="T80" fmla="*/ 1857 w 2142"/>
                  <a:gd name="T81" fmla="*/ 961 h 2267"/>
                  <a:gd name="T82" fmla="*/ 1723 w 2142"/>
                  <a:gd name="T83" fmla="*/ 916 h 2267"/>
                  <a:gd name="T84" fmla="*/ 1783 w 2142"/>
                  <a:gd name="T85" fmla="*/ 1090 h 2267"/>
                  <a:gd name="T86" fmla="*/ 618 w 2142"/>
                  <a:gd name="T87" fmla="*/ 882 h 2267"/>
                  <a:gd name="T88" fmla="*/ 505 w 2142"/>
                  <a:gd name="T89" fmla="*/ 1043 h 2267"/>
                  <a:gd name="T90" fmla="*/ 1808 w 2142"/>
                  <a:gd name="T91" fmla="*/ 858 h 2267"/>
                  <a:gd name="T92" fmla="*/ 1659 w 2142"/>
                  <a:gd name="T93" fmla="*/ 910 h 2267"/>
                  <a:gd name="T94" fmla="*/ 1742 w 2142"/>
                  <a:gd name="T95" fmla="*/ 1958 h 2267"/>
                  <a:gd name="T96" fmla="*/ 148 w 2142"/>
                  <a:gd name="T97" fmla="*/ 2102 h 2267"/>
                  <a:gd name="T98" fmla="*/ 1412 w 2142"/>
                  <a:gd name="T99" fmla="*/ 872 h 2267"/>
                  <a:gd name="T100" fmla="*/ 714 w 2142"/>
                  <a:gd name="T101" fmla="*/ 2140 h 2267"/>
                  <a:gd name="T102" fmla="*/ 851 w 2142"/>
                  <a:gd name="T103" fmla="*/ 1269 h 2267"/>
                  <a:gd name="T104" fmla="*/ 684 w 2142"/>
                  <a:gd name="T105" fmla="*/ 1233 h 2267"/>
                  <a:gd name="T106" fmla="*/ 406 w 2142"/>
                  <a:gd name="T107" fmla="*/ 1667 h 2267"/>
                  <a:gd name="T108" fmla="*/ 1144 w 2142"/>
                  <a:gd name="T109" fmla="*/ 1420 h 2267"/>
                  <a:gd name="T110" fmla="*/ 1506 w 2142"/>
                  <a:gd name="T111" fmla="*/ 1201 h 2267"/>
                  <a:gd name="T112" fmla="*/ 2122 w 2142"/>
                  <a:gd name="T113" fmla="*/ 1439 h 2267"/>
                  <a:gd name="T114" fmla="*/ 469 w 2142"/>
                  <a:gd name="T115" fmla="*/ 1010 h 2267"/>
                  <a:gd name="T116" fmla="*/ 526 w 2142"/>
                  <a:gd name="T117" fmla="*/ 860 h 2267"/>
                  <a:gd name="T118" fmla="*/ 595 w 2142"/>
                  <a:gd name="T119" fmla="*/ 1109 h 2267"/>
                  <a:gd name="T120" fmla="*/ 864 w 2142"/>
                  <a:gd name="T121" fmla="*/ 1245 h 2267"/>
                  <a:gd name="T122" fmla="*/ 1784 w 2142"/>
                  <a:gd name="T123" fmla="*/ 927 h 22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2142" h="2267">
                    <a:moveTo>
                      <a:pt x="1428" y="1686"/>
                    </a:moveTo>
                    <a:cubicBezTo>
                      <a:pt x="1416" y="1680"/>
                      <a:pt x="1406" y="1679"/>
                      <a:pt x="1394" y="1679"/>
                    </a:cubicBezTo>
                    <a:cubicBezTo>
                      <a:pt x="1378" y="1679"/>
                      <a:pt x="1364" y="1673"/>
                      <a:pt x="1349" y="1668"/>
                    </a:cubicBezTo>
                    <a:cubicBezTo>
                      <a:pt x="1346" y="1667"/>
                      <a:pt x="1344" y="1665"/>
                      <a:pt x="1341" y="1663"/>
                    </a:cubicBezTo>
                    <a:cubicBezTo>
                      <a:pt x="1335" y="1659"/>
                      <a:pt x="1328" y="1655"/>
                      <a:pt x="1321" y="1650"/>
                    </a:cubicBezTo>
                    <a:cubicBezTo>
                      <a:pt x="1315" y="1645"/>
                      <a:pt x="1308" y="1639"/>
                      <a:pt x="1302" y="1633"/>
                    </a:cubicBezTo>
                    <a:cubicBezTo>
                      <a:pt x="1297" y="1627"/>
                      <a:pt x="1292" y="1620"/>
                      <a:pt x="1284" y="1616"/>
                    </a:cubicBezTo>
                    <a:cubicBezTo>
                      <a:pt x="1283" y="1615"/>
                      <a:pt x="1283" y="1614"/>
                      <a:pt x="1282" y="1613"/>
                    </a:cubicBezTo>
                    <a:cubicBezTo>
                      <a:pt x="1285" y="1610"/>
                      <a:pt x="1288" y="1607"/>
                      <a:pt x="1292" y="1604"/>
                    </a:cubicBezTo>
                    <a:cubicBezTo>
                      <a:pt x="1289" y="1600"/>
                      <a:pt x="1286" y="1596"/>
                      <a:pt x="1284" y="1592"/>
                    </a:cubicBezTo>
                    <a:cubicBezTo>
                      <a:pt x="1281" y="1588"/>
                      <a:pt x="1279" y="1583"/>
                      <a:pt x="1276" y="1580"/>
                    </a:cubicBezTo>
                    <a:cubicBezTo>
                      <a:pt x="1270" y="1571"/>
                      <a:pt x="1267" y="1562"/>
                      <a:pt x="1268" y="1552"/>
                    </a:cubicBezTo>
                    <a:cubicBezTo>
                      <a:pt x="1268" y="1550"/>
                      <a:pt x="1268" y="1549"/>
                      <a:pt x="1268" y="1547"/>
                    </a:cubicBezTo>
                    <a:cubicBezTo>
                      <a:pt x="1269" y="1541"/>
                      <a:pt x="1269" y="1541"/>
                      <a:pt x="1275" y="1538"/>
                    </a:cubicBezTo>
                    <a:cubicBezTo>
                      <a:pt x="1276" y="1538"/>
                      <a:pt x="1278" y="1537"/>
                      <a:pt x="1280" y="1536"/>
                    </a:cubicBezTo>
                    <a:cubicBezTo>
                      <a:pt x="1276" y="1520"/>
                      <a:pt x="1276" y="1520"/>
                      <a:pt x="1281" y="1509"/>
                    </a:cubicBezTo>
                    <a:cubicBezTo>
                      <a:pt x="1287" y="1508"/>
                      <a:pt x="1293" y="1505"/>
                      <a:pt x="1299" y="1504"/>
                    </a:cubicBezTo>
                    <a:cubicBezTo>
                      <a:pt x="1312" y="1502"/>
                      <a:pt x="1323" y="1496"/>
                      <a:pt x="1334" y="1491"/>
                    </a:cubicBezTo>
                    <a:cubicBezTo>
                      <a:pt x="1346" y="1484"/>
                      <a:pt x="1356" y="1476"/>
                      <a:pt x="1368" y="1469"/>
                    </a:cubicBezTo>
                    <a:cubicBezTo>
                      <a:pt x="1384" y="1458"/>
                      <a:pt x="1398" y="1445"/>
                      <a:pt x="1411" y="1430"/>
                    </a:cubicBezTo>
                    <a:cubicBezTo>
                      <a:pt x="1419" y="1421"/>
                      <a:pt x="1426" y="1409"/>
                      <a:pt x="1434" y="1399"/>
                    </a:cubicBezTo>
                    <a:cubicBezTo>
                      <a:pt x="1435" y="1396"/>
                      <a:pt x="1437" y="1394"/>
                      <a:pt x="1439" y="1391"/>
                    </a:cubicBezTo>
                    <a:cubicBezTo>
                      <a:pt x="1449" y="1376"/>
                      <a:pt x="1459" y="1360"/>
                      <a:pt x="1469" y="1344"/>
                    </a:cubicBezTo>
                    <a:cubicBezTo>
                      <a:pt x="1471" y="1340"/>
                      <a:pt x="1473" y="1336"/>
                      <a:pt x="1474" y="1332"/>
                    </a:cubicBezTo>
                    <a:cubicBezTo>
                      <a:pt x="1471" y="1330"/>
                      <a:pt x="1469" y="1332"/>
                      <a:pt x="1467" y="1333"/>
                    </a:cubicBezTo>
                    <a:cubicBezTo>
                      <a:pt x="1450" y="1342"/>
                      <a:pt x="1433" y="1352"/>
                      <a:pt x="1416" y="1361"/>
                    </a:cubicBezTo>
                    <a:cubicBezTo>
                      <a:pt x="1406" y="1366"/>
                      <a:pt x="1397" y="1374"/>
                      <a:pt x="1386" y="1380"/>
                    </a:cubicBezTo>
                    <a:cubicBezTo>
                      <a:pt x="1376" y="1386"/>
                      <a:pt x="1365" y="1392"/>
                      <a:pt x="1355" y="1398"/>
                    </a:cubicBezTo>
                    <a:cubicBezTo>
                      <a:pt x="1344" y="1404"/>
                      <a:pt x="1333" y="1409"/>
                      <a:pt x="1321" y="1415"/>
                    </a:cubicBezTo>
                    <a:cubicBezTo>
                      <a:pt x="1316" y="1412"/>
                      <a:pt x="1310" y="1408"/>
                      <a:pt x="1303" y="1403"/>
                    </a:cubicBezTo>
                    <a:cubicBezTo>
                      <a:pt x="1302" y="1405"/>
                      <a:pt x="1301" y="1406"/>
                      <a:pt x="1300" y="1407"/>
                    </a:cubicBezTo>
                    <a:cubicBezTo>
                      <a:pt x="1295" y="1413"/>
                      <a:pt x="1291" y="1419"/>
                      <a:pt x="1287" y="1424"/>
                    </a:cubicBezTo>
                    <a:cubicBezTo>
                      <a:pt x="1275" y="1437"/>
                      <a:pt x="1265" y="1450"/>
                      <a:pt x="1255" y="1463"/>
                    </a:cubicBezTo>
                    <a:cubicBezTo>
                      <a:pt x="1250" y="1469"/>
                      <a:pt x="1244" y="1474"/>
                      <a:pt x="1239" y="1479"/>
                    </a:cubicBezTo>
                    <a:cubicBezTo>
                      <a:pt x="1234" y="1483"/>
                      <a:pt x="1229" y="1486"/>
                      <a:pt x="1222" y="1486"/>
                    </a:cubicBezTo>
                    <a:cubicBezTo>
                      <a:pt x="1216" y="1486"/>
                      <a:pt x="1211" y="1488"/>
                      <a:pt x="1207" y="1492"/>
                    </a:cubicBezTo>
                    <a:cubicBezTo>
                      <a:pt x="1202" y="1495"/>
                      <a:pt x="1198" y="1498"/>
                      <a:pt x="1194" y="1501"/>
                    </a:cubicBezTo>
                    <a:cubicBezTo>
                      <a:pt x="1186" y="1507"/>
                      <a:pt x="1177" y="1507"/>
                      <a:pt x="1169" y="1507"/>
                    </a:cubicBezTo>
                    <a:cubicBezTo>
                      <a:pt x="1164" y="1506"/>
                      <a:pt x="1161" y="1504"/>
                      <a:pt x="1160" y="1500"/>
                    </a:cubicBezTo>
                    <a:cubicBezTo>
                      <a:pt x="1159" y="1498"/>
                      <a:pt x="1159" y="1496"/>
                      <a:pt x="1158" y="1493"/>
                    </a:cubicBezTo>
                    <a:cubicBezTo>
                      <a:pt x="1155" y="1493"/>
                      <a:pt x="1153" y="1493"/>
                      <a:pt x="1150" y="1493"/>
                    </a:cubicBezTo>
                    <a:cubicBezTo>
                      <a:pt x="1144" y="1494"/>
                      <a:pt x="1139" y="1492"/>
                      <a:pt x="1136" y="1487"/>
                    </a:cubicBezTo>
                    <a:cubicBezTo>
                      <a:pt x="1134" y="1481"/>
                      <a:pt x="1134" y="1476"/>
                      <a:pt x="1138" y="1472"/>
                    </a:cubicBezTo>
                    <a:cubicBezTo>
                      <a:pt x="1142" y="1467"/>
                      <a:pt x="1146" y="1463"/>
                      <a:pt x="1151" y="1457"/>
                    </a:cubicBezTo>
                    <a:cubicBezTo>
                      <a:pt x="1148" y="1457"/>
                      <a:pt x="1146" y="1457"/>
                      <a:pt x="1145" y="1458"/>
                    </a:cubicBezTo>
                    <a:cubicBezTo>
                      <a:pt x="1140" y="1459"/>
                      <a:pt x="1136" y="1460"/>
                      <a:pt x="1131" y="1461"/>
                    </a:cubicBezTo>
                    <a:cubicBezTo>
                      <a:pt x="1125" y="1462"/>
                      <a:pt x="1119" y="1457"/>
                      <a:pt x="1119" y="1450"/>
                    </a:cubicBezTo>
                    <a:cubicBezTo>
                      <a:pt x="1119" y="1449"/>
                      <a:pt x="1120" y="1447"/>
                      <a:pt x="1121" y="1445"/>
                    </a:cubicBezTo>
                    <a:cubicBezTo>
                      <a:pt x="1123" y="1441"/>
                      <a:pt x="1126" y="1438"/>
                      <a:pt x="1129" y="1435"/>
                    </a:cubicBezTo>
                    <a:cubicBezTo>
                      <a:pt x="1126" y="1432"/>
                      <a:pt x="1123" y="1430"/>
                      <a:pt x="1121" y="1428"/>
                    </a:cubicBezTo>
                    <a:cubicBezTo>
                      <a:pt x="1119" y="1426"/>
                      <a:pt x="1118" y="1423"/>
                      <a:pt x="1120" y="1421"/>
                    </a:cubicBezTo>
                    <a:cubicBezTo>
                      <a:pt x="1123" y="1415"/>
                      <a:pt x="1127" y="1410"/>
                      <a:pt x="1133" y="1407"/>
                    </a:cubicBezTo>
                    <a:cubicBezTo>
                      <a:pt x="1143" y="1400"/>
                      <a:pt x="1152" y="1394"/>
                      <a:pt x="1162" y="1388"/>
                    </a:cubicBezTo>
                    <a:cubicBezTo>
                      <a:pt x="1186" y="1374"/>
                      <a:pt x="1209" y="1356"/>
                      <a:pt x="1233" y="1341"/>
                    </a:cubicBezTo>
                    <a:cubicBezTo>
                      <a:pt x="1234" y="1340"/>
                      <a:pt x="1235" y="1339"/>
                      <a:pt x="1236" y="1338"/>
                    </a:cubicBezTo>
                    <a:cubicBezTo>
                      <a:pt x="1243" y="1332"/>
                      <a:pt x="1243" y="1332"/>
                      <a:pt x="1240" y="1324"/>
                    </a:cubicBezTo>
                    <a:cubicBezTo>
                      <a:pt x="1238" y="1320"/>
                      <a:pt x="1237" y="1316"/>
                      <a:pt x="1236" y="1312"/>
                    </a:cubicBezTo>
                    <a:cubicBezTo>
                      <a:pt x="1241" y="1301"/>
                      <a:pt x="1251" y="1295"/>
                      <a:pt x="1260" y="1288"/>
                    </a:cubicBezTo>
                    <a:cubicBezTo>
                      <a:pt x="1268" y="1281"/>
                      <a:pt x="1277" y="1276"/>
                      <a:pt x="1286" y="1269"/>
                    </a:cubicBezTo>
                    <a:cubicBezTo>
                      <a:pt x="1293" y="1264"/>
                      <a:pt x="1301" y="1259"/>
                      <a:pt x="1309" y="1255"/>
                    </a:cubicBezTo>
                    <a:cubicBezTo>
                      <a:pt x="1318" y="1250"/>
                      <a:pt x="1326" y="1244"/>
                      <a:pt x="1334" y="1239"/>
                    </a:cubicBezTo>
                    <a:cubicBezTo>
                      <a:pt x="1341" y="1234"/>
                      <a:pt x="1348" y="1230"/>
                      <a:pt x="1355" y="1227"/>
                    </a:cubicBezTo>
                    <a:cubicBezTo>
                      <a:pt x="1370" y="1218"/>
                      <a:pt x="1386" y="1210"/>
                      <a:pt x="1401" y="1199"/>
                    </a:cubicBezTo>
                    <a:cubicBezTo>
                      <a:pt x="1403" y="1198"/>
                      <a:pt x="1405" y="1197"/>
                      <a:pt x="1408" y="1195"/>
                    </a:cubicBezTo>
                    <a:cubicBezTo>
                      <a:pt x="1410" y="1194"/>
                      <a:pt x="1412" y="1192"/>
                      <a:pt x="1414" y="1191"/>
                    </a:cubicBezTo>
                    <a:cubicBezTo>
                      <a:pt x="1408" y="1184"/>
                      <a:pt x="1404" y="1177"/>
                      <a:pt x="1399" y="1171"/>
                    </a:cubicBezTo>
                    <a:cubicBezTo>
                      <a:pt x="1396" y="1168"/>
                      <a:pt x="1394" y="1167"/>
                      <a:pt x="1391" y="1169"/>
                    </a:cubicBezTo>
                    <a:cubicBezTo>
                      <a:pt x="1386" y="1171"/>
                      <a:pt x="1381" y="1174"/>
                      <a:pt x="1377" y="1177"/>
                    </a:cubicBezTo>
                    <a:cubicBezTo>
                      <a:pt x="1374" y="1178"/>
                      <a:pt x="1372" y="1180"/>
                      <a:pt x="1370" y="1181"/>
                    </a:cubicBezTo>
                    <a:cubicBezTo>
                      <a:pt x="1365" y="1184"/>
                      <a:pt x="1360" y="1183"/>
                      <a:pt x="1356" y="1178"/>
                    </a:cubicBezTo>
                    <a:cubicBezTo>
                      <a:pt x="1345" y="1164"/>
                      <a:pt x="1334" y="1151"/>
                      <a:pt x="1327" y="1135"/>
                    </a:cubicBezTo>
                    <a:cubicBezTo>
                      <a:pt x="1324" y="1128"/>
                      <a:pt x="1319" y="1123"/>
                      <a:pt x="1315" y="1118"/>
                    </a:cubicBezTo>
                    <a:cubicBezTo>
                      <a:pt x="1303" y="1099"/>
                      <a:pt x="1289" y="1081"/>
                      <a:pt x="1275" y="1064"/>
                    </a:cubicBezTo>
                    <a:cubicBezTo>
                      <a:pt x="1266" y="1052"/>
                      <a:pt x="1257" y="1039"/>
                      <a:pt x="1249" y="1027"/>
                    </a:cubicBezTo>
                    <a:cubicBezTo>
                      <a:pt x="1239" y="1013"/>
                      <a:pt x="1229" y="999"/>
                      <a:pt x="1219" y="985"/>
                    </a:cubicBezTo>
                    <a:cubicBezTo>
                      <a:pt x="1211" y="972"/>
                      <a:pt x="1202" y="960"/>
                      <a:pt x="1193" y="947"/>
                    </a:cubicBezTo>
                    <a:cubicBezTo>
                      <a:pt x="1192" y="946"/>
                      <a:pt x="1192" y="945"/>
                      <a:pt x="1191" y="945"/>
                    </a:cubicBezTo>
                    <a:cubicBezTo>
                      <a:pt x="1184" y="939"/>
                      <a:pt x="1181" y="931"/>
                      <a:pt x="1178" y="922"/>
                    </a:cubicBezTo>
                    <a:cubicBezTo>
                      <a:pt x="1175" y="915"/>
                      <a:pt x="1172" y="908"/>
                      <a:pt x="1169" y="900"/>
                    </a:cubicBezTo>
                    <a:cubicBezTo>
                      <a:pt x="1168" y="898"/>
                      <a:pt x="1167" y="897"/>
                      <a:pt x="1165" y="894"/>
                    </a:cubicBezTo>
                    <a:cubicBezTo>
                      <a:pt x="1163" y="898"/>
                      <a:pt x="1162" y="901"/>
                      <a:pt x="1160" y="904"/>
                    </a:cubicBezTo>
                    <a:cubicBezTo>
                      <a:pt x="1159" y="907"/>
                      <a:pt x="1159" y="910"/>
                      <a:pt x="1158" y="912"/>
                    </a:cubicBezTo>
                    <a:cubicBezTo>
                      <a:pt x="1154" y="922"/>
                      <a:pt x="1152" y="933"/>
                      <a:pt x="1151" y="943"/>
                    </a:cubicBezTo>
                    <a:cubicBezTo>
                      <a:pt x="1150" y="953"/>
                      <a:pt x="1147" y="962"/>
                      <a:pt x="1146" y="971"/>
                    </a:cubicBezTo>
                    <a:cubicBezTo>
                      <a:pt x="1144" y="980"/>
                      <a:pt x="1143" y="989"/>
                      <a:pt x="1142" y="998"/>
                    </a:cubicBezTo>
                    <a:cubicBezTo>
                      <a:pt x="1142" y="1000"/>
                      <a:pt x="1142" y="1001"/>
                      <a:pt x="1142" y="1002"/>
                    </a:cubicBezTo>
                    <a:cubicBezTo>
                      <a:pt x="1138" y="1014"/>
                      <a:pt x="1137" y="1027"/>
                      <a:pt x="1137" y="1040"/>
                    </a:cubicBezTo>
                    <a:cubicBezTo>
                      <a:pt x="1136" y="1044"/>
                      <a:pt x="1135" y="1047"/>
                      <a:pt x="1132" y="1049"/>
                    </a:cubicBezTo>
                    <a:cubicBezTo>
                      <a:pt x="1128" y="1051"/>
                      <a:pt x="1127" y="1051"/>
                      <a:pt x="1120" y="1048"/>
                    </a:cubicBezTo>
                    <a:cubicBezTo>
                      <a:pt x="1115" y="1060"/>
                      <a:pt x="1110" y="1072"/>
                      <a:pt x="1105" y="1084"/>
                    </a:cubicBezTo>
                    <a:cubicBezTo>
                      <a:pt x="1098" y="1100"/>
                      <a:pt x="1095" y="1118"/>
                      <a:pt x="1090" y="1135"/>
                    </a:cubicBezTo>
                    <a:cubicBezTo>
                      <a:pt x="1087" y="1143"/>
                      <a:pt x="1086" y="1153"/>
                      <a:pt x="1085" y="1162"/>
                    </a:cubicBezTo>
                    <a:cubicBezTo>
                      <a:pt x="1084" y="1176"/>
                      <a:pt x="1084" y="1190"/>
                      <a:pt x="1082" y="1204"/>
                    </a:cubicBezTo>
                    <a:cubicBezTo>
                      <a:pt x="1080" y="1223"/>
                      <a:pt x="1080" y="1242"/>
                      <a:pt x="1080" y="1261"/>
                    </a:cubicBezTo>
                    <a:cubicBezTo>
                      <a:pt x="1080" y="1280"/>
                      <a:pt x="1080" y="1300"/>
                      <a:pt x="1081" y="1319"/>
                    </a:cubicBezTo>
                    <a:cubicBezTo>
                      <a:pt x="1082" y="1344"/>
                      <a:pt x="1082" y="1368"/>
                      <a:pt x="1086" y="1393"/>
                    </a:cubicBezTo>
                    <a:cubicBezTo>
                      <a:pt x="1087" y="1402"/>
                      <a:pt x="1088" y="1412"/>
                      <a:pt x="1089" y="1421"/>
                    </a:cubicBezTo>
                    <a:cubicBezTo>
                      <a:pt x="1090" y="1430"/>
                      <a:pt x="1091" y="1439"/>
                      <a:pt x="1092" y="1448"/>
                    </a:cubicBezTo>
                    <a:cubicBezTo>
                      <a:pt x="1095" y="1467"/>
                      <a:pt x="1098" y="1485"/>
                      <a:pt x="1099" y="1504"/>
                    </a:cubicBezTo>
                    <a:cubicBezTo>
                      <a:pt x="1100" y="1529"/>
                      <a:pt x="1104" y="1554"/>
                      <a:pt x="1109" y="1578"/>
                    </a:cubicBezTo>
                    <a:cubicBezTo>
                      <a:pt x="1113" y="1598"/>
                      <a:pt x="1117" y="1618"/>
                      <a:pt x="1119" y="1638"/>
                    </a:cubicBezTo>
                    <a:cubicBezTo>
                      <a:pt x="1120" y="1646"/>
                      <a:pt x="1122" y="1655"/>
                      <a:pt x="1124" y="1663"/>
                    </a:cubicBezTo>
                    <a:cubicBezTo>
                      <a:pt x="1128" y="1676"/>
                      <a:pt x="1132" y="1689"/>
                      <a:pt x="1136" y="1702"/>
                    </a:cubicBezTo>
                    <a:cubicBezTo>
                      <a:pt x="1142" y="1720"/>
                      <a:pt x="1149" y="1738"/>
                      <a:pt x="1156" y="1756"/>
                    </a:cubicBezTo>
                    <a:cubicBezTo>
                      <a:pt x="1158" y="1760"/>
                      <a:pt x="1159" y="1765"/>
                      <a:pt x="1161" y="1769"/>
                    </a:cubicBezTo>
                    <a:cubicBezTo>
                      <a:pt x="1163" y="1777"/>
                      <a:pt x="1162" y="1781"/>
                      <a:pt x="1155" y="1785"/>
                    </a:cubicBezTo>
                    <a:cubicBezTo>
                      <a:pt x="1148" y="1790"/>
                      <a:pt x="1141" y="1794"/>
                      <a:pt x="1133" y="1798"/>
                    </a:cubicBezTo>
                    <a:cubicBezTo>
                      <a:pt x="1128" y="1800"/>
                      <a:pt x="1126" y="1803"/>
                      <a:pt x="1126" y="1808"/>
                    </a:cubicBezTo>
                    <a:cubicBezTo>
                      <a:pt x="1124" y="1825"/>
                      <a:pt x="1123" y="1841"/>
                      <a:pt x="1121" y="1858"/>
                    </a:cubicBezTo>
                    <a:cubicBezTo>
                      <a:pt x="1121" y="1870"/>
                      <a:pt x="1120" y="1883"/>
                      <a:pt x="1120" y="1895"/>
                    </a:cubicBezTo>
                    <a:cubicBezTo>
                      <a:pt x="1120" y="1898"/>
                      <a:pt x="1119" y="1901"/>
                      <a:pt x="1120" y="1903"/>
                    </a:cubicBezTo>
                    <a:cubicBezTo>
                      <a:pt x="1120" y="1909"/>
                      <a:pt x="1120" y="1916"/>
                      <a:pt x="1120" y="1922"/>
                    </a:cubicBezTo>
                    <a:cubicBezTo>
                      <a:pt x="1120" y="1923"/>
                      <a:pt x="1121" y="1925"/>
                      <a:pt x="1121" y="1927"/>
                    </a:cubicBezTo>
                    <a:cubicBezTo>
                      <a:pt x="1122" y="1953"/>
                      <a:pt x="1133" y="1976"/>
                      <a:pt x="1144" y="1998"/>
                    </a:cubicBezTo>
                    <a:cubicBezTo>
                      <a:pt x="1153" y="2016"/>
                      <a:pt x="1164" y="2033"/>
                      <a:pt x="1174" y="2050"/>
                    </a:cubicBezTo>
                    <a:cubicBezTo>
                      <a:pt x="1179" y="2060"/>
                      <a:pt x="1186" y="2068"/>
                      <a:pt x="1192" y="2077"/>
                    </a:cubicBezTo>
                    <a:cubicBezTo>
                      <a:pt x="1201" y="2091"/>
                      <a:pt x="1212" y="2103"/>
                      <a:pt x="1223" y="2116"/>
                    </a:cubicBezTo>
                    <a:cubicBezTo>
                      <a:pt x="1231" y="2124"/>
                      <a:pt x="1240" y="2131"/>
                      <a:pt x="1248" y="2139"/>
                    </a:cubicBezTo>
                    <a:cubicBezTo>
                      <a:pt x="1254" y="2144"/>
                      <a:pt x="1260" y="2149"/>
                      <a:pt x="1265" y="2154"/>
                    </a:cubicBezTo>
                    <a:cubicBezTo>
                      <a:pt x="1269" y="2158"/>
                      <a:pt x="1273" y="2161"/>
                      <a:pt x="1277" y="2165"/>
                    </a:cubicBezTo>
                    <a:cubicBezTo>
                      <a:pt x="1285" y="2171"/>
                      <a:pt x="1291" y="2179"/>
                      <a:pt x="1296" y="2187"/>
                    </a:cubicBezTo>
                    <a:cubicBezTo>
                      <a:pt x="1302" y="2196"/>
                      <a:pt x="1304" y="2206"/>
                      <a:pt x="1306" y="2216"/>
                    </a:cubicBezTo>
                    <a:cubicBezTo>
                      <a:pt x="1307" y="2219"/>
                      <a:pt x="1307" y="2222"/>
                      <a:pt x="1307" y="2224"/>
                    </a:cubicBezTo>
                    <a:cubicBezTo>
                      <a:pt x="1309" y="2228"/>
                      <a:pt x="1309" y="2232"/>
                      <a:pt x="1307" y="2236"/>
                    </a:cubicBezTo>
                    <a:cubicBezTo>
                      <a:pt x="1306" y="2238"/>
                      <a:pt x="1306" y="2241"/>
                      <a:pt x="1306" y="2243"/>
                    </a:cubicBezTo>
                    <a:cubicBezTo>
                      <a:pt x="1306" y="2246"/>
                      <a:pt x="1304" y="2248"/>
                      <a:pt x="1302" y="2249"/>
                    </a:cubicBezTo>
                    <a:cubicBezTo>
                      <a:pt x="1294" y="2254"/>
                      <a:pt x="1286" y="2258"/>
                      <a:pt x="1277" y="2259"/>
                    </a:cubicBezTo>
                    <a:cubicBezTo>
                      <a:pt x="1265" y="2261"/>
                      <a:pt x="1253" y="2264"/>
                      <a:pt x="1240" y="2262"/>
                    </a:cubicBezTo>
                    <a:cubicBezTo>
                      <a:pt x="1238" y="2262"/>
                      <a:pt x="1236" y="2262"/>
                      <a:pt x="1234" y="2263"/>
                    </a:cubicBezTo>
                    <a:cubicBezTo>
                      <a:pt x="1225" y="2267"/>
                      <a:pt x="1217" y="2265"/>
                      <a:pt x="1208" y="2263"/>
                    </a:cubicBezTo>
                    <a:cubicBezTo>
                      <a:pt x="1195" y="2260"/>
                      <a:pt x="1183" y="2254"/>
                      <a:pt x="1171" y="2246"/>
                    </a:cubicBezTo>
                    <a:cubicBezTo>
                      <a:pt x="1163" y="2241"/>
                      <a:pt x="1156" y="2234"/>
                      <a:pt x="1150" y="2227"/>
                    </a:cubicBezTo>
                    <a:cubicBezTo>
                      <a:pt x="1139" y="2213"/>
                      <a:pt x="1128" y="2200"/>
                      <a:pt x="1116" y="2186"/>
                    </a:cubicBezTo>
                    <a:cubicBezTo>
                      <a:pt x="1113" y="2183"/>
                      <a:pt x="1110" y="2181"/>
                      <a:pt x="1108" y="2179"/>
                    </a:cubicBezTo>
                    <a:cubicBezTo>
                      <a:pt x="1107" y="2182"/>
                      <a:pt x="1106" y="2191"/>
                      <a:pt x="1108" y="2199"/>
                    </a:cubicBezTo>
                    <a:cubicBezTo>
                      <a:pt x="1109" y="2206"/>
                      <a:pt x="1111" y="2213"/>
                      <a:pt x="1113" y="2220"/>
                    </a:cubicBezTo>
                    <a:cubicBezTo>
                      <a:pt x="1108" y="2223"/>
                      <a:pt x="1104" y="2224"/>
                      <a:pt x="1100" y="2219"/>
                    </a:cubicBezTo>
                    <a:cubicBezTo>
                      <a:pt x="1100" y="2218"/>
                      <a:pt x="1098" y="2218"/>
                      <a:pt x="1097" y="2217"/>
                    </a:cubicBezTo>
                    <a:cubicBezTo>
                      <a:pt x="1095" y="2217"/>
                      <a:pt x="1093" y="2217"/>
                      <a:pt x="1091" y="2218"/>
                    </a:cubicBezTo>
                    <a:cubicBezTo>
                      <a:pt x="1080" y="2219"/>
                      <a:pt x="1070" y="2218"/>
                      <a:pt x="1059" y="2218"/>
                    </a:cubicBezTo>
                    <a:cubicBezTo>
                      <a:pt x="1055" y="2209"/>
                      <a:pt x="1051" y="2200"/>
                      <a:pt x="1049" y="2191"/>
                    </a:cubicBezTo>
                    <a:cubicBezTo>
                      <a:pt x="1047" y="2183"/>
                      <a:pt x="1045" y="2175"/>
                      <a:pt x="1041" y="2168"/>
                    </a:cubicBezTo>
                    <a:cubicBezTo>
                      <a:pt x="1037" y="2158"/>
                      <a:pt x="1032" y="2147"/>
                      <a:pt x="1029" y="2137"/>
                    </a:cubicBezTo>
                    <a:cubicBezTo>
                      <a:pt x="1025" y="2124"/>
                      <a:pt x="1021" y="2111"/>
                      <a:pt x="1023" y="2097"/>
                    </a:cubicBezTo>
                    <a:cubicBezTo>
                      <a:pt x="1023" y="2095"/>
                      <a:pt x="1022" y="2092"/>
                      <a:pt x="1022" y="2090"/>
                    </a:cubicBezTo>
                    <a:cubicBezTo>
                      <a:pt x="1022" y="2086"/>
                      <a:pt x="1020" y="2082"/>
                      <a:pt x="1021" y="2079"/>
                    </a:cubicBezTo>
                    <a:cubicBezTo>
                      <a:pt x="1023" y="2071"/>
                      <a:pt x="1023" y="2062"/>
                      <a:pt x="1022" y="2053"/>
                    </a:cubicBezTo>
                    <a:cubicBezTo>
                      <a:pt x="1022" y="2041"/>
                      <a:pt x="1025" y="2029"/>
                      <a:pt x="1023" y="2016"/>
                    </a:cubicBezTo>
                    <a:cubicBezTo>
                      <a:pt x="1023" y="2013"/>
                      <a:pt x="1023" y="2010"/>
                      <a:pt x="1024" y="2007"/>
                    </a:cubicBezTo>
                    <a:cubicBezTo>
                      <a:pt x="1025" y="1995"/>
                      <a:pt x="1023" y="1983"/>
                      <a:pt x="1022" y="1971"/>
                    </a:cubicBezTo>
                    <a:cubicBezTo>
                      <a:pt x="1022" y="1969"/>
                      <a:pt x="1021" y="1967"/>
                      <a:pt x="1021" y="1965"/>
                    </a:cubicBezTo>
                    <a:cubicBezTo>
                      <a:pt x="1020" y="1962"/>
                      <a:pt x="1019" y="1958"/>
                      <a:pt x="1019" y="1954"/>
                    </a:cubicBezTo>
                    <a:cubicBezTo>
                      <a:pt x="1018" y="1946"/>
                      <a:pt x="1017" y="1938"/>
                      <a:pt x="1014" y="1930"/>
                    </a:cubicBezTo>
                    <a:cubicBezTo>
                      <a:pt x="1012" y="1923"/>
                      <a:pt x="1011" y="1915"/>
                      <a:pt x="1010" y="1907"/>
                    </a:cubicBezTo>
                    <a:cubicBezTo>
                      <a:pt x="1009" y="1902"/>
                      <a:pt x="1010" y="1898"/>
                      <a:pt x="1007" y="1894"/>
                    </a:cubicBezTo>
                    <a:cubicBezTo>
                      <a:pt x="1007" y="1881"/>
                      <a:pt x="1000" y="1870"/>
                      <a:pt x="997" y="1858"/>
                    </a:cubicBezTo>
                    <a:cubicBezTo>
                      <a:pt x="996" y="1857"/>
                      <a:pt x="996" y="1857"/>
                      <a:pt x="996" y="1856"/>
                    </a:cubicBezTo>
                    <a:cubicBezTo>
                      <a:pt x="997" y="1848"/>
                      <a:pt x="993" y="1840"/>
                      <a:pt x="991" y="1833"/>
                    </a:cubicBezTo>
                    <a:cubicBezTo>
                      <a:pt x="991" y="1831"/>
                      <a:pt x="991" y="1829"/>
                      <a:pt x="990" y="1827"/>
                    </a:cubicBezTo>
                    <a:cubicBezTo>
                      <a:pt x="985" y="1817"/>
                      <a:pt x="987" y="1817"/>
                      <a:pt x="974" y="1816"/>
                    </a:cubicBezTo>
                    <a:cubicBezTo>
                      <a:pt x="962" y="1814"/>
                      <a:pt x="949" y="1812"/>
                      <a:pt x="937" y="1810"/>
                    </a:cubicBezTo>
                    <a:cubicBezTo>
                      <a:pt x="929" y="1809"/>
                      <a:pt x="922" y="1806"/>
                      <a:pt x="915" y="1802"/>
                    </a:cubicBezTo>
                    <a:cubicBezTo>
                      <a:pt x="909" y="1798"/>
                      <a:pt x="903" y="1794"/>
                      <a:pt x="898" y="1790"/>
                    </a:cubicBezTo>
                    <a:cubicBezTo>
                      <a:pt x="882" y="1778"/>
                      <a:pt x="863" y="1771"/>
                      <a:pt x="845" y="1764"/>
                    </a:cubicBezTo>
                    <a:cubicBezTo>
                      <a:pt x="834" y="1759"/>
                      <a:pt x="822" y="1756"/>
                      <a:pt x="811" y="1751"/>
                    </a:cubicBezTo>
                    <a:cubicBezTo>
                      <a:pt x="795" y="1744"/>
                      <a:pt x="778" y="1741"/>
                      <a:pt x="761" y="1739"/>
                    </a:cubicBezTo>
                    <a:cubicBezTo>
                      <a:pt x="757" y="1738"/>
                      <a:pt x="754" y="1740"/>
                      <a:pt x="752" y="1743"/>
                    </a:cubicBezTo>
                    <a:cubicBezTo>
                      <a:pt x="751" y="1746"/>
                      <a:pt x="749" y="1748"/>
                      <a:pt x="748" y="1750"/>
                    </a:cubicBezTo>
                    <a:cubicBezTo>
                      <a:pt x="742" y="1763"/>
                      <a:pt x="737" y="1775"/>
                      <a:pt x="731" y="1788"/>
                    </a:cubicBezTo>
                    <a:cubicBezTo>
                      <a:pt x="725" y="1799"/>
                      <a:pt x="719" y="1811"/>
                      <a:pt x="713" y="1822"/>
                    </a:cubicBezTo>
                    <a:cubicBezTo>
                      <a:pt x="710" y="1829"/>
                      <a:pt x="708" y="1835"/>
                      <a:pt x="704" y="1842"/>
                    </a:cubicBezTo>
                    <a:cubicBezTo>
                      <a:pt x="702" y="1847"/>
                      <a:pt x="699" y="1852"/>
                      <a:pt x="696" y="1857"/>
                    </a:cubicBezTo>
                    <a:cubicBezTo>
                      <a:pt x="695" y="1859"/>
                      <a:pt x="694" y="1861"/>
                      <a:pt x="694" y="1863"/>
                    </a:cubicBezTo>
                    <a:cubicBezTo>
                      <a:pt x="693" y="1868"/>
                      <a:pt x="692" y="1873"/>
                      <a:pt x="693" y="1879"/>
                    </a:cubicBezTo>
                    <a:cubicBezTo>
                      <a:pt x="693" y="1889"/>
                      <a:pt x="691" y="1898"/>
                      <a:pt x="691" y="1908"/>
                    </a:cubicBezTo>
                    <a:cubicBezTo>
                      <a:pt x="690" y="1928"/>
                      <a:pt x="690" y="1948"/>
                      <a:pt x="691" y="1967"/>
                    </a:cubicBezTo>
                    <a:cubicBezTo>
                      <a:pt x="691" y="1973"/>
                      <a:pt x="693" y="1978"/>
                      <a:pt x="696" y="1983"/>
                    </a:cubicBezTo>
                    <a:cubicBezTo>
                      <a:pt x="707" y="1999"/>
                      <a:pt x="717" y="2015"/>
                      <a:pt x="728" y="2031"/>
                    </a:cubicBezTo>
                    <a:cubicBezTo>
                      <a:pt x="734" y="2041"/>
                      <a:pt x="741" y="2050"/>
                      <a:pt x="747" y="2060"/>
                    </a:cubicBezTo>
                    <a:cubicBezTo>
                      <a:pt x="754" y="2070"/>
                      <a:pt x="763" y="2077"/>
                      <a:pt x="773" y="2084"/>
                    </a:cubicBezTo>
                    <a:cubicBezTo>
                      <a:pt x="783" y="2091"/>
                      <a:pt x="793" y="2098"/>
                      <a:pt x="804" y="2104"/>
                    </a:cubicBezTo>
                    <a:cubicBezTo>
                      <a:pt x="813" y="2108"/>
                      <a:pt x="818" y="2117"/>
                      <a:pt x="820" y="2127"/>
                    </a:cubicBezTo>
                    <a:cubicBezTo>
                      <a:pt x="822" y="2133"/>
                      <a:pt x="820" y="2140"/>
                      <a:pt x="815" y="2146"/>
                    </a:cubicBezTo>
                    <a:cubicBezTo>
                      <a:pt x="811" y="2150"/>
                      <a:pt x="805" y="2153"/>
                      <a:pt x="801" y="2157"/>
                    </a:cubicBezTo>
                    <a:cubicBezTo>
                      <a:pt x="795" y="2155"/>
                      <a:pt x="791" y="2160"/>
                      <a:pt x="785" y="2159"/>
                    </a:cubicBezTo>
                    <a:cubicBezTo>
                      <a:pt x="780" y="2159"/>
                      <a:pt x="775" y="2158"/>
                      <a:pt x="770" y="2156"/>
                    </a:cubicBezTo>
                    <a:cubicBezTo>
                      <a:pt x="765" y="2155"/>
                      <a:pt x="761" y="2153"/>
                      <a:pt x="756" y="2151"/>
                    </a:cubicBezTo>
                    <a:cubicBezTo>
                      <a:pt x="755" y="2150"/>
                      <a:pt x="753" y="2151"/>
                      <a:pt x="751" y="2150"/>
                    </a:cubicBezTo>
                    <a:cubicBezTo>
                      <a:pt x="752" y="2154"/>
                      <a:pt x="754" y="2156"/>
                      <a:pt x="756" y="2158"/>
                    </a:cubicBezTo>
                    <a:cubicBezTo>
                      <a:pt x="769" y="2167"/>
                      <a:pt x="777" y="2180"/>
                      <a:pt x="781" y="2195"/>
                    </a:cubicBezTo>
                    <a:cubicBezTo>
                      <a:pt x="782" y="2200"/>
                      <a:pt x="782" y="2205"/>
                      <a:pt x="782" y="2210"/>
                    </a:cubicBezTo>
                    <a:cubicBezTo>
                      <a:pt x="782" y="2213"/>
                      <a:pt x="781" y="2216"/>
                      <a:pt x="781" y="2219"/>
                    </a:cubicBezTo>
                    <a:cubicBezTo>
                      <a:pt x="780" y="2236"/>
                      <a:pt x="779" y="2233"/>
                      <a:pt x="764" y="2238"/>
                    </a:cubicBezTo>
                    <a:cubicBezTo>
                      <a:pt x="749" y="2242"/>
                      <a:pt x="732" y="2243"/>
                      <a:pt x="716" y="2242"/>
                    </a:cubicBezTo>
                    <a:cubicBezTo>
                      <a:pt x="708" y="2242"/>
                      <a:pt x="700" y="2242"/>
                      <a:pt x="693" y="2242"/>
                    </a:cubicBezTo>
                    <a:cubicBezTo>
                      <a:pt x="680" y="2242"/>
                      <a:pt x="668" y="2241"/>
                      <a:pt x="655" y="2239"/>
                    </a:cubicBezTo>
                    <a:cubicBezTo>
                      <a:pt x="631" y="2235"/>
                      <a:pt x="608" y="2230"/>
                      <a:pt x="583" y="2229"/>
                    </a:cubicBezTo>
                    <a:cubicBezTo>
                      <a:pt x="577" y="2228"/>
                      <a:pt x="570" y="2228"/>
                      <a:pt x="564" y="2230"/>
                    </a:cubicBezTo>
                    <a:cubicBezTo>
                      <a:pt x="562" y="2231"/>
                      <a:pt x="560" y="2230"/>
                      <a:pt x="557" y="2230"/>
                    </a:cubicBezTo>
                    <a:cubicBezTo>
                      <a:pt x="549" y="2229"/>
                      <a:pt x="540" y="2228"/>
                      <a:pt x="531" y="2228"/>
                    </a:cubicBezTo>
                    <a:cubicBezTo>
                      <a:pt x="523" y="2229"/>
                      <a:pt x="516" y="2227"/>
                      <a:pt x="509" y="2224"/>
                    </a:cubicBezTo>
                    <a:cubicBezTo>
                      <a:pt x="504" y="2217"/>
                      <a:pt x="505" y="2209"/>
                      <a:pt x="504" y="2201"/>
                    </a:cubicBezTo>
                    <a:cubicBezTo>
                      <a:pt x="504" y="2193"/>
                      <a:pt x="504" y="2184"/>
                      <a:pt x="504" y="2176"/>
                    </a:cubicBezTo>
                    <a:cubicBezTo>
                      <a:pt x="505" y="2165"/>
                      <a:pt x="506" y="2153"/>
                      <a:pt x="507" y="2142"/>
                    </a:cubicBezTo>
                    <a:cubicBezTo>
                      <a:pt x="508" y="2137"/>
                      <a:pt x="508" y="2132"/>
                      <a:pt x="507" y="2126"/>
                    </a:cubicBezTo>
                    <a:cubicBezTo>
                      <a:pt x="497" y="2123"/>
                      <a:pt x="487" y="2120"/>
                      <a:pt x="475" y="2122"/>
                    </a:cubicBezTo>
                    <a:cubicBezTo>
                      <a:pt x="473" y="2111"/>
                      <a:pt x="474" y="2101"/>
                      <a:pt x="476" y="2091"/>
                    </a:cubicBezTo>
                    <a:cubicBezTo>
                      <a:pt x="481" y="2074"/>
                      <a:pt x="485" y="2056"/>
                      <a:pt x="490" y="2039"/>
                    </a:cubicBezTo>
                    <a:cubicBezTo>
                      <a:pt x="491" y="2036"/>
                      <a:pt x="491" y="2033"/>
                      <a:pt x="491" y="2031"/>
                    </a:cubicBezTo>
                    <a:cubicBezTo>
                      <a:pt x="493" y="2017"/>
                      <a:pt x="495" y="2004"/>
                      <a:pt x="497" y="1990"/>
                    </a:cubicBezTo>
                    <a:cubicBezTo>
                      <a:pt x="498" y="1978"/>
                      <a:pt x="499" y="1965"/>
                      <a:pt x="501" y="1953"/>
                    </a:cubicBezTo>
                    <a:cubicBezTo>
                      <a:pt x="504" y="1929"/>
                      <a:pt x="503" y="1906"/>
                      <a:pt x="502" y="1882"/>
                    </a:cubicBezTo>
                    <a:cubicBezTo>
                      <a:pt x="501" y="1872"/>
                      <a:pt x="502" y="1861"/>
                      <a:pt x="500" y="1851"/>
                    </a:cubicBezTo>
                    <a:cubicBezTo>
                      <a:pt x="499" y="1845"/>
                      <a:pt x="498" y="1839"/>
                      <a:pt x="497" y="1833"/>
                    </a:cubicBezTo>
                    <a:cubicBezTo>
                      <a:pt x="495" y="1826"/>
                      <a:pt x="494" y="1819"/>
                      <a:pt x="492" y="1812"/>
                    </a:cubicBezTo>
                    <a:cubicBezTo>
                      <a:pt x="489" y="1796"/>
                      <a:pt x="483" y="1780"/>
                      <a:pt x="477" y="1765"/>
                    </a:cubicBezTo>
                    <a:cubicBezTo>
                      <a:pt x="474" y="1756"/>
                      <a:pt x="471" y="1747"/>
                      <a:pt x="468" y="1739"/>
                    </a:cubicBezTo>
                    <a:cubicBezTo>
                      <a:pt x="466" y="1735"/>
                      <a:pt x="465" y="1732"/>
                      <a:pt x="462" y="1727"/>
                    </a:cubicBezTo>
                    <a:cubicBezTo>
                      <a:pt x="461" y="1730"/>
                      <a:pt x="460" y="1731"/>
                      <a:pt x="459" y="1733"/>
                    </a:cubicBezTo>
                    <a:cubicBezTo>
                      <a:pt x="455" y="1753"/>
                      <a:pt x="449" y="1773"/>
                      <a:pt x="441" y="1793"/>
                    </a:cubicBezTo>
                    <a:cubicBezTo>
                      <a:pt x="439" y="1799"/>
                      <a:pt x="437" y="1805"/>
                      <a:pt x="435" y="1811"/>
                    </a:cubicBezTo>
                    <a:cubicBezTo>
                      <a:pt x="429" y="1829"/>
                      <a:pt x="422" y="1846"/>
                      <a:pt x="413" y="1863"/>
                    </a:cubicBezTo>
                    <a:cubicBezTo>
                      <a:pt x="405" y="1880"/>
                      <a:pt x="395" y="1896"/>
                      <a:pt x="385" y="1912"/>
                    </a:cubicBezTo>
                    <a:cubicBezTo>
                      <a:pt x="374" y="1930"/>
                      <a:pt x="361" y="1946"/>
                      <a:pt x="348" y="1963"/>
                    </a:cubicBezTo>
                    <a:cubicBezTo>
                      <a:pt x="347" y="1964"/>
                      <a:pt x="347" y="1965"/>
                      <a:pt x="346" y="1965"/>
                    </a:cubicBezTo>
                    <a:cubicBezTo>
                      <a:pt x="331" y="1980"/>
                      <a:pt x="318" y="1996"/>
                      <a:pt x="303" y="2011"/>
                    </a:cubicBezTo>
                    <a:cubicBezTo>
                      <a:pt x="295" y="2020"/>
                      <a:pt x="285" y="2029"/>
                      <a:pt x="275" y="2036"/>
                    </a:cubicBezTo>
                    <a:cubicBezTo>
                      <a:pt x="269" y="2041"/>
                      <a:pt x="264" y="2046"/>
                      <a:pt x="258" y="2051"/>
                    </a:cubicBezTo>
                    <a:cubicBezTo>
                      <a:pt x="251" y="2057"/>
                      <a:pt x="243" y="2063"/>
                      <a:pt x="236" y="2069"/>
                    </a:cubicBezTo>
                    <a:cubicBezTo>
                      <a:pt x="230" y="2073"/>
                      <a:pt x="224" y="2077"/>
                      <a:pt x="218" y="2081"/>
                    </a:cubicBezTo>
                    <a:cubicBezTo>
                      <a:pt x="207" y="2087"/>
                      <a:pt x="196" y="2093"/>
                      <a:pt x="185" y="2100"/>
                    </a:cubicBezTo>
                    <a:cubicBezTo>
                      <a:pt x="182" y="2101"/>
                      <a:pt x="179" y="2103"/>
                      <a:pt x="176" y="2106"/>
                    </a:cubicBezTo>
                    <a:cubicBezTo>
                      <a:pt x="173" y="2109"/>
                      <a:pt x="170" y="2112"/>
                      <a:pt x="168" y="2116"/>
                    </a:cubicBezTo>
                    <a:cubicBezTo>
                      <a:pt x="169" y="2126"/>
                      <a:pt x="170" y="2135"/>
                      <a:pt x="171" y="2145"/>
                    </a:cubicBezTo>
                    <a:cubicBezTo>
                      <a:pt x="172" y="2157"/>
                      <a:pt x="173" y="2169"/>
                      <a:pt x="175" y="2181"/>
                    </a:cubicBezTo>
                    <a:cubicBezTo>
                      <a:pt x="175" y="2184"/>
                      <a:pt x="175" y="2186"/>
                      <a:pt x="175" y="2188"/>
                    </a:cubicBezTo>
                    <a:cubicBezTo>
                      <a:pt x="177" y="2203"/>
                      <a:pt x="173" y="2217"/>
                      <a:pt x="167" y="2230"/>
                    </a:cubicBezTo>
                    <a:cubicBezTo>
                      <a:pt x="163" y="2239"/>
                      <a:pt x="158" y="2247"/>
                      <a:pt x="150" y="2252"/>
                    </a:cubicBezTo>
                    <a:cubicBezTo>
                      <a:pt x="144" y="2256"/>
                      <a:pt x="137" y="2258"/>
                      <a:pt x="130" y="2260"/>
                    </a:cubicBezTo>
                    <a:cubicBezTo>
                      <a:pt x="128" y="2261"/>
                      <a:pt x="125" y="2262"/>
                      <a:pt x="122" y="2262"/>
                    </a:cubicBezTo>
                    <a:cubicBezTo>
                      <a:pt x="116" y="2262"/>
                      <a:pt x="110" y="2262"/>
                      <a:pt x="105" y="2259"/>
                    </a:cubicBezTo>
                    <a:cubicBezTo>
                      <a:pt x="96" y="2254"/>
                      <a:pt x="87" y="2251"/>
                      <a:pt x="80" y="2245"/>
                    </a:cubicBezTo>
                    <a:cubicBezTo>
                      <a:pt x="72" y="2240"/>
                      <a:pt x="65" y="2234"/>
                      <a:pt x="60" y="2225"/>
                    </a:cubicBezTo>
                    <a:cubicBezTo>
                      <a:pt x="60" y="2224"/>
                      <a:pt x="59" y="2222"/>
                      <a:pt x="58" y="2221"/>
                    </a:cubicBezTo>
                    <a:cubicBezTo>
                      <a:pt x="50" y="2212"/>
                      <a:pt x="44" y="2201"/>
                      <a:pt x="39" y="2189"/>
                    </a:cubicBezTo>
                    <a:cubicBezTo>
                      <a:pt x="35" y="2179"/>
                      <a:pt x="31" y="2169"/>
                      <a:pt x="28" y="2159"/>
                    </a:cubicBezTo>
                    <a:cubicBezTo>
                      <a:pt x="22" y="2141"/>
                      <a:pt x="17" y="2123"/>
                      <a:pt x="13" y="2105"/>
                    </a:cubicBezTo>
                    <a:cubicBezTo>
                      <a:pt x="10" y="2092"/>
                      <a:pt x="8" y="2080"/>
                      <a:pt x="6" y="2068"/>
                    </a:cubicBezTo>
                    <a:cubicBezTo>
                      <a:pt x="4" y="2051"/>
                      <a:pt x="2" y="2034"/>
                      <a:pt x="0" y="2017"/>
                    </a:cubicBezTo>
                    <a:cubicBezTo>
                      <a:pt x="0" y="2012"/>
                      <a:pt x="1" y="2008"/>
                      <a:pt x="2" y="2005"/>
                    </a:cubicBezTo>
                    <a:cubicBezTo>
                      <a:pt x="16" y="1994"/>
                      <a:pt x="29" y="1984"/>
                      <a:pt x="40" y="1973"/>
                    </a:cubicBezTo>
                    <a:cubicBezTo>
                      <a:pt x="37" y="1966"/>
                      <a:pt x="35" y="1959"/>
                      <a:pt x="33" y="1952"/>
                    </a:cubicBezTo>
                    <a:cubicBezTo>
                      <a:pt x="32" y="1945"/>
                      <a:pt x="30" y="1938"/>
                      <a:pt x="29" y="1931"/>
                    </a:cubicBezTo>
                    <a:cubicBezTo>
                      <a:pt x="30" y="1930"/>
                      <a:pt x="30" y="1929"/>
                      <a:pt x="31" y="1928"/>
                    </a:cubicBezTo>
                    <a:cubicBezTo>
                      <a:pt x="40" y="1925"/>
                      <a:pt x="49" y="1921"/>
                      <a:pt x="57" y="1917"/>
                    </a:cubicBezTo>
                    <a:cubicBezTo>
                      <a:pt x="70" y="1912"/>
                      <a:pt x="82" y="1905"/>
                      <a:pt x="94" y="1898"/>
                    </a:cubicBezTo>
                    <a:cubicBezTo>
                      <a:pt x="117" y="1884"/>
                      <a:pt x="139" y="1867"/>
                      <a:pt x="162" y="1853"/>
                    </a:cubicBezTo>
                    <a:cubicBezTo>
                      <a:pt x="171" y="1847"/>
                      <a:pt x="180" y="1840"/>
                      <a:pt x="188" y="1832"/>
                    </a:cubicBezTo>
                    <a:cubicBezTo>
                      <a:pt x="195" y="1825"/>
                      <a:pt x="202" y="1817"/>
                      <a:pt x="209" y="1809"/>
                    </a:cubicBezTo>
                    <a:cubicBezTo>
                      <a:pt x="215" y="1802"/>
                      <a:pt x="217" y="1794"/>
                      <a:pt x="220" y="1786"/>
                    </a:cubicBezTo>
                    <a:cubicBezTo>
                      <a:pt x="226" y="1764"/>
                      <a:pt x="233" y="1742"/>
                      <a:pt x="239" y="1719"/>
                    </a:cubicBezTo>
                    <a:cubicBezTo>
                      <a:pt x="243" y="1703"/>
                      <a:pt x="246" y="1687"/>
                      <a:pt x="250" y="1671"/>
                    </a:cubicBezTo>
                    <a:cubicBezTo>
                      <a:pt x="254" y="1655"/>
                      <a:pt x="259" y="1639"/>
                      <a:pt x="263" y="1623"/>
                    </a:cubicBezTo>
                    <a:cubicBezTo>
                      <a:pt x="270" y="1598"/>
                      <a:pt x="277" y="1574"/>
                      <a:pt x="287" y="1550"/>
                    </a:cubicBezTo>
                    <a:cubicBezTo>
                      <a:pt x="294" y="1533"/>
                      <a:pt x="301" y="1516"/>
                      <a:pt x="309" y="1500"/>
                    </a:cubicBezTo>
                    <a:cubicBezTo>
                      <a:pt x="311" y="1493"/>
                      <a:pt x="314" y="1487"/>
                      <a:pt x="316" y="1481"/>
                    </a:cubicBezTo>
                    <a:cubicBezTo>
                      <a:pt x="318" y="1476"/>
                      <a:pt x="318" y="1472"/>
                      <a:pt x="316" y="1467"/>
                    </a:cubicBezTo>
                    <a:cubicBezTo>
                      <a:pt x="312" y="1455"/>
                      <a:pt x="308" y="1443"/>
                      <a:pt x="305" y="1430"/>
                    </a:cubicBezTo>
                    <a:cubicBezTo>
                      <a:pt x="301" y="1417"/>
                      <a:pt x="299" y="1404"/>
                      <a:pt x="298" y="1390"/>
                    </a:cubicBezTo>
                    <a:cubicBezTo>
                      <a:pt x="298" y="1384"/>
                      <a:pt x="298" y="1378"/>
                      <a:pt x="297" y="1373"/>
                    </a:cubicBezTo>
                    <a:cubicBezTo>
                      <a:pt x="295" y="1361"/>
                      <a:pt x="298" y="1349"/>
                      <a:pt x="299" y="1338"/>
                    </a:cubicBezTo>
                    <a:cubicBezTo>
                      <a:pt x="300" y="1337"/>
                      <a:pt x="300" y="1336"/>
                      <a:pt x="300" y="1334"/>
                    </a:cubicBezTo>
                    <a:cubicBezTo>
                      <a:pt x="305" y="1325"/>
                      <a:pt x="309" y="1315"/>
                      <a:pt x="314" y="1306"/>
                    </a:cubicBezTo>
                    <a:cubicBezTo>
                      <a:pt x="315" y="1303"/>
                      <a:pt x="316" y="1299"/>
                      <a:pt x="317" y="1296"/>
                    </a:cubicBezTo>
                    <a:cubicBezTo>
                      <a:pt x="319" y="1292"/>
                      <a:pt x="321" y="1287"/>
                      <a:pt x="323" y="1282"/>
                    </a:cubicBezTo>
                    <a:cubicBezTo>
                      <a:pt x="324" y="1278"/>
                      <a:pt x="325" y="1274"/>
                      <a:pt x="326" y="1270"/>
                    </a:cubicBezTo>
                    <a:cubicBezTo>
                      <a:pt x="330" y="1261"/>
                      <a:pt x="333" y="1251"/>
                      <a:pt x="337" y="1241"/>
                    </a:cubicBezTo>
                    <a:cubicBezTo>
                      <a:pt x="340" y="1233"/>
                      <a:pt x="343" y="1225"/>
                      <a:pt x="347" y="1218"/>
                    </a:cubicBezTo>
                    <a:cubicBezTo>
                      <a:pt x="353" y="1208"/>
                      <a:pt x="358" y="1197"/>
                      <a:pt x="366" y="1189"/>
                    </a:cubicBezTo>
                    <a:cubicBezTo>
                      <a:pt x="367" y="1188"/>
                      <a:pt x="369" y="1186"/>
                      <a:pt x="369" y="1185"/>
                    </a:cubicBezTo>
                    <a:cubicBezTo>
                      <a:pt x="375" y="1175"/>
                      <a:pt x="383" y="1166"/>
                      <a:pt x="390" y="1158"/>
                    </a:cubicBezTo>
                    <a:cubicBezTo>
                      <a:pt x="397" y="1149"/>
                      <a:pt x="405" y="1142"/>
                      <a:pt x="412" y="1134"/>
                    </a:cubicBezTo>
                    <a:cubicBezTo>
                      <a:pt x="422" y="1125"/>
                      <a:pt x="432" y="1116"/>
                      <a:pt x="442" y="1106"/>
                    </a:cubicBezTo>
                    <a:cubicBezTo>
                      <a:pt x="445" y="1104"/>
                      <a:pt x="447" y="1101"/>
                      <a:pt x="451" y="1099"/>
                    </a:cubicBezTo>
                    <a:cubicBezTo>
                      <a:pt x="464" y="1090"/>
                      <a:pt x="469" y="1076"/>
                      <a:pt x="472" y="1062"/>
                    </a:cubicBezTo>
                    <a:cubicBezTo>
                      <a:pt x="474" y="1053"/>
                      <a:pt x="475" y="1044"/>
                      <a:pt x="475" y="1035"/>
                    </a:cubicBezTo>
                    <a:cubicBezTo>
                      <a:pt x="476" y="1029"/>
                      <a:pt x="476" y="1022"/>
                      <a:pt x="472" y="1016"/>
                    </a:cubicBezTo>
                    <a:cubicBezTo>
                      <a:pt x="469" y="1015"/>
                      <a:pt x="465" y="1014"/>
                      <a:pt x="461" y="1012"/>
                    </a:cubicBezTo>
                    <a:cubicBezTo>
                      <a:pt x="459" y="1017"/>
                      <a:pt x="462" y="1020"/>
                      <a:pt x="463" y="1023"/>
                    </a:cubicBezTo>
                    <a:cubicBezTo>
                      <a:pt x="465" y="1026"/>
                      <a:pt x="467" y="1029"/>
                      <a:pt x="469" y="1032"/>
                    </a:cubicBezTo>
                    <a:cubicBezTo>
                      <a:pt x="466" y="1035"/>
                      <a:pt x="463" y="1034"/>
                      <a:pt x="461" y="1033"/>
                    </a:cubicBezTo>
                    <a:cubicBezTo>
                      <a:pt x="455" y="1030"/>
                      <a:pt x="449" y="1027"/>
                      <a:pt x="443" y="1024"/>
                    </a:cubicBezTo>
                    <a:cubicBezTo>
                      <a:pt x="437" y="1021"/>
                      <a:pt x="433" y="1018"/>
                      <a:pt x="430" y="1013"/>
                    </a:cubicBezTo>
                    <a:cubicBezTo>
                      <a:pt x="421" y="999"/>
                      <a:pt x="414" y="985"/>
                      <a:pt x="409" y="970"/>
                    </a:cubicBezTo>
                    <a:cubicBezTo>
                      <a:pt x="407" y="964"/>
                      <a:pt x="406" y="958"/>
                      <a:pt x="405" y="952"/>
                    </a:cubicBezTo>
                    <a:cubicBezTo>
                      <a:pt x="405" y="947"/>
                      <a:pt x="404" y="942"/>
                      <a:pt x="404" y="937"/>
                    </a:cubicBezTo>
                    <a:cubicBezTo>
                      <a:pt x="403" y="933"/>
                      <a:pt x="404" y="928"/>
                      <a:pt x="404" y="924"/>
                    </a:cubicBezTo>
                    <a:cubicBezTo>
                      <a:pt x="396" y="911"/>
                      <a:pt x="393" y="897"/>
                      <a:pt x="393" y="883"/>
                    </a:cubicBezTo>
                    <a:cubicBezTo>
                      <a:pt x="393" y="865"/>
                      <a:pt x="397" y="848"/>
                      <a:pt x="403" y="833"/>
                    </a:cubicBezTo>
                    <a:cubicBezTo>
                      <a:pt x="406" y="824"/>
                      <a:pt x="412" y="816"/>
                      <a:pt x="416" y="808"/>
                    </a:cubicBezTo>
                    <a:cubicBezTo>
                      <a:pt x="429" y="784"/>
                      <a:pt x="447" y="764"/>
                      <a:pt x="467" y="746"/>
                    </a:cubicBezTo>
                    <a:cubicBezTo>
                      <a:pt x="475" y="739"/>
                      <a:pt x="485" y="733"/>
                      <a:pt x="494" y="727"/>
                    </a:cubicBezTo>
                    <a:cubicBezTo>
                      <a:pt x="504" y="722"/>
                      <a:pt x="514" y="717"/>
                      <a:pt x="525" y="715"/>
                    </a:cubicBezTo>
                    <a:cubicBezTo>
                      <a:pt x="535" y="712"/>
                      <a:pt x="545" y="711"/>
                      <a:pt x="555" y="709"/>
                    </a:cubicBezTo>
                    <a:cubicBezTo>
                      <a:pt x="559" y="708"/>
                      <a:pt x="562" y="708"/>
                      <a:pt x="566" y="707"/>
                    </a:cubicBezTo>
                    <a:cubicBezTo>
                      <a:pt x="584" y="707"/>
                      <a:pt x="601" y="707"/>
                      <a:pt x="619" y="707"/>
                    </a:cubicBezTo>
                    <a:cubicBezTo>
                      <a:pt x="632" y="712"/>
                      <a:pt x="645" y="716"/>
                      <a:pt x="656" y="723"/>
                    </a:cubicBezTo>
                    <a:cubicBezTo>
                      <a:pt x="667" y="731"/>
                      <a:pt x="677" y="738"/>
                      <a:pt x="688" y="746"/>
                    </a:cubicBezTo>
                    <a:cubicBezTo>
                      <a:pt x="692" y="743"/>
                      <a:pt x="695" y="739"/>
                      <a:pt x="697" y="735"/>
                    </a:cubicBezTo>
                    <a:cubicBezTo>
                      <a:pt x="700" y="729"/>
                      <a:pt x="704" y="724"/>
                      <a:pt x="708" y="719"/>
                    </a:cubicBezTo>
                    <a:cubicBezTo>
                      <a:pt x="716" y="707"/>
                      <a:pt x="723" y="694"/>
                      <a:pt x="731" y="682"/>
                    </a:cubicBezTo>
                    <a:cubicBezTo>
                      <a:pt x="735" y="675"/>
                      <a:pt x="739" y="668"/>
                      <a:pt x="744" y="661"/>
                    </a:cubicBezTo>
                    <a:cubicBezTo>
                      <a:pt x="749" y="652"/>
                      <a:pt x="754" y="644"/>
                      <a:pt x="759" y="635"/>
                    </a:cubicBezTo>
                    <a:cubicBezTo>
                      <a:pt x="764" y="627"/>
                      <a:pt x="769" y="618"/>
                      <a:pt x="774" y="610"/>
                    </a:cubicBezTo>
                    <a:cubicBezTo>
                      <a:pt x="781" y="599"/>
                      <a:pt x="788" y="587"/>
                      <a:pt x="795" y="576"/>
                    </a:cubicBezTo>
                    <a:cubicBezTo>
                      <a:pt x="802" y="565"/>
                      <a:pt x="809" y="553"/>
                      <a:pt x="817" y="543"/>
                    </a:cubicBezTo>
                    <a:cubicBezTo>
                      <a:pt x="822" y="536"/>
                      <a:pt x="829" y="529"/>
                      <a:pt x="835" y="523"/>
                    </a:cubicBezTo>
                    <a:cubicBezTo>
                      <a:pt x="842" y="515"/>
                      <a:pt x="849" y="506"/>
                      <a:pt x="856" y="498"/>
                    </a:cubicBezTo>
                    <a:cubicBezTo>
                      <a:pt x="856" y="497"/>
                      <a:pt x="857" y="496"/>
                      <a:pt x="857" y="495"/>
                    </a:cubicBezTo>
                    <a:cubicBezTo>
                      <a:pt x="849" y="492"/>
                      <a:pt x="841" y="492"/>
                      <a:pt x="833" y="491"/>
                    </a:cubicBezTo>
                    <a:cubicBezTo>
                      <a:pt x="829" y="491"/>
                      <a:pt x="825" y="491"/>
                      <a:pt x="821" y="490"/>
                    </a:cubicBezTo>
                    <a:cubicBezTo>
                      <a:pt x="820" y="490"/>
                      <a:pt x="818" y="489"/>
                      <a:pt x="817" y="488"/>
                    </a:cubicBezTo>
                    <a:cubicBezTo>
                      <a:pt x="819" y="480"/>
                      <a:pt x="826" y="478"/>
                      <a:pt x="831" y="473"/>
                    </a:cubicBezTo>
                    <a:cubicBezTo>
                      <a:pt x="835" y="467"/>
                      <a:pt x="839" y="462"/>
                      <a:pt x="845" y="456"/>
                    </a:cubicBezTo>
                    <a:cubicBezTo>
                      <a:pt x="840" y="456"/>
                      <a:pt x="837" y="456"/>
                      <a:pt x="834" y="456"/>
                    </a:cubicBezTo>
                    <a:cubicBezTo>
                      <a:pt x="823" y="459"/>
                      <a:pt x="811" y="458"/>
                      <a:pt x="800" y="458"/>
                    </a:cubicBezTo>
                    <a:cubicBezTo>
                      <a:pt x="798" y="458"/>
                      <a:pt x="796" y="456"/>
                      <a:pt x="793" y="455"/>
                    </a:cubicBezTo>
                    <a:cubicBezTo>
                      <a:pt x="795" y="453"/>
                      <a:pt x="796" y="452"/>
                      <a:pt x="798" y="451"/>
                    </a:cubicBezTo>
                    <a:cubicBezTo>
                      <a:pt x="802" y="450"/>
                      <a:pt x="806" y="450"/>
                      <a:pt x="810" y="449"/>
                    </a:cubicBezTo>
                    <a:cubicBezTo>
                      <a:pt x="820" y="446"/>
                      <a:pt x="828" y="440"/>
                      <a:pt x="834" y="431"/>
                    </a:cubicBezTo>
                    <a:cubicBezTo>
                      <a:pt x="831" y="431"/>
                      <a:pt x="830" y="431"/>
                      <a:pt x="828" y="430"/>
                    </a:cubicBezTo>
                    <a:cubicBezTo>
                      <a:pt x="823" y="429"/>
                      <a:pt x="817" y="428"/>
                      <a:pt x="812" y="426"/>
                    </a:cubicBezTo>
                    <a:cubicBezTo>
                      <a:pt x="806" y="425"/>
                      <a:pt x="801" y="422"/>
                      <a:pt x="795" y="423"/>
                    </a:cubicBezTo>
                    <a:cubicBezTo>
                      <a:pt x="792" y="423"/>
                      <a:pt x="789" y="422"/>
                      <a:pt x="787" y="418"/>
                    </a:cubicBezTo>
                    <a:cubicBezTo>
                      <a:pt x="793" y="415"/>
                      <a:pt x="800" y="413"/>
                      <a:pt x="804" y="407"/>
                    </a:cubicBezTo>
                    <a:cubicBezTo>
                      <a:pt x="808" y="402"/>
                      <a:pt x="815" y="400"/>
                      <a:pt x="817" y="392"/>
                    </a:cubicBezTo>
                    <a:cubicBezTo>
                      <a:pt x="809" y="389"/>
                      <a:pt x="801" y="388"/>
                      <a:pt x="793" y="387"/>
                    </a:cubicBezTo>
                    <a:cubicBezTo>
                      <a:pt x="786" y="386"/>
                      <a:pt x="779" y="385"/>
                      <a:pt x="772" y="387"/>
                    </a:cubicBezTo>
                    <a:cubicBezTo>
                      <a:pt x="768" y="387"/>
                      <a:pt x="765" y="385"/>
                      <a:pt x="764" y="381"/>
                    </a:cubicBezTo>
                    <a:cubicBezTo>
                      <a:pt x="770" y="377"/>
                      <a:pt x="777" y="373"/>
                      <a:pt x="782" y="368"/>
                    </a:cubicBezTo>
                    <a:cubicBezTo>
                      <a:pt x="788" y="363"/>
                      <a:pt x="794" y="359"/>
                      <a:pt x="798" y="351"/>
                    </a:cubicBezTo>
                    <a:cubicBezTo>
                      <a:pt x="793" y="350"/>
                      <a:pt x="788" y="349"/>
                      <a:pt x="784" y="348"/>
                    </a:cubicBezTo>
                    <a:cubicBezTo>
                      <a:pt x="777" y="348"/>
                      <a:pt x="772" y="345"/>
                      <a:pt x="770" y="339"/>
                    </a:cubicBezTo>
                    <a:cubicBezTo>
                      <a:pt x="771" y="334"/>
                      <a:pt x="775" y="334"/>
                      <a:pt x="778" y="333"/>
                    </a:cubicBezTo>
                    <a:cubicBezTo>
                      <a:pt x="786" y="330"/>
                      <a:pt x="794" y="327"/>
                      <a:pt x="802" y="323"/>
                    </a:cubicBezTo>
                    <a:cubicBezTo>
                      <a:pt x="817" y="318"/>
                      <a:pt x="829" y="308"/>
                      <a:pt x="841" y="298"/>
                    </a:cubicBezTo>
                    <a:cubicBezTo>
                      <a:pt x="846" y="294"/>
                      <a:pt x="850" y="290"/>
                      <a:pt x="855" y="286"/>
                    </a:cubicBezTo>
                    <a:cubicBezTo>
                      <a:pt x="862" y="280"/>
                      <a:pt x="870" y="273"/>
                      <a:pt x="876" y="265"/>
                    </a:cubicBezTo>
                    <a:cubicBezTo>
                      <a:pt x="879" y="261"/>
                      <a:pt x="883" y="257"/>
                      <a:pt x="887" y="253"/>
                    </a:cubicBezTo>
                    <a:cubicBezTo>
                      <a:pt x="895" y="245"/>
                      <a:pt x="899" y="236"/>
                      <a:pt x="905" y="228"/>
                    </a:cubicBezTo>
                    <a:cubicBezTo>
                      <a:pt x="915" y="215"/>
                      <a:pt x="922" y="200"/>
                      <a:pt x="931" y="186"/>
                    </a:cubicBezTo>
                    <a:cubicBezTo>
                      <a:pt x="942" y="169"/>
                      <a:pt x="948" y="149"/>
                      <a:pt x="959" y="132"/>
                    </a:cubicBezTo>
                    <a:cubicBezTo>
                      <a:pt x="964" y="123"/>
                      <a:pt x="970" y="115"/>
                      <a:pt x="975" y="107"/>
                    </a:cubicBezTo>
                    <a:cubicBezTo>
                      <a:pt x="978" y="103"/>
                      <a:pt x="981" y="98"/>
                      <a:pt x="985" y="93"/>
                    </a:cubicBezTo>
                    <a:cubicBezTo>
                      <a:pt x="994" y="82"/>
                      <a:pt x="1002" y="70"/>
                      <a:pt x="1011" y="60"/>
                    </a:cubicBezTo>
                    <a:cubicBezTo>
                      <a:pt x="1019" y="51"/>
                      <a:pt x="1028" y="43"/>
                      <a:pt x="1039" y="38"/>
                    </a:cubicBezTo>
                    <a:cubicBezTo>
                      <a:pt x="1047" y="33"/>
                      <a:pt x="1057" y="29"/>
                      <a:pt x="1064" y="22"/>
                    </a:cubicBezTo>
                    <a:cubicBezTo>
                      <a:pt x="1076" y="16"/>
                      <a:pt x="1089" y="9"/>
                      <a:pt x="1102" y="5"/>
                    </a:cubicBezTo>
                    <a:cubicBezTo>
                      <a:pt x="1110" y="2"/>
                      <a:pt x="1119" y="0"/>
                      <a:pt x="1129" y="3"/>
                    </a:cubicBezTo>
                    <a:cubicBezTo>
                      <a:pt x="1139" y="5"/>
                      <a:pt x="1149" y="5"/>
                      <a:pt x="1159" y="6"/>
                    </a:cubicBezTo>
                    <a:cubicBezTo>
                      <a:pt x="1176" y="6"/>
                      <a:pt x="1193" y="9"/>
                      <a:pt x="1209" y="12"/>
                    </a:cubicBezTo>
                    <a:cubicBezTo>
                      <a:pt x="1218" y="14"/>
                      <a:pt x="1227" y="18"/>
                      <a:pt x="1235" y="24"/>
                    </a:cubicBezTo>
                    <a:cubicBezTo>
                      <a:pt x="1236" y="25"/>
                      <a:pt x="1237" y="26"/>
                      <a:pt x="1239" y="26"/>
                    </a:cubicBezTo>
                    <a:cubicBezTo>
                      <a:pt x="1254" y="36"/>
                      <a:pt x="1267" y="48"/>
                      <a:pt x="1279" y="61"/>
                    </a:cubicBezTo>
                    <a:cubicBezTo>
                      <a:pt x="1290" y="73"/>
                      <a:pt x="1301" y="84"/>
                      <a:pt x="1311" y="96"/>
                    </a:cubicBezTo>
                    <a:cubicBezTo>
                      <a:pt x="1320" y="108"/>
                      <a:pt x="1326" y="121"/>
                      <a:pt x="1330" y="135"/>
                    </a:cubicBezTo>
                    <a:cubicBezTo>
                      <a:pt x="1333" y="149"/>
                      <a:pt x="1336" y="162"/>
                      <a:pt x="1338" y="176"/>
                    </a:cubicBezTo>
                    <a:cubicBezTo>
                      <a:pt x="1339" y="184"/>
                      <a:pt x="1339" y="193"/>
                      <a:pt x="1339" y="202"/>
                    </a:cubicBezTo>
                    <a:cubicBezTo>
                      <a:pt x="1339" y="217"/>
                      <a:pt x="1340" y="231"/>
                      <a:pt x="1341" y="246"/>
                    </a:cubicBezTo>
                    <a:cubicBezTo>
                      <a:pt x="1342" y="254"/>
                      <a:pt x="1342" y="263"/>
                      <a:pt x="1342" y="271"/>
                    </a:cubicBezTo>
                    <a:cubicBezTo>
                      <a:pt x="1342" y="276"/>
                      <a:pt x="1342" y="282"/>
                      <a:pt x="1344" y="287"/>
                    </a:cubicBezTo>
                    <a:cubicBezTo>
                      <a:pt x="1346" y="298"/>
                      <a:pt x="1347" y="309"/>
                      <a:pt x="1351" y="320"/>
                    </a:cubicBezTo>
                    <a:cubicBezTo>
                      <a:pt x="1354" y="331"/>
                      <a:pt x="1356" y="343"/>
                      <a:pt x="1359" y="355"/>
                    </a:cubicBezTo>
                    <a:cubicBezTo>
                      <a:pt x="1361" y="364"/>
                      <a:pt x="1363" y="374"/>
                      <a:pt x="1366" y="383"/>
                    </a:cubicBezTo>
                    <a:cubicBezTo>
                      <a:pt x="1373" y="410"/>
                      <a:pt x="1383" y="435"/>
                      <a:pt x="1397" y="459"/>
                    </a:cubicBezTo>
                    <a:cubicBezTo>
                      <a:pt x="1405" y="474"/>
                      <a:pt x="1415" y="486"/>
                      <a:pt x="1430" y="494"/>
                    </a:cubicBezTo>
                    <a:cubicBezTo>
                      <a:pt x="1431" y="494"/>
                      <a:pt x="1432" y="495"/>
                      <a:pt x="1434" y="496"/>
                    </a:cubicBezTo>
                    <a:cubicBezTo>
                      <a:pt x="1428" y="503"/>
                      <a:pt x="1424" y="504"/>
                      <a:pt x="1401" y="509"/>
                    </a:cubicBezTo>
                    <a:cubicBezTo>
                      <a:pt x="1406" y="519"/>
                      <a:pt x="1417" y="521"/>
                      <a:pt x="1423" y="530"/>
                    </a:cubicBezTo>
                    <a:cubicBezTo>
                      <a:pt x="1422" y="531"/>
                      <a:pt x="1421" y="533"/>
                      <a:pt x="1419" y="534"/>
                    </a:cubicBezTo>
                    <a:cubicBezTo>
                      <a:pt x="1412" y="538"/>
                      <a:pt x="1404" y="541"/>
                      <a:pt x="1396" y="541"/>
                    </a:cubicBezTo>
                    <a:cubicBezTo>
                      <a:pt x="1387" y="542"/>
                      <a:pt x="1379" y="544"/>
                      <a:pt x="1371" y="545"/>
                    </a:cubicBezTo>
                    <a:cubicBezTo>
                      <a:pt x="1372" y="553"/>
                      <a:pt x="1377" y="559"/>
                      <a:pt x="1381" y="564"/>
                    </a:cubicBezTo>
                    <a:cubicBezTo>
                      <a:pt x="1381" y="568"/>
                      <a:pt x="1379" y="568"/>
                      <a:pt x="1377" y="569"/>
                    </a:cubicBezTo>
                    <a:cubicBezTo>
                      <a:pt x="1360" y="572"/>
                      <a:pt x="1344" y="574"/>
                      <a:pt x="1327" y="577"/>
                    </a:cubicBezTo>
                    <a:cubicBezTo>
                      <a:pt x="1326" y="578"/>
                      <a:pt x="1324" y="578"/>
                      <a:pt x="1323" y="579"/>
                    </a:cubicBezTo>
                    <a:cubicBezTo>
                      <a:pt x="1323" y="587"/>
                      <a:pt x="1328" y="594"/>
                      <a:pt x="1331" y="602"/>
                    </a:cubicBezTo>
                    <a:cubicBezTo>
                      <a:pt x="1329" y="603"/>
                      <a:pt x="1327" y="604"/>
                      <a:pt x="1325" y="604"/>
                    </a:cubicBezTo>
                    <a:cubicBezTo>
                      <a:pt x="1323" y="604"/>
                      <a:pt x="1321" y="604"/>
                      <a:pt x="1319" y="603"/>
                    </a:cubicBezTo>
                    <a:cubicBezTo>
                      <a:pt x="1308" y="600"/>
                      <a:pt x="1298" y="601"/>
                      <a:pt x="1287" y="602"/>
                    </a:cubicBezTo>
                    <a:cubicBezTo>
                      <a:pt x="1286" y="602"/>
                      <a:pt x="1285" y="603"/>
                      <a:pt x="1283" y="604"/>
                    </a:cubicBezTo>
                    <a:cubicBezTo>
                      <a:pt x="1284" y="607"/>
                      <a:pt x="1285" y="610"/>
                      <a:pt x="1286" y="613"/>
                    </a:cubicBezTo>
                    <a:cubicBezTo>
                      <a:pt x="1287" y="617"/>
                      <a:pt x="1288" y="621"/>
                      <a:pt x="1289" y="625"/>
                    </a:cubicBezTo>
                    <a:cubicBezTo>
                      <a:pt x="1290" y="630"/>
                      <a:pt x="1287" y="633"/>
                      <a:pt x="1282" y="633"/>
                    </a:cubicBezTo>
                    <a:cubicBezTo>
                      <a:pt x="1280" y="633"/>
                      <a:pt x="1279" y="632"/>
                      <a:pt x="1278" y="632"/>
                    </a:cubicBezTo>
                    <a:cubicBezTo>
                      <a:pt x="1268" y="630"/>
                      <a:pt x="1258" y="628"/>
                      <a:pt x="1249" y="623"/>
                    </a:cubicBezTo>
                    <a:cubicBezTo>
                      <a:pt x="1248" y="622"/>
                      <a:pt x="1247" y="622"/>
                      <a:pt x="1245" y="622"/>
                    </a:cubicBezTo>
                    <a:cubicBezTo>
                      <a:pt x="1245" y="624"/>
                      <a:pt x="1245" y="626"/>
                      <a:pt x="1245" y="627"/>
                    </a:cubicBezTo>
                    <a:cubicBezTo>
                      <a:pt x="1245" y="636"/>
                      <a:pt x="1245" y="644"/>
                      <a:pt x="1245" y="652"/>
                    </a:cubicBezTo>
                    <a:cubicBezTo>
                      <a:pt x="1244" y="661"/>
                      <a:pt x="1246" y="670"/>
                      <a:pt x="1247" y="678"/>
                    </a:cubicBezTo>
                    <a:cubicBezTo>
                      <a:pt x="1251" y="700"/>
                      <a:pt x="1256" y="721"/>
                      <a:pt x="1260" y="743"/>
                    </a:cubicBezTo>
                    <a:cubicBezTo>
                      <a:pt x="1262" y="754"/>
                      <a:pt x="1264" y="765"/>
                      <a:pt x="1265" y="776"/>
                    </a:cubicBezTo>
                    <a:cubicBezTo>
                      <a:pt x="1266" y="780"/>
                      <a:pt x="1267" y="785"/>
                      <a:pt x="1268" y="789"/>
                    </a:cubicBezTo>
                    <a:cubicBezTo>
                      <a:pt x="1274" y="810"/>
                      <a:pt x="1281" y="831"/>
                      <a:pt x="1289" y="852"/>
                    </a:cubicBezTo>
                    <a:cubicBezTo>
                      <a:pt x="1289" y="852"/>
                      <a:pt x="1290" y="852"/>
                      <a:pt x="1290" y="853"/>
                    </a:cubicBezTo>
                    <a:cubicBezTo>
                      <a:pt x="1293" y="864"/>
                      <a:pt x="1299" y="873"/>
                      <a:pt x="1308" y="881"/>
                    </a:cubicBezTo>
                    <a:cubicBezTo>
                      <a:pt x="1318" y="888"/>
                      <a:pt x="1326" y="899"/>
                      <a:pt x="1333" y="909"/>
                    </a:cubicBezTo>
                    <a:cubicBezTo>
                      <a:pt x="1350" y="931"/>
                      <a:pt x="1367" y="953"/>
                      <a:pt x="1384" y="976"/>
                    </a:cubicBezTo>
                    <a:cubicBezTo>
                      <a:pt x="1391" y="984"/>
                      <a:pt x="1397" y="993"/>
                      <a:pt x="1404" y="1002"/>
                    </a:cubicBezTo>
                    <a:cubicBezTo>
                      <a:pt x="1415" y="1018"/>
                      <a:pt x="1427" y="1034"/>
                      <a:pt x="1438" y="1050"/>
                    </a:cubicBezTo>
                    <a:cubicBezTo>
                      <a:pt x="1443" y="1057"/>
                      <a:pt x="1448" y="1065"/>
                      <a:pt x="1452" y="1072"/>
                    </a:cubicBezTo>
                    <a:cubicBezTo>
                      <a:pt x="1453" y="1073"/>
                      <a:pt x="1453" y="1074"/>
                      <a:pt x="1454" y="1075"/>
                    </a:cubicBezTo>
                    <a:cubicBezTo>
                      <a:pt x="1460" y="1080"/>
                      <a:pt x="1463" y="1088"/>
                      <a:pt x="1467" y="1095"/>
                    </a:cubicBezTo>
                    <a:cubicBezTo>
                      <a:pt x="1464" y="1101"/>
                      <a:pt x="1458" y="1105"/>
                      <a:pt x="1458" y="1112"/>
                    </a:cubicBezTo>
                    <a:cubicBezTo>
                      <a:pt x="1466" y="1119"/>
                      <a:pt x="1487" y="1130"/>
                      <a:pt x="1500" y="1134"/>
                    </a:cubicBezTo>
                    <a:cubicBezTo>
                      <a:pt x="1504" y="1132"/>
                      <a:pt x="1508" y="1130"/>
                      <a:pt x="1512" y="1127"/>
                    </a:cubicBezTo>
                    <a:cubicBezTo>
                      <a:pt x="1523" y="1121"/>
                      <a:pt x="1534" y="1115"/>
                      <a:pt x="1545" y="1108"/>
                    </a:cubicBezTo>
                    <a:cubicBezTo>
                      <a:pt x="1554" y="1102"/>
                      <a:pt x="1566" y="1098"/>
                      <a:pt x="1576" y="1093"/>
                    </a:cubicBezTo>
                    <a:cubicBezTo>
                      <a:pt x="1583" y="1089"/>
                      <a:pt x="1589" y="1086"/>
                      <a:pt x="1596" y="1083"/>
                    </a:cubicBezTo>
                    <a:cubicBezTo>
                      <a:pt x="1602" y="1081"/>
                      <a:pt x="1608" y="1079"/>
                      <a:pt x="1615" y="1076"/>
                    </a:cubicBezTo>
                    <a:cubicBezTo>
                      <a:pt x="1619" y="1073"/>
                      <a:pt x="1620" y="1067"/>
                      <a:pt x="1619" y="1060"/>
                    </a:cubicBezTo>
                    <a:cubicBezTo>
                      <a:pt x="1619" y="1054"/>
                      <a:pt x="1617" y="1048"/>
                      <a:pt x="1611" y="1046"/>
                    </a:cubicBezTo>
                    <a:cubicBezTo>
                      <a:pt x="1613" y="1037"/>
                      <a:pt x="1613" y="1037"/>
                      <a:pt x="1609" y="1029"/>
                    </a:cubicBezTo>
                    <a:cubicBezTo>
                      <a:pt x="1601" y="1016"/>
                      <a:pt x="1594" y="1003"/>
                      <a:pt x="1589" y="989"/>
                    </a:cubicBezTo>
                    <a:cubicBezTo>
                      <a:pt x="1580" y="965"/>
                      <a:pt x="1575" y="940"/>
                      <a:pt x="1576" y="915"/>
                    </a:cubicBezTo>
                    <a:cubicBezTo>
                      <a:pt x="1576" y="902"/>
                      <a:pt x="1577" y="889"/>
                      <a:pt x="1580" y="875"/>
                    </a:cubicBezTo>
                    <a:cubicBezTo>
                      <a:pt x="1583" y="860"/>
                      <a:pt x="1589" y="847"/>
                      <a:pt x="1596" y="833"/>
                    </a:cubicBezTo>
                    <a:cubicBezTo>
                      <a:pt x="1598" y="830"/>
                      <a:pt x="1599" y="828"/>
                      <a:pt x="1601" y="825"/>
                    </a:cubicBezTo>
                    <a:cubicBezTo>
                      <a:pt x="1597" y="821"/>
                      <a:pt x="1594" y="818"/>
                      <a:pt x="1590" y="815"/>
                    </a:cubicBezTo>
                    <a:cubicBezTo>
                      <a:pt x="1586" y="816"/>
                      <a:pt x="1583" y="819"/>
                      <a:pt x="1580" y="822"/>
                    </a:cubicBezTo>
                    <a:cubicBezTo>
                      <a:pt x="1574" y="830"/>
                      <a:pt x="1567" y="837"/>
                      <a:pt x="1562" y="847"/>
                    </a:cubicBezTo>
                    <a:cubicBezTo>
                      <a:pt x="1556" y="857"/>
                      <a:pt x="1548" y="867"/>
                      <a:pt x="1541" y="877"/>
                    </a:cubicBezTo>
                    <a:cubicBezTo>
                      <a:pt x="1530" y="892"/>
                      <a:pt x="1516" y="903"/>
                      <a:pt x="1501" y="913"/>
                    </a:cubicBezTo>
                    <a:cubicBezTo>
                      <a:pt x="1495" y="917"/>
                      <a:pt x="1490" y="921"/>
                      <a:pt x="1484" y="925"/>
                    </a:cubicBezTo>
                    <a:cubicBezTo>
                      <a:pt x="1483" y="927"/>
                      <a:pt x="1481" y="928"/>
                      <a:pt x="1479" y="928"/>
                    </a:cubicBezTo>
                    <a:cubicBezTo>
                      <a:pt x="1473" y="931"/>
                      <a:pt x="1467" y="933"/>
                      <a:pt x="1462" y="937"/>
                    </a:cubicBezTo>
                    <a:cubicBezTo>
                      <a:pt x="1457" y="941"/>
                      <a:pt x="1449" y="940"/>
                      <a:pt x="1442" y="939"/>
                    </a:cubicBezTo>
                    <a:cubicBezTo>
                      <a:pt x="1432" y="936"/>
                      <a:pt x="1421" y="933"/>
                      <a:pt x="1411" y="930"/>
                    </a:cubicBezTo>
                    <a:cubicBezTo>
                      <a:pt x="1408" y="929"/>
                      <a:pt x="1406" y="927"/>
                      <a:pt x="1404" y="926"/>
                    </a:cubicBezTo>
                    <a:cubicBezTo>
                      <a:pt x="1399" y="920"/>
                      <a:pt x="1394" y="915"/>
                      <a:pt x="1389" y="910"/>
                    </a:cubicBezTo>
                    <a:cubicBezTo>
                      <a:pt x="1385" y="905"/>
                      <a:pt x="1385" y="899"/>
                      <a:pt x="1384" y="893"/>
                    </a:cubicBezTo>
                    <a:cubicBezTo>
                      <a:pt x="1384" y="887"/>
                      <a:pt x="1383" y="881"/>
                      <a:pt x="1383" y="875"/>
                    </a:cubicBezTo>
                    <a:cubicBezTo>
                      <a:pt x="1384" y="874"/>
                      <a:pt x="1386" y="872"/>
                      <a:pt x="1387" y="871"/>
                    </a:cubicBezTo>
                    <a:cubicBezTo>
                      <a:pt x="1387" y="870"/>
                      <a:pt x="1387" y="869"/>
                      <a:pt x="1386" y="869"/>
                    </a:cubicBezTo>
                    <a:cubicBezTo>
                      <a:pt x="1375" y="859"/>
                      <a:pt x="1370" y="846"/>
                      <a:pt x="1368" y="832"/>
                    </a:cubicBezTo>
                    <a:cubicBezTo>
                      <a:pt x="1367" y="827"/>
                      <a:pt x="1366" y="823"/>
                      <a:pt x="1365" y="818"/>
                    </a:cubicBezTo>
                    <a:cubicBezTo>
                      <a:pt x="1365" y="815"/>
                      <a:pt x="1365" y="811"/>
                      <a:pt x="1370" y="809"/>
                    </a:cubicBezTo>
                    <a:cubicBezTo>
                      <a:pt x="1374" y="814"/>
                      <a:pt x="1377" y="819"/>
                      <a:pt x="1383" y="822"/>
                    </a:cubicBezTo>
                    <a:cubicBezTo>
                      <a:pt x="1385" y="823"/>
                      <a:pt x="1388" y="825"/>
                      <a:pt x="1390" y="825"/>
                    </a:cubicBezTo>
                    <a:cubicBezTo>
                      <a:pt x="1396" y="827"/>
                      <a:pt x="1402" y="827"/>
                      <a:pt x="1409" y="828"/>
                    </a:cubicBezTo>
                    <a:cubicBezTo>
                      <a:pt x="1409" y="824"/>
                      <a:pt x="1405" y="823"/>
                      <a:pt x="1403" y="821"/>
                    </a:cubicBezTo>
                    <a:cubicBezTo>
                      <a:pt x="1402" y="818"/>
                      <a:pt x="1400" y="815"/>
                      <a:pt x="1398" y="813"/>
                    </a:cubicBezTo>
                    <a:cubicBezTo>
                      <a:pt x="1390" y="804"/>
                      <a:pt x="1386" y="794"/>
                      <a:pt x="1385" y="782"/>
                    </a:cubicBezTo>
                    <a:cubicBezTo>
                      <a:pt x="1384" y="775"/>
                      <a:pt x="1384" y="767"/>
                      <a:pt x="1384" y="759"/>
                    </a:cubicBezTo>
                    <a:cubicBezTo>
                      <a:pt x="1386" y="759"/>
                      <a:pt x="1387" y="758"/>
                      <a:pt x="1388" y="759"/>
                    </a:cubicBezTo>
                    <a:cubicBezTo>
                      <a:pt x="1390" y="760"/>
                      <a:pt x="1392" y="761"/>
                      <a:pt x="1392" y="763"/>
                    </a:cubicBezTo>
                    <a:cubicBezTo>
                      <a:pt x="1395" y="775"/>
                      <a:pt x="1404" y="780"/>
                      <a:pt x="1415" y="783"/>
                    </a:cubicBezTo>
                    <a:cubicBezTo>
                      <a:pt x="1426" y="786"/>
                      <a:pt x="1438" y="787"/>
                      <a:pt x="1449" y="784"/>
                    </a:cubicBezTo>
                    <a:cubicBezTo>
                      <a:pt x="1467" y="780"/>
                      <a:pt x="1484" y="774"/>
                      <a:pt x="1499" y="764"/>
                    </a:cubicBezTo>
                    <a:cubicBezTo>
                      <a:pt x="1518" y="753"/>
                      <a:pt x="1537" y="743"/>
                      <a:pt x="1557" y="735"/>
                    </a:cubicBezTo>
                    <a:cubicBezTo>
                      <a:pt x="1567" y="731"/>
                      <a:pt x="1577" y="730"/>
                      <a:pt x="1587" y="731"/>
                    </a:cubicBezTo>
                    <a:cubicBezTo>
                      <a:pt x="1592" y="731"/>
                      <a:pt x="1598" y="732"/>
                      <a:pt x="1603" y="732"/>
                    </a:cubicBezTo>
                    <a:cubicBezTo>
                      <a:pt x="1617" y="732"/>
                      <a:pt x="1629" y="738"/>
                      <a:pt x="1638" y="749"/>
                    </a:cubicBezTo>
                    <a:cubicBezTo>
                      <a:pt x="1639" y="751"/>
                      <a:pt x="1641" y="753"/>
                      <a:pt x="1643" y="756"/>
                    </a:cubicBezTo>
                    <a:cubicBezTo>
                      <a:pt x="1652" y="756"/>
                      <a:pt x="1657" y="762"/>
                      <a:pt x="1663" y="769"/>
                    </a:cubicBezTo>
                    <a:cubicBezTo>
                      <a:pt x="1665" y="768"/>
                      <a:pt x="1667" y="768"/>
                      <a:pt x="1669" y="767"/>
                    </a:cubicBezTo>
                    <a:cubicBezTo>
                      <a:pt x="1675" y="764"/>
                      <a:pt x="1681" y="764"/>
                      <a:pt x="1687" y="763"/>
                    </a:cubicBezTo>
                    <a:cubicBezTo>
                      <a:pt x="1705" y="761"/>
                      <a:pt x="1722" y="762"/>
                      <a:pt x="1740" y="761"/>
                    </a:cubicBezTo>
                    <a:cubicBezTo>
                      <a:pt x="1752" y="761"/>
                      <a:pt x="1763" y="763"/>
                      <a:pt x="1774" y="768"/>
                    </a:cubicBezTo>
                    <a:cubicBezTo>
                      <a:pt x="1789" y="773"/>
                      <a:pt x="1803" y="781"/>
                      <a:pt x="1818" y="788"/>
                    </a:cubicBezTo>
                    <a:cubicBezTo>
                      <a:pt x="1824" y="791"/>
                      <a:pt x="1830" y="793"/>
                      <a:pt x="1837" y="796"/>
                    </a:cubicBezTo>
                    <a:cubicBezTo>
                      <a:pt x="1847" y="800"/>
                      <a:pt x="1855" y="806"/>
                      <a:pt x="1863" y="814"/>
                    </a:cubicBezTo>
                    <a:cubicBezTo>
                      <a:pt x="1870" y="821"/>
                      <a:pt x="1875" y="829"/>
                      <a:pt x="1879" y="838"/>
                    </a:cubicBezTo>
                    <a:cubicBezTo>
                      <a:pt x="1882" y="846"/>
                      <a:pt x="1886" y="854"/>
                      <a:pt x="1889" y="862"/>
                    </a:cubicBezTo>
                    <a:cubicBezTo>
                      <a:pt x="1892" y="875"/>
                      <a:pt x="1896" y="887"/>
                      <a:pt x="1891" y="900"/>
                    </a:cubicBezTo>
                    <a:cubicBezTo>
                      <a:pt x="1889" y="905"/>
                      <a:pt x="1888" y="909"/>
                      <a:pt x="1884" y="913"/>
                    </a:cubicBezTo>
                    <a:cubicBezTo>
                      <a:pt x="1880" y="918"/>
                      <a:pt x="1877" y="924"/>
                      <a:pt x="1873" y="931"/>
                    </a:cubicBezTo>
                    <a:cubicBezTo>
                      <a:pt x="1875" y="934"/>
                      <a:pt x="1877" y="936"/>
                      <a:pt x="1880" y="939"/>
                    </a:cubicBezTo>
                    <a:cubicBezTo>
                      <a:pt x="1876" y="940"/>
                      <a:pt x="1874" y="940"/>
                      <a:pt x="1872" y="941"/>
                    </a:cubicBezTo>
                    <a:cubicBezTo>
                      <a:pt x="1868" y="950"/>
                      <a:pt x="1865" y="959"/>
                      <a:pt x="1865" y="970"/>
                    </a:cubicBezTo>
                    <a:cubicBezTo>
                      <a:pt x="1864" y="986"/>
                      <a:pt x="1862" y="1003"/>
                      <a:pt x="1854" y="1018"/>
                    </a:cubicBezTo>
                    <a:cubicBezTo>
                      <a:pt x="1848" y="1030"/>
                      <a:pt x="1842" y="1041"/>
                      <a:pt x="1837" y="1053"/>
                    </a:cubicBezTo>
                    <a:cubicBezTo>
                      <a:pt x="1832" y="1063"/>
                      <a:pt x="1825" y="1071"/>
                      <a:pt x="1819" y="1079"/>
                    </a:cubicBezTo>
                    <a:cubicBezTo>
                      <a:pt x="1818" y="1081"/>
                      <a:pt x="1817" y="1082"/>
                      <a:pt x="1816" y="1083"/>
                    </a:cubicBezTo>
                    <a:cubicBezTo>
                      <a:pt x="1802" y="1091"/>
                      <a:pt x="1788" y="1100"/>
                      <a:pt x="1771" y="1102"/>
                    </a:cubicBezTo>
                    <a:cubicBezTo>
                      <a:pt x="1763" y="1103"/>
                      <a:pt x="1755" y="1104"/>
                      <a:pt x="1746" y="1105"/>
                    </a:cubicBezTo>
                    <a:cubicBezTo>
                      <a:pt x="1746" y="1109"/>
                      <a:pt x="1750" y="1111"/>
                      <a:pt x="1753" y="1113"/>
                    </a:cubicBezTo>
                    <a:cubicBezTo>
                      <a:pt x="1762" y="1122"/>
                      <a:pt x="1769" y="1132"/>
                      <a:pt x="1773" y="1144"/>
                    </a:cubicBezTo>
                    <a:cubicBezTo>
                      <a:pt x="1776" y="1153"/>
                      <a:pt x="1781" y="1160"/>
                      <a:pt x="1784" y="1168"/>
                    </a:cubicBezTo>
                    <a:cubicBezTo>
                      <a:pt x="1792" y="1187"/>
                      <a:pt x="1799" y="1206"/>
                      <a:pt x="1807" y="1224"/>
                    </a:cubicBezTo>
                    <a:cubicBezTo>
                      <a:pt x="1813" y="1241"/>
                      <a:pt x="1820" y="1257"/>
                      <a:pt x="1830" y="1272"/>
                    </a:cubicBezTo>
                    <a:cubicBezTo>
                      <a:pt x="1838" y="1284"/>
                      <a:pt x="1848" y="1291"/>
                      <a:pt x="1860" y="1299"/>
                    </a:cubicBezTo>
                    <a:cubicBezTo>
                      <a:pt x="1885" y="1316"/>
                      <a:pt x="1912" y="1328"/>
                      <a:pt x="1940" y="1339"/>
                    </a:cubicBezTo>
                    <a:cubicBezTo>
                      <a:pt x="1944" y="1341"/>
                      <a:pt x="1948" y="1343"/>
                      <a:pt x="1953" y="1344"/>
                    </a:cubicBezTo>
                    <a:cubicBezTo>
                      <a:pt x="1958" y="1346"/>
                      <a:pt x="1963" y="1348"/>
                      <a:pt x="1968" y="1350"/>
                    </a:cubicBezTo>
                    <a:cubicBezTo>
                      <a:pt x="1974" y="1352"/>
                      <a:pt x="1981" y="1355"/>
                      <a:pt x="1988" y="1357"/>
                    </a:cubicBezTo>
                    <a:cubicBezTo>
                      <a:pt x="1989" y="1358"/>
                      <a:pt x="1990" y="1359"/>
                      <a:pt x="1992" y="1361"/>
                    </a:cubicBezTo>
                    <a:cubicBezTo>
                      <a:pt x="1989" y="1362"/>
                      <a:pt x="1987" y="1363"/>
                      <a:pt x="1985" y="1365"/>
                    </a:cubicBezTo>
                    <a:cubicBezTo>
                      <a:pt x="1984" y="1368"/>
                      <a:pt x="1986" y="1369"/>
                      <a:pt x="1988" y="1370"/>
                    </a:cubicBezTo>
                    <a:cubicBezTo>
                      <a:pt x="2005" y="1372"/>
                      <a:pt x="2022" y="1374"/>
                      <a:pt x="2039" y="1373"/>
                    </a:cubicBezTo>
                    <a:cubicBezTo>
                      <a:pt x="2055" y="1372"/>
                      <a:pt x="2069" y="1375"/>
                      <a:pt x="2082" y="1384"/>
                    </a:cubicBezTo>
                    <a:cubicBezTo>
                      <a:pt x="2092" y="1391"/>
                      <a:pt x="2102" y="1398"/>
                      <a:pt x="2112" y="1406"/>
                    </a:cubicBezTo>
                    <a:cubicBezTo>
                      <a:pt x="2115" y="1409"/>
                      <a:pt x="2120" y="1411"/>
                      <a:pt x="2121" y="1417"/>
                    </a:cubicBezTo>
                    <a:cubicBezTo>
                      <a:pt x="2121" y="1418"/>
                      <a:pt x="2123" y="1419"/>
                      <a:pt x="2124" y="1420"/>
                    </a:cubicBezTo>
                    <a:cubicBezTo>
                      <a:pt x="2128" y="1423"/>
                      <a:pt x="2131" y="1427"/>
                      <a:pt x="2132" y="1432"/>
                    </a:cubicBezTo>
                    <a:cubicBezTo>
                      <a:pt x="2133" y="1433"/>
                      <a:pt x="2134" y="1435"/>
                      <a:pt x="2136" y="1436"/>
                    </a:cubicBezTo>
                    <a:cubicBezTo>
                      <a:pt x="2141" y="1442"/>
                      <a:pt x="2142" y="1448"/>
                      <a:pt x="2138" y="1455"/>
                    </a:cubicBezTo>
                    <a:cubicBezTo>
                      <a:pt x="2138" y="1456"/>
                      <a:pt x="2138" y="1456"/>
                      <a:pt x="2138" y="1457"/>
                    </a:cubicBezTo>
                    <a:cubicBezTo>
                      <a:pt x="2138" y="1457"/>
                      <a:pt x="2137" y="1458"/>
                      <a:pt x="2136" y="1458"/>
                    </a:cubicBezTo>
                    <a:cubicBezTo>
                      <a:pt x="2129" y="1460"/>
                      <a:pt x="2120" y="1460"/>
                      <a:pt x="2112" y="1459"/>
                    </a:cubicBezTo>
                    <a:cubicBezTo>
                      <a:pt x="2097" y="1456"/>
                      <a:pt x="2083" y="1453"/>
                      <a:pt x="2071" y="1443"/>
                    </a:cubicBezTo>
                    <a:cubicBezTo>
                      <a:pt x="2064" y="1438"/>
                      <a:pt x="2057" y="1435"/>
                      <a:pt x="2048" y="1436"/>
                    </a:cubicBezTo>
                    <a:cubicBezTo>
                      <a:pt x="2041" y="1437"/>
                      <a:pt x="2035" y="1435"/>
                      <a:pt x="2028" y="1439"/>
                    </a:cubicBezTo>
                    <a:cubicBezTo>
                      <a:pt x="2029" y="1441"/>
                      <a:pt x="2030" y="1443"/>
                      <a:pt x="2032" y="1444"/>
                    </a:cubicBezTo>
                    <a:cubicBezTo>
                      <a:pt x="2039" y="1449"/>
                      <a:pt x="2043" y="1456"/>
                      <a:pt x="2047" y="1464"/>
                    </a:cubicBezTo>
                    <a:cubicBezTo>
                      <a:pt x="2048" y="1467"/>
                      <a:pt x="2049" y="1470"/>
                      <a:pt x="2047" y="1473"/>
                    </a:cubicBezTo>
                    <a:cubicBezTo>
                      <a:pt x="2043" y="1479"/>
                      <a:pt x="2041" y="1481"/>
                      <a:pt x="2034" y="1478"/>
                    </a:cubicBezTo>
                    <a:cubicBezTo>
                      <a:pt x="2017" y="1471"/>
                      <a:pt x="1999" y="1468"/>
                      <a:pt x="1981" y="1463"/>
                    </a:cubicBezTo>
                    <a:cubicBezTo>
                      <a:pt x="1968" y="1458"/>
                      <a:pt x="1956" y="1451"/>
                      <a:pt x="1945" y="1443"/>
                    </a:cubicBezTo>
                    <a:cubicBezTo>
                      <a:pt x="1941" y="1440"/>
                      <a:pt x="1938" y="1437"/>
                      <a:pt x="1933" y="1433"/>
                    </a:cubicBezTo>
                    <a:cubicBezTo>
                      <a:pt x="1932" y="1435"/>
                      <a:pt x="1931" y="1436"/>
                      <a:pt x="1930" y="1438"/>
                    </a:cubicBezTo>
                    <a:cubicBezTo>
                      <a:pt x="1928" y="1444"/>
                      <a:pt x="1926" y="1449"/>
                      <a:pt x="1924" y="1455"/>
                    </a:cubicBezTo>
                    <a:cubicBezTo>
                      <a:pt x="1923" y="1461"/>
                      <a:pt x="1918" y="1465"/>
                      <a:pt x="1915" y="1469"/>
                    </a:cubicBezTo>
                    <a:cubicBezTo>
                      <a:pt x="1913" y="1469"/>
                      <a:pt x="1913" y="1470"/>
                      <a:pt x="1912" y="1469"/>
                    </a:cubicBezTo>
                    <a:cubicBezTo>
                      <a:pt x="1891" y="1461"/>
                      <a:pt x="1870" y="1451"/>
                      <a:pt x="1850" y="1438"/>
                    </a:cubicBezTo>
                    <a:cubicBezTo>
                      <a:pt x="1846" y="1435"/>
                      <a:pt x="1841" y="1433"/>
                      <a:pt x="1836" y="1430"/>
                    </a:cubicBezTo>
                    <a:cubicBezTo>
                      <a:pt x="1829" y="1426"/>
                      <a:pt x="1822" y="1423"/>
                      <a:pt x="1815" y="1418"/>
                    </a:cubicBezTo>
                    <a:cubicBezTo>
                      <a:pt x="1808" y="1414"/>
                      <a:pt x="1802" y="1409"/>
                      <a:pt x="1795" y="1404"/>
                    </a:cubicBezTo>
                    <a:cubicBezTo>
                      <a:pt x="1794" y="1404"/>
                      <a:pt x="1794" y="1403"/>
                      <a:pt x="1793" y="1403"/>
                    </a:cubicBezTo>
                    <a:cubicBezTo>
                      <a:pt x="1781" y="1395"/>
                      <a:pt x="1770" y="1386"/>
                      <a:pt x="1759" y="1377"/>
                    </a:cubicBezTo>
                    <a:cubicBezTo>
                      <a:pt x="1758" y="1375"/>
                      <a:pt x="1756" y="1374"/>
                      <a:pt x="1755" y="1374"/>
                    </a:cubicBezTo>
                    <a:cubicBezTo>
                      <a:pt x="1752" y="1374"/>
                      <a:pt x="1751" y="1377"/>
                      <a:pt x="1751" y="1379"/>
                    </a:cubicBezTo>
                    <a:cubicBezTo>
                      <a:pt x="1749" y="1384"/>
                      <a:pt x="1747" y="1390"/>
                      <a:pt x="1745" y="1395"/>
                    </a:cubicBezTo>
                    <a:cubicBezTo>
                      <a:pt x="1738" y="1418"/>
                      <a:pt x="1731" y="1441"/>
                      <a:pt x="1724" y="1464"/>
                    </a:cubicBezTo>
                    <a:cubicBezTo>
                      <a:pt x="1721" y="1473"/>
                      <a:pt x="1717" y="1482"/>
                      <a:pt x="1715" y="1492"/>
                    </a:cubicBezTo>
                    <a:cubicBezTo>
                      <a:pt x="1713" y="1498"/>
                      <a:pt x="1712" y="1505"/>
                      <a:pt x="1710" y="1512"/>
                    </a:cubicBezTo>
                    <a:cubicBezTo>
                      <a:pt x="1710" y="1515"/>
                      <a:pt x="1711" y="1518"/>
                      <a:pt x="1714" y="1521"/>
                    </a:cubicBezTo>
                    <a:cubicBezTo>
                      <a:pt x="1722" y="1528"/>
                      <a:pt x="1730" y="1535"/>
                      <a:pt x="1739" y="1541"/>
                    </a:cubicBezTo>
                    <a:cubicBezTo>
                      <a:pt x="1745" y="1545"/>
                      <a:pt x="1753" y="1548"/>
                      <a:pt x="1760" y="1550"/>
                    </a:cubicBezTo>
                    <a:cubicBezTo>
                      <a:pt x="1769" y="1553"/>
                      <a:pt x="1775" y="1560"/>
                      <a:pt x="1782" y="1566"/>
                    </a:cubicBezTo>
                    <a:cubicBezTo>
                      <a:pt x="1783" y="1567"/>
                      <a:pt x="1784" y="1570"/>
                      <a:pt x="1784" y="1572"/>
                    </a:cubicBezTo>
                    <a:cubicBezTo>
                      <a:pt x="1785" y="1583"/>
                      <a:pt x="1785" y="1595"/>
                      <a:pt x="1782" y="1606"/>
                    </a:cubicBezTo>
                    <a:cubicBezTo>
                      <a:pt x="1779" y="1619"/>
                      <a:pt x="1777" y="1632"/>
                      <a:pt x="1774" y="1645"/>
                    </a:cubicBezTo>
                    <a:cubicBezTo>
                      <a:pt x="1771" y="1664"/>
                      <a:pt x="1766" y="1682"/>
                      <a:pt x="1761" y="1700"/>
                    </a:cubicBezTo>
                    <a:cubicBezTo>
                      <a:pt x="1758" y="1712"/>
                      <a:pt x="1755" y="1725"/>
                      <a:pt x="1753" y="1737"/>
                    </a:cubicBezTo>
                    <a:cubicBezTo>
                      <a:pt x="1748" y="1755"/>
                      <a:pt x="1745" y="1772"/>
                      <a:pt x="1739" y="1790"/>
                    </a:cubicBezTo>
                    <a:cubicBezTo>
                      <a:pt x="1734" y="1806"/>
                      <a:pt x="1731" y="1823"/>
                      <a:pt x="1727" y="1839"/>
                    </a:cubicBezTo>
                    <a:cubicBezTo>
                      <a:pt x="1725" y="1848"/>
                      <a:pt x="1723" y="1856"/>
                      <a:pt x="1720" y="1864"/>
                    </a:cubicBezTo>
                    <a:cubicBezTo>
                      <a:pt x="1716" y="1876"/>
                      <a:pt x="1715" y="1888"/>
                      <a:pt x="1714" y="1901"/>
                    </a:cubicBezTo>
                    <a:cubicBezTo>
                      <a:pt x="1713" y="1910"/>
                      <a:pt x="1717" y="1917"/>
                      <a:pt x="1723" y="1924"/>
                    </a:cubicBezTo>
                    <a:cubicBezTo>
                      <a:pt x="1724" y="1925"/>
                      <a:pt x="1725" y="1926"/>
                      <a:pt x="1727" y="1927"/>
                    </a:cubicBezTo>
                    <a:cubicBezTo>
                      <a:pt x="1735" y="1929"/>
                      <a:pt x="1744" y="1930"/>
                      <a:pt x="1752" y="1932"/>
                    </a:cubicBezTo>
                    <a:cubicBezTo>
                      <a:pt x="1753" y="1933"/>
                      <a:pt x="1755" y="1933"/>
                      <a:pt x="1755" y="1933"/>
                    </a:cubicBezTo>
                    <a:cubicBezTo>
                      <a:pt x="1762" y="1930"/>
                      <a:pt x="1769" y="1933"/>
                      <a:pt x="1775" y="1934"/>
                    </a:cubicBezTo>
                    <a:cubicBezTo>
                      <a:pt x="1790" y="1937"/>
                      <a:pt x="1805" y="1940"/>
                      <a:pt x="1820" y="1942"/>
                    </a:cubicBezTo>
                    <a:cubicBezTo>
                      <a:pt x="1842" y="1946"/>
                      <a:pt x="1861" y="1953"/>
                      <a:pt x="1878" y="1967"/>
                    </a:cubicBezTo>
                    <a:cubicBezTo>
                      <a:pt x="1884" y="1972"/>
                      <a:pt x="1889" y="1978"/>
                      <a:pt x="1892" y="1985"/>
                    </a:cubicBezTo>
                    <a:cubicBezTo>
                      <a:pt x="1897" y="1998"/>
                      <a:pt x="1902" y="2010"/>
                      <a:pt x="1905" y="2024"/>
                    </a:cubicBezTo>
                    <a:cubicBezTo>
                      <a:pt x="1904" y="2025"/>
                      <a:pt x="1903" y="2026"/>
                      <a:pt x="1902" y="2027"/>
                    </a:cubicBezTo>
                    <a:cubicBezTo>
                      <a:pt x="1896" y="2031"/>
                      <a:pt x="1889" y="2034"/>
                      <a:pt x="1883" y="2037"/>
                    </a:cubicBezTo>
                    <a:cubicBezTo>
                      <a:pt x="1862" y="2050"/>
                      <a:pt x="1839" y="2060"/>
                      <a:pt x="1815" y="2069"/>
                    </a:cubicBezTo>
                    <a:cubicBezTo>
                      <a:pt x="1802" y="2074"/>
                      <a:pt x="1789" y="2078"/>
                      <a:pt x="1776" y="2081"/>
                    </a:cubicBezTo>
                    <a:cubicBezTo>
                      <a:pt x="1763" y="2083"/>
                      <a:pt x="1750" y="2085"/>
                      <a:pt x="1738" y="2086"/>
                    </a:cubicBezTo>
                    <a:cubicBezTo>
                      <a:pt x="1731" y="2087"/>
                      <a:pt x="1724" y="2088"/>
                      <a:pt x="1717" y="2089"/>
                    </a:cubicBezTo>
                    <a:cubicBezTo>
                      <a:pt x="1716" y="2089"/>
                      <a:pt x="1716" y="2089"/>
                      <a:pt x="1715" y="2089"/>
                    </a:cubicBezTo>
                    <a:cubicBezTo>
                      <a:pt x="1696" y="2089"/>
                      <a:pt x="1679" y="2094"/>
                      <a:pt x="1661" y="2095"/>
                    </a:cubicBezTo>
                    <a:cubicBezTo>
                      <a:pt x="1653" y="2096"/>
                      <a:pt x="1646" y="2095"/>
                      <a:pt x="1638" y="2095"/>
                    </a:cubicBezTo>
                    <a:cubicBezTo>
                      <a:pt x="1637" y="2095"/>
                      <a:pt x="1636" y="2093"/>
                      <a:pt x="1636" y="2092"/>
                    </a:cubicBezTo>
                    <a:cubicBezTo>
                      <a:pt x="1629" y="2074"/>
                      <a:pt x="1623" y="2056"/>
                      <a:pt x="1621" y="2038"/>
                    </a:cubicBezTo>
                    <a:cubicBezTo>
                      <a:pt x="1620" y="2023"/>
                      <a:pt x="1618" y="2008"/>
                      <a:pt x="1616" y="1993"/>
                    </a:cubicBezTo>
                    <a:cubicBezTo>
                      <a:pt x="1616" y="1991"/>
                      <a:pt x="1616" y="1988"/>
                      <a:pt x="1617" y="1987"/>
                    </a:cubicBezTo>
                    <a:cubicBezTo>
                      <a:pt x="1620" y="1983"/>
                      <a:pt x="1619" y="1978"/>
                      <a:pt x="1619" y="1973"/>
                    </a:cubicBezTo>
                    <a:cubicBezTo>
                      <a:pt x="1618" y="1947"/>
                      <a:pt x="1616" y="1921"/>
                      <a:pt x="1615" y="1896"/>
                    </a:cubicBezTo>
                    <a:cubicBezTo>
                      <a:pt x="1614" y="1876"/>
                      <a:pt x="1612" y="1855"/>
                      <a:pt x="1611" y="1835"/>
                    </a:cubicBezTo>
                    <a:cubicBezTo>
                      <a:pt x="1611" y="1832"/>
                      <a:pt x="1611" y="1828"/>
                      <a:pt x="1611" y="1824"/>
                    </a:cubicBezTo>
                    <a:cubicBezTo>
                      <a:pt x="1611" y="1810"/>
                      <a:pt x="1611" y="1795"/>
                      <a:pt x="1612" y="1781"/>
                    </a:cubicBezTo>
                    <a:cubicBezTo>
                      <a:pt x="1612" y="1772"/>
                      <a:pt x="1613" y="1763"/>
                      <a:pt x="1614" y="1755"/>
                    </a:cubicBezTo>
                    <a:cubicBezTo>
                      <a:pt x="1615" y="1747"/>
                      <a:pt x="1615" y="1740"/>
                      <a:pt x="1617" y="1733"/>
                    </a:cubicBezTo>
                    <a:cubicBezTo>
                      <a:pt x="1618" y="1726"/>
                      <a:pt x="1620" y="1718"/>
                      <a:pt x="1621" y="1711"/>
                    </a:cubicBezTo>
                    <a:cubicBezTo>
                      <a:pt x="1624" y="1702"/>
                      <a:pt x="1626" y="1692"/>
                      <a:pt x="1628" y="1683"/>
                    </a:cubicBezTo>
                    <a:cubicBezTo>
                      <a:pt x="1628" y="1681"/>
                      <a:pt x="1628" y="1679"/>
                      <a:pt x="1628" y="1676"/>
                    </a:cubicBezTo>
                    <a:cubicBezTo>
                      <a:pt x="1622" y="1675"/>
                      <a:pt x="1615" y="1674"/>
                      <a:pt x="1609" y="1674"/>
                    </a:cubicBezTo>
                    <a:cubicBezTo>
                      <a:pt x="1603" y="1679"/>
                      <a:pt x="1600" y="1687"/>
                      <a:pt x="1596" y="1694"/>
                    </a:cubicBezTo>
                    <a:cubicBezTo>
                      <a:pt x="1583" y="1715"/>
                      <a:pt x="1569" y="1735"/>
                      <a:pt x="1554" y="1753"/>
                    </a:cubicBezTo>
                    <a:cubicBezTo>
                      <a:pt x="1550" y="1758"/>
                      <a:pt x="1547" y="1762"/>
                      <a:pt x="1543" y="1767"/>
                    </a:cubicBezTo>
                    <a:cubicBezTo>
                      <a:pt x="1541" y="1769"/>
                      <a:pt x="1538" y="1772"/>
                      <a:pt x="1536" y="1774"/>
                    </a:cubicBezTo>
                    <a:cubicBezTo>
                      <a:pt x="1524" y="1783"/>
                      <a:pt x="1513" y="1791"/>
                      <a:pt x="1501" y="1800"/>
                    </a:cubicBezTo>
                    <a:cubicBezTo>
                      <a:pt x="1495" y="1804"/>
                      <a:pt x="1489" y="1807"/>
                      <a:pt x="1483" y="1810"/>
                    </a:cubicBezTo>
                    <a:cubicBezTo>
                      <a:pt x="1464" y="1822"/>
                      <a:pt x="1446" y="1834"/>
                      <a:pt x="1427" y="1846"/>
                    </a:cubicBezTo>
                    <a:cubicBezTo>
                      <a:pt x="1406" y="1860"/>
                      <a:pt x="1385" y="1874"/>
                      <a:pt x="1363" y="1886"/>
                    </a:cubicBezTo>
                    <a:cubicBezTo>
                      <a:pt x="1359" y="1889"/>
                      <a:pt x="1355" y="1891"/>
                      <a:pt x="1351" y="1894"/>
                    </a:cubicBezTo>
                    <a:cubicBezTo>
                      <a:pt x="1336" y="1904"/>
                      <a:pt x="1321" y="1914"/>
                      <a:pt x="1305" y="1924"/>
                    </a:cubicBezTo>
                    <a:cubicBezTo>
                      <a:pt x="1300" y="1928"/>
                      <a:pt x="1297" y="1933"/>
                      <a:pt x="1296" y="1940"/>
                    </a:cubicBezTo>
                    <a:cubicBezTo>
                      <a:pt x="1294" y="1946"/>
                      <a:pt x="1296" y="1953"/>
                      <a:pt x="1297" y="1959"/>
                    </a:cubicBezTo>
                    <a:cubicBezTo>
                      <a:pt x="1297" y="1960"/>
                      <a:pt x="1297" y="1961"/>
                      <a:pt x="1298" y="1961"/>
                    </a:cubicBezTo>
                    <a:cubicBezTo>
                      <a:pt x="1304" y="1964"/>
                      <a:pt x="1304" y="1971"/>
                      <a:pt x="1306" y="1977"/>
                    </a:cubicBezTo>
                    <a:cubicBezTo>
                      <a:pt x="1309" y="1982"/>
                      <a:pt x="1312" y="1987"/>
                      <a:pt x="1314" y="1992"/>
                    </a:cubicBezTo>
                    <a:cubicBezTo>
                      <a:pt x="1318" y="2002"/>
                      <a:pt x="1325" y="2011"/>
                      <a:pt x="1333" y="2019"/>
                    </a:cubicBezTo>
                    <a:cubicBezTo>
                      <a:pt x="1342" y="2028"/>
                      <a:pt x="1347" y="2040"/>
                      <a:pt x="1350" y="2053"/>
                    </a:cubicBezTo>
                    <a:cubicBezTo>
                      <a:pt x="1354" y="2065"/>
                      <a:pt x="1351" y="2077"/>
                      <a:pt x="1346" y="2089"/>
                    </a:cubicBezTo>
                    <a:cubicBezTo>
                      <a:pt x="1340" y="2102"/>
                      <a:pt x="1330" y="2109"/>
                      <a:pt x="1319" y="2116"/>
                    </a:cubicBezTo>
                    <a:cubicBezTo>
                      <a:pt x="1316" y="2117"/>
                      <a:pt x="1313" y="2118"/>
                      <a:pt x="1309" y="2116"/>
                    </a:cubicBezTo>
                    <a:cubicBezTo>
                      <a:pt x="1307" y="2115"/>
                      <a:pt x="1304" y="2115"/>
                      <a:pt x="1301" y="2115"/>
                    </a:cubicBezTo>
                    <a:cubicBezTo>
                      <a:pt x="1288" y="2118"/>
                      <a:pt x="1276" y="2114"/>
                      <a:pt x="1264" y="2111"/>
                    </a:cubicBezTo>
                    <a:cubicBezTo>
                      <a:pt x="1259" y="2110"/>
                      <a:pt x="1253" y="2108"/>
                      <a:pt x="1248" y="2106"/>
                    </a:cubicBezTo>
                    <a:cubicBezTo>
                      <a:pt x="1241" y="2102"/>
                      <a:pt x="1232" y="2100"/>
                      <a:pt x="1226" y="2094"/>
                    </a:cubicBezTo>
                    <a:cubicBezTo>
                      <a:pt x="1212" y="2081"/>
                      <a:pt x="1199" y="2066"/>
                      <a:pt x="1192" y="2048"/>
                    </a:cubicBezTo>
                    <a:cubicBezTo>
                      <a:pt x="1187" y="2035"/>
                      <a:pt x="1183" y="2021"/>
                      <a:pt x="1178" y="2008"/>
                    </a:cubicBezTo>
                    <a:cubicBezTo>
                      <a:pt x="1174" y="1998"/>
                      <a:pt x="1169" y="1988"/>
                      <a:pt x="1163" y="1979"/>
                    </a:cubicBezTo>
                    <a:cubicBezTo>
                      <a:pt x="1154" y="1963"/>
                      <a:pt x="1147" y="1946"/>
                      <a:pt x="1141" y="1929"/>
                    </a:cubicBezTo>
                    <a:cubicBezTo>
                      <a:pt x="1139" y="1923"/>
                      <a:pt x="1138" y="1916"/>
                      <a:pt x="1137" y="1909"/>
                    </a:cubicBezTo>
                    <a:cubicBezTo>
                      <a:pt x="1147" y="1894"/>
                      <a:pt x="1162" y="1884"/>
                      <a:pt x="1178" y="1877"/>
                    </a:cubicBezTo>
                    <a:cubicBezTo>
                      <a:pt x="1187" y="1872"/>
                      <a:pt x="1196" y="1866"/>
                      <a:pt x="1205" y="1861"/>
                    </a:cubicBezTo>
                    <a:cubicBezTo>
                      <a:pt x="1209" y="1859"/>
                      <a:pt x="1212" y="1856"/>
                      <a:pt x="1216" y="1854"/>
                    </a:cubicBezTo>
                    <a:cubicBezTo>
                      <a:pt x="1221" y="1850"/>
                      <a:pt x="1221" y="1850"/>
                      <a:pt x="1228" y="1854"/>
                    </a:cubicBezTo>
                    <a:cubicBezTo>
                      <a:pt x="1234" y="1852"/>
                      <a:pt x="1239" y="1848"/>
                      <a:pt x="1244" y="1844"/>
                    </a:cubicBezTo>
                    <a:cubicBezTo>
                      <a:pt x="1249" y="1839"/>
                      <a:pt x="1255" y="1835"/>
                      <a:pt x="1260" y="1831"/>
                    </a:cubicBezTo>
                    <a:cubicBezTo>
                      <a:pt x="1280" y="1812"/>
                      <a:pt x="1301" y="1795"/>
                      <a:pt x="1322" y="1778"/>
                    </a:cubicBezTo>
                    <a:cubicBezTo>
                      <a:pt x="1328" y="1774"/>
                      <a:pt x="1333" y="1770"/>
                      <a:pt x="1339" y="1766"/>
                    </a:cubicBezTo>
                    <a:cubicBezTo>
                      <a:pt x="1355" y="1753"/>
                      <a:pt x="1371" y="1741"/>
                      <a:pt x="1388" y="1729"/>
                    </a:cubicBezTo>
                    <a:cubicBezTo>
                      <a:pt x="1395" y="1724"/>
                      <a:pt x="1401" y="1719"/>
                      <a:pt x="1407" y="1712"/>
                    </a:cubicBezTo>
                    <a:cubicBezTo>
                      <a:pt x="1410" y="1707"/>
                      <a:pt x="1415" y="1703"/>
                      <a:pt x="1418" y="1699"/>
                    </a:cubicBezTo>
                    <a:cubicBezTo>
                      <a:pt x="1422" y="1695"/>
                      <a:pt x="1424" y="1691"/>
                      <a:pt x="1428" y="1686"/>
                    </a:cubicBezTo>
                    <a:close/>
                    <a:moveTo>
                      <a:pt x="974" y="1179"/>
                    </a:moveTo>
                    <a:cubicBezTo>
                      <a:pt x="973" y="1173"/>
                      <a:pt x="972" y="1168"/>
                      <a:pt x="970" y="1162"/>
                    </a:cubicBezTo>
                    <a:cubicBezTo>
                      <a:pt x="967" y="1155"/>
                      <a:pt x="964" y="1148"/>
                      <a:pt x="962" y="1141"/>
                    </a:cubicBezTo>
                    <a:cubicBezTo>
                      <a:pt x="959" y="1131"/>
                      <a:pt x="954" y="1121"/>
                      <a:pt x="947" y="1113"/>
                    </a:cubicBezTo>
                    <a:cubicBezTo>
                      <a:pt x="937" y="1101"/>
                      <a:pt x="927" y="1088"/>
                      <a:pt x="916" y="1076"/>
                    </a:cubicBezTo>
                    <a:cubicBezTo>
                      <a:pt x="912" y="1072"/>
                      <a:pt x="907" y="1067"/>
                      <a:pt x="902" y="1062"/>
                    </a:cubicBezTo>
                    <a:cubicBezTo>
                      <a:pt x="876" y="1075"/>
                      <a:pt x="852" y="1090"/>
                      <a:pt x="833" y="1112"/>
                    </a:cubicBezTo>
                    <a:cubicBezTo>
                      <a:pt x="836" y="1123"/>
                      <a:pt x="837" y="1134"/>
                      <a:pt x="842" y="1144"/>
                    </a:cubicBezTo>
                    <a:cubicBezTo>
                      <a:pt x="844" y="1148"/>
                      <a:pt x="847" y="1152"/>
                      <a:pt x="848" y="1156"/>
                    </a:cubicBezTo>
                    <a:cubicBezTo>
                      <a:pt x="850" y="1160"/>
                      <a:pt x="850" y="1166"/>
                      <a:pt x="852" y="1170"/>
                    </a:cubicBezTo>
                    <a:cubicBezTo>
                      <a:pt x="859" y="1184"/>
                      <a:pt x="865" y="1200"/>
                      <a:pt x="878" y="1211"/>
                    </a:cubicBezTo>
                    <a:cubicBezTo>
                      <a:pt x="880" y="1213"/>
                      <a:pt x="881" y="1215"/>
                      <a:pt x="883" y="1217"/>
                    </a:cubicBezTo>
                    <a:cubicBezTo>
                      <a:pt x="883" y="1227"/>
                      <a:pt x="882" y="1237"/>
                      <a:pt x="889" y="1246"/>
                    </a:cubicBezTo>
                    <a:cubicBezTo>
                      <a:pt x="891" y="1248"/>
                      <a:pt x="889" y="1252"/>
                      <a:pt x="885" y="1252"/>
                    </a:cubicBezTo>
                    <a:cubicBezTo>
                      <a:pt x="881" y="1253"/>
                      <a:pt x="877" y="1252"/>
                      <a:pt x="874" y="1256"/>
                    </a:cubicBezTo>
                    <a:cubicBezTo>
                      <a:pt x="877" y="1264"/>
                      <a:pt x="885" y="1263"/>
                      <a:pt x="890" y="1267"/>
                    </a:cubicBezTo>
                    <a:cubicBezTo>
                      <a:pt x="894" y="1269"/>
                      <a:pt x="899" y="1270"/>
                      <a:pt x="903" y="1268"/>
                    </a:cubicBezTo>
                    <a:cubicBezTo>
                      <a:pt x="905" y="1262"/>
                      <a:pt x="907" y="1256"/>
                      <a:pt x="909" y="1250"/>
                    </a:cubicBezTo>
                    <a:cubicBezTo>
                      <a:pt x="910" y="1248"/>
                      <a:pt x="911" y="1245"/>
                      <a:pt x="910" y="1243"/>
                    </a:cubicBezTo>
                    <a:cubicBezTo>
                      <a:pt x="908" y="1227"/>
                      <a:pt x="909" y="1211"/>
                      <a:pt x="904" y="1196"/>
                    </a:cubicBezTo>
                    <a:cubicBezTo>
                      <a:pt x="903" y="1194"/>
                      <a:pt x="903" y="1192"/>
                      <a:pt x="905" y="1190"/>
                    </a:cubicBezTo>
                    <a:cubicBezTo>
                      <a:pt x="906" y="1188"/>
                      <a:pt x="909" y="1189"/>
                      <a:pt x="912" y="1191"/>
                    </a:cubicBezTo>
                    <a:cubicBezTo>
                      <a:pt x="914" y="1193"/>
                      <a:pt x="915" y="1195"/>
                      <a:pt x="916" y="1198"/>
                    </a:cubicBezTo>
                    <a:cubicBezTo>
                      <a:pt x="917" y="1208"/>
                      <a:pt x="918" y="1218"/>
                      <a:pt x="922" y="1228"/>
                    </a:cubicBezTo>
                    <a:cubicBezTo>
                      <a:pt x="923" y="1230"/>
                      <a:pt x="923" y="1233"/>
                      <a:pt x="922" y="1236"/>
                    </a:cubicBezTo>
                    <a:cubicBezTo>
                      <a:pt x="921" y="1242"/>
                      <a:pt x="920" y="1248"/>
                      <a:pt x="919" y="1253"/>
                    </a:cubicBezTo>
                    <a:cubicBezTo>
                      <a:pt x="918" y="1259"/>
                      <a:pt x="915" y="1263"/>
                      <a:pt x="916" y="1269"/>
                    </a:cubicBezTo>
                    <a:cubicBezTo>
                      <a:pt x="922" y="1270"/>
                      <a:pt x="926" y="1268"/>
                      <a:pt x="928" y="1263"/>
                    </a:cubicBezTo>
                    <a:cubicBezTo>
                      <a:pt x="931" y="1256"/>
                      <a:pt x="935" y="1250"/>
                      <a:pt x="939" y="1244"/>
                    </a:cubicBezTo>
                    <a:cubicBezTo>
                      <a:pt x="941" y="1241"/>
                      <a:pt x="942" y="1239"/>
                      <a:pt x="941" y="1236"/>
                    </a:cubicBezTo>
                    <a:cubicBezTo>
                      <a:pt x="941" y="1228"/>
                      <a:pt x="940" y="1220"/>
                      <a:pt x="939" y="1212"/>
                    </a:cubicBezTo>
                    <a:cubicBezTo>
                      <a:pt x="939" y="1205"/>
                      <a:pt x="938" y="1197"/>
                      <a:pt x="937" y="1190"/>
                    </a:cubicBezTo>
                    <a:cubicBezTo>
                      <a:pt x="937" y="1188"/>
                      <a:pt x="938" y="1185"/>
                      <a:pt x="939" y="1183"/>
                    </a:cubicBezTo>
                    <a:cubicBezTo>
                      <a:pt x="940" y="1181"/>
                      <a:pt x="942" y="1181"/>
                      <a:pt x="944" y="1179"/>
                    </a:cubicBezTo>
                    <a:cubicBezTo>
                      <a:pt x="945" y="1182"/>
                      <a:pt x="947" y="1184"/>
                      <a:pt x="946" y="1186"/>
                    </a:cubicBezTo>
                    <a:cubicBezTo>
                      <a:pt x="945" y="1194"/>
                      <a:pt x="946" y="1201"/>
                      <a:pt x="948" y="1209"/>
                    </a:cubicBezTo>
                    <a:cubicBezTo>
                      <a:pt x="950" y="1221"/>
                      <a:pt x="951" y="1233"/>
                      <a:pt x="952" y="1245"/>
                    </a:cubicBezTo>
                    <a:cubicBezTo>
                      <a:pt x="948" y="1252"/>
                      <a:pt x="939" y="1256"/>
                      <a:pt x="941" y="1266"/>
                    </a:cubicBezTo>
                    <a:cubicBezTo>
                      <a:pt x="944" y="1269"/>
                      <a:pt x="947" y="1268"/>
                      <a:pt x="949" y="1266"/>
                    </a:cubicBezTo>
                    <a:cubicBezTo>
                      <a:pt x="953" y="1263"/>
                      <a:pt x="956" y="1259"/>
                      <a:pt x="958" y="1254"/>
                    </a:cubicBezTo>
                    <a:cubicBezTo>
                      <a:pt x="960" y="1249"/>
                      <a:pt x="962" y="1244"/>
                      <a:pt x="966" y="1240"/>
                    </a:cubicBezTo>
                    <a:cubicBezTo>
                      <a:pt x="969" y="1236"/>
                      <a:pt x="971" y="1231"/>
                      <a:pt x="970" y="1226"/>
                    </a:cubicBezTo>
                    <a:cubicBezTo>
                      <a:pt x="970" y="1222"/>
                      <a:pt x="970" y="1218"/>
                      <a:pt x="969" y="1214"/>
                    </a:cubicBezTo>
                    <a:cubicBezTo>
                      <a:pt x="968" y="1206"/>
                      <a:pt x="966" y="1199"/>
                      <a:pt x="965" y="1191"/>
                    </a:cubicBezTo>
                    <a:cubicBezTo>
                      <a:pt x="964" y="1187"/>
                      <a:pt x="964" y="1184"/>
                      <a:pt x="964" y="1181"/>
                    </a:cubicBezTo>
                    <a:cubicBezTo>
                      <a:pt x="965" y="1178"/>
                      <a:pt x="968" y="1177"/>
                      <a:pt x="972" y="1178"/>
                    </a:cubicBezTo>
                    <a:cubicBezTo>
                      <a:pt x="972" y="1178"/>
                      <a:pt x="973" y="1178"/>
                      <a:pt x="974" y="1179"/>
                    </a:cubicBezTo>
                    <a:cubicBezTo>
                      <a:pt x="974" y="1182"/>
                      <a:pt x="973" y="1186"/>
                      <a:pt x="974" y="1190"/>
                    </a:cubicBezTo>
                    <a:cubicBezTo>
                      <a:pt x="975" y="1201"/>
                      <a:pt x="976" y="1211"/>
                      <a:pt x="978" y="1222"/>
                    </a:cubicBezTo>
                    <a:cubicBezTo>
                      <a:pt x="978" y="1223"/>
                      <a:pt x="978" y="1225"/>
                      <a:pt x="978" y="1228"/>
                    </a:cubicBezTo>
                    <a:cubicBezTo>
                      <a:pt x="980" y="1225"/>
                      <a:pt x="982" y="1224"/>
                      <a:pt x="982" y="1223"/>
                    </a:cubicBezTo>
                    <a:cubicBezTo>
                      <a:pt x="982" y="1218"/>
                      <a:pt x="982" y="1213"/>
                      <a:pt x="981" y="1208"/>
                    </a:cubicBezTo>
                    <a:cubicBezTo>
                      <a:pt x="979" y="1198"/>
                      <a:pt x="976" y="1189"/>
                      <a:pt x="974" y="1179"/>
                    </a:cubicBezTo>
                    <a:close/>
                    <a:moveTo>
                      <a:pt x="660" y="1368"/>
                    </a:moveTo>
                    <a:cubicBezTo>
                      <a:pt x="659" y="1378"/>
                      <a:pt x="659" y="1386"/>
                      <a:pt x="658" y="1395"/>
                    </a:cubicBezTo>
                    <a:cubicBezTo>
                      <a:pt x="656" y="1410"/>
                      <a:pt x="653" y="1426"/>
                      <a:pt x="650" y="1441"/>
                    </a:cubicBezTo>
                    <a:cubicBezTo>
                      <a:pt x="646" y="1456"/>
                      <a:pt x="643" y="1472"/>
                      <a:pt x="642" y="1488"/>
                    </a:cubicBezTo>
                    <a:cubicBezTo>
                      <a:pt x="641" y="1495"/>
                      <a:pt x="640" y="1503"/>
                      <a:pt x="638" y="1510"/>
                    </a:cubicBezTo>
                    <a:cubicBezTo>
                      <a:pt x="636" y="1523"/>
                      <a:pt x="635" y="1537"/>
                      <a:pt x="633" y="1550"/>
                    </a:cubicBezTo>
                    <a:cubicBezTo>
                      <a:pt x="630" y="1566"/>
                      <a:pt x="631" y="1583"/>
                      <a:pt x="633" y="1600"/>
                    </a:cubicBezTo>
                    <a:cubicBezTo>
                      <a:pt x="633" y="1605"/>
                      <a:pt x="635" y="1611"/>
                      <a:pt x="636" y="1616"/>
                    </a:cubicBezTo>
                    <a:cubicBezTo>
                      <a:pt x="639" y="1627"/>
                      <a:pt x="643" y="1638"/>
                      <a:pt x="645" y="1648"/>
                    </a:cubicBezTo>
                    <a:cubicBezTo>
                      <a:pt x="649" y="1662"/>
                      <a:pt x="652" y="1676"/>
                      <a:pt x="655" y="1689"/>
                    </a:cubicBezTo>
                    <a:cubicBezTo>
                      <a:pt x="659" y="1702"/>
                      <a:pt x="663" y="1716"/>
                      <a:pt x="667" y="1729"/>
                    </a:cubicBezTo>
                    <a:cubicBezTo>
                      <a:pt x="667" y="1731"/>
                      <a:pt x="668" y="1733"/>
                      <a:pt x="669" y="1735"/>
                    </a:cubicBezTo>
                    <a:cubicBezTo>
                      <a:pt x="679" y="1736"/>
                      <a:pt x="688" y="1737"/>
                      <a:pt x="698" y="1735"/>
                    </a:cubicBezTo>
                    <a:cubicBezTo>
                      <a:pt x="707" y="1734"/>
                      <a:pt x="716" y="1732"/>
                      <a:pt x="725" y="1731"/>
                    </a:cubicBezTo>
                    <a:cubicBezTo>
                      <a:pt x="734" y="1730"/>
                      <a:pt x="743" y="1728"/>
                      <a:pt x="752" y="1729"/>
                    </a:cubicBezTo>
                    <a:cubicBezTo>
                      <a:pt x="774" y="1730"/>
                      <a:pt x="795" y="1735"/>
                      <a:pt x="815" y="1742"/>
                    </a:cubicBezTo>
                    <a:cubicBezTo>
                      <a:pt x="822" y="1745"/>
                      <a:pt x="828" y="1749"/>
                      <a:pt x="835" y="1751"/>
                    </a:cubicBezTo>
                    <a:cubicBezTo>
                      <a:pt x="852" y="1757"/>
                      <a:pt x="868" y="1763"/>
                      <a:pt x="884" y="1771"/>
                    </a:cubicBezTo>
                    <a:cubicBezTo>
                      <a:pt x="886" y="1772"/>
                      <a:pt x="888" y="1773"/>
                      <a:pt x="890" y="1774"/>
                    </a:cubicBezTo>
                    <a:cubicBezTo>
                      <a:pt x="901" y="1783"/>
                      <a:pt x="913" y="1789"/>
                      <a:pt x="925" y="1796"/>
                    </a:cubicBezTo>
                    <a:cubicBezTo>
                      <a:pt x="927" y="1797"/>
                      <a:pt x="929" y="1798"/>
                      <a:pt x="931" y="1799"/>
                    </a:cubicBezTo>
                    <a:cubicBezTo>
                      <a:pt x="942" y="1801"/>
                      <a:pt x="953" y="1804"/>
                      <a:pt x="964" y="1806"/>
                    </a:cubicBezTo>
                    <a:cubicBezTo>
                      <a:pt x="971" y="1807"/>
                      <a:pt x="978" y="1808"/>
                      <a:pt x="985" y="1805"/>
                    </a:cubicBezTo>
                    <a:cubicBezTo>
                      <a:pt x="987" y="1804"/>
                      <a:pt x="989" y="1805"/>
                      <a:pt x="991" y="1805"/>
                    </a:cubicBezTo>
                    <a:cubicBezTo>
                      <a:pt x="997" y="1808"/>
                      <a:pt x="1003" y="1808"/>
                      <a:pt x="1010" y="1808"/>
                    </a:cubicBezTo>
                    <a:cubicBezTo>
                      <a:pt x="1032" y="1808"/>
                      <a:pt x="1054" y="1806"/>
                      <a:pt x="1076" y="1804"/>
                    </a:cubicBezTo>
                    <a:cubicBezTo>
                      <a:pt x="1093" y="1802"/>
                      <a:pt x="1109" y="1796"/>
                      <a:pt x="1125" y="1791"/>
                    </a:cubicBezTo>
                    <a:cubicBezTo>
                      <a:pt x="1128" y="1790"/>
                      <a:pt x="1130" y="1788"/>
                      <a:pt x="1133" y="1786"/>
                    </a:cubicBezTo>
                    <a:cubicBezTo>
                      <a:pt x="1137" y="1783"/>
                      <a:pt x="1140" y="1779"/>
                      <a:pt x="1146" y="1779"/>
                    </a:cubicBezTo>
                    <a:cubicBezTo>
                      <a:pt x="1148" y="1779"/>
                      <a:pt x="1150" y="1776"/>
                      <a:pt x="1153" y="1775"/>
                    </a:cubicBezTo>
                    <a:cubicBezTo>
                      <a:pt x="1150" y="1767"/>
                      <a:pt x="1149" y="1760"/>
                      <a:pt x="1146" y="1754"/>
                    </a:cubicBezTo>
                    <a:cubicBezTo>
                      <a:pt x="1138" y="1735"/>
                      <a:pt x="1131" y="1717"/>
                      <a:pt x="1125" y="1698"/>
                    </a:cubicBezTo>
                    <a:cubicBezTo>
                      <a:pt x="1120" y="1682"/>
                      <a:pt x="1115" y="1665"/>
                      <a:pt x="1111" y="1648"/>
                    </a:cubicBezTo>
                    <a:cubicBezTo>
                      <a:pt x="1109" y="1640"/>
                      <a:pt x="1108" y="1632"/>
                      <a:pt x="1106" y="1624"/>
                    </a:cubicBezTo>
                    <a:cubicBezTo>
                      <a:pt x="1105" y="1618"/>
                      <a:pt x="1104" y="1612"/>
                      <a:pt x="1103" y="1605"/>
                    </a:cubicBezTo>
                    <a:cubicBezTo>
                      <a:pt x="1100" y="1589"/>
                      <a:pt x="1098" y="1573"/>
                      <a:pt x="1096" y="1557"/>
                    </a:cubicBezTo>
                    <a:cubicBezTo>
                      <a:pt x="1094" y="1547"/>
                      <a:pt x="1092" y="1537"/>
                      <a:pt x="1091" y="1527"/>
                    </a:cubicBezTo>
                    <a:cubicBezTo>
                      <a:pt x="1090" y="1518"/>
                      <a:pt x="1089" y="1509"/>
                      <a:pt x="1088" y="1501"/>
                    </a:cubicBezTo>
                    <a:cubicBezTo>
                      <a:pt x="1086" y="1493"/>
                      <a:pt x="1085" y="1484"/>
                      <a:pt x="1084" y="1476"/>
                    </a:cubicBezTo>
                    <a:cubicBezTo>
                      <a:pt x="1083" y="1467"/>
                      <a:pt x="1083" y="1457"/>
                      <a:pt x="1082" y="1448"/>
                    </a:cubicBezTo>
                    <a:cubicBezTo>
                      <a:pt x="1080" y="1430"/>
                      <a:pt x="1078" y="1413"/>
                      <a:pt x="1076" y="1396"/>
                    </a:cubicBezTo>
                    <a:cubicBezTo>
                      <a:pt x="1075" y="1384"/>
                      <a:pt x="1074" y="1372"/>
                      <a:pt x="1073" y="1361"/>
                    </a:cubicBezTo>
                    <a:cubicBezTo>
                      <a:pt x="1072" y="1357"/>
                      <a:pt x="1072" y="1353"/>
                      <a:pt x="1072" y="1349"/>
                    </a:cubicBezTo>
                    <a:cubicBezTo>
                      <a:pt x="1072" y="1338"/>
                      <a:pt x="1072" y="1327"/>
                      <a:pt x="1071" y="1315"/>
                    </a:cubicBezTo>
                    <a:cubicBezTo>
                      <a:pt x="1070" y="1304"/>
                      <a:pt x="1069" y="1293"/>
                      <a:pt x="1070" y="1281"/>
                    </a:cubicBezTo>
                    <a:cubicBezTo>
                      <a:pt x="1070" y="1275"/>
                      <a:pt x="1069" y="1269"/>
                      <a:pt x="1069" y="1263"/>
                    </a:cubicBezTo>
                    <a:cubicBezTo>
                      <a:pt x="1069" y="1260"/>
                      <a:pt x="1069" y="1256"/>
                      <a:pt x="1069" y="1253"/>
                    </a:cubicBezTo>
                    <a:cubicBezTo>
                      <a:pt x="1070" y="1235"/>
                      <a:pt x="1071" y="1217"/>
                      <a:pt x="1071" y="1200"/>
                    </a:cubicBezTo>
                    <a:cubicBezTo>
                      <a:pt x="1071" y="1198"/>
                      <a:pt x="1072" y="1196"/>
                      <a:pt x="1072" y="1195"/>
                    </a:cubicBezTo>
                    <a:cubicBezTo>
                      <a:pt x="1073" y="1183"/>
                      <a:pt x="1075" y="1170"/>
                      <a:pt x="1076" y="1158"/>
                    </a:cubicBezTo>
                    <a:cubicBezTo>
                      <a:pt x="1076" y="1155"/>
                      <a:pt x="1076" y="1152"/>
                      <a:pt x="1076" y="1149"/>
                    </a:cubicBezTo>
                    <a:cubicBezTo>
                      <a:pt x="1076" y="1141"/>
                      <a:pt x="1076" y="1133"/>
                      <a:pt x="1076" y="1125"/>
                    </a:cubicBezTo>
                    <a:cubicBezTo>
                      <a:pt x="1076" y="1121"/>
                      <a:pt x="1076" y="1117"/>
                      <a:pt x="1081" y="1115"/>
                    </a:cubicBezTo>
                    <a:cubicBezTo>
                      <a:pt x="1083" y="1115"/>
                      <a:pt x="1085" y="1111"/>
                      <a:pt x="1085" y="1109"/>
                    </a:cubicBezTo>
                    <a:cubicBezTo>
                      <a:pt x="1087" y="1099"/>
                      <a:pt x="1093" y="1091"/>
                      <a:pt x="1095" y="1081"/>
                    </a:cubicBezTo>
                    <a:cubicBezTo>
                      <a:pt x="1098" y="1070"/>
                      <a:pt x="1104" y="1059"/>
                      <a:pt x="1107" y="1047"/>
                    </a:cubicBezTo>
                    <a:cubicBezTo>
                      <a:pt x="1107" y="1043"/>
                      <a:pt x="1109" y="1039"/>
                      <a:pt x="1107" y="1034"/>
                    </a:cubicBezTo>
                    <a:cubicBezTo>
                      <a:pt x="1104" y="1032"/>
                      <a:pt x="1101" y="1031"/>
                      <a:pt x="1098" y="1030"/>
                    </a:cubicBezTo>
                    <a:cubicBezTo>
                      <a:pt x="1083" y="1022"/>
                      <a:pt x="1069" y="1014"/>
                      <a:pt x="1054" y="1007"/>
                    </a:cubicBezTo>
                    <a:cubicBezTo>
                      <a:pt x="1046" y="1003"/>
                      <a:pt x="1037" y="999"/>
                      <a:pt x="1029" y="995"/>
                    </a:cubicBezTo>
                    <a:cubicBezTo>
                      <a:pt x="1028" y="994"/>
                      <a:pt x="1027" y="994"/>
                      <a:pt x="1026" y="994"/>
                    </a:cubicBezTo>
                    <a:cubicBezTo>
                      <a:pt x="1016" y="992"/>
                      <a:pt x="1006" y="990"/>
                      <a:pt x="995" y="988"/>
                    </a:cubicBezTo>
                    <a:cubicBezTo>
                      <a:pt x="987" y="986"/>
                      <a:pt x="980" y="985"/>
                      <a:pt x="972" y="983"/>
                    </a:cubicBezTo>
                    <a:cubicBezTo>
                      <a:pt x="965" y="981"/>
                      <a:pt x="958" y="978"/>
                      <a:pt x="950" y="975"/>
                    </a:cubicBezTo>
                    <a:cubicBezTo>
                      <a:pt x="939" y="972"/>
                      <a:pt x="927" y="967"/>
                      <a:pt x="914" y="967"/>
                    </a:cubicBezTo>
                    <a:cubicBezTo>
                      <a:pt x="905" y="967"/>
                      <a:pt x="895" y="967"/>
                      <a:pt x="886" y="967"/>
                    </a:cubicBezTo>
                    <a:cubicBezTo>
                      <a:pt x="885" y="967"/>
                      <a:pt x="885" y="967"/>
                      <a:pt x="884" y="968"/>
                    </a:cubicBezTo>
                    <a:cubicBezTo>
                      <a:pt x="884" y="969"/>
                      <a:pt x="885" y="971"/>
                      <a:pt x="885" y="973"/>
                    </a:cubicBezTo>
                    <a:cubicBezTo>
                      <a:pt x="886" y="975"/>
                      <a:pt x="889" y="977"/>
                      <a:pt x="890" y="979"/>
                    </a:cubicBezTo>
                    <a:cubicBezTo>
                      <a:pt x="897" y="996"/>
                      <a:pt x="907" y="1012"/>
                      <a:pt x="914" y="1029"/>
                    </a:cubicBezTo>
                    <a:cubicBezTo>
                      <a:pt x="918" y="1037"/>
                      <a:pt x="922" y="1045"/>
                      <a:pt x="926" y="1053"/>
                    </a:cubicBezTo>
                    <a:cubicBezTo>
                      <a:pt x="928" y="1057"/>
                      <a:pt x="928" y="1061"/>
                      <a:pt x="927" y="1065"/>
                    </a:cubicBezTo>
                    <a:cubicBezTo>
                      <a:pt x="927" y="1068"/>
                      <a:pt x="926" y="1071"/>
                      <a:pt x="925" y="1074"/>
                    </a:cubicBezTo>
                    <a:cubicBezTo>
                      <a:pt x="934" y="1084"/>
                      <a:pt x="942" y="1094"/>
                      <a:pt x="951" y="1104"/>
                    </a:cubicBezTo>
                    <a:cubicBezTo>
                      <a:pt x="955" y="1110"/>
                      <a:pt x="960" y="1115"/>
                      <a:pt x="963" y="1122"/>
                    </a:cubicBezTo>
                    <a:cubicBezTo>
                      <a:pt x="971" y="1139"/>
                      <a:pt x="976" y="1157"/>
                      <a:pt x="981" y="1175"/>
                    </a:cubicBezTo>
                    <a:cubicBezTo>
                      <a:pt x="983" y="1181"/>
                      <a:pt x="984" y="1188"/>
                      <a:pt x="986" y="1194"/>
                    </a:cubicBezTo>
                    <a:cubicBezTo>
                      <a:pt x="987" y="1198"/>
                      <a:pt x="989" y="1202"/>
                      <a:pt x="990" y="1206"/>
                    </a:cubicBezTo>
                    <a:cubicBezTo>
                      <a:pt x="992" y="1215"/>
                      <a:pt x="990" y="1223"/>
                      <a:pt x="985" y="1230"/>
                    </a:cubicBezTo>
                    <a:cubicBezTo>
                      <a:pt x="977" y="1239"/>
                      <a:pt x="970" y="1249"/>
                      <a:pt x="964" y="1259"/>
                    </a:cubicBezTo>
                    <a:cubicBezTo>
                      <a:pt x="961" y="1264"/>
                      <a:pt x="957" y="1269"/>
                      <a:pt x="953" y="1273"/>
                    </a:cubicBezTo>
                    <a:cubicBezTo>
                      <a:pt x="950" y="1275"/>
                      <a:pt x="947" y="1277"/>
                      <a:pt x="943" y="1275"/>
                    </a:cubicBezTo>
                    <a:cubicBezTo>
                      <a:pt x="938" y="1274"/>
                      <a:pt x="934" y="1274"/>
                      <a:pt x="930" y="1278"/>
                    </a:cubicBezTo>
                    <a:cubicBezTo>
                      <a:pt x="928" y="1280"/>
                      <a:pt x="925" y="1280"/>
                      <a:pt x="923" y="1280"/>
                    </a:cubicBezTo>
                    <a:cubicBezTo>
                      <a:pt x="920" y="1280"/>
                      <a:pt x="917" y="1278"/>
                      <a:pt x="914" y="1278"/>
                    </a:cubicBezTo>
                    <a:cubicBezTo>
                      <a:pt x="911" y="1278"/>
                      <a:pt x="907" y="1280"/>
                      <a:pt x="904" y="1280"/>
                    </a:cubicBezTo>
                    <a:cubicBezTo>
                      <a:pt x="904" y="1280"/>
                      <a:pt x="903" y="1280"/>
                      <a:pt x="903" y="1280"/>
                    </a:cubicBezTo>
                    <a:cubicBezTo>
                      <a:pt x="897" y="1279"/>
                      <a:pt x="890" y="1278"/>
                      <a:pt x="884" y="1276"/>
                    </a:cubicBezTo>
                    <a:cubicBezTo>
                      <a:pt x="878" y="1275"/>
                      <a:pt x="872" y="1273"/>
                      <a:pt x="868" y="1266"/>
                    </a:cubicBezTo>
                    <a:cubicBezTo>
                      <a:pt x="867" y="1274"/>
                      <a:pt x="867" y="1274"/>
                      <a:pt x="861" y="1276"/>
                    </a:cubicBezTo>
                    <a:cubicBezTo>
                      <a:pt x="857" y="1278"/>
                      <a:pt x="853" y="1279"/>
                      <a:pt x="849" y="1281"/>
                    </a:cubicBezTo>
                    <a:cubicBezTo>
                      <a:pt x="834" y="1289"/>
                      <a:pt x="821" y="1300"/>
                      <a:pt x="807" y="1309"/>
                    </a:cubicBezTo>
                    <a:cubicBezTo>
                      <a:pt x="796" y="1317"/>
                      <a:pt x="786" y="1325"/>
                      <a:pt x="775" y="1331"/>
                    </a:cubicBezTo>
                    <a:cubicBezTo>
                      <a:pt x="769" y="1334"/>
                      <a:pt x="765" y="1339"/>
                      <a:pt x="760" y="1342"/>
                    </a:cubicBezTo>
                    <a:cubicBezTo>
                      <a:pt x="749" y="1349"/>
                      <a:pt x="739" y="1355"/>
                      <a:pt x="728" y="1361"/>
                    </a:cubicBezTo>
                    <a:cubicBezTo>
                      <a:pt x="722" y="1364"/>
                      <a:pt x="716" y="1368"/>
                      <a:pt x="710" y="1369"/>
                    </a:cubicBezTo>
                    <a:cubicBezTo>
                      <a:pt x="694" y="1371"/>
                      <a:pt x="678" y="1374"/>
                      <a:pt x="660" y="1368"/>
                    </a:cubicBezTo>
                    <a:close/>
                    <a:moveTo>
                      <a:pt x="1772" y="1571"/>
                    </a:moveTo>
                    <a:cubicBezTo>
                      <a:pt x="1769" y="1565"/>
                      <a:pt x="1763" y="1560"/>
                      <a:pt x="1756" y="1557"/>
                    </a:cubicBezTo>
                    <a:cubicBezTo>
                      <a:pt x="1748" y="1555"/>
                      <a:pt x="1740" y="1551"/>
                      <a:pt x="1732" y="1547"/>
                    </a:cubicBezTo>
                    <a:cubicBezTo>
                      <a:pt x="1719" y="1540"/>
                      <a:pt x="1708" y="1530"/>
                      <a:pt x="1697" y="1521"/>
                    </a:cubicBezTo>
                    <a:cubicBezTo>
                      <a:pt x="1696" y="1520"/>
                      <a:pt x="1695" y="1518"/>
                      <a:pt x="1694" y="1517"/>
                    </a:cubicBezTo>
                    <a:cubicBezTo>
                      <a:pt x="1686" y="1508"/>
                      <a:pt x="1678" y="1499"/>
                      <a:pt x="1670" y="1491"/>
                    </a:cubicBezTo>
                    <a:cubicBezTo>
                      <a:pt x="1668" y="1488"/>
                      <a:pt x="1666" y="1485"/>
                      <a:pt x="1665" y="1481"/>
                    </a:cubicBezTo>
                    <a:cubicBezTo>
                      <a:pt x="1665" y="1478"/>
                      <a:pt x="1666" y="1476"/>
                      <a:pt x="1668" y="1475"/>
                    </a:cubicBezTo>
                    <a:cubicBezTo>
                      <a:pt x="1671" y="1474"/>
                      <a:pt x="1673" y="1475"/>
                      <a:pt x="1674" y="1478"/>
                    </a:cubicBezTo>
                    <a:cubicBezTo>
                      <a:pt x="1675" y="1483"/>
                      <a:pt x="1678" y="1487"/>
                      <a:pt x="1682" y="1491"/>
                    </a:cubicBezTo>
                    <a:cubicBezTo>
                      <a:pt x="1687" y="1496"/>
                      <a:pt x="1691" y="1501"/>
                      <a:pt x="1696" y="1506"/>
                    </a:cubicBezTo>
                    <a:cubicBezTo>
                      <a:pt x="1697" y="1508"/>
                      <a:pt x="1699" y="1509"/>
                      <a:pt x="1701" y="1511"/>
                    </a:cubicBezTo>
                    <a:cubicBezTo>
                      <a:pt x="1702" y="1509"/>
                      <a:pt x="1703" y="1508"/>
                      <a:pt x="1703" y="1507"/>
                    </a:cubicBezTo>
                    <a:cubicBezTo>
                      <a:pt x="1704" y="1502"/>
                      <a:pt x="1705" y="1498"/>
                      <a:pt x="1706" y="1494"/>
                    </a:cubicBezTo>
                    <a:cubicBezTo>
                      <a:pt x="1709" y="1483"/>
                      <a:pt x="1713" y="1473"/>
                      <a:pt x="1716" y="1462"/>
                    </a:cubicBezTo>
                    <a:cubicBezTo>
                      <a:pt x="1723" y="1442"/>
                      <a:pt x="1731" y="1422"/>
                      <a:pt x="1736" y="1401"/>
                    </a:cubicBezTo>
                    <a:cubicBezTo>
                      <a:pt x="1736" y="1400"/>
                      <a:pt x="1737" y="1398"/>
                      <a:pt x="1738" y="1396"/>
                    </a:cubicBezTo>
                    <a:cubicBezTo>
                      <a:pt x="1743" y="1380"/>
                      <a:pt x="1748" y="1364"/>
                      <a:pt x="1752" y="1348"/>
                    </a:cubicBezTo>
                    <a:cubicBezTo>
                      <a:pt x="1757" y="1329"/>
                      <a:pt x="1759" y="1311"/>
                      <a:pt x="1761" y="1292"/>
                    </a:cubicBezTo>
                    <a:cubicBezTo>
                      <a:pt x="1761" y="1283"/>
                      <a:pt x="1762" y="1274"/>
                      <a:pt x="1762" y="1265"/>
                    </a:cubicBezTo>
                    <a:cubicBezTo>
                      <a:pt x="1761" y="1246"/>
                      <a:pt x="1760" y="1226"/>
                      <a:pt x="1759" y="1206"/>
                    </a:cubicBezTo>
                    <a:cubicBezTo>
                      <a:pt x="1759" y="1202"/>
                      <a:pt x="1758" y="1197"/>
                      <a:pt x="1758" y="1193"/>
                    </a:cubicBezTo>
                    <a:cubicBezTo>
                      <a:pt x="1757" y="1185"/>
                      <a:pt x="1756" y="1178"/>
                      <a:pt x="1755" y="1170"/>
                    </a:cubicBezTo>
                    <a:cubicBezTo>
                      <a:pt x="1755" y="1169"/>
                      <a:pt x="1756" y="1169"/>
                      <a:pt x="1756" y="1168"/>
                    </a:cubicBezTo>
                    <a:cubicBezTo>
                      <a:pt x="1756" y="1165"/>
                      <a:pt x="1757" y="1164"/>
                      <a:pt x="1762" y="1164"/>
                    </a:cubicBezTo>
                    <a:cubicBezTo>
                      <a:pt x="1763" y="1171"/>
                      <a:pt x="1764" y="1177"/>
                      <a:pt x="1765" y="1184"/>
                    </a:cubicBezTo>
                    <a:cubicBezTo>
                      <a:pt x="1768" y="1204"/>
                      <a:pt x="1768" y="1224"/>
                      <a:pt x="1770" y="1245"/>
                    </a:cubicBezTo>
                    <a:cubicBezTo>
                      <a:pt x="1770" y="1259"/>
                      <a:pt x="1771" y="1272"/>
                      <a:pt x="1769" y="1286"/>
                    </a:cubicBezTo>
                    <a:cubicBezTo>
                      <a:pt x="1768" y="1296"/>
                      <a:pt x="1767" y="1306"/>
                      <a:pt x="1766" y="1317"/>
                    </a:cubicBezTo>
                    <a:cubicBezTo>
                      <a:pt x="1764" y="1329"/>
                      <a:pt x="1761" y="1342"/>
                      <a:pt x="1758" y="1355"/>
                    </a:cubicBezTo>
                    <a:cubicBezTo>
                      <a:pt x="1757" y="1359"/>
                      <a:pt x="1758" y="1363"/>
                      <a:pt x="1761" y="1366"/>
                    </a:cubicBezTo>
                    <a:cubicBezTo>
                      <a:pt x="1762" y="1368"/>
                      <a:pt x="1764" y="1369"/>
                      <a:pt x="1766" y="1370"/>
                    </a:cubicBezTo>
                    <a:cubicBezTo>
                      <a:pt x="1778" y="1380"/>
                      <a:pt x="1790" y="1389"/>
                      <a:pt x="1802" y="1399"/>
                    </a:cubicBezTo>
                    <a:cubicBezTo>
                      <a:pt x="1810" y="1404"/>
                      <a:pt x="1818" y="1410"/>
                      <a:pt x="1826" y="1415"/>
                    </a:cubicBezTo>
                    <a:cubicBezTo>
                      <a:pt x="1837" y="1422"/>
                      <a:pt x="1848" y="1427"/>
                      <a:pt x="1858" y="1433"/>
                    </a:cubicBezTo>
                    <a:cubicBezTo>
                      <a:pt x="1871" y="1442"/>
                      <a:pt x="1885" y="1449"/>
                      <a:pt x="1899" y="1455"/>
                    </a:cubicBezTo>
                    <a:cubicBezTo>
                      <a:pt x="1902" y="1455"/>
                      <a:pt x="1904" y="1456"/>
                      <a:pt x="1906" y="1457"/>
                    </a:cubicBezTo>
                    <a:cubicBezTo>
                      <a:pt x="1908" y="1457"/>
                      <a:pt x="1910" y="1456"/>
                      <a:pt x="1912" y="1454"/>
                    </a:cubicBezTo>
                    <a:cubicBezTo>
                      <a:pt x="1912" y="1452"/>
                      <a:pt x="1913" y="1451"/>
                      <a:pt x="1914" y="1449"/>
                    </a:cubicBezTo>
                    <a:cubicBezTo>
                      <a:pt x="1917" y="1443"/>
                      <a:pt x="1919" y="1436"/>
                      <a:pt x="1922" y="1430"/>
                    </a:cubicBezTo>
                    <a:cubicBezTo>
                      <a:pt x="1934" y="1411"/>
                      <a:pt x="1946" y="1392"/>
                      <a:pt x="1961" y="1375"/>
                    </a:cubicBezTo>
                    <a:cubicBezTo>
                      <a:pt x="1963" y="1372"/>
                      <a:pt x="1963" y="1369"/>
                      <a:pt x="1963" y="1366"/>
                    </a:cubicBezTo>
                    <a:cubicBezTo>
                      <a:pt x="1965" y="1364"/>
                      <a:pt x="1969" y="1366"/>
                      <a:pt x="1971" y="1362"/>
                    </a:cubicBezTo>
                    <a:cubicBezTo>
                      <a:pt x="1963" y="1359"/>
                      <a:pt x="1955" y="1357"/>
                      <a:pt x="1949" y="1353"/>
                    </a:cubicBezTo>
                    <a:cubicBezTo>
                      <a:pt x="1942" y="1348"/>
                      <a:pt x="1935" y="1346"/>
                      <a:pt x="1928" y="1344"/>
                    </a:cubicBezTo>
                    <a:cubicBezTo>
                      <a:pt x="1921" y="1341"/>
                      <a:pt x="1913" y="1339"/>
                      <a:pt x="1907" y="1334"/>
                    </a:cubicBezTo>
                    <a:cubicBezTo>
                      <a:pt x="1905" y="1332"/>
                      <a:pt x="1903" y="1332"/>
                      <a:pt x="1901" y="1331"/>
                    </a:cubicBezTo>
                    <a:cubicBezTo>
                      <a:pt x="1892" y="1328"/>
                      <a:pt x="1884" y="1325"/>
                      <a:pt x="1877" y="1320"/>
                    </a:cubicBezTo>
                    <a:cubicBezTo>
                      <a:pt x="1863" y="1310"/>
                      <a:pt x="1849" y="1301"/>
                      <a:pt x="1836" y="1290"/>
                    </a:cubicBezTo>
                    <a:cubicBezTo>
                      <a:pt x="1830" y="1285"/>
                      <a:pt x="1825" y="1280"/>
                      <a:pt x="1821" y="1273"/>
                    </a:cubicBezTo>
                    <a:cubicBezTo>
                      <a:pt x="1816" y="1263"/>
                      <a:pt x="1812" y="1254"/>
                      <a:pt x="1807" y="1244"/>
                    </a:cubicBezTo>
                    <a:cubicBezTo>
                      <a:pt x="1802" y="1232"/>
                      <a:pt x="1797" y="1220"/>
                      <a:pt x="1792" y="1208"/>
                    </a:cubicBezTo>
                    <a:cubicBezTo>
                      <a:pt x="1791" y="1205"/>
                      <a:pt x="1790" y="1202"/>
                      <a:pt x="1788" y="1199"/>
                    </a:cubicBezTo>
                    <a:cubicBezTo>
                      <a:pt x="1786" y="1193"/>
                      <a:pt x="1784" y="1187"/>
                      <a:pt x="1782" y="1181"/>
                    </a:cubicBezTo>
                    <a:cubicBezTo>
                      <a:pt x="1776" y="1164"/>
                      <a:pt x="1766" y="1150"/>
                      <a:pt x="1757" y="1135"/>
                    </a:cubicBezTo>
                    <a:cubicBezTo>
                      <a:pt x="1751" y="1124"/>
                      <a:pt x="1743" y="1116"/>
                      <a:pt x="1736" y="1107"/>
                    </a:cubicBezTo>
                    <a:cubicBezTo>
                      <a:pt x="1734" y="1106"/>
                      <a:pt x="1733" y="1105"/>
                      <a:pt x="1731" y="1104"/>
                    </a:cubicBezTo>
                    <a:cubicBezTo>
                      <a:pt x="1728" y="1107"/>
                      <a:pt x="1727" y="1110"/>
                      <a:pt x="1730" y="1112"/>
                    </a:cubicBezTo>
                    <a:cubicBezTo>
                      <a:pt x="1733" y="1115"/>
                      <a:pt x="1736" y="1119"/>
                      <a:pt x="1739" y="1122"/>
                    </a:cubicBezTo>
                    <a:cubicBezTo>
                      <a:pt x="1747" y="1135"/>
                      <a:pt x="1739" y="1153"/>
                      <a:pt x="1724" y="1155"/>
                    </a:cubicBezTo>
                    <a:cubicBezTo>
                      <a:pt x="1718" y="1155"/>
                      <a:pt x="1712" y="1156"/>
                      <a:pt x="1707" y="1154"/>
                    </a:cubicBezTo>
                    <a:cubicBezTo>
                      <a:pt x="1691" y="1148"/>
                      <a:pt x="1674" y="1144"/>
                      <a:pt x="1662" y="1131"/>
                    </a:cubicBezTo>
                    <a:cubicBezTo>
                      <a:pt x="1660" y="1129"/>
                      <a:pt x="1658" y="1128"/>
                      <a:pt x="1656" y="1127"/>
                    </a:cubicBezTo>
                    <a:cubicBezTo>
                      <a:pt x="1649" y="1123"/>
                      <a:pt x="1644" y="1116"/>
                      <a:pt x="1638" y="1110"/>
                    </a:cubicBezTo>
                    <a:cubicBezTo>
                      <a:pt x="1629" y="1102"/>
                      <a:pt x="1621" y="1091"/>
                      <a:pt x="1608" y="1088"/>
                    </a:cubicBezTo>
                    <a:cubicBezTo>
                      <a:pt x="1607" y="1088"/>
                      <a:pt x="1606" y="1087"/>
                      <a:pt x="1604" y="1086"/>
                    </a:cubicBezTo>
                    <a:cubicBezTo>
                      <a:pt x="1587" y="1094"/>
                      <a:pt x="1571" y="1102"/>
                      <a:pt x="1555" y="1110"/>
                    </a:cubicBezTo>
                    <a:cubicBezTo>
                      <a:pt x="1543" y="1116"/>
                      <a:pt x="1532" y="1123"/>
                      <a:pt x="1520" y="1130"/>
                    </a:cubicBezTo>
                    <a:cubicBezTo>
                      <a:pt x="1519" y="1131"/>
                      <a:pt x="1518" y="1132"/>
                      <a:pt x="1517" y="1133"/>
                    </a:cubicBezTo>
                    <a:cubicBezTo>
                      <a:pt x="1515" y="1135"/>
                      <a:pt x="1513" y="1137"/>
                      <a:pt x="1515" y="1141"/>
                    </a:cubicBezTo>
                    <a:cubicBezTo>
                      <a:pt x="1523" y="1143"/>
                      <a:pt x="1532" y="1145"/>
                      <a:pt x="1540" y="1147"/>
                    </a:cubicBezTo>
                    <a:cubicBezTo>
                      <a:pt x="1543" y="1151"/>
                      <a:pt x="1545" y="1155"/>
                      <a:pt x="1548" y="1159"/>
                    </a:cubicBezTo>
                    <a:cubicBezTo>
                      <a:pt x="1557" y="1169"/>
                      <a:pt x="1564" y="1180"/>
                      <a:pt x="1571" y="1191"/>
                    </a:cubicBezTo>
                    <a:cubicBezTo>
                      <a:pt x="1576" y="1197"/>
                      <a:pt x="1580" y="1203"/>
                      <a:pt x="1584" y="1209"/>
                    </a:cubicBezTo>
                    <a:cubicBezTo>
                      <a:pt x="1584" y="1212"/>
                      <a:pt x="1583" y="1215"/>
                      <a:pt x="1583" y="1218"/>
                    </a:cubicBezTo>
                    <a:cubicBezTo>
                      <a:pt x="1582" y="1226"/>
                      <a:pt x="1581" y="1233"/>
                      <a:pt x="1580" y="1241"/>
                    </a:cubicBezTo>
                    <a:cubicBezTo>
                      <a:pt x="1579" y="1254"/>
                      <a:pt x="1574" y="1267"/>
                      <a:pt x="1572" y="1281"/>
                    </a:cubicBezTo>
                    <a:cubicBezTo>
                      <a:pt x="1572" y="1281"/>
                      <a:pt x="1572" y="1282"/>
                      <a:pt x="1572" y="1282"/>
                    </a:cubicBezTo>
                    <a:cubicBezTo>
                      <a:pt x="1572" y="1286"/>
                      <a:pt x="1569" y="1288"/>
                      <a:pt x="1566" y="1289"/>
                    </a:cubicBezTo>
                    <a:cubicBezTo>
                      <a:pt x="1554" y="1285"/>
                      <a:pt x="1546" y="1278"/>
                      <a:pt x="1542" y="1267"/>
                    </a:cubicBezTo>
                    <a:cubicBezTo>
                      <a:pt x="1540" y="1263"/>
                      <a:pt x="1537" y="1260"/>
                      <a:pt x="1534" y="1258"/>
                    </a:cubicBezTo>
                    <a:cubicBezTo>
                      <a:pt x="1530" y="1256"/>
                      <a:pt x="1527" y="1254"/>
                      <a:pt x="1523" y="1253"/>
                    </a:cubicBezTo>
                    <a:cubicBezTo>
                      <a:pt x="1513" y="1248"/>
                      <a:pt x="1502" y="1243"/>
                      <a:pt x="1492" y="1238"/>
                    </a:cubicBezTo>
                    <a:cubicBezTo>
                      <a:pt x="1470" y="1226"/>
                      <a:pt x="1448" y="1215"/>
                      <a:pt x="1427" y="1202"/>
                    </a:cubicBezTo>
                    <a:cubicBezTo>
                      <a:pt x="1423" y="1199"/>
                      <a:pt x="1419" y="1199"/>
                      <a:pt x="1414" y="1201"/>
                    </a:cubicBezTo>
                    <a:cubicBezTo>
                      <a:pt x="1398" y="1211"/>
                      <a:pt x="1381" y="1221"/>
                      <a:pt x="1364" y="1231"/>
                    </a:cubicBezTo>
                    <a:cubicBezTo>
                      <a:pt x="1353" y="1237"/>
                      <a:pt x="1342" y="1242"/>
                      <a:pt x="1332" y="1249"/>
                    </a:cubicBezTo>
                    <a:cubicBezTo>
                      <a:pt x="1317" y="1258"/>
                      <a:pt x="1304" y="1268"/>
                      <a:pt x="1290" y="1277"/>
                    </a:cubicBezTo>
                    <a:cubicBezTo>
                      <a:pt x="1286" y="1280"/>
                      <a:pt x="1282" y="1283"/>
                      <a:pt x="1278" y="1286"/>
                    </a:cubicBezTo>
                    <a:cubicBezTo>
                      <a:pt x="1272" y="1291"/>
                      <a:pt x="1266" y="1296"/>
                      <a:pt x="1259" y="1301"/>
                    </a:cubicBezTo>
                    <a:cubicBezTo>
                      <a:pt x="1254" y="1305"/>
                      <a:pt x="1249" y="1310"/>
                      <a:pt x="1245" y="1315"/>
                    </a:cubicBezTo>
                    <a:cubicBezTo>
                      <a:pt x="1248" y="1321"/>
                      <a:pt x="1253" y="1325"/>
                      <a:pt x="1253" y="1332"/>
                    </a:cubicBezTo>
                    <a:cubicBezTo>
                      <a:pt x="1253" y="1332"/>
                      <a:pt x="1254" y="1333"/>
                      <a:pt x="1254" y="1334"/>
                    </a:cubicBezTo>
                    <a:cubicBezTo>
                      <a:pt x="1260" y="1343"/>
                      <a:pt x="1265" y="1353"/>
                      <a:pt x="1274" y="1360"/>
                    </a:cubicBezTo>
                    <a:cubicBezTo>
                      <a:pt x="1285" y="1372"/>
                      <a:pt x="1297" y="1383"/>
                      <a:pt x="1308" y="1395"/>
                    </a:cubicBezTo>
                    <a:cubicBezTo>
                      <a:pt x="1313" y="1400"/>
                      <a:pt x="1319" y="1404"/>
                      <a:pt x="1326" y="1406"/>
                    </a:cubicBezTo>
                    <a:cubicBezTo>
                      <a:pt x="1329" y="1404"/>
                      <a:pt x="1333" y="1402"/>
                      <a:pt x="1337" y="1400"/>
                    </a:cubicBezTo>
                    <a:cubicBezTo>
                      <a:pt x="1348" y="1394"/>
                      <a:pt x="1360" y="1388"/>
                      <a:pt x="1372" y="1381"/>
                    </a:cubicBezTo>
                    <a:cubicBezTo>
                      <a:pt x="1375" y="1380"/>
                      <a:pt x="1378" y="1378"/>
                      <a:pt x="1381" y="1376"/>
                    </a:cubicBezTo>
                    <a:cubicBezTo>
                      <a:pt x="1390" y="1370"/>
                      <a:pt x="1398" y="1364"/>
                      <a:pt x="1407" y="1358"/>
                    </a:cubicBezTo>
                    <a:cubicBezTo>
                      <a:pt x="1418" y="1352"/>
                      <a:pt x="1430" y="1347"/>
                      <a:pt x="1441" y="1341"/>
                    </a:cubicBezTo>
                    <a:cubicBezTo>
                      <a:pt x="1456" y="1333"/>
                      <a:pt x="1471" y="1325"/>
                      <a:pt x="1484" y="1314"/>
                    </a:cubicBezTo>
                    <a:cubicBezTo>
                      <a:pt x="1485" y="1313"/>
                      <a:pt x="1486" y="1312"/>
                      <a:pt x="1487" y="1312"/>
                    </a:cubicBezTo>
                    <a:cubicBezTo>
                      <a:pt x="1496" y="1314"/>
                      <a:pt x="1502" y="1307"/>
                      <a:pt x="1509" y="1304"/>
                    </a:cubicBezTo>
                    <a:cubicBezTo>
                      <a:pt x="1517" y="1301"/>
                      <a:pt x="1524" y="1298"/>
                      <a:pt x="1532" y="1295"/>
                    </a:cubicBezTo>
                    <a:cubicBezTo>
                      <a:pt x="1536" y="1293"/>
                      <a:pt x="1540" y="1293"/>
                      <a:pt x="1543" y="1295"/>
                    </a:cubicBezTo>
                    <a:cubicBezTo>
                      <a:pt x="1541" y="1300"/>
                      <a:pt x="1541" y="1300"/>
                      <a:pt x="1539" y="1300"/>
                    </a:cubicBezTo>
                    <a:cubicBezTo>
                      <a:pt x="1531" y="1301"/>
                      <a:pt x="1524" y="1305"/>
                      <a:pt x="1517" y="1308"/>
                    </a:cubicBezTo>
                    <a:cubicBezTo>
                      <a:pt x="1512" y="1311"/>
                      <a:pt x="1506" y="1314"/>
                      <a:pt x="1501" y="1316"/>
                    </a:cubicBezTo>
                    <a:cubicBezTo>
                      <a:pt x="1494" y="1318"/>
                      <a:pt x="1490" y="1322"/>
                      <a:pt x="1487" y="1328"/>
                    </a:cubicBezTo>
                    <a:cubicBezTo>
                      <a:pt x="1481" y="1339"/>
                      <a:pt x="1475" y="1350"/>
                      <a:pt x="1469" y="1361"/>
                    </a:cubicBezTo>
                    <a:cubicBezTo>
                      <a:pt x="1456" y="1380"/>
                      <a:pt x="1443" y="1399"/>
                      <a:pt x="1431" y="1418"/>
                    </a:cubicBezTo>
                    <a:cubicBezTo>
                      <a:pt x="1426" y="1424"/>
                      <a:pt x="1421" y="1431"/>
                      <a:pt x="1416" y="1437"/>
                    </a:cubicBezTo>
                    <a:cubicBezTo>
                      <a:pt x="1400" y="1453"/>
                      <a:pt x="1382" y="1468"/>
                      <a:pt x="1362" y="1481"/>
                    </a:cubicBezTo>
                    <a:cubicBezTo>
                      <a:pt x="1341" y="1494"/>
                      <a:pt x="1318" y="1506"/>
                      <a:pt x="1293" y="1512"/>
                    </a:cubicBezTo>
                    <a:cubicBezTo>
                      <a:pt x="1292" y="1513"/>
                      <a:pt x="1290" y="1514"/>
                      <a:pt x="1288" y="1514"/>
                    </a:cubicBezTo>
                    <a:cubicBezTo>
                      <a:pt x="1286" y="1520"/>
                      <a:pt x="1284" y="1526"/>
                      <a:pt x="1289" y="1532"/>
                    </a:cubicBezTo>
                    <a:cubicBezTo>
                      <a:pt x="1291" y="1531"/>
                      <a:pt x="1292" y="1531"/>
                      <a:pt x="1294" y="1531"/>
                    </a:cubicBezTo>
                    <a:cubicBezTo>
                      <a:pt x="1301" y="1527"/>
                      <a:pt x="1309" y="1524"/>
                      <a:pt x="1317" y="1520"/>
                    </a:cubicBezTo>
                    <a:cubicBezTo>
                      <a:pt x="1334" y="1511"/>
                      <a:pt x="1352" y="1502"/>
                      <a:pt x="1368" y="1491"/>
                    </a:cubicBezTo>
                    <a:cubicBezTo>
                      <a:pt x="1372" y="1488"/>
                      <a:pt x="1377" y="1485"/>
                      <a:pt x="1382" y="1482"/>
                    </a:cubicBezTo>
                    <a:cubicBezTo>
                      <a:pt x="1383" y="1482"/>
                      <a:pt x="1385" y="1482"/>
                      <a:pt x="1388" y="1482"/>
                    </a:cubicBezTo>
                    <a:cubicBezTo>
                      <a:pt x="1386" y="1485"/>
                      <a:pt x="1385" y="1487"/>
                      <a:pt x="1383" y="1488"/>
                    </a:cubicBezTo>
                    <a:cubicBezTo>
                      <a:pt x="1376" y="1493"/>
                      <a:pt x="1369" y="1498"/>
                      <a:pt x="1362" y="1502"/>
                    </a:cubicBezTo>
                    <a:cubicBezTo>
                      <a:pt x="1351" y="1509"/>
                      <a:pt x="1340" y="1516"/>
                      <a:pt x="1329" y="1521"/>
                    </a:cubicBezTo>
                    <a:cubicBezTo>
                      <a:pt x="1313" y="1529"/>
                      <a:pt x="1296" y="1536"/>
                      <a:pt x="1279" y="1544"/>
                    </a:cubicBezTo>
                    <a:cubicBezTo>
                      <a:pt x="1278" y="1545"/>
                      <a:pt x="1277" y="1546"/>
                      <a:pt x="1275" y="1548"/>
                    </a:cubicBezTo>
                    <a:cubicBezTo>
                      <a:pt x="1278" y="1565"/>
                      <a:pt x="1285" y="1579"/>
                      <a:pt x="1293" y="1593"/>
                    </a:cubicBezTo>
                    <a:cubicBezTo>
                      <a:pt x="1294" y="1594"/>
                      <a:pt x="1294" y="1595"/>
                      <a:pt x="1295" y="1595"/>
                    </a:cubicBezTo>
                    <a:cubicBezTo>
                      <a:pt x="1299" y="1600"/>
                      <a:pt x="1301" y="1601"/>
                      <a:pt x="1306" y="1598"/>
                    </a:cubicBezTo>
                    <a:cubicBezTo>
                      <a:pt x="1309" y="1596"/>
                      <a:pt x="1311" y="1595"/>
                      <a:pt x="1313" y="1594"/>
                    </a:cubicBezTo>
                    <a:cubicBezTo>
                      <a:pt x="1326" y="1585"/>
                      <a:pt x="1340" y="1577"/>
                      <a:pt x="1353" y="1568"/>
                    </a:cubicBezTo>
                    <a:cubicBezTo>
                      <a:pt x="1359" y="1564"/>
                      <a:pt x="1366" y="1559"/>
                      <a:pt x="1372" y="1553"/>
                    </a:cubicBezTo>
                    <a:cubicBezTo>
                      <a:pt x="1376" y="1548"/>
                      <a:pt x="1381" y="1544"/>
                      <a:pt x="1385" y="1540"/>
                    </a:cubicBezTo>
                    <a:cubicBezTo>
                      <a:pt x="1388" y="1537"/>
                      <a:pt x="1388" y="1538"/>
                      <a:pt x="1394" y="1541"/>
                    </a:cubicBezTo>
                    <a:cubicBezTo>
                      <a:pt x="1393" y="1542"/>
                      <a:pt x="1393" y="1544"/>
                      <a:pt x="1391" y="1545"/>
                    </a:cubicBezTo>
                    <a:cubicBezTo>
                      <a:pt x="1379" y="1555"/>
                      <a:pt x="1367" y="1566"/>
                      <a:pt x="1355" y="1575"/>
                    </a:cubicBezTo>
                    <a:cubicBezTo>
                      <a:pt x="1340" y="1587"/>
                      <a:pt x="1324" y="1597"/>
                      <a:pt x="1307" y="1606"/>
                    </a:cubicBezTo>
                    <a:cubicBezTo>
                      <a:pt x="1303" y="1608"/>
                      <a:pt x="1299" y="1609"/>
                      <a:pt x="1297" y="1613"/>
                    </a:cubicBezTo>
                    <a:cubicBezTo>
                      <a:pt x="1297" y="1614"/>
                      <a:pt x="1297" y="1615"/>
                      <a:pt x="1298" y="1615"/>
                    </a:cubicBezTo>
                    <a:cubicBezTo>
                      <a:pt x="1311" y="1636"/>
                      <a:pt x="1331" y="1648"/>
                      <a:pt x="1351" y="1660"/>
                    </a:cubicBezTo>
                    <a:cubicBezTo>
                      <a:pt x="1353" y="1661"/>
                      <a:pt x="1354" y="1661"/>
                      <a:pt x="1356" y="1662"/>
                    </a:cubicBezTo>
                    <a:cubicBezTo>
                      <a:pt x="1366" y="1667"/>
                      <a:pt x="1377" y="1667"/>
                      <a:pt x="1388" y="1668"/>
                    </a:cubicBezTo>
                    <a:cubicBezTo>
                      <a:pt x="1400" y="1670"/>
                      <a:pt x="1412" y="1671"/>
                      <a:pt x="1424" y="1675"/>
                    </a:cubicBezTo>
                    <a:cubicBezTo>
                      <a:pt x="1429" y="1677"/>
                      <a:pt x="1434" y="1680"/>
                      <a:pt x="1439" y="1682"/>
                    </a:cubicBezTo>
                    <a:cubicBezTo>
                      <a:pt x="1445" y="1684"/>
                      <a:pt x="1448" y="1683"/>
                      <a:pt x="1452" y="1678"/>
                    </a:cubicBezTo>
                    <a:cubicBezTo>
                      <a:pt x="1460" y="1666"/>
                      <a:pt x="1468" y="1654"/>
                      <a:pt x="1476" y="1642"/>
                    </a:cubicBezTo>
                    <a:cubicBezTo>
                      <a:pt x="1480" y="1637"/>
                      <a:pt x="1484" y="1633"/>
                      <a:pt x="1488" y="1628"/>
                    </a:cubicBezTo>
                    <a:cubicBezTo>
                      <a:pt x="1489" y="1627"/>
                      <a:pt x="1490" y="1625"/>
                      <a:pt x="1492" y="1627"/>
                    </a:cubicBezTo>
                    <a:cubicBezTo>
                      <a:pt x="1487" y="1641"/>
                      <a:pt x="1477" y="1652"/>
                      <a:pt x="1473" y="1665"/>
                    </a:cubicBezTo>
                    <a:cubicBezTo>
                      <a:pt x="1474" y="1666"/>
                      <a:pt x="1475" y="1667"/>
                      <a:pt x="1476" y="1667"/>
                    </a:cubicBezTo>
                    <a:cubicBezTo>
                      <a:pt x="1491" y="1667"/>
                      <a:pt x="1506" y="1664"/>
                      <a:pt x="1521" y="1661"/>
                    </a:cubicBezTo>
                    <a:cubicBezTo>
                      <a:pt x="1522" y="1661"/>
                      <a:pt x="1524" y="1660"/>
                      <a:pt x="1525" y="1659"/>
                    </a:cubicBezTo>
                    <a:cubicBezTo>
                      <a:pt x="1527" y="1655"/>
                      <a:pt x="1531" y="1654"/>
                      <a:pt x="1536" y="1654"/>
                    </a:cubicBezTo>
                    <a:cubicBezTo>
                      <a:pt x="1538" y="1654"/>
                      <a:pt x="1540" y="1653"/>
                      <a:pt x="1542" y="1652"/>
                    </a:cubicBezTo>
                    <a:cubicBezTo>
                      <a:pt x="1558" y="1646"/>
                      <a:pt x="1573" y="1637"/>
                      <a:pt x="1586" y="1626"/>
                    </a:cubicBezTo>
                    <a:cubicBezTo>
                      <a:pt x="1594" y="1621"/>
                      <a:pt x="1601" y="1614"/>
                      <a:pt x="1608" y="1608"/>
                    </a:cubicBezTo>
                    <a:cubicBezTo>
                      <a:pt x="1610" y="1607"/>
                      <a:pt x="1612" y="1606"/>
                      <a:pt x="1614" y="1604"/>
                    </a:cubicBezTo>
                    <a:cubicBezTo>
                      <a:pt x="1623" y="1595"/>
                      <a:pt x="1634" y="1588"/>
                      <a:pt x="1644" y="1580"/>
                    </a:cubicBezTo>
                    <a:cubicBezTo>
                      <a:pt x="1653" y="1575"/>
                      <a:pt x="1661" y="1570"/>
                      <a:pt x="1671" y="1567"/>
                    </a:cubicBezTo>
                    <a:cubicBezTo>
                      <a:pt x="1678" y="1564"/>
                      <a:pt x="1687" y="1563"/>
                      <a:pt x="1695" y="1561"/>
                    </a:cubicBezTo>
                    <a:cubicBezTo>
                      <a:pt x="1712" y="1558"/>
                      <a:pt x="1730" y="1558"/>
                      <a:pt x="1747" y="1563"/>
                    </a:cubicBezTo>
                    <a:cubicBezTo>
                      <a:pt x="1755" y="1565"/>
                      <a:pt x="1763" y="1569"/>
                      <a:pt x="1772" y="1571"/>
                    </a:cubicBezTo>
                    <a:close/>
                    <a:moveTo>
                      <a:pt x="902" y="459"/>
                    </a:moveTo>
                    <a:cubicBezTo>
                      <a:pt x="906" y="464"/>
                      <a:pt x="910" y="468"/>
                      <a:pt x="914" y="473"/>
                    </a:cubicBezTo>
                    <a:cubicBezTo>
                      <a:pt x="922" y="483"/>
                      <a:pt x="926" y="496"/>
                      <a:pt x="931" y="508"/>
                    </a:cubicBezTo>
                    <a:cubicBezTo>
                      <a:pt x="934" y="515"/>
                      <a:pt x="937" y="521"/>
                      <a:pt x="938" y="528"/>
                    </a:cubicBezTo>
                    <a:cubicBezTo>
                      <a:pt x="943" y="548"/>
                      <a:pt x="943" y="569"/>
                      <a:pt x="940" y="590"/>
                    </a:cubicBezTo>
                    <a:cubicBezTo>
                      <a:pt x="937" y="615"/>
                      <a:pt x="931" y="640"/>
                      <a:pt x="926" y="665"/>
                    </a:cubicBezTo>
                    <a:cubicBezTo>
                      <a:pt x="925" y="668"/>
                      <a:pt x="925" y="672"/>
                      <a:pt x="923" y="675"/>
                    </a:cubicBezTo>
                    <a:cubicBezTo>
                      <a:pt x="914" y="697"/>
                      <a:pt x="904" y="720"/>
                      <a:pt x="894" y="743"/>
                    </a:cubicBezTo>
                    <a:cubicBezTo>
                      <a:pt x="893" y="745"/>
                      <a:pt x="892" y="747"/>
                      <a:pt x="891" y="750"/>
                    </a:cubicBezTo>
                    <a:cubicBezTo>
                      <a:pt x="886" y="765"/>
                      <a:pt x="878" y="779"/>
                      <a:pt x="869" y="792"/>
                    </a:cubicBezTo>
                    <a:cubicBezTo>
                      <a:pt x="864" y="801"/>
                      <a:pt x="859" y="809"/>
                      <a:pt x="855" y="818"/>
                    </a:cubicBezTo>
                    <a:cubicBezTo>
                      <a:pt x="850" y="831"/>
                      <a:pt x="843" y="843"/>
                      <a:pt x="835" y="854"/>
                    </a:cubicBezTo>
                    <a:cubicBezTo>
                      <a:pt x="832" y="858"/>
                      <a:pt x="829" y="862"/>
                      <a:pt x="826" y="867"/>
                    </a:cubicBezTo>
                    <a:cubicBezTo>
                      <a:pt x="823" y="871"/>
                      <a:pt x="823" y="876"/>
                      <a:pt x="827" y="880"/>
                    </a:cubicBezTo>
                    <a:cubicBezTo>
                      <a:pt x="828" y="882"/>
                      <a:pt x="828" y="883"/>
                      <a:pt x="829" y="884"/>
                    </a:cubicBezTo>
                    <a:cubicBezTo>
                      <a:pt x="837" y="895"/>
                      <a:pt x="844" y="905"/>
                      <a:pt x="850" y="917"/>
                    </a:cubicBezTo>
                    <a:cubicBezTo>
                      <a:pt x="852" y="920"/>
                      <a:pt x="854" y="923"/>
                      <a:pt x="856" y="926"/>
                    </a:cubicBezTo>
                    <a:cubicBezTo>
                      <a:pt x="861" y="935"/>
                      <a:pt x="867" y="944"/>
                      <a:pt x="872" y="952"/>
                    </a:cubicBezTo>
                    <a:cubicBezTo>
                      <a:pt x="874" y="956"/>
                      <a:pt x="876" y="958"/>
                      <a:pt x="880" y="958"/>
                    </a:cubicBezTo>
                    <a:cubicBezTo>
                      <a:pt x="887" y="958"/>
                      <a:pt x="894" y="959"/>
                      <a:pt x="902" y="958"/>
                    </a:cubicBezTo>
                    <a:cubicBezTo>
                      <a:pt x="915" y="957"/>
                      <a:pt x="927" y="959"/>
                      <a:pt x="940" y="962"/>
                    </a:cubicBezTo>
                    <a:cubicBezTo>
                      <a:pt x="953" y="966"/>
                      <a:pt x="966" y="969"/>
                      <a:pt x="978" y="974"/>
                    </a:cubicBezTo>
                    <a:cubicBezTo>
                      <a:pt x="993" y="979"/>
                      <a:pt x="1008" y="982"/>
                      <a:pt x="1023" y="985"/>
                    </a:cubicBezTo>
                    <a:cubicBezTo>
                      <a:pt x="1032" y="987"/>
                      <a:pt x="1040" y="989"/>
                      <a:pt x="1047" y="994"/>
                    </a:cubicBezTo>
                    <a:cubicBezTo>
                      <a:pt x="1048" y="995"/>
                      <a:pt x="1051" y="996"/>
                      <a:pt x="1053" y="997"/>
                    </a:cubicBezTo>
                    <a:cubicBezTo>
                      <a:pt x="1056" y="998"/>
                      <a:pt x="1060" y="1000"/>
                      <a:pt x="1063" y="1001"/>
                    </a:cubicBezTo>
                    <a:cubicBezTo>
                      <a:pt x="1075" y="1008"/>
                      <a:pt x="1087" y="1014"/>
                      <a:pt x="1099" y="1020"/>
                    </a:cubicBezTo>
                    <a:cubicBezTo>
                      <a:pt x="1109" y="1025"/>
                      <a:pt x="1119" y="1028"/>
                      <a:pt x="1127" y="1038"/>
                    </a:cubicBezTo>
                    <a:cubicBezTo>
                      <a:pt x="1128" y="1035"/>
                      <a:pt x="1128" y="1034"/>
                      <a:pt x="1128" y="1032"/>
                    </a:cubicBezTo>
                    <a:cubicBezTo>
                      <a:pt x="1130" y="1023"/>
                      <a:pt x="1131" y="1014"/>
                      <a:pt x="1132" y="1006"/>
                    </a:cubicBezTo>
                    <a:cubicBezTo>
                      <a:pt x="1135" y="987"/>
                      <a:pt x="1138" y="968"/>
                      <a:pt x="1140" y="948"/>
                    </a:cubicBezTo>
                    <a:cubicBezTo>
                      <a:pt x="1142" y="935"/>
                      <a:pt x="1145" y="922"/>
                      <a:pt x="1149" y="910"/>
                    </a:cubicBezTo>
                    <a:cubicBezTo>
                      <a:pt x="1152" y="903"/>
                      <a:pt x="1155" y="896"/>
                      <a:pt x="1157" y="889"/>
                    </a:cubicBezTo>
                    <a:cubicBezTo>
                      <a:pt x="1161" y="872"/>
                      <a:pt x="1169" y="856"/>
                      <a:pt x="1175" y="839"/>
                    </a:cubicBezTo>
                    <a:cubicBezTo>
                      <a:pt x="1182" y="818"/>
                      <a:pt x="1190" y="798"/>
                      <a:pt x="1198" y="777"/>
                    </a:cubicBezTo>
                    <a:cubicBezTo>
                      <a:pt x="1203" y="765"/>
                      <a:pt x="1208" y="753"/>
                      <a:pt x="1213" y="741"/>
                    </a:cubicBezTo>
                    <a:cubicBezTo>
                      <a:pt x="1219" y="724"/>
                      <a:pt x="1224" y="707"/>
                      <a:pt x="1229" y="689"/>
                    </a:cubicBezTo>
                    <a:cubicBezTo>
                      <a:pt x="1234" y="670"/>
                      <a:pt x="1235" y="651"/>
                      <a:pt x="1232" y="631"/>
                    </a:cubicBezTo>
                    <a:cubicBezTo>
                      <a:pt x="1232" y="628"/>
                      <a:pt x="1231" y="625"/>
                      <a:pt x="1231" y="621"/>
                    </a:cubicBezTo>
                    <a:cubicBezTo>
                      <a:pt x="1231" y="603"/>
                      <a:pt x="1229" y="585"/>
                      <a:pt x="1225" y="568"/>
                    </a:cubicBezTo>
                    <a:cubicBezTo>
                      <a:pt x="1222" y="556"/>
                      <a:pt x="1221" y="544"/>
                      <a:pt x="1216" y="532"/>
                    </a:cubicBezTo>
                    <a:cubicBezTo>
                      <a:pt x="1210" y="517"/>
                      <a:pt x="1201" y="504"/>
                      <a:pt x="1193" y="491"/>
                    </a:cubicBezTo>
                    <a:cubicBezTo>
                      <a:pt x="1189" y="485"/>
                      <a:pt x="1185" y="478"/>
                      <a:pt x="1176" y="475"/>
                    </a:cubicBezTo>
                    <a:cubicBezTo>
                      <a:pt x="1176" y="476"/>
                      <a:pt x="1175" y="476"/>
                      <a:pt x="1175" y="477"/>
                    </a:cubicBezTo>
                    <a:cubicBezTo>
                      <a:pt x="1176" y="489"/>
                      <a:pt x="1176" y="500"/>
                      <a:pt x="1177" y="512"/>
                    </a:cubicBezTo>
                    <a:cubicBezTo>
                      <a:pt x="1179" y="519"/>
                      <a:pt x="1179" y="527"/>
                      <a:pt x="1178" y="535"/>
                    </a:cubicBezTo>
                    <a:cubicBezTo>
                      <a:pt x="1177" y="540"/>
                      <a:pt x="1175" y="546"/>
                      <a:pt x="1176" y="551"/>
                    </a:cubicBezTo>
                    <a:cubicBezTo>
                      <a:pt x="1177" y="561"/>
                      <a:pt x="1174" y="570"/>
                      <a:pt x="1172" y="578"/>
                    </a:cubicBezTo>
                    <a:cubicBezTo>
                      <a:pt x="1171" y="584"/>
                      <a:pt x="1170" y="591"/>
                      <a:pt x="1167" y="596"/>
                    </a:cubicBezTo>
                    <a:cubicBezTo>
                      <a:pt x="1162" y="604"/>
                      <a:pt x="1156" y="612"/>
                      <a:pt x="1150" y="620"/>
                    </a:cubicBezTo>
                    <a:cubicBezTo>
                      <a:pt x="1147" y="623"/>
                      <a:pt x="1144" y="626"/>
                      <a:pt x="1141" y="629"/>
                    </a:cubicBezTo>
                    <a:cubicBezTo>
                      <a:pt x="1136" y="627"/>
                      <a:pt x="1135" y="624"/>
                      <a:pt x="1135" y="620"/>
                    </a:cubicBezTo>
                    <a:cubicBezTo>
                      <a:pt x="1133" y="607"/>
                      <a:pt x="1131" y="593"/>
                      <a:pt x="1125" y="581"/>
                    </a:cubicBezTo>
                    <a:cubicBezTo>
                      <a:pt x="1122" y="574"/>
                      <a:pt x="1120" y="566"/>
                      <a:pt x="1117" y="559"/>
                    </a:cubicBezTo>
                    <a:cubicBezTo>
                      <a:pt x="1112" y="547"/>
                      <a:pt x="1108" y="536"/>
                      <a:pt x="1103" y="525"/>
                    </a:cubicBezTo>
                    <a:cubicBezTo>
                      <a:pt x="1103" y="523"/>
                      <a:pt x="1102" y="522"/>
                      <a:pt x="1101" y="521"/>
                    </a:cubicBezTo>
                    <a:cubicBezTo>
                      <a:pt x="1098" y="515"/>
                      <a:pt x="1095" y="509"/>
                      <a:pt x="1092" y="502"/>
                    </a:cubicBezTo>
                    <a:cubicBezTo>
                      <a:pt x="1086" y="490"/>
                      <a:pt x="1080" y="479"/>
                      <a:pt x="1072" y="468"/>
                    </a:cubicBezTo>
                    <a:cubicBezTo>
                      <a:pt x="1065" y="458"/>
                      <a:pt x="1059" y="448"/>
                      <a:pt x="1053" y="438"/>
                    </a:cubicBezTo>
                    <a:cubicBezTo>
                      <a:pt x="1050" y="433"/>
                      <a:pt x="1047" y="428"/>
                      <a:pt x="1043" y="424"/>
                    </a:cubicBezTo>
                    <a:cubicBezTo>
                      <a:pt x="1038" y="418"/>
                      <a:pt x="1032" y="413"/>
                      <a:pt x="1025" y="409"/>
                    </a:cubicBezTo>
                    <a:cubicBezTo>
                      <a:pt x="1022" y="408"/>
                      <a:pt x="1020" y="407"/>
                      <a:pt x="1017" y="408"/>
                    </a:cubicBezTo>
                    <a:cubicBezTo>
                      <a:pt x="1008" y="410"/>
                      <a:pt x="999" y="413"/>
                      <a:pt x="991" y="418"/>
                    </a:cubicBezTo>
                    <a:cubicBezTo>
                      <a:pt x="989" y="419"/>
                      <a:pt x="987" y="420"/>
                      <a:pt x="984" y="421"/>
                    </a:cubicBezTo>
                    <a:cubicBezTo>
                      <a:pt x="970" y="426"/>
                      <a:pt x="955" y="431"/>
                      <a:pt x="941" y="437"/>
                    </a:cubicBezTo>
                    <a:cubicBezTo>
                      <a:pt x="930" y="441"/>
                      <a:pt x="920" y="445"/>
                      <a:pt x="911" y="450"/>
                    </a:cubicBezTo>
                    <a:cubicBezTo>
                      <a:pt x="907" y="453"/>
                      <a:pt x="903" y="455"/>
                      <a:pt x="902" y="459"/>
                    </a:cubicBezTo>
                    <a:close/>
                    <a:moveTo>
                      <a:pt x="583" y="1111"/>
                    </a:moveTo>
                    <a:cubicBezTo>
                      <a:pt x="581" y="1111"/>
                      <a:pt x="579" y="1110"/>
                      <a:pt x="577" y="1110"/>
                    </a:cubicBezTo>
                    <a:cubicBezTo>
                      <a:pt x="572" y="1110"/>
                      <a:pt x="566" y="1110"/>
                      <a:pt x="560" y="1108"/>
                    </a:cubicBezTo>
                    <a:cubicBezTo>
                      <a:pt x="543" y="1105"/>
                      <a:pt x="526" y="1103"/>
                      <a:pt x="509" y="1102"/>
                    </a:cubicBezTo>
                    <a:cubicBezTo>
                      <a:pt x="498" y="1102"/>
                      <a:pt x="488" y="1099"/>
                      <a:pt x="478" y="1099"/>
                    </a:cubicBezTo>
                    <a:cubicBezTo>
                      <a:pt x="470" y="1099"/>
                      <a:pt x="464" y="1100"/>
                      <a:pt x="458" y="1104"/>
                    </a:cubicBezTo>
                    <a:cubicBezTo>
                      <a:pt x="443" y="1113"/>
                      <a:pt x="430" y="1123"/>
                      <a:pt x="418" y="1135"/>
                    </a:cubicBezTo>
                    <a:cubicBezTo>
                      <a:pt x="412" y="1141"/>
                      <a:pt x="407" y="1148"/>
                      <a:pt x="401" y="1155"/>
                    </a:cubicBezTo>
                    <a:cubicBezTo>
                      <a:pt x="386" y="1170"/>
                      <a:pt x="373" y="1187"/>
                      <a:pt x="362" y="1205"/>
                    </a:cubicBezTo>
                    <a:cubicBezTo>
                      <a:pt x="349" y="1226"/>
                      <a:pt x="340" y="1248"/>
                      <a:pt x="333" y="1271"/>
                    </a:cubicBezTo>
                    <a:cubicBezTo>
                      <a:pt x="329" y="1283"/>
                      <a:pt x="325" y="1296"/>
                      <a:pt x="319" y="1308"/>
                    </a:cubicBezTo>
                    <a:cubicBezTo>
                      <a:pt x="314" y="1319"/>
                      <a:pt x="310" y="1331"/>
                      <a:pt x="307" y="1342"/>
                    </a:cubicBezTo>
                    <a:cubicBezTo>
                      <a:pt x="304" y="1351"/>
                      <a:pt x="303" y="1360"/>
                      <a:pt x="304" y="1368"/>
                    </a:cubicBezTo>
                    <a:cubicBezTo>
                      <a:pt x="305" y="1384"/>
                      <a:pt x="307" y="1400"/>
                      <a:pt x="309" y="1416"/>
                    </a:cubicBezTo>
                    <a:cubicBezTo>
                      <a:pt x="310" y="1422"/>
                      <a:pt x="310" y="1428"/>
                      <a:pt x="312" y="1434"/>
                    </a:cubicBezTo>
                    <a:cubicBezTo>
                      <a:pt x="316" y="1445"/>
                      <a:pt x="318" y="1458"/>
                      <a:pt x="328" y="1467"/>
                    </a:cubicBezTo>
                    <a:cubicBezTo>
                      <a:pt x="329" y="1468"/>
                      <a:pt x="329" y="1469"/>
                      <a:pt x="329" y="1470"/>
                    </a:cubicBezTo>
                    <a:cubicBezTo>
                      <a:pt x="328" y="1476"/>
                      <a:pt x="331" y="1480"/>
                      <a:pt x="332" y="1484"/>
                    </a:cubicBezTo>
                    <a:cubicBezTo>
                      <a:pt x="334" y="1489"/>
                      <a:pt x="336" y="1493"/>
                      <a:pt x="338" y="1497"/>
                    </a:cubicBezTo>
                    <a:cubicBezTo>
                      <a:pt x="342" y="1509"/>
                      <a:pt x="346" y="1521"/>
                      <a:pt x="350" y="1532"/>
                    </a:cubicBezTo>
                    <a:cubicBezTo>
                      <a:pt x="355" y="1545"/>
                      <a:pt x="361" y="1557"/>
                      <a:pt x="367" y="1570"/>
                    </a:cubicBezTo>
                    <a:cubicBezTo>
                      <a:pt x="369" y="1576"/>
                      <a:pt x="373" y="1580"/>
                      <a:pt x="377" y="1584"/>
                    </a:cubicBezTo>
                    <a:cubicBezTo>
                      <a:pt x="378" y="1585"/>
                      <a:pt x="380" y="1586"/>
                      <a:pt x="381" y="1586"/>
                    </a:cubicBezTo>
                    <a:cubicBezTo>
                      <a:pt x="384" y="1581"/>
                      <a:pt x="382" y="1577"/>
                      <a:pt x="379" y="1572"/>
                    </a:cubicBezTo>
                    <a:cubicBezTo>
                      <a:pt x="381" y="1571"/>
                      <a:pt x="383" y="1569"/>
                      <a:pt x="385" y="1568"/>
                    </a:cubicBezTo>
                    <a:cubicBezTo>
                      <a:pt x="399" y="1561"/>
                      <a:pt x="414" y="1555"/>
                      <a:pt x="430" y="1551"/>
                    </a:cubicBezTo>
                    <a:cubicBezTo>
                      <a:pt x="438" y="1549"/>
                      <a:pt x="446" y="1546"/>
                      <a:pt x="454" y="1542"/>
                    </a:cubicBezTo>
                    <a:cubicBezTo>
                      <a:pt x="462" y="1538"/>
                      <a:pt x="470" y="1535"/>
                      <a:pt x="479" y="1535"/>
                    </a:cubicBezTo>
                    <a:cubicBezTo>
                      <a:pt x="482" y="1535"/>
                      <a:pt x="486" y="1534"/>
                      <a:pt x="489" y="1534"/>
                    </a:cubicBezTo>
                    <a:cubicBezTo>
                      <a:pt x="489" y="1531"/>
                      <a:pt x="489" y="1529"/>
                      <a:pt x="488" y="1527"/>
                    </a:cubicBezTo>
                    <a:cubicBezTo>
                      <a:pt x="481" y="1510"/>
                      <a:pt x="475" y="1492"/>
                      <a:pt x="468" y="1475"/>
                    </a:cubicBezTo>
                    <a:cubicBezTo>
                      <a:pt x="463" y="1465"/>
                      <a:pt x="460" y="1453"/>
                      <a:pt x="456" y="1442"/>
                    </a:cubicBezTo>
                    <a:cubicBezTo>
                      <a:pt x="451" y="1428"/>
                      <a:pt x="447" y="1415"/>
                      <a:pt x="442" y="1401"/>
                    </a:cubicBezTo>
                    <a:cubicBezTo>
                      <a:pt x="441" y="1398"/>
                      <a:pt x="440" y="1396"/>
                      <a:pt x="437" y="1394"/>
                    </a:cubicBezTo>
                    <a:cubicBezTo>
                      <a:pt x="434" y="1393"/>
                      <a:pt x="433" y="1390"/>
                      <a:pt x="433" y="1388"/>
                    </a:cubicBezTo>
                    <a:cubicBezTo>
                      <a:pt x="435" y="1382"/>
                      <a:pt x="433" y="1377"/>
                      <a:pt x="431" y="1373"/>
                    </a:cubicBezTo>
                    <a:cubicBezTo>
                      <a:pt x="430" y="1371"/>
                      <a:pt x="428" y="1369"/>
                      <a:pt x="430" y="1367"/>
                    </a:cubicBezTo>
                    <a:cubicBezTo>
                      <a:pt x="433" y="1368"/>
                      <a:pt x="436" y="1368"/>
                      <a:pt x="440" y="1369"/>
                    </a:cubicBezTo>
                    <a:cubicBezTo>
                      <a:pt x="442" y="1363"/>
                      <a:pt x="444" y="1357"/>
                      <a:pt x="446" y="1351"/>
                    </a:cubicBezTo>
                    <a:cubicBezTo>
                      <a:pt x="447" y="1348"/>
                      <a:pt x="447" y="1344"/>
                      <a:pt x="448" y="1341"/>
                    </a:cubicBezTo>
                    <a:cubicBezTo>
                      <a:pt x="449" y="1337"/>
                      <a:pt x="449" y="1334"/>
                      <a:pt x="450" y="1330"/>
                    </a:cubicBezTo>
                    <a:cubicBezTo>
                      <a:pt x="452" y="1320"/>
                      <a:pt x="455" y="1311"/>
                      <a:pt x="456" y="1301"/>
                    </a:cubicBezTo>
                    <a:cubicBezTo>
                      <a:pt x="458" y="1284"/>
                      <a:pt x="460" y="1266"/>
                      <a:pt x="459" y="1249"/>
                    </a:cubicBezTo>
                    <a:cubicBezTo>
                      <a:pt x="459" y="1245"/>
                      <a:pt x="458" y="1241"/>
                      <a:pt x="458" y="1237"/>
                    </a:cubicBezTo>
                    <a:cubicBezTo>
                      <a:pt x="458" y="1236"/>
                      <a:pt x="459" y="1235"/>
                      <a:pt x="460" y="1235"/>
                    </a:cubicBezTo>
                    <a:cubicBezTo>
                      <a:pt x="461" y="1235"/>
                      <a:pt x="462" y="1235"/>
                      <a:pt x="463" y="1235"/>
                    </a:cubicBezTo>
                    <a:cubicBezTo>
                      <a:pt x="464" y="1236"/>
                      <a:pt x="465" y="1238"/>
                      <a:pt x="465" y="1239"/>
                    </a:cubicBezTo>
                    <a:cubicBezTo>
                      <a:pt x="466" y="1243"/>
                      <a:pt x="466" y="1247"/>
                      <a:pt x="466" y="1252"/>
                    </a:cubicBezTo>
                    <a:cubicBezTo>
                      <a:pt x="466" y="1259"/>
                      <a:pt x="466" y="1265"/>
                      <a:pt x="466" y="1272"/>
                    </a:cubicBezTo>
                    <a:cubicBezTo>
                      <a:pt x="466" y="1280"/>
                      <a:pt x="466" y="1288"/>
                      <a:pt x="465" y="1296"/>
                    </a:cubicBezTo>
                    <a:cubicBezTo>
                      <a:pt x="459" y="1323"/>
                      <a:pt x="457" y="1350"/>
                      <a:pt x="448" y="1376"/>
                    </a:cubicBezTo>
                    <a:cubicBezTo>
                      <a:pt x="446" y="1383"/>
                      <a:pt x="446" y="1389"/>
                      <a:pt x="449" y="1395"/>
                    </a:cubicBezTo>
                    <a:cubicBezTo>
                      <a:pt x="454" y="1409"/>
                      <a:pt x="458" y="1422"/>
                      <a:pt x="463" y="1436"/>
                    </a:cubicBezTo>
                    <a:cubicBezTo>
                      <a:pt x="465" y="1442"/>
                      <a:pt x="467" y="1447"/>
                      <a:pt x="469" y="1453"/>
                    </a:cubicBezTo>
                    <a:cubicBezTo>
                      <a:pt x="470" y="1457"/>
                      <a:pt x="472" y="1459"/>
                      <a:pt x="475" y="1461"/>
                    </a:cubicBezTo>
                    <a:cubicBezTo>
                      <a:pt x="478" y="1462"/>
                      <a:pt x="480" y="1463"/>
                      <a:pt x="483" y="1464"/>
                    </a:cubicBezTo>
                    <a:cubicBezTo>
                      <a:pt x="504" y="1470"/>
                      <a:pt x="524" y="1476"/>
                      <a:pt x="545" y="1481"/>
                    </a:cubicBezTo>
                    <a:cubicBezTo>
                      <a:pt x="567" y="1487"/>
                      <a:pt x="589" y="1490"/>
                      <a:pt x="611" y="1494"/>
                    </a:cubicBezTo>
                    <a:cubicBezTo>
                      <a:pt x="618" y="1496"/>
                      <a:pt x="625" y="1497"/>
                      <a:pt x="632" y="1494"/>
                    </a:cubicBezTo>
                    <a:cubicBezTo>
                      <a:pt x="633" y="1489"/>
                      <a:pt x="634" y="1483"/>
                      <a:pt x="634" y="1478"/>
                    </a:cubicBezTo>
                    <a:cubicBezTo>
                      <a:pt x="636" y="1469"/>
                      <a:pt x="637" y="1459"/>
                      <a:pt x="638" y="1450"/>
                    </a:cubicBezTo>
                    <a:cubicBezTo>
                      <a:pt x="640" y="1439"/>
                      <a:pt x="643" y="1428"/>
                      <a:pt x="644" y="1418"/>
                    </a:cubicBezTo>
                    <a:cubicBezTo>
                      <a:pt x="646" y="1407"/>
                      <a:pt x="647" y="1396"/>
                      <a:pt x="649" y="1385"/>
                    </a:cubicBezTo>
                    <a:cubicBezTo>
                      <a:pt x="651" y="1372"/>
                      <a:pt x="651" y="1358"/>
                      <a:pt x="653" y="1345"/>
                    </a:cubicBezTo>
                    <a:cubicBezTo>
                      <a:pt x="656" y="1333"/>
                      <a:pt x="656" y="1321"/>
                      <a:pt x="657" y="1309"/>
                    </a:cubicBezTo>
                    <a:cubicBezTo>
                      <a:pt x="657" y="1293"/>
                      <a:pt x="654" y="1278"/>
                      <a:pt x="652" y="1263"/>
                    </a:cubicBezTo>
                    <a:cubicBezTo>
                      <a:pt x="650" y="1247"/>
                      <a:pt x="648" y="1231"/>
                      <a:pt x="643" y="1216"/>
                    </a:cubicBezTo>
                    <a:cubicBezTo>
                      <a:pt x="641" y="1209"/>
                      <a:pt x="639" y="1203"/>
                      <a:pt x="636" y="1196"/>
                    </a:cubicBezTo>
                    <a:cubicBezTo>
                      <a:pt x="636" y="1195"/>
                      <a:pt x="634" y="1193"/>
                      <a:pt x="634" y="1191"/>
                    </a:cubicBezTo>
                    <a:cubicBezTo>
                      <a:pt x="631" y="1179"/>
                      <a:pt x="627" y="1167"/>
                      <a:pt x="622" y="1156"/>
                    </a:cubicBezTo>
                    <a:cubicBezTo>
                      <a:pt x="615" y="1141"/>
                      <a:pt x="605" y="1128"/>
                      <a:pt x="592" y="1119"/>
                    </a:cubicBezTo>
                    <a:cubicBezTo>
                      <a:pt x="590" y="1119"/>
                      <a:pt x="588" y="1120"/>
                      <a:pt x="586" y="1121"/>
                    </a:cubicBezTo>
                    <a:cubicBezTo>
                      <a:pt x="585" y="1118"/>
                      <a:pt x="584" y="1115"/>
                      <a:pt x="583" y="1111"/>
                    </a:cubicBezTo>
                    <a:close/>
                    <a:moveTo>
                      <a:pt x="1094" y="53"/>
                    </a:moveTo>
                    <a:cubicBezTo>
                      <a:pt x="1096" y="53"/>
                      <a:pt x="1097" y="53"/>
                      <a:pt x="1098" y="53"/>
                    </a:cubicBezTo>
                    <a:cubicBezTo>
                      <a:pt x="1106" y="55"/>
                      <a:pt x="1107" y="56"/>
                      <a:pt x="1108" y="64"/>
                    </a:cubicBezTo>
                    <a:cubicBezTo>
                      <a:pt x="1108" y="71"/>
                      <a:pt x="1111" y="77"/>
                      <a:pt x="1115" y="84"/>
                    </a:cubicBezTo>
                    <a:cubicBezTo>
                      <a:pt x="1121" y="93"/>
                      <a:pt x="1130" y="100"/>
                      <a:pt x="1139" y="108"/>
                    </a:cubicBezTo>
                    <a:cubicBezTo>
                      <a:pt x="1148" y="117"/>
                      <a:pt x="1161" y="121"/>
                      <a:pt x="1173" y="126"/>
                    </a:cubicBezTo>
                    <a:cubicBezTo>
                      <a:pt x="1174" y="126"/>
                      <a:pt x="1176" y="126"/>
                      <a:pt x="1177" y="126"/>
                    </a:cubicBezTo>
                    <a:cubicBezTo>
                      <a:pt x="1190" y="126"/>
                      <a:pt x="1201" y="130"/>
                      <a:pt x="1213" y="132"/>
                    </a:cubicBezTo>
                    <a:cubicBezTo>
                      <a:pt x="1217" y="133"/>
                      <a:pt x="1221" y="133"/>
                      <a:pt x="1225" y="133"/>
                    </a:cubicBezTo>
                    <a:cubicBezTo>
                      <a:pt x="1230" y="134"/>
                      <a:pt x="1236" y="133"/>
                      <a:pt x="1242" y="133"/>
                    </a:cubicBezTo>
                    <a:cubicBezTo>
                      <a:pt x="1259" y="134"/>
                      <a:pt x="1276" y="139"/>
                      <a:pt x="1292" y="148"/>
                    </a:cubicBezTo>
                    <a:cubicBezTo>
                      <a:pt x="1295" y="150"/>
                      <a:pt x="1297" y="151"/>
                      <a:pt x="1301" y="150"/>
                    </a:cubicBezTo>
                    <a:cubicBezTo>
                      <a:pt x="1304" y="150"/>
                      <a:pt x="1306" y="152"/>
                      <a:pt x="1306" y="154"/>
                    </a:cubicBezTo>
                    <a:cubicBezTo>
                      <a:pt x="1306" y="158"/>
                      <a:pt x="1307" y="161"/>
                      <a:pt x="1310" y="163"/>
                    </a:cubicBezTo>
                    <a:cubicBezTo>
                      <a:pt x="1313" y="166"/>
                      <a:pt x="1312" y="170"/>
                      <a:pt x="1310" y="174"/>
                    </a:cubicBezTo>
                    <a:cubicBezTo>
                      <a:pt x="1309" y="176"/>
                      <a:pt x="1307" y="177"/>
                      <a:pt x="1306" y="179"/>
                    </a:cubicBezTo>
                    <a:cubicBezTo>
                      <a:pt x="1303" y="190"/>
                      <a:pt x="1300" y="201"/>
                      <a:pt x="1300" y="213"/>
                    </a:cubicBezTo>
                    <a:cubicBezTo>
                      <a:pt x="1300" y="214"/>
                      <a:pt x="1300" y="216"/>
                      <a:pt x="1300" y="218"/>
                    </a:cubicBezTo>
                    <a:cubicBezTo>
                      <a:pt x="1303" y="219"/>
                      <a:pt x="1305" y="219"/>
                      <a:pt x="1306" y="220"/>
                    </a:cubicBezTo>
                    <a:cubicBezTo>
                      <a:pt x="1312" y="221"/>
                      <a:pt x="1315" y="225"/>
                      <a:pt x="1317" y="231"/>
                    </a:cubicBezTo>
                    <a:cubicBezTo>
                      <a:pt x="1320" y="240"/>
                      <a:pt x="1319" y="249"/>
                      <a:pt x="1315" y="258"/>
                    </a:cubicBezTo>
                    <a:cubicBezTo>
                      <a:pt x="1313" y="261"/>
                      <a:pt x="1311" y="264"/>
                      <a:pt x="1310" y="267"/>
                    </a:cubicBezTo>
                    <a:cubicBezTo>
                      <a:pt x="1305" y="277"/>
                      <a:pt x="1299" y="283"/>
                      <a:pt x="1288" y="285"/>
                    </a:cubicBezTo>
                    <a:cubicBezTo>
                      <a:pt x="1283" y="285"/>
                      <a:pt x="1279" y="288"/>
                      <a:pt x="1277" y="293"/>
                    </a:cubicBezTo>
                    <a:cubicBezTo>
                      <a:pt x="1274" y="297"/>
                      <a:pt x="1271" y="302"/>
                      <a:pt x="1268" y="307"/>
                    </a:cubicBezTo>
                    <a:cubicBezTo>
                      <a:pt x="1266" y="309"/>
                      <a:pt x="1264" y="312"/>
                      <a:pt x="1262" y="314"/>
                    </a:cubicBezTo>
                    <a:cubicBezTo>
                      <a:pt x="1249" y="323"/>
                      <a:pt x="1239" y="336"/>
                      <a:pt x="1225" y="344"/>
                    </a:cubicBezTo>
                    <a:cubicBezTo>
                      <a:pt x="1221" y="345"/>
                      <a:pt x="1220" y="348"/>
                      <a:pt x="1218" y="351"/>
                    </a:cubicBezTo>
                    <a:cubicBezTo>
                      <a:pt x="1214" y="365"/>
                      <a:pt x="1209" y="379"/>
                      <a:pt x="1204" y="392"/>
                    </a:cubicBezTo>
                    <a:cubicBezTo>
                      <a:pt x="1202" y="399"/>
                      <a:pt x="1199" y="407"/>
                      <a:pt x="1195" y="413"/>
                    </a:cubicBezTo>
                    <a:cubicBezTo>
                      <a:pt x="1194" y="414"/>
                      <a:pt x="1193" y="415"/>
                      <a:pt x="1193" y="416"/>
                    </a:cubicBezTo>
                    <a:cubicBezTo>
                      <a:pt x="1190" y="430"/>
                      <a:pt x="1184" y="442"/>
                      <a:pt x="1178" y="455"/>
                    </a:cubicBezTo>
                    <a:cubicBezTo>
                      <a:pt x="1177" y="457"/>
                      <a:pt x="1177" y="460"/>
                      <a:pt x="1176" y="462"/>
                    </a:cubicBezTo>
                    <a:cubicBezTo>
                      <a:pt x="1181" y="466"/>
                      <a:pt x="1185" y="469"/>
                      <a:pt x="1189" y="471"/>
                    </a:cubicBezTo>
                    <a:cubicBezTo>
                      <a:pt x="1194" y="474"/>
                      <a:pt x="1196" y="477"/>
                      <a:pt x="1198" y="481"/>
                    </a:cubicBezTo>
                    <a:cubicBezTo>
                      <a:pt x="1202" y="488"/>
                      <a:pt x="1206" y="495"/>
                      <a:pt x="1210" y="501"/>
                    </a:cubicBezTo>
                    <a:cubicBezTo>
                      <a:pt x="1219" y="512"/>
                      <a:pt x="1225" y="524"/>
                      <a:pt x="1229" y="537"/>
                    </a:cubicBezTo>
                    <a:cubicBezTo>
                      <a:pt x="1233" y="548"/>
                      <a:pt x="1237" y="559"/>
                      <a:pt x="1236" y="571"/>
                    </a:cubicBezTo>
                    <a:cubicBezTo>
                      <a:pt x="1235" y="576"/>
                      <a:pt x="1235" y="581"/>
                      <a:pt x="1238" y="586"/>
                    </a:cubicBezTo>
                    <a:cubicBezTo>
                      <a:pt x="1239" y="587"/>
                      <a:pt x="1239" y="590"/>
                      <a:pt x="1239" y="592"/>
                    </a:cubicBezTo>
                    <a:cubicBezTo>
                      <a:pt x="1239" y="599"/>
                      <a:pt x="1242" y="605"/>
                      <a:pt x="1247" y="610"/>
                    </a:cubicBezTo>
                    <a:cubicBezTo>
                      <a:pt x="1249" y="612"/>
                      <a:pt x="1252" y="614"/>
                      <a:pt x="1254" y="617"/>
                    </a:cubicBezTo>
                    <a:cubicBezTo>
                      <a:pt x="1256" y="620"/>
                      <a:pt x="1260" y="621"/>
                      <a:pt x="1264" y="622"/>
                    </a:cubicBezTo>
                    <a:cubicBezTo>
                      <a:pt x="1269" y="624"/>
                      <a:pt x="1274" y="626"/>
                      <a:pt x="1281" y="624"/>
                    </a:cubicBezTo>
                    <a:cubicBezTo>
                      <a:pt x="1280" y="622"/>
                      <a:pt x="1280" y="620"/>
                      <a:pt x="1279" y="618"/>
                    </a:cubicBezTo>
                    <a:cubicBezTo>
                      <a:pt x="1277" y="612"/>
                      <a:pt x="1275" y="605"/>
                      <a:pt x="1273" y="599"/>
                    </a:cubicBezTo>
                    <a:cubicBezTo>
                      <a:pt x="1272" y="598"/>
                      <a:pt x="1272" y="595"/>
                      <a:pt x="1273" y="595"/>
                    </a:cubicBezTo>
                    <a:cubicBezTo>
                      <a:pt x="1275" y="594"/>
                      <a:pt x="1277" y="594"/>
                      <a:pt x="1278" y="593"/>
                    </a:cubicBezTo>
                    <a:cubicBezTo>
                      <a:pt x="1279" y="593"/>
                      <a:pt x="1279" y="593"/>
                      <a:pt x="1279" y="594"/>
                    </a:cubicBezTo>
                    <a:cubicBezTo>
                      <a:pt x="1284" y="597"/>
                      <a:pt x="1289" y="597"/>
                      <a:pt x="1295" y="596"/>
                    </a:cubicBezTo>
                    <a:cubicBezTo>
                      <a:pt x="1301" y="596"/>
                      <a:pt x="1307" y="597"/>
                      <a:pt x="1313" y="597"/>
                    </a:cubicBezTo>
                    <a:cubicBezTo>
                      <a:pt x="1315" y="597"/>
                      <a:pt x="1317" y="597"/>
                      <a:pt x="1319" y="597"/>
                    </a:cubicBezTo>
                    <a:cubicBezTo>
                      <a:pt x="1319" y="590"/>
                      <a:pt x="1316" y="585"/>
                      <a:pt x="1313" y="580"/>
                    </a:cubicBezTo>
                    <a:cubicBezTo>
                      <a:pt x="1312" y="576"/>
                      <a:pt x="1314" y="573"/>
                      <a:pt x="1317" y="573"/>
                    </a:cubicBezTo>
                    <a:cubicBezTo>
                      <a:pt x="1328" y="574"/>
                      <a:pt x="1339" y="571"/>
                      <a:pt x="1350" y="569"/>
                    </a:cubicBezTo>
                    <a:cubicBezTo>
                      <a:pt x="1357" y="568"/>
                      <a:pt x="1364" y="567"/>
                      <a:pt x="1370" y="563"/>
                    </a:cubicBezTo>
                    <a:cubicBezTo>
                      <a:pt x="1368" y="554"/>
                      <a:pt x="1362" y="547"/>
                      <a:pt x="1360" y="539"/>
                    </a:cubicBezTo>
                    <a:cubicBezTo>
                      <a:pt x="1365" y="537"/>
                      <a:pt x="1366" y="537"/>
                      <a:pt x="1372" y="538"/>
                    </a:cubicBezTo>
                    <a:cubicBezTo>
                      <a:pt x="1376" y="538"/>
                      <a:pt x="1379" y="539"/>
                      <a:pt x="1382" y="539"/>
                    </a:cubicBezTo>
                    <a:cubicBezTo>
                      <a:pt x="1389" y="538"/>
                      <a:pt x="1396" y="537"/>
                      <a:pt x="1402" y="535"/>
                    </a:cubicBezTo>
                    <a:cubicBezTo>
                      <a:pt x="1406" y="534"/>
                      <a:pt x="1410" y="533"/>
                      <a:pt x="1414" y="529"/>
                    </a:cubicBezTo>
                    <a:cubicBezTo>
                      <a:pt x="1411" y="527"/>
                      <a:pt x="1409" y="525"/>
                      <a:pt x="1406" y="524"/>
                    </a:cubicBezTo>
                    <a:cubicBezTo>
                      <a:pt x="1400" y="519"/>
                      <a:pt x="1394" y="514"/>
                      <a:pt x="1389" y="509"/>
                    </a:cubicBezTo>
                    <a:cubicBezTo>
                      <a:pt x="1388" y="509"/>
                      <a:pt x="1387" y="507"/>
                      <a:pt x="1388" y="506"/>
                    </a:cubicBezTo>
                    <a:cubicBezTo>
                      <a:pt x="1388" y="505"/>
                      <a:pt x="1389" y="504"/>
                      <a:pt x="1390" y="504"/>
                    </a:cubicBezTo>
                    <a:cubicBezTo>
                      <a:pt x="1392" y="503"/>
                      <a:pt x="1395" y="503"/>
                      <a:pt x="1398" y="503"/>
                    </a:cubicBezTo>
                    <a:cubicBezTo>
                      <a:pt x="1405" y="503"/>
                      <a:pt x="1413" y="502"/>
                      <a:pt x="1420" y="498"/>
                    </a:cubicBezTo>
                    <a:cubicBezTo>
                      <a:pt x="1418" y="496"/>
                      <a:pt x="1417" y="494"/>
                      <a:pt x="1415" y="492"/>
                    </a:cubicBezTo>
                    <a:cubicBezTo>
                      <a:pt x="1403" y="483"/>
                      <a:pt x="1394" y="470"/>
                      <a:pt x="1388" y="457"/>
                    </a:cubicBezTo>
                    <a:cubicBezTo>
                      <a:pt x="1372" y="426"/>
                      <a:pt x="1359" y="394"/>
                      <a:pt x="1352" y="360"/>
                    </a:cubicBezTo>
                    <a:cubicBezTo>
                      <a:pt x="1349" y="345"/>
                      <a:pt x="1345" y="330"/>
                      <a:pt x="1341" y="315"/>
                    </a:cubicBezTo>
                    <a:cubicBezTo>
                      <a:pt x="1340" y="310"/>
                      <a:pt x="1339" y="305"/>
                      <a:pt x="1339" y="300"/>
                    </a:cubicBezTo>
                    <a:cubicBezTo>
                      <a:pt x="1337" y="289"/>
                      <a:pt x="1336" y="279"/>
                      <a:pt x="1335" y="268"/>
                    </a:cubicBezTo>
                    <a:cubicBezTo>
                      <a:pt x="1334" y="253"/>
                      <a:pt x="1332" y="239"/>
                      <a:pt x="1331" y="224"/>
                    </a:cubicBezTo>
                    <a:cubicBezTo>
                      <a:pt x="1331" y="203"/>
                      <a:pt x="1330" y="182"/>
                      <a:pt x="1327" y="161"/>
                    </a:cubicBezTo>
                    <a:cubicBezTo>
                      <a:pt x="1325" y="151"/>
                      <a:pt x="1324" y="141"/>
                      <a:pt x="1320" y="131"/>
                    </a:cubicBezTo>
                    <a:cubicBezTo>
                      <a:pt x="1318" y="127"/>
                      <a:pt x="1316" y="122"/>
                      <a:pt x="1314" y="117"/>
                    </a:cubicBezTo>
                    <a:cubicBezTo>
                      <a:pt x="1311" y="110"/>
                      <a:pt x="1308" y="104"/>
                      <a:pt x="1303" y="98"/>
                    </a:cubicBezTo>
                    <a:cubicBezTo>
                      <a:pt x="1297" y="92"/>
                      <a:pt x="1292" y="84"/>
                      <a:pt x="1286" y="78"/>
                    </a:cubicBezTo>
                    <a:cubicBezTo>
                      <a:pt x="1272" y="65"/>
                      <a:pt x="1260" y="50"/>
                      <a:pt x="1243" y="40"/>
                    </a:cubicBezTo>
                    <a:cubicBezTo>
                      <a:pt x="1242" y="39"/>
                      <a:pt x="1242" y="38"/>
                      <a:pt x="1241" y="38"/>
                    </a:cubicBezTo>
                    <a:cubicBezTo>
                      <a:pt x="1226" y="26"/>
                      <a:pt x="1209" y="19"/>
                      <a:pt x="1190" y="19"/>
                    </a:cubicBezTo>
                    <a:cubicBezTo>
                      <a:pt x="1187" y="19"/>
                      <a:pt x="1184" y="18"/>
                      <a:pt x="1182" y="18"/>
                    </a:cubicBezTo>
                    <a:cubicBezTo>
                      <a:pt x="1173" y="17"/>
                      <a:pt x="1164" y="16"/>
                      <a:pt x="1154" y="15"/>
                    </a:cubicBezTo>
                    <a:cubicBezTo>
                      <a:pt x="1147" y="14"/>
                      <a:pt x="1139" y="13"/>
                      <a:pt x="1132" y="13"/>
                    </a:cubicBezTo>
                    <a:cubicBezTo>
                      <a:pt x="1128" y="12"/>
                      <a:pt x="1124" y="12"/>
                      <a:pt x="1120" y="12"/>
                    </a:cubicBezTo>
                    <a:cubicBezTo>
                      <a:pt x="1102" y="15"/>
                      <a:pt x="1085" y="19"/>
                      <a:pt x="1069" y="28"/>
                    </a:cubicBezTo>
                    <a:cubicBezTo>
                      <a:pt x="1057" y="35"/>
                      <a:pt x="1044" y="41"/>
                      <a:pt x="1034" y="50"/>
                    </a:cubicBezTo>
                    <a:cubicBezTo>
                      <a:pt x="1024" y="59"/>
                      <a:pt x="1014" y="67"/>
                      <a:pt x="1007" y="78"/>
                    </a:cubicBezTo>
                    <a:cubicBezTo>
                      <a:pt x="1001" y="86"/>
                      <a:pt x="995" y="94"/>
                      <a:pt x="988" y="102"/>
                    </a:cubicBezTo>
                    <a:cubicBezTo>
                      <a:pt x="978" y="115"/>
                      <a:pt x="970" y="130"/>
                      <a:pt x="962" y="145"/>
                    </a:cubicBezTo>
                    <a:cubicBezTo>
                      <a:pt x="956" y="157"/>
                      <a:pt x="950" y="169"/>
                      <a:pt x="944" y="180"/>
                    </a:cubicBezTo>
                    <a:cubicBezTo>
                      <a:pt x="932" y="202"/>
                      <a:pt x="920" y="223"/>
                      <a:pt x="906" y="244"/>
                    </a:cubicBezTo>
                    <a:cubicBezTo>
                      <a:pt x="894" y="260"/>
                      <a:pt x="882" y="276"/>
                      <a:pt x="865" y="288"/>
                    </a:cubicBezTo>
                    <a:cubicBezTo>
                      <a:pt x="856" y="296"/>
                      <a:pt x="846" y="305"/>
                      <a:pt x="836" y="312"/>
                    </a:cubicBezTo>
                    <a:cubicBezTo>
                      <a:pt x="828" y="318"/>
                      <a:pt x="819" y="324"/>
                      <a:pt x="810" y="329"/>
                    </a:cubicBezTo>
                    <a:cubicBezTo>
                      <a:pt x="804" y="332"/>
                      <a:pt x="797" y="336"/>
                      <a:pt x="789" y="336"/>
                    </a:cubicBezTo>
                    <a:cubicBezTo>
                      <a:pt x="787" y="337"/>
                      <a:pt x="785" y="338"/>
                      <a:pt x="781" y="340"/>
                    </a:cubicBezTo>
                    <a:cubicBezTo>
                      <a:pt x="791" y="344"/>
                      <a:pt x="799" y="344"/>
                      <a:pt x="807" y="343"/>
                    </a:cubicBezTo>
                    <a:cubicBezTo>
                      <a:pt x="811" y="342"/>
                      <a:pt x="814" y="343"/>
                      <a:pt x="818" y="346"/>
                    </a:cubicBezTo>
                    <a:cubicBezTo>
                      <a:pt x="813" y="352"/>
                      <a:pt x="808" y="358"/>
                      <a:pt x="803" y="363"/>
                    </a:cubicBezTo>
                    <a:cubicBezTo>
                      <a:pt x="797" y="369"/>
                      <a:pt x="790" y="373"/>
                      <a:pt x="785" y="378"/>
                    </a:cubicBezTo>
                    <a:cubicBezTo>
                      <a:pt x="786" y="379"/>
                      <a:pt x="786" y="380"/>
                      <a:pt x="787" y="380"/>
                    </a:cubicBezTo>
                    <a:cubicBezTo>
                      <a:pt x="799" y="382"/>
                      <a:pt x="811" y="386"/>
                      <a:pt x="824" y="385"/>
                    </a:cubicBezTo>
                    <a:cubicBezTo>
                      <a:pt x="827" y="385"/>
                      <a:pt x="830" y="385"/>
                      <a:pt x="832" y="389"/>
                    </a:cubicBezTo>
                    <a:cubicBezTo>
                      <a:pt x="823" y="398"/>
                      <a:pt x="814" y="408"/>
                      <a:pt x="804" y="418"/>
                    </a:cubicBezTo>
                    <a:cubicBezTo>
                      <a:pt x="811" y="420"/>
                      <a:pt x="816" y="423"/>
                      <a:pt x="823" y="424"/>
                    </a:cubicBezTo>
                    <a:cubicBezTo>
                      <a:pt x="830" y="424"/>
                      <a:pt x="836" y="425"/>
                      <a:pt x="843" y="424"/>
                    </a:cubicBezTo>
                    <a:cubicBezTo>
                      <a:pt x="846" y="423"/>
                      <a:pt x="850" y="423"/>
                      <a:pt x="852" y="427"/>
                    </a:cubicBezTo>
                    <a:cubicBezTo>
                      <a:pt x="848" y="431"/>
                      <a:pt x="844" y="434"/>
                      <a:pt x="839" y="438"/>
                    </a:cubicBezTo>
                    <a:cubicBezTo>
                      <a:pt x="835" y="442"/>
                      <a:pt x="831" y="446"/>
                      <a:pt x="825" y="451"/>
                    </a:cubicBezTo>
                    <a:cubicBezTo>
                      <a:pt x="835" y="450"/>
                      <a:pt x="843" y="449"/>
                      <a:pt x="851" y="447"/>
                    </a:cubicBezTo>
                    <a:cubicBezTo>
                      <a:pt x="855" y="446"/>
                      <a:pt x="858" y="446"/>
                      <a:pt x="861" y="450"/>
                    </a:cubicBezTo>
                    <a:cubicBezTo>
                      <a:pt x="859" y="454"/>
                      <a:pt x="855" y="457"/>
                      <a:pt x="852" y="461"/>
                    </a:cubicBezTo>
                    <a:cubicBezTo>
                      <a:pt x="848" y="465"/>
                      <a:pt x="845" y="469"/>
                      <a:pt x="841" y="473"/>
                    </a:cubicBezTo>
                    <a:cubicBezTo>
                      <a:pt x="838" y="477"/>
                      <a:pt x="834" y="479"/>
                      <a:pt x="831" y="484"/>
                    </a:cubicBezTo>
                    <a:cubicBezTo>
                      <a:pt x="837" y="487"/>
                      <a:pt x="843" y="485"/>
                      <a:pt x="848" y="485"/>
                    </a:cubicBezTo>
                    <a:cubicBezTo>
                      <a:pt x="854" y="485"/>
                      <a:pt x="860" y="486"/>
                      <a:pt x="867" y="487"/>
                    </a:cubicBezTo>
                    <a:cubicBezTo>
                      <a:pt x="877" y="476"/>
                      <a:pt x="886" y="465"/>
                      <a:pt x="895" y="453"/>
                    </a:cubicBezTo>
                    <a:cubicBezTo>
                      <a:pt x="897" y="450"/>
                      <a:pt x="900" y="448"/>
                      <a:pt x="903" y="446"/>
                    </a:cubicBezTo>
                    <a:cubicBezTo>
                      <a:pt x="919" y="438"/>
                      <a:pt x="935" y="430"/>
                      <a:pt x="952" y="425"/>
                    </a:cubicBezTo>
                    <a:cubicBezTo>
                      <a:pt x="960" y="423"/>
                      <a:pt x="968" y="420"/>
                      <a:pt x="976" y="417"/>
                    </a:cubicBezTo>
                    <a:cubicBezTo>
                      <a:pt x="988" y="412"/>
                      <a:pt x="1000" y="405"/>
                      <a:pt x="1013" y="401"/>
                    </a:cubicBezTo>
                    <a:cubicBezTo>
                      <a:pt x="1018" y="400"/>
                      <a:pt x="1022" y="398"/>
                      <a:pt x="1027" y="398"/>
                    </a:cubicBezTo>
                    <a:cubicBezTo>
                      <a:pt x="1029" y="394"/>
                      <a:pt x="1032" y="391"/>
                      <a:pt x="1034" y="387"/>
                    </a:cubicBezTo>
                    <a:cubicBezTo>
                      <a:pt x="1043" y="372"/>
                      <a:pt x="1047" y="356"/>
                      <a:pt x="1052" y="340"/>
                    </a:cubicBezTo>
                    <a:cubicBezTo>
                      <a:pt x="1052" y="339"/>
                      <a:pt x="1051" y="338"/>
                      <a:pt x="1051" y="337"/>
                    </a:cubicBezTo>
                    <a:cubicBezTo>
                      <a:pt x="1049" y="335"/>
                      <a:pt x="1045" y="334"/>
                      <a:pt x="1043" y="332"/>
                    </a:cubicBezTo>
                    <a:cubicBezTo>
                      <a:pt x="1036" y="326"/>
                      <a:pt x="1027" y="322"/>
                      <a:pt x="1026" y="310"/>
                    </a:cubicBezTo>
                    <a:cubicBezTo>
                      <a:pt x="1026" y="309"/>
                      <a:pt x="1025" y="307"/>
                      <a:pt x="1024" y="305"/>
                    </a:cubicBezTo>
                    <a:cubicBezTo>
                      <a:pt x="1018" y="297"/>
                      <a:pt x="1015" y="288"/>
                      <a:pt x="1011" y="280"/>
                    </a:cubicBezTo>
                    <a:cubicBezTo>
                      <a:pt x="1006" y="267"/>
                      <a:pt x="1002" y="253"/>
                      <a:pt x="1001" y="239"/>
                    </a:cubicBezTo>
                    <a:cubicBezTo>
                      <a:pt x="1001" y="236"/>
                      <a:pt x="1000" y="234"/>
                      <a:pt x="1000" y="231"/>
                    </a:cubicBezTo>
                    <a:cubicBezTo>
                      <a:pt x="997" y="229"/>
                      <a:pt x="994" y="226"/>
                      <a:pt x="991" y="224"/>
                    </a:cubicBezTo>
                    <a:cubicBezTo>
                      <a:pt x="986" y="219"/>
                      <a:pt x="982" y="214"/>
                      <a:pt x="981" y="208"/>
                    </a:cubicBezTo>
                    <a:cubicBezTo>
                      <a:pt x="978" y="200"/>
                      <a:pt x="976" y="191"/>
                      <a:pt x="977" y="183"/>
                    </a:cubicBezTo>
                    <a:cubicBezTo>
                      <a:pt x="978" y="178"/>
                      <a:pt x="978" y="173"/>
                      <a:pt x="979" y="168"/>
                    </a:cubicBezTo>
                    <a:cubicBezTo>
                      <a:pt x="982" y="159"/>
                      <a:pt x="988" y="156"/>
                      <a:pt x="998" y="158"/>
                    </a:cubicBezTo>
                    <a:cubicBezTo>
                      <a:pt x="999" y="158"/>
                      <a:pt x="1000" y="158"/>
                      <a:pt x="1002" y="157"/>
                    </a:cubicBezTo>
                    <a:cubicBezTo>
                      <a:pt x="1003" y="154"/>
                      <a:pt x="1004" y="150"/>
                      <a:pt x="1005" y="147"/>
                    </a:cubicBezTo>
                    <a:cubicBezTo>
                      <a:pt x="1004" y="146"/>
                      <a:pt x="1004" y="145"/>
                      <a:pt x="1004" y="144"/>
                    </a:cubicBezTo>
                    <a:cubicBezTo>
                      <a:pt x="999" y="134"/>
                      <a:pt x="1000" y="129"/>
                      <a:pt x="1009" y="123"/>
                    </a:cubicBezTo>
                    <a:cubicBezTo>
                      <a:pt x="1016" y="119"/>
                      <a:pt x="1023" y="115"/>
                      <a:pt x="1030" y="112"/>
                    </a:cubicBezTo>
                    <a:cubicBezTo>
                      <a:pt x="1039" y="109"/>
                      <a:pt x="1048" y="104"/>
                      <a:pt x="1056" y="100"/>
                    </a:cubicBezTo>
                    <a:cubicBezTo>
                      <a:pt x="1060" y="98"/>
                      <a:pt x="1064" y="95"/>
                      <a:pt x="1067" y="91"/>
                    </a:cubicBezTo>
                    <a:cubicBezTo>
                      <a:pt x="1075" y="79"/>
                      <a:pt x="1086" y="70"/>
                      <a:pt x="1091" y="56"/>
                    </a:cubicBezTo>
                    <a:cubicBezTo>
                      <a:pt x="1092" y="55"/>
                      <a:pt x="1093" y="54"/>
                      <a:pt x="1094" y="53"/>
                    </a:cubicBezTo>
                    <a:close/>
                    <a:moveTo>
                      <a:pt x="386" y="1596"/>
                    </a:moveTo>
                    <a:cubicBezTo>
                      <a:pt x="382" y="1595"/>
                      <a:pt x="379" y="1594"/>
                      <a:pt x="376" y="1593"/>
                    </a:cubicBezTo>
                    <a:cubicBezTo>
                      <a:pt x="370" y="1590"/>
                      <a:pt x="366" y="1587"/>
                      <a:pt x="363" y="1582"/>
                    </a:cubicBezTo>
                    <a:cubicBezTo>
                      <a:pt x="355" y="1569"/>
                      <a:pt x="350" y="1555"/>
                      <a:pt x="345" y="1541"/>
                    </a:cubicBezTo>
                    <a:cubicBezTo>
                      <a:pt x="339" y="1526"/>
                      <a:pt x="333" y="1510"/>
                      <a:pt x="327" y="1494"/>
                    </a:cubicBezTo>
                    <a:cubicBezTo>
                      <a:pt x="326" y="1493"/>
                      <a:pt x="326" y="1491"/>
                      <a:pt x="323" y="1491"/>
                    </a:cubicBezTo>
                    <a:cubicBezTo>
                      <a:pt x="322" y="1493"/>
                      <a:pt x="320" y="1495"/>
                      <a:pt x="319" y="1497"/>
                    </a:cubicBezTo>
                    <a:cubicBezTo>
                      <a:pt x="316" y="1505"/>
                      <a:pt x="313" y="1513"/>
                      <a:pt x="309" y="1521"/>
                    </a:cubicBezTo>
                    <a:cubicBezTo>
                      <a:pt x="305" y="1531"/>
                      <a:pt x="301" y="1540"/>
                      <a:pt x="297" y="1549"/>
                    </a:cubicBezTo>
                    <a:cubicBezTo>
                      <a:pt x="288" y="1570"/>
                      <a:pt x="280" y="1591"/>
                      <a:pt x="275" y="1613"/>
                    </a:cubicBezTo>
                    <a:cubicBezTo>
                      <a:pt x="273" y="1626"/>
                      <a:pt x="269" y="1639"/>
                      <a:pt x="265" y="1652"/>
                    </a:cubicBezTo>
                    <a:cubicBezTo>
                      <a:pt x="258" y="1674"/>
                      <a:pt x="252" y="1696"/>
                      <a:pt x="248" y="1719"/>
                    </a:cubicBezTo>
                    <a:cubicBezTo>
                      <a:pt x="244" y="1736"/>
                      <a:pt x="239" y="1754"/>
                      <a:pt x="234" y="1771"/>
                    </a:cubicBezTo>
                    <a:cubicBezTo>
                      <a:pt x="232" y="1778"/>
                      <a:pt x="229" y="1786"/>
                      <a:pt x="227" y="1793"/>
                    </a:cubicBezTo>
                    <a:cubicBezTo>
                      <a:pt x="224" y="1802"/>
                      <a:pt x="221" y="1810"/>
                      <a:pt x="215" y="1817"/>
                    </a:cubicBezTo>
                    <a:cubicBezTo>
                      <a:pt x="200" y="1836"/>
                      <a:pt x="181" y="1851"/>
                      <a:pt x="161" y="1864"/>
                    </a:cubicBezTo>
                    <a:cubicBezTo>
                      <a:pt x="150" y="1871"/>
                      <a:pt x="139" y="1879"/>
                      <a:pt x="128" y="1886"/>
                    </a:cubicBezTo>
                    <a:cubicBezTo>
                      <a:pt x="114" y="1896"/>
                      <a:pt x="100" y="1907"/>
                      <a:pt x="82" y="1914"/>
                    </a:cubicBezTo>
                    <a:cubicBezTo>
                      <a:pt x="70" y="1918"/>
                      <a:pt x="58" y="1925"/>
                      <a:pt x="46" y="1930"/>
                    </a:cubicBezTo>
                    <a:cubicBezTo>
                      <a:pt x="40" y="1934"/>
                      <a:pt x="38" y="1937"/>
                      <a:pt x="41" y="1943"/>
                    </a:cubicBezTo>
                    <a:cubicBezTo>
                      <a:pt x="44" y="1953"/>
                      <a:pt x="44" y="1964"/>
                      <a:pt x="52" y="1973"/>
                    </a:cubicBezTo>
                    <a:cubicBezTo>
                      <a:pt x="52" y="1973"/>
                      <a:pt x="52" y="1974"/>
                      <a:pt x="52" y="1975"/>
                    </a:cubicBezTo>
                    <a:cubicBezTo>
                      <a:pt x="53" y="1982"/>
                      <a:pt x="57" y="1988"/>
                      <a:pt x="61" y="1994"/>
                    </a:cubicBezTo>
                    <a:cubicBezTo>
                      <a:pt x="75" y="2017"/>
                      <a:pt x="90" y="2039"/>
                      <a:pt x="109" y="2058"/>
                    </a:cubicBezTo>
                    <a:cubicBezTo>
                      <a:pt x="118" y="2068"/>
                      <a:pt x="128" y="2079"/>
                      <a:pt x="139" y="2087"/>
                    </a:cubicBezTo>
                    <a:cubicBezTo>
                      <a:pt x="148" y="2093"/>
                      <a:pt x="156" y="2099"/>
                      <a:pt x="166" y="2101"/>
                    </a:cubicBezTo>
                    <a:cubicBezTo>
                      <a:pt x="177" y="2095"/>
                      <a:pt x="188" y="2089"/>
                      <a:pt x="197" y="2080"/>
                    </a:cubicBezTo>
                    <a:cubicBezTo>
                      <a:pt x="199" y="2078"/>
                      <a:pt x="202" y="2077"/>
                      <a:pt x="205" y="2075"/>
                    </a:cubicBezTo>
                    <a:cubicBezTo>
                      <a:pt x="218" y="2066"/>
                      <a:pt x="231" y="2057"/>
                      <a:pt x="242" y="2046"/>
                    </a:cubicBezTo>
                    <a:cubicBezTo>
                      <a:pt x="250" y="2038"/>
                      <a:pt x="259" y="2030"/>
                      <a:pt x="269" y="2025"/>
                    </a:cubicBezTo>
                    <a:cubicBezTo>
                      <a:pt x="277" y="2020"/>
                      <a:pt x="284" y="2015"/>
                      <a:pt x="291" y="2008"/>
                    </a:cubicBezTo>
                    <a:cubicBezTo>
                      <a:pt x="300" y="2000"/>
                      <a:pt x="307" y="1991"/>
                      <a:pt x="316" y="1983"/>
                    </a:cubicBezTo>
                    <a:cubicBezTo>
                      <a:pt x="326" y="1974"/>
                      <a:pt x="334" y="1964"/>
                      <a:pt x="342" y="1955"/>
                    </a:cubicBezTo>
                    <a:cubicBezTo>
                      <a:pt x="351" y="1943"/>
                      <a:pt x="361" y="1932"/>
                      <a:pt x="369" y="1920"/>
                    </a:cubicBezTo>
                    <a:cubicBezTo>
                      <a:pt x="379" y="1907"/>
                      <a:pt x="387" y="1893"/>
                      <a:pt x="394" y="1878"/>
                    </a:cubicBezTo>
                    <a:cubicBezTo>
                      <a:pt x="402" y="1860"/>
                      <a:pt x="412" y="1844"/>
                      <a:pt x="419" y="1827"/>
                    </a:cubicBezTo>
                    <a:cubicBezTo>
                      <a:pt x="426" y="1810"/>
                      <a:pt x="432" y="1794"/>
                      <a:pt x="438" y="1778"/>
                    </a:cubicBezTo>
                    <a:cubicBezTo>
                      <a:pt x="439" y="1773"/>
                      <a:pt x="441" y="1768"/>
                      <a:pt x="442" y="1764"/>
                    </a:cubicBezTo>
                    <a:cubicBezTo>
                      <a:pt x="448" y="1747"/>
                      <a:pt x="452" y="1730"/>
                      <a:pt x="452" y="1712"/>
                    </a:cubicBezTo>
                    <a:cubicBezTo>
                      <a:pt x="450" y="1711"/>
                      <a:pt x="448" y="1709"/>
                      <a:pt x="445" y="1707"/>
                    </a:cubicBezTo>
                    <a:cubicBezTo>
                      <a:pt x="440" y="1714"/>
                      <a:pt x="433" y="1713"/>
                      <a:pt x="426" y="1710"/>
                    </a:cubicBezTo>
                    <a:cubicBezTo>
                      <a:pt x="422" y="1709"/>
                      <a:pt x="418" y="1706"/>
                      <a:pt x="415" y="1704"/>
                    </a:cubicBezTo>
                    <a:cubicBezTo>
                      <a:pt x="403" y="1694"/>
                      <a:pt x="398" y="1681"/>
                      <a:pt x="396" y="1667"/>
                    </a:cubicBezTo>
                    <a:cubicBezTo>
                      <a:pt x="396" y="1664"/>
                      <a:pt x="396" y="1661"/>
                      <a:pt x="395" y="1658"/>
                    </a:cubicBezTo>
                    <a:cubicBezTo>
                      <a:pt x="392" y="1650"/>
                      <a:pt x="391" y="1642"/>
                      <a:pt x="390" y="1634"/>
                    </a:cubicBezTo>
                    <a:cubicBezTo>
                      <a:pt x="389" y="1621"/>
                      <a:pt x="387" y="1609"/>
                      <a:pt x="386" y="1596"/>
                    </a:cubicBezTo>
                    <a:close/>
                    <a:moveTo>
                      <a:pt x="485" y="2108"/>
                    </a:moveTo>
                    <a:cubicBezTo>
                      <a:pt x="488" y="2112"/>
                      <a:pt x="492" y="2113"/>
                      <a:pt x="496" y="2114"/>
                    </a:cubicBezTo>
                    <a:cubicBezTo>
                      <a:pt x="514" y="2117"/>
                      <a:pt x="532" y="2122"/>
                      <a:pt x="550" y="2121"/>
                    </a:cubicBezTo>
                    <a:cubicBezTo>
                      <a:pt x="575" y="2121"/>
                      <a:pt x="600" y="2121"/>
                      <a:pt x="625" y="2119"/>
                    </a:cubicBezTo>
                    <a:cubicBezTo>
                      <a:pt x="634" y="2118"/>
                      <a:pt x="643" y="2117"/>
                      <a:pt x="651" y="2114"/>
                    </a:cubicBezTo>
                    <a:cubicBezTo>
                      <a:pt x="657" y="2112"/>
                      <a:pt x="663" y="2109"/>
                      <a:pt x="670" y="2109"/>
                    </a:cubicBezTo>
                    <a:cubicBezTo>
                      <a:pt x="672" y="2109"/>
                      <a:pt x="675" y="2108"/>
                      <a:pt x="678" y="2107"/>
                    </a:cubicBezTo>
                    <a:cubicBezTo>
                      <a:pt x="678" y="2101"/>
                      <a:pt x="678" y="2096"/>
                      <a:pt x="678" y="2091"/>
                    </a:cubicBezTo>
                    <a:cubicBezTo>
                      <a:pt x="679" y="2070"/>
                      <a:pt x="679" y="2048"/>
                      <a:pt x="679" y="2026"/>
                    </a:cubicBezTo>
                    <a:cubicBezTo>
                      <a:pt x="679" y="2015"/>
                      <a:pt x="680" y="2004"/>
                      <a:pt x="680" y="1992"/>
                    </a:cubicBezTo>
                    <a:cubicBezTo>
                      <a:pt x="681" y="1983"/>
                      <a:pt x="681" y="1974"/>
                      <a:pt x="681" y="1965"/>
                    </a:cubicBezTo>
                    <a:cubicBezTo>
                      <a:pt x="681" y="1957"/>
                      <a:pt x="682" y="1948"/>
                      <a:pt x="682" y="1940"/>
                    </a:cubicBezTo>
                    <a:cubicBezTo>
                      <a:pt x="683" y="1927"/>
                      <a:pt x="682" y="1913"/>
                      <a:pt x="683" y="1900"/>
                    </a:cubicBezTo>
                    <a:cubicBezTo>
                      <a:pt x="683" y="1887"/>
                      <a:pt x="681" y="1873"/>
                      <a:pt x="682" y="1860"/>
                    </a:cubicBezTo>
                    <a:cubicBezTo>
                      <a:pt x="682" y="1852"/>
                      <a:pt x="681" y="1844"/>
                      <a:pt x="680" y="1836"/>
                    </a:cubicBezTo>
                    <a:cubicBezTo>
                      <a:pt x="680" y="1820"/>
                      <a:pt x="675" y="1804"/>
                      <a:pt x="672" y="1788"/>
                    </a:cubicBezTo>
                    <a:cubicBezTo>
                      <a:pt x="671" y="1782"/>
                      <a:pt x="668" y="1776"/>
                      <a:pt x="667" y="1769"/>
                    </a:cubicBezTo>
                    <a:cubicBezTo>
                      <a:pt x="660" y="1732"/>
                      <a:pt x="649" y="1695"/>
                      <a:pt x="638" y="1658"/>
                    </a:cubicBezTo>
                    <a:cubicBezTo>
                      <a:pt x="632" y="1638"/>
                      <a:pt x="627" y="1617"/>
                      <a:pt x="624" y="1596"/>
                    </a:cubicBezTo>
                    <a:cubicBezTo>
                      <a:pt x="622" y="1588"/>
                      <a:pt x="622" y="1580"/>
                      <a:pt x="623" y="1572"/>
                    </a:cubicBezTo>
                    <a:cubicBezTo>
                      <a:pt x="624" y="1553"/>
                      <a:pt x="626" y="1534"/>
                      <a:pt x="629" y="1516"/>
                    </a:cubicBezTo>
                    <a:cubicBezTo>
                      <a:pt x="630" y="1512"/>
                      <a:pt x="631" y="1508"/>
                      <a:pt x="628" y="1504"/>
                    </a:cubicBezTo>
                    <a:cubicBezTo>
                      <a:pt x="623" y="1503"/>
                      <a:pt x="618" y="1502"/>
                      <a:pt x="612" y="1502"/>
                    </a:cubicBezTo>
                    <a:cubicBezTo>
                      <a:pt x="608" y="1501"/>
                      <a:pt x="604" y="1501"/>
                      <a:pt x="601" y="1501"/>
                    </a:cubicBezTo>
                    <a:cubicBezTo>
                      <a:pt x="586" y="1498"/>
                      <a:pt x="570" y="1496"/>
                      <a:pt x="556" y="1493"/>
                    </a:cubicBezTo>
                    <a:cubicBezTo>
                      <a:pt x="539" y="1489"/>
                      <a:pt x="522" y="1484"/>
                      <a:pt x="505" y="1479"/>
                    </a:cubicBezTo>
                    <a:cubicBezTo>
                      <a:pt x="497" y="1477"/>
                      <a:pt x="489" y="1474"/>
                      <a:pt x="481" y="1471"/>
                    </a:cubicBezTo>
                    <a:cubicBezTo>
                      <a:pt x="480" y="1471"/>
                      <a:pt x="479" y="1471"/>
                      <a:pt x="477" y="1471"/>
                    </a:cubicBezTo>
                    <a:cubicBezTo>
                      <a:pt x="477" y="1473"/>
                      <a:pt x="477" y="1474"/>
                      <a:pt x="478" y="1475"/>
                    </a:cubicBezTo>
                    <a:cubicBezTo>
                      <a:pt x="484" y="1493"/>
                      <a:pt x="491" y="1512"/>
                      <a:pt x="498" y="1530"/>
                    </a:cubicBezTo>
                    <a:cubicBezTo>
                      <a:pt x="501" y="1538"/>
                      <a:pt x="501" y="1544"/>
                      <a:pt x="496" y="1551"/>
                    </a:cubicBezTo>
                    <a:cubicBezTo>
                      <a:pt x="496" y="1552"/>
                      <a:pt x="495" y="1553"/>
                      <a:pt x="494" y="1554"/>
                    </a:cubicBezTo>
                    <a:cubicBezTo>
                      <a:pt x="498" y="1563"/>
                      <a:pt x="498" y="1574"/>
                      <a:pt x="506" y="1582"/>
                    </a:cubicBezTo>
                    <a:cubicBezTo>
                      <a:pt x="507" y="1583"/>
                      <a:pt x="507" y="1585"/>
                      <a:pt x="507" y="1586"/>
                    </a:cubicBezTo>
                    <a:cubicBezTo>
                      <a:pt x="514" y="1601"/>
                      <a:pt x="521" y="1615"/>
                      <a:pt x="526" y="1630"/>
                    </a:cubicBezTo>
                    <a:cubicBezTo>
                      <a:pt x="529" y="1637"/>
                      <a:pt x="531" y="1644"/>
                      <a:pt x="533" y="1652"/>
                    </a:cubicBezTo>
                    <a:cubicBezTo>
                      <a:pt x="533" y="1655"/>
                      <a:pt x="532" y="1658"/>
                      <a:pt x="530" y="1660"/>
                    </a:cubicBezTo>
                    <a:cubicBezTo>
                      <a:pt x="527" y="1662"/>
                      <a:pt x="524" y="1664"/>
                      <a:pt x="521" y="1666"/>
                    </a:cubicBezTo>
                    <a:cubicBezTo>
                      <a:pt x="521" y="1669"/>
                      <a:pt x="522" y="1672"/>
                      <a:pt x="522" y="1675"/>
                    </a:cubicBezTo>
                    <a:cubicBezTo>
                      <a:pt x="522" y="1680"/>
                      <a:pt x="522" y="1686"/>
                      <a:pt x="521" y="1691"/>
                    </a:cubicBezTo>
                    <a:cubicBezTo>
                      <a:pt x="520" y="1700"/>
                      <a:pt x="516" y="1706"/>
                      <a:pt x="507" y="1710"/>
                    </a:cubicBezTo>
                    <a:cubicBezTo>
                      <a:pt x="506" y="1710"/>
                      <a:pt x="505" y="1712"/>
                      <a:pt x="505" y="1713"/>
                    </a:cubicBezTo>
                    <a:cubicBezTo>
                      <a:pt x="505" y="1717"/>
                      <a:pt x="503" y="1718"/>
                      <a:pt x="500" y="1718"/>
                    </a:cubicBezTo>
                    <a:cubicBezTo>
                      <a:pt x="496" y="1720"/>
                      <a:pt x="492" y="1719"/>
                      <a:pt x="488" y="1718"/>
                    </a:cubicBezTo>
                    <a:cubicBezTo>
                      <a:pt x="482" y="1716"/>
                      <a:pt x="477" y="1716"/>
                      <a:pt x="470" y="1714"/>
                    </a:cubicBezTo>
                    <a:cubicBezTo>
                      <a:pt x="470" y="1717"/>
                      <a:pt x="470" y="1719"/>
                      <a:pt x="471" y="1721"/>
                    </a:cubicBezTo>
                    <a:cubicBezTo>
                      <a:pt x="472" y="1724"/>
                      <a:pt x="473" y="1728"/>
                      <a:pt x="475" y="1731"/>
                    </a:cubicBezTo>
                    <a:cubicBezTo>
                      <a:pt x="482" y="1751"/>
                      <a:pt x="489" y="1772"/>
                      <a:pt x="497" y="1791"/>
                    </a:cubicBezTo>
                    <a:cubicBezTo>
                      <a:pt x="502" y="1801"/>
                      <a:pt x="507" y="1812"/>
                      <a:pt x="504" y="1824"/>
                    </a:cubicBezTo>
                    <a:cubicBezTo>
                      <a:pt x="511" y="1828"/>
                      <a:pt x="512" y="1833"/>
                      <a:pt x="511" y="1840"/>
                    </a:cubicBezTo>
                    <a:cubicBezTo>
                      <a:pt x="511" y="1841"/>
                      <a:pt x="511" y="1841"/>
                      <a:pt x="511" y="1842"/>
                    </a:cubicBezTo>
                    <a:cubicBezTo>
                      <a:pt x="511" y="1861"/>
                      <a:pt x="512" y="1880"/>
                      <a:pt x="512" y="1899"/>
                    </a:cubicBezTo>
                    <a:cubicBezTo>
                      <a:pt x="512" y="1917"/>
                      <a:pt x="511" y="1934"/>
                      <a:pt x="510" y="1952"/>
                    </a:cubicBezTo>
                    <a:cubicBezTo>
                      <a:pt x="509" y="1967"/>
                      <a:pt x="506" y="1983"/>
                      <a:pt x="507" y="1998"/>
                    </a:cubicBezTo>
                    <a:cubicBezTo>
                      <a:pt x="507" y="2000"/>
                      <a:pt x="507" y="2002"/>
                      <a:pt x="507" y="2004"/>
                    </a:cubicBezTo>
                    <a:cubicBezTo>
                      <a:pt x="505" y="2014"/>
                      <a:pt x="504" y="2025"/>
                      <a:pt x="502" y="2035"/>
                    </a:cubicBezTo>
                    <a:cubicBezTo>
                      <a:pt x="499" y="2054"/>
                      <a:pt x="495" y="2072"/>
                      <a:pt x="490" y="2090"/>
                    </a:cubicBezTo>
                    <a:cubicBezTo>
                      <a:pt x="488" y="2096"/>
                      <a:pt x="486" y="2102"/>
                      <a:pt x="485" y="2108"/>
                    </a:cubicBezTo>
                    <a:close/>
                    <a:moveTo>
                      <a:pt x="815" y="865"/>
                    </a:moveTo>
                    <a:cubicBezTo>
                      <a:pt x="816" y="865"/>
                      <a:pt x="817" y="865"/>
                      <a:pt x="817" y="864"/>
                    </a:cubicBezTo>
                    <a:cubicBezTo>
                      <a:pt x="822" y="856"/>
                      <a:pt x="827" y="848"/>
                      <a:pt x="834" y="841"/>
                    </a:cubicBezTo>
                    <a:cubicBezTo>
                      <a:pt x="839" y="836"/>
                      <a:pt x="842" y="828"/>
                      <a:pt x="846" y="821"/>
                    </a:cubicBezTo>
                    <a:cubicBezTo>
                      <a:pt x="849" y="815"/>
                      <a:pt x="853" y="809"/>
                      <a:pt x="856" y="803"/>
                    </a:cubicBezTo>
                    <a:cubicBezTo>
                      <a:pt x="863" y="789"/>
                      <a:pt x="871" y="776"/>
                      <a:pt x="878" y="762"/>
                    </a:cubicBezTo>
                    <a:cubicBezTo>
                      <a:pt x="886" y="745"/>
                      <a:pt x="893" y="728"/>
                      <a:pt x="901" y="711"/>
                    </a:cubicBezTo>
                    <a:cubicBezTo>
                      <a:pt x="910" y="690"/>
                      <a:pt x="917" y="669"/>
                      <a:pt x="921" y="647"/>
                    </a:cubicBezTo>
                    <a:cubicBezTo>
                      <a:pt x="923" y="633"/>
                      <a:pt x="926" y="619"/>
                      <a:pt x="929" y="606"/>
                    </a:cubicBezTo>
                    <a:cubicBezTo>
                      <a:pt x="933" y="591"/>
                      <a:pt x="932" y="577"/>
                      <a:pt x="933" y="563"/>
                    </a:cubicBezTo>
                    <a:cubicBezTo>
                      <a:pt x="933" y="553"/>
                      <a:pt x="931" y="543"/>
                      <a:pt x="930" y="533"/>
                    </a:cubicBezTo>
                    <a:cubicBezTo>
                      <a:pt x="929" y="526"/>
                      <a:pt x="928" y="518"/>
                      <a:pt x="925" y="511"/>
                    </a:cubicBezTo>
                    <a:cubicBezTo>
                      <a:pt x="921" y="503"/>
                      <a:pt x="918" y="495"/>
                      <a:pt x="914" y="488"/>
                    </a:cubicBezTo>
                    <a:cubicBezTo>
                      <a:pt x="911" y="482"/>
                      <a:pt x="907" y="476"/>
                      <a:pt x="903" y="470"/>
                    </a:cubicBezTo>
                    <a:cubicBezTo>
                      <a:pt x="902" y="468"/>
                      <a:pt x="899" y="467"/>
                      <a:pt x="897" y="465"/>
                    </a:cubicBezTo>
                    <a:cubicBezTo>
                      <a:pt x="891" y="469"/>
                      <a:pt x="886" y="474"/>
                      <a:pt x="882" y="480"/>
                    </a:cubicBezTo>
                    <a:cubicBezTo>
                      <a:pt x="880" y="482"/>
                      <a:pt x="878" y="483"/>
                      <a:pt x="877" y="486"/>
                    </a:cubicBezTo>
                    <a:cubicBezTo>
                      <a:pt x="876" y="488"/>
                      <a:pt x="876" y="491"/>
                      <a:pt x="876" y="494"/>
                    </a:cubicBezTo>
                    <a:cubicBezTo>
                      <a:pt x="869" y="496"/>
                      <a:pt x="864" y="498"/>
                      <a:pt x="861" y="504"/>
                    </a:cubicBezTo>
                    <a:cubicBezTo>
                      <a:pt x="860" y="505"/>
                      <a:pt x="859" y="506"/>
                      <a:pt x="858" y="507"/>
                    </a:cubicBezTo>
                    <a:cubicBezTo>
                      <a:pt x="843" y="524"/>
                      <a:pt x="827" y="542"/>
                      <a:pt x="814" y="561"/>
                    </a:cubicBezTo>
                    <a:cubicBezTo>
                      <a:pt x="810" y="566"/>
                      <a:pt x="807" y="572"/>
                      <a:pt x="803" y="577"/>
                    </a:cubicBezTo>
                    <a:cubicBezTo>
                      <a:pt x="801" y="581"/>
                      <a:pt x="798" y="586"/>
                      <a:pt x="796" y="590"/>
                    </a:cubicBezTo>
                    <a:cubicBezTo>
                      <a:pt x="793" y="594"/>
                      <a:pt x="790" y="598"/>
                      <a:pt x="788" y="602"/>
                    </a:cubicBezTo>
                    <a:cubicBezTo>
                      <a:pt x="784" y="609"/>
                      <a:pt x="780" y="616"/>
                      <a:pt x="775" y="623"/>
                    </a:cubicBezTo>
                    <a:cubicBezTo>
                      <a:pt x="773" y="628"/>
                      <a:pt x="769" y="633"/>
                      <a:pt x="766" y="637"/>
                    </a:cubicBezTo>
                    <a:cubicBezTo>
                      <a:pt x="761" y="647"/>
                      <a:pt x="756" y="656"/>
                      <a:pt x="750" y="665"/>
                    </a:cubicBezTo>
                    <a:cubicBezTo>
                      <a:pt x="747" y="670"/>
                      <a:pt x="744" y="675"/>
                      <a:pt x="740" y="680"/>
                    </a:cubicBezTo>
                    <a:cubicBezTo>
                      <a:pt x="735" y="690"/>
                      <a:pt x="730" y="699"/>
                      <a:pt x="724" y="709"/>
                    </a:cubicBezTo>
                    <a:cubicBezTo>
                      <a:pt x="716" y="720"/>
                      <a:pt x="708" y="732"/>
                      <a:pt x="701" y="744"/>
                    </a:cubicBezTo>
                    <a:cubicBezTo>
                      <a:pt x="699" y="747"/>
                      <a:pt x="698" y="751"/>
                      <a:pt x="697" y="755"/>
                    </a:cubicBezTo>
                    <a:cubicBezTo>
                      <a:pt x="696" y="757"/>
                      <a:pt x="696" y="760"/>
                      <a:pt x="697" y="762"/>
                    </a:cubicBezTo>
                    <a:cubicBezTo>
                      <a:pt x="701" y="770"/>
                      <a:pt x="705" y="777"/>
                      <a:pt x="710" y="785"/>
                    </a:cubicBezTo>
                    <a:cubicBezTo>
                      <a:pt x="718" y="786"/>
                      <a:pt x="726" y="788"/>
                      <a:pt x="735" y="788"/>
                    </a:cubicBezTo>
                    <a:cubicBezTo>
                      <a:pt x="747" y="789"/>
                      <a:pt x="759" y="789"/>
                      <a:pt x="772" y="789"/>
                    </a:cubicBezTo>
                    <a:cubicBezTo>
                      <a:pt x="779" y="789"/>
                      <a:pt x="787" y="791"/>
                      <a:pt x="794" y="792"/>
                    </a:cubicBezTo>
                    <a:cubicBezTo>
                      <a:pt x="796" y="792"/>
                      <a:pt x="798" y="793"/>
                      <a:pt x="799" y="795"/>
                    </a:cubicBezTo>
                    <a:cubicBezTo>
                      <a:pt x="800" y="796"/>
                      <a:pt x="799" y="797"/>
                      <a:pt x="800" y="799"/>
                    </a:cubicBezTo>
                    <a:cubicBezTo>
                      <a:pt x="787" y="802"/>
                      <a:pt x="738" y="823"/>
                      <a:pt x="728" y="830"/>
                    </a:cubicBezTo>
                    <a:cubicBezTo>
                      <a:pt x="728" y="831"/>
                      <a:pt x="728" y="832"/>
                      <a:pt x="728" y="834"/>
                    </a:cubicBezTo>
                    <a:cubicBezTo>
                      <a:pt x="727" y="845"/>
                      <a:pt x="726" y="856"/>
                      <a:pt x="719" y="865"/>
                    </a:cubicBezTo>
                    <a:cubicBezTo>
                      <a:pt x="718" y="867"/>
                      <a:pt x="717" y="869"/>
                      <a:pt x="717" y="871"/>
                    </a:cubicBezTo>
                    <a:cubicBezTo>
                      <a:pt x="717" y="878"/>
                      <a:pt x="715" y="884"/>
                      <a:pt x="718" y="891"/>
                    </a:cubicBezTo>
                    <a:cubicBezTo>
                      <a:pt x="719" y="894"/>
                      <a:pt x="718" y="898"/>
                      <a:pt x="718" y="901"/>
                    </a:cubicBezTo>
                    <a:cubicBezTo>
                      <a:pt x="717" y="907"/>
                      <a:pt x="715" y="913"/>
                      <a:pt x="714" y="919"/>
                    </a:cubicBezTo>
                    <a:cubicBezTo>
                      <a:pt x="713" y="922"/>
                      <a:pt x="712" y="925"/>
                      <a:pt x="712" y="929"/>
                    </a:cubicBezTo>
                    <a:cubicBezTo>
                      <a:pt x="713" y="944"/>
                      <a:pt x="712" y="958"/>
                      <a:pt x="708" y="973"/>
                    </a:cubicBezTo>
                    <a:cubicBezTo>
                      <a:pt x="707" y="978"/>
                      <a:pt x="708" y="982"/>
                      <a:pt x="710" y="987"/>
                    </a:cubicBezTo>
                    <a:cubicBezTo>
                      <a:pt x="715" y="999"/>
                      <a:pt x="723" y="1010"/>
                      <a:pt x="731" y="1020"/>
                    </a:cubicBezTo>
                    <a:cubicBezTo>
                      <a:pt x="750" y="1044"/>
                      <a:pt x="767" y="1069"/>
                      <a:pt x="784" y="1094"/>
                    </a:cubicBezTo>
                    <a:cubicBezTo>
                      <a:pt x="789" y="1101"/>
                      <a:pt x="794" y="1107"/>
                      <a:pt x="799" y="1113"/>
                    </a:cubicBezTo>
                    <a:cubicBezTo>
                      <a:pt x="800" y="1115"/>
                      <a:pt x="801" y="1116"/>
                      <a:pt x="803" y="1117"/>
                    </a:cubicBezTo>
                    <a:cubicBezTo>
                      <a:pt x="808" y="1119"/>
                      <a:pt x="810" y="1123"/>
                      <a:pt x="812" y="1126"/>
                    </a:cubicBezTo>
                    <a:cubicBezTo>
                      <a:pt x="815" y="1131"/>
                      <a:pt x="819" y="1134"/>
                      <a:pt x="824" y="1136"/>
                    </a:cubicBezTo>
                    <a:cubicBezTo>
                      <a:pt x="824" y="1136"/>
                      <a:pt x="826" y="1135"/>
                      <a:pt x="827" y="1135"/>
                    </a:cubicBezTo>
                    <a:cubicBezTo>
                      <a:pt x="826" y="1132"/>
                      <a:pt x="826" y="1129"/>
                      <a:pt x="826" y="1126"/>
                    </a:cubicBezTo>
                    <a:cubicBezTo>
                      <a:pt x="824" y="1125"/>
                      <a:pt x="821" y="1125"/>
                      <a:pt x="819" y="1124"/>
                    </a:cubicBezTo>
                    <a:cubicBezTo>
                      <a:pt x="821" y="1115"/>
                      <a:pt x="822" y="1113"/>
                      <a:pt x="827" y="1108"/>
                    </a:cubicBezTo>
                    <a:cubicBezTo>
                      <a:pt x="830" y="1104"/>
                      <a:pt x="834" y="1100"/>
                      <a:pt x="838" y="1097"/>
                    </a:cubicBezTo>
                    <a:cubicBezTo>
                      <a:pt x="840" y="1095"/>
                      <a:pt x="842" y="1093"/>
                      <a:pt x="844" y="1091"/>
                    </a:cubicBezTo>
                    <a:cubicBezTo>
                      <a:pt x="855" y="1083"/>
                      <a:pt x="867" y="1075"/>
                      <a:pt x="879" y="1069"/>
                    </a:cubicBezTo>
                    <a:cubicBezTo>
                      <a:pt x="891" y="1063"/>
                      <a:pt x="902" y="1057"/>
                      <a:pt x="914" y="1051"/>
                    </a:cubicBezTo>
                    <a:cubicBezTo>
                      <a:pt x="913" y="1049"/>
                      <a:pt x="912" y="1046"/>
                      <a:pt x="911" y="1044"/>
                    </a:cubicBezTo>
                    <a:cubicBezTo>
                      <a:pt x="903" y="1027"/>
                      <a:pt x="895" y="1009"/>
                      <a:pt x="887" y="991"/>
                    </a:cubicBezTo>
                    <a:cubicBezTo>
                      <a:pt x="885" y="988"/>
                      <a:pt x="884" y="985"/>
                      <a:pt x="881" y="982"/>
                    </a:cubicBezTo>
                    <a:cubicBezTo>
                      <a:pt x="874" y="971"/>
                      <a:pt x="867" y="961"/>
                      <a:pt x="861" y="950"/>
                    </a:cubicBezTo>
                    <a:cubicBezTo>
                      <a:pt x="861" y="949"/>
                      <a:pt x="860" y="947"/>
                      <a:pt x="859" y="946"/>
                    </a:cubicBezTo>
                    <a:cubicBezTo>
                      <a:pt x="855" y="940"/>
                      <a:pt x="850" y="935"/>
                      <a:pt x="847" y="928"/>
                    </a:cubicBezTo>
                    <a:cubicBezTo>
                      <a:pt x="842" y="919"/>
                      <a:pt x="837" y="911"/>
                      <a:pt x="831" y="902"/>
                    </a:cubicBezTo>
                    <a:cubicBezTo>
                      <a:pt x="823" y="891"/>
                      <a:pt x="815" y="879"/>
                      <a:pt x="805" y="869"/>
                    </a:cubicBezTo>
                    <a:cubicBezTo>
                      <a:pt x="804" y="868"/>
                      <a:pt x="803" y="867"/>
                      <a:pt x="802" y="865"/>
                    </a:cubicBezTo>
                    <a:cubicBezTo>
                      <a:pt x="800" y="863"/>
                      <a:pt x="802" y="860"/>
                      <a:pt x="804" y="860"/>
                    </a:cubicBezTo>
                    <a:cubicBezTo>
                      <a:pt x="806" y="860"/>
                      <a:pt x="808" y="860"/>
                      <a:pt x="810" y="861"/>
                    </a:cubicBezTo>
                    <a:cubicBezTo>
                      <a:pt x="812" y="862"/>
                      <a:pt x="813" y="864"/>
                      <a:pt x="815" y="865"/>
                    </a:cubicBezTo>
                    <a:close/>
                    <a:moveTo>
                      <a:pt x="1019" y="126"/>
                    </a:moveTo>
                    <a:cubicBezTo>
                      <a:pt x="1016" y="138"/>
                      <a:pt x="1013" y="148"/>
                      <a:pt x="1011" y="159"/>
                    </a:cubicBezTo>
                    <a:cubicBezTo>
                      <a:pt x="1010" y="163"/>
                      <a:pt x="1009" y="167"/>
                      <a:pt x="1011" y="171"/>
                    </a:cubicBezTo>
                    <a:cubicBezTo>
                      <a:pt x="1012" y="172"/>
                      <a:pt x="1011" y="174"/>
                      <a:pt x="1011" y="175"/>
                    </a:cubicBezTo>
                    <a:cubicBezTo>
                      <a:pt x="1010" y="177"/>
                      <a:pt x="1009" y="179"/>
                      <a:pt x="1009" y="180"/>
                    </a:cubicBezTo>
                    <a:cubicBezTo>
                      <a:pt x="1009" y="191"/>
                      <a:pt x="1009" y="202"/>
                      <a:pt x="1009" y="213"/>
                    </a:cubicBezTo>
                    <a:cubicBezTo>
                      <a:pt x="1009" y="219"/>
                      <a:pt x="1010" y="225"/>
                      <a:pt x="1010" y="231"/>
                    </a:cubicBezTo>
                    <a:cubicBezTo>
                      <a:pt x="1009" y="238"/>
                      <a:pt x="1009" y="244"/>
                      <a:pt x="1011" y="250"/>
                    </a:cubicBezTo>
                    <a:cubicBezTo>
                      <a:pt x="1015" y="260"/>
                      <a:pt x="1017" y="269"/>
                      <a:pt x="1020" y="278"/>
                    </a:cubicBezTo>
                    <a:cubicBezTo>
                      <a:pt x="1024" y="289"/>
                      <a:pt x="1029" y="299"/>
                      <a:pt x="1034" y="309"/>
                    </a:cubicBezTo>
                    <a:cubicBezTo>
                      <a:pt x="1039" y="317"/>
                      <a:pt x="1043" y="325"/>
                      <a:pt x="1051" y="329"/>
                    </a:cubicBezTo>
                    <a:cubicBezTo>
                      <a:pt x="1062" y="334"/>
                      <a:pt x="1073" y="340"/>
                      <a:pt x="1084" y="344"/>
                    </a:cubicBezTo>
                    <a:cubicBezTo>
                      <a:pt x="1090" y="347"/>
                      <a:pt x="1096" y="349"/>
                      <a:pt x="1101" y="350"/>
                    </a:cubicBezTo>
                    <a:cubicBezTo>
                      <a:pt x="1114" y="352"/>
                      <a:pt x="1126" y="353"/>
                      <a:pt x="1139" y="354"/>
                    </a:cubicBezTo>
                    <a:cubicBezTo>
                      <a:pt x="1150" y="355"/>
                      <a:pt x="1161" y="356"/>
                      <a:pt x="1172" y="352"/>
                    </a:cubicBezTo>
                    <a:cubicBezTo>
                      <a:pt x="1179" y="350"/>
                      <a:pt x="1186" y="348"/>
                      <a:pt x="1194" y="347"/>
                    </a:cubicBezTo>
                    <a:cubicBezTo>
                      <a:pt x="1211" y="344"/>
                      <a:pt x="1225" y="334"/>
                      <a:pt x="1239" y="324"/>
                    </a:cubicBezTo>
                    <a:cubicBezTo>
                      <a:pt x="1247" y="318"/>
                      <a:pt x="1255" y="312"/>
                      <a:pt x="1260" y="303"/>
                    </a:cubicBezTo>
                    <a:cubicBezTo>
                      <a:pt x="1263" y="299"/>
                      <a:pt x="1268" y="294"/>
                      <a:pt x="1269" y="289"/>
                    </a:cubicBezTo>
                    <a:cubicBezTo>
                      <a:pt x="1272" y="280"/>
                      <a:pt x="1276" y="271"/>
                      <a:pt x="1279" y="262"/>
                    </a:cubicBezTo>
                    <a:cubicBezTo>
                      <a:pt x="1286" y="247"/>
                      <a:pt x="1288" y="231"/>
                      <a:pt x="1291" y="215"/>
                    </a:cubicBezTo>
                    <a:cubicBezTo>
                      <a:pt x="1292" y="208"/>
                      <a:pt x="1293" y="201"/>
                      <a:pt x="1294" y="194"/>
                    </a:cubicBezTo>
                    <a:cubicBezTo>
                      <a:pt x="1295" y="187"/>
                      <a:pt x="1296" y="179"/>
                      <a:pt x="1297" y="172"/>
                    </a:cubicBezTo>
                    <a:cubicBezTo>
                      <a:pt x="1298" y="166"/>
                      <a:pt x="1296" y="162"/>
                      <a:pt x="1290" y="159"/>
                    </a:cubicBezTo>
                    <a:cubicBezTo>
                      <a:pt x="1275" y="151"/>
                      <a:pt x="1259" y="146"/>
                      <a:pt x="1241" y="146"/>
                    </a:cubicBezTo>
                    <a:cubicBezTo>
                      <a:pt x="1227" y="145"/>
                      <a:pt x="1214" y="144"/>
                      <a:pt x="1201" y="140"/>
                    </a:cubicBezTo>
                    <a:cubicBezTo>
                      <a:pt x="1190" y="137"/>
                      <a:pt x="1180" y="134"/>
                      <a:pt x="1169" y="132"/>
                    </a:cubicBezTo>
                    <a:cubicBezTo>
                      <a:pt x="1159" y="130"/>
                      <a:pt x="1151" y="125"/>
                      <a:pt x="1143" y="120"/>
                    </a:cubicBezTo>
                    <a:cubicBezTo>
                      <a:pt x="1133" y="114"/>
                      <a:pt x="1123" y="107"/>
                      <a:pt x="1115" y="98"/>
                    </a:cubicBezTo>
                    <a:cubicBezTo>
                      <a:pt x="1108" y="91"/>
                      <a:pt x="1101" y="83"/>
                      <a:pt x="1100" y="72"/>
                    </a:cubicBezTo>
                    <a:cubicBezTo>
                      <a:pt x="1100" y="71"/>
                      <a:pt x="1099" y="69"/>
                      <a:pt x="1097" y="67"/>
                    </a:cubicBezTo>
                    <a:cubicBezTo>
                      <a:pt x="1093" y="73"/>
                      <a:pt x="1089" y="78"/>
                      <a:pt x="1086" y="83"/>
                    </a:cubicBezTo>
                    <a:cubicBezTo>
                      <a:pt x="1082" y="91"/>
                      <a:pt x="1075" y="97"/>
                      <a:pt x="1067" y="102"/>
                    </a:cubicBezTo>
                    <a:cubicBezTo>
                      <a:pt x="1058" y="109"/>
                      <a:pt x="1047" y="113"/>
                      <a:pt x="1037" y="117"/>
                    </a:cubicBezTo>
                    <a:cubicBezTo>
                      <a:pt x="1031" y="120"/>
                      <a:pt x="1024" y="123"/>
                      <a:pt x="1019" y="126"/>
                    </a:cubicBezTo>
                    <a:close/>
                    <a:moveTo>
                      <a:pt x="1109" y="2165"/>
                    </a:moveTo>
                    <a:cubicBezTo>
                      <a:pt x="1122" y="2175"/>
                      <a:pt x="1122" y="2175"/>
                      <a:pt x="1132" y="2190"/>
                    </a:cubicBezTo>
                    <a:cubicBezTo>
                      <a:pt x="1136" y="2195"/>
                      <a:pt x="1141" y="2200"/>
                      <a:pt x="1145" y="2206"/>
                    </a:cubicBezTo>
                    <a:cubicBezTo>
                      <a:pt x="1154" y="2221"/>
                      <a:pt x="1167" y="2233"/>
                      <a:pt x="1183" y="2241"/>
                    </a:cubicBezTo>
                    <a:cubicBezTo>
                      <a:pt x="1184" y="2241"/>
                      <a:pt x="1184" y="2241"/>
                      <a:pt x="1185" y="2242"/>
                    </a:cubicBezTo>
                    <a:cubicBezTo>
                      <a:pt x="1191" y="2245"/>
                      <a:pt x="1197" y="2246"/>
                      <a:pt x="1203" y="2247"/>
                    </a:cubicBezTo>
                    <a:cubicBezTo>
                      <a:pt x="1215" y="2249"/>
                      <a:pt x="1227" y="2249"/>
                      <a:pt x="1239" y="2250"/>
                    </a:cubicBezTo>
                    <a:cubicBezTo>
                      <a:pt x="1253" y="2251"/>
                      <a:pt x="1267" y="2250"/>
                      <a:pt x="1280" y="2247"/>
                    </a:cubicBezTo>
                    <a:cubicBezTo>
                      <a:pt x="1285" y="2246"/>
                      <a:pt x="1290" y="2243"/>
                      <a:pt x="1295" y="2241"/>
                    </a:cubicBezTo>
                    <a:cubicBezTo>
                      <a:pt x="1298" y="2239"/>
                      <a:pt x="1299" y="2237"/>
                      <a:pt x="1299" y="2233"/>
                    </a:cubicBezTo>
                    <a:cubicBezTo>
                      <a:pt x="1300" y="2220"/>
                      <a:pt x="1292" y="2198"/>
                      <a:pt x="1282" y="2189"/>
                    </a:cubicBezTo>
                    <a:cubicBezTo>
                      <a:pt x="1277" y="2183"/>
                      <a:pt x="1271" y="2178"/>
                      <a:pt x="1265" y="2172"/>
                    </a:cubicBezTo>
                    <a:cubicBezTo>
                      <a:pt x="1245" y="2152"/>
                      <a:pt x="1227" y="2131"/>
                      <a:pt x="1207" y="2111"/>
                    </a:cubicBezTo>
                    <a:cubicBezTo>
                      <a:pt x="1201" y="2106"/>
                      <a:pt x="1196" y="2100"/>
                      <a:pt x="1191" y="2093"/>
                    </a:cubicBezTo>
                    <a:cubicBezTo>
                      <a:pt x="1183" y="2081"/>
                      <a:pt x="1175" y="2069"/>
                      <a:pt x="1167" y="2056"/>
                    </a:cubicBezTo>
                    <a:cubicBezTo>
                      <a:pt x="1159" y="2043"/>
                      <a:pt x="1151" y="2030"/>
                      <a:pt x="1143" y="2016"/>
                    </a:cubicBezTo>
                    <a:cubicBezTo>
                      <a:pt x="1135" y="2001"/>
                      <a:pt x="1126" y="1986"/>
                      <a:pt x="1120" y="1969"/>
                    </a:cubicBezTo>
                    <a:cubicBezTo>
                      <a:pt x="1115" y="1956"/>
                      <a:pt x="1112" y="1942"/>
                      <a:pt x="1111" y="1927"/>
                    </a:cubicBezTo>
                    <a:cubicBezTo>
                      <a:pt x="1110" y="1912"/>
                      <a:pt x="1109" y="1896"/>
                      <a:pt x="1110" y="1880"/>
                    </a:cubicBezTo>
                    <a:cubicBezTo>
                      <a:pt x="1112" y="1863"/>
                      <a:pt x="1110" y="1846"/>
                      <a:pt x="1114" y="1830"/>
                    </a:cubicBezTo>
                    <a:cubicBezTo>
                      <a:pt x="1115" y="1825"/>
                      <a:pt x="1115" y="1820"/>
                      <a:pt x="1115" y="1815"/>
                    </a:cubicBezTo>
                    <a:cubicBezTo>
                      <a:pt x="1115" y="1813"/>
                      <a:pt x="1114" y="1811"/>
                      <a:pt x="1113" y="1809"/>
                    </a:cubicBezTo>
                    <a:cubicBezTo>
                      <a:pt x="1103" y="1810"/>
                      <a:pt x="1094" y="1812"/>
                      <a:pt x="1086" y="1814"/>
                    </a:cubicBezTo>
                    <a:cubicBezTo>
                      <a:pt x="1062" y="1820"/>
                      <a:pt x="1039" y="1821"/>
                      <a:pt x="1015" y="1819"/>
                    </a:cubicBezTo>
                    <a:cubicBezTo>
                      <a:pt x="1013" y="1819"/>
                      <a:pt x="1011" y="1819"/>
                      <a:pt x="1009" y="1819"/>
                    </a:cubicBezTo>
                    <a:cubicBezTo>
                      <a:pt x="1005" y="1818"/>
                      <a:pt x="1001" y="1819"/>
                      <a:pt x="999" y="1821"/>
                    </a:cubicBezTo>
                    <a:cubicBezTo>
                      <a:pt x="1004" y="1839"/>
                      <a:pt x="1008" y="1857"/>
                      <a:pt x="1013" y="1875"/>
                    </a:cubicBezTo>
                    <a:cubicBezTo>
                      <a:pt x="1014" y="1880"/>
                      <a:pt x="1016" y="1886"/>
                      <a:pt x="1017" y="1892"/>
                    </a:cubicBezTo>
                    <a:cubicBezTo>
                      <a:pt x="1019" y="1901"/>
                      <a:pt x="1022" y="1910"/>
                      <a:pt x="1023" y="1919"/>
                    </a:cubicBezTo>
                    <a:cubicBezTo>
                      <a:pt x="1025" y="1930"/>
                      <a:pt x="1027" y="1941"/>
                      <a:pt x="1029" y="1952"/>
                    </a:cubicBezTo>
                    <a:cubicBezTo>
                      <a:pt x="1030" y="1965"/>
                      <a:pt x="1031" y="1979"/>
                      <a:pt x="1032" y="1992"/>
                    </a:cubicBezTo>
                    <a:cubicBezTo>
                      <a:pt x="1033" y="1996"/>
                      <a:pt x="1033" y="1999"/>
                      <a:pt x="1033" y="2003"/>
                    </a:cubicBezTo>
                    <a:cubicBezTo>
                      <a:pt x="1033" y="2013"/>
                      <a:pt x="1034" y="2024"/>
                      <a:pt x="1034" y="2034"/>
                    </a:cubicBezTo>
                    <a:cubicBezTo>
                      <a:pt x="1034" y="2053"/>
                      <a:pt x="1033" y="2072"/>
                      <a:pt x="1033" y="2090"/>
                    </a:cubicBezTo>
                    <a:cubicBezTo>
                      <a:pt x="1033" y="2101"/>
                      <a:pt x="1035" y="2112"/>
                      <a:pt x="1036" y="2123"/>
                    </a:cubicBezTo>
                    <a:cubicBezTo>
                      <a:pt x="1037" y="2128"/>
                      <a:pt x="1039" y="2131"/>
                      <a:pt x="1043" y="2133"/>
                    </a:cubicBezTo>
                    <a:cubicBezTo>
                      <a:pt x="1053" y="2139"/>
                      <a:pt x="1064" y="2143"/>
                      <a:pt x="1075" y="2145"/>
                    </a:cubicBezTo>
                    <a:cubicBezTo>
                      <a:pt x="1075" y="2145"/>
                      <a:pt x="1076" y="2145"/>
                      <a:pt x="1077" y="2145"/>
                    </a:cubicBezTo>
                    <a:cubicBezTo>
                      <a:pt x="1078" y="2144"/>
                      <a:pt x="1078" y="2141"/>
                      <a:pt x="1081" y="2142"/>
                    </a:cubicBezTo>
                    <a:cubicBezTo>
                      <a:pt x="1087" y="2149"/>
                      <a:pt x="1096" y="2151"/>
                      <a:pt x="1105" y="2154"/>
                    </a:cubicBezTo>
                    <a:cubicBezTo>
                      <a:pt x="1106" y="2158"/>
                      <a:pt x="1107" y="2161"/>
                      <a:pt x="1109" y="2165"/>
                    </a:cubicBezTo>
                    <a:close/>
                    <a:moveTo>
                      <a:pt x="1170" y="875"/>
                    </a:moveTo>
                    <a:cubicBezTo>
                      <a:pt x="1174" y="888"/>
                      <a:pt x="1179" y="903"/>
                      <a:pt x="1185" y="917"/>
                    </a:cubicBezTo>
                    <a:cubicBezTo>
                      <a:pt x="1189" y="926"/>
                      <a:pt x="1194" y="934"/>
                      <a:pt x="1200" y="943"/>
                    </a:cubicBezTo>
                    <a:cubicBezTo>
                      <a:pt x="1217" y="969"/>
                      <a:pt x="1235" y="995"/>
                      <a:pt x="1254" y="1020"/>
                    </a:cubicBezTo>
                    <a:cubicBezTo>
                      <a:pt x="1267" y="1039"/>
                      <a:pt x="1282" y="1057"/>
                      <a:pt x="1295" y="1076"/>
                    </a:cubicBezTo>
                    <a:cubicBezTo>
                      <a:pt x="1306" y="1091"/>
                      <a:pt x="1317" y="1106"/>
                      <a:pt x="1327" y="1122"/>
                    </a:cubicBezTo>
                    <a:cubicBezTo>
                      <a:pt x="1339" y="1141"/>
                      <a:pt x="1353" y="1158"/>
                      <a:pt x="1367" y="1177"/>
                    </a:cubicBezTo>
                    <a:cubicBezTo>
                      <a:pt x="1374" y="1170"/>
                      <a:pt x="1382" y="1167"/>
                      <a:pt x="1391" y="1163"/>
                    </a:cubicBezTo>
                    <a:cubicBezTo>
                      <a:pt x="1395" y="1161"/>
                      <a:pt x="1398" y="1158"/>
                      <a:pt x="1402" y="1156"/>
                    </a:cubicBezTo>
                    <a:cubicBezTo>
                      <a:pt x="1410" y="1151"/>
                      <a:pt x="1416" y="1145"/>
                      <a:pt x="1423" y="1140"/>
                    </a:cubicBezTo>
                    <a:cubicBezTo>
                      <a:pt x="1438" y="1127"/>
                      <a:pt x="1449" y="1112"/>
                      <a:pt x="1457" y="1093"/>
                    </a:cubicBezTo>
                    <a:cubicBezTo>
                      <a:pt x="1446" y="1077"/>
                      <a:pt x="1435" y="1061"/>
                      <a:pt x="1424" y="1045"/>
                    </a:cubicBezTo>
                    <a:cubicBezTo>
                      <a:pt x="1422" y="1041"/>
                      <a:pt x="1419" y="1038"/>
                      <a:pt x="1417" y="1035"/>
                    </a:cubicBezTo>
                    <a:cubicBezTo>
                      <a:pt x="1401" y="1014"/>
                      <a:pt x="1385" y="992"/>
                      <a:pt x="1370" y="971"/>
                    </a:cubicBezTo>
                    <a:cubicBezTo>
                      <a:pt x="1367" y="966"/>
                      <a:pt x="1364" y="961"/>
                      <a:pt x="1361" y="957"/>
                    </a:cubicBezTo>
                    <a:cubicBezTo>
                      <a:pt x="1347" y="942"/>
                      <a:pt x="1335" y="925"/>
                      <a:pt x="1323" y="909"/>
                    </a:cubicBezTo>
                    <a:cubicBezTo>
                      <a:pt x="1322" y="907"/>
                      <a:pt x="1320" y="905"/>
                      <a:pt x="1319" y="903"/>
                    </a:cubicBezTo>
                    <a:cubicBezTo>
                      <a:pt x="1311" y="895"/>
                      <a:pt x="1302" y="887"/>
                      <a:pt x="1294" y="879"/>
                    </a:cubicBezTo>
                    <a:cubicBezTo>
                      <a:pt x="1291" y="876"/>
                      <a:pt x="1289" y="873"/>
                      <a:pt x="1287" y="870"/>
                    </a:cubicBezTo>
                    <a:cubicBezTo>
                      <a:pt x="1279" y="853"/>
                      <a:pt x="1274" y="836"/>
                      <a:pt x="1268" y="819"/>
                    </a:cubicBezTo>
                    <a:cubicBezTo>
                      <a:pt x="1265" y="812"/>
                      <a:pt x="1263" y="804"/>
                      <a:pt x="1262" y="797"/>
                    </a:cubicBezTo>
                    <a:cubicBezTo>
                      <a:pt x="1259" y="785"/>
                      <a:pt x="1257" y="773"/>
                      <a:pt x="1255" y="761"/>
                    </a:cubicBezTo>
                    <a:cubicBezTo>
                      <a:pt x="1253" y="749"/>
                      <a:pt x="1251" y="737"/>
                      <a:pt x="1249" y="725"/>
                    </a:cubicBezTo>
                    <a:cubicBezTo>
                      <a:pt x="1247" y="713"/>
                      <a:pt x="1245" y="701"/>
                      <a:pt x="1242" y="688"/>
                    </a:cubicBezTo>
                    <a:cubicBezTo>
                      <a:pt x="1242" y="687"/>
                      <a:pt x="1240" y="686"/>
                      <a:pt x="1239" y="684"/>
                    </a:cubicBezTo>
                    <a:cubicBezTo>
                      <a:pt x="1236" y="697"/>
                      <a:pt x="1232" y="708"/>
                      <a:pt x="1228" y="720"/>
                    </a:cubicBezTo>
                    <a:cubicBezTo>
                      <a:pt x="1224" y="733"/>
                      <a:pt x="1219" y="746"/>
                      <a:pt x="1214" y="759"/>
                    </a:cubicBezTo>
                    <a:cubicBezTo>
                      <a:pt x="1212" y="764"/>
                      <a:pt x="1209" y="768"/>
                      <a:pt x="1209" y="772"/>
                    </a:cubicBezTo>
                    <a:cubicBezTo>
                      <a:pt x="1207" y="779"/>
                      <a:pt x="1204" y="786"/>
                      <a:pt x="1201" y="793"/>
                    </a:cubicBezTo>
                    <a:cubicBezTo>
                      <a:pt x="1193" y="808"/>
                      <a:pt x="1188" y="825"/>
                      <a:pt x="1182" y="841"/>
                    </a:cubicBezTo>
                    <a:cubicBezTo>
                      <a:pt x="1177" y="851"/>
                      <a:pt x="1174" y="862"/>
                      <a:pt x="1170" y="875"/>
                    </a:cubicBezTo>
                    <a:close/>
                    <a:moveTo>
                      <a:pt x="1750" y="1941"/>
                    </a:moveTo>
                    <a:cubicBezTo>
                      <a:pt x="1746" y="1938"/>
                      <a:pt x="1742" y="1938"/>
                      <a:pt x="1737" y="1938"/>
                    </a:cubicBezTo>
                    <a:cubicBezTo>
                      <a:pt x="1736" y="1938"/>
                      <a:pt x="1734" y="1938"/>
                      <a:pt x="1733" y="1937"/>
                    </a:cubicBezTo>
                    <a:cubicBezTo>
                      <a:pt x="1728" y="1935"/>
                      <a:pt x="1724" y="1933"/>
                      <a:pt x="1720" y="1931"/>
                    </a:cubicBezTo>
                    <a:cubicBezTo>
                      <a:pt x="1714" y="1928"/>
                      <a:pt x="1711" y="1924"/>
                      <a:pt x="1708" y="1919"/>
                    </a:cubicBezTo>
                    <a:cubicBezTo>
                      <a:pt x="1705" y="1911"/>
                      <a:pt x="1704" y="1902"/>
                      <a:pt x="1705" y="1894"/>
                    </a:cubicBezTo>
                    <a:cubicBezTo>
                      <a:pt x="1706" y="1884"/>
                      <a:pt x="1709" y="1874"/>
                      <a:pt x="1711" y="1864"/>
                    </a:cubicBezTo>
                    <a:cubicBezTo>
                      <a:pt x="1714" y="1855"/>
                      <a:pt x="1717" y="1845"/>
                      <a:pt x="1720" y="1836"/>
                    </a:cubicBezTo>
                    <a:cubicBezTo>
                      <a:pt x="1724" y="1820"/>
                      <a:pt x="1726" y="1805"/>
                      <a:pt x="1730" y="1789"/>
                    </a:cubicBezTo>
                    <a:cubicBezTo>
                      <a:pt x="1736" y="1767"/>
                      <a:pt x="1743" y="1745"/>
                      <a:pt x="1749" y="1722"/>
                    </a:cubicBezTo>
                    <a:cubicBezTo>
                      <a:pt x="1750" y="1716"/>
                      <a:pt x="1751" y="1710"/>
                      <a:pt x="1752" y="1704"/>
                    </a:cubicBezTo>
                    <a:cubicBezTo>
                      <a:pt x="1757" y="1685"/>
                      <a:pt x="1761" y="1667"/>
                      <a:pt x="1766" y="1648"/>
                    </a:cubicBezTo>
                    <a:cubicBezTo>
                      <a:pt x="1768" y="1639"/>
                      <a:pt x="1769" y="1630"/>
                      <a:pt x="1771" y="1621"/>
                    </a:cubicBezTo>
                    <a:cubicBezTo>
                      <a:pt x="1773" y="1611"/>
                      <a:pt x="1775" y="1600"/>
                      <a:pt x="1773" y="1590"/>
                    </a:cubicBezTo>
                    <a:cubicBezTo>
                      <a:pt x="1772" y="1583"/>
                      <a:pt x="1769" y="1578"/>
                      <a:pt x="1764" y="1576"/>
                    </a:cubicBezTo>
                    <a:cubicBezTo>
                      <a:pt x="1756" y="1572"/>
                      <a:pt x="1748" y="1568"/>
                      <a:pt x="1738" y="1568"/>
                    </a:cubicBezTo>
                    <a:cubicBezTo>
                      <a:pt x="1727" y="1568"/>
                      <a:pt x="1716" y="1569"/>
                      <a:pt x="1704" y="1570"/>
                    </a:cubicBezTo>
                    <a:cubicBezTo>
                      <a:pt x="1685" y="1572"/>
                      <a:pt x="1668" y="1579"/>
                      <a:pt x="1651" y="1587"/>
                    </a:cubicBezTo>
                    <a:cubicBezTo>
                      <a:pt x="1647" y="1589"/>
                      <a:pt x="1643" y="1592"/>
                      <a:pt x="1639" y="1595"/>
                    </a:cubicBezTo>
                    <a:cubicBezTo>
                      <a:pt x="1631" y="1601"/>
                      <a:pt x="1624" y="1607"/>
                      <a:pt x="1616" y="1614"/>
                    </a:cubicBezTo>
                    <a:cubicBezTo>
                      <a:pt x="1608" y="1621"/>
                      <a:pt x="1600" y="1628"/>
                      <a:pt x="1592" y="1634"/>
                    </a:cubicBezTo>
                    <a:cubicBezTo>
                      <a:pt x="1581" y="1641"/>
                      <a:pt x="1570" y="1647"/>
                      <a:pt x="1559" y="1653"/>
                    </a:cubicBezTo>
                    <a:cubicBezTo>
                      <a:pt x="1558" y="1654"/>
                      <a:pt x="1557" y="1655"/>
                      <a:pt x="1555" y="1657"/>
                    </a:cubicBezTo>
                    <a:cubicBezTo>
                      <a:pt x="1564" y="1661"/>
                      <a:pt x="1573" y="1658"/>
                      <a:pt x="1581" y="1662"/>
                    </a:cubicBezTo>
                    <a:cubicBezTo>
                      <a:pt x="1598" y="1663"/>
                      <a:pt x="1614" y="1666"/>
                      <a:pt x="1631" y="1666"/>
                    </a:cubicBezTo>
                    <a:cubicBezTo>
                      <a:pt x="1633" y="1664"/>
                      <a:pt x="1634" y="1662"/>
                      <a:pt x="1636" y="1661"/>
                    </a:cubicBezTo>
                    <a:cubicBezTo>
                      <a:pt x="1637" y="1660"/>
                      <a:pt x="1639" y="1659"/>
                      <a:pt x="1640" y="1659"/>
                    </a:cubicBezTo>
                    <a:cubicBezTo>
                      <a:pt x="1643" y="1660"/>
                      <a:pt x="1642" y="1662"/>
                      <a:pt x="1642" y="1664"/>
                    </a:cubicBezTo>
                    <a:cubicBezTo>
                      <a:pt x="1642" y="1665"/>
                      <a:pt x="1642" y="1666"/>
                      <a:pt x="1642" y="1666"/>
                    </a:cubicBezTo>
                    <a:cubicBezTo>
                      <a:pt x="1639" y="1677"/>
                      <a:pt x="1636" y="1688"/>
                      <a:pt x="1634" y="1698"/>
                    </a:cubicBezTo>
                    <a:cubicBezTo>
                      <a:pt x="1632" y="1706"/>
                      <a:pt x="1630" y="1714"/>
                      <a:pt x="1629" y="1722"/>
                    </a:cubicBezTo>
                    <a:cubicBezTo>
                      <a:pt x="1626" y="1737"/>
                      <a:pt x="1625" y="1753"/>
                      <a:pt x="1623" y="1769"/>
                    </a:cubicBezTo>
                    <a:cubicBezTo>
                      <a:pt x="1621" y="1787"/>
                      <a:pt x="1620" y="1804"/>
                      <a:pt x="1623" y="1822"/>
                    </a:cubicBezTo>
                    <a:cubicBezTo>
                      <a:pt x="1624" y="1827"/>
                      <a:pt x="1623" y="1833"/>
                      <a:pt x="1623" y="1838"/>
                    </a:cubicBezTo>
                    <a:cubicBezTo>
                      <a:pt x="1623" y="1845"/>
                      <a:pt x="1622" y="1851"/>
                      <a:pt x="1623" y="1858"/>
                    </a:cubicBezTo>
                    <a:cubicBezTo>
                      <a:pt x="1624" y="1879"/>
                      <a:pt x="1625" y="1900"/>
                      <a:pt x="1625" y="1921"/>
                    </a:cubicBezTo>
                    <a:cubicBezTo>
                      <a:pt x="1625" y="1924"/>
                      <a:pt x="1625" y="1927"/>
                      <a:pt x="1625" y="1930"/>
                    </a:cubicBezTo>
                    <a:cubicBezTo>
                      <a:pt x="1626" y="1942"/>
                      <a:pt x="1628" y="1954"/>
                      <a:pt x="1629" y="1966"/>
                    </a:cubicBezTo>
                    <a:cubicBezTo>
                      <a:pt x="1630" y="1974"/>
                      <a:pt x="1630" y="1982"/>
                      <a:pt x="1631" y="1989"/>
                    </a:cubicBezTo>
                    <a:cubicBezTo>
                      <a:pt x="1653" y="1996"/>
                      <a:pt x="1732" y="1962"/>
                      <a:pt x="1750" y="1941"/>
                    </a:cubicBezTo>
                    <a:close/>
                    <a:moveTo>
                      <a:pt x="1783" y="1020"/>
                    </a:moveTo>
                    <a:cubicBezTo>
                      <a:pt x="1784" y="1022"/>
                      <a:pt x="1785" y="1023"/>
                      <a:pt x="1787" y="1025"/>
                    </a:cubicBezTo>
                    <a:cubicBezTo>
                      <a:pt x="1792" y="1030"/>
                      <a:pt x="1797" y="1034"/>
                      <a:pt x="1805" y="1035"/>
                    </a:cubicBezTo>
                    <a:cubicBezTo>
                      <a:pt x="1812" y="1036"/>
                      <a:pt x="1819" y="1036"/>
                      <a:pt x="1826" y="1034"/>
                    </a:cubicBezTo>
                    <a:cubicBezTo>
                      <a:pt x="1828" y="1033"/>
                      <a:pt x="1831" y="1032"/>
                      <a:pt x="1834" y="1033"/>
                    </a:cubicBezTo>
                    <a:cubicBezTo>
                      <a:pt x="1838" y="1033"/>
                      <a:pt x="1840" y="1031"/>
                      <a:pt x="1842" y="1027"/>
                    </a:cubicBezTo>
                    <a:cubicBezTo>
                      <a:pt x="1846" y="1018"/>
                      <a:pt x="1851" y="1008"/>
                      <a:pt x="1854" y="998"/>
                    </a:cubicBezTo>
                    <a:cubicBezTo>
                      <a:pt x="1855" y="992"/>
                      <a:pt x="1855" y="987"/>
                      <a:pt x="1857" y="981"/>
                    </a:cubicBezTo>
                    <a:cubicBezTo>
                      <a:pt x="1859" y="975"/>
                      <a:pt x="1858" y="968"/>
                      <a:pt x="1858" y="963"/>
                    </a:cubicBezTo>
                    <a:cubicBezTo>
                      <a:pt x="1857" y="962"/>
                      <a:pt x="1857" y="961"/>
                      <a:pt x="1857" y="961"/>
                    </a:cubicBezTo>
                    <a:cubicBezTo>
                      <a:pt x="1852" y="958"/>
                      <a:pt x="1847" y="954"/>
                      <a:pt x="1844" y="949"/>
                    </a:cubicBezTo>
                    <a:cubicBezTo>
                      <a:pt x="1842" y="945"/>
                      <a:pt x="1840" y="945"/>
                      <a:pt x="1835" y="946"/>
                    </a:cubicBezTo>
                    <a:cubicBezTo>
                      <a:pt x="1834" y="947"/>
                      <a:pt x="1833" y="946"/>
                      <a:pt x="1832" y="946"/>
                    </a:cubicBezTo>
                    <a:cubicBezTo>
                      <a:pt x="1831" y="940"/>
                      <a:pt x="1831" y="938"/>
                      <a:pt x="1835" y="936"/>
                    </a:cubicBezTo>
                    <a:cubicBezTo>
                      <a:pt x="1838" y="935"/>
                      <a:pt x="1840" y="934"/>
                      <a:pt x="1843" y="933"/>
                    </a:cubicBezTo>
                    <a:cubicBezTo>
                      <a:pt x="1849" y="932"/>
                      <a:pt x="1856" y="931"/>
                      <a:pt x="1864" y="930"/>
                    </a:cubicBezTo>
                    <a:cubicBezTo>
                      <a:pt x="1870" y="923"/>
                      <a:pt x="1873" y="914"/>
                      <a:pt x="1878" y="905"/>
                    </a:cubicBezTo>
                    <a:cubicBezTo>
                      <a:pt x="1882" y="896"/>
                      <a:pt x="1880" y="885"/>
                      <a:pt x="1872" y="878"/>
                    </a:cubicBezTo>
                    <a:cubicBezTo>
                      <a:pt x="1871" y="880"/>
                      <a:pt x="1869" y="882"/>
                      <a:pt x="1869" y="884"/>
                    </a:cubicBezTo>
                    <a:cubicBezTo>
                      <a:pt x="1865" y="893"/>
                      <a:pt x="1858" y="900"/>
                      <a:pt x="1852" y="907"/>
                    </a:cubicBezTo>
                    <a:cubicBezTo>
                      <a:pt x="1850" y="910"/>
                      <a:pt x="1845" y="909"/>
                      <a:pt x="1844" y="905"/>
                    </a:cubicBezTo>
                    <a:cubicBezTo>
                      <a:pt x="1844" y="902"/>
                      <a:pt x="1844" y="900"/>
                      <a:pt x="1844" y="897"/>
                    </a:cubicBezTo>
                    <a:cubicBezTo>
                      <a:pt x="1846" y="890"/>
                      <a:pt x="1846" y="882"/>
                      <a:pt x="1845" y="874"/>
                    </a:cubicBezTo>
                    <a:cubicBezTo>
                      <a:pt x="1845" y="873"/>
                      <a:pt x="1844" y="872"/>
                      <a:pt x="1842" y="870"/>
                    </a:cubicBezTo>
                    <a:cubicBezTo>
                      <a:pt x="1841" y="873"/>
                      <a:pt x="1840" y="874"/>
                      <a:pt x="1839" y="876"/>
                    </a:cubicBezTo>
                    <a:cubicBezTo>
                      <a:pt x="1834" y="888"/>
                      <a:pt x="1825" y="895"/>
                      <a:pt x="1815" y="902"/>
                    </a:cubicBezTo>
                    <a:cubicBezTo>
                      <a:pt x="1811" y="905"/>
                      <a:pt x="1807" y="903"/>
                      <a:pt x="1807" y="898"/>
                    </a:cubicBezTo>
                    <a:cubicBezTo>
                      <a:pt x="1807" y="898"/>
                      <a:pt x="1807" y="897"/>
                      <a:pt x="1807" y="897"/>
                    </a:cubicBezTo>
                    <a:cubicBezTo>
                      <a:pt x="1806" y="887"/>
                      <a:pt x="1805" y="877"/>
                      <a:pt x="1804" y="867"/>
                    </a:cubicBezTo>
                    <a:cubicBezTo>
                      <a:pt x="1804" y="866"/>
                      <a:pt x="1804" y="864"/>
                      <a:pt x="1802" y="864"/>
                    </a:cubicBezTo>
                    <a:cubicBezTo>
                      <a:pt x="1791" y="876"/>
                      <a:pt x="1786" y="891"/>
                      <a:pt x="1779" y="905"/>
                    </a:cubicBezTo>
                    <a:cubicBezTo>
                      <a:pt x="1778" y="907"/>
                      <a:pt x="1778" y="910"/>
                      <a:pt x="1778" y="912"/>
                    </a:cubicBezTo>
                    <a:cubicBezTo>
                      <a:pt x="1797" y="915"/>
                      <a:pt x="1800" y="916"/>
                      <a:pt x="1806" y="922"/>
                    </a:cubicBezTo>
                    <a:cubicBezTo>
                      <a:pt x="1805" y="923"/>
                      <a:pt x="1805" y="923"/>
                      <a:pt x="1804" y="923"/>
                    </a:cubicBezTo>
                    <a:cubicBezTo>
                      <a:pt x="1798" y="924"/>
                      <a:pt x="1794" y="927"/>
                      <a:pt x="1792" y="933"/>
                    </a:cubicBezTo>
                    <a:cubicBezTo>
                      <a:pt x="1791" y="937"/>
                      <a:pt x="1788" y="940"/>
                      <a:pt x="1785" y="941"/>
                    </a:cubicBezTo>
                    <a:cubicBezTo>
                      <a:pt x="1778" y="945"/>
                      <a:pt x="1772" y="946"/>
                      <a:pt x="1764" y="942"/>
                    </a:cubicBezTo>
                    <a:cubicBezTo>
                      <a:pt x="1759" y="940"/>
                      <a:pt x="1754" y="939"/>
                      <a:pt x="1750" y="935"/>
                    </a:cubicBezTo>
                    <a:cubicBezTo>
                      <a:pt x="1747" y="932"/>
                      <a:pt x="1744" y="929"/>
                      <a:pt x="1740" y="927"/>
                    </a:cubicBezTo>
                    <a:cubicBezTo>
                      <a:pt x="1738" y="927"/>
                      <a:pt x="1738" y="923"/>
                      <a:pt x="1740" y="922"/>
                    </a:cubicBezTo>
                    <a:cubicBezTo>
                      <a:pt x="1741" y="921"/>
                      <a:pt x="1743" y="920"/>
                      <a:pt x="1744" y="920"/>
                    </a:cubicBezTo>
                    <a:cubicBezTo>
                      <a:pt x="1752" y="918"/>
                      <a:pt x="1759" y="916"/>
                      <a:pt x="1766" y="914"/>
                    </a:cubicBezTo>
                    <a:cubicBezTo>
                      <a:pt x="1768" y="914"/>
                      <a:pt x="1770" y="913"/>
                      <a:pt x="1772" y="912"/>
                    </a:cubicBezTo>
                    <a:cubicBezTo>
                      <a:pt x="1765" y="896"/>
                      <a:pt x="1763" y="879"/>
                      <a:pt x="1760" y="863"/>
                    </a:cubicBezTo>
                    <a:cubicBezTo>
                      <a:pt x="1759" y="863"/>
                      <a:pt x="1758" y="862"/>
                      <a:pt x="1757" y="863"/>
                    </a:cubicBezTo>
                    <a:cubicBezTo>
                      <a:pt x="1748" y="869"/>
                      <a:pt x="1740" y="877"/>
                      <a:pt x="1735" y="888"/>
                    </a:cubicBezTo>
                    <a:cubicBezTo>
                      <a:pt x="1732" y="896"/>
                      <a:pt x="1729" y="903"/>
                      <a:pt x="1728" y="912"/>
                    </a:cubicBezTo>
                    <a:cubicBezTo>
                      <a:pt x="1728" y="914"/>
                      <a:pt x="1727" y="917"/>
                      <a:pt x="1723" y="916"/>
                    </a:cubicBezTo>
                    <a:cubicBezTo>
                      <a:pt x="1715" y="909"/>
                      <a:pt x="1717" y="896"/>
                      <a:pt x="1712" y="886"/>
                    </a:cubicBezTo>
                    <a:cubicBezTo>
                      <a:pt x="1711" y="888"/>
                      <a:pt x="1710" y="889"/>
                      <a:pt x="1709" y="890"/>
                    </a:cubicBezTo>
                    <a:cubicBezTo>
                      <a:pt x="1704" y="906"/>
                      <a:pt x="1699" y="921"/>
                      <a:pt x="1699" y="938"/>
                    </a:cubicBezTo>
                    <a:cubicBezTo>
                      <a:pt x="1700" y="944"/>
                      <a:pt x="1696" y="945"/>
                      <a:pt x="1691" y="943"/>
                    </a:cubicBezTo>
                    <a:cubicBezTo>
                      <a:pt x="1684" y="939"/>
                      <a:pt x="1676" y="935"/>
                      <a:pt x="1673" y="927"/>
                    </a:cubicBezTo>
                    <a:cubicBezTo>
                      <a:pt x="1671" y="923"/>
                      <a:pt x="1668" y="920"/>
                      <a:pt x="1663" y="919"/>
                    </a:cubicBezTo>
                    <a:cubicBezTo>
                      <a:pt x="1662" y="919"/>
                      <a:pt x="1661" y="918"/>
                      <a:pt x="1659" y="917"/>
                    </a:cubicBezTo>
                    <a:cubicBezTo>
                      <a:pt x="1647" y="910"/>
                      <a:pt x="1630" y="915"/>
                      <a:pt x="1624" y="929"/>
                    </a:cubicBezTo>
                    <a:cubicBezTo>
                      <a:pt x="1620" y="939"/>
                      <a:pt x="1622" y="948"/>
                      <a:pt x="1625" y="958"/>
                    </a:cubicBezTo>
                    <a:cubicBezTo>
                      <a:pt x="1626" y="962"/>
                      <a:pt x="1629" y="964"/>
                      <a:pt x="1633" y="966"/>
                    </a:cubicBezTo>
                    <a:cubicBezTo>
                      <a:pt x="1635" y="967"/>
                      <a:pt x="1638" y="968"/>
                      <a:pt x="1640" y="969"/>
                    </a:cubicBezTo>
                    <a:cubicBezTo>
                      <a:pt x="1638" y="973"/>
                      <a:pt x="1635" y="975"/>
                      <a:pt x="1634" y="978"/>
                    </a:cubicBezTo>
                    <a:cubicBezTo>
                      <a:pt x="1632" y="986"/>
                      <a:pt x="1630" y="994"/>
                      <a:pt x="1629" y="1003"/>
                    </a:cubicBezTo>
                    <a:cubicBezTo>
                      <a:pt x="1627" y="1009"/>
                      <a:pt x="1627" y="1016"/>
                      <a:pt x="1625" y="1023"/>
                    </a:cubicBezTo>
                    <a:cubicBezTo>
                      <a:pt x="1623" y="1033"/>
                      <a:pt x="1621" y="1042"/>
                      <a:pt x="1625" y="1052"/>
                    </a:cubicBezTo>
                    <a:cubicBezTo>
                      <a:pt x="1628" y="1058"/>
                      <a:pt x="1630" y="1066"/>
                      <a:pt x="1626" y="1074"/>
                    </a:cubicBezTo>
                    <a:cubicBezTo>
                      <a:pt x="1624" y="1077"/>
                      <a:pt x="1622" y="1080"/>
                      <a:pt x="1620" y="1083"/>
                    </a:cubicBezTo>
                    <a:cubicBezTo>
                      <a:pt x="1621" y="1084"/>
                      <a:pt x="1621" y="1085"/>
                      <a:pt x="1622" y="1086"/>
                    </a:cubicBezTo>
                    <a:cubicBezTo>
                      <a:pt x="1633" y="1095"/>
                      <a:pt x="1643" y="1103"/>
                      <a:pt x="1652" y="1114"/>
                    </a:cubicBezTo>
                    <a:cubicBezTo>
                      <a:pt x="1653" y="1116"/>
                      <a:pt x="1656" y="1118"/>
                      <a:pt x="1658" y="1119"/>
                    </a:cubicBezTo>
                    <a:cubicBezTo>
                      <a:pt x="1665" y="1124"/>
                      <a:pt x="1671" y="1128"/>
                      <a:pt x="1677" y="1134"/>
                    </a:cubicBezTo>
                    <a:cubicBezTo>
                      <a:pt x="1678" y="1135"/>
                      <a:pt x="1679" y="1136"/>
                      <a:pt x="1680" y="1137"/>
                    </a:cubicBezTo>
                    <a:cubicBezTo>
                      <a:pt x="1688" y="1140"/>
                      <a:pt x="1696" y="1144"/>
                      <a:pt x="1703" y="1147"/>
                    </a:cubicBezTo>
                    <a:cubicBezTo>
                      <a:pt x="1707" y="1148"/>
                      <a:pt x="1711" y="1149"/>
                      <a:pt x="1716" y="1150"/>
                    </a:cubicBezTo>
                    <a:cubicBezTo>
                      <a:pt x="1724" y="1151"/>
                      <a:pt x="1730" y="1147"/>
                      <a:pt x="1731" y="1139"/>
                    </a:cubicBezTo>
                    <a:cubicBezTo>
                      <a:pt x="1733" y="1131"/>
                      <a:pt x="1731" y="1125"/>
                      <a:pt x="1725" y="1119"/>
                    </a:cubicBezTo>
                    <a:cubicBezTo>
                      <a:pt x="1720" y="1123"/>
                      <a:pt x="1721" y="1131"/>
                      <a:pt x="1715" y="1135"/>
                    </a:cubicBezTo>
                    <a:cubicBezTo>
                      <a:pt x="1714" y="1131"/>
                      <a:pt x="1712" y="1128"/>
                      <a:pt x="1711" y="1125"/>
                    </a:cubicBezTo>
                    <a:cubicBezTo>
                      <a:pt x="1715" y="1117"/>
                      <a:pt x="1717" y="1110"/>
                      <a:pt x="1720" y="1103"/>
                    </a:cubicBezTo>
                    <a:cubicBezTo>
                      <a:pt x="1715" y="1100"/>
                      <a:pt x="1709" y="1098"/>
                      <a:pt x="1703" y="1096"/>
                    </a:cubicBezTo>
                    <a:cubicBezTo>
                      <a:pt x="1689" y="1092"/>
                      <a:pt x="1677" y="1085"/>
                      <a:pt x="1667" y="1076"/>
                    </a:cubicBezTo>
                    <a:cubicBezTo>
                      <a:pt x="1661" y="1071"/>
                      <a:pt x="1657" y="1064"/>
                      <a:pt x="1654" y="1057"/>
                    </a:cubicBezTo>
                    <a:cubicBezTo>
                      <a:pt x="1658" y="1055"/>
                      <a:pt x="1661" y="1056"/>
                      <a:pt x="1663" y="1059"/>
                    </a:cubicBezTo>
                    <a:cubicBezTo>
                      <a:pt x="1665" y="1060"/>
                      <a:pt x="1666" y="1063"/>
                      <a:pt x="1668" y="1065"/>
                    </a:cubicBezTo>
                    <a:cubicBezTo>
                      <a:pt x="1671" y="1070"/>
                      <a:pt x="1674" y="1074"/>
                      <a:pt x="1681" y="1075"/>
                    </a:cubicBezTo>
                    <a:cubicBezTo>
                      <a:pt x="1683" y="1075"/>
                      <a:pt x="1684" y="1076"/>
                      <a:pt x="1686" y="1077"/>
                    </a:cubicBezTo>
                    <a:cubicBezTo>
                      <a:pt x="1700" y="1086"/>
                      <a:pt x="1714" y="1091"/>
                      <a:pt x="1731" y="1094"/>
                    </a:cubicBezTo>
                    <a:cubicBezTo>
                      <a:pt x="1749" y="1097"/>
                      <a:pt x="1766" y="1095"/>
                      <a:pt x="1783" y="1090"/>
                    </a:cubicBezTo>
                    <a:cubicBezTo>
                      <a:pt x="1785" y="1090"/>
                      <a:pt x="1786" y="1089"/>
                      <a:pt x="1788" y="1089"/>
                    </a:cubicBezTo>
                    <a:cubicBezTo>
                      <a:pt x="1800" y="1082"/>
                      <a:pt x="1812" y="1074"/>
                      <a:pt x="1821" y="1063"/>
                    </a:cubicBezTo>
                    <a:cubicBezTo>
                      <a:pt x="1826" y="1057"/>
                      <a:pt x="1831" y="1051"/>
                      <a:pt x="1834" y="1042"/>
                    </a:cubicBezTo>
                    <a:cubicBezTo>
                      <a:pt x="1830" y="1043"/>
                      <a:pt x="1828" y="1043"/>
                      <a:pt x="1825" y="1043"/>
                    </a:cubicBezTo>
                    <a:cubicBezTo>
                      <a:pt x="1812" y="1046"/>
                      <a:pt x="1800" y="1044"/>
                      <a:pt x="1789" y="1036"/>
                    </a:cubicBezTo>
                    <a:cubicBezTo>
                      <a:pt x="1784" y="1033"/>
                      <a:pt x="1780" y="1031"/>
                      <a:pt x="1777" y="1028"/>
                    </a:cubicBezTo>
                    <a:cubicBezTo>
                      <a:pt x="1775" y="1026"/>
                      <a:pt x="1774" y="1024"/>
                      <a:pt x="1772" y="1022"/>
                    </a:cubicBezTo>
                    <a:cubicBezTo>
                      <a:pt x="1776" y="1021"/>
                      <a:pt x="1779" y="1021"/>
                      <a:pt x="1783" y="1020"/>
                    </a:cubicBezTo>
                    <a:close/>
                    <a:moveTo>
                      <a:pt x="505" y="1043"/>
                    </a:moveTo>
                    <a:cubicBezTo>
                      <a:pt x="506" y="1043"/>
                      <a:pt x="508" y="1043"/>
                      <a:pt x="510" y="1044"/>
                    </a:cubicBezTo>
                    <a:cubicBezTo>
                      <a:pt x="512" y="1045"/>
                      <a:pt x="514" y="1048"/>
                      <a:pt x="516" y="1050"/>
                    </a:cubicBezTo>
                    <a:cubicBezTo>
                      <a:pt x="526" y="1060"/>
                      <a:pt x="536" y="1068"/>
                      <a:pt x="550" y="1073"/>
                    </a:cubicBezTo>
                    <a:cubicBezTo>
                      <a:pt x="554" y="1075"/>
                      <a:pt x="559" y="1077"/>
                      <a:pt x="563" y="1079"/>
                    </a:cubicBezTo>
                    <a:cubicBezTo>
                      <a:pt x="572" y="1084"/>
                      <a:pt x="581" y="1085"/>
                      <a:pt x="590" y="1086"/>
                    </a:cubicBezTo>
                    <a:cubicBezTo>
                      <a:pt x="603" y="1087"/>
                      <a:pt x="615" y="1082"/>
                      <a:pt x="627" y="1079"/>
                    </a:cubicBezTo>
                    <a:cubicBezTo>
                      <a:pt x="638" y="1077"/>
                      <a:pt x="647" y="1071"/>
                      <a:pt x="655" y="1065"/>
                    </a:cubicBezTo>
                    <a:cubicBezTo>
                      <a:pt x="658" y="1063"/>
                      <a:pt x="660" y="1061"/>
                      <a:pt x="662" y="1059"/>
                    </a:cubicBezTo>
                    <a:cubicBezTo>
                      <a:pt x="667" y="1052"/>
                      <a:pt x="671" y="1045"/>
                      <a:pt x="675" y="1039"/>
                    </a:cubicBezTo>
                    <a:cubicBezTo>
                      <a:pt x="682" y="1028"/>
                      <a:pt x="685" y="1016"/>
                      <a:pt x="690" y="1004"/>
                    </a:cubicBezTo>
                    <a:cubicBezTo>
                      <a:pt x="693" y="997"/>
                      <a:pt x="697" y="990"/>
                      <a:pt x="697" y="981"/>
                    </a:cubicBezTo>
                    <a:cubicBezTo>
                      <a:pt x="697" y="979"/>
                      <a:pt x="698" y="976"/>
                      <a:pt x="699" y="974"/>
                    </a:cubicBezTo>
                    <a:cubicBezTo>
                      <a:pt x="701" y="967"/>
                      <a:pt x="703" y="961"/>
                      <a:pt x="705" y="955"/>
                    </a:cubicBezTo>
                    <a:cubicBezTo>
                      <a:pt x="707" y="945"/>
                      <a:pt x="709" y="934"/>
                      <a:pt x="705" y="924"/>
                    </a:cubicBezTo>
                    <a:cubicBezTo>
                      <a:pt x="699" y="923"/>
                      <a:pt x="694" y="919"/>
                      <a:pt x="691" y="915"/>
                    </a:cubicBezTo>
                    <a:cubicBezTo>
                      <a:pt x="689" y="913"/>
                      <a:pt x="687" y="912"/>
                      <a:pt x="685" y="912"/>
                    </a:cubicBezTo>
                    <a:cubicBezTo>
                      <a:pt x="684" y="912"/>
                      <a:pt x="682" y="912"/>
                      <a:pt x="681" y="912"/>
                    </a:cubicBezTo>
                    <a:cubicBezTo>
                      <a:pt x="680" y="911"/>
                      <a:pt x="678" y="910"/>
                      <a:pt x="677" y="909"/>
                    </a:cubicBezTo>
                    <a:cubicBezTo>
                      <a:pt x="676" y="907"/>
                      <a:pt x="677" y="905"/>
                      <a:pt x="679" y="904"/>
                    </a:cubicBezTo>
                    <a:cubicBezTo>
                      <a:pt x="683" y="902"/>
                      <a:pt x="688" y="899"/>
                      <a:pt x="692" y="896"/>
                    </a:cubicBezTo>
                    <a:cubicBezTo>
                      <a:pt x="696" y="894"/>
                      <a:pt x="700" y="893"/>
                      <a:pt x="704" y="891"/>
                    </a:cubicBezTo>
                    <a:cubicBezTo>
                      <a:pt x="706" y="891"/>
                      <a:pt x="708" y="889"/>
                      <a:pt x="708" y="887"/>
                    </a:cubicBezTo>
                    <a:cubicBezTo>
                      <a:pt x="710" y="878"/>
                      <a:pt x="711" y="869"/>
                      <a:pt x="712" y="860"/>
                    </a:cubicBezTo>
                    <a:cubicBezTo>
                      <a:pt x="712" y="856"/>
                      <a:pt x="711" y="852"/>
                      <a:pt x="707" y="850"/>
                    </a:cubicBezTo>
                    <a:cubicBezTo>
                      <a:pt x="702" y="856"/>
                      <a:pt x="700" y="864"/>
                      <a:pt x="693" y="868"/>
                    </a:cubicBezTo>
                    <a:cubicBezTo>
                      <a:pt x="690" y="860"/>
                      <a:pt x="687" y="851"/>
                      <a:pt x="676" y="849"/>
                    </a:cubicBezTo>
                    <a:cubicBezTo>
                      <a:pt x="674" y="859"/>
                      <a:pt x="672" y="869"/>
                      <a:pt x="660" y="873"/>
                    </a:cubicBezTo>
                    <a:cubicBezTo>
                      <a:pt x="654" y="864"/>
                      <a:pt x="646" y="859"/>
                      <a:pt x="637" y="858"/>
                    </a:cubicBezTo>
                    <a:cubicBezTo>
                      <a:pt x="632" y="868"/>
                      <a:pt x="629" y="878"/>
                      <a:pt x="618" y="882"/>
                    </a:cubicBezTo>
                    <a:cubicBezTo>
                      <a:pt x="613" y="878"/>
                      <a:pt x="613" y="872"/>
                      <a:pt x="610" y="868"/>
                    </a:cubicBezTo>
                    <a:cubicBezTo>
                      <a:pt x="607" y="863"/>
                      <a:pt x="604" y="859"/>
                      <a:pt x="599" y="858"/>
                    </a:cubicBezTo>
                    <a:cubicBezTo>
                      <a:pt x="594" y="863"/>
                      <a:pt x="594" y="869"/>
                      <a:pt x="592" y="875"/>
                    </a:cubicBezTo>
                    <a:cubicBezTo>
                      <a:pt x="590" y="881"/>
                      <a:pt x="586" y="887"/>
                      <a:pt x="581" y="890"/>
                    </a:cubicBezTo>
                    <a:cubicBezTo>
                      <a:pt x="576" y="893"/>
                      <a:pt x="572" y="892"/>
                      <a:pt x="570" y="887"/>
                    </a:cubicBezTo>
                    <a:cubicBezTo>
                      <a:pt x="569" y="884"/>
                      <a:pt x="568" y="880"/>
                      <a:pt x="564" y="877"/>
                    </a:cubicBezTo>
                    <a:cubicBezTo>
                      <a:pt x="563" y="880"/>
                      <a:pt x="563" y="882"/>
                      <a:pt x="562" y="885"/>
                    </a:cubicBezTo>
                    <a:cubicBezTo>
                      <a:pt x="561" y="889"/>
                      <a:pt x="561" y="894"/>
                      <a:pt x="559" y="898"/>
                    </a:cubicBezTo>
                    <a:cubicBezTo>
                      <a:pt x="557" y="906"/>
                      <a:pt x="552" y="907"/>
                      <a:pt x="546" y="901"/>
                    </a:cubicBezTo>
                    <a:cubicBezTo>
                      <a:pt x="544" y="899"/>
                      <a:pt x="542" y="895"/>
                      <a:pt x="538" y="894"/>
                    </a:cubicBezTo>
                    <a:cubicBezTo>
                      <a:pt x="537" y="900"/>
                      <a:pt x="537" y="906"/>
                      <a:pt x="536" y="911"/>
                    </a:cubicBezTo>
                    <a:cubicBezTo>
                      <a:pt x="535" y="914"/>
                      <a:pt x="535" y="917"/>
                      <a:pt x="531" y="919"/>
                    </a:cubicBezTo>
                    <a:cubicBezTo>
                      <a:pt x="527" y="921"/>
                      <a:pt x="525" y="918"/>
                      <a:pt x="523" y="915"/>
                    </a:cubicBezTo>
                    <a:cubicBezTo>
                      <a:pt x="522" y="915"/>
                      <a:pt x="521" y="915"/>
                      <a:pt x="520" y="915"/>
                    </a:cubicBezTo>
                    <a:cubicBezTo>
                      <a:pt x="519" y="917"/>
                      <a:pt x="518" y="919"/>
                      <a:pt x="517" y="922"/>
                    </a:cubicBezTo>
                    <a:cubicBezTo>
                      <a:pt x="513" y="919"/>
                      <a:pt x="511" y="917"/>
                      <a:pt x="508" y="915"/>
                    </a:cubicBezTo>
                    <a:cubicBezTo>
                      <a:pt x="502" y="910"/>
                      <a:pt x="497" y="911"/>
                      <a:pt x="493" y="917"/>
                    </a:cubicBezTo>
                    <a:cubicBezTo>
                      <a:pt x="486" y="925"/>
                      <a:pt x="483" y="935"/>
                      <a:pt x="482" y="945"/>
                    </a:cubicBezTo>
                    <a:cubicBezTo>
                      <a:pt x="481" y="951"/>
                      <a:pt x="484" y="956"/>
                      <a:pt x="487" y="960"/>
                    </a:cubicBezTo>
                    <a:cubicBezTo>
                      <a:pt x="488" y="961"/>
                      <a:pt x="489" y="961"/>
                      <a:pt x="490" y="961"/>
                    </a:cubicBezTo>
                    <a:cubicBezTo>
                      <a:pt x="495" y="960"/>
                      <a:pt x="498" y="964"/>
                      <a:pt x="501" y="966"/>
                    </a:cubicBezTo>
                    <a:cubicBezTo>
                      <a:pt x="492" y="974"/>
                      <a:pt x="499" y="982"/>
                      <a:pt x="499" y="991"/>
                    </a:cubicBezTo>
                    <a:cubicBezTo>
                      <a:pt x="490" y="996"/>
                      <a:pt x="484" y="990"/>
                      <a:pt x="477" y="986"/>
                    </a:cubicBezTo>
                    <a:cubicBezTo>
                      <a:pt x="477" y="995"/>
                      <a:pt x="477" y="997"/>
                      <a:pt x="490" y="1015"/>
                    </a:cubicBezTo>
                    <a:cubicBezTo>
                      <a:pt x="487" y="1016"/>
                      <a:pt x="484" y="1017"/>
                      <a:pt x="481" y="1018"/>
                    </a:cubicBezTo>
                    <a:cubicBezTo>
                      <a:pt x="482" y="1025"/>
                      <a:pt x="481" y="1031"/>
                      <a:pt x="483" y="1037"/>
                    </a:cubicBezTo>
                    <a:cubicBezTo>
                      <a:pt x="484" y="1042"/>
                      <a:pt x="484" y="1047"/>
                      <a:pt x="483" y="1052"/>
                    </a:cubicBezTo>
                    <a:cubicBezTo>
                      <a:pt x="482" y="1058"/>
                      <a:pt x="480" y="1064"/>
                      <a:pt x="478" y="1070"/>
                    </a:cubicBezTo>
                    <a:cubicBezTo>
                      <a:pt x="476" y="1076"/>
                      <a:pt x="473" y="1083"/>
                      <a:pt x="470" y="1090"/>
                    </a:cubicBezTo>
                    <a:cubicBezTo>
                      <a:pt x="479" y="1091"/>
                      <a:pt x="486" y="1093"/>
                      <a:pt x="494" y="1094"/>
                    </a:cubicBezTo>
                    <a:cubicBezTo>
                      <a:pt x="501" y="1095"/>
                      <a:pt x="509" y="1095"/>
                      <a:pt x="516" y="1095"/>
                    </a:cubicBezTo>
                    <a:cubicBezTo>
                      <a:pt x="527" y="1094"/>
                      <a:pt x="537" y="1094"/>
                      <a:pt x="547" y="1098"/>
                    </a:cubicBezTo>
                    <a:cubicBezTo>
                      <a:pt x="550" y="1099"/>
                      <a:pt x="552" y="1100"/>
                      <a:pt x="555" y="1100"/>
                    </a:cubicBezTo>
                    <a:cubicBezTo>
                      <a:pt x="563" y="1100"/>
                      <a:pt x="571" y="1102"/>
                      <a:pt x="579" y="1104"/>
                    </a:cubicBezTo>
                    <a:cubicBezTo>
                      <a:pt x="581" y="1104"/>
                      <a:pt x="583" y="1104"/>
                      <a:pt x="585" y="1104"/>
                    </a:cubicBezTo>
                    <a:cubicBezTo>
                      <a:pt x="587" y="1100"/>
                      <a:pt x="588" y="1097"/>
                      <a:pt x="590" y="1092"/>
                    </a:cubicBezTo>
                    <a:cubicBezTo>
                      <a:pt x="572" y="1090"/>
                      <a:pt x="557" y="1084"/>
                      <a:pt x="542" y="1077"/>
                    </a:cubicBezTo>
                    <a:cubicBezTo>
                      <a:pt x="526" y="1069"/>
                      <a:pt x="515" y="1058"/>
                      <a:pt x="505" y="1043"/>
                    </a:cubicBezTo>
                    <a:close/>
                    <a:moveTo>
                      <a:pt x="1288" y="1929"/>
                    </a:moveTo>
                    <a:cubicBezTo>
                      <a:pt x="1293" y="1924"/>
                      <a:pt x="1297" y="1920"/>
                      <a:pt x="1301" y="1915"/>
                    </a:cubicBezTo>
                    <a:cubicBezTo>
                      <a:pt x="1304" y="1912"/>
                      <a:pt x="1307" y="1909"/>
                      <a:pt x="1311" y="1907"/>
                    </a:cubicBezTo>
                    <a:cubicBezTo>
                      <a:pt x="1321" y="1902"/>
                      <a:pt x="1330" y="1897"/>
                      <a:pt x="1339" y="1892"/>
                    </a:cubicBezTo>
                    <a:cubicBezTo>
                      <a:pt x="1359" y="1880"/>
                      <a:pt x="1379" y="1867"/>
                      <a:pt x="1399" y="1854"/>
                    </a:cubicBezTo>
                    <a:cubicBezTo>
                      <a:pt x="1411" y="1846"/>
                      <a:pt x="1423" y="1838"/>
                      <a:pt x="1435" y="1830"/>
                    </a:cubicBezTo>
                    <a:cubicBezTo>
                      <a:pt x="1454" y="1818"/>
                      <a:pt x="1473" y="1806"/>
                      <a:pt x="1492" y="1794"/>
                    </a:cubicBezTo>
                    <a:cubicBezTo>
                      <a:pt x="1502" y="1787"/>
                      <a:pt x="1512" y="1780"/>
                      <a:pt x="1522" y="1773"/>
                    </a:cubicBezTo>
                    <a:cubicBezTo>
                      <a:pt x="1530" y="1766"/>
                      <a:pt x="1538" y="1759"/>
                      <a:pt x="1545" y="1751"/>
                    </a:cubicBezTo>
                    <a:cubicBezTo>
                      <a:pt x="1546" y="1748"/>
                      <a:pt x="1548" y="1746"/>
                      <a:pt x="1549" y="1744"/>
                    </a:cubicBezTo>
                    <a:cubicBezTo>
                      <a:pt x="1569" y="1725"/>
                      <a:pt x="1582" y="1701"/>
                      <a:pt x="1595" y="1678"/>
                    </a:cubicBezTo>
                    <a:cubicBezTo>
                      <a:pt x="1596" y="1676"/>
                      <a:pt x="1597" y="1675"/>
                      <a:pt x="1595" y="1672"/>
                    </a:cubicBezTo>
                    <a:cubicBezTo>
                      <a:pt x="1590" y="1670"/>
                      <a:pt x="1583" y="1671"/>
                      <a:pt x="1577" y="1670"/>
                    </a:cubicBezTo>
                    <a:cubicBezTo>
                      <a:pt x="1566" y="1669"/>
                      <a:pt x="1556" y="1670"/>
                      <a:pt x="1545" y="1666"/>
                    </a:cubicBezTo>
                    <a:cubicBezTo>
                      <a:pt x="1540" y="1664"/>
                      <a:pt x="1534" y="1665"/>
                      <a:pt x="1529" y="1666"/>
                    </a:cubicBezTo>
                    <a:cubicBezTo>
                      <a:pt x="1514" y="1670"/>
                      <a:pt x="1499" y="1674"/>
                      <a:pt x="1484" y="1673"/>
                    </a:cubicBezTo>
                    <a:cubicBezTo>
                      <a:pt x="1481" y="1673"/>
                      <a:pt x="1478" y="1675"/>
                      <a:pt x="1475" y="1674"/>
                    </a:cubicBezTo>
                    <a:cubicBezTo>
                      <a:pt x="1469" y="1674"/>
                      <a:pt x="1465" y="1677"/>
                      <a:pt x="1461" y="1681"/>
                    </a:cubicBezTo>
                    <a:cubicBezTo>
                      <a:pt x="1457" y="1685"/>
                      <a:pt x="1454" y="1690"/>
                      <a:pt x="1449" y="1693"/>
                    </a:cubicBezTo>
                    <a:cubicBezTo>
                      <a:pt x="1445" y="1692"/>
                      <a:pt x="1441" y="1691"/>
                      <a:pt x="1436" y="1689"/>
                    </a:cubicBezTo>
                    <a:cubicBezTo>
                      <a:pt x="1431" y="1696"/>
                      <a:pt x="1426" y="1703"/>
                      <a:pt x="1421" y="1709"/>
                    </a:cubicBezTo>
                    <a:cubicBezTo>
                      <a:pt x="1411" y="1725"/>
                      <a:pt x="1398" y="1737"/>
                      <a:pt x="1381" y="1744"/>
                    </a:cubicBezTo>
                    <a:cubicBezTo>
                      <a:pt x="1379" y="1745"/>
                      <a:pt x="1377" y="1747"/>
                      <a:pt x="1375" y="1748"/>
                    </a:cubicBezTo>
                    <a:cubicBezTo>
                      <a:pt x="1363" y="1757"/>
                      <a:pt x="1350" y="1766"/>
                      <a:pt x="1338" y="1776"/>
                    </a:cubicBezTo>
                    <a:cubicBezTo>
                      <a:pt x="1330" y="1782"/>
                      <a:pt x="1322" y="1788"/>
                      <a:pt x="1314" y="1795"/>
                    </a:cubicBezTo>
                    <a:cubicBezTo>
                      <a:pt x="1306" y="1802"/>
                      <a:pt x="1297" y="1808"/>
                      <a:pt x="1289" y="1815"/>
                    </a:cubicBezTo>
                    <a:cubicBezTo>
                      <a:pt x="1275" y="1828"/>
                      <a:pt x="1262" y="1841"/>
                      <a:pt x="1246" y="1852"/>
                    </a:cubicBezTo>
                    <a:cubicBezTo>
                      <a:pt x="1241" y="1855"/>
                      <a:pt x="1237" y="1859"/>
                      <a:pt x="1232" y="1861"/>
                    </a:cubicBezTo>
                    <a:cubicBezTo>
                      <a:pt x="1226" y="1865"/>
                      <a:pt x="1223" y="1870"/>
                      <a:pt x="1224" y="1877"/>
                    </a:cubicBezTo>
                    <a:cubicBezTo>
                      <a:pt x="1226" y="1883"/>
                      <a:pt x="1227" y="1889"/>
                      <a:pt x="1228" y="1895"/>
                    </a:cubicBezTo>
                    <a:cubicBezTo>
                      <a:pt x="1234" y="1919"/>
                      <a:pt x="1246" y="1938"/>
                      <a:pt x="1263" y="1955"/>
                    </a:cubicBezTo>
                    <a:cubicBezTo>
                      <a:pt x="1269" y="1961"/>
                      <a:pt x="1276" y="1966"/>
                      <a:pt x="1285" y="1967"/>
                    </a:cubicBezTo>
                    <a:cubicBezTo>
                      <a:pt x="1289" y="1954"/>
                      <a:pt x="1287" y="1941"/>
                      <a:pt x="1288" y="1929"/>
                    </a:cubicBezTo>
                    <a:close/>
                    <a:moveTo>
                      <a:pt x="1773" y="898"/>
                    </a:moveTo>
                    <a:cubicBezTo>
                      <a:pt x="1776" y="895"/>
                      <a:pt x="1777" y="893"/>
                      <a:pt x="1778" y="891"/>
                    </a:cubicBezTo>
                    <a:cubicBezTo>
                      <a:pt x="1782" y="884"/>
                      <a:pt x="1785" y="878"/>
                      <a:pt x="1788" y="871"/>
                    </a:cubicBezTo>
                    <a:cubicBezTo>
                      <a:pt x="1791" y="866"/>
                      <a:pt x="1794" y="861"/>
                      <a:pt x="1798" y="856"/>
                    </a:cubicBezTo>
                    <a:cubicBezTo>
                      <a:pt x="1801" y="851"/>
                      <a:pt x="1806" y="852"/>
                      <a:pt x="1808" y="858"/>
                    </a:cubicBezTo>
                    <a:cubicBezTo>
                      <a:pt x="1809" y="860"/>
                      <a:pt x="1809" y="862"/>
                      <a:pt x="1810" y="864"/>
                    </a:cubicBezTo>
                    <a:cubicBezTo>
                      <a:pt x="1811" y="873"/>
                      <a:pt x="1812" y="881"/>
                      <a:pt x="1813" y="889"/>
                    </a:cubicBezTo>
                    <a:cubicBezTo>
                      <a:pt x="1813" y="891"/>
                      <a:pt x="1813" y="893"/>
                      <a:pt x="1815" y="894"/>
                    </a:cubicBezTo>
                    <a:cubicBezTo>
                      <a:pt x="1816" y="893"/>
                      <a:pt x="1817" y="893"/>
                      <a:pt x="1818" y="892"/>
                    </a:cubicBezTo>
                    <a:cubicBezTo>
                      <a:pt x="1827" y="884"/>
                      <a:pt x="1833" y="874"/>
                      <a:pt x="1837" y="863"/>
                    </a:cubicBezTo>
                    <a:cubicBezTo>
                      <a:pt x="1838" y="861"/>
                      <a:pt x="1839" y="858"/>
                      <a:pt x="1842" y="858"/>
                    </a:cubicBezTo>
                    <a:cubicBezTo>
                      <a:pt x="1845" y="860"/>
                      <a:pt x="1846" y="863"/>
                      <a:pt x="1847" y="865"/>
                    </a:cubicBezTo>
                    <a:cubicBezTo>
                      <a:pt x="1848" y="869"/>
                      <a:pt x="1849" y="872"/>
                      <a:pt x="1850" y="875"/>
                    </a:cubicBezTo>
                    <a:cubicBezTo>
                      <a:pt x="1851" y="878"/>
                      <a:pt x="1851" y="881"/>
                      <a:pt x="1852" y="884"/>
                    </a:cubicBezTo>
                    <a:cubicBezTo>
                      <a:pt x="1853" y="887"/>
                      <a:pt x="1851" y="891"/>
                      <a:pt x="1854" y="893"/>
                    </a:cubicBezTo>
                    <a:cubicBezTo>
                      <a:pt x="1862" y="883"/>
                      <a:pt x="1863" y="883"/>
                      <a:pt x="1868" y="863"/>
                    </a:cubicBezTo>
                    <a:cubicBezTo>
                      <a:pt x="1870" y="862"/>
                      <a:pt x="1872" y="862"/>
                      <a:pt x="1873" y="864"/>
                    </a:cubicBezTo>
                    <a:cubicBezTo>
                      <a:pt x="1876" y="868"/>
                      <a:pt x="1879" y="872"/>
                      <a:pt x="1880" y="878"/>
                    </a:cubicBezTo>
                    <a:cubicBezTo>
                      <a:pt x="1881" y="880"/>
                      <a:pt x="1882" y="883"/>
                      <a:pt x="1886" y="883"/>
                    </a:cubicBezTo>
                    <a:cubicBezTo>
                      <a:pt x="1886" y="874"/>
                      <a:pt x="1883" y="865"/>
                      <a:pt x="1880" y="857"/>
                    </a:cubicBezTo>
                    <a:cubicBezTo>
                      <a:pt x="1876" y="848"/>
                      <a:pt x="1872" y="839"/>
                      <a:pt x="1868" y="831"/>
                    </a:cubicBezTo>
                    <a:cubicBezTo>
                      <a:pt x="1862" y="819"/>
                      <a:pt x="1853" y="809"/>
                      <a:pt x="1841" y="804"/>
                    </a:cubicBezTo>
                    <a:cubicBezTo>
                      <a:pt x="1826" y="796"/>
                      <a:pt x="1811" y="789"/>
                      <a:pt x="1796" y="782"/>
                    </a:cubicBezTo>
                    <a:cubicBezTo>
                      <a:pt x="1793" y="780"/>
                      <a:pt x="1789" y="778"/>
                      <a:pt x="1786" y="777"/>
                    </a:cubicBezTo>
                    <a:cubicBezTo>
                      <a:pt x="1776" y="773"/>
                      <a:pt x="1767" y="770"/>
                      <a:pt x="1758" y="767"/>
                    </a:cubicBezTo>
                    <a:cubicBezTo>
                      <a:pt x="1754" y="766"/>
                      <a:pt x="1751" y="766"/>
                      <a:pt x="1747" y="766"/>
                    </a:cubicBezTo>
                    <a:cubicBezTo>
                      <a:pt x="1733" y="766"/>
                      <a:pt x="1718" y="766"/>
                      <a:pt x="1703" y="767"/>
                    </a:cubicBezTo>
                    <a:cubicBezTo>
                      <a:pt x="1694" y="767"/>
                      <a:pt x="1685" y="768"/>
                      <a:pt x="1677" y="770"/>
                    </a:cubicBezTo>
                    <a:cubicBezTo>
                      <a:pt x="1660" y="776"/>
                      <a:pt x="1644" y="785"/>
                      <a:pt x="1632" y="799"/>
                    </a:cubicBezTo>
                    <a:cubicBezTo>
                      <a:pt x="1630" y="802"/>
                      <a:pt x="1627" y="803"/>
                      <a:pt x="1625" y="806"/>
                    </a:cubicBezTo>
                    <a:cubicBezTo>
                      <a:pt x="1619" y="814"/>
                      <a:pt x="1611" y="821"/>
                      <a:pt x="1606" y="830"/>
                    </a:cubicBezTo>
                    <a:cubicBezTo>
                      <a:pt x="1596" y="846"/>
                      <a:pt x="1589" y="864"/>
                      <a:pt x="1586" y="883"/>
                    </a:cubicBezTo>
                    <a:cubicBezTo>
                      <a:pt x="1584" y="897"/>
                      <a:pt x="1583" y="912"/>
                      <a:pt x="1583" y="926"/>
                    </a:cubicBezTo>
                    <a:cubicBezTo>
                      <a:pt x="1584" y="937"/>
                      <a:pt x="1584" y="947"/>
                      <a:pt x="1587" y="958"/>
                    </a:cubicBezTo>
                    <a:cubicBezTo>
                      <a:pt x="1590" y="969"/>
                      <a:pt x="1593" y="981"/>
                      <a:pt x="1598" y="992"/>
                    </a:cubicBezTo>
                    <a:cubicBezTo>
                      <a:pt x="1601" y="998"/>
                      <a:pt x="1604" y="1004"/>
                      <a:pt x="1606" y="1010"/>
                    </a:cubicBezTo>
                    <a:cubicBezTo>
                      <a:pt x="1609" y="1015"/>
                      <a:pt x="1612" y="1020"/>
                      <a:pt x="1617" y="1026"/>
                    </a:cubicBezTo>
                    <a:cubicBezTo>
                      <a:pt x="1621" y="1017"/>
                      <a:pt x="1621" y="1007"/>
                      <a:pt x="1623" y="999"/>
                    </a:cubicBezTo>
                    <a:cubicBezTo>
                      <a:pt x="1625" y="990"/>
                      <a:pt x="1627" y="980"/>
                      <a:pt x="1630" y="971"/>
                    </a:cubicBezTo>
                    <a:cubicBezTo>
                      <a:pt x="1619" y="965"/>
                      <a:pt x="1615" y="956"/>
                      <a:pt x="1615" y="945"/>
                    </a:cubicBezTo>
                    <a:cubicBezTo>
                      <a:pt x="1614" y="937"/>
                      <a:pt x="1617" y="930"/>
                      <a:pt x="1620" y="924"/>
                    </a:cubicBezTo>
                    <a:cubicBezTo>
                      <a:pt x="1627" y="911"/>
                      <a:pt x="1636" y="906"/>
                      <a:pt x="1650" y="908"/>
                    </a:cubicBezTo>
                    <a:cubicBezTo>
                      <a:pt x="1653" y="908"/>
                      <a:pt x="1656" y="909"/>
                      <a:pt x="1659" y="910"/>
                    </a:cubicBezTo>
                    <a:cubicBezTo>
                      <a:pt x="1663" y="913"/>
                      <a:pt x="1668" y="913"/>
                      <a:pt x="1673" y="913"/>
                    </a:cubicBezTo>
                    <a:cubicBezTo>
                      <a:pt x="1675" y="917"/>
                      <a:pt x="1677" y="922"/>
                      <a:pt x="1679" y="926"/>
                    </a:cubicBezTo>
                    <a:cubicBezTo>
                      <a:pt x="1682" y="930"/>
                      <a:pt x="1685" y="935"/>
                      <a:pt x="1690" y="935"/>
                    </a:cubicBezTo>
                    <a:cubicBezTo>
                      <a:pt x="1691" y="934"/>
                      <a:pt x="1692" y="933"/>
                      <a:pt x="1692" y="933"/>
                    </a:cubicBezTo>
                    <a:cubicBezTo>
                      <a:pt x="1692" y="918"/>
                      <a:pt x="1697" y="905"/>
                      <a:pt x="1701" y="892"/>
                    </a:cubicBezTo>
                    <a:cubicBezTo>
                      <a:pt x="1703" y="885"/>
                      <a:pt x="1706" y="878"/>
                      <a:pt x="1709" y="872"/>
                    </a:cubicBezTo>
                    <a:cubicBezTo>
                      <a:pt x="1710" y="870"/>
                      <a:pt x="1712" y="869"/>
                      <a:pt x="1714" y="870"/>
                    </a:cubicBezTo>
                    <a:cubicBezTo>
                      <a:pt x="1715" y="870"/>
                      <a:pt x="1717" y="872"/>
                      <a:pt x="1717" y="873"/>
                    </a:cubicBezTo>
                    <a:cubicBezTo>
                      <a:pt x="1718" y="875"/>
                      <a:pt x="1718" y="878"/>
                      <a:pt x="1718" y="880"/>
                    </a:cubicBezTo>
                    <a:cubicBezTo>
                      <a:pt x="1719" y="885"/>
                      <a:pt x="1719" y="891"/>
                      <a:pt x="1723" y="896"/>
                    </a:cubicBezTo>
                    <a:cubicBezTo>
                      <a:pt x="1726" y="893"/>
                      <a:pt x="1728" y="889"/>
                      <a:pt x="1729" y="885"/>
                    </a:cubicBezTo>
                    <a:cubicBezTo>
                      <a:pt x="1735" y="870"/>
                      <a:pt x="1746" y="862"/>
                      <a:pt x="1759" y="854"/>
                    </a:cubicBezTo>
                    <a:cubicBezTo>
                      <a:pt x="1763" y="851"/>
                      <a:pt x="1768" y="855"/>
                      <a:pt x="1768" y="860"/>
                    </a:cubicBezTo>
                    <a:cubicBezTo>
                      <a:pt x="1766" y="873"/>
                      <a:pt x="1770" y="884"/>
                      <a:pt x="1773" y="898"/>
                    </a:cubicBezTo>
                    <a:close/>
                    <a:moveTo>
                      <a:pt x="697" y="781"/>
                    </a:moveTo>
                    <a:cubicBezTo>
                      <a:pt x="694" y="774"/>
                      <a:pt x="693" y="766"/>
                      <a:pt x="687" y="760"/>
                    </a:cubicBezTo>
                    <a:cubicBezTo>
                      <a:pt x="686" y="760"/>
                      <a:pt x="685" y="759"/>
                      <a:pt x="685" y="758"/>
                    </a:cubicBezTo>
                    <a:cubicBezTo>
                      <a:pt x="683" y="749"/>
                      <a:pt x="677" y="744"/>
                      <a:pt x="670" y="740"/>
                    </a:cubicBezTo>
                    <a:cubicBezTo>
                      <a:pt x="660" y="732"/>
                      <a:pt x="650" y="726"/>
                      <a:pt x="638" y="720"/>
                    </a:cubicBezTo>
                    <a:cubicBezTo>
                      <a:pt x="630" y="716"/>
                      <a:pt x="621" y="712"/>
                      <a:pt x="611" y="712"/>
                    </a:cubicBezTo>
                    <a:cubicBezTo>
                      <a:pt x="586" y="711"/>
                      <a:pt x="562" y="713"/>
                      <a:pt x="537" y="717"/>
                    </a:cubicBezTo>
                    <a:cubicBezTo>
                      <a:pt x="511" y="723"/>
                      <a:pt x="488" y="734"/>
                      <a:pt x="469" y="751"/>
                    </a:cubicBezTo>
                    <a:cubicBezTo>
                      <a:pt x="447" y="771"/>
                      <a:pt x="429" y="793"/>
                      <a:pt x="415" y="819"/>
                    </a:cubicBezTo>
                    <a:cubicBezTo>
                      <a:pt x="407" y="835"/>
                      <a:pt x="401" y="850"/>
                      <a:pt x="398" y="867"/>
                    </a:cubicBezTo>
                    <a:cubicBezTo>
                      <a:pt x="396" y="879"/>
                      <a:pt x="397" y="891"/>
                      <a:pt x="400" y="902"/>
                    </a:cubicBezTo>
                    <a:cubicBezTo>
                      <a:pt x="401" y="905"/>
                      <a:pt x="402" y="908"/>
                      <a:pt x="404" y="908"/>
                    </a:cubicBezTo>
                    <a:cubicBezTo>
                      <a:pt x="412" y="904"/>
                      <a:pt x="418" y="901"/>
                      <a:pt x="425" y="897"/>
                    </a:cubicBezTo>
                    <a:cubicBezTo>
                      <a:pt x="429" y="895"/>
                      <a:pt x="434" y="893"/>
                      <a:pt x="438" y="891"/>
                    </a:cubicBezTo>
                    <a:cubicBezTo>
                      <a:pt x="442" y="889"/>
                      <a:pt x="446" y="887"/>
                      <a:pt x="450" y="885"/>
                    </a:cubicBezTo>
                    <a:cubicBezTo>
                      <a:pt x="459" y="880"/>
                      <a:pt x="467" y="876"/>
                      <a:pt x="475" y="871"/>
                    </a:cubicBezTo>
                    <a:cubicBezTo>
                      <a:pt x="481" y="868"/>
                      <a:pt x="486" y="864"/>
                      <a:pt x="492" y="861"/>
                    </a:cubicBezTo>
                    <a:cubicBezTo>
                      <a:pt x="507" y="853"/>
                      <a:pt x="523" y="845"/>
                      <a:pt x="539" y="838"/>
                    </a:cubicBezTo>
                    <a:cubicBezTo>
                      <a:pt x="572" y="824"/>
                      <a:pt x="605" y="812"/>
                      <a:pt x="639" y="800"/>
                    </a:cubicBezTo>
                    <a:cubicBezTo>
                      <a:pt x="647" y="798"/>
                      <a:pt x="656" y="795"/>
                      <a:pt x="664" y="791"/>
                    </a:cubicBezTo>
                    <a:cubicBezTo>
                      <a:pt x="673" y="788"/>
                      <a:pt x="682" y="785"/>
                      <a:pt x="691" y="783"/>
                    </a:cubicBezTo>
                    <a:cubicBezTo>
                      <a:pt x="693" y="782"/>
                      <a:pt x="694" y="782"/>
                      <a:pt x="697" y="781"/>
                    </a:cubicBezTo>
                    <a:close/>
                    <a:moveTo>
                      <a:pt x="1768" y="1939"/>
                    </a:moveTo>
                    <a:cubicBezTo>
                      <a:pt x="1759" y="1946"/>
                      <a:pt x="1751" y="1952"/>
                      <a:pt x="1742" y="1958"/>
                    </a:cubicBezTo>
                    <a:cubicBezTo>
                      <a:pt x="1733" y="1964"/>
                      <a:pt x="1725" y="1969"/>
                      <a:pt x="1716" y="1974"/>
                    </a:cubicBezTo>
                    <a:cubicBezTo>
                      <a:pt x="1707" y="1978"/>
                      <a:pt x="1698" y="1982"/>
                      <a:pt x="1689" y="1985"/>
                    </a:cubicBezTo>
                    <a:cubicBezTo>
                      <a:pt x="1670" y="1993"/>
                      <a:pt x="1650" y="1999"/>
                      <a:pt x="1629" y="1998"/>
                    </a:cubicBezTo>
                    <a:cubicBezTo>
                      <a:pt x="1628" y="1998"/>
                      <a:pt x="1627" y="1998"/>
                      <a:pt x="1626" y="1999"/>
                    </a:cubicBezTo>
                    <a:cubicBezTo>
                      <a:pt x="1626" y="2000"/>
                      <a:pt x="1625" y="2002"/>
                      <a:pt x="1625" y="2004"/>
                    </a:cubicBezTo>
                    <a:cubicBezTo>
                      <a:pt x="1629" y="2028"/>
                      <a:pt x="1630" y="2052"/>
                      <a:pt x="1638" y="2074"/>
                    </a:cubicBezTo>
                    <a:cubicBezTo>
                      <a:pt x="1639" y="2079"/>
                      <a:pt x="1640" y="2084"/>
                      <a:pt x="1644" y="2089"/>
                    </a:cubicBezTo>
                    <a:cubicBezTo>
                      <a:pt x="1648" y="2089"/>
                      <a:pt x="1653" y="2089"/>
                      <a:pt x="1658" y="2089"/>
                    </a:cubicBezTo>
                    <a:cubicBezTo>
                      <a:pt x="1674" y="2087"/>
                      <a:pt x="1691" y="2085"/>
                      <a:pt x="1707" y="2083"/>
                    </a:cubicBezTo>
                    <a:cubicBezTo>
                      <a:pt x="1713" y="2082"/>
                      <a:pt x="1719" y="2082"/>
                      <a:pt x="1725" y="2081"/>
                    </a:cubicBezTo>
                    <a:cubicBezTo>
                      <a:pt x="1738" y="2080"/>
                      <a:pt x="1752" y="2078"/>
                      <a:pt x="1765" y="2075"/>
                    </a:cubicBezTo>
                    <a:cubicBezTo>
                      <a:pt x="1771" y="2075"/>
                      <a:pt x="1777" y="2074"/>
                      <a:pt x="1782" y="2072"/>
                    </a:cubicBezTo>
                    <a:cubicBezTo>
                      <a:pt x="1800" y="2067"/>
                      <a:pt x="1817" y="2061"/>
                      <a:pt x="1834" y="2054"/>
                    </a:cubicBezTo>
                    <a:cubicBezTo>
                      <a:pt x="1854" y="2045"/>
                      <a:pt x="1873" y="2035"/>
                      <a:pt x="1892" y="2023"/>
                    </a:cubicBezTo>
                    <a:cubicBezTo>
                      <a:pt x="1894" y="2023"/>
                      <a:pt x="1895" y="2021"/>
                      <a:pt x="1897" y="2020"/>
                    </a:cubicBezTo>
                    <a:cubicBezTo>
                      <a:pt x="1895" y="2004"/>
                      <a:pt x="1887" y="1991"/>
                      <a:pt x="1880" y="1977"/>
                    </a:cubicBezTo>
                    <a:cubicBezTo>
                      <a:pt x="1879" y="1975"/>
                      <a:pt x="1877" y="1973"/>
                      <a:pt x="1875" y="1971"/>
                    </a:cubicBezTo>
                    <a:cubicBezTo>
                      <a:pt x="1864" y="1963"/>
                      <a:pt x="1852" y="1956"/>
                      <a:pt x="1838" y="1952"/>
                    </a:cubicBezTo>
                    <a:cubicBezTo>
                      <a:pt x="1827" y="1950"/>
                      <a:pt x="1816" y="1948"/>
                      <a:pt x="1805" y="1946"/>
                    </a:cubicBezTo>
                    <a:cubicBezTo>
                      <a:pt x="1793" y="1944"/>
                      <a:pt x="1780" y="1941"/>
                      <a:pt x="1768" y="1939"/>
                    </a:cubicBezTo>
                    <a:close/>
                    <a:moveTo>
                      <a:pt x="44" y="1983"/>
                    </a:moveTo>
                    <a:cubicBezTo>
                      <a:pt x="42" y="1984"/>
                      <a:pt x="40" y="1984"/>
                      <a:pt x="38" y="1985"/>
                    </a:cubicBezTo>
                    <a:cubicBezTo>
                      <a:pt x="34" y="1989"/>
                      <a:pt x="29" y="1992"/>
                      <a:pt x="25" y="1996"/>
                    </a:cubicBezTo>
                    <a:cubicBezTo>
                      <a:pt x="21" y="2001"/>
                      <a:pt x="17" y="2006"/>
                      <a:pt x="13" y="2011"/>
                    </a:cubicBezTo>
                    <a:cubicBezTo>
                      <a:pt x="11" y="2015"/>
                      <a:pt x="10" y="2019"/>
                      <a:pt x="11" y="2023"/>
                    </a:cubicBezTo>
                    <a:cubicBezTo>
                      <a:pt x="12" y="2036"/>
                      <a:pt x="12" y="2049"/>
                      <a:pt x="14" y="2062"/>
                    </a:cubicBezTo>
                    <a:cubicBezTo>
                      <a:pt x="16" y="2080"/>
                      <a:pt x="21" y="2097"/>
                      <a:pt x="24" y="2115"/>
                    </a:cubicBezTo>
                    <a:cubicBezTo>
                      <a:pt x="28" y="2134"/>
                      <a:pt x="34" y="2152"/>
                      <a:pt x="41" y="2170"/>
                    </a:cubicBezTo>
                    <a:cubicBezTo>
                      <a:pt x="46" y="2184"/>
                      <a:pt x="51" y="2197"/>
                      <a:pt x="60" y="2209"/>
                    </a:cubicBezTo>
                    <a:cubicBezTo>
                      <a:pt x="62" y="2212"/>
                      <a:pt x="65" y="2216"/>
                      <a:pt x="67" y="2219"/>
                    </a:cubicBezTo>
                    <a:cubicBezTo>
                      <a:pt x="74" y="2232"/>
                      <a:pt x="86" y="2241"/>
                      <a:pt x="98" y="2248"/>
                    </a:cubicBezTo>
                    <a:cubicBezTo>
                      <a:pt x="111" y="2256"/>
                      <a:pt x="124" y="2257"/>
                      <a:pt x="137" y="2252"/>
                    </a:cubicBezTo>
                    <a:cubicBezTo>
                      <a:pt x="140" y="2251"/>
                      <a:pt x="142" y="2250"/>
                      <a:pt x="144" y="2249"/>
                    </a:cubicBezTo>
                    <a:cubicBezTo>
                      <a:pt x="148" y="2247"/>
                      <a:pt x="152" y="2244"/>
                      <a:pt x="154" y="2239"/>
                    </a:cubicBezTo>
                    <a:cubicBezTo>
                      <a:pt x="161" y="2226"/>
                      <a:pt x="167" y="2213"/>
                      <a:pt x="166" y="2198"/>
                    </a:cubicBezTo>
                    <a:cubicBezTo>
                      <a:pt x="166" y="2190"/>
                      <a:pt x="165" y="2183"/>
                      <a:pt x="164" y="2175"/>
                    </a:cubicBezTo>
                    <a:cubicBezTo>
                      <a:pt x="161" y="2154"/>
                      <a:pt x="159" y="2132"/>
                      <a:pt x="155" y="2111"/>
                    </a:cubicBezTo>
                    <a:cubicBezTo>
                      <a:pt x="154" y="2107"/>
                      <a:pt x="152" y="2104"/>
                      <a:pt x="148" y="2102"/>
                    </a:cubicBezTo>
                    <a:cubicBezTo>
                      <a:pt x="144" y="2100"/>
                      <a:pt x="139" y="2098"/>
                      <a:pt x="135" y="2095"/>
                    </a:cubicBezTo>
                    <a:cubicBezTo>
                      <a:pt x="128" y="2090"/>
                      <a:pt x="120" y="2084"/>
                      <a:pt x="112" y="2079"/>
                    </a:cubicBezTo>
                    <a:cubicBezTo>
                      <a:pt x="103" y="2072"/>
                      <a:pt x="95" y="2064"/>
                      <a:pt x="88" y="2055"/>
                    </a:cubicBezTo>
                    <a:cubicBezTo>
                      <a:pt x="81" y="2047"/>
                      <a:pt x="76" y="2038"/>
                      <a:pt x="69" y="2030"/>
                    </a:cubicBezTo>
                    <a:cubicBezTo>
                      <a:pt x="65" y="2026"/>
                      <a:pt x="63" y="2022"/>
                      <a:pt x="60" y="2018"/>
                    </a:cubicBezTo>
                    <a:cubicBezTo>
                      <a:pt x="56" y="2009"/>
                      <a:pt x="52" y="1999"/>
                      <a:pt x="47" y="1990"/>
                    </a:cubicBezTo>
                    <a:cubicBezTo>
                      <a:pt x="46" y="1988"/>
                      <a:pt x="45" y="1985"/>
                      <a:pt x="44" y="1983"/>
                    </a:cubicBezTo>
                    <a:close/>
                    <a:moveTo>
                      <a:pt x="1394" y="886"/>
                    </a:moveTo>
                    <a:cubicBezTo>
                      <a:pt x="1392" y="900"/>
                      <a:pt x="1397" y="910"/>
                      <a:pt x="1407" y="916"/>
                    </a:cubicBezTo>
                    <a:cubicBezTo>
                      <a:pt x="1430" y="930"/>
                      <a:pt x="1454" y="932"/>
                      <a:pt x="1479" y="919"/>
                    </a:cubicBezTo>
                    <a:cubicBezTo>
                      <a:pt x="1498" y="910"/>
                      <a:pt x="1513" y="896"/>
                      <a:pt x="1528" y="881"/>
                    </a:cubicBezTo>
                    <a:cubicBezTo>
                      <a:pt x="1539" y="871"/>
                      <a:pt x="1547" y="858"/>
                      <a:pt x="1554" y="846"/>
                    </a:cubicBezTo>
                    <a:cubicBezTo>
                      <a:pt x="1560" y="836"/>
                      <a:pt x="1566" y="828"/>
                      <a:pt x="1574" y="820"/>
                    </a:cubicBezTo>
                    <a:cubicBezTo>
                      <a:pt x="1579" y="814"/>
                      <a:pt x="1586" y="809"/>
                      <a:pt x="1594" y="806"/>
                    </a:cubicBezTo>
                    <a:cubicBezTo>
                      <a:pt x="1599" y="783"/>
                      <a:pt x="1611" y="765"/>
                      <a:pt x="1633" y="754"/>
                    </a:cubicBezTo>
                    <a:cubicBezTo>
                      <a:pt x="1628" y="743"/>
                      <a:pt x="1619" y="738"/>
                      <a:pt x="1607" y="736"/>
                    </a:cubicBezTo>
                    <a:cubicBezTo>
                      <a:pt x="1600" y="735"/>
                      <a:pt x="1593" y="736"/>
                      <a:pt x="1586" y="735"/>
                    </a:cubicBezTo>
                    <a:cubicBezTo>
                      <a:pt x="1579" y="735"/>
                      <a:pt x="1572" y="736"/>
                      <a:pt x="1566" y="737"/>
                    </a:cubicBezTo>
                    <a:cubicBezTo>
                      <a:pt x="1552" y="742"/>
                      <a:pt x="1539" y="748"/>
                      <a:pt x="1526" y="755"/>
                    </a:cubicBezTo>
                    <a:cubicBezTo>
                      <a:pt x="1518" y="759"/>
                      <a:pt x="1510" y="765"/>
                      <a:pt x="1502" y="769"/>
                    </a:cubicBezTo>
                    <a:cubicBezTo>
                      <a:pt x="1486" y="778"/>
                      <a:pt x="1469" y="785"/>
                      <a:pt x="1452" y="789"/>
                    </a:cubicBezTo>
                    <a:cubicBezTo>
                      <a:pt x="1443" y="791"/>
                      <a:pt x="1435" y="792"/>
                      <a:pt x="1426" y="791"/>
                    </a:cubicBezTo>
                    <a:cubicBezTo>
                      <a:pt x="1416" y="790"/>
                      <a:pt x="1405" y="789"/>
                      <a:pt x="1398" y="781"/>
                    </a:cubicBezTo>
                    <a:cubicBezTo>
                      <a:pt x="1396" y="780"/>
                      <a:pt x="1394" y="779"/>
                      <a:pt x="1393" y="778"/>
                    </a:cubicBezTo>
                    <a:cubicBezTo>
                      <a:pt x="1392" y="779"/>
                      <a:pt x="1392" y="780"/>
                      <a:pt x="1392" y="781"/>
                    </a:cubicBezTo>
                    <a:cubicBezTo>
                      <a:pt x="1393" y="793"/>
                      <a:pt x="1400" y="803"/>
                      <a:pt x="1407" y="812"/>
                    </a:cubicBezTo>
                    <a:cubicBezTo>
                      <a:pt x="1410" y="817"/>
                      <a:pt x="1415" y="820"/>
                      <a:pt x="1422" y="819"/>
                    </a:cubicBezTo>
                    <a:cubicBezTo>
                      <a:pt x="1425" y="818"/>
                      <a:pt x="1428" y="818"/>
                      <a:pt x="1431" y="818"/>
                    </a:cubicBezTo>
                    <a:cubicBezTo>
                      <a:pt x="1433" y="818"/>
                      <a:pt x="1435" y="818"/>
                      <a:pt x="1436" y="821"/>
                    </a:cubicBezTo>
                    <a:cubicBezTo>
                      <a:pt x="1434" y="823"/>
                      <a:pt x="1432" y="825"/>
                      <a:pt x="1431" y="827"/>
                    </a:cubicBezTo>
                    <a:cubicBezTo>
                      <a:pt x="1429" y="832"/>
                      <a:pt x="1425" y="834"/>
                      <a:pt x="1420" y="835"/>
                    </a:cubicBezTo>
                    <a:cubicBezTo>
                      <a:pt x="1409" y="838"/>
                      <a:pt x="1399" y="838"/>
                      <a:pt x="1388" y="834"/>
                    </a:cubicBezTo>
                    <a:cubicBezTo>
                      <a:pt x="1384" y="833"/>
                      <a:pt x="1380" y="831"/>
                      <a:pt x="1375" y="829"/>
                    </a:cubicBezTo>
                    <a:cubicBezTo>
                      <a:pt x="1375" y="831"/>
                      <a:pt x="1375" y="833"/>
                      <a:pt x="1375" y="834"/>
                    </a:cubicBezTo>
                    <a:cubicBezTo>
                      <a:pt x="1376" y="843"/>
                      <a:pt x="1381" y="850"/>
                      <a:pt x="1387" y="855"/>
                    </a:cubicBezTo>
                    <a:cubicBezTo>
                      <a:pt x="1389" y="856"/>
                      <a:pt x="1392" y="857"/>
                      <a:pt x="1392" y="859"/>
                    </a:cubicBezTo>
                    <a:cubicBezTo>
                      <a:pt x="1392" y="864"/>
                      <a:pt x="1396" y="865"/>
                      <a:pt x="1399" y="868"/>
                    </a:cubicBezTo>
                    <a:cubicBezTo>
                      <a:pt x="1403" y="871"/>
                      <a:pt x="1407" y="871"/>
                      <a:pt x="1412" y="872"/>
                    </a:cubicBezTo>
                    <a:cubicBezTo>
                      <a:pt x="1421" y="873"/>
                      <a:pt x="1429" y="873"/>
                      <a:pt x="1438" y="872"/>
                    </a:cubicBezTo>
                    <a:cubicBezTo>
                      <a:pt x="1440" y="871"/>
                      <a:pt x="1442" y="872"/>
                      <a:pt x="1444" y="872"/>
                    </a:cubicBezTo>
                    <a:cubicBezTo>
                      <a:pt x="1442" y="884"/>
                      <a:pt x="1437" y="891"/>
                      <a:pt x="1430" y="893"/>
                    </a:cubicBezTo>
                    <a:cubicBezTo>
                      <a:pt x="1418" y="897"/>
                      <a:pt x="1405" y="897"/>
                      <a:pt x="1394" y="886"/>
                    </a:cubicBezTo>
                    <a:close/>
                    <a:moveTo>
                      <a:pt x="1299" y="1980"/>
                    </a:moveTo>
                    <a:cubicBezTo>
                      <a:pt x="1297" y="1981"/>
                      <a:pt x="1294" y="1981"/>
                      <a:pt x="1292" y="1981"/>
                    </a:cubicBezTo>
                    <a:cubicBezTo>
                      <a:pt x="1291" y="1981"/>
                      <a:pt x="1289" y="1981"/>
                      <a:pt x="1288" y="1980"/>
                    </a:cubicBezTo>
                    <a:cubicBezTo>
                      <a:pt x="1287" y="1977"/>
                      <a:pt x="1285" y="1977"/>
                      <a:pt x="1283" y="1977"/>
                    </a:cubicBezTo>
                    <a:cubicBezTo>
                      <a:pt x="1279" y="1976"/>
                      <a:pt x="1276" y="1976"/>
                      <a:pt x="1273" y="1974"/>
                    </a:cubicBezTo>
                    <a:cubicBezTo>
                      <a:pt x="1262" y="1969"/>
                      <a:pt x="1252" y="1961"/>
                      <a:pt x="1245" y="1952"/>
                    </a:cubicBezTo>
                    <a:cubicBezTo>
                      <a:pt x="1231" y="1935"/>
                      <a:pt x="1224" y="1915"/>
                      <a:pt x="1219" y="1894"/>
                    </a:cubicBezTo>
                    <a:cubicBezTo>
                      <a:pt x="1217" y="1884"/>
                      <a:pt x="1215" y="1875"/>
                      <a:pt x="1213" y="1865"/>
                    </a:cubicBezTo>
                    <a:cubicBezTo>
                      <a:pt x="1212" y="1865"/>
                      <a:pt x="1210" y="1865"/>
                      <a:pt x="1209" y="1866"/>
                    </a:cubicBezTo>
                    <a:cubicBezTo>
                      <a:pt x="1205" y="1868"/>
                      <a:pt x="1201" y="1872"/>
                      <a:pt x="1197" y="1874"/>
                    </a:cubicBezTo>
                    <a:cubicBezTo>
                      <a:pt x="1187" y="1880"/>
                      <a:pt x="1177" y="1885"/>
                      <a:pt x="1167" y="1891"/>
                    </a:cubicBezTo>
                    <a:cubicBezTo>
                      <a:pt x="1161" y="1894"/>
                      <a:pt x="1155" y="1899"/>
                      <a:pt x="1150" y="1904"/>
                    </a:cubicBezTo>
                    <a:cubicBezTo>
                      <a:pt x="1148" y="1907"/>
                      <a:pt x="1147" y="1910"/>
                      <a:pt x="1147" y="1914"/>
                    </a:cubicBezTo>
                    <a:cubicBezTo>
                      <a:pt x="1148" y="1923"/>
                      <a:pt x="1150" y="1932"/>
                      <a:pt x="1154" y="1941"/>
                    </a:cubicBezTo>
                    <a:cubicBezTo>
                      <a:pt x="1159" y="1951"/>
                      <a:pt x="1164" y="1962"/>
                      <a:pt x="1170" y="1971"/>
                    </a:cubicBezTo>
                    <a:cubicBezTo>
                      <a:pt x="1172" y="1975"/>
                      <a:pt x="1174" y="1978"/>
                      <a:pt x="1175" y="1981"/>
                    </a:cubicBezTo>
                    <a:cubicBezTo>
                      <a:pt x="1181" y="1997"/>
                      <a:pt x="1188" y="2012"/>
                      <a:pt x="1194" y="2028"/>
                    </a:cubicBezTo>
                    <a:cubicBezTo>
                      <a:pt x="1199" y="2044"/>
                      <a:pt x="1206" y="2059"/>
                      <a:pt x="1217" y="2072"/>
                    </a:cubicBezTo>
                    <a:cubicBezTo>
                      <a:pt x="1221" y="2077"/>
                      <a:pt x="1226" y="2082"/>
                      <a:pt x="1232" y="2085"/>
                    </a:cubicBezTo>
                    <a:cubicBezTo>
                      <a:pt x="1238" y="2089"/>
                      <a:pt x="1243" y="2092"/>
                      <a:pt x="1249" y="2095"/>
                    </a:cubicBezTo>
                    <a:cubicBezTo>
                      <a:pt x="1252" y="2096"/>
                      <a:pt x="1255" y="2098"/>
                      <a:pt x="1258" y="2099"/>
                    </a:cubicBezTo>
                    <a:cubicBezTo>
                      <a:pt x="1273" y="2103"/>
                      <a:pt x="1288" y="2107"/>
                      <a:pt x="1304" y="2106"/>
                    </a:cubicBezTo>
                    <a:cubicBezTo>
                      <a:pt x="1320" y="2105"/>
                      <a:pt x="1332" y="2099"/>
                      <a:pt x="1340" y="2085"/>
                    </a:cubicBezTo>
                    <a:cubicBezTo>
                      <a:pt x="1348" y="2070"/>
                      <a:pt x="1346" y="2056"/>
                      <a:pt x="1338" y="2042"/>
                    </a:cubicBezTo>
                    <a:cubicBezTo>
                      <a:pt x="1333" y="2033"/>
                      <a:pt x="1328" y="2023"/>
                      <a:pt x="1320" y="2016"/>
                    </a:cubicBezTo>
                    <a:cubicBezTo>
                      <a:pt x="1318" y="2014"/>
                      <a:pt x="1317" y="2012"/>
                      <a:pt x="1316" y="2010"/>
                    </a:cubicBezTo>
                    <a:cubicBezTo>
                      <a:pt x="1309" y="2001"/>
                      <a:pt x="1303" y="1991"/>
                      <a:pt x="1299" y="1980"/>
                    </a:cubicBezTo>
                    <a:close/>
                    <a:moveTo>
                      <a:pt x="769" y="2225"/>
                    </a:moveTo>
                    <a:cubicBezTo>
                      <a:pt x="770" y="2221"/>
                      <a:pt x="772" y="2217"/>
                      <a:pt x="773" y="2212"/>
                    </a:cubicBezTo>
                    <a:cubicBezTo>
                      <a:pt x="775" y="2203"/>
                      <a:pt x="774" y="2195"/>
                      <a:pt x="769" y="2187"/>
                    </a:cubicBezTo>
                    <a:cubicBezTo>
                      <a:pt x="765" y="2179"/>
                      <a:pt x="760" y="2172"/>
                      <a:pt x="753" y="2166"/>
                    </a:cubicBezTo>
                    <a:cubicBezTo>
                      <a:pt x="746" y="2160"/>
                      <a:pt x="740" y="2153"/>
                      <a:pt x="731" y="2150"/>
                    </a:cubicBezTo>
                    <a:cubicBezTo>
                      <a:pt x="728" y="2148"/>
                      <a:pt x="725" y="2146"/>
                      <a:pt x="723" y="2145"/>
                    </a:cubicBezTo>
                    <a:cubicBezTo>
                      <a:pt x="720" y="2143"/>
                      <a:pt x="717" y="2141"/>
                      <a:pt x="714" y="2140"/>
                    </a:cubicBezTo>
                    <a:cubicBezTo>
                      <a:pt x="703" y="2136"/>
                      <a:pt x="692" y="2132"/>
                      <a:pt x="682" y="2128"/>
                    </a:cubicBezTo>
                    <a:cubicBezTo>
                      <a:pt x="676" y="2126"/>
                      <a:pt x="661" y="2125"/>
                      <a:pt x="655" y="2125"/>
                    </a:cubicBezTo>
                    <a:cubicBezTo>
                      <a:pt x="638" y="2126"/>
                      <a:pt x="621" y="2129"/>
                      <a:pt x="604" y="2129"/>
                    </a:cubicBezTo>
                    <a:cubicBezTo>
                      <a:pt x="582" y="2130"/>
                      <a:pt x="560" y="2130"/>
                      <a:pt x="539" y="2129"/>
                    </a:cubicBezTo>
                    <a:cubicBezTo>
                      <a:pt x="532" y="2129"/>
                      <a:pt x="526" y="2128"/>
                      <a:pt x="518" y="2128"/>
                    </a:cubicBezTo>
                    <a:cubicBezTo>
                      <a:pt x="518" y="2136"/>
                      <a:pt x="518" y="2143"/>
                      <a:pt x="518" y="2150"/>
                    </a:cubicBezTo>
                    <a:cubicBezTo>
                      <a:pt x="517" y="2165"/>
                      <a:pt x="515" y="2179"/>
                      <a:pt x="516" y="2193"/>
                    </a:cubicBezTo>
                    <a:cubicBezTo>
                      <a:pt x="516" y="2198"/>
                      <a:pt x="516" y="2202"/>
                      <a:pt x="516" y="2207"/>
                    </a:cubicBezTo>
                    <a:cubicBezTo>
                      <a:pt x="516" y="2214"/>
                      <a:pt x="518" y="2216"/>
                      <a:pt x="525" y="2217"/>
                    </a:cubicBezTo>
                    <a:cubicBezTo>
                      <a:pt x="532" y="2218"/>
                      <a:pt x="538" y="2218"/>
                      <a:pt x="545" y="2218"/>
                    </a:cubicBezTo>
                    <a:cubicBezTo>
                      <a:pt x="559" y="2219"/>
                      <a:pt x="573" y="2220"/>
                      <a:pt x="588" y="2220"/>
                    </a:cubicBezTo>
                    <a:cubicBezTo>
                      <a:pt x="602" y="2219"/>
                      <a:pt x="616" y="2222"/>
                      <a:pt x="631" y="2225"/>
                    </a:cubicBezTo>
                    <a:cubicBezTo>
                      <a:pt x="652" y="2229"/>
                      <a:pt x="673" y="2231"/>
                      <a:pt x="694" y="2231"/>
                    </a:cubicBezTo>
                    <a:cubicBezTo>
                      <a:pt x="710" y="2230"/>
                      <a:pt x="726" y="2229"/>
                      <a:pt x="742" y="2228"/>
                    </a:cubicBezTo>
                    <a:cubicBezTo>
                      <a:pt x="750" y="2228"/>
                      <a:pt x="759" y="2228"/>
                      <a:pt x="769" y="2225"/>
                    </a:cubicBezTo>
                    <a:close/>
                    <a:moveTo>
                      <a:pt x="817" y="1177"/>
                    </a:moveTo>
                    <a:cubicBezTo>
                      <a:pt x="815" y="1178"/>
                      <a:pt x="813" y="1179"/>
                      <a:pt x="812" y="1179"/>
                    </a:cubicBezTo>
                    <a:cubicBezTo>
                      <a:pt x="798" y="1186"/>
                      <a:pt x="784" y="1193"/>
                      <a:pt x="770" y="1200"/>
                    </a:cubicBezTo>
                    <a:cubicBezTo>
                      <a:pt x="758" y="1206"/>
                      <a:pt x="745" y="1211"/>
                      <a:pt x="733" y="1218"/>
                    </a:cubicBezTo>
                    <a:cubicBezTo>
                      <a:pt x="715" y="1228"/>
                      <a:pt x="696" y="1237"/>
                      <a:pt x="681" y="1251"/>
                    </a:cubicBezTo>
                    <a:cubicBezTo>
                      <a:pt x="680" y="1252"/>
                      <a:pt x="678" y="1253"/>
                      <a:pt x="677" y="1253"/>
                    </a:cubicBezTo>
                    <a:cubicBezTo>
                      <a:pt x="675" y="1253"/>
                      <a:pt x="674" y="1253"/>
                      <a:pt x="673" y="1252"/>
                    </a:cubicBezTo>
                    <a:cubicBezTo>
                      <a:pt x="672" y="1251"/>
                      <a:pt x="672" y="1249"/>
                      <a:pt x="672" y="1248"/>
                    </a:cubicBezTo>
                    <a:cubicBezTo>
                      <a:pt x="673" y="1245"/>
                      <a:pt x="675" y="1243"/>
                      <a:pt x="676" y="1241"/>
                    </a:cubicBezTo>
                    <a:cubicBezTo>
                      <a:pt x="673" y="1230"/>
                      <a:pt x="665" y="1223"/>
                      <a:pt x="658" y="1215"/>
                    </a:cubicBezTo>
                    <a:cubicBezTo>
                      <a:pt x="657" y="1215"/>
                      <a:pt x="655" y="1215"/>
                      <a:pt x="653" y="1214"/>
                    </a:cubicBezTo>
                    <a:cubicBezTo>
                      <a:pt x="654" y="1222"/>
                      <a:pt x="656" y="1229"/>
                      <a:pt x="658" y="1237"/>
                    </a:cubicBezTo>
                    <a:cubicBezTo>
                      <a:pt x="660" y="1242"/>
                      <a:pt x="662" y="1248"/>
                      <a:pt x="662" y="1253"/>
                    </a:cubicBezTo>
                    <a:cubicBezTo>
                      <a:pt x="664" y="1283"/>
                      <a:pt x="666" y="1312"/>
                      <a:pt x="662" y="1342"/>
                    </a:cubicBezTo>
                    <a:cubicBezTo>
                      <a:pt x="661" y="1347"/>
                      <a:pt x="661" y="1352"/>
                      <a:pt x="661" y="1358"/>
                    </a:cubicBezTo>
                    <a:cubicBezTo>
                      <a:pt x="663" y="1359"/>
                      <a:pt x="665" y="1360"/>
                      <a:pt x="666" y="1360"/>
                    </a:cubicBezTo>
                    <a:cubicBezTo>
                      <a:pt x="671" y="1361"/>
                      <a:pt x="675" y="1362"/>
                      <a:pt x="680" y="1363"/>
                    </a:cubicBezTo>
                    <a:cubicBezTo>
                      <a:pt x="694" y="1364"/>
                      <a:pt x="708" y="1363"/>
                      <a:pt x="721" y="1353"/>
                    </a:cubicBezTo>
                    <a:cubicBezTo>
                      <a:pt x="726" y="1349"/>
                      <a:pt x="733" y="1346"/>
                      <a:pt x="738" y="1343"/>
                    </a:cubicBezTo>
                    <a:cubicBezTo>
                      <a:pt x="750" y="1336"/>
                      <a:pt x="761" y="1330"/>
                      <a:pt x="773" y="1323"/>
                    </a:cubicBezTo>
                    <a:cubicBezTo>
                      <a:pt x="782" y="1317"/>
                      <a:pt x="790" y="1311"/>
                      <a:pt x="799" y="1304"/>
                    </a:cubicBezTo>
                    <a:cubicBezTo>
                      <a:pt x="805" y="1300"/>
                      <a:pt x="811" y="1295"/>
                      <a:pt x="817" y="1291"/>
                    </a:cubicBezTo>
                    <a:cubicBezTo>
                      <a:pt x="828" y="1283"/>
                      <a:pt x="838" y="1275"/>
                      <a:pt x="851" y="1269"/>
                    </a:cubicBezTo>
                    <a:cubicBezTo>
                      <a:pt x="851" y="1269"/>
                      <a:pt x="852" y="1268"/>
                      <a:pt x="853" y="1267"/>
                    </a:cubicBezTo>
                    <a:cubicBezTo>
                      <a:pt x="852" y="1263"/>
                      <a:pt x="852" y="1258"/>
                      <a:pt x="851" y="1253"/>
                    </a:cubicBezTo>
                    <a:cubicBezTo>
                      <a:pt x="851" y="1250"/>
                      <a:pt x="850" y="1247"/>
                      <a:pt x="849" y="1244"/>
                    </a:cubicBezTo>
                    <a:cubicBezTo>
                      <a:pt x="845" y="1230"/>
                      <a:pt x="839" y="1216"/>
                      <a:pt x="835" y="1201"/>
                    </a:cubicBezTo>
                    <a:cubicBezTo>
                      <a:pt x="831" y="1191"/>
                      <a:pt x="825" y="1184"/>
                      <a:pt x="817" y="1177"/>
                    </a:cubicBezTo>
                    <a:close/>
                    <a:moveTo>
                      <a:pt x="1164" y="487"/>
                    </a:moveTo>
                    <a:cubicBezTo>
                      <a:pt x="1162" y="491"/>
                      <a:pt x="1161" y="494"/>
                      <a:pt x="1158" y="497"/>
                    </a:cubicBezTo>
                    <a:cubicBezTo>
                      <a:pt x="1157" y="498"/>
                      <a:pt x="1156" y="500"/>
                      <a:pt x="1155" y="501"/>
                    </a:cubicBezTo>
                    <a:cubicBezTo>
                      <a:pt x="1153" y="501"/>
                      <a:pt x="1151" y="501"/>
                      <a:pt x="1150" y="501"/>
                    </a:cubicBezTo>
                    <a:cubicBezTo>
                      <a:pt x="1150" y="500"/>
                      <a:pt x="1149" y="498"/>
                      <a:pt x="1149" y="497"/>
                    </a:cubicBezTo>
                    <a:cubicBezTo>
                      <a:pt x="1151" y="492"/>
                      <a:pt x="1154" y="488"/>
                      <a:pt x="1156" y="484"/>
                    </a:cubicBezTo>
                    <a:cubicBezTo>
                      <a:pt x="1161" y="473"/>
                      <a:pt x="1165" y="462"/>
                      <a:pt x="1170" y="452"/>
                    </a:cubicBezTo>
                    <a:cubicBezTo>
                      <a:pt x="1177" y="438"/>
                      <a:pt x="1183" y="424"/>
                      <a:pt x="1188" y="410"/>
                    </a:cubicBezTo>
                    <a:cubicBezTo>
                      <a:pt x="1192" y="398"/>
                      <a:pt x="1198" y="386"/>
                      <a:pt x="1203" y="374"/>
                    </a:cubicBezTo>
                    <a:cubicBezTo>
                      <a:pt x="1204" y="371"/>
                      <a:pt x="1205" y="368"/>
                      <a:pt x="1205" y="364"/>
                    </a:cubicBezTo>
                    <a:cubicBezTo>
                      <a:pt x="1206" y="361"/>
                      <a:pt x="1209" y="358"/>
                      <a:pt x="1207" y="354"/>
                    </a:cubicBezTo>
                    <a:cubicBezTo>
                      <a:pt x="1204" y="355"/>
                      <a:pt x="1202" y="355"/>
                      <a:pt x="1200" y="356"/>
                    </a:cubicBezTo>
                    <a:cubicBezTo>
                      <a:pt x="1180" y="361"/>
                      <a:pt x="1161" y="363"/>
                      <a:pt x="1140" y="362"/>
                    </a:cubicBezTo>
                    <a:cubicBezTo>
                      <a:pt x="1130" y="362"/>
                      <a:pt x="1121" y="360"/>
                      <a:pt x="1111" y="359"/>
                    </a:cubicBezTo>
                    <a:cubicBezTo>
                      <a:pt x="1098" y="357"/>
                      <a:pt x="1085" y="355"/>
                      <a:pt x="1074" y="348"/>
                    </a:cubicBezTo>
                    <a:cubicBezTo>
                      <a:pt x="1071" y="346"/>
                      <a:pt x="1067" y="344"/>
                      <a:pt x="1062" y="344"/>
                    </a:cubicBezTo>
                    <a:cubicBezTo>
                      <a:pt x="1055" y="365"/>
                      <a:pt x="1046" y="386"/>
                      <a:pt x="1033" y="404"/>
                    </a:cubicBezTo>
                    <a:cubicBezTo>
                      <a:pt x="1034" y="405"/>
                      <a:pt x="1035" y="406"/>
                      <a:pt x="1036" y="407"/>
                    </a:cubicBezTo>
                    <a:cubicBezTo>
                      <a:pt x="1045" y="414"/>
                      <a:pt x="1053" y="423"/>
                      <a:pt x="1058" y="433"/>
                    </a:cubicBezTo>
                    <a:cubicBezTo>
                      <a:pt x="1064" y="443"/>
                      <a:pt x="1071" y="453"/>
                      <a:pt x="1077" y="463"/>
                    </a:cubicBezTo>
                    <a:cubicBezTo>
                      <a:pt x="1082" y="471"/>
                      <a:pt x="1087" y="479"/>
                      <a:pt x="1092" y="487"/>
                    </a:cubicBezTo>
                    <a:cubicBezTo>
                      <a:pt x="1098" y="497"/>
                      <a:pt x="1102" y="508"/>
                      <a:pt x="1107" y="518"/>
                    </a:cubicBezTo>
                    <a:cubicBezTo>
                      <a:pt x="1110" y="523"/>
                      <a:pt x="1112" y="528"/>
                      <a:pt x="1114" y="534"/>
                    </a:cubicBezTo>
                    <a:cubicBezTo>
                      <a:pt x="1116" y="538"/>
                      <a:pt x="1117" y="543"/>
                      <a:pt x="1119" y="547"/>
                    </a:cubicBezTo>
                    <a:cubicBezTo>
                      <a:pt x="1121" y="552"/>
                      <a:pt x="1123" y="556"/>
                      <a:pt x="1125" y="561"/>
                    </a:cubicBezTo>
                    <a:cubicBezTo>
                      <a:pt x="1126" y="565"/>
                      <a:pt x="1128" y="569"/>
                      <a:pt x="1129" y="572"/>
                    </a:cubicBezTo>
                    <a:cubicBezTo>
                      <a:pt x="1133" y="584"/>
                      <a:pt x="1139" y="595"/>
                      <a:pt x="1140" y="607"/>
                    </a:cubicBezTo>
                    <a:cubicBezTo>
                      <a:pt x="1140" y="610"/>
                      <a:pt x="1142" y="613"/>
                      <a:pt x="1143" y="617"/>
                    </a:cubicBezTo>
                    <a:cubicBezTo>
                      <a:pt x="1147" y="613"/>
                      <a:pt x="1150" y="610"/>
                      <a:pt x="1152" y="606"/>
                    </a:cubicBezTo>
                    <a:cubicBezTo>
                      <a:pt x="1161" y="593"/>
                      <a:pt x="1165" y="579"/>
                      <a:pt x="1167" y="563"/>
                    </a:cubicBezTo>
                    <a:cubicBezTo>
                      <a:pt x="1167" y="559"/>
                      <a:pt x="1167" y="555"/>
                      <a:pt x="1168" y="551"/>
                    </a:cubicBezTo>
                    <a:cubicBezTo>
                      <a:pt x="1170" y="530"/>
                      <a:pt x="1169" y="509"/>
                      <a:pt x="1164" y="487"/>
                    </a:cubicBezTo>
                    <a:close/>
                    <a:moveTo>
                      <a:pt x="684" y="1233"/>
                    </a:moveTo>
                    <a:cubicBezTo>
                      <a:pt x="695" y="1228"/>
                      <a:pt x="706" y="1223"/>
                      <a:pt x="717" y="1217"/>
                    </a:cubicBezTo>
                    <a:cubicBezTo>
                      <a:pt x="726" y="1213"/>
                      <a:pt x="735" y="1207"/>
                      <a:pt x="743" y="1202"/>
                    </a:cubicBezTo>
                    <a:cubicBezTo>
                      <a:pt x="758" y="1193"/>
                      <a:pt x="773" y="1185"/>
                      <a:pt x="788" y="1178"/>
                    </a:cubicBezTo>
                    <a:cubicBezTo>
                      <a:pt x="794" y="1175"/>
                      <a:pt x="799" y="1173"/>
                      <a:pt x="805" y="1170"/>
                    </a:cubicBezTo>
                    <a:cubicBezTo>
                      <a:pt x="811" y="1166"/>
                      <a:pt x="817" y="1163"/>
                      <a:pt x="824" y="1166"/>
                    </a:cubicBezTo>
                    <a:cubicBezTo>
                      <a:pt x="828" y="1162"/>
                      <a:pt x="831" y="1159"/>
                      <a:pt x="834" y="1156"/>
                    </a:cubicBezTo>
                    <a:cubicBezTo>
                      <a:pt x="833" y="1152"/>
                      <a:pt x="832" y="1148"/>
                      <a:pt x="831" y="1144"/>
                    </a:cubicBezTo>
                    <a:cubicBezTo>
                      <a:pt x="829" y="1144"/>
                      <a:pt x="828" y="1143"/>
                      <a:pt x="828" y="1143"/>
                    </a:cubicBezTo>
                    <a:cubicBezTo>
                      <a:pt x="820" y="1144"/>
                      <a:pt x="813" y="1143"/>
                      <a:pt x="808" y="1136"/>
                    </a:cubicBezTo>
                    <a:cubicBezTo>
                      <a:pt x="808" y="1135"/>
                      <a:pt x="807" y="1135"/>
                      <a:pt x="807" y="1135"/>
                    </a:cubicBezTo>
                    <a:cubicBezTo>
                      <a:pt x="800" y="1132"/>
                      <a:pt x="796" y="1125"/>
                      <a:pt x="791" y="1119"/>
                    </a:cubicBezTo>
                    <a:cubicBezTo>
                      <a:pt x="781" y="1104"/>
                      <a:pt x="770" y="1088"/>
                      <a:pt x="759" y="1073"/>
                    </a:cubicBezTo>
                    <a:cubicBezTo>
                      <a:pt x="755" y="1066"/>
                      <a:pt x="749" y="1060"/>
                      <a:pt x="745" y="1053"/>
                    </a:cubicBezTo>
                    <a:cubicBezTo>
                      <a:pt x="739" y="1042"/>
                      <a:pt x="730" y="1033"/>
                      <a:pt x="722" y="1023"/>
                    </a:cubicBezTo>
                    <a:cubicBezTo>
                      <a:pt x="717" y="1031"/>
                      <a:pt x="713" y="1039"/>
                      <a:pt x="710" y="1047"/>
                    </a:cubicBezTo>
                    <a:cubicBezTo>
                      <a:pt x="701" y="1071"/>
                      <a:pt x="694" y="1095"/>
                      <a:pt x="684" y="1118"/>
                    </a:cubicBezTo>
                    <a:cubicBezTo>
                      <a:pt x="682" y="1124"/>
                      <a:pt x="680" y="1130"/>
                      <a:pt x="679" y="1136"/>
                    </a:cubicBezTo>
                    <a:cubicBezTo>
                      <a:pt x="678" y="1145"/>
                      <a:pt x="674" y="1154"/>
                      <a:pt x="671" y="1163"/>
                    </a:cubicBezTo>
                    <a:cubicBezTo>
                      <a:pt x="667" y="1173"/>
                      <a:pt x="664" y="1184"/>
                      <a:pt x="661" y="1194"/>
                    </a:cubicBezTo>
                    <a:cubicBezTo>
                      <a:pt x="659" y="1200"/>
                      <a:pt x="660" y="1206"/>
                      <a:pt x="664" y="1210"/>
                    </a:cubicBezTo>
                    <a:cubicBezTo>
                      <a:pt x="670" y="1217"/>
                      <a:pt x="677" y="1225"/>
                      <a:pt x="684" y="1233"/>
                    </a:cubicBezTo>
                    <a:close/>
                    <a:moveTo>
                      <a:pt x="503" y="1700"/>
                    </a:moveTo>
                    <a:cubicBezTo>
                      <a:pt x="506" y="1698"/>
                      <a:pt x="508" y="1697"/>
                      <a:pt x="510" y="1695"/>
                    </a:cubicBezTo>
                    <a:cubicBezTo>
                      <a:pt x="511" y="1692"/>
                      <a:pt x="513" y="1688"/>
                      <a:pt x="513" y="1685"/>
                    </a:cubicBezTo>
                    <a:cubicBezTo>
                      <a:pt x="514" y="1682"/>
                      <a:pt x="513" y="1678"/>
                      <a:pt x="513" y="1675"/>
                    </a:cubicBezTo>
                    <a:cubicBezTo>
                      <a:pt x="512" y="1671"/>
                      <a:pt x="512" y="1666"/>
                      <a:pt x="510" y="1663"/>
                    </a:cubicBezTo>
                    <a:cubicBezTo>
                      <a:pt x="508" y="1658"/>
                      <a:pt x="511" y="1654"/>
                      <a:pt x="510" y="1649"/>
                    </a:cubicBezTo>
                    <a:cubicBezTo>
                      <a:pt x="508" y="1641"/>
                      <a:pt x="507" y="1633"/>
                      <a:pt x="505" y="1625"/>
                    </a:cubicBezTo>
                    <a:cubicBezTo>
                      <a:pt x="503" y="1615"/>
                      <a:pt x="500" y="1606"/>
                      <a:pt x="498" y="1596"/>
                    </a:cubicBezTo>
                    <a:cubicBezTo>
                      <a:pt x="495" y="1586"/>
                      <a:pt x="493" y="1576"/>
                      <a:pt x="490" y="1566"/>
                    </a:cubicBezTo>
                    <a:cubicBezTo>
                      <a:pt x="487" y="1558"/>
                      <a:pt x="484" y="1549"/>
                      <a:pt x="478" y="1541"/>
                    </a:cubicBezTo>
                    <a:cubicBezTo>
                      <a:pt x="476" y="1542"/>
                      <a:pt x="473" y="1542"/>
                      <a:pt x="471" y="1543"/>
                    </a:cubicBezTo>
                    <a:cubicBezTo>
                      <a:pt x="468" y="1543"/>
                      <a:pt x="466" y="1544"/>
                      <a:pt x="464" y="1545"/>
                    </a:cubicBezTo>
                    <a:cubicBezTo>
                      <a:pt x="461" y="1547"/>
                      <a:pt x="457" y="1549"/>
                      <a:pt x="454" y="1550"/>
                    </a:cubicBezTo>
                    <a:cubicBezTo>
                      <a:pt x="443" y="1553"/>
                      <a:pt x="432" y="1555"/>
                      <a:pt x="421" y="1559"/>
                    </a:cubicBezTo>
                    <a:cubicBezTo>
                      <a:pt x="410" y="1562"/>
                      <a:pt x="400" y="1567"/>
                      <a:pt x="390" y="1574"/>
                    </a:cubicBezTo>
                    <a:cubicBezTo>
                      <a:pt x="391" y="1581"/>
                      <a:pt x="392" y="1588"/>
                      <a:pt x="393" y="1595"/>
                    </a:cubicBezTo>
                    <a:cubicBezTo>
                      <a:pt x="397" y="1619"/>
                      <a:pt x="402" y="1643"/>
                      <a:pt x="406" y="1667"/>
                    </a:cubicBezTo>
                    <a:cubicBezTo>
                      <a:pt x="408" y="1681"/>
                      <a:pt x="415" y="1691"/>
                      <a:pt x="424" y="1701"/>
                    </a:cubicBezTo>
                    <a:cubicBezTo>
                      <a:pt x="428" y="1705"/>
                      <a:pt x="434" y="1706"/>
                      <a:pt x="439" y="1704"/>
                    </a:cubicBezTo>
                    <a:cubicBezTo>
                      <a:pt x="440" y="1700"/>
                      <a:pt x="437" y="1698"/>
                      <a:pt x="435" y="1695"/>
                    </a:cubicBezTo>
                    <a:cubicBezTo>
                      <a:pt x="431" y="1688"/>
                      <a:pt x="428" y="1680"/>
                      <a:pt x="425" y="1672"/>
                    </a:cubicBezTo>
                    <a:cubicBezTo>
                      <a:pt x="424" y="1668"/>
                      <a:pt x="424" y="1664"/>
                      <a:pt x="426" y="1659"/>
                    </a:cubicBezTo>
                    <a:cubicBezTo>
                      <a:pt x="428" y="1660"/>
                      <a:pt x="430" y="1660"/>
                      <a:pt x="431" y="1661"/>
                    </a:cubicBezTo>
                    <a:cubicBezTo>
                      <a:pt x="432" y="1662"/>
                      <a:pt x="432" y="1664"/>
                      <a:pt x="432" y="1666"/>
                    </a:cubicBezTo>
                    <a:cubicBezTo>
                      <a:pt x="435" y="1679"/>
                      <a:pt x="442" y="1690"/>
                      <a:pt x="450" y="1700"/>
                    </a:cubicBezTo>
                    <a:cubicBezTo>
                      <a:pt x="451" y="1702"/>
                      <a:pt x="453" y="1704"/>
                      <a:pt x="455" y="1705"/>
                    </a:cubicBezTo>
                    <a:cubicBezTo>
                      <a:pt x="456" y="1706"/>
                      <a:pt x="458" y="1706"/>
                      <a:pt x="458" y="1705"/>
                    </a:cubicBezTo>
                    <a:cubicBezTo>
                      <a:pt x="459" y="1705"/>
                      <a:pt x="460" y="1703"/>
                      <a:pt x="460" y="1702"/>
                    </a:cubicBezTo>
                    <a:cubicBezTo>
                      <a:pt x="458" y="1695"/>
                      <a:pt x="457" y="1688"/>
                      <a:pt x="456" y="1681"/>
                    </a:cubicBezTo>
                    <a:cubicBezTo>
                      <a:pt x="455" y="1677"/>
                      <a:pt x="453" y="1673"/>
                      <a:pt x="452" y="1669"/>
                    </a:cubicBezTo>
                    <a:cubicBezTo>
                      <a:pt x="451" y="1667"/>
                      <a:pt x="450" y="1665"/>
                      <a:pt x="452" y="1663"/>
                    </a:cubicBezTo>
                    <a:cubicBezTo>
                      <a:pt x="453" y="1663"/>
                      <a:pt x="456" y="1664"/>
                      <a:pt x="457" y="1665"/>
                    </a:cubicBezTo>
                    <a:cubicBezTo>
                      <a:pt x="459" y="1665"/>
                      <a:pt x="460" y="1667"/>
                      <a:pt x="462" y="1668"/>
                    </a:cubicBezTo>
                    <a:cubicBezTo>
                      <a:pt x="463" y="1671"/>
                      <a:pt x="463" y="1675"/>
                      <a:pt x="465" y="1678"/>
                    </a:cubicBezTo>
                    <a:cubicBezTo>
                      <a:pt x="469" y="1686"/>
                      <a:pt x="473" y="1694"/>
                      <a:pt x="477" y="1702"/>
                    </a:cubicBezTo>
                    <a:cubicBezTo>
                      <a:pt x="479" y="1704"/>
                      <a:pt x="480" y="1706"/>
                      <a:pt x="482" y="1708"/>
                    </a:cubicBezTo>
                    <a:cubicBezTo>
                      <a:pt x="485" y="1711"/>
                      <a:pt x="487" y="1711"/>
                      <a:pt x="493" y="1707"/>
                    </a:cubicBezTo>
                    <a:cubicBezTo>
                      <a:pt x="491" y="1705"/>
                      <a:pt x="490" y="1703"/>
                      <a:pt x="489" y="1701"/>
                    </a:cubicBezTo>
                    <a:cubicBezTo>
                      <a:pt x="487" y="1697"/>
                      <a:pt x="485" y="1694"/>
                      <a:pt x="484" y="1690"/>
                    </a:cubicBezTo>
                    <a:cubicBezTo>
                      <a:pt x="482" y="1680"/>
                      <a:pt x="480" y="1670"/>
                      <a:pt x="478" y="1660"/>
                    </a:cubicBezTo>
                    <a:cubicBezTo>
                      <a:pt x="477" y="1655"/>
                      <a:pt x="479" y="1651"/>
                      <a:pt x="481" y="1646"/>
                    </a:cubicBezTo>
                    <a:cubicBezTo>
                      <a:pt x="483" y="1648"/>
                      <a:pt x="484" y="1649"/>
                      <a:pt x="486" y="1650"/>
                    </a:cubicBezTo>
                    <a:cubicBezTo>
                      <a:pt x="487" y="1651"/>
                      <a:pt x="490" y="1650"/>
                      <a:pt x="490" y="1651"/>
                    </a:cubicBezTo>
                    <a:cubicBezTo>
                      <a:pt x="491" y="1660"/>
                      <a:pt x="492" y="1668"/>
                      <a:pt x="493" y="1676"/>
                    </a:cubicBezTo>
                    <a:cubicBezTo>
                      <a:pt x="495" y="1684"/>
                      <a:pt x="497" y="1692"/>
                      <a:pt x="503" y="1700"/>
                    </a:cubicBezTo>
                    <a:close/>
                    <a:moveTo>
                      <a:pt x="1298" y="1397"/>
                    </a:moveTo>
                    <a:cubicBezTo>
                      <a:pt x="1279" y="1379"/>
                      <a:pt x="1261" y="1361"/>
                      <a:pt x="1248" y="1340"/>
                    </a:cubicBezTo>
                    <a:cubicBezTo>
                      <a:pt x="1245" y="1341"/>
                      <a:pt x="1242" y="1342"/>
                      <a:pt x="1240" y="1343"/>
                    </a:cubicBezTo>
                    <a:cubicBezTo>
                      <a:pt x="1234" y="1348"/>
                      <a:pt x="1227" y="1353"/>
                      <a:pt x="1220" y="1358"/>
                    </a:cubicBezTo>
                    <a:cubicBezTo>
                      <a:pt x="1208" y="1366"/>
                      <a:pt x="1196" y="1375"/>
                      <a:pt x="1183" y="1383"/>
                    </a:cubicBezTo>
                    <a:cubicBezTo>
                      <a:pt x="1170" y="1391"/>
                      <a:pt x="1156" y="1400"/>
                      <a:pt x="1142" y="1408"/>
                    </a:cubicBezTo>
                    <a:cubicBezTo>
                      <a:pt x="1137" y="1411"/>
                      <a:pt x="1134" y="1414"/>
                      <a:pt x="1131" y="1419"/>
                    </a:cubicBezTo>
                    <a:cubicBezTo>
                      <a:pt x="1130" y="1420"/>
                      <a:pt x="1129" y="1422"/>
                      <a:pt x="1131" y="1424"/>
                    </a:cubicBezTo>
                    <a:cubicBezTo>
                      <a:pt x="1132" y="1425"/>
                      <a:pt x="1135" y="1425"/>
                      <a:pt x="1136" y="1424"/>
                    </a:cubicBezTo>
                    <a:cubicBezTo>
                      <a:pt x="1139" y="1423"/>
                      <a:pt x="1142" y="1422"/>
                      <a:pt x="1144" y="1420"/>
                    </a:cubicBezTo>
                    <a:cubicBezTo>
                      <a:pt x="1149" y="1418"/>
                      <a:pt x="1154" y="1414"/>
                      <a:pt x="1159" y="1411"/>
                    </a:cubicBezTo>
                    <a:cubicBezTo>
                      <a:pt x="1160" y="1410"/>
                      <a:pt x="1162" y="1409"/>
                      <a:pt x="1164" y="1409"/>
                    </a:cubicBezTo>
                    <a:cubicBezTo>
                      <a:pt x="1166" y="1408"/>
                      <a:pt x="1168" y="1408"/>
                      <a:pt x="1169" y="1410"/>
                    </a:cubicBezTo>
                    <a:cubicBezTo>
                      <a:pt x="1169" y="1411"/>
                      <a:pt x="1169" y="1413"/>
                      <a:pt x="1168" y="1414"/>
                    </a:cubicBezTo>
                    <a:cubicBezTo>
                      <a:pt x="1158" y="1421"/>
                      <a:pt x="1151" y="1430"/>
                      <a:pt x="1141" y="1437"/>
                    </a:cubicBezTo>
                    <a:cubicBezTo>
                      <a:pt x="1135" y="1440"/>
                      <a:pt x="1131" y="1446"/>
                      <a:pt x="1129" y="1453"/>
                    </a:cubicBezTo>
                    <a:cubicBezTo>
                      <a:pt x="1134" y="1455"/>
                      <a:pt x="1137" y="1453"/>
                      <a:pt x="1141" y="1452"/>
                    </a:cubicBezTo>
                    <a:cubicBezTo>
                      <a:pt x="1152" y="1447"/>
                      <a:pt x="1164" y="1443"/>
                      <a:pt x="1174" y="1435"/>
                    </a:cubicBezTo>
                    <a:cubicBezTo>
                      <a:pt x="1175" y="1435"/>
                      <a:pt x="1175" y="1434"/>
                      <a:pt x="1176" y="1434"/>
                    </a:cubicBezTo>
                    <a:cubicBezTo>
                      <a:pt x="1178" y="1433"/>
                      <a:pt x="1180" y="1433"/>
                      <a:pt x="1182" y="1435"/>
                    </a:cubicBezTo>
                    <a:cubicBezTo>
                      <a:pt x="1184" y="1436"/>
                      <a:pt x="1183" y="1439"/>
                      <a:pt x="1181" y="1441"/>
                    </a:cubicBezTo>
                    <a:cubicBezTo>
                      <a:pt x="1179" y="1442"/>
                      <a:pt x="1177" y="1444"/>
                      <a:pt x="1175" y="1445"/>
                    </a:cubicBezTo>
                    <a:cubicBezTo>
                      <a:pt x="1163" y="1453"/>
                      <a:pt x="1154" y="1463"/>
                      <a:pt x="1146" y="1474"/>
                    </a:cubicBezTo>
                    <a:cubicBezTo>
                      <a:pt x="1143" y="1478"/>
                      <a:pt x="1145" y="1482"/>
                      <a:pt x="1149" y="1483"/>
                    </a:cubicBezTo>
                    <a:cubicBezTo>
                      <a:pt x="1153" y="1485"/>
                      <a:pt x="1157" y="1485"/>
                      <a:pt x="1161" y="1482"/>
                    </a:cubicBezTo>
                    <a:cubicBezTo>
                      <a:pt x="1164" y="1479"/>
                      <a:pt x="1168" y="1476"/>
                      <a:pt x="1171" y="1473"/>
                    </a:cubicBezTo>
                    <a:cubicBezTo>
                      <a:pt x="1177" y="1469"/>
                      <a:pt x="1182" y="1463"/>
                      <a:pt x="1187" y="1458"/>
                    </a:cubicBezTo>
                    <a:cubicBezTo>
                      <a:pt x="1190" y="1456"/>
                      <a:pt x="1193" y="1453"/>
                      <a:pt x="1198" y="1454"/>
                    </a:cubicBezTo>
                    <a:cubicBezTo>
                      <a:pt x="1200" y="1460"/>
                      <a:pt x="1199" y="1463"/>
                      <a:pt x="1195" y="1466"/>
                    </a:cubicBezTo>
                    <a:cubicBezTo>
                      <a:pt x="1187" y="1470"/>
                      <a:pt x="1182" y="1478"/>
                      <a:pt x="1176" y="1485"/>
                    </a:cubicBezTo>
                    <a:cubicBezTo>
                      <a:pt x="1173" y="1489"/>
                      <a:pt x="1170" y="1494"/>
                      <a:pt x="1169" y="1499"/>
                    </a:cubicBezTo>
                    <a:cubicBezTo>
                      <a:pt x="1172" y="1502"/>
                      <a:pt x="1175" y="1501"/>
                      <a:pt x="1177" y="1500"/>
                    </a:cubicBezTo>
                    <a:cubicBezTo>
                      <a:pt x="1187" y="1496"/>
                      <a:pt x="1196" y="1490"/>
                      <a:pt x="1204" y="1483"/>
                    </a:cubicBezTo>
                    <a:cubicBezTo>
                      <a:pt x="1207" y="1480"/>
                      <a:pt x="1210" y="1478"/>
                      <a:pt x="1213" y="1476"/>
                    </a:cubicBezTo>
                    <a:cubicBezTo>
                      <a:pt x="1221" y="1469"/>
                      <a:pt x="1231" y="1463"/>
                      <a:pt x="1237" y="1454"/>
                    </a:cubicBezTo>
                    <a:cubicBezTo>
                      <a:pt x="1239" y="1452"/>
                      <a:pt x="1242" y="1450"/>
                      <a:pt x="1244" y="1449"/>
                    </a:cubicBezTo>
                    <a:cubicBezTo>
                      <a:pt x="1248" y="1447"/>
                      <a:pt x="1251" y="1448"/>
                      <a:pt x="1253" y="1452"/>
                    </a:cubicBezTo>
                    <a:cubicBezTo>
                      <a:pt x="1269" y="1434"/>
                      <a:pt x="1282" y="1415"/>
                      <a:pt x="1298" y="1397"/>
                    </a:cubicBezTo>
                    <a:close/>
                    <a:moveTo>
                      <a:pt x="1405" y="1163"/>
                    </a:moveTo>
                    <a:cubicBezTo>
                      <a:pt x="1410" y="1174"/>
                      <a:pt x="1418" y="1182"/>
                      <a:pt x="1426" y="1190"/>
                    </a:cubicBezTo>
                    <a:cubicBezTo>
                      <a:pt x="1433" y="1196"/>
                      <a:pt x="1441" y="1201"/>
                      <a:pt x="1449" y="1206"/>
                    </a:cubicBezTo>
                    <a:cubicBezTo>
                      <a:pt x="1457" y="1210"/>
                      <a:pt x="1465" y="1214"/>
                      <a:pt x="1473" y="1218"/>
                    </a:cubicBezTo>
                    <a:cubicBezTo>
                      <a:pt x="1487" y="1226"/>
                      <a:pt x="1501" y="1233"/>
                      <a:pt x="1515" y="1240"/>
                    </a:cubicBezTo>
                    <a:cubicBezTo>
                      <a:pt x="1524" y="1245"/>
                      <a:pt x="1534" y="1250"/>
                      <a:pt x="1544" y="1255"/>
                    </a:cubicBezTo>
                    <a:cubicBezTo>
                      <a:pt x="1545" y="1255"/>
                      <a:pt x="1546" y="1255"/>
                      <a:pt x="1547" y="1255"/>
                    </a:cubicBezTo>
                    <a:cubicBezTo>
                      <a:pt x="1547" y="1253"/>
                      <a:pt x="1548" y="1251"/>
                      <a:pt x="1548" y="1249"/>
                    </a:cubicBezTo>
                    <a:cubicBezTo>
                      <a:pt x="1545" y="1241"/>
                      <a:pt x="1541" y="1233"/>
                      <a:pt x="1533" y="1229"/>
                    </a:cubicBezTo>
                    <a:cubicBezTo>
                      <a:pt x="1522" y="1222"/>
                      <a:pt x="1515" y="1211"/>
                      <a:pt x="1506" y="1201"/>
                    </a:cubicBezTo>
                    <a:cubicBezTo>
                      <a:pt x="1503" y="1198"/>
                      <a:pt x="1501" y="1194"/>
                      <a:pt x="1499" y="1190"/>
                    </a:cubicBezTo>
                    <a:cubicBezTo>
                      <a:pt x="1497" y="1186"/>
                      <a:pt x="1498" y="1185"/>
                      <a:pt x="1502" y="1182"/>
                    </a:cubicBezTo>
                    <a:cubicBezTo>
                      <a:pt x="1503" y="1182"/>
                      <a:pt x="1504" y="1182"/>
                      <a:pt x="1504" y="1182"/>
                    </a:cubicBezTo>
                    <a:cubicBezTo>
                      <a:pt x="1510" y="1189"/>
                      <a:pt x="1515" y="1197"/>
                      <a:pt x="1520" y="1204"/>
                    </a:cubicBezTo>
                    <a:cubicBezTo>
                      <a:pt x="1521" y="1206"/>
                      <a:pt x="1522" y="1206"/>
                      <a:pt x="1523" y="1207"/>
                    </a:cubicBezTo>
                    <a:cubicBezTo>
                      <a:pt x="1531" y="1214"/>
                      <a:pt x="1538" y="1220"/>
                      <a:pt x="1546" y="1227"/>
                    </a:cubicBezTo>
                    <a:cubicBezTo>
                      <a:pt x="1552" y="1232"/>
                      <a:pt x="1555" y="1240"/>
                      <a:pt x="1557" y="1247"/>
                    </a:cubicBezTo>
                    <a:cubicBezTo>
                      <a:pt x="1557" y="1249"/>
                      <a:pt x="1557" y="1252"/>
                      <a:pt x="1556" y="1254"/>
                    </a:cubicBezTo>
                    <a:cubicBezTo>
                      <a:pt x="1555" y="1256"/>
                      <a:pt x="1554" y="1257"/>
                      <a:pt x="1553" y="1259"/>
                    </a:cubicBezTo>
                    <a:cubicBezTo>
                      <a:pt x="1550" y="1263"/>
                      <a:pt x="1551" y="1267"/>
                      <a:pt x="1554" y="1270"/>
                    </a:cubicBezTo>
                    <a:cubicBezTo>
                      <a:pt x="1555" y="1273"/>
                      <a:pt x="1558" y="1275"/>
                      <a:pt x="1560" y="1277"/>
                    </a:cubicBezTo>
                    <a:cubicBezTo>
                      <a:pt x="1561" y="1278"/>
                      <a:pt x="1563" y="1278"/>
                      <a:pt x="1565" y="1279"/>
                    </a:cubicBezTo>
                    <a:cubicBezTo>
                      <a:pt x="1566" y="1276"/>
                      <a:pt x="1567" y="1274"/>
                      <a:pt x="1567" y="1271"/>
                    </a:cubicBezTo>
                    <a:cubicBezTo>
                      <a:pt x="1568" y="1267"/>
                      <a:pt x="1568" y="1262"/>
                      <a:pt x="1569" y="1258"/>
                    </a:cubicBezTo>
                    <a:cubicBezTo>
                      <a:pt x="1574" y="1244"/>
                      <a:pt x="1574" y="1230"/>
                      <a:pt x="1574" y="1216"/>
                    </a:cubicBezTo>
                    <a:cubicBezTo>
                      <a:pt x="1574" y="1212"/>
                      <a:pt x="1574" y="1209"/>
                      <a:pt x="1571" y="1205"/>
                    </a:cubicBezTo>
                    <a:cubicBezTo>
                      <a:pt x="1560" y="1188"/>
                      <a:pt x="1548" y="1171"/>
                      <a:pt x="1535" y="1156"/>
                    </a:cubicBezTo>
                    <a:cubicBezTo>
                      <a:pt x="1534" y="1154"/>
                      <a:pt x="1531" y="1152"/>
                      <a:pt x="1529" y="1151"/>
                    </a:cubicBezTo>
                    <a:cubicBezTo>
                      <a:pt x="1521" y="1148"/>
                      <a:pt x="1512" y="1146"/>
                      <a:pt x="1504" y="1144"/>
                    </a:cubicBezTo>
                    <a:cubicBezTo>
                      <a:pt x="1492" y="1139"/>
                      <a:pt x="1480" y="1135"/>
                      <a:pt x="1470" y="1128"/>
                    </a:cubicBezTo>
                    <a:cubicBezTo>
                      <a:pt x="1465" y="1124"/>
                      <a:pt x="1459" y="1121"/>
                      <a:pt x="1453" y="1120"/>
                    </a:cubicBezTo>
                    <a:cubicBezTo>
                      <a:pt x="1445" y="1128"/>
                      <a:pt x="1437" y="1135"/>
                      <a:pt x="1430" y="1142"/>
                    </a:cubicBezTo>
                    <a:cubicBezTo>
                      <a:pt x="1422" y="1149"/>
                      <a:pt x="1413" y="1156"/>
                      <a:pt x="1405" y="1163"/>
                    </a:cubicBezTo>
                    <a:close/>
                    <a:moveTo>
                      <a:pt x="1936" y="1425"/>
                    </a:moveTo>
                    <a:cubicBezTo>
                      <a:pt x="1946" y="1433"/>
                      <a:pt x="1955" y="1441"/>
                      <a:pt x="1965" y="1447"/>
                    </a:cubicBezTo>
                    <a:cubicBezTo>
                      <a:pt x="1977" y="1453"/>
                      <a:pt x="1990" y="1458"/>
                      <a:pt x="2003" y="1461"/>
                    </a:cubicBezTo>
                    <a:cubicBezTo>
                      <a:pt x="2015" y="1463"/>
                      <a:pt x="2027" y="1465"/>
                      <a:pt x="2038" y="1470"/>
                    </a:cubicBezTo>
                    <a:cubicBezTo>
                      <a:pt x="2043" y="1465"/>
                      <a:pt x="2043" y="1464"/>
                      <a:pt x="2041" y="1460"/>
                    </a:cubicBezTo>
                    <a:cubicBezTo>
                      <a:pt x="2037" y="1456"/>
                      <a:pt x="2033" y="1452"/>
                      <a:pt x="2029" y="1448"/>
                    </a:cubicBezTo>
                    <a:cubicBezTo>
                      <a:pt x="2025" y="1444"/>
                      <a:pt x="2021" y="1441"/>
                      <a:pt x="2017" y="1438"/>
                    </a:cubicBezTo>
                    <a:cubicBezTo>
                      <a:pt x="2015" y="1436"/>
                      <a:pt x="2013" y="1434"/>
                      <a:pt x="2014" y="1431"/>
                    </a:cubicBezTo>
                    <a:cubicBezTo>
                      <a:pt x="2026" y="1431"/>
                      <a:pt x="2038" y="1431"/>
                      <a:pt x="2049" y="1431"/>
                    </a:cubicBezTo>
                    <a:cubicBezTo>
                      <a:pt x="2057" y="1430"/>
                      <a:pt x="2063" y="1432"/>
                      <a:pt x="2069" y="1437"/>
                    </a:cubicBezTo>
                    <a:cubicBezTo>
                      <a:pt x="2081" y="1447"/>
                      <a:pt x="2094" y="1451"/>
                      <a:pt x="2109" y="1453"/>
                    </a:cubicBezTo>
                    <a:cubicBezTo>
                      <a:pt x="2115" y="1454"/>
                      <a:pt x="2121" y="1455"/>
                      <a:pt x="2127" y="1453"/>
                    </a:cubicBezTo>
                    <a:cubicBezTo>
                      <a:pt x="2132" y="1451"/>
                      <a:pt x="2134" y="1449"/>
                      <a:pt x="2134" y="1443"/>
                    </a:cubicBezTo>
                    <a:cubicBezTo>
                      <a:pt x="2134" y="1441"/>
                      <a:pt x="2132" y="1439"/>
                      <a:pt x="2129" y="1439"/>
                    </a:cubicBezTo>
                    <a:cubicBezTo>
                      <a:pt x="2127" y="1439"/>
                      <a:pt x="2124" y="1440"/>
                      <a:pt x="2122" y="1439"/>
                    </a:cubicBezTo>
                    <a:cubicBezTo>
                      <a:pt x="2109" y="1436"/>
                      <a:pt x="2099" y="1428"/>
                      <a:pt x="2089" y="1420"/>
                    </a:cubicBezTo>
                    <a:cubicBezTo>
                      <a:pt x="2088" y="1420"/>
                      <a:pt x="2088" y="1418"/>
                      <a:pt x="2088" y="1417"/>
                    </a:cubicBezTo>
                    <a:cubicBezTo>
                      <a:pt x="2094" y="1419"/>
                      <a:pt x="2101" y="1421"/>
                      <a:pt x="2106" y="1425"/>
                    </a:cubicBezTo>
                    <a:cubicBezTo>
                      <a:pt x="2110" y="1430"/>
                      <a:pt x="2117" y="1430"/>
                      <a:pt x="2122" y="1431"/>
                    </a:cubicBezTo>
                    <a:cubicBezTo>
                      <a:pt x="2123" y="1431"/>
                      <a:pt x="2124" y="1430"/>
                      <a:pt x="2124" y="1430"/>
                    </a:cubicBezTo>
                    <a:cubicBezTo>
                      <a:pt x="2124" y="1429"/>
                      <a:pt x="2124" y="1427"/>
                      <a:pt x="2123" y="1427"/>
                    </a:cubicBezTo>
                    <a:cubicBezTo>
                      <a:pt x="2114" y="1424"/>
                      <a:pt x="2105" y="1420"/>
                      <a:pt x="2096" y="1414"/>
                    </a:cubicBezTo>
                    <a:cubicBezTo>
                      <a:pt x="2094" y="1413"/>
                      <a:pt x="2091" y="1410"/>
                      <a:pt x="2089" y="1407"/>
                    </a:cubicBezTo>
                    <a:cubicBezTo>
                      <a:pt x="2089" y="1407"/>
                      <a:pt x="2090" y="1406"/>
                      <a:pt x="2090" y="1404"/>
                    </a:cubicBezTo>
                    <a:cubicBezTo>
                      <a:pt x="2094" y="1405"/>
                      <a:pt x="2097" y="1408"/>
                      <a:pt x="2100" y="1410"/>
                    </a:cubicBezTo>
                    <a:cubicBezTo>
                      <a:pt x="2103" y="1413"/>
                      <a:pt x="2107" y="1414"/>
                      <a:pt x="2111" y="1416"/>
                    </a:cubicBezTo>
                    <a:cubicBezTo>
                      <a:pt x="2111" y="1416"/>
                      <a:pt x="2113" y="1415"/>
                      <a:pt x="2114" y="1414"/>
                    </a:cubicBezTo>
                    <a:cubicBezTo>
                      <a:pt x="2113" y="1412"/>
                      <a:pt x="2112" y="1411"/>
                      <a:pt x="2111" y="1410"/>
                    </a:cubicBezTo>
                    <a:cubicBezTo>
                      <a:pt x="2102" y="1401"/>
                      <a:pt x="2091" y="1395"/>
                      <a:pt x="2081" y="1388"/>
                    </a:cubicBezTo>
                    <a:cubicBezTo>
                      <a:pt x="2071" y="1381"/>
                      <a:pt x="2061" y="1379"/>
                      <a:pt x="2050" y="1379"/>
                    </a:cubicBezTo>
                    <a:cubicBezTo>
                      <a:pt x="2046" y="1379"/>
                      <a:pt x="2041" y="1379"/>
                      <a:pt x="2037" y="1379"/>
                    </a:cubicBezTo>
                    <a:cubicBezTo>
                      <a:pt x="2025" y="1378"/>
                      <a:pt x="2012" y="1378"/>
                      <a:pt x="2000" y="1376"/>
                    </a:cubicBezTo>
                    <a:cubicBezTo>
                      <a:pt x="1991" y="1375"/>
                      <a:pt x="1982" y="1375"/>
                      <a:pt x="1973" y="1374"/>
                    </a:cubicBezTo>
                    <a:cubicBezTo>
                      <a:pt x="1964" y="1383"/>
                      <a:pt x="1944" y="1410"/>
                      <a:pt x="1936" y="1425"/>
                    </a:cubicBezTo>
                    <a:close/>
                    <a:moveTo>
                      <a:pt x="589" y="858"/>
                    </a:moveTo>
                    <a:cubicBezTo>
                      <a:pt x="586" y="858"/>
                      <a:pt x="585" y="858"/>
                      <a:pt x="584" y="858"/>
                    </a:cubicBezTo>
                    <a:cubicBezTo>
                      <a:pt x="572" y="860"/>
                      <a:pt x="561" y="861"/>
                      <a:pt x="549" y="863"/>
                    </a:cubicBezTo>
                    <a:cubicBezTo>
                      <a:pt x="543" y="864"/>
                      <a:pt x="537" y="865"/>
                      <a:pt x="531" y="865"/>
                    </a:cubicBezTo>
                    <a:cubicBezTo>
                      <a:pt x="521" y="867"/>
                      <a:pt x="512" y="869"/>
                      <a:pt x="502" y="867"/>
                    </a:cubicBezTo>
                    <a:cubicBezTo>
                      <a:pt x="496" y="866"/>
                      <a:pt x="491" y="867"/>
                      <a:pt x="486" y="870"/>
                    </a:cubicBezTo>
                    <a:cubicBezTo>
                      <a:pt x="474" y="877"/>
                      <a:pt x="461" y="883"/>
                      <a:pt x="448" y="890"/>
                    </a:cubicBezTo>
                    <a:cubicBezTo>
                      <a:pt x="439" y="896"/>
                      <a:pt x="429" y="902"/>
                      <a:pt x="419" y="907"/>
                    </a:cubicBezTo>
                    <a:cubicBezTo>
                      <a:pt x="418" y="911"/>
                      <a:pt x="418" y="915"/>
                      <a:pt x="416" y="918"/>
                    </a:cubicBezTo>
                    <a:cubicBezTo>
                      <a:pt x="413" y="925"/>
                      <a:pt x="413" y="932"/>
                      <a:pt x="413" y="940"/>
                    </a:cubicBezTo>
                    <a:cubicBezTo>
                      <a:pt x="413" y="943"/>
                      <a:pt x="413" y="946"/>
                      <a:pt x="413" y="949"/>
                    </a:cubicBezTo>
                    <a:cubicBezTo>
                      <a:pt x="411" y="965"/>
                      <a:pt x="416" y="979"/>
                      <a:pt x="424" y="992"/>
                    </a:cubicBezTo>
                    <a:cubicBezTo>
                      <a:pt x="425" y="995"/>
                      <a:pt x="428" y="998"/>
                      <a:pt x="429" y="1001"/>
                    </a:cubicBezTo>
                    <a:cubicBezTo>
                      <a:pt x="433" y="1010"/>
                      <a:pt x="440" y="1015"/>
                      <a:pt x="449" y="1019"/>
                    </a:cubicBezTo>
                    <a:cubicBezTo>
                      <a:pt x="451" y="1019"/>
                      <a:pt x="452" y="1021"/>
                      <a:pt x="454" y="1019"/>
                    </a:cubicBezTo>
                    <a:cubicBezTo>
                      <a:pt x="454" y="1017"/>
                      <a:pt x="454" y="1016"/>
                      <a:pt x="454" y="1014"/>
                    </a:cubicBezTo>
                    <a:cubicBezTo>
                      <a:pt x="453" y="1011"/>
                      <a:pt x="450" y="1006"/>
                      <a:pt x="454" y="1004"/>
                    </a:cubicBezTo>
                    <a:cubicBezTo>
                      <a:pt x="458" y="1001"/>
                      <a:pt x="461" y="1006"/>
                      <a:pt x="465" y="1008"/>
                    </a:cubicBezTo>
                    <a:cubicBezTo>
                      <a:pt x="466" y="1008"/>
                      <a:pt x="467" y="1009"/>
                      <a:pt x="469" y="1010"/>
                    </a:cubicBezTo>
                    <a:cubicBezTo>
                      <a:pt x="472" y="1011"/>
                      <a:pt x="475" y="1013"/>
                      <a:pt x="479" y="1012"/>
                    </a:cubicBezTo>
                    <a:cubicBezTo>
                      <a:pt x="477" y="1006"/>
                      <a:pt x="474" y="1000"/>
                      <a:pt x="472" y="995"/>
                    </a:cubicBezTo>
                    <a:cubicBezTo>
                      <a:pt x="470" y="989"/>
                      <a:pt x="469" y="983"/>
                      <a:pt x="471" y="977"/>
                    </a:cubicBezTo>
                    <a:cubicBezTo>
                      <a:pt x="479" y="974"/>
                      <a:pt x="482" y="986"/>
                      <a:pt x="490" y="984"/>
                    </a:cubicBezTo>
                    <a:cubicBezTo>
                      <a:pt x="490" y="982"/>
                      <a:pt x="489" y="980"/>
                      <a:pt x="489" y="978"/>
                    </a:cubicBezTo>
                    <a:cubicBezTo>
                      <a:pt x="488" y="971"/>
                      <a:pt x="486" y="966"/>
                      <a:pt x="482" y="961"/>
                    </a:cubicBezTo>
                    <a:cubicBezTo>
                      <a:pt x="478" y="957"/>
                      <a:pt x="477" y="951"/>
                      <a:pt x="477" y="945"/>
                    </a:cubicBezTo>
                    <a:cubicBezTo>
                      <a:pt x="477" y="932"/>
                      <a:pt x="482" y="921"/>
                      <a:pt x="488" y="910"/>
                    </a:cubicBezTo>
                    <a:cubicBezTo>
                      <a:pt x="491" y="905"/>
                      <a:pt x="496" y="903"/>
                      <a:pt x="501" y="905"/>
                    </a:cubicBezTo>
                    <a:cubicBezTo>
                      <a:pt x="505" y="906"/>
                      <a:pt x="509" y="908"/>
                      <a:pt x="513" y="909"/>
                    </a:cubicBezTo>
                    <a:cubicBezTo>
                      <a:pt x="518" y="904"/>
                      <a:pt x="524" y="906"/>
                      <a:pt x="530" y="905"/>
                    </a:cubicBezTo>
                    <a:cubicBezTo>
                      <a:pt x="532" y="898"/>
                      <a:pt x="531" y="891"/>
                      <a:pt x="536" y="886"/>
                    </a:cubicBezTo>
                    <a:cubicBezTo>
                      <a:pt x="540" y="884"/>
                      <a:pt x="543" y="885"/>
                      <a:pt x="546" y="889"/>
                    </a:cubicBezTo>
                    <a:cubicBezTo>
                      <a:pt x="548" y="891"/>
                      <a:pt x="548" y="895"/>
                      <a:pt x="553" y="896"/>
                    </a:cubicBezTo>
                    <a:cubicBezTo>
                      <a:pt x="554" y="886"/>
                      <a:pt x="556" y="877"/>
                      <a:pt x="557" y="868"/>
                    </a:cubicBezTo>
                    <a:cubicBezTo>
                      <a:pt x="571" y="865"/>
                      <a:pt x="573" y="876"/>
                      <a:pt x="578" y="883"/>
                    </a:cubicBezTo>
                    <a:cubicBezTo>
                      <a:pt x="585" y="876"/>
                      <a:pt x="586" y="868"/>
                      <a:pt x="589" y="858"/>
                    </a:cubicBezTo>
                    <a:close/>
                    <a:moveTo>
                      <a:pt x="693" y="1995"/>
                    </a:moveTo>
                    <a:cubicBezTo>
                      <a:pt x="692" y="1995"/>
                      <a:pt x="691" y="1996"/>
                      <a:pt x="691" y="1996"/>
                    </a:cubicBezTo>
                    <a:cubicBezTo>
                      <a:pt x="690" y="2004"/>
                      <a:pt x="690" y="2012"/>
                      <a:pt x="690" y="2020"/>
                    </a:cubicBezTo>
                    <a:cubicBezTo>
                      <a:pt x="690" y="2029"/>
                      <a:pt x="691" y="2037"/>
                      <a:pt x="690" y="2045"/>
                    </a:cubicBezTo>
                    <a:cubicBezTo>
                      <a:pt x="689" y="2053"/>
                      <a:pt x="689" y="2061"/>
                      <a:pt x="689" y="2069"/>
                    </a:cubicBezTo>
                    <a:cubicBezTo>
                      <a:pt x="689" y="2077"/>
                      <a:pt x="691" y="2086"/>
                      <a:pt x="689" y="2094"/>
                    </a:cubicBezTo>
                    <a:cubicBezTo>
                      <a:pt x="688" y="2102"/>
                      <a:pt x="692" y="2110"/>
                      <a:pt x="690" y="2119"/>
                    </a:cubicBezTo>
                    <a:cubicBezTo>
                      <a:pt x="697" y="2122"/>
                      <a:pt x="705" y="2125"/>
                      <a:pt x="712" y="2128"/>
                    </a:cubicBezTo>
                    <a:cubicBezTo>
                      <a:pt x="717" y="2131"/>
                      <a:pt x="722" y="2133"/>
                      <a:pt x="727" y="2135"/>
                    </a:cubicBezTo>
                    <a:cubicBezTo>
                      <a:pt x="745" y="2138"/>
                      <a:pt x="764" y="2142"/>
                      <a:pt x="783" y="2145"/>
                    </a:cubicBezTo>
                    <a:cubicBezTo>
                      <a:pt x="788" y="2146"/>
                      <a:pt x="794" y="2146"/>
                      <a:pt x="800" y="2146"/>
                    </a:cubicBezTo>
                    <a:cubicBezTo>
                      <a:pt x="808" y="2146"/>
                      <a:pt x="814" y="2140"/>
                      <a:pt x="812" y="2133"/>
                    </a:cubicBezTo>
                    <a:cubicBezTo>
                      <a:pt x="811" y="2126"/>
                      <a:pt x="809" y="2119"/>
                      <a:pt x="801" y="2117"/>
                    </a:cubicBezTo>
                    <a:cubicBezTo>
                      <a:pt x="799" y="2116"/>
                      <a:pt x="797" y="2114"/>
                      <a:pt x="795" y="2112"/>
                    </a:cubicBezTo>
                    <a:cubicBezTo>
                      <a:pt x="793" y="2110"/>
                      <a:pt x="791" y="2108"/>
                      <a:pt x="789" y="2106"/>
                    </a:cubicBezTo>
                    <a:cubicBezTo>
                      <a:pt x="781" y="2100"/>
                      <a:pt x="772" y="2094"/>
                      <a:pt x="763" y="2089"/>
                    </a:cubicBezTo>
                    <a:cubicBezTo>
                      <a:pt x="753" y="2083"/>
                      <a:pt x="744" y="2076"/>
                      <a:pt x="737" y="2067"/>
                    </a:cubicBezTo>
                    <a:cubicBezTo>
                      <a:pt x="730" y="2056"/>
                      <a:pt x="723" y="2044"/>
                      <a:pt x="716" y="2033"/>
                    </a:cubicBezTo>
                    <a:cubicBezTo>
                      <a:pt x="708" y="2020"/>
                      <a:pt x="701" y="2008"/>
                      <a:pt x="693" y="1995"/>
                    </a:cubicBezTo>
                    <a:close/>
                    <a:moveTo>
                      <a:pt x="506" y="861"/>
                    </a:moveTo>
                    <a:cubicBezTo>
                      <a:pt x="514" y="863"/>
                      <a:pt x="520" y="861"/>
                      <a:pt x="526" y="860"/>
                    </a:cubicBezTo>
                    <a:cubicBezTo>
                      <a:pt x="532" y="858"/>
                      <a:pt x="539" y="858"/>
                      <a:pt x="545" y="857"/>
                    </a:cubicBezTo>
                    <a:cubicBezTo>
                      <a:pt x="558" y="856"/>
                      <a:pt x="570" y="855"/>
                      <a:pt x="583" y="853"/>
                    </a:cubicBezTo>
                    <a:cubicBezTo>
                      <a:pt x="599" y="850"/>
                      <a:pt x="615" y="846"/>
                      <a:pt x="632" y="845"/>
                    </a:cubicBezTo>
                    <a:cubicBezTo>
                      <a:pt x="645" y="843"/>
                      <a:pt x="658" y="842"/>
                      <a:pt x="671" y="839"/>
                    </a:cubicBezTo>
                    <a:cubicBezTo>
                      <a:pt x="687" y="836"/>
                      <a:pt x="703" y="833"/>
                      <a:pt x="718" y="826"/>
                    </a:cubicBezTo>
                    <a:cubicBezTo>
                      <a:pt x="734" y="819"/>
                      <a:pt x="750" y="812"/>
                      <a:pt x="765" y="805"/>
                    </a:cubicBezTo>
                    <a:cubicBezTo>
                      <a:pt x="768" y="803"/>
                      <a:pt x="771" y="802"/>
                      <a:pt x="774" y="800"/>
                    </a:cubicBezTo>
                    <a:cubicBezTo>
                      <a:pt x="776" y="799"/>
                      <a:pt x="777" y="798"/>
                      <a:pt x="775" y="796"/>
                    </a:cubicBezTo>
                    <a:cubicBezTo>
                      <a:pt x="772" y="796"/>
                      <a:pt x="769" y="796"/>
                      <a:pt x="765" y="796"/>
                    </a:cubicBezTo>
                    <a:cubicBezTo>
                      <a:pt x="755" y="796"/>
                      <a:pt x="744" y="796"/>
                      <a:pt x="734" y="795"/>
                    </a:cubicBezTo>
                    <a:cubicBezTo>
                      <a:pt x="724" y="794"/>
                      <a:pt x="715" y="793"/>
                      <a:pt x="706" y="791"/>
                    </a:cubicBezTo>
                    <a:cubicBezTo>
                      <a:pt x="696" y="788"/>
                      <a:pt x="688" y="789"/>
                      <a:pt x="679" y="792"/>
                    </a:cubicBezTo>
                    <a:cubicBezTo>
                      <a:pt x="663" y="797"/>
                      <a:pt x="648" y="804"/>
                      <a:pt x="632" y="809"/>
                    </a:cubicBezTo>
                    <a:cubicBezTo>
                      <a:pt x="592" y="821"/>
                      <a:pt x="554" y="837"/>
                      <a:pt x="516" y="854"/>
                    </a:cubicBezTo>
                    <a:cubicBezTo>
                      <a:pt x="513" y="855"/>
                      <a:pt x="509" y="857"/>
                      <a:pt x="506" y="861"/>
                    </a:cubicBezTo>
                    <a:close/>
                    <a:moveTo>
                      <a:pt x="595" y="1109"/>
                    </a:moveTo>
                    <a:cubicBezTo>
                      <a:pt x="602" y="1112"/>
                      <a:pt x="605" y="1117"/>
                      <a:pt x="608" y="1122"/>
                    </a:cubicBezTo>
                    <a:cubicBezTo>
                      <a:pt x="610" y="1127"/>
                      <a:pt x="614" y="1131"/>
                      <a:pt x="617" y="1135"/>
                    </a:cubicBezTo>
                    <a:cubicBezTo>
                      <a:pt x="625" y="1147"/>
                      <a:pt x="633" y="1158"/>
                      <a:pt x="636" y="1171"/>
                    </a:cubicBezTo>
                    <a:cubicBezTo>
                      <a:pt x="637" y="1175"/>
                      <a:pt x="638" y="1178"/>
                      <a:pt x="640" y="1181"/>
                    </a:cubicBezTo>
                    <a:cubicBezTo>
                      <a:pt x="641" y="1185"/>
                      <a:pt x="643" y="1188"/>
                      <a:pt x="645" y="1191"/>
                    </a:cubicBezTo>
                    <a:cubicBezTo>
                      <a:pt x="646" y="1194"/>
                      <a:pt x="650" y="1194"/>
                      <a:pt x="651" y="1191"/>
                    </a:cubicBezTo>
                    <a:cubicBezTo>
                      <a:pt x="652" y="1190"/>
                      <a:pt x="652" y="1189"/>
                      <a:pt x="652" y="1188"/>
                    </a:cubicBezTo>
                    <a:cubicBezTo>
                      <a:pt x="656" y="1175"/>
                      <a:pt x="659" y="1163"/>
                      <a:pt x="662" y="1151"/>
                    </a:cubicBezTo>
                    <a:cubicBezTo>
                      <a:pt x="663" y="1143"/>
                      <a:pt x="664" y="1136"/>
                      <a:pt x="667" y="1129"/>
                    </a:cubicBezTo>
                    <a:cubicBezTo>
                      <a:pt x="670" y="1122"/>
                      <a:pt x="674" y="1115"/>
                      <a:pt x="676" y="1108"/>
                    </a:cubicBezTo>
                    <a:cubicBezTo>
                      <a:pt x="678" y="1098"/>
                      <a:pt x="681" y="1090"/>
                      <a:pt x="686" y="1081"/>
                    </a:cubicBezTo>
                    <a:cubicBezTo>
                      <a:pt x="690" y="1073"/>
                      <a:pt x="695" y="1064"/>
                      <a:pt x="698" y="1054"/>
                    </a:cubicBezTo>
                    <a:cubicBezTo>
                      <a:pt x="700" y="1048"/>
                      <a:pt x="703" y="1043"/>
                      <a:pt x="705" y="1037"/>
                    </a:cubicBezTo>
                    <a:cubicBezTo>
                      <a:pt x="708" y="1030"/>
                      <a:pt x="708" y="1023"/>
                      <a:pt x="712" y="1018"/>
                    </a:cubicBezTo>
                    <a:cubicBezTo>
                      <a:pt x="715" y="1015"/>
                      <a:pt x="714" y="1011"/>
                      <a:pt x="711" y="1007"/>
                    </a:cubicBezTo>
                    <a:cubicBezTo>
                      <a:pt x="708" y="1004"/>
                      <a:pt x="706" y="1000"/>
                      <a:pt x="702" y="996"/>
                    </a:cubicBezTo>
                    <a:cubicBezTo>
                      <a:pt x="698" y="1004"/>
                      <a:pt x="695" y="1011"/>
                      <a:pt x="692" y="1019"/>
                    </a:cubicBezTo>
                    <a:cubicBezTo>
                      <a:pt x="688" y="1031"/>
                      <a:pt x="682" y="1042"/>
                      <a:pt x="675" y="1052"/>
                    </a:cubicBezTo>
                    <a:cubicBezTo>
                      <a:pt x="670" y="1059"/>
                      <a:pt x="666" y="1066"/>
                      <a:pt x="660" y="1071"/>
                    </a:cubicBezTo>
                    <a:cubicBezTo>
                      <a:pt x="650" y="1079"/>
                      <a:pt x="638" y="1085"/>
                      <a:pt x="625" y="1087"/>
                    </a:cubicBezTo>
                    <a:cubicBezTo>
                      <a:pt x="617" y="1089"/>
                      <a:pt x="609" y="1090"/>
                      <a:pt x="600" y="1092"/>
                    </a:cubicBezTo>
                    <a:cubicBezTo>
                      <a:pt x="598" y="1097"/>
                      <a:pt x="597" y="1102"/>
                      <a:pt x="595" y="1109"/>
                    </a:cubicBezTo>
                    <a:close/>
                    <a:moveTo>
                      <a:pt x="671" y="1744"/>
                    </a:moveTo>
                    <a:cubicBezTo>
                      <a:pt x="671" y="1747"/>
                      <a:pt x="671" y="1750"/>
                      <a:pt x="672" y="1753"/>
                    </a:cubicBezTo>
                    <a:cubicBezTo>
                      <a:pt x="674" y="1761"/>
                      <a:pt x="677" y="1768"/>
                      <a:pt x="680" y="1776"/>
                    </a:cubicBezTo>
                    <a:cubicBezTo>
                      <a:pt x="683" y="1784"/>
                      <a:pt x="685" y="1791"/>
                      <a:pt x="687" y="1799"/>
                    </a:cubicBezTo>
                    <a:cubicBezTo>
                      <a:pt x="691" y="1810"/>
                      <a:pt x="691" y="1822"/>
                      <a:pt x="693" y="1834"/>
                    </a:cubicBezTo>
                    <a:cubicBezTo>
                      <a:pt x="693" y="1835"/>
                      <a:pt x="693" y="1836"/>
                      <a:pt x="695" y="1838"/>
                    </a:cubicBezTo>
                    <a:cubicBezTo>
                      <a:pt x="696" y="1836"/>
                      <a:pt x="696" y="1834"/>
                      <a:pt x="697" y="1833"/>
                    </a:cubicBezTo>
                    <a:cubicBezTo>
                      <a:pt x="699" y="1828"/>
                      <a:pt x="701" y="1824"/>
                      <a:pt x="703" y="1820"/>
                    </a:cubicBezTo>
                    <a:cubicBezTo>
                      <a:pt x="708" y="1810"/>
                      <a:pt x="713" y="1801"/>
                      <a:pt x="718" y="1792"/>
                    </a:cubicBezTo>
                    <a:cubicBezTo>
                      <a:pt x="725" y="1780"/>
                      <a:pt x="729" y="1767"/>
                      <a:pt x="736" y="1756"/>
                    </a:cubicBezTo>
                    <a:cubicBezTo>
                      <a:pt x="739" y="1752"/>
                      <a:pt x="741" y="1743"/>
                      <a:pt x="741" y="1737"/>
                    </a:cubicBezTo>
                    <a:cubicBezTo>
                      <a:pt x="740" y="1737"/>
                      <a:pt x="738" y="1737"/>
                      <a:pt x="736" y="1737"/>
                    </a:cubicBezTo>
                    <a:cubicBezTo>
                      <a:pt x="728" y="1739"/>
                      <a:pt x="720" y="1741"/>
                      <a:pt x="712" y="1741"/>
                    </a:cubicBezTo>
                    <a:cubicBezTo>
                      <a:pt x="702" y="1741"/>
                      <a:pt x="693" y="1743"/>
                      <a:pt x="684" y="1742"/>
                    </a:cubicBezTo>
                    <a:cubicBezTo>
                      <a:pt x="680" y="1742"/>
                      <a:pt x="675" y="1742"/>
                      <a:pt x="671" y="1744"/>
                    </a:cubicBezTo>
                    <a:close/>
                    <a:moveTo>
                      <a:pt x="1042" y="2142"/>
                    </a:moveTo>
                    <a:cubicBezTo>
                      <a:pt x="1043" y="2145"/>
                      <a:pt x="1044" y="2147"/>
                      <a:pt x="1045" y="2149"/>
                    </a:cubicBezTo>
                    <a:cubicBezTo>
                      <a:pt x="1050" y="2161"/>
                      <a:pt x="1054" y="2173"/>
                      <a:pt x="1058" y="2185"/>
                    </a:cubicBezTo>
                    <a:cubicBezTo>
                      <a:pt x="1061" y="2193"/>
                      <a:pt x="1064" y="2202"/>
                      <a:pt x="1070" y="2209"/>
                    </a:cubicBezTo>
                    <a:cubicBezTo>
                      <a:pt x="1080" y="2211"/>
                      <a:pt x="1087" y="2211"/>
                      <a:pt x="1095" y="2208"/>
                    </a:cubicBezTo>
                    <a:cubicBezTo>
                      <a:pt x="1097" y="2193"/>
                      <a:pt x="1096" y="2178"/>
                      <a:pt x="1095" y="2162"/>
                    </a:cubicBezTo>
                    <a:cubicBezTo>
                      <a:pt x="1092" y="2161"/>
                      <a:pt x="1089" y="2159"/>
                      <a:pt x="1086" y="2158"/>
                    </a:cubicBezTo>
                    <a:cubicBezTo>
                      <a:pt x="1072" y="2151"/>
                      <a:pt x="1058" y="2149"/>
                      <a:pt x="1045" y="2142"/>
                    </a:cubicBezTo>
                    <a:cubicBezTo>
                      <a:pt x="1044" y="2141"/>
                      <a:pt x="1044" y="2142"/>
                      <a:pt x="1042" y="2142"/>
                    </a:cubicBezTo>
                    <a:close/>
                    <a:moveTo>
                      <a:pt x="1646" y="762"/>
                    </a:moveTo>
                    <a:cubicBezTo>
                      <a:pt x="1644" y="762"/>
                      <a:pt x="1642" y="762"/>
                      <a:pt x="1640" y="762"/>
                    </a:cubicBezTo>
                    <a:cubicBezTo>
                      <a:pt x="1634" y="760"/>
                      <a:pt x="1629" y="763"/>
                      <a:pt x="1625" y="767"/>
                    </a:cubicBezTo>
                    <a:cubicBezTo>
                      <a:pt x="1617" y="776"/>
                      <a:pt x="1609" y="785"/>
                      <a:pt x="1605" y="797"/>
                    </a:cubicBezTo>
                    <a:cubicBezTo>
                      <a:pt x="1604" y="801"/>
                      <a:pt x="1603" y="805"/>
                      <a:pt x="1603" y="809"/>
                    </a:cubicBezTo>
                    <a:cubicBezTo>
                      <a:pt x="1603" y="812"/>
                      <a:pt x="1604" y="815"/>
                      <a:pt x="1608" y="815"/>
                    </a:cubicBezTo>
                    <a:cubicBezTo>
                      <a:pt x="1616" y="806"/>
                      <a:pt x="1625" y="797"/>
                      <a:pt x="1634" y="788"/>
                    </a:cubicBezTo>
                    <a:cubicBezTo>
                      <a:pt x="1637" y="785"/>
                      <a:pt x="1641" y="782"/>
                      <a:pt x="1644" y="780"/>
                    </a:cubicBezTo>
                    <a:cubicBezTo>
                      <a:pt x="1648" y="778"/>
                      <a:pt x="1652" y="776"/>
                      <a:pt x="1655" y="773"/>
                    </a:cubicBezTo>
                    <a:cubicBezTo>
                      <a:pt x="1653" y="768"/>
                      <a:pt x="1649" y="766"/>
                      <a:pt x="1646" y="762"/>
                    </a:cubicBezTo>
                    <a:close/>
                    <a:moveTo>
                      <a:pt x="831" y="1175"/>
                    </a:moveTo>
                    <a:cubicBezTo>
                      <a:pt x="833" y="1178"/>
                      <a:pt x="834" y="1180"/>
                      <a:pt x="836" y="1182"/>
                    </a:cubicBezTo>
                    <a:cubicBezTo>
                      <a:pt x="841" y="1189"/>
                      <a:pt x="845" y="1197"/>
                      <a:pt x="848" y="1205"/>
                    </a:cubicBezTo>
                    <a:cubicBezTo>
                      <a:pt x="853" y="1218"/>
                      <a:pt x="859" y="1232"/>
                      <a:pt x="864" y="1245"/>
                    </a:cubicBezTo>
                    <a:cubicBezTo>
                      <a:pt x="864" y="1245"/>
                      <a:pt x="864" y="1245"/>
                      <a:pt x="865" y="1246"/>
                    </a:cubicBezTo>
                    <a:cubicBezTo>
                      <a:pt x="868" y="1245"/>
                      <a:pt x="872" y="1244"/>
                      <a:pt x="874" y="1242"/>
                    </a:cubicBezTo>
                    <a:cubicBezTo>
                      <a:pt x="876" y="1237"/>
                      <a:pt x="873" y="1233"/>
                      <a:pt x="873" y="1229"/>
                    </a:cubicBezTo>
                    <a:cubicBezTo>
                      <a:pt x="873" y="1224"/>
                      <a:pt x="870" y="1221"/>
                      <a:pt x="868" y="1217"/>
                    </a:cubicBezTo>
                    <a:cubicBezTo>
                      <a:pt x="866" y="1215"/>
                      <a:pt x="865" y="1213"/>
                      <a:pt x="864" y="1212"/>
                    </a:cubicBezTo>
                    <a:cubicBezTo>
                      <a:pt x="856" y="1201"/>
                      <a:pt x="849" y="1190"/>
                      <a:pt x="845" y="1177"/>
                    </a:cubicBezTo>
                    <a:cubicBezTo>
                      <a:pt x="844" y="1174"/>
                      <a:pt x="842" y="1171"/>
                      <a:pt x="841" y="1168"/>
                    </a:cubicBezTo>
                    <a:cubicBezTo>
                      <a:pt x="836" y="1168"/>
                      <a:pt x="833" y="1171"/>
                      <a:pt x="831" y="1175"/>
                    </a:cubicBezTo>
                    <a:close/>
                    <a:moveTo>
                      <a:pt x="999" y="219"/>
                    </a:moveTo>
                    <a:cubicBezTo>
                      <a:pt x="999" y="219"/>
                      <a:pt x="1000" y="218"/>
                      <a:pt x="1000" y="218"/>
                    </a:cubicBezTo>
                    <a:cubicBezTo>
                      <a:pt x="1000" y="203"/>
                      <a:pt x="1000" y="188"/>
                      <a:pt x="1001" y="173"/>
                    </a:cubicBezTo>
                    <a:cubicBezTo>
                      <a:pt x="1001" y="172"/>
                      <a:pt x="1001" y="171"/>
                      <a:pt x="1000" y="170"/>
                    </a:cubicBezTo>
                    <a:cubicBezTo>
                      <a:pt x="1000" y="167"/>
                      <a:pt x="999" y="165"/>
                      <a:pt x="997" y="164"/>
                    </a:cubicBezTo>
                    <a:cubicBezTo>
                      <a:pt x="994" y="163"/>
                      <a:pt x="992" y="165"/>
                      <a:pt x="991" y="167"/>
                    </a:cubicBezTo>
                    <a:cubicBezTo>
                      <a:pt x="987" y="172"/>
                      <a:pt x="985" y="178"/>
                      <a:pt x="985" y="185"/>
                    </a:cubicBezTo>
                    <a:cubicBezTo>
                      <a:pt x="985" y="191"/>
                      <a:pt x="986" y="197"/>
                      <a:pt x="987" y="203"/>
                    </a:cubicBezTo>
                    <a:cubicBezTo>
                      <a:pt x="987" y="210"/>
                      <a:pt x="992" y="216"/>
                      <a:pt x="999" y="219"/>
                    </a:cubicBezTo>
                    <a:close/>
                    <a:moveTo>
                      <a:pt x="1285" y="275"/>
                    </a:moveTo>
                    <a:cubicBezTo>
                      <a:pt x="1290" y="276"/>
                      <a:pt x="1293" y="274"/>
                      <a:pt x="1296" y="271"/>
                    </a:cubicBezTo>
                    <a:cubicBezTo>
                      <a:pt x="1301" y="264"/>
                      <a:pt x="1305" y="256"/>
                      <a:pt x="1307" y="248"/>
                    </a:cubicBezTo>
                    <a:cubicBezTo>
                      <a:pt x="1310" y="241"/>
                      <a:pt x="1310" y="234"/>
                      <a:pt x="1305" y="228"/>
                    </a:cubicBezTo>
                    <a:cubicBezTo>
                      <a:pt x="1298" y="229"/>
                      <a:pt x="1298" y="229"/>
                      <a:pt x="1297" y="234"/>
                    </a:cubicBezTo>
                    <a:cubicBezTo>
                      <a:pt x="1293" y="246"/>
                      <a:pt x="1289" y="258"/>
                      <a:pt x="1286" y="270"/>
                    </a:cubicBezTo>
                    <a:cubicBezTo>
                      <a:pt x="1285" y="271"/>
                      <a:pt x="1285" y="273"/>
                      <a:pt x="1285" y="275"/>
                    </a:cubicBezTo>
                    <a:close/>
                    <a:moveTo>
                      <a:pt x="619" y="873"/>
                    </a:moveTo>
                    <a:cubicBezTo>
                      <a:pt x="628" y="869"/>
                      <a:pt x="628" y="859"/>
                      <a:pt x="633" y="851"/>
                    </a:cubicBezTo>
                    <a:cubicBezTo>
                      <a:pt x="624" y="853"/>
                      <a:pt x="615" y="851"/>
                      <a:pt x="607" y="855"/>
                    </a:cubicBezTo>
                    <a:cubicBezTo>
                      <a:pt x="611" y="861"/>
                      <a:pt x="615" y="867"/>
                      <a:pt x="619" y="873"/>
                    </a:cubicBezTo>
                    <a:close/>
                    <a:moveTo>
                      <a:pt x="669" y="847"/>
                    </a:moveTo>
                    <a:cubicBezTo>
                      <a:pt x="658" y="847"/>
                      <a:pt x="648" y="849"/>
                      <a:pt x="642" y="852"/>
                    </a:cubicBezTo>
                    <a:cubicBezTo>
                      <a:pt x="645" y="855"/>
                      <a:pt x="649" y="856"/>
                      <a:pt x="653" y="858"/>
                    </a:cubicBezTo>
                    <a:cubicBezTo>
                      <a:pt x="656" y="860"/>
                      <a:pt x="659" y="863"/>
                      <a:pt x="663" y="865"/>
                    </a:cubicBezTo>
                    <a:cubicBezTo>
                      <a:pt x="667" y="859"/>
                      <a:pt x="670" y="854"/>
                      <a:pt x="669" y="847"/>
                    </a:cubicBezTo>
                    <a:close/>
                    <a:moveTo>
                      <a:pt x="695" y="856"/>
                    </a:moveTo>
                    <a:cubicBezTo>
                      <a:pt x="699" y="851"/>
                      <a:pt x="701" y="846"/>
                      <a:pt x="700" y="839"/>
                    </a:cubicBezTo>
                    <a:cubicBezTo>
                      <a:pt x="695" y="841"/>
                      <a:pt x="690" y="841"/>
                      <a:pt x="685" y="844"/>
                    </a:cubicBezTo>
                    <a:cubicBezTo>
                      <a:pt x="688" y="848"/>
                      <a:pt x="691" y="852"/>
                      <a:pt x="695" y="856"/>
                    </a:cubicBezTo>
                    <a:close/>
                    <a:moveTo>
                      <a:pt x="1784" y="927"/>
                    </a:moveTo>
                    <a:cubicBezTo>
                      <a:pt x="1779" y="924"/>
                      <a:pt x="1776" y="924"/>
                      <a:pt x="1770" y="925"/>
                    </a:cubicBezTo>
                    <a:cubicBezTo>
                      <a:pt x="1768" y="926"/>
                      <a:pt x="1767" y="929"/>
                      <a:pt x="1768" y="932"/>
                    </a:cubicBezTo>
                    <a:cubicBezTo>
                      <a:pt x="1771" y="937"/>
                      <a:pt x="1775" y="938"/>
                      <a:pt x="1779" y="934"/>
                    </a:cubicBezTo>
                    <a:cubicBezTo>
                      <a:pt x="1782" y="932"/>
                      <a:pt x="1784" y="930"/>
                      <a:pt x="1784" y="927"/>
                    </a:cubicBezTo>
                    <a:close/>
                    <a:moveTo>
                      <a:pt x="1427" y="884"/>
                    </a:moveTo>
                    <a:cubicBezTo>
                      <a:pt x="1411" y="880"/>
                      <a:pt x="1408" y="880"/>
                      <a:pt x="1401" y="882"/>
                    </a:cubicBezTo>
                    <a:cubicBezTo>
                      <a:pt x="1405" y="886"/>
                      <a:pt x="1411" y="886"/>
                      <a:pt x="1416" y="889"/>
                    </a:cubicBezTo>
                    <a:cubicBezTo>
                      <a:pt x="1419" y="888"/>
                      <a:pt x="1423" y="888"/>
                      <a:pt x="1427" y="884"/>
                    </a:cubicBezTo>
                    <a:close/>
                    <a:moveTo>
                      <a:pt x="717" y="852"/>
                    </a:moveTo>
                    <a:cubicBezTo>
                      <a:pt x="717" y="852"/>
                      <a:pt x="719" y="852"/>
                      <a:pt x="719" y="851"/>
                    </a:cubicBezTo>
                    <a:cubicBezTo>
                      <a:pt x="720" y="847"/>
                      <a:pt x="720" y="843"/>
                      <a:pt x="719" y="838"/>
                    </a:cubicBezTo>
                    <a:cubicBezTo>
                      <a:pt x="718" y="835"/>
                      <a:pt x="715" y="834"/>
                      <a:pt x="712" y="835"/>
                    </a:cubicBezTo>
                    <a:cubicBezTo>
                      <a:pt x="713" y="845"/>
                      <a:pt x="713" y="845"/>
                      <a:pt x="717" y="852"/>
                    </a:cubicBezTo>
                    <a:close/>
                    <a:moveTo>
                      <a:pt x="1247" y="1457"/>
                    </a:moveTo>
                    <a:cubicBezTo>
                      <a:pt x="1240" y="1463"/>
                      <a:pt x="1232" y="1467"/>
                      <a:pt x="1226" y="1477"/>
                    </a:cubicBezTo>
                    <a:cubicBezTo>
                      <a:pt x="1229" y="1476"/>
                      <a:pt x="1231" y="1476"/>
                      <a:pt x="1232" y="1475"/>
                    </a:cubicBezTo>
                    <a:cubicBezTo>
                      <a:pt x="1237" y="1469"/>
                      <a:pt x="1244" y="1465"/>
                      <a:pt x="1247" y="1457"/>
                    </a:cubicBezTo>
                    <a:close/>
                    <a:moveTo>
                      <a:pt x="708" y="903"/>
                    </a:moveTo>
                    <a:cubicBezTo>
                      <a:pt x="704" y="904"/>
                      <a:pt x="701" y="905"/>
                      <a:pt x="699" y="906"/>
                    </a:cubicBezTo>
                    <a:cubicBezTo>
                      <a:pt x="696" y="908"/>
                      <a:pt x="696" y="912"/>
                      <a:pt x="699" y="914"/>
                    </a:cubicBezTo>
                    <a:cubicBezTo>
                      <a:pt x="703" y="916"/>
                      <a:pt x="706" y="915"/>
                      <a:pt x="707" y="911"/>
                    </a:cubicBezTo>
                    <a:cubicBezTo>
                      <a:pt x="708" y="909"/>
                      <a:pt x="708" y="907"/>
                      <a:pt x="708" y="903"/>
                    </a:cubicBezTo>
                    <a:close/>
                    <a:moveTo>
                      <a:pt x="1761" y="938"/>
                    </a:moveTo>
                    <a:cubicBezTo>
                      <a:pt x="1759" y="934"/>
                      <a:pt x="1760" y="930"/>
                      <a:pt x="1757" y="927"/>
                    </a:cubicBezTo>
                    <a:cubicBezTo>
                      <a:pt x="1755" y="927"/>
                      <a:pt x="1752" y="928"/>
                      <a:pt x="1749" y="928"/>
                    </a:cubicBezTo>
                    <a:cubicBezTo>
                      <a:pt x="1751" y="934"/>
                      <a:pt x="1755" y="936"/>
                      <a:pt x="1761" y="938"/>
                    </a:cubicBezTo>
                    <a:close/>
                    <a:moveTo>
                      <a:pt x="913" y="1060"/>
                    </a:moveTo>
                    <a:cubicBezTo>
                      <a:pt x="913" y="1060"/>
                      <a:pt x="914" y="1060"/>
                      <a:pt x="914" y="1061"/>
                    </a:cubicBezTo>
                    <a:cubicBezTo>
                      <a:pt x="915" y="1060"/>
                      <a:pt x="915" y="1059"/>
                      <a:pt x="915" y="1059"/>
                    </a:cubicBezTo>
                    <a:cubicBezTo>
                      <a:pt x="915" y="1059"/>
                      <a:pt x="914" y="1058"/>
                      <a:pt x="914" y="1058"/>
                    </a:cubicBezTo>
                    <a:cubicBezTo>
                      <a:pt x="913" y="1059"/>
                      <a:pt x="913" y="1059"/>
                      <a:pt x="913" y="1060"/>
                    </a:cubicBezTo>
                    <a:close/>
                    <a:moveTo>
                      <a:pt x="519" y="1652"/>
                    </a:moveTo>
                    <a:cubicBezTo>
                      <a:pt x="520" y="1652"/>
                      <a:pt x="520" y="1651"/>
                      <a:pt x="520" y="1651"/>
                    </a:cubicBezTo>
                    <a:cubicBezTo>
                      <a:pt x="520" y="1651"/>
                      <a:pt x="519" y="1651"/>
                      <a:pt x="519" y="1651"/>
                    </a:cubicBezTo>
                    <a:cubicBezTo>
                      <a:pt x="519" y="1651"/>
                      <a:pt x="519" y="1651"/>
                      <a:pt x="519" y="1651"/>
                    </a:cubicBezTo>
                    <a:cubicBezTo>
                      <a:pt x="519" y="1652"/>
                      <a:pt x="519" y="1652"/>
                      <a:pt x="519" y="1652"/>
                    </a:cubicBezTo>
                    <a:close/>
                  </a:path>
                </a:pathLst>
              </a:custGeom>
              <a:solidFill>
                <a:srgbClr val="00000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22" name="Freeform 6"/>
              <p:cNvSpPr>
                <a:spLocks/>
              </p:cNvSpPr>
              <p:nvPr/>
            </p:nvSpPr>
            <p:spPr bwMode="auto">
              <a:xfrm>
                <a:off x="4196" y="833"/>
                <a:ext cx="1" cy="2"/>
              </a:xfrm>
              <a:custGeom>
                <a:avLst/>
                <a:gdLst>
                  <a:gd name="T0" fmla="*/ 0 w 1"/>
                  <a:gd name="T1" fmla="*/ 0 h 1"/>
                  <a:gd name="T2" fmla="*/ 1 w 1"/>
                  <a:gd name="T3" fmla="*/ 0 h 1"/>
                  <a:gd name="T4" fmla="*/ 0 w 1"/>
                  <a:gd name="T5" fmla="*/ 1 h 1"/>
                  <a:gd name="T6" fmla="*/ 0 w 1"/>
                  <a:gd name="T7" fmla="*/ 0 h 1"/>
                  <a:gd name="T8" fmla="*/ 0 w 1"/>
                  <a:gd name="T9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" h="1">
                    <a:moveTo>
                      <a:pt x="0" y="0"/>
                    </a:move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1"/>
                      <a:pt x="0" y="1"/>
                    </a:cubicBezTo>
                    <a:cubicBezTo>
                      <a:pt x="0" y="1"/>
                      <a:pt x="0" y="1"/>
                      <a:pt x="0" y="0"/>
                    </a:cubicBezTo>
                    <a:cubicBezTo>
                      <a:pt x="0" y="0"/>
                      <a:pt x="0" y="0"/>
                      <a:pt x="0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23" name="Freeform 7"/>
              <p:cNvSpPr>
                <a:spLocks/>
              </p:cNvSpPr>
              <p:nvPr/>
            </p:nvSpPr>
            <p:spPr bwMode="auto">
              <a:xfrm>
                <a:off x="1992" y="1852"/>
                <a:ext cx="840" cy="1350"/>
              </a:xfrm>
              <a:custGeom>
                <a:avLst/>
                <a:gdLst>
                  <a:gd name="T0" fmla="*/ 80 w 523"/>
                  <a:gd name="T1" fmla="*/ 402 h 841"/>
                  <a:gd name="T2" fmla="*/ 130 w 523"/>
                  <a:gd name="T3" fmla="*/ 375 h 841"/>
                  <a:gd name="T4" fmla="*/ 177 w 523"/>
                  <a:gd name="T5" fmla="*/ 342 h 841"/>
                  <a:gd name="T6" fmla="*/ 231 w 523"/>
                  <a:gd name="T7" fmla="*/ 309 h 841"/>
                  <a:gd name="T8" fmla="*/ 254 w 523"/>
                  <a:gd name="T9" fmla="*/ 309 h 841"/>
                  <a:gd name="T10" fmla="*/ 274 w 523"/>
                  <a:gd name="T11" fmla="*/ 313 h 841"/>
                  <a:gd name="T12" fmla="*/ 293 w 523"/>
                  <a:gd name="T13" fmla="*/ 313 h 841"/>
                  <a:gd name="T14" fmla="*/ 313 w 523"/>
                  <a:gd name="T15" fmla="*/ 308 h 841"/>
                  <a:gd name="T16" fmla="*/ 334 w 523"/>
                  <a:gd name="T17" fmla="*/ 292 h 841"/>
                  <a:gd name="T18" fmla="*/ 360 w 523"/>
                  <a:gd name="T19" fmla="*/ 239 h 841"/>
                  <a:gd name="T20" fmla="*/ 351 w 523"/>
                  <a:gd name="T21" fmla="*/ 208 h 841"/>
                  <a:gd name="T22" fmla="*/ 321 w 523"/>
                  <a:gd name="T23" fmla="*/ 137 h 841"/>
                  <a:gd name="T24" fmla="*/ 297 w 523"/>
                  <a:gd name="T25" fmla="*/ 98 h 841"/>
                  <a:gd name="T26" fmla="*/ 284 w 523"/>
                  <a:gd name="T27" fmla="*/ 62 h 841"/>
                  <a:gd name="T28" fmla="*/ 255 w 523"/>
                  <a:gd name="T29" fmla="*/ 6 h 841"/>
                  <a:gd name="T30" fmla="*/ 256 w 523"/>
                  <a:gd name="T31" fmla="*/ 0 h 841"/>
                  <a:gd name="T32" fmla="*/ 320 w 523"/>
                  <a:gd name="T33" fmla="*/ 8 h 841"/>
                  <a:gd name="T34" fmla="*/ 365 w 523"/>
                  <a:gd name="T35" fmla="*/ 21 h 841"/>
                  <a:gd name="T36" fmla="*/ 399 w 523"/>
                  <a:gd name="T37" fmla="*/ 28 h 841"/>
                  <a:gd name="T38" fmla="*/ 468 w 523"/>
                  <a:gd name="T39" fmla="*/ 63 h 841"/>
                  <a:gd name="T40" fmla="*/ 477 w 523"/>
                  <a:gd name="T41" fmla="*/ 80 h 841"/>
                  <a:gd name="T42" fmla="*/ 455 w 523"/>
                  <a:gd name="T43" fmla="*/ 142 h 841"/>
                  <a:gd name="T44" fmla="*/ 446 w 523"/>
                  <a:gd name="T45" fmla="*/ 158 h 841"/>
                  <a:gd name="T46" fmla="*/ 446 w 523"/>
                  <a:gd name="T47" fmla="*/ 191 h 841"/>
                  <a:gd name="T48" fmla="*/ 441 w 523"/>
                  <a:gd name="T49" fmla="*/ 233 h 841"/>
                  <a:gd name="T50" fmla="*/ 439 w 523"/>
                  <a:gd name="T51" fmla="*/ 296 h 841"/>
                  <a:gd name="T52" fmla="*/ 441 w 523"/>
                  <a:gd name="T53" fmla="*/ 348 h 841"/>
                  <a:gd name="T54" fmla="*/ 443 w 523"/>
                  <a:gd name="T55" fmla="*/ 394 h 841"/>
                  <a:gd name="T56" fmla="*/ 452 w 523"/>
                  <a:gd name="T57" fmla="*/ 481 h 841"/>
                  <a:gd name="T58" fmla="*/ 458 w 523"/>
                  <a:gd name="T59" fmla="*/ 534 h 841"/>
                  <a:gd name="T60" fmla="*/ 466 w 523"/>
                  <a:gd name="T61" fmla="*/ 590 h 841"/>
                  <a:gd name="T62" fmla="*/ 476 w 523"/>
                  <a:gd name="T63" fmla="*/ 657 h 841"/>
                  <a:gd name="T64" fmla="*/ 495 w 523"/>
                  <a:gd name="T65" fmla="*/ 731 h 841"/>
                  <a:gd name="T66" fmla="*/ 523 w 523"/>
                  <a:gd name="T67" fmla="*/ 808 h 841"/>
                  <a:gd name="T68" fmla="*/ 503 w 523"/>
                  <a:gd name="T69" fmla="*/ 819 h 841"/>
                  <a:gd name="T70" fmla="*/ 446 w 523"/>
                  <a:gd name="T71" fmla="*/ 837 h 841"/>
                  <a:gd name="T72" fmla="*/ 361 w 523"/>
                  <a:gd name="T73" fmla="*/ 838 h 841"/>
                  <a:gd name="T74" fmla="*/ 334 w 523"/>
                  <a:gd name="T75" fmla="*/ 839 h 841"/>
                  <a:gd name="T76" fmla="*/ 295 w 523"/>
                  <a:gd name="T77" fmla="*/ 829 h 841"/>
                  <a:gd name="T78" fmla="*/ 254 w 523"/>
                  <a:gd name="T79" fmla="*/ 804 h 841"/>
                  <a:gd name="T80" fmla="*/ 185 w 523"/>
                  <a:gd name="T81" fmla="*/ 775 h 841"/>
                  <a:gd name="T82" fmla="*/ 95 w 523"/>
                  <a:gd name="T83" fmla="*/ 764 h 841"/>
                  <a:gd name="T84" fmla="*/ 39 w 523"/>
                  <a:gd name="T85" fmla="*/ 768 h 841"/>
                  <a:gd name="T86" fmla="*/ 25 w 523"/>
                  <a:gd name="T87" fmla="*/ 722 h 841"/>
                  <a:gd name="T88" fmla="*/ 6 w 523"/>
                  <a:gd name="T89" fmla="*/ 649 h 841"/>
                  <a:gd name="T90" fmla="*/ 3 w 523"/>
                  <a:gd name="T91" fmla="*/ 583 h 841"/>
                  <a:gd name="T92" fmla="*/ 12 w 523"/>
                  <a:gd name="T93" fmla="*/ 521 h 841"/>
                  <a:gd name="T94" fmla="*/ 28 w 523"/>
                  <a:gd name="T95" fmla="*/ 428 h 8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523" h="841">
                    <a:moveTo>
                      <a:pt x="30" y="401"/>
                    </a:moveTo>
                    <a:cubicBezTo>
                      <a:pt x="48" y="407"/>
                      <a:pt x="64" y="404"/>
                      <a:pt x="80" y="402"/>
                    </a:cubicBezTo>
                    <a:cubicBezTo>
                      <a:pt x="86" y="401"/>
                      <a:pt x="92" y="397"/>
                      <a:pt x="98" y="394"/>
                    </a:cubicBezTo>
                    <a:cubicBezTo>
                      <a:pt x="109" y="388"/>
                      <a:pt x="119" y="382"/>
                      <a:pt x="130" y="375"/>
                    </a:cubicBezTo>
                    <a:cubicBezTo>
                      <a:pt x="135" y="372"/>
                      <a:pt x="139" y="367"/>
                      <a:pt x="145" y="364"/>
                    </a:cubicBezTo>
                    <a:cubicBezTo>
                      <a:pt x="156" y="358"/>
                      <a:pt x="166" y="350"/>
                      <a:pt x="177" y="342"/>
                    </a:cubicBezTo>
                    <a:cubicBezTo>
                      <a:pt x="191" y="333"/>
                      <a:pt x="204" y="322"/>
                      <a:pt x="219" y="314"/>
                    </a:cubicBezTo>
                    <a:cubicBezTo>
                      <a:pt x="223" y="312"/>
                      <a:pt x="227" y="311"/>
                      <a:pt x="231" y="309"/>
                    </a:cubicBezTo>
                    <a:cubicBezTo>
                      <a:pt x="237" y="307"/>
                      <a:pt x="237" y="307"/>
                      <a:pt x="238" y="299"/>
                    </a:cubicBezTo>
                    <a:cubicBezTo>
                      <a:pt x="242" y="306"/>
                      <a:pt x="248" y="308"/>
                      <a:pt x="254" y="309"/>
                    </a:cubicBezTo>
                    <a:cubicBezTo>
                      <a:pt x="260" y="311"/>
                      <a:pt x="267" y="312"/>
                      <a:pt x="273" y="313"/>
                    </a:cubicBezTo>
                    <a:cubicBezTo>
                      <a:pt x="273" y="313"/>
                      <a:pt x="274" y="313"/>
                      <a:pt x="274" y="313"/>
                    </a:cubicBezTo>
                    <a:cubicBezTo>
                      <a:pt x="277" y="313"/>
                      <a:pt x="281" y="311"/>
                      <a:pt x="284" y="311"/>
                    </a:cubicBezTo>
                    <a:cubicBezTo>
                      <a:pt x="287" y="311"/>
                      <a:pt x="290" y="313"/>
                      <a:pt x="293" y="313"/>
                    </a:cubicBezTo>
                    <a:cubicBezTo>
                      <a:pt x="295" y="313"/>
                      <a:pt x="298" y="313"/>
                      <a:pt x="300" y="311"/>
                    </a:cubicBezTo>
                    <a:cubicBezTo>
                      <a:pt x="304" y="307"/>
                      <a:pt x="308" y="307"/>
                      <a:pt x="313" y="308"/>
                    </a:cubicBezTo>
                    <a:cubicBezTo>
                      <a:pt x="317" y="310"/>
                      <a:pt x="320" y="308"/>
                      <a:pt x="323" y="306"/>
                    </a:cubicBezTo>
                    <a:cubicBezTo>
                      <a:pt x="327" y="302"/>
                      <a:pt x="331" y="297"/>
                      <a:pt x="334" y="292"/>
                    </a:cubicBezTo>
                    <a:cubicBezTo>
                      <a:pt x="340" y="282"/>
                      <a:pt x="347" y="272"/>
                      <a:pt x="355" y="263"/>
                    </a:cubicBezTo>
                    <a:cubicBezTo>
                      <a:pt x="360" y="256"/>
                      <a:pt x="362" y="248"/>
                      <a:pt x="360" y="239"/>
                    </a:cubicBezTo>
                    <a:cubicBezTo>
                      <a:pt x="359" y="235"/>
                      <a:pt x="357" y="231"/>
                      <a:pt x="356" y="227"/>
                    </a:cubicBezTo>
                    <a:cubicBezTo>
                      <a:pt x="354" y="221"/>
                      <a:pt x="353" y="214"/>
                      <a:pt x="351" y="208"/>
                    </a:cubicBezTo>
                    <a:cubicBezTo>
                      <a:pt x="346" y="190"/>
                      <a:pt x="341" y="172"/>
                      <a:pt x="333" y="155"/>
                    </a:cubicBezTo>
                    <a:cubicBezTo>
                      <a:pt x="330" y="148"/>
                      <a:pt x="325" y="143"/>
                      <a:pt x="321" y="137"/>
                    </a:cubicBezTo>
                    <a:cubicBezTo>
                      <a:pt x="312" y="127"/>
                      <a:pt x="304" y="117"/>
                      <a:pt x="295" y="107"/>
                    </a:cubicBezTo>
                    <a:cubicBezTo>
                      <a:pt x="296" y="104"/>
                      <a:pt x="297" y="101"/>
                      <a:pt x="297" y="98"/>
                    </a:cubicBezTo>
                    <a:cubicBezTo>
                      <a:pt x="298" y="94"/>
                      <a:pt x="298" y="90"/>
                      <a:pt x="296" y="86"/>
                    </a:cubicBezTo>
                    <a:cubicBezTo>
                      <a:pt x="292" y="78"/>
                      <a:pt x="288" y="70"/>
                      <a:pt x="284" y="62"/>
                    </a:cubicBezTo>
                    <a:cubicBezTo>
                      <a:pt x="277" y="45"/>
                      <a:pt x="267" y="29"/>
                      <a:pt x="260" y="12"/>
                    </a:cubicBezTo>
                    <a:cubicBezTo>
                      <a:pt x="259" y="10"/>
                      <a:pt x="256" y="8"/>
                      <a:pt x="255" y="6"/>
                    </a:cubicBezTo>
                    <a:cubicBezTo>
                      <a:pt x="255" y="4"/>
                      <a:pt x="254" y="2"/>
                      <a:pt x="254" y="1"/>
                    </a:cubicBezTo>
                    <a:cubicBezTo>
                      <a:pt x="255" y="0"/>
                      <a:pt x="255" y="0"/>
                      <a:pt x="256" y="0"/>
                    </a:cubicBezTo>
                    <a:cubicBezTo>
                      <a:pt x="265" y="0"/>
                      <a:pt x="275" y="0"/>
                      <a:pt x="284" y="0"/>
                    </a:cubicBezTo>
                    <a:cubicBezTo>
                      <a:pt x="297" y="0"/>
                      <a:pt x="309" y="5"/>
                      <a:pt x="320" y="8"/>
                    </a:cubicBezTo>
                    <a:cubicBezTo>
                      <a:pt x="328" y="11"/>
                      <a:pt x="335" y="14"/>
                      <a:pt x="342" y="16"/>
                    </a:cubicBezTo>
                    <a:cubicBezTo>
                      <a:pt x="350" y="18"/>
                      <a:pt x="357" y="19"/>
                      <a:pt x="365" y="21"/>
                    </a:cubicBezTo>
                    <a:cubicBezTo>
                      <a:pt x="376" y="23"/>
                      <a:pt x="386" y="25"/>
                      <a:pt x="396" y="27"/>
                    </a:cubicBezTo>
                    <a:cubicBezTo>
                      <a:pt x="397" y="27"/>
                      <a:pt x="398" y="27"/>
                      <a:pt x="399" y="28"/>
                    </a:cubicBezTo>
                    <a:cubicBezTo>
                      <a:pt x="407" y="32"/>
                      <a:pt x="416" y="36"/>
                      <a:pt x="424" y="40"/>
                    </a:cubicBezTo>
                    <a:cubicBezTo>
                      <a:pt x="439" y="47"/>
                      <a:pt x="453" y="55"/>
                      <a:pt x="468" y="63"/>
                    </a:cubicBezTo>
                    <a:cubicBezTo>
                      <a:pt x="471" y="64"/>
                      <a:pt x="474" y="65"/>
                      <a:pt x="477" y="67"/>
                    </a:cubicBezTo>
                    <a:cubicBezTo>
                      <a:pt x="479" y="72"/>
                      <a:pt x="477" y="76"/>
                      <a:pt x="477" y="80"/>
                    </a:cubicBezTo>
                    <a:cubicBezTo>
                      <a:pt x="474" y="92"/>
                      <a:pt x="468" y="103"/>
                      <a:pt x="465" y="114"/>
                    </a:cubicBezTo>
                    <a:cubicBezTo>
                      <a:pt x="463" y="124"/>
                      <a:pt x="457" y="132"/>
                      <a:pt x="455" y="142"/>
                    </a:cubicBezTo>
                    <a:cubicBezTo>
                      <a:pt x="455" y="144"/>
                      <a:pt x="453" y="148"/>
                      <a:pt x="451" y="148"/>
                    </a:cubicBezTo>
                    <a:cubicBezTo>
                      <a:pt x="446" y="150"/>
                      <a:pt x="446" y="154"/>
                      <a:pt x="446" y="158"/>
                    </a:cubicBezTo>
                    <a:cubicBezTo>
                      <a:pt x="446" y="166"/>
                      <a:pt x="446" y="174"/>
                      <a:pt x="446" y="182"/>
                    </a:cubicBezTo>
                    <a:cubicBezTo>
                      <a:pt x="446" y="185"/>
                      <a:pt x="446" y="188"/>
                      <a:pt x="446" y="191"/>
                    </a:cubicBezTo>
                    <a:cubicBezTo>
                      <a:pt x="445" y="203"/>
                      <a:pt x="443" y="216"/>
                      <a:pt x="442" y="228"/>
                    </a:cubicBezTo>
                    <a:cubicBezTo>
                      <a:pt x="442" y="229"/>
                      <a:pt x="441" y="231"/>
                      <a:pt x="441" y="233"/>
                    </a:cubicBezTo>
                    <a:cubicBezTo>
                      <a:pt x="441" y="250"/>
                      <a:pt x="440" y="268"/>
                      <a:pt x="439" y="286"/>
                    </a:cubicBezTo>
                    <a:cubicBezTo>
                      <a:pt x="439" y="289"/>
                      <a:pt x="439" y="293"/>
                      <a:pt x="439" y="296"/>
                    </a:cubicBezTo>
                    <a:cubicBezTo>
                      <a:pt x="439" y="302"/>
                      <a:pt x="440" y="308"/>
                      <a:pt x="440" y="314"/>
                    </a:cubicBezTo>
                    <a:cubicBezTo>
                      <a:pt x="439" y="326"/>
                      <a:pt x="440" y="337"/>
                      <a:pt x="441" y="348"/>
                    </a:cubicBezTo>
                    <a:cubicBezTo>
                      <a:pt x="442" y="360"/>
                      <a:pt x="442" y="371"/>
                      <a:pt x="442" y="382"/>
                    </a:cubicBezTo>
                    <a:cubicBezTo>
                      <a:pt x="442" y="386"/>
                      <a:pt x="442" y="390"/>
                      <a:pt x="443" y="394"/>
                    </a:cubicBezTo>
                    <a:cubicBezTo>
                      <a:pt x="444" y="405"/>
                      <a:pt x="445" y="417"/>
                      <a:pt x="446" y="429"/>
                    </a:cubicBezTo>
                    <a:cubicBezTo>
                      <a:pt x="448" y="446"/>
                      <a:pt x="450" y="463"/>
                      <a:pt x="452" y="481"/>
                    </a:cubicBezTo>
                    <a:cubicBezTo>
                      <a:pt x="453" y="490"/>
                      <a:pt x="453" y="500"/>
                      <a:pt x="454" y="509"/>
                    </a:cubicBezTo>
                    <a:cubicBezTo>
                      <a:pt x="455" y="517"/>
                      <a:pt x="456" y="526"/>
                      <a:pt x="458" y="534"/>
                    </a:cubicBezTo>
                    <a:cubicBezTo>
                      <a:pt x="459" y="542"/>
                      <a:pt x="460" y="551"/>
                      <a:pt x="461" y="560"/>
                    </a:cubicBezTo>
                    <a:cubicBezTo>
                      <a:pt x="462" y="570"/>
                      <a:pt x="464" y="580"/>
                      <a:pt x="466" y="590"/>
                    </a:cubicBezTo>
                    <a:cubicBezTo>
                      <a:pt x="468" y="606"/>
                      <a:pt x="470" y="622"/>
                      <a:pt x="473" y="638"/>
                    </a:cubicBezTo>
                    <a:cubicBezTo>
                      <a:pt x="474" y="645"/>
                      <a:pt x="475" y="651"/>
                      <a:pt x="476" y="657"/>
                    </a:cubicBezTo>
                    <a:cubicBezTo>
                      <a:pt x="478" y="665"/>
                      <a:pt x="479" y="673"/>
                      <a:pt x="481" y="681"/>
                    </a:cubicBezTo>
                    <a:cubicBezTo>
                      <a:pt x="485" y="698"/>
                      <a:pt x="490" y="715"/>
                      <a:pt x="495" y="731"/>
                    </a:cubicBezTo>
                    <a:cubicBezTo>
                      <a:pt x="501" y="750"/>
                      <a:pt x="508" y="768"/>
                      <a:pt x="516" y="787"/>
                    </a:cubicBezTo>
                    <a:cubicBezTo>
                      <a:pt x="519" y="793"/>
                      <a:pt x="520" y="800"/>
                      <a:pt x="523" y="808"/>
                    </a:cubicBezTo>
                    <a:cubicBezTo>
                      <a:pt x="520" y="809"/>
                      <a:pt x="518" y="812"/>
                      <a:pt x="516" y="812"/>
                    </a:cubicBezTo>
                    <a:cubicBezTo>
                      <a:pt x="510" y="812"/>
                      <a:pt x="507" y="816"/>
                      <a:pt x="503" y="819"/>
                    </a:cubicBezTo>
                    <a:cubicBezTo>
                      <a:pt x="500" y="821"/>
                      <a:pt x="498" y="823"/>
                      <a:pt x="495" y="824"/>
                    </a:cubicBezTo>
                    <a:cubicBezTo>
                      <a:pt x="479" y="829"/>
                      <a:pt x="463" y="835"/>
                      <a:pt x="446" y="837"/>
                    </a:cubicBezTo>
                    <a:cubicBezTo>
                      <a:pt x="424" y="839"/>
                      <a:pt x="402" y="841"/>
                      <a:pt x="380" y="841"/>
                    </a:cubicBezTo>
                    <a:cubicBezTo>
                      <a:pt x="373" y="841"/>
                      <a:pt x="367" y="841"/>
                      <a:pt x="361" y="838"/>
                    </a:cubicBezTo>
                    <a:cubicBezTo>
                      <a:pt x="359" y="838"/>
                      <a:pt x="357" y="837"/>
                      <a:pt x="355" y="838"/>
                    </a:cubicBezTo>
                    <a:cubicBezTo>
                      <a:pt x="348" y="841"/>
                      <a:pt x="341" y="840"/>
                      <a:pt x="334" y="839"/>
                    </a:cubicBezTo>
                    <a:cubicBezTo>
                      <a:pt x="323" y="837"/>
                      <a:pt x="312" y="834"/>
                      <a:pt x="301" y="832"/>
                    </a:cubicBezTo>
                    <a:cubicBezTo>
                      <a:pt x="299" y="831"/>
                      <a:pt x="297" y="830"/>
                      <a:pt x="295" y="829"/>
                    </a:cubicBezTo>
                    <a:cubicBezTo>
                      <a:pt x="283" y="822"/>
                      <a:pt x="271" y="816"/>
                      <a:pt x="260" y="807"/>
                    </a:cubicBezTo>
                    <a:cubicBezTo>
                      <a:pt x="258" y="806"/>
                      <a:pt x="256" y="805"/>
                      <a:pt x="254" y="804"/>
                    </a:cubicBezTo>
                    <a:cubicBezTo>
                      <a:pt x="238" y="796"/>
                      <a:pt x="222" y="790"/>
                      <a:pt x="205" y="784"/>
                    </a:cubicBezTo>
                    <a:cubicBezTo>
                      <a:pt x="198" y="782"/>
                      <a:pt x="192" y="778"/>
                      <a:pt x="185" y="775"/>
                    </a:cubicBezTo>
                    <a:cubicBezTo>
                      <a:pt x="165" y="768"/>
                      <a:pt x="144" y="763"/>
                      <a:pt x="122" y="762"/>
                    </a:cubicBezTo>
                    <a:cubicBezTo>
                      <a:pt x="113" y="761"/>
                      <a:pt x="104" y="763"/>
                      <a:pt x="95" y="764"/>
                    </a:cubicBezTo>
                    <a:cubicBezTo>
                      <a:pt x="86" y="765"/>
                      <a:pt x="77" y="767"/>
                      <a:pt x="68" y="768"/>
                    </a:cubicBezTo>
                    <a:cubicBezTo>
                      <a:pt x="58" y="770"/>
                      <a:pt x="49" y="769"/>
                      <a:pt x="39" y="768"/>
                    </a:cubicBezTo>
                    <a:cubicBezTo>
                      <a:pt x="38" y="766"/>
                      <a:pt x="37" y="764"/>
                      <a:pt x="37" y="762"/>
                    </a:cubicBezTo>
                    <a:cubicBezTo>
                      <a:pt x="33" y="749"/>
                      <a:pt x="29" y="735"/>
                      <a:pt x="25" y="722"/>
                    </a:cubicBezTo>
                    <a:cubicBezTo>
                      <a:pt x="22" y="709"/>
                      <a:pt x="19" y="695"/>
                      <a:pt x="15" y="681"/>
                    </a:cubicBezTo>
                    <a:cubicBezTo>
                      <a:pt x="13" y="671"/>
                      <a:pt x="9" y="660"/>
                      <a:pt x="6" y="649"/>
                    </a:cubicBezTo>
                    <a:cubicBezTo>
                      <a:pt x="5" y="644"/>
                      <a:pt x="3" y="638"/>
                      <a:pt x="3" y="633"/>
                    </a:cubicBezTo>
                    <a:cubicBezTo>
                      <a:pt x="1" y="616"/>
                      <a:pt x="0" y="599"/>
                      <a:pt x="3" y="583"/>
                    </a:cubicBezTo>
                    <a:cubicBezTo>
                      <a:pt x="5" y="570"/>
                      <a:pt x="6" y="556"/>
                      <a:pt x="8" y="543"/>
                    </a:cubicBezTo>
                    <a:cubicBezTo>
                      <a:pt x="10" y="536"/>
                      <a:pt x="11" y="528"/>
                      <a:pt x="12" y="521"/>
                    </a:cubicBezTo>
                    <a:cubicBezTo>
                      <a:pt x="13" y="505"/>
                      <a:pt x="16" y="489"/>
                      <a:pt x="20" y="474"/>
                    </a:cubicBezTo>
                    <a:cubicBezTo>
                      <a:pt x="23" y="459"/>
                      <a:pt x="26" y="443"/>
                      <a:pt x="28" y="428"/>
                    </a:cubicBezTo>
                    <a:cubicBezTo>
                      <a:pt x="29" y="419"/>
                      <a:pt x="29" y="411"/>
                      <a:pt x="30" y="401"/>
                    </a:cubicBezTo>
                    <a:close/>
                  </a:path>
                </a:pathLst>
              </a:custGeom>
              <a:solidFill>
                <a:srgbClr val="FFC00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24" name="Freeform 8"/>
              <p:cNvSpPr>
                <a:spLocks/>
              </p:cNvSpPr>
              <p:nvPr/>
            </p:nvSpPr>
            <p:spPr bwMode="auto">
              <a:xfrm>
                <a:off x="2980" y="2043"/>
                <a:ext cx="1166" cy="960"/>
              </a:xfrm>
              <a:custGeom>
                <a:avLst/>
                <a:gdLst>
                  <a:gd name="T0" fmla="*/ 450 w 726"/>
                  <a:gd name="T1" fmla="*/ 475 h 598"/>
                  <a:gd name="T2" fmla="*/ 369 w 726"/>
                  <a:gd name="T3" fmla="*/ 518 h 598"/>
                  <a:gd name="T4" fmla="*/ 297 w 726"/>
                  <a:gd name="T5" fmla="*/ 566 h 598"/>
                  <a:gd name="T6" fmla="*/ 276 w 726"/>
                  <a:gd name="T7" fmla="*/ 575 h 598"/>
                  <a:gd name="T8" fmla="*/ 247 w 726"/>
                  <a:gd name="T9" fmla="*/ 541 h 598"/>
                  <a:gd name="T10" fmla="*/ 207 w 726"/>
                  <a:gd name="T11" fmla="*/ 592 h 598"/>
                  <a:gd name="T12" fmla="*/ 143 w 726"/>
                  <a:gd name="T13" fmla="*/ 582 h 598"/>
                  <a:gd name="T14" fmla="*/ 53 w 726"/>
                  <a:gd name="T15" fmla="*/ 529 h 598"/>
                  <a:gd name="T16" fmla="*/ 110 w 726"/>
                  <a:gd name="T17" fmla="*/ 489 h 598"/>
                  <a:gd name="T18" fmla="*/ 140 w 726"/>
                  <a:gd name="T19" fmla="*/ 454 h 598"/>
                  <a:gd name="T20" fmla="*/ 68 w 726"/>
                  <a:gd name="T21" fmla="*/ 508 h 598"/>
                  <a:gd name="T22" fmla="*/ 48 w 726"/>
                  <a:gd name="T23" fmla="*/ 507 h 598"/>
                  <a:gd name="T24" fmla="*/ 84 w 726"/>
                  <a:gd name="T25" fmla="*/ 435 h 598"/>
                  <a:gd name="T26" fmla="*/ 143 w 726"/>
                  <a:gd name="T27" fmla="*/ 396 h 598"/>
                  <a:gd name="T28" fmla="*/ 72 w 726"/>
                  <a:gd name="T29" fmla="*/ 434 h 598"/>
                  <a:gd name="T30" fmla="*/ 43 w 726"/>
                  <a:gd name="T31" fmla="*/ 428 h 598"/>
                  <a:gd name="T32" fmla="*/ 171 w 726"/>
                  <a:gd name="T33" fmla="*/ 351 h 598"/>
                  <a:gd name="T34" fmla="*/ 242 w 726"/>
                  <a:gd name="T35" fmla="*/ 242 h 598"/>
                  <a:gd name="T36" fmla="*/ 294 w 726"/>
                  <a:gd name="T37" fmla="*/ 214 h 598"/>
                  <a:gd name="T38" fmla="*/ 264 w 726"/>
                  <a:gd name="T39" fmla="*/ 218 h 598"/>
                  <a:gd name="T40" fmla="*/ 196 w 726"/>
                  <a:gd name="T41" fmla="*/ 255 h 598"/>
                  <a:gd name="T42" fmla="*/ 127 w 726"/>
                  <a:gd name="T43" fmla="*/ 295 h 598"/>
                  <a:gd name="T44" fmla="*/ 63 w 726"/>
                  <a:gd name="T45" fmla="*/ 309 h 598"/>
                  <a:gd name="T46" fmla="*/ 8 w 726"/>
                  <a:gd name="T47" fmla="*/ 246 h 598"/>
                  <a:gd name="T48" fmla="*/ 33 w 726"/>
                  <a:gd name="T49" fmla="*/ 200 h 598"/>
                  <a:gd name="T50" fmla="*/ 119 w 726"/>
                  <a:gd name="T51" fmla="*/ 145 h 598"/>
                  <a:gd name="T52" fmla="*/ 247 w 726"/>
                  <a:gd name="T53" fmla="*/ 152 h 598"/>
                  <a:gd name="T54" fmla="*/ 297 w 726"/>
                  <a:gd name="T55" fmla="*/ 181 h 598"/>
                  <a:gd name="T56" fmla="*/ 327 w 726"/>
                  <a:gd name="T57" fmla="*/ 195 h 598"/>
                  <a:gd name="T58" fmla="*/ 339 w 726"/>
                  <a:gd name="T59" fmla="*/ 123 h 598"/>
                  <a:gd name="T60" fmla="*/ 295 w 726"/>
                  <a:gd name="T61" fmla="*/ 61 h 598"/>
                  <a:gd name="T62" fmla="*/ 275 w 726"/>
                  <a:gd name="T63" fmla="*/ 44 h 598"/>
                  <a:gd name="T64" fmla="*/ 363 w 726"/>
                  <a:gd name="T65" fmla="*/ 2 h 598"/>
                  <a:gd name="T66" fmla="*/ 417 w 726"/>
                  <a:gd name="T67" fmla="*/ 45 h 598"/>
                  <a:gd name="T68" fmla="*/ 494 w 726"/>
                  <a:gd name="T69" fmla="*/ 36 h 598"/>
                  <a:gd name="T70" fmla="*/ 491 w 726"/>
                  <a:gd name="T71" fmla="*/ 21 h 598"/>
                  <a:gd name="T72" fmla="*/ 543 w 726"/>
                  <a:gd name="T73" fmla="*/ 113 h 598"/>
                  <a:gd name="T74" fmla="*/ 576 w 726"/>
                  <a:gd name="T75" fmla="*/ 187 h 598"/>
                  <a:gd name="T76" fmla="*/ 656 w 726"/>
                  <a:gd name="T77" fmla="*/ 245 h 598"/>
                  <a:gd name="T78" fmla="*/ 704 w 726"/>
                  <a:gd name="T79" fmla="*/ 267 h 598"/>
                  <a:gd name="T80" fmla="*/ 716 w 726"/>
                  <a:gd name="T81" fmla="*/ 289 h 598"/>
                  <a:gd name="T82" fmla="*/ 667 w 726"/>
                  <a:gd name="T83" fmla="*/ 368 h 598"/>
                  <a:gd name="T84" fmla="*/ 613 w 726"/>
                  <a:gd name="T85" fmla="*/ 347 h 598"/>
                  <a:gd name="T86" fmla="*/ 521 w 726"/>
                  <a:gd name="T87" fmla="*/ 284 h 598"/>
                  <a:gd name="T88" fmla="*/ 521 w 726"/>
                  <a:gd name="T89" fmla="*/ 231 h 598"/>
                  <a:gd name="T90" fmla="*/ 520 w 726"/>
                  <a:gd name="T91" fmla="*/ 98 h 598"/>
                  <a:gd name="T92" fmla="*/ 510 w 726"/>
                  <a:gd name="T93" fmla="*/ 84 h 598"/>
                  <a:gd name="T94" fmla="*/ 517 w 726"/>
                  <a:gd name="T95" fmla="*/ 179 h 598"/>
                  <a:gd name="T96" fmla="*/ 493 w 726"/>
                  <a:gd name="T97" fmla="*/ 310 h 598"/>
                  <a:gd name="T98" fmla="*/ 461 w 726"/>
                  <a:gd name="T99" fmla="*/ 408 h 598"/>
                  <a:gd name="T100" fmla="*/ 451 w 726"/>
                  <a:gd name="T101" fmla="*/ 420 h 598"/>
                  <a:gd name="T102" fmla="*/ 423 w 726"/>
                  <a:gd name="T103" fmla="*/ 389 h 598"/>
                  <a:gd name="T104" fmla="*/ 449 w 726"/>
                  <a:gd name="T105" fmla="*/ 431 h 598"/>
                  <a:gd name="T106" fmla="*/ 511 w 726"/>
                  <a:gd name="T107" fmla="*/ 471 h 5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726" h="598">
                    <a:moveTo>
                      <a:pt x="527" y="485"/>
                    </a:moveTo>
                    <a:cubicBezTo>
                      <a:pt x="518" y="483"/>
                      <a:pt x="510" y="479"/>
                      <a:pt x="502" y="477"/>
                    </a:cubicBezTo>
                    <a:cubicBezTo>
                      <a:pt x="485" y="472"/>
                      <a:pt x="467" y="472"/>
                      <a:pt x="450" y="475"/>
                    </a:cubicBezTo>
                    <a:cubicBezTo>
                      <a:pt x="442" y="477"/>
                      <a:pt x="433" y="478"/>
                      <a:pt x="426" y="481"/>
                    </a:cubicBezTo>
                    <a:cubicBezTo>
                      <a:pt x="416" y="484"/>
                      <a:pt x="408" y="489"/>
                      <a:pt x="399" y="494"/>
                    </a:cubicBezTo>
                    <a:cubicBezTo>
                      <a:pt x="389" y="502"/>
                      <a:pt x="378" y="509"/>
                      <a:pt x="369" y="518"/>
                    </a:cubicBezTo>
                    <a:cubicBezTo>
                      <a:pt x="367" y="520"/>
                      <a:pt x="365" y="521"/>
                      <a:pt x="363" y="522"/>
                    </a:cubicBezTo>
                    <a:cubicBezTo>
                      <a:pt x="356" y="528"/>
                      <a:pt x="349" y="535"/>
                      <a:pt x="341" y="540"/>
                    </a:cubicBezTo>
                    <a:cubicBezTo>
                      <a:pt x="328" y="551"/>
                      <a:pt x="313" y="560"/>
                      <a:pt x="297" y="566"/>
                    </a:cubicBezTo>
                    <a:cubicBezTo>
                      <a:pt x="295" y="567"/>
                      <a:pt x="293" y="568"/>
                      <a:pt x="291" y="568"/>
                    </a:cubicBezTo>
                    <a:cubicBezTo>
                      <a:pt x="286" y="568"/>
                      <a:pt x="282" y="569"/>
                      <a:pt x="280" y="573"/>
                    </a:cubicBezTo>
                    <a:cubicBezTo>
                      <a:pt x="279" y="574"/>
                      <a:pt x="277" y="575"/>
                      <a:pt x="276" y="575"/>
                    </a:cubicBezTo>
                    <a:cubicBezTo>
                      <a:pt x="261" y="578"/>
                      <a:pt x="246" y="581"/>
                      <a:pt x="231" y="581"/>
                    </a:cubicBezTo>
                    <a:cubicBezTo>
                      <a:pt x="230" y="581"/>
                      <a:pt x="229" y="580"/>
                      <a:pt x="228" y="579"/>
                    </a:cubicBezTo>
                    <a:cubicBezTo>
                      <a:pt x="232" y="566"/>
                      <a:pt x="242" y="555"/>
                      <a:pt x="247" y="541"/>
                    </a:cubicBezTo>
                    <a:cubicBezTo>
                      <a:pt x="245" y="539"/>
                      <a:pt x="244" y="541"/>
                      <a:pt x="243" y="542"/>
                    </a:cubicBezTo>
                    <a:cubicBezTo>
                      <a:pt x="239" y="547"/>
                      <a:pt x="235" y="551"/>
                      <a:pt x="231" y="556"/>
                    </a:cubicBezTo>
                    <a:cubicBezTo>
                      <a:pt x="223" y="568"/>
                      <a:pt x="215" y="580"/>
                      <a:pt x="207" y="592"/>
                    </a:cubicBezTo>
                    <a:cubicBezTo>
                      <a:pt x="203" y="597"/>
                      <a:pt x="200" y="598"/>
                      <a:pt x="194" y="596"/>
                    </a:cubicBezTo>
                    <a:cubicBezTo>
                      <a:pt x="189" y="594"/>
                      <a:pt x="184" y="591"/>
                      <a:pt x="179" y="589"/>
                    </a:cubicBezTo>
                    <a:cubicBezTo>
                      <a:pt x="167" y="585"/>
                      <a:pt x="155" y="584"/>
                      <a:pt x="143" y="582"/>
                    </a:cubicBezTo>
                    <a:cubicBezTo>
                      <a:pt x="132" y="581"/>
                      <a:pt x="121" y="581"/>
                      <a:pt x="111" y="576"/>
                    </a:cubicBezTo>
                    <a:cubicBezTo>
                      <a:pt x="109" y="575"/>
                      <a:pt x="108" y="575"/>
                      <a:pt x="106" y="574"/>
                    </a:cubicBezTo>
                    <a:cubicBezTo>
                      <a:pt x="86" y="562"/>
                      <a:pt x="66" y="550"/>
                      <a:pt x="53" y="529"/>
                    </a:cubicBezTo>
                    <a:cubicBezTo>
                      <a:pt x="52" y="529"/>
                      <a:pt x="52" y="528"/>
                      <a:pt x="52" y="527"/>
                    </a:cubicBezTo>
                    <a:cubicBezTo>
                      <a:pt x="54" y="523"/>
                      <a:pt x="58" y="522"/>
                      <a:pt x="62" y="520"/>
                    </a:cubicBezTo>
                    <a:cubicBezTo>
                      <a:pt x="79" y="511"/>
                      <a:pt x="95" y="501"/>
                      <a:pt x="110" y="489"/>
                    </a:cubicBezTo>
                    <a:cubicBezTo>
                      <a:pt x="122" y="480"/>
                      <a:pt x="134" y="469"/>
                      <a:pt x="146" y="459"/>
                    </a:cubicBezTo>
                    <a:cubicBezTo>
                      <a:pt x="148" y="458"/>
                      <a:pt x="148" y="456"/>
                      <a:pt x="149" y="455"/>
                    </a:cubicBezTo>
                    <a:cubicBezTo>
                      <a:pt x="143" y="452"/>
                      <a:pt x="143" y="451"/>
                      <a:pt x="140" y="454"/>
                    </a:cubicBezTo>
                    <a:cubicBezTo>
                      <a:pt x="136" y="458"/>
                      <a:pt x="131" y="462"/>
                      <a:pt x="127" y="467"/>
                    </a:cubicBezTo>
                    <a:cubicBezTo>
                      <a:pt x="121" y="473"/>
                      <a:pt x="114" y="478"/>
                      <a:pt x="108" y="482"/>
                    </a:cubicBezTo>
                    <a:cubicBezTo>
                      <a:pt x="95" y="491"/>
                      <a:pt x="81" y="499"/>
                      <a:pt x="68" y="508"/>
                    </a:cubicBezTo>
                    <a:cubicBezTo>
                      <a:pt x="66" y="509"/>
                      <a:pt x="64" y="510"/>
                      <a:pt x="61" y="512"/>
                    </a:cubicBezTo>
                    <a:cubicBezTo>
                      <a:pt x="56" y="515"/>
                      <a:pt x="54" y="514"/>
                      <a:pt x="50" y="509"/>
                    </a:cubicBezTo>
                    <a:cubicBezTo>
                      <a:pt x="49" y="509"/>
                      <a:pt x="49" y="508"/>
                      <a:pt x="48" y="507"/>
                    </a:cubicBezTo>
                    <a:cubicBezTo>
                      <a:pt x="40" y="493"/>
                      <a:pt x="33" y="479"/>
                      <a:pt x="30" y="462"/>
                    </a:cubicBezTo>
                    <a:cubicBezTo>
                      <a:pt x="32" y="460"/>
                      <a:pt x="33" y="459"/>
                      <a:pt x="34" y="458"/>
                    </a:cubicBezTo>
                    <a:cubicBezTo>
                      <a:pt x="51" y="450"/>
                      <a:pt x="68" y="443"/>
                      <a:pt x="84" y="435"/>
                    </a:cubicBezTo>
                    <a:cubicBezTo>
                      <a:pt x="95" y="430"/>
                      <a:pt x="106" y="423"/>
                      <a:pt x="117" y="416"/>
                    </a:cubicBezTo>
                    <a:cubicBezTo>
                      <a:pt x="124" y="412"/>
                      <a:pt x="131" y="407"/>
                      <a:pt x="138" y="402"/>
                    </a:cubicBezTo>
                    <a:cubicBezTo>
                      <a:pt x="140" y="401"/>
                      <a:pt x="141" y="399"/>
                      <a:pt x="143" y="396"/>
                    </a:cubicBezTo>
                    <a:cubicBezTo>
                      <a:pt x="140" y="396"/>
                      <a:pt x="138" y="396"/>
                      <a:pt x="137" y="396"/>
                    </a:cubicBezTo>
                    <a:cubicBezTo>
                      <a:pt x="132" y="399"/>
                      <a:pt x="127" y="402"/>
                      <a:pt x="123" y="405"/>
                    </a:cubicBezTo>
                    <a:cubicBezTo>
                      <a:pt x="107" y="416"/>
                      <a:pt x="89" y="425"/>
                      <a:pt x="72" y="434"/>
                    </a:cubicBezTo>
                    <a:cubicBezTo>
                      <a:pt x="64" y="438"/>
                      <a:pt x="56" y="441"/>
                      <a:pt x="49" y="445"/>
                    </a:cubicBezTo>
                    <a:cubicBezTo>
                      <a:pt x="47" y="445"/>
                      <a:pt x="46" y="445"/>
                      <a:pt x="44" y="446"/>
                    </a:cubicBezTo>
                    <a:cubicBezTo>
                      <a:pt x="39" y="440"/>
                      <a:pt x="41" y="434"/>
                      <a:pt x="43" y="428"/>
                    </a:cubicBezTo>
                    <a:cubicBezTo>
                      <a:pt x="45" y="428"/>
                      <a:pt x="47" y="427"/>
                      <a:pt x="48" y="426"/>
                    </a:cubicBezTo>
                    <a:cubicBezTo>
                      <a:pt x="73" y="420"/>
                      <a:pt x="96" y="408"/>
                      <a:pt x="117" y="395"/>
                    </a:cubicBezTo>
                    <a:cubicBezTo>
                      <a:pt x="137" y="382"/>
                      <a:pt x="155" y="367"/>
                      <a:pt x="171" y="351"/>
                    </a:cubicBezTo>
                    <a:cubicBezTo>
                      <a:pt x="176" y="345"/>
                      <a:pt x="181" y="338"/>
                      <a:pt x="186" y="332"/>
                    </a:cubicBezTo>
                    <a:cubicBezTo>
                      <a:pt x="198" y="313"/>
                      <a:pt x="211" y="294"/>
                      <a:pt x="224" y="275"/>
                    </a:cubicBezTo>
                    <a:cubicBezTo>
                      <a:pt x="230" y="264"/>
                      <a:pt x="236" y="253"/>
                      <a:pt x="242" y="242"/>
                    </a:cubicBezTo>
                    <a:cubicBezTo>
                      <a:pt x="245" y="236"/>
                      <a:pt x="249" y="232"/>
                      <a:pt x="256" y="230"/>
                    </a:cubicBezTo>
                    <a:cubicBezTo>
                      <a:pt x="261" y="228"/>
                      <a:pt x="267" y="225"/>
                      <a:pt x="272" y="222"/>
                    </a:cubicBezTo>
                    <a:cubicBezTo>
                      <a:pt x="279" y="219"/>
                      <a:pt x="286" y="215"/>
                      <a:pt x="294" y="214"/>
                    </a:cubicBezTo>
                    <a:cubicBezTo>
                      <a:pt x="296" y="214"/>
                      <a:pt x="296" y="214"/>
                      <a:pt x="298" y="209"/>
                    </a:cubicBezTo>
                    <a:cubicBezTo>
                      <a:pt x="295" y="207"/>
                      <a:pt x="291" y="207"/>
                      <a:pt x="287" y="209"/>
                    </a:cubicBezTo>
                    <a:cubicBezTo>
                      <a:pt x="279" y="212"/>
                      <a:pt x="272" y="215"/>
                      <a:pt x="264" y="218"/>
                    </a:cubicBezTo>
                    <a:cubicBezTo>
                      <a:pt x="257" y="221"/>
                      <a:pt x="251" y="228"/>
                      <a:pt x="242" y="226"/>
                    </a:cubicBezTo>
                    <a:cubicBezTo>
                      <a:pt x="241" y="226"/>
                      <a:pt x="240" y="227"/>
                      <a:pt x="239" y="228"/>
                    </a:cubicBezTo>
                    <a:cubicBezTo>
                      <a:pt x="226" y="239"/>
                      <a:pt x="211" y="247"/>
                      <a:pt x="196" y="255"/>
                    </a:cubicBezTo>
                    <a:cubicBezTo>
                      <a:pt x="185" y="261"/>
                      <a:pt x="173" y="266"/>
                      <a:pt x="162" y="272"/>
                    </a:cubicBezTo>
                    <a:cubicBezTo>
                      <a:pt x="153" y="278"/>
                      <a:pt x="145" y="284"/>
                      <a:pt x="136" y="290"/>
                    </a:cubicBezTo>
                    <a:cubicBezTo>
                      <a:pt x="133" y="292"/>
                      <a:pt x="130" y="294"/>
                      <a:pt x="127" y="295"/>
                    </a:cubicBezTo>
                    <a:cubicBezTo>
                      <a:pt x="115" y="302"/>
                      <a:pt x="103" y="308"/>
                      <a:pt x="92" y="314"/>
                    </a:cubicBezTo>
                    <a:cubicBezTo>
                      <a:pt x="88" y="316"/>
                      <a:pt x="84" y="318"/>
                      <a:pt x="81" y="320"/>
                    </a:cubicBezTo>
                    <a:cubicBezTo>
                      <a:pt x="74" y="318"/>
                      <a:pt x="68" y="314"/>
                      <a:pt x="63" y="309"/>
                    </a:cubicBezTo>
                    <a:cubicBezTo>
                      <a:pt x="52" y="297"/>
                      <a:pt x="40" y="286"/>
                      <a:pt x="29" y="274"/>
                    </a:cubicBezTo>
                    <a:cubicBezTo>
                      <a:pt x="20" y="267"/>
                      <a:pt x="15" y="257"/>
                      <a:pt x="9" y="248"/>
                    </a:cubicBezTo>
                    <a:cubicBezTo>
                      <a:pt x="9" y="247"/>
                      <a:pt x="8" y="246"/>
                      <a:pt x="8" y="246"/>
                    </a:cubicBezTo>
                    <a:cubicBezTo>
                      <a:pt x="8" y="239"/>
                      <a:pt x="3" y="235"/>
                      <a:pt x="0" y="229"/>
                    </a:cubicBezTo>
                    <a:cubicBezTo>
                      <a:pt x="4" y="224"/>
                      <a:pt x="9" y="219"/>
                      <a:pt x="14" y="215"/>
                    </a:cubicBezTo>
                    <a:cubicBezTo>
                      <a:pt x="21" y="210"/>
                      <a:pt x="27" y="205"/>
                      <a:pt x="33" y="200"/>
                    </a:cubicBezTo>
                    <a:cubicBezTo>
                      <a:pt x="37" y="197"/>
                      <a:pt x="41" y="194"/>
                      <a:pt x="45" y="191"/>
                    </a:cubicBezTo>
                    <a:cubicBezTo>
                      <a:pt x="59" y="182"/>
                      <a:pt x="72" y="172"/>
                      <a:pt x="87" y="163"/>
                    </a:cubicBezTo>
                    <a:cubicBezTo>
                      <a:pt x="97" y="156"/>
                      <a:pt x="108" y="151"/>
                      <a:pt x="119" y="145"/>
                    </a:cubicBezTo>
                    <a:cubicBezTo>
                      <a:pt x="136" y="135"/>
                      <a:pt x="153" y="125"/>
                      <a:pt x="169" y="115"/>
                    </a:cubicBezTo>
                    <a:cubicBezTo>
                      <a:pt x="174" y="113"/>
                      <a:pt x="178" y="113"/>
                      <a:pt x="182" y="116"/>
                    </a:cubicBezTo>
                    <a:cubicBezTo>
                      <a:pt x="203" y="129"/>
                      <a:pt x="225" y="140"/>
                      <a:pt x="247" y="152"/>
                    </a:cubicBezTo>
                    <a:cubicBezTo>
                      <a:pt x="257" y="157"/>
                      <a:pt x="268" y="162"/>
                      <a:pt x="278" y="167"/>
                    </a:cubicBezTo>
                    <a:cubicBezTo>
                      <a:pt x="282" y="168"/>
                      <a:pt x="285" y="170"/>
                      <a:pt x="289" y="172"/>
                    </a:cubicBezTo>
                    <a:cubicBezTo>
                      <a:pt x="292" y="174"/>
                      <a:pt x="295" y="177"/>
                      <a:pt x="297" y="181"/>
                    </a:cubicBezTo>
                    <a:cubicBezTo>
                      <a:pt x="301" y="192"/>
                      <a:pt x="309" y="199"/>
                      <a:pt x="321" y="203"/>
                    </a:cubicBezTo>
                    <a:cubicBezTo>
                      <a:pt x="324" y="202"/>
                      <a:pt x="327" y="200"/>
                      <a:pt x="327" y="196"/>
                    </a:cubicBezTo>
                    <a:cubicBezTo>
                      <a:pt x="327" y="196"/>
                      <a:pt x="327" y="195"/>
                      <a:pt x="327" y="195"/>
                    </a:cubicBezTo>
                    <a:cubicBezTo>
                      <a:pt x="329" y="181"/>
                      <a:pt x="334" y="168"/>
                      <a:pt x="335" y="155"/>
                    </a:cubicBezTo>
                    <a:cubicBezTo>
                      <a:pt x="336" y="147"/>
                      <a:pt x="337" y="140"/>
                      <a:pt x="338" y="132"/>
                    </a:cubicBezTo>
                    <a:cubicBezTo>
                      <a:pt x="338" y="129"/>
                      <a:pt x="339" y="126"/>
                      <a:pt x="339" y="123"/>
                    </a:cubicBezTo>
                    <a:cubicBezTo>
                      <a:pt x="335" y="117"/>
                      <a:pt x="331" y="111"/>
                      <a:pt x="326" y="105"/>
                    </a:cubicBezTo>
                    <a:cubicBezTo>
                      <a:pt x="319" y="94"/>
                      <a:pt x="312" y="83"/>
                      <a:pt x="303" y="73"/>
                    </a:cubicBezTo>
                    <a:cubicBezTo>
                      <a:pt x="300" y="69"/>
                      <a:pt x="298" y="65"/>
                      <a:pt x="295" y="61"/>
                    </a:cubicBezTo>
                    <a:cubicBezTo>
                      <a:pt x="287" y="59"/>
                      <a:pt x="278" y="57"/>
                      <a:pt x="270" y="55"/>
                    </a:cubicBezTo>
                    <a:cubicBezTo>
                      <a:pt x="268" y="51"/>
                      <a:pt x="270" y="49"/>
                      <a:pt x="272" y="47"/>
                    </a:cubicBezTo>
                    <a:cubicBezTo>
                      <a:pt x="273" y="46"/>
                      <a:pt x="274" y="45"/>
                      <a:pt x="275" y="44"/>
                    </a:cubicBezTo>
                    <a:cubicBezTo>
                      <a:pt x="287" y="37"/>
                      <a:pt x="298" y="30"/>
                      <a:pt x="310" y="24"/>
                    </a:cubicBezTo>
                    <a:cubicBezTo>
                      <a:pt x="326" y="16"/>
                      <a:pt x="342" y="8"/>
                      <a:pt x="359" y="0"/>
                    </a:cubicBezTo>
                    <a:cubicBezTo>
                      <a:pt x="361" y="1"/>
                      <a:pt x="362" y="2"/>
                      <a:pt x="363" y="2"/>
                    </a:cubicBezTo>
                    <a:cubicBezTo>
                      <a:pt x="376" y="5"/>
                      <a:pt x="384" y="16"/>
                      <a:pt x="393" y="24"/>
                    </a:cubicBezTo>
                    <a:cubicBezTo>
                      <a:pt x="399" y="30"/>
                      <a:pt x="404" y="37"/>
                      <a:pt x="411" y="41"/>
                    </a:cubicBezTo>
                    <a:cubicBezTo>
                      <a:pt x="413" y="42"/>
                      <a:pt x="415" y="43"/>
                      <a:pt x="417" y="45"/>
                    </a:cubicBezTo>
                    <a:cubicBezTo>
                      <a:pt x="429" y="58"/>
                      <a:pt x="446" y="62"/>
                      <a:pt x="462" y="68"/>
                    </a:cubicBezTo>
                    <a:cubicBezTo>
                      <a:pt x="467" y="70"/>
                      <a:pt x="473" y="69"/>
                      <a:pt x="479" y="69"/>
                    </a:cubicBezTo>
                    <a:cubicBezTo>
                      <a:pt x="494" y="67"/>
                      <a:pt x="502" y="49"/>
                      <a:pt x="494" y="36"/>
                    </a:cubicBezTo>
                    <a:cubicBezTo>
                      <a:pt x="491" y="33"/>
                      <a:pt x="488" y="29"/>
                      <a:pt x="485" y="26"/>
                    </a:cubicBezTo>
                    <a:cubicBezTo>
                      <a:pt x="482" y="24"/>
                      <a:pt x="483" y="21"/>
                      <a:pt x="486" y="18"/>
                    </a:cubicBezTo>
                    <a:cubicBezTo>
                      <a:pt x="488" y="19"/>
                      <a:pt x="489" y="20"/>
                      <a:pt x="491" y="21"/>
                    </a:cubicBezTo>
                    <a:cubicBezTo>
                      <a:pt x="498" y="30"/>
                      <a:pt x="506" y="38"/>
                      <a:pt x="512" y="49"/>
                    </a:cubicBezTo>
                    <a:cubicBezTo>
                      <a:pt x="521" y="64"/>
                      <a:pt x="531" y="78"/>
                      <a:pt x="537" y="95"/>
                    </a:cubicBezTo>
                    <a:cubicBezTo>
                      <a:pt x="539" y="101"/>
                      <a:pt x="541" y="107"/>
                      <a:pt x="543" y="113"/>
                    </a:cubicBezTo>
                    <a:cubicBezTo>
                      <a:pt x="545" y="116"/>
                      <a:pt x="546" y="119"/>
                      <a:pt x="547" y="122"/>
                    </a:cubicBezTo>
                    <a:cubicBezTo>
                      <a:pt x="552" y="134"/>
                      <a:pt x="557" y="146"/>
                      <a:pt x="562" y="158"/>
                    </a:cubicBezTo>
                    <a:cubicBezTo>
                      <a:pt x="567" y="168"/>
                      <a:pt x="571" y="177"/>
                      <a:pt x="576" y="187"/>
                    </a:cubicBezTo>
                    <a:cubicBezTo>
                      <a:pt x="580" y="194"/>
                      <a:pt x="585" y="199"/>
                      <a:pt x="591" y="204"/>
                    </a:cubicBezTo>
                    <a:cubicBezTo>
                      <a:pt x="604" y="215"/>
                      <a:pt x="618" y="224"/>
                      <a:pt x="632" y="234"/>
                    </a:cubicBezTo>
                    <a:cubicBezTo>
                      <a:pt x="639" y="239"/>
                      <a:pt x="647" y="242"/>
                      <a:pt x="656" y="245"/>
                    </a:cubicBezTo>
                    <a:cubicBezTo>
                      <a:pt x="658" y="246"/>
                      <a:pt x="660" y="246"/>
                      <a:pt x="662" y="248"/>
                    </a:cubicBezTo>
                    <a:cubicBezTo>
                      <a:pt x="668" y="253"/>
                      <a:pt x="676" y="255"/>
                      <a:pt x="683" y="258"/>
                    </a:cubicBezTo>
                    <a:cubicBezTo>
                      <a:pt x="690" y="260"/>
                      <a:pt x="697" y="262"/>
                      <a:pt x="704" y="267"/>
                    </a:cubicBezTo>
                    <a:cubicBezTo>
                      <a:pt x="710" y="271"/>
                      <a:pt x="718" y="273"/>
                      <a:pt x="726" y="276"/>
                    </a:cubicBezTo>
                    <a:cubicBezTo>
                      <a:pt x="724" y="280"/>
                      <a:pt x="720" y="278"/>
                      <a:pt x="718" y="280"/>
                    </a:cubicBezTo>
                    <a:cubicBezTo>
                      <a:pt x="718" y="283"/>
                      <a:pt x="718" y="286"/>
                      <a:pt x="716" y="289"/>
                    </a:cubicBezTo>
                    <a:cubicBezTo>
                      <a:pt x="701" y="306"/>
                      <a:pt x="689" y="325"/>
                      <a:pt x="677" y="344"/>
                    </a:cubicBezTo>
                    <a:cubicBezTo>
                      <a:pt x="674" y="350"/>
                      <a:pt x="672" y="357"/>
                      <a:pt x="669" y="363"/>
                    </a:cubicBezTo>
                    <a:cubicBezTo>
                      <a:pt x="668" y="365"/>
                      <a:pt x="667" y="366"/>
                      <a:pt x="667" y="368"/>
                    </a:cubicBezTo>
                    <a:cubicBezTo>
                      <a:pt x="665" y="370"/>
                      <a:pt x="663" y="371"/>
                      <a:pt x="661" y="371"/>
                    </a:cubicBezTo>
                    <a:cubicBezTo>
                      <a:pt x="659" y="370"/>
                      <a:pt x="657" y="369"/>
                      <a:pt x="654" y="369"/>
                    </a:cubicBezTo>
                    <a:cubicBezTo>
                      <a:pt x="640" y="363"/>
                      <a:pt x="626" y="356"/>
                      <a:pt x="613" y="347"/>
                    </a:cubicBezTo>
                    <a:cubicBezTo>
                      <a:pt x="603" y="341"/>
                      <a:pt x="592" y="336"/>
                      <a:pt x="581" y="329"/>
                    </a:cubicBezTo>
                    <a:cubicBezTo>
                      <a:pt x="573" y="324"/>
                      <a:pt x="565" y="318"/>
                      <a:pt x="557" y="313"/>
                    </a:cubicBezTo>
                    <a:cubicBezTo>
                      <a:pt x="545" y="303"/>
                      <a:pt x="533" y="294"/>
                      <a:pt x="521" y="284"/>
                    </a:cubicBezTo>
                    <a:cubicBezTo>
                      <a:pt x="519" y="283"/>
                      <a:pt x="517" y="282"/>
                      <a:pt x="516" y="280"/>
                    </a:cubicBezTo>
                    <a:cubicBezTo>
                      <a:pt x="513" y="277"/>
                      <a:pt x="512" y="273"/>
                      <a:pt x="513" y="269"/>
                    </a:cubicBezTo>
                    <a:cubicBezTo>
                      <a:pt x="516" y="256"/>
                      <a:pt x="519" y="243"/>
                      <a:pt x="521" y="231"/>
                    </a:cubicBezTo>
                    <a:cubicBezTo>
                      <a:pt x="522" y="220"/>
                      <a:pt x="523" y="210"/>
                      <a:pt x="524" y="200"/>
                    </a:cubicBezTo>
                    <a:cubicBezTo>
                      <a:pt x="526" y="186"/>
                      <a:pt x="525" y="173"/>
                      <a:pt x="525" y="159"/>
                    </a:cubicBezTo>
                    <a:cubicBezTo>
                      <a:pt x="523" y="138"/>
                      <a:pt x="523" y="118"/>
                      <a:pt x="520" y="98"/>
                    </a:cubicBezTo>
                    <a:cubicBezTo>
                      <a:pt x="519" y="91"/>
                      <a:pt x="518" y="85"/>
                      <a:pt x="517" y="78"/>
                    </a:cubicBezTo>
                    <a:cubicBezTo>
                      <a:pt x="512" y="78"/>
                      <a:pt x="511" y="79"/>
                      <a:pt x="511" y="82"/>
                    </a:cubicBezTo>
                    <a:cubicBezTo>
                      <a:pt x="511" y="83"/>
                      <a:pt x="510" y="83"/>
                      <a:pt x="510" y="84"/>
                    </a:cubicBezTo>
                    <a:cubicBezTo>
                      <a:pt x="511" y="92"/>
                      <a:pt x="512" y="99"/>
                      <a:pt x="513" y="107"/>
                    </a:cubicBezTo>
                    <a:cubicBezTo>
                      <a:pt x="513" y="111"/>
                      <a:pt x="514" y="116"/>
                      <a:pt x="514" y="120"/>
                    </a:cubicBezTo>
                    <a:cubicBezTo>
                      <a:pt x="515" y="140"/>
                      <a:pt x="516" y="160"/>
                      <a:pt x="517" y="179"/>
                    </a:cubicBezTo>
                    <a:cubicBezTo>
                      <a:pt x="517" y="188"/>
                      <a:pt x="516" y="197"/>
                      <a:pt x="516" y="206"/>
                    </a:cubicBezTo>
                    <a:cubicBezTo>
                      <a:pt x="514" y="225"/>
                      <a:pt x="512" y="243"/>
                      <a:pt x="507" y="262"/>
                    </a:cubicBezTo>
                    <a:cubicBezTo>
                      <a:pt x="503" y="278"/>
                      <a:pt x="498" y="294"/>
                      <a:pt x="493" y="310"/>
                    </a:cubicBezTo>
                    <a:cubicBezTo>
                      <a:pt x="492" y="312"/>
                      <a:pt x="491" y="314"/>
                      <a:pt x="491" y="315"/>
                    </a:cubicBezTo>
                    <a:cubicBezTo>
                      <a:pt x="486" y="336"/>
                      <a:pt x="478" y="356"/>
                      <a:pt x="471" y="376"/>
                    </a:cubicBezTo>
                    <a:cubicBezTo>
                      <a:pt x="468" y="387"/>
                      <a:pt x="464" y="397"/>
                      <a:pt x="461" y="408"/>
                    </a:cubicBezTo>
                    <a:cubicBezTo>
                      <a:pt x="460" y="412"/>
                      <a:pt x="459" y="416"/>
                      <a:pt x="458" y="421"/>
                    </a:cubicBezTo>
                    <a:cubicBezTo>
                      <a:pt x="458" y="422"/>
                      <a:pt x="457" y="423"/>
                      <a:pt x="456" y="425"/>
                    </a:cubicBezTo>
                    <a:cubicBezTo>
                      <a:pt x="454" y="423"/>
                      <a:pt x="452" y="422"/>
                      <a:pt x="451" y="420"/>
                    </a:cubicBezTo>
                    <a:cubicBezTo>
                      <a:pt x="446" y="415"/>
                      <a:pt x="442" y="410"/>
                      <a:pt x="437" y="405"/>
                    </a:cubicBezTo>
                    <a:cubicBezTo>
                      <a:pt x="433" y="401"/>
                      <a:pt x="430" y="397"/>
                      <a:pt x="429" y="392"/>
                    </a:cubicBezTo>
                    <a:cubicBezTo>
                      <a:pt x="428" y="389"/>
                      <a:pt x="426" y="388"/>
                      <a:pt x="423" y="389"/>
                    </a:cubicBezTo>
                    <a:cubicBezTo>
                      <a:pt x="421" y="390"/>
                      <a:pt x="420" y="392"/>
                      <a:pt x="420" y="395"/>
                    </a:cubicBezTo>
                    <a:cubicBezTo>
                      <a:pt x="421" y="399"/>
                      <a:pt x="423" y="402"/>
                      <a:pt x="425" y="405"/>
                    </a:cubicBezTo>
                    <a:cubicBezTo>
                      <a:pt x="433" y="413"/>
                      <a:pt x="441" y="422"/>
                      <a:pt x="449" y="431"/>
                    </a:cubicBezTo>
                    <a:cubicBezTo>
                      <a:pt x="450" y="432"/>
                      <a:pt x="451" y="434"/>
                      <a:pt x="452" y="435"/>
                    </a:cubicBezTo>
                    <a:cubicBezTo>
                      <a:pt x="463" y="444"/>
                      <a:pt x="474" y="454"/>
                      <a:pt x="487" y="461"/>
                    </a:cubicBezTo>
                    <a:cubicBezTo>
                      <a:pt x="495" y="465"/>
                      <a:pt x="503" y="469"/>
                      <a:pt x="511" y="471"/>
                    </a:cubicBezTo>
                    <a:cubicBezTo>
                      <a:pt x="518" y="474"/>
                      <a:pt x="524" y="479"/>
                      <a:pt x="527" y="485"/>
                    </a:cubicBezTo>
                    <a:close/>
                  </a:path>
                </a:pathLst>
              </a:custGeom>
              <a:solidFill>
                <a:srgbClr val="FF9999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25" name="Freeform 9"/>
              <p:cNvSpPr>
                <a:spLocks/>
              </p:cNvSpPr>
              <p:nvPr/>
            </p:nvSpPr>
            <p:spPr bwMode="auto">
              <a:xfrm>
                <a:off x="2302" y="952"/>
                <a:ext cx="662" cy="1014"/>
              </a:xfrm>
              <a:custGeom>
                <a:avLst/>
                <a:gdLst>
                  <a:gd name="T0" fmla="*/ 88 w 412"/>
                  <a:gd name="T1" fmla="*/ 43 h 631"/>
                  <a:gd name="T2" fmla="*/ 161 w 412"/>
                  <a:gd name="T3" fmla="*/ 14 h 631"/>
                  <a:gd name="T4" fmla="*/ 194 w 412"/>
                  <a:gd name="T5" fmla="*/ 1 h 631"/>
                  <a:gd name="T6" fmla="*/ 220 w 412"/>
                  <a:gd name="T7" fmla="*/ 17 h 631"/>
                  <a:gd name="T8" fmla="*/ 249 w 412"/>
                  <a:gd name="T9" fmla="*/ 61 h 631"/>
                  <a:gd name="T10" fmla="*/ 278 w 412"/>
                  <a:gd name="T11" fmla="*/ 114 h 631"/>
                  <a:gd name="T12" fmla="*/ 294 w 412"/>
                  <a:gd name="T13" fmla="*/ 152 h 631"/>
                  <a:gd name="T14" fmla="*/ 312 w 412"/>
                  <a:gd name="T15" fmla="*/ 213 h 631"/>
                  <a:gd name="T16" fmla="*/ 327 w 412"/>
                  <a:gd name="T17" fmla="*/ 213 h 631"/>
                  <a:gd name="T18" fmla="*/ 349 w 412"/>
                  <a:gd name="T19" fmla="*/ 171 h 631"/>
                  <a:gd name="T20" fmla="*/ 355 w 412"/>
                  <a:gd name="T21" fmla="*/ 128 h 631"/>
                  <a:gd name="T22" fmla="*/ 352 w 412"/>
                  <a:gd name="T23" fmla="*/ 70 h 631"/>
                  <a:gd name="T24" fmla="*/ 370 w 412"/>
                  <a:gd name="T25" fmla="*/ 84 h 631"/>
                  <a:gd name="T26" fmla="*/ 402 w 412"/>
                  <a:gd name="T27" fmla="*/ 161 h 631"/>
                  <a:gd name="T28" fmla="*/ 409 w 412"/>
                  <a:gd name="T29" fmla="*/ 224 h 631"/>
                  <a:gd name="T30" fmla="*/ 390 w 412"/>
                  <a:gd name="T31" fmla="*/ 334 h 631"/>
                  <a:gd name="T32" fmla="*/ 352 w 412"/>
                  <a:gd name="T33" fmla="*/ 432 h 631"/>
                  <a:gd name="T34" fmla="*/ 326 w 412"/>
                  <a:gd name="T35" fmla="*/ 503 h 631"/>
                  <a:gd name="T36" fmla="*/ 309 w 412"/>
                  <a:gd name="T37" fmla="*/ 599 h 631"/>
                  <a:gd name="T38" fmla="*/ 304 w 412"/>
                  <a:gd name="T39" fmla="*/ 631 h 631"/>
                  <a:gd name="T40" fmla="*/ 240 w 412"/>
                  <a:gd name="T41" fmla="*/ 594 h 631"/>
                  <a:gd name="T42" fmla="*/ 224 w 412"/>
                  <a:gd name="T43" fmla="*/ 587 h 631"/>
                  <a:gd name="T44" fmla="*/ 155 w 412"/>
                  <a:gd name="T45" fmla="*/ 567 h 631"/>
                  <a:gd name="T46" fmla="*/ 79 w 412"/>
                  <a:gd name="T47" fmla="*/ 551 h 631"/>
                  <a:gd name="T48" fmla="*/ 49 w 412"/>
                  <a:gd name="T49" fmla="*/ 545 h 631"/>
                  <a:gd name="T50" fmla="*/ 27 w 412"/>
                  <a:gd name="T51" fmla="*/ 510 h 631"/>
                  <a:gd name="T52" fmla="*/ 4 w 412"/>
                  <a:gd name="T53" fmla="*/ 473 h 631"/>
                  <a:gd name="T54" fmla="*/ 12 w 412"/>
                  <a:gd name="T55" fmla="*/ 447 h 631"/>
                  <a:gd name="T56" fmla="*/ 46 w 412"/>
                  <a:gd name="T57" fmla="*/ 385 h 631"/>
                  <a:gd name="T58" fmla="*/ 71 w 412"/>
                  <a:gd name="T59" fmla="*/ 336 h 631"/>
                  <a:gd name="T60" fmla="*/ 103 w 412"/>
                  <a:gd name="T61" fmla="*/ 258 h 631"/>
                  <a:gd name="T62" fmla="*/ 115 w 412"/>
                  <a:gd name="T63" fmla="*/ 121 h 631"/>
                  <a:gd name="T64" fmla="*/ 91 w 412"/>
                  <a:gd name="T65" fmla="*/ 66 h 6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412" h="631">
                    <a:moveTo>
                      <a:pt x="79" y="52"/>
                    </a:moveTo>
                    <a:cubicBezTo>
                      <a:pt x="80" y="48"/>
                      <a:pt x="84" y="46"/>
                      <a:pt x="88" y="43"/>
                    </a:cubicBezTo>
                    <a:cubicBezTo>
                      <a:pt x="97" y="38"/>
                      <a:pt x="107" y="34"/>
                      <a:pt x="118" y="30"/>
                    </a:cubicBezTo>
                    <a:cubicBezTo>
                      <a:pt x="132" y="24"/>
                      <a:pt x="147" y="19"/>
                      <a:pt x="161" y="14"/>
                    </a:cubicBezTo>
                    <a:cubicBezTo>
                      <a:pt x="164" y="13"/>
                      <a:pt x="166" y="12"/>
                      <a:pt x="168" y="11"/>
                    </a:cubicBezTo>
                    <a:cubicBezTo>
                      <a:pt x="176" y="6"/>
                      <a:pt x="185" y="3"/>
                      <a:pt x="194" y="1"/>
                    </a:cubicBezTo>
                    <a:cubicBezTo>
                      <a:pt x="197" y="0"/>
                      <a:pt x="199" y="1"/>
                      <a:pt x="202" y="2"/>
                    </a:cubicBezTo>
                    <a:cubicBezTo>
                      <a:pt x="209" y="6"/>
                      <a:pt x="215" y="11"/>
                      <a:pt x="220" y="17"/>
                    </a:cubicBezTo>
                    <a:cubicBezTo>
                      <a:pt x="224" y="21"/>
                      <a:pt x="227" y="26"/>
                      <a:pt x="230" y="31"/>
                    </a:cubicBezTo>
                    <a:cubicBezTo>
                      <a:pt x="236" y="41"/>
                      <a:pt x="242" y="51"/>
                      <a:pt x="249" y="61"/>
                    </a:cubicBezTo>
                    <a:cubicBezTo>
                      <a:pt x="257" y="72"/>
                      <a:pt x="263" y="83"/>
                      <a:pt x="269" y="95"/>
                    </a:cubicBezTo>
                    <a:cubicBezTo>
                      <a:pt x="272" y="102"/>
                      <a:pt x="275" y="108"/>
                      <a:pt x="278" y="114"/>
                    </a:cubicBezTo>
                    <a:cubicBezTo>
                      <a:pt x="279" y="115"/>
                      <a:pt x="280" y="116"/>
                      <a:pt x="280" y="118"/>
                    </a:cubicBezTo>
                    <a:cubicBezTo>
                      <a:pt x="285" y="129"/>
                      <a:pt x="289" y="140"/>
                      <a:pt x="294" y="152"/>
                    </a:cubicBezTo>
                    <a:cubicBezTo>
                      <a:pt x="297" y="159"/>
                      <a:pt x="299" y="167"/>
                      <a:pt x="302" y="174"/>
                    </a:cubicBezTo>
                    <a:cubicBezTo>
                      <a:pt x="308" y="186"/>
                      <a:pt x="310" y="200"/>
                      <a:pt x="312" y="213"/>
                    </a:cubicBezTo>
                    <a:cubicBezTo>
                      <a:pt x="312" y="217"/>
                      <a:pt x="313" y="220"/>
                      <a:pt x="318" y="222"/>
                    </a:cubicBezTo>
                    <a:cubicBezTo>
                      <a:pt x="321" y="219"/>
                      <a:pt x="324" y="216"/>
                      <a:pt x="327" y="213"/>
                    </a:cubicBezTo>
                    <a:cubicBezTo>
                      <a:pt x="333" y="205"/>
                      <a:pt x="339" y="197"/>
                      <a:pt x="344" y="189"/>
                    </a:cubicBezTo>
                    <a:cubicBezTo>
                      <a:pt x="347" y="184"/>
                      <a:pt x="348" y="177"/>
                      <a:pt x="349" y="171"/>
                    </a:cubicBezTo>
                    <a:cubicBezTo>
                      <a:pt x="351" y="163"/>
                      <a:pt x="354" y="154"/>
                      <a:pt x="353" y="144"/>
                    </a:cubicBezTo>
                    <a:cubicBezTo>
                      <a:pt x="352" y="139"/>
                      <a:pt x="354" y="133"/>
                      <a:pt x="355" y="128"/>
                    </a:cubicBezTo>
                    <a:cubicBezTo>
                      <a:pt x="356" y="120"/>
                      <a:pt x="356" y="112"/>
                      <a:pt x="354" y="105"/>
                    </a:cubicBezTo>
                    <a:cubicBezTo>
                      <a:pt x="353" y="93"/>
                      <a:pt x="353" y="82"/>
                      <a:pt x="352" y="70"/>
                    </a:cubicBezTo>
                    <a:cubicBezTo>
                      <a:pt x="352" y="69"/>
                      <a:pt x="353" y="69"/>
                      <a:pt x="353" y="68"/>
                    </a:cubicBezTo>
                    <a:cubicBezTo>
                      <a:pt x="362" y="71"/>
                      <a:pt x="366" y="78"/>
                      <a:pt x="370" y="84"/>
                    </a:cubicBezTo>
                    <a:cubicBezTo>
                      <a:pt x="378" y="97"/>
                      <a:pt x="387" y="110"/>
                      <a:pt x="393" y="125"/>
                    </a:cubicBezTo>
                    <a:cubicBezTo>
                      <a:pt x="398" y="137"/>
                      <a:pt x="399" y="149"/>
                      <a:pt x="402" y="161"/>
                    </a:cubicBezTo>
                    <a:cubicBezTo>
                      <a:pt x="406" y="178"/>
                      <a:pt x="408" y="196"/>
                      <a:pt x="408" y="214"/>
                    </a:cubicBezTo>
                    <a:cubicBezTo>
                      <a:pt x="408" y="218"/>
                      <a:pt x="409" y="221"/>
                      <a:pt x="409" y="224"/>
                    </a:cubicBezTo>
                    <a:cubicBezTo>
                      <a:pt x="412" y="244"/>
                      <a:pt x="411" y="263"/>
                      <a:pt x="406" y="282"/>
                    </a:cubicBezTo>
                    <a:cubicBezTo>
                      <a:pt x="401" y="300"/>
                      <a:pt x="396" y="317"/>
                      <a:pt x="390" y="334"/>
                    </a:cubicBezTo>
                    <a:cubicBezTo>
                      <a:pt x="385" y="346"/>
                      <a:pt x="380" y="358"/>
                      <a:pt x="375" y="370"/>
                    </a:cubicBezTo>
                    <a:cubicBezTo>
                      <a:pt x="367" y="391"/>
                      <a:pt x="359" y="411"/>
                      <a:pt x="352" y="432"/>
                    </a:cubicBezTo>
                    <a:cubicBezTo>
                      <a:pt x="346" y="449"/>
                      <a:pt x="338" y="465"/>
                      <a:pt x="334" y="482"/>
                    </a:cubicBezTo>
                    <a:cubicBezTo>
                      <a:pt x="332" y="489"/>
                      <a:pt x="329" y="496"/>
                      <a:pt x="326" y="503"/>
                    </a:cubicBezTo>
                    <a:cubicBezTo>
                      <a:pt x="322" y="515"/>
                      <a:pt x="319" y="528"/>
                      <a:pt x="317" y="541"/>
                    </a:cubicBezTo>
                    <a:cubicBezTo>
                      <a:pt x="315" y="561"/>
                      <a:pt x="312" y="580"/>
                      <a:pt x="309" y="599"/>
                    </a:cubicBezTo>
                    <a:cubicBezTo>
                      <a:pt x="308" y="607"/>
                      <a:pt x="307" y="616"/>
                      <a:pt x="305" y="625"/>
                    </a:cubicBezTo>
                    <a:cubicBezTo>
                      <a:pt x="305" y="627"/>
                      <a:pt x="305" y="628"/>
                      <a:pt x="304" y="631"/>
                    </a:cubicBezTo>
                    <a:cubicBezTo>
                      <a:pt x="296" y="621"/>
                      <a:pt x="286" y="618"/>
                      <a:pt x="276" y="613"/>
                    </a:cubicBezTo>
                    <a:cubicBezTo>
                      <a:pt x="264" y="607"/>
                      <a:pt x="252" y="601"/>
                      <a:pt x="240" y="594"/>
                    </a:cubicBezTo>
                    <a:cubicBezTo>
                      <a:pt x="237" y="593"/>
                      <a:pt x="233" y="591"/>
                      <a:pt x="230" y="590"/>
                    </a:cubicBezTo>
                    <a:cubicBezTo>
                      <a:pt x="228" y="589"/>
                      <a:pt x="225" y="588"/>
                      <a:pt x="224" y="587"/>
                    </a:cubicBezTo>
                    <a:cubicBezTo>
                      <a:pt x="217" y="582"/>
                      <a:pt x="209" y="580"/>
                      <a:pt x="200" y="578"/>
                    </a:cubicBezTo>
                    <a:cubicBezTo>
                      <a:pt x="185" y="575"/>
                      <a:pt x="170" y="572"/>
                      <a:pt x="155" y="567"/>
                    </a:cubicBezTo>
                    <a:cubicBezTo>
                      <a:pt x="143" y="562"/>
                      <a:pt x="130" y="559"/>
                      <a:pt x="117" y="555"/>
                    </a:cubicBezTo>
                    <a:cubicBezTo>
                      <a:pt x="104" y="552"/>
                      <a:pt x="92" y="550"/>
                      <a:pt x="79" y="551"/>
                    </a:cubicBezTo>
                    <a:cubicBezTo>
                      <a:pt x="71" y="552"/>
                      <a:pt x="64" y="551"/>
                      <a:pt x="57" y="551"/>
                    </a:cubicBezTo>
                    <a:cubicBezTo>
                      <a:pt x="53" y="551"/>
                      <a:pt x="51" y="549"/>
                      <a:pt x="49" y="545"/>
                    </a:cubicBezTo>
                    <a:cubicBezTo>
                      <a:pt x="44" y="537"/>
                      <a:pt x="38" y="528"/>
                      <a:pt x="33" y="519"/>
                    </a:cubicBezTo>
                    <a:cubicBezTo>
                      <a:pt x="31" y="516"/>
                      <a:pt x="29" y="513"/>
                      <a:pt x="27" y="510"/>
                    </a:cubicBezTo>
                    <a:cubicBezTo>
                      <a:pt x="21" y="498"/>
                      <a:pt x="14" y="488"/>
                      <a:pt x="6" y="477"/>
                    </a:cubicBezTo>
                    <a:cubicBezTo>
                      <a:pt x="5" y="476"/>
                      <a:pt x="5" y="475"/>
                      <a:pt x="4" y="473"/>
                    </a:cubicBezTo>
                    <a:cubicBezTo>
                      <a:pt x="0" y="469"/>
                      <a:pt x="0" y="464"/>
                      <a:pt x="3" y="460"/>
                    </a:cubicBezTo>
                    <a:cubicBezTo>
                      <a:pt x="6" y="455"/>
                      <a:pt x="9" y="451"/>
                      <a:pt x="12" y="447"/>
                    </a:cubicBezTo>
                    <a:cubicBezTo>
                      <a:pt x="20" y="436"/>
                      <a:pt x="27" y="424"/>
                      <a:pt x="32" y="411"/>
                    </a:cubicBezTo>
                    <a:cubicBezTo>
                      <a:pt x="36" y="402"/>
                      <a:pt x="41" y="394"/>
                      <a:pt x="46" y="385"/>
                    </a:cubicBezTo>
                    <a:cubicBezTo>
                      <a:pt x="55" y="372"/>
                      <a:pt x="63" y="358"/>
                      <a:pt x="68" y="343"/>
                    </a:cubicBezTo>
                    <a:cubicBezTo>
                      <a:pt x="69" y="340"/>
                      <a:pt x="70" y="338"/>
                      <a:pt x="71" y="336"/>
                    </a:cubicBezTo>
                    <a:cubicBezTo>
                      <a:pt x="81" y="313"/>
                      <a:pt x="91" y="290"/>
                      <a:pt x="100" y="268"/>
                    </a:cubicBezTo>
                    <a:cubicBezTo>
                      <a:pt x="102" y="265"/>
                      <a:pt x="102" y="261"/>
                      <a:pt x="103" y="258"/>
                    </a:cubicBezTo>
                    <a:cubicBezTo>
                      <a:pt x="108" y="233"/>
                      <a:pt x="114" y="208"/>
                      <a:pt x="117" y="183"/>
                    </a:cubicBezTo>
                    <a:cubicBezTo>
                      <a:pt x="120" y="162"/>
                      <a:pt x="120" y="141"/>
                      <a:pt x="115" y="121"/>
                    </a:cubicBezTo>
                    <a:cubicBezTo>
                      <a:pt x="114" y="114"/>
                      <a:pt x="111" y="108"/>
                      <a:pt x="108" y="101"/>
                    </a:cubicBezTo>
                    <a:cubicBezTo>
                      <a:pt x="103" y="89"/>
                      <a:pt x="99" y="76"/>
                      <a:pt x="91" y="66"/>
                    </a:cubicBezTo>
                    <a:cubicBezTo>
                      <a:pt x="87" y="61"/>
                      <a:pt x="83" y="57"/>
                      <a:pt x="79" y="52"/>
                    </a:cubicBezTo>
                    <a:close/>
                  </a:path>
                </a:pathLst>
              </a:custGeom>
              <a:solidFill>
                <a:srgbClr val="F8931D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26" name="Freeform 10"/>
              <p:cNvSpPr>
                <a:spLocks/>
              </p:cNvSpPr>
              <p:nvPr/>
            </p:nvSpPr>
            <p:spPr bwMode="auto">
              <a:xfrm>
                <a:off x="1467" y="2064"/>
                <a:ext cx="569" cy="782"/>
              </a:xfrm>
              <a:custGeom>
                <a:avLst/>
                <a:gdLst>
                  <a:gd name="T0" fmla="*/ 283 w 354"/>
                  <a:gd name="T1" fmla="*/ 22 h 487"/>
                  <a:gd name="T2" fmla="*/ 319 w 354"/>
                  <a:gd name="T3" fmla="*/ 57 h 487"/>
                  <a:gd name="T4" fmla="*/ 333 w 354"/>
                  <a:gd name="T5" fmla="*/ 97 h 487"/>
                  <a:gd name="T6" fmla="*/ 349 w 354"/>
                  <a:gd name="T7" fmla="*/ 164 h 487"/>
                  <a:gd name="T8" fmla="*/ 350 w 354"/>
                  <a:gd name="T9" fmla="*/ 246 h 487"/>
                  <a:gd name="T10" fmla="*/ 341 w 354"/>
                  <a:gd name="T11" fmla="*/ 319 h 487"/>
                  <a:gd name="T12" fmla="*/ 331 w 354"/>
                  <a:gd name="T13" fmla="*/ 379 h 487"/>
                  <a:gd name="T14" fmla="*/ 308 w 354"/>
                  <a:gd name="T15" fmla="*/ 395 h 487"/>
                  <a:gd name="T16" fmla="*/ 180 w 354"/>
                  <a:gd name="T17" fmla="*/ 365 h 487"/>
                  <a:gd name="T18" fmla="*/ 166 w 354"/>
                  <a:gd name="T19" fmla="*/ 354 h 487"/>
                  <a:gd name="T20" fmla="*/ 146 w 354"/>
                  <a:gd name="T21" fmla="*/ 296 h 487"/>
                  <a:gd name="T22" fmla="*/ 162 w 354"/>
                  <a:gd name="T23" fmla="*/ 197 h 487"/>
                  <a:gd name="T24" fmla="*/ 163 w 354"/>
                  <a:gd name="T25" fmla="*/ 153 h 487"/>
                  <a:gd name="T26" fmla="*/ 160 w 354"/>
                  <a:gd name="T27" fmla="*/ 136 h 487"/>
                  <a:gd name="T28" fmla="*/ 155 w 354"/>
                  <a:gd name="T29" fmla="*/ 138 h 487"/>
                  <a:gd name="T30" fmla="*/ 153 w 354"/>
                  <a:gd name="T31" fmla="*/ 202 h 487"/>
                  <a:gd name="T32" fmla="*/ 145 w 354"/>
                  <a:gd name="T33" fmla="*/ 242 h 487"/>
                  <a:gd name="T34" fmla="*/ 137 w 354"/>
                  <a:gd name="T35" fmla="*/ 270 h 487"/>
                  <a:gd name="T36" fmla="*/ 128 w 354"/>
                  <a:gd name="T37" fmla="*/ 274 h 487"/>
                  <a:gd name="T38" fmla="*/ 134 w 354"/>
                  <a:gd name="T39" fmla="*/ 295 h 487"/>
                  <a:gd name="T40" fmla="*/ 153 w 354"/>
                  <a:gd name="T41" fmla="*/ 343 h 487"/>
                  <a:gd name="T42" fmla="*/ 185 w 354"/>
                  <a:gd name="T43" fmla="*/ 428 h 487"/>
                  <a:gd name="T44" fmla="*/ 176 w 354"/>
                  <a:gd name="T45" fmla="*/ 436 h 487"/>
                  <a:gd name="T46" fmla="*/ 127 w 354"/>
                  <a:gd name="T47" fmla="*/ 452 h 487"/>
                  <a:gd name="T48" fmla="*/ 76 w 354"/>
                  <a:gd name="T49" fmla="*/ 473 h 487"/>
                  <a:gd name="T50" fmla="*/ 74 w 354"/>
                  <a:gd name="T51" fmla="*/ 485 h 487"/>
                  <a:gd name="T52" fmla="*/ 47 w 354"/>
                  <a:gd name="T53" fmla="*/ 433 h 487"/>
                  <a:gd name="T54" fmla="*/ 29 w 354"/>
                  <a:gd name="T55" fmla="*/ 385 h 487"/>
                  <a:gd name="T56" fmla="*/ 25 w 354"/>
                  <a:gd name="T57" fmla="*/ 368 h 487"/>
                  <a:gd name="T58" fmla="*/ 6 w 354"/>
                  <a:gd name="T59" fmla="*/ 317 h 487"/>
                  <a:gd name="T60" fmla="*/ 4 w 354"/>
                  <a:gd name="T61" fmla="*/ 243 h 487"/>
                  <a:gd name="T62" fmla="*/ 30 w 354"/>
                  <a:gd name="T63" fmla="*/ 172 h 487"/>
                  <a:gd name="T64" fmla="*/ 98 w 354"/>
                  <a:gd name="T65" fmla="*/ 56 h 487"/>
                  <a:gd name="T66" fmla="*/ 155 w 354"/>
                  <a:gd name="T67" fmla="*/ 5 h 487"/>
                  <a:gd name="T68" fmla="*/ 206 w 354"/>
                  <a:gd name="T69" fmla="*/ 3 h 487"/>
                  <a:gd name="T70" fmla="*/ 274 w 354"/>
                  <a:gd name="T71" fmla="*/ 11 h 48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354" h="487">
                    <a:moveTo>
                      <a:pt x="280" y="12"/>
                    </a:moveTo>
                    <a:cubicBezTo>
                      <a:pt x="281" y="16"/>
                      <a:pt x="282" y="19"/>
                      <a:pt x="283" y="22"/>
                    </a:cubicBezTo>
                    <a:cubicBezTo>
                      <a:pt x="285" y="21"/>
                      <a:pt x="287" y="20"/>
                      <a:pt x="289" y="20"/>
                    </a:cubicBezTo>
                    <a:cubicBezTo>
                      <a:pt x="302" y="29"/>
                      <a:pt x="312" y="42"/>
                      <a:pt x="319" y="57"/>
                    </a:cubicBezTo>
                    <a:cubicBezTo>
                      <a:pt x="324" y="68"/>
                      <a:pt x="328" y="80"/>
                      <a:pt x="331" y="92"/>
                    </a:cubicBezTo>
                    <a:cubicBezTo>
                      <a:pt x="331" y="94"/>
                      <a:pt x="333" y="96"/>
                      <a:pt x="333" y="97"/>
                    </a:cubicBezTo>
                    <a:cubicBezTo>
                      <a:pt x="336" y="104"/>
                      <a:pt x="338" y="110"/>
                      <a:pt x="340" y="117"/>
                    </a:cubicBezTo>
                    <a:cubicBezTo>
                      <a:pt x="345" y="132"/>
                      <a:pt x="347" y="148"/>
                      <a:pt x="349" y="164"/>
                    </a:cubicBezTo>
                    <a:cubicBezTo>
                      <a:pt x="351" y="179"/>
                      <a:pt x="354" y="194"/>
                      <a:pt x="354" y="210"/>
                    </a:cubicBezTo>
                    <a:cubicBezTo>
                      <a:pt x="353" y="222"/>
                      <a:pt x="353" y="234"/>
                      <a:pt x="350" y="246"/>
                    </a:cubicBezTo>
                    <a:cubicBezTo>
                      <a:pt x="348" y="259"/>
                      <a:pt x="348" y="273"/>
                      <a:pt x="346" y="286"/>
                    </a:cubicBezTo>
                    <a:cubicBezTo>
                      <a:pt x="344" y="297"/>
                      <a:pt x="343" y="308"/>
                      <a:pt x="341" y="319"/>
                    </a:cubicBezTo>
                    <a:cubicBezTo>
                      <a:pt x="340" y="329"/>
                      <a:pt x="337" y="340"/>
                      <a:pt x="335" y="351"/>
                    </a:cubicBezTo>
                    <a:cubicBezTo>
                      <a:pt x="334" y="360"/>
                      <a:pt x="333" y="370"/>
                      <a:pt x="331" y="379"/>
                    </a:cubicBezTo>
                    <a:cubicBezTo>
                      <a:pt x="331" y="384"/>
                      <a:pt x="330" y="390"/>
                      <a:pt x="329" y="395"/>
                    </a:cubicBezTo>
                    <a:cubicBezTo>
                      <a:pt x="322" y="398"/>
                      <a:pt x="315" y="397"/>
                      <a:pt x="308" y="395"/>
                    </a:cubicBezTo>
                    <a:cubicBezTo>
                      <a:pt x="286" y="391"/>
                      <a:pt x="264" y="388"/>
                      <a:pt x="242" y="382"/>
                    </a:cubicBezTo>
                    <a:cubicBezTo>
                      <a:pt x="221" y="377"/>
                      <a:pt x="201" y="371"/>
                      <a:pt x="180" y="365"/>
                    </a:cubicBezTo>
                    <a:cubicBezTo>
                      <a:pt x="177" y="364"/>
                      <a:pt x="175" y="363"/>
                      <a:pt x="172" y="362"/>
                    </a:cubicBezTo>
                    <a:cubicBezTo>
                      <a:pt x="169" y="360"/>
                      <a:pt x="167" y="358"/>
                      <a:pt x="166" y="354"/>
                    </a:cubicBezTo>
                    <a:cubicBezTo>
                      <a:pt x="164" y="348"/>
                      <a:pt x="162" y="343"/>
                      <a:pt x="160" y="337"/>
                    </a:cubicBezTo>
                    <a:cubicBezTo>
                      <a:pt x="155" y="323"/>
                      <a:pt x="151" y="310"/>
                      <a:pt x="146" y="296"/>
                    </a:cubicBezTo>
                    <a:cubicBezTo>
                      <a:pt x="143" y="290"/>
                      <a:pt x="143" y="284"/>
                      <a:pt x="145" y="277"/>
                    </a:cubicBezTo>
                    <a:cubicBezTo>
                      <a:pt x="154" y="251"/>
                      <a:pt x="156" y="224"/>
                      <a:pt x="162" y="197"/>
                    </a:cubicBezTo>
                    <a:cubicBezTo>
                      <a:pt x="163" y="189"/>
                      <a:pt x="163" y="181"/>
                      <a:pt x="163" y="173"/>
                    </a:cubicBezTo>
                    <a:cubicBezTo>
                      <a:pt x="163" y="166"/>
                      <a:pt x="163" y="160"/>
                      <a:pt x="163" y="153"/>
                    </a:cubicBezTo>
                    <a:cubicBezTo>
                      <a:pt x="163" y="148"/>
                      <a:pt x="163" y="144"/>
                      <a:pt x="162" y="140"/>
                    </a:cubicBezTo>
                    <a:cubicBezTo>
                      <a:pt x="162" y="139"/>
                      <a:pt x="161" y="137"/>
                      <a:pt x="160" y="136"/>
                    </a:cubicBezTo>
                    <a:cubicBezTo>
                      <a:pt x="159" y="136"/>
                      <a:pt x="158" y="136"/>
                      <a:pt x="157" y="136"/>
                    </a:cubicBezTo>
                    <a:cubicBezTo>
                      <a:pt x="156" y="136"/>
                      <a:pt x="155" y="137"/>
                      <a:pt x="155" y="138"/>
                    </a:cubicBezTo>
                    <a:cubicBezTo>
                      <a:pt x="155" y="142"/>
                      <a:pt x="156" y="146"/>
                      <a:pt x="156" y="150"/>
                    </a:cubicBezTo>
                    <a:cubicBezTo>
                      <a:pt x="157" y="167"/>
                      <a:pt x="155" y="185"/>
                      <a:pt x="153" y="202"/>
                    </a:cubicBezTo>
                    <a:cubicBezTo>
                      <a:pt x="152" y="212"/>
                      <a:pt x="149" y="221"/>
                      <a:pt x="147" y="231"/>
                    </a:cubicBezTo>
                    <a:cubicBezTo>
                      <a:pt x="146" y="235"/>
                      <a:pt x="146" y="238"/>
                      <a:pt x="145" y="242"/>
                    </a:cubicBezTo>
                    <a:cubicBezTo>
                      <a:pt x="144" y="245"/>
                      <a:pt x="144" y="249"/>
                      <a:pt x="143" y="252"/>
                    </a:cubicBezTo>
                    <a:cubicBezTo>
                      <a:pt x="141" y="258"/>
                      <a:pt x="139" y="264"/>
                      <a:pt x="137" y="270"/>
                    </a:cubicBezTo>
                    <a:cubicBezTo>
                      <a:pt x="133" y="269"/>
                      <a:pt x="130" y="269"/>
                      <a:pt x="127" y="268"/>
                    </a:cubicBezTo>
                    <a:cubicBezTo>
                      <a:pt x="125" y="270"/>
                      <a:pt x="127" y="272"/>
                      <a:pt x="128" y="274"/>
                    </a:cubicBezTo>
                    <a:cubicBezTo>
                      <a:pt x="130" y="278"/>
                      <a:pt x="132" y="283"/>
                      <a:pt x="130" y="289"/>
                    </a:cubicBezTo>
                    <a:cubicBezTo>
                      <a:pt x="130" y="291"/>
                      <a:pt x="131" y="294"/>
                      <a:pt x="134" y="295"/>
                    </a:cubicBezTo>
                    <a:cubicBezTo>
                      <a:pt x="137" y="297"/>
                      <a:pt x="138" y="299"/>
                      <a:pt x="139" y="302"/>
                    </a:cubicBezTo>
                    <a:cubicBezTo>
                      <a:pt x="144" y="316"/>
                      <a:pt x="148" y="329"/>
                      <a:pt x="153" y="343"/>
                    </a:cubicBezTo>
                    <a:cubicBezTo>
                      <a:pt x="157" y="354"/>
                      <a:pt x="160" y="366"/>
                      <a:pt x="165" y="376"/>
                    </a:cubicBezTo>
                    <a:cubicBezTo>
                      <a:pt x="172" y="393"/>
                      <a:pt x="178" y="411"/>
                      <a:pt x="185" y="428"/>
                    </a:cubicBezTo>
                    <a:cubicBezTo>
                      <a:pt x="186" y="430"/>
                      <a:pt x="186" y="432"/>
                      <a:pt x="186" y="435"/>
                    </a:cubicBezTo>
                    <a:cubicBezTo>
                      <a:pt x="183" y="435"/>
                      <a:pt x="179" y="436"/>
                      <a:pt x="176" y="436"/>
                    </a:cubicBezTo>
                    <a:cubicBezTo>
                      <a:pt x="167" y="436"/>
                      <a:pt x="159" y="439"/>
                      <a:pt x="151" y="443"/>
                    </a:cubicBezTo>
                    <a:cubicBezTo>
                      <a:pt x="143" y="447"/>
                      <a:pt x="135" y="450"/>
                      <a:pt x="127" y="452"/>
                    </a:cubicBezTo>
                    <a:cubicBezTo>
                      <a:pt x="111" y="456"/>
                      <a:pt x="96" y="462"/>
                      <a:pt x="82" y="469"/>
                    </a:cubicBezTo>
                    <a:cubicBezTo>
                      <a:pt x="80" y="470"/>
                      <a:pt x="78" y="472"/>
                      <a:pt x="76" y="473"/>
                    </a:cubicBezTo>
                    <a:cubicBezTo>
                      <a:pt x="79" y="478"/>
                      <a:pt x="81" y="482"/>
                      <a:pt x="78" y="487"/>
                    </a:cubicBezTo>
                    <a:cubicBezTo>
                      <a:pt x="77" y="487"/>
                      <a:pt x="75" y="486"/>
                      <a:pt x="74" y="485"/>
                    </a:cubicBezTo>
                    <a:cubicBezTo>
                      <a:pt x="70" y="481"/>
                      <a:pt x="66" y="477"/>
                      <a:pt x="64" y="471"/>
                    </a:cubicBezTo>
                    <a:cubicBezTo>
                      <a:pt x="58" y="458"/>
                      <a:pt x="52" y="446"/>
                      <a:pt x="47" y="433"/>
                    </a:cubicBezTo>
                    <a:cubicBezTo>
                      <a:pt x="43" y="422"/>
                      <a:pt x="39" y="410"/>
                      <a:pt x="35" y="398"/>
                    </a:cubicBezTo>
                    <a:cubicBezTo>
                      <a:pt x="33" y="394"/>
                      <a:pt x="31" y="390"/>
                      <a:pt x="29" y="385"/>
                    </a:cubicBezTo>
                    <a:cubicBezTo>
                      <a:pt x="28" y="381"/>
                      <a:pt x="25" y="377"/>
                      <a:pt x="26" y="371"/>
                    </a:cubicBezTo>
                    <a:cubicBezTo>
                      <a:pt x="26" y="370"/>
                      <a:pt x="26" y="369"/>
                      <a:pt x="25" y="368"/>
                    </a:cubicBezTo>
                    <a:cubicBezTo>
                      <a:pt x="15" y="359"/>
                      <a:pt x="13" y="346"/>
                      <a:pt x="9" y="335"/>
                    </a:cubicBezTo>
                    <a:cubicBezTo>
                      <a:pt x="7" y="329"/>
                      <a:pt x="7" y="323"/>
                      <a:pt x="6" y="317"/>
                    </a:cubicBezTo>
                    <a:cubicBezTo>
                      <a:pt x="4" y="301"/>
                      <a:pt x="2" y="285"/>
                      <a:pt x="1" y="269"/>
                    </a:cubicBezTo>
                    <a:cubicBezTo>
                      <a:pt x="0" y="261"/>
                      <a:pt x="1" y="252"/>
                      <a:pt x="4" y="243"/>
                    </a:cubicBezTo>
                    <a:cubicBezTo>
                      <a:pt x="7" y="232"/>
                      <a:pt x="11" y="220"/>
                      <a:pt x="16" y="209"/>
                    </a:cubicBezTo>
                    <a:cubicBezTo>
                      <a:pt x="22" y="197"/>
                      <a:pt x="26" y="184"/>
                      <a:pt x="30" y="172"/>
                    </a:cubicBezTo>
                    <a:cubicBezTo>
                      <a:pt x="37" y="149"/>
                      <a:pt x="46" y="127"/>
                      <a:pt x="59" y="106"/>
                    </a:cubicBezTo>
                    <a:cubicBezTo>
                      <a:pt x="70" y="88"/>
                      <a:pt x="83" y="71"/>
                      <a:pt x="98" y="56"/>
                    </a:cubicBezTo>
                    <a:cubicBezTo>
                      <a:pt x="104" y="49"/>
                      <a:pt x="109" y="42"/>
                      <a:pt x="115" y="36"/>
                    </a:cubicBezTo>
                    <a:cubicBezTo>
                      <a:pt x="127" y="24"/>
                      <a:pt x="140" y="14"/>
                      <a:pt x="155" y="5"/>
                    </a:cubicBezTo>
                    <a:cubicBezTo>
                      <a:pt x="161" y="1"/>
                      <a:pt x="167" y="0"/>
                      <a:pt x="175" y="0"/>
                    </a:cubicBezTo>
                    <a:cubicBezTo>
                      <a:pt x="185" y="0"/>
                      <a:pt x="195" y="3"/>
                      <a:pt x="206" y="3"/>
                    </a:cubicBezTo>
                    <a:cubicBezTo>
                      <a:pt x="223" y="4"/>
                      <a:pt x="240" y="6"/>
                      <a:pt x="257" y="9"/>
                    </a:cubicBezTo>
                    <a:cubicBezTo>
                      <a:pt x="263" y="11"/>
                      <a:pt x="269" y="11"/>
                      <a:pt x="274" y="11"/>
                    </a:cubicBezTo>
                    <a:cubicBezTo>
                      <a:pt x="276" y="11"/>
                      <a:pt x="278" y="12"/>
                      <a:pt x="280" y="12"/>
                    </a:cubicBezTo>
                    <a:close/>
                  </a:path>
                </a:pathLst>
              </a:custGeom>
              <a:solidFill>
                <a:srgbClr val="00B0F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27" name="Freeform 11"/>
              <p:cNvSpPr>
                <a:spLocks/>
              </p:cNvSpPr>
              <p:nvPr/>
            </p:nvSpPr>
            <p:spPr bwMode="auto">
              <a:xfrm>
                <a:off x="2235" y="318"/>
                <a:ext cx="1026" cy="986"/>
              </a:xfrm>
              <a:custGeom>
                <a:avLst/>
                <a:gdLst>
                  <a:gd name="T0" fmla="*/ 286 w 639"/>
                  <a:gd name="T1" fmla="*/ 79 h 614"/>
                  <a:gd name="T2" fmla="*/ 228 w 639"/>
                  <a:gd name="T3" fmla="*/ 111 h 614"/>
                  <a:gd name="T4" fmla="*/ 221 w 639"/>
                  <a:gd name="T5" fmla="*/ 145 h 614"/>
                  <a:gd name="T6" fmla="*/ 196 w 639"/>
                  <a:gd name="T7" fmla="*/ 171 h 614"/>
                  <a:gd name="T8" fmla="*/ 219 w 639"/>
                  <a:gd name="T9" fmla="*/ 219 h 614"/>
                  <a:gd name="T10" fmla="*/ 243 w 639"/>
                  <a:gd name="T11" fmla="*/ 293 h 614"/>
                  <a:gd name="T12" fmla="*/ 270 w 639"/>
                  <a:gd name="T13" fmla="*/ 325 h 614"/>
                  <a:gd name="T14" fmla="*/ 246 w 639"/>
                  <a:gd name="T15" fmla="*/ 386 h 614"/>
                  <a:gd name="T16" fmla="*/ 171 w 639"/>
                  <a:gd name="T17" fmla="*/ 413 h 614"/>
                  <a:gd name="T18" fmla="*/ 86 w 639"/>
                  <a:gd name="T19" fmla="*/ 475 h 614"/>
                  <a:gd name="T20" fmla="*/ 60 w 639"/>
                  <a:gd name="T21" fmla="*/ 461 h 614"/>
                  <a:gd name="T22" fmla="*/ 70 w 639"/>
                  <a:gd name="T23" fmla="*/ 435 h 614"/>
                  <a:gd name="T24" fmla="*/ 71 w 639"/>
                  <a:gd name="T25" fmla="*/ 415 h 614"/>
                  <a:gd name="T26" fmla="*/ 23 w 639"/>
                  <a:gd name="T27" fmla="*/ 406 h 614"/>
                  <a:gd name="T28" fmla="*/ 6 w 639"/>
                  <a:gd name="T29" fmla="*/ 368 h 614"/>
                  <a:gd name="T30" fmla="*/ 37 w 639"/>
                  <a:gd name="T31" fmla="*/ 334 h 614"/>
                  <a:gd name="T32" fmla="*/ 8 w 639"/>
                  <a:gd name="T33" fmla="*/ 324 h 614"/>
                  <a:gd name="T34" fmla="*/ 84 w 639"/>
                  <a:gd name="T35" fmla="*/ 276 h 614"/>
                  <a:gd name="T36" fmla="*/ 181 w 639"/>
                  <a:gd name="T37" fmla="*/ 133 h 614"/>
                  <a:gd name="T38" fmla="*/ 253 w 639"/>
                  <a:gd name="T39" fmla="*/ 38 h 614"/>
                  <a:gd name="T40" fmla="*/ 351 w 639"/>
                  <a:gd name="T41" fmla="*/ 1 h 614"/>
                  <a:gd name="T42" fmla="*/ 409 w 639"/>
                  <a:gd name="T43" fmla="*/ 7 h 614"/>
                  <a:gd name="T44" fmla="*/ 505 w 639"/>
                  <a:gd name="T45" fmla="*/ 66 h 614"/>
                  <a:gd name="T46" fmla="*/ 539 w 639"/>
                  <a:gd name="T47" fmla="*/ 119 h 614"/>
                  <a:gd name="T48" fmla="*/ 554 w 639"/>
                  <a:gd name="T49" fmla="*/ 256 h 614"/>
                  <a:gd name="T50" fmla="*/ 571 w 639"/>
                  <a:gd name="T51" fmla="*/ 348 h 614"/>
                  <a:gd name="T52" fmla="*/ 639 w 639"/>
                  <a:gd name="T53" fmla="*/ 486 h 614"/>
                  <a:gd name="T54" fmla="*/ 607 w 639"/>
                  <a:gd name="T55" fmla="*/ 494 h 614"/>
                  <a:gd name="T56" fmla="*/ 633 w 639"/>
                  <a:gd name="T57" fmla="*/ 517 h 614"/>
                  <a:gd name="T58" fmla="*/ 591 w 639"/>
                  <a:gd name="T59" fmla="*/ 526 h 614"/>
                  <a:gd name="T60" fmla="*/ 569 w 639"/>
                  <a:gd name="T61" fmla="*/ 557 h 614"/>
                  <a:gd name="T62" fmla="*/ 538 w 639"/>
                  <a:gd name="T63" fmla="*/ 585 h 614"/>
                  <a:gd name="T64" fmla="*/ 498 w 639"/>
                  <a:gd name="T65" fmla="*/ 582 h 614"/>
                  <a:gd name="T66" fmla="*/ 492 w 639"/>
                  <a:gd name="T67" fmla="*/ 587 h 614"/>
                  <a:gd name="T68" fmla="*/ 483 w 639"/>
                  <a:gd name="T69" fmla="*/ 610 h 614"/>
                  <a:gd name="T70" fmla="*/ 458 w 639"/>
                  <a:gd name="T71" fmla="*/ 580 h 614"/>
                  <a:gd name="T72" fmla="*/ 448 w 639"/>
                  <a:gd name="T73" fmla="*/ 525 h 614"/>
                  <a:gd name="T74" fmla="*/ 408 w 639"/>
                  <a:gd name="T75" fmla="*/ 459 h 614"/>
                  <a:gd name="T76" fmla="*/ 412 w 639"/>
                  <a:gd name="T77" fmla="*/ 404 h 614"/>
                  <a:gd name="T78" fmla="*/ 437 w 639"/>
                  <a:gd name="T79" fmla="*/ 339 h 614"/>
                  <a:gd name="T80" fmla="*/ 487 w 639"/>
                  <a:gd name="T81" fmla="*/ 295 h 614"/>
                  <a:gd name="T82" fmla="*/ 529 w 639"/>
                  <a:gd name="T83" fmla="*/ 255 h 614"/>
                  <a:gd name="T84" fmla="*/ 525 w 639"/>
                  <a:gd name="T85" fmla="*/ 208 h 614"/>
                  <a:gd name="T86" fmla="*/ 525 w 639"/>
                  <a:gd name="T87" fmla="*/ 167 h 614"/>
                  <a:gd name="T88" fmla="*/ 525 w 639"/>
                  <a:gd name="T89" fmla="*/ 142 h 614"/>
                  <a:gd name="T90" fmla="*/ 461 w 639"/>
                  <a:gd name="T91" fmla="*/ 121 h 614"/>
                  <a:gd name="T92" fmla="*/ 396 w 639"/>
                  <a:gd name="T93" fmla="*/ 114 h 614"/>
                  <a:gd name="T94" fmla="*/ 334 w 639"/>
                  <a:gd name="T95" fmla="*/ 72 h 614"/>
                  <a:gd name="T96" fmla="*/ 313 w 639"/>
                  <a:gd name="T97" fmla="*/ 41 h 6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639" h="614">
                    <a:moveTo>
                      <a:pt x="313" y="41"/>
                    </a:moveTo>
                    <a:cubicBezTo>
                      <a:pt x="312" y="42"/>
                      <a:pt x="311" y="43"/>
                      <a:pt x="310" y="44"/>
                    </a:cubicBezTo>
                    <a:cubicBezTo>
                      <a:pt x="305" y="58"/>
                      <a:pt x="294" y="67"/>
                      <a:pt x="286" y="79"/>
                    </a:cubicBezTo>
                    <a:cubicBezTo>
                      <a:pt x="283" y="83"/>
                      <a:pt x="279" y="86"/>
                      <a:pt x="275" y="88"/>
                    </a:cubicBezTo>
                    <a:cubicBezTo>
                      <a:pt x="267" y="92"/>
                      <a:pt x="258" y="97"/>
                      <a:pt x="249" y="100"/>
                    </a:cubicBezTo>
                    <a:cubicBezTo>
                      <a:pt x="242" y="103"/>
                      <a:pt x="235" y="107"/>
                      <a:pt x="228" y="111"/>
                    </a:cubicBezTo>
                    <a:cubicBezTo>
                      <a:pt x="219" y="117"/>
                      <a:pt x="218" y="122"/>
                      <a:pt x="223" y="132"/>
                    </a:cubicBezTo>
                    <a:cubicBezTo>
                      <a:pt x="223" y="133"/>
                      <a:pt x="223" y="134"/>
                      <a:pt x="224" y="135"/>
                    </a:cubicBezTo>
                    <a:cubicBezTo>
                      <a:pt x="223" y="138"/>
                      <a:pt x="222" y="142"/>
                      <a:pt x="221" y="145"/>
                    </a:cubicBezTo>
                    <a:cubicBezTo>
                      <a:pt x="219" y="146"/>
                      <a:pt x="218" y="146"/>
                      <a:pt x="217" y="146"/>
                    </a:cubicBezTo>
                    <a:cubicBezTo>
                      <a:pt x="207" y="144"/>
                      <a:pt x="201" y="147"/>
                      <a:pt x="198" y="156"/>
                    </a:cubicBezTo>
                    <a:cubicBezTo>
                      <a:pt x="197" y="161"/>
                      <a:pt x="197" y="166"/>
                      <a:pt x="196" y="171"/>
                    </a:cubicBezTo>
                    <a:cubicBezTo>
                      <a:pt x="195" y="179"/>
                      <a:pt x="197" y="188"/>
                      <a:pt x="200" y="196"/>
                    </a:cubicBezTo>
                    <a:cubicBezTo>
                      <a:pt x="201" y="202"/>
                      <a:pt x="205" y="207"/>
                      <a:pt x="210" y="212"/>
                    </a:cubicBezTo>
                    <a:cubicBezTo>
                      <a:pt x="213" y="214"/>
                      <a:pt x="216" y="217"/>
                      <a:pt x="219" y="219"/>
                    </a:cubicBezTo>
                    <a:cubicBezTo>
                      <a:pt x="219" y="222"/>
                      <a:pt x="220" y="224"/>
                      <a:pt x="220" y="227"/>
                    </a:cubicBezTo>
                    <a:cubicBezTo>
                      <a:pt x="221" y="241"/>
                      <a:pt x="225" y="255"/>
                      <a:pt x="230" y="268"/>
                    </a:cubicBezTo>
                    <a:cubicBezTo>
                      <a:pt x="234" y="276"/>
                      <a:pt x="237" y="285"/>
                      <a:pt x="243" y="293"/>
                    </a:cubicBezTo>
                    <a:cubicBezTo>
                      <a:pt x="244" y="295"/>
                      <a:pt x="245" y="297"/>
                      <a:pt x="245" y="298"/>
                    </a:cubicBezTo>
                    <a:cubicBezTo>
                      <a:pt x="246" y="310"/>
                      <a:pt x="255" y="314"/>
                      <a:pt x="262" y="320"/>
                    </a:cubicBezTo>
                    <a:cubicBezTo>
                      <a:pt x="264" y="322"/>
                      <a:pt x="268" y="323"/>
                      <a:pt x="270" y="325"/>
                    </a:cubicBezTo>
                    <a:cubicBezTo>
                      <a:pt x="270" y="326"/>
                      <a:pt x="271" y="327"/>
                      <a:pt x="271" y="328"/>
                    </a:cubicBezTo>
                    <a:cubicBezTo>
                      <a:pt x="266" y="344"/>
                      <a:pt x="262" y="360"/>
                      <a:pt x="253" y="375"/>
                    </a:cubicBezTo>
                    <a:cubicBezTo>
                      <a:pt x="251" y="379"/>
                      <a:pt x="248" y="382"/>
                      <a:pt x="246" y="386"/>
                    </a:cubicBezTo>
                    <a:cubicBezTo>
                      <a:pt x="241" y="386"/>
                      <a:pt x="237" y="388"/>
                      <a:pt x="232" y="389"/>
                    </a:cubicBezTo>
                    <a:cubicBezTo>
                      <a:pt x="219" y="393"/>
                      <a:pt x="207" y="400"/>
                      <a:pt x="195" y="405"/>
                    </a:cubicBezTo>
                    <a:cubicBezTo>
                      <a:pt x="187" y="408"/>
                      <a:pt x="179" y="411"/>
                      <a:pt x="171" y="413"/>
                    </a:cubicBezTo>
                    <a:cubicBezTo>
                      <a:pt x="154" y="418"/>
                      <a:pt x="138" y="426"/>
                      <a:pt x="122" y="434"/>
                    </a:cubicBezTo>
                    <a:cubicBezTo>
                      <a:pt x="119" y="436"/>
                      <a:pt x="116" y="438"/>
                      <a:pt x="114" y="441"/>
                    </a:cubicBezTo>
                    <a:cubicBezTo>
                      <a:pt x="105" y="453"/>
                      <a:pt x="96" y="464"/>
                      <a:pt x="86" y="475"/>
                    </a:cubicBezTo>
                    <a:cubicBezTo>
                      <a:pt x="79" y="474"/>
                      <a:pt x="73" y="473"/>
                      <a:pt x="67" y="473"/>
                    </a:cubicBezTo>
                    <a:cubicBezTo>
                      <a:pt x="62" y="473"/>
                      <a:pt x="56" y="475"/>
                      <a:pt x="50" y="472"/>
                    </a:cubicBezTo>
                    <a:cubicBezTo>
                      <a:pt x="53" y="467"/>
                      <a:pt x="57" y="465"/>
                      <a:pt x="60" y="461"/>
                    </a:cubicBezTo>
                    <a:cubicBezTo>
                      <a:pt x="64" y="457"/>
                      <a:pt x="67" y="453"/>
                      <a:pt x="71" y="449"/>
                    </a:cubicBezTo>
                    <a:cubicBezTo>
                      <a:pt x="74" y="445"/>
                      <a:pt x="78" y="442"/>
                      <a:pt x="80" y="438"/>
                    </a:cubicBezTo>
                    <a:cubicBezTo>
                      <a:pt x="77" y="434"/>
                      <a:pt x="74" y="434"/>
                      <a:pt x="70" y="435"/>
                    </a:cubicBezTo>
                    <a:cubicBezTo>
                      <a:pt x="62" y="437"/>
                      <a:pt x="54" y="438"/>
                      <a:pt x="44" y="439"/>
                    </a:cubicBezTo>
                    <a:cubicBezTo>
                      <a:pt x="50" y="434"/>
                      <a:pt x="54" y="430"/>
                      <a:pt x="58" y="426"/>
                    </a:cubicBezTo>
                    <a:cubicBezTo>
                      <a:pt x="63" y="422"/>
                      <a:pt x="67" y="419"/>
                      <a:pt x="71" y="415"/>
                    </a:cubicBezTo>
                    <a:cubicBezTo>
                      <a:pt x="69" y="411"/>
                      <a:pt x="65" y="411"/>
                      <a:pt x="62" y="412"/>
                    </a:cubicBezTo>
                    <a:cubicBezTo>
                      <a:pt x="55" y="413"/>
                      <a:pt x="49" y="412"/>
                      <a:pt x="42" y="412"/>
                    </a:cubicBezTo>
                    <a:cubicBezTo>
                      <a:pt x="35" y="411"/>
                      <a:pt x="30" y="408"/>
                      <a:pt x="23" y="406"/>
                    </a:cubicBezTo>
                    <a:cubicBezTo>
                      <a:pt x="33" y="396"/>
                      <a:pt x="42" y="386"/>
                      <a:pt x="51" y="377"/>
                    </a:cubicBezTo>
                    <a:cubicBezTo>
                      <a:pt x="49" y="373"/>
                      <a:pt x="46" y="373"/>
                      <a:pt x="43" y="373"/>
                    </a:cubicBezTo>
                    <a:cubicBezTo>
                      <a:pt x="30" y="374"/>
                      <a:pt x="18" y="370"/>
                      <a:pt x="6" y="368"/>
                    </a:cubicBezTo>
                    <a:cubicBezTo>
                      <a:pt x="5" y="368"/>
                      <a:pt x="5" y="367"/>
                      <a:pt x="4" y="366"/>
                    </a:cubicBezTo>
                    <a:cubicBezTo>
                      <a:pt x="9" y="361"/>
                      <a:pt x="16" y="357"/>
                      <a:pt x="22" y="351"/>
                    </a:cubicBezTo>
                    <a:cubicBezTo>
                      <a:pt x="27" y="346"/>
                      <a:pt x="32" y="340"/>
                      <a:pt x="37" y="334"/>
                    </a:cubicBezTo>
                    <a:cubicBezTo>
                      <a:pt x="33" y="331"/>
                      <a:pt x="30" y="330"/>
                      <a:pt x="26" y="331"/>
                    </a:cubicBezTo>
                    <a:cubicBezTo>
                      <a:pt x="18" y="332"/>
                      <a:pt x="10" y="332"/>
                      <a:pt x="0" y="328"/>
                    </a:cubicBezTo>
                    <a:cubicBezTo>
                      <a:pt x="4" y="326"/>
                      <a:pt x="6" y="325"/>
                      <a:pt x="8" y="324"/>
                    </a:cubicBezTo>
                    <a:cubicBezTo>
                      <a:pt x="16" y="324"/>
                      <a:pt x="23" y="320"/>
                      <a:pt x="29" y="317"/>
                    </a:cubicBezTo>
                    <a:cubicBezTo>
                      <a:pt x="38" y="312"/>
                      <a:pt x="47" y="306"/>
                      <a:pt x="55" y="300"/>
                    </a:cubicBezTo>
                    <a:cubicBezTo>
                      <a:pt x="65" y="293"/>
                      <a:pt x="75" y="284"/>
                      <a:pt x="84" y="276"/>
                    </a:cubicBezTo>
                    <a:cubicBezTo>
                      <a:pt x="101" y="264"/>
                      <a:pt x="113" y="248"/>
                      <a:pt x="125" y="232"/>
                    </a:cubicBezTo>
                    <a:cubicBezTo>
                      <a:pt x="139" y="211"/>
                      <a:pt x="151" y="190"/>
                      <a:pt x="163" y="168"/>
                    </a:cubicBezTo>
                    <a:cubicBezTo>
                      <a:pt x="169" y="157"/>
                      <a:pt x="175" y="145"/>
                      <a:pt x="181" y="133"/>
                    </a:cubicBezTo>
                    <a:cubicBezTo>
                      <a:pt x="189" y="118"/>
                      <a:pt x="197" y="103"/>
                      <a:pt x="207" y="90"/>
                    </a:cubicBezTo>
                    <a:cubicBezTo>
                      <a:pt x="214" y="82"/>
                      <a:pt x="220" y="74"/>
                      <a:pt x="226" y="66"/>
                    </a:cubicBezTo>
                    <a:cubicBezTo>
                      <a:pt x="233" y="55"/>
                      <a:pt x="243" y="47"/>
                      <a:pt x="253" y="38"/>
                    </a:cubicBezTo>
                    <a:cubicBezTo>
                      <a:pt x="263" y="29"/>
                      <a:pt x="276" y="23"/>
                      <a:pt x="288" y="16"/>
                    </a:cubicBezTo>
                    <a:cubicBezTo>
                      <a:pt x="304" y="7"/>
                      <a:pt x="321" y="3"/>
                      <a:pt x="339" y="0"/>
                    </a:cubicBezTo>
                    <a:cubicBezTo>
                      <a:pt x="343" y="0"/>
                      <a:pt x="347" y="0"/>
                      <a:pt x="351" y="1"/>
                    </a:cubicBezTo>
                    <a:cubicBezTo>
                      <a:pt x="358" y="1"/>
                      <a:pt x="366" y="2"/>
                      <a:pt x="373" y="3"/>
                    </a:cubicBezTo>
                    <a:cubicBezTo>
                      <a:pt x="383" y="4"/>
                      <a:pt x="392" y="5"/>
                      <a:pt x="401" y="6"/>
                    </a:cubicBezTo>
                    <a:cubicBezTo>
                      <a:pt x="403" y="6"/>
                      <a:pt x="406" y="7"/>
                      <a:pt x="409" y="7"/>
                    </a:cubicBezTo>
                    <a:cubicBezTo>
                      <a:pt x="428" y="7"/>
                      <a:pt x="445" y="14"/>
                      <a:pt x="460" y="26"/>
                    </a:cubicBezTo>
                    <a:cubicBezTo>
                      <a:pt x="461" y="26"/>
                      <a:pt x="461" y="27"/>
                      <a:pt x="462" y="28"/>
                    </a:cubicBezTo>
                    <a:cubicBezTo>
                      <a:pt x="479" y="38"/>
                      <a:pt x="491" y="53"/>
                      <a:pt x="505" y="66"/>
                    </a:cubicBezTo>
                    <a:cubicBezTo>
                      <a:pt x="511" y="72"/>
                      <a:pt x="516" y="80"/>
                      <a:pt x="522" y="86"/>
                    </a:cubicBezTo>
                    <a:cubicBezTo>
                      <a:pt x="527" y="92"/>
                      <a:pt x="530" y="98"/>
                      <a:pt x="533" y="105"/>
                    </a:cubicBezTo>
                    <a:cubicBezTo>
                      <a:pt x="535" y="110"/>
                      <a:pt x="537" y="115"/>
                      <a:pt x="539" y="119"/>
                    </a:cubicBezTo>
                    <a:cubicBezTo>
                      <a:pt x="543" y="129"/>
                      <a:pt x="544" y="139"/>
                      <a:pt x="546" y="149"/>
                    </a:cubicBezTo>
                    <a:cubicBezTo>
                      <a:pt x="549" y="170"/>
                      <a:pt x="550" y="191"/>
                      <a:pt x="550" y="212"/>
                    </a:cubicBezTo>
                    <a:cubicBezTo>
                      <a:pt x="551" y="227"/>
                      <a:pt x="553" y="241"/>
                      <a:pt x="554" y="256"/>
                    </a:cubicBezTo>
                    <a:cubicBezTo>
                      <a:pt x="555" y="267"/>
                      <a:pt x="556" y="277"/>
                      <a:pt x="558" y="288"/>
                    </a:cubicBezTo>
                    <a:cubicBezTo>
                      <a:pt x="558" y="293"/>
                      <a:pt x="559" y="298"/>
                      <a:pt x="560" y="303"/>
                    </a:cubicBezTo>
                    <a:cubicBezTo>
                      <a:pt x="564" y="318"/>
                      <a:pt x="568" y="333"/>
                      <a:pt x="571" y="348"/>
                    </a:cubicBezTo>
                    <a:cubicBezTo>
                      <a:pt x="578" y="382"/>
                      <a:pt x="591" y="414"/>
                      <a:pt x="607" y="445"/>
                    </a:cubicBezTo>
                    <a:cubicBezTo>
                      <a:pt x="613" y="458"/>
                      <a:pt x="622" y="471"/>
                      <a:pt x="634" y="480"/>
                    </a:cubicBezTo>
                    <a:cubicBezTo>
                      <a:pt x="636" y="482"/>
                      <a:pt x="637" y="484"/>
                      <a:pt x="639" y="486"/>
                    </a:cubicBezTo>
                    <a:cubicBezTo>
                      <a:pt x="632" y="490"/>
                      <a:pt x="624" y="491"/>
                      <a:pt x="617" y="491"/>
                    </a:cubicBezTo>
                    <a:cubicBezTo>
                      <a:pt x="614" y="491"/>
                      <a:pt x="611" y="491"/>
                      <a:pt x="609" y="492"/>
                    </a:cubicBezTo>
                    <a:cubicBezTo>
                      <a:pt x="608" y="492"/>
                      <a:pt x="607" y="493"/>
                      <a:pt x="607" y="494"/>
                    </a:cubicBezTo>
                    <a:cubicBezTo>
                      <a:pt x="606" y="495"/>
                      <a:pt x="607" y="497"/>
                      <a:pt x="608" y="497"/>
                    </a:cubicBezTo>
                    <a:cubicBezTo>
                      <a:pt x="613" y="502"/>
                      <a:pt x="619" y="507"/>
                      <a:pt x="625" y="512"/>
                    </a:cubicBezTo>
                    <a:cubicBezTo>
                      <a:pt x="628" y="513"/>
                      <a:pt x="630" y="515"/>
                      <a:pt x="633" y="517"/>
                    </a:cubicBezTo>
                    <a:cubicBezTo>
                      <a:pt x="629" y="521"/>
                      <a:pt x="625" y="522"/>
                      <a:pt x="621" y="523"/>
                    </a:cubicBezTo>
                    <a:cubicBezTo>
                      <a:pt x="615" y="525"/>
                      <a:pt x="608" y="526"/>
                      <a:pt x="601" y="527"/>
                    </a:cubicBezTo>
                    <a:cubicBezTo>
                      <a:pt x="598" y="527"/>
                      <a:pt x="595" y="526"/>
                      <a:pt x="591" y="526"/>
                    </a:cubicBezTo>
                    <a:cubicBezTo>
                      <a:pt x="585" y="525"/>
                      <a:pt x="584" y="525"/>
                      <a:pt x="579" y="527"/>
                    </a:cubicBezTo>
                    <a:cubicBezTo>
                      <a:pt x="581" y="535"/>
                      <a:pt x="587" y="542"/>
                      <a:pt x="589" y="551"/>
                    </a:cubicBezTo>
                    <a:cubicBezTo>
                      <a:pt x="583" y="555"/>
                      <a:pt x="576" y="556"/>
                      <a:pt x="569" y="557"/>
                    </a:cubicBezTo>
                    <a:cubicBezTo>
                      <a:pt x="558" y="559"/>
                      <a:pt x="547" y="562"/>
                      <a:pt x="536" y="561"/>
                    </a:cubicBezTo>
                    <a:cubicBezTo>
                      <a:pt x="533" y="561"/>
                      <a:pt x="531" y="564"/>
                      <a:pt x="532" y="568"/>
                    </a:cubicBezTo>
                    <a:cubicBezTo>
                      <a:pt x="535" y="573"/>
                      <a:pt x="538" y="578"/>
                      <a:pt x="538" y="585"/>
                    </a:cubicBezTo>
                    <a:cubicBezTo>
                      <a:pt x="536" y="585"/>
                      <a:pt x="534" y="585"/>
                      <a:pt x="532" y="585"/>
                    </a:cubicBezTo>
                    <a:cubicBezTo>
                      <a:pt x="526" y="585"/>
                      <a:pt x="520" y="584"/>
                      <a:pt x="514" y="584"/>
                    </a:cubicBezTo>
                    <a:cubicBezTo>
                      <a:pt x="508" y="585"/>
                      <a:pt x="503" y="585"/>
                      <a:pt x="498" y="582"/>
                    </a:cubicBezTo>
                    <a:cubicBezTo>
                      <a:pt x="498" y="581"/>
                      <a:pt x="498" y="581"/>
                      <a:pt x="497" y="581"/>
                    </a:cubicBezTo>
                    <a:cubicBezTo>
                      <a:pt x="496" y="582"/>
                      <a:pt x="494" y="582"/>
                      <a:pt x="492" y="583"/>
                    </a:cubicBezTo>
                    <a:cubicBezTo>
                      <a:pt x="491" y="583"/>
                      <a:pt x="491" y="586"/>
                      <a:pt x="492" y="587"/>
                    </a:cubicBezTo>
                    <a:cubicBezTo>
                      <a:pt x="494" y="593"/>
                      <a:pt x="496" y="600"/>
                      <a:pt x="498" y="606"/>
                    </a:cubicBezTo>
                    <a:cubicBezTo>
                      <a:pt x="499" y="608"/>
                      <a:pt x="499" y="610"/>
                      <a:pt x="500" y="612"/>
                    </a:cubicBezTo>
                    <a:cubicBezTo>
                      <a:pt x="493" y="614"/>
                      <a:pt x="488" y="612"/>
                      <a:pt x="483" y="610"/>
                    </a:cubicBezTo>
                    <a:cubicBezTo>
                      <a:pt x="479" y="609"/>
                      <a:pt x="475" y="608"/>
                      <a:pt x="473" y="605"/>
                    </a:cubicBezTo>
                    <a:cubicBezTo>
                      <a:pt x="471" y="602"/>
                      <a:pt x="468" y="600"/>
                      <a:pt x="466" y="598"/>
                    </a:cubicBezTo>
                    <a:cubicBezTo>
                      <a:pt x="461" y="593"/>
                      <a:pt x="458" y="587"/>
                      <a:pt x="458" y="580"/>
                    </a:cubicBezTo>
                    <a:cubicBezTo>
                      <a:pt x="458" y="578"/>
                      <a:pt x="458" y="575"/>
                      <a:pt x="457" y="574"/>
                    </a:cubicBezTo>
                    <a:cubicBezTo>
                      <a:pt x="454" y="569"/>
                      <a:pt x="454" y="564"/>
                      <a:pt x="455" y="559"/>
                    </a:cubicBezTo>
                    <a:cubicBezTo>
                      <a:pt x="456" y="547"/>
                      <a:pt x="452" y="536"/>
                      <a:pt x="448" y="525"/>
                    </a:cubicBezTo>
                    <a:cubicBezTo>
                      <a:pt x="444" y="512"/>
                      <a:pt x="438" y="500"/>
                      <a:pt x="429" y="489"/>
                    </a:cubicBezTo>
                    <a:cubicBezTo>
                      <a:pt x="425" y="483"/>
                      <a:pt x="421" y="476"/>
                      <a:pt x="417" y="469"/>
                    </a:cubicBezTo>
                    <a:cubicBezTo>
                      <a:pt x="415" y="465"/>
                      <a:pt x="413" y="462"/>
                      <a:pt x="408" y="459"/>
                    </a:cubicBezTo>
                    <a:cubicBezTo>
                      <a:pt x="404" y="457"/>
                      <a:pt x="400" y="454"/>
                      <a:pt x="395" y="450"/>
                    </a:cubicBezTo>
                    <a:cubicBezTo>
                      <a:pt x="396" y="448"/>
                      <a:pt x="396" y="445"/>
                      <a:pt x="397" y="443"/>
                    </a:cubicBezTo>
                    <a:cubicBezTo>
                      <a:pt x="403" y="430"/>
                      <a:pt x="409" y="418"/>
                      <a:pt x="412" y="404"/>
                    </a:cubicBezTo>
                    <a:cubicBezTo>
                      <a:pt x="412" y="403"/>
                      <a:pt x="413" y="402"/>
                      <a:pt x="414" y="401"/>
                    </a:cubicBezTo>
                    <a:cubicBezTo>
                      <a:pt x="418" y="395"/>
                      <a:pt x="421" y="387"/>
                      <a:pt x="423" y="380"/>
                    </a:cubicBezTo>
                    <a:cubicBezTo>
                      <a:pt x="428" y="367"/>
                      <a:pt x="433" y="353"/>
                      <a:pt x="437" y="339"/>
                    </a:cubicBezTo>
                    <a:cubicBezTo>
                      <a:pt x="439" y="336"/>
                      <a:pt x="440" y="333"/>
                      <a:pt x="444" y="332"/>
                    </a:cubicBezTo>
                    <a:cubicBezTo>
                      <a:pt x="458" y="324"/>
                      <a:pt x="468" y="311"/>
                      <a:pt x="481" y="302"/>
                    </a:cubicBezTo>
                    <a:cubicBezTo>
                      <a:pt x="483" y="300"/>
                      <a:pt x="485" y="297"/>
                      <a:pt x="487" y="295"/>
                    </a:cubicBezTo>
                    <a:cubicBezTo>
                      <a:pt x="490" y="290"/>
                      <a:pt x="493" y="285"/>
                      <a:pt x="496" y="281"/>
                    </a:cubicBezTo>
                    <a:cubicBezTo>
                      <a:pt x="498" y="276"/>
                      <a:pt x="502" y="273"/>
                      <a:pt x="507" y="273"/>
                    </a:cubicBezTo>
                    <a:cubicBezTo>
                      <a:pt x="518" y="271"/>
                      <a:pt x="524" y="265"/>
                      <a:pt x="529" y="255"/>
                    </a:cubicBezTo>
                    <a:cubicBezTo>
                      <a:pt x="530" y="252"/>
                      <a:pt x="532" y="249"/>
                      <a:pt x="534" y="246"/>
                    </a:cubicBezTo>
                    <a:cubicBezTo>
                      <a:pt x="538" y="237"/>
                      <a:pt x="539" y="228"/>
                      <a:pt x="536" y="219"/>
                    </a:cubicBezTo>
                    <a:cubicBezTo>
                      <a:pt x="534" y="213"/>
                      <a:pt x="531" y="209"/>
                      <a:pt x="525" y="208"/>
                    </a:cubicBezTo>
                    <a:cubicBezTo>
                      <a:pt x="524" y="207"/>
                      <a:pt x="522" y="207"/>
                      <a:pt x="519" y="206"/>
                    </a:cubicBezTo>
                    <a:cubicBezTo>
                      <a:pt x="519" y="204"/>
                      <a:pt x="519" y="202"/>
                      <a:pt x="519" y="201"/>
                    </a:cubicBezTo>
                    <a:cubicBezTo>
                      <a:pt x="519" y="189"/>
                      <a:pt x="522" y="178"/>
                      <a:pt x="525" y="167"/>
                    </a:cubicBezTo>
                    <a:cubicBezTo>
                      <a:pt x="526" y="165"/>
                      <a:pt x="528" y="164"/>
                      <a:pt x="529" y="162"/>
                    </a:cubicBezTo>
                    <a:cubicBezTo>
                      <a:pt x="531" y="158"/>
                      <a:pt x="532" y="154"/>
                      <a:pt x="529" y="151"/>
                    </a:cubicBezTo>
                    <a:cubicBezTo>
                      <a:pt x="526" y="149"/>
                      <a:pt x="525" y="146"/>
                      <a:pt x="525" y="142"/>
                    </a:cubicBezTo>
                    <a:cubicBezTo>
                      <a:pt x="525" y="140"/>
                      <a:pt x="523" y="138"/>
                      <a:pt x="520" y="138"/>
                    </a:cubicBezTo>
                    <a:cubicBezTo>
                      <a:pt x="516" y="139"/>
                      <a:pt x="514" y="138"/>
                      <a:pt x="511" y="136"/>
                    </a:cubicBezTo>
                    <a:cubicBezTo>
                      <a:pt x="495" y="127"/>
                      <a:pt x="478" y="122"/>
                      <a:pt x="461" y="121"/>
                    </a:cubicBezTo>
                    <a:cubicBezTo>
                      <a:pt x="455" y="121"/>
                      <a:pt x="449" y="122"/>
                      <a:pt x="444" y="121"/>
                    </a:cubicBezTo>
                    <a:cubicBezTo>
                      <a:pt x="440" y="121"/>
                      <a:pt x="436" y="121"/>
                      <a:pt x="432" y="120"/>
                    </a:cubicBezTo>
                    <a:cubicBezTo>
                      <a:pt x="420" y="118"/>
                      <a:pt x="409" y="114"/>
                      <a:pt x="396" y="114"/>
                    </a:cubicBezTo>
                    <a:cubicBezTo>
                      <a:pt x="395" y="114"/>
                      <a:pt x="393" y="114"/>
                      <a:pt x="392" y="114"/>
                    </a:cubicBezTo>
                    <a:cubicBezTo>
                      <a:pt x="380" y="109"/>
                      <a:pt x="367" y="105"/>
                      <a:pt x="358" y="96"/>
                    </a:cubicBezTo>
                    <a:cubicBezTo>
                      <a:pt x="349" y="88"/>
                      <a:pt x="340" y="81"/>
                      <a:pt x="334" y="72"/>
                    </a:cubicBezTo>
                    <a:cubicBezTo>
                      <a:pt x="330" y="65"/>
                      <a:pt x="327" y="59"/>
                      <a:pt x="327" y="52"/>
                    </a:cubicBezTo>
                    <a:cubicBezTo>
                      <a:pt x="326" y="44"/>
                      <a:pt x="325" y="43"/>
                      <a:pt x="317" y="41"/>
                    </a:cubicBezTo>
                    <a:cubicBezTo>
                      <a:pt x="316" y="41"/>
                      <a:pt x="315" y="41"/>
                      <a:pt x="313" y="41"/>
                    </a:cubicBezTo>
                    <a:close/>
                  </a:path>
                </a:pathLst>
              </a:custGeom>
              <a:solidFill>
                <a:srgbClr val="764E4E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28" name="Freeform 12"/>
              <p:cNvSpPr>
                <a:spLocks/>
              </p:cNvSpPr>
              <p:nvPr/>
            </p:nvSpPr>
            <p:spPr bwMode="auto">
              <a:xfrm>
                <a:off x="1042" y="2693"/>
                <a:ext cx="664" cy="980"/>
              </a:xfrm>
              <a:custGeom>
                <a:avLst/>
                <a:gdLst>
                  <a:gd name="T0" fmla="*/ 348 w 414"/>
                  <a:gd name="T1" fmla="*/ 105 h 610"/>
                  <a:gd name="T2" fmla="*/ 352 w 414"/>
                  <a:gd name="T3" fmla="*/ 143 h 610"/>
                  <a:gd name="T4" fmla="*/ 357 w 414"/>
                  <a:gd name="T5" fmla="*/ 167 h 610"/>
                  <a:gd name="T6" fmla="*/ 358 w 414"/>
                  <a:gd name="T7" fmla="*/ 176 h 610"/>
                  <a:gd name="T8" fmla="*/ 377 w 414"/>
                  <a:gd name="T9" fmla="*/ 213 h 610"/>
                  <a:gd name="T10" fmla="*/ 388 w 414"/>
                  <a:gd name="T11" fmla="*/ 219 h 610"/>
                  <a:gd name="T12" fmla="*/ 407 w 414"/>
                  <a:gd name="T13" fmla="*/ 216 h 610"/>
                  <a:gd name="T14" fmla="*/ 414 w 414"/>
                  <a:gd name="T15" fmla="*/ 221 h 610"/>
                  <a:gd name="T16" fmla="*/ 404 w 414"/>
                  <a:gd name="T17" fmla="*/ 273 h 610"/>
                  <a:gd name="T18" fmla="*/ 400 w 414"/>
                  <a:gd name="T19" fmla="*/ 287 h 610"/>
                  <a:gd name="T20" fmla="*/ 381 w 414"/>
                  <a:gd name="T21" fmla="*/ 336 h 610"/>
                  <a:gd name="T22" fmla="*/ 356 w 414"/>
                  <a:gd name="T23" fmla="*/ 387 h 610"/>
                  <a:gd name="T24" fmla="*/ 331 w 414"/>
                  <a:gd name="T25" fmla="*/ 429 h 610"/>
                  <a:gd name="T26" fmla="*/ 304 w 414"/>
                  <a:gd name="T27" fmla="*/ 464 h 610"/>
                  <a:gd name="T28" fmla="*/ 278 w 414"/>
                  <a:gd name="T29" fmla="*/ 492 h 610"/>
                  <a:gd name="T30" fmla="*/ 253 w 414"/>
                  <a:gd name="T31" fmla="*/ 517 h 610"/>
                  <a:gd name="T32" fmla="*/ 231 w 414"/>
                  <a:gd name="T33" fmla="*/ 534 h 610"/>
                  <a:gd name="T34" fmla="*/ 204 w 414"/>
                  <a:gd name="T35" fmla="*/ 555 h 610"/>
                  <a:gd name="T36" fmla="*/ 167 w 414"/>
                  <a:gd name="T37" fmla="*/ 584 h 610"/>
                  <a:gd name="T38" fmla="*/ 159 w 414"/>
                  <a:gd name="T39" fmla="*/ 589 h 610"/>
                  <a:gd name="T40" fmla="*/ 128 w 414"/>
                  <a:gd name="T41" fmla="*/ 610 h 610"/>
                  <a:gd name="T42" fmla="*/ 101 w 414"/>
                  <a:gd name="T43" fmla="*/ 596 h 610"/>
                  <a:gd name="T44" fmla="*/ 71 w 414"/>
                  <a:gd name="T45" fmla="*/ 567 h 610"/>
                  <a:gd name="T46" fmla="*/ 23 w 414"/>
                  <a:gd name="T47" fmla="*/ 503 h 610"/>
                  <a:gd name="T48" fmla="*/ 14 w 414"/>
                  <a:gd name="T49" fmla="*/ 484 h 610"/>
                  <a:gd name="T50" fmla="*/ 14 w 414"/>
                  <a:gd name="T51" fmla="*/ 482 h 610"/>
                  <a:gd name="T52" fmla="*/ 3 w 414"/>
                  <a:gd name="T53" fmla="*/ 452 h 610"/>
                  <a:gd name="T54" fmla="*/ 8 w 414"/>
                  <a:gd name="T55" fmla="*/ 439 h 610"/>
                  <a:gd name="T56" fmla="*/ 44 w 414"/>
                  <a:gd name="T57" fmla="*/ 423 h 610"/>
                  <a:gd name="T58" fmla="*/ 90 w 414"/>
                  <a:gd name="T59" fmla="*/ 395 h 610"/>
                  <a:gd name="T60" fmla="*/ 123 w 414"/>
                  <a:gd name="T61" fmla="*/ 373 h 610"/>
                  <a:gd name="T62" fmla="*/ 177 w 414"/>
                  <a:gd name="T63" fmla="*/ 326 h 610"/>
                  <a:gd name="T64" fmla="*/ 189 w 414"/>
                  <a:gd name="T65" fmla="*/ 302 h 610"/>
                  <a:gd name="T66" fmla="*/ 196 w 414"/>
                  <a:gd name="T67" fmla="*/ 280 h 610"/>
                  <a:gd name="T68" fmla="*/ 210 w 414"/>
                  <a:gd name="T69" fmla="*/ 228 h 610"/>
                  <a:gd name="T70" fmla="*/ 227 w 414"/>
                  <a:gd name="T71" fmla="*/ 161 h 610"/>
                  <a:gd name="T72" fmla="*/ 237 w 414"/>
                  <a:gd name="T73" fmla="*/ 122 h 610"/>
                  <a:gd name="T74" fmla="*/ 259 w 414"/>
                  <a:gd name="T75" fmla="*/ 58 h 610"/>
                  <a:gd name="T76" fmla="*/ 271 w 414"/>
                  <a:gd name="T77" fmla="*/ 30 h 610"/>
                  <a:gd name="T78" fmla="*/ 281 w 414"/>
                  <a:gd name="T79" fmla="*/ 6 h 610"/>
                  <a:gd name="T80" fmla="*/ 285 w 414"/>
                  <a:gd name="T81" fmla="*/ 0 h 610"/>
                  <a:gd name="T82" fmla="*/ 289 w 414"/>
                  <a:gd name="T83" fmla="*/ 3 h 610"/>
                  <a:gd name="T84" fmla="*/ 307 w 414"/>
                  <a:gd name="T85" fmla="*/ 50 h 610"/>
                  <a:gd name="T86" fmla="*/ 325 w 414"/>
                  <a:gd name="T87" fmla="*/ 91 h 610"/>
                  <a:gd name="T88" fmla="*/ 338 w 414"/>
                  <a:gd name="T89" fmla="*/ 102 h 610"/>
                  <a:gd name="T90" fmla="*/ 348 w 414"/>
                  <a:gd name="T91" fmla="*/ 105 h 6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414" h="610">
                    <a:moveTo>
                      <a:pt x="348" y="105"/>
                    </a:moveTo>
                    <a:cubicBezTo>
                      <a:pt x="349" y="118"/>
                      <a:pt x="351" y="130"/>
                      <a:pt x="352" y="143"/>
                    </a:cubicBezTo>
                    <a:cubicBezTo>
                      <a:pt x="353" y="151"/>
                      <a:pt x="354" y="159"/>
                      <a:pt x="357" y="167"/>
                    </a:cubicBezTo>
                    <a:cubicBezTo>
                      <a:pt x="358" y="170"/>
                      <a:pt x="358" y="173"/>
                      <a:pt x="358" y="176"/>
                    </a:cubicBezTo>
                    <a:cubicBezTo>
                      <a:pt x="360" y="190"/>
                      <a:pt x="365" y="203"/>
                      <a:pt x="377" y="213"/>
                    </a:cubicBezTo>
                    <a:cubicBezTo>
                      <a:pt x="380" y="215"/>
                      <a:pt x="384" y="218"/>
                      <a:pt x="388" y="219"/>
                    </a:cubicBezTo>
                    <a:cubicBezTo>
                      <a:pt x="395" y="222"/>
                      <a:pt x="402" y="223"/>
                      <a:pt x="407" y="216"/>
                    </a:cubicBezTo>
                    <a:cubicBezTo>
                      <a:pt x="410" y="218"/>
                      <a:pt x="412" y="220"/>
                      <a:pt x="414" y="221"/>
                    </a:cubicBezTo>
                    <a:cubicBezTo>
                      <a:pt x="414" y="239"/>
                      <a:pt x="410" y="256"/>
                      <a:pt x="404" y="273"/>
                    </a:cubicBezTo>
                    <a:cubicBezTo>
                      <a:pt x="403" y="277"/>
                      <a:pt x="401" y="282"/>
                      <a:pt x="400" y="287"/>
                    </a:cubicBezTo>
                    <a:cubicBezTo>
                      <a:pt x="394" y="303"/>
                      <a:pt x="388" y="319"/>
                      <a:pt x="381" y="336"/>
                    </a:cubicBezTo>
                    <a:cubicBezTo>
                      <a:pt x="374" y="353"/>
                      <a:pt x="364" y="369"/>
                      <a:pt x="356" y="387"/>
                    </a:cubicBezTo>
                    <a:cubicBezTo>
                      <a:pt x="349" y="402"/>
                      <a:pt x="341" y="416"/>
                      <a:pt x="331" y="429"/>
                    </a:cubicBezTo>
                    <a:cubicBezTo>
                      <a:pt x="323" y="441"/>
                      <a:pt x="313" y="452"/>
                      <a:pt x="304" y="464"/>
                    </a:cubicBezTo>
                    <a:cubicBezTo>
                      <a:pt x="296" y="473"/>
                      <a:pt x="288" y="483"/>
                      <a:pt x="278" y="492"/>
                    </a:cubicBezTo>
                    <a:cubicBezTo>
                      <a:pt x="269" y="500"/>
                      <a:pt x="262" y="509"/>
                      <a:pt x="253" y="517"/>
                    </a:cubicBezTo>
                    <a:cubicBezTo>
                      <a:pt x="246" y="524"/>
                      <a:pt x="239" y="529"/>
                      <a:pt x="231" y="534"/>
                    </a:cubicBezTo>
                    <a:cubicBezTo>
                      <a:pt x="221" y="539"/>
                      <a:pt x="212" y="547"/>
                      <a:pt x="204" y="555"/>
                    </a:cubicBezTo>
                    <a:cubicBezTo>
                      <a:pt x="193" y="566"/>
                      <a:pt x="180" y="575"/>
                      <a:pt x="167" y="584"/>
                    </a:cubicBezTo>
                    <a:cubicBezTo>
                      <a:pt x="164" y="586"/>
                      <a:pt x="161" y="587"/>
                      <a:pt x="159" y="589"/>
                    </a:cubicBezTo>
                    <a:cubicBezTo>
                      <a:pt x="150" y="598"/>
                      <a:pt x="139" y="604"/>
                      <a:pt x="128" y="610"/>
                    </a:cubicBezTo>
                    <a:cubicBezTo>
                      <a:pt x="118" y="608"/>
                      <a:pt x="110" y="602"/>
                      <a:pt x="101" y="596"/>
                    </a:cubicBezTo>
                    <a:cubicBezTo>
                      <a:pt x="90" y="588"/>
                      <a:pt x="80" y="577"/>
                      <a:pt x="71" y="567"/>
                    </a:cubicBezTo>
                    <a:cubicBezTo>
                      <a:pt x="52" y="548"/>
                      <a:pt x="37" y="526"/>
                      <a:pt x="23" y="503"/>
                    </a:cubicBezTo>
                    <a:cubicBezTo>
                      <a:pt x="19" y="497"/>
                      <a:pt x="15" y="491"/>
                      <a:pt x="14" y="484"/>
                    </a:cubicBezTo>
                    <a:cubicBezTo>
                      <a:pt x="14" y="483"/>
                      <a:pt x="14" y="482"/>
                      <a:pt x="14" y="482"/>
                    </a:cubicBezTo>
                    <a:cubicBezTo>
                      <a:pt x="6" y="473"/>
                      <a:pt x="6" y="462"/>
                      <a:pt x="3" y="452"/>
                    </a:cubicBezTo>
                    <a:cubicBezTo>
                      <a:pt x="0" y="446"/>
                      <a:pt x="2" y="443"/>
                      <a:pt x="8" y="439"/>
                    </a:cubicBezTo>
                    <a:cubicBezTo>
                      <a:pt x="20" y="434"/>
                      <a:pt x="32" y="427"/>
                      <a:pt x="44" y="423"/>
                    </a:cubicBezTo>
                    <a:cubicBezTo>
                      <a:pt x="62" y="416"/>
                      <a:pt x="76" y="405"/>
                      <a:pt x="90" y="395"/>
                    </a:cubicBezTo>
                    <a:cubicBezTo>
                      <a:pt x="101" y="388"/>
                      <a:pt x="112" y="380"/>
                      <a:pt x="123" y="373"/>
                    </a:cubicBezTo>
                    <a:cubicBezTo>
                      <a:pt x="143" y="360"/>
                      <a:pt x="162" y="345"/>
                      <a:pt x="177" y="326"/>
                    </a:cubicBezTo>
                    <a:cubicBezTo>
                      <a:pt x="183" y="319"/>
                      <a:pt x="186" y="311"/>
                      <a:pt x="189" y="302"/>
                    </a:cubicBezTo>
                    <a:cubicBezTo>
                      <a:pt x="191" y="295"/>
                      <a:pt x="194" y="287"/>
                      <a:pt x="196" y="280"/>
                    </a:cubicBezTo>
                    <a:cubicBezTo>
                      <a:pt x="201" y="263"/>
                      <a:pt x="206" y="245"/>
                      <a:pt x="210" y="228"/>
                    </a:cubicBezTo>
                    <a:cubicBezTo>
                      <a:pt x="214" y="205"/>
                      <a:pt x="220" y="183"/>
                      <a:pt x="227" y="161"/>
                    </a:cubicBezTo>
                    <a:cubicBezTo>
                      <a:pt x="231" y="148"/>
                      <a:pt x="235" y="135"/>
                      <a:pt x="237" y="122"/>
                    </a:cubicBezTo>
                    <a:cubicBezTo>
                      <a:pt x="242" y="100"/>
                      <a:pt x="250" y="79"/>
                      <a:pt x="259" y="58"/>
                    </a:cubicBezTo>
                    <a:cubicBezTo>
                      <a:pt x="263" y="49"/>
                      <a:pt x="267" y="40"/>
                      <a:pt x="271" y="30"/>
                    </a:cubicBezTo>
                    <a:cubicBezTo>
                      <a:pt x="275" y="22"/>
                      <a:pt x="278" y="14"/>
                      <a:pt x="281" y="6"/>
                    </a:cubicBezTo>
                    <a:cubicBezTo>
                      <a:pt x="282" y="4"/>
                      <a:pt x="284" y="2"/>
                      <a:pt x="285" y="0"/>
                    </a:cubicBezTo>
                    <a:cubicBezTo>
                      <a:pt x="288" y="0"/>
                      <a:pt x="288" y="2"/>
                      <a:pt x="289" y="3"/>
                    </a:cubicBezTo>
                    <a:cubicBezTo>
                      <a:pt x="295" y="19"/>
                      <a:pt x="301" y="35"/>
                      <a:pt x="307" y="50"/>
                    </a:cubicBezTo>
                    <a:cubicBezTo>
                      <a:pt x="312" y="64"/>
                      <a:pt x="317" y="78"/>
                      <a:pt x="325" y="91"/>
                    </a:cubicBezTo>
                    <a:cubicBezTo>
                      <a:pt x="328" y="96"/>
                      <a:pt x="332" y="99"/>
                      <a:pt x="338" y="102"/>
                    </a:cubicBezTo>
                    <a:cubicBezTo>
                      <a:pt x="341" y="103"/>
                      <a:pt x="344" y="104"/>
                      <a:pt x="348" y="105"/>
                    </a:cubicBezTo>
                    <a:close/>
                  </a:path>
                </a:pathLst>
              </a:custGeom>
              <a:solidFill>
                <a:srgbClr val="00206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29" name="Freeform 13"/>
              <p:cNvSpPr>
                <a:spLocks/>
              </p:cNvSpPr>
              <p:nvPr/>
            </p:nvSpPr>
            <p:spPr bwMode="auto">
              <a:xfrm>
                <a:off x="1735" y="2661"/>
                <a:ext cx="342" cy="1046"/>
              </a:xfrm>
              <a:custGeom>
                <a:avLst/>
                <a:gdLst>
                  <a:gd name="T0" fmla="*/ 15 w 213"/>
                  <a:gd name="T1" fmla="*/ 637 h 651"/>
                  <a:gd name="T2" fmla="*/ 20 w 213"/>
                  <a:gd name="T3" fmla="*/ 619 h 651"/>
                  <a:gd name="T4" fmla="*/ 32 w 213"/>
                  <a:gd name="T5" fmla="*/ 564 h 651"/>
                  <a:gd name="T6" fmla="*/ 37 w 213"/>
                  <a:gd name="T7" fmla="*/ 533 h 651"/>
                  <a:gd name="T8" fmla="*/ 37 w 213"/>
                  <a:gd name="T9" fmla="*/ 527 h 651"/>
                  <a:gd name="T10" fmla="*/ 40 w 213"/>
                  <a:gd name="T11" fmla="*/ 481 h 651"/>
                  <a:gd name="T12" fmla="*/ 42 w 213"/>
                  <a:gd name="T13" fmla="*/ 428 h 651"/>
                  <a:gd name="T14" fmla="*/ 41 w 213"/>
                  <a:gd name="T15" fmla="*/ 371 h 651"/>
                  <a:gd name="T16" fmla="*/ 41 w 213"/>
                  <a:gd name="T17" fmla="*/ 369 h 651"/>
                  <a:gd name="T18" fmla="*/ 34 w 213"/>
                  <a:gd name="T19" fmla="*/ 353 h 651"/>
                  <a:gd name="T20" fmla="*/ 27 w 213"/>
                  <a:gd name="T21" fmla="*/ 320 h 651"/>
                  <a:gd name="T22" fmla="*/ 5 w 213"/>
                  <a:gd name="T23" fmla="*/ 260 h 651"/>
                  <a:gd name="T24" fmla="*/ 1 w 213"/>
                  <a:gd name="T25" fmla="*/ 250 h 651"/>
                  <a:gd name="T26" fmla="*/ 0 w 213"/>
                  <a:gd name="T27" fmla="*/ 243 h 651"/>
                  <a:gd name="T28" fmla="*/ 18 w 213"/>
                  <a:gd name="T29" fmla="*/ 247 h 651"/>
                  <a:gd name="T30" fmla="*/ 30 w 213"/>
                  <a:gd name="T31" fmla="*/ 247 h 651"/>
                  <a:gd name="T32" fmla="*/ 35 w 213"/>
                  <a:gd name="T33" fmla="*/ 242 h 651"/>
                  <a:gd name="T34" fmla="*/ 37 w 213"/>
                  <a:gd name="T35" fmla="*/ 239 h 651"/>
                  <a:gd name="T36" fmla="*/ 51 w 213"/>
                  <a:gd name="T37" fmla="*/ 220 h 651"/>
                  <a:gd name="T38" fmla="*/ 52 w 213"/>
                  <a:gd name="T39" fmla="*/ 204 h 651"/>
                  <a:gd name="T40" fmla="*/ 51 w 213"/>
                  <a:gd name="T41" fmla="*/ 195 h 651"/>
                  <a:gd name="T42" fmla="*/ 60 w 213"/>
                  <a:gd name="T43" fmla="*/ 189 h 651"/>
                  <a:gd name="T44" fmla="*/ 63 w 213"/>
                  <a:gd name="T45" fmla="*/ 181 h 651"/>
                  <a:gd name="T46" fmla="*/ 56 w 213"/>
                  <a:gd name="T47" fmla="*/ 159 h 651"/>
                  <a:gd name="T48" fmla="*/ 37 w 213"/>
                  <a:gd name="T49" fmla="*/ 115 h 651"/>
                  <a:gd name="T50" fmla="*/ 36 w 213"/>
                  <a:gd name="T51" fmla="*/ 111 h 651"/>
                  <a:gd name="T52" fmla="*/ 24 w 213"/>
                  <a:gd name="T53" fmla="*/ 83 h 651"/>
                  <a:gd name="T54" fmla="*/ 26 w 213"/>
                  <a:gd name="T55" fmla="*/ 80 h 651"/>
                  <a:gd name="T56" fmla="*/ 28 w 213"/>
                  <a:gd name="T57" fmla="*/ 59 h 651"/>
                  <a:gd name="T58" fmla="*/ 8 w 213"/>
                  <a:gd name="T59" fmla="*/ 4 h 651"/>
                  <a:gd name="T60" fmla="*/ 7 w 213"/>
                  <a:gd name="T61" fmla="*/ 0 h 651"/>
                  <a:gd name="T62" fmla="*/ 11 w 213"/>
                  <a:gd name="T63" fmla="*/ 0 h 651"/>
                  <a:gd name="T64" fmla="*/ 35 w 213"/>
                  <a:gd name="T65" fmla="*/ 8 h 651"/>
                  <a:gd name="T66" fmla="*/ 86 w 213"/>
                  <a:gd name="T67" fmla="*/ 22 h 651"/>
                  <a:gd name="T68" fmla="*/ 131 w 213"/>
                  <a:gd name="T69" fmla="*/ 30 h 651"/>
                  <a:gd name="T70" fmla="*/ 142 w 213"/>
                  <a:gd name="T71" fmla="*/ 31 h 651"/>
                  <a:gd name="T72" fmla="*/ 158 w 213"/>
                  <a:gd name="T73" fmla="*/ 33 h 651"/>
                  <a:gd name="T74" fmla="*/ 159 w 213"/>
                  <a:gd name="T75" fmla="*/ 45 h 651"/>
                  <a:gd name="T76" fmla="*/ 153 w 213"/>
                  <a:gd name="T77" fmla="*/ 101 h 651"/>
                  <a:gd name="T78" fmla="*/ 154 w 213"/>
                  <a:gd name="T79" fmla="*/ 125 h 651"/>
                  <a:gd name="T80" fmla="*/ 168 w 213"/>
                  <a:gd name="T81" fmla="*/ 187 h 651"/>
                  <a:gd name="T82" fmla="*/ 197 w 213"/>
                  <a:gd name="T83" fmla="*/ 298 h 651"/>
                  <a:gd name="T84" fmla="*/ 202 w 213"/>
                  <a:gd name="T85" fmla="*/ 317 h 651"/>
                  <a:gd name="T86" fmla="*/ 210 w 213"/>
                  <a:gd name="T87" fmla="*/ 365 h 651"/>
                  <a:gd name="T88" fmla="*/ 212 w 213"/>
                  <a:gd name="T89" fmla="*/ 389 h 651"/>
                  <a:gd name="T90" fmla="*/ 213 w 213"/>
                  <a:gd name="T91" fmla="*/ 429 h 651"/>
                  <a:gd name="T92" fmla="*/ 212 w 213"/>
                  <a:gd name="T93" fmla="*/ 469 h 651"/>
                  <a:gd name="T94" fmla="*/ 211 w 213"/>
                  <a:gd name="T95" fmla="*/ 494 h 651"/>
                  <a:gd name="T96" fmla="*/ 210 w 213"/>
                  <a:gd name="T97" fmla="*/ 521 h 651"/>
                  <a:gd name="T98" fmla="*/ 209 w 213"/>
                  <a:gd name="T99" fmla="*/ 555 h 651"/>
                  <a:gd name="T100" fmla="*/ 208 w 213"/>
                  <a:gd name="T101" fmla="*/ 620 h 651"/>
                  <a:gd name="T102" fmla="*/ 208 w 213"/>
                  <a:gd name="T103" fmla="*/ 636 h 651"/>
                  <a:gd name="T104" fmla="*/ 200 w 213"/>
                  <a:gd name="T105" fmla="*/ 638 h 651"/>
                  <a:gd name="T106" fmla="*/ 181 w 213"/>
                  <a:gd name="T107" fmla="*/ 643 h 651"/>
                  <a:gd name="T108" fmla="*/ 155 w 213"/>
                  <a:gd name="T109" fmla="*/ 648 h 651"/>
                  <a:gd name="T110" fmla="*/ 80 w 213"/>
                  <a:gd name="T111" fmla="*/ 650 h 651"/>
                  <a:gd name="T112" fmla="*/ 26 w 213"/>
                  <a:gd name="T113" fmla="*/ 643 h 651"/>
                  <a:gd name="T114" fmla="*/ 15 w 213"/>
                  <a:gd name="T115" fmla="*/ 637 h 65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</a:cxnLst>
                <a:rect l="0" t="0" r="r" b="b"/>
                <a:pathLst>
                  <a:path w="213" h="651">
                    <a:moveTo>
                      <a:pt x="15" y="637"/>
                    </a:moveTo>
                    <a:cubicBezTo>
                      <a:pt x="16" y="631"/>
                      <a:pt x="18" y="625"/>
                      <a:pt x="20" y="619"/>
                    </a:cubicBezTo>
                    <a:cubicBezTo>
                      <a:pt x="25" y="601"/>
                      <a:pt x="29" y="583"/>
                      <a:pt x="32" y="564"/>
                    </a:cubicBezTo>
                    <a:cubicBezTo>
                      <a:pt x="34" y="554"/>
                      <a:pt x="35" y="543"/>
                      <a:pt x="37" y="533"/>
                    </a:cubicBezTo>
                    <a:cubicBezTo>
                      <a:pt x="37" y="531"/>
                      <a:pt x="37" y="529"/>
                      <a:pt x="37" y="527"/>
                    </a:cubicBezTo>
                    <a:cubicBezTo>
                      <a:pt x="36" y="512"/>
                      <a:pt x="39" y="496"/>
                      <a:pt x="40" y="481"/>
                    </a:cubicBezTo>
                    <a:cubicBezTo>
                      <a:pt x="41" y="463"/>
                      <a:pt x="42" y="446"/>
                      <a:pt x="42" y="428"/>
                    </a:cubicBezTo>
                    <a:cubicBezTo>
                      <a:pt x="42" y="409"/>
                      <a:pt x="41" y="390"/>
                      <a:pt x="41" y="371"/>
                    </a:cubicBezTo>
                    <a:cubicBezTo>
                      <a:pt x="41" y="370"/>
                      <a:pt x="41" y="370"/>
                      <a:pt x="41" y="369"/>
                    </a:cubicBezTo>
                    <a:cubicBezTo>
                      <a:pt x="42" y="362"/>
                      <a:pt x="41" y="357"/>
                      <a:pt x="34" y="353"/>
                    </a:cubicBezTo>
                    <a:cubicBezTo>
                      <a:pt x="37" y="341"/>
                      <a:pt x="32" y="330"/>
                      <a:pt x="27" y="320"/>
                    </a:cubicBezTo>
                    <a:cubicBezTo>
                      <a:pt x="19" y="301"/>
                      <a:pt x="12" y="280"/>
                      <a:pt x="5" y="260"/>
                    </a:cubicBezTo>
                    <a:cubicBezTo>
                      <a:pt x="3" y="257"/>
                      <a:pt x="2" y="253"/>
                      <a:pt x="1" y="250"/>
                    </a:cubicBezTo>
                    <a:cubicBezTo>
                      <a:pt x="0" y="248"/>
                      <a:pt x="0" y="246"/>
                      <a:pt x="0" y="243"/>
                    </a:cubicBezTo>
                    <a:cubicBezTo>
                      <a:pt x="7" y="245"/>
                      <a:pt x="12" y="245"/>
                      <a:pt x="18" y="247"/>
                    </a:cubicBezTo>
                    <a:cubicBezTo>
                      <a:pt x="22" y="248"/>
                      <a:pt x="26" y="249"/>
                      <a:pt x="30" y="247"/>
                    </a:cubicBezTo>
                    <a:cubicBezTo>
                      <a:pt x="33" y="247"/>
                      <a:pt x="35" y="246"/>
                      <a:pt x="35" y="242"/>
                    </a:cubicBezTo>
                    <a:cubicBezTo>
                      <a:pt x="35" y="241"/>
                      <a:pt x="36" y="239"/>
                      <a:pt x="37" y="239"/>
                    </a:cubicBezTo>
                    <a:cubicBezTo>
                      <a:pt x="46" y="235"/>
                      <a:pt x="50" y="229"/>
                      <a:pt x="51" y="220"/>
                    </a:cubicBezTo>
                    <a:cubicBezTo>
                      <a:pt x="52" y="215"/>
                      <a:pt x="52" y="209"/>
                      <a:pt x="52" y="204"/>
                    </a:cubicBezTo>
                    <a:cubicBezTo>
                      <a:pt x="52" y="201"/>
                      <a:pt x="51" y="198"/>
                      <a:pt x="51" y="195"/>
                    </a:cubicBezTo>
                    <a:cubicBezTo>
                      <a:pt x="54" y="193"/>
                      <a:pt x="57" y="191"/>
                      <a:pt x="60" y="189"/>
                    </a:cubicBezTo>
                    <a:cubicBezTo>
                      <a:pt x="62" y="187"/>
                      <a:pt x="63" y="184"/>
                      <a:pt x="63" y="181"/>
                    </a:cubicBezTo>
                    <a:cubicBezTo>
                      <a:pt x="61" y="173"/>
                      <a:pt x="59" y="166"/>
                      <a:pt x="56" y="159"/>
                    </a:cubicBezTo>
                    <a:cubicBezTo>
                      <a:pt x="51" y="144"/>
                      <a:pt x="44" y="130"/>
                      <a:pt x="37" y="115"/>
                    </a:cubicBezTo>
                    <a:cubicBezTo>
                      <a:pt x="37" y="114"/>
                      <a:pt x="37" y="112"/>
                      <a:pt x="36" y="111"/>
                    </a:cubicBezTo>
                    <a:cubicBezTo>
                      <a:pt x="28" y="103"/>
                      <a:pt x="28" y="92"/>
                      <a:pt x="24" y="83"/>
                    </a:cubicBezTo>
                    <a:cubicBezTo>
                      <a:pt x="25" y="82"/>
                      <a:pt x="26" y="81"/>
                      <a:pt x="26" y="80"/>
                    </a:cubicBezTo>
                    <a:cubicBezTo>
                      <a:pt x="31" y="73"/>
                      <a:pt x="31" y="67"/>
                      <a:pt x="28" y="59"/>
                    </a:cubicBezTo>
                    <a:cubicBezTo>
                      <a:pt x="21" y="41"/>
                      <a:pt x="14" y="22"/>
                      <a:pt x="8" y="4"/>
                    </a:cubicBezTo>
                    <a:cubicBezTo>
                      <a:pt x="7" y="3"/>
                      <a:pt x="7" y="2"/>
                      <a:pt x="7" y="0"/>
                    </a:cubicBezTo>
                    <a:cubicBezTo>
                      <a:pt x="9" y="0"/>
                      <a:pt x="10" y="0"/>
                      <a:pt x="11" y="0"/>
                    </a:cubicBezTo>
                    <a:cubicBezTo>
                      <a:pt x="19" y="3"/>
                      <a:pt x="27" y="6"/>
                      <a:pt x="35" y="8"/>
                    </a:cubicBezTo>
                    <a:cubicBezTo>
                      <a:pt x="52" y="13"/>
                      <a:pt x="69" y="18"/>
                      <a:pt x="86" y="22"/>
                    </a:cubicBezTo>
                    <a:cubicBezTo>
                      <a:pt x="100" y="25"/>
                      <a:pt x="116" y="27"/>
                      <a:pt x="131" y="30"/>
                    </a:cubicBezTo>
                    <a:cubicBezTo>
                      <a:pt x="134" y="30"/>
                      <a:pt x="138" y="30"/>
                      <a:pt x="142" y="31"/>
                    </a:cubicBezTo>
                    <a:cubicBezTo>
                      <a:pt x="148" y="31"/>
                      <a:pt x="153" y="32"/>
                      <a:pt x="158" y="33"/>
                    </a:cubicBezTo>
                    <a:cubicBezTo>
                      <a:pt x="161" y="37"/>
                      <a:pt x="160" y="41"/>
                      <a:pt x="159" y="45"/>
                    </a:cubicBezTo>
                    <a:cubicBezTo>
                      <a:pt x="156" y="63"/>
                      <a:pt x="154" y="82"/>
                      <a:pt x="153" y="101"/>
                    </a:cubicBezTo>
                    <a:cubicBezTo>
                      <a:pt x="152" y="109"/>
                      <a:pt x="152" y="117"/>
                      <a:pt x="154" y="125"/>
                    </a:cubicBezTo>
                    <a:cubicBezTo>
                      <a:pt x="157" y="146"/>
                      <a:pt x="162" y="167"/>
                      <a:pt x="168" y="187"/>
                    </a:cubicBezTo>
                    <a:cubicBezTo>
                      <a:pt x="179" y="224"/>
                      <a:pt x="190" y="261"/>
                      <a:pt x="197" y="298"/>
                    </a:cubicBezTo>
                    <a:cubicBezTo>
                      <a:pt x="198" y="305"/>
                      <a:pt x="201" y="311"/>
                      <a:pt x="202" y="317"/>
                    </a:cubicBezTo>
                    <a:cubicBezTo>
                      <a:pt x="205" y="333"/>
                      <a:pt x="210" y="349"/>
                      <a:pt x="210" y="365"/>
                    </a:cubicBezTo>
                    <a:cubicBezTo>
                      <a:pt x="211" y="373"/>
                      <a:pt x="212" y="381"/>
                      <a:pt x="212" y="389"/>
                    </a:cubicBezTo>
                    <a:cubicBezTo>
                      <a:pt x="211" y="402"/>
                      <a:pt x="213" y="416"/>
                      <a:pt x="213" y="429"/>
                    </a:cubicBezTo>
                    <a:cubicBezTo>
                      <a:pt x="212" y="442"/>
                      <a:pt x="213" y="456"/>
                      <a:pt x="212" y="469"/>
                    </a:cubicBezTo>
                    <a:cubicBezTo>
                      <a:pt x="212" y="477"/>
                      <a:pt x="211" y="486"/>
                      <a:pt x="211" y="494"/>
                    </a:cubicBezTo>
                    <a:cubicBezTo>
                      <a:pt x="211" y="503"/>
                      <a:pt x="211" y="512"/>
                      <a:pt x="210" y="521"/>
                    </a:cubicBezTo>
                    <a:cubicBezTo>
                      <a:pt x="210" y="533"/>
                      <a:pt x="209" y="544"/>
                      <a:pt x="209" y="555"/>
                    </a:cubicBezTo>
                    <a:cubicBezTo>
                      <a:pt x="209" y="577"/>
                      <a:pt x="209" y="599"/>
                      <a:pt x="208" y="620"/>
                    </a:cubicBezTo>
                    <a:cubicBezTo>
                      <a:pt x="208" y="625"/>
                      <a:pt x="208" y="630"/>
                      <a:pt x="208" y="636"/>
                    </a:cubicBezTo>
                    <a:cubicBezTo>
                      <a:pt x="205" y="637"/>
                      <a:pt x="202" y="638"/>
                      <a:pt x="200" y="638"/>
                    </a:cubicBezTo>
                    <a:cubicBezTo>
                      <a:pt x="193" y="638"/>
                      <a:pt x="187" y="641"/>
                      <a:pt x="181" y="643"/>
                    </a:cubicBezTo>
                    <a:cubicBezTo>
                      <a:pt x="173" y="646"/>
                      <a:pt x="164" y="647"/>
                      <a:pt x="155" y="648"/>
                    </a:cubicBezTo>
                    <a:cubicBezTo>
                      <a:pt x="130" y="650"/>
                      <a:pt x="105" y="650"/>
                      <a:pt x="80" y="650"/>
                    </a:cubicBezTo>
                    <a:cubicBezTo>
                      <a:pt x="62" y="651"/>
                      <a:pt x="44" y="646"/>
                      <a:pt x="26" y="643"/>
                    </a:cubicBezTo>
                    <a:cubicBezTo>
                      <a:pt x="22" y="642"/>
                      <a:pt x="18" y="641"/>
                      <a:pt x="15" y="637"/>
                    </a:cubicBezTo>
                    <a:close/>
                  </a:path>
                </a:pathLst>
              </a:custGeom>
              <a:solidFill>
                <a:srgbClr val="00206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30" name="Freeform 14"/>
              <p:cNvSpPr>
                <a:spLocks/>
              </p:cNvSpPr>
              <p:nvPr/>
            </p:nvSpPr>
            <p:spPr bwMode="auto">
              <a:xfrm>
                <a:off x="2098" y="1045"/>
                <a:ext cx="381" cy="1078"/>
              </a:xfrm>
              <a:custGeom>
                <a:avLst/>
                <a:gdLst>
                  <a:gd name="T0" fmla="*/ 114 w 237"/>
                  <a:gd name="T1" fmla="*/ 396 h 671"/>
                  <a:gd name="T2" fmla="*/ 106 w 237"/>
                  <a:gd name="T3" fmla="*/ 400 h 671"/>
                  <a:gd name="T4" fmla="*/ 135 w 237"/>
                  <a:gd name="T5" fmla="*/ 437 h 671"/>
                  <a:gd name="T6" fmla="*/ 163 w 237"/>
                  <a:gd name="T7" fmla="*/ 481 h 671"/>
                  <a:gd name="T8" fmla="*/ 185 w 237"/>
                  <a:gd name="T9" fmla="*/ 517 h 671"/>
                  <a:gd name="T10" fmla="*/ 215 w 237"/>
                  <a:gd name="T11" fmla="*/ 579 h 671"/>
                  <a:gd name="T12" fmla="*/ 183 w 237"/>
                  <a:gd name="T13" fmla="*/ 604 h 671"/>
                  <a:gd name="T14" fmla="*/ 142 w 237"/>
                  <a:gd name="T15" fmla="*/ 632 h 671"/>
                  <a:gd name="T16" fmla="*/ 123 w 237"/>
                  <a:gd name="T17" fmla="*/ 659 h 671"/>
                  <a:gd name="T18" fmla="*/ 131 w 237"/>
                  <a:gd name="T19" fmla="*/ 670 h 671"/>
                  <a:gd name="T20" fmla="*/ 116 w 237"/>
                  <a:gd name="T21" fmla="*/ 661 h 671"/>
                  <a:gd name="T22" fmla="*/ 103 w 237"/>
                  <a:gd name="T23" fmla="*/ 648 h 671"/>
                  <a:gd name="T24" fmla="*/ 35 w 237"/>
                  <a:gd name="T25" fmla="*/ 555 h 671"/>
                  <a:gd name="T26" fmla="*/ 12 w 237"/>
                  <a:gd name="T27" fmla="*/ 508 h 671"/>
                  <a:gd name="T28" fmla="*/ 18 w 237"/>
                  <a:gd name="T29" fmla="*/ 454 h 671"/>
                  <a:gd name="T30" fmla="*/ 22 w 237"/>
                  <a:gd name="T31" fmla="*/ 426 h 671"/>
                  <a:gd name="T32" fmla="*/ 23 w 237"/>
                  <a:gd name="T33" fmla="*/ 400 h 671"/>
                  <a:gd name="T34" fmla="*/ 32 w 237"/>
                  <a:gd name="T35" fmla="*/ 365 h 671"/>
                  <a:gd name="T36" fmla="*/ 103 w 237"/>
                  <a:gd name="T37" fmla="*/ 330 h 671"/>
                  <a:gd name="T38" fmla="*/ 76 w 237"/>
                  <a:gd name="T39" fmla="*/ 324 h 671"/>
                  <a:gd name="T40" fmla="*/ 14 w 237"/>
                  <a:gd name="T41" fmla="*/ 320 h 671"/>
                  <a:gd name="T42" fmla="*/ 1 w 237"/>
                  <a:gd name="T43" fmla="*/ 290 h 671"/>
                  <a:gd name="T44" fmla="*/ 28 w 237"/>
                  <a:gd name="T45" fmla="*/ 244 h 671"/>
                  <a:gd name="T46" fmla="*/ 54 w 237"/>
                  <a:gd name="T47" fmla="*/ 200 h 671"/>
                  <a:gd name="T48" fmla="*/ 79 w 237"/>
                  <a:gd name="T49" fmla="*/ 158 h 671"/>
                  <a:gd name="T50" fmla="*/ 100 w 237"/>
                  <a:gd name="T51" fmla="*/ 125 h 671"/>
                  <a:gd name="T52" fmla="*/ 118 w 237"/>
                  <a:gd name="T53" fmla="*/ 96 h 671"/>
                  <a:gd name="T54" fmla="*/ 165 w 237"/>
                  <a:gd name="T55" fmla="*/ 39 h 671"/>
                  <a:gd name="T56" fmla="*/ 181 w 237"/>
                  <a:gd name="T57" fmla="*/ 21 h 671"/>
                  <a:gd name="T58" fmla="*/ 201 w 237"/>
                  <a:gd name="T59" fmla="*/ 0 h 671"/>
                  <a:gd name="T60" fmla="*/ 218 w 237"/>
                  <a:gd name="T61" fmla="*/ 23 h 671"/>
                  <a:gd name="T62" fmla="*/ 234 w 237"/>
                  <a:gd name="T63" fmla="*/ 68 h 671"/>
                  <a:gd name="T64" fmla="*/ 233 w 237"/>
                  <a:gd name="T65" fmla="*/ 141 h 671"/>
                  <a:gd name="T66" fmla="*/ 205 w 237"/>
                  <a:gd name="T67" fmla="*/ 246 h 671"/>
                  <a:gd name="T68" fmla="*/ 160 w 237"/>
                  <a:gd name="T69" fmla="*/ 338 h 671"/>
                  <a:gd name="T70" fmla="*/ 138 w 237"/>
                  <a:gd name="T71" fmla="*/ 376 h 671"/>
                  <a:gd name="T72" fmla="*/ 119 w 237"/>
                  <a:gd name="T73" fmla="*/ 400 h 6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237" h="671">
                    <a:moveTo>
                      <a:pt x="119" y="400"/>
                    </a:moveTo>
                    <a:cubicBezTo>
                      <a:pt x="117" y="399"/>
                      <a:pt x="116" y="397"/>
                      <a:pt x="114" y="396"/>
                    </a:cubicBezTo>
                    <a:cubicBezTo>
                      <a:pt x="112" y="395"/>
                      <a:pt x="110" y="395"/>
                      <a:pt x="108" y="395"/>
                    </a:cubicBezTo>
                    <a:cubicBezTo>
                      <a:pt x="106" y="395"/>
                      <a:pt x="104" y="398"/>
                      <a:pt x="106" y="400"/>
                    </a:cubicBezTo>
                    <a:cubicBezTo>
                      <a:pt x="107" y="402"/>
                      <a:pt x="108" y="403"/>
                      <a:pt x="109" y="404"/>
                    </a:cubicBezTo>
                    <a:cubicBezTo>
                      <a:pt x="119" y="414"/>
                      <a:pt x="127" y="426"/>
                      <a:pt x="135" y="437"/>
                    </a:cubicBezTo>
                    <a:cubicBezTo>
                      <a:pt x="141" y="446"/>
                      <a:pt x="146" y="454"/>
                      <a:pt x="151" y="463"/>
                    </a:cubicBezTo>
                    <a:cubicBezTo>
                      <a:pt x="154" y="470"/>
                      <a:pt x="159" y="475"/>
                      <a:pt x="163" y="481"/>
                    </a:cubicBezTo>
                    <a:cubicBezTo>
                      <a:pt x="164" y="482"/>
                      <a:pt x="165" y="484"/>
                      <a:pt x="165" y="485"/>
                    </a:cubicBezTo>
                    <a:cubicBezTo>
                      <a:pt x="171" y="496"/>
                      <a:pt x="178" y="506"/>
                      <a:pt x="185" y="517"/>
                    </a:cubicBezTo>
                    <a:cubicBezTo>
                      <a:pt x="188" y="520"/>
                      <a:pt x="189" y="523"/>
                      <a:pt x="191" y="526"/>
                    </a:cubicBezTo>
                    <a:cubicBezTo>
                      <a:pt x="199" y="544"/>
                      <a:pt x="207" y="562"/>
                      <a:pt x="215" y="579"/>
                    </a:cubicBezTo>
                    <a:cubicBezTo>
                      <a:pt x="216" y="581"/>
                      <a:pt x="217" y="584"/>
                      <a:pt x="218" y="586"/>
                    </a:cubicBezTo>
                    <a:cubicBezTo>
                      <a:pt x="206" y="592"/>
                      <a:pt x="195" y="598"/>
                      <a:pt x="183" y="604"/>
                    </a:cubicBezTo>
                    <a:cubicBezTo>
                      <a:pt x="171" y="610"/>
                      <a:pt x="159" y="618"/>
                      <a:pt x="148" y="626"/>
                    </a:cubicBezTo>
                    <a:cubicBezTo>
                      <a:pt x="146" y="628"/>
                      <a:pt x="144" y="630"/>
                      <a:pt x="142" y="632"/>
                    </a:cubicBezTo>
                    <a:cubicBezTo>
                      <a:pt x="138" y="635"/>
                      <a:pt x="134" y="639"/>
                      <a:pt x="131" y="643"/>
                    </a:cubicBezTo>
                    <a:cubicBezTo>
                      <a:pt x="126" y="648"/>
                      <a:pt x="125" y="650"/>
                      <a:pt x="123" y="659"/>
                    </a:cubicBezTo>
                    <a:cubicBezTo>
                      <a:pt x="125" y="660"/>
                      <a:pt x="128" y="660"/>
                      <a:pt x="130" y="661"/>
                    </a:cubicBezTo>
                    <a:cubicBezTo>
                      <a:pt x="130" y="664"/>
                      <a:pt x="130" y="667"/>
                      <a:pt x="131" y="670"/>
                    </a:cubicBezTo>
                    <a:cubicBezTo>
                      <a:pt x="130" y="670"/>
                      <a:pt x="128" y="671"/>
                      <a:pt x="128" y="671"/>
                    </a:cubicBezTo>
                    <a:cubicBezTo>
                      <a:pt x="123" y="669"/>
                      <a:pt x="119" y="666"/>
                      <a:pt x="116" y="661"/>
                    </a:cubicBezTo>
                    <a:cubicBezTo>
                      <a:pt x="114" y="658"/>
                      <a:pt x="112" y="654"/>
                      <a:pt x="107" y="652"/>
                    </a:cubicBezTo>
                    <a:cubicBezTo>
                      <a:pt x="105" y="651"/>
                      <a:pt x="104" y="650"/>
                      <a:pt x="103" y="648"/>
                    </a:cubicBezTo>
                    <a:cubicBezTo>
                      <a:pt x="98" y="642"/>
                      <a:pt x="93" y="636"/>
                      <a:pt x="88" y="629"/>
                    </a:cubicBezTo>
                    <a:cubicBezTo>
                      <a:pt x="71" y="604"/>
                      <a:pt x="54" y="579"/>
                      <a:pt x="35" y="555"/>
                    </a:cubicBezTo>
                    <a:cubicBezTo>
                      <a:pt x="27" y="545"/>
                      <a:pt x="19" y="534"/>
                      <a:pt x="14" y="522"/>
                    </a:cubicBezTo>
                    <a:cubicBezTo>
                      <a:pt x="12" y="517"/>
                      <a:pt x="11" y="513"/>
                      <a:pt x="12" y="508"/>
                    </a:cubicBezTo>
                    <a:cubicBezTo>
                      <a:pt x="16" y="493"/>
                      <a:pt x="17" y="479"/>
                      <a:pt x="16" y="464"/>
                    </a:cubicBezTo>
                    <a:cubicBezTo>
                      <a:pt x="16" y="460"/>
                      <a:pt x="17" y="457"/>
                      <a:pt x="18" y="454"/>
                    </a:cubicBezTo>
                    <a:cubicBezTo>
                      <a:pt x="19" y="448"/>
                      <a:pt x="21" y="442"/>
                      <a:pt x="22" y="436"/>
                    </a:cubicBezTo>
                    <a:cubicBezTo>
                      <a:pt x="22" y="433"/>
                      <a:pt x="23" y="429"/>
                      <a:pt x="22" y="426"/>
                    </a:cubicBezTo>
                    <a:cubicBezTo>
                      <a:pt x="19" y="419"/>
                      <a:pt x="21" y="413"/>
                      <a:pt x="21" y="406"/>
                    </a:cubicBezTo>
                    <a:cubicBezTo>
                      <a:pt x="21" y="404"/>
                      <a:pt x="22" y="402"/>
                      <a:pt x="23" y="400"/>
                    </a:cubicBezTo>
                    <a:cubicBezTo>
                      <a:pt x="30" y="391"/>
                      <a:pt x="31" y="380"/>
                      <a:pt x="32" y="369"/>
                    </a:cubicBezTo>
                    <a:cubicBezTo>
                      <a:pt x="32" y="367"/>
                      <a:pt x="32" y="366"/>
                      <a:pt x="32" y="365"/>
                    </a:cubicBezTo>
                    <a:cubicBezTo>
                      <a:pt x="42" y="358"/>
                      <a:pt x="91" y="337"/>
                      <a:pt x="104" y="334"/>
                    </a:cubicBezTo>
                    <a:cubicBezTo>
                      <a:pt x="103" y="332"/>
                      <a:pt x="104" y="331"/>
                      <a:pt x="103" y="330"/>
                    </a:cubicBezTo>
                    <a:cubicBezTo>
                      <a:pt x="102" y="328"/>
                      <a:pt x="100" y="327"/>
                      <a:pt x="98" y="327"/>
                    </a:cubicBezTo>
                    <a:cubicBezTo>
                      <a:pt x="91" y="326"/>
                      <a:pt x="83" y="324"/>
                      <a:pt x="76" y="324"/>
                    </a:cubicBezTo>
                    <a:cubicBezTo>
                      <a:pt x="63" y="324"/>
                      <a:pt x="51" y="324"/>
                      <a:pt x="39" y="323"/>
                    </a:cubicBezTo>
                    <a:cubicBezTo>
                      <a:pt x="30" y="323"/>
                      <a:pt x="22" y="321"/>
                      <a:pt x="14" y="320"/>
                    </a:cubicBezTo>
                    <a:cubicBezTo>
                      <a:pt x="9" y="312"/>
                      <a:pt x="5" y="305"/>
                      <a:pt x="1" y="297"/>
                    </a:cubicBezTo>
                    <a:cubicBezTo>
                      <a:pt x="0" y="295"/>
                      <a:pt x="0" y="292"/>
                      <a:pt x="1" y="290"/>
                    </a:cubicBezTo>
                    <a:cubicBezTo>
                      <a:pt x="2" y="286"/>
                      <a:pt x="3" y="282"/>
                      <a:pt x="5" y="279"/>
                    </a:cubicBezTo>
                    <a:cubicBezTo>
                      <a:pt x="12" y="267"/>
                      <a:pt x="20" y="255"/>
                      <a:pt x="28" y="244"/>
                    </a:cubicBezTo>
                    <a:cubicBezTo>
                      <a:pt x="34" y="234"/>
                      <a:pt x="39" y="225"/>
                      <a:pt x="44" y="215"/>
                    </a:cubicBezTo>
                    <a:cubicBezTo>
                      <a:pt x="48" y="210"/>
                      <a:pt x="51" y="205"/>
                      <a:pt x="54" y="200"/>
                    </a:cubicBezTo>
                    <a:cubicBezTo>
                      <a:pt x="60" y="191"/>
                      <a:pt x="65" y="182"/>
                      <a:pt x="70" y="172"/>
                    </a:cubicBezTo>
                    <a:cubicBezTo>
                      <a:pt x="73" y="168"/>
                      <a:pt x="77" y="163"/>
                      <a:pt x="79" y="158"/>
                    </a:cubicBezTo>
                    <a:cubicBezTo>
                      <a:pt x="84" y="151"/>
                      <a:pt x="88" y="144"/>
                      <a:pt x="92" y="137"/>
                    </a:cubicBezTo>
                    <a:cubicBezTo>
                      <a:pt x="94" y="133"/>
                      <a:pt x="97" y="129"/>
                      <a:pt x="100" y="125"/>
                    </a:cubicBezTo>
                    <a:cubicBezTo>
                      <a:pt x="102" y="121"/>
                      <a:pt x="105" y="116"/>
                      <a:pt x="107" y="112"/>
                    </a:cubicBezTo>
                    <a:cubicBezTo>
                      <a:pt x="111" y="107"/>
                      <a:pt x="114" y="101"/>
                      <a:pt x="118" y="96"/>
                    </a:cubicBezTo>
                    <a:cubicBezTo>
                      <a:pt x="131" y="77"/>
                      <a:pt x="147" y="59"/>
                      <a:pt x="162" y="42"/>
                    </a:cubicBezTo>
                    <a:cubicBezTo>
                      <a:pt x="163" y="41"/>
                      <a:pt x="164" y="40"/>
                      <a:pt x="165" y="39"/>
                    </a:cubicBezTo>
                    <a:cubicBezTo>
                      <a:pt x="168" y="33"/>
                      <a:pt x="173" y="31"/>
                      <a:pt x="180" y="29"/>
                    </a:cubicBezTo>
                    <a:cubicBezTo>
                      <a:pt x="180" y="26"/>
                      <a:pt x="180" y="23"/>
                      <a:pt x="181" y="21"/>
                    </a:cubicBezTo>
                    <a:cubicBezTo>
                      <a:pt x="182" y="18"/>
                      <a:pt x="184" y="17"/>
                      <a:pt x="186" y="15"/>
                    </a:cubicBezTo>
                    <a:cubicBezTo>
                      <a:pt x="190" y="9"/>
                      <a:pt x="195" y="4"/>
                      <a:pt x="201" y="0"/>
                    </a:cubicBezTo>
                    <a:cubicBezTo>
                      <a:pt x="203" y="2"/>
                      <a:pt x="206" y="3"/>
                      <a:pt x="207" y="5"/>
                    </a:cubicBezTo>
                    <a:cubicBezTo>
                      <a:pt x="211" y="11"/>
                      <a:pt x="215" y="17"/>
                      <a:pt x="218" y="23"/>
                    </a:cubicBezTo>
                    <a:cubicBezTo>
                      <a:pt x="222" y="30"/>
                      <a:pt x="225" y="38"/>
                      <a:pt x="229" y="46"/>
                    </a:cubicBezTo>
                    <a:cubicBezTo>
                      <a:pt x="232" y="53"/>
                      <a:pt x="233" y="61"/>
                      <a:pt x="234" y="68"/>
                    </a:cubicBezTo>
                    <a:cubicBezTo>
                      <a:pt x="235" y="78"/>
                      <a:pt x="237" y="88"/>
                      <a:pt x="237" y="98"/>
                    </a:cubicBezTo>
                    <a:cubicBezTo>
                      <a:pt x="236" y="112"/>
                      <a:pt x="237" y="126"/>
                      <a:pt x="233" y="141"/>
                    </a:cubicBezTo>
                    <a:cubicBezTo>
                      <a:pt x="230" y="154"/>
                      <a:pt x="227" y="168"/>
                      <a:pt x="225" y="182"/>
                    </a:cubicBezTo>
                    <a:cubicBezTo>
                      <a:pt x="221" y="204"/>
                      <a:pt x="214" y="225"/>
                      <a:pt x="205" y="246"/>
                    </a:cubicBezTo>
                    <a:cubicBezTo>
                      <a:pt x="197" y="263"/>
                      <a:pt x="190" y="280"/>
                      <a:pt x="182" y="297"/>
                    </a:cubicBezTo>
                    <a:cubicBezTo>
                      <a:pt x="175" y="311"/>
                      <a:pt x="167" y="324"/>
                      <a:pt x="160" y="338"/>
                    </a:cubicBezTo>
                    <a:cubicBezTo>
                      <a:pt x="157" y="344"/>
                      <a:pt x="153" y="350"/>
                      <a:pt x="150" y="356"/>
                    </a:cubicBezTo>
                    <a:cubicBezTo>
                      <a:pt x="146" y="363"/>
                      <a:pt x="143" y="371"/>
                      <a:pt x="138" y="376"/>
                    </a:cubicBezTo>
                    <a:cubicBezTo>
                      <a:pt x="131" y="383"/>
                      <a:pt x="126" y="391"/>
                      <a:pt x="121" y="399"/>
                    </a:cubicBezTo>
                    <a:cubicBezTo>
                      <a:pt x="121" y="400"/>
                      <a:pt x="120" y="400"/>
                      <a:pt x="119" y="400"/>
                    </a:cubicBezTo>
                    <a:close/>
                  </a:path>
                </a:pathLst>
              </a:custGeom>
              <a:solidFill>
                <a:srgbClr val="F8931D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31" name="Freeform 15"/>
              <p:cNvSpPr>
                <a:spLocks noEditPoints="1"/>
              </p:cNvSpPr>
              <p:nvPr/>
            </p:nvSpPr>
            <p:spPr bwMode="auto">
              <a:xfrm>
                <a:off x="2601" y="406"/>
                <a:ext cx="464" cy="464"/>
              </a:xfrm>
              <a:custGeom>
                <a:avLst/>
                <a:gdLst>
                  <a:gd name="T0" fmla="*/ 28 w 289"/>
                  <a:gd name="T1" fmla="*/ 50 h 289"/>
                  <a:gd name="T2" fmla="*/ 77 w 289"/>
                  <a:gd name="T3" fmla="*/ 16 h 289"/>
                  <a:gd name="T4" fmla="*/ 91 w 289"/>
                  <a:gd name="T5" fmla="*/ 5 h 289"/>
                  <a:gd name="T6" fmla="*/ 134 w 289"/>
                  <a:gd name="T7" fmla="*/ 53 h 289"/>
                  <a:gd name="T8" fmla="*/ 192 w 289"/>
                  <a:gd name="T9" fmla="*/ 73 h 289"/>
                  <a:gd name="T10" fmla="*/ 281 w 289"/>
                  <a:gd name="T11" fmla="*/ 92 h 289"/>
                  <a:gd name="T12" fmla="*/ 285 w 289"/>
                  <a:gd name="T13" fmla="*/ 127 h 289"/>
                  <a:gd name="T14" fmla="*/ 270 w 289"/>
                  <a:gd name="T15" fmla="*/ 195 h 289"/>
                  <a:gd name="T16" fmla="*/ 251 w 289"/>
                  <a:gd name="T17" fmla="*/ 236 h 289"/>
                  <a:gd name="T18" fmla="*/ 185 w 289"/>
                  <a:gd name="T19" fmla="*/ 280 h 289"/>
                  <a:gd name="T20" fmla="*/ 130 w 289"/>
                  <a:gd name="T21" fmla="*/ 287 h 289"/>
                  <a:gd name="T22" fmla="*/ 75 w 289"/>
                  <a:gd name="T23" fmla="*/ 277 h 289"/>
                  <a:gd name="T24" fmla="*/ 25 w 289"/>
                  <a:gd name="T25" fmla="*/ 242 h 289"/>
                  <a:gd name="T26" fmla="*/ 2 w 289"/>
                  <a:gd name="T27" fmla="*/ 183 h 289"/>
                  <a:gd name="T28" fmla="*/ 0 w 289"/>
                  <a:gd name="T29" fmla="*/ 146 h 289"/>
                  <a:gd name="T30" fmla="*/ 2 w 289"/>
                  <a:gd name="T31" fmla="*/ 108 h 289"/>
                  <a:gd name="T32" fmla="*/ 2 w 289"/>
                  <a:gd name="T33" fmla="*/ 92 h 289"/>
                  <a:gd name="T34" fmla="*/ 33 w 289"/>
                  <a:gd name="T35" fmla="*/ 99 h 289"/>
                  <a:gd name="T36" fmla="*/ 56 w 289"/>
                  <a:gd name="T37" fmla="*/ 125 h 289"/>
                  <a:gd name="T38" fmla="*/ 94 w 289"/>
                  <a:gd name="T39" fmla="*/ 118 h 289"/>
                  <a:gd name="T40" fmla="*/ 88 w 289"/>
                  <a:gd name="T41" fmla="*/ 109 h 289"/>
                  <a:gd name="T42" fmla="*/ 42 w 289"/>
                  <a:gd name="T43" fmla="*/ 98 h 289"/>
                  <a:gd name="T44" fmla="*/ 232 w 289"/>
                  <a:gd name="T45" fmla="*/ 145 h 289"/>
                  <a:gd name="T46" fmla="*/ 250 w 289"/>
                  <a:gd name="T47" fmla="*/ 138 h 289"/>
                  <a:gd name="T48" fmla="*/ 197 w 289"/>
                  <a:gd name="T49" fmla="*/ 129 h 289"/>
                  <a:gd name="T50" fmla="*/ 177 w 289"/>
                  <a:gd name="T51" fmla="*/ 129 h 289"/>
                  <a:gd name="T52" fmla="*/ 186 w 289"/>
                  <a:gd name="T53" fmla="*/ 139 h 289"/>
                  <a:gd name="T54" fmla="*/ 219 w 289"/>
                  <a:gd name="T55" fmla="*/ 152 h 289"/>
                  <a:gd name="T56" fmla="*/ 86 w 289"/>
                  <a:gd name="T57" fmla="*/ 221 h 289"/>
                  <a:gd name="T58" fmla="*/ 102 w 289"/>
                  <a:gd name="T59" fmla="*/ 239 h 289"/>
                  <a:gd name="T60" fmla="*/ 150 w 289"/>
                  <a:gd name="T61" fmla="*/ 240 h 289"/>
                  <a:gd name="T62" fmla="*/ 144 w 289"/>
                  <a:gd name="T63" fmla="*/ 236 h 289"/>
                  <a:gd name="T64" fmla="*/ 86 w 289"/>
                  <a:gd name="T65" fmla="*/ 221 h 289"/>
                  <a:gd name="T66" fmla="*/ 120 w 289"/>
                  <a:gd name="T67" fmla="*/ 192 h 289"/>
                  <a:gd name="T68" fmla="*/ 135 w 289"/>
                  <a:gd name="T69" fmla="*/ 190 h 289"/>
                  <a:gd name="T70" fmla="*/ 111 w 289"/>
                  <a:gd name="T71" fmla="*/ 183 h 2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289" h="289">
                    <a:moveTo>
                      <a:pt x="10" y="59"/>
                    </a:moveTo>
                    <a:cubicBezTo>
                      <a:pt x="15" y="56"/>
                      <a:pt x="22" y="53"/>
                      <a:pt x="28" y="50"/>
                    </a:cubicBezTo>
                    <a:cubicBezTo>
                      <a:pt x="38" y="46"/>
                      <a:pt x="49" y="42"/>
                      <a:pt x="58" y="35"/>
                    </a:cubicBezTo>
                    <a:cubicBezTo>
                      <a:pt x="66" y="30"/>
                      <a:pt x="73" y="24"/>
                      <a:pt x="77" y="16"/>
                    </a:cubicBezTo>
                    <a:cubicBezTo>
                      <a:pt x="80" y="11"/>
                      <a:pt x="84" y="6"/>
                      <a:pt x="88" y="0"/>
                    </a:cubicBezTo>
                    <a:cubicBezTo>
                      <a:pt x="90" y="2"/>
                      <a:pt x="91" y="4"/>
                      <a:pt x="91" y="5"/>
                    </a:cubicBezTo>
                    <a:cubicBezTo>
                      <a:pt x="92" y="16"/>
                      <a:pt x="99" y="24"/>
                      <a:pt x="106" y="31"/>
                    </a:cubicBezTo>
                    <a:cubicBezTo>
                      <a:pt x="114" y="40"/>
                      <a:pt x="124" y="47"/>
                      <a:pt x="134" y="53"/>
                    </a:cubicBezTo>
                    <a:cubicBezTo>
                      <a:pt x="142" y="58"/>
                      <a:pt x="150" y="63"/>
                      <a:pt x="160" y="65"/>
                    </a:cubicBezTo>
                    <a:cubicBezTo>
                      <a:pt x="171" y="67"/>
                      <a:pt x="181" y="70"/>
                      <a:pt x="192" y="73"/>
                    </a:cubicBezTo>
                    <a:cubicBezTo>
                      <a:pt x="205" y="77"/>
                      <a:pt x="218" y="78"/>
                      <a:pt x="232" y="79"/>
                    </a:cubicBezTo>
                    <a:cubicBezTo>
                      <a:pt x="250" y="79"/>
                      <a:pt x="266" y="84"/>
                      <a:pt x="281" y="92"/>
                    </a:cubicBezTo>
                    <a:cubicBezTo>
                      <a:pt x="287" y="95"/>
                      <a:pt x="289" y="99"/>
                      <a:pt x="288" y="105"/>
                    </a:cubicBezTo>
                    <a:cubicBezTo>
                      <a:pt x="287" y="112"/>
                      <a:pt x="286" y="120"/>
                      <a:pt x="285" y="127"/>
                    </a:cubicBezTo>
                    <a:cubicBezTo>
                      <a:pt x="284" y="134"/>
                      <a:pt x="283" y="141"/>
                      <a:pt x="282" y="148"/>
                    </a:cubicBezTo>
                    <a:cubicBezTo>
                      <a:pt x="279" y="164"/>
                      <a:pt x="277" y="180"/>
                      <a:pt x="270" y="195"/>
                    </a:cubicBezTo>
                    <a:cubicBezTo>
                      <a:pt x="267" y="204"/>
                      <a:pt x="263" y="213"/>
                      <a:pt x="260" y="222"/>
                    </a:cubicBezTo>
                    <a:cubicBezTo>
                      <a:pt x="259" y="227"/>
                      <a:pt x="254" y="232"/>
                      <a:pt x="251" y="236"/>
                    </a:cubicBezTo>
                    <a:cubicBezTo>
                      <a:pt x="246" y="245"/>
                      <a:pt x="238" y="251"/>
                      <a:pt x="230" y="257"/>
                    </a:cubicBezTo>
                    <a:cubicBezTo>
                      <a:pt x="216" y="267"/>
                      <a:pt x="202" y="277"/>
                      <a:pt x="185" y="280"/>
                    </a:cubicBezTo>
                    <a:cubicBezTo>
                      <a:pt x="177" y="281"/>
                      <a:pt x="170" y="283"/>
                      <a:pt x="163" y="285"/>
                    </a:cubicBezTo>
                    <a:cubicBezTo>
                      <a:pt x="152" y="289"/>
                      <a:pt x="141" y="288"/>
                      <a:pt x="130" y="287"/>
                    </a:cubicBezTo>
                    <a:cubicBezTo>
                      <a:pt x="117" y="286"/>
                      <a:pt x="105" y="285"/>
                      <a:pt x="92" y="283"/>
                    </a:cubicBezTo>
                    <a:cubicBezTo>
                      <a:pt x="87" y="282"/>
                      <a:pt x="81" y="280"/>
                      <a:pt x="75" y="277"/>
                    </a:cubicBezTo>
                    <a:cubicBezTo>
                      <a:pt x="64" y="273"/>
                      <a:pt x="53" y="267"/>
                      <a:pt x="42" y="262"/>
                    </a:cubicBezTo>
                    <a:cubicBezTo>
                      <a:pt x="34" y="258"/>
                      <a:pt x="30" y="250"/>
                      <a:pt x="25" y="242"/>
                    </a:cubicBezTo>
                    <a:cubicBezTo>
                      <a:pt x="20" y="232"/>
                      <a:pt x="15" y="222"/>
                      <a:pt x="11" y="211"/>
                    </a:cubicBezTo>
                    <a:cubicBezTo>
                      <a:pt x="8" y="202"/>
                      <a:pt x="6" y="193"/>
                      <a:pt x="2" y="183"/>
                    </a:cubicBezTo>
                    <a:cubicBezTo>
                      <a:pt x="0" y="177"/>
                      <a:pt x="0" y="171"/>
                      <a:pt x="1" y="164"/>
                    </a:cubicBezTo>
                    <a:cubicBezTo>
                      <a:pt x="1" y="158"/>
                      <a:pt x="0" y="152"/>
                      <a:pt x="0" y="146"/>
                    </a:cubicBezTo>
                    <a:cubicBezTo>
                      <a:pt x="0" y="135"/>
                      <a:pt x="0" y="124"/>
                      <a:pt x="0" y="113"/>
                    </a:cubicBezTo>
                    <a:cubicBezTo>
                      <a:pt x="0" y="112"/>
                      <a:pt x="1" y="110"/>
                      <a:pt x="2" y="108"/>
                    </a:cubicBezTo>
                    <a:cubicBezTo>
                      <a:pt x="2" y="107"/>
                      <a:pt x="3" y="105"/>
                      <a:pt x="2" y="104"/>
                    </a:cubicBezTo>
                    <a:cubicBezTo>
                      <a:pt x="0" y="100"/>
                      <a:pt x="1" y="96"/>
                      <a:pt x="2" y="92"/>
                    </a:cubicBezTo>
                    <a:cubicBezTo>
                      <a:pt x="4" y="81"/>
                      <a:pt x="7" y="71"/>
                      <a:pt x="10" y="59"/>
                    </a:cubicBezTo>
                    <a:close/>
                    <a:moveTo>
                      <a:pt x="33" y="99"/>
                    </a:moveTo>
                    <a:cubicBezTo>
                      <a:pt x="36" y="103"/>
                      <a:pt x="39" y="106"/>
                      <a:pt x="41" y="109"/>
                    </a:cubicBezTo>
                    <a:cubicBezTo>
                      <a:pt x="43" y="118"/>
                      <a:pt x="50" y="122"/>
                      <a:pt x="56" y="125"/>
                    </a:cubicBezTo>
                    <a:cubicBezTo>
                      <a:pt x="63" y="129"/>
                      <a:pt x="71" y="129"/>
                      <a:pt x="78" y="124"/>
                    </a:cubicBezTo>
                    <a:cubicBezTo>
                      <a:pt x="82" y="120"/>
                      <a:pt x="88" y="117"/>
                      <a:pt x="94" y="118"/>
                    </a:cubicBezTo>
                    <a:cubicBezTo>
                      <a:pt x="97" y="118"/>
                      <a:pt x="100" y="117"/>
                      <a:pt x="100" y="114"/>
                    </a:cubicBezTo>
                    <a:cubicBezTo>
                      <a:pt x="96" y="110"/>
                      <a:pt x="93" y="108"/>
                      <a:pt x="88" y="109"/>
                    </a:cubicBezTo>
                    <a:cubicBezTo>
                      <a:pt x="80" y="109"/>
                      <a:pt x="72" y="107"/>
                      <a:pt x="63" y="105"/>
                    </a:cubicBezTo>
                    <a:cubicBezTo>
                      <a:pt x="56" y="103"/>
                      <a:pt x="49" y="100"/>
                      <a:pt x="42" y="98"/>
                    </a:cubicBezTo>
                    <a:cubicBezTo>
                      <a:pt x="39" y="97"/>
                      <a:pt x="36" y="96"/>
                      <a:pt x="33" y="99"/>
                    </a:cubicBezTo>
                    <a:close/>
                    <a:moveTo>
                      <a:pt x="232" y="145"/>
                    </a:moveTo>
                    <a:cubicBezTo>
                      <a:pt x="237" y="145"/>
                      <a:pt x="243" y="145"/>
                      <a:pt x="249" y="145"/>
                    </a:cubicBezTo>
                    <a:cubicBezTo>
                      <a:pt x="252" y="144"/>
                      <a:pt x="252" y="143"/>
                      <a:pt x="250" y="138"/>
                    </a:cubicBezTo>
                    <a:cubicBezTo>
                      <a:pt x="249" y="138"/>
                      <a:pt x="248" y="137"/>
                      <a:pt x="246" y="137"/>
                    </a:cubicBezTo>
                    <a:cubicBezTo>
                      <a:pt x="229" y="137"/>
                      <a:pt x="213" y="134"/>
                      <a:pt x="197" y="129"/>
                    </a:cubicBezTo>
                    <a:cubicBezTo>
                      <a:pt x="192" y="127"/>
                      <a:pt x="187" y="126"/>
                      <a:pt x="182" y="126"/>
                    </a:cubicBezTo>
                    <a:cubicBezTo>
                      <a:pt x="181" y="126"/>
                      <a:pt x="179" y="128"/>
                      <a:pt x="177" y="129"/>
                    </a:cubicBezTo>
                    <a:cubicBezTo>
                      <a:pt x="178" y="130"/>
                      <a:pt x="178" y="131"/>
                      <a:pt x="179" y="132"/>
                    </a:cubicBezTo>
                    <a:cubicBezTo>
                      <a:pt x="183" y="133"/>
                      <a:pt x="185" y="135"/>
                      <a:pt x="186" y="139"/>
                    </a:cubicBezTo>
                    <a:cubicBezTo>
                      <a:pt x="188" y="149"/>
                      <a:pt x="195" y="153"/>
                      <a:pt x="206" y="154"/>
                    </a:cubicBezTo>
                    <a:cubicBezTo>
                      <a:pt x="210" y="154"/>
                      <a:pt x="215" y="154"/>
                      <a:pt x="219" y="152"/>
                    </a:cubicBezTo>
                    <a:cubicBezTo>
                      <a:pt x="223" y="150"/>
                      <a:pt x="227" y="147"/>
                      <a:pt x="232" y="145"/>
                    </a:cubicBezTo>
                    <a:close/>
                    <a:moveTo>
                      <a:pt x="86" y="221"/>
                    </a:moveTo>
                    <a:cubicBezTo>
                      <a:pt x="86" y="222"/>
                      <a:pt x="85" y="222"/>
                      <a:pt x="85" y="222"/>
                    </a:cubicBezTo>
                    <a:cubicBezTo>
                      <a:pt x="88" y="231"/>
                      <a:pt x="94" y="237"/>
                      <a:pt x="102" y="239"/>
                    </a:cubicBezTo>
                    <a:cubicBezTo>
                      <a:pt x="114" y="243"/>
                      <a:pt x="125" y="245"/>
                      <a:pt x="137" y="244"/>
                    </a:cubicBezTo>
                    <a:cubicBezTo>
                      <a:pt x="142" y="244"/>
                      <a:pt x="146" y="242"/>
                      <a:pt x="150" y="240"/>
                    </a:cubicBezTo>
                    <a:cubicBezTo>
                      <a:pt x="152" y="240"/>
                      <a:pt x="153" y="238"/>
                      <a:pt x="155" y="237"/>
                    </a:cubicBezTo>
                    <a:cubicBezTo>
                      <a:pt x="149" y="234"/>
                      <a:pt x="149" y="235"/>
                      <a:pt x="144" y="236"/>
                    </a:cubicBezTo>
                    <a:cubicBezTo>
                      <a:pt x="125" y="239"/>
                      <a:pt x="108" y="238"/>
                      <a:pt x="92" y="224"/>
                    </a:cubicBezTo>
                    <a:cubicBezTo>
                      <a:pt x="91" y="223"/>
                      <a:pt x="89" y="220"/>
                      <a:pt x="86" y="221"/>
                    </a:cubicBezTo>
                    <a:close/>
                    <a:moveTo>
                      <a:pt x="111" y="183"/>
                    </a:moveTo>
                    <a:cubicBezTo>
                      <a:pt x="112" y="189"/>
                      <a:pt x="116" y="190"/>
                      <a:pt x="120" y="192"/>
                    </a:cubicBezTo>
                    <a:cubicBezTo>
                      <a:pt x="127" y="195"/>
                      <a:pt x="133" y="195"/>
                      <a:pt x="140" y="193"/>
                    </a:cubicBezTo>
                    <a:cubicBezTo>
                      <a:pt x="138" y="192"/>
                      <a:pt x="137" y="190"/>
                      <a:pt x="135" y="190"/>
                    </a:cubicBezTo>
                    <a:cubicBezTo>
                      <a:pt x="128" y="190"/>
                      <a:pt x="122" y="188"/>
                      <a:pt x="116" y="184"/>
                    </a:cubicBezTo>
                    <a:cubicBezTo>
                      <a:pt x="115" y="183"/>
                      <a:pt x="113" y="183"/>
                      <a:pt x="111" y="183"/>
                    </a:cubicBezTo>
                    <a:close/>
                  </a:path>
                </a:pathLst>
              </a:custGeom>
              <a:solidFill>
                <a:srgbClr val="FADAD3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32" name="Freeform 16"/>
              <p:cNvSpPr>
                <a:spLocks noEditPoints="1"/>
              </p:cNvSpPr>
              <p:nvPr/>
            </p:nvSpPr>
            <p:spPr bwMode="auto">
              <a:xfrm>
                <a:off x="2585" y="3204"/>
                <a:ext cx="483" cy="710"/>
              </a:xfrm>
              <a:custGeom>
                <a:avLst/>
                <a:gdLst>
                  <a:gd name="T0" fmla="*/ 110 w 301"/>
                  <a:gd name="T1" fmla="*/ 356 h 442"/>
                  <a:gd name="T2" fmla="*/ 106 w 301"/>
                  <a:gd name="T3" fmla="*/ 345 h 442"/>
                  <a:gd name="T4" fmla="*/ 82 w 301"/>
                  <a:gd name="T5" fmla="*/ 333 h 442"/>
                  <a:gd name="T6" fmla="*/ 78 w 301"/>
                  <a:gd name="T7" fmla="*/ 336 h 442"/>
                  <a:gd name="T8" fmla="*/ 76 w 301"/>
                  <a:gd name="T9" fmla="*/ 336 h 442"/>
                  <a:gd name="T10" fmla="*/ 44 w 301"/>
                  <a:gd name="T11" fmla="*/ 324 h 442"/>
                  <a:gd name="T12" fmla="*/ 37 w 301"/>
                  <a:gd name="T13" fmla="*/ 314 h 442"/>
                  <a:gd name="T14" fmla="*/ 34 w 301"/>
                  <a:gd name="T15" fmla="*/ 281 h 442"/>
                  <a:gd name="T16" fmla="*/ 35 w 301"/>
                  <a:gd name="T17" fmla="*/ 225 h 442"/>
                  <a:gd name="T18" fmla="*/ 34 w 301"/>
                  <a:gd name="T19" fmla="*/ 194 h 442"/>
                  <a:gd name="T20" fmla="*/ 33 w 301"/>
                  <a:gd name="T21" fmla="*/ 183 h 442"/>
                  <a:gd name="T22" fmla="*/ 30 w 301"/>
                  <a:gd name="T23" fmla="*/ 143 h 442"/>
                  <a:gd name="T24" fmla="*/ 24 w 301"/>
                  <a:gd name="T25" fmla="*/ 110 h 442"/>
                  <a:gd name="T26" fmla="*/ 18 w 301"/>
                  <a:gd name="T27" fmla="*/ 83 h 442"/>
                  <a:gd name="T28" fmla="*/ 14 w 301"/>
                  <a:gd name="T29" fmla="*/ 66 h 442"/>
                  <a:gd name="T30" fmla="*/ 0 w 301"/>
                  <a:gd name="T31" fmla="*/ 12 h 442"/>
                  <a:gd name="T32" fmla="*/ 10 w 301"/>
                  <a:gd name="T33" fmla="*/ 10 h 442"/>
                  <a:gd name="T34" fmla="*/ 16 w 301"/>
                  <a:gd name="T35" fmla="*/ 10 h 442"/>
                  <a:gd name="T36" fmla="*/ 87 w 301"/>
                  <a:gd name="T37" fmla="*/ 5 h 442"/>
                  <a:gd name="T38" fmla="*/ 114 w 301"/>
                  <a:gd name="T39" fmla="*/ 0 h 442"/>
                  <a:gd name="T40" fmla="*/ 116 w 301"/>
                  <a:gd name="T41" fmla="*/ 6 h 442"/>
                  <a:gd name="T42" fmla="*/ 115 w 301"/>
                  <a:gd name="T43" fmla="*/ 21 h 442"/>
                  <a:gd name="T44" fmla="*/ 111 w 301"/>
                  <a:gd name="T45" fmla="*/ 71 h 442"/>
                  <a:gd name="T46" fmla="*/ 112 w 301"/>
                  <a:gd name="T47" fmla="*/ 118 h 442"/>
                  <a:gd name="T48" fmla="*/ 121 w 301"/>
                  <a:gd name="T49" fmla="*/ 160 h 442"/>
                  <a:gd name="T50" fmla="*/ 144 w 301"/>
                  <a:gd name="T51" fmla="*/ 207 h 442"/>
                  <a:gd name="T52" fmla="*/ 168 w 301"/>
                  <a:gd name="T53" fmla="*/ 247 h 442"/>
                  <a:gd name="T54" fmla="*/ 192 w 301"/>
                  <a:gd name="T55" fmla="*/ 284 h 442"/>
                  <a:gd name="T56" fmla="*/ 208 w 301"/>
                  <a:gd name="T57" fmla="*/ 302 h 442"/>
                  <a:gd name="T58" fmla="*/ 266 w 301"/>
                  <a:gd name="T59" fmla="*/ 363 h 442"/>
                  <a:gd name="T60" fmla="*/ 283 w 301"/>
                  <a:gd name="T61" fmla="*/ 380 h 442"/>
                  <a:gd name="T62" fmla="*/ 300 w 301"/>
                  <a:gd name="T63" fmla="*/ 424 h 442"/>
                  <a:gd name="T64" fmla="*/ 296 w 301"/>
                  <a:gd name="T65" fmla="*/ 432 h 442"/>
                  <a:gd name="T66" fmla="*/ 281 w 301"/>
                  <a:gd name="T67" fmla="*/ 438 h 442"/>
                  <a:gd name="T68" fmla="*/ 240 w 301"/>
                  <a:gd name="T69" fmla="*/ 441 h 442"/>
                  <a:gd name="T70" fmla="*/ 204 w 301"/>
                  <a:gd name="T71" fmla="*/ 438 h 442"/>
                  <a:gd name="T72" fmla="*/ 186 w 301"/>
                  <a:gd name="T73" fmla="*/ 433 h 442"/>
                  <a:gd name="T74" fmla="*/ 184 w 301"/>
                  <a:gd name="T75" fmla="*/ 432 h 442"/>
                  <a:gd name="T76" fmla="*/ 146 w 301"/>
                  <a:gd name="T77" fmla="*/ 397 h 442"/>
                  <a:gd name="T78" fmla="*/ 133 w 301"/>
                  <a:gd name="T79" fmla="*/ 381 h 442"/>
                  <a:gd name="T80" fmla="*/ 110 w 301"/>
                  <a:gd name="T81" fmla="*/ 356 h 442"/>
                  <a:gd name="T82" fmla="*/ 74 w 301"/>
                  <a:gd name="T83" fmla="*/ 322 h 442"/>
                  <a:gd name="T84" fmla="*/ 73 w 301"/>
                  <a:gd name="T85" fmla="*/ 322 h 442"/>
                  <a:gd name="T86" fmla="*/ 74 w 301"/>
                  <a:gd name="T87" fmla="*/ 324 h 442"/>
                  <a:gd name="T88" fmla="*/ 74 w 301"/>
                  <a:gd name="T89" fmla="*/ 323 h 442"/>
                  <a:gd name="T90" fmla="*/ 74 w 301"/>
                  <a:gd name="T91" fmla="*/ 322 h 4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301" h="442">
                    <a:moveTo>
                      <a:pt x="110" y="356"/>
                    </a:moveTo>
                    <a:cubicBezTo>
                      <a:pt x="108" y="352"/>
                      <a:pt x="107" y="349"/>
                      <a:pt x="106" y="345"/>
                    </a:cubicBezTo>
                    <a:cubicBezTo>
                      <a:pt x="97" y="342"/>
                      <a:pt x="88" y="340"/>
                      <a:pt x="82" y="333"/>
                    </a:cubicBezTo>
                    <a:cubicBezTo>
                      <a:pt x="79" y="332"/>
                      <a:pt x="79" y="335"/>
                      <a:pt x="78" y="336"/>
                    </a:cubicBezTo>
                    <a:cubicBezTo>
                      <a:pt x="77" y="336"/>
                      <a:pt x="76" y="336"/>
                      <a:pt x="76" y="336"/>
                    </a:cubicBezTo>
                    <a:cubicBezTo>
                      <a:pt x="65" y="334"/>
                      <a:pt x="54" y="330"/>
                      <a:pt x="44" y="324"/>
                    </a:cubicBezTo>
                    <a:cubicBezTo>
                      <a:pt x="40" y="322"/>
                      <a:pt x="38" y="319"/>
                      <a:pt x="37" y="314"/>
                    </a:cubicBezTo>
                    <a:cubicBezTo>
                      <a:pt x="36" y="303"/>
                      <a:pt x="34" y="292"/>
                      <a:pt x="34" y="281"/>
                    </a:cubicBezTo>
                    <a:cubicBezTo>
                      <a:pt x="34" y="263"/>
                      <a:pt x="35" y="244"/>
                      <a:pt x="35" y="225"/>
                    </a:cubicBezTo>
                    <a:cubicBezTo>
                      <a:pt x="35" y="215"/>
                      <a:pt x="34" y="204"/>
                      <a:pt x="34" y="194"/>
                    </a:cubicBezTo>
                    <a:cubicBezTo>
                      <a:pt x="34" y="190"/>
                      <a:pt x="34" y="187"/>
                      <a:pt x="33" y="183"/>
                    </a:cubicBezTo>
                    <a:cubicBezTo>
                      <a:pt x="32" y="170"/>
                      <a:pt x="31" y="156"/>
                      <a:pt x="30" y="143"/>
                    </a:cubicBezTo>
                    <a:cubicBezTo>
                      <a:pt x="28" y="132"/>
                      <a:pt x="26" y="121"/>
                      <a:pt x="24" y="110"/>
                    </a:cubicBezTo>
                    <a:cubicBezTo>
                      <a:pt x="23" y="101"/>
                      <a:pt x="20" y="92"/>
                      <a:pt x="18" y="83"/>
                    </a:cubicBezTo>
                    <a:cubicBezTo>
                      <a:pt x="17" y="77"/>
                      <a:pt x="15" y="71"/>
                      <a:pt x="14" y="66"/>
                    </a:cubicBezTo>
                    <a:cubicBezTo>
                      <a:pt x="9" y="48"/>
                      <a:pt x="5" y="30"/>
                      <a:pt x="0" y="12"/>
                    </a:cubicBezTo>
                    <a:cubicBezTo>
                      <a:pt x="2" y="10"/>
                      <a:pt x="6" y="9"/>
                      <a:pt x="10" y="10"/>
                    </a:cubicBezTo>
                    <a:cubicBezTo>
                      <a:pt x="12" y="10"/>
                      <a:pt x="14" y="10"/>
                      <a:pt x="16" y="10"/>
                    </a:cubicBezTo>
                    <a:cubicBezTo>
                      <a:pt x="40" y="12"/>
                      <a:pt x="63" y="11"/>
                      <a:pt x="87" y="5"/>
                    </a:cubicBezTo>
                    <a:cubicBezTo>
                      <a:pt x="95" y="3"/>
                      <a:pt x="104" y="1"/>
                      <a:pt x="114" y="0"/>
                    </a:cubicBezTo>
                    <a:cubicBezTo>
                      <a:pt x="115" y="2"/>
                      <a:pt x="116" y="4"/>
                      <a:pt x="116" y="6"/>
                    </a:cubicBezTo>
                    <a:cubicBezTo>
                      <a:pt x="116" y="11"/>
                      <a:pt x="116" y="16"/>
                      <a:pt x="115" y="21"/>
                    </a:cubicBezTo>
                    <a:cubicBezTo>
                      <a:pt x="111" y="37"/>
                      <a:pt x="113" y="54"/>
                      <a:pt x="111" y="71"/>
                    </a:cubicBezTo>
                    <a:cubicBezTo>
                      <a:pt x="110" y="87"/>
                      <a:pt x="111" y="103"/>
                      <a:pt x="112" y="118"/>
                    </a:cubicBezTo>
                    <a:cubicBezTo>
                      <a:pt x="113" y="133"/>
                      <a:pt x="116" y="147"/>
                      <a:pt x="121" y="160"/>
                    </a:cubicBezTo>
                    <a:cubicBezTo>
                      <a:pt x="127" y="177"/>
                      <a:pt x="136" y="192"/>
                      <a:pt x="144" y="207"/>
                    </a:cubicBezTo>
                    <a:cubicBezTo>
                      <a:pt x="152" y="221"/>
                      <a:pt x="160" y="234"/>
                      <a:pt x="168" y="247"/>
                    </a:cubicBezTo>
                    <a:cubicBezTo>
                      <a:pt x="176" y="260"/>
                      <a:pt x="184" y="272"/>
                      <a:pt x="192" y="284"/>
                    </a:cubicBezTo>
                    <a:cubicBezTo>
                      <a:pt x="197" y="291"/>
                      <a:pt x="202" y="297"/>
                      <a:pt x="208" y="302"/>
                    </a:cubicBezTo>
                    <a:cubicBezTo>
                      <a:pt x="228" y="322"/>
                      <a:pt x="246" y="343"/>
                      <a:pt x="266" y="363"/>
                    </a:cubicBezTo>
                    <a:cubicBezTo>
                      <a:pt x="272" y="369"/>
                      <a:pt x="278" y="374"/>
                      <a:pt x="283" y="380"/>
                    </a:cubicBezTo>
                    <a:cubicBezTo>
                      <a:pt x="293" y="389"/>
                      <a:pt x="301" y="411"/>
                      <a:pt x="300" y="424"/>
                    </a:cubicBezTo>
                    <a:cubicBezTo>
                      <a:pt x="300" y="428"/>
                      <a:pt x="299" y="430"/>
                      <a:pt x="296" y="432"/>
                    </a:cubicBezTo>
                    <a:cubicBezTo>
                      <a:pt x="291" y="434"/>
                      <a:pt x="286" y="437"/>
                      <a:pt x="281" y="438"/>
                    </a:cubicBezTo>
                    <a:cubicBezTo>
                      <a:pt x="268" y="441"/>
                      <a:pt x="254" y="442"/>
                      <a:pt x="240" y="441"/>
                    </a:cubicBezTo>
                    <a:cubicBezTo>
                      <a:pt x="228" y="440"/>
                      <a:pt x="216" y="440"/>
                      <a:pt x="204" y="438"/>
                    </a:cubicBezTo>
                    <a:cubicBezTo>
                      <a:pt x="198" y="437"/>
                      <a:pt x="192" y="436"/>
                      <a:pt x="186" y="433"/>
                    </a:cubicBezTo>
                    <a:cubicBezTo>
                      <a:pt x="185" y="432"/>
                      <a:pt x="185" y="432"/>
                      <a:pt x="184" y="432"/>
                    </a:cubicBezTo>
                    <a:cubicBezTo>
                      <a:pt x="168" y="424"/>
                      <a:pt x="155" y="412"/>
                      <a:pt x="146" y="397"/>
                    </a:cubicBezTo>
                    <a:cubicBezTo>
                      <a:pt x="142" y="391"/>
                      <a:pt x="137" y="386"/>
                      <a:pt x="133" y="381"/>
                    </a:cubicBezTo>
                    <a:cubicBezTo>
                      <a:pt x="123" y="366"/>
                      <a:pt x="123" y="366"/>
                      <a:pt x="110" y="356"/>
                    </a:cubicBezTo>
                    <a:close/>
                    <a:moveTo>
                      <a:pt x="74" y="322"/>
                    </a:moveTo>
                    <a:cubicBezTo>
                      <a:pt x="74" y="322"/>
                      <a:pt x="74" y="322"/>
                      <a:pt x="73" y="322"/>
                    </a:cubicBezTo>
                    <a:cubicBezTo>
                      <a:pt x="73" y="323"/>
                      <a:pt x="74" y="323"/>
                      <a:pt x="74" y="324"/>
                    </a:cubicBezTo>
                    <a:cubicBezTo>
                      <a:pt x="74" y="323"/>
                      <a:pt x="74" y="323"/>
                      <a:pt x="74" y="323"/>
                    </a:cubicBezTo>
                    <a:cubicBezTo>
                      <a:pt x="74" y="323"/>
                      <a:pt x="74" y="322"/>
                      <a:pt x="74" y="322"/>
                    </a:cubicBezTo>
                    <a:close/>
                  </a:path>
                </a:pathLst>
              </a:custGeom>
              <a:solidFill>
                <a:srgbClr val="E2BB8B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33" name="Freeform 17"/>
              <p:cNvSpPr>
                <a:spLocks/>
              </p:cNvSpPr>
              <p:nvPr/>
            </p:nvSpPr>
            <p:spPr bwMode="auto">
              <a:xfrm>
                <a:off x="2860" y="1397"/>
                <a:ext cx="461" cy="792"/>
              </a:xfrm>
              <a:custGeom>
                <a:avLst/>
                <a:gdLst>
                  <a:gd name="T0" fmla="*/ 0 w 287"/>
                  <a:gd name="T1" fmla="*/ 191 h 493"/>
                  <a:gd name="T2" fmla="*/ 12 w 287"/>
                  <a:gd name="T3" fmla="*/ 157 h 493"/>
                  <a:gd name="T4" fmla="*/ 31 w 287"/>
                  <a:gd name="T5" fmla="*/ 109 h 493"/>
                  <a:gd name="T6" fmla="*/ 39 w 287"/>
                  <a:gd name="T7" fmla="*/ 88 h 493"/>
                  <a:gd name="T8" fmla="*/ 44 w 287"/>
                  <a:gd name="T9" fmla="*/ 75 h 493"/>
                  <a:gd name="T10" fmla="*/ 58 w 287"/>
                  <a:gd name="T11" fmla="*/ 36 h 493"/>
                  <a:gd name="T12" fmla="*/ 69 w 287"/>
                  <a:gd name="T13" fmla="*/ 0 h 493"/>
                  <a:gd name="T14" fmla="*/ 72 w 287"/>
                  <a:gd name="T15" fmla="*/ 4 h 493"/>
                  <a:gd name="T16" fmla="*/ 79 w 287"/>
                  <a:gd name="T17" fmla="*/ 41 h 493"/>
                  <a:gd name="T18" fmla="*/ 85 w 287"/>
                  <a:gd name="T19" fmla="*/ 77 h 493"/>
                  <a:gd name="T20" fmla="*/ 92 w 287"/>
                  <a:gd name="T21" fmla="*/ 113 h 493"/>
                  <a:gd name="T22" fmla="*/ 98 w 287"/>
                  <a:gd name="T23" fmla="*/ 135 h 493"/>
                  <a:gd name="T24" fmla="*/ 117 w 287"/>
                  <a:gd name="T25" fmla="*/ 186 h 493"/>
                  <a:gd name="T26" fmla="*/ 124 w 287"/>
                  <a:gd name="T27" fmla="*/ 195 h 493"/>
                  <a:gd name="T28" fmla="*/ 149 w 287"/>
                  <a:gd name="T29" fmla="*/ 219 h 493"/>
                  <a:gd name="T30" fmla="*/ 153 w 287"/>
                  <a:gd name="T31" fmla="*/ 225 h 493"/>
                  <a:gd name="T32" fmla="*/ 191 w 287"/>
                  <a:gd name="T33" fmla="*/ 273 h 493"/>
                  <a:gd name="T34" fmla="*/ 200 w 287"/>
                  <a:gd name="T35" fmla="*/ 287 h 493"/>
                  <a:gd name="T36" fmla="*/ 247 w 287"/>
                  <a:gd name="T37" fmla="*/ 351 h 493"/>
                  <a:gd name="T38" fmla="*/ 254 w 287"/>
                  <a:gd name="T39" fmla="*/ 361 h 493"/>
                  <a:gd name="T40" fmla="*/ 287 w 287"/>
                  <a:gd name="T41" fmla="*/ 409 h 493"/>
                  <a:gd name="T42" fmla="*/ 253 w 287"/>
                  <a:gd name="T43" fmla="*/ 456 h 493"/>
                  <a:gd name="T44" fmla="*/ 232 w 287"/>
                  <a:gd name="T45" fmla="*/ 472 h 493"/>
                  <a:gd name="T46" fmla="*/ 221 w 287"/>
                  <a:gd name="T47" fmla="*/ 479 h 493"/>
                  <a:gd name="T48" fmla="*/ 197 w 287"/>
                  <a:gd name="T49" fmla="*/ 493 h 493"/>
                  <a:gd name="T50" fmla="*/ 157 w 287"/>
                  <a:gd name="T51" fmla="*/ 438 h 493"/>
                  <a:gd name="T52" fmla="*/ 125 w 287"/>
                  <a:gd name="T53" fmla="*/ 392 h 493"/>
                  <a:gd name="T54" fmla="*/ 84 w 287"/>
                  <a:gd name="T55" fmla="*/ 336 h 493"/>
                  <a:gd name="T56" fmla="*/ 30 w 287"/>
                  <a:gd name="T57" fmla="*/ 259 h 493"/>
                  <a:gd name="T58" fmla="*/ 15 w 287"/>
                  <a:gd name="T59" fmla="*/ 233 h 493"/>
                  <a:gd name="T60" fmla="*/ 0 w 287"/>
                  <a:gd name="T61" fmla="*/ 191 h 49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</a:cxnLst>
                <a:rect l="0" t="0" r="r" b="b"/>
                <a:pathLst>
                  <a:path w="287" h="493">
                    <a:moveTo>
                      <a:pt x="0" y="191"/>
                    </a:moveTo>
                    <a:cubicBezTo>
                      <a:pt x="4" y="178"/>
                      <a:pt x="7" y="167"/>
                      <a:pt x="12" y="157"/>
                    </a:cubicBezTo>
                    <a:cubicBezTo>
                      <a:pt x="18" y="141"/>
                      <a:pt x="23" y="124"/>
                      <a:pt x="31" y="109"/>
                    </a:cubicBezTo>
                    <a:cubicBezTo>
                      <a:pt x="34" y="102"/>
                      <a:pt x="37" y="95"/>
                      <a:pt x="39" y="88"/>
                    </a:cubicBezTo>
                    <a:cubicBezTo>
                      <a:pt x="39" y="84"/>
                      <a:pt x="42" y="80"/>
                      <a:pt x="44" y="75"/>
                    </a:cubicBezTo>
                    <a:cubicBezTo>
                      <a:pt x="49" y="62"/>
                      <a:pt x="54" y="49"/>
                      <a:pt x="58" y="36"/>
                    </a:cubicBezTo>
                    <a:cubicBezTo>
                      <a:pt x="62" y="24"/>
                      <a:pt x="66" y="13"/>
                      <a:pt x="69" y="0"/>
                    </a:cubicBezTo>
                    <a:cubicBezTo>
                      <a:pt x="70" y="2"/>
                      <a:pt x="72" y="3"/>
                      <a:pt x="72" y="4"/>
                    </a:cubicBezTo>
                    <a:cubicBezTo>
                      <a:pt x="75" y="17"/>
                      <a:pt x="77" y="29"/>
                      <a:pt x="79" y="41"/>
                    </a:cubicBezTo>
                    <a:cubicBezTo>
                      <a:pt x="81" y="53"/>
                      <a:pt x="83" y="65"/>
                      <a:pt x="85" y="77"/>
                    </a:cubicBezTo>
                    <a:cubicBezTo>
                      <a:pt x="87" y="89"/>
                      <a:pt x="89" y="101"/>
                      <a:pt x="92" y="113"/>
                    </a:cubicBezTo>
                    <a:cubicBezTo>
                      <a:pt x="93" y="120"/>
                      <a:pt x="95" y="128"/>
                      <a:pt x="98" y="135"/>
                    </a:cubicBezTo>
                    <a:cubicBezTo>
                      <a:pt x="104" y="152"/>
                      <a:pt x="109" y="169"/>
                      <a:pt x="117" y="186"/>
                    </a:cubicBezTo>
                    <a:cubicBezTo>
                      <a:pt x="119" y="189"/>
                      <a:pt x="121" y="192"/>
                      <a:pt x="124" y="195"/>
                    </a:cubicBezTo>
                    <a:cubicBezTo>
                      <a:pt x="132" y="203"/>
                      <a:pt x="141" y="211"/>
                      <a:pt x="149" y="219"/>
                    </a:cubicBezTo>
                    <a:cubicBezTo>
                      <a:pt x="150" y="221"/>
                      <a:pt x="152" y="223"/>
                      <a:pt x="153" y="225"/>
                    </a:cubicBezTo>
                    <a:cubicBezTo>
                      <a:pt x="165" y="241"/>
                      <a:pt x="177" y="258"/>
                      <a:pt x="191" y="273"/>
                    </a:cubicBezTo>
                    <a:cubicBezTo>
                      <a:pt x="194" y="277"/>
                      <a:pt x="197" y="282"/>
                      <a:pt x="200" y="287"/>
                    </a:cubicBezTo>
                    <a:cubicBezTo>
                      <a:pt x="215" y="308"/>
                      <a:pt x="231" y="330"/>
                      <a:pt x="247" y="351"/>
                    </a:cubicBezTo>
                    <a:cubicBezTo>
                      <a:pt x="249" y="354"/>
                      <a:pt x="252" y="357"/>
                      <a:pt x="254" y="361"/>
                    </a:cubicBezTo>
                    <a:cubicBezTo>
                      <a:pt x="265" y="377"/>
                      <a:pt x="276" y="393"/>
                      <a:pt x="287" y="409"/>
                    </a:cubicBezTo>
                    <a:cubicBezTo>
                      <a:pt x="279" y="428"/>
                      <a:pt x="268" y="443"/>
                      <a:pt x="253" y="456"/>
                    </a:cubicBezTo>
                    <a:cubicBezTo>
                      <a:pt x="246" y="461"/>
                      <a:pt x="240" y="467"/>
                      <a:pt x="232" y="472"/>
                    </a:cubicBezTo>
                    <a:cubicBezTo>
                      <a:pt x="228" y="474"/>
                      <a:pt x="225" y="477"/>
                      <a:pt x="221" y="479"/>
                    </a:cubicBezTo>
                    <a:cubicBezTo>
                      <a:pt x="212" y="483"/>
                      <a:pt x="204" y="486"/>
                      <a:pt x="197" y="493"/>
                    </a:cubicBezTo>
                    <a:cubicBezTo>
                      <a:pt x="183" y="474"/>
                      <a:pt x="169" y="457"/>
                      <a:pt x="157" y="438"/>
                    </a:cubicBezTo>
                    <a:cubicBezTo>
                      <a:pt x="147" y="422"/>
                      <a:pt x="136" y="407"/>
                      <a:pt x="125" y="392"/>
                    </a:cubicBezTo>
                    <a:cubicBezTo>
                      <a:pt x="112" y="373"/>
                      <a:pt x="97" y="355"/>
                      <a:pt x="84" y="336"/>
                    </a:cubicBezTo>
                    <a:cubicBezTo>
                      <a:pt x="65" y="311"/>
                      <a:pt x="47" y="285"/>
                      <a:pt x="30" y="259"/>
                    </a:cubicBezTo>
                    <a:cubicBezTo>
                      <a:pt x="24" y="250"/>
                      <a:pt x="19" y="242"/>
                      <a:pt x="15" y="233"/>
                    </a:cubicBezTo>
                    <a:cubicBezTo>
                      <a:pt x="9" y="219"/>
                      <a:pt x="4" y="204"/>
                      <a:pt x="0" y="191"/>
                    </a:cubicBezTo>
                    <a:close/>
                  </a:path>
                </a:pathLst>
              </a:custGeom>
              <a:solidFill>
                <a:srgbClr val="F8931D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34" name="Freeform 18"/>
              <p:cNvSpPr>
                <a:spLocks/>
              </p:cNvSpPr>
              <p:nvPr/>
            </p:nvSpPr>
            <p:spPr bwMode="auto">
              <a:xfrm>
                <a:off x="3478" y="2817"/>
                <a:ext cx="353" cy="687"/>
              </a:xfrm>
              <a:custGeom>
                <a:avLst/>
                <a:gdLst>
                  <a:gd name="T0" fmla="*/ 195 w 220"/>
                  <a:gd name="T1" fmla="*/ 373 h 428"/>
                  <a:gd name="T2" fmla="*/ 76 w 220"/>
                  <a:gd name="T3" fmla="*/ 421 h 428"/>
                  <a:gd name="T4" fmla="*/ 74 w 220"/>
                  <a:gd name="T5" fmla="*/ 398 h 428"/>
                  <a:gd name="T6" fmla="*/ 70 w 220"/>
                  <a:gd name="T7" fmla="*/ 362 h 428"/>
                  <a:gd name="T8" fmla="*/ 70 w 220"/>
                  <a:gd name="T9" fmla="*/ 353 h 428"/>
                  <a:gd name="T10" fmla="*/ 68 w 220"/>
                  <a:gd name="T11" fmla="*/ 290 h 428"/>
                  <a:gd name="T12" fmla="*/ 68 w 220"/>
                  <a:gd name="T13" fmla="*/ 270 h 428"/>
                  <a:gd name="T14" fmla="*/ 68 w 220"/>
                  <a:gd name="T15" fmla="*/ 254 h 428"/>
                  <a:gd name="T16" fmla="*/ 68 w 220"/>
                  <a:gd name="T17" fmla="*/ 201 h 428"/>
                  <a:gd name="T18" fmla="*/ 74 w 220"/>
                  <a:gd name="T19" fmla="*/ 154 h 428"/>
                  <a:gd name="T20" fmla="*/ 79 w 220"/>
                  <a:gd name="T21" fmla="*/ 130 h 428"/>
                  <a:gd name="T22" fmla="*/ 87 w 220"/>
                  <a:gd name="T23" fmla="*/ 98 h 428"/>
                  <a:gd name="T24" fmla="*/ 87 w 220"/>
                  <a:gd name="T25" fmla="*/ 96 h 428"/>
                  <a:gd name="T26" fmla="*/ 85 w 220"/>
                  <a:gd name="T27" fmla="*/ 91 h 428"/>
                  <a:gd name="T28" fmla="*/ 81 w 220"/>
                  <a:gd name="T29" fmla="*/ 93 h 428"/>
                  <a:gd name="T30" fmla="*/ 76 w 220"/>
                  <a:gd name="T31" fmla="*/ 98 h 428"/>
                  <a:gd name="T32" fmla="*/ 26 w 220"/>
                  <a:gd name="T33" fmla="*/ 94 h 428"/>
                  <a:gd name="T34" fmla="*/ 0 w 220"/>
                  <a:gd name="T35" fmla="*/ 89 h 428"/>
                  <a:gd name="T36" fmla="*/ 4 w 220"/>
                  <a:gd name="T37" fmla="*/ 85 h 428"/>
                  <a:gd name="T38" fmla="*/ 37 w 220"/>
                  <a:gd name="T39" fmla="*/ 66 h 428"/>
                  <a:gd name="T40" fmla="*/ 61 w 220"/>
                  <a:gd name="T41" fmla="*/ 46 h 428"/>
                  <a:gd name="T42" fmla="*/ 84 w 220"/>
                  <a:gd name="T43" fmla="*/ 27 h 428"/>
                  <a:gd name="T44" fmla="*/ 96 w 220"/>
                  <a:gd name="T45" fmla="*/ 19 h 428"/>
                  <a:gd name="T46" fmla="*/ 149 w 220"/>
                  <a:gd name="T47" fmla="*/ 2 h 428"/>
                  <a:gd name="T48" fmla="*/ 183 w 220"/>
                  <a:gd name="T49" fmla="*/ 0 h 428"/>
                  <a:gd name="T50" fmla="*/ 209 w 220"/>
                  <a:gd name="T51" fmla="*/ 8 h 428"/>
                  <a:gd name="T52" fmla="*/ 218 w 220"/>
                  <a:gd name="T53" fmla="*/ 22 h 428"/>
                  <a:gd name="T54" fmla="*/ 216 w 220"/>
                  <a:gd name="T55" fmla="*/ 53 h 428"/>
                  <a:gd name="T56" fmla="*/ 211 w 220"/>
                  <a:gd name="T57" fmla="*/ 80 h 428"/>
                  <a:gd name="T58" fmla="*/ 197 w 220"/>
                  <a:gd name="T59" fmla="*/ 136 h 428"/>
                  <a:gd name="T60" fmla="*/ 194 w 220"/>
                  <a:gd name="T61" fmla="*/ 154 h 428"/>
                  <a:gd name="T62" fmla="*/ 175 w 220"/>
                  <a:gd name="T63" fmla="*/ 221 h 428"/>
                  <a:gd name="T64" fmla="*/ 165 w 220"/>
                  <a:gd name="T65" fmla="*/ 268 h 428"/>
                  <a:gd name="T66" fmla="*/ 156 w 220"/>
                  <a:gd name="T67" fmla="*/ 296 h 428"/>
                  <a:gd name="T68" fmla="*/ 150 w 220"/>
                  <a:gd name="T69" fmla="*/ 326 h 428"/>
                  <a:gd name="T70" fmla="*/ 153 w 220"/>
                  <a:gd name="T71" fmla="*/ 351 h 428"/>
                  <a:gd name="T72" fmla="*/ 165 w 220"/>
                  <a:gd name="T73" fmla="*/ 363 h 428"/>
                  <a:gd name="T74" fmla="*/ 178 w 220"/>
                  <a:gd name="T75" fmla="*/ 369 h 428"/>
                  <a:gd name="T76" fmla="*/ 182 w 220"/>
                  <a:gd name="T77" fmla="*/ 370 h 428"/>
                  <a:gd name="T78" fmla="*/ 195 w 220"/>
                  <a:gd name="T79" fmla="*/ 373 h 42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20" h="428">
                    <a:moveTo>
                      <a:pt x="195" y="373"/>
                    </a:moveTo>
                    <a:cubicBezTo>
                      <a:pt x="177" y="394"/>
                      <a:pt x="98" y="428"/>
                      <a:pt x="76" y="421"/>
                    </a:cubicBezTo>
                    <a:cubicBezTo>
                      <a:pt x="75" y="414"/>
                      <a:pt x="75" y="406"/>
                      <a:pt x="74" y="398"/>
                    </a:cubicBezTo>
                    <a:cubicBezTo>
                      <a:pt x="73" y="386"/>
                      <a:pt x="71" y="374"/>
                      <a:pt x="70" y="362"/>
                    </a:cubicBezTo>
                    <a:cubicBezTo>
                      <a:pt x="70" y="359"/>
                      <a:pt x="70" y="356"/>
                      <a:pt x="70" y="353"/>
                    </a:cubicBezTo>
                    <a:cubicBezTo>
                      <a:pt x="70" y="332"/>
                      <a:pt x="69" y="311"/>
                      <a:pt x="68" y="290"/>
                    </a:cubicBezTo>
                    <a:cubicBezTo>
                      <a:pt x="67" y="283"/>
                      <a:pt x="68" y="277"/>
                      <a:pt x="68" y="270"/>
                    </a:cubicBezTo>
                    <a:cubicBezTo>
                      <a:pt x="68" y="265"/>
                      <a:pt x="69" y="259"/>
                      <a:pt x="68" y="254"/>
                    </a:cubicBezTo>
                    <a:cubicBezTo>
                      <a:pt x="65" y="236"/>
                      <a:pt x="66" y="219"/>
                      <a:pt x="68" y="201"/>
                    </a:cubicBezTo>
                    <a:cubicBezTo>
                      <a:pt x="70" y="185"/>
                      <a:pt x="71" y="169"/>
                      <a:pt x="74" y="154"/>
                    </a:cubicBezTo>
                    <a:cubicBezTo>
                      <a:pt x="75" y="146"/>
                      <a:pt x="77" y="138"/>
                      <a:pt x="79" y="130"/>
                    </a:cubicBezTo>
                    <a:cubicBezTo>
                      <a:pt x="81" y="120"/>
                      <a:pt x="84" y="109"/>
                      <a:pt x="87" y="98"/>
                    </a:cubicBezTo>
                    <a:cubicBezTo>
                      <a:pt x="87" y="98"/>
                      <a:pt x="87" y="97"/>
                      <a:pt x="87" y="96"/>
                    </a:cubicBezTo>
                    <a:cubicBezTo>
                      <a:pt x="87" y="94"/>
                      <a:pt x="88" y="92"/>
                      <a:pt x="85" y="91"/>
                    </a:cubicBezTo>
                    <a:cubicBezTo>
                      <a:pt x="84" y="91"/>
                      <a:pt x="82" y="92"/>
                      <a:pt x="81" y="93"/>
                    </a:cubicBezTo>
                    <a:cubicBezTo>
                      <a:pt x="79" y="94"/>
                      <a:pt x="78" y="96"/>
                      <a:pt x="76" y="98"/>
                    </a:cubicBezTo>
                    <a:cubicBezTo>
                      <a:pt x="59" y="98"/>
                      <a:pt x="43" y="95"/>
                      <a:pt x="26" y="94"/>
                    </a:cubicBezTo>
                    <a:cubicBezTo>
                      <a:pt x="18" y="90"/>
                      <a:pt x="9" y="93"/>
                      <a:pt x="0" y="89"/>
                    </a:cubicBezTo>
                    <a:cubicBezTo>
                      <a:pt x="2" y="87"/>
                      <a:pt x="3" y="86"/>
                      <a:pt x="4" y="85"/>
                    </a:cubicBezTo>
                    <a:cubicBezTo>
                      <a:pt x="15" y="79"/>
                      <a:pt x="26" y="73"/>
                      <a:pt x="37" y="66"/>
                    </a:cubicBezTo>
                    <a:cubicBezTo>
                      <a:pt x="45" y="60"/>
                      <a:pt x="53" y="53"/>
                      <a:pt x="61" y="46"/>
                    </a:cubicBezTo>
                    <a:cubicBezTo>
                      <a:pt x="69" y="39"/>
                      <a:pt x="76" y="33"/>
                      <a:pt x="84" y="27"/>
                    </a:cubicBezTo>
                    <a:cubicBezTo>
                      <a:pt x="88" y="24"/>
                      <a:pt x="92" y="21"/>
                      <a:pt x="96" y="19"/>
                    </a:cubicBezTo>
                    <a:cubicBezTo>
                      <a:pt x="113" y="11"/>
                      <a:pt x="130" y="4"/>
                      <a:pt x="149" y="2"/>
                    </a:cubicBezTo>
                    <a:cubicBezTo>
                      <a:pt x="161" y="1"/>
                      <a:pt x="172" y="0"/>
                      <a:pt x="183" y="0"/>
                    </a:cubicBezTo>
                    <a:cubicBezTo>
                      <a:pt x="193" y="0"/>
                      <a:pt x="201" y="4"/>
                      <a:pt x="209" y="8"/>
                    </a:cubicBezTo>
                    <a:cubicBezTo>
                      <a:pt x="214" y="10"/>
                      <a:pt x="217" y="15"/>
                      <a:pt x="218" y="22"/>
                    </a:cubicBezTo>
                    <a:cubicBezTo>
                      <a:pt x="220" y="32"/>
                      <a:pt x="218" y="43"/>
                      <a:pt x="216" y="53"/>
                    </a:cubicBezTo>
                    <a:cubicBezTo>
                      <a:pt x="214" y="62"/>
                      <a:pt x="213" y="71"/>
                      <a:pt x="211" y="80"/>
                    </a:cubicBezTo>
                    <a:cubicBezTo>
                      <a:pt x="206" y="99"/>
                      <a:pt x="202" y="117"/>
                      <a:pt x="197" y="136"/>
                    </a:cubicBezTo>
                    <a:cubicBezTo>
                      <a:pt x="196" y="142"/>
                      <a:pt x="195" y="148"/>
                      <a:pt x="194" y="154"/>
                    </a:cubicBezTo>
                    <a:cubicBezTo>
                      <a:pt x="188" y="177"/>
                      <a:pt x="181" y="199"/>
                      <a:pt x="175" y="221"/>
                    </a:cubicBezTo>
                    <a:cubicBezTo>
                      <a:pt x="171" y="237"/>
                      <a:pt x="169" y="252"/>
                      <a:pt x="165" y="268"/>
                    </a:cubicBezTo>
                    <a:cubicBezTo>
                      <a:pt x="162" y="277"/>
                      <a:pt x="159" y="287"/>
                      <a:pt x="156" y="296"/>
                    </a:cubicBezTo>
                    <a:cubicBezTo>
                      <a:pt x="154" y="306"/>
                      <a:pt x="151" y="316"/>
                      <a:pt x="150" y="326"/>
                    </a:cubicBezTo>
                    <a:cubicBezTo>
                      <a:pt x="149" y="334"/>
                      <a:pt x="150" y="343"/>
                      <a:pt x="153" y="351"/>
                    </a:cubicBezTo>
                    <a:cubicBezTo>
                      <a:pt x="156" y="356"/>
                      <a:pt x="159" y="360"/>
                      <a:pt x="165" y="363"/>
                    </a:cubicBezTo>
                    <a:cubicBezTo>
                      <a:pt x="169" y="365"/>
                      <a:pt x="173" y="367"/>
                      <a:pt x="178" y="369"/>
                    </a:cubicBezTo>
                    <a:cubicBezTo>
                      <a:pt x="179" y="370"/>
                      <a:pt x="181" y="370"/>
                      <a:pt x="182" y="370"/>
                    </a:cubicBezTo>
                    <a:cubicBezTo>
                      <a:pt x="187" y="370"/>
                      <a:pt x="191" y="370"/>
                      <a:pt x="195" y="373"/>
                    </a:cubicBezTo>
                    <a:close/>
                  </a:path>
                </a:pathLst>
              </a:custGeom>
              <a:solidFill>
                <a:srgbClr val="EDFDD1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35" name="Freeform 19"/>
              <p:cNvSpPr>
                <a:spLocks noEditPoints="1"/>
              </p:cNvSpPr>
              <p:nvPr/>
            </p:nvSpPr>
            <p:spPr bwMode="auto">
              <a:xfrm>
                <a:off x="3582" y="1683"/>
                <a:ext cx="421" cy="464"/>
              </a:xfrm>
              <a:custGeom>
                <a:avLst/>
                <a:gdLst>
                  <a:gd name="T0" fmla="*/ 152 w 262"/>
                  <a:gd name="T1" fmla="*/ 160 h 289"/>
                  <a:gd name="T2" fmla="*/ 169 w 262"/>
                  <a:gd name="T3" fmla="*/ 174 h 289"/>
                  <a:gd name="T4" fmla="*/ 214 w 262"/>
                  <a:gd name="T5" fmla="*/ 180 h 289"/>
                  <a:gd name="T6" fmla="*/ 168 w 262"/>
                  <a:gd name="T7" fmla="*/ 227 h 289"/>
                  <a:gd name="T8" fmla="*/ 111 w 262"/>
                  <a:gd name="T9" fmla="*/ 232 h 289"/>
                  <a:gd name="T10" fmla="*/ 61 w 262"/>
                  <a:gd name="T11" fmla="*/ 213 h 289"/>
                  <a:gd name="T12" fmla="*/ 43 w 262"/>
                  <a:gd name="T13" fmla="*/ 197 h 289"/>
                  <a:gd name="T14" fmla="*/ 47 w 262"/>
                  <a:gd name="T15" fmla="*/ 214 h 289"/>
                  <a:gd name="T16" fmla="*/ 100 w 262"/>
                  <a:gd name="T17" fmla="*/ 241 h 289"/>
                  <a:gd name="T18" fmla="*/ 95 w 262"/>
                  <a:gd name="T19" fmla="*/ 273 h 289"/>
                  <a:gd name="T20" fmla="*/ 111 w 262"/>
                  <a:gd name="T21" fmla="*/ 277 h 289"/>
                  <a:gd name="T22" fmla="*/ 83 w 262"/>
                  <a:gd name="T23" fmla="*/ 285 h 289"/>
                  <a:gd name="T24" fmla="*/ 57 w 262"/>
                  <a:gd name="T25" fmla="*/ 272 h 289"/>
                  <a:gd name="T26" fmla="*/ 32 w 262"/>
                  <a:gd name="T27" fmla="*/ 252 h 289"/>
                  <a:gd name="T28" fmla="*/ 0 w 262"/>
                  <a:gd name="T29" fmla="*/ 221 h 289"/>
                  <a:gd name="T30" fmla="*/ 5 w 262"/>
                  <a:gd name="T31" fmla="*/ 190 h 289"/>
                  <a:gd name="T32" fmla="*/ 9 w 262"/>
                  <a:gd name="T33" fmla="*/ 141 h 289"/>
                  <a:gd name="T34" fmla="*/ 20 w 262"/>
                  <a:gd name="T35" fmla="*/ 107 h 289"/>
                  <a:gd name="T36" fmla="*/ 5 w 262"/>
                  <a:gd name="T37" fmla="*/ 96 h 289"/>
                  <a:gd name="T38" fmla="*/ 39 w 262"/>
                  <a:gd name="T39" fmla="*/ 55 h 289"/>
                  <a:gd name="T40" fmla="*/ 53 w 262"/>
                  <a:gd name="T41" fmla="*/ 65 h 289"/>
                  <a:gd name="T42" fmla="*/ 79 w 262"/>
                  <a:gd name="T43" fmla="*/ 76 h 289"/>
                  <a:gd name="T44" fmla="*/ 92 w 262"/>
                  <a:gd name="T45" fmla="*/ 24 h 289"/>
                  <a:gd name="T46" fmla="*/ 108 w 262"/>
                  <a:gd name="T47" fmla="*/ 50 h 289"/>
                  <a:gd name="T48" fmla="*/ 137 w 262"/>
                  <a:gd name="T49" fmla="*/ 1 h 289"/>
                  <a:gd name="T50" fmla="*/ 152 w 262"/>
                  <a:gd name="T51" fmla="*/ 50 h 289"/>
                  <a:gd name="T52" fmla="*/ 124 w 262"/>
                  <a:gd name="T53" fmla="*/ 58 h 289"/>
                  <a:gd name="T54" fmla="*/ 120 w 262"/>
                  <a:gd name="T55" fmla="*/ 65 h 289"/>
                  <a:gd name="T56" fmla="*/ 144 w 262"/>
                  <a:gd name="T57" fmla="*/ 80 h 289"/>
                  <a:gd name="T58" fmla="*/ 172 w 262"/>
                  <a:gd name="T59" fmla="*/ 71 h 289"/>
                  <a:gd name="T60" fmla="*/ 186 w 262"/>
                  <a:gd name="T61" fmla="*/ 60 h 289"/>
                  <a:gd name="T62" fmla="*/ 159 w 262"/>
                  <a:gd name="T63" fmla="*/ 43 h 289"/>
                  <a:gd name="T64" fmla="*/ 184 w 262"/>
                  <a:gd name="T65" fmla="*/ 5 h 289"/>
                  <a:gd name="T66" fmla="*/ 187 w 262"/>
                  <a:gd name="T67" fmla="*/ 36 h 289"/>
                  <a:gd name="T68" fmla="*/ 219 w 262"/>
                  <a:gd name="T69" fmla="*/ 14 h 289"/>
                  <a:gd name="T70" fmla="*/ 225 w 262"/>
                  <a:gd name="T71" fmla="*/ 12 h 289"/>
                  <a:gd name="T72" fmla="*/ 224 w 262"/>
                  <a:gd name="T73" fmla="*/ 43 h 289"/>
                  <a:gd name="T74" fmla="*/ 249 w 262"/>
                  <a:gd name="T75" fmla="*/ 22 h 289"/>
                  <a:gd name="T76" fmla="*/ 258 w 262"/>
                  <a:gd name="T77" fmla="*/ 43 h 289"/>
                  <a:gd name="T78" fmla="*/ 223 w 262"/>
                  <a:gd name="T79" fmla="*/ 71 h 289"/>
                  <a:gd name="T80" fmla="*/ 212 w 262"/>
                  <a:gd name="T81" fmla="*/ 84 h 289"/>
                  <a:gd name="T82" fmla="*/ 224 w 262"/>
                  <a:gd name="T83" fmla="*/ 87 h 289"/>
                  <a:gd name="T84" fmla="*/ 238 w 262"/>
                  <a:gd name="T85" fmla="*/ 101 h 289"/>
                  <a:gd name="T86" fmla="*/ 234 w 262"/>
                  <a:gd name="T87" fmla="*/ 136 h 289"/>
                  <a:gd name="T88" fmla="*/ 214 w 262"/>
                  <a:gd name="T89" fmla="*/ 171 h 289"/>
                  <a:gd name="T90" fmla="*/ 185 w 262"/>
                  <a:gd name="T91" fmla="*/ 173 h 289"/>
                  <a:gd name="T92" fmla="*/ 163 w 262"/>
                  <a:gd name="T93" fmla="*/ 158 h 289"/>
                  <a:gd name="T94" fmla="*/ 207 w 262"/>
                  <a:gd name="T95" fmla="*/ 128 h 289"/>
                  <a:gd name="T96" fmla="*/ 208 w 262"/>
                  <a:gd name="T97" fmla="*/ 133 h 289"/>
                  <a:gd name="T98" fmla="*/ 216 w 262"/>
                  <a:gd name="T99" fmla="*/ 124 h 289"/>
                  <a:gd name="T100" fmla="*/ 163 w 262"/>
                  <a:gd name="T101" fmla="*/ 143 h 289"/>
                  <a:gd name="T102" fmla="*/ 162 w 262"/>
                  <a:gd name="T103" fmla="*/ 146 h 2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262" h="289">
                    <a:moveTo>
                      <a:pt x="163" y="158"/>
                    </a:moveTo>
                    <a:cubicBezTo>
                      <a:pt x="159" y="159"/>
                      <a:pt x="156" y="159"/>
                      <a:pt x="152" y="160"/>
                    </a:cubicBezTo>
                    <a:cubicBezTo>
                      <a:pt x="154" y="162"/>
                      <a:pt x="155" y="164"/>
                      <a:pt x="157" y="166"/>
                    </a:cubicBezTo>
                    <a:cubicBezTo>
                      <a:pt x="160" y="169"/>
                      <a:pt x="164" y="171"/>
                      <a:pt x="169" y="174"/>
                    </a:cubicBezTo>
                    <a:cubicBezTo>
                      <a:pt x="180" y="182"/>
                      <a:pt x="192" y="184"/>
                      <a:pt x="205" y="181"/>
                    </a:cubicBezTo>
                    <a:cubicBezTo>
                      <a:pt x="208" y="181"/>
                      <a:pt x="210" y="181"/>
                      <a:pt x="214" y="180"/>
                    </a:cubicBezTo>
                    <a:cubicBezTo>
                      <a:pt x="211" y="189"/>
                      <a:pt x="206" y="195"/>
                      <a:pt x="201" y="201"/>
                    </a:cubicBezTo>
                    <a:cubicBezTo>
                      <a:pt x="192" y="212"/>
                      <a:pt x="180" y="220"/>
                      <a:pt x="168" y="227"/>
                    </a:cubicBezTo>
                    <a:cubicBezTo>
                      <a:pt x="166" y="227"/>
                      <a:pt x="165" y="228"/>
                      <a:pt x="163" y="228"/>
                    </a:cubicBezTo>
                    <a:cubicBezTo>
                      <a:pt x="146" y="233"/>
                      <a:pt x="129" y="235"/>
                      <a:pt x="111" y="232"/>
                    </a:cubicBezTo>
                    <a:cubicBezTo>
                      <a:pt x="94" y="229"/>
                      <a:pt x="80" y="224"/>
                      <a:pt x="66" y="215"/>
                    </a:cubicBezTo>
                    <a:cubicBezTo>
                      <a:pt x="64" y="214"/>
                      <a:pt x="63" y="213"/>
                      <a:pt x="61" y="213"/>
                    </a:cubicBezTo>
                    <a:cubicBezTo>
                      <a:pt x="54" y="212"/>
                      <a:pt x="51" y="208"/>
                      <a:pt x="48" y="203"/>
                    </a:cubicBezTo>
                    <a:cubicBezTo>
                      <a:pt x="46" y="201"/>
                      <a:pt x="45" y="198"/>
                      <a:pt x="43" y="197"/>
                    </a:cubicBezTo>
                    <a:cubicBezTo>
                      <a:pt x="41" y="194"/>
                      <a:pt x="38" y="193"/>
                      <a:pt x="34" y="195"/>
                    </a:cubicBezTo>
                    <a:cubicBezTo>
                      <a:pt x="37" y="202"/>
                      <a:pt x="41" y="209"/>
                      <a:pt x="47" y="214"/>
                    </a:cubicBezTo>
                    <a:cubicBezTo>
                      <a:pt x="57" y="223"/>
                      <a:pt x="69" y="230"/>
                      <a:pt x="83" y="234"/>
                    </a:cubicBezTo>
                    <a:cubicBezTo>
                      <a:pt x="89" y="236"/>
                      <a:pt x="95" y="238"/>
                      <a:pt x="100" y="241"/>
                    </a:cubicBezTo>
                    <a:cubicBezTo>
                      <a:pt x="97" y="248"/>
                      <a:pt x="95" y="255"/>
                      <a:pt x="91" y="263"/>
                    </a:cubicBezTo>
                    <a:cubicBezTo>
                      <a:pt x="92" y="266"/>
                      <a:pt x="94" y="269"/>
                      <a:pt x="95" y="273"/>
                    </a:cubicBezTo>
                    <a:cubicBezTo>
                      <a:pt x="101" y="269"/>
                      <a:pt x="100" y="261"/>
                      <a:pt x="105" y="257"/>
                    </a:cubicBezTo>
                    <a:cubicBezTo>
                      <a:pt x="111" y="263"/>
                      <a:pt x="113" y="269"/>
                      <a:pt x="111" y="277"/>
                    </a:cubicBezTo>
                    <a:cubicBezTo>
                      <a:pt x="110" y="285"/>
                      <a:pt x="104" y="289"/>
                      <a:pt x="96" y="288"/>
                    </a:cubicBezTo>
                    <a:cubicBezTo>
                      <a:pt x="91" y="287"/>
                      <a:pt x="87" y="286"/>
                      <a:pt x="83" y="285"/>
                    </a:cubicBezTo>
                    <a:cubicBezTo>
                      <a:pt x="76" y="282"/>
                      <a:pt x="68" y="278"/>
                      <a:pt x="60" y="275"/>
                    </a:cubicBezTo>
                    <a:cubicBezTo>
                      <a:pt x="59" y="274"/>
                      <a:pt x="58" y="273"/>
                      <a:pt x="57" y="272"/>
                    </a:cubicBezTo>
                    <a:cubicBezTo>
                      <a:pt x="51" y="266"/>
                      <a:pt x="45" y="262"/>
                      <a:pt x="38" y="257"/>
                    </a:cubicBezTo>
                    <a:cubicBezTo>
                      <a:pt x="36" y="256"/>
                      <a:pt x="33" y="254"/>
                      <a:pt x="32" y="252"/>
                    </a:cubicBezTo>
                    <a:cubicBezTo>
                      <a:pt x="23" y="241"/>
                      <a:pt x="13" y="233"/>
                      <a:pt x="2" y="224"/>
                    </a:cubicBezTo>
                    <a:cubicBezTo>
                      <a:pt x="1" y="223"/>
                      <a:pt x="1" y="222"/>
                      <a:pt x="0" y="221"/>
                    </a:cubicBezTo>
                    <a:cubicBezTo>
                      <a:pt x="2" y="218"/>
                      <a:pt x="4" y="215"/>
                      <a:pt x="6" y="212"/>
                    </a:cubicBezTo>
                    <a:cubicBezTo>
                      <a:pt x="10" y="204"/>
                      <a:pt x="8" y="196"/>
                      <a:pt x="5" y="190"/>
                    </a:cubicBezTo>
                    <a:cubicBezTo>
                      <a:pt x="1" y="180"/>
                      <a:pt x="3" y="171"/>
                      <a:pt x="5" y="161"/>
                    </a:cubicBezTo>
                    <a:cubicBezTo>
                      <a:pt x="7" y="154"/>
                      <a:pt x="7" y="147"/>
                      <a:pt x="9" y="141"/>
                    </a:cubicBezTo>
                    <a:cubicBezTo>
                      <a:pt x="10" y="132"/>
                      <a:pt x="12" y="124"/>
                      <a:pt x="14" y="116"/>
                    </a:cubicBezTo>
                    <a:cubicBezTo>
                      <a:pt x="15" y="113"/>
                      <a:pt x="18" y="111"/>
                      <a:pt x="20" y="107"/>
                    </a:cubicBezTo>
                    <a:cubicBezTo>
                      <a:pt x="18" y="106"/>
                      <a:pt x="15" y="105"/>
                      <a:pt x="13" y="104"/>
                    </a:cubicBezTo>
                    <a:cubicBezTo>
                      <a:pt x="9" y="102"/>
                      <a:pt x="6" y="100"/>
                      <a:pt x="5" y="96"/>
                    </a:cubicBezTo>
                    <a:cubicBezTo>
                      <a:pt x="2" y="86"/>
                      <a:pt x="0" y="77"/>
                      <a:pt x="4" y="67"/>
                    </a:cubicBezTo>
                    <a:cubicBezTo>
                      <a:pt x="10" y="53"/>
                      <a:pt x="27" y="48"/>
                      <a:pt x="39" y="55"/>
                    </a:cubicBezTo>
                    <a:cubicBezTo>
                      <a:pt x="41" y="56"/>
                      <a:pt x="42" y="57"/>
                      <a:pt x="43" y="57"/>
                    </a:cubicBezTo>
                    <a:cubicBezTo>
                      <a:pt x="48" y="58"/>
                      <a:pt x="51" y="61"/>
                      <a:pt x="53" y="65"/>
                    </a:cubicBezTo>
                    <a:cubicBezTo>
                      <a:pt x="56" y="73"/>
                      <a:pt x="64" y="77"/>
                      <a:pt x="71" y="81"/>
                    </a:cubicBezTo>
                    <a:cubicBezTo>
                      <a:pt x="76" y="83"/>
                      <a:pt x="80" y="82"/>
                      <a:pt x="79" y="76"/>
                    </a:cubicBezTo>
                    <a:cubicBezTo>
                      <a:pt x="79" y="59"/>
                      <a:pt x="84" y="44"/>
                      <a:pt x="89" y="28"/>
                    </a:cubicBezTo>
                    <a:cubicBezTo>
                      <a:pt x="90" y="27"/>
                      <a:pt x="91" y="26"/>
                      <a:pt x="92" y="24"/>
                    </a:cubicBezTo>
                    <a:cubicBezTo>
                      <a:pt x="97" y="34"/>
                      <a:pt x="95" y="47"/>
                      <a:pt x="103" y="54"/>
                    </a:cubicBezTo>
                    <a:cubicBezTo>
                      <a:pt x="107" y="55"/>
                      <a:pt x="108" y="52"/>
                      <a:pt x="108" y="50"/>
                    </a:cubicBezTo>
                    <a:cubicBezTo>
                      <a:pt x="109" y="41"/>
                      <a:pt x="112" y="34"/>
                      <a:pt x="115" y="26"/>
                    </a:cubicBezTo>
                    <a:cubicBezTo>
                      <a:pt x="120" y="15"/>
                      <a:pt x="128" y="7"/>
                      <a:pt x="137" y="1"/>
                    </a:cubicBezTo>
                    <a:cubicBezTo>
                      <a:pt x="138" y="0"/>
                      <a:pt x="139" y="1"/>
                      <a:pt x="140" y="1"/>
                    </a:cubicBezTo>
                    <a:cubicBezTo>
                      <a:pt x="143" y="17"/>
                      <a:pt x="145" y="34"/>
                      <a:pt x="152" y="50"/>
                    </a:cubicBezTo>
                    <a:cubicBezTo>
                      <a:pt x="150" y="51"/>
                      <a:pt x="148" y="52"/>
                      <a:pt x="146" y="52"/>
                    </a:cubicBezTo>
                    <a:cubicBezTo>
                      <a:pt x="139" y="54"/>
                      <a:pt x="132" y="56"/>
                      <a:pt x="124" y="58"/>
                    </a:cubicBezTo>
                    <a:cubicBezTo>
                      <a:pt x="123" y="58"/>
                      <a:pt x="121" y="59"/>
                      <a:pt x="120" y="60"/>
                    </a:cubicBezTo>
                    <a:cubicBezTo>
                      <a:pt x="118" y="61"/>
                      <a:pt x="118" y="65"/>
                      <a:pt x="120" y="65"/>
                    </a:cubicBezTo>
                    <a:cubicBezTo>
                      <a:pt x="124" y="67"/>
                      <a:pt x="127" y="70"/>
                      <a:pt x="130" y="73"/>
                    </a:cubicBezTo>
                    <a:cubicBezTo>
                      <a:pt x="134" y="77"/>
                      <a:pt x="139" y="78"/>
                      <a:pt x="144" y="80"/>
                    </a:cubicBezTo>
                    <a:cubicBezTo>
                      <a:pt x="152" y="84"/>
                      <a:pt x="158" y="83"/>
                      <a:pt x="165" y="79"/>
                    </a:cubicBezTo>
                    <a:cubicBezTo>
                      <a:pt x="168" y="78"/>
                      <a:pt x="171" y="75"/>
                      <a:pt x="172" y="71"/>
                    </a:cubicBezTo>
                    <a:cubicBezTo>
                      <a:pt x="174" y="65"/>
                      <a:pt x="178" y="62"/>
                      <a:pt x="184" y="61"/>
                    </a:cubicBezTo>
                    <a:cubicBezTo>
                      <a:pt x="185" y="61"/>
                      <a:pt x="185" y="61"/>
                      <a:pt x="186" y="60"/>
                    </a:cubicBezTo>
                    <a:cubicBezTo>
                      <a:pt x="180" y="54"/>
                      <a:pt x="177" y="53"/>
                      <a:pt x="158" y="50"/>
                    </a:cubicBezTo>
                    <a:cubicBezTo>
                      <a:pt x="158" y="48"/>
                      <a:pt x="158" y="45"/>
                      <a:pt x="159" y="43"/>
                    </a:cubicBezTo>
                    <a:cubicBezTo>
                      <a:pt x="166" y="29"/>
                      <a:pt x="171" y="14"/>
                      <a:pt x="182" y="2"/>
                    </a:cubicBezTo>
                    <a:cubicBezTo>
                      <a:pt x="184" y="2"/>
                      <a:pt x="184" y="4"/>
                      <a:pt x="184" y="5"/>
                    </a:cubicBezTo>
                    <a:cubicBezTo>
                      <a:pt x="185" y="15"/>
                      <a:pt x="186" y="25"/>
                      <a:pt x="187" y="35"/>
                    </a:cubicBezTo>
                    <a:cubicBezTo>
                      <a:pt x="187" y="35"/>
                      <a:pt x="187" y="36"/>
                      <a:pt x="187" y="36"/>
                    </a:cubicBezTo>
                    <a:cubicBezTo>
                      <a:pt x="187" y="41"/>
                      <a:pt x="191" y="43"/>
                      <a:pt x="195" y="40"/>
                    </a:cubicBezTo>
                    <a:cubicBezTo>
                      <a:pt x="205" y="33"/>
                      <a:pt x="214" y="26"/>
                      <a:pt x="219" y="14"/>
                    </a:cubicBezTo>
                    <a:cubicBezTo>
                      <a:pt x="220" y="12"/>
                      <a:pt x="221" y="11"/>
                      <a:pt x="222" y="8"/>
                    </a:cubicBezTo>
                    <a:cubicBezTo>
                      <a:pt x="224" y="10"/>
                      <a:pt x="225" y="11"/>
                      <a:pt x="225" y="12"/>
                    </a:cubicBezTo>
                    <a:cubicBezTo>
                      <a:pt x="226" y="20"/>
                      <a:pt x="226" y="28"/>
                      <a:pt x="224" y="35"/>
                    </a:cubicBezTo>
                    <a:cubicBezTo>
                      <a:pt x="224" y="38"/>
                      <a:pt x="224" y="40"/>
                      <a:pt x="224" y="43"/>
                    </a:cubicBezTo>
                    <a:cubicBezTo>
                      <a:pt x="225" y="47"/>
                      <a:pt x="230" y="48"/>
                      <a:pt x="232" y="45"/>
                    </a:cubicBezTo>
                    <a:cubicBezTo>
                      <a:pt x="238" y="38"/>
                      <a:pt x="245" y="31"/>
                      <a:pt x="249" y="22"/>
                    </a:cubicBezTo>
                    <a:cubicBezTo>
                      <a:pt x="249" y="20"/>
                      <a:pt x="251" y="18"/>
                      <a:pt x="252" y="16"/>
                    </a:cubicBezTo>
                    <a:cubicBezTo>
                      <a:pt x="260" y="23"/>
                      <a:pt x="262" y="34"/>
                      <a:pt x="258" y="43"/>
                    </a:cubicBezTo>
                    <a:cubicBezTo>
                      <a:pt x="253" y="52"/>
                      <a:pt x="250" y="61"/>
                      <a:pt x="244" y="68"/>
                    </a:cubicBezTo>
                    <a:cubicBezTo>
                      <a:pt x="236" y="69"/>
                      <a:pt x="229" y="70"/>
                      <a:pt x="223" y="71"/>
                    </a:cubicBezTo>
                    <a:cubicBezTo>
                      <a:pt x="220" y="72"/>
                      <a:pt x="218" y="73"/>
                      <a:pt x="215" y="74"/>
                    </a:cubicBezTo>
                    <a:cubicBezTo>
                      <a:pt x="211" y="76"/>
                      <a:pt x="211" y="78"/>
                      <a:pt x="212" y="84"/>
                    </a:cubicBezTo>
                    <a:cubicBezTo>
                      <a:pt x="213" y="84"/>
                      <a:pt x="214" y="85"/>
                      <a:pt x="215" y="84"/>
                    </a:cubicBezTo>
                    <a:cubicBezTo>
                      <a:pt x="220" y="83"/>
                      <a:pt x="222" y="83"/>
                      <a:pt x="224" y="87"/>
                    </a:cubicBezTo>
                    <a:cubicBezTo>
                      <a:pt x="227" y="92"/>
                      <a:pt x="232" y="96"/>
                      <a:pt x="237" y="99"/>
                    </a:cubicBezTo>
                    <a:cubicBezTo>
                      <a:pt x="237" y="99"/>
                      <a:pt x="237" y="100"/>
                      <a:pt x="238" y="101"/>
                    </a:cubicBezTo>
                    <a:cubicBezTo>
                      <a:pt x="238" y="106"/>
                      <a:pt x="239" y="113"/>
                      <a:pt x="237" y="119"/>
                    </a:cubicBezTo>
                    <a:cubicBezTo>
                      <a:pt x="235" y="125"/>
                      <a:pt x="235" y="130"/>
                      <a:pt x="234" y="136"/>
                    </a:cubicBezTo>
                    <a:cubicBezTo>
                      <a:pt x="231" y="146"/>
                      <a:pt x="226" y="156"/>
                      <a:pt x="222" y="165"/>
                    </a:cubicBezTo>
                    <a:cubicBezTo>
                      <a:pt x="220" y="169"/>
                      <a:pt x="218" y="171"/>
                      <a:pt x="214" y="171"/>
                    </a:cubicBezTo>
                    <a:cubicBezTo>
                      <a:pt x="211" y="170"/>
                      <a:pt x="208" y="171"/>
                      <a:pt x="206" y="172"/>
                    </a:cubicBezTo>
                    <a:cubicBezTo>
                      <a:pt x="199" y="174"/>
                      <a:pt x="192" y="174"/>
                      <a:pt x="185" y="173"/>
                    </a:cubicBezTo>
                    <a:cubicBezTo>
                      <a:pt x="177" y="172"/>
                      <a:pt x="172" y="168"/>
                      <a:pt x="167" y="163"/>
                    </a:cubicBezTo>
                    <a:cubicBezTo>
                      <a:pt x="165" y="161"/>
                      <a:pt x="164" y="160"/>
                      <a:pt x="163" y="158"/>
                    </a:cubicBezTo>
                    <a:close/>
                    <a:moveTo>
                      <a:pt x="216" y="124"/>
                    </a:moveTo>
                    <a:cubicBezTo>
                      <a:pt x="212" y="126"/>
                      <a:pt x="209" y="127"/>
                      <a:pt x="207" y="128"/>
                    </a:cubicBezTo>
                    <a:cubicBezTo>
                      <a:pt x="198" y="120"/>
                      <a:pt x="198" y="120"/>
                      <a:pt x="192" y="123"/>
                    </a:cubicBezTo>
                    <a:cubicBezTo>
                      <a:pt x="196" y="134"/>
                      <a:pt x="201" y="134"/>
                      <a:pt x="208" y="133"/>
                    </a:cubicBezTo>
                    <a:cubicBezTo>
                      <a:pt x="211" y="132"/>
                      <a:pt x="213" y="130"/>
                      <a:pt x="216" y="128"/>
                    </a:cubicBezTo>
                    <a:cubicBezTo>
                      <a:pt x="216" y="128"/>
                      <a:pt x="216" y="126"/>
                      <a:pt x="216" y="124"/>
                    </a:cubicBezTo>
                    <a:close/>
                    <a:moveTo>
                      <a:pt x="164" y="145"/>
                    </a:moveTo>
                    <a:cubicBezTo>
                      <a:pt x="164" y="144"/>
                      <a:pt x="163" y="144"/>
                      <a:pt x="163" y="143"/>
                    </a:cubicBezTo>
                    <a:cubicBezTo>
                      <a:pt x="163" y="143"/>
                      <a:pt x="162" y="144"/>
                      <a:pt x="162" y="144"/>
                    </a:cubicBezTo>
                    <a:cubicBezTo>
                      <a:pt x="162" y="145"/>
                      <a:pt x="162" y="145"/>
                      <a:pt x="162" y="146"/>
                    </a:cubicBezTo>
                    <a:cubicBezTo>
                      <a:pt x="163" y="146"/>
                      <a:pt x="163" y="145"/>
                      <a:pt x="164" y="145"/>
                    </a:cubicBezTo>
                    <a:close/>
                  </a:path>
                </a:pathLst>
              </a:custGeom>
              <a:solidFill>
                <a:srgbClr val="FADAD3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36" name="Freeform 20"/>
              <p:cNvSpPr>
                <a:spLocks noEditPoints="1"/>
              </p:cNvSpPr>
              <p:nvPr/>
            </p:nvSpPr>
            <p:spPr bwMode="auto">
              <a:xfrm>
                <a:off x="1735" y="1662"/>
                <a:ext cx="389" cy="410"/>
              </a:xfrm>
              <a:custGeom>
                <a:avLst/>
                <a:gdLst>
                  <a:gd name="T0" fmla="*/ 72 w 242"/>
                  <a:gd name="T1" fmla="*/ 228 h 255"/>
                  <a:gd name="T2" fmla="*/ 115 w 242"/>
                  <a:gd name="T3" fmla="*/ 255 h 255"/>
                  <a:gd name="T4" fmla="*/ 85 w 242"/>
                  <a:gd name="T5" fmla="*/ 251 h 255"/>
                  <a:gd name="T6" fmla="*/ 46 w 242"/>
                  <a:gd name="T7" fmla="*/ 246 h 255"/>
                  <a:gd name="T8" fmla="*/ 0 w 242"/>
                  <a:gd name="T9" fmla="*/ 241 h 255"/>
                  <a:gd name="T10" fmla="*/ 13 w 242"/>
                  <a:gd name="T11" fmla="*/ 203 h 255"/>
                  <a:gd name="T12" fmla="*/ 11 w 242"/>
                  <a:gd name="T13" fmla="*/ 169 h 255"/>
                  <a:gd name="T14" fmla="*/ 7 w 242"/>
                  <a:gd name="T15" fmla="*/ 137 h 255"/>
                  <a:gd name="T16" fmla="*/ 31 w 242"/>
                  <a:gd name="T17" fmla="*/ 117 h 255"/>
                  <a:gd name="T18" fmla="*/ 17 w 242"/>
                  <a:gd name="T19" fmla="*/ 111 h 255"/>
                  <a:gd name="T20" fmla="*/ 23 w 242"/>
                  <a:gd name="T21" fmla="*/ 68 h 255"/>
                  <a:gd name="T22" fmla="*/ 47 w 242"/>
                  <a:gd name="T23" fmla="*/ 73 h 255"/>
                  <a:gd name="T24" fmla="*/ 53 w 242"/>
                  <a:gd name="T25" fmla="*/ 66 h 255"/>
                  <a:gd name="T26" fmla="*/ 66 w 242"/>
                  <a:gd name="T27" fmla="*/ 62 h 255"/>
                  <a:gd name="T28" fmla="*/ 76 w 242"/>
                  <a:gd name="T29" fmla="*/ 52 h 255"/>
                  <a:gd name="T30" fmla="*/ 92 w 242"/>
                  <a:gd name="T31" fmla="*/ 36 h 255"/>
                  <a:gd name="T32" fmla="*/ 100 w 242"/>
                  <a:gd name="T33" fmla="*/ 38 h 255"/>
                  <a:gd name="T34" fmla="*/ 122 w 242"/>
                  <a:gd name="T35" fmla="*/ 26 h 255"/>
                  <a:gd name="T36" fmla="*/ 140 w 242"/>
                  <a:gd name="T37" fmla="*/ 19 h 255"/>
                  <a:gd name="T38" fmla="*/ 167 w 242"/>
                  <a:gd name="T39" fmla="*/ 9 h 255"/>
                  <a:gd name="T40" fmla="*/ 206 w 242"/>
                  <a:gd name="T41" fmla="*/ 0 h 255"/>
                  <a:gd name="T42" fmla="*/ 237 w 242"/>
                  <a:gd name="T43" fmla="*/ 1 h 255"/>
                  <a:gd name="T44" fmla="*/ 238 w 242"/>
                  <a:gd name="T45" fmla="*/ 38 h 255"/>
                  <a:gd name="T46" fmla="*/ 222 w 242"/>
                  <a:gd name="T47" fmla="*/ 47 h 255"/>
                  <a:gd name="T48" fmla="*/ 207 w 242"/>
                  <a:gd name="T49" fmla="*/ 60 h 255"/>
                  <a:gd name="T50" fmla="*/ 215 w 242"/>
                  <a:gd name="T51" fmla="*/ 63 h 255"/>
                  <a:gd name="T52" fmla="*/ 235 w 242"/>
                  <a:gd name="T53" fmla="*/ 75 h 255"/>
                  <a:gd name="T54" fmla="*/ 229 w 242"/>
                  <a:gd name="T55" fmla="*/ 125 h 255"/>
                  <a:gd name="T56" fmla="*/ 220 w 242"/>
                  <a:gd name="T57" fmla="*/ 155 h 255"/>
                  <a:gd name="T58" fmla="*/ 192 w 242"/>
                  <a:gd name="T59" fmla="*/ 210 h 255"/>
                  <a:gd name="T60" fmla="*/ 157 w 242"/>
                  <a:gd name="T61" fmla="*/ 230 h 255"/>
                  <a:gd name="T62" fmla="*/ 93 w 242"/>
                  <a:gd name="T63" fmla="*/ 230 h 255"/>
                  <a:gd name="T64" fmla="*/ 46 w 242"/>
                  <a:gd name="T65" fmla="*/ 201 h 255"/>
                  <a:gd name="T66" fmla="*/ 35 w 242"/>
                  <a:gd name="T67" fmla="*/ 194 h 255"/>
                  <a:gd name="T68" fmla="*/ 124 w 242"/>
                  <a:gd name="T69" fmla="*/ 55 h 255"/>
                  <a:gd name="T70" fmla="*/ 138 w 242"/>
                  <a:gd name="T71" fmla="*/ 60 h 255"/>
                  <a:gd name="T72" fmla="*/ 170 w 242"/>
                  <a:gd name="T73" fmla="*/ 57 h 255"/>
                  <a:gd name="T74" fmla="*/ 169 w 242"/>
                  <a:gd name="T75" fmla="*/ 40 h 255"/>
                  <a:gd name="T76" fmla="*/ 127 w 242"/>
                  <a:gd name="T77" fmla="*/ 42 h 255"/>
                  <a:gd name="T78" fmla="*/ 203 w 242"/>
                  <a:gd name="T79" fmla="*/ 165 h 255"/>
                  <a:gd name="T80" fmla="*/ 188 w 242"/>
                  <a:gd name="T81" fmla="*/ 169 h 255"/>
                  <a:gd name="T82" fmla="*/ 168 w 242"/>
                  <a:gd name="T83" fmla="*/ 157 h 255"/>
                  <a:gd name="T84" fmla="*/ 163 w 242"/>
                  <a:gd name="T85" fmla="*/ 160 h 255"/>
                  <a:gd name="T86" fmla="*/ 199 w 242"/>
                  <a:gd name="T87" fmla="*/ 175 h 255"/>
                  <a:gd name="T88" fmla="*/ 210 w 242"/>
                  <a:gd name="T89" fmla="*/ 169 h 255"/>
                  <a:gd name="T90" fmla="*/ 196 w 242"/>
                  <a:gd name="T91" fmla="*/ 100 h 255"/>
                  <a:gd name="T92" fmla="*/ 205 w 242"/>
                  <a:gd name="T93" fmla="*/ 113 h 255"/>
                  <a:gd name="T94" fmla="*/ 217 w 242"/>
                  <a:gd name="T95" fmla="*/ 106 h 255"/>
                  <a:gd name="T96" fmla="*/ 211 w 242"/>
                  <a:gd name="T97" fmla="*/ 104 h 255"/>
                  <a:gd name="T98" fmla="*/ 128 w 242"/>
                  <a:gd name="T99" fmla="*/ 58 h 255"/>
                  <a:gd name="T100" fmla="*/ 128 w 242"/>
                  <a:gd name="T101" fmla="*/ 58 h 25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</a:cxnLst>
                <a:rect l="0" t="0" r="r" b="b"/>
                <a:pathLst>
                  <a:path w="242" h="255">
                    <a:moveTo>
                      <a:pt x="35" y="194"/>
                    </a:moveTo>
                    <a:cubicBezTo>
                      <a:pt x="45" y="209"/>
                      <a:pt x="56" y="220"/>
                      <a:pt x="72" y="228"/>
                    </a:cubicBezTo>
                    <a:cubicBezTo>
                      <a:pt x="87" y="235"/>
                      <a:pt x="102" y="241"/>
                      <a:pt x="120" y="243"/>
                    </a:cubicBezTo>
                    <a:cubicBezTo>
                      <a:pt x="118" y="248"/>
                      <a:pt x="117" y="251"/>
                      <a:pt x="115" y="255"/>
                    </a:cubicBezTo>
                    <a:cubicBezTo>
                      <a:pt x="113" y="255"/>
                      <a:pt x="111" y="255"/>
                      <a:pt x="109" y="255"/>
                    </a:cubicBezTo>
                    <a:cubicBezTo>
                      <a:pt x="101" y="253"/>
                      <a:pt x="93" y="251"/>
                      <a:pt x="85" y="251"/>
                    </a:cubicBezTo>
                    <a:cubicBezTo>
                      <a:pt x="82" y="251"/>
                      <a:pt x="80" y="250"/>
                      <a:pt x="77" y="249"/>
                    </a:cubicBezTo>
                    <a:cubicBezTo>
                      <a:pt x="67" y="245"/>
                      <a:pt x="57" y="245"/>
                      <a:pt x="46" y="246"/>
                    </a:cubicBezTo>
                    <a:cubicBezTo>
                      <a:pt x="39" y="246"/>
                      <a:pt x="31" y="246"/>
                      <a:pt x="24" y="245"/>
                    </a:cubicBezTo>
                    <a:cubicBezTo>
                      <a:pt x="16" y="244"/>
                      <a:pt x="9" y="242"/>
                      <a:pt x="0" y="241"/>
                    </a:cubicBezTo>
                    <a:cubicBezTo>
                      <a:pt x="3" y="234"/>
                      <a:pt x="6" y="227"/>
                      <a:pt x="8" y="221"/>
                    </a:cubicBezTo>
                    <a:cubicBezTo>
                      <a:pt x="10" y="215"/>
                      <a:pt x="12" y="209"/>
                      <a:pt x="13" y="203"/>
                    </a:cubicBezTo>
                    <a:cubicBezTo>
                      <a:pt x="14" y="198"/>
                      <a:pt x="14" y="193"/>
                      <a:pt x="13" y="188"/>
                    </a:cubicBezTo>
                    <a:cubicBezTo>
                      <a:pt x="11" y="182"/>
                      <a:pt x="12" y="176"/>
                      <a:pt x="11" y="169"/>
                    </a:cubicBezTo>
                    <a:cubicBezTo>
                      <a:pt x="14" y="168"/>
                      <a:pt x="17" y="167"/>
                      <a:pt x="20" y="166"/>
                    </a:cubicBezTo>
                    <a:cubicBezTo>
                      <a:pt x="7" y="148"/>
                      <a:pt x="7" y="146"/>
                      <a:pt x="7" y="137"/>
                    </a:cubicBezTo>
                    <a:cubicBezTo>
                      <a:pt x="14" y="141"/>
                      <a:pt x="20" y="147"/>
                      <a:pt x="29" y="142"/>
                    </a:cubicBezTo>
                    <a:cubicBezTo>
                      <a:pt x="29" y="133"/>
                      <a:pt x="22" y="125"/>
                      <a:pt x="31" y="117"/>
                    </a:cubicBezTo>
                    <a:cubicBezTo>
                      <a:pt x="28" y="115"/>
                      <a:pt x="25" y="111"/>
                      <a:pt x="20" y="112"/>
                    </a:cubicBezTo>
                    <a:cubicBezTo>
                      <a:pt x="19" y="112"/>
                      <a:pt x="18" y="112"/>
                      <a:pt x="17" y="111"/>
                    </a:cubicBezTo>
                    <a:cubicBezTo>
                      <a:pt x="14" y="107"/>
                      <a:pt x="11" y="102"/>
                      <a:pt x="12" y="96"/>
                    </a:cubicBezTo>
                    <a:cubicBezTo>
                      <a:pt x="13" y="86"/>
                      <a:pt x="16" y="76"/>
                      <a:pt x="23" y="68"/>
                    </a:cubicBezTo>
                    <a:cubicBezTo>
                      <a:pt x="27" y="62"/>
                      <a:pt x="32" y="61"/>
                      <a:pt x="38" y="66"/>
                    </a:cubicBezTo>
                    <a:cubicBezTo>
                      <a:pt x="41" y="68"/>
                      <a:pt x="43" y="70"/>
                      <a:pt x="47" y="73"/>
                    </a:cubicBezTo>
                    <a:cubicBezTo>
                      <a:pt x="48" y="70"/>
                      <a:pt x="49" y="68"/>
                      <a:pt x="50" y="66"/>
                    </a:cubicBezTo>
                    <a:cubicBezTo>
                      <a:pt x="51" y="66"/>
                      <a:pt x="52" y="66"/>
                      <a:pt x="53" y="66"/>
                    </a:cubicBezTo>
                    <a:cubicBezTo>
                      <a:pt x="55" y="69"/>
                      <a:pt x="57" y="72"/>
                      <a:pt x="61" y="70"/>
                    </a:cubicBezTo>
                    <a:cubicBezTo>
                      <a:pt x="65" y="68"/>
                      <a:pt x="65" y="65"/>
                      <a:pt x="66" y="62"/>
                    </a:cubicBezTo>
                    <a:cubicBezTo>
                      <a:pt x="67" y="57"/>
                      <a:pt x="67" y="51"/>
                      <a:pt x="68" y="45"/>
                    </a:cubicBezTo>
                    <a:cubicBezTo>
                      <a:pt x="72" y="46"/>
                      <a:pt x="74" y="50"/>
                      <a:pt x="76" y="52"/>
                    </a:cubicBezTo>
                    <a:cubicBezTo>
                      <a:pt x="82" y="58"/>
                      <a:pt x="87" y="57"/>
                      <a:pt x="89" y="49"/>
                    </a:cubicBezTo>
                    <a:cubicBezTo>
                      <a:pt x="91" y="45"/>
                      <a:pt x="91" y="40"/>
                      <a:pt x="92" y="36"/>
                    </a:cubicBezTo>
                    <a:cubicBezTo>
                      <a:pt x="93" y="33"/>
                      <a:pt x="93" y="31"/>
                      <a:pt x="94" y="28"/>
                    </a:cubicBezTo>
                    <a:cubicBezTo>
                      <a:pt x="98" y="31"/>
                      <a:pt x="99" y="35"/>
                      <a:pt x="100" y="38"/>
                    </a:cubicBezTo>
                    <a:cubicBezTo>
                      <a:pt x="102" y="43"/>
                      <a:pt x="106" y="44"/>
                      <a:pt x="111" y="41"/>
                    </a:cubicBezTo>
                    <a:cubicBezTo>
                      <a:pt x="116" y="38"/>
                      <a:pt x="120" y="32"/>
                      <a:pt x="122" y="26"/>
                    </a:cubicBezTo>
                    <a:cubicBezTo>
                      <a:pt x="124" y="20"/>
                      <a:pt x="124" y="14"/>
                      <a:pt x="129" y="9"/>
                    </a:cubicBezTo>
                    <a:cubicBezTo>
                      <a:pt x="134" y="10"/>
                      <a:pt x="137" y="14"/>
                      <a:pt x="140" y="19"/>
                    </a:cubicBezTo>
                    <a:cubicBezTo>
                      <a:pt x="143" y="23"/>
                      <a:pt x="143" y="29"/>
                      <a:pt x="148" y="33"/>
                    </a:cubicBezTo>
                    <a:cubicBezTo>
                      <a:pt x="159" y="29"/>
                      <a:pt x="162" y="19"/>
                      <a:pt x="167" y="9"/>
                    </a:cubicBezTo>
                    <a:cubicBezTo>
                      <a:pt x="176" y="10"/>
                      <a:pt x="184" y="15"/>
                      <a:pt x="190" y="24"/>
                    </a:cubicBezTo>
                    <a:cubicBezTo>
                      <a:pt x="202" y="20"/>
                      <a:pt x="204" y="10"/>
                      <a:pt x="206" y="0"/>
                    </a:cubicBezTo>
                    <a:cubicBezTo>
                      <a:pt x="217" y="2"/>
                      <a:pt x="220" y="11"/>
                      <a:pt x="223" y="19"/>
                    </a:cubicBezTo>
                    <a:cubicBezTo>
                      <a:pt x="230" y="15"/>
                      <a:pt x="232" y="7"/>
                      <a:pt x="237" y="1"/>
                    </a:cubicBezTo>
                    <a:cubicBezTo>
                      <a:pt x="241" y="3"/>
                      <a:pt x="242" y="7"/>
                      <a:pt x="242" y="11"/>
                    </a:cubicBezTo>
                    <a:cubicBezTo>
                      <a:pt x="241" y="20"/>
                      <a:pt x="240" y="29"/>
                      <a:pt x="238" y="38"/>
                    </a:cubicBezTo>
                    <a:cubicBezTo>
                      <a:pt x="238" y="40"/>
                      <a:pt x="236" y="42"/>
                      <a:pt x="234" y="42"/>
                    </a:cubicBezTo>
                    <a:cubicBezTo>
                      <a:pt x="230" y="44"/>
                      <a:pt x="226" y="45"/>
                      <a:pt x="222" y="47"/>
                    </a:cubicBezTo>
                    <a:cubicBezTo>
                      <a:pt x="218" y="50"/>
                      <a:pt x="213" y="53"/>
                      <a:pt x="209" y="55"/>
                    </a:cubicBezTo>
                    <a:cubicBezTo>
                      <a:pt x="207" y="56"/>
                      <a:pt x="206" y="58"/>
                      <a:pt x="207" y="60"/>
                    </a:cubicBezTo>
                    <a:cubicBezTo>
                      <a:pt x="208" y="61"/>
                      <a:pt x="210" y="62"/>
                      <a:pt x="211" y="63"/>
                    </a:cubicBezTo>
                    <a:cubicBezTo>
                      <a:pt x="212" y="63"/>
                      <a:pt x="214" y="63"/>
                      <a:pt x="215" y="63"/>
                    </a:cubicBezTo>
                    <a:cubicBezTo>
                      <a:pt x="217" y="63"/>
                      <a:pt x="219" y="64"/>
                      <a:pt x="221" y="66"/>
                    </a:cubicBezTo>
                    <a:cubicBezTo>
                      <a:pt x="224" y="70"/>
                      <a:pt x="229" y="74"/>
                      <a:pt x="235" y="75"/>
                    </a:cubicBezTo>
                    <a:cubicBezTo>
                      <a:pt x="239" y="85"/>
                      <a:pt x="237" y="96"/>
                      <a:pt x="235" y="106"/>
                    </a:cubicBezTo>
                    <a:cubicBezTo>
                      <a:pt x="233" y="112"/>
                      <a:pt x="231" y="118"/>
                      <a:pt x="229" y="125"/>
                    </a:cubicBezTo>
                    <a:cubicBezTo>
                      <a:pt x="228" y="127"/>
                      <a:pt x="227" y="130"/>
                      <a:pt x="227" y="132"/>
                    </a:cubicBezTo>
                    <a:cubicBezTo>
                      <a:pt x="227" y="141"/>
                      <a:pt x="223" y="148"/>
                      <a:pt x="220" y="155"/>
                    </a:cubicBezTo>
                    <a:cubicBezTo>
                      <a:pt x="215" y="167"/>
                      <a:pt x="212" y="179"/>
                      <a:pt x="205" y="190"/>
                    </a:cubicBezTo>
                    <a:cubicBezTo>
                      <a:pt x="201" y="196"/>
                      <a:pt x="197" y="203"/>
                      <a:pt x="192" y="210"/>
                    </a:cubicBezTo>
                    <a:cubicBezTo>
                      <a:pt x="190" y="212"/>
                      <a:pt x="188" y="214"/>
                      <a:pt x="185" y="216"/>
                    </a:cubicBezTo>
                    <a:cubicBezTo>
                      <a:pt x="177" y="222"/>
                      <a:pt x="168" y="228"/>
                      <a:pt x="157" y="230"/>
                    </a:cubicBezTo>
                    <a:cubicBezTo>
                      <a:pt x="145" y="233"/>
                      <a:pt x="133" y="238"/>
                      <a:pt x="120" y="237"/>
                    </a:cubicBezTo>
                    <a:cubicBezTo>
                      <a:pt x="111" y="236"/>
                      <a:pt x="102" y="235"/>
                      <a:pt x="93" y="230"/>
                    </a:cubicBezTo>
                    <a:cubicBezTo>
                      <a:pt x="89" y="228"/>
                      <a:pt x="84" y="226"/>
                      <a:pt x="80" y="224"/>
                    </a:cubicBezTo>
                    <a:cubicBezTo>
                      <a:pt x="66" y="219"/>
                      <a:pt x="56" y="211"/>
                      <a:pt x="46" y="201"/>
                    </a:cubicBezTo>
                    <a:cubicBezTo>
                      <a:pt x="44" y="199"/>
                      <a:pt x="42" y="196"/>
                      <a:pt x="40" y="195"/>
                    </a:cubicBezTo>
                    <a:cubicBezTo>
                      <a:pt x="38" y="194"/>
                      <a:pt x="36" y="194"/>
                      <a:pt x="35" y="194"/>
                    </a:cubicBezTo>
                    <a:close/>
                    <a:moveTo>
                      <a:pt x="115" y="49"/>
                    </a:moveTo>
                    <a:cubicBezTo>
                      <a:pt x="118" y="51"/>
                      <a:pt x="121" y="53"/>
                      <a:pt x="124" y="55"/>
                    </a:cubicBezTo>
                    <a:cubicBezTo>
                      <a:pt x="127" y="53"/>
                      <a:pt x="129" y="48"/>
                      <a:pt x="135" y="50"/>
                    </a:cubicBezTo>
                    <a:cubicBezTo>
                      <a:pt x="136" y="54"/>
                      <a:pt x="137" y="57"/>
                      <a:pt x="138" y="60"/>
                    </a:cubicBezTo>
                    <a:cubicBezTo>
                      <a:pt x="141" y="67"/>
                      <a:pt x="149" y="71"/>
                      <a:pt x="156" y="71"/>
                    </a:cubicBezTo>
                    <a:cubicBezTo>
                      <a:pt x="163" y="70"/>
                      <a:pt x="168" y="65"/>
                      <a:pt x="170" y="57"/>
                    </a:cubicBezTo>
                    <a:cubicBezTo>
                      <a:pt x="171" y="53"/>
                      <a:pt x="172" y="49"/>
                      <a:pt x="173" y="44"/>
                    </a:cubicBezTo>
                    <a:cubicBezTo>
                      <a:pt x="172" y="43"/>
                      <a:pt x="171" y="41"/>
                      <a:pt x="169" y="40"/>
                    </a:cubicBezTo>
                    <a:cubicBezTo>
                      <a:pt x="166" y="39"/>
                      <a:pt x="163" y="39"/>
                      <a:pt x="160" y="38"/>
                    </a:cubicBezTo>
                    <a:cubicBezTo>
                      <a:pt x="149" y="37"/>
                      <a:pt x="138" y="40"/>
                      <a:pt x="127" y="42"/>
                    </a:cubicBezTo>
                    <a:cubicBezTo>
                      <a:pt x="123" y="42"/>
                      <a:pt x="118" y="44"/>
                      <a:pt x="115" y="49"/>
                    </a:cubicBezTo>
                    <a:close/>
                    <a:moveTo>
                      <a:pt x="203" y="165"/>
                    </a:moveTo>
                    <a:cubicBezTo>
                      <a:pt x="200" y="166"/>
                      <a:pt x="198" y="167"/>
                      <a:pt x="195" y="168"/>
                    </a:cubicBezTo>
                    <a:cubicBezTo>
                      <a:pt x="193" y="169"/>
                      <a:pt x="190" y="170"/>
                      <a:pt x="188" y="169"/>
                    </a:cubicBezTo>
                    <a:cubicBezTo>
                      <a:pt x="182" y="168"/>
                      <a:pt x="175" y="167"/>
                      <a:pt x="170" y="161"/>
                    </a:cubicBezTo>
                    <a:cubicBezTo>
                      <a:pt x="170" y="159"/>
                      <a:pt x="169" y="158"/>
                      <a:pt x="168" y="157"/>
                    </a:cubicBezTo>
                    <a:cubicBezTo>
                      <a:pt x="166" y="156"/>
                      <a:pt x="165" y="156"/>
                      <a:pt x="164" y="157"/>
                    </a:cubicBezTo>
                    <a:cubicBezTo>
                      <a:pt x="163" y="158"/>
                      <a:pt x="162" y="159"/>
                      <a:pt x="163" y="160"/>
                    </a:cubicBezTo>
                    <a:cubicBezTo>
                      <a:pt x="166" y="170"/>
                      <a:pt x="179" y="178"/>
                      <a:pt x="190" y="176"/>
                    </a:cubicBezTo>
                    <a:cubicBezTo>
                      <a:pt x="193" y="176"/>
                      <a:pt x="196" y="175"/>
                      <a:pt x="199" y="175"/>
                    </a:cubicBezTo>
                    <a:cubicBezTo>
                      <a:pt x="203" y="175"/>
                      <a:pt x="206" y="174"/>
                      <a:pt x="209" y="171"/>
                    </a:cubicBezTo>
                    <a:cubicBezTo>
                      <a:pt x="209" y="171"/>
                      <a:pt x="209" y="170"/>
                      <a:pt x="210" y="169"/>
                    </a:cubicBezTo>
                    <a:cubicBezTo>
                      <a:pt x="208" y="168"/>
                      <a:pt x="206" y="167"/>
                      <a:pt x="203" y="165"/>
                    </a:cubicBezTo>
                    <a:close/>
                    <a:moveTo>
                      <a:pt x="196" y="100"/>
                    </a:moveTo>
                    <a:cubicBezTo>
                      <a:pt x="192" y="102"/>
                      <a:pt x="191" y="104"/>
                      <a:pt x="193" y="106"/>
                    </a:cubicBezTo>
                    <a:cubicBezTo>
                      <a:pt x="197" y="109"/>
                      <a:pt x="201" y="111"/>
                      <a:pt x="205" y="113"/>
                    </a:cubicBezTo>
                    <a:cubicBezTo>
                      <a:pt x="209" y="114"/>
                      <a:pt x="213" y="113"/>
                      <a:pt x="216" y="110"/>
                    </a:cubicBezTo>
                    <a:cubicBezTo>
                      <a:pt x="217" y="109"/>
                      <a:pt x="218" y="107"/>
                      <a:pt x="217" y="106"/>
                    </a:cubicBezTo>
                    <a:cubicBezTo>
                      <a:pt x="217" y="105"/>
                      <a:pt x="215" y="104"/>
                      <a:pt x="214" y="103"/>
                    </a:cubicBezTo>
                    <a:cubicBezTo>
                      <a:pt x="213" y="103"/>
                      <a:pt x="212" y="104"/>
                      <a:pt x="211" y="104"/>
                    </a:cubicBezTo>
                    <a:cubicBezTo>
                      <a:pt x="205" y="105"/>
                      <a:pt x="200" y="103"/>
                      <a:pt x="196" y="100"/>
                    </a:cubicBezTo>
                    <a:close/>
                    <a:moveTo>
                      <a:pt x="128" y="58"/>
                    </a:moveTo>
                    <a:cubicBezTo>
                      <a:pt x="127" y="62"/>
                      <a:pt x="128" y="63"/>
                      <a:pt x="133" y="63"/>
                    </a:cubicBezTo>
                    <a:cubicBezTo>
                      <a:pt x="131" y="61"/>
                      <a:pt x="129" y="59"/>
                      <a:pt x="128" y="58"/>
                    </a:cubicBezTo>
                    <a:close/>
                  </a:path>
                </a:pathLst>
              </a:custGeom>
              <a:solidFill>
                <a:srgbClr val="FADAD3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37" name="Freeform 21"/>
              <p:cNvSpPr>
                <a:spLocks/>
              </p:cNvSpPr>
              <p:nvPr/>
            </p:nvSpPr>
            <p:spPr bwMode="auto">
              <a:xfrm>
                <a:off x="2945" y="2971"/>
                <a:ext cx="600" cy="487"/>
              </a:xfrm>
              <a:custGeom>
                <a:avLst/>
                <a:gdLst>
                  <a:gd name="T0" fmla="*/ 65 w 374"/>
                  <a:gd name="T1" fmla="*/ 265 h 303"/>
                  <a:gd name="T2" fmla="*/ 62 w 374"/>
                  <a:gd name="T3" fmla="*/ 303 h 303"/>
                  <a:gd name="T4" fmla="*/ 40 w 374"/>
                  <a:gd name="T5" fmla="*/ 291 h 303"/>
                  <a:gd name="T6" fmla="*/ 5 w 374"/>
                  <a:gd name="T7" fmla="*/ 231 h 303"/>
                  <a:gd name="T8" fmla="*/ 1 w 374"/>
                  <a:gd name="T9" fmla="*/ 213 h 303"/>
                  <a:gd name="T10" fmla="*/ 9 w 374"/>
                  <a:gd name="T11" fmla="*/ 197 h 303"/>
                  <a:gd name="T12" fmla="*/ 23 w 374"/>
                  <a:gd name="T13" fmla="*/ 188 h 303"/>
                  <a:gd name="T14" fmla="*/ 66 w 374"/>
                  <a:gd name="T15" fmla="*/ 151 h 303"/>
                  <a:gd name="T16" fmla="*/ 91 w 374"/>
                  <a:gd name="T17" fmla="*/ 131 h 303"/>
                  <a:gd name="T18" fmla="*/ 115 w 374"/>
                  <a:gd name="T19" fmla="*/ 112 h 303"/>
                  <a:gd name="T20" fmla="*/ 152 w 374"/>
                  <a:gd name="T21" fmla="*/ 84 h 303"/>
                  <a:gd name="T22" fmla="*/ 158 w 374"/>
                  <a:gd name="T23" fmla="*/ 80 h 303"/>
                  <a:gd name="T24" fmla="*/ 198 w 374"/>
                  <a:gd name="T25" fmla="*/ 45 h 303"/>
                  <a:gd name="T26" fmla="*/ 213 w 374"/>
                  <a:gd name="T27" fmla="*/ 25 h 303"/>
                  <a:gd name="T28" fmla="*/ 226 w 374"/>
                  <a:gd name="T29" fmla="*/ 29 h 303"/>
                  <a:gd name="T30" fmla="*/ 238 w 374"/>
                  <a:gd name="T31" fmla="*/ 17 h 303"/>
                  <a:gd name="T32" fmla="*/ 252 w 374"/>
                  <a:gd name="T33" fmla="*/ 10 h 303"/>
                  <a:gd name="T34" fmla="*/ 261 w 374"/>
                  <a:gd name="T35" fmla="*/ 9 h 303"/>
                  <a:gd name="T36" fmla="*/ 306 w 374"/>
                  <a:gd name="T37" fmla="*/ 2 h 303"/>
                  <a:gd name="T38" fmla="*/ 322 w 374"/>
                  <a:gd name="T39" fmla="*/ 2 h 303"/>
                  <a:gd name="T40" fmla="*/ 354 w 374"/>
                  <a:gd name="T41" fmla="*/ 6 h 303"/>
                  <a:gd name="T42" fmla="*/ 372 w 374"/>
                  <a:gd name="T43" fmla="*/ 8 h 303"/>
                  <a:gd name="T44" fmla="*/ 372 w 374"/>
                  <a:gd name="T45" fmla="*/ 14 h 303"/>
                  <a:gd name="T46" fmla="*/ 326 w 374"/>
                  <a:gd name="T47" fmla="*/ 80 h 303"/>
                  <a:gd name="T48" fmla="*/ 322 w 374"/>
                  <a:gd name="T49" fmla="*/ 87 h 303"/>
                  <a:gd name="T50" fmla="*/ 299 w 374"/>
                  <a:gd name="T51" fmla="*/ 109 h 303"/>
                  <a:gd name="T52" fmla="*/ 269 w 374"/>
                  <a:gd name="T53" fmla="*/ 130 h 303"/>
                  <a:gd name="T54" fmla="*/ 212 w 374"/>
                  <a:gd name="T55" fmla="*/ 166 h 303"/>
                  <a:gd name="T56" fmla="*/ 176 w 374"/>
                  <a:gd name="T57" fmla="*/ 190 h 303"/>
                  <a:gd name="T58" fmla="*/ 116 w 374"/>
                  <a:gd name="T59" fmla="*/ 228 h 303"/>
                  <a:gd name="T60" fmla="*/ 88 w 374"/>
                  <a:gd name="T61" fmla="*/ 243 h 303"/>
                  <a:gd name="T62" fmla="*/ 78 w 374"/>
                  <a:gd name="T63" fmla="*/ 251 h 303"/>
                  <a:gd name="T64" fmla="*/ 65 w 374"/>
                  <a:gd name="T65" fmla="*/ 265 h 30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374" h="303">
                    <a:moveTo>
                      <a:pt x="65" y="265"/>
                    </a:moveTo>
                    <a:cubicBezTo>
                      <a:pt x="64" y="277"/>
                      <a:pt x="66" y="290"/>
                      <a:pt x="62" y="303"/>
                    </a:cubicBezTo>
                    <a:cubicBezTo>
                      <a:pt x="53" y="302"/>
                      <a:pt x="46" y="297"/>
                      <a:pt x="40" y="291"/>
                    </a:cubicBezTo>
                    <a:cubicBezTo>
                      <a:pt x="23" y="274"/>
                      <a:pt x="11" y="255"/>
                      <a:pt x="5" y="231"/>
                    </a:cubicBezTo>
                    <a:cubicBezTo>
                      <a:pt x="4" y="225"/>
                      <a:pt x="3" y="219"/>
                      <a:pt x="1" y="213"/>
                    </a:cubicBezTo>
                    <a:cubicBezTo>
                      <a:pt x="0" y="206"/>
                      <a:pt x="3" y="201"/>
                      <a:pt x="9" y="197"/>
                    </a:cubicBezTo>
                    <a:cubicBezTo>
                      <a:pt x="14" y="195"/>
                      <a:pt x="18" y="191"/>
                      <a:pt x="23" y="188"/>
                    </a:cubicBezTo>
                    <a:cubicBezTo>
                      <a:pt x="39" y="177"/>
                      <a:pt x="52" y="164"/>
                      <a:pt x="66" y="151"/>
                    </a:cubicBezTo>
                    <a:cubicBezTo>
                      <a:pt x="74" y="144"/>
                      <a:pt x="83" y="138"/>
                      <a:pt x="91" y="131"/>
                    </a:cubicBezTo>
                    <a:cubicBezTo>
                      <a:pt x="99" y="124"/>
                      <a:pt x="107" y="118"/>
                      <a:pt x="115" y="112"/>
                    </a:cubicBezTo>
                    <a:cubicBezTo>
                      <a:pt x="127" y="102"/>
                      <a:pt x="140" y="93"/>
                      <a:pt x="152" y="84"/>
                    </a:cubicBezTo>
                    <a:cubicBezTo>
                      <a:pt x="154" y="83"/>
                      <a:pt x="156" y="81"/>
                      <a:pt x="158" y="80"/>
                    </a:cubicBezTo>
                    <a:cubicBezTo>
                      <a:pt x="175" y="73"/>
                      <a:pt x="188" y="61"/>
                      <a:pt x="198" y="45"/>
                    </a:cubicBezTo>
                    <a:cubicBezTo>
                      <a:pt x="203" y="39"/>
                      <a:pt x="208" y="32"/>
                      <a:pt x="213" y="25"/>
                    </a:cubicBezTo>
                    <a:cubicBezTo>
                      <a:pt x="218" y="27"/>
                      <a:pt x="222" y="28"/>
                      <a:pt x="226" y="29"/>
                    </a:cubicBezTo>
                    <a:cubicBezTo>
                      <a:pt x="231" y="26"/>
                      <a:pt x="234" y="21"/>
                      <a:pt x="238" y="17"/>
                    </a:cubicBezTo>
                    <a:cubicBezTo>
                      <a:pt x="242" y="13"/>
                      <a:pt x="246" y="10"/>
                      <a:pt x="252" y="10"/>
                    </a:cubicBezTo>
                    <a:cubicBezTo>
                      <a:pt x="255" y="11"/>
                      <a:pt x="258" y="9"/>
                      <a:pt x="261" y="9"/>
                    </a:cubicBezTo>
                    <a:cubicBezTo>
                      <a:pt x="276" y="10"/>
                      <a:pt x="291" y="6"/>
                      <a:pt x="306" y="2"/>
                    </a:cubicBezTo>
                    <a:cubicBezTo>
                      <a:pt x="311" y="1"/>
                      <a:pt x="317" y="0"/>
                      <a:pt x="322" y="2"/>
                    </a:cubicBezTo>
                    <a:cubicBezTo>
                      <a:pt x="333" y="6"/>
                      <a:pt x="343" y="5"/>
                      <a:pt x="354" y="6"/>
                    </a:cubicBezTo>
                    <a:cubicBezTo>
                      <a:pt x="360" y="7"/>
                      <a:pt x="367" y="6"/>
                      <a:pt x="372" y="8"/>
                    </a:cubicBezTo>
                    <a:cubicBezTo>
                      <a:pt x="374" y="11"/>
                      <a:pt x="373" y="12"/>
                      <a:pt x="372" y="14"/>
                    </a:cubicBezTo>
                    <a:cubicBezTo>
                      <a:pt x="359" y="37"/>
                      <a:pt x="346" y="61"/>
                      <a:pt x="326" y="80"/>
                    </a:cubicBezTo>
                    <a:cubicBezTo>
                      <a:pt x="325" y="82"/>
                      <a:pt x="323" y="84"/>
                      <a:pt x="322" y="87"/>
                    </a:cubicBezTo>
                    <a:cubicBezTo>
                      <a:pt x="315" y="95"/>
                      <a:pt x="307" y="102"/>
                      <a:pt x="299" y="109"/>
                    </a:cubicBezTo>
                    <a:cubicBezTo>
                      <a:pt x="289" y="116"/>
                      <a:pt x="279" y="123"/>
                      <a:pt x="269" y="130"/>
                    </a:cubicBezTo>
                    <a:cubicBezTo>
                      <a:pt x="250" y="142"/>
                      <a:pt x="231" y="154"/>
                      <a:pt x="212" y="166"/>
                    </a:cubicBezTo>
                    <a:cubicBezTo>
                      <a:pt x="200" y="174"/>
                      <a:pt x="188" y="182"/>
                      <a:pt x="176" y="190"/>
                    </a:cubicBezTo>
                    <a:cubicBezTo>
                      <a:pt x="156" y="203"/>
                      <a:pt x="136" y="216"/>
                      <a:pt x="116" y="228"/>
                    </a:cubicBezTo>
                    <a:cubicBezTo>
                      <a:pt x="107" y="233"/>
                      <a:pt x="98" y="238"/>
                      <a:pt x="88" y="243"/>
                    </a:cubicBezTo>
                    <a:cubicBezTo>
                      <a:pt x="84" y="245"/>
                      <a:pt x="81" y="248"/>
                      <a:pt x="78" y="251"/>
                    </a:cubicBezTo>
                    <a:cubicBezTo>
                      <a:pt x="74" y="256"/>
                      <a:pt x="70" y="260"/>
                      <a:pt x="65" y="265"/>
                    </a:cubicBezTo>
                    <a:close/>
                  </a:path>
                </a:pathLst>
              </a:custGeom>
              <a:solidFill>
                <a:srgbClr val="EDFDD1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38" name="Freeform 22"/>
              <p:cNvSpPr>
                <a:spLocks/>
              </p:cNvSpPr>
              <p:nvPr/>
            </p:nvSpPr>
            <p:spPr bwMode="auto">
              <a:xfrm>
                <a:off x="3523" y="1529"/>
                <a:ext cx="487" cy="417"/>
              </a:xfrm>
              <a:custGeom>
                <a:avLst/>
                <a:gdLst>
                  <a:gd name="T0" fmla="*/ 190 w 303"/>
                  <a:gd name="T1" fmla="*/ 132 h 260"/>
                  <a:gd name="T2" fmla="*/ 185 w 303"/>
                  <a:gd name="T3" fmla="*/ 94 h 260"/>
                  <a:gd name="T4" fmla="*/ 176 w 303"/>
                  <a:gd name="T5" fmla="*/ 88 h 260"/>
                  <a:gd name="T6" fmla="*/ 146 w 303"/>
                  <a:gd name="T7" fmla="*/ 119 h 260"/>
                  <a:gd name="T8" fmla="*/ 140 w 303"/>
                  <a:gd name="T9" fmla="*/ 130 h 260"/>
                  <a:gd name="T10" fmla="*/ 135 w 303"/>
                  <a:gd name="T11" fmla="*/ 114 h 260"/>
                  <a:gd name="T12" fmla="*/ 134 w 303"/>
                  <a:gd name="T13" fmla="*/ 107 h 260"/>
                  <a:gd name="T14" fmla="*/ 131 w 303"/>
                  <a:gd name="T15" fmla="*/ 104 h 260"/>
                  <a:gd name="T16" fmla="*/ 126 w 303"/>
                  <a:gd name="T17" fmla="*/ 106 h 260"/>
                  <a:gd name="T18" fmla="*/ 118 w 303"/>
                  <a:gd name="T19" fmla="*/ 126 h 260"/>
                  <a:gd name="T20" fmla="*/ 109 w 303"/>
                  <a:gd name="T21" fmla="*/ 167 h 260"/>
                  <a:gd name="T22" fmla="*/ 107 w 303"/>
                  <a:gd name="T23" fmla="*/ 169 h 260"/>
                  <a:gd name="T24" fmla="*/ 96 w 303"/>
                  <a:gd name="T25" fmla="*/ 160 h 260"/>
                  <a:gd name="T26" fmla="*/ 90 w 303"/>
                  <a:gd name="T27" fmla="*/ 147 h 260"/>
                  <a:gd name="T28" fmla="*/ 76 w 303"/>
                  <a:gd name="T29" fmla="*/ 144 h 260"/>
                  <a:gd name="T30" fmla="*/ 67 w 303"/>
                  <a:gd name="T31" fmla="*/ 142 h 260"/>
                  <a:gd name="T32" fmla="*/ 37 w 303"/>
                  <a:gd name="T33" fmla="*/ 158 h 260"/>
                  <a:gd name="T34" fmla="*/ 32 w 303"/>
                  <a:gd name="T35" fmla="*/ 179 h 260"/>
                  <a:gd name="T36" fmla="*/ 47 w 303"/>
                  <a:gd name="T37" fmla="*/ 205 h 260"/>
                  <a:gd name="T38" fmla="*/ 40 w 303"/>
                  <a:gd name="T39" fmla="*/ 233 h 260"/>
                  <a:gd name="T40" fmla="*/ 34 w 303"/>
                  <a:gd name="T41" fmla="*/ 260 h 260"/>
                  <a:gd name="T42" fmla="*/ 23 w 303"/>
                  <a:gd name="T43" fmla="*/ 244 h 260"/>
                  <a:gd name="T44" fmla="*/ 15 w 303"/>
                  <a:gd name="T45" fmla="*/ 226 h 260"/>
                  <a:gd name="T46" fmla="*/ 4 w 303"/>
                  <a:gd name="T47" fmla="*/ 192 h 260"/>
                  <a:gd name="T48" fmla="*/ 0 w 303"/>
                  <a:gd name="T49" fmla="*/ 160 h 260"/>
                  <a:gd name="T50" fmla="*/ 3 w 303"/>
                  <a:gd name="T51" fmla="*/ 117 h 260"/>
                  <a:gd name="T52" fmla="*/ 23 w 303"/>
                  <a:gd name="T53" fmla="*/ 64 h 260"/>
                  <a:gd name="T54" fmla="*/ 42 w 303"/>
                  <a:gd name="T55" fmla="*/ 40 h 260"/>
                  <a:gd name="T56" fmla="*/ 49 w 303"/>
                  <a:gd name="T57" fmla="*/ 33 h 260"/>
                  <a:gd name="T58" fmla="*/ 94 w 303"/>
                  <a:gd name="T59" fmla="*/ 4 h 260"/>
                  <a:gd name="T60" fmla="*/ 120 w 303"/>
                  <a:gd name="T61" fmla="*/ 1 h 260"/>
                  <a:gd name="T62" fmla="*/ 164 w 303"/>
                  <a:gd name="T63" fmla="*/ 0 h 260"/>
                  <a:gd name="T64" fmla="*/ 175 w 303"/>
                  <a:gd name="T65" fmla="*/ 1 h 260"/>
                  <a:gd name="T66" fmla="*/ 203 w 303"/>
                  <a:gd name="T67" fmla="*/ 11 h 260"/>
                  <a:gd name="T68" fmla="*/ 213 w 303"/>
                  <a:gd name="T69" fmla="*/ 16 h 260"/>
                  <a:gd name="T70" fmla="*/ 258 w 303"/>
                  <a:gd name="T71" fmla="*/ 38 h 260"/>
                  <a:gd name="T72" fmla="*/ 285 w 303"/>
                  <a:gd name="T73" fmla="*/ 65 h 260"/>
                  <a:gd name="T74" fmla="*/ 297 w 303"/>
                  <a:gd name="T75" fmla="*/ 91 h 260"/>
                  <a:gd name="T76" fmla="*/ 303 w 303"/>
                  <a:gd name="T77" fmla="*/ 117 h 260"/>
                  <a:gd name="T78" fmla="*/ 297 w 303"/>
                  <a:gd name="T79" fmla="*/ 112 h 260"/>
                  <a:gd name="T80" fmla="*/ 290 w 303"/>
                  <a:gd name="T81" fmla="*/ 98 h 260"/>
                  <a:gd name="T82" fmla="*/ 285 w 303"/>
                  <a:gd name="T83" fmla="*/ 97 h 260"/>
                  <a:gd name="T84" fmla="*/ 271 w 303"/>
                  <a:gd name="T85" fmla="*/ 127 h 260"/>
                  <a:gd name="T86" fmla="*/ 269 w 303"/>
                  <a:gd name="T87" fmla="*/ 118 h 260"/>
                  <a:gd name="T88" fmla="*/ 267 w 303"/>
                  <a:gd name="T89" fmla="*/ 109 h 260"/>
                  <a:gd name="T90" fmla="*/ 264 w 303"/>
                  <a:gd name="T91" fmla="*/ 99 h 260"/>
                  <a:gd name="T92" fmla="*/ 259 w 303"/>
                  <a:gd name="T93" fmla="*/ 92 h 260"/>
                  <a:gd name="T94" fmla="*/ 254 w 303"/>
                  <a:gd name="T95" fmla="*/ 97 h 260"/>
                  <a:gd name="T96" fmla="*/ 235 w 303"/>
                  <a:gd name="T97" fmla="*/ 126 h 260"/>
                  <a:gd name="T98" fmla="*/ 232 w 303"/>
                  <a:gd name="T99" fmla="*/ 128 h 260"/>
                  <a:gd name="T100" fmla="*/ 230 w 303"/>
                  <a:gd name="T101" fmla="*/ 123 h 260"/>
                  <a:gd name="T102" fmla="*/ 227 w 303"/>
                  <a:gd name="T103" fmla="*/ 98 h 260"/>
                  <a:gd name="T104" fmla="*/ 225 w 303"/>
                  <a:gd name="T105" fmla="*/ 92 h 260"/>
                  <a:gd name="T106" fmla="*/ 215 w 303"/>
                  <a:gd name="T107" fmla="*/ 90 h 260"/>
                  <a:gd name="T108" fmla="*/ 205 w 303"/>
                  <a:gd name="T109" fmla="*/ 105 h 260"/>
                  <a:gd name="T110" fmla="*/ 195 w 303"/>
                  <a:gd name="T111" fmla="*/ 125 h 260"/>
                  <a:gd name="T112" fmla="*/ 190 w 303"/>
                  <a:gd name="T113" fmla="*/ 132 h 2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</a:cxnLst>
                <a:rect l="0" t="0" r="r" b="b"/>
                <a:pathLst>
                  <a:path w="303" h="260">
                    <a:moveTo>
                      <a:pt x="190" y="132"/>
                    </a:moveTo>
                    <a:cubicBezTo>
                      <a:pt x="187" y="118"/>
                      <a:pt x="183" y="107"/>
                      <a:pt x="185" y="94"/>
                    </a:cubicBezTo>
                    <a:cubicBezTo>
                      <a:pt x="185" y="89"/>
                      <a:pt x="180" y="85"/>
                      <a:pt x="176" y="88"/>
                    </a:cubicBezTo>
                    <a:cubicBezTo>
                      <a:pt x="163" y="96"/>
                      <a:pt x="152" y="104"/>
                      <a:pt x="146" y="119"/>
                    </a:cubicBezTo>
                    <a:cubicBezTo>
                      <a:pt x="145" y="123"/>
                      <a:pt x="143" y="127"/>
                      <a:pt x="140" y="130"/>
                    </a:cubicBezTo>
                    <a:cubicBezTo>
                      <a:pt x="136" y="125"/>
                      <a:pt x="136" y="119"/>
                      <a:pt x="135" y="114"/>
                    </a:cubicBezTo>
                    <a:cubicBezTo>
                      <a:pt x="135" y="112"/>
                      <a:pt x="135" y="109"/>
                      <a:pt x="134" y="107"/>
                    </a:cubicBezTo>
                    <a:cubicBezTo>
                      <a:pt x="134" y="106"/>
                      <a:pt x="132" y="104"/>
                      <a:pt x="131" y="104"/>
                    </a:cubicBezTo>
                    <a:cubicBezTo>
                      <a:pt x="129" y="103"/>
                      <a:pt x="127" y="104"/>
                      <a:pt x="126" y="106"/>
                    </a:cubicBezTo>
                    <a:cubicBezTo>
                      <a:pt x="123" y="112"/>
                      <a:pt x="120" y="119"/>
                      <a:pt x="118" y="126"/>
                    </a:cubicBezTo>
                    <a:cubicBezTo>
                      <a:pt x="114" y="139"/>
                      <a:pt x="109" y="152"/>
                      <a:pt x="109" y="167"/>
                    </a:cubicBezTo>
                    <a:cubicBezTo>
                      <a:pt x="109" y="167"/>
                      <a:pt x="108" y="168"/>
                      <a:pt x="107" y="169"/>
                    </a:cubicBezTo>
                    <a:cubicBezTo>
                      <a:pt x="102" y="169"/>
                      <a:pt x="99" y="164"/>
                      <a:pt x="96" y="160"/>
                    </a:cubicBezTo>
                    <a:cubicBezTo>
                      <a:pt x="94" y="156"/>
                      <a:pt x="92" y="151"/>
                      <a:pt x="90" y="147"/>
                    </a:cubicBezTo>
                    <a:cubicBezTo>
                      <a:pt x="85" y="147"/>
                      <a:pt x="80" y="147"/>
                      <a:pt x="76" y="144"/>
                    </a:cubicBezTo>
                    <a:cubicBezTo>
                      <a:pt x="73" y="143"/>
                      <a:pt x="70" y="142"/>
                      <a:pt x="67" y="142"/>
                    </a:cubicBezTo>
                    <a:cubicBezTo>
                      <a:pt x="53" y="140"/>
                      <a:pt x="44" y="145"/>
                      <a:pt x="37" y="158"/>
                    </a:cubicBezTo>
                    <a:cubicBezTo>
                      <a:pt x="34" y="164"/>
                      <a:pt x="31" y="171"/>
                      <a:pt x="32" y="179"/>
                    </a:cubicBezTo>
                    <a:cubicBezTo>
                      <a:pt x="32" y="190"/>
                      <a:pt x="36" y="199"/>
                      <a:pt x="47" y="205"/>
                    </a:cubicBezTo>
                    <a:cubicBezTo>
                      <a:pt x="44" y="214"/>
                      <a:pt x="42" y="224"/>
                      <a:pt x="40" y="233"/>
                    </a:cubicBezTo>
                    <a:cubicBezTo>
                      <a:pt x="38" y="241"/>
                      <a:pt x="38" y="251"/>
                      <a:pt x="34" y="260"/>
                    </a:cubicBezTo>
                    <a:cubicBezTo>
                      <a:pt x="29" y="254"/>
                      <a:pt x="26" y="249"/>
                      <a:pt x="23" y="244"/>
                    </a:cubicBezTo>
                    <a:cubicBezTo>
                      <a:pt x="21" y="238"/>
                      <a:pt x="18" y="232"/>
                      <a:pt x="15" y="226"/>
                    </a:cubicBezTo>
                    <a:cubicBezTo>
                      <a:pt x="10" y="215"/>
                      <a:pt x="7" y="203"/>
                      <a:pt x="4" y="192"/>
                    </a:cubicBezTo>
                    <a:cubicBezTo>
                      <a:pt x="1" y="181"/>
                      <a:pt x="1" y="171"/>
                      <a:pt x="0" y="160"/>
                    </a:cubicBezTo>
                    <a:cubicBezTo>
                      <a:pt x="0" y="146"/>
                      <a:pt x="1" y="131"/>
                      <a:pt x="3" y="117"/>
                    </a:cubicBezTo>
                    <a:cubicBezTo>
                      <a:pt x="6" y="98"/>
                      <a:pt x="13" y="80"/>
                      <a:pt x="23" y="64"/>
                    </a:cubicBezTo>
                    <a:cubicBezTo>
                      <a:pt x="28" y="55"/>
                      <a:pt x="36" y="48"/>
                      <a:pt x="42" y="40"/>
                    </a:cubicBezTo>
                    <a:cubicBezTo>
                      <a:pt x="44" y="37"/>
                      <a:pt x="47" y="36"/>
                      <a:pt x="49" y="33"/>
                    </a:cubicBezTo>
                    <a:cubicBezTo>
                      <a:pt x="61" y="19"/>
                      <a:pt x="77" y="10"/>
                      <a:pt x="94" y="4"/>
                    </a:cubicBezTo>
                    <a:cubicBezTo>
                      <a:pt x="102" y="2"/>
                      <a:pt x="111" y="1"/>
                      <a:pt x="120" y="1"/>
                    </a:cubicBezTo>
                    <a:cubicBezTo>
                      <a:pt x="135" y="0"/>
                      <a:pt x="150" y="0"/>
                      <a:pt x="164" y="0"/>
                    </a:cubicBezTo>
                    <a:cubicBezTo>
                      <a:pt x="168" y="0"/>
                      <a:pt x="171" y="0"/>
                      <a:pt x="175" y="1"/>
                    </a:cubicBezTo>
                    <a:cubicBezTo>
                      <a:pt x="184" y="4"/>
                      <a:pt x="193" y="7"/>
                      <a:pt x="203" y="11"/>
                    </a:cubicBezTo>
                    <a:cubicBezTo>
                      <a:pt x="206" y="12"/>
                      <a:pt x="210" y="14"/>
                      <a:pt x="213" y="16"/>
                    </a:cubicBezTo>
                    <a:cubicBezTo>
                      <a:pt x="228" y="23"/>
                      <a:pt x="243" y="30"/>
                      <a:pt x="258" y="38"/>
                    </a:cubicBezTo>
                    <a:cubicBezTo>
                      <a:pt x="270" y="43"/>
                      <a:pt x="279" y="53"/>
                      <a:pt x="285" y="65"/>
                    </a:cubicBezTo>
                    <a:cubicBezTo>
                      <a:pt x="289" y="73"/>
                      <a:pt x="293" y="82"/>
                      <a:pt x="297" y="91"/>
                    </a:cubicBezTo>
                    <a:cubicBezTo>
                      <a:pt x="300" y="99"/>
                      <a:pt x="303" y="108"/>
                      <a:pt x="303" y="117"/>
                    </a:cubicBezTo>
                    <a:cubicBezTo>
                      <a:pt x="299" y="117"/>
                      <a:pt x="298" y="114"/>
                      <a:pt x="297" y="112"/>
                    </a:cubicBezTo>
                    <a:cubicBezTo>
                      <a:pt x="296" y="106"/>
                      <a:pt x="293" y="102"/>
                      <a:pt x="290" y="98"/>
                    </a:cubicBezTo>
                    <a:cubicBezTo>
                      <a:pt x="289" y="96"/>
                      <a:pt x="287" y="96"/>
                      <a:pt x="285" y="97"/>
                    </a:cubicBezTo>
                    <a:cubicBezTo>
                      <a:pt x="280" y="117"/>
                      <a:pt x="279" y="117"/>
                      <a:pt x="271" y="127"/>
                    </a:cubicBezTo>
                    <a:cubicBezTo>
                      <a:pt x="268" y="125"/>
                      <a:pt x="270" y="121"/>
                      <a:pt x="269" y="118"/>
                    </a:cubicBezTo>
                    <a:cubicBezTo>
                      <a:pt x="268" y="115"/>
                      <a:pt x="268" y="112"/>
                      <a:pt x="267" y="109"/>
                    </a:cubicBezTo>
                    <a:cubicBezTo>
                      <a:pt x="266" y="106"/>
                      <a:pt x="265" y="103"/>
                      <a:pt x="264" y="99"/>
                    </a:cubicBezTo>
                    <a:cubicBezTo>
                      <a:pt x="263" y="97"/>
                      <a:pt x="262" y="94"/>
                      <a:pt x="259" y="92"/>
                    </a:cubicBezTo>
                    <a:cubicBezTo>
                      <a:pt x="256" y="92"/>
                      <a:pt x="255" y="95"/>
                      <a:pt x="254" y="97"/>
                    </a:cubicBezTo>
                    <a:cubicBezTo>
                      <a:pt x="250" y="108"/>
                      <a:pt x="244" y="118"/>
                      <a:pt x="235" y="126"/>
                    </a:cubicBezTo>
                    <a:cubicBezTo>
                      <a:pt x="234" y="127"/>
                      <a:pt x="233" y="127"/>
                      <a:pt x="232" y="128"/>
                    </a:cubicBezTo>
                    <a:cubicBezTo>
                      <a:pt x="230" y="127"/>
                      <a:pt x="230" y="125"/>
                      <a:pt x="230" y="123"/>
                    </a:cubicBezTo>
                    <a:cubicBezTo>
                      <a:pt x="229" y="115"/>
                      <a:pt x="228" y="107"/>
                      <a:pt x="227" y="98"/>
                    </a:cubicBezTo>
                    <a:cubicBezTo>
                      <a:pt x="226" y="96"/>
                      <a:pt x="226" y="94"/>
                      <a:pt x="225" y="92"/>
                    </a:cubicBezTo>
                    <a:cubicBezTo>
                      <a:pt x="223" y="86"/>
                      <a:pt x="218" y="85"/>
                      <a:pt x="215" y="90"/>
                    </a:cubicBezTo>
                    <a:cubicBezTo>
                      <a:pt x="211" y="95"/>
                      <a:pt x="208" y="100"/>
                      <a:pt x="205" y="105"/>
                    </a:cubicBezTo>
                    <a:cubicBezTo>
                      <a:pt x="202" y="112"/>
                      <a:pt x="199" y="118"/>
                      <a:pt x="195" y="125"/>
                    </a:cubicBezTo>
                    <a:cubicBezTo>
                      <a:pt x="194" y="127"/>
                      <a:pt x="193" y="129"/>
                      <a:pt x="190" y="132"/>
                    </a:cubicBezTo>
                    <a:close/>
                  </a:path>
                </a:pathLst>
              </a:custGeom>
              <a:solidFill>
                <a:srgbClr val="FFC00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39" name="Freeform 23"/>
              <p:cNvSpPr>
                <a:spLocks/>
              </p:cNvSpPr>
              <p:nvPr/>
            </p:nvSpPr>
            <p:spPr bwMode="auto">
              <a:xfrm>
                <a:off x="1617" y="1440"/>
                <a:ext cx="483" cy="317"/>
              </a:xfrm>
              <a:custGeom>
                <a:avLst/>
                <a:gdLst>
                  <a:gd name="T0" fmla="*/ 301 w 301"/>
                  <a:gd name="T1" fmla="*/ 70 h 197"/>
                  <a:gd name="T2" fmla="*/ 295 w 301"/>
                  <a:gd name="T3" fmla="*/ 72 h 197"/>
                  <a:gd name="T4" fmla="*/ 268 w 301"/>
                  <a:gd name="T5" fmla="*/ 80 h 197"/>
                  <a:gd name="T6" fmla="*/ 243 w 301"/>
                  <a:gd name="T7" fmla="*/ 89 h 197"/>
                  <a:gd name="T8" fmla="*/ 143 w 301"/>
                  <a:gd name="T9" fmla="*/ 127 h 197"/>
                  <a:gd name="T10" fmla="*/ 96 w 301"/>
                  <a:gd name="T11" fmla="*/ 150 h 197"/>
                  <a:gd name="T12" fmla="*/ 79 w 301"/>
                  <a:gd name="T13" fmla="*/ 160 h 197"/>
                  <a:gd name="T14" fmla="*/ 54 w 301"/>
                  <a:gd name="T15" fmla="*/ 174 h 197"/>
                  <a:gd name="T16" fmla="*/ 42 w 301"/>
                  <a:gd name="T17" fmla="*/ 180 h 197"/>
                  <a:gd name="T18" fmla="*/ 29 w 301"/>
                  <a:gd name="T19" fmla="*/ 186 h 197"/>
                  <a:gd name="T20" fmla="*/ 8 w 301"/>
                  <a:gd name="T21" fmla="*/ 197 h 197"/>
                  <a:gd name="T22" fmla="*/ 4 w 301"/>
                  <a:gd name="T23" fmla="*/ 191 h 197"/>
                  <a:gd name="T24" fmla="*/ 2 w 301"/>
                  <a:gd name="T25" fmla="*/ 156 h 197"/>
                  <a:gd name="T26" fmla="*/ 19 w 301"/>
                  <a:gd name="T27" fmla="*/ 108 h 197"/>
                  <a:gd name="T28" fmla="*/ 73 w 301"/>
                  <a:gd name="T29" fmla="*/ 40 h 197"/>
                  <a:gd name="T30" fmla="*/ 141 w 301"/>
                  <a:gd name="T31" fmla="*/ 6 h 197"/>
                  <a:gd name="T32" fmla="*/ 215 w 301"/>
                  <a:gd name="T33" fmla="*/ 1 h 197"/>
                  <a:gd name="T34" fmla="*/ 242 w 301"/>
                  <a:gd name="T35" fmla="*/ 9 h 197"/>
                  <a:gd name="T36" fmla="*/ 274 w 301"/>
                  <a:gd name="T37" fmla="*/ 29 h 197"/>
                  <a:gd name="T38" fmla="*/ 289 w 301"/>
                  <a:gd name="T39" fmla="*/ 47 h 197"/>
                  <a:gd name="T40" fmla="*/ 291 w 301"/>
                  <a:gd name="T41" fmla="*/ 49 h 197"/>
                  <a:gd name="T42" fmla="*/ 301 w 301"/>
                  <a:gd name="T43" fmla="*/ 70 h 19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301" h="197">
                    <a:moveTo>
                      <a:pt x="301" y="70"/>
                    </a:moveTo>
                    <a:cubicBezTo>
                      <a:pt x="298" y="71"/>
                      <a:pt x="297" y="71"/>
                      <a:pt x="295" y="72"/>
                    </a:cubicBezTo>
                    <a:cubicBezTo>
                      <a:pt x="286" y="74"/>
                      <a:pt x="277" y="77"/>
                      <a:pt x="268" y="80"/>
                    </a:cubicBezTo>
                    <a:cubicBezTo>
                      <a:pt x="260" y="84"/>
                      <a:pt x="251" y="87"/>
                      <a:pt x="243" y="89"/>
                    </a:cubicBezTo>
                    <a:cubicBezTo>
                      <a:pt x="209" y="101"/>
                      <a:pt x="176" y="113"/>
                      <a:pt x="143" y="127"/>
                    </a:cubicBezTo>
                    <a:cubicBezTo>
                      <a:pt x="127" y="134"/>
                      <a:pt x="111" y="142"/>
                      <a:pt x="96" y="150"/>
                    </a:cubicBezTo>
                    <a:cubicBezTo>
                      <a:pt x="90" y="153"/>
                      <a:pt x="85" y="157"/>
                      <a:pt x="79" y="160"/>
                    </a:cubicBezTo>
                    <a:cubicBezTo>
                      <a:pt x="71" y="165"/>
                      <a:pt x="63" y="169"/>
                      <a:pt x="54" y="174"/>
                    </a:cubicBezTo>
                    <a:cubicBezTo>
                      <a:pt x="50" y="176"/>
                      <a:pt x="46" y="178"/>
                      <a:pt x="42" y="180"/>
                    </a:cubicBezTo>
                    <a:cubicBezTo>
                      <a:pt x="38" y="182"/>
                      <a:pt x="33" y="184"/>
                      <a:pt x="29" y="186"/>
                    </a:cubicBezTo>
                    <a:cubicBezTo>
                      <a:pt x="22" y="190"/>
                      <a:pt x="16" y="193"/>
                      <a:pt x="8" y="197"/>
                    </a:cubicBezTo>
                    <a:cubicBezTo>
                      <a:pt x="6" y="197"/>
                      <a:pt x="5" y="194"/>
                      <a:pt x="4" y="191"/>
                    </a:cubicBezTo>
                    <a:cubicBezTo>
                      <a:pt x="1" y="180"/>
                      <a:pt x="0" y="168"/>
                      <a:pt x="2" y="156"/>
                    </a:cubicBezTo>
                    <a:cubicBezTo>
                      <a:pt x="5" y="139"/>
                      <a:pt x="11" y="124"/>
                      <a:pt x="19" y="108"/>
                    </a:cubicBezTo>
                    <a:cubicBezTo>
                      <a:pt x="33" y="82"/>
                      <a:pt x="51" y="60"/>
                      <a:pt x="73" y="40"/>
                    </a:cubicBezTo>
                    <a:cubicBezTo>
                      <a:pt x="92" y="23"/>
                      <a:pt x="115" y="12"/>
                      <a:pt x="141" y="6"/>
                    </a:cubicBezTo>
                    <a:cubicBezTo>
                      <a:pt x="166" y="2"/>
                      <a:pt x="190" y="0"/>
                      <a:pt x="215" y="1"/>
                    </a:cubicBezTo>
                    <a:cubicBezTo>
                      <a:pt x="225" y="1"/>
                      <a:pt x="234" y="5"/>
                      <a:pt x="242" y="9"/>
                    </a:cubicBezTo>
                    <a:cubicBezTo>
                      <a:pt x="254" y="15"/>
                      <a:pt x="264" y="21"/>
                      <a:pt x="274" y="29"/>
                    </a:cubicBezTo>
                    <a:cubicBezTo>
                      <a:pt x="281" y="33"/>
                      <a:pt x="287" y="38"/>
                      <a:pt x="289" y="47"/>
                    </a:cubicBezTo>
                    <a:cubicBezTo>
                      <a:pt x="289" y="48"/>
                      <a:pt x="290" y="49"/>
                      <a:pt x="291" y="49"/>
                    </a:cubicBezTo>
                    <a:cubicBezTo>
                      <a:pt x="297" y="55"/>
                      <a:pt x="298" y="63"/>
                      <a:pt x="301" y="70"/>
                    </a:cubicBezTo>
                    <a:close/>
                  </a:path>
                </a:pathLst>
              </a:custGeom>
              <a:solidFill>
                <a:srgbClr val="00B0F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40" name="Freeform 24"/>
              <p:cNvSpPr>
                <a:spLocks/>
              </p:cNvSpPr>
              <p:nvPr/>
            </p:nvSpPr>
            <p:spPr bwMode="auto">
              <a:xfrm>
                <a:off x="3590" y="3413"/>
                <a:ext cx="437" cy="241"/>
              </a:xfrm>
              <a:custGeom>
                <a:avLst/>
                <a:gdLst>
                  <a:gd name="T0" fmla="*/ 143 w 272"/>
                  <a:gd name="T1" fmla="*/ 0 h 150"/>
                  <a:gd name="T2" fmla="*/ 180 w 272"/>
                  <a:gd name="T3" fmla="*/ 7 h 150"/>
                  <a:gd name="T4" fmla="*/ 213 w 272"/>
                  <a:gd name="T5" fmla="*/ 13 h 150"/>
                  <a:gd name="T6" fmla="*/ 250 w 272"/>
                  <a:gd name="T7" fmla="*/ 32 h 150"/>
                  <a:gd name="T8" fmla="*/ 255 w 272"/>
                  <a:gd name="T9" fmla="*/ 38 h 150"/>
                  <a:gd name="T10" fmla="*/ 272 w 272"/>
                  <a:gd name="T11" fmla="*/ 81 h 150"/>
                  <a:gd name="T12" fmla="*/ 267 w 272"/>
                  <a:gd name="T13" fmla="*/ 84 h 150"/>
                  <a:gd name="T14" fmla="*/ 209 w 272"/>
                  <a:gd name="T15" fmla="*/ 115 h 150"/>
                  <a:gd name="T16" fmla="*/ 157 w 272"/>
                  <a:gd name="T17" fmla="*/ 133 h 150"/>
                  <a:gd name="T18" fmla="*/ 140 w 272"/>
                  <a:gd name="T19" fmla="*/ 136 h 150"/>
                  <a:gd name="T20" fmla="*/ 100 w 272"/>
                  <a:gd name="T21" fmla="*/ 142 h 150"/>
                  <a:gd name="T22" fmla="*/ 82 w 272"/>
                  <a:gd name="T23" fmla="*/ 144 h 150"/>
                  <a:gd name="T24" fmla="*/ 33 w 272"/>
                  <a:gd name="T25" fmla="*/ 150 h 150"/>
                  <a:gd name="T26" fmla="*/ 19 w 272"/>
                  <a:gd name="T27" fmla="*/ 150 h 150"/>
                  <a:gd name="T28" fmla="*/ 13 w 272"/>
                  <a:gd name="T29" fmla="*/ 135 h 150"/>
                  <a:gd name="T30" fmla="*/ 0 w 272"/>
                  <a:gd name="T31" fmla="*/ 65 h 150"/>
                  <a:gd name="T32" fmla="*/ 1 w 272"/>
                  <a:gd name="T33" fmla="*/ 60 h 150"/>
                  <a:gd name="T34" fmla="*/ 4 w 272"/>
                  <a:gd name="T35" fmla="*/ 59 h 150"/>
                  <a:gd name="T36" fmla="*/ 64 w 272"/>
                  <a:gd name="T37" fmla="*/ 46 h 150"/>
                  <a:gd name="T38" fmla="*/ 91 w 272"/>
                  <a:gd name="T39" fmla="*/ 35 h 150"/>
                  <a:gd name="T40" fmla="*/ 117 w 272"/>
                  <a:gd name="T41" fmla="*/ 19 h 150"/>
                  <a:gd name="T42" fmla="*/ 143 w 272"/>
                  <a:gd name="T43" fmla="*/ 0 h 15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272" h="150">
                    <a:moveTo>
                      <a:pt x="143" y="0"/>
                    </a:moveTo>
                    <a:cubicBezTo>
                      <a:pt x="155" y="2"/>
                      <a:pt x="168" y="5"/>
                      <a:pt x="180" y="7"/>
                    </a:cubicBezTo>
                    <a:cubicBezTo>
                      <a:pt x="191" y="9"/>
                      <a:pt x="202" y="11"/>
                      <a:pt x="213" y="13"/>
                    </a:cubicBezTo>
                    <a:cubicBezTo>
                      <a:pt x="227" y="17"/>
                      <a:pt x="239" y="24"/>
                      <a:pt x="250" y="32"/>
                    </a:cubicBezTo>
                    <a:cubicBezTo>
                      <a:pt x="252" y="34"/>
                      <a:pt x="254" y="36"/>
                      <a:pt x="255" y="38"/>
                    </a:cubicBezTo>
                    <a:cubicBezTo>
                      <a:pt x="262" y="52"/>
                      <a:pt x="270" y="65"/>
                      <a:pt x="272" y="81"/>
                    </a:cubicBezTo>
                    <a:cubicBezTo>
                      <a:pt x="270" y="82"/>
                      <a:pt x="269" y="84"/>
                      <a:pt x="267" y="84"/>
                    </a:cubicBezTo>
                    <a:cubicBezTo>
                      <a:pt x="248" y="96"/>
                      <a:pt x="229" y="106"/>
                      <a:pt x="209" y="115"/>
                    </a:cubicBezTo>
                    <a:cubicBezTo>
                      <a:pt x="192" y="122"/>
                      <a:pt x="175" y="128"/>
                      <a:pt x="157" y="133"/>
                    </a:cubicBezTo>
                    <a:cubicBezTo>
                      <a:pt x="152" y="135"/>
                      <a:pt x="146" y="136"/>
                      <a:pt x="140" y="136"/>
                    </a:cubicBezTo>
                    <a:cubicBezTo>
                      <a:pt x="127" y="139"/>
                      <a:pt x="113" y="141"/>
                      <a:pt x="100" y="142"/>
                    </a:cubicBezTo>
                    <a:cubicBezTo>
                      <a:pt x="94" y="143"/>
                      <a:pt x="88" y="143"/>
                      <a:pt x="82" y="144"/>
                    </a:cubicBezTo>
                    <a:cubicBezTo>
                      <a:pt x="66" y="146"/>
                      <a:pt x="49" y="148"/>
                      <a:pt x="33" y="150"/>
                    </a:cubicBezTo>
                    <a:cubicBezTo>
                      <a:pt x="28" y="150"/>
                      <a:pt x="23" y="150"/>
                      <a:pt x="19" y="150"/>
                    </a:cubicBezTo>
                    <a:cubicBezTo>
                      <a:pt x="15" y="145"/>
                      <a:pt x="14" y="140"/>
                      <a:pt x="13" y="135"/>
                    </a:cubicBezTo>
                    <a:cubicBezTo>
                      <a:pt x="5" y="113"/>
                      <a:pt x="4" y="89"/>
                      <a:pt x="0" y="65"/>
                    </a:cubicBezTo>
                    <a:cubicBezTo>
                      <a:pt x="0" y="63"/>
                      <a:pt x="1" y="61"/>
                      <a:pt x="1" y="60"/>
                    </a:cubicBezTo>
                    <a:cubicBezTo>
                      <a:pt x="2" y="59"/>
                      <a:pt x="3" y="59"/>
                      <a:pt x="4" y="59"/>
                    </a:cubicBezTo>
                    <a:cubicBezTo>
                      <a:pt x="25" y="60"/>
                      <a:pt x="45" y="54"/>
                      <a:pt x="64" y="46"/>
                    </a:cubicBezTo>
                    <a:cubicBezTo>
                      <a:pt x="73" y="43"/>
                      <a:pt x="82" y="39"/>
                      <a:pt x="91" y="35"/>
                    </a:cubicBezTo>
                    <a:cubicBezTo>
                      <a:pt x="100" y="30"/>
                      <a:pt x="108" y="25"/>
                      <a:pt x="117" y="19"/>
                    </a:cubicBezTo>
                    <a:cubicBezTo>
                      <a:pt x="126" y="13"/>
                      <a:pt x="134" y="7"/>
                      <a:pt x="143" y="0"/>
                    </a:cubicBezTo>
                    <a:close/>
                  </a:path>
                </a:pathLst>
              </a:custGeom>
              <a:solidFill>
                <a:srgbClr val="FF000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41" name="Freeform 25"/>
              <p:cNvSpPr>
                <a:spLocks/>
              </p:cNvSpPr>
              <p:nvPr/>
            </p:nvSpPr>
            <p:spPr bwMode="auto">
              <a:xfrm>
                <a:off x="997" y="3484"/>
                <a:ext cx="252" cy="440"/>
              </a:xfrm>
              <a:custGeom>
                <a:avLst/>
                <a:gdLst>
                  <a:gd name="T0" fmla="*/ 34 w 157"/>
                  <a:gd name="T1" fmla="*/ 0 h 274"/>
                  <a:gd name="T2" fmla="*/ 37 w 157"/>
                  <a:gd name="T3" fmla="*/ 7 h 274"/>
                  <a:gd name="T4" fmla="*/ 50 w 157"/>
                  <a:gd name="T5" fmla="*/ 35 h 274"/>
                  <a:gd name="T6" fmla="*/ 59 w 157"/>
                  <a:gd name="T7" fmla="*/ 47 h 274"/>
                  <a:gd name="T8" fmla="*/ 78 w 157"/>
                  <a:gd name="T9" fmla="*/ 72 h 274"/>
                  <a:gd name="T10" fmla="*/ 102 w 157"/>
                  <a:gd name="T11" fmla="*/ 96 h 274"/>
                  <a:gd name="T12" fmla="*/ 125 w 157"/>
                  <a:gd name="T13" fmla="*/ 112 h 274"/>
                  <a:gd name="T14" fmla="*/ 138 w 157"/>
                  <a:gd name="T15" fmla="*/ 119 h 274"/>
                  <a:gd name="T16" fmla="*/ 145 w 157"/>
                  <a:gd name="T17" fmla="*/ 128 h 274"/>
                  <a:gd name="T18" fmla="*/ 154 w 157"/>
                  <a:gd name="T19" fmla="*/ 192 h 274"/>
                  <a:gd name="T20" fmla="*/ 156 w 157"/>
                  <a:gd name="T21" fmla="*/ 215 h 274"/>
                  <a:gd name="T22" fmla="*/ 144 w 157"/>
                  <a:gd name="T23" fmla="*/ 256 h 274"/>
                  <a:gd name="T24" fmla="*/ 134 w 157"/>
                  <a:gd name="T25" fmla="*/ 266 h 274"/>
                  <a:gd name="T26" fmla="*/ 127 w 157"/>
                  <a:gd name="T27" fmla="*/ 269 h 274"/>
                  <a:gd name="T28" fmla="*/ 88 w 157"/>
                  <a:gd name="T29" fmla="*/ 265 h 274"/>
                  <a:gd name="T30" fmla="*/ 57 w 157"/>
                  <a:gd name="T31" fmla="*/ 236 h 274"/>
                  <a:gd name="T32" fmla="*/ 50 w 157"/>
                  <a:gd name="T33" fmla="*/ 226 h 274"/>
                  <a:gd name="T34" fmla="*/ 31 w 157"/>
                  <a:gd name="T35" fmla="*/ 187 h 274"/>
                  <a:gd name="T36" fmla="*/ 14 w 157"/>
                  <a:gd name="T37" fmla="*/ 132 h 274"/>
                  <a:gd name="T38" fmla="*/ 4 w 157"/>
                  <a:gd name="T39" fmla="*/ 79 h 274"/>
                  <a:gd name="T40" fmla="*/ 1 w 157"/>
                  <a:gd name="T41" fmla="*/ 40 h 274"/>
                  <a:gd name="T42" fmla="*/ 3 w 157"/>
                  <a:gd name="T43" fmla="*/ 28 h 274"/>
                  <a:gd name="T44" fmla="*/ 15 w 157"/>
                  <a:gd name="T45" fmla="*/ 13 h 274"/>
                  <a:gd name="T46" fmla="*/ 28 w 157"/>
                  <a:gd name="T47" fmla="*/ 2 h 274"/>
                  <a:gd name="T48" fmla="*/ 34 w 157"/>
                  <a:gd name="T49" fmla="*/ 0 h 2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57" h="274">
                    <a:moveTo>
                      <a:pt x="34" y="0"/>
                    </a:moveTo>
                    <a:cubicBezTo>
                      <a:pt x="35" y="2"/>
                      <a:pt x="36" y="5"/>
                      <a:pt x="37" y="7"/>
                    </a:cubicBezTo>
                    <a:cubicBezTo>
                      <a:pt x="42" y="16"/>
                      <a:pt x="46" y="26"/>
                      <a:pt x="50" y="35"/>
                    </a:cubicBezTo>
                    <a:cubicBezTo>
                      <a:pt x="53" y="39"/>
                      <a:pt x="55" y="43"/>
                      <a:pt x="59" y="47"/>
                    </a:cubicBezTo>
                    <a:cubicBezTo>
                      <a:pt x="66" y="55"/>
                      <a:pt x="71" y="64"/>
                      <a:pt x="78" y="72"/>
                    </a:cubicBezTo>
                    <a:cubicBezTo>
                      <a:pt x="85" y="81"/>
                      <a:pt x="93" y="89"/>
                      <a:pt x="102" y="96"/>
                    </a:cubicBezTo>
                    <a:cubicBezTo>
                      <a:pt x="110" y="101"/>
                      <a:pt x="118" y="107"/>
                      <a:pt x="125" y="112"/>
                    </a:cubicBezTo>
                    <a:cubicBezTo>
                      <a:pt x="129" y="115"/>
                      <a:pt x="134" y="117"/>
                      <a:pt x="138" y="119"/>
                    </a:cubicBezTo>
                    <a:cubicBezTo>
                      <a:pt x="142" y="121"/>
                      <a:pt x="144" y="124"/>
                      <a:pt x="145" y="128"/>
                    </a:cubicBezTo>
                    <a:cubicBezTo>
                      <a:pt x="149" y="149"/>
                      <a:pt x="151" y="171"/>
                      <a:pt x="154" y="192"/>
                    </a:cubicBezTo>
                    <a:cubicBezTo>
                      <a:pt x="155" y="200"/>
                      <a:pt x="156" y="207"/>
                      <a:pt x="156" y="215"/>
                    </a:cubicBezTo>
                    <a:cubicBezTo>
                      <a:pt x="157" y="230"/>
                      <a:pt x="151" y="243"/>
                      <a:pt x="144" y="256"/>
                    </a:cubicBezTo>
                    <a:cubicBezTo>
                      <a:pt x="142" y="261"/>
                      <a:pt x="138" y="264"/>
                      <a:pt x="134" y="266"/>
                    </a:cubicBezTo>
                    <a:cubicBezTo>
                      <a:pt x="132" y="267"/>
                      <a:pt x="130" y="268"/>
                      <a:pt x="127" y="269"/>
                    </a:cubicBezTo>
                    <a:cubicBezTo>
                      <a:pt x="114" y="274"/>
                      <a:pt x="101" y="273"/>
                      <a:pt x="88" y="265"/>
                    </a:cubicBezTo>
                    <a:cubicBezTo>
                      <a:pt x="76" y="258"/>
                      <a:pt x="64" y="249"/>
                      <a:pt x="57" y="236"/>
                    </a:cubicBezTo>
                    <a:cubicBezTo>
                      <a:pt x="55" y="233"/>
                      <a:pt x="52" y="229"/>
                      <a:pt x="50" y="226"/>
                    </a:cubicBezTo>
                    <a:cubicBezTo>
                      <a:pt x="41" y="214"/>
                      <a:pt x="36" y="201"/>
                      <a:pt x="31" y="187"/>
                    </a:cubicBezTo>
                    <a:cubicBezTo>
                      <a:pt x="24" y="169"/>
                      <a:pt x="18" y="151"/>
                      <a:pt x="14" y="132"/>
                    </a:cubicBezTo>
                    <a:cubicBezTo>
                      <a:pt x="11" y="114"/>
                      <a:pt x="6" y="97"/>
                      <a:pt x="4" y="79"/>
                    </a:cubicBezTo>
                    <a:cubicBezTo>
                      <a:pt x="2" y="66"/>
                      <a:pt x="2" y="53"/>
                      <a:pt x="1" y="40"/>
                    </a:cubicBezTo>
                    <a:cubicBezTo>
                      <a:pt x="0" y="36"/>
                      <a:pt x="1" y="32"/>
                      <a:pt x="3" y="28"/>
                    </a:cubicBezTo>
                    <a:cubicBezTo>
                      <a:pt x="7" y="23"/>
                      <a:pt x="11" y="18"/>
                      <a:pt x="15" y="13"/>
                    </a:cubicBezTo>
                    <a:cubicBezTo>
                      <a:pt x="19" y="9"/>
                      <a:pt x="24" y="6"/>
                      <a:pt x="28" y="2"/>
                    </a:cubicBezTo>
                    <a:cubicBezTo>
                      <a:pt x="30" y="1"/>
                      <a:pt x="32" y="1"/>
                      <a:pt x="34" y="0"/>
                    </a:cubicBezTo>
                    <a:close/>
                  </a:path>
                </a:pathLst>
              </a:custGeom>
              <a:solidFill>
                <a:srgbClr val="A06A29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42" name="Freeform 26"/>
              <p:cNvSpPr>
                <a:spLocks/>
              </p:cNvSpPr>
              <p:nvPr/>
            </p:nvSpPr>
            <p:spPr bwMode="auto">
              <a:xfrm>
                <a:off x="3189" y="1479"/>
                <a:ext cx="414" cy="316"/>
              </a:xfrm>
              <a:custGeom>
                <a:avLst/>
                <a:gdLst>
                  <a:gd name="T0" fmla="*/ 19 w 258"/>
                  <a:gd name="T1" fmla="*/ 151 h 197"/>
                  <a:gd name="T2" fmla="*/ 55 w 258"/>
                  <a:gd name="T3" fmla="*/ 158 h 197"/>
                  <a:gd name="T4" fmla="*/ 69 w 258"/>
                  <a:gd name="T5" fmla="*/ 137 h 197"/>
                  <a:gd name="T6" fmla="*/ 63 w 258"/>
                  <a:gd name="T7" fmla="*/ 137 h 197"/>
                  <a:gd name="T8" fmla="*/ 37 w 258"/>
                  <a:gd name="T9" fmla="*/ 137 h 197"/>
                  <a:gd name="T10" fmla="*/ 24 w 258"/>
                  <a:gd name="T11" fmla="*/ 133 h 197"/>
                  <a:gd name="T12" fmla="*/ 17 w 258"/>
                  <a:gd name="T13" fmla="*/ 124 h 197"/>
                  <a:gd name="T14" fmla="*/ 12 w 258"/>
                  <a:gd name="T15" fmla="*/ 120 h 197"/>
                  <a:gd name="T16" fmla="*/ 0 w 258"/>
                  <a:gd name="T17" fmla="*/ 99 h 197"/>
                  <a:gd name="T18" fmla="*/ 0 w 258"/>
                  <a:gd name="T19" fmla="*/ 94 h 197"/>
                  <a:gd name="T20" fmla="*/ 13 w 258"/>
                  <a:gd name="T21" fmla="*/ 99 h 197"/>
                  <a:gd name="T22" fmla="*/ 45 w 258"/>
                  <a:gd name="T23" fmla="*/ 100 h 197"/>
                  <a:gd name="T24" fmla="*/ 56 w 258"/>
                  <a:gd name="T25" fmla="*/ 92 h 197"/>
                  <a:gd name="T26" fmla="*/ 61 w 258"/>
                  <a:gd name="T27" fmla="*/ 86 h 197"/>
                  <a:gd name="T28" fmla="*/ 56 w 258"/>
                  <a:gd name="T29" fmla="*/ 83 h 197"/>
                  <a:gd name="T30" fmla="*/ 47 w 258"/>
                  <a:gd name="T31" fmla="*/ 84 h 197"/>
                  <a:gd name="T32" fmla="*/ 32 w 258"/>
                  <a:gd name="T33" fmla="*/ 77 h 197"/>
                  <a:gd name="T34" fmla="*/ 17 w 258"/>
                  <a:gd name="T35" fmla="*/ 46 h 197"/>
                  <a:gd name="T36" fmla="*/ 18 w 258"/>
                  <a:gd name="T37" fmla="*/ 43 h 197"/>
                  <a:gd name="T38" fmla="*/ 23 w 258"/>
                  <a:gd name="T39" fmla="*/ 46 h 197"/>
                  <a:gd name="T40" fmla="*/ 51 w 258"/>
                  <a:gd name="T41" fmla="*/ 56 h 197"/>
                  <a:gd name="T42" fmla="*/ 77 w 258"/>
                  <a:gd name="T43" fmla="*/ 54 h 197"/>
                  <a:gd name="T44" fmla="*/ 127 w 258"/>
                  <a:gd name="T45" fmla="*/ 34 h 197"/>
                  <a:gd name="T46" fmla="*/ 151 w 258"/>
                  <a:gd name="T47" fmla="*/ 20 h 197"/>
                  <a:gd name="T48" fmla="*/ 191 w 258"/>
                  <a:gd name="T49" fmla="*/ 2 h 197"/>
                  <a:gd name="T50" fmla="*/ 211 w 258"/>
                  <a:gd name="T51" fmla="*/ 0 h 197"/>
                  <a:gd name="T52" fmla="*/ 232 w 258"/>
                  <a:gd name="T53" fmla="*/ 1 h 197"/>
                  <a:gd name="T54" fmla="*/ 258 w 258"/>
                  <a:gd name="T55" fmla="*/ 19 h 197"/>
                  <a:gd name="T56" fmla="*/ 219 w 258"/>
                  <a:gd name="T57" fmla="*/ 71 h 197"/>
                  <a:gd name="T58" fmla="*/ 199 w 258"/>
                  <a:gd name="T59" fmla="*/ 85 h 197"/>
                  <a:gd name="T60" fmla="*/ 179 w 258"/>
                  <a:gd name="T61" fmla="*/ 111 h 197"/>
                  <a:gd name="T62" fmla="*/ 153 w 258"/>
                  <a:gd name="T63" fmla="*/ 146 h 197"/>
                  <a:gd name="T64" fmla="*/ 104 w 258"/>
                  <a:gd name="T65" fmla="*/ 184 h 197"/>
                  <a:gd name="T66" fmla="*/ 32 w 258"/>
                  <a:gd name="T67" fmla="*/ 181 h 197"/>
                  <a:gd name="T68" fmla="*/ 19 w 258"/>
                  <a:gd name="T69" fmla="*/ 151 h 19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258" h="197">
                    <a:moveTo>
                      <a:pt x="19" y="151"/>
                    </a:moveTo>
                    <a:cubicBezTo>
                      <a:pt x="30" y="162"/>
                      <a:pt x="43" y="162"/>
                      <a:pt x="55" y="158"/>
                    </a:cubicBezTo>
                    <a:cubicBezTo>
                      <a:pt x="62" y="156"/>
                      <a:pt x="67" y="149"/>
                      <a:pt x="69" y="137"/>
                    </a:cubicBezTo>
                    <a:cubicBezTo>
                      <a:pt x="67" y="137"/>
                      <a:pt x="65" y="136"/>
                      <a:pt x="63" y="137"/>
                    </a:cubicBezTo>
                    <a:cubicBezTo>
                      <a:pt x="54" y="138"/>
                      <a:pt x="46" y="138"/>
                      <a:pt x="37" y="137"/>
                    </a:cubicBezTo>
                    <a:cubicBezTo>
                      <a:pt x="32" y="136"/>
                      <a:pt x="28" y="136"/>
                      <a:pt x="24" y="133"/>
                    </a:cubicBezTo>
                    <a:cubicBezTo>
                      <a:pt x="21" y="130"/>
                      <a:pt x="17" y="129"/>
                      <a:pt x="17" y="124"/>
                    </a:cubicBezTo>
                    <a:cubicBezTo>
                      <a:pt x="17" y="122"/>
                      <a:pt x="14" y="121"/>
                      <a:pt x="12" y="120"/>
                    </a:cubicBezTo>
                    <a:cubicBezTo>
                      <a:pt x="6" y="115"/>
                      <a:pt x="1" y="108"/>
                      <a:pt x="0" y="99"/>
                    </a:cubicBezTo>
                    <a:cubicBezTo>
                      <a:pt x="0" y="98"/>
                      <a:pt x="0" y="96"/>
                      <a:pt x="0" y="94"/>
                    </a:cubicBezTo>
                    <a:cubicBezTo>
                      <a:pt x="5" y="96"/>
                      <a:pt x="9" y="98"/>
                      <a:pt x="13" y="99"/>
                    </a:cubicBezTo>
                    <a:cubicBezTo>
                      <a:pt x="24" y="103"/>
                      <a:pt x="34" y="103"/>
                      <a:pt x="45" y="100"/>
                    </a:cubicBezTo>
                    <a:cubicBezTo>
                      <a:pt x="50" y="99"/>
                      <a:pt x="54" y="97"/>
                      <a:pt x="56" y="92"/>
                    </a:cubicBezTo>
                    <a:cubicBezTo>
                      <a:pt x="57" y="90"/>
                      <a:pt x="59" y="88"/>
                      <a:pt x="61" y="86"/>
                    </a:cubicBezTo>
                    <a:cubicBezTo>
                      <a:pt x="60" y="83"/>
                      <a:pt x="58" y="83"/>
                      <a:pt x="56" y="83"/>
                    </a:cubicBezTo>
                    <a:cubicBezTo>
                      <a:pt x="53" y="83"/>
                      <a:pt x="50" y="83"/>
                      <a:pt x="47" y="84"/>
                    </a:cubicBezTo>
                    <a:cubicBezTo>
                      <a:pt x="40" y="85"/>
                      <a:pt x="35" y="82"/>
                      <a:pt x="32" y="77"/>
                    </a:cubicBezTo>
                    <a:cubicBezTo>
                      <a:pt x="25" y="68"/>
                      <a:pt x="18" y="58"/>
                      <a:pt x="17" y="46"/>
                    </a:cubicBezTo>
                    <a:cubicBezTo>
                      <a:pt x="17" y="45"/>
                      <a:pt x="17" y="44"/>
                      <a:pt x="18" y="43"/>
                    </a:cubicBezTo>
                    <a:cubicBezTo>
                      <a:pt x="19" y="44"/>
                      <a:pt x="21" y="45"/>
                      <a:pt x="23" y="46"/>
                    </a:cubicBezTo>
                    <a:cubicBezTo>
                      <a:pt x="30" y="54"/>
                      <a:pt x="41" y="55"/>
                      <a:pt x="51" y="56"/>
                    </a:cubicBezTo>
                    <a:cubicBezTo>
                      <a:pt x="60" y="57"/>
                      <a:pt x="68" y="56"/>
                      <a:pt x="77" y="54"/>
                    </a:cubicBezTo>
                    <a:cubicBezTo>
                      <a:pt x="94" y="50"/>
                      <a:pt x="111" y="43"/>
                      <a:pt x="127" y="34"/>
                    </a:cubicBezTo>
                    <a:cubicBezTo>
                      <a:pt x="135" y="30"/>
                      <a:pt x="143" y="24"/>
                      <a:pt x="151" y="20"/>
                    </a:cubicBezTo>
                    <a:cubicBezTo>
                      <a:pt x="164" y="13"/>
                      <a:pt x="177" y="7"/>
                      <a:pt x="191" y="2"/>
                    </a:cubicBezTo>
                    <a:cubicBezTo>
                      <a:pt x="197" y="1"/>
                      <a:pt x="204" y="0"/>
                      <a:pt x="211" y="0"/>
                    </a:cubicBezTo>
                    <a:cubicBezTo>
                      <a:pt x="218" y="1"/>
                      <a:pt x="225" y="0"/>
                      <a:pt x="232" y="1"/>
                    </a:cubicBezTo>
                    <a:cubicBezTo>
                      <a:pt x="244" y="3"/>
                      <a:pt x="253" y="8"/>
                      <a:pt x="258" y="19"/>
                    </a:cubicBezTo>
                    <a:cubicBezTo>
                      <a:pt x="236" y="30"/>
                      <a:pt x="224" y="48"/>
                      <a:pt x="219" y="71"/>
                    </a:cubicBezTo>
                    <a:cubicBezTo>
                      <a:pt x="211" y="74"/>
                      <a:pt x="204" y="79"/>
                      <a:pt x="199" y="85"/>
                    </a:cubicBezTo>
                    <a:cubicBezTo>
                      <a:pt x="191" y="93"/>
                      <a:pt x="185" y="101"/>
                      <a:pt x="179" y="111"/>
                    </a:cubicBezTo>
                    <a:cubicBezTo>
                      <a:pt x="172" y="123"/>
                      <a:pt x="164" y="136"/>
                      <a:pt x="153" y="146"/>
                    </a:cubicBezTo>
                    <a:cubicBezTo>
                      <a:pt x="138" y="161"/>
                      <a:pt x="123" y="175"/>
                      <a:pt x="104" y="184"/>
                    </a:cubicBezTo>
                    <a:cubicBezTo>
                      <a:pt x="79" y="197"/>
                      <a:pt x="55" y="195"/>
                      <a:pt x="32" y="181"/>
                    </a:cubicBezTo>
                    <a:cubicBezTo>
                      <a:pt x="22" y="175"/>
                      <a:pt x="17" y="165"/>
                      <a:pt x="19" y="151"/>
                    </a:cubicBezTo>
                    <a:close/>
                  </a:path>
                </a:pathLst>
              </a:custGeom>
              <a:solidFill>
                <a:srgbClr val="FFC00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43" name="Freeform 27"/>
              <p:cNvSpPr>
                <a:spLocks/>
              </p:cNvSpPr>
              <p:nvPr/>
            </p:nvSpPr>
            <p:spPr bwMode="auto">
              <a:xfrm>
                <a:off x="2823" y="3294"/>
                <a:ext cx="322" cy="389"/>
              </a:xfrm>
              <a:custGeom>
                <a:avLst/>
                <a:gdLst>
                  <a:gd name="T0" fmla="*/ 152 w 201"/>
                  <a:gd name="T1" fmla="*/ 115 h 242"/>
                  <a:gd name="T2" fmla="*/ 169 w 201"/>
                  <a:gd name="T3" fmla="*/ 145 h 242"/>
                  <a:gd name="T4" fmla="*/ 173 w 201"/>
                  <a:gd name="T5" fmla="*/ 151 h 242"/>
                  <a:gd name="T6" fmla="*/ 191 w 201"/>
                  <a:gd name="T7" fmla="*/ 177 h 242"/>
                  <a:gd name="T8" fmla="*/ 193 w 201"/>
                  <a:gd name="T9" fmla="*/ 220 h 242"/>
                  <a:gd name="T10" fmla="*/ 157 w 201"/>
                  <a:gd name="T11" fmla="*/ 241 h 242"/>
                  <a:gd name="T12" fmla="*/ 111 w 201"/>
                  <a:gd name="T13" fmla="*/ 234 h 242"/>
                  <a:gd name="T14" fmla="*/ 102 w 201"/>
                  <a:gd name="T15" fmla="*/ 230 h 242"/>
                  <a:gd name="T16" fmla="*/ 85 w 201"/>
                  <a:gd name="T17" fmla="*/ 220 h 242"/>
                  <a:gd name="T18" fmla="*/ 70 w 201"/>
                  <a:gd name="T19" fmla="*/ 207 h 242"/>
                  <a:gd name="T20" fmla="*/ 47 w 201"/>
                  <a:gd name="T21" fmla="*/ 163 h 242"/>
                  <a:gd name="T22" fmla="*/ 28 w 201"/>
                  <a:gd name="T23" fmla="*/ 116 h 242"/>
                  <a:gd name="T24" fmla="*/ 23 w 201"/>
                  <a:gd name="T25" fmla="*/ 106 h 242"/>
                  <a:gd name="T26" fmla="*/ 7 w 201"/>
                  <a:gd name="T27" fmla="*/ 76 h 242"/>
                  <a:gd name="T28" fmla="*/ 0 w 201"/>
                  <a:gd name="T29" fmla="*/ 49 h 242"/>
                  <a:gd name="T30" fmla="*/ 3 w 201"/>
                  <a:gd name="T31" fmla="*/ 39 h 242"/>
                  <a:gd name="T32" fmla="*/ 20 w 201"/>
                  <a:gd name="T33" fmla="*/ 26 h 242"/>
                  <a:gd name="T34" fmla="*/ 50 w 201"/>
                  <a:gd name="T35" fmla="*/ 9 h 242"/>
                  <a:gd name="T36" fmla="*/ 62 w 201"/>
                  <a:gd name="T37" fmla="*/ 1 h 242"/>
                  <a:gd name="T38" fmla="*/ 66 w 201"/>
                  <a:gd name="T39" fmla="*/ 0 h 242"/>
                  <a:gd name="T40" fmla="*/ 72 w 201"/>
                  <a:gd name="T41" fmla="*/ 29 h 242"/>
                  <a:gd name="T42" fmla="*/ 98 w 201"/>
                  <a:gd name="T43" fmla="*/ 87 h 242"/>
                  <a:gd name="T44" fmla="*/ 126 w 201"/>
                  <a:gd name="T45" fmla="*/ 109 h 242"/>
                  <a:gd name="T46" fmla="*/ 136 w 201"/>
                  <a:gd name="T47" fmla="*/ 112 h 242"/>
                  <a:gd name="T48" fmla="*/ 141 w 201"/>
                  <a:gd name="T49" fmla="*/ 115 h 242"/>
                  <a:gd name="T50" fmla="*/ 145 w 201"/>
                  <a:gd name="T51" fmla="*/ 116 h 242"/>
                  <a:gd name="T52" fmla="*/ 152 w 201"/>
                  <a:gd name="T53" fmla="*/ 115 h 2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201" h="242">
                    <a:moveTo>
                      <a:pt x="152" y="115"/>
                    </a:moveTo>
                    <a:cubicBezTo>
                      <a:pt x="156" y="126"/>
                      <a:pt x="162" y="136"/>
                      <a:pt x="169" y="145"/>
                    </a:cubicBezTo>
                    <a:cubicBezTo>
                      <a:pt x="170" y="147"/>
                      <a:pt x="171" y="149"/>
                      <a:pt x="173" y="151"/>
                    </a:cubicBezTo>
                    <a:cubicBezTo>
                      <a:pt x="181" y="158"/>
                      <a:pt x="186" y="168"/>
                      <a:pt x="191" y="177"/>
                    </a:cubicBezTo>
                    <a:cubicBezTo>
                      <a:pt x="199" y="191"/>
                      <a:pt x="201" y="205"/>
                      <a:pt x="193" y="220"/>
                    </a:cubicBezTo>
                    <a:cubicBezTo>
                      <a:pt x="185" y="234"/>
                      <a:pt x="173" y="240"/>
                      <a:pt x="157" y="241"/>
                    </a:cubicBezTo>
                    <a:cubicBezTo>
                      <a:pt x="141" y="242"/>
                      <a:pt x="126" y="238"/>
                      <a:pt x="111" y="234"/>
                    </a:cubicBezTo>
                    <a:cubicBezTo>
                      <a:pt x="108" y="233"/>
                      <a:pt x="105" y="231"/>
                      <a:pt x="102" y="230"/>
                    </a:cubicBezTo>
                    <a:cubicBezTo>
                      <a:pt x="96" y="227"/>
                      <a:pt x="91" y="224"/>
                      <a:pt x="85" y="220"/>
                    </a:cubicBezTo>
                    <a:cubicBezTo>
                      <a:pt x="79" y="217"/>
                      <a:pt x="74" y="212"/>
                      <a:pt x="70" y="207"/>
                    </a:cubicBezTo>
                    <a:cubicBezTo>
                      <a:pt x="59" y="194"/>
                      <a:pt x="52" y="179"/>
                      <a:pt x="47" y="163"/>
                    </a:cubicBezTo>
                    <a:cubicBezTo>
                      <a:pt x="41" y="147"/>
                      <a:pt x="34" y="132"/>
                      <a:pt x="28" y="116"/>
                    </a:cubicBezTo>
                    <a:cubicBezTo>
                      <a:pt x="27" y="113"/>
                      <a:pt x="25" y="110"/>
                      <a:pt x="23" y="106"/>
                    </a:cubicBezTo>
                    <a:cubicBezTo>
                      <a:pt x="17" y="97"/>
                      <a:pt x="12" y="86"/>
                      <a:pt x="7" y="76"/>
                    </a:cubicBezTo>
                    <a:cubicBezTo>
                      <a:pt x="3" y="67"/>
                      <a:pt x="1" y="58"/>
                      <a:pt x="0" y="49"/>
                    </a:cubicBezTo>
                    <a:cubicBezTo>
                      <a:pt x="0" y="45"/>
                      <a:pt x="1" y="42"/>
                      <a:pt x="3" y="39"/>
                    </a:cubicBezTo>
                    <a:cubicBezTo>
                      <a:pt x="8" y="34"/>
                      <a:pt x="14" y="29"/>
                      <a:pt x="20" y="26"/>
                    </a:cubicBezTo>
                    <a:cubicBezTo>
                      <a:pt x="30" y="20"/>
                      <a:pt x="40" y="15"/>
                      <a:pt x="50" y="9"/>
                    </a:cubicBezTo>
                    <a:cubicBezTo>
                      <a:pt x="54" y="7"/>
                      <a:pt x="58" y="3"/>
                      <a:pt x="62" y="1"/>
                    </a:cubicBezTo>
                    <a:cubicBezTo>
                      <a:pt x="63" y="0"/>
                      <a:pt x="65" y="0"/>
                      <a:pt x="66" y="0"/>
                    </a:cubicBezTo>
                    <a:cubicBezTo>
                      <a:pt x="68" y="10"/>
                      <a:pt x="70" y="19"/>
                      <a:pt x="72" y="29"/>
                    </a:cubicBezTo>
                    <a:cubicBezTo>
                      <a:pt x="77" y="50"/>
                      <a:pt x="84" y="70"/>
                      <a:pt x="98" y="87"/>
                    </a:cubicBezTo>
                    <a:cubicBezTo>
                      <a:pt x="105" y="96"/>
                      <a:pt x="115" y="104"/>
                      <a:pt x="126" y="109"/>
                    </a:cubicBezTo>
                    <a:cubicBezTo>
                      <a:pt x="129" y="111"/>
                      <a:pt x="132" y="111"/>
                      <a:pt x="136" y="112"/>
                    </a:cubicBezTo>
                    <a:cubicBezTo>
                      <a:pt x="138" y="112"/>
                      <a:pt x="140" y="112"/>
                      <a:pt x="141" y="115"/>
                    </a:cubicBezTo>
                    <a:cubicBezTo>
                      <a:pt x="142" y="116"/>
                      <a:pt x="144" y="116"/>
                      <a:pt x="145" y="116"/>
                    </a:cubicBezTo>
                    <a:cubicBezTo>
                      <a:pt x="147" y="116"/>
                      <a:pt x="150" y="116"/>
                      <a:pt x="152" y="115"/>
                    </a:cubicBezTo>
                    <a:close/>
                  </a:path>
                </a:pathLst>
              </a:custGeom>
              <a:solidFill>
                <a:srgbClr val="FF000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44" name="Freeform 28"/>
              <p:cNvSpPr>
                <a:spLocks/>
              </p:cNvSpPr>
              <p:nvPr/>
            </p:nvSpPr>
            <p:spPr bwMode="auto">
              <a:xfrm>
                <a:off x="1808" y="3712"/>
                <a:ext cx="417" cy="170"/>
              </a:xfrm>
              <a:custGeom>
                <a:avLst/>
                <a:gdLst>
                  <a:gd name="T0" fmla="*/ 254 w 260"/>
                  <a:gd name="T1" fmla="*/ 100 h 106"/>
                  <a:gd name="T2" fmla="*/ 227 w 260"/>
                  <a:gd name="T3" fmla="*/ 103 h 106"/>
                  <a:gd name="T4" fmla="*/ 179 w 260"/>
                  <a:gd name="T5" fmla="*/ 106 h 106"/>
                  <a:gd name="T6" fmla="*/ 116 w 260"/>
                  <a:gd name="T7" fmla="*/ 100 h 106"/>
                  <a:gd name="T8" fmla="*/ 73 w 260"/>
                  <a:gd name="T9" fmla="*/ 95 h 106"/>
                  <a:gd name="T10" fmla="*/ 30 w 260"/>
                  <a:gd name="T11" fmla="*/ 93 h 106"/>
                  <a:gd name="T12" fmla="*/ 10 w 260"/>
                  <a:gd name="T13" fmla="*/ 92 h 106"/>
                  <a:gd name="T14" fmla="*/ 1 w 260"/>
                  <a:gd name="T15" fmla="*/ 82 h 106"/>
                  <a:gd name="T16" fmla="*/ 1 w 260"/>
                  <a:gd name="T17" fmla="*/ 68 h 106"/>
                  <a:gd name="T18" fmla="*/ 3 w 260"/>
                  <a:gd name="T19" fmla="*/ 25 h 106"/>
                  <a:gd name="T20" fmla="*/ 3 w 260"/>
                  <a:gd name="T21" fmla="*/ 3 h 106"/>
                  <a:gd name="T22" fmla="*/ 24 w 260"/>
                  <a:gd name="T23" fmla="*/ 4 h 106"/>
                  <a:gd name="T24" fmla="*/ 89 w 260"/>
                  <a:gd name="T25" fmla="*/ 4 h 106"/>
                  <a:gd name="T26" fmla="*/ 140 w 260"/>
                  <a:gd name="T27" fmla="*/ 0 h 106"/>
                  <a:gd name="T28" fmla="*/ 167 w 260"/>
                  <a:gd name="T29" fmla="*/ 3 h 106"/>
                  <a:gd name="T30" fmla="*/ 199 w 260"/>
                  <a:gd name="T31" fmla="*/ 15 h 106"/>
                  <a:gd name="T32" fmla="*/ 208 w 260"/>
                  <a:gd name="T33" fmla="*/ 20 h 106"/>
                  <a:gd name="T34" fmla="*/ 216 w 260"/>
                  <a:gd name="T35" fmla="*/ 25 h 106"/>
                  <a:gd name="T36" fmla="*/ 238 w 260"/>
                  <a:gd name="T37" fmla="*/ 41 h 106"/>
                  <a:gd name="T38" fmla="*/ 254 w 260"/>
                  <a:gd name="T39" fmla="*/ 62 h 106"/>
                  <a:gd name="T40" fmla="*/ 258 w 260"/>
                  <a:gd name="T41" fmla="*/ 87 h 106"/>
                  <a:gd name="T42" fmla="*/ 254 w 260"/>
                  <a:gd name="T43" fmla="*/ 100 h 1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260" h="106">
                    <a:moveTo>
                      <a:pt x="254" y="100"/>
                    </a:moveTo>
                    <a:cubicBezTo>
                      <a:pt x="244" y="103"/>
                      <a:pt x="235" y="103"/>
                      <a:pt x="227" y="103"/>
                    </a:cubicBezTo>
                    <a:cubicBezTo>
                      <a:pt x="211" y="104"/>
                      <a:pt x="195" y="105"/>
                      <a:pt x="179" y="106"/>
                    </a:cubicBezTo>
                    <a:cubicBezTo>
                      <a:pt x="158" y="106"/>
                      <a:pt x="137" y="104"/>
                      <a:pt x="116" y="100"/>
                    </a:cubicBezTo>
                    <a:cubicBezTo>
                      <a:pt x="101" y="97"/>
                      <a:pt x="87" y="94"/>
                      <a:pt x="73" y="95"/>
                    </a:cubicBezTo>
                    <a:cubicBezTo>
                      <a:pt x="58" y="95"/>
                      <a:pt x="44" y="94"/>
                      <a:pt x="30" y="93"/>
                    </a:cubicBezTo>
                    <a:cubicBezTo>
                      <a:pt x="23" y="93"/>
                      <a:pt x="17" y="93"/>
                      <a:pt x="10" y="92"/>
                    </a:cubicBezTo>
                    <a:cubicBezTo>
                      <a:pt x="3" y="91"/>
                      <a:pt x="1" y="89"/>
                      <a:pt x="1" y="82"/>
                    </a:cubicBezTo>
                    <a:cubicBezTo>
                      <a:pt x="1" y="77"/>
                      <a:pt x="1" y="73"/>
                      <a:pt x="1" y="68"/>
                    </a:cubicBezTo>
                    <a:cubicBezTo>
                      <a:pt x="0" y="54"/>
                      <a:pt x="2" y="40"/>
                      <a:pt x="3" y="25"/>
                    </a:cubicBezTo>
                    <a:cubicBezTo>
                      <a:pt x="3" y="18"/>
                      <a:pt x="3" y="11"/>
                      <a:pt x="3" y="3"/>
                    </a:cubicBezTo>
                    <a:cubicBezTo>
                      <a:pt x="11" y="3"/>
                      <a:pt x="17" y="4"/>
                      <a:pt x="24" y="4"/>
                    </a:cubicBezTo>
                    <a:cubicBezTo>
                      <a:pt x="45" y="5"/>
                      <a:pt x="67" y="5"/>
                      <a:pt x="89" y="4"/>
                    </a:cubicBezTo>
                    <a:cubicBezTo>
                      <a:pt x="106" y="4"/>
                      <a:pt x="123" y="1"/>
                      <a:pt x="140" y="0"/>
                    </a:cubicBezTo>
                    <a:cubicBezTo>
                      <a:pt x="146" y="0"/>
                      <a:pt x="161" y="1"/>
                      <a:pt x="167" y="3"/>
                    </a:cubicBezTo>
                    <a:cubicBezTo>
                      <a:pt x="177" y="7"/>
                      <a:pt x="188" y="11"/>
                      <a:pt x="199" y="15"/>
                    </a:cubicBezTo>
                    <a:cubicBezTo>
                      <a:pt x="202" y="16"/>
                      <a:pt x="205" y="18"/>
                      <a:pt x="208" y="20"/>
                    </a:cubicBezTo>
                    <a:cubicBezTo>
                      <a:pt x="210" y="21"/>
                      <a:pt x="213" y="23"/>
                      <a:pt x="216" y="25"/>
                    </a:cubicBezTo>
                    <a:cubicBezTo>
                      <a:pt x="225" y="28"/>
                      <a:pt x="231" y="35"/>
                      <a:pt x="238" y="41"/>
                    </a:cubicBezTo>
                    <a:cubicBezTo>
                      <a:pt x="245" y="47"/>
                      <a:pt x="250" y="54"/>
                      <a:pt x="254" y="62"/>
                    </a:cubicBezTo>
                    <a:cubicBezTo>
                      <a:pt x="259" y="70"/>
                      <a:pt x="260" y="78"/>
                      <a:pt x="258" y="87"/>
                    </a:cubicBezTo>
                    <a:cubicBezTo>
                      <a:pt x="257" y="92"/>
                      <a:pt x="255" y="96"/>
                      <a:pt x="254" y="100"/>
                    </a:cubicBezTo>
                    <a:close/>
                  </a:path>
                </a:pathLst>
              </a:custGeom>
              <a:solidFill>
                <a:srgbClr val="A06A29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45" name="Freeform 29"/>
              <p:cNvSpPr>
                <a:spLocks/>
              </p:cNvSpPr>
              <p:nvPr/>
            </p:nvSpPr>
            <p:spPr bwMode="auto">
              <a:xfrm>
                <a:off x="2029" y="2189"/>
                <a:ext cx="322" cy="300"/>
              </a:xfrm>
              <a:custGeom>
                <a:avLst/>
                <a:gdLst>
                  <a:gd name="T0" fmla="*/ 164 w 200"/>
                  <a:gd name="T1" fmla="*/ 0 h 187"/>
                  <a:gd name="T2" fmla="*/ 182 w 200"/>
                  <a:gd name="T3" fmla="*/ 24 h 187"/>
                  <a:gd name="T4" fmla="*/ 196 w 200"/>
                  <a:gd name="T5" fmla="*/ 67 h 187"/>
                  <a:gd name="T6" fmla="*/ 198 w 200"/>
                  <a:gd name="T7" fmla="*/ 76 h 187"/>
                  <a:gd name="T8" fmla="*/ 200 w 200"/>
                  <a:gd name="T9" fmla="*/ 90 h 187"/>
                  <a:gd name="T10" fmla="*/ 198 w 200"/>
                  <a:gd name="T11" fmla="*/ 92 h 187"/>
                  <a:gd name="T12" fmla="*/ 164 w 200"/>
                  <a:gd name="T13" fmla="*/ 114 h 187"/>
                  <a:gd name="T14" fmla="*/ 146 w 200"/>
                  <a:gd name="T15" fmla="*/ 127 h 187"/>
                  <a:gd name="T16" fmla="*/ 120 w 200"/>
                  <a:gd name="T17" fmla="*/ 146 h 187"/>
                  <a:gd name="T18" fmla="*/ 85 w 200"/>
                  <a:gd name="T19" fmla="*/ 166 h 187"/>
                  <a:gd name="T20" fmla="*/ 68 w 200"/>
                  <a:gd name="T21" fmla="*/ 176 h 187"/>
                  <a:gd name="T22" fmla="*/ 27 w 200"/>
                  <a:gd name="T23" fmla="*/ 186 h 187"/>
                  <a:gd name="T24" fmla="*/ 13 w 200"/>
                  <a:gd name="T25" fmla="*/ 183 h 187"/>
                  <a:gd name="T26" fmla="*/ 8 w 200"/>
                  <a:gd name="T27" fmla="*/ 181 h 187"/>
                  <a:gd name="T28" fmla="*/ 9 w 200"/>
                  <a:gd name="T29" fmla="*/ 165 h 187"/>
                  <a:gd name="T30" fmla="*/ 9 w 200"/>
                  <a:gd name="T31" fmla="*/ 76 h 187"/>
                  <a:gd name="T32" fmla="*/ 5 w 200"/>
                  <a:gd name="T33" fmla="*/ 60 h 187"/>
                  <a:gd name="T34" fmla="*/ 0 w 200"/>
                  <a:gd name="T35" fmla="*/ 37 h 187"/>
                  <a:gd name="T36" fmla="*/ 5 w 200"/>
                  <a:gd name="T37" fmla="*/ 38 h 187"/>
                  <a:gd name="T38" fmla="*/ 23 w 200"/>
                  <a:gd name="T39" fmla="*/ 64 h 187"/>
                  <a:gd name="T40" fmla="*/ 19 w 200"/>
                  <a:gd name="T41" fmla="*/ 71 h 187"/>
                  <a:gd name="T42" fmla="*/ 20 w 200"/>
                  <a:gd name="T43" fmla="*/ 75 h 187"/>
                  <a:gd name="T44" fmla="*/ 24 w 200"/>
                  <a:gd name="T45" fmla="*/ 76 h 187"/>
                  <a:gd name="T46" fmla="*/ 28 w 200"/>
                  <a:gd name="T47" fmla="*/ 74 h 187"/>
                  <a:gd name="T48" fmla="*/ 80 w 200"/>
                  <a:gd name="T49" fmla="*/ 41 h 187"/>
                  <a:gd name="T50" fmla="*/ 117 w 200"/>
                  <a:gd name="T51" fmla="*/ 23 h 187"/>
                  <a:gd name="T52" fmla="*/ 159 w 200"/>
                  <a:gd name="T53" fmla="*/ 2 h 187"/>
                  <a:gd name="T54" fmla="*/ 164 w 200"/>
                  <a:gd name="T55" fmla="*/ 0 h 18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200" h="187">
                    <a:moveTo>
                      <a:pt x="164" y="0"/>
                    </a:moveTo>
                    <a:cubicBezTo>
                      <a:pt x="172" y="7"/>
                      <a:pt x="178" y="14"/>
                      <a:pt x="182" y="24"/>
                    </a:cubicBezTo>
                    <a:cubicBezTo>
                      <a:pt x="186" y="39"/>
                      <a:pt x="192" y="53"/>
                      <a:pt x="196" y="67"/>
                    </a:cubicBezTo>
                    <a:cubicBezTo>
                      <a:pt x="197" y="70"/>
                      <a:pt x="198" y="73"/>
                      <a:pt x="198" y="76"/>
                    </a:cubicBezTo>
                    <a:cubicBezTo>
                      <a:pt x="199" y="81"/>
                      <a:pt x="199" y="86"/>
                      <a:pt x="200" y="90"/>
                    </a:cubicBezTo>
                    <a:cubicBezTo>
                      <a:pt x="199" y="91"/>
                      <a:pt x="198" y="92"/>
                      <a:pt x="198" y="92"/>
                    </a:cubicBezTo>
                    <a:cubicBezTo>
                      <a:pt x="185" y="98"/>
                      <a:pt x="175" y="106"/>
                      <a:pt x="164" y="114"/>
                    </a:cubicBezTo>
                    <a:cubicBezTo>
                      <a:pt x="158" y="118"/>
                      <a:pt x="152" y="123"/>
                      <a:pt x="146" y="127"/>
                    </a:cubicBezTo>
                    <a:cubicBezTo>
                      <a:pt x="137" y="134"/>
                      <a:pt x="129" y="140"/>
                      <a:pt x="120" y="146"/>
                    </a:cubicBezTo>
                    <a:cubicBezTo>
                      <a:pt x="108" y="153"/>
                      <a:pt x="97" y="159"/>
                      <a:pt x="85" y="166"/>
                    </a:cubicBezTo>
                    <a:cubicBezTo>
                      <a:pt x="80" y="169"/>
                      <a:pt x="73" y="172"/>
                      <a:pt x="68" y="176"/>
                    </a:cubicBezTo>
                    <a:cubicBezTo>
                      <a:pt x="55" y="186"/>
                      <a:pt x="41" y="187"/>
                      <a:pt x="27" y="186"/>
                    </a:cubicBezTo>
                    <a:cubicBezTo>
                      <a:pt x="22" y="185"/>
                      <a:pt x="18" y="184"/>
                      <a:pt x="13" y="183"/>
                    </a:cubicBezTo>
                    <a:cubicBezTo>
                      <a:pt x="12" y="183"/>
                      <a:pt x="10" y="182"/>
                      <a:pt x="8" y="181"/>
                    </a:cubicBezTo>
                    <a:cubicBezTo>
                      <a:pt x="8" y="175"/>
                      <a:pt x="8" y="170"/>
                      <a:pt x="9" y="165"/>
                    </a:cubicBezTo>
                    <a:cubicBezTo>
                      <a:pt x="13" y="135"/>
                      <a:pt x="11" y="106"/>
                      <a:pt x="9" y="76"/>
                    </a:cubicBezTo>
                    <a:cubicBezTo>
                      <a:pt x="9" y="71"/>
                      <a:pt x="7" y="65"/>
                      <a:pt x="5" y="60"/>
                    </a:cubicBezTo>
                    <a:cubicBezTo>
                      <a:pt x="3" y="52"/>
                      <a:pt x="1" y="45"/>
                      <a:pt x="0" y="37"/>
                    </a:cubicBezTo>
                    <a:cubicBezTo>
                      <a:pt x="2" y="38"/>
                      <a:pt x="4" y="38"/>
                      <a:pt x="5" y="38"/>
                    </a:cubicBezTo>
                    <a:cubicBezTo>
                      <a:pt x="12" y="46"/>
                      <a:pt x="20" y="53"/>
                      <a:pt x="23" y="64"/>
                    </a:cubicBezTo>
                    <a:cubicBezTo>
                      <a:pt x="22" y="66"/>
                      <a:pt x="20" y="68"/>
                      <a:pt x="19" y="71"/>
                    </a:cubicBezTo>
                    <a:cubicBezTo>
                      <a:pt x="19" y="72"/>
                      <a:pt x="19" y="74"/>
                      <a:pt x="20" y="75"/>
                    </a:cubicBezTo>
                    <a:cubicBezTo>
                      <a:pt x="21" y="76"/>
                      <a:pt x="22" y="76"/>
                      <a:pt x="24" y="76"/>
                    </a:cubicBezTo>
                    <a:cubicBezTo>
                      <a:pt x="25" y="76"/>
                      <a:pt x="27" y="75"/>
                      <a:pt x="28" y="74"/>
                    </a:cubicBezTo>
                    <a:cubicBezTo>
                      <a:pt x="43" y="60"/>
                      <a:pt x="62" y="51"/>
                      <a:pt x="80" y="41"/>
                    </a:cubicBezTo>
                    <a:cubicBezTo>
                      <a:pt x="92" y="34"/>
                      <a:pt x="105" y="29"/>
                      <a:pt x="117" y="23"/>
                    </a:cubicBezTo>
                    <a:cubicBezTo>
                      <a:pt x="131" y="16"/>
                      <a:pt x="145" y="9"/>
                      <a:pt x="159" y="2"/>
                    </a:cubicBezTo>
                    <a:cubicBezTo>
                      <a:pt x="160" y="2"/>
                      <a:pt x="162" y="1"/>
                      <a:pt x="164" y="0"/>
                    </a:cubicBezTo>
                    <a:close/>
                  </a:path>
                </a:pathLst>
              </a:custGeom>
              <a:solidFill>
                <a:srgbClr val="00B0F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46" name="Freeform 30"/>
              <p:cNvSpPr>
                <a:spLocks/>
              </p:cNvSpPr>
              <p:nvPr/>
            </p:nvSpPr>
            <p:spPr bwMode="auto">
              <a:xfrm>
                <a:off x="2640" y="851"/>
                <a:ext cx="282" cy="438"/>
              </a:xfrm>
              <a:custGeom>
                <a:avLst/>
                <a:gdLst>
                  <a:gd name="T0" fmla="*/ 131 w 176"/>
                  <a:gd name="T1" fmla="*/ 143 h 273"/>
                  <a:gd name="T2" fmla="*/ 135 w 176"/>
                  <a:gd name="T3" fmla="*/ 207 h 273"/>
                  <a:gd name="T4" fmla="*/ 134 w 176"/>
                  <a:gd name="T5" fmla="*/ 219 h 273"/>
                  <a:gd name="T6" fmla="*/ 119 w 176"/>
                  <a:gd name="T7" fmla="*/ 262 h 273"/>
                  <a:gd name="T8" fmla="*/ 110 w 176"/>
                  <a:gd name="T9" fmla="*/ 273 h 273"/>
                  <a:gd name="T10" fmla="*/ 107 w 176"/>
                  <a:gd name="T11" fmla="*/ 263 h 273"/>
                  <a:gd name="T12" fmla="*/ 96 w 176"/>
                  <a:gd name="T13" fmla="*/ 228 h 273"/>
                  <a:gd name="T14" fmla="*/ 92 w 176"/>
                  <a:gd name="T15" fmla="*/ 217 h 273"/>
                  <a:gd name="T16" fmla="*/ 86 w 176"/>
                  <a:gd name="T17" fmla="*/ 203 h 273"/>
                  <a:gd name="T18" fmla="*/ 81 w 176"/>
                  <a:gd name="T19" fmla="*/ 190 h 273"/>
                  <a:gd name="T20" fmla="*/ 74 w 176"/>
                  <a:gd name="T21" fmla="*/ 174 h 273"/>
                  <a:gd name="T22" fmla="*/ 59 w 176"/>
                  <a:gd name="T23" fmla="*/ 143 h 273"/>
                  <a:gd name="T24" fmla="*/ 44 w 176"/>
                  <a:gd name="T25" fmla="*/ 119 h 273"/>
                  <a:gd name="T26" fmla="*/ 25 w 176"/>
                  <a:gd name="T27" fmla="*/ 89 h 273"/>
                  <a:gd name="T28" fmla="*/ 3 w 176"/>
                  <a:gd name="T29" fmla="*/ 63 h 273"/>
                  <a:gd name="T30" fmla="*/ 0 w 176"/>
                  <a:gd name="T31" fmla="*/ 60 h 273"/>
                  <a:gd name="T32" fmla="*/ 29 w 176"/>
                  <a:gd name="T33" fmla="*/ 0 h 273"/>
                  <a:gd name="T34" fmla="*/ 41 w 176"/>
                  <a:gd name="T35" fmla="*/ 4 h 273"/>
                  <a:gd name="T36" fmla="*/ 78 w 176"/>
                  <a:gd name="T37" fmla="*/ 15 h 273"/>
                  <a:gd name="T38" fmla="*/ 107 w 176"/>
                  <a:gd name="T39" fmla="*/ 18 h 273"/>
                  <a:gd name="T40" fmla="*/ 167 w 176"/>
                  <a:gd name="T41" fmla="*/ 12 h 273"/>
                  <a:gd name="T42" fmla="*/ 174 w 176"/>
                  <a:gd name="T43" fmla="*/ 10 h 273"/>
                  <a:gd name="T44" fmla="*/ 172 w 176"/>
                  <a:gd name="T45" fmla="*/ 20 h 273"/>
                  <a:gd name="T46" fmla="*/ 170 w 176"/>
                  <a:gd name="T47" fmla="*/ 30 h 273"/>
                  <a:gd name="T48" fmla="*/ 155 w 176"/>
                  <a:gd name="T49" fmla="*/ 66 h 273"/>
                  <a:gd name="T50" fmla="*/ 137 w 176"/>
                  <a:gd name="T51" fmla="*/ 108 h 273"/>
                  <a:gd name="T52" fmla="*/ 123 w 176"/>
                  <a:gd name="T53" fmla="*/ 140 h 273"/>
                  <a:gd name="T54" fmla="*/ 116 w 176"/>
                  <a:gd name="T55" fmla="*/ 153 h 273"/>
                  <a:gd name="T56" fmla="*/ 117 w 176"/>
                  <a:gd name="T57" fmla="*/ 157 h 273"/>
                  <a:gd name="T58" fmla="*/ 122 w 176"/>
                  <a:gd name="T59" fmla="*/ 157 h 273"/>
                  <a:gd name="T60" fmla="*/ 125 w 176"/>
                  <a:gd name="T61" fmla="*/ 153 h 273"/>
                  <a:gd name="T62" fmla="*/ 131 w 176"/>
                  <a:gd name="T63" fmla="*/ 143 h 27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176" h="273">
                    <a:moveTo>
                      <a:pt x="131" y="143"/>
                    </a:moveTo>
                    <a:cubicBezTo>
                      <a:pt x="136" y="165"/>
                      <a:pt x="137" y="186"/>
                      <a:pt x="135" y="207"/>
                    </a:cubicBezTo>
                    <a:cubicBezTo>
                      <a:pt x="134" y="211"/>
                      <a:pt x="134" y="215"/>
                      <a:pt x="134" y="219"/>
                    </a:cubicBezTo>
                    <a:cubicBezTo>
                      <a:pt x="132" y="235"/>
                      <a:pt x="128" y="249"/>
                      <a:pt x="119" y="262"/>
                    </a:cubicBezTo>
                    <a:cubicBezTo>
                      <a:pt x="117" y="266"/>
                      <a:pt x="114" y="269"/>
                      <a:pt x="110" y="273"/>
                    </a:cubicBezTo>
                    <a:cubicBezTo>
                      <a:pt x="109" y="269"/>
                      <a:pt x="107" y="266"/>
                      <a:pt x="107" y="263"/>
                    </a:cubicBezTo>
                    <a:cubicBezTo>
                      <a:pt x="106" y="251"/>
                      <a:pt x="100" y="240"/>
                      <a:pt x="96" y="228"/>
                    </a:cubicBezTo>
                    <a:cubicBezTo>
                      <a:pt x="95" y="225"/>
                      <a:pt x="93" y="221"/>
                      <a:pt x="92" y="217"/>
                    </a:cubicBezTo>
                    <a:cubicBezTo>
                      <a:pt x="90" y="212"/>
                      <a:pt x="88" y="208"/>
                      <a:pt x="86" y="203"/>
                    </a:cubicBezTo>
                    <a:cubicBezTo>
                      <a:pt x="84" y="199"/>
                      <a:pt x="83" y="194"/>
                      <a:pt x="81" y="190"/>
                    </a:cubicBezTo>
                    <a:cubicBezTo>
                      <a:pt x="79" y="184"/>
                      <a:pt x="77" y="179"/>
                      <a:pt x="74" y="174"/>
                    </a:cubicBezTo>
                    <a:cubicBezTo>
                      <a:pt x="69" y="164"/>
                      <a:pt x="65" y="153"/>
                      <a:pt x="59" y="143"/>
                    </a:cubicBezTo>
                    <a:cubicBezTo>
                      <a:pt x="54" y="135"/>
                      <a:pt x="49" y="127"/>
                      <a:pt x="44" y="119"/>
                    </a:cubicBezTo>
                    <a:cubicBezTo>
                      <a:pt x="38" y="109"/>
                      <a:pt x="31" y="99"/>
                      <a:pt x="25" y="89"/>
                    </a:cubicBezTo>
                    <a:cubicBezTo>
                      <a:pt x="20" y="79"/>
                      <a:pt x="12" y="70"/>
                      <a:pt x="3" y="63"/>
                    </a:cubicBezTo>
                    <a:cubicBezTo>
                      <a:pt x="2" y="62"/>
                      <a:pt x="1" y="61"/>
                      <a:pt x="0" y="60"/>
                    </a:cubicBezTo>
                    <a:cubicBezTo>
                      <a:pt x="13" y="42"/>
                      <a:pt x="22" y="21"/>
                      <a:pt x="29" y="0"/>
                    </a:cubicBezTo>
                    <a:cubicBezTo>
                      <a:pt x="34" y="0"/>
                      <a:pt x="38" y="2"/>
                      <a:pt x="41" y="4"/>
                    </a:cubicBezTo>
                    <a:cubicBezTo>
                      <a:pt x="52" y="11"/>
                      <a:pt x="65" y="13"/>
                      <a:pt x="78" y="15"/>
                    </a:cubicBezTo>
                    <a:cubicBezTo>
                      <a:pt x="88" y="16"/>
                      <a:pt x="97" y="18"/>
                      <a:pt x="107" y="18"/>
                    </a:cubicBezTo>
                    <a:cubicBezTo>
                      <a:pt x="128" y="19"/>
                      <a:pt x="147" y="17"/>
                      <a:pt x="167" y="12"/>
                    </a:cubicBezTo>
                    <a:cubicBezTo>
                      <a:pt x="169" y="11"/>
                      <a:pt x="171" y="11"/>
                      <a:pt x="174" y="10"/>
                    </a:cubicBezTo>
                    <a:cubicBezTo>
                      <a:pt x="176" y="14"/>
                      <a:pt x="173" y="17"/>
                      <a:pt x="172" y="20"/>
                    </a:cubicBezTo>
                    <a:cubicBezTo>
                      <a:pt x="172" y="24"/>
                      <a:pt x="171" y="27"/>
                      <a:pt x="170" y="30"/>
                    </a:cubicBezTo>
                    <a:cubicBezTo>
                      <a:pt x="165" y="42"/>
                      <a:pt x="159" y="54"/>
                      <a:pt x="155" y="66"/>
                    </a:cubicBezTo>
                    <a:cubicBezTo>
                      <a:pt x="150" y="80"/>
                      <a:pt x="144" y="94"/>
                      <a:pt x="137" y="108"/>
                    </a:cubicBezTo>
                    <a:cubicBezTo>
                      <a:pt x="132" y="118"/>
                      <a:pt x="128" y="129"/>
                      <a:pt x="123" y="140"/>
                    </a:cubicBezTo>
                    <a:cubicBezTo>
                      <a:pt x="121" y="144"/>
                      <a:pt x="118" y="148"/>
                      <a:pt x="116" y="153"/>
                    </a:cubicBezTo>
                    <a:cubicBezTo>
                      <a:pt x="116" y="154"/>
                      <a:pt x="117" y="156"/>
                      <a:pt x="117" y="157"/>
                    </a:cubicBezTo>
                    <a:cubicBezTo>
                      <a:pt x="118" y="157"/>
                      <a:pt x="120" y="157"/>
                      <a:pt x="122" y="157"/>
                    </a:cubicBezTo>
                    <a:cubicBezTo>
                      <a:pt x="123" y="156"/>
                      <a:pt x="124" y="154"/>
                      <a:pt x="125" y="153"/>
                    </a:cubicBezTo>
                    <a:cubicBezTo>
                      <a:pt x="128" y="150"/>
                      <a:pt x="129" y="147"/>
                      <a:pt x="131" y="143"/>
                    </a:cubicBezTo>
                    <a:close/>
                  </a:path>
                </a:pathLst>
              </a:custGeom>
              <a:solidFill>
                <a:srgbClr val="FADAD3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47" name="Freeform 31"/>
              <p:cNvSpPr>
                <a:spLocks/>
              </p:cNvSpPr>
              <p:nvPr/>
            </p:nvSpPr>
            <p:spPr bwMode="auto">
              <a:xfrm>
                <a:off x="2039" y="1942"/>
                <a:ext cx="281" cy="337"/>
              </a:xfrm>
              <a:custGeom>
                <a:avLst/>
                <a:gdLst>
                  <a:gd name="T0" fmla="*/ 25 w 175"/>
                  <a:gd name="T1" fmla="*/ 210 h 210"/>
                  <a:gd name="T2" fmla="*/ 5 w 175"/>
                  <a:gd name="T3" fmla="*/ 187 h 210"/>
                  <a:gd name="T4" fmla="*/ 2 w 175"/>
                  <a:gd name="T5" fmla="*/ 171 h 210"/>
                  <a:gd name="T6" fmla="*/ 12 w 175"/>
                  <a:gd name="T7" fmla="*/ 140 h 210"/>
                  <a:gd name="T8" fmla="*/ 20 w 175"/>
                  <a:gd name="T9" fmla="*/ 113 h 210"/>
                  <a:gd name="T10" fmla="*/ 25 w 175"/>
                  <a:gd name="T11" fmla="*/ 95 h 210"/>
                  <a:gd name="T12" fmla="*/ 51 w 175"/>
                  <a:gd name="T13" fmla="*/ 24 h 210"/>
                  <a:gd name="T14" fmla="*/ 63 w 175"/>
                  <a:gd name="T15" fmla="*/ 0 h 210"/>
                  <a:gd name="T16" fmla="*/ 86 w 175"/>
                  <a:gd name="T17" fmla="*/ 30 h 210"/>
                  <a:gd name="T18" fmla="*/ 100 w 175"/>
                  <a:gd name="T19" fmla="*/ 50 h 210"/>
                  <a:gd name="T20" fmla="*/ 132 w 175"/>
                  <a:gd name="T21" fmla="*/ 96 h 210"/>
                  <a:gd name="T22" fmla="*/ 148 w 175"/>
                  <a:gd name="T23" fmla="*/ 112 h 210"/>
                  <a:gd name="T24" fmla="*/ 149 w 175"/>
                  <a:gd name="T25" fmla="*/ 113 h 210"/>
                  <a:gd name="T26" fmla="*/ 169 w 175"/>
                  <a:gd name="T27" fmla="*/ 120 h 210"/>
                  <a:gd name="T28" fmla="*/ 172 w 175"/>
                  <a:gd name="T29" fmla="*/ 121 h 210"/>
                  <a:gd name="T30" fmla="*/ 175 w 175"/>
                  <a:gd name="T31" fmla="*/ 133 h 210"/>
                  <a:gd name="T32" fmla="*/ 165 w 175"/>
                  <a:gd name="T33" fmla="*/ 143 h 210"/>
                  <a:gd name="T34" fmla="*/ 146 w 175"/>
                  <a:gd name="T35" fmla="*/ 147 h 210"/>
                  <a:gd name="T36" fmla="*/ 129 w 175"/>
                  <a:gd name="T37" fmla="*/ 155 h 210"/>
                  <a:gd name="T38" fmla="*/ 84 w 175"/>
                  <a:gd name="T39" fmla="*/ 179 h 210"/>
                  <a:gd name="T40" fmla="*/ 58 w 175"/>
                  <a:gd name="T41" fmla="*/ 194 h 210"/>
                  <a:gd name="T42" fmla="*/ 25 w 175"/>
                  <a:gd name="T43" fmla="*/ 210 h 2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75" h="210">
                    <a:moveTo>
                      <a:pt x="25" y="210"/>
                    </a:moveTo>
                    <a:cubicBezTo>
                      <a:pt x="18" y="202"/>
                      <a:pt x="11" y="194"/>
                      <a:pt x="5" y="187"/>
                    </a:cubicBezTo>
                    <a:cubicBezTo>
                      <a:pt x="1" y="183"/>
                      <a:pt x="0" y="177"/>
                      <a:pt x="2" y="171"/>
                    </a:cubicBezTo>
                    <a:cubicBezTo>
                      <a:pt x="5" y="161"/>
                      <a:pt x="8" y="150"/>
                      <a:pt x="12" y="140"/>
                    </a:cubicBezTo>
                    <a:cubicBezTo>
                      <a:pt x="15" y="131"/>
                      <a:pt x="19" y="122"/>
                      <a:pt x="20" y="113"/>
                    </a:cubicBezTo>
                    <a:cubicBezTo>
                      <a:pt x="21" y="107"/>
                      <a:pt x="23" y="101"/>
                      <a:pt x="25" y="95"/>
                    </a:cubicBezTo>
                    <a:cubicBezTo>
                      <a:pt x="35" y="72"/>
                      <a:pt x="42" y="48"/>
                      <a:pt x="51" y="24"/>
                    </a:cubicBezTo>
                    <a:cubicBezTo>
                      <a:pt x="54" y="16"/>
                      <a:pt x="58" y="8"/>
                      <a:pt x="63" y="0"/>
                    </a:cubicBezTo>
                    <a:cubicBezTo>
                      <a:pt x="71" y="10"/>
                      <a:pt x="80" y="19"/>
                      <a:pt x="86" y="30"/>
                    </a:cubicBezTo>
                    <a:cubicBezTo>
                      <a:pt x="90" y="37"/>
                      <a:pt x="96" y="43"/>
                      <a:pt x="100" y="50"/>
                    </a:cubicBezTo>
                    <a:cubicBezTo>
                      <a:pt x="111" y="65"/>
                      <a:pt x="122" y="81"/>
                      <a:pt x="132" y="96"/>
                    </a:cubicBezTo>
                    <a:cubicBezTo>
                      <a:pt x="137" y="102"/>
                      <a:pt x="141" y="109"/>
                      <a:pt x="148" y="112"/>
                    </a:cubicBezTo>
                    <a:cubicBezTo>
                      <a:pt x="148" y="112"/>
                      <a:pt x="149" y="112"/>
                      <a:pt x="149" y="113"/>
                    </a:cubicBezTo>
                    <a:cubicBezTo>
                      <a:pt x="154" y="120"/>
                      <a:pt x="161" y="121"/>
                      <a:pt x="169" y="120"/>
                    </a:cubicBezTo>
                    <a:cubicBezTo>
                      <a:pt x="169" y="120"/>
                      <a:pt x="170" y="121"/>
                      <a:pt x="172" y="121"/>
                    </a:cubicBezTo>
                    <a:cubicBezTo>
                      <a:pt x="173" y="125"/>
                      <a:pt x="174" y="129"/>
                      <a:pt x="175" y="133"/>
                    </a:cubicBezTo>
                    <a:cubicBezTo>
                      <a:pt x="172" y="136"/>
                      <a:pt x="169" y="139"/>
                      <a:pt x="165" y="143"/>
                    </a:cubicBezTo>
                    <a:cubicBezTo>
                      <a:pt x="158" y="140"/>
                      <a:pt x="152" y="143"/>
                      <a:pt x="146" y="147"/>
                    </a:cubicBezTo>
                    <a:cubicBezTo>
                      <a:pt x="140" y="150"/>
                      <a:pt x="135" y="152"/>
                      <a:pt x="129" y="155"/>
                    </a:cubicBezTo>
                    <a:cubicBezTo>
                      <a:pt x="114" y="162"/>
                      <a:pt x="99" y="170"/>
                      <a:pt x="84" y="179"/>
                    </a:cubicBezTo>
                    <a:cubicBezTo>
                      <a:pt x="76" y="184"/>
                      <a:pt x="67" y="190"/>
                      <a:pt x="58" y="194"/>
                    </a:cubicBezTo>
                    <a:cubicBezTo>
                      <a:pt x="47" y="200"/>
                      <a:pt x="36" y="205"/>
                      <a:pt x="25" y="210"/>
                    </a:cubicBezTo>
                    <a:close/>
                  </a:path>
                </a:pathLst>
              </a:custGeom>
              <a:solidFill>
                <a:srgbClr val="FFC00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48" name="Freeform 32"/>
              <p:cNvSpPr>
                <a:spLocks/>
              </p:cNvSpPr>
              <p:nvPr/>
            </p:nvSpPr>
            <p:spPr bwMode="auto">
              <a:xfrm>
                <a:off x="2318" y="2004"/>
                <a:ext cx="227" cy="334"/>
              </a:xfrm>
              <a:custGeom>
                <a:avLst/>
                <a:gdLst>
                  <a:gd name="T0" fmla="*/ 141 w 141"/>
                  <a:gd name="T1" fmla="*/ 117 h 208"/>
                  <a:gd name="T2" fmla="*/ 139 w 141"/>
                  <a:gd name="T3" fmla="*/ 116 h 208"/>
                  <a:gd name="T4" fmla="*/ 131 w 141"/>
                  <a:gd name="T5" fmla="*/ 119 h 208"/>
                  <a:gd name="T6" fmla="*/ 132 w 141"/>
                  <a:gd name="T7" fmla="*/ 129 h 208"/>
                  <a:gd name="T8" fmla="*/ 136 w 141"/>
                  <a:gd name="T9" fmla="*/ 152 h 208"/>
                  <a:gd name="T10" fmla="*/ 137 w 141"/>
                  <a:gd name="T11" fmla="*/ 164 h 208"/>
                  <a:gd name="T12" fmla="*/ 133 w 141"/>
                  <a:gd name="T13" fmla="*/ 178 h 208"/>
                  <a:gd name="T14" fmla="*/ 125 w 141"/>
                  <a:gd name="T15" fmla="*/ 192 h 208"/>
                  <a:gd name="T16" fmla="*/ 116 w 141"/>
                  <a:gd name="T17" fmla="*/ 204 h 208"/>
                  <a:gd name="T18" fmla="*/ 108 w 141"/>
                  <a:gd name="T19" fmla="*/ 204 h 208"/>
                  <a:gd name="T20" fmla="*/ 119 w 141"/>
                  <a:gd name="T21" fmla="*/ 183 h 208"/>
                  <a:gd name="T22" fmla="*/ 115 w 141"/>
                  <a:gd name="T23" fmla="*/ 147 h 208"/>
                  <a:gd name="T24" fmla="*/ 113 w 141"/>
                  <a:gd name="T25" fmla="*/ 124 h 208"/>
                  <a:gd name="T26" fmla="*/ 111 w 141"/>
                  <a:gd name="T27" fmla="*/ 117 h 208"/>
                  <a:gd name="T28" fmla="*/ 106 w 141"/>
                  <a:gd name="T29" fmla="*/ 121 h 208"/>
                  <a:gd name="T30" fmla="*/ 104 w 141"/>
                  <a:gd name="T31" fmla="*/ 128 h 208"/>
                  <a:gd name="T32" fmla="*/ 106 w 141"/>
                  <a:gd name="T33" fmla="*/ 150 h 208"/>
                  <a:gd name="T34" fmla="*/ 108 w 141"/>
                  <a:gd name="T35" fmla="*/ 174 h 208"/>
                  <a:gd name="T36" fmla="*/ 106 w 141"/>
                  <a:gd name="T37" fmla="*/ 182 h 208"/>
                  <a:gd name="T38" fmla="*/ 95 w 141"/>
                  <a:gd name="T39" fmla="*/ 201 h 208"/>
                  <a:gd name="T40" fmla="*/ 83 w 141"/>
                  <a:gd name="T41" fmla="*/ 207 h 208"/>
                  <a:gd name="T42" fmla="*/ 86 w 141"/>
                  <a:gd name="T43" fmla="*/ 191 h 208"/>
                  <a:gd name="T44" fmla="*/ 89 w 141"/>
                  <a:gd name="T45" fmla="*/ 174 h 208"/>
                  <a:gd name="T46" fmla="*/ 89 w 141"/>
                  <a:gd name="T47" fmla="*/ 166 h 208"/>
                  <a:gd name="T48" fmla="*/ 83 w 141"/>
                  <a:gd name="T49" fmla="*/ 136 h 208"/>
                  <a:gd name="T50" fmla="*/ 79 w 141"/>
                  <a:gd name="T51" fmla="*/ 129 h 208"/>
                  <a:gd name="T52" fmla="*/ 72 w 141"/>
                  <a:gd name="T53" fmla="*/ 128 h 208"/>
                  <a:gd name="T54" fmla="*/ 71 w 141"/>
                  <a:gd name="T55" fmla="*/ 134 h 208"/>
                  <a:gd name="T56" fmla="*/ 77 w 141"/>
                  <a:gd name="T57" fmla="*/ 181 h 208"/>
                  <a:gd name="T58" fmla="*/ 76 w 141"/>
                  <a:gd name="T59" fmla="*/ 188 h 208"/>
                  <a:gd name="T60" fmla="*/ 70 w 141"/>
                  <a:gd name="T61" fmla="*/ 206 h 208"/>
                  <a:gd name="T62" fmla="*/ 57 w 141"/>
                  <a:gd name="T63" fmla="*/ 205 h 208"/>
                  <a:gd name="T64" fmla="*/ 41 w 141"/>
                  <a:gd name="T65" fmla="*/ 194 h 208"/>
                  <a:gd name="T66" fmla="*/ 52 w 141"/>
                  <a:gd name="T67" fmla="*/ 190 h 208"/>
                  <a:gd name="T68" fmla="*/ 56 w 141"/>
                  <a:gd name="T69" fmla="*/ 184 h 208"/>
                  <a:gd name="T70" fmla="*/ 50 w 141"/>
                  <a:gd name="T71" fmla="*/ 155 h 208"/>
                  <a:gd name="T72" fmla="*/ 45 w 141"/>
                  <a:gd name="T73" fmla="*/ 149 h 208"/>
                  <a:gd name="T74" fmla="*/ 19 w 141"/>
                  <a:gd name="T75" fmla="*/ 108 h 208"/>
                  <a:gd name="T76" fmla="*/ 15 w 141"/>
                  <a:gd name="T77" fmla="*/ 94 h 208"/>
                  <a:gd name="T78" fmla="*/ 9 w 141"/>
                  <a:gd name="T79" fmla="*/ 82 h 208"/>
                  <a:gd name="T80" fmla="*/ 0 w 141"/>
                  <a:gd name="T81" fmla="*/ 50 h 208"/>
                  <a:gd name="T82" fmla="*/ 69 w 141"/>
                  <a:gd name="T83" fmla="*/ 0 h 208"/>
                  <a:gd name="T84" fmla="*/ 83 w 141"/>
                  <a:gd name="T85" fmla="*/ 14 h 208"/>
                  <a:gd name="T86" fmla="*/ 114 w 141"/>
                  <a:gd name="T87" fmla="*/ 51 h 208"/>
                  <a:gd name="T88" fmla="*/ 129 w 141"/>
                  <a:gd name="T89" fmla="*/ 79 h 208"/>
                  <a:gd name="T90" fmla="*/ 137 w 141"/>
                  <a:gd name="T91" fmla="*/ 100 h 208"/>
                  <a:gd name="T92" fmla="*/ 141 w 141"/>
                  <a:gd name="T93" fmla="*/ 117 h 20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141" h="208">
                    <a:moveTo>
                      <a:pt x="141" y="117"/>
                    </a:moveTo>
                    <a:cubicBezTo>
                      <a:pt x="140" y="116"/>
                      <a:pt x="139" y="116"/>
                      <a:pt x="139" y="116"/>
                    </a:cubicBezTo>
                    <a:cubicBezTo>
                      <a:pt x="135" y="115"/>
                      <a:pt x="132" y="116"/>
                      <a:pt x="131" y="119"/>
                    </a:cubicBezTo>
                    <a:cubicBezTo>
                      <a:pt x="131" y="122"/>
                      <a:pt x="131" y="125"/>
                      <a:pt x="132" y="129"/>
                    </a:cubicBezTo>
                    <a:cubicBezTo>
                      <a:pt x="133" y="137"/>
                      <a:pt x="135" y="144"/>
                      <a:pt x="136" y="152"/>
                    </a:cubicBezTo>
                    <a:cubicBezTo>
                      <a:pt x="137" y="156"/>
                      <a:pt x="137" y="160"/>
                      <a:pt x="137" y="164"/>
                    </a:cubicBezTo>
                    <a:cubicBezTo>
                      <a:pt x="138" y="169"/>
                      <a:pt x="136" y="174"/>
                      <a:pt x="133" y="178"/>
                    </a:cubicBezTo>
                    <a:cubicBezTo>
                      <a:pt x="129" y="182"/>
                      <a:pt x="127" y="187"/>
                      <a:pt x="125" y="192"/>
                    </a:cubicBezTo>
                    <a:cubicBezTo>
                      <a:pt x="123" y="197"/>
                      <a:pt x="120" y="201"/>
                      <a:pt x="116" y="204"/>
                    </a:cubicBezTo>
                    <a:cubicBezTo>
                      <a:pt x="114" y="206"/>
                      <a:pt x="111" y="207"/>
                      <a:pt x="108" y="204"/>
                    </a:cubicBezTo>
                    <a:cubicBezTo>
                      <a:pt x="106" y="194"/>
                      <a:pt x="115" y="190"/>
                      <a:pt x="119" y="183"/>
                    </a:cubicBezTo>
                    <a:cubicBezTo>
                      <a:pt x="118" y="171"/>
                      <a:pt x="117" y="159"/>
                      <a:pt x="115" y="147"/>
                    </a:cubicBezTo>
                    <a:cubicBezTo>
                      <a:pt x="113" y="139"/>
                      <a:pt x="112" y="132"/>
                      <a:pt x="113" y="124"/>
                    </a:cubicBezTo>
                    <a:cubicBezTo>
                      <a:pt x="114" y="122"/>
                      <a:pt x="112" y="120"/>
                      <a:pt x="111" y="117"/>
                    </a:cubicBezTo>
                    <a:cubicBezTo>
                      <a:pt x="109" y="119"/>
                      <a:pt x="107" y="119"/>
                      <a:pt x="106" y="121"/>
                    </a:cubicBezTo>
                    <a:cubicBezTo>
                      <a:pt x="105" y="123"/>
                      <a:pt x="104" y="126"/>
                      <a:pt x="104" y="128"/>
                    </a:cubicBezTo>
                    <a:cubicBezTo>
                      <a:pt x="105" y="135"/>
                      <a:pt x="106" y="143"/>
                      <a:pt x="106" y="150"/>
                    </a:cubicBezTo>
                    <a:cubicBezTo>
                      <a:pt x="107" y="158"/>
                      <a:pt x="108" y="166"/>
                      <a:pt x="108" y="174"/>
                    </a:cubicBezTo>
                    <a:cubicBezTo>
                      <a:pt x="109" y="177"/>
                      <a:pt x="108" y="179"/>
                      <a:pt x="106" y="182"/>
                    </a:cubicBezTo>
                    <a:cubicBezTo>
                      <a:pt x="102" y="188"/>
                      <a:pt x="98" y="194"/>
                      <a:pt x="95" y="201"/>
                    </a:cubicBezTo>
                    <a:cubicBezTo>
                      <a:pt x="93" y="206"/>
                      <a:pt x="89" y="208"/>
                      <a:pt x="83" y="207"/>
                    </a:cubicBezTo>
                    <a:cubicBezTo>
                      <a:pt x="82" y="201"/>
                      <a:pt x="85" y="197"/>
                      <a:pt x="86" y="191"/>
                    </a:cubicBezTo>
                    <a:cubicBezTo>
                      <a:pt x="87" y="186"/>
                      <a:pt x="88" y="180"/>
                      <a:pt x="89" y="174"/>
                    </a:cubicBezTo>
                    <a:cubicBezTo>
                      <a:pt x="90" y="171"/>
                      <a:pt x="90" y="168"/>
                      <a:pt x="89" y="166"/>
                    </a:cubicBezTo>
                    <a:cubicBezTo>
                      <a:pt x="85" y="156"/>
                      <a:pt x="84" y="146"/>
                      <a:pt x="83" y="136"/>
                    </a:cubicBezTo>
                    <a:cubicBezTo>
                      <a:pt x="82" y="133"/>
                      <a:pt x="81" y="131"/>
                      <a:pt x="79" y="129"/>
                    </a:cubicBezTo>
                    <a:cubicBezTo>
                      <a:pt x="76" y="127"/>
                      <a:pt x="73" y="126"/>
                      <a:pt x="72" y="128"/>
                    </a:cubicBezTo>
                    <a:cubicBezTo>
                      <a:pt x="70" y="130"/>
                      <a:pt x="70" y="132"/>
                      <a:pt x="71" y="134"/>
                    </a:cubicBezTo>
                    <a:cubicBezTo>
                      <a:pt x="76" y="149"/>
                      <a:pt x="75" y="165"/>
                      <a:pt x="77" y="181"/>
                    </a:cubicBezTo>
                    <a:cubicBezTo>
                      <a:pt x="78" y="183"/>
                      <a:pt x="77" y="186"/>
                      <a:pt x="76" y="188"/>
                    </a:cubicBezTo>
                    <a:cubicBezTo>
                      <a:pt x="74" y="194"/>
                      <a:pt x="72" y="200"/>
                      <a:pt x="70" y="206"/>
                    </a:cubicBezTo>
                    <a:cubicBezTo>
                      <a:pt x="66" y="208"/>
                      <a:pt x="61" y="207"/>
                      <a:pt x="57" y="205"/>
                    </a:cubicBezTo>
                    <a:cubicBezTo>
                      <a:pt x="52" y="201"/>
                      <a:pt x="44" y="202"/>
                      <a:pt x="41" y="194"/>
                    </a:cubicBezTo>
                    <a:cubicBezTo>
                      <a:pt x="44" y="190"/>
                      <a:pt x="48" y="191"/>
                      <a:pt x="52" y="190"/>
                    </a:cubicBezTo>
                    <a:cubicBezTo>
                      <a:pt x="56" y="190"/>
                      <a:pt x="58" y="186"/>
                      <a:pt x="56" y="184"/>
                    </a:cubicBezTo>
                    <a:cubicBezTo>
                      <a:pt x="49" y="175"/>
                      <a:pt x="50" y="165"/>
                      <a:pt x="50" y="155"/>
                    </a:cubicBezTo>
                    <a:cubicBezTo>
                      <a:pt x="48" y="153"/>
                      <a:pt x="47" y="151"/>
                      <a:pt x="45" y="149"/>
                    </a:cubicBezTo>
                    <a:cubicBezTo>
                      <a:pt x="32" y="138"/>
                      <a:pt x="26" y="122"/>
                      <a:pt x="19" y="108"/>
                    </a:cubicBezTo>
                    <a:cubicBezTo>
                      <a:pt x="17" y="104"/>
                      <a:pt x="17" y="98"/>
                      <a:pt x="15" y="94"/>
                    </a:cubicBezTo>
                    <a:cubicBezTo>
                      <a:pt x="14" y="90"/>
                      <a:pt x="11" y="86"/>
                      <a:pt x="9" y="82"/>
                    </a:cubicBezTo>
                    <a:cubicBezTo>
                      <a:pt x="4" y="72"/>
                      <a:pt x="3" y="61"/>
                      <a:pt x="0" y="50"/>
                    </a:cubicBezTo>
                    <a:cubicBezTo>
                      <a:pt x="19" y="28"/>
                      <a:pt x="43" y="13"/>
                      <a:pt x="69" y="0"/>
                    </a:cubicBezTo>
                    <a:cubicBezTo>
                      <a:pt x="74" y="5"/>
                      <a:pt x="79" y="10"/>
                      <a:pt x="83" y="14"/>
                    </a:cubicBezTo>
                    <a:cubicBezTo>
                      <a:pt x="94" y="26"/>
                      <a:pt x="104" y="39"/>
                      <a:pt x="114" y="51"/>
                    </a:cubicBezTo>
                    <a:cubicBezTo>
                      <a:pt x="121" y="59"/>
                      <a:pt x="126" y="69"/>
                      <a:pt x="129" y="79"/>
                    </a:cubicBezTo>
                    <a:cubicBezTo>
                      <a:pt x="131" y="86"/>
                      <a:pt x="134" y="93"/>
                      <a:pt x="137" y="100"/>
                    </a:cubicBezTo>
                    <a:cubicBezTo>
                      <a:pt x="139" y="106"/>
                      <a:pt x="140" y="111"/>
                      <a:pt x="141" y="117"/>
                    </a:cubicBezTo>
                    <a:close/>
                  </a:path>
                </a:pathLst>
              </a:custGeom>
              <a:solidFill>
                <a:srgbClr val="FADAD3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49" name="Freeform 33"/>
              <p:cNvSpPr>
                <a:spLocks/>
              </p:cNvSpPr>
              <p:nvPr/>
            </p:nvSpPr>
            <p:spPr bwMode="auto">
              <a:xfrm>
                <a:off x="1607" y="2774"/>
                <a:ext cx="199" cy="273"/>
              </a:xfrm>
              <a:custGeom>
                <a:avLst/>
                <a:gdLst>
                  <a:gd name="T0" fmla="*/ 113 w 124"/>
                  <a:gd name="T1" fmla="*/ 159 h 170"/>
                  <a:gd name="T2" fmla="*/ 103 w 124"/>
                  <a:gd name="T3" fmla="*/ 135 h 170"/>
                  <a:gd name="T4" fmla="*/ 100 w 124"/>
                  <a:gd name="T5" fmla="*/ 110 h 170"/>
                  <a:gd name="T6" fmla="*/ 96 w 124"/>
                  <a:gd name="T7" fmla="*/ 109 h 170"/>
                  <a:gd name="T8" fmla="*/ 91 w 124"/>
                  <a:gd name="T9" fmla="*/ 105 h 170"/>
                  <a:gd name="T10" fmla="*/ 88 w 124"/>
                  <a:gd name="T11" fmla="*/ 119 h 170"/>
                  <a:gd name="T12" fmla="*/ 94 w 124"/>
                  <a:gd name="T13" fmla="*/ 149 h 170"/>
                  <a:gd name="T14" fmla="*/ 99 w 124"/>
                  <a:gd name="T15" fmla="*/ 160 h 170"/>
                  <a:gd name="T16" fmla="*/ 103 w 124"/>
                  <a:gd name="T17" fmla="*/ 166 h 170"/>
                  <a:gd name="T18" fmla="*/ 92 w 124"/>
                  <a:gd name="T19" fmla="*/ 167 h 170"/>
                  <a:gd name="T20" fmla="*/ 87 w 124"/>
                  <a:gd name="T21" fmla="*/ 161 h 170"/>
                  <a:gd name="T22" fmla="*/ 75 w 124"/>
                  <a:gd name="T23" fmla="*/ 137 h 170"/>
                  <a:gd name="T24" fmla="*/ 72 w 124"/>
                  <a:gd name="T25" fmla="*/ 127 h 170"/>
                  <a:gd name="T26" fmla="*/ 67 w 124"/>
                  <a:gd name="T27" fmla="*/ 124 h 170"/>
                  <a:gd name="T28" fmla="*/ 62 w 124"/>
                  <a:gd name="T29" fmla="*/ 122 h 170"/>
                  <a:gd name="T30" fmla="*/ 62 w 124"/>
                  <a:gd name="T31" fmla="*/ 128 h 170"/>
                  <a:gd name="T32" fmla="*/ 66 w 124"/>
                  <a:gd name="T33" fmla="*/ 140 h 170"/>
                  <a:gd name="T34" fmla="*/ 70 w 124"/>
                  <a:gd name="T35" fmla="*/ 161 h 170"/>
                  <a:gd name="T36" fmla="*/ 68 w 124"/>
                  <a:gd name="T37" fmla="*/ 164 h 170"/>
                  <a:gd name="T38" fmla="*/ 65 w 124"/>
                  <a:gd name="T39" fmla="*/ 164 h 170"/>
                  <a:gd name="T40" fmla="*/ 60 w 124"/>
                  <a:gd name="T41" fmla="*/ 159 h 170"/>
                  <a:gd name="T42" fmla="*/ 42 w 124"/>
                  <a:gd name="T43" fmla="*/ 125 h 170"/>
                  <a:gd name="T44" fmla="*/ 41 w 124"/>
                  <a:gd name="T45" fmla="*/ 120 h 170"/>
                  <a:gd name="T46" fmla="*/ 36 w 124"/>
                  <a:gd name="T47" fmla="*/ 118 h 170"/>
                  <a:gd name="T48" fmla="*/ 35 w 124"/>
                  <a:gd name="T49" fmla="*/ 131 h 170"/>
                  <a:gd name="T50" fmla="*/ 45 w 124"/>
                  <a:gd name="T51" fmla="*/ 154 h 170"/>
                  <a:gd name="T52" fmla="*/ 49 w 124"/>
                  <a:gd name="T53" fmla="*/ 163 h 170"/>
                  <a:gd name="T54" fmla="*/ 34 w 124"/>
                  <a:gd name="T55" fmla="*/ 160 h 170"/>
                  <a:gd name="T56" fmla="*/ 16 w 124"/>
                  <a:gd name="T57" fmla="*/ 126 h 170"/>
                  <a:gd name="T58" fmla="*/ 3 w 124"/>
                  <a:gd name="T59" fmla="*/ 54 h 170"/>
                  <a:gd name="T60" fmla="*/ 0 w 124"/>
                  <a:gd name="T61" fmla="*/ 33 h 170"/>
                  <a:gd name="T62" fmla="*/ 31 w 124"/>
                  <a:gd name="T63" fmla="*/ 18 h 170"/>
                  <a:gd name="T64" fmla="*/ 64 w 124"/>
                  <a:gd name="T65" fmla="*/ 9 h 170"/>
                  <a:gd name="T66" fmla="*/ 74 w 124"/>
                  <a:gd name="T67" fmla="*/ 4 h 170"/>
                  <a:gd name="T68" fmla="*/ 81 w 124"/>
                  <a:gd name="T69" fmla="*/ 2 h 170"/>
                  <a:gd name="T70" fmla="*/ 88 w 124"/>
                  <a:gd name="T71" fmla="*/ 0 h 170"/>
                  <a:gd name="T72" fmla="*/ 100 w 124"/>
                  <a:gd name="T73" fmla="*/ 25 h 170"/>
                  <a:gd name="T74" fmla="*/ 108 w 124"/>
                  <a:gd name="T75" fmla="*/ 55 h 170"/>
                  <a:gd name="T76" fmla="*/ 115 w 124"/>
                  <a:gd name="T77" fmla="*/ 84 h 170"/>
                  <a:gd name="T78" fmla="*/ 120 w 124"/>
                  <a:gd name="T79" fmla="*/ 108 h 170"/>
                  <a:gd name="T80" fmla="*/ 120 w 124"/>
                  <a:gd name="T81" fmla="*/ 122 h 170"/>
                  <a:gd name="T82" fmla="*/ 123 w 124"/>
                  <a:gd name="T83" fmla="*/ 134 h 170"/>
                  <a:gd name="T84" fmla="*/ 123 w 124"/>
                  <a:gd name="T85" fmla="*/ 144 h 170"/>
                  <a:gd name="T86" fmla="*/ 120 w 124"/>
                  <a:gd name="T87" fmla="*/ 154 h 170"/>
                  <a:gd name="T88" fmla="*/ 113 w 124"/>
                  <a:gd name="T89" fmla="*/ 159 h 1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124" h="170">
                    <a:moveTo>
                      <a:pt x="113" y="159"/>
                    </a:moveTo>
                    <a:cubicBezTo>
                      <a:pt x="107" y="151"/>
                      <a:pt x="105" y="143"/>
                      <a:pt x="103" y="135"/>
                    </a:cubicBezTo>
                    <a:cubicBezTo>
                      <a:pt x="102" y="127"/>
                      <a:pt x="101" y="119"/>
                      <a:pt x="100" y="110"/>
                    </a:cubicBezTo>
                    <a:cubicBezTo>
                      <a:pt x="100" y="109"/>
                      <a:pt x="97" y="110"/>
                      <a:pt x="96" y="109"/>
                    </a:cubicBezTo>
                    <a:cubicBezTo>
                      <a:pt x="94" y="108"/>
                      <a:pt x="93" y="107"/>
                      <a:pt x="91" y="105"/>
                    </a:cubicBezTo>
                    <a:cubicBezTo>
                      <a:pt x="89" y="110"/>
                      <a:pt x="87" y="114"/>
                      <a:pt x="88" y="119"/>
                    </a:cubicBezTo>
                    <a:cubicBezTo>
                      <a:pt x="90" y="129"/>
                      <a:pt x="92" y="139"/>
                      <a:pt x="94" y="149"/>
                    </a:cubicBezTo>
                    <a:cubicBezTo>
                      <a:pt x="95" y="153"/>
                      <a:pt x="97" y="156"/>
                      <a:pt x="99" y="160"/>
                    </a:cubicBezTo>
                    <a:cubicBezTo>
                      <a:pt x="100" y="162"/>
                      <a:pt x="101" y="164"/>
                      <a:pt x="103" y="166"/>
                    </a:cubicBezTo>
                    <a:cubicBezTo>
                      <a:pt x="97" y="170"/>
                      <a:pt x="95" y="170"/>
                      <a:pt x="92" y="167"/>
                    </a:cubicBezTo>
                    <a:cubicBezTo>
                      <a:pt x="90" y="165"/>
                      <a:pt x="89" y="163"/>
                      <a:pt x="87" y="161"/>
                    </a:cubicBezTo>
                    <a:cubicBezTo>
                      <a:pt x="83" y="153"/>
                      <a:pt x="79" y="145"/>
                      <a:pt x="75" y="137"/>
                    </a:cubicBezTo>
                    <a:cubicBezTo>
                      <a:pt x="73" y="134"/>
                      <a:pt x="73" y="130"/>
                      <a:pt x="72" y="127"/>
                    </a:cubicBezTo>
                    <a:cubicBezTo>
                      <a:pt x="70" y="126"/>
                      <a:pt x="69" y="124"/>
                      <a:pt x="67" y="124"/>
                    </a:cubicBezTo>
                    <a:cubicBezTo>
                      <a:pt x="66" y="123"/>
                      <a:pt x="63" y="122"/>
                      <a:pt x="62" y="122"/>
                    </a:cubicBezTo>
                    <a:cubicBezTo>
                      <a:pt x="60" y="124"/>
                      <a:pt x="61" y="126"/>
                      <a:pt x="62" y="128"/>
                    </a:cubicBezTo>
                    <a:cubicBezTo>
                      <a:pt x="63" y="132"/>
                      <a:pt x="65" y="136"/>
                      <a:pt x="66" y="140"/>
                    </a:cubicBezTo>
                    <a:cubicBezTo>
                      <a:pt x="67" y="147"/>
                      <a:pt x="68" y="154"/>
                      <a:pt x="70" y="161"/>
                    </a:cubicBezTo>
                    <a:cubicBezTo>
                      <a:pt x="70" y="162"/>
                      <a:pt x="69" y="164"/>
                      <a:pt x="68" y="164"/>
                    </a:cubicBezTo>
                    <a:cubicBezTo>
                      <a:pt x="68" y="165"/>
                      <a:pt x="66" y="165"/>
                      <a:pt x="65" y="164"/>
                    </a:cubicBezTo>
                    <a:cubicBezTo>
                      <a:pt x="63" y="163"/>
                      <a:pt x="61" y="161"/>
                      <a:pt x="60" y="159"/>
                    </a:cubicBezTo>
                    <a:cubicBezTo>
                      <a:pt x="52" y="149"/>
                      <a:pt x="45" y="138"/>
                      <a:pt x="42" y="125"/>
                    </a:cubicBezTo>
                    <a:cubicBezTo>
                      <a:pt x="42" y="123"/>
                      <a:pt x="42" y="121"/>
                      <a:pt x="41" y="120"/>
                    </a:cubicBezTo>
                    <a:cubicBezTo>
                      <a:pt x="40" y="119"/>
                      <a:pt x="38" y="119"/>
                      <a:pt x="36" y="118"/>
                    </a:cubicBezTo>
                    <a:cubicBezTo>
                      <a:pt x="34" y="123"/>
                      <a:pt x="34" y="127"/>
                      <a:pt x="35" y="131"/>
                    </a:cubicBezTo>
                    <a:cubicBezTo>
                      <a:pt x="38" y="139"/>
                      <a:pt x="41" y="147"/>
                      <a:pt x="45" y="154"/>
                    </a:cubicBezTo>
                    <a:cubicBezTo>
                      <a:pt x="47" y="157"/>
                      <a:pt x="50" y="159"/>
                      <a:pt x="49" y="163"/>
                    </a:cubicBezTo>
                    <a:cubicBezTo>
                      <a:pt x="44" y="165"/>
                      <a:pt x="38" y="164"/>
                      <a:pt x="34" y="160"/>
                    </a:cubicBezTo>
                    <a:cubicBezTo>
                      <a:pt x="25" y="150"/>
                      <a:pt x="18" y="140"/>
                      <a:pt x="16" y="126"/>
                    </a:cubicBezTo>
                    <a:cubicBezTo>
                      <a:pt x="12" y="102"/>
                      <a:pt x="7" y="78"/>
                      <a:pt x="3" y="54"/>
                    </a:cubicBezTo>
                    <a:cubicBezTo>
                      <a:pt x="2" y="47"/>
                      <a:pt x="1" y="40"/>
                      <a:pt x="0" y="33"/>
                    </a:cubicBezTo>
                    <a:cubicBezTo>
                      <a:pt x="10" y="26"/>
                      <a:pt x="20" y="21"/>
                      <a:pt x="31" y="18"/>
                    </a:cubicBezTo>
                    <a:cubicBezTo>
                      <a:pt x="42" y="14"/>
                      <a:pt x="53" y="12"/>
                      <a:pt x="64" y="9"/>
                    </a:cubicBezTo>
                    <a:cubicBezTo>
                      <a:pt x="67" y="8"/>
                      <a:pt x="71" y="6"/>
                      <a:pt x="74" y="4"/>
                    </a:cubicBezTo>
                    <a:cubicBezTo>
                      <a:pt x="76" y="3"/>
                      <a:pt x="78" y="2"/>
                      <a:pt x="81" y="2"/>
                    </a:cubicBezTo>
                    <a:cubicBezTo>
                      <a:pt x="83" y="1"/>
                      <a:pt x="86" y="1"/>
                      <a:pt x="88" y="0"/>
                    </a:cubicBezTo>
                    <a:cubicBezTo>
                      <a:pt x="94" y="8"/>
                      <a:pt x="97" y="17"/>
                      <a:pt x="100" y="25"/>
                    </a:cubicBezTo>
                    <a:cubicBezTo>
                      <a:pt x="103" y="35"/>
                      <a:pt x="105" y="45"/>
                      <a:pt x="108" y="55"/>
                    </a:cubicBezTo>
                    <a:cubicBezTo>
                      <a:pt x="110" y="65"/>
                      <a:pt x="113" y="74"/>
                      <a:pt x="115" y="84"/>
                    </a:cubicBezTo>
                    <a:cubicBezTo>
                      <a:pt x="117" y="92"/>
                      <a:pt x="118" y="100"/>
                      <a:pt x="120" y="108"/>
                    </a:cubicBezTo>
                    <a:cubicBezTo>
                      <a:pt x="121" y="113"/>
                      <a:pt x="118" y="117"/>
                      <a:pt x="120" y="122"/>
                    </a:cubicBezTo>
                    <a:cubicBezTo>
                      <a:pt x="122" y="125"/>
                      <a:pt x="122" y="130"/>
                      <a:pt x="123" y="134"/>
                    </a:cubicBezTo>
                    <a:cubicBezTo>
                      <a:pt x="123" y="137"/>
                      <a:pt x="124" y="141"/>
                      <a:pt x="123" y="144"/>
                    </a:cubicBezTo>
                    <a:cubicBezTo>
                      <a:pt x="123" y="147"/>
                      <a:pt x="121" y="151"/>
                      <a:pt x="120" y="154"/>
                    </a:cubicBezTo>
                    <a:cubicBezTo>
                      <a:pt x="118" y="156"/>
                      <a:pt x="116" y="157"/>
                      <a:pt x="113" y="159"/>
                    </a:cubicBezTo>
                    <a:close/>
                  </a:path>
                </a:pathLst>
              </a:custGeom>
              <a:solidFill>
                <a:srgbClr val="FADAD3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50" name="Freeform 34"/>
              <p:cNvSpPr>
                <a:spLocks/>
              </p:cNvSpPr>
              <p:nvPr/>
            </p:nvSpPr>
            <p:spPr bwMode="auto">
              <a:xfrm>
                <a:off x="2794" y="2451"/>
                <a:ext cx="271" cy="260"/>
              </a:xfrm>
              <a:custGeom>
                <a:avLst/>
                <a:gdLst>
                  <a:gd name="T0" fmla="*/ 169 w 169"/>
                  <a:gd name="T1" fmla="*/ 57 h 162"/>
                  <a:gd name="T2" fmla="*/ 124 w 169"/>
                  <a:gd name="T3" fmla="*/ 112 h 162"/>
                  <a:gd name="T4" fmla="*/ 115 w 169"/>
                  <a:gd name="T5" fmla="*/ 109 h 162"/>
                  <a:gd name="T6" fmla="*/ 108 w 169"/>
                  <a:gd name="T7" fmla="*/ 114 h 162"/>
                  <a:gd name="T8" fmla="*/ 84 w 169"/>
                  <a:gd name="T9" fmla="*/ 136 h 162"/>
                  <a:gd name="T10" fmla="*/ 75 w 169"/>
                  <a:gd name="T11" fmla="*/ 143 h 162"/>
                  <a:gd name="T12" fmla="*/ 48 w 169"/>
                  <a:gd name="T13" fmla="*/ 160 h 162"/>
                  <a:gd name="T14" fmla="*/ 40 w 169"/>
                  <a:gd name="T15" fmla="*/ 159 h 162"/>
                  <a:gd name="T16" fmla="*/ 47 w 169"/>
                  <a:gd name="T17" fmla="*/ 145 h 162"/>
                  <a:gd name="T18" fmla="*/ 66 w 169"/>
                  <a:gd name="T19" fmla="*/ 126 h 162"/>
                  <a:gd name="T20" fmla="*/ 69 w 169"/>
                  <a:gd name="T21" fmla="*/ 114 h 162"/>
                  <a:gd name="T22" fmla="*/ 58 w 169"/>
                  <a:gd name="T23" fmla="*/ 118 h 162"/>
                  <a:gd name="T24" fmla="*/ 42 w 169"/>
                  <a:gd name="T25" fmla="*/ 133 h 162"/>
                  <a:gd name="T26" fmla="*/ 32 w 169"/>
                  <a:gd name="T27" fmla="*/ 142 h 162"/>
                  <a:gd name="T28" fmla="*/ 20 w 169"/>
                  <a:gd name="T29" fmla="*/ 143 h 162"/>
                  <a:gd name="T30" fmla="*/ 17 w 169"/>
                  <a:gd name="T31" fmla="*/ 134 h 162"/>
                  <a:gd name="T32" fmla="*/ 46 w 169"/>
                  <a:gd name="T33" fmla="*/ 105 h 162"/>
                  <a:gd name="T34" fmla="*/ 52 w 169"/>
                  <a:gd name="T35" fmla="*/ 101 h 162"/>
                  <a:gd name="T36" fmla="*/ 53 w 169"/>
                  <a:gd name="T37" fmla="*/ 95 h 162"/>
                  <a:gd name="T38" fmla="*/ 47 w 169"/>
                  <a:gd name="T39" fmla="*/ 94 h 162"/>
                  <a:gd name="T40" fmla="*/ 45 w 169"/>
                  <a:gd name="T41" fmla="*/ 95 h 162"/>
                  <a:gd name="T42" fmla="*/ 12 w 169"/>
                  <a:gd name="T43" fmla="*/ 112 h 162"/>
                  <a:gd name="T44" fmla="*/ 0 w 169"/>
                  <a:gd name="T45" fmla="*/ 113 h 162"/>
                  <a:gd name="T46" fmla="*/ 12 w 169"/>
                  <a:gd name="T47" fmla="*/ 97 h 162"/>
                  <a:gd name="T48" fmla="*/ 39 w 169"/>
                  <a:gd name="T49" fmla="*/ 74 h 162"/>
                  <a:gd name="T50" fmla="*/ 40 w 169"/>
                  <a:gd name="T51" fmla="*/ 70 h 162"/>
                  <a:gd name="T52" fmla="*/ 35 w 169"/>
                  <a:gd name="T53" fmla="*/ 69 h 162"/>
                  <a:gd name="T54" fmla="*/ 30 w 169"/>
                  <a:gd name="T55" fmla="*/ 71 h 162"/>
                  <a:gd name="T56" fmla="*/ 15 w 169"/>
                  <a:gd name="T57" fmla="*/ 80 h 162"/>
                  <a:gd name="T58" fmla="*/ 7 w 169"/>
                  <a:gd name="T59" fmla="*/ 84 h 162"/>
                  <a:gd name="T60" fmla="*/ 2 w 169"/>
                  <a:gd name="T61" fmla="*/ 84 h 162"/>
                  <a:gd name="T62" fmla="*/ 2 w 169"/>
                  <a:gd name="T63" fmla="*/ 79 h 162"/>
                  <a:gd name="T64" fmla="*/ 13 w 169"/>
                  <a:gd name="T65" fmla="*/ 68 h 162"/>
                  <a:gd name="T66" fmla="*/ 54 w 169"/>
                  <a:gd name="T67" fmla="*/ 43 h 162"/>
                  <a:gd name="T68" fmla="*/ 91 w 169"/>
                  <a:gd name="T69" fmla="*/ 18 h 162"/>
                  <a:gd name="T70" fmla="*/ 111 w 169"/>
                  <a:gd name="T71" fmla="*/ 3 h 162"/>
                  <a:gd name="T72" fmla="*/ 119 w 169"/>
                  <a:gd name="T73" fmla="*/ 0 h 162"/>
                  <a:gd name="T74" fmla="*/ 169 w 169"/>
                  <a:gd name="T75" fmla="*/ 57 h 16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69" h="162">
                    <a:moveTo>
                      <a:pt x="169" y="57"/>
                    </a:moveTo>
                    <a:cubicBezTo>
                      <a:pt x="153" y="75"/>
                      <a:pt x="140" y="94"/>
                      <a:pt x="124" y="112"/>
                    </a:cubicBezTo>
                    <a:cubicBezTo>
                      <a:pt x="122" y="108"/>
                      <a:pt x="119" y="107"/>
                      <a:pt x="115" y="109"/>
                    </a:cubicBezTo>
                    <a:cubicBezTo>
                      <a:pt x="113" y="110"/>
                      <a:pt x="110" y="112"/>
                      <a:pt x="108" y="114"/>
                    </a:cubicBezTo>
                    <a:cubicBezTo>
                      <a:pt x="102" y="123"/>
                      <a:pt x="92" y="129"/>
                      <a:pt x="84" y="136"/>
                    </a:cubicBezTo>
                    <a:cubicBezTo>
                      <a:pt x="81" y="138"/>
                      <a:pt x="78" y="140"/>
                      <a:pt x="75" y="143"/>
                    </a:cubicBezTo>
                    <a:cubicBezTo>
                      <a:pt x="67" y="150"/>
                      <a:pt x="58" y="156"/>
                      <a:pt x="48" y="160"/>
                    </a:cubicBezTo>
                    <a:cubicBezTo>
                      <a:pt x="46" y="161"/>
                      <a:pt x="43" y="162"/>
                      <a:pt x="40" y="159"/>
                    </a:cubicBezTo>
                    <a:cubicBezTo>
                      <a:pt x="41" y="154"/>
                      <a:pt x="44" y="149"/>
                      <a:pt x="47" y="145"/>
                    </a:cubicBezTo>
                    <a:cubicBezTo>
                      <a:pt x="53" y="138"/>
                      <a:pt x="58" y="130"/>
                      <a:pt x="66" y="126"/>
                    </a:cubicBezTo>
                    <a:cubicBezTo>
                      <a:pt x="70" y="123"/>
                      <a:pt x="71" y="120"/>
                      <a:pt x="69" y="114"/>
                    </a:cubicBezTo>
                    <a:cubicBezTo>
                      <a:pt x="64" y="113"/>
                      <a:pt x="61" y="116"/>
                      <a:pt x="58" y="118"/>
                    </a:cubicBezTo>
                    <a:cubicBezTo>
                      <a:pt x="53" y="123"/>
                      <a:pt x="48" y="129"/>
                      <a:pt x="42" y="133"/>
                    </a:cubicBezTo>
                    <a:cubicBezTo>
                      <a:pt x="39" y="136"/>
                      <a:pt x="35" y="139"/>
                      <a:pt x="32" y="142"/>
                    </a:cubicBezTo>
                    <a:cubicBezTo>
                      <a:pt x="28" y="145"/>
                      <a:pt x="24" y="145"/>
                      <a:pt x="20" y="143"/>
                    </a:cubicBezTo>
                    <a:cubicBezTo>
                      <a:pt x="16" y="142"/>
                      <a:pt x="14" y="138"/>
                      <a:pt x="17" y="134"/>
                    </a:cubicBezTo>
                    <a:cubicBezTo>
                      <a:pt x="25" y="123"/>
                      <a:pt x="34" y="113"/>
                      <a:pt x="46" y="105"/>
                    </a:cubicBezTo>
                    <a:cubicBezTo>
                      <a:pt x="48" y="104"/>
                      <a:pt x="50" y="102"/>
                      <a:pt x="52" y="101"/>
                    </a:cubicBezTo>
                    <a:cubicBezTo>
                      <a:pt x="54" y="99"/>
                      <a:pt x="55" y="96"/>
                      <a:pt x="53" y="95"/>
                    </a:cubicBezTo>
                    <a:cubicBezTo>
                      <a:pt x="51" y="93"/>
                      <a:pt x="49" y="93"/>
                      <a:pt x="47" y="94"/>
                    </a:cubicBezTo>
                    <a:cubicBezTo>
                      <a:pt x="46" y="94"/>
                      <a:pt x="46" y="95"/>
                      <a:pt x="45" y="95"/>
                    </a:cubicBezTo>
                    <a:cubicBezTo>
                      <a:pt x="35" y="103"/>
                      <a:pt x="23" y="107"/>
                      <a:pt x="12" y="112"/>
                    </a:cubicBezTo>
                    <a:cubicBezTo>
                      <a:pt x="8" y="113"/>
                      <a:pt x="5" y="115"/>
                      <a:pt x="0" y="113"/>
                    </a:cubicBezTo>
                    <a:cubicBezTo>
                      <a:pt x="2" y="106"/>
                      <a:pt x="6" y="100"/>
                      <a:pt x="12" y="97"/>
                    </a:cubicBezTo>
                    <a:cubicBezTo>
                      <a:pt x="22" y="90"/>
                      <a:pt x="29" y="81"/>
                      <a:pt x="39" y="74"/>
                    </a:cubicBezTo>
                    <a:cubicBezTo>
                      <a:pt x="40" y="73"/>
                      <a:pt x="40" y="71"/>
                      <a:pt x="40" y="70"/>
                    </a:cubicBezTo>
                    <a:cubicBezTo>
                      <a:pt x="39" y="68"/>
                      <a:pt x="37" y="68"/>
                      <a:pt x="35" y="69"/>
                    </a:cubicBezTo>
                    <a:cubicBezTo>
                      <a:pt x="33" y="69"/>
                      <a:pt x="31" y="70"/>
                      <a:pt x="30" y="71"/>
                    </a:cubicBezTo>
                    <a:cubicBezTo>
                      <a:pt x="25" y="74"/>
                      <a:pt x="20" y="78"/>
                      <a:pt x="15" y="80"/>
                    </a:cubicBezTo>
                    <a:cubicBezTo>
                      <a:pt x="13" y="82"/>
                      <a:pt x="10" y="83"/>
                      <a:pt x="7" y="84"/>
                    </a:cubicBezTo>
                    <a:cubicBezTo>
                      <a:pt x="6" y="85"/>
                      <a:pt x="3" y="85"/>
                      <a:pt x="2" y="84"/>
                    </a:cubicBezTo>
                    <a:cubicBezTo>
                      <a:pt x="0" y="82"/>
                      <a:pt x="1" y="80"/>
                      <a:pt x="2" y="79"/>
                    </a:cubicBezTo>
                    <a:cubicBezTo>
                      <a:pt x="5" y="74"/>
                      <a:pt x="8" y="71"/>
                      <a:pt x="13" y="68"/>
                    </a:cubicBezTo>
                    <a:cubicBezTo>
                      <a:pt x="27" y="60"/>
                      <a:pt x="41" y="51"/>
                      <a:pt x="54" y="43"/>
                    </a:cubicBezTo>
                    <a:cubicBezTo>
                      <a:pt x="67" y="35"/>
                      <a:pt x="79" y="26"/>
                      <a:pt x="91" y="18"/>
                    </a:cubicBezTo>
                    <a:cubicBezTo>
                      <a:pt x="98" y="13"/>
                      <a:pt x="105" y="8"/>
                      <a:pt x="111" y="3"/>
                    </a:cubicBezTo>
                    <a:cubicBezTo>
                      <a:pt x="113" y="2"/>
                      <a:pt x="116" y="1"/>
                      <a:pt x="119" y="0"/>
                    </a:cubicBezTo>
                    <a:cubicBezTo>
                      <a:pt x="132" y="21"/>
                      <a:pt x="150" y="39"/>
                      <a:pt x="169" y="57"/>
                    </a:cubicBezTo>
                    <a:close/>
                  </a:path>
                </a:pathLst>
              </a:custGeom>
              <a:solidFill>
                <a:srgbClr val="FADAD3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51" name="Freeform 35"/>
              <p:cNvSpPr>
                <a:spLocks/>
              </p:cNvSpPr>
              <p:nvPr/>
            </p:nvSpPr>
            <p:spPr bwMode="auto">
              <a:xfrm>
                <a:off x="3237" y="2097"/>
                <a:ext cx="271" cy="256"/>
              </a:xfrm>
              <a:custGeom>
                <a:avLst/>
                <a:gdLst>
                  <a:gd name="T0" fmla="*/ 0 w 169"/>
                  <a:gd name="T1" fmla="*/ 43 h 159"/>
                  <a:gd name="T2" fmla="*/ 25 w 169"/>
                  <a:gd name="T3" fmla="*/ 22 h 159"/>
                  <a:gd name="T4" fmla="*/ 48 w 169"/>
                  <a:gd name="T5" fmla="*/ 0 h 159"/>
                  <a:gd name="T6" fmla="*/ 65 w 169"/>
                  <a:gd name="T7" fmla="*/ 8 h 159"/>
                  <a:gd name="T8" fmla="*/ 99 w 169"/>
                  <a:gd name="T9" fmla="*/ 24 h 159"/>
                  <a:gd name="T10" fmla="*/ 124 w 169"/>
                  <a:gd name="T11" fmla="*/ 31 h 159"/>
                  <a:gd name="T12" fmla="*/ 130 w 169"/>
                  <a:gd name="T13" fmla="*/ 36 h 159"/>
                  <a:gd name="T14" fmla="*/ 166 w 169"/>
                  <a:gd name="T15" fmla="*/ 85 h 159"/>
                  <a:gd name="T16" fmla="*/ 169 w 169"/>
                  <a:gd name="T17" fmla="*/ 96 h 159"/>
                  <a:gd name="T18" fmla="*/ 164 w 169"/>
                  <a:gd name="T19" fmla="*/ 138 h 159"/>
                  <a:gd name="T20" fmla="*/ 162 w 169"/>
                  <a:gd name="T21" fmla="*/ 151 h 159"/>
                  <a:gd name="T22" fmla="*/ 160 w 169"/>
                  <a:gd name="T23" fmla="*/ 159 h 159"/>
                  <a:gd name="T24" fmla="*/ 155 w 169"/>
                  <a:gd name="T25" fmla="*/ 157 h 159"/>
                  <a:gd name="T26" fmla="*/ 149 w 169"/>
                  <a:gd name="T27" fmla="*/ 150 h 159"/>
                  <a:gd name="T28" fmla="*/ 148 w 169"/>
                  <a:gd name="T29" fmla="*/ 139 h 159"/>
                  <a:gd name="T30" fmla="*/ 151 w 169"/>
                  <a:gd name="T31" fmla="*/ 134 h 159"/>
                  <a:gd name="T32" fmla="*/ 152 w 169"/>
                  <a:gd name="T33" fmla="*/ 127 h 159"/>
                  <a:gd name="T34" fmla="*/ 141 w 169"/>
                  <a:gd name="T35" fmla="*/ 107 h 159"/>
                  <a:gd name="T36" fmla="*/ 118 w 169"/>
                  <a:gd name="T37" fmla="*/ 87 h 159"/>
                  <a:gd name="T38" fmla="*/ 115 w 169"/>
                  <a:gd name="T39" fmla="*/ 84 h 159"/>
                  <a:gd name="T40" fmla="*/ 99 w 169"/>
                  <a:gd name="T41" fmla="*/ 62 h 159"/>
                  <a:gd name="T42" fmla="*/ 97 w 169"/>
                  <a:gd name="T43" fmla="*/ 62 h 159"/>
                  <a:gd name="T44" fmla="*/ 94 w 169"/>
                  <a:gd name="T45" fmla="*/ 70 h 159"/>
                  <a:gd name="T46" fmla="*/ 101 w 169"/>
                  <a:gd name="T47" fmla="*/ 81 h 159"/>
                  <a:gd name="T48" fmla="*/ 128 w 169"/>
                  <a:gd name="T49" fmla="*/ 109 h 159"/>
                  <a:gd name="T50" fmla="*/ 143 w 169"/>
                  <a:gd name="T51" fmla="*/ 129 h 159"/>
                  <a:gd name="T52" fmla="*/ 142 w 169"/>
                  <a:gd name="T53" fmla="*/ 135 h 159"/>
                  <a:gd name="T54" fmla="*/ 139 w 169"/>
                  <a:gd name="T55" fmla="*/ 135 h 159"/>
                  <a:gd name="T56" fmla="*/ 110 w 169"/>
                  <a:gd name="T57" fmla="*/ 120 h 159"/>
                  <a:gd name="T58" fmla="*/ 68 w 169"/>
                  <a:gd name="T59" fmla="*/ 98 h 159"/>
                  <a:gd name="T60" fmla="*/ 44 w 169"/>
                  <a:gd name="T61" fmla="*/ 86 h 159"/>
                  <a:gd name="T62" fmla="*/ 21 w 169"/>
                  <a:gd name="T63" fmla="*/ 70 h 159"/>
                  <a:gd name="T64" fmla="*/ 0 w 169"/>
                  <a:gd name="T65" fmla="*/ 43 h 1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69" h="159">
                    <a:moveTo>
                      <a:pt x="0" y="43"/>
                    </a:moveTo>
                    <a:cubicBezTo>
                      <a:pt x="8" y="36"/>
                      <a:pt x="17" y="29"/>
                      <a:pt x="25" y="22"/>
                    </a:cubicBezTo>
                    <a:cubicBezTo>
                      <a:pt x="32" y="15"/>
                      <a:pt x="40" y="8"/>
                      <a:pt x="48" y="0"/>
                    </a:cubicBezTo>
                    <a:cubicBezTo>
                      <a:pt x="54" y="1"/>
                      <a:pt x="60" y="4"/>
                      <a:pt x="65" y="8"/>
                    </a:cubicBezTo>
                    <a:cubicBezTo>
                      <a:pt x="75" y="15"/>
                      <a:pt x="87" y="19"/>
                      <a:pt x="99" y="24"/>
                    </a:cubicBezTo>
                    <a:cubicBezTo>
                      <a:pt x="107" y="26"/>
                      <a:pt x="116" y="28"/>
                      <a:pt x="124" y="31"/>
                    </a:cubicBezTo>
                    <a:cubicBezTo>
                      <a:pt x="126" y="32"/>
                      <a:pt x="129" y="34"/>
                      <a:pt x="130" y="36"/>
                    </a:cubicBezTo>
                    <a:cubicBezTo>
                      <a:pt x="143" y="51"/>
                      <a:pt x="155" y="68"/>
                      <a:pt x="166" y="85"/>
                    </a:cubicBezTo>
                    <a:cubicBezTo>
                      <a:pt x="169" y="89"/>
                      <a:pt x="169" y="92"/>
                      <a:pt x="169" y="96"/>
                    </a:cubicBezTo>
                    <a:cubicBezTo>
                      <a:pt x="169" y="110"/>
                      <a:pt x="169" y="124"/>
                      <a:pt x="164" y="138"/>
                    </a:cubicBezTo>
                    <a:cubicBezTo>
                      <a:pt x="163" y="142"/>
                      <a:pt x="163" y="147"/>
                      <a:pt x="162" y="151"/>
                    </a:cubicBezTo>
                    <a:cubicBezTo>
                      <a:pt x="162" y="154"/>
                      <a:pt x="161" y="156"/>
                      <a:pt x="160" y="159"/>
                    </a:cubicBezTo>
                    <a:cubicBezTo>
                      <a:pt x="158" y="158"/>
                      <a:pt x="156" y="158"/>
                      <a:pt x="155" y="157"/>
                    </a:cubicBezTo>
                    <a:cubicBezTo>
                      <a:pt x="153" y="155"/>
                      <a:pt x="150" y="153"/>
                      <a:pt x="149" y="150"/>
                    </a:cubicBezTo>
                    <a:cubicBezTo>
                      <a:pt x="146" y="147"/>
                      <a:pt x="145" y="143"/>
                      <a:pt x="148" y="139"/>
                    </a:cubicBezTo>
                    <a:cubicBezTo>
                      <a:pt x="149" y="137"/>
                      <a:pt x="150" y="136"/>
                      <a:pt x="151" y="134"/>
                    </a:cubicBezTo>
                    <a:cubicBezTo>
                      <a:pt x="152" y="132"/>
                      <a:pt x="152" y="129"/>
                      <a:pt x="152" y="127"/>
                    </a:cubicBezTo>
                    <a:cubicBezTo>
                      <a:pt x="150" y="120"/>
                      <a:pt x="147" y="112"/>
                      <a:pt x="141" y="107"/>
                    </a:cubicBezTo>
                    <a:cubicBezTo>
                      <a:pt x="133" y="100"/>
                      <a:pt x="126" y="94"/>
                      <a:pt x="118" y="87"/>
                    </a:cubicBezTo>
                    <a:cubicBezTo>
                      <a:pt x="117" y="86"/>
                      <a:pt x="116" y="86"/>
                      <a:pt x="115" y="84"/>
                    </a:cubicBezTo>
                    <a:cubicBezTo>
                      <a:pt x="110" y="77"/>
                      <a:pt x="105" y="69"/>
                      <a:pt x="99" y="62"/>
                    </a:cubicBezTo>
                    <a:cubicBezTo>
                      <a:pt x="99" y="62"/>
                      <a:pt x="98" y="62"/>
                      <a:pt x="97" y="62"/>
                    </a:cubicBezTo>
                    <a:cubicBezTo>
                      <a:pt x="93" y="65"/>
                      <a:pt x="92" y="66"/>
                      <a:pt x="94" y="70"/>
                    </a:cubicBezTo>
                    <a:cubicBezTo>
                      <a:pt x="96" y="74"/>
                      <a:pt x="98" y="78"/>
                      <a:pt x="101" y="81"/>
                    </a:cubicBezTo>
                    <a:cubicBezTo>
                      <a:pt x="110" y="91"/>
                      <a:pt x="117" y="102"/>
                      <a:pt x="128" y="109"/>
                    </a:cubicBezTo>
                    <a:cubicBezTo>
                      <a:pt x="136" y="113"/>
                      <a:pt x="140" y="121"/>
                      <a:pt x="143" y="129"/>
                    </a:cubicBezTo>
                    <a:cubicBezTo>
                      <a:pt x="143" y="131"/>
                      <a:pt x="142" y="133"/>
                      <a:pt x="142" y="135"/>
                    </a:cubicBezTo>
                    <a:cubicBezTo>
                      <a:pt x="141" y="135"/>
                      <a:pt x="140" y="135"/>
                      <a:pt x="139" y="135"/>
                    </a:cubicBezTo>
                    <a:cubicBezTo>
                      <a:pt x="129" y="130"/>
                      <a:pt x="119" y="125"/>
                      <a:pt x="110" y="120"/>
                    </a:cubicBezTo>
                    <a:cubicBezTo>
                      <a:pt x="96" y="113"/>
                      <a:pt x="82" y="106"/>
                      <a:pt x="68" y="98"/>
                    </a:cubicBezTo>
                    <a:cubicBezTo>
                      <a:pt x="60" y="94"/>
                      <a:pt x="52" y="90"/>
                      <a:pt x="44" y="86"/>
                    </a:cubicBezTo>
                    <a:cubicBezTo>
                      <a:pt x="36" y="81"/>
                      <a:pt x="28" y="76"/>
                      <a:pt x="21" y="70"/>
                    </a:cubicBezTo>
                    <a:cubicBezTo>
                      <a:pt x="13" y="62"/>
                      <a:pt x="5" y="54"/>
                      <a:pt x="0" y="43"/>
                    </a:cubicBezTo>
                    <a:close/>
                  </a:path>
                </a:pathLst>
              </a:custGeom>
              <a:solidFill>
                <a:srgbClr val="FADAD3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52" name="Freeform 36"/>
              <p:cNvSpPr>
                <a:spLocks/>
              </p:cNvSpPr>
              <p:nvPr/>
            </p:nvSpPr>
            <p:spPr bwMode="auto">
              <a:xfrm>
                <a:off x="4090" y="2505"/>
                <a:ext cx="318" cy="155"/>
              </a:xfrm>
              <a:custGeom>
                <a:avLst/>
                <a:gdLst>
                  <a:gd name="T0" fmla="*/ 0 w 198"/>
                  <a:gd name="T1" fmla="*/ 51 h 96"/>
                  <a:gd name="T2" fmla="*/ 37 w 198"/>
                  <a:gd name="T3" fmla="*/ 0 h 96"/>
                  <a:gd name="T4" fmla="*/ 64 w 198"/>
                  <a:gd name="T5" fmla="*/ 2 h 96"/>
                  <a:gd name="T6" fmla="*/ 101 w 198"/>
                  <a:gd name="T7" fmla="*/ 5 h 96"/>
                  <a:gd name="T8" fmla="*/ 114 w 198"/>
                  <a:gd name="T9" fmla="*/ 5 h 96"/>
                  <a:gd name="T10" fmla="*/ 145 w 198"/>
                  <a:gd name="T11" fmla="*/ 14 h 96"/>
                  <a:gd name="T12" fmla="*/ 175 w 198"/>
                  <a:gd name="T13" fmla="*/ 36 h 96"/>
                  <a:gd name="T14" fmla="*/ 178 w 198"/>
                  <a:gd name="T15" fmla="*/ 40 h 96"/>
                  <a:gd name="T16" fmla="*/ 175 w 198"/>
                  <a:gd name="T17" fmla="*/ 42 h 96"/>
                  <a:gd name="T18" fmla="*/ 164 w 198"/>
                  <a:gd name="T19" fmla="*/ 36 h 96"/>
                  <a:gd name="T20" fmla="*/ 154 w 198"/>
                  <a:gd name="T21" fmla="*/ 30 h 96"/>
                  <a:gd name="T22" fmla="*/ 153 w 198"/>
                  <a:gd name="T23" fmla="*/ 33 h 96"/>
                  <a:gd name="T24" fmla="*/ 160 w 198"/>
                  <a:gd name="T25" fmla="*/ 40 h 96"/>
                  <a:gd name="T26" fmla="*/ 187 w 198"/>
                  <a:gd name="T27" fmla="*/ 53 h 96"/>
                  <a:gd name="T28" fmla="*/ 188 w 198"/>
                  <a:gd name="T29" fmla="*/ 56 h 96"/>
                  <a:gd name="T30" fmla="*/ 186 w 198"/>
                  <a:gd name="T31" fmla="*/ 57 h 96"/>
                  <a:gd name="T32" fmla="*/ 170 w 198"/>
                  <a:gd name="T33" fmla="*/ 51 h 96"/>
                  <a:gd name="T34" fmla="*/ 152 w 198"/>
                  <a:gd name="T35" fmla="*/ 43 h 96"/>
                  <a:gd name="T36" fmla="*/ 153 w 198"/>
                  <a:gd name="T37" fmla="*/ 46 h 96"/>
                  <a:gd name="T38" fmla="*/ 186 w 198"/>
                  <a:gd name="T39" fmla="*/ 65 h 96"/>
                  <a:gd name="T40" fmla="*/ 193 w 198"/>
                  <a:gd name="T41" fmla="*/ 65 h 96"/>
                  <a:gd name="T42" fmla="*/ 198 w 198"/>
                  <a:gd name="T43" fmla="*/ 69 h 96"/>
                  <a:gd name="T44" fmla="*/ 191 w 198"/>
                  <a:gd name="T45" fmla="*/ 79 h 96"/>
                  <a:gd name="T46" fmla="*/ 173 w 198"/>
                  <a:gd name="T47" fmla="*/ 79 h 96"/>
                  <a:gd name="T48" fmla="*/ 133 w 198"/>
                  <a:gd name="T49" fmla="*/ 63 h 96"/>
                  <a:gd name="T50" fmla="*/ 113 w 198"/>
                  <a:gd name="T51" fmla="*/ 57 h 96"/>
                  <a:gd name="T52" fmla="*/ 78 w 198"/>
                  <a:gd name="T53" fmla="*/ 57 h 96"/>
                  <a:gd name="T54" fmla="*/ 81 w 198"/>
                  <a:gd name="T55" fmla="*/ 64 h 96"/>
                  <a:gd name="T56" fmla="*/ 93 w 198"/>
                  <a:gd name="T57" fmla="*/ 74 h 96"/>
                  <a:gd name="T58" fmla="*/ 105 w 198"/>
                  <a:gd name="T59" fmla="*/ 86 h 96"/>
                  <a:gd name="T60" fmla="*/ 102 w 198"/>
                  <a:gd name="T61" fmla="*/ 96 h 96"/>
                  <a:gd name="T62" fmla="*/ 67 w 198"/>
                  <a:gd name="T63" fmla="*/ 87 h 96"/>
                  <a:gd name="T64" fmla="*/ 29 w 198"/>
                  <a:gd name="T65" fmla="*/ 73 h 96"/>
                  <a:gd name="T66" fmla="*/ 0 w 198"/>
                  <a:gd name="T67" fmla="*/ 51 h 9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98" h="96">
                    <a:moveTo>
                      <a:pt x="0" y="51"/>
                    </a:moveTo>
                    <a:cubicBezTo>
                      <a:pt x="8" y="36"/>
                      <a:pt x="28" y="9"/>
                      <a:pt x="37" y="0"/>
                    </a:cubicBezTo>
                    <a:cubicBezTo>
                      <a:pt x="46" y="1"/>
                      <a:pt x="55" y="1"/>
                      <a:pt x="64" y="2"/>
                    </a:cubicBezTo>
                    <a:cubicBezTo>
                      <a:pt x="76" y="4"/>
                      <a:pt x="89" y="4"/>
                      <a:pt x="101" y="5"/>
                    </a:cubicBezTo>
                    <a:cubicBezTo>
                      <a:pt x="105" y="5"/>
                      <a:pt x="110" y="5"/>
                      <a:pt x="114" y="5"/>
                    </a:cubicBezTo>
                    <a:cubicBezTo>
                      <a:pt x="125" y="5"/>
                      <a:pt x="135" y="7"/>
                      <a:pt x="145" y="14"/>
                    </a:cubicBezTo>
                    <a:cubicBezTo>
                      <a:pt x="155" y="21"/>
                      <a:pt x="166" y="27"/>
                      <a:pt x="175" y="36"/>
                    </a:cubicBezTo>
                    <a:cubicBezTo>
                      <a:pt x="176" y="37"/>
                      <a:pt x="177" y="38"/>
                      <a:pt x="178" y="40"/>
                    </a:cubicBezTo>
                    <a:cubicBezTo>
                      <a:pt x="177" y="41"/>
                      <a:pt x="175" y="42"/>
                      <a:pt x="175" y="42"/>
                    </a:cubicBezTo>
                    <a:cubicBezTo>
                      <a:pt x="171" y="40"/>
                      <a:pt x="167" y="39"/>
                      <a:pt x="164" y="36"/>
                    </a:cubicBezTo>
                    <a:cubicBezTo>
                      <a:pt x="161" y="34"/>
                      <a:pt x="158" y="31"/>
                      <a:pt x="154" y="30"/>
                    </a:cubicBezTo>
                    <a:cubicBezTo>
                      <a:pt x="154" y="32"/>
                      <a:pt x="153" y="33"/>
                      <a:pt x="153" y="33"/>
                    </a:cubicBezTo>
                    <a:cubicBezTo>
                      <a:pt x="155" y="36"/>
                      <a:pt x="158" y="39"/>
                      <a:pt x="160" y="40"/>
                    </a:cubicBezTo>
                    <a:cubicBezTo>
                      <a:pt x="169" y="46"/>
                      <a:pt x="178" y="50"/>
                      <a:pt x="187" y="53"/>
                    </a:cubicBezTo>
                    <a:cubicBezTo>
                      <a:pt x="188" y="53"/>
                      <a:pt x="188" y="55"/>
                      <a:pt x="188" y="56"/>
                    </a:cubicBezTo>
                    <a:cubicBezTo>
                      <a:pt x="188" y="56"/>
                      <a:pt x="187" y="57"/>
                      <a:pt x="186" y="57"/>
                    </a:cubicBezTo>
                    <a:cubicBezTo>
                      <a:pt x="181" y="56"/>
                      <a:pt x="174" y="56"/>
                      <a:pt x="170" y="51"/>
                    </a:cubicBezTo>
                    <a:cubicBezTo>
                      <a:pt x="165" y="47"/>
                      <a:pt x="158" y="45"/>
                      <a:pt x="152" y="43"/>
                    </a:cubicBezTo>
                    <a:cubicBezTo>
                      <a:pt x="152" y="44"/>
                      <a:pt x="152" y="46"/>
                      <a:pt x="153" y="46"/>
                    </a:cubicBezTo>
                    <a:cubicBezTo>
                      <a:pt x="163" y="54"/>
                      <a:pt x="173" y="62"/>
                      <a:pt x="186" y="65"/>
                    </a:cubicBezTo>
                    <a:cubicBezTo>
                      <a:pt x="188" y="66"/>
                      <a:pt x="191" y="65"/>
                      <a:pt x="193" y="65"/>
                    </a:cubicBezTo>
                    <a:cubicBezTo>
                      <a:pt x="196" y="65"/>
                      <a:pt x="198" y="67"/>
                      <a:pt x="198" y="69"/>
                    </a:cubicBezTo>
                    <a:cubicBezTo>
                      <a:pt x="198" y="75"/>
                      <a:pt x="196" y="77"/>
                      <a:pt x="191" y="79"/>
                    </a:cubicBezTo>
                    <a:cubicBezTo>
                      <a:pt x="185" y="81"/>
                      <a:pt x="179" y="80"/>
                      <a:pt x="173" y="79"/>
                    </a:cubicBezTo>
                    <a:cubicBezTo>
                      <a:pt x="158" y="77"/>
                      <a:pt x="145" y="73"/>
                      <a:pt x="133" y="63"/>
                    </a:cubicBezTo>
                    <a:cubicBezTo>
                      <a:pt x="127" y="58"/>
                      <a:pt x="121" y="56"/>
                      <a:pt x="113" y="57"/>
                    </a:cubicBezTo>
                    <a:cubicBezTo>
                      <a:pt x="102" y="57"/>
                      <a:pt x="90" y="57"/>
                      <a:pt x="78" y="57"/>
                    </a:cubicBezTo>
                    <a:cubicBezTo>
                      <a:pt x="77" y="60"/>
                      <a:pt x="79" y="62"/>
                      <a:pt x="81" y="64"/>
                    </a:cubicBezTo>
                    <a:cubicBezTo>
                      <a:pt x="85" y="67"/>
                      <a:pt x="89" y="70"/>
                      <a:pt x="93" y="74"/>
                    </a:cubicBezTo>
                    <a:cubicBezTo>
                      <a:pt x="97" y="78"/>
                      <a:pt x="101" y="82"/>
                      <a:pt x="105" y="86"/>
                    </a:cubicBezTo>
                    <a:cubicBezTo>
                      <a:pt x="107" y="90"/>
                      <a:pt x="107" y="91"/>
                      <a:pt x="102" y="96"/>
                    </a:cubicBezTo>
                    <a:cubicBezTo>
                      <a:pt x="91" y="91"/>
                      <a:pt x="79" y="89"/>
                      <a:pt x="67" y="87"/>
                    </a:cubicBezTo>
                    <a:cubicBezTo>
                      <a:pt x="54" y="84"/>
                      <a:pt x="41" y="79"/>
                      <a:pt x="29" y="73"/>
                    </a:cubicBezTo>
                    <a:cubicBezTo>
                      <a:pt x="19" y="67"/>
                      <a:pt x="10" y="59"/>
                      <a:pt x="0" y="51"/>
                    </a:cubicBezTo>
                    <a:close/>
                  </a:path>
                </a:pathLst>
              </a:custGeom>
              <a:solidFill>
                <a:srgbClr val="FADAD3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53" name="Freeform 37"/>
              <p:cNvSpPr>
                <a:spLocks/>
              </p:cNvSpPr>
              <p:nvPr/>
            </p:nvSpPr>
            <p:spPr bwMode="auto">
              <a:xfrm>
                <a:off x="1641" y="1677"/>
                <a:ext cx="286" cy="261"/>
              </a:xfrm>
              <a:custGeom>
                <a:avLst/>
                <a:gdLst>
                  <a:gd name="T0" fmla="*/ 178 w 178"/>
                  <a:gd name="T1" fmla="*/ 0 h 163"/>
                  <a:gd name="T2" fmla="*/ 167 w 178"/>
                  <a:gd name="T3" fmla="*/ 25 h 163"/>
                  <a:gd name="T4" fmla="*/ 146 w 178"/>
                  <a:gd name="T5" fmla="*/ 10 h 163"/>
                  <a:gd name="T6" fmla="*/ 142 w 178"/>
                  <a:gd name="T7" fmla="*/ 38 h 163"/>
                  <a:gd name="T8" fmla="*/ 135 w 178"/>
                  <a:gd name="T9" fmla="*/ 31 h 163"/>
                  <a:gd name="T10" fmla="*/ 125 w 178"/>
                  <a:gd name="T11" fmla="*/ 28 h 163"/>
                  <a:gd name="T12" fmla="*/ 119 w 178"/>
                  <a:gd name="T13" fmla="*/ 47 h 163"/>
                  <a:gd name="T14" fmla="*/ 102 w 178"/>
                  <a:gd name="T15" fmla="*/ 51 h 163"/>
                  <a:gd name="T16" fmla="*/ 90 w 178"/>
                  <a:gd name="T17" fmla="*/ 47 h 163"/>
                  <a:gd name="T18" fmla="*/ 77 w 178"/>
                  <a:gd name="T19" fmla="*/ 52 h 163"/>
                  <a:gd name="T20" fmla="*/ 66 w 178"/>
                  <a:gd name="T21" fmla="*/ 87 h 163"/>
                  <a:gd name="T22" fmla="*/ 71 w 178"/>
                  <a:gd name="T23" fmla="*/ 103 h 163"/>
                  <a:gd name="T24" fmla="*/ 78 w 178"/>
                  <a:gd name="T25" fmla="*/ 120 h 163"/>
                  <a:gd name="T26" fmla="*/ 79 w 178"/>
                  <a:gd name="T27" fmla="*/ 126 h 163"/>
                  <a:gd name="T28" fmla="*/ 60 w 178"/>
                  <a:gd name="T29" fmla="*/ 119 h 163"/>
                  <a:gd name="T30" fmla="*/ 61 w 178"/>
                  <a:gd name="T31" fmla="*/ 137 h 163"/>
                  <a:gd name="T32" fmla="*/ 68 w 178"/>
                  <a:gd name="T33" fmla="*/ 154 h 163"/>
                  <a:gd name="T34" fmla="*/ 58 w 178"/>
                  <a:gd name="T35" fmla="*/ 152 h 163"/>
                  <a:gd name="T36" fmla="*/ 54 w 178"/>
                  <a:gd name="T37" fmla="*/ 150 h 163"/>
                  <a:gd name="T38" fmla="*/ 43 w 178"/>
                  <a:gd name="T39" fmla="*/ 146 h 163"/>
                  <a:gd name="T40" fmla="*/ 43 w 178"/>
                  <a:gd name="T41" fmla="*/ 156 h 163"/>
                  <a:gd name="T42" fmla="*/ 43 w 178"/>
                  <a:gd name="T43" fmla="*/ 161 h 163"/>
                  <a:gd name="T44" fmla="*/ 38 w 178"/>
                  <a:gd name="T45" fmla="*/ 161 h 163"/>
                  <a:gd name="T46" fmla="*/ 18 w 178"/>
                  <a:gd name="T47" fmla="*/ 143 h 163"/>
                  <a:gd name="T48" fmla="*/ 13 w 178"/>
                  <a:gd name="T49" fmla="*/ 134 h 163"/>
                  <a:gd name="T50" fmla="*/ 2 w 178"/>
                  <a:gd name="T51" fmla="*/ 91 h 163"/>
                  <a:gd name="T52" fmla="*/ 2 w 178"/>
                  <a:gd name="T53" fmla="*/ 82 h 163"/>
                  <a:gd name="T54" fmla="*/ 5 w 178"/>
                  <a:gd name="T55" fmla="*/ 60 h 163"/>
                  <a:gd name="T56" fmla="*/ 8 w 178"/>
                  <a:gd name="T57" fmla="*/ 49 h 163"/>
                  <a:gd name="T58" fmla="*/ 37 w 178"/>
                  <a:gd name="T59" fmla="*/ 32 h 163"/>
                  <a:gd name="T60" fmla="*/ 75 w 178"/>
                  <a:gd name="T61" fmla="*/ 12 h 163"/>
                  <a:gd name="T62" fmla="*/ 91 w 178"/>
                  <a:gd name="T63" fmla="*/ 9 h 163"/>
                  <a:gd name="T64" fmla="*/ 120 w 178"/>
                  <a:gd name="T65" fmla="*/ 7 h 163"/>
                  <a:gd name="T66" fmla="*/ 138 w 178"/>
                  <a:gd name="T67" fmla="*/ 5 h 163"/>
                  <a:gd name="T68" fmla="*/ 173 w 178"/>
                  <a:gd name="T69" fmla="*/ 0 h 163"/>
                  <a:gd name="T70" fmla="*/ 178 w 178"/>
                  <a:gd name="T71" fmla="*/ 0 h 16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178" h="163">
                    <a:moveTo>
                      <a:pt x="178" y="0"/>
                    </a:moveTo>
                    <a:cubicBezTo>
                      <a:pt x="175" y="10"/>
                      <a:pt x="174" y="18"/>
                      <a:pt x="167" y="25"/>
                    </a:cubicBezTo>
                    <a:cubicBezTo>
                      <a:pt x="162" y="18"/>
                      <a:pt x="160" y="7"/>
                      <a:pt x="146" y="10"/>
                    </a:cubicBezTo>
                    <a:cubicBezTo>
                      <a:pt x="145" y="19"/>
                      <a:pt x="143" y="28"/>
                      <a:pt x="142" y="38"/>
                    </a:cubicBezTo>
                    <a:cubicBezTo>
                      <a:pt x="137" y="37"/>
                      <a:pt x="137" y="33"/>
                      <a:pt x="135" y="31"/>
                    </a:cubicBezTo>
                    <a:cubicBezTo>
                      <a:pt x="132" y="27"/>
                      <a:pt x="129" y="26"/>
                      <a:pt x="125" y="28"/>
                    </a:cubicBezTo>
                    <a:cubicBezTo>
                      <a:pt x="120" y="33"/>
                      <a:pt x="121" y="40"/>
                      <a:pt x="119" y="47"/>
                    </a:cubicBezTo>
                    <a:cubicBezTo>
                      <a:pt x="113" y="48"/>
                      <a:pt x="107" y="46"/>
                      <a:pt x="102" y="51"/>
                    </a:cubicBezTo>
                    <a:cubicBezTo>
                      <a:pt x="98" y="50"/>
                      <a:pt x="94" y="48"/>
                      <a:pt x="90" y="47"/>
                    </a:cubicBezTo>
                    <a:cubicBezTo>
                      <a:pt x="85" y="45"/>
                      <a:pt x="80" y="47"/>
                      <a:pt x="77" y="52"/>
                    </a:cubicBezTo>
                    <a:cubicBezTo>
                      <a:pt x="71" y="63"/>
                      <a:pt x="66" y="74"/>
                      <a:pt x="66" y="87"/>
                    </a:cubicBezTo>
                    <a:cubicBezTo>
                      <a:pt x="66" y="93"/>
                      <a:pt x="67" y="99"/>
                      <a:pt x="71" y="103"/>
                    </a:cubicBezTo>
                    <a:cubicBezTo>
                      <a:pt x="75" y="108"/>
                      <a:pt x="77" y="113"/>
                      <a:pt x="78" y="120"/>
                    </a:cubicBezTo>
                    <a:cubicBezTo>
                      <a:pt x="78" y="122"/>
                      <a:pt x="79" y="124"/>
                      <a:pt x="79" y="126"/>
                    </a:cubicBezTo>
                    <a:cubicBezTo>
                      <a:pt x="71" y="128"/>
                      <a:pt x="68" y="116"/>
                      <a:pt x="60" y="119"/>
                    </a:cubicBezTo>
                    <a:cubicBezTo>
                      <a:pt x="58" y="125"/>
                      <a:pt x="59" y="131"/>
                      <a:pt x="61" y="137"/>
                    </a:cubicBezTo>
                    <a:cubicBezTo>
                      <a:pt x="63" y="142"/>
                      <a:pt x="66" y="148"/>
                      <a:pt x="68" y="154"/>
                    </a:cubicBezTo>
                    <a:cubicBezTo>
                      <a:pt x="64" y="155"/>
                      <a:pt x="61" y="153"/>
                      <a:pt x="58" y="152"/>
                    </a:cubicBezTo>
                    <a:cubicBezTo>
                      <a:pt x="56" y="151"/>
                      <a:pt x="55" y="150"/>
                      <a:pt x="54" y="150"/>
                    </a:cubicBezTo>
                    <a:cubicBezTo>
                      <a:pt x="50" y="148"/>
                      <a:pt x="47" y="143"/>
                      <a:pt x="43" y="146"/>
                    </a:cubicBezTo>
                    <a:cubicBezTo>
                      <a:pt x="39" y="148"/>
                      <a:pt x="42" y="153"/>
                      <a:pt x="43" y="156"/>
                    </a:cubicBezTo>
                    <a:cubicBezTo>
                      <a:pt x="43" y="158"/>
                      <a:pt x="43" y="159"/>
                      <a:pt x="43" y="161"/>
                    </a:cubicBezTo>
                    <a:cubicBezTo>
                      <a:pt x="41" y="163"/>
                      <a:pt x="40" y="161"/>
                      <a:pt x="38" y="161"/>
                    </a:cubicBezTo>
                    <a:cubicBezTo>
                      <a:pt x="29" y="157"/>
                      <a:pt x="22" y="152"/>
                      <a:pt x="18" y="143"/>
                    </a:cubicBezTo>
                    <a:cubicBezTo>
                      <a:pt x="17" y="140"/>
                      <a:pt x="14" y="137"/>
                      <a:pt x="13" y="134"/>
                    </a:cubicBezTo>
                    <a:cubicBezTo>
                      <a:pt x="5" y="121"/>
                      <a:pt x="0" y="107"/>
                      <a:pt x="2" y="91"/>
                    </a:cubicBezTo>
                    <a:cubicBezTo>
                      <a:pt x="2" y="88"/>
                      <a:pt x="2" y="85"/>
                      <a:pt x="2" y="82"/>
                    </a:cubicBezTo>
                    <a:cubicBezTo>
                      <a:pt x="2" y="74"/>
                      <a:pt x="2" y="67"/>
                      <a:pt x="5" y="60"/>
                    </a:cubicBezTo>
                    <a:cubicBezTo>
                      <a:pt x="7" y="57"/>
                      <a:pt x="7" y="53"/>
                      <a:pt x="8" y="49"/>
                    </a:cubicBezTo>
                    <a:cubicBezTo>
                      <a:pt x="18" y="44"/>
                      <a:pt x="28" y="38"/>
                      <a:pt x="37" y="32"/>
                    </a:cubicBezTo>
                    <a:cubicBezTo>
                      <a:pt x="50" y="25"/>
                      <a:pt x="63" y="19"/>
                      <a:pt x="75" y="12"/>
                    </a:cubicBezTo>
                    <a:cubicBezTo>
                      <a:pt x="80" y="9"/>
                      <a:pt x="85" y="8"/>
                      <a:pt x="91" y="9"/>
                    </a:cubicBezTo>
                    <a:cubicBezTo>
                      <a:pt x="101" y="11"/>
                      <a:pt x="110" y="9"/>
                      <a:pt x="120" y="7"/>
                    </a:cubicBezTo>
                    <a:cubicBezTo>
                      <a:pt x="126" y="7"/>
                      <a:pt x="132" y="6"/>
                      <a:pt x="138" y="5"/>
                    </a:cubicBezTo>
                    <a:cubicBezTo>
                      <a:pt x="150" y="3"/>
                      <a:pt x="161" y="2"/>
                      <a:pt x="173" y="0"/>
                    </a:cubicBezTo>
                    <a:cubicBezTo>
                      <a:pt x="174" y="0"/>
                      <a:pt x="175" y="0"/>
                      <a:pt x="178" y="0"/>
                    </a:cubicBezTo>
                    <a:close/>
                  </a:path>
                </a:pathLst>
              </a:custGeom>
              <a:solidFill>
                <a:srgbClr val="764E4E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54" name="Freeform 38"/>
              <p:cNvSpPr>
                <a:spLocks/>
              </p:cNvSpPr>
              <p:nvPr/>
            </p:nvSpPr>
            <p:spPr bwMode="auto">
              <a:xfrm>
                <a:off x="2086" y="3503"/>
                <a:ext cx="202" cy="242"/>
              </a:xfrm>
              <a:custGeom>
                <a:avLst/>
                <a:gdLst>
                  <a:gd name="T0" fmla="*/ 5 w 126"/>
                  <a:gd name="T1" fmla="*/ 0 h 151"/>
                  <a:gd name="T2" fmla="*/ 28 w 126"/>
                  <a:gd name="T3" fmla="*/ 38 h 151"/>
                  <a:gd name="T4" fmla="*/ 49 w 126"/>
                  <a:gd name="T5" fmla="*/ 72 h 151"/>
                  <a:gd name="T6" fmla="*/ 75 w 126"/>
                  <a:gd name="T7" fmla="*/ 94 h 151"/>
                  <a:gd name="T8" fmla="*/ 101 w 126"/>
                  <a:gd name="T9" fmla="*/ 111 h 151"/>
                  <a:gd name="T10" fmla="*/ 107 w 126"/>
                  <a:gd name="T11" fmla="*/ 117 h 151"/>
                  <a:gd name="T12" fmla="*/ 113 w 126"/>
                  <a:gd name="T13" fmla="*/ 122 h 151"/>
                  <a:gd name="T14" fmla="*/ 124 w 126"/>
                  <a:gd name="T15" fmla="*/ 138 h 151"/>
                  <a:gd name="T16" fmla="*/ 112 w 126"/>
                  <a:gd name="T17" fmla="*/ 151 h 151"/>
                  <a:gd name="T18" fmla="*/ 95 w 126"/>
                  <a:gd name="T19" fmla="*/ 150 h 151"/>
                  <a:gd name="T20" fmla="*/ 39 w 126"/>
                  <a:gd name="T21" fmla="*/ 140 h 151"/>
                  <a:gd name="T22" fmla="*/ 24 w 126"/>
                  <a:gd name="T23" fmla="*/ 133 h 151"/>
                  <a:gd name="T24" fmla="*/ 2 w 126"/>
                  <a:gd name="T25" fmla="*/ 124 h 151"/>
                  <a:gd name="T26" fmla="*/ 1 w 126"/>
                  <a:gd name="T27" fmla="*/ 99 h 151"/>
                  <a:gd name="T28" fmla="*/ 1 w 126"/>
                  <a:gd name="T29" fmla="*/ 74 h 151"/>
                  <a:gd name="T30" fmla="*/ 2 w 126"/>
                  <a:gd name="T31" fmla="*/ 50 h 151"/>
                  <a:gd name="T32" fmla="*/ 2 w 126"/>
                  <a:gd name="T33" fmla="*/ 25 h 151"/>
                  <a:gd name="T34" fmla="*/ 3 w 126"/>
                  <a:gd name="T35" fmla="*/ 1 h 151"/>
                  <a:gd name="T36" fmla="*/ 5 w 126"/>
                  <a:gd name="T37" fmla="*/ 0 h 15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26" h="151">
                    <a:moveTo>
                      <a:pt x="5" y="0"/>
                    </a:moveTo>
                    <a:cubicBezTo>
                      <a:pt x="13" y="13"/>
                      <a:pt x="20" y="25"/>
                      <a:pt x="28" y="38"/>
                    </a:cubicBezTo>
                    <a:cubicBezTo>
                      <a:pt x="35" y="49"/>
                      <a:pt x="42" y="61"/>
                      <a:pt x="49" y="72"/>
                    </a:cubicBezTo>
                    <a:cubicBezTo>
                      <a:pt x="56" y="81"/>
                      <a:pt x="65" y="88"/>
                      <a:pt x="75" y="94"/>
                    </a:cubicBezTo>
                    <a:cubicBezTo>
                      <a:pt x="84" y="99"/>
                      <a:pt x="93" y="105"/>
                      <a:pt x="101" y="111"/>
                    </a:cubicBezTo>
                    <a:cubicBezTo>
                      <a:pt x="103" y="113"/>
                      <a:pt x="105" y="115"/>
                      <a:pt x="107" y="117"/>
                    </a:cubicBezTo>
                    <a:cubicBezTo>
                      <a:pt x="109" y="119"/>
                      <a:pt x="111" y="121"/>
                      <a:pt x="113" y="122"/>
                    </a:cubicBezTo>
                    <a:cubicBezTo>
                      <a:pt x="121" y="124"/>
                      <a:pt x="123" y="131"/>
                      <a:pt x="124" y="138"/>
                    </a:cubicBezTo>
                    <a:cubicBezTo>
                      <a:pt x="126" y="145"/>
                      <a:pt x="120" y="151"/>
                      <a:pt x="112" y="151"/>
                    </a:cubicBezTo>
                    <a:cubicBezTo>
                      <a:pt x="106" y="151"/>
                      <a:pt x="100" y="151"/>
                      <a:pt x="95" y="150"/>
                    </a:cubicBezTo>
                    <a:cubicBezTo>
                      <a:pt x="76" y="147"/>
                      <a:pt x="57" y="143"/>
                      <a:pt x="39" y="140"/>
                    </a:cubicBezTo>
                    <a:cubicBezTo>
                      <a:pt x="34" y="138"/>
                      <a:pt x="29" y="136"/>
                      <a:pt x="24" y="133"/>
                    </a:cubicBezTo>
                    <a:cubicBezTo>
                      <a:pt x="17" y="130"/>
                      <a:pt x="9" y="127"/>
                      <a:pt x="2" y="124"/>
                    </a:cubicBezTo>
                    <a:cubicBezTo>
                      <a:pt x="4" y="115"/>
                      <a:pt x="0" y="107"/>
                      <a:pt x="1" y="99"/>
                    </a:cubicBezTo>
                    <a:cubicBezTo>
                      <a:pt x="3" y="91"/>
                      <a:pt x="1" y="82"/>
                      <a:pt x="1" y="74"/>
                    </a:cubicBezTo>
                    <a:cubicBezTo>
                      <a:pt x="1" y="66"/>
                      <a:pt x="1" y="58"/>
                      <a:pt x="2" y="50"/>
                    </a:cubicBezTo>
                    <a:cubicBezTo>
                      <a:pt x="3" y="42"/>
                      <a:pt x="2" y="34"/>
                      <a:pt x="2" y="25"/>
                    </a:cubicBezTo>
                    <a:cubicBezTo>
                      <a:pt x="2" y="17"/>
                      <a:pt x="2" y="9"/>
                      <a:pt x="3" y="1"/>
                    </a:cubicBezTo>
                    <a:cubicBezTo>
                      <a:pt x="3" y="1"/>
                      <a:pt x="4" y="0"/>
                      <a:pt x="5" y="0"/>
                    </a:cubicBezTo>
                    <a:close/>
                  </a:path>
                </a:pathLst>
              </a:custGeom>
              <a:solidFill>
                <a:srgbClr val="F8931D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55" name="Freeform 39"/>
              <p:cNvSpPr>
                <a:spLocks/>
              </p:cNvSpPr>
              <p:nvPr/>
            </p:nvSpPr>
            <p:spPr bwMode="auto">
              <a:xfrm>
                <a:off x="1793" y="1564"/>
                <a:ext cx="435" cy="121"/>
              </a:xfrm>
              <a:custGeom>
                <a:avLst/>
                <a:gdLst>
                  <a:gd name="T0" fmla="*/ 0 w 271"/>
                  <a:gd name="T1" fmla="*/ 73 h 75"/>
                  <a:gd name="T2" fmla="*/ 10 w 271"/>
                  <a:gd name="T3" fmla="*/ 66 h 75"/>
                  <a:gd name="T4" fmla="*/ 126 w 271"/>
                  <a:gd name="T5" fmla="*/ 21 h 75"/>
                  <a:gd name="T6" fmla="*/ 173 w 271"/>
                  <a:gd name="T7" fmla="*/ 4 h 75"/>
                  <a:gd name="T8" fmla="*/ 200 w 271"/>
                  <a:gd name="T9" fmla="*/ 3 h 75"/>
                  <a:gd name="T10" fmla="*/ 228 w 271"/>
                  <a:gd name="T11" fmla="*/ 7 h 75"/>
                  <a:gd name="T12" fmla="*/ 259 w 271"/>
                  <a:gd name="T13" fmla="*/ 8 h 75"/>
                  <a:gd name="T14" fmla="*/ 269 w 271"/>
                  <a:gd name="T15" fmla="*/ 8 h 75"/>
                  <a:gd name="T16" fmla="*/ 268 w 271"/>
                  <a:gd name="T17" fmla="*/ 12 h 75"/>
                  <a:gd name="T18" fmla="*/ 259 w 271"/>
                  <a:gd name="T19" fmla="*/ 17 h 75"/>
                  <a:gd name="T20" fmla="*/ 212 w 271"/>
                  <a:gd name="T21" fmla="*/ 38 h 75"/>
                  <a:gd name="T22" fmla="*/ 165 w 271"/>
                  <a:gd name="T23" fmla="*/ 51 h 75"/>
                  <a:gd name="T24" fmla="*/ 126 w 271"/>
                  <a:gd name="T25" fmla="*/ 57 h 75"/>
                  <a:gd name="T26" fmla="*/ 77 w 271"/>
                  <a:gd name="T27" fmla="*/ 65 h 75"/>
                  <a:gd name="T28" fmla="*/ 39 w 271"/>
                  <a:gd name="T29" fmla="*/ 69 h 75"/>
                  <a:gd name="T30" fmla="*/ 20 w 271"/>
                  <a:gd name="T31" fmla="*/ 72 h 75"/>
                  <a:gd name="T32" fmla="*/ 0 w 271"/>
                  <a:gd name="T33" fmla="*/ 73 h 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271" h="75">
                    <a:moveTo>
                      <a:pt x="0" y="73"/>
                    </a:moveTo>
                    <a:cubicBezTo>
                      <a:pt x="3" y="69"/>
                      <a:pt x="7" y="67"/>
                      <a:pt x="10" y="66"/>
                    </a:cubicBezTo>
                    <a:cubicBezTo>
                      <a:pt x="48" y="49"/>
                      <a:pt x="86" y="33"/>
                      <a:pt x="126" y="21"/>
                    </a:cubicBezTo>
                    <a:cubicBezTo>
                      <a:pt x="142" y="16"/>
                      <a:pt x="157" y="9"/>
                      <a:pt x="173" y="4"/>
                    </a:cubicBezTo>
                    <a:cubicBezTo>
                      <a:pt x="182" y="1"/>
                      <a:pt x="190" y="0"/>
                      <a:pt x="200" y="3"/>
                    </a:cubicBezTo>
                    <a:cubicBezTo>
                      <a:pt x="209" y="5"/>
                      <a:pt x="218" y="6"/>
                      <a:pt x="228" y="7"/>
                    </a:cubicBezTo>
                    <a:cubicBezTo>
                      <a:pt x="238" y="8"/>
                      <a:pt x="249" y="8"/>
                      <a:pt x="259" y="8"/>
                    </a:cubicBezTo>
                    <a:cubicBezTo>
                      <a:pt x="263" y="8"/>
                      <a:pt x="266" y="8"/>
                      <a:pt x="269" y="8"/>
                    </a:cubicBezTo>
                    <a:cubicBezTo>
                      <a:pt x="271" y="10"/>
                      <a:pt x="270" y="11"/>
                      <a:pt x="268" y="12"/>
                    </a:cubicBezTo>
                    <a:cubicBezTo>
                      <a:pt x="265" y="14"/>
                      <a:pt x="262" y="15"/>
                      <a:pt x="259" y="17"/>
                    </a:cubicBezTo>
                    <a:cubicBezTo>
                      <a:pt x="244" y="24"/>
                      <a:pt x="228" y="31"/>
                      <a:pt x="212" y="38"/>
                    </a:cubicBezTo>
                    <a:cubicBezTo>
                      <a:pt x="197" y="45"/>
                      <a:pt x="181" y="48"/>
                      <a:pt x="165" y="51"/>
                    </a:cubicBezTo>
                    <a:cubicBezTo>
                      <a:pt x="152" y="54"/>
                      <a:pt x="139" y="55"/>
                      <a:pt x="126" y="57"/>
                    </a:cubicBezTo>
                    <a:cubicBezTo>
                      <a:pt x="109" y="58"/>
                      <a:pt x="93" y="62"/>
                      <a:pt x="77" y="65"/>
                    </a:cubicBezTo>
                    <a:cubicBezTo>
                      <a:pt x="64" y="67"/>
                      <a:pt x="52" y="68"/>
                      <a:pt x="39" y="69"/>
                    </a:cubicBezTo>
                    <a:cubicBezTo>
                      <a:pt x="33" y="70"/>
                      <a:pt x="26" y="70"/>
                      <a:pt x="20" y="72"/>
                    </a:cubicBezTo>
                    <a:cubicBezTo>
                      <a:pt x="14" y="73"/>
                      <a:pt x="8" y="75"/>
                      <a:pt x="0" y="73"/>
                    </a:cubicBezTo>
                    <a:close/>
                  </a:path>
                </a:pathLst>
              </a:custGeom>
              <a:solidFill>
                <a:srgbClr val="00B0F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56" name="Freeform 40"/>
              <p:cNvSpPr>
                <a:spLocks/>
              </p:cNvSpPr>
              <p:nvPr/>
            </p:nvSpPr>
            <p:spPr bwMode="auto">
              <a:xfrm>
                <a:off x="1936" y="1898"/>
                <a:ext cx="193" cy="318"/>
              </a:xfrm>
              <a:custGeom>
                <a:avLst/>
                <a:gdLst>
                  <a:gd name="T0" fmla="*/ 0 w 120"/>
                  <a:gd name="T1" fmla="*/ 113 h 198"/>
                  <a:gd name="T2" fmla="*/ 5 w 120"/>
                  <a:gd name="T3" fmla="*/ 96 h 198"/>
                  <a:gd name="T4" fmla="*/ 30 w 120"/>
                  <a:gd name="T5" fmla="*/ 91 h 198"/>
                  <a:gd name="T6" fmla="*/ 65 w 120"/>
                  <a:gd name="T7" fmla="*/ 75 h 198"/>
                  <a:gd name="T8" fmla="*/ 80 w 120"/>
                  <a:gd name="T9" fmla="*/ 56 h 198"/>
                  <a:gd name="T10" fmla="*/ 97 w 120"/>
                  <a:gd name="T11" fmla="*/ 23 h 198"/>
                  <a:gd name="T12" fmla="*/ 107 w 120"/>
                  <a:gd name="T13" fmla="*/ 0 h 198"/>
                  <a:gd name="T14" fmla="*/ 116 w 120"/>
                  <a:gd name="T15" fmla="*/ 11 h 198"/>
                  <a:gd name="T16" fmla="*/ 117 w 120"/>
                  <a:gd name="T17" fmla="*/ 22 h 198"/>
                  <a:gd name="T18" fmla="*/ 110 w 120"/>
                  <a:gd name="T19" fmla="*/ 41 h 198"/>
                  <a:gd name="T20" fmla="*/ 103 w 120"/>
                  <a:gd name="T21" fmla="*/ 58 h 198"/>
                  <a:gd name="T22" fmla="*/ 91 w 120"/>
                  <a:gd name="T23" fmla="*/ 85 h 198"/>
                  <a:gd name="T24" fmla="*/ 81 w 120"/>
                  <a:gd name="T25" fmla="*/ 112 h 198"/>
                  <a:gd name="T26" fmla="*/ 72 w 120"/>
                  <a:gd name="T27" fmla="*/ 133 h 198"/>
                  <a:gd name="T28" fmla="*/ 67 w 120"/>
                  <a:gd name="T29" fmla="*/ 155 h 198"/>
                  <a:gd name="T30" fmla="*/ 57 w 120"/>
                  <a:gd name="T31" fmla="*/ 192 h 198"/>
                  <a:gd name="T32" fmla="*/ 56 w 120"/>
                  <a:gd name="T33" fmla="*/ 195 h 198"/>
                  <a:gd name="T34" fmla="*/ 50 w 120"/>
                  <a:gd name="T35" fmla="*/ 195 h 198"/>
                  <a:gd name="T36" fmla="*/ 45 w 120"/>
                  <a:gd name="T37" fmla="*/ 185 h 198"/>
                  <a:gd name="T38" fmla="*/ 41 w 120"/>
                  <a:gd name="T39" fmla="*/ 175 h 198"/>
                  <a:gd name="T40" fmla="*/ 22 w 120"/>
                  <a:gd name="T41" fmla="*/ 139 h 198"/>
                  <a:gd name="T42" fmla="*/ 13 w 120"/>
                  <a:gd name="T43" fmla="*/ 126 h 198"/>
                  <a:gd name="T44" fmla="*/ 0 w 120"/>
                  <a:gd name="T45" fmla="*/ 113 h 1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120" h="198">
                    <a:moveTo>
                      <a:pt x="0" y="113"/>
                    </a:moveTo>
                    <a:cubicBezTo>
                      <a:pt x="2" y="106"/>
                      <a:pt x="3" y="101"/>
                      <a:pt x="5" y="96"/>
                    </a:cubicBezTo>
                    <a:cubicBezTo>
                      <a:pt x="14" y="94"/>
                      <a:pt x="22" y="93"/>
                      <a:pt x="30" y="91"/>
                    </a:cubicBezTo>
                    <a:cubicBezTo>
                      <a:pt x="43" y="89"/>
                      <a:pt x="55" y="83"/>
                      <a:pt x="65" y="75"/>
                    </a:cubicBezTo>
                    <a:cubicBezTo>
                      <a:pt x="71" y="70"/>
                      <a:pt x="75" y="63"/>
                      <a:pt x="80" y="56"/>
                    </a:cubicBezTo>
                    <a:cubicBezTo>
                      <a:pt x="87" y="46"/>
                      <a:pt x="93" y="35"/>
                      <a:pt x="97" y="23"/>
                    </a:cubicBezTo>
                    <a:cubicBezTo>
                      <a:pt x="100" y="15"/>
                      <a:pt x="103" y="8"/>
                      <a:pt x="107" y="0"/>
                    </a:cubicBezTo>
                    <a:cubicBezTo>
                      <a:pt x="111" y="4"/>
                      <a:pt x="113" y="8"/>
                      <a:pt x="116" y="11"/>
                    </a:cubicBezTo>
                    <a:cubicBezTo>
                      <a:pt x="119" y="15"/>
                      <a:pt x="120" y="19"/>
                      <a:pt x="117" y="22"/>
                    </a:cubicBezTo>
                    <a:cubicBezTo>
                      <a:pt x="113" y="27"/>
                      <a:pt x="113" y="34"/>
                      <a:pt x="110" y="41"/>
                    </a:cubicBezTo>
                    <a:cubicBezTo>
                      <a:pt x="108" y="47"/>
                      <a:pt x="105" y="52"/>
                      <a:pt x="103" y="58"/>
                    </a:cubicBezTo>
                    <a:cubicBezTo>
                      <a:pt x="100" y="68"/>
                      <a:pt x="95" y="77"/>
                      <a:pt x="91" y="85"/>
                    </a:cubicBezTo>
                    <a:cubicBezTo>
                      <a:pt x="86" y="94"/>
                      <a:pt x="83" y="102"/>
                      <a:pt x="81" y="112"/>
                    </a:cubicBezTo>
                    <a:cubicBezTo>
                      <a:pt x="79" y="119"/>
                      <a:pt x="75" y="126"/>
                      <a:pt x="72" y="133"/>
                    </a:cubicBezTo>
                    <a:cubicBezTo>
                      <a:pt x="69" y="140"/>
                      <a:pt x="68" y="147"/>
                      <a:pt x="67" y="155"/>
                    </a:cubicBezTo>
                    <a:cubicBezTo>
                      <a:pt x="64" y="167"/>
                      <a:pt x="61" y="179"/>
                      <a:pt x="57" y="192"/>
                    </a:cubicBezTo>
                    <a:cubicBezTo>
                      <a:pt x="57" y="193"/>
                      <a:pt x="57" y="194"/>
                      <a:pt x="56" y="195"/>
                    </a:cubicBezTo>
                    <a:cubicBezTo>
                      <a:pt x="55" y="198"/>
                      <a:pt x="51" y="198"/>
                      <a:pt x="50" y="195"/>
                    </a:cubicBezTo>
                    <a:cubicBezTo>
                      <a:pt x="48" y="192"/>
                      <a:pt x="46" y="189"/>
                      <a:pt x="45" y="185"/>
                    </a:cubicBezTo>
                    <a:cubicBezTo>
                      <a:pt x="43" y="182"/>
                      <a:pt x="42" y="179"/>
                      <a:pt x="41" y="175"/>
                    </a:cubicBezTo>
                    <a:cubicBezTo>
                      <a:pt x="38" y="162"/>
                      <a:pt x="30" y="151"/>
                      <a:pt x="22" y="139"/>
                    </a:cubicBezTo>
                    <a:cubicBezTo>
                      <a:pt x="19" y="135"/>
                      <a:pt x="15" y="131"/>
                      <a:pt x="13" y="126"/>
                    </a:cubicBezTo>
                    <a:cubicBezTo>
                      <a:pt x="10" y="121"/>
                      <a:pt x="7" y="116"/>
                      <a:pt x="0" y="113"/>
                    </a:cubicBezTo>
                    <a:close/>
                  </a:path>
                </a:pathLst>
              </a:custGeom>
              <a:solidFill>
                <a:srgbClr val="C0C0C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57" name="Freeform 41"/>
              <p:cNvSpPr>
                <a:spLocks/>
              </p:cNvSpPr>
              <p:nvPr/>
            </p:nvSpPr>
            <p:spPr bwMode="auto">
              <a:xfrm>
                <a:off x="2058" y="3088"/>
                <a:ext cx="113" cy="163"/>
              </a:xfrm>
              <a:custGeom>
                <a:avLst/>
                <a:gdLst>
                  <a:gd name="T0" fmla="*/ 0 w 70"/>
                  <a:gd name="T1" fmla="*/ 7 h 101"/>
                  <a:gd name="T2" fmla="*/ 13 w 70"/>
                  <a:gd name="T3" fmla="*/ 5 h 101"/>
                  <a:gd name="T4" fmla="*/ 41 w 70"/>
                  <a:gd name="T5" fmla="*/ 4 h 101"/>
                  <a:gd name="T6" fmla="*/ 65 w 70"/>
                  <a:gd name="T7" fmla="*/ 0 h 101"/>
                  <a:gd name="T8" fmla="*/ 70 w 70"/>
                  <a:gd name="T9" fmla="*/ 0 h 101"/>
                  <a:gd name="T10" fmla="*/ 65 w 70"/>
                  <a:gd name="T11" fmla="*/ 19 h 101"/>
                  <a:gd name="T12" fmla="*/ 47 w 70"/>
                  <a:gd name="T13" fmla="*/ 55 h 101"/>
                  <a:gd name="T14" fmla="*/ 32 w 70"/>
                  <a:gd name="T15" fmla="*/ 83 h 101"/>
                  <a:gd name="T16" fmla="*/ 26 w 70"/>
                  <a:gd name="T17" fmla="*/ 96 h 101"/>
                  <a:gd name="T18" fmla="*/ 24 w 70"/>
                  <a:gd name="T19" fmla="*/ 101 h 101"/>
                  <a:gd name="T20" fmla="*/ 22 w 70"/>
                  <a:gd name="T21" fmla="*/ 97 h 101"/>
                  <a:gd name="T22" fmla="*/ 16 w 70"/>
                  <a:gd name="T23" fmla="*/ 62 h 101"/>
                  <a:gd name="T24" fmla="*/ 9 w 70"/>
                  <a:gd name="T25" fmla="*/ 39 h 101"/>
                  <a:gd name="T26" fmla="*/ 1 w 70"/>
                  <a:gd name="T27" fmla="*/ 16 h 101"/>
                  <a:gd name="T28" fmla="*/ 0 w 70"/>
                  <a:gd name="T29" fmla="*/ 7 h 10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70" h="101">
                    <a:moveTo>
                      <a:pt x="0" y="7"/>
                    </a:moveTo>
                    <a:cubicBezTo>
                      <a:pt x="4" y="5"/>
                      <a:pt x="9" y="5"/>
                      <a:pt x="13" y="5"/>
                    </a:cubicBezTo>
                    <a:cubicBezTo>
                      <a:pt x="22" y="6"/>
                      <a:pt x="31" y="4"/>
                      <a:pt x="41" y="4"/>
                    </a:cubicBezTo>
                    <a:cubicBezTo>
                      <a:pt x="49" y="4"/>
                      <a:pt x="57" y="2"/>
                      <a:pt x="65" y="0"/>
                    </a:cubicBezTo>
                    <a:cubicBezTo>
                      <a:pt x="67" y="0"/>
                      <a:pt x="69" y="0"/>
                      <a:pt x="70" y="0"/>
                    </a:cubicBezTo>
                    <a:cubicBezTo>
                      <a:pt x="70" y="6"/>
                      <a:pt x="68" y="15"/>
                      <a:pt x="65" y="19"/>
                    </a:cubicBezTo>
                    <a:cubicBezTo>
                      <a:pt x="58" y="30"/>
                      <a:pt x="54" y="43"/>
                      <a:pt x="47" y="55"/>
                    </a:cubicBezTo>
                    <a:cubicBezTo>
                      <a:pt x="42" y="64"/>
                      <a:pt x="37" y="73"/>
                      <a:pt x="32" y="83"/>
                    </a:cubicBezTo>
                    <a:cubicBezTo>
                      <a:pt x="30" y="87"/>
                      <a:pt x="28" y="91"/>
                      <a:pt x="26" y="96"/>
                    </a:cubicBezTo>
                    <a:cubicBezTo>
                      <a:pt x="25" y="97"/>
                      <a:pt x="25" y="99"/>
                      <a:pt x="24" y="101"/>
                    </a:cubicBezTo>
                    <a:cubicBezTo>
                      <a:pt x="22" y="99"/>
                      <a:pt x="22" y="98"/>
                      <a:pt x="22" y="97"/>
                    </a:cubicBezTo>
                    <a:cubicBezTo>
                      <a:pt x="20" y="85"/>
                      <a:pt x="20" y="73"/>
                      <a:pt x="16" y="62"/>
                    </a:cubicBezTo>
                    <a:cubicBezTo>
                      <a:pt x="14" y="54"/>
                      <a:pt x="12" y="47"/>
                      <a:pt x="9" y="39"/>
                    </a:cubicBezTo>
                    <a:cubicBezTo>
                      <a:pt x="6" y="31"/>
                      <a:pt x="3" y="24"/>
                      <a:pt x="1" y="16"/>
                    </a:cubicBezTo>
                    <a:cubicBezTo>
                      <a:pt x="0" y="13"/>
                      <a:pt x="0" y="10"/>
                      <a:pt x="0" y="7"/>
                    </a:cubicBezTo>
                    <a:close/>
                  </a:path>
                </a:pathLst>
              </a:custGeom>
              <a:solidFill>
                <a:srgbClr val="E2BB8B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58" name="Freeform 42"/>
              <p:cNvSpPr>
                <a:spLocks/>
              </p:cNvSpPr>
              <p:nvPr/>
            </p:nvSpPr>
            <p:spPr bwMode="auto">
              <a:xfrm>
                <a:off x="2654" y="3737"/>
                <a:ext cx="88" cy="113"/>
              </a:xfrm>
              <a:custGeom>
                <a:avLst/>
                <a:gdLst>
                  <a:gd name="T0" fmla="*/ 0 w 55"/>
                  <a:gd name="T1" fmla="*/ 1 h 70"/>
                  <a:gd name="T2" fmla="*/ 3 w 55"/>
                  <a:gd name="T3" fmla="*/ 1 h 70"/>
                  <a:gd name="T4" fmla="*/ 44 w 55"/>
                  <a:gd name="T5" fmla="*/ 17 h 70"/>
                  <a:gd name="T6" fmla="*/ 53 w 55"/>
                  <a:gd name="T7" fmla="*/ 21 h 70"/>
                  <a:gd name="T8" fmla="*/ 53 w 55"/>
                  <a:gd name="T9" fmla="*/ 67 h 70"/>
                  <a:gd name="T10" fmla="*/ 28 w 55"/>
                  <a:gd name="T11" fmla="*/ 68 h 70"/>
                  <a:gd name="T12" fmla="*/ 16 w 55"/>
                  <a:gd name="T13" fmla="*/ 44 h 70"/>
                  <a:gd name="T14" fmla="*/ 3 w 55"/>
                  <a:gd name="T15" fmla="*/ 8 h 70"/>
                  <a:gd name="T16" fmla="*/ 0 w 55"/>
                  <a:gd name="T17" fmla="*/ 1 h 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55" h="70">
                    <a:moveTo>
                      <a:pt x="0" y="1"/>
                    </a:moveTo>
                    <a:cubicBezTo>
                      <a:pt x="2" y="1"/>
                      <a:pt x="2" y="0"/>
                      <a:pt x="3" y="1"/>
                    </a:cubicBezTo>
                    <a:cubicBezTo>
                      <a:pt x="16" y="8"/>
                      <a:pt x="30" y="10"/>
                      <a:pt x="44" y="17"/>
                    </a:cubicBezTo>
                    <a:cubicBezTo>
                      <a:pt x="47" y="18"/>
                      <a:pt x="50" y="20"/>
                      <a:pt x="53" y="21"/>
                    </a:cubicBezTo>
                    <a:cubicBezTo>
                      <a:pt x="54" y="37"/>
                      <a:pt x="55" y="52"/>
                      <a:pt x="53" y="67"/>
                    </a:cubicBezTo>
                    <a:cubicBezTo>
                      <a:pt x="45" y="70"/>
                      <a:pt x="38" y="70"/>
                      <a:pt x="28" y="68"/>
                    </a:cubicBezTo>
                    <a:cubicBezTo>
                      <a:pt x="22" y="61"/>
                      <a:pt x="19" y="52"/>
                      <a:pt x="16" y="44"/>
                    </a:cubicBezTo>
                    <a:cubicBezTo>
                      <a:pt x="12" y="32"/>
                      <a:pt x="8" y="20"/>
                      <a:pt x="3" y="8"/>
                    </a:cubicBezTo>
                    <a:cubicBezTo>
                      <a:pt x="2" y="6"/>
                      <a:pt x="1" y="4"/>
                      <a:pt x="0" y="1"/>
                    </a:cubicBezTo>
                    <a:close/>
                  </a:path>
                </a:pathLst>
              </a:custGeom>
              <a:solidFill>
                <a:srgbClr val="F8931D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59" name="Freeform 43"/>
              <p:cNvSpPr>
                <a:spLocks/>
              </p:cNvSpPr>
              <p:nvPr/>
            </p:nvSpPr>
            <p:spPr bwMode="auto">
              <a:xfrm>
                <a:off x="3555" y="1519"/>
                <a:ext cx="84" cy="88"/>
              </a:xfrm>
              <a:custGeom>
                <a:avLst/>
                <a:gdLst>
                  <a:gd name="T0" fmla="*/ 43 w 52"/>
                  <a:gd name="T1" fmla="*/ 2 h 55"/>
                  <a:gd name="T2" fmla="*/ 52 w 52"/>
                  <a:gd name="T3" fmla="*/ 13 h 55"/>
                  <a:gd name="T4" fmla="*/ 41 w 52"/>
                  <a:gd name="T5" fmla="*/ 20 h 55"/>
                  <a:gd name="T6" fmla="*/ 31 w 52"/>
                  <a:gd name="T7" fmla="*/ 28 h 55"/>
                  <a:gd name="T8" fmla="*/ 5 w 52"/>
                  <a:gd name="T9" fmla="*/ 55 h 55"/>
                  <a:gd name="T10" fmla="*/ 0 w 52"/>
                  <a:gd name="T11" fmla="*/ 49 h 55"/>
                  <a:gd name="T12" fmla="*/ 2 w 52"/>
                  <a:gd name="T13" fmla="*/ 37 h 55"/>
                  <a:gd name="T14" fmla="*/ 22 w 52"/>
                  <a:gd name="T15" fmla="*/ 7 h 55"/>
                  <a:gd name="T16" fmla="*/ 37 w 52"/>
                  <a:gd name="T17" fmla="*/ 2 h 55"/>
                  <a:gd name="T18" fmla="*/ 43 w 52"/>
                  <a:gd name="T19" fmla="*/ 2 h 5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52" h="55">
                    <a:moveTo>
                      <a:pt x="43" y="2"/>
                    </a:moveTo>
                    <a:cubicBezTo>
                      <a:pt x="46" y="6"/>
                      <a:pt x="50" y="8"/>
                      <a:pt x="52" y="13"/>
                    </a:cubicBezTo>
                    <a:cubicBezTo>
                      <a:pt x="49" y="16"/>
                      <a:pt x="45" y="18"/>
                      <a:pt x="41" y="20"/>
                    </a:cubicBezTo>
                    <a:cubicBezTo>
                      <a:pt x="38" y="22"/>
                      <a:pt x="34" y="25"/>
                      <a:pt x="31" y="28"/>
                    </a:cubicBezTo>
                    <a:cubicBezTo>
                      <a:pt x="22" y="37"/>
                      <a:pt x="13" y="46"/>
                      <a:pt x="5" y="55"/>
                    </a:cubicBezTo>
                    <a:cubicBezTo>
                      <a:pt x="1" y="55"/>
                      <a:pt x="0" y="52"/>
                      <a:pt x="0" y="49"/>
                    </a:cubicBezTo>
                    <a:cubicBezTo>
                      <a:pt x="0" y="45"/>
                      <a:pt x="1" y="41"/>
                      <a:pt x="2" y="37"/>
                    </a:cubicBezTo>
                    <a:cubicBezTo>
                      <a:pt x="6" y="25"/>
                      <a:pt x="14" y="16"/>
                      <a:pt x="22" y="7"/>
                    </a:cubicBezTo>
                    <a:cubicBezTo>
                      <a:pt x="26" y="3"/>
                      <a:pt x="31" y="0"/>
                      <a:pt x="37" y="2"/>
                    </a:cubicBezTo>
                    <a:cubicBezTo>
                      <a:pt x="39" y="2"/>
                      <a:pt x="41" y="2"/>
                      <a:pt x="43" y="2"/>
                    </a:cubicBezTo>
                    <a:close/>
                  </a:path>
                </a:pathLst>
              </a:custGeom>
              <a:solidFill>
                <a:srgbClr val="FFFFFF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60" name="Freeform 44"/>
              <p:cNvSpPr>
                <a:spLocks/>
              </p:cNvSpPr>
              <p:nvPr/>
            </p:nvSpPr>
            <p:spPr bwMode="auto">
              <a:xfrm>
                <a:off x="2315" y="2174"/>
                <a:ext cx="72" cy="126"/>
              </a:xfrm>
              <a:custGeom>
                <a:avLst/>
                <a:gdLst>
                  <a:gd name="T0" fmla="*/ 0 w 45"/>
                  <a:gd name="T1" fmla="*/ 7 h 78"/>
                  <a:gd name="T2" fmla="*/ 10 w 45"/>
                  <a:gd name="T3" fmla="*/ 0 h 78"/>
                  <a:gd name="T4" fmla="*/ 14 w 45"/>
                  <a:gd name="T5" fmla="*/ 9 h 78"/>
                  <a:gd name="T6" fmla="*/ 33 w 45"/>
                  <a:gd name="T7" fmla="*/ 44 h 78"/>
                  <a:gd name="T8" fmla="*/ 37 w 45"/>
                  <a:gd name="T9" fmla="*/ 49 h 78"/>
                  <a:gd name="T10" fmla="*/ 42 w 45"/>
                  <a:gd name="T11" fmla="*/ 61 h 78"/>
                  <a:gd name="T12" fmla="*/ 43 w 45"/>
                  <a:gd name="T13" fmla="*/ 74 h 78"/>
                  <a:gd name="T14" fmla="*/ 34 w 45"/>
                  <a:gd name="T15" fmla="*/ 78 h 78"/>
                  <a:gd name="T16" fmla="*/ 33 w 45"/>
                  <a:gd name="T17" fmla="*/ 77 h 78"/>
                  <a:gd name="T18" fmla="*/ 17 w 45"/>
                  <a:gd name="T19" fmla="*/ 37 h 78"/>
                  <a:gd name="T20" fmla="*/ 5 w 45"/>
                  <a:gd name="T21" fmla="*/ 14 h 78"/>
                  <a:gd name="T22" fmla="*/ 0 w 45"/>
                  <a:gd name="T23" fmla="*/ 7 h 7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45" h="78">
                    <a:moveTo>
                      <a:pt x="0" y="7"/>
                    </a:moveTo>
                    <a:cubicBezTo>
                      <a:pt x="2" y="3"/>
                      <a:pt x="5" y="0"/>
                      <a:pt x="10" y="0"/>
                    </a:cubicBezTo>
                    <a:cubicBezTo>
                      <a:pt x="11" y="3"/>
                      <a:pt x="13" y="6"/>
                      <a:pt x="14" y="9"/>
                    </a:cubicBezTo>
                    <a:cubicBezTo>
                      <a:pt x="18" y="22"/>
                      <a:pt x="25" y="33"/>
                      <a:pt x="33" y="44"/>
                    </a:cubicBezTo>
                    <a:cubicBezTo>
                      <a:pt x="34" y="45"/>
                      <a:pt x="35" y="47"/>
                      <a:pt x="37" y="49"/>
                    </a:cubicBezTo>
                    <a:cubicBezTo>
                      <a:pt x="39" y="53"/>
                      <a:pt x="42" y="56"/>
                      <a:pt x="42" y="61"/>
                    </a:cubicBezTo>
                    <a:cubicBezTo>
                      <a:pt x="42" y="65"/>
                      <a:pt x="45" y="69"/>
                      <a:pt x="43" y="74"/>
                    </a:cubicBezTo>
                    <a:cubicBezTo>
                      <a:pt x="41" y="76"/>
                      <a:pt x="37" y="77"/>
                      <a:pt x="34" y="78"/>
                    </a:cubicBezTo>
                    <a:cubicBezTo>
                      <a:pt x="33" y="77"/>
                      <a:pt x="33" y="77"/>
                      <a:pt x="33" y="77"/>
                    </a:cubicBezTo>
                    <a:cubicBezTo>
                      <a:pt x="28" y="64"/>
                      <a:pt x="22" y="50"/>
                      <a:pt x="17" y="37"/>
                    </a:cubicBezTo>
                    <a:cubicBezTo>
                      <a:pt x="14" y="29"/>
                      <a:pt x="10" y="21"/>
                      <a:pt x="5" y="14"/>
                    </a:cubicBezTo>
                    <a:cubicBezTo>
                      <a:pt x="3" y="12"/>
                      <a:pt x="2" y="10"/>
                      <a:pt x="0" y="7"/>
                    </a:cubicBezTo>
                    <a:close/>
                  </a:path>
                </a:pathLst>
              </a:custGeom>
              <a:solidFill>
                <a:srgbClr val="FFFFFF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61" name="Freeform 45"/>
              <p:cNvSpPr>
                <a:spLocks/>
              </p:cNvSpPr>
              <p:nvPr/>
            </p:nvSpPr>
            <p:spPr bwMode="auto">
              <a:xfrm>
                <a:off x="2562" y="560"/>
                <a:ext cx="26" cy="90"/>
              </a:xfrm>
              <a:custGeom>
                <a:avLst/>
                <a:gdLst>
                  <a:gd name="T0" fmla="*/ 14 w 16"/>
                  <a:gd name="T1" fmla="*/ 56 h 56"/>
                  <a:gd name="T2" fmla="*/ 2 w 16"/>
                  <a:gd name="T3" fmla="*/ 40 h 56"/>
                  <a:gd name="T4" fmla="*/ 0 w 16"/>
                  <a:gd name="T5" fmla="*/ 22 h 56"/>
                  <a:gd name="T6" fmla="*/ 6 w 16"/>
                  <a:gd name="T7" fmla="*/ 4 h 56"/>
                  <a:gd name="T8" fmla="*/ 12 w 16"/>
                  <a:gd name="T9" fmla="*/ 1 h 56"/>
                  <a:gd name="T10" fmla="*/ 15 w 16"/>
                  <a:gd name="T11" fmla="*/ 7 h 56"/>
                  <a:gd name="T12" fmla="*/ 16 w 16"/>
                  <a:gd name="T13" fmla="*/ 10 h 56"/>
                  <a:gd name="T14" fmla="*/ 15 w 16"/>
                  <a:gd name="T15" fmla="*/ 55 h 56"/>
                  <a:gd name="T16" fmla="*/ 14 w 16"/>
                  <a:gd name="T17" fmla="*/ 56 h 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16" h="56">
                    <a:moveTo>
                      <a:pt x="14" y="56"/>
                    </a:moveTo>
                    <a:cubicBezTo>
                      <a:pt x="7" y="53"/>
                      <a:pt x="2" y="47"/>
                      <a:pt x="2" y="40"/>
                    </a:cubicBezTo>
                    <a:cubicBezTo>
                      <a:pt x="1" y="34"/>
                      <a:pt x="0" y="28"/>
                      <a:pt x="0" y="22"/>
                    </a:cubicBezTo>
                    <a:cubicBezTo>
                      <a:pt x="0" y="15"/>
                      <a:pt x="2" y="9"/>
                      <a:pt x="6" y="4"/>
                    </a:cubicBezTo>
                    <a:cubicBezTo>
                      <a:pt x="7" y="2"/>
                      <a:pt x="9" y="0"/>
                      <a:pt x="12" y="1"/>
                    </a:cubicBezTo>
                    <a:cubicBezTo>
                      <a:pt x="14" y="2"/>
                      <a:pt x="15" y="4"/>
                      <a:pt x="15" y="7"/>
                    </a:cubicBezTo>
                    <a:cubicBezTo>
                      <a:pt x="16" y="8"/>
                      <a:pt x="16" y="9"/>
                      <a:pt x="16" y="10"/>
                    </a:cubicBezTo>
                    <a:cubicBezTo>
                      <a:pt x="15" y="25"/>
                      <a:pt x="15" y="40"/>
                      <a:pt x="15" y="55"/>
                    </a:cubicBezTo>
                    <a:cubicBezTo>
                      <a:pt x="15" y="55"/>
                      <a:pt x="14" y="56"/>
                      <a:pt x="14" y="56"/>
                    </a:cubicBezTo>
                    <a:close/>
                  </a:path>
                </a:pathLst>
              </a:custGeom>
              <a:solidFill>
                <a:srgbClr val="FFFFFF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62" name="Freeform 46"/>
              <p:cNvSpPr>
                <a:spLocks/>
              </p:cNvSpPr>
              <p:nvPr/>
            </p:nvSpPr>
            <p:spPr bwMode="auto">
              <a:xfrm>
                <a:off x="3044" y="665"/>
                <a:ext cx="40" cy="77"/>
              </a:xfrm>
              <a:custGeom>
                <a:avLst/>
                <a:gdLst>
                  <a:gd name="T0" fmla="*/ 0 w 25"/>
                  <a:gd name="T1" fmla="*/ 47 h 48"/>
                  <a:gd name="T2" fmla="*/ 1 w 25"/>
                  <a:gd name="T3" fmla="*/ 42 h 48"/>
                  <a:gd name="T4" fmla="*/ 12 w 25"/>
                  <a:gd name="T5" fmla="*/ 6 h 48"/>
                  <a:gd name="T6" fmla="*/ 20 w 25"/>
                  <a:gd name="T7" fmla="*/ 0 h 48"/>
                  <a:gd name="T8" fmla="*/ 22 w 25"/>
                  <a:gd name="T9" fmla="*/ 20 h 48"/>
                  <a:gd name="T10" fmla="*/ 11 w 25"/>
                  <a:gd name="T11" fmla="*/ 43 h 48"/>
                  <a:gd name="T12" fmla="*/ 0 w 25"/>
                  <a:gd name="T13" fmla="*/ 47 h 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5" h="48">
                    <a:moveTo>
                      <a:pt x="0" y="47"/>
                    </a:moveTo>
                    <a:cubicBezTo>
                      <a:pt x="0" y="45"/>
                      <a:pt x="0" y="43"/>
                      <a:pt x="1" y="42"/>
                    </a:cubicBezTo>
                    <a:cubicBezTo>
                      <a:pt x="4" y="30"/>
                      <a:pt x="8" y="18"/>
                      <a:pt x="12" y="6"/>
                    </a:cubicBezTo>
                    <a:cubicBezTo>
                      <a:pt x="13" y="1"/>
                      <a:pt x="13" y="1"/>
                      <a:pt x="20" y="0"/>
                    </a:cubicBezTo>
                    <a:cubicBezTo>
                      <a:pt x="25" y="6"/>
                      <a:pt x="25" y="13"/>
                      <a:pt x="22" y="20"/>
                    </a:cubicBezTo>
                    <a:cubicBezTo>
                      <a:pt x="20" y="28"/>
                      <a:pt x="16" y="36"/>
                      <a:pt x="11" y="43"/>
                    </a:cubicBezTo>
                    <a:cubicBezTo>
                      <a:pt x="8" y="46"/>
                      <a:pt x="5" y="48"/>
                      <a:pt x="0" y="47"/>
                    </a:cubicBezTo>
                    <a:close/>
                  </a:path>
                </a:pathLst>
              </a:custGeom>
              <a:solidFill>
                <a:srgbClr val="FFFFFF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63" name="Freeform 47"/>
              <p:cNvSpPr>
                <a:spLocks/>
              </p:cNvSpPr>
              <p:nvPr/>
            </p:nvSpPr>
            <p:spPr bwMode="auto">
              <a:xfrm>
                <a:off x="1955" y="1665"/>
                <a:ext cx="42" cy="36"/>
              </a:xfrm>
              <a:custGeom>
                <a:avLst/>
                <a:gdLst>
                  <a:gd name="T0" fmla="*/ 12 w 26"/>
                  <a:gd name="T1" fmla="*/ 22 h 22"/>
                  <a:gd name="T2" fmla="*/ 0 w 26"/>
                  <a:gd name="T3" fmla="*/ 4 h 22"/>
                  <a:gd name="T4" fmla="*/ 26 w 26"/>
                  <a:gd name="T5" fmla="*/ 0 h 22"/>
                  <a:gd name="T6" fmla="*/ 12 w 26"/>
                  <a:gd name="T7" fmla="*/ 22 h 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6" h="22">
                    <a:moveTo>
                      <a:pt x="12" y="22"/>
                    </a:moveTo>
                    <a:cubicBezTo>
                      <a:pt x="8" y="16"/>
                      <a:pt x="4" y="10"/>
                      <a:pt x="0" y="4"/>
                    </a:cubicBezTo>
                    <a:cubicBezTo>
                      <a:pt x="8" y="0"/>
                      <a:pt x="17" y="2"/>
                      <a:pt x="26" y="0"/>
                    </a:cubicBezTo>
                    <a:cubicBezTo>
                      <a:pt x="21" y="8"/>
                      <a:pt x="21" y="18"/>
                      <a:pt x="12" y="22"/>
                    </a:cubicBezTo>
                    <a:close/>
                  </a:path>
                </a:pathLst>
              </a:custGeom>
              <a:solidFill>
                <a:srgbClr val="FFFFFF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64" name="Freeform 48"/>
              <p:cNvSpPr>
                <a:spLocks/>
              </p:cNvSpPr>
              <p:nvPr/>
            </p:nvSpPr>
            <p:spPr bwMode="auto">
              <a:xfrm>
                <a:off x="2012" y="1659"/>
                <a:ext cx="45" cy="29"/>
              </a:xfrm>
              <a:custGeom>
                <a:avLst/>
                <a:gdLst>
                  <a:gd name="T0" fmla="*/ 27 w 28"/>
                  <a:gd name="T1" fmla="*/ 0 h 18"/>
                  <a:gd name="T2" fmla="*/ 21 w 28"/>
                  <a:gd name="T3" fmla="*/ 18 h 18"/>
                  <a:gd name="T4" fmla="*/ 11 w 28"/>
                  <a:gd name="T5" fmla="*/ 11 h 18"/>
                  <a:gd name="T6" fmla="*/ 0 w 28"/>
                  <a:gd name="T7" fmla="*/ 5 h 18"/>
                  <a:gd name="T8" fmla="*/ 27 w 28"/>
                  <a:gd name="T9" fmla="*/ 0 h 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8" h="18">
                    <a:moveTo>
                      <a:pt x="27" y="0"/>
                    </a:moveTo>
                    <a:cubicBezTo>
                      <a:pt x="28" y="7"/>
                      <a:pt x="25" y="12"/>
                      <a:pt x="21" y="18"/>
                    </a:cubicBezTo>
                    <a:cubicBezTo>
                      <a:pt x="17" y="16"/>
                      <a:pt x="14" y="13"/>
                      <a:pt x="11" y="11"/>
                    </a:cubicBezTo>
                    <a:cubicBezTo>
                      <a:pt x="7" y="9"/>
                      <a:pt x="3" y="8"/>
                      <a:pt x="0" y="5"/>
                    </a:cubicBezTo>
                    <a:cubicBezTo>
                      <a:pt x="6" y="2"/>
                      <a:pt x="16" y="0"/>
                      <a:pt x="27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65" name="Freeform 49"/>
              <p:cNvSpPr>
                <a:spLocks/>
              </p:cNvSpPr>
              <p:nvPr/>
            </p:nvSpPr>
            <p:spPr bwMode="auto">
              <a:xfrm>
                <a:off x="2543" y="2192"/>
                <a:ext cx="15" cy="79"/>
              </a:xfrm>
              <a:custGeom>
                <a:avLst/>
                <a:gdLst>
                  <a:gd name="T0" fmla="*/ 1 w 9"/>
                  <a:gd name="T1" fmla="*/ 0 h 49"/>
                  <a:gd name="T2" fmla="*/ 8 w 9"/>
                  <a:gd name="T3" fmla="*/ 29 h 49"/>
                  <a:gd name="T4" fmla="*/ 9 w 9"/>
                  <a:gd name="T5" fmla="*/ 44 h 49"/>
                  <a:gd name="T6" fmla="*/ 5 w 9"/>
                  <a:gd name="T7" fmla="*/ 49 h 49"/>
                  <a:gd name="T8" fmla="*/ 5 w 9"/>
                  <a:gd name="T9" fmla="*/ 43 h 49"/>
                  <a:gd name="T10" fmla="*/ 1 w 9"/>
                  <a:gd name="T11" fmla="*/ 11 h 49"/>
                  <a:gd name="T12" fmla="*/ 1 w 9"/>
                  <a:gd name="T13" fmla="*/ 0 h 49"/>
                  <a:gd name="T14" fmla="*/ 1 w 9"/>
                  <a:gd name="T15" fmla="*/ 0 h 4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9" h="49">
                    <a:moveTo>
                      <a:pt x="1" y="0"/>
                    </a:moveTo>
                    <a:cubicBezTo>
                      <a:pt x="3" y="10"/>
                      <a:pt x="6" y="19"/>
                      <a:pt x="8" y="29"/>
                    </a:cubicBezTo>
                    <a:cubicBezTo>
                      <a:pt x="9" y="34"/>
                      <a:pt x="9" y="39"/>
                      <a:pt x="9" y="44"/>
                    </a:cubicBezTo>
                    <a:cubicBezTo>
                      <a:pt x="9" y="45"/>
                      <a:pt x="7" y="46"/>
                      <a:pt x="5" y="49"/>
                    </a:cubicBezTo>
                    <a:cubicBezTo>
                      <a:pt x="5" y="46"/>
                      <a:pt x="5" y="44"/>
                      <a:pt x="5" y="43"/>
                    </a:cubicBezTo>
                    <a:cubicBezTo>
                      <a:pt x="3" y="32"/>
                      <a:pt x="2" y="22"/>
                      <a:pt x="1" y="11"/>
                    </a:cubicBezTo>
                    <a:cubicBezTo>
                      <a:pt x="0" y="7"/>
                      <a:pt x="1" y="3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66" name="Freeform 50"/>
              <p:cNvSpPr>
                <a:spLocks/>
              </p:cNvSpPr>
              <p:nvPr/>
            </p:nvSpPr>
            <p:spPr bwMode="auto">
              <a:xfrm>
                <a:off x="2081" y="1646"/>
                <a:ext cx="25" cy="27"/>
              </a:xfrm>
              <a:custGeom>
                <a:avLst/>
                <a:gdLst>
                  <a:gd name="T0" fmla="*/ 10 w 16"/>
                  <a:gd name="T1" fmla="*/ 17 h 17"/>
                  <a:gd name="T2" fmla="*/ 0 w 16"/>
                  <a:gd name="T3" fmla="*/ 5 h 17"/>
                  <a:gd name="T4" fmla="*/ 15 w 16"/>
                  <a:gd name="T5" fmla="*/ 0 h 17"/>
                  <a:gd name="T6" fmla="*/ 10 w 16"/>
                  <a:gd name="T7" fmla="*/ 17 h 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6" h="17">
                    <a:moveTo>
                      <a:pt x="10" y="17"/>
                    </a:moveTo>
                    <a:cubicBezTo>
                      <a:pt x="6" y="13"/>
                      <a:pt x="3" y="9"/>
                      <a:pt x="0" y="5"/>
                    </a:cubicBezTo>
                    <a:cubicBezTo>
                      <a:pt x="5" y="2"/>
                      <a:pt x="10" y="2"/>
                      <a:pt x="15" y="0"/>
                    </a:cubicBezTo>
                    <a:cubicBezTo>
                      <a:pt x="16" y="7"/>
                      <a:pt x="14" y="12"/>
                      <a:pt x="10" y="17"/>
                    </a:cubicBezTo>
                    <a:close/>
                  </a:path>
                </a:pathLst>
              </a:custGeom>
              <a:solidFill>
                <a:srgbClr val="FFFFFF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67" name="Freeform 51"/>
              <p:cNvSpPr>
                <a:spLocks/>
              </p:cNvSpPr>
              <p:nvPr/>
            </p:nvSpPr>
            <p:spPr bwMode="auto">
              <a:xfrm>
                <a:off x="3818" y="1783"/>
                <a:ext cx="28" cy="22"/>
              </a:xfrm>
              <a:custGeom>
                <a:avLst/>
                <a:gdLst>
                  <a:gd name="T0" fmla="*/ 17 w 17"/>
                  <a:gd name="T1" fmla="*/ 3 h 14"/>
                  <a:gd name="T2" fmla="*/ 12 w 17"/>
                  <a:gd name="T3" fmla="*/ 10 h 14"/>
                  <a:gd name="T4" fmla="*/ 1 w 17"/>
                  <a:gd name="T5" fmla="*/ 8 h 14"/>
                  <a:gd name="T6" fmla="*/ 3 w 17"/>
                  <a:gd name="T7" fmla="*/ 1 h 14"/>
                  <a:gd name="T8" fmla="*/ 17 w 17"/>
                  <a:gd name="T9" fmla="*/ 3 h 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" h="14">
                    <a:moveTo>
                      <a:pt x="17" y="3"/>
                    </a:moveTo>
                    <a:cubicBezTo>
                      <a:pt x="17" y="6"/>
                      <a:pt x="15" y="8"/>
                      <a:pt x="12" y="10"/>
                    </a:cubicBezTo>
                    <a:cubicBezTo>
                      <a:pt x="8" y="14"/>
                      <a:pt x="4" y="13"/>
                      <a:pt x="1" y="8"/>
                    </a:cubicBezTo>
                    <a:cubicBezTo>
                      <a:pt x="0" y="5"/>
                      <a:pt x="1" y="2"/>
                      <a:pt x="3" y="1"/>
                    </a:cubicBezTo>
                    <a:cubicBezTo>
                      <a:pt x="9" y="0"/>
                      <a:pt x="12" y="0"/>
                      <a:pt x="17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68" name="Freeform 52"/>
              <p:cNvSpPr>
                <a:spLocks/>
              </p:cNvSpPr>
              <p:nvPr/>
            </p:nvSpPr>
            <p:spPr bwMode="auto">
              <a:xfrm>
                <a:off x="3231" y="1712"/>
                <a:ext cx="41" cy="14"/>
              </a:xfrm>
              <a:custGeom>
                <a:avLst/>
                <a:gdLst>
                  <a:gd name="T0" fmla="*/ 26 w 26"/>
                  <a:gd name="T1" fmla="*/ 4 h 9"/>
                  <a:gd name="T2" fmla="*/ 15 w 26"/>
                  <a:gd name="T3" fmla="*/ 9 h 9"/>
                  <a:gd name="T4" fmla="*/ 0 w 26"/>
                  <a:gd name="T5" fmla="*/ 2 h 9"/>
                  <a:gd name="T6" fmla="*/ 26 w 26"/>
                  <a:gd name="T7" fmla="*/ 4 h 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6" h="9">
                    <a:moveTo>
                      <a:pt x="26" y="4"/>
                    </a:moveTo>
                    <a:cubicBezTo>
                      <a:pt x="22" y="8"/>
                      <a:pt x="18" y="8"/>
                      <a:pt x="15" y="9"/>
                    </a:cubicBezTo>
                    <a:cubicBezTo>
                      <a:pt x="10" y="6"/>
                      <a:pt x="4" y="6"/>
                      <a:pt x="0" y="2"/>
                    </a:cubicBezTo>
                    <a:cubicBezTo>
                      <a:pt x="7" y="0"/>
                      <a:pt x="10" y="0"/>
                      <a:pt x="26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69" name="Freeform 53"/>
              <p:cNvSpPr>
                <a:spLocks/>
              </p:cNvSpPr>
              <p:nvPr/>
            </p:nvSpPr>
            <p:spPr bwMode="auto">
              <a:xfrm>
                <a:off x="2124" y="1638"/>
                <a:ext cx="13" cy="29"/>
              </a:xfrm>
              <a:custGeom>
                <a:avLst/>
                <a:gdLst>
                  <a:gd name="T0" fmla="*/ 5 w 8"/>
                  <a:gd name="T1" fmla="*/ 18 h 18"/>
                  <a:gd name="T2" fmla="*/ 0 w 8"/>
                  <a:gd name="T3" fmla="*/ 1 h 18"/>
                  <a:gd name="T4" fmla="*/ 7 w 8"/>
                  <a:gd name="T5" fmla="*/ 4 h 18"/>
                  <a:gd name="T6" fmla="*/ 7 w 8"/>
                  <a:gd name="T7" fmla="*/ 17 h 18"/>
                  <a:gd name="T8" fmla="*/ 5 w 8"/>
                  <a:gd name="T9" fmla="*/ 18 h 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18">
                    <a:moveTo>
                      <a:pt x="5" y="18"/>
                    </a:moveTo>
                    <a:cubicBezTo>
                      <a:pt x="1" y="11"/>
                      <a:pt x="1" y="11"/>
                      <a:pt x="0" y="1"/>
                    </a:cubicBezTo>
                    <a:cubicBezTo>
                      <a:pt x="3" y="0"/>
                      <a:pt x="6" y="1"/>
                      <a:pt x="7" y="4"/>
                    </a:cubicBezTo>
                    <a:cubicBezTo>
                      <a:pt x="8" y="9"/>
                      <a:pt x="8" y="13"/>
                      <a:pt x="7" y="17"/>
                    </a:cubicBezTo>
                    <a:cubicBezTo>
                      <a:pt x="7" y="18"/>
                      <a:pt x="5" y="18"/>
                      <a:pt x="5" y="18"/>
                    </a:cubicBezTo>
                    <a:close/>
                  </a:path>
                </a:pathLst>
              </a:custGeom>
              <a:solidFill>
                <a:srgbClr val="FFFFFF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70" name="Freeform 54"/>
              <p:cNvSpPr>
                <a:spLocks/>
              </p:cNvSpPr>
              <p:nvPr/>
            </p:nvSpPr>
            <p:spPr bwMode="auto">
              <a:xfrm>
                <a:off x="2950" y="2639"/>
                <a:ext cx="33" cy="32"/>
              </a:xfrm>
              <a:custGeom>
                <a:avLst/>
                <a:gdLst>
                  <a:gd name="T0" fmla="*/ 21 w 21"/>
                  <a:gd name="T1" fmla="*/ 0 h 20"/>
                  <a:gd name="T2" fmla="*/ 6 w 21"/>
                  <a:gd name="T3" fmla="*/ 18 h 20"/>
                  <a:gd name="T4" fmla="*/ 0 w 21"/>
                  <a:gd name="T5" fmla="*/ 20 h 20"/>
                  <a:gd name="T6" fmla="*/ 21 w 21"/>
                  <a:gd name="T7" fmla="*/ 0 h 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1" h="20">
                    <a:moveTo>
                      <a:pt x="21" y="0"/>
                    </a:moveTo>
                    <a:cubicBezTo>
                      <a:pt x="18" y="8"/>
                      <a:pt x="11" y="12"/>
                      <a:pt x="6" y="18"/>
                    </a:cubicBezTo>
                    <a:cubicBezTo>
                      <a:pt x="5" y="19"/>
                      <a:pt x="3" y="19"/>
                      <a:pt x="0" y="20"/>
                    </a:cubicBezTo>
                    <a:cubicBezTo>
                      <a:pt x="6" y="10"/>
                      <a:pt x="14" y="6"/>
                      <a:pt x="21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71" name="Freeform 55"/>
              <p:cNvSpPr>
                <a:spLocks/>
              </p:cNvSpPr>
              <p:nvPr/>
            </p:nvSpPr>
            <p:spPr bwMode="auto">
              <a:xfrm>
                <a:off x="2098" y="1749"/>
                <a:ext cx="20" cy="21"/>
              </a:xfrm>
              <a:custGeom>
                <a:avLst/>
                <a:gdLst>
                  <a:gd name="T0" fmla="*/ 12 w 12"/>
                  <a:gd name="T1" fmla="*/ 0 h 13"/>
                  <a:gd name="T2" fmla="*/ 11 w 12"/>
                  <a:gd name="T3" fmla="*/ 8 h 13"/>
                  <a:gd name="T4" fmla="*/ 3 w 12"/>
                  <a:gd name="T5" fmla="*/ 11 h 13"/>
                  <a:gd name="T6" fmla="*/ 3 w 12"/>
                  <a:gd name="T7" fmla="*/ 3 h 13"/>
                  <a:gd name="T8" fmla="*/ 12 w 12"/>
                  <a:gd name="T9" fmla="*/ 0 h 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" h="13">
                    <a:moveTo>
                      <a:pt x="12" y="0"/>
                    </a:moveTo>
                    <a:cubicBezTo>
                      <a:pt x="12" y="4"/>
                      <a:pt x="12" y="6"/>
                      <a:pt x="11" y="8"/>
                    </a:cubicBezTo>
                    <a:cubicBezTo>
                      <a:pt x="10" y="12"/>
                      <a:pt x="7" y="13"/>
                      <a:pt x="3" y="11"/>
                    </a:cubicBezTo>
                    <a:cubicBezTo>
                      <a:pt x="0" y="9"/>
                      <a:pt x="0" y="5"/>
                      <a:pt x="3" y="3"/>
                    </a:cubicBezTo>
                    <a:cubicBezTo>
                      <a:pt x="5" y="2"/>
                      <a:pt x="8" y="1"/>
                      <a:pt x="12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72" name="Freeform 56"/>
              <p:cNvSpPr>
                <a:spLocks/>
              </p:cNvSpPr>
              <p:nvPr/>
            </p:nvSpPr>
            <p:spPr bwMode="auto">
              <a:xfrm>
                <a:off x="3789" y="1787"/>
                <a:ext cx="20" cy="18"/>
              </a:xfrm>
              <a:custGeom>
                <a:avLst/>
                <a:gdLst>
                  <a:gd name="T0" fmla="*/ 12 w 12"/>
                  <a:gd name="T1" fmla="*/ 11 h 11"/>
                  <a:gd name="T2" fmla="*/ 0 w 12"/>
                  <a:gd name="T3" fmla="*/ 1 h 11"/>
                  <a:gd name="T4" fmla="*/ 8 w 12"/>
                  <a:gd name="T5" fmla="*/ 0 h 11"/>
                  <a:gd name="T6" fmla="*/ 12 w 12"/>
                  <a:gd name="T7" fmla="*/ 11 h 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2" h="11">
                    <a:moveTo>
                      <a:pt x="12" y="11"/>
                    </a:moveTo>
                    <a:cubicBezTo>
                      <a:pt x="6" y="9"/>
                      <a:pt x="2" y="7"/>
                      <a:pt x="0" y="1"/>
                    </a:cubicBezTo>
                    <a:cubicBezTo>
                      <a:pt x="3" y="1"/>
                      <a:pt x="6" y="0"/>
                      <a:pt x="8" y="0"/>
                    </a:cubicBezTo>
                    <a:cubicBezTo>
                      <a:pt x="11" y="3"/>
                      <a:pt x="10" y="7"/>
                      <a:pt x="12" y="11"/>
                    </a:cubicBezTo>
                    <a:close/>
                  </a:path>
                </a:pathLst>
              </a:custGeom>
              <a:solidFill>
                <a:srgbClr val="FFFFFF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73" name="Freeform 57"/>
              <p:cNvSpPr>
                <a:spLocks/>
              </p:cNvSpPr>
              <p:nvPr/>
            </p:nvSpPr>
            <p:spPr bwMode="auto">
              <a:xfrm>
                <a:off x="2447" y="1998"/>
                <a:ext cx="3" cy="5"/>
              </a:xfrm>
              <a:custGeom>
                <a:avLst/>
                <a:gdLst>
                  <a:gd name="T0" fmla="*/ 0 w 2"/>
                  <a:gd name="T1" fmla="*/ 2 h 3"/>
                  <a:gd name="T2" fmla="*/ 1 w 2"/>
                  <a:gd name="T3" fmla="*/ 0 h 3"/>
                  <a:gd name="T4" fmla="*/ 2 w 2"/>
                  <a:gd name="T5" fmla="*/ 1 h 3"/>
                  <a:gd name="T6" fmla="*/ 1 w 2"/>
                  <a:gd name="T7" fmla="*/ 3 h 3"/>
                  <a:gd name="T8" fmla="*/ 0 w 2"/>
                  <a:gd name="T9" fmla="*/ 2 h 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" h="3">
                    <a:moveTo>
                      <a:pt x="0" y="2"/>
                    </a:moveTo>
                    <a:cubicBezTo>
                      <a:pt x="0" y="1"/>
                      <a:pt x="0" y="1"/>
                      <a:pt x="1" y="0"/>
                    </a:cubicBezTo>
                    <a:cubicBezTo>
                      <a:pt x="1" y="0"/>
                      <a:pt x="2" y="1"/>
                      <a:pt x="2" y="1"/>
                    </a:cubicBezTo>
                    <a:cubicBezTo>
                      <a:pt x="2" y="1"/>
                      <a:pt x="2" y="2"/>
                      <a:pt x="1" y="3"/>
                    </a:cubicBezTo>
                    <a:cubicBezTo>
                      <a:pt x="1" y="2"/>
                      <a:pt x="0" y="2"/>
                      <a:pt x="0" y="2"/>
                    </a:cubicBezTo>
                    <a:close/>
                  </a:path>
                </a:pathLst>
              </a:custGeom>
              <a:solidFill>
                <a:srgbClr val="FFFFFF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74" name="Freeform 58"/>
              <p:cNvSpPr>
                <a:spLocks/>
              </p:cNvSpPr>
              <p:nvPr/>
            </p:nvSpPr>
            <p:spPr bwMode="auto">
              <a:xfrm>
                <a:off x="1814" y="2950"/>
                <a:ext cx="2" cy="2"/>
              </a:xfrm>
              <a:custGeom>
                <a:avLst/>
                <a:gdLst>
                  <a:gd name="T0" fmla="*/ 0 w 1"/>
                  <a:gd name="T1" fmla="*/ 1 h 1"/>
                  <a:gd name="T2" fmla="*/ 0 w 1"/>
                  <a:gd name="T3" fmla="*/ 0 h 1"/>
                  <a:gd name="T4" fmla="*/ 0 w 1"/>
                  <a:gd name="T5" fmla="*/ 0 h 1"/>
                  <a:gd name="T6" fmla="*/ 1 w 1"/>
                  <a:gd name="T7" fmla="*/ 0 h 1"/>
                  <a:gd name="T8" fmla="*/ 0 w 1"/>
                  <a:gd name="T9" fmla="*/ 1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" h="1">
                    <a:moveTo>
                      <a:pt x="0" y="1"/>
                    </a:moveTo>
                    <a:cubicBezTo>
                      <a:pt x="0" y="1"/>
                      <a:pt x="0" y="1"/>
                      <a:pt x="0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0"/>
                      <a:pt x="1" y="0"/>
                      <a:pt x="1" y="0"/>
                    </a:cubicBezTo>
                    <a:cubicBezTo>
                      <a:pt x="1" y="0"/>
                      <a:pt x="1" y="1"/>
                      <a:pt x="0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75" name="Freeform 59"/>
              <p:cNvSpPr>
                <a:spLocks noEditPoints="1"/>
              </p:cNvSpPr>
              <p:nvPr/>
            </p:nvSpPr>
            <p:spPr bwMode="auto">
              <a:xfrm>
                <a:off x="2654" y="560"/>
                <a:ext cx="108" cy="53"/>
              </a:xfrm>
              <a:custGeom>
                <a:avLst/>
                <a:gdLst>
                  <a:gd name="T0" fmla="*/ 0 w 67"/>
                  <a:gd name="T1" fmla="*/ 3 h 33"/>
                  <a:gd name="T2" fmla="*/ 9 w 67"/>
                  <a:gd name="T3" fmla="*/ 2 h 33"/>
                  <a:gd name="T4" fmla="*/ 30 w 67"/>
                  <a:gd name="T5" fmla="*/ 9 h 33"/>
                  <a:gd name="T6" fmla="*/ 55 w 67"/>
                  <a:gd name="T7" fmla="*/ 13 h 33"/>
                  <a:gd name="T8" fmla="*/ 67 w 67"/>
                  <a:gd name="T9" fmla="*/ 18 h 33"/>
                  <a:gd name="T10" fmla="*/ 61 w 67"/>
                  <a:gd name="T11" fmla="*/ 22 h 33"/>
                  <a:gd name="T12" fmla="*/ 45 w 67"/>
                  <a:gd name="T13" fmla="*/ 28 h 33"/>
                  <a:gd name="T14" fmla="*/ 23 w 67"/>
                  <a:gd name="T15" fmla="*/ 29 h 33"/>
                  <a:gd name="T16" fmla="*/ 8 w 67"/>
                  <a:gd name="T17" fmla="*/ 13 h 33"/>
                  <a:gd name="T18" fmla="*/ 0 w 67"/>
                  <a:gd name="T19" fmla="*/ 3 h 33"/>
                  <a:gd name="T20" fmla="*/ 21 w 67"/>
                  <a:gd name="T21" fmla="*/ 15 h 33"/>
                  <a:gd name="T22" fmla="*/ 28 w 67"/>
                  <a:gd name="T23" fmla="*/ 25 h 33"/>
                  <a:gd name="T24" fmla="*/ 39 w 67"/>
                  <a:gd name="T25" fmla="*/ 24 h 33"/>
                  <a:gd name="T26" fmla="*/ 42 w 67"/>
                  <a:gd name="T27" fmla="*/ 19 h 33"/>
                  <a:gd name="T28" fmla="*/ 21 w 67"/>
                  <a:gd name="T29" fmla="*/ 15 h 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67" h="33">
                    <a:moveTo>
                      <a:pt x="0" y="3"/>
                    </a:moveTo>
                    <a:cubicBezTo>
                      <a:pt x="3" y="0"/>
                      <a:pt x="6" y="1"/>
                      <a:pt x="9" y="2"/>
                    </a:cubicBezTo>
                    <a:cubicBezTo>
                      <a:pt x="16" y="4"/>
                      <a:pt x="23" y="7"/>
                      <a:pt x="30" y="9"/>
                    </a:cubicBezTo>
                    <a:cubicBezTo>
                      <a:pt x="39" y="11"/>
                      <a:pt x="47" y="13"/>
                      <a:pt x="55" y="13"/>
                    </a:cubicBezTo>
                    <a:cubicBezTo>
                      <a:pt x="60" y="12"/>
                      <a:pt x="63" y="14"/>
                      <a:pt x="67" y="18"/>
                    </a:cubicBezTo>
                    <a:cubicBezTo>
                      <a:pt x="67" y="21"/>
                      <a:pt x="64" y="22"/>
                      <a:pt x="61" y="22"/>
                    </a:cubicBezTo>
                    <a:cubicBezTo>
                      <a:pt x="55" y="21"/>
                      <a:pt x="49" y="24"/>
                      <a:pt x="45" y="28"/>
                    </a:cubicBezTo>
                    <a:cubicBezTo>
                      <a:pt x="38" y="33"/>
                      <a:pt x="30" y="33"/>
                      <a:pt x="23" y="29"/>
                    </a:cubicBezTo>
                    <a:cubicBezTo>
                      <a:pt x="17" y="26"/>
                      <a:pt x="10" y="22"/>
                      <a:pt x="8" y="13"/>
                    </a:cubicBezTo>
                    <a:cubicBezTo>
                      <a:pt x="6" y="10"/>
                      <a:pt x="3" y="7"/>
                      <a:pt x="0" y="3"/>
                    </a:cubicBezTo>
                    <a:close/>
                    <a:moveTo>
                      <a:pt x="21" y="15"/>
                    </a:moveTo>
                    <a:cubicBezTo>
                      <a:pt x="23" y="22"/>
                      <a:pt x="24" y="23"/>
                      <a:pt x="28" y="25"/>
                    </a:cubicBezTo>
                    <a:cubicBezTo>
                      <a:pt x="32" y="26"/>
                      <a:pt x="35" y="27"/>
                      <a:pt x="39" y="24"/>
                    </a:cubicBezTo>
                    <a:cubicBezTo>
                      <a:pt x="40" y="23"/>
                      <a:pt x="40" y="21"/>
                      <a:pt x="42" y="19"/>
                    </a:cubicBezTo>
                    <a:cubicBezTo>
                      <a:pt x="34" y="18"/>
                      <a:pt x="28" y="15"/>
                      <a:pt x="21" y="15"/>
                    </a:cubicBezTo>
                    <a:close/>
                  </a:path>
                </a:pathLst>
              </a:custGeom>
              <a:solidFill>
                <a:srgbClr val="00000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76" name="Freeform 60"/>
              <p:cNvSpPr>
                <a:spLocks noEditPoints="1"/>
              </p:cNvSpPr>
              <p:nvPr/>
            </p:nvSpPr>
            <p:spPr bwMode="auto">
              <a:xfrm>
                <a:off x="2885" y="608"/>
                <a:ext cx="121" cy="45"/>
              </a:xfrm>
              <a:custGeom>
                <a:avLst/>
                <a:gdLst>
                  <a:gd name="T0" fmla="*/ 55 w 75"/>
                  <a:gd name="T1" fmla="*/ 19 h 28"/>
                  <a:gd name="T2" fmla="*/ 42 w 75"/>
                  <a:gd name="T3" fmla="*/ 26 h 28"/>
                  <a:gd name="T4" fmla="*/ 29 w 75"/>
                  <a:gd name="T5" fmla="*/ 28 h 28"/>
                  <a:gd name="T6" fmla="*/ 9 w 75"/>
                  <a:gd name="T7" fmla="*/ 13 h 28"/>
                  <a:gd name="T8" fmla="*/ 2 w 75"/>
                  <a:gd name="T9" fmla="*/ 6 h 28"/>
                  <a:gd name="T10" fmla="*/ 0 w 75"/>
                  <a:gd name="T11" fmla="*/ 3 h 28"/>
                  <a:gd name="T12" fmla="*/ 5 w 75"/>
                  <a:gd name="T13" fmla="*/ 0 h 28"/>
                  <a:gd name="T14" fmla="*/ 20 w 75"/>
                  <a:gd name="T15" fmla="*/ 3 h 28"/>
                  <a:gd name="T16" fmla="*/ 69 w 75"/>
                  <a:gd name="T17" fmla="*/ 11 h 28"/>
                  <a:gd name="T18" fmla="*/ 73 w 75"/>
                  <a:gd name="T19" fmla="*/ 12 h 28"/>
                  <a:gd name="T20" fmla="*/ 72 w 75"/>
                  <a:gd name="T21" fmla="*/ 19 h 28"/>
                  <a:gd name="T22" fmla="*/ 55 w 75"/>
                  <a:gd name="T23" fmla="*/ 19 h 28"/>
                  <a:gd name="T24" fmla="*/ 18 w 75"/>
                  <a:gd name="T25" fmla="*/ 11 h 28"/>
                  <a:gd name="T26" fmla="*/ 18 w 75"/>
                  <a:gd name="T27" fmla="*/ 19 h 28"/>
                  <a:gd name="T28" fmla="*/ 24 w 75"/>
                  <a:gd name="T29" fmla="*/ 24 h 28"/>
                  <a:gd name="T30" fmla="*/ 44 w 75"/>
                  <a:gd name="T31" fmla="*/ 16 h 28"/>
                  <a:gd name="T32" fmla="*/ 18 w 75"/>
                  <a:gd name="T33" fmla="*/ 11 h 2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75" h="28">
                    <a:moveTo>
                      <a:pt x="55" y="19"/>
                    </a:moveTo>
                    <a:cubicBezTo>
                      <a:pt x="50" y="21"/>
                      <a:pt x="46" y="24"/>
                      <a:pt x="42" y="26"/>
                    </a:cubicBezTo>
                    <a:cubicBezTo>
                      <a:pt x="38" y="28"/>
                      <a:pt x="33" y="28"/>
                      <a:pt x="29" y="28"/>
                    </a:cubicBezTo>
                    <a:cubicBezTo>
                      <a:pt x="18" y="27"/>
                      <a:pt x="11" y="23"/>
                      <a:pt x="9" y="13"/>
                    </a:cubicBezTo>
                    <a:cubicBezTo>
                      <a:pt x="8" y="9"/>
                      <a:pt x="6" y="7"/>
                      <a:pt x="2" y="6"/>
                    </a:cubicBezTo>
                    <a:cubicBezTo>
                      <a:pt x="1" y="5"/>
                      <a:pt x="1" y="4"/>
                      <a:pt x="0" y="3"/>
                    </a:cubicBezTo>
                    <a:cubicBezTo>
                      <a:pt x="2" y="2"/>
                      <a:pt x="4" y="0"/>
                      <a:pt x="5" y="0"/>
                    </a:cubicBezTo>
                    <a:cubicBezTo>
                      <a:pt x="10" y="0"/>
                      <a:pt x="15" y="1"/>
                      <a:pt x="20" y="3"/>
                    </a:cubicBezTo>
                    <a:cubicBezTo>
                      <a:pt x="36" y="8"/>
                      <a:pt x="52" y="11"/>
                      <a:pt x="69" y="11"/>
                    </a:cubicBezTo>
                    <a:cubicBezTo>
                      <a:pt x="71" y="11"/>
                      <a:pt x="72" y="12"/>
                      <a:pt x="73" y="12"/>
                    </a:cubicBezTo>
                    <a:cubicBezTo>
                      <a:pt x="75" y="17"/>
                      <a:pt x="75" y="18"/>
                      <a:pt x="72" y="19"/>
                    </a:cubicBezTo>
                    <a:cubicBezTo>
                      <a:pt x="66" y="19"/>
                      <a:pt x="60" y="19"/>
                      <a:pt x="55" y="19"/>
                    </a:cubicBezTo>
                    <a:close/>
                    <a:moveTo>
                      <a:pt x="18" y="11"/>
                    </a:moveTo>
                    <a:cubicBezTo>
                      <a:pt x="18" y="14"/>
                      <a:pt x="18" y="17"/>
                      <a:pt x="18" y="19"/>
                    </a:cubicBezTo>
                    <a:cubicBezTo>
                      <a:pt x="19" y="22"/>
                      <a:pt x="22" y="23"/>
                      <a:pt x="24" y="24"/>
                    </a:cubicBezTo>
                    <a:cubicBezTo>
                      <a:pt x="33" y="27"/>
                      <a:pt x="38" y="21"/>
                      <a:pt x="44" y="16"/>
                    </a:cubicBezTo>
                    <a:cubicBezTo>
                      <a:pt x="35" y="14"/>
                      <a:pt x="27" y="12"/>
                      <a:pt x="18" y="11"/>
                    </a:cubicBezTo>
                    <a:close/>
                  </a:path>
                </a:pathLst>
              </a:custGeom>
              <a:solidFill>
                <a:srgbClr val="00000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77" name="Freeform 61"/>
              <p:cNvSpPr>
                <a:spLocks/>
              </p:cNvSpPr>
              <p:nvPr/>
            </p:nvSpPr>
            <p:spPr bwMode="auto">
              <a:xfrm>
                <a:off x="2738" y="759"/>
                <a:ext cx="112" cy="41"/>
              </a:xfrm>
              <a:custGeom>
                <a:avLst/>
                <a:gdLst>
                  <a:gd name="T0" fmla="*/ 1 w 70"/>
                  <a:gd name="T1" fmla="*/ 1 h 25"/>
                  <a:gd name="T2" fmla="*/ 7 w 70"/>
                  <a:gd name="T3" fmla="*/ 4 h 25"/>
                  <a:gd name="T4" fmla="*/ 59 w 70"/>
                  <a:gd name="T5" fmla="*/ 16 h 25"/>
                  <a:gd name="T6" fmla="*/ 70 w 70"/>
                  <a:gd name="T7" fmla="*/ 17 h 25"/>
                  <a:gd name="T8" fmla="*/ 65 w 70"/>
                  <a:gd name="T9" fmla="*/ 20 h 25"/>
                  <a:gd name="T10" fmla="*/ 52 w 70"/>
                  <a:gd name="T11" fmla="*/ 24 h 25"/>
                  <a:gd name="T12" fmla="*/ 17 w 70"/>
                  <a:gd name="T13" fmla="*/ 19 h 25"/>
                  <a:gd name="T14" fmla="*/ 0 w 70"/>
                  <a:gd name="T15" fmla="*/ 2 h 25"/>
                  <a:gd name="T16" fmla="*/ 1 w 70"/>
                  <a:gd name="T17" fmla="*/ 1 h 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70" h="25">
                    <a:moveTo>
                      <a:pt x="1" y="1"/>
                    </a:moveTo>
                    <a:cubicBezTo>
                      <a:pt x="4" y="0"/>
                      <a:pt x="6" y="3"/>
                      <a:pt x="7" y="4"/>
                    </a:cubicBezTo>
                    <a:cubicBezTo>
                      <a:pt x="23" y="18"/>
                      <a:pt x="40" y="19"/>
                      <a:pt x="59" y="16"/>
                    </a:cubicBezTo>
                    <a:cubicBezTo>
                      <a:pt x="64" y="15"/>
                      <a:pt x="64" y="14"/>
                      <a:pt x="70" y="17"/>
                    </a:cubicBezTo>
                    <a:cubicBezTo>
                      <a:pt x="68" y="18"/>
                      <a:pt x="67" y="20"/>
                      <a:pt x="65" y="20"/>
                    </a:cubicBezTo>
                    <a:cubicBezTo>
                      <a:pt x="61" y="22"/>
                      <a:pt x="57" y="24"/>
                      <a:pt x="52" y="24"/>
                    </a:cubicBezTo>
                    <a:cubicBezTo>
                      <a:pt x="40" y="25"/>
                      <a:pt x="29" y="23"/>
                      <a:pt x="17" y="19"/>
                    </a:cubicBezTo>
                    <a:cubicBezTo>
                      <a:pt x="9" y="17"/>
                      <a:pt x="3" y="11"/>
                      <a:pt x="0" y="2"/>
                    </a:cubicBezTo>
                    <a:cubicBezTo>
                      <a:pt x="0" y="2"/>
                      <a:pt x="1" y="2"/>
                      <a:pt x="1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78" name="Freeform 62"/>
              <p:cNvSpPr>
                <a:spLocks/>
              </p:cNvSpPr>
              <p:nvPr/>
            </p:nvSpPr>
            <p:spPr bwMode="auto">
              <a:xfrm>
                <a:off x="2779" y="700"/>
                <a:ext cx="47" cy="19"/>
              </a:xfrm>
              <a:custGeom>
                <a:avLst/>
                <a:gdLst>
                  <a:gd name="T0" fmla="*/ 0 w 29"/>
                  <a:gd name="T1" fmla="*/ 0 h 12"/>
                  <a:gd name="T2" fmla="*/ 5 w 29"/>
                  <a:gd name="T3" fmla="*/ 1 h 12"/>
                  <a:gd name="T4" fmla="*/ 24 w 29"/>
                  <a:gd name="T5" fmla="*/ 7 h 12"/>
                  <a:gd name="T6" fmla="*/ 29 w 29"/>
                  <a:gd name="T7" fmla="*/ 10 h 12"/>
                  <a:gd name="T8" fmla="*/ 9 w 29"/>
                  <a:gd name="T9" fmla="*/ 9 h 12"/>
                  <a:gd name="T10" fmla="*/ 0 w 29"/>
                  <a:gd name="T11" fmla="*/ 0 h 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9" h="12">
                    <a:moveTo>
                      <a:pt x="0" y="0"/>
                    </a:moveTo>
                    <a:cubicBezTo>
                      <a:pt x="2" y="0"/>
                      <a:pt x="4" y="0"/>
                      <a:pt x="5" y="1"/>
                    </a:cubicBezTo>
                    <a:cubicBezTo>
                      <a:pt x="11" y="5"/>
                      <a:pt x="17" y="7"/>
                      <a:pt x="24" y="7"/>
                    </a:cubicBezTo>
                    <a:cubicBezTo>
                      <a:pt x="26" y="7"/>
                      <a:pt x="27" y="9"/>
                      <a:pt x="29" y="10"/>
                    </a:cubicBezTo>
                    <a:cubicBezTo>
                      <a:pt x="22" y="12"/>
                      <a:pt x="16" y="12"/>
                      <a:pt x="9" y="9"/>
                    </a:cubicBezTo>
                    <a:cubicBezTo>
                      <a:pt x="5" y="7"/>
                      <a:pt x="1" y="6"/>
                      <a:pt x="0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79" name="Freeform 63"/>
              <p:cNvSpPr>
                <a:spLocks/>
              </p:cNvSpPr>
              <p:nvPr/>
            </p:nvSpPr>
            <p:spPr bwMode="auto">
              <a:xfrm>
                <a:off x="2702" y="3721"/>
                <a:ext cx="2" cy="3"/>
              </a:xfrm>
              <a:custGeom>
                <a:avLst/>
                <a:gdLst>
                  <a:gd name="T0" fmla="*/ 1 w 1"/>
                  <a:gd name="T1" fmla="*/ 0 h 2"/>
                  <a:gd name="T2" fmla="*/ 1 w 1"/>
                  <a:gd name="T3" fmla="*/ 1 h 2"/>
                  <a:gd name="T4" fmla="*/ 1 w 1"/>
                  <a:gd name="T5" fmla="*/ 2 h 2"/>
                  <a:gd name="T6" fmla="*/ 0 w 1"/>
                  <a:gd name="T7" fmla="*/ 0 h 2"/>
                  <a:gd name="T8" fmla="*/ 1 w 1"/>
                  <a:gd name="T9" fmla="*/ 0 h 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" h="2">
                    <a:moveTo>
                      <a:pt x="1" y="0"/>
                    </a:moveTo>
                    <a:cubicBezTo>
                      <a:pt x="1" y="0"/>
                      <a:pt x="1" y="1"/>
                      <a:pt x="1" y="1"/>
                    </a:cubicBezTo>
                    <a:cubicBezTo>
                      <a:pt x="1" y="1"/>
                      <a:pt x="1" y="1"/>
                      <a:pt x="1" y="2"/>
                    </a:cubicBezTo>
                    <a:cubicBezTo>
                      <a:pt x="1" y="1"/>
                      <a:pt x="0" y="1"/>
                      <a:pt x="0" y="0"/>
                    </a:cubicBezTo>
                    <a:cubicBezTo>
                      <a:pt x="1" y="0"/>
                      <a:pt x="1" y="0"/>
                      <a:pt x="1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80" name="Freeform 64"/>
              <p:cNvSpPr>
                <a:spLocks/>
              </p:cNvSpPr>
              <p:nvPr/>
            </p:nvSpPr>
            <p:spPr bwMode="auto">
              <a:xfrm>
                <a:off x="3891" y="1876"/>
                <a:ext cx="38" cy="22"/>
              </a:xfrm>
              <a:custGeom>
                <a:avLst/>
                <a:gdLst>
                  <a:gd name="T0" fmla="*/ 24 w 24"/>
                  <a:gd name="T1" fmla="*/ 4 h 14"/>
                  <a:gd name="T2" fmla="*/ 24 w 24"/>
                  <a:gd name="T3" fmla="*/ 8 h 14"/>
                  <a:gd name="T4" fmla="*/ 16 w 24"/>
                  <a:gd name="T5" fmla="*/ 13 h 14"/>
                  <a:gd name="T6" fmla="*/ 0 w 24"/>
                  <a:gd name="T7" fmla="*/ 3 h 14"/>
                  <a:gd name="T8" fmla="*/ 15 w 24"/>
                  <a:gd name="T9" fmla="*/ 8 h 14"/>
                  <a:gd name="T10" fmla="*/ 24 w 24"/>
                  <a:gd name="T11" fmla="*/ 4 h 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4" h="14">
                    <a:moveTo>
                      <a:pt x="24" y="4"/>
                    </a:moveTo>
                    <a:cubicBezTo>
                      <a:pt x="24" y="6"/>
                      <a:pt x="24" y="8"/>
                      <a:pt x="24" y="8"/>
                    </a:cubicBezTo>
                    <a:cubicBezTo>
                      <a:pt x="21" y="10"/>
                      <a:pt x="19" y="12"/>
                      <a:pt x="16" y="13"/>
                    </a:cubicBezTo>
                    <a:cubicBezTo>
                      <a:pt x="9" y="14"/>
                      <a:pt x="4" y="14"/>
                      <a:pt x="0" y="3"/>
                    </a:cubicBezTo>
                    <a:cubicBezTo>
                      <a:pt x="6" y="0"/>
                      <a:pt x="6" y="0"/>
                      <a:pt x="15" y="8"/>
                    </a:cubicBezTo>
                    <a:cubicBezTo>
                      <a:pt x="17" y="7"/>
                      <a:pt x="20" y="6"/>
                      <a:pt x="24" y="4"/>
                    </a:cubicBezTo>
                    <a:close/>
                  </a:path>
                </a:pathLst>
              </a:custGeom>
              <a:solidFill>
                <a:srgbClr val="00000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81" name="Freeform 65"/>
              <p:cNvSpPr>
                <a:spLocks/>
              </p:cNvSpPr>
              <p:nvPr/>
            </p:nvSpPr>
            <p:spPr bwMode="auto">
              <a:xfrm>
                <a:off x="3842" y="1913"/>
                <a:ext cx="4" cy="4"/>
              </a:xfrm>
              <a:custGeom>
                <a:avLst/>
                <a:gdLst>
                  <a:gd name="T0" fmla="*/ 2 w 2"/>
                  <a:gd name="T1" fmla="*/ 2 h 3"/>
                  <a:gd name="T2" fmla="*/ 0 w 2"/>
                  <a:gd name="T3" fmla="*/ 3 h 3"/>
                  <a:gd name="T4" fmla="*/ 0 w 2"/>
                  <a:gd name="T5" fmla="*/ 1 h 3"/>
                  <a:gd name="T6" fmla="*/ 1 w 2"/>
                  <a:gd name="T7" fmla="*/ 0 h 3"/>
                  <a:gd name="T8" fmla="*/ 2 w 2"/>
                  <a:gd name="T9" fmla="*/ 2 h 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" h="3">
                    <a:moveTo>
                      <a:pt x="2" y="2"/>
                    </a:moveTo>
                    <a:cubicBezTo>
                      <a:pt x="1" y="2"/>
                      <a:pt x="1" y="3"/>
                      <a:pt x="0" y="3"/>
                    </a:cubicBezTo>
                    <a:cubicBezTo>
                      <a:pt x="0" y="2"/>
                      <a:pt x="0" y="2"/>
                      <a:pt x="0" y="1"/>
                    </a:cubicBezTo>
                    <a:cubicBezTo>
                      <a:pt x="0" y="1"/>
                      <a:pt x="1" y="0"/>
                      <a:pt x="1" y="0"/>
                    </a:cubicBezTo>
                    <a:cubicBezTo>
                      <a:pt x="1" y="1"/>
                      <a:pt x="2" y="1"/>
                      <a:pt x="2" y="2"/>
                    </a:cubicBezTo>
                    <a:close/>
                  </a:path>
                </a:pathLst>
              </a:custGeom>
              <a:solidFill>
                <a:srgbClr val="00000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82" name="Freeform 66"/>
              <p:cNvSpPr>
                <a:spLocks noEditPoints="1"/>
              </p:cNvSpPr>
              <p:nvPr/>
            </p:nvSpPr>
            <p:spPr bwMode="auto">
              <a:xfrm>
                <a:off x="1920" y="1721"/>
                <a:ext cx="93" cy="55"/>
              </a:xfrm>
              <a:custGeom>
                <a:avLst/>
                <a:gdLst>
                  <a:gd name="T0" fmla="*/ 0 w 58"/>
                  <a:gd name="T1" fmla="*/ 12 h 34"/>
                  <a:gd name="T2" fmla="*/ 12 w 58"/>
                  <a:gd name="T3" fmla="*/ 5 h 34"/>
                  <a:gd name="T4" fmla="*/ 45 w 58"/>
                  <a:gd name="T5" fmla="*/ 1 h 34"/>
                  <a:gd name="T6" fmla="*/ 54 w 58"/>
                  <a:gd name="T7" fmla="*/ 3 h 34"/>
                  <a:gd name="T8" fmla="*/ 58 w 58"/>
                  <a:gd name="T9" fmla="*/ 7 h 34"/>
                  <a:gd name="T10" fmla="*/ 55 w 58"/>
                  <a:gd name="T11" fmla="*/ 20 h 34"/>
                  <a:gd name="T12" fmla="*/ 41 w 58"/>
                  <a:gd name="T13" fmla="*/ 34 h 34"/>
                  <a:gd name="T14" fmla="*/ 23 w 58"/>
                  <a:gd name="T15" fmla="*/ 23 h 34"/>
                  <a:gd name="T16" fmla="*/ 20 w 58"/>
                  <a:gd name="T17" fmla="*/ 13 h 34"/>
                  <a:gd name="T18" fmla="*/ 9 w 58"/>
                  <a:gd name="T19" fmla="*/ 18 h 34"/>
                  <a:gd name="T20" fmla="*/ 0 w 58"/>
                  <a:gd name="T21" fmla="*/ 12 h 34"/>
                  <a:gd name="T22" fmla="*/ 38 w 58"/>
                  <a:gd name="T23" fmla="*/ 17 h 34"/>
                  <a:gd name="T24" fmla="*/ 42 w 58"/>
                  <a:gd name="T25" fmla="*/ 17 h 34"/>
                  <a:gd name="T26" fmla="*/ 45 w 58"/>
                  <a:gd name="T27" fmla="*/ 13 h 34"/>
                  <a:gd name="T28" fmla="*/ 41 w 58"/>
                  <a:gd name="T29" fmla="*/ 10 h 34"/>
                  <a:gd name="T30" fmla="*/ 37 w 58"/>
                  <a:gd name="T31" fmla="*/ 11 h 34"/>
                  <a:gd name="T32" fmla="*/ 35 w 58"/>
                  <a:gd name="T33" fmla="*/ 15 h 34"/>
                  <a:gd name="T34" fmla="*/ 37 w 58"/>
                  <a:gd name="T35" fmla="*/ 17 h 34"/>
                  <a:gd name="T36" fmla="*/ 38 w 58"/>
                  <a:gd name="T37" fmla="*/ 17 h 34"/>
                  <a:gd name="T38" fmla="*/ 33 w 58"/>
                  <a:gd name="T39" fmla="*/ 20 h 34"/>
                  <a:gd name="T40" fmla="*/ 38 w 58"/>
                  <a:gd name="T41" fmla="*/ 25 h 34"/>
                  <a:gd name="T42" fmla="*/ 44 w 58"/>
                  <a:gd name="T43" fmla="*/ 20 h 34"/>
                  <a:gd name="T44" fmla="*/ 33 w 58"/>
                  <a:gd name="T45" fmla="*/ 20 h 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58" h="34">
                    <a:moveTo>
                      <a:pt x="0" y="12"/>
                    </a:moveTo>
                    <a:cubicBezTo>
                      <a:pt x="3" y="7"/>
                      <a:pt x="8" y="5"/>
                      <a:pt x="12" y="5"/>
                    </a:cubicBezTo>
                    <a:cubicBezTo>
                      <a:pt x="23" y="3"/>
                      <a:pt x="34" y="0"/>
                      <a:pt x="45" y="1"/>
                    </a:cubicBezTo>
                    <a:cubicBezTo>
                      <a:pt x="48" y="2"/>
                      <a:pt x="51" y="2"/>
                      <a:pt x="54" y="3"/>
                    </a:cubicBezTo>
                    <a:cubicBezTo>
                      <a:pt x="56" y="4"/>
                      <a:pt x="57" y="6"/>
                      <a:pt x="58" y="7"/>
                    </a:cubicBezTo>
                    <a:cubicBezTo>
                      <a:pt x="57" y="12"/>
                      <a:pt x="56" y="16"/>
                      <a:pt x="55" y="20"/>
                    </a:cubicBezTo>
                    <a:cubicBezTo>
                      <a:pt x="53" y="28"/>
                      <a:pt x="48" y="33"/>
                      <a:pt x="41" y="34"/>
                    </a:cubicBezTo>
                    <a:cubicBezTo>
                      <a:pt x="34" y="34"/>
                      <a:pt x="26" y="30"/>
                      <a:pt x="23" y="23"/>
                    </a:cubicBezTo>
                    <a:cubicBezTo>
                      <a:pt x="22" y="20"/>
                      <a:pt x="21" y="17"/>
                      <a:pt x="20" y="13"/>
                    </a:cubicBezTo>
                    <a:cubicBezTo>
                      <a:pt x="14" y="11"/>
                      <a:pt x="12" y="16"/>
                      <a:pt x="9" y="18"/>
                    </a:cubicBezTo>
                    <a:cubicBezTo>
                      <a:pt x="6" y="16"/>
                      <a:pt x="3" y="14"/>
                      <a:pt x="0" y="12"/>
                    </a:cubicBezTo>
                    <a:close/>
                    <a:moveTo>
                      <a:pt x="38" y="17"/>
                    </a:moveTo>
                    <a:cubicBezTo>
                      <a:pt x="39" y="17"/>
                      <a:pt x="41" y="17"/>
                      <a:pt x="42" y="17"/>
                    </a:cubicBezTo>
                    <a:cubicBezTo>
                      <a:pt x="44" y="16"/>
                      <a:pt x="45" y="15"/>
                      <a:pt x="45" y="13"/>
                    </a:cubicBezTo>
                    <a:cubicBezTo>
                      <a:pt x="45" y="10"/>
                      <a:pt x="43" y="10"/>
                      <a:pt x="41" y="10"/>
                    </a:cubicBezTo>
                    <a:cubicBezTo>
                      <a:pt x="39" y="10"/>
                      <a:pt x="38" y="11"/>
                      <a:pt x="37" y="11"/>
                    </a:cubicBezTo>
                    <a:cubicBezTo>
                      <a:pt x="36" y="12"/>
                      <a:pt x="35" y="14"/>
                      <a:pt x="35" y="15"/>
                    </a:cubicBezTo>
                    <a:cubicBezTo>
                      <a:pt x="35" y="15"/>
                      <a:pt x="36" y="16"/>
                      <a:pt x="37" y="17"/>
                    </a:cubicBezTo>
                    <a:cubicBezTo>
                      <a:pt x="37" y="17"/>
                      <a:pt x="38" y="17"/>
                      <a:pt x="38" y="17"/>
                    </a:cubicBezTo>
                    <a:close/>
                    <a:moveTo>
                      <a:pt x="33" y="20"/>
                    </a:moveTo>
                    <a:cubicBezTo>
                      <a:pt x="33" y="25"/>
                      <a:pt x="35" y="26"/>
                      <a:pt x="38" y="25"/>
                    </a:cubicBezTo>
                    <a:cubicBezTo>
                      <a:pt x="41" y="25"/>
                      <a:pt x="44" y="25"/>
                      <a:pt x="44" y="20"/>
                    </a:cubicBezTo>
                    <a:cubicBezTo>
                      <a:pt x="40" y="20"/>
                      <a:pt x="37" y="20"/>
                      <a:pt x="33" y="20"/>
                    </a:cubicBezTo>
                    <a:close/>
                  </a:path>
                </a:pathLst>
              </a:custGeom>
              <a:solidFill>
                <a:srgbClr val="00000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83" name="Freeform 67"/>
              <p:cNvSpPr>
                <a:spLocks/>
              </p:cNvSpPr>
              <p:nvPr/>
            </p:nvSpPr>
            <p:spPr bwMode="auto">
              <a:xfrm>
                <a:off x="1996" y="1913"/>
                <a:ext cx="77" cy="35"/>
              </a:xfrm>
              <a:custGeom>
                <a:avLst/>
                <a:gdLst>
                  <a:gd name="T0" fmla="*/ 41 w 48"/>
                  <a:gd name="T1" fmla="*/ 9 h 22"/>
                  <a:gd name="T2" fmla="*/ 48 w 48"/>
                  <a:gd name="T3" fmla="*/ 13 h 22"/>
                  <a:gd name="T4" fmla="*/ 47 w 48"/>
                  <a:gd name="T5" fmla="*/ 15 h 22"/>
                  <a:gd name="T6" fmla="*/ 37 w 48"/>
                  <a:gd name="T7" fmla="*/ 19 h 22"/>
                  <a:gd name="T8" fmla="*/ 28 w 48"/>
                  <a:gd name="T9" fmla="*/ 20 h 22"/>
                  <a:gd name="T10" fmla="*/ 1 w 48"/>
                  <a:gd name="T11" fmla="*/ 4 h 22"/>
                  <a:gd name="T12" fmla="*/ 2 w 48"/>
                  <a:gd name="T13" fmla="*/ 1 h 22"/>
                  <a:gd name="T14" fmla="*/ 6 w 48"/>
                  <a:gd name="T15" fmla="*/ 1 h 22"/>
                  <a:gd name="T16" fmla="*/ 8 w 48"/>
                  <a:gd name="T17" fmla="*/ 5 h 22"/>
                  <a:gd name="T18" fmla="*/ 26 w 48"/>
                  <a:gd name="T19" fmla="*/ 13 h 22"/>
                  <a:gd name="T20" fmla="*/ 33 w 48"/>
                  <a:gd name="T21" fmla="*/ 12 h 22"/>
                  <a:gd name="T22" fmla="*/ 41 w 48"/>
                  <a:gd name="T23" fmla="*/ 9 h 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48" h="22">
                    <a:moveTo>
                      <a:pt x="41" y="9"/>
                    </a:moveTo>
                    <a:cubicBezTo>
                      <a:pt x="44" y="11"/>
                      <a:pt x="46" y="12"/>
                      <a:pt x="48" y="13"/>
                    </a:cubicBezTo>
                    <a:cubicBezTo>
                      <a:pt x="47" y="14"/>
                      <a:pt x="47" y="15"/>
                      <a:pt x="47" y="15"/>
                    </a:cubicBezTo>
                    <a:cubicBezTo>
                      <a:pt x="44" y="18"/>
                      <a:pt x="41" y="19"/>
                      <a:pt x="37" y="19"/>
                    </a:cubicBezTo>
                    <a:cubicBezTo>
                      <a:pt x="34" y="19"/>
                      <a:pt x="31" y="20"/>
                      <a:pt x="28" y="20"/>
                    </a:cubicBezTo>
                    <a:cubicBezTo>
                      <a:pt x="17" y="22"/>
                      <a:pt x="4" y="14"/>
                      <a:pt x="1" y="4"/>
                    </a:cubicBezTo>
                    <a:cubicBezTo>
                      <a:pt x="0" y="3"/>
                      <a:pt x="1" y="2"/>
                      <a:pt x="2" y="1"/>
                    </a:cubicBezTo>
                    <a:cubicBezTo>
                      <a:pt x="3" y="0"/>
                      <a:pt x="4" y="0"/>
                      <a:pt x="6" y="1"/>
                    </a:cubicBezTo>
                    <a:cubicBezTo>
                      <a:pt x="7" y="2"/>
                      <a:pt x="8" y="3"/>
                      <a:pt x="8" y="5"/>
                    </a:cubicBezTo>
                    <a:cubicBezTo>
                      <a:pt x="13" y="11"/>
                      <a:pt x="20" y="12"/>
                      <a:pt x="26" y="13"/>
                    </a:cubicBezTo>
                    <a:cubicBezTo>
                      <a:pt x="28" y="14"/>
                      <a:pt x="31" y="13"/>
                      <a:pt x="33" y="12"/>
                    </a:cubicBezTo>
                    <a:cubicBezTo>
                      <a:pt x="36" y="11"/>
                      <a:pt x="38" y="10"/>
                      <a:pt x="41" y="9"/>
                    </a:cubicBezTo>
                    <a:close/>
                  </a:path>
                </a:pathLst>
              </a:custGeom>
              <a:solidFill>
                <a:srgbClr val="00000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84" name="Freeform 68"/>
              <p:cNvSpPr>
                <a:spLocks/>
              </p:cNvSpPr>
              <p:nvPr/>
            </p:nvSpPr>
            <p:spPr bwMode="auto">
              <a:xfrm>
                <a:off x="2042" y="1823"/>
                <a:ext cx="44" cy="22"/>
              </a:xfrm>
              <a:custGeom>
                <a:avLst/>
                <a:gdLst>
                  <a:gd name="T0" fmla="*/ 5 w 27"/>
                  <a:gd name="T1" fmla="*/ 0 h 14"/>
                  <a:gd name="T2" fmla="*/ 20 w 27"/>
                  <a:gd name="T3" fmla="*/ 4 h 14"/>
                  <a:gd name="T4" fmla="*/ 23 w 27"/>
                  <a:gd name="T5" fmla="*/ 3 h 14"/>
                  <a:gd name="T6" fmla="*/ 26 w 27"/>
                  <a:gd name="T7" fmla="*/ 6 h 14"/>
                  <a:gd name="T8" fmla="*/ 25 w 27"/>
                  <a:gd name="T9" fmla="*/ 10 h 14"/>
                  <a:gd name="T10" fmla="*/ 14 w 27"/>
                  <a:gd name="T11" fmla="*/ 13 h 14"/>
                  <a:gd name="T12" fmla="*/ 2 w 27"/>
                  <a:gd name="T13" fmla="*/ 6 h 14"/>
                  <a:gd name="T14" fmla="*/ 5 w 27"/>
                  <a:gd name="T15" fmla="*/ 0 h 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7" h="14">
                    <a:moveTo>
                      <a:pt x="5" y="0"/>
                    </a:moveTo>
                    <a:cubicBezTo>
                      <a:pt x="9" y="3"/>
                      <a:pt x="14" y="5"/>
                      <a:pt x="20" y="4"/>
                    </a:cubicBezTo>
                    <a:cubicBezTo>
                      <a:pt x="21" y="4"/>
                      <a:pt x="22" y="3"/>
                      <a:pt x="23" y="3"/>
                    </a:cubicBezTo>
                    <a:cubicBezTo>
                      <a:pt x="24" y="4"/>
                      <a:pt x="26" y="5"/>
                      <a:pt x="26" y="6"/>
                    </a:cubicBezTo>
                    <a:cubicBezTo>
                      <a:pt x="27" y="7"/>
                      <a:pt x="26" y="9"/>
                      <a:pt x="25" y="10"/>
                    </a:cubicBezTo>
                    <a:cubicBezTo>
                      <a:pt x="22" y="13"/>
                      <a:pt x="18" y="14"/>
                      <a:pt x="14" y="13"/>
                    </a:cubicBezTo>
                    <a:cubicBezTo>
                      <a:pt x="10" y="11"/>
                      <a:pt x="6" y="9"/>
                      <a:pt x="2" y="6"/>
                    </a:cubicBezTo>
                    <a:cubicBezTo>
                      <a:pt x="0" y="4"/>
                      <a:pt x="1" y="2"/>
                      <a:pt x="5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85" name="Freeform 69"/>
              <p:cNvSpPr>
                <a:spLocks/>
              </p:cNvSpPr>
              <p:nvPr/>
            </p:nvSpPr>
            <p:spPr bwMode="auto">
              <a:xfrm>
                <a:off x="1939" y="1755"/>
                <a:ext cx="10" cy="8"/>
              </a:xfrm>
              <a:custGeom>
                <a:avLst/>
                <a:gdLst>
                  <a:gd name="T0" fmla="*/ 1 w 6"/>
                  <a:gd name="T1" fmla="*/ 0 h 5"/>
                  <a:gd name="T2" fmla="*/ 6 w 6"/>
                  <a:gd name="T3" fmla="*/ 5 h 5"/>
                  <a:gd name="T4" fmla="*/ 1 w 6"/>
                  <a:gd name="T5" fmla="*/ 0 h 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6" h="5">
                    <a:moveTo>
                      <a:pt x="1" y="0"/>
                    </a:moveTo>
                    <a:cubicBezTo>
                      <a:pt x="2" y="1"/>
                      <a:pt x="4" y="3"/>
                      <a:pt x="6" y="5"/>
                    </a:cubicBezTo>
                    <a:cubicBezTo>
                      <a:pt x="1" y="5"/>
                      <a:pt x="0" y="4"/>
                      <a:pt x="1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86" name="Freeform 70"/>
              <p:cNvSpPr>
                <a:spLocks/>
              </p:cNvSpPr>
              <p:nvPr/>
            </p:nvSpPr>
            <p:spPr bwMode="auto">
              <a:xfrm>
                <a:off x="2688" y="584"/>
                <a:ext cx="33" cy="20"/>
              </a:xfrm>
              <a:custGeom>
                <a:avLst/>
                <a:gdLst>
                  <a:gd name="T0" fmla="*/ 0 w 21"/>
                  <a:gd name="T1" fmla="*/ 0 h 12"/>
                  <a:gd name="T2" fmla="*/ 21 w 21"/>
                  <a:gd name="T3" fmla="*/ 4 h 12"/>
                  <a:gd name="T4" fmla="*/ 18 w 21"/>
                  <a:gd name="T5" fmla="*/ 9 h 12"/>
                  <a:gd name="T6" fmla="*/ 7 w 21"/>
                  <a:gd name="T7" fmla="*/ 10 h 12"/>
                  <a:gd name="T8" fmla="*/ 0 w 21"/>
                  <a:gd name="T9" fmla="*/ 0 h 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1" h="12">
                    <a:moveTo>
                      <a:pt x="0" y="0"/>
                    </a:moveTo>
                    <a:cubicBezTo>
                      <a:pt x="7" y="0"/>
                      <a:pt x="13" y="3"/>
                      <a:pt x="21" y="4"/>
                    </a:cubicBezTo>
                    <a:cubicBezTo>
                      <a:pt x="19" y="6"/>
                      <a:pt x="19" y="8"/>
                      <a:pt x="18" y="9"/>
                    </a:cubicBezTo>
                    <a:cubicBezTo>
                      <a:pt x="14" y="12"/>
                      <a:pt x="11" y="11"/>
                      <a:pt x="7" y="10"/>
                    </a:cubicBezTo>
                    <a:cubicBezTo>
                      <a:pt x="3" y="8"/>
                      <a:pt x="2" y="7"/>
                      <a:pt x="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87" name="Freeform 71"/>
              <p:cNvSpPr>
                <a:spLocks/>
              </p:cNvSpPr>
              <p:nvPr/>
            </p:nvSpPr>
            <p:spPr bwMode="auto">
              <a:xfrm>
                <a:off x="2914" y="626"/>
                <a:ext cx="42" cy="26"/>
              </a:xfrm>
              <a:custGeom>
                <a:avLst/>
                <a:gdLst>
                  <a:gd name="T0" fmla="*/ 0 w 26"/>
                  <a:gd name="T1" fmla="*/ 0 h 16"/>
                  <a:gd name="T2" fmla="*/ 26 w 26"/>
                  <a:gd name="T3" fmla="*/ 5 h 16"/>
                  <a:gd name="T4" fmla="*/ 6 w 26"/>
                  <a:gd name="T5" fmla="*/ 13 h 16"/>
                  <a:gd name="T6" fmla="*/ 0 w 26"/>
                  <a:gd name="T7" fmla="*/ 8 h 16"/>
                  <a:gd name="T8" fmla="*/ 0 w 26"/>
                  <a:gd name="T9" fmla="*/ 0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6" h="16">
                    <a:moveTo>
                      <a:pt x="0" y="0"/>
                    </a:moveTo>
                    <a:cubicBezTo>
                      <a:pt x="9" y="1"/>
                      <a:pt x="17" y="3"/>
                      <a:pt x="26" y="5"/>
                    </a:cubicBezTo>
                    <a:cubicBezTo>
                      <a:pt x="20" y="10"/>
                      <a:pt x="15" y="16"/>
                      <a:pt x="6" y="13"/>
                    </a:cubicBezTo>
                    <a:cubicBezTo>
                      <a:pt x="4" y="12"/>
                      <a:pt x="1" y="11"/>
                      <a:pt x="0" y="8"/>
                    </a:cubicBezTo>
                    <a:cubicBezTo>
                      <a:pt x="0" y="6"/>
                      <a:pt x="0" y="3"/>
                      <a:pt x="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88" name="Freeform 72"/>
              <p:cNvSpPr>
                <a:spLocks/>
              </p:cNvSpPr>
              <p:nvPr/>
            </p:nvSpPr>
            <p:spPr bwMode="auto">
              <a:xfrm>
                <a:off x="1976" y="1738"/>
                <a:ext cx="16" cy="11"/>
              </a:xfrm>
              <a:custGeom>
                <a:avLst/>
                <a:gdLst>
                  <a:gd name="T0" fmla="*/ 3 w 10"/>
                  <a:gd name="T1" fmla="*/ 7 h 7"/>
                  <a:gd name="T2" fmla="*/ 2 w 10"/>
                  <a:gd name="T3" fmla="*/ 7 h 7"/>
                  <a:gd name="T4" fmla="*/ 0 w 10"/>
                  <a:gd name="T5" fmla="*/ 5 h 7"/>
                  <a:gd name="T6" fmla="*/ 2 w 10"/>
                  <a:gd name="T7" fmla="*/ 1 h 7"/>
                  <a:gd name="T8" fmla="*/ 6 w 10"/>
                  <a:gd name="T9" fmla="*/ 0 h 7"/>
                  <a:gd name="T10" fmla="*/ 10 w 10"/>
                  <a:gd name="T11" fmla="*/ 3 h 7"/>
                  <a:gd name="T12" fmla="*/ 7 w 10"/>
                  <a:gd name="T13" fmla="*/ 7 h 7"/>
                  <a:gd name="T14" fmla="*/ 3 w 10"/>
                  <a:gd name="T15" fmla="*/ 7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0" h="7">
                    <a:moveTo>
                      <a:pt x="3" y="7"/>
                    </a:moveTo>
                    <a:cubicBezTo>
                      <a:pt x="3" y="7"/>
                      <a:pt x="2" y="7"/>
                      <a:pt x="2" y="7"/>
                    </a:cubicBezTo>
                    <a:cubicBezTo>
                      <a:pt x="1" y="6"/>
                      <a:pt x="0" y="5"/>
                      <a:pt x="0" y="5"/>
                    </a:cubicBezTo>
                    <a:cubicBezTo>
                      <a:pt x="0" y="4"/>
                      <a:pt x="1" y="2"/>
                      <a:pt x="2" y="1"/>
                    </a:cubicBezTo>
                    <a:cubicBezTo>
                      <a:pt x="3" y="1"/>
                      <a:pt x="4" y="0"/>
                      <a:pt x="6" y="0"/>
                    </a:cubicBezTo>
                    <a:cubicBezTo>
                      <a:pt x="8" y="0"/>
                      <a:pt x="10" y="0"/>
                      <a:pt x="10" y="3"/>
                    </a:cubicBezTo>
                    <a:cubicBezTo>
                      <a:pt x="10" y="5"/>
                      <a:pt x="9" y="6"/>
                      <a:pt x="7" y="7"/>
                    </a:cubicBezTo>
                    <a:cubicBezTo>
                      <a:pt x="6" y="7"/>
                      <a:pt x="4" y="7"/>
                      <a:pt x="3" y="7"/>
                    </a:cubicBezTo>
                    <a:close/>
                  </a:path>
                </a:pathLst>
              </a:custGeom>
              <a:solidFill>
                <a:srgbClr val="FFFFFF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89" name="Freeform 73"/>
              <p:cNvSpPr>
                <a:spLocks/>
              </p:cNvSpPr>
              <p:nvPr/>
            </p:nvSpPr>
            <p:spPr bwMode="auto">
              <a:xfrm>
                <a:off x="1973" y="1754"/>
                <a:ext cx="18" cy="9"/>
              </a:xfrm>
              <a:custGeom>
                <a:avLst/>
                <a:gdLst>
                  <a:gd name="T0" fmla="*/ 0 w 11"/>
                  <a:gd name="T1" fmla="*/ 0 h 6"/>
                  <a:gd name="T2" fmla="*/ 11 w 11"/>
                  <a:gd name="T3" fmla="*/ 0 h 6"/>
                  <a:gd name="T4" fmla="*/ 5 w 11"/>
                  <a:gd name="T5" fmla="*/ 5 h 6"/>
                  <a:gd name="T6" fmla="*/ 0 w 11"/>
                  <a:gd name="T7" fmla="*/ 0 h 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1" h="6">
                    <a:moveTo>
                      <a:pt x="0" y="0"/>
                    </a:moveTo>
                    <a:cubicBezTo>
                      <a:pt x="4" y="0"/>
                      <a:pt x="7" y="0"/>
                      <a:pt x="11" y="0"/>
                    </a:cubicBezTo>
                    <a:cubicBezTo>
                      <a:pt x="11" y="5"/>
                      <a:pt x="8" y="5"/>
                      <a:pt x="5" y="5"/>
                    </a:cubicBezTo>
                    <a:cubicBezTo>
                      <a:pt x="2" y="6"/>
                      <a:pt x="0" y="5"/>
                      <a:pt x="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sp>
          <p:nvSpPr>
            <p:cNvPr id="1819" name="Freeform 16"/>
            <p:cNvSpPr>
              <a:spLocks/>
            </p:cNvSpPr>
            <p:nvPr/>
          </p:nvSpPr>
          <p:spPr bwMode="auto">
            <a:xfrm flipH="1">
              <a:off x="9588851" y="3890263"/>
              <a:ext cx="205103" cy="141321"/>
            </a:xfrm>
            <a:custGeom>
              <a:avLst/>
              <a:gdLst>
                <a:gd name="T0" fmla="*/ 105 w 299"/>
                <a:gd name="T1" fmla="*/ 73 h 236"/>
                <a:gd name="T2" fmla="*/ 134 w 299"/>
                <a:gd name="T3" fmla="*/ 85 h 236"/>
                <a:gd name="T4" fmla="*/ 148 w 299"/>
                <a:gd name="T5" fmla="*/ 85 h 236"/>
                <a:gd name="T6" fmla="*/ 163 w 299"/>
                <a:gd name="T7" fmla="*/ 83 h 236"/>
                <a:gd name="T8" fmla="*/ 208 w 299"/>
                <a:gd name="T9" fmla="*/ 67 h 236"/>
                <a:gd name="T10" fmla="*/ 247 w 299"/>
                <a:gd name="T11" fmla="*/ 46 h 236"/>
                <a:gd name="T12" fmla="*/ 275 w 299"/>
                <a:gd name="T13" fmla="*/ 22 h 236"/>
                <a:gd name="T14" fmla="*/ 296 w 299"/>
                <a:gd name="T15" fmla="*/ 2 h 236"/>
                <a:gd name="T16" fmla="*/ 299 w 299"/>
                <a:gd name="T17" fmla="*/ 0 h 236"/>
                <a:gd name="T18" fmla="*/ 299 w 299"/>
                <a:gd name="T19" fmla="*/ 9 h 236"/>
                <a:gd name="T20" fmla="*/ 299 w 299"/>
                <a:gd name="T21" fmla="*/ 37 h 236"/>
                <a:gd name="T22" fmla="*/ 295 w 299"/>
                <a:gd name="T23" fmla="*/ 75 h 236"/>
                <a:gd name="T24" fmla="*/ 289 w 299"/>
                <a:gd name="T25" fmla="*/ 83 h 236"/>
                <a:gd name="T26" fmla="*/ 236 w 299"/>
                <a:gd name="T27" fmla="*/ 113 h 236"/>
                <a:gd name="T28" fmla="*/ 232 w 299"/>
                <a:gd name="T29" fmla="*/ 116 h 236"/>
                <a:gd name="T30" fmla="*/ 224 w 299"/>
                <a:gd name="T31" fmla="*/ 125 h 236"/>
                <a:gd name="T32" fmla="*/ 211 w 299"/>
                <a:gd name="T33" fmla="*/ 143 h 236"/>
                <a:gd name="T34" fmla="*/ 202 w 299"/>
                <a:gd name="T35" fmla="*/ 153 h 236"/>
                <a:gd name="T36" fmla="*/ 201 w 299"/>
                <a:gd name="T37" fmla="*/ 156 h 236"/>
                <a:gd name="T38" fmla="*/ 199 w 299"/>
                <a:gd name="T39" fmla="*/ 160 h 236"/>
                <a:gd name="T40" fmla="*/ 163 w 299"/>
                <a:gd name="T41" fmla="*/ 194 h 236"/>
                <a:gd name="T42" fmla="*/ 123 w 299"/>
                <a:gd name="T43" fmla="*/ 216 h 236"/>
                <a:gd name="T44" fmla="*/ 74 w 299"/>
                <a:gd name="T45" fmla="*/ 232 h 236"/>
                <a:gd name="T46" fmla="*/ 36 w 299"/>
                <a:gd name="T47" fmla="*/ 233 h 236"/>
                <a:gd name="T48" fmla="*/ 18 w 299"/>
                <a:gd name="T49" fmla="*/ 226 h 236"/>
                <a:gd name="T50" fmla="*/ 6 w 299"/>
                <a:gd name="T51" fmla="*/ 218 h 236"/>
                <a:gd name="T52" fmla="*/ 1 w 299"/>
                <a:gd name="T53" fmla="*/ 210 h 236"/>
                <a:gd name="T54" fmla="*/ 8 w 299"/>
                <a:gd name="T55" fmla="*/ 181 h 236"/>
                <a:gd name="T56" fmla="*/ 16 w 299"/>
                <a:gd name="T57" fmla="*/ 169 h 236"/>
                <a:gd name="T58" fmla="*/ 34 w 299"/>
                <a:gd name="T59" fmla="*/ 149 h 236"/>
                <a:gd name="T60" fmla="*/ 57 w 299"/>
                <a:gd name="T61" fmla="*/ 126 h 236"/>
                <a:gd name="T62" fmla="*/ 72 w 299"/>
                <a:gd name="T63" fmla="*/ 110 h 236"/>
                <a:gd name="T64" fmla="*/ 81 w 299"/>
                <a:gd name="T65" fmla="*/ 100 h 236"/>
                <a:gd name="T66" fmla="*/ 94 w 299"/>
                <a:gd name="T67" fmla="*/ 83 h 236"/>
                <a:gd name="T68" fmla="*/ 105 w 299"/>
                <a:gd name="T69" fmla="*/ 73 h 2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299" h="236">
                  <a:moveTo>
                    <a:pt x="105" y="73"/>
                  </a:moveTo>
                  <a:cubicBezTo>
                    <a:pt x="112" y="84"/>
                    <a:pt x="123" y="85"/>
                    <a:pt x="134" y="85"/>
                  </a:cubicBezTo>
                  <a:cubicBezTo>
                    <a:pt x="139" y="85"/>
                    <a:pt x="144" y="85"/>
                    <a:pt x="148" y="85"/>
                  </a:cubicBezTo>
                  <a:cubicBezTo>
                    <a:pt x="153" y="85"/>
                    <a:pt x="158" y="84"/>
                    <a:pt x="163" y="83"/>
                  </a:cubicBezTo>
                  <a:cubicBezTo>
                    <a:pt x="178" y="79"/>
                    <a:pt x="194" y="74"/>
                    <a:pt x="208" y="67"/>
                  </a:cubicBezTo>
                  <a:cubicBezTo>
                    <a:pt x="222" y="61"/>
                    <a:pt x="235" y="54"/>
                    <a:pt x="247" y="46"/>
                  </a:cubicBezTo>
                  <a:cubicBezTo>
                    <a:pt x="257" y="39"/>
                    <a:pt x="266" y="30"/>
                    <a:pt x="275" y="22"/>
                  </a:cubicBezTo>
                  <a:cubicBezTo>
                    <a:pt x="282" y="15"/>
                    <a:pt x="289" y="8"/>
                    <a:pt x="296" y="2"/>
                  </a:cubicBezTo>
                  <a:cubicBezTo>
                    <a:pt x="296" y="1"/>
                    <a:pt x="297" y="1"/>
                    <a:pt x="299" y="0"/>
                  </a:cubicBezTo>
                  <a:cubicBezTo>
                    <a:pt x="299" y="3"/>
                    <a:pt x="299" y="6"/>
                    <a:pt x="299" y="9"/>
                  </a:cubicBezTo>
                  <a:cubicBezTo>
                    <a:pt x="299" y="18"/>
                    <a:pt x="299" y="28"/>
                    <a:pt x="299" y="37"/>
                  </a:cubicBezTo>
                  <a:cubicBezTo>
                    <a:pt x="299" y="50"/>
                    <a:pt x="297" y="63"/>
                    <a:pt x="295" y="75"/>
                  </a:cubicBezTo>
                  <a:cubicBezTo>
                    <a:pt x="294" y="79"/>
                    <a:pt x="292" y="82"/>
                    <a:pt x="289" y="83"/>
                  </a:cubicBezTo>
                  <a:cubicBezTo>
                    <a:pt x="269" y="88"/>
                    <a:pt x="252" y="99"/>
                    <a:pt x="236" y="113"/>
                  </a:cubicBezTo>
                  <a:cubicBezTo>
                    <a:pt x="235" y="114"/>
                    <a:pt x="233" y="115"/>
                    <a:pt x="232" y="116"/>
                  </a:cubicBezTo>
                  <a:cubicBezTo>
                    <a:pt x="229" y="119"/>
                    <a:pt x="227" y="122"/>
                    <a:pt x="224" y="125"/>
                  </a:cubicBezTo>
                  <a:cubicBezTo>
                    <a:pt x="220" y="131"/>
                    <a:pt x="216" y="137"/>
                    <a:pt x="211" y="143"/>
                  </a:cubicBezTo>
                  <a:cubicBezTo>
                    <a:pt x="208" y="147"/>
                    <a:pt x="207" y="151"/>
                    <a:pt x="202" y="153"/>
                  </a:cubicBezTo>
                  <a:cubicBezTo>
                    <a:pt x="202" y="153"/>
                    <a:pt x="202" y="155"/>
                    <a:pt x="201" y="156"/>
                  </a:cubicBezTo>
                  <a:cubicBezTo>
                    <a:pt x="200" y="157"/>
                    <a:pt x="200" y="159"/>
                    <a:pt x="199" y="160"/>
                  </a:cubicBezTo>
                  <a:cubicBezTo>
                    <a:pt x="188" y="172"/>
                    <a:pt x="177" y="185"/>
                    <a:pt x="163" y="194"/>
                  </a:cubicBezTo>
                  <a:cubicBezTo>
                    <a:pt x="150" y="203"/>
                    <a:pt x="137" y="209"/>
                    <a:pt x="123" y="216"/>
                  </a:cubicBezTo>
                  <a:cubicBezTo>
                    <a:pt x="107" y="223"/>
                    <a:pt x="91" y="227"/>
                    <a:pt x="74" y="232"/>
                  </a:cubicBezTo>
                  <a:cubicBezTo>
                    <a:pt x="62" y="235"/>
                    <a:pt x="49" y="236"/>
                    <a:pt x="36" y="233"/>
                  </a:cubicBezTo>
                  <a:cubicBezTo>
                    <a:pt x="29" y="232"/>
                    <a:pt x="23" y="229"/>
                    <a:pt x="18" y="226"/>
                  </a:cubicBezTo>
                  <a:cubicBezTo>
                    <a:pt x="14" y="224"/>
                    <a:pt x="10" y="221"/>
                    <a:pt x="6" y="218"/>
                  </a:cubicBezTo>
                  <a:cubicBezTo>
                    <a:pt x="2" y="216"/>
                    <a:pt x="1" y="214"/>
                    <a:pt x="1" y="210"/>
                  </a:cubicBezTo>
                  <a:cubicBezTo>
                    <a:pt x="0" y="200"/>
                    <a:pt x="2" y="190"/>
                    <a:pt x="8" y="181"/>
                  </a:cubicBezTo>
                  <a:cubicBezTo>
                    <a:pt x="10" y="177"/>
                    <a:pt x="13" y="173"/>
                    <a:pt x="16" y="169"/>
                  </a:cubicBezTo>
                  <a:cubicBezTo>
                    <a:pt x="22" y="162"/>
                    <a:pt x="28" y="156"/>
                    <a:pt x="34" y="149"/>
                  </a:cubicBezTo>
                  <a:cubicBezTo>
                    <a:pt x="42" y="141"/>
                    <a:pt x="49" y="134"/>
                    <a:pt x="57" y="126"/>
                  </a:cubicBezTo>
                  <a:cubicBezTo>
                    <a:pt x="62" y="120"/>
                    <a:pt x="66" y="115"/>
                    <a:pt x="72" y="110"/>
                  </a:cubicBezTo>
                  <a:cubicBezTo>
                    <a:pt x="76" y="108"/>
                    <a:pt x="78" y="104"/>
                    <a:pt x="81" y="100"/>
                  </a:cubicBezTo>
                  <a:cubicBezTo>
                    <a:pt x="86" y="95"/>
                    <a:pt x="90" y="89"/>
                    <a:pt x="94" y="83"/>
                  </a:cubicBezTo>
                  <a:cubicBezTo>
                    <a:pt x="97" y="79"/>
                    <a:pt x="101" y="76"/>
                    <a:pt x="105" y="73"/>
                  </a:cubicBezTo>
                  <a:close/>
                </a:path>
              </a:pathLst>
            </a:custGeom>
            <a:solidFill>
              <a:srgbClr val="F8931D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20" name="Vývojový diagram: spojnice 1819"/>
            <p:cNvSpPr/>
            <p:nvPr/>
          </p:nvSpPr>
          <p:spPr>
            <a:xfrm>
              <a:off x="10234456" y="2701722"/>
              <a:ext cx="45719" cy="45719"/>
            </a:xfrm>
            <a:prstGeom prst="flowChartConnector">
              <a:avLst/>
            </a:prstGeom>
            <a:solidFill>
              <a:srgbClr val="C0C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092" name="Skupina 1091"/>
          <p:cNvGrpSpPr/>
          <p:nvPr/>
        </p:nvGrpSpPr>
        <p:grpSpPr>
          <a:xfrm>
            <a:off x="532552" y="123876"/>
            <a:ext cx="2955497" cy="1895235"/>
            <a:chOff x="6466511" y="4191240"/>
            <a:chExt cx="2955497" cy="1895235"/>
          </a:xfrm>
          <a:solidFill>
            <a:srgbClr val="FEF8E5"/>
          </a:solidFill>
        </p:grpSpPr>
        <p:sp>
          <p:nvSpPr>
            <p:cNvPr id="1093" name="Obdélník 1092"/>
            <p:cNvSpPr/>
            <p:nvPr/>
          </p:nvSpPr>
          <p:spPr>
            <a:xfrm>
              <a:off x="6466511" y="4191240"/>
              <a:ext cx="2955497" cy="1895235"/>
            </a:xfrm>
            <a:prstGeom prst="rect">
              <a:avLst/>
            </a:prstGeom>
            <a:grp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094" name="Skupina 1093"/>
            <p:cNvGrpSpPr/>
            <p:nvPr/>
          </p:nvGrpSpPr>
          <p:grpSpPr>
            <a:xfrm>
              <a:off x="8004615" y="4213223"/>
              <a:ext cx="967376" cy="1683283"/>
              <a:chOff x="3490912" y="752475"/>
              <a:chExt cx="3071813" cy="5345113"/>
            </a:xfrm>
            <a:grpFill/>
          </p:grpSpPr>
          <p:sp>
            <p:nvSpPr>
              <p:cNvPr id="1156" name="Freeform 5"/>
              <p:cNvSpPr>
                <a:spLocks noEditPoints="1"/>
              </p:cNvSpPr>
              <p:nvPr/>
            </p:nvSpPr>
            <p:spPr bwMode="auto">
              <a:xfrm>
                <a:off x="3490912" y="752475"/>
                <a:ext cx="3071813" cy="5345113"/>
              </a:xfrm>
              <a:custGeom>
                <a:avLst/>
                <a:gdLst>
                  <a:gd name="T0" fmla="*/ 1203 w 1636"/>
                  <a:gd name="T1" fmla="*/ 2069 h 2847"/>
                  <a:gd name="T2" fmla="*/ 1099 w 1636"/>
                  <a:gd name="T3" fmla="*/ 2826 h 2847"/>
                  <a:gd name="T4" fmla="*/ 839 w 1636"/>
                  <a:gd name="T5" fmla="*/ 2312 h 2847"/>
                  <a:gd name="T6" fmla="*/ 840 w 1636"/>
                  <a:gd name="T7" fmla="*/ 1447 h 2847"/>
                  <a:gd name="T8" fmla="*/ 439 w 1636"/>
                  <a:gd name="T9" fmla="*/ 883 h 2847"/>
                  <a:gd name="T10" fmla="*/ 82 w 1636"/>
                  <a:gd name="T11" fmla="*/ 484 h 2847"/>
                  <a:gd name="T12" fmla="*/ 363 w 1636"/>
                  <a:gd name="T13" fmla="*/ 152 h 2847"/>
                  <a:gd name="T14" fmla="*/ 484 w 1636"/>
                  <a:gd name="T15" fmla="*/ 487 h 2847"/>
                  <a:gd name="T16" fmla="*/ 744 w 1636"/>
                  <a:gd name="T17" fmla="*/ 715 h 2847"/>
                  <a:gd name="T18" fmla="*/ 941 w 1636"/>
                  <a:gd name="T19" fmla="*/ 377 h 2847"/>
                  <a:gd name="T20" fmla="*/ 1373 w 1636"/>
                  <a:gd name="T21" fmla="*/ 101 h 2847"/>
                  <a:gd name="T22" fmla="*/ 1309 w 1636"/>
                  <a:gd name="T23" fmla="*/ 437 h 2847"/>
                  <a:gd name="T24" fmla="*/ 1634 w 1636"/>
                  <a:gd name="T25" fmla="*/ 1231 h 2847"/>
                  <a:gd name="T26" fmla="*/ 1539 w 1636"/>
                  <a:gd name="T27" fmla="*/ 1862 h 2847"/>
                  <a:gd name="T28" fmla="*/ 1533 w 1636"/>
                  <a:gd name="T29" fmla="*/ 2730 h 2847"/>
                  <a:gd name="T30" fmla="*/ 1245 w 1636"/>
                  <a:gd name="T31" fmla="*/ 2310 h 2847"/>
                  <a:gd name="T32" fmla="*/ 490 w 1636"/>
                  <a:gd name="T33" fmla="*/ 507 h 2847"/>
                  <a:gd name="T34" fmla="*/ 1199 w 1636"/>
                  <a:gd name="T35" fmla="*/ 1792 h 2847"/>
                  <a:gd name="T36" fmla="*/ 1254 w 1636"/>
                  <a:gd name="T37" fmla="*/ 2362 h 2847"/>
                  <a:gd name="T38" fmla="*/ 1550 w 1636"/>
                  <a:gd name="T39" fmla="*/ 2093 h 2847"/>
                  <a:gd name="T40" fmla="*/ 933 w 1636"/>
                  <a:gd name="T41" fmla="*/ 1480 h 2847"/>
                  <a:gd name="T42" fmla="*/ 847 w 1636"/>
                  <a:gd name="T43" fmla="*/ 2268 h 2847"/>
                  <a:gd name="T44" fmla="*/ 881 w 1636"/>
                  <a:gd name="T45" fmla="*/ 933 h 2847"/>
                  <a:gd name="T46" fmla="*/ 1136 w 1636"/>
                  <a:gd name="T47" fmla="*/ 1479 h 2847"/>
                  <a:gd name="T48" fmla="*/ 1187 w 1636"/>
                  <a:gd name="T49" fmla="*/ 685 h 2847"/>
                  <a:gd name="T50" fmla="*/ 1031 w 1636"/>
                  <a:gd name="T51" fmla="*/ 516 h 2847"/>
                  <a:gd name="T52" fmla="*/ 579 w 1636"/>
                  <a:gd name="T53" fmla="*/ 660 h 2847"/>
                  <a:gd name="T54" fmla="*/ 545 w 1636"/>
                  <a:gd name="T55" fmla="*/ 1020 h 2847"/>
                  <a:gd name="T56" fmla="*/ 1497 w 1636"/>
                  <a:gd name="T57" fmla="*/ 1482 h 2847"/>
                  <a:gd name="T58" fmla="*/ 1536 w 1636"/>
                  <a:gd name="T59" fmla="*/ 1340 h 2847"/>
                  <a:gd name="T60" fmla="*/ 1362 w 1636"/>
                  <a:gd name="T61" fmla="*/ 538 h 2847"/>
                  <a:gd name="T62" fmla="*/ 1192 w 1636"/>
                  <a:gd name="T63" fmla="*/ 848 h 2847"/>
                  <a:gd name="T64" fmla="*/ 1154 w 1636"/>
                  <a:gd name="T65" fmla="*/ 204 h 2847"/>
                  <a:gd name="T66" fmla="*/ 1000 w 1636"/>
                  <a:gd name="T67" fmla="*/ 343 h 2847"/>
                  <a:gd name="T68" fmla="*/ 1353 w 1636"/>
                  <a:gd name="T69" fmla="*/ 331 h 2847"/>
                  <a:gd name="T70" fmla="*/ 1366 w 1636"/>
                  <a:gd name="T71" fmla="*/ 334 h 2847"/>
                  <a:gd name="T72" fmla="*/ 1392 w 1636"/>
                  <a:gd name="T73" fmla="*/ 158 h 2847"/>
                  <a:gd name="T74" fmla="*/ 935 w 1636"/>
                  <a:gd name="T75" fmla="*/ 328 h 2847"/>
                  <a:gd name="T76" fmla="*/ 1015 w 1636"/>
                  <a:gd name="T77" fmla="*/ 175 h 2847"/>
                  <a:gd name="T78" fmla="*/ 1266 w 1636"/>
                  <a:gd name="T79" fmla="*/ 213 h 2847"/>
                  <a:gd name="T80" fmla="*/ 1376 w 1636"/>
                  <a:gd name="T81" fmla="*/ 222 h 2847"/>
                  <a:gd name="T82" fmla="*/ 404 w 1636"/>
                  <a:gd name="T83" fmla="*/ 385 h 2847"/>
                  <a:gd name="T84" fmla="*/ 154 w 1636"/>
                  <a:gd name="T85" fmla="*/ 509 h 2847"/>
                  <a:gd name="T86" fmla="*/ 413 w 1636"/>
                  <a:gd name="T87" fmla="*/ 530 h 2847"/>
                  <a:gd name="T88" fmla="*/ 357 w 1636"/>
                  <a:gd name="T89" fmla="*/ 435 h 2847"/>
                  <a:gd name="T90" fmla="*/ 1013 w 1636"/>
                  <a:gd name="T91" fmla="*/ 2613 h 2847"/>
                  <a:gd name="T92" fmla="*/ 1508 w 1636"/>
                  <a:gd name="T93" fmla="*/ 2631 h 2847"/>
                  <a:gd name="T94" fmla="*/ 1327 w 1636"/>
                  <a:gd name="T95" fmla="*/ 2720 h 2847"/>
                  <a:gd name="T96" fmla="*/ 485 w 1636"/>
                  <a:gd name="T97" fmla="*/ 508 h 2847"/>
                  <a:gd name="T98" fmla="*/ 1538 w 1636"/>
                  <a:gd name="T99" fmla="*/ 1482 h 2847"/>
                  <a:gd name="T100" fmla="*/ 1567 w 1636"/>
                  <a:gd name="T101" fmla="*/ 1615 h 2847"/>
                  <a:gd name="T102" fmla="*/ 1079 w 1636"/>
                  <a:gd name="T103" fmla="*/ 491 h 2847"/>
                  <a:gd name="T104" fmla="*/ 978 w 1636"/>
                  <a:gd name="T105" fmla="*/ 2814 h 2847"/>
                  <a:gd name="T106" fmla="*/ 387 w 1636"/>
                  <a:gd name="T107" fmla="*/ 429 h 2847"/>
                  <a:gd name="T108" fmla="*/ 1331 w 1636"/>
                  <a:gd name="T109" fmla="*/ 2788 h 2847"/>
                  <a:gd name="T110" fmla="*/ 336 w 1636"/>
                  <a:gd name="T111" fmla="*/ 489 h 2847"/>
                  <a:gd name="T112" fmla="*/ 367 w 1636"/>
                  <a:gd name="T113" fmla="*/ 557 h 2847"/>
                  <a:gd name="T114" fmla="*/ 989 w 1636"/>
                  <a:gd name="T115" fmla="*/ 320 h 2847"/>
                  <a:gd name="T116" fmla="*/ 1378 w 1636"/>
                  <a:gd name="T117" fmla="*/ 317 h 2847"/>
                  <a:gd name="T118" fmla="*/ 1515 w 1636"/>
                  <a:gd name="T119" fmla="*/ 994 h 284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1636" h="2847">
                    <a:moveTo>
                      <a:pt x="1239" y="1677"/>
                    </a:moveTo>
                    <a:cubicBezTo>
                      <a:pt x="1233" y="1673"/>
                      <a:pt x="1233" y="1628"/>
                      <a:pt x="1234" y="1620"/>
                    </a:cubicBezTo>
                    <a:cubicBezTo>
                      <a:pt x="1236" y="1599"/>
                      <a:pt x="1229" y="1576"/>
                      <a:pt x="1224" y="1556"/>
                    </a:cubicBezTo>
                    <a:cubicBezTo>
                      <a:pt x="1219" y="1536"/>
                      <a:pt x="1215" y="1568"/>
                      <a:pt x="1214" y="1570"/>
                    </a:cubicBezTo>
                    <a:cubicBezTo>
                      <a:pt x="1211" y="1579"/>
                      <a:pt x="1211" y="1592"/>
                      <a:pt x="1210" y="1602"/>
                    </a:cubicBezTo>
                    <a:cubicBezTo>
                      <a:pt x="1210" y="1626"/>
                      <a:pt x="1210" y="1651"/>
                      <a:pt x="1209" y="1676"/>
                    </a:cubicBezTo>
                    <a:cubicBezTo>
                      <a:pt x="1207" y="1720"/>
                      <a:pt x="1205" y="1768"/>
                      <a:pt x="1210" y="1811"/>
                    </a:cubicBezTo>
                    <a:cubicBezTo>
                      <a:pt x="1212" y="1831"/>
                      <a:pt x="1209" y="1853"/>
                      <a:pt x="1208" y="1873"/>
                    </a:cubicBezTo>
                    <a:cubicBezTo>
                      <a:pt x="1208" y="1884"/>
                      <a:pt x="1208" y="1896"/>
                      <a:pt x="1208" y="1908"/>
                    </a:cubicBezTo>
                    <a:cubicBezTo>
                      <a:pt x="1208" y="1919"/>
                      <a:pt x="1203" y="1938"/>
                      <a:pt x="1206" y="1949"/>
                    </a:cubicBezTo>
                    <a:cubicBezTo>
                      <a:pt x="1201" y="1966"/>
                      <a:pt x="1203" y="1992"/>
                      <a:pt x="1204" y="2010"/>
                    </a:cubicBezTo>
                    <a:cubicBezTo>
                      <a:pt x="1204" y="2029"/>
                      <a:pt x="1204" y="2049"/>
                      <a:pt x="1203" y="2069"/>
                    </a:cubicBezTo>
                    <a:cubicBezTo>
                      <a:pt x="1199" y="2112"/>
                      <a:pt x="1202" y="2155"/>
                      <a:pt x="1199" y="2198"/>
                    </a:cubicBezTo>
                    <a:cubicBezTo>
                      <a:pt x="1197" y="2222"/>
                      <a:pt x="1194" y="2246"/>
                      <a:pt x="1193" y="2270"/>
                    </a:cubicBezTo>
                    <a:cubicBezTo>
                      <a:pt x="1192" y="2284"/>
                      <a:pt x="1192" y="2299"/>
                      <a:pt x="1192" y="2313"/>
                    </a:cubicBezTo>
                    <a:cubicBezTo>
                      <a:pt x="1192" y="2327"/>
                      <a:pt x="1196" y="2345"/>
                      <a:pt x="1193" y="2359"/>
                    </a:cubicBezTo>
                    <a:cubicBezTo>
                      <a:pt x="1190" y="2369"/>
                      <a:pt x="1195" y="2380"/>
                      <a:pt x="1194" y="2390"/>
                    </a:cubicBezTo>
                    <a:cubicBezTo>
                      <a:pt x="1193" y="2404"/>
                      <a:pt x="1193" y="2418"/>
                      <a:pt x="1192" y="2432"/>
                    </a:cubicBezTo>
                    <a:cubicBezTo>
                      <a:pt x="1191" y="2452"/>
                      <a:pt x="1191" y="2477"/>
                      <a:pt x="1185" y="2497"/>
                    </a:cubicBezTo>
                    <a:cubicBezTo>
                      <a:pt x="1178" y="2521"/>
                      <a:pt x="1183" y="2547"/>
                      <a:pt x="1173" y="2571"/>
                    </a:cubicBezTo>
                    <a:cubicBezTo>
                      <a:pt x="1164" y="2591"/>
                      <a:pt x="1145" y="2608"/>
                      <a:pt x="1127" y="2620"/>
                    </a:cubicBezTo>
                    <a:cubicBezTo>
                      <a:pt x="1117" y="2628"/>
                      <a:pt x="1132" y="2674"/>
                      <a:pt x="1134" y="2686"/>
                    </a:cubicBezTo>
                    <a:cubicBezTo>
                      <a:pt x="1140" y="2712"/>
                      <a:pt x="1141" y="2742"/>
                      <a:pt x="1134" y="2768"/>
                    </a:cubicBezTo>
                    <a:cubicBezTo>
                      <a:pt x="1128" y="2789"/>
                      <a:pt x="1118" y="2813"/>
                      <a:pt x="1099" y="2826"/>
                    </a:cubicBezTo>
                    <a:cubicBezTo>
                      <a:pt x="1076" y="2841"/>
                      <a:pt x="1045" y="2846"/>
                      <a:pt x="1018" y="2846"/>
                    </a:cubicBezTo>
                    <a:cubicBezTo>
                      <a:pt x="971" y="2847"/>
                      <a:pt x="912" y="2832"/>
                      <a:pt x="907" y="2776"/>
                    </a:cubicBezTo>
                    <a:cubicBezTo>
                      <a:pt x="906" y="2755"/>
                      <a:pt x="902" y="2723"/>
                      <a:pt x="909" y="2703"/>
                    </a:cubicBezTo>
                    <a:cubicBezTo>
                      <a:pt x="912" y="2695"/>
                      <a:pt x="910" y="2684"/>
                      <a:pt x="913" y="2676"/>
                    </a:cubicBezTo>
                    <a:cubicBezTo>
                      <a:pt x="914" y="2673"/>
                      <a:pt x="919" y="2672"/>
                      <a:pt x="919" y="2668"/>
                    </a:cubicBezTo>
                    <a:cubicBezTo>
                      <a:pt x="920" y="2661"/>
                      <a:pt x="922" y="2653"/>
                      <a:pt x="923" y="2646"/>
                    </a:cubicBezTo>
                    <a:cubicBezTo>
                      <a:pt x="924" y="2637"/>
                      <a:pt x="929" y="2600"/>
                      <a:pt x="921" y="2595"/>
                    </a:cubicBezTo>
                    <a:cubicBezTo>
                      <a:pt x="897" y="2583"/>
                      <a:pt x="891" y="2558"/>
                      <a:pt x="881" y="2535"/>
                    </a:cubicBezTo>
                    <a:cubicBezTo>
                      <a:pt x="872" y="2513"/>
                      <a:pt x="871" y="2487"/>
                      <a:pt x="861" y="2466"/>
                    </a:cubicBezTo>
                    <a:cubicBezTo>
                      <a:pt x="857" y="2457"/>
                      <a:pt x="857" y="2442"/>
                      <a:pt x="854" y="2432"/>
                    </a:cubicBezTo>
                    <a:cubicBezTo>
                      <a:pt x="852" y="2420"/>
                      <a:pt x="848" y="2404"/>
                      <a:pt x="847" y="2392"/>
                    </a:cubicBezTo>
                    <a:cubicBezTo>
                      <a:pt x="846" y="2365"/>
                      <a:pt x="840" y="2339"/>
                      <a:pt x="839" y="2312"/>
                    </a:cubicBezTo>
                    <a:cubicBezTo>
                      <a:pt x="839" y="2284"/>
                      <a:pt x="837" y="2256"/>
                      <a:pt x="835" y="2228"/>
                    </a:cubicBezTo>
                    <a:cubicBezTo>
                      <a:pt x="828" y="2126"/>
                      <a:pt x="829" y="2019"/>
                      <a:pt x="839" y="1917"/>
                    </a:cubicBezTo>
                    <a:cubicBezTo>
                      <a:pt x="841" y="1898"/>
                      <a:pt x="845" y="1875"/>
                      <a:pt x="843" y="1856"/>
                    </a:cubicBezTo>
                    <a:cubicBezTo>
                      <a:pt x="849" y="1843"/>
                      <a:pt x="849" y="1817"/>
                      <a:pt x="849" y="1803"/>
                    </a:cubicBezTo>
                    <a:cubicBezTo>
                      <a:pt x="849" y="1795"/>
                      <a:pt x="849" y="1778"/>
                      <a:pt x="852" y="1771"/>
                    </a:cubicBezTo>
                    <a:cubicBezTo>
                      <a:pt x="854" y="1767"/>
                      <a:pt x="859" y="1742"/>
                      <a:pt x="857" y="1738"/>
                    </a:cubicBezTo>
                    <a:cubicBezTo>
                      <a:pt x="853" y="1723"/>
                      <a:pt x="863" y="1696"/>
                      <a:pt x="865" y="1680"/>
                    </a:cubicBezTo>
                    <a:cubicBezTo>
                      <a:pt x="869" y="1640"/>
                      <a:pt x="876" y="1601"/>
                      <a:pt x="879" y="1561"/>
                    </a:cubicBezTo>
                    <a:cubicBezTo>
                      <a:pt x="881" y="1543"/>
                      <a:pt x="879" y="1518"/>
                      <a:pt x="885" y="1501"/>
                    </a:cubicBezTo>
                    <a:cubicBezTo>
                      <a:pt x="887" y="1495"/>
                      <a:pt x="886" y="1488"/>
                      <a:pt x="886" y="1482"/>
                    </a:cubicBezTo>
                    <a:cubicBezTo>
                      <a:pt x="886" y="1468"/>
                      <a:pt x="869" y="1476"/>
                      <a:pt x="861" y="1471"/>
                    </a:cubicBezTo>
                    <a:cubicBezTo>
                      <a:pt x="846" y="1462"/>
                      <a:pt x="842" y="1465"/>
                      <a:pt x="840" y="1447"/>
                    </a:cubicBezTo>
                    <a:cubicBezTo>
                      <a:pt x="839" y="1436"/>
                      <a:pt x="838" y="1425"/>
                      <a:pt x="838" y="1413"/>
                    </a:cubicBezTo>
                    <a:cubicBezTo>
                      <a:pt x="838" y="1385"/>
                      <a:pt x="836" y="1357"/>
                      <a:pt x="838" y="1329"/>
                    </a:cubicBezTo>
                    <a:cubicBezTo>
                      <a:pt x="843" y="1275"/>
                      <a:pt x="845" y="1221"/>
                      <a:pt x="853" y="1167"/>
                    </a:cubicBezTo>
                    <a:cubicBezTo>
                      <a:pt x="860" y="1114"/>
                      <a:pt x="870" y="1059"/>
                      <a:pt x="872" y="1005"/>
                    </a:cubicBezTo>
                    <a:cubicBezTo>
                      <a:pt x="872" y="1000"/>
                      <a:pt x="874" y="948"/>
                      <a:pt x="869" y="945"/>
                    </a:cubicBezTo>
                    <a:cubicBezTo>
                      <a:pt x="867" y="944"/>
                      <a:pt x="845" y="959"/>
                      <a:pt x="841" y="961"/>
                    </a:cubicBezTo>
                    <a:cubicBezTo>
                      <a:pt x="832" y="967"/>
                      <a:pt x="820" y="975"/>
                      <a:pt x="809" y="980"/>
                    </a:cubicBezTo>
                    <a:cubicBezTo>
                      <a:pt x="789" y="989"/>
                      <a:pt x="771" y="1001"/>
                      <a:pt x="753" y="1012"/>
                    </a:cubicBezTo>
                    <a:cubicBezTo>
                      <a:pt x="734" y="1023"/>
                      <a:pt x="709" y="1041"/>
                      <a:pt x="687" y="1045"/>
                    </a:cubicBezTo>
                    <a:cubicBezTo>
                      <a:pt x="642" y="1054"/>
                      <a:pt x="603" y="1063"/>
                      <a:pt x="559" y="1043"/>
                    </a:cubicBezTo>
                    <a:cubicBezTo>
                      <a:pt x="518" y="1026"/>
                      <a:pt x="499" y="979"/>
                      <a:pt x="474" y="946"/>
                    </a:cubicBezTo>
                    <a:cubicBezTo>
                      <a:pt x="460" y="927"/>
                      <a:pt x="450" y="904"/>
                      <a:pt x="439" y="883"/>
                    </a:cubicBezTo>
                    <a:cubicBezTo>
                      <a:pt x="428" y="862"/>
                      <a:pt x="416" y="843"/>
                      <a:pt x="407" y="822"/>
                    </a:cubicBezTo>
                    <a:cubicBezTo>
                      <a:pt x="399" y="802"/>
                      <a:pt x="389" y="781"/>
                      <a:pt x="384" y="761"/>
                    </a:cubicBezTo>
                    <a:cubicBezTo>
                      <a:pt x="382" y="754"/>
                      <a:pt x="382" y="745"/>
                      <a:pt x="380" y="739"/>
                    </a:cubicBezTo>
                    <a:cubicBezTo>
                      <a:pt x="378" y="736"/>
                      <a:pt x="377" y="731"/>
                      <a:pt x="377" y="728"/>
                    </a:cubicBezTo>
                    <a:cubicBezTo>
                      <a:pt x="377" y="727"/>
                      <a:pt x="379" y="711"/>
                      <a:pt x="380" y="712"/>
                    </a:cubicBezTo>
                    <a:cubicBezTo>
                      <a:pt x="367" y="695"/>
                      <a:pt x="347" y="677"/>
                      <a:pt x="340" y="657"/>
                    </a:cubicBezTo>
                    <a:cubicBezTo>
                      <a:pt x="336" y="646"/>
                      <a:pt x="327" y="636"/>
                      <a:pt x="322" y="625"/>
                    </a:cubicBezTo>
                    <a:cubicBezTo>
                      <a:pt x="320" y="619"/>
                      <a:pt x="292" y="642"/>
                      <a:pt x="286" y="643"/>
                    </a:cubicBezTo>
                    <a:cubicBezTo>
                      <a:pt x="276" y="644"/>
                      <a:pt x="254" y="596"/>
                      <a:pt x="249" y="588"/>
                    </a:cubicBezTo>
                    <a:cubicBezTo>
                      <a:pt x="239" y="572"/>
                      <a:pt x="223" y="556"/>
                      <a:pt x="218" y="538"/>
                    </a:cubicBezTo>
                    <a:cubicBezTo>
                      <a:pt x="214" y="526"/>
                      <a:pt x="168" y="526"/>
                      <a:pt x="157" y="521"/>
                    </a:cubicBezTo>
                    <a:cubicBezTo>
                      <a:pt x="130" y="508"/>
                      <a:pt x="106" y="503"/>
                      <a:pt x="82" y="484"/>
                    </a:cubicBezTo>
                    <a:cubicBezTo>
                      <a:pt x="53" y="459"/>
                      <a:pt x="29" y="419"/>
                      <a:pt x="18" y="383"/>
                    </a:cubicBezTo>
                    <a:cubicBezTo>
                      <a:pt x="16" y="373"/>
                      <a:pt x="11" y="365"/>
                      <a:pt x="8" y="354"/>
                    </a:cubicBezTo>
                    <a:cubicBezTo>
                      <a:pt x="6" y="346"/>
                      <a:pt x="0" y="327"/>
                      <a:pt x="3" y="319"/>
                    </a:cubicBezTo>
                    <a:cubicBezTo>
                      <a:pt x="7" y="311"/>
                      <a:pt x="3" y="299"/>
                      <a:pt x="7" y="290"/>
                    </a:cubicBezTo>
                    <a:cubicBezTo>
                      <a:pt x="13" y="276"/>
                      <a:pt x="13" y="259"/>
                      <a:pt x="19" y="244"/>
                    </a:cubicBezTo>
                    <a:cubicBezTo>
                      <a:pt x="33" y="208"/>
                      <a:pt x="61" y="170"/>
                      <a:pt x="91" y="144"/>
                    </a:cubicBezTo>
                    <a:cubicBezTo>
                      <a:pt x="121" y="116"/>
                      <a:pt x="169" y="103"/>
                      <a:pt x="208" y="98"/>
                    </a:cubicBezTo>
                    <a:cubicBezTo>
                      <a:pt x="219" y="96"/>
                      <a:pt x="252" y="86"/>
                      <a:pt x="262" y="94"/>
                    </a:cubicBezTo>
                    <a:cubicBezTo>
                      <a:pt x="265" y="97"/>
                      <a:pt x="282" y="97"/>
                      <a:pt x="287" y="99"/>
                    </a:cubicBezTo>
                    <a:cubicBezTo>
                      <a:pt x="299" y="102"/>
                      <a:pt x="308" y="110"/>
                      <a:pt x="320" y="114"/>
                    </a:cubicBezTo>
                    <a:cubicBezTo>
                      <a:pt x="325" y="115"/>
                      <a:pt x="344" y="131"/>
                      <a:pt x="344" y="136"/>
                    </a:cubicBezTo>
                    <a:cubicBezTo>
                      <a:pt x="344" y="139"/>
                      <a:pt x="360" y="148"/>
                      <a:pt x="363" y="152"/>
                    </a:cubicBezTo>
                    <a:cubicBezTo>
                      <a:pt x="367" y="157"/>
                      <a:pt x="371" y="169"/>
                      <a:pt x="376" y="171"/>
                    </a:cubicBezTo>
                    <a:cubicBezTo>
                      <a:pt x="387" y="176"/>
                      <a:pt x="385" y="191"/>
                      <a:pt x="393" y="198"/>
                    </a:cubicBezTo>
                    <a:cubicBezTo>
                      <a:pt x="400" y="203"/>
                      <a:pt x="398" y="215"/>
                      <a:pt x="403" y="222"/>
                    </a:cubicBezTo>
                    <a:cubicBezTo>
                      <a:pt x="406" y="227"/>
                      <a:pt x="409" y="234"/>
                      <a:pt x="411" y="240"/>
                    </a:cubicBezTo>
                    <a:cubicBezTo>
                      <a:pt x="416" y="259"/>
                      <a:pt x="424" y="278"/>
                      <a:pt x="426" y="297"/>
                    </a:cubicBezTo>
                    <a:cubicBezTo>
                      <a:pt x="427" y="311"/>
                      <a:pt x="420" y="329"/>
                      <a:pt x="423" y="342"/>
                    </a:cubicBezTo>
                    <a:cubicBezTo>
                      <a:pt x="425" y="350"/>
                      <a:pt x="418" y="359"/>
                      <a:pt x="418" y="367"/>
                    </a:cubicBezTo>
                    <a:cubicBezTo>
                      <a:pt x="418" y="375"/>
                      <a:pt x="408" y="389"/>
                      <a:pt x="411" y="396"/>
                    </a:cubicBezTo>
                    <a:cubicBezTo>
                      <a:pt x="417" y="410"/>
                      <a:pt x="432" y="416"/>
                      <a:pt x="437" y="431"/>
                    </a:cubicBezTo>
                    <a:cubicBezTo>
                      <a:pt x="441" y="439"/>
                      <a:pt x="447" y="445"/>
                      <a:pt x="451" y="454"/>
                    </a:cubicBezTo>
                    <a:cubicBezTo>
                      <a:pt x="454" y="462"/>
                      <a:pt x="470" y="464"/>
                      <a:pt x="472" y="470"/>
                    </a:cubicBezTo>
                    <a:cubicBezTo>
                      <a:pt x="473" y="475"/>
                      <a:pt x="486" y="483"/>
                      <a:pt x="484" y="487"/>
                    </a:cubicBezTo>
                    <a:cubicBezTo>
                      <a:pt x="483" y="490"/>
                      <a:pt x="489" y="500"/>
                      <a:pt x="491" y="502"/>
                    </a:cubicBezTo>
                    <a:cubicBezTo>
                      <a:pt x="500" y="514"/>
                      <a:pt x="502" y="527"/>
                      <a:pt x="511" y="538"/>
                    </a:cubicBezTo>
                    <a:cubicBezTo>
                      <a:pt x="516" y="546"/>
                      <a:pt x="514" y="558"/>
                      <a:pt x="514" y="566"/>
                    </a:cubicBezTo>
                    <a:cubicBezTo>
                      <a:pt x="514" y="575"/>
                      <a:pt x="512" y="581"/>
                      <a:pt x="512" y="589"/>
                    </a:cubicBezTo>
                    <a:cubicBezTo>
                      <a:pt x="512" y="595"/>
                      <a:pt x="511" y="602"/>
                      <a:pt x="509" y="608"/>
                    </a:cubicBezTo>
                    <a:cubicBezTo>
                      <a:pt x="506" y="623"/>
                      <a:pt x="508" y="623"/>
                      <a:pt x="520" y="617"/>
                    </a:cubicBezTo>
                    <a:cubicBezTo>
                      <a:pt x="549" y="601"/>
                      <a:pt x="564" y="632"/>
                      <a:pt x="581" y="650"/>
                    </a:cubicBezTo>
                    <a:cubicBezTo>
                      <a:pt x="597" y="667"/>
                      <a:pt x="619" y="691"/>
                      <a:pt x="627" y="712"/>
                    </a:cubicBezTo>
                    <a:cubicBezTo>
                      <a:pt x="632" y="728"/>
                      <a:pt x="646" y="748"/>
                      <a:pt x="657" y="761"/>
                    </a:cubicBezTo>
                    <a:cubicBezTo>
                      <a:pt x="663" y="769"/>
                      <a:pt x="667" y="779"/>
                      <a:pt x="672" y="787"/>
                    </a:cubicBezTo>
                    <a:cubicBezTo>
                      <a:pt x="675" y="791"/>
                      <a:pt x="697" y="761"/>
                      <a:pt x="700" y="758"/>
                    </a:cubicBezTo>
                    <a:cubicBezTo>
                      <a:pt x="712" y="742"/>
                      <a:pt x="729" y="727"/>
                      <a:pt x="744" y="715"/>
                    </a:cubicBezTo>
                    <a:cubicBezTo>
                      <a:pt x="764" y="698"/>
                      <a:pt x="780" y="678"/>
                      <a:pt x="801" y="663"/>
                    </a:cubicBezTo>
                    <a:cubicBezTo>
                      <a:pt x="816" y="651"/>
                      <a:pt x="827" y="635"/>
                      <a:pt x="844" y="624"/>
                    </a:cubicBezTo>
                    <a:cubicBezTo>
                      <a:pt x="860" y="603"/>
                      <a:pt x="889" y="595"/>
                      <a:pt x="907" y="577"/>
                    </a:cubicBezTo>
                    <a:cubicBezTo>
                      <a:pt x="921" y="562"/>
                      <a:pt x="950" y="556"/>
                      <a:pt x="967" y="546"/>
                    </a:cubicBezTo>
                    <a:cubicBezTo>
                      <a:pt x="977" y="540"/>
                      <a:pt x="989" y="539"/>
                      <a:pt x="999" y="532"/>
                    </a:cubicBezTo>
                    <a:cubicBezTo>
                      <a:pt x="1010" y="525"/>
                      <a:pt x="1017" y="518"/>
                      <a:pt x="1025" y="508"/>
                    </a:cubicBezTo>
                    <a:cubicBezTo>
                      <a:pt x="1029" y="503"/>
                      <a:pt x="1052" y="452"/>
                      <a:pt x="1054" y="454"/>
                    </a:cubicBezTo>
                    <a:cubicBezTo>
                      <a:pt x="1048" y="448"/>
                      <a:pt x="1040" y="443"/>
                      <a:pt x="1033" y="436"/>
                    </a:cubicBezTo>
                    <a:cubicBezTo>
                      <a:pt x="1022" y="426"/>
                      <a:pt x="1016" y="411"/>
                      <a:pt x="1006" y="401"/>
                    </a:cubicBezTo>
                    <a:cubicBezTo>
                      <a:pt x="1003" y="398"/>
                      <a:pt x="1004" y="387"/>
                      <a:pt x="998" y="387"/>
                    </a:cubicBezTo>
                    <a:cubicBezTo>
                      <a:pt x="985" y="388"/>
                      <a:pt x="972" y="386"/>
                      <a:pt x="959" y="385"/>
                    </a:cubicBezTo>
                    <a:cubicBezTo>
                      <a:pt x="957" y="385"/>
                      <a:pt x="932" y="381"/>
                      <a:pt x="941" y="377"/>
                    </a:cubicBezTo>
                    <a:cubicBezTo>
                      <a:pt x="950" y="373"/>
                      <a:pt x="955" y="354"/>
                      <a:pt x="956" y="345"/>
                    </a:cubicBezTo>
                    <a:cubicBezTo>
                      <a:pt x="956" y="342"/>
                      <a:pt x="928" y="341"/>
                      <a:pt x="925" y="341"/>
                    </a:cubicBezTo>
                    <a:cubicBezTo>
                      <a:pt x="908" y="343"/>
                      <a:pt x="926" y="331"/>
                      <a:pt x="926" y="329"/>
                    </a:cubicBezTo>
                    <a:cubicBezTo>
                      <a:pt x="939" y="300"/>
                      <a:pt x="931" y="270"/>
                      <a:pt x="933" y="240"/>
                    </a:cubicBezTo>
                    <a:cubicBezTo>
                      <a:pt x="934" y="214"/>
                      <a:pt x="934" y="192"/>
                      <a:pt x="942" y="166"/>
                    </a:cubicBezTo>
                    <a:cubicBezTo>
                      <a:pt x="949" y="142"/>
                      <a:pt x="964" y="123"/>
                      <a:pt x="977" y="101"/>
                    </a:cubicBezTo>
                    <a:cubicBezTo>
                      <a:pt x="997" y="68"/>
                      <a:pt x="1057" y="25"/>
                      <a:pt x="1097" y="39"/>
                    </a:cubicBezTo>
                    <a:cubicBezTo>
                      <a:pt x="1102" y="41"/>
                      <a:pt x="1113" y="27"/>
                      <a:pt x="1119" y="25"/>
                    </a:cubicBezTo>
                    <a:cubicBezTo>
                      <a:pt x="1130" y="20"/>
                      <a:pt x="1141" y="14"/>
                      <a:pt x="1154" y="10"/>
                    </a:cubicBezTo>
                    <a:cubicBezTo>
                      <a:pt x="1173" y="4"/>
                      <a:pt x="1204" y="2"/>
                      <a:pt x="1224" y="7"/>
                    </a:cubicBezTo>
                    <a:cubicBezTo>
                      <a:pt x="1257" y="16"/>
                      <a:pt x="1284" y="26"/>
                      <a:pt x="1313" y="41"/>
                    </a:cubicBezTo>
                    <a:cubicBezTo>
                      <a:pt x="1339" y="54"/>
                      <a:pt x="1351" y="84"/>
                      <a:pt x="1373" y="101"/>
                    </a:cubicBezTo>
                    <a:cubicBezTo>
                      <a:pt x="1380" y="106"/>
                      <a:pt x="1390" y="127"/>
                      <a:pt x="1394" y="135"/>
                    </a:cubicBezTo>
                    <a:cubicBezTo>
                      <a:pt x="1400" y="150"/>
                      <a:pt x="1404" y="167"/>
                      <a:pt x="1408" y="183"/>
                    </a:cubicBezTo>
                    <a:cubicBezTo>
                      <a:pt x="1414" y="211"/>
                      <a:pt x="1411" y="244"/>
                      <a:pt x="1411" y="273"/>
                    </a:cubicBezTo>
                    <a:cubicBezTo>
                      <a:pt x="1410" y="287"/>
                      <a:pt x="1414" y="302"/>
                      <a:pt x="1418" y="315"/>
                    </a:cubicBezTo>
                    <a:cubicBezTo>
                      <a:pt x="1419" y="320"/>
                      <a:pt x="1438" y="347"/>
                      <a:pt x="1436" y="349"/>
                    </a:cubicBezTo>
                    <a:cubicBezTo>
                      <a:pt x="1428" y="362"/>
                      <a:pt x="1404" y="358"/>
                      <a:pt x="1392" y="355"/>
                    </a:cubicBezTo>
                    <a:cubicBezTo>
                      <a:pt x="1387" y="353"/>
                      <a:pt x="1401" y="383"/>
                      <a:pt x="1403" y="387"/>
                    </a:cubicBezTo>
                    <a:cubicBezTo>
                      <a:pt x="1404" y="389"/>
                      <a:pt x="1412" y="393"/>
                      <a:pt x="1408" y="397"/>
                    </a:cubicBezTo>
                    <a:cubicBezTo>
                      <a:pt x="1404" y="402"/>
                      <a:pt x="1398" y="407"/>
                      <a:pt x="1392" y="409"/>
                    </a:cubicBezTo>
                    <a:cubicBezTo>
                      <a:pt x="1374" y="414"/>
                      <a:pt x="1360" y="400"/>
                      <a:pt x="1351" y="421"/>
                    </a:cubicBezTo>
                    <a:cubicBezTo>
                      <a:pt x="1344" y="438"/>
                      <a:pt x="1348" y="438"/>
                      <a:pt x="1328" y="435"/>
                    </a:cubicBezTo>
                    <a:cubicBezTo>
                      <a:pt x="1319" y="434"/>
                      <a:pt x="1316" y="430"/>
                      <a:pt x="1309" y="437"/>
                    </a:cubicBezTo>
                    <a:cubicBezTo>
                      <a:pt x="1305" y="441"/>
                      <a:pt x="1297" y="447"/>
                      <a:pt x="1296" y="452"/>
                    </a:cubicBezTo>
                    <a:cubicBezTo>
                      <a:pt x="1318" y="464"/>
                      <a:pt x="1312" y="488"/>
                      <a:pt x="1329" y="504"/>
                    </a:cubicBezTo>
                    <a:cubicBezTo>
                      <a:pt x="1348" y="522"/>
                      <a:pt x="1376" y="535"/>
                      <a:pt x="1400" y="543"/>
                    </a:cubicBezTo>
                    <a:cubicBezTo>
                      <a:pt x="1431" y="552"/>
                      <a:pt x="1464" y="574"/>
                      <a:pt x="1481" y="600"/>
                    </a:cubicBezTo>
                    <a:cubicBezTo>
                      <a:pt x="1492" y="600"/>
                      <a:pt x="1502" y="630"/>
                      <a:pt x="1509" y="636"/>
                    </a:cubicBezTo>
                    <a:cubicBezTo>
                      <a:pt x="1522" y="649"/>
                      <a:pt x="1527" y="676"/>
                      <a:pt x="1536" y="691"/>
                    </a:cubicBezTo>
                    <a:cubicBezTo>
                      <a:pt x="1560" y="732"/>
                      <a:pt x="1575" y="781"/>
                      <a:pt x="1584" y="828"/>
                    </a:cubicBezTo>
                    <a:cubicBezTo>
                      <a:pt x="1587" y="845"/>
                      <a:pt x="1593" y="861"/>
                      <a:pt x="1598" y="879"/>
                    </a:cubicBezTo>
                    <a:cubicBezTo>
                      <a:pt x="1604" y="903"/>
                      <a:pt x="1603" y="929"/>
                      <a:pt x="1611" y="953"/>
                    </a:cubicBezTo>
                    <a:cubicBezTo>
                      <a:pt x="1617" y="970"/>
                      <a:pt x="1617" y="989"/>
                      <a:pt x="1620" y="1007"/>
                    </a:cubicBezTo>
                    <a:cubicBezTo>
                      <a:pt x="1623" y="1031"/>
                      <a:pt x="1622" y="1056"/>
                      <a:pt x="1626" y="1079"/>
                    </a:cubicBezTo>
                    <a:cubicBezTo>
                      <a:pt x="1635" y="1128"/>
                      <a:pt x="1632" y="1181"/>
                      <a:pt x="1634" y="1231"/>
                    </a:cubicBezTo>
                    <a:cubicBezTo>
                      <a:pt x="1636" y="1276"/>
                      <a:pt x="1634" y="1321"/>
                      <a:pt x="1633" y="1367"/>
                    </a:cubicBezTo>
                    <a:cubicBezTo>
                      <a:pt x="1633" y="1389"/>
                      <a:pt x="1630" y="1413"/>
                      <a:pt x="1625" y="1435"/>
                    </a:cubicBezTo>
                    <a:cubicBezTo>
                      <a:pt x="1623" y="1445"/>
                      <a:pt x="1620" y="1455"/>
                      <a:pt x="1618" y="1464"/>
                    </a:cubicBezTo>
                    <a:cubicBezTo>
                      <a:pt x="1616" y="1474"/>
                      <a:pt x="1610" y="1474"/>
                      <a:pt x="1603" y="1481"/>
                    </a:cubicBezTo>
                    <a:cubicBezTo>
                      <a:pt x="1593" y="1490"/>
                      <a:pt x="1595" y="1525"/>
                      <a:pt x="1595" y="1539"/>
                    </a:cubicBezTo>
                    <a:cubicBezTo>
                      <a:pt x="1595" y="1548"/>
                      <a:pt x="1603" y="1560"/>
                      <a:pt x="1599" y="1568"/>
                    </a:cubicBezTo>
                    <a:cubicBezTo>
                      <a:pt x="1598" y="1581"/>
                      <a:pt x="1589" y="1593"/>
                      <a:pt x="1584" y="1604"/>
                    </a:cubicBezTo>
                    <a:cubicBezTo>
                      <a:pt x="1579" y="1613"/>
                      <a:pt x="1573" y="1622"/>
                      <a:pt x="1569" y="1632"/>
                    </a:cubicBezTo>
                    <a:cubicBezTo>
                      <a:pt x="1563" y="1645"/>
                      <a:pt x="1558" y="1645"/>
                      <a:pt x="1549" y="1653"/>
                    </a:cubicBezTo>
                    <a:cubicBezTo>
                      <a:pt x="1534" y="1664"/>
                      <a:pt x="1529" y="1659"/>
                      <a:pt x="1528" y="1678"/>
                    </a:cubicBezTo>
                    <a:cubicBezTo>
                      <a:pt x="1528" y="1692"/>
                      <a:pt x="1529" y="1707"/>
                      <a:pt x="1530" y="1721"/>
                    </a:cubicBezTo>
                    <a:cubicBezTo>
                      <a:pt x="1533" y="1768"/>
                      <a:pt x="1534" y="1816"/>
                      <a:pt x="1539" y="1862"/>
                    </a:cubicBezTo>
                    <a:cubicBezTo>
                      <a:pt x="1545" y="1910"/>
                      <a:pt x="1548" y="1959"/>
                      <a:pt x="1551" y="2007"/>
                    </a:cubicBezTo>
                    <a:cubicBezTo>
                      <a:pt x="1552" y="2032"/>
                      <a:pt x="1555" y="2056"/>
                      <a:pt x="1558" y="2080"/>
                    </a:cubicBezTo>
                    <a:cubicBezTo>
                      <a:pt x="1561" y="2101"/>
                      <a:pt x="1566" y="2126"/>
                      <a:pt x="1565" y="2148"/>
                    </a:cubicBezTo>
                    <a:cubicBezTo>
                      <a:pt x="1564" y="2170"/>
                      <a:pt x="1572" y="2193"/>
                      <a:pt x="1572" y="2216"/>
                    </a:cubicBezTo>
                    <a:cubicBezTo>
                      <a:pt x="1572" y="2240"/>
                      <a:pt x="1572" y="2264"/>
                      <a:pt x="1572" y="2288"/>
                    </a:cubicBezTo>
                    <a:cubicBezTo>
                      <a:pt x="1574" y="2333"/>
                      <a:pt x="1573" y="2379"/>
                      <a:pt x="1570" y="2423"/>
                    </a:cubicBezTo>
                    <a:cubicBezTo>
                      <a:pt x="1568" y="2465"/>
                      <a:pt x="1563" y="2507"/>
                      <a:pt x="1558" y="2548"/>
                    </a:cubicBezTo>
                    <a:cubicBezTo>
                      <a:pt x="1557" y="2560"/>
                      <a:pt x="1556" y="2570"/>
                      <a:pt x="1552" y="2581"/>
                    </a:cubicBezTo>
                    <a:cubicBezTo>
                      <a:pt x="1550" y="2591"/>
                      <a:pt x="1547" y="2604"/>
                      <a:pt x="1541" y="2613"/>
                    </a:cubicBezTo>
                    <a:cubicBezTo>
                      <a:pt x="1537" y="2620"/>
                      <a:pt x="1524" y="2624"/>
                      <a:pt x="1530" y="2635"/>
                    </a:cubicBezTo>
                    <a:cubicBezTo>
                      <a:pt x="1535" y="2644"/>
                      <a:pt x="1539" y="2662"/>
                      <a:pt x="1539" y="2673"/>
                    </a:cubicBezTo>
                    <a:cubicBezTo>
                      <a:pt x="1540" y="2694"/>
                      <a:pt x="1536" y="2710"/>
                      <a:pt x="1533" y="2730"/>
                    </a:cubicBezTo>
                    <a:cubicBezTo>
                      <a:pt x="1531" y="2740"/>
                      <a:pt x="1524" y="2750"/>
                      <a:pt x="1521" y="2760"/>
                    </a:cubicBezTo>
                    <a:cubicBezTo>
                      <a:pt x="1516" y="2775"/>
                      <a:pt x="1512" y="2789"/>
                      <a:pt x="1502" y="2801"/>
                    </a:cubicBezTo>
                    <a:cubicBezTo>
                      <a:pt x="1464" y="2843"/>
                      <a:pt x="1402" y="2840"/>
                      <a:pt x="1352" y="2830"/>
                    </a:cubicBezTo>
                    <a:cubicBezTo>
                      <a:pt x="1302" y="2820"/>
                      <a:pt x="1315" y="2742"/>
                      <a:pt x="1314" y="2705"/>
                    </a:cubicBezTo>
                    <a:cubicBezTo>
                      <a:pt x="1314" y="2698"/>
                      <a:pt x="1328" y="2644"/>
                      <a:pt x="1322" y="2640"/>
                    </a:cubicBezTo>
                    <a:cubicBezTo>
                      <a:pt x="1314" y="2635"/>
                      <a:pt x="1307" y="2638"/>
                      <a:pt x="1299" y="2634"/>
                    </a:cubicBezTo>
                    <a:cubicBezTo>
                      <a:pt x="1288" y="2629"/>
                      <a:pt x="1281" y="2618"/>
                      <a:pt x="1277" y="2607"/>
                    </a:cubicBezTo>
                    <a:cubicBezTo>
                      <a:pt x="1268" y="2588"/>
                      <a:pt x="1258" y="2564"/>
                      <a:pt x="1255" y="2543"/>
                    </a:cubicBezTo>
                    <a:cubicBezTo>
                      <a:pt x="1254" y="2532"/>
                      <a:pt x="1250" y="2521"/>
                      <a:pt x="1249" y="2509"/>
                    </a:cubicBezTo>
                    <a:cubicBezTo>
                      <a:pt x="1248" y="2496"/>
                      <a:pt x="1248" y="2481"/>
                      <a:pt x="1245" y="2468"/>
                    </a:cubicBezTo>
                    <a:cubicBezTo>
                      <a:pt x="1241" y="2446"/>
                      <a:pt x="1243" y="2416"/>
                      <a:pt x="1245" y="2395"/>
                    </a:cubicBezTo>
                    <a:cubicBezTo>
                      <a:pt x="1246" y="2367"/>
                      <a:pt x="1247" y="2338"/>
                      <a:pt x="1245" y="2310"/>
                    </a:cubicBezTo>
                    <a:cubicBezTo>
                      <a:pt x="1243" y="2252"/>
                      <a:pt x="1258" y="2193"/>
                      <a:pt x="1253" y="2135"/>
                    </a:cubicBezTo>
                    <a:cubicBezTo>
                      <a:pt x="1250" y="2108"/>
                      <a:pt x="1254" y="2079"/>
                      <a:pt x="1256" y="2053"/>
                    </a:cubicBezTo>
                    <a:cubicBezTo>
                      <a:pt x="1257" y="2022"/>
                      <a:pt x="1260" y="1990"/>
                      <a:pt x="1258" y="1959"/>
                    </a:cubicBezTo>
                    <a:cubicBezTo>
                      <a:pt x="1256" y="1933"/>
                      <a:pt x="1255" y="1904"/>
                      <a:pt x="1255" y="1878"/>
                    </a:cubicBezTo>
                    <a:cubicBezTo>
                      <a:pt x="1255" y="1864"/>
                      <a:pt x="1254" y="1851"/>
                      <a:pt x="1253" y="1838"/>
                    </a:cubicBezTo>
                    <a:cubicBezTo>
                      <a:pt x="1251" y="1828"/>
                      <a:pt x="1255" y="1806"/>
                      <a:pt x="1250" y="1796"/>
                    </a:cubicBezTo>
                    <a:cubicBezTo>
                      <a:pt x="1246" y="1790"/>
                      <a:pt x="1248" y="1772"/>
                      <a:pt x="1247" y="1765"/>
                    </a:cubicBezTo>
                    <a:cubicBezTo>
                      <a:pt x="1245" y="1756"/>
                      <a:pt x="1241" y="1744"/>
                      <a:pt x="1242" y="1735"/>
                    </a:cubicBezTo>
                    <a:cubicBezTo>
                      <a:pt x="1244" y="1724"/>
                      <a:pt x="1241" y="1711"/>
                      <a:pt x="1239" y="1700"/>
                    </a:cubicBezTo>
                    <a:cubicBezTo>
                      <a:pt x="1238" y="1693"/>
                      <a:pt x="1239" y="1680"/>
                      <a:pt x="1239" y="1677"/>
                    </a:cubicBezTo>
                    <a:cubicBezTo>
                      <a:pt x="1238" y="1676"/>
                      <a:pt x="1239" y="1676"/>
                      <a:pt x="1239" y="1677"/>
                    </a:cubicBezTo>
                    <a:close/>
                    <a:moveTo>
                      <a:pt x="490" y="507"/>
                    </a:moveTo>
                    <a:cubicBezTo>
                      <a:pt x="489" y="506"/>
                      <a:pt x="490" y="507"/>
                      <a:pt x="490" y="507"/>
                    </a:cubicBezTo>
                    <a:cubicBezTo>
                      <a:pt x="490" y="507"/>
                      <a:pt x="490" y="507"/>
                      <a:pt x="490" y="507"/>
                    </a:cubicBezTo>
                    <a:close/>
                    <a:moveTo>
                      <a:pt x="922" y="2578"/>
                    </a:moveTo>
                    <a:cubicBezTo>
                      <a:pt x="934" y="2588"/>
                      <a:pt x="956" y="2605"/>
                      <a:pt x="973" y="2606"/>
                    </a:cubicBezTo>
                    <a:cubicBezTo>
                      <a:pt x="986" y="2606"/>
                      <a:pt x="999" y="2601"/>
                      <a:pt x="1013" y="2603"/>
                    </a:cubicBezTo>
                    <a:cubicBezTo>
                      <a:pt x="1028" y="2605"/>
                      <a:pt x="1044" y="2609"/>
                      <a:pt x="1058" y="2617"/>
                    </a:cubicBezTo>
                    <a:cubicBezTo>
                      <a:pt x="1107" y="2642"/>
                      <a:pt x="1163" y="2598"/>
                      <a:pt x="1169" y="2550"/>
                    </a:cubicBezTo>
                    <a:cubicBezTo>
                      <a:pt x="1177" y="2495"/>
                      <a:pt x="1185" y="2441"/>
                      <a:pt x="1185" y="2386"/>
                    </a:cubicBezTo>
                    <a:cubicBezTo>
                      <a:pt x="1185" y="2339"/>
                      <a:pt x="1183" y="2292"/>
                      <a:pt x="1187" y="2245"/>
                    </a:cubicBezTo>
                    <a:cubicBezTo>
                      <a:pt x="1191" y="2193"/>
                      <a:pt x="1192" y="2140"/>
                      <a:pt x="1193" y="2087"/>
                    </a:cubicBezTo>
                    <a:cubicBezTo>
                      <a:pt x="1194" y="2035"/>
                      <a:pt x="1198" y="1983"/>
                      <a:pt x="1197" y="1932"/>
                    </a:cubicBezTo>
                    <a:cubicBezTo>
                      <a:pt x="1197" y="1885"/>
                      <a:pt x="1198" y="1838"/>
                      <a:pt x="1199" y="1792"/>
                    </a:cubicBezTo>
                    <a:cubicBezTo>
                      <a:pt x="1199" y="1774"/>
                      <a:pt x="1203" y="1749"/>
                      <a:pt x="1198" y="1732"/>
                    </a:cubicBezTo>
                    <a:cubicBezTo>
                      <a:pt x="1192" y="1711"/>
                      <a:pt x="1202" y="1689"/>
                      <a:pt x="1199" y="1669"/>
                    </a:cubicBezTo>
                    <a:cubicBezTo>
                      <a:pt x="1197" y="1661"/>
                      <a:pt x="1204" y="1641"/>
                      <a:pt x="1200" y="1634"/>
                    </a:cubicBezTo>
                    <a:cubicBezTo>
                      <a:pt x="1193" y="1622"/>
                      <a:pt x="1202" y="1589"/>
                      <a:pt x="1203" y="1576"/>
                    </a:cubicBezTo>
                    <a:cubicBezTo>
                      <a:pt x="1205" y="1563"/>
                      <a:pt x="1200" y="1531"/>
                      <a:pt x="1223" y="1539"/>
                    </a:cubicBezTo>
                    <a:cubicBezTo>
                      <a:pt x="1242" y="1545"/>
                      <a:pt x="1242" y="1598"/>
                      <a:pt x="1243" y="1614"/>
                    </a:cubicBezTo>
                    <a:cubicBezTo>
                      <a:pt x="1248" y="1661"/>
                      <a:pt x="1248" y="1707"/>
                      <a:pt x="1254" y="1754"/>
                    </a:cubicBezTo>
                    <a:cubicBezTo>
                      <a:pt x="1260" y="1799"/>
                      <a:pt x="1268" y="1849"/>
                      <a:pt x="1265" y="1895"/>
                    </a:cubicBezTo>
                    <a:cubicBezTo>
                      <a:pt x="1263" y="1922"/>
                      <a:pt x="1268" y="1950"/>
                      <a:pt x="1266" y="1977"/>
                    </a:cubicBezTo>
                    <a:cubicBezTo>
                      <a:pt x="1264" y="2003"/>
                      <a:pt x="1265" y="2029"/>
                      <a:pt x="1264" y="2055"/>
                    </a:cubicBezTo>
                    <a:cubicBezTo>
                      <a:pt x="1263" y="2105"/>
                      <a:pt x="1263" y="2156"/>
                      <a:pt x="1258" y="2205"/>
                    </a:cubicBezTo>
                    <a:cubicBezTo>
                      <a:pt x="1254" y="2257"/>
                      <a:pt x="1255" y="2310"/>
                      <a:pt x="1254" y="2362"/>
                    </a:cubicBezTo>
                    <a:cubicBezTo>
                      <a:pt x="1253" y="2412"/>
                      <a:pt x="1250" y="2466"/>
                      <a:pt x="1260" y="2516"/>
                    </a:cubicBezTo>
                    <a:cubicBezTo>
                      <a:pt x="1264" y="2539"/>
                      <a:pt x="1271" y="2560"/>
                      <a:pt x="1278" y="2582"/>
                    </a:cubicBezTo>
                    <a:cubicBezTo>
                      <a:pt x="1282" y="2593"/>
                      <a:pt x="1285" y="2605"/>
                      <a:pt x="1291" y="2614"/>
                    </a:cubicBezTo>
                    <a:cubicBezTo>
                      <a:pt x="1300" y="2626"/>
                      <a:pt x="1311" y="2627"/>
                      <a:pt x="1323" y="2631"/>
                    </a:cubicBezTo>
                    <a:cubicBezTo>
                      <a:pt x="1371" y="2650"/>
                      <a:pt x="1424" y="2624"/>
                      <a:pt x="1472" y="2620"/>
                    </a:cubicBezTo>
                    <a:cubicBezTo>
                      <a:pt x="1497" y="2618"/>
                      <a:pt x="1522" y="2631"/>
                      <a:pt x="1534" y="2602"/>
                    </a:cubicBezTo>
                    <a:cubicBezTo>
                      <a:pt x="1545" y="2575"/>
                      <a:pt x="1551" y="2551"/>
                      <a:pt x="1552" y="2522"/>
                    </a:cubicBezTo>
                    <a:cubicBezTo>
                      <a:pt x="1555" y="2471"/>
                      <a:pt x="1560" y="2420"/>
                      <a:pt x="1562" y="2369"/>
                    </a:cubicBezTo>
                    <a:cubicBezTo>
                      <a:pt x="1564" y="2314"/>
                      <a:pt x="1562" y="2260"/>
                      <a:pt x="1562" y="2206"/>
                    </a:cubicBezTo>
                    <a:cubicBezTo>
                      <a:pt x="1562" y="2186"/>
                      <a:pt x="1559" y="2166"/>
                      <a:pt x="1556" y="2147"/>
                    </a:cubicBezTo>
                    <a:cubicBezTo>
                      <a:pt x="1554" y="2137"/>
                      <a:pt x="1552" y="2128"/>
                      <a:pt x="1552" y="2118"/>
                    </a:cubicBezTo>
                    <a:cubicBezTo>
                      <a:pt x="1552" y="2111"/>
                      <a:pt x="1547" y="2099"/>
                      <a:pt x="1550" y="2093"/>
                    </a:cubicBezTo>
                    <a:cubicBezTo>
                      <a:pt x="1544" y="2053"/>
                      <a:pt x="1547" y="2010"/>
                      <a:pt x="1539" y="1970"/>
                    </a:cubicBezTo>
                    <a:cubicBezTo>
                      <a:pt x="1532" y="1932"/>
                      <a:pt x="1537" y="1892"/>
                      <a:pt x="1529" y="1853"/>
                    </a:cubicBezTo>
                    <a:cubicBezTo>
                      <a:pt x="1521" y="1814"/>
                      <a:pt x="1531" y="1770"/>
                      <a:pt x="1521" y="1731"/>
                    </a:cubicBezTo>
                    <a:cubicBezTo>
                      <a:pt x="1516" y="1711"/>
                      <a:pt x="1520" y="1688"/>
                      <a:pt x="1518" y="1668"/>
                    </a:cubicBezTo>
                    <a:cubicBezTo>
                      <a:pt x="1516" y="1647"/>
                      <a:pt x="1516" y="1624"/>
                      <a:pt x="1517" y="1603"/>
                    </a:cubicBezTo>
                    <a:cubicBezTo>
                      <a:pt x="1517" y="1592"/>
                      <a:pt x="1519" y="1492"/>
                      <a:pt x="1513" y="1492"/>
                    </a:cubicBezTo>
                    <a:cubicBezTo>
                      <a:pt x="1465" y="1487"/>
                      <a:pt x="1415" y="1499"/>
                      <a:pt x="1367" y="1494"/>
                    </a:cubicBezTo>
                    <a:cubicBezTo>
                      <a:pt x="1317" y="1490"/>
                      <a:pt x="1267" y="1492"/>
                      <a:pt x="1217" y="1491"/>
                    </a:cubicBezTo>
                    <a:cubicBezTo>
                      <a:pt x="1167" y="1490"/>
                      <a:pt x="1116" y="1483"/>
                      <a:pt x="1066" y="1487"/>
                    </a:cubicBezTo>
                    <a:cubicBezTo>
                      <a:pt x="1055" y="1488"/>
                      <a:pt x="1044" y="1484"/>
                      <a:pt x="1033" y="1484"/>
                    </a:cubicBezTo>
                    <a:cubicBezTo>
                      <a:pt x="1020" y="1484"/>
                      <a:pt x="1007" y="1484"/>
                      <a:pt x="994" y="1483"/>
                    </a:cubicBezTo>
                    <a:cubicBezTo>
                      <a:pt x="974" y="1483"/>
                      <a:pt x="954" y="1481"/>
                      <a:pt x="933" y="1480"/>
                    </a:cubicBezTo>
                    <a:cubicBezTo>
                      <a:pt x="921" y="1480"/>
                      <a:pt x="910" y="1477"/>
                      <a:pt x="898" y="1477"/>
                    </a:cubicBezTo>
                    <a:cubicBezTo>
                      <a:pt x="894" y="1477"/>
                      <a:pt x="893" y="1501"/>
                      <a:pt x="893" y="1505"/>
                    </a:cubicBezTo>
                    <a:cubicBezTo>
                      <a:pt x="893" y="1524"/>
                      <a:pt x="889" y="1543"/>
                      <a:pt x="889" y="1563"/>
                    </a:cubicBezTo>
                    <a:cubicBezTo>
                      <a:pt x="889" y="1581"/>
                      <a:pt x="883" y="1601"/>
                      <a:pt x="881" y="1620"/>
                    </a:cubicBezTo>
                    <a:cubicBezTo>
                      <a:pt x="878" y="1643"/>
                      <a:pt x="880" y="1672"/>
                      <a:pt x="872" y="1694"/>
                    </a:cubicBezTo>
                    <a:cubicBezTo>
                      <a:pt x="864" y="1715"/>
                      <a:pt x="868" y="1740"/>
                      <a:pt x="864" y="1762"/>
                    </a:cubicBezTo>
                    <a:cubicBezTo>
                      <a:pt x="860" y="1782"/>
                      <a:pt x="860" y="1804"/>
                      <a:pt x="856" y="1824"/>
                    </a:cubicBezTo>
                    <a:cubicBezTo>
                      <a:pt x="848" y="1859"/>
                      <a:pt x="847" y="1899"/>
                      <a:pt x="846" y="1935"/>
                    </a:cubicBezTo>
                    <a:cubicBezTo>
                      <a:pt x="846" y="1955"/>
                      <a:pt x="843" y="1976"/>
                      <a:pt x="843" y="1996"/>
                    </a:cubicBezTo>
                    <a:cubicBezTo>
                      <a:pt x="842" y="2018"/>
                      <a:pt x="847" y="2044"/>
                      <a:pt x="843" y="2065"/>
                    </a:cubicBezTo>
                    <a:cubicBezTo>
                      <a:pt x="835" y="2108"/>
                      <a:pt x="848" y="2153"/>
                      <a:pt x="844" y="2195"/>
                    </a:cubicBezTo>
                    <a:cubicBezTo>
                      <a:pt x="842" y="2219"/>
                      <a:pt x="846" y="2244"/>
                      <a:pt x="847" y="2268"/>
                    </a:cubicBezTo>
                    <a:cubicBezTo>
                      <a:pt x="848" y="2287"/>
                      <a:pt x="847" y="2307"/>
                      <a:pt x="849" y="2326"/>
                    </a:cubicBezTo>
                    <a:cubicBezTo>
                      <a:pt x="855" y="2372"/>
                      <a:pt x="859" y="2418"/>
                      <a:pt x="870" y="2462"/>
                    </a:cubicBezTo>
                    <a:cubicBezTo>
                      <a:pt x="874" y="2480"/>
                      <a:pt x="880" y="2498"/>
                      <a:pt x="885" y="2515"/>
                    </a:cubicBezTo>
                    <a:cubicBezTo>
                      <a:pt x="887" y="2525"/>
                      <a:pt x="910" y="2591"/>
                      <a:pt x="922" y="2578"/>
                    </a:cubicBezTo>
                    <a:cubicBezTo>
                      <a:pt x="924" y="2579"/>
                      <a:pt x="921" y="2579"/>
                      <a:pt x="922" y="2578"/>
                    </a:cubicBezTo>
                    <a:close/>
                    <a:moveTo>
                      <a:pt x="545" y="1020"/>
                    </a:moveTo>
                    <a:cubicBezTo>
                      <a:pt x="547" y="1038"/>
                      <a:pt x="592" y="1047"/>
                      <a:pt x="606" y="1048"/>
                    </a:cubicBezTo>
                    <a:cubicBezTo>
                      <a:pt x="631" y="1048"/>
                      <a:pt x="661" y="1046"/>
                      <a:pt x="684" y="1036"/>
                    </a:cubicBezTo>
                    <a:cubicBezTo>
                      <a:pt x="730" y="1017"/>
                      <a:pt x="771" y="988"/>
                      <a:pt x="815" y="966"/>
                    </a:cubicBezTo>
                    <a:cubicBezTo>
                      <a:pt x="821" y="963"/>
                      <a:pt x="868" y="937"/>
                      <a:pt x="867" y="931"/>
                    </a:cubicBezTo>
                    <a:cubicBezTo>
                      <a:pt x="865" y="921"/>
                      <a:pt x="871" y="915"/>
                      <a:pt x="877" y="927"/>
                    </a:cubicBezTo>
                    <a:cubicBezTo>
                      <a:pt x="878" y="932"/>
                      <a:pt x="878" y="931"/>
                      <a:pt x="881" y="933"/>
                    </a:cubicBezTo>
                    <a:cubicBezTo>
                      <a:pt x="884" y="935"/>
                      <a:pt x="878" y="940"/>
                      <a:pt x="879" y="943"/>
                    </a:cubicBezTo>
                    <a:cubicBezTo>
                      <a:pt x="885" y="982"/>
                      <a:pt x="881" y="1024"/>
                      <a:pt x="877" y="1062"/>
                    </a:cubicBezTo>
                    <a:cubicBezTo>
                      <a:pt x="873" y="1096"/>
                      <a:pt x="871" y="1135"/>
                      <a:pt x="862" y="1167"/>
                    </a:cubicBezTo>
                    <a:cubicBezTo>
                      <a:pt x="850" y="1208"/>
                      <a:pt x="859" y="1254"/>
                      <a:pt x="851" y="1296"/>
                    </a:cubicBezTo>
                    <a:cubicBezTo>
                      <a:pt x="847" y="1315"/>
                      <a:pt x="850" y="1334"/>
                      <a:pt x="847" y="1352"/>
                    </a:cubicBezTo>
                    <a:cubicBezTo>
                      <a:pt x="845" y="1363"/>
                      <a:pt x="844" y="1377"/>
                      <a:pt x="846" y="1387"/>
                    </a:cubicBezTo>
                    <a:cubicBezTo>
                      <a:pt x="848" y="1399"/>
                      <a:pt x="845" y="1412"/>
                      <a:pt x="847" y="1423"/>
                    </a:cubicBezTo>
                    <a:cubicBezTo>
                      <a:pt x="850" y="1434"/>
                      <a:pt x="850" y="1445"/>
                      <a:pt x="852" y="1456"/>
                    </a:cubicBezTo>
                    <a:cubicBezTo>
                      <a:pt x="860" y="1462"/>
                      <a:pt x="873" y="1466"/>
                      <a:pt x="883" y="1467"/>
                    </a:cubicBezTo>
                    <a:cubicBezTo>
                      <a:pt x="905" y="1469"/>
                      <a:pt x="930" y="1472"/>
                      <a:pt x="953" y="1474"/>
                    </a:cubicBezTo>
                    <a:cubicBezTo>
                      <a:pt x="996" y="1477"/>
                      <a:pt x="1038" y="1475"/>
                      <a:pt x="1081" y="1479"/>
                    </a:cubicBezTo>
                    <a:cubicBezTo>
                      <a:pt x="1099" y="1481"/>
                      <a:pt x="1118" y="1481"/>
                      <a:pt x="1136" y="1479"/>
                    </a:cubicBezTo>
                    <a:cubicBezTo>
                      <a:pt x="1140" y="1478"/>
                      <a:pt x="1163" y="1481"/>
                      <a:pt x="1164" y="1477"/>
                    </a:cubicBezTo>
                    <a:cubicBezTo>
                      <a:pt x="1166" y="1461"/>
                      <a:pt x="1165" y="1446"/>
                      <a:pt x="1166" y="1430"/>
                    </a:cubicBezTo>
                    <a:cubicBezTo>
                      <a:pt x="1169" y="1324"/>
                      <a:pt x="1163" y="1218"/>
                      <a:pt x="1169" y="1112"/>
                    </a:cubicBezTo>
                    <a:cubicBezTo>
                      <a:pt x="1170" y="1086"/>
                      <a:pt x="1169" y="1060"/>
                      <a:pt x="1171" y="1035"/>
                    </a:cubicBezTo>
                    <a:cubicBezTo>
                      <a:pt x="1171" y="1024"/>
                      <a:pt x="1172" y="1012"/>
                      <a:pt x="1174" y="1001"/>
                    </a:cubicBezTo>
                    <a:cubicBezTo>
                      <a:pt x="1175" y="991"/>
                      <a:pt x="1179" y="975"/>
                      <a:pt x="1176" y="964"/>
                    </a:cubicBezTo>
                    <a:cubicBezTo>
                      <a:pt x="1172" y="946"/>
                      <a:pt x="1182" y="922"/>
                      <a:pt x="1180" y="902"/>
                    </a:cubicBezTo>
                    <a:cubicBezTo>
                      <a:pt x="1179" y="879"/>
                      <a:pt x="1183" y="856"/>
                      <a:pt x="1183" y="834"/>
                    </a:cubicBezTo>
                    <a:cubicBezTo>
                      <a:pt x="1184" y="819"/>
                      <a:pt x="1186" y="805"/>
                      <a:pt x="1185" y="790"/>
                    </a:cubicBezTo>
                    <a:cubicBezTo>
                      <a:pt x="1185" y="780"/>
                      <a:pt x="1183" y="761"/>
                      <a:pt x="1187" y="752"/>
                    </a:cubicBezTo>
                    <a:cubicBezTo>
                      <a:pt x="1190" y="746"/>
                      <a:pt x="1188" y="731"/>
                      <a:pt x="1188" y="724"/>
                    </a:cubicBezTo>
                    <a:cubicBezTo>
                      <a:pt x="1188" y="711"/>
                      <a:pt x="1186" y="698"/>
                      <a:pt x="1187" y="685"/>
                    </a:cubicBezTo>
                    <a:cubicBezTo>
                      <a:pt x="1188" y="675"/>
                      <a:pt x="1188" y="659"/>
                      <a:pt x="1186" y="649"/>
                    </a:cubicBezTo>
                    <a:cubicBezTo>
                      <a:pt x="1184" y="641"/>
                      <a:pt x="1183" y="621"/>
                      <a:pt x="1186" y="614"/>
                    </a:cubicBezTo>
                    <a:cubicBezTo>
                      <a:pt x="1190" y="604"/>
                      <a:pt x="1188" y="578"/>
                      <a:pt x="1186" y="568"/>
                    </a:cubicBezTo>
                    <a:cubicBezTo>
                      <a:pt x="1185" y="559"/>
                      <a:pt x="1183" y="549"/>
                      <a:pt x="1184" y="540"/>
                    </a:cubicBezTo>
                    <a:cubicBezTo>
                      <a:pt x="1186" y="517"/>
                      <a:pt x="1180" y="523"/>
                      <a:pt x="1161" y="521"/>
                    </a:cubicBezTo>
                    <a:cubicBezTo>
                      <a:pt x="1136" y="518"/>
                      <a:pt x="1111" y="510"/>
                      <a:pt x="1086" y="504"/>
                    </a:cubicBezTo>
                    <a:cubicBezTo>
                      <a:pt x="1076" y="502"/>
                      <a:pt x="1074" y="499"/>
                      <a:pt x="1069" y="495"/>
                    </a:cubicBezTo>
                    <a:cubicBezTo>
                      <a:pt x="1067" y="493"/>
                      <a:pt x="1047" y="473"/>
                      <a:pt x="1057" y="476"/>
                    </a:cubicBezTo>
                    <a:cubicBezTo>
                      <a:pt x="1070" y="480"/>
                      <a:pt x="1066" y="496"/>
                      <a:pt x="1076" y="480"/>
                    </a:cubicBezTo>
                    <a:cubicBezTo>
                      <a:pt x="1081" y="472"/>
                      <a:pt x="1077" y="468"/>
                      <a:pt x="1072" y="463"/>
                    </a:cubicBezTo>
                    <a:cubicBezTo>
                      <a:pt x="1065" y="456"/>
                      <a:pt x="1064" y="467"/>
                      <a:pt x="1057" y="468"/>
                    </a:cubicBezTo>
                    <a:cubicBezTo>
                      <a:pt x="1043" y="470"/>
                      <a:pt x="1041" y="508"/>
                      <a:pt x="1031" y="516"/>
                    </a:cubicBezTo>
                    <a:cubicBezTo>
                      <a:pt x="1013" y="530"/>
                      <a:pt x="1001" y="540"/>
                      <a:pt x="980" y="548"/>
                    </a:cubicBezTo>
                    <a:cubicBezTo>
                      <a:pt x="943" y="563"/>
                      <a:pt x="913" y="583"/>
                      <a:pt x="881" y="605"/>
                    </a:cubicBezTo>
                    <a:cubicBezTo>
                      <a:pt x="866" y="615"/>
                      <a:pt x="854" y="624"/>
                      <a:pt x="841" y="636"/>
                    </a:cubicBezTo>
                    <a:cubicBezTo>
                      <a:pt x="833" y="642"/>
                      <a:pt x="824" y="649"/>
                      <a:pt x="818" y="657"/>
                    </a:cubicBezTo>
                    <a:cubicBezTo>
                      <a:pt x="810" y="666"/>
                      <a:pt x="795" y="672"/>
                      <a:pt x="789" y="682"/>
                    </a:cubicBezTo>
                    <a:cubicBezTo>
                      <a:pt x="779" y="697"/>
                      <a:pt x="758" y="706"/>
                      <a:pt x="747" y="722"/>
                    </a:cubicBezTo>
                    <a:cubicBezTo>
                      <a:pt x="735" y="741"/>
                      <a:pt x="713" y="754"/>
                      <a:pt x="700" y="773"/>
                    </a:cubicBezTo>
                    <a:cubicBezTo>
                      <a:pt x="695" y="780"/>
                      <a:pt x="679" y="791"/>
                      <a:pt x="679" y="800"/>
                    </a:cubicBezTo>
                    <a:cubicBezTo>
                      <a:pt x="678" y="808"/>
                      <a:pt x="689" y="814"/>
                      <a:pt x="688" y="821"/>
                    </a:cubicBezTo>
                    <a:cubicBezTo>
                      <a:pt x="687" y="836"/>
                      <a:pt x="677" y="818"/>
                      <a:pt x="675" y="815"/>
                    </a:cubicBezTo>
                    <a:cubicBezTo>
                      <a:pt x="669" y="806"/>
                      <a:pt x="666" y="797"/>
                      <a:pt x="661" y="788"/>
                    </a:cubicBezTo>
                    <a:cubicBezTo>
                      <a:pt x="637" y="743"/>
                      <a:pt x="610" y="700"/>
                      <a:pt x="579" y="660"/>
                    </a:cubicBezTo>
                    <a:cubicBezTo>
                      <a:pt x="573" y="652"/>
                      <a:pt x="565" y="645"/>
                      <a:pt x="559" y="638"/>
                    </a:cubicBezTo>
                    <a:cubicBezTo>
                      <a:pt x="547" y="626"/>
                      <a:pt x="543" y="617"/>
                      <a:pt x="525" y="623"/>
                    </a:cubicBezTo>
                    <a:cubicBezTo>
                      <a:pt x="516" y="626"/>
                      <a:pt x="507" y="633"/>
                      <a:pt x="498" y="637"/>
                    </a:cubicBezTo>
                    <a:cubicBezTo>
                      <a:pt x="485" y="642"/>
                      <a:pt x="474" y="649"/>
                      <a:pt x="463" y="657"/>
                    </a:cubicBezTo>
                    <a:cubicBezTo>
                      <a:pt x="443" y="671"/>
                      <a:pt x="422" y="685"/>
                      <a:pt x="404" y="703"/>
                    </a:cubicBezTo>
                    <a:cubicBezTo>
                      <a:pt x="396" y="711"/>
                      <a:pt x="386" y="720"/>
                      <a:pt x="388" y="732"/>
                    </a:cubicBezTo>
                    <a:cubicBezTo>
                      <a:pt x="390" y="745"/>
                      <a:pt x="392" y="760"/>
                      <a:pt x="398" y="772"/>
                    </a:cubicBezTo>
                    <a:cubicBezTo>
                      <a:pt x="404" y="783"/>
                      <a:pt x="406" y="794"/>
                      <a:pt x="411" y="805"/>
                    </a:cubicBezTo>
                    <a:cubicBezTo>
                      <a:pt x="414" y="814"/>
                      <a:pt x="423" y="827"/>
                      <a:pt x="422" y="836"/>
                    </a:cubicBezTo>
                    <a:cubicBezTo>
                      <a:pt x="422" y="841"/>
                      <a:pt x="436" y="858"/>
                      <a:pt x="438" y="863"/>
                    </a:cubicBezTo>
                    <a:cubicBezTo>
                      <a:pt x="443" y="874"/>
                      <a:pt x="450" y="884"/>
                      <a:pt x="456" y="895"/>
                    </a:cubicBezTo>
                    <a:cubicBezTo>
                      <a:pt x="478" y="939"/>
                      <a:pt x="505" y="990"/>
                      <a:pt x="545" y="1020"/>
                    </a:cubicBezTo>
                    <a:cubicBezTo>
                      <a:pt x="546" y="1024"/>
                      <a:pt x="542" y="1017"/>
                      <a:pt x="545" y="1020"/>
                    </a:cubicBezTo>
                    <a:close/>
                    <a:moveTo>
                      <a:pt x="1188" y="977"/>
                    </a:moveTo>
                    <a:cubicBezTo>
                      <a:pt x="1183" y="987"/>
                      <a:pt x="1179" y="1018"/>
                      <a:pt x="1182" y="1030"/>
                    </a:cubicBezTo>
                    <a:cubicBezTo>
                      <a:pt x="1183" y="1034"/>
                      <a:pt x="1182" y="1049"/>
                      <a:pt x="1179" y="1053"/>
                    </a:cubicBezTo>
                    <a:cubicBezTo>
                      <a:pt x="1177" y="1056"/>
                      <a:pt x="1181" y="1078"/>
                      <a:pt x="1181" y="1084"/>
                    </a:cubicBezTo>
                    <a:cubicBezTo>
                      <a:pt x="1177" y="1122"/>
                      <a:pt x="1178" y="1162"/>
                      <a:pt x="1177" y="1200"/>
                    </a:cubicBezTo>
                    <a:cubicBezTo>
                      <a:pt x="1177" y="1244"/>
                      <a:pt x="1179" y="1288"/>
                      <a:pt x="1178" y="1332"/>
                    </a:cubicBezTo>
                    <a:cubicBezTo>
                      <a:pt x="1177" y="1379"/>
                      <a:pt x="1182" y="1428"/>
                      <a:pt x="1176" y="1475"/>
                    </a:cubicBezTo>
                    <a:cubicBezTo>
                      <a:pt x="1175" y="1485"/>
                      <a:pt x="1295" y="1482"/>
                      <a:pt x="1309" y="1482"/>
                    </a:cubicBezTo>
                    <a:cubicBezTo>
                      <a:pt x="1334" y="1482"/>
                      <a:pt x="1358" y="1484"/>
                      <a:pt x="1383" y="1485"/>
                    </a:cubicBezTo>
                    <a:cubicBezTo>
                      <a:pt x="1399" y="1486"/>
                      <a:pt x="1420" y="1488"/>
                      <a:pt x="1436" y="1485"/>
                    </a:cubicBezTo>
                    <a:cubicBezTo>
                      <a:pt x="1454" y="1482"/>
                      <a:pt x="1478" y="1481"/>
                      <a:pt x="1497" y="1482"/>
                    </a:cubicBezTo>
                    <a:cubicBezTo>
                      <a:pt x="1505" y="1482"/>
                      <a:pt x="1525" y="1485"/>
                      <a:pt x="1528" y="1474"/>
                    </a:cubicBezTo>
                    <a:cubicBezTo>
                      <a:pt x="1530" y="1466"/>
                      <a:pt x="1529" y="1454"/>
                      <a:pt x="1529" y="1445"/>
                    </a:cubicBezTo>
                    <a:cubicBezTo>
                      <a:pt x="1530" y="1399"/>
                      <a:pt x="1527" y="1352"/>
                      <a:pt x="1525" y="1306"/>
                    </a:cubicBezTo>
                    <a:cubicBezTo>
                      <a:pt x="1519" y="1200"/>
                      <a:pt x="1517" y="1095"/>
                      <a:pt x="1507" y="990"/>
                    </a:cubicBezTo>
                    <a:cubicBezTo>
                      <a:pt x="1506" y="981"/>
                      <a:pt x="1497" y="936"/>
                      <a:pt x="1507" y="934"/>
                    </a:cubicBezTo>
                    <a:cubicBezTo>
                      <a:pt x="1520" y="933"/>
                      <a:pt x="1510" y="985"/>
                      <a:pt x="1517" y="991"/>
                    </a:cubicBezTo>
                    <a:cubicBezTo>
                      <a:pt x="1518" y="992"/>
                      <a:pt x="1518" y="1008"/>
                      <a:pt x="1518" y="1011"/>
                    </a:cubicBezTo>
                    <a:cubicBezTo>
                      <a:pt x="1517" y="1018"/>
                      <a:pt x="1524" y="1028"/>
                      <a:pt x="1522" y="1034"/>
                    </a:cubicBezTo>
                    <a:cubicBezTo>
                      <a:pt x="1519" y="1041"/>
                      <a:pt x="1524" y="1052"/>
                      <a:pt x="1523" y="1060"/>
                    </a:cubicBezTo>
                    <a:cubicBezTo>
                      <a:pt x="1523" y="1070"/>
                      <a:pt x="1524" y="1081"/>
                      <a:pt x="1525" y="1092"/>
                    </a:cubicBezTo>
                    <a:cubicBezTo>
                      <a:pt x="1529" y="1131"/>
                      <a:pt x="1529" y="1171"/>
                      <a:pt x="1531" y="1211"/>
                    </a:cubicBezTo>
                    <a:cubicBezTo>
                      <a:pt x="1533" y="1254"/>
                      <a:pt x="1534" y="1297"/>
                      <a:pt x="1536" y="1340"/>
                    </a:cubicBezTo>
                    <a:cubicBezTo>
                      <a:pt x="1537" y="1365"/>
                      <a:pt x="1536" y="1390"/>
                      <a:pt x="1539" y="1415"/>
                    </a:cubicBezTo>
                    <a:cubicBezTo>
                      <a:pt x="1540" y="1425"/>
                      <a:pt x="1538" y="1435"/>
                      <a:pt x="1539" y="1445"/>
                    </a:cubicBezTo>
                    <a:cubicBezTo>
                      <a:pt x="1541" y="1459"/>
                      <a:pt x="1531" y="1471"/>
                      <a:pt x="1551" y="1470"/>
                    </a:cubicBezTo>
                    <a:cubicBezTo>
                      <a:pt x="1562" y="1470"/>
                      <a:pt x="1605" y="1487"/>
                      <a:pt x="1607" y="1463"/>
                    </a:cubicBezTo>
                    <a:cubicBezTo>
                      <a:pt x="1608" y="1454"/>
                      <a:pt x="1615" y="1442"/>
                      <a:pt x="1617" y="1433"/>
                    </a:cubicBezTo>
                    <a:cubicBezTo>
                      <a:pt x="1620" y="1418"/>
                      <a:pt x="1620" y="1403"/>
                      <a:pt x="1622" y="1389"/>
                    </a:cubicBezTo>
                    <a:cubicBezTo>
                      <a:pt x="1629" y="1336"/>
                      <a:pt x="1625" y="1280"/>
                      <a:pt x="1625" y="1228"/>
                    </a:cubicBezTo>
                    <a:cubicBezTo>
                      <a:pt x="1625" y="1174"/>
                      <a:pt x="1620" y="1121"/>
                      <a:pt x="1616" y="1068"/>
                    </a:cubicBezTo>
                    <a:cubicBezTo>
                      <a:pt x="1611" y="1017"/>
                      <a:pt x="1603" y="967"/>
                      <a:pt x="1594" y="916"/>
                    </a:cubicBezTo>
                    <a:cubicBezTo>
                      <a:pt x="1585" y="870"/>
                      <a:pt x="1575" y="821"/>
                      <a:pt x="1561" y="775"/>
                    </a:cubicBezTo>
                    <a:cubicBezTo>
                      <a:pt x="1544" y="720"/>
                      <a:pt x="1512" y="667"/>
                      <a:pt x="1483" y="617"/>
                    </a:cubicBezTo>
                    <a:cubicBezTo>
                      <a:pt x="1458" y="574"/>
                      <a:pt x="1405" y="557"/>
                      <a:pt x="1362" y="538"/>
                    </a:cubicBezTo>
                    <a:cubicBezTo>
                      <a:pt x="1343" y="529"/>
                      <a:pt x="1324" y="517"/>
                      <a:pt x="1312" y="500"/>
                    </a:cubicBezTo>
                    <a:cubicBezTo>
                      <a:pt x="1300" y="482"/>
                      <a:pt x="1299" y="449"/>
                      <a:pt x="1269" y="464"/>
                    </a:cubicBezTo>
                    <a:cubicBezTo>
                      <a:pt x="1264" y="466"/>
                      <a:pt x="1270" y="489"/>
                      <a:pt x="1275" y="489"/>
                    </a:cubicBezTo>
                    <a:cubicBezTo>
                      <a:pt x="1283" y="488"/>
                      <a:pt x="1280" y="472"/>
                      <a:pt x="1285" y="470"/>
                    </a:cubicBezTo>
                    <a:cubicBezTo>
                      <a:pt x="1299" y="464"/>
                      <a:pt x="1286" y="489"/>
                      <a:pt x="1286" y="489"/>
                    </a:cubicBezTo>
                    <a:cubicBezTo>
                      <a:pt x="1283" y="500"/>
                      <a:pt x="1270" y="507"/>
                      <a:pt x="1261" y="512"/>
                    </a:cubicBezTo>
                    <a:cubicBezTo>
                      <a:pt x="1252" y="518"/>
                      <a:pt x="1196" y="519"/>
                      <a:pt x="1197" y="526"/>
                    </a:cubicBezTo>
                    <a:cubicBezTo>
                      <a:pt x="1197" y="554"/>
                      <a:pt x="1199" y="583"/>
                      <a:pt x="1198" y="611"/>
                    </a:cubicBezTo>
                    <a:cubicBezTo>
                      <a:pt x="1197" y="653"/>
                      <a:pt x="1194" y="698"/>
                      <a:pt x="1199" y="740"/>
                    </a:cubicBezTo>
                    <a:cubicBezTo>
                      <a:pt x="1200" y="749"/>
                      <a:pt x="1197" y="762"/>
                      <a:pt x="1196" y="772"/>
                    </a:cubicBezTo>
                    <a:cubicBezTo>
                      <a:pt x="1196" y="774"/>
                      <a:pt x="1196" y="797"/>
                      <a:pt x="1196" y="798"/>
                    </a:cubicBezTo>
                    <a:cubicBezTo>
                      <a:pt x="1193" y="801"/>
                      <a:pt x="1190" y="843"/>
                      <a:pt x="1192" y="848"/>
                    </a:cubicBezTo>
                    <a:cubicBezTo>
                      <a:pt x="1199" y="862"/>
                      <a:pt x="1191" y="883"/>
                      <a:pt x="1192" y="898"/>
                    </a:cubicBezTo>
                    <a:cubicBezTo>
                      <a:pt x="1193" y="924"/>
                      <a:pt x="1185" y="951"/>
                      <a:pt x="1188" y="977"/>
                    </a:cubicBezTo>
                    <a:cubicBezTo>
                      <a:pt x="1187" y="978"/>
                      <a:pt x="1187" y="975"/>
                      <a:pt x="1188" y="977"/>
                    </a:cubicBezTo>
                    <a:close/>
                    <a:moveTo>
                      <a:pt x="1279" y="179"/>
                    </a:moveTo>
                    <a:cubicBezTo>
                      <a:pt x="1280" y="197"/>
                      <a:pt x="1284" y="213"/>
                      <a:pt x="1281" y="230"/>
                    </a:cubicBezTo>
                    <a:cubicBezTo>
                      <a:pt x="1277" y="249"/>
                      <a:pt x="1254" y="209"/>
                      <a:pt x="1247" y="203"/>
                    </a:cubicBezTo>
                    <a:cubicBezTo>
                      <a:pt x="1237" y="195"/>
                      <a:pt x="1228" y="190"/>
                      <a:pt x="1217" y="184"/>
                    </a:cubicBezTo>
                    <a:cubicBezTo>
                      <a:pt x="1215" y="183"/>
                      <a:pt x="1218" y="201"/>
                      <a:pt x="1218" y="203"/>
                    </a:cubicBezTo>
                    <a:cubicBezTo>
                      <a:pt x="1219" y="214"/>
                      <a:pt x="1220" y="223"/>
                      <a:pt x="1217" y="235"/>
                    </a:cubicBezTo>
                    <a:cubicBezTo>
                      <a:pt x="1214" y="247"/>
                      <a:pt x="1199" y="219"/>
                      <a:pt x="1198" y="216"/>
                    </a:cubicBezTo>
                    <a:cubicBezTo>
                      <a:pt x="1193" y="210"/>
                      <a:pt x="1165" y="177"/>
                      <a:pt x="1156" y="182"/>
                    </a:cubicBezTo>
                    <a:cubicBezTo>
                      <a:pt x="1154" y="183"/>
                      <a:pt x="1155" y="202"/>
                      <a:pt x="1154" y="204"/>
                    </a:cubicBezTo>
                    <a:cubicBezTo>
                      <a:pt x="1153" y="212"/>
                      <a:pt x="1138" y="233"/>
                      <a:pt x="1136" y="215"/>
                    </a:cubicBezTo>
                    <a:cubicBezTo>
                      <a:pt x="1134" y="193"/>
                      <a:pt x="1129" y="174"/>
                      <a:pt x="1113" y="158"/>
                    </a:cubicBezTo>
                    <a:cubicBezTo>
                      <a:pt x="1105" y="151"/>
                      <a:pt x="1094" y="136"/>
                      <a:pt x="1084" y="133"/>
                    </a:cubicBezTo>
                    <a:cubicBezTo>
                      <a:pt x="1078" y="132"/>
                      <a:pt x="1068" y="161"/>
                      <a:pt x="1066" y="164"/>
                    </a:cubicBezTo>
                    <a:cubicBezTo>
                      <a:pt x="1057" y="181"/>
                      <a:pt x="1044" y="200"/>
                      <a:pt x="1041" y="219"/>
                    </a:cubicBezTo>
                    <a:cubicBezTo>
                      <a:pt x="1040" y="230"/>
                      <a:pt x="1037" y="236"/>
                      <a:pt x="1028" y="224"/>
                    </a:cubicBezTo>
                    <a:cubicBezTo>
                      <a:pt x="1024" y="218"/>
                      <a:pt x="1020" y="211"/>
                      <a:pt x="1020" y="204"/>
                    </a:cubicBezTo>
                    <a:cubicBezTo>
                      <a:pt x="1018" y="192"/>
                      <a:pt x="1015" y="204"/>
                      <a:pt x="1011" y="205"/>
                    </a:cubicBezTo>
                    <a:cubicBezTo>
                      <a:pt x="1005" y="208"/>
                      <a:pt x="1005" y="231"/>
                      <a:pt x="1003" y="237"/>
                    </a:cubicBezTo>
                    <a:cubicBezTo>
                      <a:pt x="1001" y="244"/>
                      <a:pt x="1002" y="261"/>
                      <a:pt x="998" y="265"/>
                    </a:cubicBezTo>
                    <a:cubicBezTo>
                      <a:pt x="992" y="272"/>
                      <a:pt x="995" y="323"/>
                      <a:pt x="1002" y="328"/>
                    </a:cubicBezTo>
                    <a:cubicBezTo>
                      <a:pt x="1003" y="328"/>
                      <a:pt x="1000" y="340"/>
                      <a:pt x="1000" y="343"/>
                    </a:cubicBezTo>
                    <a:cubicBezTo>
                      <a:pt x="1001" y="352"/>
                      <a:pt x="1001" y="372"/>
                      <a:pt x="1006" y="379"/>
                    </a:cubicBezTo>
                    <a:cubicBezTo>
                      <a:pt x="1012" y="385"/>
                      <a:pt x="1013" y="398"/>
                      <a:pt x="1017" y="405"/>
                    </a:cubicBezTo>
                    <a:cubicBezTo>
                      <a:pt x="1024" y="416"/>
                      <a:pt x="1032" y="428"/>
                      <a:pt x="1042" y="436"/>
                    </a:cubicBezTo>
                    <a:cubicBezTo>
                      <a:pt x="1057" y="448"/>
                      <a:pt x="1070" y="459"/>
                      <a:pt x="1090" y="465"/>
                    </a:cubicBezTo>
                    <a:cubicBezTo>
                      <a:pt x="1100" y="468"/>
                      <a:pt x="1110" y="471"/>
                      <a:pt x="1119" y="474"/>
                    </a:cubicBezTo>
                    <a:cubicBezTo>
                      <a:pt x="1133" y="479"/>
                      <a:pt x="1146" y="477"/>
                      <a:pt x="1160" y="478"/>
                    </a:cubicBezTo>
                    <a:cubicBezTo>
                      <a:pt x="1204" y="481"/>
                      <a:pt x="1237" y="467"/>
                      <a:pt x="1275" y="451"/>
                    </a:cubicBezTo>
                    <a:cubicBezTo>
                      <a:pt x="1286" y="447"/>
                      <a:pt x="1293" y="441"/>
                      <a:pt x="1301" y="433"/>
                    </a:cubicBezTo>
                    <a:cubicBezTo>
                      <a:pt x="1310" y="424"/>
                      <a:pt x="1301" y="430"/>
                      <a:pt x="1305" y="423"/>
                    </a:cubicBezTo>
                    <a:cubicBezTo>
                      <a:pt x="1307" y="420"/>
                      <a:pt x="1311" y="423"/>
                      <a:pt x="1313" y="420"/>
                    </a:cubicBezTo>
                    <a:cubicBezTo>
                      <a:pt x="1323" y="405"/>
                      <a:pt x="1333" y="390"/>
                      <a:pt x="1342" y="375"/>
                    </a:cubicBezTo>
                    <a:cubicBezTo>
                      <a:pt x="1348" y="364"/>
                      <a:pt x="1361" y="342"/>
                      <a:pt x="1353" y="331"/>
                    </a:cubicBezTo>
                    <a:cubicBezTo>
                      <a:pt x="1350" y="328"/>
                      <a:pt x="1362" y="325"/>
                      <a:pt x="1363" y="321"/>
                    </a:cubicBezTo>
                    <a:cubicBezTo>
                      <a:pt x="1368" y="308"/>
                      <a:pt x="1366" y="294"/>
                      <a:pt x="1369" y="280"/>
                    </a:cubicBezTo>
                    <a:cubicBezTo>
                      <a:pt x="1370" y="272"/>
                      <a:pt x="1370" y="264"/>
                      <a:pt x="1371" y="256"/>
                    </a:cubicBezTo>
                    <a:cubicBezTo>
                      <a:pt x="1371" y="251"/>
                      <a:pt x="1370" y="247"/>
                      <a:pt x="1369" y="242"/>
                    </a:cubicBezTo>
                    <a:cubicBezTo>
                      <a:pt x="1368" y="239"/>
                      <a:pt x="1362" y="243"/>
                      <a:pt x="1361" y="243"/>
                    </a:cubicBezTo>
                    <a:cubicBezTo>
                      <a:pt x="1349" y="241"/>
                      <a:pt x="1346" y="202"/>
                      <a:pt x="1332" y="202"/>
                    </a:cubicBezTo>
                    <a:cubicBezTo>
                      <a:pt x="1334" y="202"/>
                      <a:pt x="1333" y="232"/>
                      <a:pt x="1333" y="236"/>
                    </a:cubicBezTo>
                    <a:cubicBezTo>
                      <a:pt x="1332" y="239"/>
                      <a:pt x="1327" y="262"/>
                      <a:pt x="1323" y="248"/>
                    </a:cubicBezTo>
                    <a:cubicBezTo>
                      <a:pt x="1318" y="235"/>
                      <a:pt x="1315" y="223"/>
                      <a:pt x="1307" y="212"/>
                    </a:cubicBezTo>
                    <a:cubicBezTo>
                      <a:pt x="1303" y="205"/>
                      <a:pt x="1286" y="179"/>
                      <a:pt x="1279" y="179"/>
                    </a:cubicBezTo>
                    <a:cubicBezTo>
                      <a:pt x="1279" y="179"/>
                      <a:pt x="1280" y="179"/>
                      <a:pt x="1279" y="179"/>
                    </a:cubicBezTo>
                    <a:close/>
                    <a:moveTo>
                      <a:pt x="1366" y="334"/>
                    </a:moveTo>
                    <a:cubicBezTo>
                      <a:pt x="1358" y="354"/>
                      <a:pt x="1354" y="373"/>
                      <a:pt x="1341" y="391"/>
                    </a:cubicBezTo>
                    <a:cubicBezTo>
                      <a:pt x="1336" y="398"/>
                      <a:pt x="1331" y="407"/>
                      <a:pt x="1327" y="414"/>
                    </a:cubicBezTo>
                    <a:cubicBezTo>
                      <a:pt x="1326" y="416"/>
                      <a:pt x="1317" y="425"/>
                      <a:pt x="1321" y="427"/>
                    </a:cubicBezTo>
                    <a:cubicBezTo>
                      <a:pt x="1326" y="429"/>
                      <a:pt x="1341" y="435"/>
                      <a:pt x="1343" y="426"/>
                    </a:cubicBezTo>
                    <a:cubicBezTo>
                      <a:pt x="1344" y="417"/>
                      <a:pt x="1349" y="407"/>
                      <a:pt x="1355" y="401"/>
                    </a:cubicBezTo>
                    <a:cubicBezTo>
                      <a:pt x="1358" y="399"/>
                      <a:pt x="1372" y="404"/>
                      <a:pt x="1377" y="404"/>
                    </a:cubicBezTo>
                    <a:cubicBezTo>
                      <a:pt x="1386" y="403"/>
                      <a:pt x="1393" y="404"/>
                      <a:pt x="1400" y="396"/>
                    </a:cubicBezTo>
                    <a:cubicBezTo>
                      <a:pt x="1401" y="395"/>
                      <a:pt x="1387" y="370"/>
                      <a:pt x="1385" y="367"/>
                    </a:cubicBezTo>
                    <a:cubicBezTo>
                      <a:pt x="1372" y="336"/>
                      <a:pt x="1402" y="354"/>
                      <a:pt x="1416" y="350"/>
                    </a:cubicBezTo>
                    <a:cubicBezTo>
                      <a:pt x="1428" y="347"/>
                      <a:pt x="1428" y="351"/>
                      <a:pt x="1421" y="340"/>
                    </a:cubicBezTo>
                    <a:cubicBezTo>
                      <a:pt x="1413" y="326"/>
                      <a:pt x="1408" y="313"/>
                      <a:pt x="1405" y="298"/>
                    </a:cubicBezTo>
                    <a:cubicBezTo>
                      <a:pt x="1393" y="252"/>
                      <a:pt x="1411" y="203"/>
                      <a:pt x="1392" y="158"/>
                    </a:cubicBezTo>
                    <a:cubicBezTo>
                      <a:pt x="1375" y="116"/>
                      <a:pt x="1351" y="77"/>
                      <a:pt x="1313" y="49"/>
                    </a:cubicBezTo>
                    <a:cubicBezTo>
                      <a:pt x="1274" y="22"/>
                      <a:pt x="1211" y="0"/>
                      <a:pt x="1164" y="14"/>
                    </a:cubicBezTo>
                    <a:cubicBezTo>
                      <a:pt x="1160" y="16"/>
                      <a:pt x="1101" y="37"/>
                      <a:pt x="1108" y="45"/>
                    </a:cubicBezTo>
                    <a:cubicBezTo>
                      <a:pt x="1113" y="52"/>
                      <a:pt x="1099" y="50"/>
                      <a:pt x="1097" y="47"/>
                    </a:cubicBezTo>
                    <a:cubicBezTo>
                      <a:pt x="1090" y="41"/>
                      <a:pt x="1068" y="44"/>
                      <a:pt x="1061" y="50"/>
                    </a:cubicBezTo>
                    <a:cubicBezTo>
                      <a:pt x="1056" y="55"/>
                      <a:pt x="1045" y="57"/>
                      <a:pt x="1039" y="61"/>
                    </a:cubicBezTo>
                    <a:cubicBezTo>
                      <a:pt x="1029" y="66"/>
                      <a:pt x="1019" y="71"/>
                      <a:pt x="1010" y="79"/>
                    </a:cubicBezTo>
                    <a:cubicBezTo>
                      <a:pt x="992" y="95"/>
                      <a:pt x="974" y="120"/>
                      <a:pt x="964" y="142"/>
                    </a:cubicBezTo>
                    <a:cubicBezTo>
                      <a:pt x="956" y="160"/>
                      <a:pt x="946" y="175"/>
                      <a:pt x="942" y="195"/>
                    </a:cubicBezTo>
                    <a:cubicBezTo>
                      <a:pt x="939" y="214"/>
                      <a:pt x="940" y="232"/>
                      <a:pt x="940" y="251"/>
                    </a:cubicBezTo>
                    <a:cubicBezTo>
                      <a:pt x="937" y="265"/>
                      <a:pt x="943" y="282"/>
                      <a:pt x="942" y="296"/>
                    </a:cubicBezTo>
                    <a:cubicBezTo>
                      <a:pt x="941" y="308"/>
                      <a:pt x="939" y="317"/>
                      <a:pt x="935" y="328"/>
                    </a:cubicBezTo>
                    <a:cubicBezTo>
                      <a:pt x="931" y="341"/>
                      <a:pt x="938" y="335"/>
                      <a:pt x="948" y="337"/>
                    </a:cubicBezTo>
                    <a:cubicBezTo>
                      <a:pt x="952" y="338"/>
                      <a:pt x="965" y="334"/>
                      <a:pt x="965" y="339"/>
                    </a:cubicBezTo>
                    <a:cubicBezTo>
                      <a:pt x="966" y="347"/>
                      <a:pt x="963" y="357"/>
                      <a:pt x="959" y="364"/>
                    </a:cubicBezTo>
                    <a:cubicBezTo>
                      <a:pt x="954" y="373"/>
                      <a:pt x="950" y="379"/>
                      <a:pt x="964" y="380"/>
                    </a:cubicBezTo>
                    <a:cubicBezTo>
                      <a:pt x="972" y="380"/>
                      <a:pt x="985" y="383"/>
                      <a:pt x="993" y="381"/>
                    </a:cubicBezTo>
                    <a:cubicBezTo>
                      <a:pt x="996" y="380"/>
                      <a:pt x="994" y="333"/>
                      <a:pt x="988" y="330"/>
                    </a:cubicBezTo>
                    <a:cubicBezTo>
                      <a:pt x="971" y="318"/>
                      <a:pt x="958" y="299"/>
                      <a:pt x="964" y="278"/>
                    </a:cubicBezTo>
                    <a:cubicBezTo>
                      <a:pt x="966" y="270"/>
                      <a:pt x="966" y="263"/>
                      <a:pt x="970" y="255"/>
                    </a:cubicBezTo>
                    <a:cubicBezTo>
                      <a:pt x="971" y="252"/>
                      <a:pt x="973" y="250"/>
                      <a:pt x="976" y="248"/>
                    </a:cubicBezTo>
                    <a:cubicBezTo>
                      <a:pt x="979" y="247"/>
                      <a:pt x="990" y="248"/>
                      <a:pt x="992" y="246"/>
                    </a:cubicBezTo>
                    <a:cubicBezTo>
                      <a:pt x="1000" y="237"/>
                      <a:pt x="996" y="217"/>
                      <a:pt x="1002" y="206"/>
                    </a:cubicBezTo>
                    <a:cubicBezTo>
                      <a:pt x="1008" y="194"/>
                      <a:pt x="998" y="164"/>
                      <a:pt x="1015" y="175"/>
                    </a:cubicBezTo>
                    <a:cubicBezTo>
                      <a:pt x="1023" y="180"/>
                      <a:pt x="1025" y="190"/>
                      <a:pt x="1027" y="199"/>
                    </a:cubicBezTo>
                    <a:cubicBezTo>
                      <a:pt x="1029" y="205"/>
                      <a:pt x="1030" y="215"/>
                      <a:pt x="1035" y="205"/>
                    </a:cubicBezTo>
                    <a:cubicBezTo>
                      <a:pt x="1040" y="193"/>
                      <a:pt x="1079" y="110"/>
                      <a:pt x="1090" y="120"/>
                    </a:cubicBezTo>
                    <a:cubicBezTo>
                      <a:pt x="1092" y="121"/>
                      <a:pt x="1092" y="123"/>
                      <a:pt x="1090" y="124"/>
                    </a:cubicBezTo>
                    <a:cubicBezTo>
                      <a:pt x="1085" y="128"/>
                      <a:pt x="1095" y="133"/>
                      <a:pt x="1098" y="135"/>
                    </a:cubicBezTo>
                    <a:cubicBezTo>
                      <a:pt x="1105" y="142"/>
                      <a:pt x="1114" y="149"/>
                      <a:pt x="1121" y="157"/>
                    </a:cubicBezTo>
                    <a:cubicBezTo>
                      <a:pt x="1123" y="159"/>
                      <a:pt x="1151" y="205"/>
                      <a:pt x="1145" y="205"/>
                    </a:cubicBezTo>
                    <a:cubicBezTo>
                      <a:pt x="1157" y="205"/>
                      <a:pt x="1134" y="158"/>
                      <a:pt x="1156" y="172"/>
                    </a:cubicBezTo>
                    <a:cubicBezTo>
                      <a:pt x="1173" y="184"/>
                      <a:pt x="1188" y="195"/>
                      <a:pt x="1201" y="211"/>
                    </a:cubicBezTo>
                    <a:cubicBezTo>
                      <a:pt x="1225" y="239"/>
                      <a:pt x="1203" y="181"/>
                      <a:pt x="1206" y="174"/>
                    </a:cubicBezTo>
                    <a:cubicBezTo>
                      <a:pt x="1208" y="169"/>
                      <a:pt x="1246" y="192"/>
                      <a:pt x="1250" y="198"/>
                    </a:cubicBezTo>
                    <a:cubicBezTo>
                      <a:pt x="1253" y="204"/>
                      <a:pt x="1262" y="207"/>
                      <a:pt x="1266" y="213"/>
                    </a:cubicBezTo>
                    <a:cubicBezTo>
                      <a:pt x="1268" y="216"/>
                      <a:pt x="1276" y="231"/>
                      <a:pt x="1276" y="219"/>
                    </a:cubicBezTo>
                    <a:cubicBezTo>
                      <a:pt x="1277" y="208"/>
                      <a:pt x="1277" y="194"/>
                      <a:pt x="1274" y="183"/>
                    </a:cubicBezTo>
                    <a:cubicBezTo>
                      <a:pt x="1273" y="179"/>
                      <a:pt x="1260" y="158"/>
                      <a:pt x="1264" y="156"/>
                    </a:cubicBezTo>
                    <a:cubicBezTo>
                      <a:pt x="1271" y="152"/>
                      <a:pt x="1295" y="186"/>
                      <a:pt x="1300" y="191"/>
                    </a:cubicBezTo>
                    <a:cubicBezTo>
                      <a:pt x="1305" y="197"/>
                      <a:pt x="1310" y="205"/>
                      <a:pt x="1315" y="212"/>
                    </a:cubicBezTo>
                    <a:cubicBezTo>
                      <a:pt x="1317" y="215"/>
                      <a:pt x="1323" y="232"/>
                      <a:pt x="1326" y="233"/>
                    </a:cubicBezTo>
                    <a:cubicBezTo>
                      <a:pt x="1330" y="234"/>
                      <a:pt x="1325" y="200"/>
                      <a:pt x="1324" y="197"/>
                    </a:cubicBezTo>
                    <a:cubicBezTo>
                      <a:pt x="1321" y="189"/>
                      <a:pt x="1323" y="174"/>
                      <a:pt x="1331" y="189"/>
                    </a:cubicBezTo>
                    <a:cubicBezTo>
                      <a:pt x="1333" y="192"/>
                      <a:pt x="1337" y="196"/>
                      <a:pt x="1340" y="198"/>
                    </a:cubicBezTo>
                    <a:cubicBezTo>
                      <a:pt x="1345" y="203"/>
                      <a:pt x="1347" y="211"/>
                      <a:pt x="1353" y="216"/>
                    </a:cubicBezTo>
                    <a:cubicBezTo>
                      <a:pt x="1357" y="220"/>
                      <a:pt x="1358" y="226"/>
                      <a:pt x="1362" y="231"/>
                    </a:cubicBezTo>
                    <a:cubicBezTo>
                      <a:pt x="1363" y="233"/>
                      <a:pt x="1374" y="222"/>
                      <a:pt x="1376" y="222"/>
                    </a:cubicBezTo>
                    <a:cubicBezTo>
                      <a:pt x="1377" y="222"/>
                      <a:pt x="1386" y="224"/>
                      <a:pt x="1382" y="227"/>
                    </a:cubicBezTo>
                    <a:cubicBezTo>
                      <a:pt x="1375" y="232"/>
                      <a:pt x="1375" y="236"/>
                      <a:pt x="1376" y="244"/>
                    </a:cubicBezTo>
                    <a:cubicBezTo>
                      <a:pt x="1376" y="247"/>
                      <a:pt x="1376" y="255"/>
                      <a:pt x="1380" y="256"/>
                    </a:cubicBezTo>
                    <a:cubicBezTo>
                      <a:pt x="1387" y="257"/>
                      <a:pt x="1394" y="259"/>
                      <a:pt x="1397" y="266"/>
                    </a:cubicBezTo>
                    <a:cubicBezTo>
                      <a:pt x="1401" y="280"/>
                      <a:pt x="1401" y="294"/>
                      <a:pt x="1397" y="307"/>
                    </a:cubicBezTo>
                    <a:cubicBezTo>
                      <a:pt x="1394" y="314"/>
                      <a:pt x="1390" y="318"/>
                      <a:pt x="1386" y="324"/>
                    </a:cubicBezTo>
                    <a:cubicBezTo>
                      <a:pt x="1381" y="332"/>
                      <a:pt x="1372" y="329"/>
                      <a:pt x="1366" y="334"/>
                    </a:cubicBezTo>
                    <a:cubicBezTo>
                      <a:pt x="1366" y="334"/>
                      <a:pt x="1367" y="333"/>
                      <a:pt x="1366" y="334"/>
                    </a:cubicBezTo>
                    <a:close/>
                    <a:moveTo>
                      <a:pt x="438" y="457"/>
                    </a:moveTo>
                    <a:cubicBezTo>
                      <a:pt x="440" y="453"/>
                      <a:pt x="428" y="438"/>
                      <a:pt x="426" y="434"/>
                    </a:cubicBezTo>
                    <a:cubicBezTo>
                      <a:pt x="421" y="424"/>
                      <a:pt x="415" y="423"/>
                      <a:pt x="410" y="414"/>
                    </a:cubicBezTo>
                    <a:cubicBezTo>
                      <a:pt x="402" y="401"/>
                      <a:pt x="400" y="398"/>
                      <a:pt x="404" y="385"/>
                    </a:cubicBezTo>
                    <a:cubicBezTo>
                      <a:pt x="408" y="374"/>
                      <a:pt x="408" y="361"/>
                      <a:pt x="413" y="349"/>
                    </a:cubicBezTo>
                    <a:cubicBezTo>
                      <a:pt x="418" y="336"/>
                      <a:pt x="416" y="311"/>
                      <a:pt x="413" y="297"/>
                    </a:cubicBezTo>
                    <a:cubicBezTo>
                      <a:pt x="408" y="269"/>
                      <a:pt x="398" y="244"/>
                      <a:pt x="391" y="217"/>
                    </a:cubicBezTo>
                    <a:cubicBezTo>
                      <a:pt x="378" y="168"/>
                      <a:pt x="329" y="130"/>
                      <a:pt x="286" y="111"/>
                    </a:cubicBezTo>
                    <a:cubicBezTo>
                      <a:pt x="239" y="90"/>
                      <a:pt x="185" y="111"/>
                      <a:pt x="141" y="127"/>
                    </a:cubicBezTo>
                    <a:cubicBezTo>
                      <a:pt x="95" y="144"/>
                      <a:pt x="54" y="189"/>
                      <a:pt x="34" y="234"/>
                    </a:cubicBezTo>
                    <a:cubicBezTo>
                      <a:pt x="18" y="268"/>
                      <a:pt x="5" y="326"/>
                      <a:pt x="22" y="362"/>
                    </a:cubicBezTo>
                    <a:cubicBezTo>
                      <a:pt x="28" y="374"/>
                      <a:pt x="34" y="404"/>
                      <a:pt x="44" y="412"/>
                    </a:cubicBezTo>
                    <a:cubicBezTo>
                      <a:pt x="50" y="418"/>
                      <a:pt x="55" y="430"/>
                      <a:pt x="59" y="437"/>
                    </a:cubicBezTo>
                    <a:cubicBezTo>
                      <a:pt x="65" y="447"/>
                      <a:pt x="73" y="454"/>
                      <a:pt x="80" y="462"/>
                    </a:cubicBezTo>
                    <a:cubicBezTo>
                      <a:pt x="91" y="475"/>
                      <a:pt x="105" y="493"/>
                      <a:pt x="123" y="496"/>
                    </a:cubicBezTo>
                    <a:cubicBezTo>
                      <a:pt x="133" y="498"/>
                      <a:pt x="146" y="505"/>
                      <a:pt x="154" y="509"/>
                    </a:cubicBezTo>
                    <a:cubicBezTo>
                      <a:pt x="160" y="511"/>
                      <a:pt x="172" y="512"/>
                      <a:pt x="177" y="515"/>
                    </a:cubicBezTo>
                    <a:cubicBezTo>
                      <a:pt x="184" y="521"/>
                      <a:pt x="229" y="520"/>
                      <a:pt x="229" y="528"/>
                    </a:cubicBezTo>
                    <a:cubicBezTo>
                      <a:pt x="228" y="546"/>
                      <a:pt x="248" y="563"/>
                      <a:pt x="256" y="577"/>
                    </a:cubicBezTo>
                    <a:cubicBezTo>
                      <a:pt x="265" y="592"/>
                      <a:pt x="274" y="607"/>
                      <a:pt x="283" y="622"/>
                    </a:cubicBezTo>
                    <a:cubicBezTo>
                      <a:pt x="280" y="642"/>
                      <a:pt x="316" y="617"/>
                      <a:pt x="322" y="612"/>
                    </a:cubicBezTo>
                    <a:cubicBezTo>
                      <a:pt x="329" y="608"/>
                      <a:pt x="336" y="604"/>
                      <a:pt x="343" y="601"/>
                    </a:cubicBezTo>
                    <a:cubicBezTo>
                      <a:pt x="349" y="598"/>
                      <a:pt x="357" y="589"/>
                      <a:pt x="364" y="589"/>
                    </a:cubicBezTo>
                    <a:cubicBezTo>
                      <a:pt x="370" y="589"/>
                      <a:pt x="382" y="578"/>
                      <a:pt x="386" y="575"/>
                    </a:cubicBezTo>
                    <a:cubicBezTo>
                      <a:pt x="395" y="569"/>
                      <a:pt x="403" y="562"/>
                      <a:pt x="412" y="557"/>
                    </a:cubicBezTo>
                    <a:cubicBezTo>
                      <a:pt x="414" y="556"/>
                      <a:pt x="433" y="545"/>
                      <a:pt x="433" y="544"/>
                    </a:cubicBezTo>
                    <a:cubicBezTo>
                      <a:pt x="431" y="532"/>
                      <a:pt x="435" y="527"/>
                      <a:pt x="424" y="529"/>
                    </a:cubicBezTo>
                    <a:cubicBezTo>
                      <a:pt x="421" y="530"/>
                      <a:pt x="414" y="526"/>
                      <a:pt x="413" y="530"/>
                    </a:cubicBezTo>
                    <a:cubicBezTo>
                      <a:pt x="412" y="534"/>
                      <a:pt x="411" y="537"/>
                      <a:pt x="407" y="540"/>
                    </a:cubicBezTo>
                    <a:cubicBezTo>
                      <a:pt x="404" y="544"/>
                      <a:pt x="395" y="549"/>
                      <a:pt x="389" y="548"/>
                    </a:cubicBezTo>
                    <a:cubicBezTo>
                      <a:pt x="382" y="547"/>
                      <a:pt x="382" y="554"/>
                      <a:pt x="378" y="560"/>
                    </a:cubicBezTo>
                    <a:cubicBezTo>
                      <a:pt x="376" y="563"/>
                      <a:pt x="372" y="569"/>
                      <a:pt x="367" y="568"/>
                    </a:cubicBezTo>
                    <a:cubicBezTo>
                      <a:pt x="364" y="568"/>
                      <a:pt x="357" y="564"/>
                      <a:pt x="355" y="567"/>
                    </a:cubicBezTo>
                    <a:cubicBezTo>
                      <a:pt x="346" y="581"/>
                      <a:pt x="332" y="596"/>
                      <a:pt x="316" y="578"/>
                    </a:cubicBezTo>
                    <a:cubicBezTo>
                      <a:pt x="307" y="568"/>
                      <a:pt x="302" y="580"/>
                      <a:pt x="297" y="575"/>
                    </a:cubicBezTo>
                    <a:cubicBezTo>
                      <a:pt x="291" y="569"/>
                      <a:pt x="287" y="559"/>
                      <a:pt x="282" y="552"/>
                    </a:cubicBezTo>
                    <a:cubicBezTo>
                      <a:pt x="271" y="536"/>
                      <a:pt x="258" y="518"/>
                      <a:pt x="252" y="502"/>
                    </a:cubicBezTo>
                    <a:cubicBezTo>
                      <a:pt x="249" y="494"/>
                      <a:pt x="297" y="472"/>
                      <a:pt x="304" y="467"/>
                    </a:cubicBezTo>
                    <a:cubicBezTo>
                      <a:pt x="314" y="461"/>
                      <a:pt x="323" y="450"/>
                      <a:pt x="333" y="446"/>
                    </a:cubicBezTo>
                    <a:cubicBezTo>
                      <a:pt x="341" y="442"/>
                      <a:pt x="349" y="439"/>
                      <a:pt x="357" y="435"/>
                    </a:cubicBezTo>
                    <a:cubicBezTo>
                      <a:pt x="364" y="432"/>
                      <a:pt x="373" y="429"/>
                      <a:pt x="379" y="425"/>
                    </a:cubicBezTo>
                    <a:cubicBezTo>
                      <a:pt x="385" y="420"/>
                      <a:pt x="396" y="409"/>
                      <a:pt x="399" y="421"/>
                    </a:cubicBezTo>
                    <a:cubicBezTo>
                      <a:pt x="401" y="427"/>
                      <a:pt x="411" y="439"/>
                      <a:pt x="415" y="444"/>
                    </a:cubicBezTo>
                    <a:cubicBezTo>
                      <a:pt x="422" y="454"/>
                      <a:pt x="423" y="458"/>
                      <a:pt x="438" y="457"/>
                    </a:cubicBezTo>
                    <a:cubicBezTo>
                      <a:pt x="438" y="456"/>
                      <a:pt x="435" y="457"/>
                      <a:pt x="438" y="457"/>
                    </a:cubicBezTo>
                    <a:close/>
                    <a:moveTo>
                      <a:pt x="1030" y="2817"/>
                    </a:moveTo>
                    <a:cubicBezTo>
                      <a:pt x="1098" y="2817"/>
                      <a:pt x="1121" y="2727"/>
                      <a:pt x="1121" y="2672"/>
                    </a:cubicBezTo>
                    <a:cubicBezTo>
                      <a:pt x="1121" y="2668"/>
                      <a:pt x="1118" y="2639"/>
                      <a:pt x="1114" y="2638"/>
                    </a:cubicBezTo>
                    <a:cubicBezTo>
                      <a:pt x="1105" y="2638"/>
                      <a:pt x="1117" y="2628"/>
                      <a:pt x="1113" y="2628"/>
                    </a:cubicBezTo>
                    <a:cubicBezTo>
                      <a:pt x="1104" y="2629"/>
                      <a:pt x="1092" y="2629"/>
                      <a:pt x="1083" y="2631"/>
                    </a:cubicBezTo>
                    <a:cubicBezTo>
                      <a:pt x="1075" y="2634"/>
                      <a:pt x="1067" y="2629"/>
                      <a:pt x="1059" y="2629"/>
                    </a:cubicBezTo>
                    <a:cubicBezTo>
                      <a:pt x="1045" y="2630"/>
                      <a:pt x="1028" y="2615"/>
                      <a:pt x="1013" y="2613"/>
                    </a:cubicBezTo>
                    <a:cubicBezTo>
                      <a:pt x="1000" y="2608"/>
                      <a:pt x="987" y="2616"/>
                      <a:pt x="974" y="2616"/>
                    </a:cubicBezTo>
                    <a:cubicBezTo>
                      <a:pt x="969" y="2616"/>
                      <a:pt x="942" y="2606"/>
                      <a:pt x="941" y="2607"/>
                    </a:cubicBezTo>
                    <a:cubicBezTo>
                      <a:pt x="937" y="2610"/>
                      <a:pt x="933" y="2630"/>
                      <a:pt x="933" y="2635"/>
                    </a:cubicBezTo>
                    <a:cubicBezTo>
                      <a:pt x="930" y="2652"/>
                      <a:pt x="928" y="2668"/>
                      <a:pt x="923" y="2685"/>
                    </a:cubicBezTo>
                    <a:cubicBezTo>
                      <a:pt x="915" y="2717"/>
                      <a:pt x="913" y="2747"/>
                      <a:pt x="933" y="2775"/>
                    </a:cubicBezTo>
                    <a:cubicBezTo>
                      <a:pt x="953" y="2803"/>
                      <a:pt x="995" y="2821"/>
                      <a:pt x="1030" y="2817"/>
                    </a:cubicBezTo>
                    <a:cubicBezTo>
                      <a:pt x="1032" y="2817"/>
                      <a:pt x="1022" y="2818"/>
                      <a:pt x="1030" y="2817"/>
                    </a:cubicBezTo>
                    <a:close/>
                    <a:moveTo>
                      <a:pt x="1402" y="2806"/>
                    </a:moveTo>
                    <a:cubicBezTo>
                      <a:pt x="1429" y="2807"/>
                      <a:pt x="1464" y="2800"/>
                      <a:pt x="1481" y="2778"/>
                    </a:cubicBezTo>
                    <a:cubicBezTo>
                      <a:pt x="1500" y="2755"/>
                      <a:pt x="1508" y="2720"/>
                      <a:pt x="1516" y="2691"/>
                    </a:cubicBezTo>
                    <a:cubicBezTo>
                      <a:pt x="1519" y="2676"/>
                      <a:pt x="1521" y="2660"/>
                      <a:pt x="1520" y="2645"/>
                    </a:cubicBezTo>
                    <a:cubicBezTo>
                      <a:pt x="1520" y="2631"/>
                      <a:pt x="1520" y="2631"/>
                      <a:pt x="1508" y="2631"/>
                    </a:cubicBezTo>
                    <a:cubicBezTo>
                      <a:pt x="1496" y="2632"/>
                      <a:pt x="1484" y="2629"/>
                      <a:pt x="1471" y="2629"/>
                    </a:cubicBezTo>
                    <a:cubicBezTo>
                      <a:pt x="1463" y="2630"/>
                      <a:pt x="1437" y="2630"/>
                      <a:pt x="1431" y="2637"/>
                    </a:cubicBezTo>
                    <a:cubicBezTo>
                      <a:pt x="1435" y="2632"/>
                      <a:pt x="1466" y="2648"/>
                      <a:pt x="1473" y="2648"/>
                    </a:cubicBezTo>
                    <a:cubicBezTo>
                      <a:pt x="1474" y="2648"/>
                      <a:pt x="1489" y="2655"/>
                      <a:pt x="1480" y="2656"/>
                    </a:cubicBezTo>
                    <a:cubicBezTo>
                      <a:pt x="1470" y="2657"/>
                      <a:pt x="1461" y="2654"/>
                      <a:pt x="1452" y="2650"/>
                    </a:cubicBezTo>
                    <a:cubicBezTo>
                      <a:pt x="1445" y="2647"/>
                      <a:pt x="1436" y="2643"/>
                      <a:pt x="1428" y="2644"/>
                    </a:cubicBezTo>
                    <a:cubicBezTo>
                      <a:pt x="1421" y="2645"/>
                      <a:pt x="1407" y="2651"/>
                      <a:pt x="1401" y="2647"/>
                    </a:cubicBezTo>
                    <a:cubicBezTo>
                      <a:pt x="1395" y="2643"/>
                      <a:pt x="1392" y="2640"/>
                      <a:pt x="1383" y="2643"/>
                    </a:cubicBezTo>
                    <a:cubicBezTo>
                      <a:pt x="1373" y="2647"/>
                      <a:pt x="1361" y="2645"/>
                      <a:pt x="1351" y="2647"/>
                    </a:cubicBezTo>
                    <a:cubicBezTo>
                      <a:pt x="1347" y="2647"/>
                      <a:pt x="1338" y="2642"/>
                      <a:pt x="1335" y="2644"/>
                    </a:cubicBezTo>
                    <a:cubicBezTo>
                      <a:pt x="1331" y="2646"/>
                      <a:pt x="1331" y="2663"/>
                      <a:pt x="1331" y="2667"/>
                    </a:cubicBezTo>
                    <a:cubicBezTo>
                      <a:pt x="1328" y="2685"/>
                      <a:pt x="1328" y="2701"/>
                      <a:pt x="1327" y="2720"/>
                    </a:cubicBezTo>
                    <a:cubicBezTo>
                      <a:pt x="1327" y="2744"/>
                      <a:pt x="1325" y="2764"/>
                      <a:pt x="1342" y="2784"/>
                    </a:cubicBezTo>
                    <a:cubicBezTo>
                      <a:pt x="1357" y="2800"/>
                      <a:pt x="1381" y="2807"/>
                      <a:pt x="1402" y="2806"/>
                    </a:cubicBezTo>
                    <a:cubicBezTo>
                      <a:pt x="1410" y="2807"/>
                      <a:pt x="1399" y="2806"/>
                      <a:pt x="1402" y="2806"/>
                    </a:cubicBezTo>
                    <a:close/>
                    <a:moveTo>
                      <a:pt x="332" y="618"/>
                    </a:moveTo>
                    <a:cubicBezTo>
                      <a:pt x="332" y="632"/>
                      <a:pt x="346" y="642"/>
                      <a:pt x="351" y="654"/>
                    </a:cubicBezTo>
                    <a:cubicBezTo>
                      <a:pt x="355" y="666"/>
                      <a:pt x="367" y="676"/>
                      <a:pt x="374" y="687"/>
                    </a:cubicBezTo>
                    <a:cubicBezTo>
                      <a:pt x="381" y="697"/>
                      <a:pt x="387" y="708"/>
                      <a:pt x="397" y="698"/>
                    </a:cubicBezTo>
                    <a:cubicBezTo>
                      <a:pt x="406" y="688"/>
                      <a:pt x="419" y="677"/>
                      <a:pt x="430" y="670"/>
                    </a:cubicBezTo>
                    <a:cubicBezTo>
                      <a:pt x="443" y="663"/>
                      <a:pt x="453" y="652"/>
                      <a:pt x="465" y="645"/>
                    </a:cubicBezTo>
                    <a:cubicBezTo>
                      <a:pt x="470" y="642"/>
                      <a:pt x="498" y="633"/>
                      <a:pt x="498" y="628"/>
                    </a:cubicBezTo>
                    <a:cubicBezTo>
                      <a:pt x="497" y="616"/>
                      <a:pt x="501" y="541"/>
                      <a:pt x="502" y="540"/>
                    </a:cubicBezTo>
                    <a:cubicBezTo>
                      <a:pt x="499" y="539"/>
                      <a:pt x="483" y="511"/>
                      <a:pt x="485" y="508"/>
                    </a:cubicBezTo>
                    <a:cubicBezTo>
                      <a:pt x="486" y="506"/>
                      <a:pt x="472" y="487"/>
                      <a:pt x="469" y="484"/>
                    </a:cubicBezTo>
                    <a:cubicBezTo>
                      <a:pt x="465" y="480"/>
                      <a:pt x="460" y="467"/>
                      <a:pt x="454" y="473"/>
                    </a:cubicBezTo>
                    <a:cubicBezTo>
                      <a:pt x="452" y="475"/>
                      <a:pt x="430" y="464"/>
                      <a:pt x="425" y="463"/>
                    </a:cubicBezTo>
                    <a:cubicBezTo>
                      <a:pt x="411" y="459"/>
                      <a:pt x="379" y="448"/>
                      <a:pt x="394" y="472"/>
                    </a:cubicBezTo>
                    <a:cubicBezTo>
                      <a:pt x="406" y="492"/>
                      <a:pt x="436" y="490"/>
                      <a:pt x="442" y="514"/>
                    </a:cubicBezTo>
                    <a:cubicBezTo>
                      <a:pt x="444" y="525"/>
                      <a:pt x="443" y="536"/>
                      <a:pt x="446" y="546"/>
                    </a:cubicBezTo>
                    <a:cubicBezTo>
                      <a:pt x="447" y="551"/>
                      <a:pt x="457" y="566"/>
                      <a:pt x="444" y="565"/>
                    </a:cubicBezTo>
                    <a:cubicBezTo>
                      <a:pt x="432" y="564"/>
                      <a:pt x="439" y="553"/>
                      <a:pt x="424" y="562"/>
                    </a:cubicBezTo>
                    <a:cubicBezTo>
                      <a:pt x="415" y="567"/>
                      <a:pt x="408" y="573"/>
                      <a:pt x="399" y="578"/>
                    </a:cubicBezTo>
                    <a:cubicBezTo>
                      <a:pt x="377" y="592"/>
                      <a:pt x="354" y="604"/>
                      <a:pt x="332" y="618"/>
                    </a:cubicBezTo>
                    <a:cubicBezTo>
                      <a:pt x="332" y="619"/>
                      <a:pt x="337" y="615"/>
                      <a:pt x="332" y="618"/>
                    </a:cubicBezTo>
                    <a:close/>
                    <a:moveTo>
                      <a:pt x="1538" y="1482"/>
                    </a:moveTo>
                    <a:cubicBezTo>
                      <a:pt x="1534" y="1488"/>
                      <a:pt x="1528" y="1486"/>
                      <a:pt x="1524" y="1490"/>
                    </a:cubicBezTo>
                    <a:cubicBezTo>
                      <a:pt x="1522" y="1493"/>
                      <a:pt x="1523" y="1512"/>
                      <a:pt x="1524" y="1515"/>
                    </a:cubicBezTo>
                    <a:cubicBezTo>
                      <a:pt x="1527" y="1523"/>
                      <a:pt x="1524" y="1537"/>
                      <a:pt x="1525" y="1546"/>
                    </a:cubicBezTo>
                    <a:cubicBezTo>
                      <a:pt x="1525" y="1555"/>
                      <a:pt x="1526" y="1563"/>
                      <a:pt x="1525" y="1572"/>
                    </a:cubicBezTo>
                    <a:cubicBezTo>
                      <a:pt x="1523" y="1589"/>
                      <a:pt x="1525" y="1609"/>
                      <a:pt x="1526" y="1626"/>
                    </a:cubicBezTo>
                    <a:cubicBezTo>
                      <a:pt x="1526" y="1625"/>
                      <a:pt x="1527" y="1650"/>
                      <a:pt x="1532" y="1639"/>
                    </a:cubicBezTo>
                    <a:cubicBezTo>
                      <a:pt x="1535" y="1633"/>
                      <a:pt x="1539" y="1622"/>
                      <a:pt x="1537" y="1615"/>
                    </a:cubicBezTo>
                    <a:cubicBezTo>
                      <a:pt x="1534" y="1604"/>
                      <a:pt x="1537" y="1542"/>
                      <a:pt x="1551" y="1544"/>
                    </a:cubicBezTo>
                    <a:cubicBezTo>
                      <a:pt x="1553" y="1544"/>
                      <a:pt x="1547" y="1588"/>
                      <a:pt x="1547" y="1593"/>
                    </a:cubicBezTo>
                    <a:cubicBezTo>
                      <a:pt x="1546" y="1603"/>
                      <a:pt x="1548" y="1614"/>
                      <a:pt x="1547" y="1625"/>
                    </a:cubicBezTo>
                    <a:cubicBezTo>
                      <a:pt x="1547" y="1628"/>
                      <a:pt x="1538" y="1646"/>
                      <a:pt x="1539" y="1648"/>
                    </a:cubicBezTo>
                    <a:cubicBezTo>
                      <a:pt x="1548" y="1656"/>
                      <a:pt x="1565" y="1619"/>
                      <a:pt x="1567" y="1615"/>
                    </a:cubicBezTo>
                    <a:cubicBezTo>
                      <a:pt x="1580" y="1594"/>
                      <a:pt x="1587" y="1579"/>
                      <a:pt x="1586" y="1555"/>
                    </a:cubicBezTo>
                    <a:cubicBezTo>
                      <a:pt x="1585" y="1545"/>
                      <a:pt x="1585" y="1534"/>
                      <a:pt x="1586" y="1525"/>
                    </a:cubicBezTo>
                    <a:cubicBezTo>
                      <a:pt x="1587" y="1518"/>
                      <a:pt x="1591" y="1501"/>
                      <a:pt x="1587" y="1495"/>
                    </a:cubicBezTo>
                    <a:cubicBezTo>
                      <a:pt x="1582" y="1487"/>
                      <a:pt x="1585" y="1484"/>
                      <a:pt x="1572" y="1484"/>
                    </a:cubicBezTo>
                    <a:cubicBezTo>
                      <a:pt x="1560" y="1484"/>
                      <a:pt x="1550" y="1479"/>
                      <a:pt x="1538" y="1482"/>
                    </a:cubicBezTo>
                    <a:cubicBezTo>
                      <a:pt x="1537" y="1483"/>
                      <a:pt x="1545" y="1480"/>
                      <a:pt x="1538" y="1482"/>
                    </a:cubicBezTo>
                    <a:close/>
                    <a:moveTo>
                      <a:pt x="1257" y="470"/>
                    </a:moveTo>
                    <a:cubicBezTo>
                      <a:pt x="1252" y="470"/>
                      <a:pt x="1238" y="477"/>
                      <a:pt x="1232" y="480"/>
                    </a:cubicBezTo>
                    <a:cubicBezTo>
                      <a:pt x="1220" y="483"/>
                      <a:pt x="1210" y="485"/>
                      <a:pt x="1197" y="486"/>
                    </a:cubicBezTo>
                    <a:cubicBezTo>
                      <a:pt x="1176" y="488"/>
                      <a:pt x="1156" y="486"/>
                      <a:pt x="1135" y="485"/>
                    </a:cubicBezTo>
                    <a:cubicBezTo>
                      <a:pt x="1125" y="484"/>
                      <a:pt x="1096" y="469"/>
                      <a:pt x="1088" y="472"/>
                    </a:cubicBezTo>
                    <a:cubicBezTo>
                      <a:pt x="1088" y="472"/>
                      <a:pt x="1079" y="490"/>
                      <a:pt x="1079" y="491"/>
                    </a:cubicBezTo>
                    <a:cubicBezTo>
                      <a:pt x="1076" y="497"/>
                      <a:pt x="1095" y="500"/>
                      <a:pt x="1097" y="500"/>
                    </a:cubicBezTo>
                    <a:cubicBezTo>
                      <a:pt x="1112" y="505"/>
                      <a:pt x="1130" y="508"/>
                      <a:pt x="1145" y="511"/>
                    </a:cubicBezTo>
                    <a:cubicBezTo>
                      <a:pt x="1161" y="515"/>
                      <a:pt x="1182" y="516"/>
                      <a:pt x="1199" y="515"/>
                    </a:cubicBezTo>
                    <a:cubicBezTo>
                      <a:pt x="1219" y="514"/>
                      <a:pt x="1242" y="514"/>
                      <a:pt x="1259" y="504"/>
                    </a:cubicBezTo>
                    <a:cubicBezTo>
                      <a:pt x="1265" y="501"/>
                      <a:pt x="1272" y="497"/>
                      <a:pt x="1265" y="491"/>
                    </a:cubicBezTo>
                    <a:cubicBezTo>
                      <a:pt x="1260" y="486"/>
                      <a:pt x="1262" y="475"/>
                      <a:pt x="1257" y="470"/>
                    </a:cubicBezTo>
                    <a:cubicBezTo>
                      <a:pt x="1257" y="470"/>
                      <a:pt x="1258" y="471"/>
                      <a:pt x="1257" y="470"/>
                    </a:cubicBezTo>
                    <a:close/>
                    <a:moveTo>
                      <a:pt x="1128" y="2716"/>
                    </a:moveTo>
                    <a:cubicBezTo>
                      <a:pt x="1122" y="2719"/>
                      <a:pt x="1124" y="2731"/>
                      <a:pt x="1121" y="2737"/>
                    </a:cubicBezTo>
                    <a:cubicBezTo>
                      <a:pt x="1115" y="2747"/>
                      <a:pt x="1113" y="2759"/>
                      <a:pt x="1107" y="2769"/>
                    </a:cubicBezTo>
                    <a:cubicBezTo>
                      <a:pt x="1096" y="2792"/>
                      <a:pt x="1082" y="2814"/>
                      <a:pt x="1056" y="2818"/>
                    </a:cubicBezTo>
                    <a:cubicBezTo>
                      <a:pt x="1028" y="2824"/>
                      <a:pt x="1005" y="2822"/>
                      <a:pt x="978" y="2814"/>
                    </a:cubicBezTo>
                    <a:cubicBezTo>
                      <a:pt x="964" y="2811"/>
                      <a:pt x="950" y="2806"/>
                      <a:pt x="940" y="2796"/>
                    </a:cubicBezTo>
                    <a:cubicBezTo>
                      <a:pt x="937" y="2793"/>
                      <a:pt x="919" y="2772"/>
                      <a:pt x="919" y="2772"/>
                    </a:cubicBezTo>
                    <a:cubicBezTo>
                      <a:pt x="913" y="2778"/>
                      <a:pt x="925" y="2800"/>
                      <a:pt x="929" y="2805"/>
                    </a:cubicBezTo>
                    <a:cubicBezTo>
                      <a:pt x="937" y="2818"/>
                      <a:pt x="949" y="2826"/>
                      <a:pt x="962" y="2832"/>
                    </a:cubicBezTo>
                    <a:cubicBezTo>
                      <a:pt x="986" y="2843"/>
                      <a:pt x="1021" y="2843"/>
                      <a:pt x="1046" y="2839"/>
                    </a:cubicBezTo>
                    <a:cubicBezTo>
                      <a:pt x="1073" y="2834"/>
                      <a:pt x="1098" y="2823"/>
                      <a:pt x="1112" y="2797"/>
                    </a:cubicBezTo>
                    <a:cubicBezTo>
                      <a:pt x="1125" y="2770"/>
                      <a:pt x="1127" y="2745"/>
                      <a:pt x="1128" y="2716"/>
                    </a:cubicBezTo>
                    <a:cubicBezTo>
                      <a:pt x="1127" y="2716"/>
                      <a:pt x="1128" y="2719"/>
                      <a:pt x="1128" y="2716"/>
                    </a:cubicBezTo>
                    <a:close/>
                    <a:moveTo>
                      <a:pt x="351" y="470"/>
                    </a:moveTo>
                    <a:cubicBezTo>
                      <a:pt x="357" y="460"/>
                      <a:pt x="354" y="449"/>
                      <a:pt x="369" y="445"/>
                    </a:cubicBezTo>
                    <a:cubicBezTo>
                      <a:pt x="384" y="441"/>
                      <a:pt x="389" y="448"/>
                      <a:pt x="402" y="451"/>
                    </a:cubicBezTo>
                    <a:cubicBezTo>
                      <a:pt x="416" y="454"/>
                      <a:pt x="392" y="425"/>
                      <a:pt x="387" y="429"/>
                    </a:cubicBezTo>
                    <a:cubicBezTo>
                      <a:pt x="373" y="438"/>
                      <a:pt x="356" y="445"/>
                      <a:pt x="342" y="452"/>
                    </a:cubicBezTo>
                    <a:cubicBezTo>
                      <a:pt x="315" y="467"/>
                      <a:pt x="291" y="486"/>
                      <a:pt x="264" y="500"/>
                    </a:cubicBezTo>
                    <a:cubicBezTo>
                      <a:pt x="254" y="506"/>
                      <a:pt x="272" y="515"/>
                      <a:pt x="273" y="524"/>
                    </a:cubicBezTo>
                    <a:cubicBezTo>
                      <a:pt x="274" y="529"/>
                      <a:pt x="292" y="550"/>
                      <a:pt x="295" y="549"/>
                    </a:cubicBezTo>
                    <a:cubicBezTo>
                      <a:pt x="295" y="537"/>
                      <a:pt x="298" y="534"/>
                      <a:pt x="306" y="526"/>
                    </a:cubicBezTo>
                    <a:cubicBezTo>
                      <a:pt x="310" y="522"/>
                      <a:pt x="311" y="509"/>
                      <a:pt x="314" y="503"/>
                    </a:cubicBezTo>
                    <a:cubicBezTo>
                      <a:pt x="319" y="493"/>
                      <a:pt x="326" y="500"/>
                      <a:pt x="327" y="488"/>
                    </a:cubicBezTo>
                    <a:cubicBezTo>
                      <a:pt x="328" y="475"/>
                      <a:pt x="340" y="469"/>
                      <a:pt x="351" y="470"/>
                    </a:cubicBezTo>
                    <a:cubicBezTo>
                      <a:pt x="352" y="469"/>
                      <a:pt x="349" y="470"/>
                      <a:pt x="351" y="470"/>
                    </a:cubicBezTo>
                    <a:close/>
                    <a:moveTo>
                      <a:pt x="1392" y="2812"/>
                    </a:moveTo>
                    <a:cubicBezTo>
                      <a:pt x="1381" y="2811"/>
                      <a:pt x="1370" y="2809"/>
                      <a:pt x="1359" y="2805"/>
                    </a:cubicBezTo>
                    <a:cubicBezTo>
                      <a:pt x="1357" y="2805"/>
                      <a:pt x="1330" y="2789"/>
                      <a:pt x="1331" y="2788"/>
                    </a:cubicBezTo>
                    <a:cubicBezTo>
                      <a:pt x="1327" y="2792"/>
                      <a:pt x="1339" y="2810"/>
                      <a:pt x="1342" y="2813"/>
                    </a:cubicBezTo>
                    <a:cubicBezTo>
                      <a:pt x="1348" y="2824"/>
                      <a:pt x="1362" y="2824"/>
                      <a:pt x="1372" y="2827"/>
                    </a:cubicBezTo>
                    <a:cubicBezTo>
                      <a:pt x="1384" y="2829"/>
                      <a:pt x="1397" y="2833"/>
                      <a:pt x="1409" y="2833"/>
                    </a:cubicBezTo>
                    <a:cubicBezTo>
                      <a:pt x="1421" y="2833"/>
                      <a:pt x="1431" y="2828"/>
                      <a:pt x="1442" y="2825"/>
                    </a:cubicBezTo>
                    <a:cubicBezTo>
                      <a:pt x="1465" y="2820"/>
                      <a:pt x="1493" y="2803"/>
                      <a:pt x="1501" y="2780"/>
                    </a:cubicBezTo>
                    <a:cubicBezTo>
                      <a:pt x="1506" y="2767"/>
                      <a:pt x="1511" y="2753"/>
                      <a:pt x="1517" y="2739"/>
                    </a:cubicBezTo>
                    <a:cubicBezTo>
                      <a:pt x="1518" y="2737"/>
                      <a:pt x="1529" y="2700"/>
                      <a:pt x="1526" y="2701"/>
                    </a:cubicBezTo>
                    <a:cubicBezTo>
                      <a:pt x="1525" y="2701"/>
                      <a:pt x="1514" y="2738"/>
                      <a:pt x="1512" y="2742"/>
                    </a:cubicBezTo>
                    <a:cubicBezTo>
                      <a:pt x="1506" y="2757"/>
                      <a:pt x="1501" y="2772"/>
                      <a:pt x="1490" y="2784"/>
                    </a:cubicBezTo>
                    <a:cubicBezTo>
                      <a:pt x="1467" y="2810"/>
                      <a:pt x="1424" y="2808"/>
                      <a:pt x="1392" y="2812"/>
                    </a:cubicBezTo>
                    <a:cubicBezTo>
                      <a:pt x="1390" y="2812"/>
                      <a:pt x="1396" y="2812"/>
                      <a:pt x="1392" y="2812"/>
                    </a:cubicBezTo>
                    <a:close/>
                    <a:moveTo>
                      <a:pt x="336" y="489"/>
                    </a:moveTo>
                    <a:cubicBezTo>
                      <a:pt x="343" y="508"/>
                      <a:pt x="381" y="545"/>
                      <a:pt x="402" y="533"/>
                    </a:cubicBezTo>
                    <a:cubicBezTo>
                      <a:pt x="412" y="527"/>
                      <a:pt x="385" y="512"/>
                      <a:pt x="382" y="508"/>
                    </a:cubicBezTo>
                    <a:cubicBezTo>
                      <a:pt x="375" y="500"/>
                      <a:pt x="365" y="479"/>
                      <a:pt x="354" y="476"/>
                    </a:cubicBezTo>
                    <a:cubicBezTo>
                      <a:pt x="351" y="480"/>
                      <a:pt x="350" y="480"/>
                      <a:pt x="345" y="480"/>
                    </a:cubicBezTo>
                    <a:cubicBezTo>
                      <a:pt x="337" y="479"/>
                      <a:pt x="339" y="483"/>
                      <a:pt x="336" y="489"/>
                    </a:cubicBezTo>
                    <a:cubicBezTo>
                      <a:pt x="337" y="492"/>
                      <a:pt x="337" y="486"/>
                      <a:pt x="336" y="489"/>
                    </a:cubicBezTo>
                    <a:close/>
                    <a:moveTo>
                      <a:pt x="367" y="557"/>
                    </a:moveTo>
                    <a:cubicBezTo>
                      <a:pt x="386" y="547"/>
                      <a:pt x="368" y="537"/>
                      <a:pt x="358" y="529"/>
                    </a:cubicBezTo>
                    <a:cubicBezTo>
                      <a:pt x="345" y="519"/>
                      <a:pt x="342" y="512"/>
                      <a:pt x="330" y="502"/>
                    </a:cubicBezTo>
                    <a:cubicBezTo>
                      <a:pt x="327" y="506"/>
                      <a:pt x="319" y="506"/>
                      <a:pt x="319" y="513"/>
                    </a:cubicBezTo>
                    <a:cubicBezTo>
                      <a:pt x="319" y="523"/>
                      <a:pt x="317" y="525"/>
                      <a:pt x="326" y="533"/>
                    </a:cubicBezTo>
                    <a:cubicBezTo>
                      <a:pt x="336" y="543"/>
                      <a:pt x="353" y="556"/>
                      <a:pt x="367" y="557"/>
                    </a:cubicBezTo>
                    <a:cubicBezTo>
                      <a:pt x="372" y="555"/>
                      <a:pt x="365" y="557"/>
                      <a:pt x="367" y="557"/>
                    </a:cubicBezTo>
                    <a:close/>
                    <a:moveTo>
                      <a:pt x="376" y="454"/>
                    </a:moveTo>
                    <a:cubicBezTo>
                      <a:pt x="347" y="454"/>
                      <a:pt x="373" y="478"/>
                      <a:pt x="380" y="487"/>
                    </a:cubicBezTo>
                    <a:cubicBezTo>
                      <a:pt x="390" y="501"/>
                      <a:pt x="400" y="511"/>
                      <a:pt x="417" y="517"/>
                    </a:cubicBezTo>
                    <a:cubicBezTo>
                      <a:pt x="420" y="518"/>
                      <a:pt x="432" y="519"/>
                      <a:pt x="428" y="512"/>
                    </a:cubicBezTo>
                    <a:cubicBezTo>
                      <a:pt x="423" y="502"/>
                      <a:pt x="414" y="500"/>
                      <a:pt x="404" y="496"/>
                    </a:cubicBezTo>
                    <a:cubicBezTo>
                      <a:pt x="385" y="487"/>
                      <a:pt x="380" y="474"/>
                      <a:pt x="376" y="454"/>
                    </a:cubicBezTo>
                    <a:cubicBezTo>
                      <a:pt x="373" y="454"/>
                      <a:pt x="376" y="457"/>
                      <a:pt x="376" y="454"/>
                    </a:cubicBezTo>
                    <a:close/>
                    <a:moveTo>
                      <a:pt x="989" y="320"/>
                    </a:moveTo>
                    <a:cubicBezTo>
                      <a:pt x="992" y="310"/>
                      <a:pt x="988" y="297"/>
                      <a:pt x="989" y="286"/>
                    </a:cubicBezTo>
                    <a:cubicBezTo>
                      <a:pt x="989" y="281"/>
                      <a:pt x="992" y="253"/>
                      <a:pt x="986" y="254"/>
                    </a:cubicBezTo>
                    <a:cubicBezTo>
                      <a:pt x="967" y="256"/>
                      <a:pt x="965" y="320"/>
                      <a:pt x="989" y="320"/>
                    </a:cubicBezTo>
                    <a:cubicBezTo>
                      <a:pt x="990" y="317"/>
                      <a:pt x="989" y="320"/>
                      <a:pt x="989" y="320"/>
                    </a:cubicBezTo>
                    <a:close/>
                    <a:moveTo>
                      <a:pt x="345" y="561"/>
                    </a:moveTo>
                    <a:cubicBezTo>
                      <a:pt x="338" y="556"/>
                      <a:pt x="324" y="551"/>
                      <a:pt x="319" y="543"/>
                    </a:cubicBezTo>
                    <a:cubicBezTo>
                      <a:pt x="311" y="529"/>
                      <a:pt x="302" y="537"/>
                      <a:pt x="305" y="550"/>
                    </a:cubicBezTo>
                    <a:cubicBezTo>
                      <a:pt x="306" y="554"/>
                      <a:pt x="311" y="554"/>
                      <a:pt x="314" y="555"/>
                    </a:cubicBezTo>
                    <a:cubicBezTo>
                      <a:pt x="318" y="560"/>
                      <a:pt x="315" y="564"/>
                      <a:pt x="321" y="568"/>
                    </a:cubicBezTo>
                    <a:cubicBezTo>
                      <a:pt x="333" y="575"/>
                      <a:pt x="346" y="580"/>
                      <a:pt x="345" y="561"/>
                    </a:cubicBezTo>
                    <a:cubicBezTo>
                      <a:pt x="345" y="561"/>
                      <a:pt x="345" y="563"/>
                      <a:pt x="345" y="561"/>
                    </a:cubicBezTo>
                    <a:close/>
                    <a:moveTo>
                      <a:pt x="1390" y="289"/>
                    </a:moveTo>
                    <a:cubicBezTo>
                      <a:pt x="1390" y="288"/>
                      <a:pt x="1386" y="252"/>
                      <a:pt x="1380" y="267"/>
                    </a:cubicBezTo>
                    <a:cubicBezTo>
                      <a:pt x="1375" y="279"/>
                      <a:pt x="1373" y="294"/>
                      <a:pt x="1372" y="307"/>
                    </a:cubicBezTo>
                    <a:cubicBezTo>
                      <a:pt x="1372" y="316"/>
                      <a:pt x="1365" y="330"/>
                      <a:pt x="1378" y="317"/>
                    </a:cubicBezTo>
                    <a:cubicBezTo>
                      <a:pt x="1386" y="310"/>
                      <a:pt x="1388" y="300"/>
                      <a:pt x="1390" y="289"/>
                    </a:cubicBezTo>
                    <a:cubicBezTo>
                      <a:pt x="1389" y="286"/>
                      <a:pt x="1390" y="289"/>
                      <a:pt x="1390" y="289"/>
                    </a:cubicBezTo>
                    <a:close/>
                    <a:moveTo>
                      <a:pt x="1526" y="2694"/>
                    </a:moveTo>
                    <a:cubicBezTo>
                      <a:pt x="1526" y="2694"/>
                      <a:pt x="1527" y="2697"/>
                      <a:pt x="1527" y="2695"/>
                    </a:cubicBezTo>
                    <a:cubicBezTo>
                      <a:pt x="1528" y="2692"/>
                      <a:pt x="1527" y="2691"/>
                      <a:pt x="1526" y="2694"/>
                    </a:cubicBezTo>
                    <a:cubicBezTo>
                      <a:pt x="1526" y="2694"/>
                      <a:pt x="1526" y="2694"/>
                      <a:pt x="1526" y="2694"/>
                    </a:cubicBezTo>
                    <a:close/>
                    <a:moveTo>
                      <a:pt x="1208" y="1582"/>
                    </a:moveTo>
                    <a:cubicBezTo>
                      <a:pt x="1208" y="1586"/>
                      <a:pt x="1208" y="1580"/>
                      <a:pt x="1208" y="1582"/>
                    </a:cubicBezTo>
                    <a:cubicBezTo>
                      <a:pt x="1208" y="1583"/>
                      <a:pt x="1208" y="1582"/>
                      <a:pt x="1208" y="1582"/>
                    </a:cubicBezTo>
                    <a:close/>
                    <a:moveTo>
                      <a:pt x="486" y="501"/>
                    </a:moveTo>
                    <a:cubicBezTo>
                      <a:pt x="487" y="501"/>
                      <a:pt x="487" y="501"/>
                      <a:pt x="486" y="501"/>
                    </a:cubicBezTo>
                    <a:close/>
                    <a:moveTo>
                      <a:pt x="1515" y="994"/>
                    </a:moveTo>
                    <a:cubicBezTo>
                      <a:pt x="1514" y="994"/>
                      <a:pt x="1514" y="994"/>
                      <a:pt x="1515" y="994"/>
                    </a:cubicBezTo>
                    <a:close/>
                    <a:moveTo>
                      <a:pt x="1519" y="1065"/>
                    </a:moveTo>
                    <a:cubicBezTo>
                      <a:pt x="1518" y="1064"/>
                      <a:pt x="1518" y="1066"/>
                      <a:pt x="1519" y="1065"/>
                    </a:cubicBezTo>
                    <a:cubicBezTo>
                      <a:pt x="1519" y="1065"/>
                      <a:pt x="1519" y="1065"/>
                      <a:pt x="1519" y="1065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57" name="Freeform 7"/>
              <p:cNvSpPr>
                <a:spLocks/>
              </p:cNvSpPr>
              <p:nvPr/>
            </p:nvSpPr>
            <p:spPr bwMode="auto">
              <a:xfrm>
                <a:off x="5065713" y="3524250"/>
                <a:ext cx="1362075" cy="2181225"/>
              </a:xfrm>
              <a:custGeom>
                <a:avLst/>
                <a:gdLst>
                  <a:gd name="T0" fmla="*/ 46 w 725"/>
                  <a:gd name="T1" fmla="*/ 1039 h 1162"/>
                  <a:gd name="T2" fmla="*/ 9 w 725"/>
                  <a:gd name="T3" fmla="*/ 838 h 1162"/>
                  <a:gd name="T4" fmla="*/ 7 w 725"/>
                  <a:gd name="T5" fmla="*/ 773 h 1162"/>
                  <a:gd name="T6" fmla="*/ 3 w 725"/>
                  <a:gd name="T7" fmla="*/ 629 h 1162"/>
                  <a:gd name="T8" fmla="*/ 3 w 725"/>
                  <a:gd name="T9" fmla="*/ 543 h 1162"/>
                  <a:gd name="T10" fmla="*/ 7 w 725"/>
                  <a:gd name="T11" fmla="*/ 480 h 1162"/>
                  <a:gd name="T12" fmla="*/ 24 w 725"/>
                  <a:gd name="T13" fmla="*/ 290 h 1162"/>
                  <a:gd name="T14" fmla="*/ 51 w 725"/>
                  <a:gd name="T15" fmla="*/ 78 h 1162"/>
                  <a:gd name="T16" fmla="*/ 72 w 725"/>
                  <a:gd name="T17" fmla="*/ 2 h 1162"/>
                  <a:gd name="T18" fmla="*/ 168 w 725"/>
                  <a:gd name="T19" fmla="*/ 8 h 1162"/>
                  <a:gd name="T20" fmla="*/ 469 w 725"/>
                  <a:gd name="T21" fmla="*/ 15 h 1162"/>
                  <a:gd name="T22" fmla="*/ 676 w 725"/>
                  <a:gd name="T23" fmla="*/ 18 h 1162"/>
                  <a:gd name="T24" fmla="*/ 676 w 725"/>
                  <a:gd name="T25" fmla="*/ 107 h 1162"/>
                  <a:gd name="T26" fmla="*/ 679 w 725"/>
                  <a:gd name="T27" fmla="*/ 168 h 1162"/>
                  <a:gd name="T28" fmla="*/ 679 w 725"/>
                  <a:gd name="T29" fmla="*/ 205 h 1162"/>
                  <a:gd name="T30" fmla="*/ 682 w 725"/>
                  <a:gd name="T31" fmla="*/ 266 h 1162"/>
                  <a:gd name="T32" fmla="*/ 687 w 725"/>
                  <a:gd name="T33" fmla="*/ 333 h 1162"/>
                  <a:gd name="T34" fmla="*/ 696 w 725"/>
                  <a:gd name="T35" fmla="*/ 443 h 1162"/>
                  <a:gd name="T36" fmla="*/ 700 w 725"/>
                  <a:gd name="T37" fmla="*/ 503 h 1162"/>
                  <a:gd name="T38" fmla="*/ 709 w 725"/>
                  <a:gd name="T39" fmla="*/ 595 h 1162"/>
                  <a:gd name="T40" fmla="*/ 718 w 725"/>
                  <a:gd name="T41" fmla="*/ 682 h 1162"/>
                  <a:gd name="T42" fmla="*/ 719 w 725"/>
                  <a:gd name="T43" fmla="*/ 992 h 1162"/>
                  <a:gd name="T44" fmla="*/ 691 w 725"/>
                  <a:gd name="T45" fmla="*/ 1134 h 1162"/>
                  <a:gd name="T46" fmla="*/ 620 w 725"/>
                  <a:gd name="T47" fmla="*/ 1145 h 1162"/>
                  <a:gd name="T48" fmla="*/ 538 w 725"/>
                  <a:gd name="T49" fmla="*/ 1159 h 1162"/>
                  <a:gd name="T50" fmla="*/ 477 w 725"/>
                  <a:gd name="T51" fmla="*/ 1155 h 1162"/>
                  <a:gd name="T52" fmla="*/ 435 w 725"/>
                  <a:gd name="T53" fmla="*/ 1094 h 1162"/>
                  <a:gd name="T54" fmla="*/ 415 w 725"/>
                  <a:gd name="T55" fmla="*/ 964 h 1162"/>
                  <a:gd name="T56" fmla="*/ 427 w 725"/>
                  <a:gd name="T57" fmla="*/ 487 h 1162"/>
                  <a:gd name="T58" fmla="*/ 414 w 725"/>
                  <a:gd name="T59" fmla="*/ 265 h 1162"/>
                  <a:gd name="T60" fmla="*/ 403 w 725"/>
                  <a:gd name="T61" fmla="*/ 126 h 1162"/>
                  <a:gd name="T62" fmla="*/ 362 w 725"/>
                  <a:gd name="T63" fmla="*/ 112 h 1162"/>
                  <a:gd name="T64" fmla="*/ 360 w 725"/>
                  <a:gd name="T65" fmla="*/ 162 h 1162"/>
                  <a:gd name="T66" fmla="*/ 359 w 725"/>
                  <a:gd name="T67" fmla="*/ 261 h 1162"/>
                  <a:gd name="T68" fmla="*/ 353 w 725"/>
                  <a:gd name="T69" fmla="*/ 671 h 1162"/>
                  <a:gd name="T70" fmla="*/ 346 w 725"/>
                  <a:gd name="T71" fmla="*/ 805 h 1162"/>
                  <a:gd name="T72" fmla="*/ 339 w 725"/>
                  <a:gd name="T73" fmla="*/ 1009 h 1162"/>
                  <a:gd name="T74" fmla="*/ 214 w 725"/>
                  <a:gd name="T75" fmla="*/ 1139 h 1162"/>
                  <a:gd name="T76" fmla="*/ 134 w 725"/>
                  <a:gd name="T77" fmla="*/ 1130 h 1162"/>
                  <a:gd name="T78" fmla="*/ 83 w 725"/>
                  <a:gd name="T79" fmla="*/ 1102 h 116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725" h="1162">
                    <a:moveTo>
                      <a:pt x="83" y="1102"/>
                    </a:moveTo>
                    <a:cubicBezTo>
                      <a:pt x="71" y="1115"/>
                      <a:pt x="48" y="1049"/>
                      <a:pt x="46" y="1039"/>
                    </a:cubicBezTo>
                    <a:cubicBezTo>
                      <a:pt x="40" y="1020"/>
                      <a:pt x="36" y="1001"/>
                      <a:pt x="30" y="982"/>
                    </a:cubicBezTo>
                    <a:cubicBezTo>
                      <a:pt x="15" y="936"/>
                      <a:pt x="18" y="885"/>
                      <a:pt x="9" y="838"/>
                    </a:cubicBezTo>
                    <a:cubicBezTo>
                      <a:pt x="8" y="830"/>
                      <a:pt x="12" y="820"/>
                      <a:pt x="9" y="813"/>
                    </a:cubicBezTo>
                    <a:cubicBezTo>
                      <a:pt x="6" y="803"/>
                      <a:pt x="6" y="783"/>
                      <a:pt x="7" y="773"/>
                    </a:cubicBezTo>
                    <a:cubicBezTo>
                      <a:pt x="10" y="748"/>
                      <a:pt x="0" y="720"/>
                      <a:pt x="5" y="694"/>
                    </a:cubicBezTo>
                    <a:cubicBezTo>
                      <a:pt x="8" y="675"/>
                      <a:pt x="4" y="648"/>
                      <a:pt x="3" y="629"/>
                    </a:cubicBezTo>
                    <a:cubicBezTo>
                      <a:pt x="2" y="616"/>
                      <a:pt x="1" y="602"/>
                      <a:pt x="4" y="589"/>
                    </a:cubicBezTo>
                    <a:cubicBezTo>
                      <a:pt x="6" y="578"/>
                      <a:pt x="6" y="554"/>
                      <a:pt x="3" y="543"/>
                    </a:cubicBezTo>
                    <a:cubicBezTo>
                      <a:pt x="1" y="535"/>
                      <a:pt x="4" y="520"/>
                      <a:pt x="4" y="512"/>
                    </a:cubicBezTo>
                    <a:cubicBezTo>
                      <a:pt x="5" y="503"/>
                      <a:pt x="3" y="488"/>
                      <a:pt x="7" y="480"/>
                    </a:cubicBezTo>
                    <a:cubicBezTo>
                      <a:pt x="4" y="460"/>
                      <a:pt x="8" y="438"/>
                      <a:pt x="10" y="418"/>
                    </a:cubicBezTo>
                    <a:cubicBezTo>
                      <a:pt x="13" y="375"/>
                      <a:pt x="20" y="333"/>
                      <a:pt x="24" y="290"/>
                    </a:cubicBezTo>
                    <a:cubicBezTo>
                      <a:pt x="29" y="240"/>
                      <a:pt x="34" y="189"/>
                      <a:pt x="42" y="139"/>
                    </a:cubicBezTo>
                    <a:cubicBezTo>
                      <a:pt x="46" y="119"/>
                      <a:pt x="48" y="98"/>
                      <a:pt x="51" y="78"/>
                    </a:cubicBezTo>
                    <a:cubicBezTo>
                      <a:pt x="53" y="63"/>
                      <a:pt x="47" y="34"/>
                      <a:pt x="55" y="22"/>
                    </a:cubicBezTo>
                    <a:cubicBezTo>
                      <a:pt x="64" y="8"/>
                      <a:pt x="49" y="0"/>
                      <a:pt x="72" y="2"/>
                    </a:cubicBezTo>
                    <a:cubicBezTo>
                      <a:pt x="82" y="2"/>
                      <a:pt x="92" y="5"/>
                      <a:pt x="102" y="5"/>
                    </a:cubicBezTo>
                    <a:cubicBezTo>
                      <a:pt x="124" y="6"/>
                      <a:pt x="146" y="6"/>
                      <a:pt x="168" y="8"/>
                    </a:cubicBezTo>
                    <a:cubicBezTo>
                      <a:pt x="221" y="13"/>
                      <a:pt x="274" y="9"/>
                      <a:pt x="327" y="12"/>
                    </a:cubicBezTo>
                    <a:cubicBezTo>
                      <a:pt x="374" y="15"/>
                      <a:pt x="422" y="16"/>
                      <a:pt x="469" y="15"/>
                    </a:cubicBezTo>
                    <a:cubicBezTo>
                      <a:pt x="519" y="15"/>
                      <a:pt x="569" y="20"/>
                      <a:pt x="619" y="16"/>
                    </a:cubicBezTo>
                    <a:cubicBezTo>
                      <a:pt x="626" y="16"/>
                      <a:pt x="677" y="13"/>
                      <a:pt x="676" y="18"/>
                    </a:cubicBezTo>
                    <a:cubicBezTo>
                      <a:pt x="675" y="39"/>
                      <a:pt x="675" y="62"/>
                      <a:pt x="678" y="82"/>
                    </a:cubicBezTo>
                    <a:cubicBezTo>
                      <a:pt x="679" y="90"/>
                      <a:pt x="676" y="99"/>
                      <a:pt x="676" y="107"/>
                    </a:cubicBezTo>
                    <a:cubicBezTo>
                      <a:pt x="676" y="117"/>
                      <a:pt x="680" y="127"/>
                      <a:pt x="679" y="136"/>
                    </a:cubicBezTo>
                    <a:cubicBezTo>
                      <a:pt x="678" y="147"/>
                      <a:pt x="677" y="157"/>
                      <a:pt x="679" y="168"/>
                    </a:cubicBezTo>
                    <a:cubicBezTo>
                      <a:pt x="679" y="172"/>
                      <a:pt x="675" y="181"/>
                      <a:pt x="678" y="185"/>
                    </a:cubicBezTo>
                    <a:cubicBezTo>
                      <a:pt x="681" y="189"/>
                      <a:pt x="680" y="201"/>
                      <a:pt x="679" y="205"/>
                    </a:cubicBezTo>
                    <a:cubicBezTo>
                      <a:pt x="678" y="210"/>
                      <a:pt x="680" y="224"/>
                      <a:pt x="681" y="230"/>
                    </a:cubicBezTo>
                    <a:cubicBezTo>
                      <a:pt x="684" y="242"/>
                      <a:pt x="681" y="254"/>
                      <a:pt x="682" y="266"/>
                    </a:cubicBezTo>
                    <a:cubicBezTo>
                      <a:pt x="684" y="278"/>
                      <a:pt x="688" y="292"/>
                      <a:pt x="686" y="304"/>
                    </a:cubicBezTo>
                    <a:cubicBezTo>
                      <a:pt x="685" y="310"/>
                      <a:pt x="685" y="327"/>
                      <a:pt x="687" y="333"/>
                    </a:cubicBezTo>
                    <a:cubicBezTo>
                      <a:pt x="694" y="350"/>
                      <a:pt x="688" y="375"/>
                      <a:pt x="692" y="393"/>
                    </a:cubicBezTo>
                    <a:cubicBezTo>
                      <a:pt x="695" y="409"/>
                      <a:pt x="690" y="428"/>
                      <a:pt x="696" y="443"/>
                    </a:cubicBezTo>
                    <a:cubicBezTo>
                      <a:pt x="699" y="452"/>
                      <a:pt x="696" y="464"/>
                      <a:pt x="697" y="474"/>
                    </a:cubicBezTo>
                    <a:cubicBezTo>
                      <a:pt x="699" y="484"/>
                      <a:pt x="700" y="493"/>
                      <a:pt x="700" y="503"/>
                    </a:cubicBezTo>
                    <a:cubicBezTo>
                      <a:pt x="700" y="521"/>
                      <a:pt x="701" y="547"/>
                      <a:pt x="706" y="564"/>
                    </a:cubicBezTo>
                    <a:cubicBezTo>
                      <a:pt x="708" y="573"/>
                      <a:pt x="708" y="585"/>
                      <a:pt x="709" y="595"/>
                    </a:cubicBezTo>
                    <a:cubicBezTo>
                      <a:pt x="709" y="604"/>
                      <a:pt x="713" y="617"/>
                      <a:pt x="712" y="626"/>
                    </a:cubicBezTo>
                    <a:cubicBezTo>
                      <a:pt x="709" y="643"/>
                      <a:pt x="716" y="666"/>
                      <a:pt x="718" y="682"/>
                    </a:cubicBezTo>
                    <a:cubicBezTo>
                      <a:pt x="724" y="727"/>
                      <a:pt x="725" y="771"/>
                      <a:pt x="724" y="817"/>
                    </a:cubicBezTo>
                    <a:cubicBezTo>
                      <a:pt x="724" y="875"/>
                      <a:pt x="718" y="934"/>
                      <a:pt x="719" y="992"/>
                    </a:cubicBezTo>
                    <a:cubicBezTo>
                      <a:pt x="719" y="1013"/>
                      <a:pt x="713" y="1035"/>
                      <a:pt x="712" y="1056"/>
                    </a:cubicBezTo>
                    <a:cubicBezTo>
                      <a:pt x="710" y="1078"/>
                      <a:pt x="709" y="1117"/>
                      <a:pt x="691" y="1134"/>
                    </a:cubicBezTo>
                    <a:cubicBezTo>
                      <a:pt x="682" y="1143"/>
                      <a:pt x="674" y="1151"/>
                      <a:pt x="661" y="1145"/>
                    </a:cubicBezTo>
                    <a:cubicBezTo>
                      <a:pt x="649" y="1139"/>
                      <a:pt x="632" y="1144"/>
                      <a:pt x="620" y="1145"/>
                    </a:cubicBezTo>
                    <a:cubicBezTo>
                      <a:pt x="607" y="1146"/>
                      <a:pt x="591" y="1150"/>
                      <a:pt x="580" y="1155"/>
                    </a:cubicBezTo>
                    <a:cubicBezTo>
                      <a:pt x="566" y="1155"/>
                      <a:pt x="552" y="1158"/>
                      <a:pt x="538" y="1159"/>
                    </a:cubicBezTo>
                    <a:cubicBezTo>
                      <a:pt x="526" y="1161"/>
                      <a:pt x="517" y="1162"/>
                      <a:pt x="505" y="1161"/>
                    </a:cubicBezTo>
                    <a:cubicBezTo>
                      <a:pt x="498" y="1160"/>
                      <a:pt x="484" y="1152"/>
                      <a:pt x="477" y="1155"/>
                    </a:cubicBezTo>
                    <a:cubicBezTo>
                      <a:pt x="469" y="1157"/>
                      <a:pt x="453" y="1140"/>
                      <a:pt x="450" y="1133"/>
                    </a:cubicBezTo>
                    <a:cubicBezTo>
                      <a:pt x="443" y="1121"/>
                      <a:pt x="439" y="1107"/>
                      <a:pt x="435" y="1094"/>
                    </a:cubicBezTo>
                    <a:cubicBezTo>
                      <a:pt x="429" y="1074"/>
                      <a:pt x="420" y="1053"/>
                      <a:pt x="419" y="1033"/>
                    </a:cubicBezTo>
                    <a:cubicBezTo>
                      <a:pt x="418" y="1010"/>
                      <a:pt x="417" y="987"/>
                      <a:pt x="415" y="964"/>
                    </a:cubicBezTo>
                    <a:cubicBezTo>
                      <a:pt x="410" y="855"/>
                      <a:pt x="423" y="746"/>
                      <a:pt x="423" y="636"/>
                    </a:cubicBezTo>
                    <a:cubicBezTo>
                      <a:pt x="423" y="587"/>
                      <a:pt x="426" y="536"/>
                      <a:pt x="427" y="487"/>
                    </a:cubicBezTo>
                    <a:cubicBezTo>
                      <a:pt x="428" y="434"/>
                      <a:pt x="423" y="382"/>
                      <a:pt x="421" y="330"/>
                    </a:cubicBezTo>
                    <a:cubicBezTo>
                      <a:pt x="420" y="308"/>
                      <a:pt x="417" y="286"/>
                      <a:pt x="414" y="265"/>
                    </a:cubicBezTo>
                    <a:cubicBezTo>
                      <a:pt x="410" y="243"/>
                      <a:pt x="404" y="212"/>
                      <a:pt x="407" y="191"/>
                    </a:cubicBezTo>
                    <a:cubicBezTo>
                      <a:pt x="410" y="171"/>
                      <a:pt x="406" y="145"/>
                      <a:pt x="403" y="126"/>
                    </a:cubicBezTo>
                    <a:cubicBezTo>
                      <a:pt x="400" y="109"/>
                      <a:pt x="402" y="63"/>
                      <a:pt x="378" y="61"/>
                    </a:cubicBezTo>
                    <a:cubicBezTo>
                      <a:pt x="360" y="58"/>
                      <a:pt x="364" y="102"/>
                      <a:pt x="362" y="112"/>
                    </a:cubicBezTo>
                    <a:cubicBezTo>
                      <a:pt x="361" y="120"/>
                      <a:pt x="364" y="129"/>
                      <a:pt x="361" y="137"/>
                    </a:cubicBezTo>
                    <a:cubicBezTo>
                      <a:pt x="360" y="141"/>
                      <a:pt x="364" y="159"/>
                      <a:pt x="360" y="162"/>
                    </a:cubicBezTo>
                    <a:cubicBezTo>
                      <a:pt x="359" y="164"/>
                      <a:pt x="359" y="200"/>
                      <a:pt x="359" y="203"/>
                    </a:cubicBezTo>
                    <a:cubicBezTo>
                      <a:pt x="360" y="221"/>
                      <a:pt x="357" y="242"/>
                      <a:pt x="359" y="261"/>
                    </a:cubicBezTo>
                    <a:cubicBezTo>
                      <a:pt x="365" y="348"/>
                      <a:pt x="356" y="435"/>
                      <a:pt x="356" y="521"/>
                    </a:cubicBezTo>
                    <a:cubicBezTo>
                      <a:pt x="355" y="571"/>
                      <a:pt x="356" y="621"/>
                      <a:pt x="353" y="671"/>
                    </a:cubicBezTo>
                    <a:cubicBezTo>
                      <a:pt x="352" y="693"/>
                      <a:pt x="352" y="715"/>
                      <a:pt x="350" y="738"/>
                    </a:cubicBezTo>
                    <a:cubicBezTo>
                      <a:pt x="348" y="759"/>
                      <a:pt x="350" y="784"/>
                      <a:pt x="346" y="805"/>
                    </a:cubicBezTo>
                    <a:cubicBezTo>
                      <a:pt x="337" y="849"/>
                      <a:pt x="349" y="898"/>
                      <a:pt x="345" y="943"/>
                    </a:cubicBezTo>
                    <a:cubicBezTo>
                      <a:pt x="344" y="965"/>
                      <a:pt x="340" y="987"/>
                      <a:pt x="339" y="1009"/>
                    </a:cubicBezTo>
                    <a:cubicBezTo>
                      <a:pt x="337" y="1036"/>
                      <a:pt x="334" y="1069"/>
                      <a:pt x="325" y="1094"/>
                    </a:cubicBezTo>
                    <a:cubicBezTo>
                      <a:pt x="308" y="1142"/>
                      <a:pt x="257" y="1155"/>
                      <a:pt x="214" y="1139"/>
                    </a:cubicBezTo>
                    <a:cubicBezTo>
                      <a:pt x="200" y="1134"/>
                      <a:pt x="188" y="1129"/>
                      <a:pt x="174" y="1127"/>
                    </a:cubicBezTo>
                    <a:cubicBezTo>
                      <a:pt x="160" y="1125"/>
                      <a:pt x="147" y="1130"/>
                      <a:pt x="134" y="1130"/>
                    </a:cubicBezTo>
                    <a:cubicBezTo>
                      <a:pt x="117" y="1129"/>
                      <a:pt x="95" y="1112"/>
                      <a:pt x="83" y="1102"/>
                    </a:cubicBezTo>
                    <a:cubicBezTo>
                      <a:pt x="82" y="1103"/>
                      <a:pt x="85" y="1103"/>
                      <a:pt x="83" y="1102"/>
                    </a:cubicBezTo>
                    <a:close/>
                  </a:path>
                </a:pathLst>
              </a:custGeom>
              <a:grpFill/>
              <a:ln>
                <a:solidFill>
                  <a:schemeClr val="tx1"/>
                </a:solidFill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58" name="Freeform 8"/>
              <p:cNvSpPr>
                <a:spLocks noEditPoints="1"/>
              </p:cNvSpPr>
              <p:nvPr/>
            </p:nvSpPr>
            <p:spPr bwMode="auto">
              <a:xfrm>
                <a:off x="4214813" y="1600200"/>
                <a:ext cx="1514475" cy="1933575"/>
              </a:xfrm>
              <a:custGeom>
                <a:avLst/>
                <a:gdLst>
                  <a:gd name="T0" fmla="*/ 110 w 806"/>
                  <a:gd name="T1" fmla="*/ 512 h 1030"/>
                  <a:gd name="T2" fmla="*/ 21 w 806"/>
                  <a:gd name="T3" fmla="*/ 343 h 1030"/>
                  <a:gd name="T4" fmla="*/ 18 w 806"/>
                  <a:gd name="T5" fmla="*/ 252 h 1030"/>
                  <a:gd name="T6" fmla="*/ 108 w 806"/>
                  <a:gd name="T7" fmla="*/ 188 h 1030"/>
                  <a:gd name="T8" fmla="*/ 209 w 806"/>
                  <a:gd name="T9" fmla="*/ 229 h 1030"/>
                  <a:gd name="T10" fmla="*/ 271 w 806"/>
                  <a:gd name="T11" fmla="*/ 328 h 1030"/>
                  <a:gd name="T12" fmla="*/ 296 w 806"/>
                  <a:gd name="T13" fmla="*/ 376 h 1030"/>
                  <a:gd name="T14" fmla="*/ 306 w 806"/>
                  <a:gd name="T15" fmla="*/ 332 h 1030"/>
                  <a:gd name="T16" fmla="*/ 348 w 806"/>
                  <a:gd name="T17" fmla="*/ 284 h 1030"/>
                  <a:gd name="T18" fmla="*/ 417 w 806"/>
                  <a:gd name="T19" fmla="*/ 218 h 1030"/>
                  <a:gd name="T20" fmla="*/ 468 w 806"/>
                  <a:gd name="T21" fmla="*/ 173 h 1030"/>
                  <a:gd name="T22" fmla="*/ 550 w 806"/>
                  <a:gd name="T23" fmla="*/ 118 h 1030"/>
                  <a:gd name="T24" fmla="*/ 686 w 806"/>
                  <a:gd name="T25" fmla="*/ 12 h 1030"/>
                  <a:gd name="T26" fmla="*/ 684 w 806"/>
                  <a:gd name="T27" fmla="*/ 36 h 1030"/>
                  <a:gd name="T28" fmla="*/ 674 w 806"/>
                  <a:gd name="T29" fmla="*/ 36 h 1030"/>
                  <a:gd name="T30" fmla="*/ 720 w 806"/>
                  <a:gd name="T31" fmla="*/ 58 h 1030"/>
                  <a:gd name="T32" fmla="*/ 800 w 806"/>
                  <a:gd name="T33" fmla="*/ 188 h 1030"/>
                  <a:gd name="T34" fmla="*/ 794 w 806"/>
                  <a:gd name="T35" fmla="*/ 470 h 1030"/>
                  <a:gd name="T36" fmla="*/ 784 w 806"/>
                  <a:gd name="T37" fmla="*/ 609 h 1030"/>
                  <a:gd name="T38" fmla="*/ 781 w 806"/>
                  <a:gd name="T39" fmla="*/ 851 h 1030"/>
                  <a:gd name="T40" fmla="*/ 780 w 806"/>
                  <a:gd name="T41" fmla="*/ 1005 h 1030"/>
                  <a:gd name="T42" fmla="*/ 734 w 806"/>
                  <a:gd name="T43" fmla="*/ 1029 h 1030"/>
                  <a:gd name="T44" fmla="*/ 475 w 806"/>
                  <a:gd name="T45" fmla="*/ 1010 h 1030"/>
                  <a:gd name="T46" fmla="*/ 461 w 806"/>
                  <a:gd name="T47" fmla="*/ 878 h 1030"/>
                  <a:gd name="T48" fmla="*/ 472 w 806"/>
                  <a:gd name="T49" fmla="*/ 754 h 1030"/>
                  <a:gd name="T50" fmla="*/ 492 w 806"/>
                  <a:gd name="T51" fmla="*/ 589 h 1030"/>
                  <a:gd name="T52" fmla="*/ 494 w 806"/>
                  <a:gd name="T53" fmla="*/ 524 h 1030"/>
                  <a:gd name="T54" fmla="*/ 496 w 806"/>
                  <a:gd name="T55" fmla="*/ 484 h 1030"/>
                  <a:gd name="T56" fmla="*/ 480 w 806"/>
                  <a:gd name="T57" fmla="*/ 482 h 1030"/>
                  <a:gd name="T58" fmla="*/ 383 w 806"/>
                  <a:gd name="T59" fmla="*/ 540 h 1030"/>
                  <a:gd name="T60" fmla="*/ 235 w 806"/>
                  <a:gd name="T61" fmla="*/ 596 h 1030"/>
                  <a:gd name="T62" fmla="*/ 159 w 806"/>
                  <a:gd name="T63" fmla="*/ 569 h 1030"/>
                  <a:gd name="T64" fmla="*/ 580 w 806"/>
                  <a:gd name="T65" fmla="*/ 667 h 1030"/>
                  <a:gd name="T66" fmla="*/ 547 w 806"/>
                  <a:gd name="T67" fmla="*/ 753 h 1030"/>
                  <a:gd name="T68" fmla="*/ 521 w 806"/>
                  <a:gd name="T69" fmla="*/ 822 h 1030"/>
                  <a:gd name="T70" fmla="*/ 498 w 806"/>
                  <a:gd name="T71" fmla="*/ 883 h 1030"/>
                  <a:gd name="T72" fmla="*/ 538 w 806"/>
                  <a:gd name="T73" fmla="*/ 918 h 1030"/>
                  <a:gd name="T74" fmla="*/ 603 w 806"/>
                  <a:gd name="T75" fmla="*/ 774 h 1030"/>
                  <a:gd name="T76" fmla="*/ 646 w 806"/>
                  <a:gd name="T77" fmla="*/ 656 h 1030"/>
                  <a:gd name="T78" fmla="*/ 595 w 806"/>
                  <a:gd name="T79" fmla="*/ 639 h 10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806" h="1030">
                    <a:moveTo>
                      <a:pt x="159" y="569"/>
                    </a:moveTo>
                    <a:cubicBezTo>
                      <a:pt x="139" y="553"/>
                      <a:pt x="124" y="534"/>
                      <a:pt x="110" y="512"/>
                    </a:cubicBezTo>
                    <a:cubicBezTo>
                      <a:pt x="100" y="494"/>
                      <a:pt x="86" y="477"/>
                      <a:pt x="77" y="457"/>
                    </a:cubicBezTo>
                    <a:cubicBezTo>
                      <a:pt x="59" y="418"/>
                      <a:pt x="34" y="384"/>
                      <a:pt x="21" y="343"/>
                    </a:cubicBezTo>
                    <a:cubicBezTo>
                      <a:pt x="13" y="320"/>
                      <a:pt x="5" y="299"/>
                      <a:pt x="1" y="274"/>
                    </a:cubicBezTo>
                    <a:cubicBezTo>
                      <a:pt x="0" y="269"/>
                      <a:pt x="15" y="255"/>
                      <a:pt x="18" y="252"/>
                    </a:cubicBezTo>
                    <a:cubicBezTo>
                      <a:pt x="29" y="241"/>
                      <a:pt x="41" y="231"/>
                      <a:pt x="54" y="223"/>
                    </a:cubicBezTo>
                    <a:cubicBezTo>
                      <a:pt x="70" y="212"/>
                      <a:pt x="88" y="192"/>
                      <a:pt x="108" y="188"/>
                    </a:cubicBezTo>
                    <a:cubicBezTo>
                      <a:pt x="125" y="184"/>
                      <a:pt x="148" y="157"/>
                      <a:pt x="163" y="176"/>
                    </a:cubicBezTo>
                    <a:cubicBezTo>
                      <a:pt x="177" y="195"/>
                      <a:pt x="195" y="210"/>
                      <a:pt x="209" y="229"/>
                    </a:cubicBezTo>
                    <a:cubicBezTo>
                      <a:pt x="224" y="249"/>
                      <a:pt x="236" y="272"/>
                      <a:pt x="249" y="293"/>
                    </a:cubicBezTo>
                    <a:cubicBezTo>
                      <a:pt x="256" y="305"/>
                      <a:pt x="264" y="316"/>
                      <a:pt x="271" y="328"/>
                    </a:cubicBezTo>
                    <a:cubicBezTo>
                      <a:pt x="274" y="334"/>
                      <a:pt x="277" y="346"/>
                      <a:pt x="281" y="351"/>
                    </a:cubicBezTo>
                    <a:cubicBezTo>
                      <a:pt x="284" y="355"/>
                      <a:pt x="292" y="376"/>
                      <a:pt x="296" y="376"/>
                    </a:cubicBezTo>
                    <a:cubicBezTo>
                      <a:pt x="309" y="378"/>
                      <a:pt x="296" y="358"/>
                      <a:pt x="296" y="356"/>
                    </a:cubicBezTo>
                    <a:cubicBezTo>
                      <a:pt x="291" y="345"/>
                      <a:pt x="298" y="341"/>
                      <a:pt x="306" y="332"/>
                    </a:cubicBezTo>
                    <a:cubicBezTo>
                      <a:pt x="313" y="324"/>
                      <a:pt x="318" y="312"/>
                      <a:pt x="326" y="306"/>
                    </a:cubicBezTo>
                    <a:cubicBezTo>
                      <a:pt x="334" y="299"/>
                      <a:pt x="340" y="290"/>
                      <a:pt x="348" y="284"/>
                    </a:cubicBezTo>
                    <a:cubicBezTo>
                      <a:pt x="357" y="277"/>
                      <a:pt x="365" y="262"/>
                      <a:pt x="375" y="258"/>
                    </a:cubicBezTo>
                    <a:cubicBezTo>
                      <a:pt x="384" y="243"/>
                      <a:pt x="404" y="229"/>
                      <a:pt x="417" y="218"/>
                    </a:cubicBezTo>
                    <a:cubicBezTo>
                      <a:pt x="426" y="212"/>
                      <a:pt x="435" y="203"/>
                      <a:pt x="442" y="195"/>
                    </a:cubicBezTo>
                    <a:cubicBezTo>
                      <a:pt x="448" y="189"/>
                      <a:pt x="460" y="176"/>
                      <a:pt x="468" y="173"/>
                    </a:cubicBezTo>
                    <a:cubicBezTo>
                      <a:pt x="479" y="169"/>
                      <a:pt x="494" y="155"/>
                      <a:pt x="502" y="148"/>
                    </a:cubicBezTo>
                    <a:cubicBezTo>
                      <a:pt x="516" y="135"/>
                      <a:pt x="534" y="128"/>
                      <a:pt x="550" y="118"/>
                    </a:cubicBezTo>
                    <a:cubicBezTo>
                      <a:pt x="585" y="96"/>
                      <a:pt x="641" y="92"/>
                      <a:pt x="655" y="46"/>
                    </a:cubicBezTo>
                    <a:cubicBezTo>
                      <a:pt x="657" y="38"/>
                      <a:pt x="674" y="0"/>
                      <a:pt x="686" y="12"/>
                    </a:cubicBezTo>
                    <a:cubicBezTo>
                      <a:pt x="691" y="17"/>
                      <a:pt x="695" y="21"/>
                      <a:pt x="690" y="29"/>
                    </a:cubicBezTo>
                    <a:cubicBezTo>
                      <a:pt x="692" y="26"/>
                      <a:pt x="687" y="40"/>
                      <a:pt x="684" y="36"/>
                    </a:cubicBezTo>
                    <a:cubicBezTo>
                      <a:pt x="681" y="33"/>
                      <a:pt x="675" y="26"/>
                      <a:pt x="671" y="25"/>
                    </a:cubicBezTo>
                    <a:cubicBezTo>
                      <a:pt x="661" y="23"/>
                      <a:pt x="675" y="37"/>
                      <a:pt x="674" y="36"/>
                    </a:cubicBezTo>
                    <a:cubicBezTo>
                      <a:pt x="679" y="40"/>
                      <a:pt x="683" y="50"/>
                      <a:pt x="689" y="48"/>
                    </a:cubicBezTo>
                    <a:cubicBezTo>
                      <a:pt x="699" y="54"/>
                      <a:pt x="709" y="56"/>
                      <a:pt x="720" y="58"/>
                    </a:cubicBezTo>
                    <a:cubicBezTo>
                      <a:pt x="728" y="59"/>
                      <a:pt x="799" y="74"/>
                      <a:pt x="799" y="73"/>
                    </a:cubicBezTo>
                    <a:cubicBezTo>
                      <a:pt x="798" y="111"/>
                      <a:pt x="802" y="150"/>
                      <a:pt x="800" y="188"/>
                    </a:cubicBezTo>
                    <a:cubicBezTo>
                      <a:pt x="798" y="234"/>
                      <a:pt x="806" y="281"/>
                      <a:pt x="800" y="327"/>
                    </a:cubicBezTo>
                    <a:cubicBezTo>
                      <a:pt x="793" y="374"/>
                      <a:pt x="796" y="423"/>
                      <a:pt x="794" y="470"/>
                    </a:cubicBezTo>
                    <a:cubicBezTo>
                      <a:pt x="793" y="490"/>
                      <a:pt x="792" y="511"/>
                      <a:pt x="789" y="532"/>
                    </a:cubicBezTo>
                    <a:cubicBezTo>
                      <a:pt x="786" y="555"/>
                      <a:pt x="780" y="586"/>
                      <a:pt x="784" y="609"/>
                    </a:cubicBezTo>
                    <a:cubicBezTo>
                      <a:pt x="777" y="661"/>
                      <a:pt x="788" y="715"/>
                      <a:pt x="781" y="767"/>
                    </a:cubicBezTo>
                    <a:cubicBezTo>
                      <a:pt x="784" y="795"/>
                      <a:pt x="779" y="823"/>
                      <a:pt x="781" y="851"/>
                    </a:cubicBezTo>
                    <a:cubicBezTo>
                      <a:pt x="782" y="877"/>
                      <a:pt x="783" y="905"/>
                      <a:pt x="781" y="931"/>
                    </a:cubicBezTo>
                    <a:cubicBezTo>
                      <a:pt x="778" y="955"/>
                      <a:pt x="780" y="980"/>
                      <a:pt x="780" y="1005"/>
                    </a:cubicBezTo>
                    <a:cubicBezTo>
                      <a:pt x="779" y="1018"/>
                      <a:pt x="782" y="1028"/>
                      <a:pt x="768" y="1027"/>
                    </a:cubicBezTo>
                    <a:cubicBezTo>
                      <a:pt x="757" y="1027"/>
                      <a:pt x="745" y="1030"/>
                      <a:pt x="734" y="1029"/>
                    </a:cubicBezTo>
                    <a:cubicBezTo>
                      <a:pt x="693" y="1023"/>
                      <a:pt x="649" y="1026"/>
                      <a:pt x="607" y="1024"/>
                    </a:cubicBezTo>
                    <a:cubicBezTo>
                      <a:pt x="562" y="1022"/>
                      <a:pt x="518" y="1020"/>
                      <a:pt x="475" y="1010"/>
                    </a:cubicBezTo>
                    <a:cubicBezTo>
                      <a:pt x="457" y="1006"/>
                      <a:pt x="463" y="969"/>
                      <a:pt x="462" y="954"/>
                    </a:cubicBezTo>
                    <a:cubicBezTo>
                      <a:pt x="460" y="930"/>
                      <a:pt x="458" y="903"/>
                      <a:pt x="461" y="878"/>
                    </a:cubicBezTo>
                    <a:cubicBezTo>
                      <a:pt x="464" y="862"/>
                      <a:pt x="464" y="845"/>
                      <a:pt x="466" y="829"/>
                    </a:cubicBezTo>
                    <a:cubicBezTo>
                      <a:pt x="467" y="805"/>
                      <a:pt x="474" y="778"/>
                      <a:pt x="472" y="754"/>
                    </a:cubicBezTo>
                    <a:cubicBezTo>
                      <a:pt x="468" y="718"/>
                      <a:pt x="488" y="682"/>
                      <a:pt x="486" y="646"/>
                    </a:cubicBezTo>
                    <a:cubicBezTo>
                      <a:pt x="484" y="628"/>
                      <a:pt x="497" y="607"/>
                      <a:pt x="492" y="589"/>
                    </a:cubicBezTo>
                    <a:cubicBezTo>
                      <a:pt x="496" y="583"/>
                      <a:pt x="494" y="569"/>
                      <a:pt x="495" y="561"/>
                    </a:cubicBezTo>
                    <a:cubicBezTo>
                      <a:pt x="496" y="549"/>
                      <a:pt x="492" y="536"/>
                      <a:pt x="494" y="524"/>
                    </a:cubicBezTo>
                    <a:cubicBezTo>
                      <a:pt x="494" y="514"/>
                      <a:pt x="494" y="501"/>
                      <a:pt x="493" y="492"/>
                    </a:cubicBezTo>
                    <a:cubicBezTo>
                      <a:pt x="492" y="488"/>
                      <a:pt x="496" y="487"/>
                      <a:pt x="496" y="484"/>
                    </a:cubicBezTo>
                    <a:cubicBezTo>
                      <a:pt x="496" y="482"/>
                      <a:pt x="491" y="478"/>
                      <a:pt x="491" y="476"/>
                    </a:cubicBezTo>
                    <a:cubicBezTo>
                      <a:pt x="481" y="454"/>
                      <a:pt x="479" y="482"/>
                      <a:pt x="480" y="482"/>
                    </a:cubicBezTo>
                    <a:cubicBezTo>
                      <a:pt x="468" y="487"/>
                      <a:pt x="457" y="498"/>
                      <a:pt x="446" y="505"/>
                    </a:cubicBezTo>
                    <a:cubicBezTo>
                      <a:pt x="426" y="518"/>
                      <a:pt x="402" y="526"/>
                      <a:pt x="383" y="540"/>
                    </a:cubicBezTo>
                    <a:cubicBezTo>
                      <a:pt x="362" y="557"/>
                      <a:pt x="333" y="571"/>
                      <a:pt x="308" y="580"/>
                    </a:cubicBezTo>
                    <a:cubicBezTo>
                      <a:pt x="284" y="590"/>
                      <a:pt x="261" y="595"/>
                      <a:pt x="235" y="596"/>
                    </a:cubicBezTo>
                    <a:cubicBezTo>
                      <a:pt x="218" y="598"/>
                      <a:pt x="162" y="593"/>
                      <a:pt x="159" y="569"/>
                    </a:cubicBezTo>
                    <a:cubicBezTo>
                      <a:pt x="156" y="566"/>
                      <a:pt x="160" y="573"/>
                      <a:pt x="159" y="569"/>
                    </a:cubicBezTo>
                    <a:close/>
                    <a:moveTo>
                      <a:pt x="595" y="639"/>
                    </a:moveTo>
                    <a:cubicBezTo>
                      <a:pt x="585" y="639"/>
                      <a:pt x="585" y="659"/>
                      <a:pt x="580" y="667"/>
                    </a:cubicBezTo>
                    <a:cubicBezTo>
                      <a:pt x="575" y="675"/>
                      <a:pt x="579" y="690"/>
                      <a:pt x="571" y="697"/>
                    </a:cubicBezTo>
                    <a:cubicBezTo>
                      <a:pt x="558" y="710"/>
                      <a:pt x="555" y="736"/>
                      <a:pt x="547" y="753"/>
                    </a:cubicBezTo>
                    <a:cubicBezTo>
                      <a:pt x="541" y="764"/>
                      <a:pt x="542" y="779"/>
                      <a:pt x="535" y="789"/>
                    </a:cubicBezTo>
                    <a:cubicBezTo>
                      <a:pt x="529" y="797"/>
                      <a:pt x="529" y="817"/>
                      <a:pt x="521" y="822"/>
                    </a:cubicBezTo>
                    <a:cubicBezTo>
                      <a:pt x="518" y="824"/>
                      <a:pt x="506" y="860"/>
                      <a:pt x="507" y="863"/>
                    </a:cubicBezTo>
                    <a:cubicBezTo>
                      <a:pt x="507" y="866"/>
                      <a:pt x="500" y="880"/>
                      <a:pt x="498" y="883"/>
                    </a:cubicBezTo>
                    <a:cubicBezTo>
                      <a:pt x="495" y="887"/>
                      <a:pt x="492" y="897"/>
                      <a:pt x="494" y="902"/>
                    </a:cubicBezTo>
                    <a:cubicBezTo>
                      <a:pt x="497" y="909"/>
                      <a:pt x="530" y="916"/>
                      <a:pt x="538" y="918"/>
                    </a:cubicBezTo>
                    <a:cubicBezTo>
                      <a:pt x="559" y="923"/>
                      <a:pt x="560" y="901"/>
                      <a:pt x="565" y="884"/>
                    </a:cubicBezTo>
                    <a:cubicBezTo>
                      <a:pt x="577" y="846"/>
                      <a:pt x="590" y="810"/>
                      <a:pt x="603" y="774"/>
                    </a:cubicBezTo>
                    <a:cubicBezTo>
                      <a:pt x="614" y="744"/>
                      <a:pt x="623" y="710"/>
                      <a:pt x="638" y="683"/>
                    </a:cubicBezTo>
                    <a:cubicBezTo>
                      <a:pt x="641" y="676"/>
                      <a:pt x="645" y="663"/>
                      <a:pt x="646" y="656"/>
                    </a:cubicBezTo>
                    <a:cubicBezTo>
                      <a:pt x="647" y="651"/>
                      <a:pt x="638" y="652"/>
                      <a:pt x="634" y="651"/>
                    </a:cubicBezTo>
                    <a:cubicBezTo>
                      <a:pt x="621" y="649"/>
                      <a:pt x="607" y="640"/>
                      <a:pt x="595" y="639"/>
                    </a:cubicBezTo>
                    <a:cubicBezTo>
                      <a:pt x="594" y="639"/>
                      <a:pt x="597" y="639"/>
                      <a:pt x="595" y="639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59" name="Freeform 9"/>
              <p:cNvSpPr>
                <a:spLocks noEditPoints="1"/>
              </p:cNvSpPr>
              <p:nvPr/>
            </p:nvSpPr>
            <p:spPr bwMode="auto">
              <a:xfrm>
                <a:off x="5699125" y="1595438"/>
                <a:ext cx="846138" cy="1952625"/>
              </a:xfrm>
              <a:custGeom>
                <a:avLst/>
                <a:gdLst>
                  <a:gd name="T0" fmla="*/ 14 w 451"/>
                  <a:gd name="T1" fmla="*/ 493 h 1040"/>
                  <a:gd name="T2" fmla="*/ 17 w 451"/>
                  <a:gd name="T3" fmla="*/ 431 h 1040"/>
                  <a:gd name="T4" fmla="*/ 19 w 451"/>
                  <a:gd name="T5" fmla="*/ 366 h 1040"/>
                  <a:gd name="T6" fmla="*/ 21 w 451"/>
                  <a:gd name="T7" fmla="*/ 309 h 1040"/>
                  <a:gd name="T8" fmla="*/ 21 w 451"/>
                  <a:gd name="T9" fmla="*/ 247 h 1040"/>
                  <a:gd name="T10" fmla="*/ 21 w 451"/>
                  <a:gd name="T11" fmla="*/ 186 h 1040"/>
                  <a:gd name="T12" fmla="*/ 21 w 451"/>
                  <a:gd name="T13" fmla="*/ 76 h 1040"/>
                  <a:gd name="T14" fmla="*/ 110 w 451"/>
                  <a:gd name="T15" fmla="*/ 40 h 1040"/>
                  <a:gd name="T16" fmla="*/ 97 w 451"/>
                  <a:gd name="T17" fmla="*/ 39 h 1040"/>
                  <a:gd name="T18" fmla="*/ 136 w 451"/>
                  <a:gd name="T19" fmla="*/ 51 h 1040"/>
                  <a:gd name="T20" fmla="*/ 288 w 451"/>
                  <a:gd name="T21" fmla="*/ 145 h 1040"/>
                  <a:gd name="T22" fmla="*/ 394 w 451"/>
                  <a:gd name="T23" fmla="*/ 365 h 1040"/>
                  <a:gd name="T24" fmla="*/ 438 w 451"/>
                  <a:gd name="T25" fmla="*/ 591 h 1040"/>
                  <a:gd name="T26" fmla="*/ 405 w 451"/>
                  <a:gd name="T27" fmla="*/ 1026 h 1040"/>
                  <a:gd name="T28" fmla="*/ 363 w 451"/>
                  <a:gd name="T29" fmla="*/ 996 h 1040"/>
                  <a:gd name="T30" fmla="*/ 359 w 451"/>
                  <a:gd name="T31" fmla="*/ 856 h 1040"/>
                  <a:gd name="T32" fmla="*/ 354 w 451"/>
                  <a:gd name="T33" fmla="*/ 722 h 1040"/>
                  <a:gd name="T34" fmla="*/ 347 w 451"/>
                  <a:gd name="T35" fmla="*/ 611 h 1040"/>
                  <a:gd name="T36" fmla="*/ 342 w 451"/>
                  <a:gd name="T37" fmla="*/ 557 h 1040"/>
                  <a:gd name="T38" fmla="*/ 331 w 451"/>
                  <a:gd name="T39" fmla="*/ 485 h 1040"/>
                  <a:gd name="T40" fmla="*/ 347 w 451"/>
                  <a:gd name="T41" fmla="*/ 823 h 1040"/>
                  <a:gd name="T42" fmla="*/ 352 w 451"/>
                  <a:gd name="T43" fmla="*/ 926 h 1040"/>
                  <a:gd name="T44" fmla="*/ 352 w 451"/>
                  <a:gd name="T45" fmla="*/ 1025 h 1040"/>
                  <a:gd name="T46" fmla="*/ 17 w 451"/>
                  <a:gd name="T47" fmla="*/ 1033 h 1040"/>
                  <a:gd name="T48" fmla="*/ 2 w 451"/>
                  <a:gd name="T49" fmla="*/ 979 h 1040"/>
                  <a:gd name="T50" fmla="*/ 2 w 451"/>
                  <a:gd name="T51" fmla="*/ 767 h 1040"/>
                  <a:gd name="T52" fmla="*/ 5 w 451"/>
                  <a:gd name="T53" fmla="*/ 588 h 1040"/>
                  <a:gd name="T54" fmla="*/ 12 w 451"/>
                  <a:gd name="T55" fmla="*/ 528 h 1040"/>
                  <a:gd name="T56" fmla="*/ 249 w 451"/>
                  <a:gd name="T57" fmla="*/ 845 h 1040"/>
                  <a:gd name="T58" fmla="*/ 320 w 451"/>
                  <a:gd name="T59" fmla="*/ 903 h 1040"/>
                  <a:gd name="T60" fmla="*/ 328 w 451"/>
                  <a:gd name="T61" fmla="*/ 863 h 1040"/>
                  <a:gd name="T62" fmla="*/ 225 w 451"/>
                  <a:gd name="T63" fmla="*/ 644 h 1040"/>
                  <a:gd name="T64" fmla="*/ 166 w 451"/>
                  <a:gd name="T65" fmla="*/ 658 h 1040"/>
                  <a:gd name="T66" fmla="*/ 194 w 451"/>
                  <a:gd name="T67" fmla="*/ 716 h 1040"/>
                  <a:gd name="T68" fmla="*/ 414 w 451"/>
                  <a:gd name="T69" fmla="*/ 734 h 1040"/>
                  <a:gd name="T70" fmla="*/ 414 w 451"/>
                  <a:gd name="T71" fmla="*/ 734 h 10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451" h="1040">
                    <a:moveTo>
                      <a:pt x="12" y="528"/>
                    </a:moveTo>
                    <a:cubicBezTo>
                      <a:pt x="10" y="516"/>
                      <a:pt x="13" y="505"/>
                      <a:pt x="14" y="493"/>
                    </a:cubicBezTo>
                    <a:cubicBezTo>
                      <a:pt x="14" y="481"/>
                      <a:pt x="13" y="469"/>
                      <a:pt x="16" y="457"/>
                    </a:cubicBezTo>
                    <a:cubicBezTo>
                      <a:pt x="17" y="452"/>
                      <a:pt x="19" y="434"/>
                      <a:pt x="17" y="431"/>
                    </a:cubicBezTo>
                    <a:cubicBezTo>
                      <a:pt x="14" y="426"/>
                      <a:pt x="20" y="413"/>
                      <a:pt x="18" y="407"/>
                    </a:cubicBezTo>
                    <a:cubicBezTo>
                      <a:pt x="14" y="396"/>
                      <a:pt x="18" y="378"/>
                      <a:pt x="19" y="366"/>
                    </a:cubicBezTo>
                    <a:cubicBezTo>
                      <a:pt x="19" y="359"/>
                      <a:pt x="22" y="345"/>
                      <a:pt x="18" y="338"/>
                    </a:cubicBezTo>
                    <a:cubicBezTo>
                      <a:pt x="14" y="333"/>
                      <a:pt x="23" y="317"/>
                      <a:pt x="21" y="309"/>
                    </a:cubicBezTo>
                    <a:cubicBezTo>
                      <a:pt x="18" y="301"/>
                      <a:pt x="23" y="282"/>
                      <a:pt x="23" y="273"/>
                    </a:cubicBezTo>
                    <a:cubicBezTo>
                      <a:pt x="23" y="265"/>
                      <a:pt x="23" y="255"/>
                      <a:pt x="21" y="247"/>
                    </a:cubicBezTo>
                    <a:cubicBezTo>
                      <a:pt x="20" y="242"/>
                      <a:pt x="21" y="228"/>
                      <a:pt x="22" y="223"/>
                    </a:cubicBezTo>
                    <a:cubicBezTo>
                      <a:pt x="24" y="211"/>
                      <a:pt x="18" y="198"/>
                      <a:pt x="21" y="186"/>
                    </a:cubicBezTo>
                    <a:cubicBezTo>
                      <a:pt x="26" y="162"/>
                      <a:pt x="18" y="135"/>
                      <a:pt x="22" y="110"/>
                    </a:cubicBezTo>
                    <a:cubicBezTo>
                      <a:pt x="23" y="100"/>
                      <a:pt x="20" y="87"/>
                      <a:pt x="21" y="76"/>
                    </a:cubicBezTo>
                    <a:cubicBezTo>
                      <a:pt x="21" y="70"/>
                      <a:pt x="54" y="71"/>
                      <a:pt x="59" y="71"/>
                    </a:cubicBezTo>
                    <a:cubicBezTo>
                      <a:pt x="76" y="70"/>
                      <a:pt x="104" y="59"/>
                      <a:pt x="110" y="40"/>
                    </a:cubicBezTo>
                    <a:cubicBezTo>
                      <a:pt x="110" y="40"/>
                      <a:pt x="123" y="15"/>
                      <a:pt x="109" y="21"/>
                    </a:cubicBezTo>
                    <a:cubicBezTo>
                      <a:pt x="107" y="22"/>
                      <a:pt x="101" y="44"/>
                      <a:pt x="97" y="39"/>
                    </a:cubicBezTo>
                    <a:cubicBezTo>
                      <a:pt x="84" y="19"/>
                      <a:pt x="101" y="0"/>
                      <a:pt x="120" y="16"/>
                    </a:cubicBezTo>
                    <a:cubicBezTo>
                      <a:pt x="131" y="25"/>
                      <a:pt x="129" y="40"/>
                      <a:pt x="136" y="51"/>
                    </a:cubicBezTo>
                    <a:cubicBezTo>
                      <a:pt x="143" y="61"/>
                      <a:pt x="151" y="69"/>
                      <a:pt x="162" y="75"/>
                    </a:cubicBezTo>
                    <a:cubicBezTo>
                      <a:pt x="204" y="100"/>
                      <a:pt x="252" y="111"/>
                      <a:pt x="288" y="145"/>
                    </a:cubicBezTo>
                    <a:cubicBezTo>
                      <a:pt x="328" y="183"/>
                      <a:pt x="349" y="242"/>
                      <a:pt x="371" y="291"/>
                    </a:cubicBezTo>
                    <a:cubicBezTo>
                      <a:pt x="380" y="313"/>
                      <a:pt x="393" y="340"/>
                      <a:pt x="394" y="365"/>
                    </a:cubicBezTo>
                    <a:cubicBezTo>
                      <a:pt x="394" y="388"/>
                      <a:pt x="411" y="410"/>
                      <a:pt x="412" y="433"/>
                    </a:cubicBezTo>
                    <a:cubicBezTo>
                      <a:pt x="415" y="486"/>
                      <a:pt x="433" y="538"/>
                      <a:pt x="438" y="591"/>
                    </a:cubicBezTo>
                    <a:cubicBezTo>
                      <a:pt x="449" y="696"/>
                      <a:pt x="451" y="803"/>
                      <a:pt x="448" y="908"/>
                    </a:cubicBezTo>
                    <a:cubicBezTo>
                      <a:pt x="448" y="931"/>
                      <a:pt x="448" y="1040"/>
                      <a:pt x="405" y="1026"/>
                    </a:cubicBezTo>
                    <a:cubicBezTo>
                      <a:pt x="392" y="1022"/>
                      <a:pt x="379" y="1021"/>
                      <a:pt x="366" y="1021"/>
                    </a:cubicBezTo>
                    <a:cubicBezTo>
                      <a:pt x="358" y="1021"/>
                      <a:pt x="364" y="1001"/>
                      <a:pt x="363" y="996"/>
                    </a:cubicBezTo>
                    <a:cubicBezTo>
                      <a:pt x="361" y="971"/>
                      <a:pt x="362" y="946"/>
                      <a:pt x="361" y="921"/>
                    </a:cubicBezTo>
                    <a:cubicBezTo>
                      <a:pt x="361" y="900"/>
                      <a:pt x="361" y="877"/>
                      <a:pt x="359" y="856"/>
                    </a:cubicBezTo>
                    <a:cubicBezTo>
                      <a:pt x="357" y="840"/>
                      <a:pt x="362" y="805"/>
                      <a:pt x="354" y="792"/>
                    </a:cubicBezTo>
                    <a:cubicBezTo>
                      <a:pt x="354" y="769"/>
                      <a:pt x="354" y="745"/>
                      <a:pt x="354" y="722"/>
                    </a:cubicBezTo>
                    <a:cubicBezTo>
                      <a:pt x="354" y="703"/>
                      <a:pt x="349" y="686"/>
                      <a:pt x="350" y="667"/>
                    </a:cubicBezTo>
                    <a:cubicBezTo>
                      <a:pt x="351" y="648"/>
                      <a:pt x="346" y="629"/>
                      <a:pt x="347" y="611"/>
                    </a:cubicBezTo>
                    <a:cubicBezTo>
                      <a:pt x="348" y="603"/>
                      <a:pt x="343" y="592"/>
                      <a:pt x="346" y="585"/>
                    </a:cubicBezTo>
                    <a:cubicBezTo>
                      <a:pt x="347" y="582"/>
                      <a:pt x="343" y="559"/>
                      <a:pt x="342" y="557"/>
                    </a:cubicBezTo>
                    <a:cubicBezTo>
                      <a:pt x="336" y="546"/>
                      <a:pt x="342" y="526"/>
                      <a:pt x="339" y="514"/>
                    </a:cubicBezTo>
                    <a:cubicBezTo>
                      <a:pt x="338" y="510"/>
                      <a:pt x="339" y="485"/>
                      <a:pt x="331" y="485"/>
                    </a:cubicBezTo>
                    <a:cubicBezTo>
                      <a:pt x="321" y="487"/>
                      <a:pt x="329" y="508"/>
                      <a:pt x="329" y="515"/>
                    </a:cubicBezTo>
                    <a:cubicBezTo>
                      <a:pt x="338" y="617"/>
                      <a:pt x="343" y="720"/>
                      <a:pt x="347" y="823"/>
                    </a:cubicBezTo>
                    <a:cubicBezTo>
                      <a:pt x="348" y="845"/>
                      <a:pt x="345" y="875"/>
                      <a:pt x="351" y="896"/>
                    </a:cubicBezTo>
                    <a:cubicBezTo>
                      <a:pt x="353" y="905"/>
                      <a:pt x="351" y="917"/>
                      <a:pt x="352" y="926"/>
                    </a:cubicBezTo>
                    <a:cubicBezTo>
                      <a:pt x="352" y="941"/>
                      <a:pt x="355" y="958"/>
                      <a:pt x="353" y="973"/>
                    </a:cubicBezTo>
                    <a:cubicBezTo>
                      <a:pt x="352" y="990"/>
                      <a:pt x="356" y="1009"/>
                      <a:pt x="352" y="1025"/>
                    </a:cubicBezTo>
                    <a:cubicBezTo>
                      <a:pt x="349" y="1038"/>
                      <a:pt x="295" y="1035"/>
                      <a:pt x="283" y="1035"/>
                    </a:cubicBezTo>
                    <a:cubicBezTo>
                      <a:pt x="195" y="1036"/>
                      <a:pt x="106" y="1036"/>
                      <a:pt x="17" y="1033"/>
                    </a:cubicBezTo>
                    <a:cubicBezTo>
                      <a:pt x="4" y="1032"/>
                      <a:pt x="0" y="1032"/>
                      <a:pt x="0" y="1019"/>
                    </a:cubicBezTo>
                    <a:cubicBezTo>
                      <a:pt x="0" y="1006"/>
                      <a:pt x="2" y="992"/>
                      <a:pt x="2" y="979"/>
                    </a:cubicBezTo>
                    <a:cubicBezTo>
                      <a:pt x="1" y="953"/>
                      <a:pt x="5" y="927"/>
                      <a:pt x="3" y="901"/>
                    </a:cubicBezTo>
                    <a:cubicBezTo>
                      <a:pt x="0" y="856"/>
                      <a:pt x="2" y="811"/>
                      <a:pt x="2" y="767"/>
                    </a:cubicBezTo>
                    <a:cubicBezTo>
                      <a:pt x="2" y="727"/>
                      <a:pt x="1" y="686"/>
                      <a:pt x="4" y="646"/>
                    </a:cubicBezTo>
                    <a:cubicBezTo>
                      <a:pt x="5" y="627"/>
                      <a:pt x="5" y="607"/>
                      <a:pt x="5" y="588"/>
                    </a:cubicBezTo>
                    <a:cubicBezTo>
                      <a:pt x="6" y="571"/>
                      <a:pt x="4" y="544"/>
                      <a:pt x="12" y="528"/>
                    </a:cubicBezTo>
                    <a:cubicBezTo>
                      <a:pt x="11" y="526"/>
                      <a:pt x="11" y="529"/>
                      <a:pt x="12" y="528"/>
                    </a:cubicBezTo>
                    <a:close/>
                    <a:moveTo>
                      <a:pt x="194" y="716"/>
                    </a:moveTo>
                    <a:cubicBezTo>
                      <a:pt x="207" y="757"/>
                      <a:pt x="225" y="807"/>
                      <a:pt x="249" y="845"/>
                    </a:cubicBezTo>
                    <a:cubicBezTo>
                      <a:pt x="252" y="851"/>
                      <a:pt x="284" y="922"/>
                      <a:pt x="288" y="920"/>
                    </a:cubicBezTo>
                    <a:cubicBezTo>
                      <a:pt x="299" y="915"/>
                      <a:pt x="309" y="909"/>
                      <a:pt x="320" y="903"/>
                    </a:cubicBezTo>
                    <a:cubicBezTo>
                      <a:pt x="324" y="901"/>
                      <a:pt x="338" y="896"/>
                      <a:pt x="337" y="890"/>
                    </a:cubicBezTo>
                    <a:cubicBezTo>
                      <a:pt x="335" y="881"/>
                      <a:pt x="331" y="872"/>
                      <a:pt x="328" y="863"/>
                    </a:cubicBezTo>
                    <a:cubicBezTo>
                      <a:pt x="308" y="802"/>
                      <a:pt x="271" y="746"/>
                      <a:pt x="247" y="686"/>
                    </a:cubicBezTo>
                    <a:cubicBezTo>
                      <a:pt x="241" y="671"/>
                      <a:pt x="234" y="658"/>
                      <a:pt x="225" y="644"/>
                    </a:cubicBezTo>
                    <a:cubicBezTo>
                      <a:pt x="213" y="627"/>
                      <a:pt x="214" y="615"/>
                      <a:pt x="192" y="630"/>
                    </a:cubicBezTo>
                    <a:cubicBezTo>
                      <a:pt x="182" y="637"/>
                      <a:pt x="157" y="644"/>
                      <a:pt x="166" y="658"/>
                    </a:cubicBezTo>
                    <a:cubicBezTo>
                      <a:pt x="169" y="663"/>
                      <a:pt x="183" y="687"/>
                      <a:pt x="180" y="690"/>
                    </a:cubicBezTo>
                    <a:cubicBezTo>
                      <a:pt x="180" y="690"/>
                      <a:pt x="191" y="715"/>
                      <a:pt x="194" y="716"/>
                    </a:cubicBezTo>
                    <a:cubicBezTo>
                      <a:pt x="194" y="717"/>
                      <a:pt x="194" y="716"/>
                      <a:pt x="194" y="716"/>
                    </a:cubicBezTo>
                    <a:close/>
                    <a:moveTo>
                      <a:pt x="414" y="734"/>
                    </a:moveTo>
                    <a:cubicBezTo>
                      <a:pt x="417" y="733"/>
                      <a:pt x="413" y="733"/>
                      <a:pt x="414" y="734"/>
                    </a:cubicBezTo>
                    <a:cubicBezTo>
                      <a:pt x="415" y="734"/>
                      <a:pt x="414" y="734"/>
                      <a:pt x="414" y="734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60" name="Freeform 10"/>
              <p:cNvSpPr>
                <a:spLocks noEditPoints="1"/>
              </p:cNvSpPr>
              <p:nvPr/>
            </p:nvSpPr>
            <p:spPr bwMode="auto">
              <a:xfrm>
                <a:off x="5353050" y="989013"/>
                <a:ext cx="712788" cy="684213"/>
              </a:xfrm>
              <a:custGeom>
                <a:avLst/>
                <a:gdLst>
                  <a:gd name="T0" fmla="*/ 312 w 379"/>
                  <a:gd name="T1" fmla="*/ 82 h 364"/>
                  <a:gd name="T2" fmla="*/ 340 w 379"/>
                  <a:gd name="T3" fmla="*/ 76 h 364"/>
                  <a:gd name="T4" fmla="*/ 377 w 379"/>
                  <a:gd name="T5" fmla="*/ 116 h 364"/>
                  <a:gd name="T6" fmla="*/ 376 w 379"/>
                  <a:gd name="T7" fmla="*/ 171 h 364"/>
                  <a:gd name="T8" fmla="*/ 363 w 379"/>
                  <a:gd name="T9" fmla="*/ 218 h 364"/>
                  <a:gd name="T10" fmla="*/ 321 w 379"/>
                  <a:gd name="T11" fmla="*/ 294 h 364"/>
                  <a:gd name="T12" fmla="*/ 309 w 379"/>
                  <a:gd name="T13" fmla="*/ 307 h 364"/>
                  <a:gd name="T14" fmla="*/ 109 w 379"/>
                  <a:gd name="T15" fmla="*/ 342 h 364"/>
                  <a:gd name="T16" fmla="*/ 11 w 379"/>
                  <a:gd name="T17" fmla="*/ 204 h 364"/>
                  <a:gd name="T18" fmla="*/ 16 w 379"/>
                  <a:gd name="T19" fmla="*/ 86 h 364"/>
                  <a:gd name="T20" fmla="*/ 48 w 379"/>
                  <a:gd name="T21" fmla="*/ 103 h 364"/>
                  <a:gd name="T22" fmla="*/ 87 w 379"/>
                  <a:gd name="T23" fmla="*/ 12 h 364"/>
                  <a:gd name="T24" fmla="*/ 143 w 379"/>
                  <a:gd name="T25" fmla="*/ 70 h 364"/>
                  <a:gd name="T26" fmla="*/ 163 w 379"/>
                  <a:gd name="T27" fmla="*/ 71 h 364"/>
                  <a:gd name="T28" fmla="*/ 183 w 379"/>
                  <a:gd name="T29" fmla="*/ 68 h 364"/>
                  <a:gd name="T30" fmla="*/ 220 w 379"/>
                  <a:gd name="T31" fmla="*/ 112 h 364"/>
                  <a:gd name="T32" fmla="*/ 239 w 379"/>
                  <a:gd name="T33" fmla="*/ 65 h 364"/>
                  <a:gd name="T34" fmla="*/ 289 w 379"/>
                  <a:gd name="T35" fmla="*/ 104 h 364"/>
                  <a:gd name="T36" fmla="*/ 287 w 379"/>
                  <a:gd name="T37" fmla="*/ 53 h 364"/>
                  <a:gd name="T38" fmla="*/ 252 w 379"/>
                  <a:gd name="T39" fmla="*/ 121 h 364"/>
                  <a:gd name="T40" fmla="*/ 260 w 379"/>
                  <a:gd name="T41" fmla="*/ 145 h 364"/>
                  <a:gd name="T42" fmla="*/ 301 w 379"/>
                  <a:gd name="T43" fmla="*/ 128 h 364"/>
                  <a:gd name="T44" fmla="*/ 277 w 379"/>
                  <a:gd name="T45" fmla="*/ 116 h 364"/>
                  <a:gd name="T46" fmla="*/ 134 w 379"/>
                  <a:gd name="T47" fmla="*/ 122 h 364"/>
                  <a:gd name="T48" fmla="*/ 62 w 379"/>
                  <a:gd name="T49" fmla="*/ 115 h 364"/>
                  <a:gd name="T50" fmla="*/ 77 w 379"/>
                  <a:gd name="T51" fmla="*/ 136 h 364"/>
                  <a:gd name="T52" fmla="*/ 117 w 379"/>
                  <a:gd name="T53" fmla="*/ 117 h 364"/>
                  <a:gd name="T54" fmla="*/ 134 w 379"/>
                  <a:gd name="T55" fmla="*/ 122 h 364"/>
                  <a:gd name="T56" fmla="*/ 230 w 379"/>
                  <a:gd name="T57" fmla="*/ 266 h 364"/>
                  <a:gd name="T58" fmla="*/ 174 w 379"/>
                  <a:gd name="T59" fmla="*/ 273 h 364"/>
                  <a:gd name="T60" fmla="*/ 130 w 379"/>
                  <a:gd name="T61" fmla="*/ 260 h 364"/>
                  <a:gd name="T62" fmla="*/ 179 w 379"/>
                  <a:gd name="T63" fmla="*/ 280 h 364"/>
                  <a:gd name="T64" fmla="*/ 187 w 379"/>
                  <a:gd name="T65" fmla="*/ 209 h 364"/>
                  <a:gd name="T66" fmla="*/ 176 w 379"/>
                  <a:gd name="T67" fmla="*/ 200 h 364"/>
                  <a:gd name="T68" fmla="*/ 187 w 379"/>
                  <a:gd name="T69" fmla="*/ 209 h 3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379" h="364">
                    <a:moveTo>
                      <a:pt x="287" y="53"/>
                    </a:moveTo>
                    <a:cubicBezTo>
                      <a:pt x="295" y="53"/>
                      <a:pt x="307" y="76"/>
                      <a:pt x="312" y="82"/>
                    </a:cubicBezTo>
                    <a:cubicBezTo>
                      <a:pt x="321" y="92"/>
                      <a:pt x="325" y="104"/>
                      <a:pt x="329" y="117"/>
                    </a:cubicBezTo>
                    <a:cubicBezTo>
                      <a:pt x="339" y="150"/>
                      <a:pt x="346" y="76"/>
                      <a:pt x="340" y="76"/>
                    </a:cubicBezTo>
                    <a:cubicBezTo>
                      <a:pt x="354" y="76"/>
                      <a:pt x="357" y="115"/>
                      <a:pt x="369" y="117"/>
                    </a:cubicBezTo>
                    <a:cubicBezTo>
                      <a:pt x="370" y="117"/>
                      <a:pt x="376" y="113"/>
                      <a:pt x="377" y="116"/>
                    </a:cubicBezTo>
                    <a:cubicBezTo>
                      <a:pt x="378" y="121"/>
                      <a:pt x="379" y="125"/>
                      <a:pt x="379" y="130"/>
                    </a:cubicBezTo>
                    <a:cubicBezTo>
                      <a:pt x="378" y="144"/>
                      <a:pt x="377" y="158"/>
                      <a:pt x="376" y="171"/>
                    </a:cubicBezTo>
                    <a:cubicBezTo>
                      <a:pt x="375" y="178"/>
                      <a:pt x="375" y="197"/>
                      <a:pt x="366" y="200"/>
                    </a:cubicBezTo>
                    <a:cubicBezTo>
                      <a:pt x="354" y="205"/>
                      <a:pt x="369" y="208"/>
                      <a:pt x="363" y="218"/>
                    </a:cubicBezTo>
                    <a:cubicBezTo>
                      <a:pt x="355" y="234"/>
                      <a:pt x="352" y="251"/>
                      <a:pt x="340" y="265"/>
                    </a:cubicBezTo>
                    <a:cubicBezTo>
                      <a:pt x="333" y="273"/>
                      <a:pt x="327" y="285"/>
                      <a:pt x="321" y="294"/>
                    </a:cubicBezTo>
                    <a:cubicBezTo>
                      <a:pt x="319" y="297"/>
                      <a:pt x="315" y="294"/>
                      <a:pt x="313" y="297"/>
                    </a:cubicBezTo>
                    <a:cubicBezTo>
                      <a:pt x="309" y="304"/>
                      <a:pt x="318" y="298"/>
                      <a:pt x="309" y="307"/>
                    </a:cubicBezTo>
                    <a:cubicBezTo>
                      <a:pt x="290" y="325"/>
                      <a:pt x="268" y="328"/>
                      <a:pt x="246" y="341"/>
                    </a:cubicBezTo>
                    <a:cubicBezTo>
                      <a:pt x="209" y="364"/>
                      <a:pt x="147" y="355"/>
                      <a:pt x="109" y="342"/>
                    </a:cubicBezTo>
                    <a:cubicBezTo>
                      <a:pt x="68" y="329"/>
                      <a:pt x="31" y="304"/>
                      <a:pt x="16" y="260"/>
                    </a:cubicBezTo>
                    <a:cubicBezTo>
                      <a:pt x="13" y="249"/>
                      <a:pt x="0" y="211"/>
                      <a:pt x="11" y="204"/>
                    </a:cubicBezTo>
                    <a:cubicBezTo>
                      <a:pt x="8" y="206"/>
                      <a:pt x="5" y="153"/>
                      <a:pt x="5" y="147"/>
                    </a:cubicBezTo>
                    <a:cubicBezTo>
                      <a:pt x="5" y="128"/>
                      <a:pt x="10" y="104"/>
                      <a:pt x="16" y="86"/>
                    </a:cubicBezTo>
                    <a:cubicBezTo>
                      <a:pt x="17" y="82"/>
                      <a:pt x="26" y="65"/>
                      <a:pt x="28" y="78"/>
                    </a:cubicBezTo>
                    <a:cubicBezTo>
                      <a:pt x="28" y="84"/>
                      <a:pt x="47" y="113"/>
                      <a:pt x="48" y="103"/>
                    </a:cubicBezTo>
                    <a:cubicBezTo>
                      <a:pt x="51" y="83"/>
                      <a:pt x="58" y="66"/>
                      <a:pt x="68" y="49"/>
                    </a:cubicBezTo>
                    <a:cubicBezTo>
                      <a:pt x="75" y="37"/>
                      <a:pt x="81" y="25"/>
                      <a:pt x="87" y="12"/>
                    </a:cubicBezTo>
                    <a:cubicBezTo>
                      <a:pt x="94" y="0"/>
                      <a:pt x="106" y="18"/>
                      <a:pt x="112" y="24"/>
                    </a:cubicBezTo>
                    <a:cubicBezTo>
                      <a:pt x="124" y="34"/>
                      <a:pt x="142" y="53"/>
                      <a:pt x="143" y="70"/>
                    </a:cubicBezTo>
                    <a:cubicBezTo>
                      <a:pt x="143" y="74"/>
                      <a:pt x="142" y="93"/>
                      <a:pt x="146" y="96"/>
                    </a:cubicBezTo>
                    <a:cubicBezTo>
                      <a:pt x="155" y="104"/>
                      <a:pt x="163" y="76"/>
                      <a:pt x="163" y="71"/>
                    </a:cubicBezTo>
                    <a:cubicBezTo>
                      <a:pt x="163" y="69"/>
                      <a:pt x="162" y="57"/>
                      <a:pt x="164" y="56"/>
                    </a:cubicBezTo>
                    <a:cubicBezTo>
                      <a:pt x="168" y="54"/>
                      <a:pt x="180" y="65"/>
                      <a:pt x="183" y="68"/>
                    </a:cubicBezTo>
                    <a:cubicBezTo>
                      <a:pt x="190" y="73"/>
                      <a:pt x="197" y="79"/>
                      <a:pt x="203" y="86"/>
                    </a:cubicBezTo>
                    <a:cubicBezTo>
                      <a:pt x="206" y="91"/>
                      <a:pt x="215" y="112"/>
                      <a:pt x="220" y="112"/>
                    </a:cubicBezTo>
                    <a:cubicBezTo>
                      <a:pt x="232" y="111"/>
                      <a:pt x="228" y="69"/>
                      <a:pt x="224" y="62"/>
                    </a:cubicBezTo>
                    <a:cubicBezTo>
                      <a:pt x="219" y="54"/>
                      <a:pt x="238" y="65"/>
                      <a:pt x="239" y="65"/>
                    </a:cubicBezTo>
                    <a:cubicBezTo>
                      <a:pt x="247" y="71"/>
                      <a:pt x="254" y="76"/>
                      <a:pt x="261" y="83"/>
                    </a:cubicBezTo>
                    <a:cubicBezTo>
                      <a:pt x="265" y="88"/>
                      <a:pt x="285" y="123"/>
                      <a:pt x="289" y="104"/>
                    </a:cubicBezTo>
                    <a:cubicBezTo>
                      <a:pt x="292" y="87"/>
                      <a:pt x="288" y="71"/>
                      <a:pt x="287" y="53"/>
                    </a:cubicBezTo>
                    <a:cubicBezTo>
                      <a:pt x="288" y="53"/>
                      <a:pt x="287" y="53"/>
                      <a:pt x="287" y="53"/>
                    </a:cubicBezTo>
                    <a:close/>
                    <a:moveTo>
                      <a:pt x="277" y="116"/>
                    </a:moveTo>
                    <a:cubicBezTo>
                      <a:pt x="268" y="115"/>
                      <a:pt x="260" y="119"/>
                      <a:pt x="252" y="121"/>
                    </a:cubicBezTo>
                    <a:cubicBezTo>
                      <a:pt x="250" y="122"/>
                      <a:pt x="236" y="131"/>
                      <a:pt x="246" y="131"/>
                    </a:cubicBezTo>
                    <a:cubicBezTo>
                      <a:pt x="253" y="131"/>
                      <a:pt x="254" y="140"/>
                      <a:pt x="260" y="145"/>
                    </a:cubicBezTo>
                    <a:cubicBezTo>
                      <a:pt x="268" y="151"/>
                      <a:pt x="281" y="155"/>
                      <a:pt x="290" y="147"/>
                    </a:cubicBezTo>
                    <a:cubicBezTo>
                      <a:pt x="292" y="145"/>
                      <a:pt x="299" y="127"/>
                      <a:pt x="301" y="128"/>
                    </a:cubicBezTo>
                    <a:cubicBezTo>
                      <a:pt x="302" y="129"/>
                      <a:pt x="315" y="145"/>
                      <a:pt x="317" y="136"/>
                    </a:cubicBezTo>
                    <a:cubicBezTo>
                      <a:pt x="321" y="120"/>
                      <a:pt x="284" y="116"/>
                      <a:pt x="277" y="116"/>
                    </a:cubicBezTo>
                    <a:cubicBezTo>
                      <a:pt x="272" y="116"/>
                      <a:pt x="280" y="116"/>
                      <a:pt x="277" y="116"/>
                    </a:cubicBezTo>
                    <a:close/>
                    <a:moveTo>
                      <a:pt x="134" y="122"/>
                    </a:moveTo>
                    <a:cubicBezTo>
                      <a:pt x="124" y="109"/>
                      <a:pt x="106" y="105"/>
                      <a:pt x="91" y="105"/>
                    </a:cubicBezTo>
                    <a:cubicBezTo>
                      <a:pt x="80" y="105"/>
                      <a:pt x="71" y="109"/>
                      <a:pt x="62" y="115"/>
                    </a:cubicBezTo>
                    <a:cubicBezTo>
                      <a:pt x="58" y="118"/>
                      <a:pt x="57" y="126"/>
                      <a:pt x="64" y="123"/>
                    </a:cubicBezTo>
                    <a:cubicBezTo>
                      <a:pt x="71" y="120"/>
                      <a:pt x="73" y="130"/>
                      <a:pt x="77" y="136"/>
                    </a:cubicBezTo>
                    <a:cubicBezTo>
                      <a:pt x="86" y="142"/>
                      <a:pt x="92" y="142"/>
                      <a:pt x="102" y="136"/>
                    </a:cubicBezTo>
                    <a:cubicBezTo>
                      <a:pt x="106" y="135"/>
                      <a:pt x="114" y="115"/>
                      <a:pt x="117" y="117"/>
                    </a:cubicBezTo>
                    <a:cubicBezTo>
                      <a:pt x="119" y="118"/>
                      <a:pt x="132" y="130"/>
                      <a:pt x="134" y="122"/>
                    </a:cubicBezTo>
                    <a:cubicBezTo>
                      <a:pt x="132" y="120"/>
                      <a:pt x="133" y="123"/>
                      <a:pt x="134" y="122"/>
                    </a:cubicBezTo>
                    <a:close/>
                    <a:moveTo>
                      <a:pt x="179" y="280"/>
                    </a:moveTo>
                    <a:cubicBezTo>
                      <a:pt x="182" y="279"/>
                      <a:pt x="235" y="275"/>
                      <a:pt x="230" y="266"/>
                    </a:cubicBezTo>
                    <a:cubicBezTo>
                      <a:pt x="225" y="258"/>
                      <a:pt x="213" y="268"/>
                      <a:pt x="207" y="270"/>
                    </a:cubicBezTo>
                    <a:cubicBezTo>
                      <a:pt x="197" y="273"/>
                      <a:pt x="184" y="273"/>
                      <a:pt x="174" y="273"/>
                    </a:cubicBezTo>
                    <a:cubicBezTo>
                      <a:pt x="162" y="273"/>
                      <a:pt x="155" y="272"/>
                      <a:pt x="144" y="267"/>
                    </a:cubicBezTo>
                    <a:cubicBezTo>
                      <a:pt x="140" y="265"/>
                      <a:pt x="135" y="263"/>
                      <a:pt x="130" y="260"/>
                    </a:cubicBezTo>
                    <a:cubicBezTo>
                      <a:pt x="128" y="258"/>
                      <a:pt x="121" y="261"/>
                      <a:pt x="126" y="264"/>
                    </a:cubicBezTo>
                    <a:cubicBezTo>
                      <a:pt x="142" y="275"/>
                      <a:pt x="159" y="281"/>
                      <a:pt x="179" y="280"/>
                    </a:cubicBezTo>
                    <a:cubicBezTo>
                      <a:pt x="181" y="279"/>
                      <a:pt x="174" y="280"/>
                      <a:pt x="179" y="280"/>
                    </a:cubicBezTo>
                    <a:close/>
                    <a:moveTo>
                      <a:pt x="187" y="209"/>
                    </a:moveTo>
                    <a:cubicBezTo>
                      <a:pt x="189" y="209"/>
                      <a:pt x="205" y="205"/>
                      <a:pt x="202" y="202"/>
                    </a:cubicBezTo>
                    <a:cubicBezTo>
                      <a:pt x="197" y="196"/>
                      <a:pt x="183" y="204"/>
                      <a:pt x="176" y="200"/>
                    </a:cubicBezTo>
                    <a:cubicBezTo>
                      <a:pt x="174" y="198"/>
                      <a:pt x="163" y="189"/>
                      <a:pt x="162" y="197"/>
                    </a:cubicBezTo>
                    <a:cubicBezTo>
                      <a:pt x="162" y="204"/>
                      <a:pt x="183" y="209"/>
                      <a:pt x="187" y="209"/>
                    </a:cubicBezTo>
                    <a:cubicBezTo>
                      <a:pt x="188" y="209"/>
                      <a:pt x="182" y="209"/>
                      <a:pt x="187" y="209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61" name="Freeform 11"/>
              <p:cNvSpPr>
                <a:spLocks/>
              </p:cNvSpPr>
              <p:nvPr/>
            </p:nvSpPr>
            <p:spPr bwMode="auto">
              <a:xfrm>
                <a:off x="5240338" y="773113"/>
                <a:ext cx="933450" cy="790575"/>
              </a:xfrm>
              <a:custGeom>
                <a:avLst/>
                <a:gdLst>
                  <a:gd name="T0" fmla="*/ 450 w 497"/>
                  <a:gd name="T1" fmla="*/ 317 h 421"/>
                  <a:gd name="T2" fmla="*/ 466 w 497"/>
                  <a:gd name="T3" fmla="*/ 261 h 421"/>
                  <a:gd name="T4" fmla="*/ 445 w 497"/>
                  <a:gd name="T5" fmla="*/ 241 h 421"/>
                  <a:gd name="T6" fmla="*/ 444 w 497"/>
                  <a:gd name="T7" fmla="*/ 211 h 421"/>
                  <a:gd name="T8" fmla="*/ 402 w 497"/>
                  <a:gd name="T9" fmla="*/ 181 h 421"/>
                  <a:gd name="T10" fmla="*/ 394 w 497"/>
                  <a:gd name="T11" fmla="*/ 222 h 421"/>
                  <a:gd name="T12" fmla="*/ 368 w 497"/>
                  <a:gd name="T13" fmla="*/ 180 h 421"/>
                  <a:gd name="T14" fmla="*/ 340 w 497"/>
                  <a:gd name="T15" fmla="*/ 166 h 421"/>
                  <a:gd name="T16" fmla="*/ 337 w 497"/>
                  <a:gd name="T17" fmla="*/ 206 h 421"/>
                  <a:gd name="T18" fmla="*/ 274 w 497"/>
                  <a:gd name="T19" fmla="*/ 163 h 421"/>
                  <a:gd name="T20" fmla="*/ 224 w 497"/>
                  <a:gd name="T21" fmla="*/ 161 h 421"/>
                  <a:gd name="T22" fmla="*/ 206 w 497"/>
                  <a:gd name="T23" fmla="*/ 171 h 421"/>
                  <a:gd name="T24" fmla="*/ 156 w 497"/>
                  <a:gd name="T25" fmla="*/ 115 h 421"/>
                  <a:gd name="T26" fmla="*/ 144 w 497"/>
                  <a:gd name="T27" fmla="*/ 117 h 421"/>
                  <a:gd name="T28" fmla="*/ 100 w 497"/>
                  <a:gd name="T29" fmla="*/ 199 h 421"/>
                  <a:gd name="T30" fmla="*/ 72 w 497"/>
                  <a:gd name="T31" fmla="*/ 168 h 421"/>
                  <a:gd name="T32" fmla="*/ 61 w 497"/>
                  <a:gd name="T33" fmla="*/ 229 h 421"/>
                  <a:gd name="T34" fmla="*/ 34 w 497"/>
                  <a:gd name="T35" fmla="*/ 297 h 421"/>
                  <a:gd name="T36" fmla="*/ 63 w 497"/>
                  <a:gd name="T37" fmla="*/ 358 h 421"/>
                  <a:gd name="T38" fmla="*/ 27 w 497"/>
                  <a:gd name="T39" fmla="*/ 353 h 421"/>
                  <a:gd name="T40" fmla="*/ 1 w 497"/>
                  <a:gd name="T41" fmla="*/ 324 h 421"/>
                  <a:gd name="T42" fmla="*/ 9 w 497"/>
                  <a:gd name="T43" fmla="*/ 263 h 421"/>
                  <a:gd name="T44" fmla="*/ 78 w 497"/>
                  <a:gd name="T45" fmla="*/ 68 h 421"/>
                  <a:gd name="T46" fmla="*/ 129 w 497"/>
                  <a:gd name="T47" fmla="*/ 39 h 421"/>
                  <a:gd name="T48" fmla="*/ 176 w 497"/>
                  <a:gd name="T49" fmla="*/ 34 h 421"/>
                  <a:gd name="T50" fmla="*/ 281 w 497"/>
                  <a:gd name="T51" fmla="*/ 1 h 421"/>
                  <a:gd name="T52" fmla="*/ 458 w 497"/>
                  <a:gd name="T53" fmla="*/ 138 h 421"/>
                  <a:gd name="T54" fmla="*/ 471 w 497"/>
                  <a:gd name="T55" fmla="*/ 221 h 421"/>
                  <a:gd name="T56" fmla="*/ 480 w 497"/>
                  <a:gd name="T57" fmla="*/ 312 h 421"/>
                  <a:gd name="T58" fmla="*/ 479 w 497"/>
                  <a:gd name="T59" fmla="*/ 338 h 421"/>
                  <a:gd name="T60" fmla="*/ 461 w 497"/>
                  <a:gd name="T61" fmla="*/ 391 h 421"/>
                  <a:gd name="T62" fmla="*/ 412 w 497"/>
                  <a:gd name="T63" fmla="*/ 408 h 421"/>
                  <a:gd name="T64" fmla="*/ 411 w 497"/>
                  <a:gd name="T65" fmla="*/ 376 h 421"/>
                  <a:gd name="T66" fmla="*/ 434 w 497"/>
                  <a:gd name="T67" fmla="*/ 323 h 42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497" h="421">
                    <a:moveTo>
                      <a:pt x="434" y="323"/>
                    </a:moveTo>
                    <a:cubicBezTo>
                      <a:pt x="438" y="319"/>
                      <a:pt x="445" y="320"/>
                      <a:pt x="450" y="317"/>
                    </a:cubicBezTo>
                    <a:cubicBezTo>
                      <a:pt x="455" y="314"/>
                      <a:pt x="461" y="306"/>
                      <a:pt x="463" y="301"/>
                    </a:cubicBezTo>
                    <a:cubicBezTo>
                      <a:pt x="468" y="289"/>
                      <a:pt x="469" y="273"/>
                      <a:pt x="466" y="261"/>
                    </a:cubicBezTo>
                    <a:cubicBezTo>
                      <a:pt x="465" y="256"/>
                      <a:pt x="463" y="250"/>
                      <a:pt x="458" y="248"/>
                    </a:cubicBezTo>
                    <a:cubicBezTo>
                      <a:pt x="453" y="246"/>
                      <a:pt x="445" y="247"/>
                      <a:pt x="445" y="241"/>
                    </a:cubicBezTo>
                    <a:cubicBezTo>
                      <a:pt x="444" y="232"/>
                      <a:pt x="441" y="226"/>
                      <a:pt x="447" y="219"/>
                    </a:cubicBezTo>
                    <a:cubicBezTo>
                      <a:pt x="449" y="215"/>
                      <a:pt x="454" y="210"/>
                      <a:pt x="444" y="211"/>
                    </a:cubicBezTo>
                    <a:cubicBezTo>
                      <a:pt x="429" y="212"/>
                      <a:pt x="435" y="227"/>
                      <a:pt x="424" y="210"/>
                    </a:cubicBezTo>
                    <a:cubicBezTo>
                      <a:pt x="419" y="200"/>
                      <a:pt x="411" y="187"/>
                      <a:pt x="402" y="181"/>
                    </a:cubicBezTo>
                    <a:cubicBezTo>
                      <a:pt x="398" y="178"/>
                      <a:pt x="382" y="164"/>
                      <a:pt x="390" y="182"/>
                    </a:cubicBezTo>
                    <a:cubicBezTo>
                      <a:pt x="392" y="185"/>
                      <a:pt x="398" y="223"/>
                      <a:pt x="394" y="222"/>
                    </a:cubicBezTo>
                    <a:cubicBezTo>
                      <a:pt x="392" y="221"/>
                      <a:pt x="388" y="210"/>
                      <a:pt x="387" y="207"/>
                    </a:cubicBezTo>
                    <a:cubicBezTo>
                      <a:pt x="383" y="198"/>
                      <a:pt x="375" y="188"/>
                      <a:pt x="368" y="180"/>
                    </a:cubicBezTo>
                    <a:cubicBezTo>
                      <a:pt x="363" y="175"/>
                      <a:pt x="339" y="141"/>
                      <a:pt x="332" y="145"/>
                    </a:cubicBezTo>
                    <a:cubicBezTo>
                      <a:pt x="327" y="147"/>
                      <a:pt x="339" y="162"/>
                      <a:pt x="340" y="166"/>
                    </a:cubicBezTo>
                    <a:cubicBezTo>
                      <a:pt x="344" y="180"/>
                      <a:pt x="345" y="193"/>
                      <a:pt x="344" y="208"/>
                    </a:cubicBezTo>
                    <a:cubicBezTo>
                      <a:pt x="344" y="220"/>
                      <a:pt x="339" y="208"/>
                      <a:pt x="337" y="206"/>
                    </a:cubicBezTo>
                    <a:cubicBezTo>
                      <a:pt x="331" y="201"/>
                      <a:pt x="321" y="193"/>
                      <a:pt x="318" y="187"/>
                    </a:cubicBezTo>
                    <a:cubicBezTo>
                      <a:pt x="314" y="181"/>
                      <a:pt x="276" y="158"/>
                      <a:pt x="274" y="163"/>
                    </a:cubicBezTo>
                    <a:cubicBezTo>
                      <a:pt x="271" y="170"/>
                      <a:pt x="293" y="228"/>
                      <a:pt x="269" y="200"/>
                    </a:cubicBezTo>
                    <a:cubicBezTo>
                      <a:pt x="256" y="184"/>
                      <a:pt x="241" y="173"/>
                      <a:pt x="224" y="161"/>
                    </a:cubicBezTo>
                    <a:cubicBezTo>
                      <a:pt x="202" y="147"/>
                      <a:pt x="225" y="194"/>
                      <a:pt x="213" y="194"/>
                    </a:cubicBezTo>
                    <a:cubicBezTo>
                      <a:pt x="213" y="194"/>
                      <a:pt x="207" y="173"/>
                      <a:pt x="206" y="171"/>
                    </a:cubicBezTo>
                    <a:cubicBezTo>
                      <a:pt x="202" y="160"/>
                      <a:pt x="193" y="149"/>
                      <a:pt x="185" y="141"/>
                    </a:cubicBezTo>
                    <a:cubicBezTo>
                      <a:pt x="177" y="134"/>
                      <a:pt x="160" y="125"/>
                      <a:pt x="156" y="115"/>
                    </a:cubicBezTo>
                    <a:cubicBezTo>
                      <a:pt x="158" y="113"/>
                      <a:pt x="161" y="112"/>
                      <a:pt x="158" y="109"/>
                    </a:cubicBezTo>
                    <a:cubicBezTo>
                      <a:pt x="151" y="103"/>
                      <a:pt x="147" y="113"/>
                      <a:pt x="144" y="117"/>
                    </a:cubicBezTo>
                    <a:cubicBezTo>
                      <a:pt x="130" y="137"/>
                      <a:pt x="122" y="161"/>
                      <a:pt x="108" y="180"/>
                    </a:cubicBezTo>
                    <a:cubicBezTo>
                      <a:pt x="106" y="183"/>
                      <a:pt x="104" y="199"/>
                      <a:pt x="100" y="199"/>
                    </a:cubicBezTo>
                    <a:cubicBezTo>
                      <a:pt x="96" y="199"/>
                      <a:pt x="91" y="172"/>
                      <a:pt x="87" y="167"/>
                    </a:cubicBezTo>
                    <a:cubicBezTo>
                      <a:pt x="83" y="163"/>
                      <a:pt x="67" y="153"/>
                      <a:pt x="72" y="168"/>
                    </a:cubicBezTo>
                    <a:cubicBezTo>
                      <a:pt x="76" y="180"/>
                      <a:pt x="71" y="189"/>
                      <a:pt x="68" y="200"/>
                    </a:cubicBezTo>
                    <a:cubicBezTo>
                      <a:pt x="65" y="210"/>
                      <a:pt x="64" y="219"/>
                      <a:pt x="61" y="229"/>
                    </a:cubicBezTo>
                    <a:cubicBezTo>
                      <a:pt x="57" y="241"/>
                      <a:pt x="47" y="229"/>
                      <a:pt x="40" y="240"/>
                    </a:cubicBezTo>
                    <a:cubicBezTo>
                      <a:pt x="32" y="253"/>
                      <a:pt x="25" y="282"/>
                      <a:pt x="34" y="297"/>
                    </a:cubicBezTo>
                    <a:cubicBezTo>
                      <a:pt x="40" y="306"/>
                      <a:pt x="53" y="311"/>
                      <a:pt x="58" y="320"/>
                    </a:cubicBezTo>
                    <a:cubicBezTo>
                      <a:pt x="62" y="328"/>
                      <a:pt x="62" y="350"/>
                      <a:pt x="63" y="358"/>
                    </a:cubicBezTo>
                    <a:cubicBezTo>
                      <a:pt x="65" y="376"/>
                      <a:pt x="50" y="369"/>
                      <a:pt x="37" y="369"/>
                    </a:cubicBezTo>
                    <a:cubicBezTo>
                      <a:pt x="21" y="369"/>
                      <a:pt x="20" y="366"/>
                      <a:pt x="27" y="353"/>
                    </a:cubicBezTo>
                    <a:cubicBezTo>
                      <a:pt x="29" y="350"/>
                      <a:pt x="38" y="328"/>
                      <a:pt x="31" y="326"/>
                    </a:cubicBezTo>
                    <a:cubicBezTo>
                      <a:pt x="22" y="324"/>
                      <a:pt x="10" y="329"/>
                      <a:pt x="1" y="324"/>
                    </a:cubicBezTo>
                    <a:cubicBezTo>
                      <a:pt x="0" y="315"/>
                      <a:pt x="10" y="303"/>
                      <a:pt x="10" y="293"/>
                    </a:cubicBezTo>
                    <a:cubicBezTo>
                      <a:pt x="9" y="283"/>
                      <a:pt x="10" y="273"/>
                      <a:pt x="9" y="263"/>
                    </a:cubicBezTo>
                    <a:cubicBezTo>
                      <a:pt x="8" y="240"/>
                      <a:pt x="5" y="216"/>
                      <a:pt x="9" y="194"/>
                    </a:cubicBezTo>
                    <a:cubicBezTo>
                      <a:pt x="16" y="149"/>
                      <a:pt x="44" y="98"/>
                      <a:pt x="78" y="68"/>
                    </a:cubicBezTo>
                    <a:cubicBezTo>
                      <a:pt x="87" y="60"/>
                      <a:pt x="97" y="55"/>
                      <a:pt x="107" y="50"/>
                    </a:cubicBezTo>
                    <a:cubicBezTo>
                      <a:pt x="113" y="46"/>
                      <a:pt x="124" y="44"/>
                      <a:pt x="129" y="39"/>
                    </a:cubicBezTo>
                    <a:cubicBezTo>
                      <a:pt x="136" y="33"/>
                      <a:pt x="154" y="31"/>
                      <a:pt x="162" y="34"/>
                    </a:cubicBezTo>
                    <a:cubicBezTo>
                      <a:pt x="163" y="35"/>
                      <a:pt x="182" y="44"/>
                      <a:pt x="176" y="34"/>
                    </a:cubicBezTo>
                    <a:cubicBezTo>
                      <a:pt x="170" y="27"/>
                      <a:pt x="214" y="9"/>
                      <a:pt x="219" y="8"/>
                    </a:cubicBezTo>
                    <a:cubicBezTo>
                      <a:pt x="239" y="0"/>
                      <a:pt x="259" y="1"/>
                      <a:pt x="281" y="1"/>
                    </a:cubicBezTo>
                    <a:cubicBezTo>
                      <a:pt x="320" y="3"/>
                      <a:pt x="367" y="23"/>
                      <a:pt x="395" y="51"/>
                    </a:cubicBezTo>
                    <a:cubicBezTo>
                      <a:pt x="420" y="77"/>
                      <a:pt x="446" y="103"/>
                      <a:pt x="458" y="138"/>
                    </a:cubicBezTo>
                    <a:cubicBezTo>
                      <a:pt x="464" y="155"/>
                      <a:pt x="468" y="174"/>
                      <a:pt x="470" y="191"/>
                    </a:cubicBezTo>
                    <a:cubicBezTo>
                      <a:pt x="471" y="201"/>
                      <a:pt x="470" y="211"/>
                      <a:pt x="471" y="221"/>
                    </a:cubicBezTo>
                    <a:cubicBezTo>
                      <a:pt x="471" y="231"/>
                      <a:pt x="473" y="248"/>
                      <a:pt x="470" y="258"/>
                    </a:cubicBezTo>
                    <a:cubicBezTo>
                      <a:pt x="466" y="273"/>
                      <a:pt x="474" y="299"/>
                      <a:pt x="480" y="312"/>
                    </a:cubicBezTo>
                    <a:cubicBezTo>
                      <a:pt x="483" y="321"/>
                      <a:pt x="492" y="327"/>
                      <a:pt x="495" y="336"/>
                    </a:cubicBezTo>
                    <a:cubicBezTo>
                      <a:pt x="497" y="340"/>
                      <a:pt x="480" y="339"/>
                      <a:pt x="479" y="338"/>
                    </a:cubicBezTo>
                    <a:cubicBezTo>
                      <a:pt x="467" y="334"/>
                      <a:pt x="445" y="333"/>
                      <a:pt x="452" y="351"/>
                    </a:cubicBezTo>
                    <a:cubicBezTo>
                      <a:pt x="455" y="363"/>
                      <a:pt x="475" y="384"/>
                      <a:pt x="461" y="391"/>
                    </a:cubicBezTo>
                    <a:cubicBezTo>
                      <a:pt x="452" y="396"/>
                      <a:pt x="427" y="386"/>
                      <a:pt x="423" y="390"/>
                    </a:cubicBezTo>
                    <a:cubicBezTo>
                      <a:pt x="418" y="395"/>
                      <a:pt x="415" y="402"/>
                      <a:pt x="412" y="408"/>
                    </a:cubicBezTo>
                    <a:cubicBezTo>
                      <a:pt x="408" y="421"/>
                      <a:pt x="403" y="421"/>
                      <a:pt x="389" y="416"/>
                    </a:cubicBezTo>
                    <a:cubicBezTo>
                      <a:pt x="387" y="415"/>
                      <a:pt x="410" y="381"/>
                      <a:pt x="411" y="376"/>
                    </a:cubicBezTo>
                    <a:cubicBezTo>
                      <a:pt x="414" y="369"/>
                      <a:pt x="420" y="363"/>
                      <a:pt x="423" y="356"/>
                    </a:cubicBezTo>
                    <a:cubicBezTo>
                      <a:pt x="428" y="345"/>
                      <a:pt x="430" y="333"/>
                      <a:pt x="434" y="323"/>
                    </a:cubicBezTo>
                    <a:cubicBezTo>
                      <a:pt x="435" y="322"/>
                      <a:pt x="434" y="323"/>
                      <a:pt x="434" y="323"/>
                    </a:cubicBezTo>
                    <a:close/>
                  </a:path>
                </a:pathLst>
              </a:custGeom>
              <a:grpFill/>
              <a:ln w="9525">
                <a:solidFill>
                  <a:schemeClr val="tx1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62" name="Freeform 12"/>
              <p:cNvSpPr>
                <a:spLocks noEditPoints="1"/>
              </p:cNvSpPr>
              <p:nvPr/>
            </p:nvSpPr>
            <p:spPr bwMode="auto">
              <a:xfrm>
                <a:off x="3514725" y="933450"/>
                <a:ext cx="801688" cy="1006475"/>
              </a:xfrm>
              <a:custGeom>
                <a:avLst/>
                <a:gdLst>
                  <a:gd name="T0" fmla="*/ 402 w 427"/>
                  <a:gd name="T1" fmla="*/ 348 h 536"/>
                  <a:gd name="T2" fmla="*/ 366 w 427"/>
                  <a:gd name="T3" fmla="*/ 329 h 536"/>
                  <a:gd name="T4" fmla="*/ 315 w 427"/>
                  <a:gd name="T5" fmla="*/ 353 h 536"/>
                  <a:gd name="T6" fmla="*/ 253 w 427"/>
                  <a:gd name="T7" fmla="*/ 394 h 536"/>
                  <a:gd name="T8" fmla="*/ 242 w 427"/>
                  <a:gd name="T9" fmla="*/ 410 h 536"/>
                  <a:gd name="T10" fmla="*/ 290 w 427"/>
                  <a:gd name="T11" fmla="*/ 479 h 536"/>
                  <a:gd name="T12" fmla="*/ 337 w 427"/>
                  <a:gd name="T13" fmla="*/ 480 h 536"/>
                  <a:gd name="T14" fmla="*/ 371 w 427"/>
                  <a:gd name="T15" fmla="*/ 453 h 536"/>
                  <a:gd name="T16" fmla="*/ 407 w 427"/>
                  <a:gd name="T17" fmla="*/ 433 h 536"/>
                  <a:gd name="T18" fmla="*/ 373 w 427"/>
                  <a:gd name="T19" fmla="*/ 479 h 536"/>
                  <a:gd name="T20" fmla="*/ 305 w 427"/>
                  <a:gd name="T21" fmla="*/ 519 h 536"/>
                  <a:gd name="T22" fmla="*/ 275 w 427"/>
                  <a:gd name="T23" fmla="*/ 536 h 536"/>
                  <a:gd name="T24" fmla="*/ 238 w 427"/>
                  <a:gd name="T25" fmla="*/ 473 h 536"/>
                  <a:gd name="T26" fmla="*/ 207 w 427"/>
                  <a:gd name="T27" fmla="*/ 428 h 536"/>
                  <a:gd name="T28" fmla="*/ 123 w 427"/>
                  <a:gd name="T29" fmla="*/ 405 h 536"/>
                  <a:gd name="T30" fmla="*/ 40 w 427"/>
                  <a:gd name="T31" fmla="*/ 333 h 536"/>
                  <a:gd name="T32" fmla="*/ 42 w 427"/>
                  <a:gd name="T33" fmla="*/ 103 h 536"/>
                  <a:gd name="T34" fmla="*/ 289 w 427"/>
                  <a:gd name="T35" fmla="*/ 21 h 536"/>
                  <a:gd name="T36" fmla="*/ 398 w 427"/>
                  <a:gd name="T37" fmla="*/ 259 h 536"/>
                  <a:gd name="T38" fmla="*/ 397 w 427"/>
                  <a:gd name="T39" fmla="*/ 318 h 536"/>
                  <a:gd name="T40" fmla="*/ 425 w 427"/>
                  <a:gd name="T41" fmla="*/ 361 h 536"/>
                  <a:gd name="T42" fmla="*/ 322 w 427"/>
                  <a:gd name="T43" fmla="*/ 266 h 536"/>
                  <a:gd name="T44" fmla="*/ 332 w 427"/>
                  <a:gd name="T45" fmla="*/ 168 h 536"/>
                  <a:gd name="T46" fmla="*/ 318 w 427"/>
                  <a:gd name="T47" fmla="*/ 135 h 536"/>
                  <a:gd name="T48" fmla="*/ 290 w 427"/>
                  <a:gd name="T49" fmla="*/ 92 h 536"/>
                  <a:gd name="T50" fmla="*/ 202 w 427"/>
                  <a:gd name="T51" fmla="*/ 58 h 536"/>
                  <a:gd name="T52" fmla="*/ 48 w 427"/>
                  <a:gd name="T53" fmla="*/ 160 h 536"/>
                  <a:gd name="T54" fmla="*/ 36 w 427"/>
                  <a:gd name="T55" fmla="*/ 197 h 536"/>
                  <a:gd name="T56" fmla="*/ 49 w 427"/>
                  <a:gd name="T57" fmla="*/ 280 h 536"/>
                  <a:gd name="T58" fmla="*/ 145 w 427"/>
                  <a:gd name="T59" fmla="*/ 357 h 536"/>
                  <a:gd name="T60" fmla="*/ 263 w 427"/>
                  <a:gd name="T61" fmla="*/ 327 h 536"/>
                  <a:gd name="T62" fmla="*/ 322 w 427"/>
                  <a:gd name="T63" fmla="*/ 266 h 5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427" h="536">
                    <a:moveTo>
                      <a:pt x="425" y="361"/>
                    </a:moveTo>
                    <a:cubicBezTo>
                      <a:pt x="410" y="362"/>
                      <a:pt x="409" y="358"/>
                      <a:pt x="402" y="348"/>
                    </a:cubicBezTo>
                    <a:cubicBezTo>
                      <a:pt x="398" y="343"/>
                      <a:pt x="388" y="331"/>
                      <a:pt x="386" y="325"/>
                    </a:cubicBezTo>
                    <a:cubicBezTo>
                      <a:pt x="383" y="313"/>
                      <a:pt x="372" y="324"/>
                      <a:pt x="366" y="329"/>
                    </a:cubicBezTo>
                    <a:cubicBezTo>
                      <a:pt x="360" y="333"/>
                      <a:pt x="346" y="335"/>
                      <a:pt x="342" y="341"/>
                    </a:cubicBezTo>
                    <a:cubicBezTo>
                      <a:pt x="338" y="348"/>
                      <a:pt x="322" y="348"/>
                      <a:pt x="315" y="353"/>
                    </a:cubicBezTo>
                    <a:cubicBezTo>
                      <a:pt x="305" y="360"/>
                      <a:pt x="296" y="369"/>
                      <a:pt x="285" y="374"/>
                    </a:cubicBezTo>
                    <a:cubicBezTo>
                      <a:pt x="274" y="380"/>
                      <a:pt x="265" y="390"/>
                      <a:pt x="253" y="394"/>
                    </a:cubicBezTo>
                    <a:cubicBezTo>
                      <a:pt x="248" y="395"/>
                      <a:pt x="244" y="398"/>
                      <a:pt x="240" y="400"/>
                    </a:cubicBezTo>
                    <a:cubicBezTo>
                      <a:pt x="234" y="404"/>
                      <a:pt x="243" y="408"/>
                      <a:pt x="242" y="410"/>
                    </a:cubicBezTo>
                    <a:cubicBezTo>
                      <a:pt x="238" y="416"/>
                      <a:pt x="265" y="456"/>
                      <a:pt x="272" y="462"/>
                    </a:cubicBezTo>
                    <a:cubicBezTo>
                      <a:pt x="278" y="467"/>
                      <a:pt x="280" y="483"/>
                      <a:pt x="290" y="479"/>
                    </a:cubicBezTo>
                    <a:cubicBezTo>
                      <a:pt x="301" y="474"/>
                      <a:pt x="305" y="487"/>
                      <a:pt x="318" y="490"/>
                    </a:cubicBezTo>
                    <a:cubicBezTo>
                      <a:pt x="323" y="490"/>
                      <a:pt x="338" y="488"/>
                      <a:pt x="337" y="480"/>
                    </a:cubicBezTo>
                    <a:cubicBezTo>
                      <a:pt x="336" y="468"/>
                      <a:pt x="348" y="472"/>
                      <a:pt x="354" y="472"/>
                    </a:cubicBezTo>
                    <a:cubicBezTo>
                      <a:pt x="362" y="473"/>
                      <a:pt x="369" y="459"/>
                      <a:pt x="371" y="453"/>
                    </a:cubicBezTo>
                    <a:cubicBezTo>
                      <a:pt x="371" y="453"/>
                      <a:pt x="388" y="448"/>
                      <a:pt x="389" y="448"/>
                    </a:cubicBezTo>
                    <a:cubicBezTo>
                      <a:pt x="398" y="444"/>
                      <a:pt x="397" y="430"/>
                      <a:pt x="407" y="433"/>
                    </a:cubicBezTo>
                    <a:cubicBezTo>
                      <a:pt x="417" y="436"/>
                      <a:pt x="418" y="423"/>
                      <a:pt x="419" y="443"/>
                    </a:cubicBezTo>
                    <a:cubicBezTo>
                      <a:pt x="420" y="454"/>
                      <a:pt x="384" y="472"/>
                      <a:pt x="373" y="479"/>
                    </a:cubicBezTo>
                    <a:cubicBezTo>
                      <a:pt x="359" y="489"/>
                      <a:pt x="345" y="497"/>
                      <a:pt x="330" y="505"/>
                    </a:cubicBezTo>
                    <a:cubicBezTo>
                      <a:pt x="322" y="509"/>
                      <a:pt x="312" y="513"/>
                      <a:pt x="305" y="519"/>
                    </a:cubicBezTo>
                    <a:cubicBezTo>
                      <a:pt x="302" y="522"/>
                      <a:pt x="295" y="523"/>
                      <a:pt x="291" y="525"/>
                    </a:cubicBezTo>
                    <a:cubicBezTo>
                      <a:pt x="286" y="527"/>
                      <a:pt x="281" y="535"/>
                      <a:pt x="275" y="536"/>
                    </a:cubicBezTo>
                    <a:cubicBezTo>
                      <a:pt x="272" y="536"/>
                      <a:pt x="255" y="498"/>
                      <a:pt x="250" y="494"/>
                    </a:cubicBezTo>
                    <a:cubicBezTo>
                      <a:pt x="245" y="489"/>
                      <a:pt x="244" y="477"/>
                      <a:pt x="238" y="473"/>
                    </a:cubicBezTo>
                    <a:cubicBezTo>
                      <a:pt x="232" y="470"/>
                      <a:pt x="225" y="456"/>
                      <a:pt x="222" y="450"/>
                    </a:cubicBezTo>
                    <a:cubicBezTo>
                      <a:pt x="218" y="443"/>
                      <a:pt x="219" y="427"/>
                      <a:pt x="207" y="428"/>
                    </a:cubicBezTo>
                    <a:cubicBezTo>
                      <a:pt x="197" y="429"/>
                      <a:pt x="180" y="425"/>
                      <a:pt x="170" y="422"/>
                    </a:cubicBezTo>
                    <a:cubicBezTo>
                      <a:pt x="155" y="415"/>
                      <a:pt x="138" y="410"/>
                      <a:pt x="123" y="405"/>
                    </a:cubicBezTo>
                    <a:cubicBezTo>
                      <a:pt x="110" y="400"/>
                      <a:pt x="83" y="392"/>
                      <a:pt x="77" y="378"/>
                    </a:cubicBezTo>
                    <a:cubicBezTo>
                      <a:pt x="69" y="361"/>
                      <a:pt x="48" y="352"/>
                      <a:pt x="40" y="333"/>
                    </a:cubicBezTo>
                    <a:cubicBezTo>
                      <a:pt x="27" y="299"/>
                      <a:pt x="5" y="268"/>
                      <a:pt x="2" y="230"/>
                    </a:cubicBezTo>
                    <a:cubicBezTo>
                      <a:pt x="0" y="184"/>
                      <a:pt x="18" y="141"/>
                      <a:pt x="42" y="103"/>
                    </a:cubicBezTo>
                    <a:cubicBezTo>
                      <a:pt x="71" y="60"/>
                      <a:pt x="111" y="32"/>
                      <a:pt x="161" y="19"/>
                    </a:cubicBezTo>
                    <a:cubicBezTo>
                      <a:pt x="204" y="7"/>
                      <a:pt x="246" y="0"/>
                      <a:pt x="289" y="21"/>
                    </a:cubicBezTo>
                    <a:cubicBezTo>
                      <a:pt x="334" y="43"/>
                      <a:pt x="367" y="88"/>
                      <a:pt x="383" y="134"/>
                    </a:cubicBezTo>
                    <a:cubicBezTo>
                      <a:pt x="395" y="172"/>
                      <a:pt x="412" y="220"/>
                      <a:pt x="398" y="259"/>
                    </a:cubicBezTo>
                    <a:cubicBezTo>
                      <a:pt x="395" y="269"/>
                      <a:pt x="395" y="280"/>
                      <a:pt x="391" y="289"/>
                    </a:cubicBezTo>
                    <a:cubicBezTo>
                      <a:pt x="387" y="302"/>
                      <a:pt x="389" y="305"/>
                      <a:pt x="397" y="318"/>
                    </a:cubicBezTo>
                    <a:cubicBezTo>
                      <a:pt x="402" y="327"/>
                      <a:pt x="408" y="328"/>
                      <a:pt x="413" y="338"/>
                    </a:cubicBezTo>
                    <a:cubicBezTo>
                      <a:pt x="415" y="342"/>
                      <a:pt x="427" y="357"/>
                      <a:pt x="425" y="361"/>
                    </a:cubicBezTo>
                    <a:cubicBezTo>
                      <a:pt x="422" y="361"/>
                      <a:pt x="425" y="360"/>
                      <a:pt x="425" y="361"/>
                    </a:cubicBezTo>
                    <a:close/>
                    <a:moveTo>
                      <a:pt x="322" y="266"/>
                    </a:moveTo>
                    <a:cubicBezTo>
                      <a:pt x="337" y="248"/>
                      <a:pt x="347" y="199"/>
                      <a:pt x="334" y="178"/>
                    </a:cubicBezTo>
                    <a:cubicBezTo>
                      <a:pt x="332" y="175"/>
                      <a:pt x="333" y="171"/>
                      <a:pt x="332" y="168"/>
                    </a:cubicBezTo>
                    <a:cubicBezTo>
                      <a:pt x="330" y="164"/>
                      <a:pt x="327" y="159"/>
                      <a:pt x="325" y="155"/>
                    </a:cubicBezTo>
                    <a:cubicBezTo>
                      <a:pt x="323" y="148"/>
                      <a:pt x="320" y="141"/>
                      <a:pt x="318" y="135"/>
                    </a:cubicBezTo>
                    <a:cubicBezTo>
                      <a:pt x="314" y="124"/>
                      <a:pt x="309" y="116"/>
                      <a:pt x="302" y="108"/>
                    </a:cubicBezTo>
                    <a:cubicBezTo>
                      <a:pt x="300" y="107"/>
                      <a:pt x="290" y="94"/>
                      <a:pt x="290" y="92"/>
                    </a:cubicBezTo>
                    <a:cubicBezTo>
                      <a:pt x="287" y="84"/>
                      <a:pt x="270" y="73"/>
                      <a:pt x="263" y="69"/>
                    </a:cubicBezTo>
                    <a:cubicBezTo>
                      <a:pt x="244" y="59"/>
                      <a:pt x="223" y="53"/>
                      <a:pt x="202" y="58"/>
                    </a:cubicBezTo>
                    <a:cubicBezTo>
                      <a:pt x="158" y="66"/>
                      <a:pt x="117" y="78"/>
                      <a:pt x="83" y="108"/>
                    </a:cubicBezTo>
                    <a:cubicBezTo>
                      <a:pt x="71" y="119"/>
                      <a:pt x="50" y="143"/>
                      <a:pt x="48" y="160"/>
                    </a:cubicBezTo>
                    <a:cubicBezTo>
                      <a:pt x="47" y="166"/>
                      <a:pt x="42" y="172"/>
                      <a:pt x="40" y="179"/>
                    </a:cubicBezTo>
                    <a:cubicBezTo>
                      <a:pt x="39" y="185"/>
                      <a:pt x="38" y="191"/>
                      <a:pt x="36" y="197"/>
                    </a:cubicBezTo>
                    <a:cubicBezTo>
                      <a:pt x="32" y="208"/>
                      <a:pt x="36" y="217"/>
                      <a:pt x="35" y="229"/>
                    </a:cubicBezTo>
                    <a:cubicBezTo>
                      <a:pt x="33" y="248"/>
                      <a:pt x="47" y="262"/>
                      <a:pt x="49" y="280"/>
                    </a:cubicBezTo>
                    <a:cubicBezTo>
                      <a:pt x="51" y="301"/>
                      <a:pt x="74" y="321"/>
                      <a:pt x="86" y="336"/>
                    </a:cubicBezTo>
                    <a:cubicBezTo>
                      <a:pt x="99" y="353"/>
                      <a:pt x="127" y="355"/>
                      <a:pt x="145" y="357"/>
                    </a:cubicBezTo>
                    <a:cubicBezTo>
                      <a:pt x="166" y="360"/>
                      <a:pt x="190" y="360"/>
                      <a:pt x="211" y="353"/>
                    </a:cubicBezTo>
                    <a:cubicBezTo>
                      <a:pt x="228" y="347"/>
                      <a:pt x="246" y="330"/>
                      <a:pt x="263" y="327"/>
                    </a:cubicBezTo>
                    <a:cubicBezTo>
                      <a:pt x="282" y="325"/>
                      <a:pt x="299" y="300"/>
                      <a:pt x="310" y="286"/>
                    </a:cubicBezTo>
                    <a:cubicBezTo>
                      <a:pt x="314" y="280"/>
                      <a:pt x="323" y="274"/>
                      <a:pt x="322" y="266"/>
                    </a:cubicBezTo>
                    <a:cubicBezTo>
                      <a:pt x="323" y="264"/>
                      <a:pt x="322" y="269"/>
                      <a:pt x="322" y="266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63" name="Freeform 13"/>
              <p:cNvSpPr>
                <a:spLocks noEditPoints="1"/>
              </p:cNvSpPr>
              <p:nvPr/>
            </p:nvSpPr>
            <p:spPr bwMode="auto">
              <a:xfrm>
                <a:off x="5203825" y="5649913"/>
                <a:ext cx="403225" cy="396875"/>
              </a:xfrm>
              <a:custGeom>
                <a:avLst/>
                <a:gdLst>
                  <a:gd name="T0" fmla="*/ 118 w 215"/>
                  <a:gd name="T1" fmla="*/ 209 h 212"/>
                  <a:gd name="T2" fmla="*/ 25 w 215"/>
                  <a:gd name="T3" fmla="*/ 172 h 212"/>
                  <a:gd name="T4" fmla="*/ 10 w 215"/>
                  <a:gd name="T5" fmla="*/ 84 h 212"/>
                  <a:gd name="T6" fmla="*/ 28 w 215"/>
                  <a:gd name="T7" fmla="*/ 0 h 212"/>
                  <a:gd name="T8" fmla="*/ 57 w 215"/>
                  <a:gd name="T9" fmla="*/ 8 h 212"/>
                  <a:gd name="T10" fmla="*/ 101 w 215"/>
                  <a:gd name="T11" fmla="*/ 5 h 212"/>
                  <a:gd name="T12" fmla="*/ 143 w 215"/>
                  <a:gd name="T13" fmla="*/ 21 h 212"/>
                  <a:gd name="T14" fmla="*/ 192 w 215"/>
                  <a:gd name="T15" fmla="*/ 21 h 212"/>
                  <a:gd name="T16" fmla="*/ 200 w 215"/>
                  <a:gd name="T17" fmla="*/ 30 h 212"/>
                  <a:gd name="T18" fmla="*/ 208 w 215"/>
                  <a:gd name="T19" fmla="*/ 59 h 212"/>
                  <a:gd name="T20" fmla="*/ 190 w 215"/>
                  <a:gd name="T21" fmla="*/ 152 h 212"/>
                  <a:gd name="T22" fmla="*/ 118 w 215"/>
                  <a:gd name="T23" fmla="*/ 209 h 212"/>
                  <a:gd name="T24" fmla="*/ 118 w 215"/>
                  <a:gd name="T25" fmla="*/ 209 h 212"/>
                  <a:gd name="T26" fmla="*/ 151 w 215"/>
                  <a:gd name="T27" fmla="*/ 57 h 212"/>
                  <a:gd name="T28" fmla="*/ 31 w 215"/>
                  <a:gd name="T29" fmla="*/ 62 h 212"/>
                  <a:gd name="T30" fmla="*/ 58 w 215"/>
                  <a:gd name="T31" fmla="*/ 56 h 212"/>
                  <a:gd name="T32" fmla="*/ 93 w 215"/>
                  <a:gd name="T33" fmla="*/ 54 h 212"/>
                  <a:gd name="T34" fmla="*/ 151 w 215"/>
                  <a:gd name="T35" fmla="*/ 57 h 212"/>
                  <a:gd name="T36" fmla="*/ 151 w 215"/>
                  <a:gd name="T37" fmla="*/ 57 h 212"/>
                  <a:gd name="T38" fmla="*/ 79 w 215"/>
                  <a:gd name="T39" fmla="*/ 17 h 212"/>
                  <a:gd name="T40" fmla="*/ 39 w 215"/>
                  <a:gd name="T41" fmla="*/ 29 h 212"/>
                  <a:gd name="T42" fmla="*/ 65 w 215"/>
                  <a:gd name="T43" fmla="*/ 23 h 212"/>
                  <a:gd name="T44" fmla="*/ 103 w 215"/>
                  <a:gd name="T45" fmla="*/ 24 h 212"/>
                  <a:gd name="T46" fmla="*/ 135 w 215"/>
                  <a:gd name="T47" fmla="*/ 31 h 212"/>
                  <a:gd name="T48" fmla="*/ 152 w 215"/>
                  <a:gd name="T49" fmla="*/ 27 h 212"/>
                  <a:gd name="T50" fmla="*/ 79 w 215"/>
                  <a:gd name="T51" fmla="*/ 17 h 212"/>
                  <a:gd name="T52" fmla="*/ 79 w 215"/>
                  <a:gd name="T53" fmla="*/ 17 h 212"/>
                  <a:gd name="T54" fmla="*/ 89 w 215"/>
                  <a:gd name="T55" fmla="*/ 88 h 212"/>
                  <a:gd name="T56" fmla="*/ 30 w 215"/>
                  <a:gd name="T57" fmla="*/ 100 h 212"/>
                  <a:gd name="T58" fmla="*/ 42 w 215"/>
                  <a:gd name="T59" fmla="*/ 100 h 212"/>
                  <a:gd name="T60" fmla="*/ 78 w 215"/>
                  <a:gd name="T61" fmla="*/ 94 h 212"/>
                  <a:gd name="T62" fmla="*/ 107 w 215"/>
                  <a:gd name="T63" fmla="*/ 94 h 212"/>
                  <a:gd name="T64" fmla="*/ 138 w 215"/>
                  <a:gd name="T65" fmla="*/ 101 h 212"/>
                  <a:gd name="T66" fmla="*/ 118 w 215"/>
                  <a:gd name="T67" fmla="*/ 89 h 212"/>
                  <a:gd name="T68" fmla="*/ 89 w 215"/>
                  <a:gd name="T69" fmla="*/ 88 h 212"/>
                  <a:gd name="T70" fmla="*/ 89 w 215"/>
                  <a:gd name="T71" fmla="*/ 88 h 2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215" h="212">
                    <a:moveTo>
                      <a:pt x="118" y="209"/>
                    </a:moveTo>
                    <a:cubicBezTo>
                      <a:pt x="87" y="212"/>
                      <a:pt x="43" y="198"/>
                      <a:pt x="25" y="172"/>
                    </a:cubicBezTo>
                    <a:cubicBezTo>
                      <a:pt x="5" y="145"/>
                      <a:pt x="0" y="116"/>
                      <a:pt x="10" y="84"/>
                    </a:cubicBezTo>
                    <a:cubicBezTo>
                      <a:pt x="18" y="57"/>
                      <a:pt x="22" y="26"/>
                      <a:pt x="28" y="0"/>
                    </a:cubicBezTo>
                    <a:cubicBezTo>
                      <a:pt x="28" y="0"/>
                      <a:pt x="54" y="6"/>
                      <a:pt x="57" y="8"/>
                    </a:cubicBezTo>
                    <a:cubicBezTo>
                      <a:pt x="71" y="8"/>
                      <a:pt x="87" y="0"/>
                      <a:pt x="101" y="5"/>
                    </a:cubicBezTo>
                    <a:cubicBezTo>
                      <a:pt x="116" y="7"/>
                      <a:pt x="129" y="17"/>
                      <a:pt x="143" y="21"/>
                    </a:cubicBezTo>
                    <a:cubicBezTo>
                      <a:pt x="158" y="25"/>
                      <a:pt x="178" y="25"/>
                      <a:pt x="192" y="21"/>
                    </a:cubicBezTo>
                    <a:cubicBezTo>
                      <a:pt x="215" y="15"/>
                      <a:pt x="192" y="28"/>
                      <a:pt x="200" y="30"/>
                    </a:cubicBezTo>
                    <a:cubicBezTo>
                      <a:pt x="208" y="32"/>
                      <a:pt x="207" y="52"/>
                      <a:pt x="208" y="59"/>
                    </a:cubicBezTo>
                    <a:cubicBezTo>
                      <a:pt x="214" y="89"/>
                      <a:pt x="201" y="124"/>
                      <a:pt x="190" y="152"/>
                    </a:cubicBezTo>
                    <a:cubicBezTo>
                      <a:pt x="177" y="185"/>
                      <a:pt x="155" y="209"/>
                      <a:pt x="118" y="209"/>
                    </a:cubicBezTo>
                    <a:cubicBezTo>
                      <a:pt x="110" y="210"/>
                      <a:pt x="120" y="209"/>
                      <a:pt x="118" y="209"/>
                    </a:cubicBezTo>
                    <a:close/>
                    <a:moveTo>
                      <a:pt x="151" y="57"/>
                    </a:moveTo>
                    <a:cubicBezTo>
                      <a:pt x="156" y="38"/>
                      <a:pt x="25" y="55"/>
                      <a:pt x="31" y="62"/>
                    </a:cubicBezTo>
                    <a:cubicBezTo>
                      <a:pt x="34" y="66"/>
                      <a:pt x="53" y="57"/>
                      <a:pt x="58" y="56"/>
                    </a:cubicBezTo>
                    <a:cubicBezTo>
                      <a:pt x="69" y="55"/>
                      <a:pt x="81" y="55"/>
                      <a:pt x="93" y="54"/>
                    </a:cubicBezTo>
                    <a:cubicBezTo>
                      <a:pt x="101" y="54"/>
                      <a:pt x="148" y="64"/>
                      <a:pt x="151" y="57"/>
                    </a:cubicBezTo>
                    <a:cubicBezTo>
                      <a:pt x="151" y="56"/>
                      <a:pt x="151" y="57"/>
                      <a:pt x="151" y="57"/>
                    </a:cubicBezTo>
                    <a:close/>
                    <a:moveTo>
                      <a:pt x="79" y="17"/>
                    </a:moveTo>
                    <a:cubicBezTo>
                      <a:pt x="79" y="17"/>
                      <a:pt x="34" y="22"/>
                      <a:pt x="39" y="29"/>
                    </a:cubicBezTo>
                    <a:cubicBezTo>
                      <a:pt x="41" y="32"/>
                      <a:pt x="61" y="23"/>
                      <a:pt x="65" y="23"/>
                    </a:cubicBezTo>
                    <a:cubicBezTo>
                      <a:pt x="77" y="22"/>
                      <a:pt x="91" y="22"/>
                      <a:pt x="103" y="24"/>
                    </a:cubicBezTo>
                    <a:cubicBezTo>
                      <a:pt x="114" y="26"/>
                      <a:pt x="124" y="28"/>
                      <a:pt x="135" y="31"/>
                    </a:cubicBezTo>
                    <a:cubicBezTo>
                      <a:pt x="138" y="31"/>
                      <a:pt x="162" y="33"/>
                      <a:pt x="152" y="27"/>
                    </a:cubicBezTo>
                    <a:cubicBezTo>
                      <a:pt x="134" y="16"/>
                      <a:pt x="98" y="17"/>
                      <a:pt x="79" y="17"/>
                    </a:cubicBezTo>
                    <a:cubicBezTo>
                      <a:pt x="79" y="17"/>
                      <a:pt x="80" y="17"/>
                      <a:pt x="79" y="17"/>
                    </a:cubicBezTo>
                    <a:close/>
                    <a:moveTo>
                      <a:pt x="89" y="88"/>
                    </a:moveTo>
                    <a:cubicBezTo>
                      <a:pt x="89" y="84"/>
                      <a:pt x="35" y="96"/>
                      <a:pt x="30" y="100"/>
                    </a:cubicBezTo>
                    <a:cubicBezTo>
                      <a:pt x="26" y="103"/>
                      <a:pt x="43" y="100"/>
                      <a:pt x="42" y="100"/>
                    </a:cubicBezTo>
                    <a:cubicBezTo>
                      <a:pt x="54" y="97"/>
                      <a:pt x="66" y="96"/>
                      <a:pt x="78" y="94"/>
                    </a:cubicBezTo>
                    <a:cubicBezTo>
                      <a:pt x="88" y="93"/>
                      <a:pt x="98" y="93"/>
                      <a:pt x="107" y="94"/>
                    </a:cubicBezTo>
                    <a:cubicBezTo>
                      <a:pt x="115" y="95"/>
                      <a:pt x="130" y="103"/>
                      <a:pt x="138" y="101"/>
                    </a:cubicBezTo>
                    <a:cubicBezTo>
                      <a:pt x="158" y="97"/>
                      <a:pt x="122" y="90"/>
                      <a:pt x="118" y="89"/>
                    </a:cubicBezTo>
                    <a:cubicBezTo>
                      <a:pt x="110" y="86"/>
                      <a:pt x="98" y="88"/>
                      <a:pt x="89" y="88"/>
                    </a:cubicBezTo>
                    <a:cubicBezTo>
                      <a:pt x="89" y="89"/>
                      <a:pt x="93" y="88"/>
                      <a:pt x="89" y="88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64" name="Freeform 14"/>
              <p:cNvSpPr>
                <a:spLocks noEditPoints="1"/>
              </p:cNvSpPr>
              <p:nvPr/>
            </p:nvSpPr>
            <p:spPr bwMode="auto">
              <a:xfrm>
                <a:off x="5969000" y="5680075"/>
                <a:ext cx="382588" cy="346075"/>
              </a:xfrm>
              <a:custGeom>
                <a:avLst/>
                <a:gdLst>
                  <a:gd name="T0" fmla="*/ 82 w 204"/>
                  <a:gd name="T1" fmla="*/ 182 h 185"/>
                  <a:gd name="T2" fmla="*/ 7 w 204"/>
                  <a:gd name="T3" fmla="*/ 104 h 185"/>
                  <a:gd name="T4" fmla="*/ 8 w 204"/>
                  <a:gd name="T5" fmla="*/ 52 h 185"/>
                  <a:gd name="T6" fmla="*/ 12 w 204"/>
                  <a:gd name="T7" fmla="*/ 27 h 185"/>
                  <a:gd name="T8" fmla="*/ 29 w 204"/>
                  <a:gd name="T9" fmla="*/ 22 h 185"/>
                  <a:gd name="T10" fmla="*/ 78 w 204"/>
                  <a:gd name="T11" fmla="*/ 18 h 185"/>
                  <a:gd name="T12" fmla="*/ 81 w 204"/>
                  <a:gd name="T13" fmla="*/ 23 h 185"/>
                  <a:gd name="T14" fmla="*/ 94 w 204"/>
                  <a:gd name="T15" fmla="*/ 21 h 185"/>
                  <a:gd name="T16" fmla="*/ 126 w 204"/>
                  <a:gd name="T17" fmla="*/ 23 h 185"/>
                  <a:gd name="T18" fmla="*/ 151 w 204"/>
                  <a:gd name="T19" fmla="*/ 32 h 185"/>
                  <a:gd name="T20" fmla="*/ 160 w 204"/>
                  <a:gd name="T21" fmla="*/ 26 h 185"/>
                  <a:gd name="T22" fmla="*/ 111 w 204"/>
                  <a:gd name="T23" fmla="*/ 13 h 185"/>
                  <a:gd name="T24" fmla="*/ 145 w 204"/>
                  <a:gd name="T25" fmla="*/ 5 h 185"/>
                  <a:gd name="T26" fmla="*/ 182 w 204"/>
                  <a:gd name="T27" fmla="*/ 6 h 185"/>
                  <a:gd name="T28" fmla="*/ 200 w 204"/>
                  <a:gd name="T29" fmla="*/ 16 h 185"/>
                  <a:gd name="T30" fmla="*/ 198 w 204"/>
                  <a:gd name="T31" fmla="*/ 58 h 185"/>
                  <a:gd name="T32" fmla="*/ 165 w 204"/>
                  <a:gd name="T33" fmla="*/ 150 h 185"/>
                  <a:gd name="T34" fmla="*/ 82 w 204"/>
                  <a:gd name="T35" fmla="*/ 182 h 185"/>
                  <a:gd name="T36" fmla="*/ 82 w 204"/>
                  <a:gd name="T37" fmla="*/ 182 h 185"/>
                  <a:gd name="T38" fmla="*/ 65 w 204"/>
                  <a:gd name="T39" fmla="*/ 41 h 185"/>
                  <a:gd name="T40" fmla="*/ 42 w 204"/>
                  <a:gd name="T41" fmla="*/ 43 h 185"/>
                  <a:gd name="T42" fmla="*/ 36 w 204"/>
                  <a:gd name="T43" fmla="*/ 52 h 185"/>
                  <a:gd name="T44" fmla="*/ 106 w 204"/>
                  <a:gd name="T45" fmla="*/ 44 h 185"/>
                  <a:gd name="T46" fmla="*/ 137 w 204"/>
                  <a:gd name="T47" fmla="*/ 52 h 185"/>
                  <a:gd name="T48" fmla="*/ 149 w 204"/>
                  <a:gd name="T49" fmla="*/ 49 h 185"/>
                  <a:gd name="T50" fmla="*/ 135 w 204"/>
                  <a:gd name="T51" fmla="*/ 43 h 185"/>
                  <a:gd name="T52" fmla="*/ 65 w 204"/>
                  <a:gd name="T53" fmla="*/ 41 h 185"/>
                  <a:gd name="T54" fmla="*/ 65 w 204"/>
                  <a:gd name="T55" fmla="*/ 41 h 185"/>
                  <a:gd name="T56" fmla="*/ 53 w 204"/>
                  <a:gd name="T57" fmla="*/ 76 h 185"/>
                  <a:gd name="T58" fmla="*/ 51 w 204"/>
                  <a:gd name="T59" fmla="*/ 82 h 185"/>
                  <a:gd name="T60" fmla="*/ 116 w 204"/>
                  <a:gd name="T61" fmla="*/ 86 h 185"/>
                  <a:gd name="T62" fmla="*/ 129 w 204"/>
                  <a:gd name="T63" fmla="*/ 82 h 185"/>
                  <a:gd name="T64" fmla="*/ 105 w 204"/>
                  <a:gd name="T65" fmla="*/ 73 h 185"/>
                  <a:gd name="T66" fmla="*/ 53 w 204"/>
                  <a:gd name="T67" fmla="*/ 76 h 185"/>
                  <a:gd name="T68" fmla="*/ 53 w 204"/>
                  <a:gd name="T69" fmla="*/ 76 h 18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204" h="185">
                    <a:moveTo>
                      <a:pt x="82" y="182"/>
                    </a:moveTo>
                    <a:cubicBezTo>
                      <a:pt x="37" y="185"/>
                      <a:pt x="0" y="150"/>
                      <a:pt x="7" y="104"/>
                    </a:cubicBezTo>
                    <a:cubicBezTo>
                      <a:pt x="9" y="87"/>
                      <a:pt x="4" y="69"/>
                      <a:pt x="8" y="52"/>
                    </a:cubicBezTo>
                    <a:cubicBezTo>
                      <a:pt x="10" y="44"/>
                      <a:pt x="11" y="36"/>
                      <a:pt x="12" y="27"/>
                    </a:cubicBezTo>
                    <a:cubicBezTo>
                      <a:pt x="14" y="16"/>
                      <a:pt x="20" y="21"/>
                      <a:pt x="29" y="22"/>
                    </a:cubicBezTo>
                    <a:cubicBezTo>
                      <a:pt x="44" y="25"/>
                      <a:pt x="62" y="19"/>
                      <a:pt x="78" y="18"/>
                    </a:cubicBezTo>
                    <a:cubicBezTo>
                      <a:pt x="79" y="19"/>
                      <a:pt x="81" y="21"/>
                      <a:pt x="81" y="23"/>
                    </a:cubicBezTo>
                    <a:cubicBezTo>
                      <a:pt x="88" y="27"/>
                      <a:pt x="88" y="22"/>
                      <a:pt x="94" y="21"/>
                    </a:cubicBezTo>
                    <a:cubicBezTo>
                      <a:pt x="105" y="20"/>
                      <a:pt x="116" y="19"/>
                      <a:pt x="126" y="23"/>
                    </a:cubicBezTo>
                    <a:cubicBezTo>
                      <a:pt x="134" y="27"/>
                      <a:pt x="143" y="29"/>
                      <a:pt x="151" y="32"/>
                    </a:cubicBezTo>
                    <a:cubicBezTo>
                      <a:pt x="155" y="34"/>
                      <a:pt x="168" y="31"/>
                      <a:pt x="160" y="26"/>
                    </a:cubicBezTo>
                    <a:cubicBezTo>
                      <a:pt x="154" y="23"/>
                      <a:pt x="114" y="10"/>
                      <a:pt x="111" y="13"/>
                    </a:cubicBezTo>
                    <a:cubicBezTo>
                      <a:pt x="115" y="8"/>
                      <a:pt x="139" y="5"/>
                      <a:pt x="145" y="5"/>
                    </a:cubicBezTo>
                    <a:cubicBezTo>
                      <a:pt x="158" y="6"/>
                      <a:pt x="169" y="2"/>
                      <a:pt x="182" y="6"/>
                    </a:cubicBezTo>
                    <a:cubicBezTo>
                      <a:pt x="200" y="13"/>
                      <a:pt x="194" y="0"/>
                      <a:pt x="200" y="16"/>
                    </a:cubicBezTo>
                    <a:cubicBezTo>
                      <a:pt x="204" y="27"/>
                      <a:pt x="200" y="47"/>
                      <a:pt x="198" y="58"/>
                    </a:cubicBezTo>
                    <a:cubicBezTo>
                      <a:pt x="190" y="88"/>
                      <a:pt x="183" y="124"/>
                      <a:pt x="165" y="150"/>
                    </a:cubicBezTo>
                    <a:cubicBezTo>
                      <a:pt x="147" y="175"/>
                      <a:pt x="113" y="184"/>
                      <a:pt x="82" y="182"/>
                    </a:cubicBezTo>
                    <a:cubicBezTo>
                      <a:pt x="79" y="182"/>
                      <a:pt x="90" y="183"/>
                      <a:pt x="82" y="182"/>
                    </a:cubicBezTo>
                    <a:close/>
                    <a:moveTo>
                      <a:pt x="65" y="41"/>
                    </a:moveTo>
                    <a:cubicBezTo>
                      <a:pt x="58" y="41"/>
                      <a:pt x="49" y="41"/>
                      <a:pt x="42" y="43"/>
                    </a:cubicBezTo>
                    <a:cubicBezTo>
                      <a:pt x="36" y="45"/>
                      <a:pt x="21" y="56"/>
                      <a:pt x="36" y="52"/>
                    </a:cubicBezTo>
                    <a:cubicBezTo>
                      <a:pt x="58" y="45"/>
                      <a:pt x="82" y="45"/>
                      <a:pt x="106" y="44"/>
                    </a:cubicBezTo>
                    <a:cubicBezTo>
                      <a:pt x="116" y="43"/>
                      <a:pt x="127" y="48"/>
                      <a:pt x="137" y="52"/>
                    </a:cubicBezTo>
                    <a:cubicBezTo>
                      <a:pt x="138" y="52"/>
                      <a:pt x="150" y="55"/>
                      <a:pt x="149" y="49"/>
                    </a:cubicBezTo>
                    <a:cubicBezTo>
                      <a:pt x="148" y="46"/>
                      <a:pt x="138" y="44"/>
                      <a:pt x="135" y="43"/>
                    </a:cubicBezTo>
                    <a:cubicBezTo>
                      <a:pt x="113" y="31"/>
                      <a:pt x="88" y="43"/>
                      <a:pt x="65" y="41"/>
                    </a:cubicBezTo>
                    <a:cubicBezTo>
                      <a:pt x="63" y="41"/>
                      <a:pt x="75" y="42"/>
                      <a:pt x="65" y="41"/>
                    </a:cubicBezTo>
                    <a:close/>
                    <a:moveTo>
                      <a:pt x="53" y="76"/>
                    </a:moveTo>
                    <a:cubicBezTo>
                      <a:pt x="33" y="76"/>
                      <a:pt x="21" y="92"/>
                      <a:pt x="51" y="82"/>
                    </a:cubicBezTo>
                    <a:cubicBezTo>
                      <a:pt x="72" y="75"/>
                      <a:pt x="96" y="77"/>
                      <a:pt x="116" y="86"/>
                    </a:cubicBezTo>
                    <a:cubicBezTo>
                      <a:pt x="119" y="87"/>
                      <a:pt x="136" y="87"/>
                      <a:pt x="129" y="82"/>
                    </a:cubicBezTo>
                    <a:cubicBezTo>
                      <a:pt x="122" y="77"/>
                      <a:pt x="114" y="76"/>
                      <a:pt x="105" y="73"/>
                    </a:cubicBezTo>
                    <a:cubicBezTo>
                      <a:pt x="89" y="69"/>
                      <a:pt x="69" y="73"/>
                      <a:pt x="53" y="76"/>
                    </a:cubicBezTo>
                    <a:cubicBezTo>
                      <a:pt x="51" y="76"/>
                      <a:pt x="53" y="76"/>
                      <a:pt x="53" y="76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65" name="Freeform 15"/>
              <p:cNvSpPr>
                <a:spLocks/>
              </p:cNvSpPr>
              <p:nvPr/>
            </p:nvSpPr>
            <p:spPr bwMode="auto">
              <a:xfrm>
                <a:off x="4114800" y="1604963"/>
                <a:ext cx="320675" cy="471488"/>
              </a:xfrm>
              <a:custGeom>
                <a:avLst/>
                <a:gdLst>
                  <a:gd name="T0" fmla="*/ 0 w 171"/>
                  <a:gd name="T1" fmla="*/ 164 h 251"/>
                  <a:gd name="T2" fmla="*/ 61 w 171"/>
                  <a:gd name="T3" fmla="*/ 128 h 251"/>
                  <a:gd name="T4" fmla="*/ 87 w 171"/>
                  <a:gd name="T5" fmla="*/ 111 h 251"/>
                  <a:gd name="T6" fmla="*/ 102 w 171"/>
                  <a:gd name="T7" fmla="*/ 102 h 251"/>
                  <a:gd name="T8" fmla="*/ 110 w 171"/>
                  <a:gd name="T9" fmla="*/ 111 h 251"/>
                  <a:gd name="T10" fmla="*/ 115 w 171"/>
                  <a:gd name="T11" fmla="*/ 97 h 251"/>
                  <a:gd name="T12" fmla="*/ 111 w 171"/>
                  <a:gd name="T13" fmla="*/ 67 h 251"/>
                  <a:gd name="T14" fmla="*/ 66 w 171"/>
                  <a:gd name="T15" fmla="*/ 24 h 251"/>
                  <a:gd name="T16" fmla="*/ 60 w 171"/>
                  <a:gd name="T17" fmla="*/ 2 h 251"/>
                  <a:gd name="T18" fmla="*/ 89 w 171"/>
                  <a:gd name="T19" fmla="*/ 8 h 251"/>
                  <a:gd name="T20" fmla="*/ 110 w 171"/>
                  <a:gd name="T21" fmla="*/ 13 h 251"/>
                  <a:gd name="T22" fmla="*/ 119 w 171"/>
                  <a:gd name="T23" fmla="*/ 21 h 251"/>
                  <a:gd name="T24" fmla="*/ 124 w 171"/>
                  <a:gd name="T25" fmla="*/ 17 h 251"/>
                  <a:gd name="T26" fmla="*/ 135 w 171"/>
                  <a:gd name="T27" fmla="*/ 27 h 251"/>
                  <a:gd name="T28" fmla="*/ 146 w 171"/>
                  <a:gd name="T29" fmla="*/ 44 h 251"/>
                  <a:gd name="T30" fmla="*/ 153 w 171"/>
                  <a:gd name="T31" fmla="*/ 53 h 251"/>
                  <a:gd name="T32" fmla="*/ 170 w 171"/>
                  <a:gd name="T33" fmla="*/ 86 h 251"/>
                  <a:gd name="T34" fmla="*/ 166 w 171"/>
                  <a:gd name="T35" fmla="*/ 168 h 251"/>
                  <a:gd name="T36" fmla="*/ 155 w 171"/>
                  <a:gd name="T37" fmla="*/ 180 h 251"/>
                  <a:gd name="T38" fmla="*/ 142 w 171"/>
                  <a:gd name="T39" fmla="*/ 187 h 251"/>
                  <a:gd name="T40" fmla="*/ 102 w 171"/>
                  <a:gd name="T41" fmla="*/ 214 h 251"/>
                  <a:gd name="T42" fmla="*/ 85 w 171"/>
                  <a:gd name="T43" fmla="*/ 226 h 251"/>
                  <a:gd name="T44" fmla="*/ 74 w 171"/>
                  <a:gd name="T45" fmla="*/ 237 h 251"/>
                  <a:gd name="T46" fmla="*/ 59 w 171"/>
                  <a:gd name="T47" fmla="*/ 250 h 251"/>
                  <a:gd name="T48" fmla="*/ 46 w 171"/>
                  <a:gd name="T49" fmla="*/ 237 h 251"/>
                  <a:gd name="T50" fmla="*/ 21 w 171"/>
                  <a:gd name="T51" fmla="*/ 204 h 251"/>
                  <a:gd name="T52" fmla="*/ 0 w 171"/>
                  <a:gd name="T53" fmla="*/ 164 h 251"/>
                  <a:gd name="T54" fmla="*/ 0 w 171"/>
                  <a:gd name="T55" fmla="*/ 164 h 25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171" h="251">
                    <a:moveTo>
                      <a:pt x="0" y="164"/>
                    </a:moveTo>
                    <a:cubicBezTo>
                      <a:pt x="20" y="151"/>
                      <a:pt x="41" y="140"/>
                      <a:pt x="61" y="128"/>
                    </a:cubicBezTo>
                    <a:cubicBezTo>
                      <a:pt x="70" y="123"/>
                      <a:pt x="78" y="116"/>
                      <a:pt x="87" y="111"/>
                    </a:cubicBezTo>
                    <a:cubicBezTo>
                      <a:pt x="91" y="108"/>
                      <a:pt x="96" y="105"/>
                      <a:pt x="102" y="102"/>
                    </a:cubicBezTo>
                    <a:cubicBezTo>
                      <a:pt x="106" y="104"/>
                      <a:pt x="105" y="111"/>
                      <a:pt x="110" y="111"/>
                    </a:cubicBezTo>
                    <a:cubicBezTo>
                      <a:pt x="123" y="112"/>
                      <a:pt x="117" y="104"/>
                      <a:pt x="115" y="97"/>
                    </a:cubicBezTo>
                    <a:cubicBezTo>
                      <a:pt x="112" y="87"/>
                      <a:pt x="112" y="78"/>
                      <a:pt x="111" y="67"/>
                    </a:cubicBezTo>
                    <a:cubicBezTo>
                      <a:pt x="107" y="38"/>
                      <a:pt x="82" y="43"/>
                      <a:pt x="66" y="24"/>
                    </a:cubicBezTo>
                    <a:cubicBezTo>
                      <a:pt x="65" y="23"/>
                      <a:pt x="52" y="0"/>
                      <a:pt x="60" y="2"/>
                    </a:cubicBezTo>
                    <a:cubicBezTo>
                      <a:pt x="69" y="6"/>
                      <a:pt x="79" y="8"/>
                      <a:pt x="89" y="8"/>
                    </a:cubicBezTo>
                    <a:cubicBezTo>
                      <a:pt x="95" y="8"/>
                      <a:pt x="104" y="11"/>
                      <a:pt x="110" y="13"/>
                    </a:cubicBezTo>
                    <a:cubicBezTo>
                      <a:pt x="114" y="14"/>
                      <a:pt x="114" y="20"/>
                      <a:pt x="119" y="21"/>
                    </a:cubicBezTo>
                    <a:cubicBezTo>
                      <a:pt x="122" y="21"/>
                      <a:pt x="122" y="19"/>
                      <a:pt x="124" y="17"/>
                    </a:cubicBezTo>
                    <a:cubicBezTo>
                      <a:pt x="129" y="19"/>
                      <a:pt x="133" y="22"/>
                      <a:pt x="135" y="27"/>
                    </a:cubicBezTo>
                    <a:cubicBezTo>
                      <a:pt x="138" y="34"/>
                      <a:pt x="146" y="35"/>
                      <a:pt x="146" y="44"/>
                    </a:cubicBezTo>
                    <a:cubicBezTo>
                      <a:pt x="147" y="46"/>
                      <a:pt x="152" y="52"/>
                      <a:pt x="153" y="53"/>
                    </a:cubicBezTo>
                    <a:cubicBezTo>
                      <a:pt x="162" y="58"/>
                      <a:pt x="159" y="82"/>
                      <a:pt x="170" y="86"/>
                    </a:cubicBezTo>
                    <a:cubicBezTo>
                      <a:pt x="165" y="88"/>
                      <a:pt x="171" y="155"/>
                      <a:pt x="166" y="168"/>
                    </a:cubicBezTo>
                    <a:cubicBezTo>
                      <a:pt x="163" y="175"/>
                      <a:pt x="165" y="179"/>
                      <a:pt x="155" y="180"/>
                    </a:cubicBezTo>
                    <a:cubicBezTo>
                      <a:pt x="152" y="182"/>
                      <a:pt x="146" y="187"/>
                      <a:pt x="142" y="187"/>
                    </a:cubicBezTo>
                    <a:cubicBezTo>
                      <a:pt x="128" y="193"/>
                      <a:pt x="113" y="203"/>
                      <a:pt x="102" y="214"/>
                    </a:cubicBezTo>
                    <a:cubicBezTo>
                      <a:pt x="98" y="219"/>
                      <a:pt x="90" y="222"/>
                      <a:pt x="85" y="226"/>
                    </a:cubicBezTo>
                    <a:cubicBezTo>
                      <a:pt x="81" y="230"/>
                      <a:pt x="79" y="235"/>
                      <a:pt x="74" y="237"/>
                    </a:cubicBezTo>
                    <a:cubicBezTo>
                      <a:pt x="68" y="240"/>
                      <a:pt x="65" y="247"/>
                      <a:pt x="59" y="250"/>
                    </a:cubicBezTo>
                    <a:cubicBezTo>
                      <a:pt x="55" y="251"/>
                      <a:pt x="48" y="239"/>
                      <a:pt x="46" y="237"/>
                    </a:cubicBezTo>
                    <a:cubicBezTo>
                      <a:pt x="37" y="228"/>
                      <a:pt x="27" y="215"/>
                      <a:pt x="21" y="204"/>
                    </a:cubicBezTo>
                    <a:cubicBezTo>
                      <a:pt x="14" y="192"/>
                      <a:pt x="0" y="177"/>
                      <a:pt x="0" y="164"/>
                    </a:cubicBezTo>
                    <a:cubicBezTo>
                      <a:pt x="5" y="161"/>
                      <a:pt x="0" y="165"/>
                      <a:pt x="0" y="164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66" name="Freeform 16"/>
              <p:cNvSpPr>
                <a:spLocks/>
              </p:cNvSpPr>
              <p:nvPr/>
            </p:nvSpPr>
            <p:spPr bwMode="auto">
              <a:xfrm>
                <a:off x="6348413" y="3532188"/>
                <a:ext cx="125413" cy="330200"/>
              </a:xfrm>
              <a:custGeom>
                <a:avLst/>
                <a:gdLst>
                  <a:gd name="T0" fmla="*/ 16 w 67"/>
                  <a:gd name="T1" fmla="*/ 2 h 176"/>
                  <a:gd name="T2" fmla="*/ 64 w 67"/>
                  <a:gd name="T3" fmla="*/ 10 h 176"/>
                  <a:gd name="T4" fmla="*/ 63 w 67"/>
                  <a:gd name="T5" fmla="*/ 68 h 176"/>
                  <a:gd name="T6" fmla="*/ 63 w 67"/>
                  <a:gd name="T7" fmla="*/ 100 h 176"/>
                  <a:gd name="T8" fmla="*/ 47 w 67"/>
                  <a:gd name="T9" fmla="*/ 131 h 176"/>
                  <a:gd name="T10" fmla="*/ 17 w 67"/>
                  <a:gd name="T11" fmla="*/ 168 h 176"/>
                  <a:gd name="T12" fmla="*/ 24 w 67"/>
                  <a:gd name="T13" fmla="*/ 152 h 176"/>
                  <a:gd name="T14" fmla="*/ 24 w 67"/>
                  <a:gd name="T15" fmla="*/ 118 h 176"/>
                  <a:gd name="T16" fmla="*/ 31 w 67"/>
                  <a:gd name="T17" fmla="*/ 66 h 176"/>
                  <a:gd name="T18" fmla="*/ 21 w 67"/>
                  <a:gd name="T19" fmla="*/ 72 h 176"/>
                  <a:gd name="T20" fmla="*/ 18 w 67"/>
                  <a:gd name="T21" fmla="*/ 87 h 176"/>
                  <a:gd name="T22" fmla="*/ 14 w 67"/>
                  <a:gd name="T23" fmla="*/ 114 h 176"/>
                  <a:gd name="T24" fmla="*/ 15 w 67"/>
                  <a:gd name="T25" fmla="*/ 131 h 176"/>
                  <a:gd name="T26" fmla="*/ 13 w 67"/>
                  <a:gd name="T27" fmla="*/ 149 h 176"/>
                  <a:gd name="T28" fmla="*/ 5 w 67"/>
                  <a:gd name="T29" fmla="*/ 156 h 176"/>
                  <a:gd name="T30" fmla="*/ 3 w 67"/>
                  <a:gd name="T31" fmla="*/ 97 h 176"/>
                  <a:gd name="T32" fmla="*/ 4 w 67"/>
                  <a:gd name="T33" fmla="*/ 74 h 176"/>
                  <a:gd name="T34" fmla="*/ 2 w 67"/>
                  <a:gd name="T35" fmla="*/ 37 h 176"/>
                  <a:gd name="T36" fmla="*/ 2 w 67"/>
                  <a:gd name="T37" fmla="*/ 12 h 176"/>
                  <a:gd name="T38" fmla="*/ 16 w 67"/>
                  <a:gd name="T39" fmla="*/ 2 h 176"/>
                  <a:gd name="T40" fmla="*/ 16 w 67"/>
                  <a:gd name="T41" fmla="*/ 2 h 17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67" h="176">
                    <a:moveTo>
                      <a:pt x="16" y="2"/>
                    </a:moveTo>
                    <a:cubicBezTo>
                      <a:pt x="22" y="1"/>
                      <a:pt x="65" y="1"/>
                      <a:pt x="64" y="10"/>
                    </a:cubicBezTo>
                    <a:cubicBezTo>
                      <a:pt x="62" y="27"/>
                      <a:pt x="63" y="50"/>
                      <a:pt x="63" y="68"/>
                    </a:cubicBezTo>
                    <a:cubicBezTo>
                      <a:pt x="64" y="79"/>
                      <a:pt x="67" y="89"/>
                      <a:pt x="63" y="100"/>
                    </a:cubicBezTo>
                    <a:cubicBezTo>
                      <a:pt x="60" y="111"/>
                      <a:pt x="52" y="121"/>
                      <a:pt x="47" y="131"/>
                    </a:cubicBezTo>
                    <a:cubicBezTo>
                      <a:pt x="45" y="136"/>
                      <a:pt x="26" y="176"/>
                      <a:pt x="17" y="168"/>
                    </a:cubicBezTo>
                    <a:cubicBezTo>
                      <a:pt x="15" y="166"/>
                      <a:pt x="23" y="154"/>
                      <a:pt x="24" y="152"/>
                    </a:cubicBezTo>
                    <a:cubicBezTo>
                      <a:pt x="26" y="142"/>
                      <a:pt x="27" y="127"/>
                      <a:pt x="24" y="118"/>
                    </a:cubicBezTo>
                    <a:cubicBezTo>
                      <a:pt x="26" y="100"/>
                      <a:pt x="27" y="84"/>
                      <a:pt x="31" y="66"/>
                    </a:cubicBezTo>
                    <a:cubicBezTo>
                      <a:pt x="32" y="60"/>
                      <a:pt x="22" y="68"/>
                      <a:pt x="21" y="72"/>
                    </a:cubicBezTo>
                    <a:cubicBezTo>
                      <a:pt x="20" y="77"/>
                      <a:pt x="20" y="83"/>
                      <a:pt x="18" y="87"/>
                    </a:cubicBezTo>
                    <a:cubicBezTo>
                      <a:pt x="16" y="95"/>
                      <a:pt x="14" y="106"/>
                      <a:pt x="14" y="114"/>
                    </a:cubicBezTo>
                    <a:cubicBezTo>
                      <a:pt x="14" y="119"/>
                      <a:pt x="17" y="127"/>
                      <a:pt x="15" y="131"/>
                    </a:cubicBezTo>
                    <a:cubicBezTo>
                      <a:pt x="12" y="136"/>
                      <a:pt x="15" y="144"/>
                      <a:pt x="13" y="149"/>
                    </a:cubicBezTo>
                    <a:cubicBezTo>
                      <a:pt x="12" y="153"/>
                      <a:pt x="4" y="168"/>
                      <a:pt x="5" y="156"/>
                    </a:cubicBezTo>
                    <a:cubicBezTo>
                      <a:pt x="6" y="137"/>
                      <a:pt x="1" y="117"/>
                      <a:pt x="3" y="97"/>
                    </a:cubicBezTo>
                    <a:cubicBezTo>
                      <a:pt x="2" y="90"/>
                      <a:pt x="5" y="82"/>
                      <a:pt x="4" y="74"/>
                    </a:cubicBezTo>
                    <a:cubicBezTo>
                      <a:pt x="2" y="63"/>
                      <a:pt x="0" y="49"/>
                      <a:pt x="2" y="37"/>
                    </a:cubicBezTo>
                    <a:cubicBezTo>
                      <a:pt x="3" y="30"/>
                      <a:pt x="3" y="20"/>
                      <a:pt x="2" y="12"/>
                    </a:cubicBezTo>
                    <a:cubicBezTo>
                      <a:pt x="1" y="8"/>
                      <a:pt x="14" y="5"/>
                      <a:pt x="16" y="2"/>
                    </a:cubicBezTo>
                    <a:cubicBezTo>
                      <a:pt x="23" y="0"/>
                      <a:pt x="15" y="3"/>
                      <a:pt x="16" y="2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67" name="Freeform 17"/>
              <p:cNvSpPr>
                <a:spLocks/>
              </p:cNvSpPr>
              <p:nvPr/>
            </p:nvSpPr>
            <p:spPr bwMode="auto">
              <a:xfrm>
                <a:off x="5511800" y="1633538"/>
                <a:ext cx="366713" cy="87313"/>
              </a:xfrm>
              <a:custGeom>
                <a:avLst/>
                <a:gdLst>
                  <a:gd name="T0" fmla="*/ 181 w 196"/>
                  <a:gd name="T1" fmla="*/ 1 h 47"/>
                  <a:gd name="T2" fmla="*/ 189 w 196"/>
                  <a:gd name="T3" fmla="*/ 22 h 47"/>
                  <a:gd name="T4" fmla="*/ 183 w 196"/>
                  <a:gd name="T5" fmla="*/ 35 h 47"/>
                  <a:gd name="T6" fmla="*/ 123 w 196"/>
                  <a:gd name="T7" fmla="*/ 46 h 47"/>
                  <a:gd name="T8" fmla="*/ 69 w 196"/>
                  <a:gd name="T9" fmla="*/ 42 h 47"/>
                  <a:gd name="T10" fmla="*/ 21 w 196"/>
                  <a:gd name="T11" fmla="*/ 31 h 47"/>
                  <a:gd name="T12" fmla="*/ 3 w 196"/>
                  <a:gd name="T13" fmla="*/ 22 h 47"/>
                  <a:gd name="T14" fmla="*/ 12 w 196"/>
                  <a:gd name="T15" fmla="*/ 3 h 47"/>
                  <a:gd name="T16" fmla="*/ 59 w 196"/>
                  <a:gd name="T17" fmla="*/ 16 h 47"/>
                  <a:gd name="T18" fmla="*/ 121 w 196"/>
                  <a:gd name="T19" fmla="*/ 17 h 47"/>
                  <a:gd name="T20" fmla="*/ 156 w 196"/>
                  <a:gd name="T21" fmla="*/ 11 h 47"/>
                  <a:gd name="T22" fmla="*/ 181 w 196"/>
                  <a:gd name="T23" fmla="*/ 1 h 47"/>
                  <a:gd name="T24" fmla="*/ 181 w 196"/>
                  <a:gd name="T25" fmla="*/ 1 h 4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96" h="47">
                    <a:moveTo>
                      <a:pt x="181" y="1"/>
                    </a:moveTo>
                    <a:cubicBezTo>
                      <a:pt x="186" y="6"/>
                      <a:pt x="184" y="17"/>
                      <a:pt x="189" y="22"/>
                    </a:cubicBezTo>
                    <a:cubicBezTo>
                      <a:pt x="196" y="28"/>
                      <a:pt x="189" y="32"/>
                      <a:pt x="183" y="35"/>
                    </a:cubicBezTo>
                    <a:cubicBezTo>
                      <a:pt x="166" y="45"/>
                      <a:pt x="143" y="45"/>
                      <a:pt x="123" y="46"/>
                    </a:cubicBezTo>
                    <a:cubicBezTo>
                      <a:pt x="106" y="47"/>
                      <a:pt x="85" y="46"/>
                      <a:pt x="69" y="42"/>
                    </a:cubicBezTo>
                    <a:cubicBezTo>
                      <a:pt x="54" y="39"/>
                      <a:pt x="36" y="36"/>
                      <a:pt x="21" y="31"/>
                    </a:cubicBezTo>
                    <a:cubicBezTo>
                      <a:pt x="19" y="31"/>
                      <a:pt x="0" y="28"/>
                      <a:pt x="3" y="22"/>
                    </a:cubicBezTo>
                    <a:cubicBezTo>
                      <a:pt x="3" y="21"/>
                      <a:pt x="12" y="3"/>
                      <a:pt x="12" y="3"/>
                    </a:cubicBezTo>
                    <a:cubicBezTo>
                      <a:pt x="20" y="0"/>
                      <a:pt x="49" y="15"/>
                      <a:pt x="59" y="16"/>
                    </a:cubicBezTo>
                    <a:cubicBezTo>
                      <a:pt x="80" y="17"/>
                      <a:pt x="100" y="19"/>
                      <a:pt x="121" y="17"/>
                    </a:cubicBezTo>
                    <a:cubicBezTo>
                      <a:pt x="134" y="16"/>
                      <a:pt x="144" y="14"/>
                      <a:pt x="156" y="11"/>
                    </a:cubicBezTo>
                    <a:cubicBezTo>
                      <a:pt x="162" y="8"/>
                      <a:pt x="176" y="1"/>
                      <a:pt x="181" y="1"/>
                    </a:cubicBezTo>
                    <a:cubicBezTo>
                      <a:pt x="182" y="2"/>
                      <a:pt x="181" y="1"/>
                      <a:pt x="181" y="1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68" name="Freeform 18"/>
              <p:cNvSpPr>
                <a:spLocks/>
              </p:cNvSpPr>
              <p:nvPr/>
            </p:nvSpPr>
            <p:spPr bwMode="auto">
              <a:xfrm>
                <a:off x="5203825" y="5851525"/>
                <a:ext cx="404813" cy="241300"/>
              </a:xfrm>
              <a:custGeom>
                <a:avLst/>
                <a:gdLst>
                  <a:gd name="T0" fmla="*/ 216 w 216"/>
                  <a:gd name="T1" fmla="*/ 0 h 128"/>
                  <a:gd name="T2" fmla="*/ 201 w 216"/>
                  <a:gd name="T3" fmla="*/ 77 h 128"/>
                  <a:gd name="T4" fmla="*/ 139 w 216"/>
                  <a:gd name="T5" fmla="*/ 122 h 128"/>
                  <a:gd name="T6" fmla="*/ 56 w 216"/>
                  <a:gd name="T7" fmla="*/ 118 h 128"/>
                  <a:gd name="T8" fmla="*/ 20 w 216"/>
                  <a:gd name="T9" fmla="*/ 94 h 128"/>
                  <a:gd name="T10" fmla="*/ 7 w 216"/>
                  <a:gd name="T11" fmla="*/ 56 h 128"/>
                  <a:gd name="T12" fmla="*/ 23 w 216"/>
                  <a:gd name="T13" fmla="*/ 76 h 128"/>
                  <a:gd name="T14" fmla="*/ 58 w 216"/>
                  <a:gd name="T15" fmla="*/ 96 h 128"/>
                  <a:gd name="T16" fmla="*/ 144 w 216"/>
                  <a:gd name="T17" fmla="*/ 102 h 128"/>
                  <a:gd name="T18" fmla="*/ 193 w 216"/>
                  <a:gd name="T19" fmla="*/ 58 h 128"/>
                  <a:gd name="T20" fmla="*/ 206 w 216"/>
                  <a:gd name="T21" fmla="*/ 26 h 128"/>
                  <a:gd name="T22" fmla="*/ 216 w 216"/>
                  <a:gd name="T23" fmla="*/ 0 h 128"/>
                  <a:gd name="T24" fmla="*/ 216 w 216"/>
                  <a:gd name="T25" fmla="*/ 0 h 12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216" h="128">
                    <a:moveTo>
                      <a:pt x="216" y="0"/>
                    </a:moveTo>
                    <a:cubicBezTo>
                      <a:pt x="215" y="27"/>
                      <a:pt x="215" y="53"/>
                      <a:pt x="201" y="77"/>
                    </a:cubicBezTo>
                    <a:cubicBezTo>
                      <a:pt x="186" y="104"/>
                      <a:pt x="168" y="114"/>
                      <a:pt x="139" y="122"/>
                    </a:cubicBezTo>
                    <a:cubicBezTo>
                      <a:pt x="115" y="128"/>
                      <a:pt x="80" y="127"/>
                      <a:pt x="56" y="118"/>
                    </a:cubicBezTo>
                    <a:cubicBezTo>
                      <a:pt x="42" y="113"/>
                      <a:pt x="29" y="105"/>
                      <a:pt x="20" y="94"/>
                    </a:cubicBezTo>
                    <a:cubicBezTo>
                      <a:pt x="15" y="88"/>
                      <a:pt x="0" y="62"/>
                      <a:pt x="7" y="56"/>
                    </a:cubicBezTo>
                    <a:cubicBezTo>
                      <a:pt x="8" y="55"/>
                      <a:pt x="21" y="74"/>
                      <a:pt x="23" y="76"/>
                    </a:cubicBezTo>
                    <a:cubicBezTo>
                      <a:pt x="34" y="85"/>
                      <a:pt x="44" y="92"/>
                      <a:pt x="58" y="96"/>
                    </a:cubicBezTo>
                    <a:cubicBezTo>
                      <a:pt x="88" y="106"/>
                      <a:pt x="113" y="108"/>
                      <a:pt x="144" y="102"/>
                    </a:cubicBezTo>
                    <a:cubicBezTo>
                      <a:pt x="168" y="98"/>
                      <a:pt x="183" y="79"/>
                      <a:pt x="193" y="58"/>
                    </a:cubicBezTo>
                    <a:cubicBezTo>
                      <a:pt x="198" y="47"/>
                      <a:pt x="202" y="37"/>
                      <a:pt x="206" y="26"/>
                    </a:cubicBezTo>
                    <a:cubicBezTo>
                      <a:pt x="208" y="20"/>
                      <a:pt x="211" y="3"/>
                      <a:pt x="216" y="0"/>
                    </a:cubicBezTo>
                    <a:cubicBezTo>
                      <a:pt x="216" y="3"/>
                      <a:pt x="215" y="0"/>
                      <a:pt x="216" y="0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69" name="Freeform 19"/>
              <p:cNvSpPr>
                <a:spLocks/>
              </p:cNvSpPr>
              <p:nvPr/>
            </p:nvSpPr>
            <p:spPr bwMode="auto">
              <a:xfrm>
                <a:off x="3973513" y="1550988"/>
                <a:ext cx="295275" cy="236538"/>
              </a:xfrm>
              <a:custGeom>
                <a:avLst/>
                <a:gdLst>
                  <a:gd name="T0" fmla="*/ 94 w 157"/>
                  <a:gd name="T1" fmla="*/ 45 h 126"/>
                  <a:gd name="T2" fmla="*/ 61 w 157"/>
                  <a:gd name="T3" fmla="*/ 74 h 126"/>
                  <a:gd name="T4" fmla="*/ 51 w 157"/>
                  <a:gd name="T5" fmla="*/ 98 h 126"/>
                  <a:gd name="T6" fmla="*/ 42 w 157"/>
                  <a:gd name="T7" fmla="*/ 108 h 126"/>
                  <a:gd name="T8" fmla="*/ 38 w 157"/>
                  <a:gd name="T9" fmla="*/ 124 h 126"/>
                  <a:gd name="T10" fmla="*/ 17 w 157"/>
                  <a:gd name="T11" fmla="*/ 100 h 126"/>
                  <a:gd name="T12" fmla="*/ 7 w 157"/>
                  <a:gd name="T13" fmla="*/ 75 h 126"/>
                  <a:gd name="T14" fmla="*/ 85 w 157"/>
                  <a:gd name="T15" fmla="*/ 27 h 126"/>
                  <a:gd name="T16" fmla="*/ 123 w 157"/>
                  <a:gd name="T17" fmla="*/ 7 h 126"/>
                  <a:gd name="T18" fmla="*/ 141 w 157"/>
                  <a:gd name="T19" fmla="*/ 12 h 126"/>
                  <a:gd name="T20" fmla="*/ 145 w 157"/>
                  <a:gd name="T21" fmla="*/ 26 h 126"/>
                  <a:gd name="T22" fmla="*/ 116 w 157"/>
                  <a:gd name="T23" fmla="*/ 19 h 126"/>
                  <a:gd name="T24" fmla="*/ 94 w 157"/>
                  <a:gd name="T25" fmla="*/ 45 h 126"/>
                  <a:gd name="T26" fmla="*/ 94 w 157"/>
                  <a:gd name="T27" fmla="*/ 45 h 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57" h="126">
                    <a:moveTo>
                      <a:pt x="94" y="45"/>
                    </a:moveTo>
                    <a:cubicBezTo>
                      <a:pt x="69" y="44"/>
                      <a:pt x="76" y="66"/>
                      <a:pt x="61" y="74"/>
                    </a:cubicBezTo>
                    <a:cubicBezTo>
                      <a:pt x="52" y="79"/>
                      <a:pt x="51" y="90"/>
                      <a:pt x="51" y="98"/>
                    </a:cubicBezTo>
                    <a:cubicBezTo>
                      <a:pt x="51" y="101"/>
                      <a:pt x="44" y="106"/>
                      <a:pt x="42" y="108"/>
                    </a:cubicBezTo>
                    <a:cubicBezTo>
                      <a:pt x="37" y="112"/>
                      <a:pt x="38" y="118"/>
                      <a:pt x="38" y="124"/>
                    </a:cubicBezTo>
                    <a:cubicBezTo>
                      <a:pt x="31" y="126"/>
                      <a:pt x="22" y="104"/>
                      <a:pt x="17" y="100"/>
                    </a:cubicBezTo>
                    <a:cubicBezTo>
                      <a:pt x="11" y="96"/>
                      <a:pt x="0" y="79"/>
                      <a:pt x="7" y="75"/>
                    </a:cubicBezTo>
                    <a:cubicBezTo>
                      <a:pt x="34" y="61"/>
                      <a:pt x="58" y="42"/>
                      <a:pt x="85" y="27"/>
                    </a:cubicBezTo>
                    <a:cubicBezTo>
                      <a:pt x="96" y="21"/>
                      <a:pt x="110" y="10"/>
                      <a:pt x="123" y="7"/>
                    </a:cubicBezTo>
                    <a:cubicBezTo>
                      <a:pt x="135" y="4"/>
                      <a:pt x="133" y="0"/>
                      <a:pt x="141" y="12"/>
                    </a:cubicBezTo>
                    <a:cubicBezTo>
                      <a:pt x="143" y="16"/>
                      <a:pt x="157" y="29"/>
                      <a:pt x="145" y="26"/>
                    </a:cubicBezTo>
                    <a:cubicBezTo>
                      <a:pt x="134" y="24"/>
                      <a:pt x="130" y="16"/>
                      <a:pt x="116" y="19"/>
                    </a:cubicBezTo>
                    <a:cubicBezTo>
                      <a:pt x="98" y="23"/>
                      <a:pt x="102" y="33"/>
                      <a:pt x="94" y="45"/>
                    </a:cubicBezTo>
                    <a:cubicBezTo>
                      <a:pt x="92" y="45"/>
                      <a:pt x="95" y="44"/>
                      <a:pt x="94" y="45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70" name="Freeform 20"/>
              <p:cNvSpPr>
                <a:spLocks/>
              </p:cNvSpPr>
              <p:nvPr/>
            </p:nvSpPr>
            <p:spPr bwMode="auto">
              <a:xfrm>
                <a:off x="5980113" y="5821363"/>
                <a:ext cx="379413" cy="254000"/>
              </a:xfrm>
              <a:custGeom>
                <a:avLst/>
                <a:gdLst>
                  <a:gd name="T0" fmla="*/ 66 w 202"/>
                  <a:gd name="T1" fmla="*/ 112 h 135"/>
                  <a:gd name="T2" fmla="*/ 160 w 202"/>
                  <a:gd name="T3" fmla="*/ 89 h 135"/>
                  <a:gd name="T4" fmla="*/ 184 w 202"/>
                  <a:gd name="T5" fmla="*/ 47 h 135"/>
                  <a:gd name="T6" fmla="*/ 200 w 202"/>
                  <a:gd name="T7" fmla="*/ 1 h 135"/>
                  <a:gd name="T8" fmla="*/ 193 w 202"/>
                  <a:gd name="T9" fmla="*/ 32 h 135"/>
                  <a:gd name="T10" fmla="*/ 178 w 202"/>
                  <a:gd name="T11" fmla="*/ 73 h 135"/>
                  <a:gd name="T12" fmla="*/ 121 w 202"/>
                  <a:gd name="T13" fmla="*/ 124 h 135"/>
                  <a:gd name="T14" fmla="*/ 91 w 202"/>
                  <a:gd name="T15" fmla="*/ 132 h 135"/>
                  <a:gd name="T16" fmla="*/ 50 w 202"/>
                  <a:gd name="T17" fmla="*/ 127 h 135"/>
                  <a:gd name="T18" fmla="*/ 20 w 202"/>
                  <a:gd name="T19" fmla="*/ 118 h 135"/>
                  <a:gd name="T20" fmla="*/ 5 w 202"/>
                  <a:gd name="T21" fmla="*/ 88 h 135"/>
                  <a:gd name="T22" fmla="*/ 25 w 202"/>
                  <a:gd name="T23" fmla="*/ 102 h 135"/>
                  <a:gd name="T24" fmla="*/ 66 w 202"/>
                  <a:gd name="T25" fmla="*/ 112 h 135"/>
                  <a:gd name="T26" fmla="*/ 66 w 202"/>
                  <a:gd name="T27" fmla="*/ 112 h 1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202" h="135">
                    <a:moveTo>
                      <a:pt x="66" y="112"/>
                    </a:moveTo>
                    <a:cubicBezTo>
                      <a:pt x="95" y="109"/>
                      <a:pt x="138" y="111"/>
                      <a:pt x="160" y="89"/>
                    </a:cubicBezTo>
                    <a:cubicBezTo>
                      <a:pt x="172" y="77"/>
                      <a:pt x="177" y="63"/>
                      <a:pt x="184" y="47"/>
                    </a:cubicBezTo>
                    <a:cubicBezTo>
                      <a:pt x="186" y="43"/>
                      <a:pt x="198" y="1"/>
                      <a:pt x="200" y="1"/>
                    </a:cubicBezTo>
                    <a:cubicBezTo>
                      <a:pt x="202" y="0"/>
                      <a:pt x="195" y="29"/>
                      <a:pt x="193" y="32"/>
                    </a:cubicBezTo>
                    <a:cubicBezTo>
                      <a:pt x="188" y="46"/>
                      <a:pt x="183" y="59"/>
                      <a:pt x="178" y="73"/>
                    </a:cubicBezTo>
                    <a:cubicBezTo>
                      <a:pt x="169" y="100"/>
                      <a:pt x="147" y="114"/>
                      <a:pt x="121" y="124"/>
                    </a:cubicBezTo>
                    <a:cubicBezTo>
                      <a:pt x="111" y="128"/>
                      <a:pt x="101" y="131"/>
                      <a:pt x="91" y="132"/>
                    </a:cubicBezTo>
                    <a:cubicBezTo>
                      <a:pt x="77" y="135"/>
                      <a:pt x="64" y="129"/>
                      <a:pt x="50" y="127"/>
                    </a:cubicBezTo>
                    <a:cubicBezTo>
                      <a:pt x="40" y="127"/>
                      <a:pt x="28" y="124"/>
                      <a:pt x="20" y="118"/>
                    </a:cubicBezTo>
                    <a:cubicBezTo>
                      <a:pt x="16" y="115"/>
                      <a:pt x="0" y="92"/>
                      <a:pt x="5" y="88"/>
                    </a:cubicBezTo>
                    <a:cubicBezTo>
                      <a:pt x="4" y="89"/>
                      <a:pt x="25" y="102"/>
                      <a:pt x="25" y="102"/>
                    </a:cubicBezTo>
                    <a:cubicBezTo>
                      <a:pt x="38" y="109"/>
                      <a:pt x="52" y="111"/>
                      <a:pt x="66" y="112"/>
                    </a:cubicBezTo>
                    <a:cubicBezTo>
                      <a:pt x="70" y="112"/>
                      <a:pt x="64" y="112"/>
                      <a:pt x="66" y="112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71" name="Freeform 21"/>
              <p:cNvSpPr>
                <a:spLocks/>
              </p:cNvSpPr>
              <p:nvPr/>
            </p:nvSpPr>
            <p:spPr bwMode="auto">
              <a:xfrm>
                <a:off x="4121150" y="1646238"/>
                <a:ext cx="130175" cy="134938"/>
              </a:xfrm>
              <a:custGeom>
                <a:avLst/>
                <a:gdLst>
                  <a:gd name="T0" fmla="*/ 0 w 69"/>
                  <a:gd name="T1" fmla="*/ 13 h 72"/>
                  <a:gd name="T2" fmla="*/ 9 w 69"/>
                  <a:gd name="T3" fmla="*/ 4 h 72"/>
                  <a:gd name="T4" fmla="*/ 18 w 69"/>
                  <a:gd name="T5" fmla="*/ 0 h 72"/>
                  <a:gd name="T6" fmla="*/ 42 w 69"/>
                  <a:gd name="T7" fmla="*/ 27 h 72"/>
                  <a:gd name="T8" fmla="*/ 68 w 69"/>
                  <a:gd name="T9" fmla="*/ 54 h 72"/>
                  <a:gd name="T10" fmla="*/ 30 w 69"/>
                  <a:gd name="T11" fmla="*/ 46 h 72"/>
                  <a:gd name="T12" fmla="*/ 0 w 69"/>
                  <a:gd name="T13" fmla="*/ 13 h 72"/>
                  <a:gd name="T14" fmla="*/ 0 w 69"/>
                  <a:gd name="T15" fmla="*/ 13 h 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69" h="72">
                    <a:moveTo>
                      <a:pt x="0" y="13"/>
                    </a:moveTo>
                    <a:cubicBezTo>
                      <a:pt x="3" y="7"/>
                      <a:pt x="1" y="3"/>
                      <a:pt x="9" y="4"/>
                    </a:cubicBezTo>
                    <a:cubicBezTo>
                      <a:pt x="14" y="4"/>
                      <a:pt x="15" y="4"/>
                      <a:pt x="18" y="0"/>
                    </a:cubicBezTo>
                    <a:cubicBezTo>
                      <a:pt x="27" y="2"/>
                      <a:pt x="37" y="20"/>
                      <a:pt x="42" y="27"/>
                    </a:cubicBezTo>
                    <a:cubicBezTo>
                      <a:pt x="48" y="35"/>
                      <a:pt x="69" y="46"/>
                      <a:pt x="68" y="54"/>
                    </a:cubicBezTo>
                    <a:cubicBezTo>
                      <a:pt x="65" y="72"/>
                      <a:pt x="35" y="50"/>
                      <a:pt x="30" y="46"/>
                    </a:cubicBezTo>
                    <a:cubicBezTo>
                      <a:pt x="17" y="38"/>
                      <a:pt x="6" y="27"/>
                      <a:pt x="0" y="13"/>
                    </a:cubicBezTo>
                    <a:cubicBezTo>
                      <a:pt x="1" y="10"/>
                      <a:pt x="1" y="16"/>
                      <a:pt x="0" y="13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72" name="Freeform 22"/>
              <p:cNvSpPr>
                <a:spLocks/>
              </p:cNvSpPr>
              <p:nvPr/>
            </p:nvSpPr>
            <p:spPr bwMode="auto">
              <a:xfrm>
                <a:off x="4084638" y="1695450"/>
                <a:ext cx="134938" cy="103188"/>
              </a:xfrm>
              <a:custGeom>
                <a:avLst/>
                <a:gdLst>
                  <a:gd name="T0" fmla="*/ 51 w 72"/>
                  <a:gd name="T1" fmla="*/ 55 h 55"/>
                  <a:gd name="T2" fmla="*/ 10 w 72"/>
                  <a:gd name="T3" fmla="*/ 31 h 55"/>
                  <a:gd name="T4" fmla="*/ 1 w 72"/>
                  <a:gd name="T5" fmla="*/ 16 h 55"/>
                  <a:gd name="T6" fmla="*/ 14 w 72"/>
                  <a:gd name="T7" fmla="*/ 0 h 55"/>
                  <a:gd name="T8" fmla="*/ 37 w 72"/>
                  <a:gd name="T9" fmla="*/ 24 h 55"/>
                  <a:gd name="T10" fmla="*/ 51 w 72"/>
                  <a:gd name="T11" fmla="*/ 55 h 55"/>
                  <a:gd name="T12" fmla="*/ 51 w 72"/>
                  <a:gd name="T13" fmla="*/ 55 h 5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72" h="55">
                    <a:moveTo>
                      <a:pt x="51" y="55"/>
                    </a:moveTo>
                    <a:cubicBezTo>
                      <a:pt x="37" y="54"/>
                      <a:pt x="20" y="41"/>
                      <a:pt x="10" y="31"/>
                    </a:cubicBezTo>
                    <a:cubicBezTo>
                      <a:pt x="6" y="27"/>
                      <a:pt x="0" y="21"/>
                      <a:pt x="1" y="16"/>
                    </a:cubicBezTo>
                    <a:cubicBezTo>
                      <a:pt x="4" y="5"/>
                      <a:pt x="9" y="7"/>
                      <a:pt x="14" y="0"/>
                    </a:cubicBezTo>
                    <a:cubicBezTo>
                      <a:pt x="25" y="9"/>
                      <a:pt x="26" y="15"/>
                      <a:pt x="37" y="24"/>
                    </a:cubicBezTo>
                    <a:cubicBezTo>
                      <a:pt x="48" y="31"/>
                      <a:pt x="72" y="44"/>
                      <a:pt x="51" y="55"/>
                    </a:cubicBezTo>
                    <a:cubicBezTo>
                      <a:pt x="49" y="55"/>
                      <a:pt x="56" y="53"/>
                      <a:pt x="51" y="55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73" name="Freeform 23"/>
              <p:cNvSpPr>
                <a:spLocks/>
              </p:cNvSpPr>
              <p:nvPr/>
            </p:nvSpPr>
            <p:spPr bwMode="auto">
              <a:xfrm>
                <a:off x="4138613" y="1604963"/>
                <a:ext cx="163513" cy="123825"/>
              </a:xfrm>
              <a:custGeom>
                <a:avLst/>
                <a:gdLst>
                  <a:gd name="T0" fmla="*/ 31 w 87"/>
                  <a:gd name="T1" fmla="*/ 0 h 66"/>
                  <a:gd name="T2" fmla="*/ 54 w 87"/>
                  <a:gd name="T3" fmla="*/ 39 h 66"/>
                  <a:gd name="T4" fmla="*/ 77 w 87"/>
                  <a:gd name="T5" fmla="*/ 49 h 66"/>
                  <a:gd name="T6" fmla="*/ 75 w 87"/>
                  <a:gd name="T7" fmla="*/ 64 h 66"/>
                  <a:gd name="T8" fmla="*/ 38 w 87"/>
                  <a:gd name="T9" fmla="*/ 38 h 66"/>
                  <a:gd name="T10" fmla="*/ 31 w 87"/>
                  <a:gd name="T11" fmla="*/ 0 h 66"/>
                  <a:gd name="T12" fmla="*/ 31 w 87"/>
                  <a:gd name="T13" fmla="*/ 0 h 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87" h="66">
                    <a:moveTo>
                      <a:pt x="31" y="0"/>
                    </a:moveTo>
                    <a:cubicBezTo>
                      <a:pt x="34" y="17"/>
                      <a:pt x="38" y="31"/>
                      <a:pt x="54" y="39"/>
                    </a:cubicBezTo>
                    <a:cubicBezTo>
                      <a:pt x="62" y="43"/>
                      <a:pt x="70" y="45"/>
                      <a:pt x="77" y="49"/>
                    </a:cubicBezTo>
                    <a:cubicBezTo>
                      <a:pt x="84" y="53"/>
                      <a:pt x="87" y="66"/>
                      <a:pt x="75" y="64"/>
                    </a:cubicBezTo>
                    <a:cubicBezTo>
                      <a:pt x="62" y="62"/>
                      <a:pt x="45" y="50"/>
                      <a:pt x="38" y="38"/>
                    </a:cubicBezTo>
                    <a:cubicBezTo>
                      <a:pt x="33" y="29"/>
                      <a:pt x="0" y="0"/>
                      <a:pt x="31" y="0"/>
                    </a:cubicBezTo>
                    <a:cubicBezTo>
                      <a:pt x="31" y="3"/>
                      <a:pt x="28" y="0"/>
                      <a:pt x="31" y="0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74" name="Freeform 24"/>
              <p:cNvSpPr>
                <a:spLocks/>
              </p:cNvSpPr>
              <p:nvPr/>
            </p:nvSpPr>
            <p:spPr bwMode="auto">
              <a:xfrm>
                <a:off x="5302250" y="1227138"/>
                <a:ext cx="50800" cy="127000"/>
              </a:xfrm>
              <a:custGeom>
                <a:avLst/>
                <a:gdLst>
                  <a:gd name="T0" fmla="*/ 24 w 27"/>
                  <a:gd name="T1" fmla="*/ 67 h 67"/>
                  <a:gd name="T2" fmla="*/ 21 w 27"/>
                  <a:gd name="T3" fmla="*/ 1 h 67"/>
                  <a:gd name="T4" fmla="*/ 24 w 27"/>
                  <a:gd name="T5" fmla="*/ 33 h 67"/>
                  <a:gd name="T6" fmla="*/ 24 w 27"/>
                  <a:gd name="T7" fmla="*/ 67 h 67"/>
                  <a:gd name="T8" fmla="*/ 24 w 27"/>
                  <a:gd name="T9" fmla="*/ 67 h 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7" h="67">
                    <a:moveTo>
                      <a:pt x="24" y="67"/>
                    </a:moveTo>
                    <a:cubicBezTo>
                      <a:pt x="0" y="67"/>
                      <a:pt x="2" y="3"/>
                      <a:pt x="21" y="1"/>
                    </a:cubicBezTo>
                    <a:cubicBezTo>
                      <a:pt x="27" y="0"/>
                      <a:pt x="24" y="28"/>
                      <a:pt x="24" y="33"/>
                    </a:cubicBezTo>
                    <a:cubicBezTo>
                      <a:pt x="23" y="44"/>
                      <a:pt x="27" y="57"/>
                      <a:pt x="24" y="67"/>
                    </a:cubicBezTo>
                    <a:cubicBezTo>
                      <a:pt x="24" y="67"/>
                      <a:pt x="25" y="64"/>
                      <a:pt x="24" y="67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75" name="Freeform 25"/>
              <p:cNvSpPr>
                <a:spLocks/>
              </p:cNvSpPr>
              <p:nvPr/>
            </p:nvSpPr>
            <p:spPr bwMode="auto">
              <a:xfrm>
                <a:off x="4057650" y="1746250"/>
                <a:ext cx="82550" cy="95250"/>
              </a:xfrm>
              <a:custGeom>
                <a:avLst/>
                <a:gdLst>
                  <a:gd name="T0" fmla="*/ 43 w 44"/>
                  <a:gd name="T1" fmla="*/ 32 h 51"/>
                  <a:gd name="T2" fmla="*/ 19 w 44"/>
                  <a:gd name="T3" fmla="*/ 39 h 51"/>
                  <a:gd name="T4" fmla="*/ 12 w 44"/>
                  <a:gd name="T5" fmla="*/ 26 h 51"/>
                  <a:gd name="T6" fmla="*/ 3 w 44"/>
                  <a:gd name="T7" fmla="*/ 21 h 51"/>
                  <a:gd name="T8" fmla="*/ 17 w 44"/>
                  <a:gd name="T9" fmla="*/ 14 h 51"/>
                  <a:gd name="T10" fmla="*/ 43 w 44"/>
                  <a:gd name="T11" fmla="*/ 32 h 51"/>
                  <a:gd name="T12" fmla="*/ 43 w 44"/>
                  <a:gd name="T13" fmla="*/ 32 h 5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44" h="51">
                    <a:moveTo>
                      <a:pt x="43" y="32"/>
                    </a:moveTo>
                    <a:cubicBezTo>
                      <a:pt x="44" y="51"/>
                      <a:pt x="31" y="46"/>
                      <a:pt x="19" y="39"/>
                    </a:cubicBezTo>
                    <a:cubicBezTo>
                      <a:pt x="13" y="35"/>
                      <a:pt x="16" y="31"/>
                      <a:pt x="12" y="26"/>
                    </a:cubicBezTo>
                    <a:cubicBezTo>
                      <a:pt x="9" y="25"/>
                      <a:pt x="4" y="25"/>
                      <a:pt x="3" y="21"/>
                    </a:cubicBezTo>
                    <a:cubicBezTo>
                      <a:pt x="0" y="8"/>
                      <a:pt x="9" y="0"/>
                      <a:pt x="17" y="14"/>
                    </a:cubicBezTo>
                    <a:cubicBezTo>
                      <a:pt x="22" y="22"/>
                      <a:pt x="36" y="27"/>
                      <a:pt x="43" y="32"/>
                    </a:cubicBezTo>
                    <a:cubicBezTo>
                      <a:pt x="43" y="34"/>
                      <a:pt x="43" y="32"/>
                      <a:pt x="43" y="32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76" name="Freeform 26"/>
              <p:cNvSpPr>
                <a:spLocks/>
              </p:cNvSpPr>
              <p:nvPr/>
            </p:nvSpPr>
            <p:spPr bwMode="auto">
              <a:xfrm>
                <a:off x="6061075" y="1244600"/>
                <a:ext cx="41275" cy="130175"/>
              </a:xfrm>
              <a:custGeom>
                <a:avLst/>
                <a:gdLst>
                  <a:gd name="T0" fmla="*/ 21 w 22"/>
                  <a:gd name="T1" fmla="*/ 27 h 69"/>
                  <a:gd name="T2" fmla="*/ 14 w 22"/>
                  <a:gd name="T3" fmla="*/ 50 h 69"/>
                  <a:gd name="T4" fmla="*/ 3 w 22"/>
                  <a:gd name="T5" fmla="*/ 45 h 69"/>
                  <a:gd name="T6" fmla="*/ 8 w 22"/>
                  <a:gd name="T7" fmla="*/ 10 h 69"/>
                  <a:gd name="T8" fmla="*/ 17 w 22"/>
                  <a:gd name="T9" fmla="*/ 2 h 69"/>
                  <a:gd name="T10" fmla="*/ 21 w 22"/>
                  <a:gd name="T11" fmla="*/ 27 h 69"/>
                  <a:gd name="T12" fmla="*/ 21 w 22"/>
                  <a:gd name="T13" fmla="*/ 27 h 6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2" h="69">
                    <a:moveTo>
                      <a:pt x="21" y="27"/>
                    </a:moveTo>
                    <a:cubicBezTo>
                      <a:pt x="20" y="34"/>
                      <a:pt x="18" y="44"/>
                      <a:pt x="14" y="50"/>
                    </a:cubicBezTo>
                    <a:cubicBezTo>
                      <a:pt x="0" y="69"/>
                      <a:pt x="3" y="59"/>
                      <a:pt x="3" y="45"/>
                    </a:cubicBezTo>
                    <a:cubicBezTo>
                      <a:pt x="4" y="40"/>
                      <a:pt x="4" y="13"/>
                      <a:pt x="8" y="10"/>
                    </a:cubicBezTo>
                    <a:cubicBezTo>
                      <a:pt x="10" y="8"/>
                      <a:pt x="12" y="0"/>
                      <a:pt x="17" y="2"/>
                    </a:cubicBezTo>
                    <a:cubicBezTo>
                      <a:pt x="22" y="5"/>
                      <a:pt x="20" y="22"/>
                      <a:pt x="21" y="27"/>
                    </a:cubicBezTo>
                    <a:cubicBezTo>
                      <a:pt x="21" y="27"/>
                      <a:pt x="20" y="24"/>
                      <a:pt x="21" y="27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77" name="Freeform 27"/>
              <p:cNvSpPr>
                <a:spLocks/>
              </p:cNvSpPr>
              <p:nvPr/>
            </p:nvSpPr>
            <p:spPr bwMode="auto">
              <a:xfrm>
                <a:off x="6356350" y="5805488"/>
                <a:ext cx="3175" cy="11113"/>
              </a:xfrm>
              <a:custGeom>
                <a:avLst/>
                <a:gdLst>
                  <a:gd name="T0" fmla="*/ 0 w 2"/>
                  <a:gd name="T1" fmla="*/ 3 h 6"/>
                  <a:gd name="T2" fmla="*/ 1 w 2"/>
                  <a:gd name="T3" fmla="*/ 4 h 6"/>
                  <a:gd name="T4" fmla="*/ 0 w 2"/>
                  <a:gd name="T5" fmla="*/ 3 h 6"/>
                  <a:gd name="T6" fmla="*/ 0 w 2"/>
                  <a:gd name="T7" fmla="*/ 3 h 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" h="6">
                    <a:moveTo>
                      <a:pt x="0" y="3"/>
                    </a:moveTo>
                    <a:cubicBezTo>
                      <a:pt x="1" y="0"/>
                      <a:pt x="2" y="1"/>
                      <a:pt x="1" y="4"/>
                    </a:cubicBezTo>
                    <a:cubicBezTo>
                      <a:pt x="1" y="6"/>
                      <a:pt x="0" y="3"/>
                      <a:pt x="0" y="3"/>
                    </a:cubicBezTo>
                    <a:cubicBezTo>
                      <a:pt x="0" y="3"/>
                      <a:pt x="0" y="3"/>
                      <a:pt x="0" y="3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78" name="Freeform 28"/>
              <p:cNvSpPr>
                <a:spLocks/>
              </p:cNvSpPr>
              <p:nvPr/>
            </p:nvSpPr>
            <p:spPr bwMode="auto">
              <a:xfrm>
                <a:off x="5759450" y="3719513"/>
                <a:ext cx="0" cy="11113"/>
              </a:xfrm>
              <a:custGeom>
                <a:avLst/>
                <a:gdLst>
                  <a:gd name="T0" fmla="*/ 2 h 6"/>
                  <a:gd name="T1" fmla="*/ 2 h 6"/>
                  <a:gd name="T2" fmla="*/ 2 h 6"/>
                </a:gdLst>
                <a:ahLst/>
                <a:cxnLst>
                  <a:cxn ang="0">
                    <a:pos x="0" y="T0"/>
                  </a:cxn>
                  <a:cxn ang="0">
                    <a:pos x="0" y="T1"/>
                  </a:cxn>
                  <a:cxn ang="0">
                    <a:pos x="0" y="T2"/>
                  </a:cxn>
                </a:cxnLst>
                <a:rect l="0" t="0" r="r" b="b"/>
                <a:pathLst>
                  <a:path h="6">
                    <a:moveTo>
                      <a:pt x="0" y="2"/>
                    </a:moveTo>
                    <a:cubicBezTo>
                      <a:pt x="0" y="0"/>
                      <a:pt x="0" y="6"/>
                      <a:pt x="0" y="2"/>
                    </a:cubicBezTo>
                    <a:cubicBezTo>
                      <a:pt x="0" y="2"/>
                      <a:pt x="0" y="3"/>
                      <a:pt x="0" y="2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79" name="Freeform 29"/>
              <p:cNvSpPr>
                <a:spLocks/>
              </p:cNvSpPr>
              <p:nvPr/>
            </p:nvSpPr>
            <p:spPr bwMode="auto">
              <a:xfrm>
                <a:off x="4406900" y="1704975"/>
                <a:ext cx="3175" cy="3175"/>
              </a:xfrm>
              <a:custGeom>
                <a:avLst/>
                <a:gdLst>
                  <a:gd name="T0" fmla="*/ 2 w 2"/>
                  <a:gd name="T1" fmla="*/ 0 h 2"/>
                  <a:gd name="T2" fmla="*/ 2 w 2"/>
                  <a:gd name="T3" fmla="*/ 0 h 2"/>
                  <a:gd name="T4" fmla="*/ 2 w 2"/>
                  <a:gd name="T5" fmla="*/ 0 h 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" h="2">
                    <a:moveTo>
                      <a:pt x="2" y="0"/>
                    </a:moveTo>
                    <a:cubicBezTo>
                      <a:pt x="2" y="0"/>
                      <a:pt x="0" y="2"/>
                      <a:pt x="2" y="0"/>
                    </a:cubicBezTo>
                    <a:cubicBezTo>
                      <a:pt x="2" y="0"/>
                      <a:pt x="2" y="0"/>
                      <a:pt x="2" y="0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80" name="Freeform 30"/>
              <p:cNvSpPr>
                <a:spLocks/>
              </p:cNvSpPr>
              <p:nvPr/>
            </p:nvSpPr>
            <p:spPr bwMode="auto">
              <a:xfrm>
                <a:off x="5815013" y="3898900"/>
                <a:ext cx="1588" cy="3175"/>
              </a:xfrm>
              <a:custGeom>
                <a:avLst/>
                <a:gdLst>
                  <a:gd name="T0" fmla="*/ 1 w 1"/>
                  <a:gd name="T1" fmla="*/ 1 h 1"/>
                  <a:gd name="T2" fmla="*/ 1 w 1"/>
                  <a:gd name="T3" fmla="*/ 1 h 1"/>
                  <a:gd name="T4" fmla="*/ 1 w 1"/>
                  <a:gd name="T5" fmla="*/ 1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" h="1">
                    <a:moveTo>
                      <a:pt x="1" y="1"/>
                    </a:moveTo>
                    <a:cubicBezTo>
                      <a:pt x="1" y="1"/>
                      <a:pt x="0" y="1"/>
                      <a:pt x="1" y="1"/>
                    </a:cubicBezTo>
                    <a:cubicBezTo>
                      <a:pt x="1" y="0"/>
                      <a:pt x="1" y="1"/>
                      <a:pt x="1" y="1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81" name="Rectangle 31"/>
              <p:cNvSpPr>
                <a:spLocks noChangeArrowheads="1"/>
              </p:cNvSpPr>
              <p:nvPr/>
            </p:nvSpPr>
            <p:spPr bwMode="auto">
              <a:xfrm>
                <a:off x="4403725" y="1693863"/>
                <a:ext cx="1588" cy="1588"/>
              </a:xfrm>
              <a:prstGeom prst="rect">
                <a:avLst/>
              </a:prstGeom>
              <a:grpFill/>
              <a:ln w="9525">
                <a:solidFill>
                  <a:srgbClr val="000000"/>
                </a:solidFill>
                <a:miter lim="800000"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82" name="Rectangle 32"/>
              <p:cNvSpPr>
                <a:spLocks noChangeArrowheads="1"/>
              </p:cNvSpPr>
              <p:nvPr/>
            </p:nvSpPr>
            <p:spPr bwMode="auto">
              <a:xfrm>
                <a:off x="6334125" y="2619375"/>
                <a:ext cx="1588" cy="1588"/>
              </a:xfrm>
              <a:prstGeom prst="rect">
                <a:avLst/>
              </a:prstGeom>
              <a:grpFill/>
              <a:ln w="9525">
                <a:solidFill>
                  <a:srgbClr val="000000"/>
                </a:solidFill>
                <a:miter lim="800000"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83" name="Freeform 33"/>
              <p:cNvSpPr>
                <a:spLocks/>
              </p:cNvSpPr>
              <p:nvPr/>
            </p:nvSpPr>
            <p:spPr bwMode="auto">
              <a:xfrm>
                <a:off x="6340475" y="2751138"/>
                <a:ext cx="3175" cy="3175"/>
              </a:xfrm>
              <a:custGeom>
                <a:avLst/>
                <a:gdLst>
                  <a:gd name="T0" fmla="*/ 1 w 1"/>
                  <a:gd name="T1" fmla="*/ 1 h 2"/>
                  <a:gd name="T2" fmla="*/ 1 w 1"/>
                  <a:gd name="T3" fmla="*/ 1 h 2"/>
                  <a:gd name="T4" fmla="*/ 1 w 1"/>
                  <a:gd name="T5" fmla="*/ 1 h 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" h="2">
                    <a:moveTo>
                      <a:pt x="1" y="1"/>
                    </a:moveTo>
                    <a:cubicBezTo>
                      <a:pt x="0" y="2"/>
                      <a:pt x="0" y="0"/>
                      <a:pt x="1" y="1"/>
                    </a:cubicBezTo>
                    <a:cubicBezTo>
                      <a:pt x="1" y="1"/>
                      <a:pt x="1" y="1"/>
                      <a:pt x="1" y="1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84" name="Freeform 34"/>
              <p:cNvSpPr>
                <a:spLocks/>
              </p:cNvSpPr>
              <p:nvPr/>
            </p:nvSpPr>
            <p:spPr bwMode="auto">
              <a:xfrm>
                <a:off x="4410075" y="1703388"/>
                <a:ext cx="3175" cy="1588"/>
              </a:xfrm>
              <a:custGeom>
                <a:avLst/>
                <a:gdLst>
                  <a:gd name="T0" fmla="*/ 0 w 1"/>
                  <a:gd name="T1" fmla="*/ 1 h 1"/>
                  <a:gd name="T2" fmla="*/ 0 w 1"/>
                  <a:gd name="T3" fmla="*/ 1 h 1"/>
                  <a:gd name="T4" fmla="*/ 0 w 1"/>
                  <a:gd name="T5" fmla="*/ 1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" h="1">
                    <a:moveTo>
                      <a:pt x="0" y="1"/>
                    </a:moveTo>
                    <a:cubicBezTo>
                      <a:pt x="0" y="0"/>
                      <a:pt x="1" y="0"/>
                      <a:pt x="0" y="1"/>
                    </a:cubicBezTo>
                    <a:cubicBezTo>
                      <a:pt x="0" y="0"/>
                      <a:pt x="0" y="1"/>
                      <a:pt x="0" y="1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85" name="Freeform 35"/>
              <p:cNvSpPr>
                <a:spLocks noEditPoints="1"/>
              </p:cNvSpPr>
              <p:nvPr/>
            </p:nvSpPr>
            <p:spPr bwMode="auto">
              <a:xfrm>
                <a:off x="5129213" y="2798763"/>
                <a:ext cx="304800" cy="531813"/>
              </a:xfrm>
              <a:custGeom>
                <a:avLst/>
                <a:gdLst>
                  <a:gd name="T0" fmla="*/ 108 w 162"/>
                  <a:gd name="T1" fmla="*/ 0 h 283"/>
                  <a:gd name="T2" fmla="*/ 139 w 162"/>
                  <a:gd name="T3" fmla="*/ 11 h 283"/>
                  <a:gd name="T4" fmla="*/ 159 w 162"/>
                  <a:gd name="T5" fmla="*/ 13 h 283"/>
                  <a:gd name="T6" fmla="*/ 152 w 162"/>
                  <a:gd name="T7" fmla="*/ 39 h 283"/>
                  <a:gd name="T8" fmla="*/ 118 w 162"/>
                  <a:gd name="T9" fmla="*/ 129 h 283"/>
                  <a:gd name="T10" fmla="*/ 83 w 162"/>
                  <a:gd name="T11" fmla="*/ 230 h 283"/>
                  <a:gd name="T12" fmla="*/ 60 w 162"/>
                  <a:gd name="T13" fmla="*/ 281 h 283"/>
                  <a:gd name="T14" fmla="*/ 10 w 162"/>
                  <a:gd name="T15" fmla="*/ 266 h 283"/>
                  <a:gd name="T16" fmla="*/ 31 w 162"/>
                  <a:gd name="T17" fmla="*/ 192 h 283"/>
                  <a:gd name="T18" fmla="*/ 58 w 162"/>
                  <a:gd name="T19" fmla="*/ 119 h 283"/>
                  <a:gd name="T20" fmla="*/ 82 w 162"/>
                  <a:gd name="T21" fmla="*/ 61 h 283"/>
                  <a:gd name="T22" fmla="*/ 93 w 162"/>
                  <a:gd name="T23" fmla="*/ 31 h 283"/>
                  <a:gd name="T24" fmla="*/ 100 w 162"/>
                  <a:gd name="T25" fmla="*/ 13 h 283"/>
                  <a:gd name="T26" fmla="*/ 108 w 162"/>
                  <a:gd name="T27" fmla="*/ 0 h 283"/>
                  <a:gd name="T28" fmla="*/ 108 w 162"/>
                  <a:gd name="T29" fmla="*/ 0 h 283"/>
                  <a:gd name="T30" fmla="*/ 145 w 162"/>
                  <a:gd name="T31" fmla="*/ 32 h 283"/>
                  <a:gd name="T32" fmla="*/ 136 w 162"/>
                  <a:gd name="T33" fmla="*/ 19 h 283"/>
                  <a:gd name="T34" fmla="*/ 108 w 162"/>
                  <a:gd name="T35" fmla="*/ 20 h 283"/>
                  <a:gd name="T36" fmla="*/ 82 w 162"/>
                  <a:gd name="T37" fmla="*/ 84 h 283"/>
                  <a:gd name="T38" fmla="*/ 27 w 162"/>
                  <a:gd name="T39" fmla="*/ 233 h 283"/>
                  <a:gd name="T40" fmla="*/ 18 w 162"/>
                  <a:gd name="T41" fmla="*/ 255 h 283"/>
                  <a:gd name="T42" fmla="*/ 24 w 162"/>
                  <a:gd name="T43" fmla="*/ 260 h 283"/>
                  <a:gd name="T44" fmla="*/ 58 w 162"/>
                  <a:gd name="T45" fmla="*/ 268 h 283"/>
                  <a:gd name="T46" fmla="*/ 76 w 162"/>
                  <a:gd name="T47" fmla="*/ 214 h 283"/>
                  <a:gd name="T48" fmla="*/ 116 w 162"/>
                  <a:gd name="T49" fmla="*/ 108 h 283"/>
                  <a:gd name="T50" fmla="*/ 117 w 162"/>
                  <a:gd name="T51" fmla="*/ 111 h 283"/>
                  <a:gd name="T52" fmla="*/ 121 w 162"/>
                  <a:gd name="T53" fmla="*/ 95 h 283"/>
                  <a:gd name="T54" fmla="*/ 133 w 162"/>
                  <a:gd name="T55" fmla="*/ 66 h 283"/>
                  <a:gd name="T56" fmla="*/ 145 w 162"/>
                  <a:gd name="T57" fmla="*/ 32 h 283"/>
                  <a:gd name="T58" fmla="*/ 145 w 162"/>
                  <a:gd name="T59" fmla="*/ 32 h 28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162" h="283">
                    <a:moveTo>
                      <a:pt x="108" y="0"/>
                    </a:moveTo>
                    <a:cubicBezTo>
                      <a:pt x="117" y="0"/>
                      <a:pt x="130" y="8"/>
                      <a:pt x="139" y="11"/>
                    </a:cubicBezTo>
                    <a:cubicBezTo>
                      <a:pt x="139" y="11"/>
                      <a:pt x="158" y="13"/>
                      <a:pt x="159" y="13"/>
                    </a:cubicBezTo>
                    <a:cubicBezTo>
                      <a:pt x="162" y="17"/>
                      <a:pt x="153" y="35"/>
                      <a:pt x="152" y="39"/>
                    </a:cubicBezTo>
                    <a:cubicBezTo>
                      <a:pt x="145" y="70"/>
                      <a:pt x="124" y="97"/>
                      <a:pt x="118" y="129"/>
                    </a:cubicBezTo>
                    <a:cubicBezTo>
                      <a:pt x="104" y="160"/>
                      <a:pt x="90" y="197"/>
                      <a:pt x="83" y="230"/>
                    </a:cubicBezTo>
                    <a:cubicBezTo>
                      <a:pt x="81" y="239"/>
                      <a:pt x="71" y="283"/>
                      <a:pt x="60" y="281"/>
                    </a:cubicBezTo>
                    <a:cubicBezTo>
                      <a:pt x="43" y="278"/>
                      <a:pt x="26" y="271"/>
                      <a:pt x="10" y="266"/>
                    </a:cubicBezTo>
                    <a:cubicBezTo>
                      <a:pt x="0" y="262"/>
                      <a:pt x="28" y="201"/>
                      <a:pt x="31" y="192"/>
                    </a:cubicBezTo>
                    <a:cubicBezTo>
                      <a:pt x="40" y="167"/>
                      <a:pt x="52" y="144"/>
                      <a:pt x="58" y="119"/>
                    </a:cubicBezTo>
                    <a:cubicBezTo>
                      <a:pt x="62" y="100"/>
                      <a:pt x="73" y="79"/>
                      <a:pt x="82" y="61"/>
                    </a:cubicBezTo>
                    <a:cubicBezTo>
                      <a:pt x="86" y="54"/>
                      <a:pt x="94" y="39"/>
                      <a:pt x="93" y="31"/>
                    </a:cubicBezTo>
                    <a:cubicBezTo>
                      <a:pt x="91" y="26"/>
                      <a:pt x="102" y="17"/>
                      <a:pt x="100" y="13"/>
                    </a:cubicBezTo>
                    <a:cubicBezTo>
                      <a:pt x="96" y="7"/>
                      <a:pt x="102" y="0"/>
                      <a:pt x="108" y="0"/>
                    </a:cubicBezTo>
                    <a:cubicBezTo>
                      <a:pt x="110" y="0"/>
                      <a:pt x="107" y="0"/>
                      <a:pt x="108" y="0"/>
                    </a:cubicBezTo>
                    <a:close/>
                    <a:moveTo>
                      <a:pt x="145" y="32"/>
                    </a:moveTo>
                    <a:cubicBezTo>
                      <a:pt x="147" y="21"/>
                      <a:pt x="146" y="21"/>
                      <a:pt x="136" y="19"/>
                    </a:cubicBezTo>
                    <a:cubicBezTo>
                      <a:pt x="124" y="16"/>
                      <a:pt x="113" y="5"/>
                      <a:pt x="108" y="20"/>
                    </a:cubicBezTo>
                    <a:cubicBezTo>
                      <a:pt x="101" y="42"/>
                      <a:pt x="90" y="62"/>
                      <a:pt x="82" y="84"/>
                    </a:cubicBezTo>
                    <a:cubicBezTo>
                      <a:pt x="62" y="133"/>
                      <a:pt x="47" y="184"/>
                      <a:pt x="27" y="233"/>
                    </a:cubicBezTo>
                    <a:cubicBezTo>
                      <a:pt x="24" y="240"/>
                      <a:pt x="20" y="248"/>
                      <a:pt x="18" y="255"/>
                    </a:cubicBezTo>
                    <a:cubicBezTo>
                      <a:pt x="17" y="259"/>
                      <a:pt x="23" y="259"/>
                      <a:pt x="24" y="260"/>
                    </a:cubicBezTo>
                    <a:cubicBezTo>
                      <a:pt x="26" y="262"/>
                      <a:pt x="57" y="269"/>
                      <a:pt x="58" y="268"/>
                    </a:cubicBezTo>
                    <a:cubicBezTo>
                      <a:pt x="68" y="251"/>
                      <a:pt x="70" y="232"/>
                      <a:pt x="76" y="214"/>
                    </a:cubicBezTo>
                    <a:cubicBezTo>
                      <a:pt x="79" y="204"/>
                      <a:pt x="117" y="108"/>
                      <a:pt x="116" y="108"/>
                    </a:cubicBezTo>
                    <a:cubicBezTo>
                      <a:pt x="117" y="108"/>
                      <a:pt x="115" y="111"/>
                      <a:pt x="117" y="111"/>
                    </a:cubicBezTo>
                    <a:cubicBezTo>
                      <a:pt x="117" y="111"/>
                      <a:pt x="121" y="97"/>
                      <a:pt x="121" y="95"/>
                    </a:cubicBezTo>
                    <a:cubicBezTo>
                      <a:pt x="121" y="91"/>
                      <a:pt x="131" y="72"/>
                      <a:pt x="133" y="66"/>
                    </a:cubicBezTo>
                    <a:cubicBezTo>
                      <a:pt x="136" y="59"/>
                      <a:pt x="149" y="35"/>
                      <a:pt x="145" y="32"/>
                    </a:cubicBezTo>
                    <a:cubicBezTo>
                      <a:pt x="145" y="32"/>
                      <a:pt x="146" y="33"/>
                      <a:pt x="145" y="32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86" name="Freeform 36"/>
              <p:cNvSpPr>
                <a:spLocks noEditPoints="1"/>
              </p:cNvSpPr>
              <p:nvPr/>
            </p:nvSpPr>
            <p:spPr bwMode="auto">
              <a:xfrm>
                <a:off x="5995988" y="2751138"/>
                <a:ext cx="342900" cy="582613"/>
              </a:xfrm>
              <a:custGeom>
                <a:avLst/>
                <a:gdLst>
                  <a:gd name="T0" fmla="*/ 22 w 183"/>
                  <a:gd name="T1" fmla="*/ 75 h 311"/>
                  <a:gd name="T2" fmla="*/ 8 w 183"/>
                  <a:gd name="T3" fmla="*/ 43 h 311"/>
                  <a:gd name="T4" fmla="*/ 40 w 183"/>
                  <a:gd name="T5" fmla="*/ 12 h 311"/>
                  <a:gd name="T6" fmla="*/ 58 w 183"/>
                  <a:gd name="T7" fmla="*/ 14 h 311"/>
                  <a:gd name="T8" fmla="*/ 73 w 183"/>
                  <a:gd name="T9" fmla="*/ 38 h 311"/>
                  <a:gd name="T10" fmla="*/ 93 w 183"/>
                  <a:gd name="T11" fmla="*/ 82 h 311"/>
                  <a:gd name="T12" fmla="*/ 110 w 183"/>
                  <a:gd name="T13" fmla="*/ 118 h 311"/>
                  <a:gd name="T14" fmla="*/ 139 w 183"/>
                  <a:gd name="T15" fmla="*/ 177 h 311"/>
                  <a:gd name="T16" fmla="*/ 163 w 183"/>
                  <a:gd name="T17" fmla="*/ 228 h 311"/>
                  <a:gd name="T18" fmla="*/ 178 w 183"/>
                  <a:gd name="T19" fmla="*/ 278 h 311"/>
                  <a:gd name="T20" fmla="*/ 141 w 183"/>
                  <a:gd name="T21" fmla="*/ 300 h 311"/>
                  <a:gd name="T22" fmla="*/ 118 w 183"/>
                  <a:gd name="T23" fmla="*/ 284 h 311"/>
                  <a:gd name="T24" fmla="*/ 92 w 183"/>
                  <a:gd name="T25" fmla="*/ 233 h 311"/>
                  <a:gd name="T26" fmla="*/ 73 w 183"/>
                  <a:gd name="T27" fmla="*/ 194 h 311"/>
                  <a:gd name="T28" fmla="*/ 53 w 183"/>
                  <a:gd name="T29" fmla="*/ 147 h 311"/>
                  <a:gd name="T30" fmla="*/ 42 w 183"/>
                  <a:gd name="T31" fmla="*/ 121 h 311"/>
                  <a:gd name="T32" fmla="*/ 22 w 183"/>
                  <a:gd name="T33" fmla="*/ 75 h 311"/>
                  <a:gd name="T34" fmla="*/ 165 w 183"/>
                  <a:gd name="T35" fmla="*/ 268 h 311"/>
                  <a:gd name="T36" fmla="*/ 109 w 183"/>
                  <a:gd name="T37" fmla="*/ 142 h 311"/>
                  <a:gd name="T38" fmla="*/ 72 w 183"/>
                  <a:gd name="T39" fmla="*/ 62 h 311"/>
                  <a:gd name="T40" fmla="*/ 49 w 183"/>
                  <a:gd name="T41" fmla="*/ 22 h 311"/>
                  <a:gd name="T42" fmla="*/ 17 w 183"/>
                  <a:gd name="T43" fmla="*/ 36 h 311"/>
                  <a:gd name="T44" fmla="*/ 82 w 183"/>
                  <a:gd name="T45" fmla="*/ 188 h 311"/>
                  <a:gd name="T46" fmla="*/ 116 w 183"/>
                  <a:gd name="T47" fmla="*/ 258 h 311"/>
                  <a:gd name="T48" fmla="*/ 133 w 183"/>
                  <a:gd name="T49" fmla="*/ 289 h 311"/>
                  <a:gd name="T50" fmla="*/ 165 w 183"/>
                  <a:gd name="T51" fmla="*/ 268 h 311"/>
                  <a:gd name="T52" fmla="*/ 165 w 183"/>
                  <a:gd name="T53" fmla="*/ 268 h 3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183" h="311">
                    <a:moveTo>
                      <a:pt x="22" y="75"/>
                    </a:moveTo>
                    <a:cubicBezTo>
                      <a:pt x="25" y="72"/>
                      <a:pt x="11" y="48"/>
                      <a:pt x="8" y="43"/>
                    </a:cubicBezTo>
                    <a:cubicBezTo>
                      <a:pt x="0" y="30"/>
                      <a:pt x="29" y="14"/>
                      <a:pt x="40" y="12"/>
                    </a:cubicBezTo>
                    <a:cubicBezTo>
                      <a:pt x="47" y="11"/>
                      <a:pt x="56" y="0"/>
                      <a:pt x="58" y="14"/>
                    </a:cubicBezTo>
                    <a:cubicBezTo>
                      <a:pt x="59" y="22"/>
                      <a:pt x="68" y="31"/>
                      <a:pt x="73" y="38"/>
                    </a:cubicBezTo>
                    <a:cubicBezTo>
                      <a:pt x="82" y="50"/>
                      <a:pt x="84" y="71"/>
                      <a:pt x="93" y="82"/>
                    </a:cubicBezTo>
                    <a:cubicBezTo>
                      <a:pt x="101" y="91"/>
                      <a:pt x="104" y="107"/>
                      <a:pt x="110" y="118"/>
                    </a:cubicBezTo>
                    <a:cubicBezTo>
                      <a:pt x="120" y="137"/>
                      <a:pt x="128" y="158"/>
                      <a:pt x="139" y="177"/>
                    </a:cubicBezTo>
                    <a:cubicBezTo>
                      <a:pt x="148" y="193"/>
                      <a:pt x="156" y="211"/>
                      <a:pt x="163" y="228"/>
                    </a:cubicBezTo>
                    <a:cubicBezTo>
                      <a:pt x="166" y="235"/>
                      <a:pt x="183" y="273"/>
                      <a:pt x="178" y="278"/>
                    </a:cubicBezTo>
                    <a:cubicBezTo>
                      <a:pt x="168" y="289"/>
                      <a:pt x="151" y="291"/>
                      <a:pt x="141" y="300"/>
                    </a:cubicBezTo>
                    <a:cubicBezTo>
                      <a:pt x="129" y="311"/>
                      <a:pt x="118" y="296"/>
                      <a:pt x="118" y="284"/>
                    </a:cubicBezTo>
                    <a:cubicBezTo>
                      <a:pt x="117" y="267"/>
                      <a:pt x="95" y="250"/>
                      <a:pt x="92" y="233"/>
                    </a:cubicBezTo>
                    <a:cubicBezTo>
                      <a:pt x="90" y="225"/>
                      <a:pt x="80" y="200"/>
                      <a:pt x="73" y="194"/>
                    </a:cubicBezTo>
                    <a:cubicBezTo>
                      <a:pt x="62" y="182"/>
                      <a:pt x="61" y="160"/>
                      <a:pt x="53" y="147"/>
                    </a:cubicBezTo>
                    <a:cubicBezTo>
                      <a:pt x="50" y="143"/>
                      <a:pt x="43" y="126"/>
                      <a:pt x="42" y="121"/>
                    </a:cubicBezTo>
                    <a:cubicBezTo>
                      <a:pt x="42" y="109"/>
                      <a:pt x="29" y="84"/>
                      <a:pt x="22" y="75"/>
                    </a:cubicBezTo>
                    <a:close/>
                    <a:moveTo>
                      <a:pt x="165" y="268"/>
                    </a:moveTo>
                    <a:cubicBezTo>
                      <a:pt x="156" y="224"/>
                      <a:pt x="128" y="183"/>
                      <a:pt x="109" y="142"/>
                    </a:cubicBezTo>
                    <a:cubicBezTo>
                      <a:pt x="97" y="115"/>
                      <a:pt x="85" y="88"/>
                      <a:pt x="72" y="62"/>
                    </a:cubicBezTo>
                    <a:cubicBezTo>
                      <a:pt x="66" y="48"/>
                      <a:pt x="57" y="36"/>
                      <a:pt x="49" y="22"/>
                    </a:cubicBezTo>
                    <a:cubicBezTo>
                      <a:pt x="44" y="13"/>
                      <a:pt x="22" y="32"/>
                      <a:pt x="17" y="36"/>
                    </a:cubicBezTo>
                    <a:cubicBezTo>
                      <a:pt x="11" y="39"/>
                      <a:pt x="76" y="174"/>
                      <a:pt x="82" y="188"/>
                    </a:cubicBezTo>
                    <a:cubicBezTo>
                      <a:pt x="92" y="210"/>
                      <a:pt x="111" y="235"/>
                      <a:pt x="116" y="258"/>
                    </a:cubicBezTo>
                    <a:cubicBezTo>
                      <a:pt x="118" y="264"/>
                      <a:pt x="128" y="287"/>
                      <a:pt x="133" y="289"/>
                    </a:cubicBezTo>
                    <a:cubicBezTo>
                      <a:pt x="140" y="291"/>
                      <a:pt x="161" y="273"/>
                      <a:pt x="165" y="268"/>
                    </a:cubicBezTo>
                    <a:cubicBezTo>
                      <a:pt x="165" y="266"/>
                      <a:pt x="164" y="270"/>
                      <a:pt x="165" y="268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87" name="Freeform 38"/>
              <p:cNvSpPr>
                <a:spLocks/>
              </p:cNvSpPr>
              <p:nvPr/>
            </p:nvSpPr>
            <p:spPr bwMode="auto">
              <a:xfrm>
                <a:off x="6035675" y="2889250"/>
                <a:ext cx="1588" cy="1588"/>
              </a:xfrm>
              <a:custGeom>
                <a:avLst/>
                <a:gdLst>
                  <a:gd name="T0" fmla="*/ 1 w 1"/>
                  <a:gd name="T1" fmla="*/ 1 h 1"/>
                  <a:gd name="T2" fmla="*/ 1 w 1"/>
                  <a:gd name="T3" fmla="*/ 1 h 1"/>
                  <a:gd name="T4" fmla="*/ 1 w 1"/>
                  <a:gd name="T5" fmla="*/ 1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" h="1">
                    <a:moveTo>
                      <a:pt x="1" y="1"/>
                    </a:moveTo>
                    <a:cubicBezTo>
                      <a:pt x="0" y="0"/>
                      <a:pt x="1" y="1"/>
                      <a:pt x="1" y="1"/>
                    </a:cubicBezTo>
                    <a:cubicBezTo>
                      <a:pt x="1" y="1"/>
                      <a:pt x="1" y="1"/>
                      <a:pt x="1" y="1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88" name="Freeform 39"/>
              <p:cNvSpPr>
                <a:spLocks/>
              </p:cNvSpPr>
              <p:nvPr/>
            </p:nvSpPr>
            <p:spPr bwMode="auto">
              <a:xfrm>
                <a:off x="6061075" y="2933700"/>
                <a:ext cx="1588" cy="6350"/>
              </a:xfrm>
              <a:custGeom>
                <a:avLst/>
                <a:gdLst>
                  <a:gd name="T0" fmla="*/ 1 w 1"/>
                  <a:gd name="T1" fmla="*/ 3 h 3"/>
                  <a:gd name="T2" fmla="*/ 1 w 1"/>
                  <a:gd name="T3" fmla="*/ 3 h 3"/>
                  <a:gd name="T4" fmla="*/ 1 w 1"/>
                  <a:gd name="T5" fmla="*/ 3 h 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" h="3">
                    <a:moveTo>
                      <a:pt x="1" y="3"/>
                    </a:moveTo>
                    <a:cubicBezTo>
                      <a:pt x="0" y="3"/>
                      <a:pt x="0" y="0"/>
                      <a:pt x="1" y="3"/>
                    </a:cubicBezTo>
                    <a:cubicBezTo>
                      <a:pt x="1" y="3"/>
                      <a:pt x="1" y="3"/>
                      <a:pt x="1" y="3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89" name="Freeform 40"/>
              <p:cNvSpPr>
                <a:spLocks noEditPoints="1"/>
              </p:cNvSpPr>
              <p:nvPr/>
            </p:nvSpPr>
            <p:spPr bwMode="auto">
              <a:xfrm>
                <a:off x="5800725" y="1204913"/>
                <a:ext cx="153988" cy="71438"/>
              </a:xfrm>
              <a:custGeom>
                <a:avLst/>
                <a:gdLst>
                  <a:gd name="T0" fmla="*/ 39 w 82"/>
                  <a:gd name="T1" fmla="*/ 1 h 38"/>
                  <a:gd name="T2" fmla="*/ 79 w 82"/>
                  <a:gd name="T3" fmla="*/ 19 h 38"/>
                  <a:gd name="T4" fmla="*/ 68 w 82"/>
                  <a:gd name="T5" fmla="*/ 17 h 38"/>
                  <a:gd name="T6" fmla="*/ 54 w 82"/>
                  <a:gd name="T7" fmla="*/ 29 h 38"/>
                  <a:gd name="T8" fmla="*/ 34 w 82"/>
                  <a:gd name="T9" fmla="*/ 36 h 38"/>
                  <a:gd name="T10" fmla="*/ 11 w 82"/>
                  <a:gd name="T11" fmla="*/ 16 h 38"/>
                  <a:gd name="T12" fmla="*/ 8 w 82"/>
                  <a:gd name="T13" fmla="*/ 9 h 38"/>
                  <a:gd name="T14" fmla="*/ 39 w 82"/>
                  <a:gd name="T15" fmla="*/ 1 h 38"/>
                  <a:gd name="T16" fmla="*/ 39 w 82"/>
                  <a:gd name="T17" fmla="*/ 1 h 38"/>
                  <a:gd name="T18" fmla="*/ 46 w 82"/>
                  <a:gd name="T19" fmla="*/ 8 h 38"/>
                  <a:gd name="T20" fmla="*/ 25 w 82"/>
                  <a:gd name="T21" fmla="*/ 19 h 38"/>
                  <a:gd name="T22" fmla="*/ 46 w 82"/>
                  <a:gd name="T23" fmla="*/ 8 h 38"/>
                  <a:gd name="T24" fmla="*/ 46 w 82"/>
                  <a:gd name="T25" fmla="*/ 8 h 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82" h="38">
                    <a:moveTo>
                      <a:pt x="39" y="1"/>
                    </a:moveTo>
                    <a:cubicBezTo>
                      <a:pt x="52" y="1"/>
                      <a:pt x="73" y="4"/>
                      <a:pt x="79" y="19"/>
                    </a:cubicBezTo>
                    <a:cubicBezTo>
                      <a:pt x="82" y="28"/>
                      <a:pt x="69" y="19"/>
                      <a:pt x="68" y="17"/>
                    </a:cubicBezTo>
                    <a:cubicBezTo>
                      <a:pt x="58" y="6"/>
                      <a:pt x="59" y="22"/>
                      <a:pt x="54" y="29"/>
                    </a:cubicBezTo>
                    <a:cubicBezTo>
                      <a:pt x="50" y="35"/>
                      <a:pt x="41" y="38"/>
                      <a:pt x="34" y="36"/>
                    </a:cubicBezTo>
                    <a:cubicBezTo>
                      <a:pt x="28" y="34"/>
                      <a:pt x="11" y="16"/>
                      <a:pt x="11" y="16"/>
                    </a:cubicBezTo>
                    <a:cubicBezTo>
                      <a:pt x="6" y="16"/>
                      <a:pt x="0" y="13"/>
                      <a:pt x="8" y="9"/>
                    </a:cubicBezTo>
                    <a:cubicBezTo>
                      <a:pt x="17" y="4"/>
                      <a:pt x="29" y="0"/>
                      <a:pt x="39" y="1"/>
                    </a:cubicBezTo>
                    <a:cubicBezTo>
                      <a:pt x="42" y="1"/>
                      <a:pt x="34" y="1"/>
                      <a:pt x="39" y="1"/>
                    </a:cubicBezTo>
                    <a:close/>
                    <a:moveTo>
                      <a:pt x="46" y="8"/>
                    </a:moveTo>
                    <a:cubicBezTo>
                      <a:pt x="36" y="6"/>
                      <a:pt x="23" y="6"/>
                      <a:pt x="25" y="19"/>
                    </a:cubicBezTo>
                    <a:cubicBezTo>
                      <a:pt x="26" y="33"/>
                      <a:pt x="53" y="25"/>
                      <a:pt x="46" y="8"/>
                    </a:cubicBezTo>
                    <a:cubicBezTo>
                      <a:pt x="40" y="7"/>
                      <a:pt x="48" y="13"/>
                      <a:pt x="46" y="8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90" name="Freeform 41"/>
              <p:cNvSpPr>
                <a:spLocks noEditPoints="1"/>
              </p:cNvSpPr>
              <p:nvPr/>
            </p:nvSpPr>
            <p:spPr bwMode="auto">
              <a:xfrm>
                <a:off x="5454650" y="1182688"/>
                <a:ext cx="150813" cy="73025"/>
              </a:xfrm>
              <a:custGeom>
                <a:avLst/>
                <a:gdLst>
                  <a:gd name="T0" fmla="*/ 80 w 80"/>
                  <a:gd name="T1" fmla="*/ 19 h 39"/>
                  <a:gd name="T2" fmla="*/ 68 w 80"/>
                  <a:gd name="T3" fmla="*/ 17 h 39"/>
                  <a:gd name="T4" fmla="*/ 52 w 80"/>
                  <a:gd name="T5" fmla="*/ 30 h 39"/>
                  <a:gd name="T6" fmla="*/ 28 w 80"/>
                  <a:gd name="T7" fmla="*/ 36 h 39"/>
                  <a:gd name="T8" fmla="*/ 13 w 80"/>
                  <a:gd name="T9" fmla="*/ 18 h 39"/>
                  <a:gd name="T10" fmla="*/ 6 w 80"/>
                  <a:gd name="T11" fmla="*/ 14 h 39"/>
                  <a:gd name="T12" fmla="*/ 30 w 80"/>
                  <a:gd name="T13" fmla="*/ 3 h 39"/>
                  <a:gd name="T14" fmla="*/ 80 w 80"/>
                  <a:gd name="T15" fmla="*/ 19 h 39"/>
                  <a:gd name="T16" fmla="*/ 80 w 80"/>
                  <a:gd name="T17" fmla="*/ 19 h 39"/>
                  <a:gd name="T18" fmla="*/ 26 w 80"/>
                  <a:gd name="T19" fmla="*/ 12 h 39"/>
                  <a:gd name="T20" fmla="*/ 28 w 80"/>
                  <a:gd name="T21" fmla="*/ 28 h 39"/>
                  <a:gd name="T22" fmla="*/ 48 w 80"/>
                  <a:gd name="T23" fmla="*/ 19 h 39"/>
                  <a:gd name="T24" fmla="*/ 26 w 80"/>
                  <a:gd name="T25" fmla="*/ 12 h 39"/>
                  <a:gd name="T26" fmla="*/ 26 w 80"/>
                  <a:gd name="T27" fmla="*/ 12 h 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80" h="39">
                    <a:moveTo>
                      <a:pt x="80" y="19"/>
                    </a:moveTo>
                    <a:cubicBezTo>
                      <a:pt x="79" y="27"/>
                      <a:pt x="70" y="18"/>
                      <a:pt x="68" y="17"/>
                    </a:cubicBezTo>
                    <a:cubicBezTo>
                      <a:pt x="59" y="10"/>
                      <a:pt x="55" y="22"/>
                      <a:pt x="52" y="30"/>
                    </a:cubicBezTo>
                    <a:cubicBezTo>
                      <a:pt x="48" y="37"/>
                      <a:pt x="35" y="39"/>
                      <a:pt x="28" y="36"/>
                    </a:cubicBezTo>
                    <a:cubicBezTo>
                      <a:pt x="25" y="35"/>
                      <a:pt x="12" y="19"/>
                      <a:pt x="13" y="18"/>
                    </a:cubicBezTo>
                    <a:cubicBezTo>
                      <a:pt x="9" y="20"/>
                      <a:pt x="0" y="21"/>
                      <a:pt x="6" y="14"/>
                    </a:cubicBezTo>
                    <a:cubicBezTo>
                      <a:pt x="12" y="8"/>
                      <a:pt x="21" y="4"/>
                      <a:pt x="30" y="3"/>
                    </a:cubicBezTo>
                    <a:cubicBezTo>
                      <a:pt x="47" y="0"/>
                      <a:pt x="68" y="4"/>
                      <a:pt x="80" y="19"/>
                    </a:cubicBezTo>
                    <a:cubicBezTo>
                      <a:pt x="79" y="20"/>
                      <a:pt x="78" y="17"/>
                      <a:pt x="80" y="19"/>
                    </a:cubicBezTo>
                    <a:close/>
                    <a:moveTo>
                      <a:pt x="26" y="12"/>
                    </a:moveTo>
                    <a:cubicBezTo>
                      <a:pt x="28" y="16"/>
                      <a:pt x="24" y="25"/>
                      <a:pt x="28" y="28"/>
                    </a:cubicBezTo>
                    <a:cubicBezTo>
                      <a:pt x="37" y="33"/>
                      <a:pt x="43" y="28"/>
                      <a:pt x="48" y="19"/>
                    </a:cubicBezTo>
                    <a:cubicBezTo>
                      <a:pt x="57" y="4"/>
                      <a:pt x="35" y="7"/>
                      <a:pt x="26" y="12"/>
                    </a:cubicBezTo>
                    <a:cubicBezTo>
                      <a:pt x="26" y="12"/>
                      <a:pt x="27" y="11"/>
                      <a:pt x="26" y="12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91" name="Freeform 42"/>
              <p:cNvSpPr>
                <a:spLocks/>
              </p:cNvSpPr>
              <p:nvPr/>
            </p:nvSpPr>
            <p:spPr bwMode="auto">
              <a:xfrm>
                <a:off x="5576888" y="1477963"/>
                <a:ext cx="225425" cy="39688"/>
              </a:xfrm>
              <a:custGeom>
                <a:avLst/>
                <a:gdLst>
                  <a:gd name="T0" fmla="*/ 60 w 120"/>
                  <a:gd name="T1" fmla="*/ 20 h 21"/>
                  <a:gd name="T2" fmla="*/ 8 w 120"/>
                  <a:gd name="T3" fmla="*/ 5 h 21"/>
                  <a:gd name="T4" fmla="*/ 16 w 120"/>
                  <a:gd name="T5" fmla="*/ 2 h 21"/>
                  <a:gd name="T6" fmla="*/ 49 w 120"/>
                  <a:gd name="T7" fmla="*/ 13 h 21"/>
                  <a:gd name="T8" fmla="*/ 76 w 120"/>
                  <a:gd name="T9" fmla="*/ 12 h 21"/>
                  <a:gd name="T10" fmla="*/ 108 w 120"/>
                  <a:gd name="T11" fmla="*/ 3 h 21"/>
                  <a:gd name="T12" fmla="*/ 93 w 120"/>
                  <a:gd name="T13" fmla="*/ 15 h 21"/>
                  <a:gd name="T14" fmla="*/ 60 w 120"/>
                  <a:gd name="T15" fmla="*/ 20 h 21"/>
                  <a:gd name="T16" fmla="*/ 60 w 120"/>
                  <a:gd name="T17" fmla="*/ 20 h 2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120" h="21">
                    <a:moveTo>
                      <a:pt x="60" y="20"/>
                    </a:moveTo>
                    <a:cubicBezTo>
                      <a:pt x="38" y="21"/>
                      <a:pt x="27" y="13"/>
                      <a:pt x="8" y="5"/>
                    </a:cubicBezTo>
                    <a:cubicBezTo>
                      <a:pt x="0" y="2"/>
                      <a:pt x="11" y="0"/>
                      <a:pt x="16" y="2"/>
                    </a:cubicBezTo>
                    <a:cubicBezTo>
                      <a:pt x="26" y="7"/>
                      <a:pt x="36" y="13"/>
                      <a:pt x="49" y="13"/>
                    </a:cubicBezTo>
                    <a:cubicBezTo>
                      <a:pt x="57" y="13"/>
                      <a:pt x="67" y="13"/>
                      <a:pt x="76" y="12"/>
                    </a:cubicBezTo>
                    <a:cubicBezTo>
                      <a:pt x="83" y="11"/>
                      <a:pt x="101" y="0"/>
                      <a:pt x="108" y="3"/>
                    </a:cubicBezTo>
                    <a:cubicBezTo>
                      <a:pt x="120" y="8"/>
                      <a:pt x="95" y="15"/>
                      <a:pt x="93" y="15"/>
                    </a:cubicBezTo>
                    <a:cubicBezTo>
                      <a:pt x="82" y="19"/>
                      <a:pt x="70" y="17"/>
                      <a:pt x="60" y="20"/>
                    </a:cubicBezTo>
                    <a:cubicBezTo>
                      <a:pt x="55" y="20"/>
                      <a:pt x="62" y="19"/>
                      <a:pt x="60" y="20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92" name="Freeform 43"/>
              <p:cNvSpPr>
                <a:spLocks/>
              </p:cNvSpPr>
              <p:nvPr/>
            </p:nvSpPr>
            <p:spPr bwMode="auto">
              <a:xfrm>
                <a:off x="5649913" y="1349375"/>
                <a:ext cx="98425" cy="31750"/>
              </a:xfrm>
              <a:custGeom>
                <a:avLst/>
                <a:gdLst>
                  <a:gd name="T0" fmla="*/ 29 w 52"/>
                  <a:gd name="T1" fmla="*/ 17 h 17"/>
                  <a:gd name="T2" fmla="*/ 5 w 52"/>
                  <a:gd name="T3" fmla="*/ 8 h 17"/>
                  <a:gd name="T4" fmla="*/ 15 w 52"/>
                  <a:gd name="T5" fmla="*/ 5 h 17"/>
                  <a:gd name="T6" fmla="*/ 40 w 52"/>
                  <a:gd name="T7" fmla="*/ 7 h 17"/>
                  <a:gd name="T8" fmla="*/ 29 w 52"/>
                  <a:gd name="T9" fmla="*/ 17 h 17"/>
                  <a:gd name="T10" fmla="*/ 29 w 52"/>
                  <a:gd name="T11" fmla="*/ 17 h 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2" h="17">
                    <a:moveTo>
                      <a:pt x="29" y="17"/>
                    </a:moveTo>
                    <a:cubicBezTo>
                      <a:pt x="24" y="17"/>
                      <a:pt x="9" y="13"/>
                      <a:pt x="5" y="8"/>
                    </a:cubicBezTo>
                    <a:cubicBezTo>
                      <a:pt x="0" y="0"/>
                      <a:pt x="12" y="4"/>
                      <a:pt x="15" y="5"/>
                    </a:cubicBezTo>
                    <a:cubicBezTo>
                      <a:pt x="25" y="12"/>
                      <a:pt x="29" y="6"/>
                      <a:pt x="40" y="7"/>
                    </a:cubicBezTo>
                    <a:cubicBezTo>
                      <a:pt x="52" y="8"/>
                      <a:pt x="32" y="17"/>
                      <a:pt x="29" y="17"/>
                    </a:cubicBezTo>
                    <a:cubicBezTo>
                      <a:pt x="24" y="17"/>
                      <a:pt x="30" y="17"/>
                      <a:pt x="29" y="17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93" name="Freeform 44"/>
              <p:cNvSpPr>
                <a:spLocks noEditPoints="1"/>
              </p:cNvSpPr>
              <p:nvPr/>
            </p:nvSpPr>
            <p:spPr bwMode="auto">
              <a:xfrm>
                <a:off x="3562350" y="1035050"/>
                <a:ext cx="595313" cy="581025"/>
              </a:xfrm>
              <a:custGeom>
                <a:avLst/>
                <a:gdLst>
                  <a:gd name="T0" fmla="*/ 297 w 317"/>
                  <a:gd name="T1" fmla="*/ 212 h 310"/>
                  <a:gd name="T2" fmla="*/ 260 w 317"/>
                  <a:gd name="T3" fmla="*/ 260 h 310"/>
                  <a:gd name="T4" fmla="*/ 208 w 317"/>
                  <a:gd name="T5" fmla="*/ 288 h 310"/>
                  <a:gd name="T6" fmla="*/ 82 w 317"/>
                  <a:gd name="T7" fmla="*/ 295 h 310"/>
                  <a:gd name="T8" fmla="*/ 36 w 317"/>
                  <a:gd name="T9" fmla="*/ 250 h 310"/>
                  <a:gd name="T10" fmla="*/ 24 w 317"/>
                  <a:gd name="T11" fmla="*/ 226 h 310"/>
                  <a:gd name="T12" fmla="*/ 11 w 317"/>
                  <a:gd name="T13" fmla="*/ 191 h 310"/>
                  <a:gd name="T14" fmla="*/ 40 w 317"/>
                  <a:gd name="T15" fmla="*/ 76 h 310"/>
                  <a:gd name="T16" fmla="*/ 143 w 317"/>
                  <a:gd name="T17" fmla="*/ 10 h 310"/>
                  <a:gd name="T18" fmla="*/ 207 w 317"/>
                  <a:gd name="T19" fmla="*/ 4 h 310"/>
                  <a:gd name="T20" fmla="*/ 255 w 317"/>
                  <a:gd name="T21" fmla="*/ 29 h 310"/>
                  <a:gd name="T22" fmla="*/ 277 w 317"/>
                  <a:gd name="T23" fmla="*/ 54 h 310"/>
                  <a:gd name="T24" fmla="*/ 303 w 317"/>
                  <a:gd name="T25" fmla="*/ 105 h 310"/>
                  <a:gd name="T26" fmla="*/ 311 w 317"/>
                  <a:gd name="T27" fmla="*/ 128 h 310"/>
                  <a:gd name="T28" fmla="*/ 314 w 317"/>
                  <a:gd name="T29" fmla="*/ 147 h 310"/>
                  <a:gd name="T30" fmla="*/ 311 w 317"/>
                  <a:gd name="T31" fmla="*/ 173 h 310"/>
                  <a:gd name="T32" fmla="*/ 305 w 317"/>
                  <a:gd name="T33" fmla="*/ 197 h 310"/>
                  <a:gd name="T34" fmla="*/ 297 w 317"/>
                  <a:gd name="T35" fmla="*/ 212 h 310"/>
                  <a:gd name="T36" fmla="*/ 297 w 317"/>
                  <a:gd name="T37" fmla="*/ 212 h 310"/>
                  <a:gd name="T38" fmla="*/ 145 w 317"/>
                  <a:gd name="T39" fmla="*/ 294 h 310"/>
                  <a:gd name="T40" fmla="*/ 196 w 317"/>
                  <a:gd name="T41" fmla="*/ 284 h 310"/>
                  <a:gd name="T42" fmla="*/ 226 w 317"/>
                  <a:gd name="T43" fmla="*/ 269 h 310"/>
                  <a:gd name="T44" fmla="*/ 249 w 317"/>
                  <a:gd name="T45" fmla="*/ 259 h 310"/>
                  <a:gd name="T46" fmla="*/ 301 w 317"/>
                  <a:gd name="T47" fmla="*/ 168 h 310"/>
                  <a:gd name="T48" fmla="*/ 265 w 317"/>
                  <a:gd name="T49" fmla="*/ 54 h 310"/>
                  <a:gd name="T50" fmla="*/ 159 w 317"/>
                  <a:gd name="T51" fmla="*/ 15 h 310"/>
                  <a:gd name="T52" fmla="*/ 24 w 317"/>
                  <a:gd name="T53" fmla="*/ 136 h 310"/>
                  <a:gd name="T54" fmla="*/ 48 w 317"/>
                  <a:gd name="T55" fmla="*/ 248 h 310"/>
                  <a:gd name="T56" fmla="*/ 145 w 317"/>
                  <a:gd name="T57" fmla="*/ 294 h 310"/>
                  <a:gd name="T58" fmla="*/ 145 w 317"/>
                  <a:gd name="T59" fmla="*/ 294 h 3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317" h="310">
                    <a:moveTo>
                      <a:pt x="297" y="212"/>
                    </a:moveTo>
                    <a:cubicBezTo>
                      <a:pt x="298" y="224"/>
                      <a:pt x="269" y="252"/>
                      <a:pt x="260" y="260"/>
                    </a:cubicBezTo>
                    <a:cubicBezTo>
                      <a:pt x="248" y="270"/>
                      <a:pt x="223" y="285"/>
                      <a:pt x="208" y="288"/>
                    </a:cubicBezTo>
                    <a:cubicBezTo>
                      <a:pt x="170" y="309"/>
                      <a:pt x="123" y="310"/>
                      <a:pt x="82" y="295"/>
                    </a:cubicBezTo>
                    <a:cubicBezTo>
                      <a:pt x="61" y="288"/>
                      <a:pt x="46" y="270"/>
                      <a:pt x="36" y="250"/>
                    </a:cubicBezTo>
                    <a:cubicBezTo>
                      <a:pt x="33" y="244"/>
                      <a:pt x="25" y="233"/>
                      <a:pt x="24" y="226"/>
                    </a:cubicBezTo>
                    <a:cubicBezTo>
                      <a:pt x="23" y="219"/>
                      <a:pt x="17" y="196"/>
                      <a:pt x="11" y="191"/>
                    </a:cubicBezTo>
                    <a:cubicBezTo>
                      <a:pt x="0" y="153"/>
                      <a:pt x="18" y="107"/>
                      <a:pt x="40" y="76"/>
                    </a:cubicBezTo>
                    <a:cubicBezTo>
                      <a:pt x="63" y="42"/>
                      <a:pt x="103" y="19"/>
                      <a:pt x="143" y="10"/>
                    </a:cubicBezTo>
                    <a:cubicBezTo>
                      <a:pt x="164" y="6"/>
                      <a:pt x="186" y="0"/>
                      <a:pt x="207" y="4"/>
                    </a:cubicBezTo>
                    <a:cubicBezTo>
                      <a:pt x="221" y="6"/>
                      <a:pt x="249" y="14"/>
                      <a:pt x="255" y="29"/>
                    </a:cubicBezTo>
                    <a:cubicBezTo>
                      <a:pt x="266" y="33"/>
                      <a:pt x="270" y="47"/>
                      <a:pt x="277" y="54"/>
                    </a:cubicBezTo>
                    <a:cubicBezTo>
                      <a:pt x="291" y="69"/>
                      <a:pt x="294" y="88"/>
                      <a:pt x="303" y="105"/>
                    </a:cubicBezTo>
                    <a:cubicBezTo>
                      <a:pt x="307" y="113"/>
                      <a:pt x="308" y="120"/>
                      <a:pt x="311" y="128"/>
                    </a:cubicBezTo>
                    <a:cubicBezTo>
                      <a:pt x="312" y="132"/>
                      <a:pt x="311" y="144"/>
                      <a:pt x="314" y="147"/>
                    </a:cubicBezTo>
                    <a:cubicBezTo>
                      <a:pt x="317" y="150"/>
                      <a:pt x="311" y="168"/>
                      <a:pt x="311" y="173"/>
                    </a:cubicBezTo>
                    <a:cubicBezTo>
                      <a:pt x="312" y="181"/>
                      <a:pt x="304" y="190"/>
                      <a:pt x="305" y="197"/>
                    </a:cubicBezTo>
                    <a:cubicBezTo>
                      <a:pt x="306" y="201"/>
                      <a:pt x="300" y="209"/>
                      <a:pt x="297" y="212"/>
                    </a:cubicBezTo>
                    <a:cubicBezTo>
                      <a:pt x="297" y="215"/>
                      <a:pt x="298" y="210"/>
                      <a:pt x="297" y="212"/>
                    </a:cubicBezTo>
                    <a:close/>
                    <a:moveTo>
                      <a:pt x="145" y="294"/>
                    </a:moveTo>
                    <a:cubicBezTo>
                      <a:pt x="163" y="294"/>
                      <a:pt x="179" y="291"/>
                      <a:pt x="196" y="284"/>
                    </a:cubicBezTo>
                    <a:cubicBezTo>
                      <a:pt x="206" y="279"/>
                      <a:pt x="217" y="275"/>
                      <a:pt x="226" y="269"/>
                    </a:cubicBezTo>
                    <a:cubicBezTo>
                      <a:pt x="233" y="265"/>
                      <a:pt x="243" y="264"/>
                      <a:pt x="249" y="259"/>
                    </a:cubicBezTo>
                    <a:cubicBezTo>
                      <a:pt x="276" y="233"/>
                      <a:pt x="297" y="206"/>
                      <a:pt x="301" y="168"/>
                    </a:cubicBezTo>
                    <a:cubicBezTo>
                      <a:pt x="305" y="126"/>
                      <a:pt x="285" y="89"/>
                      <a:pt x="265" y="54"/>
                    </a:cubicBezTo>
                    <a:cubicBezTo>
                      <a:pt x="243" y="17"/>
                      <a:pt x="198" y="7"/>
                      <a:pt x="159" y="15"/>
                    </a:cubicBezTo>
                    <a:cubicBezTo>
                      <a:pt x="95" y="28"/>
                      <a:pt x="35" y="67"/>
                      <a:pt x="24" y="136"/>
                    </a:cubicBezTo>
                    <a:cubicBezTo>
                      <a:pt x="17" y="178"/>
                      <a:pt x="29" y="211"/>
                      <a:pt x="48" y="248"/>
                    </a:cubicBezTo>
                    <a:cubicBezTo>
                      <a:pt x="67" y="284"/>
                      <a:pt x="107" y="294"/>
                      <a:pt x="145" y="294"/>
                    </a:cubicBezTo>
                    <a:cubicBezTo>
                      <a:pt x="149" y="294"/>
                      <a:pt x="143" y="294"/>
                      <a:pt x="145" y="294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94" name="Freeform 45"/>
              <p:cNvSpPr>
                <a:spLocks/>
              </p:cNvSpPr>
              <p:nvPr/>
            </p:nvSpPr>
            <p:spPr bwMode="auto">
              <a:xfrm>
                <a:off x="5249863" y="5737225"/>
                <a:ext cx="241300" cy="31750"/>
              </a:xfrm>
              <a:custGeom>
                <a:avLst/>
                <a:gdLst>
                  <a:gd name="T0" fmla="*/ 126 w 128"/>
                  <a:gd name="T1" fmla="*/ 10 h 17"/>
                  <a:gd name="T2" fmla="*/ 74 w 128"/>
                  <a:gd name="T3" fmla="*/ 7 h 17"/>
                  <a:gd name="T4" fmla="*/ 40 w 128"/>
                  <a:gd name="T5" fmla="*/ 9 h 17"/>
                  <a:gd name="T6" fmla="*/ 7 w 128"/>
                  <a:gd name="T7" fmla="*/ 15 h 17"/>
                  <a:gd name="T8" fmla="*/ 21 w 128"/>
                  <a:gd name="T9" fmla="*/ 7 h 17"/>
                  <a:gd name="T10" fmla="*/ 58 w 128"/>
                  <a:gd name="T11" fmla="*/ 3 h 17"/>
                  <a:gd name="T12" fmla="*/ 126 w 128"/>
                  <a:gd name="T13" fmla="*/ 10 h 17"/>
                  <a:gd name="T14" fmla="*/ 126 w 128"/>
                  <a:gd name="T15" fmla="*/ 10 h 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28" h="17">
                    <a:moveTo>
                      <a:pt x="126" y="10"/>
                    </a:moveTo>
                    <a:cubicBezTo>
                      <a:pt x="123" y="17"/>
                      <a:pt x="82" y="7"/>
                      <a:pt x="74" y="7"/>
                    </a:cubicBezTo>
                    <a:cubicBezTo>
                      <a:pt x="65" y="7"/>
                      <a:pt x="49" y="6"/>
                      <a:pt x="40" y="9"/>
                    </a:cubicBezTo>
                    <a:cubicBezTo>
                      <a:pt x="31" y="11"/>
                      <a:pt x="15" y="16"/>
                      <a:pt x="7" y="15"/>
                    </a:cubicBezTo>
                    <a:cubicBezTo>
                      <a:pt x="0" y="15"/>
                      <a:pt x="20" y="7"/>
                      <a:pt x="21" y="7"/>
                    </a:cubicBezTo>
                    <a:cubicBezTo>
                      <a:pt x="32" y="3"/>
                      <a:pt x="45" y="3"/>
                      <a:pt x="58" y="3"/>
                    </a:cubicBezTo>
                    <a:cubicBezTo>
                      <a:pt x="65" y="2"/>
                      <a:pt x="128" y="0"/>
                      <a:pt x="126" y="10"/>
                    </a:cubicBezTo>
                    <a:cubicBezTo>
                      <a:pt x="126" y="10"/>
                      <a:pt x="126" y="9"/>
                      <a:pt x="126" y="10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95" name="Freeform 46"/>
              <p:cNvSpPr>
                <a:spLocks/>
              </p:cNvSpPr>
              <p:nvPr/>
            </p:nvSpPr>
            <p:spPr bwMode="auto">
              <a:xfrm>
                <a:off x="5275263" y="5680075"/>
                <a:ext cx="227013" cy="34925"/>
              </a:xfrm>
              <a:custGeom>
                <a:avLst/>
                <a:gdLst>
                  <a:gd name="T0" fmla="*/ 41 w 121"/>
                  <a:gd name="T1" fmla="*/ 1 h 19"/>
                  <a:gd name="T2" fmla="*/ 112 w 121"/>
                  <a:gd name="T3" fmla="*/ 11 h 19"/>
                  <a:gd name="T4" fmla="*/ 105 w 121"/>
                  <a:gd name="T5" fmla="*/ 16 h 19"/>
                  <a:gd name="T6" fmla="*/ 72 w 121"/>
                  <a:gd name="T7" fmla="*/ 10 h 19"/>
                  <a:gd name="T8" fmla="*/ 2 w 121"/>
                  <a:gd name="T9" fmla="*/ 14 h 19"/>
                  <a:gd name="T10" fmla="*/ 2 w 121"/>
                  <a:gd name="T11" fmla="*/ 10 h 19"/>
                  <a:gd name="T12" fmla="*/ 18 w 121"/>
                  <a:gd name="T13" fmla="*/ 5 h 19"/>
                  <a:gd name="T14" fmla="*/ 41 w 121"/>
                  <a:gd name="T15" fmla="*/ 1 h 19"/>
                  <a:gd name="T16" fmla="*/ 41 w 121"/>
                  <a:gd name="T17" fmla="*/ 1 h 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121" h="19">
                    <a:moveTo>
                      <a:pt x="41" y="1"/>
                    </a:moveTo>
                    <a:cubicBezTo>
                      <a:pt x="65" y="1"/>
                      <a:pt x="88" y="9"/>
                      <a:pt x="112" y="11"/>
                    </a:cubicBezTo>
                    <a:cubicBezTo>
                      <a:pt x="121" y="12"/>
                      <a:pt x="112" y="19"/>
                      <a:pt x="105" y="16"/>
                    </a:cubicBezTo>
                    <a:cubicBezTo>
                      <a:pt x="95" y="13"/>
                      <a:pt x="83" y="11"/>
                      <a:pt x="72" y="10"/>
                    </a:cubicBezTo>
                    <a:cubicBezTo>
                      <a:pt x="47" y="6"/>
                      <a:pt x="27" y="9"/>
                      <a:pt x="2" y="14"/>
                    </a:cubicBezTo>
                    <a:cubicBezTo>
                      <a:pt x="0" y="14"/>
                      <a:pt x="1" y="11"/>
                      <a:pt x="2" y="10"/>
                    </a:cubicBezTo>
                    <a:cubicBezTo>
                      <a:pt x="6" y="7"/>
                      <a:pt x="13" y="5"/>
                      <a:pt x="18" y="5"/>
                    </a:cubicBezTo>
                    <a:cubicBezTo>
                      <a:pt x="19" y="4"/>
                      <a:pt x="41" y="0"/>
                      <a:pt x="41" y="1"/>
                    </a:cubicBezTo>
                    <a:cubicBezTo>
                      <a:pt x="42" y="1"/>
                      <a:pt x="41" y="1"/>
                      <a:pt x="41" y="1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96" name="Freeform 47"/>
              <p:cNvSpPr>
                <a:spLocks/>
              </p:cNvSpPr>
              <p:nvPr/>
            </p:nvSpPr>
            <p:spPr bwMode="auto">
              <a:xfrm>
                <a:off x="5254625" y="5810250"/>
                <a:ext cx="223838" cy="34925"/>
              </a:xfrm>
              <a:custGeom>
                <a:avLst/>
                <a:gdLst>
                  <a:gd name="T0" fmla="*/ 62 w 120"/>
                  <a:gd name="T1" fmla="*/ 2 h 18"/>
                  <a:gd name="T2" fmla="*/ 90 w 120"/>
                  <a:gd name="T3" fmla="*/ 3 h 18"/>
                  <a:gd name="T4" fmla="*/ 117 w 120"/>
                  <a:gd name="T5" fmla="*/ 13 h 18"/>
                  <a:gd name="T6" fmla="*/ 92 w 120"/>
                  <a:gd name="T7" fmla="*/ 10 h 18"/>
                  <a:gd name="T8" fmla="*/ 56 w 120"/>
                  <a:gd name="T9" fmla="*/ 8 h 18"/>
                  <a:gd name="T10" fmla="*/ 3 w 120"/>
                  <a:gd name="T11" fmla="*/ 15 h 18"/>
                  <a:gd name="T12" fmla="*/ 62 w 120"/>
                  <a:gd name="T13" fmla="*/ 2 h 18"/>
                  <a:gd name="T14" fmla="*/ 62 w 120"/>
                  <a:gd name="T15" fmla="*/ 2 h 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20" h="18">
                    <a:moveTo>
                      <a:pt x="62" y="2"/>
                    </a:moveTo>
                    <a:cubicBezTo>
                      <a:pt x="72" y="2"/>
                      <a:pt x="81" y="2"/>
                      <a:pt x="90" y="3"/>
                    </a:cubicBezTo>
                    <a:cubicBezTo>
                      <a:pt x="93" y="3"/>
                      <a:pt x="120" y="11"/>
                      <a:pt x="117" y="13"/>
                    </a:cubicBezTo>
                    <a:cubicBezTo>
                      <a:pt x="109" y="18"/>
                      <a:pt x="101" y="12"/>
                      <a:pt x="92" y="10"/>
                    </a:cubicBezTo>
                    <a:cubicBezTo>
                      <a:pt x="80" y="8"/>
                      <a:pt x="68" y="9"/>
                      <a:pt x="56" y="8"/>
                    </a:cubicBezTo>
                    <a:cubicBezTo>
                      <a:pt x="52" y="8"/>
                      <a:pt x="3" y="16"/>
                      <a:pt x="3" y="15"/>
                    </a:cubicBezTo>
                    <a:cubicBezTo>
                      <a:pt x="0" y="7"/>
                      <a:pt x="62" y="0"/>
                      <a:pt x="62" y="2"/>
                    </a:cubicBezTo>
                    <a:cubicBezTo>
                      <a:pt x="66" y="2"/>
                      <a:pt x="62" y="3"/>
                      <a:pt x="62" y="2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97" name="Freeform 48"/>
              <p:cNvSpPr>
                <a:spLocks/>
              </p:cNvSpPr>
              <p:nvPr/>
            </p:nvSpPr>
            <p:spPr bwMode="auto">
              <a:xfrm>
                <a:off x="6011863" y="5749925"/>
                <a:ext cx="242888" cy="36513"/>
              </a:xfrm>
              <a:custGeom>
                <a:avLst/>
                <a:gdLst>
                  <a:gd name="T0" fmla="*/ 42 w 129"/>
                  <a:gd name="T1" fmla="*/ 3 h 19"/>
                  <a:gd name="T2" fmla="*/ 70 w 129"/>
                  <a:gd name="T3" fmla="*/ 0 h 19"/>
                  <a:gd name="T4" fmla="*/ 105 w 129"/>
                  <a:gd name="T5" fmla="*/ 2 h 19"/>
                  <a:gd name="T6" fmla="*/ 125 w 129"/>
                  <a:gd name="T7" fmla="*/ 13 h 19"/>
                  <a:gd name="T8" fmla="*/ 89 w 129"/>
                  <a:gd name="T9" fmla="*/ 6 h 19"/>
                  <a:gd name="T10" fmla="*/ 56 w 129"/>
                  <a:gd name="T11" fmla="*/ 8 h 19"/>
                  <a:gd name="T12" fmla="*/ 17 w 129"/>
                  <a:gd name="T13" fmla="*/ 12 h 19"/>
                  <a:gd name="T14" fmla="*/ 13 w 129"/>
                  <a:gd name="T15" fmla="*/ 7 h 19"/>
                  <a:gd name="T16" fmla="*/ 42 w 129"/>
                  <a:gd name="T17" fmla="*/ 3 h 19"/>
                  <a:gd name="T18" fmla="*/ 42 w 129"/>
                  <a:gd name="T19" fmla="*/ 3 h 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29" h="19">
                    <a:moveTo>
                      <a:pt x="42" y="3"/>
                    </a:moveTo>
                    <a:cubicBezTo>
                      <a:pt x="52" y="4"/>
                      <a:pt x="61" y="1"/>
                      <a:pt x="70" y="0"/>
                    </a:cubicBezTo>
                    <a:cubicBezTo>
                      <a:pt x="81" y="0"/>
                      <a:pt x="94" y="3"/>
                      <a:pt x="105" y="2"/>
                    </a:cubicBezTo>
                    <a:cubicBezTo>
                      <a:pt x="106" y="2"/>
                      <a:pt x="129" y="11"/>
                      <a:pt x="125" y="13"/>
                    </a:cubicBezTo>
                    <a:cubicBezTo>
                      <a:pt x="115" y="19"/>
                      <a:pt x="100" y="8"/>
                      <a:pt x="89" y="6"/>
                    </a:cubicBezTo>
                    <a:cubicBezTo>
                      <a:pt x="78" y="5"/>
                      <a:pt x="67" y="7"/>
                      <a:pt x="56" y="8"/>
                    </a:cubicBezTo>
                    <a:cubicBezTo>
                      <a:pt x="44" y="9"/>
                      <a:pt x="29" y="6"/>
                      <a:pt x="17" y="12"/>
                    </a:cubicBezTo>
                    <a:cubicBezTo>
                      <a:pt x="9" y="17"/>
                      <a:pt x="0" y="12"/>
                      <a:pt x="13" y="7"/>
                    </a:cubicBezTo>
                    <a:cubicBezTo>
                      <a:pt x="22" y="3"/>
                      <a:pt x="32" y="3"/>
                      <a:pt x="42" y="3"/>
                    </a:cubicBezTo>
                    <a:cubicBezTo>
                      <a:pt x="52" y="4"/>
                      <a:pt x="40" y="3"/>
                      <a:pt x="42" y="3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98" name="Freeform 49"/>
              <p:cNvSpPr>
                <a:spLocks/>
              </p:cNvSpPr>
              <p:nvPr/>
            </p:nvSpPr>
            <p:spPr bwMode="auto">
              <a:xfrm>
                <a:off x="6026150" y="5811838"/>
                <a:ext cx="200025" cy="39688"/>
              </a:xfrm>
              <a:custGeom>
                <a:avLst/>
                <a:gdLst>
                  <a:gd name="T0" fmla="*/ 23 w 107"/>
                  <a:gd name="T1" fmla="*/ 5 h 21"/>
                  <a:gd name="T2" fmla="*/ 70 w 107"/>
                  <a:gd name="T3" fmla="*/ 2 h 21"/>
                  <a:gd name="T4" fmla="*/ 96 w 107"/>
                  <a:gd name="T5" fmla="*/ 9 h 21"/>
                  <a:gd name="T6" fmla="*/ 86 w 107"/>
                  <a:gd name="T7" fmla="*/ 15 h 21"/>
                  <a:gd name="T8" fmla="*/ 26 w 107"/>
                  <a:gd name="T9" fmla="*/ 10 h 21"/>
                  <a:gd name="T10" fmla="*/ 1 w 107"/>
                  <a:gd name="T11" fmla="*/ 14 h 21"/>
                  <a:gd name="T12" fmla="*/ 23 w 107"/>
                  <a:gd name="T13" fmla="*/ 5 h 21"/>
                  <a:gd name="T14" fmla="*/ 23 w 107"/>
                  <a:gd name="T15" fmla="*/ 5 h 2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07" h="21">
                    <a:moveTo>
                      <a:pt x="23" y="5"/>
                    </a:moveTo>
                    <a:cubicBezTo>
                      <a:pt x="38" y="2"/>
                      <a:pt x="55" y="0"/>
                      <a:pt x="70" y="2"/>
                    </a:cubicBezTo>
                    <a:cubicBezTo>
                      <a:pt x="79" y="2"/>
                      <a:pt x="88" y="5"/>
                      <a:pt x="96" y="9"/>
                    </a:cubicBezTo>
                    <a:cubicBezTo>
                      <a:pt x="107" y="16"/>
                      <a:pt x="93" y="18"/>
                      <a:pt x="86" y="15"/>
                    </a:cubicBezTo>
                    <a:cubicBezTo>
                      <a:pt x="67" y="6"/>
                      <a:pt x="47" y="5"/>
                      <a:pt x="26" y="10"/>
                    </a:cubicBezTo>
                    <a:cubicBezTo>
                      <a:pt x="22" y="10"/>
                      <a:pt x="2" y="21"/>
                      <a:pt x="1" y="14"/>
                    </a:cubicBezTo>
                    <a:cubicBezTo>
                      <a:pt x="0" y="8"/>
                      <a:pt x="19" y="5"/>
                      <a:pt x="23" y="5"/>
                    </a:cubicBezTo>
                    <a:cubicBezTo>
                      <a:pt x="23" y="5"/>
                      <a:pt x="21" y="5"/>
                      <a:pt x="23" y="5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99" name="Freeform 50"/>
              <p:cNvSpPr>
                <a:spLocks/>
              </p:cNvSpPr>
              <p:nvPr/>
            </p:nvSpPr>
            <p:spPr bwMode="auto">
              <a:xfrm>
                <a:off x="5157788" y="2816225"/>
                <a:ext cx="257175" cy="504825"/>
              </a:xfrm>
              <a:custGeom>
                <a:avLst/>
                <a:gdLst>
                  <a:gd name="T0" fmla="*/ 130 w 137"/>
                  <a:gd name="T1" fmla="*/ 23 h 269"/>
                  <a:gd name="T2" fmla="*/ 128 w 137"/>
                  <a:gd name="T3" fmla="*/ 36 h 269"/>
                  <a:gd name="T4" fmla="*/ 121 w 137"/>
                  <a:gd name="T5" fmla="*/ 54 h 269"/>
                  <a:gd name="T6" fmla="*/ 106 w 137"/>
                  <a:gd name="T7" fmla="*/ 83 h 269"/>
                  <a:gd name="T8" fmla="*/ 102 w 137"/>
                  <a:gd name="T9" fmla="*/ 102 h 269"/>
                  <a:gd name="T10" fmla="*/ 101 w 137"/>
                  <a:gd name="T11" fmla="*/ 99 h 269"/>
                  <a:gd name="T12" fmla="*/ 81 w 137"/>
                  <a:gd name="T13" fmla="*/ 150 h 269"/>
                  <a:gd name="T14" fmla="*/ 80 w 137"/>
                  <a:gd name="T15" fmla="*/ 159 h 269"/>
                  <a:gd name="T16" fmla="*/ 72 w 137"/>
                  <a:gd name="T17" fmla="*/ 172 h 269"/>
                  <a:gd name="T18" fmla="*/ 62 w 137"/>
                  <a:gd name="T19" fmla="*/ 200 h 269"/>
                  <a:gd name="T20" fmla="*/ 47 w 137"/>
                  <a:gd name="T21" fmla="*/ 249 h 269"/>
                  <a:gd name="T22" fmla="*/ 16 w 137"/>
                  <a:gd name="T23" fmla="*/ 252 h 269"/>
                  <a:gd name="T24" fmla="*/ 9 w 137"/>
                  <a:gd name="T25" fmla="*/ 232 h 269"/>
                  <a:gd name="T26" fmla="*/ 65 w 137"/>
                  <a:gd name="T27" fmla="*/ 79 h 269"/>
                  <a:gd name="T28" fmla="*/ 91 w 137"/>
                  <a:gd name="T29" fmla="*/ 17 h 269"/>
                  <a:gd name="T30" fmla="*/ 114 w 137"/>
                  <a:gd name="T31" fmla="*/ 8 h 269"/>
                  <a:gd name="T32" fmla="*/ 130 w 137"/>
                  <a:gd name="T33" fmla="*/ 23 h 269"/>
                  <a:gd name="T34" fmla="*/ 130 w 137"/>
                  <a:gd name="T35" fmla="*/ 23 h 26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37" h="269">
                    <a:moveTo>
                      <a:pt x="130" y="23"/>
                    </a:moveTo>
                    <a:cubicBezTo>
                      <a:pt x="137" y="28"/>
                      <a:pt x="122" y="35"/>
                      <a:pt x="128" y="36"/>
                    </a:cubicBezTo>
                    <a:cubicBezTo>
                      <a:pt x="124" y="36"/>
                      <a:pt x="123" y="53"/>
                      <a:pt x="121" y="54"/>
                    </a:cubicBezTo>
                    <a:cubicBezTo>
                      <a:pt x="117" y="57"/>
                      <a:pt x="108" y="79"/>
                      <a:pt x="106" y="83"/>
                    </a:cubicBezTo>
                    <a:cubicBezTo>
                      <a:pt x="105" y="87"/>
                      <a:pt x="103" y="102"/>
                      <a:pt x="102" y="102"/>
                    </a:cubicBezTo>
                    <a:cubicBezTo>
                      <a:pt x="100" y="102"/>
                      <a:pt x="102" y="99"/>
                      <a:pt x="101" y="99"/>
                    </a:cubicBezTo>
                    <a:cubicBezTo>
                      <a:pt x="98" y="97"/>
                      <a:pt x="85" y="144"/>
                      <a:pt x="81" y="150"/>
                    </a:cubicBezTo>
                    <a:cubicBezTo>
                      <a:pt x="78" y="155"/>
                      <a:pt x="82" y="155"/>
                      <a:pt x="80" y="159"/>
                    </a:cubicBezTo>
                    <a:cubicBezTo>
                      <a:pt x="78" y="163"/>
                      <a:pt x="74" y="167"/>
                      <a:pt x="72" y="172"/>
                    </a:cubicBezTo>
                    <a:cubicBezTo>
                      <a:pt x="70" y="179"/>
                      <a:pt x="62" y="193"/>
                      <a:pt x="62" y="200"/>
                    </a:cubicBezTo>
                    <a:cubicBezTo>
                      <a:pt x="62" y="218"/>
                      <a:pt x="49" y="232"/>
                      <a:pt x="47" y="249"/>
                    </a:cubicBezTo>
                    <a:cubicBezTo>
                      <a:pt x="46" y="269"/>
                      <a:pt x="26" y="253"/>
                      <a:pt x="16" y="252"/>
                    </a:cubicBezTo>
                    <a:cubicBezTo>
                      <a:pt x="0" y="249"/>
                      <a:pt x="2" y="247"/>
                      <a:pt x="9" y="232"/>
                    </a:cubicBezTo>
                    <a:cubicBezTo>
                      <a:pt x="29" y="181"/>
                      <a:pt x="46" y="129"/>
                      <a:pt x="65" y="79"/>
                    </a:cubicBezTo>
                    <a:cubicBezTo>
                      <a:pt x="73" y="58"/>
                      <a:pt x="84" y="38"/>
                      <a:pt x="91" y="17"/>
                    </a:cubicBezTo>
                    <a:cubicBezTo>
                      <a:pt x="97" y="0"/>
                      <a:pt x="98" y="2"/>
                      <a:pt x="114" y="8"/>
                    </a:cubicBezTo>
                    <a:cubicBezTo>
                      <a:pt x="127" y="12"/>
                      <a:pt x="133" y="9"/>
                      <a:pt x="130" y="23"/>
                    </a:cubicBezTo>
                    <a:cubicBezTo>
                      <a:pt x="131" y="24"/>
                      <a:pt x="130" y="23"/>
                      <a:pt x="130" y="23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00" name="Freeform 51"/>
              <p:cNvSpPr>
                <a:spLocks/>
              </p:cNvSpPr>
              <p:nvPr/>
            </p:nvSpPr>
            <p:spPr bwMode="auto">
              <a:xfrm>
                <a:off x="6010275" y="2778125"/>
                <a:ext cx="295275" cy="519113"/>
              </a:xfrm>
              <a:custGeom>
                <a:avLst/>
                <a:gdLst>
                  <a:gd name="T0" fmla="*/ 157 w 157"/>
                  <a:gd name="T1" fmla="*/ 253 h 276"/>
                  <a:gd name="T2" fmla="*/ 127 w 157"/>
                  <a:gd name="T3" fmla="*/ 274 h 276"/>
                  <a:gd name="T4" fmla="*/ 110 w 157"/>
                  <a:gd name="T5" fmla="*/ 248 h 276"/>
                  <a:gd name="T6" fmla="*/ 94 w 157"/>
                  <a:gd name="T7" fmla="*/ 213 h 276"/>
                  <a:gd name="T8" fmla="*/ 76 w 157"/>
                  <a:gd name="T9" fmla="*/ 177 h 276"/>
                  <a:gd name="T10" fmla="*/ 9 w 157"/>
                  <a:gd name="T11" fmla="*/ 21 h 276"/>
                  <a:gd name="T12" fmla="*/ 40 w 157"/>
                  <a:gd name="T13" fmla="*/ 5 h 276"/>
                  <a:gd name="T14" fmla="*/ 61 w 157"/>
                  <a:gd name="T15" fmla="*/ 39 h 276"/>
                  <a:gd name="T16" fmla="*/ 98 w 157"/>
                  <a:gd name="T17" fmla="*/ 120 h 276"/>
                  <a:gd name="T18" fmla="*/ 157 w 157"/>
                  <a:gd name="T19" fmla="*/ 253 h 276"/>
                  <a:gd name="T20" fmla="*/ 157 w 157"/>
                  <a:gd name="T21" fmla="*/ 253 h 27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157" h="276">
                    <a:moveTo>
                      <a:pt x="157" y="253"/>
                    </a:moveTo>
                    <a:cubicBezTo>
                      <a:pt x="150" y="262"/>
                      <a:pt x="137" y="269"/>
                      <a:pt x="127" y="274"/>
                    </a:cubicBezTo>
                    <a:cubicBezTo>
                      <a:pt x="122" y="276"/>
                      <a:pt x="113" y="253"/>
                      <a:pt x="110" y="248"/>
                    </a:cubicBezTo>
                    <a:cubicBezTo>
                      <a:pt x="104" y="237"/>
                      <a:pt x="100" y="224"/>
                      <a:pt x="94" y="213"/>
                    </a:cubicBezTo>
                    <a:cubicBezTo>
                      <a:pt x="89" y="202"/>
                      <a:pt x="78" y="189"/>
                      <a:pt x="76" y="177"/>
                    </a:cubicBezTo>
                    <a:cubicBezTo>
                      <a:pt x="73" y="161"/>
                      <a:pt x="0" y="26"/>
                      <a:pt x="9" y="21"/>
                    </a:cubicBezTo>
                    <a:cubicBezTo>
                      <a:pt x="12" y="19"/>
                      <a:pt x="36" y="0"/>
                      <a:pt x="40" y="5"/>
                    </a:cubicBezTo>
                    <a:cubicBezTo>
                      <a:pt x="48" y="15"/>
                      <a:pt x="55" y="28"/>
                      <a:pt x="61" y="39"/>
                    </a:cubicBezTo>
                    <a:cubicBezTo>
                      <a:pt x="74" y="66"/>
                      <a:pt x="85" y="93"/>
                      <a:pt x="98" y="120"/>
                    </a:cubicBezTo>
                    <a:cubicBezTo>
                      <a:pt x="118" y="162"/>
                      <a:pt x="147" y="206"/>
                      <a:pt x="157" y="253"/>
                    </a:cubicBezTo>
                    <a:cubicBezTo>
                      <a:pt x="156" y="255"/>
                      <a:pt x="157" y="251"/>
                      <a:pt x="157" y="253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76" name="Freeform 52"/>
              <p:cNvSpPr>
                <a:spLocks/>
              </p:cNvSpPr>
              <p:nvPr/>
            </p:nvSpPr>
            <p:spPr bwMode="auto">
              <a:xfrm>
                <a:off x="6062663" y="2938463"/>
                <a:ext cx="0" cy="1588"/>
              </a:xfrm>
              <a:custGeom>
                <a:avLst/>
                <a:gdLst>
                  <a:gd name="T0" fmla="*/ 1 h 1"/>
                  <a:gd name="T1" fmla="*/ 0 h 1"/>
                  <a:gd name="T2" fmla="*/ 1 h 1"/>
                </a:gdLst>
                <a:ahLst/>
                <a:cxnLst>
                  <a:cxn ang="0">
                    <a:pos x="0" y="T0"/>
                  </a:cxn>
                  <a:cxn ang="0">
                    <a:pos x="0" y="T1"/>
                  </a:cxn>
                  <a:cxn ang="0">
                    <a:pos x="0" y="T2"/>
                  </a:cxn>
                </a:cxnLst>
                <a:rect l="0" t="0" r="r" b="b"/>
                <a:pathLst>
                  <a:path h="1">
                    <a:moveTo>
                      <a:pt x="0" y="1"/>
                    </a:moveTo>
                    <a:cubicBezTo>
                      <a:pt x="0" y="1"/>
                      <a:pt x="0" y="0"/>
                      <a:pt x="0" y="0"/>
                    </a:cubicBezTo>
                    <a:cubicBezTo>
                      <a:pt x="0" y="0"/>
                      <a:pt x="0" y="1"/>
                      <a:pt x="0" y="1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90" name="Freeform 53"/>
              <p:cNvSpPr>
                <a:spLocks/>
              </p:cNvSpPr>
              <p:nvPr/>
            </p:nvSpPr>
            <p:spPr bwMode="auto">
              <a:xfrm>
                <a:off x="5826125" y="1217613"/>
                <a:ext cx="71438" cy="46038"/>
              </a:xfrm>
              <a:custGeom>
                <a:avLst/>
                <a:gdLst>
                  <a:gd name="T0" fmla="*/ 32 w 38"/>
                  <a:gd name="T1" fmla="*/ 1 h 24"/>
                  <a:gd name="T2" fmla="*/ 11 w 38"/>
                  <a:gd name="T3" fmla="*/ 14 h 24"/>
                  <a:gd name="T4" fmla="*/ 32 w 38"/>
                  <a:gd name="T5" fmla="*/ 1 h 24"/>
                  <a:gd name="T6" fmla="*/ 32 w 38"/>
                  <a:gd name="T7" fmla="*/ 1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38" h="24">
                    <a:moveTo>
                      <a:pt x="32" y="1"/>
                    </a:moveTo>
                    <a:cubicBezTo>
                      <a:pt x="38" y="16"/>
                      <a:pt x="20" y="24"/>
                      <a:pt x="11" y="14"/>
                    </a:cubicBezTo>
                    <a:cubicBezTo>
                      <a:pt x="0" y="1"/>
                      <a:pt x="27" y="0"/>
                      <a:pt x="32" y="1"/>
                    </a:cubicBezTo>
                    <a:cubicBezTo>
                      <a:pt x="34" y="6"/>
                      <a:pt x="26" y="0"/>
                      <a:pt x="32" y="1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01" name="Freeform 54"/>
              <p:cNvSpPr>
                <a:spLocks/>
              </p:cNvSpPr>
              <p:nvPr/>
            </p:nvSpPr>
            <p:spPr bwMode="auto">
              <a:xfrm>
                <a:off x="5497513" y="1190625"/>
                <a:ext cx="65088" cy="55563"/>
              </a:xfrm>
              <a:custGeom>
                <a:avLst/>
                <a:gdLst>
                  <a:gd name="T0" fmla="*/ 3 w 34"/>
                  <a:gd name="T1" fmla="*/ 8 h 30"/>
                  <a:gd name="T2" fmla="*/ 25 w 34"/>
                  <a:gd name="T3" fmla="*/ 15 h 30"/>
                  <a:gd name="T4" fmla="*/ 8 w 34"/>
                  <a:gd name="T5" fmla="*/ 26 h 30"/>
                  <a:gd name="T6" fmla="*/ 3 w 34"/>
                  <a:gd name="T7" fmla="*/ 8 h 30"/>
                  <a:gd name="T8" fmla="*/ 3 w 34"/>
                  <a:gd name="T9" fmla="*/ 8 h 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4" h="30">
                    <a:moveTo>
                      <a:pt x="3" y="8"/>
                    </a:moveTo>
                    <a:cubicBezTo>
                      <a:pt x="12" y="3"/>
                      <a:pt x="34" y="0"/>
                      <a:pt x="25" y="15"/>
                    </a:cubicBezTo>
                    <a:cubicBezTo>
                      <a:pt x="22" y="21"/>
                      <a:pt x="16" y="30"/>
                      <a:pt x="8" y="26"/>
                    </a:cubicBezTo>
                    <a:cubicBezTo>
                      <a:pt x="0" y="22"/>
                      <a:pt x="6" y="14"/>
                      <a:pt x="3" y="8"/>
                    </a:cubicBezTo>
                    <a:cubicBezTo>
                      <a:pt x="4" y="7"/>
                      <a:pt x="3" y="8"/>
                      <a:pt x="3" y="8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88" name="Freeform 55"/>
              <p:cNvSpPr>
                <a:spLocks/>
              </p:cNvSpPr>
              <p:nvPr/>
            </p:nvSpPr>
            <p:spPr bwMode="auto">
              <a:xfrm>
                <a:off x="3581400" y="1046163"/>
                <a:ext cx="550863" cy="539750"/>
              </a:xfrm>
              <a:custGeom>
                <a:avLst/>
                <a:gdLst>
                  <a:gd name="T0" fmla="*/ 135 w 294"/>
                  <a:gd name="T1" fmla="*/ 288 h 288"/>
                  <a:gd name="T2" fmla="*/ 41 w 294"/>
                  <a:gd name="T3" fmla="*/ 247 h 288"/>
                  <a:gd name="T4" fmla="*/ 13 w 294"/>
                  <a:gd name="T5" fmla="*/ 134 h 288"/>
                  <a:gd name="T6" fmla="*/ 30 w 294"/>
                  <a:gd name="T7" fmla="*/ 88 h 288"/>
                  <a:gd name="T8" fmla="*/ 65 w 294"/>
                  <a:gd name="T9" fmla="*/ 45 h 288"/>
                  <a:gd name="T10" fmla="*/ 149 w 294"/>
                  <a:gd name="T11" fmla="*/ 9 h 288"/>
                  <a:gd name="T12" fmla="*/ 251 w 294"/>
                  <a:gd name="T13" fmla="*/ 44 h 288"/>
                  <a:gd name="T14" fmla="*/ 291 w 294"/>
                  <a:gd name="T15" fmla="*/ 153 h 288"/>
                  <a:gd name="T16" fmla="*/ 242 w 294"/>
                  <a:gd name="T17" fmla="*/ 249 h 288"/>
                  <a:gd name="T18" fmla="*/ 222 w 294"/>
                  <a:gd name="T19" fmla="*/ 259 h 288"/>
                  <a:gd name="T20" fmla="*/ 191 w 294"/>
                  <a:gd name="T21" fmla="*/ 276 h 288"/>
                  <a:gd name="T22" fmla="*/ 135 w 294"/>
                  <a:gd name="T23" fmla="*/ 288 h 288"/>
                  <a:gd name="T24" fmla="*/ 135 w 294"/>
                  <a:gd name="T25" fmla="*/ 288 h 28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294" h="288">
                    <a:moveTo>
                      <a:pt x="135" y="288"/>
                    </a:moveTo>
                    <a:cubicBezTo>
                      <a:pt x="99" y="288"/>
                      <a:pt x="61" y="279"/>
                      <a:pt x="41" y="247"/>
                    </a:cubicBezTo>
                    <a:cubicBezTo>
                      <a:pt x="23" y="219"/>
                      <a:pt x="0" y="169"/>
                      <a:pt x="13" y="134"/>
                    </a:cubicBezTo>
                    <a:cubicBezTo>
                      <a:pt x="19" y="118"/>
                      <a:pt x="21" y="103"/>
                      <a:pt x="30" y="88"/>
                    </a:cubicBezTo>
                    <a:cubicBezTo>
                      <a:pt x="39" y="71"/>
                      <a:pt x="51" y="58"/>
                      <a:pt x="65" y="45"/>
                    </a:cubicBezTo>
                    <a:cubicBezTo>
                      <a:pt x="88" y="25"/>
                      <a:pt x="120" y="15"/>
                      <a:pt x="149" y="9"/>
                    </a:cubicBezTo>
                    <a:cubicBezTo>
                      <a:pt x="191" y="0"/>
                      <a:pt x="224" y="12"/>
                      <a:pt x="251" y="44"/>
                    </a:cubicBezTo>
                    <a:cubicBezTo>
                      <a:pt x="275" y="70"/>
                      <a:pt x="294" y="118"/>
                      <a:pt x="291" y="153"/>
                    </a:cubicBezTo>
                    <a:cubicBezTo>
                      <a:pt x="289" y="194"/>
                      <a:pt x="271" y="222"/>
                      <a:pt x="242" y="249"/>
                    </a:cubicBezTo>
                    <a:cubicBezTo>
                      <a:pt x="236" y="255"/>
                      <a:pt x="228" y="254"/>
                      <a:pt x="222" y="259"/>
                    </a:cubicBezTo>
                    <a:cubicBezTo>
                      <a:pt x="213" y="266"/>
                      <a:pt x="202" y="271"/>
                      <a:pt x="191" y="276"/>
                    </a:cubicBezTo>
                    <a:cubicBezTo>
                      <a:pt x="172" y="283"/>
                      <a:pt x="155" y="288"/>
                      <a:pt x="135" y="288"/>
                    </a:cubicBezTo>
                    <a:cubicBezTo>
                      <a:pt x="133" y="288"/>
                      <a:pt x="139" y="288"/>
                      <a:pt x="135" y="288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grpSp>
          <p:nvGrpSpPr>
            <p:cNvPr id="1095" name="Skupina 1094"/>
            <p:cNvGrpSpPr/>
            <p:nvPr/>
          </p:nvGrpSpPr>
          <p:grpSpPr>
            <a:xfrm>
              <a:off x="6633014" y="4813944"/>
              <a:ext cx="545757" cy="1129277"/>
              <a:chOff x="1712154" y="1827265"/>
              <a:chExt cx="1586741" cy="3283278"/>
            </a:xfrm>
            <a:grpFill/>
          </p:grpSpPr>
          <p:sp>
            <p:nvSpPr>
              <p:cNvPr id="1142" name="Freeform 8"/>
              <p:cNvSpPr>
                <a:spLocks noEditPoints="1"/>
              </p:cNvSpPr>
              <p:nvPr/>
            </p:nvSpPr>
            <p:spPr bwMode="auto">
              <a:xfrm>
                <a:off x="1712154" y="1827265"/>
                <a:ext cx="1586741" cy="3283278"/>
              </a:xfrm>
              <a:custGeom>
                <a:avLst/>
                <a:gdLst>
                  <a:gd name="T0" fmla="*/ 753 w 826"/>
                  <a:gd name="T1" fmla="*/ 341 h 1709"/>
                  <a:gd name="T2" fmla="*/ 656 w 826"/>
                  <a:gd name="T3" fmla="*/ 427 h 1709"/>
                  <a:gd name="T4" fmla="*/ 715 w 826"/>
                  <a:gd name="T5" fmla="*/ 824 h 1709"/>
                  <a:gd name="T6" fmla="*/ 656 w 826"/>
                  <a:gd name="T7" fmla="*/ 1104 h 1709"/>
                  <a:gd name="T8" fmla="*/ 616 w 826"/>
                  <a:gd name="T9" fmla="*/ 1537 h 1709"/>
                  <a:gd name="T10" fmla="*/ 675 w 826"/>
                  <a:gd name="T11" fmla="*/ 1706 h 1709"/>
                  <a:gd name="T12" fmla="*/ 386 w 826"/>
                  <a:gd name="T13" fmla="*/ 1627 h 1709"/>
                  <a:gd name="T14" fmla="*/ 372 w 826"/>
                  <a:gd name="T15" fmla="*/ 1407 h 1709"/>
                  <a:gd name="T16" fmla="*/ 254 w 826"/>
                  <a:gd name="T17" fmla="*/ 1599 h 1709"/>
                  <a:gd name="T18" fmla="*/ 4 w 826"/>
                  <a:gd name="T19" fmla="*/ 1481 h 1709"/>
                  <a:gd name="T20" fmla="*/ 176 w 826"/>
                  <a:gd name="T21" fmla="*/ 1238 h 1709"/>
                  <a:gd name="T22" fmla="*/ 293 w 826"/>
                  <a:gd name="T23" fmla="*/ 947 h 1709"/>
                  <a:gd name="T24" fmla="*/ 316 w 826"/>
                  <a:gd name="T25" fmla="*/ 651 h 1709"/>
                  <a:gd name="T26" fmla="*/ 495 w 826"/>
                  <a:gd name="T27" fmla="*/ 369 h 1709"/>
                  <a:gd name="T28" fmla="*/ 479 w 826"/>
                  <a:gd name="T29" fmla="*/ 99 h 1709"/>
                  <a:gd name="T30" fmla="*/ 780 w 826"/>
                  <a:gd name="T31" fmla="*/ 79 h 1709"/>
                  <a:gd name="T32" fmla="*/ 488 w 826"/>
                  <a:gd name="T33" fmla="*/ 589 h 1709"/>
                  <a:gd name="T34" fmla="*/ 515 w 826"/>
                  <a:gd name="T35" fmla="*/ 876 h 1709"/>
                  <a:gd name="T36" fmla="*/ 642 w 826"/>
                  <a:gd name="T37" fmla="*/ 844 h 1709"/>
                  <a:gd name="T38" fmla="*/ 648 w 826"/>
                  <a:gd name="T39" fmla="*/ 509 h 1709"/>
                  <a:gd name="T40" fmla="*/ 477 w 826"/>
                  <a:gd name="T41" fmla="*/ 404 h 1709"/>
                  <a:gd name="T42" fmla="*/ 418 w 826"/>
                  <a:gd name="T43" fmla="*/ 481 h 1709"/>
                  <a:gd name="T44" fmla="*/ 317 w 826"/>
                  <a:gd name="T45" fmla="*/ 702 h 1709"/>
                  <a:gd name="T46" fmla="*/ 476 w 826"/>
                  <a:gd name="T47" fmla="*/ 898 h 1709"/>
                  <a:gd name="T48" fmla="*/ 68 w 826"/>
                  <a:gd name="T49" fmla="*/ 1417 h 1709"/>
                  <a:gd name="T50" fmla="*/ 340 w 826"/>
                  <a:gd name="T51" fmla="*/ 1431 h 1709"/>
                  <a:gd name="T52" fmla="*/ 522 w 826"/>
                  <a:gd name="T53" fmla="*/ 1067 h 1709"/>
                  <a:gd name="T54" fmla="*/ 408 w 826"/>
                  <a:gd name="T55" fmla="*/ 975 h 1709"/>
                  <a:gd name="T56" fmla="*/ 233 w 826"/>
                  <a:gd name="T57" fmla="*/ 1197 h 1709"/>
                  <a:gd name="T58" fmla="*/ 560 w 826"/>
                  <a:gd name="T59" fmla="*/ 1015 h 1709"/>
                  <a:gd name="T60" fmla="*/ 427 w 826"/>
                  <a:gd name="T61" fmla="*/ 1336 h 1709"/>
                  <a:gd name="T62" fmla="*/ 483 w 826"/>
                  <a:gd name="T63" fmla="*/ 1578 h 1709"/>
                  <a:gd name="T64" fmla="*/ 628 w 826"/>
                  <a:gd name="T65" fmla="*/ 1338 h 1709"/>
                  <a:gd name="T66" fmla="*/ 632 w 826"/>
                  <a:gd name="T67" fmla="*/ 1016 h 1709"/>
                  <a:gd name="T68" fmla="*/ 651 w 826"/>
                  <a:gd name="T69" fmla="*/ 9 h 1709"/>
                  <a:gd name="T70" fmla="*/ 471 w 826"/>
                  <a:gd name="T71" fmla="*/ 215 h 1709"/>
                  <a:gd name="T72" fmla="*/ 542 w 826"/>
                  <a:gd name="T73" fmla="*/ 304 h 1709"/>
                  <a:gd name="T74" fmla="*/ 598 w 826"/>
                  <a:gd name="T75" fmla="*/ 251 h 1709"/>
                  <a:gd name="T76" fmla="*/ 710 w 826"/>
                  <a:gd name="T77" fmla="*/ 201 h 1709"/>
                  <a:gd name="T78" fmla="*/ 780 w 826"/>
                  <a:gd name="T79" fmla="*/ 198 h 1709"/>
                  <a:gd name="T80" fmla="*/ 795 w 826"/>
                  <a:gd name="T81" fmla="*/ 301 h 1709"/>
                  <a:gd name="T82" fmla="*/ 740 w 826"/>
                  <a:gd name="T83" fmla="*/ 200 h 1709"/>
                  <a:gd name="T84" fmla="*/ 654 w 826"/>
                  <a:gd name="T85" fmla="*/ 221 h 1709"/>
                  <a:gd name="T86" fmla="*/ 607 w 826"/>
                  <a:gd name="T87" fmla="*/ 280 h 1709"/>
                  <a:gd name="T88" fmla="*/ 527 w 826"/>
                  <a:gd name="T89" fmla="*/ 316 h 1709"/>
                  <a:gd name="T90" fmla="*/ 682 w 826"/>
                  <a:gd name="T91" fmla="*/ 382 h 1709"/>
                  <a:gd name="T92" fmla="*/ 17 w 826"/>
                  <a:gd name="T93" fmla="*/ 1448 h 1709"/>
                  <a:gd name="T94" fmla="*/ 250 w 826"/>
                  <a:gd name="T95" fmla="*/ 1623 h 1709"/>
                  <a:gd name="T96" fmla="*/ 59 w 826"/>
                  <a:gd name="T97" fmla="*/ 1417 h 1709"/>
                  <a:gd name="T98" fmla="*/ 550 w 826"/>
                  <a:gd name="T99" fmla="*/ 1687 h 1709"/>
                  <a:gd name="T100" fmla="*/ 539 w 826"/>
                  <a:gd name="T101" fmla="*/ 1587 h 1709"/>
                  <a:gd name="T102" fmla="*/ 692 w 826"/>
                  <a:gd name="T103" fmla="*/ 957 h 1709"/>
                  <a:gd name="T104" fmla="*/ 686 w 826"/>
                  <a:gd name="T105" fmla="*/ 530 h 1709"/>
                  <a:gd name="T106" fmla="*/ 665 w 826"/>
                  <a:gd name="T107" fmla="*/ 623 h 1709"/>
                  <a:gd name="T108" fmla="*/ 619 w 826"/>
                  <a:gd name="T109" fmla="*/ 999 h 1709"/>
                  <a:gd name="T110" fmla="*/ 465 w 826"/>
                  <a:gd name="T111" fmla="*/ 1041 h 1709"/>
                  <a:gd name="T112" fmla="*/ 499 w 826"/>
                  <a:gd name="T113" fmla="*/ 1026 h 1709"/>
                  <a:gd name="T114" fmla="*/ 514 w 826"/>
                  <a:gd name="T115" fmla="*/ 980 h 1709"/>
                  <a:gd name="T116" fmla="*/ 515 w 826"/>
                  <a:gd name="T117" fmla="*/ 904 h 1709"/>
                  <a:gd name="T118" fmla="*/ 304 w 826"/>
                  <a:gd name="T119" fmla="*/ 942 h 1709"/>
                  <a:gd name="T120" fmla="*/ 362 w 826"/>
                  <a:gd name="T121" fmla="*/ 895 h 170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826" h="1709">
                    <a:moveTo>
                      <a:pt x="802" y="197"/>
                    </a:moveTo>
                    <a:cubicBezTo>
                      <a:pt x="799" y="207"/>
                      <a:pt x="797" y="215"/>
                      <a:pt x="794" y="223"/>
                    </a:cubicBezTo>
                    <a:cubicBezTo>
                      <a:pt x="793" y="229"/>
                      <a:pt x="793" y="236"/>
                      <a:pt x="793" y="242"/>
                    </a:cubicBezTo>
                    <a:cubicBezTo>
                      <a:pt x="792" y="249"/>
                      <a:pt x="795" y="255"/>
                      <a:pt x="796" y="261"/>
                    </a:cubicBezTo>
                    <a:cubicBezTo>
                      <a:pt x="796" y="268"/>
                      <a:pt x="799" y="274"/>
                      <a:pt x="800" y="280"/>
                    </a:cubicBezTo>
                    <a:cubicBezTo>
                      <a:pt x="801" y="289"/>
                      <a:pt x="804" y="297"/>
                      <a:pt x="800" y="305"/>
                    </a:cubicBezTo>
                    <a:cubicBezTo>
                      <a:pt x="800" y="307"/>
                      <a:pt x="799" y="309"/>
                      <a:pt x="797" y="309"/>
                    </a:cubicBezTo>
                    <a:cubicBezTo>
                      <a:pt x="793" y="312"/>
                      <a:pt x="789" y="314"/>
                      <a:pt x="784" y="314"/>
                    </a:cubicBezTo>
                    <a:cubicBezTo>
                      <a:pt x="783" y="314"/>
                      <a:pt x="783" y="314"/>
                      <a:pt x="782" y="314"/>
                    </a:cubicBezTo>
                    <a:cubicBezTo>
                      <a:pt x="772" y="315"/>
                      <a:pt x="770" y="316"/>
                      <a:pt x="767" y="326"/>
                    </a:cubicBezTo>
                    <a:cubicBezTo>
                      <a:pt x="766" y="330"/>
                      <a:pt x="763" y="333"/>
                      <a:pt x="758" y="334"/>
                    </a:cubicBezTo>
                    <a:cubicBezTo>
                      <a:pt x="756" y="334"/>
                      <a:pt x="754" y="335"/>
                      <a:pt x="752" y="336"/>
                    </a:cubicBezTo>
                    <a:cubicBezTo>
                      <a:pt x="753" y="338"/>
                      <a:pt x="753" y="339"/>
                      <a:pt x="753" y="341"/>
                    </a:cubicBezTo>
                    <a:cubicBezTo>
                      <a:pt x="753" y="345"/>
                      <a:pt x="752" y="347"/>
                      <a:pt x="748" y="348"/>
                    </a:cubicBezTo>
                    <a:cubicBezTo>
                      <a:pt x="743" y="350"/>
                      <a:pt x="740" y="354"/>
                      <a:pt x="737" y="359"/>
                    </a:cubicBezTo>
                    <a:cubicBezTo>
                      <a:pt x="732" y="371"/>
                      <a:pt x="723" y="381"/>
                      <a:pt x="712" y="388"/>
                    </a:cubicBezTo>
                    <a:cubicBezTo>
                      <a:pt x="707" y="391"/>
                      <a:pt x="702" y="390"/>
                      <a:pt x="696" y="389"/>
                    </a:cubicBezTo>
                    <a:cubicBezTo>
                      <a:pt x="693" y="389"/>
                      <a:pt x="689" y="388"/>
                      <a:pt x="685" y="388"/>
                    </a:cubicBezTo>
                    <a:cubicBezTo>
                      <a:pt x="683" y="387"/>
                      <a:pt x="681" y="387"/>
                      <a:pt x="679" y="386"/>
                    </a:cubicBezTo>
                    <a:cubicBezTo>
                      <a:pt x="671" y="382"/>
                      <a:pt x="663" y="378"/>
                      <a:pt x="654" y="375"/>
                    </a:cubicBezTo>
                    <a:cubicBezTo>
                      <a:pt x="654" y="374"/>
                      <a:pt x="653" y="374"/>
                      <a:pt x="652" y="374"/>
                    </a:cubicBezTo>
                    <a:cubicBezTo>
                      <a:pt x="648" y="372"/>
                      <a:pt x="646" y="373"/>
                      <a:pt x="643" y="378"/>
                    </a:cubicBezTo>
                    <a:cubicBezTo>
                      <a:pt x="639" y="386"/>
                      <a:pt x="637" y="395"/>
                      <a:pt x="635" y="404"/>
                    </a:cubicBezTo>
                    <a:cubicBezTo>
                      <a:pt x="634" y="406"/>
                      <a:pt x="635" y="408"/>
                      <a:pt x="637" y="410"/>
                    </a:cubicBezTo>
                    <a:cubicBezTo>
                      <a:pt x="640" y="412"/>
                      <a:pt x="643" y="414"/>
                      <a:pt x="647" y="416"/>
                    </a:cubicBezTo>
                    <a:cubicBezTo>
                      <a:pt x="651" y="419"/>
                      <a:pt x="655" y="421"/>
                      <a:pt x="656" y="427"/>
                    </a:cubicBezTo>
                    <a:cubicBezTo>
                      <a:pt x="656" y="431"/>
                      <a:pt x="658" y="434"/>
                      <a:pt x="660" y="437"/>
                    </a:cubicBezTo>
                    <a:cubicBezTo>
                      <a:pt x="665" y="452"/>
                      <a:pt x="670" y="468"/>
                      <a:pt x="675" y="483"/>
                    </a:cubicBezTo>
                    <a:cubicBezTo>
                      <a:pt x="680" y="495"/>
                      <a:pt x="686" y="506"/>
                      <a:pt x="690" y="518"/>
                    </a:cubicBezTo>
                    <a:cubicBezTo>
                      <a:pt x="693" y="527"/>
                      <a:pt x="696" y="536"/>
                      <a:pt x="697" y="545"/>
                    </a:cubicBezTo>
                    <a:cubicBezTo>
                      <a:pt x="698" y="551"/>
                      <a:pt x="700" y="557"/>
                      <a:pt x="701" y="562"/>
                    </a:cubicBezTo>
                    <a:cubicBezTo>
                      <a:pt x="702" y="572"/>
                      <a:pt x="704" y="581"/>
                      <a:pt x="706" y="591"/>
                    </a:cubicBezTo>
                    <a:cubicBezTo>
                      <a:pt x="707" y="601"/>
                      <a:pt x="708" y="610"/>
                      <a:pt x="709" y="620"/>
                    </a:cubicBezTo>
                    <a:cubicBezTo>
                      <a:pt x="710" y="631"/>
                      <a:pt x="711" y="641"/>
                      <a:pt x="712" y="652"/>
                    </a:cubicBezTo>
                    <a:cubicBezTo>
                      <a:pt x="713" y="659"/>
                      <a:pt x="713" y="665"/>
                      <a:pt x="714" y="672"/>
                    </a:cubicBezTo>
                    <a:cubicBezTo>
                      <a:pt x="714" y="684"/>
                      <a:pt x="715" y="695"/>
                      <a:pt x="716" y="707"/>
                    </a:cubicBezTo>
                    <a:cubicBezTo>
                      <a:pt x="717" y="728"/>
                      <a:pt x="717" y="750"/>
                      <a:pt x="717" y="771"/>
                    </a:cubicBezTo>
                    <a:cubicBezTo>
                      <a:pt x="716" y="782"/>
                      <a:pt x="716" y="793"/>
                      <a:pt x="715" y="804"/>
                    </a:cubicBezTo>
                    <a:cubicBezTo>
                      <a:pt x="714" y="811"/>
                      <a:pt x="715" y="817"/>
                      <a:pt x="715" y="824"/>
                    </a:cubicBezTo>
                    <a:cubicBezTo>
                      <a:pt x="715" y="829"/>
                      <a:pt x="713" y="834"/>
                      <a:pt x="713" y="839"/>
                    </a:cubicBezTo>
                    <a:cubicBezTo>
                      <a:pt x="712" y="850"/>
                      <a:pt x="712" y="860"/>
                      <a:pt x="712" y="871"/>
                    </a:cubicBezTo>
                    <a:cubicBezTo>
                      <a:pt x="712" y="873"/>
                      <a:pt x="711" y="874"/>
                      <a:pt x="711" y="876"/>
                    </a:cubicBezTo>
                    <a:cubicBezTo>
                      <a:pt x="711" y="884"/>
                      <a:pt x="709" y="891"/>
                      <a:pt x="709" y="899"/>
                    </a:cubicBezTo>
                    <a:cubicBezTo>
                      <a:pt x="709" y="915"/>
                      <a:pt x="707" y="931"/>
                      <a:pt x="703" y="947"/>
                    </a:cubicBezTo>
                    <a:cubicBezTo>
                      <a:pt x="702" y="953"/>
                      <a:pt x="701" y="959"/>
                      <a:pt x="701" y="965"/>
                    </a:cubicBezTo>
                    <a:cubicBezTo>
                      <a:pt x="700" y="967"/>
                      <a:pt x="700" y="968"/>
                      <a:pt x="700" y="970"/>
                    </a:cubicBezTo>
                    <a:cubicBezTo>
                      <a:pt x="696" y="982"/>
                      <a:pt x="694" y="994"/>
                      <a:pt x="691" y="1006"/>
                    </a:cubicBezTo>
                    <a:cubicBezTo>
                      <a:pt x="690" y="1010"/>
                      <a:pt x="689" y="1014"/>
                      <a:pt x="688" y="1018"/>
                    </a:cubicBezTo>
                    <a:cubicBezTo>
                      <a:pt x="688" y="1021"/>
                      <a:pt x="686" y="1022"/>
                      <a:pt x="683" y="1021"/>
                    </a:cubicBezTo>
                    <a:cubicBezTo>
                      <a:pt x="678" y="1020"/>
                      <a:pt x="673" y="1020"/>
                      <a:pt x="667" y="1019"/>
                    </a:cubicBezTo>
                    <a:cubicBezTo>
                      <a:pt x="666" y="1024"/>
                      <a:pt x="666" y="1028"/>
                      <a:pt x="665" y="1032"/>
                    </a:cubicBezTo>
                    <a:cubicBezTo>
                      <a:pt x="662" y="1056"/>
                      <a:pt x="659" y="1080"/>
                      <a:pt x="656" y="1104"/>
                    </a:cubicBezTo>
                    <a:cubicBezTo>
                      <a:pt x="655" y="1114"/>
                      <a:pt x="655" y="1124"/>
                      <a:pt x="654" y="1134"/>
                    </a:cubicBezTo>
                    <a:cubicBezTo>
                      <a:pt x="653" y="1144"/>
                      <a:pt x="651" y="1154"/>
                      <a:pt x="650" y="1164"/>
                    </a:cubicBezTo>
                    <a:cubicBezTo>
                      <a:pt x="650" y="1171"/>
                      <a:pt x="649" y="1179"/>
                      <a:pt x="648" y="1186"/>
                    </a:cubicBezTo>
                    <a:cubicBezTo>
                      <a:pt x="648" y="1192"/>
                      <a:pt x="647" y="1199"/>
                      <a:pt x="646" y="1205"/>
                    </a:cubicBezTo>
                    <a:cubicBezTo>
                      <a:pt x="646" y="1215"/>
                      <a:pt x="645" y="1225"/>
                      <a:pt x="644" y="1235"/>
                    </a:cubicBezTo>
                    <a:cubicBezTo>
                      <a:pt x="643" y="1254"/>
                      <a:pt x="642" y="1274"/>
                      <a:pt x="641" y="1292"/>
                    </a:cubicBezTo>
                    <a:cubicBezTo>
                      <a:pt x="640" y="1303"/>
                      <a:pt x="638" y="1313"/>
                      <a:pt x="638" y="1323"/>
                    </a:cubicBezTo>
                    <a:cubicBezTo>
                      <a:pt x="636" y="1339"/>
                      <a:pt x="636" y="1355"/>
                      <a:pt x="635" y="1371"/>
                    </a:cubicBezTo>
                    <a:cubicBezTo>
                      <a:pt x="634" y="1384"/>
                      <a:pt x="633" y="1397"/>
                      <a:pt x="633" y="1409"/>
                    </a:cubicBezTo>
                    <a:cubicBezTo>
                      <a:pt x="632" y="1418"/>
                      <a:pt x="633" y="1426"/>
                      <a:pt x="632" y="1434"/>
                    </a:cubicBezTo>
                    <a:cubicBezTo>
                      <a:pt x="632" y="1446"/>
                      <a:pt x="632" y="1458"/>
                      <a:pt x="631" y="1470"/>
                    </a:cubicBezTo>
                    <a:cubicBezTo>
                      <a:pt x="631" y="1475"/>
                      <a:pt x="631" y="1479"/>
                      <a:pt x="631" y="1484"/>
                    </a:cubicBezTo>
                    <a:cubicBezTo>
                      <a:pt x="631" y="1503"/>
                      <a:pt x="626" y="1521"/>
                      <a:pt x="616" y="1537"/>
                    </a:cubicBezTo>
                    <a:cubicBezTo>
                      <a:pt x="614" y="1541"/>
                      <a:pt x="612" y="1545"/>
                      <a:pt x="611" y="1549"/>
                    </a:cubicBezTo>
                    <a:cubicBezTo>
                      <a:pt x="607" y="1559"/>
                      <a:pt x="600" y="1566"/>
                      <a:pt x="592" y="1573"/>
                    </a:cubicBezTo>
                    <a:cubicBezTo>
                      <a:pt x="589" y="1574"/>
                      <a:pt x="587" y="1576"/>
                      <a:pt x="585" y="1578"/>
                    </a:cubicBezTo>
                    <a:cubicBezTo>
                      <a:pt x="585" y="1581"/>
                      <a:pt x="587" y="1583"/>
                      <a:pt x="589" y="1585"/>
                    </a:cubicBezTo>
                    <a:cubicBezTo>
                      <a:pt x="594" y="1589"/>
                      <a:pt x="599" y="1591"/>
                      <a:pt x="605" y="1593"/>
                    </a:cubicBezTo>
                    <a:cubicBezTo>
                      <a:pt x="615" y="1597"/>
                      <a:pt x="625" y="1601"/>
                      <a:pt x="635" y="1605"/>
                    </a:cubicBezTo>
                    <a:cubicBezTo>
                      <a:pt x="641" y="1607"/>
                      <a:pt x="647" y="1609"/>
                      <a:pt x="652" y="1612"/>
                    </a:cubicBezTo>
                    <a:cubicBezTo>
                      <a:pt x="658" y="1615"/>
                      <a:pt x="663" y="1618"/>
                      <a:pt x="668" y="1622"/>
                    </a:cubicBezTo>
                    <a:cubicBezTo>
                      <a:pt x="679" y="1635"/>
                      <a:pt x="687" y="1649"/>
                      <a:pt x="690" y="1666"/>
                    </a:cubicBezTo>
                    <a:cubicBezTo>
                      <a:pt x="692" y="1674"/>
                      <a:pt x="692" y="1683"/>
                      <a:pt x="694" y="1691"/>
                    </a:cubicBezTo>
                    <a:cubicBezTo>
                      <a:pt x="694" y="1692"/>
                      <a:pt x="694" y="1694"/>
                      <a:pt x="695" y="1695"/>
                    </a:cubicBezTo>
                    <a:cubicBezTo>
                      <a:pt x="696" y="1699"/>
                      <a:pt x="695" y="1701"/>
                      <a:pt x="691" y="1703"/>
                    </a:cubicBezTo>
                    <a:cubicBezTo>
                      <a:pt x="686" y="1704"/>
                      <a:pt x="680" y="1705"/>
                      <a:pt x="675" y="1706"/>
                    </a:cubicBezTo>
                    <a:cubicBezTo>
                      <a:pt x="666" y="1707"/>
                      <a:pt x="657" y="1707"/>
                      <a:pt x="648" y="1708"/>
                    </a:cubicBezTo>
                    <a:cubicBezTo>
                      <a:pt x="637" y="1708"/>
                      <a:pt x="627" y="1709"/>
                      <a:pt x="617" y="1707"/>
                    </a:cubicBezTo>
                    <a:cubicBezTo>
                      <a:pt x="606" y="1706"/>
                      <a:pt x="596" y="1706"/>
                      <a:pt x="585" y="1703"/>
                    </a:cubicBezTo>
                    <a:cubicBezTo>
                      <a:pt x="572" y="1700"/>
                      <a:pt x="559" y="1698"/>
                      <a:pt x="546" y="1696"/>
                    </a:cubicBezTo>
                    <a:cubicBezTo>
                      <a:pt x="542" y="1695"/>
                      <a:pt x="540" y="1694"/>
                      <a:pt x="537" y="1693"/>
                    </a:cubicBezTo>
                    <a:cubicBezTo>
                      <a:pt x="523" y="1691"/>
                      <a:pt x="510" y="1691"/>
                      <a:pt x="496" y="1693"/>
                    </a:cubicBezTo>
                    <a:cubicBezTo>
                      <a:pt x="494" y="1694"/>
                      <a:pt x="492" y="1694"/>
                      <a:pt x="491" y="1694"/>
                    </a:cubicBezTo>
                    <a:cubicBezTo>
                      <a:pt x="479" y="1693"/>
                      <a:pt x="467" y="1695"/>
                      <a:pt x="455" y="1696"/>
                    </a:cubicBezTo>
                    <a:cubicBezTo>
                      <a:pt x="450" y="1697"/>
                      <a:pt x="445" y="1697"/>
                      <a:pt x="440" y="1697"/>
                    </a:cubicBezTo>
                    <a:cubicBezTo>
                      <a:pt x="430" y="1697"/>
                      <a:pt x="421" y="1697"/>
                      <a:pt x="411" y="1696"/>
                    </a:cubicBezTo>
                    <a:cubicBezTo>
                      <a:pt x="406" y="1696"/>
                      <a:pt x="402" y="1692"/>
                      <a:pt x="398" y="1690"/>
                    </a:cubicBezTo>
                    <a:cubicBezTo>
                      <a:pt x="389" y="1685"/>
                      <a:pt x="386" y="1677"/>
                      <a:pt x="386" y="1668"/>
                    </a:cubicBezTo>
                    <a:cubicBezTo>
                      <a:pt x="386" y="1654"/>
                      <a:pt x="385" y="1640"/>
                      <a:pt x="386" y="1627"/>
                    </a:cubicBezTo>
                    <a:cubicBezTo>
                      <a:pt x="386" y="1619"/>
                      <a:pt x="387" y="1612"/>
                      <a:pt x="388" y="1605"/>
                    </a:cubicBezTo>
                    <a:cubicBezTo>
                      <a:pt x="389" y="1600"/>
                      <a:pt x="390" y="1594"/>
                      <a:pt x="390" y="1588"/>
                    </a:cubicBezTo>
                    <a:cubicBezTo>
                      <a:pt x="389" y="1588"/>
                      <a:pt x="387" y="1589"/>
                      <a:pt x="386" y="1589"/>
                    </a:cubicBezTo>
                    <a:cubicBezTo>
                      <a:pt x="383" y="1588"/>
                      <a:pt x="378" y="1589"/>
                      <a:pt x="376" y="1584"/>
                    </a:cubicBezTo>
                    <a:cubicBezTo>
                      <a:pt x="375" y="1583"/>
                      <a:pt x="372" y="1582"/>
                      <a:pt x="370" y="1581"/>
                    </a:cubicBezTo>
                    <a:cubicBezTo>
                      <a:pt x="368" y="1580"/>
                      <a:pt x="365" y="1580"/>
                      <a:pt x="363" y="1579"/>
                    </a:cubicBezTo>
                    <a:cubicBezTo>
                      <a:pt x="352" y="1573"/>
                      <a:pt x="351" y="1563"/>
                      <a:pt x="350" y="1552"/>
                    </a:cubicBezTo>
                    <a:cubicBezTo>
                      <a:pt x="350" y="1543"/>
                      <a:pt x="351" y="1534"/>
                      <a:pt x="351" y="1525"/>
                    </a:cubicBezTo>
                    <a:cubicBezTo>
                      <a:pt x="352" y="1515"/>
                      <a:pt x="352" y="1504"/>
                      <a:pt x="354" y="1495"/>
                    </a:cubicBezTo>
                    <a:cubicBezTo>
                      <a:pt x="358" y="1482"/>
                      <a:pt x="357" y="1469"/>
                      <a:pt x="362" y="1457"/>
                    </a:cubicBezTo>
                    <a:cubicBezTo>
                      <a:pt x="366" y="1449"/>
                      <a:pt x="366" y="1439"/>
                      <a:pt x="368" y="1430"/>
                    </a:cubicBezTo>
                    <a:cubicBezTo>
                      <a:pt x="370" y="1424"/>
                      <a:pt x="370" y="1418"/>
                      <a:pt x="372" y="1413"/>
                    </a:cubicBezTo>
                    <a:cubicBezTo>
                      <a:pt x="373" y="1411"/>
                      <a:pt x="372" y="1410"/>
                      <a:pt x="372" y="1407"/>
                    </a:cubicBezTo>
                    <a:cubicBezTo>
                      <a:pt x="370" y="1409"/>
                      <a:pt x="369" y="1410"/>
                      <a:pt x="368" y="1411"/>
                    </a:cubicBezTo>
                    <a:cubicBezTo>
                      <a:pt x="365" y="1415"/>
                      <a:pt x="361" y="1419"/>
                      <a:pt x="357" y="1424"/>
                    </a:cubicBezTo>
                    <a:cubicBezTo>
                      <a:pt x="352" y="1429"/>
                      <a:pt x="346" y="1434"/>
                      <a:pt x="341" y="1441"/>
                    </a:cubicBezTo>
                    <a:cubicBezTo>
                      <a:pt x="337" y="1448"/>
                      <a:pt x="330" y="1453"/>
                      <a:pt x="325" y="1461"/>
                    </a:cubicBezTo>
                    <a:cubicBezTo>
                      <a:pt x="321" y="1467"/>
                      <a:pt x="316" y="1473"/>
                      <a:pt x="310" y="1478"/>
                    </a:cubicBezTo>
                    <a:cubicBezTo>
                      <a:pt x="302" y="1487"/>
                      <a:pt x="293" y="1496"/>
                      <a:pt x="284" y="1504"/>
                    </a:cubicBezTo>
                    <a:cubicBezTo>
                      <a:pt x="282" y="1506"/>
                      <a:pt x="281" y="1507"/>
                      <a:pt x="280" y="1509"/>
                    </a:cubicBezTo>
                    <a:cubicBezTo>
                      <a:pt x="273" y="1516"/>
                      <a:pt x="264" y="1521"/>
                      <a:pt x="257" y="1528"/>
                    </a:cubicBezTo>
                    <a:cubicBezTo>
                      <a:pt x="252" y="1533"/>
                      <a:pt x="246" y="1535"/>
                      <a:pt x="240" y="1536"/>
                    </a:cubicBezTo>
                    <a:cubicBezTo>
                      <a:pt x="237" y="1537"/>
                      <a:pt x="233" y="1537"/>
                      <a:pt x="229" y="1537"/>
                    </a:cubicBezTo>
                    <a:cubicBezTo>
                      <a:pt x="231" y="1543"/>
                      <a:pt x="233" y="1550"/>
                      <a:pt x="237" y="1555"/>
                    </a:cubicBezTo>
                    <a:cubicBezTo>
                      <a:pt x="241" y="1562"/>
                      <a:pt x="244" y="1569"/>
                      <a:pt x="246" y="1576"/>
                    </a:cubicBezTo>
                    <a:cubicBezTo>
                      <a:pt x="249" y="1584"/>
                      <a:pt x="252" y="1592"/>
                      <a:pt x="254" y="1599"/>
                    </a:cubicBezTo>
                    <a:cubicBezTo>
                      <a:pt x="257" y="1614"/>
                      <a:pt x="259" y="1628"/>
                      <a:pt x="259" y="1643"/>
                    </a:cubicBezTo>
                    <a:cubicBezTo>
                      <a:pt x="259" y="1651"/>
                      <a:pt x="256" y="1658"/>
                      <a:pt x="253" y="1665"/>
                    </a:cubicBezTo>
                    <a:cubicBezTo>
                      <a:pt x="250" y="1672"/>
                      <a:pt x="246" y="1677"/>
                      <a:pt x="241" y="1682"/>
                    </a:cubicBezTo>
                    <a:cubicBezTo>
                      <a:pt x="227" y="1692"/>
                      <a:pt x="212" y="1697"/>
                      <a:pt x="194" y="1698"/>
                    </a:cubicBezTo>
                    <a:cubicBezTo>
                      <a:pt x="184" y="1699"/>
                      <a:pt x="174" y="1697"/>
                      <a:pt x="165" y="1694"/>
                    </a:cubicBezTo>
                    <a:cubicBezTo>
                      <a:pt x="159" y="1691"/>
                      <a:pt x="152" y="1687"/>
                      <a:pt x="147" y="1683"/>
                    </a:cubicBezTo>
                    <a:cubicBezTo>
                      <a:pt x="137" y="1676"/>
                      <a:pt x="127" y="1668"/>
                      <a:pt x="118" y="1659"/>
                    </a:cubicBezTo>
                    <a:cubicBezTo>
                      <a:pt x="104" y="1646"/>
                      <a:pt x="93" y="1631"/>
                      <a:pt x="82" y="1615"/>
                    </a:cubicBezTo>
                    <a:cubicBezTo>
                      <a:pt x="80" y="1611"/>
                      <a:pt x="77" y="1608"/>
                      <a:pt x="74" y="1604"/>
                    </a:cubicBezTo>
                    <a:cubicBezTo>
                      <a:pt x="65" y="1590"/>
                      <a:pt x="55" y="1576"/>
                      <a:pt x="46" y="1562"/>
                    </a:cubicBezTo>
                    <a:cubicBezTo>
                      <a:pt x="40" y="1553"/>
                      <a:pt x="35" y="1544"/>
                      <a:pt x="30" y="1535"/>
                    </a:cubicBezTo>
                    <a:cubicBezTo>
                      <a:pt x="25" y="1526"/>
                      <a:pt x="19" y="1517"/>
                      <a:pt x="15" y="1508"/>
                    </a:cubicBezTo>
                    <a:cubicBezTo>
                      <a:pt x="11" y="1499"/>
                      <a:pt x="4" y="1491"/>
                      <a:pt x="4" y="1481"/>
                    </a:cubicBezTo>
                    <a:cubicBezTo>
                      <a:pt x="5" y="1477"/>
                      <a:pt x="3" y="1473"/>
                      <a:pt x="2" y="1470"/>
                    </a:cubicBezTo>
                    <a:cubicBezTo>
                      <a:pt x="0" y="1464"/>
                      <a:pt x="2" y="1458"/>
                      <a:pt x="3" y="1453"/>
                    </a:cubicBezTo>
                    <a:cubicBezTo>
                      <a:pt x="5" y="1443"/>
                      <a:pt x="12" y="1437"/>
                      <a:pt x="18" y="1430"/>
                    </a:cubicBezTo>
                    <a:cubicBezTo>
                      <a:pt x="23" y="1425"/>
                      <a:pt x="28" y="1421"/>
                      <a:pt x="32" y="1415"/>
                    </a:cubicBezTo>
                    <a:cubicBezTo>
                      <a:pt x="34" y="1412"/>
                      <a:pt x="38" y="1410"/>
                      <a:pt x="40" y="1407"/>
                    </a:cubicBezTo>
                    <a:cubicBezTo>
                      <a:pt x="43" y="1404"/>
                      <a:pt x="45" y="1401"/>
                      <a:pt x="48" y="1398"/>
                    </a:cubicBezTo>
                    <a:cubicBezTo>
                      <a:pt x="48" y="1396"/>
                      <a:pt x="49" y="1394"/>
                      <a:pt x="48" y="1393"/>
                    </a:cubicBezTo>
                    <a:cubicBezTo>
                      <a:pt x="48" y="1387"/>
                      <a:pt x="46" y="1381"/>
                      <a:pt x="45" y="1376"/>
                    </a:cubicBezTo>
                    <a:cubicBezTo>
                      <a:pt x="45" y="1372"/>
                      <a:pt x="45" y="1369"/>
                      <a:pt x="46" y="1366"/>
                    </a:cubicBezTo>
                    <a:cubicBezTo>
                      <a:pt x="49" y="1353"/>
                      <a:pt x="55" y="1342"/>
                      <a:pt x="65" y="1332"/>
                    </a:cubicBezTo>
                    <a:cubicBezTo>
                      <a:pt x="77" y="1320"/>
                      <a:pt x="90" y="1307"/>
                      <a:pt x="104" y="1297"/>
                    </a:cubicBezTo>
                    <a:cubicBezTo>
                      <a:pt x="108" y="1294"/>
                      <a:pt x="111" y="1290"/>
                      <a:pt x="115" y="1287"/>
                    </a:cubicBezTo>
                    <a:cubicBezTo>
                      <a:pt x="135" y="1271"/>
                      <a:pt x="156" y="1255"/>
                      <a:pt x="176" y="1238"/>
                    </a:cubicBezTo>
                    <a:cubicBezTo>
                      <a:pt x="184" y="1232"/>
                      <a:pt x="192" y="1225"/>
                      <a:pt x="199" y="1218"/>
                    </a:cubicBezTo>
                    <a:cubicBezTo>
                      <a:pt x="204" y="1214"/>
                      <a:pt x="209" y="1209"/>
                      <a:pt x="213" y="1205"/>
                    </a:cubicBezTo>
                    <a:cubicBezTo>
                      <a:pt x="226" y="1194"/>
                      <a:pt x="236" y="1181"/>
                      <a:pt x="246" y="1167"/>
                    </a:cubicBezTo>
                    <a:cubicBezTo>
                      <a:pt x="250" y="1160"/>
                      <a:pt x="255" y="1154"/>
                      <a:pt x="260" y="1147"/>
                    </a:cubicBezTo>
                    <a:cubicBezTo>
                      <a:pt x="265" y="1140"/>
                      <a:pt x="268" y="1132"/>
                      <a:pt x="270" y="1124"/>
                    </a:cubicBezTo>
                    <a:cubicBezTo>
                      <a:pt x="273" y="1115"/>
                      <a:pt x="273" y="1107"/>
                      <a:pt x="275" y="1099"/>
                    </a:cubicBezTo>
                    <a:cubicBezTo>
                      <a:pt x="276" y="1095"/>
                      <a:pt x="276" y="1092"/>
                      <a:pt x="277" y="1088"/>
                    </a:cubicBezTo>
                    <a:cubicBezTo>
                      <a:pt x="278" y="1077"/>
                      <a:pt x="279" y="1067"/>
                      <a:pt x="280" y="1056"/>
                    </a:cubicBezTo>
                    <a:cubicBezTo>
                      <a:pt x="280" y="1052"/>
                      <a:pt x="280" y="1049"/>
                      <a:pt x="281" y="1046"/>
                    </a:cubicBezTo>
                    <a:cubicBezTo>
                      <a:pt x="282" y="1034"/>
                      <a:pt x="283" y="1022"/>
                      <a:pt x="284" y="1010"/>
                    </a:cubicBezTo>
                    <a:cubicBezTo>
                      <a:pt x="286" y="998"/>
                      <a:pt x="288" y="986"/>
                      <a:pt x="290" y="975"/>
                    </a:cubicBezTo>
                    <a:cubicBezTo>
                      <a:pt x="291" y="970"/>
                      <a:pt x="291" y="965"/>
                      <a:pt x="291" y="960"/>
                    </a:cubicBezTo>
                    <a:cubicBezTo>
                      <a:pt x="292" y="956"/>
                      <a:pt x="292" y="952"/>
                      <a:pt x="293" y="947"/>
                    </a:cubicBezTo>
                    <a:cubicBezTo>
                      <a:pt x="290" y="944"/>
                      <a:pt x="285" y="943"/>
                      <a:pt x="281" y="941"/>
                    </a:cubicBezTo>
                    <a:cubicBezTo>
                      <a:pt x="276" y="940"/>
                      <a:pt x="274" y="938"/>
                      <a:pt x="273" y="933"/>
                    </a:cubicBezTo>
                    <a:cubicBezTo>
                      <a:pt x="271" y="923"/>
                      <a:pt x="272" y="914"/>
                      <a:pt x="274" y="904"/>
                    </a:cubicBezTo>
                    <a:cubicBezTo>
                      <a:pt x="276" y="890"/>
                      <a:pt x="280" y="876"/>
                      <a:pt x="283" y="862"/>
                    </a:cubicBezTo>
                    <a:cubicBezTo>
                      <a:pt x="284" y="856"/>
                      <a:pt x="286" y="849"/>
                      <a:pt x="285" y="843"/>
                    </a:cubicBezTo>
                    <a:cubicBezTo>
                      <a:pt x="284" y="842"/>
                      <a:pt x="285" y="841"/>
                      <a:pt x="285" y="840"/>
                    </a:cubicBezTo>
                    <a:cubicBezTo>
                      <a:pt x="289" y="836"/>
                      <a:pt x="289" y="830"/>
                      <a:pt x="291" y="825"/>
                    </a:cubicBezTo>
                    <a:cubicBezTo>
                      <a:pt x="294" y="815"/>
                      <a:pt x="297" y="805"/>
                      <a:pt x="301" y="795"/>
                    </a:cubicBezTo>
                    <a:cubicBezTo>
                      <a:pt x="304" y="785"/>
                      <a:pt x="307" y="775"/>
                      <a:pt x="311" y="766"/>
                    </a:cubicBezTo>
                    <a:cubicBezTo>
                      <a:pt x="313" y="760"/>
                      <a:pt x="312" y="754"/>
                      <a:pt x="312" y="747"/>
                    </a:cubicBezTo>
                    <a:cubicBezTo>
                      <a:pt x="310" y="735"/>
                      <a:pt x="308" y="723"/>
                      <a:pt x="308" y="711"/>
                    </a:cubicBezTo>
                    <a:cubicBezTo>
                      <a:pt x="307" y="701"/>
                      <a:pt x="308" y="691"/>
                      <a:pt x="310" y="682"/>
                    </a:cubicBezTo>
                    <a:cubicBezTo>
                      <a:pt x="313" y="672"/>
                      <a:pt x="314" y="662"/>
                      <a:pt x="316" y="651"/>
                    </a:cubicBezTo>
                    <a:cubicBezTo>
                      <a:pt x="318" y="643"/>
                      <a:pt x="319" y="635"/>
                      <a:pt x="323" y="628"/>
                    </a:cubicBezTo>
                    <a:cubicBezTo>
                      <a:pt x="327" y="619"/>
                      <a:pt x="330" y="610"/>
                      <a:pt x="333" y="601"/>
                    </a:cubicBezTo>
                    <a:cubicBezTo>
                      <a:pt x="337" y="592"/>
                      <a:pt x="341" y="583"/>
                      <a:pt x="345" y="574"/>
                    </a:cubicBezTo>
                    <a:cubicBezTo>
                      <a:pt x="350" y="565"/>
                      <a:pt x="354" y="556"/>
                      <a:pt x="361" y="547"/>
                    </a:cubicBezTo>
                    <a:cubicBezTo>
                      <a:pt x="367" y="540"/>
                      <a:pt x="371" y="531"/>
                      <a:pt x="376" y="522"/>
                    </a:cubicBezTo>
                    <a:cubicBezTo>
                      <a:pt x="384" y="510"/>
                      <a:pt x="393" y="499"/>
                      <a:pt x="401" y="487"/>
                    </a:cubicBezTo>
                    <a:cubicBezTo>
                      <a:pt x="407" y="478"/>
                      <a:pt x="413" y="469"/>
                      <a:pt x="420" y="461"/>
                    </a:cubicBezTo>
                    <a:cubicBezTo>
                      <a:pt x="422" y="458"/>
                      <a:pt x="424" y="455"/>
                      <a:pt x="427" y="453"/>
                    </a:cubicBezTo>
                    <a:cubicBezTo>
                      <a:pt x="432" y="447"/>
                      <a:pt x="437" y="442"/>
                      <a:pt x="442" y="436"/>
                    </a:cubicBezTo>
                    <a:cubicBezTo>
                      <a:pt x="445" y="432"/>
                      <a:pt x="449" y="427"/>
                      <a:pt x="452" y="422"/>
                    </a:cubicBezTo>
                    <a:cubicBezTo>
                      <a:pt x="458" y="413"/>
                      <a:pt x="464" y="403"/>
                      <a:pt x="473" y="395"/>
                    </a:cubicBezTo>
                    <a:cubicBezTo>
                      <a:pt x="479" y="389"/>
                      <a:pt x="484" y="383"/>
                      <a:pt x="490" y="376"/>
                    </a:cubicBezTo>
                    <a:cubicBezTo>
                      <a:pt x="492" y="374"/>
                      <a:pt x="493" y="372"/>
                      <a:pt x="495" y="369"/>
                    </a:cubicBezTo>
                    <a:cubicBezTo>
                      <a:pt x="496" y="369"/>
                      <a:pt x="498" y="370"/>
                      <a:pt x="501" y="370"/>
                    </a:cubicBezTo>
                    <a:cubicBezTo>
                      <a:pt x="506" y="359"/>
                      <a:pt x="514" y="348"/>
                      <a:pt x="512" y="334"/>
                    </a:cubicBezTo>
                    <a:cubicBezTo>
                      <a:pt x="510" y="334"/>
                      <a:pt x="508" y="335"/>
                      <a:pt x="507" y="335"/>
                    </a:cubicBezTo>
                    <a:cubicBezTo>
                      <a:pt x="502" y="335"/>
                      <a:pt x="500" y="334"/>
                      <a:pt x="500" y="329"/>
                    </a:cubicBezTo>
                    <a:cubicBezTo>
                      <a:pt x="499" y="325"/>
                      <a:pt x="500" y="321"/>
                      <a:pt x="498" y="317"/>
                    </a:cubicBezTo>
                    <a:cubicBezTo>
                      <a:pt x="496" y="309"/>
                      <a:pt x="491" y="303"/>
                      <a:pt x="486" y="297"/>
                    </a:cubicBezTo>
                    <a:cubicBezTo>
                      <a:pt x="476" y="281"/>
                      <a:pt x="468" y="265"/>
                      <a:pt x="466" y="246"/>
                    </a:cubicBezTo>
                    <a:cubicBezTo>
                      <a:pt x="465" y="234"/>
                      <a:pt x="463" y="223"/>
                      <a:pt x="462" y="211"/>
                    </a:cubicBezTo>
                    <a:cubicBezTo>
                      <a:pt x="462" y="203"/>
                      <a:pt x="463" y="195"/>
                      <a:pt x="462" y="187"/>
                    </a:cubicBezTo>
                    <a:cubicBezTo>
                      <a:pt x="460" y="176"/>
                      <a:pt x="461" y="165"/>
                      <a:pt x="461" y="155"/>
                    </a:cubicBezTo>
                    <a:cubicBezTo>
                      <a:pt x="462" y="149"/>
                      <a:pt x="462" y="143"/>
                      <a:pt x="463" y="138"/>
                    </a:cubicBezTo>
                    <a:cubicBezTo>
                      <a:pt x="463" y="131"/>
                      <a:pt x="468" y="125"/>
                      <a:pt x="470" y="118"/>
                    </a:cubicBezTo>
                    <a:cubicBezTo>
                      <a:pt x="472" y="112"/>
                      <a:pt x="476" y="106"/>
                      <a:pt x="479" y="99"/>
                    </a:cubicBezTo>
                    <a:cubicBezTo>
                      <a:pt x="482" y="94"/>
                      <a:pt x="484" y="88"/>
                      <a:pt x="487" y="82"/>
                    </a:cubicBezTo>
                    <a:cubicBezTo>
                      <a:pt x="492" y="67"/>
                      <a:pt x="503" y="55"/>
                      <a:pt x="514" y="44"/>
                    </a:cubicBezTo>
                    <a:cubicBezTo>
                      <a:pt x="519" y="40"/>
                      <a:pt x="523" y="35"/>
                      <a:pt x="527" y="31"/>
                    </a:cubicBezTo>
                    <a:cubicBezTo>
                      <a:pt x="532" y="25"/>
                      <a:pt x="539" y="21"/>
                      <a:pt x="547" y="18"/>
                    </a:cubicBezTo>
                    <a:cubicBezTo>
                      <a:pt x="555" y="16"/>
                      <a:pt x="564" y="13"/>
                      <a:pt x="572" y="8"/>
                    </a:cubicBezTo>
                    <a:cubicBezTo>
                      <a:pt x="578" y="5"/>
                      <a:pt x="585" y="5"/>
                      <a:pt x="592" y="4"/>
                    </a:cubicBezTo>
                    <a:cubicBezTo>
                      <a:pt x="595" y="3"/>
                      <a:pt x="599" y="3"/>
                      <a:pt x="602" y="2"/>
                    </a:cubicBezTo>
                    <a:cubicBezTo>
                      <a:pt x="613" y="0"/>
                      <a:pt x="624" y="0"/>
                      <a:pt x="635" y="0"/>
                    </a:cubicBezTo>
                    <a:cubicBezTo>
                      <a:pt x="639" y="0"/>
                      <a:pt x="643" y="1"/>
                      <a:pt x="646" y="3"/>
                    </a:cubicBezTo>
                    <a:cubicBezTo>
                      <a:pt x="662" y="9"/>
                      <a:pt x="677" y="15"/>
                      <a:pt x="693" y="21"/>
                    </a:cubicBezTo>
                    <a:cubicBezTo>
                      <a:pt x="701" y="25"/>
                      <a:pt x="708" y="30"/>
                      <a:pt x="716" y="34"/>
                    </a:cubicBezTo>
                    <a:cubicBezTo>
                      <a:pt x="729" y="42"/>
                      <a:pt x="742" y="49"/>
                      <a:pt x="755" y="57"/>
                    </a:cubicBezTo>
                    <a:cubicBezTo>
                      <a:pt x="765" y="62"/>
                      <a:pt x="772" y="71"/>
                      <a:pt x="780" y="79"/>
                    </a:cubicBezTo>
                    <a:cubicBezTo>
                      <a:pt x="790" y="92"/>
                      <a:pt x="797" y="107"/>
                      <a:pt x="804" y="121"/>
                    </a:cubicBezTo>
                    <a:cubicBezTo>
                      <a:pt x="807" y="130"/>
                      <a:pt x="811" y="138"/>
                      <a:pt x="815" y="146"/>
                    </a:cubicBezTo>
                    <a:cubicBezTo>
                      <a:pt x="818" y="153"/>
                      <a:pt x="821" y="159"/>
                      <a:pt x="821" y="167"/>
                    </a:cubicBezTo>
                    <a:cubicBezTo>
                      <a:pt x="822" y="176"/>
                      <a:pt x="823" y="185"/>
                      <a:pt x="825" y="194"/>
                    </a:cubicBezTo>
                    <a:cubicBezTo>
                      <a:pt x="826" y="199"/>
                      <a:pt x="824" y="205"/>
                      <a:pt x="821" y="210"/>
                    </a:cubicBezTo>
                    <a:cubicBezTo>
                      <a:pt x="820" y="213"/>
                      <a:pt x="815" y="215"/>
                      <a:pt x="811" y="214"/>
                    </a:cubicBezTo>
                    <a:cubicBezTo>
                      <a:pt x="807" y="214"/>
                      <a:pt x="805" y="212"/>
                      <a:pt x="804" y="208"/>
                    </a:cubicBezTo>
                    <a:cubicBezTo>
                      <a:pt x="804" y="205"/>
                      <a:pt x="803" y="202"/>
                      <a:pt x="802" y="197"/>
                    </a:cubicBezTo>
                    <a:close/>
                    <a:moveTo>
                      <a:pt x="462" y="701"/>
                    </a:moveTo>
                    <a:cubicBezTo>
                      <a:pt x="464" y="696"/>
                      <a:pt x="465" y="692"/>
                      <a:pt x="467" y="688"/>
                    </a:cubicBezTo>
                    <a:cubicBezTo>
                      <a:pt x="472" y="677"/>
                      <a:pt x="475" y="666"/>
                      <a:pt x="477" y="655"/>
                    </a:cubicBezTo>
                    <a:cubicBezTo>
                      <a:pt x="480" y="644"/>
                      <a:pt x="483" y="633"/>
                      <a:pt x="484" y="622"/>
                    </a:cubicBezTo>
                    <a:cubicBezTo>
                      <a:pt x="486" y="611"/>
                      <a:pt x="487" y="600"/>
                      <a:pt x="488" y="589"/>
                    </a:cubicBezTo>
                    <a:cubicBezTo>
                      <a:pt x="488" y="583"/>
                      <a:pt x="488" y="578"/>
                      <a:pt x="489" y="572"/>
                    </a:cubicBezTo>
                    <a:cubicBezTo>
                      <a:pt x="490" y="568"/>
                      <a:pt x="492" y="567"/>
                      <a:pt x="494" y="568"/>
                    </a:cubicBezTo>
                    <a:cubicBezTo>
                      <a:pt x="497" y="569"/>
                      <a:pt x="499" y="571"/>
                      <a:pt x="498" y="574"/>
                    </a:cubicBezTo>
                    <a:cubicBezTo>
                      <a:pt x="497" y="585"/>
                      <a:pt x="495" y="595"/>
                      <a:pt x="495" y="606"/>
                    </a:cubicBezTo>
                    <a:cubicBezTo>
                      <a:pt x="495" y="623"/>
                      <a:pt x="492" y="639"/>
                      <a:pt x="488" y="655"/>
                    </a:cubicBezTo>
                    <a:cubicBezTo>
                      <a:pt x="488" y="660"/>
                      <a:pt x="485" y="664"/>
                      <a:pt x="484" y="669"/>
                    </a:cubicBezTo>
                    <a:cubicBezTo>
                      <a:pt x="481" y="683"/>
                      <a:pt x="476" y="696"/>
                      <a:pt x="470" y="709"/>
                    </a:cubicBezTo>
                    <a:cubicBezTo>
                      <a:pt x="468" y="715"/>
                      <a:pt x="467" y="721"/>
                      <a:pt x="469" y="728"/>
                    </a:cubicBezTo>
                    <a:cubicBezTo>
                      <a:pt x="476" y="744"/>
                      <a:pt x="479" y="762"/>
                      <a:pt x="486" y="779"/>
                    </a:cubicBezTo>
                    <a:cubicBezTo>
                      <a:pt x="489" y="786"/>
                      <a:pt x="491" y="794"/>
                      <a:pt x="493" y="802"/>
                    </a:cubicBezTo>
                    <a:cubicBezTo>
                      <a:pt x="496" y="812"/>
                      <a:pt x="499" y="821"/>
                      <a:pt x="502" y="830"/>
                    </a:cubicBezTo>
                    <a:cubicBezTo>
                      <a:pt x="504" y="839"/>
                      <a:pt x="507" y="847"/>
                      <a:pt x="509" y="856"/>
                    </a:cubicBezTo>
                    <a:cubicBezTo>
                      <a:pt x="511" y="862"/>
                      <a:pt x="513" y="869"/>
                      <a:pt x="515" y="876"/>
                    </a:cubicBezTo>
                    <a:cubicBezTo>
                      <a:pt x="517" y="884"/>
                      <a:pt x="522" y="892"/>
                      <a:pt x="525" y="901"/>
                    </a:cubicBezTo>
                    <a:cubicBezTo>
                      <a:pt x="528" y="910"/>
                      <a:pt x="532" y="919"/>
                      <a:pt x="535" y="928"/>
                    </a:cubicBezTo>
                    <a:cubicBezTo>
                      <a:pt x="538" y="937"/>
                      <a:pt x="541" y="945"/>
                      <a:pt x="543" y="954"/>
                    </a:cubicBezTo>
                    <a:cubicBezTo>
                      <a:pt x="544" y="959"/>
                      <a:pt x="547" y="965"/>
                      <a:pt x="549" y="971"/>
                    </a:cubicBezTo>
                    <a:cubicBezTo>
                      <a:pt x="551" y="975"/>
                      <a:pt x="552" y="981"/>
                      <a:pt x="554" y="985"/>
                    </a:cubicBezTo>
                    <a:cubicBezTo>
                      <a:pt x="554" y="987"/>
                      <a:pt x="556" y="989"/>
                      <a:pt x="557" y="990"/>
                    </a:cubicBezTo>
                    <a:cubicBezTo>
                      <a:pt x="564" y="993"/>
                      <a:pt x="570" y="995"/>
                      <a:pt x="577" y="997"/>
                    </a:cubicBezTo>
                    <a:cubicBezTo>
                      <a:pt x="585" y="999"/>
                      <a:pt x="593" y="1000"/>
                      <a:pt x="601" y="1002"/>
                    </a:cubicBezTo>
                    <a:cubicBezTo>
                      <a:pt x="606" y="1003"/>
                      <a:pt x="608" y="1003"/>
                      <a:pt x="609" y="997"/>
                    </a:cubicBezTo>
                    <a:cubicBezTo>
                      <a:pt x="612" y="986"/>
                      <a:pt x="615" y="974"/>
                      <a:pt x="617" y="963"/>
                    </a:cubicBezTo>
                    <a:cubicBezTo>
                      <a:pt x="621" y="945"/>
                      <a:pt x="626" y="927"/>
                      <a:pt x="630" y="909"/>
                    </a:cubicBezTo>
                    <a:cubicBezTo>
                      <a:pt x="634" y="892"/>
                      <a:pt x="639" y="874"/>
                      <a:pt x="641" y="856"/>
                    </a:cubicBezTo>
                    <a:cubicBezTo>
                      <a:pt x="642" y="852"/>
                      <a:pt x="642" y="848"/>
                      <a:pt x="642" y="844"/>
                    </a:cubicBezTo>
                    <a:cubicBezTo>
                      <a:pt x="643" y="837"/>
                      <a:pt x="645" y="831"/>
                      <a:pt x="645" y="824"/>
                    </a:cubicBezTo>
                    <a:cubicBezTo>
                      <a:pt x="646" y="819"/>
                      <a:pt x="646" y="814"/>
                      <a:pt x="646" y="809"/>
                    </a:cubicBezTo>
                    <a:cubicBezTo>
                      <a:pt x="648" y="796"/>
                      <a:pt x="649" y="782"/>
                      <a:pt x="651" y="769"/>
                    </a:cubicBezTo>
                    <a:cubicBezTo>
                      <a:pt x="652" y="758"/>
                      <a:pt x="653" y="747"/>
                      <a:pt x="654" y="736"/>
                    </a:cubicBezTo>
                    <a:cubicBezTo>
                      <a:pt x="654" y="732"/>
                      <a:pt x="655" y="728"/>
                      <a:pt x="656" y="723"/>
                    </a:cubicBezTo>
                    <a:cubicBezTo>
                      <a:pt x="656" y="718"/>
                      <a:pt x="657" y="712"/>
                      <a:pt x="657" y="707"/>
                    </a:cubicBezTo>
                    <a:cubicBezTo>
                      <a:pt x="657" y="697"/>
                      <a:pt x="658" y="688"/>
                      <a:pt x="658" y="679"/>
                    </a:cubicBezTo>
                    <a:cubicBezTo>
                      <a:pt x="658" y="670"/>
                      <a:pt x="657" y="662"/>
                      <a:pt x="657" y="654"/>
                    </a:cubicBezTo>
                    <a:cubicBezTo>
                      <a:pt x="657" y="646"/>
                      <a:pt x="657" y="639"/>
                      <a:pt x="657" y="632"/>
                    </a:cubicBezTo>
                    <a:cubicBezTo>
                      <a:pt x="656" y="619"/>
                      <a:pt x="655" y="605"/>
                      <a:pt x="655" y="592"/>
                    </a:cubicBezTo>
                    <a:cubicBezTo>
                      <a:pt x="655" y="579"/>
                      <a:pt x="653" y="567"/>
                      <a:pt x="652" y="555"/>
                    </a:cubicBezTo>
                    <a:cubicBezTo>
                      <a:pt x="652" y="548"/>
                      <a:pt x="651" y="540"/>
                      <a:pt x="650" y="533"/>
                    </a:cubicBezTo>
                    <a:cubicBezTo>
                      <a:pt x="649" y="525"/>
                      <a:pt x="649" y="517"/>
                      <a:pt x="648" y="509"/>
                    </a:cubicBezTo>
                    <a:cubicBezTo>
                      <a:pt x="646" y="501"/>
                      <a:pt x="644" y="493"/>
                      <a:pt x="642" y="484"/>
                    </a:cubicBezTo>
                    <a:cubicBezTo>
                      <a:pt x="640" y="477"/>
                      <a:pt x="640" y="470"/>
                      <a:pt x="639" y="462"/>
                    </a:cubicBezTo>
                    <a:cubicBezTo>
                      <a:pt x="638" y="456"/>
                      <a:pt x="638" y="450"/>
                      <a:pt x="636" y="444"/>
                    </a:cubicBezTo>
                    <a:cubicBezTo>
                      <a:pt x="634" y="435"/>
                      <a:pt x="632" y="426"/>
                      <a:pt x="629" y="418"/>
                    </a:cubicBezTo>
                    <a:cubicBezTo>
                      <a:pt x="628" y="414"/>
                      <a:pt x="626" y="411"/>
                      <a:pt x="621" y="410"/>
                    </a:cubicBezTo>
                    <a:cubicBezTo>
                      <a:pt x="608" y="407"/>
                      <a:pt x="596" y="402"/>
                      <a:pt x="582" y="400"/>
                    </a:cubicBezTo>
                    <a:cubicBezTo>
                      <a:pt x="577" y="400"/>
                      <a:pt x="573" y="398"/>
                      <a:pt x="569" y="398"/>
                    </a:cubicBezTo>
                    <a:cubicBezTo>
                      <a:pt x="564" y="397"/>
                      <a:pt x="560" y="396"/>
                      <a:pt x="556" y="396"/>
                    </a:cubicBezTo>
                    <a:cubicBezTo>
                      <a:pt x="545" y="394"/>
                      <a:pt x="533" y="393"/>
                      <a:pt x="523" y="386"/>
                    </a:cubicBezTo>
                    <a:cubicBezTo>
                      <a:pt x="517" y="382"/>
                      <a:pt x="510" y="380"/>
                      <a:pt x="502" y="380"/>
                    </a:cubicBezTo>
                    <a:cubicBezTo>
                      <a:pt x="501" y="380"/>
                      <a:pt x="499" y="380"/>
                      <a:pt x="499" y="381"/>
                    </a:cubicBezTo>
                    <a:cubicBezTo>
                      <a:pt x="495" y="384"/>
                      <a:pt x="491" y="388"/>
                      <a:pt x="488" y="391"/>
                    </a:cubicBezTo>
                    <a:cubicBezTo>
                      <a:pt x="484" y="395"/>
                      <a:pt x="480" y="400"/>
                      <a:pt x="477" y="404"/>
                    </a:cubicBezTo>
                    <a:cubicBezTo>
                      <a:pt x="475" y="406"/>
                      <a:pt x="474" y="407"/>
                      <a:pt x="474" y="410"/>
                    </a:cubicBezTo>
                    <a:cubicBezTo>
                      <a:pt x="481" y="408"/>
                      <a:pt x="487" y="406"/>
                      <a:pt x="493" y="405"/>
                    </a:cubicBezTo>
                    <a:cubicBezTo>
                      <a:pt x="497" y="405"/>
                      <a:pt x="502" y="405"/>
                      <a:pt x="506" y="405"/>
                    </a:cubicBezTo>
                    <a:cubicBezTo>
                      <a:pt x="510" y="405"/>
                      <a:pt x="512" y="408"/>
                      <a:pt x="513" y="412"/>
                    </a:cubicBezTo>
                    <a:cubicBezTo>
                      <a:pt x="512" y="414"/>
                      <a:pt x="511" y="414"/>
                      <a:pt x="509" y="413"/>
                    </a:cubicBezTo>
                    <a:cubicBezTo>
                      <a:pt x="506" y="410"/>
                      <a:pt x="502" y="411"/>
                      <a:pt x="498" y="412"/>
                    </a:cubicBezTo>
                    <a:cubicBezTo>
                      <a:pt x="496" y="412"/>
                      <a:pt x="495" y="413"/>
                      <a:pt x="493" y="413"/>
                    </a:cubicBezTo>
                    <a:cubicBezTo>
                      <a:pt x="484" y="414"/>
                      <a:pt x="478" y="419"/>
                      <a:pt x="471" y="424"/>
                    </a:cubicBezTo>
                    <a:cubicBezTo>
                      <a:pt x="467" y="426"/>
                      <a:pt x="465" y="430"/>
                      <a:pt x="461" y="432"/>
                    </a:cubicBezTo>
                    <a:cubicBezTo>
                      <a:pt x="457" y="434"/>
                      <a:pt x="455" y="438"/>
                      <a:pt x="452" y="441"/>
                    </a:cubicBezTo>
                    <a:cubicBezTo>
                      <a:pt x="446" y="448"/>
                      <a:pt x="442" y="456"/>
                      <a:pt x="434" y="459"/>
                    </a:cubicBezTo>
                    <a:cubicBezTo>
                      <a:pt x="432" y="460"/>
                      <a:pt x="431" y="461"/>
                      <a:pt x="431" y="462"/>
                    </a:cubicBezTo>
                    <a:cubicBezTo>
                      <a:pt x="426" y="468"/>
                      <a:pt x="422" y="475"/>
                      <a:pt x="418" y="481"/>
                    </a:cubicBezTo>
                    <a:cubicBezTo>
                      <a:pt x="411" y="490"/>
                      <a:pt x="405" y="499"/>
                      <a:pt x="398" y="508"/>
                    </a:cubicBezTo>
                    <a:cubicBezTo>
                      <a:pt x="391" y="517"/>
                      <a:pt x="385" y="526"/>
                      <a:pt x="380" y="536"/>
                    </a:cubicBezTo>
                    <a:cubicBezTo>
                      <a:pt x="378" y="539"/>
                      <a:pt x="376" y="542"/>
                      <a:pt x="374" y="545"/>
                    </a:cubicBezTo>
                    <a:cubicBezTo>
                      <a:pt x="368" y="552"/>
                      <a:pt x="362" y="560"/>
                      <a:pt x="359" y="569"/>
                    </a:cubicBezTo>
                    <a:cubicBezTo>
                      <a:pt x="359" y="570"/>
                      <a:pt x="359" y="570"/>
                      <a:pt x="358" y="571"/>
                    </a:cubicBezTo>
                    <a:cubicBezTo>
                      <a:pt x="353" y="577"/>
                      <a:pt x="350" y="585"/>
                      <a:pt x="347" y="593"/>
                    </a:cubicBezTo>
                    <a:cubicBezTo>
                      <a:pt x="344" y="601"/>
                      <a:pt x="340" y="610"/>
                      <a:pt x="337" y="618"/>
                    </a:cubicBezTo>
                    <a:cubicBezTo>
                      <a:pt x="334" y="626"/>
                      <a:pt x="330" y="634"/>
                      <a:pt x="328" y="643"/>
                    </a:cubicBezTo>
                    <a:cubicBezTo>
                      <a:pt x="327" y="646"/>
                      <a:pt x="327" y="650"/>
                      <a:pt x="326" y="654"/>
                    </a:cubicBezTo>
                    <a:cubicBezTo>
                      <a:pt x="324" y="664"/>
                      <a:pt x="321" y="674"/>
                      <a:pt x="319" y="685"/>
                    </a:cubicBezTo>
                    <a:cubicBezTo>
                      <a:pt x="319" y="685"/>
                      <a:pt x="319" y="686"/>
                      <a:pt x="319" y="687"/>
                    </a:cubicBezTo>
                    <a:cubicBezTo>
                      <a:pt x="319" y="690"/>
                      <a:pt x="319" y="692"/>
                      <a:pt x="318" y="695"/>
                    </a:cubicBezTo>
                    <a:cubicBezTo>
                      <a:pt x="318" y="697"/>
                      <a:pt x="317" y="700"/>
                      <a:pt x="317" y="702"/>
                    </a:cubicBezTo>
                    <a:cubicBezTo>
                      <a:pt x="317" y="708"/>
                      <a:pt x="318" y="715"/>
                      <a:pt x="318" y="722"/>
                    </a:cubicBezTo>
                    <a:cubicBezTo>
                      <a:pt x="319" y="734"/>
                      <a:pt x="319" y="747"/>
                      <a:pt x="325" y="759"/>
                    </a:cubicBezTo>
                    <a:cubicBezTo>
                      <a:pt x="326" y="760"/>
                      <a:pt x="326" y="761"/>
                      <a:pt x="325" y="761"/>
                    </a:cubicBezTo>
                    <a:cubicBezTo>
                      <a:pt x="324" y="766"/>
                      <a:pt x="325" y="771"/>
                      <a:pt x="326" y="776"/>
                    </a:cubicBezTo>
                    <a:cubicBezTo>
                      <a:pt x="329" y="790"/>
                      <a:pt x="334" y="805"/>
                      <a:pt x="340" y="818"/>
                    </a:cubicBezTo>
                    <a:cubicBezTo>
                      <a:pt x="344" y="825"/>
                      <a:pt x="346" y="832"/>
                      <a:pt x="349" y="839"/>
                    </a:cubicBezTo>
                    <a:cubicBezTo>
                      <a:pt x="352" y="847"/>
                      <a:pt x="354" y="855"/>
                      <a:pt x="357" y="863"/>
                    </a:cubicBezTo>
                    <a:cubicBezTo>
                      <a:pt x="361" y="874"/>
                      <a:pt x="366" y="884"/>
                      <a:pt x="371" y="895"/>
                    </a:cubicBezTo>
                    <a:cubicBezTo>
                      <a:pt x="374" y="900"/>
                      <a:pt x="376" y="905"/>
                      <a:pt x="379" y="910"/>
                    </a:cubicBezTo>
                    <a:cubicBezTo>
                      <a:pt x="380" y="912"/>
                      <a:pt x="382" y="914"/>
                      <a:pt x="383" y="914"/>
                    </a:cubicBezTo>
                    <a:cubicBezTo>
                      <a:pt x="393" y="916"/>
                      <a:pt x="402" y="916"/>
                      <a:pt x="411" y="914"/>
                    </a:cubicBezTo>
                    <a:cubicBezTo>
                      <a:pt x="421" y="913"/>
                      <a:pt x="430" y="911"/>
                      <a:pt x="439" y="910"/>
                    </a:cubicBezTo>
                    <a:cubicBezTo>
                      <a:pt x="453" y="909"/>
                      <a:pt x="465" y="904"/>
                      <a:pt x="476" y="898"/>
                    </a:cubicBezTo>
                    <a:cubicBezTo>
                      <a:pt x="484" y="893"/>
                      <a:pt x="492" y="888"/>
                      <a:pt x="500" y="884"/>
                    </a:cubicBezTo>
                    <a:cubicBezTo>
                      <a:pt x="505" y="881"/>
                      <a:pt x="505" y="879"/>
                      <a:pt x="504" y="874"/>
                    </a:cubicBezTo>
                    <a:cubicBezTo>
                      <a:pt x="504" y="873"/>
                      <a:pt x="503" y="871"/>
                      <a:pt x="503" y="870"/>
                    </a:cubicBezTo>
                    <a:cubicBezTo>
                      <a:pt x="499" y="857"/>
                      <a:pt x="496" y="843"/>
                      <a:pt x="492" y="830"/>
                    </a:cubicBezTo>
                    <a:cubicBezTo>
                      <a:pt x="489" y="818"/>
                      <a:pt x="485" y="806"/>
                      <a:pt x="481" y="794"/>
                    </a:cubicBezTo>
                    <a:cubicBezTo>
                      <a:pt x="478" y="784"/>
                      <a:pt x="475" y="774"/>
                      <a:pt x="471" y="764"/>
                    </a:cubicBezTo>
                    <a:cubicBezTo>
                      <a:pt x="467" y="752"/>
                      <a:pt x="464" y="740"/>
                      <a:pt x="459" y="728"/>
                    </a:cubicBezTo>
                    <a:cubicBezTo>
                      <a:pt x="456" y="719"/>
                      <a:pt x="456" y="709"/>
                      <a:pt x="451" y="701"/>
                    </a:cubicBezTo>
                    <a:cubicBezTo>
                      <a:pt x="450" y="700"/>
                      <a:pt x="450" y="698"/>
                      <a:pt x="450" y="697"/>
                    </a:cubicBezTo>
                    <a:cubicBezTo>
                      <a:pt x="455" y="696"/>
                      <a:pt x="458" y="697"/>
                      <a:pt x="462" y="701"/>
                    </a:cubicBezTo>
                    <a:close/>
                    <a:moveTo>
                      <a:pt x="61" y="1395"/>
                    </a:moveTo>
                    <a:cubicBezTo>
                      <a:pt x="60" y="1400"/>
                      <a:pt x="61" y="1404"/>
                      <a:pt x="63" y="1408"/>
                    </a:cubicBezTo>
                    <a:cubicBezTo>
                      <a:pt x="65" y="1411"/>
                      <a:pt x="66" y="1414"/>
                      <a:pt x="68" y="1417"/>
                    </a:cubicBezTo>
                    <a:cubicBezTo>
                      <a:pt x="75" y="1432"/>
                      <a:pt x="84" y="1446"/>
                      <a:pt x="95" y="1458"/>
                    </a:cubicBezTo>
                    <a:cubicBezTo>
                      <a:pt x="101" y="1465"/>
                      <a:pt x="108" y="1471"/>
                      <a:pt x="115" y="1477"/>
                    </a:cubicBezTo>
                    <a:cubicBezTo>
                      <a:pt x="125" y="1486"/>
                      <a:pt x="136" y="1495"/>
                      <a:pt x="149" y="1501"/>
                    </a:cubicBezTo>
                    <a:cubicBezTo>
                      <a:pt x="155" y="1504"/>
                      <a:pt x="161" y="1508"/>
                      <a:pt x="167" y="1511"/>
                    </a:cubicBezTo>
                    <a:cubicBezTo>
                      <a:pt x="174" y="1515"/>
                      <a:pt x="181" y="1519"/>
                      <a:pt x="189" y="1520"/>
                    </a:cubicBezTo>
                    <a:cubicBezTo>
                      <a:pt x="196" y="1522"/>
                      <a:pt x="203" y="1524"/>
                      <a:pt x="210" y="1525"/>
                    </a:cubicBezTo>
                    <a:cubicBezTo>
                      <a:pt x="214" y="1526"/>
                      <a:pt x="218" y="1530"/>
                      <a:pt x="223" y="1527"/>
                    </a:cubicBezTo>
                    <a:cubicBezTo>
                      <a:pt x="223" y="1527"/>
                      <a:pt x="224" y="1528"/>
                      <a:pt x="225" y="1528"/>
                    </a:cubicBezTo>
                    <a:cubicBezTo>
                      <a:pt x="233" y="1532"/>
                      <a:pt x="240" y="1530"/>
                      <a:pt x="246" y="1526"/>
                    </a:cubicBezTo>
                    <a:cubicBezTo>
                      <a:pt x="254" y="1520"/>
                      <a:pt x="261" y="1514"/>
                      <a:pt x="267" y="1508"/>
                    </a:cubicBezTo>
                    <a:cubicBezTo>
                      <a:pt x="276" y="1501"/>
                      <a:pt x="284" y="1493"/>
                      <a:pt x="292" y="1485"/>
                    </a:cubicBezTo>
                    <a:cubicBezTo>
                      <a:pt x="300" y="1477"/>
                      <a:pt x="308" y="1469"/>
                      <a:pt x="315" y="1460"/>
                    </a:cubicBezTo>
                    <a:cubicBezTo>
                      <a:pt x="324" y="1451"/>
                      <a:pt x="331" y="1440"/>
                      <a:pt x="340" y="1431"/>
                    </a:cubicBezTo>
                    <a:cubicBezTo>
                      <a:pt x="358" y="1412"/>
                      <a:pt x="374" y="1391"/>
                      <a:pt x="390" y="1370"/>
                    </a:cubicBezTo>
                    <a:cubicBezTo>
                      <a:pt x="400" y="1357"/>
                      <a:pt x="409" y="1345"/>
                      <a:pt x="419" y="1332"/>
                    </a:cubicBezTo>
                    <a:cubicBezTo>
                      <a:pt x="428" y="1320"/>
                      <a:pt x="437" y="1309"/>
                      <a:pt x="445" y="1297"/>
                    </a:cubicBezTo>
                    <a:cubicBezTo>
                      <a:pt x="451" y="1290"/>
                      <a:pt x="455" y="1282"/>
                      <a:pt x="461" y="1275"/>
                    </a:cubicBezTo>
                    <a:cubicBezTo>
                      <a:pt x="469" y="1265"/>
                      <a:pt x="475" y="1253"/>
                      <a:pt x="480" y="1242"/>
                    </a:cubicBezTo>
                    <a:cubicBezTo>
                      <a:pt x="483" y="1234"/>
                      <a:pt x="486" y="1226"/>
                      <a:pt x="490" y="1218"/>
                    </a:cubicBezTo>
                    <a:cubicBezTo>
                      <a:pt x="492" y="1213"/>
                      <a:pt x="494" y="1208"/>
                      <a:pt x="495" y="1203"/>
                    </a:cubicBezTo>
                    <a:cubicBezTo>
                      <a:pt x="497" y="1195"/>
                      <a:pt x="499" y="1187"/>
                      <a:pt x="501" y="1179"/>
                    </a:cubicBezTo>
                    <a:cubicBezTo>
                      <a:pt x="503" y="1172"/>
                      <a:pt x="505" y="1166"/>
                      <a:pt x="505" y="1158"/>
                    </a:cubicBezTo>
                    <a:cubicBezTo>
                      <a:pt x="505" y="1156"/>
                      <a:pt x="506" y="1153"/>
                      <a:pt x="507" y="1151"/>
                    </a:cubicBezTo>
                    <a:cubicBezTo>
                      <a:pt x="509" y="1146"/>
                      <a:pt x="510" y="1141"/>
                      <a:pt x="511" y="1136"/>
                    </a:cubicBezTo>
                    <a:cubicBezTo>
                      <a:pt x="512" y="1127"/>
                      <a:pt x="514" y="1118"/>
                      <a:pt x="516" y="1109"/>
                    </a:cubicBezTo>
                    <a:cubicBezTo>
                      <a:pt x="518" y="1095"/>
                      <a:pt x="520" y="1081"/>
                      <a:pt x="522" y="1067"/>
                    </a:cubicBezTo>
                    <a:cubicBezTo>
                      <a:pt x="522" y="1065"/>
                      <a:pt x="522" y="1063"/>
                      <a:pt x="521" y="1062"/>
                    </a:cubicBezTo>
                    <a:cubicBezTo>
                      <a:pt x="516" y="1058"/>
                      <a:pt x="511" y="1054"/>
                      <a:pt x="505" y="1049"/>
                    </a:cubicBezTo>
                    <a:cubicBezTo>
                      <a:pt x="503" y="1050"/>
                      <a:pt x="501" y="1052"/>
                      <a:pt x="498" y="1053"/>
                    </a:cubicBezTo>
                    <a:cubicBezTo>
                      <a:pt x="493" y="1055"/>
                      <a:pt x="488" y="1056"/>
                      <a:pt x="483" y="1051"/>
                    </a:cubicBezTo>
                    <a:cubicBezTo>
                      <a:pt x="480" y="1049"/>
                      <a:pt x="477" y="1046"/>
                      <a:pt x="474" y="1043"/>
                    </a:cubicBezTo>
                    <a:cubicBezTo>
                      <a:pt x="470" y="1044"/>
                      <a:pt x="467" y="1046"/>
                      <a:pt x="464" y="1047"/>
                    </a:cubicBezTo>
                    <a:cubicBezTo>
                      <a:pt x="462" y="1047"/>
                      <a:pt x="459" y="1047"/>
                      <a:pt x="458" y="1047"/>
                    </a:cubicBezTo>
                    <a:cubicBezTo>
                      <a:pt x="452" y="1044"/>
                      <a:pt x="446" y="1041"/>
                      <a:pt x="444" y="1034"/>
                    </a:cubicBezTo>
                    <a:cubicBezTo>
                      <a:pt x="442" y="1028"/>
                      <a:pt x="439" y="1023"/>
                      <a:pt x="437" y="1017"/>
                    </a:cubicBezTo>
                    <a:cubicBezTo>
                      <a:pt x="432" y="1005"/>
                      <a:pt x="426" y="993"/>
                      <a:pt x="424" y="980"/>
                    </a:cubicBezTo>
                    <a:cubicBezTo>
                      <a:pt x="423" y="978"/>
                      <a:pt x="422" y="977"/>
                      <a:pt x="421" y="975"/>
                    </a:cubicBezTo>
                    <a:cubicBezTo>
                      <a:pt x="420" y="976"/>
                      <a:pt x="419" y="977"/>
                      <a:pt x="418" y="976"/>
                    </a:cubicBezTo>
                    <a:cubicBezTo>
                      <a:pt x="415" y="976"/>
                      <a:pt x="412" y="976"/>
                      <a:pt x="408" y="975"/>
                    </a:cubicBezTo>
                    <a:cubicBezTo>
                      <a:pt x="392" y="972"/>
                      <a:pt x="376" y="968"/>
                      <a:pt x="359" y="965"/>
                    </a:cubicBezTo>
                    <a:cubicBezTo>
                      <a:pt x="344" y="962"/>
                      <a:pt x="328" y="958"/>
                      <a:pt x="313" y="952"/>
                    </a:cubicBezTo>
                    <a:cubicBezTo>
                      <a:pt x="309" y="951"/>
                      <a:pt x="305" y="949"/>
                      <a:pt x="300" y="951"/>
                    </a:cubicBezTo>
                    <a:cubicBezTo>
                      <a:pt x="299" y="955"/>
                      <a:pt x="299" y="960"/>
                      <a:pt x="298" y="965"/>
                    </a:cubicBezTo>
                    <a:cubicBezTo>
                      <a:pt x="298" y="970"/>
                      <a:pt x="298" y="974"/>
                      <a:pt x="297" y="978"/>
                    </a:cubicBezTo>
                    <a:cubicBezTo>
                      <a:pt x="293" y="993"/>
                      <a:pt x="293" y="1009"/>
                      <a:pt x="291" y="1024"/>
                    </a:cubicBezTo>
                    <a:cubicBezTo>
                      <a:pt x="290" y="1031"/>
                      <a:pt x="290" y="1039"/>
                      <a:pt x="289" y="1047"/>
                    </a:cubicBezTo>
                    <a:cubicBezTo>
                      <a:pt x="287" y="1064"/>
                      <a:pt x="285" y="1080"/>
                      <a:pt x="284" y="1096"/>
                    </a:cubicBezTo>
                    <a:cubicBezTo>
                      <a:pt x="282" y="1106"/>
                      <a:pt x="282" y="1115"/>
                      <a:pt x="280" y="1124"/>
                    </a:cubicBezTo>
                    <a:cubicBezTo>
                      <a:pt x="277" y="1137"/>
                      <a:pt x="270" y="1148"/>
                      <a:pt x="263" y="1159"/>
                    </a:cubicBezTo>
                    <a:cubicBezTo>
                      <a:pt x="260" y="1162"/>
                      <a:pt x="257" y="1166"/>
                      <a:pt x="255" y="1169"/>
                    </a:cubicBezTo>
                    <a:cubicBezTo>
                      <a:pt x="248" y="1178"/>
                      <a:pt x="244" y="1188"/>
                      <a:pt x="235" y="1195"/>
                    </a:cubicBezTo>
                    <a:cubicBezTo>
                      <a:pt x="234" y="1195"/>
                      <a:pt x="234" y="1196"/>
                      <a:pt x="233" y="1197"/>
                    </a:cubicBezTo>
                    <a:cubicBezTo>
                      <a:pt x="229" y="1202"/>
                      <a:pt x="224" y="1208"/>
                      <a:pt x="219" y="1213"/>
                    </a:cubicBezTo>
                    <a:cubicBezTo>
                      <a:pt x="209" y="1222"/>
                      <a:pt x="200" y="1231"/>
                      <a:pt x="190" y="1239"/>
                    </a:cubicBezTo>
                    <a:cubicBezTo>
                      <a:pt x="178" y="1248"/>
                      <a:pt x="167" y="1257"/>
                      <a:pt x="155" y="1266"/>
                    </a:cubicBezTo>
                    <a:cubicBezTo>
                      <a:pt x="145" y="1274"/>
                      <a:pt x="135" y="1282"/>
                      <a:pt x="125" y="1290"/>
                    </a:cubicBezTo>
                    <a:cubicBezTo>
                      <a:pt x="118" y="1296"/>
                      <a:pt x="111" y="1301"/>
                      <a:pt x="105" y="1307"/>
                    </a:cubicBezTo>
                    <a:cubicBezTo>
                      <a:pt x="102" y="1309"/>
                      <a:pt x="98" y="1311"/>
                      <a:pt x="96" y="1314"/>
                    </a:cubicBezTo>
                    <a:cubicBezTo>
                      <a:pt x="90" y="1320"/>
                      <a:pt x="84" y="1326"/>
                      <a:pt x="78" y="1331"/>
                    </a:cubicBezTo>
                    <a:cubicBezTo>
                      <a:pt x="75" y="1333"/>
                      <a:pt x="72" y="1336"/>
                      <a:pt x="70" y="1339"/>
                    </a:cubicBezTo>
                    <a:cubicBezTo>
                      <a:pt x="66" y="1343"/>
                      <a:pt x="64" y="1348"/>
                      <a:pt x="61" y="1353"/>
                    </a:cubicBezTo>
                    <a:cubicBezTo>
                      <a:pt x="55" y="1363"/>
                      <a:pt x="53" y="1374"/>
                      <a:pt x="56" y="1385"/>
                    </a:cubicBezTo>
                    <a:cubicBezTo>
                      <a:pt x="57" y="1389"/>
                      <a:pt x="57" y="1393"/>
                      <a:pt x="61" y="1395"/>
                    </a:cubicBezTo>
                    <a:close/>
                    <a:moveTo>
                      <a:pt x="557" y="999"/>
                    </a:moveTo>
                    <a:cubicBezTo>
                      <a:pt x="558" y="1005"/>
                      <a:pt x="560" y="1010"/>
                      <a:pt x="560" y="1015"/>
                    </a:cubicBezTo>
                    <a:cubicBezTo>
                      <a:pt x="560" y="1019"/>
                      <a:pt x="565" y="1025"/>
                      <a:pt x="559" y="1029"/>
                    </a:cubicBezTo>
                    <a:cubicBezTo>
                      <a:pt x="559" y="1029"/>
                      <a:pt x="559" y="1030"/>
                      <a:pt x="559" y="1031"/>
                    </a:cubicBezTo>
                    <a:cubicBezTo>
                      <a:pt x="561" y="1035"/>
                      <a:pt x="559" y="1039"/>
                      <a:pt x="556" y="1041"/>
                    </a:cubicBezTo>
                    <a:cubicBezTo>
                      <a:pt x="553" y="1042"/>
                      <a:pt x="551" y="1043"/>
                      <a:pt x="548" y="1044"/>
                    </a:cubicBezTo>
                    <a:cubicBezTo>
                      <a:pt x="548" y="1053"/>
                      <a:pt x="540" y="1061"/>
                      <a:pt x="531" y="1064"/>
                    </a:cubicBezTo>
                    <a:cubicBezTo>
                      <a:pt x="529" y="1077"/>
                      <a:pt x="527" y="1091"/>
                      <a:pt x="524" y="1104"/>
                    </a:cubicBezTo>
                    <a:cubicBezTo>
                      <a:pt x="522" y="1116"/>
                      <a:pt x="521" y="1128"/>
                      <a:pt x="518" y="1140"/>
                    </a:cubicBezTo>
                    <a:cubicBezTo>
                      <a:pt x="515" y="1156"/>
                      <a:pt x="512" y="1172"/>
                      <a:pt x="508" y="1188"/>
                    </a:cubicBezTo>
                    <a:cubicBezTo>
                      <a:pt x="507" y="1196"/>
                      <a:pt x="505" y="1204"/>
                      <a:pt x="502" y="1212"/>
                    </a:cubicBezTo>
                    <a:cubicBezTo>
                      <a:pt x="497" y="1225"/>
                      <a:pt x="492" y="1237"/>
                      <a:pt x="486" y="1250"/>
                    </a:cubicBezTo>
                    <a:cubicBezTo>
                      <a:pt x="481" y="1261"/>
                      <a:pt x="476" y="1271"/>
                      <a:pt x="468" y="1280"/>
                    </a:cubicBezTo>
                    <a:cubicBezTo>
                      <a:pt x="464" y="1286"/>
                      <a:pt x="459" y="1292"/>
                      <a:pt x="455" y="1298"/>
                    </a:cubicBezTo>
                    <a:cubicBezTo>
                      <a:pt x="446" y="1311"/>
                      <a:pt x="437" y="1324"/>
                      <a:pt x="427" y="1336"/>
                    </a:cubicBezTo>
                    <a:cubicBezTo>
                      <a:pt x="419" y="1345"/>
                      <a:pt x="412" y="1355"/>
                      <a:pt x="404" y="1364"/>
                    </a:cubicBezTo>
                    <a:cubicBezTo>
                      <a:pt x="399" y="1370"/>
                      <a:pt x="395" y="1377"/>
                      <a:pt x="390" y="1383"/>
                    </a:cubicBezTo>
                    <a:cubicBezTo>
                      <a:pt x="386" y="1387"/>
                      <a:pt x="383" y="1393"/>
                      <a:pt x="383" y="1399"/>
                    </a:cubicBezTo>
                    <a:cubicBezTo>
                      <a:pt x="382" y="1405"/>
                      <a:pt x="381" y="1411"/>
                      <a:pt x="380" y="1416"/>
                    </a:cubicBezTo>
                    <a:cubicBezTo>
                      <a:pt x="377" y="1430"/>
                      <a:pt x="373" y="1444"/>
                      <a:pt x="370" y="1458"/>
                    </a:cubicBezTo>
                    <a:cubicBezTo>
                      <a:pt x="367" y="1477"/>
                      <a:pt x="362" y="1496"/>
                      <a:pt x="360" y="1515"/>
                    </a:cubicBezTo>
                    <a:cubicBezTo>
                      <a:pt x="359" y="1528"/>
                      <a:pt x="358" y="1541"/>
                      <a:pt x="359" y="1554"/>
                    </a:cubicBezTo>
                    <a:cubicBezTo>
                      <a:pt x="360" y="1559"/>
                      <a:pt x="360" y="1564"/>
                      <a:pt x="363" y="1567"/>
                    </a:cubicBezTo>
                    <a:cubicBezTo>
                      <a:pt x="370" y="1575"/>
                      <a:pt x="378" y="1578"/>
                      <a:pt x="388" y="1578"/>
                    </a:cubicBezTo>
                    <a:cubicBezTo>
                      <a:pt x="396" y="1578"/>
                      <a:pt x="403" y="1578"/>
                      <a:pt x="410" y="1578"/>
                    </a:cubicBezTo>
                    <a:cubicBezTo>
                      <a:pt x="416" y="1578"/>
                      <a:pt x="421" y="1579"/>
                      <a:pt x="427" y="1579"/>
                    </a:cubicBezTo>
                    <a:cubicBezTo>
                      <a:pt x="438" y="1579"/>
                      <a:pt x="448" y="1578"/>
                      <a:pt x="458" y="1578"/>
                    </a:cubicBezTo>
                    <a:cubicBezTo>
                      <a:pt x="467" y="1577"/>
                      <a:pt x="475" y="1579"/>
                      <a:pt x="483" y="1578"/>
                    </a:cubicBezTo>
                    <a:cubicBezTo>
                      <a:pt x="491" y="1577"/>
                      <a:pt x="498" y="1576"/>
                      <a:pt x="505" y="1577"/>
                    </a:cubicBezTo>
                    <a:cubicBezTo>
                      <a:pt x="517" y="1578"/>
                      <a:pt x="528" y="1578"/>
                      <a:pt x="540" y="1577"/>
                    </a:cubicBezTo>
                    <a:cubicBezTo>
                      <a:pt x="548" y="1577"/>
                      <a:pt x="556" y="1578"/>
                      <a:pt x="564" y="1578"/>
                    </a:cubicBezTo>
                    <a:cubicBezTo>
                      <a:pt x="568" y="1578"/>
                      <a:pt x="572" y="1578"/>
                      <a:pt x="575" y="1576"/>
                    </a:cubicBezTo>
                    <a:cubicBezTo>
                      <a:pt x="579" y="1573"/>
                      <a:pt x="584" y="1570"/>
                      <a:pt x="588" y="1566"/>
                    </a:cubicBezTo>
                    <a:cubicBezTo>
                      <a:pt x="594" y="1561"/>
                      <a:pt x="599" y="1556"/>
                      <a:pt x="602" y="1549"/>
                    </a:cubicBezTo>
                    <a:cubicBezTo>
                      <a:pt x="607" y="1539"/>
                      <a:pt x="612" y="1530"/>
                      <a:pt x="616" y="1519"/>
                    </a:cubicBezTo>
                    <a:cubicBezTo>
                      <a:pt x="619" y="1509"/>
                      <a:pt x="622" y="1498"/>
                      <a:pt x="622" y="1487"/>
                    </a:cubicBezTo>
                    <a:cubicBezTo>
                      <a:pt x="622" y="1480"/>
                      <a:pt x="623" y="1472"/>
                      <a:pt x="623" y="1465"/>
                    </a:cubicBezTo>
                    <a:cubicBezTo>
                      <a:pt x="623" y="1455"/>
                      <a:pt x="624" y="1445"/>
                      <a:pt x="624" y="1436"/>
                    </a:cubicBezTo>
                    <a:cubicBezTo>
                      <a:pt x="625" y="1418"/>
                      <a:pt x="625" y="1400"/>
                      <a:pt x="626" y="1382"/>
                    </a:cubicBezTo>
                    <a:cubicBezTo>
                      <a:pt x="626" y="1373"/>
                      <a:pt x="627" y="1365"/>
                      <a:pt x="626" y="1357"/>
                    </a:cubicBezTo>
                    <a:cubicBezTo>
                      <a:pt x="626" y="1351"/>
                      <a:pt x="627" y="1345"/>
                      <a:pt x="628" y="1338"/>
                    </a:cubicBezTo>
                    <a:cubicBezTo>
                      <a:pt x="629" y="1323"/>
                      <a:pt x="630" y="1307"/>
                      <a:pt x="632" y="1291"/>
                    </a:cubicBezTo>
                    <a:cubicBezTo>
                      <a:pt x="632" y="1286"/>
                      <a:pt x="633" y="1282"/>
                      <a:pt x="634" y="1277"/>
                    </a:cubicBezTo>
                    <a:cubicBezTo>
                      <a:pt x="635" y="1265"/>
                      <a:pt x="635" y="1253"/>
                      <a:pt x="636" y="1241"/>
                    </a:cubicBezTo>
                    <a:cubicBezTo>
                      <a:pt x="637" y="1222"/>
                      <a:pt x="638" y="1202"/>
                      <a:pt x="640" y="1183"/>
                    </a:cubicBezTo>
                    <a:cubicBezTo>
                      <a:pt x="640" y="1175"/>
                      <a:pt x="641" y="1167"/>
                      <a:pt x="642" y="1159"/>
                    </a:cubicBezTo>
                    <a:cubicBezTo>
                      <a:pt x="643" y="1151"/>
                      <a:pt x="644" y="1143"/>
                      <a:pt x="645" y="1134"/>
                    </a:cubicBezTo>
                    <a:cubicBezTo>
                      <a:pt x="646" y="1124"/>
                      <a:pt x="646" y="1113"/>
                      <a:pt x="648" y="1103"/>
                    </a:cubicBezTo>
                    <a:cubicBezTo>
                      <a:pt x="649" y="1089"/>
                      <a:pt x="652" y="1076"/>
                      <a:pt x="653" y="1063"/>
                    </a:cubicBezTo>
                    <a:cubicBezTo>
                      <a:pt x="655" y="1055"/>
                      <a:pt x="655" y="1047"/>
                      <a:pt x="656" y="1039"/>
                    </a:cubicBezTo>
                    <a:cubicBezTo>
                      <a:pt x="657" y="1034"/>
                      <a:pt x="657" y="1029"/>
                      <a:pt x="657" y="1023"/>
                    </a:cubicBezTo>
                    <a:cubicBezTo>
                      <a:pt x="658" y="1020"/>
                      <a:pt x="657" y="1018"/>
                      <a:pt x="653" y="1018"/>
                    </a:cubicBezTo>
                    <a:cubicBezTo>
                      <a:pt x="651" y="1018"/>
                      <a:pt x="649" y="1017"/>
                      <a:pt x="646" y="1017"/>
                    </a:cubicBezTo>
                    <a:cubicBezTo>
                      <a:pt x="641" y="1016"/>
                      <a:pt x="637" y="1016"/>
                      <a:pt x="632" y="1016"/>
                    </a:cubicBezTo>
                    <a:cubicBezTo>
                      <a:pt x="618" y="1013"/>
                      <a:pt x="604" y="1011"/>
                      <a:pt x="590" y="1009"/>
                    </a:cubicBezTo>
                    <a:cubicBezTo>
                      <a:pt x="587" y="1009"/>
                      <a:pt x="584" y="1008"/>
                      <a:pt x="581" y="1007"/>
                    </a:cubicBezTo>
                    <a:cubicBezTo>
                      <a:pt x="574" y="1005"/>
                      <a:pt x="566" y="1002"/>
                      <a:pt x="557" y="999"/>
                    </a:cubicBezTo>
                    <a:close/>
                    <a:moveTo>
                      <a:pt x="812" y="200"/>
                    </a:moveTo>
                    <a:cubicBezTo>
                      <a:pt x="817" y="199"/>
                      <a:pt x="817" y="196"/>
                      <a:pt x="817" y="193"/>
                    </a:cubicBezTo>
                    <a:cubicBezTo>
                      <a:pt x="817" y="185"/>
                      <a:pt x="816" y="176"/>
                      <a:pt x="815" y="168"/>
                    </a:cubicBezTo>
                    <a:cubicBezTo>
                      <a:pt x="815" y="163"/>
                      <a:pt x="814" y="158"/>
                      <a:pt x="812" y="154"/>
                    </a:cubicBezTo>
                    <a:cubicBezTo>
                      <a:pt x="807" y="143"/>
                      <a:pt x="802" y="132"/>
                      <a:pt x="797" y="122"/>
                    </a:cubicBezTo>
                    <a:cubicBezTo>
                      <a:pt x="792" y="109"/>
                      <a:pt x="787" y="96"/>
                      <a:pt x="778" y="85"/>
                    </a:cubicBezTo>
                    <a:cubicBezTo>
                      <a:pt x="767" y="72"/>
                      <a:pt x="755" y="61"/>
                      <a:pt x="739" y="52"/>
                    </a:cubicBezTo>
                    <a:cubicBezTo>
                      <a:pt x="728" y="46"/>
                      <a:pt x="717" y="40"/>
                      <a:pt x="705" y="34"/>
                    </a:cubicBezTo>
                    <a:cubicBezTo>
                      <a:pt x="692" y="27"/>
                      <a:pt x="678" y="20"/>
                      <a:pt x="665" y="14"/>
                    </a:cubicBezTo>
                    <a:cubicBezTo>
                      <a:pt x="661" y="12"/>
                      <a:pt x="656" y="11"/>
                      <a:pt x="651" y="9"/>
                    </a:cubicBezTo>
                    <a:cubicBezTo>
                      <a:pt x="641" y="4"/>
                      <a:pt x="631" y="3"/>
                      <a:pt x="620" y="5"/>
                    </a:cubicBezTo>
                    <a:cubicBezTo>
                      <a:pt x="612" y="6"/>
                      <a:pt x="604" y="8"/>
                      <a:pt x="596" y="8"/>
                    </a:cubicBezTo>
                    <a:cubicBezTo>
                      <a:pt x="588" y="9"/>
                      <a:pt x="580" y="11"/>
                      <a:pt x="572" y="15"/>
                    </a:cubicBezTo>
                    <a:cubicBezTo>
                      <a:pt x="567" y="17"/>
                      <a:pt x="561" y="19"/>
                      <a:pt x="556" y="21"/>
                    </a:cubicBezTo>
                    <a:cubicBezTo>
                      <a:pt x="547" y="23"/>
                      <a:pt x="538" y="26"/>
                      <a:pt x="532" y="34"/>
                    </a:cubicBezTo>
                    <a:cubicBezTo>
                      <a:pt x="525" y="42"/>
                      <a:pt x="517" y="50"/>
                      <a:pt x="509" y="59"/>
                    </a:cubicBezTo>
                    <a:cubicBezTo>
                      <a:pt x="502" y="67"/>
                      <a:pt x="497" y="75"/>
                      <a:pt x="493" y="85"/>
                    </a:cubicBezTo>
                    <a:cubicBezTo>
                      <a:pt x="490" y="93"/>
                      <a:pt x="487" y="100"/>
                      <a:pt x="483" y="107"/>
                    </a:cubicBezTo>
                    <a:cubicBezTo>
                      <a:pt x="477" y="117"/>
                      <a:pt x="473" y="129"/>
                      <a:pt x="471" y="141"/>
                    </a:cubicBezTo>
                    <a:cubicBezTo>
                      <a:pt x="468" y="154"/>
                      <a:pt x="469" y="168"/>
                      <a:pt x="469" y="181"/>
                    </a:cubicBezTo>
                    <a:cubicBezTo>
                      <a:pt x="469" y="182"/>
                      <a:pt x="468" y="184"/>
                      <a:pt x="469" y="185"/>
                    </a:cubicBezTo>
                    <a:cubicBezTo>
                      <a:pt x="471" y="192"/>
                      <a:pt x="470" y="200"/>
                      <a:pt x="471" y="208"/>
                    </a:cubicBezTo>
                    <a:cubicBezTo>
                      <a:pt x="471" y="210"/>
                      <a:pt x="471" y="213"/>
                      <a:pt x="471" y="215"/>
                    </a:cubicBezTo>
                    <a:cubicBezTo>
                      <a:pt x="470" y="225"/>
                      <a:pt x="471" y="234"/>
                      <a:pt x="474" y="243"/>
                    </a:cubicBezTo>
                    <a:cubicBezTo>
                      <a:pt x="475" y="244"/>
                      <a:pt x="475" y="246"/>
                      <a:pt x="475" y="247"/>
                    </a:cubicBezTo>
                    <a:cubicBezTo>
                      <a:pt x="474" y="255"/>
                      <a:pt x="477" y="262"/>
                      <a:pt x="480" y="269"/>
                    </a:cubicBezTo>
                    <a:cubicBezTo>
                      <a:pt x="481" y="269"/>
                      <a:pt x="482" y="269"/>
                      <a:pt x="483" y="269"/>
                    </a:cubicBezTo>
                    <a:cubicBezTo>
                      <a:pt x="483" y="272"/>
                      <a:pt x="482" y="274"/>
                      <a:pt x="483" y="277"/>
                    </a:cubicBezTo>
                    <a:cubicBezTo>
                      <a:pt x="486" y="283"/>
                      <a:pt x="490" y="289"/>
                      <a:pt x="493" y="294"/>
                    </a:cubicBezTo>
                    <a:cubicBezTo>
                      <a:pt x="498" y="302"/>
                      <a:pt x="503" y="310"/>
                      <a:pt x="507" y="318"/>
                    </a:cubicBezTo>
                    <a:cubicBezTo>
                      <a:pt x="508" y="320"/>
                      <a:pt x="508" y="322"/>
                      <a:pt x="509" y="325"/>
                    </a:cubicBezTo>
                    <a:cubicBezTo>
                      <a:pt x="510" y="324"/>
                      <a:pt x="512" y="323"/>
                      <a:pt x="513" y="322"/>
                    </a:cubicBezTo>
                    <a:cubicBezTo>
                      <a:pt x="515" y="317"/>
                      <a:pt x="518" y="312"/>
                      <a:pt x="521" y="307"/>
                    </a:cubicBezTo>
                    <a:cubicBezTo>
                      <a:pt x="522" y="305"/>
                      <a:pt x="523" y="302"/>
                      <a:pt x="522" y="300"/>
                    </a:cubicBezTo>
                    <a:cubicBezTo>
                      <a:pt x="522" y="293"/>
                      <a:pt x="524" y="292"/>
                      <a:pt x="530" y="290"/>
                    </a:cubicBezTo>
                    <a:cubicBezTo>
                      <a:pt x="534" y="295"/>
                      <a:pt x="542" y="296"/>
                      <a:pt x="542" y="304"/>
                    </a:cubicBezTo>
                    <a:cubicBezTo>
                      <a:pt x="548" y="304"/>
                      <a:pt x="555" y="307"/>
                      <a:pt x="562" y="304"/>
                    </a:cubicBezTo>
                    <a:cubicBezTo>
                      <a:pt x="560" y="302"/>
                      <a:pt x="559" y="301"/>
                      <a:pt x="557" y="299"/>
                    </a:cubicBezTo>
                    <a:cubicBezTo>
                      <a:pt x="554" y="295"/>
                      <a:pt x="552" y="291"/>
                      <a:pt x="552" y="286"/>
                    </a:cubicBezTo>
                    <a:cubicBezTo>
                      <a:pt x="552" y="276"/>
                      <a:pt x="551" y="267"/>
                      <a:pt x="553" y="257"/>
                    </a:cubicBezTo>
                    <a:cubicBezTo>
                      <a:pt x="557" y="256"/>
                      <a:pt x="561" y="256"/>
                      <a:pt x="563" y="258"/>
                    </a:cubicBezTo>
                    <a:cubicBezTo>
                      <a:pt x="565" y="261"/>
                      <a:pt x="570" y="263"/>
                      <a:pt x="570" y="268"/>
                    </a:cubicBezTo>
                    <a:cubicBezTo>
                      <a:pt x="571" y="271"/>
                      <a:pt x="573" y="274"/>
                      <a:pt x="576" y="276"/>
                    </a:cubicBezTo>
                    <a:cubicBezTo>
                      <a:pt x="581" y="281"/>
                      <a:pt x="588" y="284"/>
                      <a:pt x="595" y="286"/>
                    </a:cubicBezTo>
                    <a:cubicBezTo>
                      <a:pt x="597" y="286"/>
                      <a:pt x="598" y="286"/>
                      <a:pt x="600" y="286"/>
                    </a:cubicBezTo>
                    <a:cubicBezTo>
                      <a:pt x="600" y="285"/>
                      <a:pt x="600" y="284"/>
                      <a:pt x="600" y="284"/>
                    </a:cubicBezTo>
                    <a:cubicBezTo>
                      <a:pt x="599" y="283"/>
                      <a:pt x="598" y="281"/>
                      <a:pt x="597" y="280"/>
                    </a:cubicBezTo>
                    <a:cubicBezTo>
                      <a:pt x="591" y="274"/>
                      <a:pt x="589" y="267"/>
                      <a:pt x="588" y="259"/>
                    </a:cubicBezTo>
                    <a:cubicBezTo>
                      <a:pt x="587" y="250"/>
                      <a:pt x="589" y="248"/>
                      <a:pt x="598" y="251"/>
                    </a:cubicBezTo>
                    <a:cubicBezTo>
                      <a:pt x="602" y="253"/>
                      <a:pt x="606" y="253"/>
                      <a:pt x="610" y="251"/>
                    </a:cubicBezTo>
                    <a:cubicBezTo>
                      <a:pt x="610" y="250"/>
                      <a:pt x="610" y="249"/>
                      <a:pt x="610" y="247"/>
                    </a:cubicBezTo>
                    <a:cubicBezTo>
                      <a:pt x="609" y="241"/>
                      <a:pt x="610" y="235"/>
                      <a:pt x="612" y="229"/>
                    </a:cubicBezTo>
                    <a:cubicBezTo>
                      <a:pt x="614" y="225"/>
                      <a:pt x="615" y="221"/>
                      <a:pt x="617" y="217"/>
                    </a:cubicBezTo>
                    <a:cubicBezTo>
                      <a:pt x="621" y="208"/>
                      <a:pt x="627" y="203"/>
                      <a:pt x="636" y="204"/>
                    </a:cubicBezTo>
                    <a:cubicBezTo>
                      <a:pt x="640" y="204"/>
                      <a:pt x="644" y="207"/>
                      <a:pt x="647" y="208"/>
                    </a:cubicBezTo>
                    <a:cubicBezTo>
                      <a:pt x="649" y="208"/>
                      <a:pt x="650" y="209"/>
                      <a:pt x="651" y="210"/>
                    </a:cubicBezTo>
                    <a:cubicBezTo>
                      <a:pt x="655" y="203"/>
                      <a:pt x="658" y="202"/>
                      <a:pt x="664" y="205"/>
                    </a:cubicBezTo>
                    <a:cubicBezTo>
                      <a:pt x="666" y="206"/>
                      <a:pt x="669" y="208"/>
                      <a:pt x="671" y="210"/>
                    </a:cubicBezTo>
                    <a:cubicBezTo>
                      <a:pt x="674" y="213"/>
                      <a:pt x="676" y="216"/>
                      <a:pt x="679" y="219"/>
                    </a:cubicBezTo>
                    <a:cubicBezTo>
                      <a:pt x="689" y="209"/>
                      <a:pt x="690" y="195"/>
                      <a:pt x="692" y="183"/>
                    </a:cubicBezTo>
                    <a:cubicBezTo>
                      <a:pt x="702" y="182"/>
                      <a:pt x="706" y="185"/>
                      <a:pt x="708" y="193"/>
                    </a:cubicBezTo>
                    <a:cubicBezTo>
                      <a:pt x="709" y="195"/>
                      <a:pt x="709" y="198"/>
                      <a:pt x="710" y="201"/>
                    </a:cubicBezTo>
                    <a:cubicBezTo>
                      <a:pt x="711" y="199"/>
                      <a:pt x="712" y="199"/>
                      <a:pt x="712" y="198"/>
                    </a:cubicBezTo>
                    <a:cubicBezTo>
                      <a:pt x="715" y="193"/>
                      <a:pt x="717" y="189"/>
                      <a:pt x="719" y="184"/>
                    </a:cubicBezTo>
                    <a:cubicBezTo>
                      <a:pt x="721" y="178"/>
                      <a:pt x="723" y="172"/>
                      <a:pt x="724" y="166"/>
                    </a:cubicBezTo>
                    <a:cubicBezTo>
                      <a:pt x="725" y="163"/>
                      <a:pt x="727" y="162"/>
                      <a:pt x="730" y="162"/>
                    </a:cubicBezTo>
                    <a:cubicBezTo>
                      <a:pt x="735" y="163"/>
                      <a:pt x="738" y="165"/>
                      <a:pt x="740" y="170"/>
                    </a:cubicBezTo>
                    <a:cubicBezTo>
                      <a:pt x="742" y="177"/>
                      <a:pt x="744" y="184"/>
                      <a:pt x="745" y="191"/>
                    </a:cubicBezTo>
                    <a:cubicBezTo>
                      <a:pt x="746" y="191"/>
                      <a:pt x="747" y="191"/>
                      <a:pt x="747" y="190"/>
                    </a:cubicBezTo>
                    <a:cubicBezTo>
                      <a:pt x="750" y="185"/>
                      <a:pt x="753" y="180"/>
                      <a:pt x="754" y="174"/>
                    </a:cubicBezTo>
                    <a:cubicBezTo>
                      <a:pt x="754" y="170"/>
                      <a:pt x="756" y="166"/>
                      <a:pt x="757" y="161"/>
                    </a:cubicBezTo>
                    <a:cubicBezTo>
                      <a:pt x="758" y="159"/>
                      <a:pt x="759" y="159"/>
                      <a:pt x="761" y="159"/>
                    </a:cubicBezTo>
                    <a:cubicBezTo>
                      <a:pt x="766" y="158"/>
                      <a:pt x="768" y="160"/>
                      <a:pt x="770" y="164"/>
                    </a:cubicBezTo>
                    <a:cubicBezTo>
                      <a:pt x="772" y="170"/>
                      <a:pt x="774" y="176"/>
                      <a:pt x="776" y="182"/>
                    </a:cubicBezTo>
                    <a:cubicBezTo>
                      <a:pt x="777" y="187"/>
                      <a:pt x="778" y="192"/>
                      <a:pt x="780" y="198"/>
                    </a:cubicBezTo>
                    <a:cubicBezTo>
                      <a:pt x="791" y="189"/>
                      <a:pt x="791" y="176"/>
                      <a:pt x="794" y="165"/>
                    </a:cubicBezTo>
                    <a:cubicBezTo>
                      <a:pt x="802" y="163"/>
                      <a:pt x="805" y="165"/>
                      <a:pt x="806" y="172"/>
                    </a:cubicBezTo>
                    <a:cubicBezTo>
                      <a:pt x="808" y="178"/>
                      <a:pt x="809" y="184"/>
                      <a:pt x="810" y="191"/>
                    </a:cubicBezTo>
                    <a:cubicBezTo>
                      <a:pt x="811" y="194"/>
                      <a:pt x="811" y="197"/>
                      <a:pt x="812" y="200"/>
                    </a:cubicBezTo>
                    <a:close/>
                    <a:moveTo>
                      <a:pt x="730" y="328"/>
                    </a:moveTo>
                    <a:cubicBezTo>
                      <a:pt x="730" y="327"/>
                      <a:pt x="730" y="327"/>
                      <a:pt x="730" y="327"/>
                    </a:cubicBezTo>
                    <a:cubicBezTo>
                      <a:pt x="731" y="326"/>
                      <a:pt x="732" y="326"/>
                      <a:pt x="733" y="326"/>
                    </a:cubicBezTo>
                    <a:cubicBezTo>
                      <a:pt x="739" y="326"/>
                      <a:pt x="743" y="328"/>
                      <a:pt x="748" y="330"/>
                    </a:cubicBezTo>
                    <a:cubicBezTo>
                      <a:pt x="755" y="332"/>
                      <a:pt x="759" y="330"/>
                      <a:pt x="762" y="324"/>
                    </a:cubicBezTo>
                    <a:cubicBezTo>
                      <a:pt x="762" y="322"/>
                      <a:pt x="763" y="321"/>
                      <a:pt x="763" y="319"/>
                    </a:cubicBezTo>
                    <a:cubicBezTo>
                      <a:pt x="765" y="313"/>
                      <a:pt x="770" y="310"/>
                      <a:pt x="776" y="310"/>
                    </a:cubicBezTo>
                    <a:cubicBezTo>
                      <a:pt x="781" y="310"/>
                      <a:pt x="785" y="308"/>
                      <a:pt x="790" y="307"/>
                    </a:cubicBezTo>
                    <a:cubicBezTo>
                      <a:pt x="793" y="306"/>
                      <a:pt x="794" y="304"/>
                      <a:pt x="795" y="301"/>
                    </a:cubicBezTo>
                    <a:cubicBezTo>
                      <a:pt x="797" y="295"/>
                      <a:pt x="796" y="290"/>
                      <a:pt x="795" y="285"/>
                    </a:cubicBezTo>
                    <a:cubicBezTo>
                      <a:pt x="794" y="283"/>
                      <a:pt x="794" y="280"/>
                      <a:pt x="793" y="278"/>
                    </a:cubicBezTo>
                    <a:cubicBezTo>
                      <a:pt x="792" y="270"/>
                      <a:pt x="790" y="262"/>
                      <a:pt x="789" y="254"/>
                    </a:cubicBezTo>
                    <a:cubicBezTo>
                      <a:pt x="787" y="247"/>
                      <a:pt x="786" y="240"/>
                      <a:pt x="787" y="232"/>
                    </a:cubicBezTo>
                    <a:cubicBezTo>
                      <a:pt x="789" y="223"/>
                      <a:pt x="792" y="214"/>
                      <a:pt x="795" y="203"/>
                    </a:cubicBezTo>
                    <a:cubicBezTo>
                      <a:pt x="795" y="202"/>
                      <a:pt x="794" y="201"/>
                      <a:pt x="792" y="198"/>
                    </a:cubicBezTo>
                    <a:cubicBezTo>
                      <a:pt x="791" y="199"/>
                      <a:pt x="791" y="200"/>
                      <a:pt x="790" y="201"/>
                    </a:cubicBezTo>
                    <a:cubicBezTo>
                      <a:pt x="786" y="206"/>
                      <a:pt x="782" y="207"/>
                      <a:pt x="777" y="204"/>
                    </a:cubicBezTo>
                    <a:cubicBezTo>
                      <a:pt x="773" y="202"/>
                      <a:pt x="770" y="199"/>
                      <a:pt x="769" y="194"/>
                    </a:cubicBezTo>
                    <a:cubicBezTo>
                      <a:pt x="769" y="188"/>
                      <a:pt x="767" y="181"/>
                      <a:pt x="764" y="174"/>
                    </a:cubicBezTo>
                    <a:cubicBezTo>
                      <a:pt x="763" y="177"/>
                      <a:pt x="762" y="179"/>
                      <a:pt x="762" y="180"/>
                    </a:cubicBezTo>
                    <a:cubicBezTo>
                      <a:pt x="760" y="188"/>
                      <a:pt x="756" y="194"/>
                      <a:pt x="751" y="199"/>
                    </a:cubicBezTo>
                    <a:cubicBezTo>
                      <a:pt x="747" y="203"/>
                      <a:pt x="743" y="201"/>
                      <a:pt x="740" y="200"/>
                    </a:cubicBezTo>
                    <a:cubicBezTo>
                      <a:pt x="736" y="199"/>
                      <a:pt x="735" y="196"/>
                      <a:pt x="734" y="192"/>
                    </a:cubicBezTo>
                    <a:cubicBezTo>
                      <a:pt x="734" y="190"/>
                      <a:pt x="734" y="188"/>
                      <a:pt x="734" y="186"/>
                    </a:cubicBezTo>
                    <a:cubicBezTo>
                      <a:pt x="734" y="184"/>
                      <a:pt x="733" y="182"/>
                      <a:pt x="732" y="180"/>
                    </a:cubicBezTo>
                    <a:cubicBezTo>
                      <a:pt x="731" y="183"/>
                      <a:pt x="729" y="186"/>
                      <a:pt x="728" y="189"/>
                    </a:cubicBezTo>
                    <a:cubicBezTo>
                      <a:pt x="726" y="196"/>
                      <a:pt x="721" y="201"/>
                      <a:pt x="717" y="207"/>
                    </a:cubicBezTo>
                    <a:cubicBezTo>
                      <a:pt x="713" y="212"/>
                      <a:pt x="708" y="212"/>
                      <a:pt x="704" y="207"/>
                    </a:cubicBezTo>
                    <a:cubicBezTo>
                      <a:pt x="703" y="206"/>
                      <a:pt x="702" y="204"/>
                      <a:pt x="700" y="202"/>
                    </a:cubicBezTo>
                    <a:cubicBezTo>
                      <a:pt x="698" y="205"/>
                      <a:pt x="697" y="207"/>
                      <a:pt x="696" y="209"/>
                    </a:cubicBezTo>
                    <a:cubicBezTo>
                      <a:pt x="694" y="215"/>
                      <a:pt x="690" y="220"/>
                      <a:pt x="685" y="225"/>
                    </a:cubicBezTo>
                    <a:cubicBezTo>
                      <a:pt x="682" y="228"/>
                      <a:pt x="678" y="229"/>
                      <a:pt x="675" y="226"/>
                    </a:cubicBezTo>
                    <a:cubicBezTo>
                      <a:pt x="673" y="224"/>
                      <a:pt x="671" y="222"/>
                      <a:pt x="670" y="220"/>
                    </a:cubicBezTo>
                    <a:cubicBezTo>
                      <a:pt x="667" y="217"/>
                      <a:pt x="665" y="214"/>
                      <a:pt x="662" y="211"/>
                    </a:cubicBezTo>
                    <a:cubicBezTo>
                      <a:pt x="659" y="215"/>
                      <a:pt x="657" y="218"/>
                      <a:pt x="654" y="221"/>
                    </a:cubicBezTo>
                    <a:cubicBezTo>
                      <a:pt x="651" y="218"/>
                      <a:pt x="648" y="216"/>
                      <a:pt x="646" y="214"/>
                    </a:cubicBezTo>
                    <a:cubicBezTo>
                      <a:pt x="641" y="208"/>
                      <a:pt x="635" y="207"/>
                      <a:pt x="629" y="212"/>
                    </a:cubicBezTo>
                    <a:cubicBezTo>
                      <a:pt x="622" y="219"/>
                      <a:pt x="620" y="228"/>
                      <a:pt x="617" y="237"/>
                    </a:cubicBezTo>
                    <a:cubicBezTo>
                      <a:pt x="616" y="241"/>
                      <a:pt x="616" y="245"/>
                      <a:pt x="615" y="248"/>
                    </a:cubicBezTo>
                    <a:cubicBezTo>
                      <a:pt x="618" y="250"/>
                      <a:pt x="619" y="252"/>
                      <a:pt x="621" y="253"/>
                    </a:cubicBezTo>
                    <a:cubicBezTo>
                      <a:pt x="620" y="255"/>
                      <a:pt x="619" y="257"/>
                      <a:pt x="619" y="259"/>
                    </a:cubicBezTo>
                    <a:cubicBezTo>
                      <a:pt x="622" y="261"/>
                      <a:pt x="626" y="263"/>
                      <a:pt x="629" y="265"/>
                    </a:cubicBezTo>
                    <a:cubicBezTo>
                      <a:pt x="629" y="265"/>
                      <a:pt x="629" y="266"/>
                      <a:pt x="629" y="266"/>
                    </a:cubicBezTo>
                    <a:cubicBezTo>
                      <a:pt x="628" y="266"/>
                      <a:pt x="628" y="266"/>
                      <a:pt x="627" y="266"/>
                    </a:cubicBezTo>
                    <a:cubicBezTo>
                      <a:pt x="622" y="267"/>
                      <a:pt x="618" y="264"/>
                      <a:pt x="614" y="261"/>
                    </a:cubicBezTo>
                    <a:cubicBezTo>
                      <a:pt x="613" y="260"/>
                      <a:pt x="612" y="259"/>
                      <a:pt x="610" y="258"/>
                    </a:cubicBezTo>
                    <a:cubicBezTo>
                      <a:pt x="607" y="258"/>
                      <a:pt x="603" y="258"/>
                      <a:pt x="599" y="258"/>
                    </a:cubicBezTo>
                    <a:cubicBezTo>
                      <a:pt x="599" y="266"/>
                      <a:pt x="600" y="274"/>
                      <a:pt x="607" y="280"/>
                    </a:cubicBezTo>
                    <a:cubicBezTo>
                      <a:pt x="609" y="281"/>
                      <a:pt x="610" y="283"/>
                      <a:pt x="612" y="285"/>
                    </a:cubicBezTo>
                    <a:cubicBezTo>
                      <a:pt x="612" y="286"/>
                      <a:pt x="612" y="288"/>
                      <a:pt x="611" y="289"/>
                    </a:cubicBezTo>
                    <a:cubicBezTo>
                      <a:pt x="608" y="290"/>
                      <a:pt x="605" y="293"/>
                      <a:pt x="601" y="292"/>
                    </a:cubicBezTo>
                    <a:cubicBezTo>
                      <a:pt x="590" y="290"/>
                      <a:pt x="580" y="287"/>
                      <a:pt x="571" y="280"/>
                    </a:cubicBezTo>
                    <a:cubicBezTo>
                      <a:pt x="569" y="279"/>
                      <a:pt x="567" y="276"/>
                      <a:pt x="565" y="274"/>
                    </a:cubicBezTo>
                    <a:cubicBezTo>
                      <a:pt x="564" y="273"/>
                      <a:pt x="563" y="273"/>
                      <a:pt x="562" y="271"/>
                    </a:cubicBezTo>
                    <a:cubicBezTo>
                      <a:pt x="561" y="280"/>
                      <a:pt x="562" y="288"/>
                      <a:pt x="566" y="294"/>
                    </a:cubicBezTo>
                    <a:cubicBezTo>
                      <a:pt x="569" y="299"/>
                      <a:pt x="573" y="302"/>
                      <a:pt x="576" y="306"/>
                    </a:cubicBezTo>
                    <a:cubicBezTo>
                      <a:pt x="577" y="307"/>
                      <a:pt x="577" y="308"/>
                      <a:pt x="577" y="309"/>
                    </a:cubicBezTo>
                    <a:cubicBezTo>
                      <a:pt x="577" y="310"/>
                      <a:pt x="576" y="311"/>
                      <a:pt x="575" y="311"/>
                    </a:cubicBezTo>
                    <a:cubicBezTo>
                      <a:pt x="564" y="312"/>
                      <a:pt x="552" y="312"/>
                      <a:pt x="541" y="310"/>
                    </a:cubicBezTo>
                    <a:cubicBezTo>
                      <a:pt x="538" y="310"/>
                      <a:pt x="534" y="309"/>
                      <a:pt x="531" y="308"/>
                    </a:cubicBezTo>
                    <a:cubicBezTo>
                      <a:pt x="529" y="311"/>
                      <a:pt x="528" y="313"/>
                      <a:pt x="527" y="316"/>
                    </a:cubicBezTo>
                    <a:cubicBezTo>
                      <a:pt x="524" y="322"/>
                      <a:pt x="520" y="328"/>
                      <a:pt x="521" y="335"/>
                    </a:cubicBezTo>
                    <a:cubicBezTo>
                      <a:pt x="521" y="339"/>
                      <a:pt x="520" y="343"/>
                      <a:pt x="519" y="347"/>
                    </a:cubicBezTo>
                    <a:cubicBezTo>
                      <a:pt x="518" y="355"/>
                      <a:pt x="516" y="362"/>
                      <a:pt x="512" y="369"/>
                    </a:cubicBezTo>
                    <a:cubicBezTo>
                      <a:pt x="510" y="371"/>
                      <a:pt x="511" y="373"/>
                      <a:pt x="514" y="375"/>
                    </a:cubicBezTo>
                    <a:cubicBezTo>
                      <a:pt x="518" y="377"/>
                      <a:pt x="521" y="380"/>
                      <a:pt x="525" y="382"/>
                    </a:cubicBezTo>
                    <a:cubicBezTo>
                      <a:pt x="529" y="384"/>
                      <a:pt x="533" y="386"/>
                      <a:pt x="538" y="387"/>
                    </a:cubicBezTo>
                    <a:cubicBezTo>
                      <a:pt x="551" y="389"/>
                      <a:pt x="564" y="391"/>
                      <a:pt x="577" y="393"/>
                    </a:cubicBezTo>
                    <a:cubicBezTo>
                      <a:pt x="585" y="395"/>
                      <a:pt x="593" y="397"/>
                      <a:pt x="600" y="399"/>
                    </a:cubicBezTo>
                    <a:cubicBezTo>
                      <a:pt x="609" y="401"/>
                      <a:pt x="618" y="403"/>
                      <a:pt x="627" y="405"/>
                    </a:cubicBezTo>
                    <a:cubicBezTo>
                      <a:pt x="629" y="391"/>
                      <a:pt x="635" y="379"/>
                      <a:pt x="642" y="367"/>
                    </a:cubicBezTo>
                    <a:cubicBezTo>
                      <a:pt x="643" y="367"/>
                      <a:pt x="644" y="367"/>
                      <a:pt x="646" y="367"/>
                    </a:cubicBezTo>
                    <a:cubicBezTo>
                      <a:pt x="653" y="370"/>
                      <a:pt x="661" y="374"/>
                      <a:pt x="669" y="377"/>
                    </a:cubicBezTo>
                    <a:cubicBezTo>
                      <a:pt x="673" y="379"/>
                      <a:pt x="678" y="381"/>
                      <a:pt x="682" y="382"/>
                    </a:cubicBezTo>
                    <a:cubicBezTo>
                      <a:pt x="688" y="384"/>
                      <a:pt x="695" y="385"/>
                      <a:pt x="701" y="386"/>
                    </a:cubicBezTo>
                    <a:cubicBezTo>
                      <a:pt x="705" y="386"/>
                      <a:pt x="710" y="385"/>
                      <a:pt x="713" y="382"/>
                    </a:cubicBezTo>
                    <a:cubicBezTo>
                      <a:pt x="721" y="375"/>
                      <a:pt x="729" y="367"/>
                      <a:pt x="733" y="357"/>
                    </a:cubicBezTo>
                    <a:cubicBezTo>
                      <a:pt x="734" y="352"/>
                      <a:pt x="737" y="348"/>
                      <a:pt x="743" y="346"/>
                    </a:cubicBezTo>
                    <a:cubicBezTo>
                      <a:pt x="745" y="345"/>
                      <a:pt x="748" y="344"/>
                      <a:pt x="747" y="341"/>
                    </a:cubicBezTo>
                    <a:cubicBezTo>
                      <a:pt x="747" y="338"/>
                      <a:pt x="746" y="335"/>
                      <a:pt x="743" y="334"/>
                    </a:cubicBezTo>
                    <a:cubicBezTo>
                      <a:pt x="740" y="332"/>
                      <a:pt x="737" y="329"/>
                      <a:pt x="733" y="329"/>
                    </a:cubicBezTo>
                    <a:cubicBezTo>
                      <a:pt x="732" y="329"/>
                      <a:pt x="731" y="328"/>
                      <a:pt x="730" y="328"/>
                    </a:cubicBezTo>
                    <a:close/>
                    <a:moveTo>
                      <a:pt x="54" y="1408"/>
                    </a:moveTo>
                    <a:cubicBezTo>
                      <a:pt x="52" y="1409"/>
                      <a:pt x="52" y="1409"/>
                      <a:pt x="51" y="1409"/>
                    </a:cubicBezTo>
                    <a:cubicBezTo>
                      <a:pt x="41" y="1420"/>
                      <a:pt x="31" y="1431"/>
                      <a:pt x="21" y="1442"/>
                    </a:cubicBezTo>
                    <a:cubicBezTo>
                      <a:pt x="20" y="1442"/>
                      <a:pt x="20" y="1443"/>
                      <a:pt x="20" y="1443"/>
                    </a:cubicBezTo>
                    <a:cubicBezTo>
                      <a:pt x="21" y="1446"/>
                      <a:pt x="19" y="1447"/>
                      <a:pt x="17" y="1448"/>
                    </a:cubicBezTo>
                    <a:cubicBezTo>
                      <a:pt x="13" y="1453"/>
                      <a:pt x="11" y="1459"/>
                      <a:pt x="11" y="1465"/>
                    </a:cubicBezTo>
                    <a:cubicBezTo>
                      <a:pt x="11" y="1476"/>
                      <a:pt x="14" y="1487"/>
                      <a:pt x="19" y="1497"/>
                    </a:cubicBezTo>
                    <a:cubicBezTo>
                      <a:pt x="26" y="1511"/>
                      <a:pt x="34" y="1525"/>
                      <a:pt x="42" y="1539"/>
                    </a:cubicBezTo>
                    <a:cubicBezTo>
                      <a:pt x="47" y="1548"/>
                      <a:pt x="53" y="1557"/>
                      <a:pt x="58" y="1565"/>
                    </a:cubicBezTo>
                    <a:cubicBezTo>
                      <a:pt x="67" y="1579"/>
                      <a:pt x="76" y="1592"/>
                      <a:pt x="86" y="1605"/>
                    </a:cubicBezTo>
                    <a:cubicBezTo>
                      <a:pt x="92" y="1613"/>
                      <a:pt x="98" y="1622"/>
                      <a:pt x="104" y="1630"/>
                    </a:cubicBezTo>
                    <a:cubicBezTo>
                      <a:pt x="109" y="1637"/>
                      <a:pt x="115" y="1644"/>
                      <a:pt x="120" y="1651"/>
                    </a:cubicBezTo>
                    <a:cubicBezTo>
                      <a:pt x="121" y="1652"/>
                      <a:pt x="122" y="1653"/>
                      <a:pt x="123" y="1654"/>
                    </a:cubicBezTo>
                    <a:cubicBezTo>
                      <a:pt x="134" y="1665"/>
                      <a:pt x="146" y="1674"/>
                      <a:pt x="158" y="1682"/>
                    </a:cubicBezTo>
                    <a:cubicBezTo>
                      <a:pt x="171" y="1690"/>
                      <a:pt x="186" y="1694"/>
                      <a:pt x="201" y="1691"/>
                    </a:cubicBezTo>
                    <a:cubicBezTo>
                      <a:pt x="208" y="1690"/>
                      <a:pt x="215" y="1688"/>
                      <a:pt x="222" y="1685"/>
                    </a:cubicBezTo>
                    <a:cubicBezTo>
                      <a:pt x="239" y="1678"/>
                      <a:pt x="249" y="1665"/>
                      <a:pt x="251" y="1646"/>
                    </a:cubicBezTo>
                    <a:cubicBezTo>
                      <a:pt x="252" y="1638"/>
                      <a:pt x="252" y="1631"/>
                      <a:pt x="250" y="1623"/>
                    </a:cubicBezTo>
                    <a:cubicBezTo>
                      <a:pt x="249" y="1615"/>
                      <a:pt x="248" y="1606"/>
                      <a:pt x="245" y="1598"/>
                    </a:cubicBezTo>
                    <a:cubicBezTo>
                      <a:pt x="244" y="1594"/>
                      <a:pt x="243" y="1591"/>
                      <a:pt x="241" y="1587"/>
                    </a:cubicBezTo>
                    <a:cubicBezTo>
                      <a:pt x="239" y="1580"/>
                      <a:pt x="237" y="1572"/>
                      <a:pt x="232" y="1565"/>
                    </a:cubicBezTo>
                    <a:cubicBezTo>
                      <a:pt x="227" y="1558"/>
                      <a:pt x="223" y="1550"/>
                      <a:pt x="221" y="1541"/>
                    </a:cubicBezTo>
                    <a:cubicBezTo>
                      <a:pt x="220" y="1537"/>
                      <a:pt x="217" y="1535"/>
                      <a:pt x="213" y="1533"/>
                    </a:cubicBezTo>
                    <a:cubicBezTo>
                      <a:pt x="205" y="1531"/>
                      <a:pt x="198" y="1528"/>
                      <a:pt x="190" y="1527"/>
                    </a:cubicBezTo>
                    <a:cubicBezTo>
                      <a:pt x="180" y="1525"/>
                      <a:pt x="170" y="1520"/>
                      <a:pt x="161" y="1515"/>
                    </a:cubicBezTo>
                    <a:cubicBezTo>
                      <a:pt x="157" y="1512"/>
                      <a:pt x="153" y="1509"/>
                      <a:pt x="149" y="1508"/>
                    </a:cubicBezTo>
                    <a:cubicBezTo>
                      <a:pt x="141" y="1505"/>
                      <a:pt x="135" y="1501"/>
                      <a:pt x="128" y="1496"/>
                    </a:cubicBezTo>
                    <a:cubicBezTo>
                      <a:pt x="120" y="1489"/>
                      <a:pt x="111" y="1482"/>
                      <a:pt x="103" y="1474"/>
                    </a:cubicBezTo>
                    <a:cubicBezTo>
                      <a:pt x="95" y="1467"/>
                      <a:pt x="86" y="1459"/>
                      <a:pt x="79" y="1449"/>
                    </a:cubicBezTo>
                    <a:cubicBezTo>
                      <a:pt x="76" y="1444"/>
                      <a:pt x="72" y="1438"/>
                      <a:pt x="68" y="1432"/>
                    </a:cubicBezTo>
                    <a:cubicBezTo>
                      <a:pt x="65" y="1427"/>
                      <a:pt x="62" y="1422"/>
                      <a:pt x="59" y="1417"/>
                    </a:cubicBezTo>
                    <a:cubicBezTo>
                      <a:pt x="57" y="1414"/>
                      <a:pt x="55" y="1411"/>
                      <a:pt x="54" y="1408"/>
                    </a:cubicBezTo>
                    <a:close/>
                    <a:moveTo>
                      <a:pt x="400" y="1588"/>
                    </a:moveTo>
                    <a:cubicBezTo>
                      <a:pt x="399" y="1594"/>
                      <a:pt x="398" y="1600"/>
                      <a:pt x="397" y="1607"/>
                    </a:cubicBezTo>
                    <a:cubicBezTo>
                      <a:pt x="396" y="1614"/>
                      <a:pt x="394" y="1622"/>
                      <a:pt x="394" y="1629"/>
                    </a:cubicBezTo>
                    <a:cubicBezTo>
                      <a:pt x="394" y="1643"/>
                      <a:pt x="395" y="1657"/>
                      <a:pt x="396" y="1670"/>
                    </a:cubicBezTo>
                    <a:cubicBezTo>
                      <a:pt x="396" y="1673"/>
                      <a:pt x="397" y="1676"/>
                      <a:pt x="398" y="1678"/>
                    </a:cubicBezTo>
                    <a:cubicBezTo>
                      <a:pt x="403" y="1682"/>
                      <a:pt x="408" y="1687"/>
                      <a:pt x="415" y="1687"/>
                    </a:cubicBezTo>
                    <a:cubicBezTo>
                      <a:pt x="420" y="1687"/>
                      <a:pt x="425" y="1687"/>
                      <a:pt x="430" y="1688"/>
                    </a:cubicBezTo>
                    <a:cubicBezTo>
                      <a:pt x="435" y="1688"/>
                      <a:pt x="440" y="1688"/>
                      <a:pt x="446" y="1688"/>
                    </a:cubicBezTo>
                    <a:cubicBezTo>
                      <a:pt x="455" y="1687"/>
                      <a:pt x="465" y="1685"/>
                      <a:pt x="475" y="1685"/>
                    </a:cubicBezTo>
                    <a:cubicBezTo>
                      <a:pt x="484" y="1684"/>
                      <a:pt x="494" y="1684"/>
                      <a:pt x="504" y="1683"/>
                    </a:cubicBezTo>
                    <a:cubicBezTo>
                      <a:pt x="516" y="1683"/>
                      <a:pt x="528" y="1681"/>
                      <a:pt x="540" y="1684"/>
                    </a:cubicBezTo>
                    <a:cubicBezTo>
                      <a:pt x="543" y="1685"/>
                      <a:pt x="546" y="1686"/>
                      <a:pt x="550" y="1687"/>
                    </a:cubicBezTo>
                    <a:cubicBezTo>
                      <a:pt x="563" y="1689"/>
                      <a:pt x="576" y="1691"/>
                      <a:pt x="590" y="1694"/>
                    </a:cubicBezTo>
                    <a:cubicBezTo>
                      <a:pt x="613" y="1698"/>
                      <a:pt x="636" y="1700"/>
                      <a:pt x="659" y="1698"/>
                    </a:cubicBezTo>
                    <a:cubicBezTo>
                      <a:pt x="666" y="1697"/>
                      <a:pt x="673" y="1696"/>
                      <a:pt x="679" y="1696"/>
                    </a:cubicBezTo>
                    <a:cubicBezTo>
                      <a:pt x="682" y="1696"/>
                      <a:pt x="684" y="1695"/>
                      <a:pt x="684" y="1691"/>
                    </a:cubicBezTo>
                    <a:cubicBezTo>
                      <a:pt x="684" y="1686"/>
                      <a:pt x="684" y="1680"/>
                      <a:pt x="683" y="1675"/>
                    </a:cubicBezTo>
                    <a:cubicBezTo>
                      <a:pt x="679" y="1662"/>
                      <a:pt x="677" y="1649"/>
                      <a:pt x="669" y="1638"/>
                    </a:cubicBezTo>
                    <a:cubicBezTo>
                      <a:pt x="664" y="1631"/>
                      <a:pt x="658" y="1624"/>
                      <a:pt x="649" y="1620"/>
                    </a:cubicBezTo>
                    <a:cubicBezTo>
                      <a:pt x="642" y="1616"/>
                      <a:pt x="635" y="1613"/>
                      <a:pt x="628" y="1610"/>
                    </a:cubicBezTo>
                    <a:cubicBezTo>
                      <a:pt x="624" y="1608"/>
                      <a:pt x="621" y="1607"/>
                      <a:pt x="617" y="1606"/>
                    </a:cubicBezTo>
                    <a:cubicBezTo>
                      <a:pt x="605" y="1602"/>
                      <a:pt x="592" y="1598"/>
                      <a:pt x="582" y="1590"/>
                    </a:cubicBezTo>
                    <a:cubicBezTo>
                      <a:pt x="579" y="1588"/>
                      <a:pt x="576" y="1588"/>
                      <a:pt x="572" y="1588"/>
                    </a:cubicBezTo>
                    <a:cubicBezTo>
                      <a:pt x="565" y="1588"/>
                      <a:pt x="558" y="1588"/>
                      <a:pt x="551" y="1587"/>
                    </a:cubicBezTo>
                    <a:cubicBezTo>
                      <a:pt x="547" y="1587"/>
                      <a:pt x="543" y="1587"/>
                      <a:pt x="539" y="1587"/>
                    </a:cubicBezTo>
                    <a:cubicBezTo>
                      <a:pt x="531" y="1587"/>
                      <a:pt x="523" y="1588"/>
                      <a:pt x="515" y="1587"/>
                    </a:cubicBezTo>
                    <a:cubicBezTo>
                      <a:pt x="498" y="1585"/>
                      <a:pt x="481" y="1587"/>
                      <a:pt x="465" y="1587"/>
                    </a:cubicBezTo>
                    <a:cubicBezTo>
                      <a:pt x="449" y="1588"/>
                      <a:pt x="434" y="1588"/>
                      <a:pt x="419" y="1588"/>
                    </a:cubicBezTo>
                    <a:cubicBezTo>
                      <a:pt x="413" y="1588"/>
                      <a:pt x="407" y="1588"/>
                      <a:pt x="400" y="1588"/>
                    </a:cubicBezTo>
                    <a:close/>
                    <a:moveTo>
                      <a:pt x="618" y="1004"/>
                    </a:moveTo>
                    <a:cubicBezTo>
                      <a:pt x="619" y="1004"/>
                      <a:pt x="620" y="1005"/>
                      <a:pt x="622" y="1005"/>
                    </a:cubicBezTo>
                    <a:cubicBezTo>
                      <a:pt x="630" y="1006"/>
                      <a:pt x="637" y="1007"/>
                      <a:pt x="645" y="1007"/>
                    </a:cubicBezTo>
                    <a:cubicBezTo>
                      <a:pt x="648" y="1007"/>
                      <a:pt x="651" y="1008"/>
                      <a:pt x="654" y="1008"/>
                    </a:cubicBezTo>
                    <a:cubicBezTo>
                      <a:pt x="661" y="1008"/>
                      <a:pt x="669" y="1009"/>
                      <a:pt x="676" y="1009"/>
                    </a:cubicBezTo>
                    <a:cubicBezTo>
                      <a:pt x="680" y="1010"/>
                      <a:pt x="680" y="1009"/>
                      <a:pt x="681" y="1005"/>
                    </a:cubicBezTo>
                    <a:cubicBezTo>
                      <a:pt x="682" y="1001"/>
                      <a:pt x="683" y="998"/>
                      <a:pt x="684" y="994"/>
                    </a:cubicBezTo>
                    <a:cubicBezTo>
                      <a:pt x="685" y="988"/>
                      <a:pt x="687" y="983"/>
                      <a:pt x="688" y="977"/>
                    </a:cubicBezTo>
                    <a:cubicBezTo>
                      <a:pt x="690" y="970"/>
                      <a:pt x="691" y="963"/>
                      <a:pt x="692" y="957"/>
                    </a:cubicBezTo>
                    <a:cubicBezTo>
                      <a:pt x="693" y="948"/>
                      <a:pt x="695" y="939"/>
                      <a:pt x="697" y="931"/>
                    </a:cubicBezTo>
                    <a:cubicBezTo>
                      <a:pt x="698" y="920"/>
                      <a:pt x="699" y="908"/>
                      <a:pt x="700" y="897"/>
                    </a:cubicBezTo>
                    <a:cubicBezTo>
                      <a:pt x="700" y="893"/>
                      <a:pt x="700" y="889"/>
                      <a:pt x="701" y="886"/>
                    </a:cubicBezTo>
                    <a:cubicBezTo>
                      <a:pt x="701" y="878"/>
                      <a:pt x="701" y="870"/>
                      <a:pt x="702" y="861"/>
                    </a:cubicBezTo>
                    <a:cubicBezTo>
                      <a:pt x="702" y="852"/>
                      <a:pt x="703" y="843"/>
                      <a:pt x="704" y="834"/>
                    </a:cubicBezTo>
                    <a:cubicBezTo>
                      <a:pt x="705" y="821"/>
                      <a:pt x="705" y="808"/>
                      <a:pt x="706" y="796"/>
                    </a:cubicBezTo>
                    <a:cubicBezTo>
                      <a:pt x="706" y="784"/>
                      <a:pt x="707" y="772"/>
                      <a:pt x="708" y="760"/>
                    </a:cubicBezTo>
                    <a:cubicBezTo>
                      <a:pt x="708" y="743"/>
                      <a:pt x="707" y="725"/>
                      <a:pt x="707" y="708"/>
                    </a:cubicBezTo>
                    <a:cubicBezTo>
                      <a:pt x="706" y="693"/>
                      <a:pt x="705" y="679"/>
                      <a:pt x="704" y="664"/>
                    </a:cubicBezTo>
                    <a:cubicBezTo>
                      <a:pt x="703" y="648"/>
                      <a:pt x="701" y="631"/>
                      <a:pt x="699" y="615"/>
                    </a:cubicBezTo>
                    <a:cubicBezTo>
                      <a:pt x="697" y="600"/>
                      <a:pt x="695" y="585"/>
                      <a:pt x="693" y="571"/>
                    </a:cubicBezTo>
                    <a:cubicBezTo>
                      <a:pt x="691" y="560"/>
                      <a:pt x="689" y="549"/>
                      <a:pt x="687" y="538"/>
                    </a:cubicBezTo>
                    <a:cubicBezTo>
                      <a:pt x="686" y="535"/>
                      <a:pt x="686" y="533"/>
                      <a:pt x="686" y="530"/>
                    </a:cubicBezTo>
                    <a:cubicBezTo>
                      <a:pt x="680" y="515"/>
                      <a:pt x="674" y="500"/>
                      <a:pt x="668" y="484"/>
                    </a:cubicBezTo>
                    <a:cubicBezTo>
                      <a:pt x="664" y="474"/>
                      <a:pt x="659" y="463"/>
                      <a:pt x="656" y="453"/>
                    </a:cubicBezTo>
                    <a:cubicBezTo>
                      <a:pt x="653" y="445"/>
                      <a:pt x="652" y="436"/>
                      <a:pt x="647" y="428"/>
                    </a:cubicBezTo>
                    <a:cubicBezTo>
                      <a:pt x="646" y="425"/>
                      <a:pt x="644" y="422"/>
                      <a:pt x="641" y="419"/>
                    </a:cubicBezTo>
                    <a:cubicBezTo>
                      <a:pt x="641" y="422"/>
                      <a:pt x="641" y="423"/>
                      <a:pt x="641" y="425"/>
                    </a:cubicBezTo>
                    <a:cubicBezTo>
                      <a:pt x="643" y="436"/>
                      <a:pt x="645" y="448"/>
                      <a:pt x="647" y="459"/>
                    </a:cubicBezTo>
                    <a:cubicBezTo>
                      <a:pt x="649" y="466"/>
                      <a:pt x="650" y="474"/>
                      <a:pt x="651" y="481"/>
                    </a:cubicBezTo>
                    <a:cubicBezTo>
                      <a:pt x="652" y="483"/>
                      <a:pt x="652" y="486"/>
                      <a:pt x="653" y="488"/>
                    </a:cubicBezTo>
                    <a:cubicBezTo>
                      <a:pt x="654" y="497"/>
                      <a:pt x="656" y="505"/>
                      <a:pt x="657" y="513"/>
                    </a:cubicBezTo>
                    <a:cubicBezTo>
                      <a:pt x="658" y="520"/>
                      <a:pt x="659" y="527"/>
                      <a:pt x="660" y="533"/>
                    </a:cubicBezTo>
                    <a:cubicBezTo>
                      <a:pt x="660" y="540"/>
                      <a:pt x="661" y="547"/>
                      <a:pt x="662" y="554"/>
                    </a:cubicBezTo>
                    <a:cubicBezTo>
                      <a:pt x="663" y="565"/>
                      <a:pt x="664" y="577"/>
                      <a:pt x="665" y="588"/>
                    </a:cubicBezTo>
                    <a:cubicBezTo>
                      <a:pt x="665" y="600"/>
                      <a:pt x="665" y="612"/>
                      <a:pt x="665" y="623"/>
                    </a:cubicBezTo>
                    <a:cubicBezTo>
                      <a:pt x="666" y="642"/>
                      <a:pt x="666" y="660"/>
                      <a:pt x="667" y="679"/>
                    </a:cubicBezTo>
                    <a:cubicBezTo>
                      <a:pt x="667" y="685"/>
                      <a:pt x="667" y="692"/>
                      <a:pt x="666" y="698"/>
                    </a:cubicBezTo>
                    <a:cubicBezTo>
                      <a:pt x="666" y="707"/>
                      <a:pt x="665" y="717"/>
                      <a:pt x="664" y="726"/>
                    </a:cubicBezTo>
                    <a:cubicBezTo>
                      <a:pt x="664" y="729"/>
                      <a:pt x="663" y="732"/>
                      <a:pt x="663" y="735"/>
                    </a:cubicBezTo>
                    <a:cubicBezTo>
                      <a:pt x="663" y="741"/>
                      <a:pt x="663" y="748"/>
                      <a:pt x="662" y="754"/>
                    </a:cubicBezTo>
                    <a:cubicBezTo>
                      <a:pt x="661" y="762"/>
                      <a:pt x="659" y="771"/>
                      <a:pt x="659" y="780"/>
                    </a:cubicBezTo>
                    <a:cubicBezTo>
                      <a:pt x="657" y="791"/>
                      <a:pt x="657" y="803"/>
                      <a:pt x="656" y="814"/>
                    </a:cubicBezTo>
                    <a:cubicBezTo>
                      <a:pt x="655" y="824"/>
                      <a:pt x="654" y="833"/>
                      <a:pt x="652" y="842"/>
                    </a:cubicBezTo>
                    <a:cubicBezTo>
                      <a:pt x="651" y="850"/>
                      <a:pt x="649" y="858"/>
                      <a:pt x="649" y="867"/>
                    </a:cubicBezTo>
                    <a:cubicBezTo>
                      <a:pt x="648" y="884"/>
                      <a:pt x="641" y="899"/>
                      <a:pt x="638" y="916"/>
                    </a:cubicBezTo>
                    <a:cubicBezTo>
                      <a:pt x="637" y="926"/>
                      <a:pt x="634" y="935"/>
                      <a:pt x="631" y="945"/>
                    </a:cubicBezTo>
                    <a:cubicBezTo>
                      <a:pt x="629" y="955"/>
                      <a:pt x="627" y="964"/>
                      <a:pt x="625" y="974"/>
                    </a:cubicBezTo>
                    <a:cubicBezTo>
                      <a:pt x="623" y="982"/>
                      <a:pt x="621" y="991"/>
                      <a:pt x="619" y="999"/>
                    </a:cubicBezTo>
                    <a:cubicBezTo>
                      <a:pt x="619" y="1001"/>
                      <a:pt x="618" y="1002"/>
                      <a:pt x="618" y="1004"/>
                    </a:cubicBezTo>
                    <a:close/>
                    <a:moveTo>
                      <a:pt x="508" y="889"/>
                    </a:moveTo>
                    <a:cubicBezTo>
                      <a:pt x="505" y="891"/>
                      <a:pt x="502" y="893"/>
                      <a:pt x="499" y="894"/>
                    </a:cubicBezTo>
                    <a:cubicBezTo>
                      <a:pt x="498" y="895"/>
                      <a:pt x="496" y="896"/>
                      <a:pt x="495" y="897"/>
                    </a:cubicBezTo>
                    <a:cubicBezTo>
                      <a:pt x="491" y="898"/>
                      <a:pt x="488" y="900"/>
                      <a:pt x="485" y="902"/>
                    </a:cubicBezTo>
                    <a:cubicBezTo>
                      <a:pt x="482" y="903"/>
                      <a:pt x="480" y="905"/>
                      <a:pt x="477" y="906"/>
                    </a:cubicBezTo>
                    <a:cubicBezTo>
                      <a:pt x="472" y="908"/>
                      <a:pt x="467" y="910"/>
                      <a:pt x="462" y="912"/>
                    </a:cubicBezTo>
                    <a:cubicBezTo>
                      <a:pt x="454" y="915"/>
                      <a:pt x="446" y="917"/>
                      <a:pt x="437" y="917"/>
                    </a:cubicBezTo>
                    <a:cubicBezTo>
                      <a:pt x="431" y="918"/>
                      <a:pt x="425" y="918"/>
                      <a:pt x="419" y="920"/>
                    </a:cubicBezTo>
                    <a:cubicBezTo>
                      <a:pt x="421" y="931"/>
                      <a:pt x="422" y="940"/>
                      <a:pt x="424" y="950"/>
                    </a:cubicBezTo>
                    <a:cubicBezTo>
                      <a:pt x="427" y="961"/>
                      <a:pt x="430" y="973"/>
                      <a:pt x="434" y="984"/>
                    </a:cubicBezTo>
                    <a:cubicBezTo>
                      <a:pt x="439" y="997"/>
                      <a:pt x="444" y="1011"/>
                      <a:pt x="449" y="1024"/>
                    </a:cubicBezTo>
                    <a:cubicBezTo>
                      <a:pt x="452" y="1031"/>
                      <a:pt x="456" y="1038"/>
                      <a:pt x="465" y="1041"/>
                    </a:cubicBezTo>
                    <a:cubicBezTo>
                      <a:pt x="470" y="1038"/>
                      <a:pt x="470" y="1037"/>
                      <a:pt x="468" y="1032"/>
                    </a:cubicBezTo>
                    <a:cubicBezTo>
                      <a:pt x="467" y="1028"/>
                      <a:pt x="466" y="1024"/>
                      <a:pt x="464" y="1021"/>
                    </a:cubicBezTo>
                    <a:cubicBezTo>
                      <a:pt x="460" y="1013"/>
                      <a:pt x="459" y="1005"/>
                      <a:pt x="456" y="997"/>
                    </a:cubicBezTo>
                    <a:cubicBezTo>
                      <a:pt x="455" y="994"/>
                      <a:pt x="455" y="991"/>
                      <a:pt x="455" y="989"/>
                    </a:cubicBezTo>
                    <a:cubicBezTo>
                      <a:pt x="455" y="986"/>
                      <a:pt x="456" y="985"/>
                      <a:pt x="458" y="984"/>
                    </a:cubicBezTo>
                    <a:cubicBezTo>
                      <a:pt x="460" y="984"/>
                      <a:pt x="461" y="984"/>
                      <a:pt x="463" y="983"/>
                    </a:cubicBezTo>
                    <a:cubicBezTo>
                      <a:pt x="463" y="986"/>
                      <a:pt x="463" y="989"/>
                      <a:pt x="464" y="992"/>
                    </a:cubicBezTo>
                    <a:cubicBezTo>
                      <a:pt x="465" y="996"/>
                      <a:pt x="467" y="1001"/>
                      <a:pt x="469" y="1006"/>
                    </a:cubicBezTo>
                    <a:cubicBezTo>
                      <a:pt x="472" y="1014"/>
                      <a:pt x="475" y="1023"/>
                      <a:pt x="478" y="1032"/>
                    </a:cubicBezTo>
                    <a:cubicBezTo>
                      <a:pt x="480" y="1037"/>
                      <a:pt x="484" y="1042"/>
                      <a:pt x="489" y="1046"/>
                    </a:cubicBezTo>
                    <a:cubicBezTo>
                      <a:pt x="494" y="1050"/>
                      <a:pt x="497" y="1049"/>
                      <a:pt x="500" y="1043"/>
                    </a:cubicBezTo>
                    <a:cubicBezTo>
                      <a:pt x="501" y="1041"/>
                      <a:pt x="502" y="1039"/>
                      <a:pt x="504" y="1036"/>
                    </a:cubicBezTo>
                    <a:cubicBezTo>
                      <a:pt x="502" y="1033"/>
                      <a:pt x="501" y="1029"/>
                      <a:pt x="499" y="1026"/>
                    </a:cubicBezTo>
                    <a:cubicBezTo>
                      <a:pt x="495" y="1018"/>
                      <a:pt x="491" y="1010"/>
                      <a:pt x="487" y="1002"/>
                    </a:cubicBezTo>
                    <a:cubicBezTo>
                      <a:pt x="485" y="996"/>
                      <a:pt x="483" y="990"/>
                      <a:pt x="484" y="983"/>
                    </a:cubicBezTo>
                    <a:cubicBezTo>
                      <a:pt x="486" y="983"/>
                      <a:pt x="488" y="983"/>
                      <a:pt x="490" y="983"/>
                    </a:cubicBezTo>
                    <a:cubicBezTo>
                      <a:pt x="491" y="985"/>
                      <a:pt x="492" y="988"/>
                      <a:pt x="492" y="990"/>
                    </a:cubicBezTo>
                    <a:cubicBezTo>
                      <a:pt x="494" y="996"/>
                      <a:pt x="496" y="1002"/>
                      <a:pt x="499" y="1008"/>
                    </a:cubicBezTo>
                    <a:cubicBezTo>
                      <a:pt x="505" y="1019"/>
                      <a:pt x="511" y="1029"/>
                      <a:pt x="514" y="1042"/>
                    </a:cubicBezTo>
                    <a:cubicBezTo>
                      <a:pt x="515" y="1046"/>
                      <a:pt x="517" y="1050"/>
                      <a:pt x="521" y="1052"/>
                    </a:cubicBezTo>
                    <a:cubicBezTo>
                      <a:pt x="524" y="1054"/>
                      <a:pt x="527" y="1055"/>
                      <a:pt x="531" y="1057"/>
                    </a:cubicBezTo>
                    <a:cubicBezTo>
                      <a:pt x="532" y="1057"/>
                      <a:pt x="533" y="1057"/>
                      <a:pt x="534" y="1056"/>
                    </a:cubicBezTo>
                    <a:cubicBezTo>
                      <a:pt x="537" y="1055"/>
                      <a:pt x="538" y="1048"/>
                      <a:pt x="537" y="1045"/>
                    </a:cubicBezTo>
                    <a:cubicBezTo>
                      <a:pt x="533" y="1036"/>
                      <a:pt x="529" y="1026"/>
                      <a:pt x="525" y="1016"/>
                    </a:cubicBezTo>
                    <a:cubicBezTo>
                      <a:pt x="523" y="1011"/>
                      <a:pt x="522" y="1007"/>
                      <a:pt x="521" y="1002"/>
                    </a:cubicBezTo>
                    <a:cubicBezTo>
                      <a:pt x="519" y="995"/>
                      <a:pt x="516" y="988"/>
                      <a:pt x="514" y="980"/>
                    </a:cubicBezTo>
                    <a:cubicBezTo>
                      <a:pt x="519" y="979"/>
                      <a:pt x="523" y="982"/>
                      <a:pt x="525" y="987"/>
                    </a:cubicBezTo>
                    <a:cubicBezTo>
                      <a:pt x="526" y="993"/>
                      <a:pt x="529" y="999"/>
                      <a:pt x="532" y="1004"/>
                    </a:cubicBezTo>
                    <a:cubicBezTo>
                      <a:pt x="533" y="1006"/>
                      <a:pt x="534" y="1008"/>
                      <a:pt x="535" y="1011"/>
                    </a:cubicBezTo>
                    <a:cubicBezTo>
                      <a:pt x="538" y="1018"/>
                      <a:pt x="540" y="1025"/>
                      <a:pt x="543" y="1032"/>
                    </a:cubicBezTo>
                    <a:cubicBezTo>
                      <a:pt x="544" y="1035"/>
                      <a:pt x="545" y="1036"/>
                      <a:pt x="547" y="1038"/>
                    </a:cubicBezTo>
                    <a:cubicBezTo>
                      <a:pt x="551" y="1036"/>
                      <a:pt x="551" y="1036"/>
                      <a:pt x="552" y="1032"/>
                    </a:cubicBezTo>
                    <a:cubicBezTo>
                      <a:pt x="553" y="1027"/>
                      <a:pt x="553" y="1022"/>
                      <a:pt x="551" y="1017"/>
                    </a:cubicBezTo>
                    <a:cubicBezTo>
                      <a:pt x="550" y="1011"/>
                      <a:pt x="550" y="1005"/>
                      <a:pt x="548" y="999"/>
                    </a:cubicBezTo>
                    <a:cubicBezTo>
                      <a:pt x="547" y="991"/>
                      <a:pt x="544" y="984"/>
                      <a:pt x="542" y="977"/>
                    </a:cubicBezTo>
                    <a:cubicBezTo>
                      <a:pt x="540" y="969"/>
                      <a:pt x="538" y="962"/>
                      <a:pt x="536" y="955"/>
                    </a:cubicBezTo>
                    <a:cubicBezTo>
                      <a:pt x="533" y="948"/>
                      <a:pt x="531" y="940"/>
                      <a:pt x="528" y="933"/>
                    </a:cubicBezTo>
                    <a:cubicBezTo>
                      <a:pt x="526" y="927"/>
                      <a:pt x="524" y="920"/>
                      <a:pt x="522" y="913"/>
                    </a:cubicBezTo>
                    <a:cubicBezTo>
                      <a:pt x="521" y="909"/>
                      <a:pt x="517" y="907"/>
                      <a:pt x="515" y="904"/>
                    </a:cubicBezTo>
                    <a:cubicBezTo>
                      <a:pt x="513" y="899"/>
                      <a:pt x="511" y="894"/>
                      <a:pt x="508" y="889"/>
                    </a:cubicBezTo>
                    <a:close/>
                    <a:moveTo>
                      <a:pt x="318" y="779"/>
                    </a:moveTo>
                    <a:cubicBezTo>
                      <a:pt x="316" y="781"/>
                      <a:pt x="316" y="781"/>
                      <a:pt x="316" y="781"/>
                    </a:cubicBezTo>
                    <a:cubicBezTo>
                      <a:pt x="312" y="792"/>
                      <a:pt x="308" y="802"/>
                      <a:pt x="305" y="813"/>
                    </a:cubicBezTo>
                    <a:cubicBezTo>
                      <a:pt x="302" y="827"/>
                      <a:pt x="296" y="840"/>
                      <a:pt x="295" y="855"/>
                    </a:cubicBezTo>
                    <a:cubicBezTo>
                      <a:pt x="293" y="865"/>
                      <a:pt x="290" y="874"/>
                      <a:pt x="288" y="884"/>
                    </a:cubicBezTo>
                    <a:cubicBezTo>
                      <a:pt x="287" y="887"/>
                      <a:pt x="286" y="890"/>
                      <a:pt x="285" y="894"/>
                    </a:cubicBezTo>
                    <a:cubicBezTo>
                      <a:pt x="284" y="903"/>
                      <a:pt x="284" y="912"/>
                      <a:pt x="283" y="922"/>
                    </a:cubicBezTo>
                    <a:cubicBezTo>
                      <a:pt x="283" y="924"/>
                      <a:pt x="282" y="926"/>
                      <a:pt x="282" y="929"/>
                    </a:cubicBezTo>
                    <a:cubicBezTo>
                      <a:pt x="282" y="931"/>
                      <a:pt x="282" y="934"/>
                      <a:pt x="284" y="935"/>
                    </a:cubicBezTo>
                    <a:cubicBezTo>
                      <a:pt x="287" y="937"/>
                      <a:pt x="291" y="938"/>
                      <a:pt x="294" y="939"/>
                    </a:cubicBezTo>
                    <a:cubicBezTo>
                      <a:pt x="296" y="936"/>
                      <a:pt x="297" y="935"/>
                      <a:pt x="299" y="933"/>
                    </a:cubicBezTo>
                    <a:cubicBezTo>
                      <a:pt x="303" y="935"/>
                      <a:pt x="304" y="938"/>
                      <a:pt x="304" y="942"/>
                    </a:cubicBezTo>
                    <a:cubicBezTo>
                      <a:pt x="313" y="945"/>
                      <a:pt x="322" y="947"/>
                      <a:pt x="330" y="950"/>
                    </a:cubicBezTo>
                    <a:cubicBezTo>
                      <a:pt x="334" y="951"/>
                      <a:pt x="338" y="953"/>
                      <a:pt x="342" y="954"/>
                    </a:cubicBezTo>
                    <a:cubicBezTo>
                      <a:pt x="352" y="956"/>
                      <a:pt x="362" y="958"/>
                      <a:pt x="372" y="960"/>
                    </a:cubicBezTo>
                    <a:cubicBezTo>
                      <a:pt x="377" y="961"/>
                      <a:pt x="382" y="962"/>
                      <a:pt x="388" y="963"/>
                    </a:cubicBezTo>
                    <a:cubicBezTo>
                      <a:pt x="394" y="964"/>
                      <a:pt x="401" y="964"/>
                      <a:pt x="408" y="965"/>
                    </a:cubicBezTo>
                    <a:cubicBezTo>
                      <a:pt x="412" y="966"/>
                      <a:pt x="415" y="968"/>
                      <a:pt x="419" y="969"/>
                    </a:cubicBezTo>
                    <a:cubicBezTo>
                      <a:pt x="421" y="964"/>
                      <a:pt x="416" y="960"/>
                      <a:pt x="416" y="954"/>
                    </a:cubicBezTo>
                    <a:cubicBezTo>
                      <a:pt x="416" y="949"/>
                      <a:pt x="414" y="944"/>
                      <a:pt x="413" y="939"/>
                    </a:cubicBezTo>
                    <a:cubicBezTo>
                      <a:pt x="412" y="934"/>
                      <a:pt x="411" y="928"/>
                      <a:pt x="410" y="923"/>
                    </a:cubicBezTo>
                    <a:cubicBezTo>
                      <a:pt x="407" y="923"/>
                      <a:pt x="404" y="922"/>
                      <a:pt x="401" y="923"/>
                    </a:cubicBezTo>
                    <a:cubicBezTo>
                      <a:pt x="394" y="925"/>
                      <a:pt x="387" y="924"/>
                      <a:pt x="381" y="922"/>
                    </a:cubicBezTo>
                    <a:cubicBezTo>
                      <a:pt x="377" y="921"/>
                      <a:pt x="374" y="920"/>
                      <a:pt x="373" y="916"/>
                    </a:cubicBezTo>
                    <a:cubicBezTo>
                      <a:pt x="369" y="909"/>
                      <a:pt x="366" y="902"/>
                      <a:pt x="362" y="895"/>
                    </a:cubicBezTo>
                    <a:cubicBezTo>
                      <a:pt x="361" y="893"/>
                      <a:pt x="360" y="889"/>
                      <a:pt x="359" y="887"/>
                    </a:cubicBezTo>
                    <a:cubicBezTo>
                      <a:pt x="352" y="874"/>
                      <a:pt x="347" y="861"/>
                      <a:pt x="342" y="848"/>
                    </a:cubicBezTo>
                    <a:cubicBezTo>
                      <a:pt x="340" y="841"/>
                      <a:pt x="338" y="835"/>
                      <a:pt x="335" y="829"/>
                    </a:cubicBezTo>
                    <a:cubicBezTo>
                      <a:pt x="332" y="820"/>
                      <a:pt x="327" y="811"/>
                      <a:pt x="324" y="801"/>
                    </a:cubicBezTo>
                    <a:cubicBezTo>
                      <a:pt x="322" y="794"/>
                      <a:pt x="320" y="787"/>
                      <a:pt x="318" y="779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 baseline="-25000"/>
              </a:p>
            </p:txBody>
          </p:sp>
          <p:sp>
            <p:nvSpPr>
              <p:cNvPr id="1143" name="Freeform 49"/>
              <p:cNvSpPr>
                <a:spLocks/>
              </p:cNvSpPr>
              <p:nvPr/>
            </p:nvSpPr>
            <p:spPr bwMode="auto">
              <a:xfrm>
                <a:off x="2610846" y="1832958"/>
                <a:ext cx="670969" cy="618105"/>
              </a:xfrm>
              <a:custGeom>
                <a:avLst/>
                <a:gdLst>
                  <a:gd name="T0" fmla="*/ 342 w 349"/>
                  <a:gd name="T1" fmla="*/ 188 h 322"/>
                  <a:gd name="T2" fmla="*/ 326 w 349"/>
                  <a:gd name="T3" fmla="*/ 162 h 322"/>
                  <a:gd name="T4" fmla="*/ 308 w 349"/>
                  <a:gd name="T5" fmla="*/ 179 h 322"/>
                  <a:gd name="T6" fmla="*/ 293 w 349"/>
                  <a:gd name="T7" fmla="*/ 156 h 322"/>
                  <a:gd name="T8" fmla="*/ 286 w 349"/>
                  <a:gd name="T9" fmla="*/ 171 h 322"/>
                  <a:gd name="T10" fmla="*/ 277 w 349"/>
                  <a:gd name="T11" fmla="*/ 188 h 322"/>
                  <a:gd name="T12" fmla="*/ 262 w 349"/>
                  <a:gd name="T13" fmla="*/ 159 h 322"/>
                  <a:gd name="T14" fmla="*/ 251 w 349"/>
                  <a:gd name="T15" fmla="*/ 181 h 322"/>
                  <a:gd name="T16" fmla="*/ 242 w 349"/>
                  <a:gd name="T17" fmla="*/ 198 h 322"/>
                  <a:gd name="T18" fmla="*/ 224 w 349"/>
                  <a:gd name="T19" fmla="*/ 180 h 322"/>
                  <a:gd name="T20" fmla="*/ 203 w 349"/>
                  <a:gd name="T21" fmla="*/ 207 h 322"/>
                  <a:gd name="T22" fmla="*/ 183 w 349"/>
                  <a:gd name="T23" fmla="*/ 207 h 322"/>
                  <a:gd name="T24" fmla="*/ 168 w 349"/>
                  <a:gd name="T25" fmla="*/ 201 h 322"/>
                  <a:gd name="T26" fmla="*/ 144 w 349"/>
                  <a:gd name="T27" fmla="*/ 226 h 322"/>
                  <a:gd name="T28" fmla="*/ 142 w 349"/>
                  <a:gd name="T29" fmla="*/ 248 h 322"/>
                  <a:gd name="T30" fmla="*/ 120 w 349"/>
                  <a:gd name="T31" fmla="*/ 256 h 322"/>
                  <a:gd name="T32" fmla="*/ 132 w 349"/>
                  <a:gd name="T33" fmla="*/ 281 h 322"/>
                  <a:gd name="T34" fmla="*/ 127 w 349"/>
                  <a:gd name="T35" fmla="*/ 283 h 322"/>
                  <a:gd name="T36" fmla="*/ 102 w 349"/>
                  <a:gd name="T37" fmla="*/ 265 h 322"/>
                  <a:gd name="T38" fmla="*/ 85 w 349"/>
                  <a:gd name="T39" fmla="*/ 254 h 322"/>
                  <a:gd name="T40" fmla="*/ 89 w 349"/>
                  <a:gd name="T41" fmla="*/ 296 h 322"/>
                  <a:gd name="T42" fmla="*/ 74 w 349"/>
                  <a:gd name="T43" fmla="*/ 301 h 322"/>
                  <a:gd name="T44" fmla="*/ 54 w 349"/>
                  <a:gd name="T45" fmla="*/ 297 h 322"/>
                  <a:gd name="T46" fmla="*/ 45 w 349"/>
                  <a:gd name="T47" fmla="*/ 319 h 322"/>
                  <a:gd name="T48" fmla="*/ 39 w 349"/>
                  <a:gd name="T49" fmla="*/ 315 h 322"/>
                  <a:gd name="T50" fmla="*/ 15 w 349"/>
                  <a:gd name="T51" fmla="*/ 274 h 322"/>
                  <a:gd name="T52" fmla="*/ 12 w 349"/>
                  <a:gd name="T53" fmla="*/ 266 h 322"/>
                  <a:gd name="T54" fmla="*/ 6 w 349"/>
                  <a:gd name="T55" fmla="*/ 240 h 322"/>
                  <a:gd name="T56" fmla="*/ 3 w 349"/>
                  <a:gd name="T57" fmla="*/ 205 h 322"/>
                  <a:gd name="T58" fmla="*/ 1 w 349"/>
                  <a:gd name="T59" fmla="*/ 178 h 322"/>
                  <a:gd name="T60" fmla="*/ 15 w 349"/>
                  <a:gd name="T61" fmla="*/ 104 h 322"/>
                  <a:gd name="T62" fmla="*/ 41 w 349"/>
                  <a:gd name="T63" fmla="*/ 56 h 322"/>
                  <a:gd name="T64" fmla="*/ 88 w 349"/>
                  <a:gd name="T65" fmla="*/ 18 h 322"/>
                  <a:gd name="T66" fmla="*/ 128 w 349"/>
                  <a:gd name="T67" fmla="*/ 5 h 322"/>
                  <a:gd name="T68" fmla="*/ 183 w 349"/>
                  <a:gd name="T69" fmla="*/ 6 h 322"/>
                  <a:gd name="T70" fmla="*/ 237 w 349"/>
                  <a:gd name="T71" fmla="*/ 31 h 322"/>
                  <a:gd name="T72" fmla="*/ 310 w 349"/>
                  <a:gd name="T73" fmla="*/ 82 h 322"/>
                  <a:gd name="T74" fmla="*/ 344 w 349"/>
                  <a:gd name="T75" fmla="*/ 151 h 322"/>
                  <a:gd name="T76" fmla="*/ 349 w 349"/>
                  <a:gd name="T77" fmla="*/ 190 h 3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349" h="322">
                    <a:moveTo>
                      <a:pt x="344" y="197"/>
                    </a:moveTo>
                    <a:cubicBezTo>
                      <a:pt x="343" y="194"/>
                      <a:pt x="343" y="191"/>
                      <a:pt x="342" y="188"/>
                    </a:cubicBezTo>
                    <a:cubicBezTo>
                      <a:pt x="341" y="181"/>
                      <a:pt x="340" y="175"/>
                      <a:pt x="338" y="169"/>
                    </a:cubicBezTo>
                    <a:cubicBezTo>
                      <a:pt x="337" y="162"/>
                      <a:pt x="334" y="160"/>
                      <a:pt x="326" y="162"/>
                    </a:cubicBezTo>
                    <a:cubicBezTo>
                      <a:pt x="323" y="173"/>
                      <a:pt x="323" y="186"/>
                      <a:pt x="312" y="195"/>
                    </a:cubicBezTo>
                    <a:cubicBezTo>
                      <a:pt x="310" y="189"/>
                      <a:pt x="309" y="184"/>
                      <a:pt x="308" y="179"/>
                    </a:cubicBezTo>
                    <a:cubicBezTo>
                      <a:pt x="306" y="173"/>
                      <a:pt x="304" y="167"/>
                      <a:pt x="302" y="161"/>
                    </a:cubicBezTo>
                    <a:cubicBezTo>
                      <a:pt x="300" y="157"/>
                      <a:pt x="298" y="155"/>
                      <a:pt x="293" y="156"/>
                    </a:cubicBezTo>
                    <a:cubicBezTo>
                      <a:pt x="291" y="156"/>
                      <a:pt x="290" y="156"/>
                      <a:pt x="289" y="158"/>
                    </a:cubicBezTo>
                    <a:cubicBezTo>
                      <a:pt x="288" y="163"/>
                      <a:pt x="286" y="167"/>
                      <a:pt x="286" y="171"/>
                    </a:cubicBezTo>
                    <a:cubicBezTo>
                      <a:pt x="285" y="177"/>
                      <a:pt x="282" y="182"/>
                      <a:pt x="279" y="187"/>
                    </a:cubicBezTo>
                    <a:cubicBezTo>
                      <a:pt x="279" y="188"/>
                      <a:pt x="278" y="188"/>
                      <a:pt x="277" y="188"/>
                    </a:cubicBezTo>
                    <a:cubicBezTo>
                      <a:pt x="276" y="181"/>
                      <a:pt x="274" y="174"/>
                      <a:pt x="272" y="167"/>
                    </a:cubicBezTo>
                    <a:cubicBezTo>
                      <a:pt x="270" y="162"/>
                      <a:pt x="267" y="160"/>
                      <a:pt x="262" y="159"/>
                    </a:cubicBezTo>
                    <a:cubicBezTo>
                      <a:pt x="259" y="159"/>
                      <a:pt x="257" y="160"/>
                      <a:pt x="256" y="163"/>
                    </a:cubicBezTo>
                    <a:cubicBezTo>
                      <a:pt x="255" y="169"/>
                      <a:pt x="253" y="175"/>
                      <a:pt x="251" y="181"/>
                    </a:cubicBezTo>
                    <a:cubicBezTo>
                      <a:pt x="249" y="186"/>
                      <a:pt x="247" y="190"/>
                      <a:pt x="244" y="195"/>
                    </a:cubicBezTo>
                    <a:cubicBezTo>
                      <a:pt x="244" y="196"/>
                      <a:pt x="243" y="196"/>
                      <a:pt x="242" y="198"/>
                    </a:cubicBezTo>
                    <a:cubicBezTo>
                      <a:pt x="241" y="195"/>
                      <a:pt x="241" y="192"/>
                      <a:pt x="240" y="190"/>
                    </a:cubicBezTo>
                    <a:cubicBezTo>
                      <a:pt x="238" y="182"/>
                      <a:pt x="234" y="179"/>
                      <a:pt x="224" y="180"/>
                    </a:cubicBezTo>
                    <a:cubicBezTo>
                      <a:pt x="222" y="192"/>
                      <a:pt x="221" y="206"/>
                      <a:pt x="211" y="216"/>
                    </a:cubicBezTo>
                    <a:cubicBezTo>
                      <a:pt x="208" y="213"/>
                      <a:pt x="206" y="210"/>
                      <a:pt x="203" y="207"/>
                    </a:cubicBezTo>
                    <a:cubicBezTo>
                      <a:pt x="201" y="205"/>
                      <a:pt x="198" y="203"/>
                      <a:pt x="196" y="202"/>
                    </a:cubicBezTo>
                    <a:cubicBezTo>
                      <a:pt x="190" y="199"/>
                      <a:pt x="187" y="200"/>
                      <a:pt x="183" y="207"/>
                    </a:cubicBezTo>
                    <a:cubicBezTo>
                      <a:pt x="182" y="206"/>
                      <a:pt x="181" y="205"/>
                      <a:pt x="179" y="205"/>
                    </a:cubicBezTo>
                    <a:cubicBezTo>
                      <a:pt x="176" y="204"/>
                      <a:pt x="172" y="201"/>
                      <a:pt x="168" y="201"/>
                    </a:cubicBezTo>
                    <a:cubicBezTo>
                      <a:pt x="159" y="200"/>
                      <a:pt x="153" y="205"/>
                      <a:pt x="149" y="214"/>
                    </a:cubicBezTo>
                    <a:cubicBezTo>
                      <a:pt x="147" y="218"/>
                      <a:pt x="146" y="222"/>
                      <a:pt x="144" y="226"/>
                    </a:cubicBezTo>
                    <a:cubicBezTo>
                      <a:pt x="142" y="232"/>
                      <a:pt x="141" y="238"/>
                      <a:pt x="142" y="244"/>
                    </a:cubicBezTo>
                    <a:cubicBezTo>
                      <a:pt x="142" y="246"/>
                      <a:pt x="142" y="247"/>
                      <a:pt x="142" y="248"/>
                    </a:cubicBezTo>
                    <a:cubicBezTo>
                      <a:pt x="138" y="250"/>
                      <a:pt x="134" y="250"/>
                      <a:pt x="130" y="248"/>
                    </a:cubicBezTo>
                    <a:cubicBezTo>
                      <a:pt x="121" y="245"/>
                      <a:pt x="119" y="247"/>
                      <a:pt x="120" y="256"/>
                    </a:cubicBezTo>
                    <a:cubicBezTo>
                      <a:pt x="121" y="264"/>
                      <a:pt x="123" y="271"/>
                      <a:pt x="129" y="277"/>
                    </a:cubicBezTo>
                    <a:cubicBezTo>
                      <a:pt x="130" y="278"/>
                      <a:pt x="131" y="280"/>
                      <a:pt x="132" y="281"/>
                    </a:cubicBezTo>
                    <a:cubicBezTo>
                      <a:pt x="132" y="281"/>
                      <a:pt x="132" y="282"/>
                      <a:pt x="132" y="283"/>
                    </a:cubicBezTo>
                    <a:cubicBezTo>
                      <a:pt x="130" y="283"/>
                      <a:pt x="129" y="283"/>
                      <a:pt x="127" y="283"/>
                    </a:cubicBezTo>
                    <a:cubicBezTo>
                      <a:pt x="120" y="281"/>
                      <a:pt x="113" y="278"/>
                      <a:pt x="108" y="273"/>
                    </a:cubicBezTo>
                    <a:cubicBezTo>
                      <a:pt x="105" y="271"/>
                      <a:pt x="103" y="268"/>
                      <a:pt x="102" y="265"/>
                    </a:cubicBezTo>
                    <a:cubicBezTo>
                      <a:pt x="102" y="260"/>
                      <a:pt x="97" y="258"/>
                      <a:pt x="95" y="255"/>
                    </a:cubicBezTo>
                    <a:cubicBezTo>
                      <a:pt x="93" y="253"/>
                      <a:pt x="89" y="253"/>
                      <a:pt x="85" y="254"/>
                    </a:cubicBezTo>
                    <a:cubicBezTo>
                      <a:pt x="83" y="264"/>
                      <a:pt x="84" y="273"/>
                      <a:pt x="84" y="283"/>
                    </a:cubicBezTo>
                    <a:cubicBezTo>
                      <a:pt x="84" y="288"/>
                      <a:pt x="86" y="292"/>
                      <a:pt x="89" y="296"/>
                    </a:cubicBezTo>
                    <a:cubicBezTo>
                      <a:pt x="91" y="298"/>
                      <a:pt x="92" y="299"/>
                      <a:pt x="94" y="301"/>
                    </a:cubicBezTo>
                    <a:cubicBezTo>
                      <a:pt x="87" y="304"/>
                      <a:pt x="80" y="301"/>
                      <a:pt x="74" y="301"/>
                    </a:cubicBezTo>
                    <a:cubicBezTo>
                      <a:pt x="74" y="293"/>
                      <a:pt x="66" y="292"/>
                      <a:pt x="62" y="287"/>
                    </a:cubicBezTo>
                    <a:cubicBezTo>
                      <a:pt x="56" y="289"/>
                      <a:pt x="54" y="290"/>
                      <a:pt x="54" y="297"/>
                    </a:cubicBezTo>
                    <a:cubicBezTo>
                      <a:pt x="55" y="299"/>
                      <a:pt x="54" y="302"/>
                      <a:pt x="53" y="304"/>
                    </a:cubicBezTo>
                    <a:cubicBezTo>
                      <a:pt x="50" y="309"/>
                      <a:pt x="47" y="314"/>
                      <a:pt x="45" y="319"/>
                    </a:cubicBezTo>
                    <a:cubicBezTo>
                      <a:pt x="44" y="320"/>
                      <a:pt x="42" y="321"/>
                      <a:pt x="41" y="322"/>
                    </a:cubicBezTo>
                    <a:cubicBezTo>
                      <a:pt x="40" y="319"/>
                      <a:pt x="40" y="317"/>
                      <a:pt x="39" y="315"/>
                    </a:cubicBezTo>
                    <a:cubicBezTo>
                      <a:pt x="35" y="307"/>
                      <a:pt x="30" y="299"/>
                      <a:pt x="25" y="291"/>
                    </a:cubicBezTo>
                    <a:cubicBezTo>
                      <a:pt x="22" y="286"/>
                      <a:pt x="18" y="280"/>
                      <a:pt x="15" y="274"/>
                    </a:cubicBezTo>
                    <a:cubicBezTo>
                      <a:pt x="14" y="271"/>
                      <a:pt x="15" y="269"/>
                      <a:pt x="15" y="266"/>
                    </a:cubicBezTo>
                    <a:cubicBezTo>
                      <a:pt x="14" y="266"/>
                      <a:pt x="13" y="266"/>
                      <a:pt x="12" y="266"/>
                    </a:cubicBezTo>
                    <a:cubicBezTo>
                      <a:pt x="9" y="259"/>
                      <a:pt x="6" y="252"/>
                      <a:pt x="7" y="244"/>
                    </a:cubicBezTo>
                    <a:cubicBezTo>
                      <a:pt x="7" y="243"/>
                      <a:pt x="7" y="241"/>
                      <a:pt x="6" y="240"/>
                    </a:cubicBezTo>
                    <a:cubicBezTo>
                      <a:pt x="3" y="231"/>
                      <a:pt x="2" y="222"/>
                      <a:pt x="3" y="212"/>
                    </a:cubicBezTo>
                    <a:cubicBezTo>
                      <a:pt x="3" y="210"/>
                      <a:pt x="3" y="207"/>
                      <a:pt x="3" y="205"/>
                    </a:cubicBezTo>
                    <a:cubicBezTo>
                      <a:pt x="2" y="197"/>
                      <a:pt x="3" y="189"/>
                      <a:pt x="1" y="182"/>
                    </a:cubicBezTo>
                    <a:cubicBezTo>
                      <a:pt x="0" y="181"/>
                      <a:pt x="1" y="179"/>
                      <a:pt x="1" y="178"/>
                    </a:cubicBezTo>
                    <a:cubicBezTo>
                      <a:pt x="1" y="165"/>
                      <a:pt x="0" y="151"/>
                      <a:pt x="3" y="138"/>
                    </a:cubicBezTo>
                    <a:cubicBezTo>
                      <a:pt x="5" y="126"/>
                      <a:pt x="9" y="114"/>
                      <a:pt x="15" y="104"/>
                    </a:cubicBezTo>
                    <a:cubicBezTo>
                      <a:pt x="19" y="97"/>
                      <a:pt x="22" y="90"/>
                      <a:pt x="25" y="82"/>
                    </a:cubicBezTo>
                    <a:cubicBezTo>
                      <a:pt x="29" y="72"/>
                      <a:pt x="34" y="64"/>
                      <a:pt x="41" y="56"/>
                    </a:cubicBezTo>
                    <a:cubicBezTo>
                      <a:pt x="49" y="47"/>
                      <a:pt x="57" y="39"/>
                      <a:pt x="64" y="31"/>
                    </a:cubicBezTo>
                    <a:cubicBezTo>
                      <a:pt x="70" y="23"/>
                      <a:pt x="79" y="20"/>
                      <a:pt x="88" y="18"/>
                    </a:cubicBezTo>
                    <a:cubicBezTo>
                      <a:pt x="93" y="16"/>
                      <a:pt x="99" y="14"/>
                      <a:pt x="104" y="12"/>
                    </a:cubicBezTo>
                    <a:cubicBezTo>
                      <a:pt x="112" y="8"/>
                      <a:pt x="120" y="6"/>
                      <a:pt x="128" y="5"/>
                    </a:cubicBezTo>
                    <a:cubicBezTo>
                      <a:pt x="136" y="5"/>
                      <a:pt x="144" y="3"/>
                      <a:pt x="152" y="2"/>
                    </a:cubicBezTo>
                    <a:cubicBezTo>
                      <a:pt x="163" y="0"/>
                      <a:pt x="173" y="1"/>
                      <a:pt x="183" y="6"/>
                    </a:cubicBezTo>
                    <a:cubicBezTo>
                      <a:pt x="188" y="8"/>
                      <a:pt x="193" y="9"/>
                      <a:pt x="197" y="11"/>
                    </a:cubicBezTo>
                    <a:cubicBezTo>
                      <a:pt x="210" y="17"/>
                      <a:pt x="224" y="24"/>
                      <a:pt x="237" y="31"/>
                    </a:cubicBezTo>
                    <a:cubicBezTo>
                      <a:pt x="249" y="37"/>
                      <a:pt x="260" y="43"/>
                      <a:pt x="271" y="49"/>
                    </a:cubicBezTo>
                    <a:cubicBezTo>
                      <a:pt x="287" y="58"/>
                      <a:pt x="299" y="69"/>
                      <a:pt x="310" y="82"/>
                    </a:cubicBezTo>
                    <a:cubicBezTo>
                      <a:pt x="319" y="93"/>
                      <a:pt x="324" y="106"/>
                      <a:pt x="329" y="119"/>
                    </a:cubicBezTo>
                    <a:cubicBezTo>
                      <a:pt x="334" y="129"/>
                      <a:pt x="339" y="140"/>
                      <a:pt x="344" y="151"/>
                    </a:cubicBezTo>
                    <a:cubicBezTo>
                      <a:pt x="346" y="155"/>
                      <a:pt x="347" y="160"/>
                      <a:pt x="347" y="165"/>
                    </a:cubicBezTo>
                    <a:cubicBezTo>
                      <a:pt x="348" y="173"/>
                      <a:pt x="349" y="182"/>
                      <a:pt x="349" y="190"/>
                    </a:cubicBezTo>
                    <a:cubicBezTo>
                      <a:pt x="349" y="193"/>
                      <a:pt x="349" y="196"/>
                      <a:pt x="344" y="197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 baseline="-25000"/>
              </a:p>
            </p:txBody>
          </p:sp>
          <p:grpSp>
            <p:nvGrpSpPr>
              <p:cNvPr id="1144" name="Skupina 1143"/>
              <p:cNvGrpSpPr/>
              <p:nvPr/>
            </p:nvGrpSpPr>
            <p:grpSpPr>
              <a:xfrm>
                <a:off x="1733300" y="2161530"/>
                <a:ext cx="1509478" cy="2931935"/>
                <a:chOff x="1733300" y="2161530"/>
                <a:chExt cx="1509478" cy="2931935"/>
              </a:xfrm>
              <a:grpFill/>
            </p:grpSpPr>
            <p:sp>
              <p:nvSpPr>
                <p:cNvPr id="1145" name="Freeform 46"/>
                <p:cNvSpPr>
                  <a:spLocks/>
                </p:cNvSpPr>
                <p:nvPr/>
              </p:nvSpPr>
              <p:spPr bwMode="auto">
                <a:xfrm>
                  <a:off x="2320500" y="2556792"/>
                  <a:ext cx="655517" cy="1197172"/>
                </a:xfrm>
                <a:custGeom>
                  <a:avLst/>
                  <a:gdLst>
                    <a:gd name="T0" fmla="*/ 133 w 341"/>
                    <a:gd name="T1" fmla="*/ 317 h 623"/>
                    <a:gd name="T2" fmla="*/ 142 w 341"/>
                    <a:gd name="T3" fmla="*/ 348 h 623"/>
                    <a:gd name="T4" fmla="*/ 164 w 341"/>
                    <a:gd name="T5" fmla="*/ 414 h 623"/>
                    <a:gd name="T6" fmla="*/ 186 w 341"/>
                    <a:gd name="T7" fmla="*/ 490 h 623"/>
                    <a:gd name="T8" fmla="*/ 183 w 341"/>
                    <a:gd name="T9" fmla="*/ 504 h 623"/>
                    <a:gd name="T10" fmla="*/ 122 w 341"/>
                    <a:gd name="T11" fmla="*/ 530 h 623"/>
                    <a:gd name="T12" fmla="*/ 66 w 341"/>
                    <a:gd name="T13" fmla="*/ 534 h 623"/>
                    <a:gd name="T14" fmla="*/ 54 w 341"/>
                    <a:gd name="T15" fmla="*/ 515 h 623"/>
                    <a:gd name="T16" fmla="*/ 32 w 341"/>
                    <a:gd name="T17" fmla="*/ 459 h 623"/>
                    <a:gd name="T18" fmla="*/ 9 w 341"/>
                    <a:gd name="T19" fmla="*/ 396 h 623"/>
                    <a:gd name="T20" fmla="*/ 8 w 341"/>
                    <a:gd name="T21" fmla="*/ 379 h 623"/>
                    <a:gd name="T22" fmla="*/ 0 w 341"/>
                    <a:gd name="T23" fmla="*/ 322 h 623"/>
                    <a:gd name="T24" fmla="*/ 2 w 341"/>
                    <a:gd name="T25" fmla="*/ 307 h 623"/>
                    <a:gd name="T26" fmla="*/ 9 w 341"/>
                    <a:gd name="T27" fmla="*/ 274 h 623"/>
                    <a:gd name="T28" fmla="*/ 20 w 341"/>
                    <a:gd name="T29" fmla="*/ 238 h 623"/>
                    <a:gd name="T30" fmla="*/ 41 w 341"/>
                    <a:gd name="T31" fmla="*/ 191 h 623"/>
                    <a:gd name="T32" fmla="*/ 57 w 341"/>
                    <a:gd name="T33" fmla="*/ 165 h 623"/>
                    <a:gd name="T34" fmla="*/ 81 w 341"/>
                    <a:gd name="T35" fmla="*/ 128 h 623"/>
                    <a:gd name="T36" fmla="*/ 114 w 341"/>
                    <a:gd name="T37" fmla="*/ 82 h 623"/>
                    <a:gd name="T38" fmla="*/ 135 w 341"/>
                    <a:gd name="T39" fmla="*/ 61 h 623"/>
                    <a:gd name="T40" fmla="*/ 154 w 341"/>
                    <a:gd name="T41" fmla="*/ 44 h 623"/>
                    <a:gd name="T42" fmla="*/ 181 w 341"/>
                    <a:gd name="T43" fmla="*/ 32 h 623"/>
                    <a:gd name="T44" fmla="*/ 196 w 341"/>
                    <a:gd name="T45" fmla="*/ 32 h 623"/>
                    <a:gd name="T46" fmla="*/ 176 w 341"/>
                    <a:gd name="T47" fmla="*/ 25 h 623"/>
                    <a:gd name="T48" fmla="*/ 160 w 341"/>
                    <a:gd name="T49" fmla="*/ 24 h 623"/>
                    <a:gd name="T50" fmla="*/ 182 w 341"/>
                    <a:gd name="T51" fmla="*/ 1 h 623"/>
                    <a:gd name="T52" fmla="*/ 206 w 341"/>
                    <a:gd name="T53" fmla="*/ 6 h 623"/>
                    <a:gd name="T54" fmla="*/ 252 w 341"/>
                    <a:gd name="T55" fmla="*/ 18 h 623"/>
                    <a:gd name="T56" fmla="*/ 304 w 341"/>
                    <a:gd name="T57" fmla="*/ 30 h 623"/>
                    <a:gd name="T58" fmla="*/ 319 w 341"/>
                    <a:gd name="T59" fmla="*/ 64 h 623"/>
                    <a:gd name="T60" fmla="*/ 325 w 341"/>
                    <a:gd name="T61" fmla="*/ 104 h 623"/>
                    <a:gd name="T62" fmla="*/ 333 w 341"/>
                    <a:gd name="T63" fmla="*/ 153 h 623"/>
                    <a:gd name="T64" fmla="*/ 338 w 341"/>
                    <a:gd name="T65" fmla="*/ 212 h 623"/>
                    <a:gd name="T66" fmla="*/ 340 w 341"/>
                    <a:gd name="T67" fmla="*/ 274 h 623"/>
                    <a:gd name="T68" fmla="*/ 340 w 341"/>
                    <a:gd name="T69" fmla="*/ 327 h 623"/>
                    <a:gd name="T70" fmla="*/ 337 w 341"/>
                    <a:gd name="T71" fmla="*/ 356 h 623"/>
                    <a:gd name="T72" fmla="*/ 329 w 341"/>
                    <a:gd name="T73" fmla="*/ 429 h 623"/>
                    <a:gd name="T74" fmla="*/ 325 w 341"/>
                    <a:gd name="T75" fmla="*/ 464 h 623"/>
                    <a:gd name="T76" fmla="*/ 313 w 341"/>
                    <a:gd name="T77" fmla="*/ 529 h 623"/>
                    <a:gd name="T78" fmla="*/ 292 w 341"/>
                    <a:gd name="T79" fmla="*/ 617 h 623"/>
                    <a:gd name="T80" fmla="*/ 260 w 341"/>
                    <a:gd name="T81" fmla="*/ 617 h 623"/>
                    <a:gd name="T82" fmla="*/ 237 w 341"/>
                    <a:gd name="T83" fmla="*/ 605 h 623"/>
                    <a:gd name="T84" fmla="*/ 226 w 341"/>
                    <a:gd name="T85" fmla="*/ 574 h 623"/>
                    <a:gd name="T86" fmla="*/ 208 w 341"/>
                    <a:gd name="T87" fmla="*/ 521 h 623"/>
                    <a:gd name="T88" fmla="*/ 192 w 341"/>
                    <a:gd name="T89" fmla="*/ 476 h 623"/>
                    <a:gd name="T90" fmla="*/ 176 w 341"/>
                    <a:gd name="T91" fmla="*/ 422 h 623"/>
                    <a:gd name="T92" fmla="*/ 152 w 341"/>
                    <a:gd name="T93" fmla="*/ 348 h 623"/>
                    <a:gd name="T94" fmla="*/ 167 w 341"/>
                    <a:gd name="T95" fmla="*/ 289 h 623"/>
                    <a:gd name="T96" fmla="*/ 178 w 341"/>
                    <a:gd name="T97" fmla="*/ 226 h 623"/>
                    <a:gd name="T98" fmla="*/ 177 w 341"/>
                    <a:gd name="T99" fmla="*/ 188 h 623"/>
                    <a:gd name="T100" fmla="*/ 171 w 341"/>
                    <a:gd name="T101" fmla="*/ 209 h 623"/>
                    <a:gd name="T102" fmla="*/ 160 w 341"/>
                    <a:gd name="T103" fmla="*/ 275 h 623"/>
                    <a:gd name="T104" fmla="*/ 145 w 341"/>
                    <a:gd name="T105" fmla="*/ 321 h 62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</a:cxnLst>
                  <a:rect l="0" t="0" r="r" b="b"/>
                  <a:pathLst>
                    <a:path w="341" h="623">
                      <a:moveTo>
                        <a:pt x="145" y="321"/>
                      </a:moveTo>
                      <a:cubicBezTo>
                        <a:pt x="141" y="317"/>
                        <a:pt x="138" y="316"/>
                        <a:pt x="133" y="317"/>
                      </a:cubicBezTo>
                      <a:cubicBezTo>
                        <a:pt x="133" y="318"/>
                        <a:pt x="133" y="320"/>
                        <a:pt x="134" y="321"/>
                      </a:cubicBezTo>
                      <a:cubicBezTo>
                        <a:pt x="139" y="329"/>
                        <a:pt x="139" y="339"/>
                        <a:pt x="142" y="348"/>
                      </a:cubicBezTo>
                      <a:cubicBezTo>
                        <a:pt x="147" y="360"/>
                        <a:pt x="150" y="372"/>
                        <a:pt x="154" y="384"/>
                      </a:cubicBezTo>
                      <a:cubicBezTo>
                        <a:pt x="158" y="394"/>
                        <a:pt x="161" y="404"/>
                        <a:pt x="164" y="414"/>
                      </a:cubicBezTo>
                      <a:cubicBezTo>
                        <a:pt x="168" y="426"/>
                        <a:pt x="172" y="438"/>
                        <a:pt x="175" y="450"/>
                      </a:cubicBezTo>
                      <a:cubicBezTo>
                        <a:pt x="179" y="463"/>
                        <a:pt x="182" y="477"/>
                        <a:pt x="186" y="490"/>
                      </a:cubicBezTo>
                      <a:cubicBezTo>
                        <a:pt x="186" y="491"/>
                        <a:pt x="187" y="493"/>
                        <a:pt x="187" y="494"/>
                      </a:cubicBezTo>
                      <a:cubicBezTo>
                        <a:pt x="188" y="499"/>
                        <a:pt x="188" y="501"/>
                        <a:pt x="183" y="504"/>
                      </a:cubicBezTo>
                      <a:cubicBezTo>
                        <a:pt x="175" y="508"/>
                        <a:pt x="167" y="513"/>
                        <a:pt x="159" y="518"/>
                      </a:cubicBezTo>
                      <a:cubicBezTo>
                        <a:pt x="148" y="524"/>
                        <a:pt x="136" y="529"/>
                        <a:pt x="122" y="530"/>
                      </a:cubicBezTo>
                      <a:cubicBezTo>
                        <a:pt x="113" y="531"/>
                        <a:pt x="104" y="533"/>
                        <a:pt x="94" y="534"/>
                      </a:cubicBezTo>
                      <a:cubicBezTo>
                        <a:pt x="85" y="536"/>
                        <a:pt x="76" y="536"/>
                        <a:pt x="66" y="534"/>
                      </a:cubicBezTo>
                      <a:cubicBezTo>
                        <a:pt x="65" y="534"/>
                        <a:pt x="63" y="532"/>
                        <a:pt x="62" y="530"/>
                      </a:cubicBezTo>
                      <a:cubicBezTo>
                        <a:pt x="59" y="525"/>
                        <a:pt x="57" y="520"/>
                        <a:pt x="54" y="515"/>
                      </a:cubicBezTo>
                      <a:cubicBezTo>
                        <a:pt x="49" y="504"/>
                        <a:pt x="44" y="494"/>
                        <a:pt x="40" y="483"/>
                      </a:cubicBezTo>
                      <a:cubicBezTo>
                        <a:pt x="37" y="475"/>
                        <a:pt x="35" y="467"/>
                        <a:pt x="32" y="459"/>
                      </a:cubicBezTo>
                      <a:cubicBezTo>
                        <a:pt x="29" y="452"/>
                        <a:pt x="27" y="445"/>
                        <a:pt x="23" y="438"/>
                      </a:cubicBezTo>
                      <a:cubicBezTo>
                        <a:pt x="17" y="425"/>
                        <a:pt x="12" y="410"/>
                        <a:pt x="9" y="396"/>
                      </a:cubicBezTo>
                      <a:cubicBezTo>
                        <a:pt x="8" y="391"/>
                        <a:pt x="7" y="386"/>
                        <a:pt x="8" y="381"/>
                      </a:cubicBezTo>
                      <a:cubicBezTo>
                        <a:pt x="9" y="381"/>
                        <a:pt x="9" y="380"/>
                        <a:pt x="8" y="379"/>
                      </a:cubicBezTo>
                      <a:cubicBezTo>
                        <a:pt x="2" y="367"/>
                        <a:pt x="2" y="354"/>
                        <a:pt x="1" y="342"/>
                      </a:cubicBezTo>
                      <a:cubicBezTo>
                        <a:pt x="1" y="335"/>
                        <a:pt x="0" y="328"/>
                        <a:pt x="0" y="322"/>
                      </a:cubicBezTo>
                      <a:cubicBezTo>
                        <a:pt x="0" y="320"/>
                        <a:pt x="1" y="317"/>
                        <a:pt x="1" y="315"/>
                      </a:cubicBezTo>
                      <a:cubicBezTo>
                        <a:pt x="2" y="312"/>
                        <a:pt x="2" y="310"/>
                        <a:pt x="2" y="307"/>
                      </a:cubicBezTo>
                      <a:cubicBezTo>
                        <a:pt x="2" y="306"/>
                        <a:pt x="2" y="305"/>
                        <a:pt x="2" y="305"/>
                      </a:cubicBezTo>
                      <a:cubicBezTo>
                        <a:pt x="4" y="294"/>
                        <a:pt x="7" y="284"/>
                        <a:pt x="9" y="274"/>
                      </a:cubicBezTo>
                      <a:cubicBezTo>
                        <a:pt x="10" y="270"/>
                        <a:pt x="10" y="266"/>
                        <a:pt x="11" y="263"/>
                      </a:cubicBezTo>
                      <a:cubicBezTo>
                        <a:pt x="13" y="254"/>
                        <a:pt x="17" y="246"/>
                        <a:pt x="20" y="238"/>
                      </a:cubicBezTo>
                      <a:cubicBezTo>
                        <a:pt x="23" y="230"/>
                        <a:pt x="27" y="221"/>
                        <a:pt x="30" y="213"/>
                      </a:cubicBezTo>
                      <a:cubicBezTo>
                        <a:pt x="33" y="205"/>
                        <a:pt x="36" y="197"/>
                        <a:pt x="41" y="191"/>
                      </a:cubicBezTo>
                      <a:cubicBezTo>
                        <a:pt x="42" y="190"/>
                        <a:pt x="42" y="190"/>
                        <a:pt x="42" y="189"/>
                      </a:cubicBezTo>
                      <a:cubicBezTo>
                        <a:pt x="45" y="180"/>
                        <a:pt x="51" y="172"/>
                        <a:pt x="57" y="165"/>
                      </a:cubicBezTo>
                      <a:cubicBezTo>
                        <a:pt x="59" y="162"/>
                        <a:pt x="61" y="159"/>
                        <a:pt x="63" y="156"/>
                      </a:cubicBezTo>
                      <a:cubicBezTo>
                        <a:pt x="68" y="146"/>
                        <a:pt x="74" y="137"/>
                        <a:pt x="81" y="128"/>
                      </a:cubicBezTo>
                      <a:cubicBezTo>
                        <a:pt x="88" y="119"/>
                        <a:pt x="94" y="110"/>
                        <a:pt x="101" y="101"/>
                      </a:cubicBezTo>
                      <a:cubicBezTo>
                        <a:pt x="105" y="95"/>
                        <a:pt x="109" y="88"/>
                        <a:pt x="114" y="82"/>
                      </a:cubicBezTo>
                      <a:cubicBezTo>
                        <a:pt x="114" y="81"/>
                        <a:pt x="115" y="80"/>
                        <a:pt x="117" y="79"/>
                      </a:cubicBezTo>
                      <a:cubicBezTo>
                        <a:pt x="125" y="76"/>
                        <a:pt x="129" y="68"/>
                        <a:pt x="135" y="61"/>
                      </a:cubicBezTo>
                      <a:cubicBezTo>
                        <a:pt x="138" y="58"/>
                        <a:pt x="140" y="54"/>
                        <a:pt x="144" y="52"/>
                      </a:cubicBezTo>
                      <a:cubicBezTo>
                        <a:pt x="148" y="50"/>
                        <a:pt x="150" y="46"/>
                        <a:pt x="154" y="44"/>
                      </a:cubicBezTo>
                      <a:cubicBezTo>
                        <a:pt x="161" y="39"/>
                        <a:pt x="167" y="34"/>
                        <a:pt x="176" y="33"/>
                      </a:cubicBezTo>
                      <a:cubicBezTo>
                        <a:pt x="178" y="33"/>
                        <a:pt x="179" y="32"/>
                        <a:pt x="181" y="32"/>
                      </a:cubicBezTo>
                      <a:cubicBezTo>
                        <a:pt x="185" y="31"/>
                        <a:pt x="189" y="30"/>
                        <a:pt x="192" y="33"/>
                      </a:cubicBezTo>
                      <a:cubicBezTo>
                        <a:pt x="194" y="34"/>
                        <a:pt x="195" y="34"/>
                        <a:pt x="196" y="32"/>
                      </a:cubicBezTo>
                      <a:cubicBezTo>
                        <a:pt x="195" y="28"/>
                        <a:pt x="193" y="25"/>
                        <a:pt x="189" y="25"/>
                      </a:cubicBezTo>
                      <a:cubicBezTo>
                        <a:pt x="185" y="25"/>
                        <a:pt x="180" y="25"/>
                        <a:pt x="176" y="25"/>
                      </a:cubicBezTo>
                      <a:cubicBezTo>
                        <a:pt x="170" y="26"/>
                        <a:pt x="164" y="28"/>
                        <a:pt x="157" y="30"/>
                      </a:cubicBezTo>
                      <a:cubicBezTo>
                        <a:pt x="157" y="27"/>
                        <a:pt x="158" y="26"/>
                        <a:pt x="160" y="24"/>
                      </a:cubicBezTo>
                      <a:cubicBezTo>
                        <a:pt x="163" y="20"/>
                        <a:pt x="167" y="15"/>
                        <a:pt x="171" y="11"/>
                      </a:cubicBezTo>
                      <a:cubicBezTo>
                        <a:pt x="174" y="8"/>
                        <a:pt x="178" y="4"/>
                        <a:pt x="182" y="1"/>
                      </a:cubicBezTo>
                      <a:cubicBezTo>
                        <a:pt x="182" y="0"/>
                        <a:pt x="184" y="0"/>
                        <a:pt x="185" y="0"/>
                      </a:cubicBezTo>
                      <a:cubicBezTo>
                        <a:pt x="193" y="0"/>
                        <a:pt x="200" y="2"/>
                        <a:pt x="206" y="6"/>
                      </a:cubicBezTo>
                      <a:cubicBezTo>
                        <a:pt x="216" y="13"/>
                        <a:pt x="228" y="14"/>
                        <a:pt x="239" y="16"/>
                      </a:cubicBezTo>
                      <a:cubicBezTo>
                        <a:pt x="243" y="16"/>
                        <a:pt x="247" y="17"/>
                        <a:pt x="252" y="18"/>
                      </a:cubicBezTo>
                      <a:cubicBezTo>
                        <a:pt x="256" y="18"/>
                        <a:pt x="260" y="20"/>
                        <a:pt x="265" y="20"/>
                      </a:cubicBezTo>
                      <a:cubicBezTo>
                        <a:pt x="279" y="22"/>
                        <a:pt x="291" y="27"/>
                        <a:pt x="304" y="30"/>
                      </a:cubicBezTo>
                      <a:cubicBezTo>
                        <a:pt x="309" y="31"/>
                        <a:pt x="311" y="34"/>
                        <a:pt x="312" y="38"/>
                      </a:cubicBezTo>
                      <a:cubicBezTo>
                        <a:pt x="315" y="46"/>
                        <a:pt x="317" y="55"/>
                        <a:pt x="319" y="64"/>
                      </a:cubicBezTo>
                      <a:cubicBezTo>
                        <a:pt x="321" y="70"/>
                        <a:pt x="321" y="76"/>
                        <a:pt x="322" y="82"/>
                      </a:cubicBezTo>
                      <a:cubicBezTo>
                        <a:pt x="323" y="90"/>
                        <a:pt x="323" y="97"/>
                        <a:pt x="325" y="104"/>
                      </a:cubicBezTo>
                      <a:cubicBezTo>
                        <a:pt x="327" y="113"/>
                        <a:pt x="329" y="121"/>
                        <a:pt x="331" y="129"/>
                      </a:cubicBezTo>
                      <a:cubicBezTo>
                        <a:pt x="332" y="137"/>
                        <a:pt x="332" y="145"/>
                        <a:pt x="333" y="153"/>
                      </a:cubicBezTo>
                      <a:cubicBezTo>
                        <a:pt x="334" y="160"/>
                        <a:pt x="335" y="168"/>
                        <a:pt x="335" y="175"/>
                      </a:cubicBezTo>
                      <a:cubicBezTo>
                        <a:pt x="336" y="187"/>
                        <a:pt x="338" y="199"/>
                        <a:pt x="338" y="212"/>
                      </a:cubicBezTo>
                      <a:cubicBezTo>
                        <a:pt x="338" y="225"/>
                        <a:pt x="339" y="239"/>
                        <a:pt x="340" y="252"/>
                      </a:cubicBezTo>
                      <a:cubicBezTo>
                        <a:pt x="340" y="259"/>
                        <a:pt x="340" y="266"/>
                        <a:pt x="340" y="274"/>
                      </a:cubicBezTo>
                      <a:cubicBezTo>
                        <a:pt x="340" y="282"/>
                        <a:pt x="341" y="290"/>
                        <a:pt x="341" y="299"/>
                      </a:cubicBezTo>
                      <a:cubicBezTo>
                        <a:pt x="341" y="308"/>
                        <a:pt x="340" y="317"/>
                        <a:pt x="340" y="327"/>
                      </a:cubicBezTo>
                      <a:cubicBezTo>
                        <a:pt x="340" y="332"/>
                        <a:pt x="339" y="338"/>
                        <a:pt x="339" y="343"/>
                      </a:cubicBezTo>
                      <a:cubicBezTo>
                        <a:pt x="338" y="348"/>
                        <a:pt x="337" y="352"/>
                        <a:pt x="337" y="356"/>
                      </a:cubicBezTo>
                      <a:cubicBezTo>
                        <a:pt x="336" y="367"/>
                        <a:pt x="335" y="378"/>
                        <a:pt x="334" y="389"/>
                      </a:cubicBezTo>
                      <a:cubicBezTo>
                        <a:pt x="332" y="402"/>
                        <a:pt x="331" y="416"/>
                        <a:pt x="329" y="429"/>
                      </a:cubicBezTo>
                      <a:cubicBezTo>
                        <a:pt x="329" y="434"/>
                        <a:pt x="329" y="439"/>
                        <a:pt x="328" y="444"/>
                      </a:cubicBezTo>
                      <a:cubicBezTo>
                        <a:pt x="328" y="451"/>
                        <a:pt x="326" y="457"/>
                        <a:pt x="325" y="464"/>
                      </a:cubicBezTo>
                      <a:cubicBezTo>
                        <a:pt x="325" y="468"/>
                        <a:pt x="325" y="472"/>
                        <a:pt x="324" y="476"/>
                      </a:cubicBezTo>
                      <a:cubicBezTo>
                        <a:pt x="322" y="494"/>
                        <a:pt x="317" y="512"/>
                        <a:pt x="313" y="529"/>
                      </a:cubicBezTo>
                      <a:cubicBezTo>
                        <a:pt x="309" y="547"/>
                        <a:pt x="304" y="565"/>
                        <a:pt x="300" y="583"/>
                      </a:cubicBezTo>
                      <a:cubicBezTo>
                        <a:pt x="298" y="594"/>
                        <a:pt x="295" y="606"/>
                        <a:pt x="292" y="617"/>
                      </a:cubicBezTo>
                      <a:cubicBezTo>
                        <a:pt x="291" y="623"/>
                        <a:pt x="289" y="623"/>
                        <a:pt x="284" y="622"/>
                      </a:cubicBezTo>
                      <a:cubicBezTo>
                        <a:pt x="276" y="620"/>
                        <a:pt x="268" y="619"/>
                        <a:pt x="260" y="617"/>
                      </a:cubicBezTo>
                      <a:cubicBezTo>
                        <a:pt x="253" y="615"/>
                        <a:pt x="247" y="613"/>
                        <a:pt x="240" y="610"/>
                      </a:cubicBezTo>
                      <a:cubicBezTo>
                        <a:pt x="239" y="609"/>
                        <a:pt x="237" y="607"/>
                        <a:pt x="237" y="605"/>
                      </a:cubicBezTo>
                      <a:cubicBezTo>
                        <a:pt x="235" y="601"/>
                        <a:pt x="234" y="595"/>
                        <a:pt x="232" y="591"/>
                      </a:cubicBezTo>
                      <a:cubicBezTo>
                        <a:pt x="230" y="585"/>
                        <a:pt x="227" y="579"/>
                        <a:pt x="226" y="574"/>
                      </a:cubicBezTo>
                      <a:cubicBezTo>
                        <a:pt x="224" y="565"/>
                        <a:pt x="221" y="557"/>
                        <a:pt x="218" y="548"/>
                      </a:cubicBezTo>
                      <a:cubicBezTo>
                        <a:pt x="215" y="539"/>
                        <a:pt x="211" y="530"/>
                        <a:pt x="208" y="521"/>
                      </a:cubicBezTo>
                      <a:cubicBezTo>
                        <a:pt x="205" y="512"/>
                        <a:pt x="200" y="504"/>
                        <a:pt x="198" y="496"/>
                      </a:cubicBezTo>
                      <a:cubicBezTo>
                        <a:pt x="196" y="489"/>
                        <a:pt x="194" y="482"/>
                        <a:pt x="192" y="476"/>
                      </a:cubicBezTo>
                      <a:cubicBezTo>
                        <a:pt x="190" y="467"/>
                        <a:pt x="187" y="459"/>
                        <a:pt x="185" y="450"/>
                      </a:cubicBezTo>
                      <a:cubicBezTo>
                        <a:pt x="182" y="441"/>
                        <a:pt x="179" y="432"/>
                        <a:pt x="176" y="422"/>
                      </a:cubicBezTo>
                      <a:cubicBezTo>
                        <a:pt x="174" y="414"/>
                        <a:pt x="172" y="406"/>
                        <a:pt x="169" y="399"/>
                      </a:cubicBezTo>
                      <a:cubicBezTo>
                        <a:pt x="162" y="382"/>
                        <a:pt x="159" y="364"/>
                        <a:pt x="152" y="348"/>
                      </a:cubicBezTo>
                      <a:cubicBezTo>
                        <a:pt x="150" y="341"/>
                        <a:pt x="151" y="335"/>
                        <a:pt x="153" y="329"/>
                      </a:cubicBezTo>
                      <a:cubicBezTo>
                        <a:pt x="159" y="316"/>
                        <a:pt x="164" y="303"/>
                        <a:pt x="167" y="289"/>
                      </a:cubicBezTo>
                      <a:cubicBezTo>
                        <a:pt x="168" y="284"/>
                        <a:pt x="171" y="280"/>
                        <a:pt x="171" y="275"/>
                      </a:cubicBezTo>
                      <a:cubicBezTo>
                        <a:pt x="175" y="259"/>
                        <a:pt x="178" y="243"/>
                        <a:pt x="178" y="226"/>
                      </a:cubicBezTo>
                      <a:cubicBezTo>
                        <a:pt x="178" y="215"/>
                        <a:pt x="180" y="205"/>
                        <a:pt x="181" y="194"/>
                      </a:cubicBezTo>
                      <a:cubicBezTo>
                        <a:pt x="182" y="191"/>
                        <a:pt x="180" y="189"/>
                        <a:pt x="177" y="188"/>
                      </a:cubicBezTo>
                      <a:cubicBezTo>
                        <a:pt x="175" y="187"/>
                        <a:pt x="173" y="188"/>
                        <a:pt x="172" y="192"/>
                      </a:cubicBezTo>
                      <a:cubicBezTo>
                        <a:pt x="171" y="198"/>
                        <a:pt x="171" y="203"/>
                        <a:pt x="171" y="209"/>
                      </a:cubicBezTo>
                      <a:cubicBezTo>
                        <a:pt x="170" y="220"/>
                        <a:pt x="169" y="231"/>
                        <a:pt x="167" y="242"/>
                      </a:cubicBezTo>
                      <a:cubicBezTo>
                        <a:pt x="166" y="253"/>
                        <a:pt x="163" y="264"/>
                        <a:pt x="160" y="275"/>
                      </a:cubicBezTo>
                      <a:cubicBezTo>
                        <a:pt x="158" y="286"/>
                        <a:pt x="155" y="297"/>
                        <a:pt x="150" y="308"/>
                      </a:cubicBezTo>
                      <a:cubicBezTo>
                        <a:pt x="148" y="312"/>
                        <a:pt x="147" y="316"/>
                        <a:pt x="145" y="321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 baseline="-25000"/>
                </a:p>
              </p:txBody>
            </p:sp>
            <p:sp>
              <p:nvSpPr>
                <p:cNvPr id="1146" name="Freeform 47"/>
                <p:cNvSpPr>
                  <a:spLocks/>
                </p:cNvSpPr>
                <p:nvPr/>
              </p:nvSpPr>
              <p:spPr bwMode="auto">
                <a:xfrm>
                  <a:off x="1813816" y="3649863"/>
                  <a:ext cx="901132" cy="1120723"/>
                </a:xfrm>
                <a:custGeom>
                  <a:avLst/>
                  <a:gdLst>
                    <a:gd name="T0" fmla="*/ 3 w 469"/>
                    <a:gd name="T1" fmla="*/ 436 h 583"/>
                    <a:gd name="T2" fmla="*/ 17 w 469"/>
                    <a:gd name="T3" fmla="*/ 390 h 583"/>
                    <a:gd name="T4" fmla="*/ 43 w 469"/>
                    <a:gd name="T5" fmla="*/ 365 h 583"/>
                    <a:gd name="T6" fmla="*/ 72 w 469"/>
                    <a:gd name="T7" fmla="*/ 341 h 583"/>
                    <a:gd name="T8" fmla="*/ 137 w 469"/>
                    <a:gd name="T9" fmla="*/ 290 h 583"/>
                    <a:gd name="T10" fmla="*/ 180 w 469"/>
                    <a:gd name="T11" fmla="*/ 248 h 583"/>
                    <a:gd name="T12" fmla="*/ 202 w 469"/>
                    <a:gd name="T13" fmla="*/ 220 h 583"/>
                    <a:gd name="T14" fmla="*/ 227 w 469"/>
                    <a:gd name="T15" fmla="*/ 175 h 583"/>
                    <a:gd name="T16" fmla="*/ 236 w 469"/>
                    <a:gd name="T17" fmla="*/ 98 h 583"/>
                    <a:gd name="T18" fmla="*/ 244 w 469"/>
                    <a:gd name="T19" fmla="*/ 29 h 583"/>
                    <a:gd name="T20" fmla="*/ 247 w 469"/>
                    <a:gd name="T21" fmla="*/ 2 h 583"/>
                    <a:gd name="T22" fmla="*/ 306 w 469"/>
                    <a:gd name="T23" fmla="*/ 16 h 583"/>
                    <a:gd name="T24" fmla="*/ 365 w 469"/>
                    <a:gd name="T25" fmla="*/ 27 h 583"/>
                    <a:gd name="T26" fmla="*/ 371 w 469"/>
                    <a:gd name="T27" fmla="*/ 31 h 583"/>
                    <a:gd name="T28" fmla="*/ 391 w 469"/>
                    <a:gd name="T29" fmla="*/ 85 h 583"/>
                    <a:gd name="T30" fmla="*/ 411 w 469"/>
                    <a:gd name="T31" fmla="*/ 98 h 583"/>
                    <a:gd name="T32" fmla="*/ 430 w 469"/>
                    <a:gd name="T33" fmla="*/ 102 h 583"/>
                    <a:gd name="T34" fmla="*/ 452 w 469"/>
                    <a:gd name="T35" fmla="*/ 100 h 583"/>
                    <a:gd name="T36" fmla="*/ 469 w 469"/>
                    <a:gd name="T37" fmla="*/ 118 h 583"/>
                    <a:gd name="T38" fmla="*/ 458 w 469"/>
                    <a:gd name="T39" fmla="*/ 187 h 583"/>
                    <a:gd name="T40" fmla="*/ 452 w 469"/>
                    <a:gd name="T41" fmla="*/ 209 h 583"/>
                    <a:gd name="T42" fmla="*/ 442 w 469"/>
                    <a:gd name="T43" fmla="*/ 254 h 583"/>
                    <a:gd name="T44" fmla="*/ 427 w 469"/>
                    <a:gd name="T45" fmla="*/ 293 h 583"/>
                    <a:gd name="T46" fmla="*/ 392 w 469"/>
                    <a:gd name="T47" fmla="*/ 348 h 583"/>
                    <a:gd name="T48" fmla="*/ 337 w 469"/>
                    <a:gd name="T49" fmla="*/ 421 h 583"/>
                    <a:gd name="T50" fmla="*/ 262 w 469"/>
                    <a:gd name="T51" fmla="*/ 511 h 583"/>
                    <a:gd name="T52" fmla="*/ 214 w 469"/>
                    <a:gd name="T53" fmla="*/ 559 h 583"/>
                    <a:gd name="T54" fmla="*/ 172 w 469"/>
                    <a:gd name="T55" fmla="*/ 579 h 583"/>
                    <a:gd name="T56" fmla="*/ 157 w 469"/>
                    <a:gd name="T57" fmla="*/ 576 h 583"/>
                    <a:gd name="T58" fmla="*/ 114 w 469"/>
                    <a:gd name="T59" fmla="*/ 562 h 583"/>
                    <a:gd name="T60" fmla="*/ 62 w 469"/>
                    <a:gd name="T61" fmla="*/ 528 h 583"/>
                    <a:gd name="T62" fmla="*/ 15 w 469"/>
                    <a:gd name="T63" fmla="*/ 468 h 583"/>
                    <a:gd name="T64" fmla="*/ 8 w 469"/>
                    <a:gd name="T65" fmla="*/ 446 h 58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</a:cxnLst>
                  <a:rect l="0" t="0" r="r" b="b"/>
                  <a:pathLst>
                    <a:path w="469" h="583">
                      <a:moveTo>
                        <a:pt x="8" y="446"/>
                      </a:moveTo>
                      <a:cubicBezTo>
                        <a:pt x="4" y="444"/>
                        <a:pt x="4" y="440"/>
                        <a:pt x="3" y="436"/>
                      </a:cubicBezTo>
                      <a:cubicBezTo>
                        <a:pt x="0" y="425"/>
                        <a:pt x="2" y="414"/>
                        <a:pt x="8" y="404"/>
                      </a:cubicBezTo>
                      <a:cubicBezTo>
                        <a:pt x="11" y="399"/>
                        <a:pt x="13" y="394"/>
                        <a:pt x="17" y="390"/>
                      </a:cubicBezTo>
                      <a:cubicBezTo>
                        <a:pt x="19" y="387"/>
                        <a:pt x="22" y="384"/>
                        <a:pt x="25" y="382"/>
                      </a:cubicBezTo>
                      <a:cubicBezTo>
                        <a:pt x="31" y="377"/>
                        <a:pt x="37" y="371"/>
                        <a:pt x="43" y="365"/>
                      </a:cubicBezTo>
                      <a:cubicBezTo>
                        <a:pt x="45" y="362"/>
                        <a:pt x="49" y="360"/>
                        <a:pt x="52" y="358"/>
                      </a:cubicBezTo>
                      <a:cubicBezTo>
                        <a:pt x="58" y="352"/>
                        <a:pt x="65" y="347"/>
                        <a:pt x="72" y="341"/>
                      </a:cubicBezTo>
                      <a:cubicBezTo>
                        <a:pt x="82" y="333"/>
                        <a:pt x="92" y="325"/>
                        <a:pt x="102" y="317"/>
                      </a:cubicBezTo>
                      <a:cubicBezTo>
                        <a:pt x="114" y="308"/>
                        <a:pt x="125" y="299"/>
                        <a:pt x="137" y="290"/>
                      </a:cubicBezTo>
                      <a:cubicBezTo>
                        <a:pt x="147" y="282"/>
                        <a:pt x="156" y="273"/>
                        <a:pt x="166" y="264"/>
                      </a:cubicBezTo>
                      <a:cubicBezTo>
                        <a:pt x="171" y="259"/>
                        <a:pt x="176" y="253"/>
                        <a:pt x="180" y="248"/>
                      </a:cubicBezTo>
                      <a:cubicBezTo>
                        <a:pt x="181" y="247"/>
                        <a:pt x="181" y="246"/>
                        <a:pt x="182" y="246"/>
                      </a:cubicBezTo>
                      <a:cubicBezTo>
                        <a:pt x="191" y="239"/>
                        <a:pt x="195" y="229"/>
                        <a:pt x="202" y="220"/>
                      </a:cubicBezTo>
                      <a:cubicBezTo>
                        <a:pt x="204" y="217"/>
                        <a:pt x="207" y="213"/>
                        <a:pt x="210" y="210"/>
                      </a:cubicBezTo>
                      <a:cubicBezTo>
                        <a:pt x="217" y="199"/>
                        <a:pt x="224" y="188"/>
                        <a:pt x="227" y="175"/>
                      </a:cubicBezTo>
                      <a:cubicBezTo>
                        <a:pt x="229" y="166"/>
                        <a:pt x="229" y="157"/>
                        <a:pt x="231" y="147"/>
                      </a:cubicBezTo>
                      <a:cubicBezTo>
                        <a:pt x="232" y="131"/>
                        <a:pt x="234" y="115"/>
                        <a:pt x="236" y="98"/>
                      </a:cubicBezTo>
                      <a:cubicBezTo>
                        <a:pt x="237" y="90"/>
                        <a:pt x="237" y="82"/>
                        <a:pt x="238" y="75"/>
                      </a:cubicBezTo>
                      <a:cubicBezTo>
                        <a:pt x="240" y="60"/>
                        <a:pt x="240" y="44"/>
                        <a:pt x="244" y="29"/>
                      </a:cubicBezTo>
                      <a:cubicBezTo>
                        <a:pt x="245" y="25"/>
                        <a:pt x="245" y="21"/>
                        <a:pt x="245" y="16"/>
                      </a:cubicBezTo>
                      <a:cubicBezTo>
                        <a:pt x="246" y="11"/>
                        <a:pt x="246" y="6"/>
                        <a:pt x="247" y="2"/>
                      </a:cubicBezTo>
                      <a:cubicBezTo>
                        <a:pt x="252" y="0"/>
                        <a:pt x="256" y="2"/>
                        <a:pt x="260" y="3"/>
                      </a:cubicBezTo>
                      <a:cubicBezTo>
                        <a:pt x="275" y="9"/>
                        <a:pt x="291" y="13"/>
                        <a:pt x="306" y="16"/>
                      </a:cubicBezTo>
                      <a:cubicBezTo>
                        <a:pt x="323" y="19"/>
                        <a:pt x="339" y="23"/>
                        <a:pt x="355" y="26"/>
                      </a:cubicBezTo>
                      <a:cubicBezTo>
                        <a:pt x="359" y="27"/>
                        <a:pt x="362" y="27"/>
                        <a:pt x="365" y="27"/>
                      </a:cubicBezTo>
                      <a:cubicBezTo>
                        <a:pt x="366" y="28"/>
                        <a:pt x="367" y="27"/>
                        <a:pt x="368" y="26"/>
                      </a:cubicBezTo>
                      <a:cubicBezTo>
                        <a:pt x="369" y="28"/>
                        <a:pt x="370" y="29"/>
                        <a:pt x="371" y="31"/>
                      </a:cubicBezTo>
                      <a:cubicBezTo>
                        <a:pt x="373" y="44"/>
                        <a:pt x="379" y="56"/>
                        <a:pt x="384" y="68"/>
                      </a:cubicBezTo>
                      <a:cubicBezTo>
                        <a:pt x="386" y="74"/>
                        <a:pt x="389" y="79"/>
                        <a:pt x="391" y="85"/>
                      </a:cubicBezTo>
                      <a:cubicBezTo>
                        <a:pt x="393" y="92"/>
                        <a:pt x="399" y="95"/>
                        <a:pt x="405" y="98"/>
                      </a:cubicBezTo>
                      <a:cubicBezTo>
                        <a:pt x="406" y="98"/>
                        <a:pt x="409" y="98"/>
                        <a:pt x="411" y="98"/>
                      </a:cubicBezTo>
                      <a:cubicBezTo>
                        <a:pt x="414" y="97"/>
                        <a:pt x="417" y="95"/>
                        <a:pt x="421" y="94"/>
                      </a:cubicBezTo>
                      <a:cubicBezTo>
                        <a:pt x="424" y="97"/>
                        <a:pt x="427" y="100"/>
                        <a:pt x="430" y="102"/>
                      </a:cubicBezTo>
                      <a:cubicBezTo>
                        <a:pt x="435" y="107"/>
                        <a:pt x="440" y="106"/>
                        <a:pt x="445" y="104"/>
                      </a:cubicBezTo>
                      <a:cubicBezTo>
                        <a:pt x="448" y="103"/>
                        <a:pt x="450" y="101"/>
                        <a:pt x="452" y="100"/>
                      </a:cubicBezTo>
                      <a:cubicBezTo>
                        <a:pt x="458" y="105"/>
                        <a:pt x="463" y="109"/>
                        <a:pt x="468" y="113"/>
                      </a:cubicBezTo>
                      <a:cubicBezTo>
                        <a:pt x="469" y="114"/>
                        <a:pt x="469" y="116"/>
                        <a:pt x="469" y="118"/>
                      </a:cubicBezTo>
                      <a:cubicBezTo>
                        <a:pt x="467" y="132"/>
                        <a:pt x="465" y="146"/>
                        <a:pt x="463" y="160"/>
                      </a:cubicBezTo>
                      <a:cubicBezTo>
                        <a:pt x="461" y="169"/>
                        <a:pt x="459" y="178"/>
                        <a:pt x="458" y="187"/>
                      </a:cubicBezTo>
                      <a:cubicBezTo>
                        <a:pt x="457" y="192"/>
                        <a:pt x="456" y="197"/>
                        <a:pt x="454" y="202"/>
                      </a:cubicBezTo>
                      <a:cubicBezTo>
                        <a:pt x="453" y="204"/>
                        <a:pt x="452" y="207"/>
                        <a:pt x="452" y="209"/>
                      </a:cubicBezTo>
                      <a:cubicBezTo>
                        <a:pt x="452" y="217"/>
                        <a:pt x="450" y="223"/>
                        <a:pt x="448" y="230"/>
                      </a:cubicBezTo>
                      <a:cubicBezTo>
                        <a:pt x="446" y="238"/>
                        <a:pt x="444" y="246"/>
                        <a:pt x="442" y="254"/>
                      </a:cubicBezTo>
                      <a:cubicBezTo>
                        <a:pt x="441" y="259"/>
                        <a:pt x="439" y="264"/>
                        <a:pt x="437" y="269"/>
                      </a:cubicBezTo>
                      <a:cubicBezTo>
                        <a:pt x="433" y="277"/>
                        <a:pt x="430" y="285"/>
                        <a:pt x="427" y="293"/>
                      </a:cubicBezTo>
                      <a:cubicBezTo>
                        <a:pt x="422" y="304"/>
                        <a:pt x="416" y="316"/>
                        <a:pt x="408" y="326"/>
                      </a:cubicBezTo>
                      <a:cubicBezTo>
                        <a:pt x="402" y="333"/>
                        <a:pt x="398" y="341"/>
                        <a:pt x="392" y="348"/>
                      </a:cubicBezTo>
                      <a:cubicBezTo>
                        <a:pt x="384" y="360"/>
                        <a:pt x="375" y="371"/>
                        <a:pt x="366" y="383"/>
                      </a:cubicBezTo>
                      <a:cubicBezTo>
                        <a:pt x="356" y="396"/>
                        <a:pt x="347" y="408"/>
                        <a:pt x="337" y="421"/>
                      </a:cubicBezTo>
                      <a:cubicBezTo>
                        <a:pt x="321" y="442"/>
                        <a:pt x="305" y="463"/>
                        <a:pt x="287" y="482"/>
                      </a:cubicBezTo>
                      <a:cubicBezTo>
                        <a:pt x="278" y="491"/>
                        <a:pt x="271" y="502"/>
                        <a:pt x="262" y="511"/>
                      </a:cubicBezTo>
                      <a:cubicBezTo>
                        <a:pt x="255" y="520"/>
                        <a:pt x="247" y="528"/>
                        <a:pt x="239" y="536"/>
                      </a:cubicBezTo>
                      <a:cubicBezTo>
                        <a:pt x="231" y="544"/>
                        <a:pt x="223" y="552"/>
                        <a:pt x="214" y="559"/>
                      </a:cubicBezTo>
                      <a:cubicBezTo>
                        <a:pt x="208" y="565"/>
                        <a:pt x="201" y="571"/>
                        <a:pt x="193" y="577"/>
                      </a:cubicBezTo>
                      <a:cubicBezTo>
                        <a:pt x="187" y="581"/>
                        <a:pt x="180" y="583"/>
                        <a:pt x="172" y="579"/>
                      </a:cubicBezTo>
                      <a:cubicBezTo>
                        <a:pt x="171" y="579"/>
                        <a:pt x="170" y="578"/>
                        <a:pt x="170" y="578"/>
                      </a:cubicBezTo>
                      <a:cubicBezTo>
                        <a:pt x="165" y="581"/>
                        <a:pt x="161" y="577"/>
                        <a:pt x="157" y="576"/>
                      </a:cubicBezTo>
                      <a:cubicBezTo>
                        <a:pt x="150" y="575"/>
                        <a:pt x="143" y="573"/>
                        <a:pt x="136" y="571"/>
                      </a:cubicBezTo>
                      <a:cubicBezTo>
                        <a:pt x="128" y="570"/>
                        <a:pt x="121" y="566"/>
                        <a:pt x="114" y="562"/>
                      </a:cubicBezTo>
                      <a:cubicBezTo>
                        <a:pt x="108" y="559"/>
                        <a:pt x="102" y="555"/>
                        <a:pt x="96" y="552"/>
                      </a:cubicBezTo>
                      <a:cubicBezTo>
                        <a:pt x="83" y="546"/>
                        <a:pt x="72" y="537"/>
                        <a:pt x="62" y="528"/>
                      </a:cubicBezTo>
                      <a:cubicBezTo>
                        <a:pt x="55" y="522"/>
                        <a:pt x="48" y="516"/>
                        <a:pt x="42" y="509"/>
                      </a:cubicBezTo>
                      <a:cubicBezTo>
                        <a:pt x="31" y="497"/>
                        <a:pt x="22" y="483"/>
                        <a:pt x="15" y="468"/>
                      </a:cubicBezTo>
                      <a:cubicBezTo>
                        <a:pt x="13" y="465"/>
                        <a:pt x="12" y="462"/>
                        <a:pt x="10" y="459"/>
                      </a:cubicBezTo>
                      <a:cubicBezTo>
                        <a:pt x="8" y="455"/>
                        <a:pt x="7" y="451"/>
                        <a:pt x="8" y="446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 baseline="-25000"/>
                </a:p>
              </p:txBody>
            </p:sp>
            <p:sp>
              <p:nvSpPr>
                <p:cNvPr id="1147" name="Freeform 48"/>
                <p:cNvSpPr>
                  <a:spLocks/>
                </p:cNvSpPr>
                <p:nvPr/>
              </p:nvSpPr>
              <p:spPr bwMode="auto">
                <a:xfrm>
                  <a:off x="2399389" y="3746645"/>
                  <a:ext cx="576627" cy="1114216"/>
                </a:xfrm>
                <a:custGeom>
                  <a:avLst/>
                  <a:gdLst>
                    <a:gd name="T0" fmla="*/ 199 w 300"/>
                    <a:gd name="T1" fmla="*/ 0 h 580"/>
                    <a:gd name="T2" fmla="*/ 223 w 300"/>
                    <a:gd name="T3" fmla="*/ 8 h 580"/>
                    <a:gd name="T4" fmla="*/ 232 w 300"/>
                    <a:gd name="T5" fmla="*/ 10 h 580"/>
                    <a:gd name="T6" fmla="*/ 274 w 300"/>
                    <a:gd name="T7" fmla="*/ 17 h 580"/>
                    <a:gd name="T8" fmla="*/ 288 w 300"/>
                    <a:gd name="T9" fmla="*/ 18 h 580"/>
                    <a:gd name="T10" fmla="*/ 295 w 300"/>
                    <a:gd name="T11" fmla="*/ 19 h 580"/>
                    <a:gd name="T12" fmla="*/ 299 w 300"/>
                    <a:gd name="T13" fmla="*/ 24 h 580"/>
                    <a:gd name="T14" fmla="*/ 298 w 300"/>
                    <a:gd name="T15" fmla="*/ 40 h 580"/>
                    <a:gd name="T16" fmla="*/ 295 w 300"/>
                    <a:gd name="T17" fmla="*/ 64 h 580"/>
                    <a:gd name="T18" fmla="*/ 290 w 300"/>
                    <a:gd name="T19" fmla="*/ 104 h 580"/>
                    <a:gd name="T20" fmla="*/ 287 w 300"/>
                    <a:gd name="T21" fmla="*/ 135 h 580"/>
                    <a:gd name="T22" fmla="*/ 284 w 300"/>
                    <a:gd name="T23" fmla="*/ 160 h 580"/>
                    <a:gd name="T24" fmla="*/ 282 w 300"/>
                    <a:gd name="T25" fmla="*/ 184 h 580"/>
                    <a:gd name="T26" fmla="*/ 278 w 300"/>
                    <a:gd name="T27" fmla="*/ 242 h 580"/>
                    <a:gd name="T28" fmla="*/ 276 w 300"/>
                    <a:gd name="T29" fmla="*/ 278 h 580"/>
                    <a:gd name="T30" fmla="*/ 274 w 300"/>
                    <a:gd name="T31" fmla="*/ 292 h 580"/>
                    <a:gd name="T32" fmla="*/ 270 w 300"/>
                    <a:gd name="T33" fmla="*/ 339 h 580"/>
                    <a:gd name="T34" fmla="*/ 268 w 300"/>
                    <a:gd name="T35" fmla="*/ 358 h 580"/>
                    <a:gd name="T36" fmla="*/ 268 w 300"/>
                    <a:gd name="T37" fmla="*/ 383 h 580"/>
                    <a:gd name="T38" fmla="*/ 266 w 300"/>
                    <a:gd name="T39" fmla="*/ 437 h 580"/>
                    <a:gd name="T40" fmla="*/ 265 w 300"/>
                    <a:gd name="T41" fmla="*/ 466 h 580"/>
                    <a:gd name="T42" fmla="*/ 264 w 300"/>
                    <a:gd name="T43" fmla="*/ 488 h 580"/>
                    <a:gd name="T44" fmla="*/ 258 w 300"/>
                    <a:gd name="T45" fmla="*/ 520 h 580"/>
                    <a:gd name="T46" fmla="*/ 244 w 300"/>
                    <a:gd name="T47" fmla="*/ 550 h 580"/>
                    <a:gd name="T48" fmla="*/ 230 w 300"/>
                    <a:gd name="T49" fmla="*/ 567 h 580"/>
                    <a:gd name="T50" fmla="*/ 217 w 300"/>
                    <a:gd name="T51" fmla="*/ 577 h 580"/>
                    <a:gd name="T52" fmla="*/ 206 w 300"/>
                    <a:gd name="T53" fmla="*/ 579 h 580"/>
                    <a:gd name="T54" fmla="*/ 182 w 300"/>
                    <a:gd name="T55" fmla="*/ 578 h 580"/>
                    <a:gd name="T56" fmla="*/ 147 w 300"/>
                    <a:gd name="T57" fmla="*/ 578 h 580"/>
                    <a:gd name="T58" fmla="*/ 125 w 300"/>
                    <a:gd name="T59" fmla="*/ 579 h 580"/>
                    <a:gd name="T60" fmla="*/ 100 w 300"/>
                    <a:gd name="T61" fmla="*/ 579 h 580"/>
                    <a:gd name="T62" fmla="*/ 69 w 300"/>
                    <a:gd name="T63" fmla="*/ 580 h 580"/>
                    <a:gd name="T64" fmla="*/ 52 w 300"/>
                    <a:gd name="T65" fmla="*/ 579 h 580"/>
                    <a:gd name="T66" fmla="*/ 30 w 300"/>
                    <a:gd name="T67" fmla="*/ 579 h 580"/>
                    <a:gd name="T68" fmla="*/ 5 w 300"/>
                    <a:gd name="T69" fmla="*/ 568 h 580"/>
                    <a:gd name="T70" fmla="*/ 1 w 300"/>
                    <a:gd name="T71" fmla="*/ 555 h 580"/>
                    <a:gd name="T72" fmla="*/ 2 w 300"/>
                    <a:gd name="T73" fmla="*/ 516 h 580"/>
                    <a:gd name="T74" fmla="*/ 12 w 300"/>
                    <a:gd name="T75" fmla="*/ 459 h 580"/>
                    <a:gd name="T76" fmla="*/ 22 w 300"/>
                    <a:gd name="T77" fmla="*/ 417 h 580"/>
                    <a:gd name="T78" fmla="*/ 25 w 300"/>
                    <a:gd name="T79" fmla="*/ 400 h 580"/>
                    <a:gd name="T80" fmla="*/ 32 w 300"/>
                    <a:gd name="T81" fmla="*/ 384 h 580"/>
                    <a:gd name="T82" fmla="*/ 46 w 300"/>
                    <a:gd name="T83" fmla="*/ 365 h 580"/>
                    <a:gd name="T84" fmla="*/ 69 w 300"/>
                    <a:gd name="T85" fmla="*/ 337 h 580"/>
                    <a:gd name="T86" fmla="*/ 97 w 300"/>
                    <a:gd name="T87" fmla="*/ 299 h 580"/>
                    <a:gd name="T88" fmla="*/ 110 w 300"/>
                    <a:gd name="T89" fmla="*/ 281 h 580"/>
                    <a:gd name="T90" fmla="*/ 128 w 300"/>
                    <a:gd name="T91" fmla="*/ 251 h 580"/>
                    <a:gd name="T92" fmla="*/ 144 w 300"/>
                    <a:gd name="T93" fmla="*/ 213 h 580"/>
                    <a:gd name="T94" fmla="*/ 150 w 300"/>
                    <a:gd name="T95" fmla="*/ 189 h 580"/>
                    <a:gd name="T96" fmla="*/ 160 w 300"/>
                    <a:gd name="T97" fmla="*/ 141 h 580"/>
                    <a:gd name="T98" fmla="*/ 166 w 300"/>
                    <a:gd name="T99" fmla="*/ 105 h 580"/>
                    <a:gd name="T100" fmla="*/ 173 w 300"/>
                    <a:gd name="T101" fmla="*/ 65 h 580"/>
                    <a:gd name="T102" fmla="*/ 190 w 300"/>
                    <a:gd name="T103" fmla="*/ 45 h 580"/>
                    <a:gd name="T104" fmla="*/ 198 w 300"/>
                    <a:gd name="T105" fmla="*/ 42 h 580"/>
                    <a:gd name="T106" fmla="*/ 201 w 300"/>
                    <a:gd name="T107" fmla="*/ 32 h 580"/>
                    <a:gd name="T108" fmla="*/ 201 w 300"/>
                    <a:gd name="T109" fmla="*/ 30 h 580"/>
                    <a:gd name="T110" fmla="*/ 202 w 300"/>
                    <a:gd name="T111" fmla="*/ 16 h 580"/>
                    <a:gd name="T112" fmla="*/ 199 w 300"/>
                    <a:gd name="T113" fmla="*/ 0 h 5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300" h="580">
                      <a:moveTo>
                        <a:pt x="199" y="0"/>
                      </a:moveTo>
                      <a:cubicBezTo>
                        <a:pt x="208" y="3"/>
                        <a:pt x="216" y="6"/>
                        <a:pt x="223" y="8"/>
                      </a:cubicBezTo>
                      <a:cubicBezTo>
                        <a:pt x="226" y="9"/>
                        <a:pt x="229" y="10"/>
                        <a:pt x="232" y="10"/>
                      </a:cubicBezTo>
                      <a:cubicBezTo>
                        <a:pt x="246" y="12"/>
                        <a:pt x="260" y="14"/>
                        <a:pt x="274" y="17"/>
                      </a:cubicBezTo>
                      <a:cubicBezTo>
                        <a:pt x="279" y="17"/>
                        <a:pt x="283" y="17"/>
                        <a:pt x="288" y="18"/>
                      </a:cubicBezTo>
                      <a:cubicBezTo>
                        <a:pt x="291" y="18"/>
                        <a:pt x="293" y="19"/>
                        <a:pt x="295" y="19"/>
                      </a:cubicBezTo>
                      <a:cubicBezTo>
                        <a:pt x="299" y="19"/>
                        <a:pt x="300" y="21"/>
                        <a:pt x="299" y="24"/>
                      </a:cubicBezTo>
                      <a:cubicBezTo>
                        <a:pt x="299" y="30"/>
                        <a:pt x="299" y="35"/>
                        <a:pt x="298" y="40"/>
                      </a:cubicBezTo>
                      <a:cubicBezTo>
                        <a:pt x="297" y="48"/>
                        <a:pt x="297" y="56"/>
                        <a:pt x="295" y="64"/>
                      </a:cubicBezTo>
                      <a:cubicBezTo>
                        <a:pt x="294" y="77"/>
                        <a:pt x="291" y="90"/>
                        <a:pt x="290" y="104"/>
                      </a:cubicBezTo>
                      <a:cubicBezTo>
                        <a:pt x="288" y="114"/>
                        <a:pt x="288" y="125"/>
                        <a:pt x="287" y="135"/>
                      </a:cubicBezTo>
                      <a:cubicBezTo>
                        <a:pt x="286" y="144"/>
                        <a:pt x="285" y="152"/>
                        <a:pt x="284" y="160"/>
                      </a:cubicBezTo>
                      <a:cubicBezTo>
                        <a:pt x="283" y="168"/>
                        <a:pt x="282" y="176"/>
                        <a:pt x="282" y="184"/>
                      </a:cubicBezTo>
                      <a:cubicBezTo>
                        <a:pt x="280" y="203"/>
                        <a:pt x="279" y="223"/>
                        <a:pt x="278" y="242"/>
                      </a:cubicBezTo>
                      <a:cubicBezTo>
                        <a:pt x="277" y="254"/>
                        <a:pt x="277" y="266"/>
                        <a:pt x="276" y="278"/>
                      </a:cubicBezTo>
                      <a:cubicBezTo>
                        <a:pt x="275" y="283"/>
                        <a:pt x="274" y="287"/>
                        <a:pt x="274" y="292"/>
                      </a:cubicBezTo>
                      <a:cubicBezTo>
                        <a:pt x="272" y="308"/>
                        <a:pt x="271" y="324"/>
                        <a:pt x="270" y="339"/>
                      </a:cubicBezTo>
                      <a:cubicBezTo>
                        <a:pt x="269" y="346"/>
                        <a:pt x="268" y="352"/>
                        <a:pt x="268" y="358"/>
                      </a:cubicBezTo>
                      <a:cubicBezTo>
                        <a:pt x="269" y="366"/>
                        <a:pt x="268" y="374"/>
                        <a:pt x="268" y="383"/>
                      </a:cubicBezTo>
                      <a:cubicBezTo>
                        <a:pt x="267" y="401"/>
                        <a:pt x="267" y="419"/>
                        <a:pt x="266" y="437"/>
                      </a:cubicBezTo>
                      <a:cubicBezTo>
                        <a:pt x="266" y="446"/>
                        <a:pt x="265" y="456"/>
                        <a:pt x="265" y="466"/>
                      </a:cubicBezTo>
                      <a:cubicBezTo>
                        <a:pt x="265" y="473"/>
                        <a:pt x="264" y="481"/>
                        <a:pt x="264" y="488"/>
                      </a:cubicBezTo>
                      <a:cubicBezTo>
                        <a:pt x="264" y="499"/>
                        <a:pt x="261" y="510"/>
                        <a:pt x="258" y="520"/>
                      </a:cubicBezTo>
                      <a:cubicBezTo>
                        <a:pt x="254" y="531"/>
                        <a:pt x="249" y="540"/>
                        <a:pt x="244" y="550"/>
                      </a:cubicBezTo>
                      <a:cubicBezTo>
                        <a:pt x="241" y="557"/>
                        <a:pt x="236" y="562"/>
                        <a:pt x="230" y="567"/>
                      </a:cubicBezTo>
                      <a:cubicBezTo>
                        <a:pt x="226" y="571"/>
                        <a:pt x="221" y="574"/>
                        <a:pt x="217" y="577"/>
                      </a:cubicBezTo>
                      <a:cubicBezTo>
                        <a:pt x="214" y="579"/>
                        <a:pt x="210" y="579"/>
                        <a:pt x="206" y="579"/>
                      </a:cubicBezTo>
                      <a:cubicBezTo>
                        <a:pt x="198" y="579"/>
                        <a:pt x="190" y="578"/>
                        <a:pt x="182" y="578"/>
                      </a:cubicBezTo>
                      <a:cubicBezTo>
                        <a:pt x="170" y="579"/>
                        <a:pt x="159" y="579"/>
                        <a:pt x="147" y="578"/>
                      </a:cubicBezTo>
                      <a:cubicBezTo>
                        <a:pt x="140" y="577"/>
                        <a:pt x="133" y="578"/>
                        <a:pt x="125" y="579"/>
                      </a:cubicBezTo>
                      <a:cubicBezTo>
                        <a:pt x="117" y="580"/>
                        <a:pt x="109" y="578"/>
                        <a:pt x="100" y="579"/>
                      </a:cubicBezTo>
                      <a:cubicBezTo>
                        <a:pt x="90" y="579"/>
                        <a:pt x="80" y="580"/>
                        <a:pt x="69" y="580"/>
                      </a:cubicBezTo>
                      <a:cubicBezTo>
                        <a:pt x="63" y="580"/>
                        <a:pt x="58" y="579"/>
                        <a:pt x="52" y="579"/>
                      </a:cubicBezTo>
                      <a:cubicBezTo>
                        <a:pt x="45" y="579"/>
                        <a:pt x="38" y="579"/>
                        <a:pt x="30" y="579"/>
                      </a:cubicBezTo>
                      <a:cubicBezTo>
                        <a:pt x="20" y="579"/>
                        <a:pt x="12" y="576"/>
                        <a:pt x="5" y="568"/>
                      </a:cubicBezTo>
                      <a:cubicBezTo>
                        <a:pt x="2" y="565"/>
                        <a:pt x="2" y="560"/>
                        <a:pt x="1" y="555"/>
                      </a:cubicBezTo>
                      <a:cubicBezTo>
                        <a:pt x="0" y="542"/>
                        <a:pt x="1" y="529"/>
                        <a:pt x="2" y="516"/>
                      </a:cubicBezTo>
                      <a:cubicBezTo>
                        <a:pt x="4" y="497"/>
                        <a:pt x="9" y="478"/>
                        <a:pt x="12" y="459"/>
                      </a:cubicBezTo>
                      <a:cubicBezTo>
                        <a:pt x="15" y="445"/>
                        <a:pt x="19" y="431"/>
                        <a:pt x="22" y="417"/>
                      </a:cubicBezTo>
                      <a:cubicBezTo>
                        <a:pt x="23" y="412"/>
                        <a:pt x="24" y="406"/>
                        <a:pt x="25" y="400"/>
                      </a:cubicBezTo>
                      <a:cubicBezTo>
                        <a:pt x="25" y="394"/>
                        <a:pt x="28" y="388"/>
                        <a:pt x="32" y="384"/>
                      </a:cubicBezTo>
                      <a:cubicBezTo>
                        <a:pt x="37" y="378"/>
                        <a:pt x="41" y="371"/>
                        <a:pt x="46" y="365"/>
                      </a:cubicBezTo>
                      <a:cubicBezTo>
                        <a:pt x="54" y="356"/>
                        <a:pt x="61" y="346"/>
                        <a:pt x="69" y="337"/>
                      </a:cubicBezTo>
                      <a:cubicBezTo>
                        <a:pt x="79" y="325"/>
                        <a:pt x="88" y="312"/>
                        <a:pt x="97" y="299"/>
                      </a:cubicBezTo>
                      <a:cubicBezTo>
                        <a:pt x="101" y="293"/>
                        <a:pt x="106" y="287"/>
                        <a:pt x="110" y="281"/>
                      </a:cubicBezTo>
                      <a:cubicBezTo>
                        <a:pt x="118" y="272"/>
                        <a:pt x="123" y="262"/>
                        <a:pt x="128" y="251"/>
                      </a:cubicBezTo>
                      <a:cubicBezTo>
                        <a:pt x="134" y="238"/>
                        <a:pt x="139" y="226"/>
                        <a:pt x="144" y="213"/>
                      </a:cubicBezTo>
                      <a:cubicBezTo>
                        <a:pt x="147" y="205"/>
                        <a:pt x="149" y="197"/>
                        <a:pt x="150" y="189"/>
                      </a:cubicBezTo>
                      <a:cubicBezTo>
                        <a:pt x="154" y="173"/>
                        <a:pt x="157" y="157"/>
                        <a:pt x="160" y="141"/>
                      </a:cubicBezTo>
                      <a:cubicBezTo>
                        <a:pt x="163" y="129"/>
                        <a:pt x="164" y="117"/>
                        <a:pt x="166" y="105"/>
                      </a:cubicBezTo>
                      <a:cubicBezTo>
                        <a:pt x="169" y="92"/>
                        <a:pt x="171" y="78"/>
                        <a:pt x="173" y="65"/>
                      </a:cubicBezTo>
                      <a:cubicBezTo>
                        <a:pt x="182" y="62"/>
                        <a:pt x="190" y="54"/>
                        <a:pt x="190" y="45"/>
                      </a:cubicBezTo>
                      <a:cubicBezTo>
                        <a:pt x="193" y="44"/>
                        <a:pt x="195" y="43"/>
                        <a:pt x="198" y="42"/>
                      </a:cubicBezTo>
                      <a:cubicBezTo>
                        <a:pt x="201" y="40"/>
                        <a:pt x="203" y="36"/>
                        <a:pt x="201" y="32"/>
                      </a:cubicBezTo>
                      <a:cubicBezTo>
                        <a:pt x="201" y="31"/>
                        <a:pt x="201" y="30"/>
                        <a:pt x="201" y="30"/>
                      </a:cubicBezTo>
                      <a:cubicBezTo>
                        <a:pt x="207" y="26"/>
                        <a:pt x="202" y="20"/>
                        <a:pt x="202" y="16"/>
                      </a:cubicBezTo>
                      <a:cubicBezTo>
                        <a:pt x="202" y="11"/>
                        <a:pt x="200" y="6"/>
                        <a:pt x="199" y="0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 baseline="-25000"/>
                </a:p>
              </p:txBody>
            </p:sp>
            <p:sp>
              <p:nvSpPr>
                <p:cNvPr id="1148" name="Freeform 50"/>
                <p:cNvSpPr>
                  <a:spLocks noEditPoints="1"/>
                </p:cNvSpPr>
                <p:nvPr/>
              </p:nvSpPr>
              <p:spPr bwMode="auto">
                <a:xfrm>
                  <a:off x="2691363" y="2161530"/>
                  <a:ext cx="551415" cy="443247"/>
                </a:xfrm>
                <a:custGeom>
                  <a:avLst/>
                  <a:gdLst>
                    <a:gd name="T0" fmla="*/ 223 w 287"/>
                    <a:gd name="T1" fmla="*/ 155 h 231"/>
                    <a:gd name="T2" fmla="*/ 237 w 287"/>
                    <a:gd name="T3" fmla="*/ 167 h 231"/>
                    <a:gd name="T4" fmla="*/ 223 w 287"/>
                    <a:gd name="T5" fmla="*/ 183 h 231"/>
                    <a:gd name="T6" fmla="*/ 191 w 287"/>
                    <a:gd name="T7" fmla="*/ 212 h 231"/>
                    <a:gd name="T8" fmla="*/ 159 w 287"/>
                    <a:gd name="T9" fmla="*/ 203 h 231"/>
                    <a:gd name="T10" fmla="*/ 132 w 287"/>
                    <a:gd name="T11" fmla="*/ 193 h 231"/>
                    <a:gd name="T12" fmla="*/ 90 w 287"/>
                    <a:gd name="T13" fmla="*/ 225 h 231"/>
                    <a:gd name="T14" fmla="*/ 28 w 287"/>
                    <a:gd name="T15" fmla="*/ 213 h 231"/>
                    <a:gd name="T16" fmla="*/ 4 w 287"/>
                    <a:gd name="T17" fmla="*/ 201 h 231"/>
                    <a:gd name="T18" fmla="*/ 9 w 287"/>
                    <a:gd name="T19" fmla="*/ 173 h 231"/>
                    <a:gd name="T20" fmla="*/ 17 w 287"/>
                    <a:gd name="T21" fmla="*/ 142 h 231"/>
                    <a:gd name="T22" fmla="*/ 31 w 287"/>
                    <a:gd name="T23" fmla="*/ 136 h 231"/>
                    <a:gd name="T24" fmla="*/ 67 w 287"/>
                    <a:gd name="T25" fmla="*/ 135 h 231"/>
                    <a:gd name="T26" fmla="*/ 56 w 287"/>
                    <a:gd name="T27" fmla="*/ 120 h 231"/>
                    <a:gd name="T28" fmla="*/ 55 w 287"/>
                    <a:gd name="T29" fmla="*/ 100 h 231"/>
                    <a:gd name="T30" fmla="*/ 91 w 287"/>
                    <a:gd name="T31" fmla="*/ 118 h 231"/>
                    <a:gd name="T32" fmla="*/ 102 w 287"/>
                    <a:gd name="T33" fmla="*/ 111 h 231"/>
                    <a:gd name="T34" fmla="*/ 89 w 287"/>
                    <a:gd name="T35" fmla="*/ 84 h 231"/>
                    <a:gd name="T36" fmla="*/ 104 w 287"/>
                    <a:gd name="T37" fmla="*/ 87 h 231"/>
                    <a:gd name="T38" fmla="*/ 119 w 287"/>
                    <a:gd name="T39" fmla="*/ 92 h 231"/>
                    <a:gd name="T40" fmla="*/ 109 w 287"/>
                    <a:gd name="T41" fmla="*/ 85 h 231"/>
                    <a:gd name="T42" fmla="*/ 105 w 287"/>
                    <a:gd name="T43" fmla="*/ 74 h 231"/>
                    <a:gd name="T44" fmla="*/ 119 w 287"/>
                    <a:gd name="T45" fmla="*/ 38 h 231"/>
                    <a:gd name="T46" fmla="*/ 144 w 287"/>
                    <a:gd name="T47" fmla="*/ 47 h 231"/>
                    <a:gd name="T48" fmla="*/ 160 w 287"/>
                    <a:gd name="T49" fmla="*/ 46 h 231"/>
                    <a:gd name="T50" fmla="*/ 175 w 287"/>
                    <a:gd name="T51" fmla="*/ 51 h 231"/>
                    <a:gd name="T52" fmla="*/ 190 w 287"/>
                    <a:gd name="T53" fmla="*/ 28 h 231"/>
                    <a:gd name="T54" fmla="*/ 207 w 287"/>
                    <a:gd name="T55" fmla="*/ 33 h 231"/>
                    <a:gd name="T56" fmla="*/ 222 w 287"/>
                    <a:gd name="T57" fmla="*/ 6 h 231"/>
                    <a:gd name="T58" fmla="*/ 224 w 287"/>
                    <a:gd name="T59" fmla="*/ 18 h 231"/>
                    <a:gd name="T60" fmla="*/ 241 w 287"/>
                    <a:gd name="T61" fmla="*/ 25 h 231"/>
                    <a:gd name="T62" fmla="*/ 254 w 287"/>
                    <a:gd name="T63" fmla="*/ 0 h 231"/>
                    <a:gd name="T64" fmla="*/ 267 w 287"/>
                    <a:gd name="T65" fmla="*/ 30 h 231"/>
                    <a:gd name="T66" fmla="*/ 282 w 287"/>
                    <a:gd name="T67" fmla="*/ 24 h 231"/>
                    <a:gd name="T68" fmla="*/ 277 w 287"/>
                    <a:gd name="T69" fmla="*/ 58 h 231"/>
                    <a:gd name="T70" fmla="*/ 283 w 287"/>
                    <a:gd name="T71" fmla="*/ 104 h 231"/>
                    <a:gd name="T72" fmla="*/ 285 w 287"/>
                    <a:gd name="T73" fmla="*/ 127 h 231"/>
                    <a:gd name="T74" fmla="*/ 266 w 287"/>
                    <a:gd name="T75" fmla="*/ 136 h 231"/>
                    <a:gd name="T76" fmla="*/ 252 w 287"/>
                    <a:gd name="T77" fmla="*/ 150 h 231"/>
                    <a:gd name="T78" fmla="*/ 223 w 287"/>
                    <a:gd name="T79" fmla="*/ 152 h 231"/>
                    <a:gd name="T80" fmla="*/ 220 w 287"/>
                    <a:gd name="T81" fmla="*/ 154 h 231"/>
                    <a:gd name="T82" fmla="*/ 248 w 287"/>
                    <a:gd name="T83" fmla="*/ 65 h 231"/>
                    <a:gd name="T84" fmla="*/ 258 w 287"/>
                    <a:gd name="T85" fmla="*/ 52 h 231"/>
                    <a:gd name="T86" fmla="*/ 219 w 287"/>
                    <a:gd name="T87" fmla="*/ 49 h 231"/>
                    <a:gd name="T88" fmla="*/ 203 w 287"/>
                    <a:gd name="T89" fmla="*/ 57 h 231"/>
                    <a:gd name="T90" fmla="*/ 214 w 287"/>
                    <a:gd name="T91" fmla="*/ 65 h 23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287" h="231">
                      <a:moveTo>
                        <a:pt x="220" y="154"/>
                      </a:moveTo>
                      <a:cubicBezTo>
                        <a:pt x="221" y="154"/>
                        <a:pt x="222" y="155"/>
                        <a:pt x="223" y="155"/>
                      </a:cubicBezTo>
                      <a:cubicBezTo>
                        <a:pt x="227" y="155"/>
                        <a:pt x="230" y="158"/>
                        <a:pt x="233" y="160"/>
                      </a:cubicBezTo>
                      <a:cubicBezTo>
                        <a:pt x="236" y="161"/>
                        <a:pt x="237" y="164"/>
                        <a:pt x="237" y="167"/>
                      </a:cubicBezTo>
                      <a:cubicBezTo>
                        <a:pt x="238" y="170"/>
                        <a:pt x="235" y="171"/>
                        <a:pt x="233" y="172"/>
                      </a:cubicBezTo>
                      <a:cubicBezTo>
                        <a:pt x="227" y="174"/>
                        <a:pt x="224" y="178"/>
                        <a:pt x="223" y="183"/>
                      </a:cubicBezTo>
                      <a:cubicBezTo>
                        <a:pt x="219" y="193"/>
                        <a:pt x="211" y="201"/>
                        <a:pt x="203" y="208"/>
                      </a:cubicBezTo>
                      <a:cubicBezTo>
                        <a:pt x="200" y="211"/>
                        <a:pt x="195" y="212"/>
                        <a:pt x="191" y="212"/>
                      </a:cubicBezTo>
                      <a:cubicBezTo>
                        <a:pt x="185" y="211"/>
                        <a:pt x="178" y="210"/>
                        <a:pt x="172" y="208"/>
                      </a:cubicBezTo>
                      <a:cubicBezTo>
                        <a:pt x="168" y="207"/>
                        <a:pt x="163" y="205"/>
                        <a:pt x="159" y="203"/>
                      </a:cubicBezTo>
                      <a:cubicBezTo>
                        <a:pt x="151" y="200"/>
                        <a:pt x="143" y="196"/>
                        <a:pt x="136" y="193"/>
                      </a:cubicBezTo>
                      <a:cubicBezTo>
                        <a:pt x="134" y="193"/>
                        <a:pt x="133" y="193"/>
                        <a:pt x="132" y="193"/>
                      </a:cubicBezTo>
                      <a:cubicBezTo>
                        <a:pt x="125" y="205"/>
                        <a:pt x="119" y="217"/>
                        <a:pt x="117" y="231"/>
                      </a:cubicBezTo>
                      <a:cubicBezTo>
                        <a:pt x="108" y="229"/>
                        <a:pt x="99" y="227"/>
                        <a:pt x="90" y="225"/>
                      </a:cubicBezTo>
                      <a:cubicBezTo>
                        <a:pt x="83" y="223"/>
                        <a:pt x="75" y="221"/>
                        <a:pt x="67" y="219"/>
                      </a:cubicBezTo>
                      <a:cubicBezTo>
                        <a:pt x="54" y="217"/>
                        <a:pt x="41" y="215"/>
                        <a:pt x="28" y="213"/>
                      </a:cubicBezTo>
                      <a:cubicBezTo>
                        <a:pt x="23" y="212"/>
                        <a:pt x="19" y="210"/>
                        <a:pt x="15" y="208"/>
                      </a:cubicBezTo>
                      <a:cubicBezTo>
                        <a:pt x="11" y="206"/>
                        <a:pt x="8" y="203"/>
                        <a:pt x="4" y="201"/>
                      </a:cubicBezTo>
                      <a:cubicBezTo>
                        <a:pt x="1" y="199"/>
                        <a:pt x="0" y="197"/>
                        <a:pt x="2" y="195"/>
                      </a:cubicBezTo>
                      <a:cubicBezTo>
                        <a:pt x="6" y="188"/>
                        <a:pt x="8" y="181"/>
                        <a:pt x="9" y="173"/>
                      </a:cubicBezTo>
                      <a:cubicBezTo>
                        <a:pt x="10" y="169"/>
                        <a:pt x="11" y="165"/>
                        <a:pt x="11" y="161"/>
                      </a:cubicBezTo>
                      <a:cubicBezTo>
                        <a:pt x="10" y="154"/>
                        <a:pt x="14" y="148"/>
                        <a:pt x="17" y="142"/>
                      </a:cubicBezTo>
                      <a:cubicBezTo>
                        <a:pt x="18" y="139"/>
                        <a:pt x="19" y="137"/>
                        <a:pt x="21" y="134"/>
                      </a:cubicBezTo>
                      <a:cubicBezTo>
                        <a:pt x="24" y="135"/>
                        <a:pt x="28" y="136"/>
                        <a:pt x="31" y="136"/>
                      </a:cubicBezTo>
                      <a:cubicBezTo>
                        <a:pt x="42" y="138"/>
                        <a:pt x="54" y="138"/>
                        <a:pt x="65" y="137"/>
                      </a:cubicBezTo>
                      <a:cubicBezTo>
                        <a:pt x="66" y="137"/>
                        <a:pt x="67" y="136"/>
                        <a:pt x="67" y="135"/>
                      </a:cubicBezTo>
                      <a:cubicBezTo>
                        <a:pt x="67" y="134"/>
                        <a:pt x="67" y="133"/>
                        <a:pt x="66" y="132"/>
                      </a:cubicBezTo>
                      <a:cubicBezTo>
                        <a:pt x="63" y="128"/>
                        <a:pt x="59" y="125"/>
                        <a:pt x="56" y="120"/>
                      </a:cubicBezTo>
                      <a:cubicBezTo>
                        <a:pt x="52" y="114"/>
                        <a:pt x="51" y="106"/>
                        <a:pt x="52" y="97"/>
                      </a:cubicBezTo>
                      <a:cubicBezTo>
                        <a:pt x="53" y="99"/>
                        <a:pt x="54" y="99"/>
                        <a:pt x="55" y="100"/>
                      </a:cubicBezTo>
                      <a:cubicBezTo>
                        <a:pt x="57" y="102"/>
                        <a:pt x="59" y="105"/>
                        <a:pt x="61" y="106"/>
                      </a:cubicBezTo>
                      <a:cubicBezTo>
                        <a:pt x="70" y="113"/>
                        <a:pt x="80" y="116"/>
                        <a:pt x="91" y="118"/>
                      </a:cubicBezTo>
                      <a:cubicBezTo>
                        <a:pt x="95" y="119"/>
                        <a:pt x="98" y="116"/>
                        <a:pt x="101" y="115"/>
                      </a:cubicBezTo>
                      <a:cubicBezTo>
                        <a:pt x="102" y="114"/>
                        <a:pt x="102" y="112"/>
                        <a:pt x="102" y="111"/>
                      </a:cubicBezTo>
                      <a:cubicBezTo>
                        <a:pt x="100" y="109"/>
                        <a:pt x="99" y="107"/>
                        <a:pt x="97" y="106"/>
                      </a:cubicBezTo>
                      <a:cubicBezTo>
                        <a:pt x="90" y="100"/>
                        <a:pt x="89" y="92"/>
                        <a:pt x="89" y="84"/>
                      </a:cubicBezTo>
                      <a:cubicBezTo>
                        <a:pt x="93" y="84"/>
                        <a:pt x="97" y="84"/>
                        <a:pt x="100" y="84"/>
                      </a:cubicBezTo>
                      <a:cubicBezTo>
                        <a:pt x="102" y="85"/>
                        <a:pt x="103" y="86"/>
                        <a:pt x="104" y="87"/>
                      </a:cubicBezTo>
                      <a:cubicBezTo>
                        <a:pt x="108" y="90"/>
                        <a:pt x="112" y="93"/>
                        <a:pt x="117" y="92"/>
                      </a:cubicBezTo>
                      <a:cubicBezTo>
                        <a:pt x="118" y="92"/>
                        <a:pt x="118" y="92"/>
                        <a:pt x="119" y="92"/>
                      </a:cubicBezTo>
                      <a:cubicBezTo>
                        <a:pt x="119" y="92"/>
                        <a:pt x="119" y="91"/>
                        <a:pt x="119" y="91"/>
                      </a:cubicBezTo>
                      <a:cubicBezTo>
                        <a:pt x="116" y="89"/>
                        <a:pt x="112" y="87"/>
                        <a:pt x="109" y="85"/>
                      </a:cubicBezTo>
                      <a:cubicBezTo>
                        <a:pt x="109" y="83"/>
                        <a:pt x="110" y="81"/>
                        <a:pt x="111" y="79"/>
                      </a:cubicBezTo>
                      <a:cubicBezTo>
                        <a:pt x="109" y="78"/>
                        <a:pt x="108" y="76"/>
                        <a:pt x="105" y="74"/>
                      </a:cubicBezTo>
                      <a:cubicBezTo>
                        <a:pt x="106" y="71"/>
                        <a:pt x="106" y="67"/>
                        <a:pt x="107" y="63"/>
                      </a:cubicBezTo>
                      <a:cubicBezTo>
                        <a:pt x="110" y="54"/>
                        <a:pt x="112" y="45"/>
                        <a:pt x="119" y="38"/>
                      </a:cubicBezTo>
                      <a:cubicBezTo>
                        <a:pt x="125" y="33"/>
                        <a:pt x="131" y="34"/>
                        <a:pt x="136" y="40"/>
                      </a:cubicBezTo>
                      <a:cubicBezTo>
                        <a:pt x="138" y="42"/>
                        <a:pt x="141" y="44"/>
                        <a:pt x="144" y="47"/>
                      </a:cubicBezTo>
                      <a:cubicBezTo>
                        <a:pt x="147" y="44"/>
                        <a:pt x="149" y="41"/>
                        <a:pt x="152" y="37"/>
                      </a:cubicBezTo>
                      <a:cubicBezTo>
                        <a:pt x="155" y="40"/>
                        <a:pt x="157" y="43"/>
                        <a:pt x="160" y="46"/>
                      </a:cubicBezTo>
                      <a:cubicBezTo>
                        <a:pt x="161" y="48"/>
                        <a:pt x="163" y="50"/>
                        <a:pt x="165" y="52"/>
                      </a:cubicBezTo>
                      <a:cubicBezTo>
                        <a:pt x="168" y="55"/>
                        <a:pt x="172" y="54"/>
                        <a:pt x="175" y="51"/>
                      </a:cubicBezTo>
                      <a:cubicBezTo>
                        <a:pt x="180" y="46"/>
                        <a:pt x="184" y="41"/>
                        <a:pt x="186" y="35"/>
                      </a:cubicBezTo>
                      <a:cubicBezTo>
                        <a:pt x="187" y="33"/>
                        <a:pt x="188" y="31"/>
                        <a:pt x="190" y="28"/>
                      </a:cubicBezTo>
                      <a:cubicBezTo>
                        <a:pt x="192" y="30"/>
                        <a:pt x="193" y="32"/>
                        <a:pt x="194" y="33"/>
                      </a:cubicBezTo>
                      <a:cubicBezTo>
                        <a:pt x="198" y="38"/>
                        <a:pt x="203" y="38"/>
                        <a:pt x="207" y="33"/>
                      </a:cubicBezTo>
                      <a:cubicBezTo>
                        <a:pt x="211" y="27"/>
                        <a:pt x="216" y="22"/>
                        <a:pt x="218" y="15"/>
                      </a:cubicBezTo>
                      <a:cubicBezTo>
                        <a:pt x="219" y="12"/>
                        <a:pt x="221" y="9"/>
                        <a:pt x="222" y="6"/>
                      </a:cubicBezTo>
                      <a:cubicBezTo>
                        <a:pt x="223" y="8"/>
                        <a:pt x="224" y="10"/>
                        <a:pt x="224" y="12"/>
                      </a:cubicBezTo>
                      <a:cubicBezTo>
                        <a:pt x="224" y="14"/>
                        <a:pt x="224" y="16"/>
                        <a:pt x="224" y="18"/>
                      </a:cubicBezTo>
                      <a:cubicBezTo>
                        <a:pt x="225" y="22"/>
                        <a:pt x="226" y="25"/>
                        <a:pt x="230" y="26"/>
                      </a:cubicBezTo>
                      <a:cubicBezTo>
                        <a:pt x="233" y="27"/>
                        <a:pt x="237" y="29"/>
                        <a:pt x="241" y="25"/>
                      </a:cubicBezTo>
                      <a:cubicBezTo>
                        <a:pt x="246" y="20"/>
                        <a:pt x="250" y="14"/>
                        <a:pt x="252" y="6"/>
                      </a:cubicBezTo>
                      <a:cubicBezTo>
                        <a:pt x="252" y="5"/>
                        <a:pt x="253" y="3"/>
                        <a:pt x="254" y="0"/>
                      </a:cubicBezTo>
                      <a:cubicBezTo>
                        <a:pt x="257" y="7"/>
                        <a:pt x="259" y="14"/>
                        <a:pt x="259" y="20"/>
                      </a:cubicBezTo>
                      <a:cubicBezTo>
                        <a:pt x="260" y="25"/>
                        <a:pt x="263" y="28"/>
                        <a:pt x="267" y="30"/>
                      </a:cubicBezTo>
                      <a:cubicBezTo>
                        <a:pt x="272" y="33"/>
                        <a:pt x="276" y="32"/>
                        <a:pt x="280" y="27"/>
                      </a:cubicBezTo>
                      <a:cubicBezTo>
                        <a:pt x="281" y="26"/>
                        <a:pt x="281" y="25"/>
                        <a:pt x="282" y="24"/>
                      </a:cubicBezTo>
                      <a:cubicBezTo>
                        <a:pt x="284" y="27"/>
                        <a:pt x="285" y="28"/>
                        <a:pt x="285" y="29"/>
                      </a:cubicBezTo>
                      <a:cubicBezTo>
                        <a:pt x="282" y="40"/>
                        <a:pt x="279" y="49"/>
                        <a:pt x="277" y="58"/>
                      </a:cubicBezTo>
                      <a:cubicBezTo>
                        <a:pt x="276" y="66"/>
                        <a:pt x="277" y="73"/>
                        <a:pt x="279" y="80"/>
                      </a:cubicBezTo>
                      <a:cubicBezTo>
                        <a:pt x="280" y="88"/>
                        <a:pt x="282" y="96"/>
                        <a:pt x="283" y="104"/>
                      </a:cubicBezTo>
                      <a:cubicBezTo>
                        <a:pt x="284" y="106"/>
                        <a:pt x="284" y="109"/>
                        <a:pt x="285" y="111"/>
                      </a:cubicBezTo>
                      <a:cubicBezTo>
                        <a:pt x="286" y="116"/>
                        <a:pt x="287" y="121"/>
                        <a:pt x="285" y="127"/>
                      </a:cubicBezTo>
                      <a:cubicBezTo>
                        <a:pt x="284" y="130"/>
                        <a:pt x="283" y="132"/>
                        <a:pt x="280" y="133"/>
                      </a:cubicBezTo>
                      <a:cubicBezTo>
                        <a:pt x="275" y="134"/>
                        <a:pt x="271" y="136"/>
                        <a:pt x="266" y="136"/>
                      </a:cubicBezTo>
                      <a:cubicBezTo>
                        <a:pt x="260" y="136"/>
                        <a:pt x="255" y="139"/>
                        <a:pt x="253" y="145"/>
                      </a:cubicBezTo>
                      <a:cubicBezTo>
                        <a:pt x="253" y="147"/>
                        <a:pt x="252" y="148"/>
                        <a:pt x="252" y="150"/>
                      </a:cubicBezTo>
                      <a:cubicBezTo>
                        <a:pt x="249" y="156"/>
                        <a:pt x="245" y="158"/>
                        <a:pt x="238" y="156"/>
                      </a:cubicBezTo>
                      <a:cubicBezTo>
                        <a:pt x="233" y="154"/>
                        <a:pt x="229" y="152"/>
                        <a:pt x="223" y="152"/>
                      </a:cubicBezTo>
                      <a:cubicBezTo>
                        <a:pt x="222" y="152"/>
                        <a:pt x="221" y="152"/>
                        <a:pt x="220" y="153"/>
                      </a:cubicBezTo>
                      <a:cubicBezTo>
                        <a:pt x="220" y="153"/>
                        <a:pt x="220" y="153"/>
                        <a:pt x="220" y="154"/>
                      </a:cubicBezTo>
                      <a:close/>
                      <a:moveTo>
                        <a:pt x="246" y="76"/>
                      </a:moveTo>
                      <a:cubicBezTo>
                        <a:pt x="246" y="72"/>
                        <a:pt x="247" y="69"/>
                        <a:pt x="248" y="65"/>
                      </a:cubicBezTo>
                      <a:cubicBezTo>
                        <a:pt x="249" y="62"/>
                        <a:pt x="250" y="59"/>
                        <a:pt x="251" y="56"/>
                      </a:cubicBezTo>
                      <a:cubicBezTo>
                        <a:pt x="257" y="56"/>
                        <a:pt x="257" y="56"/>
                        <a:pt x="258" y="52"/>
                      </a:cubicBezTo>
                      <a:cubicBezTo>
                        <a:pt x="252" y="46"/>
                        <a:pt x="251" y="46"/>
                        <a:pt x="245" y="46"/>
                      </a:cubicBezTo>
                      <a:cubicBezTo>
                        <a:pt x="236" y="47"/>
                        <a:pt x="228" y="48"/>
                        <a:pt x="219" y="49"/>
                      </a:cubicBezTo>
                      <a:cubicBezTo>
                        <a:pt x="215" y="50"/>
                        <a:pt x="211" y="51"/>
                        <a:pt x="207" y="52"/>
                      </a:cubicBezTo>
                      <a:cubicBezTo>
                        <a:pt x="204" y="53"/>
                        <a:pt x="202" y="54"/>
                        <a:pt x="203" y="57"/>
                      </a:cubicBezTo>
                      <a:cubicBezTo>
                        <a:pt x="203" y="60"/>
                        <a:pt x="205" y="61"/>
                        <a:pt x="207" y="61"/>
                      </a:cubicBezTo>
                      <a:cubicBezTo>
                        <a:pt x="209" y="62"/>
                        <a:pt x="212" y="63"/>
                        <a:pt x="214" y="65"/>
                      </a:cubicBezTo>
                      <a:cubicBezTo>
                        <a:pt x="223" y="71"/>
                        <a:pt x="234" y="74"/>
                        <a:pt x="246" y="76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 baseline="-25000"/>
                </a:p>
              </p:txBody>
            </p:sp>
            <p:sp>
              <p:nvSpPr>
                <p:cNvPr id="1149" name="Freeform 51"/>
                <p:cNvSpPr>
                  <a:spLocks/>
                </p:cNvSpPr>
                <p:nvPr/>
              </p:nvSpPr>
              <p:spPr bwMode="auto">
                <a:xfrm>
                  <a:off x="1733300" y="4532290"/>
                  <a:ext cx="462766" cy="548975"/>
                </a:xfrm>
                <a:custGeom>
                  <a:avLst/>
                  <a:gdLst>
                    <a:gd name="T0" fmla="*/ 43 w 241"/>
                    <a:gd name="T1" fmla="*/ 0 h 286"/>
                    <a:gd name="T2" fmla="*/ 48 w 241"/>
                    <a:gd name="T3" fmla="*/ 9 h 286"/>
                    <a:gd name="T4" fmla="*/ 57 w 241"/>
                    <a:gd name="T5" fmla="*/ 24 h 286"/>
                    <a:gd name="T6" fmla="*/ 68 w 241"/>
                    <a:gd name="T7" fmla="*/ 41 h 286"/>
                    <a:gd name="T8" fmla="*/ 92 w 241"/>
                    <a:gd name="T9" fmla="*/ 66 h 286"/>
                    <a:gd name="T10" fmla="*/ 117 w 241"/>
                    <a:gd name="T11" fmla="*/ 88 h 286"/>
                    <a:gd name="T12" fmla="*/ 138 w 241"/>
                    <a:gd name="T13" fmla="*/ 100 h 286"/>
                    <a:gd name="T14" fmla="*/ 150 w 241"/>
                    <a:gd name="T15" fmla="*/ 107 h 286"/>
                    <a:gd name="T16" fmla="*/ 179 w 241"/>
                    <a:gd name="T17" fmla="*/ 119 h 286"/>
                    <a:gd name="T18" fmla="*/ 202 w 241"/>
                    <a:gd name="T19" fmla="*/ 125 h 286"/>
                    <a:gd name="T20" fmla="*/ 210 w 241"/>
                    <a:gd name="T21" fmla="*/ 133 h 286"/>
                    <a:gd name="T22" fmla="*/ 221 w 241"/>
                    <a:gd name="T23" fmla="*/ 157 h 286"/>
                    <a:gd name="T24" fmla="*/ 230 w 241"/>
                    <a:gd name="T25" fmla="*/ 179 h 286"/>
                    <a:gd name="T26" fmla="*/ 234 w 241"/>
                    <a:gd name="T27" fmla="*/ 190 h 286"/>
                    <a:gd name="T28" fmla="*/ 239 w 241"/>
                    <a:gd name="T29" fmla="*/ 215 h 286"/>
                    <a:gd name="T30" fmla="*/ 240 w 241"/>
                    <a:gd name="T31" fmla="*/ 238 h 286"/>
                    <a:gd name="T32" fmla="*/ 211 w 241"/>
                    <a:gd name="T33" fmla="*/ 277 h 286"/>
                    <a:gd name="T34" fmla="*/ 190 w 241"/>
                    <a:gd name="T35" fmla="*/ 283 h 286"/>
                    <a:gd name="T36" fmla="*/ 147 w 241"/>
                    <a:gd name="T37" fmla="*/ 274 h 286"/>
                    <a:gd name="T38" fmla="*/ 112 w 241"/>
                    <a:gd name="T39" fmla="*/ 246 h 286"/>
                    <a:gd name="T40" fmla="*/ 109 w 241"/>
                    <a:gd name="T41" fmla="*/ 243 h 286"/>
                    <a:gd name="T42" fmla="*/ 93 w 241"/>
                    <a:gd name="T43" fmla="*/ 222 h 286"/>
                    <a:gd name="T44" fmla="*/ 75 w 241"/>
                    <a:gd name="T45" fmla="*/ 197 h 286"/>
                    <a:gd name="T46" fmla="*/ 47 w 241"/>
                    <a:gd name="T47" fmla="*/ 157 h 286"/>
                    <a:gd name="T48" fmla="*/ 31 w 241"/>
                    <a:gd name="T49" fmla="*/ 131 h 286"/>
                    <a:gd name="T50" fmla="*/ 8 w 241"/>
                    <a:gd name="T51" fmla="*/ 89 h 286"/>
                    <a:gd name="T52" fmla="*/ 0 w 241"/>
                    <a:gd name="T53" fmla="*/ 57 h 286"/>
                    <a:gd name="T54" fmla="*/ 6 w 241"/>
                    <a:gd name="T55" fmla="*/ 40 h 286"/>
                    <a:gd name="T56" fmla="*/ 9 w 241"/>
                    <a:gd name="T57" fmla="*/ 35 h 286"/>
                    <a:gd name="T58" fmla="*/ 10 w 241"/>
                    <a:gd name="T59" fmla="*/ 34 h 286"/>
                    <a:gd name="T60" fmla="*/ 40 w 241"/>
                    <a:gd name="T61" fmla="*/ 1 h 286"/>
                    <a:gd name="T62" fmla="*/ 43 w 241"/>
                    <a:gd name="T63" fmla="*/ 0 h 2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</a:cxnLst>
                  <a:rect l="0" t="0" r="r" b="b"/>
                  <a:pathLst>
                    <a:path w="241" h="286">
                      <a:moveTo>
                        <a:pt x="43" y="0"/>
                      </a:moveTo>
                      <a:cubicBezTo>
                        <a:pt x="44" y="3"/>
                        <a:pt x="46" y="6"/>
                        <a:pt x="48" y="9"/>
                      </a:cubicBezTo>
                      <a:cubicBezTo>
                        <a:pt x="51" y="14"/>
                        <a:pt x="54" y="19"/>
                        <a:pt x="57" y="24"/>
                      </a:cubicBezTo>
                      <a:cubicBezTo>
                        <a:pt x="61" y="30"/>
                        <a:pt x="65" y="36"/>
                        <a:pt x="68" y="41"/>
                      </a:cubicBezTo>
                      <a:cubicBezTo>
                        <a:pt x="75" y="51"/>
                        <a:pt x="84" y="59"/>
                        <a:pt x="92" y="66"/>
                      </a:cubicBezTo>
                      <a:cubicBezTo>
                        <a:pt x="100" y="74"/>
                        <a:pt x="109" y="81"/>
                        <a:pt x="117" y="88"/>
                      </a:cubicBezTo>
                      <a:cubicBezTo>
                        <a:pt x="124" y="93"/>
                        <a:pt x="130" y="97"/>
                        <a:pt x="138" y="100"/>
                      </a:cubicBezTo>
                      <a:cubicBezTo>
                        <a:pt x="142" y="101"/>
                        <a:pt x="146" y="104"/>
                        <a:pt x="150" y="107"/>
                      </a:cubicBezTo>
                      <a:cubicBezTo>
                        <a:pt x="159" y="112"/>
                        <a:pt x="169" y="117"/>
                        <a:pt x="179" y="119"/>
                      </a:cubicBezTo>
                      <a:cubicBezTo>
                        <a:pt x="187" y="120"/>
                        <a:pt x="194" y="123"/>
                        <a:pt x="202" y="125"/>
                      </a:cubicBezTo>
                      <a:cubicBezTo>
                        <a:pt x="206" y="127"/>
                        <a:pt x="209" y="129"/>
                        <a:pt x="210" y="133"/>
                      </a:cubicBezTo>
                      <a:cubicBezTo>
                        <a:pt x="212" y="142"/>
                        <a:pt x="216" y="150"/>
                        <a:pt x="221" y="157"/>
                      </a:cubicBezTo>
                      <a:cubicBezTo>
                        <a:pt x="226" y="164"/>
                        <a:pt x="228" y="172"/>
                        <a:pt x="230" y="179"/>
                      </a:cubicBezTo>
                      <a:cubicBezTo>
                        <a:pt x="232" y="183"/>
                        <a:pt x="233" y="186"/>
                        <a:pt x="234" y="190"/>
                      </a:cubicBezTo>
                      <a:cubicBezTo>
                        <a:pt x="237" y="198"/>
                        <a:pt x="238" y="207"/>
                        <a:pt x="239" y="215"/>
                      </a:cubicBezTo>
                      <a:cubicBezTo>
                        <a:pt x="241" y="223"/>
                        <a:pt x="241" y="230"/>
                        <a:pt x="240" y="238"/>
                      </a:cubicBezTo>
                      <a:cubicBezTo>
                        <a:pt x="238" y="257"/>
                        <a:pt x="228" y="270"/>
                        <a:pt x="211" y="277"/>
                      </a:cubicBezTo>
                      <a:cubicBezTo>
                        <a:pt x="204" y="280"/>
                        <a:pt x="197" y="282"/>
                        <a:pt x="190" y="283"/>
                      </a:cubicBezTo>
                      <a:cubicBezTo>
                        <a:pt x="175" y="286"/>
                        <a:pt x="160" y="282"/>
                        <a:pt x="147" y="274"/>
                      </a:cubicBezTo>
                      <a:cubicBezTo>
                        <a:pt x="135" y="266"/>
                        <a:pt x="123" y="257"/>
                        <a:pt x="112" y="246"/>
                      </a:cubicBezTo>
                      <a:cubicBezTo>
                        <a:pt x="111" y="245"/>
                        <a:pt x="110" y="244"/>
                        <a:pt x="109" y="243"/>
                      </a:cubicBezTo>
                      <a:cubicBezTo>
                        <a:pt x="104" y="236"/>
                        <a:pt x="98" y="229"/>
                        <a:pt x="93" y="222"/>
                      </a:cubicBezTo>
                      <a:cubicBezTo>
                        <a:pt x="87" y="214"/>
                        <a:pt x="81" y="205"/>
                        <a:pt x="75" y="197"/>
                      </a:cubicBezTo>
                      <a:cubicBezTo>
                        <a:pt x="65" y="184"/>
                        <a:pt x="56" y="171"/>
                        <a:pt x="47" y="157"/>
                      </a:cubicBezTo>
                      <a:cubicBezTo>
                        <a:pt x="42" y="149"/>
                        <a:pt x="36" y="140"/>
                        <a:pt x="31" y="131"/>
                      </a:cubicBezTo>
                      <a:cubicBezTo>
                        <a:pt x="23" y="117"/>
                        <a:pt x="15" y="103"/>
                        <a:pt x="8" y="89"/>
                      </a:cubicBezTo>
                      <a:cubicBezTo>
                        <a:pt x="3" y="79"/>
                        <a:pt x="0" y="68"/>
                        <a:pt x="0" y="57"/>
                      </a:cubicBezTo>
                      <a:cubicBezTo>
                        <a:pt x="0" y="51"/>
                        <a:pt x="2" y="45"/>
                        <a:pt x="6" y="40"/>
                      </a:cubicBezTo>
                      <a:cubicBezTo>
                        <a:pt x="8" y="39"/>
                        <a:pt x="10" y="38"/>
                        <a:pt x="9" y="35"/>
                      </a:cubicBezTo>
                      <a:cubicBezTo>
                        <a:pt x="9" y="35"/>
                        <a:pt x="9" y="34"/>
                        <a:pt x="10" y="34"/>
                      </a:cubicBezTo>
                      <a:cubicBezTo>
                        <a:pt x="20" y="23"/>
                        <a:pt x="30" y="12"/>
                        <a:pt x="40" y="1"/>
                      </a:cubicBezTo>
                      <a:cubicBezTo>
                        <a:pt x="41" y="1"/>
                        <a:pt x="41" y="1"/>
                        <a:pt x="43" y="0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 baseline="-25000"/>
                </a:p>
              </p:txBody>
            </p:sp>
            <p:sp>
              <p:nvSpPr>
                <p:cNvPr id="1150" name="Freeform 52"/>
                <p:cNvSpPr>
                  <a:spLocks/>
                </p:cNvSpPr>
                <p:nvPr/>
              </p:nvSpPr>
              <p:spPr bwMode="auto">
                <a:xfrm>
                  <a:off x="2468520" y="4872248"/>
                  <a:ext cx="557108" cy="221217"/>
                </a:xfrm>
                <a:custGeom>
                  <a:avLst/>
                  <a:gdLst>
                    <a:gd name="T0" fmla="*/ 6 w 290"/>
                    <a:gd name="T1" fmla="*/ 3 h 115"/>
                    <a:gd name="T2" fmla="*/ 25 w 290"/>
                    <a:gd name="T3" fmla="*/ 3 h 115"/>
                    <a:gd name="T4" fmla="*/ 71 w 290"/>
                    <a:gd name="T5" fmla="*/ 2 h 115"/>
                    <a:gd name="T6" fmla="*/ 121 w 290"/>
                    <a:gd name="T7" fmla="*/ 2 h 115"/>
                    <a:gd name="T8" fmla="*/ 145 w 290"/>
                    <a:gd name="T9" fmla="*/ 2 h 115"/>
                    <a:gd name="T10" fmla="*/ 157 w 290"/>
                    <a:gd name="T11" fmla="*/ 2 h 115"/>
                    <a:gd name="T12" fmla="*/ 178 w 290"/>
                    <a:gd name="T13" fmla="*/ 3 h 115"/>
                    <a:gd name="T14" fmla="*/ 188 w 290"/>
                    <a:gd name="T15" fmla="*/ 5 h 115"/>
                    <a:gd name="T16" fmla="*/ 223 w 290"/>
                    <a:gd name="T17" fmla="*/ 21 h 115"/>
                    <a:gd name="T18" fmla="*/ 234 w 290"/>
                    <a:gd name="T19" fmla="*/ 25 h 115"/>
                    <a:gd name="T20" fmla="*/ 255 w 290"/>
                    <a:gd name="T21" fmla="*/ 35 h 115"/>
                    <a:gd name="T22" fmla="*/ 275 w 290"/>
                    <a:gd name="T23" fmla="*/ 53 h 115"/>
                    <a:gd name="T24" fmla="*/ 289 w 290"/>
                    <a:gd name="T25" fmla="*/ 90 h 115"/>
                    <a:gd name="T26" fmla="*/ 290 w 290"/>
                    <a:gd name="T27" fmla="*/ 106 h 115"/>
                    <a:gd name="T28" fmla="*/ 285 w 290"/>
                    <a:gd name="T29" fmla="*/ 111 h 115"/>
                    <a:gd name="T30" fmla="*/ 265 w 290"/>
                    <a:gd name="T31" fmla="*/ 113 h 115"/>
                    <a:gd name="T32" fmla="*/ 196 w 290"/>
                    <a:gd name="T33" fmla="*/ 109 h 115"/>
                    <a:gd name="T34" fmla="*/ 156 w 290"/>
                    <a:gd name="T35" fmla="*/ 102 h 115"/>
                    <a:gd name="T36" fmla="*/ 146 w 290"/>
                    <a:gd name="T37" fmla="*/ 99 h 115"/>
                    <a:gd name="T38" fmla="*/ 110 w 290"/>
                    <a:gd name="T39" fmla="*/ 98 h 115"/>
                    <a:gd name="T40" fmla="*/ 81 w 290"/>
                    <a:gd name="T41" fmla="*/ 100 h 115"/>
                    <a:gd name="T42" fmla="*/ 52 w 290"/>
                    <a:gd name="T43" fmla="*/ 103 h 115"/>
                    <a:gd name="T44" fmla="*/ 36 w 290"/>
                    <a:gd name="T45" fmla="*/ 103 h 115"/>
                    <a:gd name="T46" fmla="*/ 21 w 290"/>
                    <a:gd name="T47" fmla="*/ 102 h 115"/>
                    <a:gd name="T48" fmla="*/ 4 w 290"/>
                    <a:gd name="T49" fmla="*/ 93 h 115"/>
                    <a:gd name="T50" fmla="*/ 2 w 290"/>
                    <a:gd name="T51" fmla="*/ 85 h 115"/>
                    <a:gd name="T52" fmla="*/ 0 w 290"/>
                    <a:gd name="T53" fmla="*/ 44 h 115"/>
                    <a:gd name="T54" fmla="*/ 3 w 290"/>
                    <a:gd name="T55" fmla="*/ 22 h 115"/>
                    <a:gd name="T56" fmla="*/ 6 w 290"/>
                    <a:gd name="T57" fmla="*/ 3 h 11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290" h="115">
                      <a:moveTo>
                        <a:pt x="6" y="3"/>
                      </a:moveTo>
                      <a:cubicBezTo>
                        <a:pt x="13" y="3"/>
                        <a:pt x="19" y="3"/>
                        <a:pt x="25" y="3"/>
                      </a:cubicBezTo>
                      <a:cubicBezTo>
                        <a:pt x="40" y="3"/>
                        <a:pt x="55" y="3"/>
                        <a:pt x="71" y="2"/>
                      </a:cubicBezTo>
                      <a:cubicBezTo>
                        <a:pt x="87" y="2"/>
                        <a:pt x="104" y="0"/>
                        <a:pt x="121" y="2"/>
                      </a:cubicBezTo>
                      <a:cubicBezTo>
                        <a:pt x="129" y="3"/>
                        <a:pt x="137" y="2"/>
                        <a:pt x="145" y="2"/>
                      </a:cubicBezTo>
                      <a:cubicBezTo>
                        <a:pt x="149" y="2"/>
                        <a:pt x="153" y="2"/>
                        <a:pt x="157" y="2"/>
                      </a:cubicBezTo>
                      <a:cubicBezTo>
                        <a:pt x="164" y="3"/>
                        <a:pt x="171" y="3"/>
                        <a:pt x="178" y="3"/>
                      </a:cubicBezTo>
                      <a:cubicBezTo>
                        <a:pt x="182" y="3"/>
                        <a:pt x="185" y="3"/>
                        <a:pt x="188" y="5"/>
                      </a:cubicBezTo>
                      <a:cubicBezTo>
                        <a:pt x="198" y="13"/>
                        <a:pt x="211" y="17"/>
                        <a:pt x="223" y="21"/>
                      </a:cubicBezTo>
                      <a:cubicBezTo>
                        <a:pt x="227" y="22"/>
                        <a:pt x="230" y="23"/>
                        <a:pt x="234" y="25"/>
                      </a:cubicBezTo>
                      <a:cubicBezTo>
                        <a:pt x="241" y="28"/>
                        <a:pt x="248" y="31"/>
                        <a:pt x="255" y="35"/>
                      </a:cubicBezTo>
                      <a:cubicBezTo>
                        <a:pt x="264" y="39"/>
                        <a:pt x="270" y="46"/>
                        <a:pt x="275" y="53"/>
                      </a:cubicBezTo>
                      <a:cubicBezTo>
                        <a:pt x="283" y="64"/>
                        <a:pt x="285" y="77"/>
                        <a:pt x="289" y="90"/>
                      </a:cubicBezTo>
                      <a:cubicBezTo>
                        <a:pt x="290" y="95"/>
                        <a:pt x="290" y="101"/>
                        <a:pt x="290" y="106"/>
                      </a:cubicBezTo>
                      <a:cubicBezTo>
                        <a:pt x="290" y="110"/>
                        <a:pt x="288" y="111"/>
                        <a:pt x="285" y="111"/>
                      </a:cubicBezTo>
                      <a:cubicBezTo>
                        <a:pt x="279" y="111"/>
                        <a:pt x="272" y="112"/>
                        <a:pt x="265" y="113"/>
                      </a:cubicBezTo>
                      <a:cubicBezTo>
                        <a:pt x="242" y="115"/>
                        <a:pt x="219" y="113"/>
                        <a:pt x="196" y="109"/>
                      </a:cubicBezTo>
                      <a:cubicBezTo>
                        <a:pt x="182" y="106"/>
                        <a:pt x="169" y="104"/>
                        <a:pt x="156" y="102"/>
                      </a:cubicBezTo>
                      <a:cubicBezTo>
                        <a:pt x="152" y="101"/>
                        <a:pt x="149" y="100"/>
                        <a:pt x="146" y="99"/>
                      </a:cubicBezTo>
                      <a:cubicBezTo>
                        <a:pt x="134" y="96"/>
                        <a:pt x="122" y="98"/>
                        <a:pt x="110" y="98"/>
                      </a:cubicBezTo>
                      <a:cubicBezTo>
                        <a:pt x="100" y="99"/>
                        <a:pt x="90" y="99"/>
                        <a:pt x="81" y="100"/>
                      </a:cubicBezTo>
                      <a:cubicBezTo>
                        <a:pt x="71" y="100"/>
                        <a:pt x="61" y="102"/>
                        <a:pt x="52" y="103"/>
                      </a:cubicBezTo>
                      <a:cubicBezTo>
                        <a:pt x="46" y="103"/>
                        <a:pt x="41" y="103"/>
                        <a:pt x="36" y="103"/>
                      </a:cubicBezTo>
                      <a:cubicBezTo>
                        <a:pt x="31" y="102"/>
                        <a:pt x="26" y="102"/>
                        <a:pt x="21" y="102"/>
                      </a:cubicBezTo>
                      <a:cubicBezTo>
                        <a:pt x="14" y="102"/>
                        <a:pt x="9" y="97"/>
                        <a:pt x="4" y="93"/>
                      </a:cubicBezTo>
                      <a:cubicBezTo>
                        <a:pt x="3" y="91"/>
                        <a:pt x="2" y="88"/>
                        <a:pt x="2" y="85"/>
                      </a:cubicBezTo>
                      <a:cubicBezTo>
                        <a:pt x="1" y="72"/>
                        <a:pt x="0" y="58"/>
                        <a:pt x="0" y="44"/>
                      </a:cubicBezTo>
                      <a:cubicBezTo>
                        <a:pt x="0" y="37"/>
                        <a:pt x="2" y="29"/>
                        <a:pt x="3" y="22"/>
                      </a:cubicBezTo>
                      <a:cubicBezTo>
                        <a:pt x="4" y="15"/>
                        <a:pt x="5" y="9"/>
                        <a:pt x="6" y="3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 baseline="-25000"/>
                </a:p>
              </p:txBody>
            </p:sp>
            <p:sp>
              <p:nvSpPr>
                <p:cNvPr id="1151" name="Freeform 53"/>
                <p:cNvSpPr>
                  <a:spLocks/>
                </p:cNvSpPr>
                <p:nvPr/>
              </p:nvSpPr>
              <p:spPr bwMode="auto">
                <a:xfrm>
                  <a:off x="2899567" y="2631616"/>
                  <a:ext cx="172419" cy="1136175"/>
                </a:xfrm>
                <a:custGeom>
                  <a:avLst/>
                  <a:gdLst>
                    <a:gd name="T0" fmla="*/ 0 w 90"/>
                    <a:gd name="T1" fmla="*/ 585 h 591"/>
                    <a:gd name="T2" fmla="*/ 1 w 90"/>
                    <a:gd name="T3" fmla="*/ 580 h 591"/>
                    <a:gd name="T4" fmla="*/ 7 w 90"/>
                    <a:gd name="T5" fmla="*/ 555 h 591"/>
                    <a:gd name="T6" fmla="*/ 13 w 90"/>
                    <a:gd name="T7" fmla="*/ 526 h 591"/>
                    <a:gd name="T8" fmla="*/ 20 w 90"/>
                    <a:gd name="T9" fmla="*/ 497 h 591"/>
                    <a:gd name="T10" fmla="*/ 31 w 90"/>
                    <a:gd name="T11" fmla="*/ 448 h 591"/>
                    <a:gd name="T12" fmla="*/ 34 w 90"/>
                    <a:gd name="T13" fmla="*/ 423 h 591"/>
                    <a:gd name="T14" fmla="*/ 38 w 90"/>
                    <a:gd name="T15" fmla="*/ 395 h 591"/>
                    <a:gd name="T16" fmla="*/ 41 w 90"/>
                    <a:gd name="T17" fmla="*/ 361 h 591"/>
                    <a:gd name="T18" fmla="*/ 44 w 90"/>
                    <a:gd name="T19" fmla="*/ 335 h 591"/>
                    <a:gd name="T20" fmla="*/ 45 w 90"/>
                    <a:gd name="T21" fmla="*/ 316 h 591"/>
                    <a:gd name="T22" fmla="*/ 46 w 90"/>
                    <a:gd name="T23" fmla="*/ 307 h 591"/>
                    <a:gd name="T24" fmla="*/ 48 w 90"/>
                    <a:gd name="T25" fmla="*/ 279 h 591"/>
                    <a:gd name="T26" fmla="*/ 49 w 90"/>
                    <a:gd name="T27" fmla="*/ 260 h 591"/>
                    <a:gd name="T28" fmla="*/ 47 w 90"/>
                    <a:gd name="T29" fmla="*/ 204 h 591"/>
                    <a:gd name="T30" fmla="*/ 47 w 90"/>
                    <a:gd name="T31" fmla="*/ 169 h 591"/>
                    <a:gd name="T32" fmla="*/ 44 w 90"/>
                    <a:gd name="T33" fmla="*/ 135 h 591"/>
                    <a:gd name="T34" fmla="*/ 42 w 90"/>
                    <a:gd name="T35" fmla="*/ 114 h 591"/>
                    <a:gd name="T36" fmla="*/ 39 w 90"/>
                    <a:gd name="T37" fmla="*/ 94 h 591"/>
                    <a:gd name="T38" fmla="*/ 35 w 90"/>
                    <a:gd name="T39" fmla="*/ 69 h 591"/>
                    <a:gd name="T40" fmla="*/ 33 w 90"/>
                    <a:gd name="T41" fmla="*/ 62 h 591"/>
                    <a:gd name="T42" fmla="*/ 29 w 90"/>
                    <a:gd name="T43" fmla="*/ 40 h 591"/>
                    <a:gd name="T44" fmla="*/ 23 w 90"/>
                    <a:gd name="T45" fmla="*/ 6 h 591"/>
                    <a:gd name="T46" fmla="*/ 23 w 90"/>
                    <a:gd name="T47" fmla="*/ 0 h 591"/>
                    <a:gd name="T48" fmla="*/ 29 w 90"/>
                    <a:gd name="T49" fmla="*/ 9 h 591"/>
                    <a:gd name="T50" fmla="*/ 38 w 90"/>
                    <a:gd name="T51" fmla="*/ 34 h 591"/>
                    <a:gd name="T52" fmla="*/ 50 w 90"/>
                    <a:gd name="T53" fmla="*/ 65 h 591"/>
                    <a:gd name="T54" fmla="*/ 68 w 90"/>
                    <a:gd name="T55" fmla="*/ 111 h 591"/>
                    <a:gd name="T56" fmla="*/ 69 w 90"/>
                    <a:gd name="T57" fmla="*/ 119 h 591"/>
                    <a:gd name="T58" fmla="*/ 75 w 90"/>
                    <a:gd name="T59" fmla="*/ 152 h 591"/>
                    <a:gd name="T60" fmla="*/ 81 w 90"/>
                    <a:gd name="T61" fmla="*/ 196 h 591"/>
                    <a:gd name="T62" fmla="*/ 86 w 90"/>
                    <a:gd name="T63" fmla="*/ 245 h 591"/>
                    <a:gd name="T64" fmla="*/ 89 w 90"/>
                    <a:gd name="T65" fmla="*/ 289 h 591"/>
                    <a:gd name="T66" fmla="*/ 90 w 90"/>
                    <a:gd name="T67" fmla="*/ 341 h 591"/>
                    <a:gd name="T68" fmla="*/ 88 w 90"/>
                    <a:gd name="T69" fmla="*/ 377 h 591"/>
                    <a:gd name="T70" fmla="*/ 86 w 90"/>
                    <a:gd name="T71" fmla="*/ 415 h 591"/>
                    <a:gd name="T72" fmla="*/ 84 w 90"/>
                    <a:gd name="T73" fmla="*/ 442 h 591"/>
                    <a:gd name="T74" fmla="*/ 83 w 90"/>
                    <a:gd name="T75" fmla="*/ 467 h 591"/>
                    <a:gd name="T76" fmla="*/ 82 w 90"/>
                    <a:gd name="T77" fmla="*/ 478 h 591"/>
                    <a:gd name="T78" fmla="*/ 79 w 90"/>
                    <a:gd name="T79" fmla="*/ 512 h 591"/>
                    <a:gd name="T80" fmla="*/ 74 w 90"/>
                    <a:gd name="T81" fmla="*/ 538 h 591"/>
                    <a:gd name="T82" fmla="*/ 70 w 90"/>
                    <a:gd name="T83" fmla="*/ 558 h 591"/>
                    <a:gd name="T84" fmla="*/ 66 w 90"/>
                    <a:gd name="T85" fmla="*/ 575 h 591"/>
                    <a:gd name="T86" fmla="*/ 63 w 90"/>
                    <a:gd name="T87" fmla="*/ 586 h 591"/>
                    <a:gd name="T88" fmla="*/ 58 w 90"/>
                    <a:gd name="T89" fmla="*/ 590 h 591"/>
                    <a:gd name="T90" fmla="*/ 36 w 90"/>
                    <a:gd name="T91" fmla="*/ 589 h 591"/>
                    <a:gd name="T92" fmla="*/ 27 w 90"/>
                    <a:gd name="T93" fmla="*/ 588 h 591"/>
                    <a:gd name="T94" fmla="*/ 4 w 90"/>
                    <a:gd name="T95" fmla="*/ 586 h 591"/>
                    <a:gd name="T96" fmla="*/ 0 w 90"/>
                    <a:gd name="T97" fmla="*/ 585 h 59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</a:cxnLst>
                  <a:rect l="0" t="0" r="r" b="b"/>
                  <a:pathLst>
                    <a:path w="90" h="591">
                      <a:moveTo>
                        <a:pt x="0" y="585"/>
                      </a:moveTo>
                      <a:cubicBezTo>
                        <a:pt x="0" y="583"/>
                        <a:pt x="1" y="582"/>
                        <a:pt x="1" y="580"/>
                      </a:cubicBezTo>
                      <a:cubicBezTo>
                        <a:pt x="3" y="572"/>
                        <a:pt x="5" y="563"/>
                        <a:pt x="7" y="555"/>
                      </a:cubicBezTo>
                      <a:cubicBezTo>
                        <a:pt x="9" y="545"/>
                        <a:pt x="11" y="536"/>
                        <a:pt x="13" y="526"/>
                      </a:cubicBezTo>
                      <a:cubicBezTo>
                        <a:pt x="16" y="516"/>
                        <a:pt x="19" y="507"/>
                        <a:pt x="20" y="497"/>
                      </a:cubicBezTo>
                      <a:cubicBezTo>
                        <a:pt x="23" y="480"/>
                        <a:pt x="30" y="465"/>
                        <a:pt x="31" y="448"/>
                      </a:cubicBezTo>
                      <a:cubicBezTo>
                        <a:pt x="31" y="439"/>
                        <a:pt x="33" y="431"/>
                        <a:pt x="34" y="423"/>
                      </a:cubicBezTo>
                      <a:cubicBezTo>
                        <a:pt x="36" y="414"/>
                        <a:pt x="37" y="405"/>
                        <a:pt x="38" y="395"/>
                      </a:cubicBezTo>
                      <a:cubicBezTo>
                        <a:pt x="39" y="384"/>
                        <a:pt x="39" y="372"/>
                        <a:pt x="41" y="361"/>
                      </a:cubicBezTo>
                      <a:cubicBezTo>
                        <a:pt x="41" y="352"/>
                        <a:pt x="43" y="343"/>
                        <a:pt x="44" y="335"/>
                      </a:cubicBezTo>
                      <a:cubicBezTo>
                        <a:pt x="45" y="329"/>
                        <a:pt x="45" y="322"/>
                        <a:pt x="45" y="316"/>
                      </a:cubicBezTo>
                      <a:cubicBezTo>
                        <a:pt x="45" y="313"/>
                        <a:pt x="46" y="310"/>
                        <a:pt x="46" y="307"/>
                      </a:cubicBezTo>
                      <a:cubicBezTo>
                        <a:pt x="47" y="298"/>
                        <a:pt x="48" y="288"/>
                        <a:pt x="48" y="279"/>
                      </a:cubicBezTo>
                      <a:cubicBezTo>
                        <a:pt x="49" y="273"/>
                        <a:pt x="49" y="266"/>
                        <a:pt x="49" y="260"/>
                      </a:cubicBezTo>
                      <a:cubicBezTo>
                        <a:pt x="48" y="241"/>
                        <a:pt x="48" y="223"/>
                        <a:pt x="47" y="204"/>
                      </a:cubicBezTo>
                      <a:cubicBezTo>
                        <a:pt x="47" y="193"/>
                        <a:pt x="47" y="181"/>
                        <a:pt x="47" y="169"/>
                      </a:cubicBezTo>
                      <a:cubicBezTo>
                        <a:pt x="46" y="158"/>
                        <a:pt x="45" y="146"/>
                        <a:pt x="44" y="135"/>
                      </a:cubicBezTo>
                      <a:cubicBezTo>
                        <a:pt x="43" y="128"/>
                        <a:pt x="42" y="121"/>
                        <a:pt x="42" y="114"/>
                      </a:cubicBezTo>
                      <a:cubicBezTo>
                        <a:pt x="41" y="108"/>
                        <a:pt x="40" y="101"/>
                        <a:pt x="39" y="94"/>
                      </a:cubicBezTo>
                      <a:cubicBezTo>
                        <a:pt x="38" y="86"/>
                        <a:pt x="36" y="78"/>
                        <a:pt x="35" y="69"/>
                      </a:cubicBezTo>
                      <a:cubicBezTo>
                        <a:pt x="34" y="67"/>
                        <a:pt x="34" y="64"/>
                        <a:pt x="33" y="62"/>
                      </a:cubicBezTo>
                      <a:cubicBezTo>
                        <a:pt x="32" y="55"/>
                        <a:pt x="31" y="47"/>
                        <a:pt x="29" y="40"/>
                      </a:cubicBezTo>
                      <a:cubicBezTo>
                        <a:pt x="27" y="29"/>
                        <a:pt x="25" y="17"/>
                        <a:pt x="23" y="6"/>
                      </a:cubicBezTo>
                      <a:cubicBezTo>
                        <a:pt x="23" y="4"/>
                        <a:pt x="23" y="3"/>
                        <a:pt x="23" y="0"/>
                      </a:cubicBezTo>
                      <a:cubicBezTo>
                        <a:pt x="26" y="3"/>
                        <a:pt x="28" y="6"/>
                        <a:pt x="29" y="9"/>
                      </a:cubicBezTo>
                      <a:cubicBezTo>
                        <a:pt x="34" y="17"/>
                        <a:pt x="35" y="26"/>
                        <a:pt x="38" y="34"/>
                      </a:cubicBezTo>
                      <a:cubicBezTo>
                        <a:pt x="41" y="44"/>
                        <a:pt x="46" y="55"/>
                        <a:pt x="50" y="65"/>
                      </a:cubicBezTo>
                      <a:cubicBezTo>
                        <a:pt x="56" y="81"/>
                        <a:pt x="62" y="96"/>
                        <a:pt x="68" y="111"/>
                      </a:cubicBezTo>
                      <a:cubicBezTo>
                        <a:pt x="68" y="114"/>
                        <a:pt x="68" y="116"/>
                        <a:pt x="69" y="119"/>
                      </a:cubicBezTo>
                      <a:cubicBezTo>
                        <a:pt x="71" y="130"/>
                        <a:pt x="73" y="141"/>
                        <a:pt x="75" y="152"/>
                      </a:cubicBezTo>
                      <a:cubicBezTo>
                        <a:pt x="77" y="166"/>
                        <a:pt x="79" y="181"/>
                        <a:pt x="81" y="196"/>
                      </a:cubicBezTo>
                      <a:cubicBezTo>
                        <a:pt x="83" y="212"/>
                        <a:pt x="85" y="229"/>
                        <a:pt x="86" y="245"/>
                      </a:cubicBezTo>
                      <a:cubicBezTo>
                        <a:pt x="87" y="260"/>
                        <a:pt x="88" y="274"/>
                        <a:pt x="89" y="289"/>
                      </a:cubicBezTo>
                      <a:cubicBezTo>
                        <a:pt x="89" y="306"/>
                        <a:pt x="90" y="324"/>
                        <a:pt x="90" y="341"/>
                      </a:cubicBezTo>
                      <a:cubicBezTo>
                        <a:pt x="89" y="353"/>
                        <a:pt x="88" y="365"/>
                        <a:pt x="88" y="377"/>
                      </a:cubicBezTo>
                      <a:cubicBezTo>
                        <a:pt x="87" y="389"/>
                        <a:pt x="87" y="402"/>
                        <a:pt x="86" y="415"/>
                      </a:cubicBezTo>
                      <a:cubicBezTo>
                        <a:pt x="85" y="424"/>
                        <a:pt x="84" y="433"/>
                        <a:pt x="84" y="442"/>
                      </a:cubicBezTo>
                      <a:cubicBezTo>
                        <a:pt x="83" y="451"/>
                        <a:pt x="83" y="459"/>
                        <a:pt x="83" y="467"/>
                      </a:cubicBezTo>
                      <a:cubicBezTo>
                        <a:pt x="82" y="470"/>
                        <a:pt x="82" y="474"/>
                        <a:pt x="82" y="478"/>
                      </a:cubicBezTo>
                      <a:cubicBezTo>
                        <a:pt x="81" y="489"/>
                        <a:pt x="80" y="501"/>
                        <a:pt x="79" y="512"/>
                      </a:cubicBezTo>
                      <a:cubicBezTo>
                        <a:pt x="77" y="520"/>
                        <a:pt x="75" y="529"/>
                        <a:pt x="74" y="538"/>
                      </a:cubicBezTo>
                      <a:cubicBezTo>
                        <a:pt x="73" y="544"/>
                        <a:pt x="72" y="551"/>
                        <a:pt x="70" y="558"/>
                      </a:cubicBezTo>
                      <a:cubicBezTo>
                        <a:pt x="69" y="564"/>
                        <a:pt x="67" y="569"/>
                        <a:pt x="66" y="575"/>
                      </a:cubicBezTo>
                      <a:cubicBezTo>
                        <a:pt x="65" y="579"/>
                        <a:pt x="64" y="582"/>
                        <a:pt x="63" y="586"/>
                      </a:cubicBezTo>
                      <a:cubicBezTo>
                        <a:pt x="62" y="590"/>
                        <a:pt x="62" y="591"/>
                        <a:pt x="58" y="590"/>
                      </a:cubicBezTo>
                      <a:cubicBezTo>
                        <a:pt x="51" y="590"/>
                        <a:pt x="43" y="589"/>
                        <a:pt x="36" y="589"/>
                      </a:cubicBezTo>
                      <a:cubicBezTo>
                        <a:pt x="33" y="589"/>
                        <a:pt x="30" y="588"/>
                        <a:pt x="27" y="588"/>
                      </a:cubicBezTo>
                      <a:cubicBezTo>
                        <a:pt x="19" y="588"/>
                        <a:pt x="12" y="587"/>
                        <a:pt x="4" y="586"/>
                      </a:cubicBezTo>
                      <a:cubicBezTo>
                        <a:pt x="2" y="586"/>
                        <a:pt x="1" y="585"/>
                        <a:pt x="0" y="585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 baseline="-25000"/>
                </a:p>
              </p:txBody>
            </p:sp>
            <p:sp>
              <p:nvSpPr>
                <p:cNvPr id="1152" name="Freeform 54"/>
                <p:cNvSpPr>
                  <a:spLocks/>
                </p:cNvSpPr>
                <p:nvPr/>
              </p:nvSpPr>
              <p:spPr bwMode="auto">
                <a:xfrm>
                  <a:off x="2516504" y="3535188"/>
                  <a:ext cx="257815" cy="322879"/>
                </a:xfrm>
                <a:custGeom>
                  <a:avLst/>
                  <a:gdLst>
                    <a:gd name="T0" fmla="*/ 89 w 134"/>
                    <a:gd name="T1" fmla="*/ 0 h 168"/>
                    <a:gd name="T2" fmla="*/ 96 w 134"/>
                    <a:gd name="T3" fmla="*/ 15 h 168"/>
                    <a:gd name="T4" fmla="*/ 103 w 134"/>
                    <a:gd name="T5" fmla="*/ 24 h 168"/>
                    <a:gd name="T6" fmla="*/ 109 w 134"/>
                    <a:gd name="T7" fmla="*/ 44 h 168"/>
                    <a:gd name="T8" fmla="*/ 117 w 134"/>
                    <a:gd name="T9" fmla="*/ 66 h 168"/>
                    <a:gd name="T10" fmla="*/ 123 w 134"/>
                    <a:gd name="T11" fmla="*/ 88 h 168"/>
                    <a:gd name="T12" fmla="*/ 129 w 134"/>
                    <a:gd name="T13" fmla="*/ 110 h 168"/>
                    <a:gd name="T14" fmla="*/ 132 w 134"/>
                    <a:gd name="T15" fmla="*/ 128 h 168"/>
                    <a:gd name="T16" fmla="*/ 133 w 134"/>
                    <a:gd name="T17" fmla="*/ 143 h 168"/>
                    <a:gd name="T18" fmla="*/ 128 w 134"/>
                    <a:gd name="T19" fmla="*/ 149 h 168"/>
                    <a:gd name="T20" fmla="*/ 124 w 134"/>
                    <a:gd name="T21" fmla="*/ 143 h 168"/>
                    <a:gd name="T22" fmla="*/ 116 w 134"/>
                    <a:gd name="T23" fmla="*/ 122 h 168"/>
                    <a:gd name="T24" fmla="*/ 113 w 134"/>
                    <a:gd name="T25" fmla="*/ 115 h 168"/>
                    <a:gd name="T26" fmla="*/ 106 w 134"/>
                    <a:gd name="T27" fmla="*/ 98 h 168"/>
                    <a:gd name="T28" fmla="*/ 95 w 134"/>
                    <a:gd name="T29" fmla="*/ 91 h 168"/>
                    <a:gd name="T30" fmla="*/ 102 w 134"/>
                    <a:gd name="T31" fmla="*/ 113 h 168"/>
                    <a:gd name="T32" fmla="*/ 106 w 134"/>
                    <a:gd name="T33" fmla="*/ 127 h 168"/>
                    <a:gd name="T34" fmla="*/ 118 w 134"/>
                    <a:gd name="T35" fmla="*/ 156 h 168"/>
                    <a:gd name="T36" fmla="*/ 115 w 134"/>
                    <a:gd name="T37" fmla="*/ 167 h 168"/>
                    <a:gd name="T38" fmla="*/ 112 w 134"/>
                    <a:gd name="T39" fmla="*/ 168 h 168"/>
                    <a:gd name="T40" fmla="*/ 102 w 134"/>
                    <a:gd name="T41" fmla="*/ 163 h 168"/>
                    <a:gd name="T42" fmla="*/ 95 w 134"/>
                    <a:gd name="T43" fmla="*/ 153 h 168"/>
                    <a:gd name="T44" fmla="*/ 80 w 134"/>
                    <a:gd name="T45" fmla="*/ 119 h 168"/>
                    <a:gd name="T46" fmla="*/ 73 w 134"/>
                    <a:gd name="T47" fmla="*/ 101 h 168"/>
                    <a:gd name="T48" fmla="*/ 71 w 134"/>
                    <a:gd name="T49" fmla="*/ 94 h 168"/>
                    <a:gd name="T50" fmla="*/ 65 w 134"/>
                    <a:gd name="T51" fmla="*/ 94 h 168"/>
                    <a:gd name="T52" fmla="*/ 68 w 134"/>
                    <a:gd name="T53" fmla="*/ 113 h 168"/>
                    <a:gd name="T54" fmla="*/ 80 w 134"/>
                    <a:gd name="T55" fmla="*/ 137 h 168"/>
                    <a:gd name="T56" fmla="*/ 85 w 134"/>
                    <a:gd name="T57" fmla="*/ 147 h 168"/>
                    <a:gd name="T58" fmla="*/ 81 w 134"/>
                    <a:gd name="T59" fmla="*/ 154 h 168"/>
                    <a:gd name="T60" fmla="*/ 70 w 134"/>
                    <a:gd name="T61" fmla="*/ 157 h 168"/>
                    <a:gd name="T62" fmla="*/ 59 w 134"/>
                    <a:gd name="T63" fmla="*/ 143 h 168"/>
                    <a:gd name="T64" fmla="*/ 50 w 134"/>
                    <a:gd name="T65" fmla="*/ 117 h 168"/>
                    <a:gd name="T66" fmla="*/ 45 w 134"/>
                    <a:gd name="T67" fmla="*/ 103 h 168"/>
                    <a:gd name="T68" fmla="*/ 44 w 134"/>
                    <a:gd name="T69" fmla="*/ 94 h 168"/>
                    <a:gd name="T70" fmla="*/ 39 w 134"/>
                    <a:gd name="T71" fmla="*/ 95 h 168"/>
                    <a:gd name="T72" fmla="*/ 36 w 134"/>
                    <a:gd name="T73" fmla="*/ 100 h 168"/>
                    <a:gd name="T74" fmla="*/ 37 w 134"/>
                    <a:gd name="T75" fmla="*/ 108 h 168"/>
                    <a:gd name="T76" fmla="*/ 45 w 134"/>
                    <a:gd name="T77" fmla="*/ 132 h 168"/>
                    <a:gd name="T78" fmla="*/ 49 w 134"/>
                    <a:gd name="T79" fmla="*/ 143 h 168"/>
                    <a:gd name="T80" fmla="*/ 46 w 134"/>
                    <a:gd name="T81" fmla="*/ 152 h 168"/>
                    <a:gd name="T82" fmla="*/ 30 w 134"/>
                    <a:gd name="T83" fmla="*/ 135 h 168"/>
                    <a:gd name="T84" fmla="*/ 15 w 134"/>
                    <a:gd name="T85" fmla="*/ 95 h 168"/>
                    <a:gd name="T86" fmla="*/ 5 w 134"/>
                    <a:gd name="T87" fmla="*/ 61 h 168"/>
                    <a:gd name="T88" fmla="*/ 0 w 134"/>
                    <a:gd name="T89" fmla="*/ 31 h 168"/>
                    <a:gd name="T90" fmla="*/ 18 w 134"/>
                    <a:gd name="T91" fmla="*/ 28 h 168"/>
                    <a:gd name="T92" fmla="*/ 43 w 134"/>
                    <a:gd name="T93" fmla="*/ 23 h 168"/>
                    <a:gd name="T94" fmla="*/ 58 w 134"/>
                    <a:gd name="T95" fmla="*/ 17 h 168"/>
                    <a:gd name="T96" fmla="*/ 66 w 134"/>
                    <a:gd name="T97" fmla="*/ 13 h 168"/>
                    <a:gd name="T98" fmla="*/ 76 w 134"/>
                    <a:gd name="T99" fmla="*/ 8 h 168"/>
                    <a:gd name="T100" fmla="*/ 80 w 134"/>
                    <a:gd name="T101" fmla="*/ 5 h 168"/>
                    <a:gd name="T102" fmla="*/ 89 w 134"/>
                    <a:gd name="T103" fmla="*/ 0 h 1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134" h="168">
                      <a:moveTo>
                        <a:pt x="89" y="0"/>
                      </a:moveTo>
                      <a:cubicBezTo>
                        <a:pt x="92" y="5"/>
                        <a:pt x="94" y="10"/>
                        <a:pt x="96" y="15"/>
                      </a:cubicBezTo>
                      <a:cubicBezTo>
                        <a:pt x="98" y="18"/>
                        <a:pt x="102" y="20"/>
                        <a:pt x="103" y="24"/>
                      </a:cubicBezTo>
                      <a:cubicBezTo>
                        <a:pt x="105" y="31"/>
                        <a:pt x="107" y="38"/>
                        <a:pt x="109" y="44"/>
                      </a:cubicBezTo>
                      <a:cubicBezTo>
                        <a:pt x="112" y="51"/>
                        <a:pt x="114" y="59"/>
                        <a:pt x="117" y="66"/>
                      </a:cubicBezTo>
                      <a:cubicBezTo>
                        <a:pt x="119" y="73"/>
                        <a:pt x="121" y="80"/>
                        <a:pt x="123" y="88"/>
                      </a:cubicBezTo>
                      <a:cubicBezTo>
                        <a:pt x="125" y="95"/>
                        <a:pt x="128" y="102"/>
                        <a:pt x="129" y="110"/>
                      </a:cubicBezTo>
                      <a:cubicBezTo>
                        <a:pt x="131" y="116"/>
                        <a:pt x="131" y="122"/>
                        <a:pt x="132" y="128"/>
                      </a:cubicBezTo>
                      <a:cubicBezTo>
                        <a:pt x="134" y="133"/>
                        <a:pt x="134" y="138"/>
                        <a:pt x="133" y="143"/>
                      </a:cubicBezTo>
                      <a:cubicBezTo>
                        <a:pt x="132" y="147"/>
                        <a:pt x="132" y="147"/>
                        <a:pt x="128" y="149"/>
                      </a:cubicBezTo>
                      <a:cubicBezTo>
                        <a:pt x="126" y="147"/>
                        <a:pt x="125" y="146"/>
                        <a:pt x="124" y="143"/>
                      </a:cubicBezTo>
                      <a:cubicBezTo>
                        <a:pt x="121" y="136"/>
                        <a:pt x="119" y="129"/>
                        <a:pt x="116" y="122"/>
                      </a:cubicBezTo>
                      <a:cubicBezTo>
                        <a:pt x="115" y="119"/>
                        <a:pt x="114" y="117"/>
                        <a:pt x="113" y="115"/>
                      </a:cubicBezTo>
                      <a:cubicBezTo>
                        <a:pt x="110" y="110"/>
                        <a:pt x="107" y="104"/>
                        <a:pt x="106" y="98"/>
                      </a:cubicBezTo>
                      <a:cubicBezTo>
                        <a:pt x="104" y="93"/>
                        <a:pt x="100" y="90"/>
                        <a:pt x="95" y="91"/>
                      </a:cubicBezTo>
                      <a:cubicBezTo>
                        <a:pt x="97" y="99"/>
                        <a:pt x="100" y="106"/>
                        <a:pt x="102" y="113"/>
                      </a:cubicBezTo>
                      <a:cubicBezTo>
                        <a:pt x="103" y="118"/>
                        <a:pt x="104" y="122"/>
                        <a:pt x="106" y="127"/>
                      </a:cubicBezTo>
                      <a:cubicBezTo>
                        <a:pt x="110" y="137"/>
                        <a:pt x="114" y="147"/>
                        <a:pt x="118" y="156"/>
                      </a:cubicBezTo>
                      <a:cubicBezTo>
                        <a:pt x="119" y="159"/>
                        <a:pt x="118" y="166"/>
                        <a:pt x="115" y="167"/>
                      </a:cubicBezTo>
                      <a:cubicBezTo>
                        <a:pt x="114" y="168"/>
                        <a:pt x="113" y="168"/>
                        <a:pt x="112" y="168"/>
                      </a:cubicBezTo>
                      <a:cubicBezTo>
                        <a:pt x="108" y="166"/>
                        <a:pt x="105" y="165"/>
                        <a:pt x="102" y="163"/>
                      </a:cubicBezTo>
                      <a:cubicBezTo>
                        <a:pt x="98" y="161"/>
                        <a:pt x="96" y="157"/>
                        <a:pt x="95" y="153"/>
                      </a:cubicBezTo>
                      <a:cubicBezTo>
                        <a:pt x="92" y="140"/>
                        <a:pt x="86" y="130"/>
                        <a:pt x="80" y="119"/>
                      </a:cubicBezTo>
                      <a:cubicBezTo>
                        <a:pt x="77" y="113"/>
                        <a:pt x="75" y="107"/>
                        <a:pt x="73" y="101"/>
                      </a:cubicBezTo>
                      <a:cubicBezTo>
                        <a:pt x="73" y="99"/>
                        <a:pt x="72" y="96"/>
                        <a:pt x="71" y="94"/>
                      </a:cubicBezTo>
                      <a:cubicBezTo>
                        <a:pt x="69" y="94"/>
                        <a:pt x="67" y="94"/>
                        <a:pt x="65" y="94"/>
                      </a:cubicBezTo>
                      <a:cubicBezTo>
                        <a:pt x="64" y="101"/>
                        <a:pt x="66" y="107"/>
                        <a:pt x="68" y="113"/>
                      </a:cubicBezTo>
                      <a:cubicBezTo>
                        <a:pt x="72" y="121"/>
                        <a:pt x="76" y="129"/>
                        <a:pt x="80" y="137"/>
                      </a:cubicBezTo>
                      <a:cubicBezTo>
                        <a:pt x="82" y="140"/>
                        <a:pt x="83" y="144"/>
                        <a:pt x="85" y="147"/>
                      </a:cubicBezTo>
                      <a:cubicBezTo>
                        <a:pt x="83" y="150"/>
                        <a:pt x="82" y="152"/>
                        <a:pt x="81" y="154"/>
                      </a:cubicBezTo>
                      <a:cubicBezTo>
                        <a:pt x="78" y="160"/>
                        <a:pt x="75" y="161"/>
                        <a:pt x="70" y="157"/>
                      </a:cubicBezTo>
                      <a:cubicBezTo>
                        <a:pt x="65" y="153"/>
                        <a:pt x="61" y="148"/>
                        <a:pt x="59" y="143"/>
                      </a:cubicBezTo>
                      <a:cubicBezTo>
                        <a:pt x="56" y="134"/>
                        <a:pt x="53" y="125"/>
                        <a:pt x="50" y="117"/>
                      </a:cubicBezTo>
                      <a:cubicBezTo>
                        <a:pt x="48" y="112"/>
                        <a:pt x="46" y="107"/>
                        <a:pt x="45" y="103"/>
                      </a:cubicBezTo>
                      <a:cubicBezTo>
                        <a:pt x="44" y="100"/>
                        <a:pt x="44" y="97"/>
                        <a:pt x="44" y="94"/>
                      </a:cubicBezTo>
                      <a:cubicBezTo>
                        <a:pt x="42" y="95"/>
                        <a:pt x="41" y="95"/>
                        <a:pt x="39" y="95"/>
                      </a:cubicBezTo>
                      <a:cubicBezTo>
                        <a:pt x="37" y="96"/>
                        <a:pt x="36" y="97"/>
                        <a:pt x="36" y="100"/>
                      </a:cubicBezTo>
                      <a:cubicBezTo>
                        <a:pt x="36" y="102"/>
                        <a:pt x="36" y="105"/>
                        <a:pt x="37" y="108"/>
                      </a:cubicBezTo>
                      <a:cubicBezTo>
                        <a:pt x="40" y="116"/>
                        <a:pt x="41" y="124"/>
                        <a:pt x="45" y="132"/>
                      </a:cubicBezTo>
                      <a:cubicBezTo>
                        <a:pt x="47" y="135"/>
                        <a:pt x="48" y="139"/>
                        <a:pt x="49" y="143"/>
                      </a:cubicBezTo>
                      <a:cubicBezTo>
                        <a:pt x="51" y="148"/>
                        <a:pt x="51" y="149"/>
                        <a:pt x="46" y="152"/>
                      </a:cubicBezTo>
                      <a:cubicBezTo>
                        <a:pt x="37" y="149"/>
                        <a:pt x="33" y="142"/>
                        <a:pt x="30" y="135"/>
                      </a:cubicBezTo>
                      <a:cubicBezTo>
                        <a:pt x="25" y="122"/>
                        <a:pt x="20" y="108"/>
                        <a:pt x="15" y="95"/>
                      </a:cubicBezTo>
                      <a:cubicBezTo>
                        <a:pt x="11" y="84"/>
                        <a:pt x="8" y="72"/>
                        <a:pt x="5" y="61"/>
                      </a:cubicBezTo>
                      <a:cubicBezTo>
                        <a:pt x="3" y="51"/>
                        <a:pt x="2" y="42"/>
                        <a:pt x="0" y="31"/>
                      </a:cubicBezTo>
                      <a:cubicBezTo>
                        <a:pt x="6" y="29"/>
                        <a:pt x="12" y="29"/>
                        <a:pt x="18" y="28"/>
                      </a:cubicBezTo>
                      <a:cubicBezTo>
                        <a:pt x="27" y="28"/>
                        <a:pt x="35" y="26"/>
                        <a:pt x="43" y="23"/>
                      </a:cubicBezTo>
                      <a:cubicBezTo>
                        <a:pt x="48" y="21"/>
                        <a:pt x="53" y="19"/>
                        <a:pt x="58" y="17"/>
                      </a:cubicBezTo>
                      <a:cubicBezTo>
                        <a:pt x="61" y="16"/>
                        <a:pt x="63" y="14"/>
                        <a:pt x="66" y="13"/>
                      </a:cubicBezTo>
                      <a:cubicBezTo>
                        <a:pt x="69" y="11"/>
                        <a:pt x="72" y="9"/>
                        <a:pt x="76" y="8"/>
                      </a:cubicBezTo>
                      <a:cubicBezTo>
                        <a:pt x="77" y="7"/>
                        <a:pt x="79" y="6"/>
                        <a:pt x="80" y="5"/>
                      </a:cubicBezTo>
                      <a:cubicBezTo>
                        <a:pt x="83" y="4"/>
                        <a:pt x="86" y="2"/>
                        <a:pt x="89" y="0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 baseline="-25000"/>
                </a:p>
              </p:txBody>
            </p:sp>
            <p:sp>
              <p:nvSpPr>
                <p:cNvPr id="1153" name="Freeform 55"/>
                <p:cNvSpPr>
                  <a:spLocks/>
                </p:cNvSpPr>
                <p:nvPr/>
              </p:nvSpPr>
              <p:spPr bwMode="auto">
                <a:xfrm>
                  <a:off x="2253809" y="3323731"/>
                  <a:ext cx="266761" cy="365170"/>
                </a:xfrm>
                <a:custGeom>
                  <a:avLst/>
                  <a:gdLst>
                    <a:gd name="T0" fmla="*/ 36 w 139"/>
                    <a:gd name="T1" fmla="*/ 0 h 190"/>
                    <a:gd name="T2" fmla="*/ 42 w 139"/>
                    <a:gd name="T3" fmla="*/ 22 h 190"/>
                    <a:gd name="T4" fmla="*/ 53 w 139"/>
                    <a:gd name="T5" fmla="*/ 50 h 190"/>
                    <a:gd name="T6" fmla="*/ 60 w 139"/>
                    <a:gd name="T7" fmla="*/ 69 h 190"/>
                    <a:gd name="T8" fmla="*/ 77 w 139"/>
                    <a:gd name="T9" fmla="*/ 108 h 190"/>
                    <a:gd name="T10" fmla="*/ 80 w 139"/>
                    <a:gd name="T11" fmla="*/ 116 h 190"/>
                    <a:gd name="T12" fmla="*/ 91 w 139"/>
                    <a:gd name="T13" fmla="*/ 137 h 190"/>
                    <a:gd name="T14" fmla="*/ 99 w 139"/>
                    <a:gd name="T15" fmla="*/ 143 h 190"/>
                    <a:gd name="T16" fmla="*/ 119 w 139"/>
                    <a:gd name="T17" fmla="*/ 144 h 190"/>
                    <a:gd name="T18" fmla="*/ 128 w 139"/>
                    <a:gd name="T19" fmla="*/ 144 h 190"/>
                    <a:gd name="T20" fmla="*/ 131 w 139"/>
                    <a:gd name="T21" fmla="*/ 160 h 190"/>
                    <a:gd name="T22" fmla="*/ 134 w 139"/>
                    <a:gd name="T23" fmla="*/ 175 h 190"/>
                    <a:gd name="T24" fmla="*/ 137 w 139"/>
                    <a:gd name="T25" fmla="*/ 190 h 190"/>
                    <a:gd name="T26" fmla="*/ 126 w 139"/>
                    <a:gd name="T27" fmla="*/ 186 h 190"/>
                    <a:gd name="T28" fmla="*/ 106 w 139"/>
                    <a:gd name="T29" fmla="*/ 184 h 190"/>
                    <a:gd name="T30" fmla="*/ 90 w 139"/>
                    <a:gd name="T31" fmla="*/ 181 h 190"/>
                    <a:gd name="T32" fmla="*/ 60 w 139"/>
                    <a:gd name="T33" fmla="*/ 175 h 190"/>
                    <a:gd name="T34" fmla="*/ 48 w 139"/>
                    <a:gd name="T35" fmla="*/ 171 h 190"/>
                    <a:gd name="T36" fmla="*/ 22 w 139"/>
                    <a:gd name="T37" fmla="*/ 163 h 190"/>
                    <a:gd name="T38" fmla="*/ 17 w 139"/>
                    <a:gd name="T39" fmla="*/ 154 h 190"/>
                    <a:gd name="T40" fmla="*/ 12 w 139"/>
                    <a:gd name="T41" fmla="*/ 160 h 190"/>
                    <a:gd name="T42" fmla="*/ 2 w 139"/>
                    <a:gd name="T43" fmla="*/ 156 h 190"/>
                    <a:gd name="T44" fmla="*/ 0 w 139"/>
                    <a:gd name="T45" fmla="*/ 150 h 190"/>
                    <a:gd name="T46" fmla="*/ 1 w 139"/>
                    <a:gd name="T47" fmla="*/ 143 h 190"/>
                    <a:gd name="T48" fmla="*/ 3 w 139"/>
                    <a:gd name="T49" fmla="*/ 115 h 190"/>
                    <a:gd name="T50" fmla="*/ 6 w 139"/>
                    <a:gd name="T51" fmla="*/ 105 h 190"/>
                    <a:gd name="T52" fmla="*/ 13 w 139"/>
                    <a:gd name="T53" fmla="*/ 76 h 190"/>
                    <a:gd name="T54" fmla="*/ 23 w 139"/>
                    <a:gd name="T55" fmla="*/ 34 h 190"/>
                    <a:gd name="T56" fmla="*/ 34 w 139"/>
                    <a:gd name="T57" fmla="*/ 2 h 190"/>
                    <a:gd name="T58" fmla="*/ 36 w 139"/>
                    <a:gd name="T59" fmla="*/ 0 h 19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</a:cxnLst>
                  <a:rect l="0" t="0" r="r" b="b"/>
                  <a:pathLst>
                    <a:path w="139" h="190">
                      <a:moveTo>
                        <a:pt x="36" y="0"/>
                      </a:moveTo>
                      <a:cubicBezTo>
                        <a:pt x="38" y="8"/>
                        <a:pt x="40" y="15"/>
                        <a:pt x="42" y="22"/>
                      </a:cubicBezTo>
                      <a:cubicBezTo>
                        <a:pt x="45" y="32"/>
                        <a:pt x="50" y="41"/>
                        <a:pt x="53" y="50"/>
                      </a:cubicBezTo>
                      <a:cubicBezTo>
                        <a:pt x="56" y="56"/>
                        <a:pt x="58" y="62"/>
                        <a:pt x="60" y="69"/>
                      </a:cubicBezTo>
                      <a:cubicBezTo>
                        <a:pt x="65" y="82"/>
                        <a:pt x="70" y="95"/>
                        <a:pt x="77" y="108"/>
                      </a:cubicBezTo>
                      <a:cubicBezTo>
                        <a:pt x="78" y="110"/>
                        <a:pt x="79" y="114"/>
                        <a:pt x="80" y="116"/>
                      </a:cubicBezTo>
                      <a:cubicBezTo>
                        <a:pt x="84" y="123"/>
                        <a:pt x="87" y="130"/>
                        <a:pt x="91" y="137"/>
                      </a:cubicBezTo>
                      <a:cubicBezTo>
                        <a:pt x="92" y="141"/>
                        <a:pt x="95" y="142"/>
                        <a:pt x="99" y="143"/>
                      </a:cubicBezTo>
                      <a:cubicBezTo>
                        <a:pt x="105" y="145"/>
                        <a:pt x="112" y="146"/>
                        <a:pt x="119" y="144"/>
                      </a:cubicBezTo>
                      <a:cubicBezTo>
                        <a:pt x="122" y="143"/>
                        <a:pt x="125" y="144"/>
                        <a:pt x="128" y="144"/>
                      </a:cubicBezTo>
                      <a:cubicBezTo>
                        <a:pt x="129" y="149"/>
                        <a:pt x="130" y="155"/>
                        <a:pt x="131" y="160"/>
                      </a:cubicBezTo>
                      <a:cubicBezTo>
                        <a:pt x="132" y="165"/>
                        <a:pt x="134" y="170"/>
                        <a:pt x="134" y="175"/>
                      </a:cubicBezTo>
                      <a:cubicBezTo>
                        <a:pt x="134" y="181"/>
                        <a:pt x="139" y="185"/>
                        <a:pt x="137" y="190"/>
                      </a:cubicBezTo>
                      <a:cubicBezTo>
                        <a:pt x="133" y="189"/>
                        <a:pt x="130" y="187"/>
                        <a:pt x="126" y="186"/>
                      </a:cubicBezTo>
                      <a:cubicBezTo>
                        <a:pt x="119" y="185"/>
                        <a:pt x="112" y="185"/>
                        <a:pt x="106" y="184"/>
                      </a:cubicBezTo>
                      <a:cubicBezTo>
                        <a:pt x="100" y="183"/>
                        <a:pt x="95" y="182"/>
                        <a:pt x="90" y="181"/>
                      </a:cubicBezTo>
                      <a:cubicBezTo>
                        <a:pt x="80" y="179"/>
                        <a:pt x="70" y="177"/>
                        <a:pt x="60" y="175"/>
                      </a:cubicBezTo>
                      <a:cubicBezTo>
                        <a:pt x="56" y="174"/>
                        <a:pt x="52" y="172"/>
                        <a:pt x="48" y="171"/>
                      </a:cubicBezTo>
                      <a:cubicBezTo>
                        <a:pt x="40" y="168"/>
                        <a:pt x="31" y="166"/>
                        <a:pt x="22" y="163"/>
                      </a:cubicBezTo>
                      <a:cubicBezTo>
                        <a:pt x="22" y="159"/>
                        <a:pt x="21" y="156"/>
                        <a:pt x="17" y="154"/>
                      </a:cubicBezTo>
                      <a:cubicBezTo>
                        <a:pt x="15" y="156"/>
                        <a:pt x="14" y="157"/>
                        <a:pt x="12" y="160"/>
                      </a:cubicBezTo>
                      <a:cubicBezTo>
                        <a:pt x="9" y="159"/>
                        <a:pt x="5" y="158"/>
                        <a:pt x="2" y="156"/>
                      </a:cubicBezTo>
                      <a:cubicBezTo>
                        <a:pt x="0" y="155"/>
                        <a:pt x="0" y="152"/>
                        <a:pt x="0" y="150"/>
                      </a:cubicBezTo>
                      <a:cubicBezTo>
                        <a:pt x="0" y="147"/>
                        <a:pt x="1" y="145"/>
                        <a:pt x="1" y="143"/>
                      </a:cubicBezTo>
                      <a:cubicBezTo>
                        <a:pt x="2" y="133"/>
                        <a:pt x="2" y="124"/>
                        <a:pt x="3" y="115"/>
                      </a:cubicBezTo>
                      <a:cubicBezTo>
                        <a:pt x="4" y="111"/>
                        <a:pt x="5" y="108"/>
                        <a:pt x="6" y="105"/>
                      </a:cubicBezTo>
                      <a:cubicBezTo>
                        <a:pt x="8" y="95"/>
                        <a:pt x="11" y="86"/>
                        <a:pt x="13" y="76"/>
                      </a:cubicBezTo>
                      <a:cubicBezTo>
                        <a:pt x="14" y="61"/>
                        <a:pt x="20" y="48"/>
                        <a:pt x="23" y="34"/>
                      </a:cubicBezTo>
                      <a:cubicBezTo>
                        <a:pt x="26" y="23"/>
                        <a:pt x="30" y="13"/>
                        <a:pt x="34" y="2"/>
                      </a:cubicBezTo>
                      <a:cubicBezTo>
                        <a:pt x="34" y="2"/>
                        <a:pt x="34" y="2"/>
                        <a:pt x="36" y="0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 baseline="-25000"/>
                </a:p>
              </p:txBody>
            </p:sp>
            <p:sp>
              <p:nvSpPr>
                <p:cNvPr id="1154" name="Freeform 62"/>
                <p:cNvSpPr>
                  <a:spLocks noEditPoints="1"/>
                </p:cNvSpPr>
                <p:nvPr/>
              </p:nvSpPr>
              <p:spPr bwMode="auto">
                <a:xfrm>
                  <a:off x="3080118" y="2249366"/>
                  <a:ext cx="107355" cy="57744"/>
                </a:xfrm>
                <a:custGeom>
                  <a:avLst/>
                  <a:gdLst>
                    <a:gd name="T0" fmla="*/ 44 w 56"/>
                    <a:gd name="T1" fmla="*/ 30 h 30"/>
                    <a:gd name="T2" fmla="*/ 12 w 56"/>
                    <a:gd name="T3" fmla="*/ 19 h 30"/>
                    <a:gd name="T4" fmla="*/ 5 w 56"/>
                    <a:gd name="T5" fmla="*/ 15 h 30"/>
                    <a:gd name="T6" fmla="*/ 1 w 56"/>
                    <a:gd name="T7" fmla="*/ 11 h 30"/>
                    <a:gd name="T8" fmla="*/ 5 w 56"/>
                    <a:gd name="T9" fmla="*/ 6 h 30"/>
                    <a:gd name="T10" fmla="*/ 17 w 56"/>
                    <a:gd name="T11" fmla="*/ 3 h 30"/>
                    <a:gd name="T12" fmla="*/ 43 w 56"/>
                    <a:gd name="T13" fmla="*/ 0 h 30"/>
                    <a:gd name="T14" fmla="*/ 56 w 56"/>
                    <a:gd name="T15" fmla="*/ 6 h 30"/>
                    <a:gd name="T16" fmla="*/ 49 w 56"/>
                    <a:gd name="T17" fmla="*/ 10 h 30"/>
                    <a:gd name="T18" fmla="*/ 46 w 56"/>
                    <a:gd name="T19" fmla="*/ 19 h 30"/>
                    <a:gd name="T20" fmla="*/ 44 w 56"/>
                    <a:gd name="T21" fmla="*/ 30 h 30"/>
                    <a:gd name="T22" fmla="*/ 40 w 56"/>
                    <a:gd name="T23" fmla="*/ 8 h 30"/>
                    <a:gd name="T24" fmla="*/ 13 w 56"/>
                    <a:gd name="T25" fmla="*/ 12 h 30"/>
                    <a:gd name="T26" fmla="*/ 26 w 56"/>
                    <a:gd name="T27" fmla="*/ 20 h 30"/>
                    <a:gd name="T28" fmla="*/ 40 w 56"/>
                    <a:gd name="T29" fmla="*/ 8 h 3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</a:cxnLst>
                  <a:rect l="0" t="0" r="r" b="b"/>
                  <a:pathLst>
                    <a:path w="56" h="30">
                      <a:moveTo>
                        <a:pt x="44" y="30"/>
                      </a:moveTo>
                      <a:cubicBezTo>
                        <a:pt x="32" y="28"/>
                        <a:pt x="21" y="25"/>
                        <a:pt x="12" y="19"/>
                      </a:cubicBezTo>
                      <a:cubicBezTo>
                        <a:pt x="10" y="17"/>
                        <a:pt x="7" y="16"/>
                        <a:pt x="5" y="15"/>
                      </a:cubicBezTo>
                      <a:cubicBezTo>
                        <a:pt x="3" y="15"/>
                        <a:pt x="1" y="14"/>
                        <a:pt x="1" y="11"/>
                      </a:cubicBezTo>
                      <a:cubicBezTo>
                        <a:pt x="0" y="8"/>
                        <a:pt x="2" y="7"/>
                        <a:pt x="5" y="6"/>
                      </a:cubicBezTo>
                      <a:cubicBezTo>
                        <a:pt x="9" y="5"/>
                        <a:pt x="13" y="4"/>
                        <a:pt x="17" y="3"/>
                      </a:cubicBezTo>
                      <a:cubicBezTo>
                        <a:pt x="26" y="2"/>
                        <a:pt x="34" y="1"/>
                        <a:pt x="43" y="0"/>
                      </a:cubicBezTo>
                      <a:cubicBezTo>
                        <a:pt x="49" y="0"/>
                        <a:pt x="50" y="0"/>
                        <a:pt x="56" y="6"/>
                      </a:cubicBezTo>
                      <a:cubicBezTo>
                        <a:pt x="55" y="10"/>
                        <a:pt x="55" y="10"/>
                        <a:pt x="49" y="10"/>
                      </a:cubicBezTo>
                      <a:cubicBezTo>
                        <a:pt x="48" y="13"/>
                        <a:pt x="47" y="16"/>
                        <a:pt x="46" y="19"/>
                      </a:cubicBezTo>
                      <a:cubicBezTo>
                        <a:pt x="45" y="23"/>
                        <a:pt x="44" y="26"/>
                        <a:pt x="44" y="30"/>
                      </a:cubicBezTo>
                      <a:close/>
                      <a:moveTo>
                        <a:pt x="40" y="8"/>
                      </a:moveTo>
                      <a:cubicBezTo>
                        <a:pt x="31" y="8"/>
                        <a:pt x="22" y="8"/>
                        <a:pt x="13" y="12"/>
                      </a:cubicBezTo>
                      <a:cubicBezTo>
                        <a:pt x="17" y="17"/>
                        <a:pt x="22" y="19"/>
                        <a:pt x="26" y="20"/>
                      </a:cubicBezTo>
                      <a:cubicBezTo>
                        <a:pt x="38" y="22"/>
                        <a:pt x="39" y="21"/>
                        <a:pt x="40" y="8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 baseline="-25000"/>
                </a:p>
              </p:txBody>
            </p:sp>
            <p:sp>
              <p:nvSpPr>
                <p:cNvPr id="1155" name="Freeform 65"/>
                <p:cNvSpPr>
                  <a:spLocks/>
                </p:cNvSpPr>
                <p:nvPr/>
              </p:nvSpPr>
              <p:spPr bwMode="auto">
                <a:xfrm>
                  <a:off x="3104517" y="2264819"/>
                  <a:ext cx="52051" cy="26839"/>
                </a:xfrm>
                <a:custGeom>
                  <a:avLst/>
                  <a:gdLst>
                    <a:gd name="T0" fmla="*/ 27 w 27"/>
                    <a:gd name="T1" fmla="*/ 0 h 14"/>
                    <a:gd name="T2" fmla="*/ 13 w 27"/>
                    <a:gd name="T3" fmla="*/ 12 h 14"/>
                    <a:gd name="T4" fmla="*/ 0 w 27"/>
                    <a:gd name="T5" fmla="*/ 4 h 14"/>
                    <a:gd name="T6" fmla="*/ 27 w 27"/>
                    <a:gd name="T7" fmla="*/ 0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14">
                      <a:moveTo>
                        <a:pt x="27" y="0"/>
                      </a:moveTo>
                      <a:cubicBezTo>
                        <a:pt x="26" y="13"/>
                        <a:pt x="25" y="14"/>
                        <a:pt x="13" y="12"/>
                      </a:cubicBezTo>
                      <a:cubicBezTo>
                        <a:pt x="9" y="11"/>
                        <a:pt x="4" y="9"/>
                        <a:pt x="0" y="4"/>
                      </a:cubicBezTo>
                      <a:cubicBezTo>
                        <a:pt x="9" y="0"/>
                        <a:pt x="18" y="0"/>
                        <a:pt x="27" y="0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 baseline="-25000"/>
                </a:p>
              </p:txBody>
            </p:sp>
          </p:grpSp>
        </p:grpSp>
        <p:grpSp>
          <p:nvGrpSpPr>
            <p:cNvPr id="1096" name="Skupina 1095"/>
            <p:cNvGrpSpPr/>
            <p:nvPr/>
          </p:nvGrpSpPr>
          <p:grpSpPr>
            <a:xfrm>
              <a:off x="7320260" y="4937839"/>
              <a:ext cx="1289383" cy="1135118"/>
              <a:chOff x="3212686" y="2078574"/>
              <a:chExt cx="3738723" cy="3291411"/>
            </a:xfrm>
            <a:grpFill/>
          </p:grpSpPr>
          <p:sp>
            <p:nvSpPr>
              <p:cNvPr id="1097" name="Freeform 7"/>
              <p:cNvSpPr>
                <a:spLocks noEditPoints="1"/>
              </p:cNvSpPr>
              <p:nvPr/>
            </p:nvSpPr>
            <p:spPr bwMode="auto">
              <a:xfrm>
                <a:off x="3212686" y="2078574"/>
                <a:ext cx="3738723" cy="3291411"/>
              </a:xfrm>
              <a:custGeom>
                <a:avLst/>
                <a:gdLst>
                  <a:gd name="T0" fmla="*/ 549 w 1946"/>
                  <a:gd name="T1" fmla="*/ 1194 h 1713"/>
                  <a:gd name="T2" fmla="*/ 209 w 1946"/>
                  <a:gd name="T3" fmla="*/ 1538 h 1713"/>
                  <a:gd name="T4" fmla="*/ 12 w 1946"/>
                  <a:gd name="T5" fmla="*/ 1422 h 1713"/>
                  <a:gd name="T6" fmla="*/ 329 w 1946"/>
                  <a:gd name="T7" fmla="*/ 913 h 1713"/>
                  <a:gd name="T8" fmla="*/ 505 w 1946"/>
                  <a:gd name="T9" fmla="*/ 342 h 1713"/>
                  <a:gd name="T10" fmla="*/ 832 w 1946"/>
                  <a:gd name="T11" fmla="*/ 79 h 1713"/>
                  <a:gd name="T12" fmla="*/ 731 w 1946"/>
                  <a:gd name="T13" fmla="*/ 558 h 1713"/>
                  <a:gd name="T14" fmla="*/ 1292 w 1946"/>
                  <a:gd name="T15" fmla="*/ 527 h 1713"/>
                  <a:gd name="T16" fmla="*/ 1198 w 1946"/>
                  <a:gd name="T17" fmla="*/ 278 h 1713"/>
                  <a:gd name="T18" fmla="*/ 1598 w 1946"/>
                  <a:gd name="T19" fmla="*/ 186 h 1713"/>
                  <a:gd name="T20" fmla="*/ 1593 w 1946"/>
                  <a:gd name="T21" fmla="*/ 711 h 1713"/>
                  <a:gd name="T22" fmla="*/ 1840 w 1946"/>
                  <a:gd name="T23" fmla="*/ 960 h 1713"/>
                  <a:gd name="T24" fmla="*/ 1553 w 1946"/>
                  <a:gd name="T25" fmla="*/ 1204 h 1713"/>
                  <a:gd name="T26" fmla="*/ 1502 w 1946"/>
                  <a:gd name="T27" fmla="*/ 1619 h 1713"/>
                  <a:gd name="T28" fmla="*/ 1172 w 1946"/>
                  <a:gd name="T29" fmla="*/ 1379 h 1713"/>
                  <a:gd name="T30" fmla="*/ 916 w 1946"/>
                  <a:gd name="T31" fmla="*/ 1361 h 1713"/>
                  <a:gd name="T32" fmla="*/ 1115 w 1946"/>
                  <a:gd name="T33" fmla="*/ 874 h 1713"/>
                  <a:gd name="T34" fmla="*/ 867 w 1946"/>
                  <a:gd name="T35" fmla="*/ 948 h 1713"/>
                  <a:gd name="T36" fmla="*/ 753 w 1946"/>
                  <a:gd name="T37" fmla="*/ 1164 h 1713"/>
                  <a:gd name="T38" fmla="*/ 351 w 1946"/>
                  <a:gd name="T39" fmla="*/ 708 h 1713"/>
                  <a:gd name="T40" fmla="*/ 525 w 1946"/>
                  <a:gd name="T41" fmla="*/ 636 h 1713"/>
                  <a:gd name="T42" fmla="*/ 677 w 1946"/>
                  <a:gd name="T43" fmla="*/ 529 h 1713"/>
                  <a:gd name="T44" fmla="*/ 1143 w 1946"/>
                  <a:gd name="T45" fmla="*/ 851 h 1713"/>
                  <a:gd name="T46" fmla="*/ 1308 w 1946"/>
                  <a:gd name="T47" fmla="*/ 531 h 1713"/>
                  <a:gd name="T48" fmla="*/ 1118 w 1946"/>
                  <a:gd name="T49" fmla="*/ 967 h 1713"/>
                  <a:gd name="T50" fmla="*/ 1412 w 1946"/>
                  <a:gd name="T51" fmla="*/ 1472 h 1713"/>
                  <a:gd name="T52" fmla="*/ 1208 w 1946"/>
                  <a:gd name="T53" fmla="*/ 929 h 1713"/>
                  <a:gd name="T54" fmla="*/ 426 w 1946"/>
                  <a:gd name="T55" fmla="*/ 958 h 1713"/>
                  <a:gd name="T56" fmla="*/ 750 w 1946"/>
                  <a:gd name="T57" fmla="*/ 1547 h 1713"/>
                  <a:gd name="T58" fmla="*/ 576 w 1946"/>
                  <a:gd name="T59" fmla="*/ 1041 h 1713"/>
                  <a:gd name="T60" fmla="*/ 620 w 1946"/>
                  <a:gd name="T61" fmla="*/ 1564 h 1713"/>
                  <a:gd name="T62" fmla="*/ 1245 w 1946"/>
                  <a:gd name="T63" fmla="*/ 1311 h 1713"/>
                  <a:gd name="T64" fmla="*/ 1554 w 1946"/>
                  <a:gd name="T65" fmla="*/ 644 h 1713"/>
                  <a:gd name="T66" fmla="*/ 1508 w 1946"/>
                  <a:gd name="T67" fmla="*/ 835 h 1713"/>
                  <a:gd name="T68" fmla="*/ 1699 w 1946"/>
                  <a:gd name="T69" fmla="*/ 884 h 1713"/>
                  <a:gd name="T70" fmla="*/ 532 w 1946"/>
                  <a:gd name="T71" fmla="*/ 416 h 1713"/>
                  <a:gd name="T72" fmla="*/ 755 w 1946"/>
                  <a:gd name="T73" fmla="*/ 187 h 1713"/>
                  <a:gd name="T74" fmla="*/ 1505 w 1946"/>
                  <a:gd name="T75" fmla="*/ 308 h 1713"/>
                  <a:gd name="T76" fmla="*/ 1482 w 1946"/>
                  <a:gd name="T77" fmla="*/ 564 h 1713"/>
                  <a:gd name="T78" fmla="*/ 1656 w 1946"/>
                  <a:gd name="T79" fmla="*/ 285 h 1713"/>
                  <a:gd name="T80" fmla="*/ 1397 w 1946"/>
                  <a:gd name="T81" fmla="*/ 317 h 1713"/>
                  <a:gd name="T82" fmla="*/ 1614 w 1946"/>
                  <a:gd name="T83" fmla="*/ 270 h 1713"/>
                  <a:gd name="T84" fmla="*/ 716 w 1946"/>
                  <a:gd name="T85" fmla="*/ 34 h 1713"/>
                  <a:gd name="T86" fmla="*/ 1476 w 1946"/>
                  <a:gd name="T87" fmla="*/ 1500 h 1713"/>
                  <a:gd name="T88" fmla="*/ 144 w 1946"/>
                  <a:gd name="T89" fmla="*/ 1584 h 1713"/>
                  <a:gd name="T90" fmla="*/ 58 w 1946"/>
                  <a:gd name="T91" fmla="*/ 1641 h 1713"/>
                  <a:gd name="T92" fmla="*/ 1025 w 1946"/>
                  <a:gd name="T93" fmla="*/ 1637 h 1713"/>
                  <a:gd name="T94" fmla="*/ 581 w 1946"/>
                  <a:gd name="T95" fmla="*/ 1573 h 1713"/>
                  <a:gd name="T96" fmla="*/ 771 w 1946"/>
                  <a:gd name="T97" fmla="*/ 1567 h 1713"/>
                  <a:gd name="T98" fmla="*/ 1336 w 1946"/>
                  <a:gd name="T99" fmla="*/ 175 h 1713"/>
                  <a:gd name="T100" fmla="*/ 761 w 1946"/>
                  <a:gd name="T101" fmla="*/ 639 h 1713"/>
                  <a:gd name="T102" fmla="*/ 555 w 1946"/>
                  <a:gd name="T103" fmla="*/ 1084 h 1713"/>
                  <a:gd name="T104" fmla="*/ 532 w 1946"/>
                  <a:gd name="T105" fmla="*/ 1095 h 1713"/>
                  <a:gd name="T106" fmla="*/ 713 w 1946"/>
                  <a:gd name="T107" fmla="*/ 711 h 1713"/>
                  <a:gd name="T108" fmla="*/ 1841 w 1946"/>
                  <a:gd name="T109" fmla="*/ 953 h 1713"/>
                  <a:gd name="T110" fmla="*/ 958 w 1946"/>
                  <a:gd name="T111" fmla="*/ 794 h 1713"/>
                  <a:gd name="T112" fmla="*/ 641 w 1946"/>
                  <a:gd name="T113" fmla="*/ 168 h 1713"/>
                  <a:gd name="T114" fmla="*/ 579 w 1946"/>
                  <a:gd name="T115" fmla="*/ 198 h 1713"/>
                  <a:gd name="T116" fmla="*/ 670 w 1946"/>
                  <a:gd name="T117" fmla="*/ 120 h 1713"/>
                  <a:gd name="T118" fmla="*/ 1464 w 1946"/>
                  <a:gd name="T119" fmla="*/ 1496 h 1713"/>
                  <a:gd name="T120" fmla="*/ 955 w 1946"/>
                  <a:gd name="T121" fmla="*/ 889 h 1713"/>
                  <a:gd name="T122" fmla="*/ 772 w 1946"/>
                  <a:gd name="T123" fmla="*/ 212 h 17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1946" h="1713">
                    <a:moveTo>
                      <a:pt x="772" y="1558"/>
                    </a:moveTo>
                    <a:cubicBezTo>
                      <a:pt x="784" y="1562"/>
                      <a:pt x="794" y="1565"/>
                      <a:pt x="804" y="1571"/>
                    </a:cubicBezTo>
                    <a:cubicBezTo>
                      <a:pt x="810" y="1575"/>
                      <a:pt x="817" y="1579"/>
                      <a:pt x="824" y="1584"/>
                    </a:cubicBezTo>
                    <a:cubicBezTo>
                      <a:pt x="840" y="1596"/>
                      <a:pt x="854" y="1610"/>
                      <a:pt x="863" y="1628"/>
                    </a:cubicBezTo>
                    <a:cubicBezTo>
                      <a:pt x="867" y="1636"/>
                      <a:pt x="867" y="1644"/>
                      <a:pt x="869" y="1652"/>
                    </a:cubicBezTo>
                    <a:cubicBezTo>
                      <a:pt x="871" y="1659"/>
                      <a:pt x="872" y="1665"/>
                      <a:pt x="872" y="1672"/>
                    </a:cubicBezTo>
                    <a:cubicBezTo>
                      <a:pt x="872" y="1675"/>
                      <a:pt x="873" y="1679"/>
                      <a:pt x="874" y="1683"/>
                    </a:cubicBezTo>
                    <a:cubicBezTo>
                      <a:pt x="872" y="1688"/>
                      <a:pt x="866" y="1690"/>
                      <a:pt x="860" y="1690"/>
                    </a:cubicBezTo>
                    <a:cubicBezTo>
                      <a:pt x="857" y="1689"/>
                      <a:pt x="854" y="1689"/>
                      <a:pt x="851" y="1690"/>
                    </a:cubicBezTo>
                    <a:cubicBezTo>
                      <a:pt x="839" y="1692"/>
                      <a:pt x="827" y="1695"/>
                      <a:pt x="814" y="1693"/>
                    </a:cubicBezTo>
                    <a:cubicBezTo>
                      <a:pt x="794" y="1691"/>
                      <a:pt x="774" y="1688"/>
                      <a:pt x="755" y="1683"/>
                    </a:cubicBezTo>
                    <a:cubicBezTo>
                      <a:pt x="737" y="1678"/>
                      <a:pt x="719" y="1676"/>
                      <a:pt x="701" y="1675"/>
                    </a:cubicBezTo>
                    <a:cubicBezTo>
                      <a:pt x="687" y="1674"/>
                      <a:pt x="673" y="1676"/>
                      <a:pt x="660" y="1678"/>
                    </a:cubicBezTo>
                    <a:cubicBezTo>
                      <a:pt x="648" y="1679"/>
                      <a:pt x="636" y="1681"/>
                      <a:pt x="625" y="1678"/>
                    </a:cubicBezTo>
                    <a:cubicBezTo>
                      <a:pt x="612" y="1674"/>
                      <a:pt x="599" y="1672"/>
                      <a:pt x="587" y="1668"/>
                    </a:cubicBezTo>
                    <a:cubicBezTo>
                      <a:pt x="575" y="1665"/>
                      <a:pt x="575" y="1665"/>
                      <a:pt x="573" y="1654"/>
                    </a:cubicBezTo>
                    <a:cubicBezTo>
                      <a:pt x="571" y="1646"/>
                      <a:pt x="570" y="1638"/>
                      <a:pt x="570" y="1629"/>
                    </a:cubicBezTo>
                    <a:cubicBezTo>
                      <a:pt x="569" y="1619"/>
                      <a:pt x="568" y="1609"/>
                      <a:pt x="568" y="1599"/>
                    </a:cubicBezTo>
                    <a:cubicBezTo>
                      <a:pt x="569" y="1589"/>
                      <a:pt x="570" y="1579"/>
                      <a:pt x="572" y="1569"/>
                    </a:cubicBezTo>
                    <a:cubicBezTo>
                      <a:pt x="572" y="1568"/>
                      <a:pt x="572" y="1567"/>
                      <a:pt x="572" y="1566"/>
                    </a:cubicBezTo>
                    <a:cubicBezTo>
                      <a:pt x="570" y="1565"/>
                      <a:pt x="568" y="1564"/>
                      <a:pt x="566" y="1564"/>
                    </a:cubicBezTo>
                    <a:cubicBezTo>
                      <a:pt x="557" y="1563"/>
                      <a:pt x="549" y="1559"/>
                      <a:pt x="540" y="1555"/>
                    </a:cubicBezTo>
                    <a:cubicBezTo>
                      <a:pt x="535" y="1553"/>
                      <a:pt x="534" y="1550"/>
                      <a:pt x="534" y="1545"/>
                    </a:cubicBezTo>
                    <a:cubicBezTo>
                      <a:pt x="534" y="1541"/>
                      <a:pt x="533" y="1536"/>
                      <a:pt x="533" y="1531"/>
                    </a:cubicBezTo>
                    <a:cubicBezTo>
                      <a:pt x="533" y="1530"/>
                      <a:pt x="533" y="1529"/>
                      <a:pt x="533" y="1528"/>
                    </a:cubicBezTo>
                    <a:cubicBezTo>
                      <a:pt x="535" y="1515"/>
                      <a:pt x="533" y="1502"/>
                      <a:pt x="533" y="1490"/>
                    </a:cubicBezTo>
                    <a:cubicBezTo>
                      <a:pt x="533" y="1477"/>
                      <a:pt x="533" y="1464"/>
                      <a:pt x="533" y="1451"/>
                    </a:cubicBezTo>
                    <a:cubicBezTo>
                      <a:pt x="534" y="1435"/>
                      <a:pt x="534" y="1419"/>
                      <a:pt x="536" y="1402"/>
                    </a:cubicBezTo>
                    <a:cubicBezTo>
                      <a:pt x="538" y="1384"/>
                      <a:pt x="543" y="1366"/>
                      <a:pt x="546" y="1348"/>
                    </a:cubicBezTo>
                    <a:cubicBezTo>
                      <a:pt x="547" y="1338"/>
                      <a:pt x="548" y="1328"/>
                      <a:pt x="550" y="1318"/>
                    </a:cubicBezTo>
                    <a:cubicBezTo>
                      <a:pt x="551" y="1305"/>
                      <a:pt x="553" y="1293"/>
                      <a:pt x="554" y="1281"/>
                    </a:cubicBezTo>
                    <a:cubicBezTo>
                      <a:pt x="555" y="1270"/>
                      <a:pt x="555" y="1260"/>
                      <a:pt x="556" y="1249"/>
                    </a:cubicBezTo>
                    <a:cubicBezTo>
                      <a:pt x="557" y="1239"/>
                      <a:pt x="556" y="1229"/>
                      <a:pt x="555" y="1219"/>
                    </a:cubicBezTo>
                    <a:cubicBezTo>
                      <a:pt x="555" y="1212"/>
                      <a:pt x="554" y="1205"/>
                      <a:pt x="550" y="1199"/>
                    </a:cubicBezTo>
                    <a:cubicBezTo>
                      <a:pt x="550" y="1197"/>
                      <a:pt x="549" y="1196"/>
                      <a:pt x="549" y="1194"/>
                    </a:cubicBezTo>
                    <a:cubicBezTo>
                      <a:pt x="548" y="1186"/>
                      <a:pt x="545" y="1178"/>
                      <a:pt x="542" y="1170"/>
                    </a:cubicBezTo>
                    <a:cubicBezTo>
                      <a:pt x="539" y="1164"/>
                      <a:pt x="535" y="1157"/>
                      <a:pt x="534" y="1150"/>
                    </a:cubicBezTo>
                    <a:cubicBezTo>
                      <a:pt x="532" y="1144"/>
                      <a:pt x="528" y="1140"/>
                      <a:pt x="524" y="1136"/>
                    </a:cubicBezTo>
                    <a:cubicBezTo>
                      <a:pt x="523" y="1135"/>
                      <a:pt x="522" y="1135"/>
                      <a:pt x="522" y="1133"/>
                    </a:cubicBezTo>
                    <a:cubicBezTo>
                      <a:pt x="522" y="1131"/>
                      <a:pt x="521" y="1129"/>
                      <a:pt x="519" y="1129"/>
                    </a:cubicBezTo>
                    <a:cubicBezTo>
                      <a:pt x="516" y="1129"/>
                      <a:pt x="515" y="1131"/>
                      <a:pt x="514" y="1133"/>
                    </a:cubicBezTo>
                    <a:cubicBezTo>
                      <a:pt x="511" y="1139"/>
                      <a:pt x="507" y="1146"/>
                      <a:pt x="505" y="1152"/>
                    </a:cubicBezTo>
                    <a:cubicBezTo>
                      <a:pt x="500" y="1166"/>
                      <a:pt x="493" y="1178"/>
                      <a:pt x="488" y="1192"/>
                    </a:cubicBezTo>
                    <a:cubicBezTo>
                      <a:pt x="486" y="1197"/>
                      <a:pt x="483" y="1202"/>
                      <a:pt x="482" y="1209"/>
                    </a:cubicBezTo>
                    <a:cubicBezTo>
                      <a:pt x="482" y="1209"/>
                      <a:pt x="482" y="1210"/>
                      <a:pt x="481" y="1210"/>
                    </a:cubicBezTo>
                    <a:cubicBezTo>
                      <a:pt x="478" y="1215"/>
                      <a:pt x="478" y="1221"/>
                      <a:pt x="476" y="1226"/>
                    </a:cubicBezTo>
                    <a:cubicBezTo>
                      <a:pt x="474" y="1230"/>
                      <a:pt x="471" y="1234"/>
                      <a:pt x="470" y="1239"/>
                    </a:cubicBezTo>
                    <a:cubicBezTo>
                      <a:pt x="467" y="1243"/>
                      <a:pt x="466" y="1248"/>
                      <a:pt x="464" y="1253"/>
                    </a:cubicBezTo>
                    <a:cubicBezTo>
                      <a:pt x="462" y="1259"/>
                      <a:pt x="459" y="1264"/>
                      <a:pt x="457" y="1269"/>
                    </a:cubicBezTo>
                    <a:cubicBezTo>
                      <a:pt x="454" y="1276"/>
                      <a:pt x="451" y="1283"/>
                      <a:pt x="447" y="1290"/>
                    </a:cubicBezTo>
                    <a:cubicBezTo>
                      <a:pt x="441" y="1301"/>
                      <a:pt x="435" y="1312"/>
                      <a:pt x="427" y="1322"/>
                    </a:cubicBezTo>
                    <a:cubicBezTo>
                      <a:pt x="423" y="1327"/>
                      <a:pt x="421" y="1332"/>
                      <a:pt x="417" y="1337"/>
                    </a:cubicBezTo>
                    <a:cubicBezTo>
                      <a:pt x="416" y="1339"/>
                      <a:pt x="414" y="1341"/>
                      <a:pt x="412" y="1343"/>
                    </a:cubicBezTo>
                    <a:cubicBezTo>
                      <a:pt x="406" y="1351"/>
                      <a:pt x="400" y="1360"/>
                      <a:pt x="394" y="1368"/>
                    </a:cubicBezTo>
                    <a:cubicBezTo>
                      <a:pt x="390" y="1372"/>
                      <a:pt x="385" y="1376"/>
                      <a:pt x="380" y="1381"/>
                    </a:cubicBezTo>
                    <a:cubicBezTo>
                      <a:pt x="372" y="1389"/>
                      <a:pt x="365" y="1398"/>
                      <a:pt x="357" y="1406"/>
                    </a:cubicBezTo>
                    <a:cubicBezTo>
                      <a:pt x="354" y="1409"/>
                      <a:pt x="351" y="1411"/>
                      <a:pt x="348" y="1414"/>
                    </a:cubicBezTo>
                    <a:cubicBezTo>
                      <a:pt x="346" y="1416"/>
                      <a:pt x="345" y="1418"/>
                      <a:pt x="343" y="1420"/>
                    </a:cubicBezTo>
                    <a:cubicBezTo>
                      <a:pt x="340" y="1423"/>
                      <a:pt x="338" y="1426"/>
                      <a:pt x="335" y="1430"/>
                    </a:cubicBezTo>
                    <a:cubicBezTo>
                      <a:pt x="335" y="1430"/>
                      <a:pt x="334" y="1430"/>
                      <a:pt x="334" y="1431"/>
                    </a:cubicBezTo>
                    <a:cubicBezTo>
                      <a:pt x="330" y="1431"/>
                      <a:pt x="328" y="1434"/>
                      <a:pt x="325" y="1437"/>
                    </a:cubicBezTo>
                    <a:cubicBezTo>
                      <a:pt x="322" y="1441"/>
                      <a:pt x="316" y="1444"/>
                      <a:pt x="313" y="1450"/>
                    </a:cubicBezTo>
                    <a:cubicBezTo>
                      <a:pt x="313" y="1451"/>
                      <a:pt x="311" y="1451"/>
                      <a:pt x="310" y="1452"/>
                    </a:cubicBezTo>
                    <a:cubicBezTo>
                      <a:pt x="309" y="1453"/>
                      <a:pt x="307" y="1454"/>
                      <a:pt x="306" y="1455"/>
                    </a:cubicBezTo>
                    <a:cubicBezTo>
                      <a:pt x="302" y="1462"/>
                      <a:pt x="294" y="1466"/>
                      <a:pt x="288" y="1473"/>
                    </a:cubicBezTo>
                    <a:cubicBezTo>
                      <a:pt x="287" y="1474"/>
                      <a:pt x="286" y="1476"/>
                      <a:pt x="285" y="1477"/>
                    </a:cubicBezTo>
                    <a:cubicBezTo>
                      <a:pt x="278" y="1485"/>
                      <a:pt x="272" y="1494"/>
                      <a:pt x="263" y="1499"/>
                    </a:cubicBezTo>
                    <a:cubicBezTo>
                      <a:pt x="259" y="1502"/>
                      <a:pt x="255" y="1505"/>
                      <a:pt x="252" y="1508"/>
                    </a:cubicBezTo>
                    <a:cubicBezTo>
                      <a:pt x="248" y="1515"/>
                      <a:pt x="242" y="1518"/>
                      <a:pt x="236" y="1521"/>
                    </a:cubicBezTo>
                    <a:cubicBezTo>
                      <a:pt x="227" y="1527"/>
                      <a:pt x="217" y="1531"/>
                      <a:pt x="209" y="1538"/>
                    </a:cubicBezTo>
                    <a:cubicBezTo>
                      <a:pt x="206" y="1540"/>
                      <a:pt x="203" y="1543"/>
                      <a:pt x="200" y="1545"/>
                    </a:cubicBezTo>
                    <a:cubicBezTo>
                      <a:pt x="196" y="1547"/>
                      <a:pt x="191" y="1547"/>
                      <a:pt x="186" y="1546"/>
                    </a:cubicBezTo>
                    <a:cubicBezTo>
                      <a:pt x="185" y="1546"/>
                      <a:pt x="184" y="1546"/>
                      <a:pt x="183" y="1546"/>
                    </a:cubicBezTo>
                    <a:cubicBezTo>
                      <a:pt x="184" y="1549"/>
                      <a:pt x="184" y="1549"/>
                      <a:pt x="192" y="1556"/>
                    </a:cubicBezTo>
                    <a:cubicBezTo>
                      <a:pt x="190" y="1558"/>
                      <a:pt x="188" y="1559"/>
                      <a:pt x="185" y="1561"/>
                    </a:cubicBezTo>
                    <a:cubicBezTo>
                      <a:pt x="187" y="1565"/>
                      <a:pt x="188" y="1569"/>
                      <a:pt x="190" y="1574"/>
                    </a:cubicBezTo>
                    <a:cubicBezTo>
                      <a:pt x="191" y="1578"/>
                      <a:pt x="189" y="1584"/>
                      <a:pt x="193" y="1586"/>
                    </a:cubicBezTo>
                    <a:cubicBezTo>
                      <a:pt x="193" y="1590"/>
                      <a:pt x="193" y="1593"/>
                      <a:pt x="194" y="1596"/>
                    </a:cubicBezTo>
                    <a:cubicBezTo>
                      <a:pt x="195" y="1609"/>
                      <a:pt x="198" y="1621"/>
                      <a:pt x="198" y="1634"/>
                    </a:cubicBezTo>
                    <a:cubicBezTo>
                      <a:pt x="198" y="1648"/>
                      <a:pt x="195" y="1661"/>
                      <a:pt x="189" y="1673"/>
                    </a:cubicBezTo>
                    <a:cubicBezTo>
                      <a:pt x="184" y="1684"/>
                      <a:pt x="175" y="1693"/>
                      <a:pt x="165" y="1700"/>
                    </a:cubicBezTo>
                    <a:cubicBezTo>
                      <a:pt x="158" y="1705"/>
                      <a:pt x="149" y="1707"/>
                      <a:pt x="141" y="1709"/>
                    </a:cubicBezTo>
                    <a:cubicBezTo>
                      <a:pt x="133" y="1710"/>
                      <a:pt x="125" y="1711"/>
                      <a:pt x="117" y="1713"/>
                    </a:cubicBezTo>
                    <a:cubicBezTo>
                      <a:pt x="113" y="1713"/>
                      <a:pt x="110" y="1713"/>
                      <a:pt x="107" y="1710"/>
                    </a:cubicBezTo>
                    <a:cubicBezTo>
                      <a:pt x="106" y="1710"/>
                      <a:pt x="105" y="1709"/>
                      <a:pt x="104" y="1709"/>
                    </a:cubicBezTo>
                    <a:cubicBezTo>
                      <a:pt x="96" y="1709"/>
                      <a:pt x="92" y="1704"/>
                      <a:pt x="87" y="1699"/>
                    </a:cubicBezTo>
                    <a:cubicBezTo>
                      <a:pt x="85" y="1698"/>
                      <a:pt x="83" y="1696"/>
                      <a:pt x="81" y="1695"/>
                    </a:cubicBezTo>
                    <a:cubicBezTo>
                      <a:pt x="74" y="1689"/>
                      <a:pt x="69" y="1682"/>
                      <a:pt x="65" y="1675"/>
                    </a:cubicBezTo>
                    <a:cubicBezTo>
                      <a:pt x="62" y="1670"/>
                      <a:pt x="59" y="1665"/>
                      <a:pt x="56" y="1660"/>
                    </a:cubicBezTo>
                    <a:cubicBezTo>
                      <a:pt x="53" y="1653"/>
                      <a:pt x="51" y="1646"/>
                      <a:pt x="48" y="1640"/>
                    </a:cubicBezTo>
                    <a:cubicBezTo>
                      <a:pt x="46" y="1636"/>
                      <a:pt x="44" y="1632"/>
                      <a:pt x="43" y="1628"/>
                    </a:cubicBezTo>
                    <a:cubicBezTo>
                      <a:pt x="40" y="1621"/>
                      <a:pt x="36" y="1613"/>
                      <a:pt x="34" y="1606"/>
                    </a:cubicBezTo>
                    <a:cubicBezTo>
                      <a:pt x="32" y="1601"/>
                      <a:pt x="31" y="1596"/>
                      <a:pt x="30" y="1591"/>
                    </a:cubicBezTo>
                    <a:cubicBezTo>
                      <a:pt x="29" y="1581"/>
                      <a:pt x="28" y="1572"/>
                      <a:pt x="26" y="1563"/>
                    </a:cubicBezTo>
                    <a:cubicBezTo>
                      <a:pt x="26" y="1561"/>
                      <a:pt x="25" y="1560"/>
                      <a:pt x="25" y="1558"/>
                    </a:cubicBezTo>
                    <a:cubicBezTo>
                      <a:pt x="21" y="1551"/>
                      <a:pt x="21" y="1543"/>
                      <a:pt x="20" y="1535"/>
                    </a:cubicBezTo>
                    <a:cubicBezTo>
                      <a:pt x="19" y="1531"/>
                      <a:pt x="19" y="1527"/>
                      <a:pt x="18" y="1523"/>
                    </a:cubicBezTo>
                    <a:cubicBezTo>
                      <a:pt x="16" y="1516"/>
                      <a:pt x="14" y="1509"/>
                      <a:pt x="13" y="1501"/>
                    </a:cubicBezTo>
                    <a:cubicBezTo>
                      <a:pt x="13" y="1499"/>
                      <a:pt x="12" y="1497"/>
                      <a:pt x="11" y="1495"/>
                    </a:cubicBezTo>
                    <a:cubicBezTo>
                      <a:pt x="9" y="1488"/>
                      <a:pt x="8" y="1480"/>
                      <a:pt x="6" y="1473"/>
                    </a:cubicBezTo>
                    <a:cubicBezTo>
                      <a:pt x="5" y="1468"/>
                      <a:pt x="3" y="1463"/>
                      <a:pt x="2" y="1458"/>
                    </a:cubicBezTo>
                    <a:cubicBezTo>
                      <a:pt x="0" y="1450"/>
                      <a:pt x="2" y="1443"/>
                      <a:pt x="5" y="1436"/>
                    </a:cubicBezTo>
                    <a:cubicBezTo>
                      <a:pt x="6" y="1434"/>
                      <a:pt x="7" y="1433"/>
                      <a:pt x="8" y="1432"/>
                    </a:cubicBezTo>
                    <a:cubicBezTo>
                      <a:pt x="10" y="1429"/>
                      <a:pt x="12" y="1428"/>
                      <a:pt x="11" y="1424"/>
                    </a:cubicBezTo>
                    <a:cubicBezTo>
                      <a:pt x="11" y="1424"/>
                      <a:pt x="12" y="1423"/>
                      <a:pt x="12" y="1422"/>
                    </a:cubicBezTo>
                    <a:cubicBezTo>
                      <a:pt x="18" y="1416"/>
                      <a:pt x="22" y="1407"/>
                      <a:pt x="30" y="1403"/>
                    </a:cubicBezTo>
                    <a:cubicBezTo>
                      <a:pt x="37" y="1399"/>
                      <a:pt x="43" y="1394"/>
                      <a:pt x="49" y="1390"/>
                    </a:cubicBezTo>
                    <a:cubicBezTo>
                      <a:pt x="51" y="1389"/>
                      <a:pt x="52" y="1387"/>
                      <a:pt x="51" y="1385"/>
                    </a:cubicBezTo>
                    <a:cubicBezTo>
                      <a:pt x="50" y="1382"/>
                      <a:pt x="50" y="1380"/>
                      <a:pt x="48" y="1377"/>
                    </a:cubicBezTo>
                    <a:cubicBezTo>
                      <a:pt x="44" y="1369"/>
                      <a:pt x="40" y="1361"/>
                      <a:pt x="35" y="1353"/>
                    </a:cubicBezTo>
                    <a:cubicBezTo>
                      <a:pt x="31" y="1351"/>
                      <a:pt x="26" y="1357"/>
                      <a:pt x="21" y="1351"/>
                    </a:cubicBezTo>
                    <a:cubicBezTo>
                      <a:pt x="22" y="1348"/>
                      <a:pt x="24" y="1345"/>
                      <a:pt x="27" y="1344"/>
                    </a:cubicBezTo>
                    <a:cubicBezTo>
                      <a:pt x="29" y="1343"/>
                      <a:pt x="30" y="1342"/>
                      <a:pt x="31" y="1340"/>
                    </a:cubicBezTo>
                    <a:cubicBezTo>
                      <a:pt x="33" y="1339"/>
                      <a:pt x="35" y="1337"/>
                      <a:pt x="37" y="1337"/>
                    </a:cubicBezTo>
                    <a:cubicBezTo>
                      <a:pt x="44" y="1337"/>
                      <a:pt x="49" y="1332"/>
                      <a:pt x="55" y="1329"/>
                    </a:cubicBezTo>
                    <a:cubicBezTo>
                      <a:pt x="63" y="1324"/>
                      <a:pt x="70" y="1319"/>
                      <a:pt x="78" y="1314"/>
                    </a:cubicBezTo>
                    <a:cubicBezTo>
                      <a:pt x="84" y="1310"/>
                      <a:pt x="91" y="1307"/>
                      <a:pt x="96" y="1303"/>
                    </a:cubicBezTo>
                    <a:cubicBezTo>
                      <a:pt x="104" y="1298"/>
                      <a:pt x="112" y="1293"/>
                      <a:pt x="119" y="1287"/>
                    </a:cubicBezTo>
                    <a:cubicBezTo>
                      <a:pt x="139" y="1273"/>
                      <a:pt x="158" y="1259"/>
                      <a:pt x="177" y="1245"/>
                    </a:cubicBezTo>
                    <a:cubicBezTo>
                      <a:pt x="181" y="1243"/>
                      <a:pt x="183" y="1240"/>
                      <a:pt x="186" y="1237"/>
                    </a:cubicBezTo>
                    <a:cubicBezTo>
                      <a:pt x="196" y="1230"/>
                      <a:pt x="205" y="1222"/>
                      <a:pt x="214" y="1214"/>
                    </a:cubicBezTo>
                    <a:cubicBezTo>
                      <a:pt x="223" y="1207"/>
                      <a:pt x="230" y="1199"/>
                      <a:pt x="235" y="1189"/>
                    </a:cubicBezTo>
                    <a:cubicBezTo>
                      <a:pt x="242" y="1179"/>
                      <a:pt x="246" y="1168"/>
                      <a:pt x="250" y="1157"/>
                    </a:cubicBezTo>
                    <a:cubicBezTo>
                      <a:pt x="252" y="1151"/>
                      <a:pt x="254" y="1145"/>
                      <a:pt x="257" y="1139"/>
                    </a:cubicBezTo>
                    <a:cubicBezTo>
                      <a:pt x="257" y="1138"/>
                      <a:pt x="257" y="1137"/>
                      <a:pt x="257" y="1137"/>
                    </a:cubicBezTo>
                    <a:cubicBezTo>
                      <a:pt x="256" y="1129"/>
                      <a:pt x="261" y="1124"/>
                      <a:pt x="265" y="1118"/>
                    </a:cubicBezTo>
                    <a:cubicBezTo>
                      <a:pt x="266" y="1115"/>
                      <a:pt x="266" y="1111"/>
                      <a:pt x="266" y="1108"/>
                    </a:cubicBezTo>
                    <a:cubicBezTo>
                      <a:pt x="267" y="1108"/>
                      <a:pt x="266" y="1107"/>
                      <a:pt x="266" y="1106"/>
                    </a:cubicBezTo>
                    <a:cubicBezTo>
                      <a:pt x="271" y="1101"/>
                      <a:pt x="270" y="1093"/>
                      <a:pt x="272" y="1086"/>
                    </a:cubicBezTo>
                    <a:cubicBezTo>
                      <a:pt x="275" y="1079"/>
                      <a:pt x="276" y="1071"/>
                      <a:pt x="278" y="1064"/>
                    </a:cubicBezTo>
                    <a:cubicBezTo>
                      <a:pt x="280" y="1060"/>
                      <a:pt x="282" y="1055"/>
                      <a:pt x="284" y="1051"/>
                    </a:cubicBezTo>
                    <a:cubicBezTo>
                      <a:pt x="285" y="1048"/>
                      <a:pt x="285" y="1045"/>
                      <a:pt x="286" y="1042"/>
                    </a:cubicBezTo>
                    <a:cubicBezTo>
                      <a:pt x="286" y="1039"/>
                      <a:pt x="287" y="1037"/>
                      <a:pt x="288" y="1034"/>
                    </a:cubicBezTo>
                    <a:cubicBezTo>
                      <a:pt x="290" y="1027"/>
                      <a:pt x="293" y="1020"/>
                      <a:pt x="296" y="1013"/>
                    </a:cubicBezTo>
                    <a:cubicBezTo>
                      <a:pt x="299" y="1009"/>
                      <a:pt x="301" y="1005"/>
                      <a:pt x="301" y="1000"/>
                    </a:cubicBezTo>
                    <a:cubicBezTo>
                      <a:pt x="301" y="997"/>
                      <a:pt x="302" y="994"/>
                      <a:pt x="303" y="991"/>
                    </a:cubicBezTo>
                    <a:cubicBezTo>
                      <a:pt x="306" y="985"/>
                      <a:pt x="307" y="979"/>
                      <a:pt x="310" y="973"/>
                    </a:cubicBezTo>
                    <a:cubicBezTo>
                      <a:pt x="314" y="966"/>
                      <a:pt x="313" y="958"/>
                      <a:pt x="317" y="951"/>
                    </a:cubicBezTo>
                    <a:cubicBezTo>
                      <a:pt x="319" y="947"/>
                      <a:pt x="319" y="942"/>
                      <a:pt x="320" y="938"/>
                    </a:cubicBezTo>
                    <a:cubicBezTo>
                      <a:pt x="323" y="930"/>
                      <a:pt x="326" y="921"/>
                      <a:pt x="329" y="913"/>
                    </a:cubicBezTo>
                    <a:cubicBezTo>
                      <a:pt x="329" y="912"/>
                      <a:pt x="330" y="911"/>
                      <a:pt x="330" y="910"/>
                    </a:cubicBezTo>
                    <a:cubicBezTo>
                      <a:pt x="333" y="909"/>
                      <a:pt x="332" y="907"/>
                      <a:pt x="332" y="904"/>
                    </a:cubicBezTo>
                    <a:cubicBezTo>
                      <a:pt x="331" y="901"/>
                      <a:pt x="331" y="898"/>
                      <a:pt x="333" y="895"/>
                    </a:cubicBezTo>
                    <a:cubicBezTo>
                      <a:pt x="334" y="894"/>
                      <a:pt x="333" y="892"/>
                      <a:pt x="332" y="891"/>
                    </a:cubicBezTo>
                    <a:cubicBezTo>
                      <a:pt x="329" y="887"/>
                      <a:pt x="326" y="885"/>
                      <a:pt x="324" y="882"/>
                    </a:cubicBezTo>
                    <a:cubicBezTo>
                      <a:pt x="314" y="871"/>
                      <a:pt x="311" y="859"/>
                      <a:pt x="315" y="845"/>
                    </a:cubicBezTo>
                    <a:cubicBezTo>
                      <a:pt x="319" y="832"/>
                      <a:pt x="325" y="819"/>
                      <a:pt x="332" y="807"/>
                    </a:cubicBezTo>
                    <a:cubicBezTo>
                      <a:pt x="335" y="801"/>
                      <a:pt x="336" y="794"/>
                      <a:pt x="338" y="788"/>
                    </a:cubicBezTo>
                    <a:cubicBezTo>
                      <a:pt x="340" y="777"/>
                      <a:pt x="338" y="766"/>
                      <a:pt x="338" y="755"/>
                    </a:cubicBezTo>
                    <a:cubicBezTo>
                      <a:pt x="337" y="741"/>
                      <a:pt x="337" y="726"/>
                      <a:pt x="340" y="712"/>
                    </a:cubicBezTo>
                    <a:cubicBezTo>
                      <a:pt x="341" y="703"/>
                      <a:pt x="342" y="694"/>
                      <a:pt x="342" y="684"/>
                    </a:cubicBezTo>
                    <a:cubicBezTo>
                      <a:pt x="343" y="680"/>
                      <a:pt x="344" y="676"/>
                      <a:pt x="344" y="671"/>
                    </a:cubicBezTo>
                    <a:cubicBezTo>
                      <a:pt x="344" y="667"/>
                      <a:pt x="344" y="663"/>
                      <a:pt x="345" y="660"/>
                    </a:cubicBezTo>
                    <a:cubicBezTo>
                      <a:pt x="346" y="654"/>
                      <a:pt x="348" y="648"/>
                      <a:pt x="350" y="642"/>
                    </a:cubicBezTo>
                    <a:cubicBezTo>
                      <a:pt x="353" y="631"/>
                      <a:pt x="358" y="621"/>
                      <a:pt x="364" y="611"/>
                    </a:cubicBezTo>
                    <a:cubicBezTo>
                      <a:pt x="369" y="601"/>
                      <a:pt x="374" y="590"/>
                      <a:pt x="379" y="580"/>
                    </a:cubicBezTo>
                    <a:cubicBezTo>
                      <a:pt x="383" y="572"/>
                      <a:pt x="388" y="565"/>
                      <a:pt x="393" y="557"/>
                    </a:cubicBezTo>
                    <a:cubicBezTo>
                      <a:pt x="397" y="551"/>
                      <a:pt x="400" y="545"/>
                      <a:pt x="404" y="540"/>
                    </a:cubicBezTo>
                    <a:cubicBezTo>
                      <a:pt x="408" y="534"/>
                      <a:pt x="412" y="529"/>
                      <a:pt x="415" y="524"/>
                    </a:cubicBezTo>
                    <a:cubicBezTo>
                      <a:pt x="421" y="517"/>
                      <a:pt x="427" y="509"/>
                      <a:pt x="432" y="502"/>
                    </a:cubicBezTo>
                    <a:cubicBezTo>
                      <a:pt x="434" y="499"/>
                      <a:pt x="436" y="497"/>
                      <a:pt x="439" y="495"/>
                    </a:cubicBezTo>
                    <a:cubicBezTo>
                      <a:pt x="447" y="486"/>
                      <a:pt x="455" y="478"/>
                      <a:pt x="463" y="470"/>
                    </a:cubicBezTo>
                    <a:cubicBezTo>
                      <a:pt x="468" y="465"/>
                      <a:pt x="472" y="461"/>
                      <a:pt x="476" y="457"/>
                    </a:cubicBezTo>
                    <a:cubicBezTo>
                      <a:pt x="483" y="450"/>
                      <a:pt x="489" y="444"/>
                      <a:pt x="496" y="437"/>
                    </a:cubicBezTo>
                    <a:cubicBezTo>
                      <a:pt x="499" y="434"/>
                      <a:pt x="502" y="430"/>
                      <a:pt x="505" y="426"/>
                    </a:cubicBezTo>
                    <a:cubicBezTo>
                      <a:pt x="507" y="424"/>
                      <a:pt x="510" y="423"/>
                      <a:pt x="512" y="420"/>
                    </a:cubicBezTo>
                    <a:cubicBezTo>
                      <a:pt x="513" y="418"/>
                      <a:pt x="514" y="416"/>
                      <a:pt x="516" y="412"/>
                    </a:cubicBezTo>
                    <a:cubicBezTo>
                      <a:pt x="516" y="412"/>
                      <a:pt x="518" y="413"/>
                      <a:pt x="519" y="412"/>
                    </a:cubicBezTo>
                    <a:cubicBezTo>
                      <a:pt x="520" y="412"/>
                      <a:pt x="521" y="411"/>
                      <a:pt x="522" y="410"/>
                    </a:cubicBezTo>
                    <a:cubicBezTo>
                      <a:pt x="524" y="401"/>
                      <a:pt x="526" y="392"/>
                      <a:pt x="527" y="383"/>
                    </a:cubicBezTo>
                    <a:cubicBezTo>
                      <a:pt x="529" y="377"/>
                      <a:pt x="529" y="370"/>
                      <a:pt x="528" y="364"/>
                    </a:cubicBezTo>
                    <a:cubicBezTo>
                      <a:pt x="528" y="359"/>
                      <a:pt x="529" y="354"/>
                      <a:pt x="525" y="350"/>
                    </a:cubicBezTo>
                    <a:cubicBezTo>
                      <a:pt x="523" y="348"/>
                      <a:pt x="523" y="344"/>
                      <a:pt x="523" y="342"/>
                    </a:cubicBezTo>
                    <a:cubicBezTo>
                      <a:pt x="522" y="339"/>
                      <a:pt x="521" y="335"/>
                      <a:pt x="518" y="332"/>
                    </a:cubicBezTo>
                    <a:cubicBezTo>
                      <a:pt x="514" y="336"/>
                      <a:pt x="509" y="339"/>
                      <a:pt x="505" y="342"/>
                    </a:cubicBezTo>
                    <a:cubicBezTo>
                      <a:pt x="504" y="343"/>
                      <a:pt x="502" y="344"/>
                      <a:pt x="501" y="345"/>
                    </a:cubicBezTo>
                    <a:cubicBezTo>
                      <a:pt x="499" y="346"/>
                      <a:pt x="497" y="346"/>
                      <a:pt x="495" y="345"/>
                    </a:cubicBezTo>
                    <a:cubicBezTo>
                      <a:pt x="493" y="343"/>
                      <a:pt x="493" y="342"/>
                      <a:pt x="494" y="339"/>
                    </a:cubicBezTo>
                    <a:cubicBezTo>
                      <a:pt x="496" y="332"/>
                      <a:pt x="495" y="325"/>
                      <a:pt x="494" y="317"/>
                    </a:cubicBezTo>
                    <a:cubicBezTo>
                      <a:pt x="491" y="320"/>
                      <a:pt x="488" y="322"/>
                      <a:pt x="485" y="325"/>
                    </a:cubicBezTo>
                    <a:cubicBezTo>
                      <a:pt x="485" y="325"/>
                      <a:pt x="485" y="325"/>
                      <a:pt x="485" y="325"/>
                    </a:cubicBezTo>
                    <a:cubicBezTo>
                      <a:pt x="477" y="331"/>
                      <a:pt x="475" y="331"/>
                      <a:pt x="466" y="325"/>
                    </a:cubicBezTo>
                    <a:cubicBezTo>
                      <a:pt x="467" y="323"/>
                      <a:pt x="467" y="320"/>
                      <a:pt x="467" y="317"/>
                    </a:cubicBezTo>
                    <a:cubicBezTo>
                      <a:pt x="471" y="305"/>
                      <a:pt x="471" y="292"/>
                      <a:pt x="469" y="280"/>
                    </a:cubicBezTo>
                    <a:cubicBezTo>
                      <a:pt x="468" y="269"/>
                      <a:pt x="465" y="257"/>
                      <a:pt x="464" y="246"/>
                    </a:cubicBezTo>
                    <a:cubicBezTo>
                      <a:pt x="463" y="239"/>
                      <a:pt x="464" y="231"/>
                      <a:pt x="464" y="224"/>
                    </a:cubicBezTo>
                    <a:cubicBezTo>
                      <a:pt x="464" y="222"/>
                      <a:pt x="463" y="220"/>
                      <a:pt x="463" y="219"/>
                    </a:cubicBezTo>
                    <a:cubicBezTo>
                      <a:pt x="462" y="218"/>
                      <a:pt x="462" y="218"/>
                      <a:pt x="462" y="218"/>
                    </a:cubicBezTo>
                    <a:cubicBezTo>
                      <a:pt x="454" y="222"/>
                      <a:pt x="453" y="221"/>
                      <a:pt x="449" y="213"/>
                    </a:cubicBezTo>
                    <a:cubicBezTo>
                      <a:pt x="447" y="208"/>
                      <a:pt x="444" y="203"/>
                      <a:pt x="441" y="198"/>
                    </a:cubicBezTo>
                    <a:cubicBezTo>
                      <a:pt x="437" y="188"/>
                      <a:pt x="435" y="178"/>
                      <a:pt x="436" y="167"/>
                    </a:cubicBezTo>
                    <a:cubicBezTo>
                      <a:pt x="437" y="155"/>
                      <a:pt x="441" y="143"/>
                      <a:pt x="443" y="131"/>
                    </a:cubicBezTo>
                    <a:cubicBezTo>
                      <a:pt x="445" y="127"/>
                      <a:pt x="447" y="123"/>
                      <a:pt x="448" y="118"/>
                    </a:cubicBezTo>
                    <a:cubicBezTo>
                      <a:pt x="449" y="115"/>
                      <a:pt x="450" y="112"/>
                      <a:pt x="451" y="109"/>
                    </a:cubicBezTo>
                    <a:cubicBezTo>
                      <a:pt x="457" y="97"/>
                      <a:pt x="463" y="84"/>
                      <a:pt x="473" y="74"/>
                    </a:cubicBezTo>
                    <a:cubicBezTo>
                      <a:pt x="483" y="65"/>
                      <a:pt x="493" y="56"/>
                      <a:pt x="503" y="48"/>
                    </a:cubicBezTo>
                    <a:cubicBezTo>
                      <a:pt x="507" y="45"/>
                      <a:pt x="511" y="42"/>
                      <a:pt x="516" y="39"/>
                    </a:cubicBezTo>
                    <a:cubicBezTo>
                      <a:pt x="527" y="33"/>
                      <a:pt x="537" y="27"/>
                      <a:pt x="548" y="22"/>
                    </a:cubicBezTo>
                    <a:cubicBezTo>
                      <a:pt x="554" y="19"/>
                      <a:pt x="559" y="17"/>
                      <a:pt x="565" y="15"/>
                    </a:cubicBezTo>
                    <a:cubicBezTo>
                      <a:pt x="577" y="11"/>
                      <a:pt x="589" y="7"/>
                      <a:pt x="602" y="4"/>
                    </a:cubicBezTo>
                    <a:cubicBezTo>
                      <a:pt x="611" y="1"/>
                      <a:pt x="621" y="0"/>
                      <a:pt x="631" y="1"/>
                    </a:cubicBezTo>
                    <a:cubicBezTo>
                      <a:pt x="636" y="2"/>
                      <a:pt x="642" y="0"/>
                      <a:pt x="648" y="0"/>
                    </a:cubicBezTo>
                    <a:cubicBezTo>
                      <a:pt x="658" y="2"/>
                      <a:pt x="669" y="2"/>
                      <a:pt x="679" y="6"/>
                    </a:cubicBezTo>
                    <a:cubicBezTo>
                      <a:pt x="683" y="8"/>
                      <a:pt x="686" y="8"/>
                      <a:pt x="689" y="10"/>
                    </a:cubicBezTo>
                    <a:cubicBezTo>
                      <a:pt x="701" y="15"/>
                      <a:pt x="712" y="22"/>
                      <a:pt x="722" y="30"/>
                    </a:cubicBezTo>
                    <a:cubicBezTo>
                      <a:pt x="731" y="37"/>
                      <a:pt x="739" y="44"/>
                      <a:pt x="747" y="50"/>
                    </a:cubicBezTo>
                    <a:cubicBezTo>
                      <a:pt x="755" y="57"/>
                      <a:pt x="763" y="64"/>
                      <a:pt x="771" y="70"/>
                    </a:cubicBezTo>
                    <a:cubicBezTo>
                      <a:pt x="775" y="73"/>
                      <a:pt x="780" y="77"/>
                      <a:pt x="784" y="80"/>
                    </a:cubicBezTo>
                    <a:cubicBezTo>
                      <a:pt x="788" y="82"/>
                      <a:pt x="792" y="81"/>
                      <a:pt x="795" y="80"/>
                    </a:cubicBezTo>
                    <a:cubicBezTo>
                      <a:pt x="808" y="79"/>
                      <a:pt x="820" y="78"/>
                      <a:pt x="832" y="79"/>
                    </a:cubicBezTo>
                    <a:cubicBezTo>
                      <a:pt x="843" y="79"/>
                      <a:pt x="854" y="80"/>
                      <a:pt x="865" y="80"/>
                    </a:cubicBezTo>
                    <a:cubicBezTo>
                      <a:pt x="872" y="80"/>
                      <a:pt x="879" y="79"/>
                      <a:pt x="886" y="78"/>
                    </a:cubicBezTo>
                    <a:cubicBezTo>
                      <a:pt x="891" y="78"/>
                      <a:pt x="896" y="78"/>
                      <a:pt x="900" y="83"/>
                    </a:cubicBezTo>
                    <a:cubicBezTo>
                      <a:pt x="899" y="89"/>
                      <a:pt x="893" y="92"/>
                      <a:pt x="889" y="95"/>
                    </a:cubicBezTo>
                    <a:cubicBezTo>
                      <a:pt x="886" y="98"/>
                      <a:pt x="883" y="100"/>
                      <a:pt x="880" y="102"/>
                    </a:cubicBezTo>
                    <a:cubicBezTo>
                      <a:pt x="878" y="103"/>
                      <a:pt x="877" y="105"/>
                      <a:pt x="875" y="106"/>
                    </a:cubicBezTo>
                    <a:cubicBezTo>
                      <a:pt x="866" y="110"/>
                      <a:pt x="858" y="115"/>
                      <a:pt x="849" y="118"/>
                    </a:cubicBezTo>
                    <a:cubicBezTo>
                      <a:pt x="840" y="122"/>
                      <a:pt x="832" y="126"/>
                      <a:pt x="823" y="128"/>
                    </a:cubicBezTo>
                    <a:cubicBezTo>
                      <a:pt x="818" y="129"/>
                      <a:pt x="813" y="132"/>
                      <a:pt x="808" y="134"/>
                    </a:cubicBezTo>
                    <a:cubicBezTo>
                      <a:pt x="808" y="137"/>
                      <a:pt x="808" y="140"/>
                      <a:pt x="808" y="143"/>
                    </a:cubicBezTo>
                    <a:cubicBezTo>
                      <a:pt x="810" y="153"/>
                      <a:pt x="808" y="163"/>
                      <a:pt x="804" y="173"/>
                    </a:cubicBezTo>
                    <a:cubicBezTo>
                      <a:pt x="803" y="175"/>
                      <a:pt x="800" y="177"/>
                      <a:pt x="797" y="179"/>
                    </a:cubicBezTo>
                    <a:cubicBezTo>
                      <a:pt x="797" y="179"/>
                      <a:pt x="797" y="178"/>
                      <a:pt x="796" y="178"/>
                    </a:cubicBezTo>
                    <a:cubicBezTo>
                      <a:pt x="796" y="183"/>
                      <a:pt x="796" y="188"/>
                      <a:pt x="796" y="192"/>
                    </a:cubicBezTo>
                    <a:cubicBezTo>
                      <a:pt x="796" y="199"/>
                      <a:pt x="797" y="206"/>
                      <a:pt x="796" y="212"/>
                    </a:cubicBezTo>
                    <a:cubicBezTo>
                      <a:pt x="796" y="215"/>
                      <a:pt x="794" y="217"/>
                      <a:pt x="792" y="220"/>
                    </a:cubicBezTo>
                    <a:cubicBezTo>
                      <a:pt x="793" y="220"/>
                      <a:pt x="794" y="221"/>
                      <a:pt x="795" y="221"/>
                    </a:cubicBezTo>
                    <a:cubicBezTo>
                      <a:pt x="794" y="223"/>
                      <a:pt x="794" y="224"/>
                      <a:pt x="792" y="226"/>
                    </a:cubicBezTo>
                    <a:cubicBezTo>
                      <a:pt x="790" y="228"/>
                      <a:pt x="790" y="230"/>
                      <a:pt x="790" y="234"/>
                    </a:cubicBezTo>
                    <a:cubicBezTo>
                      <a:pt x="791" y="251"/>
                      <a:pt x="789" y="267"/>
                      <a:pt x="783" y="284"/>
                    </a:cubicBezTo>
                    <a:cubicBezTo>
                      <a:pt x="777" y="302"/>
                      <a:pt x="771" y="321"/>
                      <a:pt x="764" y="339"/>
                    </a:cubicBezTo>
                    <a:cubicBezTo>
                      <a:pt x="763" y="342"/>
                      <a:pt x="762" y="345"/>
                      <a:pt x="760" y="348"/>
                    </a:cubicBezTo>
                    <a:cubicBezTo>
                      <a:pt x="758" y="352"/>
                      <a:pt x="755" y="356"/>
                      <a:pt x="752" y="361"/>
                    </a:cubicBezTo>
                    <a:cubicBezTo>
                      <a:pt x="746" y="371"/>
                      <a:pt x="739" y="380"/>
                      <a:pt x="731" y="388"/>
                    </a:cubicBezTo>
                    <a:cubicBezTo>
                      <a:pt x="723" y="396"/>
                      <a:pt x="714" y="402"/>
                      <a:pt x="704" y="407"/>
                    </a:cubicBezTo>
                    <a:cubicBezTo>
                      <a:pt x="701" y="408"/>
                      <a:pt x="699" y="409"/>
                      <a:pt x="697" y="411"/>
                    </a:cubicBezTo>
                    <a:cubicBezTo>
                      <a:pt x="689" y="417"/>
                      <a:pt x="678" y="416"/>
                      <a:pt x="669" y="418"/>
                    </a:cubicBezTo>
                    <a:cubicBezTo>
                      <a:pt x="665" y="418"/>
                      <a:pt x="662" y="418"/>
                      <a:pt x="659" y="419"/>
                    </a:cubicBezTo>
                    <a:cubicBezTo>
                      <a:pt x="655" y="427"/>
                      <a:pt x="655" y="427"/>
                      <a:pt x="657" y="432"/>
                    </a:cubicBezTo>
                    <a:cubicBezTo>
                      <a:pt x="661" y="431"/>
                      <a:pt x="663" y="433"/>
                      <a:pt x="665" y="436"/>
                    </a:cubicBezTo>
                    <a:cubicBezTo>
                      <a:pt x="673" y="448"/>
                      <a:pt x="682" y="458"/>
                      <a:pt x="689" y="469"/>
                    </a:cubicBezTo>
                    <a:cubicBezTo>
                      <a:pt x="695" y="477"/>
                      <a:pt x="699" y="485"/>
                      <a:pt x="704" y="494"/>
                    </a:cubicBezTo>
                    <a:cubicBezTo>
                      <a:pt x="711" y="507"/>
                      <a:pt x="717" y="520"/>
                      <a:pt x="721" y="535"/>
                    </a:cubicBezTo>
                    <a:cubicBezTo>
                      <a:pt x="722" y="538"/>
                      <a:pt x="725" y="541"/>
                      <a:pt x="726" y="545"/>
                    </a:cubicBezTo>
                    <a:cubicBezTo>
                      <a:pt x="728" y="549"/>
                      <a:pt x="730" y="554"/>
                      <a:pt x="731" y="558"/>
                    </a:cubicBezTo>
                    <a:cubicBezTo>
                      <a:pt x="732" y="559"/>
                      <a:pt x="732" y="560"/>
                      <a:pt x="732" y="561"/>
                    </a:cubicBezTo>
                    <a:cubicBezTo>
                      <a:pt x="739" y="565"/>
                      <a:pt x="739" y="573"/>
                      <a:pt x="742" y="580"/>
                    </a:cubicBezTo>
                    <a:cubicBezTo>
                      <a:pt x="743" y="581"/>
                      <a:pt x="743" y="583"/>
                      <a:pt x="743" y="583"/>
                    </a:cubicBezTo>
                    <a:cubicBezTo>
                      <a:pt x="747" y="584"/>
                      <a:pt x="748" y="588"/>
                      <a:pt x="748" y="590"/>
                    </a:cubicBezTo>
                    <a:cubicBezTo>
                      <a:pt x="750" y="596"/>
                      <a:pt x="752" y="601"/>
                      <a:pt x="756" y="605"/>
                    </a:cubicBezTo>
                    <a:cubicBezTo>
                      <a:pt x="759" y="607"/>
                      <a:pt x="760" y="611"/>
                      <a:pt x="761" y="614"/>
                    </a:cubicBezTo>
                    <a:cubicBezTo>
                      <a:pt x="764" y="624"/>
                      <a:pt x="770" y="633"/>
                      <a:pt x="775" y="642"/>
                    </a:cubicBezTo>
                    <a:cubicBezTo>
                      <a:pt x="778" y="647"/>
                      <a:pt x="780" y="653"/>
                      <a:pt x="782" y="658"/>
                    </a:cubicBezTo>
                    <a:cubicBezTo>
                      <a:pt x="788" y="670"/>
                      <a:pt x="794" y="682"/>
                      <a:pt x="805" y="691"/>
                    </a:cubicBezTo>
                    <a:cubicBezTo>
                      <a:pt x="811" y="696"/>
                      <a:pt x="816" y="702"/>
                      <a:pt x="822" y="708"/>
                    </a:cubicBezTo>
                    <a:cubicBezTo>
                      <a:pt x="830" y="716"/>
                      <a:pt x="839" y="723"/>
                      <a:pt x="847" y="731"/>
                    </a:cubicBezTo>
                    <a:cubicBezTo>
                      <a:pt x="859" y="742"/>
                      <a:pt x="872" y="752"/>
                      <a:pt x="885" y="762"/>
                    </a:cubicBezTo>
                    <a:cubicBezTo>
                      <a:pt x="891" y="767"/>
                      <a:pt x="898" y="772"/>
                      <a:pt x="904" y="777"/>
                    </a:cubicBezTo>
                    <a:cubicBezTo>
                      <a:pt x="906" y="778"/>
                      <a:pt x="909" y="779"/>
                      <a:pt x="911" y="780"/>
                    </a:cubicBezTo>
                    <a:cubicBezTo>
                      <a:pt x="915" y="781"/>
                      <a:pt x="918" y="783"/>
                      <a:pt x="920" y="787"/>
                    </a:cubicBezTo>
                    <a:cubicBezTo>
                      <a:pt x="922" y="789"/>
                      <a:pt x="925" y="791"/>
                      <a:pt x="928" y="793"/>
                    </a:cubicBezTo>
                    <a:cubicBezTo>
                      <a:pt x="929" y="793"/>
                      <a:pt x="930" y="793"/>
                      <a:pt x="930" y="793"/>
                    </a:cubicBezTo>
                    <a:cubicBezTo>
                      <a:pt x="936" y="791"/>
                      <a:pt x="941" y="789"/>
                      <a:pt x="947" y="786"/>
                    </a:cubicBezTo>
                    <a:cubicBezTo>
                      <a:pt x="953" y="782"/>
                      <a:pt x="953" y="778"/>
                      <a:pt x="947" y="774"/>
                    </a:cubicBezTo>
                    <a:cubicBezTo>
                      <a:pt x="944" y="772"/>
                      <a:pt x="942" y="771"/>
                      <a:pt x="942" y="767"/>
                    </a:cubicBezTo>
                    <a:cubicBezTo>
                      <a:pt x="948" y="757"/>
                      <a:pt x="957" y="750"/>
                      <a:pt x="965" y="743"/>
                    </a:cubicBezTo>
                    <a:cubicBezTo>
                      <a:pt x="971" y="738"/>
                      <a:pt x="977" y="733"/>
                      <a:pt x="983" y="727"/>
                    </a:cubicBezTo>
                    <a:cubicBezTo>
                      <a:pt x="983" y="727"/>
                      <a:pt x="984" y="726"/>
                      <a:pt x="985" y="725"/>
                    </a:cubicBezTo>
                    <a:cubicBezTo>
                      <a:pt x="995" y="716"/>
                      <a:pt x="1004" y="707"/>
                      <a:pt x="1014" y="698"/>
                    </a:cubicBezTo>
                    <a:cubicBezTo>
                      <a:pt x="1021" y="692"/>
                      <a:pt x="1029" y="686"/>
                      <a:pt x="1036" y="680"/>
                    </a:cubicBezTo>
                    <a:cubicBezTo>
                      <a:pt x="1040" y="678"/>
                      <a:pt x="1043" y="674"/>
                      <a:pt x="1047" y="672"/>
                    </a:cubicBezTo>
                    <a:cubicBezTo>
                      <a:pt x="1061" y="661"/>
                      <a:pt x="1075" y="649"/>
                      <a:pt x="1090" y="639"/>
                    </a:cubicBezTo>
                    <a:cubicBezTo>
                      <a:pt x="1100" y="631"/>
                      <a:pt x="1112" y="624"/>
                      <a:pt x="1123" y="616"/>
                    </a:cubicBezTo>
                    <a:cubicBezTo>
                      <a:pt x="1128" y="613"/>
                      <a:pt x="1134" y="609"/>
                      <a:pt x="1140" y="605"/>
                    </a:cubicBezTo>
                    <a:cubicBezTo>
                      <a:pt x="1147" y="601"/>
                      <a:pt x="1155" y="597"/>
                      <a:pt x="1163" y="592"/>
                    </a:cubicBezTo>
                    <a:cubicBezTo>
                      <a:pt x="1174" y="586"/>
                      <a:pt x="1185" y="579"/>
                      <a:pt x="1197" y="573"/>
                    </a:cubicBezTo>
                    <a:cubicBezTo>
                      <a:pt x="1201" y="571"/>
                      <a:pt x="1205" y="569"/>
                      <a:pt x="1209" y="567"/>
                    </a:cubicBezTo>
                    <a:cubicBezTo>
                      <a:pt x="1215" y="564"/>
                      <a:pt x="1221" y="562"/>
                      <a:pt x="1227" y="559"/>
                    </a:cubicBezTo>
                    <a:cubicBezTo>
                      <a:pt x="1238" y="553"/>
                      <a:pt x="1248" y="547"/>
                      <a:pt x="1259" y="544"/>
                    </a:cubicBezTo>
                    <a:cubicBezTo>
                      <a:pt x="1271" y="540"/>
                      <a:pt x="1282" y="534"/>
                      <a:pt x="1292" y="527"/>
                    </a:cubicBezTo>
                    <a:cubicBezTo>
                      <a:pt x="1296" y="524"/>
                      <a:pt x="1301" y="522"/>
                      <a:pt x="1305" y="519"/>
                    </a:cubicBezTo>
                    <a:cubicBezTo>
                      <a:pt x="1310" y="517"/>
                      <a:pt x="1315" y="515"/>
                      <a:pt x="1320" y="512"/>
                    </a:cubicBezTo>
                    <a:cubicBezTo>
                      <a:pt x="1321" y="512"/>
                      <a:pt x="1322" y="512"/>
                      <a:pt x="1322" y="511"/>
                    </a:cubicBezTo>
                    <a:cubicBezTo>
                      <a:pt x="1327" y="504"/>
                      <a:pt x="1337" y="504"/>
                      <a:pt x="1344" y="501"/>
                    </a:cubicBezTo>
                    <a:cubicBezTo>
                      <a:pt x="1345" y="500"/>
                      <a:pt x="1347" y="502"/>
                      <a:pt x="1349" y="502"/>
                    </a:cubicBezTo>
                    <a:cubicBezTo>
                      <a:pt x="1351" y="502"/>
                      <a:pt x="1353" y="503"/>
                      <a:pt x="1354" y="502"/>
                    </a:cubicBezTo>
                    <a:cubicBezTo>
                      <a:pt x="1357" y="499"/>
                      <a:pt x="1362" y="497"/>
                      <a:pt x="1364" y="491"/>
                    </a:cubicBezTo>
                    <a:cubicBezTo>
                      <a:pt x="1365" y="488"/>
                      <a:pt x="1368" y="485"/>
                      <a:pt x="1369" y="481"/>
                    </a:cubicBezTo>
                    <a:cubicBezTo>
                      <a:pt x="1371" y="476"/>
                      <a:pt x="1372" y="471"/>
                      <a:pt x="1373" y="466"/>
                    </a:cubicBezTo>
                    <a:cubicBezTo>
                      <a:pt x="1373" y="464"/>
                      <a:pt x="1372" y="461"/>
                      <a:pt x="1370" y="461"/>
                    </a:cubicBezTo>
                    <a:cubicBezTo>
                      <a:pt x="1364" y="458"/>
                      <a:pt x="1362" y="451"/>
                      <a:pt x="1357" y="447"/>
                    </a:cubicBezTo>
                    <a:cubicBezTo>
                      <a:pt x="1353" y="444"/>
                      <a:pt x="1351" y="439"/>
                      <a:pt x="1348" y="434"/>
                    </a:cubicBezTo>
                    <a:cubicBezTo>
                      <a:pt x="1344" y="427"/>
                      <a:pt x="1340" y="419"/>
                      <a:pt x="1334" y="413"/>
                    </a:cubicBezTo>
                    <a:cubicBezTo>
                      <a:pt x="1329" y="407"/>
                      <a:pt x="1326" y="399"/>
                      <a:pt x="1321" y="393"/>
                    </a:cubicBezTo>
                    <a:cubicBezTo>
                      <a:pt x="1319" y="391"/>
                      <a:pt x="1318" y="389"/>
                      <a:pt x="1317" y="386"/>
                    </a:cubicBezTo>
                    <a:cubicBezTo>
                      <a:pt x="1316" y="386"/>
                      <a:pt x="1316" y="385"/>
                      <a:pt x="1316" y="385"/>
                    </a:cubicBezTo>
                    <a:cubicBezTo>
                      <a:pt x="1315" y="377"/>
                      <a:pt x="1311" y="369"/>
                      <a:pt x="1312" y="361"/>
                    </a:cubicBezTo>
                    <a:cubicBezTo>
                      <a:pt x="1312" y="360"/>
                      <a:pt x="1312" y="360"/>
                      <a:pt x="1312" y="359"/>
                    </a:cubicBezTo>
                    <a:cubicBezTo>
                      <a:pt x="1307" y="353"/>
                      <a:pt x="1308" y="345"/>
                      <a:pt x="1308" y="337"/>
                    </a:cubicBezTo>
                    <a:cubicBezTo>
                      <a:pt x="1307" y="330"/>
                      <a:pt x="1306" y="322"/>
                      <a:pt x="1307" y="314"/>
                    </a:cubicBezTo>
                    <a:cubicBezTo>
                      <a:pt x="1308" y="312"/>
                      <a:pt x="1308" y="308"/>
                      <a:pt x="1308" y="304"/>
                    </a:cubicBezTo>
                    <a:cubicBezTo>
                      <a:pt x="1305" y="307"/>
                      <a:pt x="1303" y="308"/>
                      <a:pt x="1301" y="310"/>
                    </a:cubicBezTo>
                    <a:cubicBezTo>
                      <a:pt x="1298" y="315"/>
                      <a:pt x="1292" y="317"/>
                      <a:pt x="1287" y="319"/>
                    </a:cubicBezTo>
                    <a:cubicBezTo>
                      <a:pt x="1285" y="320"/>
                      <a:pt x="1284" y="321"/>
                      <a:pt x="1282" y="321"/>
                    </a:cubicBezTo>
                    <a:cubicBezTo>
                      <a:pt x="1276" y="325"/>
                      <a:pt x="1269" y="326"/>
                      <a:pt x="1263" y="326"/>
                    </a:cubicBezTo>
                    <a:cubicBezTo>
                      <a:pt x="1253" y="327"/>
                      <a:pt x="1244" y="327"/>
                      <a:pt x="1234" y="328"/>
                    </a:cubicBezTo>
                    <a:cubicBezTo>
                      <a:pt x="1220" y="329"/>
                      <a:pt x="1207" y="326"/>
                      <a:pt x="1193" y="323"/>
                    </a:cubicBezTo>
                    <a:cubicBezTo>
                      <a:pt x="1186" y="321"/>
                      <a:pt x="1179" y="318"/>
                      <a:pt x="1174" y="313"/>
                    </a:cubicBezTo>
                    <a:cubicBezTo>
                      <a:pt x="1171" y="310"/>
                      <a:pt x="1167" y="309"/>
                      <a:pt x="1164" y="304"/>
                    </a:cubicBezTo>
                    <a:cubicBezTo>
                      <a:pt x="1167" y="304"/>
                      <a:pt x="1169" y="304"/>
                      <a:pt x="1171" y="304"/>
                    </a:cubicBezTo>
                    <a:cubicBezTo>
                      <a:pt x="1178" y="304"/>
                      <a:pt x="1185" y="303"/>
                      <a:pt x="1191" y="299"/>
                    </a:cubicBezTo>
                    <a:cubicBezTo>
                      <a:pt x="1196" y="296"/>
                      <a:pt x="1202" y="293"/>
                      <a:pt x="1207" y="290"/>
                    </a:cubicBezTo>
                    <a:cubicBezTo>
                      <a:pt x="1209" y="288"/>
                      <a:pt x="1212" y="286"/>
                      <a:pt x="1214" y="283"/>
                    </a:cubicBezTo>
                    <a:cubicBezTo>
                      <a:pt x="1215" y="283"/>
                      <a:pt x="1215" y="282"/>
                      <a:pt x="1215" y="281"/>
                    </a:cubicBezTo>
                    <a:cubicBezTo>
                      <a:pt x="1209" y="280"/>
                      <a:pt x="1203" y="279"/>
                      <a:pt x="1198" y="278"/>
                    </a:cubicBezTo>
                    <a:cubicBezTo>
                      <a:pt x="1191" y="276"/>
                      <a:pt x="1184" y="274"/>
                      <a:pt x="1178" y="271"/>
                    </a:cubicBezTo>
                    <a:cubicBezTo>
                      <a:pt x="1169" y="266"/>
                      <a:pt x="1164" y="258"/>
                      <a:pt x="1162" y="249"/>
                    </a:cubicBezTo>
                    <a:cubicBezTo>
                      <a:pt x="1162" y="249"/>
                      <a:pt x="1162" y="248"/>
                      <a:pt x="1162" y="247"/>
                    </a:cubicBezTo>
                    <a:cubicBezTo>
                      <a:pt x="1173" y="247"/>
                      <a:pt x="1183" y="243"/>
                      <a:pt x="1192" y="237"/>
                    </a:cubicBezTo>
                    <a:cubicBezTo>
                      <a:pt x="1196" y="235"/>
                      <a:pt x="1199" y="232"/>
                      <a:pt x="1203" y="228"/>
                    </a:cubicBezTo>
                    <a:cubicBezTo>
                      <a:pt x="1196" y="227"/>
                      <a:pt x="1190" y="227"/>
                      <a:pt x="1185" y="225"/>
                    </a:cubicBezTo>
                    <a:cubicBezTo>
                      <a:pt x="1173" y="221"/>
                      <a:pt x="1165" y="213"/>
                      <a:pt x="1160" y="201"/>
                    </a:cubicBezTo>
                    <a:cubicBezTo>
                      <a:pt x="1159" y="199"/>
                      <a:pt x="1159" y="197"/>
                      <a:pt x="1159" y="195"/>
                    </a:cubicBezTo>
                    <a:cubicBezTo>
                      <a:pt x="1157" y="184"/>
                      <a:pt x="1157" y="173"/>
                      <a:pt x="1157" y="162"/>
                    </a:cubicBezTo>
                    <a:cubicBezTo>
                      <a:pt x="1161" y="160"/>
                      <a:pt x="1164" y="162"/>
                      <a:pt x="1166" y="165"/>
                    </a:cubicBezTo>
                    <a:cubicBezTo>
                      <a:pt x="1169" y="169"/>
                      <a:pt x="1173" y="172"/>
                      <a:pt x="1176" y="176"/>
                    </a:cubicBezTo>
                    <a:cubicBezTo>
                      <a:pt x="1178" y="179"/>
                      <a:pt x="1181" y="180"/>
                      <a:pt x="1184" y="180"/>
                    </a:cubicBezTo>
                    <a:cubicBezTo>
                      <a:pt x="1198" y="181"/>
                      <a:pt x="1209" y="176"/>
                      <a:pt x="1219" y="166"/>
                    </a:cubicBezTo>
                    <a:cubicBezTo>
                      <a:pt x="1228" y="155"/>
                      <a:pt x="1238" y="146"/>
                      <a:pt x="1248" y="137"/>
                    </a:cubicBezTo>
                    <a:cubicBezTo>
                      <a:pt x="1253" y="132"/>
                      <a:pt x="1259" y="129"/>
                      <a:pt x="1265" y="125"/>
                    </a:cubicBezTo>
                    <a:cubicBezTo>
                      <a:pt x="1273" y="121"/>
                      <a:pt x="1280" y="117"/>
                      <a:pt x="1288" y="113"/>
                    </a:cubicBezTo>
                    <a:cubicBezTo>
                      <a:pt x="1298" y="108"/>
                      <a:pt x="1308" y="106"/>
                      <a:pt x="1319" y="107"/>
                    </a:cubicBezTo>
                    <a:cubicBezTo>
                      <a:pt x="1327" y="108"/>
                      <a:pt x="1336" y="109"/>
                      <a:pt x="1344" y="111"/>
                    </a:cubicBezTo>
                    <a:cubicBezTo>
                      <a:pt x="1356" y="113"/>
                      <a:pt x="1367" y="119"/>
                      <a:pt x="1376" y="126"/>
                    </a:cubicBezTo>
                    <a:cubicBezTo>
                      <a:pt x="1382" y="131"/>
                      <a:pt x="1384" y="138"/>
                      <a:pt x="1387" y="146"/>
                    </a:cubicBezTo>
                    <a:cubicBezTo>
                      <a:pt x="1391" y="147"/>
                      <a:pt x="1395" y="148"/>
                      <a:pt x="1399" y="150"/>
                    </a:cubicBezTo>
                    <a:cubicBezTo>
                      <a:pt x="1406" y="152"/>
                      <a:pt x="1413" y="156"/>
                      <a:pt x="1417" y="162"/>
                    </a:cubicBezTo>
                    <a:cubicBezTo>
                      <a:pt x="1417" y="163"/>
                      <a:pt x="1418" y="164"/>
                      <a:pt x="1419" y="165"/>
                    </a:cubicBezTo>
                    <a:cubicBezTo>
                      <a:pt x="1421" y="164"/>
                      <a:pt x="1423" y="162"/>
                      <a:pt x="1425" y="161"/>
                    </a:cubicBezTo>
                    <a:cubicBezTo>
                      <a:pt x="1428" y="158"/>
                      <a:pt x="1431" y="156"/>
                      <a:pt x="1436" y="156"/>
                    </a:cubicBezTo>
                    <a:cubicBezTo>
                      <a:pt x="1437" y="157"/>
                      <a:pt x="1438" y="156"/>
                      <a:pt x="1439" y="156"/>
                    </a:cubicBezTo>
                    <a:cubicBezTo>
                      <a:pt x="1446" y="154"/>
                      <a:pt x="1452" y="153"/>
                      <a:pt x="1460" y="152"/>
                    </a:cubicBezTo>
                    <a:cubicBezTo>
                      <a:pt x="1464" y="151"/>
                      <a:pt x="1468" y="152"/>
                      <a:pt x="1472" y="151"/>
                    </a:cubicBezTo>
                    <a:cubicBezTo>
                      <a:pt x="1479" y="150"/>
                      <a:pt x="1486" y="153"/>
                      <a:pt x="1492" y="154"/>
                    </a:cubicBezTo>
                    <a:cubicBezTo>
                      <a:pt x="1501" y="155"/>
                      <a:pt x="1509" y="159"/>
                      <a:pt x="1518" y="158"/>
                    </a:cubicBezTo>
                    <a:cubicBezTo>
                      <a:pt x="1518" y="158"/>
                      <a:pt x="1518" y="158"/>
                      <a:pt x="1519" y="159"/>
                    </a:cubicBezTo>
                    <a:cubicBezTo>
                      <a:pt x="1528" y="163"/>
                      <a:pt x="1540" y="159"/>
                      <a:pt x="1549" y="165"/>
                    </a:cubicBezTo>
                    <a:cubicBezTo>
                      <a:pt x="1558" y="165"/>
                      <a:pt x="1565" y="171"/>
                      <a:pt x="1573" y="174"/>
                    </a:cubicBezTo>
                    <a:cubicBezTo>
                      <a:pt x="1576" y="175"/>
                      <a:pt x="1579" y="175"/>
                      <a:pt x="1582" y="177"/>
                    </a:cubicBezTo>
                    <a:cubicBezTo>
                      <a:pt x="1587" y="179"/>
                      <a:pt x="1593" y="182"/>
                      <a:pt x="1598" y="186"/>
                    </a:cubicBezTo>
                    <a:cubicBezTo>
                      <a:pt x="1604" y="190"/>
                      <a:pt x="1610" y="195"/>
                      <a:pt x="1615" y="200"/>
                    </a:cubicBezTo>
                    <a:cubicBezTo>
                      <a:pt x="1618" y="203"/>
                      <a:pt x="1623" y="204"/>
                      <a:pt x="1625" y="208"/>
                    </a:cubicBezTo>
                    <a:cubicBezTo>
                      <a:pt x="1629" y="213"/>
                      <a:pt x="1635" y="214"/>
                      <a:pt x="1638" y="220"/>
                    </a:cubicBezTo>
                    <a:cubicBezTo>
                      <a:pt x="1641" y="225"/>
                      <a:pt x="1646" y="229"/>
                      <a:pt x="1649" y="235"/>
                    </a:cubicBezTo>
                    <a:cubicBezTo>
                      <a:pt x="1652" y="240"/>
                      <a:pt x="1654" y="246"/>
                      <a:pt x="1657" y="251"/>
                    </a:cubicBezTo>
                    <a:cubicBezTo>
                      <a:pt x="1661" y="261"/>
                      <a:pt x="1663" y="272"/>
                      <a:pt x="1665" y="282"/>
                    </a:cubicBezTo>
                    <a:cubicBezTo>
                      <a:pt x="1666" y="287"/>
                      <a:pt x="1667" y="293"/>
                      <a:pt x="1665" y="298"/>
                    </a:cubicBezTo>
                    <a:cubicBezTo>
                      <a:pt x="1661" y="305"/>
                      <a:pt x="1664" y="313"/>
                      <a:pt x="1663" y="321"/>
                    </a:cubicBezTo>
                    <a:cubicBezTo>
                      <a:pt x="1662" y="332"/>
                      <a:pt x="1660" y="342"/>
                      <a:pt x="1652" y="350"/>
                    </a:cubicBezTo>
                    <a:cubicBezTo>
                      <a:pt x="1651" y="352"/>
                      <a:pt x="1652" y="354"/>
                      <a:pt x="1652" y="356"/>
                    </a:cubicBezTo>
                    <a:cubicBezTo>
                      <a:pt x="1650" y="356"/>
                      <a:pt x="1647" y="355"/>
                      <a:pt x="1644" y="354"/>
                    </a:cubicBezTo>
                    <a:cubicBezTo>
                      <a:pt x="1643" y="357"/>
                      <a:pt x="1641" y="361"/>
                      <a:pt x="1641" y="364"/>
                    </a:cubicBezTo>
                    <a:cubicBezTo>
                      <a:pt x="1640" y="368"/>
                      <a:pt x="1640" y="372"/>
                      <a:pt x="1638" y="375"/>
                    </a:cubicBezTo>
                    <a:cubicBezTo>
                      <a:pt x="1638" y="376"/>
                      <a:pt x="1638" y="377"/>
                      <a:pt x="1638" y="377"/>
                    </a:cubicBezTo>
                    <a:cubicBezTo>
                      <a:pt x="1640" y="391"/>
                      <a:pt x="1637" y="403"/>
                      <a:pt x="1633" y="415"/>
                    </a:cubicBezTo>
                    <a:cubicBezTo>
                      <a:pt x="1630" y="424"/>
                      <a:pt x="1626" y="433"/>
                      <a:pt x="1622" y="442"/>
                    </a:cubicBezTo>
                    <a:cubicBezTo>
                      <a:pt x="1621" y="445"/>
                      <a:pt x="1618" y="447"/>
                      <a:pt x="1617" y="450"/>
                    </a:cubicBezTo>
                    <a:cubicBezTo>
                      <a:pt x="1615" y="454"/>
                      <a:pt x="1612" y="458"/>
                      <a:pt x="1610" y="462"/>
                    </a:cubicBezTo>
                    <a:cubicBezTo>
                      <a:pt x="1605" y="471"/>
                      <a:pt x="1600" y="481"/>
                      <a:pt x="1592" y="488"/>
                    </a:cubicBezTo>
                    <a:cubicBezTo>
                      <a:pt x="1585" y="496"/>
                      <a:pt x="1577" y="504"/>
                      <a:pt x="1567" y="509"/>
                    </a:cubicBezTo>
                    <a:cubicBezTo>
                      <a:pt x="1559" y="513"/>
                      <a:pt x="1551" y="517"/>
                      <a:pt x="1542" y="521"/>
                    </a:cubicBezTo>
                    <a:cubicBezTo>
                      <a:pt x="1534" y="525"/>
                      <a:pt x="1525" y="525"/>
                      <a:pt x="1516" y="525"/>
                    </a:cubicBezTo>
                    <a:cubicBezTo>
                      <a:pt x="1512" y="525"/>
                      <a:pt x="1510" y="526"/>
                      <a:pt x="1508" y="529"/>
                    </a:cubicBezTo>
                    <a:cubicBezTo>
                      <a:pt x="1506" y="533"/>
                      <a:pt x="1504" y="537"/>
                      <a:pt x="1502" y="541"/>
                    </a:cubicBezTo>
                    <a:cubicBezTo>
                      <a:pt x="1505" y="543"/>
                      <a:pt x="1508" y="545"/>
                      <a:pt x="1512" y="546"/>
                    </a:cubicBezTo>
                    <a:cubicBezTo>
                      <a:pt x="1522" y="549"/>
                      <a:pt x="1528" y="557"/>
                      <a:pt x="1533" y="565"/>
                    </a:cubicBezTo>
                    <a:cubicBezTo>
                      <a:pt x="1536" y="569"/>
                      <a:pt x="1539" y="574"/>
                      <a:pt x="1541" y="578"/>
                    </a:cubicBezTo>
                    <a:cubicBezTo>
                      <a:pt x="1544" y="585"/>
                      <a:pt x="1545" y="593"/>
                      <a:pt x="1548" y="600"/>
                    </a:cubicBezTo>
                    <a:cubicBezTo>
                      <a:pt x="1549" y="604"/>
                      <a:pt x="1551" y="609"/>
                      <a:pt x="1553" y="613"/>
                    </a:cubicBezTo>
                    <a:cubicBezTo>
                      <a:pt x="1557" y="622"/>
                      <a:pt x="1560" y="631"/>
                      <a:pt x="1563" y="640"/>
                    </a:cubicBezTo>
                    <a:cubicBezTo>
                      <a:pt x="1564" y="645"/>
                      <a:pt x="1566" y="650"/>
                      <a:pt x="1567" y="654"/>
                    </a:cubicBezTo>
                    <a:cubicBezTo>
                      <a:pt x="1571" y="662"/>
                      <a:pt x="1572" y="670"/>
                      <a:pt x="1578" y="678"/>
                    </a:cubicBezTo>
                    <a:cubicBezTo>
                      <a:pt x="1581" y="682"/>
                      <a:pt x="1582" y="689"/>
                      <a:pt x="1584" y="694"/>
                    </a:cubicBezTo>
                    <a:cubicBezTo>
                      <a:pt x="1586" y="699"/>
                      <a:pt x="1588" y="704"/>
                      <a:pt x="1592" y="707"/>
                    </a:cubicBezTo>
                    <a:cubicBezTo>
                      <a:pt x="1593" y="708"/>
                      <a:pt x="1594" y="710"/>
                      <a:pt x="1593" y="711"/>
                    </a:cubicBezTo>
                    <a:cubicBezTo>
                      <a:pt x="1592" y="715"/>
                      <a:pt x="1594" y="717"/>
                      <a:pt x="1596" y="719"/>
                    </a:cubicBezTo>
                    <a:cubicBezTo>
                      <a:pt x="1598" y="721"/>
                      <a:pt x="1600" y="723"/>
                      <a:pt x="1602" y="725"/>
                    </a:cubicBezTo>
                    <a:cubicBezTo>
                      <a:pt x="1606" y="731"/>
                      <a:pt x="1612" y="735"/>
                      <a:pt x="1618" y="739"/>
                    </a:cubicBezTo>
                    <a:cubicBezTo>
                      <a:pt x="1632" y="748"/>
                      <a:pt x="1646" y="757"/>
                      <a:pt x="1660" y="766"/>
                    </a:cubicBezTo>
                    <a:cubicBezTo>
                      <a:pt x="1663" y="768"/>
                      <a:pt x="1666" y="770"/>
                      <a:pt x="1668" y="772"/>
                    </a:cubicBezTo>
                    <a:cubicBezTo>
                      <a:pt x="1676" y="778"/>
                      <a:pt x="1684" y="783"/>
                      <a:pt x="1693" y="787"/>
                    </a:cubicBezTo>
                    <a:cubicBezTo>
                      <a:pt x="1701" y="790"/>
                      <a:pt x="1709" y="794"/>
                      <a:pt x="1717" y="797"/>
                    </a:cubicBezTo>
                    <a:cubicBezTo>
                      <a:pt x="1721" y="799"/>
                      <a:pt x="1724" y="800"/>
                      <a:pt x="1728" y="800"/>
                    </a:cubicBezTo>
                    <a:cubicBezTo>
                      <a:pt x="1734" y="801"/>
                      <a:pt x="1741" y="802"/>
                      <a:pt x="1747" y="803"/>
                    </a:cubicBezTo>
                    <a:cubicBezTo>
                      <a:pt x="1750" y="803"/>
                      <a:pt x="1753" y="805"/>
                      <a:pt x="1756" y="807"/>
                    </a:cubicBezTo>
                    <a:cubicBezTo>
                      <a:pt x="1760" y="809"/>
                      <a:pt x="1763" y="811"/>
                      <a:pt x="1768" y="812"/>
                    </a:cubicBezTo>
                    <a:cubicBezTo>
                      <a:pt x="1772" y="813"/>
                      <a:pt x="1775" y="814"/>
                      <a:pt x="1778" y="818"/>
                    </a:cubicBezTo>
                    <a:cubicBezTo>
                      <a:pt x="1773" y="821"/>
                      <a:pt x="1769" y="824"/>
                      <a:pt x="1764" y="828"/>
                    </a:cubicBezTo>
                    <a:cubicBezTo>
                      <a:pt x="1770" y="829"/>
                      <a:pt x="1775" y="831"/>
                      <a:pt x="1780" y="832"/>
                    </a:cubicBezTo>
                    <a:cubicBezTo>
                      <a:pt x="1788" y="833"/>
                      <a:pt x="1796" y="834"/>
                      <a:pt x="1805" y="835"/>
                    </a:cubicBezTo>
                    <a:cubicBezTo>
                      <a:pt x="1822" y="837"/>
                      <a:pt x="1840" y="839"/>
                      <a:pt x="1857" y="842"/>
                    </a:cubicBezTo>
                    <a:cubicBezTo>
                      <a:pt x="1862" y="843"/>
                      <a:pt x="1866" y="844"/>
                      <a:pt x="1871" y="846"/>
                    </a:cubicBezTo>
                    <a:cubicBezTo>
                      <a:pt x="1879" y="849"/>
                      <a:pt x="1888" y="853"/>
                      <a:pt x="1897" y="857"/>
                    </a:cubicBezTo>
                    <a:cubicBezTo>
                      <a:pt x="1902" y="860"/>
                      <a:pt x="1907" y="863"/>
                      <a:pt x="1911" y="866"/>
                    </a:cubicBezTo>
                    <a:cubicBezTo>
                      <a:pt x="1916" y="871"/>
                      <a:pt x="1920" y="876"/>
                      <a:pt x="1925" y="881"/>
                    </a:cubicBezTo>
                    <a:cubicBezTo>
                      <a:pt x="1929" y="885"/>
                      <a:pt x="1933" y="888"/>
                      <a:pt x="1937" y="892"/>
                    </a:cubicBezTo>
                    <a:cubicBezTo>
                      <a:pt x="1937" y="892"/>
                      <a:pt x="1937" y="893"/>
                      <a:pt x="1937" y="893"/>
                    </a:cubicBezTo>
                    <a:cubicBezTo>
                      <a:pt x="1945" y="901"/>
                      <a:pt x="1946" y="904"/>
                      <a:pt x="1939" y="913"/>
                    </a:cubicBezTo>
                    <a:cubicBezTo>
                      <a:pt x="1937" y="916"/>
                      <a:pt x="1936" y="919"/>
                      <a:pt x="1934" y="921"/>
                    </a:cubicBezTo>
                    <a:cubicBezTo>
                      <a:pt x="1932" y="925"/>
                      <a:pt x="1930" y="929"/>
                      <a:pt x="1926" y="931"/>
                    </a:cubicBezTo>
                    <a:cubicBezTo>
                      <a:pt x="1921" y="935"/>
                      <a:pt x="1915" y="935"/>
                      <a:pt x="1910" y="933"/>
                    </a:cubicBezTo>
                    <a:cubicBezTo>
                      <a:pt x="1903" y="930"/>
                      <a:pt x="1896" y="927"/>
                      <a:pt x="1889" y="923"/>
                    </a:cubicBezTo>
                    <a:cubicBezTo>
                      <a:pt x="1881" y="919"/>
                      <a:pt x="1874" y="915"/>
                      <a:pt x="1866" y="911"/>
                    </a:cubicBezTo>
                    <a:cubicBezTo>
                      <a:pt x="1856" y="907"/>
                      <a:pt x="1846" y="905"/>
                      <a:pt x="1835" y="902"/>
                    </a:cubicBezTo>
                    <a:cubicBezTo>
                      <a:pt x="1832" y="902"/>
                      <a:pt x="1828" y="902"/>
                      <a:pt x="1825" y="905"/>
                    </a:cubicBezTo>
                    <a:cubicBezTo>
                      <a:pt x="1827" y="907"/>
                      <a:pt x="1829" y="908"/>
                      <a:pt x="1831" y="910"/>
                    </a:cubicBezTo>
                    <a:cubicBezTo>
                      <a:pt x="1838" y="916"/>
                      <a:pt x="1845" y="922"/>
                      <a:pt x="1853" y="927"/>
                    </a:cubicBezTo>
                    <a:cubicBezTo>
                      <a:pt x="1860" y="933"/>
                      <a:pt x="1861" y="941"/>
                      <a:pt x="1861" y="950"/>
                    </a:cubicBezTo>
                    <a:cubicBezTo>
                      <a:pt x="1861" y="951"/>
                      <a:pt x="1860" y="952"/>
                      <a:pt x="1860" y="953"/>
                    </a:cubicBezTo>
                    <a:cubicBezTo>
                      <a:pt x="1856" y="959"/>
                      <a:pt x="1846" y="962"/>
                      <a:pt x="1840" y="960"/>
                    </a:cubicBezTo>
                    <a:cubicBezTo>
                      <a:pt x="1830" y="956"/>
                      <a:pt x="1821" y="952"/>
                      <a:pt x="1812" y="948"/>
                    </a:cubicBezTo>
                    <a:cubicBezTo>
                      <a:pt x="1800" y="942"/>
                      <a:pt x="1787" y="936"/>
                      <a:pt x="1774" y="932"/>
                    </a:cubicBezTo>
                    <a:cubicBezTo>
                      <a:pt x="1765" y="930"/>
                      <a:pt x="1756" y="925"/>
                      <a:pt x="1748" y="921"/>
                    </a:cubicBezTo>
                    <a:cubicBezTo>
                      <a:pt x="1741" y="917"/>
                      <a:pt x="1734" y="913"/>
                      <a:pt x="1727" y="908"/>
                    </a:cubicBezTo>
                    <a:cubicBezTo>
                      <a:pt x="1723" y="912"/>
                      <a:pt x="1719" y="916"/>
                      <a:pt x="1715" y="920"/>
                    </a:cubicBezTo>
                    <a:cubicBezTo>
                      <a:pt x="1711" y="923"/>
                      <a:pt x="1708" y="926"/>
                      <a:pt x="1704" y="928"/>
                    </a:cubicBezTo>
                    <a:cubicBezTo>
                      <a:pt x="1699" y="932"/>
                      <a:pt x="1692" y="933"/>
                      <a:pt x="1685" y="932"/>
                    </a:cubicBezTo>
                    <a:cubicBezTo>
                      <a:pt x="1673" y="931"/>
                      <a:pt x="1660" y="929"/>
                      <a:pt x="1648" y="923"/>
                    </a:cubicBezTo>
                    <a:cubicBezTo>
                      <a:pt x="1644" y="922"/>
                      <a:pt x="1640" y="922"/>
                      <a:pt x="1636" y="920"/>
                    </a:cubicBezTo>
                    <a:cubicBezTo>
                      <a:pt x="1630" y="916"/>
                      <a:pt x="1624" y="912"/>
                      <a:pt x="1618" y="909"/>
                    </a:cubicBezTo>
                    <a:cubicBezTo>
                      <a:pt x="1614" y="907"/>
                      <a:pt x="1611" y="905"/>
                      <a:pt x="1608" y="903"/>
                    </a:cubicBezTo>
                    <a:cubicBezTo>
                      <a:pt x="1592" y="897"/>
                      <a:pt x="1578" y="887"/>
                      <a:pt x="1563" y="878"/>
                    </a:cubicBezTo>
                    <a:cubicBezTo>
                      <a:pt x="1550" y="870"/>
                      <a:pt x="1540" y="858"/>
                      <a:pt x="1530" y="847"/>
                    </a:cubicBezTo>
                    <a:cubicBezTo>
                      <a:pt x="1527" y="843"/>
                      <a:pt x="1523" y="839"/>
                      <a:pt x="1519" y="835"/>
                    </a:cubicBezTo>
                    <a:cubicBezTo>
                      <a:pt x="1519" y="837"/>
                      <a:pt x="1518" y="839"/>
                      <a:pt x="1517" y="840"/>
                    </a:cubicBezTo>
                    <a:cubicBezTo>
                      <a:pt x="1516" y="852"/>
                      <a:pt x="1511" y="863"/>
                      <a:pt x="1507" y="874"/>
                    </a:cubicBezTo>
                    <a:cubicBezTo>
                      <a:pt x="1506" y="880"/>
                      <a:pt x="1502" y="885"/>
                      <a:pt x="1500" y="890"/>
                    </a:cubicBezTo>
                    <a:cubicBezTo>
                      <a:pt x="1499" y="892"/>
                      <a:pt x="1499" y="893"/>
                      <a:pt x="1498" y="894"/>
                    </a:cubicBezTo>
                    <a:cubicBezTo>
                      <a:pt x="1494" y="903"/>
                      <a:pt x="1491" y="912"/>
                      <a:pt x="1487" y="921"/>
                    </a:cubicBezTo>
                    <a:cubicBezTo>
                      <a:pt x="1486" y="924"/>
                      <a:pt x="1483" y="926"/>
                      <a:pt x="1481" y="929"/>
                    </a:cubicBezTo>
                    <a:cubicBezTo>
                      <a:pt x="1477" y="934"/>
                      <a:pt x="1474" y="939"/>
                      <a:pt x="1471" y="945"/>
                    </a:cubicBezTo>
                    <a:cubicBezTo>
                      <a:pt x="1467" y="953"/>
                      <a:pt x="1462" y="962"/>
                      <a:pt x="1456" y="971"/>
                    </a:cubicBezTo>
                    <a:cubicBezTo>
                      <a:pt x="1459" y="973"/>
                      <a:pt x="1463" y="976"/>
                      <a:pt x="1466" y="978"/>
                    </a:cubicBezTo>
                    <a:cubicBezTo>
                      <a:pt x="1472" y="984"/>
                      <a:pt x="1479" y="990"/>
                      <a:pt x="1485" y="996"/>
                    </a:cubicBezTo>
                    <a:cubicBezTo>
                      <a:pt x="1491" y="1000"/>
                      <a:pt x="1496" y="1004"/>
                      <a:pt x="1502" y="1008"/>
                    </a:cubicBezTo>
                    <a:cubicBezTo>
                      <a:pt x="1509" y="1014"/>
                      <a:pt x="1515" y="1020"/>
                      <a:pt x="1520" y="1026"/>
                    </a:cubicBezTo>
                    <a:cubicBezTo>
                      <a:pt x="1529" y="1035"/>
                      <a:pt x="1538" y="1043"/>
                      <a:pt x="1545" y="1052"/>
                    </a:cubicBezTo>
                    <a:cubicBezTo>
                      <a:pt x="1550" y="1059"/>
                      <a:pt x="1554" y="1068"/>
                      <a:pt x="1557" y="1077"/>
                    </a:cubicBezTo>
                    <a:cubicBezTo>
                      <a:pt x="1557" y="1080"/>
                      <a:pt x="1559" y="1084"/>
                      <a:pt x="1560" y="1087"/>
                    </a:cubicBezTo>
                    <a:cubicBezTo>
                      <a:pt x="1561" y="1092"/>
                      <a:pt x="1562" y="1097"/>
                      <a:pt x="1562" y="1102"/>
                    </a:cubicBezTo>
                    <a:cubicBezTo>
                      <a:pt x="1563" y="1108"/>
                      <a:pt x="1565" y="1113"/>
                      <a:pt x="1565" y="1118"/>
                    </a:cubicBezTo>
                    <a:cubicBezTo>
                      <a:pt x="1566" y="1127"/>
                      <a:pt x="1567" y="1136"/>
                      <a:pt x="1565" y="1144"/>
                    </a:cubicBezTo>
                    <a:cubicBezTo>
                      <a:pt x="1564" y="1151"/>
                      <a:pt x="1565" y="1158"/>
                      <a:pt x="1563" y="1164"/>
                    </a:cubicBezTo>
                    <a:cubicBezTo>
                      <a:pt x="1562" y="1174"/>
                      <a:pt x="1559" y="1183"/>
                      <a:pt x="1557" y="1192"/>
                    </a:cubicBezTo>
                    <a:cubicBezTo>
                      <a:pt x="1556" y="1197"/>
                      <a:pt x="1556" y="1201"/>
                      <a:pt x="1553" y="1204"/>
                    </a:cubicBezTo>
                    <a:cubicBezTo>
                      <a:pt x="1555" y="1210"/>
                      <a:pt x="1548" y="1214"/>
                      <a:pt x="1551" y="1219"/>
                    </a:cubicBezTo>
                    <a:cubicBezTo>
                      <a:pt x="1549" y="1222"/>
                      <a:pt x="1548" y="1226"/>
                      <a:pt x="1546" y="1229"/>
                    </a:cubicBezTo>
                    <a:cubicBezTo>
                      <a:pt x="1545" y="1231"/>
                      <a:pt x="1544" y="1234"/>
                      <a:pt x="1544" y="1236"/>
                    </a:cubicBezTo>
                    <a:cubicBezTo>
                      <a:pt x="1543" y="1237"/>
                      <a:pt x="1544" y="1238"/>
                      <a:pt x="1543" y="1238"/>
                    </a:cubicBezTo>
                    <a:cubicBezTo>
                      <a:pt x="1540" y="1242"/>
                      <a:pt x="1541" y="1247"/>
                      <a:pt x="1539" y="1250"/>
                    </a:cubicBezTo>
                    <a:cubicBezTo>
                      <a:pt x="1536" y="1256"/>
                      <a:pt x="1535" y="1262"/>
                      <a:pt x="1533" y="1267"/>
                    </a:cubicBezTo>
                    <a:cubicBezTo>
                      <a:pt x="1529" y="1280"/>
                      <a:pt x="1526" y="1293"/>
                      <a:pt x="1525" y="1306"/>
                    </a:cubicBezTo>
                    <a:cubicBezTo>
                      <a:pt x="1525" y="1322"/>
                      <a:pt x="1523" y="1338"/>
                      <a:pt x="1524" y="1354"/>
                    </a:cubicBezTo>
                    <a:cubicBezTo>
                      <a:pt x="1525" y="1363"/>
                      <a:pt x="1527" y="1372"/>
                      <a:pt x="1527" y="1381"/>
                    </a:cubicBezTo>
                    <a:cubicBezTo>
                      <a:pt x="1527" y="1382"/>
                      <a:pt x="1527" y="1384"/>
                      <a:pt x="1526" y="1386"/>
                    </a:cubicBezTo>
                    <a:cubicBezTo>
                      <a:pt x="1526" y="1387"/>
                      <a:pt x="1525" y="1388"/>
                      <a:pt x="1526" y="1389"/>
                    </a:cubicBezTo>
                    <a:cubicBezTo>
                      <a:pt x="1527" y="1394"/>
                      <a:pt x="1523" y="1398"/>
                      <a:pt x="1524" y="1404"/>
                    </a:cubicBezTo>
                    <a:cubicBezTo>
                      <a:pt x="1524" y="1405"/>
                      <a:pt x="1523" y="1406"/>
                      <a:pt x="1522" y="1407"/>
                    </a:cubicBezTo>
                    <a:cubicBezTo>
                      <a:pt x="1518" y="1412"/>
                      <a:pt x="1514" y="1418"/>
                      <a:pt x="1510" y="1423"/>
                    </a:cubicBezTo>
                    <a:cubicBezTo>
                      <a:pt x="1509" y="1424"/>
                      <a:pt x="1508" y="1424"/>
                      <a:pt x="1508" y="1425"/>
                    </a:cubicBezTo>
                    <a:cubicBezTo>
                      <a:pt x="1504" y="1437"/>
                      <a:pt x="1495" y="1444"/>
                      <a:pt x="1487" y="1453"/>
                    </a:cubicBezTo>
                    <a:cubicBezTo>
                      <a:pt x="1487" y="1453"/>
                      <a:pt x="1487" y="1454"/>
                      <a:pt x="1487" y="1455"/>
                    </a:cubicBezTo>
                    <a:cubicBezTo>
                      <a:pt x="1493" y="1457"/>
                      <a:pt x="1499" y="1462"/>
                      <a:pt x="1507" y="1460"/>
                    </a:cubicBezTo>
                    <a:cubicBezTo>
                      <a:pt x="1513" y="1458"/>
                      <a:pt x="1520" y="1458"/>
                      <a:pt x="1526" y="1458"/>
                    </a:cubicBezTo>
                    <a:cubicBezTo>
                      <a:pt x="1533" y="1458"/>
                      <a:pt x="1540" y="1460"/>
                      <a:pt x="1546" y="1460"/>
                    </a:cubicBezTo>
                    <a:cubicBezTo>
                      <a:pt x="1559" y="1462"/>
                      <a:pt x="1572" y="1461"/>
                      <a:pt x="1584" y="1457"/>
                    </a:cubicBezTo>
                    <a:cubicBezTo>
                      <a:pt x="1595" y="1453"/>
                      <a:pt x="1606" y="1452"/>
                      <a:pt x="1616" y="1456"/>
                    </a:cubicBezTo>
                    <a:cubicBezTo>
                      <a:pt x="1621" y="1457"/>
                      <a:pt x="1626" y="1460"/>
                      <a:pt x="1630" y="1463"/>
                    </a:cubicBezTo>
                    <a:cubicBezTo>
                      <a:pt x="1640" y="1470"/>
                      <a:pt x="1649" y="1478"/>
                      <a:pt x="1657" y="1488"/>
                    </a:cubicBezTo>
                    <a:cubicBezTo>
                      <a:pt x="1664" y="1497"/>
                      <a:pt x="1669" y="1507"/>
                      <a:pt x="1674" y="1516"/>
                    </a:cubicBezTo>
                    <a:cubicBezTo>
                      <a:pt x="1678" y="1521"/>
                      <a:pt x="1678" y="1527"/>
                      <a:pt x="1682" y="1532"/>
                    </a:cubicBezTo>
                    <a:cubicBezTo>
                      <a:pt x="1685" y="1535"/>
                      <a:pt x="1684" y="1539"/>
                      <a:pt x="1681" y="1543"/>
                    </a:cubicBezTo>
                    <a:cubicBezTo>
                      <a:pt x="1680" y="1544"/>
                      <a:pt x="1679" y="1545"/>
                      <a:pt x="1678" y="1547"/>
                    </a:cubicBezTo>
                    <a:cubicBezTo>
                      <a:pt x="1677" y="1553"/>
                      <a:pt x="1673" y="1556"/>
                      <a:pt x="1667" y="1558"/>
                    </a:cubicBezTo>
                    <a:cubicBezTo>
                      <a:pt x="1663" y="1559"/>
                      <a:pt x="1660" y="1562"/>
                      <a:pt x="1656" y="1564"/>
                    </a:cubicBezTo>
                    <a:cubicBezTo>
                      <a:pt x="1650" y="1568"/>
                      <a:pt x="1643" y="1571"/>
                      <a:pt x="1636" y="1574"/>
                    </a:cubicBezTo>
                    <a:cubicBezTo>
                      <a:pt x="1626" y="1579"/>
                      <a:pt x="1615" y="1583"/>
                      <a:pt x="1605" y="1586"/>
                    </a:cubicBezTo>
                    <a:cubicBezTo>
                      <a:pt x="1589" y="1592"/>
                      <a:pt x="1573" y="1597"/>
                      <a:pt x="1556" y="1602"/>
                    </a:cubicBezTo>
                    <a:cubicBezTo>
                      <a:pt x="1544" y="1606"/>
                      <a:pt x="1533" y="1610"/>
                      <a:pt x="1521" y="1614"/>
                    </a:cubicBezTo>
                    <a:cubicBezTo>
                      <a:pt x="1515" y="1616"/>
                      <a:pt x="1508" y="1618"/>
                      <a:pt x="1502" y="1619"/>
                    </a:cubicBezTo>
                    <a:cubicBezTo>
                      <a:pt x="1491" y="1622"/>
                      <a:pt x="1480" y="1625"/>
                      <a:pt x="1469" y="1627"/>
                    </a:cubicBezTo>
                    <a:cubicBezTo>
                      <a:pt x="1462" y="1629"/>
                      <a:pt x="1455" y="1629"/>
                      <a:pt x="1448" y="1630"/>
                    </a:cubicBezTo>
                    <a:cubicBezTo>
                      <a:pt x="1435" y="1631"/>
                      <a:pt x="1422" y="1629"/>
                      <a:pt x="1409" y="1627"/>
                    </a:cubicBezTo>
                    <a:cubicBezTo>
                      <a:pt x="1402" y="1625"/>
                      <a:pt x="1396" y="1621"/>
                      <a:pt x="1391" y="1614"/>
                    </a:cubicBezTo>
                    <a:cubicBezTo>
                      <a:pt x="1384" y="1604"/>
                      <a:pt x="1378" y="1594"/>
                      <a:pt x="1373" y="1583"/>
                    </a:cubicBezTo>
                    <a:cubicBezTo>
                      <a:pt x="1369" y="1573"/>
                      <a:pt x="1365" y="1563"/>
                      <a:pt x="1361" y="1553"/>
                    </a:cubicBezTo>
                    <a:cubicBezTo>
                      <a:pt x="1358" y="1546"/>
                      <a:pt x="1356" y="1538"/>
                      <a:pt x="1354" y="1530"/>
                    </a:cubicBezTo>
                    <a:cubicBezTo>
                      <a:pt x="1353" y="1527"/>
                      <a:pt x="1353" y="1524"/>
                      <a:pt x="1352" y="1521"/>
                    </a:cubicBezTo>
                    <a:cubicBezTo>
                      <a:pt x="1352" y="1520"/>
                      <a:pt x="1352" y="1518"/>
                      <a:pt x="1353" y="1517"/>
                    </a:cubicBezTo>
                    <a:cubicBezTo>
                      <a:pt x="1356" y="1513"/>
                      <a:pt x="1356" y="1509"/>
                      <a:pt x="1356" y="1504"/>
                    </a:cubicBezTo>
                    <a:cubicBezTo>
                      <a:pt x="1355" y="1497"/>
                      <a:pt x="1354" y="1490"/>
                      <a:pt x="1354" y="1482"/>
                    </a:cubicBezTo>
                    <a:cubicBezTo>
                      <a:pt x="1352" y="1481"/>
                      <a:pt x="1348" y="1481"/>
                      <a:pt x="1345" y="1481"/>
                    </a:cubicBezTo>
                    <a:cubicBezTo>
                      <a:pt x="1341" y="1481"/>
                      <a:pt x="1336" y="1480"/>
                      <a:pt x="1331" y="1481"/>
                    </a:cubicBezTo>
                    <a:cubicBezTo>
                      <a:pt x="1327" y="1481"/>
                      <a:pt x="1325" y="1479"/>
                      <a:pt x="1323" y="1476"/>
                    </a:cubicBezTo>
                    <a:cubicBezTo>
                      <a:pt x="1316" y="1466"/>
                      <a:pt x="1314" y="1456"/>
                      <a:pt x="1313" y="1445"/>
                    </a:cubicBezTo>
                    <a:cubicBezTo>
                      <a:pt x="1312" y="1429"/>
                      <a:pt x="1313" y="1413"/>
                      <a:pt x="1313" y="1397"/>
                    </a:cubicBezTo>
                    <a:cubicBezTo>
                      <a:pt x="1314" y="1383"/>
                      <a:pt x="1316" y="1369"/>
                      <a:pt x="1317" y="1355"/>
                    </a:cubicBezTo>
                    <a:cubicBezTo>
                      <a:pt x="1318" y="1343"/>
                      <a:pt x="1320" y="1332"/>
                      <a:pt x="1321" y="1320"/>
                    </a:cubicBezTo>
                    <a:cubicBezTo>
                      <a:pt x="1323" y="1300"/>
                      <a:pt x="1325" y="1279"/>
                      <a:pt x="1327" y="1258"/>
                    </a:cubicBezTo>
                    <a:cubicBezTo>
                      <a:pt x="1328" y="1245"/>
                      <a:pt x="1329" y="1231"/>
                      <a:pt x="1329" y="1217"/>
                    </a:cubicBezTo>
                    <a:cubicBezTo>
                      <a:pt x="1328" y="1218"/>
                      <a:pt x="1327" y="1219"/>
                      <a:pt x="1327" y="1219"/>
                    </a:cubicBezTo>
                    <a:cubicBezTo>
                      <a:pt x="1325" y="1222"/>
                      <a:pt x="1323" y="1224"/>
                      <a:pt x="1321" y="1227"/>
                    </a:cubicBezTo>
                    <a:cubicBezTo>
                      <a:pt x="1319" y="1231"/>
                      <a:pt x="1317" y="1235"/>
                      <a:pt x="1315" y="1239"/>
                    </a:cubicBezTo>
                    <a:cubicBezTo>
                      <a:pt x="1314" y="1241"/>
                      <a:pt x="1313" y="1243"/>
                      <a:pt x="1312" y="1245"/>
                    </a:cubicBezTo>
                    <a:cubicBezTo>
                      <a:pt x="1306" y="1253"/>
                      <a:pt x="1300" y="1262"/>
                      <a:pt x="1294" y="1270"/>
                    </a:cubicBezTo>
                    <a:cubicBezTo>
                      <a:pt x="1291" y="1272"/>
                      <a:pt x="1290" y="1276"/>
                      <a:pt x="1288" y="1279"/>
                    </a:cubicBezTo>
                    <a:cubicBezTo>
                      <a:pt x="1286" y="1282"/>
                      <a:pt x="1285" y="1285"/>
                      <a:pt x="1281" y="1286"/>
                    </a:cubicBezTo>
                    <a:cubicBezTo>
                      <a:pt x="1279" y="1288"/>
                      <a:pt x="1278" y="1291"/>
                      <a:pt x="1276" y="1294"/>
                    </a:cubicBezTo>
                    <a:cubicBezTo>
                      <a:pt x="1274" y="1296"/>
                      <a:pt x="1271" y="1299"/>
                      <a:pt x="1269" y="1301"/>
                    </a:cubicBezTo>
                    <a:cubicBezTo>
                      <a:pt x="1268" y="1302"/>
                      <a:pt x="1267" y="1303"/>
                      <a:pt x="1267" y="1303"/>
                    </a:cubicBezTo>
                    <a:cubicBezTo>
                      <a:pt x="1260" y="1315"/>
                      <a:pt x="1249" y="1322"/>
                      <a:pt x="1240" y="1331"/>
                    </a:cubicBezTo>
                    <a:cubicBezTo>
                      <a:pt x="1235" y="1337"/>
                      <a:pt x="1229" y="1341"/>
                      <a:pt x="1222" y="1345"/>
                    </a:cubicBezTo>
                    <a:cubicBezTo>
                      <a:pt x="1220" y="1347"/>
                      <a:pt x="1218" y="1349"/>
                      <a:pt x="1216" y="1351"/>
                    </a:cubicBezTo>
                    <a:cubicBezTo>
                      <a:pt x="1208" y="1356"/>
                      <a:pt x="1200" y="1361"/>
                      <a:pt x="1192" y="1366"/>
                    </a:cubicBezTo>
                    <a:cubicBezTo>
                      <a:pt x="1186" y="1371"/>
                      <a:pt x="1179" y="1374"/>
                      <a:pt x="1172" y="1379"/>
                    </a:cubicBezTo>
                    <a:cubicBezTo>
                      <a:pt x="1162" y="1384"/>
                      <a:pt x="1153" y="1391"/>
                      <a:pt x="1143" y="1397"/>
                    </a:cubicBezTo>
                    <a:cubicBezTo>
                      <a:pt x="1137" y="1401"/>
                      <a:pt x="1130" y="1406"/>
                      <a:pt x="1123" y="1410"/>
                    </a:cubicBezTo>
                    <a:cubicBezTo>
                      <a:pt x="1118" y="1413"/>
                      <a:pt x="1111" y="1416"/>
                      <a:pt x="1105" y="1419"/>
                    </a:cubicBezTo>
                    <a:cubicBezTo>
                      <a:pt x="1090" y="1426"/>
                      <a:pt x="1075" y="1432"/>
                      <a:pt x="1060" y="1438"/>
                    </a:cubicBezTo>
                    <a:cubicBezTo>
                      <a:pt x="1056" y="1440"/>
                      <a:pt x="1052" y="1443"/>
                      <a:pt x="1048" y="1444"/>
                    </a:cubicBezTo>
                    <a:cubicBezTo>
                      <a:pt x="1039" y="1446"/>
                      <a:pt x="1031" y="1450"/>
                      <a:pt x="1022" y="1449"/>
                    </a:cubicBezTo>
                    <a:cubicBezTo>
                      <a:pt x="1020" y="1449"/>
                      <a:pt x="1017" y="1448"/>
                      <a:pt x="1015" y="1448"/>
                    </a:cubicBezTo>
                    <a:cubicBezTo>
                      <a:pt x="1013" y="1447"/>
                      <a:pt x="1011" y="1447"/>
                      <a:pt x="1008" y="1447"/>
                    </a:cubicBezTo>
                    <a:cubicBezTo>
                      <a:pt x="1008" y="1457"/>
                      <a:pt x="1008" y="1467"/>
                      <a:pt x="1008" y="1477"/>
                    </a:cubicBezTo>
                    <a:cubicBezTo>
                      <a:pt x="1009" y="1477"/>
                      <a:pt x="1010" y="1478"/>
                      <a:pt x="1010" y="1478"/>
                    </a:cubicBezTo>
                    <a:cubicBezTo>
                      <a:pt x="1016" y="1479"/>
                      <a:pt x="1018" y="1481"/>
                      <a:pt x="1018" y="1487"/>
                    </a:cubicBezTo>
                    <a:cubicBezTo>
                      <a:pt x="1018" y="1489"/>
                      <a:pt x="1017" y="1491"/>
                      <a:pt x="1017" y="1494"/>
                    </a:cubicBezTo>
                    <a:cubicBezTo>
                      <a:pt x="1018" y="1496"/>
                      <a:pt x="1018" y="1500"/>
                      <a:pt x="1019" y="1502"/>
                    </a:cubicBezTo>
                    <a:cubicBezTo>
                      <a:pt x="1022" y="1506"/>
                      <a:pt x="1025" y="1511"/>
                      <a:pt x="1029" y="1515"/>
                    </a:cubicBezTo>
                    <a:cubicBezTo>
                      <a:pt x="1034" y="1520"/>
                      <a:pt x="1039" y="1526"/>
                      <a:pt x="1043" y="1533"/>
                    </a:cubicBezTo>
                    <a:cubicBezTo>
                      <a:pt x="1044" y="1535"/>
                      <a:pt x="1046" y="1538"/>
                      <a:pt x="1048" y="1540"/>
                    </a:cubicBezTo>
                    <a:cubicBezTo>
                      <a:pt x="1057" y="1550"/>
                      <a:pt x="1061" y="1562"/>
                      <a:pt x="1065" y="1575"/>
                    </a:cubicBezTo>
                    <a:cubicBezTo>
                      <a:pt x="1068" y="1583"/>
                      <a:pt x="1067" y="1592"/>
                      <a:pt x="1065" y="1600"/>
                    </a:cubicBezTo>
                    <a:cubicBezTo>
                      <a:pt x="1064" y="1607"/>
                      <a:pt x="1061" y="1614"/>
                      <a:pt x="1058" y="1620"/>
                    </a:cubicBezTo>
                    <a:cubicBezTo>
                      <a:pt x="1054" y="1628"/>
                      <a:pt x="1048" y="1633"/>
                      <a:pt x="1041" y="1636"/>
                    </a:cubicBezTo>
                    <a:cubicBezTo>
                      <a:pt x="1035" y="1640"/>
                      <a:pt x="1027" y="1642"/>
                      <a:pt x="1020" y="1644"/>
                    </a:cubicBezTo>
                    <a:cubicBezTo>
                      <a:pt x="1012" y="1647"/>
                      <a:pt x="1004" y="1645"/>
                      <a:pt x="995" y="1645"/>
                    </a:cubicBezTo>
                    <a:cubicBezTo>
                      <a:pt x="988" y="1645"/>
                      <a:pt x="981" y="1644"/>
                      <a:pt x="974" y="1643"/>
                    </a:cubicBezTo>
                    <a:cubicBezTo>
                      <a:pt x="959" y="1641"/>
                      <a:pt x="946" y="1636"/>
                      <a:pt x="933" y="1628"/>
                    </a:cubicBezTo>
                    <a:cubicBezTo>
                      <a:pt x="925" y="1622"/>
                      <a:pt x="918" y="1614"/>
                      <a:pt x="911" y="1606"/>
                    </a:cubicBezTo>
                    <a:cubicBezTo>
                      <a:pt x="907" y="1601"/>
                      <a:pt x="902" y="1595"/>
                      <a:pt x="898" y="1588"/>
                    </a:cubicBezTo>
                    <a:cubicBezTo>
                      <a:pt x="891" y="1578"/>
                      <a:pt x="886" y="1568"/>
                      <a:pt x="883" y="1556"/>
                    </a:cubicBezTo>
                    <a:cubicBezTo>
                      <a:pt x="879" y="1546"/>
                      <a:pt x="876" y="1535"/>
                      <a:pt x="872" y="1524"/>
                    </a:cubicBezTo>
                    <a:cubicBezTo>
                      <a:pt x="870" y="1517"/>
                      <a:pt x="868" y="1509"/>
                      <a:pt x="866" y="1501"/>
                    </a:cubicBezTo>
                    <a:cubicBezTo>
                      <a:pt x="863" y="1491"/>
                      <a:pt x="859" y="1483"/>
                      <a:pt x="855" y="1474"/>
                    </a:cubicBezTo>
                    <a:cubicBezTo>
                      <a:pt x="851" y="1465"/>
                      <a:pt x="848" y="1456"/>
                      <a:pt x="845" y="1447"/>
                    </a:cubicBezTo>
                    <a:cubicBezTo>
                      <a:pt x="843" y="1440"/>
                      <a:pt x="842" y="1433"/>
                      <a:pt x="841" y="1425"/>
                    </a:cubicBezTo>
                    <a:cubicBezTo>
                      <a:pt x="839" y="1413"/>
                      <a:pt x="843" y="1401"/>
                      <a:pt x="850" y="1391"/>
                    </a:cubicBezTo>
                    <a:cubicBezTo>
                      <a:pt x="859" y="1376"/>
                      <a:pt x="872" y="1367"/>
                      <a:pt x="888" y="1363"/>
                    </a:cubicBezTo>
                    <a:cubicBezTo>
                      <a:pt x="897" y="1361"/>
                      <a:pt x="907" y="1360"/>
                      <a:pt x="916" y="1361"/>
                    </a:cubicBezTo>
                    <a:cubicBezTo>
                      <a:pt x="919" y="1362"/>
                      <a:pt x="922" y="1360"/>
                      <a:pt x="924" y="1358"/>
                    </a:cubicBezTo>
                    <a:cubicBezTo>
                      <a:pt x="926" y="1356"/>
                      <a:pt x="925" y="1354"/>
                      <a:pt x="924" y="1352"/>
                    </a:cubicBezTo>
                    <a:cubicBezTo>
                      <a:pt x="919" y="1345"/>
                      <a:pt x="918" y="1336"/>
                      <a:pt x="918" y="1327"/>
                    </a:cubicBezTo>
                    <a:cubicBezTo>
                      <a:pt x="918" y="1321"/>
                      <a:pt x="920" y="1314"/>
                      <a:pt x="925" y="1308"/>
                    </a:cubicBezTo>
                    <a:cubicBezTo>
                      <a:pt x="931" y="1301"/>
                      <a:pt x="936" y="1293"/>
                      <a:pt x="944" y="1287"/>
                    </a:cubicBezTo>
                    <a:cubicBezTo>
                      <a:pt x="950" y="1282"/>
                      <a:pt x="955" y="1276"/>
                      <a:pt x="962" y="1272"/>
                    </a:cubicBezTo>
                    <a:cubicBezTo>
                      <a:pt x="977" y="1260"/>
                      <a:pt x="992" y="1249"/>
                      <a:pt x="1008" y="1238"/>
                    </a:cubicBezTo>
                    <a:cubicBezTo>
                      <a:pt x="1017" y="1232"/>
                      <a:pt x="1026" y="1227"/>
                      <a:pt x="1036" y="1221"/>
                    </a:cubicBezTo>
                    <a:cubicBezTo>
                      <a:pt x="1050" y="1213"/>
                      <a:pt x="1064" y="1204"/>
                      <a:pt x="1078" y="1195"/>
                    </a:cubicBezTo>
                    <a:cubicBezTo>
                      <a:pt x="1081" y="1193"/>
                      <a:pt x="1084" y="1192"/>
                      <a:pt x="1088" y="1190"/>
                    </a:cubicBezTo>
                    <a:cubicBezTo>
                      <a:pt x="1095" y="1186"/>
                      <a:pt x="1100" y="1179"/>
                      <a:pt x="1101" y="1171"/>
                    </a:cubicBezTo>
                    <a:cubicBezTo>
                      <a:pt x="1101" y="1168"/>
                      <a:pt x="1101" y="1166"/>
                      <a:pt x="1102" y="1164"/>
                    </a:cubicBezTo>
                    <a:cubicBezTo>
                      <a:pt x="1102" y="1158"/>
                      <a:pt x="1106" y="1155"/>
                      <a:pt x="1112" y="1156"/>
                    </a:cubicBezTo>
                    <a:cubicBezTo>
                      <a:pt x="1116" y="1157"/>
                      <a:pt x="1119" y="1156"/>
                      <a:pt x="1123" y="1152"/>
                    </a:cubicBezTo>
                    <a:cubicBezTo>
                      <a:pt x="1130" y="1146"/>
                      <a:pt x="1131" y="1136"/>
                      <a:pt x="1132" y="1128"/>
                    </a:cubicBezTo>
                    <a:cubicBezTo>
                      <a:pt x="1133" y="1123"/>
                      <a:pt x="1134" y="1117"/>
                      <a:pt x="1135" y="1112"/>
                    </a:cubicBezTo>
                    <a:cubicBezTo>
                      <a:pt x="1136" y="1106"/>
                      <a:pt x="1137" y="1100"/>
                      <a:pt x="1139" y="1094"/>
                    </a:cubicBezTo>
                    <a:cubicBezTo>
                      <a:pt x="1139" y="1093"/>
                      <a:pt x="1139" y="1092"/>
                      <a:pt x="1138" y="1091"/>
                    </a:cubicBezTo>
                    <a:cubicBezTo>
                      <a:pt x="1137" y="1086"/>
                      <a:pt x="1138" y="1082"/>
                      <a:pt x="1140" y="1078"/>
                    </a:cubicBezTo>
                    <a:cubicBezTo>
                      <a:pt x="1142" y="1074"/>
                      <a:pt x="1140" y="1071"/>
                      <a:pt x="1138" y="1068"/>
                    </a:cubicBezTo>
                    <a:cubicBezTo>
                      <a:pt x="1134" y="1063"/>
                      <a:pt x="1129" y="1059"/>
                      <a:pt x="1125" y="1054"/>
                    </a:cubicBezTo>
                    <a:cubicBezTo>
                      <a:pt x="1124" y="1053"/>
                      <a:pt x="1124" y="1052"/>
                      <a:pt x="1124" y="1051"/>
                    </a:cubicBezTo>
                    <a:cubicBezTo>
                      <a:pt x="1124" y="1046"/>
                      <a:pt x="1120" y="1042"/>
                      <a:pt x="1116" y="1039"/>
                    </a:cubicBezTo>
                    <a:cubicBezTo>
                      <a:pt x="1113" y="1036"/>
                      <a:pt x="1113" y="1034"/>
                      <a:pt x="1113" y="1030"/>
                    </a:cubicBezTo>
                    <a:cubicBezTo>
                      <a:pt x="1110" y="1030"/>
                      <a:pt x="1108" y="1028"/>
                      <a:pt x="1107" y="1025"/>
                    </a:cubicBezTo>
                    <a:cubicBezTo>
                      <a:pt x="1107" y="1021"/>
                      <a:pt x="1104" y="1017"/>
                      <a:pt x="1106" y="1013"/>
                    </a:cubicBezTo>
                    <a:cubicBezTo>
                      <a:pt x="1101" y="1007"/>
                      <a:pt x="1104" y="1000"/>
                      <a:pt x="1104" y="993"/>
                    </a:cubicBezTo>
                    <a:cubicBezTo>
                      <a:pt x="1104" y="983"/>
                      <a:pt x="1105" y="973"/>
                      <a:pt x="1108" y="964"/>
                    </a:cubicBezTo>
                    <a:cubicBezTo>
                      <a:pt x="1109" y="962"/>
                      <a:pt x="1109" y="960"/>
                      <a:pt x="1109" y="958"/>
                    </a:cubicBezTo>
                    <a:cubicBezTo>
                      <a:pt x="1108" y="953"/>
                      <a:pt x="1110" y="948"/>
                      <a:pt x="1112" y="943"/>
                    </a:cubicBezTo>
                    <a:cubicBezTo>
                      <a:pt x="1114" y="941"/>
                      <a:pt x="1115" y="939"/>
                      <a:pt x="1114" y="936"/>
                    </a:cubicBezTo>
                    <a:cubicBezTo>
                      <a:pt x="1113" y="930"/>
                      <a:pt x="1117" y="924"/>
                      <a:pt x="1120" y="919"/>
                    </a:cubicBezTo>
                    <a:cubicBezTo>
                      <a:pt x="1123" y="914"/>
                      <a:pt x="1123" y="913"/>
                      <a:pt x="1120" y="908"/>
                    </a:cubicBezTo>
                    <a:cubicBezTo>
                      <a:pt x="1118" y="906"/>
                      <a:pt x="1116" y="903"/>
                      <a:pt x="1114" y="901"/>
                    </a:cubicBezTo>
                    <a:cubicBezTo>
                      <a:pt x="1109" y="892"/>
                      <a:pt x="1108" y="883"/>
                      <a:pt x="1115" y="874"/>
                    </a:cubicBezTo>
                    <a:cubicBezTo>
                      <a:pt x="1122" y="864"/>
                      <a:pt x="1129" y="854"/>
                      <a:pt x="1136" y="845"/>
                    </a:cubicBezTo>
                    <a:cubicBezTo>
                      <a:pt x="1140" y="840"/>
                      <a:pt x="1143" y="836"/>
                      <a:pt x="1145" y="831"/>
                    </a:cubicBezTo>
                    <a:cubicBezTo>
                      <a:pt x="1147" y="827"/>
                      <a:pt x="1150" y="824"/>
                      <a:pt x="1153" y="821"/>
                    </a:cubicBezTo>
                    <a:cubicBezTo>
                      <a:pt x="1154" y="819"/>
                      <a:pt x="1155" y="817"/>
                      <a:pt x="1156" y="815"/>
                    </a:cubicBezTo>
                    <a:cubicBezTo>
                      <a:pt x="1156" y="815"/>
                      <a:pt x="1155" y="814"/>
                      <a:pt x="1155" y="814"/>
                    </a:cubicBezTo>
                    <a:cubicBezTo>
                      <a:pt x="1152" y="815"/>
                      <a:pt x="1149" y="815"/>
                      <a:pt x="1147" y="817"/>
                    </a:cubicBezTo>
                    <a:cubicBezTo>
                      <a:pt x="1141" y="823"/>
                      <a:pt x="1134" y="825"/>
                      <a:pt x="1128" y="830"/>
                    </a:cubicBezTo>
                    <a:cubicBezTo>
                      <a:pt x="1122" y="834"/>
                      <a:pt x="1117" y="838"/>
                      <a:pt x="1111" y="841"/>
                    </a:cubicBezTo>
                    <a:cubicBezTo>
                      <a:pt x="1108" y="844"/>
                      <a:pt x="1104" y="845"/>
                      <a:pt x="1100" y="848"/>
                    </a:cubicBezTo>
                    <a:cubicBezTo>
                      <a:pt x="1095" y="851"/>
                      <a:pt x="1089" y="856"/>
                      <a:pt x="1084" y="860"/>
                    </a:cubicBezTo>
                    <a:cubicBezTo>
                      <a:pt x="1079" y="864"/>
                      <a:pt x="1073" y="865"/>
                      <a:pt x="1066" y="867"/>
                    </a:cubicBezTo>
                    <a:cubicBezTo>
                      <a:pt x="1063" y="868"/>
                      <a:pt x="1059" y="870"/>
                      <a:pt x="1056" y="871"/>
                    </a:cubicBezTo>
                    <a:cubicBezTo>
                      <a:pt x="1055" y="871"/>
                      <a:pt x="1053" y="872"/>
                      <a:pt x="1052" y="872"/>
                    </a:cubicBezTo>
                    <a:cubicBezTo>
                      <a:pt x="1046" y="871"/>
                      <a:pt x="1039" y="873"/>
                      <a:pt x="1033" y="870"/>
                    </a:cubicBezTo>
                    <a:cubicBezTo>
                      <a:pt x="1031" y="869"/>
                      <a:pt x="1028" y="868"/>
                      <a:pt x="1025" y="869"/>
                    </a:cubicBezTo>
                    <a:cubicBezTo>
                      <a:pt x="1024" y="870"/>
                      <a:pt x="1023" y="869"/>
                      <a:pt x="1021" y="869"/>
                    </a:cubicBezTo>
                    <a:cubicBezTo>
                      <a:pt x="1018" y="868"/>
                      <a:pt x="1016" y="866"/>
                      <a:pt x="1013" y="865"/>
                    </a:cubicBezTo>
                    <a:cubicBezTo>
                      <a:pt x="1008" y="873"/>
                      <a:pt x="1003" y="880"/>
                      <a:pt x="998" y="887"/>
                    </a:cubicBezTo>
                    <a:cubicBezTo>
                      <a:pt x="999" y="888"/>
                      <a:pt x="1001" y="890"/>
                      <a:pt x="1003" y="892"/>
                    </a:cubicBezTo>
                    <a:cubicBezTo>
                      <a:pt x="1007" y="895"/>
                      <a:pt x="1009" y="903"/>
                      <a:pt x="1006" y="907"/>
                    </a:cubicBezTo>
                    <a:cubicBezTo>
                      <a:pt x="1003" y="911"/>
                      <a:pt x="1000" y="915"/>
                      <a:pt x="995" y="917"/>
                    </a:cubicBezTo>
                    <a:cubicBezTo>
                      <a:pt x="993" y="918"/>
                      <a:pt x="992" y="920"/>
                      <a:pt x="992" y="923"/>
                    </a:cubicBezTo>
                    <a:cubicBezTo>
                      <a:pt x="992" y="925"/>
                      <a:pt x="991" y="927"/>
                      <a:pt x="989" y="929"/>
                    </a:cubicBezTo>
                    <a:cubicBezTo>
                      <a:pt x="985" y="933"/>
                      <a:pt x="981" y="938"/>
                      <a:pt x="975" y="940"/>
                    </a:cubicBezTo>
                    <a:cubicBezTo>
                      <a:pt x="974" y="940"/>
                      <a:pt x="973" y="941"/>
                      <a:pt x="972" y="942"/>
                    </a:cubicBezTo>
                    <a:cubicBezTo>
                      <a:pt x="972" y="949"/>
                      <a:pt x="968" y="953"/>
                      <a:pt x="961" y="956"/>
                    </a:cubicBezTo>
                    <a:cubicBezTo>
                      <a:pt x="959" y="956"/>
                      <a:pt x="957" y="957"/>
                      <a:pt x="957" y="959"/>
                    </a:cubicBezTo>
                    <a:cubicBezTo>
                      <a:pt x="957" y="959"/>
                      <a:pt x="957" y="960"/>
                      <a:pt x="957" y="960"/>
                    </a:cubicBezTo>
                    <a:cubicBezTo>
                      <a:pt x="951" y="965"/>
                      <a:pt x="947" y="973"/>
                      <a:pt x="939" y="975"/>
                    </a:cubicBezTo>
                    <a:cubicBezTo>
                      <a:pt x="930" y="978"/>
                      <a:pt x="927" y="978"/>
                      <a:pt x="919" y="972"/>
                    </a:cubicBezTo>
                    <a:cubicBezTo>
                      <a:pt x="916" y="973"/>
                      <a:pt x="913" y="974"/>
                      <a:pt x="910" y="975"/>
                    </a:cubicBezTo>
                    <a:cubicBezTo>
                      <a:pt x="901" y="977"/>
                      <a:pt x="894" y="973"/>
                      <a:pt x="886" y="969"/>
                    </a:cubicBezTo>
                    <a:cubicBezTo>
                      <a:pt x="885" y="968"/>
                      <a:pt x="883" y="967"/>
                      <a:pt x="883" y="965"/>
                    </a:cubicBezTo>
                    <a:cubicBezTo>
                      <a:pt x="883" y="961"/>
                      <a:pt x="880" y="959"/>
                      <a:pt x="877" y="957"/>
                    </a:cubicBezTo>
                    <a:cubicBezTo>
                      <a:pt x="874" y="954"/>
                      <a:pt x="871" y="951"/>
                      <a:pt x="867" y="948"/>
                    </a:cubicBezTo>
                    <a:cubicBezTo>
                      <a:pt x="863" y="945"/>
                      <a:pt x="860" y="940"/>
                      <a:pt x="863" y="934"/>
                    </a:cubicBezTo>
                    <a:cubicBezTo>
                      <a:pt x="858" y="931"/>
                      <a:pt x="854" y="929"/>
                      <a:pt x="850" y="926"/>
                    </a:cubicBezTo>
                    <a:cubicBezTo>
                      <a:pt x="847" y="922"/>
                      <a:pt x="845" y="918"/>
                      <a:pt x="846" y="913"/>
                    </a:cubicBezTo>
                    <a:cubicBezTo>
                      <a:pt x="848" y="909"/>
                      <a:pt x="848" y="905"/>
                      <a:pt x="848" y="900"/>
                    </a:cubicBezTo>
                    <a:cubicBezTo>
                      <a:pt x="845" y="903"/>
                      <a:pt x="842" y="905"/>
                      <a:pt x="840" y="907"/>
                    </a:cubicBezTo>
                    <a:cubicBezTo>
                      <a:pt x="835" y="910"/>
                      <a:pt x="833" y="909"/>
                      <a:pt x="829" y="906"/>
                    </a:cubicBezTo>
                    <a:cubicBezTo>
                      <a:pt x="826" y="903"/>
                      <a:pt x="823" y="900"/>
                      <a:pt x="820" y="897"/>
                    </a:cubicBezTo>
                    <a:cubicBezTo>
                      <a:pt x="817" y="893"/>
                      <a:pt x="814" y="889"/>
                      <a:pt x="811" y="886"/>
                    </a:cubicBezTo>
                    <a:cubicBezTo>
                      <a:pt x="808" y="881"/>
                      <a:pt x="805" y="877"/>
                      <a:pt x="801" y="873"/>
                    </a:cubicBezTo>
                    <a:cubicBezTo>
                      <a:pt x="790" y="863"/>
                      <a:pt x="779" y="852"/>
                      <a:pt x="768" y="841"/>
                    </a:cubicBezTo>
                    <a:cubicBezTo>
                      <a:pt x="765" y="838"/>
                      <a:pt x="762" y="835"/>
                      <a:pt x="759" y="832"/>
                    </a:cubicBezTo>
                    <a:cubicBezTo>
                      <a:pt x="757" y="831"/>
                      <a:pt x="755" y="829"/>
                      <a:pt x="752" y="827"/>
                    </a:cubicBezTo>
                    <a:cubicBezTo>
                      <a:pt x="751" y="832"/>
                      <a:pt x="750" y="837"/>
                      <a:pt x="750" y="841"/>
                    </a:cubicBezTo>
                    <a:cubicBezTo>
                      <a:pt x="750" y="849"/>
                      <a:pt x="747" y="857"/>
                      <a:pt x="745" y="865"/>
                    </a:cubicBezTo>
                    <a:cubicBezTo>
                      <a:pt x="743" y="875"/>
                      <a:pt x="741" y="886"/>
                      <a:pt x="738" y="897"/>
                    </a:cubicBezTo>
                    <a:cubicBezTo>
                      <a:pt x="738" y="899"/>
                      <a:pt x="737" y="901"/>
                      <a:pt x="736" y="902"/>
                    </a:cubicBezTo>
                    <a:cubicBezTo>
                      <a:pt x="731" y="914"/>
                      <a:pt x="726" y="926"/>
                      <a:pt x="719" y="937"/>
                    </a:cubicBezTo>
                    <a:cubicBezTo>
                      <a:pt x="714" y="943"/>
                      <a:pt x="711" y="950"/>
                      <a:pt x="703" y="953"/>
                    </a:cubicBezTo>
                    <a:cubicBezTo>
                      <a:pt x="702" y="953"/>
                      <a:pt x="702" y="954"/>
                      <a:pt x="701" y="955"/>
                    </a:cubicBezTo>
                    <a:cubicBezTo>
                      <a:pt x="701" y="960"/>
                      <a:pt x="700" y="964"/>
                      <a:pt x="700" y="969"/>
                    </a:cubicBezTo>
                    <a:cubicBezTo>
                      <a:pt x="700" y="969"/>
                      <a:pt x="701" y="968"/>
                      <a:pt x="702" y="967"/>
                    </a:cubicBezTo>
                    <a:cubicBezTo>
                      <a:pt x="704" y="973"/>
                      <a:pt x="705" y="984"/>
                      <a:pt x="704" y="989"/>
                    </a:cubicBezTo>
                    <a:cubicBezTo>
                      <a:pt x="704" y="991"/>
                      <a:pt x="703" y="994"/>
                      <a:pt x="706" y="996"/>
                    </a:cubicBezTo>
                    <a:cubicBezTo>
                      <a:pt x="707" y="997"/>
                      <a:pt x="707" y="1001"/>
                      <a:pt x="707" y="1003"/>
                    </a:cubicBezTo>
                    <a:cubicBezTo>
                      <a:pt x="707" y="1007"/>
                      <a:pt x="708" y="1009"/>
                      <a:pt x="710" y="1012"/>
                    </a:cubicBezTo>
                    <a:cubicBezTo>
                      <a:pt x="712" y="1016"/>
                      <a:pt x="713" y="1021"/>
                      <a:pt x="715" y="1025"/>
                    </a:cubicBezTo>
                    <a:cubicBezTo>
                      <a:pt x="717" y="1033"/>
                      <a:pt x="719" y="1041"/>
                      <a:pt x="722" y="1048"/>
                    </a:cubicBezTo>
                    <a:cubicBezTo>
                      <a:pt x="725" y="1058"/>
                      <a:pt x="726" y="1067"/>
                      <a:pt x="728" y="1077"/>
                    </a:cubicBezTo>
                    <a:cubicBezTo>
                      <a:pt x="730" y="1084"/>
                      <a:pt x="732" y="1090"/>
                      <a:pt x="735" y="1097"/>
                    </a:cubicBezTo>
                    <a:cubicBezTo>
                      <a:pt x="737" y="1099"/>
                      <a:pt x="737" y="1101"/>
                      <a:pt x="737" y="1104"/>
                    </a:cubicBezTo>
                    <a:cubicBezTo>
                      <a:pt x="738" y="1106"/>
                      <a:pt x="738" y="1108"/>
                      <a:pt x="739" y="1111"/>
                    </a:cubicBezTo>
                    <a:cubicBezTo>
                      <a:pt x="741" y="1118"/>
                      <a:pt x="744" y="1125"/>
                      <a:pt x="746" y="1132"/>
                    </a:cubicBezTo>
                    <a:cubicBezTo>
                      <a:pt x="747" y="1135"/>
                      <a:pt x="747" y="1138"/>
                      <a:pt x="747" y="1141"/>
                    </a:cubicBezTo>
                    <a:cubicBezTo>
                      <a:pt x="748" y="1141"/>
                      <a:pt x="747" y="1142"/>
                      <a:pt x="748" y="1143"/>
                    </a:cubicBezTo>
                    <a:cubicBezTo>
                      <a:pt x="752" y="1149"/>
                      <a:pt x="751" y="1157"/>
                      <a:pt x="753" y="1164"/>
                    </a:cubicBezTo>
                    <a:cubicBezTo>
                      <a:pt x="755" y="1171"/>
                      <a:pt x="757" y="1178"/>
                      <a:pt x="759" y="1185"/>
                    </a:cubicBezTo>
                    <a:cubicBezTo>
                      <a:pt x="760" y="1188"/>
                      <a:pt x="759" y="1192"/>
                      <a:pt x="759" y="1196"/>
                    </a:cubicBezTo>
                    <a:cubicBezTo>
                      <a:pt x="760" y="1210"/>
                      <a:pt x="761" y="1224"/>
                      <a:pt x="761" y="1239"/>
                    </a:cubicBezTo>
                    <a:cubicBezTo>
                      <a:pt x="762" y="1248"/>
                      <a:pt x="763" y="1257"/>
                      <a:pt x="763" y="1267"/>
                    </a:cubicBezTo>
                    <a:cubicBezTo>
                      <a:pt x="763" y="1272"/>
                      <a:pt x="763" y="1278"/>
                      <a:pt x="763" y="1283"/>
                    </a:cubicBezTo>
                    <a:cubicBezTo>
                      <a:pt x="763" y="1288"/>
                      <a:pt x="764" y="1292"/>
                      <a:pt x="764" y="1296"/>
                    </a:cubicBezTo>
                    <a:cubicBezTo>
                      <a:pt x="764" y="1307"/>
                      <a:pt x="764" y="1318"/>
                      <a:pt x="763" y="1329"/>
                    </a:cubicBezTo>
                    <a:cubicBezTo>
                      <a:pt x="763" y="1330"/>
                      <a:pt x="764" y="1332"/>
                      <a:pt x="764" y="1334"/>
                    </a:cubicBezTo>
                    <a:cubicBezTo>
                      <a:pt x="765" y="1337"/>
                      <a:pt x="766" y="1341"/>
                      <a:pt x="764" y="1344"/>
                    </a:cubicBezTo>
                    <a:cubicBezTo>
                      <a:pt x="763" y="1345"/>
                      <a:pt x="764" y="1347"/>
                      <a:pt x="764" y="1348"/>
                    </a:cubicBezTo>
                    <a:cubicBezTo>
                      <a:pt x="764" y="1357"/>
                      <a:pt x="764" y="1367"/>
                      <a:pt x="764" y="1376"/>
                    </a:cubicBezTo>
                    <a:cubicBezTo>
                      <a:pt x="764" y="1384"/>
                      <a:pt x="764" y="1392"/>
                      <a:pt x="764" y="1400"/>
                    </a:cubicBezTo>
                    <a:cubicBezTo>
                      <a:pt x="764" y="1408"/>
                      <a:pt x="764" y="1415"/>
                      <a:pt x="765" y="1422"/>
                    </a:cubicBezTo>
                    <a:cubicBezTo>
                      <a:pt x="765" y="1430"/>
                      <a:pt x="766" y="1437"/>
                      <a:pt x="766" y="1445"/>
                    </a:cubicBezTo>
                    <a:cubicBezTo>
                      <a:pt x="766" y="1451"/>
                      <a:pt x="766" y="1458"/>
                      <a:pt x="766" y="1464"/>
                    </a:cubicBezTo>
                    <a:cubicBezTo>
                      <a:pt x="765" y="1473"/>
                      <a:pt x="765" y="1483"/>
                      <a:pt x="765" y="1492"/>
                    </a:cubicBezTo>
                    <a:cubicBezTo>
                      <a:pt x="764" y="1500"/>
                      <a:pt x="765" y="1508"/>
                      <a:pt x="765" y="1516"/>
                    </a:cubicBezTo>
                    <a:cubicBezTo>
                      <a:pt x="765" y="1517"/>
                      <a:pt x="764" y="1519"/>
                      <a:pt x="764" y="1520"/>
                    </a:cubicBezTo>
                    <a:cubicBezTo>
                      <a:pt x="763" y="1525"/>
                      <a:pt x="762" y="1530"/>
                      <a:pt x="762" y="1535"/>
                    </a:cubicBezTo>
                    <a:cubicBezTo>
                      <a:pt x="762" y="1537"/>
                      <a:pt x="763" y="1538"/>
                      <a:pt x="764" y="1539"/>
                    </a:cubicBezTo>
                    <a:cubicBezTo>
                      <a:pt x="767" y="1544"/>
                      <a:pt x="770" y="1549"/>
                      <a:pt x="772" y="1554"/>
                    </a:cubicBezTo>
                    <a:cubicBezTo>
                      <a:pt x="773" y="1555"/>
                      <a:pt x="772" y="1557"/>
                      <a:pt x="772" y="1558"/>
                    </a:cubicBezTo>
                    <a:close/>
                    <a:moveTo>
                      <a:pt x="525" y="429"/>
                    </a:moveTo>
                    <a:cubicBezTo>
                      <a:pt x="522" y="430"/>
                      <a:pt x="519" y="429"/>
                      <a:pt x="517" y="431"/>
                    </a:cubicBezTo>
                    <a:cubicBezTo>
                      <a:pt x="512" y="435"/>
                      <a:pt x="507" y="439"/>
                      <a:pt x="502" y="444"/>
                    </a:cubicBezTo>
                    <a:cubicBezTo>
                      <a:pt x="495" y="452"/>
                      <a:pt x="488" y="460"/>
                      <a:pt x="480" y="468"/>
                    </a:cubicBezTo>
                    <a:cubicBezTo>
                      <a:pt x="471" y="478"/>
                      <a:pt x="461" y="487"/>
                      <a:pt x="453" y="496"/>
                    </a:cubicBezTo>
                    <a:cubicBezTo>
                      <a:pt x="447" y="503"/>
                      <a:pt x="441" y="510"/>
                      <a:pt x="435" y="517"/>
                    </a:cubicBezTo>
                    <a:cubicBezTo>
                      <a:pt x="432" y="521"/>
                      <a:pt x="428" y="526"/>
                      <a:pt x="424" y="531"/>
                    </a:cubicBezTo>
                    <a:cubicBezTo>
                      <a:pt x="414" y="545"/>
                      <a:pt x="404" y="560"/>
                      <a:pt x="395" y="575"/>
                    </a:cubicBezTo>
                    <a:cubicBezTo>
                      <a:pt x="390" y="583"/>
                      <a:pt x="385" y="591"/>
                      <a:pt x="381" y="600"/>
                    </a:cubicBezTo>
                    <a:cubicBezTo>
                      <a:pt x="378" y="607"/>
                      <a:pt x="375" y="614"/>
                      <a:pt x="371" y="620"/>
                    </a:cubicBezTo>
                    <a:cubicBezTo>
                      <a:pt x="365" y="631"/>
                      <a:pt x="361" y="643"/>
                      <a:pt x="358" y="655"/>
                    </a:cubicBezTo>
                    <a:cubicBezTo>
                      <a:pt x="356" y="665"/>
                      <a:pt x="355" y="676"/>
                      <a:pt x="352" y="686"/>
                    </a:cubicBezTo>
                    <a:cubicBezTo>
                      <a:pt x="351" y="693"/>
                      <a:pt x="351" y="701"/>
                      <a:pt x="351" y="708"/>
                    </a:cubicBezTo>
                    <a:cubicBezTo>
                      <a:pt x="350" y="719"/>
                      <a:pt x="349" y="730"/>
                      <a:pt x="349" y="741"/>
                    </a:cubicBezTo>
                    <a:cubicBezTo>
                      <a:pt x="349" y="747"/>
                      <a:pt x="349" y="753"/>
                      <a:pt x="349" y="758"/>
                    </a:cubicBezTo>
                    <a:cubicBezTo>
                      <a:pt x="350" y="764"/>
                      <a:pt x="349" y="770"/>
                      <a:pt x="351" y="775"/>
                    </a:cubicBezTo>
                    <a:cubicBezTo>
                      <a:pt x="354" y="781"/>
                      <a:pt x="351" y="786"/>
                      <a:pt x="352" y="792"/>
                    </a:cubicBezTo>
                    <a:cubicBezTo>
                      <a:pt x="354" y="803"/>
                      <a:pt x="355" y="815"/>
                      <a:pt x="359" y="825"/>
                    </a:cubicBezTo>
                    <a:cubicBezTo>
                      <a:pt x="364" y="840"/>
                      <a:pt x="370" y="855"/>
                      <a:pt x="376" y="869"/>
                    </a:cubicBezTo>
                    <a:cubicBezTo>
                      <a:pt x="381" y="882"/>
                      <a:pt x="387" y="893"/>
                      <a:pt x="393" y="905"/>
                    </a:cubicBezTo>
                    <a:cubicBezTo>
                      <a:pt x="397" y="913"/>
                      <a:pt x="401" y="920"/>
                      <a:pt x="406" y="927"/>
                    </a:cubicBezTo>
                    <a:cubicBezTo>
                      <a:pt x="409" y="933"/>
                      <a:pt x="413" y="937"/>
                      <a:pt x="417" y="942"/>
                    </a:cubicBezTo>
                    <a:cubicBezTo>
                      <a:pt x="419" y="944"/>
                      <a:pt x="421" y="945"/>
                      <a:pt x="422" y="946"/>
                    </a:cubicBezTo>
                    <a:cubicBezTo>
                      <a:pt x="425" y="944"/>
                      <a:pt x="428" y="942"/>
                      <a:pt x="431" y="941"/>
                    </a:cubicBezTo>
                    <a:cubicBezTo>
                      <a:pt x="442" y="935"/>
                      <a:pt x="453" y="929"/>
                      <a:pt x="464" y="923"/>
                    </a:cubicBezTo>
                    <a:cubicBezTo>
                      <a:pt x="467" y="922"/>
                      <a:pt x="470" y="921"/>
                      <a:pt x="474" y="920"/>
                    </a:cubicBezTo>
                    <a:cubicBezTo>
                      <a:pt x="477" y="919"/>
                      <a:pt x="480" y="918"/>
                      <a:pt x="483" y="917"/>
                    </a:cubicBezTo>
                    <a:cubicBezTo>
                      <a:pt x="488" y="916"/>
                      <a:pt x="493" y="914"/>
                      <a:pt x="498" y="913"/>
                    </a:cubicBezTo>
                    <a:cubicBezTo>
                      <a:pt x="500" y="912"/>
                      <a:pt x="503" y="912"/>
                      <a:pt x="505" y="911"/>
                    </a:cubicBezTo>
                    <a:cubicBezTo>
                      <a:pt x="515" y="908"/>
                      <a:pt x="526" y="907"/>
                      <a:pt x="537" y="910"/>
                    </a:cubicBezTo>
                    <a:cubicBezTo>
                      <a:pt x="536" y="904"/>
                      <a:pt x="535" y="898"/>
                      <a:pt x="534" y="892"/>
                    </a:cubicBezTo>
                    <a:cubicBezTo>
                      <a:pt x="531" y="881"/>
                      <a:pt x="525" y="870"/>
                      <a:pt x="525" y="858"/>
                    </a:cubicBezTo>
                    <a:cubicBezTo>
                      <a:pt x="525" y="858"/>
                      <a:pt x="525" y="858"/>
                      <a:pt x="525" y="857"/>
                    </a:cubicBezTo>
                    <a:cubicBezTo>
                      <a:pt x="523" y="852"/>
                      <a:pt x="522" y="847"/>
                      <a:pt x="520" y="842"/>
                    </a:cubicBezTo>
                    <a:cubicBezTo>
                      <a:pt x="518" y="832"/>
                      <a:pt x="516" y="821"/>
                      <a:pt x="513" y="811"/>
                    </a:cubicBezTo>
                    <a:cubicBezTo>
                      <a:pt x="511" y="802"/>
                      <a:pt x="508" y="794"/>
                      <a:pt x="507" y="784"/>
                    </a:cubicBezTo>
                    <a:cubicBezTo>
                      <a:pt x="507" y="777"/>
                      <a:pt x="505" y="771"/>
                      <a:pt x="504" y="764"/>
                    </a:cubicBezTo>
                    <a:cubicBezTo>
                      <a:pt x="503" y="759"/>
                      <a:pt x="503" y="754"/>
                      <a:pt x="503" y="749"/>
                    </a:cubicBezTo>
                    <a:cubicBezTo>
                      <a:pt x="504" y="739"/>
                      <a:pt x="503" y="728"/>
                      <a:pt x="505" y="717"/>
                    </a:cubicBezTo>
                    <a:cubicBezTo>
                      <a:pt x="506" y="710"/>
                      <a:pt x="507" y="702"/>
                      <a:pt x="508" y="695"/>
                    </a:cubicBezTo>
                    <a:cubicBezTo>
                      <a:pt x="510" y="689"/>
                      <a:pt x="511" y="684"/>
                      <a:pt x="511" y="678"/>
                    </a:cubicBezTo>
                    <a:cubicBezTo>
                      <a:pt x="512" y="668"/>
                      <a:pt x="512" y="658"/>
                      <a:pt x="513" y="648"/>
                    </a:cubicBezTo>
                    <a:cubicBezTo>
                      <a:pt x="513" y="640"/>
                      <a:pt x="513" y="631"/>
                      <a:pt x="514" y="623"/>
                    </a:cubicBezTo>
                    <a:cubicBezTo>
                      <a:pt x="515" y="612"/>
                      <a:pt x="515" y="602"/>
                      <a:pt x="515" y="591"/>
                    </a:cubicBezTo>
                    <a:cubicBezTo>
                      <a:pt x="515" y="587"/>
                      <a:pt x="515" y="583"/>
                      <a:pt x="514" y="578"/>
                    </a:cubicBezTo>
                    <a:cubicBezTo>
                      <a:pt x="518" y="580"/>
                      <a:pt x="523" y="579"/>
                      <a:pt x="524" y="584"/>
                    </a:cubicBezTo>
                    <a:cubicBezTo>
                      <a:pt x="525" y="589"/>
                      <a:pt x="526" y="595"/>
                      <a:pt x="526" y="601"/>
                    </a:cubicBezTo>
                    <a:cubicBezTo>
                      <a:pt x="525" y="613"/>
                      <a:pt x="525" y="624"/>
                      <a:pt x="525" y="636"/>
                    </a:cubicBezTo>
                    <a:cubicBezTo>
                      <a:pt x="524" y="649"/>
                      <a:pt x="524" y="661"/>
                      <a:pt x="522" y="674"/>
                    </a:cubicBezTo>
                    <a:cubicBezTo>
                      <a:pt x="521" y="689"/>
                      <a:pt x="518" y="705"/>
                      <a:pt x="516" y="721"/>
                    </a:cubicBezTo>
                    <a:cubicBezTo>
                      <a:pt x="515" y="727"/>
                      <a:pt x="515" y="734"/>
                      <a:pt x="514" y="741"/>
                    </a:cubicBezTo>
                    <a:cubicBezTo>
                      <a:pt x="514" y="750"/>
                      <a:pt x="515" y="759"/>
                      <a:pt x="516" y="769"/>
                    </a:cubicBezTo>
                    <a:cubicBezTo>
                      <a:pt x="517" y="782"/>
                      <a:pt x="520" y="795"/>
                      <a:pt x="523" y="809"/>
                    </a:cubicBezTo>
                    <a:cubicBezTo>
                      <a:pt x="526" y="821"/>
                      <a:pt x="529" y="834"/>
                      <a:pt x="533" y="847"/>
                    </a:cubicBezTo>
                    <a:cubicBezTo>
                      <a:pt x="535" y="857"/>
                      <a:pt x="538" y="867"/>
                      <a:pt x="541" y="877"/>
                    </a:cubicBezTo>
                    <a:cubicBezTo>
                      <a:pt x="544" y="888"/>
                      <a:pt x="548" y="900"/>
                      <a:pt x="547" y="912"/>
                    </a:cubicBezTo>
                    <a:cubicBezTo>
                      <a:pt x="547" y="917"/>
                      <a:pt x="549" y="921"/>
                      <a:pt x="547" y="925"/>
                    </a:cubicBezTo>
                    <a:cubicBezTo>
                      <a:pt x="546" y="926"/>
                      <a:pt x="547" y="927"/>
                      <a:pt x="547" y="928"/>
                    </a:cubicBezTo>
                    <a:cubicBezTo>
                      <a:pt x="549" y="933"/>
                      <a:pt x="550" y="938"/>
                      <a:pt x="552" y="943"/>
                    </a:cubicBezTo>
                    <a:cubicBezTo>
                      <a:pt x="553" y="946"/>
                      <a:pt x="556" y="948"/>
                      <a:pt x="559" y="949"/>
                    </a:cubicBezTo>
                    <a:cubicBezTo>
                      <a:pt x="561" y="950"/>
                      <a:pt x="563" y="950"/>
                      <a:pt x="565" y="951"/>
                    </a:cubicBezTo>
                    <a:cubicBezTo>
                      <a:pt x="569" y="953"/>
                      <a:pt x="573" y="955"/>
                      <a:pt x="577" y="956"/>
                    </a:cubicBezTo>
                    <a:cubicBezTo>
                      <a:pt x="587" y="957"/>
                      <a:pt x="598" y="958"/>
                      <a:pt x="608" y="959"/>
                    </a:cubicBezTo>
                    <a:cubicBezTo>
                      <a:pt x="611" y="959"/>
                      <a:pt x="615" y="958"/>
                      <a:pt x="618" y="958"/>
                    </a:cubicBezTo>
                    <a:cubicBezTo>
                      <a:pt x="626" y="957"/>
                      <a:pt x="634" y="956"/>
                      <a:pt x="642" y="955"/>
                    </a:cubicBezTo>
                    <a:cubicBezTo>
                      <a:pt x="644" y="955"/>
                      <a:pt x="647" y="953"/>
                      <a:pt x="648" y="952"/>
                    </a:cubicBezTo>
                    <a:cubicBezTo>
                      <a:pt x="653" y="947"/>
                      <a:pt x="657" y="942"/>
                      <a:pt x="661" y="937"/>
                    </a:cubicBezTo>
                    <a:cubicBezTo>
                      <a:pt x="668" y="929"/>
                      <a:pt x="672" y="920"/>
                      <a:pt x="674" y="910"/>
                    </a:cubicBezTo>
                    <a:cubicBezTo>
                      <a:pt x="677" y="899"/>
                      <a:pt x="680" y="889"/>
                      <a:pt x="681" y="878"/>
                    </a:cubicBezTo>
                    <a:cubicBezTo>
                      <a:pt x="682" y="866"/>
                      <a:pt x="685" y="854"/>
                      <a:pt x="687" y="842"/>
                    </a:cubicBezTo>
                    <a:cubicBezTo>
                      <a:pt x="688" y="832"/>
                      <a:pt x="688" y="822"/>
                      <a:pt x="690" y="812"/>
                    </a:cubicBezTo>
                    <a:cubicBezTo>
                      <a:pt x="692" y="798"/>
                      <a:pt x="696" y="785"/>
                      <a:pt x="696" y="771"/>
                    </a:cubicBezTo>
                    <a:cubicBezTo>
                      <a:pt x="697" y="765"/>
                      <a:pt x="698" y="760"/>
                      <a:pt x="698" y="754"/>
                    </a:cubicBezTo>
                    <a:cubicBezTo>
                      <a:pt x="699" y="747"/>
                      <a:pt x="700" y="739"/>
                      <a:pt x="700" y="731"/>
                    </a:cubicBezTo>
                    <a:cubicBezTo>
                      <a:pt x="700" y="724"/>
                      <a:pt x="702" y="717"/>
                      <a:pt x="702" y="710"/>
                    </a:cubicBezTo>
                    <a:cubicBezTo>
                      <a:pt x="701" y="701"/>
                      <a:pt x="702" y="691"/>
                      <a:pt x="702" y="682"/>
                    </a:cubicBezTo>
                    <a:cubicBezTo>
                      <a:pt x="702" y="678"/>
                      <a:pt x="702" y="674"/>
                      <a:pt x="702" y="670"/>
                    </a:cubicBezTo>
                    <a:cubicBezTo>
                      <a:pt x="700" y="659"/>
                      <a:pt x="697" y="648"/>
                      <a:pt x="696" y="637"/>
                    </a:cubicBezTo>
                    <a:cubicBezTo>
                      <a:pt x="695" y="626"/>
                      <a:pt x="693" y="615"/>
                      <a:pt x="691" y="603"/>
                    </a:cubicBezTo>
                    <a:cubicBezTo>
                      <a:pt x="690" y="599"/>
                      <a:pt x="689" y="595"/>
                      <a:pt x="689" y="590"/>
                    </a:cubicBezTo>
                    <a:cubicBezTo>
                      <a:pt x="689" y="582"/>
                      <a:pt x="687" y="574"/>
                      <a:pt x="686" y="566"/>
                    </a:cubicBezTo>
                    <a:cubicBezTo>
                      <a:pt x="685" y="559"/>
                      <a:pt x="683" y="553"/>
                      <a:pt x="682" y="546"/>
                    </a:cubicBezTo>
                    <a:cubicBezTo>
                      <a:pt x="681" y="540"/>
                      <a:pt x="680" y="534"/>
                      <a:pt x="677" y="529"/>
                    </a:cubicBezTo>
                    <a:cubicBezTo>
                      <a:pt x="670" y="517"/>
                      <a:pt x="667" y="505"/>
                      <a:pt x="663" y="492"/>
                    </a:cubicBezTo>
                    <a:cubicBezTo>
                      <a:pt x="660" y="479"/>
                      <a:pt x="655" y="466"/>
                      <a:pt x="650" y="453"/>
                    </a:cubicBezTo>
                    <a:cubicBezTo>
                      <a:pt x="649" y="448"/>
                      <a:pt x="647" y="443"/>
                      <a:pt x="644" y="437"/>
                    </a:cubicBezTo>
                    <a:cubicBezTo>
                      <a:pt x="645" y="437"/>
                      <a:pt x="644" y="437"/>
                      <a:pt x="643" y="437"/>
                    </a:cubicBezTo>
                    <a:cubicBezTo>
                      <a:pt x="634" y="435"/>
                      <a:pt x="625" y="433"/>
                      <a:pt x="616" y="433"/>
                    </a:cubicBezTo>
                    <a:cubicBezTo>
                      <a:pt x="605" y="432"/>
                      <a:pt x="595" y="433"/>
                      <a:pt x="584" y="432"/>
                    </a:cubicBezTo>
                    <a:cubicBezTo>
                      <a:pt x="574" y="432"/>
                      <a:pt x="563" y="432"/>
                      <a:pt x="553" y="429"/>
                    </a:cubicBezTo>
                    <a:cubicBezTo>
                      <a:pt x="546" y="427"/>
                      <a:pt x="540" y="427"/>
                      <a:pt x="533" y="425"/>
                    </a:cubicBezTo>
                    <a:cubicBezTo>
                      <a:pt x="529" y="424"/>
                      <a:pt x="526" y="425"/>
                      <a:pt x="525" y="429"/>
                    </a:cubicBezTo>
                    <a:close/>
                    <a:moveTo>
                      <a:pt x="1025" y="861"/>
                    </a:moveTo>
                    <a:cubicBezTo>
                      <a:pt x="1028" y="858"/>
                      <a:pt x="1031" y="859"/>
                      <a:pt x="1035" y="862"/>
                    </a:cubicBezTo>
                    <a:cubicBezTo>
                      <a:pt x="1036" y="863"/>
                      <a:pt x="1037" y="863"/>
                      <a:pt x="1039" y="863"/>
                    </a:cubicBezTo>
                    <a:cubicBezTo>
                      <a:pt x="1043" y="864"/>
                      <a:pt x="1048" y="862"/>
                      <a:pt x="1052" y="860"/>
                    </a:cubicBezTo>
                    <a:cubicBezTo>
                      <a:pt x="1060" y="856"/>
                      <a:pt x="1069" y="855"/>
                      <a:pt x="1076" y="849"/>
                    </a:cubicBezTo>
                    <a:cubicBezTo>
                      <a:pt x="1079" y="846"/>
                      <a:pt x="1083" y="843"/>
                      <a:pt x="1087" y="841"/>
                    </a:cubicBezTo>
                    <a:cubicBezTo>
                      <a:pt x="1097" y="835"/>
                      <a:pt x="1108" y="829"/>
                      <a:pt x="1118" y="822"/>
                    </a:cubicBezTo>
                    <a:cubicBezTo>
                      <a:pt x="1131" y="814"/>
                      <a:pt x="1143" y="805"/>
                      <a:pt x="1157" y="798"/>
                    </a:cubicBezTo>
                    <a:cubicBezTo>
                      <a:pt x="1165" y="794"/>
                      <a:pt x="1173" y="790"/>
                      <a:pt x="1181" y="786"/>
                    </a:cubicBezTo>
                    <a:cubicBezTo>
                      <a:pt x="1189" y="781"/>
                      <a:pt x="1197" y="777"/>
                      <a:pt x="1205" y="773"/>
                    </a:cubicBezTo>
                    <a:cubicBezTo>
                      <a:pt x="1213" y="769"/>
                      <a:pt x="1222" y="764"/>
                      <a:pt x="1230" y="759"/>
                    </a:cubicBezTo>
                    <a:cubicBezTo>
                      <a:pt x="1238" y="755"/>
                      <a:pt x="1246" y="751"/>
                      <a:pt x="1254" y="748"/>
                    </a:cubicBezTo>
                    <a:cubicBezTo>
                      <a:pt x="1266" y="741"/>
                      <a:pt x="1279" y="735"/>
                      <a:pt x="1293" y="732"/>
                    </a:cubicBezTo>
                    <a:cubicBezTo>
                      <a:pt x="1296" y="732"/>
                      <a:pt x="1298" y="732"/>
                      <a:pt x="1300" y="732"/>
                    </a:cubicBezTo>
                    <a:cubicBezTo>
                      <a:pt x="1303" y="732"/>
                      <a:pt x="1304" y="734"/>
                      <a:pt x="1304" y="737"/>
                    </a:cubicBezTo>
                    <a:cubicBezTo>
                      <a:pt x="1305" y="739"/>
                      <a:pt x="1305" y="741"/>
                      <a:pt x="1302" y="742"/>
                    </a:cubicBezTo>
                    <a:cubicBezTo>
                      <a:pt x="1297" y="744"/>
                      <a:pt x="1292" y="746"/>
                      <a:pt x="1287" y="747"/>
                    </a:cubicBezTo>
                    <a:cubicBezTo>
                      <a:pt x="1281" y="748"/>
                      <a:pt x="1276" y="749"/>
                      <a:pt x="1271" y="752"/>
                    </a:cubicBezTo>
                    <a:cubicBezTo>
                      <a:pt x="1259" y="759"/>
                      <a:pt x="1247" y="764"/>
                      <a:pt x="1235" y="770"/>
                    </a:cubicBezTo>
                    <a:cubicBezTo>
                      <a:pt x="1231" y="772"/>
                      <a:pt x="1227" y="774"/>
                      <a:pt x="1223" y="777"/>
                    </a:cubicBezTo>
                    <a:cubicBezTo>
                      <a:pt x="1216" y="782"/>
                      <a:pt x="1209" y="786"/>
                      <a:pt x="1201" y="789"/>
                    </a:cubicBezTo>
                    <a:cubicBezTo>
                      <a:pt x="1199" y="789"/>
                      <a:pt x="1198" y="790"/>
                      <a:pt x="1197" y="791"/>
                    </a:cubicBezTo>
                    <a:cubicBezTo>
                      <a:pt x="1190" y="795"/>
                      <a:pt x="1184" y="798"/>
                      <a:pt x="1177" y="801"/>
                    </a:cubicBezTo>
                    <a:cubicBezTo>
                      <a:pt x="1174" y="802"/>
                      <a:pt x="1171" y="803"/>
                      <a:pt x="1170" y="806"/>
                    </a:cubicBezTo>
                    <a:cubicBezTo>
                      <a:pt x="1166" y="814"/>
                      <a:pt x="1164" y="823"/>
                      <a:pt x="1158" y="830"/>
                    </a:cubicBezTo>
                    <a:cubicBezTo>
                      <a:pt x="1152" y="836"/>
                      <a:pt x="1148" y="844"/>
                      <a:pt x="1143" y="851"/>
                    </a:cubicBezTo>
                    <a:cubicBezTo>
                      <a:pt x="1138" y="859"/>
                      <a:pt x="1132" y="866"/>
                      <a:pt x="1127" y="873"/>
                    </a:cubicBezTo>
                    <a:cubicBezTo>
                      <a:pt x="1122" y="881"/>
                      <a:pt x="1120" y="890"/>
                      <a:pt x="1125" y="899"/>
                    </a:cubicBezTo>
                    <a:cubicBezTo>
                      <a:pt x="1127" y="903"/>
                      <a:pt x="1129" y="907"/>
                      <a:pt x="1134" y="907"/>
                    </a:cubicBezTo>
                    <a:cubicBezTo>
                      <a:pt x="1135" y="907"/>
                      <a:pt x="1136" y="908"/>
                      <a:pt x="1137" y="908"/>
                    </a:cubicBezTo>
                    <a:cubicBezTo>
                      <a:pt x="1139" y="912"/>
                      <a:pt x="1143" y="913"/>
                      <a:pt x="1147" y="914"/>
                    </a:cubicBezTo>
                    <a:cubicBezTo>
                      <a:pt x="1160" y="916"/>
                      <a:pt x="1172" y="917"/>
                      <a:pt x="1185" y="919"/>
                    </a:cubicBezTo>
                    <a:cubicBezTo>
                      <a:pt x="1195" y="920"/>
                      <a:pt x="1204" y="921"/>
                      <a:pt x="1214" y="921"/>
                    </a:cubicBezTo>
                    <a:cubicBezTo>
                      <a:pt x="1222" y="922"/>
                      <a:pt x="1230" y="922"/>
                      <a:pt x="1237" y="921"/>
                    </a:cubicBezTo>
                    <a:cubicBezTo>
                      <a:pt x="1243" y="921"/>
                      <a:pt x="1249" y="920"/>
                      <a:pt x="1255" y="920"/>
                    </a:cubicBezTo>
                    <a:cubicBezTo>
                      <a:pt x="1263" y="921"/>
                      <a:pt x="1272" y="922"/>
                      <a:pt x="1281" y="923"/>
                    </a:cubicBezTo>
                    <a:cubicBezTo>
                      <a:pt x="1289" y="923"/>
                      <a:pt x="1298" y="924"/>
                      <a:pt x="1306" y="925"/>
                    </a:cubicBezTo>
                    <a:cubicBezTo>
                      <a:pt x="1314" y="926"/>
                      <a:pt x="1321" y="928"/>
                      <a:pt x="1328" y="930"/>
                    </a:cubicBezTo>
                    <a:cubicBezTo>
                      <a:pt x="1341" y="934"/>
                      <a:pt x="1353" y="940"/>
                      <a:pt x="1365" y="945"/>
                    </a:cubicBezTo>
                    <a:cubicBezTo>
                      <a:pt x="1368" y="946"/>
                      <a:pt x="1372" y="947"/>
                      <a:pt x="1375" y="948"/>
                    </a:cubicBezTo>
                    <a:cubicBezTo>
                      <a:pt x="1386" y="951"/>
                      <a:pt x="1387" y="951"/>
                      <a:pt x="1391" y="941"/>
                    </a:cubicBezTo>
                    <a:cubicBezTo>
                      <a:pt x="1402" y="918"/>
                      <a:pt x="1413" y="896"/>
                      <a:pt x="1421" y="872"/>
                    </a:cubicBezTo>
                    <a:cubicBezTo>
                      <a:pt x="1423" y="868"/>
                      <a:pt x="1424" y="863"/>
                      <a:pt x="1426" y="859"/>
                    </a:cubicBezTo>
                    <a:cubicBezTo>
                      <a:pt x="1430" y="847"/>
                      <a:pt x="1434" y="836"/>
                      <a:pt x="1438" y="825"/>
                    </a:cubicBezTo>
                    <a:cubicBezTo>
                      <a:pt x="1442" y="809"/>
                      <a:pt x="1446" y="793"/>
                      <a:pt x="1449" y="776"/>
                    </a:cubicBezTo>
                    <a:cubicBezTo>
                      <a:pt x="1452" y="765"/>
                      <a:pt x="1454" y="753"/>
                      <a:pt x="1456" y="741"/>
                    </a:cubicBezTo>
                    <a:cubicBezTo>
                      <a:pt x="1456" y="737"/>
                      <a:pt x="1456" y="733"/>
                      <a:pt x="1457" y="729"/>
                    </a:cubicBezTo>
                    <a:cubicBezTo>
                      <a:pt x="1460" y="719"/>
                      <a:pt x="1459" y="709"/>
                      <a:pt x="1461" y="699"/>
                    </a:cubicBezTo>
                    <a:cubicBezTo>
                      <a:pt x="1462" y="690"/>
                      <a:pt x="1462" y="681"/>
                      <a:pt x="1462" y="672"/>
                    </a:cubicBezTo>
                    <a:cubicBezTo>
                      <a:pt x="1462" y="662"/>
                      <a:pt x="1462" y="651"/>
                      <a:pt x="1462" y="640"/>
                    </a:cubicBezTo>
                    <a:cubicBezTo>
                      <a:pt x="1462" y="636"/>
                      <a:pt x="1462" y="632"/>
                      <a:pt x="1462" y="628"/>
                    </a:cubicBezTo>
                    <a:cubicBezTo>
                      <a:pt x="1462" y="621"/>
                      <a:pt x="1463" y="613"/>
                      <a:pt x="1463" y="606"/>
                    </a:cubicBezTo>
                    <a:cubicBezTo>
                      <a:pt x="1462" y="597"/>
                      <a:pt x="1461" y="589"/>
                      <a:pt x="1460" y="581"/>
                    </a:cubicBezTo>
                    <a:cubicBezTo>
                      <a:pt x="1460" y="579"/>
                      <a:pt x="1460" y="578"/>
                      <a:pt x="1459" y="576"/>
                    </a:cubicBezTo>
                    <a:cubicBezTo>
                      <a:pt x="1446" y="575"/>
                      <a:pt x="1434" y="571"/>
                      <a:pt x="1423" y="564"/>
                    </a:cubicBezTo>
                    <a:cubicBezTo>
                      <a:pt x="1409" y="555"/>
                      <a:pt x="1395" y="546"/>
                      <a:pt x="1383" y="535"/>
                    </a:cubicBezTo>
                    <a:cubicBezTo>
                      <a:pt x="1376" y="529"/>
                      <a:pt x="1368" y="524"/>
                      <a:pt x="1360" y="519"/>
                    </a:cubicBezTo>
                    <a:cubicBezTo>
                      <a:pt x="1359" y="518"/>
                      <a:pt x="1358" y="517"/>
                      <a:pt x="1357" y="517"/>
                    </a:cubicBezTo>
                    <a:cubicBezTo>
                      <a:pt x="1352" y="517"/>
                      <a:pt x="1346" y="518"/>
                      <a:pt x="1342" y="518"/>
                    </a:cubicBezTo>
                    <a:cubicBezTo>
                      <a:pt x="1335" y="516"/>
                      <a:pt x="1330" y="518"/>
                      <a:pt x="1325" y="521"/>
                    </a:cubicBezTo>
                    <a:cubicBezTo>
                      <a:pt x="1319" y="524"/>
                      <a:pt x="1314" y="527"/>
                      <a:pt x="1308" y="531"/>
                    </a:cubicBezTo>
                    <a:cubicBezTo>
                      <a:pt x="1303" y="535"/>
                      <a:pt x="1296" y="538"/>
                      <a:pt x="1290" y="543"/>
                    </a:cubicBezTo>
                    <a:cubicBezTo>
                      <a:pt x="1288" y="545"/>
                      <a:pt x="1287" y="547"/>
                      <a:pt x="1283" y="548"/>
                    </a:cubicBezTo>
                    <a:cubicBezTo>
                      <a:pt x="1280" y="548"/>
                      <a:pt x="1277" y="550"/>
                      <a:pt x="1274" y="550"/>
                    </a:cubicBezTo>
                    <a:cubicBezTo>
                      <a:pt x="1269" y="552"/>
                      <a:pt x="1265" y="555"/>
                      <a:pt x="1260" y="557"/>
                    </a:cubicBezTo>
                    <a:cubicBezTo>
                      <a:pt x="1251" y="560"/>
                      <a:pt x="1243" y="564"/>
                      <a:pt x="1234" y="567"/>
                    </a:cubicBezTo>
                    <a:cubicBezTo>
                      <a:pt x="1232" y="568"/>
                      <a:pt x="1230" y="571"/>
                      <a:pt x="1228" y="572"/>
                    </a:cubicBezTo>
                    <a:cubicBezTo>
                      <a:pt x="1223" y="575"/>
                      <a:pt x="1217" y="576"/>
                      <a:pt x="1211" y="579"/>
                    </a:cubicBezTo>
                    <a:cubicBezTo>
                      <a:pt x="1206" y="581"/>
                      <a:pt x="1201" y="584"/>
                      <a:pt x="1196" y="586"/>
                    </a:cubicBezTo>
                    <a:cubicBezTo>
                      <a:pt x="1194" y="587"/>
                      <a:pt x="1191" y="589"/>
                      <a:pt x="1189" y="591"/>
                    </a:cubicBezTo>
                    <a:cubicBezTo>
                      <a:pt x="1187" y="592"/>
                      <a:pt x="1184" y="593"/>
                      <a:pt x="1182" y="594"/>
                    </a:cubicBezTo>
                    <a:cubicBezTo>
                      <a:pt x="1179" y="596"/>
                      <a:pt x="1176" y="599"/>
                      <a:pt x="1173" y="600"/>
                    </a:cubicBezTo>
                    <a:cubicBezTo>
                      <a:pt x="1170" y="600"/>
                      <a:pt x="1168" y="602"/>
                      <a:pt x="1165" y="603"/>
                    </a:cubicBezTo>
                    <a:cubicBezTo>
                      <a:pt x="1159" y="607"/>
                      <a:pt x="1153" y="611"/>
                      <a:pt x="1147" y="614"/>
                    </a:cubicBezTo>
                    <a:cubicBezTo>
                      <a:pt x="1142" y="617"/>
                      <a:pt x="1137" y="621"/>
                      <a:pt x="1132" y="624"/>
                    </a:cubicBezTo>
                    <a:cubicBezTo>
                      <a:pt x="1128" y="627"/>
                      <a:pt x="1124" y="630"/>
                      <a:pt x="1120" y="633"/>
                    </a:cubicBezTo>
                    <a:cubicBezTo>
                      <a:pt x="1116" y="635"/>
                      <a:pt x="1111" y="637"/>
                      <a:pt x="1108" y="640"/>
                    </a:cubicBezTo>
                    <a:cubicBezTo>
                      <a:pt x="1102" y="646"/>
                      <a:pt x="1096" y="650"/>
                      <a:pt x="1090" y="654"/>
                    </a:cubicBezTo>
                    <a:cubicBezTo>
                      <a:pt x="1084" y="658"/>
                      <a:pt x="1077" y="661"/>
                      <a:pt x="1073" y="666"/>
                    </a:cubicBezTo>
                    <a:cubicBezTo>
                      <a:pt x="1068" y="672"/>
                      <a:pt x="1062" y="675"/>
                      <a:pt x="1056" y="680"/>
                    </a:cubicBezTo>
                    <a:cubicBezTo>
                      <a:pt x="1051" y="685"/>
                      <a:pt x="1046" y="692"/>
                      <a:pt x="1038" y="695"/>
                    </a:cubicBezTo>
                    <a:cubicBezTo>
                      <a:pt x="1037" y="695"/>
                      <a:pt x="1037" y="695"/>
                      <a:pt x="1037" y="695"/>
                    </a:cubicBezTo>
                    <a:cubicBezTo>
                      <a:pt x="1032" y="700"/>
                      <a:pt x="1026" y="705"/>
                      <a:pt x="1021" y="710"/>
                    </a:cubicBezTo>
                    <a:cubicBezTo>
                      <a:pt x="1015" y="715"/>
                      <a:pt x="1008" y="720"/>
                      <a:pt x="1003" y="726"/>
                    </a:cubicBezTo>
                    <a:cubicBezTo>
                      <a:pt x="997" y="733"/>
                      <a:pt x="990" y="739"/>
                      <a:pt x="983" y="745"/>
                    </a:cubicBezTo>
                    <a:cubicBezTo>
                      <a:pt x="975" y="751"/>
                      <a:pt x="968" y="758"/>
                      <a:pt x="961" y="765"/>
                    </a:cubicBezTo>
                    <a:cubicBezTo>
                      <a:pt x="959" y="766"/>
                      <a:pt x="959" y="769"/>
                      <a:pt x="960" y="772"/>
                    </a:cubicBezTo>
                    <a:cubicBezTo>
                      <a:pt x="961" y="776"/>
                      <a:pt x="964" y="781"/>
                      <a:pt x="966" y="785"/>
                    </a:cubicBezTo>
                    <a:cubicBezTo>
                      <a:pt x="969" y="794"/>
                      <a:pt x="975" y="801"/>
                      <a:pt x="980" y="808"/>
                    </a:cubicBezTo>
                    <a:cubicBezTo>
                      <a:pt x="984" y="815"/>
                      <a:pt x="989" y="822"/>
                      <a:pt x="994" y="828"/>
                    </a:cubicBezTo>
                    <a:cubicBezTo>
                      <a:pt x="1000" y="836"/>
                      <a:pt x="1005" y="846"/>
                      <a:pt x="1013" y="852"/>
                    </a:cubicBezTo>
                    <a:cubicBezTo>
                      <a:pt x="1017" y="855"/>
                      <a:pt x="1021" y="858"/>
                      <a:pt x="1025" y="861"/>
                    </a:cubicBezTo>
                    <a:close/>
                    <a:moveTo>
                      <a:pt x="1132" y="916"/>
                    </a:moveTo>
                    <a:cubicBezTo>
                      <a:pt x="1129" y="924"/>
                      <a:pt x="1126" y="930"/>
                      <a:pt x="1124" y="937"/>
                    </a:cubicBezTo>
                    <a:cubicBezTo>
                      <a:pt x="1122" y="942"/>
                      <a:pt x="1121" y="947"/>
                      <a:pt x="1120" y="951"/>
                    </a:cubicBezTo>
                    <a:cubicBezTo>
                      <a:pt x="1119" y="956"/>
                      <a:pt x="1119" y="962"/>
                      <a:pt x="1118" y="967"/>
                    </a:cubicBezTo>
                    <a:cubicBezTo>
                      <a:pt x="1117" y="974"/>
                      <a:pt x="1116" y="981"/>
                      <a:pt x="1115" y="988"/>
                    </a:cubicBezTo>
                    <a:cubicBezTo>
                      <a:pt x="1115" y="992"/>
                      <a:pt x="1115" y="997"/>
                      <a:pt x="1115" y="1001"/>
                    </a:cubicBezTo>
                    <a:cubicBezTo>
                      <a:pt x="1116" y="1011"/>
                      <a:pt x="1118" y="1020"/>
                      <a:pt x="1124" y="1029"/>
                    </a:cubicBezTo>
                    <a:cubicBezTo>
                      <a:pt x="1126" y="1033"/>
                      <a:pt x="1129" y="1037"/>
                      <a:pt x="1132" y="1041"/>
                    </a:cubicBezTo>
                    <a:cubicBezTo>
                      <a:pt x="1136" y="1047"/>
                      <a:pt x="1140" y="1054"/>
                      <a:pt x="1145" y="1060"/>
                    </a:cubicBezTo>
                    <a:cubicBezTo>
                      <a:pt x="1151" y="1068"/>
                      <a:pt x="1158" y="1075"/>
                      <a:pt x="1166" y="1082"/>
                    </a:cubicBezTo>
                    <a:cubicBezTo>
                      <a:pt x="1176" y="1089"/>
                      <a:pt x="1185" y="1098"/>
                      <a:pt x="1197" y="1102"/>
                    </a:cubicBezTo>
                    <a:cubicBezTo>
                      <a:pt x="1206" y="1105"/>
                      <a:pt x="1214" y="1111"/>
                      <a:pt x="1223" y="1113"/>
                    </a:cubicBezTo>
                    <a:cubicBezTo>
                      <a:pt x="1232" y="1115"/>
                      <a:pt x="1241" y="1119"/>
                      <a:pt x="1250" y="1122"/>
                    </a:cubicBezTo>
                    <a:cubicBezTo>
                      <a:pt x="1265" y="1126"/>
                      <a:pt x="1281" y="1131"/>
                      <a:pt x="1296" y="1135"/>
                    </a:cubicBezTo>
                    <a:cubicBezTo>
                      <a:pt x="1306" y="1138"/>
                      <a:pt x="1314" y="1143"/>
                      <a:pt x="1322" y="1149"/>
                    </a:cubicBezTo>
                    <a:cubicBezTo>
                      <a:pt x="1323" y="1149"/>
                      <a:pt x="1323" y="1150"/>
                      <a:pt x="1324" y="1151"/>
                    </a:cubicBezTo>
                    <a:cubicBezTo>
                      <a:pt x="1326" y="1153"/>
                      <a:pt x="1327" y="1155"/>
                      <a:pt x="1328" y="1157"/>
                    </a:cubicBezTo>
                    <a:cubicBezTo>
                      <a:pt x="1337" y="1163"/>
                      <a:pt x="1339" y="1173"/>
                      <a:pt x="1341" y="1182"/>
                    </a:cubicBezTo>
                    <a:cubicBezTo>
                      <a:pt x="1344" y="1193"/>
                      <a:pt x="1343" y="1204"/>
                      <a:pt x="1342" y="1214"/>
                    </a:cubicBezTo>
                    <a:cubicBezTo>
                      <a:pt x="1342" y="1221"/>
                      <a:pt x="1341" y="1228"/>
                      <a:pt x="1341" y="1234"/>
                    </a:cubicBezTo>
                    <a:cubicBezTo>
                      <a:pt x="1340" y="1245"/>
                      <a:pt x="1339" y="1256"/>
                      <a:pt x="1338" y="1267"/>
                    </a:cubicBezTo>
                    <a:cubicBezTo>
                      <a:pt x="1337" y="1271"/>
                      <a:pt x="1336" y="1276"/>
                      <a:pt x="1337" y="1280"/>
                    </a:cubicBezTo>
                    <a:cubicBezTo>
                      <a:pt x="1337" y="1282"/>
                      <a:pt x="1337" y="1283"/>
                      <a:pt x="1337" y="1285"/>
                    </a:cubicBezTo>
                    <a:cubicBezTo>
                      <a:pt x="1336" y="1291"/>
                      <a:pt x="1335" y="1297"/>
                      <a:pt x="1335" y="1303"/>
                    </a:cubicBezTo>
                    <a:cubicBezTo>
                      <a:pt x="1335" y="1311"/>
                      <a:pt x="1334" y="1320"/>
                      <a:pt x="1333" y="1328"/>
                    </a:cubicBezTo>
                    <a:cubicBezTo>
                      <a:pt x="1332" y="1330"/>
                      <a:pt x="1332" y="1332"/>
                      <a:pt x="1332" y="1334"/>
                    </a:cubicBezTo>
                    <a:cubicBezTo>
                      <a:pt x="1331" y="1339"/>
                      <a:pt x="1329" y="1345"/>
                      <a:pt x="1328" y="1350"/>
                    </a:cubicBezTo>
                    <a:cubicBezTo>
                      <a:pt x="1328" y="1356"/>
                      <a:pt x="1327" y="1363"/>
                      <a:pt x="1327" y="1370"/>
                    </a:cubicBezTo>
                    <a:cubicBezTo>
                      <a:pt x="1326" y="1378"/>
                      <a:pt x="1326" y="1386"/>
                      <a:pt x="1325" y="1394"/>
                    </a:cubicBezTo>
                    <a:cubicBezTo>
                      <a:pt x="1325" y="1402"/>
                      <a:pt x="1324" y="1409"/>
                      <a:pt x="1324" y="1417"/>
                    </a:cubicBezTo>
                    <a:cubicBezTo>
                      <a:pt x="1324" y="1424"/>
                      <a:pt x="1325" y="1431"/>
                      <a:pt x="1325" y="1438"/>
                    </a:cubicBezTo>
                    <a:cubicBezTo>
                      <a:pt x="1325" y="1447"/>
                      <a:pt x="1326" y="1455"/>
                      <a:pt x="1331" y="1463"/>
                    </a:cubicBezTo>
                    <a:cubicBezTo>
                      <a:pt x="1331" y="1464"/>
                      <a:pt x="1331" y="1465"/>
                      <a:pt x="1332" y="1465"/>
                    </a:cubicBezTo>
                    <a:cubicBezTo>
                      <a:pt x="1333" y="1471"/>
                      <a:pt x="1336" y="1473"/>
                      <a:pt x="1342" y="1473"/>
                    </a:cubicBezTo>
                    <a:cubicBezTo>
                      <a:pt x="1345" y="1473"/>
                      <a:pt x="1349" y="1474"/>
                      <a:pt x="1352" y="1474"/>
                    </a:cubicBezTo>
                    <a:cubicBezTo>
                      <a:pt x="1358" y="1475"/>
                      <a:pt x="1363" y="1476"/>
                      <a:pt x="1368" y="1476"/>
                    </a:cubicBezTo>
                    <a:cubicBezTo>
                      <a:pt x="1374" y="1477"/>
                      <a:pt x="1379" y="1476"/>
                      <a:pt x="1384" y="1476"/>
                    </a:cubicBezTo>
                    <a:cubicBezTo>
                      <a:pt x="1387" y="1476"/>
                      <a:pt x="1390" y="1476"/>
                      <a:pt x="1393" y="1476"/>
                    </a:cubicBezTo>
                    <a:cubicBezTo>
                      <a:pt x="1400" y="1475"/>
                      <a:pt x="1406" y="1474"/>
                      <a:pt x="1412" y="1472"/>
                    </a:cubicBezTo>
                    <a:cubicBezTo>
                      <a:pt x="1419" y="1471"/>
                      <a:pt x="1425" y="1469"/>
                      <a:pt x="1432" y="1468"/>
                    </a:cubicBezTo>
                    <a:cubicBezTo>
                      <a:pt x="1439" y="1467"/>
                      <a:pt x="1445" y="1465"/>
                      <a:pt x="1451" y="1461"/>
                    </a:cubicBezTo>
                    <a:cubicBezTo>
                      <a:pt x="1454" y="1459"/>
                      <a:pt x="1458" y="1457"/>
                      <a:pt x="1461" y="1455"/>
                    </a:cubicBezTo>
                    <a:cubicBezTo>
                      <a:pt x="1463" y="1454"/>
                      <a:pt x="1465" y="1453"/>
                      <a:pt x="1467" y="1451"/>
                    </a:cubicBezTo>
                    <a:cubicBezTo>
                      <a:pt x="1473" y="1445"/>
                      <a:pt x="1478" y="1439"/>
                      <a:pt x="1484" y="1433"/>
                    </a:cubicBezTo>
                    <a:cubicBezTo>
                      <a:pt x="1487" y="1430"/>
                      <a:pt x="1490" y="1427"/>
                      <a:pt x="1494" y="1425"/>
                    </a:cubicBezTo>
                    <a:cubicBezTo>
                      <a:pt x="1504" y="1420"/>
                      <a:pt x="1509" y="1412"/>
                      <a:pt x="1512" y="1401"/>
                    </a:cubicBezTo>
                    <a:cubicBezTo>
                      <a:pt x="1515" y="1389"/>
                      <a:pt x="1516" y="1377"/>
                      <a:pt x="1513" y="1365"/>
                    </a:cubicBezTo>
                    <a:cubicBezTo>
                      <a:pt x="1512" y="1364"/>
                      <a:pt x="1512" y="1363"/>
                      <a:pt x="1512" y="1361"/>
                    </a:cubicBezTo>
                    <a:cubicBezTo>
                      <a:pt x="1512" y="1349"/>
                      <a:pt x="1512" y="1336"/>
                      <a:pt x="1512" y="1323"/>
                    </a:cubicBezTo>
                    <a:cubicBezTo>
                      <a:pt x="1512" y="1312"/>
                      <a:pt x="1513" y="1300"/>
                      <a:pt x="1515" y="1289"/>
                    </a:cubicBezTo>
                    <a:cubicBezTo>
                      <a:pt x="1516" y="1283"/>
                      <a:pt x="1518" y="1277"/>
                      <a:pt x="1520" y="1272"/>
                    </a:cubicBezTo>
                    <a:cubicBezTo>
                      <a:pt x="1522" y="1265"/>
                      <a:pt x="1524" y="1259"/>
                      <a:pt x="1526" y="1252"/>
                    </a:cubicBezTo>
                    <a:cubicBezTo>
                      <a:pt x="1529" y="1245"/>
                      <a:pt x="1530" y="1238"/>
                      <a:pt x="1533" y="1231"/>
                    </a:cubicBezTo>
                    <a:cubicBezTo>
                      <a:pt x="1537" y="1223"/>
                      <a:pt x="1540" y="1215"/>
                      <a:pt x="1542" y="1207"/>
                    </a:cubicBezTo>
                    <a:cubicBezTo>
                      <a:pt x="1545" y="1194"/>
                      <a:pt x="1548" y="1181"/>
                      <a:pt x="1551" y="1168"/>
                    </a:cubicBezTo>
                    <a:cubicBezTo>
                      <a:pt x="1554" y="1153"/>
                      <a:pt x="1554" y="1138"/>
                      <a:pt x="1553" y="1123"/>
                    </a:cubicBezTo>
                    <a:cubicBezTo>
                      <a:pt x="1553" y="1108"/>
                      <a:pt x="1550" y="1095"/>
                      <a:pt x="1545" y="1081"/>
                    </a:cubicBezTo>
                    <a:cubicBezTo>
                      <a:pt x="1541" y="1067"/>
                      <a:pt x="1535" y="1054"/>
                      <a:pt x="1523" y="1044"/>
                    </a:cubicBezTo>
                    <a:cubicBezTo>
                      <a:pt x="1515" y="1038"/>
                      <a:pt x="1509" y="1030"/>
                      <a:pt x="1502" y="1024"/>
                    </a:cubicBezTo>
                    <a:cubicBezTo>
                      <a:pt x="1493" y="1015"/>
                      <a:pt x="1483" y="1007"/>
                      <a:pt x="1474" y="999"/>
                    </a:cubicBezTo>
                    <a:cubicBezTo>
                      <a:pt x="1466" y="992"/>
                      <a:pt x="1458" y="986"/>
                      <a:pt x="1449" y="980"/>
                    </a:cubicBezTo>
                    <a:cubicBezTo>
                      <a:pt x="1445" y="977"/>
                      <a:pt x="1441" y="974"/>
                      <a:pt x="1436" y="972"/>
                    </a:cubicBezTo>
                    <a:cubicBezTo>
                      <a:pt x="1431" y="969"/>
                      <a:pt x="1428" y="965"/>
                      <a:pt x="1422" y="966"/>
                    </a:cubicBezTo>
                    <a:cubicBezTo>
                      <a:pt x="1421" y="966"/>
                      <a:pt x="1421" y="966"/>
                      <a:pt x="1421" y="966"/>
                    </a:cubicBezTo>
                    <a:cubicBezTo>
                      <a:pt x="1418" y="962"/>
                      <a:pt x="1413" y="963"/>
                      <a:pt x="1409" y="963"/>
                    </a:cubicBezTo>
                    <a:cubicBezTo>
                      <a:pt x="1407" y="962"/>
                      <a:pt x="1405" y="963"/>
                      <a:pt x="1403" y="962"/>
                    </a:cubicBezTo>
                    <a:cubicBezTo>
                      <a:pt x="1396" y="961"/>
                      <a:pt x="1389" y="960"/>
                      <a:pt x="1382" y="959"/>
                    </a:cubicBezTo>
                    <a:cubicBezTo>
                      <a:pt x="1376" y="958"/>
                      <a:pt x="1370" y="957"/>
                      <a:pt x="1365" y="954"/>
                    </a:cubicBezTo>
                    <a:cubicBezTo>
                      <a:pt x="1360" y="951"/>
                      <a:pt x="1354" y="948"/>
                      <a:pt x="1348" y="946"/>
                    </a:cubicBezTo>
                    <a:cubicBezTo>
                      <a:pt x="1346" y="945"/>
                      <a:pt x="1343" y="945"/>
                      <a:pt x="1341" y="944"/>
                    </a:cubicBezTo>
                    <a:cubicBezTo>
                      <a:pt x="1329" y="938"/>
                      <a:pt x="1316" y="936"/>
                      <a:pt x="1303" y="934"/>
                    </a:cubicBezTo>
                    <a:cubicBezTo>
                      <a:pt x="1296" y="932"/>
                      <a:pt x="1288" y="931"/>
                      <a:pt x="1280" y="931"/>
                    </a:cubicBezTo>
                    <a:cubicBezTo>
                      <a:pt x="1267" y="930"/>
                      <a:pt x="1255" y="929"/>
                      <a:pt x="1242" y="930"/>
                    </a:cubicBezTo>
                    <a:cubicBezTo>
                      <a:pt x="1231" y="930"/>
                      <a:pt x="1220" y="930"/>
                      <a:pt x="1208" y="929"/>
                    </a:cubicBezTo>
                    <a:cubicBezTo>
                      <a:pt x="1196" y="928"/>
                      <a:pt x="1183" y="926"/>
                      <a:pt x="1171" y="925"/>
                    </a:cubicBezTo>
                    <a:cubicBezTo>
                      <a:pt x="1158" y="924"/>
                      <a:pt x="1145" y="923"/>
                      <a:pt x="1132" y="916"/>
                    </a:cubicBezTo>
                    <a:close/>
                    <a:moveTo>
                      <a:pt x="176" y="1522"/>
                    </a:moveTo>
                    <a:cubicBezTo>
                      <a:pt x="178" y="1528"/>
                      <a:pt x="182" y="1532"/>
                      <a:pt x="187" y="1535"/>
                    </a:cubicBezTo>
                    <a:cubicBezTo>
                      <a:pt x="190" y="1537"/>
                      <a:pt x="193" y="1538"/>
                      <a:pt x="196" y="1536"/>
                    </a:cubicBezTo>
                    <a:cubicBezTo>
                      <a:pt x="205" y="1530"/>
                      <a:pt x="214" y="1524"/>
                      <a:pt x="223" y="1519"/>
                    </a:cubicBezTo>
                    <a:cubicBezTo>
                      <a:pt x="237" y="1511"/>
                      <a:pt x="248" y="1499"/>
                      <a:pt x="261" y="1489"/>
                    </a:cubicBezTo>
                    <a:cubicBezTo>
                      <a:pt x="263" y="1488"/>
                      <a:pt x="265" y="1486"/>
                      <a:pt x="267" y="1484"/>
                    </a:cubicBezTo>
                    <a:cubicBezTo>
                      <a:pt x="275" y="1473"/>
                      <a:pt x="284" y="1464"/>
                      <a:pt x="294" y="1455"/>
                    </a:cubicBezTo>
                    <a:cubicBezTo>
                      <a:pt x="299" y="1451"/>
                      <a:pt x="304" y="1446"/>
                      <a:pt x="308" y="1441"/>
                    </a:cubicBezTo>
                    <a:cubicBezTo>
                      <a:pt x="312" y="1437"/>
                      <a:pt x="316" y="1433"/>
                      <a:pt x="320" y="1429"/>
                    </a:cubicBezTo>
                    <a:cubicBezTo>
                      <a:pt x="331" y="1419"/>
                      <a:pt x="342" y="1410"/>
                      <a:pt x="352" y="1399"/>
                    </a:cubicBezTo>
                    <a:cubicBezTo>
                      <a:pt x="360" y="1389"/>
                      <a:pt x="369" y="1380"/>
                      <a:pt x="378" y="1371"/>
                    </a:cubicBezTo>
                    <a:cubicBezTo>
                      <a:pt x="393" y="1355"/>
                      <a:pt x="406" y="1337"/>
                      <a:pt x="418" y="1319"/>
                    </a:cubicBezTo>
                    <a:cubicBezTo>
                      <a:pt x="420" y="1315"/>
                      <a:pt x="423" y="1312"/>
                      <a:pt x="425" y="1308"/>
                    </a:cubicBezTo>
                    <a:cubicBezTo>
                      <a:pt x="430" y="1300"/>
                      <a:pt x="435" y="1291"/>
                      <a:pt x="439" y="1283"/>
                    </a:cubicBezTo>
                    <a:cubicBezTo>
                      <a:pt x="443" y="1276"/>
                      <a:pt x="446" y="1268"/>
                      <a:pt x="449" y="1260"/>
                    </a:cubicBezTo>
                    <a:cubicBezTo>
                      <a:pt x="452" y="1255"/>
                      <a:pt x="455" y="1249"/>
                      <a:pt x="457" y="1243"/>
                    </a:cubicBezTo>
                    <a:cubicBezTo>
                      <a:pt x="460" y="1235"/>
                      <a:pt x="463" y="1227"/>
                      <a:pt x="466" y="1219"/>
                    </a:cubicBezTo>
                    <a:cubicBezTo>
                      <a:pt x="471" y="1203"/>
                      <a:pt x="481" y="1190"/>
                      <a:pt x="486" y="1174"/>
                    </a:cubicBezTo>
                    <a:cubicBezTo>
                      <a:pt x="489" y="1165"/>
                      <a:pt x="492" y="1157"/>
                      <a:pt x="496" y="1148"/>
                    </a:cubicBezTo>
                    <a:cubicBezTo>
                      <a:pt x="498" y="1144"/>
                      <a:pt x="500" y="1140"/>
                      <a:pt x="502" y="1135"/>
                    </a:cubicBezTo>
                    <a:cubicBezTo>
                      <a:pt x="507" y="1126"/>
                      <a:pt x="511" y="1117"/>
                      <a:pt x="519" y="1110"/>
                    </a:cubicBezTo>
                    <a:cubicBezTo>
                      <a:pt x="520" y="1108"/>
                      <a:pt x="521" y="1106"/>
                      <a:pt x="522" y="1104"/>
                    </a:cubicBezTo>
                    <a:cubicBezTo>
                      <a:pt x="522" y="1102"/>
                      <a:pt x="522" y="1101"/>
                      <a:pt x="522" y="1099"/>
                    </a:cubicBezTo>
                    <a:cubicBezTo>
                      <a:pt x="516" y="1100"/>
                      <a:pt x="512" y="1103"/>
                      <a:pt x="507" y="1102"/>
                    </a:cubicBezTo>
                    <a:cubicBezTo>
                      <a:pt x="500" y="1101"/>
                      <a:pt x="493" y="1098"/>
                      <a:pt x="489" y="1092"/>
                    </a:cubicBezTo>
                    <a:cubicBezTo>
                      <a:pt x="487" y="1090"/>
                      <a:pt x="486" y="1089"/>
                      <a:pt x="484" y="1087"/>
                    </a:cubicBezTo>
                    <a:cubicBezTo>
                      <a:pt x="472" y="1098"/>
                      <a:pt x="458" y="1094"/>
                      <a:pt x="451" y="1082"/>
                    </a:cubicBezTo>
                    <a:cubicBezTo>
                      <a:pt x="446" y="1073"/>
                      <a:pt x="442" y="1064"/>
                      <a:pt x="440" y="1054"/>
                    </a:cubicBezTo>
                    <a:cubicBezTo>
                      <a:pt x="438" y="1045"/>
                      <a:pt x="435" y="1035"/>
                      <a:pt x="436" y="1024"/>
                    </a:cubicBezTo>
                    <a:cubicBezTo>
                      <a:pt x="436" y="1022"/>
                      <a:pt x="436" y="1020"/>
                      <a:pt x="436" y="1017"/>
                    </a:cubicBezTo>
                    <a:cubicBezTo>
                      <a:pt x="435" y="1008"/>
                      <a:pt x="434" y="999"/>
                      <a:pt x="433" y="990"/>
                    </a:cubicBezTo>
                    <a:cubicBezTo>
                      <a:pt x="433" y="980"/>
                      <a:pt x="432" y="971"/>
                      <a:pt x="431" y="961"/>
                    </a:cubicBezTo>
                    <a:cubicBezTo>
                      <a:pt x="429" y="960"/>
                      <a:pt x="428" y="959"/>
                      <a:pt x="426" y="958"/>
                    </a:cubicBezTo>
                    <a:cubicBezTo>
                      <a:pt x="422" y="956"/>
                      <a:pt x="417" y="954"/>
                      <a:pt x="413" y="950"/>
                    </a:cubicBezTo>
                    <a:cubicBezTo>
                      <a:pt x="406" y="944"/>
                      <a:pt x="399" y="936"/>
                      <a:pt x="394" y="928"/>
                    </a:cubicBezTo>
                    <a:cubicBezTo>
                      <a:pt x="392" y="924"/>
                      <a:pt x="390" y="921"/>
                      <a:pt x="388" y="918"/>
                    </a:cubicBezTo>
                    <a:cubicBezTo>
                      <a:pt x="387" y="916"/>
                      <a:pt x="386" y="915"/>
                      <a:pt x="383" y="915"/>
                    </a:cubicBezTo>
                    <a:cubicBezTo>
                      <a:pt x="371" y="915"/>
                      <a:pt x="362" y="908"/>
                      <a:pt x="351" y="903"/>
                    </a:cubicBezTo>
                    <a:cubicBezTo>
                      <a:pt x="348" y="902"/>
                      <a:pt x="346" y="901"/>
                      <a:pt x="343" y="899"/>
                    </a:cubicBezTo>
                    <a:cubicBezTo>
                      <a:pt x="339" y="910"/>
                      <a:pt x="335" y="921"/>
                      <a:pt x="331" y="931"/>
                    </a:cubicBezTo>
                    <a:cubicBezTo>
                      <a:pt x="328" y="941"/>
                      <a:pt x="325" y="951"/>
                      <a:pt x="322" y="960"/>
                    </a:cubicBezTo>
                    <a:cubicBezTo>
                      <a:pt x="319" y="969"/>
                      <a:pt x="316" y="977"/>
                      <a:pt x="314" y="986"/>
                    </a:cubicBezTo>
                    <a:cubicBezTo>
                      <a:pt x="311" y="995"/>
                      <a:pt x="309" y="1003"/>
                      <a:pt x="306" y="1012"/>
                    </a:cubicBezTo>
                    <a:cubicBezTo>
                      <a:pt x="305" y="1015"/>
                      <a:pt x="303" y="1019"/>
                      <a:pt x="302" y="1023"/>
                    </a:cubicBezTo>
                    <a:cubicBezTo>
                      <a:pt x="298" y="1032"/>
                      <a:pt x="295" y="1042"/>
                      <a:pt x="292" y="1052"/>
                    </a:cubicBezTo>
                    <a:cubicBezTo>
                      <a:pt x="290" y="1058"/>
                      <a:pt x="288" y="1064"/>
                      <a:pt x="286" y="1070"/>
                    </a:cubicBezTo>
                    <a:cubicBezTo>
                      <a:pt x="281" y="1088"/>
                      <a:pt x="277" y="1106"/>
                      <a:pt x="271" y="1123"/>
                    </a:cubicBezTo>
                    <a:cubicBezTo>
                      <a:pt x="270" y="1126"/>
                      <a:pt x="269" y="1128"/>
                      <a:pt x="269" y="1130"/>
                    </a:cubicBezTo>
                    <a:cubicBezTo>
                      <a:pt x="265" y="1152"/>
                      <a:pt x="256" y="1171"/>
                      <a:pt x="247" y="1190"/>
                    </a:cubicBezTo>
                    <a:cubicBezTo>
                      <a:pt x="245" y="1194"/>
                      <a:pt x="244" y="1198"/>
                      <a:pt x="241" y="1201"/>
                    </a:cubicBezTo>
                    <a:cubicBezTo>
                      <a:pt x="236" y="1207"/>
                      <a:pt x="230" y="1214"/>
                      <a:pt x="223" y="1219"/>
                    </a:cubicBezTo>
                    <a:cubicBezTo>
                      <a:pt x="209" y="1230"/>
                      <a:pt x="195" y="1241"/>
                      <a:pt x="182" y="1253"/>
                    </a:cubicBezTo>
                    <a:cubicBezTo>
                      <a:pt x="181" y="1254"/>
                      <a:pt x="179" y="1255"/>
                      <a:pt x="178" y="1256"/>
                    </a:cubicBezTo>
                    <a:cubicBezTo>
                      <a:pt x="168" y="1263"/>
                      <a:pt x="158" y="1270"/>
                      <a:pt x="148" y="1277"/>
                    </a:cubicBezTo>
                    <a:cubicBezTo>
                      <a:pt x="144" y="1279"/>
                      <a:pt x="142" y="1282"/>
                      <a:pt x="139" y="1284"/>
                    </a:cubicBezTo>
                    <a:cubicBezTo>
                      <a:pt x="127" y="1292"/>
                      <a:pt x="116" y="1300"/>
                      <a:pt x="104" y="1308"/>
                    </a:cubicBezTo>
                    <a:cubicBezTo>
                      <a:pt x="100" y="1311"/>
                      <a:pt x="95" y="1313"/>
                      <a:pt x="90" y="1316"/>
                    </a:cubicBezTo>
                    <a:cubicBezTo>
                      <a:pt x="77" y="1324"/>
                      <a:pt x="65" y="1334"/>
                      <a:pt x="51" y="1341"/>
                    </a:cubicBezTo>
                    <a:cubicBezTo>
                      <a:pt x="49" y="1342"/>
                      <a:pt x="47" y="1344"/>
                      <a:pt x="45" y="1346"/>
                    </a:cubicBezTo>
                    <a:cubicBezTo>
                      <a:pt x="48" y="1353"/>
                      <a:pt x="52" y="1360"/>
                      <a:pt x="54" y="1366"/>
                    </a:cubicBezTo>
                    <a:cubicBezTo>
                      <a:pt x="59" y="1378"/>
                      <a:pt x="64" y="1389"/>
                      <a:pt x="69" y="1400"/>
                    </a:cubicBezTo>
                    <a:cubicBezTo>
                      <a:pt x="75" y="1412"/>
                      <a:pt x="82" y="1424"/>
                      <a:pt x="88" y="1435"/>
                    </a:cubicBezTo>
                    <a:cubicBezTo>
                      <a:pt x="89" y="1437"/>
                      <a:pt x="90" y="1438"/>
                      <a:pt x="91" y="1439"/>
                    </a:cubicBezTo>
                    <a:cubicBezTo>
                      <a:pt x="99" y="1448"/>
                      <a:pt x="106" y="1458"/>
                      <a:pt x="114" y="1467"/>
                    </a:cubicBezTo>
                    <a:cubicBezTo>
                      <a:pt x="120" y="1476"/>
                      <a:pt x="126" y="1484"/>
                      <a:pt x="134" y="1491"/>
                    </a:cubicBezTo>
                    <a:cubicBezTo>
                      <a:pt x="144" y="1502"/>
                      <a:pt x="153" y="1514"/>
                      <a:pt x="166" y="1522"/>
                    </a:cubicBezTo>
                    <a:cubicBezTo>
                      <a:pt x="171" y="1525"/>
                      <a:pt x="171" y="1526"/>
                      <a:pt x="176" y="1522"/>
                    </a:cubicBezTo>
                    <a:close/>
                    <a:moveTo>
                      <a:pt x="750" y="1547"/>
                    </a:moveTo>
                    <a:cubicBezTo>
                      <a:pt x="750" y="1544"/>
                      <a:pt x="750" y="1542"/>
                      <a:pt x="750" y="1540"/>
                    </a:cubicBezTo>
                    <a:cubicBezTo>
                      <a:pt x="751" y="1529"/>
                      <a:pt x="753" y="1519"/>
                      <a:pt x="754" y="1508"/>
                    </a:cubicBezTo>
                    <a:cubicBezTo>
                      <a:pt x="754" y="1497"/>
                      <a:pt x="754" y="1485"/>
                      <a:pt x="754" y="1474"/>
                    </a:cubicBezTo>
                    <a:cubicBezTo>
                      <a:pt x="755" y="1459"/>
                      <a:pt x="755" y="1444"/>
                      <a:pt x="755" y="1429"/>
                    </a:cubicBezTo>
                    <a:cubicBezTo>
                      <a:pt x="755" y="1416"/>
                      <a:pt x="754" y="1403"/>
                      <a:pt x="754" y="1390"/>
                    </a:cubicBezTo>
                    <a:cubicBezTo>
                      <a:pt x="754" y="1373"/>
                      <a:pt x="754" y="1356"/>
                      <a:pt x="754" y="1339"/>
                    </a:cubicBezTo>
                    <a:cubicBezTo>
                      <a:pt x="754" y="1323"/>
                      <a:pt x="754" y="1307"/>
                      <a:pt x="753" y="1291"/>
                    </a:cubicBezTo>
                    <a:cubicBezTo>
                      <a:pt x="753" y="1275"/>
                      <a:pt x="751" y="1258"/>
                      <a:pt x="751" y="1242"/>
                    </a:cubicBezTo>
                    <a:cubicBezTo>
                      <a:pt x="750" y="1237"/>
                      <a:pt x="750" y="1231"/>
                      <a:pt x="750" y="1226"/>
                    </a:cubicBezTo>
                    <a:cubicBezTo>
                      <a:pt x="749" y="1215"/>
                      <a:pt x="748" y="1204"/>
                      <a:pt x="748" y="1192"/>
                    </a:cubicBezTo>
                    <a:cubicBezTo>
                      <a:pt x="747" y="1188"/>
                      <a:pt x="747" y="1184"/>
                      <a:pt x="746" y="1180"/>
                    </a:cubicBezTo>
                    <a:cubicBezTo>
                      <a:pt x="745" y="1172"/>
                      <a:pt x="743" y="1164"/>
                      <a:pt x="741" y="1157"/>
                    </a:cubicBezTo>
                    <a:cubicBezTo>
                      <a:pt x="740" y="1152"/>
                      <a:pt x="739" y="1148"/>
                      <a:pt x="737" y="1144"/>
                    </a:cubicBezTo>
                    <a:cubicBezTo>
                      <a:pt x="736" y="1138"/>
                      <a:pt x="734" y="1133"/>
                      <a:pt x="732" y="1128"/>
                    </a:cubicBezTo>
                    <a:cubicBezTo>
                      <a:pt x="728" y="1114"/>
                      <a:pt x="726" y="1101"/>
                      <a:pt x="722" y="1087"/>
                    </a:cubicBezTo>
                    <a:cubicBezTo>
                      <a:pt x="721" y="1083"/>
                      <a:pt x="720" y="1078"/>
                      <a:pt x="719" y="1073"/>
                    </a:cubicBezTo>
                    <a:cubicBezTo>
                      <a:pt x="716" y="1065"/>
                      <a:pt x="711" y="1057"/>
                      <a:pt x="711" y="1047"/>
                    </a:cubicBezTo>
                    <a:cubicBezTo>
                      <a:pt x="711" y="1047"/>
                      <a:pt x="711" y="1047"/>
                      <a:pt x="711" y="1047"/>
                    </a:cubicBezTo>
                    <a:cubicBezTo>
                      <a:pt x="710" y="1044"/>
                      <a:pt x="707" y="1041"/>
                      <a:pt x="707" y="1039"/>
                    </a:cubicBezTo>
                    <a:cubicBezTo>
                      <a:pt x="708" y="1035"/>
                      <a:pt x="704" y="1034"/>
                      <a:pt x="704" y="1032"/>
                    </a:cubicBezTo>
                    <a:cubicBezTo>
                      <a:pt x="703" y="1030"/>
                      <a:pt x="703" y="1028"/>
                      <a:pt x="702" y="1026"/>
                    </a:cubicBezTo>
                    <a:cubicBezTo>
                      <a:pt x="701" y="1021"/>
                      <a:pt x="702" y="1016"/>
                      <a:pt x="698" y="1012"/>
                    </a:cubicBezTo>
                    <a:cubicBezTo>
                      <a:pt x="698" y="1011"/>
                      <a:pt x="698" y="1010"/>
                      <a:pt x="698" y="1009"/>
                    </a:cubicBezTo>
                    <a:cubicBezTo>
                      <a:pt x="698" y="1006"/>
                      <a:pt x="698" y="1003"/>
                      <a:pt x="698" y="1001"/>
                    </a:cubicBezTo>
                    <a:cubicBezTo>
                      <a:pt x="695" y="989"/>
                      <a:pt x="693" y="977"/>
                      <a:pt x="690" y="965"/>
                    </a:cubicBezTo>
                    <a:cubicBezTo>
                      <a:pt x="690" y="962"/>
                      <a:pt x="688" y="960"/>
                      <a:pt x="687" y="956"/>
                    </a:cubicBezTo>
                    <a:cubicBezTo>
                      <a:pt x="682" y="957"/>
                      <a:pt x="678" y="958"/>
                      <a:pt x="674" y="959"/>
                    </a:cubicBezTo>
                    <a:cubicBezTo>
                      <a:pt x="664" y="960"/>
                      <a:pt x="654" y="961"/>
                      <a:pt x="645" y="962"/>
                    </a:cubicBezTo>
                    <a:cubicBezTo>
                      <a:pt x="630" y="963"/>
                      <a:pt x="616" y="964"/>
                      <a:pt x="601" y="965"/>
                    </a:cubicBezTo>
                    <a:cubicBezTo>
                      <a:pt x="588" y="966"/>
                      <a:pt x="574" y="964"/>
                      <a:pt x="561" y="959"/>
                    </a:cubicBezTo>
                    <a:cubicBezTo>
                      <a:pt x="560" y="959"/>
                      <a:pt x="558" y="958"/>
                      <a:pt x="556" y="957"/>
                    </a:cubicBezTo>
                    <a:cubicBezTo>
                      <a:pt x="557" y="963"/>
                      <a:pt x="558" y="967"/>
                      <a:pt x="560" y="972"/>
                    </a:cubicBezTo>
                    <a:cubicBezTo>
                      <a:pt x="562" y="979"/>
                      <a:pt x="562" y="987"/>
                      <a:pt x="566" y="994"/>
                    </a:cubicBezTo>
                    <a:cubicBezTo>
                      <a:pt x="568" y="999"/>
                      <a:pt x="570" y="1005"/>
                      <a:pt x="571" y="1010"/>
                    </a:cubicBezTo>
                    <a:cubicBezTo>
                      <a:pt x="573" y="1020"/>
                      <a:pt x="574" y="1030"/>
                      <a:pt x="576" y="1041"/>
                    </a:cubicBezTo>
                    <a:cubicBezTo>
                      <a:pt x="577" y="1050"/>
                      <a:pt x="576" y="1058"/>
                      <a:pt x="574" y="1067"/>
                    </a:cubicBezTo>
                    <a:cubicBezTo>
                      <a:pt x="573" y="1071"/>
                      <a:pt x="571" y="1075"/>
                      <a:pt x="570" y="1079"/>
                    </a:cubicBezTo>
                    <a:cubicBezTo>
                      <a:pt x="568" y="1086"/>
                      <a:pt x="563" y="1090"/>
                      <a:pt x="556" y="1091"/>
                    </a:cubicBezTo>
                    <a:cubicBezTo>
                      <a:pt x="554" y="1091"/>
                      <a:pt x="551" y="1092"/>
                      <a:pt x="549" y="1093"/>
                    </a:cubicBezTo>
                    <a:cubicBezTo>
                      <a:pt x="545" y="1096"/>
                      <a:pt x="541" y="1099"/>
                      <a:pt x="537" y="1102"/>
                    </a:cubicBezTo>
                    <a:cubicBezTo>
                      <a:pt x="537" y="1103"/>
                      <a:pt x="537" y="1104"/>
                      <a:pt x="537" y="1104"/>
                    </a:cubicBezTo>
                    <a:cubicBezTo>
                      <a:pt x="534" y="1108"/>
                      <a:pt x="533" y="1111"/>
                      <a:pt x="530" y="1113"/>
                    </a:cubicBezTo>
                    <a:cubicBezTo>
                      <a:pt x="528" y="1116"/>
                      <a:pt x="527" y="1118"/>
                      <a:pt x="529" y="1121"/>
                    </a:cubicBezTo>
                    <a:cubicBezTo>
                      <a:pt x="530" y="1123"/>
                      <a:pt x="531" y="1125"/>
                      <a:pt x="532" y="1127"/>
                    </a:cubicBezTo>
                    <a:cubicBezTo>
                      <a:pt x="535" y="1130"/>
                      <a:pt x="537" y="1133"/>
                      <a:pt x="539" y="1137"/>
                    </a:cubicBezTo>
                    <a:cubicBezTo>
                      <a:pt x="542" y="1145"/>
                      <a:pt x="545" y="1152"/>
                      <a:pt x="548" y="1160"/>
                    </a:cubicBezTo>
                    <a:cubicBezTo>
                      <a:pt x="550" y="1163"/>
                      <a:pt x="552" y="1166"/>
                      <a:pt x="553" y="1170"/>
                    </a:cubicBezTo>
                    <a:cubicBezTo>
                      <a:pt x="553" y="1173"/>
                      <a:pt x="555" y="1176"/>
                      <a:pt x="556" y="1179"/>
                    </a:cubicBezTo>
                    <a:cubicBezTo>
                      <a:pt x="558" y="1186"/>
                      <a:pt x="560" y="1192"/>
                      <a:pt x="562" y="1199"/>
                    </a:cubicBezTo>
                    <a:cubicBezTo>
                      <a:pt x="565" y="1210"/>
                      <a:pt x="568" y="1220"/>
                      <a:pt x="566" y="1231"/>
                    </a:cubicBezTo>
                    <a:cubicBezTo>
                      <a:pt x="566" y="1234"/>
                      <a:pt x="566" y="1237"/>
                      <a:pt x="566" y="1240"/>
                    </a:cubicBezTo>
                    <a:cubicBezTo>
                      <a:pt x="565" y="1251"/>
                      <a:pt x="567" y="1261"/>
                      <a:pt x="565" y="1272"/>
                    </a:cubicBezTo>
                    <a:cubicBezTo>
                      <a:pt x="564" y="1281"/>
                      <a:pt x="565" y="1289"/>
                      <a:pt x="562" y="1298"/>
                    </a:cubicBezTo>
                    <a:cubicBezTo>
                      <a:pt x="562" y="1298"/>
                      <a:pt x="562" y="1299"/>
                      <a:pt x="562" y="1300"/>
                    </a:cubicBezTo>
                    <a:cubicBezTo>
                      <a:pt x="560" y="1308"/>
                      <a:pt x="562" y="1316"/>
                      <a:pt x="559" y="1323"/>
                    </a:cubicBezTo>
                    <a:cubicBezTo>
                      <a:pt x="558" y="1324"/>
                      <a:pt x="559" y="1325"/>
                      <a:pt x="559" y="1326"/>
                    </a:cubicBezTo>
                    <a:cubicBezTo>
                      <a:pt x="559" y="1328"/>
                      <a:pt x="559" y="1330"/>
                      <a:pt x="559" y="1331"/>
                    </a:cubicBezTo>
                    <a:cubicBezTo>
                      <a:pt x="557" y="1342"/>
                      <a:pt x="555" y="1353"/>
                      <a:pt x="553" y="1364"/>
                    </a:cubicBezTo>
                    <a:cubicBezTo>
                      <a:pt x="552" y="1366"/>
                      <a:pt x="552" y="1367"/>
                      <a:pt x="552" y="1369"/>
                    </a:cubicBezTo>
                    <a:cubicBezTo>
                      <a:pt x="551" y="1375"/>
                      <a:pt x="552" y="1380"/>
                      <a:pt x="550" y="1386"/>
                    </a:cubicBezTo>
                    <a:cubicBezTo>
                      <a:pt x="548" y="1395"/>
                      <a:pt x="547" y="1404"/>
                      <a:pt x="547" y="1412"/>
                    </a:cubicBezTo>
                    <a:cubicBezTo>
                      <a:pt x="546" y="1428"/>
                      <a:pt x="545" y="1443"/>
                      <a:pt x="544" y="1458"/>
                    </a:cubicBezTo>
                    <a:cubicBezTo>
                      <a:pt x="544" y="1461"/>
                      <a:pt x="543" y="1463"/>
                      <a:pt x="543" y="1465"/>
                    </a:cubicBezTo>
                    <a:cubicBezTo>
                      <a:pt x="544" y="1478"/>
                      <a:pt x="544" y="1491"/>
                      <a:pt x="545" y="1504"/>
                    </a:cubicBezTo>
                    <a:cubicBezTo>
                      <a:pt x="545" y="1508"/>
                      <a:pt x="545" y="1512"/>
                      <a:pt x="545" y="1516"/>
                    </a:cubicBezTo>
                    <a:cubicBezTo>
                      <a:pt x="546" y="1521"/>
                      <a:pt x="547" y="1527"/>
                      <a:pt x="547" y="1533"/>
                    </a:cubicBezTo>
                    <a:cubicBezTo>
                      <a:pt x="547" y="1538"/>
                      <a:pt x="547" y="1543"/>
                      <a:pt x="547" y="1549"/>
                    </a:cubicBezTo>
                    <a:cubicBezTo>
                      <a:pt x="553" y="1551"/>
                      <a:pt x="559" y="1553"/>
                      <a:pt x="565" y="1554"/>
                    </a:cubicBezTo>
                    <a:cubicBezTo>
                      <a:pt x="578" y="1557"/>
                      <a:pt x="591" y="1559"/>
                      <a:pt x="604" y="1562"/>
                    </a:cubicBezTo>
                    <a:cubicBezTo>
                      <a:pt x="609" y="1563"/>
                      <a:pt x="615" y="1564"/>
                      <a:pt x="620" y="1564"/>
                    </a:cubicBezTo>
                    <a:cubicBezTo>
                      <a:pt x="632" y="1564"/>
                      <a:pt x="645" y="1563"/>
                      <a:pt x="657" y="1563"/>
                    </a:cubicBezTo>
                    <a:cubicBezTo>
                      <a:pt x="666" y="1562"/>
                      <a:pt x="676" y="1562"/>
                      <a:pt x="685" y="1562"/>
                    </a:cubicBezTo>
                    <a:cubicBezTo>
                      <a:pt x="688" y="1562"/>
                      <a:pt x="690" y="1563"/>
                      <a:pt x="693" y="1562"/>
                    </a:cubicBezTo>
                    <a:cubicBezTo>
                      <a:pt x="710" y="1561"/>
                      <a:pt x="727" y="1559"/>
                      <a:pt x="744" y="1555"/>
                    </a:cubicBezTo>
                    <a:cubicBezTo>
                      <a:pt x="748" y="1554"/>
                      <a:pt x="752" y="1552"/>
                      <a:pt x="756" y="1551"/>
                    </a:cubicBezTo>
                    <a:cubicBezTo>
                      <a:pt x="757" y="1550"/>
                      <a:pt x="758" y="1549"/>
                      <a:pt x="758" y="1547"/>
                    </a:cubicBezTo>
                    <a:cubicBezTo>
                      <a:pt x="759" y="1547"/>
                      <a:pt x="757" y="1546"/>
                      <a:pt x="757" y="1545"/>
                    </a:cubicBezTo>
                    <a:cubicBezTo>
                      <a:pt x="755" y="1546"/>
                      <a:pt x="753" y="1546"/>
                      <a:pt x="750" y="1547"/>
                    </a:cubicBezTo>
                    <a:close/>
                    <a:moveTo>
                      <a:pt x="1115" y="1164"/>
                    </a:moveTo>
                    <a:cubicBezTo>
                      <a:pt x="1115" y="1171"/>
                      <a:pt x="1114" y="1177"/>
                      <a:pt x="1110" y="1182"/>
                    </a:cubicBezTo>
                    <a:cubicBezTo>
                      <a:pt x="1106" y="1188"/>
                      <a:pt x="1101" y="1194"/>
                      <a:pt x="1093" y="1197"/>
                    </a:cubicBezTo>
                    <a:cubicBezTo>
                      <a:pt x="1091" y="1198"/>
                      <a:pt x="1089" y="1199"/>
                      <a:pt x="1087" y="1200"/>
                    </a:cubicBezTo>
                    <a:cubicBezTo>
                      <a:pt x="1076" y="1207"/>
                      <a:pt x="1065" y="1214"/>
                      <a:pt x="1054" y="1220"/>
                    </a:cubicBezTo>
                    <a:cubicBezTo>
                      <a:pt x="1050" y="1223"/>
                      <a:pt x="1045" y="1226"/>
                      <a:pt x="1041" y="1229"/>
                    </a:cubicBezTo>
                    <a:cubicBezTo>
                      <a:pt x="1033" y="1233"/>
                      <a:pt x="1025" y="1238"/>
                      <a:pt x="1017" y="1243"/>
                    </a:cubicBezTo>
                    <a:cubicBezTo>
                      <a:pt x="1012" y="1246"/>
                      <a:pt x="1007" y="1250"/>
                      <a:pt x="1002" y="1253"/>
                    </a:cubicBezTo>
                    <a:cubicBezTo>
                      <a:pt x="989" y="1262"/>
                      <a:pt x="976" y="1271"/>
                      <a:pt x="964" y="1281"/>
                    </a:cubicBezTo>
                    <a:cubicBezTo>
                      <a:pt x="958" y="1285"/>
                      <a:pt x="954" y="1290"/>
                      <a:pt x="949" y="1294"/>
                    </a:cubicBezTo>
                    <a:cubicBezTo>
                      <a:pt x="943" y="1300"/>
                      <a:pt x="938" y="1307"/>
                      <a:pt x="934" y="1314"/>
                    </a:cubicBezTo>
                    <a:cubicBezTo>
                      <a:pt x="932" y="1318"/>
                      <a:pt x="931" y="1322"/>
                      <a:pt x="931" y="1325"/>
                    </a:cubicBezTo>
                    <a:cubicBezTo>
                      <a:pt x="931" y="1338"/>
                      <a:pt x="935" y="1349"/>
                      <a:pt x="940" y="1360"/>
                    </a:cubicBezTo>
                    <a:cubicBezTo>
                      <a:pt x="941" y="1362"/>
                      <a:pt x="942" y="1364"/>
                      <a:pt x="943" y="1365"/>
                    </a:cubicBezTo>
                    <a:cubicBezTo>
                      <a:pt x="951" y="1377"/>
                      <a:pt x="960" y="1389"/>
                      <a:pt x="969" y="1401"/>
                    </a:cubicBezTo>
                    <a:cubicBezTo>
                      <a:pt x="971" y="1404"/>
                      <a:pt x="974" y="1407"/>
                      <a:pt x="976" y="1411"/>
                    </a:cubicBezTo>
                    <a:cubicBezTo>
                      <a:pt x="981" y="1418"/>
                      <a:pt x="988" y="1425"/>
                      <a:pt x="994" y="1431"/>
                    </a:cubicBezTo>
                    <a:cubicBezTo>
                      <a:pt x="1004" y="1442"/>
                      <a:pt x="1017" y="1441"/>
                      <a:pt x="1029" y="1440"/>
                    </a:cubicBezTo>
                    <a:cubicBezTo>
                      <a:pt x="1040" y="1439"/>
                      <a:pt x="1051" y="1435"/>
                      <a:pt x="1061" y="1429"/>
                    </a:cubicBezTo>
                    <a:cubicBezTo>
                      <a:pt x="1062" y="1428"/>
                      <a:pt x="1064" y="1427"/>
                      <a:pt x="1065" y="1427"/>
                    </a:cubicBezTo>
                    <a:cubicBezTo>
                      <a:pt x="1069" y="1425"/>
                      <a:pt x="1073" y="1424"/>
                      <a:pt x="1077" y="1423"/>
                    </a:cubicBezTo>
                    <a:cubicBezTo>
                      <a:pt x="1080" y="1421"/>
                      <a:pt x="1084" y="1419"/>
                      <a:pt x="1088" y="1417"/>
                    </a:cubicBezTo>
                    <a:cubicBezTo>
                      <a:pt x="1099" y="1412"/>
                      <a:pt x="1110" y="1408"/>
                      <a:pt x="1120" y="1401"/>
                    </a:cubicBezTo>
                    <a:cubicBezTo>
                      <a:pt x="1129" y="1396"/>
                      <a:pt x="1138" y="1389"/>
                      <a:pt x="1147" y="1384"/>
                    </a:cubicBezTo>
                    <a:cubicBezTo>
                      <a:pt x="1160" y="1376"/>
                      <a:pt x="1172" y="1368"/>
                      <a:pt x="1185" y="1360"/>
                    </a:cubicBezTo>
                    <a:cubicBezTo>
                      <a:pt x="1195" y="1354"/>
                      <a:pt x="1204" y="1347"/>
                      <a:pt x="1213" y="1340"/>
                    </a:cubicBezTo>
                    <a:cubicBezTo>
                      <a:pt x="1225" y="1331"/>
                      <a:pt x="1234" y="1321"/>
                      <a:pt x="1245" y="1311"/>
                    </a:cubicBezTo>
                    <a:cubicBezTo>
                      <a:pt x="1250" y="1307"/>
                      <a:pt x="1255" y="1301"/>
                      <a:pt x="1260" y="1296"/>
                    </a:cubicBezTo>
                    <a:cubicBezTo>
                      <a:pt x="1264" y="1292"/>
                      <a:pt x="1267" y="1289"/>
                      <a:pt x="1270" y="1285"/>
                    </a:cubicBezTo>
                    <a:cubicBezTo>
                      <a:pt x="1271" y="1283"/>
                      <a:pt x="1273" y="1282"/>
                      <a:pt x="1274" y="1280"/>
                    </a:cubicBezTo>
                    <a:cubicBezTo>
                      <a:pt x="1280" y="1272"/>
                      <a:pt x="1287" y="1265"/>
                      <a:pt x="1292" y="1256"/>
                    </a:cubicBezTo>
                    <a:cubicBezTo>
                      <a:pt x="1294" y="1253"/>
                      <a:pt x="1295" y="1249"/>
                      <a:pt x="1298" y="1246"/>
                    </a:cubicBezTo>
                    <a:cubicBezTo>
                      <a:pt x="1306" y="1239"/>
                      <a:pt x="1307" y="1228"/>
                      <a:pt x="1314" y="1220"/>
                    </a:cubicBezTo>
                    <a:cubicBezTo>
                      <a:pt x="1318" y="1216"/>
                      <a:pt x="1321" y="1211"/>
                      <a:pt x="1323" y="1206"/>
                    </a:cubicBezTo>
                    <a:cubicBezTo>
                      <a:pt x="1325" y="1201"/>
                      <a:pt x="1328" y="1197"/>
                      <a:pt x="1328" y="1191"/>
                    </a:cubicBezTo>
                    <a:cubicBezTo>
                      <a:pt x="1328" y="1179"/>
                      <a:pt x="1324" y="1169"/>
                      <a:pt x="1316" y="1160"/>
                    </a:cubicBezTo>
                    <a:cubicBezTo>
                      <a:pt x="1307" y="1150"/>
                      <a:pt x="1297" y="1145"/>
                      <a:pt x="1286" y="1140"/>
                    </a:cubicBezTo>
                    <a:cubicBezTo>
                      <a:pt x="1280" y="1138"/>
                      <a:pt x="1274" y="1138"/>
                      <a:pt x="1268" y="1136"/>
                    </a:cubicBezTo>
                    <a:cubicBezTo>
                      <a:pt x="1259" y="1133"/>
                      <a:pt x="1249" y="1130"/>
                      <a:pt x="1240" y="1127"/>
                    </a:cubicBezTo>
                    <a:cubicBezTo>
                      <a:pt x="1238" y="1127"/>
                      <a:pt x="1236" y="1126"/>
                      <a:pt x="1235" y="1126"/>
                    </a:cubicBezTo>
                    <a:cubicBezTo>
                      <a:pt x="1227" y="1123"/>
                      <a:pt x="1219" y="1122"/>
                      <a:pt x="1212" y="1119"/>
                    </a:cubicBezTo>
                    <a:cubicBezTo>
                      <a:pt x="1203" y="1116"/>
                      <a:pt x="1194" y="1112"/>
                      <a:pt x="1186" y="1109"/>
                    </a:cubicBezTo>
                    <a:cubicBezTo>
                      <a:pt x="1180" y="1106"/>
                      <a:pt x="1174" y="1102"/>
                      <a:pt x="1168" y="1098"/>
                    </a:cubicBezTo>
                    <a:cubicBezTo>
                      <a:pt x="1166" y="1097"/>
                      <a:pt x="1163" y="1094"/>
                      <a:pt x="1161" y="1092"/>
                    </a:cubicBezTo>
                    <a:cubicBezTo>
                      <a:pt x="1158" y="1090"/>
                      <a:pt x="1156" y="1086"/>
                      <a:pt x="1151" y="1085"/>
                    </a:cubicBezTo>
                    <a:cubicBezTo>
                      <a:pt x="1150" y="1087"/>
                      <a:pt x="1149" y="1090"/>
                      <a:pt x="1150" y="1091"/>
                    </a:cubicBezTo>
                    <a:cubicBezTo>
                      <a:pt x="1151" y="1094"/>
                      <a:pt x="1150" y="1096"/>
                      <a:pt x="1150" y="1099"/>
                    </a:cubicBezTo>
                    <a:cubicBezTo>
                      <a:pt x="1149" y="1107"/>
                      <a:pt x="1148" y="1115"/>
                      <a:pt x="1147" y="1123"/>
                    </a:cubicBezTo>
                    <a:cubicBezTo>
                      <a:pt x="1146" y="1128"/>
                      <a:pt x="1145" y="1132"/>
                      <a:pt x="1145" y="1137"/>
                    </a:cubicBezTo>
                    <a:cubicBezTo>
                      <a:pt x="1144" y="1143"/>
                      <a:pt x="1140" y="1148"/>
                      <a:pt x="1137" y="1152"/>
                    </a:cubicBezTo>
                    <a:cubicBezTo>
                      <a:pt x="1132" y="1160"/>
                      <a:pt x="1125" y="1165"/>
                      <a:pt x="1115" y="1164"/>
                    </a:cubicBezTo>
                    <a:close/>
                    <a:moveTo>
                      <a:pt x="1749" y="811"/>
                    </a:moveTo>
                    <a:cubicBezTo>
                      <a:pt x="1740" y="810"/>
                      <a:pt x="1732" y="809"/>
                      <a:pt x="1724" y="807"/>
                    </a:cubicBezTo>
                    <a:cubicBezTo>
                      <a:pt x="1723" y="807"/>
                      <a:pt x="1722" y="807"/>
                      <a:pt x="1721" y="806"/>
                    </a:cubicBezTo>
                    <a:cubicBezTo>
                      <a:pt x="1715" y="804"/>
                      <a:pt x="1710" y="802"/>
                      <a:pt x="1704" y="800"/>
                    </a:cubicBezTo>
                    <a:cubicBezTo>
                      <a:pt x="1685" y="792"/>
                      <a:pt x="1669" y="781"/>
                      <a:pt x="1653" y="769"/>
                    </a:cubicBezTo>
                    <a:cubicBezTo>
                      <a:pt x="1642" y="761"/>
                      <a:pt x="1630" y="754"/>
                      <a:pt x="1619" y="747"/>
                    </a:cubicBezTo>
                    <a:cubicBezTo>
                      <a:pt x="1612" y="742"/>
                      <a:pt x="1605" y="736"/>
                      <a:pt x="1598" y="731"/>
                    </a:cubicBezTo>
                    <a:cubicBezTo>
                      <a:pt x="1592" y="726"/>
                      <a:pt x="1588" y="720"/>
                      <a:pt x="1583" y="715"/>
                    </a:cubicBezTo>
                    <a:cubicBezTo>
                      <a:pt x="1582" y="714"/>
                      <a:pt x="1581" y="713"/>
                      <a:pt x="1580" y="711"/>
                    </a:cubicBezTo>
                    <a:cubicBezTo>
                      <a:pt x="1576" y="702"/>
                      <a:pt x="1573" y="692"/>
                      <a:pt x="1569" y="683"/>
                    </a:cubicBezTo>
                    <a:cubicBezTo>
                      <a:pt x="1563" y="670"/>
                      <a:pt x="1557" y="657"/>
                      <a:pt x="1554" y="644"/>
                    </a:cubicBezTo>
                    <a:cubicBezTo>
                      <a:pt x="1551" y="636"/>
                      <a:pt x="1549" y="627"/>
                      <a:pt x="1546" y="620"/>
                    </a:cubicBezTo>
                    <a:cubicBezTo>
                      <a:pt x="1542" y="612"/>
                      <a:pt x="1538" y="604"/>
                      <a:pt x="1536" y="595"/>
                    </a:cubicBezTo>
                    <a:cubicBezTo>
                      <a:pt x="1535" y="591"/>
                      <a:pt x="1535" y="587"/>
                      <a:pt x="1533" y="584"/>
                    </a:cubicBezTo>
                    <a:cubicBezTo>
                      <a:pt x="1531" y="578"/>
                      <a:pt x="1528" y="573"/>
                      <a:pt x="1525" y="568"/>
                    </a:cubicBezTo>
                    <a:cubicBezTo>
                      <a:pt x="1522" y="565"/>
                      <a:pt x="1522" y="561"/>
                      <a:pt x="1518" y="559"/>
                    </a:cubicBezTo>
                    <a:cubicBezTo>
                      <a:pt x="1514" y="557"/>
                      <a:pt x="1514" y="556"/>
                      <a:pt x="1511" y="559"/>
                    </a:cubicBezTo>
                    <a:cubicBezTo>
                      <a:pt x="1505" y="563"/>
                      <a:pt x="1500" y="568"/>
                      <a:pt x="1495" y="572"/>
                    </a:cubicBezTo>
                    <a:cubicBezTo>
                      <a:pt x="1493" y="573"/>
                      <a:pt x="1491" y="574"/>
                      <a:pt x="1489" y="574"/>
                    </a:cubicBezTo>
                    <a:cubicBezTo>
                      <a:pt x="1483" y="576"/>
                      <a:pt x="1477" y="577"/>
                      <a:pt x="1472" y="578"/>
                    </a:cubicBezTo>
                    <a:cubicBezTo>
                      <a:pt x="1472" y="585"/>
                      <a:pt x="1471" y="592"/>
                      <a:pt x="1472" y="599"/>
                    </a:cubicBezTo>
                    <a:cubicBezTo>
                      <a:pt x="1474" y="608"/>
                      <a:pt x="1471" y="617"/>
                      <a:pt x="1472" y="626"/>
                    </a:cubicBezTo>
                    <a:cubicBezTo>
                      <a:pt x="1472" y="631"/>
                      <a:pt x="1471" y="636"/>
                      <a:pt x="1472" y="641"/>
                    </a:cubicBezTo>
                    <a:cubicBezTo>
                      <a:pt x="1473" y="651"/>
                      <a:pt x="1472" y="661"/>
                      <a:pt x="1472" y="671"/>
                    </a:cubicBezTo>
                    <a:cubicBezTo>
                      <a:pt x="1472" y="677"/>
                      <a:pt x="1471" y="684"/>
                      <a:pt x="1470" y="691"/>
                    </a:cubicBezTo>
                    <a:cubicBezTo>
                      <a:pt x="1470" y="695"/>
                      <a:pt x="1470" y="699"/>
                      <a:pt x="1470" y="704"/>
                    </a:cubicBezTo>
                    <a:cubicBezTo>
                      <a:pt x="1469" y="712"/>
                      <a:pt x="1469" y="721"/>
                      <a:pt x="1468" y="730"/>
                    </a:cubicBezTo>
                    <a:cubicBezTo>
                      <a:pt x="1467" y="739"/>
                      <a:pt x="1466" y="748"/>
                      <a:pt x="1463" y="757"/>
                    </a:cubicBezTo>
                    <a:cubicBezTo>
                      <a:pt x="1463" y="757"/>
                      <a:pt x="1464" y="759"/>
                      <a:pt x="1464" y="760"/>
                    </a:cubicBezTo>
                    <a:cubicBezTo>
                      <a:pt x="1464" y="761"/>
                      <a:pt x="1464" y="762"/>
                      <a:pt x="1463" y="763"/>
                    </a:cubicBezTo>
                    <a:cubicBezTo>
                      <a:pt x="1460" y="773"/>
                      <a:pt x="1460" y="783"/>
                      <a:pt x="1456" y="793"/>
                    </a:cubicBezTo>
                    <a:cubicBezTo>
                      <a:pt x="1456" y="793"/>
                      <a:pt x="1456" y="794"/>
                      <a:pt x="1456" y="795"/>
                    </a:cubicBezTo>
                    <a:cubicBezTo>
                      <a:pt x="1455" y="801"/>
                      <a:pt x="1454" y="807"/>
                      <a:pt x="1452" y="814"/>
                    </a:cubicBezTo>
                    <a:cubicBezTo>
                      <a:pt x="1449" y="825"/>
                      <a:pt x="1446" y="837"/>
                      <a:pt x="1442" y="849"/>
                    </a:cubicBezTo>
                    <a:cubicBezTo>
                      <a:pt x="1438" y="859"/>
                      <a:pt x="1434" y="869"/>
                      <a:pt x="1430" y="879"/>
                    </a:cubicBezTo>
                    <a:cubicBezTo>
                      <a:pt x="1424" y="896"/>
                      <a:pt x="1417" y="912"/>
                      <a:pt x="1410" y="929"/>
                    </a:cubicBezTo>
                    <a:cubicBezTo>
                      <a:pt x="1409" y="932"/>
                      <a:pt x="1408" y="936"/>
                      <a:pt x="1406" y="939"/>
                    </a:cubicBezTo>
                    <a:cubicBezTo>
                      <a:pt x="1404" y="943"/>
                      <a:pt x="1402" y="948"/>
                      <a:pt x="1399" y="953"/>
                    </a:cubicBezTo>
                    <a:cubicBezTo>
                      <a:pt x="1401" y="953"/>
                      <a:pt x="1402" y="953"/>
                      <a:pt x="1403" y="953"/>
                    </a:cubicBezTo>
                    <a:cubicBezTo>
                      <a:pt x="1410" y="950"/>
                      <a:pt x="1416" y="950"/>
                      <a:pt x="1422" y="954"/>
                    </a:cubicBezTo>
                    <a:cubicBezTo>
                      <a:pt x="1427" y="956"/>
                      <a:pt x="1433" y="958"/>
                      <a:pt x="1438" y="961"/>
                    </a:cubicBezTo>
                    <a:cubicBezTo>
                      <a:pt x="1441" y="962"/>
                      <a:pt x="1444" y="964"/>
                      <a:pt x="1448" y="966"/>
                    </a:cubicBezTo>
                    <a:cubicBezTo>
                      <a:pt x="1451" y="959"/>
                      <a:pt x="1455" y="953"/>
                      <a:pt x="1459" y="946"/>
                    </a:cubicBezTo>
                    <a:cubicBezTo>
                      <a:pt x="1467" y="931"/>
                      <a:pt x="1477" y="917"/>
                      <a:pt x="1484" y="901"/>
                    </a:cubicBezTo>
                    <a:cubicBezTo>
                      <a:pt x="1492" y="884"/>
                      <a:pt x="1500" y="867"/>
                      <a:pt x="1505" y="849"/>
                    </a:cubicBezTo>
                    <a:cubicBezTo>
                      <a:pt x="1506" y="844"/>
                      <a:pt x="1508" y="840"/>
                      <a:pt x="1508" y="835"/>
                    </a:cubicBezTo>
                    <a:cubicBezTo>
                      <a:pt x="1510" y="826"/>
                      <a:pt x="1511" y="817"/>
                      <a:pt x="1512" y="808"/>
                    </a:cubicBezTo>
                    <a:cubicBezTo>
                      <a:pt x="1513" y="804"/>
                      <a:pt x="1513" y="801"/>
                      <a:pt x="1513" y="797"/>
                    </a:cubicBezTo>
                    <a:cubicBezTo>
                      <a:pt x="1513" y="786"/>
                      <a:pt x="1513" y="776"/>
                      <a:pt x="1513" y="765"/>
                    </a:cubicBezTo>
                    <a:cubicBezTo>
                      <a:pt x="1513" y="753"/>
                      <a:pt x="1513" y="741"/>
                      <a:pt x="1514" y="729"/>
                    </a:cubicBezTo>
                    <a:cubicBezTo>
                      <a:pt x="1514" y="725"/>
                      <a:pt x="1514" y="720"/>
                      <a:pt x="1514" y="716"/>
                    </a:cubicBezTo>
                    <a:cubicBezTo>
                      <a:pt x="1512" y="704"/>
                      <a:pt x="1512" y="692"/>
                      <a:pt x="1512" y="679"/>
                    </a:cubicBezTo>
                    <a:cubicBezTo>
                      <a:pt x="1512" y="674"/>
                      <a:pt x="1512" y="668"/>
                      <a:pt x="1512" y="662"/>
                    </a:cubicBezTo>
                    <a:cubicBezTo>
                      <a:pt x="1512" y="652"/>
                      <a:pt x="1511" y="643"/>
                      <a:pt x="1511" y="633"/>
                    </a:cubicBezTo>
                    <a:cubicBezTo>
                      <a:pt x="1511" y="632"/>
                      <a:pt x="1511" y="631"/>
                      <a:pt x="1511" y="631"/>
                    </a:cubicBezTo>
                    <a:cubicBezTo>
                      <a:pt x="1514" y="623"/>
                      <a:pt x="1514" y="615"/>
                      <a:pt x="1514" y="607"/>
                    </a:cubicBezTo>
                    <a:cubicBezTo>
                      <a:pt x="1515" y="599"/>
                      <a:pt x="1519" y="597"/>
                      <a:pt x="1526" y="599"/>
                    </a:cubicBezTo>
                    <a:cubicBezTo>
                      <a:pt x="1525" y="608"/>
                      <a:pt x="1523" y="617"/>
                      <a:pt x="1522" y="625"/>
                    </a:cubicBezTo>
                    <a:cubicBezTo>
                      <a:pt x="1521" y="631"/>
                      <a:pt x="1521" y="636"/>
                      <a:pt x="1521" y="642"/>
                    </a:cubicBezTo>
                    <a:cubicBezTo>
                      <a:pt x="1523" y="656"/>
                      <a:pt x="1523" y="670"/>
                      <a:pt x="1522" y="685"/>
                    </a:cubicBezTo>
                    <a:cubicBezTo>
                      <a:pt x="1522" y="695"/>
                      <a:pt x="1522" y="704"/>
                      <a:pt x="1523" y="714"/>
                    </a:cubicBezTo>
                    <a:cubicBezTo>
                      <a:pt x="1524" y="732"/>
                      <a:pt x="1525" y="749"/>
                      <a:pt x="1523" y="766"/>
                    </a:cubicBezTo>
                    <a:cubicBezTo>
                      <a:pt x="1523" y="771"/>
                      <a:pt x="1522" y="776"/>
                      <a:pt x="1523" y="781"/>
                    </a:cubicBezTo>
                    <a:cubicBezTo>
                      <a:pt x="1524" y="792"/>
                      <a:pt x="1523" y="803"/>
                      <a:pt x="1522" y="814"/>
                    </a:cubicBezTo>
                    <a:cubicBezTo>
                      <a:pt x="1521" y="819"/>
                      <a:pt x="1523" y="824"/>
                      <a:pt x="1526" y="828"/>
                    </a:cubicBezTo>
                    <a:cubicBezTo>
                      <a:pt x="1529" y="834"/>
                      <a:pt x="1533" y="839"/>
                      <a:pt x="1538" y="845"/>
                    </a:cubicBezTo>
                    <a:cubicBezTo>
                      <a:pt x="1545" y="853"/>
                      <a:pt x="1553" y="860"/>
                      <a:pt x="1561" y="866"/>
                    </a:cubicBezTo>
                    <a:cubicBezTo>
                      <a:pt x="1571" y="875"/>
                      <a:pt x="1583" y="882"/>
                      <a:pt x="1594" y="889"/>
                    </a:cubicBezTo>
                    <a:cubicBezTo>
                      <a:pt x="1609" y="897"/>
                      <a:pt x="1624" y="905"/>
                      <a:pt x="1639" y="913"/>
                    </a:cubicBezTo>
                    <a:cubicBezTo>
                      <a:pt x="1641" y="915"/>
                      <a:pt x="1643" y="916"/>
                      <a:pt x="1646" y="916"/>
                    </a:cubicBezTo>
                    <a:cubicBezTo>
                      <a:pt x="1657" y="921"/>
                      <a:pt x="1668" y="923"/>
                      <a:pt x="1680" y="924"/>
                    </a:cubicBezTo>
                    <a:cubicBezTo>
                      <a:pt x="1685" y="925"/>
                      <a:pt x="1691" y="924"/>
                      <a:pt x="1696" y="922"/>
                    </a:cubicBezTo>
                    <a:cubicBezTo>
                      <a:pt x="1704" y="919"/>
                      <a:pt x="1711" y="913"/>
                      <a:pt x="1716" y="906"/>
                    </a:cubicBezTo>
                    <a:cubicBezTo>
                      <a:pt x="1716" y="905"/>
                      <a:pt x="1716" y="905"/>
                      <a:pt x="1716" y="904"/>
                    </a:cubicBezTo>
                    <a:cubicBezTo>
                      <a:pt x="1714" y="903"/>
                      <a:pt x="1712" y="902"/>
                      <a:pt x="1710" y="900"/>
                    </a:cubicBezTo>
                    <a:cubicBezTo>
                      <a:pt x="1708" y="899"/>
                      <a:pt x="1706" y="898"/>
                      <a:pt x="1705" y="900"/>
                    </a:cubicBezTo>
                    <a:cubicBezTo>
                      <a:pt x="1703" y="901"/>
                      <a:pt x="1704" y="903"/>
                      <a:pt x="1705" y="904"/>
                    </a:cubicBezTo>
                    <a:cubicBezTo>
                      <a:pt x="1707" y="908"/>
                      <a:pt x="1707" y="911"/>
                      <a:pt x="1704" y="914"/>
                    </a:cubicBezTo>
                    <a:cubicBezTo>
                      <a:pt x="1701" y="911"/>
                      <a:pt x="1698" y="908"/>
                      <a:pt x="1695" y="905"/>
                    </a:cubicBezTo>
                    <a:cubicBezTo>
                      <a:pt x="1693" y="903"/>
                      <a:pt x="1693" y="900"/>
                      <a:pt x="1694" y="897"/>
                    </a:cubicBezTo>
                    <a:cubicBezTo>
                      <a:pt x="1695" y="893"/>
                      <a:pt x="1695" y="888"/>
                      <a:pt x="1699" y="884"/>
                    </a:cubicBezTo>
                    <a:cubicBezTo>
                      <a:pt x="1702" y="880"/>
                      <a:pt x="1704" y="875"/>
                      <a:pt x="1708" y="872"/>
                    </a:cubicBezTo>
                    <a:cubicBezTo>
                      <a:pt x="1713" y="865"/>
                      <a:pt x="1720" y="859"/>
                      <a:pt x="1725" y="853"/>
                    </a:cubicBezTo>
                    <a:cubicBezTo>
                      <a:pt x="1731" y="846"/>
                      <a:pt x="1737" y="841"/>
                      <a:pt x="1743" y="836"/>
                    </a:cubicBezTo>
                    <a:cubicBezTo>
                      <a:pt x="1749" y="830"/>
                      <a:pt x="1755" y="825"/>
                      <a:pt x="1760" y="819"/>
                    </a:cubicBezTo>
                    <a:cubicBezTo>
                      <a:pt x="1756" y="815"/>
                      <a:pt x="1749" y="819"/>
                      <a:pt x="1749" y="811"/>
                    </a:cubicBezTo>
                    <a:close/>
                    <a:moveTo>
                      <a:pt x="694" y="162"/>
                    </a:moveTo>
                    <a:cubicBezTo>
                      <a:pt x="691" y="169"/>
                      <a:pt x="688" y="175"/>
                      <a:pt x="685" y="181"/>
                    </a:cubicBezTo>
                    <a:cubicBezTo>
                      <a:pt x="682" y="185"/>
                      <a:pt x="679" y="186"/>
                      <a:pt x="674" y="185"/>
                    </a:cubicBezTo>
                    <a:cubicBezTo>
                      <a:pt x="666" y="183"/>
                      <a:pt x="661" y="178"/>
                      <a:pt x="657" y="172"/>
                    </a:cubicBezTo>
                    <a:cubicBezTo>
                      <a:pt x="655" y="171"/>
                      <a:pt x="654" y="170"/>
                      <a:pt x="652" y="168"/>
                    </a:cubicBezTo>
                    <a:cubicBezTo>
                      <a:pt x="647" y="179"/>
                      <a:pt x="639" y="187"/>
                      <a:pt x="634" y="197"/>
                    </a:cubicBezTo>
                    <a:cubicBezTo>
                      <a:pt x="633" y="199"/>
                      <a:pt x="631" y="201"/>
                      <a:pt x="628" y="201"/>
                    </a:cubicBezTo>
                    <a:cubicBezTo>
                      <a:pt x="625" y="201"/>
                      <a:pt x="624" y="199"/>
                      <a:pt x="623" y="196"/>
                    </a:cubicBezTo>
                    <a:cubicBezTo>
                      <a:pt x="620" y="190"/>
                      <a:pt x="616" y="186"/>
                      <a:pt x="611" y="182"/>
                    </a:cubicBezTo>
                    <a:cubicBezTo>
                      <a:pt x="609" y="185"/>
                      <a:pt x="608" y="188"/>
                      <a:pt x="607" y="191"/>
                    </a:cubicBezTo>
                    <a:cubicBezTo>
                      <a:pt x="606" y="194"/>
                      <a:pt x="606" y="197"/>
                      <a:pt x="604" y="200"/>
                    </a:cubicBezTo>
                    <a:cubicBezTo>
                      <a:pt x="600" y="208"/>
                      <a:pt x="595" y="216"/>
                      <a:pt x="590" y="224"/>
                    </a:cubicBezTo>
                    <a:cubicBezTo>
                      <a:pt x="588" y="228"/>
                      <a:pt x="584" y="231"/>
                      <a:pt x="581" y="235"/>
                    </a:cubicBezTo>
                    <a:cubicBezTo>
                      <a:pt x="579" y="237"/>
                      <a:pt x="577" y="237"/>
                      <a:pt x="575" y="236"/>
                    </a:cubicBezTo>
                    <a:cubicBezTo>
                      <a:pt x="573" y="234"/>
                      <a:pt x="571" y="233"/>
                      <a:pt x="572" y="230"/>
                    </a:cubicBezTo>
                    <a:cubicBezTo>
                      <a:pt x="574" y="226"/>
                      <a:pt x="573" y="221"/>
                      <a:pt x="572" y="217"/>
                    </a:cubicBezTo>
                    <a:cubicBezTo>
                      <a:pt x="567" y="214"/>
                      <a:pt x="561" y="213"/>
                      <a:pt x="557" y="217"/>
                    </a:cubicBezTo>
                    <a:cubicBezTo>
                      <a:pt x="551" y="221"/>
                      <a:pt x="548" y="227"/>
                      <a:pt x="546" y="234"/>
                    </a:cubicBezTo>
                    <a:cubicBezTo>
                      <a:pt x="545" y="240"/>
                      <a:pt x="544" y="247"/>
                      <a:pt x="543" y="254"/>
                    </a:cubicBezTo>
                    <a:cubicBezTo>
                      <a:pt x="541" y="263"/>
                      <a:pt x="541" y="273"/>
                      <a:pt x="550" y="279"/>
                    </a:cubicBezTo>
                    <a:cubicBezTo>
                      <a:pt x="552" y="281"/>
                      <a:pt x="555" y="284"/>
                      <a:pt x="557" y="286"/>
                    </a:cubicBezTo>
                    <a:cubicBezTo>
                      <a:pt x="551" y="288"/>
                      <a:pt x="550" y="293"/>
                      <a:pt x="549" y="298"/>
                    </a:cubicBezTo>
                    <a:cubicBezTo>
                      <a:pt x="549" y="300"/>
                      <a:pt x="548" y="302"/>
                      <a:pt x="548" y="303"/>
                    </a:cubicBezTo>
                    <a:cubicBezTo>
                      <a:pt x="545" y="308"/>
                      <a:pt x="541" y="308"/>
                      <a:pt x="537" y="307"/>
                    </a:cubicBezTo>
                    <a:cubicBezTo>
                      <a:pt x="532" y="314"/>
                      <a:pt x="528" y="320"/>
                      <a:pt x="523" y="326"/>
                    </a:cubicBezTo>
                    <a:cubicBezTo>
                      <a:pt x="524" y="328"/>
                      <a:pt x="526" y="330"/>
                      <a:pt x="527" y="332"/>
                    </a:cubicBezTo>
                    <a:cubicBezTo>
                      <a:pt x="533" y="340"/>
                      <a:pt x="536" y="349"/>
                      <a:pt x="537" y="360"/>
                    </a:cubicBezTo>
                    <a:cubicBezTo>
                      <a:pt x="537" y="367"/>
                      <a:pt x="537" y="375"/>
                      <a:pt x="537" y="383"/>
                    </a:cubicBezTo>
                    <a:cubicBezTo>
                      <a:pt x="537" y="389"/>
                      <a:pt x="537" y="395"/>
                      <a:pt x="535" y="401"/>
                    </a:cubicBezTo>
                    <a:cubicBezTo>
                      <a:pt x="533" y="406"/>
                      <a:pt x="533" y="411"/>
                      <a:pt x="532" y="416"/>
                    </a:cubicBezTo>
                    <a:cubicBezTo>
                      <a:pt x="535" y="417"/>
                      <a:pt x="539" y="418"/>
                      <a:pt x="543" y="419"/>
                    </a:cubicBezTo>
                    <a:cubicBezTo>
                      <a:pt x="553" y="421"/>
                      <a:pt x="563" y="424"/>
                      <a:pt x="573" y="424"/>
                    </a:cubicBezTo>
                    <a:cubicBezTo>
                      <a:pt x="577" y="423"/>
                      <a:pt x="581" y="424"/>
                      <a:pt x="586" y="423"/>
                    </a:cubicBezTo>
                    <a:cubicBezTo>
                      <a:pt x="590" y="422"/>
                      <a:pt x="594" y="424"/>
                      <a:pt x="599" y="424"/>
                    </a:cubicBezTo>
                    <a:cubicBezTo>
                      <a:pt x="608" y="423"/>
                      <a:pt x="617" y="424"/>
                      <a:pt x="626" y="426"/>
                    </a:cubicBezTo>
                    <a:cubicBezTo>
                      <a:pt x="632" y="427"/>
                      <a:pt x="639" y="428"/>
                      <a:pt x="645" y="429"/>
                    </a:cubicBezTo>
                    <a:cubicBezTo>
                      <a:pt x="646" y="424"/>
                      <a:pt x="647" y="421"/>
                      <a:pt x="648" y="417"/>
                    </a:cubicBezTo>
                    <a:cubicBezTo>
                      <a:pt x="635" y="414"/>
                      <a:pt x="622" y="411"/>
                      <a:pt x="609" y="407"/>
                    </a:cubicBezTo>
                    <a:cubicBezTo>
                      <a:pt x="590" y="401"/>
                      <a:pt x="573" y="393"/>
                      <a:pt x="561" y="376"/>
                    </a:cubicBezTo>
                    <a:cubicBezTo>
                      <a:pt x="562" y="374"/>
                      <a:pt x="563" y="372"/>
                      <a:pt x="565" y="370"/>
                    </a:cubicBezTo>
                    <a:cubicBezTo>
                      <a:pt x="567" y="371"/>
                      <a:pt x="568" y="372"/>
                      <a:pt x="569" y="373"/>
                    </a:cubicBezTo>
                    <a:cubicBezTo>
                      <a:pt x="575" y="380"/>
                      <a:pt x="580" y="386"/>
                      <a:pt x="588" y="390"/>
                    </a:cubicBezTo>
                    <a:cubicBezTo>
                      <a:pt x="595" y="394"/>
                      <a:pt x="603" y="398"/>
                      <a:pt x="611" y="400"/>
                    </a:cubicBezTo>
                    <a:cubicBezTo>
                      <a:pt x="618" y="402"/>
                      <a:pt x="624" y="403"/>
                      <a:pt x="631" y="405"/>
                    </a:cubicBezTo>
                    <a:cubicBezTo>
                      <a:pt x="640" y="409"/>
                      <a:pt x="650" y="410"/>
                      <a:pt x="660" y="411"/>
                    </a:cubicBezTo>
                    <a:cubicBezTo>
                      <a:pt x="675" y="413"/>
                      <a:pt x="690" y="410"/>
                      <a:pt x="703" y="402"/>
                    </a:cubicBezTo>
                    <a:cubicBezTo>
                      <a:pt x="708" y="399"/>
                      <a:pt x="713" y="396"/>
                      <a:pt x="717" y="393"/>
                    </a:cubicBezTo>
                    <a:cubicBezTo>
                      <a:pt x="724" y="387"/>
                      <a:pt x="731" y="382"/>
                      <a:pt x="736" y="375"/>
                    </a:cubicBezTo>
                    <a:cubicBezTo>
                      <a:pt x="742" y="367"/>
                      <a:pt x="747" y="359"/>
                      <a:pt x="752" y="351"/>
                    </a:cubicBezTo>
                    <a:cubicBezTo>
                      <a:pt x="760" y="340"/>
                      <a:pt x="764" y="328"/>
                      <a:pt x="768" y="315"/>
                    </a:cubicBezTo>
                    <a:cubicBezTo>
                      <a:pt x="769" y="310"/>
                      <a:pt x="770" y="306"/>
                      <a:pt x="772" y="302"/>
                    </a:cubicBezTo>
                    <a:cubicBezTo>
                      <a:pt x="775" y="294"/>
                      <a:pt x="778" y="286"/>
                      <a:pt x="780" y="278"/>
                    </a:cubicBezTo>
                    <a:cubicBezTo>
                      <a:pt x="782" y="268"/>
                      <a:pt x="784" y="258"/>
                      <a:pt x="785" y="248"/>
                    </a:cubicBezTo>
                    <a:cubicBezTo>
                      <a:pt x="785" y="243"/>
                      <a:pt x="785" y="237"/>
                      <a:pt x="785" y="231"/>
                    </a:cubicBezTo>
                    <a:cubicBezTo>
                      <a:pt x="773" y="230"/>
                      <a:pt x="765" y="226"/>
                      <a:pt x="761" y="216"/>
                    </a:cubicBezTo>
                    <a:cubicBezTo>
                      <a:pt x="757" y="215"/>
                      <a:pt x="753" y="221"/>
                      <a:pt x="749" y="216"/>
                    </a:cubicBezTo>
                    <a:cubicBezTo>
                      <a:pt x="753" y="209"/>
                      <a:pt x="760" y="208"/>
                      <a:pt x="766" y="205"/>
                    </a:cubicBezTo>
                    <a:cubicBezTo>
                      <a:pt x="773" y="202"/>
                      <a:pt x="780" y="202"/>
                      <a:pt x="787" y="203"/>
                    </a:cubicBezTo>
                    <a:cubicBezTo>
                      <a:pt x="787" y="200"/>
                      <a:pt x="786" y="198"/>
                      <a:pt x="786" y="196"/>
                    </a:cubicBezTo>
                    <a:cubicBezTo>
                      <a:pt x="787" y="187"/>
                      <a:pt x="787" y="179"/>
                      <a:pt x="788" y="170"/>
                    </a:cubicBezTo>
                    <a:cubicBezTo>
                      <a:pt x="788" y="167"/>
                      <a:pt x="788" y="165"/>
                      <a:pt x="786" y="163"/>
                    </a:cubicBezTo>
                    <a:cubicBezTo>
                      <a:pt x="785" y="162"/>
                      <a:pt x="784" y="161"/>
                      <a:pt x="783" y="161"/>
                    </a:cubicBezTo>
                    <a:cubicBezTo>
                      <a:pt x="779" y="157"/>
                      <a:pt x="775" y="153"/>
                      <a:pt x="770" y="149"/>
                    </a:cubicBezTo>
                    <a:cubicBezTo>
                      <a:pt x="770" y="152"/>
                      <a:pt x="769" y="153"/>
                      <a:pt x="769" y="155"/>
                    </a:cubicBezTo>
                    <a:cubicBezTo>
                      <a:pt x="766" y="167"/>
                      <a:pt x="762" y="178"/>
                      <a:pt x="755" y="187"/>
                    </a:cubicBezTo>
                    <a:cubicBezTo>
                      <a:pt x="753" y="190"/>
                      <a:pt x="750" y="190"/>
                      <a:pt x="749" y="187"/>
                    </a:cubicBezTo>
                    <a:cubicBezTo>
                      <a:pt x="747" y="185"/>
                      <a:pt x="746" y="183"/>
                      <a:pt x="746" y="180"/>
                    </a:cubicBezTo>
                    <a:cubicBezTo>
                      <a:pt x="745" y="170"/>
                      <a:pt x="739" y="163"/>
                      <a:pt x="731" y="159"/>
                    </a:cubicBezTo>
                    <a:cubicBezTo>
                      <a:pt x="728" y="165"/>
                      <a:pt x="726" y="171"/>
                      <a:pt x="724" y="177"/>
                    </a:cubicBezTo>
                    <a:cubicBezTo>
                      <a:pt x="723" y="181"/>
                      <a:pt x="721" y="183"/>
                      <a:pt x="720" y="187"/>
                    </a:cubicBezTo>
                    <a:cubicBezTo>
                      <a:pt x="720" y="189"/>
                      <a:pt x="717" y="192"/>
                      <a:pt x="715" y="192"/>
                    </a:cubicBezTo>
                    <a:cubicBezTo>
                      <a:pt x="712" y="193"/>
                      <a:pt x="711" y="189"/>
                      <a:pt x="710" y="187"/>
                    </a:cubicBezTo>
                    <a:cubicBezTo>
                      <a:pt x="709" y="186"/>
                      <a:pt x="708" y="185"/>
                      <a:pt x="708" y="183"/>
                    </a:cubicBezTo>
                    <a:cubicBezTo>
                      <a:pt x="707" y="180"/>
                      <a:pt x="706" y="177"/>
                      <a:pt x="704" y="174"/>
                    </a:cubicBezTo>
                    <a:cubicBezTo>
                      <a:pt x="702" y="169"/>
                      <a:pt x="699" y="165"/>
                      <a:pt x="694" y="162"/>
                    </a:cubicBezTo>
                    <a:close/>
                    <a:moveTo>
                      <a:pt x="1643" y="318"/>
                    </a:moveTo>
                    <a:cubicBezTo>
                      <a:pt x="1640" y="321"/>
                      <a:pt x="1637" y="323"/>
                      <a:pt x="1635" y="326"/>
                    </a:cubicBezTo>
                    <a:cubicBezTo>
                      <a:pt x="1628" y="332"/>
                      <a:pt x="1621" y="337"/>
                      <a:pt x="1613" y="342"/>
                    </a:cubicBezTo>
                    <a:cubicBezTo>
                      <a:pt x="1612" y="343"/>
                      <a:pt x="1610" y="343"/>
                      <a:pt x="1609" y="342"/>
                    </a:cubicBezTo>
                    <a:cubicBezTo>
                      <a:pt x="1608" y="341"/>
                      <a:pt x="1608" y="340"/>
                      <a:pt x="1608" y="338"/>
                    </a:cubicBezTo>
                    <a:cubicBezTo>
                      <a:pt x="1608" y="338"/>
                      <a:pt x="1608" y="338"/>
                      <a:pt x="1608" y="338"/>
                    </a:cubicBezTo>
                    <a:cubicBezTo>
                      <a:pt x="1611" y="331"/>
                      <a:pt x="1613" y="325"/>
                      <a:pt x="1615" y="319"/>
                    </a:cubicBezTo>
                    <a:cubicBezTo>
                      <a:pt x="1615" y="318"/>
                      <a:pt x="1615" y="316"/>
                      <a:pt x="1614" y="314"/>
                    </a:cubicBezTo>
                    <a:cubicBezTo>
                      <a:pt x="1613" y="316"/>
                      <a:pt x="1612" y="316"/>
                      <a:pt x="1612" y="317"/>
                    </a:cubicBezTo>
                    <a:cubicBezTo>
                      <a:pt x="1608" y="322"/>
                      <a:pt x="1605" y="327"/>
                      <a:pt x="1601" y="331"/>
                    </a:cubicBezTo>
                    <a:cubicBezTo>
                      <a:pt x="1598" y="334"/>
                      <a:pt x="1595" y="333"/>
                      <a:pt x="1594" y="328"/>
                    </a:cubicBezTo>
                    <a:cubicBezTo>
                      <a:pt x="1593" y="322"/>
                      <a:pt x="1592" y="316"/>
                      <a:pt x="1591" y="311"/>
                    </a:cubicBezTo>
                    <a:cubicBezTo>
                      <a:pt x="1589" y="301"/>
                      <a:pt x="1586" y="293"/>
                      <a:pt x="1582" y="283"/>
                    </a:cubicBezTo>
                    <a:cubicBezTo>
                      <a:pt x="1580" y="287"/>
                      <a:pt x="1579" y="290"/>
                      <a:pt x="1578" y="294"/>
                    </a:cubicBezTo>
                    <a:cubicBezTo>
                      <a:pt x="1576" y="299"/>
                      <a:pt x="1572" y="304"/>
                      <a:pt x="1567" y="307"/>
                    </a:cubicBezTo>
                    <a:cubicBezTo>
                      <a:pt x="1565" y="308"/>
                      <a:pt x="1563" y="310"/>
                      <a:pt x="1561" y="312"/>
                    </a:cubicBezTo>
                    <a:cubicBezTo>
                      <a:pt x="1555" y="317"/>
                      <a:pt x="1548" y="316"/>
                      <a:pt x="1546" y="308"/>
                    </a:cubicBezTo>
                    <a:cubicBezTo>
                      <a:pt x="1545" y="305"/>
                      <a:pt x="1545" y="301"/>
                      <a:pt x="1546" y="298"/>
                    </a:cubicBezTo>
                    <a:cubicBezTo>
                      <a:pt x="1546" y="292"/>
                      <a:pt x="1545" y="287"/>
                      <a:pt x="1543" y="281"/>
                    </a:cubicBezTo>
                    <a:cubicBezTo>
                      <a:pt x="1542" y="282"/>
                      <a:pt x="1540" y="282"/>
                      <a:pt x="1540" y="283"/>
                    </a:cubicBezTo>
                    <a:cubicBezTo>
                      <a:pt x="1538" y="289"/>
                      <a:pt x="1535" y="293"/>
                      <a:pt x="1531" y="297"/>
                    </a:cubicBezTo>
                    <a:cubicBezTo>
                      <a:pt x="1529" y="300"/>
                      <a:pt x="1526" y="303"/>
                      <a:pt x="1526" y="306"/>
                    </a:cubicBezTo>
                    <a:cubicBezTo>
                      <a:pt x="1525" y="310"/>
                      <a:pt x="1522" y="313"/>
                      <a:pt x="1520" y="316"/>
                    </a:cubicBezTo>
                    <a:cubicBezTo>
                      <a:pt x="1518" y="320"/>
                      <a:pt x="1515" y="321"/>
                      <a:pt x="1511" y="318"/>
                    </a:cubicBezTo>
                    <a:cubicBezTo>
                      <a:pt x="1507" y="316"/>
                      <a:pt x="1505" y="313"/>
                      <a:pt x="1505" y="308"/>
                    </a:cubicBezTo>
                    <a:cubicBezTo>
                      <a:pt x="1505" y="307"/>
                      <a:pt x="1505" y="305"/>
                      <a:pt x="1504" y="303"/>
                    </a:cubicBezTo>
                    <a:cubicBezTo>
                      <a:pt x="1502" y="295"/>
                      <a:pt x="1500" y="287"/>
                      <a:pt x="1498" y="278"/>
                    </a:cubicBezTo>
                    <a:cubicBezTo>
                      <a:pt x="1496" y="280"/>
                      <a:pt x="1494" y="280"/>
                      <a:pt x="1493" y="281"/>
                    </a:cubicBezTo>
                    <a:cubicBezTo>
                      <a:pt x="1483" y="293"/>
                      <a:pt x="1481" y="306"/>
                      <a:pt x="1486" y="321"/>
                    </a:cubicBezTo>
                    <a:cubicBezTo>
                      <a:pt x="1487" y="322"/>
                      <a:pt x="1487" y="323"/>
                      <a:pt x="1487" y="325"/>
                    </a:cubicBezTo>
                    <a:cubicBezTo>
                      <a:pt x="1484" y="326"/>
                      <a:pt x="1482" y="326"/>
                      <a:pt x="1479" y="324"/>
                    </a:cubicBezTo>
                    <a:cubicBezTo>
                      <a:pt x="1473" y="321"/>
                      <a:pt x="1467" y="317"/>
                      <a:pt x="1462" y="313"/>
                    </a:cubicBezTo>
                    <a:cubicBezTo>
                      <a:pt x="1458" y="310"/>
                      <a:pt x="1454" y="307"/>
                      <a:pt x="1450" y="304"/>
                    </a:cubicBezTo>
                    <a:cubicBezTo>
                      <a:pt x="1449" y="308"/>
                      <a:pt x="1448" y="311"/>
                      <a:pt x="1447" y="314"/>
                    </a:cubicBezTo>
                    <a:cubicBezTo>
                      <a:pt x="1445" y="324"/>
                      <a:pt x="1443" y="333"/>
                      <a:pt x="1449" y="343"/>
                    </a:cubicBezTo>
                    <a:cubicBezTo>
                      <a:pt x="1449" y="343"/>
                      <a:pt x="1450" y="344"/>
                      <a:pt x="1450" y="345"/>
                    </a:cubicBezTo>
                    <a:cubicBezTo>
                      <a:pt x="1448" y="345"/>
                      <a:pt x="1446" y="346"/>
                      <a:pt x="1445" y="346"/>
                    </a:cubicBezTo>
                    <a:cubicBezTo>
                      <a:pt x="1438" y="344"/>
                      <a:pt x="1431" y="342"/>
                      <a:pt x="1426" y="336"/>
                    </a:cubicBezTo>
                    <a:cubicBezTo>
                      <a:pt x="1422" y="330"/>
                      <a:pt x="1417" y="326"/>
                      <a:pt x="1411" y="320"/>
                    </a:cubicBezTo>
                    <a:cubicBezTo>
                      <a:pt x="1407" y="326"/>
                      <a:pt x="1402" y="331"/>
                      <a:pt x="1401" y="338"/>
                    </a:cubicBezTo>
                    <a:cubicBezTo>
                      <a:pt x="1399" y="346"/>
                      <a:pt x="1398" y="354"/>
                      <a:pt x="1396" y="362"/>
                    </a:cubicBezTo>
                    <a:cubicBezTo>
                      <a:pt x="1396" y="364"/>
                      <a:pt x="1397" y="366"/>
                      <a:pt x="1397" y="368"/>
                    </a:cubicBezTo>
                    <a:cubicBezTo>
                      <a:pt x="1397" y="372"/>
                      <a:pt x="1399" y="374"/>
                      <a:pt x="1402" y="375"/>
                    </a:cubicBezTo>
                    <a:cubicBezTo>
                      <a:pt x="1404" y="375"/>
                      <a:pt x="1407" y="376"/>
                      <a:pt x="1409" y="377"/>
                    </a:cubicBezTo>
                    <a:cubicBezTo>
                      <a:pt x="1410" y="378"/>
                      <a:pt x="1412" y="381"/>
                      <a:pt x="1412" y="382"/>
                    </a:cubicBezTo>
                    <a:cubicBezTo>
                      <a:pt x="1412" y="386"/>
                      <a:pt x="1409" y="384"/>
                      <a:pt x="1407" y="385"/>
                    </a:cubicBezTo>
                    <a:cubicBezTo>
                      <a:pt x="1406" y="385"/>
                      <a:pt x="1406" y="385"/>
                      <a:pt x="1406" y="385"/>
                    </a:cubicBezTo>
                    <a:cubicBezTo>
                      <a:pt x="1395" y="408"/>
                      <a:pt x="1387" y="432"/>
                      <a:pt x="1372" y="452"/>
                    </a:cubicBezTo>
                    <a:cubicBezTo>
                      <a:pt x="1376" y="456"/>
                      <a:pt x="1380" y="460"/>
                      <a:pt x="1383" y="464"/>
                    </a:cubicBezTo>
                    <a:cubicBezTo>
                      <a:pt x="1385" y="466"/>
                      <a:pt x="1386" y="469"/>
                      <a:pt x="1385" y="471"/>
                    </a:cubicBezTo>
                    <a:cubicBezTo>
                      <a:pt x="1383" y="482"/>
                      <a:pt x="1381" y="492"/>
                      <a:pt x="1374" y="501"/>
                    </a:cubicBezTo>
                    <a:cubicBezTo>
                      <a:pt x="1371" y="503"/>
                      <a:pt x="1369" y="506"/>
                      <a:pt x="1367" y="508"/>
                    </a:cubicBezTo>
                    <a:cubicBezTo>
                      <a:pt x="1366" y="509"/>
                      <a:pt x="1365" y="511"/>
                      <a:pt x="1363" y="513"/>
                    </a:cubicBezTo>
                    <a:cubicBezTo>
                      <a:pt x="1365" y="514"/>
                      <a:pt x="1366" y="514"/>
                      <a:pt x="1366" y="515"/>
                    </a:cubicBezTo>
                    <a:cubicBezTo>
                      <a:pt x="1370" y="517"/>
                      <a:pt x="1374" y="520"/>
                      <a:pt x="1378" y="523"/>
                    </a:cubicBezTo>
                    <a:cubicBezTo>
                      <a:pt x="1384" y="528"/>
                      <a:pt x="1390" y="534"/>
                      <a:pt x="1397" y="539"/>
                    </a:cubicBezTo>
                    <a:cubicBezTo>
                      <a:pt x="1404" y="544"/>
                      <a:pt x="1411" y="549"/>
                      <a:pt x="1419" y="553"/>
                    </a:cubicBezTo>
                    <a:cubicBezTo>
                      <a:pt x="1427" y="558"/>
                      <a:pt x="1434" y="562"/>
                      <a:pt x="1444" y="564"/>
                    </a:cubicBezTo>
                    <a:cubicBezTo>
                      <a:pt x="1448" y="565"/>
                      <a:pt x="1453" y="564"/>
                      <a:pt x="1458" y="566"/>
                    </a:cubicBezTo>
                    <a:cubicBezTo>
                      <a:pt x="1466" y="569"/>
                      <a:pt x="1474" y="566"/>
                      <a:pt x="1482" y="564"/>
                    </a:cubicBezTo>
                    <a:cubicBezTo>
                      <a:pt x="1484" y="563"/>
                      <a:pt x="1486" y="562"/>
                      <a:pt x="1486" y="559"/>
                    </a:cubicBezTo>
                    <a:cubicBezTo>
                      <a:pt x="1486" y="552"/>
                      <a:pt x="1489" y="546"/>
                      <a:pt x="1492" y="540"/>
                    </a:cubicBezTo>
                    <a:cubicBezTo>
                      <a:pt x="1495" y="536"/>
                      <a:pt x="1496" y="531"/>
                      <a:pt x="1499" y="526"/>
                    </a:cubicBezTo>
                    <a:cubicBezTo>
                      <a:pt x="1496" y="525"/>
                      <a:pt x="1495" y="525"/>
                      <a:pt x="1493" y="524"/>
                    </a:cubicBezTo>
                    <a:cubicBezTo>
                      <a:pt x="1488" y="524"/>
                      <a:pt x="1482" y="524"/>
                      <a:pt x="1477" y="522"/>
                    </a:cubicBezTo>
                    <a:cubicBezTo>
                      <a:pt x="1459" y="517"/>
                      <a:pt x="1442" y="510"/>
                      <a:pt x="1428" y="496"/>
                    </a:cubicBezTo>
                    <a:cubicBezTo>
                      <a:pt x="1423" y="491"/>
                      <a:pt x="1419" y="486"/>
                      <a:pt x="1414" y="480"/>
                    </a:cubicBezTo>
                    <a:cubicBezTo>
                      <a:pt x="1411" y="477"/>
                      <a:pt x="1412" y="476"/>
                      <a:pt x="1417" y="473"/>
                    </a:cubicBezTo>
                    <a:cubicBezTo>
                      <a:pt x="1420" y="476"/>
                      <a:pt x="1423" y="480"/>
                      <a:pt x="1426" y="484"/>
                    </a:cubicBezTo>
                    <a:cubicBezTo>
                      <a:pt x="1431" y="489"/>
                      <a:pt x="1436" y="495"/>
                      <a:pt x="1442" y="499"/>
                    </a:cubicBezTo>
                    <a:cubicBezTo>
                      <a:pt x="1448" y="504"/>
                      <a:pt x="1455" y="508"/>
                      <a:pt x="1462" y="511"/>
                    </a:cubicBezTo>
                    <a:cubicBezTo>
                      <a:pt x="1470" y="515"/>
                      <a:pt x="1478" y="519"/>
                      <a:pt x="1488" y="519"/>
                    </a:cubicBezTo>
                    <a:cubicBezTo>
                      <a:pt x="1498" y="520"/>
                      <a:pt x="1508" y="520"/>
                      <a:pt x="1519" y="520"/>
                    </a:cubicBezTo>
                    <a:cubicBezTo>
                      <a:pt x="1527" y="520"/>
                      <a:pt x="1535" y="519"/>
                      <a:pt x="1542" y="514"/>
                    </a:cubicBezTo>
                    <a:cubicBezTo>
                      <a:pt x="1546" y="513"/>
                      <a:pt x="1549" y="511"/>
                      <a:pt x="1552" y="509"/>
                    </a:cubicBezTo>
                    <a:cubicBezTo>
                      <a:pt x="1563" y="505"/>
                      <a:pt x="1572" y="498"/>
                      <a:pt x="1580" y="489"/>
                    </a:cubicBezTo>
                    <a:cubicBezTo>
                      <a:pt x="1590" y="479"/>
                      <a:pt x="1599" y="467"/>
                      <a:pt x="1605" y="453"/>
                    </a:cubicBezTo>
                    <a:cubicBezTo>
                      <a:pt x="1606" y="451"/>
                      <a:pt x="1607" y="449"/>
                      <a:pt x="1608" y="447"/>
                    </a:cubicBezTo>
                    <a:cubicBezTo>
                      <a:pt x="1611" y="441"/>
                      <a:pt x="1615" y="435"/>
                      <a:pt x="1617" y="429"/>
                    </a:cubicBezTo>
                    <a:cubicBezTo>
                      <a:pt x="1621" y="419"/>
                      <a:pt x="1625" y="409"/>
                      <a:pt x="1628" y="399"/>
                    </a:cubicBezTo>
                    <a:cubicBezTo>
                      <a:pt x="1629" y="392"/>
                      <a:pt x="1632" y="386"/>
                      <a:pt x="1631" y="378"/>
                    </a:cubicBezTo>
                    <a:cubicBezTo>
                      <a:pt x="1630" y="378"/>
                      <a:pt x="1630" y="378"/>
                      <a:pt x="1630" y="378"/>
                    </a:cubicBezTo>
                    <a:cubicBezTo>
                      <a:pt x="1621" y="377"/>
                      <a:pt x="1619" y="374"/>
                      <a:pt x="1619" y="366"/>
                    </a:cubicBezTo>
                    <a:cubicBezTo>
                      <a:pt x="1619" y="363"/>
                      <a:pt x="1620" y="360"/>
                      <a:pt x="1617" y="358"/>
                    </a:cubicBezTo>
                    <a:cubicBezTo>
                      <a:pt x="1611" y="358"/>
                      <a:pt x="1604" y="362"/>
                      <a:pt x="1598" y="354"/>
                    </a:cubicBezTo>
                    <a:cubicBezTo>
                      <a:pt x="1601" y="352"/>
                      <a:pt x="1604" y="348"/>
                      <a:pt x="1607" y="347"/>
                    </a:cubicBezTo>
                    <a:cubicBezTo>
                      <a:pt x="1618" y="343"/>
                      <a:pt x="1629" y="342"/>
                      <a:pt x="1640" y="345"/>
                    </a:cubicBezTo>
                    <a:cubicBezTo>
                      <a:pt x="1641" y="344"/>
                      <a:pt x="1644" y="342"/>
                      <a:pt x="1644" y="340"/>
                    </a:cubicBezTo>
                    <a:cubicBezTo>
                      <a:pt x="1644" y="333"/>
                      <a:pt x="1645" y="326"/>
                      <a:pt x="1643" y="318"/>
                    </a:cubicBezTo>
                    <a:close/>
                    <a:moveTo>
                      <a:pt x="1652" y="343"/>
                    </a:moveTo>
                    <a:cubicBezTo>
                      <a:pt x="1654" y="340"/>
                      <a:pt x="1655" y="338"/>
                      <a:pt x="1656" y="336"/>
                    </a:cubicBezTo>
                    <a:cubicBezTo>
                      <a:pt x="1657" y="327"/>
                      <a:pt x="1657" y="318"/>
                      <a:pt x="1658" y="310"/>
                    </a:cubicBezTo>
                    <a:cubicBezTo>
                      <a:pt x="1658" y="307"/>
                      <a:pt x="1658" y="304"/>
                      <a:pt x="1657" y="301"/>
                    </a:cubicBezTo>
                    <a:cubicBezTo>
                      <a:pt x="1657" y="299"/>
                      <a:pt x="1656" y="296"/>
                      <a:pt x="1656" y="293"/>
                    </a:cubicBezTo>
                    <a:cubicBezTo>
                      <a:pt x="1656" y="290"/>
                      <a:pt x="1656" y="288"/>
                      <a:pt x="1656" y="285"/>
                    </a:cubicBezTo>
                    <a:cubicBezTo>
                      <a:pt x="1652" y="266"/>
                      <a:pt x="1647" y="248"/>
                      <a:pt x="1637" y="231"/>
                    </a:cubicBezTo>
                    <a:cubicBezTo>
                      <a:pt x="1634" y="226"/>
                      <a:pt x="1630" y="221"/>
                      <a:pt x="1625" y="217"/>
                    </a:cubicBezTo>
                    <a:cubicBezTo>
                      <a:pt x="1618" y="211"/>
                      <a:pt x="1611" y="205"/>
                      <a:pt x="1603" y="200"/>
                    </a:cubicBezTo>
                    <a:cubicBezTo>
                      <a:pt x="1600" y="197"/>
                      <a:pt x="1596" y="194"/>
                      <a:pt x="1593" y="192"/>
                    </a:cubicBezTo>
                    <a:cubicBezTo>
                      <a:pt x="1587" y="187"/>
                      <a:pt x="1579" y="184"/>
                      <a:pt x="1572" y="181"/>
                    </a:cubicBezTo>
                    <a:cubicBezTo>
                      <a:pt x="1563" y="176"/>
                      <a:pt x="1552" y="172"/>
                      <a:pt x="1542" y="170"/>
                    </a:cubicBezTo>
                    <a:cubicBezTo>
                      <a:pt x="1531" y="168"/>
                      <a:pt x="1520" y="167"/>
                      <a:pt x="1509" y="165"/>
                    </a:cubicBezTo>
                    <a:cubicBezTo>
                      <a:pt x="1506" y="165"/>
                      <a:pt x="1503" y="163"/>
                      <a:pt x="1499" y="163"/>
                    </a:cubicBezTo>
                    <a:cubicBezTo>
                      <a:pt x="1493" y="162"/>
                      <a:pt x="1487" y="161"/>
                      <a:pt x="1481" y="160"/>
                    </a:cubicBezTo>
                    <a:cubicBezTo>
                      <a:pt x="1479" y="160"/>
                      <a:pt x="1477" y="159"/>
                      <a:pt x="1475" y="159"/>
                    </a:cubicBezTo>
                    <a:cubicBezTo>
                      <a:pt x="1461" y="162"/>
                      <a:pt x="1447" y="162"/>
                      <a:pt x="1434" y="169"/>
                    </a:cubicBezTo>
                    <a:cubicBezTo>
                      <a:pt x="1431" y="170"/>
                      <a:pt x="1429" y="171"/>
                      <a:pt x="1426" y="172"/>
                    </a:cubicBezTo>
                    <a:cubicBezTo>
                      <a:pt x="1412" y="178"/>
                      <a:pt x="1398" y="184"/>
                      <a:pt x="1386" y="194"/>
                    </a:cubicBezTo>
                    <a:cubicBezTo>
                      <a:pt x="1377" y="202"/>
                      <a:pt x="1367" y="210"/>
                      <a:pt x="1359" y="219"/>
                    </a:cubicBezTo>
                    <a:cubicBezTo>
                      <a:pt x="1357" y="222"/>
                      <a:pt x="1353" y="224"/>
                      <a:pt x="1353" y="228"/>
                    </a:cubicBezTo>
                    <a:cubicBezTo>
                      <a:pt x="1353" y="229"/>
                      <a:pt x="1352" y="229"/>
                      <a:pt x="1352" y="229"/>
                    </a:cubicBezTo>
                    <a:cubicBezTo>
                      <a:pt x="1345" y="236"/>
                      <a:pt x="1339" y="243"/>
                      <a:pt x="1334" y="252"/>
                    </a:cubicBezTo>
                    <a:cubicBezTo>
                      <a:pt x="1331" y="258"/>
                      <a:pt x="1329" y="265"/>
                      <a:pt x="1326" y="271"/>
                    </a:cubicBezTo>
                    <a:cubicBezTo>
                      <a:pt x="1321" y="280"/>
                      <a:pt x="1321" y="290"/>
                      <a:pt x="1319" y="299"/>
                    </a:cubicBezTo>
                    <a:cubicBezTo>
                      <a:pt x="1318" y="306"/>
                      <a:pt x="1319" y="314"/>
                      <a:pt x="1318" y="321"/>
                    </a:cubicBezTo>
                    <a:cubicBezTo>
                      <a:pt x="1318" y="323"/>
                      <a:pt x="1318" y="324"/>
                      <a:pt x="1318" y="326"/>
                    </a:cubicBezTo>
                    <a:cubicBezTo>
                      <a:pt x="1320" y="333"/>
                      <a:pt x="1320" y="339"/>
                      <a:pt x="1319" y="346"/>
                    </a:cubicBezTo>
                    <a:cubicBezTo>
                      <a:pt x="1319" y="350"/>
                      <a:pt x="1320" y="354"/>
                      <a:pt x="1321" y="357"/>
                    </a:cubicBezTo>
                    <a:cubicBezTo>
                      <a:pt x="1325" y="369"/>
                      <a:pt x="1326" y="381"/>
                      <a:pt x="1332" y="392"/>
                    </a:cubicBezTo>
                    <a:cubicBezTo>
                      <a:pt x="1334" y="396"/>
                      <a:pt x="1335" y="400"/>
                      <a:pt x="1337" y="404"/>
                    </a:cubicBezTo>
                    <a:cubicBezTo>
                      <a:pt x="1343" y="413"/>
                      <a:pt x="1349" y="422"/>
                      <a:pt x="1355" y="430"/>
                    </a:cubicBezTo>
                    <a:cubicBezTo>
                      <a:pt x="1359" y="436"/>
                      <a:pt x="1362" y="443"/>
                      <a:pt x="1368" y="447"/>
                    </a:cubicBezTo>
                    <a:cubicBezTo>
                      <a:pt x="1370" y="444"/>
                      <a:pt x="1372" y="442"/>
                      <a:pt x="1374" y="439"/>
                    </a:cubicBezTo>
                    <a:cubicBezTo>
                      <a:pt x="1379" y="426"/>
                      <a:pt x="1385" y="414"/>
                      <a:pt x="1390" y="402"/>
                    </a:cubicBezTo>
                    <a:cubicBezTo>
                      <a:pt x="1392" y="397"/>
                      <a:pt x="1395" y="392"/>
                      <a:pt x="1395" y="386"/>
                    </a:cubicBezTo>
                    <a:cubicBezTo>
                      <a:pt x="1396" y="384"/>
                      <a:pt x="1395" y="382"/>
                      <a:pt x="1393" y="380"/>
                    </a:cubicBezTo>
                    <a:cubicBezTo>
                      <a:pt x="1388" y="375"/>
                      <a:pt x="1387" y="369"/>
                      <a:pt x="1386" y="363"/>
                    </a:cubicBezTo>
                    <a:cubicBezTo>
                      <a:pt x="1385" y="357"/>
                      <a:pt x="1386" y="351"/>
                      <a:pt x="1386" y="346"/>
                    </a:cubicBezTo>
                    <a:cubicBezTo>
                      <a:pt x="1386" y="344"/>
                      <a:pt x="1386" y="342"/>
                      <a:pt x="1387" y="340"/>
                    </a:cubicBezTo>
                    <a:cubicBezTo>
                      <a:pt x="1390" y="332"/>
                      <a:pt x="1394" y="325"/>
                      <a:pt x="1397" y="317"/>
                    </a:cubicBezTo>
                    <a:cubicBezTo>
                      <a:pt x="1400" y="311"/>
                      <a:pt x="1403" y="308"/>
                      <a:pt x="1410" y="309"/>
                    </a:cubicBezTo>
                    <a:cubicBezTo>
                      <a:pt x="1411" y="309"/>
                      <a:pt x="1412" y="309"/>
                      <a:pt x="1413" y="309"/>
                    </a:cubicBezTo>
                    <a:cubicBezTo>
                      <a:pt x="1420" y="309"/>
                      <a:pt x="1423" y="312"/>
                      <a:pt x="1425" y="319"/>
                    </a:cubicBezTo>
                    <a:cubicBezTo>
                      <a:pt x="1426" y="323"/>
                      <a:pt x="1428" y="326"/>
                      <a:pt x="1433" y="329"/>
                    </a:cubicBezTo>
                    <a:cubicBezTo>
                      <a:pt x="1432" y="322"/>
                      <a:pt x="1433" y="315"/>
                      <a:pt x="1435" y="309"/>
                    </a:cubicBezTo>
                    <a:cubicBezTo>
                      <a:pt x="1437" y="304"/>
                      <a:pt x="1438" y="298"/>
                      <a:pt x="1440" y="293"/>
                    </a:cubicBezTo>
                    <a:cubicBezTo>
                      <a:pt x="1441" y="286"/>
                      <a:pt x="1445" y="285"/>
                      <a:pt x="1451" y="290"/>
                    </a:cubicBezTo>
                    <a:cubicBezTo>
                      <a:pt x="1452" y="291"/>
                      <a:pt x="1452" y="293"/>
                      <a:pt x="1453" y="294"/>
                    </a:cubicBezTo>
                    <a:cubicBezTo>
                      <a:pt x="1455" y="297"/>
                      <a:pt x="1456" y="300"/>
                      <a:pt x="1458" y="302"/>
                    </a:cubicBezTo>
                    <a:cubicBezTo>
                      <a:pt x="1461" y="304"/>
                      <a:pt x="1464" y="306"/>
                      <a:pt x="1467" y="308"/>
                    </a:cubicBezTo>
                    <a:cubicBezTo>
                      <a:pt x="1468" y="309"/>
                      <a:pt x="1470" y="310"/>
                      <a:pt x="1471" y="310"/>
                    </a:cubicBezTo>
                    <a:cubicBezTo>
                      <a:pt x="1472" y="308"/>
                      <a:pt x="1472" y="307"/>
                      <a:pt x="1472" y="305"/>
                    </a:cubicBezTo>
                    <a:cubicBezTo>
                      <a:pt x="1473" y="292"/>
                      <a:pt x="1477" y="280"/>
                      <a:pt x="1486" y="270"/>
                    </a:cubicBezTo>
                    <a:cubicBezTo>
                      <a:pt x="1490" y="266"/>
                      <a:pt x="1497" y="266"/>
                      <a:pt x="1501" y="270"/>
                    </a:cubicBezTo>
                    <a:cubicBezTo>
                      <a:pt x="1506" y="275"/>
                      <a:pt x="1507" y="282"/>
                      <a:pt x="1509" y="288"/>
                    </a:cubicBezTo>
                    <a:cubicBezTo>
                      <a:pt x="1511" y="292"/>
                      <a:pt x="1511" y="297"/>
                      <a:pt x="1515" y="301"/>
                    </a:cubicBezTo>
                    <a:cubicBezTo>
                      <a:pt x="1516" y="299"/>
                      <a:pt x="1516" y="298"/>
                      <a:pt x="1517" y="297"/>
                    </a:cubicBezTo>
                    <a:cubicBezTo>
                      <a:pt x="1524" y="288"/>
                      <a:pt x="1527" y="277"/>
                      <a:pt x="1535" y="268"/>
                    </a:cubicBezTo>
                    <a:cubicBezTo>
                      <a:pt x="1538" y="265"/>
                      <a:pt x="1538" y="264"/>
                      <a:pt x="1542" y="265"/>
                    </a:cubicBezTo>
                    <a:cubicBezTo>
                      <a:pt x="1545" y="267"/>
                      <a:pt x="1548" y="269"/>
                      <a:pt x="1549" y="272"/>
                    </a:cubicBezTo>
                    <a:cubicBezTo>
                      <a:pt x="1553" y="279"/>
                      <a:pt x="1556" y="286"/>
                      <a:pt x="1557" y="294"/>
                    </a:cubicBezTo>
                    <a:cubicBezTo>
                      <a:pt x="1557" y="295"/>
                      <a:pt x="1558" y="296"/>
                      <a:pt x="1558" y="297"/>
                    </a:cubicBezTo>
                    <a:cubicBezTo>
                      <a:pt x="1562" y="295"/>
                      <a:pt x="1563" y="294"/>
                      <a:pt x="1565" y="290"/>
                    </a:cubicBezTo>
                    <a:cubicBezTo>
                      <a:pt x="1568" y="284"/>
                      <a:pt x="1570" y="278"/>
                      <a:pt x="1572" y="272"/>
                    </a:cubicBezTo>
                    <a:cubicBezTo>
                      <a:pt x="1572" y="269"/>
                      <a:pt x="1573" y="268"/>
                      <a:pt x="1576" y="268"/>
                    </a:cubicBezTo>
                    <a:cubicBezTo>
                      <a:pt x="1576" y="268"/>
                      <a:pt x="1576" y="268"/>
                      <a:pt x="1577" y="267"/>
                    </a:cubicBezTo>
                    <a:cubicBezTo>
                      <a:pt x="1576" y="266"/>
                      <a:pt x="1576" y="264"/>
                      <a:pt x="1576" y="262"/>
                    </a:cubicBezTo>
                    <a:cubicBezTo>
                      <a:pt x="1576" y="262"/>
                      <a:pt x="1576" y="262"/>
                      <a:pt x="1577" y="262"/>
                    </a:cubicBezTo>
                    <a:cubicBezTo>
                      <a:pt x="1578" y="263"/>
                      <a:pt x="1579" y="264"/>
                      <a:pt x="1580" y="266"/>
                    </a:cubicBezTo>
                    <a:cubicBezTo>
                      <a:pt x="1584" y="271"/>
                      <a:pt x="1587" y="278"/>
                      <a:pt x="1592" y="283"/>
                    </a:cubicBezTo>
                    <a:cubicBezTo>
                      <a:pt x="1596" y="288"/>
                      <a:pt x="1598" y="293"/>
                      <a:pt x="1599" y="300"/>
                    </a:cubicBezTo>
                    <a:cubicBezTo>
                      <a:pt x="1599" y="304"/>
                      <a:pt x="1601" y="307"/>
                      <a:pt x="1602" y="312"/>
                    </a:cubicBezTo>
                    <a:cubicBezTo>
                      <a:pt x="1608" y="307"/>
                      <a:pt x="1611" y="301"/>
                      <a:pt x="1613" y="294"/>
                    </a:cubicBezTo>
                    <a:cubicBezTo>
                      <a:pt x="1614" y="291"/>
                      <a:pt x="1614" y="287"/>
                      <a:pt x="1615" y="284"/>
                    </a:cubicBezTo>
                    <a:cubicBezTo>
                      <a:pt x="1616" y="279"/>
                      <a:pt x="1617" y="275"/>
                      <a:pt x="1614" y="270"/>
                    </a:cubicBezTo>
                    <a:cubicBezTo>
                      <a:pt x="1617" y="269"/>
                      <a:pt x="1620" y="269"/>
                      <a:pt x="1622" y="268"/>
                    </a:cubicBezTo>
                    <a:cubicBezTo>
                      <a:pt x="1626" y="272"/>
                      <a:pt x="1628" y="277"/>
                      <a:pt x="1627" y="282"/>
                    </a:cubicBezTo>
                    <a:cubicBezTo>
                      <a:pt x="1626" y="290"/>
                      <a:pt x="1624" y="298"/>
                      <a:pt x="1623" y="306"/>
                    </a:cubicBezTo>
                    <a:cubicBezTo>
                      <a:pt x="1623" y="309"/>
                      <a:pt x="1623" y="311"/>
                      <a:pt x="1626" y="312"/>
                    </a:cubicBezTo>
                    <a:cubicBezTo>
                      <a:pt x="1629" y="309"/>
                      <a:pt x="1629" y="309"/>
                      <a:pt x="1633" y="309"/>
                    </a:cubicBezTo>
                    <a:cubicBezTo>
                      <a:pt x="1627" y="311"/>
                      <a:pt x="1630" y="317"/>
                      <a:pt x="1627" y="320"/>
                    </a:cubicBezTo>
                    <a:cubicBezTo>
                      <a:pt x="1625" y="319"/>
                      <a:pt x="1624" y="318"/>
                      <a:pt x="1621" y="316"/>
                    </a:cubicBezTo>
                    <a:cubicBezTo>
                      <a:pt x="1621" y="322"/>
                      <a:pt x="1616" y="326"/>
                      <a:pt x="1617" y="333"/>
                    </a:cubicBezTo>
                    <a:cubicBezTo>
                      <a:pt x="1618" y="332"/>
                      <a:pt x="1619" y="332"/>
                      <a:pt x="1620" y="332"/>
                    </a:cubicBezTo>
                    <a:cubicBezTo>
                      <a:pt x="1626" y="326"/>
                      <a:pt x="1632" y="321"/>
                      <a:pt x="1637" y="316"/>
                    </a:cubicBezTo>
                    <a:cubicBezTo>
                      <a:pt x="1640" y="314"/>
                      <a:pt x="1641" y="311"/>
                      <a:pt x="1644" y="309"/>
                    </a:cubicBezTo>
                    <a:cubicBezTo>
                      <a:pt x="1645" y="307"/>
                      <a:pt x="1647" y="307"/>
                      <a:pt x="1648" y="310"/>
                    </a:cubicBezTo>
                    <a:cubicBezTo>
                      <a:pt x="1649" y="312"/>
                      <a:pt x="1649" y="314"/>
                      <a:pt x="1649" y="317"/>
                    </a:cubicBezTo>
                    <a:cubicBezTo>
                      <a:pt x="1649" y="318"/>
                      <a:pt x="1649" y="321"/>
                      <a:pt x="1650" y="322"/>
                    </a:cubicBezTo>
                    <a:cubicBezTo>
                      <a:pt x="1653" y="325"/>
                      <a:pt x="1651" y="328"/>
                      <a:pt x="1650" y="331"/>
                    </a:cubicBezTo>
                    <a:cubicBezTo>
                      <a:pt x="1648" y="335"/>
                      <a:pt x="1649" y="338"/>
                      <a:pt x="1652" y="343"/>
                    </a:cubicBezTo>
                    <a:close/>
                    <a:moveTo>
                      <a:pt x="457" y="210"/>
                    </a:moveTo>
                    <a:cubicBezTo>
                      <a:pt x="462" y="206"/>
                      <a:pt x="467" y="204"/>
                      <a:pt x="471" y="201"/>
                    </a:cubicBezTo>
                    <a:cubicBezTo>
                      <a:pt x="482" y="195"/>
                      <a:pt x="493" y="187"/>
                      <a:pt x="505" y="183"/>
                    </a:cubicBezTo>
                    <a:cubicBezTo>
                      <a:pt x="513" y="180"/>
                      <a:pt x="520" y="176"/>
                      <a:pt x="527" y="172"/>
                    </a:cubicBezTo>
                    <a:cubicBezTo>
                      <a:pt x="536" y="167"/>
                      <a:pt x="544" y="163"/>
                      <a:pt x="553" y="158"/>
                    </a:cubicBezTo>
                    <a:cubicBezTo>
                      <a:pt x="554" y="158"/>
                      <a:pt x="555" y="157"/>
                      <a:pt x="555" y="157"/>
                    </a:cubicBezTo>
                    <a:cubicBezTo>
                      <a:pt x="556" y="155"/>
                      <a:pt x="558" y="154"/>
                      <a:pt x="560" y="154"/>
                    </a:cubicBezTo>
                    <a:cubicBezTo>
                      <a:pt x="562" y="154"/>
                      <a:pt x="563" y="153"/>
                      <a:pt x="564" y="152"/>
                    </a:cubicBezTo>
                    <a:cubicBezTo>
                      <a:pt x="576" y="145"/>
                      <a:pt x="589" y="140"/>
                      <a:pt x="602" y="135"/>
                    </a:cubicBezTo>
                    <a:cubicBezTo>
                      <a:pt x="611" y="131"/>
                      <a:pt x="620" y="127"/>
                      <a:pt x="629" y="124"/>
                    </a:cubicBezTo>
                    <a:cubicBezTo>
                      <a:pt x="639" y="120"/>
                      <a:pt x="650" y="117"/>
                      <a:pt x="660" y="113"/>
                    </a:cubicBezTo>
                    <a:cubicBezTo>
                      <a:pt x="677" y="108"/>
                      <a:pt x="694" y="101"/>
                      <a:pt x="711" y="98"/>
                    </a:cubicBezTo>
                    <a:cubicBezTo>
                      <a:pt x="720" y="96"/>
                      <a:pt x="729" y="94"/>
                      <a:pt x="737" y="92"/>
                    </a:cubicBezTo>
                    <a:cubicBezTo>
                      <a:pt x="743" y="91"/>
                      <a:pt x="750" y="89"/>
                      <a:pt x="756" y="89"/>
                    </a:cubicBezTo>
                    <a:cubicBezTo>
                      <a:pt x="763" y="88"/>
                      <a:pt x="769" y="84"/>
                      <a:pt x="777" y="82"/>
                    </a:cubicBezTo>
                    <a:cubicBezTo>
                      <a:pt x="775" y="80"/>
                      <a:pt x="773" y="79"/>
                      <a:pt x="772" y="78"/>
                    </a:cubicBezTo>
                    <a:cubicBezTo>
                      <a:pt x="768" y="75"/>
                      <a:pt x="765" y="73"/>
                      <a:pt x="761" y="70"/>
                    </a:cubicBezTo>
                    <a:cubicBezTo>
                      <a:pt x="758" y="68"/>
                      <a:pt x="755" y="65"/>
                      <a:pt x="752" y="63"/>
                    </a:cubicBezTo>
                    <a:cubicBezTo>
                      <a:pt x="740" y="53"/>
                      <a:pt x="728" y="44"/>
                      <a:pt x="716" y="34"/>
                    </a:cubicBezTo>
                    <a:cubicBezTo>
                      <a:pt x="707" y="26"/>
                      <a:pt x="698" y="21"/>
                      <a:pt x="687" y="17"/>
                    </a:cubicBezTo>
                    <a:cubicBezTo>
                      <a:pt x="672" y="11"/>
                      <a:pt x="656" y="8"/>
                      <a:pt x="639" y="9"/>
                    </a:cubicBezTo>
                    <a:cubicBezTo>
                      <a:pt x="634" y="9"/>
                      <a:pt x="629" y="10"/>
                      <a:pt x="624" y="10"/>
                    </a:cubicBezTo>
                    <a:cubicBezTo>
                      <a:pt x="614" y="9"/>
                      <a:pt x="605" y="11"/>
                      <a:pt x="595" y="14"/>
                    </a:cubicBezTo>
                    <a:cubicBezTo>
                      <a:pt x="588" y="17"/>
                      <a:pt x="581" y="19"/>
                      <a:pt x="574" y="22"/>
                    </a:cubicBezTo>
                    <a:cubicBezTo>
                      <a:pt x="567" y="24"/>
                      <a:pt x="560" y="26"/>
                      <a:pt x="553" y="30"/>
                    </a:cubicBezTo>
                    <a:cubicBezTo>
                      <a:pt x="545" y="33"/>
                      <a:pt x="539" y="38"/>
                      <a:pt x="531" y="41"/>
                    </a:cubicBezTo>
                    <a:cubicBezTo>
                      <a:pt x="514" y="50"/>
                      <a:pt x="499" y="61"/>
                      <a:pt x="486" y="74"/>
                    </a:cubicBezTo>
                    <a:cubicBezTo>
                      <a:pt x="471" y="89"/>
                      <a:pt x="460" y="107"/>
                      <a:pt x="454" y="128"/>
                    </a:cubicBezTo>
                    <a:cubicBezTo>
                      <a:pt x="453" y="132"/>
                      <a:pt x="452" y="136"/>
                      <a:pt x="451" y="139"/>
                    </a:cubicBezTo>
                    <a:cubicBezTo>
                      <a:pt x="445" y="153"/>
                      <a:pt x="444" y="166"/>
                      <a:pt x="445" y="181"/>
                    </a:cubicBezTo>
                    <a:cubicBezTo>
                      <a:pt x="445" y="192"/>
                      <a:pt x="451" y="200"/>
                      <a:pt x="457" y="210"/>
                    </a:cubicBezTo>
                    <a:close/>
                    <a:moveTo>
                      <a:pt x="1585" y="1465"/>
                    </a:moveTo>
                    <a:cubicBezTo>
                      <a:pt x="1581" y="1465"/>
                      <a:pt x="1577" y="1466"/>
                      <a:pt x="1573" y="1467"/>
                    </a:cubicBezTo>
                    <a:cubicBezTo>
                      <a:pt x="1570" y="1467"/>
                      <a:pt x="1567" y="1467"/>
                      <a:pt x="1564" y="1467"/>
                    </a:cubicBezTo>
                    <a:cubicBezTo>
                      <a:pt x="1560" y="1466"/>
                      <a:pt x="1560" y="1472"/>
                      <a:pt x="1557" y="1472"/>
                    </a:cubicBezTo>
                    <a:cubicBezTo>
                      <a:pt x="1554" y="1473"/>
                      <a:pt x="1552" y="1475"/>
                      <a:pt x="1551" y="1478"/>
                    </a:cubicBezTo>
                    <a:cubicBezTo>
                      <a:pt x="1550" y="1480"/>
                      <a:pt x="1549" y="1482"/>
                      <a:pt x="1548" y="1484"/>
                    </a:cubicBezTo>
                    <a:cubicBezTo>
                      <a:pt x="1544" y="1492"/>
                      <a:pt x="1542" y="1500"/>
                      <a:pt x="1546" y="1509"/>
                    </a:cubicBezTo>
                    <a:cubicBezTo>
                      <a:pt x="1547" y="1511"/>
                      <a:pt x="1547" y="1513"/>
                      <a:pt x="1547" y="1516"/>
                    </a:cubicBezTo>
                    <a:cubicBezTo>
                      <a:pt x="1541" y="1512"/>
                      <a:pt x="1536" y="1509"/>
                      <a:pt x="1536" y="1501"/>
                    </a:cubicBezTo>
                    <a:cubicBezTo>
                      <a:pt x="1535" y="1489"/>
                      <a:pt x="1537" y="1478"/>
                      <a:pt x="1546" y="1468"/>
                    </a:cubicBezTo>
                    <a:cubicBezTo>
                      <a:pt x="1546" y="1467"/>
                      <a:pt x="1546" y="1467"/>
                      <a:pt x="1546" y="1466"/>
                    </a:cubicBezTo>
                    <a:cubicBezTo>
                      <a:pt x="1541" y="1465"/>
                      <a:pt x="1536" y="1463"/>
                      <a:pt x="1532" y="1465"/>
                    </a:cubicBezTo>
                    <a:cubicBezTo>
                      <a:pt x="1530" y="1467"/>
                      <a:pt x="1529" y="1469"/>
                      <a:pt x="1528" y="1471"/>
                    </a:cubicBezTo>
                    <a:cubicBezTo>
                      <a:pt x="1525" y="1476"/>
                      <a:pt x="1521" y="1480"/>
                      <a:pt x="1518" y="1486"/>
                    </a:cubicBezTo>
                    <a:cubicBezTo>
                      <a:pt x="1516" y="1489"/>
                      <a:pt x="1516" y="1494"/>
                      <a:pt x="1516" y="1498"/>
                    </a:cubicBezTo>
                    <a:cubicBezTo>
                      <a:pt x="1516" y="1504"/>
                      <a:pt x="1517" y="1510"/>
                      <a:pt x="1518" y="1515"/>
                    </a:cubicBezTo>
                    <a:cubicBezTo>
                      <a:pt x="1514" y="1517"/>
                      <a:pt x="1512" y="1516"/>
                      <a:pt x="1510" y="1512"/>
                    </a:cubicBezTo>
                    <a:cubicBezTo>
                      <a:pt x="1505" y="1503"/>
                      <a:pt x="1504" y="1494"/>
                      <a:pt x="1507" y="1484"/>
                    </a:cubicBezTo>
                    <a:cubicBezTo>
                      <a:pt x="1509" y="1479"/>
                      <a:pt x="1511" y="1474"/>
                      <a:pt x="1513" y="1468"/>
                    </a:cubicBezTo>
                    <a:cubicBezTo>
                      <a:pt x="1511" y="1470"/>
                      <a:pt x="1510" y="1470"/>
                      <a:pt x="1509" y="1471"/>
                    </a:cubicBezTo>
                    <a:cubicBezTo>
                      <a:pt x="1506" y="1473"/>
                      <a:pt x="1504" y="1476"/>
                      <a:pt x="1502" y="1478"/>
                    </a:cubicBezTo>
                    <a:cubicBezTo>
                      <a:pt x="1496" y="1484"/>
                      <a:pt x="1489" y="1490"/>
                      <a:pt x="1483" y="1495"/>
                    </a:cubicBezTo>
                    <a:cubicBezTo>
                      <a:pt x="1481" y="1497"/>
                      <a:pt x="1478" y="1499"/>
                      <a:pt x="1476" y="1500"/>
                    </a:cubicBezTo>
                    <a:cubicBezTo>
                      <a:pt x="1473" y="1501"/>
                      <a:pt x="1469" y="1501"/>
                      <a:pt x="1466" y="1503"/>
                    </a:cubicBezTo>
                    <a:cubicBezTo>
                      <a:pt x="1457" y="1508"/>
                      <a:pt x="1448" y="1511"/>
                      <a:pt x="1438" y="1514"/>
                    </a:cubicBezTo>
                    <a:cubicBezTo>
                      <a:pt x="1428" y="1517"/>
                      <a:pt x="1417" y="1520"/>
                      <a:pt x="1406" y="1521"/>
                    </a:cubicBezTo>
                    <a:cubicBezTo>
                      <a:pt x="1397" y="1521"/>
                      <a:pt x="1387" y="1522"/>
                      <a:pt x="1377" y="1520"/>
                    </a:cubicBezTo>
                    <a:cubicBezTo>
                      <a:pt x="1373" y="1519"/>
                      <a:pt x="1367" y="1517"/>
                      <a:pt x="1362" y="1520"/>
                    </a:cubicBezTo>
                    <a:cubicBezTo>
                      <a:pt x="1362" y="1522"/>
                      <a:pt x="1361" y="1523"/>
                      <a:pt x="1362" y="1524"/>
                    </a:cubicBezTo>
                    <a:cubicBezTo>
                      <a:pt x="1363" y="1533"/>
                      <a:pt x="1365" y="1542"/>
                      <a:pt x="1368" y="1550"/>
                    </a:cubicBezTo>
                    <a:cubicBezTo>
                      <a:pt x="1374" y="1564"/>
                      <a:pt x="1378" y="1579"/>
                      <a:pt x="1386" y="1593"/>
                    </a:cubicBezTo>
                    <a:cubicBezTo>
                      <a:pt x="1390" y="1599"/>
                      <a:pt x="1393" y="1605"/>
                      <a:pt x="1397" y="1611"/>
                    </a:cubicBezTo>
                    <a:cubicBezTo>
                      <a:pt x="1400" y="1617"/>
                      <a:pt x="1405" y="1622"/>
                      <a:pt x="1412" y="1623"/>
                    </a:cubicBezTo>
                    <a:cubicBezTo>
                      <a:pt x="1424" y="1624"/>
                      <a:pt x="1435" y="1626"/>
                      <a:pt x="1446" y="1624"/>
                    </a:cubicBezTo>
                    <a:cubicBezTo>
                      <a:pt x="1456" y="1623"/>
                      <a:pt x="1467" y="1622"/>
                      <a:pt x="1477" y="1620"/>
                    </a:cubicBezTo>
                    <a:cubicBezTo>
                      <a:pt x="1490" y="1617"/>
                      <a:pt x="1503" y="1612"/>
                      <a:pt x="1516" y="1608"/>
                    </a:cubicBezTo>
                    <a:cubicBezTo>
                      <a:pt x="1534" y="1602"/>
                      <a:pt x="1552" y="1596"/>
                      <a:pt x="1570" y="1591"/>
                    </a:cubicBezTo>
                    <a:cubicBezTo>
                      <a:pt x="1580" y="1587"/>
                      <a:pt x="1591" y="1584"/>
                      <a:pt x="1602" y="1580"/>
                    </a:cubicBezTo>
                    <a:cubicBezTo>
                      <a:pt x="1616" y="1574"/>
                      <a:pt x="1629" y="1569"/>
                      <a:pt x="1642" y="1562"/>
                    </a:cubicBezTo>
                    <a:cubicBezTo>
                      <a:pt x="1652" y="1557"/>
                      <a:pt x="1660" y="1550"/>
                      <a:pt x="1668" y="1544"/>
                    </a:cubicBezTo>
                    <a:cubicBezTo>
                      <a:pt x="1671" y="1541"/>
                      <a:pt x="1672" y="1538"/>
                      <a:pt x="1672" y="1534"/>
                    </a:cubicBezTo>
                    <a:cubicBezTo>
                      <a:pt x="1671" y="1528"/>
                      <a:pt x="1669" y="1521"/>
                      <a:pt x="1666" y="1515"/>
                    </a:cubicBezTo>
                    <a:cubicBezTo>
                      <a:pt x="1656" y="1497"/>
                      <a:pt x="1644" y="1480"/>
                      <a:pt x="1627" y="1468"/>
                    </a:cubicBezTo>
                    <a:cubicBezTo>
                      <a:pt x="1617" y="1460"/>
                      <a:pt x="1607" y="1457"/>
                      <a:pt x="1595" y="1462"/>
                    </a:cubicBezTo>
                    <a:cubicBezTo>
                      <a:pt x="1594" y="1462"/>
                      <a:pt x="1594" y="1463"/>
                      <a:pt x="1593" y="1463"/>
                    </a:cubicBezTo>
                    <a:cubicBezTo>
                      <a:pt x="1594" y="1465"/>
                      <a:pt x="1594" y="1466"/>
                      <a:pt x="1595" y="1467"/>
                    </a:cubicBezTo>
                    <a:cubicBezTo>
                      <a:pt x="1592" y="1473"/>
                      <a:pt x="1589" y="1479"/>
                      <a:pt x="1587" y="1486"/>
                    </a:cubicBezTo>
                    <a:cubicBezTo>
                      <a:pt x="1585" y="1493"/>
                      <a:pt x="1583" y="1499"/>
                      <a:pt x="1581" y="1506"/>
                    </a:cubicBezTo>
                    <a:cubicBezTo>
                      <a:pt x="1580" y="1509"/>
                      <a:pt x="1580" y="1512"/>
                      <a:pt x="1577" y="1515"/>
                    </a:cubicBezTo>
                    <a:cubicBezTo>
                      <a:pt x="1574" y="1509"/>
                      <a:pt x="1575" y="1503"/>
                      <a:pt x="1575" y="1498"/>
                    </a:cubicBezTo>
                    <a:cubicBezTo>
                      <a:pt x="1575" y="1492"/>
                      <a:pt x="1575" y="1486"/>
                      <a:pt x="1577" y="1480"/>
                    </a:cubicBezTo>
                    <a:cubicBezTo>
                      <a:pt x="1580" y="1475"/>
                      <a:pt x="1582" y="1470"/>
                      <a:pt x="1585" y="1465"/>
                    </a:cubicBezTo>
                    <a:close/>
                    <a:moveTo>
                      <a:pt x="132" y="1625"/>
                    </a:moveTo>
                    <a:cubicBezTo>
                      <a:pt x="131" y="1624"/>
                      <a:pt x="131" y="1623"/>
                      <a:pt x="131" y="1622"/>
                    </a:cubicBezTo>
                    <a:cubicBezTo>
                      <a:pt x="148" y="1612"/>
                      <a:pt x="166" y="1611"/>
                      <a:pt x="185" y="1615"/>
                    </a:cubicBezTo>
                    <a:cubicBezTo>
                      <a:pt x="183" y="1607"/>
                      <a:pt x="185" y="1599"/>
                      <a:pt x="181" y="1591"/>
                    </a:cubicBezTo>
                    <a:cubicBezTo>
                      <a:pt x="176" y="1589"/>
                      <a:pt x="171" y="1586"/>
                      <a:pt x="166" y="1586"/>
                    </a:cubicBezTo>
                    <a:cubicBezTo>
                      <a:pt x="159" y="1584"/>
                      <a:pt x="151" y="1585"/>
                      <a:pt x="144" y="1584"/>
                    </a:cubicBezTo>
                    <a:cubicBezTo>
                      <a:pt x="143" y="1584"/>
                      <a:pt x="142" y="1584"/>
                      <a:pt x="141" y="1585"/>
                    </a:cubicBezTo>
                    <a:cubicBezTo>
                      <a:pt x="137" y="1586"/>
                      <a:pt x="133" y="1587"/>
                      <a:pt x="128" y="1588"/>
                    </a:cubicBezTo>
                    <a:cubicBezTo>
                      <a:pt x="126" y="1589"/>
                      <a:pt x="124" y="1589"/>
                      <a:pt x="121" y="1589"/>
                    </a:cubicBezTo>
                    <a:cubicBezTo>
                      <a:pt x="121" y="1589"/>
                      <a:pt x="121" y="1588"/>
                      <a:pt x="121" y="1588"/>
                    </a:cubicBezTo>
                    <a:cubicBezTo>
                      <a:pt x="122" y="1587"/>
                      <a:pt x="123" y="1586"/>
                      <a:pt x="125" y="1585"/>
                    </a:cubicBezTo>
                    <a:cubicBezTo>
                      <a:pt x="141" y="1577"/>
                      <a:pt x="157" y="1576"/>
                      <a:pt x="175" y="1580"/>
                    </a:cubicBezTo>
                    <a:cubicBezTo>
                      <a:pt x="176" y="1580"/>
                      <a:pt x="178" y="1580"/>
                      <a:pt x="181" y="1580"/>
                    </a:cubicBezTo>
                    <a:cubicBezTo>
                      <a:pt x="179" y="1574"/>
                      <a:pt x="177" y="1568"/>
                      <a:pt x="176" y="1561"/>
                    </a:cubicBezTo>
                    <a:cubicBezTo>
                      <a:pt x="175" y="1558"/>
                      <a:pt x="173" y="1557"/>
                      <a:pt x="170" y="1556"/>
                    </a:cubicBezTo>
                    <a:cubicBezTo>
                      <a:pt x="157" y="1553"/>
                      <a:pt x="144" y="1551"/>
                      <a:pt x="131" y="1554"/>
                    </a:cubicBezTo>
                    <a:cubicBezTo>
                      <a:pt x="128" y="1555"/>
                      <a:pt x="124" y="1556"/>
                      <a:pt x="120" y="1554"/>
                    </a:cubicBezTo>
                    <a:cubicBezTo>
                      <a:pt x="123" y="1550"/>
                      <a:pt x="124" y="1549"/>
                      <a:pt x="130" y="1549"/>
                    </a:cubicBezTo>
                    <a:cubicBezTo>
                      <a:pt x="141" y="1548"/>
                      <a:pt x="152" y="1548"/>
                      <a:pt x="163" y="1547"/>
                    </a:cubicBezTo>
                    <a:cubicBezTo>
                      <a:pt x="166" y="1547"/>
                      <a:pt x="169" y="1548"/>
                      <a:pt x="172" y="1549"/>
                    </a:cubicBezTo>
                    <a:cubicBezTo>
                      <a:pt x="172" y="1542"/>
                      <a:pt x="172" y="1537"/>
                      <a:pt x="164" y="1534"/>
                    </a:cubicBezTo>
                    <a:cubicBezTo>
                      <a:pt x="160" y="1533"/>
                      <a:pt x="156" y="1529"/>
                      <a:pt x="151" y="1526"/>
                    </a:cubicBezTo>
                    <a:cubicBezTo>
                      <a:pt x="149" y="1524"/>
                      <a:pt x="148" y="1521"/>
                      <a:pt x="145" y="1519"/>
                    </a:cubicBezTo>
                    <a:cubicBezTo>
                      <a:pt x="139" y="1512"/>
                      <a:pt x="133" y="1506"/>
                      <a:pt x="127" y="1500"/>
                    </a:cubicBezTo>
                    <a:cubicBezTo>
                      <a:pt x="126" y="1499"/>
                      <a:pt x="123" y="1498"/>
                      <a:pt x="123" y="1496"/>
                    </a:cubicBezTo>
                    <a:cubicBezTo>
                      <a:pt x="119" y="1488"/>
                      <a:pt x="111" y="1484"/>
                      <a:pt x="108" y="1476"/>
                    </a:cubicBezTo>
                    <a:cubicBezTo>
                      <a:pt x="108" y="1475"/>
                      <a:pt x="106" y="1475"/>
                      <a:pt x="106" y="1474"/>
                    </a:cubicBezTo>
                    <a:cubicBezTo>
                      <a:pt x="101" y="1468"/>
                      <a:pt x="95" y="1463"/>
                      <a:pt x="91" y="1456"/>
                    </a:cubicBezTo>
                    <a:cubicBezTo>
                      <a:pt x="87" y="1450"/>
                      <a:pt x="82" y="1444"/>
                      <a:pt x="78" y="1439"/>
                    </a:cubicBezTo>
                    <a:cubicBezTo>
                      <a:pt x="78" y="1438"/>
                      <a:pt x="77" y="1437"/>
                      <a:pt x="76" y="1436"/>
                    </a:cubicBezTo>
                    <a:cubicBezTo>
                      <a:pt x="70" y="1423"/>
                      <a:pt x="61" y="1412"/>
                      <a:pt x="56" y="1398"/>
                    </a:cubicBezTo>
                    <a:cubicBezTo>
                      <a:pt x="48" y="1403"/>
                      <a:pt x="39" y="1407"/>
                      <a:pt x="34" y="1414"/>
                    </a:cubicBezTo>
                    <a:cubicBezTo>
                      <a:pt x="29" y="1419"/>
                      <a:pt x="25" y="1425"/>
                      <a:pt x="19" y="1430"/>
                    </a:cubicBezTo>
                    <a:cubicBezTo>
                      <a:pt x="15" y="1433"/>
                      <a:pt x="13" y="1438"/>
                      <a:pt x="13" y="1444"/>
                    </a:cubicBezTo>
                    <a:cubicBezTo>
                      <a:pt x="12" y="1453"/>
                      <a:pt x="13" y="1461"/>
                      <a:pt x="15" y="1470"/>
                    </a:cubicBezTo>
                    <a:cubicBezTo>
                      <a:pt x="18" y="1480"/>
                      <a:pt x="20" y="1489"/>
                      <a:pt x="22" y="1499"/>
                    </a:cubicBezTo>
                    <a:cubicBezTo>
                      <a:pt x="24" y="1512"/>
                      <a:pt x="26" y="1525"/>
                      <a:pt x="29" y="1538"/>
                    </a:cubicBezTo>
                    <a:cubicBezTo>
                      <a:pt x="31" y="1547"/>
                      <a:pt x="35" y="1555"/>
                      <a:pt x="36" y="1564"/>
                    </a:cubicBezTo>
                    <a:cubicBezTo>
                      <a:pt x="37" y="1570"/>
                      <a:pt x="39" y="1576"/>
                      <a:pt x="39" y="1582"/>
                    </a:cubicBezTo>
                    <a:cubicBezTo>
                      <a:pt x="40" y="1592"/>
                      <a:pt x="43" y="1602"/>
                      <a:pt x="46" y="1612"/>
                    </a:cubicBezTo>
                    <a:cubicBezTo>
                      <a:pt x="49" y="1622"/>
                      <a:pt x="55" y="1631"/>
                      <a:pt x="58" y="1641"/>
                    </a:cubicBezTo>
                    <a:cubicBezTo>
                      <a:pt x="62" y="1651"/>
                      <a:pt x="67" y="1661"/>
                      <a:pt x="73" y="1670"/>
                    </a:cubicBezTo>
                    <a:cubicBezTo>
                      <a:pt x="81" y="1683"/>
                      <a:pt x="91" y="1694"/>
                      <a:pt x="105" y="1702"/>
                    </a:cubicBezTo>
                    <a:cubicBezTo>
                      <a:pt x="110" y="1704"/>
                      <a:pt x="116" y="1706"/>
                      <a:pt x="122" y="1706"/>
                    </a:cubicBezTo>
                    <a:cubicBezTo>
                      <a:pt x="134" y="1706"/>
                      <a:pt x="146" y="1703"/>
                      <a:pt x="157" y="1698"/>
                    </a:cubicBezTo>
                    <a:cubicBezTo>
                      <a:pt x="172" y="1691"/>
                      <a:pt x="180" y="1679"/>
                      <a:pt x="185" y="1664"/>
                    </a:cubicBezTo>
                    <a:cubicBezTo>
                      <a:pt x="188" y="1655"/>
                      <a:pt x="188" y="1645"/>
                      <a:pt x="189" y="1635"/>
                    </a:cubicBezTo>
                    <a:cubicBezTo>
                      <a:pt x="189" y="1632"/>
                      <a:pt x="188" y="1627"/>
                      <a:pt x="187" y="1624"/>
                    </a:cubicBezTo>
                    <a:cubicBezTo>
                      <a:pt x="186" y="1623"/>
                      <a:pt x="181" y="1623"/>
                      <a:pt x="179" y="1622"/>
                    </a:cubicBezTo>
                    <a:cubicBezTo>
                      <a:pt x="178" y="1622"/>
                      <a:pt x="177" y="1621"/>
                      <a:pt x="176" y="1621"/>
                    </a:cubicBezTo>
                    <a:cubicBezTo>
                      <a:pt x="167" y="1619"/>
                      <a:pt x="157" y="1618"/>
                      <a:pt x="147" y="1622"/>
                    </a:cubicBezTo>
                    <a:cubicBezTo>
                      <a:pt x="142" y="1623"/>
                      <a:pt x="137" y="1624"/>
                      <a:pt x="132" y="1625"/>
                    </a:cubicBezTo>
                    <a:close/>
                    <a:moveTo>
                      <a:pt x="1008" y="1489"/>
                    </a:moveTo>
                    <a:cubicBezTo>
                      <a:pt x="1006" y="1490"/>
                      <a:pt x="1004" y="1490"/>
                      <a:pt x="1003" y="1491"/>
                    </a:cubicBezTo>
                    <a:cubicBezTo>
                      <a:pt x="998" y="1493"/>
                      <a:pt x="992" y="1494"/>
                      <a:pt x="987" y="1493"/>
                    </a:cubicBezTo>
                    <a:cubicBezTo>
                      <a:pt x="979" y="1491"/>
                      <a:pt x="970" y="1489"/>
                      <a:pt x="962" y="1485"/>
                    </a:cubicBezTo>
                    <a:cubicBezTo>
                      <a:pt x="949" y="1478"/>
                      <a:pt x="939" y="1468"/>
                      <a:pt x="932" y="1456"/>
                    </a:cubicBezTo>
                    <a:cubicBezTo>
                      <a:pt x="928" y="1449"/>
                      <a:pt x="924" y="1442"/>
                      <a:pt x="921" y="1435"/>
                    </a:cubicBezTo>
                    <a:cubicBezTo>
                      <a:pt x="918" y="1427"/>
                      <a:pt x="913" y="1420"/>
                      <a:pt x="912" y="1411"/>
                    </a:cubicBezTo>
                    <a:cubicBezTo>
                      <a:pt x="911" y="1405"/>
                      <a:pt x="909" y="1399"/>
                      <a:pt x="908" y="1393"/>
                    </a:cubicBezTo>
                    <a:cubicBezTo>
                      <a:pt x="908" y="1389"/>
                      <a:pt x="907" y="1384"/>
                      <a:pt x="907" y="1379"/>
                    </a:cubicBezTo>
                    <a:cubicBezTo>
                      <a:pt x="906" y="1375"/>
                      <a:pt x="907" y="1372"/>
                      <a:pt x="907" y="1368"/>
                    </a:cubicBezTo>
                    <a:cubicBezTo>
                      <a:pt x="905" y="1368"/>
                      <a:pt x="904" y="1367"/>
                      <a:pt x="902" y="1367"/>
                    </a:cubicBezTo>
                    <a:cubicBezTo>
                      <a:pt x="893" y="1366"/>
                      <a:pt x="885" y="1370"/>
                      <a:pt x="877" y="1374"/>
                    </a:cubicBezTo>
                    <a:cubicBezTo>
                      <a:pt x="865" y="1381"/>
                      <a:pt x="858" y="1392"/>
                      <a:pt x="852" y="1404"/>
                    </a:cubicBezTo>
                    <a:cubicBezTo>
                      <a:pt x="851" y="1407"/>
                      <a:pt x="850" y="1411"/>
                      <a:pt x="850" y="1414"/>
                    </a:cubicBezTo>
                    <a:cubicBezTo>
                      <a:pt x="850" y="1420"/>
                      <a:pt x="850" y="1426"/>
                      <a:pt x="850" y="1432"/>
                    </a:cubicBezTo>
                    <a:cubicBezTo>
                      <a:pt x="850" y="1434"/>
                      <a:pt x="850" y="1436"/>
                      <a:pt x="851" y="1437"/>
                    </a:cubicBezTo>
                    <a:cubicBezTo>
                      <a:pt x="855" y="1450"/>
                      <a:pt x="859" y="1462"/>
                      <a:pt x="865" y="1474"/>
                    </a:cubicBezTo>
                    <a:cubicBezTo>
                      <a:pt x="869" y="1485"/>
                      <a:pt x="873" y="1495"/>
                      <a:pt x="876" y="1506"/>
                    </a:cubicBezTo>
                    <a:cubicBezTo>
                      <a:pt x="882" y="1523"/>
                      <a:pt x="887" y="1540"/>
                      <a:pt x="892" y="1557"/>
                    </a:cubicBezTo>
                    <a:cubicBezTo>
                      <a:pt x="896" y="1567"/>
                      <a:pt x="900" y="1577"/>
                      <a:pt x="906" y="1585"/>
                    </a:cubicBezTo>
                    <a:cubicBezTo>
                      <a:pt x="913" y="1596"/>
                      <a:pt x="921" y="1607"/>
                      <a:pt x="931" y="1617"/>
                    </a:cubicBezTo>
                    <a:cubicBezTo>
                      <a:pt x="937" y="1622"/>
                      <a:pt x="943" y="1626"/>
                      <a:pt x="949" y="1629"/>
                    </a:cubicBezTo>
                    <a:cubicBezTo>
                      <a:pt x="961" y="1635"/>
                      <a:pt x="973" y="1639"/>
                      <a:pt x="987" y="1639"/>
                    </a:cubicBezTo>
                    <a:cubicBezTo>
                      <a:pt x="1000" y="1640"/>
                      <a:pt x="1013" y="1643"/>
                      <a:pt x="1025" y="1637"/>
                    </a:cubicBezTo>
                    <a:cubicBezTo>
                      <a:pt x="1036" y="1632"/>
                      <a:pt x="1045" y="1627"/>
                      <a:pt x="1050" y="1616"/>
                    </a:cubicBezTo>
                    <a:cubicBezTo>
                      <a:pt x="1057" y="1601"/>
                      <a:pt x="1060" y="1586"/>
                      <a:pt x="1054" y="1569"/>
                    </a:cubicBezTo>
                    <a:cubicBezTo>
                      <a:pt x="1053" y="1565"/>
                      <a:pt x="1051" y="1561"/>
                      <a:pt x="1049" y="1556"/>
                    </a:cubicBezTo>
                    <a:cubicBezTo>
                      <a:pt x="1040" y="1558"/>
                      <a:pt x="1032" y="1560"/>
                      <a:pt x="1024" y="1561"/>
                    </a:cubicBezTo>
                    <a:cubicBezTo>
                      <a:pt x="1017" y="1563"/>
                      <a:pt x="1014" y="1567"/>
                      <a:pt x="1013" y="1574"/>
                    </a:cubicBezTo>
                    <a:cubicBezTo>
                      <a:pt x="1013" y="1575"/>
                      <a:pt x="1012" y="1577"/>
                      <a:pt x="1011" y="1577"/>
                    </a:cubicBezTo>
                    <a:cubicBezTo>
                      <a:pt x="1010" y="1577"/>
                      <a:pt x="1008" y="1576"/>
                      <a:pt x="1008" y="1575"/>
                    </a:cubicBezTo>
                    <a:cubicBezTo>
                      <a:pt x="1005" y="1572"/>
                      <a:pt x="1004" y="1565"/>
                      <a:pt x="1007" y="1562"/>
                    </a:cubicBezTo>
                    <a:cubicBezTo>
                      <a:pt x="1011" y="1559"/>
                      <a:pt x="1014" y="1556"/>
                      <a:pt x="1019" y="1555"/>
                    </a:cubicBezTo>
                    <a:cubicBezTo>
                      <a:pt x="1028" y="1554"/>
                      <a:pt x="1036" y="1552"/>
                      <a:pt x="1045" y="1550"/>
                    </a:cubicBezTo>
                    <a:cubicBezTo>
                      <a:pt x="1041" y="1544"/>
                      <a:pt x="1037" y="1538"/>
                      <a:pt x="1032" y="1532"/>
                    </a:cubicBezTo>
                    <a:cubicBezTo>
                      <a:pt x="1027" y="1525"/>
                      <a:pt x="1014" y="1525"/>
                      <a:pt x="1005" y="1530"/>
                    </a:cubicBezTo>
                    <a:cubicBezTo>
                      <a:pt x="999" y="1534"/>
                      <a:pt x="992" y="1537"/>
                      <a:pt x="988" y="1544"/>
                    </a:cubicBezTo>
                    <a:cubicBezTo>
                      <a:pt x="986" y="1545"/>
                      <a:pt x="985" y="1546"/>
                      <a:pt x="983" y="1547"/>
                    </a:cubicBezTo>
                    <a:cubicBezTo>
                      <a:pt x="981" y="1546"/>
                      <a:pt x="980" y="1545"/>
                      <a:pt x="978" y="1544"/>
                    </a:cubicBezTo>
                    <a:cubicBezTo>
                      <a:pt x="979" y="1537"/>
                      <a:pt x="985" y="1534"/>
                      <a:pt x="989" y="1530"/>
                    </a:cubicBezTo>
                    <a:cubicBezTo>
                      <a:pt x="993" y="1527"/>
                      <a:pt x="999" y="1524"/>
                      <a:pt x="1004" y="1521"/>
                    </a:cubicBezTo>
                    <a:cubicBezTo>
                      <a:pt x="1010" y="1519"/>
                      <a:pt x="1015" y="1519"/>
                      <a:pt x="1022" y="1520"/>
                    </a:cubicBezTo>
                    <a:cubicBezTo>
                      <a:pt x="1020" y="1517"/>
                      <a:pt x="1019" y="1516"/>
                      <a:pt x="1018" y="1515"/>
                    </a:cubicBezTo>
                    <a:cubicBezTo>
                      <a:pt x="1011" y="1505"/>
                      <a:pt x="1011" y="1505"/>
                      <a:pt x="998" y="1506"/>
                    </a:cubicBezTo>
                    <a:cubicBezTo>
                      <a:pt x="993" y="1506"/>
                      <a:pt x="988" y="1507"/>
                      <a:pt x="984" y="1510"/>
                    </a:cubicBezTo>
                    <a:cubicBezTo>
                      <a:pt x="976" y="1516"/>
                      <a:pt x="968" y="1522"/>
                      <a:pt x="965" y="1531"/>
                    </a:cubicBezTo>
                    <a:cubicBezTo>
                      <a:pt x="958" y="1527"/>
                      <a:pt x="958" y="1526"/>
                      <a:pt x="961" y="1521"/>
                    </a:cubicBezTo>
                    <a:cubicBezTo>
                      <a:pt x="962" y="1519"/>
                      <a:pt x="963" y="1518"/>
                      <a:pt x="965" y="1516"/>
                    </a:cubicBezTo>
                    <a:cubicBezTo>
                      <a:pt x="968" y="1513"/>
                      <a:pt x="972" y="1509"/>
                      <a:pt x="976" y="1506"/>
                    </a:cubicBezTo>
                    <a:cubicBezTo>
                      <a:pt x="981" y="1501"/>
                      <a:pt x="988" y="1499"/>
                      <a:pt x="994" y="1499"/>
                    </a:cubicBezTo>
                    <a:cubicBezTo>
                      <a:pt x="999" y="1499"/>
                      <a:pt x="1003" y="1499"/>
                      <a:pt x="1008" y="1499"/>
                    </a:cubicBezTo>
                    <a:cubicBezTo>
                      <a:pt x="1008" y="1496"/>
                      <a:pt x="1008" y="1493"/>
                      <a:pt x="1008" y="1489"/>
                    </a:cubicBezTo>
                    <a:close/>
                    <a:moveTo>
                      <a:pt x="735" y="1570"/>
                    </a:moveTo>
                    <a:cubicBezTo>
                      <a:pt x="721" y="1572"/>
                      <a:pt x="707" y="1574"/>
                      <a:pt x="694" y="1573"/>
                    </a:cubicBezTo>
                    <a:cubicBezTo>
                      <a:pt x="682" y="1573"/>
                      <a:pt x="671" y="1573"/>
                      <a:pt x="659" y="1573"/>
                    </a:cubicBezTo>
                    <a:cubicBezTo>
                      <a:pt x="657" y="1573"/>
                      <a:pt x="655" y="1573"/>
                      <a:pt x="653" y="1573"/>
                    </a:cubicBezTo>
                    <a:cubicBezTo>
                      <a:pt x="641" y="1573"/>
                      <a:pt x="630" y="1574"/>
                      <a:pt x="618" y="1573"/>
                    </a:cubicBezTo>
                    <a:cubicBezTo>
                      <a:pt x="608" y="1572"/>
                      <a:pt x="598" y="1569"/>
                      <a:pt x="588" y="1568"/>
                    </a:cubicBezTo>
                    <a:cubicBezTo>
                      <a:pt x="582" y="1567"/>
                      <a:pt x="582" y="1568"/>
                      <a:pt x="581" y="1573"/>
                    </a:cubicBezTo>
                    <a:cubicBezTo>
                      <a:pt x="580" y="1576"/>
                      <a:pt x="580" y="1579"/>
                      <a:pt x="580" y="1581"/>
                    </a:cubicBezTo>
                    <a:cubicBezTo>
                      <a:pt x="580" y="1584"/>
                      <a:pt x="580" y="1587"/>
                      <a:pt x="580" y="1590"/>
                    </a:cubicBezTo>
                    <a:cubicBezTo>
                      <a:pt x="579" y="1599"/>
                      <a:pt x="579" y="1609"/>
                      <a:pt x="580" y="1618"/>
                    </a:cubicBezTo>
                    <a:cubicBezTo>
                      <a:pt x="581" y="1625"/>
                      <a:pt x="581" y="1633"/>
                      <a:pt x="582" y="1640"/>
                    </a:cubicBezTo>
                    <a:cubicBezTo>
                      <a:pt x="583" y="1646"/>
                      <a:pt x="583" y="1653"/>
                      <a:pt x="589" y="1658"/>
                    </a:cubicBezTo>
                    <a:cubicBezTo>
                      <a:pt x="592" y="1661"/>
                      <a:pt x="595" y="1663"/>
                      <a:pt x="598" y="1664"/>
                    </a:cubicBezTo>
                    <a:cubicBezTo>
                      <a:pt x="603" y="1665"/>
                      <a:pt x="608" y="1667"/>
                      <a:pt x="613" y="1668"/>
                    </a:cubicBezTo>
                    <a:cubicBezTo>
                      <a:pt x="619" y="1670"/>
                      <a:pt x="625" y="1671"/>
                      <a:pt x="632" y="1672"/>
                    </a:cubicBezTo>
                    <a:cubicBezTo>
                      <a:pt x="637" y="1672"/>
                      <a:pt x="643" y="1671"/>
                      <a:pt x="648" y="1670"/>
                    </a:cubicBezTo>
                    <a:cubicBezTo>
                      <a:pt x="657" y="1669"/>
                      <a:pt x="665" y="1667"/>
                      <a:pt x="673" y="1666"/>
                    </a:cubicBezTo>
                    <a:cubicBezTo>
                      <a:pt x="688" y="1665"/>
                      <a:pt x="703" y="1667"/>
                      <a:pt x="718" y="1668"/>
                    </a:cubicBezTo>
                    <a:cubicBezTo>
                      <a:pt x="721" y="1668"/>
                      <a:pt x="723" y="1669"/>
                      <a:pt x="726" y="1669"/>
                    </a:cubicBezTo>
                    <a:cubicBezTo>
                      <a:pt x="746" y="1673"/>
                      <a:pt x="767" y="1679"/>
                      <a:pt x="788" y="1682"/>
                    </a:cubicBezTo>
                    <a:cubicBezTo>
                      <a:pt x="802" y="1683"/>
                      <a:pt x="816" y="1685"/>
                      <a:pt x="831" y="1683"/>
                    </a:cubicBezTo>
                    <a:cubicBezTo>
                      <a:pt x="839" y="1681"/>
                      <a:pt x="848" y="1680"/>
                      <a:pt x="857" y="1679"/>
                    </a:cubicBezTo>
                    <a:cubicBezTo>
                      <a:pt x="859" y="1678"/>
                      <a:pt x="860" y="1678"/>
                      <a:pt x="861" y="1677"/>
                    </a:cubicBezTo>
                    <a:cubicBezTo>
                      <a:pt x="861" y="1676"/>
                      <a:pt x="862" y="1675"/>
                      <a:pt x="862" y="1674"/>
                    </a:cubicBezTo>
                    <a:cubicBezTo>
                      <a:pt x="862" y="1665"/>
                      <a:pt x="860" y="1657"/>
                      <a:pt x="858" y="1649"/>
                    </a:cubicBezTo>
                    <a:cubicBezTo>
                      <a:pt x="854" y="1631"/>
                      <a:pt x="846" y="1616"/>
                      <a:pt x="832" y="1604"/>
                    </a:cubicBezTo>
                    <a:cubicBezTo>
                      <a:pt x="827" y="1599"/>
                      <a:pt x="821" y="1595"/>
                      <a:pt x="815" y="1590"/>
                    </a:cubicBezTo>
                    <a:cubicBezTo>
                      <a:pt x="813" y="1588"/>
                      <a:pt x="811" y="1586"/>
                      <a:pt x="808" y="1584"/>
                    </a:cubicBezTo>
                    <a:cubicBezTo>
                      <a:pt x="805" y="1588"/>
                      <a:pt x="802" y="1591"/>
                      <a:pt x="800" y="1594"/>
                    </a:cubicBezTo>
                    <a:cubicBezTo>
                      <a:pt x="798" y="1599"/>
                      <a:pt x="796" y="1604"/>
                      <a:pt x="794" y="1609"/>
                    </a:cubicBezTo>
                    <a:cubicBezTo>
                      <a:pt x="793" y="1614"/>
                      <a:pt x="791" y="1619"/>
                      <a:pt x="791" y="1624"/>
                    </a:cubicBezTo>
                    <a:cubicBezTo>
                      <a:pt x="790" y="1627"/>
                      <a:pt x="789" y="1628"/>
                      <a:pt x="786" y="1629"/>
                    </a:cubicBezTo>
                    <a:cubicBezTo>
                      <a:pt x="785" y="1626"/>
                      <a:pt x="783" y="1624"/>
                      <a:pt x="783" y="1622"/>
                    </a:cubicBezTo>
                    <a:cubicBezTo>
                      <a:pt x="784" y="1614"/>
                      <a:pt x="786" y="1606"/>
                      <a:pt x="789" y="1598"/>
                    </a:cubicBezTo>
                    <a:cubicBezTo>
                      <a:pt x="791" y="1592"/>
                      <a:pt x="795" y="1586"/>
                      <a:pt x="799" y="1580"/>
                    </a:cubicBezTo>
                    <a:cubicBezTo>
                      <a:pt x="795" y="1574"/>
                      <a:pt x="788" y="1574"/>
                      <a:pt x="783" y="1571"/>
                    </a:cubicBezTo>
                    <a:cubicBezTo>
                      <a:pt x="782" y="1571"/>
                      <a:pt x="780" y="1572"/>
                      <a:pt x="779" y="1573"/>
                    </a:cubicBezTo>
                    <a:cubicBezTo>
                      <a:pt x="768" y="1583"/>
                      <a:pt x="762" y="1595"/>
                      <a:pt x="756" y="1608"/>
                    </a:cubicBezTo>
                    <a:cubicBezTo>
                      <a:pt x="755" y="1611"/>
                      <a:pt x="756" y="1614"/>
                      <a:pt x="751" y="1615"/>
                    </a:cubicBezTo>
                    <a:cubicBezTo>
                      <a:pt x="751" y="1613"/>
                      <a:pt x="750" y="1611"/>
                      <a:pt x="750" y="1609"/>
                    </a:cubicBezTo>
                    <a:cubicBezTo>
                      <a:pt x="749" y="1602"/>
                      <a:pt x="750" y="1596"/>
                      <a:pt x="755" y="1590"/>
                    </a:cubicBezTo>
                    <a:cubicBezTo>
                      <a:pt x="760" y="1582"/>
                      <a:pt x="765" y="1575"/>
                      <a:pt x="771" y="1567"/>
                    </a:cubicBezTo>
                    <a:cubicBezTo>
                      <a:pt x="769" y="1566"/>
                      <a:pt x="767" y="1566"/>
                      <a:pt x="764" y="1566"/>
                    </a:cubicBezTo>
                    <a:cubicBezTo>
                      <a:pt x="753" y="1568"/>
                      <a:pt x="745" y="1573"/>
                      <a:pt x="738" y="1583"/>
                    </a:cubicBezTo>
                    <a:cubicBezTo>
                      <a:pt x="735" y="1587"/>
                      <a:pt x="732" y="1591"/>
                      <a:pt x="729" y="1596"/>
                    </a:cubicBezTo>
                    <a:cubicBezTo>
                      <a:pt x="727" y="1599"/>
                      <a:pt x="724" y="1602"/>
                      <a:pt x="722" y="1605"/>
                    </a:cubicBezTo>
                    <a:cubicBezTo>
                      <a:pt x="719" y="1610"/>
                      <a:pt x="719" y="1610"/>
                      <a:pt x="714" y="1608"/>
                    </a:cubicBezTo>
                    <a:cubicBezTo>
                      <a:pt x="713" y="1601"/>
                      <a:pt x="713" y="1601"/>
                      <a:pt x="735" y="1570"/>
                    </a:cubicBezTo>
                    <a:close/>
                    <a:moveTo>
                      <a:pt x="1166" y="175"/>
                    </a:moveTo>
                    <a:cubicBezTo>
                      <a:pt x="1165" y="179"/>
                      <a:pt x="1165" y="181"/>
                      <a:pt x="1165" y="184"/>
                    </a:cubicBezTo>
                    <a:cubicBezTo>
                      <a:pt x="1165" y="192"/>
                      <a:pt x="1166" y="200"/>
                      <a:pt x="1170" y="208"/>
                    </a:cubicBezTo>
                    <a:cubicBezTo>
                      <a:pt x="1177" y="220"/>
                      <a:pt x="1191" y="225"/>
                      <a:pt x="1204" y="220"/>
                    </a:cubicBezTo>
                    <a:cubicBezTo>
                      <a:pt x="1207" y="219"/>
                      <a:pt x="1211" y="219"/>
                      <a:pt x="1214" y="219"/>
                    </a:cubicBezTo>
                    <a:cubicBezTo>
                      <a:pt x="1216" y="219"/>
                      <a:pt x="1217" y="221"/>
                      <a:pt x="1216" y="223"/>
                    </a:cubicBezTo>
                    <a:cubicBezTo>
                      <a:pt x="1215" y="225"/>
                      <a:pt x="1215" y="226"/>
                      <a:pt x="1214" y="227"/>
                    </a:cubicBezTo>
                    <a:cubicBezTo>
                      <a:pt x="1207" y="236"/>
                      <a:pt x="1198" y="242"/>
                      <a:pt x="1189" y="247"/>
                    </a:cubicBezTo>
                    <a:cubicBezTo>
                      <a:pt x="1188" y="248"/>
                      <a:pt x="1187" y="248"/>
                      <a:pt x="1186" y="248"/>
                    </a:cubicBezTo>
                    <a:cubicBezTo>
                      <a:pt x="1181" y="250"/>
                      <a:pt x="1176" y="251"/>
                      <a:pt x="1171" y="253"/>
                    </a:cubicBezTo>
                    <a:cubicBezTo>
                      <a:pt x="1174" y="260"/>
                      <a:pt x="1178" y="265"/>
                      <a:pt x="1185" y="268"/>
                    </a:cubicBezTo>
                    <a:cubicBezTo>
                      <a:pt x="1188" y="270"/>
                      <a:pt x="1191" y="271"/>
                      <a:pt x="1194" y="272"/>
                    </a:cubicBezTo>
                    <a:cubicBezTo>
                      <a:pt x="1203" y="275"/>
                      <a:pt x="1211" y="278"/>
                      <a:pt x="1219" y="273"/>
                    </a:cubicBezTo>
                    <a:cubicBezTo>
                      <a:pt x="1221" y="272"/>
                      <a:pt x="1224" y="272"/>
                      <a:pt x="1226" y="271"/>
                    </a:cubicBezTo>
                    <a:cubicBezTo>
                      <a:pt x="1229" y="269"/>
                      <a:pt x="1232" y="271"/>
                      <a:pt x="1233" y="274"/>
                    </a:cubicBezTo>
                    <a:cubicBezTo>
                      <a:pt x="1228" y="279"/>
                      <a:pt x="1223" y="284"/>
                      <a:pt x="1219" y="290"/>
                    </a:cubicBezTo>
                    <a:cubicBezTo>
                      <a:pt x="1216" y="294"/>
                      <a:pt x="1213" y="297"/>
                      <a:pt x="1209" y="298"/>
                    </a:cubicBezTo>
                    <a:cubicBezTo>
                      <a:pt x="1199" y="302"/>
                      <a:pt x="1189" y="306"/>
                      <a:pt x="1179" y="310"/>
                    </a:cubicBezTo>
                    <a:cubicBezTo>
                      <a:pt x="1182" y="312"/>
                      <a:pt x="1185" y="315"/>
                      <a:pt x="1188" y="316"/>
                    </a:cubicBezTo>
                    <a:cubicBezTo>
                      <a:pt x="1198" y="319"/>
                      <a:pt x="1208" y="322"/>
                      <a:pt x="1218" y="322"/>
                    </a:cubicBezTo>
                    <a:cubicBezTo>
                      <a:pt x="1234" y="323"/>
                      <a:pt x="1251" y="324"/>
                      <a:pt x="1267" y="319"/>
                    </a:cubicBezTo>
                    <a:cubicBezTo>
                      <a:pt x="1280" y="315"/>
                      <a:pt x="1291" y="309"/>
                      <a:pt x="1299" y="297"/>
                    </a:cubicBezTo>
                    <a:cubicBezTo>
                      <a:pt x="1306" y="287"/>
                      <a:pt x="1309" y="275"/>
                      <a:pt x="1312" y="263"/>
                    </a:cubicBezTo>
                    <a:cubicBezTo>
                      <a:pt x="1314" y="255"/>
                      <a:pt x="1316" y="247"/>
                      <a:pt x="1321" y="240"/>
                    </a:cubicBezTo>
                    <a:cubicBezTo>
                      <a:pt x="1324" y="236"/>
                      <a:pt x="1326" y="232"/>
                      <a:pt x="1329" y="228"/>
                    </a:cubicBezTo>
                    <a:cubicBezTo>
                      <a:pt x="1332" y="223"/>
                      <a:pt x="1336" y="218"/>
                      <a:pt x="1343" y="219"/>
                    </a:cubicBezTo>
                    <a:cubicBezTo>
                      <a:pt x="1344" y="219"/>
                      <a:pt x="1345" y="218"/>
                      <a:pt x="1346" y="217"/>
                    </a:cubicBezTo>
                    <a:cubicBezTo>
                      <a:pt x="1344" y="213"/>
                      <a:pt x="1341" y="209"/>
                      <a:pt x="1339" y="206"/>
                    </a:cubicBezTo>
                    <a:cubicBezTo>
                      <a:pt x="1332" y="196"/>
                      <a:pt x="1329" y="186"/>
                      <a:pt x="1336" y="175"/>
                    </a:cubicBezTo>
                    <a:cubicBezTo>
                      <a:pt x="1338" y="171"/>
                      <a:pt x="1340" y="167"/>
                      <a:pt x="1342" y="165"/>
                    </a:cubicBezTo>
                    <a:cubicBezTo>
                      <a:pt x="1347" y="159"/>
                      <a:pt x="1353" y="155"/>
                      <a:pt x="1359" y="150"/>
                    </a:cubicBezTo>
                    <a:cubicBezTo>
                      <a:pt x="1365" y="145"/>
                      <a:pt x="1370" y="141"/>
                      <a:pt x="1379" y="142"/>
                    </a:cubicBezTo>
                    <a:cubicBezTo>
                      <a:pt x="1376" y="135"/>
                      <a:pt x="1373" y="129"/>
                      <a:pt x="1366" y="125"/>
                    </a:cubicBezTo>
                    <a:cubicBezTo>
                      <a:pt x="1362" y="122"/>
                      <a:pt x="1356" y="119"/>
                      <a:pt x="1351" y="117"/>
                    </a:cubicBezTo>
                    <a:cubicBezTo>
                      <a:pt x="1339" y="113"/>
                      <a:pt x="1327" y="111"/>
                      <a:pt x="1314" y="112"/>
                    </a:cubicBezTo>
                    <a:cubicBezTo>
                      <a:pt x="1306" y="112"/>
                      <a:pt x="1299" y="115"/>
                      <a:pt x="1292" y="118"/>
                    </a:cubicBezTo>
                    <a:cubicBezTo>
                      <a:pt x="1285" y="122"/>
                      <a:pt x="1278" y="126"/>
                      <a:pt x="1271" y="130"/>
                    </a:cubicBezTo>
                    <a:cubicBezTo>
                      <a:pt x="1264" y="133"/>
                      <a:pt x="1258" y="138"/>
                      <a:pt x="1253" y="143"/>
                    </a:cubicBezTo>
                    <a:cubicBezTo>
                      <a:pt x="1249" y="147"/>
                      <a:pt x="1245" y="151"/>
                      <a:pt x="1241" y="155"/>
                    </a:cubicBezTo>
                    <a:cubicBezTo>
                      <a:pt x="1233" y="162"/>
                      <a:pt x="1226" y="169"/>
                      <a:pt x="1218" y="177"/>
                    </a:cubicBezTo>
                    <a:cubicBezTo>
                      <a:pt x="1214" y="181"/>
                      <a:pt x="1209" y="183"/>
                      <a:pt x="1203" y="184"/>
                    </a:cubicBezTo>
                    <a:cubicBezTo>
                      <a:pt x="1196" y="185"/>
                      <a:pt x="1189" y="184"/>
                      <a:pt x="1182" y="184"/>
                    </a:cubicBezTo>
                    <a:cubicBezTo>
                      <a:pt x="1178" y="184"/>
                      <a:pt x="1173" y="182"/>
                      <a:pt x="1170" y="179"/>
                    </a:cubicBezTo>
                    <a:cubicBezTo>
                      <a:pt x="1169" y="178"/>
                      <a:pt x="1168" y="177"/>
                      <a:pt x="1166" y="175"/>
                    </a:cubicBezTo>
                    <a:close/>
                    <a:moveTo>
                      <a:pt x="840" y="896"/>
                    </a:moveTo>
                    <a:cubicBezTo>
                      <a:pt x="845" y="892"/>
                      <a:pt x="846" y="892"/>
                      <a:pt x="842" y="886"/>
                    </a:cubicBezTo>
                    <a:cubicBezTo>
                      <a:pt x="839" y="881"/>
                      <a:pt x="839" y="875"/>
                      <a:pt x="840" y="870"/>
                    </a:cubicBezTo>
                    <a:cubicBezTo>
                      <a:pt x="841" y="868"/>
                      <a:pt x="841" y="865"/>
                      <a:pt x="842" y="863"/>
                    </a:cubicBezTo>
                    <a:cubicBezTo>
                      <a:pt x="842" y="861"/>
                      <a:pt x="843" y="858"/>
                      <a:pt x="844" y="856"/>
                    </a:cubicBezTo>
                    <a:cubicBezTo>
                      <a:pt x="851" y="846"/>
                      <a:pt x="857" y="836"/>
                      <a:pt x="865" y="826"/>
                    </a:cubicBezTo>
                    <a:cubicBezTo>
                      <a:pt x="870" y="820"/>
                      <a:pt x="876" y="815"/>
                      <a:pt x="883" y="812"/>
                    </a:cubicBezTo>
                    <a:cubicBezTo>
                      <a:pt x="892" y="809"/>
                      <a:pt x="900" y="805"/>
                      <a:pt x="909" y="801"/>
                    </a:cubicBezTo>
                    <a:cubicBezTo>
                      <a:pt x="912" y="800"/>
                      <a:pt x="915" y="798"/>
                      <a:pt x="915" y="794"/>
                    </a:cubicBezTo>
                    <a:cubicBezTo>
                      <a:pt x="914" y="793"/>
                      <a:pt x="912" y="791"/>
                      <a:pt x="911" y="790"/>
                    </a:cubicBezTo>
                    <a:cubicBezTo>
                      <a:pt x="907" y="786"/>
                      <a:pt x="903" y="783"/>
                      <a:pt x="898" y="784"/>
                    </a:cubicBezTo>
                    <a:cubicBezTo>
                      <a:pt x="896" y="784"/>
                      <a:pt x="894" y="782"/>
                      <a:pt x="892" y="781"/>
                    </a:cubicBezTo>
                    <a:cubicBezTo>
                      <a:pt x="888" y="778"/>
                      <a:pt x="884" y="774"/>
                      <a:pt x="880" y="771"/>
                    </a:cubicBezTo>
                    <a:cubicBezTo>
                      <a:pt x="872" y="765"/>
                      <a:pt x="864" y="759"/>
                      <a:pt x="856" y="752"/>
                    </a:cubicBezTo>
                    <a:cubicBezTo>
                      <a:pt x="847" y="744"/>
                      <a:pt x="838" y="736"/>
                      <a:pt x="829" y="728"/>
                    </a:cubicBezTo>
                    <a:cubicBezTo>
                      <a:pt x="824" y="724"/>
                      <a:pt x="820" y="720"/>
                      <a:pt x="816" y="716"/>
                    </a:cubicBezTo>
                    <a:cubicBezTo>
                      <a:pt x="811" y="711"/>
                      <a:pt x="807" y="706"/>
                      <a:pt x="801" y="702"/>
                    </a:cubicBezTo>
                    <a:cubicBezTo>
                      <a:pt x="789" y="694"/>
                      <a:pt x="782" y="681"/>
                      <a:pt x="775" y="668"/>
                    </a:cubicBezTo>
                    <a:cubicBezTo>
                      <a:pt x="771" y="660"/>
                      <a:pt x="767" y="652"/>
                      <a:pt x="764" y="645"/>
                    </a:cubicBezTo>
                    <a:cubicBezTo>
                      <a:pt x="763" y="643"/>
                      <a:pt x="762" y="641"/>
                      <a:pt x="761" y="639"/>
                    </a:cubicBezTo>
                    <a:cubicBezTo>
                      <a:pt x="760" y="637"/>
                      <a:pt x="759" y="636"/>
                      <a:pt x="758" y="634"/>
                    </a:cubicBezTo>
                    <a:cubicBezTo>
                      <a:pt x="755" y="628"/>
                      <a:pt x="751" y="622"/>
                      <a:pt x="748" y="615"/>
                    </a:cubicBezTo>
                    <a:cubicBezTo>
                      <a:pt x="747" y="615"/>
                      <a:pt x="747" y="615"/>
                      <a:pt x="747" y="614"/>
                    </a:cubicBezTo>
                    <a:cubicBezTo>
                      <a:pt x="746" y="611"/>
                      <a:pt x="744" y="608"/>
                      <a:pt x="743" y="606"/>
                    </a:cubicBezTo>
                    <a:cubicBezTo>
                      <a:pt x="743" y="606"/>
                      <a:pt x="742" y="606"/>
                      <a:pt x="742" y="606"/>
                    </a:cubicBezTo>
                    <a:cubicBezTo>
                      <a:pt x="742" y="609"/>
                      <a:pt x="743" y="611"/>
                      <a:pt x="743" y="614"/>
                    </a:cubicBezTo>
                    <a:cubicBezTo>
                      <a:pt x="744" y="617"/>
                      <a:pt x="744" y="620"/>
                      <a:pt x="744" y="623"/>
                    </a:cubicBezTo>
                    <a:cubicBezTo>
                      <a:pt x="745" y="631"/>
                      <a:pt x="744" y="640"/>
                      <a:pt x="746" y="648"/>
                    </a:cubicBezTo>
                    <a:cubicBezTo>
                      <a:pt x="747" y="657"/>
                      <a:pt x="748" y="666"/>
                      <a:pt x="748" y="675"/>
                    </a:cubicBezTo>
                    <a:cubicBezTo>
                      <a:pt x="748" y="689"/>
                      <a:pt x="751" y="702"/>
                      <a:pt x="750" y="716"/>
                    </a:cubicBezTo>
                    <a:cubicBezTo>
                      <a:pt x="750" y="716"/>
                      <a:pt x="750" y="717"/>
                      <a:pt x="750" y="718"/>
                    </a:cubicBezTo>
                    <a:cubicBezTo>
                      <a:pt x="750" y="724"/>
                      <a:pt x="751" y="730"/>
                      <a:pt x="751" y="736"/>
                    </a:cubicBezTo>
                    <a:cubicBezTo>
                      <a:pt x="751" y="745"/>
                      <a:pt x="752" y="754"/>
                      <a:pt x="752" y="763"/>
                    </a:cubicBezTo>
                    <a:cubicBezTo>
                      <a:pt x="752" y="765"/>
                      <a:pt x="751" y="767"/>
                      <a:pt x="752" y="769"/>
                    </a:cubicBezTo>
                    <a:cubicBezTo>
                      <a:pt x="752" y="776"/>
                      <a:pt x="750" y="784"/>
                      <a:pt x="752" y="791"/>
                    </a:cubicBezTo>
                    <a:cubicBezTo>
                      <a:pt x="753" y="792"/>
                      <a:pt x="752" y="793"/>
                      <a:pt x="752" y="794"/>
                    </a:cubicBezTo>
                    <a:cubicBezTo>
                      <a:pt x="751" y="797"/>
                      <a:pt x="752" y="800"/>
                      <a:pt x="752" y="803"/>
                    </a:cubicBezTo>
                    <a:cubicBezTo>
                      <a:pt x="753" y="807"/>
                      <a:pt x="753" y="810"/>
                      <a:pt x="753" y="814"/>
                    </a:cubicBezTo>
                    <a:cubicBezTo>
                      <a:pt x="754" y="820"/>
                      <a:pt x="762" y="820"/>
                      <a:pt x="763" y="826"/>
                    </a:cubicBezTo>
                    <a:cubicBezTo>
                      <a:pt x="769" y="827"/>
                      <a:pt x="771" y="833"/>
                      <a:pt x="775" y="836"/>
                    </a:cubicBezTo>
                    <a:cubicBezTo>
                      <a:pt x="781" y="841"/>
                      <a:pt x="787" y="846"/>
                      <a:pt x="792" y="851"/>
                    </a:cubicBezTo>
                    <a:cubicBezTo>
                      <a:pt x="794" y="852"/>
                      <a:pt x="796" y="855"/>
                      <a:pt x="798" y="856"/>
                    </a:cubicBezTo>
                    <a:cubicBezTo>
                      <a:pt x="805" y="861"/>
                      <a:pt x="810" y="867"/>
                      <a:pt x="815" y="873"/>
                    </a:cubicBezTo>
                    <a:cubicBezTo>
                      <a:pt x="820" y="880"/>
                      <a:pt x="826" y="885"/>
                      <a:pt x="831" y="891"/>
                    </a:cubicBezTo>
                    <a:cubicBezTo>
                      <a:pt x="834" y="894"/>
                      <a:pt x="836" y="895"/>
                      <a:pt x="840" y="896"/>
                    </a:cubicBezTo>
                    <a:close/>
                    <a:moveTo>
                      <a:pt x="532" y="1095"/>
                    </a:moveTo>
                    <a:cubicBezTo>
                      <a:pt x="543" y="1091"/>
                      <a:pt x="545" y="1089"/>
                      <a:pt x="544" y="1077"/>
                    </a:cubicBezTo>
                    <a:cubicBezTo>
                      <a:pt x="544" y="1069"/>
                      <a:pt x="544" y="1061"/>
                      <a:pt x="544" y="1053"/>
                    </a:cubicBezTo>
                    <a:cubicBezTo>
                      <a:pt x="543" y="1046"/>
                      <a:pt x="543" y="1040"/>
                      <a:pt x="542" y="1034"/>
                    </a:cubicBezTo>
                    <a:cubicBezTo>
                      <a:pt x="540" y="1027"/>
                      <a:pt x="538" y="1021"/>
                      <a:pt x="537" y="1014"/>
                    </a:cubicBezTo>
                    <a:cubicBezTo>
                      <a:pt x="536" y="1012"/>
                      <a:pt x="537" y="1011"/>
                      <a:pt x="537" y="1009"/>
                    </a:cubicBezTo>
                    <a:cubicBezTo>
                      <a:pt x="542" y="1008"/>
                      <a:pt x="544" y="1009"/>
                      <a:pt x="545" y="1014"/>
                    </a:cubicBezTo>
                    <a:cubicBezTo>
                      <a:pt x="548" y="1022"/>
                      <a:pt x="550" y="1031"/>
                      <a:pt x="552" y="1039"/>
                    </a:cubicBezTo>
                    <a:cubicBezTo>
                      <a:pt x="553" y="1044"/>
                      <a:pt x="552" y="1049"/>
                      <a:pt x="553" y="1053"/>
                    </a:cubicBezTo>
                    <a:cubicBezTo>
                      <a:pt x="553" y="1064"/>
                      <a:pt x="554" y="1074"/>
                      <a:pt x="555" y="1084"/>
                    </a:cubicBezTo>
                    <a:cubicBezTo>
                      <a:pt x="559" y="1084"/>
                      <a:pt x="561" y="1081"/>
                      <a:pt x="561" y="1078"/>
                    </a:cubicBezTo>
                    <a:cubicBezTo>
                      <a:pt x="564" y="1066"/>
                      <a:pt x="568" y="1054"/>
                      <a:pt x="566" y="1041"/>
                    </a:cubicBezTo>
                    <a:cubicBezTo>
                      <a:pt x="564" y="1025"/>
                      <a:pt x="563" y="1009"/>
                      <a:pt x="556" y="994"/>
                    </a:cubicBezTo>
                    <a:cubicBezTo>
                      <a:pt x="556" y="994"/>
                      <a:pt x="556" y="993"/>
                      <a:pt x="556" y="992"/>
                    </a:cubicBezTo>
                    <a:cubicBezTo>
                      <a:pt x="551" y="974"/>
                      <a:pt x="546" y="956"/>
                      <a:pt x="541" y="938"/>
                    </a:cubicBezTo>
                    <a:cubicBezTo>
                      <a:pt x="539" y="933"/>
                      <a:pt x="537" y="927"/>
                      <a:pt x="535" y="921"/>
                    </a:cubicBezTo>
                    <a:cubicBezTo>
                      <a:pt x="533" y="915"/>
                      <a:pt x="529" y="914"/>
                      <a:pt x="523" y="915"/>
                    </a:cubicBezTo>
                    <a:cubicBezTo>
                      <a:pt x="516" y="917"/>
                      <a:pt x="509" y="918"/>
                      <a:pt x="502" y="920"/>
                    </a:cubicBezTo>
                    <a:cubicBezTo>
                      <a:pt x="494" y="922"/>
                      <a:pt x="485" y="923"/>
                      <a:pt x="477" y="927"/>
                    </a:cubicBezTo>
                    <a:cubicBezTo>
                      <a:pt x="466" y="931"/>
                      <a:pt x="456" y="937"/>
                      <a:pt x="445" y="943"/>
                    </a:cubicBezTo>
                    <a:cubicBezTo>
                      <a:pt x="443" y="944"/>
                      <a:pt x="442" y="946"/>
                      <a:pt x="442" y="949"/>
                    </a:cubicBezTo>
                    <a:cubicBezTo>
                      <a:pt x="443" y="959"/>
                      <a:pt x="444" y="969"/>
                      <a:pt x="445" y="978"/>
                    </a:cubicBezTo>
                    <a:cubicBezTo>
                      <a:pt x="445" y="983"/>
                      <a:pt x="444" y="988"/>
                      <a:pt x="444" y="992"/>
                    </a:cubicBezTo>
                    <a:cubicBezTo>
                      <a:pt x="445" y="1005"/>
                      <a:pt x="446" y="1018"/>
                      <a:pt x="447" y="1031"/>
                    </a:cubicBezTo>
                    <a:cubicBezTo>
                      <a:pt x="449" y="1043"/>
                      <a:pt x="450" y="1055"/>
                      <a:pt x="455" y="1066"/>
                    </a:cubicBezTo>
                    <a:cubicBezTo>
                      <a:pt x="457" y="1072"/>
                      <a:pt x="460" y="1078"/>
                      <a:pt x="465" y="1082"/>
                    </a:cubicBezTo>
                    <a:cubicBezTo>
                      <a:pt x="469" y="1086"/>
                      <a:pt x="472" y="1086"/>
                      <a:pt x="476" y="1083"/>
                    </a:cubicBezTo>
                    <a:cubicBezTo>
                      <a:pt x="482" y="1080"/>
                      <a:pt x="482" y="1078"/>
                      <a:pt x="481" y="1072"/>
                    </a:cubicBezTo>
                    <a:cubicBezTo>
                      <a:pt x="479" y="1064"/>
                      <a:pt x="478" y="1056"/>
                      <a:pt x="476" y="1047"/>
                    </a:cubicBezTo>
                    <a:cubicBezTo>
                      <a:pt x="476" y="1043"/>
                      <a:pt x="477" y="1040"/>
                      <a:pt x="482" y="1039"/>
                    </a:cubicBezTo>
                    <a:cubicBezTo>
                      <a:pt x="483" y="1040"/>
                      <a:pt x="484" y="1041"/>
                      <a:pt x="484" y="1042"/>
                    </a:cubicBezTo>
                    <a:cubicBezTo>
                      <a:pt x="486" y="1049"/>
                      <a:pt x="487" y="1057"/>
                      <a:pt x="489" y="1064"/>
                    </a:cubicBezTo>
                    <a:cubicBezTo>
                      <a:pt x="490" y="1072"/>
                      <a:pt x="491" y="1079"/>
                      <a:pt x="495" y="1086"/>
                    </a:cubicBezTo>
                    <a:cubicBezTo>
                      <a:pt x="498" y="1092"/>
                      <a:pt x="503" y="1094"/>
                      <a:pt x="509" y="1095"/>
                    </a:cubicBezTo>
                    <a:cubicBezTo>
                      <a:pt x="512" y="1088"/>
                      <a:pt x="514" y="1081"/>
                      <a:pt x="514" y="1073"/>
                    </a:cubicBezTo>
                    <a:cubicBezTo>
                      <a:pt x="514" y="1059"/>
                      <a:pt x="512" y="1045"/>
                      <a:pt x="509" y="1031"/>
                    </a:cubicBezTo>
                    <a:cubicBezTo>
                      <a:pt x="509" y="1026"/>
                      <a:pt x="508" y="1022"/>
                      <a:pt x="508" y="1017"/>
                    </a:cubicBezTo>
                    <a:cubicBezTo>
                      <a:pt x="515" y="1016"/>
                      <a:pt x="517" y="1019"/>
                      <a:pt x="518" y="1025"/>
                    </a:cubicBezTo>
                    <a:cubicBezTo>
                      <a:pt x="518" y="1027"/>
                      <a:pt x="518" y="1029"/>
                      <a:pt x="518" y="1030"/>
                    </a:cubicBezTo>
                    <a:cubicBezTo>
                      <a:pt x="519" y="1035"/>
                      <a:pt x="521" y="1041"/>
                      <a:pt x="521" y="1046"/>
                    </a:cubicBezTo>
                    <a:cubicBezTo>
                      <a:pt x="522" y="1052"/>
                      <a:pt x="522" y="1059"/>
                      <a:pt x="522" y="1065"/>
                    </a:cubicBezTo>
                    <a:cubicBezTo>
                      <a:pt x="522" y="1068"/>
                      <a:pt x="522" y="1072"/>
                      <a:pt x="522" y="1075"/>
                    </a:cubicBezTo>
                    <a:cubicBezTo>
                      <a:pt x="522" y="1078"/>
                      <a:pt x="523" y="1081"/>
                      <a:pt x="523" y="1084"/>
                    </a:cubicBezTo>
                    <a:cubicBezTo>
                      <a:pt x="523" y="1086"/>
                      <a:pt x="524" y="1088"/>
                      <a:pt x="526" y="1090"/>
                    </a:cubicBezTo>
                    <a:cubicBezTo>
                      <a:pt x="528" y="1091"/>
                      <a:pt x="530" y="1093"/>
                      <a:pt x="532" y="1095"/>
                    </a:cubicBezTo>
                    <a:close/>
                    <a:moveTo>
                      <a:pt x="660" y="951"/>
                    </a:moveTo>
                    <a:cubicBezTo>
                      <a:pt x="660" y="952"/>
                      <a:pt x="660" y="953"/>
                      <a:pt x="661" y="953"/>
                    </a:cubicBezTo>
                    <a:cubicBezTo>
                      <a:pt x="671" y="952"/>
                      <a:pt x="681" y="950"/>
                      <a:pt x="691" y="949"/>
                    </a:cubicBezTo>
                    <a:cubicBezTo>
                      <a:pt x="699" y="948"/>
                      <a:pt x="705" y="944"/>
                      <a:pt x="708" y="936"/>
                    </a:cubicBezTo>
                    <a:cubicBezTo>
                      <a:pt x="710" y="933"/>
                      <a:pt x="712" y="930"/>
                      <a:pt x="714" y="927"/>
                    </a:cubicBezTo>
                    <a:cubicBezTo>
                      <a:pt x="721" y="918"/>
                      <a:pt x="724" y="907"/>
                      <a:pt x="727" y="897"/>
                    </a:cubicBezTo>
                    <a:cubicBezTo>
                      <a:pt x="730" y="888"/>
                      <a:pt x="731" y="879"/>
                      <a:pt x="734" y="870"/>
                    </a:cubicBezTo>
                    <a:cubicBezTo>
                      <a:pt x="739" y="852"/>
                      <a:pt x="740" y="833"/>
                      <a:pt x="741" y="815"/>
                    </a:cubicBezTo>
                    <a:cubicBezTo>
                      <a:pt x="741" y="806"/>
                      <a:pt x="740" y="797"/>
                      <a:pt x="740" y="788"/>
                    </a:cubicBezTo>
                    <a:cubicBezTo>
                      <a:pt x="740" y="779"/>
                      <a:pt x="740" y="769"/>
                      <a:pt x="740" y="759"/>
                    </a:cubicBezTo>
                    <a:cubicBezTo>
                      <a:pt x="739" y="747"/>
                      <a:pt x="739" y="735"/>
                      <a:pt x="739" y="724"/>
                    </a:cubicBezTo>
                    <a:cubicBezTo>
                      <a:pt x="738" y="716"/>
                      <a:pt x="738" y="708"/>
                      <a:pt x="738" y="700"/>
                    </a:cubicBezTo>
                    <a:cubicBezTo>
                      <a:pt x="737" y="687"/>
                      <a:pt x="736" y="675"/>
                      <a:pt x="735" y="663"/>
                    </a:cubicBezTo>
                    <a:cubicBezTo>
                      <a:pt x="734" y="655"/>
                      <a:pt x="734" y="648"/>
                      <a:pt x="733" y="640"/>
                    </a:cubicBezTo>
                    <a:cubicBezTo>
                      <a:pt x="733" y="634"/>
                      <a:pt x="733" y="628"/>
                      <a:pt x="732" y="621"/>
                    </a:cubicBezTo>
                    <a:cubicBezTo>
                      <a:pt x="731" y="613"/>
                      <a:pt x="730" y="604"/>
                      <a:pt x="730" y="595"/>
                    </a:cubicBezTo>
                    <a:cubicBezTo>
                      <a:pt x="729" y="594"/>
                      <a:pt x="729" y="593"/>
                      <a:pt x="729" y="592"/>
                    </a:cubicBezTo>
                    <a:cubicBezTo>
                      <a:pt x="727" y="587"/>
                      <a:pt x="726" y="582"/>
                      <a:pt x="724" y="577"/>
                    </a:cubicBezTo>
                    <a:cubicBezTo>
                      <a:pt x="720" y="558"/>
                      <a:pt x="713" y="541"/>
                      <a:pt x="706" y="523"/>
                    </a:cubicBezTo>
                    <a:cubicBezTo>
                      <a:pt x="702" y="513"/>
                      <a:pt x="697" y="503"/>
                      <a:pt x="693" y="493"/>
                    </a:cubicBezTo>
                    <a:cubicBezTo>
                      <a:pt x="687" y="480"/>
                      <a:pt x="677" y="468"/>
                      <a:pt x="669" y="456"/>
                    </a:cubicBezTo>
                    <a:cubicBezTo>
                      <a:pt x="668" y="454"/>
                      <a:pt x="665" y="453"/>
                      <a:pt x="662" y="450"/>
                    </a:cubicBezTo>
                    <a:cubicBezTo>
                      <a:pt x="665" y="459"/>
                      <a:pt x="667" y="467"/>
                      <a:pt x="670" y="475"/>
                    </a:cubicBezTo>
                    <a:cubicBezTo>
                      <a:pt x="674" y="486"/>
                      <a:pt x="675" y="497"/>
                      <a:pt x="680" y="508"/>
                    </a:cubicBezTo>
                    <a:cubicBezTo>
                      <a:pt x="680" y="510"/>
                      <a:pt x="680" y="512"/>
                      <a:pt x="681" y="514"/>
                    </a:cubicBezTo>
                    <a:cubicBezTo>
                      <a:pt x="685" y="524"/>
                      <a:pt x="688" y="533"/>
                      <a:pt x="692" y="543"/>
                    </a:cubicBezTo>
                    <a:cubicBezTo>
                      <a:pt x="692" y="544"/>
                      <a:pt x="693" y="545"/>
                      <a:pt x="693" y="546"/>
                    </a:cubicBezTo>
                    <a:cubicBezTo>
                      <a:pt x="692" y="557"/>
                      <a:pt x="697" y="567"/>
                      <a:pt x="698" y="577"/>
                    </a:cubicBezTo>
                    <a:cubicBezTo>
                      <a:pt x="699" y="581"/>
                      <a:pt x="699" y="585"/>
                      <a:pt x="700" y="589"/>
                    </a:cubicBezTo>
                    <a:cubicBezTo>
                      <a:pt x="700" y="591"/>
                      <a:pt x="700" y="594"/>
                      <a:pt x="700" y="596"/>
                    </a:cubicBezTo>
                    <a:cubicBezTo>
                      <a:pt x="702" y="605"/>
                      <a:pt x="703" y="614"/>
                      <a:pt x="704" y="623"/>
                    </a:cubicBezTo>
                    <a:cubicBezTo>
                      <a:pt x="706" y="632"/>
                      <a:pt x="708" y="641"/>
                      <a:pt x="709" y="650"/>
                    </a:cubicBezTo>
                    <a:cubicBezTo>
                      <a:pt x="710" y="658"/>
                      <a:pt x="712" y="667"/>
                      <a:pt x="712" y="675"/>
                    </a:cubicBezTo>
                    <a:cubicBezTo>
                      <a:pt x="712" y="685"/>
                      <a:pt x="713" y="695"/>
                      <a:pt x="713" y="704"/>
                    </a:cubicBezTo>
                    <a:cubicBezTo>
                      <a:pt x="713" y="707"/>
                      <a:pt x="713" y="709"/>
                      <a:pt x="713" y="711"/>
                    </a:cubicBezTo>
                    <a:cubicBezTo>
                      <a:pt x="712" y="717"/>
                      <a:pt x="711" y="722"/>
                      <a:pt x="711" y="727"/>
                    </a:cubicBezTo>
                    <a:cubicBezTo>
                      <a:pt x="711" y="731"/>
                      <a:pt x="711" y="735"/>
                      <a:pt x="710" y="739"/>
                    </a:cubicBezTo>
                    <a:cubicBezTo>
                      <a:pt x="709" y="750"/>
                      <a:pt x="708" y="762"/>
                      <a:pt x="707" y="773"/>
                    </a:cubicBezTo>
                    <a:cubicBezTo>
                      <a:pt x="706" y="783"/>
                      <a:pt x="707" y="793"/>
                      <a:pt x="703" y="802"/>
                    </a:cubicBezTo>
                    <a:cubicBezTo>
                      <a:pt x="702" y="804"/>
                      <a:pt x="702" y="806"/>
                      <a:pt x="702" y="809"/>
                    </a:cubicBezTo>
                    <a:cubicBezTo>
                      <a:pt x="701" y="816"/>
                      <a:pt x="700" y="824"/>
                      <a:pt x="699" y="832"/>
                    </a:cubicBezTo>
                    <a:cubicBezTo>
                      <a:pt x="698" y="836"/>
                      <a:pt x="697" y="840"/>
                      <a:pt x="696" y="844"/>
                    </a:cubicBezTo>
                    <a:cubicBezTo>
                      <a:pt x="696" y="848"/>
                      <a:pt x="696" y="852"/>
                      <a:pt x="695" y="857"/>
                    </a:cubicBezTo>
                    <a:cubicBezTo>
                      <a:pt x="694" y="867"/>
                      <a:pt x="692" y="878"/>
                      <a:pt x="690" y="888"/>
                    </a:cubicBezTo>
                    <a:cubicBezTo>
                      <a:pt x="690" y="889"/>
                      <a:pt x="690" y="890"/>
                      <a:pt x="690" y="891"/>
                    </a:cubicBezTo>
                    <a:cubicBezTo>
                      <a:pt x="687" y="900"/>
                      <a:pt x="685" y="909"/>
                      <a:pt x="682" y="917"/>
                    </a:cubicBezTo>
                    <a:cubicBezTo>
                      <a:pt x="679" y="925"/>
                      <a:pt x="676" y="934"/>
                      <a:pt x="669" y="941"/>
                    </a:cubicBezTo>
                    <a:cubicBezTo>
                      <a:pt x="666" y="944"/>
                      <a:pt x="663" y="948"/>
                      <a:pt x="660" y="951"/>
                    </a:cubicBezTo>
                    <a:close/>
                    <a:moveTo>
                      <a:pt x="1882" y="868"/>
                    </a:moveTo>
                    <a:cubicBezTo>
                      <a:pt x="1883" y="868"/>
                      <a:pt x="1884" y="867"/>
                      <a:pt x="1884" y="867"/>
                    </a:cubicBezTo>
                    <a:cubicBezTo>
                      <a:pt x="1901" y="879"/>
                      <a:pt x="1913" y="895"/>
                      <a:pt x="1929" y="907"/>
                    </a:cubicBezTo>
                    <a:cubicBezTo>
                      <a:pt x="1934" y="904"/>
                      <a:pt x="1935" y="900"/>
                      <a:pt x="1932" y="898"/>
                    </a:cubicBezTo>
                    <a:cubicBezTo>
                      <a:pt x="1928" y="894"/>
                      <a:pt x="1924" y="890"/>
                      <a:pt x="1920" y="887"/>
                    </a:cubicBezTo>
                    <a:cubicBezTo>
                      <a:pt x="1918" y="885"/>
                      <a:pt x="1917" y="884"/>
                      <a:pt x="1916" y="882"/>
                    </a:cubicBezTo>
                    <a:cubicBezTo>
                      <a:pt x="1910" y="874"/>
                      <a:pt x="1904" y="867"/>
                      <a:pt x="1894" y="863"/>
                    </a:cubicBezTo>
                    <a:cubicBezTo>
                      <a:pt x="1886" y="860"/>
                      <a:pt x="1879" y="857"/>
                      <a:pt x="1871" y="854"/>
                    </a:cubicBezTo>
                    <a:cubicBezTo>
                      <a:pt x="1868" y="853"/>
                      <a:pt x="1864" y="852"/>
                      <a:pt x="1860" y="851"/>
                    </a:cubicBezTo>
                    <a:cubicBezTo>
                      <a:pt x="1849" y="849"/>
                      <a:pt x="1839" y="848"/>
                      <a:pt x="1828" y="846"/>
                    </a:cubicBezTo>
                    <a:cubicBezTo>
                      <a:pt x="1816" y="845"/>
                      <a:pt x="1805" y="842"/>
                      <a:pt x="1793" y="841"/>
                    </a:cubicBezTo>
                    <a:cubicBezTo>
                      <a:pt x="1785" y="840"/>
                      <a:pt x="1777" y="838"/>
                      <a:pt x="1770" y="836"/>
                    </a:cubicBezTo>
                    <a:cubicBezTo>
                      <a:pt x="1764" y="835"/>
                      <a:pt x="1759" y="833"/>
                      <a:pt x="1754" y="838"/>
                    </a:cubicBezTo>
                    <a:cubicBezTo>
                      <a:pt x="1748" y="844"/>
                      <a:pt x="1742" y="849"/>
                      <a:pt x="1737" y="855"/>
                    </a:cubicBezTo>
                    <a:cubicBezTo>
                      <a:pt x="1732" y="860"/>
                      <a:pt x="1727" y="865"/>
                      <a:pt x="1723" y="870"/>
                    </a:cubicBezTo>
                    <a:cubicBezTo>
                      <a:pt x="1718" y="875"/>
                      <a:pt x="1713" y="880"/>
                      <a:pt x="1710" y="887"/>
                    </a:cubicBezTo>
                    <a:cubicBezTo>
                      <a:pt x="1712" y="889"/>
                      <a:pt x="1715" y="891"/>
                      <a:pt x="1717" y="893"/>
                    </a:cubicBezTo>
                    <a:cubicBezTo>
                      <a:pt x="1731" y="904"/>
                      <a:pt x="1745" y="912"/>
                      <a:pt x="1761" y="919"/>
                    </a:cubicBezTo>
                    <a:cubicBezTo>
                      <a:pt x="1768" y="922"/>
                      <a:pt x="1775" y="924"/>
                      <a:pt x="1782" y="927"/>
                    </a:cubicBezTo>
                    <a:cubicBezTo>
                      <a:pt x="1791" y="930"/>
                      <a:pt x="1800" y="934"/>
                      <a:pt x="1810" y="938"/>
                    </a:cubicBezTo>
                    <a:cubicBezTo>
                      <a:pt x="1817" y="941"/>
                      <a:pt x="1823" y="946"/>
                      <a:pt x="1830" y="949"/>
                    </a:cubicBezTo>
                    <a:cubicBezTo>
                      <a:pt x="1833" y="951"/>
                      <a:pt x="1837" y="952"/>
                      <a:pt x="1841" y="953"/>
                    </a:cubicBezTo>
                    <a:cubicBezTo>
                      <a:pt x="1845" y="954"/>
                      <a:pt x="1848" y="952"/>
                      <a:pt x="1850" y="948"/>
                    </a:cubicBezTo>
                    <a:cubicBezTo>
                      <a:pt x="1853" y="944"/>
                      <a:pt x="1851" y="934"/>
                      <a:pt x="1847" y="931"/>
                    </a:cubicBezTo>
                    <a:cubicBezTo>
                      <a:pt x="1838" y="926"/>
                      <a:pt x="1831" y="918"/>
                      <a:pt x="1822" y="912"/>
                    </a:cubicBezTo>
                    <a:cubicBezTo>
                      <a:pt x="1817" y="908"/>
                      <a:pt x="1813" y="903"/>
                      <a:pt x="1809" y="897"/>
                    </a:cubicBezTo>
                    <a:cubicBezTo>
                      <a:pt x="1808" y="895"/>
                      <a:pt x="1806" y="893"/>
                      <a:pt x="1809" y="890"/>
                    </a:cubicBezTo>
                    <a:cubicBezTo>
                      <a:pt x="1810" y="890"/>
                      <a:pt x="1810" y="891"/>
                      <a:pt x="1811" y="891"/>
                    </a:cubicBezTo>
                    <a:cubicBezTo>
                      <a:pt x="1815" y="894"/>
                      <a:pt x="1819" y="894"/>
                      <a:pt x="1823" y="893"/>
                    </a:cubicBezTo>
                    <a:cubicBezTo>
                      <a:pt x="1827" y="892"/>
                      <a:pt x="1831" y="893"/>
                      <a:pt x="1834" y="894"/>
                    </a:cubicBezTo>
                    <a:cubicBezTo>
                      <a:pt x="1839" y="895"/>
                      <a:pt x="1845" y="896"/>
                      <a:pt x="1849" y="898"/>
                    </a:cubicBezTo>
                    <a:cubicBezTo>
                      <a:pt x="1858" y="900"/>
                      <a:pt x="1867" y="903"/>
                      <a:pt x="1875" y="907"/>
                    </a:cubicBezTo>
                    <a:cubicBezTo>
                      <a:pt x="1885" y="913"/>
                      <a:pt x="1896" y="918"/>
                      <a:pt x="1907" y="924"/>
                    </a:cubicBezTo>
                    <a:cubicBezTo>
                      <a:pt x="1915" y="928"/>
                      <a:pt x="1916" y="927"/>
                      <a:pt x="1922" y="920"/>
                    </a:cubicBezTo>
                    <a:cubicBezTo>
                      <a:pt x="1918" y="914"/>
                      <a:pt x="1918" y="914"/>
                      <a:pt x="1921" y="909"/>
                    </a:cubicBezTo>
                    <a:cubicBezTo>
                      <a:pt x="1914" y="903"/>
                      <a:pt x="1907" y="896"/>
                      <a:pt x="1900" y="889"/>
                    </a:cubicBezTo>
                    <a:cubicBezTo>
                      <a:pt x="1895" y="884"/>
                      <a:pt x="1890" y="879"/>
                      <a:pt x="1884" y="873"/>
                    </a:cubicBezTo>
                    <a:cubicBezTo>
                      <a:pt x="1883" y="872"/>
                      <a:pt x="1883" y="870"/>
                      <a:pt x="1882" y="868"/>
                    </a:cubicBezTo>
                    <a:close/>
                    <a:moveTo>
                      <a:pt x="893" y="961"/>
                    </a:moveTo>
                    <a:cubicBezTo>
                      <a:pt x="898" y="970"/>
                      <a:pt x="904" y="970"/>
                      <a:pt x="916" y="962"/>
                    </a:cubicBezTo>
                    <a:cubicBezTo>
                      <a:pt x="915" y="961"/>
                      <a:pt x="915" y="959"/>
                      <a:pt x="914" y="957"/>
                    </a:cubicBezTo>
                    <a:cubicBezTo>
                      <a:pt x="914" y="955"/>
                      <a:pt x="913" y="953"/>
                      <a:pt x="914" y="953"/>
                    </a:cubicBezTo>
                    <a:cubicBezTo>
                      <a:pt x="918" y="949"/>
                      <a:pt x="914" y="944"/>
                      <a:pt x="916" y="939"/>
                    </a:cubicBezTo>
                    <a:cubicBezTo>
                      <a:pt x="914" y="932"/>
                      <a:pt x="919" y="928"/>
                      <a:pt x="925" y="925"/>
                    </a:cubicBezTo>
                    <a:cubicBezTo>
                      <a:pt x="925" y="924"/>
                      <a:pt x="925" y="924"/>
                      <a:pt x="924" y="923"/>
                    </a:cubicBezTo>
                    <a:cubicBezTo>
                      <a:pt x="920" y="914"/>
                      <a:pt x="922" y="908"/>
                      <a:pt x="932" y="905"/>
                    </a:cubicBezTo>
                    <a:cubicBezTo>
                      <a:pt x="934" y="904"/>
                      <a:pt x="936" y="903"/>
                      <a:pt x="937" y="902"/>
                    </a:cubicBezTo>
                    <a:cubicBezTo>
                      <a:pt x="936" y="892"/>
                      <a:pt x="937" y="888"/>
                      <a:pt x="945" y="883"/>
                    </a:cubicBezTo>
                    <a:cubicBezTo>
                      <a:pt x="955" y="878"/>
                      <a:pt x="965" y="875"/>
                      <a:pt x="975" y="879"/>
                    </a:cubicBezTo>
                    <a:cubicBezTo>
                      <a:pt x="979" y="880"/>
                      <a:pt x="982" y="882"/>
                      <a:pt x="985" y="883"/>
                    </a:cubicBezTo>
                    <a:cubicBezTo>
                      <a:pt x="988" y="881"/>
                      <a:pt x="991" y="878"/>
                      <a:pt x="994" y="875"/>
                    </a:cubicBezTo>
                    <a:cubicBezTo>
                      <a:pt x="997" y="872"/>
                      <a:pt x="1001" y="868"/>
                      <a:pt x="1004" y="863"/>
                    </a:cubicBezTo>
                    <a:cubicBezTo>
                      <a:pt x="1006" y="859"/>
                      <a:pt x="1006" y="859"/>
                      <a:pt x="1002" y="855"/>
                    </a:cubicBezTo>
                    <a:cubicBezTo>
                      <a:pt x="1000" y="853"/>
                      <a:pt x="998" y="851"/>
                      <a:pt x="997" y="849"/>
                    </a:cubicBezTo>
                    <a:cubicBezTo>
                      <a:pt x="990" y="839"/>
                      <a:pt x="983" y="830"/>
                      <a:pt x="976" y="820"/>
                    </a:cubicBezTo>
                    <a:cubicBezTo>
                      <a:pt x="974" y="817"/>
                      <a:pt x="972" y="815"/>
                      <a:pt x="970" y="812"/>
                    </a:cubicBezTo>
                    <a:cubicBezTo>
                      <a:pt x="966" y="806"/>
                      <a:pt x="963" y="800"/>
                      <a:pt x="958" y="794"/>
                    </a:cubicBezTo>
                    <a:cubicBezTo>
                      <a:pt x="958" y="794"/>
                      <a:pt x="957" y="793"/>
                      <a:pt x="957" y="793"/>
                    </a:cubicBezTo>
                    <a:cubicBezTo>
                      <a:pt x="954" y="794"/>
                      <a:pt x="951" y="795"/>
                      <a:pt x="948" y="796"/>
                    </a:cubicBezTo>
                    <a:cubicBezTo>
                      <a:pt x="946" y="797"/>
                      <a:pt x="945" y="797"/>
                      <a:pt x="943" y="798"/>
                    </a:cubicBezTo>
                    <a:cubicBezTo>
                      <a:pt x="938" y="800"/>
                      <a:pt x="933" y="803"/>
                      <a:pt x="927" y="806"/>
                    </a:cubicBezTo>
                    <a:cubicBezTo>
                      <a:pt x="927" y="806"/>
                      <a:pt x="927" y="806"/>
                      <a:pt x="926" y="806"/>
                    </a:cubicBezTo>
                    <a:cubicBezTo>
                      <a:pt x="921" y="806"/>
                      <a:pt x="918" y="809"/>
                      <a:pt x="914" y="811"/>
                    </a:cubicBezTo>
                    <a:cubicBezTo>
                      <a:pt x="911" y="813"/>
                      <a:pt x="908" y="813"/>
                      <a:pt x="906" y="814"/>
                    </a:cubicBezTo>
                    <a:cubicBezTo>
                      <a:pt x="903" y="815"/>
                      <a:pt x="899" y="816"/>
                      <a:pt x="897" y="818"/>
                    </a:cubicBezTo>
                    <a:cubicBezTo>
                      <a:pt x="891" y="823"/>
                      <a:pt x="882" y="825"/>
                      <a:pt x="876" y="831"/>
                    </a:cubicBezTo>
                    <a:cubicBezTo>
                      <a:pt x="874" y="834"/>
                      <a:pt x="871" y="836"/>
                      <a:pt x="868" y="839"/>
                    </a:cubicBezTo>
                    <a:cubicBezTo>
                      <a:pt x="865" y="843"/>
                      <a:pt x="863" y="846"/>
                      <a:pt x="860" y="850"/>
                    </a:cubicBezTo>
                    <a:cubicBezTo>
                      <a:pt x="860" y="850"/>
                      <a:pt x="860" y="851"/>
                      <a:pt x="860" y="851"/>
                    </a:cubicBezTo>
                    <a:cubicBezTo>
                      <a:pt x="862" y="853"/>
                      <a:pt x="860" y="855"/>
                      <a:pt x="859" y="857"/>
                    </a:cubicBezTo>
                    <a:cubicBezTo>
                      <a:pt x="855" y="862"/>
                      <a:pt x="854" y="868"/>
                      <a:pt x="852" y="875"/>
                    </a:cubicBezTo>
                    <a:cubicBezTo>
                      <a:pt x="850" y="880"/>
                      <a:pt x="851" y="884"/>
                      <a:pt x="856" y="888"/>
                    </a:cubicBezTo>
                    <a:cubicBezTo>
                      <a:pt x="858" y="886"/>
                      <a:pt x="859" y="885"/>
                      <a:pt x="862" y="883"/>
                    </a:cubicBezTo>
                    <a:cubicBezTo>
                      <a:pt x="864" y="882"/>
                      <a:pt x="867" y="882"/>
                      <a:pt x="869" y="884"/>
                    </a:cubicBezTo>
                    <a:cubicBezTo>
                      <a:pt x="871" y="887"/>
                      <a:pt x="871" y="889"/>
                      <a:pt x="869" y="891"/>
                    </a:cubicBezTo>
                    <a:cubicBezTo>
                      <a:pt x="868" y="892"/>
                      <a:pt x="867" y="894"/>
                      <a:pt x="866" y="894"/>
                    </a:cubicBezTo>
                    <a:cubicBezTo>
                      <a:pt x="864" y="896"/>
                      <a:pt x="862" y="897"/>
                      <a:pt x="862" y="900"/>
                    </a:cubicBezTo>
                    <a:cubicBezTo>
                      <a:pt x="861" y="903"/>
                      <a:pt x="859" y="906"/>
                      <a:pt x="858" y="910"/>
                    </a:cubicBezTo>
                    <a:cubicBezTo>
                      <a:pt x="856" y="918"/>
                      <a:pt x="857" y="921"/>
                      <a:pt x="864" y="926"/>
                    </a:cubicBezTo>
                    <a:cubicBezTo>
                      <a:pt x="866" y="928"/>
                      <a:pt x="867" y="928"/>
                      <a:pt x="869" y="926"/>
                    </a:cubicBezTo>
                    <a:cubicBezTo>
                      <a:pt x="870" y="924"/>
                      <a:pt x="871" y="921"/>
                      <a:pt x="873" y="920"/>
                    </a:cubicBezTo>
                    <a:cubicBezTo>
                      <a:pt x="875" y="918"/>
                      <a:pt x="877" y="916"/>
                      <a:pt x="880" y="917"/>
                    </a:cubicBezTo>
                    <a:cubicBezTo>
                      <a:pt x="883" y="918"/>
                      <a:pt x="883" y="920"/>
                      <a:pt x="884" y="921"/>
                    </a:cubicBezTo>
                    <a:cubicBezTo>
                      <a:pt x="880" y="927"/>
                      <a:pt x="876" y="932"/>
                      <a:pt x="874" y="937"/>
                    </a:cubicBezTo>
                    <a:cubicBezTo>
                      <a:pt x="871" y="941"/>
                      <a:pt x="872" y="943"/>
                      <a:pt x="875" y="946"/>
                    </a:cubicBezTo>
                    <a:cubicBezTo>
                      <a:pt x="878" y="948"/>
                      <a:pt x="881" y="950"/>
                      <a:pt x="884" y="952"/>
                    </a:cubicBezTo>
                    <a:cubicBezTo>
                      <a:pt x="887" y="946"/>
                      <a:pt x="890" y="941"/>
                      <a:pt x="892" y="935"/>
                    </a:cubicBezTo>
                    <a:cubicBezTo>
                      <a:pt x="895" y="930"/>
                      <a:pt x="896" y="930"/>
                      <a:pt x="901" y="933"/>
                    </a:cubicBezTo>
                    <a:cubicBezTo>
                      <a:pt x="901" y="940"/>
                      <a:pt x="894" y="945"/>
                      <a:pt x="894" y="953"/>
                    </a:cubicBezTo>
                    <a:cubicBezTo>
                      <a:pt x="896" y="954"/>
                      <a:pt x="897" y="955"/>
                      <a:pt x="898" y="956"/>
                    </a:cubicBezTo>
                    <a:cubicBezTo>
                      <a:pt x="896" y="957"/>
                      <a:pt x="895" y="959"/>
                      <a:pt x="893" y="961"/>
                    </a:cubicBezTo>
                    <a:close/>
                    <a:moveTo>
                      <a:pt x="641" y="168"/>
                    </a:moveTo>
                    <a:cubicBezTo>
                      <a:pt x="638" y="167"/>
                      <a:pt x="635" y="167"/>
                      <a:pt x="631" y="166"/>
                    </a:cubicBezTo>
                    <a:cubicBezTo>
                      <a:pt x="623" y="166"/>
                      <a:pt x="614" y="169"/>
                      <a:pt x="605" y="165"/>
                    </a:cubicBezTo>
                    <a:cubicBezTo>
                      <a:pt x="599" y="168"/>
                      <a:pt x="593" y="165"/>
                      <a:pt x="586" y="165"/>
                    </a:cubicBezTo>
                    <a:cubicBezTo>
                      <a:pt x="579" y="166"/>
                      <a:pt x="571" y="165"/>
                      <a:pt x="564" y="166"/>
                    </a:cubicBezTo>
                    <a:cubicBezTo>
                      <a:pt x="562" y="166"/>
                      <a:pt x="559" y="166"/>
                      <a:pt x="558" y="167"/>
                    </a:cubicBezTo>
                    <a:cubicBezTo>
                      <a:pt x="549" y="170"/>
                      <a:pt x="540" y="175"/>
                      <a:pt x="531" y="179"/>
                    </a:cubicBezTo>
                    <a:cubicBezTo>
                      <a:pt x="528" y="180"/>
                      <a:pt x="524" y="182"/>
                      <a:pt x="521" y="183"/>
                    </a:cubicBezTo>
                    <a:cubicBezTo>
                      <a:pt x="517" y="184"/>
                      <a:pt x="515" y="187"/>
                      <a:pt x="511" y="188"/>
                    </a:cubicBezTo>
                    <a:cubicBezTo>
                      <a:pt x="508" y="189"/>
                      <a:pt x="505" y="191"/>
                      <a:pt x="502" y="193"/>
                    </a:cubicBezTo>
                    <a:cubicBezTo>
                      <a:pt x="494" y="197"/>
                      <a:pt x="487" y="202"/>
                      <a:pt x="479" y="207"/>
                    </a:cubicBezTo>
                    <a:cubicBezTo>
                      <a:pt x="475" y="209"/>
                      <a:pt x="472" y="212"/>
                      <a:pt x="472" y="218"/>
                    </a:cubicBezTo>
                    <a:cubicBezTo>
                      <a:pt x="472" y="221"/>
                      <a:pt x="473" y="225"/>
                      <a:pt x="472" y="229"/>
                    </a:cubicBezTo>
                    <a:cubicBezTo>
                      <a:pt x="470" y="237"/>
                      <a:pt x="472" y="246"/>
                      <a:pt x="473" y="254"/>
                    </a:cubicBezTo>
                    <a:cubicBezTo>
                      <a:pt x="474" y="264"/>
                      <a:pt x="476" y="274"/>
                      <a:pt x="478" y="284"/>
                    </a:cubicBezTo>
                    <a:cubicBezTo>
                      <a:pt x="479" y="294"/>
                      <a:pt x="479" y="305"/>
                      <a:pt x="477" y="315"/>
                    </a:cubicBezTo>
                    <a:cubicBezTo>
                      <a:pt x="477" y="316"/>
                      <a:pt x="477" y="317"/>
                      <a:pt x="476" y="319"/>
                    </a:cubicBezTo>
                    <a:cubicBezTo>
                      <a:pt x="483" y="316"/>
                      <a:pt x="487" y="312"/>
                      <a:pt x="490" y="307"/>
                    </a:cubicBezTo>
                    <a:cubicBezTo>
                      <a:pt x="492" y="304"/>
                      <a:pt x="494" y="303"/>
                      <a:pt x="497" y="304"/>
                    </a:cubicBezTo>
                    <a:cubicBezTo>
                      <a:pt x="500" y="304"/>
                      <a:pt x="502" y="306"/>
                      <a:pt x="502" y="308"/>
                    </a:cubicBezTo>
                    <a:cubicBezTo>
                      <a:pt x="503" y="310"/>
                      <a:pt x="503" y="313"/>
                      <a:pt x="503" y="315"/>
                    </a:cubicBezTo>
                    <a:cubicBezTo>
                      <a:pt x="504" y="321"/>
                      <a:pt x="504" y="326"/>
                      <a:pt x="504" y="332"/>
                    </a:cubicBezTo>
                    <a:cubicBezTo>
                      <a:pt x="505" y="331"/>
                      <a:pt x="506" y="331"/>
                      <a:pt x="506" y="331"/>
                    </a:cubicBezTo>
                    <a:cubicBezTo>
                      <a:pt x="507" y="330"/>
                      <a:pt x="508" y="330"/>
                      <a:pt x="509" y="329"/>
                    </a:cubicBezTo>
                    <a:cubicBezTo>
                      <a:pt x="519" y="322"/>
                      <a:pt x="525" y="312"/>
                      <a:pt x="531" y="301"/>
                    </a:cubicBezTo>
                    <a:cubicBezTo>
                      <a:pt x="532" y="298"/>
                      <a:pt x="534" y="297"/>
                      <a:pt x="538" y="298"/>
                    </a:cubicBezTo>
                    <a:cubicBezTo>
                      <a:pt x="538" y="298"/>
                      <a:pt x="539" y="297"/>
                      <a:pt x="540" y="297"/>
                    </a:cubicBezTo>
                    <a:cubicBezTo>
                      <a:pt x="542" y="293"/>
                      <a:pt x="543" y="290"/>
                      <a:pt x="545" y="286"/>
                    </a:cubicBezTo>
                    <a:cubicBezTo>
                      <a:pt x="544" y="285"/>
                      <a:pt x="544" y="284"/>
                      <a:pt x="543" y="283"/>
                    </a:cubicBezTo>
                    <a:cubicBezTo>
                      <a:pt x="534" y="276"/>
                      <a:pt x="531" y="267"/>
                      <a:pt x="534" y="256"/>
                    </a:cubicBezTo>
                    <a:cubicBezTo>
                      <a:pt x="535" y="252"/>
                      <a:pt x="535" y="248"/>
                      <a:pt x="536" y="243"/>
                    </a:cubicBezTo>
                    <a:cubicBezTo>
                      <a:pt x="536" y="231"/>
                      <a:pt x="541" y="221"/>
                      <a:pt x="549" y="212"/>
                    </a:cubicBezTo>
                    <a:cubicBezTo>
                      <a:pt x="551" y="208"/>
                      <a:pt x="555" y="206"/>
                      <a:pt x="559" y="207"/>
                    </a:cubicBezTo>
                    <a:cubicBezTo>
                      <a:pt x="564" y="208"/>
                      <a:pt x="569" y="208"/>
                      <a:pt x="574" y="209"/>
                    </a:cubicBezTo>
                    <a:cubicBezTo>
                      <a:pt x="576" y="204"/>
                      <a:pt x="571" y="200"/>
                      <a:pt x="572" y="195"/>
                    </a:cubicBezTo>
                    <a:cubicBezTo>
                      <a:pt x="576" y="194"/>
                      <a:pt x="578" y="195"/>
                      <a:pt x="579" y="198"/>
                    </a:cubicBezTo>
                    <a:cubicBezTo>
                      <a:pt x="580" y="201"/>
                      <a:pt x="581" y="204"/>
                      <a:pt x="582" y="207"/>
                    </a:cubicBezTo>
                    <a:cubicBezTo>
                      <a:pt x="583" y="210"/>
                      <a:pt x="584" y="212"/>
                      <a:pt x="584" y="216"/>
                    </a:cubicBezTo>
                    <a:cubicBezTo>
                      <a:pt x="586" y="214"/>
                      <a:pt x="587" y="213"/>
                      <a:pt x="587" y="212"/>
                    </a:cubicBezTo>
                    <a:cubicBezTo>
                      <a:pt x="591" y="205"/>
                      <a:pt x="595" y="197"/>
                      <a:pt x="599" y="189"/>
                    </a:cubicBezTo>
                    <a:cubicBezTo>
                      <a:pt x="601" y="184"/>
                      <a:pt x="603" y="179"/>
                      <a:pt x="605" y="174"/>
                    </a:cubicBezTo>
                    <a:cubicBezTo>
                      <a:pt x="607" y="169"/>
                      <a:pt x="611" y="168"/>
                      <a:pt x="614" y="172"/>
                    </a:cubicBezTo>
                    <a:cubicBezTo>
                      <a:pt x="615" y="174"/>
                      <a:pt x="616" y="175"/>
                      <a:pt x="616" y="176"/>
                    </a:cubicBezTo>
                    <a:cubicBezTo>
                      <a:pt x="619" y="180"/>
                      <a:pt x="622" y="184"/>
                      <a:pt x="627" y="187"/>
                    </a:cubicBezTo>
                    <a:cubicBezTo>
                      <a:pt x="632" y="183"/>
                      <a:pt x="639" y="174"/>
                      <a:pt x="641" y="168"/>
                    </a:cubicBezTo>
                    <a:close/>
                    <a:moveTo>
                      <a:pt x="581" y="156"/>
                    </a:moveTo>
                    <a:cubicBezTo>
                      <a:pt x="584" y="156"/>
                      <a:pt x="587" y="157"/>
                      <a:pt x="590" y="157"/>
                    </a:cubicBezTo>
                    <a:cubicBezTo>
                      <a:pt x="600" y="157"/>
                      <a:pt x="611" y="157"/>
                      <a:pt x="621" y="158"/>
                    </a:cubicBezTo>
                    <a:cubicBezTo>
                      <a:pt x="627" y="158"/>
                      <a:pt x="633" y="157"/>
                      <a:pt x="639" y="157"/>
                    </a:cubicBezTo>
                    <a:cubicBezTo>
                      <a:pt x="642" y="157"/>
                      <a:pt x="645" y="158"/>
                      <a:pt x="647" y="156"/>
                    </a:cubicBezTo>
                    <a:cubicBezTo>
                      <a:pt x="648" y="155"/>
                      <a:pt x="650" y="155"/>
                      <a:pt x="651" y="155"/>
                    </a:cubicBezTo>
                    <a:cubicBezTo>
                      <a:pt x="655" y="158"/>
                      <a:pt x="659" y="157"/>
                      <a:pt x="663" y="157"/>
                    </a:cubicBezTo>
                    <a:cubicBezTo>
                      <a:pt x="671" y="157"/>
                      <a:pt x="679" y="155"/>
                      <a:pt x="686" y="153"/>
                    </a:cubicBezTo>
                    <a:cubicBezTo>
                      <a:pt x="690" y="152"/>
                      <a:pt x="693" y="151"/>
                      <a:pt x="697" y="150"/>
                    </a:cubicBezTo>
                    <a:cubicBezTo>
                      <a:pt x="708" y="149"/>
                      <a:pt x="719" y="148"/>
                      <a:pt x="730" y="145"/>
                    </a:cubicBezTo>
                    <a:cubicBezTo>
                      <a:pt x="731" y="144"/>
                      <a:pt x="732" y="144"/>
                      <a:pt x="734" y="144"/>
                    </a:cubicBezTo>
                    <a:cubicBezTo>
                      <a:pt x="740" y="143"/>
                      <a:pt x="747" y="142"/>
                      <a:pt x="754" y="140"/>
                    </a:cubicBezTo>
                    <a:cubicBezTo>
                      <a:pt x="759" y="139"/>
                      <a:pt x="764" y="136"/>
                      <a:pt x="769" y="135"/>
                    </a:cubicBezTo>
                    <a:cubicBezTo>
                      <a:pt x="777" y="133"/>
                      <a:pt x="784" y="132"/>
                      <a:pt x="792" y="129"/>
                    </a:cubicBezTo>
                    <a:cubicBezTo>
                      <a:pt x="797" y="128"/>
                      <a:pt x="803" y="126"/>
                      <a:pt x="808" y="124"/>
                    </a:cubicBezTo>
                    <a:cubicBezTo>
                      <a:pt x="824" y="120"/>
                      <a:pt x="838" y="114"/>
                      <a:pt x="852" y="107"/>
                    </a:cubicBezTo>
                    <a:cubicBezTo>
                      <a:pt x="857" y="104"/>
                      <a:pt x="862" y="101"/>
                      <a:pt x="867" y="99"/>
                    </a:cubicBezTo>
                    <a:cubicBezTo>
                      <a:pt x="872" y="96"/>
                      <a:pt x="875" y="93"/>
                      <a:pt x="879" y="90"/>
                    </a:cubicBezTo>
                    <a:cubicBezTo>
                      <a:pt x="862" y="89"/>
                      <a:pt x="845" y="89"/>
                      <a:pt x="829" y="88"/>
                    </a:cubicBezTo>
                    <a:cubicBezTo>
                      <a:pt x="812" y="87"/>
                      <a:pt x="796" y="91"/>
                      <a:pt x="780" y="92"/>
                    </a:cubicBezTo>
                    <a:cubicBezTo>
                      <a:pt x="778" y="92"/>
                      <a:pt x="777" y="94"/>
                      <a:pt x="775" y="94"/>
                    </a:cubicBezTo>
                    <a:cubicBezTo>
                      <a:pt x="773" y="95"/>
                      <a:pt x="771" y="96"/>
                      <a:pt x="769" y="97"/>
                    </a:cubicBezTo>
                    <a:cubicBezTo>
                      <a:pt x="764" y="98"/>
                      <a:pt x="759" y="98"/>
                      <a:pt x="754" y="98"/>
                    </a:cubicBezTo>
                    <a:cubicBezTo>
                      <a:pt x="749" y="98"/>
                      <a:pt x="743" y="100"/>
                      <a:pt x="738" y="101"/>
                    </a:cubicBezTo>
                    <a:cubicBezTo>
                      <a:pt x="724" y="105"/>
                      <a:pt x="709" y="106"/>
                      <a:pt x="696" y="111"/>
                    </a:cubicBezTo>
                    <a:cubicBezTo>
                      <a:pt x="687" y="114"/>
                      <a:pt x="679" y="117"/>
                      <a:pt x="670" y="120"/>
                    </a:cubicBezTo>
                    <a:cubicBezTo>
                      <a:pt x="662" y="122"/>
                      <a:pt x="653" y="126"/>
                      <a:pt x="645" y="128"/>
                    </a:cubicBezTo>
                    <a:cubicBezTo>
                      <a:pt x="632" y="132"/>
                      <a:pt x="620" y="136"/>
                      <a:pt x="609" y="142"/>
                    </a:cubicBezTo>
                    <a:cubicBezTo>
                      <a:pt x="603" y="145"/>
                      <a:pt x="596" y="148"/>
                      <a:pt x="589" y="149"/>
                    </a:cubicBezTo>
                    <a:cubicBezTo>
                      <a:pt x="586" y="150"/>
                      <a:pt x="582" y="151"/>
                      <a:pt x="581" y="156"/>
                    </a:cubicBezTo>
                    <a:close/>
                    <a:moveTo>
                      <a:pt x="1000" y="1446"/>
                    </a:moveTo>
                    <a:cubicBezTo>
                      <a:pt x="996" y="1444"/>
                      <a:pt x="993" y="1442"/>
                      <a:pt x="990" y="1440"/>
                    </a:cubicBezTo>
                    <a:cubicBezTo>
                      <a:pt x="978" y="1432"/>
                      <a:pt x="970" y="1421"/>
                      <a:pt x="962" y="1410"/>
                    </a:cubicBezTo>
                    <a:cubicBezTo>
                      <a:pt x="957" y="1403"/>
                      <a:pt x="952" y="1396"/>
                      <a:pt x="947" y="1389"/>
                    </a:cubicBezTo>
                    <a:cubicBezTo>
                      <a:pt x="943" y="1385"/>
                      <a:pt x="939" y="1381"/>
                      <a:pt x="937" y="1375"/>
                    </a:cubicBezTo>
                    <a:cubicBezTo>
                      <a:pt x="935" y="1371"/>
                      <a:pt x="932" y="1367"/>
                      <a:pt x="928" y="1364"/>
                    </a:cubicBezTo>
                    <a:cubicBezTo>
                      <a:pt x="926" y="1365"/>
                      <a:pt x="924" y="1367"/>
                      <a:pt x="923" y="1367"/>
                    </a:cubicBezTo>
                    <a:cubicBezTo>
                      <a:pt x="917" y="1370"/>
                      <a:pt x="916" y="1374"/>
                      <a:pt x="916" y="1379"/>
                    </a:cubicBezTo>
                    <a:cubicBezTo>
                      <a:pt x="916" y="1380"/>
                      <a:pt x="916" y="1381"/>
                      <a:pt x="916" y="1382"/>
                    </a:cubicBezTo>
                    <a:cubicBezTo>
                      <a:pt x="917" y="1390"/>
                      <a:pt x="917" y="1398"/>
                      <a:pt x="919" y="1406"/>
                    </a:cubicBezTo>
                    <a:cubicBezTo>
                      <a:pt x="920" y="1413"/>
                      <a:pt x="923" y="1419"/>
                      <a:pt x="925" y="1425"/>
                    </a:cubicBezTo>
                    <a:cubicBezTo>
                      <a:pt x="929" y="1433"/>
                      <a:pt x="933" y="1441"/>
                      <a:pt x="937" y="1449"/>
                    </a:cubicBezTo>
                    <a:cubicBezTo>
                      <a:pt x="945" y="1466"/>
                      <a:pt x="957" y="1477"/>
                      <a:pt x="974" y="1483"/>
                    </a:cubicBezTo>
                    <a:cubicBezTo>
                      <a:pt x="979" y="1485"/>
                      <a:pt x="985" y="1486"/>
                      <a:pt x="991" y="1486"/>
                    </a:cubicBezTo>
                    <a:cubicBezTo>
                      <a:pt x="997" y="1486"/>
                      <a:pt x="999" y="1483"/>
                      <a:pt x="999" y="1477"/>
                    </a:cubicBezTo>
                    <a:cubicBezTo>
                      <a:pt x="999" y="1471"/>
                      <a:pt x="998" y="1466"/>
                      <a:pt x="999" y="1461"/>
                    </a:cubicBezTo>
                    <a:cubicBezTo>
                      <a:pt x="1000" y="1455"/>
                      <a:pt x="1000" y="1450"/>
                      <a:pt x="1000" y="1446"/>
                    </a:cubicBezTo>
                    <a:close/>
                    <a:moveTo>
                      <a:pt x="1495" y="1466"/>
                    </a:moveTo>
                    <a:cubicBezTo>
                      <a:pt x="1488" y="1460"/>
                      <a:pt x="1482" y="1459"/>
                      <a:pt x="1475" y="1463"/>
                    </a:cubicBezTo>
                    <a:cubicBezTo>
                      <a:pt x="1472" y="1464"/>
                      <a:pt x="1469" y="1466"/>
                      <a:pt x="1467" y="1468"/>
                    </a:cubicBezTo>
                    <a:cubicBezTo>
                      <a:pt x="1459" y="1472"/>
                      <a:pt x="1453" y="1477"/>
                      <a:pt x="1444" y="1477"/>
                    </a:cubicBezTo>
                    <a:cubicBezTo>
                      <a:pt x="1438" y="1478"/>
                      <a:pt x="1433" y="1479"/>
                      <a:pt x="1427" y="1480"/>
                    </a:cubicBezTo>
                    <a:cubicBezTo>
                      <a:pt x="1418" y="1482"/>
                      <a:pt x="1408" y="1484"/>
                      <a:pt x="1399" y="1485"/>
                    </a:cubicBezTo>
                    <a:cubicBezTo>
                      <a:pt x="1392" y="1485"/>
                      <a:pt x="1385" y="1485"/>
                      <a:pt x="1379" y="1485"/>
                    </a:cubicBezTo>
                    <a:cubicBezTo>
                      <a:pt x="1374" y="1486"/>
                      <a:pt x="1368" y="1485"/>
                      <a:pt x="1363" y="1485"/>
                    </a:cubicBezTo>
                    <a:cubicBezTo>
                      <a:pt x="1364" y="1490"/>
                      <a:pt x="1364" y="1495"/>
                      <a:pt x="1364" y="1499"/>
                    </a:cubicBezTo>
                    <a:cubicBezTo>
                      <a:pt x="1364" y="1504"/>
                      <a:pt x="1365" y="1508"/>
                      <a:pt x="1366" y="1513"/>
                    </a:cubicBezTo>
                    <a:cubicBezTo>
                      <a:pt x="1374" y="1514"/>
                      <a:pt x="1382" y="1515"/>
                      <a:pt x="1389" y="1516"/>
                    </a:cubicBezTo>
                    <a:cubicBezTo>
                      <a:pt x="1396" y="1517"/>
                      <a:pt x="1403" y="1515"/>
                      <a:pt x="1410" y="1514"/>
                    </a:cubicBezTo>
                    <a:cubicBezTo>
                      <a:pt x="1429" y="1512"/>
                      <a:pt x="1446" y="1502"/>
                      <a:pt x="1464" y="1496"/>
                    </a:cubicBezTo>
                    <a:cubicBezTo>
                      <a:pt x="1464" y="1496"/>
                      <a:pt x="1464" y="1496"/>
                      <a:pt x="1464" y="1496"/>
                    </a:cubicBezTo>
                    <a:cubicBezTo>
                      <a:pt x="1472" y="1491"/>
                      <a:pt x="1479" y="1486"/>
                      <a:pt x="1485" y="1479"/>
                    </a:cubicBezTo>
                    <a:cubicBezTo>
                      <a:pt x="1489" y="1475"/>
                      <a:pt x="1492" y="1471"/>
                      <a:pt x="1495" y="1466"/>
                    </a:cubicBezTo>
                    <a:close/>
                    <a:moveTo>
                      <a:pt x="382" y="909"/>
                    </a:moveTo>
                    <a:cubicBezTo>
                      <a:pt x="382" y="909"/>
                      <a:pt x="383" y="909"/>
                      <a:pt x="383" y="908"/>
                    </a:cubicBezTo>
                    <a:cubicBezTo>
                      <a:pt x="368" y="877"/>
                      <a:pt x="354" y="846"/>
                      <a:pt x="344" y="812"/>
                    </a:cubicBezTo>
                    <a:cubicBezTo>
                      <a:pt x="343" y="814"/>
                      <a:pt x="342" y="815"/>
                      <a:pt x="341" y="816"/>
                    </a:cubicBezTo>
                    <a:cubicBezTo>
                      <a:pt x="340" y="818"/>
                      <a:pt x="339" y="820"/>
                      <a:pt x="338" y="822"/>
                    </a:cubicBezTo>
                    <a:cubicBezTo>
                      <a:pt x="333" y="831"/>
                      <a:pt x="329" y="840"/>
                      <a:pt x="327" y="850"/>
                    </a:cubicBezTo>
                    <a:cubicBezTo>
                      <a:pt x="326" y="857"/>
                      <a:pt x="325" y="864"/>
                      <a:pt x="328" y="870"/>
                    </a:cubicBezTo>
                    <a:cubicBezTo>
                      <a:pt x="333" y="880"/>
                      <a:pt x="341" y="888"/>
                      <a:pt x="350" y="894"/>
                    </a:cubicBezTo>
                    <a:cubicBezTo>
                      <a:pt x="358" y="898"/>
                      <a:pt x="366" y="902"/>
                      <a:pt x="374" y="906"/>
                    </a:cubicBezTo>
                    <a:cubicBezTo>
                      <a:pt x="377" y="907"/>
                      <a:pt x="379" y="908"/>
                      <a:pt x="382" y="909"/>
                    </a:cubicBezTo>
                    <a:close/>
                    <a:moveTo>
                      <a:pt x="1411" y="166"/>
                    </a:moveTo>
                    <a:cubicBezTo>
                      <a:pt x="1408" y="158"/>
                      <a:pt x="1402" y="154"/>
                      <a:pt x="1394" y="152"/>
                    </a:cubicBezTo>
                    <a:cubicBezTo>
                      <a:pt x="1390" y="150"/>
                      <a:pt x="1385" y="150"/>
                      <a:pt x="1381" y="148"/>
                    </a:cubicBezTo>
                    <a:cubicBezTo>
                      <a:pt x="1378" y="147"/>
                      <a:pt x="1376" y="147"/>
                      <a:pt x="1373" y="149"/>
                    </a:cubicBezTo>
                    <a:cubicBezTo>
                      <a:pt x="1363" y="156"/>
                      <a:pt x="1353" y="163"/>
                      <a:pt x="1345" y="174"/>
                    </a:cubicBezTo>
                    <a:cubicBezTo>
                      <a:pt x="1337" y="186"/>
                      <a:pt x="1340" y="202"/>
                      <a:pt x="1352" y="211"/>
                    </a:cubicBezTo>
                    <a:cubicBezTo>
                      <a:pt x="1352" y="211"/>
                      <a:pt x="1353" y="211"/>
                      <a:pt x="1353" y="211"/>
                    </a:cubicBezTo>
                    <a:cubicBezTo>
                      <a:pt x="1355" y="208"/>
                      <a:pt x="1357" y="206"/>
                      <a:pt x="1358" y="204"/>
                    </a:cubicBezTo>
                    <a:cubicBezTo>
                      <a:pt x="1359" y="200"/>
                      <a:pt x="1363" y="201"/>
                      <a:pt x="1365" y="199"/>
                    </a:cubicBezTo>
                    <a:cubicBezTo>
                      <a:pt x="1367" y="196"/>
                      <a:pt x="1369" y="194"/>
                      <a:pt x="1371" y="192"/>
                    </a:cubicBezTo>
                    <a:cubicBezTo>
                      <a:pt x="1377" y="187"/>
                      <a:pt x="1383" y="182"/>
                      <a:pt x="1390" y="178"/>
                    </a:cubicBezTo>
                    <a:cubicBezTo>
                      <a:pt x="1397" y="174"/>
                      <a:pt x="1405" y="172"/>
                      <a:pt x="1411" y="166"/>
                    </a:cubicBezTo>
                    <a:close/>
                    <a:moveTo>
                      <a:pt x="951" y="896"/>
                    </a:moveTo>
                    <a:cubicBezTo>
                      <a:pt x="951" y="899"/>
                      <a:pt x="951" y="902"/>
                      <a:pt x="955" y="904"/>
                    </a:cubicBezTo>
                    <a:cubicBezTo>
                      <a:pt x="959" y="906"/>
                      <a:pt x="963" y="908"/>
                      <a:pt x="967" y="910"/>
                    </a:cubicBezTo>
                    <a:cubicBezTo>
                      <a:pt x="971" y="912"/>
                      <a:pt x="976" y="909"/>
                      <a:pt x="980" y="912"/>
                    </a:cubicBezTo>
                    <a:cubicBezTo>
                      <a:pt x="981" y="912"/>
                      <a:pt x="981" y="912"/>
                      <a:pt x="982" y="912"/>
                    </a:cubicBezTo>
                    <a:cubicBezTo>
                      <a:pt x="984" y="911"/>
                      <a:pt x="987" y="910"/>
                      <a:pt x="989" y="908"/>
                    </a:cubicBezTo>
                    <a:cubicBezTo>
                      <a:pt x="992" y="905"/>
                      <a:pt x="993" y="901"/>
                      <a:pt x="992" y="897"/>
                    </a:cubicBezTo>
                    <a:cubicBezTo>
                      <a:pt x="991" y="893"/>
                      <a:pt x="988" y="893"/>
                      <a:pt x="985" y="892"/>
                    </a:cubicBezTo>
                    <a:cubicBezTo>
                      <a:pt x="980" y="890"/>
                      <a:pt x="975" y="888"/>
                      <a:pt x="970" y="886"/>
                    </a:cubicBezTo>
                    <a:cubicBezTo>
                      <a:pt x="966" y="883"/>
                      <a:pt x="963" y="884"/>
                      <a:pt x="960" y="886"/>
                    </a:cubicBezTo>
                    <a:cubicBezTo>
                      <a:pt x="958" y="887"/>
                      <a:pt x="957" y="889"/>
                      <a:pt x="955" y="889"/>
                    </a:cubicBezTo>
                    <a:cubicBezTo>
                      <a:pt x="952" y="891"/>
                      <a:pt x="951" y="893"/>
                      <a:pt x="951" y="896"/>
                    </a:cubicBezTo>
                    <a:close/>
                    <a:moveTo>
                      <a:pt x="978" y="921"/>
                    </a:moveTo>
                    <a:cubicBezTo>
                      <a:pt x="976" y="920"/>
                      <a:pt x="973" y="919"/>
                      <a:pt x="971" y="919"/>
                    </a:cubicBezTo>
                    <a:cubicBezTo>
                      <a:pt x="962" y="918"/>
                      <a:pt x="955" y="914"/>
                      <a:pt x="947" y="910"/>
                    </a:cubicBezTo>
                    <a:cubicBezTo>
                      <a:pt x="946" y="910"/>
                      <a:pt x="944" y="909"/>
                      <a:pt x="943" y="909"/>
                    </a:cubicBezTo>
                    <a:cubicBezTo>
                      <a:pt x="938" y="908"/>
                      <a:pt x="935" y="911"/>
                      <a:pt x="935" y="915"/>
                    </a:cubicBezTo>
                    <a:cubicBezTo>
                      <a:pt x="936" y="920"/>
                      <a:pt x="937" y="926"/>
                      <a:pt x="942" y="929"/>
                    </a:cubicBezTo>
                    <a:cubicBezTo>
                      <a:pt x="947" y="931"/>
                      <a:pt x="953" y="935"/>
                      <a:pt x="958" y="938"/>
                    </a:cubicBezTo>
                    <a:cubicBezTo>
                      <a:pt x="964" y="933"/>
                      <a:pt x="975" y="932"/>
                      <a:pt x="978" y="921"/>
                    </a:cubicBezTo>
                    <a:close/>
                    <a:moveTo>
                      <a:pt x="929" y="932"/>
                    </a:moveTo>
                    <a:cubicBezTo>
                      <a:pt x="929" y="936"/>
                      <a:pt x="929" y="939"/>
                      <a:pt x="929" y="941"/>
                    </a:cubicBezTo>
                    <a:cubicBezTo>
                      <a:pt x="929" y="942"/>
                      <a:pt x="930" y="944"/>
                      <a:pt x="931" y="944"/>
                    </a:cubicBezTo>
                    <a:cubicBezTo>
                      <a:pt x="935" y="945"/>
                      <a:pt x="936" y="947"/>
                      <a:pt x="936" y="951"/>
                    </a:cubicBezTo>
                    <a:cubicBezTo>
                      <a:pt x="939" y="952"/>
                      <a:pt x="943" y="953"/>
                      <a:pt x="944" y="952"/>
                    </a:cubicBezTo>
                    <a:cubicBezTo>
                      <a:pt x="947" y="950"/>
                      <a:pt x="950" y="950"/>
                      <a:pt x="954" y="949"/>
                    </a:cubicBezTo>
                    <a:cubicBezTo>
                      <a:pt x="956" y="948"/>
                      <a:pt x="958" y="947"/>
                      <a:pt x="958" y="944"/>
                    </a:cubicBezTo>
                    <a:cubicBezTo>
                      <a:pt x="958" y="941"/>
                      <a:pt x="955" y="941"/>
                      <a:pt x="953" y="940"/>
                    </a:cubicBezTo>
                    <a:cubicBezTo>
                      <a:pt x="952" y="940"/>
                      <a:pt x="952" y="940"/>
                      <a:pt x="951" y="940"/>
                    </a:cubicBezTo>
                    <a:cubicBezTo>
                      <a:pt x="947" y="941"/>
                      <a:pt x="943" y="939"/>
                      <a:pt x="940" y="937"/>
                    </a:cubicBezTo>
                    <a:cubicBezTo>
                      <a:pt x="937" y="936"/>
                      <a:pt x="933" y="934"/>
                      <a:pt x="929" y="932"/>
                    </a:cubicBezTo>
                    <a:close/>
                    <a:moveTo>
                      <a:pt x="753" y="174"/>
                    </a:moveTo>
                    <a:cubicBezTo>
                      <a:pt x="758" y="165"/>
                      <a:pt x="760" y="157"/>
                      <a:pt x="760" y="148"/>
                    </a:cubicBezTo>
                    <a:cubicBezTo>
                      <a:pt x="753" y="150"/>
                      <a:pt x="746" y="152"/>
                      <a:pt x="738" y="154"/>
                    </a:cubicBezTo>
                    <a:cubicBezTo>
                      <a:pt x="745" y="159"/>
                      <a:pt x="749" y="165"/>
                      <a:pt x="753" y="174"/>
                    </a:cubicBezTo>
                    <a:close/>
                    <a:moveTo>
                      <a:pt x="797" y="163"/>
                    </a:moveTo>
                    <a:cubicBezTo>
                      <a:pt x="802" y="154"/>
                      <a:pt x="797" y="146"/>
                      <a:pt x="798" y="137"/>
                    </a:cubicBezTo>
                    <a:cubicBezTo>
                      <a:pt x="791" y="139"/>
                      <a:pt x="785" y="141"/>
                      <a:pt x="777" y="144"/>
                    </a:cubicBezTo>
                    <a:cubicBezTo>
                      <a:pt x="780" y="147"/>
                      <a:pt x="782" y="148"/>
                      <a:pt x="785" y="150"/>
                    </a:cubicBezTo>
                    <a:cubicBezTo>
                      <a:pt x="787" y="150"/>
                      <a:pt x="790" y="150"/>
                      <a:pt x="792" y="149"/>
                    </a:cubicBezTo>
                    <a:cubicBezTo>
                      <a:pt x="796" y="154"/>
                      <a:pt x="791" y="160"/>
                      <a:pt x="797" y="163"/>
                    </a:cubicBezTo>
                    <a:close/>
                    <a:moveTo>
                      <a:pt x="770" y="214"/>
                    </a:moveTo>
                    <a:cubicBezTo>
                      <a:pt x="771" y="220"/>
                      <a:pt x="775" y="223"/>
                      <a:pt x="780" y="224"/>
                    </a:cubicBezTo>
                    <a:cubicBezTo>
                      <a:pt x="782" y="224"/>
                      <a:pt x="785" y="223"/>
                      <a:pt x="786" y="222"/>
                    </a:cubicBezTo>
                    <a:cubicBezTo>
                      <a:pt x="789" y="218"/>
                      <a:pt x="787" y="213"/>
                      <a:pt x="783" y="210"/>
                    </a:cubicBezTo>
                    <a:cubicBezTo>
                      <a:pt x="778" y="208"/>
                      <a:pt x="776" y="208"/>
                      <a:pt x="772" y="212"/>
                    </a:cubicBezTo>
                    <a:cubicBezTo>
                      <a:pt x="772" y="213"/>
                      <a:pt x="771" y="213"/>
                      <a:pt x="770" y="214"/>
                    </a:cubicBezTo>
                    <a:close/>
                    <a:moveTo>
                      <a:pt x="721" y="158"/>
                    </a:moveTo>
                    <a:cubicBezTo>
                      <a:pt x="714" y="158"/>
                      <a:pt x="709" y="157"/>
                      <a:pt x="703" y="159"/>
                    </a:cubicBezTo>
                    <a:cubicBezTo>
                      <a:pt x="707" y="165"/>
                      <a:pt x="711" y="170"/>
                      <a:pt x="715" y="176"/>
                    </a:cubicBezTo>
                    <a:cubicBezTo>
                      <a:pt x="719" y="170"/>
                      <a:pt x="720" y="165"/>
                      <a:pt x="721" y="158"/>
                    </a:cubicBezTo>
                    <a:close/>
                    <a:moveTo>
                      <a:pt x="662" y="166"/>
                    </a:moveTo>
                    <a:cubicBezTo>
                      <a:pt x="662" y="167"/>
                      <a:pt x="662" y="167"/>
                      <a:pt x="661" y="168"/>
                    </a:cubicBezTo>
                    <a:cubicBezTo>
                      <a:pt x="664" y="171"/>
                      <a:pt x="667" y="173"/>
                      <a:pt x="670" y="176"/>
                    </a:cubicBezTo>
                    <a:cubicBezTo>
                      <a:pt x="673" y="178"/>
                      <a:pt x="675" y="178"/>
                      <a:pt x="677" y="175"/>
                    </a:cubicBezTo>
                    <a:cubicBezTo>
                      <a:pt x="680" y="172"/>
                      <a:pt x="682" y="168"/>
                      <a:pt x="682" y="164"/>
                    </a:cubicBezTo>
                    <a:cubicBezTo>
                      <a:pt x="675" y="164"/>
                      <a:pt x="669" y="165"/>
                      <a:pt x="662" y="166"/>
                    </a:cubicBezTo>
                    <a:close/>
                    <a:moveTo>
                      <a:pt x="1628" y="357"/>
                    </a:moveTo>
                    <a:cubicBezTo>
                      <a:pt x="1627" y="362"/>
                      <a:pt x="1627" y="363"/>
                      <a:pt x="1629" y="367"/>
                    </a:cubicBezTo>
                    <a:cubicBezTo>
                      <a:pt x="1633" y="365"/>
                      <a:pt x="1635" y="362"/>
                      <a:pt x="1634" y="360"/>
                    </a:cubicBezTo>
                    <a:cubicBezTo>
                      <a:pt x="1633" y="357"/>
                      <a:pt x="1631" y="356"/>
                      <a:pt x="1628" y="357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98" name="Freeform 10"/>
              <p:cNvSpPr>
                <a:spLocks/>
              </p:cNvSpPr>
              <p:nvPr/>
            </p:nvSpPr>
            <p:spPr bwMode="auto">
              <a:xfrm>
                <a:off x="3882842" y="2893497"/>
                <a:ext cx="678289" cy="1027194"/>
              </a:xfrm>
              <a:custGeom>
                <a:avLst/>
                <a:gdLst>
                  <a:gd name="T0" fmla="*/ 184 w 353"/>
                  <a:gd name="T1" fmla="*/ 1 h 535"/>
                  <a:gd name="T2" fmla="*/ 235 w 353"/>
                  <a:gd name="T3" fmla="*/ 8 h 535"/>
                  <a:gd name="T4" fmla="*/ 294 w 353"/>
                  <a:gd name="T5" fmla="*/ 13 h 535"/>
                  <a:gd name="T6" fmla="*/ 301 w 353"/>
                  <a:gd name="T7" fmla="*/ 29 h 535"/>
                  <a:gd name="T8" fmla="*/ 328 w 353"/>
                  <a:gd name="T9" fmla="*/ 105 h 535"/>
                  <a:gd name="T10" fmla="*/ 337 w 353"/>
                  <a:gd name="T11" fmla="*/ 142 h 535"/>
                  <a:gd name="T12" fmla="*/ 342 w 353"/>
                  <a:gd name="T13" fmla="*/ 179 h 535"/>
                  <a:gd name="T14" fmla="*/ 353 w 353"/>
                  <a:gd name="T15" fmla="*/ 246 h 535"/>
                  <a:gd name="T16" fmla="*/ 353 w 353"/>
                  <a:gd name="T17" fmla="*/ 286 h 535"/>
                  <a:gd name="T18" fmla="*/ 349 w 353"/>
                  <a:gd name="T19" fmla="*/ 330 h 535"/>
                  <a:gd name="T20" fmla="*/ 341 w 353"/>
                  <a:gd name="T21" fmla="*/ 388 h 535"/>
                  <a:gd name="T22" fmla="*/ 332 w 353"/>
                  <a:gd name="T23" fmla="*/ 454 h 535"/>
                  <a:gd name="T24" fmla="*/ 312 w 353"/>
                  <a:gd name="T25" fmla="*/ 513 h 535"/>
                  <a:gd name="T26" fmla="*/ 293 w 353"/>
                  <a:gd name="T27" fmla="*/ 531 h 535"/>
                  <a:gd name="T28" fmla="*/ 259 w 353"/>
                  <a:gd name="T29" fmla="*/ 535 h 535"/>
                  <a:gd name="T30" fmla="*/ 216 w 353"/>
                  <a:gd name="T31" fmla="*/ 527 h 535"/>
                  <a:gd name="T32" fmla="*/ 203 w 353"/>
                  <a:gd name="T33" fmla="*/ 519 h 535"/>
                  <a:gd name="T34" fmla="*/ 198 w 353"/>
                  <a:gd name="T35" fmla="*/ 501 h 535"/>
                  <a:gd name="T36" fmla="*/ 192 w 353"/>
                  <a:gd name="T37" fmla="*/ 453 h 535"/>
                  <a:gd name="T38" fmla="*/ 174 w 353"/>
                  <a:gd name="T39" fmla="*/ 385 h 535"/>
                  <a:gd name="T40" fmla="*/ 165 w 353"/>
                  <a:gd name="T41" fmla="*/ 317 h 535"/>
                  <a:gd name="T42" fmla="*/ 173 w 353"/>
                  <a:gd name="T43" fmla="*/ 250 h 535"/>
                  <a:gd name="T44" fmla="*/ 177 w 353"/>
                  <a:gd name="T45" fmla="*/ 177 h 535"/>
                  <a:gd name="T46" fmla="*/ 165 w 353"/>
                  <a:gd name="T47" fmla="*/ 154 h 535"/>
                  <a:gd name="T48" fmla="*/ 165 w 353"/>
                  <a:gd name="T49" fmla="*/ 199 h 535"/>
                  <a:gd name="T50" fmla="*/ 162 w 353"/>
                  <a:gd name="T51" fmla="*/ 254 h 535"/>
                  <a:gd name="T52" fmla="*/ 156 w 353"/>
                  <a:gd name="T53" fmla="*/ 293 h 535"/>
                  <a:gd name="T54" fmla="*/ 155 w 353"/>
                  <a:gd name="T55" fmla="*/ 340 h 535"/>
                  <a:gd name="T56" fmla="*/ 164 w 353"/>
                  <a:gd name="T57" fmla="*/ 387 h 535"/>
                  <a:gd name="T58" fmla="*/ 176 w 353"/>
                  <a:gd name="T59" fmla="*/ 433 h 535"/>
                  <a:gd name="T60" fmla="*/ 185 w 353"/>
                  <a:gd name="T61" fmla="*/ 468 h 535"/>
                  <a:gd name="T62" fmla="*/ 156 w 353"/>
                  <a:gd name="T63" fmla="*/ 487 h 535"/>
                  <a:gd name="T64" fmla="*/ 134 w 353"/>
                  <a:gd name="T65" fmla="*/ 493 h 535"/>
                  <a:gd name="T66" fmla="*/ 115 w 353"/>
                  <a:gd name="T67" fmla="*/ 499 h 535"/>
                  <a:gd name="T68" fmla="*/ 73 w 353"/>
                  <a:gd name="T69" fmla="*/ 522 h 535"/>
                  <a:gd name="T70" fmla="*/ 57 w 353"/>
                  <a:gd name="T71" fmla="*/ 503 h 535"/>
                  <a:gd name="T72" fmla="*/ 27 w 353"/>
                  <a:gd name="T73" fmla="*/ 445 h 535"/>
                  <a:gd name="T74" fmla="*/ 3 w 353"/>
                  <a:gd name="T75" fmla="*/ 368 h 535"/>
                  <a:gd name="T76" fmla="*/ 0 w 353"/>
                  <a:gd name="T77" fmla="*/ 334 h 535"/>
                  <a:gd name="T78" fmla="*/ 2 w 353"/>
                  <a:gd name="T79" fmla="*/ 284 h 535"/>
                  <a:gd name="T80" fmla="*/ 9 w 353"/>
                  <a:gd name="T81" fmla="*/ 231 h 535"/>
                  <a:gd name="T82" fmla="*/ 32 w 353"/>
                  <a:gd name="T83" fmla="*/ 176 h 535"/>
                  <a:gd name="T84" fmla="*/ 75 w 353"/>
                  <a:gd name="T85" fmla="*/ 107 h 535"/>
                  <a:gd name="T86" fmla="*/ 104 w 353"/>
                  <a:gd name="T87" fmla="*/ 72 h 535"/>
                  <a:gd name="T88" fmla="*/ 153 w 353"/>
                  <a:gd name="T89" fmla="*/ 20 h 535"/>
                  <a:gd name="T90" fmla="*/ 176 w 353"/>
                  <a:gd name="T91" fmla="*/ 5 h 5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353" h="535">
                    <a:moveTo>
                      <a:pt x="176" y="5"/>
                    </a:moveTo>
                    <a:cubicBezTo>
                      <a:pt x="177" y="1"/>
                      <a:pt x="180" y="0"/>
                      <a:pt x="184" y="1"/>
                    </a:cubicBezTo>
                    <a:cubicBezTo>
                      <a:pt x="191" y="3"/>
                      <a:pt x="197" y="3"/>
                      <a:pt x="204" y="5"/>
                    </a:cubicBezTo>
                    <a:cubicBezTo>
                      <a:pt x="214" y="8"/>
                      <a:pt x="225" y="8"/>
                      <a:pt x="235" y="8"/>
                    </a:cubicBezTo>
                    <a:cubicBezTo>
                      <a:pt x="246" y="9"/>
                      <a:pt x="256" y="8"/>
                      <a:pt x="267" y="9"/>
                    </a:cubicBezTo>
                    <a:cubicBezTo>
                      <a:pt x="276" y="9"/>
                      <a:pt x="285" y="11"/>
                      <a:pt x="294" y="13"/>
                    </a:cubicBezTo>
                    <a:cubicBezTo>
                      <a:pt x="295" y="13"/>
                      <a:pt x="296" y="13"/>
                      <a:pt x="295" y="13"/>
                    </a:cubicBezTo>
                    <a:cubicBezTo>
                      <a:pt x="298" y="19"/>
                      <a:pt x="300" y="24"/>
                      <a:pt x="301" y="29"/>
                    </a:cubicBezTo>
                    <a:cubicBezTo>
                      <a:pt x="306" y="42"/>
                      <a:pt x="311" y="55"/>
                      <a:pt x="314" y="68"/>
                    </a:cubicBezTo>
                    <a:cubicBezTo>
                      <a:pt x="318" y="81"/>
                      <a:pt x="321" y="93"/>
                      <a:pt x="328" y="105"/>
                    </a:cubicBezTo>
                    <a:cubicBezTo>
                      <a:pt x="331" y="110"/>
                      <a:pt x="332" y="116"/>
                      <a:pt x="333" y="122"/>
                    </a:cubicBezTo>
                    <a:cubicBezTo>
                      <a:pt x="334" y="129"/>
                      <a:pt x="336" y="135"/>
                      <a:pt x="337" y="142"/>
                    </a:cubicBezTo>
                    <a:cubicBezTo>
                      <a:pt x="338" y="150"/>
                      <a:pt x="340" y="158"/>
                      <a:pt x="340" y="166"/>
                    </a:cubicBezTo>
                    <a:cubicBezTo>
                      <a:pt x="340" y="171"/>
                      <a:pt x="341" y="175"/>
                      <a:pt x="342" y="179"/>
                    </a:cubicBezTo>
                    <a:cubicBezTo>
                      <a:pt x="344" y="191"/>
                      <a:pt x="346" y="202"/>
                      <a:pt x="347" y="213"/>
                    </a:cubicBezTo>
                    <a:cubicBezTo>
                      <a:pt x="348" y="224"/>
                      <a:pt x="351" y="235"/>
                      <a:pt x="353" y="246"/>
                    </a:cubicBezTo>
                    <a:cubicBezTo>
                      <a:pt x="353" y="250"/>
                      <a:pt x="353" y="254"/>
                      <a:pt x="353" y="258"/>
                    </a:cubicBezTo>
                    <a:cubicBezTo>
                      <a:pt x="353" y="267"/>
                      <a:pt x="352" y="277"/>
                      <a:pt x="353" y="286"/>
                    </a:cubicBezTo>
                    <a:cubicBezTo>
                      <a:pt x="353" y="293"/>
                      <a:pt x="351" y="300"/>
                      <a:pt x="351" y="307"/>
                    </a:cubicBezTo>
                    <a:cubicBezTo>
                      <a:pt x="351" y="315"/>
                      <a:pt x="350" y="323"/>
                      <a:pt x="349" y="330"/>
                    </a:cubicBezTo>
                    <a:cubicBezTo>
                      <a:pt x="349" y="336"/>
                      <a:pt x="348" y="341"/>
                      <a:pt x="347" y="347"/>
                    </a:cubicBezTo>
                    <a:cubicBezTo>
                      <a:pt x="347" y="361"/>
                      <a:pt x="343" y="374"/>
                      <a:pt x="341" y="388"/>
                    </a:cubicBezTo>
                    <a:cubicBezTo>
                      <a:pt x="339" y="398"/>
                      <a:pt x="339" y="408"/>
                      <a:pt x="338" y="418"/>
                    </a:cubicBezTo>
                    <a:cubicBezTo>
                      <a:pt x="336" y="430"/>
                      <a:pt x="333" y="442"/>
                      <a:pt x="332" y="454"/>
                    </a:cubicBezTo>
                    <a:cubicBezTo>
                      <a:pt x="331" y="465"/>
                      <a:pt x="328" y="475"/>
                      <a:pt x="325" y="486"/>
                    </a:cubicBezTo>
                    <a:cubicBezTo>
                      <a:pt x="323" y="496"/>
                      <a:pt x="319" y="505"/>
                      <a:pt x="312" y="513"/>
                    </a:cubicBezTo>
                    <a:cubicBezTo>
                      <a:pt x="308" y="518"/>
                      <a:pt x="304" y="523"/>
                      <a:pt x="299" y="528"/>
                    </a:cubicBezTo>
                    <a:cubicBezTo>
                      <a:pt x="298" y="529"/>
                      <a:pt x="295" y="531"/>
                      <a:pt x="293" y="531"/>
                    </a:cubicBezTo>
                    <a:cubicBezTo>
                      <a:pt x="285" y="532"/>
                      <a:pt x="277" y="533"/>
                      <a:pt x="269" y="534"/>
                    </a:cubicBezTo>
                    <a:cubicBezTo>
                      <a:pt x="266" y="534"/>
                      <a:pt x="262" y="535"/>
                      <a:pt x="259" y="535"/>
                    </a:cubicBezTo>
                    <a:cubicBezTo>
                      <a:pt x="249" y="534"/>
                      <a:pt x="238" y="533"/>
                      <a:pt x="228" y="532"/>
                    </a:cubicBezTo>
                    <a:cubicBezTo>
                      <a:pt x="224" y="531"/>
                      <a:pt x="220" y="529"/>
                      <a:pt x="216" y="527"/>
                    </a:cubicBezTo>
                    <a:cubicBezTo>
                      <a:pt x="214" y="526"/>
                      <a:pt x="212" y="526"/>
                      <a:pt x="210" y="525"/>
                    </a:cubicBezTo>
                    <a:cubicBezTo>
                      <a:pt x="207" y="524"/>
                      <a:pt x="204" y="522"/>
                      <a:pt x="203" y="519"/>
                    </a:cubicBezTo>
                    <a:cubicBezTo>
                      <a:pt x="201" y="514"/>
                      <a:pt x="200" y="509"/>
                      <a:pt x="198" y="504"/>
                    </a:cubicBezTo>
                    <a:cubicBezTo>
                      <a:pt x="198" y="503"/>
                      <a:pt x="197" y="502"/>
                      <a:pt x="198" y="501"/>
                    </a:cubicBezTo>
                    <a:cubicBezTo>
                      <a:pt x="200" y="497"/>
                      <a:pt x="198" y="493"/>
                      <a:pt x="198" y="488"/>
                    </a:cubicBezTo>
                    <a:cubicBezTo>
                      <a:pt x="199" y="476"/>
                      <a:pt x="195" y="464"/>
                      <a:pt x="192" y="453"/>
                    </a:cubicBezTo>
                    <a:cubicBezTo>
                      <a:pt x="189" y="443"/>
                      <a:pt x="186" y="433"/>
                      <a:pt x="184" y="423"/>
                    </a:cubicBezTo>
                    <a:cubicBezTo>
                      <a:pt x="180" y="410"/>
                      <a:pt x="177" y="397"/>
                      <a:pt x="174" y="385"/>
                    </a:cubicBezTo>
                    <a:cubicBezTo>
                      <a:pt x="171" y="371"/>
                      <a:pt x="168" y="358"/>
                      <a:pt x="167" y="345"/>
                    </a:cubicBezTo>
                    <a:cubicBezTo>
                      <a:pt x="166" y="335"/>
                      <a:pt x="165" y="326"/>
                      <a:pt x="165" y="317"/>
                    </a:cubicBezTo>
                    <a:cubicBezTo>
                      <a:pt x="166" y="310"/>
                      <a:pt x="166" y="303"/>
                      <a:pt x="167" y="297"/>
                    </a:cubicBezTo>
                    <a:cubicBezTo>
                      <a:pt x="169" y="281"/>
                      <a:pt x="172" y="265"/>
                      <a:pt x="173" y="250"/>
                    </a:cubicBezTo>
                    <a:cubicBezTo>
                      <a:pt x="175" y="237"/>
                      <a:pt x="175" y="225"/>
                      <a:pt x="176" y="212"/>
                    </a:cubicBezTo>
                    <a:cubicBezTo>
                      <a:pt x="176" y="200"/>
                      <a:pt x="176" y="189"/>
                      <a:pt x="177" y="177"/>
                    </a:cubicBezTo>
                    <a:cubicBezTo>
                      <a:pt x="177" y="171"/>
                      <a:pt x="176" y="165"/>
                      <a:pt x="175" y="160"/>
                    </a:cubicBezTo>
                    <a:cubicBezTo>
                      <a:pt x="174" y="155"/>
                      <a:pt x="169" y="156"/>
                      <a:pt x="165" y="154"/>
                    </a:cubicBezTo>
                    <a:cubicBezTo>
                      <a:pt x="166" y="159"/>
                      <a:pt x="166" y="163"/>
                      <a:pt x="166" y="167"/>
                    </a:cubicBezTo>
                    <a:cubicBezTo>
                      <a:pt x="166" y="178"/>
                      <a:pt x="166" y="188"/>
                      <a:pt x="165" y="199"/>
                    </a:cubicBezTo>
                    <a:cubicBezTo>
                      <a:pt x="164" y="207"/>
                      <a:pt x="164" y="216"/>
                      <a:pt x="164" y="224"/>
                    </a:cubicBezTo>
                    <a:cubicBezTo>
                      <a:pt x="163" y="234"/>
                      <a:pt x="163" y="244"/>
                      <a:pt x="162" y="254"/>
                    </a:cubicBezTo>
                    <a:cubicBezTo>
                      <a:pt x="162" y="260"/>
                      <a:pt x="161" y="265"/>
                      <a:pt x="159" y="271"/>
                    </a:cubicBezTo>
                    <a:cubicBezTo>
                      <a:pt x="158" y="278"/>
                      <a:pt x="157" y="286"/>
                      <a:pt x="156" y="293"/>
                    </a:cubicBezTo>
                    <a:cubicBezTo>
                      <a:pt x="154" y="304"/>
                      <a:pt x="155" y="315"/>
                      <a:pt x="154" y="325"/>
                    </a:cubicBezTo>
                    <a:cubicBezTo>
                      <a:pt x="154" y="330"/>
                      <a:pt x="154" y="335"/>
                      <a:pt x="155" y="340"/>
                    </a:cubicBezTo>
                    <a:cubicBezTo>
                      <a:pt x="156" y="347"/>
                      <a:pt x="158" y="353"/>
                      <a:pt x="158" y="360"/>
                    </a:cubicBezTo>
                    <a:cubicBezTo>
                      <a:pt x="159" y="370"/>
                      <a:pt x="162" y="378"/>
                      <a:pt x="164" y="387"/>
                    </a:cubicBezTo>
                    <a:cubicBezTo>
                      <a:pt x="167" y="397"/>
                      <a:pt x="169" y="408"/>
                      <a:pt x="171" y="418"/>
                    </a:cubicBezTo>
                    <a:cubicBezTo>
                      <a:pt x="173" y="423"/>
                      <a:pt x="174" y="428"/>
                      <a:pt x="176" y="433"/>
                    </a:cubicBezTo>
                    <a:cubicBezTo>
                      <a:pt x="176" y="434"/>
                      <a:pt x="176" y="434"/>
                      <a:pt x="176" y="434"/>
                    </a:cubicBezTo>
                    <a:cubicBezTo>
                      <a:pt x="176" y="446"/>
                      <a:pt x="182" y="457"/>
                      <a:pt x="185" y="468"/>
                    </a:cubicBezTo>
                    <a:cubicBezTo>
                      <a:pt x="186" y="474"/>
                      <a:pt x="187" y="480"/>
                      <a:pt x="188" y="486"/>
                    </a:cubicBezTo>
                    <a:cubicBezTo>
                      <a:pt x="177" y="483"/>
                      <a:pt x="166" y="484"/>
                      <a:pt x="156" y="487"/>
                    </a:cubicBezTo>
                    <a:cubicBezTo>
                      <a:pt x="154" y="488"/>
                      <a:pt x="151" y="488"/>
                      <a:pt x="149" y="489"/>
                    </a:cubicBezTo>
                    <a:cubicBezTo>
                      <a:pt x="144" y="490"/>
                      <a:pt x="139" y="492"/>
                      <a:pt x="134" y="493"/>
                    </a:cubicBezTo>
                    <a:cubicBezTo>
                      <a:pt x="131" y="494"/>
                      <a:pt x="128" y="495"/>
                      <a:pt x="125" y="496"/>
                    </a:cubicBezTo>
                    <a:cubicBezTo>
                      <a:pt x="121" y="497"/>
                      <a:pt x="118" y="498"/>
                      <a:pt x="115" y="499"/>
                    </a:cubicBezTo>
                    <a:cubicBezTo>
                      <a:pt x="104" y="505"/>
                      <a:pt x="93" y="511"/>
                      <a:pt x="82" y="517"/>
                    </a:cubicBezTo>
                    <a:cubicBezTo>
                      <a:pt x="79" y="518"/>
                      <a:pt x="76" y="520"/>
                      <a:pt x="73" y="522"/>
                    </a:cubicBezTo>
                    <a:cubicBezTo>
                      <a:pt x="72" y="521"/>
                      <a:pt x="70" y="520"/>
                      <a:pt x="68" y="518"/>
                    </a:cubicBezTo>
                    <a:cubicBezTo>
                      <a:pt x="64" y="513"/>
                      <a:pt x="60" y="509"/>
                      <a:pt x="57" y="503"/>
                    </a:cubicBezTo>
                    <a:cubicBezTo>
                      <a:pt x="52" y="496"/>
                      <a:pt x="48" y="489"/>
                      <a:pt x="44" y="481"/>
                    </a:cubicBezTo>
                    <a:cubicBezTo>
                      <a:pt x="38" y="469"/>
                      <a:pt x="32" y="458"/>
                      <a:pt x="27" y="445"/>
                    </a:cubicBezTo>
                    <a:cubicBezTo>
                      <a:pt x="21" y="431"/>
                      <a:pt x="15" y="416"/>
                      <a:pt x="10" y="401"/>
                    </a:cubicBezTo>
                    <a:cubicBezTo>
                      <a:pt x="6" y="391"/>
                      <a:pt x="5" y="379"/>
                      <a:pt x="3" y="368"/>
                    </a:cubicBezTo>
                    <a:cubicBezTo>
                      <a:pt x="2" y="362"/>
                      <a:pt x="5" y="357"/>
                      <a:pt x="2" y="351"/>
                    </a:cubicBezTo>
                    <a:cubicBezTo>
                      <a:pt x="0" y="346"/>
                      <a:pt x="1" y="340"/>
                      <a:pt x="0" y="334"/>
                    </a:cubicBezTo>
                    <a:cubicBezTo>
                      <a:pt x="0" y="329"/>
                      <a:pt x="0" y="323"/>
                      <a:pt x="0" y="317"/>
                    </a:cubicBezTo>
                    <a:cubicBezTo>
                      <a:pt x="0" y="306"/>
                      <a:pt x="1" y="295"/>
                      <a:pt x="2" y="284"/>
                    </a:cubicBezTo>
                    <a:cubicBezTo>
                      <a:pt x="2" y="277"/>
                      <a:pt x="2" y="269"/>
                      <a:pt x="3" y="262"/>
                    </a:cubicBezTo>
                    <a:cubicBezTo>
                      <a:pt x="6" y="252"/>
                      <a:pt x="7" y="241"/>
                      <a:pt x="9" y="231"/>
                    </a:cubicBezTo>
                    <a:cubicBezTo>
                      <a:pt x="12" y="219"/>
                      <a:pt x="16" y="207"/>
                      <a:pt x="22" y="196"/>
                    </a:cubicBezTo>
                    <a:cubicBezTo>
                      <a:pt x="26" y="190"/>
                      <a:pt x="29" y="183"/>
                      <a:pt x="32" y="176"/>
                    </a:cubicBezTo>
                    <a:cubicBezTo>
                      <a:pt x="36" y="167"/>
                      <a:pt x="41" y="159"/>
                      <a:pt x="46" y="151"/>
                    </a:cubicBezTo>
                    <a:cubicBezTo>
                      <a:pt x="55" y="136"/>
                      <a:pt x="65" y="121"/>
                      <a:pt x="75" y="107"/>
                    </a:cubicBezTo>
                    <a:cubicBezTo>
                      <a:pt x="79" y="102"/>
                      <a:pt x="83" y="97"/>
                      <a:pt x="86" y="93"/>
                    </a:cubicBezTo>
                    <a:cubicBezTo>
                      <a:pt x="92" y="86"/>
                      <a:pt x="98" y="79"/>
                      <a:pt x="104" y="72"/>
                    </a:cubicBezTo>
                    <a:cubicBezTo>
                      <a:pt x="112" y="63"/>
                      <a:pt x="122" y="54"/>
                      <a:pt x="131" y="44"/>
                    </a:cubicBezTo>
                    <a:cubicBezTo>
                      <a:pt x="139" y="36"/>
                      <a:pt x="146" y="28"/>
                      <a:pt x="153" y="20"/>
                    </a:cubicBezTo>
                    <a:cubicBezTo>
                      <a:pt x="158" y="15"/>
                      <a:pt x="163" y="11"/>
                      <a:pt x="168" y="7"/>
                    </a:cubicBezTo>
                    <a:cubicBezTo>
                      <a:pt x="170" y="5"/>
                      <a:pt x="173" y="6"/>
                      <a:pt x="176" y="5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99" name="Freeform 11"/>
              <p:cNvSpPr>
                <a:spLocks/>
              </p:cNvSpPr>
              <p:nvPr/>
            </p:nvSpPr>
            <p:spPr bwMode="auto">
              <a:xfrm>
                <a:off x="5054802" y="3069982"/>
                <a:ext cx="968636" cy="836069"/>
              </a:xfrm>
              <a:custGeom>
                <a:avLst/>
                <a:gdLst>
                  <a:gd name="T0" fmla="*/ 54 w 504"/>
                  <a:gd name="T1" fmla="*/ 336 h 435"/>
                  <a:gd name="T2" fmla="*/ 21 w 504"/>
                  <a:gd name="T3" fmla="*/ 292 h 435"/>
                  <a:gd name="T4" fmla="*/ 1 w 504"/>
                  <a:gd name="T5" fmla="*/ 256 h 435"/>
                  <a:gd name="T6" fmla="*/ 24 w 504"/>
                  <a:gd name="T7" fmla="*/ 229 h 435"/>
                  <a:gd name="T8" fmla="*/ 62 w 504"/>
                  <a:gd name="T9" fmla="*/ 194 h 435"/>
                  <a:gd name="T10" fmla="*/ 79 w 504"/>
                  <a:gd name="T11" fmla="*/ 179 h 435"/>
                  <a:gd name="T12" fmla="*/ 114 w 504"/>
                  <a:gd name="T13" fmla="*/ 150 h 435"/>
                  <a:gd name="T14" fmla="*/ 149 w 504"/>
                  <a:gd name="T15" fmla="*/ 124 h 435"/>
                  <a:gd name="T16" fmla="*/ 173 w 504"/>
                  <a:gd name="T17" fmla="*/ 108 h 435"/>
                  <a:gd name="T18" fmla="*/ 206 w 504"/>
                  <a:gd name="T19" fmla="*/ 87 h 435"/>
                  <a:gd name="T20" fmla="*/ 223 w 504"/>
                  <a:gd name="T21" fmla="*/ 78 h 435"/>
                  <a:gd name="T22" fmla="*/ 237 w 504"/>
                  <a:gd name="T23" fmla="*/ 70 h 435"/>
                  <a:gd name="T24" fmla="*/ 269 w 504"/>
                  <a:gd name="T25" fmla="*/ 56 h 435"/>
                  <a:gd name="T26" fmla="*/ 301 w 504"/>
                  <a:gd name="T27" fmla="*/ 41 h 435"/>
                  <a:gd name="T28" fmla="*/ 324 w 504"/>
                  <a:gd name="T29" fmla="*/ 32 h 435"/>
                  <a:gd name="T30" fmla="*/ 349 w 504"/>
                  <a:gd name="T31" fmla="*/ 15 h 435"/>
                  <a:gd name="T32" fmla="*/ 383 w 504"/>
                  <a:gd name="T33" fmla="*/ 2 h 435"/>
                  <a:gd name="T34" fmla="*/ 401 w 504"/>
                  <a:gd name="T35" fmla="*/ 3 h 435"/>
                  <a:gd name="T36" fmla="*/ 464 w 504"/>
                  <a:gd name="T37" fmla="*/ 48 h 435"/>
                  <a:gd name="T38" fmla="*/ 501 w 504"/>
                  <a:gd name="T39" fmla="*/ 65 h 435"/>
                  <a:gd name="T40" fmla="*/ 503 w 504"/>
                  <a:gd name="T41" fmla="*/ 112 h 435"/>
                  <a:gd name="T42" fmla="*/ 503 w 504"/>
                  <a:gd name="T43" fmla="*/ 156 h 435"/>
                  <a:gd name="T44" fmla="*/ 498 w 504"/>
                  <a:gd name="T45" fmla="*/ 213 h 435"/>
                  <a:gd name="T46" fmla="*/ 490 w 504"/>
                  <a:gd name="T47" fmla="*/ 260 h 435"/>
                  <a:gd name="T48" fmla="*/ 467 w 504"/>
                  <a:gd name="T49" fmla="*/ 343 h 435"/>
                  <a:gd name="T50" fmla="*/ 432 w 504"/>
                  <a:gd name="T51" fmla="*/ 425 h 435"/>
                  <a:gd name="T52" fmla="*/ 406 w 504"/>
                  <a:gd name="T53" fmla="*/ 429 h 435"/>
                  <a:gd name="T54" fmla="*/ 347 w 504"/>
                  <a:gd name="T55" fmla="*/ 409 h 435"/>
                  <a:gd name="T56" fmla="*/ 296 w 504"/>
                  <a:gd name="T57" fmla="*/ 404 h 435"/>
                  <a:gd name="T58" fmla="*/ 255 w 504"/>
                  <a:gd name="T59" fmla="*/ 405 h 435"/>
                  <a:gd name="T60" fmla="*/ 188 w 504"/>
                  <a:gd name="T61" fmla="*/ 398 h 435"/>
                  <a:gd name="T62" fmla="*/ 175 w 504"/>
                  <a:gd name="T63" fmla="*/ 391 h 435"/>
                  <a:gd name="T64" fmla="*/ 168 w 504"/>
                  <a:gd name="T65" fmla="*/ 357 h 435"/>
                  <a:gd name="T66" fmla="*/ 199 w 504"/>
                  <a:gd name="T67" fmla="*/ 314 h 435"/>
                  <a:gd name="T68" fmla="*/ 218 w 504"/>
                  <a:gd name="T69" fmla="*/ 285 h 435"/>
                  <a:gd name="T70" fmla="*/ 242 w 504"/>
                  <a:gd name="T71" fmla="*/ 273 h 435"/>
                  <a:gd name="T72" fmla="*/ 276 w 504"/>
                  <a:gd name="T73" fmla="*/ 254 h 435"/>
                  <a:gd name="T74" fmla="*/ 328 w 504"/>
                  <a:gd name="T75" fmla="*/ 231 h 435"/>
                  <a:gd name="T76" fmla="*/ 345 w 504"/>
                  <a:gd name="T77" fmla="*/ 221 h 435"/>
                  <a:gd name="T78" fmla="*/ 334 w 504"/>
                  <a:gd name="T79" fmla="*/ 216 h 435"/>
                  <a:gd name="T80" fmla="*/ 271 w 504"/>
                  <a:gd name="T81" fmla="*/ 243 h 435"/>
                  <a:gd name="T82" fmla="*/ 222 w 504"/>
                  <a:gd name="T83" fmla="*/ 270 h 435"/>
                  <a:gd name="T84" fmla="*/ 159 w 504"/>
                  <a:gd name="T85" fmla="*/ 306 h 435"/>
                  <a:gd name="T86" fmla="*/ 117 w 504"/>
                  <a:gd name="T87" fmla="*/ 333 h 435"/>
                  <a:gd name="T88" fmla="*/ 80 w 504"/>
                  <a:gd name="T89" fmla="*/ 347 h 435"/>
                  <a:gd name="T90" fmla="*/ 66 w 504"/>
                  <a:gd name="T91" fmla="*/ 345 h 4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504" h="435">
                    <a:moveTo>
                      <a:pt x="66" y="345"/>
                    </a:moveTo>
                    <a:cubicBezTo>
                      <a:pt x="62" y="342"/>
                      <a:pt x="58" y="339"/>
                      <a:pt x="54" y="336"/>
                    </a:cubicBezTo>
                    <a:cubicBezTo>
                      <a:pt x="46" y="330"/>
                      <a:pt x="41" y="320"/>
                      <a:pt x="35" y="312"/>
                    </a:cubicBezTo>
                    <a:cubicBezTo>
                      <a:pt x="30" y="306"/>
                      <a:pt x="25" y="299"/>
                      <a:pt x="21" y="292"/>
                    </a:cubicBezTo>
                    <a:cubicBezTo>
                      <a:pt x="16" y="285"/>
                      <a:pt x="10" y="278"/>
                      <a:pt x="7" y="269"/>
                    </a:cubicBezTo>
                    <a:cubicBezTo>
                      <a:pt x="5" y="265"/>
                      <a:pt x="2" y="260"/>
                      <a:pt x="1" y="256"/>
                    </a:cubicBezTo>
                    <a:cubicBezTo>
                      <a:pt x="0" y="253"/>
                      <a:pt x="0" y="250"/>
                      <a:pt x="2" y="249"/>
                    </a:cubicBezTo>
                    <a:cubicBezTo>
                      <a:pt x="9" y="242"/>
                      <a:pt x="16" y="235"/>
                      <a:pt x="24" y="229"/>
                    </a:cubicBezTo>
                    <a:cubicBezTo>
                      <a:pt x="31" y="223"/>
                      <a:pt x="38" y="217"/>
                      <a:pt x="44" y="210"/>
                    </a:cubicBezTo>
                    <a:cubicBezTo>
                      <a:pt x="49" y="204"/>
                      <a:pt x="56" y="199"/>
                      <a:pt x="62" y="194"/>
                    </a:cubicBezTo>
                    <a:cubicBezTo>
                      <a:pt x="67" y="189"/>
                      <a:pt x="73" y="184"/>
                      <a:pt x="78" y="179"/>
                    </a:cubicBezTo>
                    <a:cubicBezTo>
                      <a:pt x="78" y="179"/>
                      <a:pt x="78" y="179"/>
                      <a:pt x="79" y="179"/>
                    </a:cubicBezTo>
                    <a:cubicBezTo>
                      <a:pt x="87" y="176"/>
                      <a:pt x="92" y="169"/>
                      <a:pt x="97" y="164"/>
                    </a:cubicBezTo>
                    <a:cubicBezTo>
                      <a:pt x="103" y="159"/>
                      <a:pt x="109" y="156"/>
                      <a:pt x="114" y="150"/>
                    </a:cubicBezTo>
                    <a:cubicBezTo>
                      <a:pt x="118" y="145"/>
                      <a:pt x="125" y="142"/>
                      <a:pt x="131" y="138"/>
                    </a:cubicBezTo>
                    <a:cubicBezTo>
                      <a:pt x="137" y="134"/>
                      <a:pt x="143" y="130"/>
                      <a:pt x="149" y="124"/>
                    </a:cubicBezTo>
                    <a:cubicBezTo>
                      <a:pt x="152" y="121"/>
                      <a:pt x="157" y="119"/>
                      <a:pt x="161" y="117"/>
                    </a:cubicBezTo>
                    <a:cubicBezTo>
                      <a:pt x="165" y="114"/>
                      <a:pt x="169" y="111"/>
                      <a:pt x="173" y="108"/>
                    </a:cubicBezTo>
                    <a:cubicBezTo>
                      <a:pt x="178" y="105"/>
                      <a:pt x="183" y="101"/>
                      <a:pt x="188" y="98"/>
                    </a:cubicBezTo>
                    <a:cubicBezTo>
                      <a:pt x="194" y="95"/>
                      <a:pt x="200" y="91"/>
                      <a:pt x="206" y="87"/>
                    </a:cubicBezTo>
                    <a:cubicBezTo>
                      <a:pt x="209" y="86"/>
                      <a:pt x="211" y="84"/>
                      <a:pt x="214" y="84"/>
                    </a:cubicBezTo>
                    <a:cubicBezTo>
                      <a:pt x="217" y="83"/>
                      <a:pt x="220" y="80"/>
                      <a:pt x="223" y="78"/>
                    </a:cubicBezTo>
                    <a:cubicBezTo>
                      <a:pt x="225" y="77"/>
                      <a:pt x="228" y="76"/>
                      <a:pt x="230" y="75"/>
                    </a:cubicBezTo>
                    <a:cubicBezTo>
                      <a:pt x="232" y="73"/>
                      <a:pt x="235" y="71"/>
                      <a:pt x="237" y="70"/>
                    </a:cubicBezTo>
                    <a:cubicBezTo>
                      <a:pt x="242" y="68"/>
                      <a:pt x="247" y="65"/>
                      <a:pt x="252" y="63"/>
                    </a:cubicBezTo>
                    <a:cubicBezTo>
                      <a:pt x="258" y="60"/>
                      <a:pt x="264" y="59"/>
                      <a:pt x="269" y="56"/>
                    </a:cubicBezTo>
                    <a:cubicBezTo>
                      <a:pt x="271" y="55"/>
                      <a:pt x="273" y="52"/>
                      <a:pt x="275" y="51"/>
                    </a:cubicBezTo>
                    <a:cubicBezTo>
                      <a:pt x="284" y="48"/>
                      <a:pt x="292" y="44"/>
                      <a:pt x="301" y="41"/>
                    </a:cubicBezTo>
                    <a:cubicBezTo>
                      <a:pt x="306" y="39"/>
                      <a:pt x="310" y="36"/>
                      <a:pt x="315" y="34"/>
                    </a:cubicBezTo>
                    <a:cubicBezTo>
                      <a:pt x="318" y="34"/>
                      <a:pt x="321" y="32"/>
                      <a:pt x="324" y="32"/>
                    </a:cubicBezTo>
                    <a:cubicBezTo>
                      <a:pt x="328" y="31"/>
                      <a:pt x="329" y="29"/>
                      <a:pt x="331" y="27"/>
                    </a:cubicBezTo>
                    <a:cubicBezTo>
                      <a:pt x="337" y="22"/>
                      <a:pt x="344" y="19"/>
                      <a:pt x="349" y="15"/>
                    </a:cubicBezTo>
                    <a:cubicBezTo>
                      <a:pt x="355" y="11"/>
                      <a:pt x="360" y="8"/>
                      <a:pt x="366" y="5"/>
                    </a:cubicBezTo>
                    <a:cubicBezTo>
                      <a:pt x="371" y="2"/>
                      <a:pt x="376" y="0"/>
                      <a:pt x="383" y="2"/>
                    </a:cubicBezTo>
                    <a:cubicBezTo>
                      <a:pt x="387" y="2"/>
                      <a:pt x="393" y="1"/>
                      <a:pt x="398" y="1"/>
                    </a:cubicBezTo>
                    <a:cubicBezTo>
                      <a:pt x="399" y="1"/>
                      <a:pt x="400" y="2"/>
                      <a:pt x="401" y="3"/>
                    </a:cubicBezTo>
                    <a:cubicBezTo>
                      <a:pt x="409" y="8"/>
                      <a:pt x="417" y="13"/>
                      <a:pt x="424" y="19"/>
                    </a:cubicBezTo>
                    <a:cubicBezTo>
                      <a:pt x="436" y="30"/>
                      <a:pt x="450" y="39"/>
                      <a:pt x="464" y="48"/>
                    </a:cubicBezTo>
                    <a:cubicBezTo>
                      <a:pt x="475" y="55"/>
                      <a:pt x="487" y="59"/>
                      <a:pt x="500" y="60"/>
                    </a:cubicBezTo>
                    <a:cubicBezTo>
                      <a:pt x="501" y="62"/>
                      <a:pt x="501" y="63"/>
                      <a:pt x="501" y="65"/>
                    </a:cubicBezTo>
                    <a:cubicBezTo>
                      <a:pt x="502" y="73"/>
                      <a:pt x="503" y="81"/>
                      <a:pt x="504" y="90"/>
                    </a:cubicBezTo>
                    <a:cubicBezTo>
                      <a:pt x="504" y="97"/>
                      <a:pt x="503" y="105"/>
                      <a:pt x="503" y="112"/>
                    </a:cubicBezTo>
                    <a:cubicBezTo>
                      <a:pt x="503" y="116"/>
                      <a:pt x="503" y="120"/>
                      <a:pt x="503" y="124"/>
                    </a:cubicBezTo>
                    <a:cubicBezTo>
                      <a:pt x="503" y="135"/>
                      <a:pt x="503" y="146"/>
                      <a:pt x="503" y="156"/>
                    </a:cubicBezTo>
                    <a:cubicBezTo>
                      <a:pt x="503" y="165"/>
                      <a:pt x="503" y="174"/>
                      <a:pt x="502" y="183"/>
                    </a:cubicBezTo>
                    <a:cubicBezTo>
                      <a:pt x="500" y="193"/>
                      <a:pt x="501" y="203"/>
                      <a:pt x="498" y="213"/>
                    </a:cubicBezTo>
                    <a:cubicBezTo>
                      <a:pt x="497" y="217"/>
                      <a:pt x="497" y="221"/>
                      <a:pt x="497" y="225"/>
                    </a:cubicBezTo>
                    <a:cubicBezTo>
                      <a:pt x="495" y="237"/>
                      <a:pt x="493" y="249"/>
                      <a:pt x="490" y="260"/>
                    </a:cubicBezTo>
                    <a:cubicBezTo>
                      <a:pt x="487" y="277"/>
                      <a:pt x="483" y="293"/>
                      <a:pt x="479" y="309"/>
                    </a:cubicBezTo>
                    <a:cubicBezTo>
                      <a:pt x="475" y="320"/>
                      <a:pt x="471" y="331"/>
                      <a:pt x="467" y="343"/>
                    </a:cubicBezTo>
                    <a:cubicBezTo>
                      <a:pt x="465" y="347"/>
                      <a:pt x="464" y="352"/>
                      <a:pt x="462" y="356"/>
                    </a:cubicBezTo>
                    <a:cubicBezTo>
                      <a:pt x="454" y="380"/>
                      <a:pt x="443" y="402"/>
                      <a:pt x="432" y="425"/>
                    </a:cubicBezTo>
                    <a:cubicBezTo>
                      <a:pt x="428" y="435"/>
                      <a:pt x="427" y="435"/>
                      <a:pt x="416" y="432"/>
                    </a:cubicBezTo>
                    <a:cubicBezTo>
                      <a:pt x="413" y="431"/>
                      <a:pt x="409" y="430"/>
                      <a:pt x="406" y="429"/>
                    </a:cubicBezTo>
                    <a:cubicBezTo>
                      <a:pt x="394" y="424"/>
                      <a:pt x="382" y="418"/>
                      <a:pt x="369" y="414"/>
                    </a:cubicBezTo>
                    <a:cubicBezTo>
                      <a:pt x="362" y="412"/>
                      <a:pt x="355" y="410"/>
                      <a:pt x="347" y="409"/>
                    </a:cubicBezTo>
                    <a:cubicBezTo>
                      <a:pt x="339" y="408"/>
                      <a:pt x="330" y="407"/>
                      <a:pt x="322" y="407"/>
                    </a:cubicBezTo>
                    <a:cubicBezTo>
                      <a:pt x="313" y="406"/>
                      <a:pt x="304" y="405"/>
                      <a:pt x="296" y="404"/>
                    </a:cubicBezTo>
                    <a:cubicBezTo>
                      <a:pt x="290" y="404"/>
                      <a:pt x="284" y="405"/>
                      <a:pt x="278" y="405"/>
                    </a:cubicBezTo>
                    <a:cubicBezTo>
                      <a:pt x="271" y="406"/>
                      <a:pt x="263" y="406"/>
                      <a:pt x="255" y="405"/>
                    </a:cubicBezTo>
                    <a:cubicBezTo>
                      <a:pt x="245" y="405"/>
                      <a:pt x="236" y="404"/>
                      <a:pt x="226" y="403"/>
                    </a:cubicBezTo>
                    <a:cubicBezTo>
                      <a:pt x="213" y="401"/>
                      <a:pt x="201" y="400"/>
                      <a:pt x="188" y="398"/>
                    </a:cubicBezTo>
                    <a:cubicBezTo>
                      <a:pt x="184" y="397"/>
                      <a:pt x="180" y="396"/>
                      <a:pt x="178" y="392"/>
                    </a:cubicBezTo>
                    <a:cubicBezTo>
                      <a:pt x="177" y="392"/>
                      <a:pt x="176" y="391"/>
                      <a:pt x="175" y="391"/>
                    </a:cubicBezTo>
                    <a:cubicBezTo>
                      <a:pt x="170" y="391"/>
                      <a:pt x="168" y="387"/>
                      <a:pt x="166" y="383"/>
                    </a:cubicBezTo>
                    <a:cubicBezTo>
                      <a:pt x="161" y="374"/>
                      <a:pt x="163" y="365"/>
                      <a:pt x="168" y="357"/>
                    </a:cubicBezTo>
                    <a:cubicBezTo>
                      <a:pt x="173" y="350"/>
                      <a:pt x="179" y="343"/>
                      <a:pt x="184" y="335"/>
                    </a:cubicBezTo>
                    <a:cubicBezTo>
                      <a:pt x="189" y="328"/>
                      <a:pt x="193" y="320"/>
                      <a:pt x="199" y="314"/>
                    </a:cubicBezTo>
                    <a:cubicBezTo>
                      <a:pt x="205" y="307"/>
                      <a:pt x="207" y="298"/>
                      <a:pt x="211" y="290"/>
                    </a:cubicBezTo>
                    <a:cubicBezTo>
                      <a:pt x="212" y="287"/>
                      <a:pt x="215" y="286"/>
                      <a:pt x="218" y="285"/>
                    </a:cubicBezTo>
                    <a:cubicBezTo>
                      <a:pt x="225" y="282"/>
                      <a:pt x="231" y="279"/>
                      <a:pt x="238" y="275"/>
                    </a:cubicBezTo>
                    <a:cubicBezTo>
                      <a:pt x="239" y="274"/>
                      <a:pt x="240" y="273"/>
                      <a:pt x="242" y="273"/>
                    </a:cubicBezTo>
                    <a:cubicBezTo>
                      <a:pt x="250" y="270"/>
                      <a:pt x="257" y="266"/>
                      <a:pt x="264" y="261"/>
                    </a:cubicBezTo>
                    <a:cubicBezTo>
                      <a:pt x="268" y="258"/>
                      <a:pt x="272" y="256"/>
                      <a:pt x="276" y="254"/>
                    </a:cubicBezTo>
                    <a:cubicBezTo>
                      <a:pt x="288" y="248"/>
                      <a:pt x="300" y="243"/>
                      <a:pt x="312" y="236"/>
                    </a:cubicBezTo>
                    <a:cubicBezTo>
                      <a:pt x="317" y="233"/>
                      <a:pt x="322" y="232"/>
                      <a:pt x="328" y="231"/>
                    </a:cubicBezTo>
                    <a:cubicBezTo>
                      <a:pt x="333" y="230"/>
                      <a:pt x="338" y="228"/>
                      <a:pt x="343" y="226"/>
                    </a:cubicBezTo>
                    <a:cubicBezTo>
                      <a:pt x="346" y="225"/>
                      <a:pt x="346" y="223"/>
                      <a:pt x="345" y="221"/>
                    </a:cubicBezTo>
                    <a:cubicBezTo>
                      <a:pt x="345" y="218"/>
                      <a:pt x="344" y="216"/>
                      <a:pt x="341" y="216"/>
                    </a:cubicBezTo>
                    <a:cubicBezTo>
                      <a:pt x="339" y="216"/>
                      <a:pt x="337" y="216"/>
                      <a:pt x="334" y="216"/>
                    </a:cubicBezTo>
                    <a:cubicBezTo>
                      <a:pt x="320" y="219"/>
                      <a:pt x="307" y="225"/>
                      <a:pt x="295" y="232"/>
                    </a:cubicBezTo>
                    <a:cubicBezTo>
                      <a:pt x="287" y="235"/>
                      <a:pt x="279" y="239"/>
                      <a:pt x="271" y="243"/>
                    </a:cubicBezTo>
                    <a:cubicBezTo>
                      <a:pt x="263" y="248"/>
                      <a:pt x="254" y="253"/>
                      <a:pt x="246" y="257"/>
                    </a:cubicBezTo>
                    <a:cubicBezTo>
                      <a:pt x="238" y="261"/>
                      <a:pt x="230" y="265"/>
                      <a:pt x="222" y="270"/>
                    </a:cubicBezTo>
                    <a:cubicBezTo>
                      <a:pt x="214" y="274"/>
                      <a:pt x="206" y="278"/>
                      <a:pt x="198" y="282"/>
                    </a:cubicBezTo>
                    <a:cubicBezTo>
                      <a:pt x="184" y="289"/>
                      <a:pt x="172" y="298"/>
                      <a:pt x="159" y="306"/>
                    </a:cubicBezTo>
                    <a:cubicBezTo>
                      <a:pt x="149" y="313"/>
                      <a:pt x="138" y="319"/>
                      <a:pt x="128" y="325"/>
                    </a:cubicBezTo>
                    <a:cubicBezTo>
                      <a:pt x="124" y="327"/>
                      <a:pt x="120" y="330"/>
                      <a:pt x="117" y="333"/>
                    </a:cubicBezTo>
                    <a:cubicBezTo>
                      <a:pt x="110" y="339"/>
                      <a:pt x="101" y="340"/>
                      <a:pt x="93" y="344"/>
                    </a:cubicBezTo>
                    <a:cubicBezTo>
                      <a:pt x="89" y="346"/>
                      <a:pt x="84" y="348"/>
                      <a:pt x="80" y="347"/>
                    </a:cubicBezTo>
                    <a:cubicBezTo>
                      <a:pt x="78" y="347"/>
                      <a:pt x="77" y="347"/>
                      <a:pt x="76" y="346"/>
                    </a:cubicBezTo>
                    <a:cubicBezTo>
                      <a:pt x="72" y="343"/>
                      <a:pt x="69" y="342"/>
                      <a:pt x="66" y="345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00" name="Freeform 12"/>
              <p:cNvSpPr>
                <a:spLocks/>
              </p:cNvSpPr>
              <p:nvPr/>
            </p:nvSpPr>
            <p:spPr bwMode="auto">
              <a:xfrm>
                <a:off x="5354908" y="3838548"/>
                <a:ext cx="843388" cy="1077618"/>
              </a:xfrm>
              <a:custGeom>
                <a:avLst/>
                <a:gdLst>
                  <a:gd name="T0" fmla="*/ 56 w 439"/>
                  <a:gd name="T1" fmla="*/ 9 h 561"/>
                  <a:gd name="T2" fmla="*/ 127 w 439"/>
                  <a:gd name="T3" fmla="*/ 14 h 561"/>
                  <a:gd name="T4" fmla="*/ 188 w 439"/>
                  <a:gd name="T5" fmla="*/ 18 h 561"/>
                  <a:gd name="T6" fmla="*/ 233 w 439"/>
                  <a:gd name="T7" fmla="*/ 30 h 561"/>
                  <a:gd name="T8" fmla="*/ 267 w 439"/>
                  <a:gd name="T9" fmla="*/ 43 h 561"/>
                  <a:gd name="T10" fmla="*/ 294 w 439"/>
                  <a:gd name="T11" fmla="*/ 47 h 561"/>
                  <a:gd name="T12" fmla="*/ 307 w 439"/>
                  <a:gd name="T13" fmla="*/ 50 h 561"/>
                  <a:gd name="T14" fmla="*/ 334 w 439"/>
                  <a:gd name="T15" fmla="*/ 64 h 561"/>
                  <a:gd name="T16" fmla="*/ 387 w 439"/>
                  <a:gd name="T17" fmla="*/ 108 h 561"/>
                  <a:gd name="T18" fmla="*/ 430 w 439"/>
                  <a:gd name="T19" fmla="*/ 165 h 561"/>
                  <a:gd name="T20" fmla="*/ 436 w 439"/>
                  <a:gd name="T21" fmla="*/ 252 h 561"/>
                  <a:gd name="T22" fmla="*/ 418 w 439"/>
                  <a:gd name="T23" fmla="*/ 315 h 561"/>
                  <a:gd name="T24" fmla="*/ 405 w 439"/>
                  <a:gd name="T25" fmla="*/ 356 h 561"/>
                  <a:gd name="T26" fmla="*/ 397 w 439"/>
                  <a:gd name="T27" fmla="*/ 407 h 561"/>
                  <a:gd name="T28" fmla="*/ 398 w 439"/>
                  <a:gd name="T29" fmla="*/ 449 h 561"/>
                  <a:gd name="T30" fmla="*/ 379 w 439"/>
                  <a:gd name="T31" fmla="*/ 509 h 561"/>
                  <a:gd name="T32" fmla="*/ 352 w 439"/>
                  <a:gd name="T33" fmla="*/ 535 h 561"/>
                  <a:gd name="T34" fmla="*/ 336 w 439"/>
                  <a:gd name="T35" fmla="*/ 545 h 561"/>
                  <a:gd name="T36" fmla="*/ 297 w 439"/>
                  <a:gd name="T37" fmla="*/ 556 h 561"/>
                  <a:gd name="T38" fmla="*/ 269 w 439"/>
                  <a:gd name="T39" fmla="*/ 560 h 561"/>
                  <a:gd name="T40" fmla="*/ 237 w 439"/>
                  <a:gd name="T41" fmla="*/ 558 h 561"/>
                  <a:gd name="T42" fmla="*/ 217 w 439"/>
                  <a:gd name="T43" fmla="*/ 549 h 561"/>
                  <a:gd name="T44" fmla="*/ 210 w 439"/>
                  <a:gd name="T45" fmla="*/ 522 h 561"/>
                  <a:gd name="T46" fmla="*/ 210 w 439"/>
                  <a:gd name="T47" fmla="*/ 478 h 561"/>
                  <a:gd name="T48" fmla="*/ 213 w 439"/>
                  <a:gd name="T49" fmla="*/ 434 h 561"/>
                  <a:gd name="T50" fmla="*/ 218 w 439"/>
                  <a:gd name="T51" fmla="*/ 412 h 561"/>
                  <a:gd name="T52" fmla="*/ 222 w 439"/>
                  <a:gd name="T53" fmla="*/ 369 h 561"/>
                  <a:gd name="T54" fmla="*/ 223 w 439"/>
                  <a:gd name="T55" fmla="*/ 351 h 561"/>
                  <a:gd name="T56" fmla="*/ 227 w 439"/>
                  <a:gd name="T57" fmla="*/ 298 h 561"/>
                  <a:gd name="T58" fmla="*/ 213 w 439"/>
                  <a:gd name="T59" fmla="*/ 241 h 561"/>
                  <a:gd name="T60" fmla="*/ 207 w 439"/>
                  <a:gd name="T61" fmla="*/ 233 h 561"/>
                  <a:gd name="T62" fmla="*/ 135 w 439"/>
                  <a:gd name="T63" fmla="*/ 206 h 561"/>
                  <a:gd name="T64" fmla="*/ 82 w 439"/>
                  <a:gd name="T65" fmla="*/ 186 h 561"/>
                  <a:gd name="T66" fmla="*/ 30 w 439"/>
                  <a:gd name="T67" fmla="*/ 144 h 561"/>
                  <a:gd name="T68" fmla="*/ 9 w 439"/>
                  <a:gd name="T69" fmla="*/ 113 h 561"/>
                  <a:gd name="T70" fmla="*/ 0 w 439"/>
                  <a:gd name="T71" fmla="*/ 72 h 561"/>
                  <a:gd name="T72" fmla="*/ 5 w 439"/>
                  <a:gd name="T73" fmla="*/ 35 h 561"/>
                  <a:gd name="T74" fmla="*/ 17 w 439"/>
                  <a:gd name="T75" fmla="*/ 0 h 56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439" h="561">
                    <a:moveTo>
                      <a:pt x="17" y="0"/>
                    </a:moveTo>
                    <a:cubicBezTo>
                      <a:pt x="30" y="7"/>
                      <a:pt x="43" y="8"/>
                      <a:pt x="56" y="9"/>
                    </a:cubicBezTo>
                    <a:cubicBezTo>
                      <a:pt x="68" y="10"/>
                      <a:pt x="81" y="12"/>
                      <a:pt x="93" y="13"/>
                    </a:cubicBezTo>
                    <a:cubicBezTo>
                      <a:pt x="105" y="14"/>
                      <a:pt x="116" y="14"/>
                      <a:pt x="127" y="14"/>
                    </a:cubicBezTo>
                    <a:cubicBezTo>
                      <a:pt x="140" y="13"/>
                      <a:pt x="152" y="14"/>
                      <a:pt x="165" y="15"/>
                    </a:cubicBezTo>
                    <a:cubicBezTo>
                      <a:pt x="173" y="15"/>
                      <a:pt x="181" y="16"/>
                      <a:pt x="188" y="18"/>
                    </a:cubicBezTo>
                    <a:cubicBezTo>
                      <a:pt x="201" y="20"/>
                      <a:pt x="214" y="22"/>
                      <a:pt x="226" y="28"/>
                    </a:cubicBezTo>
                    <a:cubicBezTo>
                      <a:pt x="228" y="29"/>
                      <a:pt x="231" y="29"/>
                      <a:pt x="233" y="30"/>
                    </a:cubicBezTo>
                    <a:cubicBezTo>
                      <a:pt x="239" y="32"/>
                      <a:pt x="245" y="35"/>
                      <a:pt x="250" y="38"/>
                    </a:cubicBezTo>
                    <a:cubicBezTo>
                      <a:pt x="255" y="41"/>
                      <a:pt x="261" y="42"/>
                      <a:pt x="267" y="43"/>
                    </a:cubicBezTo>
                    <a:cubicBezTo>
                      <a:pt x="274" y="44"/>
                      <a:pt x="281" y="45"/>
                      <a:pt x="288" y="46"/>
                    </a:cubicBezTo>
                    <a:cubicBezTo>
                      <a:pt x="290" y="47"/>
                      <a:pt x="292" y="46"/>
                      <a:pt x="294" y="47"/>
                    </a:cubicBezTo>
                    <a:cubicBezTo>
                      <a:pt x="298" y="47"/>
                      <a:pt x="303" y="46"/>
                      <a:pt x="306" y="50"/>
                    </a:cubicBezTo>
                    <a:cubicBezTo>
                      <a:pt x="306" y="50"/>
                      <a:pt x="306" y="50"/>
                      <a:pt x="307" y="50"/>
                    </a:cubicBezTo>
                    <a:cubicBezTo>
                      <a:pt x="313" y="49"/>
                      <a:pt x="316" y="53"/>
                      <a:pt x="321" y="56"/>
                    </a:cubicBezTo>
                    <a:cubicBezTo>
                      <a:pt x="326" y="58"/>
                      <a:pt x="330" y="61"/>
                      <a:pt x="334" y="64"/>
                    </a:cubicBezTo>
                    <a:cubicBezTo>
                      <a:pt x="343" y="70"/>
                      <a:pt x="351" y="76"/>
                      <a:pt x="359" y="83"/>
                    </a:cubicBezTo>
                    <a:cubicBezTo>
                      <a:pt x="368" y="91"/>
                      <a:pt x="378" y="99"/>
                      <a:pt x="387" y="108"/>
                    </a:cubicBezTo>
                    <a:cubicBezTo>
                      <a:pt x="394" y="114"/>
                      <a:pt x="400" y="122"/>
                      <a:pt x="408" y="128"/>
                    </a:cubicBezTo>
                    <a:cubicBezTo>
                      <a:pt x="420" y="138"/>
                      <a:pt x="426" y="151"/>
                      <a:pt x="430" y="165"/>
                    </a:cubicBezTo>
                    <a:cubicBezTo>
                      <a:pt x="435" y="179"/>
                      <a:pt x="438" y="192"/>
                      <a:pt x="438" y="207"/>
                    </a:cubicBezTo>
                    <a:cubicBezTo>
                      <a:pt x="439" y="222"/>
                      <a:pt x="439" y="237"/>
                      <a:pt x="436" y="252"/>
                    </a:cubicBezTo>
                    <a:cubicBezTo>
                      <a:pt x="433" y="265"/>
                      <a:pt x="430" y="278"/>
                      <a:pt x="427" y="291"/>
                    </a:cubicBezTo>
                    <a:cubicBezTo>
                      <a:pt x="425" y="299"/>
                      <a:pt x="422" y="307"/>
                      <a:pt x="418" y="315"/>
                    </a:cubicBezTo>
                    <a:cubicBezTo>
                      <a:pt x="415" y="322"/>
                      <a:pt x="414" y="329"/>
                      <a:pt x="411" y="336"/>
                    </a:cubicBezTo>
                    <a:cubicBezTo>
                      <a:pt x="409" y="343"/>
                      <a:pt x="407" y="349"/>
                      <a:pt x="405" y="356"/>
                    </a:cubicBezTo>
                    <a:cubicBezTo>
                      <a:pt x="403" y="361"/>
                      <a:pt x="401" y="367"/>
                      <a:pt x="400" y="373"/>
                    </a:cubicBezTo>
                    <a:cubicBezTo>
                      <a:pt x="398" y="384"/>
                      <a:pt x="397" y="396"/>
                      <a:pt x="397" y="407"/>
                    </a:cubicBezTo>
                    <a:cubicBezTo>
                      <a:pt x="397" y="420"/>
                      <a:pt x="397" y="433"/>
                      <a:pt x="397" y="445"/>
                    </a:cubicBezTo>
                    <a:cubicBezTo>
                      <a:pt x="397" y="447"/>
                      <a:pt x="397" y="448"/>
                      <a:pt x="398" y="449"/>
                    </a:cubicBezTo>
                    <a:cubicBezTo>
                      <a:pt x="401" y="461"/>
                      <a:pt x="400" y="473"/>
                      <a:pt x="397" y="485"/>
                    </a:cubicBezTo>
                    <a:cubicBezTo>
                      <a:pt x="394" y="496"/>
                      <a:pt x="389" y="504"/>
                      <a:pt x="379" y="509"/>
                    </a:cubicBezTo>
                    <a:cubicBezTo>
                      <a:pt x="375" y="511"/>
                      <a:pt x="372" y="514"/>
                      <a:pt x="369" y="517"/>
                    </a:cubicBezTo>
                    <a:cubicBezTo>
                      <a:pt x="363" y="523"/>
                      <a:pt x="358" y="529"/>
                      <a:pt x="352" y="535"/>
                    </a:cubicBezTo>
                    <a:cubicBezTo>
                      <a:pt x="350" y="537"/>
                      <a:pt x="348" y="538"/>
                      <a:pt x="346" y="539"/>
                    </a:cubicBezTo>
                    <a:cubicBezTo>
                      <a:pt x="343" y="541"/>
                      <a:pt x="339" y="543"/>
                      <a:pt x="336" y="545"/>
                    </a:cubicBezTo>
                    <a:cubicBezTo>
                      <a:pt x="330" y="549"/>
                      <a:pt x="324" y="551"/>
                      <a:pt x="317" y="552"/>
                    </a:cubicBezTo>
                    <a:cubicBezTo>
                      <a:pt x="310" y="553"/>
                      <a:pt x="304" y="555"/>
                      <a:pt x="297" y="556"/>
                    </a:cubicBezTo>
                    <a:cubicBezTo>
                      <a:pt x="291" y="558"/>
                      <a:pt x="285" y="559"/>
                      <a:pt x="278" y="560"/>
                    </a:cubicBezTo>
                    <a:cubicBezTo>
                      <a:pt x="275" y="560"/>
                      <a:pt x="272" y="560"/>
                      <a:pt x="269" y="560"/>
                    </a:cubicBezTo>
                    <a:cubicBezTo>
                      <a:pt x="264" y="560"/>
                      <a:pt x="259" y="561"/>
                      <a:pt x="253" y="560"/>
                    </a:cubicBezTo>
                    <a:cubicBezTo>
                      <a:pt x="248" y="560"/>
                      <a:pt x="243" y="559"/>
                      <a:pt x="237" y="558"/>
                    </a:cubicBezTo>
                    <a:cubicBezTo>
                      <a:pt x="234" y="558"/>
                      <a:pt x="230" y="557"/>
                      <a:pt x="227" y="557"/>
                    </a:cubicBezTo>
                    <a:cubicBezTo>
                      <a:pt x="221" y="557"/>
                      <a:pt x="218" y="555"/>
                      <a:pt x="217" y="549"/>
                    </a:cubicBezTo>
                    <a:cubicBezTo>
                      <a:pt x="216" y="549"/>
                      <a:pt x="216" y="548"/>
                      <a:pt x="216" y="547"/>
                    </a:cubicBezTo>
                    <a:cubicBezTo>
                      <a:pt x="211" y="539"/>
                      <a:pt x="210" y="531"/>
                      <a:pt x="210" y="522"/>
                    </a:cubicBezTo>
                    <a:cubicBezTo>
                      <a:pt x="210" y="515"/>
                      <a:pt x="209" y="508"/>
                      <a:pt x="209" y="501"/>
                    </a:cubicBezTo>
                    <a:cubicBezTo>
                      <a:pt x="209" y="493"/>
                      <a:pt x="210" y="486"/>
                      <a:pt x="210" y="478"/>
                    </a:cubicBezTo>
                    <a:cubicBezTo>
                      <a:pt x="211" y="470"/>
                      <a:pt x="211" y="462"/>
                      <a:pt x="212" y="454"/>
                    </a:cubicBezTo>
                    <a:cubicBezTo>
                      <a:pt x="212" y="447"/>
                      <a:pt x="213" y="440"/>
                      <a:pt x="213" y="434"/>
                    </a:cubicBezTo>
                    <a:cubicBezTo>
                      <a:pt x="214" y="429"/>
                      <a:pt x="216" y="423"/>
                      <a:pt x="217" y="418"/>
                    </a:cubicBezTo>
                    <a:cubicBezTo>
                      <a:pt x="217" y="416"/>
                      <a:pt x="217" y="414"/>
                      <a:pt x="218" y="412"/>
                    </a:cubicBezTo>
                    <a:cubicBezTo>
                      <a:pt x="219" y="404"/>
                      <a:pt x="220" y="395"/>
                      <a:pt x="220" y="387"/>
                    </a:cubicBezTo>
                    <a:cubicBezTo>
                      <a:pt x="220" y="381"/>
                      <a:pt x="221" y="375"/>
                      <a:pt x="222" y="369"/>
                    </a:cubicBezTo>
                    <a:cubicBezTo>
                      <a:pt x="222" y="367"/>
                      <a:pt x="222" y="366"/>
                      <a:pt x="222" y="364"/>
                    </a:cubicBezTo>
                    <a:cubicBezTo>
                      <a:pt x="221" y="360"/>
                      <a:pt x="222" y="355"/>
                      <a:pt x="223" y="351"/>
                    </a:cubicBezTo>
                    <a:cubicBezTo>
                      <a:pt x="224" y="340"/>
                      <a:pt x="225" y="329"/>
                      <a:pt x="226" y="318"/>
                    </a:cubicBezTo>
                    <a:cubicBezTo>
                      <a:pt x="226" y="312"/>
                      <a:pt x="227" y="305"/>
                      <a:pt x="227" y="298"/>
                    </a:cubicBezTo>
                    <a:cubicBezTo>
                      <a:pt x="228" y="288"/>
                      <a:pt x="229" y="277"/>
                      <a:pt x="226" y="266"/>
                    </a:cubicBezTo>
                    <a:cubicBezTo>
                      <a:pt x="224" y="257"/>
                      <a:pt x="222" y="247"/>
                      <a:pt x="213" y="241"/>
                    </a:cubicBezTo>
                    <a:cubicBezTo>
                      <a:pt x="212" y="239"/>
                      <a:pt x="211" y="237"/>
                      <a:pt x="209" y="235"/>
                    </a:cubicBezTo>
                    <a:cubicBezTo>
                      <a:pt x="208" y="234"/>
                      <a:pt x="208" y="233"/>
                      <a:pt x="207" y="233"/>
                    </a:cubicBezTo>
                    <a:cubicBezTo>
                      <a:pt x="199" y="227"/>
                      <a:pt x="191" y="222"/>
                      <a:pt x="181" y="219"/>
                    </a:cubicBezTo>
                    <a:cubicBezTo>
                      <a:pt x="166" y="215"/>
                      <a:pt x="150" y="210"/>
                      <a:pt x="135" y="206"/>
                    </a:cubicBezTo>
                    <a:cubicBezTo>
                      <a:pt x="126" y="203"/>
                      <a:pt x="117" y="199"/>
                      <a:pt x="108" y="197"/>
                    </a:cubicBezTo>
                    <a:cubicBezTo>
                      <a:pt x="99" y="195"/>
                      <a:pt x="91" y="189"/>
                      <a:pt x="82" y="186"/>
                    </a:cubicBezTo>
                    <a:cubicBezTo>
                      <a:pt x="70" y="182"/>
                      <a:pt x="61" y="173"/>
                      <a:pt x="51" y="166"/>
                    </a:cubicBezTo>
                    <a:cubicBezTo>
                      <a:pt x="43" y="159"/>
                      <a:pt x="36" y="152"/>
                      <a:pt x="30" y="144"/>
                    </a:cubicBezTo>
                    <a:cubicBezTo>
                      <a:pt x="25" y="138"/>
                      <a:pt x="21" y="131"/>
                      <a:pt x="17" y="125"/>
                    </a:cubicBezTo>
                    <a:cubicBezTo>
                      <a:pt x="14" y="121"/>
                      <a:pt x="11" y="117"/>
                      <a:pt x="9" y="113"/>
                    </a:cubicBezTo>
                    <a:cubicBezTo>
                      <a:pt x="3" y="104"/>
                      <a:pt x="1" y="95"/>
                      <a:pt x="0" y="85"/>
                    </a:cubicBezTo>
                    <a:cubicBezTo>
                      <a:pt x="0" y="81"/>
                      <a:pt x="0" y="76"/>
                      <a:pt x="0" y="72"/>
                    </a:cubicBezTo>
                    <a:cubicBezTo>
                      <a:pt x="1" y="65"/>
                      <a:pt x="2" y="58"/>
                      <a:pt x="3" y="51"/>
                    </a:cubicBezTo>
                    <a:cubicBezTo>
                      <a:pt x="4" y="46"/>
                      <a:pt x="4" y="40"/>
                      <a:pt x="5" y="35"/>
                    </a:cubicBezTo>
                    <a:cubicBezTo>
                      <a:pt x="6" y="31"/>
                      <a:pt x="7" y="26"/>
                      <a:pt x="9" y="21"/>
                    </a:cubicBezTo>
                    <a:cubicBezTo>
                      <a:pt x="11" y="14"/>
                      <a:pt x="14" y="8"/>
                      <a:pt x="17" y="0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01" name="Freeform 13"/>
              <p:cNvSpPr>
                <a:spLocks/>
              </p:cNvSpPr>
              <p:nvPr/>
            </p:nvSpPr>
            <p:spPr bwMode="auto">
              <a:xfrm>
                <a:off x="3298895" y="3806016"/>
                <a:ext cx="916585" cy="1227264"/>
              </a:xfrm>
              <a:custGeom>
                <a:avLst/>
                <a:gdLst>
                  <a:gd name="T0" fmla="*/ 121 w 477"/>
                  <a:gd name="T1" fmla="*/ 623 h 639"/>
                  <a:gd name="T2" fmla="*/ 69 w 477"/>
                  <a:gd name="T3" fmla="*/ 568 h 639"/>
                  <a:gd name="T4" fmla="*/ 43 w 477"/>
                  <a:gd name="T5" fmla="*/ 536 h 639"/>
                  <a:gd name="T6" fmla="*/ 9 w 477"/>
                  <a:gd name="T7" fmla="*/ 467 h 639"/>
                  <a:gd name="T8" fmla="*/ 6 w 477"/>
                  <a:gd name="T9" fmla="*/ 442 h 639"/>
                  <a:gd name="T10" fmla="*/ 59 w 477"/>
                  <a:gd name="T11" fmla="*/ 409 h 639"/>
                  <a:gd name="T12" fmla="*/ 103 w 477"/>
                  <a:gd name="T13" fmla="*/ 378 h 639"/>
                  <a:gd name="T14" fmla="*/ 137 w 477"/>
                  <a:gd name="T15" fmla="*/ 354 h 639"/>
                  <a:gd name="T16" fmla="*/ 196 w 477"/>
                  <a:gd name="T17" fmla="*/ 302 h 639"/>
                  <a:gd name="T18" fmla="*/ 224 w 477"/>
                  <a:gd name="T19" fmla="*/ 231 h 639"/>
                  <a:gd name="T20" fmla="*/ 241 w 477"/>
                  <a:gd name="T21" fmla="*/ 171 h 639"/>
                  <a:gd name="T22" fmla="*/ 257 w 477"/>
                  <a:gd name="T23" fmla="*/ 124 h 639"/>
                  <a:gd name="T24" fmla="*/ 269 w 477"/>
                  <a:gd name="T25" fmla="*/ 87 h 639"/>
                  <a:gd name="T26" fmla="*/ 286 w 477"/>
                  <a:gd name="T27" fmla="*/ 32 h 639"/>
                  <a:gd name="T28" fmla="*/ 306 w 477"/>
                  <a:gd name="T29" fmla="*/ 4 h 639"/>
                  <a:gd name="T30" fmla="*/ 343 w 477"/>
                  <a:gd name="T31" fmla="*/ 19 h 639"/>
                  <a:gd name="T32" fmla="*/ 368 w 477"/>
                  <a:gd name="T33" fmla="*/ 51 h 639"/>
                  <a:gd name="T34" fmla="*/ 386 w 477"/>
                  <a:gd name="T35" fmla="*/ 62 h 639"/>
                  <a:gd name="T36" fmla="*/ 391 w 477"/>
                  <a:gd name="T37" fmla="*/ 118 h 639"/>
                  <a:gd name="T38" fmla="*/ 395 w 477"/>
                  <a:gd name="T39" fmla="*/ 155 h 639"/>
                  <a:gd name="T40" fmla="*/ 439 w 477"/>
                  <a:gd name="T41" fmla="*/ 188 h 639"/>
                  <a:gd name="T42" fmla="*/ 462 w 477"/>
                  <a:gd name="T43" fmla="*/ 203 h 639"/>
                  <a:gd name="T44" fmla="*/ 477 w 477"/>
                  <a:gd name="T45" fmla="*/ 205 h 639"/>
                  <a:gd name="T46" fmla="*/ 457 w 477"/>
                  <a:gd name="T47" fmla="*/ 236 h 639"/>
                  <a:gd name="T48" fmla="*/ 441 w 477"/>
                  <a:gd name="T49" fmla="*/ 275 h 639"/>
                  <a:gd name="T50" fmla="*/ 412 w 477"/>
                  <a:gd name="T51" fmla="*/ 344 h 639"/>
                  <a:gd name="T52" fmla="*/ 394 w 477"/>
                  <a:gd name="T53" fmla="*/ 384 h 639"/>
                  <a:gd name="T54" fmla="*/ 373 w 477"/>
                  <a:gd name="T55" fmla="*/ 420 h 639"/>
                  <a:gd name="T56" fmla="*/ 307 w 477"/>
                  <a:gd name="T57" fmla="*/ 500 h 639"/>
                  <a:gd name="T58" fmla="*/ 263 w 477"/>
                  <a:gd name="T59" fmla="*/ 542 h 639"/>
                  <a:gd name="T60" fmla="*/ 222 w 477"/>
                  <a:gd name="T61" fmla="*/ 585 h 639"/>
                  <a:gd name="T62" fmla="*/ 178 w 477"/>
                  <a:gd name="T63" fmla="*/ 620 h 639"/>
                  <a:gd name="T64" fmla="*/ 142 w 477"/>
                  <a:gd name="T65" fmla="*/ 636 h 6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477" h="639">
                    <a:moveTo>
                      <a:pt x="131" y="623"/>
                    </a:moveTo>
                    <a:cubicBezTo>
                      <a:pt x="126" y="627"/>
                      <a:pt x="126" y="626"/>
                      <a:pt x="121" y="623"/>
                    </a:cubicBezTo>
                    <a:cubicBezTo>
                      <a:pt x="108" y="615"/>
                      <a:pt x="99" y="603"/>
                      <a:pt x="89" y="592"/>
                    </a:cubicBezTo>
                    <a:cubicBezTo>
                      <a:pt x="81" y="585"/>
                      <a:pt x="75" y="577"/>
                      <a:pt x="69" y="568"/>
                    </a:cubicBezTo>
                    <a:cubicBezTo>
                      <a:pt x="61" y="559"/>
                      <a:pt x="54" y="549"/>
                      <a:pt x="46" y="540"/>
                    </a:cubicBezTo>
                    <a:cubicBezTo>
                      <a:pt x="45" y="539"/>
                      <a:pt x="44" y="538"/>
                      <a:pt x="43" y="536"/>
                    </a:cubicBezTo>
                    <a:cubicBezTo>
                      <a:pt x="37" y="525"/>
                      <a:pt x="30" y="513"/>
                      <a:pt x="24" y="501"/>
                    </a:cubicBezTo>
                    <a:cubicBezTo>
                      <a:pt x="19" y="490"/>
                      <a:pt x="14" y="479"/>
                      <a:pt x="9" y="467"/>
                    </a:cubicBezTo>
                    <a:cubicBezTo>
                      <a:pt x="7" y="461"/>
                      <a:pt x="3" y="454"/>
                      <a:pt x="0" y="447"/>
                    </a:cubicBezTo>
                    <a:cubicBezTo>
                      <a:pt x="2" y="445"/>
                      <a:pt x="4" y="443"/>
                      <a:pt x="6" y="442"/>
                    </a:cubicBezTo>
                    <a:cubicBezTo>
                      <a:pt x="20" y="435"/>
                      <a:pt x="32" y="425"/>
                      <a:pt x="45" y="417"/>
                    </a:cubicBezTo>
                    <a:cubicBezTo>
                      <a:pt x="50" y="414"/>
                      <a:pt x="55" y="412"/>
                      <a:pt x="59" y="409"/>
                    </a:cubicBezTo>
                    <a:cubicBezTo>
                      <a:pt x="71" y="401"/>
                      <a:pt x="82" y="393"/>
                      <a:pt x="94" y="385"/>
                    </a:cubicBezTo>
                    <a:cubicBezTo>
                      <a:pt x="97" y="383"/>
                      <a:pt x="99" y="380"/>
                      <a:pt x="103" y="378"/>
                    </a:cubicBezTo>
                    <a:cubicBezTo>
                      <a:pt x="113" y="371"/>
                      <a:pt x="123" y="364"/>
                      <a:pt x="133" y="357"/>
                    </a:cubicBezTo>
                    <a:cubicBezTo>
                      <a:pt x="134" y="356"/>
                      <a:pt x="136" y="355"/>
                      <a:pt x="137" y="354"/>
                    </a:cubicBezTo>
                    <a:cubicBezTo>
                      <a:pt x="150" y="342"/>
                      <a:pt x="164" y="331"/>
                      <a:pt x="178" y="320"/>
                    </a:cubicBezTo>
                    <a:cubicBezTo>
                      <a:pt x="185" y="315"/>
                      <a:pt x="191" y="308"/>
                      <a:pt x="196" y="302"/>
                    </a:cubicBezTo>
                    <a:cubicBezTo>
                      <a:pt x="199" y="299"/>
                      <a:pt x="200" y="295"/>
                      <a:pt x="202" y="291"/>
                    </a:cubicBezTo>
                    <a:cubicBezTo>
                      <a:pt x="211" y="272"/>
                      <a:pt x="220" y="253"/>
                      <a:pt x="224" y="231"/>
                    </a:cubicBezTo>
                    <a:cubicBezTo>
                      <a:pt x="224" y="229"/>
                      <a:pt x="225" y="227"/>
                      <a:pt x="226" y="224"/>
                    </a:cubicBezTo>
                    <a:cubicBezTo>
                      <a:pt x="232" y="207"/>
                      <a:pt x="236" y="189"/>
                      <a:pt x="241" y="171"/>
                    </a:cubicBezTo>
                    <a:cubicBezTo>
                      <a:pt x="243" y="165"/>
                      <a:pt x="245" y="159"/>
                      <a:pt x="247" y="153"/>
                    </a:cubicBezTo>
                    <a:cubicBezTo>
                      <a:pt x="250" y="143"/>
                      <a:pt x="253" y="133"/>
                      <a:pt x="257" y="124"/>
                    </a:cubicBezTo>
                    <a:cubicBezTo>
                      <a:pt x="258" y="120"/>
                      <a:pt x="260" y="116"/>
                      <a:pt x="261" y="113"/>
                    </a:cubicBezTo>
                    <a:cubicBezTo>
                      <a:pt x="264" y="104"/>
                      <a:pt x="266" y="96"/>
                      <a:pt x="269" y="87"/>
                    </a:cubicBezTo>
                    <a:cubicBezTo>
                      <a:pt x="271" y="78"/>
                      <a:pt x="274" y="70"/>
                      <a:pt x="277" y="61"/>
                    </a:cubicBezTo>
                    <a:cubicBezTo>
                      <a:pt x="280" y="52"/>
                      <a:pt x="283" y="42"/>
                      <a:pt x="286" y="32"/>
                    </a:cubicBezTo>
                    <a:cubicBezTo>
                      <a:pt x="290" y="22"/>
                      <a:pt x="294" y="11"/>
                      <a:pt x="298" y="0"/>
                    </a:cubicBezTo>
                    <a:cubicBezTo>
                      <a:pt x="301" y="2"/>
                      <a:pt x="303" y="3"/>
                      <a:pt x="306" y="4"/>
                    </a:cubicBezTo>
                    <a:cubicBezTo>
                      <a:pt x="317" y="9"/>
                      <a:pt x="326" y="16"/>
                      <a:pt x="338" y="16"/>
                    </a:cubicBezTo>
                    <a:cubicBezTo>
                      <a:pt x="341" y="16"/>
                      <a:pt x="342" y="17"/>
                      <a:pt x="343" y="19"/>
                    </a:cubicBezTo>
                    <a:cubicBezTo>
                      <a:pt x="345" y="22"/>
                      <a:pt x="347" y="25"/>
                      <a:pt x="349" y="29"/>
                    </a:cubicBezTo>
                    <a:cubicBezTo>
                      <a:pt x="354" y="37"/>
                      <a:pt x="361" y="45"/>
                      <a:pt x="368" y="51"/>
                    </a:cubicBezTo>
                    <a:cubicBezTo>
                      <a:pt x="372" y="55"/>
                      <a:pt x="377" y="57"/>
                      <a:pt x="381" y="59"/>
                    </a:cubicBezTo>
                    <a:cubicBezTo>
                      <a:pt x="383" y="60"/>
                      <a:pt x="384" y="61"/>
                      <a:pt x="386" y="62"/>
                    </a:cubicBezTo>
                    <a:cubicBezTo>
                      <a:pt x="387" y="72"/>
                      <a:pt x="388" y="81"/>
                      <a:pt x="388" y="91"/>
                    </a:cubicBezTo>
                    <a:cubicBezTo>
                      <a:pt x="389" y="100"/>
                      <a:pt x="390" y="109"/>
                      <a:pt x="391" y="118"/>
                    </a:cubicBezTo>
                    <a:cubicBezTo>
                      <a:pt x="391" y="121"/>
                      <a:pt x="391" y="123"/>
                      <a:pt x="391" y="125"/>
                    </a:cubicBezTo>
                    <a:cubicBezTo>
                      <a:pt x="390" y="136"/>
                      <a:pt x="393" y="146"/>
                      <a:pt x="395" y="155"/>
                    </a:cubicBezTo>
                    <a:cubicBezTo>
                      <a:pt x="397" y="165"/>
                      <a:pt x="401" y="174"/>
                      <a:pt x="406" y="183"/>
                    </a:cubicBezTo>
                    <a:cubicBezTo>
                      <a:pt x="413" y="195"/>
                      <a:pt x="427" y="199"/>
                      <a:pt x="439" y="188"/>
                    </a:cubicBezTo>
                    <a:cubicBezTo>
                      <a:pt x="441" y="190"/>
                      <a:pt x="442" y="191"/>
                      <a:pt x="444" y="193"/>
                    </a:cubicBezTo>
                    <a:cubicBezTo>
                      <a:pt x="448" y="199"/>
                      <a:pt x="455" y="202"/>
                      <a:pt x="462" y="203"/>
                    </a:cubicBezTo>
                    <a:cubicBezTo>
                      <a:pt x="467" y="204"/>
                      <a:pt x="471" y="201"/>
                      <a:pt x="477" y="200"/>
                    </a:cubicBezTo>
                    <a:cubicBezTo>
                      <a:pt x="477" y="202"/>
                      <a:pt x="477" y="203"/>
                      <a:pt x="477" y="205"/>
                    </a:cubicBezTo>
                    <a:cubicBezTo>
                      <a:pt x="476" y="207"/>
                      <a:pt x="475" y="209"/>
                      <a:pt x="474" y="211"/>
                    </a:cubicBezTo>
                    <a:cubicBezTo>
                      <a:pt x="466" y="218"/>
                      <a:pt x="462" y="227"/>
                      <a:pt x="457" y="236"/>
                    </a:cubicBezTo>
                    <a:cubicBezTo>
                      <a:pt x="455" y="241"/>
                      <a:pt x="453" y="245"/>
                      <a:pt x="451" y="249"/>
                    </a:cubicBezTo>
                    <a:cubicBezTo>
                      <a:pt x="447" y="258"/>
                      <a:pt x="444" y="266"/>
                      <a:pt x="441" y="275"/>
                    </a:cubicBezTo>
                    <a:cubicBezTo>
                      <a:pt x="436" y="291"/>
                      <a:pt x="426" y="304"/>
                      <a:pt x="421" y="320"/>
                    </a:cubicBezTo>
                    <a:cubicBezTo>
                      <a:pt x="418" y="328"/>
                      <a:pt x="415" y="336"/>
                      <a:pt x="412" y="344"/>
                    </a:cubicBezTo>
                    <a:cubicBezTo>
                      <a:pt x="410" y="350"/>
                      <a:pt x="407" y="356"/>
                      <a:pt x="404" y="361"/>
                    </a:cubicBezTo>
                    <a:cubicBezTo>
                      <a:pt x="401" y="369"/>
                      <a:pt x="398" y="377"/>
                      <a:pt x="394" y="384"/>
                    </a:cubicBezTo>
                    <a:cubicBezTo>
                      <a:pt x="390" y="392"/>
                      <a:pt x="385" y="401"/>
                      <a:pt x="380" y="409"/>
                    </a:cubicBezTo>
                    <a:cubicBezTo>
                      <a:pt x="378" y="413"/>
                      <a:pt x="375" y="416"/>
                      <a:pt x="373" y="420"/>
                    </a:cubicBezTo>
                    <a:cubicBezTo>
                      <a:pt x="361" y="438"/>
                      <a:pt x="348" y="456"/>
                      <a:pt x="333" y="472"/>
                    </a:cubicBezTo>
                    <a:cubicBezTo>
                      <a:pt x="324" y="481"/>
                      <a:pt x="315" y="490"/>
                      <a:pt x="307" y="500"/>
                    </a:cubicBezTo>
                    <a:cubicBezTo>
                      <a:pt x="297" y="511"/>
                      <a:pt x="286" y="520"/>
                      <a:pt x="275" y="530"/>
                    </a:cubicBezTo>
                    <a:cubicBezTo>
                      <a:pt x="271" y="534"/>
                      <a:pt x="267" y="538"/>
                      <a:pt x="263" y="542"/>
                    </a:cubicBezTo>
                    <a:cubicBezTo>
                      <a:pt x="259" y="547"/>
                      <a:pt x="254" y="552"/>
                      <a:pt x="249" y="556"/>
                    </a:cubicBezTo>
                    <a:cubicBezTo>
                      <a:pt x="239" y="565"/>
                      <a:pt x="230" y="574"/>
                      <a:pt x="222" y="585"/>
                    </a:cubicBezTo>
                    <a:cubicBezTo>
                      <a:pt x="220" y="587"/>
                      <a:pt x="218" y="589"/>
                      <a:pt x="216" y="590"/>
                    </a:cubicBezTo>
                    <a:cubicBezTo>
                      <a:pt x="203" y="600"/>
                      <a:pt x="192" y="612"/>
                      <a:pt x="178" y="620"/>
                    </a:cubicBezTo>
                    <a:cubicBezTo>
                      <a:pt x="169" y="625"/>
                      <a:pt x="160" y="631"/>
                      <a:pt x="151" y="637"/>
                    </a:cubicBezTo>
                    <a:cubicBezTo>
                      <a:pt x="148" y="639"/>
                      <a:pt x="145" y="638"/>
                      <a:pt x="142" y="636"/>
                    </a:cubicBezTo>
                    <a:cubicBezTo>
                      <a:pt x="137" y="633"/>
                      <a:pt x="133" y="629"/>
                      <a:pt x="131" y="623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02" name="Freeform 14"/>
              <p:cNvSpPr>
                <a:spLocks/>
              </p:cNvSpPr>
              <p:nvPr/>
            </p:nvSpPr>
            <p:spPr bwMode="auto">
              <a:xfrm>
                <a:off x="4225240" y="3914998"/>
                <a:ext cx="445686" cy="1168707"/>
              </a:xfrm>
              <a:custGeom>
                <a:avLst/>
                <a:gdLst>
                  <a:gd name="T0" fmla="*/ 230 w 232"/>
                  <a:gd name="T1" fmla="*/ 589 h 608"/>
                  <a:gd name="T2" fmla="*/ 229 w 232"/>
                  <a:gd name="T3" fmla="*/ 595 h 608"/>
                  <a:gd name="T4" fmla="*/ 166 w 232"/>
                  <a:gd name="T5" fmla="*/ 606 h 608"/>
                  <a:gd name="T6" fmla="*/ 130 w 232"/>
                  <a:gd name="T7" fmla="*/ 607 h 608"/>
                  <a:gd name="T8" fmla="*/ 77 w 232"/>
                  <a:gd name="T9" fmla="*/ 606 h 608"/>
                  <a:gd name="T10" fmla="*/ 20 w 232"/>
                  <a:gd name="T11" fmla="*/ 593 h 608"/>
                  <a:gd name="T12" fmla="*/ 18 w 232"/>
                  <a:gd name="T13" fmla="*/ 560 h 608"/>
                  <a:gd name="T14" fmla="*/ 16 w 232"/>
                  <a:gd name="T15" fmla="*/ 509 h 608"/>
                  <a:gd name="T16" fmla="*/ 20 w 232"/>
                  <a:gd name="T17" fmla="*/ 456 h 608"/>
                  <a:gd name="T18" fmla="*/ 25 w 232"/>
                  <a:gd name="T19" fmla="*/ 413 h 608"/>
                  <a:gd name="T20" fmla="*/ 32 w 232"/>
                  <a:gd name="T21" fmla="*/ 375 h 608"/>
                  <a:gd name="T22" fmla="*/ 32 w 232"/>
                  <a:gd name="T23" fmla="*/ 367 h 608"/>
                  <a:gd name="T24" fmla="*/ 35 w 232"/>
                  <a:gd name="T25" fmla="*/ 342 h 608"/>
                  <a:gd name="T26" fmla="*/ 39 w 232"/>
                  <a:gd name="T27" fmla="*/ 284 h 608"/>
                  <a:gd name="T28" fmla="*/ 35 w 232"/>
                  <a:gd name="T29" fmla="*/ 243 h 608"/>
                  <a:gd name="T30" fmla="*/ 26 w 232"/>
                  <a:gd name="T31" fmla="*/ 214 h 608"/>
                  <a:gd name="T32" fmla="*/ 12 w 232"/>
                  <a:gd name="T33" fmla="*/ 181 h 608"/>
                  <a:gd name="T34" fmla="*/ 2 w 232"/>
                  <a:gd name="T35" fmla="*/ 165 h 608"/>
                  <a:gd name="T36" fmla="*/ 10 w 232"/>
                  <a:gd name="T37" fmla="*/ 148 h 608"/>
                  <a:gd name="T38" fmla="*/ 22 w 232"/>
                  <a:gd name="T39" fmla="*/ 137 h 608"/>
                  <a:gd name="T40" fmla="*/ 43 w 232"/>
                  <a:gd name="T41" fmla="*/ 123 h 608"/>
                  <a:gd name="T42" fmla="*/ 49 w 232"/>
                  <a:gd name="T43" fmla="*/ 85 h 608"/>
                  <a:gd name="T44" fmla="*/ 39 w 232"/>
                  <a:gd name="T45" fmla="*/ 38 h 608"/>
                  <a:gd name="T46" fmla="*/ 29 w 232"/>
                  <a:gd name="T47" fmla="*/ 1 h 608"/>
                  <a:gd name="T48" fmla="*/ 74 w 232"/>
                  <a:gd name="T49" fmla="*/ 9 h 608"/>
                  <a:gd name="T50" fmla="*/ 147 w 232"/>
                  <a:gd name="T51" fmla="*/ 3 h 608"/>
                  <a:gd name="T52" fmla="*/ 163 w 232"/>
                  <a:gd name="T53" fmla="*/ 9 h 608"/>
                  <a:gd name="T54" fmla="*/ 171 w 232"/>
                  <a:gd name="T55" fmla="*/ 53 h 608"/>
                  <a:gd name="T56" fmla="*/ 175 w 232"/>
                  <a:gd name="T57" fmla="*/ 70 h 608"/>
                  <a:gd name="T58" fmla="*/ 180 w 232"/>
                  <a:gd name="T59" fmla="*/ 83 h 608"/>
                  <a:gd name="T60" fmla="*/ 184 w 232"/>
                  <a:gd name="T61" fmla="*/ 91 h 608"/>
                  <a:gd name="T62" fmla="*/ 195 w 232"/>
                  <a:gd name="T63" fmla="*/ 131 h 608"/>
                  <a:gd name="T64" fmla="*/ 210 w 232"/>
                  <a:gd name="T65" fmla="*/ 188 h 608"/>
                  <a:gd name="T66" fmla="*/ 219 w 232"/>
                  <a:gd name="T67" fmla="*/ 224 h 608"/>
                  <a:gd name="T68" fmla="*/ 223 w 232"/>
                  <a:gd name="T69" fmla="*/ 270 h 608"/>
                  <a:gd name="T70" fmla="*/ 226 w 232"/>
                  <a:gd name="T71" fmla="*/ 335 h 608"/>
                  <a:gd name="T72" fmla="*/ 227 w 232"/>
                  <a:gd name="T73" fmla="*/ 434 h 608"/>
                  <a:gd name="T74" fmla="*/ 227 w 232"/>
                  <a:gd name="T75" fmla="*/ 518 h 608"/>
                  <a:gd name="T76" fmla="*/ 223 w 232"/>
                  <a:gd name="T77" fmla="*/ 584 h 60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232" h="608">
                    <a:moveTo>
                      <a:pt x="223" y="591"/>
                    </a:moveTo>
                    <a:cubicBezTo>
                      <a:pt x="226" y="590"/>
                      <a:pt x="228" y="590"/>
                      <a:pt x="230" y="589"/>
                    </a:cubicBezTo>
                    <a:cubicBezTo>
                      <a:pt x="230" y="590"/>
                      <a:pt x="232" y="591"/>
                      <a:pt x="231" y="591"/>
                    </a:cubicBezTo>
                    <a:cubicBezTo>
                      <a:pt x="231" y="593"/>
                      <a:pt x="230" y="594"/>
                      <a:pt x="229" y="595"/>
                    </a:cubicBezTo>
                    <a:cubicBezTo>
                      <a:pt x="225" y="596"/>
                      <a:pt x="221" y="598"/>
                      <a:pt x="217" y="599"/>
                    </a:cubicBezTo>
                    <a:cubicBezTo>
                      <a:pt x="200" y="603"/>
                      <a:pt x="183" y="605"/>
                      <a:pt x="166" y="606"/>
                    </a:cubicBezTo>
                    <a:cubicBezTo>
                      <a:pt x="163" y="607"/>
                      <a:pt x="161" y="606"/>
                      <a:pt x="158" y="606"/>
                    </a:cubicBezTo>
                    <a:cubicBezTo>
                      <a:pt x="149" y="606"/>
                      <a:pt x="139" y="606"/>
                      <a:pt x="130" y="607"/>
                    </a:cubicBezTo>
                    <a:cubicBezTo>
                      <a:pt x="118" y="607"/>
                      <a:pt x="105" y="608"/>
                      <a:pt x="93" y="608"/>
                    </a:cubicBezTo>
                    <a:cubicBezTo>
                      <a:pt x="88" y="608"/>
                      <a:pt x="82" y="607"/>
                      <a:pt x="77" y="606"/>
                    </a:cubicBezTo>
                    <a:cubicBezTo>
                      <a:pt x="64" y="603"/>
                      <a:pt x="51" y="601"/>
                      <a:pt x="38" y="598"/>
                    </a:cubicBezTo>
                    <a:cubicBezTo>
                      <a:pt x="32" y="597"/>
                      <a:pt x="26" y="595"/>
                      <a:pt x="20" y="593"/>
                    </a:cubicBezTo>
                    <a:cubicBezTo>
                      <a:pt x="20" y="587"/>
                      <a:pt x="20" y="582"/>
                      <a:pt x="20" y="577"/>
                    </a:cubicBezTo>
                    <a:cubicBezTo>
                      <a:pt x="20" y="571"/>
                      <a:pt x="19" y="565"/>
                      <a:pt x="18" y="560"/>
                    </a:cubicBezTo>
                    <a:cubicBezTo>
                      <a:pt x="18" y="556"/>
                      <a:pt x="18" y="552"/>
                      <a:pt x="18" y="548"/>
                    </a:cubicBezTo>
                    <a:cubicBezTo>
                      <a:pt x="17" y="535"/>
                      <a:pt x="17" y="522"/>
                      <a:pt x="16" y="509"/>
                    </a:cubicBezTo>
                    <a:cubicBezTo>
                      <a:pt x="16" y="507"/>
                      <a:pt x="17" y="505"/>
                      <a:pt x="17" y="502"/>
                    </a:cubicBezTo>
                    <a:cubicBezTo>
                      <a:pt x="18" y="487"/>
                      <a:pt x="19" y="472"/>
                      <a:pt x="20" y="456"/>
                    </a:cubicBezTo>
                    <a:cubicBezTo>
                      <a:pt x="20" y="448"/>
                      <a:pt x="21" y="439"/>
                      <a:pt x="23" y="430"/>
                    </a:cubicBezTo>
                    <a:cubicBezTo>
                      <a:pt x="25" y="424"/>
                      <a:pt x="24" y="419"/>
                      <a:pt x="25" y="413"/>
                    </a:cubicBezTo>
                    <a:cubicBezTo>
                      <a:pt x="25" y="411"/>
                      <a:pt x="25" y="410"/>
                      <a:pt x="26" y="408"/>
                    </a:cubicBezTo>
                    <a:cubicBezTo>
                      <a:pt x="28" y="397"/>
                      <a:pt x="30" y="386"/>
                      <a:pt x="32" y="375"/>
                    </a:cubicBezTo>
                    <a:cubicBezTo>
                      <a:pt x="32" y="374"/>
                      <a:pt x="32" y="372"/>
                      <a:pt x="32" y="370"/>
                    </a:cubicBezTo>
                    <a:cubicBezTo>
                      <a:pt x="32" y="369"/>
                      <a:pt x="31" y="368"/>
                      <a:pt x="32" y="367"/>
                    </a:cubicBezTo>
                    <a:cubicBezTo>
                      <a:pt x="35" y="360"/>
                      <a:pt x="33" y="352"/>
                      <a:pt x="35" y="344"/>
                    </a:cubicBezTo>
                    <a:cubicBezTo>
                      <a:pt x="35" y="343"/>
                      <a:pt x="35" y="342"/>
                      <a:pt x="35" y="342"/>
                    </a:cubicBezTo>
                    <a:cubicBezTo>
                      <a:pt x="38" y="333"/>
                      <a:pt x="37" y="325"/>
                      <a:pt x="38" y="316"/>
                    </a:cubicBezTo>
                    <a:cubicBezTo>
                      <a:pt x="40" y="305"/>
                      <a:pt x="38" y="295"/>
                      <a:pt x="39" y="284"/>
                    </a:cubicBezTo>
                    <a:cubicBezTo>
                      <a:pt x="39" y="281"/>
                      <a:pt x="39" y="278"/>
                      <a:pt x="39" y="275"/>
                    </a:cubicBezTo>
                    <a:cubicBezTo>
                      <a:pt x="41" y="264"/>
                      <a:pt x="38" y="254"/>
                      <a:pt x="35" y="243"/>
                    </a:cubicBezTo>
                    <a:cubicBezTo>
                      <a:pt x="33" y="236"/>
                      <a:pt x="31" y="230"/>
                      <a:pt x="29" y="223"/>
                    </a:cubicBezTo>
                    <a:cubicBezTo>
                      <a:pt x="28" y="220"/>
                      <a:pt x="26" y="217"/>
                      <a:pt x="26" y="214"/>
                    </a:cubicBezTo>
                    <a:cubicBezTo>
                      <a:pt x="25" y="210"/>
                      <a:pt x="23" y="207"/>
                      <a:pt x="21" y="204"/>
                    </a:cubicBezTo>
                    <a:cubicBezTo>
                      <a:pt x="18" y="196"/>
                      <a:pt x="15" y="189"/>
                      <a:pt x="12" y="181"/>
                    </a:cubicBezTo>
                    <a:cubicBezTo>
                      <a:pt x="10" y="177"/>
                      <a:pt x="8" y="174"/>
                      <a:pt x="5" y="171"/>
                    </a:cubicBezTo>
                    <a:cubicBezTo>
                      <a:pt x="4" y="169"/>
                      <a:pt x="3" y="167"/>
                      <a:pt x="2" y="165"/>
                    </a:cubicBezTo>
                    <a:cubicBezTo>
                      <a:pt x="0" y="162"/>
                      <a:pt x="1" y="160"/>
                      <a:pt x="3" y="157"/>
                    </a:cubicBezTo>
                    <a:cubicBezTo>
                      <a:pt x="6" y="155"/>
                      <a:pt x="7" y="152"/>
                      <a:pt x="10" y="148"/>
                    </a:cubicBezTo>
                    <a:cubicBezTo>
                      <a:pt x="10" y="148"/>
                      <a:pt x="10" y="147"/>
                      <a:pt x="10" y="146"/>
                    </a:cubicBezTo>
                    <a:cubicBezTo>
                      <a:pt x="14" y="143"/>
                      <a:pt x="18" y="140"/>
                      <a:pt x="22" y="137"/>
                    </a:cubicBezTo>
                    <a:cubicBezTo>
                      <a:pt x="24" y="136"/>
                      <a:pt x="27" y="135"/>
                      <a:pt x="29" y="135"/>
                    </a:cubicBezTo>
                    <a:cubicBezTo>
                      <a:pt x="36" y="134"/>
                      <a:pt x="41" y="130"/>
                      <a:pt x="43" y="123"/>
                    </a:cubicBezTo>
                    <a:cubicBezTo>
                      <a:pt x="44" y="119"/>
                      <a:pt x="46" y="115"/>
                      <a:pt x="47" y="111"/>
                    </a:cubicBezTo>
                    <a:cubicBezTo>
                      <a:pt x="49" y="102"/>
                      <a:pt x="50" y="94"/>
                      <a:pt x="49" y="85"/>
                    </a:cubicBezTo>
                    <a:cubicBezTo>
                      <a:pt x="47" y="74"/>
                      <a:pt x="46" y="64"/>
                      <a:pt x="44" y="54"/>
                    </a:cubicBezTo>
                    <a:cubicBezTo>
                      <a:pt x="43" y="49"/>
                      <a:pt x="41" y="43"/>
                      <a:pt x="39" y="38"/>
                    </a:cubicBezTo>
                    <a:cubicBezTo>
                      <a:pt x="35" y="31"/>
                      <a:pt x="35" y="23"/>
                      <a:pt x="33" y="16"/>
                    </a:cubicBezTo>
                    <a:cubicBezTo>
                      <a:pt x="31" y="11"/>
                      <a:pt x="30" y="7"/>
                      <a:pt x="29" y="1"/>
                    </a:cubicBezTo>
                    <a:cubicBezTo>
                      <a:pt x="31" y="2"/>
                      <a:pt x="33" y="3"/>
                      <a:pt x="34" y="3"/>
                    </a:cubicBezTo>
                    <a:cubicBezTo>
                      <a:pt x="47" y="8"/>
                      <a:pt x="61" y="10"/>
                      <a:pt x="74" y="9"/>
                    </a:cubicBezTo>
                    <a:cubicBezTo>
                      <a:pt x="89" y="8"/>
                      <a:pt x="103" y="7"/>
                      <a:pt x="118" y="6"/>
                    </a:cubicBezTo>
                    <a:cubicBezTo>
                      <a:pt x="127" y="5"/>
                      <a:pt x="137" y="4"/>
                      <a:pt x="147" y="3"/>
                    </a:cubicBezTo>
                    <a:cubicBezTo>
                      <a:pt x="151" y="2"/>
                      <a:pt x="155" y="1"/>
                      <a:pt x="160" y="0"/>
                    </a:cubicBezTo>
                    <a:cubicBezTo>
                      <a:pt x="161" y="4"/>
                      <a:pt x="163" y="6"/>
                      <a:pt x="163" y="9"/>
                    </a:cubicBezTo>
                    <a:cubicBezTo>
                      <a:pt x="166" y="21"/>
                      <a:pt x="168" y="33"/>
                      <a:pt x="171" y="45"/>
                    </a:cubicBezTo>
                    <a:cubicBezTo>
                      <a:pt x="171" y="47"/>
                      <a:pt x="171" y="50"/>
                      <a:pt x="171" y="53"/>
                    </a:cubicBezTo>
                    <a:cubicBezTo>
                      <a:pt x="171" y="54"/>
                      <a:pt x="171" y="55"/>
                      <a:pt x="171" y="56"/>
                    </a:cubicBezTo>
                    <a:cubicBezTo>
                      <a:pt x="175" y="60"/>
                      <a:pt x="174" y="65"/>
                      <a:pt x="175" y="70"/>
                    </a:cubicBezTo>
                    <a:cubicBezTo>
                      <a:pt x="176" y="72"/>
                      <a:pt x="176" y="74"/>
                      <a:pt x="177" y="76"/>
                    </a:cubicBezTo>
                    <a:cubicBezTo>
                      <a:pt x="177" y="78"/>
                      <a:pt x="181" y="79"/>
                      <a:pt x="180" y="83"/>
                    </a:cubicBezTo>
                    <a:cubicBezTo>
                      <a:pt x="180" y="85"/>
                      <a:pt x="183" y="88"/>
                      <a:pt x="184" y="91"/>
                    </a:cubicBezTo>
                    <a:cubicBezTo>
                      <a:pt x="184" y="91"/>
                      <a:pt x="184" y="91"/>
                      <a:pt x="184" y="91"/>
                    </a:cubicBezTo>
                    <a:cubicBezTo>
                      <a:pt x="184" y="101"/>
                      <a:pt x="189" y="109"/>
                      <a:pt x="192" y="117"/>
                    </a:cubicBezTo>
                    <a:cubicBezTo>
                      <a:pt x="193" y="122"/>
                      <a:pt x="194" y="127"/>
                      <a:pt x="195" y="131"/>
                    </a:cubicBezTo>
                    <a:cubicBezTo>
                      <a:pt x="199" y="145"/>
                      <a:pt x="201" y="158"/>
                      <a:pt x="205" y="172"/>
                    </a:cubicBezTo>
                    <a:cubicBezTo>
                      <a:pt x="207" y="177"/>
                      <a:pt x="209" y="182"/>
                      <a:pt x="210" y="188"/>
                    </a:cubicBezTo>
                    <a:cubicBezTo>
                      <a:pt x="212" y="192"/>
                      <a:pt x="213" y="196"/>
                      <a:pt x="214" y="201"/>
                    </a:cubicBezTo>
                    <a:cubicBezTo>
                      <a:pt x="216" y="208"/>
                      <a:pt x="218" y="216"/>
                      <a:pt x="219" y="224"/>
                    </a:cubicBezTo>
                    <a:cubicBezTo>
                      <a:pt x="220" y="228"/>
                      <a:pt x="220" y="232"/>
                      <a:pt x="221" y="236"/>
                    </a:cubicBezTo>
                    <a:cubicBezTo>
                      <a:pt x="221" y="248"/>
                      <a:pt x="222" y="259"/>
                      <a:pt x="223" y="270"/>
                    </a:cubicBezTo>
                    <a:cubicBezTo>
                      <a:pt x="223" y="275"/>
                      <a:pt x="223" y="281"/>
                      <a:pt x="224" y="286"/>
                    </a:cubicBezTo>
                    <a:cubicBezTo>
                      <a:pt x="224" y="302"/>
                      <a:pt x="226" y="319"/>
                      <a:pt x="226" y="335"/>
                    </a:cubicBezTo>
                    <a:cubicBezTo>
                      <a:pt x="227" y="351"/>
                      <a:pt x="227" y="367"/>
                      <a:pt x="227" y="383"/>
                    </a:cubicBezTo>
                    <a:cubicBezTo>
                      <a:pt x="227" y="400"/>
                      <a:pt x="227" y="417"/>
                      <a:pt x="227" y="434"/>
                    </a:cubicBezTo>
                    <a:cubicBezTo>
                      <a:pt x="227" y="447"/>
                      <a:pt x="228" y="460"/>
                      <a:pt x="228" y="473"/>
                    </a:cubicBezTo>
                    <a:cubicBezTo>
                      <a:pt x="228" y="488"/>
                      <a:pt x="228" y="503"/>
                      <a:pt x="227" y="518"/>
                    </a:cubicBezTo>
                    <a:cubicBezTo>
                      <a:pt x="227" y="529"/>
                      <a:pt x="227" y="541"/>
                      <a:pt x="227" y="552"/>
                    </a:cubicBezTo>
                    <a:cubicBezTo>
                      <a:pt x="226" y="563"/>
                      <a:pt x="224" y="573"/>
                      <a:pt x="223" y="584"/>
                    </a:cubicBezTo>
                    <a:cubicBezTo>
                      <a:pt x="223" y="586"/>
                      <a:pt x="223" y="588"/>
                      <a:pt x="223" y="591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03" name="Freeform 15"/>
              <p:cNvSpPr>
                <a:spLocks/>
              </p:cNvSpPr>
              <p:nvPr/>
            </p:nvSpPr>
            <p:spPr bwMode="auto">
              <a:xfrm>
                <a:off x="5001124" y="4163053"/>
                <a:ext cx="762872" cy="686422"/>
              </a:xfrm>
              <a:custGeom>
                <a:avLst/>
                <a:gdLst>
                  <a:gd name="T0" fmla="*/ 184 w 397"/>
                  <a:gd name="T1" fmla="*/ 79 h 357"/>
                  <a:gd name="T2" fmla="*/ 206 w 397"/>
                  <a:gd name="T3" fmla="*/ 67 h 357"/>
                  <a:gd name="T4" fmla="*/ 214 w 397"/>
                  <a:gd name="T5" fmla="*/ 52 h 357"/>
                  <a:gd name="T6" fmla="*/ 216 w 397"/>
                  <a:gd name="T7" fmla="*/ 38 h 357"/>
                  <a:gd name="T8" fmla="*/ 219 w 397"/>
                  <a:gd name="T9" fmla="*/ 14 h 357"/>
                  <a:gd name="T10" fmla="*/ 219 w 397"/>
                  <a:gd name="T11" fmla="*/ 6 h 357"/>
                  <a:gd name="T12" fmla="*/ 220 w 397"/>
                  <a:gd name="T13" fmla="*/ 0 h 357"/>
                  <a:gd name="T14" fmla="*/ 230 w 397"/>
                  <a:gd name="T15" fmla="*/ 7 h 357"/>
                  <a:gd name="T16" fmla="*/ 237 w 397"/>
                  <a:gd name="T17" fmla="*/ 13 h 357"/>
                  <a:gd name="T18" fmla="*/ 255 w 397"/>
                  <a:gd name="T19" fmla="*/ 24 h 357"/>
                  <a:gd name="T20" fmla="*/ 281 w 397"/>
                  <a:gd name="T21" fmla="*/ 34 h 357"/>
                  <a:gd name="T22" fmla="*/ 304 w 397"/>
                  <a:gd name="T23" fmla="*/ 41 h 357"/>
                  <a:gd name="T24" fmla="*/ 309 w 397"/>
                  <a:gd name="T25" fmla="*/ 42 h 357"/>
                  <a:gd name="T26" fmla="*/ 337 w 397"/>
                  <a:gd name="T27" fmla="*/ 51 h 357"/>
                  <a:gd name="T28" fmla="*/ 355 w 397"/>
                  <a:gd name="T29" fmla="*/ 55 h 357"/>
                  <a:gd name="T30" fmla="*/ 385 w 397"/>
                  <a:gd name="T31" fmla="*/ 75 h 357"/>
                  <a:gd name="T32" fmla="*/ 397 w 397"/>
                  <a:gd name="T33" fmla="*/ 106 h 357"/>
                  <a:gd name="T34" fmla="*/ 392 w 397"/>
                  <a:gd name="T35" fmla="*/ 121 h 357"/>
                  <a:gd name="T36" fmla="*/ 383 w 397"/>
                  <a:gd name="T37" fmla="*/ 135 h 357"/>
                  <a:gd name="T38" fmla="*/ 367 w 397"/>
                  <a:gd name="T39" fmla="*/ 161 h 357"/>
                  <a:gd name="T40" fmla="*/ 361 w 397"/>
                  <a:gd name="T41" fmla="*/ 171 h 357"/>
                  <a:gd name="T42" fmla="*/ 343 w 397"/>
                  <a:gd name="T43" fmla="*/ 195 h 357"/>
                  <a:gd name="T44" fmla="*/ 339 w 397"/>
                  <a:gd name="T45" fmla="*/ 200 h 357"/>
                  <a:gd name="T46" fmla="*/ 329 w 397"/>
                  <a:gd name="T47" fmla="*/ 211 h 357"/>
                  <a:gd name="T48" fmla="*/ 314 w 397"/>
                  <a:gd name="T49" fmla="*/ 226 h 357"/>
                  <a:gd name="T50" fmla="*/ 282 w 397"/>
                  <a:gd name="T51" fmla="*/ 255 h 357"/>
                  <a:gd name="T52" fmla="*/ 254 w 397"/>
                  <a:gd name="T53" fmla="*/ 275 h 357"/>
                  <a:gd name="T54" fmla="*/ 216 w 397"/>
                  <a:gd name="T55" fmla="*/ 299 h 357"/>
                  <a:gd name="T56" fmla="*/ 189 w 397"/>
                  <a:gd name="T57" fmla="*/ 316 h 357"/>
                  <a:gd name="T58" fmla="*/ 157 w 397"/>
                  <a:gd name="T59" fmla="*/ 332 h 357"/>
                  <a:gd name="T60" fmla="*/ 146 w 397"/>
                  <a:gd name="T61" fmla="*/ 338 h 357"/>
                  <a:gd name="T62" fmla="*/ 134 w 397"/>
                  <a:gd name="T63" fmla="*/ 342 h 357"/>
                  <a:gd name="T64" fmla="*/ 130 w 397"/>
                  <a:gd name="T65" fmla="*/ 344 h 357"/>
                  <a:gd name="T66" fmla="*/ 98 w 397"/>
                  <a:gd name="T67" fmla="*/ 355 h 357"/>
                  <a:gd name="T68" fmla="*/ 63 w 397"/>
                  <a:gd name="T69" fmla="*/ 346 h 357"/>
                  <a:gd name="T70" fmla="*/ 45 w 397"/>
                  <a:gd name="T71" fmla="*/ 326 h 357"/>
                  <a:gd name="T72" fmla="*/ 38 w 397"/>
                  <a:gd name="T73" fmla="*/ 316 h 357"/>
                  <a:gd name="T74" fmla="*/ 12 w 397"/>
                  <a:gd name="T75" fmla="*/ 280 h 357"/>
                  <a:gd name="T76" fmla="*/ 9 w 397"/>
                  <a:gd name="T77" fmla="*/ 275 h 357"/>
                  <a:gd name="T78" fmla="*/ 0 w 397"/>
                  <a:gd name="T79" fmla="*/ 240 h 357"/>
                  <a:gd name="T80" fmla="*/ 3 w 397"/>
                  <a:gd name="T81" fmla="*/ 229 h 357"/>
                  <a:gd name="T82" fmla="*/ 18 w 397"/>
                  <a:gd name="T83" fmla="*/ 209 h 357"/>
                  <a:gd name="T84" fmla="*/ 33 w 397"/>
                  <a:gd name="T85" fmla="*/ 196 h 357"/>
                  <a:gd name="T86" fmla="*/ 71 w 397"/>
                  <a:gd name="T87" fmla="*/ 168 h 357"/>
                  <a:gd name="T88" fmla="*/ 86 w 397"/>
                  <a:gd name="T89" fmla="*/ 158 h 357"/>
                  <a:gd name="T90" fmla="*/ 110 w 397"/>
                  <a:gd name="T91" fmla="*/ 144 h 357"/>
                  <a:gd name="T92" fmla="*/ 123 w 397"/>
                  <a:gd name="T93" fmla="*/ 135 h 357"/>
                  <a:gd name="T94" fmla="*/ 156 w 397"/>
                  <a:gd name="T95" fmla="*/ 115 h 357"/>
                  <a:gd name="T96" fmla="*/ 162 w 397"/>
                  <a:gd name="T97" fmla="*/ 112 h 357"/>
                  <a:gd name="T98" fmla="*/ 179 w 397"/>
                  <a:gd name="T99" fmla="*/ 97 h 357"/>
                  <a:gd name="T100" fmla="*/ 184 w 397"/>
                  <a:gd name="T101" fmla="*/ 79 h 35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</a:cxnLst>
                <a:rect l="0" t="0" r="r" b="b"/>
                <a:pathLst>
                  <a:path w="397" h="357">
                    <a:moveTo>
                      <a:pt x="184" y="79"/>
                    </a:moveTo>
                    <a:cubicBezTo>
                      <a:pt x="194" y="80"/>
                      <a:pt x="201" y="75"/>
                      <a:pt x="206" y="67"/>
                    </a:cubicBezTo>
                    <a:cubicBezTo>
                      <a:pt x="209" y="63"/>
                      <a:pt x="213" y="58"/>
                      <a:pt x="214" y="52"/>
                    </a:cubicBezTo>
                    <a:cubicBezTo>
                      <a:pt x="214" y="47"/>
                      <a:pt x="215" y="43"/>
                      <a:pt x="216" y="38"/>
                    </a:cubicBezTo>
                    <a:cubicBezTo>
                      <a:pt x="217" y="30"/>
                      <a:pt x="218" y="22"/>
                      <a:pt x="219" y="14"/>
                    </a:cubicBezTo>
                    <a:cubicBezTo>
                      <a:pt x="219" y="11"/>
                      <a:pt x="220" y="9"/>
                      <a:pt x="219" y="6"/>
                    </a:cubicBezTo>
                    <a:cubicBezTo>
                      <a:pt x="218" y="5"/>
                      <a:pt x="219" y="2"/>
                      <a:pt x="220" y="0"/>
                    </a:cubicBezTo>
                    <a:cubicBezTo>
                      <a:pt x="225" y="1"/>
                      <a:pt x="227" y="5"/>
                      <a:pt x="230" y="7"/>
                    </a:cubicBezTo>
                    <a:cubicBezTo>
                      <a:pt x="232" y="9"/>
                      <a:pt x="235" y="12"/>
                      <a:pt x="237" y="13"/>
                    </a:cubicBezTo>
                    <a:cubicBezTo>
                      <a:pt x="243" y="17"/>
                      <a:pt x="249" y="21"/>
                      <a:pt x="255" y="24"/>
                    </a:cubicBezTo>
                    <a:cubicBezTo>
                      <a:pt x="263" y="27"/>
                      <a:pt x="272" y="31"/>
                      <a:pt x="281" y="34"/>
                    </a:cubicBezTo>
                    <a:cubicBezTo>
                      <a:pt x="288" y="37"/>
                      <a:pt x="296" y="38"/>
                      <a:pt x="304" y="41"/>
                    </a:cubicBezTo>
                    <a:cubicBezTo>
                      <a:pt x="305" y="41"/>
                      <a:pt x="307" y="42"/>
                      <a:pt x="309" y="42"/>
                    </a:cubicBezTo>
                    <a:cubicBezTo>
                      <a:pt x="318" y="45"/>
                      <a:pt x="328" y="48"/>
                      <a:pt x="337" y="51"/>
                    </a:cubicBezTo>
                    <a:cubicBezTo>
                      <a:pt x="343" y="53"/>
                      <a:pt x="349" y="53"/>
                      <a:pt x="355" y="55"/>
                    </a:cubicBezTo>
                    <a:cubicBezTo>
                      <a:pt x="366" y="60"/>
                      <a:pt x="376" y="65"/>
                      <a:pt x="385" y="75"/>
                    </a:cubicBezTo>
                    <a:cubicBezTo>
                      <a:pt x="393" y="84"/>
                      <a:pt x="397" y="94"/>
                      <a:pt x="397" y="106"/>
                    </a:cubicBezTo>
                    <a:cubicBezTo>
                      <a:pt x="397" y="112"/>
                      <a:pt x="394" y="116"/>
                      <a:pt x="392" y="121"/>
                    </a:cubicBezTo>
                    <a:cubicBezTo>
                      <a:pt x="390" y="126"/>
                      <a:pt x="387" y="131"/>
                      <a:pt x="383" y="135"/>
                    </a:cubicBezTo>
                    <a:cubicBezTo>
                      <a:pt x="376" y="143"/>
                      <a:pt x="375" y="154"/>
                      <a:pt x="367" y="161"/>
                    </a:cubicBezTo>
                    <a:cubicBezTo>
                      <a:pt x="364" y="164"/>
                      <a:pt x="363" y="168"/>
                      <a:pt x="361" y="171"/>
                    </a:cubicBezTo>
                    <a:cubicBezTo>
                      <a:pt x="356" y="180"/>
                      <a:pt x="349" y="187"/>
                      <a:pt x="343" y="195"/>
                    </a:cubicBezTo>
                    <a:cubicBezTo>
                      <a:pt x="342" y="197"/>
                      <a:pt x="340" y="198"/>
                      <a:pt x="339" y="200"/>
                    </a:cubicBezTo>
                    <a:cubicBezTo>
                      <a:pt x="336" y="204"/>
                      <a:pt x="333" y="207"/>
                      <a:pt x="329" y="211"/>
                    </a:cubicBezTo>
                    <a:cubicBezTo>
                      <a:pt x="324" y="216"/>
                      <a:pt x="319" y="222"/>
                      <a:pt x="314" y="226"/>
                    </a:cubicBezTo>
                    <a:cubicBezTo>
                      <a:pt x="303" y="236"/>
                      <a:pt x="294" y="246"/>
                      <a:pt x="282" y="255"/>
                    </a:cubicBezTo>
                    <a:cubicBezTo>
                      <a:pt x="273" y="262"/>
                      <a:pt x="264" y="269"/>
                      <a:pt x="254" y="275"/>
                    </a:cubicBezTo>
                    <a:cubicBezTo>
                      <a:pt x="241" y="283"/>
                      <a:pt x="229" y="291"/>
                      <a:pt x="216" y="299"/>
                    </a:cubicBezTo>
                    <a:cubicBezTo>
                      <a:pt x="207" y="304"/>
                      <a:pt x="198" y="311"/>
                      <a:pt x="189" y="316"/>
                    </a:cubicBezTo>
                    <a:cubicBezTo>
                      <a:pt x="179" y="323"/>
                      <a:pt x="168" y="327"/>
                      <a:pt x="157" y="332"/>
                    </a:cubicBezTo>
                    <a:cubicBezTo>
                      <a:pt x="153" y="334"/>
                      <a:pt x="149" y="336"/>
                      <a:pt x="146" y="338"/>
                    </a:cubicBezTo>
                    <a:cubicBezTo>
                      <a:pt x="142" y="339"/>
                      <a:pt x="138" y="340"/>
                      <a:pt x="134" y="342"/>
                    </a:cubicBezTo>
                    <a:cubicBezTo>
                      <a:pt x="133" y="342"/>
                      <a:pt x="131" y="343"/>
                      <a:pt x="130" y="344"/>
                    </a:cubicBezTo>
                    <a:cubicBezTo>
                      <a:pt x="120" y="350"/>
                      <a:pt x="109" y="354"/>
                      <a:pt x="98" y="355"/>
                    </a:cubicBezTo>
                    <a:cubicBezTo>
                      <a:pt x="86" y="356"/>
                      <a:pt x="73" y="357"/>
                      <a:pt x="63" y="346"/>
                    </a:cubicBezTo>
                    <a:cubicBezTo>
                      <a:pt x="57" y="340"/>
                      <a:pt x="50" y="333"/>
                      <a:pt x="45" y="326"/>
                    </a:cubicBezTo>
                    <a:cubicBezTo>
                      <a:pt x="43" y="322"/>
                      <a:pt x="40" y="319"/>
                      <a:pt x="38" y="316"/>
                    </a:cubicBezTo>
                    <a:cubicBezTo>
                      <a:pt x="29" y="304"/>
                      <a:pt x="20" y="292"/>
                      <a:pt x="12" y="280"/>
                    </a:cubicBezTo>
                    <a:cubicBezTo>
                      <a:pt x="11" y="279"/>
                      <a:pt x="10" y="277"/>
                      <a:pt x="9" y="275"/>
                    </a:cubicBezTo>
                    <a:cubicBezTo>
                      <a:pt x="4" y="264"/>
                      <a:pt x="0" y="253"/>
                      <a:pt x="0" y="240"/>
                    </a:cubicBezTo>
                    <a:cubicBezTo>
                      <a:pt x="0" y="237"/>
                      <a:pt x="1" y="233"/>
                      <a:pt x="3" y="229"/>
                    </a:cubicBezTo>
                    <a:cubicBezTo>
                      <a:pt x="7" y="222"/>
                      <a:pt x="12" y="215"/>
                      <a:pt x="18" y="209"/>
                    </a:cubicBezTo>
                    <a:cubicBezTo>
                      <a:pt x="23" y="205"/>
                      <a:pt x="27" y="200"/>
                      <a:pt x="33" y="196"/>
                    </a:cubicBezTo>
                    <a:cubicBezTo>
                      <a:pt x="45" y="186"/>
                      <a:pt x="58" y="177"/>
                      <a:pt x="71" y="168"/>
                    </a:cubicBezTo>
                    <a:cubicBezTo>
                      <a:pt x="76" y="165"/>
                      <a:pt x="81" y="161"/>
                      <a:pt x="86" y="158"/>
                    </a:cubicBezTo>
                    <a:cubicBezTo>
                      <a:pt x="94" y="153"/>
                      <a:pt x="102" y="148"/>
                      <a:pt x="110" y="144"/>
                    </a:cubicBezTo>
                    <a:cubicBezTo>
                      <a:pt x="114" y="141"/>
                      <a:pt x="119" y="138"/>
                      <a:pt x="123" y="135"/>
                    </a:cubicBezTo>
                    <a:cubicBezTo>
                      <a:pt x="134" y="129"/>
                      <a:pt x="145" y="122"/>
                      <a:pt x="156" y="115"/>
                    </a:cubicBezTo>
                    <a:cubicBezTo>
                      <a:pt x="158" y="114"/>
                      <a:pt x="160" y="113"/>
                      <a:pt x="162" y="112"/>
                    </a:cubicBezTo>
                    <a:cubicBezTo>
                      <a:pt x="170" y="109"/>
                      <a:pt x="175" y="103"/>
                      <a:pt x="179" y="97"/>
                    </a:cubicBezTo>
                    <a:cubicBezTo>
                      <a:pt x="183" y="92"/>
                      <a:pt x="184" y="86"/>
                      <a:pt x="184" y="79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04" name="Freeform 16"/>
              <p:cNvSpPr>
                <a:spLocks/>
              </p:cNvSpPr>
              <p:nvPr/>
            </p:nvSpPr>
            <p:spPr bwMode="auto">
              <a:xfrm>
                <a:off x="5899817" y="3146432"/>
                <a:ext cx="693742" cy="788084"/>
              </a:xfrm>
              <a:custGeom>
                <a:avLst/>
                <a:gdLst>
                  <a:gd name="T0" fmla="*/ 361 w 361"/>
                  <a:gd name="T1" fmla="*/ 263 h 410"/>
                  <a:gd name="T2" fmla="*/ 326 w 361"/>
                  <a:gd name="T3" fmla="*/ 297 h 410"/>
                  <a:gd name="T4" fmla="*/ 300 w 361"/>
                  <a:gd name="T5" fmla="*/ 328 h 410"/>
                  <a:gd name="T6" fmla="*/ 296 w 361"/>
                  <a:gd name="T7" fmla="*/ 349 h 410"/>
                  <a:gd name="T8" fmla="*/ 306 w 361"/>
                  <a:gd name="T9" fmla="*/ 348 h 410"/>
                  <a:gd name="T10" fmla="*/ 311 w 361"/>
                  <a:gd name="T11" fmla="*/ 344 h 410"/>
                  <a:gd name="T12" fmla="*/ 317 w 361"/>
                  <a:gd name="T13" fmla="*/ 350 h 410"/>
                  <a:gd name="T14" fmla="*/ 281 w 361"/>
                  <a:gd name="T15" fmla="*/ 368 h 410"/>
                  <a:gd name="T16" fmla="*/ 240 w 361"/>
                  <a:gd name="T17" fmla="*/ 357 h 410"/>
                  <a:gd name="T18" fmla="*/ 162 w 361"/>
                  <a:gd name="T19" fmla="*/ 310 h 410"/>
                  <a:gd name="T20" fmla="*/ 127 w 361"/>
                  <a:gd name="T21" fmla="*/ 272 h 410"/>
                  <a:gd name="T22" fmla="*/ 124 w 361"/>
                  <a:gd name="T23" fmla="*/ 225 h 410"/>
                  <a:gd name="T24" fmla="*/ 124 w 361"/>
                  <a:gd name="T25" fmla="*/ 158 h 410"/>
                  <a:gd name="T26" fmla="*/ 122 w 361"/>
                  <a:gd name="T27" fmla="*/ 86 h 410"/>
                  <a:gd name="T28" fmla="*/ 127 w 361"/>
                  <a:gd name="T29" fmla="*/ 43 h 410"/>
                  <a:gd name="T30" fmla="*/ 112 w 361"/>
                  <a:gd name="T31" fmla="*/ 75 h 410"/>
                  <a:gd name="T32" fmla="*/ 113 w 361"/>
                  <a:gd name="T33" fmla="*/ 106 h 410"/>
                  <a:gd name="T34" fmla="*/ 115 w 361"/>
                  <a:gd name="T35" fmla="*/ 160 h 410"/>
                  <a:gd name="T36" fmla="*/ 114 w 361"/>
                  <a:gd name="T37" fmla="*/ 209 h 410"/>
                  <a:gd name="T38" fmla="*/ 113 w 361"/>
                  <a:gd name="T39" fmla="*/ 252 h 410"/>
                  <a:gd name="T40" fmla="*/ 106 w 361"/>
                  <a:gd name="T41" fmla="*/ 293 h 410"/>
                  <a:gd name="T42" fmla="*/ 60 w 361"/>
                  <a:gd name="T43" fmla="*/ 390 h 410"/>
                  <a:gd name="T44" fmla="*/ 39 w 361"/>
                  <a:gd name="T45" fmla="*/ 405 h 410"/>
                  <a:gd name="T46" fmla="*/ 4 w 361"/>
                  <a:gd name="T47" fmla="*/ 397 h 410"/>
                  <a:gd name="T48" fmla="*/ 7 w 361"/>
                  <a:gd name="T49" fmla="*/ 383 h 410"/>
                  <a:gd name="T50" fmla="*/ 31 w 361"/>
                  <a:gd name="T51" fmla="*/ 323 h 410"/>
                  <a:gd name="T52" fmla="*/ 53 w 361"/>
                  <a:gd name="T53" fmla="*/ 258 h 410"/>
                  <a:gd name="T54" fmla="*/ 57 w 361"/>
                  <a:gd name="T55" fmla="*/ 237 h 410"/>
                  <a:gd name="T56" fmla="*/ 65 w 361"/>
                  <a:gd name="T57" fmla="*/ 204 h 410"/>
                  <a:gd name="T58" fmla="*/ 69 w 361"/>
                  <a:gd name="T59" fmla="*/ 174 h 410"/>
                  <a:gd name="T60" fmla="*/ 71 w 361"/>
                  <a:gd name="T61" fmla="*/ 135 h 410"/>
                  <a:gd name="T62" fmla="*/ 73 w 361"/>
                  <a:gd name="T63" fmla="*/ 85 h 410"/>
                  <a:gd name="T64" fmla="*/ 73 w 361"/>
                  <a:gd name="T65" fmla="*/ 43 h 410"/>
                  <a:gd name="T66" fmla="*/ 90 w 361"/>
                  <a:gd name="T67" fmla="*/ 18 h 410"/>
                  <a:gd name="T68" fmla="*/ 112 w 361"/>
                  <a:gd name="T69" fmla="*/ 3 h 410"/>
                  <a:gd name="T70" fmla="*/ 126 w 361"/>
                  <a:gd name="T71" fmla="*/ 12 h 410"/>
                  <a:gd name="T72" fmla="*/ 137 w 361"/>
                  <a:gd name="T73" fmla="*/ 39 h 410"/>
                  <a:gd name="T74" fmla="*/ 155 w 361"/>
                  <a:gd name="T75" fmla="*/ 88 h 410"/>
                  <a:gd name="T76" fmla="*/ 181 w 361"/>
                  <a:gd name="T77" fmla="*/ 155 h 410"/>
                  <a:gd name="T78" fmla="*/ 199 w 361"/>
                  <a:gd name="T79" fmla="*/ 175 h 410"/>
                  <a:gd name="T80" fmla="*/ 254 w 361"/>
                  <a:gd name="T81" fmla="*/ 213 h 410"/>
                  <a:gd name="T82" fmla="*/ 322 w 361"/>
                  <a:gd name="T83" fmla="*/ 250 h 410"/>
                  <a:gd name="T84" fmla="*/ 350 w 361"/>
                  <a:gd name="T85" fmla="*/ 255 h 4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61" h="410">
                    <a:moveTo>
                      <a:pt x="350" y="255"/>
                    </a:moveTo>
                    <a:cubicBezTo>
                      <a:pt x="350" y="263"/>
                      <a:pt x="357" y="259"/>
                      <a:pt x="361" y="263"/>
                    </a:cubicBezTo>
                    <a:cubicBezTo>
                      <a:pt x="356" y="269"/>
                      <a:pt x="350" y="274"/>
                      <a:pt x="344" y="280"/>
                    </a:cubicBezTo>
                    <a:cubicBezTo>
                      <a:pt x="338" y="285"/>
                      <a:pt x="332" y="290"/>
                      <a:pt x="326" y="297"/>
                    </a:cubicBezTo>
                    <a:cubicBezTo>
                      <a:pt x="321" y="303"/>
                      <a:pt x="314" y="309"/>
                      <a:pt x="309" y="316"/>
                    </a:cubicBezTo>
                    <a:cubicBezTo>
                      <a:pt x="305" y="319"/>
                      <a:pt x="303" y="324"/>
                      <a:pt x="300" y="328"/>
                    </a:cubicBezTo>
                    <a:cubicBezTo>
                      <a:pt x="296" y="332"/>
                      <a:pt x="296" y="337"/>
                      <a:pt x="295" y="341"/>
                    </a:cubicBezTo>
                    <a:cubicBezTo>
                      <a:pt x="294" y="344"/>
                      <a:pt x="294" y="347"/>
                      <a:pt x="296" y="349"/>
                    </a:cubicBezTo>
                    <a:cubicBezTo>
                      <a:pt x="299" y="352"/>
                      <a:pt x="302" y="355"/>
                      <a:pt x="305" y="358"/>
                    </a:cubicBezTo>
                    <a:cubicBezTo>
                      <a:pt x="308" y="355"/>
                      <a:pt x="308" y="352"/>
                      <a:pt x="306" y="348"/>
                    </a:cubicBezTo>
                    <a:cubicBezTo>
                      <a:pt x="305" y="347"/>
                      <a:pt x="304" y="345"/>
                      <a:pt x="306" y="344"/>
                    </a:cubicBezTo>
                    <a:cubicBezTo>
                      <a:pt x="307" y="342"/>
                      <a:pt x="309" y="343"/>
                      <a:pt x="311" y="344"/>
                    </a:cubicBezTo>
                    <a:cubicBezTo>
                      <a:pt x="313" y="346"/>
                      <a:pt x="315" y="347"/>
                      <a:pt x="317" y="348"/>
                    </a:cubicBezTo>
                    <a:cubicBezTo>
                      <a:pt x="317" y="349"/>
                      <a:pt x="317" y="349"/>
                      <a:pt x="317" y="350"/>
                    </a:cubicBezTo>
                    <a:cubicBezTo>
                      <a:pt x="312" y="357"/>
                      <a:pt x="305" y="363"/>
                      <a:pt x="297" y="366"/>
                    </a:cubicBezTo>
                    <a:cubicBezTo>
                      <a:pt x="292" y="368"/>
                      <a:pt x="286" y="369"/>
                      <a:pt x="281" y="368"/>
                    </a:cubicBezTo>
                    <a:cubicBezTo>
                      <a:pt x="269" y="367"/>
                      <a:pt x="258" y="365"/>
                      <a:pt x="247" y="360"/>
                    </a:cubicBezTo>
                    <a:cubicBezTo>
                      <a:pt x="244" y="360"/>
                      <a:pt x="242" y="359"/>
                      <a:pt x="240" y="357"/>
                    </a:cubicBezTo>
                    <a:cubicBezTo>
                      <a:pt x="225" y="349"/>
                      <a:pt x="210" y="341"/>
                      <a:pt x="195" y="333"/>
                    </a:cubicBezTo>
                    <a:cubicBezTo>
                      <a:pt x="184" y="326"/>
                      <a:pt x="172" y="319"/>
                      <a:pt x="162" y="310"/>
                    </a:cubicBezTo>
                    <a:cubicBezTo>
                      <a:pt x="154" y="304"/>
                      <a:pt x="146" y="297"/>
                      <a:pt x="139" y="289"/>
                    </a:cubicBezTo>
                    <a:cubicBezTo>
                      <a:pt x="134" y="283"/>
                      <a:pt x="130" y="278"/>
                      <a:pt x="127" y="272"/>
                    </a:cubicBezTo>
                    <a:cubicBezTo>
                      <a:pt x="124" y="268"/>
                      <a:pt x="122" y="263"/>
                      <a:pt x="123" y="258"/>
                    </a:cubicBezTo>
                    <a:cubicBezTo>
                      <a:pt x="124" y="247"/>
                      <a:pt x="125" y="236"/>
                      <a:pt x="124" y="225"/>
                    </a:cubicBezTo>
                    <a:cubicBezTo>
                      <a:pt x="123" y="220"/>
                      <a:pt x="124" y="215"/>
                      <a:pt x="124" y="210"/>
                    </a:cubicBezTo>
                    <a:cubicBezTo>
                      <a:pt x="126" y="193"/>
                      <a:pt x="125" y="176"/>
                      <a:pt x="124" y="158"/>
                    </a:cubicBezTo>
                    <a:cubicBezTo>
                      <a:pt x="123" y="148"/>
                      <a:pt x="123" y="139"/>
                      <a:pt x="123" y="129"/>
                    </a:cubicBezTo>
                    <a:cubicBezTo>
                      <a:pt x="124" y="114"/>
                      <a:pt x="124" y="100"/>
                      <a:pt x="122" y="86"/>
                    </a:cubicBezTo>
                    <a:cubicBezTo>
                      <a:pt x="122" y="80"/>
                      <a:pt x="122" y="75"/>
                      <a:pt x="123" y="69"/>
                    </a:cubicBezTo>
                    <a:cubicBezTo>
                      <a:pt x="124" y="61"/>
                      <a:pt x="126" y="52"/>
                      <a:pt x="127" y="43"/>
                    </a:cubicBezTo>
                    <a:cubicBezTo>
                      <a:pt x="120" y="41"/>
                      <a:pt x="116" y="43"/>
                      <a:pt x="115" y="51"/>
                    </a:cubicBezTo>
                    <a:cubicBezTo>
                      <a:pt x="115" y="59"/>
                      <a:pt x="115" y="67"/>
                      <a:pt x="112" y="75"/>
                    </a:cubicBezTo>
                    <a:cubicBezTo>
                      <a:pt x="112" y="75"/>
                      <a:pt x="112" y="76"/>
                      <a:pt x="112" y="77"/>
                    </a:cubicBezTo>
                    <a:cubicBezTo>
                      <a:pt x="112" y="87"/>
                      <a:pt x="113" y="96"/>
                      <a:pt x="113" y="106"/>
                    </a:cubicBezTo>
                    <a:cubicBezTo>
                      <a:pt x="113" y="112"/>
                      <a:pt x="113" y="118"/>
                      <a:pt x="113" y="123"/>
                    </a:cubicBezTo>
                    <a:cubicBezTo>
                      <a:pt x="113" y="136"/>
                      <a:pt x="113" y="148"/>
                      <a:pt x="115" y="160"/>
                    </a:cubicBezTo>
                    <a:cubicBezTo>
                      <a:pt x="115" y="164"/>
                      <a:pt x="115" y="169"/>
                      <a:pt x="115" y="173"/>
                    </a:cubicBezTo>
                    <a:cubicBezTo>
                      <a:pt x="114" y="185"/>
                      <a:pt x="114" y="197"/>
                      <a:pt x="114" y="209"/>
                    </a:cubicBezTo>
                    <a:cubicBezTo>
                      <a:pt x="114" y="220"/>
                      <a:pt x="114" y="230"/>
                      <a:pt x="114" y="241"/>
                    </a:cubicBezTo>
                    <a:cubicBezTo>
                      <a:pt x="114" y="245"/>
                      <a:pt x="114" y="248"/>
                      <a:pt x="113" y="252"/>
                    </a:cubicBezTo>
                    <a:cubicBezTo>
                      <a:pt x="112" y="261"/>
                      <a:pt x="111" y="270"/>
                      <a:pt x="109" y="279"/>
                    </a:cubicBezTo>
                    <a:cubicBezTo>
                      <a:pt x="109" y="284"/>
                      <a:pt x="107" y="288"/>
                      <a:pt x="106" y="293"/>
                    </a:cubicBezTo>
                    <a:cubicBezTo>
                      <a:pt x="101" y="311"/>
                      <a:pt x="93" y="328"/>
                      <a:pt x="85" y="345"/>
                    </a:cubicBezTo>
                    <a:cubicBezTo>
                      <a:pt x="78" y="361"/>
                      <a:pt x="68" y="375"/>
                      <a:pt x="60" y="390"/>
                    </a:cubicBezTo>
                    <a:cubicBezTo>
                      <a:pt x="56" y="397"/>
                      <a:pt x="52" y="403"/>
                      <a:pt x="49" y="410"/>
                    </a:cubicBezTo>
                    <a:cubicBezTo>
                      <a:pt x="45" y="408"/>
                      <a:pt x="42" y="406"/>
                      <a:pt x="39" y="405"/>
                    </a:cubicBezTo>
                    <a:cubicBezTo>
                      <a:pt x="34" y="402"/>
                      <a:pt x="28" y="400"/>
                      <a:pt x="23" y="398"/>
                    </a:cubicBezTo>
                    <a:cubicBezTo>
                      <a:pt x="17" y="394"/>
                      <a:pt x="11" y="394"/>
                      <a:pt x="4" y="397"/>
                    </a:cubicBezTo>
                    <a:cubicBezTo>
                      <a:pt x="3" y="397"/>
                      <a:pt x="2" y="397"/>
                      <a:pt x="0" y="397"/>
                    </a:cubicBezTo>
                    <a:cubicBezTo>
                      <a:pt x="3" y="392"/>
                      <a:pt x="5" y="387"/>
                      <a:pt x="7" y="383"/>
                    </a:cubicBezTo>
                    <a:cubicBezTo>
                      <a:pt x="9" y="380"/>
                      <a:pt x="10" y="376"/>
                      <a:pt x="11" y="373"/>
                    </a:cubicBezTo>
                    <a:cubicBezTo>
                      <a:pt x="18" y="356"/>
                      <a:pt x="25" y="340"/>
                      <a:pt x="31" y="323"/>
                    </a:cubicBezTo>
                    <a:cubicBezTo>
                      <a:pt x="35" y="313"/>
                      <a:pt x="39" y="303"/>
                      <a:pt x="43" y="293"/>
                    </a:cubicBezTo>
                    <a:cubicBezTo>
                      <a:pt x="47" y="281"/>
                      <a:pt x="50" y="269"/>
                      <a:pt x="53" y="258"/>
                    </a:cubicBezTo>
                    <a:cubicBezTo>
                      <a:pt x="55" y="251"/>
                      <a:pt x="56" y="245"/>
                      <a:pt x="57" y="239"/>
                    </a:cubicBezTo>
                    <a:cubicBezTo>
                      <a:pt x="57" y="238"/>
                      <a:pt x="57" y="237"/>
                      <a:pt x="57" y="237"/>
                    </a:cubicBezTo>
                    <a:cubicBezTo>
                      <a:pt x="61" y="227"/>
                      <a:pt x="61" y="217"/>
                      <a:pt x="64" y="207"/>
                    </a:cubicBezTo>
                    <a:cubicBezTo>
                      <a:pt x="65" y="206"/>
                      <a:pt x="65" y="205"/>
                      <a:pt x="65" y="204"/>
                    </a:cubicBezTo>
                    <a:cubicBezTo>
                      <a:pt x="65" y="203"/>
                      <a:pt x="64" y="201"/>
                      <a:pt x="64" y="201"/>
                    </a:cubicBezTo>
                    <a:cubicBezTo>
                      <a:pt x="67" y="192"/>
                      <a:pt x="68" y="183"/>
                      <a:pt x="69" y="174"/>
                    </a:cubicBezTo>
                    <a:cubicBezTo>
                      <a:pt x="70" y="165"/>
                      <a:pt x="70" y="156"/>
                      <a:pt x="71" y="148"/>
                    </a:cubicBezTo>
                    <a:cubicBezTo>
                      <a:pt x="71" y="143"/>
                      <a:pt x="71" y="139"/>
                      <a:pt x="71" y="135"/>
                    </a:cubicBezTo>
                    <a:cubicBezTo>
                      <a:pt x="72" y="128"/>
                      <a:pt x="73" y="121"/>
                      <a:pt x="73" y="115"/>
                    </a:cubicBezTo>
                    <a:cubicBezTo>
                      <a:pt x="73" y="105"/>
                      <a:pt x="74" y="95"/>
                      <a:pt x="73" y="85"/>
                    </a:cubicBezTo>
                    <a:cubicBezTo>
                      <a:pt x="72" y="80"/>
                      <a:pt x="73" y="75"/>
                      <a:pt x="73" y="70"/>
                    </a:cubicBezTo>
                    <a:cubicBezTo>
                      <a:pt x="72" y="61"/>
                      <a:pt x="75" y="52"/>
                      <a:pt x="73" y="43"/>
                    </a:cubicBezTo>
                    <a:cubicBezTo>
                      <a:pt x="72" y="36"/>
                      <a:pt x="73" y="29"/>
                      <a:pt x="73" y="22"/>
                    </a:cubicBezTo>
                    <a:cubicBezTo>
                      <a:pt x="78" y="21"/>
                      <a:pt x="84" y="20"/>
                      <a:pt x="90" y="18"/>
                    </a:cubicBezTo>
                    <a:cubicBezTo>
                      <a:pt x="92" y="18"/>
                      <a:pt x="94" y="17"/>
                      <a:pt x="96" y="16"/>
                    </a:cubicBezTo>
                    <a:cubicBezTo>
                      <a:pt x="101" y="12"/>
                      <a:pt x="106" y="7"/>
                      <a:pt x="112" y="3"/>
                    </a:cubicBezTo>
                    <a:cubicBezTo>
                      <a:pt x="115" y="0"/>
                      <a:pt x="115" y="1"/>
                      <a:pt x="119" y="3"/>
                    </a:cubicBezTo>
                    <a:cubicBezTo>
                      <a:pt x="123" y="5"/>
                      <a:pt x="123" y="9"/>
                      <a:pt x="126" y="12"/>
                    </a:cubicBezTo>
                    <a:cubicBezTo>
                      <a:pt x="129" y="17"/>
                      <a:pt x="132" y="22"/>
                      <a:pt x="134" y="28"/>
                    </a:cubicBezTo>
                    <a:cubicBezTo>
                      <a:pt x="136" y="31"/>
                      <a:pt x="136" y="35"/>
                      <a:pt x="137" y="39"/>
                    </a:cubicBezTo>
                    <a:cubicBezTo>
                      <a:pt x="139" y="48"/>
                      <a:pt x="143" y="56"/>
                      <a:pt x="147" y="64"/>
                    </a:cubicBezTo>
                    <a:cubicBezTo>
                      <a:pt x="150" y="71"/>
                      <a:pt x="152" y="80"/>
                      <a:pt x="155" y="88"/>
                    </a:cubicBezTo>
                    <a:cubicBezTo>
                      <a:pt x="158" y="101"/>
                      <a:pt x="164" y="114"/>
                      <a:pt x="170" y="127"/>
                    </a:cubicBezTo>
                    <a:cubicBezTo>
                      <a:pt x="174" y="136"/>
                      <a:pt x="177" y="146"/>
                      <a:pt x="181" y="155"/>
                    </a:cubicBezTo>
                    <a:cubicBezTo>
                      <a:pt x="182" y="157"/>
                      <a:pt x="183" y="158"/>
                      <a:pt x="184" y="159"/>
                    </a:cubicBezTo>
                    <a:cubicBezTo>
                      <a:pt x="189" y="164"/>
                      <a:pt x="193" y="170"/>
                      <a:pt x="199" y="175"/>
                    </a:cubicBezTo>
                    <a:cubicBezTo>
                      <a:pt x="206" y="180"/>
                      <a:pt x="213" y="186"/>
                      <a:pt x="220" y="191"/>
                    </a:cubicBezTo>
                    <a:cubicBezTo>
                      <a:pt x="231" y="198"/>
                      <a:pt x="243" y="205"/>
                      <a:pt x="254" y="213"/>
                    </a:cubicBezTo>
                    <a:cubicBezTo>
                      <a:pt x="270" y="225"/>
                      <a:pt x="286" y="236"/>
                      <a:pt x="305" y="244"/>
                    </a:cubicBezTo>
                    <a:cubicBezTo>
                      <a:pt x="311" y="246"/>
                      <a:pt x="316" y="248"/>
                      <a:pt x="322" y="250"/>
                    </a:cubicBezTo>
                    <a:cubicBezTo>
                      <a:pt x="323" y="251"/>
                      <a:pt x="324" y="251"/>
                      <a:pt x="325" y="251"/>
                    </a:cubicBezTo>
                    <a:cubicBezTo>
                      <a:pt x="333" y="253"/>
                      <a:pt x="341" y="254"/>
                      <a:pt x="350" y="255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05" name="Freeform 17"/>
              <p:cNvSpPr>
                <a:spLocks noEditPoints="1"/>
              </p:cNvSpPr>
              <p:nvPr/>
            </p:nvSpPr>
            <p:spPr bwMode="auto">
              <a:xfrm>
                <a:off x="4217107" y="2364854"/>
                <a:ext cx="509124" cy="537589"/>
              </a:xfrm>
              <a:custGeom>
                <a:avLst/>
                <a:gdLst>
                  <a:gd name="T0" fmla="*/ 181 w 265"/>
                  <a:gd name="T1" fmla="*/ 25 h 280"/>
                  <a:gd name="T2" fmla="*/ 187 w 265"/>
                  <a:gd name="T3" fmla="*/ 38 h 280"/>
                  <a:gd name="T4" fmla="*/ 197 w 265"/>
                  <a:gd name="T5" fmla="*/ 38 h 280"/>
                  <a:gd name="T6" fmla="*/ 208 w 265"/>
                  <a:gd name="T7" fmla="*/ 10 h 280"/>
                  <a:gd name="T8" fmla="*/ 226 w 265"/>
                  <a:gd name="T9" fmla="*/ 38 h 280"/>
                  <a:gd name="T10" fmla="*/ 246 w 265"/>
                  <a:gd name="T11" fmla="*/ 6 h 280"/>
                  <a:gd name="T12" fmla="*/ 260 w 265"/>
                  <a:gd name="T13" fmla="*/ 12 h 280"/>
                  <a:gd name="T14" fmla="*/ 265 w 265"/>
                  <a:gd name="T15" fmla="*/ 21 h 280"/>
                  <a:gd name="T16" fmla="*/ 264 w 265"/>
                  <a:gd name="T17" fmla="*/ 54 h 280"/>
                  <a:gd name="T18" fmla="*/ 226 w 265"/>
                  <a:gd name="T19" fmla="*/ 67 h 280"/>
                  <a:gd name="T20" fmla="*/ 262 w 265"/>
                  <a:gd name="T21" fmla="*/ 82 h 280"/>
                  <a:gd name="T22" fmla="*/ 257 w 265"/>
                  <a:gd name="T23" fmla="*/ 129 h 280"/>
                  <a:gd name="T24" fmla="*/ 245 w 265"/>
                  <a:gd name="T25" fmla="*/ 166 h 280"/>
                  <a:gd name="T26" fmla="*/ 213 w 265"/>
                  <a:gd name="T27" fmla="*/ 226 h 280"/>
                  <a:gd name="T28" fmla="*/ 180 w 265"/>
                  <a:gd name="T29" fmla="*/ 253 h 280"/>
                  <a:gd name="T30" fmla="*/ 108 w 265"/>
                  <a:gd name="T31" fmla="*/ 256 h 280"/>
                  <a:gd name="T32" fmla="*/ 65 w 265"/>
                  <a:gd name="T33" fmla="*/ 241 h 280"/>
                  <a:gd name="T34" fmla="*/ 42 w 265"/>
                  <a:gd name="T35" fmla="*/ 221 h 280"/>
                  <a:gd name="T36" fmla="*/ 86 w 265"/>
                  <a:gd name="T37" fmla="*/ 258 h 280"/>
                  <a:gd name="T38" fmla="*/ 122 w 265"/>
                  <a:gd name="T39" fmla="*/ 280 h 280"/>
                  <a:gd name="T40" fmla="*/ 76 w 265"/>
                  <a:gd name="T41" fmla="*/ 275 h 280"/>
                  <a:gd name="T42" fmla="*/ 50 w 265"/>
                  <a:gd name="T43" fmla="*/ 275 h 280"/>
                  <a:gd name="T44" fmla="*/ 9 w 265"/>
                  <a:gd name="T45" fmla="*/ 267 h 280"/>
                  <a:gd name="T46" fmla="*/ 14 w 265"/>
                  <a:gd name="T47" fmla="*/ 234 h 280"/>
                  <a:gd name="T48" fmla="*/ 4 w 265"/>
                  <a:gd name="T49" fmla="*/ 183 h 280"/>
                  <a:gd name="T50" fmla="*/ 14 w 265"/>
                  <a:gd name="T51" fmla="*/ 158 h 280"/>
                  <a:gd name="T52" fmla="*/ 26 w 265"/>
                  <a:gd name="T53" fmla="*/ 149 h 280"/>
                  <a:gd name="T54" fmla="*/ 27 w 265"/>
                  <a:gd name="T55" fmla="*/ 130 h 280"/>
                  <a:gd name="T56" fmla="*/ 23 w 265"/>
                  <a:gd name="T57" fmla="*/ 85 h 280"/>
                  <a:gd name="T58" fmla="*/ 49 w 265"/>
                  <a:gd name="T59" fmla="*/ 68 h 280"/>
                  <a:gd name="T60" fmla="*/ 52 w 265"/>
                  <a:gd name="T61" fmla="*/ 87 h 280"/>
                  <a:gd name="T62" fmla="*/ 67 w 265"/>
                  <a:gd name="T63" fmla="*/ 75 h 280"/>
                  <a:gd name="T64" fmla="*/ 84 w 265"/>
                  <a:gd name="T65" fmla="*/ 42 h 280"/>
                  <a:gd name="T66" fmla="*/ 100 w 265"/>
                  <a:gd name="T67" fmla="*/ 47 h 280"/>
                  <a:gd name="T68" fmla="*/ 111 w 265"/>
                  <a:gd name="T69" fmla="*/ 48 h 280"/>
                  <a:gd name="T70" fmla="*/ 134 w 265"/>
                  <a:gd name="T71" fmla="*/ 23 h 280"/>
                  <a:gd name="T72" fmla="*/ 162 w 265"/>
                  <a:gd name="T73" fmla="*/ 32 h 280"/>
                  <a:gd name="T74" fmla="*/ 177 w 265"/>
                  <a:gd name="T75" fmla="*/ 76 h 280"/>
                  <a:gd name="T76" fmla="*/ 163 w 265"/>
                  <a:gd name="T77" fmla="*/ 45 h 280"/>
                  <a:gd name="T78" fmla="*/ 127 w 265"/>
                  <a:gd name="T79" fmla="*/ 62 h 280"/>
                  <a:gd name="T80" fmla="*/ 133 w 265"/>
                  <a:gd name="T81" fmla="*/ 59 h 280"/>
                  <a:gd name="T82" fmla="*/ 150 w 265"/>
                  <a:gd name="T83" fmla="*/ 68 h 280"/>
                  <a:gd name="T84" fmla="*/ 177 w 265"/>
                  <a:gd name="T85" fmla="*/ 76 h 280"/>
                  <a:gd name="T86" fmla="*/ 191 w 265"/>
                  <a:gd name="T87" fmla="*/ 181 h 280"/>
                  <a:gd name="T88" fmla="*/ 224 w 265"/>
                  <a:gd name="T89" fmla="*/ 180 h 280"/>
                  <a:gd name="T90" fmla="*/ 219 w 265"/>
                  <a:gd name="T91" fmla="*/ 175 h 280"/>
                  <a:gd name="T92" fmla="*/ 183 w 265"/>
                  <a:gd name="T93" fmla="*/ 177 h 280"/>
                  <a:gd name="T94" fmla="*/ 233 w 265"/>
                  <a:gd name="T95" fmla="*/ 131 h 280"/>
                  <a:gd name="T96" fmla="*/ 233 w 265"/>
                  <a:gd name="T97" fmla="*/ 124 h 280"/>
                  <a:gd name="T98" fmla="*/ 206 w 265"/>
                  <a:gd name="T99" fmla="*/ 125 h 280"/>
                  <a:gd name="T100" fmla="*/ 21 w 265"/>
                  <a:gd name="T101" fmla="*/ 165 h 280"/>
                  <a:gd name="T102" fmla="*/ 19 w 265"/>
                  <a:gd name="T103" fmla="*/ 167 h 28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265" h="280">
                    <a:moveTo>
                      <a:pt x="171" y="13"/>
                    </a:moveTo>
                    <a:cubicBezTo>
                      <a:pt x="176" y="16"/>
                      <a:pt x="179" y="20"/>
                      <a:pt x="181" y="25"/>
                    </a:cubicBezTo>
                    <a:cubicBezTo>
                      <a:pt x="183" y="28"/>
                      <a:pt x="184" y="31"/>
                      <a:pt x="185" y="34"/>
                    </a:cubicBezTo>
                    <a:cubicBezTo>
                      <a:pt x="185" y="36"/>
                      <a:pt x="186" y="37"/>
                      <a:pt x="187" y="38"/>
                    </a:cubicBezTo>
                    <a:cubicBezTo>
                      <a:pt x="188" y="40"/>
                      <a:pt x="189" y="44"/>
                      <a:pt x="192" y="43"/>
                    </a:cubicBezTo>
                    <a:cubicBezTo>
                      <a:pt x="194" y="43"/>
                      <a:pt x="197" y="40"/>
                      <a:pt x="197" y="38"/>
                    </a:cubicBezTo>
                    <a:cubicBezTo>
                      <a:pt x="198" y="34"/>
                      <a:pt x="200" y="32"/>
                      <a:pt x="201" y="28"/>
                    </a:cubicBezTo>
                    <a:cubicBezTo>
                      <a:pt x="203" y="22"/>
                      <a:pt x="205" y="16"/>
                      <a:pt x="208" y="10"/>
                    </a:cubicBezTo>
                    <a:cubicBezTo>
                      <a:pt x="216" y="14"/>
                      <a:pt x="222" y="21"/>
                      <a:pt x="223" y="31"/>
                    </a:cubicBezTo>
                    <a:cubicBezTo>
                      <a:pt x="223" y="34"/>
                      <a:pt x="224" y="36"/>
                      <a:pt x="226" y="38"/>
                    </a:cubicBezTo>
                    <a:cubicBezTo>
                      <a:pt x="227" y="41"/>
                      <a:pt x="230" y="41"/>
                      <a:pt x="232" y="38"/>
                    </a:cubicBezTo>
                    <a:cubicBezTo>
                      <a:pt x="239" y="29"/>
                      <a:pt x="243" y="18"/>
                      <a:pt x="246" y="6"/>
                    </a:cubicBezTo>
                    <a:cubicBezTo>
                      <a:pt x="246" y="4"/>
                      <a:pt x="247" y="3"/>
                      <a:pt x="247" y="0"/>
                    </a:cubicBezTo>
                    <a:cubicBezTo>
                      <a:pt x="252" y="4"/>
                      <a:pt x="256" y="8"/>
                      <a:pt x="260" y="12"/>
                    </a:cubicBezTo>
                    <a:cubicBezTo>
                      <a:pt x="261" y="12"/>
                      <a:pt x="262" y="13"/>
                      <a:pt x="263" y="14"/>
                    </a:cubicBezTo>
                    <a:cubicBezTo>
                      <a:pt x="265" y="16"/>
                      <a:pt x="265" y="18"/>
                      <a:pt x="265" y="21"/>
                    </a:cubicBezTo>
                    <a:cubicBezTo>
                      <a:pt x="264" y="30"/>
                      <a:pt x="264" y="38"/>
                      <a:pt x="263" y="47"/>
                    </a:cubicBezTo>
                    <a:cubicBezTo>
                      <a:pt x="263" y="49"/>
                      <a:pt x="264" y="51"/>
                      <a:pt x="264" y="54"/>
                    </a:cubicBezTo>
                    <a:cubicBezTo>
                      <a:pt x="257" y="53"/>
                      <a:pt x="250" y="53"/>
                      <a:pt x="243" y="56"/>
                    </a:cubicBezTo>
                    <a:cubicBezTo>
                      <a:pt x="237" y="59"/>
                      <a:pt x="230" y="60"/>
                      <a:pt x="226" y="67"/>
                    </a:cubicBezTo>
                    <a:cubicBezTo>
                      <a:pt x="230" y="72"/>
                      <a:pt x="234" y="66"/>
                      <a:pt x="238" y="67"/>
                    </a:cubicBezTo>
                    <a:cubicBezTo>
                      <a:pt x="242" y="77"/>
                      <a:pt x="250" y="81"/>
                      <a:pt x="262" y="82"/>
                    </a:cubicBezTo>
                    <a:cubicBezTo>
                      <a:pt x="262" y="88"/>
                      <a:pt x="262" y="94"/>
                      <a:pt x="262" y="99"/>
                    </a:cubicBezTo>
                    <a:cubicBezTo>
                      <a:pt x="261" y="109"/>
                      <a:pt x="259" y="119"/>
                      <a:pt x="257" y="129"/>
                    </a:cubicBezTo>
                    <a:cubicBezTo>
                      <a:pt x="255" y="137"/>
                      <a:pt x="252" y="145"/>
                      <a:pt x="249" y="153"/>
                    </a:cubicBezTo>
                    <a:cubicBezTo>
                      <a:pt x="247" y="157"/>
                      <a:pt x="246" y="161"/>
                      <a:pt x="245" y="166"/>
                    </a:cubicBezTo>
                    <a:cubicBezTo>
                      <a:pt x="241" y="179"/>
                      <a:pt x="237" y="191"/>
                      <a:pt x="229" y="202"/>
                    </a:cubicBezTo>
                    <a:cubicBezTo>
                      <a:pt x="224" y="210"/>
                      <a:pt x="219" y="218"/>
                      <a:pt x="213" y="226"/>
                    </a:cubicBezTo>
                    <a:cubicBezTo>
                      <a:pt x="208" y="233"/>
                      <a:pt x="201" y="238"/>
                      <a:pt x="194" y="244"/>
                    </a:cubicBezTo>
                    <a:cubicBezTo>
                      <a:pt x="190" y="247"/>
                      <a:pt x="185" y="250"/>
                      <a:pt x="180" y="253"/>
                    </a:cubicBezTo>
                    <a:cubicBezTo>
                      <a:pt x="167" y="261"/>
                      <a:pt x="152" y="264"/>
                      <a:pt x="137" y="262"/>
                    </a:cubicBezTo>
                    <a:cubicBezTo>
                      <a:pt x="127" y="261"/>
                      <a:pt x="117" y="260"/>
                      <a:pt x="108" y="256"/>
                    </a:cubicBezTo>
                    <a:cubicBezTo>
                      <a:pt x="101" y="254"/>
                      <a:pt x="95" y="253"/>
                      <a:pt x="88" y="251"/>
                    </a:cubicBezTo>
                    <a:cubicBezTo>
                      <a:pt x="80" y="249"/>
                      <a:pt x="72" y="245"/>
                      <a:pt x="65" y="241"/>
                    </a:cubicBezTo>
                    <a:cubicBezTo>
                      <a:pt x="57" y="237"/>
                      <a:pt x="52" y="231"/>
                      <a:pt x="46" y="224"/>
                    </a:cubicBezTo>
                    <a:cubicBezTo>
                      <a:pt x="45" y="223"/>
                      <a:pt x="44" y="222"/>
                      <a:pt x="42" y="221"/>
                    </a:cubicBezTo>
                    <a:cubicBezTo>
                      <a:pt x="40" y="223"/>
                      <a:pt x="39" y="225"/>
                      <a:pt x="38" y="227"/>
                    </a:cubicBezTo>
                    <a:cubicBezTo>
                      <a:pt x="50" y="244"/>
                      <a:pt x="67" y="252"/>
                      <a:pt x="86" y="258"/>
                    </a:cubicBezTo>
                    <a:cubicBezTo>
                      <a:pt x="99" y="262"/>
                      <a:pt x="112" y="265"/>
                      <a:pt x="125" y="268"/>
                    </a:cubicBezTo>
                    <a:cubicBezTo>
                      <a:pt x="124" y="272"/>
                      <a:pt x="123" y="275"/>
                      <a:pt x="122" y="280"/>
                    </a:cubicBezTo>
                    <a:cubicBezTo>
                      <a:pt x="116" y="279"/>
                      <a:pt x="109" y="278"/>
                      <a:pt x="103" y="277"/>
                    </a:cubicBezTo>
                    <a:cubicBezTo>
                      <a:pt x="94" y="275"/>
                      <a:pt x="85" y="274"/>
                      <a:pt x="76" y="275"/>
                    </a:cubicBezTo>
                    <a:cubicBezTo>
                      <a:pt x="71" y="275"/>
                      <a:pt x="67" y="273"/>
                      <a:pt x="63" y="274"/>
                    </a:cubicBezTo>
                    <a:cubicBezTo>
                      <a:pt x="58" y="275"/>
                      <a:pt x="54" y="274"/>
                      <a:pt x="50" y="275"/>
                    </a:cubicBezTo>
                    <a:cubicBezTo>
                      <a:pt x="40" y="275"/>
                      <a:pt x="30" y="272"/>
                      <a:pt x="20" y="270"/>
                    </a:cubicBezTo>
                    <a:cubicBezTo>
                      <a:pt x="16" y="269"/>
                      <a:pt x="12" y="268"/>
                      <a:pt x="9" y="267"/>
                    </a:cubicBezTo>
                    <a:cubicBezTo>
                      <a:pt x="10" y="262"/>
                      <a:pt x="10" y="257"/>
                      <a:pt x="12" y="252"/>
                    </a:cubicBezTo>
                    <a:cubicBezTo>
                      <a:pt x="14" y="246"/>
                      <a:pt x="14" y="240"/>
                      <a:pt x="14" y="234"/>
                    </a:cubicBezTo>
                    <a:cubicBezTo>
                      <a:pt x="14" y="226"/>
                      <a:pt x="14" y="218"/>
                      <a:pt x="14" y="211"/>
                    </a:cubicBezTo>
                    <a:cubicBezTo>
                      <a:pt x="13" y="200"/>
                      <a:pt x="10" y="191"/>
                      <a:pt x="4" y="183"/>
                    </a:cubicBezTo>
                    <a:cubicBezTo>
                      <a:pt x="3" y="181"/>
                      <a:pt x="1" y="179"/>
                      <a:pt x="0" y="177"/>
                    </a:cubicBezTo>
                    <a:cubicBezTo>
                      <a:pt x="5" y="171"/>
                      <a:pt x="9" y="165"/>
                      <a:pt x="14" y="158"/>
                    </a:cubicBezTo>
                    <a:cubicBezTo>
                      <a:pt x="18" y="159"/>
                      <a:pt x="22" y="159"/>
                      <a:pt x="25" y="154"/>
                    </a:cubicBezTo>
                    <a:cubicBezTo>
                      <a:pt x="25" y="153"/>
                      <a:pt x="26" y="151"/>
                      <a:pt x="26" y="149"/>
                    </a:cubicBezTo>
                    <a:cubicBezTo>
                      <a:pt x="27" y="144"/>
                      <a:pt x="28" y="139"/>
                      <a:pt x="34" y="137"/>
                    </a:cubicBezTo>
                    <a:cubicBezTo>
                      <a:pt x="32" y="135"/>
                      <a:pt x="29" y="132"/>
                      <a:pt x="27" y="130"/>
                    </a:cubicBezTo>
                    <a:cubicBezTo>
                      <a:pt x="18" y="124"/>
                      <a:pt x="18" y="114"/>
                      <a:pt x="20" y="105"/>
                    </a:cubicBezTo>
                    <a:cubicBezTo>
                      <a:pt x="21" y="98"/>
                      <a:pt x="22" y="91"/>
                      <a:pt x="23" y="85"/>
                    </a:cubicBezTo>
                    <a:cubicBezTo>
                      <a:pt x="25" y="78"/>
                      <a:pt x="28" y="72"/>
                      <a:pt x="34" y="68"/>
                    </a:cubicBezTo>
                    <a:cubicBezTo>
                      <a:pt x="38" y="64"/>
                      <a:pt x="44" y="65"/>
                      <a:pt x="49" y="68"/>
                    </a:cubicBezTo>
                    <a:cubicBezTo>
                      <a:pt x="50" y="72"/>
                      <a:pt x="51" y="77"/>
                      <a:pt x="49" y="81"/>
                    </a:cubicBezTo>
                    <a:cubicBezTo>
                      <a:pt x="48" y="84"/>
                      <a:pt x="50" y="85"/>
                      <a:pt x="52" y="87"/>
                    </a:cubicBezTo>
                    <a:cubicBezTo>
                      <a:pt x="54" y="88"/>
                      <a:pt x="56" y="88"/>
                      <a:pt x="58" y="86"/>
                    </a:cubicBezTo>
                    <a:cubicBezTo>
                      <a:pt x="61" y="82"/>
                      <a:pt x="65" y="79"/>
                      <a:pt x="67" y="75"/>
                    </a:cubicBezTo>
                    <a:cubicBezTo>
                      <a:pt x="72" y="67"/>
                      <a:pt x="77" y="59"/>
                      <a:pt x="81" y="51"/>
                    </a:cubicBezTo>
                    <a:cubicBezTo>
                      <a:pt x="83" y="48"/>
                      <a:pt x="83" y="45"/>
                      <a:pt x="84" y="42"/>
                    </a:cubicBezTo>
                    <a:cubicBezTo>
                      <a:pt x="85" y="39"/>
                      <a:pt x="86" y="36"/>
                      <a:pt x="88" y="33"/>
                    </a:cubicBezTo>
                    <a:cubicBezTo>
                      <a:pt x="93" y="37"/>
                      <a:pt x="97" y="41"/>
                      <a:pt x="100" y="47"/>
                    </a:cubicBezTo>
                    <a:cubicBezTo>
                      <a:pt x="101" y="50"/>
                      <a:pt x="102" y="52"/>
                      <a:pt x="105" y="52"/>
                    </a:cubicBezTo>
                    <a:cubicBezTo>
                      <a:pt x="108" y="52"/>
                      <a:pt x="110" y="50"/>
                      <a:pt x="111" y="48"/>
                    </a:cubicBezTo>
                    <a:cubicBezTo>
                      <a:pt x="116" y="38"/>
                      <a:pt x="124" y="30"/>
                      <a:pt x="129" y="19"/>
                    </a:cubicBezTo>
                    <a:cubicBezTo>
                      <a:pt x="131" y="21"/>
                      <a:pt x="132" y="22"/>
                      <a:pt x="134" y="23"/>
                    </a:cubicBezTo>
                    <a:cubicBezTo>
                      <a:pt x="138" y="29"/>
                      <a:pt x="143" y="34"/>
                      <a:pt x="151" y="36"/>
                    </a:cubicBezTo>
                    <a:cubicBezTo>
                      <a:pt x="156" y="37"/>
                      <a:pt x="159" y="36"/>
                      <a:pt x="162" y="32"/>
                    </a:cubicBezTo>
                    <a:cubicBezTo>
                      <a:pt x="165" y="26"/>
                      <a:pt x="168" y="20"/>
                      <a:pt x="171" y="13"/>
                    </a:cubicBezTo>
                    <a:close/>
                    <a:moveTo>
                      <a:pt x="177" y="76"/>
                    </a:moveTo>
                    <a:cubicBezTo>
                      <a:pt x="180" y="67"/>
                      <a:pt x="187" y="60"/>
                      <a:pt x="187" y="50"/>
                    </a:cubicBezTo>
                    <a:cubicBezTo>
                      <a:pt x="179" y="48"/>
                      <a:pt x="172" y="45"/>
                      <a:pt x="163" y="45"/>
                    </a:cubicBezTo>
                    <a:cubicBezTo>
                      <a:pt x="151" y="46"/>
                      <a:pt x="141" y="49"/>
                      <a:pt x="130" y="54"/>
                    </a:cubicBezTo>
                    <a:cubicBezTo>
                      <a:pt x="125" y="56"/>
                      <a:pt x="125" y="57"/>
                      <a:pt x="127" y="62"/>
                    </a:cubicBezTo>
                    <a:cubicBezTo>
                      <a:pt x="129" y="66"/>
                      <a:pt x="133" y="68"/>
                      <a:pt x="137" y="69"/>
                    </a:cubicBezTo>
                    <a:cubicBezTo>
                      <a:pt x="141" y="64"/>
                      <a:pt x="137" y="61"/>
                      <a:pt x="133" y="59"/>
                    </a:cubicBezTo>
                    <a:cubicBezTo>
                      <a:pt x="138" y="56"/>
                      <a:pt x="142" y="54"/>
                      <a:pt x="147" y="53"/>
                    </a:cubicBezTo>
                    <a:cubicBezTo>
                      <a:pt x="144" y="59"/>
                      <a:pt x="146" y="65"/>
                      <a:pt x="150" y="68"/>
                    </a:cubicBezTo>
                    <a:cubicBezTo>
                      <a:pt x="156" y="74"/>
                      <a:pt x="164" y="76"/>
                      <a:pt x="173" y="73"/>
                    </a:cubicBezTo>
                    <a:cubicBezTo>
                      <a:pt x="174" y="74"/>
                      <a:pt x="175" y="75"/>
                      <a:pt x="177" y="76"/>
                    </a:cubicBezTo>
                    <a:close/>
                    <a:moveTo>
                      <a:pt x="183" y="177"/>
                    </a:moveTo>
                    <a:cubicBezTo>
                      <a:pt x="186" y="179"/>
                      <a:pt x="188" y="181"/>
                      <a:pt x="191" y="181"/>
                    </a:cubicBezTo>
                    <a:cubicBezTo>
                      <a:pt x="198" y="182"/>
                      <a:pt x="205" y="182"/>
                      <a:pt x="212" y="182"/>
                    </a:cubicBezTo>
                    <a:cubicBezTo>
                      <a:pt x="216" y="182"/>
                      <a:pt x="220" y="181"/>
                      <a:pt x="224" y="180"/>
                    </a:cubicBezTo>
                    <a:cubicBezTo>
                      <a:pt x="226" y="179"/>
                      <a:pt x="227" y="178"/>
                      <a:pt x="226" y="175"/>
                    </a:cubicBezTo>
                    <a:cubicBezTo>
                      <a:pt x="224" y="175"/>
                      <a:pt x="222" y="175"/>
                      <a:pt x="219" y="175"/>
                    </a:cubicBezTo>
                    <a:cubicBezTo>
                      <a:pt x="210" y="176"/>
                      <a:pt x="200" y="177"/>
                      <a:pt x="190" y="173"/>
                    </a:cubicBezTo>
                    <a:cubicBezTo>
                      <a:pt x="187" y="172"/>
                      <a:pt x="184" y="173"/>
                      <a:pt x="183" y="177"/>
                    </a:cubicBezTo>
                    <a:close/>
                    <a:moveTo>
                      <a:pt x="206" y="125"/>
                    </a:moveTo>
                    <a:cubicBezTo>
                      <a:pt x="215" y="131"/>
                      <a:pt x="224" y="130"/>
                      <a:pt x="233" y="131"/>
                    </a:cubicBezTo>
                    <a:cubicBezTo>
                      <a:pt x="236" y="131"/>
                      <a:pt x="238" y="130"/>
                      <a:pt x="240" y="126"/>
                    </a:cubicBezTo>
                    <a:cubicBezTo>
                      <a:pt x="237" y="126"/>
                      <a:pt x="235" y="125"/>
                      <a:pt x="233" y="124"/>
                    </a:cubicBezTo>
                    <a:cubicBezTo>
                      <a:pt x="227" y="123"/>
                      <a:pt x="221" y="122"/>
                      <a:pt x="215" y="121"/>
                    </a:cubicBezTo>
                    <a:cubicBezTo>
                      <a:pt x="212" y="121"/>
                      <a:pt x="209" y="121"/>
                      <a:pt x="206" y="125"/>
                    </a:cubicBezTo>
                    <a:close/>
                    <a:moveTo>
                      <a:pt x="21" y="166"/>
                    </a:moveTo>
                    <a:cubicBezTo>
                      <a:pt x="21" y="165"/>
                      <a:pt x="21" y="165"/>
                      <a:pt x="21" y="165"/>
                    </a:cubicBezTo>
                    <a:cubicBezTo>
                      <a:pt x="20" y="165"/>
                      <a:pt x="19" y="165"/>
                      <a:pt x="18" y="165"/>
                    </a:cubicBezTo>
                    <a:cubicBezTo>
                      <a:pt x="18" y="166"/>
                      <a:pt x="18" y="166"/>
                      <a:pt x="19" y="167"/>
                    </a:cubicBezTo>
                    <a:cubicBezTo>
                      <a:pt x="20" y="167"/>
                      <a:pt x="20" y="166"/>
                      <a:pt x="21" y="166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06" name="Freeform 18"/>
              <p:cNvSpPr>
                <a:spLocks noEditPoints="1"/>
              </p:cNvSpPr>
              <p:nvPr/>
            </p:nvSpPr>
            <p:spPr bwMode="auto">
              <a:xfrm>
                <a:off x="5830687" y="2612910"/>
                <a:ext cx="542469" cy="558735"/>
              </a:xfrm>
              <a:custGeom>
                <a:avLst/>
                <a:gdLst>
                  <a:gd name="T0" fmla="*/ 281 w 282"/>
                  <a:gd name="T1" fmla="*/ 62 h 291"/>
                  <a:gd name="T2" fmla="*/ 244 w 282"/>
                  <a:gd name="T3" fmla="*/ 69 h 291"/>
                  <a:gd name="T4" fmla="*/ 254 w 282"/>
                  <a:gd name="T5" fmla="*/ 80 h 291"/>
                  <a:gd name="T6" fmla="*/ 267 w 282"/>
                  <a:gd name="T7" fmla="*/ 100 h 291"/>
                  <a:gd name="T8" fmla="*/ 265 w 282"/>
                  <a:gd name="T9" fmla="*/ 121 h 291"/>
                  <a:gd name="T10" fmla="*/ 245 w 282"/>
                  <a:gd name="T11" fmla="*/ 169 h 291"/>
                  <a:gd name="T12" fmla="*/ 217 w 282"/>
                  <a:gd name="T13" fmla="*/ 211 h 291"/>
                  <a:gd name="T14" fmla="*/ 179 w 282"/>
                  <a:gd name="T15" fmla="*/ 236 h 291"/>
                  <a:gd name="T16" fmla="*/ 125 w 282"/>
                  <a:gd name="T17" fmla="*/ 241 h 291"/>
                  <a:gd name="T18" fmla="*/ 79 w 282"/>
                  <a:gd name="T19" fmla="*/ 221 h 291"/>
                  <a:gd name="T20" fmla="*/ 54 w 282"/>
                  <a:gd name="T21" fmla="*/ 195 h 291"/>
                  <a:gd name="T22" fmla="*/ 65 w 282"/>
                  <a:gd name="T23" fmla="*/ 218 h 291"/>
                  <a:gd name="T24" fmla="*/ 130 w 282"/>
                  <a:gd name="T25" fmla="*/ 246 h 291"/>
                  <a:gd name="T26" fmla="*/ 129 w 282"/>
                  <a:gd name="T27" fmla="*/ 262 h 291"/>
                  <a:gd name="T28" fmla="*/ 119 w 282"/>
                  <a:gd name="T29" fmla="*/ 286 h 291"/>
                  <a:gd name="T30" fmla="*/ 81 w 282"/>
                  <a:gd name="T31" fmla="*/ 286 h 291"/>
                  <a:gd name="T32" fmla="*/ 34 w 282"/>
                  <a:gd name="T33" fmla="*/ 261 h 291"/>
                  <a:gd name="T34" fmla="*/ 3 w 282"/>
                  <a:gd name="T35" fmla="*/ 237 h 291"/>
                  <a:gd name="T36" fmla="*/ 4 w 282"/>
                  <a:gd name="T37" fmla="*/ 230 h 291"/>
                  <a:gd name="T38" fmla="*/ 22 w 282"/>
                  <a:gd name="T39" fmla="*/ 193 h 291"/>
                  <a:gd name="T40" fmla="*/ 9 w 282"/>
                  <a:gd name="T41" fmla="*/ 174 h 291"/>
                  <a:gd name="T42" fmla="*/ 44 w 282"/>
                  <a:gd name="T43" fmla="*/ 107 h 291"/>
                  <a:gd name="T44" fmla="*/ 46 w 282"/>
                  <a:gd name="T45" fmla="*/ 99 h 291"/>
                  <a:gd name="T46" fmla="*/ 34 w 282"/>
                  <a:gd name="T47" fmla="*/ 90 h 291"/>
                  <a:gd name="T48" fmla="*/ 38 w 282"/>
                  <a:gd name="T49" fmla="*/ 60 h 291"/>
                  <a:gd name="T50" fmla="*/ 63 w 282"/>
                  <a:gd name="T51" fmla="*/ 58 h 291"/>
                  <a:gd name="T52" fmla="*/ 87 w 282"/>
                  <a:gd name="T53" fmla="*/ 67 h 291"/>
                  <a:gd name="T54" fmla="*/ 84 w 282"/>
                  <a:gd name="T55" fmla="*/ 36 h 291"/>
                  <a:gd name="T56" fmla="*/ 99 w 282"/>
                  <a:gd name="T57" fmla="*/ 35 h 291"/>
                  <a:gd name="T58" fmla="*/ 124 w 282"/>
                  <a:gd name="T59" fmla="*/ 47 h 291"/>
                  <a:gd name="T60" fmla="*/ 130 w 282"/>
                  <a:gd name="T61" fmla="*/ 3 h 291"/>
                  <a:gd name="T62" fmla="*/ 141 w 282"/>
                  <a:gd name="T63" fmla="*/ 25 h 291"/>
                  <a:gd name="T64" fmla="*/ 148 w 282"/>
                  <a:gd name="T65" fmla="*/ 40 h 291"/>
                  <a:gd name="T66" fmla="*/ 163 w 282"/>
                  <a:gd name="T67" fmla="*/ 28 h 291"/>
                  <a:gd name="T68" fmla="*/ 177 w 282"/>
                  <a:gd name="T69" fmla="*/ 5 h 291"/>
                  <a:gd name="T70" fmla="*/ 183 w 282"/>
                  <a:gd name="T71" fmla="*/ 20 h 291"/>
                  <a:gd name="T72" fmla="*/ 198 w 282"/>
                  <a:gd name="T73" fmla="*/ 34 h 291"/>
                  <a:gd name="T74" fmla="*/ 215 w 282"/>
                  <a:gd name="T75" fmla="*/ 16 h 291"/>
                  <a:gd name="T76" fmla="*/ 228 w 282"/>
                  <a:gd name="T77" fmla="*/ 33 h 291"/>
                  <a:gd name="T78" fmla="*/ 238 w 282"/>
                  <a:gd name="T79" fmla="*/ 53 h 291"/>
                  <a:gd name="T80" fmla="*/ 251 w 282"/>
                  <a:gd name="T81" fmla="*/ 36 h 291"/>
                  <a:gd name="T82" fmla="*/ 245 w 282"/>
                  <a:gd name="T83" fmla="*/ 60 h 291"/>
                  <a:gd name="T84" fmla="*/ 246 w 282"/>
                  <a:gd name="T85" fmla="*/ 64 h 291"/>
                  <a:gd name="T86" fmla="*/ 272 w 282"/>
                  <a:gd name="T87" fmla="*/ 48 h 291"/>
                  <a:gd name="T88" fmla="*/ 174 w 282"/>
                  <a:gd name="T89" fmla="*/ 59 h 291"/>
                  <a:gd name="T90" fmla="*/ 174 w 282"/>
                  <a:gd name="T91" fmla="*/ 64 h 291"/>
                  <a:gd name="T92" fmla="*/ 204 w 282"/>
                  <a:gd name="T93" fmla="*/ 77 h 291"/>
                  <a:gd name="T94" fmla="*/ 209 w 282"/>
                  <a:gd name="T95" fmla="*/ 60 h 291"/>
                  <a:gd name="T96" fmla="*/ 185 w 282"/>
                  <a:gd name="T97" fmla="*/ 47 h 291"/>
                  <a:gd name="T98" fmla="*/ 142 w 282"/>
                  <a:gd name="T99" fmla="*/ 58 h 291"/>
                  <a:gd name="T100" fmla="*/ 170 w 282"/>
                  <a:gd name="T101" fmla="*/ 59 h 291"/>
                  <a:gd name="T102" fmla="*/ 236 w 282"/>
                  <a:gd name="T103" fmla="*/ 180 h 291"/>
                  <a:gd name="T104" fmla="*/ 213 w 282"/>
                  <a:gd name="T105" fmla="*/ 178 h 291"/>
                  <a:gd name="T106" fmla="*/ 194 w 282"/>
                  <a:gd name="T107" fmla="*/ 161 h 291"/>
                  <a:gd name="T108" fmla="*/ 198 w 282"/>
                  <a:gd name="T109" fmla="*/ 177 h 291"/>
                  <a:gd name="T110" fmla="*/ 230 w 282"/>
                  <a:gd name="T111" fmla="*/ 183 h 291"/>
                  <a:gd name="T112" fmla="*/ 241 w 282"/>
                  <a:gd name="T113" fmla="*/ 125 h 291"/>
                  <a:gd name="T114" fmla="*/ 208 w 282"/>
                  <a:gd name="T115" fmla="*/ 121 h 291"/>
                  <a:gd name="T116" fmla="*/ 232 w 282"/>
                  <a:gd name="T117" fmla="*/ 126 h 29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282" h="291">
                    <a:moveTo>
                      <a:pt x="280" y="40"/>
                    </a:moveTo>
                    <a:cubicBezTo>
                      <a:pt x="282" y="48"/>
                      <a:pt x="281" y="55"/>
                      <a:pt x="281" y="62"/>
                    </a:cubicBezTo>
                    <a:cubicBezTo>
                      <a:pt x="281" y="64"/>
                      <a:pt x="278" y="66"/>
                      <a:pt x="277" y="67"/>
                    </a:cubicBezTo>
                    <a:cubicBezTo>
                      <a:pt x="266" y="64"/>
                      <a:pt x="255" y="65"/>
                      <a:pt x="244" y="69"/>
                    </a:cubicBezTo>
                    <a:cubicBezTo>
                      <a:pt x="241" y="70"/>
                      <a:pt x="238" y="74"/>
                      <a:pt x="235" y="76"/>
                    </a:cubicBezTo>
                    <a:cubicBezTo>
                      <a:pt x="241" y="84"/>
                      <a:pt x="248" y="80"/>
                      <a:pt x="254" y="80"/>
                    </a:cubicBezTo>
                    <a:cubicBezTo>
                      <a:pt x="257" y="82"/>
                      <a:pt x="256" y="85"/>
                      <a:pt x="256" y="88"/>
                    </a:cubicBezTo>
                    <a:cubicBezTo>
                      <a:pt x="256" y="96"/>
                      <a:pt x="258" y="99"/>
                      <a:pt x="267" y="100"/>
                    </a:cubicBezTo>
                    <a:cubicBezTo>
                      <a:pt x="267" y="100"/>
                      <a:pt x="267" y="100"/>
                      <a:pt x="268" y="100"/>
                    </a:cubicBezTo>
                    <a:cubicBezTo>
                      <a:pt x="269" y="108"/>
                      <a:pt x="266" y="114"/>
                      <a:pt x="265" y="121"/>
                    </a:cubicBezTo>
                    <a:cubicBezTo>
                      <a:pt x="262" y="131"/>
                      <a:pt x="258" y="141"/>
                      <a:pt x="254" y="151"/>
                    </a:cubicBezTo>
                    <a:cubicBezTo>
                      <a:pt x="252" y="157"/>
                      <a:pt x="248" y="163"/>
                      <a:pt x="245" y="169"/>
                    </a:cubicBezTo>
                    <a:cubicBezTo>
                      <a:pt x="244" y="171"/>
                      <a:pt x="243" y="173"/>
                      <a:pt x="242" y="175"/>
                    </a:cubicBezTo>
                    <a:cubicBezTo>
                      <a:pt x="236" y="189"/>
                      <a:pt x="227" y="201"/>
                      <a:pt x="217" y="211"/>
                    </a:cubicBezTo>
                    <a:cubicBezTo>
                      <a:pt x="209" y="220"/>
                      <a:pt x="200" y="227"/>
                      <a:pt x="189" y="231"/>
                    </a:cubicBezTo>
                    <a:cubicBezTo>
                      <a:pt x="186" y="233"/>
                      <a:pt x="183" y="235"/>
                      <a:pt x="179" y="236"/>
                    </a:cubicBezTo>
                    <a:cubicBezTo>
                      <a:pt x="172" y="241"/>
                      <a:pt x="164" y="242"/>
                      <a:pt x="156" y="242"/>
                    </a:cubicBezTo>
                    <a:cubicBezTo>
                      <a:pt x="145" y="242"/>
                      <a:pt x="135" y="242"/>
                      <a:pt x="125" y="241"/>
                    </a:cubicBezTo>
                    <a:cubicBezTo>
                      <a:pt x="115" y="241"/>
                      <a:pt x="107" y="237"/>
                      <a:pt x="99" y="233"/>
                    </a:cubicBezTo>
                    <a:cubicBezTo>
                      <a:pt x="92" y="230"/>
                      <a:pt x="85" y="226"/>
                      <a:pt x="79" y="221"/>
                    </a:cubicBezTo>
                    <a:cubicBezTo>
                      <a:pt x="73" y="217"/>
                      <a:pt x="68" y="211"/>
                      <a:pt x="63" y="206"/>
                    </a:cubicBezTo>
                    <a:cubicBezTo>
                      <a:pt x="60" y="202"/>
                      <a:pt x="57" y="198"/>
                      <a:pt x="54" y="195"/>
                    </a:cubicBezTo>
                    <a:cubicBezTo>
                      <a:pt x="49" y="198"/>
                      <a:pt x="48" y="199"/>
                      <a:pt x="51" y="202"/>
                    </a:cubicBezTo>
                    <a:cubicBezTo>
                      <a:pt x="56" y="208"/>
                      <a:pt x="60" y="213"/>
                      <a:pt x="65" y="218"/>
                    </a:cubicBezTo>
                    <a:cubicBezTo>
                      <a:pt x="79" y="232"/>
                      <a:pt x="96" y="239"/>
                      <a:pt x="114" y="244"/>
                    </a:cubicBezTo>
                    <a:cubicBezTo>
                      <a:pt x="119" y="246"/>
                      <a:pt x="125" y="246"/>
                      <a:pt x="130" y="246"/>
                    </a:cubicBezTo>
                    <a:cubicBezTo>
                      <a:pt x="132" y="247"/>
                      <a:pt x="133" y="247"/>
                      <a:pt x="136" y="248"/>
                    </a:cubicBezTo>
                    <a:cubicBezTo>
                      <a:pt x="133" y="253"/>
                      <a:pt x="132" y="258"/>
                      <a:pt x="129" y="262"/>
                    </a:cubicBezTo>
                    <a:cubicBezTo>
                      <a:pt x="126" y="268"/>
                      <a:pt x="123" y="274"/>
                      <a:pt x="123" y="281"/>
                    </a:cubicBezTo>
                    <a:cubicBezTo>
                      <a:pt x="123" y="284"/>
                      <a:pt x="121" y="285"/>
                      <a:pt x="119" y="286"/>
                    </a:cubicBezTo>
                    <a:cubicBezTo>
                      <a:pt x="111" y="288"/>
                      <a:pt x="103" y="291"/>
                      <a:pt x="95" y="288"/>
                    </a:cubicBezTo>
                    <a:cubicBezTo>
                      <a:pt x="90" y="286"/>
                      <a:pt x="85" y="287"/>
                      <a:pt x="81" y="286"/>
                    </a:cubicBezTo>
                    <a:cubicBezTo>
                      <a:pt x="71" y="284"/>
                      <a:pt x="64" y="280"/>
                      <a:pt x="56" y="275"/>
                    </a:cubicBezTo>
                    <a:cubicBezTo>
                      <a:pt x="48" y="271"/>
                      <a:pt x="41" y="266"/>
                      <a:pt x="34" y="261"/>
                    </a:cubicBezTo>
                    <a:cubicBezTo>
                      <a:pt x="27" y="256"/>
                      <a:pt x="21" y="250"/>
                      <a:pt x="15" y="245"/>
                    </a:cubicBezTo>
                    <a:cubicBezTo>
                      <a:pt x="11" y="242"/>
                      <a:pt x="7" y="239"/>
                      <a:pt x="3" y="237"/>
                    </a:cubicBezTo>
                    <a:cubicBezTo>
                      <a:pt x="3" y="236"/>
                      <a:pt x="2" y="236"/>
                      <a:pt x="0" y="235"/>
                    </a:cubicBezTo>
                    <a:cubicBezTo>
                      <a:pt x="2" y="233"/>
                      <a:pt x="3" y="231"/>
                      <a:pt x="4" y="230"/>
                    </a:cubicBezTo>
                    <a:cubicBezTo>
                      <a:pt x="6" y="228"/>
                      <a:pt x="8" y="225"/>
                      <a:pt x="11" y="223"/>
                    </a:cubicBezTo>
                    <a:cubicBezTo>
                      <a:pt x="18" y="214"/>
                      <a:pt x="20" y="204"/>
                      <a:pt x="22" y="193"/>
                    </a:cubicBezTo>
                    <a:cubicBezTo>
                      <a:pt x="23" y="191"/>
                      <a:pt x="22" y="188"/>
                      <a:pt x="20" y="186"/>
                    </a:cubicBezTo>
                    <a:cubicBezTo>
                      <a:pt x="17" y="182"/>
                      <a:pt x="13" y="178"/>
                      <a:pt x="9" y="174"/>
                    </a:cubicBezTo>
                    <a:cubicBezTo>
                      <a:pt x="24" y="154"/>
                      <a:pt x="32" y="130"/>
                      <a:pt x="43" y="107"/>
                    </a:cubicBezTo>
                    <a:cubicBezTo>
                      <a:pt x="43" y="107"/>
                      <a:pt x="43" y="107"/>
                      <a:pt x="44" y="107"/>
                    </a:cubicBezTo>
                    <a:cubicBezTo>
                      <a:pt x="46" y="106"/>
                      <a:pt x="49" y="108"/>
                      <a:pt x="49" y="104"/>
                    </a:cubicBezTo>
                    <a:cubicBezTo>
                      <a:pt x="49" y="103"/>
                      <a:pt x="47" y="100"/>
                      <a:pt x="46" y="99"/>
                    </a:cubicBezTo>
                    <a:cubicBezTo>
                      <a:pt x="44" y="98"/>
                      <a:pt x="41" y="97"/>
                      <a:pt x="39" y="97"/>
                    </a:cubicBezTo>
                    <a:cubicBezTo>
                      <a:pt x="36" y="96"/>
                      <a:pt x="34" y="94"/>
                      <a:pt x="34" y="90"/>
                    </a:cubicBezTo>
                    <a:cubicBezTo>
                      <a:pt x="34" y="88"/>
                      <a:pt x="33" y="86"/>
                      <a:pt x="33" y="84"/>
                    </a:cubicBezTo>
                    <a:cubicBezTo>
                      <a:pt x="35" y="76"/>
                      <a:pt x="36" y="68"/>
                      <a:pt x="38" y="60"/>
                    </a:cubicBezTo>
                    <a:cubicBezTo>
                      <a:pt x="39" y="53"/>
                      <a:pt x="44" y="48"/>
                      <a:pt x="48" y="42"/>
                    </a:cubicBezTo>
                    <a:cubicBezTo>
                      <a:pt x="54" y="48"/>
                      <a:pt x="59" y="52"/>
                      <a:pt x="63" y="58"/>
                    </a:cubicBezTo>
                    <a:cubicBezTo>
                      <a:pt x="68" y="64"/>
                      <a:pt x="75" y="66"/>
                      <a:pt x="82" y="68"/>
                    </a:cubicBezTo>
                    <a:cubicBezTo>
                      <a:pt x="83" y="68"/>
                      <a:pt x="85" y="67"/>
                      <a:pt x="87" y="67"/>
                    </a:cubicBezTo>
                    <a:cubicBezTo>
                      <a:pt x="87" y="66"/>
                      <a:pt x="86" y="65"/>
                      <a:pt x="86" y="65"/>
                    </a:cubicBezTo>
                    <a:cubicBezTo>
                      <a:pt x="80" y="55"/>
                      <a:pt x="82" y="46"/>
                      <a:pt x="84" y="36"/>
                    </a:cubicBezTo>
                    <a:cubicBezTo>
                      <a:pt x="85" y="33"/>
                      <a:pt x="86" y="30"/>
                      <a:pt x="87" y="26"/>
                    </a:cubicBezTo>
                    <a:cubicBezTo>
                      <a:pt x="91" y="29"/>
                      <a:pt x="95" y="32"/>
                      <a:pt x="99" y="35"/>
                    </a:cubicBezTo>
                    <a:cubicBezTo>
                      <a:pt x="104" y="39"/>
                      <a:pt x="110" y="43"/>
                      <a:pt x="116" y="46"/>
                    </a:cubicBezTo>
                    <a:cubicBezTo>
                      <a:pt x="119" y="48"/>
                      <a:pt x="121" y="48"/>
                      <a:pt x="124" y="47"/>
                    </a:cubicBezTo>
                    <a:cubicBezTo>
                      <a:pt x="124" y="45"/>
                      <a:pt x="124" y="44"/>
                      <a:pt x="123" y="43"/>
                    </a:cubicBezTo>
                    <a:cubicBezTo>
                      <a:pt x="118" y="28"/>
                      <a:pt x="120" y="15"/>
                      <a:pt x="130" y="3"/>
                    </a:cubicBezTo>
                    <a:cubicBezTo>
                      <a:pt x="131" y="2"/>
                      <a:pt x="133" y="2"/>
                      <a:pt x="135" y="0"/>
                    </a:cubicBezTo>
                    <a:cubicBezTo>
                      <a:pt x="137" y="9"/>
                      <a:pt x="139" y="17"/>
                      <a:pt x="141" y="25"/>
                    </a:cubicBezTo>
                    <a:cubicBezTo>
                      <a:pt x="142" y="27"/>
                      <a:pt x="142" y="29"/>
                      <a:pt x="142" y="30"/>
                    </a:cubicBezTo>
                    <a:cubicBezTo>
                      <a:pt x="142" y="35"/>
                      <a:pt x="144" y="38"/>
                      <a:pt x="148" y="40"/>
                    </a:cubicBezTo>
                    <a:cubicBezTo>
                      <a:pt x="152" y="43"/>
                      <a:pt x="155" y="42"/>
                      <a:pt x="157" y="38"/>
                    </a:cubicBezTo>
                    <a:cubicBezTo>
                      <a:pt x="159" y="35"/>
                      <a:pt x="162" y="32"/>
                      <a:pt x="163" y="28"/>
                    </a:cubicBezTo>
                    <a:cubicBezTo>
                      <a:pt x="163" y="25"/>
                      <a:pt x="166" y="22"/>
                      <a:pt x="168" y="19"/>
                    </a:cubicBezTo>
                    <a:cubicBezTo>
                      <a:pt x="172" y="15"/>
                      <a:pt x="175" y="11"/>
                      <a:pt x="177" y="5"/>
                    </a:cubicBezTo>
                    <a:cubicBezTo>
                      <a:pt x="177" y="4"/>
                      <a:pt x="179" y="4"/>
                      <a:pt x="180" y="3"/>
                    </a:cubicBezTo>
                    <a:cubicBezTo>
                      <a:pt x="182" y="9"/>
                      <a:pt x="183" y="14"/>
                      <a:pt x="183" y="20"/>
                    </a:cubicBezTo>
                    <a:cubicBezTo>
                      <a:pt x="182" y="23"/>
                      <a:pt x="182" y="27"/>
                      <a:pt x="183" y="30"/>
                    </a:cubicBezTo>
                    <a:cubicBezTo>
                      <a:pt x="185" y="38"/>
                      <a:pt x="192" y="39"/>
                      <a:pt x="198" y="34"/>
                    </a:cubicBezTo>
                    <a:cubicBezTo>
                      <a:pt x="200" y="32"/>
                      <a:pt x="202" y="30"/>
                      <a:pt x="204" y="29"/>
                    </a:cubicBezTo>
                    <a:cubicBezTo>
                      <a:pt x="209" y="26"/>
                      <a:pt x="213" y="21"/>
                      <a:pt x="215" y="16"/>
                    </a:cubicBezTo>
                    <a:cubicBezTo>
                      <a:pt x="216" y="12"/>
                      <a:pt x="217" y="9"/>
                      <a:pt x="219" y="5"/>
                    </a:cubicBezTo>
                    <a:cubicBezTo>
                      <a:pt x="223" y="15"/>
                      <a:pt x="226" y="23"/>
                      <a:pt x="228" y="33"/>
                    </a:cubicBezTo>
                    <a:cubicBezTo>
                      <a:pt x="229" y="38"/>
                      <a:pt x="230" y="44"/>
                      <a:pt x="231" y="50"/>
                    </a:cubicBezTo>
                    <a:cubicBezTo>
                      <a:pt x="232" y="55"/>
                      <a:pt x="235" y="56"/>
                      <a:pt x="238" y="53"/>
                    </a:cubicBezTo>
                    <a:cubicBezTo>
                      <a:pt x="242" y="49"/>
                      <a:pt x="245" y="44"/>
                      <a:pt x="249" y="39"/>
                    </a:cubicBezTo>
                    <a:cubicBezTo>
                      <a:pt x="249" y="38"/>
                      <a:pt x="250" y="38"/>
                      <a:pt x="251" y="36"/>
                    </a:cubicBezTo>
                    <a:cubicBezTo>
                      <a:pt x="252" y="38"/>
                      <a:pt x="252" y="40"/>
                      <a:pt x="252" y="41"/>
                    </a:cubicBezTo>
                    <a:cubicBezTo>
                      <a:pt x="250" y="47"/>
                      <a:pt x="248" y="53"/>
                      <a:pt x="245" y="60"/>
                    </a:cubicBezTo>
                    <a:cubicBezTo>
                      <a:pt x="245" y="60"/>
                      <a:pt x="245" y="60"/>
                      <a:pt x="245" y="60"/>
                    </a:cubicBezTo>
                    <a:cubicBezTo>
                      <a:pt x="245" y="62"/>
                      <a:pt x="245" y="63"/>
                      <a:pt x="246" y="64"/>
                    </a:cubicBezTo>
                    <a:cubicBezTo>
                      <a:pt x="247" y="65"/>
                      <a:pt x="249" y="65"/>
                      <a:pt x="250" y="64"/>
                    </a:cubicBezTo>
                    <a:cubicBezTo>
                      <a:pt x="258" y="59"/>
                      <a:pt x="265" y="54"/>
                      <a:pt x="272" y="48"/>
                    </a:cubicBezTo>
                    <a:cubicBezTo>
                      <a:pt x="274" y="45"/>
                      <a:pt x="277" y="43"/>
                      <a:pt x="280" y="40"/>
                    </a:cubicBezTo>
                    <a:close/>
                    <a:moveTo>
                      <a:pt x="174" y="59"/>
                    </a:moveTo>
                    <a:cubicBezTo>
                      <a:pt x="174" y="60"/>
                      <a:pt x="175" y="61"/>
                      <a:pt x="175" y="62"/>
                    </a:cubicBezTo>
                    <a:cubicBezTo>
                      <a:pt x="175" y="63"/>
                      <a:pt x="174" y="63"/>
                      <a:pt x="174" y="64"/>
                    </a:cubicBezTo>
                    <a:cubicBezTo>
                      <a:pt x="173" y="68"/>
                      <a:pt x="175" y="76"/>
                      <a:pt x="179" y="79"/>
                    </a:cubicBezTo>
                    <a:cubicBezTo>
                      <a:pt x="186" y="84"/>
                      <a:pt x="198" y="85"/>
                      <a:pt x="204" y="77"/>
                    </a:cubicBezTo>
                    <a:cubicBezTo>
                      <a:pt x="206" y="75"/>
                      <a:pt x="207" y="74"/>
                      <a:pt x="209" y="72"/>
                    </a:cubicBezTo>
                    <a:cubicBezTo>
                      <a:pt x="212" y="69"/>
                      <a:pt x="212" y="63"/>
                      <a:pt x="209" y="60"/>
                    </a:cubicBezTo>
                    <a:cubicBezTo>
                      <a:pt x="205" y="57"/>
                      <a:pt x="201" y="53"/>
                      <a:pt x="197" y="51"/>
                    </a:cubicBezTo>
                    <a:cubicBezTo>
                      <a:pt x="193" y="49"/>
                      <a:pt x="189" y="47"/>
                      <a:pt x="185" y="47"/>
                    </a:cubicBezTo>
                    <a:cubicBezTo>
                      <a:pt x="178" y="47"/>
                      <a:pt x="172" y="49"/>
                      <a:pt x="165" y="49"/>
                    </a:cubicBezTo>
                    <a:cubicBezTo>
                      <a:pt x="156" y="50"/>
                      <a:pt x="149" y="54"/>
                      <a:pt x="142" y="58"/>
                    </a:cubicBezTo>
                    <a:cubicBezTo>
                      <a:pt x="143" y="65"/>
                      <a:pt x="147" y="67"/>
                      <a:pt x="153" y="65"/>
                    </a:cubicBezTo>
                    <a:cubicBezTo>
                      <a:pt x="159" y="63"/>
                      <a:pt x="164" y="61"/>
                      <a:pt x="170" y="59"/>
                    </a:cubicBezTo>
                    <a:cubicBezTo>
                      <a:pt x="171" y="59"/>
                      <a:pt x="172" y="59"/>
                      <a:pt x="174" y="59"/>
                    </a:cubicBezTo>
                    <a:close/>
                    <a:moveTo>
                      <a:pt x="236" y="180"/>
                    </a:moveTo>
                    <a:cubicBezTo>
                      <a:pt x="231" y="178"/>
                      <a:pt x="229" y="178"/>
                      <a:pt x="222" y="178"/>
                    </a:cubicBezTo>
                    <a:cubicBezTo>
                      <a:pt x="219" y="179"/>
                      <a:pt x="216" y="179"/>
                      <a:pt x="213" y="178"/>
                    </a:cubicBezTo>
                    <a:cubicBezTo>
                      <a:pt x="205" y="175"/>
                      <a:pt x="198" y="171"/>
                      <a:pt x="195" y="163"/>
                    </a:cubicBezTo>
                    <a:cubicBezTo>
                      <a:pt x="194" y="162"/>
                      <a:pt x="194" y="162"/>
                      <a:pt x="194" y="161"/>
                    </a:cubicBezTo>
                    <a:cubicBezTo>
                      <a:pt x="192" y="157"/>
                      <a:pt x="188" y="156"/>
                      <a:pt x="183" y="158"/>
                    </a:cubicBezTo>
                    <a:cubicBezTo>
                      <a:pt x="186" y="166"/>
                      <a:pt x="189" y="174"/>
                      <a:pt x="198" y="177"/>
                    </a:cubicBezTo>
                    <a:cubicBezTo>
                      <a:pt x="200" y="178"/>
                      <a:pt x="203" y="179"/>
                      <a:pt x="205" y="181"/>
                    </a:cubicBezTo>
                    <a:cubicBezTo>
                      <a:pt x="213" y="187"/>
                      <a:pt x="222" y="185"/>
                      <a:pt x="230" y="183"/>
                    </a:cubicBezTo>
                    <a:cubicBezTo>
                      <a:pt x="232" y="183"/>
                      <a:pt x="234" y="181"/>
                      <a:pt x="236" y="180"/>
                    </a:cubicBezTo>
                    <a:close/>
                    <a:moveTo>
                      <a:pt x="241" y="125"/>
                    </a:moveTo>
                    <a:cubicBezTo>
                      <a:pt x="233" y="118"/>
                      <a:pt x="224" y="118"/>
                      <a:pt x="214" y="118"/>
                    </a:cubicBezTo>
                    <a:cubicBezTo>
                      <a:pt x="212" y="118"/>
                      <a:pt x="209" y="117"/>
                      <a:pt x="208" y="121"/>
                    </a:cubicBezTo>
                    <a:cubicBezTo>
                      <a:pt x="210" y="124"/>
                      <a:pt x="213" y="124"/>
                      <a:pt x="217" y="124"/>
                    </a:cubicBezTo>
                    <a:cubicBezTo>
                      <a:pt x="222" y="123"/>
                      <a:pt x="227" y="124"/>
                      <a:pt x="232" y="126"/>
                    </a:cubicBezTo>
                    <a:cubicBezTo>
                      <a:pt x="234" y="127"/>
                      <a:pt x="238" y="128"/>
                      <a:pt x="241" y="125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07" name="Freeform 19"/>
              <p:cNvSpPr>
                <a:spLocks/>
              </p:cNvSpPr>
              <p:nvPr/>
            </p:nvSpPr>
            <p:spPr bwMode="auto">
              <a:xfrm>
                <a:off x="5744477" y="2384373"/>
                <a:ext cx="653077" cy="553042"/>
              </a:xfrm>
              <a:custGeom>
                <a:avLst/>
                <a:gdLst>
                  <a:gd name="T0" fmla="*/ 332 w 340"/>
                  <a:gd name="T1" fmla="*/ 172 h 288"/>
                  <a:gd name="T2" fmla="*/ 331 w 340"/>
                  <a:gd name="T3" fmla="*/ 158 h 288"/>
                  <a:gd name="T4" fmla="*/ 326 w 340"/>
                  <a:gd name="T5" fmla="*/ 150 h 288"/>
                  <a:gd name="T6" fmla="*/ 302 w 340"/>
                  <a:gd name="T7" fmla="*/ 173 h 288"/>
                  <a:gd name="T8" fmla="*/ 303 w 340"/>
                  <a:gd name="T9" fmla="*/ 157 h 288"/>
                  <a:gd name="T10" fmla="*/ 315 w 340"/>
                  <a:gd name="T11" fmla="*/ 150 h 288"/>
                  <a:gd name="T12" fmla="*/ 305 w 340"/>
                  <a:gd name="T13" fmla="*/ 147 h 288"/>
                  <a:gd name="T14" fmla="*/ 304 w 340"/>
                  <a:gd name="T15" fmla="*/ 109 h 288"/>
                  <a:gd name="T16" fmla="*/ 297 w 340"/>
                  <a:gd name="T17" fmla="*/ 125 h 288"/>
                  <a:gd name="T18" fmla="*/ 284 w 340"/>
                  <a:gd name="T19" fmla="*/ 153 h 288"/>
                  <a:gd name="T20" fmla="*/ 274 w 340"/>
                  <a:gd name="T21" fmla="*/ 124 h 288"/>
                  <a:gd name="T22" fmla="*/ 259 w 340"/>
                  <a:gd name="T23" fmla="*/ 103 h 288"/>
                  <a:gd name="T24" fmla="*/ 259 w 340"/>
                  <a:gd name="T25" fmla="*/ 108 h 288"/>
                  <a:gd name="T26" fmla="*/ 254 w 340"/>
                  <a:gd name="T27" fmla="*/ 113 h 288"/>
                  <a:gd name="T28" fmla="*/ 240 w 340"/>
                  <a:gd name="T29" fmla="*/ 138 h 288"/>
                  <a:gd name="T30" fmla="*/ 231 w 340"/>
                  <a:gd name="T31" fmla="*/ 113 h 288"/>
                  <a:gd name="T32" fmla="*/ 217 w 340"/>
                  <a:gd name="T33" fmla="*/ 109 h 288"/>
                  <a:gd name="T34" fmla="*/ 197 w 340"/>
                  <a:gd name="T35" fmla="*/ 142 h 288"/>
                  <a:gd name="T36" fmla="*/ 183 w 340"/>
                  <a:gd name="T37" fmla="*/ 111 h 288"/>
                  <a:gd name="T38" fmla="*/ 154 w 340"/>
                  <a:gd name="T39" fmla="*/ 146 h 288"/>
                  <a:gd name="T40" fmla="*/ 149 w 340"/>
                  <a:gd name="T41" fmla="*/ 149 h 288"/>
                  <a:gd name="T42" fmla="*/ 135 w 340"/>
                  <a:gd name="T43" fmla="*/ 135 h 288"/>
                  <a:gd name="T44" fmla="*/ 122 w 340"/>
                  <a:gd name="T45" fmla="*/ 134 h 288"/>
                  <a:gd name="T46" fmla="*/ 115 w 340"/>
                  <a:gd name="T47" fmla="*/ 170 h 288"/>
                  <a:gd name="T48" fmla="*/ 95 w 340"/>
                  <a:gd name="T49" fmla="*/ 150 h 288"/>
                  <a:gd name="T50" fmla="*/ 79 w 340"/>
                  <a:gd name="T51" fmla="*/ 158 h 288"/>
                  <a:gd name="T52" fmla="*/ 68 w 340"/>
                  <a:gd name="T53" fmla="*/ 187 h 288"/>
                  <a:gd name="T54" fmla="*/ 75 w 340"/>
                  <a:gd name="T55" fmla="*/ 221 h 288"/>
                  <a:gd name="T56" fmla="*/ 72 w 340"/>
                  <a:gd name="T57" fmla="*/ 243 h 288"/>
                  <a:gd name="T58" fmla="*/ 50 w 340"/>
                  <a:gd name="T59" fmla="*/ 288 h 288"/>
                  <a:gd name="T60" fmla="*/ 19 w 340"/>
                  <a:gd name="T61" fmla="*/ 245 h 288"/>
                  <a:gd name="T62" fmla="*/ 3 w 340"/>
                  <a:gd name="T63" fmla="*/ 198 h 288"/>
                  <a:gd name="T64" fmla="*/ 0 w 340"/>
                  <a:gd name="T65" fmla="*/ 167 h 288"/>
                  <a:gd name="T66" fmla="*/ 1 w 340"/>
                  <a:gd name="T67" fmla="*/ 140 h 288"/>
                  <a:gd name="T68" fmla="*/ 16 w 340"/>
                  <a:gd name="T69" fmla="*/ 93 h 288"/>
                  <a:gd name="T70" fmla="*/ 35 w 340"/>
                  <a:gd name="T71" fmla="*/ 69 h 288"/>
                  <a:gd name="T72" fmla="*/ 68 w 340"/>
                  <a:gd name="T73" fmla="*/ 35 h 288"/>
                  <a:gd name="T74" fmla="*/ 116 w 340"/>
                  <a:gd name="T75" fmla="*/ 10 h 288"/>
                  <a:gd name="T76" fmla="*/ 163 w 340"/>
                  <a:gd name="T77" fmla="*/ 1 h 288"/>
                  <a:gd name="T78" fmla="*/ 191 w 340"/>
                  <a:gd name="T79" fmla="*/ 6 h 288"/>
                  <a:gd name="T80" fmla="*/ 254 w 340"/>
                  <a:gd name="T81" fmla="*/ 22 h 288"/>
                  <a:gd name="T82" fmla="*/ 285 w 340"/>
                  <a:gd name="T83" fmla="*/ 41 h 288"/>
                  <a:gd name="T84" fmla="*/ 319 w 340"/>
                  <a:gd name="T85" fmla="*/ 72 h 288"/>
                  <a:gd name="T86" fmla="*/ 338 w 340"/>
                  <a:gd name="T87" fmla="*/ 134 h 288"/>
                  <a:gd name="T88" fmla="*/ 340 w 340"/>
                  <a:gd name="T89" fmla="*/ 151 h 288"/>
                  <a:gd name="T90" fmla="*/ 334 w 340"/>
                  <a:gd name="T91" fmla="*/ 184 h 28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340" h="288">
                    <a:moveTo>
                      <a:pt x="334" y="184"/>
                    </a:moveTo>
                    <a:cubicBezTo>
                      <a:pt x="331" y="179"/>
                      <a:pt x="330" y="176"/>
                      <a:pt x="332" y="172"/>
                    </a:cubicBezTo>
                    <a:cubicBezTo>
                      <a:pt x="333" y="169"/>
                      <a:pt x="335" y="166"/>
                      <a:pt x="332" y="163"/>
                    </a:cubicBezTo>
                    <a:cubicBezTo>
                      <a:pt x="331" y="162"/>
                      <a:pt x="331" y="159"/>
                      <a:pt x="331" y="158"/>
                    </a:cubicBezTo>
                    <a:cubicBezTo>
                      <a:pt x="331" y="155"/>
                      <a:pt x="331" y="153"/>
                      <a:pt x="330" y="151"/>
                    </a:cubicBezTo>
                    <a:cubicBezTo>
                      <a:pt x="329" y="148"/>
                      <a:pt x="327" y="148"/>
                      <a:pt x="326" y="150"/>
                    </a:cubicBezTo>
                    <a:cubicBezTo>
                      <a:pt x="323" y="152"/>
                      <a:pt x="322" y="155"/>
                      <a:pt x="319" y="157"/>
                    </a:cubicBezTo>
                    <a:cubicBezTo>
                      <a:pt x="314" y="162"/>
                      <a:pt x="308" y="167"/>
                      <a:pt x="302" y="173"/>
                    </a:cubicBezTo>
                    <a:cubicBezTo>
                      <a:pt x="301" y="173"/>
                      <a:pt x="300" y="173"/>
                      <a:pt x="299" y="174"/>
                    </a:cubicBezTo>
                    <a:cubicBezTo>
                      <a:pt x="298" y="167"/>
                      <a:pt x="303" y="163"/>
                      <a:pt x="303" y="157"/>
                    </a:cubicBezTo>
                    <a:cubicBezTo>
                      <a:pt x="306" y="159"/>
                      <a:pt x="307" y="160"/>
                      <a:pt x="309" y="161"/>
                    </a:cubicBezTo>
                    <a:cubicBezTo>
                      <a:pt x="312" y="158"/>
                      <a:pt x="309" y="152"/>
                      <a:pt x="315" y="150"/>
                    </a:cubicBezTo>
                    <a:cubicBezTo>
                      <a:pt x="311" y="150"/>
                      <a:pt x="311" y="150"/>
                      <a:pt x="308" y="153"/>
                    </a:cubicBezTo>
                    <a:cubicBezTo>
                      <a:pt x="305" y="152"/>
                      <a:pt x="305" y="150"/>
                      <a:pt x="305" y="147"/>
                    </a:cubicBezTo>
                    <a:cubicBezTo>
                      <a:pt x="306" y="139"/>
                      <a:pt x="308" y="131"/>
                      <a:pt x="309" y="123"/>
                    </a:cubicBezTo>
                    <a:cubicBezTo>
                      <a:pt x="310" y="118"/>
                      <a:pt x="308" y="113"/>
                      <a:pt x="304" y="109"/>
                    </a:cubicBezTo>
                    <a:cubicBezTo>
                      <a:pt x="302" y="110"/>
                      <a:pt x="299" y="110"/>
                      <a:pt x="296" y="111"/>
                    </a:cubicBezTo>
                    <a:cubicBezTo>
                      <a:pt x="299" y="116"/>
                      <a:pt x="298" y="120"/>
                      <a:pt x="297" y="125"/>
                    </a:cubicBezTo>
                    <a:cubicBezTo>
                      <a:pt x="296" y="128"/>
                      <a:pt x="296" y="132"/>
                      <a:pt x="295" y="135"/>
                    </a:cubicBezTo>
                    <a:cubicBezTo>
                      <a:pt x="293" y="142"/>
                      <a:pt x="290" y="148"/>
                      <a:pt x="284" y="153"/>
                    </a:cubicBezTo>
                    <a:cubicBezTo>
                      <a:pt x="283" y="148"/>
                      <a:pt x="281" y="145"/>
                      <a:pt x="281" y="141"/>
                    </a:cubicBezTo>
                    <a:cubicBezTo>
                      <a:pt x="280" y="134"/>
                      <a:pt x="278" y="129"/>
                      <a:pt x="274" y="124"/>
                    </a:cubicBezTo>
                    <a:cubicBezTo>
                      <a:pt x="269" y="119"/>
                      <a:pt x="266" y="112"/>
                      <a:pt x="262" y="107"/>
                    </a:cubicBezTo>
                    <a:cubicBezTo>
                      <a:pt x="261" y="105"/>
                      <a:pt x="260" y="104"/>
                      <a:pt x="259" y="103"/>
                    </a:cubicBezTo>
                    <a:cubicBezTo>
                      <a:pt x="258" y="103"/>
                      <a:pt x="258" y="103"/>
                      <a:pt x="258" y="103"/>
                    </a:cubicBezTo>
                    <a:cubicBezTo>
                      <a:pt x="258" y="105"/>
                      <a:pt x="258" y="107"/>
                      <a:pt x="259" y="108"/>
                    </a:cubicBezTo>
                    <a:cubicBezTo>
                      <a:pt x="258" y="109"/>
                      <a:pt x="258" y="109"/>
                      <a:pt x="258" y="109"/>
                    </a:cubicBezTo>
                    <a:cubicBezTo>
                      <a:pt x="255" y="109"/>
                      <a:pt x="254" y="110"/>
                      <a:pt x="254" y="113"/>
                    </a:cubicBezTo>
                    <a:cubicBezTo>
                      <a:pt x="252" y="119"/>
                      <a:pt x="250" y="125"/>
                      <a:pt x="247" y="131"/>
                    </a:cubicBezTo>
                    <a:cubicBezTo>
                      <a:pt x="245" y="135"/>
                      <a:pt x="244" y="136"/>
                      <a:pt x="240" y="138"/>
                    </a:cubicBezTo>
                    <a:cubicBezTo>
                      <a:pt x="240" y="137"/>
                      <a:pt x="239" y="136"/>
                      <a:pt x="239" y="135"/>
                    </a:cubicBezTo>
                    <a:cubicBezTo>
                      <a:pt x="238" y="127"/>
                      <a:pt x="235" y="120"/>
                      <a:pt x="231" y="113"/>
                    </a:cubicBezTo>
                    <a:cubicBezTo>
                      <a:pt x="230" y="110"/>
                      <a:pt x="227" y="108"/>
                      <a:pt x="224" y="106"/>
                    </a:cubicBezTo>
                    <a:cubicBezTo>
                      <a:pt x="220" y="105"/>
                      <a:pt x="220" y="106"/>
                      <a:pt x="217" y="109"/>
                    </a:cubicBezTo>
                    <a:cubicBezTo>
                      <a:pt x="209" y="118"/>
                      <a:pt x="206" y="129"/>
                      <a:pt x="199" y="138"/>
                    </a:cubicBezTo>
                    <a:cubicBezTo>
                      <a:pt x="198" y="139"/>
                      <a:pt x="198" y="140"/>
                      <a:pt x="197" y="142"/>
                    </a:cubicBezTo>
                    <a:cubicBezTo>
                      <a:pt x="193" y="138"/>
                      <a:pt x="193" y="133"/>
                      <a:pt x="191" y="129"/>
                    </a:cubicBezTo>
                    <a:cubicBezTo>
                      <a:pt x="189" y="123"/>
                      <a:pt x="188" y="116"/>
                      <a:pt x="183" y="111"/>
                    </a:cubicBezTo>
                    <a:cubicBezTo>
                      <a:pt x="179" y="107"/>
                      <a:pt x="172" y="107"/>
                      <a:pt x="168" y="111"/>
                    </a:cubicBezTo>
                    <a:cubicBezTo>
                      <a:pt x="159" y="121"/>
                      <a:pt x="155" y="133"/>
                      <a:pt x="154" y="146"/>
                    </a:cubicBezTo>
                    <a:cubicBezTo>
                      <a:pt x="154" y="148"/>
                      <a:pt x="154" y="149"/>
                      <a:pt x="153" y="151"/>
                    </a:cubicBezTo>
                    <a:cubicBezTo>
                      <a:pt x="152" y="151"/>
                      <a:pt x="150" y="150"/>
                      <a:pt x="149" y="149"/>
                    </a:cubicBezTo>
                    <a:cubicBezTo>
                      <a:pt x="146" y="147"/>
                      <a:pt x="143" y="145"/>
                      <a:pt x="140" y="143"/>
                    </a:cubicBezTo>
                    <a:cubicBezTo>
                      <a:pt x="138" y="141"/>
                      <a:pt x="137" y="138"/>
                      <a:pt x="135" y="135"/>
                    </a:cubicBezTo>
                    <a:cubicBezTo>
                      <a:pt x="134" y="134"/>
                      <a:pt x="134" y="132"/>
                      <a:pt x="133" y="131"/>
                    </a:cubicBezTo>
                    <a:cubicBezTo>
                      <a:pt x="127" y="126"/>
                      <a:pt x="123" y="127"/>
                      <a:pt x="122" y="134"/>
                    </a:cubicBezTo>
                    <a:cubicBezTo>
                      <a:pt x="120" y="139"/>
                      <a:pt x="119" y="145"/>
                      <a:pt x="117" y="150"/>
                    </a:cubicBezTo>
                    <a:cubicBezTo>
                      <a:pt x="115" y="156"/>
                      <a:pt x="114" y="163"/>
                      <a:pt x="115" y="170"/>
                    </a:cubicBezTo>
                    <a:cubicBezTo>
                      <a:pt x="110" y="167"/>
                      <a:pt x="108" y="164"/>
                      <a:pt x="107" y="160"/>
                    </a:cubicBezTo>
                    <a:cubicBezTo>
                      <a:pt x="105" y="153"/>
                      <a:pt x="102" y="150"/>
                      <a:pt x="95" y="150"/>
                    </a:cubicBezTo>
                    <a:cubicBezTo>
                      <a:pt x="94" y="150"/>
                      <a:pt x="93" y="150"/>
                      <a:pt x="92" y="150"/>
                    </a:cubicBezTo>
                    <a:cubicBezTo>
                      <a:pt x="85" y="149"/>
                      <a:pt x="82" y="152"/>
                      <a:pt x="79" y="158"/>
                    </a:cubicBezTo>
                    <a:cubicBezTo>
                      <a:pt x="76" y="166"/>
                      <a:pt x="72" y="173"/>
                      <a:pt x="69" y="181"/>
                    </a:cubicBezTo>
                    <a:cubicBezTo>
                      <a:pt x="68" y="183"/>
                      <a:pt x="68" y="185"/>
                      <a:pt x="68" y="187"/>
                    </a:cubicBezTo>
                    <a:cubicBezTo>
                      <a:pt x="68" y="192"/>
                      <a:pt x="67" y="198"/>
                      <a:pt x="68" y="204"/>
                    </a:cubicBezTo>
                    <a:cubicBezTo>
                      <a:pt x="69" y="210"/>
                      <a:pt x="70" y="216"/>
                      <a:pt x="75" y="221"/>
                    </a:cubicBezTo>
                    <a:cubicBezTo>
                      <a:pt x="77" y="223"/>
                      <a:pt x="78" y="225"/>
                      <a:pt x="77" y="227"/>
                    </a:cubicBezTo>
                    <a:cubicBezTo>
                      <a:pt x="77" y="233"/>
                      <a:pt x="74" y="238"/>
                      <a:pt x="72" y="243"/>
                    </a:cubicBezTo>
                    <a:cubicBezTo>
                      <a:pt x="67" y="255"/>
                      <a:pt x="61" y="267"/>
                      <a:pt x="56" y="280"/>
                    </a:cubicBezTo>
                    <a:cubicBezTo>
                      <a:pt x="54" y="283"/>
                      <a:pt x="52" y="285"/>
                      <a:pt x="50" y="288"/>
                    </a:cubicBezTo>
                    <a:cubicBezTo>
                      <a:pt x="44" y="284"/>
                      <a:pt x="41" y="277"/>
                      <a:pt x="37" y="271"/>
                    </a:cubicBezTo>
                    <a:cubicBezTo>
                      <a:pt x="31" y="263"/>
                      <a:pt x="25" y="254"/>
                      <a:pt x="19" y="245"/>
                    </a:cubicBezTo>
                    <a:cubicBezTo>
                      <a:pt x="17" y="241"/>
                      <a:pt x="16" y="237"/>
                      <a:pt x="14" y="233"/>
                    </a:cubicBezTo>
                    <a:cubicBezTo>
                      <a:pt x="8" y="222"/>
                      <a:pt x="7" y="210"/>
                      <a:pt x="3" y="198"/>
                    </a:cubicBezTo>
                    <a:cubicBezTo>
                      <a:pt x="2" y="195"/>
                      <a:pt x="1" y="191"/>
                      <a:pt x="1" y="187"/>
                    </a:cubicBezTo>
                    <a:cubicBezTo>
                      <a:pt x="2" y="180"/>
                      <a:pt x="2" y="174"/>
                      <a:pt x="0" y="167"/>
                    </a:cubicBezTo>
                    <a:cubicBezTo>
                      <a:pt x="0" y="165"/>
                      <a:pt x="0" y="164"/>
                      <a:pt x="0" y="162"/>
                    </a:cubicBezTo>
                    <a:cubicBezTo>
                      <a:pt x="1" y="155"/>
                      <a:pt x="0" y="147"/>
                      <a:pt x="1" y="140"/>
                    </a:cubicBezTo>
                    <a:cubicBezTo>
                      <a:pt x="3" y="131"/>
                      <a:pt x="3" y="121"/>
                      <a:pt x="8" y="112"/>
                    </a:cubicBezTo>
                    <a:cubicBezTo>
                      <a:pt x="11" y="106"/>
                      <a:pt x="13" y="99"/>
                      <a:pt x="16" y="93"/>
                    </a:cubicBezTo>
                    <a:cubicBezTo>
                      <a:pt x="21" y="84"/>
                      <a:pt x="27" y="77"/>
                      <a:pt x="34" y="70"/>
                    </a:cubicBezTo>
                    <a:cubicBezTo>
                      <a:pt x="34" y="70"/>
                      <a:pt x="35" y="70"/>
                      <a:pt x="35" y="69"/>
                    </a:cubicBezTo>
                    <a:cubicBezTo>
                      <a:pt x="35" y="65"/>
                      <a:pt x="39" y="63"/>
                      <a:pt x="41" y="60"/>
                    </a:cubicBezTo>
                    <a:cubicBezTo>
                      <a:pt x="49" y="51"/>
                      <a:pt x="59" y="43"/>
                      <a:pt x="68" y="35"/>
                    </a:cubicBezTo>
                    <a:cubicBezTo>
                      <a:pt x="80" y="25"/>
                      <a:pt x="94" y="19"/>
                      <a:pt x="108" y="13"/>
                    </a:cubicBezTo>
                    <a:cubicBezTo>
                      <a:pt x="111" y="12"/>
                      <a:pt x="113" y="11"/>
                      <a:pt x="116" y="10"/>
                    </a:cubicBezTo>
                    <a:cubicBezTo>
                      <a:pt x="129" y="3"/>
                      <a:pt x="143" y="3"/>
                      <a:pt x="157" y="0"/>
                    </a:cubicBezTo>
                    <a:cubicBezTo>
                      <a:pt x="159" y="0"/>
                      <a:pt x="161" y="1"/>
                      <a:pt x="163" y="1"/>
                    </a:cubicBezTo>
                    <a:cubicBezTo>
                      <a:pt x="169" y="2"/>
                      <a:pt x="175" y="3"/>
                      <a:pt x="181" y="4"/>
                    </a:cubicBezTo>
                    <a:cubicBezTo>
                      <a:pt x="185" y="4"/>
                      <a:pt x="188" y="6"/>
                      <a:pt x="191" y="6"/>
                    </a:cubicBezTo>
                    <a:cubicBezTo>
                      <a:pt x="202" y="8"/>
                      <a:pt x="213" y="9"/>
                      <a:pt x="224" y="11"/>
                    </a:cubicBezTo>
                    <a:cubicBezTo>
                      <a:pt x="234" y="13"/>
                      <a:pt x="245" y="17"/>
                      <a:pt x="254" y="22"/>
                    </a:cubicBezTo>
                    <a:cubicBezTo>
                      <a:pt x="261" y="25"/>
                      <a:pt x="269" y="28"/>
                      <a:pt x="275" y="33"/>
                    </a:cubicBezTo>
                    <a:cubicBezTo>
                      <a:pt x="278" y="35"/>
                      <a:pt x="282" y="38"/>
                      <a:pt x="285" y="41"/>
                    </a:cubicBezTo>
                    <a:cubicBezTo>
                      <a:pt x="293" y="46"/>
                      <a:pt x="300" y="52"/>
                      <a:pt x="307" y="58"/>
                    </a:cubicBezTo>
                    <a:cubicBezTo>
                      <a:pt x="312" y="62"/>
                      <a:pt x="316" y="67"/>
                      <a:pt x="319" y="72"/>
                    </a:cubicBezTo>
                    <a:cubicBezTo>
                      <a:pt x="329" y="89"/>
                      <a:pt x="334" y="107"/>
                      <a:pt x="338" y="126"/>
                    </a:cubicBezTo>
                    <a:cubicBezTo>
                      <a:pt x="338" y="129"/>
                      <a:pt x="338" y="131"/>
                      <a:pt x="338" y="134"/>
                    </a:cubicBezTo>
                    <a:cubicBezTo>
                      <a:pt x="338" y="137"/>
                      <a:pt x="339" y="140"/>
                      <a:pt x="339" y="142"/>
                    </a:cubicBezTo>
                    <a:cubicBezTo>
                      <a:pt x="340" y="145"/>
                      <a:pt x="340" y="148"/>
                      <a:pt x="340" y="151"/>
                    </a:cubicBezTo>
                    <a:cubicBezTo>
                      <a:pt x="339" y="159"/>
                      <a:pt x="339" y="168"/>
                      <a:pt x="338" y="177"/>
                    </a:cubicBezTo>
                    <a:cubicBezTo>
                      <a:pt x="337" y="179"/>
                      <a:pt x="336" y="181"/>
                      <a:pt x="334" y="184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08" name="Freeform 20"/>
              <p:cNvSpPr>
                <a:spLocks/>
              </p:cNvSpPr>
              <p:nvPr/>
            </p:nvSpPr>
            <p:spPr bwMode="auto">
              <a:xfrm>
                <a:off x="4065020" y="2094027"/>
                <a:ext cx="640064" cy="387942"/>
              </a:xfrm>
              <a:custGeom>
                <a:avLst/>
                <a:gdLst>
                  <a:gd name="T0" fmla="*/ 13 w 333"/>
                  <a:gd name="T1" fmla="*/ 202 h 202"/>
                  <a:gd name="T2" fmla="*/ 1 w 333"/>
                  <a:gd name="T3" fmla="*/ 173 h 202"/>
                  <a:gd name="T4" fmla="*/ 7 w 333"/>
                  <a:gd name="T5" fmla="*/ 131 h 202"/>
                  <a:gd name="T6" fmla="*/ 10 w 333"/>
                  <a:gd name="T7" fmla="*/ 120 h 202"/>
                  <a:gd name="T8" fmla="*/ 42 w 333"/>
                  <a:gd name="T9" fmla="*/ 66 h 202"/>
                  <a:gd name="T10" fmla="*/ 87 w 333"/>
                  <a:gd name="T11" fmla="*/ 33 h 202"/>
                  <a:gd name="T12" fmla="*/ 109 w 333"/>
                  <a:gd name="T13" fmla="*/ 22 h 202"/>
                  <a:gd name="T14" fmla="*/ 130 w 333"/>
                  <a:gd name="T15" fmla="*/ 14 h 202"/>
                  <a:gd name="T16" fmla="*/ 151 w 333"/>
                  <a:gd name="T17" fmla="*/ 6 h 202"/>
                  <a:gd name="T18" fmla="*/ 180 w 333"/>
                  <a:gd name="T19" fmla="*/ 2 h 202"/>
                  <a:gd name="T20" fmla="*/ 195 w 333"/>
                  <a:gd name="T21" fmla="*/ 1 h 202"/>
                  <a:gd name="T22" fmla="*/ 243 w 333"/>
                  <a:gd name="T23" fmla="*/ 9 h 202"/>
                  <a:gd name="T24" fmla="*/ 272 w 333"/>
                  <a:gd name="T25" fmla="*/ 26 h 202"/>
                  <a:gd name="T26" fmla="*/ 308 w 333"/>
                  <a:gd name="T27" fmla="*/ 55 h 202"/>
                  <a:gd name="T28" fmla="*/ 317 w 333"/>
                  <a:gd name="T29" fmla="*/ 62 h 202"/>
                  <a:gd name="T30" fmla="*/ 328 w 333"/>
                  <a:gd name="T31" fmla="*/ 70 h 202"/>
                  <a:gd name="T32" fmla="*/ 333 w 333"/>
                  <a:gd name="T33" fmla="*/ 74 h 202"/>
                  <a:gd name="T34" fmla="*/ 312 w 333"/>
                  <a:gd name="T35" fmla="*/ 81 h 202"/>
                  <a:gd name="T36" fmla="*/ 293 w 333"/>
                  <a:gd name="T37" fmla="*/ 84 h 202"/>
                  <a:gd name="T38" fmla="*/ 267 w 333"/>
                  <a:gd name="T39" fmla="*/ 90 h 202"/>
                  <a:gd name="T40" fmla="*/ 216 w 333"/>
                  <a:gd name="T41" fmla="*/ 105 h 202"/>
                  <a:gd name="T42" fmla="*/ 185 w 333"/>
                  <a:gd name="T43" fmla="*/ 116 h 202"/>
                  <a:gd name="T44" fmla="*/ 158 w 333"/>
                  <a:gd name="T45" fmla="*/ 127 h 202"/>
                  <a:gd name="T46" fmla="*/ 120 w 333"/>
                  <a:gd name="T47" fmla="*/ 144 h 202"/>
                  <a:gd name="T48" fmla="*/ 116 w 333"/>
                  <a:gd name="T49" fmla="*/ 146 h 202"/>
                  <a:gd name="T50" fmla="*/ 111 w 333"/>
                  <a:gd name="T51" fmla="*/ 149 h 202"/>
                  <a:gd name="T52" fmla="*/ 109 w 333"/>
                  <a:gd name="T53" fmla="*/ 150 h 202"/>
                  <a:gd name="T54" fmla="*/ 83 w 333"/>
                  <a:gd name="T55" fmla="*/ 164 h 202"/>
                  <a:gd name="T56" fmla="*/ 61 w 333"/>
                  <a:gd name="T57" fmla="*/ 175 h 202"/>
                  <a:gd name="T58" fmla="*/ 27 w 333"/>
                  <a:gd name="T59" fmla="*/ 193 h 202"/>
                  <a:gd name="T60" fmla="*/ 13 w 333"/>
                  <a:gd name="T61" fmla="*/ 202 h 20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</a:cxnLst>
                <a:rect l="0" t="0" r="r" b="b"/>
                <a:pathLst>
                  <a:path w="333" h="202">
                    <a:moveTo>
                      <a:pt x="13" y="202"/>
                    </a:moveTo>
                    <a:cubicBezTo>
                      <a:pt x="7" y="192"/>
                      <a:pt x="1" y="184"/>
                      <a:pt x="1" y="173"/>
                    </a:cubicBezTo>
                    <a:cubicBezTo>
                      <a:pt x="0" y="158"/>
                      <a:pt x="1" y="145"/>
                      <a:pt x="7" y="131"/>
                    </a:cubicBezTo>
                    <a:cubicBezTo>
                      <a:pt x="8" y="128"/>
                      <a:pt x="9" y="124"/>
                      <a:pt x="10" y="120"/>
                    </a:cubicBezTo>
                    <a:cubicBezTo>
                      <a:pt x="16" y="99"/>
                      <a:pt x="27" y="81"/>
                      <a:pt x="42" y="66"/>
                    </a:cubicBezTo>
                    <a:cubicBezTo>
                      <a:pt x="55" y="53"/>
                      <a:pt x="70" y="42"/>
                      <a:pt x="87" y="33"/>
                    </a:cubicBezTo>
                    <a:cubicBezTo>
                      <a:pt x="95" y="30"/>
                      <a:pt x="101" y="25"/>
                      <a:pt x="109" y="22"/>
                    </a:cubicBezTo>
                    <a:cubicBezTo>
                      <a:pt x="116" y="18"/>
                      <a:pt x="123" y="16"/>
                      <a:pt x="130" y="14"/>
                    </a:cubicBezTo>
                    <a:cubicBezTo>
                      <a:pt x="137" y="11"/>
                      <a:pt x="144" y="9"/>
                      <a:pt x="151" y="6"/>
                    </a:cubicBezTo>
                    <a:cubicBezTo>
                      <a:pt x="161" y="3"/>
                      <a:pt x="170" y="1"/>
                      <a:pt x="180" y="2"/>
                    </a:cubicBezTo>
                    <a:cubicBezTo>
                      <a:pt x="185" y="2"/>
                      <a:pt x="190" y="1"/>
                      <a:pt x="195" y="1"/>
                    </a:cubicBezTo>
                    <a:cubicBezTo>
                      <a:pt x="212" y="0"/>
                      <a:pt x="228" y="3"/>
                      <a:pt x="243" y="9"/>
                    </a:cubicBezTo>
                    <a:cubicBezTo>
                      <a:pt x="254" y="13"/>
                      <a:pt x="263" y="18"/>
                      <a:pt x="272" y="26"/>
                    </a:cubicBezTo>
                    <a:cubicBezTo>
                      <a:pt x="284" y="36"/>
                      <a:pt x="296" y="45"/>
                      <a:pt x="308" y="55"/>
                    </a:cubicBezTo>
                    <a:cubicBezTo>
                      <a:pt x="311" y="57"/>
                      <a:pt x="314" y="60"/>
                      <a:pt x="317" y="62"/>
                    </a:cubicBezTo>
                    <a:cubicBezTo>
                      <a:pt x="321" y="65"/>
                      <a:pt x="324" y="67"/>
                      <a:pt x="328" y="70"/>
                    </a:cubicBezTo>
                    <a:cubicBezTo>
                      <a:pt x="329" y="71"/>
                      <a:pt x="331" y="72"/>
                      <a:pt x="333" y="74"/>
                    </a:cubicBezTo>
                    <a:cubicBezTo>
                      <a:pt x="325" y="76"/>
                      <a:pt x="319" y="80"/>
                      <a:pt x="312" y="81"/>
                    </a:cubicBezTo>
                    <a:cubicBezTo>
                      <a:pt x="306" y="81"/>
                      <a:pt x="299" y="83"/>
                      <a:pt x="293" y="84"/>
                    </a:cubicBezTo>
                    <a:cubicBezTo>
                      <a:pt x="285" y="86"/>
                      <a:pt x="276" y="88"/>
                      <a:pt x="267" y="90"/>
                    </a:cubicBezTo>
                    <a:cubicBezTo>
                      <a:pt x="250" y="93"/>
                      <a:pt x="233" y="100"/>
                      <a:pt x="216" y="105"/>
                    </a:cubicBezTo>
                    <a:cubicBezTo>
                      <a:pt x="206" y="109"/>
                      <a:pt x="195" y="112"/>
                      <a:pt x="185" y="116"/>
                    </a:cubicBezTo>
                    <a:cubicBezTo>
                      <a:pt x="176" y="119"/>
                      <a:pt x="167" y="123"/>
                      <a:pt x="158" y="127"/>
                    </a:cubicBezTo>
                    <a:cubicBezTo>
                      <a:pt x="145" y="132"/>
                      <a:pt x="132" y="137"/>
                      <a:pt x="120" y="144"/>
                    </a:cubicBezTo>
                    <a:cubicBezTo>
                      <a:pt x="119" y="145"/>
                      <a:pt x="118" y="146"/>
                      <a:pt x="116" y="146"/>
                    </a:cubicBezTo>
                    <a:cubicBezTo>
                      <a:pt x="114" y="146"/>
                      <a:pt x="112" y="147"/>
                      <a:pt x="111" y="149"/>
                    </a:cubicBezTo>
                    <a:cubicBezTo>
                      <a:pt x="111" y="149"/>
                      <a:pt x="110" y="150"/>
                      <a:pt x="109" y="150"/>
                    </a:cubicBezTo>
                    <a:cubicBezTo>
                      <a:pt x="100" y="155"/>
                      <a:pt x="92" y="159"/>
                      <a:pt x="83" y="164"/>
                    </a:cubicBezTo>
                    <a:cubicBezTo>
                      <a:pt x="76" y="168"/>
                      <a:pt x="69" y="172"/>
                      <a:pt x="61" y="175"/>
                    </a:cubicBezTo>
                    <a:cubicBezTo>
                      <a:pt x="49" y="179"/>
                      <a:pt x="38" y="187"/>
                      <a:pt x="27" y="193"/>
                    </a:cubicBezTo>
                    <a:cubicBezTo>
                      <a:pt x="23" y="196"/>
                      <a:pt x="18" y="198"/>
                      <a:pt x="13" y="202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09" name="Freeform 21"/>
              <p:cNvSpPr>
                <a:spLocks/>
              </p:cNvSpPr>
              <p:nvPr/>
            </p:nvSpPr>
            <p:spPr bwMode="auto">
              <a:xfrm>
                <a:off x="5827433" y="4877941"/>
                <a:ext cx="596960" cy="324505"/>
              </a:xfrm>
              <a:custGeom>
                <a:avLst/>
                <a:gdLst>
                  <a:gd name="T0" fmla="*/ 224 w 311"/>
                  <a:gd name="T1" fmla="*/ 8 h 169"/>
                  <a:gd name="T2" fmla="*/ 216 w 311"/>
                  <a:gd name="T3" fmla="*/ 23 h 169"/>
                  <a:gd name="T4" fmla="*/ 214 w 311"/>
                  <a:gd name="T5" fmla="*/ 41 h 169"/>
                  <a:gd name="T6" fmla="*/ 216 w 311"/>
                  <a:gd name="T7" fmla="*/ 58 h 169"/>
                  <a:gd name="T8" fmla="*/ 220 w 311"/>
                  <a:gd name="T9" fmla="*/ 49 h 169"/>
                  <a:gd name="T10" fmla="*/ 226 w 311"/>
                  <a:gd name="T11" fmla="*/ 29 h 169"/>
                  <a:gd name="T12" fmla="*/ 234 w 311"/>
                  <a:gd name="T13" fmla="*/ 10 h 169"/>
                  <a:gd name="T14" fmla="*/ 232 w 311"/>
                  <a:gd name="T15" fmla="*/ 6 h 169"/>
                  <a:gd name="T16" fmla="*/ 234 w 311"/>
                  <a:gd name="T17" fmla="*/ 5 h 169"/>
                  <a:gd name="T18" fmla="*/ 266 w 311"/>
                  <a:gd name="T19" fmla="*/ 11 h 169"/>
                  <a:gd name="T20" fmla="*/ 305 w 311"/>
                  <a:gd name="T21" fmla="*/ 58 h 169"/>
                  <a:gd name="T22" fmla="*/ 311 w 311"/>
                  <a:gd name="T23" fmla="*/ 77 h 169"/>
                  <a:gd name="T24" fmla="*/ 307 w 311"/>
                  <a:gd name="T25" fmla="*/ 87 h 169"/>
                  <a:gd name="T26" fmla="*/ 281 w 311"/>
                  <a:gd name="T27" fmla="*/ 105 h 169"/>
                  <a:gd name="T28" fmla="*/ 241 w 311"/>
                  <a:gd name="T29" fmla="*/ 123 h 169"/>
                  <a:gd name="T30" fmla="*/ 209 w 311"/>
                  <a:gd name="T31" fmla="*/ 134 h 169"/>
                  <a:gd name="T32" fmla="*/ 155 w 311"/>
                  <a:gd name="T33" fmla="*/ 151 h 169"/>
                  <a:gd name="T34" fmla="*/ 116 w 311"/>
                  <a:gd name="T35" fmla="*/ 163 h 169"/>
                  <a:gd name="T36" fmla="*/ 85 w 311"/>
                  <a:gd name="T37" fmla="*/ 167 h 169"/>
                  <a:gd name="T38" fmla="*/ 51 w 311"/>
                  <a:gd name="T39" fmla="*/ 166 h 169"/>
                  <a:gd name="T40" fmla="*/ 36 w 311"/>
                  <a:gd name="T41" fmla="*/ 154 h 169"/>
                  <a:gd name="T42" fmla="*/ 25 w 311"/>
                  <a:gd name="T43" fmla="*/ 136 h 169"/>
                  <a:gd name="T44" fmla="*/ 7 w 311"/>
                  <a:gd name="T45" fmla="*/ 93 h 169"/>
                  <a:gd name="T46" fmla="*/ 1 w 311"/>
                  <a:gd name="T47" fmla="*/ 67 h 169"/>
                  <a:gd name="T48" fmla="*/ 1 w 311"/>
                  <a:gd name="T49" fmla="*/ 63 h 169"/>
                  <a:gd name="T50" fmla="*/ 16 w 311"/>
                  <a:gd name="T51" fmla="*/ 63 h 169"/>
                  <a:gd name="T52" fmla="*/ 45 w 311"/>
                  <a:gd name="T53" fmla="*/ 64 h 169"/>
                  <a:gd name="T54" fmla="*/ 77 w 311"/>
                  <a:gd name="T55" fmla="*/ 57 h 169"/>
                  <a:gd name="T56" fmla="*/ 105 w 311"/>
                  <a:gd name="T57" fmla="*/ 46 h 169"/>
                  <a:gd name="T58" fmla="*/ 115 w 311"/>
                  <a:gd name="T59" fmla="*/ 43 h 169"/>
                  <a:gd name="T60" fmla="*/ 122 w 311"/>
                  <a:gd name="T61" fmla="*/ 38 h 169"/>
                  <a:gd name="T62" fmla="*/ 141 w 311"/>
                  <a:gd name="T63" fmla="*/ 21 h 169"/>
                  <a:gd name="T64" fmla="*/ 148 w 311"/>
                  <a:gd name="T65" fmla="*/ 14 h 169"/>
                  <a:gd name="T66" fmla="*/ 152 w 311"/>
                  <a:gd name="T67" fmla="*/ 11 h 169"/>
                  <a:gd name="T68" fmla="*/ 146 w 311"/>
                  <a:gd name="T69" fmla="*/ 27 h 169"/>
                  <a:gd name="T70" fmla="*/ 149 w 311"/>
                  <a:gd name="T71" fmla="*/ 55 h 169"/>
                  <a:gd name="T72" fmla="*/ 157 w 311"/>
                  <a:gd name="T73" fmla="*/ 58 h 169"/>
                  <a:gd name="T74" fmla="*/ 155 w 311"/>
                  <a:gd name="T75" fmla="*/ 41 h 169"/>
                  <a:gd name="T76" fmla="*/ 157 w 311"/>
                  <a:gd name="T77" fmla="*/ 29 h 169"/>
                  <a:gd name="T78" fmla="*/ 167 w 311"/>
                  <a:gd name="T79" fmla="*/ 14 h 169"/>
                  <a:gd name="T80" fmla="*/ 171 w 311"/>
                  <a:gd name="T81" fmla="*/ 8 h 169"/>
                  <a:gd name="T82" fmla="*/ 185 w 311"/>
                  <a:gd name="T83" fmla="*/ 9 h 169"/>
                  <a:gd name="T84" fmla="*/ 185 w 311"/>
                  <a:gd name="T85" fmla="*/ 11 h 169"/>
                  <a:gd name="T86" fmla="*/ 175 w 311"/>
                  <a:gd name="T87" fmla="*/ 44 h 169"/>
                  <a:gd name="T88" fmla="*/ 186 w 311"/>
                  <a:gd name="T89" fmla="*/ 59 h 169"/>
                  <a:gd name="T90" fmla="*/ 185 w 311"/>
                  <a:gd name="T91" fmla="*/ 52 h 169"/>
                  <a:gd name="T92" fmla="*/ 187 w 311"/>
                  <a:gd name="T93" fmla="*/ 27 h 169"/>
                  <a:gd name="T94" fmla="*/ 190 w 311"/>
                  <a:gd name="T95" fmla="*/ 21 h 169"/>
                  <a:gd name="T96" fmla="*/ 196 w 311"/>
                  <a:gd name="T97" fmla="*/ 15 h 169"/>
                  <a:gd name="T98" fmla="*/ 203 w 311"/>
                  <a:gd name="T99" fmla="*/ 10 h 169"/>
                  <a:gd name="T100" fmla="*/ 212 w 311"/>
                  <a:gd name="T101" fmla="*/ 10 h 169"/>
                  <a:gd name="T102" fmla="*/ 224 w 311"/>
                  <a:gd name="T103" fmla="*/ 8 h 16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311" h="169">
                    <a:moveTo>
                      <a:pt x="224" y="8"/>
                    </a:moveTo>
                    <a:cubicBezTo>
                      <a:pt x="221" y="13"/>
                      <a:pt x="219" y="18"/>
                      <a:pt x="216" y="23"/>
                    </a:cubicBezTo>
                    <a:cubicBezTo>
                      <a:pt x="214" y="29"/>
                      <a:pt x="214" y="35"/>
                      <a:pt x="214" y="41"/>
                    </a:cubicBezTo>
                    <a:cubicBezTo>
                      <a:pt x="214" y="46"/>
                      <a:pt x="213" y="52"/>
                      <a:pt x="216" y="58"/>
                    </a:cubicBezTo>
                    <a:cubicBezTo>
                      <a:pt x="219" y="55"/>
                      <a:pt x="219" y="52"/>
                      <a:pt x="220" y="49"/>
                    </a:cubicBezTo>
                    <a:cubicBezTo>
                      <a:pt x="222" y="42"/>
                      <a:pt x="224" y="36"/>
                      <a:pt x="226" y="29"/>
                    </a:cubicBezTo>
                    <a:cubicBezTo>
                      <a:pt x="228" y="22"/>
                      <a:pt x="231" y="16"/>
                      <a:pt x="234" y="10"/>
                    </a:cubicBezTo>
                    <a:cubicBezTo>
                      <a:pt x="233" y="9"/>
                      <a:pt x="233" y="8"/>
                      <a:pt x="232" y="6"/>
                    </a:cubicBezTo>
                    <a:cubicBezTo>
                      <a:pt x="233" y="6"/>
                      <a:pt x="233" y="5"/>
                      <a:pt x="234" y="5"/>
                    </a:cubicBezTo>
                    <a:cubicBezTo>
                      <a:pt x="246" y="0"/>
                      <a:pt x="256" y="3"/>
                      <a:pt x="266" y="11"/>
                    </a:cubicBezTo>
                    <a:cubicBezTo>
                      <a:pt x="283" y="23"/>
                      <a:pt x="295" y="40"/>
                      <a:pt x="305" y="58"/>
                    </a:cubicBezTo>
                    <a:cubicBezTo>
                      <a:pt x="308" y="64"/>
                      <a:pt x="310" y="71"/>
                      <a:pt x="311" y="77"/>
                    </a:cubicBezTo>
                    <a:cubicBezTo>
                      <a:pt x="311" y="81"/>
                      <a:pt x="310" y="84"/>
                      <a:pt x="307" y="87"/>
                    </a:cubicBezTo>
                    <a:cubicBezTo>
                      <a:pt x="299" y="93"/>
                      <a:pt x="291" y="100"/>
                      <a:pt x="281" y="105"/>
                    </a:cubicBezTo>
                    <a:cubicBezTo>
                      <a:pt x="268" y="112"/>
                      <a:pt x="255" y="117"/>
                      <a:pt x="241" y="123"/>
                    </a:cubicBezTo>
                    <a:cubicBezTo>
                      <a:pt x="230" y="127"/>
                      <a:pt x="219" y="130"/>
                      <a:pt x="209" y="134"/>
                    </a:cubicBezTo>
                    <a:cubicBezTo>
                      <a:pt x="191" y="139"/>
                      <a:pt x="173" y="145"/>
                      <a:pt x="155" y="151"/>
                    </a:cubicBezTo>
                    <a:cubicBezTo>
                      <a:pt x="142" y="155"/>
                      <a:pt x="129" y="160"/>
                      <a:pt x="116" y="163"/>
                    </a:cubicBezTo>
                    <a:cubicBezTo>
                      <a:pt x="106" y="165"/>
                      <a:pt x="95" y="166"/>
                      <a:pt x="85" y="167"/>
                    </a:cubicBezTo>
                    <a:cubicBezTo>
                      <a:pt x="74" y="169"/>
                      <a:pt x="63" y="167"/>
                      <a:pt x="51" y="166"/>
                    </a:cubicBezTo>
                    <a:cubicBezTo>
                      <a:pt x="44" y="165"/>
                      <a:pt x="39" y="160"/>
                      <a:pt x="36" y="154"/>
                    </a:cubicBezTo>
                    <a:cubicBezTo>
                      <a:pt x="32" y="148"/>
                      <a:pt x="29" y="142"/>
                      <a:pt x="25" y="136"/>
                    </a:cubicBezTo>
                    <a:cubicBezTo>
                      <a:pt x="17" y="122"/>
                      <a:pt x="13" y="107"/>
                      <a:pt x="7" y="93"/>
                    </a:cubicBezTo>
                    <a:cubicBezTo>
                      <a:pt x="4" y="85"/>
                      <a:pt x="2" y="76"/>
                      <a:pt x="1" y="67"/>
                    </a:cubicBezTo>
                    <a:cubicBezTo>
                      <a:pt x="0" y="66"/>
                      <a:pt x="1" y="65"/>
                      <a:pt x="1" y="63"/>
                    </a:cubicBezTo>
                    <a:cubicBezTo>
                      <a:pt x="6" y="60"/>
                      <a:pt x="12" y="62"/>
                      <a:pt x="16" y="63"/>
                    </a:cubicBezTo>
                    <a:cubicBezTo>
                      <a:pt x="26" y="65"/>
                      <a:pt x="36" y="64"/>
                      <a:pt x="45" y="64"/>
                    </a:cubicBezTo>
                    <a:cubicBezTo>
                      <a:pt x="56" y="63"/>
                      <a:pt x="67" y="60"/>
                      <a:pt x="77" y="57"/>
                    </a:cubicBezTo>
                    <a:cubicBezTo>
                      <a:pt x="87" y="54"/>
                      <a:pt x="96" y="51"/>
                      <a:pt x="105" y="46"/>
                    </a:cubicBezTo>
                    <a:cubicBezTo>
                      <a:pt x="108" y="44"/>
                      <a:pt x="112" y="44"/>
                      <a:pt x="115" y="43"/>
                    </a:cubicBezTo>
                    <a:cubicBezTo>
                      <a:pt x="117" y="42"/>
                      <a:pt x="120" y="40"/>
                      <a:pt x="122" y="38"/>
                    </a:cubicBezTo>
                    <a:cubicBezTo>
                      <a:pt x="128" y="33"/>
                      <a:pt x="135" y="27"/>
                      <a:pt x="141" y="21"/>
                    </a:cubicBezTo>
                    <a:cubicBezTo>
                      <a:pt x="143" y="19"/>
                      <a:pt x="145" y="16"/>
                      <a:pt x="148" y="14"/>
                    </a:cubicBezTo>
                    <a:cubicBezTo>
                      <a:pt x="149" y="13"/>
                      <a:pt x="150" y="13"/>
                      <a:pt x="152" y="11"/>
                    </a:cubicBezTo>
                    <a:cubicBezTo>
                      <a:pt x="150" y="17"/>
                      <a:pt x="148" y="22"/>
                      <a:pt x="146" y="27"/>
                    </a:cubicBezTo>
                    <a:cubicBezTo>
                      <a:pt x="143" y="37"/>
                      <a:pt x="144" y="46"/>
                      <a:pt x="149" y="55"/>
                    </a:cubicBezTo>
                    <a:cubicBezTo>
                      <a:pt x="151" y="59"/>
                      <a:pt x="153" y="60"/>
                      <a:pt x="157" y="58"/>
                    </a:cubicBezTo>
                    <a:cubicBezTo>
                      <a:pt x="156" y="53"/>
                      <a:pt x="155" y="47"/>
                      <a:pt x="155" y="41"/>
                    </a:cubicBezTo>
                    <a:cubicBezTo>
                      <a:pt x="155" y="37"/>
                      <a:pt x="155" y="32"/>
                      <a:pt x="157" y="29"/>
                    </a:cubicBezTo>
                    <a:cubicBezTo>
                      <a:pt x="160" y="23"/>
                      <a:pt x="164" y="19"/>
                      <a:pt x="167" y="14"/>
                    </a:cubicBezTo>
                    <a:cubicBezTo>
                      <a:pt x="168" y="12"/>
                      <a:pt x="169" y="10"/>
                      <a:pt x="171" y="8"/>
                    </a:cubicBezTo>
                    <a:cubicBezTo>
                      <a:pt x="175" y="6"/>
                      <a:pt x="180" y="8"/>
                      <a:pt x="185" y="9"/>
                    </a:cubicBezTo>
                    <a:cubicBezTo>
                      <a:pt x="185" y="10"/>
                      <a:pt x="185" y="10"/>
                      <a:pt x="185" y="11"/>
                    </a:cubicBezTo>
                    <a:cubicBezTo>
                      <a:pt x="176" y="21"/>
                      <a:pt x="174" y="32"/>
                      <a:pt x="175" y="44"/>
                    </a:cubicBezTo>
                    <a:cubicBezTo>
                      <a:pt x="175" y="52"/>
                      <a:pt x="180" y="55"/>
                      <a:pt x="186" y="59"/>
                    </a:cubicBezTo>
                    <a:cubicBezTo>
                      <a:pt x="186" y="56"/>
                      <a:pt x="186" y="54"/>
                      <a:pt x="185" y="52"/>
                    </a:cubicBezTo>
                    <a:cubicBezTo>
                      <a:pt x="181" y="43"/>
                      <a:pt x="183" y="35"/>
                      <a:pt x="187" y="27"/>
                    </a:cubicBezTo>
                    <a:cubicBezTo>
                      <a:pt x="188" y="25"/>
                      <a:pt x="189" y="23"/>
                      <a:pt x="190" y="21"/>
                    </a:cubicBezTo>
                    <a:cubicBezTo>
                      <a:pt x="191" y="18"/>
                      <a:pt x="193" y="16"/>
                      <a:pt x="196" y="15"/>
                    </a:cubicBezTo>
                    <a:cubicBezTo>
                      <a:pt x="199" y="15"/>
                      <a:pt x="199" y="9"/>
                      <a:pt x="203" y="10"/>
                    </a:cubicBezTo>
                    <a:cubicBezTo>
                      <a:pt x="206" y="10"/>
                      <a:pt x="209" y="10"/>
                      <a:pt x="212" y="10"/>
                    </a:cubicBezTo>
                    <a:cubicBezTo>
                      <a:pt x="216" y="9"/>
                      <a:pt x="220" y="8"/>
                      <a:pt x="224" y="8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10" name="Freeform 22"/>
              <p:cNvSpPr>
                <a:spLocks/>
              </p:cNvSpPr>
              <p:nvPr/>
            </p:nvSpPr>
            <p:spPr bwMode="auto">
              <a:xfrm>
                <a:off x="3235458" y="4764892"/>
                <a:ext cx="339958" cy="591267"/>
              </a:xfrm>
              <a:custGeom>
                <a:avLst/>
                <a:gdLst>
                  <a:gd name="T0" fmla="*/ 120 w 177"/>
                  <a:gd name="T1" fmla="*/ 227 h 308"/>
                  <a:gd name="T2" fmla="*/ 135 w 177"/>
                  <a:gd name="T3" fmla="*/ 224 h 308"/>
                  <a:gd name="T4" fmla="*/ 164 w 177"/>
                  <a:gd name="T5" fmla="*/ 223 h 308"/>
                  <a:gd name="T6" fmla="*/ 167 w 177"/>
                  <a:gd name="T7" fmla="*/ 224 h 308"/>
                  <a:gd name="T8" fmla="*/ 175 w 177"/>
                  <a:gd name="T9" fmla="*/ 226 h 308"/>
                  <a:gd name="T10" fmla="*/ 177 w 177"/>
                  <a:gd name="T11" fmla="*/ 237 h 308"/>
                  <a:gd name="T12" fmla="*/ 173 w 177"/>
                  <a:gd name="T13" fmla="*/ 266 h 308"/>
                  <a:gd name="T14" fmla="*/ 145 w 177"/>
                  <a:gd name="T15" fmla="*/ 300 h 308"/>
                  <a:gd name="T16" fmla="*/ 110 w 177"/>
                  <a:gd name="T17" fmla="*/ 308 h 308"/>
                  <a:gd name="T18" fmla="*/ 93 w 177"/>
                  <a:gd name="T19" fmla="*/ 304 h 308"/>
                  <a:gd name="T20" fmla="*/ 61 w 177"/>
                  <a:gd name="T21" fmla="*/ 272 h 308"/>
                  <a:gd name="T22" fmla="*/ 46 w 177"/>
                  <a:gd name="T23" fmla="*/ 243 h 308"/>
                  <a:gd name="T24" fmla="*/ 34 w 177"/>
                  <a:gd name="T25" fmla="*/ 214 h 308"/>
                  <a:gd name="T26" fmla="*/ 27 w 177"/>
                  <a:gd name="T27" fmla="*/ 184 h 308"/>
                  <a:gd name="T28" fmla="*/ 24 w 177"/>
                  <a:gd name="T29" fmla="*/ 166 h 308"/>
                  <a:gd name="T30" fmla="*/ 17 w 177"/>
                  <a:gd name="T31" fmla="*/ 140 h 308"/>
                  <a:gd name="T32" fmla="*/ 10 w 177"/>
                  <a:gd name="T33" fmla="*/ 101 h 308"/>
                  <a:gd name="T34" fmla="*/ 3 w 177"/>
                  <a:gd name="T35" fmla="*/ 72 h 308"/>
                  <a:gd name="T36" fmla="*/ 1 w 177"/>
                  <a:gd name="T37" fmla="*/ 46 h 308"/>
                  <a:gd name="T38" fmla="*/ 7 w 177"/>
                  <a:gd name="T39" fmla="*/ 32 h 308"/>
                  <a:gd name="T40" fmla="*/ 22 w 177"/>
                  <a:gd name="T41" fmla="*/ 16 h 308"/>
                  <a:gd name="T42" fmla="*/ 44 w 177"/>
                  <a:gd name="T43" fmla="*/ 0 h 308"/>
                  <a:gd name="T44" fmla="*/ 64 w 177"/>
                  <a:gd name="T45" fmla="*/ 38 h 308"/>
                  <a:gd name="T46" fmla="*/ 66 w 177"/>
                  <a:gd name="T47" fmla="*/ 41 h 308"/>
                  <a:gd name="T48" fmla="*/ 79 w 177"/>
                  <a:gd name="T49" fmla="*/ 58 h 308"/>
                  <a:gd name="T50" fmla="*/ 94 w 177"/>
                  <a:gd name="T51" fmla="*/ 76 h 308"/>
                  <a:gd name="T52" fmla="*/ 96 w 177"/>
                  <a:gd name="T53" fmla="*/ 78 h 308"/>
                  <a:gd name="T54" fmla="*/ 111 w 177"/>
                  <a:gd name="T55" fmla="*/ 98 h 308"/>
                  <a:gd name="T56" fmla="*/ 115 w 177"/>
                  <a:gd name="T57" fmla="*/ 102 h 308"/>
                  <a:gd name="T58" fmla="*/ 133 w 177"/>
                  <a:gd name="T59" fmla="*/ 121 h 308"/>
                  <a:gd name="T60" fmla="*/ 139 w 177"/>
                  <a:gd name="T61" fmla="*/ 128 h 308"/>
                  <a:gd name="T62" fmla="*/ 152 w 177"/>
                  <a:gd name="T63" fmla="*/ 136 h 308"/>
                  <a:gd name="T64" fmla="*/ 160 w 177"/>
                  <a:gd name="T65" fmla="*/ 151 h 308"/>
                  <a:gd name="T66" fmla="*/ 151 w 177"/>
                  <a:gd name="T67" fmla="*/ 149 h 308"/>
                  <a:gd name="T68" fmla="*/ 118 w 177"/>
                  <a:gd name="T69" fmla="*/ 151 h 308"/>
                  <a:gd name="T70" fmla="*/ 108 w 177"/>
                  <a:gd name="T71" fmla="*/ 156 h 308"/>
                  <a:gd name="T72" fmla="*/ 119 w 177"/>
                  <a:gd name="T73" fmla="*/ 156 h 308"/>
                  <a:gd name="T74" fmla="*/ 158 w 177"/>
                  <a:gd name="T75" fmla="*/ 158 h 308"/>
                  <a:gd name="T76" fmla="*/ 164 w 177"/>
                  <a:gd name="T77" fmla="*/ 163 h 308"/>
                  <a:gd name="T78" fmla="*/ 169 w 177"/>
                  <a:gd name="T79" fmla="*/ 182 h 308"/>
                  <a:gd name="T80" fmla="*/ 163 w 177"/>
                  <a:gd name="T81" fmla="*/ 182 h 308"/>
                  <a:gd name="T82" fmla="*/ 113 w 177"/>
                  <a:gd name="T83" fmla="*/ 187 h 308"/>
                  <a:gd name="T84" fmla="*/ 109 w 177"/>
                  <a:gd name="T85" fmla="*/ 190 h 308"/>
                  <a:gd name="T86" fmla="*/ 109 w 177"/>
                  <a:gd name="T87" fmla="*/ 191 h 308"/>
                  <a:gd name="T88" fmla="*/ 116 w 177"/>
                  <a:gd name="T89" fmla="*/ 190 h 308"/>
                  <a:gd name="T90" fmla="*/ 129 w 177"/>
                  <a:gd name="T91" fmla="*/ 187 h 308"/>
                  <a:gd name="T92" fmla="*/ 132 w 177"/>
                  <a:gd name="T93" fmla="*/ 186 h 308"/>
                  <a:gd name="T94" fmla="*/ 154 w 177"/>
                  <a:gd name="T95" fmla="*/ 188 h 308"/>
                  <a:gd name="T96" fmla="*/ 169 w 177"/>
                  <a:gd name="T97" fmla="*/ 193 h 308"/>
                  <a:gd name="T98" fmla="*/ 173 w 177"/>
                  <a:gd name="T99" fmla="*/ 217 h 308"/>
                  <a:gd name="T100" fmla="*/ 119 w 177"/>
                  <a:gd name="T101" fmla="*/ 224 h 308"/>
                  <a:gd name="T102" fmla="*/ 120 w 177"/>
                  <a:gd name="T103" fmla="*/ 227 h 30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177" h="308">
                    <a:moveTo>
                      <a:pt x="120" y="227"/>
                    </a:moveTo>
                    <a:cubicBezTo>
                      <a:pt x="125" y="226"/>
                      <a:pt x="130" y="225"/>
                      <a:pt x="135" y="224"/>
                    </a:cubicBezTo>
                    <a:cubicBezTo>
                      <a:pt x="145" y="220"/>
                      <a:pt x="155" y="221"/>
                      <a:pt x="164" y="223"/>
                    </a:cubicBezTo>
                    <a:cubicBezTo>
                      <a:pt x="165" y="223"/>
                      <a:pt x="166" y="224"/>
                      <a:pt x="167" y="224"/>
                    </a:cubicBezTo>
                    <a:cubicBezTo>
                      <a:pt x="169" y="225"/>
                      <a:pt x="174" y="225"/>
                      <a:pt x="175" y="226"/>
                    </a:cubicBezTo>
                    <a:cubicBezTo>
                      <a:pt x="176" y="229"/>
                      <a:pt x="177" y="234"/>
                      <a:pt x="177" y="237"/>
                    </a:cubicBezTo>
                    <a:cubicBezTo>
                      <a:pt x="176" y="247"/>
                      <a:pt x="176" y="257"/>
                      <a:pt x="173" y="266"/>
                    </a:cubicBezTo>
                    <a:cubicBezTo>
                      <a:pt x="168" y="281"/>
                      <a:pt x="160" y="293"/>
                      <a:pt x="145" y="300"/>
                    </a:cubicBezTo>
                    <a:cubicBezTo>
                      <a:pt x="134" y="305"/>
                      <a:pt x="122" y="308"/>
                      <a:pt x="110" y="308"/>
                    </a:cubicBezTo>
                    <a:cubicBezTo>
                      <a:pt x="104" y="308"/>
                      <a:pt x="98" y="306"/>
                      <a:pt x="93" y="304"/>
                    </a:cubicBezTo>
                    <a:cubicBezTo>
                      <a:pt x="79" y="296"/>
                      <a:pt x="69" y="285"/>
                      <a:pt x="61" y="272"/>
                    </a:cubicBezTo>
                    <a:cubicBezTo>
                      <a:pt x="55" y="263"/>
                      <a:pt x="50" y="253"/>
                      <a:pt x="46" y="243"/>
                    </a:cubicBezTo>
                    <a:cubicBezTo>
                      <a:pt x="43" y="233"/>
                      <a:pt x="37" y="224"/>
                      <a:pt x="34" y="214"/>
                    </a:cubicBezTo>
                    <a:cubicBezTo>
                      <a:pt x="31" y="204"/>
                      <a:pt x="28" y="194"/>
                      <a:pt x="27" y="184"/>
                    </a:cubicBezTo>
                    <a:cubicBezTo>
                      <a:pt x="27" y="178"/>
                      <a:pt x="25" y="172"/>
                      <a:pt x="24" y="166"/>
                    </a:cubicBezTo>
                    <a:cubicBezTo>
                      <a:pt x="23" y="157"/>
                      <a:pt x="19" y="149"/>
                      <a:pt x="17" y="140"/>
                    </a:cubicBezTo>
                    <a:cubicBezTo>
                      <a:pt x="14" y="127"/>
                      <a:pt x="12" y="114"/>
                      <a:pt x="10" y="101"/>
                    </a:cubicBezTo>
                    <a:cubicBezTo>
                      <a:pt x="8" y="91"/>
                      <a:pt x="6" y="82"/>
                      <a:pt x="3" y="72"/>
                    </a:cubicBezTo>
                    <a:cubicBezTo>
                      <a:pt x="1" y="63"/>
                      <a:pt x="0" y="55"/>
                      <a:pt x="1" y="46"/>
                    </a:cubicBezTo>
                    <a:cubicBezTo>
                      <a:pt x="1" y="40"/>
                      <a:pt x="3" y="35"/>
                      <a:pt x="7" y="32"/>
                    </a:cubicBezTo>
                    <a:cubicBezTo>
                      <a:pt x="13" y="27"/>
                      <a:pt x="17" y="21"/>
                      <a:pt x="22" y="16"/>
                    </a:cubicBezTo>
                    <a:cubicBezTo>
                      <a:pt x="27" y="9"/>
                      <a:pt x="36" y="5"/>
                      <a:pt x="44" y="0"/>
                    </a:cubicBezTo>
                    <a:cubicBezTo>
                      <a:pt x="49" y="14"/>
                      <a:pt x="58" y="25"/>
                      <a:pt x="64" y="38"/>
                    </a:cubicBezTo>
                    <a:cubicBezTo>
                      <a:pt x="65" y="39"/>
                      <a:pt x="66" y="40"/>
                      <a:pt x="66" y="41"/>
                    </a:cubicBezTo>
                    <a:cubicBezTo>
                      <a:pt x="70" y="46"/>
                      <a:pt x="75" y="52"/>
                      <a:pt x="79" y="58"/>
                    </a:cubicBezTo>
                    <a:cubicBezTo>
                      <a:pt x="83" y="65"/>
                      <a:pt x="89" y="70"/>
                      <a:pt x="94" y="76"/>
                    </a:cubicBezTo>
                    <a:cubicBezTo>
                      <a:pt x="94" y="77"/>
                      <a:pt x="96" y="77"/>
                      <a:pt x="96" y="78"/>
                    </a:cubicBezTo>
                    <a:cubicBezTo>
                      <a:pt x="99" y="86"/>
                      <a:pt x="107" y="90"/>
                      <a:pt x="111" y="98"/>
                    </a:cubicBezTo>
                    <a:cubicBezTo>
                      <a:pt x="111" y="100"/>
                      <a:pt x="114" y="101"/>
                      <a:pt x="115" y="102"/>
                    </a:cubicBezTo>
                    <a:cubicBezTo>
                      <a:pt x="121" y="108"/>
                      <a:pt x="127" y="114"/>
                      <a:pt x="133" y="121"/>
                    </a:cubicBezTo>
                    <a:cubicBezTo>
                      <a:pt x="136" y="123"/>
                      <a:pt x="137" y="126"/>
                      <a:pt x="139" y="128"/>
                    </a:cubicBezTo>
                    <a:cubicBezTo>
                      <a:pt x="144" y="131"/>
                      <a:pt x="148" y="135"/>
                      <a:pt x="152" y="136"/>
                    </a:cubicBezTo>
                    <a:cubicBezTo>
                      <a:pt x="160" y="139"/>
                      <a:pt x="160" y="144"/>
                      <a:pt x="160" y="151"/>
                    </a:cubicBezTo>
                    <a:cubicBezTo>
                      <a:pt x="157" y="150"/>
                      <a:pt x="154" y="149"/>
                      <a:pt x="151" y="149"/>
                    </a:cubicBezTo>
                    <a:cubicBezTo>
                      <a:pt x="140" y="150"/>
                      <a:pt x="129" y="150"/>
                      <a:pt x="118" y="151"/>
                    </a:cubicBezTo>
                    <a:cubicBezTo>
                      <a:pt x="112" y="151"/>
                      <a:pt x="111" y="152"/>
                      <a:pt x="108" y="156"/>
                    </a:cubicBezTo>
                    <a:cubicBezTo>
                      <a:pt x="112" y="158"/>
                      <a:pt x="116" y="157"/>
                      <a:pt x="119" y="156"/>
                    </a:cubicBezTo>
                    <a:cubicBezTo>
                      <a:pt x="132" y="153"/>
                      <a:pt x="145" y="155"/>
                      <a:pt x="158" y="158"/>
                    </a:cubicBezTo>
                    <a:cubicBezTo>
                      <a:pt x="161" y="159"/>
                      <a:pt x="163" y="160"/>
                      <a:pt x="164" y="163"/>
                    </a:cubicBezTo>
                    <a:cubicBezTo>
                      <a:pt x="165" y="170"/>
                      <a:pt x="167" y="176"/>
                      <a:pt x="169" y="182"/>
                    </a:cubicBezTo>
                    <a:cubicBezTo>
                      <a:pt x="166" y="182"/>
                      <a:pt x="164" y="182"/>
                      <a:pt x="163" y="182"/>
                    </a:cubicBezTo>
                    <a:cubicBezTo>
                      <a:pt x="145" y="178"/>
                      <a:pt x="129" y="179"/>
                      <a:pt x="113" y="187"/>
                    </a:cubicBezTo>
                    <a:cubicBezTo>
                      <a:pt x="111" y="188"/>
                      <a:pt x="110" y="189"/>
                      <a:pt x="109" y="190"/>
                    </a:cubicBezTo>
                    <a:cubicBezTo>
                      <a:pt x="109" y="190"/>
                      <a:pt x="109" y="191"/>
                      <a:pt x="109" y="191"/>
                    </a:cubicBezTo>
                    <a:cubicBezTo>
                      <a:pt x="112" y="191"/>
                      <a:pt x="114" y="191"/>
                      <a:pt x="116" y="190"/>
                    </a:cubicBezTo>
                    <a:cubicBezTo>
                      <a:pt x="121" y="189"/>
                      <a:pt x="125" y="188"/>
                      <a:pt x="129" y="187"/>
                    </a:cubicBezTo>
                    <a:cubicBezTo>
                      <a:pt x="130" y="186"/>
                      <a:pt x="131" y="186"/>
                      <a:pt x="132" y="186"/>
                    </a:cubicBezTo>
                    <a:cubicBezTo>
                      <a:pt x="139" y="187"/>
                      <a:pt x="147" y="186"/>
                      <a:pt x="154" y="188"/>
                    </a:cubicBezTo>
                    <a:cubicBezTo>
                      <a:pt x="159" y="188"/>
                      <a:pt x="164" y="191"/>
                      <a:pt x="169" y="193"/>
                    </a:cubicBezTo>
                    <a:cubicBezTo>
                      <a:pt x="173" y="201"/>
                      <a:pt x="171" y="209"/>
                      <a:pt x="173" y="217"/>
                    </a:cubicBezTo>
                    <a:cubicBezTo>
                      <a:pt x="154" y="213"/>
                      <a:pt x="136" y="214"/>
                      <a:pt x="119" y="224"/>
                    </a:cubicBezTo>
                    <a:cubicBezTo>
                      <a:pt x="119" y="225"/>
                      <a:pt x="119" y="226"/>
                      <a:pt x="120" y="227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11" name="Freeform 23"/>
              <p:cNvSpPr>
                <a:spLocks/>
              </p:cNvSpPr>
              <p:nvPr/>
            </p:nvSpPr>
            <p:spPr bwMode="auto">
              <a:xfrm>
                <a:off x="4845785" y="4703082"/>
                <a:ext cx="403395" cy="531896"/>
              </a:xfrm>
              <a:custGeom>
                <a:avLst/>
                <a:gdLst>
                  <a:gd name="T0" fmla="*/ 158 w 210"/>
                  <a:gd name="T1" fmla="*/ 123 h 277"/>
                  <a:gd name="T2" fmla="*/ 158 w 210"/>
                  <a:gd name="T3" fmla="*/ 133 h 277"/>
                  <a:gd name="T4" fmla="*/ 144 w 210"/>
                  <a:gd name="T5" fmla="*/ 133 h 277"/>
                  <a:gd name="T6" fmla="*/ 126 w 210"/>
                  <a:gd name="T7" fmla="*/ 140 h 277"/>
                  <a:gd name="T8" fmla="*/ 115 w 210"/>
                  <a:gd name="T9" fmla="*/ 150 h 277"/>
                  <a:gd name="T10" fmla="*/ 111 w 210"/>
                  <a:gd name="T11" fmla="*/ 155 h 277"/>
                  <a:gd name="T12" fmla="*/ 115 w 210"/>
                  <a:gd name="T13" fmla="*/ 165 h 277"/>
                  <a:gd name="T14" fmla="*/ 134 w 210"/>
                  <a:gd name="T15" fmla="*/ 144 h 277"/>
                  <a:gd name="T16" fmla="*/ 148 w 210"/>
                  <a:gd name="T17" fmla="*/ 140 h 277"/>
                  <a:gd name="T18" fmla="*/ 168 w 210"/>
                  <a:gd name="T19" fmla="*/ 149 h 277"/>
                  <a:gd name="T20" fmla="*/ 172 w 210"/>
                  <a:gd name="T21" fmla="*/ 154 h 277"/>
                  <a:gd name="T22" fmla="*/ 154 w 210"/>
                  <a:gd name="T23" fmla="*/ 155 h 277"/>
                  <a:gd name="T24" fmla="*/ 139 w 210"/>
                  <a:gd name="T25" fmla="*/ 164 h 277"/>
                  <a:gd name="T26" fmla="*/ 128 w 210"/>
                  <a:gd name="T27" fmla="*/ 178 h 277"/>
                  <a:gd name="T28" fmla="*/ 133 w 210"/>
                  <a:gd name="T29" fmla="*/ 181 h 277"/>
                  <a:gd name="T30" fmla="*/ 138 w 210"/>
                  <a:gd name="T31" fmla="*/ 178 h 277"/>
                  <a:gd name="T32" fmla="*/ 155 w 210"/>
                  <a:gd name="T33" fmla="*/ 164 h 277"/>
                  <a:gd name="T34" fmla="*/ 182 w 210"/>
                  <a:gd name="T35" fmla="*/ 166 h 277"/>
                  <a:gd name="T36" fmla="*/ 195 w 210"/>
                  <a:gd name="T37" fmla="*/ 184 h 277"/>
                  <a:gd name="T38" fmla="*/ 169 w 210"/>
                  <a:gd name="T39" fmla="*/ 189 h 277"/>
                  <a:gd name="T40" fmla="*/ 157 w 210"/>
                  <a:gd name="T41" fmla="*/ 196 h 277"/>
                  <a:gd name="T42" fmla="*/ 158 w 210"/>
                  <a:gd name="T43" fmla="*/ 209 h 277"/>
                  <a:gd name="T44" fmla="*/ 161 w 210"/>
                  <a:gd name="T45" fmla="*/ 211 h 277"/>
                  <a:gd name="T46" fmla="*/ 163 w 210"/>
                  <a:gd name="T47" fmla="*/ 208 h 277"/>
                  <a:gd name="T48" fmla="*/ 174 w 210"/>
                  <a:gd name="T49" fmla="*/ 195 h 277"/>
                  <a:gd name="T50" fmla="*/ 199 w 210"/>
                  <a:gd name="T51" fmla="*/ 190 h 277"/>
                  <a:gd name="T52" fmla="*/ 204 w 210"/>
                  <a:gd name="T53" fmla="*/ 203 h 277"/>
                  <a:gd name="T54" fmla="*/ 200 w 210"/>
                  <a:gd name="T55" fmla="*/ 250 h 277"/>
                  <a:gd name="T56" fmla="*/ 175 w 210"/>
                  <a:gd name="T57" fmla="*/ 271 h 277"/>
                  <a:gd name="T58" fmla="*/ 137 w 210"/>
                  <a:gd name="T59" fmla="*/ 273 h 277"/>
                  <a:gd name="T60" fmla="*/ 99 w 210"/>
                  <a:gd name="T61" fmla="*/ 263 h 277"/>
                  <a:gd name="T62" fmla="*/ 81 w 210"/>
                  <a:gd name="T63" fmla="*/ 251 h 277"/>
                  <a:gd name="T64" fmla="*/ 56 w 210"/>
                  <a:gd name="T65" fmla="*/ 219 h 277"/>
                  <a:gd name="T66" fmla="*/ 42 w 210"/>
                  <a:gd name="T67" fmla="*/ 191 h 277"/>
                  <a:gd name="T68" fmla="*/ 26 w 210"/>
                  <a:gd name="T69" fmla="*/ 140 h 277"/>
                  <a:gd name="T70" fmla="*/ 15 w 210"/>
                  <a:gd name="T71" fmla="*/ 108 h 277"/>
                  <a:gd name="T72" fmla="*/ 1 w 210"/>
                  <a:gd name="T73" fmla="*/ 71 h 277"/>
                  <a:gd name="T74" fmla="*/ 0 w 210"/>
                  <a:gd name="T75" fmla="*/ 66 h 277"/>
                  <a:gd name="T76" fmla="*/ 0 w 210"/>
                  <a:gd name="T77" fmla="*/ 48 h 277"/>
                  <a:gd name="T78" fmla="*/ 2 w 210"/>
                  <a:gd name="T79" fmla="*/ 38 h 277"/>
                  <a:gd name="T80" fmla="*/ 27 w 210"/>
                  <a:gd name="T81" fmla="*/ 8 h 277"/>
                  <a:gd name="T82" fmla="*/ 52 w 210"/>
                  <a:gd name="T83" fmla="*/ 1 h 277"/>
                  <a:gd name="T84" fmla="*/ 57 w 210"/>
                  <a:gd name="T85" fmla="*/ 2 h 277"/>
                  <a:gd name="T86" fmla="*/ 57 w 210"/>
                  <a:gd name="T87" fmla="*/ 13 h 277"/>
                  <a:gd name="T88" fmla="*/ 58 w 210"/>
                  <a:gd name="T89" fmla="*/ 27 h 277"/>
                  <a:gd name="T90" fmla="*/ 62 w 210"/>
                  <a:gd name="T91" fmla="*/ 45 h 277"/>
                  <a:gd name="T92" fmla="*/ 71 w 210"/>
                  <a:gd name="T93" fmla="*/ 69 h 277"/>
                  <a:gd name="T94" fmla="*/ 82 w 210"/>
                  <a:gd name="T95" fmla="*/ 90 h 277"/>
                  <a:gd name="T96" fmla="*/ 112 w 210"/>
                  <a:gd name="T97" fmla="*/ 119 h 277"/>
                  <a:gd name="T98" fmla="*/ 137 w 210"/>
                  <a:gd name="T99" fmla="*/ 127 h 277"/>
                  <a:gd name="T100" fmla="*/ 153 w 210"/>
                  <a:gd name="T101" fmla="*/ 125 h 277"/>
                  <a:gd name="T102" fmla="*/ 158 w 210"/>
                  <a:gd name="T103" fmla="*/ 123 h 27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210" h="277">
                    <a:moveTo>
                      <a:pt x="158" y="123"/>
                    </a:moveTo>
                    <a:cubicBezTo>
                      <a:pt x="158" y="127"/>
                      <a:pt x="158" y="130"/>
                      <a:pt x="158" y="133"/>
                    </a:cubicBezTo>
                    <a:cubicBezTo>
                      <a:pt x="153" y="133"/>
                      <a:pt x="149" y="133"/>
                      <a:pt x="144" y="133"/>
                    </a:cubicBezTo>
                    <a:cubicBezTo>
                      <a:pt x="138" y="133"/>
                      <a:pt x="131" y="135"/>
                      <a:pt x="126" y="140"/>
                    </a:cubicBezTo>
                    <a:cubicBezTo>
                      <a:pt x="122" y="143"/>
                      <a:pt x="118" y="147"/>
                      <a:pt x="115" y="150"/>
                    </a:cubicBezTo>
                    <a:cubicBezTo>
                      <a:pt x="113" y="152"/>
                      <a:pt x="112" y="153"/>
                      <a:pt x="111" y="155"/>
                    </a:cubicBezTo>
                    <a:cubicBezTo>
                      <a:pt x="108" y="160"/>
                      <a:pt x="108" y="161"/>
                      <a:pt x="115" y="165"/>
                    </a:cubicBezTo>
                    <a:cubicBezTo>
                      <a:pt x="118" y="156"/>
                      <a:pt x="126" y="150"/>
                      <a:pt x="134" y="144"/>
                    </a:cubicBezTo>
                    <a:cubicBezTo>
                      <a:pt x="138" y="141"/>
                      <a:pt x="143" y="140"/>
                      <a:pt x="148" y="140"/>
                    </a:cubicBezTo>
                    <a:cubicBezTo>
                      <a:pt x="161" y="139"/>
                      <a:pt x="161" y="139"/>
                      <a:pt x="168" y="149"/>
                    </a:cubicBezTo>
                    <a:cubicBezTo>
                      <a:pt x="169" y="150"/>
                      <a:pt x="170" y="151"/>
                      <a:pt x="172" y="154"/>
                    </a:cubicBezTo>
                    <a:cubicBezTo>
                      <a:pt x="165" y="153"/>
                      <a:pt x="160" y="153"/>
                      <a:pt x="154" y="155"/>
                    </a:cubicBezTo>
                    <a:cubicBezTo>
                      <a:pt x="149" y="158"/>
                      <a:pt x="143" y="161"/>
                      <a:pt x="139" y="164"/>
                    </a:cubicBezTo>
                    <a:cubicBezTo>
                      <a:pt x="135" y="168"/>
                      <a:pt x="129" y="171"/>
                      <a:pt x="128" y="178"/>
                    </a:cubicBezTo>
                    <a:cubicBezTo>
                      <a:pt x="130" y="179"/>
                      <a:pt x="131" y="180"/>
                      <a:pt x="133" y="181"/>
                    </a:cubicBezTo>
                    <a:cubicBezTo>
                      <a:pt x="135" y="180"/>
                      <a:pt x="136" y="179"/>
                      <a:pt x="138" y="178"/>
                    </a:cubicBezTo>
                    <a:cubicBezTo>
                      <a:pt x="142" y="171"/>
                      <a:pt x="149" y="168"/>
                      <a:pt x="155" y="164"/>
                    </a:cubicBezTo>
                    <a:cubicBezTo>
                      <a:pt x="164" y="159"/>
                      <a:pt x="177" y="159"/>
                      <a:pt x="182" y="166"/>
                    </a:cubicBezTo>
                    <a:cubicBezTo>
                      <a:pt x="187" y="172"/>
                      <a:pt x="191" y="178"/>
                      <a:pt x="195" y="184"/>
                    </a:cubicBezTo>
                    <a:cubicBezTo>
                      <a:pt x="186" y="186"/>
                      <a:pt x="178" y="188"/>
                      <a:pt x="169" y="189"/>
                    </a:cubicBezTo>
                    <a:cubicBezTo>
                      <a:pt x="164" y="190"/>
                      <a:pt x="161" y="193"/>
                      <a:pt x="157" y="196"/>
                    </a:cubicBezTo>
                    <a:cubicBezTo>
                      <a:pt x="154" y="199"/>
                      <a:pt x="155" y="206"/>
                      <a:pt x="158" y="209"/>
                    </a:cubicBezTo>
                    <a:cubicBezTo>
                      <a:pt x="158" y="210"/>
                      <a:pt x="160" y="211"/>
                      <a:pt x="161" y="211"/>
                    </a:cubicBezTo>
                    <a:cubicBezTo>
                      <a:pt x="162" y="211"/>
                      <a:pt x="163" y="209"/>
                      <a:pt x="163" y="208"/>
                    </a:cubicBezTo>
                    <a:cubicBezTo>
                      <a:pt x="164" y="201"/>
                      <a:pt x="167" y="197"/>
                      <a:pt x="174" y="195"/>
                    </a:cubicBezTo>
                    <a:cubicBezTo>
                      <a:pt x="182" y="194"/>
                      <a:pt x="190" y="192"/>
                      <a:pt x="199" y="190"/>
                    </a:cubicBezTo>
                    <a:cubicBezTo>
                      <a:pt x="201" y="195"/>
                      <a:pt x="203" y="199"/>
                      <a:pt x="204" y="203"/>
                    </a:cubicBezTo>
                    <a:cubicBezTo>
                      <a:pt x="210" y="220"/>
                      <a:pt x="207" y="235"/>
                      <a:pt x="200" y="250"/>
                    </a:cubicBezTo>
                    <a:cubicBezTo>
                      <a:pt x="195" y="261"/>
                      <a:pt x="186" y="266"/>
                      <a:pt x="175" y="271"/>
                    </a:cubicBezTo>
                    <a:cubicBezTo>
                      <a:pt x="163" y="277"/>
                      <a:pt x="150" y="274"/>
                      <a:pt x="137" y="273"/>
                    </a:cubicBezTo>
                    <a:cubicBezTo>
                      <a:pt x="123" y="273"/>
                      <a:pt x="111" y="269"/>
                      <a:pt x="99" y="263"/>
                    </a:cubicBezTo>
                    <a:cubicBezTo>
                      <a:pt x="93" y="260"/>
                      <a:pt x="87" y="256"/>
                      <a:pt x="81" y="251"/>
                    </a:cubicBezTo>
                    <a:cubicBezTo>
                      <a:pt x="71" y="241"/>
                      <a:pt x="63" y="230"/>
                      <a:pt x="56" y="219"/>
                    </a:cubicBezTo>
                    <a:cubicBezTo>
                      <a:pt x="50" y="211"/>
                      <a:pt x="46" y="201"/>
                      <a:pt x="42" y="191"/>
                    </a:cubicBezTo>
                    <a:cubicBezTo>
                      <a:pt x="37" y="174"/>
                      <a:pt x="32" y="157"/>
                      <a:pt x="26" y="140"/>
                    </a:cubicBezTo>
                    <a:cubicBezTo>
                      <a:pt x="23" y="129"/>
                      <a:pt x="19" y="119"/>
                      <a:pt x="15" y="108"/>
                    </a:cubicBezTo>
                    <a:cubicBezTo>
                      <a:pt x="9" y="96"/>
                      <a:pt x="5" y="84"/>
                      <a:pt x="1" y="71"/>
                    </a:cubicBezTo>
                    <a:cubicBezTo>
                      <a:pt x="0" y="70"/>
                      <a:pt x="0" y="68"/>
                      <a:pt x="0" y="66"/>
                    </a:cubicBezTo>
                    <a:cubicBezTo>
                      <a:pt x="0" y="60"/>
                      <a:pt x="0" y="54"/>
                      <a:pt x="0" y="48"/>
                    </a:cubicBezTo>
                    <a:cubicBezTo>
                      <a:pt x="0" y="45"/>
                      <a:pt x="1" y="41"/>
                      <a:pt x="2" y="38"/>
                    </a:cubicBezTo>
                    <a:cubicBezTo>
                      <a:pt x="8" y="26"/>
                      <a:pt x="15" y="15"/>
                      <a:pt x="27" y="8"/>
                    </a:cubicBezTo>
                    <a:cubicBezTo>
                      <a:pt x="35" y="4"/>
                      <a:pt x="43" y="0"/>
                      <a:pt x="52" y="1"/>
                    </a:cubicBezTo>
                    <a:cubicBezTo>
                      <a:pt x="54" y="1"/>
                      <a:pt x="55" y="2"/>
                      <a:pt x="57" y="2"/>
                    </a:cubicBezTo>
                    <a:cubicBezTo>
                      <a:pt x="57" y="6"/>
                      <a:pt x="56" y="9"/>
                      <a:pt x="57" y="13"/>
                    </a:cubicBezTo>
                    <a:cubicBezTo>
                      <a:pt x="57" y="18"/>
                      <a:pt x="58" y="23"/>
                      <a:pt x="58" y="27"/>
                    </a:cubicBezTo>
                    <a:cubicBezTo>
                      <a:pt x="59" y="33"/>
                      <a:pt x="61" y="39"/>
                      <a:pt x="62" y="45"/>
                    </a:cubicBezTo>
                    <a:cubicBezTo>
                      <a:pt x="63" y="54"/>
                      <a:pt x="68" y="61"/>
                      <a:pt x="71" y="69"/>
                    </a:cubicBezTo>
                    <a:cubicBezTo>
                      <a:pt x="74" y="76"/>
                      <a:pt x="78" y="83"/>
                      <a:pt x="82" y="90"/>
                    </a:cubicBezTo>
                    <a:cubicBezTo>
                      <a:pt x="89" y="102"/>
                      <a:pt x="99" y="112"/>
                      <a:pt x="112" y="119"/>
                    </a:cubicBezTo>
                    <a:cubicBezTo>
                      <a:pt x="120" y="123"/>
                      <a:pt x="129" y="125"/>
                      <a:pt x="137" y="127"/>
                    </a:cubicBezTo>
                    <a:cubicBezTo>
                      <a:pt x="142" y="128"/>
                      <a:pt x="148" y="127"/>
                      <a:pt x="153" y="125"/>
                    </a:cubicBezTo>
                    <a:cubicBezTo>
                      <a:pt x="154" y="124"/>
                      <a:pt x="156" y="124"/>
                      <a:pt x="158" y="123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12" name="Freeform 24"/>
              <p:cNvSpPr>
                <a:spLocks/>
              </p:cNvSpPr>
              <p:nvPr/>
            </p:nvSpPr>
            <p:spPr bwMode="auto">
              <a:xfrm>
                <a:off x="4324462" y="5086958"/>
                <a:ext cx="544095" cy="229350"/>
              </a:xfrm>
              <a:custGeom>
                <a:avLst/>
                <a:gdLst>
                  <a:gd name="T0" fmla="*/ 156 w 283"/>
                  <a:gd name="T1" fmla="*/ 4 h 119"/>
                  <a:gd name="T2" fmla="*/ 135 w 283"/>
                  <a:gd name="T3" fmla="*/ 42 h 119"/>
                  <a:gd name="T4" fmla="*/ 143 w 283"/>
                  <a:gd name="T5" fmla="*/ 39 h 119"/>
                  <a:gd name="T6" fmla="*/ 150 w 283"/>
                  <a:gd name="T7" fmla="*/ 30 h 119"/>
                  <a:gd name="T8" fmla="*/ 159 w 283"/>
                  <a:gd name="T9" fmla="*/ 17 h 119"/>
                  <a:gd name="T10" fmla="*/ 185 w 283"/>
                  <a:gd name="T11" fmla="*/ 0 h 119"/>
                  <a:gd name="T12" fmla="*/ 192 w 283"/>
                  <a:gd name="T13" fmla="*/ 1 h 119"/>
                  <a:gd name="T14" fmla="*/ 176 w 283"/>
                  <a:gd name="T15" fmla="*/ 24 h 119"/>
                  <a:gd name="T16" fmla="*/ 171 w 283"/>
                  <a:gd name="T17" fmla="*/ 43 h 119"/>
                  <a:gd name="T18" fmla="*/ 172 w 283"/>
                  <a:gd name="T19" fmla="*/ 49 h 119"/>
                  <a:gd name="T20" fmla="*/ 177 w 283"/>
                  <a:gd name="T21" fmla="*/ 42 h 119"/>
                  <a:gd name="T22" fmla="*/ 200 w 283"/>
                  <a:gd name="T23" fmla="*/ 7 h 119"/>
                  <a:gd name="T24" fmla="*/ 204 w 283"/>
                  <a:gd name="T25" fmla="*/ 5 h 119"/>
                  <a:gd name="T26" fmla="*/ 220 w 283"/>
                  <a:gd name="T27" fmla="*/ 14 h 119"/>
                  <a:gd name="T28" fmla="*/ 210 w 283"/>
                  <a:gd name="T29" fmla="*/ 32 h 119"/>
                  <a:gd name="T30" fmla="*/ 204 w 283"/>
                  <a:gd name="T31" fmla="*/ 56 h 119"/>
                  <a:gd name="T32" fmla="*/ 207 w 283"/>
                  <a:gd name="T33" fmla="*/ 63 h 119"/>
                  <a:gd name="T34" fmla="*/ 212 w 283"/>
                  <a:gd name="T35" fmla="*/ 58 h 119"/>
                  <a:gd name="T36" fmla="*/ 215 w 283"/>
                  <a:gd name="T37" fmla="*/ 43 h 119"/>
                  <a:gd name="T38" fmla="*/ 221 w 283"/>
                  <a:gd name="T39" fmla="*/ 28 h 119"/>
                  <a:gd name="T40" fmla="*/ 229 w 283"/>
                  <a:gd name="T41" fmla="*/ 18 h 119"/>
                  <a:gd name="T42" fmla="*/ 236 w 283"/>
                  <a:gd name="T43" fmla="*/ 24 h 119"/>
                  <a:gd name="T44" fmla="*/ 253 w 283"/>
                  <a:gd name="T45" fmla="*/ 38 h 119"/>
                  <a:gd name="T46" fmla="*/ 279 w 283"/>
                  <a:gd name="T47" fmla="*/ 83 h 119"/>
                  <a:gd name="T48" fmla="*/ 283 w 283"/>
                  <a:gd name="T49" fmla="*/ 108 h 119"/>
                  <a:gd name="T50" fmla="*/ 282 w 283"/>
                  <a:gd name="T51" fmla="*/ 111 h 119"/>
                  <a:gd name="T52" fmla="*/ 278 w 283"/>
                  <a:gd name="T53" fmla="*/ 113 h 119"/>
                  <a:gd name="T54" fmla="*/ 252 w 283"/>
                  <a:gd name="T55" fmla="*/ 117 h 119"/>
                  <a:gd name="T56" fmla="*/ 209 w 283"/>
                  <a:gd name="T57" fmla="*/ 116 h 119"/>
                  <a:gd name="T58" fmla="*/ 147 w 283"/>
                  <a:gd name="T59" fmla="*/ 103 h 119"/>
                  <a:gd name="T60" fmla="*/ 139 w 283"/>
                  <a:gd name="T61" fmla="*/ 102 h 119"/>
                  <a:gd name="T62" fmla="*/ 94 w 283"/>
                  <a:gd name="T63" fmla="*/ 100 h 119"/>
                  <a:gd name="T64" fmla="*/ 69 w 283"/>
                  <a:gd name="T65" fmla="*/ 104 h 119"/>
                  <a:gd name="T66" fmla="*/ 53 w 283"/>
                  <a:gd name="T67" fmla="*/ 106 h 119"/>
                  <a:gd name="T68" fmla="*/ 34 w 283"/>
                  <a:gd name="T69" fmla="*/ 102 h 119"/>
                  <a:gd name="T70" fmla="*/ 19 w 283"/>
                  <a:gd name="T71" fmla="*/ 98 h 119"/>
                  <a:gd name="T72" fmla="*/ 10 w 283"/>
                  <a:gd name="T73" fmla="*/ 92 h 119"/>
                  <a:gd name="T74" fmla="*/ 3 w 283"/>
                  <a:gd name="T75" fmla="*/ 74 h 119"/>
                  <a:gd name="T76" fmla="*/ 1 w 283"/>
                  <a:gd name="T77" fmla="*/ 52 h 119"/>
                  <a:gd name="T78" fmla="*/ 1 w 283"/>
                  <a:gd name="T79" fmla="*/ 24 h 119"/>
                  <a:gd name="T80" fmla="*/ 1 w 283"/>
                  <a:gd name="T81" fmla="*/ 15 h 119"/>
                  <a:gd name="T82" fmla="*/ 2 w 283"/>
                  <a:gd name="T83" fmla="*/ 7 h 119"/>
                  <a:gd name="T84" fmla="*/ 9 w 283"/>
                  <a:gd name="T85" fmla="*/ 2 h 119"/>
                  <a:gd name="T86" fmla="*/ 39 w 283"/>
                  <a:gd name="T87" fmla="*/ 7 h 119"/>
                  <a:gd name="T88" fmla="*/ 74 w 283"/>
                  <a:gd name="T89" fmla="*/ 7 h 119"/>
                  <a:gd name="T90" fmla="*/ 80 w 283"/>
                  <a:gd name="T91" fmla="*/ 7 h 119"/>
                  <a:gd name="T92" fmla="*/ 115 w 283"/>
                  <a:gd name="T93" fmla="*/ 7 h 119"/>
                  <a:gd name="T94" fmla="*/ 156 w 283"/>
                  <a:gd name="T95" fmla="*/ 4 h 1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283" h="119">
                    <a:moveTo>
                      <a:pt x="156" y="4"/>
                    </a:moveTo>
                    <a:cubicBezTo>
                      <a:pt x="134" y="35"/>
                      <a:pt x="134" y="35"/>
                      <a:pt x="135" y="42"/>
                    </a:cubicBezTo>
                    <a:cubicBezTo>
                      <a:pt x="140" y="44"/>
                      <a:pt x="140" y="44"/>
                      <a:pt x="143" y="39"/>
                    </a:cubicBezTo>
                    <a:cubicBezTo>
                      <a:pt x="145" y="36"/>
                      <a:pt x="148" y="33"/>
                      <a:pt x="150" y="30"/>
                    </a:cubicBezTo>
                    <a:cubicBezTo>
                      <a:pt x="153" y="25"/>
                      <a:pt x="156" y="21"/>
                      <a:pt x="159" y="17"/>
                    </a:cubicBezTo>
                    <a:cubicBezTo>
                      <a:pt x="166" y="7"/>
                      <a:pt x="174" y="2"/>
                      <a:pt x="185" y="0"/>
                    </a:cubicBezTo>
                    <a:cubicBezTo>
                      <a:pt x="188" y="0"/>
                      <a:pt x="190" y="0"/>
                      <a:pt x="192" y="1"/>
                    </a:cubicBezTo>
                    <a:cubicBezTo>
                      <a:pt x="186" y="9"/>
                      <a:pt x="181" y="16"/>
                      <a:pt x="176" y="24"/>
                    </a:cubicBezTo>
                    <a:cubicBezTo>
                      <a:pt x="171" y="30"/>
                      <a:pt x="170" y="36"/>
                      <a:pt x="171" y="43"/>
                    </a:cubicBezTo>
                    <a:cubicBezTo>
                      <a:pt x="171" y="45"/>
                      <a:pt x="172" y="47"/>
                      <a:pt x="172" y="49"/>
                    </a:cubicBezTo>
                    <a:cubicBezTo>
                      <a:pt x="177" y="48"/>
                      <a:pt x="176" y="45"/>
                      <a:pt x="177" y="42"/>
                    </a:cubicBezTo>
                    <a:cubicBezTo>
                      <a:pt x="183" y="29"/>
                      <a:pt x="189" y="17"/>
                      <a:pt x="200" y="7"/>
                    </a:cubicBezTo>
                    <a:cubicBezTo>
                      <a:pt x="201" y="6"/>
                      <a:pt x="203" y="5"/>
                      <a:pt x="204" y="5"/>
                    </a:cubicBezTo>
                    <a:cubicBezTo>
                      <a:pt x="209" y="8"/>
                      <a:pt x="216" y="8"/>
                      <a:pt x="220" y="14"/>
                    </a:cubicBezTo>
                    <a:cubicBezTo>
                      <a:pt x="216" y="20"/>
                      <a:pt x="212" y="26"/>
                      <a:pt x="210" y="32"/>
                    </a:cubicBezTo>
                    <a:cubicBezTo>
                      <a:pt x="207" y="40"/>
                      <a:pt x="205" y="48"/>
                      <a:pt x="204" y="56"/>
                    </a:cubicBezTo>
                    <a:cubicBezTo>
                      <a:pt x="204" y="58"/>
                      <a:pt x="206" y="60"/>
                      <a:pt x="207" y="63"/>
                    </a:cubicBezTo>
                    <a:cubicBezTo>
                      <a:pt x="210" y="62"/>
                      <a:pt x="211" y="61"/>
                      <a:pt x="212" y="58"/>
                    </a:cubicBezTo>
                    <a:cubicBezTo>
                      <a:pt x="212" y="53"/>
                      <a:pt x="214" y="48"/>
                      <a:pt x="215" y="43"/>
                    </a:cubicBezTo>
                    <a:cubicBezTo>
                      <a:pt x="217" y="38"/>
                      <a:pt x="219" y="33"/>
                      <a:pt x="221" y="28"/>
                    </a:cubicBezTo>
                    <a:cubicBezTo>
                      <a:pt x="223" y="25"/>
                      <a:pt x="226" y="22"/>
                      <a:pt x="229" y="18"/>
                    </a:cubicBezTo>
                    <a:cubicBezTo>
                      <a:pt x="232" y="20"/>
                      <a:pt x="234" y="22"/>
                      <a:pt x="236" y="24"/>
                    </a:cubicBezTo>
                    <a:cubicBezTo>
                      <a:pt x="242" y="29"/>
                      <a:pt x="248" y="33"/>
                      <a:pt x="253" y="38"/>
                    </a:cubicBezTo>
                    <a:cubicBezTo>
                      <a:pt x="267" y="50"/>
                      <a:pt x="275" y="65"/>
                      <a:pt x="279" y="83"/>
                    </a:cubicBezTo>
                    <a:cubicBezTo>
                      <a:pt x="281" y="91"/>
                      <a:pt x="283" y="99"/>
                      <a:pt x="283" y="108"/>
                    </a:cubicBezTo>
                    <a:cubicBezTo>
                      <a:pt x="283" y="109"/>
                      <a:pt x="282" y="110"/>
                      <a:pt x="282" y="111"/>
                    </a:cubicBezTo>
                    <a:cubicBezTo>
                      <a:pt x="281" y="112"/>
                      <a:pt x="280" y="112"/>
                      <a:pt x="278" y="113"/>
                    </a:cubicBezTo>
                    <a:cubicBezTo>
                      <a:pt x="269" y="114"/>
                      <a:pt x="260" y="115"/>
                      <a:pt x="252" y="117"/>
                    </a:cubicBezTo>
                    <a:cubicBezTo>
                      <a:pt x="237" y="119"/>
                      <a:pt x="223" y="117"/>
                      <a:pt x="209" y="116"/>
                    </a:cubicBezTo>
                    <a:cubicBezTo>
                      <a:pt x="188" y="113"/>
                      <a:pt x="167" y="107"/>
                      <a:pt x="147" y="103"/>
                    </a:cubicBezTo>
                    <a:cubicBezTo>
                      <a:pt x="144" y="103"/>
                      <a:pt x="142" y="102"/>
                      <a:pt x="139" y="102"/>
                    </a:cubicBezTo>
                    <a:cubicBezTo>
                      <a:pt x="124" y="101"/>
                      <a:pt x="109" y="99"/>
                      <a:pt x="94" y="100"/>
                    </a:cubicBezTo>
                    <a:cubicBezTo>
                      <a:pt x="86" y="101"/>
                      <a:pt x="78" y="103"/>
                      <a:pt x="69" y="104"/>
                    </a:cubicBezTo>
                    <a:cubicBezTo>
                      <a:pt x="64" y="105"/>
                      <a:pt x="58" y="106"/>
                      <a:pt x="53" y="106"/>
                    </a:cubicBezTo>
                    <a:cubicBezTo>
                      <a:pt x="46" y="105"/>
                      <a:pt x="40" y="104"/>
                      <a:pt x="34" y="102"/>
                    </a:cubicBezTo>
                    <a:cubicBezTo>
                      <a:pt x="29" y="101"/>
                      <a:pt x="24" y="99"/>
                      <a:pt x="19" y="98"/>
                    </a:cubicBezTo>
                    <a:cubicBezTo>
                      <a:pt x="16" y="97"/>
                      <a:pt x="13" y="95"/>
                      <a:pt x="10" y="92"/>
                    </a:cubicBezTo>
                    <a:cubicBezTo>
                      <a:pt x="4" y="87"/>
                      <a:pt x="4" y="80"/>
                      <a:pt x="3" y="74"/>
                    </a:cubicBezTo>
                    <a:cubicBezTo>
                      <a:pt x="2" y="67"/>
                      <a:pt x="2" y="59"/>
                      <a:pt x="1" y="52"/>
                    </a:cubicBezTo>
                    <a:cubicBezTo>
                      <a:pt x="0" y="43"/>
                      <a:pt x="0" y="33"/>
                      <a:pt x="1" y="24"/>
                    </a:cubicBezTo>
                    <a:cubicBezTo>
                      <a:pt x="1" y="21"/>
                      <a:pt x="1" y="18"/>
                      <a:pt x="1" y="15"/>
                    </a:cubicBezTo>
                    <a:cubicBezTo>
                      <a:pt x="1" y="13"/>
                      <a:pt x="1" y="10"/>
                      <a:pt x="2" y="7"/>
                    </a:cubicBezTo>
                    <a:cubicBezTo>
                      <a:pt x="3" y="2"/>
                      <a:pt x="3" y="1"/>
                      <a:pt x="9" y="2"/>
                    </a:cubicBezTo>
                    <a:cubicBezTo>
                      <a:pt x="19" y="3"/>
                      <a:pt x="29" y="6"/>
                      <a:pt x="39" y="7"/>
                    </a:cubicBezTo>
                    <a:cubicBezTo>
                      <a:pt x="51" y="8"/>
                      <a:pt x="62" y="7"/>
                      <a:pt x="74" y="7"/>
                    </a:cubicBezTo>
                    <a:cubicBezTo>
                      <a:pt x="76" y="7"/>
                      <a:pt x="78" y="7"/>
                      <a:pt x="80" y="7"/>
                    </a:cubicBezTo>
                    <a:cubicBezTo>
                      <a:pt x="92" y="7"/>
                      <a:pt x="103" y="7"/>
                      <a:pt x="115" y="7"/>
                    </a:cubicBezTo>
                    <a:cubicBezTo>
                      <a:pt x="128" y="8"/>
                      <a:pt x="142" y="6"/>
                      <a:pt x="156" y="4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13" name="Freeform 25"/>
              <p:cNvSpPr>
                <a:spLocks/>
              </p:cNvSpPr>
              <p:nvPr/>
            </p:nvSpPr>
            <p:spPr bwMode="auto">
              <a:xfrm>
                <a:off x="5450877" y="2291658"/>
                <a:ext cx="410715" cy="409088"/>
              </a:xfrm>
              <a:custGeom>
                <a:avLst/>
                <a:gdLst>
                  <a:gd name="T0" fmla="*/ 1 w 214"/>
                  <a:gd name="T1" fmla="*/ 64 h 213"/>
                  <a:gd name="T2" fmla="*/ 5 w 214"/>
                  <a:gd name="T3" fmla="*/ 68 h 213"/>
                  <a:gd name="T4" fmla="*/ 17 w 214"/>
                  <a:gd name="T5" fmla="*/ 73 h 213"/>
                  <a:gd name="T6" fmla="*/ 38 w 214"/>
                  <a:gd name="T7" fmla="*/ 73 h 213"/>
                  <a:gd name="T8" fmla="*/ 53 w 214"/>
                  <a:gd name="T9" fmla="*/ 66 h 213"/>
                  <a:gd name="T10" fmla="*/ 76 w 214"/>
                  <a:gd name="T11" fmla="*/ 44 h 213"/>
                  <a:gd name="T12" fmla="*/ 88 w 214"/>
                  <a:gd name="T13" fmla="*/ 32 h 213"/>
                  <a:gd name="T14" fmla="*/ 106 w 214"/>
                  <a:gd name="T15" fmla="*/ 19 h 213"/>
                  <a:gd name="T16" fmla="*/ 127 w 214"/>
                  <a:gd name="T17" fmla="*/ 7 h 213"/>
                  <a:gd name="T18" fmla="*/ 149 w 214"/>
                  <a:gd name="T19" fmla="*/ 1 h 213"/>
                  <a:gd name="T20" fmla="*/ 186 w 214"/>
                  <a:gd name="T21" fmla="*/ 6 h 213"/>
                  <a:gd name="T22" fmla="*/ 201 w 214"/>
                  <a:gd name="T23" fmla="*/ 14 h 213"/>
                  <a:gd name="T24" fmla="*/ 214 w 214"/>
                  <a:gd name="T25" fmla="*/ 31 h 213"/>
                  <a:gd name="T26" fmla="*/ 194 w 214"/>
                  <a:gd name="T27" fmla="*/ 39 h 213"/>
                  <a:gd name="T28" fmla="*/ 177 w 214"/>
                  <a:gd name="T29" fmla="*/ 54 h 213"/>
                  <a:gd name="T30" fmla="*/ 171 w 214"/>
                  <a:gd name="T31" fmla="*/ 64 h 213"/>
                  <a:gd name="T32" fmla="*/ 174 w 214"/>
                  <a:gd name="T33" fmla="*/ 95 h 213"/>
                  <a:gd name="T34" fmla="*/ 181 w 214"/>
                  <a:gd name="T35" fmla="*/ 106 h 213"/>
                  <a:gd name="T36" fmla="*/ 178 w 214"/>
                  <a:gd name="T37" fmla="*/ 108 h 213"/>
                  <a:gd name="T38" fmla="*/ 164 w 214"/>
                  <a:gd name="T39" fmla="*/ 117 h 213"/>
                  <a:gd name="T40" fmla="*/ 156 w 214"/>
                  <a:gd name="T41" fmla="*/ 129 h 213"/>
                  <a:gd name="T42" fmla="*/ 147 w 214"/>
                  <a:gd name="T43" fmla="*/ 152 h 213"/>
                  <a:gd name="T44" fmla="*/ 134 w 214"/>
                  <a:gd name="T45" fmla="*/ 186 h 213"/>
                  <a:gd name="T46" fmla="*/ 102 w 214"/>
                  <a:gd name="T47" fmla="*/ 208 h 213"/>
                  <a:gd name="T48" fmla="*/ 53 w 214"/>
                  <a:gd name="T49" fmla="*/ 211 h 213"/>
                  <a:gd name="T50" fmla="*/ 23 w 214"/>
                  <a:gd name="T51" fmla="*/ 205 h 213"/>
                  <a:gd name="T52" fmla="*/ 14 w 214"/>
                  <a:gd name="T53" fmla="*/ 199 h 213"/>
                  <a:gd name="T54" fmla="*/ 44 w 214"/>
                  <a:gd name="T55" fmla="*/ 187 h 213"/>
                  <a:gd name="T56" fmla="*/ 54 w 214"/>
                  <a:gd name="T57" fmla="*/ 179 h 213"/>
                  <a:gd name="T58" fmla="*/ 68 w 214"/>
                  <a:gd name="T59" fmla="*/ 163 h 213"/>
                  <a:gd name="T60" fmla="*/ 61 w 214"/>
                  <a:gd name="T61" fmla="*/ 160 h 213"/>
                  <a:gd name="T62" fmla="*/ 54 w 214"/>
                  <a:gd name="T63" fmla="*/ 162 h 213"/>
                  <a:gd name="T64" fmla="*/ 29 w 214"/>
                  <a:gd name="T65" fmla="*/ 161 h 213"/>
                  <a:gd name="T66" fmla="*/ 20 w 214"/>
                  <a:gd name="T67" fmla="*/ 157 h 213"/>
                  <a:gd name="T68" fmla="*/ 6 w 214"/>
                  <a:gd name="T69" fmla="*/ 142 h 213"/>
                  <a:gd name="T70" fmla="*/ 21 w 214"/>
                  <a:gd name="T71" fmla="*/ 137 h 213"/>
                  <a:gd name="T72" fmla="*/ 24 w 214"/>
                  <a:gd name="T73" fmla="*/ 136 h 213"/>
                  <a:gd name="T74" fmla="*/ 49 w 214"/>
                  <a:gd name="T75" fmla="*/ 116 h 213"/>
                  <a:gd name="T76" fmla="*/ 51 w 214"/>
                  <a:gd name="T77" fmla="*/ 112 h 213"/>
                  <a:gd name="T78" fmla="*/ 49 w 214"/>
                  <a:gd name="T79" fmla="*/ 108 h 213"/>
                  <a:gd name="T80" fmla="*/ 39 w 214"/>
                  <a:gd name="T81" fmla="*/ 109 h 213"/>
                  <a:gd name="T82" fmla="*/ 5 w 214"/>
                  <a:gd name="T83" fmla="*/ 97 h 213"/>
                  <a:gd name="T84" fmla="*/ 0 w 214"/>
                  <a:gd name="T85" fmla="*/ 73 h 213"/>
                  <a:gd name="T86" fmla="*/ 1 w 214"/>
                  <a:gd name="T87" fmla="*/ 64 h 2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214" h="213">
                    <a:moveTo>
                      <a:pt x="1" y="64"/>
                    </a:moveTo>
                    <a:cubicBezTo>
                      <a:pt x="3" y="66"/>
                      <a:pt x="4" y="67"/>
                      <a:pt x="5" y="68"/>
                    </a:cubicBezTo>
                    <a:cubicBezTo>
                      <a:pt x="8" y="71"/>
                      <a:pt x="13" y="73"/>
                      <a:pt x="17" y="73"/>
                    </a:cubicBezTo>
                    <a:cubicBezTo>
                      <a:pt x="24" y="73"/>
                      <a:pt x="31" y="74"/>
                      <a:pt x="38" y="73"/>
                    </a:cubicBezTo>
                    <a:cubicBezTo>
                      <a:pt x="44" y="72"/>
                      <a:pt x="49" y="70"/>
                      <a:pt x="53" y="66"/>
                    </a:cubicBezTo>
                    <a:cubicBezTo>
                      <a:pt x="61" y="58"/>
                      <a:pt x="68" y="51"/>
                      <a:pt x="76" y="44"/>
                    </a:cubicBezTo>
                    <a:cubicBezTo>
                      <a:pt x="80" y="40"/>
                      <a:pt x="84" y="36"/>
                      <a:pt x="88" y="32"/>
                    </a:cubicBezTo>
                    <a:cubicBezTo>
                      <a:pt x="93" y="27"/>
                      <a:pt x="99" y="22"/>
                      <a:pt x="106" y="19"/>
                    </a:cubicBezTo>
                    <a:cubicBezTo>
                      <a:pt x="113" y="15"/>
                      <a:pt x="120" y="11"/>
                      <a:pt x="127" y="7"/>
                    </a:cubicBezTo>
                    <a:cubicBezTo>
                      <a:pt x="134" y="4"/>
                      <a:pt x="141" y="1"/>
                      <a:pt x="149" y="1"/>
                    </a:cubicBezTo>
                    <a:cubicBezTo>
                      <a:pt x="162" y="0"/>
                      <a:pt x="174" y="2"/>
                      <a:pt x="186" y="6"/>
                    </a:cubicBezTo>
                    <a:cubicBezTo>
                      <a:pt x="191" y="8"/>
                      <a:pt x="197" y="11"/>
                      <a:pt x="201" y="14"/>
                    </a:cubicBezTo>
                    <a:cubicBezTo>
                      <a:pt x="208" y="18"/>
                      <a:pt x="211" y="24"/>
                      <a:pt x="214" y="31"/>
                    </a:cubicBezTo>
                    <a:cubicBezTo>
                      <a:pt x="205" y="30"/>
                      <a:pt x="200" y="34"/>
                      <a:pt x="194" y="39"/>
                    </a:cubicBezTo>
                    <a:cubicBezTo>
                      <a:pt x="188" y="44"/>
                      <a:pt x="182" y="48"/>
                      <a:pt x="177" y="54"/>
                    </a:cubicBezTo>
                    <a:cubicBezTo>
                      <a:pt x="175" y="56"/>
                      <a:pt x="173" y="60"/>
                      <a:pt x="171" y="64"/>
                    </a:cubicBezTo>
                    <a:cubicBezTo>
                      <a:pt x="164" y="75"/>
                      <a:pt x="167" y="85"/>
                      <a:pt x="174" y="95"/>
                    </a:cubicBezTo>
                    <a:cubicBezTo>
                      <a:pt x="176" y="98"/>
                      <a:pt x="179" y="102"/>
                      <a:pt x="181" y="106"/>
                    </a:cubicBezTo>
                    <a:cubicBezTo>
                      <a:pt x="180" y="107"/>
                      <a:pt x="179" y="108"/>
                      <a:pt x="178" y="108"/>
                    </a:cubicBezTo>
                    <a:cubicBezTo>
                      <a:pt x="171" y="107"/>
                      <a:pt x="167" y="112"/>
                      <a:pt x="164" y="117"/>
                    </a:cubicBezTo>
                    <a:cubicBezTo>
                      <a:pt x="161" y="121"/>
                      <a:pt x="159" y="125"/>
                      <a:pt x="156" y="129"/>
                    </a:cubicBezTo>
                    <a:cubicBezTo>
                      <a:pt x="151" y="136"/>
                      <a:pt x="149" y="144"/>
                      <a:pt x="147" y="152"/>
                    </a:cubicBezTo>
                    <a:cubicBezTo>
                      <a:pt x="144" y="164"/>
                      <a:pt x="141" y="176"/>
                      <a:pt x="134" y="186"/>
                    </a:cubicBezTo>
                    <a:cubicBezTo>
                      <a:pt x="126" y="198"/>
                      <a:pt x="115" y="204"/>
                      <a:pt x="102" y="208"/>
                    </a:cubicBezTo>
                    <a:cubicBezTo>
                      <a:pt x="86" y="213"/>
                      <a:pt x="69" y="212"/>
                      <a:pt x="53" y="211"/>
                    </a:cubicBezTo>
                    <a:cubicBezTo>
                      <a:pt x="43" y="211"/>
                      <a:pt x="33" y="208"/>
                      <a:pt x="23" y="205"/>
                    </a:cubicBezTo>
                    <a:cubicBezTo>
                      <a:pt x="20" y="204"/>
                      <a:pt x="17" y="201"/>
                      <a:pt x="14" y="199"/>
                    </a:cubicBezTo>
                    <a:cubicBezTo>
                      <a:pt x="24" y="195"/>
                      <a:pt x="34" y="191"/>
                      <a:pt x="44" y="187"/>
                    </a:cubicBezTo>
                    <a:cubicBezTo>
                      <a:pt x="48" y="186"/>
                      <a:pt x="51" y="183"/>
                      <a:pt x="54" y="179"/>
                    </a:cubicBezTo>
                    <a:cubicBezTo>
                      <a:pt x="58" y="173"/>
                      <a:pt x="63" y="168"/>
                      <a:pt x="68" y="163"/>
                    </a:cubicBezTo>
                    <a:cubicBezTo>
                      <a:pt x="67" y="160"/>
                      <a:pt x="64" y="158"/>
                      <a:pt x="61" y="160"/>
                    </a:cubicBezTo>
                    <a:cubicBezTo>
                      <a:pt x="59" y="161"/>
                      <a:pt x="56" y="161"/>
                      <a:pt x="54" y="162"/>
                    </a:cubicBezTo>
                    <a:cubicBezTo>
                      <a:pt x="46" y="167"/>
                      <a:pt x="38" y="164"/>
                      <a:pt x="29" y="161"/>
                    </a:cubicBezTo>
                    <a:cubicBezTo>
                      <a:pt x="26" y="160"/>
                      <a:pt x="23" y="159"/>
                      <a:pt x="20" y="157"/>
                    </a:cubicBezTo>
                    <a:cubicBezTo>
                      <a:pt x="13" y="154"/>
                      <a:pt x="9" y="149"/>
                      <a:pt x="6" y="142"/>
                    </a:cubicBezTo>
                    <a:cubicBezTo>
                      <a:pt x="11" y="140"/>
                      <a:pt x="16" y="139"/>
                      <a:pt x="21" y="137"/>
                    </a:cubicBezTo>
                    <a:cubicBezTo>
                      <a:pt x="22" y="137"/>
                      <a:pt x="23" y="137"/>
                      <a:pt x="24" y="136"/>
                    </a:cubicBezTo>
                    <a:cubicBezTo>
                      <a:pt x="33" y="131"/>
                      <a:pt x="42" y="125"/>
                      <a:pt x="49" y="116"/>
                    </a:cubicBezTo>
                    <a:cubicBezTo>
                      <a:pt x="50" y="115"/>
                      <a:pt x="50" y="114"/>
                      <a:pt x="51" y="112"/>
                    </a:cubicBezTo>
                    <a:cubicBezTo>
                      <a:pt x="52" y="110"/>
                      <a:pt x="51" y="108"/>
                      <a:pt x="49" y="108"/>
                    </a:cubicBezTo>
                    <a:cubicBezTo>
                      <a:pt x="46" y="108"/>
                      <a:pt x="42" y="108"/>
                      <a:pt x="39" y="109"/>
                    </a:cubicBezTo>
                    <a:cubicBezTo>
                      <a:pt x="26" y="114"/>
                      <a:pt x="12" y="109"/>
                      <a:pt x="5" y="97"/>
                    </a:cubicBezTo>
                    <a:cubicBezTo>
                      <a:pt x="1" y="89"/>
                      <a:pt x="0" y="81"/>
                      <a:pt x="0" y="73"/>
                    </a:cubicBezTo>
                    <a:cubicBezTo>
                      <a:pt x="0" y="70"/>
                      <a:pt x="0" y="68"/>
                      <a:pt x="1" y="64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14" name="Freeform 26"/>
              <p:cNvSpPr>
                <a:spLocks/>
              </p:cNvSpPr>
              <p:nvPr/>
            </p:nvSpPr>
            <p:spPr bwMode="auto">
              <a:xfrm>
                <a:off x="4637581" y="3243215"/>
                <a:ext cx="332638" cy="557108"/>
              </a:xfrm>
              <a:custGeom>
                <a:avLst/>
                <a:gdLst>
                  <a:gd name="T0" fmla="*/ 98 w 173"/>
                  <a:gd name="T1" fmla="*/ 290 h 290"/>
                  <a:gd name="T2" fmla="*/ 89 w 173"/>
                  <a:gd name="T3" fmla="*/ 285 h 290"/>
                  <a:gd name="T4" fmla="*/ 73 w 173"/>
                  <a:gd name="T5" fmla="*/ 267 h 290"/>
                  <a:gd name="T6" fmla="*/ 56 w 173"/>
                  <a:gd name="T7" fmla="*/ 250 h 290"/>
                  <a:gd name="T8" fmla="*/ 50 w 173"/>
                  <a:gd name="T9" fmla="*/ 245 h 290"/>
                  <a:gd name="T10" fmla="*/ 33 w 173"/>
                  <a:gd name="T11" fmla="*/ 230 h 290"/>
                  <a:gd name="T12" fmla="*/ 21 w 173"/>
                  <a:gd name="T13" fmla="*/ 220 h 290"/>
                  <a:gd name="T14" fmla="*/ 11 w 173"/>
                  <a:gd name="T15" fmla="*/ 208 h 290"/>
                  <a:gd name="T16" fmla="*/ 10 w 173"/>
                  <a:gd name="T17" fmla="*/ 197 h 290"/>
                  <a:gd name="T18" fmla="*/ 10 w 173"/>
                  <a:gd name="T19" fmla="*/ 188 h 290"/>
                  <a:gd name="T20" fmla="*/ 10 w 173"/>
                  <a:gd name="T21" fmla="*/ 185 h 290"/>
                  <a:gd name="T22" fmla="*/ 10 w 173"/>
                  <a:gd name="T23" fmla="*/ 163 h 290"/>
                  <a:gd name="T24" fmla="*/ 10 w 173"/>
                  <a:gd name="T25" fmla="*/ 157 h 290"/>
                  <a:gd name="T26" fmla="*/ 9 w 173"/>
                  <a:gd name="T27" fmla="*/ 130 h 290"/>
                  <a:gd name="T28" fmla="*/ 8 w 173"/>
                  <a:gd name="T29" fmla="*/ 112 h 290"/>
                  <a:gd name="T30" fmla="*/ 8 w 173"/>
                  <a:gd name="T31" fmla="*/ 110 h 290"/>
                  <a:gd name="T32" fmla="*/ 6 w 173"/>
                  <a:gd name="T33" fmla="*/ 69 h 290"/>
                  <a:gd name="T34" fmla="*/ 4 w 173"/>
                  <a:gd name="T35" fmla="*/ 42 h 290"/>
                  <a:gd name="T36" fmla="*/ 2 w 173"/>
                  <a:gd name="T37" fmla="*/ 17 h 290"/>
                  <a:gd name="T38" fmla="*/ 1 w 173"/>
                  <a:gd name="T39" fmla="*/ 8 h 290"/>
                  <a:gd name="T40" fmla="*/ 0 w 173"/>
                  <a:gd name="T41" fmla="*/ 0 h 290"/>
                  <a:gd name="T42" fmla="*/ 1 w 173"/>
                  <a:gd name="T43" fmla="*/ 0 h 290"/>
                  <a:gd name="T44" fmla="*/ 5 w 173"/>
                  <a:gd name="T45" fmla="*/ 8 h 290"/>
                  <a:gd name="T46" fmla="*/ 6 w 173"/>
                  <a:gd name="T47" fmla="*/ 9 h 290"/>
                  <a:gd name="T48" fmla="*/ 16 w 173"/>
                  <a:gd name="T49" fmla="*/ 28 h 290"/>
                  <a:gd name="T50" fmla="*/ 19 w 173"/>
                  <a:gd name="T51" fmla="*/ 33 h 290"/>
                  <a:gd name="T52" fmla="*/ 22 w 173"/>
                  <a:gd name="T53" fmla="*/ 39 h 290"/>
                  <a:gd name="T54" fmla="*/ 33 w 173"/>
                  <a:gd name="T55" fmla="*/ 62 h 290"/>
                  <a:gd name="T56" fmla="*/ 59 w 173"/>
                  <a:gd name="T57" fmla="*/ 96 h 290"/>
                  <a:gd name="T58" fmla="*/ 74 w 173"/>
                  <a:gd name="T59" fmla="*/ 110 h 290"/>
                  <a:gd name="T60" fmla="*/ 87 w 173"/>
                  <a:gd name="T61" fmla="*/ 122 h 290"/>
                  <a:gd name="T62" fmla="*/ 114 w 173"/>
                  <a:gd name="T63" fmla="*/ 146 h 290"/>
                  <a:gd name="T64" fmla="*/ 138 w 173"/>
                  <a:gd name="T65" fmla="*/ 165 h 290"/>
                  <a:gd name="T66" fmla="*/ 150 w 173"/>
                  <a:gd name="T67" fmla="*/ 175 h 290"/>
                  <a:gd name="T68" fmla="*/ 156 w 173"/>
                  <a:gd name="T69" fmla="*/ 178 h 290"/>
                  <a:gd name="T70" fmla="*/ 169 w 173"/>
                  <a:gd name="T71" fmla="*/ 184 h 290"/>
                  <a:gd name="T72" fmla="*/ 173 w 173"/>
                  <a:gd name="T73" fmla="*/ 188 h 290"/>
                  <a:gd name="T74" fmla="*/ 167 w 173"/>
                  <a:gd name="T75" fmla="*/ 195 h 290"/>
                  <a:gd name="T76" fmla="*/ 141 w 173"/>
                  <a:gd name="T77" fmla="*/ 206 h 290"/>
                  <a:gd name="T78" fmla="*/ 123 w 173"/>
                  <a:gd name="T79" fmla="*/ 220 h 290"/>
                  <a:gd name="T80" fmla="*/ 102 w 173"/>
                  <a:gd name="T81" fmla="*/ 250 h 290"/>
                  <a:gd name="T82" fmla="*/ 100 w 173"/>
                  <a:gd name="T83" fmla="*/ 257 h 290"/>
                  <a:gd name="T84" fmla="*/ 98 w 173"/>
                  <a:gd name="T85" fmla="*/ 264 h 290"/>
                  <a:gd name="T86" fmla="*/ 100 w 173"/>
                  <a:gd name="T87" fmla="*/ 280 h 290"/>
                  <a:gd name="T88" fmla="*/ 98 w 173"/>
                  <a:gd name="T89" fmla="*/ 290 h 2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173" h="290">
                    <a:moveTo>
                      <a:pt x="98" y="290"/>
                    </a:moveTo>
                    <a:cubicBezTo>
                      <a:pt x="94" y="289"/>
                      <a:pt x="92" y="288"/>
                      <a:pt x="89" y="285"/>
                    </a:cubicBezTo>
                    <a:cubicBezTo>
                      <a:pt x="84" y="279"/>
                      <a:pt x="78" y="274"/>
                      <a:pt x="73" y="267"/>
                    </a:cubicBezTo>
                    <a:cubicBezTo>
                      <a:pt x="68" y="261"/>
                      <a:pt x="63" y="255"/>
                      <a:pt x="56" y="250"/>
                    </a:cubicBezTo>
                    <a:cubicBezTo>
                      <a:pt x="54" y="249"/>
                      <a:pt x="52" y="246"/>
                      <a:pt x="50" y="245"/>
                    </a:cubicBezTo>
                    <a:cubicBezTo>
                      <a:pt x="45" y="240"/>
                      <a:pt x="39" y="235"/>
                      <a:pt x="33" y="230"/>
                    </a:cubicBezTo>
                    <a:cubicBezTo>
                      <a:pt x="29" y="227"/>
                      <a:pt x="27" y="221"/>
                      <a:pt x="21" y="220"/>
                    </a:cubicBezTo>
                    <a:cubicBezTo>
                      <a:pt x="20" y="214"/>
                      <a:pt x="12" y="214"/>
                      <a:pt x="11" y="208"/>
                    </a:cubicBezTo>
                    <a:cubicBezTo>
                      <a:pt x="11" y="204"/>
                      <a:pt x="11" y="201"/>
                      <a:pt x="10" y="197"/>
                    </a:cubicBezTo>
                    <a:cubicBezTo>
                      <a:pt x="10" y="194"/>
                      <a:pt x="9" y="191"/>
                      <a:pt x="10" y="188"/>
                    </a:cubicBezTo>
                    <a:cubicBezTo>
                      <a:pt x="10" y="187"/>
                      <a:pt x="11" y="186"/>
                      <a:pt x="10" y="185"/>
                    </a:cubicBezTo>
                    <a:cubicBezTo>
                      <a:pt x="8" y="178"/>
                      <a:pt x="10" y="170"/>
                      <a:pt x="10" y="163"/>
                    </a:cubicBezTo>
                    <a:cubicBezTo>
                      <a:pt x="9" y="161"/>
                      <a:pt x="10" y="159"/>
                      <a:pt x="10" y="157"/>
                    </a:cubicBezTo>
                    <a:cubicBezTo>
                      <a:pt x="10" y="148"/>
                      <a:pt x="9" y="139"/>
                      <a:pt x="9" y="130"/>
                    </a:cubicBezTo>
                    <a:cubicBezTo>
                      <a:pt x="9" y="124"/>
                      <a:pt x="8" y="118"/>
                      <a:pt x="8" y="112"/>
                    </a:cubicBezTo>
                    <a:cubicBezTo>
                      <a:pt x="8" y="111"/>
                      <a:pt x="8" y="110"/>
                      <a:pt x="8" y="110"/>
                    </a:cubicBezTo>
                    <a:cubicBezTo>
                      <a:pt x="9" y="96"/>
                      <a:pt x="6" y="83"/>
                      <a:pt x="6" y="69"/>
                    </a:cubicBezTo>
                    <a:cubicBezTo>
                      <a:pt x="6" y="60"/>
                      <a:pt x="5" y="51"/>
                      <a:pt x="4" y="42"/>
                    </a:cubicBezTo>
                    <a:cubicBezTo>
                      <a:pt x="2" y="34"/>
                      <a:pt x="3" y="25"/>
                      <a:pt x="2" y="17"/>
                    </a:cubicBezTo>
                    <a:cubicBezTo>
                      <a:pt x="2" y="14"/>
                      <a:pt x="2" y="11"/>
                      <a:pt x="1" y="8"/>
                    </a:cubicBezTo>
                    <a:cubicBezTo>
                      <a:pt x="1" y="5"/>
                      <a:pt x="0" y="3"/>
                      <a:pt x="0" y="0"/>
                    </a:cubicBezTo>
                    <a:cubicBezTo>
                      <a:pt x="0" y="0"/>
                      <a:pt x="1" y="0"/>
                      <a:pt x="1" y="0"/>
                    </a:cubicBezTo>
                    <a:cubicBezTo>
                      <a:pt x="2" y="2"/>
                      <a:pt x="4" y="5"/>
                      <a:pt x="5" y="8"/>
                    </a:cubicBezTo>
                    <a:cubicBezTo>
                      <a:pt x="5" y="9"/>
                      <a:pt x="5" y="9"/>
                      <a:pt x="6" y="9"/>
                    </a:cubicBezTo>
                    <a:cubicBezTo>
                      <a:pt x="9" y="16"/>
                      <a:pt x="13" y="22"/>
                      <a:pt x="16" y="28"/>
                    </a:cubicBezTo>
                    <a:cubicBezTo>
                      <a:pt x="17" y="30"/>
                      <a:pt x="18" y="31"/>
                      <a:pt x="19" y="33"/>
                    </a:cubicBezTo>
                    <a:cubicBezTo>
                      <a:pt x="20" y="35"/>
                      <a:pt x="21" y="37"/>
                      <a:pt x="22" y="39"/>
                    </a:cubicBezTo>
                    <a:cubicBezTo>
                      <a:pt x="25" y="46"/>
                      <a:pt x="29" y="54"/>
                      <a:pt x="33" y="62"/>
                    </a:cubicBezTo>
                    <a:cubicBezTo>
                      <a:pt x="40" y="75"/>
                      <a:pt x="47" y="88"/>
                      <a:pt x="59" y="96"/>
                    </a:cubicBezTo>
                    <a:cubicBezTo>
                      <a:pt x="65" y="100"/>
                      <a:pt x="69" y="105"/>
                      <a:pt x="74" y="110"/>
                    </a:cubicBezTo>
                    <a:cubicBezTo>
                      <a:pt x="78" y="114"/>
                      <a:pt x="82" y="118"/>
                      <a:pt x="87" y="122"/>
                    </a:cubicBezTo>
                    <a:cubicBezTo>
                      <a:pt x="96" y="130"/>
                      <a:pt x="105" y="138"/>
                      <a:pt x="114" y="146"/>
                    </a:cubicBezTo>
                    <a:cubicBezTo>
                      <a:pt x="122" y="153"/>
                      <a:pt x="130" y="159"/>
                      <a:pt x="138" y="165"/>
                    </a:cubicBezTo>
                    <a:cubicBezTo>
                      <a:pt x="142" y="168"/>
                      <a:pt x="146" y="172"/>
                      <a:pt x="150" y="175"/>
                    </a:cubicBezTo>
                    <a:cubicBezTo>
                      <a:pt x="152" y="176"/>
                      <a:pt x="154" y="178"/>
                      <a:pt x="156" y="178"/>
                    </a:cubicBezTo>
                    <a:cubicBezTo>
                      <a:pt x="161" y="177"/>
                      <a:pt x="165" y="180"/>
                      <a:pt x="169" y="184"/>
                    </a:cubicBezTo>
                    <a:cubicBezTo>
                      <a:pt x="170" y="185"/>
                      <a:pt x="172" y="187"/>
                      <a:pt x="173" y="188"/>
                    </a:cubicBezTo>
                    <a:cubicBezTo>
                      <a:pt x="173" y="192"/>
                      <a:pt x="170" y="194"/>
                      <a:pt x="167" y="195"/>
                    </a:cubicBezTo>
                    <a:cubicBezTo>
                      <a:pt x="158" y="199"/>
                      <a:pt x="150" y="203"/>
                      <a:pt x="141" y="206"/>
                    </a:cubicBezTo>
                    <a:cubicBezTo>
                      <a:pt x="134" y="209"/>
                      <a:pt x="128" y="214"/>
                      <a:pt x="123" y="220"/>
                    </a:cubicBezTo>
                    <a:cubicBezTo>
                      <a:pt x="115" y="230"/>
                      <a:pt x="109" y="240"/>
                      <a:pt x="102" y="250"/>
                    </a:cubicBezTo>
                    <a:cubicBezTo>
                      <a:pt x="101" y="252"/>
                      <a:pt x="100" y="255"/>
                      <a:pt x="100" y="257"/>
                    </a:cubicBezTo>
                    <a:cubicBezTo>
                      <a:pt x="99" y="259"/>
                      <a:pt x="99" y="262"/>
                      <a:pt x="98" y="264"/>
                    </a:cubicBezTo>
                    <a:cubicBezTo>
                      <a:pt x="97" y="269"/>
                      <a:pt x="97" y="275"/>
                      <a:pt x="100" y="280"/>
                    </a:cubicBezTo>
                    <a:cubicBezTo>
                      <a:pt x="104" y="286"/>
                      <a:pt x="103" y="286"/>
                      <a:pt x="98" y="290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15" name="Freeform 27"/>
              <p:cNvSpPr>
                <a:spLocks/>
              </p:cNvSpPr>
              <p:nvPr/>
            </p:nvSpPr>
            <p:spPr bwMode="auto">
              <a:xfrm>
                <a:off x="4061767" y="3834481"/>
                <a:ext cx="241549" cy="348091"/>
              </a:xfrm>
              <a:custGeom>
                <a:avLst/>
                <a:gdLst>
                  <a:gd name="T0" fmla="*/ 90 w 126"/>
                  <a:gd name="T1" fmla="*/ 181 h 181"/>
                  <a:gd name="T2" fmla="*/ 84 w 126"/>
                  <a:gd name="T3" fmla="*/ 176 h 181"/>
                  <a:gd name="T4" fmla="*/ 81 w 126"/>
                  <a:gd name="T5" fmla="*/ 170 h 181"/>
                  <a:gd name="T6" fmla="*/ 80 w 126"/>
                  <a:gd name="T7" fmla="*/ 161 h 181"/>
                  <a:gd name="T8" fmla="*/ 80 w 126"/>
                  <a:gd name="T9" fmla="*/ 151 h 181"/>
                  <a:gd name="T10" fmla="*/ 79 w 126"/>
                  <a:gd name="T11" fmla="*/ 132 h 181"/>
                  <a:gd name="T12" fmla="*/ 76 w 126"/>
                  <a:gd name="T13" fmla="*/ 116 h 181"/>
                  <a:gd name="T14" fmla="*/ 76 w 126"/>
                  <a:gd name="T15" fmla="*/ 111 h 181"/>
                  <a:gd name="T16" fmla="*/ 66 w 126"/>
                  <a:gd name="T17" fmla="*/ 103 h 181"/>
                  <a:gd name="T18" fmla="*/ 67 w 126"/>
                  <a:gd name="T19" fmla="*/ 117 h 181"/>
                  <a:gd name="T20" fmla="*/ 72 w 126"/>
                  <a:gd name="T21" fmla="*/ 159 h 181"/>
                  <a:gd name="T22" fmla="*/ 67 w 126"/>
                  <a:gd name="T23" fmla="*/ 181 h 181"/>
                  <a:gd name="T24" fmla="*/ 53 w 126"/>
                  <a:gd name="T25" fmla="*/ 172 h 181"/>
                  <a:gd name="T26" fmla="*/ 47 w 126"/>
                  <a:gd name="T27" fmla="*/ 150 h 181"/>
                  <a:gd name="T28" fmla="*/ 42 w 126"/>
                  <a:gd name="T29" fmla="*/ 128 h 181"/>
                  <a:gd name="T30" fmla="*/ 40 w 126"/>
                  <a:gd name="T31" fmla="*/ 125 h 181"/>
                  <a:gd name="T32" fmla="*/ 34 w 126"/>
                  <a:gd name="T33" fmla="*/ 133 h 181"/>
                  <a:gd name="T34" fmla="*/ 39 w 126"/>
                  <a:gd name="T35" fmla="*/ 158 h 181"/>
                  <a:gd name="T36" fmla="*/ 34 w 126"/>
                  <a:gd name="T37" fmla="*/ 169 h 181"/>
                  <a:gd name="T38" fmla="*/ 23 w 126"/>
                  <a:gd name="T39" fmla="*/ 168 h 181"/>
                  <a:gd name="T40" fmla="*/ 13 w 126"/>
                  <a:gd name="T41" fmla="*/ 152 h 181"/>
                  <a:gd name="T42" fmla="*/ 5 w 126"/>
                  <a:gd name="T43" fmla="*/ 117 h 181"/>
                  <a:gd name="T44" fmla="*/ 2 w 126"/>
                  <a:gd name="T45" fmla="*/ 78 h 181"/>
                  <a:gd name="T46" fmla="*/ 3 w 126"/>
                  <a:gd name="T47" fmla="*/ 64 h 181"/>
                  <a:gd name="T48" fmla="*/ 0 w 126"/>
                  <a:gd name="T49" fmla="*/ 35 h 181"/>
                  <a:gd name="T50" fmla="*/ 3 w 126"/>
                  <a:gd name="T51" fmla="*/ 29 h 181"/>
                  <a:gd name="T52" fmla="*/ 35 w 126"/>
                  <a:gd name="T53" fmla="*/ 13 h 181"/>
                  <a:gd name="T54" fmla="*/ 60 w 126"/>
                  <a:gd name="T55" fmla="*/ 6 h 181"/>
                  <a:gd name="T56" fmla="*/ 81 w 126"/>
                  <a:gd name="T57" fmla="*/ 1 h 181"/>
                  <a:gd name="T58" fmla="*/ 93 w 126"/>
                  <a:gd name="T59" fmla="*/ 7 h 181"/>
                  <a:gd name="T60" fmla="*/ 99 w 126"/>
                  <a:gd name="T61" fmla="*/ 24 h 181"/>
                  <a:gd name="T62" fmla="*/ 114 w 126"/>
                  <a:gd name="T63" fmla="*/ 78 h 181"/>
                  <a:gd name="T64" fmla="*/ 114 w 126"/>
                  <a:gd name="T65" fmla="*/ 80 h 181"/>
                  <a:gd name="T66" fmla="*/ 124 w 126"/>
                  <a:gd name="T67" fmla="*/ 127 h 181"/>
                  <a:gd name="T68" fmla="*/ 119 w 126"/>
                  <a:gd name="T69" fmla="*/ 164 h 181"/>
                  <a:gd name="T70" fmla="*/ 113 w 126"/>
                  <a:gd name="T71" fmla="*/ 170 h 181"/>
                  <a:gd name="T72" fmla="*/ 111 w 126"/>
                  <a:gd name="T73" fmla="*/ 139 h 181"/>
                  <a:gd name="T74" fmla="*/ 110 w 126"/>
                  <a:gd name="T75" fmla="*/ 125 h 181"/>
                  <a:gd name="T76" fmla="*/ 103 w 126"/>
                  <a:gd name="T77" fmla="*/ 100 h 181"/>
                  <a:gd name="T78" fmla="*/ 95 w 126"/>
                  <a:gd name="T79" fmla="*/ 95 h 181"/>
                  <a:gd name="T80" fmla="*/ 95 w 126"/>
                  <a:gd name="T81" fmla="*/ 100 h 181"/>
                  <a:gd name="T82" fmla="*/ 100 w 126"/>
                  <a:gd name="T83" fmla="*/ 120 h 181"/>
                  <a:gd name="T84" fmla="*/ 102 w 126"/>
                  <a:gd name="T85" fmla="*/ 139 h 181"/>
                  <a:gd name="T86" fmla="*/ 102 w 126"/>
                  <a:gd name="T87" fmla="*/ 163 h 181"/>
                  <a:gd name="T88" fmla="*/ 90 w 126"/>
                  <a:gd name="T89" fmla="*/ 181 h 18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126" h="181">
                    <a:moveTo>
                      <a:pt x="90" y="181"/>
                    </a:moveTo>
                    <a:cubicBezTo>
                      <a:pt x="88" y="179"/>
                      <a:pt x="86" y="177"/>
                      <a:pt x="84" y="176"/>
                    </a:cubicBezTo>
                    <a:cubicBezTo>
                      <a:pt x="82" y="174"/>
                      <a:pt x="81" y="172"/>
                      <a:pt x="81" y="170"/>
                    </a:cubicBezTo>
                    <a:cubicBezTo>
                      <a:pt x="81" y="167"/>
                      <a:pt x="80" y="164"/>
                      <a:pt x="80" y="161"/>
                    </a:cubicBezTo>
                    <a:cubicBezTo>
                      <a:pt x="80" y="158"/>
                      <a:pt x="80" y="154"/>
                      <a:pt x="80" y="151"/>
                    </a:cubicBezTo>
                    <a:cubicBezTo>
                      <a:pt x="80" y="145"/>
                      <a:pt x="80" y="138"/>
                      <a:pt x="79" y="132"/>
                    </a:cubicBezTo>
                    <a:cubicBezTo>
                      <a:pt x="79" y="127"/>
                      <a:pt x="77" y="121"/>
                      <a:pt x="76" y="116"/>
                    </a:cubicBezTo>
                    <a:cubicBezTo>
                      <a:pt x="76" y="115"/>
                      <a:pt x="76" y="113"/>
                      <a:pt x="76" y="111"/>
                    </a:cubicBezTo>
                    <a:cubicBezTo>
                      <a:pt x="75" y="105"/>
                      <a:pt x="73" y="102"/>
                      <a:pt x="66" y="103"/>
                    </a:cubicBezTo>
                    <a:cubicBezTo>
                      <a:pt x="66" y="108"/>
                      <a:pt x="67" y="112"/>
                      <a:pt x="67" y="117"/>
                    </a:cubicBezTo>
                    <a:cubicBezTo>
                      <a:pt x="70" y="131"/>
                      <a:pt x="72" y="145"/>
                      <a:pt x="72" y="159"/>
                    </a:cubicBezTo>
                    <a:cubicBezTo>
                      <a:pt x="72" y="167"/>
                      <a:pt x="70" y="174"/>
                      <a:pt x="67" y="181"/>
                    </a:cubicBezTo>
                    <a:cubicBezTo>
                      <a:pt x="61" y="180"/>
                      <a:pt x="56" y="178"/>
                      <a:pt x="53" y="172"/>
                    </a:cubicBezTo>
                    <a:cubicBezTo>
                      <a:pt x="49" y="165"/>
                      <a:pt x="48" y="158"/>
                      <a:pt x="47" y="150"/>
                    </a:cubicBezTo>
                    <a:cubicBezTo>
                      <a:pt x="45" y="143"/>
                      <a:pt x="44" y="135"/>
                      <a:pt x="42" y="128"/>
                    </a:cubicBezTo>
                    <a:cubicBezTo>
                      <a:pt x="42" y="127"/>
                      <a:pt x="41" y="126"/>
                      <a:pt x="40" y="125"/>
                    </a:cubicBezTo>
                    <a:cubicBezTo>
                      <a:pt x="35" y="126"/>
                      <a:pt x="34" y="129"/>
                      <a:pt x="34" y="133"/>
                    </a:cubicBezTo>
                    <a:cubicBezTo>
                      <a:pt x="36" y="142"/>
                      <a:pt x="37" y="150"/>
                      <a:pt x="39" y="158"/>
                    </a:cubicBezTo>
                    <a:cubicBezTo>
                      <a:pt x="40" y="164"/>
                      <a:pt x="40" y="166"/>
                      <a:pt x="34" y="169"/>
                    </a:cubicBezTo>
                    <a:cubicBezTo>
                      <a:pt x="30" y="172"/>
                      <a:pt x="27" y="172"/>
                      <a:pt x="23" y="168"/>
                    </a:cubicBezTo>
                    <a:cubicBezTo>
                      <a:pt x="18" y="164"/>
                      <a:pt x="15" y="158"/>
                      <a:pt x="13" y="152"/>
                    </a:cubicBezTo>
                    <a:cubicBezTo>
                      <a:pt x="8" y="141"/>
                      <a:pt x="7" y="129"/>
                      <a:pt x="5" y="117"/>
                    </a:cubicBezTo>
                    <a:cubicBezTo>
                      <a:pt x="4" y="104"/>
                      <a:pt x="3" y="91"/>
                      <a:pt x="2" y="78"/>
                    </a:cubicBezTo>
                    <a:cubicBezTo>
                      <a:pt x="2" y="74"/>
                      <a:pt x="3" y="69"/>
                      <a:pt x="3" y="64"/>
                    </a:cubicBezTo>
                    <a:cubicBezTo>
                      <a:pt x="2" y="55"/>
                      <a:pt x="1" y="45"/>
                      <a:pt x="0" y="35"/>
                    </a:cubicBezTo>
                    <a:cubicBezTo>
                      <a:pt x="0" y="32"/>
                      <a:pt x="1" y="30"/>
                      <a:pt x="3" y="29"/>
                    </a:cubicBezTo>
                    <a:cubicBezTo>
                      <a:pt x="14" y="23"/>
                      <a:pt x="24" y="17"/>
                      <a:pt x="35" y="13"/>
                    </a:cubicBezTo>
                    <a:cubicBezTo>
                      <a:pt x="43" y="9"/>
                      <a:pt x="52" y="8"/>
                      <a:pt x="60" y="6"/>
                    </a:cubicBezTo>
                    <a:cubicBezTo>
                      <a:pt x="67" y="4"/>
                      <a:pt x="74" y="3"/>
                      <a:pt x="81" y="1"/>
                    </a:cubicBezTo>
                    <a:cubicBezTo>
                      <a:pt x="87" y="0"/>
                      <a:pt x="91" y="1"/>
                      <a:pt x="93" y="7"/>
                    </a:cubicBezTo>
                    <a:cubicBezTo>
                      <a:pt x="95" y="13"/>
                      <a:pt x="97" y="19"/>
                      <a:pt x="99" y="24"/>
                    </a:cubicBezTo>
                    <a:cubicBezTo>
                      <a:pt x="104" y="42"/>
                      <a:pt x="109" y="60"/>
                      <a:pt x="114" y="78"/>
                    </a:cubicBezTo>
                    <a:cubicBezTo>
                      <a:pt x="114" y="79"/>
                      <a:pt x="114" y="80"/>
                      <a:pt x="114" y="80"/>
                    </a:cubicBezTo>
                    <a:cubicBezTo>
                      <a:pt x="121" y="95"/>
                      <a:pt x="122" y="111"/>
                      <a:pt x="124" y="127"/>
                    </a:cubicBezTo>
                    <a:cubicBezTo>
                      <a:pt x="126" y="140"/>
                      <a:pt x="122" y="152"/>
                      <a:pt x="119" y="164"/>
                    </a:cubicBezTo>
                    <a:cubicBezTo>
                      <a:pt x="119" y="167"/>
                      <a:pt x="117" y="170"/>
                      <a:pt x="113" y="170"/>
                    </a:cubicBezTo>
                    <a:cubicBezTo>
                      <a:pt x="112" y="160"/>
                      <a:pt x="111" y="150"/>
                      <a:pt x="111" y="139"/>
                    </a:cubicBezTo>
                    <a:cubicBezTo>
                      <a:pt x="110" y="135"/>
                      <a:pt x="111" y="130"/>
                      <a:pt x="110" y="125"/>
                    </a:cubicBezTo>
                    <a:cubicBezTo>
                      <a:pt x="108" y="117"/>
                      <a:pt x="106" y="108"/>
                      <a:pt x="103" y="100"/>
                    </a:cubicBezTo>
                    <a:cubicBezTo>
                      <a:pt x="102" y="95"/>
                      <a:pt x="100" y="94"/>
                      <a:pt x="95" y="95"/>
                    </a:cubicBezTo>
                    <a:cubicBezTo>
                      <a:pt x="95" y="97"/>
                      <a:pt x="94" y="98"/>
                      <a:pt x="95" y="100"/>
                    </a:cubicBezTo>
                    <a:cubicBezTo>
                      <a:pt x="96" y="107"/>
                      <a:pt x="98" y="113"/>
                      <a:pt x="100" y="120"/>
                    </a:cubicBezTo>
                    <a:cubicBezTo>
                      <a:pt x="101" y="126"/>
                      <a:pt x="101" y="132"/>
                      <a:pt x="102" y="139"/>
                    </a:cubicBezTo>
                    <a:cubicBezTo>
                      <a:pt x="102" y="147"/>
                      <a:pt x="102" y="155"/>
                      <a:pt x="102" y="163"/>
                    </a:cubicBezTo>
                    <a:cubicBezTo>
                      <a:pt x="103" y="175"/>
                      <a:pt x="101" y="177"/>
                      <a:pt x="90" y="181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16" name="Freeform 28"/>
              <p:cNvSpPr>
                <a:spLocks/>
              </p:cNvSpPr>
              <p:nvPr/>
            </p:nvSpPr>
            <p:spPr bwMode="auto">
              <a:xfrm>
                <a:off x="4480615" y="2943108"/>
                <a:ext cx="155340" cy="966196"/>
              </a:xfrm>
              <a:custGeom>
                <a:avLst/>
                <a:gdLst>
                  <a:gd name="T0" fmla="*/ 0 w 81"/>
                  <a:gd name="T1" fmla="*/ 501 h 503"/>
                  <a:gd name="T2" fmla="*/ 9 w 81"/>
                  <a:gd name="T3" fmla="*/ 491 h 503"/>
                  <a:gd name="T4" fmla="*/ 22 w 81"/>
                  <a:gd name="T5" fmla="*/ 467 h 503"/>
                  <a:gd name="T6" fmla="*/ 30 w 81"/>
                  <a:gd name="T7" fmla="*/ 441 h 503"/>
                  <a:gd name="T8" fmla="*/ 30 w 81"/>
                  <a:gd name="T9" fmla="*/ 438 h 503"/>
                  <a:gd name="T10" fmla="*/ 35 w 81"/>
                  <a:gd name="T11" fmla="*/ 407 h 503"/>
                  <a:gd name="T12" fmla="*/ 36 w 81"/>
                  <a:gd name="T13" fmla="*/ 394 h 503"/>
                  <a:gd name="T14" fmla="*/ 39 w 81"/>
                  <a:gd name="T15" fmla="*/ 382 h 503"/>
                  <a:gd name="T16" fmla="*/ 42 w 81"/>
                  <a:gd name="T17" fmla="*/ 359 h 503"/>
                  <a:gd name="T18" fmla="*/ 43 w 81"/>
                  <a:gd name="T19" fmla="*/ 352 h 503"/>
                  <a:gd name="T20" fmla="*/ 47 w 81"/>
                  <a:gd name="T21" fmla="*/ 323 h 503"/>
                  <a:gd name="T22" fmla="*/ 50 w 81"/>
                  <a:gd name="T23" fmla="*/ 289 h 503"/>
                  <a:gd name="T24" fmla="*/ 51 w 81"/>
                  <a:gd name="T25" fmla="*/ 277 h 503"/>
                  <a:gd name="T26" fmla="*/ 53 w 81"/>
                  <a:gd name="T27" fmla="*/ 261 h 503"/>
                  <a:gd name="T28" fmla="*/ 53 w 81"/>
                  <a:gd name="T29" fmla="*/ 254 h 503"/>
                  <a:gd name="T30" fmla="*/ 52 w 81"/>
                  <a:gd name="T31" fmla="*/ 225 h 503"/>
                  <a:gd name="T32" fmla="*/ 49 w 81"/>
                  <a:gd name="T33" fmla="*/ 200 h 503"/>
                  <a:gd name="T34" fmla="*/ 44 w 81"/>
                  <a:gd name="T35" fmla="*/ 173 h 503"/>
                  <a:gd name="T36" fmla="*/ 40 w 81"/>
                  <a:gd name="T37" fmla="*/ 146 h 503"/>
                  <a:gd name="T38" fmla="*/ 40 w 81"/>
                  <a:gd name="T39" fmla="*/ 139 h 503"/>
                  <a:gd name="T40" fmla="*/ 38 w 81"/>
                  <a:gd name="T41" fmla="*/ 127 h 503"/>
                  <a:gd name="T42" fmla="*/ 33 w 81"/>
                  <a:gd name="T43" fmla="*/ 96 h 503"/>
                  <a:gd name="T44" fmla="*/ 32 w 81"/>
                  <a:gd name="T45" fmla="*/ 93 h 503"/>
                  <a:gd name="T46" fmla="*/ 21 w 81"/>
                  <a:gd name="T47" fmla="*/ 64 h 503"/>
                  <a:gd name="T48" fmla="*/ 20 w 81"/>
                  <a:gd name="T49" fmla="*/ 58 h 503"/>
                  <a:gd name="T50" fmla="*/ 10 w 81"/>
                  <a:gd name="T51" fmla="*/ 25 h 503"/>
                  <a:gd name="T52" fmla="*/ 2 w 81"/>
                  <a:gd name="T53" fmla="*/ 0 h 503"/>
                  <a:gd name="T54" fmla="*/ 9 w 81"/>
                  <a:gd name="T55" fmla="*/ 6 h 503"/>
                  <a:gd name="T56" fmla="*/ 33 w 81"/>
                  <a:gd name="T57" fmla="*/ 43 h 503"/>
                  <a:gd name="T58" fmla="*/ 46 w 81"/>
                  <a:gd name="T59" fmla="*/ 73 h 503"/>
                  <a:gd name="T60" fmla="*/ 64 w 81"/>
                  <a:gd name="T61" fmla="*/ 127 h 503"/>
                  <a:gd name="T62" fmla="*/ 69 w 81"/>
                  <a:gd name="T63" fmla="*/ 142 h 503"/>
                  <a:gd name="T64" fmla="*/ 70 w 81"/>
                  <a:gd name="T65" fmla="*/ 145 h 503"/>
                  <a:gd name="T66" fmla="*/ 72 w 81"/>
                  <a:gd name="T67" fmla="*/ 171 h 503"/>
                  <a:gd name="T68" fmla="*/ 73 w 81"/>
                  <a:gd name="T69" fmla="*/ 190 h 503"/>
                  <a:gd name="T70" fmla="*/ 75 w 81"/>
                  <a:gd name="T71" fmla="*/ 213 h 503"/>
                  <a:gd name="T72" fmla="*/ 78 w 81"/>
                  <a:gd name="T73" fmla="*/ 250 h 503"/>
                  <a:gd name="T74" fmla="*/ 79 w 81"/>
                  <a:gd name="T75" fmla="*/ 274 h 503"/>
                  <a:gd name="T76" fmla="*/ 80 w 81"/>
                  <a:gd name="T77" fmla="*/ 309 h 503"/>
                  <a:gd name="T78" fmla="*/ 80 w 81"/>
                  <a:gd name="T79" fmla="*/ 338 h 503"/>
                  <a:gd name="T80" fmla="*/ 81 w 81"/>
                  <a:gd name="T81" fmla="*/ 365 h 503"/>
                  <a:gd name="T82" fmla="*/ 74 w 81"/>
                  <a:gd name="T83" fmla="*/ 420 h 503"/>
                  <a:gd name="T84" fmla="*/ 67 w 81"/>
                  <a:gd name="T85" fmla="*/ 447 h 503"/>
                  <a:gd name="T86" fmla="*/ 54 w 81"/>
                  <a:gd name="T87" fmla="*/ 477 h 503"/>
                  <a:gd name="T88" fmla="*/ 48 w 81"/>
                  <a:gd name="T89" fmla="*/ 486 h 503"/>
                  <a:gd name="T90" fmla="*/ 31 w 81"/>
                  <a:gd name="T91" fmla="*/ 499 h 503"/>
                  <a:gd name="T92" fmla="*/ 1 w 81"/>
                  <a:gd name="T93" fmla="*/ 503 h 503"/>
                  <a:gd name="T94" fmla="*/ 0 w 81"/>
                  <a:gd name="T95" fmla="*/ 501 h 50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81" h="503">
                    <a:moveTo>
                      <a:pt x="0" y="501"/>
                    </a:moveTo>
                    <a:cubicBezTo>
                      <a:pt x="3" y="498"/>
                      <a:pt x="6" y="494"/>
                      <a:pt x="9" y="491"/>
                    </a:cubicBezTo>
                    <a:cubicBezTo>
                      <a:pt x="16" y="484"/>
                      <a:pt x="19" y="475"/>
                      <a:pt x="22" y="467"/>
                    </a:cubicBezTo>
                    <a:cubicBezTo>
                      <a:pt x="25" y="459"/>
                      <a:pt x="27" y="450"/>
                      <a:pt x="30" y="441"/>
                    </a:cubicBezTo>
                    <a:cubicBezTo>
                      <a:pt x="30" y="440"/>
                      <a:pt x="30" y="439"/>
                      <a:pt x="30" y="438"/>
                    </a:cubicBezTo>
                    <a:cubicBezTo>
                      <a:pt x="32" y="428"/>
                      <a:pt x="34" y="417"/>
                      <a:pt x="35" y="407"/>
                    </a:cubicBezTo>
                    <a:cubicBezTo>
                      <a:pt x="36" y="402"/>
                      <a:pt x="36" y="398"/>
                      <a:pt x="36" y="394"/>
                    </a:cubicBezTo>
                    <a:cubicBezTo>
                      <a:pt x="37" y="390"/>
                      <a:pt x="38" y="386"/>
                      <a:pt x="39" y="382"/>
                    </a:cubicBezTo>
                    <a:cubicBezTo>
                      <a:pt x="40" y="374"/>
                      <a:pt x="41" y="366"/>
                      <a:pt x="42" y="359"/>
                    </a:cubicBezTo>
                    <a:cubicBezTo>
                      <a:pt x="42" y="356"/>
                      <a:pt x="42" y="354"/>
                      <a:pt x="43" y="352"/>
                    </a:cubicBezTo>
                    <a:cubicBezTo>
                      <a:pt x="47" y="343"/>
                      <a:pt x="46" y="333"/>
                      <a:pt x="47" y="323"/>
                    </a:cubicBezTo>
                    <a:cubicBezTo>
                      <a:pt x="48" y="312"/>
                      <a:pt x="49" y="300"/>
                      <a:pt x="50" y="289"/>
                    </a:cubicBezTo>
                    <a:cubicBezTo>
                      <a:pt x="51" y="285"/>
                      <a:pt x="51" y="281"/>
                      <a:pt x="51" y="277"/>
                    </a:cubicBezTo>
                    <a:cubicBezTo>
                      <a:pt x="51" y="272"/>
                      <a:pt x="52" y="267"/>
                      <a:pt x="53" y="261"/>
                    </a:cubicBezTo>
                    <a:cubicBezTo>
                      <a:pt x="53" y="259"/>
                      <a:pt x="53" y="257"/>
                      <a:pt x="53" y="254"/>
                    </a:cubicBezTo>
                    <a:cubicBezTo>
                      <a:pt x="53" y="245"/>
                      <a:pt x="52" y="235"/>
                      <a:pt x="52" y="225"/>
                    </a:cubicBezTo>
                    <a:cubicBezTo>
                      <a:pt x="52" y="217"/>
                      <a:pt x="50" y="208"/>
                      <a:pt x="49" y="200"/>
                    </a:cubicBezTo>
                    <a:cubicBezTo>
                      <a:pt x="48" y="191"/>
                      <a:pt x="46" y="182"/>
                      <a:pt x="44" y="173"/>
                    </a:cubicBezTo>
                    <a:cubicBezTo>
                      <a:pt x="43" y="164"/>
                      <a:pt x="42" y="155"/>
                      <a:pt x="40" y="146"/>
                    </a:cubicBezTo>
                    <a:cubicBezTo>
                      <a:pt x="40" y="144"/>
                      <a:pt x="40" y="141"/>
                      <a:pt x="40" y="139"/>
                    </a:cubicBezTo>
                    <a:cubicBezTo>
                      <a:pt x="39" y="135"/>
                      <a:pt x="39" y="131"/>
                      <a:pt x="38" y="127"/>
                    </a:cubicBezTo>
                    <a:cubicBezTo>
                      <a:pt x="37" y="117"/>
                      <a:pt x="32" y="107"/>
                      <a:pt x="33" y="96"/>
                    </a:cubicBezTo>
                    <a:cubicBezTo>
                      <a:pt x="33" y="95"/>
                      <a:pt x="32" y="94"/>
                      <a:pt x="32" y="93"/>
                    </a:cubicBezTo>
                    <a:cubicBezTo>
                      <a:pt x="28" y="83"/>
                      <a:pt x="25" y="74"/>
                      <a:pt x="21" y="64"/>
                    </a:cubicBezTo>
                    <a:cubicBezTo>
                      <a:pt x="20" y="62"/>
                      <a:pt x="20" y="60"/>
                      <a:pt x="20" y="58"/>
                    </a:cubicBezTo>
                    <a:cubicBezTo>
                      <a:pt x="15" y="47"/>
                      <a:pt x="14" y="36"/>
                      <a:pt x="10" y="25"/>
                    </a:cubicBezTo>
                    <a:cubicBezTo>
                      <a:pt x="7" y="17"/>
                      <a:pt x="5" y="9"/>
                      <a:pt x="2" y="0"/>
                    </a:cubicBezTo>
                    <a:cubicBezTo>
                      <a:pt x="5" y="3"/>
                      <a:pt x="8" y="4"/>
                      <a:pt x="9" y="6"/>
                    </a:cubicBezTo>
                    <a:cubicBezTo>
                      <a:pt x="17" y="18"/>
                      <a:pt x="27" y="30"/>
                      <a:pt x="33" y="43"/>
                    </a:cubicBezTo>
                    <a:cubicBezTo>
                      <a:pt x="37" y="53"/>
                      <a:pt x="42" y="63"/>
                      <a:pt x="46" y="73"/>
                    </a:cubicBezTo>
                    <a:cubicBezTo>
                      <a:pt x="53" y="91"/>
                      <a:pt x="60" y="108"/>
                      <a:pt x="64" y="127"/>
                    </a:cubicBezTo>
                    <a:cubicBezTo>
                      <a:pt x="66" y="132"/>
                      <a:pt x="67" y="137"/>
                      <a:pt x="69" y="142"/>
                    </a:cubicBezTo>
                    <a:cubicBezTo>
                      <a:pt x="69" y="143"/>
                      <a:pt x="69" y="144"/>
                      <a:pt x="70" y="145"/>
                    </a:cubicBezTo>
                    <a:cubicBezTo>
                      <a:pt x="70" y="154"/>
                      <a:pt x="71" y="163"/>
                      <a:pt x="72" y="171"/>
                    </a:cubicBezTo>
                    <a:cubicBezTo>
                      <a:pt x="73" y="178"/>
                      <a:pt x="73" y="184"/>
                      <a:pt x="73" y="190"/>
                    </a:cubicBezTo>
                    <a:cubicBezTo>
                      <a:pt x="74" y="198"/>
                      <a:pt x="74" y="205"/>
                      <a:pt x="75" y="213"/>
                    </a:cubicBezTo>
                    <a:cubicBezTo>
                      <a:pt x="76" y="225"/>
                      <a:pt x="77" y="237"/>
                      <a:pt x="78" y="250"/>
                    </a:cubicBezTo>
                    <a:cubicBezTo>
                      <a:pt x="78" y="258"/>
                      <a:pt x="78" y="266"/>
                      <a:pt x="79" y="274"/>
                    </a:cubicBezTo>
                    <a:cubicBezTo>
                      <a:pt x="79" y="285"/>
                      <a:pt x="79" y="297"/>
                      <a:pt x="80" y="309"/>
                    </a:cubicBezTo>
                    <a:cubicBezTo>
                      <a:pt x="80" y="319"/>
                      <a:pt x="80" y="329"/>
                      <a:pt x="80" y="338"/>
                    </a:cubicBezTo>
                    <a:cubicBezTo>
                      <a:pt x="80" y="347"/>
                      <a:pt x="81" y="356"/>
                      <a:pt x="81" y="365"/>
                    </a:cubicBezTo>
                    <a:cubicBezTo>
                      <a:pt x="80" y="383"/>
                      <a:pt x="79" y="402"/>
                      <a:pt x="74" y="420"/>
                    </a:cubicBezTo>
                    <a:cubicBezTo>
                      <a:pt x="71" y="429"/>
                      <a:pt x="70" y="438"/>
                      <a:pt x="67" y="447"/>
                    </a:cubicBezTo>
                    <a:cubicBezTo>
                      <a:pt x="64" y="457"/>
                      <a:pt x="61" y="468"/>
                      <a:pt x="54" y="477"/>
                    </a:cubicBezTo>
                    <a:cubicBezTo>
                      <a:pt x="52" y="480"/>
                      <a:pt x="50" y="483"/>
                      <a:pt x="48" y="486"/>
                    </a:cubicBezTo>
                    <a:cubicBezTo>
                      <a:pt x="45" y="494"/>
                      <a:pt x="39" y="498"/>
                      <a:pt x="31" y="499"/>
                    </a:cubicBezTo>
                    <a:cubicBezTo>
                      <a:pt x="21" y="500"/>
                      <a:pt x="11" y="502"/>
                      <a:pt x="1" y="503"/>
                    </a:cubicBezTo>
                    <a:cubicBezTo>
                      <a:pt x="0" y="503"/>
                      <a:pt x="0" y="502"/>
                      <a:pt x="0" y="501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17" name="Freeform 29"/>
              <p:cNvSpPr>
                <a:spLocks/>
              </p:cNvSpPr>
              <p:nvPr/>
            </p:nvSpPr>
            <p:spPr bwMode="auto">
              <a:xfrm>
                <a:off x="6497590" y="3679142"/>
                <a:ext cx="432674" cy="232603"/>
              </a:xfrm>
              <a:custGeom>
                <a:avLst/>
                <a:gdLst>
                  <a:gd name="T0" fmla="*/ 172 w 225"/>
                  <a:gd name="T1" fmla="*/ 35 h 121"/>
                  <a:gd name="T2" fmla="*/ 174 w 225"/>
                  <a:gd name="T3" fmla="*/ 40 h 121"/>
                  <a:gd name="T4" fmla="*/ 190 w 225"/>
                  <a:gd name="T5" fmla="*/ 56 h 121"/>
                  <a:gd name="T6" fmla="*/ 211 w 225"/>
                  <a:gd name="T7" fmla="*/ 76 h 121"/>
                  <a:gd name="T8" fmla="*/ 212 w 225"/>
                  <a:gd name="T9" fmla="*/ 87 h 121"/>
                  <a:gd name="T10" fmla="*/ 197 w 225"/>
                  <a:gd name="T11" fmla="*/ 91 h 121"/>
                  <a:gd name="T12" fmla="*/ 165 w 225"/>
                  <a:gd name="T13" fmla="*/ 74 h 121"/>
                  <a:gd name="T14" fmla="*/ 139 w 225"/>
                  <a:gd name="T15" fmla="*/ 65 h 121"/>
                  <a:gd name="T16" fmla="*/ 124 w 225"/>
                  <a:gd name="T17" fmla="*/ 61 h 121"/>
                  <a:gd name="T18" fmla="*/ 113 w 225"/>
                  <a:gd name="T19" fmla="*/ 60 h 121"/>
                  <a:gd name="T20" fmla="*/ 101 w 225"/>
                  <a:gd name="T21" fmla="*/ 58 h 121"/>
                  <a:gd name="T22" fmla="*/ 99 w 225"/>
                  <a:gd name="T23" fmla="*/ 57 h 121"/>
                  <a:gd name="T24" fmla="*/ 99 w 225"/>
                  <a:gd name="T25" fmla="*/ 64 h 121"/>
                  <a:gd name="T26" fmla="*/ 112 w 225"/>
                  <a:gd name="T27" fmla="*/ 79 h 121"/>
                  <a:gd name="T28" fmla="*/ 137 w 225"/>
                  <a:gd name="T29" fmla="*/ 98 h 121"/>
                  <a:gd name="T30" fmla="*/ 140 w 225"/>
                  <a:gd name="T31" fmla="*/ 115 h 121"/>
                  <a:gd name="T32" fmla="*/ 131 w 225"/>
                  <a:gd name="T33" fmla="*/ 120 h 121"/>
                  <a:gd name="T34" fmla="*/ 120 w 225"/>
                  <a:gd name="T35" fmla="*/ 116 h 121"/>
                  <a:gd name="T36" fmla="*/ 100 w 225"/>
                  <a:gd name="T37" fmla="*/ 105 h 121"/>
                  <a:gd name="T38" fmla="*/ 72 w 225"/>
                  <a:gd name="T39" fmla="*/ 94 h 121"/>
                  <a:gd name="T40" fmla="*/ 51 w 225"/>
                  <a:gd name="T41" fmla="*/ 86 h 121"/>
                  <a:gd name="T42" fmla="*/ 7 w 225"/>
                  <a:gd name="T43" fmla="*/ 60 h 121"/>
                  <a:gd name="T44" fmla="*/ 0 w 225"/>
                  <a:gd name="T45" fmla="*/ 54 h 121"/>
                  <a:gd name="T46" fmla="*/ 13 w 225"/>
                  <a:gd name="T47" fmla="*/ 37 h 121"/>
                  <a:gd name="T48" fmla="*/ 27 w 225"/>
                  <a:gd name="T49" fmla="*/ 22 h 121"/>
                  <a:gd name="T50" fmla="*/ 44 w 225"/>
                  <a:gd name="T51" fmla="*/ 5 h 121"/>
                  <a:gd name="T52" fmla="*/ 60 w 225"/>
                  <a:gd name="T53" fmla="*/ 3 h 121"/>
                  <a:gd name="T54" fmla="*/ 83 w 225"/>
                  <a:gd name="T55" fmla="*/ 8 h 121"/>
                  <a:gd name="T56" fmla="*/ 118 w 225"/>
                  <a:gd name="T57" fmla="*/ 13 h 121"/>
                  <a:gd name="T58" fmla="*/ 150 w 225"/>
                  <a:gd name="T59" fmla="*/ 18 h 121"/>
                  <a:gd name="T60" fmla="*/ 161 w 225"/>
                  <a:gd name="T61" fmla="*/ 21 h 121"/>
                  <a:gd name="T62" fmla="*/ 184 w 225"/>
                  <a:gd name="T63" fmla="*/ 30 h 121"/>
                  <a:gd name="T64" fmla="*/ 206 w 225"/>
                  <a:gd name="T65" fmla="*/ 49 h 121"/>
                  <a:gd name="T66" fmla="*/ 210 w 225"/>
                  <a:gd name="T67" fmla="*/ 54 h 121"/>
                  <a:gd name="T68" fmla="*/ 222 w 225"/>
                  <a:gd name="T69" fmla="*/ 65 h 121"/>
                  <a:gd name="T70" fmla="*/ 219 w 225"/>
                  <a:gd name="T71" fmla="*/ 74 h 121"/>
                  <a:gd name="T72" fmla="*/ 174 w 225"/>
                  <a:gd name="T73" fmla="*/ 34 h 121"/>
                  <a:gd name="T74" fmla="*/ 172 w 225"/>
                  <a:gd name="T75" fmla="*/ 35 h 12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25" h="121">
                    <a:moveTo>
                      <a:pt x="172" y="35"/>
                    </a:moveTo>
                    <a:cubicBezTo>
                      <a:pt x="173" y="37"/>
                      <a:pt x="173" y="39"/>
                      <a:pt x="174" y="40"/>
                    </a:cubicBezTo>
                    <a:cubicBezTo>
                      <a:pt x="180" y="46"/>
                      <a:pt x="185" y="51"/>
                      <a:pt x="190" y="56"/>
                    </a:cubicBezTo>
                    <a:cubicBezTo>
                      <a:pt x="197" y="63"/>
                      <a:pt x="204" y="70"/>
                      <a:pt x="211" y="76"/>
                    </a:cubicBezTo>
                    <a:cubicBezTo>
                      <a:pt x="208" y="81"/>
                      <a:pt x="208" y="81"/>
                      <a:pt x="212" y="87"/>
                    </a:cubicBezTo>
                    <a:cubicBezTo>
                      <a:pt x="206" y="94"/>
                      <a:pt x="205" y="95"/>
                      <a:pt x="197" y="91"/>
                    </a:cubicBezTo>
                    <a:cubicBezTo>
                      <a:pt x="186" y="85"/>
                      <a:pt x="175" y="80"/>
                      <a:pt x="165" y="74"/>
                    </a:cubicBezTo>
                    <a:cubicBezTo>
                      <a:pt x="157" y="70"/>
                      <a:pt x="148" y="67"/>
                      <a:pt x="139" y="65"/>
                    </a:cubicBezTo>
                    <a:cubicBezTo>
                      <a:pt x="135" y="63"/>
                      <a:pt x="129" y="62"/>
                      <a:pt x="124" y="61"/>
                    </a:cubicBezTo>
                    <a:cubicBezTo>
                      <a:pt x="121" y="60"/>
                      <a:pt x="117" y="59"/>
                      <a:pt x="113" y="60"/>
                    </a:cubicBezTo>
                    <a:cubicBezTo>
                      <a:pt x="109" y="61"/>
                      <a:pt x="105" y="61"/>
                      <a:pt x="101" y="58"/>
                    </a:cubicBezTo>
                    <a:cubicBezTo>
                      <a:pt x="100" y="58"/>
                      <a:pt x="100" y="57"/>
                      <a:pt x="99" y="57"/>
                    </a:cubicBezTo>
                    <a:cubicBezTo>
                      <a:pt x="96" y="60"/>
                      <a:pt x="98" y="62"/>
                      <a:pt x="99" y="64"/>
                    </a:cubicBezTo>
                    <a:cubicBezTo>
                      <a:pt x="103" y="70"/>
                      <a:pt x="107" y="75"/>
                      <a:pt x="112" y="79"/>
                    </a:cubicBezTo>
                    <a:cubicBezTo>
                      <a:pt x="121" y="85"/>
                      <a:pt x="128" y="93"/>
                      <a:pt x="137" y="98"/>
                    </a:cubicBezTo>
                    <a:cubicBezTo>
                      <a:pt x="141" y="101"/>
                      <a:pt x="143" y="111"/>
                      <a:pt x="140" y="115"/>
                    </a:cubicBezTo>
                    <a:cubicBezTo>
                      <a:pt x="138" y="119"/>
                      <a:pt x="135" y="121"/>
                      <a:pt x="131" y="120"/>
                    </a:cubicBezTo>
                    <a:cubicBezTo>
                      <a:pt x="127" y="119"/>
                      <a:pt x="123" y="118"/>
                      <a:pt x="120" y="116"/>
                    </a:cubicBezTo>
                    <a:cubicBezTo>
                      <a:pt x="113" y="113"/>
                      <a:pt x="107" y="108"/>
                      <a:pt x="100" y="105"/>
                    </a:cubicBezTo>
                    <a:cubicBezTo>
                      <a:pt x="90" y="101"/>
                      <a:pt x="81" y="97"/>
                      <a:pt x="72" y="94"/>
                    </a:cubicBezTo>
                    <a:cubicBezTo>
                      <a:pt x="65" y="91"/>
                      <a:pt x="58" y="89"/>
                      <a:pt x="51" y="86"/>
                    </a:cubicBezTo>
                    <a:cubicBezTo>
                      <a:pt x="35" y="79"/>
                      <a:pt x="21" y="71"/>
                      <a:pt x="7" y="60"/>
                    </a:cubicBezTo>
                    <a:cubicBezTo>
                      <a:pt x="5" y="58"/>
                      <a:pt x="2" y="56"/>
                      <a:pt x="0" y="54"/>
                    </a:cubicBezTo>
                    <a:cubicBezTo>
                      <a:pt x="3" y="47"/>
                      <a:pt x="8" y="42"/>
                      <a:pt x="13" y="37"/>
                    </a:cubicBezTo>
                    <a:cubicBezTo>
                      <a:pt x="17" y="32"/>
                      <a:pt x="22" y="27"/>
                      <a:pt x="27" y="22"/>
                    </a:cubicBezTo>
                    <a:cubicBezTo>
                      <a:pt x="32" y="16"/>
                      <a:pt x="38" y="11"/>
                      <a:pt x="44" y="5"/>
                    </a:cubicBezTo>
                    <a:cubicBezTo>
                      <a:pt x="49" y="0"/>
                      <a:pt x="54" y="2"/>
                      <a:pt x="60" y="3"/>
                    </a:cubicBezTo>
                    <a:cubicBezTo>
                      <a:pt x="67" y="5"/>
                      <a:pt x="75" y="7"/>
                      <a:pt x="83" y="8"/>
                    </a:cubicBezTo>
                    <a:cubicBezTo>
                      <a:pt x="95" y="9"/>
                      <a:pt x="106" y="12"/>
                      <a:pt x="118" y="13"/>
                    </a:cubicBezTo>
                    <a:cubicBezTo>
                      <a:pt x="129" y="15"/>
                      <a:pt x="139" y="16"/>
                      <a:pt x="150" y="18"/>
                    </a:cubicBezTo>
                    <a:cubicBezTo>
                      <a:pt x="154" y="19"/>
                      <a:pt x="158" y="20"/>
                      <a:pt x="161" y="21"/>
                    </a:cubicBezTo>
                    <a:cubicBezTo>
                      <a:pt x="169" y="24"/>
                      <a:pt x="176" y="27"/>
                      <a:pt x="184" y="30"/>
                    </a:cubicBezTo>
                    <a:cubicBezTo>
                      <a:pt x="194" y="34"/>
                      <a:pt x="200" y="41"/>
                      <a:pt x="206" y="49"/>
                    </a:cubicBezTo>
                    <a:cubicBezTo>
                      <a:pt x="207" y="51"/>
                      <a:pt x="208" y="52"/>
                      <a:pt x="210" y="54"/>
                    </a:cubicBezTo>
                    <a:cubicBezTo>
                      <a:pt x="214" y="57"/>
                      <a:pt x="218" y="61"/>
                      <a:pt x="222" y="65"/>
                    </a:cubicBezTo>
                    <a:cubicBezTo>
                      <a:pt x="225" y="67"/>
                      <a:pt x="224" y="71"/>
                      <a:pt x="219" y="74"/>
                    </a:cubicBezTo>
                    <a:cubicBezTo>
                      <a:pt x="203" y="62"/>
                      <a:pt x="191" y="46"/>
                      <a:pt x="174" y="34"/>
                    </a:cubicBezTo>
                    <a:cubicBezTo>
                      <a:pt x="174" y="34"/>
                      <a:pt x="173" y="35"/>
                      <a:pt x="172" y="35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18" name="Freeform 30"/>
              <p:cNvSpPr>
                <a:spLocks/>
              </p:cNvSpPr>
              <p:nvPr/>
            </p:nvSpPr>
            <p:spPr bwMode="auto">
              <a:xfrm>
                <a:off x="4845785" y="3601878"/>
                <a:ext cx="299293" cy="339958"/>
              </a:xfrm>
              <a:custGeom>
                <a:avLst/>
                <a:gdLst>
                  <a:gd name="T0" fmla="*/ 43 w 156"/>
                  <a:gd name="T1" fmla="*/ 168 h 177"/>
                  <a:gd name="T2" fmla="*/ 48 w 156"/>
                  <a:gd name="T3" fmla="*/ 163 h 177"/>
                  <a:gd name="T4" fmla="*/ 44 w 156"/>
                  <a:gd name="T5" fmla="*/ 160 h 177"/>
                  <a:gd name="T6" fmla="*/ 51 w 156"/>
                  <a:gd name="T7" fmla="*/ 140 h 177"/>
                  <a:gd name="T8" fmla="*/ 42 w 156"/>
                  <a:gd name="T9" fmla="*/ 142 h 177"/>
                  <a:gd name="T10" fmla="*/ 34 w 156"/>
                  <a:gd name="T11" fmla="*/ 159 h 177"/>
                  <a:gd name="T12" fmla="*/ 25 w 156"/>
                  <a:gd name="T13" fmla="*/ 153 h 177"/>
                  <a:gd name="T14" fmla="*/ 24 w 156"/>
                  <a:gd name="T15" fmla="*/ 144 h 177"/>
                  <a:gd name="T16" fmla="*/ 34 w 156"/>
                  <a:gd name="T17" fmla="*/ 128 h 177"/>
                  <a:gd name="T18" fmla="*/ 30 w 156"/>
                  <a:gd name="T19" fmla="*/ 124 h 177"/>
                  <a:gd name="T20" fmla="*/ 23 w 156"/>
                  <a:gd name="T21" fmla="*/ 127 h 177"/>
                  <a:gd name="T22" fmla="*/ 19 w 156"/>
                  <a:gd name="T23" fmla="*/ 133 h 177"/>
                  <a:gd name="T24" fmla="*/ 14 w 156"/>
                  <a:gd name="T25" fmla="*/ 133 h 177"/>
                  <a:gd name="T26" fmla="*/ 8 w 156"/>
                  <a:gd name="T27" fmla="*/ 117 h 177"/>
                  <a:gd name="T28" fmla="*/ 12 w 156"/>
                  <a:gd name="T29" fmla="*/ 107 h 177"/>
                  <a:gd name="T30" fmla="*/ 16 w 156"/>
                  <a:gd name="T31" fmla="*/ 101 h 177"/>
                  <a:gd name="T32" fmla="*/ 19 w 156"/>
                  <a:gd name="T33" fmla="*/ 98 h 177"/>
                  <a:gd name="T34" fmla="*/ 19 w 156"/>
                  <a:gd name="T35" fmla="*/ 91 h 177"/>
                  <a:gd name="T36" fmla="*/ 12 w 156"/>
                  <a:gd name="T37" fmla="*/ 90 h 177"/>
                  <a:gd name="T38" fmla="*/ 6 w 156"/>
                  <a:gd name="T39" fmla="*/ 95 h 177"/>
                  <a:gd name="T40" fmla="*/ 2 w 156"/>
                  <a:gd name="T41" fmla="*/ 82 h 177"/>
                  <a:gd name="T42" fmla="*/ 9 w 156"/>
                  <a:gd name="T43" fmla="*/ 64 h 177"/>
                  <a:gd name="T44" fmla="*/ 10 w 156"/>
                  <a:gd name="T45" fmla="*/ 58 h 177"/>
                  <a:gd name="T46" fmla="*/ 10 w 156"/>
                  <a:gd name="T47" fmla="*/ 57 h 177"/>
                  <a:gd name="T48" fmla="*/ 18 w 156"/>
                  <a:gd name="T49" fmla="*/ 46 h 177"/>
                  <a:gd name="T50" fmla="*/ 26 w 156"/>
                  <a:gd name="T51" fmla="*/ 38 h 177"/>
                  <a:gd name="T52" fmla="*/ 47 w 156"/>
                  <a:gd name="T53" fmla="*/ 25 h 177"/>
                  <a:gd name="T54" fmla="*/ 56 w 156"/>
                  <a:gd name="T55" fmla="*/ 21 h 177"/>
                  <a:gd name="T56" fmla="*/ 64 w 156"/>
                  <a:gd name="T57" fmla="*/ 18 h 177"/>
                  <a:gd name="T58" fmla="*/ 76 w 156"/>
                  <a:gd name="T59" fmla="*/ 13 h 177"/>
                  <a:gd name="T60" fmla="*/ 77 w 156"/>
                  <a:gd name="T61" fmla="*/ 13 h 177"/>
                  <a:gd name="T62" fmla="*/ 93 w 156"/>
                  <a:gd name="T63" fmla="*/ 5 h 177"/>
                  <a:gd name="T64" fmla="*/ 98 w 156"/>
                  <a:gd name="T65" fmla="*/ 3 h 177"/>
                  <a:gd name="T66" fmla="*/ 107 w 156"/>
                  <a:gd name="T67" fmla="*/ 0 h 177"/>
                  <a:gd name="T68" fmla="*/ 108 w 156"/>
                  <a:gd name="T69" fmla="*/ 1 h 177"/>
                  <a:gd name="T70" fmla="*/ 120 w 156"/>
                  <a:gd name="T71" fmla="*/ 19 h 177"/>
                  <a:gd name="T72" fmla="*/ 126 w 156"/>
                  <a:gd name="T73" fmla="*/ 27 h 177"/>
                  <a:gd name="T74" fmla="*/ 147 w 156"/>
                  <a:gd name="T75" fmla="*/ 56 h 177"/>
                  <a:gd name="T76" fmla="*/ 152 w 156"/>
                  <a:gd name="T77" fmla="*/ 62 h 177"/>
                  <a:gd name="T78" fmla="*/ 154 w 156"/>
                  <a:gd name="T79" fmla="*/ 70 h 177"/>
                  <a:gd name="T80" fmla="*/ 144 w 156"/>
                  <a:gd name="T81" fmla="*/ 82 h 177"/>
                  <a:gd name="T82" fmla="*/ 135 w 156"/>
                  <a:gd name="T83" fmla="*/ 90 h 177"/>
                  <a:gd name="T84" fmla="*/ 125 w 156"/>
                  <a:gd name="T85" fmla="*/ 86 h 177"/>
                  <a:gd name="T86" fmla="*/ 95 w 156"/>
                  <a:gd name="T87" fmla="*/ 90 h 177"/>
                  <a:gd name="T88" fmla="*/ 87 w 156"/>
                  <a:gd name="T89" fmla="*/ 109 h 177"/>
                  <a:gd name="T90" fmla="*/ 82 w 156"/>
                  <a:gd name="T91" fmla="*/ 112 h 177"/>
                  <a:gd name="T92" fmla="*/ 74 w 156"/>
                  <a:gd name="T93" fmla="*/ 130 h 177"/>
                  <a:gd name="T94" fmla="*/ 75 w 156"/>
                  <a:gd name="T95" fmla="*/ 132 h 177"/>
                  <a:gd name="T96" fmla="*/ 66 w 156"/>
                  <a:gd name="T97" fmla="*/ 146 h 177"/>
                  <a:gd name="T98" fmla="*/ 64 w 156"/>
                  <a:gd name="T99" fmla="*/ 160 h 177"/>
                  <a:gd name="T100" fmla="*/ 64 w 156"/>
                  <a:gd name="T101" fmla="*/ 164 h 177"/>
                  <a:gd name="T102" fmla="*/ 66 w 156"/>
                  <a:gd name="T103" fmla="*/ 169 h 177"/>
                  <a:gd name="T104" fmla="*/ 43 w 156"/>
                  <a:gd name="T105" fmla="*/ 168 h 17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156" h="177">
                    <a:moveTo>
                      <a:pt x="43" y="168"/>
                    </a:moveTo>
                    <a:cubicBezTo>
                      <a:pt x="45" y="166"/>
                      <a:pt x="46" y="164"/>
                      <a:pt x="48" y="163"/>
                    </a:cubicBezTo>
                    <a:cubicBezTo>
                      <a:pt x="47" y="162"/>
                      <a:pt x="46" y="161"/>
                      <a:pt x="44" y="160"/>
                    </a:cubicBezTo>
                    <a:cubicBezTo>
                      <a:pt x="44" y="152"/>
                      <a:pt x="51" y="147"/>
                      <a:pt x="51" y="140"/>
                    </a:cubicBezTo>
                    <a:cubicBezTo>
                      <a:pt x="46" y="137"/>
                      <a:pt x="45" y="137"/>
                      <a:pt x="42" y="142"/>
                    </a:cubicBezTo>
                    <a:cubicBezTo>
                      <a:pt x="40" y="148"/>
                      <a:pt x="37" y="153"/>
                      <a:pt x="34" y="159"/>
                    </a:cubicBezTo>
                    <a:cubicBezTo>
                      <a:pt x="31" y="157"/>
                      <a:pt x="28" y="155"/>
                      <a:pt x="25" y="153"/>
                    </a:cubicBezTo>
                    <a:cubicBezTo>
                      <a:pt x="22" y="150"/>
                      <a:pt x="21" y="148"/>
                      <a:pt x="24" y="144"/>
                    </a:cubicBezTo>
                    <a:cubicBezTo>
                      <a:pt x="26" y="139"/>
                      <a:pt x="30" y="134"/>
                      <a:pt x="34" y="128"/>
                    </a:cubicBezTo>
                    <a:cubicBezTo>
                      <a:pt x="33" y="127"/>
                      <a:pt x="33" y="125"/>
                      <a:pt x="30" y="124"/>
                    </a:cubicBezTo>
                    <a:cubicBezTo>
                      <a:pt x="27" y="123"/>
                      <a:pt x="25" y="125"/>
                      <a:pt x="23" y="127"/>
                    </a:cubicBezTo>
                    <a:cubicBezTo>
                      <a:pt x="21" y="128"/>
                      <a:pt x="20" y="131"/>
                      <a:pt x="19" y="133"/>
                    </a:cubicBezTo>
                    <a:cubicBezTo>
                      <a:pt x="17" y="135"/>
                      <a:pt x="16" y="135"/>
                      <a:pt x="14" y="133"/>
                    </a:cubicBezTo>
                    <a:cubicBezTo>
                      <a:pt x="7" y="128"/>
                      <a:pt x="6" y="125"/>
                      <a:pt x="8" y="117"/>
                    </a:cubicBezTo>
                    <a:cubicBezTo>
                      <a:pt x="9" y="113"/>
                      <a:pt x="11" y="110"/>
                      <a:pt x="12" y="107"/>
                    </a:cubicBezTo>
                    <a:cubicBezTo>
                      <a:pt x="12" y="104"/>
                      <a:pt x="14" y="103"/>
                      <a:pt x="16" y="101"/>
                    </a:cubicBezTo>
                    <a:cubicBezTo>
                      <a:pt x="17" y="101"/>
                      <a:pt x="18" y="99"/>
                      <a:pt x="19" y="98"/>
                    </a:cubicBezTo>
                    <a:cubicBezTo>
                      <a:pt x="21" y="96"/>
                      <a:pt x="21" y="94"/>
                      <a:pt x="19" y="91"/>
                    </a:cubicBezTo>
                    <a:cubicBezTo>
                      <a:pt x="17" y="89"/>
                      <a:pt x="14" y="89"/>
                      <a:pt x="12" y="90"/>
                    </a:cubicBezTo>
                    <a:cubicBezTo>
                      <a:pt x="9" y="92"/>
                      <a:pt x="8" y="93"/>
                      <a:pt x="6" y="95"/>
                    </a:cubicBezTo>
                    <a:cubicBezTo>
                      <a:pt x="1" y="91"/>
                      <a:pt x="0" y="87"/>
                      <a:pt x="2" y="82"/>
                    </a:cubicBezTo>
                    <a:cubicBezTo>
                      <a:pt x="4" y="75"/>
                      <a:pt x="5" y="69"/>
                      <a:pt x="9" y="64"/>
                    </a:cubicBezTo>
                    <a:cubicBezTo>
                      <a:pt x="10" y="62"/>
                      <a:pt x="12" y="60"/>
                      <a:pt x="10" y="58"/>
                    </a:cubicBezTo>
                    <a:cubicBezTo>
                      <a:pt x="10" y="58"/>
                      <a:pt x="10" y="57"/>
                      <a:pt x="10" y="57"/>
                    </a:cubicBezTo>
                    <a:cubicBezTo>
                      <a:pt x="13" y="53"/>
                      <a:pt x="15" y="50"/>
                      <a:pt x="18" y="46"/>
                    </a:cubicBezTo>
                    <a:cubicBezTo>
                      <a:pt x="21" y="43"/>
                      <a:pt x="24" y="41"/>
                      <a:pt x="26" y="38"/>
                    </a:cubicBezTo>
                    <a:cubicBezTo>
                      <a:pt x="32" y="32"/>
                      <a:pt x="41" y="30"/>
                      <a:pt x="47" y="25"/>
                    </a:cubicBezTo>
                    <a:cubicBezTo>
                      <a:pt x="49" y="23"/>
                      <a:pt x="53" y="22"/>
                      <a:pt x="56" y="21"/>
                    </a:cubicBezTo>
                    <a:cubicBezTo>
                      <a:pt x="58" y="20"/>
                      <a:pt x="61" y="20"/>
                      <a:pt x="64" y="18"/>
                    </a:cubicBezTo>
                    <a:cubicBezTo>
                      <a:pt x="68" y="16"/>
                      <a:pt x="71" y="13"/>
                      <a:pt x="76" y="13"/>
                    </a:cubicBezTo>
                    <a:cubicBezTo>
                      <a:pt x="77" y="13"/>
                      <a:pt x="77" y="13"/>
                      <a:pt x="77" y="13"/>
                    </a:cubicBezTo>
                    <a:cubicBezTo>
                      <a:pt x="83" y="10"/>
                      <a:pt x="88" y="7"/>
                      <a:pt x="93" y="5"/>
                    </a:cubicBezTo>
                    <a:cubicBezTo>
                      <a:pt x="95" y="4"/>
                      <a:pt x="96" y="4"/>
                      <a:pt x="98" y="3"/>
                    </a:cubicBezTo>
                    <a:cubicBezTo>
                      <a:pt x="101" y="2"/>
                      <a:pt x="104" y="1"/>
                      <a:pt x="107" y="0"/>
                    </a:cubicBezTo>
                    <a:cubicBezTo>
                      <a:pt x="107" y="0"/>
                      <a:pt x="108" y="1"/>
                      <a:pt x="108" y="1"/>
                    </a:cubicBezTo>
                    <a:cubicBezTo>
                      <a:pt x="113" y="7"/>
                      <a:pt x="116" y="13"/>
                      <a:pt x="120" y="19"/>
                    </a:cubicBezTo>
                    <a:cubicBezTo>
                      <a:pt x="122" y="22"/>
                      <a:pt x="124" y="24"/>
                      <a:pt x="126" y="27"/>
                    </a:cubicBezTo>
                    <a:cubicBezTo>
                      <a:pt x="133" y="37"/>
                      <a:pt x="140" y="46"/>
                      <a:pt x="147" y="56"/>
                    </a:cubicBezTo>
                    <a:cubicBezTo>
                      <a:pt x="148" y="58"/>
                      <a:pt x="150" y="60"/>
                      <a:pt x="152" y="62"/>
                    </a:cubicBezTo>
                    <a:cubicBezTo>
                      <a:pt x="156" y="66"/>
                      <a:pt x="156" y="66"/>
                      <a:pt x="154" y="70"/>
                    </a:cubicBezTo>
                    <a:cubicBezTo>
                      <a:pt x="151" y="75"/>
                      <a:pt x="147" y="79"/>
                      <a:pt x="144" y="82"/>
                    </a:cubicBezTo>
                    <a:cubicBezTo>
                      <a:pt x="141" y="85"/>
                      <a:pt x="138" y="88"/>
                      <a:pt x="135" y="90"/>
                    </a:cubicBezTo>
                    <a:cubicBezTo>
                      <a:pt x="132" y="89"/>
                      <a:pt x="129" y="87"/>
                      <a:pt x="125" y="86"/>
                    </a:cubicBezTo>
                    <a:cubicBezTo>
                      <a:pt x="115" y="82"/>
                      <a:pt x="105" y="85"/>
                      <a:pt x="95" y="90"/>
                    </a:cubicBezTo>
                    <a:cubicBezTo>
                      <a:pt x="87" y="95"/>
                      <a:pt x="86" y="99"/>
                      <a:pt x="87" y="109"/>
                    </a:cubicBezTo>
                    <a:cubicBezTo>
                      <a:pt x="86" y="110"/>
                      <a:pt x="84" y="111"/>
                      <a:pt x="82" y="112"/>
                    </a:cubicBezTo>
                    <a:cubicBezTo>
                      <a:pt x="72" y="115"/>
                      <a:pt x="70" y="121"/>
                      <a:pt x="74" y="130"/>
                    </a:cubicBezTo>
                    <a:cubicBezTo>
                      <a:pt x="75" y="131"/>
                      <a:pt x="75" y="131"/>
                      <a:pt x="75" y="132"/>
                    </a:cubicBezTo>
                    <a:cubicBezTo>
                      <a:pt x="69" y="135"/>
                      <a:pt x="64" y="139"/>
                      <a:pt x="66" y="146"/>
                    </a:cubicBezTo>
                    <a:cubicBezTo>
                      <a:pt x="64" y="151"/>
                      <a:pt x="68" y="156"/>
                      <a:pt x="64" y="160"/>
                    </a:cubicBezTo>
                    <a:cubicBezTo>
                      <a:pt x="63" y="160"/>
                      <a:pt x="64" y="162"/>
                      <a:pt x="64" y="164"/>
                    </a:cubicBezTo>
                    <a:cubicBezTo>
                      <a:pt x="65" y="166"/>
                      <a:pt x="65" y="168"/>
                      <a:pt x="66" y="169"/>
                    </a:cubicBezTo>
                    <a:cubicBezTo>
                      <a:pt x="54" y="177"/>
                      <a:pt x="48" y="177"/>
                      <a:pt x="43" y="168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19" name="Freeform 31"/>
              <p:cNvSpPr>
                <a:spLocks/>
              </p:cNvSpPr>
              <p:nvPr/>
            </p:nvSpPr>
            <p:spPr bwMode="auto">
              <a:xfrm>
                <a:off x="4115445" y="2395760"/>
                <a:ext cx="328572" cy="320439"/>
              </a:xfrm>
              <a:custGeom>
                <a:avLst/>
                <a:gdLst>
                  <a:gd name="T0" fmla="*/ 171 w 171"/>
                  <a:gd name="T1" fmla="*/ 3 h 167"/>
                  <a:gd name="T2" fmla="*/ 157 w 171"/>
                  <a:gd name="T3" fmla="*/ 22 h 167"/>
                  <a:gd name="T4" fmla="*/ 146 w 171"/>
                  <a:gd name="T5" fmla="*/ 11 h 167"/>
                  <a:gd name="T6" fmla="*/ 144 w 171"/>
                  <a:gd name="T7" fmla="*/ 7 h 167"/>
                  <a:gd name="T8" fmla="*/ 135 w 171"/>
                  <a:gd name="T9" fmla="*/ 9 h 167"/>
                  <a:gd name="T10" fmla="*/ 129 w 171"/>
                  <a:gd name="T11" fmla="*/ 24 h 167"/>
                  <a:gd name="T12" fmla="*/ 117 w 171"/>
                  <a:gd name="T13" fmla="*/ 47 h 167"/>
                  <a:gd name="T14" fmla="*/ 114 w 171"/>
                  <a:gd name="T15" fmla="*/ 51 h 167"/>
                  <a:gd name="T16" fmla="*/ 112 w 171"/>
                  <a:gd name="T17" fmla="*/ 42 h 167"/>
                  <a:gd name="T18" fmla="*/ 109 w 171"/>
                  <a:gd name="T19" fmla="*/ 33 h 167"/>
                  <a:gd name="T20" fmla="*/ 102 w 171"/>
                  <a:gd name="T21" fmla="*/ 30 h 167"/>
                  <a:gd name="T22" fmla="*/ 104 w 171"/>
                  <a:gd name="T23" fmla="*/ 44 h 167"/>
                  <a:gd name="T24" fmla="*/ 89 w 171"/>
                  <a:gd name="T25" fmla="*/ 42 h 167"/>
                  <a:gd name="T26" fmla="*/ 79 w 171"/>
                  <a:gd name="T27" fmla="*/ 47 h 167"/>
                  <a:gd name="T28" fmla="*/ 66 w 171"/>
                  <a:gd name="T29" fmla="*/ 78 h 167"/>
                  <a:gd name="T30" fmla="*/ 64 w 171"/>
                  <a:gd name="T31" fmla="*/ 91 h 167"/>
                  <a:gd name="T32" fmla="*/ 73 w 171"/>
                  <a:gd name="T33" fmla="*/ 118 h 167"/>
                  <a:gd name="T34" fmla="*/ 75 w 171"/>
                  <a:gd name="T35" fmla="*/ 121 h 167"/>
                  <a:gd name="T36" fmla="*/ 70 w 171"/>
                  <a:gd name="T37" fmla="*/ 132 h 167"/>
                  <a:gd name="T38" fmla="*/ 68 w 171"/>
                  <a:gd name="T39" fmla="*/ 133 h 167"/>
                  <a:gd name="T40" fmla="*/ 61 w 171"/>
                  <a:gd name="T41" fmla="*/ 136 h 167"/>
                  <a:gd name="T42" fmla="*/ 39 w 171"/>
                  <a:gd name="T43" fmla="*/ 164 h 167"/>
                  <a:gd name="T44" fmla="*/ 36 w 171"/>
                  <a:gd name="T45" fmla="*/ 166 h 167"/>
                  <a:gd name="T46" fmla="*/ 34 w 171"/>
                  <a:gd name="T47" fmla="*/ 167 h 167"/>
                  <a:gd name="T48" fmla="*/ 33 w 171"/>
                  <a:gd name="T49" fmla="*/ 150 h 167"/>
                  <a:gd name="T50" fmla="*/ 32 w 171"/>
                  <a:gd name="T51" fmla="*/ 143 h 167"/>
                  <a:gd name="T52" fmla="*/ 27 w 171"/>
                  <a:gd name="T53" fmla="*/ 139 h 167"/>
                  <a:gd name="T54" fmla="*/ 20 w 171"/>
                  <a:gd name="T55" fmla="*/ 142 h 167"/>
                  <a:gd name="T56" fmla="*/ 6 w 171"/>
                  <a:gd name="T57" fmla="*/ 154 h 167"/>
                  <a:gd name="T58" fmla="*/ 7 w 171"/>
                  <a:gd name="T59" fmla="*/ 150 h 167"/>
                  <a:gd name="T60" fmla="*/ 8 w 171"/>
                  <a:gd name="T61" fmla="*/ 119 h 167"/>
                  <a:gd name="T62" fmla="*/ 3 w 171"/>
                  <a:gd name="T63" fmla="*/ 89 h 167"/>
                  <a:gd name="T64" fmla="*/ 2 w 171"/>
                  <a:gd name="T65" fmla="*/ 64 h 167"/>
                  <a:gd name="T66" fmla="*/ 2 w 171"/>
                  <a:gd name="T67" fmla="*/ 53 h 167"/>
                  <a:gd name="T68" fmla="*/ 9 w 171"/>
                  <a:gd name="T69" fmla="*/ 42 h 167"/>
                  <a:gd name="T70" fmla="*/ 32 w 171"/>
                  <a:gd name="T71" fmla="*/ 28 h 167"/>
                  <a:gd name="T72" fmla="*/ 41 w 171"/>
                  <a:gd name="T73" fmla="*/ 23 h 167"/>
                  <a:gd name="T74" fmla="*/ 51 w 171"/>
                  <a:gd name="T75" fmla="*/ 18 h 167"/>
                  <a:gd name="T76" fmla="*/ 61 w 171"/>
                  <a:gd name="T77" fmla="*/ 14 h 167"/>
                  <a:gd name="T78" fmla="*/ 88 w 171"/>
                  <a:gd name="T79" fmla="*/ 2 h 167"/>
                  <a:gd name="T80" fmla="*/ 94 w 171"/>
                  <a:gd name="T81" fmla="*/ 1 h 167"/>
                  <a:gd name="T82" fmla="*/ 116 w 171"/>
                  <a:gd name="T83" fmla="*/ 0 h 167"/>
                  <a:gd name="T84" fmla="*/ 135 w 171"/>
                  <a:gd name="T85" fmla="*/ 0 h 167"/>
                  <a:gd name="T86" fmla="*/ 161 w 171"/>
                  <a:gd name="T87" fmla="*/ 1 h 167"/>
                  <a:gd name="T88" fmla="*/ 171 w 171"/>
                  <a:gd name="T89" fmla="*/ 3 h 1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171" h="167">
                    <a:moveTo>
                      <a:pt x="171" y="3"/>
                    </a:moveTo>
                    <a:cubicBezTo>
                      <a:pt x="169" y="9"/>
                      <a:pt x="162" y="18"/>
                      <a:pt x="157" y="22"/>
                    </a:cubicBezTo>
                    <a:cubicBezTo>
                      <a:pt x="152" y="19"/>
                      <a:pt x="149" y="15"/>
                      <a:pt x="146" y="11"/>
                    </a:cubicBezTo>
                    <a:cubicBezTo>
                      <a:pt x="146" y="10"/>
                      <a:pt x="145" y="9"/>
                      <a:pt x="144" y="7"/>
                    </a:cubicBezTo>
                    <a:cubicBezTo>
                      <a:pt x="141" y="3"/>
                      <a:pt x="137" y="4"/>
                      <a:pt x="135" y="9"/>
                    </a:cubicBezTo>
                    <a:cubicBezTo>
                      <a:pt x="133" y="14"/>
                      <a:pt x="131" y="19"/>
                      <a:pt x="129" y="24"/>
                    </a:cubicBezTo>
                    <a:cubicBezTo>
                      <a:pt x="125" y="32"/>
                      <a:pt x="121" y="40"/>
                      <a:pt x="117" y="47"/>
                    </a:cubicBezTo>
                    <a:cubicBezTo>
                      <a:pt x="117" y="48"/>
                      <a:pt x="116" y="49"/>
                      <a:pt x="114" y="51"/>
                    </a:cubicBezTo>
                    <a:cubicBezTo>
                      <a:pt x="114" y="47"/>
                      <a:pt x="113" y="45"/>
                      <a:pt x="112" y="42"/>
                    </a:cubicBezTo>
                    <a:cubicBezTo>
                      <a:pt x="111" y="39"/>
                      <a:pt x="110" y="36"/>
                      <a:pt x="109" y="33"/>
                    </a:cubicBezTo>
                    <a:cubicBezTo>
                      <a:pt x="108" y="30"/>
                      <a:pt x="106" y="29"/>
                      <a:pt x="102" y="30"/>
                    </a:cubicBezTo>
                    <a:cubicBezTo>
                      <a:pt x="101" y="35"/>
                      <a:pt x="106" y="39"/>
                      <a:pt x="104" y="44"/>
                    </a:cubicBezTo>
                    <a:cubicBezTo>
                      <a:pt x="99" y="43"/>
                      <a:pt x="94" y="43"/>
                      <a:pt x="89" y="42"/>
                    </a:cubicBezTo>
                    <a:cubicBezTo>
                      <a:pt x="85" y="41"/>
                      <a:pt x="81" y="43"/>
                      <a:pt x="79" y="47"/>
                    </a:cubicBezTo>
                    <a:cubicBezTo>
                      <a:pt x="71" y="56"/>
                      <a:pt x="66" y="66"/>
                      <a:pt x="66" y="78"/>
                    </a:cubicBezTo>
                    <a:cubicBezTo>
                      <a:pt x="65" y="83"/>
                      <a:pt x="65" y="87"/>
                      <a:pt x="64" y="91"/>
                    </a:cubicBezTo>
                    <a:cubicBezTo>
                      <a:pt x="61" y="102"/>
                      <a:pt x="64" y="111"/>
                      <a:pt x="73" y="118"/>
                    </a:cubicBezTo>
                    <a:cubicBezTo>
                      <a:pt x="74" y="119"/>
                      <a:pt x="74" y="120"/>
                      <a:pt x="75" y="121"/>
                    </a:cubicBezTo>
                    <a:cubicBezTo>
                      <a:pt x="73" y="125"/>
                      <a:pt x="72" y="128"/>
                      <a:pt x="70" y="132"/>
                    </a:cubicBezTo>
                    <a:cubicBezTo>
                      <a:pt x="69" y="132"/>
                      <a:pt x="68" y="133"/>
                      <a:pt x="68" y="133"/>
                    </a:cubicBezTo>
                    <a:cubicBezTo>
                      <a:pt x="64" y="132"/>
                      <a:pt x="62" y="133"/>
                      <a:pt x="61" y="136"/>
                    </a:cubicBezTo>
                    <a:cubicBezTo>
                      <a:pt x="55" y="147"/>
                      <a:pt x="49" y="157"/>
                      <a:pt x="39" y="164"/>
                    </a:cubicBezTo>
                    <a:cubicBezTo>
                      <a:pt x="38" y="165"/>
                      <a:pt x="37" y="165"/>
                      <a:pt x="36" y="166"/>
                    </a:cubicBezTo>
                    <a:cubicBezTo>
                      <a:pt x="36" y="166"/>
                      <a:pt x="35" y="166"/>
                      <a:pt x="34" y="167"/>
                    </a:cubicBezTo>
                    <a:cubicBezTo>
                      <a:pt x="34" y="161"/>
                      <a:pt x="34" y="156"/>
                      <a:pt x="33" y="150"/>
                    </a:cubicBezTo>
                    <a:cubicBezTo>
                      <a:pt x="33" y="148"/>
                      <a:pt x="33" y="145"/>
                      <a:pt x="32" y="143"/>
                    </a:cubicBezTo>
                    <a:cubicBezTo>
                      <a:pt x="32" y="141"/>
                      <a:pt x="30" y="139"/>
                      <a:pt x="27" y="139"/>
                    </a:cubicBezTo>
                    <a:cubicBezTo>
                      <a:pt x="24" y="138"/>
                      <a:pt x="22" y="139"/>
                      <a:pt x="20" y="142"/>
                    </a:cubicBezTo>
                    <a:cubicBezTo>
                      <a:pt x="17" y="147"/>
                      <a:pt x="13" y="151"/>
                      <a:pt x="6" y="154"/>
                    </a:cubicBezTo>
                    <a:cubicBezTo>
                      <a:pt x="7" y="152"/>
                      <a:pt x="7" y="151"/>
                      <a:pt x="7" y="150"/>
                    </a:cubicBezTo>
                    <a:cubicBezTo>
                      <a:pt x="9" y="140"/>
                      <a:pt x="9" y="129"/>
                      <a:pt x="8" y="119"/>
                    </a:cubicBezTo>
                    <a:cubicBezTo>
                      <a:pt x="6" y="109"/>
                      <a:pt x="4" y="99"/>
                      <a:pt x="3" y="89"/>
                    </a:cubicBezTo>
                    <a:cubicBezTo>
                      <a:pt x="2" y="81"/>
                      <a:pt x="0" y="72"/>
                      <a:pt x="2" y="64"/>
                    </a:cubicBezTo>
                    <a:cubicBezTo>
                      <a:pt x="3" y="60"/>
                      <a:pt x="2" y="56"/>
                      <a:pt x="2" y="53"/>
                    </a:cubicBezTo>
                    <a:cubicBezTo>
                      <a:pt x="2" y="47"/>
                      <a:pt x="5" y="44"/>
                      <a:pt x="9" y="42"/>
                    </a:cubicBezTo>
                    <a:cubicBezTo>
                      <a:pt x="17" y="37"/>
                      <a:pt x="24" y="32"/>
                      <a:pt x="32" y="28"/>
                    </a:cubicBezTo>
                    <a:cubicBezTo>
                      <a:pt x="35" y="26"/>
                      <a:pt x="38" y="24"/>
                      <a:pt x="41" y="23"/>
                    </a:cubicBezTo>
                    <a:cubicBezTo>
                      <a:pt x="45" y="22"/>
                      <a:pt x="47" y="19"/>
                      <a:pt x="51" y="18"/>
                    </a:cubicBezTo>
                    <a:cubicBezTo>
                      <a:pt x="54" y="17"/>
                      <a:pt x="58" y="15"/>
                      <a:pt x="61" y="14"/>
                    </a:cubicBezTo>
                    <a:cubicBezTo>
                      <a:pt x="70" y="10"/>
                      <a:pt x="79" y="5"/>
                      <a:pt x="88" y="2"/>
                    </a:cubicBezTo>
                    <a:cubicBezTo>
                      <a:pt x="89" y="1"/>
                      <a:pt x="92" y="1"/>
                      <a:pt x="94" y="1"/>
                    </a:cubicBezTo>
                    <a:cubicBezTo>
                      <a:pt x="101" y="0"/>
                      <a:pt x="109" y="1"/>
                      <a:pt x="116" y="0"/>
                    </a:cubicBezTo>
                    <a:cubicBezTo>
                      <a:pt x="123" y="0"/>
                      <a:pt x="129" y="3"/>
                      <a:pt x="135" y="0"/>
                    </a:cubicBezTo>
                    <a:cubicBezTo>
                      <a:pt x="144" y="4"/>
                      <a:pt x="153" y="1"/>
                      <a:pt x="161" y="1"/>
                    </a:cubicBezTo>
                    <a:cubicBezTo>
                      <a:pt x="165" y="2"/>
                      <a:pt x="168" y="2"/>
                      <a:pt x="171" y="3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20" name="Freeform 32"/>
              <p:cNvSpPr>
                <a:spLocks/>
              </p:cNvSpPr>
              <p:nvPr/>
            </p:nvSpPr>
            <p:spPr bwMode="auto">
              <a:xfrm>
                <a:off x="4328528" y="2246113"/>
                <a:ext cx="572561" cy="135821"/>
              </a:xfrm>
              <a:custGeom>
                <a:avLst/>
                <a:gdLst>
                  <a:gd name="T0" fmla="*/ 0 w 298"/>
                  <a:gd name="T1" fmla="*/ 69 h 71"/>
                  <a:gd name="T2" fmla="*/ 8 w 298"/>
                  <a:gd name="T3" fmla="*/ 62 h 71"/>
                  <a:gd name="T4" fmla="*/ 28 w 298"/>
                  <a:gd name="T5" fmla="*/ 55 h 71"/>
                  <a:gd name="T6" fmla="*/ 64 w 298"/>
                  <a:gd name="T7" fmla="*/ 41 h 71"/>
                  <a:gd name="T8" fmla="*/ 89 w 298"/>
                  <a:gd name="T9" fmla="*/ 33 h 71"/>
                  <a:gd name="T10" fmla="*/ 115 w 298"/>
                  <a:gd name="T11" fmla="*/ 24 h 71"/>
                  <a:gd name="T12" fmla="*/ 157 w 298"/>
                  <a:gd name="T13" fmla="*/ 14 h 71"/>
                  <a:gd name="T14" fmla="*/ 173 w 298"/>
                  <a:gd name="T15" fmla="*/ 11 h 71"/>
                  <a:gd name="T16" fmla="*/ 188 w 298"/>
                  <a:gd name="T17" fmla="*/ 10 h 71"/>
                  <a:gd name="T18" fmla="*/ 194 w 298"/>
                  <a:gd name="T19" fmla="*/ 7 h 71"/>
                  <a:gd name="T20" fmla="*/ 199 w 298"/>
                  <a:gd name="T21" fmla="*/ 5 h 71"/>
                  <a:gd name="T22" fmla="*/ 248 w 298"/>
                  <a:gd name="T23" fmla="*/ 1 h 71"/>
                  <a:gd name="T24" fmla="*/ 298 w 298"/>
                  <a:gd name="T25" fmla="*/ 3 h 71"/>
                  <a:gd name="T26" fmla="*/ 286 w 298"/>
                  <a:gd name="T27" fmla="*/ 12 h 71"/>
                  <a:gd name="T28" fmla="*/ 271 w 298"/>
                  <a:gd name="T29" fmla="*/ 20 h 71"/>
                  <a:gd name="T30" fmla="*/ 227 w 298"/>
                  <a:gd name="T31" fmla="*/ 37 h 71"/>
                  <a:gd name="T32" fmla="*/ 211 w 298"/>
                  <a:gd name="T33" fmla="*/ 42 h 71"/>
                  <a:gd name="T34" fmla="*/ 188 w 298"/>
                  <a:gd name="T35" fmla="*/ 48 h 71"/>
                  <a:gd name="T36" fmla="*/ 173 w 298"/>
                  <a:gd name="T37" fmla="*/ 53 h 71"/>
                  <a:gd name="T38" fmla="*/ 153 w 298"/>
                  <a:gd name="T39" fmla="*/ 57 h 71"/>
                  <a:gd name="T40" fmla="*/ 149 w 298"/>
                  <a:gd name="T41" fmla="*/ 58 h 71"/>
                  <a:gd name="T42" fmla="*/ 116 w 298"/>
                  <a:gd name="T43" fmla="*/ 63 h 71"/>
                  <a:gd name="T44" fmla="*/ 105 w 298"/>
                  <a:gd name="T45" fmla="*/ 66 h 71"/>
                  <a:gd name="T46" fmla="*/ 82 w 298"/>
                  <a:gd name="T47" fmla="*/ 70 h 71"/>
                  <a:gd name="T48" fmla="*/ 70 w 298"/>
                  <a:gd name="T49" fmla="*/ 68 h 71"/>
                  <a:gd name="T50" fmla="*/ 66 w 298"/>
                  <a:gd name="T51" fmla="*/ 69 h 71"/>
                  <a:gd name="T52" fmla="*/ 58 w 298"/>
                  <a:gd name="T53" fmla="*/ 70 h 71"/>
                  <a:gd name="T54" fmla="*/ 40 w 298"/>
                  <a:gd name="T55" fmla="*/ 71 h 71"/>
                  <a:gd name="T56" fmla="*/ 9 w 298"/>
                  <a:gd name="T57" fmla="*/ 70 h 71"/>
                  <a:gd name="T58" fmla="*/ 0 w 298"/>
                  <a:gd name="T59" fmla="*/ 69 h 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298" h="71">
                    <a:moveTo>
                      <a:pt x="0" y="69"/>
                    </a:moveTo>
                    <a:cubicBezTo>
                      <a:pt x="1" y="64"/>
                      <a:pt x="5" y="63"/>
                      <a:pt x="8" y="62"/>
                    </a:cubicBezTo>
                    <a:cubicBezTo>
                      <a:pt x="15" y="61"/>
                      <a:pt x="22" y="58"/>
                      <a:pt x="28" y="55"/>
                    </a:cubicBezTo>
                    <a:cubicBezTo>
                      <a:pt x="39" y="49"/>
                      <a:pt x="51" y="45"/>
                      <a:pt x="64" y="41"/>
                    </a:cubicBezTo>
                    <a:cubicBezTo>
                      <a:pt x="72" y="39"/>
                      <a:pt x="81" y="35"/>
                      <a:pt x="89" y="33"/>
                    </a:cubicBezTo>
                    <a:cubicBezTo>
                      <a:pt x="98" y="30"/>
                      <a:pt x="106" y="27"/>
                      <a:pt x="115" y="24"/>
                    </a:cubicBezTo>
                    <a:cubicBezTo>
                      <a:pt x="128" y="19"/>
                      <a:pt x="143" y="18"/>
                      <a:pt x="157" y="14"/>
                    </a:cubicBezTo>
                    <a:cubicBezTo>
                      <a:pt x="162" y="13"/>
                      <a:pt x="168" y="11"/>
                      <a:pt x="173" y="11"/>
                    </a:cubicBezTo>
                    <a:cubicBezTo>
                      <a:pt x="178" y="11"/>
                      <a:pt x="183" y="11"/>
                      <a:pt x="188" y="10"/>
                    </a:cubicBezTo>
                    <a:cubicBezTo>
                      <a:pt x="190" y="9"/>
                      <a:pt x="192" y="8"/>
                      <a:pt x="194" y="7"/>
                    </a:cubicBezTo>
                    <a:cubicBezTo>
                      <a:pt x="196" y="7"/>
                      <a:pt x="197" y="5"/>
                      <a:pt x="199" y="5"/>
                    </a:cubicBezTo>
                    <a:cubicBezTo>
                      <a:pt x="215" y="4"/>
                      <a:pt x="231" y="0"/>
                      <a:pt x="248" y="1"/>
                    </a:cubicBezTo>
                    <a:cubicBezTo>
                      <a:pt x="264" y="2"/>
                      <a:pt x="281" y="2"/>
                      <a:pt x="298" y="3"/>
                    </a:cubicBezTo>
                    <a:cubicBezTo>
                      <a:pt x="294" y="6"/>
                      <a:pt x="291" y="9"/>
                      <a:pt x="286" y="12"/>
                    </a:cubicBezTo>
                    <a:cubicBezTo>
                      <a:pt x="281" y="14"/>
                      <a:pt x="276" y="17"/>
                      <a:pt x="271" y="20"/>
                    </a:cubicBezTo>
                    <a:cubicBezTo>
                      <a:pt x="257" y="27"/>
                      <a:pt x="243" y="33"/>
                      <a:pt x="227" y="37"/>
                    </a:cubicBezTo>
                    <a:cubicBezTo>
                      <a:pt x="222" y="39"/>
                      <a:pt x="216" y="41"/>
                      <a:pt x="211" y="42"/>
                    </a:cubicBezTo>
                    <a:cubicBezTo>
                      <a:pt x="203" y="45"/>
                      <a:pt x="196" y="46"/>
                      <a:pt x="188" y="48"/>
                    </a:cubicBezTo>
                    <a:cubicBezTo>
                      <a:pt x="183" y="49"/>
                      <a:pt x="178" y="52"/>
                      <a:pt x="173" y="53"/>
                    </a:cubicBezTo>
                    <a:cubicBezTo>
                      <a:pt x="166" y="55"/>
                      <a:pt x="159" y="56"/>
                      <a:pt x="153" y="57"/>
                    </a:cubicBezTo>
                    <a:cubicBezTo>
                      <a:pt x="151" y="57"/>
                      <a:pt x="150" y="57"/>
                      <a:pt x="149" y="58"/>
                    </a:cubicBezTo>
                    <a:cubicBezTo>
                      <a:pt x="138" y="61"/>
                      <a:pt x="127" y="62"/>
                      <a:pt x="116" y="63"/>
                    </a:cubicBezTo>
                    <a:cubicBezTo>
                      <a:pt x="112" y="64"/>
                      <a:pt x="109" y="65"/>
                      <a:pt x="105" y="66"/>
                    </a:cubicBezTo>
                    <a:cubicBezTo>
                      <a:pt x="98" y="68"/>
                      <a:pt x="90" y="70"/>
                      <a:pt x="82" y="70"/>
                    </a:cubicBezTo>
                    <a:cubicBezTo>
                      <a:pt x="78" y="70"/>
                      <a:pt x="74" y="71"/>
                      <a:pt x="70" y="68"/>
                    </a:cubicBezTo>
                    <a:cubicBezTo>
                      <a:pt x="69" y="68"/>
                      <a:pt x="67" y="68"/>
                      <a:pt x="66" y="69"/>
                    </a:cubicBezTo>
                    <a:cubicBezTo>
                      <a:pt x="64" y="71"/>
                      <a:pt x="61" y="70"/>
                      <a:pt x="58" y="70"/>
                    </a:cubicBezTo>
                    <a:cubicBezTo>
                      <a:pt x="52" y="70"/>
                      <a:pt x="46" y="71"/>
                      <a:pt x="40" y="71"/>
                    </a:cubicBezTo>
                    <a:cubicBezTo>
                      <a:pt x="30" y="70"/>
                      <a:pt x="19" y="70"/>
                      <a:pt x="9" y="70"/>
                    </a:cubicBezTo>
                    <a:cubicBezTo>
                      <a:pt x="6" y="70"/>
                      <a:pt x="3" y="69"/>
                      <a:pt x="0" y="69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21" name="Freeform 33"/>
              <p:cNvSpPr>
                <a:spLocks/>
              </p:cNvSpPr>
              <p:nvPr/>
            </p:nvSpPr>
            <p:spPr bwMode="auto">
              <a:xfrm>
                <a:off x="4971846" y="4699015"/>
                <a:ext cx="161846" cy="234229"/>
              </a:xfrm>
              <a:custGeom>
                <a:avLst/>
                <a:gdLst>
                  <a:gd name="T0" fmla="*/ 84 w 84"/>
                  <a:gd name="T1" fmla="*/ 82 h 122"/>
                  <a:gd name="T2" fmla="*/ 83 w 84"/>
                  <a:gd name="T3" fmla="*/ 97 h 122"/>
                  <a:gd name="T4" fmla="*/ 83 w 84"/>
                  <a:gd name="T5" fmla="*/ 113 h 122"/>
                  <a:gd name="T6" fmla="*/ 75 w 84"/>
                  <a:gd name="T7" fmla="*/ 122 h 122"/>
                  <a:gd name="T8" fmla="*/ 58 w 84"/>
                  <a:gd name="T9" fmla="*/ 119 h 122"/>
                  <a:gd name="T10" fmla="*/ 21 w 84"/>
                  <a:gd name="T11" fmla="*/ 85 h 122"/>
                  <a:gd name="T12" fmla="*/ 9 w 84"/>
                  <a:gd name="T13" fmla="*/ 61 h 122"/>
                  <a:gd name="T14" fmla="*/ 3 w 84"/>
                  <a:gd name="T15" fmla="*/ 42 h 122"/>
                  <a:gd name="T16" fmla="*/ 0 w 84"/>
                  <a:gd name="T17" fmla="*/ 18 h 122"/>
                  <a:gd name="T18" fmla="*/ 0 w 84"/>
                  <a:gd name="T19" fmla="*/ 15 h 122"/>
                  <a:gd name="T20" fmla="*/ 7 w 84"/>
                  <a:gd name="T21" fmla="*/ 3 h 122"/>
                  <a:gd name="T22" fmla="*/ 12 w 84"/>
                  <a:gd name="T23" fmla="*/ 0 h 122"/>
                  <a:gd name="T24" fmla="*/ 21 w 84"/>
                  <a:gd name="T25" fmla="*/ 11 h 122"/>
                  <a:gd name="T26" fmla="*/ 31 w 84"/>
                  <a:gd name="T27" fmla="*/ 25 h 122"/>
                  <a:gd name="T28" fmla="*/ 46 w 84"/>
                  <a:gd name="T29" fmla="*/ 46 h 122"/>
                  <a:gd name="T30" fmla="*/ 74 w 84"/>
                  <a:gd name="T31" fmla="*/ 76 h 122"/>
                  <a:gd name="T32" fmla="*/ 84 w 84"/>
                  <a:gd name="T33" fmla="*/ 82 h 1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84" h="122">
                    <a:moveTo>
                      <a:pt x="84" y="82"/>
                    </a:moveTo>
                    <a:cubicBezTo>
                      <a:pt x="84" y="86"/>
                      <a:pt x="84" y="91"/>
                      <a:pt x="83" y="97"/>
                    </a:cubicBezTo>
                    <a:cubicBezTo>
                      <a:pt x="82" y="102"/>
                      <a:pt x="83" y="107"/>
                      <a:pt x="83" y="113"/>
                    </a:cubicBezTo>
                    <a:cubicBezTo>
                      <a:pt x="83" y="119"/>
                      <a:pt x="81" y="122"/>
                      <a:pt x="75" y="122"/>
                    </a:cubicBezTo>
                    <a:cubicBezTo>
                      <a:pt x="69" y="122"/>
                      <a:pt x="63" y="121"/>
                      <a:pt x="58" y="119"/>
                    </a:cubicBezTo>
                    <a:cubicBezTo>
                      <a:pt x="41" y="113"/>
                      <a:pt x="29" y="102"/>
                      <a:pt x="21" y="85"/>
                    </a:cubicBezTo>
                    <a:cubicBezTo>
                      <a:pt x="17" y="77"/>
                      <a:pt x="13" y="69"/>
                      <a:pt x="9" y="61"/>
                    </a:cubicBezTo>
                    <a:cubicBezTo>
                      <a:pt x="7" y="55"/>
                      <a:pt x="4" y="49"/>
                      <a:pt x="3" y="42"/>
                    </a:cubicBezTo>
                    <a:cubicBezTo>
                      <a:pt x="1" y="34"/>
                      <a:pt x="1" y="26"/>
                      <a:pt x="0" y="18"/>
                    </a:cubicBezTo>
                    <a:cubicBezTo>
                      <a:pt x="0" y="17"/>
                      <a:pt x="0" y="16"/>
                      <a:pt x="0" y="15"/>
                    </a:cubicBezTo>
                    <a:cubicBezTo>
                      <a:pt x="0" y="10"/>
                      <a:pt x="1" y="6"/>
                      <a:pt x="7" y="3"/>
                    </a:cubicBezTo>
                    <a:cubicBezTo>
                      <a:pt x="8" y="3"/>
                      <a:pt x="10" y="1"/>
                      <a:pt x="12" y="0"/>
                    </a:cubicBezTo>
                    <a:cubicBezTo>
                      <a:pt x="16" y="3"/>
                      <a:pt x="19" y="7"/>
                      <a:pt x="21" y="11"/>
                    </a:cubicBezTo>
                    <a:cubicBezTo>
                      <a:pt x="23" y="17"/>
                      <a:pt x="27" y="21"/>
                      <a:pt x="31" y="25"/>
                    </a:cubicBezTo>
                    <a:cubicBezTo>
                      <a:pt x="36" y="32"/>
                      <a:pt x="41" y="39"/>
                      <a:pt x="46" y="46"/>
                    </a:cubicBezTo>
                    <a:cubicBezTo>
                      <a:pt x="54" y="57"/>
                      <a:pt x="62" y="68"/>
                      <a:pt x="74" y="76"/>
                    </a:cubicBezTo>
                    <a:cubicBezTo>
                      <a:pt x="77" y="78"/>
                      <a:pt x="80" y="80"/>
                      <a:pt x="84" y="82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22" name="Freeform 34"/>
              <p:cNvSpPr>
                <a:spLocks/>
              </p:cNvSpPr>
              <p:nvPr/>
            </p:nvSpPr>
            <p:spPr bwMode="auto">
              <a:xfrm>
                <a:off x="5830687" y="4882007"/>
                <a:ext cx="253748" cy="111422"/>
              </a:xfrm>
              <a:custGeom>
                <a:avLst/>
                <a:gdLst>
                  <a:gd name="T0" fmla="*/ 132 w 132"/>
                  <a:gd name="T1" fmla="*/ 7 h 58"/>
                  <a:gd name="T2" fmla="*/ 122 w 132"/>
                  <a:gd name="T3" fmla="*/ 20 h 58"/>
                  <a:gd name="T4" fmla="*/ 101 w 132"/>
                  <a:gd name="T5" fmla="*/ 37 h 58"/>
                  <a:gd name="T6" fmla="*/ 101 w 132"/>
                  <a:gd name="T7" fmla="*/ 37 h 58"/>
                  <a:gd name="T8" fmla="*/ 47 w 132"/>
                  <a:gd name="T9" fmla="*/ 55 h 58"/>
                  <a:gd name="T10" fmla="*/ 26 w 132"/>
                  <a:gd name="T11" fmla="*/ 57 h 58"/>
                  <a:gd name="T12" fmla="*/ 3 w 132"/>
                  <a:gd name="T13" fmla="*/ 54 h 58"/>
                  <a:gd name="T14" fmla="*/ 1 w 132"/>
                  <a:gd name="T15" fmla="*/ 40 h 58"/>
                  <a:gd name="T16" fmla="*/ 0 w 132"/>
                  <a:gd name="T17" fmla="*/ 26 h 58"/>
                  <a:gd name="T18" fmla="*/ 16 w 132"/>
                  <a:gd name="T19" fmla="*/ 26 h 58"/>
                  <a:gd name="T20" fmla="*/ 36 w 132"/>
                  <a:gd name="T21" fmla="*/ 26 h 58"/>
                  <a:gd name="T22" fmla="*/ 64 w 132"/>
                  <a:gd name="T23" fmla="*/ 21 h 58"/>
                  <a:gd name="T24" fmla="*/ 81 w 132"/>
                  <a:gd name="T25" fmla="*/ 18 h 58"/>
                  <a:gd name="T26" fmla="*/ 104 w 132"/>
                  <a:gd name="T27" fmla="*/ 9 h 58"/>
                  <a:gd name="T28" fmla="*/ 112 w 132"/>
                  <a:gd name="T29" fmla="*/ 4 h 58"/>
                  <a:gd name="T30" fmla="*/ 132 w 132"/>
                  <a:gd name="T31" fmla="*/ 7 h 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32" h="58">
                    <a:moveTo>
                      <a:pt x="132" y="7"/>
                    </a:moveTo>
                    <a:cubicBezTo>
                      <a:pt x="129" y="12"/>
                      <a:pt x="126" y="16"/>
                      <a:pt x="122" y="20"/>
                    </a:cubicBezTo>
                    <a:cubicBezTo>
                      <a:pt x="116" y="27"/>
                      <a:pt x="109" y="32"/>
                      <a:pt x="101" y="37"/>
                    </a:cubicBezTo>
                    <a:cubicBezTo>
                      <a:pt x="101" y="37"/>
                      <a:pt x="101" y="37"/>
                      <a:pt x="101" y="37"/>
                    </a:cubicBezTo>
                    <a:cubicBezTo>
                      <a:pt x="83" y="43"/>
                      <a:pt x="66" y="53"/>
                      <a:pt x="47" y="55"/>
                    </a:cubicBezTo>
                    <a:cubicBezTo>
                      <a:pt x="40" y="56"/>
                      <a:pt x="33" y="58"/>
                      <a:pt x="26" y="57"/>
                    </a:cubicBezTo>
                    <a:cubicBezTo>
                      <a:pt x="19" y="56"/>
                      <a:pt x="11" y="55"/>
                      <a:pt x="3" y="54"/>
                    </a:cubicBezTo>
                    <a:cubicBezTo>
                      <a:pt x="2" y="49"/>
                      <a:pt x="1" y="45"/>
                      <a:pt x="1" y="40"/>
                    </a:cubicBezTo>
                    <a:cubicBezTo>
                      <a:pt x="1" y="36"/>
                      <a:pt x="1" y="31"/>
                      <a:pt x="0" y="26"/>
                    </a:cubicBezTo>
                    <a:cubicBezTo>
                      <a:pt x="5" y="26"/>
                      <a:pt x="11" y="27"/>
                      <a:pt x="16" y="26"/>
                    </a:cubicBezTo>
                    <a:cubicBezTo>
                      <a:pt x="22" y="26"/>
                      <a:pt x="29" y="26"/>
                      <a:pt x="36" y="26"/>
                    </a:cubicBezTo>
                    <a:cubicBezTo>
                      <a:pt x="45" y="25"/>
                      <a:pt x="55" y="23"/>
                      <a:pt x="64" y="21"/>
                    </a:cubicBezTo>
                    <a:cubicBezTo>
                      <a:pt x="70" y="20"/>
                      <a:pt x="75" y="19"/>
                      <a:pt x="81" y="18"/>
                    </a:cubicBezTo>
                    <a:cubicBezTo>
                      <a:pt x="90" y="18"/>
                      <a:pt x="96" y="13"/>
                      <a:pt x="104" y="9"/>
                    </a:cubicBezTo>
                    <a:cubicBezTo>
                      <a:pt x="106" y="7"/>
                      <a:pt x="109" y="5"/>
                      <a:pt x="112" y="4"/>
                    </a:cubicBezTo>
                    <a:cubicBezTo>
                      <a:pt x="119" y="0"/>
                      <a:pt x="125" y="1"/>
                      <a:pt x="132" y="7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23" name="Freeform 35"/>
              <p:cNvSpPr>
                <a:spLocks/>
              </p:cNvSpPr>
              <p:nvPr/>
            </p:nvSpPr>
            <p:spPr bwMode="auto">
              <a:xfrm>
                <a:off x="3836484" y="3638477"/>
                <a:ext cx="111422" cy="186245"/>
              </a:xfrm>
              <a:custGeom>
                <a:avLst/>
                <a:gdLst>
                  <a:gd name="T0" fmla="*/ 57 w 58"/>
                  <a:gd name="T1" fmla="*/ 97 h 97"/>
                  <a:gd name="T2" fmla="*/ 49 w 58"/>
                  <a:gd name="T3" fmla="*/ 94 h 97"/>
                  <a:gd name="T4" fmla="*/ 25 w 58"/>
                  <a:gd name="T5" fmla="*/ 82 h 97"/>
                  <a:gd name="T6" fmla="*/ 3 w 58"/>
                  <a:gd name="T7" fmla="*/ 58 h 97"/>
                  <a:gd name="T8" fmla="*/ 2 w 58"/>
                  <a:gd name="T9" fmla="*/ 38 h 97"/>
                  <a:gd name="T10" fmla="*/ 13 w 58"/>
                  <a:gd name="T11" fmla="*/ 10 h 97"/>
                  <a:gd name="T12" fmla="*/ 16 w 58"/>
                  <a:gd name="T13" fmla="*/ 4 h 97"/>
                  <a:gd name="T14" fmla="*/ 19 w 58"/>
                  <a:gd name="T15" fmla="*/ 0 h 97"/>
                  <a:gd name="T16" fmla="*/ 58 w 58"/>
                  <a:gd name="T17" fmla="*/ 96 h 97"/>
                  <a:gd name="T18" fmla="*/ 57 w 58"/>
                  <a:gd name="T19" fmla="*/ 97 h 9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58" h="97">
                    <a:moveTo>
                      <a:pt x="57" y="97"/>
                    </a:moveTo>
                    <a:cubicBezTo>
                      <a:pt x="54" y="96"/>
                      <a:pt x="52" y="95"/>
                      <a:pt x="49" y="94"/>
                    </a:cubicBezTo>
                    <a:cubicBezTo>
                      <a:pt x="41" y="90"/>
                      <a:pt x="33" y="86"/>
                      <a:pt x="25" y="82"/>
                    </a:cubicBezTo>
                    <a:cubicBezTo>
                      <a:pt x="16" y="76"/>
                      <a:pt x="8" y="68"/>
                      <a:pt x="3" y="58"/>
                    </a:cubicBezTo>
                    <a:cubicBezTo>
                      <a:pt x="0" y="52"/>
                      <a:pt x="1" y="45"/>
                      <a:pt x="2" y="38"/>
                    </a:cubicBezTo>
                    <a:cubicBezTo>
                      <a:pt x="4" y="28"/>
                      <a:pt x="8" y="19"/>
                      <a:pt x="13" y="10"/>
                    </a:cubicBezTo>
                    <a:cubicBezTo>
                      <a:pt x="14" y="8"/>
                      <a:pt x="15" y="6"/>
                      <a:pt x="16" y="4"/>
                    </a:cubicBezTo>
                    <a:cubicBezTo>
                      <a:pt x="17" y="3"/>
                      <a:pt x="18" y="2"/>
                      <a:pt x="19" y="0"/>
                    </a:cubicBezTo>
                    <a:cubicBezTo>
                      <a:pt x="29" y="34"/>
                      <a:pt x="43" y="65"/>
                      <a:pt x="58" y="96"/>
                    </a:cubicBezTo>
                    <a:cubicBezTo>
                      <a:pt x="58" y="97"/>
                      <a:pt x="57" y="97"/>
                      <a:pt x="57" y="97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24" name="Freeform 36"/>
              <p:cNvSpPr>
                <a:spLocks/>
              </p:cNvSpPr>
              <p:nvPr/>
            </p:nvSpPr>
            <p:spPr bwMode="auto">
              <a:xfrm>
                <a:off x="5781076" y="2360788"/>
                <a:ext cx="142327" cy="122808"/>
              </a:xfrm>
              <a:custGeom>
                <a:avLst/>
                <a:gdLst>
                  <a:gd name="T0" fmla="*/ 74 w 74"/>
                  <a:gd name="T1" fmla="*/ 19 h 64"/>
                  <a:gd name="T2" fmla="*/ 53 w 74"/>
                  <a:gd name="T3" fmla="*/ 31 h 64"/>
                  <a:gd name="T4" fmla="*/ 34 w 74"/>
                  <a:gd name="T5" fmla="*/ 45 h 64"/>
                  <a:gd name="T6" fmla="*/ 28 w 74"/>
                  <a:gd name="T7" fmla="*/ 52 h 64"/>
                  <a:gd name="T8" fmla="*/ 21 w 74"/>
                  <a:gd name="T9" fmla="*/ 57 h 64"/>
                  <a:gd name="T10" fmla="*/ 16 w 74"/>
                  <a:gd name="T11" fmla="*/ 64 h 64"/>
                  <a:gd name="T12" fmla="*/ 15 w 74"/>
                  <a:gd name="T13" fmla="*/ 64 h 64"/>
                  <a:gd name="T14" fmla="*/ 8 w 74"/>
                  <a:gd name="T15" fmla="*/ 27 h 64"/>
                  <a:gd name="T16" fmla="*/ 36 w 74"/>
                  <a:gd name="T17" fmla="*/ 2 h 64"/>
                  <a:gd name="T18" fmla="*/ 44 w 74"/>
                  <a:gd name="T19" fmla="*/ 1 h 64"/>
                  <a:gd name="T20" fmla="*/ 57 w 74"/>
                  <a:gd name="T21" fmla="*/ 5 h 64"/>
                  <a:gd name="T22" fmla="*/ 74 w 74"/>
                  <a:gd name="T23" fmla="*/ 19 h 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74" h="64">
                    <a:moveTo>
                      <a:pt x="74" y="19"/>
                    </a:moveTo>
                    <a:cubicBezTo>
                      <a:pt x="68" y="25"/>
                      <a:pt x="60" y="27"/>
                      <a:pt x="53" y="31"/>
                    </a:cubicBezTo>
                    <a:cubicBezTo>
                      <a:pt x="46" y="35"/>
                      <a:pt x="40" y="40"/>
                      <a:pt x="34" y="45"/>
                    </a:cubicBezTo>
                    <a:cubicBezTo>
                      <a:pt x="32" y="47"/>
                      <a:pt x="30" y="49"/>
                      <a:pt x="28" y="52"/>
                    </a:cubicBezTo>
                    <a:cubicBezTo>
                      <a:pt x="26" y="54"/>
                      <a:pt x="22" y="53"/>
                      <a:pt x="21" y="57"/>
                    </a:cubicBezTo>
                    <a:cubicBezTo>
                      <a:pt x="20" y="59"/>
                      <a:pt x="18" y="61"/>
                      <a:pt x="16" y="64"/>
                    </a:cubicBezTo>
                    <a:cubicBezTo>
                      <a:pt x="16" y="64"/>
                      <a:pt x="15" y="64"/>
                      <a:pt x="15" y="64"/>
                    </a:cubicBezTo>
                    <a:cubicBezTo>
                      <a:pt x="3" y="55"/>
                      <a:pt x="0" y="39"/>
                      <a:pt x="8" y="27"/>
                    </a:cubicBezTo>
                    <a:cubicBezTo>
                      <a:pt x="16" y="16"/>
                      <a:pt x="26" y="9"/>
                      <a:pt x="36" y="2"/>
                    </a:cubicBezTo>
                    <a:cubicBezTo>
                      <a:pt x="39" y="0"/>
                      <a:pt x="41" y="0"/>
                      <a:pt x="44" y="1"/>
                    </a:cubicBezTo>
                    <a:cubicBezTo>
                      <a:pt x="48" y="3"/>
                      <a:pt x="53" y="3"/>
                      <a:pt x="57" y="5"/>
                    </a:cubicBezTo>
                    <a:cubicBezTo>
                      <a:pt x="65" y="7"/>
                      <a:pt x="71" y="11"/>
                      <a:pt x="74" y="19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25" name="Freeform 37"/>
              <p:cNvSpPr>
                <a:spLocks/>
              </p:cNvSpPr>
              <p:nvPr/>
            </p:nvSpPr>
            <p:spPr bwMode="auto">
              <a:xfrm>
                <a:off x="5039349" y="3775111"/>
                <a:ext cx="80516" cy="55304"/>
              </a:xfrm>
              <a:custGeom>
                <a:avLst/>
                <a:gdLst>
                  <a:gd name="T0" fmla="*/ 0 w 42"/>
                  <a:gd name="T1" fmla="*/ 13 h 29"/>
                  <a:gd name="T2" fmla="*/ 4 w 42"/>
                  <a:gd name="T3" fmla="*/ 6 h 29"/>
                  <a:gd name="T4" fmla="*/ 9 w 42"/>
                  <a:gd name="T5" fmla="*/ 3 h 29"/>
                  <a:gd name="T6" fmla="*/ 19 w 42"/>
                  <a:gd name="T7" fmla="*/ 3 h 29"/>
                  <a:gd name="T8" fmla="*/ 34 w 42"/>
                  <a:gd name="T9" fmla="*/ 9 h 29"/>
                  <a:gd name="T10" fmla="*/ 41 w 42"/>
                  <a:gd name="T11" fmla="*/ 14 h 29"/>
                  <a:gd name="T12" fmla="*/ 38 w 42"/>
                  <a:gd name="T13" fmla="*/ 25 h 29"/>
                  <a:gd name="T14" fmla="*/ 31 w 42"/>
                  <a:gd name="T15" fmla="*/ 29 h 29"/>
                  <a:gd name="T16" fmla="*/ 29 w 42"/>
                  <a:gd name="T17" fmla="*/ 29 h 29"/>
                  <a:gd name="T18" fmla="*/ 16 w 42"/>
                  <a:gd name="T19" fmla="*/ 27 h 29"/>
                  <a:gd name="T20" fmla="*/ 4 w 42"/>
                  <a:gd name="T21" fmla="*/ 21 h 29"/>
                  <a:gd name="T22" fmla="*/ 0 w 42"/>
                  <a:gd name="T23" fmla="*/ 13 h 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42" h="29">
                    <a:moveTo>
                      <a:pt x="0" y="13"/>
                    </a:moveTo>
                    <a:cubicBezTo>
                      <a:pt x="0" y="10"/>
                      <a:pt x="1" y="8"/>
                      <a:pt x="4" y="6"/>
                    </a:cubicBezTo>
                    <a:cubicBezTo>
                      <a:pt x="6" y="6"/>
                      <a:pt x="7" y="4"/>
                      <a:pt x="9" y="3"/>
                    </a:cubicBezTo>
                    <a:cubicBezTo>
                      <a:pt x="12" y="1"/>
                      <a:pt x="15" y="0"/>
                      <a:pt x="19" y="3"/>
                    </a:cubicBezTo>
                    <a:cubicBezTo>
                      <a:pt x="24" y="5"/>
                      <a:pt x="29" y="7"/>
                      <a:pt x="34" y="9"/>
                    </a:cubicBezTo>
                    <a:cubicBezTo>
                      <a:pt x="37" y="10"/>
                      <a:pt x="40" y="10"/>
                      <a:pt x="41" y="14"/>
                    </a:cubicBezTo>
                    <a:cubicBezTo>
                      <a:pt x="42" y="18"/>
                      <a:pt x="41" y="22"/>
                      <a:pt x="38" y="25"/>
                    </a:cubicBezTo>
                    <a:cubicBezTo>
                      <a:pt x="36" y="27"/>
                      <a:pt x="33" y="28"/>
                      <a:pt x="31" y="29"/>
                    </a:cubicBezTo>
                    <a:cubicBezTo>
                      <a:pt x="30" y="29"/>
                      <a:pt x="30" y="29"/>
                      <a:pt x="29" y="29"/>
                    </a:cubicBezTo>
                    <a:cubicBezTo>
                      <a:pt x="25" y="26"/>
                      <a:pt x="20" y="29"/>
                      <a:pt x="16" y="27"/>
                    </a:cubicBezTo>
                    <a:cubicBezTo>
                      <a:pt x="12" y="25"/>
                      <a:pt x="8" y="23"/>
                      <a:pt x="4" y="21"/>
                    </a:cubicBezTo>
                    <a:cubicBezTo>
                      <a:pt x="0" y="19"/>
                      <a:pt x="0" y="16"/>
                      <a:pt x="0" y="13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26" name="Freeform 38"/>
              <p:cNvSpPr>
                <a:spLocks/>
              </p:cNvSpPr>
              <p:nvPr/>
            </p:nvSpPr>
            <p:spPr bwMode="auto">
              <a:xfrm>
                <a:off x="5008444" y="3823095"/>
                <a:ext cx="82956" cy="57744"/>
              </a:xfrm>
              <a:custGeom>
                <a:avLst/>
                <a:gdLst>
                  <a:gd name="T0" fmla="*/ 43 w 43"/>
                  <a:gd name="T1" fmla="*/ 13 h 30"/>
                  <a:gd name="T2" fmla="*/ 23 w 43"/>
                  <a:gd name="T3" fmla="*/ 30 h 30"/>
                  <a:gd name="T4" fmla="*/ 7 w 43"/>
                  <a:gd name="T5" fmla="*/ 21 h 30"/>
                  <a:gd name="T6" fmla="*/ 0 w 43"/>
                  <a:gd name="T7" fmla="*/ 7 h 30"/>
                  <a:gd name="T8" fmla="*/ 8 w 43"/>
                  <a:gd name="T9" fmla="*/ 1 h 30"/>
                  <a:gd name="T10" fmla="*/ 12 w 43"/>
                  <a:gd name="T11" fmla="*/ 2 h 30"/>
                  <a:gd name="T12" fmla="*/ 36 w 43"/>
                  <a:gd name="T13" fmla="*/ 11 h 30"/>
                  <a:gd name="T14" fmla="*/ 43 w 43"/>
                  <a:gd name="T15" fmla="*/ 13 h 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43" h="30">
                    <a:moveTo>
                      <a:pt x="43" y="13"/>
                    </a:moveTo>
                    <a:cubicBezTo>
                      <a:pt x="40" y="24"/>
                      <a:pt x="29" y="25"/>
                      <a:pt x="23" y="30"/>
                    </a:cubicBezTo>
                    <a:cubicBezTo>
                      <a:pt x="18" y="27"/>
                      <a:pt x="12" y="23"/>
                      <a:pt x="7" y="21"/>
                    </a:cubicBezTo>
                    <a:cubicBezTo>
                      <a:pt x="2" y="18"/>
                      <a:pt x="1" y="12"/>
                      <a:pt x="0" y="7"/>
                    </a:cubicBezTo>
                    <a:cubicBezTo>
                      <a:pt x="0" y="3"/>
                      <a:pt x="3" y="0"/>
                      <a:pt x="8" y="1"/>
                    </a:cubicBezTo>
                    <a:cubicBezTo>
                      <a:pt x="9" y="1"/>
                      <a:pt x="11" y="2"/>
                      <a:pt x="12" y="2"/>
                    </a:cubicBezTo>
                    <a:cubicBezTo>
                      <a:pt x="20" y="6"/>
                      <a:pt x="27" y="10"/>
                      <a:pt x="36" y="11"/>
                    </a:cubicBezTo>
                    <a:cubicBezTo>
                      <a:pt x="38" y="11"/>
                      <a:pt x="41" y="12"/>
                      <a:pt x="43" y="13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27" name="Freeform 39"/>
              <p:cNvSpPr>
                <a:spLocks/>
              </p:cNvSpPr>
              <p:nvPr/>
            </p:nvSpPr>
            <p:spPr bwMode="auto">
              <a:xfrm>
                <a:off x="4997058" y="3869453"/>
                <a:ext cx="56117" cy="39852"/>
              </a:xfrm>
              <a:custGeom>
                <a:avLst/>
                <a:gdLst>
                  <a:gd name="T0" fmla="*/ 0 w 29"/>
                  <a:gd name="T1" fmla="*/ 0 h 21"/>
                  <a:gd name="T2" fmla="*/ 11 w 29"/>
                  <a:gd name="T3" fmla="*/ 5 h 21"/>
                  <a:gd name="T4" fmla="*/ 22 w 29"/>
                  <a:gd name="T5" fmla="*/ 8 h 21"/>
                  <a:gd name="T6" fmla="*/ 24 w 29"/>
                  <a:gd name="T7" fmla="*/ 8 h 21"/>
                  <a:gd name="T8" fmla="*/ 29 w 29"/>
                  <a:gd name="T9" fmla="*/ 12 h 21"/>
                  <a:gd name="T10" fmla="*/ 25 w 29"/>
                  <a:gd name="T11" fmla="*/ 17 h 21"/>
                  <a:gd name="T12" fmla="*/ 15 w 29"/>
                  <a:gd name="T13" fmla="*/ 20 h 21"/>
                  <a:gd name="T14" fmla="*/ 7 w 29"/>
                  <a:gd name="T15" fmla="*/ 19 h 21"/>
                  <a:gd name="T16" fmla="*/ 2 w 29"/>
                  <a:gd name="T17" fmla="*/ 12 h 21"/>
                  <a:gd name="T18" fmla="*/ 0 w 29"/>
                  <a:gd name="T19" fmla="*/ 9 h 21"/>
                  <a:gd name="T20" fmla="*/ 0 w 29"/>
                  <a:gd name="T21" fmla="*/ 0 h 2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29" h="21">
                    <a:moveTo>
                      <a:pt x="0" y="0"/>
                    </a:moveTo>
                    <a:cubicBezTo>
                      <a:pt x="4" y="2"/>
                      <a:pt x="8" y="4"/>
                      <a:pt x="11" y="5"/>
                    </a:cubicBezTo>
                    <a:cubicBezTo>
                      <a:pt x="14" y="7"/>
                      <a:pt x="18" y="9"/>
                      <a:pt x="22" y="8"/>
                    </a:cubicBezTo>
                    <a:cubicBezTo>
                      <a:pt x="23" y="8"/>
                      <a:pt x="23" y="8"/>
                      <a:pt x="24" y="8"/>
                    </a:cubicBezTo>
                    <a:cubicBezTo>
                      <a:pt x="26" y="9"/>
                      <a:pt x="29" y="9"/>
                      <a:pt x="29" y="12"/>
                    </a:cubicBezTo>
                    <a:cubicBezTo>
                      <a:pt x="29" y="15"/>
                      <a:pt x="27" y="16"/>
                      <a:pt x="25" y="17"/>
                    </a:cubicBezTo>
                    <a:cubicBezTo>
                      <a:pt x="21" y="18"/>
                      <a:pt x="18" y="18"/>
                      <a:pt x="15" y="20"/>
                    </a:cubicBezTo>
                    <a:cubicBezTo>
                      <a:pt x="14" y="21"/>
                      <a:pt x="10" y="20"/>
                      <a:pt x="7" y="19"/>
                    </a:cubicBezTo>
                    <a:cubicBezTo>
                      <a:pt x="7" y="15"/>
                      <a:pt x="6" y="13"/>
                      <a:pt x="2" y="12"/>
                    </a:cubicBezTo>
                    <a:cubicBezTo>
                      <a:pt x="1" y="12"/>
                      <a:pt x="0" y="10"/>
                      <a:pt x="0" y="9"/>
                    </a:cubicBezTo>
                    <a:cubicBezTo>
                      <a:pt x="0" y="7"/>
                      <a:pt x="0" y="4"/>
                      <a:pt x="0" y="0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28" name="Freeform 40"/>
              <p:cNvSpPr>
                <a:spLocks/>
              </p:cNvSpPr>
              <p:nvPr/>
            </p:nvSpPr>
            <p:spPr bwMode="auto">
              <a:xfrm>
                <a:off x="4630261" y="2363228"/>
                <a:ext cx="42291" cy="49611"/>
              </a:xfrm>
              <a:custGeom>
                <a:avLst/>
                <a:gdLst>
                  <a:gd name="T0" fmla="*/ 15 w 22"/>
                  <a:gd name="T1" fmla="*/ 26 h 26"/>
                  <a:gd name="T2" fmla="*/ 0 w 22"/>
                  <a:gd name="T3" fmla="*/ 6 h 26"/>
                  <a:gd name="T4" fmla="*/ 22 w 22"/>
                  <a:gd name="T5" fmla="*/ 0 h 26"/>
                  <a:gd name="T6" fmla="*/ 15 w 22"/>
                  <a:gd name="T7" fmla="*/ 26 h 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2" h="26">
                    <a:moveTo>
                      <a:pt x="15" y="26"/>
                    </a:moveTo>
                    <a:cubicBezTo>
                      <a:pt x="11" y="17"/>
                      <a:pt x="7" y="11"/>
                      <a:pt x="0" y="6"/>
                    </a:cubicBezTo>
                    <a:cubicBezTo>
                      <a:pt x="8" y="4"/>
                      <a:pt x="15" y="2"/>
                      <a:pt x="22" y="0"/>
                    </a:cubicBezTo>
                    <a:cubicBezTo>
                      <a:pt x="22" y="9"/>
                      <a:pt x="20" y="17"/>
                      <a:pt x="15" y="26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29" name="Freeform 41"/>
              <p:cNvSpPr>
                <a:spLocks/>
              </p:cNvSpPr>
              <p:nvPr/>
            </p:nvSpPr>
            <p:spPr bwMode="auto">
              <a:xfrm>
                <a:off x="4705085" y="2342082"/>
                <a:ext cx="47984" cy="49611"/>
              </a:xfrm>
              <a:custGeom>
                <a:avLst/>
                <a:gdLst>
                  <a:gd name="T0" fmla="*/ 20 w 25"/>
                  <a:gd name="T1" fmla="*/ 26 h 26"/>
                  <a:gd name="T2" fmla="*/ 15 w 25"/>
                  <a:gd name="T3" fmla="*/ 12 h 26"/>
                  <a:gd name="T4" fmla="*/ 8 w 25"/>
                  <a:gd name="T5" fmla="*/ 13 h 26"/>
                  <a:gd name="T6" fmla="*/ 0 w 25"/>
                  <a:gd name="T7" fmla="*/ 7 h 26"/>
                  <a:gd name="T8" fmla="*/ 21 w 25"/>
                  <a:gd name="T9" fmla="*/ 0 h 26"/>
                  <a:gd name="T10" fmla="*/ 20 w 25"/>
                  <a:gd name="T11" fmla="*/ 26 h 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5" h="26">
                    <a:moveTo>
                      <a:pt x="20" y="26"/>
                    </a:moveTo>
                    <a:cubicBezTo>
                      <a:pt x="14" y="23"/>
                      <a:pt x="19" y="17"/>
                      <a:pt x="15" y="12"/>
                    </a:cubicBezTo>
                    <a:cubicBezTo>
                      <a:pt x="13" y="13"/>
                      <a:pt x="10" y="13"/>
                      <a:pt x="8" y="13"/>
                    </a:cubicBezTo>
                    <a:cubicBezTo>
                      <a:pt x="5" y="11"/>
                      <a:pt x="3" y="10"/>
                      <a:pt x="0" y="7"/>
                    </a:cubicBezTo>
                    <a:cubicBezTo>
                      <a:pt x="8" y="4"/>
                      <a:pt x="14" y="2"/>
                      <a:pt x="21" y="0"/>
                    </a:cubicBezTo>
                    <a:cubicBezTo>
                      <a:pt x="20" y="9"/>
                      <a:pt x="25" y="17"/>
                      <a:pt x="20" y="26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30" name="Freeform 42"/>
              <p:cNvSpPr>
                <a:spLocks/>
              </p:cNvSpPr>
              <p:nvPr/>
            </p:nvSpPr>
            <p:spPr bwMode="auto">
              <a:xfrm>
                <a:off x="4692072" y="2477903"/>
                <a:ext cx="35785" cy="30905"/>
              </a:xfrm>
              <a:custGeom>
                <a:avLst/>
                <a:gdLst>
                  <a:gd name="T0" fmla="*/ 0 w 19"/>
                  <a:gd name="T1" fmla="*/ 6 h 16"/>
                  <a:gd name="T2" fmla="*/ 2 w 19"/>
                  <a:gd name="T3" fmla="*/ 4 h 16"/>
                  <a:gd name="T4" fmla="*/ 13 w 19"/>
                  <a:gd name="T5" fmla="*/ 2 h 16"/>
                  <a:gd name="T6" fmla="*/ 16 w 19"/>
                  <a:gd name="T7" fmla="*/ 14 h 16"/>
                  <a:gd name="T8" fmla="*/ 10 w 19"/>
                  <a:gd name="T9" fmla="*/ 16 h 16"/>
                  <a:gd name="T10" fmla="*/ 0 w 19"/>
                  <a:gd name="T11" fmla="*/ 6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9" h="16">
                    <a:moveTo>
                      <a:pt x="0" y="6"/>
                    </a:moveTo>
                    <a:cubicBezTo>
                      <a:pt x="1" y="5"/>
                      <a:pt x="2" y="5"/>
                      <a:pt x="2" y="4"/>
                    </a:cubicBezTo>
                    <a:cubicBezTo>
                      <a:pt x="6" y="0"/>
                      <a:pt x="8" y="0"/>
                      <a:pt x="13" y="2"/>
                    </a:cubicBezTo>
                    <a:cubicBezTo>
                      <a:pt x="17" y="5"/>
                      <a:pt x="19" y="10"/>
                      <a:pt x="16" y="14"/>
                    </a:cubicBezTo>
                    <a:cubicBezTo>
                      <a:pt x="15" y="15"/>
                      <a:pt x="12" y="16"/>
                      <a:pt x="10" y="16"/>
                    </a:cubicBezTo>
                    <a:cubicBezTo>
                      <a:pt x="5" y="15"/>
                      <a:pt x="1" y="12"/>
                      <a:pt x="0" y="6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31" name="Freeform 43"/>
              <p:cNvSpPr>
                <a:spLocks/>
              </p:cNvSpPr>
              <p:nvPr/>
            </p:nvSpPr>
            <p:spPr bwMode="auto">
              <a:xfrm>
                <a:off x="4562758" y="2380307"/>
                <a:ext cx="34972" cy="36598"/>
              </a:xfrm>
              <a:custGeom>
                <a:avLst/>
                <a:gdLst>
                  <a:gd name="T0" fmla="*/ 18 w 18"/>
                  <a:gd name="T1" fmla="*/ 1 h 19"/>
                  <a:gd name="T2" fmla="*/ 12 w 18"/>
                  <a:gd name="T3" fmla="*/ 19 h 19"/>
                  <a:gd name="T4" fmla="*/ 0 w 18"/>
                  <a:gd name="T5" fmla="*/ 2 h 19"/>
                  <a:gd name="T6" fmla="*/ 18 w 18"/>
                  <a:gd name="T7" fmla="*/ 1 h 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8" h="19">
                    <a:moveTo>
                      <a:pt x="18" y="1"/>
                    </a:moveTo>
                    <a:cubicBezTo>
                      <a:pt x="17" y="8"/>
                      <a:pt x="16" y="13"/>
                      <a:pt x="12" y="19"/>
                    </a:cubicBezTo>
                    <a:cubicBezTo>
                      <a:pt x="8" y="13"/>
                      <a:pt x="4" y="8"/>
                      <a:pt x="0" y="2"/>
                    </a:cubicBezTo>
                    <a:cubicBezTo>
                      <a:pt x="6" y="0"/>
                      <a:pt x="11" y="1"/>
                      <a:pt x="18" y="1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32" name="Freeform 44"/>
              <p:cNvSpPr>
                <a:spLocks/>
              </p:cNvSpPr>
              <p:nvPr/>
            </p:nvSpPr>
            <p:spPr bwMode="auto">
              <a:xfrm>
                <a:off x="4482241" y="2393320"/>
                <a:ext cx="40665" cy="26839"/>
              </a:xfrm>
              <a:custGeom>
                <a:avLst/>
                <a:gdLst>
                  <a:gd name="T0" fmla="*/ 1 w 21"/>
                  <a:gd name="T1" fmla="*/ 2 h 14"/>
                  <a:gd name="T2" fmla="*/ 21 w 21"/>
                  <a:gd name="T3" fmla="*/ 0 h 14"/>
                  <a:gd name="T4" fmla="*/ 16 w 21"/>
                  <a:gd name="T5" fmla="*/ 11 h 14"/>
                  <a:gd name="T6" fmla="*/ 9 w 21"/>
                  <a:gd name="T7" fmla="*/ 12 h 14"/>
                  <a:gd name="T8" fmla="*/ 0 w 21"/>
                  <a:gd name="T9" fmla="*/ 4 h 14"/>
                  <a:gd name="T10" fmla="*/ 1 w 21"/>
                  <a:gd name="T11" fmla="*/ 2 h 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1" h="14">
                    <a:moveTo>
                      <a:pt x="1" y="2"/>
                    </a:moveTo>
                    <a:cubicBezTo>
                      <a:pt x="8" y="1"/>
                      <a:pt x="14" y="0"/>
                      <a:pt x="21" y="0"/>
                    </a:cubicBezTo>
                    <a:cubicBezTo>
                      <a:pt x="21" y="4"/>
                      <a:pt x="19" y="8"/>
                      <a:pt x="16" y="11"/>
                    </a:cubicBezTo>
                    <a:cubicBezTo>
                      <a:pt x="14" y="14"/>
                      <a:pt x="12" y="14"/>
                      <a:pt x="9" y="12"/>
                    </a:cubicBezTo>
                    <a:cubicBezTo>
                      <a:pt x="6" y="9"/>
                      <a:pt x="3" y="7"/>
                      <a:pt x="0" y="4"/>
                    </a:cubicBezTo>
                    <a:cubicBezTo>
                      <a:pt x="1" y="3"/>
                      <a:pt x="1" y="3"/>
                      <a:pt x="1" y="2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33" name="Freeform 45"/>
              <p:cNvSpPr>
                <a:spLocks/>
              </p:cNvSpPr>
              <p:nvPr/>
            </p:nvSpPr>
            <p:spPr bwMode="auto">
              <a:xfrm>
                <a:off x="6338184" y="2762556"/>
                <a:ext cx="15453" cy="21146"/>
              </a:xfrm>
              <a:custGeom>
                <a:avLst/>
                <a:gdLst>
                  <a:gd name="T0" fmla="*/ 1 w 8"/>
                  <a:gd name="T1" fmla="*/ 1 h 11"/>
                  <a:gd name="T2" fmla="*/ 7 w 8"/>
                  <a:gd name="T3" fmla="*/ 4 h 11"/>
                  <a:gd name="T4" fmla="*/ 2 w 8"/>
                  <a:gd name="T5" fmla="*/ 11 h 11"/>
                  <a:gd name="T6" fmla="*/ 1 w 8"/>
                  <a:gd name="T7" fmla="*/ 1 h 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8" h="11">
                    <a:moveTo>
                      <a:pt x="1" y="1"/>
                    </a:moveTo>
                    <a:cubicBezTo>
                      <a:pt x="4" y="0"/>
                      <a:pt x="6" y="1"/>
                      <a:pt x="7" y="4"/>
                    </a:cubicBezTo>
                    <a:cubicBezTo>
                      <a:pt x="8" y="6"/>
                      <a:pt x="6" y="9"/>
                      <a:pt x="2" y="11"/>
                    </a:cubicBezTo>
                    <a:cubicBezTo>
                      <a:pt x="0" y="7"/>
                      <a:pt x="0" y="6"/>
                      <a:pt x="1" y="1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34" name="Freeform 56"/>
              <p:cNvSpPr>
                <a:spLocks noEditPoints="1"/>
              </p:cNvSpPr>
              <p:nvPr/>
            </p:nvSpPr>
            <p:spPr bwMode="auto">
              <a:xfrm>
                <a:off x="4457029" y="2451064"/>
                <a:ext cx="119555" cy="60184"/>
              </a:xfrm>
              <a:custGeom>
                <a:avLst/>
                <a:gdLst>
                  <a:gd name="T0" fmla="*/ 52 w 62"/>
                  <a:gd name="T1" fmla="*/ 31 h 31"/>
                  <a:gd name="T2" fmla="*/ 48 w 62"/>
                  <a:gd name="T3" fmla="*/ 28 h 31"/>
                  <a:gd name="T4" fmla="*/ 25 w 62"/>
                  <a:gd name="T5" fmla="*/ 23 h 31"/>
                  <a:gd name="T6" fmla="*/ 22 w 62"/>
                  <a:gd name="T7" fmla="*/ 8 h 31"/>
                  <a:gd name="T8" fmla="*/ 8 w 62"/>
                  <a:gd name="T9" fmla="*/ 14 h 31"/>
                  <a:gd name="T10" fmla="*/ 12 w 62"/>
                  <a:gd name="T11" fmla="*/ 24 h 31"/>
                  <a:gd name="T12" fmla="*/ 2 w 62"/>
                  <a:gd name="T13" fmla="*/ 17 h 31"/>
                  <a:gd name="T14" fmla="*/ 5 w 62"/>
                  <a:gd name="T15" fmla="*/ 9 h 31"/>
                  <a:gd name="T16" fmla="*/ 38 w 62"/>
                  <a:gd name="T17" fmla="*/ 0 h 31"/>
                  <a:gd name="T18" fmla="*/ 62 w 62"/>
                  <a:gd name="T19" fmla="*/ 5 h 31"/>
                  <a:gd name="T20" fmla="*/ 52 w 62"/>
                  <a:gd name="T21" fmla="*/ 31 h 31"/>
                  <a:gd name="T22" fmla="*/ 26 w 62"/>
                  <a:gd name="T23" fmla="*/ 8 h 31"/>
                  <a:gd name="T24" fmla="*/ 29 w 62"/>
                  <a:gd name="T25" fmla="*/ 15 h 31"/>
                  <a:gd name="T26" fmla="*/ 46 w 62"/>
                  <a:gd name="T27" fmla="*/ 22 h 31"/>
                  <a:gd name="T28" fmla="*/ 50 w 62"/>
                  <a:gd name="T29" fmla="*/ 18 h 31"/>
                  <a:gd name="T30" fmla="*/ 51 w 62"/>
                  <a:gd name="T31" fmla="*/ 9 h 31"/>
                  <a:gd name="T32" fmla="*/ 26 w 62"/>
                  <a:gd name="T33" fmla="*/ 8 h 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62" h="31">
                    <a:moveTo>
                      <a:pt x="52" y="31"/>
                    </a:moveTo>
                    <a:cubicBezTo>
                      <a:pt x="50" y="30"/>
                      <a:pt x="49" y="29"/>
                      <a:pt x="48" y="28"/>
                    </a:cubicBezTo>
                    <a:cubicBezTo>
                      <a:pt x="39" y="31"/>
                      <a:pt x="31" y="29"/>
                      <a:pt x="25" y="23"/>
                    </a:cubicBezTo>
                    <a:cubicBezTo>
                      <a:pt x="21" y="20"/>
                      <a:pt x="19" y="14"/>
                      <a:pt x="22" y="8"/>
                    </a:cubicBezTo>
                    <a:cubicBezTo>
                      <a:pt x="17" y="9"/>
                      <a:pt x="13" y="11"/>
                      <a:pt x="8" y="14"/>
                    </a:cubicBezTo>
                    <a:cubicBezTo>
                      <a:pt x="12" y="16"/>
                      <a:pt x="16" y="19"/>
                      <a:pt x="12" y="24"/>
                    </a:cubicBezTo>
                    <a:cubicBezTo>
                      <a:pt x="8" y="23"/>
                      <a:pt x="4" y="21"/>
                      <a:pt x="2" y="17"/>
                    </a:cubicBezTo>
                    <a:cubicBezTo>
                      <a:pt x="0" y="12"/>
                      <a:pt x="0" y="11"/>
                      <a:pt x="5" y="9"/>
                    </a:cubicBezTo>
                    <a:cubicBezTo>
                      <a:pt x="16" y="4"/>
                      <a:pt x="26" y="1"/>
                      <a:pt x="38" y="0"/>
                    </a:cubicBezTo>
                    <a:cubicBezTo>
                      <a:pt x="47" y="0"/>
                      <a:pt x="54" y="3"/>
                      <a:pt x="62" y="5"/>
                    </a:cubicBezTo>
                    <a:cubicBezTo>
                      <a:pt x="62" y="15"/>
                      <a:pt x="55" y="22"/>
                      <a:pt x="52" y="31"/>
                    </a:cubicBezTo>
                    <a:close/>
                    <a:moveTo>
                      <a:pt x="26" y="8"/>
                    </a:moveTo>
                    <a:cubicBezTo>
                      <a:pt x="27" y="11"/>
                      <a:pt x="28" y="13"/>
                      <a:pt x="29" y="15"/>
                    </a:cubicBezTo>
                    <a:cubicBezTo>
                      <a:pt x="31" y="21"/>
                      <a:pt x="41" y="25"/>
                      <a:pt x="46" y="22"/>
                    </a:cubicBezTo>
                    <a:cubicBezTo>
                      <a:pt x="48" y="21"/>
                      <a:pt x="49" y="20"/>
                      <a:pt x="50" y="18"/>
                    </a:cubicBezTo>
                    <a:cubicBezTo>
                      <a:pt x="51" y="15"/>
                      <a:pt x="51" y="12"/>
                      <a:pt x="51" y="9"/>
                    </a:cubicBezTo>
                    <a:cubicBezTo>
                      <a:pt x="43" y="5"/>
                      <a:pt x="35" y="5"/>
                      <a:pt x="26" y="8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35" name="Freeform 57"/>
              <p:cNvSpPr>
                <a:spLocks/>
              </p:cNvSpPr>
              <p:nvPr/>
            </p:nvSpPr>
            <p:spPr bwMode="auto">
              <a:xfrm>
                <a:off x="4568451" y="2695053"/>
                <a:ext cx="84583" cy="19519"/>
              </a:xfrm>
              <a:custGeom>
                <a:avLst/>
                <a:gdLst>
                  <a:gd name="T0" fmla="*/ 0 w 44"/>
                  <a:gd name="T1" fmla="*/ 5 h 10"/>
                  <a:gd name="T2" fmla="*/ 7 w 44"/>
                  <a:gd name="T3" fmla="*/ 1 h 10"/>
                  <a:gd name="T4" fmla="*/ 36 w 44"/>
                  <a:gd name="T5" fmla="*/ 3 h 10"/>
                  <a:gd name="T6" fmla="*/ 43 w 44"/>
                  <a:gd name="T7" fmla="*/ 3 h 10"/>
                  <a:gd name="T8" fmla="*/ 41 w 44"/>
                  <a:gd name="T9" fmla="*/ 8 h 10"/>
                  <a:gd name="T10" fmla="*/ 29 w 44"/>
                  <a:gd name="T11" fmla="*/ 10 h 10"/>
                  <a:gd name="T12" fmla="*/ 8 w 44"/>
                  <a:gd name="T13" fmla="*/ 9 h 10"/>
                  <a:gd name="T14" fmla="*/ 0 w 44"/>
                  <a:gd name="T15" fmla="*/ 5 h 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44" h="10">
                    <a:moveTo>
                      <a:pt x="0" y="5"/>
                    </a:moveTo>
                    <a:cubicBezTo>
                      <a:pt x="1" y="1"/>
                      <a:pt x="4" y="0"/>
                      <a:pt x="7" y="1"/>
                    </a:cubicBezTo>
                    <a:cubicBezTo>
                      <a:pt x="17" y="5"/>
                      <a:pt x="27" y="4"/>
                      <a:pt x="36" y="3"/>
                    </a:cubicBezTo>
                    <a:cubicBezTo>
                      <a:pt x="39" y="3"/>
                      <a:pt x="41" y="3"/>
                      <a:pt x="43" y="3"/>
                    </a:cubicBezTo>
                    <a:cubicBezTo>
                      <a:pt x="44" y="6"/>
                      <a:pt x="43" y="7"/>
                      <a:pt x="41" y="8"/>
                    </a:cubicBezTo>
                    <a:cubicBezTo>
                      <a:pt x="37" y="9"/>
                      <a:pt x="33" y="10"/>
                      <a:pt x="29" y="10"/>
                    </a:cubicBezTo>
                    <a:cubicBezTo>
                      <a:pt x="22" y="10"/>
                      <a:pt x="15" y="10"/>
                      <a:pt x="8" y="9"/>
                    </a:cubicBezTo>
                    <a:cubicBezTo>
                      <a:pt x="5" y="9"/>
                      <a:pt x="3" y="7"/>
                      <a:pt x="0" y="5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36" name="Freeform 58"/>
              <p:cNvSpPr>
                <a:spLocks/>
              </p:cNvSpPr>
              <p:nvPr/>
            </p:nvSpPr>
            <p:spPr bwMode="auto">
              <a:xfrm>
                <a:off x="4613182" y="2597457"/>
                <a:ext cx="65064" cy="18706"/>
              </a:xfrm>
              <a:custGeom>
                <a:avLst/>
                <a:gdLst>
                  <a:gd name="T0" fmla="*/ 0 w 34"/>
                  <a:gd name="T1" fmla="*/ 4 h 10"/>
                  <a:gd name="T2" fmla="*/ 9 w 34"/>
                  <a:gd name="T3" fmla="*/ 0 h 10"/>
                  <a:gd name="T4" fmla="*/ 27 w 34"/>
                  <a:gd name="T5" fmla="*/ 3 h 10"/>
                  <a:gd name="T6" fmla="*/ 34 w 34"/>
                  <a:gd name="T7" fmla="*/ 5 h 10"/>
                  <a:gd name="T8" fmla="*/ 27 w 34"/>
                  <a:gd name="T9" fmla="*/ 10 h 10"/>
                  <a:gd name="T10" fmla="*/ 0 w 34"/>
                  <a:gd name="T11" fmla="*/ 4 h 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34" h="10">
                    <a:moveTo>
                      <a:pt x="0" y="4"/>
                    </a:moveTo>
                    <a:cubicBezTo>
                      <a:pt x="3" y="0"/>
                      <a:pt x="6" y="0"/>
                      <a:pt x="9" y="0"/>
                    </a:cubicBezTo>
                    <a:cubicBezTo>
                      <a:pt x="15" y="1"/>
                      <a:pt x="21" y="2"/>
                      <a:pt x="27" y="3"/>
                    </a:cubicBezTo>
                    <a:cubicBezTo>
                      <a:pt x="29" y="4"/>
                      <a:pt x="31" y="5"/>
                      <a:pt x="34" y="5"/>
                    </a:cubicBezTo>
                    <a:cubicBezTo>
                      <a:pt x="32" y="9"/>
                      <a:pt x="30" y="10"/>
                      <a:pt x="27" y="10"/>
                    </a:cubicBezTo>
                    <a:cubicBezTo>
                      <a:pt x="18" y="9"/>
                      <a:pt x="9" y="10"/>
                      <a:pt x="0" y="4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37" name="Freeform 59"/>
              <p:cNvSpPr>
                <a:spLocks noEditPoints="1"/>
              </p:cNvSpPr>
              <p:nvPr/>
            </p:nvSpPr>
            <p:spPr bwMode="auto">
              <a:xfrm>
                <a:off x="6103954" y="2703186"/>
                <a:ext cx="134194" cy="73197"/>
              </a:xfrm>
              <a:custGeom>
                <a:avLst/>
                <a:gdLst>
                  <a:gd name="T0" fmla="*/ 32 w 70"/>
                  <a:gd name="T1" fmla="*/ 12 h 38"/>
                  <a:gd name="T2" fmla="*/ 28 w 70"/>
                  <a:gd name="T3" fmla="*/ 12 h 38"/>
                  <a:gd name="T4" fmla="*/ 11 w 70"/>
                  <a:gd name="T5" fmla="*/ 18 h 38"/>
                  <a:gd name="T6" fmla="*/ 0 w 70"/>
                  <a:gd name="T7" fmla="*/ 11 h 38"/>
                  <a:gd name="T8" fmla="*/ 23 w 70"/>
                  <a:gd name="T9" fmla="*/ 2 h 38"/>
                  <a:gd name="T10" fmla="*/ 43 w 70"/>
                  <a:gd name="T11" fmla="*/ 0 h 38"/>
                  <a:gd name="T12" fmla="*/ 55 w 70"/>
                  <a:gd name="T13" fmla="*/ 4 h 38"/>
                  <a:gd name="T14" fmla="*/ 67 w 70"/>
                  <a:gd name="T15" fmla="*/ 13 h 38"/>
                  <a:gd name="T16" fmla="*/ 67 w 70"/>
                  <a:gd name="T17" fmla="*/ 25 h 38"/>
                  <a:gd name="T18" fmla="*/ 62 w 70"/>
                  <a:gd name="T19" fmla="*/ 30 h 38"/>
                  <a:gd name="T20" fmla="*/ 37 w 70"/>
                  <a:gd name="T21" fmla="*/ 32 h 38"/>
                  <a:gd name="T22" fmla="*/ 32 w 70"/>
                  <a:gd name="T23" fmla="*/ 17 h 38"/>
                  <a:gd name="T24" fmla="*/ 33 w 70"/>
                  <a:gd name="T25" fmla="*/ 15 h 38"/>
                  <a:gd name="T26" fmla="*/ 32 w 70"/>
                  <a:gd name="T27" fmla="*/ 12 h 38"/>
                  <a:gd name="T28" fmla="*/ 57 w 70"/>
                  <a:gd name="T29" fmla="*/ 15 h 38"/>
                  <a:gd name="T30" fmla="*/ 43 w 70"/>
                  <a:gd name="T31" fmla="*/ 11 h 38"/>
                  <a:gd name="T32" fmla="*/ 43 w 70"/>
                  <a:gd name="T33" fmla="*/ 27 h 38"/>
                  <a:gd name="T34" fmla="*/ 57 w 70"/>
                  <a:gd name="T35" fmla="*/ 15 h 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70" h="38">
                    <a:moveTo>
                      <a:pt x="32" y="12"/>
                    </a:moveTo>
                    <a:cubicBezTo>
                      <a:pt x="30" y="12"/>
                      <a:pt x="29" y="12"/>
                      <a:pt x="28" y="12"/>
                    </a:cubicBezTo>
                    <a:cubicBezTo>
                      <a:pt x="22" y="14"/>
                      <a:pt x="17" y="16"/>
                      <a:pt x="11" y="18"/>
                    </a:cubicBezTo>
                    <a:cubicBezTo>
                      <a:pt x="5" y="20"/>
                      <a:pt x="1" y="18"/>
                      <a:pt x="0" y="11"/>
                    </a:cubicBezTo>
                    <a:cubicBezTo>
                      <a:pt x="7" y="7"/>
                      <a:pt x="14" y="3"/>
                      <a:pt x="23" y="2"/>
                    </a:cubicBezTo>
                    <a:cubicBezTo>
                      <a:pt x="30" y="2"/>
                      <a:pt x="36" y="0"/>
                      <a:pt x="43" y="0"/>
                    </a:cubicBezTo>
                    <a:cubicBezTo>
                      <a:pt x="47" y="0"/>
                      <a:pt x="51" y="2"/>
                      <a:pt x="55" y="4"/>
                    </a:cubicBezTo>
                    <a:cubicBezTo>
                      <a:pt x="59" y="6"/>
                      <a:pt x="63" y="10"/>
                      <a:pt x="67" y="13"/>
                    </a:cubicBezTo>
                    <a:cubicBezTo>
                      <a:pt x="70" y="16"/>
                      <a:pt x="70" y="22"/>
                      <a:pt x="67" y="25"/>
                    </a:cubicBezTo>
                    <a:cubicBezTo>
                      <a:pt x="65" y="27"/>
                      <a:pt x="64" y="28"/>
                      <a:pt x="62" y="30"/>
                    </a:cubicBezTo>
                    <a:cubicBezTo>
                      <a:pt x="56" y="38"/>
                      <a:pt x="44" y="37"/>
                      <a:pt x="37" y="32"/>
                    </a:cubicBezTo>
                    <a:cubicBezTo>
                      <a:pt x="33" y="29"/>
                      <a:pt x="31" y="21"/>
                      <a:pt x="32" y="17"/>
                    </a:cubicBezTo>
                    <a:cubicBezTo>
                      <a:pt x="32" y="16"/>
                      <a:pt x="33" y="16"/>
                      <a:pt x="33" y="15"/>
                    </a:cubicBezTo>
                    <a:cubicBezTo>
                      <a:pt x="33" y="14"/>
                      <a:pt x="32" y="13"/>
                      <a:pt x="32" y="12"/>
                    </a:cubicBezTo>
                    <a:close/>
                    <a:moveTo>
                      <a:pt x="57" y="15"/>
                    </a:moveTo>
                    <a:cubicBezTo>
                      <a:pt x="53" y="11"/>
                      <a:pt x="48" y="9"/>
                      <a:pt x="43" y="11"/>
                    </a:cubicBezTo>
                    <a:cubicBezTo>
                      <a:pt x="43" y="17"/>
                      <a:pt x="43" y="22"/>
                      <a:pt x="43" y="27"/>
                    </a:cubicBezTo>
                    <a:cubicBezTo>
                      <a:pt x="50" y="27"/>
                      <a:pt x="56" y="23"/>
                      <a:pt x="57" y="15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38" name="Freeform 60"/>
              <p:cNvSpPr>
                <a:spLocks/>
              </p:cNvSpPr>
              <p:nvPr/>
            </p:nvSpPr>
            <p:spPr bwMode="auto">
              <a:xfrm>
                <a:off x="6182844" y="2912203"/>
                <a:ext cx="101662" cy="59371"/>
              </a:xfrm>
              <a:custGeom>
                <a:avLst/>
                <a:gdLst>
                  <a:gd name="T0" fmla="*/ 53 w 53"/>
                  <a:gd name="T1" fmla="*/ 24 h 31"/>
                  <a:gd name="T2" fmla="*/ 47 w 53"/>
                  <a:gd name="T3" fmla="*/ 27 h 31"/>
                  <a:gd name="T4" fmla="*/ 22 w 53"/>
                  <a:gd name="T5" fmla="*/ 25 h 31"/>
                  <a:gd name="T6" fmla="*/ 15 w 53"/>
                  <a:gd name="T7" fmla="*/ 21 h 31"/>
                  <a:gd name="T8" fmla="*/ 0 w 53"/>
                  <a:gd name="T9" fmla="*/ 2 h 31"/>
                  <a:gd name="T10" fmla="*/ 11 w 53"/>
                  <a:gd name="T11" fmla="*/ 5 h 31"/>
                  <a:gd name="T12" fmla="*/ 12 w 53"/>
                  <a:gd name="T13" fmla="*/ 7 h 31"/>
                  <a:gd name="T14" fmla="*/ 30 w 53"/>
                  <a:gd name="T15" fmla="*/ 22 h 31"/>
                  <a:gd name="T16" fmla="*/ 39 w 53"/>
                  <a:gd name="T17" fmla="*/ 22 h 31"/>
                  <a:gd name="T18" fmla="*/ 53 w 53"/>
                  <a:gd name="T19" fmla="*/ 24 h 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53" h="31">
                    <a:moveTo>
                      <a:pt x="53" y="24"/>
                    </a:moveTo>
                    <a:cubicBezTo>
                      <a:pt x="51" y="25"/>
                      <a:pt x="49" y="27"/>
                      <a:pt x="47" y="27"/>
                    </a:cubicBezTo>
                    <a:cubicBezTo>
                      <a:pt x="39" y="29"/>
                      <a:pt x="30" y="31"/>
                      <a:pt x="22" y="25"/>
                    </a:cubicBezTo>
                    <a:cubicBezTo>
                      <a:pt x="20" y="23"/>
                      <a:pt x="17" y="22"/>
                      <a:pt x="15" y="21"/>
                    </a:cubicBezTo>
                    <a:cubicBezTo>
                      <a:pt x="6" y="18"/>
                      <a:pt x="3" y="10"/>
                      <a:pt x="0" y="2"/>
                    </a:cubicBezTo>
                    <a:cubicBezTo>
                      <a:pt x="5" y="0"/>
                      <a:pt x="9" y="1"/>
                      <a:pt x="11" y="5"/>
                    </a:cubicBezTo>
                    <a:cubicBezTo>
                      <a:pt x="11" y="6"/>
                      <a:pt x="11" y="6"/>
                      <a:pt x="12" y="7"/>
                    </a:cubicBezTo>
                    <a:cubicBezTo>
                      <a:pt x="15" y="15"/>
                      <a:pt x="22" y="19"/>
                      <a:pt x="30" y="22"/>
                    </a:cubicBezTo>
                    <a:cubicBezTo>
                      <a:pt x="33" y="23"/>
                      <a:pt x="36" y="23"/>
                      <a:pt x="39" y="22"/>
                    </a:cubicBezTo>
                    <a:cubicBezTo>
                      <a:pt x="46" y="22"/>
                      <a:pt x="48" y="22"/>
                      <a:pt x="53" y="24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39" name="Freeform 61"/>
              <p:cNvSpPr>
                <a:spLocks/>
              </p:cNvSpPr>
              <p:nvPr/>
            </p:nvSpPr>
            <p:spPr bwMode="auto">
              <a:xfrm>
                <a:off x="6230828" y="2837380"/>
                <a:ext cx="63437" cy="21146"/>
              </a:xfrm>
              <a:custGeom>
                <a:avLst/>
                <a:gdLst>
                  <a:gd name="T0" fmla="*/ 33 w 33"/>
                  <a:gd name="T1" fmla="*/ 8 h 11"/>
                  <a:gd name="T2" fmla="*/ 24 w 33"/>
                  <a:gd name="T3" fmla="*/ 9 h 11"/>
                  <a:gd name="T4" fmla="*/ 9 w 33"/>
                  <a:gd name="T5" fmla="*/ 7 h 11"/>
                  <a:gd name="T6" fmla="*/ 0 w 33"/>
                  <a:gd name="T7" fmla="*/ 4 h 11"/>
                  <a:gd name="T8" fmla="*/ 6 w 33"/>
                  <a:gd name="T9" fmla="*/ 1 h 11"/>
                  <a:gd name="T10" fmla="*/ 33 w 33"/>
                  <a:gd name="T11" fmla="*/ 8 h 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33" h="11">
                    <a:moveTo>
                      <a:pt x="33" y="8"/>
                    </a:moveTo>
                    <a:cubicBezTo>
                      <a:pt x="30" y="11"/>
                      <a:pt x="26" y="10"/>
                      <a:pt x="24" y="9"/>
                    </a:cubicBezTo>
                    <a:cubicBezTo>
                      <a:pt x="19" y="7"/>
                      <a:pt x="14" y="6"/>
                      <a:pt x="9" y="7"/>
                    </a:cubicBezTo>
                    <a:cubicBezTo>
                      <a:pt x="5" y="7"/>
                      <a:pt x="2" y="7"/>
                      <a:pt x="0" y="4"/>
                    </a:cubicBezTo>
                    <a:cubicBezTo>
                      <a:pt x="1" y="0"/>
                      <a:pt x="4" y="1"/>
                      <a:pt x="6" y="1"/>
                    </a:cubicBezTo>
                    <a:cubicBezTo>
                      <a:pt x="16" y="1"/>
                      <a:pt x="25" y="1"/>
                      <a:pt x="33" y="8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40" name="Freeform 63"/>
              <p:cNvSpPr>
                <a:spLocks/>
              </p:cNvSpPr>
              <p:nvPr/>
            </p:nvSpPr>
            <p:spPr bwMode="auto">
              <a:xfrm>
                <a:off x="4507454" y="2460823"/>
                <a:ext cx="47984" cy="38225"/>
              </a:xfrm>
              <a:custGeom>
                <a:avLst/>
                <a:gdLst>
                  <a:gd name="T0" fmla="*/ 0 w 25"/>
                  <a:gd name="T1" fmla="*/ 3 h 20"/>
                  <a:gd name="T2" fmla="*/ 25 w 25"/>
                  <a:gd name="T3" fmla="*/ 4 h 20"/>
                  <a:gd name="T4" fmla="*/ 24 w 25"/>
                  <a:gd name="T5" fmla="*/ 13 h 20"/>
                  <a:gd name="T6" fmla="*/ 20 w 25"/>
                  <a:gd name="T7" fmla="*/ 17 h 20"/>
                  <a:gd name="T8" fmla="*/ 3 w 25"/>
                  <a:gd name="T9" fmla="*/ 10 h 20"/>
                  <a:gd name="T10" fmla="*/ 0 w 25"/>
                  <a:gd name="T11" fmla="*/ 3 h 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5" h="20">
                    <a:moveTo>
                      <a:pt x="0" y="3"/>
                    </a:moveTo>
                    <a:cubicBezTo>
                      <a:pt x="9" y="0"/>
                      <a:pt x="17" y="0"/>
                      <a:pt x="25" y="4"/>
                    </a:cubicBezTo>
                    <a:cubicBezTo>
                      <a:pt x="25" y="7"/>
                      <a:pt x="25" y="10"/>
                      <a:pt x="24" y="13"/>
                    </a:cubicBezTo>
                    <a:cubicBezTo>
                      <a:pt x="23" y="15"/>
                      <a:pt x="22" y="16"/>
                      <a:pt x="20" y="17"/>
                    </a:cubicBezTo>
                    <a:cubicBezTo>
                      <a:pt x="15" y="20"/>
                      <a:pt x="5" y="16"/>
                      <a:pt x="3" y="10"/>
                    </a:cubicBezTo>
                    <a:cubicBezTo>
                      <a:pt x="2" y="8"/>
                      <a:pt x="1" y="6"/>
                      <a:pt x="0" y="3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41" name="Freeform 64"/>
              <p:cNvSpPr>
                <a:spLocks/>
              </p:cNvSpPr>
              <p:nvPr/>
            </p:nvSpPr>
            <p:spPr bwMode="auto">
              <a:xfrm>
                <a:off x="6186097" y="2720265"/>
                <a:ext cx="27652" cy="34972"/>
              </a:xfrm>
              <a:custGeom>
                <a:avLst/>
                <a:gdLst>
                  <a:gd name="T0" fmla="*/ 14 w 14"/>
                  <a:gd name="T1" fmla="*/ 6 h 18"/>
                  <a:gd name="T2" fmla="*/ 0 w 14"/>
                  <a:gd name="T3" fmla="*/ 18 h 18"/>
                  <a:gd name="T4" fmla="*/ 0 w 14"/>
                  <a:gd name="T5" fmla="*/ 2 h 18"/>
                  <a:gd name="T6" fmla="*/ 14 w 14"/>
                  <a:gd name="T7" fmla="*/ 6 h 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4" h="18">
                    <a:moveTo>
                      <a:pt x="14" y="6"/>
                    </a:moveTo>
                    <a:cubicBezTo>
                      <a:pt x="13" y="14"/>
                      <a:pt x="7" y="18"/>
                      <a:pt x="0" y="18"/>
                    </a:cubicBezTo>
                    <a:cubicBezTo>
                      <a:pt x="0" y="13"/>
                      <a:pt x="0" y="8"/>
                      <a:pt x="0" y="2"/>
                    </a:cubicBezTo>
                    <a:cubicBezTo>
                      <a:pt x="5" y="0"/>
                      <a:pt x="10" y="2"/>
                      <a:pt x="14" y="6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</p:grpSp>
      <p:grpSp>
        <p:nvGrpSpPr>
          <p:cNvPr id="834" name="Skupina 833"/>
          <p:cNvGrpSpPr/>
          <p:nvPr/>
        </p:nvGrpSpPr>
        <p:grpSpPr>
          <a:xfrm>
            <a:off x="517388" y="5747697"/>
            <a:ext cx="478937" cy="479739"/>
            <a:chOff x="4725783" y="3734954"/>
            <a:chExt cx="478937" cy="479739"/>
          </a:xfrm>
        </p:grpSpPr>
        <p:sp>
          <p:nvSpPr>
            <p:cNvPr id="835" name="Zaoblený obdélník 834"/>
            <p:cNvSpPr/>
            <p:nvPr/>
          </p:nvSpPr>
          <p:spPr>
            <a:xfrm>
              <a:off x="4725783" y="3734954"/>
              <a:ext cx="478937" cy="479739"/>
            </a:xfrm>
            <a:prstGeom prst="roundRect">
              <a:avLst/>
            </a:prstGeom>
            <a:solidFill>
              <a:srgbClr val="0070C0"/>
            </a:solidFill>
            <a:ln w="3810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36" name="Ovál 835"/>
            <p:cNvSpPr/>
            <p:nvPr/>
          </p:nvSpPr>
          <p:spPr>
            <a:xfrm>
              <a:off x="4802551" y="3804612"/>
              <a:ext cx="110415" cy="112201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37" name="Ovál 836"/>
            <p:cNvSpPr/>
            <p:nvPr/>
          </p:nvSpPr>
          <p:spPr>
            <a:xfrm>
              <a:off x="5011882" y="4020999"/>
              <a:ext cx="110415" cy="112201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xmlns="" val="4213038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500"/>
                                        <p:tgtEl>
                                          <p:spTgt spid="17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4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9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1500"/>
                                        <p:tgtEl>
                                          <p:spTgt spid="18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31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4294967295"/>
          </p:nvPr>
        </p:nvSpPr>
        <p:spPr>
          <a:xfrm>
            <a:off x="10210800" y="6391656"/>
            <a:ext cx="640080" cy="237744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55459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 advClick="0" advTm="0"/>
    </mc:Choice>
    <mc:Fallback>
      <p:transition advClick="0" advTm="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4294967295"/>
          </p:nvPr>
        </p:nvSpPr>
        <p:spPr>
          <a:xfrm>
            <a:off x="10210800" y="6391656"/>
            <a:ext cx="640080" cy="237744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38" name="Šipka doprava 37">
            <a:hlinkClick r:id="rId3" action="ppaction://hlinksldjump"/>
          </p:cNvPr>
          <p:cNvSpPr/>
          <p:nvPr/>
        </p:nvSpPr>
        <p:spPr>
          <a:xfrm>
            <a:off x="11109424" y="5727890"/>
            <a:ext cx="558600" cy="497417"/>
          </a:xfrm>
          <a:prstGeom prst="rightArrow">
            <a:avLst/>
          </a:prstGeom>
          <a:gradFill>
            <a:gsLst>
              <a:gs pos="0">
                <a:srgbClr val="00B050"/>
              </a:gs>
              <a:gs pos="50000">
                <a:srgbClr val="92D050"/>
              </a:gs>
              <a:gs pos="100000">
                <a:srgbClr val="00B050"/>
              </a:gs>
            </a:gsLst>
          </a:gra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Šipka doprava 38">
            <a:hlinkClick r:id="rId4" action="ppaction://hlinksldjump"/>
          </p:cNvPr>
          <p:cNvSpPr/>
          <p:nvPr/>
        </p:nvSpPr>
        <p:spPr>
          <a:xfrm flipH="1">
            <a:off x="10426800" y="5727890"/>
            <a:ext cx="549375" cy="497417"/>
          </a:xfrm>
          <a:prstGeom prst="rightArrow">
            <a:avLst/>
          </a:prstGeom>
          <a:gradFill>
            <a:gsLst>
              <a:gs pos="0">
                <a:srgbClr val="00B050"/>
              </a:gs>
              <a:gs pos="50000">
                <a:srgbClr val="92D050"/>
              </a:gs>
              <a:gs pos="100000">
                <a:srgbClr val="00B050"/>
              </a:gs>
            </a:gsLst>
          </a:gra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750" name="Skupina 1749"/>
          <p:cNvGrpSpPr/>
          <p:nvPr/>
        </p:nvGrpSpPr>
        <p:grpSpPr>
          <a:xfrm>
            <a:off x="509646" y="127370"/>
            <a:ext cx="2955497" cy="1895235"/>
            <a:chOff x="509646" y="127370"/>
            <a:chExt cx="2955497" cy="1895235"/>
          </a:xfrm>
          <a:solidFill>
            <a:srgbClr val="FEF8E4"/>
          </a:solidFill>
        </p:grpSpPr>
        <p:sp>
          <p:nvSpPr>
            <p:cNvPr id="1299" name="Obdélník 1298"/>
            <p:cNvSpPr/>
            <p:nvPr/>
          </p:nvSpPr>
          <p:spPr>
            <a:xfrm>
              <a:off x="509646" y="127370"/>
              <a:ext cx="2955497" cy="1895235"/>
            </a:xfrm>
            <a:prstGeom prst="rect">
              <a:avLst/>
            </a:prstGeom>
            <a:grp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201" name="Skupina 1200"/>
            <p:cNvGrpSpPr/>
            <p:nvPr/>
          </p:nvGrpSpPr>
          <p:grpSpPr>
            <a:xfrm>
              <a:off x="725833" y="208414"/>
              <a:ext cx="584179" cy="932829"/>
              <a:chOff x="2765426" y="1525588"/>
              <a:chExt cx="2598738" cy="4149725"/>
            </a:xfrm>
            <a:grpFill/>
          </p:grpSpPr>
          <p:sp>
            <p:nvSpPr>
              <p:cNvPr id="1202" name="Freeform 6"/>
              <p:cNvSpPr>
                <a:spLocks noEditPoints="1"/>
              </p:cNvSpPr>
              <p:nvPr/>
            </p:nvSpPr>
            <p:spPr bwMode="auto">
              <a:xfrm>
                <a:off x="2765426" y="1525588"/>
                <a:ext cx="2598738" cy="4149725"/>
              </a:xfrm>
              <a:custGeom>
                <a:avLst/>
                <a:gdLst>
                  <a:gd name="T0" fmla="*/ 3144 w 3160"/>
                  <a:gd name="T1" fmla="*/ 2702 h 5044"/>
                  <a:gd name="T2" fmla="*/ 2610 w 3160"/>
                  <a:gd name="T3" fmla="*/ 2703 h 5044"/>
                  <a:gd name="T4" fmla="*/ 2107 w 3160"/>
                  <a:gd name="T5" fmla="*/ 3073 h 5044"/>
                  <a:gd name="T6" fmla="*/ 2235 w 3160"/>
                  <a:gd name="T7" fmla="*/ 4558 h 5044"/>
                  <a:gd name="T8" fmla="*/ 2164 w 3160"/>
                  <a:gd name="T9" fmla="*/ 5017 h 5044"/>
                  <a:gd name="T10" fmla="*/ 1541 w 3160"/>
                  <a:gd name="T11" fmla="*/ 4578 h 5044"/>
                  <a:gd name="T12" fmla="*/ 1391 w 3160"/>
                  <a:gd name="T13" fmla="*/ 3562 h 5044"/>
                  <a:gd name="T14" fmla="*/ 553 w 3160"/>
                  <a:gd name="T15" fmla="*/ 4549 h 5044"/>
                  <a:gd name="T16" fmla="*/ 96 w 3160"/>
                  <a:gd name="T17" fmla="*/ 4677 h 5044"/>
                  <a:gd name="T18" fmla="*/ 166 w 3160"/>
                  <a:gd name="T19" fmla="*/ 3878 h 5044"/>
                  <a:gd name="T20" fmla="*/ 963 w 3160"/>
                  <a:gd name="T21" fmla="*/ 2603 h 5044"/>
                  <a:gd name="T22" fmla="*/ 1408 w 3160"/>
                  <a:gd name="T23" fmla="*/ 1283 h 5044"/>
                  <a:gd name="T24" fmla="*/ 1389 w 3160"/>
                  <a:gd name="T25" fmla="*/ 808 h 5044"/>
                  <a:gd name="T26" fmla="*/ 2004 w 3160"/>
                  <a:gd name="T27" fmla="*/ 5 h 5044"/>
                  <a:gd name="T28" fmla="*/ 2388 w 3160"/>
                  <a:gd name="T29" fmla="*/ 385 h 5044"/>
                  <a:gd name="T30" fmla="*/ 1932 w 3160"/>
                  <a:gd name="T31" fmla="*/ 1248 h 5044"/>
                  <a:gd name="T32" fmla="*/ 2665 w 3160"/>
                  <a:gd name="T33" fmla="*/ 2256 h 5044"/>
                  <a:gd name="T34" fmla="*/ 2256 w 3160"/>
                  <a:gd name="T35" fmla="*/ 940 h 5044"/>
                  <a:gd name="T36" fmla="*/ 2261 w 3160"/>
                  <a:gd name="T37" fmla="*/ 482 h 5044"/>
                  <a:gd name="T38" fmla="*/ 1853 w 3160"/>
                  <a:gd name="T39" fmla="*/ 593 h 5044"/>
                  <a:gd name="T40" fmla="*/ 1573 w 3160"/>
                  <a:gd name="T41" fmla="*/ 991 h 5044"/>
                  <a:gd name="T42" fmla="*/ 1782 w 3160"/>
                  <a:gd name="T43" fmla="*/ 1178 h 5044"/>
                  <a:gd name="T44" fmla="*/ 1533 w 3160"/>
                  <a:gd name="T45" fmla="*/ 1759 h 5044"/>
                  <a:gd name="T46" fmla="*/ 1644 w 3160"/>
                  <a:gd name="T47" fmla="*/ 2782 h 5044"/>
                  <a:gd name="T48" fmla="*/ 2063 w 3160"/>
                  <a:gd name="T49" fmla="*/ 1909 h 5044"/>
                  <a:gd name="T50" fmla="*/ 1973 w 3160"/>
                  <a:gd name="T51" fmla="*/ 2791 h 5044"/>
                  <a:gd name="T52" fmla="*/ 2132 w 3160"/>
                  <a:gd name="T53" fmla="*/ 1838 h 5044"/>
                  <a:gd name="T54" fmla="*/ 1518 w 3160"/>
                  <a:gd name="T55" fmla="*/ 1214 h 5044"/>
                  <a:gd name="T56" fmla="*/ 1231 w 3160"/>
                  <a:gd name="T57" fmla="*/ 2774 h 5044"/>
                  <a:gd name="T58" fmla="*/ 1409 w 3160"/>
                  <a:gd name="T59" fmla="*/ 3064 h 5044"/>
                  <a:gd name="T60" fmla="*/ 1521 w 3160"/>
                  <a:gd name="T61" fmla="*/ 3047 h 5044"/>
                  <a:gd name="T62" fmla="*/ 1662 w 3160"/>
                  <a:gd name="T63" fmla="*/ 3041 h 5044"/>
                  <a:gd name="T64" fmla="*/ 893 w 3160"/>
                  <a:gd name="T65" fmla="*/ 4254 h 5044"/>
                  <a:gd name="T66" fmla="*/ 1506 w 3160"/>
                  <a:gd name="T67" fmla="*/ 3212 h 5044"/>
                  <a:gd name="T68" fmla="*/ 1125 w 3160"/>
                  <a:gd name="T69" fmla="*/ 2669 h 5044"/>
                  <a:gd name="T70" fmla="*/ 465 w 3160"/>
                  <a:gd name="T71" fmla="*/ 3710 h 5044"/>
                  <a:gd name="T72" fmla="*/ 476 w 3160"/>
                  <a:gd name="T73" fmla="*/ 4434 h 5044"/>
                  <a:gd name="T74" fmla="*/ 1542 w 3160"/>
                  <a:gd name="T75" fmla="*/ 3300 h 5044"/>
                  <a:gd name="T76" fmla="*/ 1940 w 3160"/>
                  <a:gd name="T77" fmla="*/ 4613 h 5044"/>
                  <a:gd name="T78" fmla="*/ 2213 w 3160"/>
                  <a:gd name="T79" fmla="*/ 3805 h 5044"/>
                  <a:gd name="T80" fmla="*/ 1686 w 3160"/>
                  <a:gd name="T81" fmla="*/ 2808 h 5044"/>
                  <a:gd name="T82" fmla="*/ 31 w 3160"/>
                  <a:gd name="T83" fmla="*/ 4273 h 5044"/>
                  <a:gd name="T84" fmla="*/ 561 w 3160"/>
                  <a:gd name="T85" fmla="*/ 4711 h 5044"/>
                  <a:gd name="T86" fmla="*/ 1360 w 3160"/>
                  <a:gd name="T87" fmla="*/ 312 h 5044"/>
                  <a:gd name="T88" fmla="*/ 2263 w 3160"/>
                  <a:gd name="T89" fmla="*/ 223 h 5044"/>
                  <a:gd name="T90" fmla="*/ 1952 w 3160"/>
                  <a:gd name="T91" fmla="*/ 4964 h 5044"/>
                  <a:gd name="T92" fmla="*/ 2669 w 3160"/>
                  <a:gd name="T93" fmla="*/ 2281 h 5044"/>
                  <a:gd name="T94" fmla="*/ 2168 w 3160"/>
                  <a:gd name="T95" fmla="*/ 2020 h 5044"/>
                  <a:gd name="T96" fmla="*/ 2779 w 3160"/>
                  <a:gd name="T97" fmla="*/ 2359 h 5044"/>
                  <a:gd name="T98" fmla="*/ 3108 w 3160"/>
                  <a:gd name="T99" fmla="*/ 2705 h 5044"/>
                  <a:gd name="T100" fmla="*/ 2765 w 3160"/>
                  <a:gd name="T101" fmla="*/ 2430 h 5044"/>
                  <a:gd name="T102" fmla="*/ 2815 w 3160"/>
                  <a:gd name="T103" fmla="*/ 2757 h 5044"/>
                  <a:gd name="T104" fmla="*/ 2063 w 3160"/>
                  <a:gd name="T105" fmla="*/ 455 h 5044"/>
                  <a:gd name="T106" fmla="*/ 1450 w 3160"/>
                  <a:gd name="T107" fmla="*/ 943 h 5044"/>
                  <a:gd name="T108" fmla="*/ 1690 w 3160"/>
                  <a:gd name="T109" fmla="*/ 610 h 5044"/>
                  <a:gd name="T110" fmla="*/ 2031 w 3160"/>
                  <a:gd name="T111" fmla="*/ 490 h 5044"/>
                  <a:gd name="T112" fmla="*/ 2480 w 3160"/>
                  <a:gd name="T113" fmla="*/ 320 h 5044"/>
                  <a:gd name="T114" fmla="*/ 1129 w 3160"/>
                  <a:gd name="T115" fmla="*/ 2655 h 5044"/>
                  <a:gd name="T116" fmla="*/ 1022 w 3160"/>
                  <a:gd name="T117" fmla="*/ 2621 h 5044"/>
                  <a:gd name="T118" fmla="*/ 2355 w 3160"/>
                  <a:gd name="T119" fmla="*/ 405 h 50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3160" h="5044">
                    <a:moveTo>
                      <a:pt x="2826" y="2391"/>
                    </a:moveTo>
                    <a:cubicBezTo>
                      <a:pt x="2843" y="2396"/>
                      <a:pt x="2860" y="2400"/>
                      <a:pt x="2879" y="2402"/>
                    </a:cubicBezTo>
                    <a:cubicBezTo>
                      <a:pt x="2914" y="2407"/>
                      <a:pt x="2949" y="2413"/>
                      <a:pt x="2984" y="2422"/>
                    </a:cubicBezTo>
                    <a:cubicBezTo>
                      <a:pt x="3006" y="2428"/>
                      <a:pt x="3028" y="2437"/>
                      <a:pt x="3051" y="2442"/>
                    </a:cubicBezTo>
                    <a:cubicBezTo>
                      <a:pt x="3071" y="2446"/>
                      <a:pt x="3090" y="2457"/>
                      <a:pt x="3108" y="2467"/>
                    </a:cubicBezTo>
                    <a:cubicBezTo>
                      <a:pt x="3123" y="2475"/>
                      <a:pt x="3132" y="2488"/>
                      <a:pt x="3137" y="2507"/>
                    </a:cubicBezTo>
                    <a:cubicBezTo>
                      <a:pt x="3134" y="2513"/>
                      <a:pt x="3131" y="2521"/>
                      <a:pt x="3128" y="2528"/>
                    </a:cubicBezTo>
                    <a:cubicBezTo>
                      <a:pt x="3109" y="2539"/>
                      <a:pt x="3091" y="2550"/>
                      <a:pt x="3069" y="2551"/>
                    </a:cubicBezTo>
                    <a:cubicBezTo>
                      <a:pt x="3050" y="2551"/>
                      <a:pt x="3030" y="2551"/>
                      <a:pt x="3011" y="2551"/>
                    </a:cubicBezTo>
                    <a:cubicBezTo>
                      <a:pt x="3006" y="2562"/>
                      <a:pt x="3015" y="2568"/>
                      <a:pt x="3019" y="2575"/>
                    </a:cubicBezTo>
                    <a:cubicBezTo>
                      <a:pt x="3033" y="2600"/>
                      <a:pt x="3052" y="2620"/>
                      <a:pt x="3077" y="2636"/>
                    </a:cubicBezTo>
                    <a:cubicBezTo>
                      <a:pt x="3096" y="2649"/>
                      <a:pt x="3113" y="2665"/>
                      <a:pt x="3131" y="2681"/>
                    </a:cubicBezTo>
                    <a:cubicBezTo>
                      <a:pt x="3137" y="2686"/>
                      <a:pt x="3141" y="2695"/>
                      <a:pt x="3144" y="2702"/>
                    </a:cubicBezTo>
                    <a:cubicBezTo>
                      <a:pt x="3150" y="2716"/>
                      <a:pt x="3155" y="2730"/>
                      <a:pt x="3160" y="2744"/>
                    </a:cubicBezTo>
                    <a:cubicBezTo>
                      <a:pt x="3157" y="2769"/>
                      <a:pt x="3148" y="2791"/>
                      <a:pt x="3123" y="2802"/>
                    </a:cubicBezTo>
                    <a:cubicBezTo>
                      <a:pt x="3126" y="2825"/>
                      <a:pt x="3128" y="2846"/>
                      <a:pt x="3112" y="2867"/>
                    </a:cubicBezTo>
                    <a:cubicBezTo>
                      <a:pt x="3105" y="2869"/>
                      <a:pt x="3096" y="2872"/>
                      <a:pt x="3087" y="2874"/>
                    </a:cubicBezTo>
                    <a:cubicBezTo>
                      <a:pt x="3077" y="2876"/>
                      <a:pt x="3067" y="2877"/>
                      <a:pt x="3057" y="2878"/>
                    </a:cubicBezTo>
                    <a:cubicBezTo>
                      <a:pt x="3055" y="2881"/>
                      <a:pt x="3052" y="2883"/>
                      <a:pt x="3050" y="2887"/>
                    </a:cubicBezTo>
                    <a:cubicBezTo>
                      <a:pt x="3038" y="2911"/>
                      <a:pt x="3017" y="2914"/>
                      <a:pt x="2994" y="2909"/>
                    </a:cubicBezTo>
                    <a:cubicBezTo>
                      <a:pt x="2978" y="2906"/>
                      <a:pt x="2963" y="2899"/>
                      <a:pt x="2947" y="2894"/>
                    </a:cubicBezTo>
                    <a:cubicBezTo>
                      <a:pt x="2934" y="2896"/>
                      <a:pt x="2932" y="2911"/>
                      <a:pt x="2922" y="2918"/>
                    </a:cubicBezTo>
                    <a:cubicBezTo>
                      <a:pt x="2900" y="2924"/>
                      <a:pt x="2881" y="2919"/>
                      <a:pt x="2864" y="2904"/>
                    </a:cubicBezTo>
                    <a:cubicBezTo>
                      <a:pt x="2855" y="2896"/>
                      <a:pt x="2844" y="2890"/>
                      <a:pt x="2833" y="2883"/>
                    </a:cubicBezTo>
                    <a:cubicBezTo>
                      <a:pt x="2782" y="2852"/>
                      <a:pt x="2733" y="2816"/>
                      <a:pt x="2687" y="2777"/>
                    </a:cubicBezTo>
                    <a:cubicBezTo>
                      <a:pt x="2660" y="2754"/>
                      <a:pt x="2633" y="2731"/>
                      <a:pt x="2610" y="2703"/>
                    </a:cubicBezTo>
                    <a:cubicBezTo>
                      <a:pt x="2588" y="2677"/>
                      <a:pt x="2560" y="2656"/>
                      <a:pt x="2534" y="2632"/>
                    </a:cubicBezTo>
                    <a:cubicBezTo>
                      <a:pt x="2512" y="2646"/>
                      <a:pt x="2491" y="2660"/>
                      <a:pt x="2470" y="2675"/>
                    </a:cubicBezTo>
                    <a:cubicBezTo>
                      <a:pt x="2445" y="2666"/>
                      <a:pt x="2428" y="2648"/>
                      <a:pt x="2409" y="2632"/>
                    </a:cubicBezTo>
                    <a:cubicBezTo>
                      <a:pt x="2387" y="2613"/>
                      <a:pt x="2369" y="2589"/>
                      <a:pt x="2346" y="2571"/>
                    </a:cubicBezTo>
                    <a:cubicBezTo>
                      <a:pt x="2317" y="2547"/>
                      <a:pt x="2294" y="2518"/>
                      <a:pt x="2270" y="2490"/>
                    </a:cubicBezTo>
                    <a:cubicBezTo>
                      <a:pt x="2253" y="2470"/>
                      <a:pt x="2237" y="2450"/>
                      <a:pt x="2220" y="2430"/>
                    </a:cubicBezTo>
                    <a:cubicBezTo>
                      <a:pt x="2216" y="2426"/>
                      <a:pt x="2211" y="2423"/>
                      <a:pt x="2204" y="2418"/>
                    </a:cubicBezTo>
                    <a:cubicBezTo>
                      <a:pt x="2201" y="2425"/>
                      <a:pt x="2199" y="2429"/>
                      <a:pt x="2198" y="2433"/>
                    </a:cubicBezTo>
                    <a:cubicBezTo>
                      <a:pt x="2194" y="2464"/>
                      <a:pt x="2191" y="2495"/>
                      <a:pt x="2188" y="2525"/>
                    </a:cubicBezTo>
                    <a:cubicBezTo>
                      <a:pt x="2182" y="2577"/>
                      <a:pt x="2162" y="2623"/>
                      <a:pt x="2134" y="2666"/>
                    </a:cubicBezTo>
                    <a:cubicBezTo>
                      <a:pt x="2108" y="2703"/>
                      <a:pt x="2079" y="2739"/>
                      <a:pt x="2050" y="2779"/>
                    </a:cubicBezTo>
                    <a:cubicBezTo>
                      <a:pt x="2054" y="2805"/>
                      <a:pt x="2059" y="2836"/>
                      <a:pt x="2065" y="2866"/>
                    </a:cubicBezTo>
                    <a:cubicBezTo>
                      <a:pt x="2078" y="2935"/>
                      <a:pt x="2092" y="3004"/>
                      <a:pt x="2107" y="3073"/>
                    </a:cubicBezTo>
                    <a:cubicBezTo>
                      <a:pt x="2115" y="3111"/>
                      <a:pt x="2126" y="3149"/>
                      <a:pt x="2134" y="3188"/>
                    </a:cubicBezTo>
                    <a:cubicBezTo>
                      <a:pt x="2145" y="3237"/>
                      <a:pt x="2154" y="3287"/>
                      <a:pt x="2164" y="3337"/>
                    </a:cubicBezTo>
                    <a:cubicBezTo>
                      <a:pt x="2174" y="3385"/>
                      <a:pt x="2184" y="3433"/>
                      <a:pt x="2192" y="3482"/>
                    </a:cubicBezTo>
                    <a:cubicBezTo>
                      <a:pt x="2209" y="3581"/>
                      <a:pt x="2223" y="3679"/>
                      <a:pt x="2239" y="3778"/>
                    </a:cubicBezTo>
                    <a:cubicBezTo>
                      <a:pt x="2239" y="3781"/>
                      <a:pt x="2239" y="3783"/>
                      <a:pt x="2239" y="3785"/>
                    </a:cubicBezTo>
                    <a:cubicBezTo>
                      <a:pt x="2242" y="3852"/>
                      <a:pt x="2245" y="3919"/>
                      <a:pt x="2248" y="3985"/>
                    </a:cubicBezTo>
                    <a:cubicBezTo>
                      <a:pt x="2250" y="4014"/>
                      <a:pt x="2250" y="4042"/>
                      <a:pt x="2252" y="4070"/>
                    </a:cubicBezTo>
                    <a:cubicBezTo>
                      <a:pt x="2256" y="4112"/>
                      <a:pt x="2257" y="4154"/>
                      <a:pt x="2251" y="4196"/>
                    </a:cubicBezTo>
                    <a:cubicBezTo>
                      <a:pt x="2249" y="4210"/>
                      <a:pt x="2249" y="4223"/>
                      <a:pt x="2248" y="4237"/>
                    </a:cubicBezTo>
                    <a:cubicBezTo>
                      <a:pt x="2246" y="4301"/>
                      <a:pt x="2243" y="4365"/>
                      <a:pt x="2240" y="4429"/>
                    </a:cubicBezTo>
                    <a:cubicBezTo>
                      <a:pt x="2240" y="4433"/>
                      <a:pt x="2240" y="4437"/>
                      <a:pt x="2239" y="4440"/>
                    </a:cubicBezTo>
                    <a:cubicBezTo>
                      <a:pt x="2237" y="4460"/>
                      <a:pt x="2232" y="4479"/>
                      <a:pt x="2231" y="4499"/>
                    </a:cubicBezTo>
                    <a:cubicBezTo>
                      <a:pt x="2230" y="4518"/>
                      <a:pt x="2234" y="4538"/>
                      <a:pt x="2235" y="4558"/>
                    </a:cubicBezTo>
                    <a:cubicBezTo>
                      <a:pt x="2240" y="4563"/>
                      <a:pt x="2246" y="4567"/>
                      <a:pt x="2251" y="4573"/>
                    </a:cubicBezTo>
                    <a:cubicBezTo>
                      <a:pt x="2247" y="4580"/>
                      <a:pt x="2244" y="4586"/>
                      <a:pt x="2240" y="4593"/>
                    </a:cubicBezTo>
                    <a:cubicBezTo>
                      <a:pt x="2242" y="4596"/>
                      <a:pt x="2243" y="4600"/>
                      <a:pt x="2246" y="4601"/>
                    </a:cubicBezTo>
                    <a:cubicBezTo>
                      <a:pt x="2272" y="4615"/>
                      <a:pt x="2297" y="4631"/>
                      <a:pt x="2325" y="4642"/>
                    </a:cubicBezTo>
                    <a:cubicBezTo>
                      <a:pt x="2356" y="4656"/>
                      <a:pt x="2388" y="4671"/>
                      <a:pt x="2417" y="4688"/>
                    </a:cubicBezTo>
                    <a:cubicBezTo>
                      <a:pt x="2461" y="4715"/>
                      <a:pt x="2494" y="4751"/>
                      <a:pt x="2504" y="4803"/>
                    </a:cubicBezTo>
                    <a:cubicBezTo>
                      <a:pt x="2510" y="4836"/>
                      <a:pt x="2517" y="4868"/>
                      <a:pt x="2520" y="4901"/>
                    </a:cubicBezTo>
                    <a:cubicBezTo>
                      <a:pt x="2522" y="4922"/>
                      <a:pt x="2518" y="4943"/>
                      <a:pt x="2514" y="4964"/>
                    </a:cubicBezTo>
                    <a:cubicBezTo>
                      <a:pt x="2512" y="4974"/>
                      <a:pt x="2504" y="4984"/>
                      <a:pt x="2494" y="4990"/>
                    </a:cubicBezTo>
                    <a:cubicBezTo>
                      <a:pt x="2474" y="5002"/>
                      <a:pt x="2454" y="5014"/>
                      <a:pt x="2434" y="5026"/>
                    </a:cubicBezTo>
                    <a:cubicBezTo>
                      <a:pt x="2409" y="5039"/>
                      <a:pt x="2383" y="5044"/>
                      <a:pt x="2355" y="5042"/>
                    </a:cubicBezTo>
                    <a:cubicBezTo>
                      <a:pt x="2331" y="5039"/>
                      <a:pt x="2306" y="5035"/>
                      <a:pt x="2282" y="5032"/>
                    </a:cubicBezTo>
                    <a:cubicBezTo>
                      <a:pt x="2243" y="5027"/>
                      <a:pt x="2203" y="5023"/>
                      <a:pt x="2164" y="5017"/>
                    </a:cubicBezTo>
                    <a:cubicBezTo>
                      <a:pt x="2142" y="5014"/>
                      <a:pt x="2121" y="5008"/>
                      <a:pt x="2100" y="5002"/>
                    </a:cubicBezTo>
                    <a:cubicBezTo>
                      <a:pt x="2073" y="4994"/>
                      <a:pt x="2047" y="4987"/>
                      <a:pt x="2020" y="4985"/>
                    </a:cubicBezTo>
                    <a:cubicBezTo>
                      <a:pt x="2001" y="4984"/>
                      <a:pt x="1981" y="4986"/>
                      <a:pt x="1961" y="4985"/>
                    </a:cubicBezTo>
                    <a:cubicBezTo>
                      <a:pt x="1898" y="4983"/>
                      <a:pt x="1835" y="4982"/>
                      <a:pt x="1773" y="4972"/>
                    </a:cubicBezTo>
                    <a:cubicBezTo>
                      <a:pt x="1762" y="4970"/>
                      <a:pt x="1751" y="4968"/>
                      <a:pt x="1740" y="4966"/>
                    </a:cubicBezTo>
                    <a:cubicBezTo>
                      <a:pt x="1708" y="4960"/>
                      <a:pt x="1687" y="4941"/>
                      <a:pt x="1674" y="4912"/>
                    </a:cubicBezTo>
                    <a:cubicBezTo>
                      <a:pt x="1656" y="4873"/>
                      <a:pt x="1653" y="4831"/>
                      <a:pt x="1655" y="4789"/>
                    </a:cubicBezTo>
                    <a:cubicBezTo>
                      <a:pt x="1657" y="4752"/>
                      <a:pt x="1659" y="4715"/>
                      <a:pt x="1661" y="4678"/>
                    </a:cubicBezTo>
                    <a:cubicBezTo>
                      <a:pt x="1662" y="4658"/>
                      <a:pt x="1663" y="4639"/>
                      <a:pt x="1663" y="4619"/>
                    </a:cubicBezTo>
                    <a:cubicBezTo>
                      <a:pt x="1663" y="4615"/>
                      <a:pt x="1661" y="4612"/>
                      <a:pt x="1660" y="4607"/>
                    </a:cubicBezTo>
                    <a:cubicBezTo>
                      <a:pt x="1632" y="4595"/>
                      <a:pt x="1603" y="4587"/>
                      <a:pt x="1572" y="4579"/>
                    </a:cubicBezTo>
                    <a:cubicBezTo>
                      <a:pt x="1565" y="4582"/>
                      <a:pt x="1557" y="4584"/>
                      <a:pt x="1548" y="4587"/>
                    </a:cubicBezTo>
                    <a:cubicBezTo>
                      <a:pt x="1545" y="4584"/>
                      <a:pt x="1541" y="4581"/>
                      <a:pt x="1541" y="4578"/>
                    </a:cubicBezTo>
                    <a:cubicBezTo>
                      <a:pt x="1541" y="4567"/>
                      <a:pt x="1542" y="4556"/>
                      <a:pt x="1543" y="4545"/>
                    </a:cubicBezTo>
                    <a:cubicBezTo>
                      <a:pt x="1547" y="4508"/>
                      <a:pt x="1550" y="4472"/>
                      <a:pt x="1553" y="4435"/>
                    </a:cubicBezTo>
                    <a:cubicBezTo>
                      <a:pt x="1558" y="4329"/>
                      <a:pt x="1566" y="4223"/>
                      <a:pt x="1570" y="4117"/>
                    </a:cubicBezTo>
                    <a:cubicBezTo>
                      <a:pt x="1571" y="4073"/>
                      <a:pt x="1578" y="4030"/>
                      <a:pt x="1580" y="3987"/>
                    </a:cubicBezTo>
                    <a:cubicBezTo>
                      <a:pt x="1584" y="3911"/>
                      <a:pt x="1600" y="3836"/>
                      <a:pt x="1608" y="3759"/>
                    </a:cubicBezTo>
                    <a:cubicBezTo>
                      <a:pt x="1612" y="3723"/>
                      <a:pt x="1612" y="3686"/>
                      <a:pt x="1614" y="3649"/>
                    </a:cubicBezTo>
                    <a:cubicBezTo>
                      <a:pt x="1616" y="3614"/>
                      <a:pt x="1609" y="3580"/>
                      <a:pt x="1599" y="3547"/>
                    </a:cubicBezTo>
                    <a:cubicBezTo>
                      <a:pt x="1588" y="3514"/>
                      <a:pt x="1580" y="3480"/>
                      <a:pt x="1569" y="3448"/>
                    </a:cubicBezTo>
                    <a:cubicBezTo>
                      <a:pt x="1556" y="3414"/>
                      <a:pt x="1544" y="3381"/>
                      <a:pt x="1535" y="3346"/>
                    </a:cubicBezTo>
                    <a:cubicBezTo>
                      <a:pt x="1532" y="3336"/>
                      <a:pt x="1531" y="3324"/>
                      <a:pt x="1519" y="3317"/>
                    </a:cubicBezTo>
                    <a:cubicBezTo>
                      <a:pt x="1515" y="3321"/>
                      <a:pt x="1510" y="3325"/>
                      <a:pt x="1508" y="3330"/>
                    </a:cubicBezTo>
                    <a:cubicBezTo>
                      <a:pt x="1485" y="3375"/>
                      <a:pt x="1462" y="3421"/>
                      <a:pt x="1439" y="3466"/>
                    </a:cubicBezTo>
                    <a:cubicBezTo>
                      <a:pt x="1423" y="3498"/>
                      <a:pt x="1407" y="3530"/>
                      <a:pt x="1391" y="3562"/>
                    </a:cubicBezTo>
                    <a:cubicBezTo>
                      <a:pt x="1387" y="3571"/>
                      <a:pt x="1382" y="3579"/>
                      <a:pt x="1379" y="3589"/>
                    </a:cubicBezTo>
                    <a:cubicBezTo>
                      <a:pt x="1364" y="3638"/>
                      <a:pt x="1337" y="3681"/>
                      <a:pt x="1317" y="3727"/>
                    </a:cubicBezTo>
                    <a:cubicBezTo>
                      <a:pt x="1286" y="3800"/>
                      <a:pt x="1245" y="3865"/>
                      <a:pt x="1195" y="3925"/>
                    </a:cubicBezTo>
                    <a:cubicBezTo>
                      <a:pt x="1158" y="3968"/>
                      <a:pt x="1123" y="4013"/>
                      <a:pt x="1090" y="4059"/>
                    </a:cubicBezTo>
                    <a:cubicBezTo>
                      <a:pt x="1089" y="4061"/>
                      <a:pt x="1087" y="4063"/>
                      <a:pt x="1086" y="4065"/>
                    </a:cubicBezTo>
                    <a:cubicBezTo>
                      <a:pt x="1056" y="4115"/>
                      <a:pt x="1015" y="4156"/>
                      <a:pt x="973" y="4196"/>
                    </a:cubicBezTo>
                    <a:cubicBezTo>
                      <a:pt x="934" y="4234"/>
                      <a:pt x="892" y="4269"/>
                      <a:pt x="857" y="4311"/>
                    </a:cubicBezTo>
                    <a:cubicBezTo>
                      <a:pt x="855" y="4314"/>
                      <a:pt x="852" y="4316"/>
                      <a:pt x="849" y="4319"/>
                    </a:cubicBezTo>
                    <a:cubicBezTo>
                      <a:pt x="787" y="4367"/>
                      <a:pt x="730" y="4422"/>
                      <a:pt x="672" y="4475"/>
                    </a:cubicBezTo>
                    <a:cubicBezTo>
                      <a:pt x="653" y="4492"/>
                      <a:pt x="634" y="4507"/>
                      <a:pt x="615" y="4523"/>
                    </a:cubicBezTo>
                    <a:cubicBezTo>
                      <a:pt x="608" y="4529"/>
                      <a:pt x="600" y="4530"/>
                      <a:pt x="591" y="4530"/>
                    </a:cubicBezTo>
                    <a:cubicBezTo>
                      <a:pt x="579" y="4529"/>
                      <a:pt x="566" y="4525"/>
                      <a:pt x="553" y="4532"/>
                    </a:cubicBezTo>
                    <a:cubicBezTo>
                      <a:pt x="553" y="4537"/>
                      <a:pt x="552" y="4543"/>
                      <a:pt x="553" y="4549"/>
                    </a:cubicBezTo>
                    <a:cubicBezTo>
                      <a:pt x="561" y="4577"/>
                      <a:pt x="569" y="4606"/>
                      <a:pt x="577" y="4634"/>
                    </a:cubicBezTo>
                    <a:cubicBezTo>
                      <a:pt x="579" y="4643"/>
                      <a:pt x="579" y="4652"/>
                      <a:pt x="580" y="4660"/>
                    </a:cubicBezTo>
                    <a:cubicBezTo>
                      <a:pt x="582" y="4687"/>
                      <a:pt x="585" y="4714"/>
                      <a:pt x="587" y="4741"/>
                    </a:cubicBezTo>
                    <a:cubicBezTo>
                      <a:pt x="590" y="4782"/>
                      <a:pt x="587" y="4823"/>
                      <a:pt x="583" y="4863"/>
                    </a:cubicBezTo>
                    <a:cubicBezTo>
                      <a:pt x="583" y="4869"/>
                      <a:pt x="581" y="4875"/>
                      <a:pt x="580" y="4881"/>
                    </a:cubicBezTo>
                    <a:cubicBezTo>
                      <a:pt x="577" y="4934"/>
                      <a:pt x="545" y="4964"/>
                      <a:pt x="502" y="4984"/>
                    </a:cubicBezTo>
                    <a:cubicBezTo>
                      <a:pt x="484" y="4993"/>
                      <a:pt x="465" y="5000"/>
                      <a:pt x="446" y="5006"/>
                    </a:cubicBezTo>
                    <a:cubicBezTo>
                      <a:pt x="432" y="5010"/>
                      <a:pt x="417" y="5012"/>
                      <a:pt x="403" y="5011"/>
                    </a:cubicBezTo>
                    <a:cubicBezTo>
                      <a:pt x="366" y="5007"/>
                      <a:pt x="331" y="4998"/>
                      <a:pt x="296" y="4981"/>
                    </a:cubicBezTo>
                    <a:cubicBezTo>
                      <a:pt x="260" y="4963"/>
                      <a:pt x="233" y="4936"/>
                      <a:pt x="209" y="4904"/>
                    </a:cubicBezTo>
                    <a:cubicBezTo>
                      <a:pt x="182" y="4868"/>
                      <a:pt x="162" y="4829"/>
                      <a:pt x="144" y="4788"/>
                    </a:cubicBezTo>
                    <a:cubicBezTo>
                      <a:pt x="137" y="4773"/>
                      <a:pt x="129" y="4758"/>
                      <a:pt x="121" y="4742"/>
                    </a:cubicBezTo>
                    <a:cubicBezTo>
                      <a:pt x="109" y="4722"/>
                      <a:pt x="103" y="4699"/>
                      <a:pt x="96" y="4677"/>
                    </a:cubicBezTo>
                    <a:cubicBezTo>
                      <a:pt x="89" y="4656"/>
                      <a:pt x="85" y="4634"/>
                      <a:pt x="79" y="4613"/>
                    </a:cubicBezTo>
                    <a:cubicBezTo>
                      <a:pt x="62" y="4551"/>
                      <a:pt x="50" y="4488"/>
                      <a:pt x="37" y="4425"/>
                    </a:cubicBezTo>
                    <a:cubicBezTo>
                      <a:pt x="34" y="4412"/>
                      <a:pt x="31" y="4399"/>
                      <a:pt x="27" y="4386"/>
                    </a:cubicBezTo>
                    <a:cubicBezTo>
                      <a:pt x="20" y="4364"/>
                      <a:pt x="14" y="4341"/>
                      <a:pt x="13" y="4317"/>
                    </a:cubicBezTo>
                    <a:cubicBezTo>
                      <a:pt x="13" y="4304"/>
                      <a:pt x="9" y="4291"/>
                      <a:pt x="6" y="4277"/>
                    </a:cubicBezTo>
                    <a:cubicBezTo>
                      <a:pt x="2" y="4255"/>
                      <a:pt x="0" y="4234"/>
                      <a:pt x="1" y="4211"/>
                    </a:cubicBezTo>
                    <a:cubicBezTo>
                      <a:pt x="3" y="4176"/>
                      <a:pt x="19" y="4151"/>
                      <a:pt x="46" y="4131"/>
                    </a:cubicBezTo>
                    <a:cubicBezTo>
                      <a:pt x="76" y="4109"/>
                      <a:pt x="106" y="4087"/>
                      <a:pt x="134" y="4066"/>
                    </a:cubicBezTo>
                    <a:cubicBezTo>
                      <a:pt x="139" y="4053"/>
                      <a:pt x="133" y="4044"/>
                      <a:pt x="130" y="4036"/>
                    </a:cubicBezTo>
                    <a:cubicBezTo>
                      <a:pt x="121" y="4015"/>
                      <a:pt x="112" y="3995"/>
                      <a:pt x="102" y="3975"/>
                    </a:cubicBezTo>
                    <a:cubicBezTo>
                      <a:pt x="100" y="3969"/>
                      <a:pt x="97" y="3964"/>
                      <a:pt x="95" y="3958"/>
                    </a:cubicBezTo>
                    <a:cubicBezTo>
                      <a:pt x="89" y="3935"/>
                      <a:pt x="95" y="3920"/>
                      <a:pt x="112" y="3910"/>
                    </a:cubicBezTo>
                    <a:cubicBezTo>
                      <a:pt x="130" y="3899"/>
                      <a:pt x="147" y="3887"/>
                      <a:pt x="166" y="3878"/>
                    </a:cubicBezTo>
                    <a:cubicBezTo>
                      <a:pt x="214" y="3855"/>
                      <a:pt x="259" y="3827"/>
                      <a:pt x="304" y="3798"/>
                    </a:cubicBezTo>
                    <a:cubicBezTo>
                      <a:pt x="345" y="3771"/>
                      <a:pt x="387" y="3745"/>
                      <a:pt x="427" y="3717"/>
                    </a:cubicBezTo>
                    <a:cubicBezTo>
                      <a:pt x="460" y="3693"/>
                      <a:pt x="492" y="3666"/>
                      <a:pt x="522" y="3640"/>
                    </a:cubicBezTo>
                    <a:cubicBezTo>
                      <a:pt x="553" y="3613"/>
                      <a:pt x="583" y="3585"/>
                      <a:pt x="610" y="3555"/>
                    </a:cubicBezTo>
                    <a:cubicBezTo>
                      <a:pt x="668" y="3492"/>
                      <a:pt x="715" y="3421"/>
                      <a:pt x="746" y="3340"/>
                    </a:cubicBezTo>
                    <a:cubicBezTo>
                      <a:pt x="760" y="3304"/>
                      <a:pt x="775" y="3267"/>
                      <a:pt x="789" y="3230"/>
                    </a:cubicBezTo>
                    <a:cubicBezTo>
                      <a:pt x="795" y="3211"/>
                      <a:pt x="798" y="3192"/>
                      <a:pt x="805" y="3173"/>
                    </a:cubicBezTo>
                    <a:cubicBezTo>
                      <a:pt x="818" y="3132"/>
                      <a:pt x="834" y="3092"/>
                      <a:pt x="847" y="3051"/>
                    </a:cubicBezTo>
                    <a:cubicBezTo>
                      <a:pt x="855" y="3027"/>
                      <a:pt x="860" y="3001"/>
                      <a:pt x="865" y="2976"/>
                    </a:cubicBezTo>
                    <a:cubicBezTo>
                      <a:pt x="870" y="2954"/>
                      <a:pt x="873" y="2932"/>
                      <a:pt x="880" y="2911"/>
                    </a:cubicBezTo>
                    <a:cubicBezTo>
                      <a:pt x="900" y="2850"/>
                      <a:pt x="923" y="2790"/>
                      <a:pt x="945" y="2730"/>
                    </a:cubicBezTo>
                    <a:cubicBezTo>
                      <a:pt x="957" y="2696"/>
                      <a:pt x="971" y="2663"/>
                      <a:pt x="984" y="2629"/>
                    </a:cubicBezTo>
                    <a:cubicBezTo>
                      <a:pt x="977" y="2620"/>
                      <a:pt x="970" y="2611"/>
                      <a:pt x="963" y="2603"/>
                    </a:cubicBezTo>
                    <a:cubicBezTo>
                      <a:pt x="925" y="2559"/>
                      <a:pt x="921" y="2509"/>
                      <a:pt x="938" y="2457"/>
                    </a:cubicBezTo>
                    <a:cubicBezTo>
                      <a:pt x="953" y="2406"/>
                      <a:pt x="974" y="2357"/>
                      <a:pt x="1003" y="2312"/>
                    </a:cubicBezTo>
                    <a:cubicBezTo>
                      <a:pt x="1019" y="2288"/>
                      <a:pt x="1025" y="2260"/>
                      <a:pt x="1033" y="2233"/>
                    </a:cubicBezTo>
                    <a:cubicBezTo>
                      <a:pt x="1035" y="2226"/>
                      <a:pt x="1034" y="2218"/>
                      <a:pt x="1033" y="2211"/>
                    </a:cubicBezTo>
                    <a:cubicBezTo>
                      <a:pt x="1023" y="2161"/>
                      <a:pt x="1028" y="2110"/>
                      <a:pt x="1026" y="2060"/>
                    </a:cubicBezTo>
                    <a:cubicBezTo>
                      <a:pt x="1026" y="2050"/>
                      <a:pt x="1028" y="2040"/>
                      <a:pt x="1027" y="2030"/>
                    </a:cubicBezTo>
                    <a:cubicBezTo>
                      <a:pt x="1027" y="1997"/>
                      <a:pt x="1030" y="1964"/>
                      <a:pt x="1040" y="1932"/>
                    </a:cubicBezTo>
                    <a:cubicBezTo>
                      <a:pt x="1057" y="1875"/>
                      <a:pt x="1071" y="1817"/>
                      <a:pt x="1087" y="1760"/>
                    </a:cubicBezTo>
                    <a:cubicBezTo>
                      <a:pt x="1098" y="1724"/>
                      <a:pt x="1109" y="1687"/>
                      <a:pt x="1123" y="1652"/>
                    </a:cubicBezTo>
                    <a:cubicBezTo>
                      <a:pt x="1136" y="1621"/>
                      <a:pt x="1152" y="1592"/>
                      <a:pt x="1170" y="1564"/>
                    </a:cubicBezTo>
                    <a:cubicBezTo>
                      <a:pt x="1199" y="1519"/>
                      <a:pt x="1228" y="1475"/>
                      <a:pt x="1264" y="1436"/>
                    </a:cubicBezTo>
                    <a:cubicBezTo>
                      <a:pt x="1289" y="1391"/>
                      <a:pt x="1327" y="1357"/>
                      <a:pt x="1363" y="1321"/>
                    </a:cubicBezTo>
                    <a:cubicBezTo>
                      <a:pt x="1376" y="1307"/>
                      <a:pt x="1391" y="1293"/>
                      <a:pt x="1408" y="1283"/>
                    </a:cubicBezTo>
                    <a:cubicBezTo>
                      <a:pt x="1415" y="1278"/>
                      <a:pt x="1422" y="1273"/>
                      <a:pt x="1427" y="1266"/>
                    </a:cubicBezTo>
                    <a:cubicBezTo>
                      <a:pt x="1451" y="1237"/>
                      <a:pt x="1484" y="1219"/>
                      <a:pt x="1513" y="1196"/>
                    </a:cubicBezTo>
                    <a:cubicBezTo>
                      <a:pt x="1517" y="1192"/>
                      <a:pt x="1524" y="1191"/>
                      <a:pt x="1529" y="1189"/>
                    </a:cubicBezTo>
                    <a:cubicBezTo>
                      <a:pt x="1556" y="1133"/>
                      <a:pt x="1559" y="1076"/>
                      <a:pt x="1552" y="1018"/>
                    </a:cubicBezTo>
                    <a:cubicBezTo>
                      <a:pt x="1551" y="1012"/>
                      <a:pt x="1548" y="1004"/>
                      <a:pt x="1544" y="1002"/>
                    </a:cubicBezTo>
                    <a:cubicBezTo>
                      <a:pt x="1525" y="993"/>
                      <a:pt x="1526" y="977"/>
                      <a:pt x="1527" y="961"/>
                    </a:cubicBezTo>
                    <a:cubicBezTo>
                      <a:pt x="1528" y="954"/>
                      <a:pt x="1529" y="947"/>
                      <a:pt x="1530" y="941"/>
                    </a:cubicBezTo>
                    <a:cubicBezTo>
                      <a:pt x="1518" y="935"/>
                      <a:pt x="1514" y="944"/>
                      <a:pt x="1510" y="949"/>
                    </a:cubicBezTo>
                    <a:cubicBezTo>
                      <a:pt x="1495" y="968"/>
                      <a:pt x="1474" y="978"/>
                      <a:pt x="1451" y="984"/>
                    </a:cubicBezTo>
                    <a:cubicBezTo>
                      <a:pt x="1445" y="985"/>
                      <a:pt x="1439" y="983"/>
                      <a:pt x="1435" y="983"/>
                    </a:cubicBezTo>
                    <a:cubicBezTo>
                      <a:pt x="1433" y="978"/>
                      <a:pt x="1431" y="976"/>
                      <a:pt x="1431" y="974"/>
                    </a:cubicBezTo>
                    <a:cubicBezTo>
                      <a:pt x="1439" y="952"/>
                      <a:pt x="1435" y="930"/>
                      <a:pt x="1427" y="909"/>
                    </a:cubicBezTo>
                    <a:cubicBezTo>
                      <a:pt x="1415" y="875"/>
                      <a:pt x="1402" y="842"/>
                      <a:pt x="1389" y="808"/>
                    </a:cubicBezTo>
                    <a:cubicBezTo>
                      <a:pt x="1372" y="764"/>
                      <a:pt x="1364" y="718"/>
                      <a:pt x="1368" y="670"/>
                    </a:cubicBezTo>
                    <a:cubicBezTo>
                      <a:pt x="1370" y="655"/>
                      <a:pt x="1369" y="639"/>
                      <a:pt x="1369" y="620"/>
                    </a:cubicBezTo>
                    <a:cubicBezTo>
                      <a:pt x="1364" y="617"/>
                      <a:pt x="1359" y="613"/>
                      <a:pt x="1352" y="609"/>
                    </a:cubicBezTo>
                    <a:cubicBezTo>
                      <a:pt x="1343" y="603"/>
                      <a:pt x="1336" y="594"/>
                      <a:pt x="1331" y="584"/>
                    </a:cubicBezTo>
                    <a:cubicBezTo>
                      <a:pt x="1314" y="542"/>
                      <a:pt x="1303" y="501"/>
                      <a:pt x="1308" y="454"/>
                    </a:cubicBezTo>
                    <a:cubicBezTo>
                      <a:pt x="1311" y="420"/>
                      <a:pt x="1319" y="386"/>
                      <a:pt x="1329" y="353"/>
                    </a:cubicBezTo>
                    <a:cubicBezTo>
                      <a:pt x="1340" y="315"/>
                      <a:pt x="1359" y="280"/>
                      <a:pt x="1385" y="250"/>
                    </a:cubicBezTo>
                    <a:cubicBezTo>
                      <a:pt x="1425" y="203"/>
                      <a:pt x="1467" y="158"/>
                      <a:pt x="1517" y="121"/>
                    </a:cubicBezTo>
                    <a:cubicBezTo>
                      <a:pt x="1548" y="99"/>
                      <a:pt x="1580" y="79"/>
                      <a:pt x="1618" y="68"/>
                    </a:cubicBezTo>
                    <a:cubicBezTo>
                      <a:pt x="1651" y="59"/>
                      <a:pt x="1683" y="45"/>
                      <a:pt x="1715" y="34"/>
                    </a:cubicBezTo>
                    <a:cubicBezTo>
                      <a:pt x="1728" y="30"/>
                      <a:pt x="1741" y="25"/>
                      <a:pt x="1755" y="23"/>
                    </a:cubicBezTo>
                    <a:cubicBezTo>
                      <a:pt x="1798" y="15"/>
                      <a:pt x="1842" y="6"/>
                      <a:pt x="1886" y="3"/>
                    </a:cubicBezTo>
                    <a:cubicBezTo>
                      <a:pt x="1925" y="0"/>
                      <a:pt x="1965" y="1"/>
                      <a:pt x="2004" y="5"/>
                    </a:cubicBezTo>
                    <a:cubicBezTo>
                      <a:pt x="2026" y="8"/>
                      <a:pt x="2047" y="18"/>
                      <a:pt x="2068" y="26"/>
                    </a:cubicBezTo>
                    <a:cubicBezTo>
                      <a:pt x="2093" y="34"/>
                      <a:pt x="2119" y="43"/>
                      <a:pt x="2144" y="53"/>
                    </a:cubicBezTo>
                    <a:cubicBezTo>
                      <a:pt x="2152" y="56"/>
                      <a:pt x="2159" y="60"/>
                      <a:pt x="2167" y="65"/>
                    </a:cubicBezTo>
                    <a:cubicBezTo>
                      <a:pt x="2197" y="85"/>
                      <a:pt x="2221" y="112"/>
                      <a:pt x="2245" y="138"/>
                    </a:cubicBezTo>
                    <a:cubicBezTo>
                      <a:pt x="2264" y="160"/>
                      <a:pt x="2282" y="184"/>
                      <a:pt x="2302" y="210"/>
                    </a:cubicBezTo>
                    <a:cubicBezTo>
                      <a:pt x="2345" y="230"/>
                      <a:pt x="2394" y="222"/>
                      <a:pt x="2441" y="221"/>
                    </a:cubicBezTo>
                    <a:cubicBezTo>
                      <a:pt x="2479" y="220"/>
                      <a:pt x="2518" y="215"/>
                      <a:pt x="2556" y="213"/>
                    </a:cubicBezTo>
                    <a:cubicBezTo>
                      <a:pt x="2573" y="211"/>
                      <a:pt x="2590" y="211"/>
                      <a:pt x="2605" y="210"/>
                    </a:cubicBezTo>
                    <a:cubicBezTo>
                      <a:pt x="2613" y="218"/>
                      <a:pt x="2613" y="226"/>
                      <a:pt x="2608" y="232"/>
                    </a:cubicBezTo>
                    <a:cubicBezTo>
                      <a:pt x="2598" y="244"/>
                      <a:pt x="2588" y="257"/>
                      <a:pt x="2576" y="267"/>
                    </a:cubicBezTo>
                    <a:cubicBezTo>
                      <a:pt x="2557" y="284"/>
                      <a:pt x="2538" y="299"/>
                      <a:pt x="2517" y="313"/>
                    </a:cubicBezTo>
                    <a:cubicBezTo>
                      <a:pt x="2480" y="337"/>
                      <a:pt x="2443" y="362"/>
                      <a:pt x="2401" y="377"/>
                    </a:cubicBezTo>
                    <a:cubicBezTo>
                      <a:pt x="2397" y="379"/>
                      <a:pt x="2393" y="383"/>
                      <a:pt x="2388" y="385"/>
                    </a:cubicBezTo>
                    <a:cubicBezTo>
                      <a:pt x="2389" y="395"/>
                      <a:pt x="2390" y="405"/>
                      <a:pt x="2390" y="415"/>
                    </a:cubicBezTo>
                    <a:cubicBezTo>
                      <a:pt x="2390" y="423"/>
                      <a:pt x="2389" y="432"/>
                      <a:pt x="2387" y="440"/>
                    </a:cubicBezTo>
                    <a:cubicBezTo>
                      <a:pt x="2385" y="454"/>
                      <a:pt x="2383" y="467"/>
                      <a:pt x="2379" y="480"/>
                    </a:cubicBezTo>
                    <a:cubicBezTo>
                      <a:pt x="2373" y="501"/>
                      <a:pt x="2368" y="524"/>
                      <a:pt x="2340" y="530"/>
                    </a:cubicBezTo>
                    <a:cubicBezTo>
                      <a:pt x="2328" y="554"/>
                      <a:pt x="2328" y="582"/>
                      <a:pt x="2326" y="609"/>
                    </a:cubicBezTo>
                    <a:cubicBezTo>
                      <a:pt x="2325" y="627"/>
                      <a:pt x="2327" y="646"/>
                      <a:pt x="2325" y="664"/>
                    </a:cubicBezTo>
                    <a:cubicBezTo>
                      <a:pt x="2316" y="768"/>
                      <a:pt x="2297" y="870"/>
                      <a:pt x="2256" y="966"/>
                    </a:cubicBezTo>
                    <a:cubicBezTo>
                      <a:pt x="2235" y="1018"/>
                      <a:pt x="2207" y="1066"/>
                      <a:pt x="2167" y="1106"/>
                    </a:cubicBezTo>
                    <a:cubicBezTo>
                      <a:pt x="2153" y="1120"/>
                      <a:pt x="2141" y="1135"/>
                      <a:pt x="2126" y="1148"/>
                    </a:cubicBezTo>
                    <a:cubicBezTo>
                      <a:pt x="2114" y="1159"/>
                      <a:pt x="2102" y="1172"/>
                      <a:pt x="2088" y="1176"/>
                    </a:cubicBezTo>
                    <a:cubicBezTo>
                      <a:pt x="2043" y="1191"/>
                      <a:pt x="2002" y="1215"/>
                      <a:pt x="1954" y="1215"/>
                    </a:cubicBezTo>
                    <a:cubicBezTo>
                      <a:pt x="1950" y="1216"/>
                      <a:pt x="1947" y="1218"/>
                      <a:pt x="1943" y="1219"/>
                    </a:cubicBezTo>
                    <a:cubicBezTo>
                      <a:pt x="1935" y="1227"/>
                      <a:pt x="1931" y="1237"/>
                      <a:pt x="1932" y="1248"/>
                    </a:cubicBezTo>
                    <a:cubicBezTo>
                      <a:pt x="1934" y="1251"/>
                      <a:pt x="1934" y="1254"/>
                      <a:pt x="1936" y="1255"/>
                    </a:cubicBezTo>
                    <a:cubicBezTo>
                      <a:pt x="1945" y="1259"/>
                      <a:pt x="1954" y="1262"/>
                      <a:pt x="1964" y="1266"/>
                    </a:cubicBezTo>
                    <a:cubicBezTo>
                      <a:pt x="1972" y="1306"/>
                      <a:pt x="1993" y="1339"/>
                      <a:pt x="2018" y="1370"/>
                    </a:cubicBezTo>
                    <a:cubicBezTo>
                      <a:pt x="2037" y="1393"/>
                      <a:pt x="2051" y="1418"/>
                      <a:pt x="2063" y="1446"/>
                    </a:cubicBezTo>
                    <a:cubicBezTo>
                      <a:pt x="2074" y="1470"/>
                      <a:pt x="2086" y="1495"/>
                      <a:pt x="2097" y="1519"/>
                    </a:cubicBezTo>
                    <a:cubicBezTo>
                      <a:pt x="2100" y="1527"/>
                      <a:pt x="2105" y="1535"/>
                      <a:pt x="2112" y="1539"/>
                    </a:cubicBezTo>
                    <a:cubicBezTo>
                      <a:pt x="2123" y="1546"/>
                      <a:pt x="2128" y="1556"/>
                      <a:pt x="2129" y="1567"/>
                    </a:cubicBezTo>
                    <a:cubicBezTo>
                      <a:pt x="2130" y="1613"/>
                      <a:pt x="2155" y="1651"/>
                      <a:pt x="2175" y="1690"/>
                    </a:cubicBezTo>
                    <a:cubicBezTo>
                      <a:pt x="2209" y="1755"/>
                      <a:pt x="2244" y="1819"/>
                      <a:pt x="2279" y="1882"/>
                    </a:cubicBezTo>
                    <a:cubicBezTo>
                      <a:pt x="2302" y="1922"/>
                      <a:pt x="2324" y="1963"/>
                      <a:pt x="2357" y="1994"/>
                    </a:cubicBezTo>
                    <a:cubicBezTo>
                      <a:pt x="2389" y="2024"/>
                      <a:pt x="2420" y="2054"/>
                      <a:pt x="2453" y="2082"/>
                    </a:cubicBezTo>
                    <a:cubicBezTo>
                      <a:pt x="2497" y="2119"/>
                      <a:pt x="2543" y="2155"/>
                      <a:pt x="2588" y="2192"/>
                    </a:cubicBezTo>
                    <a:cubicBezTo>
                      <a:pt x="2614" y="2213"/>
                      <a:pt x="2639" y="2235"/>
                      <a:pt x="2665" y="2256"/>
                    </a:cubicBezTo>
                    <a:cubicBezTo>
                      <a:pt x="2684" y="2271"/>
                      <a:pt x="2705" y="2284"/>
                      <a:pt x="2727" y="2296"/>
                    </a:cubicBezTo>
                    <a:cubicBezTo>
                      <a:pt x="2752" y="2311"/>
                      <a:pt x="2776" y="2328"/>
                      <a:pt x="2801" y="2345"/>
                    </a:cubicBezTo>
                    <a:cubicBezTo>
                      <a:pt x="2823" y="2361"/>
                      <a:pt x="2823" y="2361"/>
                      <a:pt x="2826" y="2391"/>
                    </a:cubicBezTo>
                    <a:close/>
                    <a:moveTo>
                      <a:pt x="1782" y="1178"/>
                    </a:moveTo>
                    <a:cubicBezTo>
                      <a:pt x="1783" y="1177"/>
                      <a:pt x="1783" y="1177"/>
                      <a:pt x="1783" y="1177"/>
                    </a:cubicBezTo>
                    <a:cubicBezTo>
                      <a:pt x="1791" y="1180"/>
                      <a:pt x="1799" y="1182"/>
                      <a:pt x="1807" y="1186"/>
                    </a:cubicBezTo>
                    <a:cubicBezTo>
                      <a:pt x="1835" y="1197"/>
                      <a:pt x="1862" y="1210"/>
                      <a:pt x="1892" y="1207"/>
                    </a:cubicBezTo>
                    <a:cubicBezTo>
                      <a:pt x="1923" y="1204"/>
                      <a:pt x="1954" y="1206"/>
                      <a:pt x="1984" y="1202"/>
                    </a:cubicBezTo>
                    <a:cubicBezTo>
                      <a:pt x="1999" y="1200"/>
                      <a:pt x="2013" y="1194"/>
                      <a:pt x="2027" y="1189"/>
                    </a:cubicBezTo>
                    <a:cubicBezTo>
                      <a:pt x="2042" y="1184"/>
                      <a:pt x="2057" y="1177"/>
                      <a:pt x="2072" y="1173"/>
                    </a:cubicBezTo>
                    <a:cubicBezTo>
                      <a:pt x="2090" y="1167"/>
                      <a:pt x="2106" y="1157"/>
                      <a:pt x="2118" y="1143"/>
                    </a:cubicBezTo>
                    <a:cubicBezTo>
                      <a:pt x="2143" y="1112"/>
                      <a:pt x="2172" y="1086"/>
                      <a:pt x="2196" y="1054"/>
                    </a:cubicBezTo>
                    <a:cubicBezTo>
                      <a:pt x="2222" y="1019"/>
                      <a:pt x="2242" y="981"/>
                      <a:pt x="2256" y="940"/>
                    </a:cubicBezTo>
                    <a:cubicBezTo>
                      <a:pt x="2276" y="883"/>
                      <a:pt x="2294" y="825"/>
                      <a:pt x="2301" y="765"/>
                    </a:cubicBezTo>
                    <a:cubicBezTo>
                      <a:pt x="2304" y="736"/>
                      <a:pt x="2312" y="707"/>
                      <a:pt x="2312" y="678"/>
                    </a:cubicBezTo>
                    <a:cubicBezTo>
                      <a:pt x="2307" y="675"/>
                      <a:pt x="2304" y="673"/>
                      <a:pt x="2301" y="672"/>
                    </a:cubicBezTo>
                    <a:cubicBezTo>
                      <a:pt x="2281" y="668"/>
                      <a:pt x="2273" y="654"/>
                      <a:pt x="2271" y="635"/>
                    </a:cubicBezTo>
                    <a:cubicBezTo>
                      <a:pt x="2270" y="627"/>
                      <a:pt x="2268" y="619"/>
                      <a:pt x="2267" y="608"/>
                    </a:cubicBezTo>
                    <a:cubicBezTo>
                      <a:pt x="2249" y="612"/>
                      <a:pt x="2233" y="616"/>
                      <a:pt x="2214" y="621"/>
                    </a:cubicBezTo>
                    <a:cubicBezTo>
                      <a:pt x="2216" y="614"/>
                      <a:pt x="2216" y="610"/>
                      <a:pt x="2218" y="609"/>
                    </a:cubicBezTo>
                    <a:cubicBezTo>
                      <a:pt x="2231" y="600"/>
                      <a:pt x="2246" y="599"/>
                      <a:pt x="2261" y="597"/>
                    </a:cubicBezTo>
                    <a:cubicBezTo>
                      <a:pt x="2279" y="595"/>
                      <a:pt x="2297" y="595"/>
                      <a:pt x="2315" y="589"/>
                    </a:cubicBezTo>
                    <a:cubicBezTo>
                      <a:pt x="2320" y="569"/>
                      <a:pt x="2326" y="550"/>
                      <a:pt x="2330" y="531"/>
                    </a:cubicBezTo>
                    <a:cubicBezTo>
                      <a:pt x="2333" y="514"/>
                      <a:pt x="2328" y="497"/>
                      <a:pt x="2320" y="481"/>
                    </a:cubicBezTo>
                    <a:cubicBezTo>
                      <a:pt x="2314" y="469"/>
                      <a:pt x="2306" y="458"/>
                      <a:pt x="2291" y="455"/>
                    </a:cubicBezTo>
                    <a:cubicBezTo>
                      <a:pt x="2278" y="460"/>
                      <a:pt x="2269" y="470"/>
                      <a:pt x="2261" y="482"/>
                    </a:cubicBezTo>
                    <a:cubicBezTo>
                      <a:pt x="2253" y="493"/>
                      <a:pt x="2247" y="505"/>
                      <a:pt x="2240" y="516"/>
                    </a:cubicBezTo>
                    <a:cubicBezTo>
                      <a:pt x="2237" y="521"/>
                      <a:pt x="2233" y="527"/>
                      <a:pt x="2229" y="531"/>
                    </a:cubicBezTo>
                    <a:cubicBezTo>
                      <a:pt x="2224" y="537"/>
                      <a:pt x="2214" y="537"/>
                      <a:pt x="2209" y="532"/>
                    </a:cubicBezTo>
                    <a:cubicBezTo>
                      <a:pt x="2201" y="523"/>
                      <a:pt x="2194" y="513"/>
                      <a:pt x="2186" y="503"/>
                    </a:cubicBezTo>
                    <a:cubicBezTo>
                      <a:pt x="2180" y="496"/>
                      <a:pt x="2179" y="485"/>
                      <a:pt x="2165" y="482"/>
                    </a:cubicBezTo>
                    <a:cubicBezTo>
                      <a:pt x="2146" y="500"/>
                      <a:pt x="2133" y="523"/>
                      <a:pt x="2118" y="543"/>
                    </a:cubicBezTo>
                    <a:cubicBezTo>
                      <a:pt x="2103" y="551"/>
                      <a:pt x="2092" y="544"/>
                      <a:pt x="2081" y="540"/>
                    </a:cubicBezTo>
                    <a:cubicBezTo>
                      <a:pt x="2068" y="536"/>
                      <a:pt x="2055" y="530"/>
                      <a:pt x="2043" y="524"/>
                    </a:cubicBezTo>
                    <a:cubicBezTo>
                      <a:pt x="2033" y="519"/>
                      <a:pt x="2026" y="507"/>
                      <a:pt x="2013" y="506"/>
                    </a:cubicBezTo>
                    <a:cubicBezTo>
                      <a:pt x="2002" y="524"/>
                      <a:pt x="2018" y="541"/>
                      <a:pt x="2007" y="559"/>
                    </a:cubicBezTo>
                    <a:cubicBezTo>
                      <a:pt x="1962" y="569"/>
                      <a:pt x="1930" y="542"/>
                      <a:pt x="1898" y="515"/>
                    </a:cubicBezTo>
                    <a:cubicBezTo>
                      <a:pt x="1886" y="525"/>
                      <a:pt x="1883" y="537"/>
                      <a:pt x="1877" y="548"/>
                    </a:cubicBezTo>
                    <a:cubicBezTo>
                      <a:pt x="1870" y="563"/>
                      <a:pt x="1863" y="579"/>
                      <a:pt x="1853" y="593"/>
                    </a:cubicBezTo>
                    <a:cubicBezTo>
                      <a:pt x="1846" y="604"/>
                      <a:pt x="1835" y="613"/>
                      <a:pt x="1825" y="622"/>
                    </a:cubicBezTo>
                    <a:cubicBezTo>
                      <a:pt x="1820" y="628"/>
                      <a:pt x="1814" y="625"/>
                      <a:pt x="1808" y="617"/>
                    </a:cubicBezTo>
                    <a:cubicBezTo>
                      <a:pt x="1818" y="592"/>
                      <a:pt x="1819" y="566"/>
                      <a:pt x="1793" y="545"/>
                    </a:cubicBezTo>
                    <a:cubicBezTo>
                      <a:pt x="1786" y="561"/>
                      <a:pt x="1783" y="576"/>
                      <a:pt x="1780" y="592"/>
                    </a:cubicBezTo>
                    <a:cubicBezTo>
                      <a:pt x="1773" y="625"/>
                      <a:pt x="1761" y="656"/>
                      <a:pt x="1735" y="679"/>
                    </a:cubicBezTo>
                    <a:cubicBezTo>
                      <a:pt x="1730" y="684"/>
                      <a:pt x="1722" y="686"/>
                      <a:pt x="1717" y="688"/>
                    </a:cubicBezTo>
                    <a:cubicBezTo>
                      <a:pt x="1713" y="685"/>
                      <a:pt x="1711" y="684"/>
                      <a:pt x="1709" y="682"/>
                    </a:cubicBezTo>
                    <a:cubicBezTo>
                      <a:pt x="1702" y="672"/>
                      <a:pt x="1697" y="661"/>
                      <a:pt x="1693" y="649"/>
                    </a:cubicBezTo>
                    <a:cubicBezTo>
                      <a:pt x="1683" y="621"/>
                      <a:pt x="1641" y="603"/>
                      <a:pt x="1618" y="630"/>
                    </a:cubicBezTo>
                    <a:cubicBezTo>
                      <a:pt x="1591" y="663"/>
                      <a:pt x="1569" y="699"/>
                      <a:pt x="1585" y="745"/>
                    </a:cubicBezTo>
                    <a:cubicBezTo>
                      <a:pt x="1588" y="754"/>
                      <a:pt x="1589" y="765"/>
                      <a:pt x="1591" y="774"/>
                    </a:cubicBezTo>
                    <a:cubicBezTo>
                      <a:pt x="1597" y="800"/>
                      <a:pt x="1606" y="823"/>
                      <a:pt x="1636" y="837"/>
                    </a:cubicBezTo>
                    <a:cubicBezTo>
                      <a:pt x="1627" y="893"/>
                      <a:pt x="1620" y="949"/>
                      <a:pt x="1573" y="991"/>
                    </a:cubicBezTo>
                    <a:cubicBezTo>
                      <a:pt x="1575" y="1010"/>
                      <a:pt x="1575" y="1028"/>
                      <a:pt x="1578" y="1046"/>
                    </a:cubicBezTo>
                    <a:cubicBezTo>
                      <a:pt x="1581" y="1070"/>
                      <a:pt x="1580" y="1093"/>
                      <a:pt x="1574" y="1116"/>
                    </a:cubicBezTo>
                    <a:cubicBezTo>
                      <a:pt x="1568" y="1138"/>
                      <a:pt x="1564" y="1159"/>
                      <a:pt x="1560" y="1181"/>
                    </a:cubicBezTo>
                    <a:cubicBezTo>
                      <a:pt x="1559" y="1186"/>
                      <a:pt x="1562" y="1190"/>
                      <a:pt x="1563" y="1196"/>
                    </a:cubicBezTo>
                    <a:cubicBezTo>
                      <a:pt x="1569" y="1199"/>
                      <a:pt x="1575" y="1201"/>
                      <a:pt x="1580" y="1203"/>
                    </a:cubicBezTo>
                    <a:cubicBezTo>
                      <a:pt x="1613" y="1215"/>
                      <a:pt x="1646" y="1224"/>
                      <a:pt x="1681" y="1225"/>
                    </a:cubicBezTo>
                    <a:cubicBezTo>
                      <a:pt x="1747" y="1244"/>
                      <a:pt x="1815" y="1243"/>
                      <a:pt x="1882" y="1254"/>
                    </a:cubicBezTo>
                    <a:cubicBezTo>
                      <a:pt x="1885" y="1254"/>
                      <a:pt x="1887" y="1254"/>
                      <a:pt x="1890" y="1253"/>
                    </a:cubicBezTo>
                    <a:cubicBezTo>
                      <a:pt x="1893" y="1252"/>
                      <a:pt x="1896" y="1250"/>
                      <a:pt x="1901" y="1248"/>
                    </a:cubicBezTo>
                    <a:cubicBezTo>
                      <a:pt x="1902" y="1239"/>
                      <a:pt x="1903" y="1230"/>
                      <a:pt x="1904" y="1219"/>
                    </a:cubicBezTo>
                    <a:cubicBezTo>
                      <a:pt x="1898" y="1218"/>
                      <a:pt x="1893" y="1215"/>
                      <a:pt x="1889" y="1215"/>
                    </a:cubicBezTo>
                    <a:cubicBezTo>
                      <a:pt x="1856" y="1214"/>
                      <a:pt x="1826" y="1202"/>
                      <a:pt x="1796" y="1190"/>
                    </a:cubicBezTo>
                    <a:cubicBezTo>
                      <a:pt x="1791" y="1187"/>
                      <a:pt x="1787" y="1182"/>
                      <a:pt x="1782" y="1178"/>
                    </a:cubicBezTo>
                    <a:close/>
                    <a:moveTo>
                      <a:pt x="1361" y="2720"/>
                    </a:moveTo>
                    <a:cubicBezTo>
                      <a:pt x="1379" y="2704"/>
                      <a:pt x="1402" y="2700"/>
                      <a:pt x="1426" y="2699"/>
                    </a:cubicBezTo>
                    <a:cubicBezTo>
                      <a:pt x="1471" y="2696"/>
                      <a:pt x="1517" y="2694"/>
                      <a:pt x="1563" y="2692"/>
                    </a:cubicBezTo>
                    <a:cubicBezTo>
                      <a:pt x="1571" y="2691"/>
                      <a:pt x="1579" y="2689"/>
                      <a:pt x="1586" y="2688"/>
                    </a:cubicBezTo>
                    <a:cubicBezTo>
                      <a:pt x="1593" y="2669"/>
                      <a:pt x="1591" y="2654"/>
                      <a:pt x="1588" y="2638"/>
                    </a:cubicBezTo>
                    <a:cubicBezTo>
                      <a:pt x="1581" y="2596"/>
                      <a:pt x="1573" y="2555"/>
                      <a:pt x="1566" y="2514"/>
                    </a:cubicBezTo>
                    <a:cubicBezTo>
                      <a:pt x="1551" y="2426"/>
                      <a:pt x="1524" y="2341"/>
                      <a:pt x="1500" y="2256"/>
                    </a:cubicBezTo>
                    <a:cubicBezTo>
                      <a:pt x="1496" y="2242"/>
                      <a:pt x="1490" y="2228"/>
                      <a:pt x="1482" y="2215"/>
                    </a:cubicBezTo>
                    <a:cubicBezTo>
                      <a:pt x="1473" y="2199"/>
                      <a:pt x="1472" y="2185"/>
                      <a:pt x="1478" y="2167"/>
                    </a:cubicBezTo>
                    <a:cubicBezTo>
                      <a:pt x="1499" y="2111"/>
                      <a:pt x="1502" y="2051"/>
                      <a:pt x="1517" y="1994"/>
                    </a:cubicBezTo>
                    <a:cubicBezTo>
                      <a:pt x="1517" y="1991"/>
                      <a:pt x="1517" y="1989"/>
                      <a:pt x="1517" y="1986"/>
                    </a:cubicBezTo>
                    <a:cubicBezTo>
                      <a:pt x="1522" y="1941"/>
                      <a:pt x="1525" y="1895"/>
                      <a:pt x="1531" y="1850"/>
                    </a:cubicBezTo>
                    <a:cubicBezTo>
                      <a:pt x="1535" y="1820"/>
                      <a:pt x="1540" y="1790"/>
                      <a:pt x="1533" y="1759"/>
                    </a:cubicBezTo>
                    <a:cubicBezTo>
                      <a:pt x="1530" y="1747"/>
                      <a:pt x="1531" y="1735"/>
                      <a:pt x="1531" y="1722"/>
                    </a:cubicBezTo>
                    <a:cubicBezTo>
                      <a:pt x="1531" y="1717"/>
                      <a:pt x="1534" y="1710"/>
                      <a:pt x="1543" y="1710"/>
                    </a:cubicBezTo>
                    <a:cubicBezTo>
                      <a:pt x="1549" y="1792"/>
                      <a:pt x="1545" y="1872"/>
                      <a:pt x="1538" y="1954"/>
                    </a:cubicBezTo>
                    <a:cubicBezTo>
                      <a:pt x="1532" y="2035"/>
                      <a:pt x="1512" y="2114"/>
                      <a:pt x="1491" y="2193"/>
                    </a:cubicBezTo>
                    <a:cubicBezTo>
                      <a:pt x="1509" y="2224"/>
                      <a:pt x="1518" y="2257"/>
                      <a:pt x="1526" y="2291"/>
                    </a:cubicBezTo>
                    <a:cubicBezTo>
                      <a:pt x="1528" y="2303"/>
                      <a:pt x="1533" y="2314"/>
                      <a:pt x="1536" y="2326"/>
                    </a:cubicBezTo>
                    <a:cubicBezTo>
                      <a:pt x="1548" y="2373"/>
                      <a:pt x="1561" y="2419"/>
                      <a:pt x="1572" y="2466"/>
                    </a:cubicBezTo>
                    <a:cubicBezTo>
                      <a:pt x="1582" y="2510"/>
                      <a:pt x="1591" y="2555"/>
                      <a:pt x="1600" y="2600"/>
                    </a:cubicBezTo>
                    <a:cubicBezTo>
                      <a:pt x="1604" y="2622"/>
                      <a:pt x="1608" y="2643"/>
                      <a:pt x="1611" y="2665"/>
                    </a:cubicBezTo>
                    <a:cubicBezTo>
                      <a:pt x="1614" y="2692"/>
                      <a:pt x="1613" y="2692"/>
                      <a:pt x="1627" y="2712"/>
                    </a:cubicBezTo>
                    <a:cubicBezTo>
                      <a:pt x="1609" y="2730"/>
                      <a:pt x="1608" y="2732"/>
                      <a:pt x="1615" y="2753"/>
                    </a:cubicBezTo>
                    <a:cubicBezTo>
                      <a:pt x="1616" y="2755"/>
                      <a:pt x="1617" y="2757"/>
                      <a:pt x="1617" y="2760"/>
                    </a:cubicBezTo>
                    <a:cubicBezTo>
                      <a:pt x="1621" y="2773"/>
                      <a:pt x="1630" y="2780"/>
                      <a:pt x="1644" y="2782"/>
                    </a:cubicBezTo>
                    <a:cubicBezTo>
                      <a:pt x="1662" y="2785"/>
                      <a:pt x="1680" y="2789"/>
                      <a:pt x="1698" y="2793"/>
                    </a:cubicBezTo>
                    <a:cubicBezTo>
                      <a:pt x="1754" y="2805"/>
                      <a:pt x="1810" y="2807"/>
                      <a:pt x="1865" y="2802"/>
                    </a:cubicBezTo>
                    <a:cubicBezTo>
                      <a:pt x="1922" y="2756"/>
                      <a:pt x="1950" y="2694"/>
                      <a:pt x="1974" y="2630"/>
                    </a:cubicBezTo>
                    <a:cubicBezTo>
                      <a:pt x="1995" y="2573"/>
                      <a:pt x="2008" y="2515"/>
                      <a:pt x="2016" y="2454"/>
                    </a:cubicBezTo>
                    <a:cubicBezTo>
                      <a:pt x="2025" y="2387"/>
                      <a:pt x="2038" y="2321"/>
                      <a:pt x="2049" y="2254"/>
                    </a:cubicBezTo>
                    <a:cubicBezTo>
                      <a:pt x="2053" y="2229"/>
                      <a:pt x="2060" y="2205"/>
                      <a:pt x="2059" y="2181"/>
                    </a:cubicBezTo>
                    <a:cubicBezTo>
                      <a:pt x="2057" y="2100"/>
                      <a:pt x="2061" y="2020"/>
                      <a:pt x="2050" y="1940"/>
                    </a:cubicBezTo>
                    <a:cubicBezTo>
                      <a:pt x="2046" y="1908"/>
                      <a:pt x="2047" y="1876"/>
                      <a:pt x="2043" y="1844"/>
                    </a:cubicBezTo>
                    <a:cubicBezTo>
                      <a:pt x="2037" y="1793"/>
                      <a:pt x="2031" y="1742"/>
                      <a:pt x="2019" y="1691"/>
                    </a:cubicBezTo>
                    <a:cubicBezTo>
                      <a:pt x="2015" y="1672"/>
                      <a:pt x="2014" y="1652"/>
                      <a:pt x="2011" y="1626"/>
                    </a:cubicBezTo>
                    <a:cubicBezTo>
                      <a:pt x="2024" y="1643"/>
                      <a:pt x="2029" y="1655"/>
                      <a:pt x="2031" y="1668"/>
                    </a:cubicBezTo>
                    <a:cubicBezTo>
                      <a:pt x="2038" y="1708"/>
                      <a:pt x="2050" y="1747"/>
                      <a:pt x="2052" y="1788"/>
                    </a:cubicBezTo>
                    <a:cubicBezTo>
                      <a:pt x="2054" y="1828"/>
                      <a:pt x="2065" y="1868"/>
                      <a:pt x="2063" y="1909"/>
                    </a:cubicBezTo>
                    <a:cubicBezTo>
                      <a:pt x="2063" y="1917"/>
                      <a:pt x="2065" y="1924"/>
                      <a:pt x="2065" y="1931"/>
                    </a:cubicBezTo>
                    <a:cubicBezTo>
                      <a:pt x="2067" y="1952"/>
                      <a:pt x="2069" y="1973"/>
                      <a:pt x="2071" y="1994"/>
                    </a:cubicBezTo>
                    <a:cubicBezTo>
                      <a:pt x="2072" y="2025"/>
                      <a:pt x="2074" y="2056"/>
                      <a:pt x="2075" y="2087"/>
                    </a:cubicBezTo>
                    <a:cubicBezTo>
                      <a:pt x="2076" y="2124"/>
                      <a:pt x="2079" y="2161"/>
                      <a:pt x="2075" y="2197"/>
                    </a:cubicBezTo>
                    <a:cubicBezTo>
                      <a:pt x="2070" y="2251"/>
                      <a:pt x="2060" y="2305"/>
                      <a:pt x="2051" y="2358"/>
                    </a:cubicBezTo>
                    <a:cubicBezTo>
                      <a:pt x="2045" y="2396"/>
                      <a:pt x="2039" y="2434"/>
                      <a:pt x="2033" y="2472"/>
                    </a:cubicBezTo>
                    <a:cubicBezTo>
                      <a:pt x="2026" y="2519"/>
                      <a:pt x="2015" y="2566"/>
                      <a:pt x="1999" y="2612"/>
                    </a:cubicBezTo>
                    <a:cubicBezTo>
                      <a:pt x="1992" y="2630"/>
                      <a:pt x="1988" y="2649"/>
                      <a:pt x="1980" y="2668"/>
                    </a:cubicBezTo>
                    <a:cubicBezTo>
                      <a:pt x="1973" y="2686"/>
                      <a:pt x="1964" y="2704"/>
                      <a:pt x="1954" y="2721"/>
                    </a:cubicBezTo>
                    <a:cubicBezTo>
                      <a:pt x="1944" y="2739"/>
                      <a:pt x="1932" y="2756"/>
                      <a:pt x="1921" y="2773"/>
                    </a:cubicBezTo>
                    <a:cubicBezTo>
                      <a:pt x="1917" y="2779"/>
                      <a:pt x="1912" y="2786"/>
                      <a:pt x="1916" y="2796"/>
                    </a:cubicBezTo>
                    <a:cubicBezTo>
                      <a:pt x="1920" y="2796"/>
                      <a:pt x="1925" y="2798"/>
                      <a:pt x="1929" y="2798"/>
                    </a:cubicBezTo>
                    <a:cubicBezTo>
                      <a:pt x="1944" y="2796"/>
                      <a:pt x="1958" y="2793"/>
                      <a:pt x="1973" y="2791"/>
                    </a:cubicBezTo>
                    <a:cubicBezTo>
                      <a:pt x="2019" y="2783"/>
                      <a:pt x="2055" y="2759"/>
                      <a:pt x="2081" y="2719"/>
                    </a:cubicBezTo>
                    <a:cubicBezTo>
                      <a:pt x="2096" y="2697"/>
                      <a:pt x="2111" y="2674"/>
                      <a:pt x="2126" y="2651"/>
                    </a:cubicBezTo>
                    <a:cubicBezTo>
                      <a:pt x="2147" y="2617"/>
                      <a:pt x="2161" y="2581"/>
                      <a:pt x="2167" y="2541"/>
                    </a:cubicBezTo>
                    <a:cubicBezTo>
                      <a:pt x="2172" y="2505"/>
                      <a:pt x="2178" y="2468"/>
                      <a:pt x="2178" y="2431"/>
                    </a:cubicBezTo>
                    <a:cubicBezTo>
                      <a:pt x="2179" y="2412"/>
                      <a:pt x="2180" y="2394"/>
                      <a:pt x="2182" y="2375"/>
                    </a:cubicBezTo>
                    <a:cubicBezTo>
                      <a:pt x="2186" y="2321"/>
                      <a:pt x="2184" y="2267"/>
                      <a:pt x="2174" y="2213"/>
                    </a:cubicBezTo>
                    <a:cubicBezTo>
                      <a:pt x="2164" y="2160"/>
                      <a:pt x="2154" y="2106"/>
                      <a:pt x="2154" y="2052"/>
                    </a:cubicBezTo>
                    <a:cubicBezTo>
                      <a:pt x="2154" y="2037"/>
                      <a:pt x="2150" y="2023"/>
                      <a:pt x="2147" y="2008"/>
                    </a:cubicBezTo>
                    <a:cubicBezTo>
                      <a:pt x="2147" y="2006"/>
                      <a:pt x="2144" y="2005"/>
                      <a:pt x="2142" y="2004"/>
                    </a:cubicBezTo>
                    <a:cubicBezTo>
                      <a:pt x="2136" y="2004"/>
                      <a:pt x="2138" y="2017"/>
                      <a:pt x="2127" y="2010"/>
                    </a:cubicBezTo>
                    <a:cubicBezTo>
                      <a:pt x="2127" y="2004"/>
                      <a:pt x="2125" y="1997"/>
                      <a:pt x="2126" y="1989"/>
                    </a:cubicBezTo>
                    <a:cubicBezTo>
                      <a:pt x="2127" y="1967"/>
                      <a:pt x="2129" y="1945"/>
                      <a:pt x="2130" y="1923"/>
                    </a:cubicBezTo>
                    <a:cubicBezTo>
                      <a:pt x="2132" y="1895"/>
                      <a:pt x="2136" y="1866"/>
                      <a:pt x="2132" y="1838"/>
                    </a:cubicBezTo>
                    <a:cubicBezTo>
                      <a:pt x="2126" y="1792"/>
                      <a:pt x="2118" y="1745"/>
                      <a:pt x="2117" y="1699"/>
                    </a:cubicBezTo>
                    <a:cubicBezTo>
                      <a:pt x="2115" y="1635"/>
                      <a:pt x="2101" y="1574"/>
                      <a:pt x="2070" y="1518"/>
                    </a:cubicBezTo>
                    <a:cubicBezTo>
                      <a:pt x="2057" y="1495"/>
                      <a:pt x="2045" y="1472"/>
                      <a:pt x="2036" y="1448"/>
                    </a:cubicBezTo>
                    <a:cubicBezTo>
                      <a:pt x="2029" y="1426"/>
                      <a:pt x="2019" y="1408"/>
                      <a:pt x="2005" y="1389"/>
                    </a:cubicBezTo>
                    <a:cubicBezTo>
                      <a:pt x="1994" y="1373"/>
                      <a:pt x="1984" y="1356"/>
                      <a:pt x="1974" y="1339"/>
                    </a:cubicBezTo>
                    <a:cubicBezTo>
                      <a:pt x="1964" y="1323"/>
                      <a:pt x="1955" y="1305"/>
                      <a:pt x="1941" y="1292"/>
                    </a:cubicBezTo>
                    <a:cubicBezTo>
                      <a:pt x="1934" y="1292"/>
                      <a:pt x="1927" y="1294"/>
                      <a:pt x="1922" y="1292"/>
                    </a:cubicBezTo>
                    <a:cubicBezTo>
                      <a:pt x="1908" y="1284"/>
                      <a:pt x="1892" y="1283"/>
                      <a:pt x="1876" y="1281"/>
                    </a:cubicBezTo>
                    <a:cubicBezTo>
                      <a:pt x="1829" y="1273"/>
                      <a:pt x="1781" y="1269"/>
                      <a:pt x="1734" y="1254"/>
                    </a:cubicBezTo>
                    <a:cubicBezTo>
                      <a:pt x="1710" y="1246"/>
                      <a:pt x="1684" y="1241"/>
                      <a:pt x="1659" y="1237"/>
                    </a:cubicBezTo>
                    <a:cubicBezTo>
                      <a:pt x="1636" y="1233"/>
                      <a:pt x="1613" y="1230"/>
                      <a:pt x="1591" y="1221"/>
                    </a:cubicBezTo>
                    <a:cubicBezTo>
                      <a:pt x="1581" y="1217"/>
                      <a:pt x="1568" y="1212"/>
                      <a:pt x="1559" y="1215"/>
                    </a:cubicBezTo>
                    <a:cubicBezTo>
                      <a:pt x="1544" y="1219"/>
                      <a:pt x="1532" y="1211"/>
                      <a:pt x="1518" y="1214"/>
                    </a:cubicBezTo>
                    <a:cubicBezTo>
                      <a:pt x="1515" y="1216"/>
                      <a:pt x="1512" y="1218"/>
                      <a:pt x="1509" y="1220"/>
                    </a:cubicBezTo>
                    <a:cubicBezTo>
                      <a:pt x="1460" y="1254"/>
                      <a:pt x="1418" y="1295"/>
                      <a:pt x="1373" y="1334"/>
                    </a:cubicBezTo>
                    <a:cubicBezTo>
                      <a:pt x="1343" y="1360"/>
                      <a:pt x="1315" y="1388"/>
                      <a:pt x="1292" y="1420"/>
                    </a:cubicBezTo>
                    <a:cubicBezTo>
                      <a:pt x="1253" y="1472"/>
                      <a:pt x="1214" y="1525"/>
                      <a:pt x="1176" y="1578"/>
                    </a:cubicBezTo>
                    <a:cubicBezTo>
                      <a:pt x="1173" y="1582"/>
                      <a:pt x="1170" y="1587"/>
                      <a:pt x="1169" y="1591"/>
                    </a:cubicBezTo>
                    <a:cubicBezTo>
                      <a:pt x="1156" y="1622"/>
                      <a:pt x="1141" y="1652"/>
                      <a:pt x="1131" y="1683"/>
                    </a:cubicBezTo>
                    <a:cubicBezTo>
                      <a:pt x="1108" y="1754"/>
                      <a:pt x="1088" y="1825"/>
                      <a:pt x="1065" y="1895"/>
                    </a:cubicBezTo>
                    <a:cubicBezTo>
                      <a:pt x="1044" y="1956"/>
                      <a:pt x="1039" y="2018"/>
                      <a:pt x="1041" y="2082"/>
                    </a:cubicBezTo>
                    <a:cubicBezTo>
                      <a:pt x="1042" y="2150"/>
                      <a:pt x="1050" y="2217"/>
                      <a:pt x="1060" y="2284"/>
                    </a:cubicBezTo>
                    <a:cubicBezTo>
                      <a:pt x="1071" y="2364"/>
                      <a:pt x="1089" y="2442"/>
                      <a:pt x="1116" y="2518"/>
                    </a:cubicBezTo>
                    <a:cubicBezTo>
                      <a:pt x="1140" y="2588"/>
                      <a:pt x="1170" y="2656"/>
                      <a:pt x="1206" y="2720"/>
                    </a:cubicBezTo>
                    <a:cubicBezTo>
                      <a:pt x="1213" y="2732"/>
                      <a:pt x="1218" y="2745"/>
                      <a:pt x="1224" y="2757"/>
                    </a:cubicBezTo>
                    <a:cubicBezTo>
                      <a:pt x="1226" y="2762"/>
                      <a:pt x="1228" y="2767"/>
                      <a:pt x="1231" y="2774"/>
                    </a:cubicBezTo>
                    <a:cubicBezTo>
                      <a:pt x="1242" y="2769"/>
                      <a:pt x="1253" y="2767"/>
                      <a:pt x="1260" y="2761"/>
                    </a:cubicBezTo>
                    <a:cubicBezTo>
                      <a:pt x="1279" y="2746"/>
                      <a:pt x="1302" y="2742"/>
                      <a:pt x="1323" y="2732"/>
                    </a:cubicBezTo>
                    <a:cubicBezTo>
                      <a:pt x="1335" y="2726"/>
                      <a:pt x="1349" y="2723"/>
                      <a:pt x="1362" y="2720"/>
                    </a:cubicBezTo>
                    <a:cubicBezTo>
                      <a:pt x="1357" y="2724"/>
                      <a:pt x="1353" y="2729"/>
                      <a:pt x="1348" y="2732"/>
                    </a:cubicBezTo>
                    <a:cubicBezTo>
                      <a:pt x="1339" y="2737"/>
                      <a:pt x="1329" y="2742"/>
                      <a:pt x="1318" y="2747"/>
                    </a:cubicBezTo>
                    <a:cubicBezTo>
                      <a:pt x="1307" y="2752"/>
                      <a:pt x="1301" y="2761"/>
                      <a:pt x="1300" y="2772"/>
                    </a:cubicBezTo>
                    <a:cubicBezTo>
                      <a:pt x="1299" y="2782"/>
                      <a:pt x="1298" y="2792"/>
                      <a:pt x="1298" y="2802"/>
                    </a:cubicBezTo>
                    <a:cubicBezTo>
                      <a:pt x="1298" y="2832"/>
                      <a:pt x="1300" y="2861"/>
                      <a:pt x="1300" y="2891"/>
                    </a:cubicBezTo>
                    <a:cubicBezTo>
                      <a:pt x="1301" y="2953"/>
                      <a:pt x="1322" y="3009"/>
                      <a:pt x="1345" y="3065"/>
                    </a:cubicBezTo>
                    <a:cubicBezTo>
                      <a:pt x="1357" y="3096"/>
                      <a:pt x="1377" y="3124"/>
                      <a:pt x="1393" y="3153"/>
                    </a:cubicBezTo>
                    <a:cubicBezTo>
                      <a:pt x="1396" y="3158"/>
                      <a:pt x="1401" y="3162"/>
                      <a:pt x="1410" y="3158"/>
                    </a:cubicBezTo>
                    <a:cubicBezTo>
                      <a:pt x="1411" y="3155"/>
                      <a:pt x="1413" y="3150"/>
                      <a:pt x="1413" y="3145"/>
                    </a:cubicBezTo>
                    <a:cubicBezTo>
                      <a:pt x="1412" y="3118"/>
                      <a:pt x="1410" y="3091"/>
                      <a:pt x="1409" y="3064"/>
                    </a:cubicBezTo>
                    <a:cubicBezTo>
                      <a:pt x="1408" y="3046"/>
                      <a:pt x="1406" y="3027"/>
                      <a:pt x="1405" y="3009"/>
                    </a:cubicBezTo>
                    <a:cubicBezTo>
                      <a:pt x="1405" y="3000"/>
                      <a:pt x="1409" y="2992"/>
                      <a:pt x="1419" y="2991"/>
                    </a:cubicBezTo>
                    <a:cubicBezTo>
                      <a:pt x="1421" y="2992"/>
                      <a:pt x="1424" y="2993"/>
                      <a:pt x="1425" y="2994"/>
                    </a:cubicBezTo>
                    <a:cubicBezTo>
                      <a:pt x="1428" y="2999"/>
                      <a:pt x="1430" y="3003"/>
                      <a:pt x="1432" y="3008"/>
                    </a:cubicBezTo>
                    <a:cubicBezTo>
                      <a:pt x="1441" y="3041"/>
                      <a:pt x="1443" y="3076"/>
                      <a:pt x="1438" y="3110"/>
                    </a:cubicBezTo>
                    <a:cubicBezTo>
                      <a:pt x="1435" y="3131"/>
                      <a:pt x="1440" y="3150"/>
                      <a:pt x="1443" y="3169"/>
                    </a:cubicBezTo>
                    <a:cubicBezTo>
                      <a:pt x="1446" y="3183"/>
                      <a:pt x="1453" y="3194"/>
                      <a:pt x="1467" y="3200"/>
                    </a:cubicBezTo>
                    <a:cubicBezTo>
                      <a:pt x="1479" y="3205"/>
                      <a:pt x="1491" y="3201"/>
                      <a:pt x="1495" y="3190"/>
                    </a:cubicBezTo>
                    <a:cubicBezTo>
                      <a:pt x="1498" y="3177"/>
                      <a:pt x="1502" y="3163"/>
                      <a:pt x="1502" y="3150"/>
                    </a:cubicBezTo>
                    <a:cubicBezTo>
                      <a:pt x="1502" y="3111"/>
                      <a:pt x="1505" y="3071"/>
                      <a:pt x="1497" y="3032"/>
                    </a:cubicBezTo>
                    <a:cubicBezTo>
                      <a:pt x="1494" y="3014"/>
                      <a:pt x="1495" y="2995"/>
                      <a:pt x="1495" y="2978"/>
                    </a:cubicBezTo>
                    <a:cubicBezTo>
                      <a:pt x="1503" y="2973"/>
                      <a:pt x="1508" y="2975"/>
                      <a:pt x="1510" y="2982"/>
                    </a:cubicBezTo>
                    <a:cubicBezTo>
                      <a:pt x="1519" y="3003"/>
                      <a:pt x="1521" y="3025"/>
                      <a:pt x="1521" y="3047"/>
                    </a:cubicBezTo>
                    <a:cubicBezTo>
                      <a:pt x="1522" y="3085"/>
                      <a:pt x="1523" y="3123"/>
                      <a:pt x="1523" y="3162"/>
                    </a:cubicBezTo>
                    <a:cubicBezTo>
                      <a:pt x="1523" y="3175"/>
                      <a:pt x="1527" y="3186"/>
                      <a:pt x="1535" y="3196"/>
                    </a:cubicBezTo>
                    <a:cubicBezTo>
                      <a:pt x="1543" y="3206"/>
                      <a:pt x="1552" y="3216"/>
                      <a:pt x="1560" y="3225"/>
                    </a:cubicBezTo>
                    <a:cubicBezTo>
                      <a:pt x="1579" y="3226"/>
                      <a:pt x="1589" y="3218"/>
                      <a:pt x="1596" y="3205"/>
                    </a:cubicBezTo>
                    <a:cubicBezTo>
                      <a:pt x="1604" y="3191"/>
                      <a:pt x="1608" y="3175"/>
                      <a:pt x="1607" y="3159"/>
                    </a:cubicBezTo>
                    <a:cubicBezTo>
                      <a:pt x="1604" y="3100"/>
                      <a:pt x="1608" y="3040"/>
                      <a:pt x="1597" y="2982"/>
                    </a:cubicBezTo>
                    <a:cubicBezTo>
                      <a:pt x="1596" y="2978"/>
                      <a:pt x="1595" y="2975"/>
                      <a:pt x="1596" y="2971"/>
                    </a:cubicBezTo>
                    <a:cubicBezTo>
                      <a:pt x="1596" y="2964"/>
                      <a:pt x="1600" y="2960"/>
                      <a:pt x="1608" y="2963"/>
                    </a:cubicBezTo>
                    <a:cubicBezTo>
                      <a:pt x="1620" y="2987"/>
                      <a:pt x="1619" y="3013"/>
                      <a:pt x="1621" y="3039"/>
                    </a:cubicBezTo>
                    <a:cubicBezTo>
                      <a:pt x="1625" y="3075"/>
                      <a:pt x="1625" y="3113"/>
                      <a:pt x="1627" y="3149"/>
                    </a:cubicBezTo>
                    <a:cubicBezTo>
                      <a:pt x="1627" y="3155"/>
                      <a:pt x="1629" y="3159"/>
                      <a:pt x="1638" y="3158"/>
                    </a:cubicBezTo>
                    <a:cubicBezTo>
                      <a:pt x="1652" y="3135"/>
                      <a:pt x="1654" y="3108"/>
                      <a:pt x="1658" y="3082"/>
                    </a:cubicBezTo>
                    <a:cubicBezTo>
                      <a:pt x="1659" y="3068"/>
                      <a:pt x="1659" y="3055"/>
                      <a:pt x="1662" y="3041"/>
                    </a:cubicBezTo>
                    <a:cubicBezTo>
                      <a:pt x="1667" y="3016"/>
                      <a:pt x="1666" y="2990"/>
                      <a:pt x="1661" y="2964"/>
                    </a:cubicBezTo>
                    <a:cubicBezTo>
                      <a:pt x="1656" y="2934"/>
                      <a:pt x="1647" y="2904"/>
                      <a:pt x="1636" y="2876"/>
                    </a:cubicBezTo>
                    <a:cubicBezTo>
                      <a:pt x="1627" y="2855"/>
                      <a:pt x="1621" y="2834"/>
                      <a:pt x="1614" y="2813"/>
                    </a:cubicBezTo>
                    <a:cubicBezTo>
                      <a:pt x="1606" y="2787"/>
                      <a:pt x="1599" y="2761"/>
                      <a:pt x="1590" y="2735"/>
                    </a:cubicBezTo>
                    <a:cubicBezTo>
                      <a:pt x="1580" y="2707"/>
                      <a:pt x="1572" y="2702"/>
                      <a:pt x="1544" y="2703"/>
                    </a:cubicBezTo>
                    <a:cubicBezTo>
                      <a:pt x="1513" y="2704"/>
                      <a:pt x="1482" y="2704"/>
                      <a:pt x="1451" y="2705"/>
                    </a:cubicBezTo>
                    <a:cubicBezTo>
                      <a:pt x="1432" y="2706"/>
                      <a:pt x="1412" y="2707"/>
                      <a:pt x="1393" y="2715"/>
                    </a:cubicBezTo>
                    <a:cubicBezTo>
                      <a:pt x="1383" y="2719"/>
                      <a:pt x="1371" y="2719"/>
                      <a:pt x="1361" y="2720"/>
                    </a:cubicBezTo>
                    <a:close/>
                    <a:moveTo>
                      <a:pt x="596" y="4507"/>
                    </a:moveTo>
                    <a:cubicBezTo>
                      <a:pt x="603" y="4503"/>
                      <a:pt x="611" y="4500"/>
                      <a:pt x="618" y="4495"/>
                    </a:cubicBezTo>
                    <a:cubicBezTo>
                      <a:pt x="634" y="4485"/>
                      <a:pt x="650" y="4475"/>
                      <a:pt x="663" y="4463"/>
                    </a:cubicBezTo>
                    <a:cubicBezTo>
                      <a:pt x="704" y="4427"/>
                      <a:pt x="743" y="4389"/>
                      <a:pt x="784" y="4354"/>
                    </a:cubicBezTo>
                    <a:cubicBezTo>
                      <a:pt x="822" y="4322"/>
                      <a:pt x="860" y="4291"/>
                      <a:pt x="893" y="4254"/>
                    </a:cubicBezTo>
                    <a:cubicBezTo>
                      <a:pt x="903" y="4242"/>
                      <a:pt x="915" y="4230"/>
                      <a:pt x="927" y="4220"/>
                    </a:cubicBezTo>
                    <a:cubicBezTo>
                      <a:pt x="990" y="4166"/>
                      <a:pt x="1045" y="4104"/>
                      <a:pt x="1092" y="4036"/>
                    </a:cubicBezTo>
                    <a:cubicBezTo>
                      <a:pt x="1113" y="4005"/>
                      <a:pt x="1135" y="3975"/>
                      <a:pt x="1159" y="3947"/>
                    </a:cubicBezTo>
                    <a:cubicBezTo>
                      <a:pt x="1197" y="3902"/>
                      <a:pt x="1234" y="3855"/>
                      <a:pt x="1261" y="3802"/>
                    </a:cubicBezTo>
                    <a:cubicBezTo>
                      <a:pt x="1286" y="3754"/>
                      <a:pt x="1310" y="3705"/>
                      <a:pt x="1334" y="3657"/>
                    </a:cubicBezTo>
                    <a:cubicBezTo>
                      <a:pt x="1337" y="3650"/>
                      <a:pt x="1339" y="3643"/>
                      <a:pt x="1341" y="3636"/>
                    </a:cubicBezTo>
                    <a:cubicBezTo>
                      <a:pt x="1355" y="3598"/>
                      <a:pt x="1371" y="3560"/>
                      <a:pt x="1392" y="3525"/>
                    </a:cubicBezTo>
                    <a:cubicBezTo>
                      <a:pt x="1411" y="3494"/>
                      <a:pt x="1428" y="3463"/>
                      <a:pt x="1439" y="3429"/>
                    </a:cubicBezTo>
                    <a:cubicBezTo>
                      <a:pt x="1443" y="3417"/>
                      <a:pt x="1450" y="3407"/>
                      <a:pt x="1456" y="3396"/>
                    </a:cubicBezTo>
                    <a:cubicBezTo>
                      <a:pt x="1472" y="3367"/>
                      <a:pt x="1489" y="3338"/>
                      <a:pt x="1505" y="3309"/>
                    </a:cubicBezTo>
                    <a:cubicBezTo>
                      <a:pt x="1516" y="3287"/>
                      <a:pt x="1525" y="3265"/>
                      <a:pt x="1536" y="3243"/>
                    </a:cubicBezTo>
                    <a:cubicBezTo>
                      <a:pt x="1529" y="3231"/>
                      <a:pt x="1523" y="3221"/>
                      <a:pt x="1517" y="3210"/>
                    </a:cubicBezTo>
                    <a:cubicBezTo>
                      <a:pt x="1513" y="3211"/>
                      <a:pt x="1508" y="3210"/>
                      <a:pt x="1506" y="3212"/>
                    </a:cubicBezTo>
                    <a:cubicBezTo>
                      <a:pt x="1483" y="3227"/>
                      <a:pt x="1461" y="3220"/>
                      <a:pt x="1440" y="3208"/>
                    </a:cubicBezTo>
                    <a:cubicBezTo>
                      <a:pt x="1435" y="3206"/>
                      <a:pt x="1432" y="3202"/>
                      <a:pt x="1428" y="3199"/>
                    </a:cubicBezTo>
                    <a:cubicBezTo>
                      <a:pt x="1424" y="3197"/>
                      <a:pt x="1419" y="3195"/>
                      <a:pt x="1414" y="3195"/>
                    </a:cubicBezTo>
                    <a:cubicBezTo>
                      <a:pt x="1385" y="3191"/>
                      <a:pt x="1364" y="3176"/>
                      <a:pt x="1352" y="3150"/>
                    </a:cubicBezTo>
                    <a:cubicBezTo>
                      <a:pt x="1346" y="3137"/>
                      <a:pt x="1342" y="3124"/>
                      <a:pt x="1338" y="3112"/>
                    </a:cubicBezTo>
                    <a:cubicBezTo>
                      <a:pt x="1329" y="3090"/>
                      <a:pt x="1321" y="3068"/>
                      <a:pt x="1313" y="3046"/>
                    </a:cubicBezTo>
                    <a:cubicBezTo>
                      <a:pt x="1302" y="3015"/>
                      <a:pt x="1291" y="2986"/>
                      <a:pt x="1286" y="2954"/>
                    </a:cubicBezTo>
                    <a:cubicBezTo>
                      <a:pt x="1280" y="2918"/>
                      <a:pt x="1281" y="2882"/>
                      <a:pt x="1279" y="2847"/>
                    </a:cubicBezTo>
                    <a:cubicBezTo>
                      <a:pt x="1278" y="2831"/>
                      <a:pt x="1276" y="2815"/>
                      <a:pt x="1273" y="2799"/>
                    </a:cubicBezTo>
                    <a:cubicBezTo>
                      <a:pt x="1271" y="2793"/>
                      <a:pt x="1266" y="2787"/>
                      <a:pt x="1263" y="2782"/>
                    </a:cubicBezTo>
                    <a:cubicBezTo>
                      <a:pt x="1246" y="2783"/>
                      <a:pt x="1234" y="2796"/>
                      <a:pt x="1217" y="2791"/>
                    </a:cubicBezTo>
                    <a:cubicBezTo>
                      <a:pt x="1196" y="2753"/>
                      <a:pt x="1188" y="2709"/>
                      <a:pt x="1159" y="2673"/>
                    </a:cubicBezTo>
                    <a:cubicBezTo>
                      <a:pt x="1147" y="2671"/>
                      <a:pt x="1136" y="2670"/>
                      <a:pt x="1125" y="2669"/>
                    </a:cubicBezTo>
                    <a:cubicBezTo>
                      <a:pt x="1089" y="2667"/>
                      <a:pt x="1055" y="2658"/>
                      <a:pt x="1022" y="2643"/>
                    </a:cubicBezTo>
                    <a:cubicBezTo>
                      <a:pt x="1019" y="2642"/>
                      <a:pt x="1015" y="2643"/>
                      <a:pt x="1011" y="2642"/>
                    </a:cubicBezTo>
                    <a:cubicBezTo>
                      <a:pt x="997" y="2659"/>
                      <a:pt x="988" y="2678"/>
                      <a:pt x="981" y="2698"/>
                    </a:cubicBezTo>
                    <a:cubicBezTo>
                      <a:pt x="959" y="2758"/>
                      <a:pt x="938" y="2818"/>
                      <a:pt x="916" y="2879"/>
                    </a:cubicBezTo>
                    <a:cubicBezTo>
                      <a:pt x="914" y="2886"/>
                      <a:pt x="912" y="2893"/>
                      <a:pt x="910" y="2900"/>
                    </a:cubicBezTo>
                    <a:cubicBezTo>
                      <a:pt x="901" y="2959"/>
                      <a:pt x="877" y="3014"/>
                      <a:pt x="860" y="3070"/>
                    </a:cubicBezTo>
                    <a:cubicBezTo>
                      <a:pt x="848" y="3109"/>
                      <a:pt x="834" y="3147"/>
                      <a:pt x="823" y="3187"/>
                    </a:cubicBezTo>
                    <a:cubicBezTo>
                      <a:pt x="809" y="3242"/>
                      <a:pt x="791" y="3295"/>
                      <a:pt x="768" y="3347"/>
                    </a:cubicBezTo>
                    <a:cubicBezTo>
                      <a:pt x="742" y="3406"/>
                      <a:pt x="708" y="3461"/>
                      <a:pt x="667" y="3510"/>
                    </a:cubicBezTo>
                    <a:cubicBezTo>
                      <a:pt x="659" y="3520"/>
                      <a:pt x="652" y="3530"/>
                      <a:pt x="644" y="3539"/>
                    </a:cubicBezTo>
                    <a:cubicBezTo>
                      <a:pt x="633" y="3553"/>
                      <a:pt x="622" y="3566"/>
                      <a:pt x="610" y="3578"/>
                    </a:cubicBezTo>
                    <a:cubicBezTo>
                      <a:pt x="567" y="3619"/>
                      <a:pt x="523" y="3659"/>
                      <a:pt x="480" y="3699"/>
                    </a:cubicBezTo>
                    <a:cubicBezTo>
                      <a:pt x="475" y="3703"/>
                      <a:pt x="470" y="3707"/>
                      <a:pt x="465" y="3710"/>
                    </a:cubicBezTo>
                    <a:cubicBezTo>
                      <a:pt x="412" y="3737"/>
                      <a:pt x="370" y="3781"/>
                      <a:pt x="315" y="3805"/>
                    </a:cubicBezTo>
                    <a:cubicBezTo>
                      <a:pt x="313" y="3806"/>
                      <a:pt x="311" y="3808"/>
                      <a:pt x="309" y="3809"/>
                    </a:cubicBezTo>
                    <a:cubicBezTo>
                      <a:pt x="267" y="3843"/>
                      <a:pt x="219" y="3869"/>
                      <a:pt x="170" y="3892"/>
                    </a:cubicBezTo>
                    <a:cubicBezTo>
                      <a:pt x="148" y="3903"/>
                      <a:pt x="127" y="3915"/>
                      <a:pt x="112" y="3937"/>
                    </a:cubicBezTo>
                    <a:cubicBezTo>
                      <a:pt x="118" y="3953"/>
                      <a:pt x="123" y="3968"/>
                      <a:pt x="129" y="3983"/>
                    </a:cubicBezTo>
                    <a:cubicBezTo>
                      <a:pt x="135" y="3998"/>
                      <a:pt x="142" y="4012"/>
                      <a:pt x="147" y="4027"/>
                    </a:cubicBezTo>
                    <a:cubicBezTo>
                      <a:pt x="151" y="4038"/>
                      <a:pt x="159" y="4042"/>
                      <a:pt x="169" y="4046"/>
                    </a:cubicBezTo>
                    <a:cubicBezTo>
                      <a:pt x="171" y="4046"/>
                      <a:pt x="172" y="4049"/>
                      <a:pt x="173" y="4051"/>
                    </a:cubicBezTo>
                    <a:cubicBezTo>
                      <a:pt x="173" y="4057"/>
                      <a:pt x="172" y="4063"/>
                      <a:pt x="171" y="4071"/>
                    </a:cubicBezTo>
                    <a:cubicBezTo>
                      <a:pt x="179" y="4082"/>
                      <a:pt x="188" y="4094"/>
                      <a:pt x="194" y="4107"/>
                    </a:cubicBezTo>
                    <a:cubicBezTo>
                      <a:pt x="230" y="4179"/>
                      <a:pt x="284" y="4237"/>
                      <a:pt x="335" y="4297"/>
                    </a:cubicBezTo>
                    <a:cubicBezTo>
                      <a:pt x="350" y="4315"/>
                      <a:pt x="367" y="4331"/>
                      <a:pt x="384" y="4347"/>
                    </a:cubicBezTo>
                    <a:cubicBezTo>
                      <a:pt x="414" y="4377"/>
                      <a:pt x="445" y="4406"/>
                      <a:pt x="476" y="4434"/>
                    </a:cubicBezTo>
                    <a:cubicBezTo>
                      <a:pt x="483" y="4441"/>
                      <a:pt x="491" y="4447"/>
                      <a:pt x="499" y="4451"/>
                    </a:cubicBezTo>
                    <a:cubicBezTo>
                      <a:pt x="509" y="4456"/>
                      <a:pt x="520" y="4458"/>
                      <a:pt x="532" y="4462"/>
                    </a:cubicBezTo>
                    <a:cubicBezTo>
                      <a:pt x="543" y="4490"/>
                      <a:pt x="569" y="4498"/>
                      <a:pt x="596" y="4507"/>
                    </a:cubicBezTo>
                    <a:close/>
                    <a:moveTo>
                      <a:pt x="1638" y="2809"/>
                    </a:moveTo>
                    <a:cubicBezTo>
                      <a:pt x="1639" y="2817"/>
                      <a:pt x="1639" y="2823"/>
                      <a:pt x="1641" y="2829"/>
                    </a:cubicBezTo>
                    <a:cubicBezTo>
                      <a:pt x="1649" y="2852"/>
                      <a:pt x="1658" y="2875"/>
                      <a:pt x="1667" y="2898"/>
                    </a:cubicBezTo>
                    <a:cubicBezTo>
                      <a:pt x="1677" y="2923"/>
                      <a:pt x="1683" y="2949"/>
                      <a:pt x="1685" y="2977"/>
                    </a:cubicBezTo>
                    <a:cubicBezTo>
                      <a:pt x="1688" y="3029"/>
                      <a:pt x="1677" y="3080"/>
                      <a:pt x="1666" y="3131"/>
                    </a:cubicBezTo>
                    <a:cubicBezTo>
                      <a:pt x="1663" y="3147"/>
                      <a:pt x="1657" y="3165"/>
                      <a:pt x="1643" y="3176"/>
                    </a:cubicBezTo>
                    <a:cubicBezTo>
                      <a:pt x="1632" y="3185"/>
                      <a:pt x="1625" y="3196"/>
                      <a:pt x="1619" y="3208"/>
                    </a:cubicBezTo>
                    <a:cubicBezTo>
                      <a:pt x="1612" y="3222"/>
                      <a:pt x="1601" y="3231"/>
                      <a:pt x="1586" y="3236"/>
                    </a:cubicBezTo>
                    <a:cubicBezTo>
                      <a:pt x="1583" y="3237"/>
                      <a:pt x="1579" y="3238"/>
                      <a:pt x="1576" y="3239"/>
                    </a:cubicBezTo>
                    <a:cubicBezTo>
                      <a:pt x="1547" y="3250"/>
                      <a:pt x="1536" y="3270"/>
                      <a:pt x="1542" y="3300"/>
                    </a:cubicBezTo>
                    <a:cubicBezTo>
                      <a:pt x="1552" y="3347"/>
                      <a:pt x="1568" y="3392"/>
                      <a:pt x="1585" y="3438"/>
                    </a:cubicBezTo>
                    <a:cubicBezTo>
                      <a:pt x="1601" y="3483"/>
                      <a:pt x="1617" y="3528"/>
                      <a:pt x="1630" y="3574"/>
                    </a:cubicBezTo>
                    <a:cubicBezTo>
                      <a:pt x="1636" y="3594"/>
                      <a:pt x="1639" y="3616"/>
                      <a:pt x="1638" y="3637"/>
                    </a:cubicBezTo>
                    <a:cubicBezTo>
                      <a:pt x="1635" y="3714"/>
                      <a:pt x="1626" y="3791"/>
                      <a:pt x="1614" y="3868"/>
                    </a:cubicBezTo>
                    <a:cubicBezTo>
                      <a:pt x="1606" y="3918"/>
                      <a:pt x="1601" y="3969"/>
                      <a:pt x="1597" y="4019"/>
                    </a:cubicBezTo>
                    <a:cubicBezTo>
                      <a:pt x="1592" y="4089"/>
                      <a:pt x="1591" y="4160"/>
                      <a:pt x="1586" y="4230"/>
                    </a:cubicBezTo>
                    <a:cubicBezTo>
                      <a:pt x="1579" y="4332"/>
                      <a:pt x="1571" y="4434"/>
                      <a:pt x="1563" y="4536"/>
                    </a:cubicBezTo>
                    <a:cubicBezTo>
                      <a:pt x="1563" y="4542"/>
                      <a:pt x="1564" y="4548"/>
                      <a:pt x="1565" y="4552"/>
                    </a:cubicBezTo>
                    <a:cubicBezTo>
                      <a:pt x="1569" y="4556"/>
                      <a:pt x="1570" y="4558"/>
                      <a:pt x="1572" y="4559"/>
                    </a:cubicBezTo>
                    <a:cubicBezTo>
                      <a:pt x="1577" y="4561"/>
                      <a:pt x="1581" y="4563"/>
                      <a:pt x="1586" y="4564"/>
                    </a:cubicBezTo>
                    <a:cubicBezTo>
                      <a:pt x="1646" y="4584"/>
                      <a:pt x="1708" y="4596"/>
                      <a:pt x="1771" y="4599"/>
                    </a:cubicBezTo>
                    <a:cubicBezTo>
                      <a:pt x="1785" y="4599"/>
                      <a:pt x="1798" y="4600"/>
                      <a:pt x="1812" y="4603"/>
                    </a:cubicBezTo>
                    <a:cubicBezTo>
                      <a:pt x="1854" y="4612"/>
                      <a:pt x="1897" y="4614"/>
                      <a:pt x="1940" y="4613"/>
                    </a:cubicBezTo>
                    <a:cubicBezTo>
                      <a:pt x="1960" y="4613"/>
                      <a:pt x="1980" y="4611"/>
                      <a:pt x="1999" y="4605"/>
                    </a:cubicBezTo>
                    <a:cubicBezTo>
                      <a:pt x="2009" y="4602"/>
                      <a:pt x="2020" y="4599"/>
                      <a:pt x="2031" y="4599"/>
                    </a:cubicBezTo>
                    <a:cubicBezTo>
                      <a:pt x="2075" y="4599"/>
                      <a:pt x="2117" y="4588"/>
                      <a:pt x="2160" y="4586"/>
                    </a:cubicBezTo>
                    <a:cubicBezTo>
                      <a:pt x="2169" y="4586"/>
                      <a:pt x="2177" y="4584"/>
                      <a:pt x="2186" y="4582"/>
                    </a:cubicBezTo>
                    <a:cubicBezTo>
                      <a:pt x="2191" y="4581"/>
                      <a:pt x="2197" y="4578"/>
                      <a:pt x="2202" y="4575"/>
                    </a:cubicBezTo>
                    <a:cubicBezTo>
                      <a:pt x="2204" y="4570"/>
                      <a:pt x="2206" y="4565"/>
                      <a:pt x="2206" y="4560"/>
                    </a:cubicBezTo>
                    <a:cubicBezTo>
                      <a:pt x="2209" y="4537"/>
                      <a:pt x="2210" y="4514"/>
                      <a:pt x="2214" y="4490"/>
                    </a:cubicBezTo>
                    <a:cubicBezTo>
                      <a:pt x="2220" y="4445"/>
                      <a:pt x="2224" y="4400"/>
                      <a:pt x="2226" y="4354"/>
                    </a:cubicBezTo>
                    <a:cubicBezTo>
                      <a:pt x="2228" y="4300"/>
                      <a:pt x="2234" y="4246"/>
                      <a:pt x="2236" y="4192"/>
                    </a:cubicBezTo>
                    <a:cubicBezTo>
                      <a:pt x="2237" y="4156"/>
                      <a:pt x="2236" y="4120"/>
                      <a:pt x="2235" y="4084"/>
                    </a:cubicBezTo>
                    <a:cubicBezTo>
                      <a:pt x="2235" y="4060"/>
                      <a:pt x="2232" y="4035"/>
                      <a:pt x="2230" y="4011"/>
                    </a:cubicBezTo>
                    <a:cubicBezTo>
                      <a:pt x="2228" y="3961"/>
                      <a:pt x="2226" y="3912"/>
                      <a:pt x="2224" y="3863"/>
                    </a:cubicBezTo>
                    <a:cubicBezTo>
                      <a:pt x="2223" y="3843"/>
                      <a:pt x="2223" y="3823"/>
                      <a:pt x="2213" y="3805"/>
                    </a:cubicBezTo>
                    <a:cubicBezTo>
                      <a:pt x="2210" y="3800"/>
                      <a:pt x="2210" y="3793"/>
                      <a:pt x="2209" y="3787"/>
                    </a:cubicBezTo>
                    <a:cubicBezTo>
                      <a:pt x="2206" y="3754"/>
                      <a:pt x="2203" y="3721"/>
                      <a:pt x="2199" y="3688"/>
                    </a:cubicBezTo>
                    <a:cubicBezTo>
                      <a:pt x="2194" y="3636"/>
                      <a:pt x="2190" y="3585"/>
                      <a:pt x="2180" y="3534"/>
                    </a:cubicBezTo>
                    <a:cubicBezTo>
                      <a:pt x="2171" y="3490"/>
                      <a:pt x="2164" y="3446"/>
                      <a:pt x="2157" y="3403"/>
                    </a:cubicBezTo>
                    <a:cubicBezTo>
                      <a:pt x="2150" y="3366"/>
                      <a:pt x="2144" y="3329"/>
                      <a:pt x="2137" y="3293"/>
                    </a:cubicBezTo>
                    <a:cubicBezTo>
                      <a:pt x="2119" y="3203"/>
                      <a:pt x="2093" y="3114"/>
                      <a:pt x="2077" y="3023"/>
                    </a:cubicBezTo>
                    <a:cubicBezTo>
                      <a:pt x="2066" y="2966"/>
                      <a:pt x="2055" y="2909"/>
                      <a:pt x="2043" y="2852"/>
                    </a:cubicBezTo>
                    <a:cubicBezTo>
                      <a:pt x="2039" y="2832"/>
                      <a:pt x="2038" y="2811"/>
                      <a:pt x="2028" y="2790"/>
                    </a:cubicBezTo>
                    <a:cubicBezTo>
                      <a:pt x="2018" y="2792"/>
                      <a:pt x="2008" y="2794"/>
                      <a:pt x="1999" y="2796"/>
                    </a:cubicBezTo>
                    <a:cubicBezTo>
                      <a:pt x="1974" y="2801"/>
                      <a:pt x="1949" y="2807"/>
                      <a:pt x="1923" y="2812"/>
                    </a:cubicBezTo>
                    <a:cubicBezTo>
                      <a:pt x="1898" y="2817"/>
                      <a:pt x="1874" y="2825"/>
                      <a:pt x="1847" y="2819"/>
                    </a:cubicBezTo>
                    <a:cubicBezTo>
                      <a:pt x="1844" y="2818"/>
                      <a:pt x="1840" y="2820"/>
                      <a:pt x="1836" y="2820"/>
                    </a:cubicBezTo>
                    <a:cubicBezTo>
                      <a:pt x="1786" y="2821"/>
                      <a:pt x="1735" y="2819"/>
                      <a:pt x="1686" y="2808"/>
                    </a:cubicBezTo>
                    <a:cubicBezTo>
                      <a:pt x="1677" y="2806"/>
                      <a:pt x="1669" y="2804"/>
                      <a:pt x="1660" y="2804"/>
                    </a:cubicBezTo>
                    <a:cubicBezTo>
                      <a:pt x="1653" y="2804"/>
                      <a:pt x="1646" y="2807"/>
                      <a:pt x="1638" y="2809"/>
                    </a:cubicBezTo>
                    <a:close/>
                    <a:moveTo>
                      <a:pt x="509" y="4489"/>
                    </a:moveTo>
                    <a:cubicBezTo>
                      <a:pt x="501" y="4483"/>
                      <a:pt x="488" y="4472"/>
                      <a:pt x="474" y="4462"/>
                    </a:cubicBezTo>
                    <a:cubicBezTo>
                      <a:pt x="466" y="4456"/>
                      <a:pt x="456" y="4451"/>
                      <a:pt x="451" y="4443"/>
                    </a:cubicBezTo>
                    <a:cubicBezTo>
                      <a:pt x="440" y="4427"/>
                      <a:pt x="424" y="4415"/>
                      <a:pt x="411" y="4401"/>
                    </a:cubicBezTo>
                    <a:cubicBezTo>
                      <a:pt x="370" y="4355"/>
                      <a:pt x="321" y="4316"/>
                      <a:pt x="286" y="4265"/>
                    </a:cubicBezTo>
                    <a:cubicBezTo>
                      <a:pt x="284" y="4262"/>
                      <a:pt x="281" y="4259"/>
                      <a:pt x="278" y="4257"/>
                    </a:cubicBezTo>
                    <a:cubicBezTo>
                      <a:pt x="238" y="4218"/>
                      <a:pt x="204" y="4175"/>
                      <a:pt x="181" y="4123"/>
                    </a:cubicBezTo>
                    <a:cubicBezTo>
                      <a:pt x="174" y="4108"/>
                      <a:pt x="166" y="4092"/>
                      <a:pt x="146" y="4084"/>
                    </a:cubicBezTo>
                    <a:cubicBezTo>
                      <a:pt x="117" y="4101"/>
                      <a:pt x="90" y="4122"/>
                      <a:pt x="61" y="4142"/>
                    </a:cubicBezTo>
                    <a:cubicBezTo>
                      <a:pt x="32" y="4163"/>
                      <a:pt x="22" y="4191"/>
                      <a:pt x="25" y="4225"/>
                    </a:cubicBezTo>
                    <a:cubicBezTo>
                      <a:pt x="27" y="4241"/>
                      <a:pt x="28" y="4257"/>
                      <a:pt x="31" y="4273"/>
                    </a:cubicBezTo>
                    <a:cubicBezTo>
                      <a:pt x="34" y="4296"/>
                      <a:pt x="38" y="4319"/>
                      <a:pt x="42" y="4342"/>
                    </a:cubicBezTo>
                    <a:cubicBezTo>
                      <a:pt x="51" y="4389"/>
                      <a:pt x="60" y="4434"/>
                      <a:pt x="68" y="4481"/>
                    </a:cubicBezTo>
                    <a:cubicBezTo>
                      <a:pt x="81" y="4556"/>
                      <a:pt x="99" y="4630"/>
                      <a:pt x="124" y="4703"/>
                    </a:cubicBezTo>
                    <a:cubicBezTo>
                      <a:pt x="137" y="4741"/>
                      <a:pt x="157" y="4775"/>
                      <a:pt x="173" y="4811"/>
                    </a:cubicBezTo>
                    <a:cubicBezTo>
                      <a:pt x="191" y="4852"/>
                      <a:pt x="217" y="4887"/>
                      <a:pt x="246" y="4922"/>
                    </a:cubicBezTo>
                    <a:cubicBezTo>
                      <a:pt x="256" y="4934"/>
                      <a:pt x="268" y="4945"/>
                      <a:pt x="282" y="4953"/>
                    </a:cubicBezTo>
                    <a:cubicBezTo>
                      <a:pt x="302" y="4965"/>
                      <a:pt x="324" y="4974"/>
                      <a:pt x="346" y="4982"/>
                    </a:cubicBezTo>
                    <a:cubicBezTo>
                      <a:pt x="390" y="4999"/>
                      <a:pt x="434" y="5001"/>
                      <a:pt x="478" y="4979"/>
                    </a:cubicBezTo>
                    <a:cubicBezTo>
                      <a:pt x="486" y="4975"/>
                      <a:pt x="494" y="4973"/>
                      <a:pt x="502" y="4969"/>
                    </a:cubicBezTo>
                    <a:cubicBezTo>
                      <a:pt x="527" y="4956"/>
                      <a:pt x="547" y="4939"/>
                      <a:pt x="553" y="4910"/>
                    </a:cubicBezTo>
                    <a:cubicBezTo>
                      <a:pt x="555" y="4898"/>
                      <a:pt x="560" y="4886"/>
                      <a:pt x="560" y="4873"/>
                    </a:cubicBezTo>
                    <a:cubicBezTo>
                      <a:pt x="562" y="4827"/>
                      <a:pt x="572" y="4780"/>
                      <a:pt x="562" y="4733"/>
                    </a:cubicBezTo>
                    <a:cubicBezTo>
                      <a:pt x="560" y="4726"/>
                      <a:pt x="561" y="4719"/>
                      <a:pt x="561" y="4711"/>
                    </a:cubicBezTo>
                    <a:cubicBezTo>
                      <a:pt x="561" y="4671"/>
                      <a:pt x="552" y="4633"/>
                      <a:pt x="541" y="4595"/>
                    </a:cubicBezTo>
                    <a:cubicBezTo>
                      <a:pt x="532" y="4562"/>
                      <a:pt x="521" y="4529"/>
                      <a:pt x="509" y="4489"/>
                    </a:cubicBezTo>
                    <a:close/>
                    <a:moveTo>
                      <a:pt x="2278" y="215"/>
                    </a:moveTo>
                    <a:cubicBezTo>
                      <a:pt x="2275" y="196"/>
                      <a:pt x="2267" y="184"/>
                      <a:pt x="2257" y="174"/>
                    </a:cubicBezTo>
                    <a:cubicBezTo>
                      <a:pt x="2236" y="152"/>
                      <a:pt x="2217" y="129"/>
                      <a:pt x="2195" y="110"/>
                    </a:cubicBezTo>
                    <a:cubicBezTo>
                      <a:pt x="2169" y="86"/>
                      <a:pt x="2141" y="63"/>
                      <a:pt x="2104" y="56"/>
                    </a:cubicBezTo>
                    <a:cubicBezTo>
                      <a:pt x="2096" y="54"/>
                      <a:pt x="2088" y="49"/>
                      <a:pt x="2080" y="46"/>
                    </a:cubicBezTo>
                    <a:cubicBezTo>
                      <a:pt x="2048" y="33"/>
                      <a:pt x="2016" y="19"/>
                      <a:pt x="1981" y="16"/>
                    </a:cubicBezTo>
                    <a:cubicBezTo>
                      <a:pt x="1913" y="10"/>
                      <a:pt x="1846" y="17"/>
                      <a:pt x="1779" y="29"/>
                    </a:cubicBezTo>
                    <a:cubicBezTo>
                      <a:pt x="1723" y="40"/>
                      <a:pt x="1671" y="63"/>
                      <a:pt x="1618" y="82"/>
                    </a:cubicBezTo>
                    <a:cubicBezTo>
                      <a:pt x="1590" y="92"/>
                      <a:pt x="1565" y="108"/>
                      <a:pt x="1540" y="124"/>
                    </a:cubicBezTo>
                    <a:cubicBezTo>
                      <a:pt x="1508" y="146"/>
                      <a:pt x="1480" y="171"/>
                      <a:pt x="1452" y="197"/>
                    </a:cubicBezTo>
                    <a:cubicBezTo>
                      <a:pt x="1415" y="231"/>
                      <a:pt x="1384" y="269"/>
                      <a:pt x="1360" y="312"/>
                    </a:cubicBezTo>
                    <a:cubicBezTo>
                      <a:pt x="1350" y="329"/>
                      <a:pt x="1343" y="348"/>
                      <a:pt x="1336" y="366"/>
                    </a:cubicBezTo>
                    <a:cubicBezTo>
                      <a:pt x="1325" y="396"/>
                      <a:pt x="1322" y="428"/>
                      <a:pt x="1318" y="460"/>
                    </a:cubicBezTo>
                    <a:cubicBezTo>
                      <a:pt x="1313" y="496"/>
                      <a:pt x="1321" y="531"/>
                      <a:pt x="1332" y="565"/>
                    </a:cubicBezTo>
                    <a:cubicBezTo>
                      <a:pt x="1336" y="575"/>
                      <a:pt x="1342" y="584"/>
                      <a:pt x="1346" y="591"/>
                    </a:cubicBezTo>
                    <a:cubicBezTo>
                      <a:pt x="1360" y="596"/>
                      <a:pt x="1369" y="593"/>
                      <a:pt x="1378" y="588"/>
                    </a:cubicBezTo>
                    <a:cubicBezTo>
                      <a:pt x="1408" y="574"/>
                      <a:pt x="1438" y="559"/>
                      <a:pt x="1465" y="540"/>
                    </a:cubicBezTo>
                    <a:cubicBezTo>
                      <a:pt x="1474" y="534"/>
                      <a:pt x="1484" y="528"/>
                      <a:pt x="1494" y="523"/>
                    </a:cubicBezTo>
                    <a:cubicBezTo>
                      <a:pt x="1540" y="500"/>
                      <a:pt x="1586" y="477"/>
                      <a:pt x="1632" y="454"/>
                    </a:cubicBezTo>
                    <a:cubicBezTo>
                      <a:pt x="1646" y="446"/>
                      <a:pt x="1659" y="437"/>
                      <a:pt x="1675" y="427"/>
                    </a:cubicBezTo>
                    <a:cubicBezTo>
                      <a:pt x="1690" y="429"/>
                      <a:pt x="1706" y="423"/>
                      <a:pt x="1721" y="413"/>
                    </a:cubicBezTo>
                    <a:cubicBezTo>
                      <a:pt x="1763" y="385"/>
                      <a:pt x="1814" y="375"/>
                      <a:pt x="1857" y="349"/>
                    </a:cubicBezTo>
                    <a:cubicBezTo>
                      <a:pt x="1960" y="310"/>
                      <a:pt x="2064" y="275"/>
                      <a:pt x="2171" y="251"/>
                    </a:cubicBezTo>
                    <a:cubicBezTo>
                      <a:pt x="2203" y="245"/>
                      <a:pt x="2233" y="232"/>
                      <a:pt x="2263" y="223"/>
                    </a:cubicBezTo>
                    <a:cubicBezTo>
                      <a:pt x="2267" y="221"/>
                      <a:pt x="2272" y="218"/>
                      <a:pt x="2278" y="215"/>
                    </a:cubicBezTo>
                    <a:close/>
                    <a:moveTo>
                      <a:pt x="2200" y="4601"/>
                    </a:moveTo>
                    <a:cubicBezTo>
                      <a:pt x="2200" y="4602"/>
                      <a:pt x="2196" y="4601"/>
                      <a:pt x="2192" y="4602"/>
                    </a:cubicBezTo>
                    <a:cubicBezTo>
                      <a:pt x="2137" y="4610"/>
                      <a:pt x="2083" y="4618"/>
                      <a:pt x="2027" y="4619"/>
                    </a:cubicBezTo>
                    <a:cubicBezTo>
                      <a:pt x="2020" y="4620"/>
                      <a:pt x="2012" y="4621"/>
                      <a:pt x="2005" y="4624"/>
                    </a:cubicBezTo>
                    <a:cubicBezTo>
                      <a:pt x="1982" y="4630"/>
                      <a:pt x="1959" y="4631"/>
                      <a:pt x="1936" y="4631"/>
                    </a:cubicBezTo>
                    <a:cubicBezTo>
                      <a:pt x="1864" y="4631"/>
                      <a:pt x="1793" y="4619"/>
                      <a:pt x="1722" y="4613"/>
                    </a:cubicBezTo>
                    <a:cubicBezTo>
                      <a:pt x="1714" y="4612"/>
                      <a:pt x="1706" y="4613"/>
                      <a:pt x="1696" y="4613"/>
                    </a:cubicBezTo>
                    <a:cubicBezTo>
                      <a:pt x="1689" y="4633"/>
                      <a:pt x="1687" y="4653"/>
                      <a:pt x="1686" y="4672"/>
                    </a:cubicBezTo>
                    <a:cubicBezTo>
                      <a:pt x="1685" y="4734"/>
                      <a:pt x="1684" y="4796"/>
                      <a:pt x="1683" y="4857"/>
                    </a:cubicBezTo>
                    <a:cubicBezTo>
                      <a:pt x="1683" y="4864"/>
                      <a:pt x="1684" y="4870"/>
                      <a:pt x="1685" y="4876"/>
                    </a:cubicBezTo>
                    <a:cubicBezTo>
                      <a:pt x="1693" y="4913"/>
                      <a:pt x="1710" y="4941"/>
                      <a:pt x="1757" y="4948"/>
                    </a:cubicBezTo>
                    <a:cubicBezTo>
                      <a:pt x="1822" y="4959"/>
                      <a:pt x="1887" y="4964"/>
                      <a:pt x="1952" y="4964"/>
                    </a:cubicBezTo>
                    <a:cubicBezTo>
                      <a:pt x="2009" y="4963"/>
                      <a:pt x="2065" y="4969"/>
                      <a:pt x="2120" y="4985"/>
                    </a:cubicBezTo>
                    <a:cubicBezTo>
                      <a:pt x="2156" y="4996"/>
                      <a:pt x="2193" y="4999"/>
                      <a:pt x="2229" y="5006"/>
                    </a:cubicBezTo>
                    <a:cubicBezTo>
                      <a:pt x="2245" y="5008"/>
                      <a:pt x="2261" y="5008"/>
                      <a:pt x="2277" y="5010"/>
                    </a:cubicBezTo>
                    <a:cubicBezTo>
                      <a:pt x="2295" y="5013"/>
                      <a:pt x="2313" y="5017"/>
                      <a:pt x="2331" y="5020"/>
                    </a:cubicBezTo>
                    <a:cubicBezTo>
                      <a:pt x="2362" y="5025"/>
                      <a:pt x="2393" y="5025"/>
                      <a:pt x="2422" y="5010"/>
                    </a:cubicBezTo>
                    <a:cubicBezTo>
                      <a:pt x="2446" y="4998"/>
                      <a:pt x="2469" y="4984"/>
                      <a:pt x="2492" y="4971"/>
                    </a:cubicBezTo>
                    <a:cubicBezTo>
                      <a:pt x="2499" y="4951"/>
                      <a:pt x="2508" y="4933"/>
                      <a:pt x="2493" y="4913"/>
                    </a:cubicBezTo>
                    <a:cubicBezTo>
                      <a:pt x="2491" y="4910"/>
                      <a:pt x="2492" y="4904"/>
                      <a:pt x="2492" y="4899"/>
                    </a:cubicBezTo>
                    <a:cubicBezTo>
                      <a:pt x="2491" y="4879"/>
                      <a:pt x="2491" y="4860"/>
                      <a:pt x="2488" y="4840"/>
                    </a:cubicBezTo>
                    <a:cubicBezTo>
                      <a:pt x="2480" y="4771"/>
                      <a:pt x="2444" y="4722"/>
                      <a:pt x="2382" y="4691"/>
                    </a:cubicBezTo>
                    <a:cubicBezTo>
                      <a:pt x="2323" y="4663"/>
                      <a:pt x="2264" y="4633"/>
                      <a:pt x="2200" y="4601"/>
                    </a:cubicBezTo>
                    <a:close/>
                    <a:moveTo>
                      <a:pt x="2779" y="2359"/>
                    </a:moveTo>
                    <a:cubicBezTo>
                      <a:pt x="2740" y="2332"/>
                      <a:pt x="2709" y="2299"/>
                      <a:pt x="2669" y="2281"/>
                    </a:cubicBezTo>
                    <a:cubicBezTo>
                      <a:pt x="2660" y="2276"/>
                      <a:pt x="2652" y="2270"/>
                      <a:pt x="2644" y="2264"/>
                    </a:cubicBezTo>
                    <a:cubicBezTo>
                      <a:pt x="2608" y="2236"/>
                      <a:pt x="2572" y="2208"/>
                      <a:pt x="2536" y="2180"/>
                    </a:cubicBezTo>
                    <a:cubicBezTo>
                      <a:pt x="2528" y="2174"/>
                      <a:pt x="2521" y="2167"/>
                      <a:pt x="2515" y="2160"/>
                    </a:cubicBezTo>
                    <a:cubicBezTo>
                      <a:pt x="2502" y="2142"/>
                      <a:pt x="2486" y="2129"/>
                      <a:pt x="2469" y="2117"/>
                    </a:cubicBezTo>
                    <a:cubicBezTo>
                      <a:pt x="2425" y="2085"/>
                      <a:pt x="2387" y="2046"/>
                      <a:pt x="2346" y="2011"/>
                    </a:cubicBezTo>
                    <a:cubicBezTo>
                      <a:pt x="2343" y="2007"/>
                      <a:pt x="2340" y="2003"/>
                      <a:pt x="2337" y="1999"/>
                    </a:cubicBezTo>
                    <a:cubicBezTo>
                      <a:pt x="2319" y="1979"/>
                      <a:pt x="2303" y="1957"/>
                      <a:pt x="2290" y="1933"/>
                    </a:cubicBezTo>
                    <a:cubicBezTo>
                      <a:pt x="2261" y="1880"/>
                      <a:pt x="2232" y="1827"/>
                      <a:pt x="2203" y="1775"/>
                    </a:cubicBezTo>
                    <a:cubicBezTo>
                      <a:pt x="2199" y="1749"/>
                      <a:pt x="2180" y="1732"/>
                      <a:pt x="2170" y="1709"/>
                    </a:cubicBezTo>
                    <a:cubicBezTo>
                      <a:pt x="2168" y="1705"/>
                      <a:pt x="2161" y="1704"/>
                      <a:pt x="2153" y="1700"/>
                    </a:cubicBezTo>
                    <a:cubicBezTo>
                      <a:pt x="2153" y="1709"/>
                      <a:pt x="2151" y="1716"/>
                      <a:pt x="2153" y="1721"/>
                    </a:cubicBezTo>
                    <a:cubicBezTo>
                      <a:pt x="2161" y="1755"/>
                      <a:pt x="2159" y="1790"/>
                      <a:pt x="2160" y="1824"/>
                    </a:cubicBezTo>
                    <a:cubicBezTo>
                      <a:pt x="2160" y="1890"/>
                      <a:pt x="2157" y="1955"/>
                      <a:pt x="2168" y="2020"/>
                    </a:cubicBezTo>
                    <a:cubicBezTo>
                      <a:pt x="2171" y="2032"/>
                      <a:pt x="2170" y="2045"/>
                      <a:pt x="2171" y="2057"/>
                    </a:cubicBezTo>
                    <a:cubicBezTo>
                      <a:pt x="2173" y="2083"/>
                      <a:pt x="2174" y="2109"/>
                      <a:pt x="2178" y="2134"/>
                    </a:cubicBezTo>
                    <a:cubicBezTo>
                      <a:pt x="2191" y="2212"/>
                      <a:pt x="2209" y="2289"/>
                      <a:pt x="2204" y="2369"/>
                    </a:cubicBezTo>
                    <a:cubicBezTo>
                      <a:pt x="2204" y="2371"/>
                      <a:pt x="2205" y="2374"/>
                      <a:pt x="2205" y="2377"/>
                    </a:cubicBezTo>
                    <a:cubicBezTo>
                      <a:pt x="2214" y="2388"/>
                      <a:pt x="2222" y="2401"/>
                      <a:pt x="2231" y="2412"/>
                    </a:cubicBezTo>
                    <a:cubicBezTo>
                      <a:pt x="2259" y="2448"/>
                      <a:pt x="2285" y="2486"/>
                      <a:pt x="2317" y="2519"/>
                    </a:cubicBezTo>
                    <a:cubicBezTo>
                      <a:pt x="2352" y="2555"/>
                      <a:pt x="2391" y="2587"/>
                      <a:pt x="2429" y="2621"/>
                    </a:cubicBezTo>
                    <a:cubicBezTo>
                      <a:pt x="2443" y="2633"/>
                      <a:pt x="2459" y="2643"/>
                      <a:pt x="2477" y="2647"/>
                    </a:cubicBezTo>
                    <a:cubicBezTo>
                      <a:pt x="2500" y="2627"/>
                      <a:pt x="2522" y="2607"/>
                      <a:pt x="2545" y="2589"/>
                    </a:cubicBezTo>
                    <a:cubicBezTo>
                      <a:pt x="2570" y="2569"/>
                      <a:pt x="2593" y="2546"/>
                      <a:pt x="2616" y="2523"/>
                    </a:cubicBezTo>
                    <a:cubicBezTo>
                      <a:pt x="2642" y="2497"/>
                      <a:pt x="2669" y="2472"/>
                      <a:pt x="2696" y="2447"/>
                    </a:cubicBezTo>
                    <a:cubicBezTo>
                      <a:pt x="2711" y="2432"/>
                      <a:pt x="2728" y="2419"/>
                      <a:pt x="2744" y="2406"/>
                    </a:cubicBezTo>
                    <a:cubicBezTo>
                      <a:pt x="2758" y="2394"/>
                      <a:pt x="2769" y="2380"/>
                      <a:pt x="2779" y="2359"/>
                    </a:cubicBezTo>
                    <a:close/>
                    <a:moveTo>
                      <a:pt x="2906" y="2724"/>
                    </a:moveTo>
                    <a:cubicBezTo>
                      <a:pt x="2908" y="2725"/>
                      <a:pt x="2911" y="2724"/>
                      <a:pt x="2913" y="2726"/>
                    </a:cubicBezTo>
                    <a:cubicBezTo>
                      <a:pt x="2956" y="2768"/>
                      <a:pt x="2999" y="2811"/>
                      <a:pt x="3046" y="2849"/>
                    </a:cubicBezTo>
                    <a:cubicBezTo>
                      <a:pt x="3069" y="2868"/>
                      <a:pt x="3077" y="2867"/>
                      <a:pt x="3104" y="2846"/>
                    </a:cubicBezTo>
                    <a:cubicBezTo>
                      <a:pt x="3102" y="2829"/>
                      <a:pt x="3095" y="2814"/>
                      <a:pt x="3084" y="2801"/>
                    </a:cubicBezTo>
                    <a:cubicBezTo>
                      <a:pt x="3068" y="2782"/>
                      <a:pt x="3053" y="2763"/>
                      <a:pt x="3037" y="2743"/>
                    </a:cubicBezTo>
                    <a:cubicBezTo>
                      <a:pt x="3025" y="2727"/>
                      <a:pt x="3011" y="2714"/>
                      <a:pt x="2995" y="2702"/>
                    </a:cubicBezTo>
                    <a:cubicBezTo>
                      <a:pt x="2979" y="2691"/>
                      <a:pt x="2966" y="2676"/>
                      <a:pt x="2950" y="2661"/>
                    </a:cubicBezTo>
                    <a:cubicBezTo>
                      <a:pt x="2959" y="2655"/>
                      <a:pt x="2966" y="2652"/>
                      <a:pt x="2974" y="2647"/>
                    </a:cubicBezTo>
                    <a:cubicBezTo>
                      <a:pt x="3016" y="2695"/>
                      <a:pt x="3052" y="2745"/>
                      <a:pt x="3104" y="2781"/>
                    </a:cubicBezTo>
                    <a:cubicBezTo>
                      <a:pt x="3108" y="2780"/>
                      <a:pt x="3112" y="2780"/>
                      <a:pt x="3115" y="2778"/>
                    </a:cubicBezTo>
                    <a:cubicBezTo>
                      <a:pt x="3137" y="2763"/>
                      <a:pt x="3140" y="2750"/>
                      <a:pt x="3126" y="2729"/>
                    </a:cubicBezTo>
                    <a:cubicBezTo>
                      <a:pt x="3121" y="2720"/>
                      <a:pt x="3115" y="2712"/>
                      <a:pt x="3108" y="2705"/>
                    </a:cubicBezTo>
                    <a:cubicBezTo>
                      <a:pt x="3074" y="2673"/>
                      <a:pt x="3045" y="2636"/>
                      <a:pt x="3014" y="2601"/>
                    </a:cubicBezTo>
                    <a:cubicBezTo>
                      <a:pt x="2999" y="2583"/>
                      <a:pt x="2982" y="2567"/>
                      <a:pt x="2966" y="2549"/>
                    </a:cubicBezTo>
                    <a:cubicBezTo>
                      <a:pt x="2969" y="2544"/>
                      <a:pt x="2971" y="2539"/>
                      <a:pt x="2974" y="2536"/>
                    </a:cubicBezTo>
                    <a:cubicBezTo>
                      <a:pt x="2987" y="2526"/>
                      <a:pt x="3002" y="2521"/>
                      <a:pt x="3019" y="2526"/>
                    </a:cubicBezTo>
                    <a:cubicBezTo>
                      <a:pt x="3026" y="2528"/>
                      <a:pt x="3033" y="2531"/>
                      <a:pt x="3040" y="2531"/>
                    </a:cubicBezTo>
                    <a:cubicBezTo>
                      <a:pt x="3068" y="2533"/>
                      <a:pt x="3095" y="2532"/>
                      <a:pt x="3111" y="2502"/>
                    </a:cubicBezTo>
                    <a:cubicBezTo>
                      <a:pt x="3107" y="2498"/>
                      <a:pt x="3105" y="2494"/>
                      <a:pt x="3101" y="2491"/>
                    </a:cubicBezTo>
                    <a:cubicBezTo>
                      <a:pt x="3076" y="2476"/>
                      <a:pt x="3050" y="2465"/>
                      <a:pt x="3023" y="2457"/>
                    </a:cubicBezTo>
                    <a:cubicBezTo>
                      <a:pt x="3001" y="2450"/>
                      <a:pt x="2978" y="2443"/>
                      <a:pt x="2956" y="2437"/>
                    </a:cubicBezTo>
                    <a:cubicBezTo>
                      <a:pt x="2942" y="2433"/>
                      <a:pt x="2927" y="2431"/>
                      <a:pt x="2912" y="2431"/>
                    </a:cubicBezTo>
                    <a:cubicBezTo>
                      <a:pt x="2894" y="2431"/>
                      <a:pt x="2875" y="2434"/>
                      <a:pt x="2856" y="2436"/>
                    </a:cubicBezTo>
                    <a:cubicBezTo>
                      <a:pt x="2834" y="2427"/>
                      <a:pt x="2813" y="2413"/>
                      <a:pt x="2787" y="2415"/>
                    </a:cubicBezTo>
                    <a:cubicBezTo>
                      <a:pt x="2779" y="2420"/>
                      <a:pt x="2773" y="2427"/>
                      <a:pt x="2765" y="2430"/>
                    </a:cubicBezTo>
                    <a:cubicBezTo>
                      <a:pt x="2741" y="2439"/>
                      <a:pt x="2723" y="2456"/>
                      <a:pt x="2705" y="2472"/>
                    </a:cubicBezTo>
                    <a:cubicBezTo>
                      <a:pt x="2664" y="2508"/>
                      <a:pt x="2623" y="2544"/>
                      <a:pt x="2583" y="2580"/>
                    </a:cubicBezTo>
                    <a:cubicBezTo>
                      <a:pt x="2575" y="2587"/>
                      <a:pt x="2564" y="2592"/>
                      <a:pt x="2562" y="2605"/>
                    </a:cubicBezTo>
                    <a:cubicBezTo>
                      <a:pt x="2564" y="2617"/>
                      <a:pt x="2572" y="2624"/>
                      <a:pt x="2580" y="2632"/>
                    </a:cubicBezTo>
                    <a:cubicBezTo>
                      <a:pt x="2604" y="2655"/>
                      <a:pt x="2628" y="2678"/>
                      <a:pt x="2652" y="2701"/>
                    </a:cubicBezTo>
                    <a:cubicBezTo>
                      <a:pt x="2676" y="2724"/>
                      <a:pt x="2704" y="2742"/>
                      <a:pt x="2728" y="2765"/>
                    </a:cubicBezTo>
                    <a:cubicBezTo>
                      <a:pt x="2753" y="2789"/>
                      <a:pt x="2782" y="2809"/>
                      <a:pt x="2806" y="2833"/>
                    </a:cubicBezTo>
                    <a:cubicBezTo>
                      <a:pt x="2826" y="2853"/>
                      <a:pt x="2848" y="2867"/>
                      <a:pt x="2870" y="2882"/>
                    </a:cubicBezTo>
                    <a:cubicBezTo>
                      <a:pt x="2877" y="2887"/>
                      <a:pt x="2886" y="2890"/>
                      <a:pt x="2894" y="2892"/>
                    </a:cubicBezTo>
                    <a:cubicBezTo>
                      <a:pt x="2899" y="2893"/>
                      <a:pt x="2905" y="2890"/>
                      <a:pt x="2911" y="2889"/>
                    </a:cubicBezTo>
                    <a:cubicBezTo>
                      <a:pt x="2910" y="2864"/>
                      <a:pt x="2896" y="2848"/>
                      <a:pt x="2881" y="2833"/>
                    </a:cubicBezTo>
                    <a:cubicBezTo>
                      <a:pt x="2861" y="2813"/>
                      <a:pt x="2842" y="2792"/>
                      <a:pt x="2823" y="2771"/>
                    </a:cubicBezTo>
                    <a:cubicBezTo>
                      <a:pt x="2820" y="2768"/>
                      <a:pt x="2818" y="2764"/>
                      <a:pt x="2815" y="2757"/>
                    </a:cubicBezTo>
                    <a:cubicBezTo>
                      <a:pt x="2824" y="2756"/>
                      <a:pt x="2830" y="2753"/>
                      <a:pt x="2835" y="2754"/>
                    </a:cubicBezTo>
                    <a:cubicBezTo>
                      <a:pt x="2844" y="2758"/>
                      <a:pt x="2853" y="2763"/>
                      <a:pt x="2860" y="2769"/>
                    </a:cubicBezTo>
                    <a:cubicBezTo>
                      <a:pt x="2879" y="2788"/>
                      <a:pt x="2898" y="2808"/>
                      <a:pt x="2912" y="2831"/>
                    </a:cubicBezTo>
                    <a:cubicBezTo>
                      <a:pt x="2931" y="2865"/>
                      <a:pt x="2964" y="2879"/>
                      <a:pt x="3000" y="2886"/>
                    </a:cubicBezTo>
                    <a:cubicBezTo>
                      <a:pt x="3007" y="2888"/>
                      <a:pt x="3014" y="2886"/>
                      <a:pt x="3022" y="2885"/>
                    </a:cubicBezTo>
                    <a:cubicBezTo>
                      <a:pt x="3029" y="2884"/>
                      <a:pt x="3034" y="2874"/>
                      <a:pt x="3031" y="2868"/>
                    </a:cubicBezTo>
                    <a:cubicBezTo>
                      <a:pt x="3027" y="2860"/>
                      <a:pt x="3023" y="2852"/>
                      <a:pt x="3017" y="2847"/>
                    </a:cubicBezTo>
                    <a:cubicBezTo>
                      <a:pt x="2985" y="2817"/>
                      <a:pt x="2954" y="2787"/>
                      <a:pt x="2922" y="2758"/>
                    </a:cubicBezTo>
                    <a:cubicBezTo>
                      <a:pt x="2916" y="2752"/>
                      <a:pt x="2909" y="2747"/>
                      <a:pt x="2904" y="2740"/>
                    </a:cubicBezTo>
                    <a:cubicBezTo>
                      <a:pt x="2900" y="2735"/>
                      <a:pt x="2899" y="2728"/>
                      <a:pt x="2906" y="2724"/>
                    </a:cubicBezTo>
                    <a:close/>
                    <a:moveTo>
                      <a:pt x="2148" y="460"/>
                    </a:moveTo>
                    <a:cubicBezTo>
                      <a:pt x="2142" y="458"/>
                      <a:pt x="2138" y="456"/>
                      <a:pt x="2134" y="456"/>
                    </a:cubicBezTo>
                    <a:cubicBezTo>
                      <a:pt x="2110" y="455"/>
                      <a:pt x="2087" y="455"/>
                      <a:pt x="2063" y="455"/>
                    </a:cubicBezTo>
                    <a:cubicBezTo>
                      <a:pt x="2032" y="454"/>
                      <a:pt x="2002" y="451"/>
                      <a:pt x="1971" y="453"/>
                    </a:cubicBezTo>
                    <a:cubicBezTo>
                      <a:pt x="1924" y="455"/>
                      <a:pt x="1878" y="455"/>
                      <a:pt x="1831" y="450"/>
                    </a:cubicBezTo>
                    <a:cubicBezTo>
                      <a:pt x="1787" y="444"/>
                      <a:pt x="1742" y="446"/>
                      <a:pt x="1698" y="445"/>
                    </a:cubicBezTo>
                    <a:cubicBezTo>
                      <a:pt x="1690" y="444"/>
                      <a:pt x="1681" y="446"/>
                      <a:pt x="1673" y="450"/>
                    </a:cubicBezTo>
                    <a:cubicBezTo>
                      <a:pt x="1631" y="469"/>
                      <a:pt x="1589" y="487"/>
                      <a:pt x="1549" y="508"/>
                    </a:cubicBezTo>
                    <a:cubicBezTo>
                      <a:pt x="1512" y="527"/>
                      <a:pt x="1476" y="549"/>
                      <a:pt x="1440" y="570"/>
                    </a:cubicBezTo>
                    <a:cubicBezTo>
                      <a:pt x="1431" y="575"/>
                      <a:pt x="1423" y="582"/>
                      <a:pt x="1414" y="585"/>
                    </a:cubicBezTo>
                    <a:cubicBezTo>
                      <a:pt x="1401" y="591"/>
                      <a:pt x="1406" y="605"/>
                      <a:pt x="1397" y="612"/>
                    </a:cubicBezTo>
                    <a:cubicBezTo>
                      <a:pt x="1384" y="624"/>
                      <a:pt x="1382" y="640"/>
                      <a:pt x="1381" y="656"/>
                    </a:cubicBezTo>
                    <a:cubicBezTo>
                      <a:pt x="1380" y="664"/>
                      <a:pt x="1381" y="673"/>
                      <a:pt x="1380" y="681"/>
                    </a:cubicBezTo>
                    <a:cubicBezTo>
                      <a:pt x="1375" y="715"/>
                      <a:pt x="1385" y="748"/>
                      <a:pt x="1394" y="780"/>
                    </a:cubicBezTo>
                    <a:cubicBezTo>
                      <a:pt x="1405" y="819"/>
                      <a:pt x="1422" y="856"/>
                      <a:pt x="1437" y="894"/>
                    </a:cubicBezTo>
                    <a:cubicBezTo>
                      <a:pt x="1443" y="910"/>
                      <a:pt x="1450" y="926"/>
                      <a:pt x="1450" y="943"/>
                    </a:cubicBezTo>
                    <a:cubicBezTo>
                      <a:pt x="1450" y="950"/>
                      <a:pt x="1455" y="957"/>
                      <a:pt x="1457" y="963"/>
                    </a:cubicBezTo>
                    <a:cubicBezTo>
                      <a:pt x="1463" y="962"/>
                      <a:pt x="1467" y="962"/>
                      <a:pt x="1470" y="961"/>
                    </a:cubicBezTo>
                    <a:cubicBezTo>
                      <a:pt x="1474" y="959"/>
                      <a:pt x="1479" y="956"/>
                      <a:pt x="1482" y="953"/>
                    </a:cubicBezTo>
                    <a:cubicBezTo>
                      <a:pt x="1497" y="941"/>
                      <a:pt x="1508" y="926"/>
                      <a:pt x="1516" y="910"/>
                    </a:cubicBezTo>
                    <a:cubicBezTo>
                      <a:pt x="1520" y="903"/>
                      <a:pt x="1525" y="897"/>
                      <a:pt x="1535" y="899"/>
                    </a:cubicBezTo>
                    <a:cubicBezTo>
                      <a:pt x="1550" y="920"/>
                      <a:pt x="1542" y="946"/>
                      <a:pt x="1549" y="970"/>
                    </a:cubicBezTo>
                    <a:cubicBezTo>
                      <a:pt x="1567" y="966"/>
                      <a:pt x="1580" y="956"/>
                      <a:pt x="1586" y="941"/>
                    </a:cubicBezTo>
                    <a:cubicBezTo>
                      <a:pt x="1596" y="916"/>
                      <a:pt x="1604" y="890"/>
                      <a:pt x="1611" y="864"/>
                    </a:cubicBezTo>
                    <a:cubicBezTo>
                      <a:pt x="1613" y="857"/>
                      <a:pt x="1612" y="847"/>
                      <a:pt x="1608" y="843"/>
                    </a:cubicBezTo>
                    <a:cubicBezTo>
                      <a:pt x="1587" y="818"/>
                      <a:pt x="1581" y="788"/>
                      <a:pt x="1573" y="758"/>
                    </a:cubicBezTo>
                    <a:cubicBezTo>
                      <a:pt x="1559" y="705"/>
                      <a:pt x="1573" y="658"/>
                      <a:pt x="1608" y="617"/>
                    </a:cubicBezTo>
                    <a:cubicBezTo>
                      <a:pt x="1621" y="602"/>
                      <a:pt x="1638" y="594"/>
                      <a:pt x="1658" y="604"/>
                    </a:cubicBezTo>
                    <a:cubicBezTo>
                      <a:pt x="1668" y="609"/>
                      <a:pt x="1679" y="611"/>
                      <a:pt x="1690" y="610"/>
                    </a:cubicBezTo>
                    <a:cubicBezTo>
                      <a:pt x="1700" y="609"/>
                      <a:pt x="1706" y="615"/>
                      <a:pt x="1710" y="624"/>
                    </a:cubicBezTo>
                    <a:cubicBezTo>
                      <a:pt x="1713" y="631"/>
                      <a:pt x="1713" y="638"/>
                      <a:pt x="1716" y="645"/>
                    </a:cubicBezTo>
                    <a:cubicBezTo>
                      <a:pt x="1718" y="650"/>
                      <a:pt x="1723" y="654"/>
                      <a:pt x="1727" y="659"/>
                    </a:cubicBezTo>
                    <a:cubicBezTo>
                      <a:pt x="1743" y="645"/>
                      <a:pt x="1753" y="630"/>
                      <a:pt x="1759" y="612"/>
                    </a:cubicBezTo>
                    <a:cubicBezTo>
                      <a:pt x="1768" y="589"/>
                      <a:pt x="1775" y="565"/>
                      <a:pt x="1776" y="540"/>
                    </a:cubicBezTo>
                    <a:cubicBezTo>
                      <a:pt x="1776" y="529"/>
                      <a:pt x="1780" y="518"/>
                      <a:pt x="1793" y="514"/>
                    </a:cubicBezTo>
                    <a:cubicBezTo>
                      <a:pt x="1822" y="524"/>
                      <a:pt x="1820" y="559"/>
                      <a:pt x="1839" y="576"/>
                    </a:cubicBezTo>
                    <a:cubicBezTo>
                      <a:pt x="1859" y="556"/>
                      <a:pt x="1859" y="556"/>
                      <a:pt x="1867" y="536"/>
                    </a:cubicBezTo>
                    <a:cubicBezTo>
                      <a:pt x="1871" y="523"/>
                      <a:pt x="1875" y="510"/>
                      <a:pt x="1881" y="498"/>
                    </a:cubicBezTo>
                    <a:cubicBezTo>
                      <a:pt x="1884" y="492"/>
                      <a:pt x="1890" y="487"/>
                      <a:pt x="1895" y="481"/>
                    </a:cubicBezTo>
                    <a:cubicBezTo>
                      <a:pt x="1924" y="506"/>
                      <a:pt x="1941" y="547"/>
                      <a:pt x="1988" y="540"/>
                    </a:cubicBezTo>
                    <a:cubicBezTo>
                      <a:pt x="1996" y="516"/>
                      <a:pt x="1982" y="486"/>
                      <a:pt x="2009" y="469"/>
                    </a:cubicBezTo>
                    <a:cubicBezTo>
                      <a:pt x="2022" y="472"/>
                      <a:pt x="2026" y="481"/>
                      <a:pt x="2031" y="490"/>
                    </a:cubicBezTo>
                    <a:cubicBezTo>
                      <a:pt x="2043" y="509"/>
                      <a:pt x="2062" y="521"/>
                      <a:pt x="2083" y="529"/>
                    </a:cubicBezTo>
                    <a:cubicBezTo>
                      <a:pt x="2093" y="532"/>
                      <a:pt x="2103" y="531"/>
                      <a:pt x="2110" y="524"/>
                    </a:cubicBezTo>
                    <a:cubicBezTo>
                      <a:pt x="2117" y="516"/>
                      <a:pt x="2124" y="509"/>
                      <a:pt x="2129" y="500"/>
                    </a:cubicBezTo>
                    <a:cubicBezTo>
                      <a:pt x="2135" y="487"/>
                      <a:pt x="2147" y="477"/>
                      <a:pt x="2148" y="460"/>
                    </a:cubicBezTo>
                    <a:close/>
                    <a:moveTo>
                      <a:pt x="1731" y="433"/>
                    </a:moveTo>
                    <a:cubicBezTo>
                      <a:pt x="1736" y="434"/>
                      <a:pt x="1739" y="436"/>
                      <a:pt x="1743" y="436"/>
                    </a:cubicBezTo>
                    <a:cubicBezTo>
                      <a:pt x="1799" y="439"/>
                      <a:pt x="1856" y="441"/>
                      <a:pt x="1913" y="444"/>
                    </a:cubicBezTo>
                    <a:cubicBezTo>
                      <a:pt x="1920" y="444"/>
                      <a:pt x="1928" y="445"/>
                      <a:pt x="1935" y="444"/>
                    </a:cubicBezTo>
                    <a:cubicBezTo>
                      <a:pt x="1975" y="440"/>
                      <a:pt x="2014" y="443"/>
                      <a:pt x="2053" y="445"/>
                    </a:cubicBezTo>
                    <a:cubicBezTo>
                      <a:pt x="2108" y="449"/>
                      <a:pt x="2162" y="442"/>
                      <a:pt x="2215" y="428"/>
                    </a:cubicBezTo>
                    <a:cubicBezTo>
                      <a:pt x="2242" y="421"/>
                      <a:pt x="2270" y="415"/>
                      <a:pt x="2297" y="407"/>
                    </a:cubicBezTo>
                    <a:cubicBezTo>
                      <a:pt x="2311" y="403"/>
                      <a:pt x="2326" y="400"/>
                      <a:pt x="2339" y="393"/>
                    </a:cubicBezTo>
                    <a:cubicBezTo>
                      <a:pt x="2386" y="368"/>
                      <a:pt x="2434" y="347"/>
                      <a:pt x="2480" y="320"/>
                    </a:cubicBezTo>
                    <a:cubicBezTo>
                      <a:pt x="2516" y="298"/>
                      <a:pt x="2547" y="270"/>
                      <a:pt x="2579" y="243"/>
                    </a:cubicBezTo>
                    <a:cubicBezTo>
                      <a:pt x="2584" y="239"/>
                      <a:pt x="2587" y="234"/>
                      <a:pt x="2581" y="224"/>
                    </a:cubicBezTo>
                    <a:cubicBezTo>
                      <a:pt x="2576" y="224"/>
                      <a:pt x="2569" y="224"/>
                      <a:pt x="2562" y="225"/>
                    </a:cubicBezTo>
                    <a:cubicBezTo>
                      <a:pt x="2526" y="228"/>
                      <a:pt x="2490" y="232"/>
                      <a:pt x="2455" y="233"/>
                    </a:cubicBezTo>
                    <a:cubicBezTo>
                      <a:pt x="2416" y="235"/>
                      <a:pt x="2378" y="234"/>
                      <a:pt x="2340" y="234"/>
                    </a:cubicBezTo>
                    <a:cubicBezTo>
                      <a:pt x="2305" y="233"/>
                      <a:pt x="2271" y="236"/>
                      <a:pt x="2238" y="246"/>
                    </a:cubicBezTo>
                    <a:cubicBezTo>
                      <a:pt x="2176" y="265"/>
                      <a:pt x="2114" y="282"/>
                      <a:pt x="2053" y="299"/>
                    </a:cubicBezTo>
                    <a:cubicBezTo>
                      <a:pt x="2036" y="304"/>
                      <a:pt x="2018" y="306"/>
                      <a:pt x="2002" y="312"/>
                    </a:cubicBezTo>
                    <a:cubicBezTo>
                      <a:pt x="1947" y="332"/>
                      <a:pt x="1891" y="353"/>
                      <a:pt x="1836" y="375"/>
                    </a:cubicBezTo>
                    <a:cubicBezTo>
                      <a:pt x="1804" y="388"/>
                      <a:pt x="1773" y="403"/>
                      <a:pt x="1741" y="417"/>
                    </a:cubicBezTo>
                    <a:cubicBezTo>
                      <a:pt x="1736" y="419"/>
                      <a:pt x="1729" y="421"/>
                      <a:pt x="1731" y="433"/>
                    </a:cubicBezTo>
                    <a:close/>
                    <a:moveTo>
                      <a:pt x="1022" y="2621"/>
                    </a:moveTo>
                    <a:cubicBezTo>
                      <a:pt x="1055" y="2642"/>
                      <a:pt x="1090" y="2655"/>
                      <a:pt x="1129" y="2655"/>
                    </a:cubicBezTo>
                    <a:cubicBezTo>
                      <a:pt x="1134" y="2655"/>
                      <a:pt x="1140" y="2653"/>
                      <a:pt x="1148" y="2651"/>
                    </a:cubicBezTo>
                    <a:cubicBezTo>
                      <a:pt x="1137" y="2620"/>
                      <a:pt x="1127" y="2591"/>
                      <a:pt x="1116" y="2562"/>
                    </a:cubicBezTo>
                    <a:cubicBezTo>
                      <a:pt x="1106" y="2535"/>
                      <a:pt x="1094" y="2508"/>
                      <a:pt x="1085" y="2479"/>
                    </a:cubicBezTo>
                    <a:cubicBezTo>
                      <a:pt x="1076" y="2450"/>
                      <a:pt x="1070" y="2420"/>
                      <a:pt x="1062" y="2390"/>
                    </a:cubicBezTo>
                    <a:cubicBezTo>
                      <a:pt x="1054" y="2361"/>
                      <a:pt x="1054" y="2329"/>
                      <a:pt x="1042" y="2301"/>
                    </a:cubicBezTo>
                    <a:cubicBezTo>
                      <a:pt x="1039" y="2302"/>
                      <a:pt x="1037" y="2302"/>
                      <a:pt x="1037" y="2302"/>
                    </a:cubicBezTo>
                    <a:cubicBezTo>
                      <a:pt x="1033" y="2306"/>
                      <a:pt x="1029" y="2309"/>
                      <a:pt x="1027" y="2313"/>
                    </a:cubicBezTo>
                    <a:cubicBezTo>
                      <a:pt x="996" y="2360"/>
                      <a:pt x="973" y="2410"/>
                      <a:pt x="954" y="2462"/>
                    </a:cubicBezTo>
                    <a:cubicBezTo>
                      <a:pt x="939" y="2504"/>
                      <a:pt x="947" y="2545"/>
                      <a:pt x="969" y="2583"/>
                    </a:cubicBezTo>
                    <a:cubicBezTo>
                      <a:pt x="974" y="2592"/>
                      <a:pt x="981" y="2601"/>
                      <a:pt x="990" y="2605"/>
                    </a:cubicBezTo>
                    <a:cubicBezTo>
                      <a:pt x="1004" y="2609"/>
                      <a:pt x="1014" y="2592"/>
                      <a:pt x="1026" y="2602"/>
                    </a:cubicBezTo>
                    <a:cubicBezTo>
                      <a:pt x="1026" y="2605"/>
                      <a:pt x="1026" y="2607"/>
                      <a:pt x="1025" y="2609"/>
                    </a:cubicBezTo>
                    <a:cubicBezTo>
                      <a:pt x="1024" y="2613"/>
                      <a:pt x="1023" y="2616"/>
                      <a:pt x="1022" y="2621"/>
                    </a:cubicBezTo>
                    <a:close/>
                    <a:moveTo>
                      <a:pt x="2190" y="445"/>
                    </a:moveTo>
                    <a:cubicBezTo>
                      <a:pt x="2183" y="476"/>
                      <a:pt x="2196" y="495"/>
                      <a:pt x="2217" y="513"/>
                    </a:cubicBezTo>
                    <a:cubicBezTo>
                      <a:pt x="2236" y="490"/>
                      <a:pt x="2255" y="468"/>
                      <a:pt x="2274" y="446"/>
                    </a:cubicBezTo>
                    <a:cubicBezTo>
                      <a:pt x="2277" y="443"/>
                      <a:pt x="2278" y="439"/>
                      <a:pt x="2279" y="436"/>
                    </a:cubicBezTo>
                    <a:cubicBezTo>
                      <a:pt x="2280" y="434"/>
                      <a:pt x="2278" y="432"/>
                      <a:pt x="2277" y="428"/>
                    </a:cubicBezTo>
                    <a:cubicBezTo>
                      <a:pt x="2247" y="426"/>
                      <a:pt x="2221" y="442"/>
                      <a:pt x="2190" y="445"/>
                    </a:cubicBezTo>
                    <a:close/>
                    <a:moveTo>
                      <a:pt x="2355" y="405"/>
                    </a:moveTo>
                    <a:cubicBezTo>
                      <a:pt x="2352" y="405"/>
                      <a:pt x="2348" y="404"/>
                      <a:pt x="2345" y="405"/>
                    </a:cubicBezTo>
                    <a:cubicBezTo>
                      <a:pt x="2329" y="410"/>
                      <a:pt x="2313" y="416"/>
                      <a:pt x="2295" y="423"/>
                    </a:cubicBezTo>
                    <a:cubicBezTo>
                      <a:pt x="2311" y="447"/>
                      <a:pt x="2334" y="462"/>
                      <a:pt x="2345" y="487"/>
                    </a:cubicBezTo>
                    <a:cubicBezTo>
                      <a:pt x="2346" y="488"/>
                      <a:pt x="2350" y="488"/>
                      <a:pt x="2353" y="489"/>
                    </a:cubicBezTo>
                    <a:cubicBezTo>
                      <a:pt x="2368" y="474"/>
                      <a:pt x="2363" y="452"/>
                      <a:pt x="2368" y="434"/>
                    </a:cubicBezTo>
                    <a:cubicBezTo>
                      <a:pt x="2370" y="424"/>
                      <a:pt x="2364" y="413"/>
                      <a:pt x="2355" y="405"/>
                    </a:cubicBezTo>
                    <a:close/>
                    <a:moveTo>
                      <a:pt x="2294" y="609"/>
                    </a:moveTo>
                    <a:cubicBezTo>
                      <a:pt x="2292" y="620"/>
                      <a:pt x="2289" y="631"/>
                      <a:pt x="2289" y="641"/>
                    </a:cubicBezTo>
                    <a:cubicBezTo>
                      <a:pt x="2289" y="646"/>
                      <a:pt x="2293" y="653"/>
                      <a:pt x="2297" y="656"/>
                    </a:cubicBezTo>
                    <a:cubicBezTo>
                      <a:pt x="2301" y="659"/>
                      <a:pt x="2308" y="658"/>
                      <a:pt x="2313" y="658"/>
                    </a:cubicBezTo>
                    <a:cubicBezTo>
                      <a:pt x="2319" y="645"/>
                      <a:pt x="2320" y="633"/>
                      <a:pt x="2317" y="621"/>
                    </a:cubicBezTo>
                    <a:cubicBezTo>
                      <a:pt x="2315" y="612"/>
                      <a:pt x="2310" y="605"/>
                      <a:pt x="2294" y="60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03" name="Freeform 15"/>
              <p:cNvSpPr>
                <a:spLocks/>
              </p:cNvSpPr>
              <p:nvPr/>
            </p:nvSpPr>
            <p:spPr bwMode="auto">
              <a:xfrm>
                <a:off x="4854576" y="3711575"/>
                <a:ext cx="3175" cy="6350"/>
              </a:xfrm>
              <a:custGeom>
                <a:avLst/>
                <a:gdLst>
                  <a:gd name="T0" fmla="*/ 0 w 5"/>
                  <a:gd name="T1" fmla="*/ 5 h 8"/>
                  <a:gd name="T2" fmla="*/ 2 w 5"/>
                  <a:gd name="T3" fmla="*/ 0 h 8"/>
                  <a:gd name="T4" fmla="*/ 5 w 5"/>
                  <a:gd name="T5" fmla="*/ 2 h 8"/>
                  <a:gd name="T6" fmla="*/ 5 w 5"/>
                  <a:gd name="T7" fmla="*/ 8 h 8"/>
                  <a:gd name="T8" fmla="*/ 0 w 5"/>
                  <a:gd name="T9" fmla="*/ 5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" h="8">
                    <a:moveTo>
                      <a:pt x="0" y="5"/>
                    </a:moveTo>
                    <a:cubicBezTo>
                      <a:pt x="1" y="3"/>
                      <a:pt x="1" y="2"/>
                      <a:pt x="2" y="0"/>
                    </a:cubicBezTo>
                    <a:cubicBezTo>
                      <a:pt x="3" y="1"/>
                      <a:pt x="4" y="1"/>
                      <a:pt x="5" y="2"/>
                    </a:cubicBezTo>
                    <a:cubicBezTo>
                      <a:pt x="5" y="4"/>
                      <a:pt x="5" y="6"/>
                      <a:pt x="5" y="8"/>
                    </a:cubicBezTo>
                    <a:cubicBezTo>
                      <a:pt x="3" y="7"/>
                      <a:pt x="2" y="6"/>
                      <a:pt x="0" y="5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04" name="Freeform 35"/>
              <p:cNvSpPr>
                <a:spLocks noEditPoints="1"/>
              </p:cNvSpPr>
              <p:nvPr/>
            </p:nvSpPr>
            <p:spPr bwMode="auto">
              <a:xfrm>
                <a:off x="3619501" y="2522538"/>
                <a:ext cx="942975" cy="1312863"/>
              </a:xfrm>
              <a:custGeom>
                <a:avLst/>
                <a:gdLst>
                  <a:gd name="T0" fmla="*/ 284 w 1147"/>
                  <a:gd name="T1" fmla="*/ 1521 h 1596"/>
                  <a:gd name="T2" fmla="*/ 192 w 1147"/>
                  <a:gd name="T3" fmla="*/ 1563 h 1596"/>
                  <a:gd name="T4" fmla="*/ 167 w 1147"/>
                  <a:gd name="T5" fmla="*/ 1509 h 1596"/>
                  <a:gd name="T6" fmla="*/ 21 w 1147"/>
                  <a:gd name="T7" fmla="*/ 1073 h 1596"/>
                  <a:gd name="T8" fmla="*/ 26 w 1147"/>
                  <a:gd name="T9" fmla="*/ 684 h 1596"/>
                  <a:gd name="T10" fmla="*/ 130 w 1147"/>
                  <a:gd name="T11" fmla="*/ 380 h 1596"/>
                  <a:gd name="T12" fmla="*/ 253 w 1147"/>
                  <a:gd name="T13" fmla="*/ 209 h 1596"/>
                  <a:gd name="T14" fmla="*/ 470 w 1147"/>
                  <a:gd name="T15" fmla="*/ 9 h 1596"/>
                  <a:gd name="T16" fmla="*/ 520 w 1147"/>
                  <a:gd name="T17" fmla="*/ 4 h 1596"/>
                  <a:gd name="T18" fmla="*/ 620 w 1147"/>
                  <a:gd name="T19" fmla="*/ 26 h 1596"/>
                  <a:gd name="T20" fmla="*/ 837 w 1147"/>
                  <a:gd name="T21" fmla="*/ 70 h 1596"/>
                  <a:gd name="T22" fmla="*/ 902 w 1147"/>
                  <a:gd name="T23" fmla="*/ 81 h 1596"/>
                  <a:gd name="T24" fmla="*/ 966 w 1147"/>
                  <a:gd name="T25" fmla="*/ 178 h 1596"/>
                  <a:gd name="T26" fmla="*/ 1031 w 1147"/>
                  <a:gd name="T27" fmla="*/ 307 h 1596"/>
                  <a:gd name="T28" fmla="*/ 1093 w 1147"/>
                  <a:gd name="T29" fmla="*/ 627 h 1596"/>
                  <a:gd name="T30" fmla="*/ 1087 w 1147"/>
                  <a:gd name="T31" fmla="*/ 778 h 1596"/>
                  <a:gd name="T32" fmla="*/ 1103 w 1147"/>
                  <a:gd name="T33" fmla="*/ 793 h 1596"/>
                  <a:gd name="T34" fmla="*/ 1115 w 1147"/>
                  <a:gd name="T35" fmla="*/ 841 h 1596"/>
                  <a:gd name="T36" fmla="*/ 1143 w 1147"/>
                  <a:gd name="T37" fmla="*/ 1164 h 1596"/>
                  <a:gd name="T38" fmla="*/ 1128 w 1147"/>
                  <a:gd name="T39" fmla="*/ 1330 h 1596"/>
                  <a:gd name="T40" fmla="*/ 1042 w 1147"/>
                  <a:gd name="T41" fmla="*/ 1508 h 1596"/>
                  <a:gd name="T42" fmla="*/ 890 w 1147"/>
                  <a:gd name="T43" fmla="*/ 1587 h 1596"/>
                  <a:gd name="T44" fmla="*/ 882 w 1147"/>
                  <a:gd name="T45" fmla="*/ 1562 h 1596"/>
                  <a:gd name="T46" fmla="*/ 941 w 1147"/>
                  <a:gd name="T47" fmla="*/ 1457 h 1596"/>
                  <a:gd name="T48" fmla="*/ 994 w 1147"/>
                  <a:gd name="T49" fmla="*/ 1261 h 1596"/>
                  <a:gd name="T50" fmla="*/ 1036 w 1147"/>
                  <a:gd name="T51" fmla="*/ 986 h 1596"/>
                  <a:gd name="T52" fmla="*/ 1032 w 1147"/>
                  <a:gd name="T53" fmla="*/ 783 h 1596"/>
                  <a:gd name="T54" fmla="*/ 1024 w 1147"/>
                  <a:gd name="T55" fmla="*/ 698 h 1596"/>
                  <a:gd name="T56" fmla="*/ 992 w 1147"/>
                  <a:gd name="T57" fmla="*/ 457 h 1596"/>
                  <a:gd name="T58" fmla="*/ 980 w 1147"/>
                  <a:gd name="T59" fmla="*/ 480 h 1596"/>
                  <a:gd name="T60" fmla="*/ 1011 w 1147"/>
                  <a:gd name="T61" fmla="*/ 729 h 1596"/>
                  <a:gd name="T62" fmla="*/ 1010 w 1147"/>
                  <a:gd name="T63" fmla="*/ 1043 h 1596"/>
                  <a:gd name="T64" fmla="*/ 935 w 1147"/>
                  <a:gd name="T65" fmla="*/ 1419 h 1596"/>
                  <a:gd name="T66" fmla="*/ 659 w 1147"/>
                  <a:gd name="T67" fmla="*/ 1582 h 1596"/>
                  <a:gd name="T68" fmla="*/ 578 w 1147"/>
                  <a:gd name="T69" fmla="*/ 1549 h 1596"/>
                  <a:gd name="T70" fmla="*/ 588 w 1147"/>
                  <a:gd name="T71" fmla="*/ 1501 h 1596"/>
                  <a:gd name="T72" fmla="*/ 561 w 1147"/>
                  <a:gd name="T73" fmla="*/ 1389 h 1596"/>
                  <a:gd name="T74" fmla="*/ 497 w 1147"/>
                  <a:gd name="T75" fmla="*/ 1115 h 1596"/>
                  <a:gd name="T76" fmla="*/ 452 w 1147"/>
                  <a:gd name="T77" fmla="*/ 982 h 1596"/>
                  <a:gd name="T78" fmla="*/ 504 w 1147"/>
                  <a:gd name="T79" fmla="*/ 499 h 1596"/>
                  <a:gd name="T80" fmla="*/ 494 w 1147"/>
                  <a:gd name="T81" fmla="*/ 548 h 1596"/>
                  <a:gd name="T82" fmla="*/ 478 w 1147"/>
                  <a:gd name="T83" fmla="*/ 775 h 1596"/>
                  <a:gd name="T84" fmla="*/ 439 w 1147"/>
                  <a:gd name="T85" fmla="*/ 956 h 1596"/>
                  <a:gd name="T86" fmla="*/ 461 w 1147"/>
                  <a:gd name="T87" fmla="*/ 1045 h 1596"/>
                  <a:gd name="T88" fmla="*/ 549 w 1147"/>
                  <a:gd name="T89" fmla="*/ 1427 h 1596"/>
                  <a:gd name="T90" fmla="*/ 524 w 1147"/>
                  <a:gd name="T91" fmla="*/ 1481 h 1596"/>
                  <a:gd name="T92" fmla="*/ 322 w 1147"/>
                  <a:gd name="T93" fmla="*/ 1509 h 1596"/>
                  <a:gd name="T94" fmla="*/ 921 w 1147"/>
                  <a:gd name="T95" fmla="*/ 205 h 1596"/>
                  <a:gd name="T96" fmla="*/ 915 w 1147"/>
                  <a:gd name="T97" fmla="*/ 191 h 1596"/>
                  <a:gd name="T98" fmla="*/ 926 w 1147"/>
                  <a:gd name="T99" fmla="*/ 208 h 1596"/>
                  <a:gd name="T100" fmla="*/ 931 w 1147"/>
                  <a:gd name="T101" fmla="*/ 234 h 1596"/>
                  <a:gd name="T102" fmla="*/ 966 w 1147"/>
                  <a:gd name="T103" fmla="*/ 393 h 1596"/>
                  <a:gd name="T104" fmla="*/ 931 w 1147"/>
                  <a:gd name="T105" fmla="*/ 234 h 1596"/>
                  <a:gd name="T106" fmla="*/ 904 w 1147"/>
                  <a:gd name="T107" fmla="*/ 136 h 1596"/>
                  <a:gd name="T108" fmla="*/ 899 w 1147"/>
                  <a:gd name="T109" fmla="*/ 136 h 159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1147" h="1596">
                    <a:moveTo>
                      <a:pt x="323" y="1509"/>
                    </a:moveTo>
                    <a:cubicBezTo>
                      <a:pt x="310" y="1512"/>
                      <a:pt x="296" y="1515"/>
                      <a:pt x="284" y="1521"/>
                    </a:cubicBezTo>
                    <a:cubicBezTo>
                      <a:pt x="263" y="1531"/>
                      <a:pt x="240" y="1535"/>
                      <a:pt x="221" y="1550"/>
                    </a:cubicBezTo>
                    <a:cubicBezTo>
                      <a:pt x="214" y="1556"/>
                      <a:pt x="203" y="1558"/>
                      <a:pt x="192" y="1563"/>
                    </a:cubicBezTo>
                    <a:cubicBezTo>
                      <a:pt x="189" y="1556"/>
                      <a:pt x="187" y="1551"/>
                      <a:pt x="185" y="1546"/>
                    </a:cubicBezTo>
                    <a:cubicBezTo>
                      <a:pt x="179" y="1534"/>
                      <a:pt x="174" y="1521"/>
                      <a:pt x="167" y="1509"/>
                    </a:cubicBezTo>
                    <a:cubicBezTo>
                      <a:pt x="131" y="1445"/>
                      <a:pt x="101" y="1377"/>
                      <a:pt x="77" y="1307"/>
                    </a:cubicBezTo>
                    <a:cubicBezTo>
                      <a:pt x="50" y="1231"/>
                      <a:pt x="32" y="1153"/>
                      <a:pt x="21" y="1073"/>
                    </a:cubicBezTo>
                    <a:cubicBezTo>
                      <a:pt x="11" y="1006"/>
                      <a:pt x="3" y="939"/>
                      <a:pt x="2" y="871"/>
                    </a:cubicBezTo>
                    <a:cubicBezTo>
                      <a:pt x="0" y="807"/>
                      <a:pt x="5" y="745"/>
                      <a:pt x="26" y="684"/>
                    </a:cubicBezTo>
                    <a:cubicBezTo>
                      <a:pt x="49" y="614"/>
                      <a:pt x="69" y="543"/>
                      <a:pt x="92" y="472"/>
                    </a:cubicBezTo>
                    <a:cubicBezTo>
                      <a:pt x="102" y="441"/>
                      <a:pt x="117" y="411"/>
                      <a:pt x="130" y="380"/>
                    </a:cubicBezTo>
                    <a:cubicBezTo>
                      <a:pt x="131" y="376"/>
                      <a:pt x="134" y="371"/>
                      <a:pt x="137" y="367"/>
                    </a:cubicBezTo>
                    <a:cubicBezTo>
                      <a:pt x="175" y="314"/>
                      <a:pt x="214" y="261"/>
                      <a:pt x="253" y="209"/>
                    </a:cubicBezTo>
                    <a:cubicBezTo>
                      <a:pt x="276" y="177"/>
                      <a:pt x="304" y="149"/>
                      <a:pt x="334" y="123"/>
                    </a:cubicBezTo>
                    <a:cubicBezTo>
                      <a:pt x="379" y="84"/>
                      <a:pt x="421" y="43"/>
                      <a:pt x="470" y="9"/>
                    </a:cubicBezTo>
                    <a:cubicBezTo>
                      <a:pt x="473" y="7"/>
                      <a:pt x="476" y="5"/>
                      <a:pt x="479" y="3"/>
                    </a:cubicBezTo>
                    <a:cubicBezTo>
                      <a:pt x="493" y="0"/>
                      <a:pt x="505" y="8"/>
                      <a:pt x="520" y="4"/>
                    </a:cubicBezTo>
                    <a:cubicBezTo>
                      <a:pt x="529" y="1"/>
                      <a:pt x="542" y="6"/>
                      <a:pt x="552" y="10"/>
                    </a:cubicBezTo>
                    <a:cubicBezTo>
                      <a:pt x="574" y="19"/>
                      <a:pt x="597" y="22"/>
                      <a:pt x="620" y="26"/>
                    </a:cubicBezTo>
                    <a:cubicBezTo>
                      <a:pt x="645" y="30"/>
                      <a:pt x="671" y="35"/>
                      <a:pt x="695" y="43"/>
                    </a:cubicBezTo>
                    <a:cubicBezTo>
                      <a:pt x="742" y="58"/>
                      <a:pt x="790" y="62"/>
                      <a:pt x="837" y="70"/>
                    </a:cubicBezTo>
                    <a:cubicBezTo>
                      <a:pt x="853" y="72"/>
                      <a:pt x="869" y="73"/>
                      <a:pt x="883" y="81"/>
                    </a:cubicBezTo>
                    <a:cubicBezTo>
                      <a:pt x="888" y="83"/>
                      <a:pt x="895" y="81"/>
                      <a:pt x="902" y="81"/>
                    </a:cubicBezTo>
                    <a:cubicBezTo>
                      <a:pt x="916" y="94"/>
                      <a:pt x="925" y="112"/>
                      <a:pt x="935" y="128"/>
                    </a:cubicBezTo>
                    <a:cubicBezTo>
                      <a:pt x="945" y="145"/>
                      <a:pt x="955" y="162"/>
                      <a:pt x="966" y="178"/>
                    </a:cubicBezTo>
                    <a:cubicBezTo>
                      <a:pt x="980" y="197"/>
                      <a:pt x="990" y="215"/>
                      <a:pt x="997" y="237"/>
                    </a:cubicBezTo>
                    <a:cubicBezTo>
                      <a:pt x="1006" y="261"/>
                      <a:pt x="1018" y="284"/>
                      <a:pt x="1031" y="307"/>
                    </a:cubicBezTo>
                    <a:cubicBezTo>
                      <a:pt x="1062" y="363"/>
                      <a:pt x="1076" y="424"/>
                      <a:pt x="1078" y="488"/>
                    </a:cubicBezTo>
                    <a:cubicBezTo>
                      <a:pt x="1079" y="534"/>
                      <a:pt x="1087" y="581"/>
                      <a:pt x="1093" y="627"/>
                    </a:cubicBezTo>
                    <a:cubicBezTo>
                      <a:pt x="1097" y="655"/>
                      <a:pt x="1093" y="684"/>
                      <a:pt x="1091" y="712"/>
                    </a:cubicBezTo>
                    <a:cubicBezTo>
                      <a:pt x="1090" y="734"/>
                      <a:pt x="1088" y="756"/>
                      <a:pt x="1087" y="778"/>
                    </a:cubicBezTo>
                    <a:cubicBezTo>
                      <a:pt x="1086" y="786"/>
                      <a:pt x="1088" y="793"/>
                      <a:pt x="1088" y="799"/>
                    </a:cubicBezTo>
                    <a:cubicBezTo>
                      <a:pt x="1099" y="806"/>
                      <a:pt x="1097" y="793"/>
                      <a:pt x="1103" y="793"/>
                    </a:cubicBezTo>
                    <a:cubicBezTo>
                      <a:pt x="1105" y="794"/>
                      <a:pt x="1108" y="795"/>
                      <a:pt x="1108" y="797"/>
                    </a:cubicBezTo>
                    <a:cubicBezTo>
                      <a:pt x="1111" y="812"/>
                      <a:pt x="1115" y="826"/>
                      <a:pt x="1115" y="841"/>
                    </a:cubicBezTo>
                    <a:cubicBezTo>
                      <a:pt x="1115" y="895"/>
                      <a:pt x="1125" y="949"/>
                      <a:pt x="1135" y="1002"/>
                    </a:cubicBezTo>
                    <a:cubicBezTo>
                      <a:pt x="1145" y="1056"/>
                      <a:pt x="1147" y="1110"/>
                      <a:pt x="1143" y="1164"/>
                    </a:cubicBezTo>
                    <a:cubicBezTo>
                      <a:pt x="1141" y="1183"/>
                      <a:pt x="1140" y="1201"/>
                      <a:pt x="1139" y="1220"/>
                    </a:cubicBezTo>
                    <a:cubicBezTo>
                      <a:pt x="1139" y="1257"/>
                      <a:pt x="1133" y="1294"/>
                      <a:pt x="1128" y="1330"/>
                    </a:cubicBezTo>
                    <a:cubicBezTo>
                      <a:pt x="1122" y="1370"/>
                      <a:pt x="1108" y="1406"/>
                      <a:pt x="1087" y="1440"/>
                    </a:cubicBezTo>
                    <a:cubicBezTo>
                      <a:pt x="1072" y="1463"/>
                      <a:pt x="1057" y="1486"/>
                      <a:pt x="1042" y="1508"/>
                    </a:cubicBezTo>
                    <a:cubicBezTo>
                      <a:pt x="1016" y="1548"/>
                      <a:pt x="980" y="1572"/>
                      <a:pt x="934" y="1580"/>
                    </a:cubicBezTo>
                    <a:cubicBezTo>
                      <a:pt x="919" y="1582"/>
                      <a:pt x="905" y="1585"/>
                      <a:pt x="890" y="1587"/>
                    </a:cubicBezTo>
                    <a:cubicBezTo>
                      <a:pt x="886" y="1587"/>
                      <a:pt x="881" y="1585"/>
                      <a:pt x="877" y="1585"/>
                    </a:cubicBezTo>
                    <a:cubicBezTo>
                      <a:pt x="873" y="1575"/>
                      <a:pt x="878" y="1568"/>
                      <a:pt x="882" y="1562"/>
                    </a:cubicBezTo>
                    <a:cubicBezTo>
                      <a:pt x="893" y="1545"/>
                      <a:pt x="905" y="1528"/>
                      <a:pt x="915" y="1510"/>
                    </a:cubicBezTo>
                    <a:cubicBezTo>
                      <a:pt x="925" y="1493"/>
                      <a:pt x="934" y="1475"/>
                      <a:pt x="941" y="1457"/>
                    </a:cubicBezTo>
                    <a:cubicBezTo>
                      <a:pt x="949" y="1438"/>
                      <a:pt x="953" y="1419"/>
                      <a:pt x="960" y="1401"/>
                    </a:cubicBezTo>
                    <a:cubicBezTo>
                      <a:pt x="976" y="1355"/>
                      <a:pt x="987" y="1308"/>
                      <a:pt x="994" y="1261"/>
                    </a:cubicBezTo>
                    <a:cubicBezTo>
                      <a:pt x="1000" y="1223"/>
                      <a:pt x="1006" y="1185"/>
                      <a:pt x="1012" y="1147"/>
                    </a:cubicBezTo>
                    <a:cubicBezTo>
                      <a:pt x="1021" y="1094"/>
                      <a:pt x="1031" y="1040"/>
                      <a:pt x="1036" y="986"/>
                    </a:cubicBezTo>
                    <a:cubicBezTo>
                      <a:pt x="1040" y="950"/>
                      <a:pt x="1037" y="913"/>
                      <a:pt x="1036" y="876"/>
                    </a:cubicBezTo>
                    <a:cubicBezTo>
                      <a:pt x="1035" y="845"/>
                      <a:pt x="1033" y="814"/>
                      <a:pt x="1032" y="783"/>
                    </a:cubicBezTo>
                    <a:cubicBezTo>
                      <a:pt x="1030" y="762"/>
                      <a:pt x="1028" y="741"/>
                      <a:pt x="1026" y="720"/>
                    </a:cubicBezTo>
                    <a:cubicBezTo>
                      <a:pt x="1026" y="713"/>
                      <a:pt x="1024" y="706"/>
                      <a:pt x="1024" y="698"/>
                    </a:cubicBezTo>
                    <a:cubicBezTo>
                      <a:pt x="1026" y="657"/>
                      <a:pt x="1015" y="617"/>
                      <a:pt x="1013" y="577"/>
                    </a:cubicBezTo>
                    <a:cubicBezTo>
                      <a:pt x="1011" y="536"/>
                      <a:pt x="999" y="497"/>
                      <a:pt x="992" y="457"/>
                    </a:cubicBezTo>
                    <a:cubicBezTo>
                      <a:pt x="990" y="444"/>
                      <a:pt x="985" y="432"/>
                      <a:pt x="972" y="415"/>
                    </a:cubicBezTo>
                    <a:cubicBezTo>
                      <a:pt x="975" y="441"/>
                      <a:pt x="976" y="461"/>
                      <a:pt x="980" y="480"/>
                    </a:cubicBezTo>
                    <a:cubicBezTo>
                      <a:pt x="992" y="531"/>
                      <a:pt x="998" y="582"/>
                      <a:pt x="1004" y="633"/>
                    </a:cubicBezTo>
                    <a:cubicBezTo>
                      <a:pt x="1008" y="665"/>
                      <a:pt x="1007" y="697"/>
                      <a:pt x="1011" y="729"/>
                    </a:cubicBezTo>
                    <a:cubicBezTo>
                      <a:pt x="1022" y="809"/>
                      <a:pt x="1018" y="889"/>
                      <a:pt x="1020" y="970"/>
                    </a:cubicBezTo>
                    <a:cubicBezTo>
                      <a:pt x="1021" y="994"/>
                      <a:pt x="1014" y="1018"/>
                      <a:pt x="1010" y="1043"/>
                    </a:cubicBezTo>
                    <a:cubicBezTo>
                      <a:pt x="999" y="1110"/>
                      <a:pt x="986" y="1176"/>
                      <a:pt x="977" y="1243"/>
                    </a:cubicBezTo>
                    <a:cubicBezTo>
                      <a:pt x="969" y="1304"/>
                      <a:pt x="956" y="1362"/>
                      <a:pt x="935" y="1419"/>
                    </a:cubicBezTo>
                    <a:cubicBezTo>
                      <a:pt x="911" y="1483"/>
                      <a:pt x="883" y="1545"/>
                      <a:pt x="826" y="1591"/>
                    </a:cubicBezTo>
                    <a:cubicBezTo>
                      <a:pt x="771" y="1596"/>
                      <a:pt x="715" y="1594"/>
                      <a:pt x="659" y="1582"/>
                    </a:cubicBezTo>
                    <a:cubicBezTo>
                      <a:pt x="641" y="1578"/>
                      <a:pt x="623" y="1574"/>
                      <a:pt x="605" y="1571"/>
                    </a:cubicBezTo>
                    <a:cubicBezTo>
                      <a:pt x="591" y="1569"/>
                      <a:pt x="582" y="1562"/>
                      <a:pt x="578" y="1549"/>
                    </a:cubicBezTo>
                    <a:cubicBezTo>
                      <a:pt x="578" y="1546"/>
                      <a:pt x="577" y="1544"/>
                      <a:pt x="576" y="1542"/>
                    </a:cubicBezTo>
                    <a:cubicBezTo>
                      <a:pt x="569" y="1521"/>
                      <a:pt x="570" y="1519"/>
                      <a:pt x="588" y="1501"/>
                    </a:cubicBezTo>
                    <a:cubicBezTo>
                      <a:pt x="574" y="1481"/>
                      <a:pt x="575" y="1481"/>
                      <a:pt x="572" y="1454"/>
                    </a:cubicBezTo>
                    <a:cubicBezTo>
                      <a:pt x="569" y="1432"/>
                      <a:pt x="565" y="1411"/>
                      <a:pt x="561" y="1389"/>
                    </a:cubicBezTo>
                    <a:cubicBezTo>
                      <a:pt x="552" y="1344"/>
                      <a:pt x="543" y="1299"/>
                      <a:pt x="533" y="1255"/>
                    </a:cubicBezTo>
                    <a:cubicBezTo>
                      <a:pt x="522" y="1208"/>
                      <a:pt x="509" y="1162"/>
                      <a:pt x="497" y="1115"/>
                    </a:cubicBezTo>
                    <a:cubicBezTo>
                      <a:pt x="494" y="1103"/>
                      <a:pt x="489" y="1092"/>
                      <a:pt x="487" y="1080"/>
                    </a:cubicBezTo>
                    <a:cubicBezTo>
                      <a:pt x="479" y="1046"/>
                      <a:pt x="470" y="1013"/>
                      <a:pt x="452" y="982"/>
                    </a:cubicBezTo>
                    <a:cubicBezTo>
                      <a:pt x="473" y="903"/>
                      <a:pt x="493" y="824"/>
                      <a:pt x="499" y="743"/>
                    </a:cubicBezTo>
                    <a:cubicBezTo>
                      <a:pt x="506" y="661"/>
                      <a:pt x="510" y="581"/>
                      <a:pt x="504" y="499"/>
                    </a:cubicBezTo>
                    <a:cubicBezTo>
                      <a:pt x="495" y="499"/>
                      <a:pt x="492" y="506"/>
                      <a:pt x="492" y="511"/>
                    </a:cubicBezTo>
                    <a:cubicBezTo>
                      <a:pt x="492" y="524"/>
                      <a:pt x="491" y="536"/>
                      <a:pt x="494" y="548"/>
                    </a:cubicBezTo>
                    <a:cubicBezTo>
                      <a:pt x="501" y="579"/>
                      <a:pt x="496" y="609"/>
                      <a:pt x="492" y="639"/>
                    </a:cubicBezTo>
                    <a:cubicBezTo>
                      <a:pt x="486" y="684"/>
                      <a:pt x="483" y="730"/>
                      <a:pt x="478" y="775"/>
                    </a:cubicBezTo>
                    <a:cubicBezTo>
                      <a:pt x="478" y="778"/>
                      <a:pt x="478" y="780"/>
                      <a:pt x="478" y="783"/>
                    </a:cubicBezTo>
                    <a:cubicBezTo>
                      <a:pt x="463" y="840"/>
                      <a:pt x="460" y="900"/>
                      <a:pt x="439" y="956"/>
                    </a:cubicBezTo>
                    <a:cubicBezTo>
                      <a:pt x="433" y="974"/>
                      <a:pt x="434" y="988"/>
                      <a:pt x="443" y="1004"/>
                    </a:cubicBezTo>
                    <a:cubicBezTo>
                      <a:pt x="451" y="1017"/>
                      <a:pt x="457" y="1031"/>
                      <a:pt x="461" y="1045"/>
                    </a:cubicBezTo>
                    <a:cubicBezTo>
                      <a:pt x="485" y="1130"/>
                      <a:pt x="512" y="1215"/>
                      <a:pt x="527" y="1303"/>
                    </a:cubicBezTo>
                    <a:cubicBezTo>
                      <a:pt x="534" y="1344"/>
                      <a:pt x="542" y="1385"/>
                      <a:pt x="549" y="1427"/>
                    </a:cubicBezTo>
                    <a:cubicBezTo>
                      <a:pt x="552" y="1443"/>
                      <a:pt x="554" y="1458"/>
                      <a:pt x="547" y="1477"/>
                    </a:cubicBezTo>
                    <a:cubicBezTo>
                      <a:pt x="540" y="1478"/>
                      <a:pt x="532" y="1480"/>
                      <a:pt x="524" y="1481"/>
                    </a:cubicBezTo>
                    <a:cubicBezTo>
                      <a:pt x="478" y="1483"/>
                      <a:pt x="432" y="1485"/>
                      <a:pt x="387" y="1488"/>
                    </a:cubicBezTo>
                    <a:cubicBezTo>
                      <a:pt x="363" y="1489"/>
                      <a:pt x="340" y="1493"/>
                      <a:pt x="322" y="1509"/>
                    </a:cubicBezTo>
                    <a:lnTo>
                      <a:pt x="323" y="1509"/>
                    </a:lnTo>
                    <a:close/>
                    <a:moveTo>
                      <a:pt x="921" y="205"/>
                    </a:moveTo>
                    <a:cubicBezTo>
                      <a:pt x="921" y="199"/>
                      <a:pt x="920" y="194"/>
                      <a:pt x="920" y="189"/>
                    </a:cubicBezTo>
                    <a:cubicBezTo>
                      <a:pt x="918" y="190"/>
                      <a:pt x="917" y="190"/>
                      <a:pt x="915" y="191"/>
                    </a:cubicBezTo>
                    <a:cubicBezTo>
                      <a:pt x="918" y="195"/>
                      <a:pt x="920" y="199"/>
                      <a:pt x="922" y="204"/>
                    </a:cubicBezTo>
                    <a:cubicBezTo>
                      <a:pt x="923" y="206"/>
                      <a:pt x="920" y="211"/>
                      <a:pt x="926" y="208"/>
                    </a:cubicBezTo>
                    <a:cubicBezTo>
                      <a:pt x="925" y="207"/>
                      <a:pt x="923" y="206"/>
                      <a:pt x="921" y="205"/>
                    </a:cubicBezTo>
                    <a:close/>
                    <a:moveTo>
                      <a:pt x="931" y="234"/>
                    </a:moveTo>
                    <a:cubicBezTo>
                      <a:pt x="930" y="271"/>
                      <a:pt x="948" y="300"/>
                      <a:pt x="949" y="333"/>
                    </a:cubicBezTo>
                    <a:cubicBezTo>
                      <a:pt x="950" y="353"/>
                      <a:pt x="960" y="373"/>
                      <a:pt x="966" y="393"/>
                    </a:cubicBezTo>
                    <a:cubicBezTo>
                      <a:pt x="967" y="395"/>
                      <a:pt x="970" y="395"/>
                      <a:pt x="972" y="396"/>
                    </a:cubicBezTo>
                    <a:cubicBezTo>
                      <a:pt x="972" y="352"/>
                      <a:pt x="952" y="272"/>
                      <a:pt x="931" y="234"/>
                    </a:cubicBezTo>
                    <a:close/>
                    <a:moveTo>
                      <a:pt x="902" y="149"/>
                    </a:moveTo>
                    <a:cubicBezTo>
                      <a:pt x="903" y="142"/>
                      <a:pt x="904" y="139"/>
                      <a:pt x="904" y="136"/>
                    </a:cubicBezTo>
                    <a:cubicBezTo>
                      <a:pt x="904" y="135"/>
                      <a:pt x="902" y="134"/>
                      <a:pt x="900" y="133"/>
                    </a:cubicBezTo>
                    <a:cubicBezTo>
                      <a:pt x="900" y="134"/>
                      <a:pt x="899" y="135"/>
                      <a:pt x="899" y="136"/>
                    </a:cubicBezTo>
                    <a:cubicBezTo>
                      <a:pt x="899" y="139"/>
                      <a:pt x="900" y="142"/>
                      <a:pt x="902" y="14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05" name="Freeform 36"/>
              <p:cNvSpPr>
                <a:spLocks/>
              </p:cNvSpPr>
              <p:nvPr/>
            </p:nvSpPr>
            <p:spPr bwMode="auto">
              <a:xfrm>
                <a:off x="2857501" y="3698875"/>
                <a:ext cx="1171575" cy="1535113"/>
              </a:xfrm>
              <a:custGeom>
                <a:avLst/>
                <a:gdLst>
                  <a:gd name="T0" fmla="*/ 484 w 1424"/>
                  <a:gd name="T1" fmla="*/ 1865 h 1865"/>
                  <a:gd name="T2" fmla="*/ 420 w 1424"/>
                  <a:gd name="T3" fmla="*/ 1820 h 1865"/>
                  <a:gd name="T4" fmla="*/ 387 w 1424"/>
                  <a:gd name="T5" fmla="*/ 1809 h 1865"/>
                  <a:gd name="T6" fmla="*/ 364 w 1424"/>
                  <a:gd name="T7" fmla="*/ 1792 h 1865"/>
                  <a:gd name="T8" fmla="*/ 272 w 1424"/>
                  <a:gd name="T9" fmla="*/ 1705 h 1865"/>
                  <a:gd name="T10" fmla="*/ 223 w 1424"/>
                  <a:gd name="T11" fmla="*/ 1655 h 1865"/>
                  <a:gd name="T12" fmla="*/ 82 w 1424"/>
                  <a:gd name="T13" fmla="*/ 1465 h 1865"/>
                  <a:gd name="T14" fmla="*/ 59 w 1424"/>
                  <a:gd name="T15" fmla="*/ 1429 h 1865"/>
                  <a:gd name="T16" fmla="*/ 61 w 1424"/>
                  <a:gd name="T17" fmla="*/ 1409 h 1865"/>
                  <a:gd name="T18" fmla="*/ 57 w 1424"/>
                  <a:gd name="T19" fmla="*/ 1404 h 1865"/>
                  <a:gd name="T20" fmla="*/ 35 w 1424"/>
                  <a:gd name="T21" fmla="*/ 1385 h 1865"/>
                  <a:gd name="T22" fmla="*/ 17 w 1424"/>
                  <a:gd name="T23" fmla="*/ 1341 h 1865"/>
                  <a:gd name="T24" fmla="*/ 0 w 1424"/>
                  <a:gd name="T25" fmla="*/ 1295 h 1865"/>
                  <a:gd name="T26" fmla="*/ 58 w 1424"/>
                  <a:gd name="T27" fmla="*/ 1250 h 1865"/>
                  <a:gd name="T28" fmla="*/ 197 w 1424"/>
                  <a:gd name="T29" fmla="*/ 1167 h 1865"/>
                  <a:gd name="T30" fmla="*/ 203 w 1424"/>
                  <a:gd name="T31" fmla="*/ 1163 h 1865"/>
                  <a:gd name="T32" fmla="*/ 353 w 1424"/>
                  <a:gd name="T33" fmla="*/ 1068 h 1865"/>
                  <a:gd name="T34" fmla="*/ 368 w 1424"/>
                  <a:gd name="T35" fmla="*/ 1057 h 1865"/>
                  <a:gd name="T36" fmla="*/ 498 w 1424"/>
                  <a:gd name="T37" fmla="*/ 936 h 1865"/>
                  <a:gd name="T38" fmla="*/ 532 w 1424"/>
                  <a:gd name="T39" fmla="*/ 897 h 1865"/>
                  <a:gd name="T40" fmla="*/ 555 w 1424"/>
                  <a:gd name="T41" fmla="*/ 868 h 1865"/>
                  <a:gd name="T42" fmla="*/ 656 w 1424"/>
                  <a:gd name="T43" fmla="*/ 705 h 1865"/>
                  <a:gd name="T44" fmla="*/ 711 w 1424"/>
                  <a:gd name="T45" fmla="*/ 545 h 1865"/>
                  <a:gd name="T46" fmla="*/ 748 w 1424"/>
                  <a:gd name="T47" fmla="*/ 428 h 1865"/>
                  <a:gd name="T48" fmla="*/ 798 w 1424"/>
                  <a:gd name="T49" fmla="*/ 258 h 1865"/>
                  <a:gd name="T50" fmla="*/ 804 w 1424"/>
                  <a:gd name="T51" fmla="*/ 237 h 1865"/>
                  <a:gd name="T52" fmla="*/ 869 w 1424"/>
                  <a:gd name="T53" fmla="*/ 56 h 1865"/>
                  <a:gd name="T54" fmla="*/ 899 w 1424"/>
                  <a:gd name="T55" fmla="*/ 0 h 1865"/>
                  <a:gd name="T56" fmla="*/ 910 w 1424"/>
                  <a:gd name="T57" fmla="*/ 1 h 1865"/>
                  <a:gd name="T58" fmla="*/ 1013 w 1424"/>
                  <a:gd name="T59" fmla="*/ 27 h 1865"/>
                  <a:gd name="T60" fmla="*/ 1047 w 1424"/>
                  <a:gd name="T61" fmla="*/ 31 h 1865"/>
                  <a:gd name="T62" fmla="*/ 1105 w 1424"/>
                  <a:gd name="T63" fmla="*/ 149 h 1865"/>
                  <a:gd name="T64" fmla="*/ 1151 w 1424"/>
                  <a:gd name="T65" fmla="*/ 140 h 1865"/>
                  <a:gd name="T66" fmla="*/ 1161 w 1424"/>
                  <a:gd name="T67" fmla="*/ 157 h 1865"/>
                  <a:gd name="T68" fmla="*/ 1167 w 1424"/>
                  <a:gd name="T69" fmla="*/ 205 h 1865"/>
                  <a:gd name="T70" fmla="*/ 1174 w 1424"/>
                  <a:gd name="T71" fmla="*/ 312 h 1865"/>
                  <a:gd name="T72" fmla="*/ 1201 w 1424"/>
                  <a:gd name="T73" fmla="*/ 404 h 1865"/>
                  <a:gd name="T74" fmla="*/ 1226 w 1424"/>
                  <a:gd name="T75" fmla="*/ 470 h 1865"/>
                  <a:gd name="T76" fmla="*/ 1240 w 1424"/>
                  <a:gd name="T77" fmla="*/ 508 h 1865"/>
                  <a:gd name="T78" fmla="*/ 1302 w 1424"/>
                  <a:gd name="T79" fmla="*/ 553 h 1865"/>
                  <a:gd name="T80" fmla="*/ 1316 w 1424"/>
                  <a:gd name="T81" fmla="*/ 557 h 1865"/>
                  <a:gd name="T82" fmla="*/ 1328 w 1424"/>
                  <a:gd name="T83" fmla="*/ 566 h 1865"/>
                  <a:gd name="T84" fmla="*/ 1394 w 1424"/>
                  <a:gd name="T85" fmla="*/ 570 h 1865"/>
                  <a:gd name="T86" fmla="*/ 1405 w 1424"/>
                  <a:gd name="T87" fmla="*/ 568 h 1865"/>
                  <a:gd name="T88" fmla="*/ 1424 w 1424"/>
                  <a:gd name="T89" fmla="*/ 601 h 1865"/>
                  <a:gd name="T90" fmla="*/ 1393 w 1424"/>
                  <a:gd name="T91" fmla="*/ 667 h 1865"/>
                  <a:gd name="T92" fmla="*/ 1344 w 1424"/>
                  <a:gd name="T93" fmla="*/ 754 h 1865"/>
                  <a:gd name="T94" fmla="*/ 1327 w 1424"/>
                  <a:gd name="T95" fmla="*/ 787 h 1865"/>
                  <a:gd name="T96" fmla="*/ 1280 w 1424"/>
                  <a:gd name="T97" fmla="*/ 883 h 1865"/>
                  <a:gd name="T98" fmla="*/ 1229 w 1424"/>
                  <a:gd name="T99" fmla="*/ 994 h 1865"/>
                  <a:gd name="T100" fmla="*/ 1222 w 1424"/>
                  <a:gd name="T101" fmla="*/ 1015 h 1865"/>
                  <a:gd name="T102" fmla="*/ 1149 w 1424"/>
                  <a:gd name="T103" fmla="*/ 1160 h 1865"/>
                  <a:gd name="T104" fmla="*/ 1047 w 1424"/>
                  <a:gd name="T105" fmla="*/ 1305 h 1865"/>
                  <a:gd name="T106" fmla="*/ 980 w 1424"/>
                  <a:gd name="T107" fmla="*/ 1394 h 1865"/>
                  <a:gd name="T108" fmla="*/ 815 w 1424"/>
                  <a:gd name="T109" fmla="*/ 1578 h 1865"/>
                  <a:gd name="T110" fmla="*/ 781 w 1424"/>
                  <a:gd name="T111" fmla="*/ 1612 h 1865"/>
                  <a:gd name="T112" fmla="*/ 672 w 1424"/>
                  <a:gd name="T113" fmla="*/ 1712 h 1865"/>
                  <a:gd name="T114" fmla="*/ 551 w 1424"/>
                  <a:gd name="T115" fmla="*/ 1821 h 1865"/>
                  <a:gd name="T116" fmla="*/ 506 w 1424"/>
                  <a:gd name="T117" fmla="*/ 1853 h 1865"/>
                  <a:gd name="T118" fmla="*/ 484 w 1424"/>
                  <a:gd name="T119" fmla="*/ 1865 h 18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1424" h="1865">
                    <a:moveTo>
                      <a:pt x="484" y="1865"/>
                    </a:moveTo>
                    <a:cubicBezTo>
                      <a:pt x="457" y="1856"/>
                      <a:pt x="431" y="1848"/>
                      <a:pt x="420" y="1820"/>
                    </a:cubicBezTo>
                    <a:cubicBezTo>
                      <a:pt x="408" y="1816"/>
                      <a:pt x="397" y="1814"/>
                      <a:pt x="387" y="1809"/>
                    </a:cubicBezTo>
                    <a:cubicBezTo>
                      <a:pt x="379" y="1805"/>
                      <a:pt x="371" y="1799"/>
                      <a:pt x="364" y="1792"/>
                    </a:cubicBezTo>
                    <a:cubicBezTo>
                      <a:pt x="333" y="1764"/>
                      <a:pt x="302" y="1735"/>
                      <a:pt x="272" y="1705"/>
                    </a:cubicBezTo>
                    <a:cubicBezTo>
                      <a:pt x="255" y="1689"/>
                      <a:pt x="238" y="1673"/>
                      <a:pt x="223" y="1655"/>
                    </a:cubicBezTo>
                    <a:cubicBezTo>
                      <a:pt x="172" y="1595"/>
                      <a:pt x="118" y="1537"/>
                      <a:pt x="82" y="1465"/>
                    </a:cubicBezTo>
                    <a:cubicBezTo>
                      <a:pt x="76" y="1452"/>
                      <a:pt x="67" y="1440"/>
                      <a:pt x="59" y="1429"/>
                    </a:cubicBezTo>
                    <a:cubicBezTo>
                      <a:pt x="60" y="1421"/>
                      <a:pt x="61" y="1415"/>
                      <a:pt x="61" y="1409"/>
                    </a:cubicBezTo>
                    <a:cubicBezTo>
                      <a:pt x="60" y="1407"/>
                      <a:pt x="59" y="1404"/>
                      <a:pt x="57" y="1404"/>
                    </a:cubicBezTo>
                    <a:cubicBezTo>
                      <a:pt x="47" y="1400"/>
                      <a:pt x="39" y="1396"/>
                      <a:pt x="35" y="1385"/>
                    </a:cubicBezTo>
                    <a:cubicBezTo>
                      <a:pt x="30" y="1370"/>
                      <a:pt x="23" y="1356"/>
                      <a:pt x="17" y="1341"/>
                    </a:cubicBezTo>
                    <a:cubicBezTo>
                      <a:pt x="11" y="1326"/>
                      <a:pt x="6" y="1311"/>
                      <a:pt x="0" y="1295"/>
                    </a:cubicBezTo>
                    <a:cubicBezTo>
                      <a:pt x="15" y="1273"/>
                      <a:pt x="36" y="1261"/>
                      <a:pt x="58" y="1250"/>
                    </a:cubicBezTo>
                    <a:cubicBezTo>
                      <a:pt x="107" y="1227"/>
                      <a:pt x="155" y="1201"/>
                      <a:pt x="197" y="1167"/>
                    </a:cubicBezTo>
                    <a:cubicBezTo>
                      <a:pt x="199" y="1166"/>
                      <a:pt x="201" y="1164"/>
                      <a:pt x="203" y="1163"/>
                    </a:cubicBezTo>
                    <a:cubicBezTo>
                      <a:pt x="258" y="1139"/>
                      <a:pt x="300" y="1095"/>
                      <a:pt x="353" y="1068"/>
                    </a:cubicBezTo>
                    <a:cubicBezTo>
                      <a:pt x="358" y="1065"/>
                      <a:pt x="363" y="1061"/>
                      <a:pt x="368" y="1057"/>
                    </a:cubicBezTo>
                    <a:cubicBezTo>
                      <a:pt x="411" y="1017"/>
                      <a:pt x="455" y="977"/>
                      <a:pt x="498" y="936"/>
                    </a:cubicBezTo>
                    <a:cubicBezTo>
                      <a:pt x="510" y="924"/>
                      <a:pt x="521" y="911"/>
                      <a:pt x="532" y="897"/>
                    </a:cubicBezTo>
                    <a:cubicBezTo>
                      <a:pt x="540" y="888"/>
                      <a:pt x="547" y="878"/>
                      <a:pt x="555" y="868"/>
                    </a:cubicBezTo>
                    <a:cubicBezTo>
                      <a:pt x="596" y="819"/>
                      <a:pt x="630" y="764"/>
                      <a:pt x="656" y="705"/>
                    </a:cubicBezTo>
                    <a:cubicBezTo>
                      <a:pt x="679" y="653"/>
                      <a:pt x="697" y="600"/>
                      <a:pt x="711" y="545"/>
                    </a:cubicBezTo>
                    <a:cubicBezTo>
                      <a:pt x="722" y="505"/>
                      <a:pt x="736" y="467"/>
                      <a:pt x="748" y="428"/>
                    </a:cubicBezTo>
                    <a:cubicBezTo>
                      <a:pt x="765" y="372"/>
                      <a:pt x="789" y="317"/>
                      <a:pt x="798" y="258"/>
                    </a:cubicBezTo>
                    <a:cubicBezTo>
                      <a:pt x="800" y="251"/>
                      <a:pt x="802" y="244"/>
                      <a:pt x="804" y="237"/>
                    </a:cubicBezTo>
                    <a:cubicBezTo>
                      <a:pt x="826" y="176"/>
                      <a:pt x="847" y="116"/>
                      <a:pt x="869" y="56"/>
                    </a:cubicBezTo>
                    <a:cubicBezTo>
                      <a:pt x="876" y="36"/>
                      <a:pt x="885" y="17"/>
                      <a:pt x="899" y="0"/>
                    </a:cubicBezTo>
                    <a:cubicBezTo>
                      <a:pt x="903" y="1"/>
                      <a:pt x="907" y="0"/>
                      <a:pt x="910" y="1"/>
                    </a:cubicBezTo>
                    <a:cubicBezTo>
                      <a:pt x="943" y="16"/>
                      <a:pt x="977" y="25"/>
                      <a:pt x="1013" y="27"/>
                    </a:cubicBezTo>
                    <a:cubicBezTo>
                      <a:pt x="1024" y="28"/>
                      <a:pt x="1035" y="29"/>
                      <a:pt x="1047" y="31"/>
                    </a:cubicBezTo>
                    <a:cubicBezTo>
                      <a:pt x="1076" y="67"/>
                      <a:pt x="1084" y="111"/>
                      <a:pt x="1105" y="149"/>
                    </a:cubicBezTo>
                    <a:cubicBezTo>
                      <a:pt x="1122" y="154"/>
                      <a:pt x="1134" y="141"/>
                      <a:pt x="1151" y="140"/>
                    </a:cubicBezTo>
                    <a:cubicBezTo>
                      <a:pt x="1154" y="145"/>
                      <a:pt x="1159" y="151"/>
                      <a:pt x="1161" y="157"/>
                    </a:cubicBezTo>
                    <a:cubicBezTo>
                      <a:pt x="1164" y="173"/>
                      <a:pt x="1166" y="189"/>
                      <a:pt x="1167" y="205"/>
                    </a:cubicBezTo>
                    <a:cubicBezTo>
                      <a:pt x="1169" y="240"/>
                      <a:pt x="1168" y="276"/>
                      <a:pt x="1174" y="312"/>
                    </a:cubicBezTo>
                    <a:cubicBezTo>
                      <a:pt x="1179" y="344"/>
                      <a:pt x="1190" y="373"/>
                      <a:pt x="1201" y="404"/>
                    </a:cubicBezTo>
                    <a:cubicBezTo>
                      <a:pt x="1209" y="426"/>
                      <a:pt x="1217" y="448"/>
                      <a:pt x="1226" y="470"/>
                    </a:cubicBezTo>
                    <a:cubicBezTo>
                      <a:pt x="1230" y="482"/>
                      <a:pt x="1234" y="495"/>
                      <a:pt x="1240" y="508"/>
                    </a:cubicBezTo>
                    <a:cubicBezTo>
                      <a:pt x="1252" y="534"/>
                      <a:pt x="1273" y="549"/>
                      <a:pt x="1302" y="553"/>
                    </a:cubicBezTo>
                    <a:cubicBezTo>
                      <a:pt x="1307" y="553"/>
                      <a:pt x="1312" y="555"/>
                      <a:pt x="1316" y="557"/>
                    </a:cubicBezTo>
                    <a:cubicBezTo>
                      <a:pt x="1320" y="560"/>
                      <a:pt x="1323" y="564"/>
                      <a:pt x="1328" y="566"/>
                    </a:cubicBezTo>
                    <a:cubicBezTo>
                      <a:pt x="1349" y="578"/>
                      <a:pt x="1371" y="585"/>
                      <a:pt x="1394" y="570"/>
                    </a:cubicBezTo>
                    <a:cubicBezTo>
                      <a:pt x="1396" y="568"/>
                      <a:pt x="1401" y="569"/>
                      <a:pt x="1405" y="568"/>
                    </a:cubicBezTo>
                    <a:cubicBezTo>
                      <a:pt x="1411" y="579"/>
                      <a:pt x="1417" y="589"/>
                      <a:pt x="1424" y="601"/>
                    </a:cubicBezTo>
                    <a:cubicBezTo>
                      <a:pt x="1413" y="623"/>
                      <a:pt x="1404" y="645"/>
                      <a:pt x="1393" y="667"/>
                    </a:cubicBezTo>
                    <a:cubicBezTo>
                      <a:pt x="1377" y="696"/>
                      <a:pt x="1360" y="725"/>
                      <a:pt x="1344" y="754"/>
                    </a:cubicBezTo>
                    <a:cubicBezTo>
                      <a:pt x="1338" y="765"/>
                      <a:pt x="1331" y="775"/>
                      <a:pt x="1327" y="787"/>
                    </a:cubicBezTo>
                    <a:cubicBezTo>
                      <a:pt x="1316" y="821"/>
                      <a:pt x="1299" y="852"/>
                      <a:pt x="1280" y="883"/>
                    </a:cubicBezTo>
                    <a:cubicBezTo>
                      <a:pt x="1259" y="918"/>
                      <a:pt x="1243" y="956"/>
                      <a:pt x="1229" y="994"/>
                    </a:cubicBezTo>
                    <a:cubicBezTo>
                      <a:pt x="1227" y="1001"/>
                      <a:pt x="1225" y="1008"/>
                      <a:pt x="1222" y="1015"/>
                    </a:cubicBezTo>
                    <a:cubicBezTo>
                      <a:pt x="1198" y="1063"/>
                      <a:pt x="1174" y="1112"/>
                      <a:pt x="1149" y="1160"/>
                    </a:cubicBezTo>
                    <a:cubicBezTo>
                      <a:pt x="1122" y="1213"/>
                      <a:pt x="1085" y="1260"/>
                      <a:pt x="1047" y="1305"/>
                    </a:cubicBezTo>
                    <a:cubicBezTo>
                      <a:pt x="1023" y="1333"/>
                      <a:pt x="1001" y="1363"/>
                      <a:pt x="980" y="1394"/>
                    </a:cubicBezTo>
                    <a:cubicBezTo>
                      <a:pt x="933" y="1462"/>
                      <a:pt x="878" y="1524"/>
                      <a:pt x="815" y="1578"/>
                    </a:cubicBezTo>
                    <a:cubicBezTo>
                      <a:pt x="803" y="1588"/>
                      <a:pt x="791" y="1600"/>
                      <a:pt x="781" y="1612"/>
                    </a:cubicBezTo>
                    <a:cubicBezTo>
                      <a:pt x="748" y="1649"/>
                      <a:pt x="710" y="1680"/>
                      <a:pt x="672" y="1712"/>
                    </a:cubicBezTo>
                    <a:cubicBezTo>
                      <a:pt x="631" y="1747"/>
                      <a:pt x="592" y="1785"/>
                      <a:pt x="551" y="1821"/>
                    </a:cubicBezTo>
                    <a:cubicBezTo>
                      <a:pt x="538" y="1833"/>
                      <a:pt x="522" y="1843"/>
                      <a:pt x="506" y="1853"/>
                    </a:cubicBezTo>
                    <a:cubicBezTo>
                      <a:pt x="499" y="1858"/>
                      <a:pt x="491" y="1861"/>
                      <a:pt x="484" y="1865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06" name="Freeform 37"/>
              <p:cNvSpPr>
                <a:spLocks/>
              </p:cNvSpPr>
              <p:nvPr/>
            </p:nvSpPr>
            <p:spPr bwMode="auto">
              <a:xfrm>
                <a:off x="4029076" y="3821113"/>
                <a:ext cx="576263" cy="1500188"/>
              </a:xfrm>
              <a:custGeom>
                <a:avLst/>
                <a:gdLst>
                  <a:gd name="T0" fmla="*/ 102 w 701"/>
                  <a:gd name="T1" fmla="*/ 19 h 1824"/>
                  <a:gd name="T2" fmla="*/ 124 w 701"/>
                  <a:gd name="T3" fmla="*/ 14 h 1824"/>
                  <a:gd name="T4" fmla="*/ 150 w 701"/>
                  <a:gd name="T5" fmla="*/ 18 h 1824"/>
                  <a:gd name="T6" fmla="*/ 300 w 701"/>
                  <a:gd name="T7" fmla="*/ 30 h 1824"/>
                  <a:gd name="T8" fmla="*/ 311 w 701"/>
                  <a:gd name="T9" fmla="*/ 29 h 1824"/>
                  <a:gd name="T10" fmla="*/ 387 w 701"/>
                  <a:gd name="T11" fmla="*/ 22 h 1824"/>
                  <a:gd name="T12" fmla="*/ 463 w 701"/>
                  <a:gd name="T13" fmla="*/ 6 h 1824"/>
                  <a:gd name="T14" fmla="*/ 492 w 701"/>
                  <a:gd name="T15" fmla="*/ 0 h 1824"/>
                  <a:gd name="T16" fmla="*/ 507 w 701"/>
                  <a:gd name="T17" fmla="*/ 62 h 1824"/>
                  <a:gd name="T18" fmla="*/ 541 w 701"/>
                  <a:gd name="T19" fmla="*/ 233 h 1824"/>
                  <a:gd name="T20" fmla="*/ 601 w 701"/>
                  <a:gd name="T21" fmla="*/ 503 h 1824"/>
                  <a:gd name="T22" fmla="*/ 621 w 701"/>
                  <a:gd name="T23" fmla="*/ 613 h 1824"/>
                  <a:gd name="T24" fmla="*/ 644 w 701"/>
                  <a:gd name="T25" fmla="*/ 744 h 1824"/>
                  <a:gd name="T26" fmla="*/ 663 w 701"/>
                  <a:gd name="T27" fmla="*/ 898 h 1824"/>
                  <a:gd name="T28" fmla="*/ 673 w 701"/>
                  <a:gd name="T29" fmla="*/ 997 h 1824"/>
                  <a:gd name="T30" fmla="*/ 677 w 701"/>
                  <a:gd name="T31" fmla="*/ 1015 h 1824"/>
                  <a:gd name="T32" fmla="*/ 688 w 701"/>
                  <a:gd name="T33" fmla="*/ 1073 h 1824"/>
                  <a:gd name="T34" fmla="*/ 694 w 701"/>
                  <a:gd name="T35" fmla="*/ 1221 h 1824"/>
                  <a:gd name="T36" fmla="*/ 699 w 701"/>
                  <a:gd name="T37" fmla="*/ 1294 h 1824"/>
                  <a:gd name="T38" fmla="*/ 700 w 701"/>
                  <a:gd name="T39" fmla="*/ 1402 h 1824"/>
                  <a:gd name="T40" fmla="*/ 690 w 701"/>
                  <a:gd name="T41" fmla="*/ 1564 h 1824"/>
                  <a:gd name="T42" fmla="*/ 678 w 701"/>
                  <a:gd name="T43" fmla="*/ 1700 h 1824"/>
                  <a:gd name="T44" fmla="*/ 670 w 701"/>
                  <a:gd name="T45" fmla="*/ 1770 h 1824"/>
                  <a:gd name="T46" fmla="*/ 666 w 701"/>
                  <a:gd name="T47" fmla="*/ 1785 h 1824"/>
                  <a:gd name="T48" fmla="*/ 650 w 701"/>
                  <a:gd name="T49" fmla="*/ 1792 h 1824"/>
                  <a:gd name="T50" fmla="*/ 624 w 701"/>
                  <a:gd name="T51" fmla="*/ 1796 h 1824"/>
                  <a:gd name="T52" fmla="*/ 495 w 701"/>
                  <a:gd name="T53" fmla="*/ 1809 h 1824"/>
                  <a:gd name="T54" fmla="*/ 463 w 701"/>
                  <a:gd name="T55" fmla="*/ 1815 h 1824"/>
                  <a:gd name="T56" fmla="*/ 404 w 701"/>
                  <a:gd name="T57" fmla="*/ 1823 h 1824"/>
                  <a:gd name="T58" fmla="*/ 276 w 701"/>
                  <a:gd name="T59" fmla="*/ 1813 h 1824"/>
                  <a:gd name="T60" fmla="*/ 235 w 701"/>
                  <a:gd name="T61" fmla="*/ 1809 h 1824"/>
                  <a:gd name="T62" fmla="*/ 50 w 701"/>
                  <a:gd name="T63" fmla="*/ 1774 h 1824"/>
                  <a:gd name="T64" fmla="*/ 36 w 701"/>
                  <a:gd name="T65" fmla="*/ 1769 h 1824"/>
                  <a:gd name="T66" fmla="*/ 29 w 701"/>
                  <a:gd name="T67" fmla="*/ 1762 h 1824"/>
                  <a:gd name="T68" fmla="*/ 27 w 701"/>
                  <a:gd name="T69" fmla="*/ 1746 h 1824"/>
                  <a:gd name="T70" fmla="*/ 50 w 701"/>
                  <a:gd name="T71" fmla="*/ 1440 h 1824"/>
                  <a:gd name="T72" fmla="*/ 61 w 701"/>
                  <a:gd name="T73" fmla="*/ 1229 h 1824"/>
                  <a:gd name="T74" fmla="*/ 78 w 701"/>
                  <a:gd name="T75" fmla="*/ 1078 h 1824"/>
                  <a:gd name="T76" fmla="*/ 102 w 701"/>
                  <a:gd name="T77" fmla="*/ 847 h 1824"/>
                  <a:gd name="T78" fmla="*/ 94 w 701"/>
                  <a:gd name="T79" fmla="*/ 784 h 1824"/>
                  <a:gd name="T80" fmla="*/ 49 w 701"/>
                  <a:gd name="T81" fmla="*/ 648 h 1824"/>
                  <a:gd name="T82" fmla="*/ 6 w 701"/>
                  <a:gd name="T83" fmla="*/ 510 h 1824"/>
                  <a:gd name="T84" fmla="*/ 40 w 701"/>
                  <a:gd name="T85" fmla="*/ 449 h 1824"/>
                  <a:gd name="T86" fmla="*/ 50 w 701"/>
                  <a:gd name="T87" fmla="*/ 446 h 1824"/>
                  <a:gd name="T88" fmla="*/ 83 w 701"/>
                  <a:gd name="T89" fmla="*/ 418 h 1824"/>
                  <a:gd name="T90" fmla="*/ 107 w 701"/>
                  <a:gd name="T91" fmla="*/ 386 h 1824"/>
                  <a:gd name="T92" fmla="*/ 130 w 701"/>
                  <a:gd name="T93" fmla="*/ 341 h 1824"/>
                  <a:gd name="T94" fmla="*/ 149 w 701"/>
                  <a:gd name="T95" fmla="*/ 187 h 1824"/>
                  <a:gd name="T96" fmla="*/ 131 w 701"/>
                  <a:gd name="T97" fmla="*/ 108 h 1824"/>
                  <a:gd name="T98" fmla="*/ 105 w 701"/>
                  <a:gd name="T99" fmla="*/ 39 h 1824"/>
                  <a:gd name="T100" fmla="*/ 102 w 701"/>
                  <a:gd name="T101" fmla="*/ 19 h 18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</a:cxnLst>
                <a:rect l="0" t="0" r="r" b="b"/>
                <a:pathLst>
                  <a:path w="701" h="1824">
                    <a:moveTo>
                      <a:pt x="102" y="19"/>
                    </a:moveTo>
                    <a:cubicBezTo>
                      <a:pt x="110" y="17"/>
                      <a:pt x="117" y="14"/>
                      <a:pt x="124" y="14"/>
                    </a:cubicBezTo>
                    <a:cubicBezTo>
                      <a:pt x="133" y="14"/>
                      <a:pt x="141" y="16"/>
                      <a:pt x="150" y="18"/>
                    </a:cubicBezTo>
                    <a:cubicBezTo>
                      <a:pt x="199" y="29"/>
                      <a:pt x="250" y="31"/>
                      <a:pt x="300" y="30"/>
                    </a:cubicBezTo>
                    <a:cubicBezTo>
                      <a:pt x="304" y="30"/>
                      <a:pt x="308" y="28"/>
                      <a:pt x="311" y="29"/>
                    </a:cubicBezTo>
                    <a:cubicBezTo>
                      <a:pt x="338" y="35"/>
                      <a:pt x="362" y="27"/>
                      <a:pt x="387" y="22"/>
                    </a:cubicBezTo>
                    <a:cubicBezTo>
                      <a:pt x="413" y="17"/>
                      <a:pt x="438" y="11"/>
                      <a:pt x="463" y="6"/>
                    </a:cubicBezTo>
                    <a:cubicBezTo>
                      <a:pt x="472" y="4"/>
                      <a:pt x="482" y="2"/>
                      <a:pt x="492" y="0"/>
                    </a:cubicBezTo>
                    <a:cubicBezTo>
                      <a:pt x="502" y="21"/>
                      <a:pt x="503" y="42"/>
                      <a:pt x="507" y="62"/>
                    </a:cubicBezTo>
                    <a:cubicBezTo>
                      <a:pt x="519" y="119"/>
                      <a:pt x="530" y="176"/>
                      <a:pt x="541" y="233"/>
                    </a:cubicBezTo>
                    <a:cubicBezTo>
                      <a:pt x="557" y="324"/>
                      <a:pt x="583" y="413"/>
                      <a:pt x="601" y="503"/>
                    </a:cubicBezTo>
                    <a:cubicBezTo>
                      <a:pt x="608" y="539"/>
                      <a:pt x="614" y="576"/>
                      <a:pt x="621" y="613"/>
                    </a:cubicBezTo>
                    <a:cubicBezTo>
                      <a:pt x="628" y="656"/>
                      <a:pt x="635" y="700"/>
                      <a:pt x="644" y="744"/>
                    </a:cubicBezTo>
                    <a:cubicBezTo>
                      <a:pt x="654" y="795"/>
                      <a:pt x="658" y="846"/>
                      <a:pt x="663" y="898"/>
                    </a:cubicBezTo>
                    <a:cubicBezTo>
                      <a:pt x="667" y="931"/>
                      <a:pt x="670" y="964"/>
                      <a:pt x="673" y="997"/>
                    </a:cubicBezTo>
                    <a:cubicBezTo>
                      <a:pt x="674" y="1003"/>
                      <a:pt x="674" y="1010"/>
                      <a:pt x="677" y="1015"/>
                    </a:cubicBezTo>
                    <a:cubicBezTo>
                      <a:pt x="687" y="1033"/>
                      <a:pt x="687" y="1053"/>
                      <a:pt x="688" y="1073"/>
                    </a:cubicBezTo>
                    <a:cubicBezTo>
                      <a:pt x="690" y="1122"/>
                      <a:pt x="692" y="1171"/>
                      <a:pt x="694" y="1221"/>
                    </a:cubicBezTo>
                    <a:cubicBezTo>
                      <a:pt x="696" y="1245"/>
                      <a:pt x="699" y="1270"/>
                      <a:pt x="699" y="1294"/>
                    </a:cubicBezTo>
                    <a:cubicBezTo>
                      <a:pt x="700" y="1330"/>
                      <a:pt x="701" y="1366"/>
                      <a:pt x="700" y="1402"/>
                    </a:cubicBezTo>
                    <a:cubicBezTo>
                      <a:pt x="698" y="1456"/>
                      <a:pt x="692" y="1510"/>
                      <a:pt x="690" y="1564"/>
                    </a:cubicBezTo>
                    <a:cubicBezTo>
                      <a:pt x="688" y="1610"/>
                      <a:pt x="684" y="1655"/>
                      <a:pt x="678" y="1700"/>
                    </a:cubicBezTo>
                    <a:cubicBezTo>
                      <a:pt x="674" y="1724"/>
                      <a:pt x="673" y="1747"/>
                      <a:pt x="670" y="1770"/>
                    </a:cubicBezTo>
                    <a:cubicBezTo>
                      <a:pt x="670" y="1775"/>
                      <a:pt x="668" y="1780"/>
                      <a:pt x="666" y="1785"/>
                    </a:cubicBezTo>
                    <a:cubicBezTo>
                      <a:pt x="661" y="1788"/>
                      <a:pt x="655" y="1791"/>
                      <a:pt x="650" y="1792"/>
                    </a:cubicBezTo>
                    <a:cubicBezTo>
                      <a:pt x="641" y="1794"/>
                      <a:pt x="633" y="1796"/>
                      <a:pt x="624" y="1796"/>
                    </a:cubicBezTo>
                    <a:cubicBezTo>
                      <a:pt x="581" y="1798"/>
                      <a:pt x="539" y="1809"/>
                      <a:pt x="495" y="1809"/>
                    </a:cubicBezTo>
                    <a:cubicBezTo>
                      <a:pt x="484" y="1809"/>
                      <a:pt x="473" y="1812"/>
                      <a:pt x="463" y="1815"/>
                    </a:cubicBezTo>
                    <a:cubicBezTo>
                      <a:pt x="444" y="1821"/>
                      <a:pt x="424" y="1823"/>
                      <a:pt x="404" y="1823"/>
                    </a:cubicBezTo>
                    <a:cubicBezTo>
                      <a:pt x="361" y="1824"/>
                      <a:pt x="318" y="1822"/>
                      <a:pt x="276" y="1813"/>
                    </a:cubicBezTo>
                    <a:cubicBezTo>
                      <a:pt x="262" y="1810"/>
                      <a:pt x="249" y="1809"/>
                      <a:pt x="235" y="1809"/>
                    </a:cubicBezTo>
                    <a:cubicBezTo>
                      <a:pt x="172" y="1806"/>
                      <a:pt x="110" y="1794"/>
                      <a:pt x="50" y="1774"/>
                    </a:cubicBezTo>
                    <a:cubicBezTo>
                      <a:pt x="45" y="1773"/>
                      <a:pt x="41" y="1771"/>
                      <a:pt x="36" y="1769"/>
                    </a:cubicBezTo>
                    <a:cubicBezTo>
                      <a:pt x="34" y="1768"/>
                      <a:pt x="33" y="1766"/>
                      <a:pt x="29" y="1762"/>
                    </a:cubicBezTo>
                    <a:cubicBezTo>
                      <a:pt x="28" y="1758"/>
                      <a:pt x="27" y="1752"/>
                      <a:pt x="27" y="1746"/>
                    </a:cubicBezTo>
                    <a:cubicBezTo>
                      <a:pt x="35" y="1644"/>
                      <a:pt x="43" y="1542"/>
                      <a:pt x="50" y="1440"/>
                    </a:cubicBezTo>
                    <a:cubicBezTo>
                      <a:pt x="55" y="1370"/>
                      <a:pt x="56" y="1299"/>
                      <a:pt x="61" y="1229"/>
                    </a:cubicBezTo>
                    <a:cubicBezTo>
                      <a:pt x="65" y="1179"/>
                      <a:pt x="70" y="1128"/>
                      <a:pt x="78" y="1078"/>
                    </a:cubicBezTo>
                    <a:cubicBezTo>
                      <a:pt x="90" y="1001"/>
                      <a:pt x="99" y="924"/>
                      <a:pt x="102" y="847"/>
                    </a:cubicBezTo>
                    <a:cubicBezTo>
                      <a:pt x="103" y="826"/>
                      <a:pt x="100" y="804"/>
                      <a:pt x="94" y="784"/>
                    </a:cubicBezTo>
                    <a:cubicBezTo>
                      <a:pt x="81" y="738"/>
                      <a:pt x="65" y="693"/>
                      <a:pt x="49" y="648"/>
                    </a:cubicBezTo>
                    <a:cubicBezTo>
                      <a:pt x="32" y="602"/>
                      <a:pt x="16" y="557"/>
                      <a:pt x="6" y="510"/>
                    </a:cubicBezTo>
                    <a:cubicBezTo>
                      <a:pt x="0" y="480"/>
                      <a:pt x="11" y="460"/>
                      <a:pt x="40" y="449"/>
                    </a:cubicBezTo>
                    <a:cubicBezTo>
                      <a:pt x="43" y="448"/>
                      <a:pt x="47" y="447"/>
                      <a:pt x="50" y="446"/>
                    </a:cubicBezTo>
                    <a:cubicBezTo>
                      <a:pt x="65" y="441"/>
                      <a:pt x="76" y="432"/>
                      <a:pt x="83" y="418"/>
                    </a:cubicBezTo>
                    <a:cubicBezTo>
                      <a:pt x="89" y="406"/>
                      <a:pt x="96" y="395"/>
                      <a:pt x="107" y="386"/>
                    </a:cubicBezTo>
                    <a:cubicBezTo>
                      <a:pt x="121" y="375"/>
                      <a:pt x="127" y="357"/>
                      <a:pt x="130" y="341"/>
                    </a:cubicBezTo>
                    <a:cubicBezTo>
                      <a:pt x="141" y="290"/>
                      <a:pt x="152" y="239"/>
                      <a:pt x="149" y="187"/>
                    </a:cubicBezTo>
                    <a:cubicBezTo>
                      <a:pt x="147" y="159"/>
                      <a:pt x="141" y="133"/>
                      <a:pt x="131" y="108"/>
                    </a:cubicBezTo>
                    <a:cubicBezTo>
                      <a:pt x="122" y="85"/>
                      <a:pt x="113" y="62"/>
                      <a:pt x="105" y="39"/>
                    </a:cubicBezTo>
                    <a:cubicBezTo>
                      <a:pt x="103" y="33"/>
                      <a:pt x="103" y="27"/>
                      <a:pt x="102" y="1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07" name="Freeform 38"/>
              <p:cNvSpPr>
                <a:spLocks noEditPoints="1"/>
              </p:cNvSpPr>
              <p:nvPr/>
            </p:nvSpPr>
            <p:spPr bwMode="auto">
              <a:xfrm>
                <a:off x="4048126" y="1900238"/>
                <a:ext cx="635000" cy="657225"/>
              </a:xfrm>
              <a:custGeom>
                <a:avLst/>
                <a:gdLst>
                  <a:gd name="T0" fmla="*/ 237 w 774"/>
                  <a:gd name="T1" fmla="*/ 735 h 799"/>
                  <a:gd name="T2" fmla="*/ 345 w 774"/>
                  <a:gd name="T3" fmla="*/ 764 h 799"/>
                  <a:gd name="T4" fmla="*/ 331 w 774"/>
                  <a:gd name="T5" fmla="*/ 798 h 799"/>
                  <a:gd name="T6" fmla="*/ 122 w 774"/>
                  <a:gd name="T7" fmla="*/ 770 h 799"/>
                  <a:gd name="T8" fmla="*/ 4 w 774"/>
                  <a:gd name="T9" fmla="*/ 741 h 799"/>
                  <a:gd name="T10" fmla="*/ 15 w 774"/>
                  <a:gd name="T11" fmla="*/ 661 h 799"/>
                  <a:gd name="T12" fmla="*/ 14 w 774"/>
                  <a:gd name="T13" fmla="*/ 536 h 799"/>
                  <a:gd name="T14" fmla="*/ 32 w 774"/>
                  <a:gd name="T15" fmla="*/ 319 h 799"/>
                  <a:gd name="T16" fmla="*/ 59 w 774"/>
                  <a:gd name="T17" fmla="*/ 175 h 799"/>
                  <a:gd name="T18" fmla="*/ 150 w 774"/>
                  <a:gd name="T19" fmla="*/ 227 h 799"/>
                  <a:gd name="T20" fmla="*/ 176 w 774"/>
                  <a:gd name="T21" fmla="*/ 224 h 799"/>
                  <a:gd name="T22" fmla="*/ 234 w 774"/>
                  <a:gd name="T23" fmla="*/ 90 h 799"/>
                  <a:gd name="T24" fmla="*/ 266 w 774"/>
                  <a:gd name="T25" fmla="*/ 167 h 799"/>
                  <a:gd name="T26" fmla="*/ 318 w 774"/>
                  <a:gd name="T27" fmla="*/ 93 h 799"/>
                  <a:gd name="T28" fmla="*/ 448 w 774"/>
                  <a:gd name="T29" fmla="*/ 104 h 799"/>
                  <a:gd name="T30" fmla="*/ 484 w 774"/>
                  <a:gd name="T31" fmla="*/ 69 h 799"/>
                  <a:gd name="T32" fmla="*/ 559 w 774"/>
                  <a:gd name="T33" fmla="*/ 88 h 799"/>
                  <a:gd name="T34" fmla="*/ 627 w 774"/>
                  <a:gd name="T35" fmla="*/ 48 h 799"/>
                  <a:gd name="T36" fmla="*/ 670 w 774"/>
                  <a:gd name="T37" fmla="*/ 76 h 799"/>
                  <a:gd name="T38" fmla="*/ 702 w 774"/>
                  <a:gd name="T39" fmla="*/ 27 h 799"/>
                  <a:gd name="T40" fmla="*/ 761 w 774"/>
                  <a:gd name="T41" fmla="*/ 26 h 799"/>
                  <a:gd name="T42" fmla="*/ 756 w 774"/>
                  <a:gd name="T43" fmla="*/ 134 h 799"/>
                  <a:gd name="T44" fmla="*/ 659 w 774"/>
                  <a:gd name="T45" fmla="*/ 154 h 799"/>
                  <a:gd name="T46" fmla="*/ 708 w 774"/>
                  <a:gd name="T47" fmla="*/ 153 h 799"/>
                  <a:gd name="T48" fmla="*/ 742 w 774"/>
                  <a:gd name="T49" fmla="*/ 217 h 799"/>
                  <a:gd name="T50" fmla="*/ 742 w 774"/>
                  <a:gd name="T51" fmla="*/ 310 h 799"/>
                  <a:gd name="T52" fmla="*/ 637 w 774"/>
                  <a:gd name="T53" fmla="*/ 599 h 799"/>
                  <a:gd name="T54" fmla="*/ 513 w 774"/>
                  <a:gd name="T55" fmla="*/ 718 h 799"/>
                  <a:gd name="T56" fmla="*/ 425 w 774"/>
                  <a:gd name="T57" fmla="*/ 747 h 799"/>
                  <a:gd name="T58" fmla="*/ 248 w 774"/>
                  <a:gd name="T59" fmla="*/ 731 h 799"/>
                  <a:gd name="T60" fmla="*/ 140 w 774"/>
                  <a:gd name="T61" fmla="*/ 636 h 799"/>
                  <a:gd name="T62" fmla="*/ 223 w 774"/>
                  <a:gd name="T63" fmla="*/ 723 h 799"/>
                  <a:gd name="T64" fmla="*/ 430 w 774"/>
                  <a:gd name="T65" fmla="*/ 148 h 799"/>
                  <a:gd name="T66" fmla="*/ 432 w 774"/>
                  <a:gd name="T67" fmla="*/ 185 h 799"/>
                  <a:gd name="T68" fmla="*/ 502 w 774"/>
                  <a:gd name="T69" fmla="*/ 203 h 799"/>
                  <a:gd name="T70" fmla="*/ 448 w 774"/>
                  <a:gd name="T71" fmla="*/ 118 h 799"/>
                  <a:gd name="T72" fmla="*/ 349 w 774"/>
                  <a:gd name="T73" fmla="*/ 155 h 799"/>
                  <a:gd name="T74" fmla="*/ 424 w 774"/>
                  <a:gd name="T75" fmla="*/ 140 h 799"/>
                  <a:gd name="T76" fmla="*/ 575 w 774"/>
                  <a:gd name="T77" fmla="*/ 514 h 799"/>
                  <a:gd name="T78" fmla="*/ 590 w 774"/>
                  <a:gd name="T79" fmla="*/ 503 h 799"/>
                  <a:gd name="T80" fmla="*/ 514 w 774"/>
                  <a:gd name="T81" fmla="*/ 476 h 799"/>
                  <a:gd name="T82" fmla="*/ 621 w 774"/>
                  <a:gd name="T83" fmla="*/ 357 h 799"/>
                  <a:gd name="T84" fmla="*/ 653 w 774"/>
                  <a:gd name="T85" fmla="*/ 360 h 79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774" h="799">
                    <a:moveTo>
                      <a:pt x="223" y="723"/>
                    </a:moveTo>
                    <a:cubicBezTo>
                      <a:pt x="228" y="727"/>
                      <a:pt x="232" y="732"/>
                      <a:pt x="237" y="735"/>
                    </a:cubicBezTo>
                    <a:cubicBezTo>
                      <a:pt x="267" y="747"/>
                      <a:pt x="297" y="759"/>
                      <a:pt x="330" y="760"/>
                    </a:cubicBezTo>
                    <a:cubicBezTo>
                      <a:pt x="334" y="760"/>
                      <a:pt x="339" y="763"/>
                      <a:pt x="345" y="764"/>
                    </a:cubicBezTo>
                    <a:cubicBezTo>
                      <a:pt x="344" y="775"/>
                      <a:pt x="343" y="784"/>
                      <a:pt x="342" y="793"/>
                    </a:cubicBezTo>
                    <a:cubicBezTo>
                      <a:pt x="337" y="795"/>
                      <a:pt x="334" y="797"/>
                      <a:pt x="331" y="798"/>
                    </a:cubicBezTo>
                    <a:cubicBezTo>
                      <a:pt x="328" y="799"/>
                      <a:pt x="326" y="799"/>
                      <a:pt x="323" y="799"/>
                    </a:cubicBezTo>
                    <a:cubicBezTo>
                      <a:pt x="256" y="788"/>
                      <a:pt x="188" y="789"/>
                      <a:pt x="122" y="770"/>
                    </a:cubicBezTo>
                    <a:cubicBezTo>
                      <a:pt x="87" y="769"/>
                      <a:pt x="54" y="760"/>
                      <a:pt x="21" y="748"/>
                    </a:cubicBezTo>
                    <a:cubicBezTo>
                      <a:pt x="16" y="746"/>
                      <a:pt x="10" y="744"/>
                      <a:pt x="4" y="741"/>
                    </a:cubicBezTo>
                    <a:cubicBezTo>
                      <a:pt x="3" y="735"/>
                      <a:pt x="0" y="731"/>
                      <a:pt x="1" y="726"/>
                    </a:cubicBezTo>
                    <a:cubicBezTo>
                      <a:pt x="5" y="704"/>
                      <a:pt x="9" y="683"/>
                      <a:pt x="15" y="661"/>
                    </a:cubicBezTo>
                    <a:cubicBezTo>
                      <a:pt x="21" y="638"/>
                      <a:pt x="22" y="615"/>
                      <a:pt x="19" y="591"/>
                    </a:cubicBezTo>
                    <a:cubicBezTo>
                      <a:pt x="16" y="573"/>
                      <a:pt x="16" y="555"/>
                      <a:pt x="14" y="536"/>
                    </a:cubicBezTo>
                    <a:cubicBezTo>
                      <a:pt x="61" y="494"/>
                      <a:pt x="68" y="438"/>
                      <a:pt x="77" y="382"/>
                    </a:cubicBezTo>
                    <a:cubicBezTo>
                      <a:pt x="47" y="368"/>
                      <a:pt x="38" y="345"/>
                      <a:pt x="32" y="319"/>
                    </a:cubicBezTo>
                    <a:cubicBezTo>
                      <a:pt x="30" y="310"/>
                      <a:pt x="29" y="299"/>
                      <a:pt x="26" y="290"/>
                    </a:cubicBezTo>
                    <a:cubicBezTo>
                      <a:pt x="10" y="244"/>
                      <a:pt x="32" y="208"/>
                      <a:pt x="59" y="175"/>
                    </a:cubicBezTo>
                    <a:cubicBezTo>
                      <a:pt x="82" y="148"/>
                      <a:pt x="124" y="166"/>
                      <a:pt x="134" y="194"/>
                    </a:cubicBezTo>
                    <a:cubicBezTo>
                      <a:pt x="138" y="206"/>
                      <a:pt x="143" y="217"/>
                      <a:pt x="150" y="227"/>
                    </a:cubicBezTo>
                    <a:cubicBezTo>
                      <a:pt x="152" y="229"/>
                      <a:pt x="154" y="230"/>
                      <a:pt x="158" y="233"/>
                    </a:cubicBezTo>
                    <a:cubicBezTo>
                      <a:pt x="163" y="231"/>
                      <a:pt x="171" y="229"/>
                      <a:pt x="176" y="224"/>
                    </a:cubicBezTo>
                    <a:cubicBezTo>
                      <a:pt x="202" y="201"/>
                      <a:pt x="214" y="170"/>
                      <a:pt x="221" y="137"/>
                    </a:cubicBezTo>
                    <a:cubicBezTo>
                      <a:pt x="224" y="121"/>
                      <a:pt x="227" y="106"/>
                      <a:pt x="234" y="90"/>
                    </a:cubicBezTo>
                    <a:cubicBezTo>
                      <a:pt x="260" y="111"/>
                      <a:pt x="259" y="137"/>
                      <a:pt x="249" y="162"/>
                    </a:cubicBezTo>
                    <a:cubicBezTo>
                      <a:pt x="255" y="170"/>
                      <a:pt x="261" y="173"/>
                      <a:pt x="266" y="167"/>
                    </a:cubicBezTo>
                    <a:cubicBezTo>
                      <a:pt x="276" y="158"/>
                      <a:pt x="287" y="149"/>
                      <a:pt x="294" y="138"/>
                    </a:cubicBezTo>
                    <a:cubicBezTo>
                      <a:pt x="304" y="124"/>
                      <a:pt x="311" y="108"/>
                      <a:pt x="318" y="93"/>
                    </a:cubicBezTo>
                    <a:cubicBezTo>
                      <a:pt x="324" y="82"/>
                      <a:pt x="327" y="70"/>
                      <a:pt x="339" y="60"/>
                    </a:cubicBezTo>
                    <a:cubicBezTo>
                      <a:pt x="371" y="87"/>
                      <a:pt x="403" y="114"/>
                      <a:pt x="448" y="104"/>
                    </a:cubicBezTo>
                    <a:cubicBezTo>
                      <a:pt x="459" y="86"/>
                      <a:pt x="443" y="69"/>
                      <a:pt x="454" y="51"/>
                    </a:cubicBezTo>
                    <a:cubicBezTo>
                      <a:pt x="467" y="52"/>
                      <a:pt x="474" y="64"/>
                      <a:pt x="484" y="69"/>
                    </a:cubicBezTo>
                    <a:cubicBezTo>
                      <a:pt x="496" y="75"/>
                      <a:pt x="509" y="81"/>
                      <a:pt x="522" y="85"/>
                    </a:cubicBezTo>
                    <a:cubicBezTo>
                      <a:pt x="533" y="89"/>
                      <a:pt x="544" y="96"/>
                      <a:pt x="559" y="88"/>
                    </a:cubicBezTo>
                    <a:cubicBezTo>
                      <a:pt x="574" y="68"/>
                      <a:pt x="587" y="45"/>
                      <a:pt x="606" y="27"/>
                    </a:cubicBezTo>
                    <a:cubicBezTo>
                      <a:pt x="620" y="30"/>
                      <a:pt x="621" y="41"/>
                      <a:pt x="627" y="48"/>
                    </a:cubicBezTo>
                    <a:cubicBezTo>
                      <a:pt x="635" y="58"/>
                      <a:pt x="642" y="68"/>
                      <a:pt x="650" y="77"/>
                    </a:cubicBezTo>
                    <a:cubicBezTo>
                      <a:pt x="655" y="82"/>
                      <a:pt x="665" y="82"/>
                      <a:pt x="670" y="76"/>
                    </a:cubicBezTo>
                    <a:cubicBezTo>
                      <a:pt x="674" y="72"/>
                      <a:pt x="678" y="66"/>
                      <a:pt x="681" y="61"/>
                    </a:cubicBezTo>
                    <a:cubicBezTo>
                      <a:pt x="688" y="50"/>
                      <a:pt x="694" y="38"/>
                      <a:pt x="702" y="27"/>
                    </a:cubicBezTo>
                    <a:cubicBezTo>
                      <a:pt x="710" y="15"/>
                      <a:pt x="719" y="5"/>
                      <a:pt x="732" y="0"/>
                    </a:cubicBezTo>
                    <a:cubicBezTo>
                      <a:pt x="747" y="3"/>
                      <a:pt x="755" y="14"/>
                      <a:pt x="761" y="26"/>
                    </a:cubicBezTo>
                    <a:cubicBezTo>
                      <a:pt x="769" y="42"/>
                      <a:pt x="774" y="59"/>
                      <a:pt x="771" y="76"/>
                    </a:cubicBezTo>
                    <a:cubicBezTo>
                      <a:pt x="767" y="95"/>
                      <a:pt x="761" y="114"/>
                      <a:pt x="756" y="134"/>
                    </a:cubicBezTo>
                    <a:cubicBezTo>
                      <a:pt x="738" y="140"/>
                      <a:pt x="720" y="140"/>
                      <a:pt x="702" y="142"/>
                    </a:cubicBezTo>
                    <a:cubicBezTo>
                      <a:pt x="687" y="144"/>
                      <a:pt x="672" y="145"/>
                      <a:pt x="659" y="154"/>
                    </a:cubicBezTo>
                    <a:cubicBezTo>
                      <a:pt x="657" y="155"/>
                      <a:pt x="657" y="159"/>
                      <a:pt x="655" y="166"/>
                    </a:cubicBezTo>
                    <a:cubicBezTo>
                      <a:pt x="674" y="161"/>
                      <a:pt x="690" y="157"/>
                      <a:pt x="708" y="153"/>
                    </a:cubicBezTo>
                    <a:cubicBezTo>
                      <a:pt x="709" y="164"/>
                      <a:pt x="711" y="172"/>
                      <a:pt x="712" y="180"/>
                    </a:cubicBezTo>
                    <a:cubicBezTo>
                      <a:pt x="714" y="199"/>
                      <a:pt x="722" y="213"/>
                      <a:pt x="742" y="217"/>
                    </a:cubicBezTo>
                    <a:cubicBezTo>
                      <a:pt x="745" y="218"/>
                      <a:pt x="748" y="220"/>
                      <a:pt x="753" y="223"/>
                    </a:cubicBezTo>
                    <a:cubicBezTo>
                      <a:pt x="753" y="252"/>
                      <a:pt x="745" y="281"/>
                      <a:pt x="742" y="310"/>
                    </a:cubicBezTo>
                    <a:cubicBezTo>
                      <a:pt x="735" y="370"/>
                      <a:pt x="717" y="428"/>
                      <a:pt x="697" y="485"/>
                    </a:cubicBezTo>
                    <a:cubicBezTo>
                      <a:pt x="683" y="526"/>
                      <a:pt x="663" y="564"/>
                      <a:pt x="637" y="599"/>
                    </a:cubicBezTo>
                    <a:cubicBezTo>
                      <a:pt x="613" y="631"/>
                      <a:pt x="584" y="657"/>
                      <a:pt x="559" y="688"/>
                    </a:cubicBezTo>
                    <a:cubicBezTo>
                      <a:pt x="547" y="702"/>
                      <a:pt x="531" y="712"/>
                      <a:pt x="513" y="718"/>
                    </a:cubicBezTo>
                    <a:cubicBezTo>
                      <a:pt x="498" y="722"/>
                      <a:pt x="483" y="729"/>
                      <a:pt x="468" y="734"/>
                    </a:cubicBezTo>
                    <a:cubicBezTo>
                      <a:pt x="454" y="739"/>
                      <a:pt x="440" y="745"/>
                      <a:pt x="425" y="747"/>
                    </a:cubicBezTo>
                    <a:cubicBezTo>
                      <a:pt x="395" y="751"/>
                      <a:pt x="364" y="749"/>
                      <a:pt x="333" y="752"/>
                    </a:cubicBezTo>
                    <a:cubicBezTo>
                      <a:pt x="303" y="755"/>
                      <a:pt x="276" y="742"/>
                      <a:pt x="248" y="731"/>
                    </a:cubicBezTo>
                    <a:cubicBezTo>
                      <a:pt x="240" y="727"/>
                      <a:pt x="232" y="725"/>
                      <a:pt x="224" y="722"/>
                    </a:cubicBezTo>
                    <a:cubicBezTo>
                      <a:pt x="190" y="699"/>
                      <a:pt x="159" y="674"/>
                      <a:pt x="140" y="636"/>
                    </a:cubicBezTo>
                    <a:cubicBezTo>
                      <a:pt x="140" y="635"/>
                      <a:pt x="136" y="636"/>
                      <a:pt x="134" y="636"/>
                    </a:cubicBezTo>
                    <a:cubicBezTo>
                      <a:pt x="145" y="678"/>
                      <a:pt x="178" y="710"/>
                      <a:pt x="223" y="723"/>
                    </a:cubicBezTo>
                    <a:close/>
                    <a:moveTo>
                      <a:pt x="424" y="140"/>
                    </a:moveTo>
                    <a:cubicBezTo>
                      <a:pt x="427" y="144"/>
                      <a:pt x="429" y="146"/>
                      <a:pt x="430" y="148"/>
                    </a:cubicBezTo>
                    <a:cubicBezTo>
                      <a:pt x="431" y="153"/>
                      <a:pt x="431" y="158"/>
                      <a:pt x="432" y="163"/>
                    </a:cubicBezTo>
                    <a:cubicBezTo>
                      <a:pt x="432" y="170"/>
                      <a:pt x="431" y="178"/>
                      <a:pt x="432" y="185"/>
                    </a:cubicBezTo>
                    <a:cubicBezTo>
                      <a:pt x="436" y="208"/>
                      <a:pt x="451" y="219"/>
                      <a:pt x="474" y="218"/>
                    </a:cubicBezTo>
                    <a:cubicBezTo>
                      <a:pt x="486" y="218"/>
                      <a:pt x="495" y="212"/>
                      <a:pt x="502" y="203"/>
                    </a:cubicBezTo>
                    <a:cubicBezTo>
                      <a:pt x="517" y="187"/>
                      <a:pt x="531" y="171"/>
                      <a:pt x="546" y="155"/>
                    </a:cubicBezTo>
                    <a:cubicBezTo>
                      <a:pt x="520" y="125"/>
                      <a:pt x="484" y="122"/>
                      <a:pt x="448" y="118"/>
                    </a:cubicBezTo>
                    <a:cubicBezTo>
                      <a:pt x="445" y="118"/>
                      <a:pt x="441" y="119"/>
                      <a:pt x="438" y="120"/>
                    </a:cubicBezTo>
                    <a:cubicBezTo>
                      <a:pt x="408" y="132"/>
                      <a:pt x="378" y="143"/>
                      <a:pt x="349" y="155"/>
                    </a:cubicBezTo>
                    <a:cubicBezTo>
                      <a:pt x="345" y="157"/>
                      <a:pt x="336" y="158"/>
                      <a:pt x="339" y="167"/>
                    </a:cubicBezTo>
                    <a:cubicBezTo>
                      <a:pt x="369" y="165"/>
                      <a:pt x="392" y="142"/>
                      <a:pt x="424" y="140"/>
                    </a:cubicBezTo>
                    <a:close/>
                    <a:moveTo>
                      <a:pt x="514" y="476"/>
                    </a:moveTo>
                    <a:cubicBezTo>
                      <a:pt x="528" y="501"/>
                      <a:pt x="546" y="512"/>
                      <a:pt x="575" y="514"/>
                    </a:cubicBezTo>
                    <a:cubicBezTo>
                      <a:pt x="608" y="516"/>
                      <a:pt x="620" y="513"/>
                      <a:pt x="632" y="498"/>
                    </a:cubicBezTo>
                    <a:cubicBezTo>
                      <a:pt x="616" y="500"/>
                      <a:pt x="603" y="503"/>
                      <a:pt x="590" y="503"/>
                    </a:cubicBezTo>
                    <a:cubicBezTo>
                      <a:pt x="577" y="502"/>
                      <a:pt x="563" y="501"/>
                      <a:pt x="550" y="497"/>
                    </a:cubicBezTo>
                    <a:cubicBezTo>
                      <a:pt x="538" y="493"/>
                      <a:pt x="528" y="484"/>
                      <a:pt x="514" y="476"/>
                    </a:cubicBezTo>
                    <a:close/>
                    <a:moveTo>
                      <a:pt x="653" y="360"/>
                    </a:moveTo>
                    <a:cubicBezTo>
                      <a:pt x="642" y="359"/>
                      <a:pt x="631" y="360"/>
                      <a:pt x="621" y="357"/>
                    </a:cubicBezTo>
                    <a:cubicBezTo>
                      <a:pt x="610" y="354"/>
                      <a:pt x="600" y="348"/>
                      <a:pt x="588" y="343"/>
                    </a:cubicBezTo>
                    <a:cubicBezTo>
                      <a:pt x="603" y="369"/>
                      <a:pt x="612" y="372"/>
                      <a:pt x="653" y="36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08" name="Freeform 39"/>
              <p:cNvSpPr>
                <a:spLocks/>
              </p:cNvSpPr>
              <p:nvPr/>
            </p:nvSpPr>
            <p:spPr bwMode="auto">
              <a:xfrm>
                <a:off x="2782888" y="4886325"/>
                <a:ext cx="452438" cy="754063"/>
              </a:xfrm>
              <a:custGeom>
                <a:avLst/>
                <a:gdLst>
                  <a:gd name="T0" fmla="*/ 487 w 550"/>
                  <a:gd name="T1" fmla="*/ 405 h 917"/>
                  <a:gd name="T2" fmla="*/ 519 w 550"/>
                  <a:gd name="T3" fmla="*/ 511 h 917"/>
                  <a:gd name="T4" fmla="*/ 539 w 550"/>
                  <a:gd name="T5" fmla="*/ 627 h 917"/>
                  <a:gd name="T6" fmla="*/ 540 w 550"/>
                  <a:gd name="T7" fmla="*/ 649 h 917"/>
                  <a:gd name="T8" fmla="*/ 538 w 550"/>
                  <a:gd name="T9" fmla="*/ 789 h 917"/>
                  <a:gd name="T10" fmla="*/ 531 w 550"/>
                  <a:gd name="T11" fmla="*/ 826 h 917"/>
                  <a:gd name="T12" fmla="*/ 480 w 550"/>
                  <a:gd name="T13" fmla="*/ 885 h 917"/>
                  <a:gd name="T14" fmla="*/ 456 w 550"/>
                  <a:gd name="T15" fmla="*/ 895 h 917"/>
                  <a:gd name="T16" fmla="*/ 324 w 550"/>
                  <a:gd name="T17" fmla="*/ 898 h 917"/>
                  <a:gd name="T18" fmla="*/ 260 w 550"/>
                  <a:gd name="T19" fmla="*/ 869 h 917"/>
                  <a:gd name="T20" fmla="*/ 224 w 550"/>
                  <a:gd name="T21" fmla="*/ 838 h 917"/>
                  <a:gd name="T22" fmla="*/ 151 w 550"/>
                  <a:gd name="T23" fmla="*/ 727 h 917"/>
                  <a:gd name="T24" fmla="*/ 102 w 550"/>
                  <a:gd name="T25" fmla="*/ 619 h 917"/>
                  <a:gd name="T26" fmla="*/ 46 w 550"/>
                  <a:gd name="T27" fmla="*/ 397 h 917"/>
                  <a:gd name="T28" fmla="*/ 20 w 550"/>
                  <a:gd name="T29" fmla="*/ 258 h 917"/>
                  <a:gd name="T30" fmla="*/ 9 w 550"/>
                  <a:gd name="T31" fmla="*/ 189 h 917"/>
                  <a:gd name="T32" fmla="*/ 3 w 550"/>
                  <a:gd name="T33" fmla="*/ 141 h 917"/>
                  <a:gd name="T34" fmla="*/ 39 w 550"/>
                  <a:gd name="T35" fmla="*/ 58 h 917"/>
                  <a:gd name="T36" fmla="*/ 124 w 550"/>
                  <a:gd name="T37" fmla="*/ 0 h 917"/>
                  <a:gd name="T38" fmla="*/ 159 w 550"/>
                  <a:gd name="T39" fmla="*/ 39 h 917"/>
                  <a:gd name="T40" fmla="*/ 256 w 550"/>
                  <a:gd name="T41" fmla="*/ 173 h 917"/>
                  <a:gd name="T42" fmla="*/ 264 w 550"/>
                  <a:gd name="T43" fmla="*/ 181 h 917"/>
                  <a:gd name="T44" fmla="*/ 389 w 550"/>
                  <a:gd name="T45" fmla="*/ 317 h 917"/>
                  <a:gd name="T46" fmla="*/ 429 w 550"/>
                  <a:gd name="T47" fmla="*/ 359 h 917"/>
                  <a:gd name="T48" fmla="*/ 452 w 550"/>
                  <a:gd name="T49" fmla="*/ 378 h 917"/>
                  <a:gd name="T50" fmla="*/ 487 w 550"/>
                  <a:gd name="T51" fmla="*/ 405 h 9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550" h="917">
                    <a:moveTo>
                      <a:pt x="487" y="405"/>
                    </a:moveTo>
                    <a:cubicBezTo>
                      <a:pt x="499" y="445"/>
                      <a:pt x="510" y="478"/>
                      <a:pt x="519" y="511"/>
                    </a:cubicBezTo>
                    <a:cubicBezTo>
                      <a:pt x="530" y="549"/>
                      <a:pt x="539" y="587"/>
                      <a:pt x="539" y="627"/>
                    </a:cubicBezTo>
                    <a:cubicBezTo>
                      <a:pt x="539" y="635"/>
                      <a:pt x="538" y="642"/>
                      <a:pt x="540" y="649"/>
                    </a:cubicBezTo>
                    <a:cubicBezTo>
                      <a:pt x="550" y="696"/>
                      <a:pt x="540" y="743"/>
                      <a:pt x="538" y="789"/>
                    </a:cubicBezTo>
                    <a:cubicBezTo>
                      <a:pt x="538" y="802"/>
                      <a:pt x="533" y="814"/>
                      <a:pt x="531" y="826"/>
                    </a:cubicBezTo>
                    <a:cubicBezTo>
                      <a:pt x="525" y="855"/>
                      <a:pt x="505" y="872"/>
                      <a:pt x="480" y="885"/>
                    </a:cubicBezTo>
                    <a:cubicBezTo>
                      <a:pt x="472" y="889"/>
                      <a:pt x="464" y="891"/>
                      <a:pt x="456" y="895"/>
                    </a:cubicBezTo>
                    <a:cubicBezTo>
                      <a:pt x="412" y="917"/>
                      <a:pt x="368" y="915"/>
                      <a:pt x="324" y="898"/>
                    </a:cubicBezTo>
                    <a:cubicBezTo>
                      <a:pt x="302" y="890"/>
                      <a:pt x="280" y="881"/>
                      <a:pt x="260" y="869"/>
                    </a:cubicBezTo>
                    <a:cubicBezTo>
                      <a:pt x="246" y="861"/>
                      <a:pt x="234" y="850"/>
                      <a:pt x="224" y="838"/>
                    </a:cubicBezTo>
                    <a:cubicBezTo>
                      <a:pt x="195" y="803"/>
                      <a:pt x="169" y="768"/>
                      <a:pt x="151" y="727"/>
                    </a:cubicBezTo>
                    <a:cubicBezTo>
                      <a:pt x="135" y="691"/>
                      <a:pt x="115" y="657"/>
                      <a:pt x="102" y="619"/>
                    </a:cubicBezTo>
                    <a:cubicBezTo>
                      <a:pt x="77" y="546"/>
                      <a:pt x="59" y="472"/>
                      <a:pt x="46" y="397"/>
                    </a:cubicBezTo>
                    <a:cubicBezTo>
                      <a:pt x="38" y="350"/>
                      <a:pt x="29" y="305"/>
                      <a:pt x="20" y="258"/>
                    </a:cubicBezTo>
                    <a:cubicBezTo>
                      <a:pt x="16" y="235"/>
                      <a:pt x="12" y="212"/>
                      <a:pt x="9" y="189"/>
                    </a:cubicBezTo>
                    <a:cubicBezTo>
                      <a:pt x="6" y="173"/>
                      <a:pt x="5" y="157"/>
                      <a:pt x="3" y="141"/>
                    </a:cubicBezTo>
                    <a:cubicBezTo>
                      <a:pt x="0" y="107"/>
                      <a:pt x="10" y="79"/>
                      <a:pt x="39" y="58"/>
                    </a:cubicBezTo>
                    <a:cubicBezTo>
                      <a:pt x="68" y="38"/>
                      <a:pt x="95" y="17"/>
                      <a:pt x="124" y="0"/>
                    </a:cubicBezTo>
                    <a:cubicBezTo>
                      <a:pt x="144" y="8"/>
                      <a:pt x="152" y="24"/>
                      <a:pt x="159" y="39"/>
                    </a:cubicBezTo>
                    <a:cubicBezTo>
                      <a:pt x="182" y="91"/>
                      <a:pt x="216" y="134"/>
                      <a:pt x="256" y="173"/>
                    </a:cubicBezTo>
                    <a:cubicBezTo>
                      <a:pt x="259" y="175"/>
                      <a:pt x="262" y="178"/>
                      <a:pt x="264" y="181"/>
                    </a:cubicBezTo>
                    <a:cubicBezTo>
                      <a:pt x="299" y="232"/>
                      <a:pt x="348" y="271"/>
                      <a:pt x="389" y="317"/>
                    </a:cubicBezTo>
                    <a:cubicBezTo>
                      <a:pt x="402" y="331"/>
                      <a:pt x="418" y="343"/>
                      <a:pt x="429" y="359"/>
                    </a:cubicBezTo>
                    <a:cubicBezTo>
                      <a:pt x="434" y="367"/>
                      <a:pt x="444" y="372"/>
                      <a:pt x="452" y="378"/>
                    </a:cubicBezTo>
                    <a:cubicBezTo>
                      <a:pt x="466" y="388"/>
                      <a:pt x="479" y="399"/>
                      <a:pt x="487" y="405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09" name="Freeform 40"/>
              <p:cNvSpPr>
                <a:spLocks/>
              </p:cNvSpPr>
              <p:nvPr/>
            </p:nvSpPr>
            <p:spPr bwMode="auto">
              <a:xfrm>
                <a:off x="3844926" y="1533525"/>
                <a:ext cx="793750" cy="482600"/>
              </a:xfrm>
              <a:custGeom>
                <a:avLst/>
                <a:gdLst>
                  <a:gd name="T0" fmla="*/ 965 w 965"/>
                  <a:gd name="T1" fmla="*/ 205 h 586"/>
                  <a:gd name="T2" fmla="*/ 950 w 965"/>
                  <a:gd name="T3" fmla="*/ 213 h 586"/>
                  <a:gd name="T4" fmla="*/ 858 w 965"/>
                  <a:gd name="T5" fmla="*/ 241 h 586"/>
                  <a:gd name="T6" fmla="*/ 544 w 965"/>
                  <a:gd name="T7" fmla="*/ 339 h 586"/>
                  <a:gd name="T8" fmla="*/ 408 w 965"/>
                  <a:gd name="T9" fmla="*/ 403 h 586"/>
                  <a:gd name="T10" fmla="*/ 362 w 965"/>
                  <a:gd name="T11" fmla="*/ 417 h 586"/>
                  <a:gd name="T12" fmla="*/ 319 w 965"/>
                  <a:gd name="T13" fmla="*/ 444 h 586"/>
                  <a:gd name="T14" fmla="*/ 181 w 965"/>
                  <a:gd name="T15" fmla="*/ 513 h 586"/>
                  <a:gd name="T16" fmla="*/ 152 w 965"/>
                  <a:gd name="T17" fmla="*/ 530 h 586"/>
                  <a:gd name="T18" fmla="*/ 65 w 965"/>
                  <a:gd name="T19" fmla="*/ 578 h 586"/>
                  <a:gd name="T20" fmla="*/ 33 w 965"/>
                  <a:gd name="T21" fmla="*/ 581 h 586"/>
                  <a:gd name="T22" fmla="*/ 19 w 965"/>
                  <a:gd name="T23" fmla="*/ 555 h 586"/>
                  <a:gd name="T24" fmla="*/ 5 w 965"/>
                  <a:gd name="T25" fmla="*/ 450 h 586"/>
                  <a:gd name="T26" fmla="*/ 23 w 965"/>
                  <a:gd name="T27" fmla="*/ 356 h 586"/>
                  <a:gd name="T28" fmla="*/ 47 w 965"/>
                  <a:gd name="T29" fmla="*/ 302 h 586"/>
                  <a:gd name="T30" fmla="*/ 139 w 965"/>
                  <a:gd name="T31" fmla="*/ 187 h 586"/>
                  <a:gd name="T32" fmla="*/ 227 w 965"/>
                  <a:gd name="T33" fmla="*/ 114 h 586"/>
                  <a:gd name="T34" fmla="*/ 305 w 965"/>
                  <a:gd name="T35" fmla="*/ 72 h 586"/>
                  <a:gd name="T36" fmla="*/ 466 w 965"/>
                  <a:gd name="T37" fmla="*/ 19 h 586"/>
                  <a:gd name="T38" fmla="*/ 668 w 965"/>
                  <a:gd name="T39" fmla="*/ 6 h 586"/>
                  <a:gd name="T40" fmla="*/ 767 w 965"/>
                  <a:gd name="T41" fmla="*/ 36 h 586"/>
                  <a:gd name="T42" fmla="*/ 791 w 965"/>
                  <a:gd name="T43" fmla="*/ 46 h 586"/>
                  <a:gd name="T44" fmla="*/ 882 w 965"/>
                  <a:gd name="T45" fmla="*/ 100 h 586"/>
                  <a:gd name="T46" fmla="*/ 944 w 965"/>
                  <a:gd name="T47" fmla="*/ 164 h 586"/>
                  <a:gd name="T48" fmla="*/ 965 w 965"/>
                  <a:gd name="T49" fmla="*/ 205 h 58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965" h="586">
                    <a:moveTo>
                      <a:pt x="965" y="205"/>
                    </a:moveTo>
                    <a:cubicBezTo>
                      <a:pt x="959" y="208"/>
                      <a:pt x="954" y="211"/>
                      <a:pt x="950" y="213"/>
                    </a:cubicBezTo>
                    <a:cubicBezTo>
                      <a:pt x="920" y="222"/>
                      <a:pt x="890" y="235"/>
                      <a:pt x="858" y="241"/>
                    </a:cubicBezTo>
                    <a:cubicBezTo>
                      <a:pt x="751" y="265"/>
                      <a:pt x="647" y="300"/>
                      <a:pt x="544" y="339"/>
                    </a:cubicBezTo>
                    <a:cubicBezTo>
                      <a:pt x="501" y="365"/>
                      <a:pt x="450" y="375"/>
                      <a:pt x="408" y="403"/>
                    </a:cubicBezTo>
                    <a:cubicBezTo>
                      <a:pt x="393" y="413"/>
                      <a:pt x="377" y="419"/>
                      <a:pt x="362" y="417"/>
                    </a:cubicBezTo>
                    <a:cubicBezTo>
                      <a:pt x="346" y="427"/>
                      <a:pt x="333" y="436"/>
                      <a:pt x="319" y="444"/>
                    </a:cubicBezTo>
                    <a:cubicBezTo>
                      <a:pt x="273" y="467"/>
                      <a:pt x="227" y="490"/>
                      <a:pt x="181" y="513"/>
                    </a:cubicBezTo>
                    <a:cubicBezTo>
                      <a:pt x="171" y="518"/>
                      <a:pt x="161" y="524"/>
                      <a:pt x="152" y="530"/>
                    </a:cubicBezTo>
                    <a:cubicBezTo>
                      <a:pt x="125" y="549"/>
                      <a:pt x="95" y="564"/>
                      <a:pt x="65" y="578"/>
                    </a:cubicBezTo>
                    <a:cubicBezTo>
                      <a:pt x="56" y="583"/>
                      <a:pt x="47" y="586"/>
                      <a:pt x="33" y="581"/>
                    </a:cubicBezTo>
                    <a:cubicBezTo>
                      <a:pt x="29" y="574"/>
                      <a:pt x="23" y="565"/>
                      <a:pt x="19" y="555"/>
                    </a:cubicBezTo>
                    <a:cubicBezTo>
                      <a:pt x="8" y="521"/>
                      <a:pt x="0" y="486"/>
                      <a:pt x="5" y="450"/>
                    </a:cubicBezTo>
                    <a:cubicBezTo>
                      <a:pt x="9" y="418"/>
                      <a:pt x="12" y="386"/>
                      <a:pt x="23" y="356"/>
                    </a:cubicBezTo>
                    <a:cubicBezTo>
                      <a:pt x="30" y="338"/>
                      <a:pt x="37" y="319"/>
                      <a:pt x="47" y="302"/>
                    </a:cubicBezTo>
                    <a:cubicBezTo>
                      <a:pt x="71" y="259"/>
                      <a:pt x="102" y="221"/>
                      <a:pt x="139" y="187"/>
                    </a:cubicBezTo>
                    <a:cubicBezTo>
                      <a:pt x="167" y="161"/>
                      <a:pt x="195" y="136"/>
                      <a:pt x="227" y="114"/>
                    </a:cubicBezTo>
                    <a:cubicBezTo>
                      <a:pt x="252" y="98"/>
                      <a:pt x="277" y="82"/>
                      <a:pt x="305" y="72"/>
                    </a:cubicBezTo>
                    <a:cubicBezTo>
                      <a:pt x="358" y="53"/>
                      <a:pt x="410" y="30"/>
                      <a:pt x="466" y="19"/>
                    </a:cubicBezTo>
                    <a:cubicBezTo>
                      <a:pt x="533" y="7"/>
                      <a:pt x="600" y="0"/>
                      <a:pt x="668" y="6"/>
                    </a:cubicBezTo>
                    <a:cubicBezTo>
                      <a:pt x="703" y="9"/>
                      <a:pt x="735" y="23"/>
                      <a:pt x="767" y="36"/>
                    </a:cubicBezTo>
                    <a:cubicBezTo>
                      <a:pt x="775" y="39"/>
                      <a:pt x="783" y="44"/>
                      <a:pt x="791" y="46"/>
                    </a:cubicBezTo>
                    <a:cubicBezTo>
                      <a:pt x="828" y="53"/>
                      <a:pt x="856" y="76"/>
                      <a:pt x="882" y="100"/>
                    </a:cubicBezTo>
                    <a:cubicBezTo>
                      <a:pt x="904" y="119"/>
                      <a:pt x="923" y="142"/>
                      <a:pt x="944" y="164"/>
                    </a:cubicBezTo>
                    <a:cubicBezTo>
                      <a:pt x="954" y="174"/>
                      <a:pt x="962" y="186"/>
                      <a:pt x="965" y="205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10" name="Freeform 41"/>
              <p:cNvSpPr>
                <a:spLocks/>
              </p:cNvSpPr>
              <p:nvPr/>
            </p:nvSpPr>
            <p:spPr bwMode="auto">
              <a:xfrm>
                <a:off x="4149726" y="5311775"/>
                <a:ext cx="677863" cy="347663"/>
              </a:xfrm>
              <a:custGeom>
                <a:avLst/>
                <a:gdLst>
                  <a:gd name="T0" fmla="*/ 517 w 825"/>
                  <a:gd name="T1" fmla="*/ 0 h 424"/>
                  <a:gd name="T2" fmla="*/ 699 w 825"/>
                  <a:gd name="T3" fmla="*/ 90 h 424"/>
                  <a:gd name="T4" fmla="*/ 805 w 825"/>
                  <a:gd name="T5" fmla="*/ 239 h 424"/>
                  <a:gd name="T6" fmla="*/ 809 w 825"/>
                  <a:gd name="T7" fmla="*/ 298 h 424"/>
                  <a:gd name="T8" fmla="*/ 810 w 825"/>
                  <a:gd name="T9" fmla="*/ 312 h 424"/>
                  <a:gd name="T10" fmla="*/ 809 w 825"/>
                  <a:gd name="T11" fmla="*/ 370 h 424"/>
                  <a:gd name="T12" fmla="*/ 739 w 825"/>
                  <a:gd name="T13" fmla="*/ 409 h 424"/>
                  <a:gd name="T14" fmla="*/ 648 w 825"/>
                  <a:gd name="T15" fmla="*/ 419 h 424"/>
                  <a:gd name="T16" fmla="*/ 594 w 825"/>
                  <a:gd name="T17" fmla="*/ 409 h 424"/>
                  <a:gd name="T18" fmla="*/ 546 w 825"/>
                  <a:gd name="T19" fmla="*/ 405 h 424"/>
                  <a:gd name="T20" fmla="*/ 437 w 825"/>
                  <a:gd name="T21" fmla="*/ 384 h 424"/>
                  <a:gd name="T22" fmla="*/ 269 w 825"/>
                  <a:gd name="T23" fmla="*/ 363 h 424"/>
                  <a:gd name="T24" fmla="*/ 74 w 825"/>
                  <a:gd name="T25" fmla="*/ 347 h 424"/>
                  <a:gd name="T26" fmla="*/ 2 w 825"/>
                  <a:gd name="T27" fmla="*/ 275 h 424"/>
                  <a:gd name="T28" fmla="*/ 0 w 825"/>
                  <a:gd name="T29" fmla="*/ 256 h 424"/>
                  <a:gd name="T30" fmla="*/ 3 w 825"/>
                  <a:gd name="T31" fmla="*/ 71 h 424"/>
                  <a:gd name="T32" fmla="*/ 13 w 825"/>
                  <a:gd name="T33" fmla="*/ 12 h 424"/>
                  <a:gd name="T34" fmla="*/ 39 w 825"/>
                  <a:gd name="T35" fmla="*/ 12 h 424"/>
                  <a:gd name="T36" fmla="*/ 253 w 825"/>
                  <a:gd name="T37" fmla="*/ 30 h 424"/>
                  <a:gd name="T38" fmla="*/ 322 w 825"/>
                  <a:gd name="T39" fmla="*/ 23 h 424"/>
                  <a:gd name="T40" fmla="*/ 344 w 825"/>
                  <a:gd name="T41" fmla="*/ 18 h 424"/>
                  <a:gd name="T42" fmla="*/ 509 w 825"/>
                  <a:gd name="T43" fmla="*/ 1 h 424"/>
                  <a:gd name="T44" fmla="*/ 517 w 825"/>
                  <a:gd name="T45" fmla="*/ 0 h 4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825" h="424">
                    <a:moveTo>
                      <a:pt x="517" y="0"/>
                    </a:moveTo>
                    <a:cubicBezTo>
                      <a:pt x="581" y="32"/>
                      <a:pt x="640" y="62"/>
                      <a:pt x="699" y="90"/>
                    </a:cubicBezTo>
                    <a:cubicBezTo>
                      <a:pt x="761" y="121"/>
                      <a:pt x="797" y="170"/>
                      <a:pt x="805" y="239"/>
                    </a:cubicBezTo>
                    <a:cubicBezTo>
                      <a:pt x="808" y="259"/>
                      <a:pt x="808" y="278"/>
                      <a:pt x="809" y="298"/>
                    </a:cubicBezTo>
                    <a:cubicBezTo>
                      <a:pt x="809" y="303"/>
                      <a:pt x="808" y="309"/>
                      <a:pt x="810" y="312"/>
                    </a:cubicBezTo>
                    <a:cubicBezTo>
                      <a:pt x="825" y="332"/>
                      <a:pt x="816" y="350"/>
                      <a:pt x="809" y="370"/>
                    </a:cubicBezTo>
                    <a:cubicBezTo>
                      <a:pt x="786" y="383"/>
                      <a:pt x="763" y="397"/>
                      <a:pt x="739" y="409"/>
                    </a:cubicBezTo>
                    <a:cubicBezTo>
                      <a:pt x="710" y="424"/>
                      <a:pt x="679" y="424"/>
                      <a:pt x="648" y="419"/>
                    </a:cubicBezTo>
                    <a:cubicBezTo>
                      <a:pt x="630" y="416"/>
                      <a:pt x="612" y="412"/>
                      <a:pt x="594" y="409"/>
                    </a:cubicBezTo>
                    <a:cubicBezTo>
                      <a:pt x="578" y="407"/>
                      <a:pt x="562" y="407"/>
                      <a:pt x="546" y="405"/>
                    </a:cubicBezTo>
                    <a:cubicBezTo>
                      <a:pt x="510" y="398"/>
                      <a:pt x="473" y="395"/>
                      <a:pt x="437" y="384"/>
                    </a:cubicBezTo>
                    <a:cubicBezTo>
                      <a:pt x="382" y="368"/>
                      <a:pt x="326" y="362"/>
                      <a:pt x="269" y="363"/>
                    </a:cubicBezTo>
                    <a:cubicBezTo>
                      <a:pt x="204" y="363"/>
                      <a:pt x="139" y="358"/>
                      <a:pt x="74" y="347"/>
                    </a:cubicBezTo>
                    <a:cubicBezTo>
                      <a:pt x="27" y="340"/>
                      <a:pt x="10" y="312"/>
                      <a:pt x="2" y="275"/>
                    </a:cubicBezTo>
                    <a:cubicBezTo>
                      <a:pt x="1" y="269"/>
                      <a:pt x="0" y="263"/>
                      <a:pt x="0" y="256"/>
                    </a:cubicBezTo>
                    <a:cubicBezTo>
                      <a:pt x="1" y="195"/>
                      <a:pt x="2" y="133"/>
                      <a:pt x="3" y="71"/>
                    </a:cubicBezTo>
                    <a:cubicBezTo>
                      <a:pt x="4" y="52"/>
                      <a:pt x="6" y="32"/>
                      <a:pt x="13" y="12"/>
                    </a:cubicBezTo>
                    <a:cubicBezTo>
                      <a:pt x="23" y="12"/>
                      <a:pt x="31" y="11"/>
                      <a:pt x="39" y="12"/>
                    </a:cubicBezTo>
                    <a:cubicBezTo>
                      <a:pt x="110" y="18"/>
                      <a:pt x="181" y="30"/>
                      <a:pt x="253" y="30"/>
                    </a:cubicBezTo>
                    <a:cubicBezTo>
                      <a:pt x="276" y="30"/>
                      <a:pt x="299" y="29"/>
                      <a:pt x="322" y="23"/>
                    </a:cubicBezTo>
                    <a:cubicBezTo>
                      <a:pt x="329" y="20"/>
                      <a:pt x="337" y="19"/>
                      <a:pt x="344" y="18"/>
                    </a:cubicBezTo>
                    <a:cubicBezTo>
                      <a:pt x="400" y="17"/>
                      <a:pt x="454" y="9"/>
                      <a:pt x="509" y="1"/>
                    </a:cubicBezTo>
                    <a:cubicBezTo>
                      <a:pt x="513" y="0"/>
                      <a:pt x="517" y="1"/>
                      <a:pt x="517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11" name="Freeform 42"/>
              <p:cNvSpPr>
                <a:spLocks/>
              </p:cNvSpPr>
              <p:nvPr/>
            </p:nvSpPr>
            <p:spPr bwMode="auto">
              <a:xfrm>
                <a:off x="4533901" y="2924175"/>
                <a:ext cx="515938" cy="779463"/>
              </a:xfrm>
              <a:custGeom>
                <a:avLst/>
                <a:gdLst>
                  <a:gd name="T0" fmla="*/ 628 w 628"/>
                  <a:gd name="T1" fmla="*/ 659 h 947"/>
                  <a:gd name="T2" fmla="*/ 593 w 628"/>
                  <a:gd name="T3" fmla="*/ 706 h 947"/>
                  <a:gd name="T4" fmla="*/ 545 w 628"/>
                  <a:gd name="T5" fmla="*/ 747 h 947"/>
                  <a:gd name="T6" fmla="*/ 465 w 628"/>
                  <a:gd name="T7" fmla="*/ 823 h 947"/>
                  <a:gd name="T8" fmla="*/ 394 w 628"/>
                  <a:gd name="T9" fmla="*/ 889 h 947"/>
                  <a:gd name="T10" fmla="*/ 326 w 628"/>
                  <a:gd name="T11" fmla="*/ 947 h 947"/>
                  <a:gd name="T12" fmla="*/ 278 w 628"/>
                  <a:gd name="T13" fmla="*/ 921 h 947"/>
                  <a:gd name="T14" fmla="*/ 166 w 628"/>
                  <a:gd name="T15" fmla="*/ 819 h 947"/>
                  <a:gd name="T16" fmla="*/ 80 w 628"/>
                  <a:gd name="T17" fmla="*/ 712 h 947"/>
                  <a:gd name="T18" fmla="*/ 54 w 628"/>
                  <a:gd name="T19" fmla="*/ 677 h 947"/>
                  <a:gd name="T20" fmla="*/ 53 w 628"/>
                  <a:gd name="T21" fmla="*/ 669 h 947"/>
                  <a:gd name="T22" fmla="*/ 27 w 628"/>
                  <a:gd name="T23" fmla="*/ 434 h 947"/>
                  <a:gd name="T24" fmla="*/ 20 w 628"/>
                  <a:gd name="T25" fmla="*/ 357 h 947"/>
                  <a:gd name="T26" fmla="*/ 17 w 628"/>
                  <a:gd name="T27" fmla="*/ 320 h 947"/>
                  <a:gd name="T28" fmla="*/ 9 w 628"/>
                  <a:gd name="T29" fmla="*/ 124 h 947"/>
                  <a:gd name="T30" fmla="*/ 2 w 628"/>
                  <a:gd name="T31" fmla="*/ 21 h 947"/>
                  <a:gd name="T32" fmla="*/ 2 w 628"/>
                  <a:gd name="T33" fmla="*/ 0 h 947"/>
                  <a:gd name="T34" fmla="*/ 19 w 628"/>
                  <a:gd name="T35" fmla="*/ 9 h 947"/>
                  <a:gd name="T36" fmla="*/ 52 w 628"/>
                  <a:gd name="T37" fmla="*/ 75 h 947"/>
                  <a:gd name="T38" fmla="*/ 139 w 628"/>
                  <a:gd name="T39" fmla="*/ 233 h 947"/>
                  <a:gd name="T40" fmla="*/ 186 w 628"/>
                  <a:gd name="T41" fmla="*/ 299 h 947"/>
                  <a:gd name="T42" fmla="*/ 195 w 628"/>
                  <a:gd name="T43" fmla="*/ 311 h 947"/>
                  <a:gd name="T44" fmla="*/ 318 w 628"/>
                  <a:gd name="T45" fmla="*/ 417 h 947"/>
                  <a:gd name="T46" fmla="*/ 364 w 628"/>
                  <a:gd name="T47" fmla="*/ 460 h 947"/>
                  <a:gd name="T48" fmla="*/ 385 w 628"/>
                  <a:gd name="T49" fmla="*/ 480 h 947"/>
                  <a:gd name="T50" fmla="*/ 493 w 628"/>
                  <a:gd name="T51" fmla="*/ 564 h 947"/>
                  <a:gd name="T52" fmla="*/ 518 w 628"/>
                  <a:gd name="T53" fmla="*/ 581 h 947"/>
                  <a:gd name="T54" fmla="*/ 628 w 628"/>
                  <a:gd name="T55" fmla="*/ 659 h 94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628" h="947">
                    <a:moveTo>
                      <a:pt x="628" y="659"/>
                    </a:moveTo>
                    <a:cubicBezTo>
                      <a:pt x="618" y="680"/>
                      <a:pt x="607" y="694"/>
                      <a:pt x="593" y="706"/>
                    </a:cubicBezTo>
                    <a:cubicBezTo>
                      <a:pt x="577" y="719"/>
                      <a:pt x="560" y="732"/>
                      <a:pt x="545" y="747"/>
                    </a:cubicBezTo>
                    <a:cubicBezTo>
                      <a:pt x="518" y="772"/>
                      <a:pt x="491" y="797"/>
                      <a:pt x="465" y="823"/>
                    </a:cubicBezTo>
                    <a:cubicBezTo>
                      <a:pt x="442" y="846"/>
                      <a:pt x="419" y="869"/>
                      <a:pt x="394" y="889"/>
                    </a:cubicBezTo>
                    <a:cubicBezTo>
                      <a:pt x="371" y="907"/>
                      <a:pt x="349" y="927"/>
                      <a:pt x="326" y="947"/>
                    </a:cubicBezTo>
                    <a:cubicBezTo>
                      <a:pt x="308" y="943"/>
                      <a:pt x="292" y="933"/>
                      <a:pt x="278" y="921"/>
                    </a:cubicBezTo>
                    <a:cubicBezTo>
                      <a:pt x="240" y="887"/>
                      <a:pt x="201" y="855"/>
                      <a:pt x="166" y="819"/>
                    </a:cubicBezTo>
                    <a:cubicBezTo>
                      <a:pt x="134" y="786"/>
                      <a:pt x="108" y="748"/>
                      <a:pt x="80" y="712"/>
                    </a:cubicBezTo>
                    <a:cubicBezTo>
                      <a:pt x="71" y="701"/>
                      <a:pt x="63" y="688"/>
                      <a:pt x="54" y="677"/>
                    </a:cubicBezTo>
                    <a:cubicBezTo>
                      <a:pt x="54" y="674"/>
                      <a:pt x="53" y="671"/>
                      <a:pt x="53" y="669"/>
                    </a:cubicBezTo>
                    <a:cubicBezTo>
                      <a:pt x="58" y="589"/>
                      <a:pt x="40" y="512"/>
                      <a:pt x="27" y="434"/>
                    </a:cubicBezTo>
                    <a:cubicBezTo>
                      <a:pt x="23" y="409"/>
                      <a:pt x="22" y="383"/>
                      <a:pt x="20" y="357"/>
                    </a:cubicBezTo>
                    <a:cubicBezTo>
                      <a:pt x="19" y="345"/>
                      <a:pt x="20" y="332"/>
                      <a:pt x="17" y="320"/>
                    </a:cubicBezTo>
                    <a:cubicBezTo>
                      <a:pt x="6" y="255"/>
                      <a:pt x="9" y="190"/>
                      <a:pt x="9" y="124"/>
                    </a:cubicBezTo>
                    <a:cubicBezTo>
                      <a:pt x="8" y="90"/>
                      <a:pt x="10" y="55"/>
                      <a:pt x="2" y="21"/>
                    </a:cubicBezTo>
                    <a:cubicBezTo>
                      <a:pt x="0" y="16"/>
                      <a:pt x="2" y="9"/>
                      <a:pt x="2" y="0"/>
                    </a:cubicBezTo>
                    <a:cubicBezTo>
                      <a:pt x="10" y="4"/>
                      <a:pt x="17" y="5"/>
                      <a:pt x="19" y="9"/>
                    </a:cubicBezTo>
                    <a:cubicBezTo>
                      <a:pt x="29" y="32"/>
                      <a:pt x="48" y="49"/>
                      <a:pt x="52" y="75"/>
                    </a:cubicBezTo>
                    <a:cubicBezTo>
                      <a:pt x="81" y="127"/>
                      <a:pt x="110" y="180"/>
                      <a:pt x="139" y="233"/>
                    </a:cubicBezTo>
                    <a:cubicBezTo>
                      <a:pt x="152" y="257"/>
                      <a:pt x="168" y="279"/>
                      <a:pt x="186" y="299"/>
                    </a:cubicBezTo>
                    <a:cubicBezTo>
                      <a:pt x="189" y="303"/>
                      <a:pt x="192" y="307"/>
                      <a:pt x="195" y="311"/>
                    </a:cubicBezTo>
                    <a:cubicBezTo>
                      <a:pt x="236" y="346"/>
                      <a:pt x="274" y="385"/>
                      <a:pt x="318" y="417"/>
                    </a:cubicBezTo>
                    <a:cubicBezTo>
                      <a:pt x="335" y="429"/>
                      <a:pt x="351" y="442"/>
                      <a:pt x="364" y="460"/>
                    </a:cubicBezTo>
                    <a:cubicBezTo>
                      <a:pt x="370" y="467"/>
                      <a:pt x="377" y="474"/>
                      <a:pt x="385" y="480"/>
                    </a:cubicBezTo>
                    <a:cubicBezTo>
                      <a:pt x="421" y="508"/>
                      <a:pt x="457" y="536"/>
                      <a:pt x="493" y="564"/>
                    </a:cubicBezTo>
                    <a:cubicBezTo>
                      <a:pt x="501" y="570"/>
                      <a:pt x="509" y="576"/>
                      <a:pt x="518" y="581"/>
                    </a:cubicBezTo>
                    <a:cubicBezTo>
                      <a:pt x="558" y="599"/>
                      <a:pt x="589" y="632"/>
                      <a:pt x="628" y="65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12" name="Freeform 43"/>
              <p:cNvSpPr>
                <a:spLocks noEditPoints="1"/>
              </p:cNvSpPr>
              <p:nvPr/>
            </p:nvSpPr>
            <p:spPr bwMode="auto">
              <a:xfrm>
                <a:off x="4872038" y="3511550"/>
                <a:ext cx="474663" cy="393700"/>
              </a:xfrm>
              <a:custGeom>
                <a:avLst/>
                <a:gdLst>
                  <a:gd name="T0" fmla="*/ 344 w 578"/>
                  <a:gd name="T1" fmla="*/ 311 h 480"/>
                  <a:gd name="T2" fmla="*/ 342 w 578"/>
                  <a:gd name="T3" fmla="*/ 327 h 480"/>
                  <a:gd name="T4" fmla="*/ 360 w 578"/>
                  <a:gd name="T5" fmla="*/ 345 h 480"/>
                  <a:gd name="T6" fmla="*/ 455 w 578"/>
                  <a:gd name="T7" fmla="*/ 434 h 480"/>
                  <a:gd name="T8" fmla="*/ 469 w 578"/>
                  <a:gd name="T9" fmla="*/ 455 h 480"/>
                  <a:gd name="T10" fmla="*/ 460 w 578"/>
                  <a:gd name="T11" fmla="*/ 472 h 480"/>
                  <a:gd name="T12" fmla="*/ 438 w 578"/>
                  <a:gd name="T13" fmla="*/ 473 h 480"/>
                  <a:gd name="T14" fmla="*/ 350 w 578"/>
                  <a:gd name="T15" fmla="*/ 418 h 480"/>
                  <a:gd name="T16" fmla="*/ 298 w 578"/>
                  <a:gd name="T17" fmla="*/ 356 h 480"/>
                  <a:gd name="T18" fmla="*/ 273 w 578"/>
                  <a:gd name="T19" fmla="*/ 341 h 480"/>
                  <a:gd name="T20" fmla="*/ 253 w 578"/>
                  <a:gd name="T21" fmla="*/ 344 h 480"/>
                  <a:gd name="T22" fmla="*/ 261 w 578"/>
                  <a:gd name="T23" fmla="*/ 358 h 480"/>
                  <a:gd name="T24" fmla="*/ 319 w 578"/>
                  <a:gd name="T25" fmla="*/ 420 h 480"/>
                  <a:gd name="T26" fmla="*/ 349 w 578"/>
                  <a:gd name="T27" fmla="*/ 476 h 480"/>
                  <a:gd name="T28" fmla="*/ 332 w 578"/>
                  <a:gd name="T29" fmla="*/ 479 h 480"/>
                  <a:gd name="T30" fmla="*/ 308 w 578"/>
                  <a:gd name="T31" fmla="*/ 469 h 480"/>
                  <a:gd name="T32" fmla="*/ 244 w 578"/>
                  <a:gd name="T33" fmla="*/ 420 h 480"/>
                  <a:gd name="T34" fmla="*/ 166 w 578"/>
                  <a:gd name="T35" fmla="*/ 352 h 480"/>
                  <a:gd name="T36" fmla="*/ 90 w 578"/>
                  <a:gd name="T37" fmla="*/ 288 h 480"/>
                  <a:gd name="T38" fmla="*/ 18 w 578"/>
                  <a:gd name="T39" fmla="*/ 219 h 480"/>
                  <a:gd name="T40" fmla="*/ 0 w 578"/>
                  <a:gd name="T41" fmla="*/ 192 h 480"/>
                  <a:gd name="T42" fmla="*/ 21 w 578"/>
                  <a:gd name="T43" fmla="*/ 167 h 480"/>
                  <a:gd name="T44" fmla="*/ 143 w 578"/>
                  <a:gd name="T45" fmla="*/ 59 h 480"/>
                  <a:gd name="T46" fmla="*/ 203 w 578"/>
                  <a:gd name="T47" fmla="*/ 17 h 480"/>
                  <a:gd name="T48" fmla="*/ 225 w 578"/>
                  <a:gd name="T49" fmla="*/ 2 h 480"/>
                  <a:gd name="T50" fmla="*/ 294 w 578"/>
                  <a:gd name="T51" fmla="*/ 23 h 480"/>
                  <a:gd name="T52" fmla="*/ 350 w 578"/>
                  <a:gd name="T53" fmla="*/ 18 h 480"/>
                  <a:gd name="T54" fmla="*/ 394 w 578"/>
                  <a:gd name="T55" fmla="*/ 24 h 480"/>
                  <a:gd name="T56" fmla="*/ 461 w 578"/>
                  <a:gd name="T57" fmla="*/ 44 h 480"/>
                  <a:gd name="T58" fmla="*/ 539 w 578"/>
                  <a:gd name="T59" fmla="*/ 78 h 480"/>
                  <a:gd name="T60" fmla="*/ 549 w 578"/>
                  <a:gd name="T61" fmla="*/ 89 h 480"/>
                  <a:gd name="T62" fmla="*/ 478 w 578"/>
                  <a:gd name="T63" fmla="*/ 118 h 480"/>
                  <a:gd name="T64" fmla="*/ 457 w 578"/>
                  <a:gd name="T65" fmla="*/ 113 h 480"/>
                  <a:gd name="T66" fmla="*/ 412 w 578"/>
                  <a:gd name="T67" fmla="*/ 123 h 480"/>
                  <a:gd name="T68" fmla="*/ 404 w 578"/>
                  <a:gd name="T69" fmla="*/ 136 h 480"/>
                  <a:gd name="T70" fmla="*/ 452 w 578"/>
                  <a:gd name="T71" fmla="*/ 188 h 480"/>
                  <a:gd name="T72" fmla="*/ 546 w 578"/>
                  <a:gd name="T73" fmla="*/ 292 h 480"/>
                  <a:gd name="T74" fmla="*/ 564 w 578"/>
                  <a:gd name="T75" fmla="*/ 316 h 480"/>
                  <a:gd name="T76" fmla="*/ 553 w 578"/>
                  <a:gd name="T77" fmla="*/ 365 h 480"/>
                  <a:gd name="T78" fmla="*/ 542 w 578"/>
                  <a:gd name="T79" fmla="*/ 368 h 480"/>
                  <a:gd name="T80" fmla="*/ 412 w 578"/>
                  <a:gd name="T81" fmla="*/ 234 h 480"/>
                  <a:gd name="T82" fmla="*/ 388 w 578"/>
                  <a:gd name="T83" fmla="*/ 248 h 480"/>
                  <a:gd name="T84" fmla="*/ 433 w 578"/>
                  <a:gd name="T85" fmla="*/ 289 h 480"/>
                  <a:gd name="T86" fmla="*/ 475 w 578"/>
                  <a:gd name="T87" fmla="*/ 330 h 480"/>
                  <a:gd name="T88" fmla="*/ 522 w 578"/>
                  <a:gd name="T89" fmla="*/ 388 h 480"/>
                  <a:gd name="T90" fmla="*/ 542 w 578"/>
                  <a:gd name="T91" fmla="*/ 433 h 480"/>
                  <a:gd name="T92" fmla="*/ 484 w 578"/>
                  <a:gd name="T93" fmla="*/ 436 h 480"/>
                  <a:gd name="T94" fmla="*/ 351 w 578"/>
                  <a:gd name="T95" fmla="*/ 313 h 480"/>
                  <a:gd name="T96" fmla="*/ 344 w 578"/>
                  <a:gd name="T97" fmla="*/ 311 h 480"/>
                  <a:gd name="T98" fmla="*/ 338 w 578"/>
                  <a:gd name="T99" fmla="*/ 39 h 480"/>
                  <a:gd name="T100" fmla="*/ 339 w 578"/>
                  <a:gd name="T101" fmla="*/ 35 h 480"/>
                  <a:gd name="T102" fmla="*/ 327 w 578"/>
                  <a:gd name="T103" fmla="*/ 31 h 480"/>
                  <a:gd name="T104" fmla="*/ 326 w 578"/>
                  <a:gd name="T105" fmla="*/ 37 h 480"/>
                  <a:gd name="T106" fmla="*/ 338 w 578"/>
                  <a:gd name="T107" fmla="*/ 39 h 48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578" h="480">
                    <a:moveTo>
                      <a:pt x="344" y="311"/>
                    </a:moveTo>
                    <a:cubicBezTo>
                      <a:pt x="337" y="315"/>
                      <a:pt x="338" y="322"/>
                      <a:pt x="342" y="327"/>
                    </a:cubicBezTo>
                    <a:cubicBezTo>
                      <a:pt x="347" y="334"/>
                      <a:pt x="354" y="339"/>
                      <a:pt x="360" y="345"/>
                    </a:cubicBezTo>
                    <a:cubicBezTo>
                      <a:pt x="392" y="374"/>
                      <a:pt x="423" y="404"/>
                      <a:pt x="455" y="434"/>
                    </a:cubicBezTo>
                    <a:cubicBezTo>
                      <a:pt x="461" y="439"/>
                      <a:pt x="465" y="447"/>
                      <a:pt x="469" y="455"/>
                    </a:cubicBezTo>
                    <a:cubicBezTo>
                      <a:pt x="472" y="461"/>
                      <a:pt x="467" y="471"/>
                      <a:pt x="460" y="472"/>
                    </a:cubicBezTo>
                    <a:cubicBezTo>
                      <a:pt x="452" y="473"/>
                      <a:pt x="445" y="475"/>
                      <a:pt x="438" y="473"/>
                    </a:cubicBezTo>
                    <a:cubicBezTo>
                      <a:pt x="402" y="466"/>
                      <a:pt x="369" y="452"/>
                      <a:pt x="350" y="418"/>
                    </a:cubicBezTo>
                    <a:cubicBezTo>
                      <a:pt x="336" y="395"/>
                      <a:pt x="317" y="375"/>
                      <a:pt x="298" y="356"/>
                    </a:cubicBezTo>
                    <a:cubicBezTo>
                      <a:pt x="291" y="350"/>
                      <a:pt x="282" y="345"/>
                      <a:pt x="273" y="341"/>
                    </a:cubicBezTo>
                    <a:cubicBezTo>
                      <a:pt x="268" y="340"/>
                      <a:pt x="262" y="343"/>
                      <a:pt x="253" y="344"/>
                    </a:cubicBezTo>
                    <a:cubicBezTo>
                      <a:pt x="256" y="351"/>
                      <a:pt x="258" y="355"/>
                      <a:pt x="261" y="358"/>
                    </a:cubicBezTo>
                    <a:cubicBezTo>
                      <a:pt x="280" y="379"/>
                      <a:pt x="299" y="400"/>
                      <a:pt x="319" y="420"/>
                    </a:cubicBezTo>
                    <a:cubicBezTo>
                      <a:pt x="334" y="435"/>
                      <a:pt x="348" y="451"/>
                      <a:pt x="349" y="476"/>
                    </a:cubicBezTo>
                    <a:cubicBezTo>
                      <a:pt x="343" y="477"/>
                      <a:pt x="337" y="480"/>
                      <a:pt x="332" y="479"/>
                    </a:cubicBezTo>
                    <a:cubicBezTo>
                      <a:pt x="324" y="477"/>
                      <a:pt x="315" y="474"/>
                      <a:pt x="308" y="469"/>
                    </a:cubicBezTo>
                    <a:cubicBezTo>
                      <a:pt x="286" y="454"/>
                      <a:pt x="264" y="440"/>
                      <a:pt x="244" y="420"/>
                    </a:cubicBezTo>
                    <a:cubicBezTo>
                      <a:pt x="220" y="396"/>
                      <a:pt x="191" y="376"/>
                      <a:pt x="166" y="352"/>
                    </a:cubicBezTo>
                    <a:cubicBezTo>
                      <a:pt x="142" y="329"/>
                      <a:pt x="114" y="311"/>
                      <a:pt x="90" y="288"/>
                    </a:cubicBezTo>
                    <a:cubicBezTo>
                      <a:pt x="66" y="265"/>
                      <a:pt x="42" y="242"/>
                      <a:pt x="18" y="219"/>
                    </a:cubicBezTo>
                    <a:cubicBezTo>
                      <a:pt x="10" y="211"/>
                      <a:pt x="2" y="204"/>
                      <a:pt x="0" y="192"/>
                    </a:cubicBezTo>
                    <a:cubicBezTo>
                      <a:pt x="2" y="179"/>
                      <a:pt x="13" y="174"/>
                      <a:pt x="21" y="167"/>
                    </a:cubicBezTo>
                    <a:cubicBezTo>
                      <a:pt x="61" y="131"/>
                      <a:pt x="102" y="95"/>
                      <a:pt x="143" y="59"/>
                    </a:cubicBezTo>
                    <a:cubicBezTo>
                      <a:pt x="161" y="43"/>
                      <a:pt x="179" y="26"/>
                      <a:pt x="203" y="17"/>
                    </a:cubicBezTo>
                    <a:cubicBezTo>
                      <a:pt x="211" y="14"/>
                      <a:pt x="217" y="7"/>
                      <a:pt x="225" y="2"/>
                    </a:cubicBezTo>
                    <a:cubicBezTo>
                      <a:pt x="251" y="0"/>
                      <a:pt x="272" y="14"/>
                      <a:pt x="294" y="23"/>
                    </a:cubicBezTo>
                    <a:cubicBezTo>
                      <a:pt x="313" y="21"/>
                      <a:pt x="332" y="18"/>
                      <a:pt x="350" y="18"/>
                    </a:cubicBezTo>
                    <a:cubicBezTo>
                      <a:pt x="365" y="18"/>
                      <a:pt x="380" y="20"/>
                      <a:pt x="394" y="24"/>
                    </a:cubicBezTo>
                    <a:cubicBezTo>
                      <a:pt x="416" y="30"/>
                      <a:pt x="439" y="37"/>
                      <a:pt x="461" y="44"/>
                    </a:cubicBezTo>
                    <a:cubicBezTo>
                      <a:pt x="488" y="52"/>
                      <a:pt x="514" y="63"/>
                      <a:pt x="539" y="78"/>
                    </a:cubicBezTo>
                    <a:cubicBezTo>
                      <a:pt x="543" y="81"/>
                      <a:pt x="545" y="85"/>
                      <a:pt x="549" y="89"/>
                    </a:cubicBezTo>
                    <a:cubicBezTo>
                      <a:pt x="533" y="119"/>
                      <a:pt x="506" y="120"/>
                      <a:pt x="478" y="118"/>
                    </a:cubicBezTo>
                    <a:cubicBezTo>
                      <a:pt x="471" y="118"/>
                      <a:pt x="464" y="115"/>
                      <a:pt x="457" y="113"/>
                    </a:cubicBezTo>
                    <a:cubicBezTo>
                      <a:pt x="440" y="108"/>
                      <a:pt x="425" y="113"/>
                      <a:pt x="412" y="123"/>
                    </a:cubicBezTo>
                    <a:cubicBezTo>
                      <a:pt x="409" y="126"/>
                      <a:pt x="407" y="131"/>
                      <a:pt x="404" y="136"/>
                    </a:cubicBezTo>
                    <a:cubicBezTo>
                      <a:pt x="420" y="154"/>
                      <a:pt x="437" y="170"/>
                      <a:pt x="452" y="188"/>
                    </a:cubicBezTo>
                    <a:cubicBezTo>
                      <a:pt x="483" y="223"/>
                      <a:pt x="512" y="260"/>
                      <a:pt x="546" y="292"/>
                    </a:cubicBezTo>
                    <a:cubicBezTo>
                      <a:pt x="553" y="299"/>
                      <a:pt x="559" y="307"/>
                      <a:pt x="564" y="316"/>
                    </a:cubicBezTo>
                    <a:cubicBezTo>
                      <a:pt x="578" y="337"/>
                      <a:pt x="575" y="350"/>
                      <a:pt x="553" y="365"/>
                    </a:cubicBezTo>
                    <a:cubicBezTo>
                      <a:pt x="550" y="367"/>
                      <a:pt x="546" y="367"/>
                      <a:pt x="542" y="368"/>
                    </a:cubicBezTo>
                    <a:cubicBezTo>
                      <a:pt x="490" y="332"/>
                      <a:pt x="454" y="282"/>
                      <a:pt x="412" y="234"/>
                    </a:cubicBezTo>
                    <a:cubicBezTo>
                      <a:pt x="404" y="239"/>
                      <a:pt x="397" y="242"/>
                      <a:pt x="388" y="248"/>
                    </a:cubicBezTo>
                    <a:cubicBezTo>
                      <a:pt x="404" y="263"/>
                      <a:pt x="417" y="278"/>
                      <a:pt x="433" y="289"/>
                    </a:cubicBezTo>
                    <a:cubicBezTo>
                      <a:pt x="449" y="301"/>
                      <a:pt x="463" y="314"/>
                      <a:pt x="475" y="330"/>
                    </a:cubicBezTo>
                    <a:cubicBezTo>
                      <a:pt x="491" y="350"/>
                      <a:pt x="506" y="369"/>
                      <a:pt x="522" y="388"/>
                    </a:cubicBezTo>
                    <a:cubicBezTo>
                      <a:pt x="533" y="401"/>
                      <a:pt x="540" y="416"/>
                      <a:pt x="542" y="433"/>
                    </a:cubicBezTo>
                    <a:cubicBezTo>
                      <a:pt x="515" y="454"/>
                      <a:pt x="507" y="455"/>
                      <a:pt x="484" y="436"/>
                    </a:cubicBezTo>
                    <a:cubicBezTo>
                      <a:pt x="437" y="398"/>
                      <a:pt x="394" y="355"/>
                      <a:pt x="351" y="313"/>
                    </a:cubicBezTo>
                    <a:cubicBezTo>
                      <a:pt x="349" y="311"/>
                      <a:pt x="346" y="312"/>
                      <a:pt x="344" y="311"/>
                    </a:cubicBezTo>
                    <a:close/>
                    <a:moveTo>
                      <a:pt x="338" y="39"/>
                    </a:moveTo>
                    <a:cubicBezTo>
                      <a:pt x="338" y="37"/>
                      <a:pt x="339" y="36"/>
                      <a:pt x="339" y="35"/>
                    </a:cubicBezTo>
                    <a:cubicBezTo>
                      <a:pt x="335" y="33"/>
                      <a:pt x="331" y="32"/>
                      <a:pt x="327" y="31"/>
                    </a:cubicBezTo>
                    <a:cubicBezTo>
                      <a:pt x="327" y="33"/>
                      <a:pt x="327" y="35"/>
                      <a:pt x="326" y="37"/>
                    </a:cubicBezTo>
                    <a:cubicBezTo>
                      <a:pt x="330" y="37"/>
                      <a:pt x="334" y="38"/>
                      <a:pt x="338" y="3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13" name="Freeform 44"/>
              <p:cNvSpPr>
                <a:spLocks/>
              </p:cNvSpPr>
              <p:nvPr/>
            </p:nvSpPr>
            <p:spPr bwMode="auto">
              <a:xfrm>
                <a:off x="3832226" y="3748088"/>
                <a:ext cx="303213" cy="431800"/>
              </a:xfrm>
              <a:custGeom>
                <a:avLst/>
                <a:gdLst>
                  <a:gd name="T0" fmla="*/ 63 w 369"/>
                  <a:gd name="T1" fmla="*/ 18 h 524"/>
                  <a:gd name="T2" fmla="*/ 95 w 369"/>
                  <a:gd name="T3" fmla="*/ 13 h 524"/>
                  <a:gd name="T4" fmla="*/ 153 w 369"/>
                  <a:gd name="T5" fmla="*/ 3 h 524"/>
                  <a:gd name="T6" fmla="*/ 246 w 369"/>
                  <a:gd name="T7" fmla="*/ 1 h 524"/>
                  <a:gd name="T8" fmla="*/ 292 w 369"/>
                  <a:gd name="T9" fmla="*/ 33 h 524"/>
                  <a:gd name="T10" fmla="*/ 316 w 369"/>
                  <a:gd name="T11" fmla="*/ 111 h 524"/>
                  <a:gd name="T12" fmla="*/ 338 w 369"/>
                  <a:gd name="T13" fmla="*/ 174 h 524"/>
                  <a:gd name="T14" fmla="*/ 363 w 369"/>
                  <a:gd name="T15" fmla="*/ 262 h 524"/>
                  <a:gd name="T16" fmla="*/ 364 w 369"/>
                  <a:gd name="T17" fmla="*/ 339 h 524"/>
                  <a:gd name="T18" fmla="*/ 360 w 369"/>
                  <a:gd name="T19" fmla="*/ 380 h 524"/>
                  <a:gd name="T20" fmla="*/ 340 w 369"/>
                  <a:gd name="T21" fmla="*/ 456 h 524"/>
                  <a:gd name="T22" fmla="*/ 329 w 369"/>
                  <a:gd name="T23" fmla="*/ 447 h 524"/>
                  <a:gd name="T24" fmla="*/ 323 w 369"/>
                  <a:gd name="T25" fmla="*/ 337 h 524"/>
                  <a:gd name="T26" fmla="*/ 310 w 369"/>
                  <a:gd name="T27" fmla="*/ 261 h 524"/>
                  <a:gd name="T28" fmla="*/ 298 w 369"/>
                  <a:gd name="T29" fmla="*/ 269 h 524"/>
                  <a:gd name="T30" fmla="*/ 299 w 369"/>
                  <a:gd name="T31" fmla="*/ 280 h 524"/>
                  <a:gd name="T32" fmla="*/ 309 w 369"/>
                  <a:gd name="T33" fmla="*/ 457 h 524"/>
                  <a:gd name="T34" fmla="*/ 298 w 369"/>
                  <a:gd name="T35" fmla="*/ 503 h 524"/>
                  <a:gd name="T36" fmla="*/ 262 w 369"/>
                  <a:gd name="T37" fmla="*/ 523 h 524"/>
                  <a:gd name="T38" fmla="*/ 237 w 369"/>
                  <a:gd name="T39" fmla="*/ 494 h 524"/>
                  <a:gd name="T40" fmla="*/ 225 w 369"/>
                  <a:gd name="T41" fmla="*/ 460 h 524"/>
                  <a:gd name="T42" fmla="*/ 223 w 369"/>
                  <a:gd name="T43" fmla="*/ 345 h 524"/>
                  <a:gd name="T44" fmla="*/ 212 w 369"/>
                  <a:gd name="T45" fmla="*/ 280 h 524"/>
                  <a:gd name="T46" fmla="*/ 197 w 369"/>
                  <a:gd name="T47" fmla="*/ 276 h 524"/>
                  <a:gd name="T48" fmla="*/ 199 w 369"/>
                  <a:gd name="T49" fmla="*/ 330 h 524"/>
                  <a:gd name="T50" fmla="*/ 204 w 369"/>
                  <a:gd name="T51" fmla="*/ 448 h 524"/>
                  <a:gd name="T52" fmla="*/ 197 w 369"/>
                  <a:gd name="T53" fmla="*/ 488 h 524"/>
                  <a:gd name="T54" fmla="*/ 169 w 369"/>
                  <a:gd name="T55" fmla="*/ 498 h 524"/>
                  <a:gd name="T56" fmla="*/ 145 w 369"/>
                  <a:gd name="T57" fmla="*/ 467 h 524"/>
                  <a:gd name="T58" fmla="*/ 140 w 369"/>
                  <a:gd name="T59" fmla="*/ 408 h 524"/>
                  <a:gd name="T60" fmla="*/ 134 w 369"/>
                  <a:gd name="T61" fmla="*/ 306 h 524"/>
                  <a:gd name="T62" fmla="*/ 127 w 369"/>
                  <a:gd name="T63" fmla="*/ 292 h 524"/>
                  <a:gd name="T64" fmla="*/ 121 w 369"/>
                  <a:gd name="T65" fmla="*/ 289 h 524"/>
                  <a:gd name="T66" fmla="*/ 107 w 369"/>
                  <a:gd name="T67" fmla="*/ 307 h 524"/>
                  <a:gd name="T68" fmla="*/ 111 w 369"/>
                  <a:gd name="T69" fmla="*/ 362 h 524"/>
                  <a:gd name="T70" fmla="*/ 115 w 369"/>
                  <a:gd name="T71" fmla="*/ 443 h 524"/>
                  <a:gd name="T72" fmla="*/ 112 w 369"/>
                  <a:gd name="T73" fmla="*/ 456 h 524"/>
                  <a:gd name="T74" fmla="*/ 95 w 369"/>
                  <a:gd name="T75" fmla="*/ 451 h 524"/>
                  <a:gd name="T76" fmla="*/ 47 w 369"/>
                  <a:gd name="T77" fmla="*/ 363 h 524"/>
                  <a:gd name="T78" fmla="*/ 2 w 369"/>
                  <a:gd name="T79" fmla="*/ 189 h 524"/>
                  <a:gd name="T80" fmla="*/ 0 w 369"/>
                  <a:gd name="T81" fmla="*/ 100 h 524"/>
                  <a:gd name="T82" fmla="*/ 2 w 369"/>
                  <a:gd name="T83" fmla="*/ 70 h 524"/>
                  <a:gd name="T84" fmla="*/ 20 w 369"/>
                  <a:gd name="T85" fmla="*/ 45 h 524"/>
                  <a:gd name="T86" fmla="*/ 50 w 369"/>
                  <a:gd name="T87" fmla="*/ 30 h 524"/>
                  <a:gd name="T88" fmla="*/ 64 w 369"/>
                  <a:gd name="T89" fmla="*/ 18 h 524"/>
                  <a:gd name="T90" fmla="*/ 63 w 369"/>
                  <a:gd name="T91" fmla="*/ 18 h 5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369" h="524">
                    <a:moveTo>
                      <a:pt x="63" y="18"/>
                    </a:moveTo>
                    <a:cubicBezTo>
                      <a:pt x="73" y="17"/>
                      <a:pt x="85" y="17"/>
                      <a:pt x="95" y="13"/>
                    </a:cubicBezTo>
                    <a:cubicBezTo>
                      <a:pt x="114" y="5"/>
                      <a:pt x="134" y="4"/>
                      <a:pt x="153" y="3"/>
                    </a:cubicBezTo>
                    <a:cubicBezTo>
                      <a:pt x="184" y="2"/>
                      <a:pt x="215" y="2"/>
                      <a:pt x="246" y="1"/>
                    </a:cubicBezTo>
                    <a:cubicBezTo>
                      <a:pt x="274" y="0"/>
                      <a:pt x="282" y="5"/>
                      <a:pt x="292" y="33"/>
                    </a:cubicBezTo>
                    <a:cubicBezTo>
                      <a:pt x="301" y="59"/>
                      <a:pt x="308" y="85"/>
                      <a:pt x="316" y="111"/>
                    </a:cubicBezTo>
                    <a:cubicBezTo>
                      <a:pt x="323" y="132"/>
                      <a:pt x="329" y="153"/>
                      <a:pt x="338" y="174"/>
                    </a:cubicBezTo>
                    <a:cubicBezTo>
                      <a:pt x="349" y="202"/>
                      <a:pt x="358" y="232"/>
                      <a:pt x="363" y="262"/>
                    </a:cubicBezTo>
                    <a:cubicBezTo>
                      <a:pt x="368" y="288"/>
                      <a:pt x="369" y="314"/>
                      <a:pt x="364" y="339"/>
                    </a:cubicBezTo>
                    <a:cubicBezTo>
                      <a:pt x="361" y="353"/>
                      <a:pt x="361" y="366"/>
                      <a:pt x="360" y="380"/>
                    </a:cubicBezTo>
                    <a:cubicBezTo>
                      <a:pt x="356" y="406"/>
                      <a:pt x="354" y="433"/>
                      <a:pt x="340" y="456"/>
                    </a:cubicBezTo>
                    <a:cubicBezTo>
                      <a:pt x="331" y="457"/>
                      <a:pt x="329" y="453"/>
                      <a:pt x="329" y="447"/>
                    </a:cubicBezTo>
                    <a:cubicBezTo>
                      <a:pt x="327" y="411"/>
                      <a:pt x="327" y="373"/>
                      <a:pt x="323" y="337"/>
                    </a:cubicBezTo>
                    <a:cubicBezTo>
                      <a:pt x="321" y="311"/>
                      <a:pt x="322" y="285"/>
                      <a:pt x="310" y="261"/>
                    </a:cubicBezTo>
                    <a:cubicBezTo>
                      <a:pt x="302" y="258"/>
                      <a:pt x="298" y="262"/>
                      <a:pt x="298" y="269"/>
                    </a:cubicBezTo>
                    <a:cubicBezTo>
                      <a:pt x="297" y="273"/>
                      <a:pt x="298" y="276"/>
                      <a:pt x="299" y="280"/>
                    </a:cubicBezTo>
                    <a:cubicBezTo>
                      <a:pt x="310" y="338"/>
                      <a:pt x="306" y="398"/>
                      <a:pt x="309" y="457"/>
                    </a:cubicBezTo>
                    <a:cubicBezTo>
                      <a:pt x="310" y="473"/>
                      <a:pt x="306" y="489"/>
                      <a:pt x="298" y="503"/>
                    </a:cubicBezTo>
                    <a:cubicBezTo>
                      <a:pt x="291" y="516"/>
                      <a:pt x="281" y="524"/>
                      <a:pt x="262" y="523"/>
                    </a:cubicBezTo>
                    <a:cubicBezTo>
                      <a:pt x="254" y="514"/>
                      <a:pt x="245" y="504"/>
                      <a:pt x="237" y="494"/>
                    </a:cubicBezTo>
                    <a:cubicBezTo>
                      <a:pt x="229" y="484"/>
                      <a:pt x="225" y="473"/>
                      <a:pt x="225" y="460"/>
                    </a:cubicBezTo>
                    <a:cubicBezTo>
                      <a:pt x="225" y="421"/>
                      <a:pt x="224" y="383"/>
                      <a:pt x="223" y="345"/>
                    </a:cubicBezTo>
                    <a:cubicBezTo>
                      <a:pt x="223" y="323"/>
                      <a:pt x="221" y="301"/>
                      <a:pt x="212" y="280"/>
                    </a:cubicBezTo>
                    <a:cubicBezTo>
                      <a:pt x="210" y="273"/>
                      <a:pt x="205" y="271"/>
                      <a:pt x="197" y="276"/>
                    </a:cubicBezTo>
                    <a:cubicBezTo>
                      <a:pt x="197" y="293"/>
                      <a:pt x="196" y="312"/>
                      <a:pt x="199" y="330"/>
                    </a:cubicBezTo>
                    <a:cubicBezTo>
                      <a:pt x="207" y="369"/>
                      <a:pt x="204" y="409"/>
                      <a:pt x="204" y="448"/>
                    </a:cubicBezTo>
                    <a:cubicBezTo>
                      <a:pt x="204" y="461"/>
                      <a:pt x="200" y="475"/>
                      <a:pt x="197" y="488"/>
                    </a:cubicBezTo>
                    <a:cubicBezTo>
                      <a:pt x="193" y="499"/>
                      <a:pt x="181" y="503"/>
                      <a:pt x="169" y="498"/>
                    </a:cubicBezTo>
                    <a:cubicBezTo>
                      <a:pt x="155" y="492"/>
                      <a:pt x="148" y="481"/>
                      <a:pt x="145" y="467"/>
                    </a:cubicBezTo>
                    <a:cubicBezTo>
                      <a:pt x="142" y="448"/>
                      <a:pt x="137" y="429"/>
                      <a:pt x="140" y="408"/>
                    </a:cubicBezTo>
                    <a:cubicBezTo>
                      <a:pt x="145" y="374"/>
                      <a:pt x="143" y="339"/>
                      <a:pt x="134" y="306"/>
                    </a:cubicBezTo>
                    <a:cubicBezTo>
                      <a:pt x="132" y="301"/>
                      <a:pt x="130" y="297"/>
                      <a:pt x="127" y="292"/>
                    </a:cubicBezTo>
                    <a:cubicBezTo>
                      <a:pt x="126" y="291"/>
                      <a:pt x="123" y="290"/>
                      <a:pt x="121" y="289"/>
                    </a:cubicBezTo>
                    <a:cubicBezTo>
                      <a:pt x="111" y="290"/>
                      <a:pt x="107" y="298"/>
                      <a:pt x="107" y="307"/>
                    </a:cubicBezTo>
                    <a:cubicBezTo>
                      <a:pt x="108" y="325"/>
                      <a:pt x="110" y="344"/>
                      <a:pt x="111" y="362"/>
                    </a:cubicBezTo>
                    <a:cubicBezTo>
                      <a:pt x="112" y="389"/>
                      <a:pt x="114" y="416"/>
                      <a:pt x="115" y="443"/>
                    </a:cubicBezTo>
                    <a:cubicBezTo>
                      <a:pt x="115" y="448"/>
                      <a:pt x="113" y="453"/>
                      <a:pt x="112" y="456"/>
                    </a:cubicBezTo>
                    <a:cubicBezTo>
                      <a:pt x="103" y="460"/>
                      <a:pt x="98" y="456"/>
                      <a:pt x="95" y="451"/>
                    </a:cubicBezTo>
                    <a:cubicBezTo>
                      <a:pt x="79" y="422"/>
                      <a:pt x="59" y="394"/>
                      <a:pt x="47" y="363"/>
                    </a:cubicBezTo>
                    <a:cubicBezTo>
                      <a:pt x="24" y="307"/>
                      <a:pt x="3" y="251"/>
                      <a:pt x="2" y="189"/>
                    </a:cubicBezTo>
                    <a:cubicBezTo>
                      <a:pt x="2" y="159"/>
                      <a:pt x="0" y="130"/>
                      <a:pt x="0" y="100"/>
                    </a:cubicBezTo>
                    <a:cubicBezTo>
                      <a:pt x="0" y="90"/>
                      <a:pt x="1" y="80"/>
                      <a:pt x="2" y="70"/>
                    </a:cubicBezTo>
                    <a:cubicBezTo>
                      <a:pt x="3" y="59"/>
                      <a:pt x="9" y="50"/>
                      <a:pt x="20" y="45"/>
                    </a:cubicBezTo>
                    <a:cubicBezTo>
                      <a:pt x="31" y="40"/>
                      <a:pt x="41" y="35"/>
                      <a:pt x="50" y="30"/>
                    </a:cubicBezTo>
                    <a:cubicBezTo>
                      <a:pt x="55" y="27"/>
                      <a:pt x="59" y="22"/>
                      <a:pt x="64" y="18"/>
                    </a:cubicBezTo>
                    <a:lnTo>
                      <a:pt x="63" y="18"/>
                    </a:ln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14" name="Freeform 45"/>
              <p:cNvSpPr>
                <a:spLocks/>
              </p:cNvSpPr>
              <p:nvPr/>
            </p:nvSpPr>
            <p:spPr bwMode="auto">
              <a:xfrm>
                <a:off x="3895726" y="1890713"/>
                <a:ext cx="636588" cy="433388"/>
              </a:xfrm>
              <a:custGeom>
                <a:avLst/>
                <a:gdLst>
                  <a:gd name="T0" fmla="*/ 773 w 773"/>
                  <a:gd name="T1" fmla="*/ 16 h 526"/>
                  <a:gd name="T2" fmla="*/ 754 w 773"/>
                  <a:gd name="T3" fmla="*/ 56 h 526"/>
                  <a:gd name="T4" fmla="*/ 735 w 773"/>
                  <a:gd name="T5" fmla="*/ 80 h 526"/>
                  <a:gd name="T6" fmla="*/ 708 w 773"/>
                  <a:gd name="T7" fmla="*/ 85 h 526"/>
                  <a:gd name="T8" fmla="*/ 656 w 773"/>
                  <a:gd name="T9" fmla="*/ 46 h 526"/>
                  <a:gd name="T10" fmla="*/ 634 w 773"/>
                  <a:gd name="T11" fmla="*/ 25 h 526"/>
                  <a:gd name="T12" fmla="*/ 613 w 773"/>
                  <a:gd name="T13" fmla="*/ 96 h 526"/>
                  <a:gd name="T14" fmla="*/ 520 w 773"/>
                  <a:gd name="T15" fmla="*/ 37 h 526"/>
                  <a:gd name="T16" fmla="*/ 506 w 773"/>
                  <a:gd name="T17" fmla="*/ 54 h 526"/>
                  <a:gd name="T18" fmla="*/ 492 w 773"/>
                  <a:gd name="T19" fmla="*/ 92 h 526"/>
                  <a:gd name="T20" fmla="*/ 464 w 773"/>
                  <a:gd name="T21" fmla="*/ 132 h 526"/>
                  <a:gd name="T22" fmla="*/ 418 w 773"/>
                  <a:gd name="T23" fmla="*/ 70 h 526"/>
                  <a:gd name="T24" fmla="*/ 401 w 773"/>
                  <a:gd name="T25" fmla="*/ 96 h 526"/>
                  <a:gd name="T26" fmla="*/ 384 w 773"/>
                  <a:gd name="T27" fmla="*/ 168 h 526"/>
                  <a:gd name="T28" fmla="*/ 352 w 773"/>
                  <a:gd name="T29" fmla="*/ 215 h 526"/>
                  <a:gd name="T30" fmla="*/ 341 w 773"/>
                  <a:gd name="T31" fmla="*/ 201 h 526"/>
                  <a:gd name="T32" fmla="*/ 335 w 773"/>
                  <a:gd name="T33" fmla="*/ 180 h 526"/>
                  <a:gd name="T34" fmla="*/ 315 w 773"/>
                  <a:gd name="T35" fmla="*/ 166 h 526"/>
                  <a:gd name="T36" fmla="*/ 283 w 773"/>
                  <a:gd name="T37" fmla="*/ 160 h 526"/>
                  <a:gd name="T38" fmla="*/ 233 w 773"/>
                  <a:gd name="T39" fmla="*/ 173 h 526"/>
                  <a:gd name="T40" fmla="*/ 198 w 773"/>
                  <a:gd name="T41" fmla="*/ 314 h 526"/>
                  <a:gd name="T42" fmla="*/ 233 w 773"/>
                  <a:gd name="T43" fmla="*/ 399 h 526"/>
                  <a:gd name="T44" fmla="*/ 236 w 773"/>
                  <a:gd name="T45" fmla="*/ 420 h 526"/>
                  <a:gd name="T46" fmla="*/ 211 w 773"/>
                  <a:gd name="T47" fmla="*/ 497 h 526"/>
                  <a:gd name="T48" fmla="*/ 174 w 773"/>
                  <a:gd name="T49" fmla="*/ 526 h 526"/>
                  <a:gd name="T50" fmla="*/ 160 w 773"/>
                  <a:gd name="T51" fmla="*/ 455 h 526"/>
                  <a:gd name="T52" fmla="*/ 141 w 773"/>
                  <a:gd name="T53" fmla="*/ 466 h 526"/>
                  <a:gd name="T54" fmla="*/ 107 w 773"/>
                  <a:gd name="T55" fmla="*/ 509 h 526"/>
                  <a:gd name="T56" fmla="*/ 95 w 773"/>
                  <a:gd name="T57" fmla="*/ 517 h 526"/>
                  <a:gd name="T58" fmla="*/ 82 w 773"/>
                  <a:gd name="T59" fmla="*/ 519 h 526"/>
                  <a:gd name="T60" fmla="*/ 75 w 773"/>
                  <a:gd name="T61" fmla="*/ 499 h 526"/>
                  <a:gd name="T62" fmla="*/ 62 w 773"/>
                  <a:gd name="T63" fmla="*/ 450 h 526"/>
                  <a:gd name="T64" fmla="*/ 19 w 773"/>
                  <a:gd name="T65" fmla="*/ 336 h 526"/>
                  <a:gd name="T66" fmla="*/ 5 w 773"/>
                  <a:gd name="T67" fmla="*/ 237 h 526"/>
                  <a:gd name="T68" fmla="*/ 6 w 773"/>
                  <a:gd name="T69" fmla="*/ 212 h 526"/>
                  <a:gd name="T70" fmla="*/ 22 w 773"/>
                  <a:gd name="T71" fmla="*/ 168 h 526"/>
                  <a:gd name="T72" fmla="*/ 39 w 773"/>
                  <a:gd name="T73" fmla="*/ 141 h 526"/>
                  <a:gd name="T74" fmla="*/ 65 w 773"/>
                  <a:gd name="T75" fmla="*/ 126 h 526"/>
                  <a:gd name="T76" fmla="*/ 174 w 773"/>
                  <a:gd name="T77" fmla="*/ 64 h 526"/>
                  <a:gd name="T78" fmla="*/ 298 w 773"/>
                  <a:gd name="T79" fmla="*/ 6 h 526"/>
                  <a:gd name="T80" fmla="*/ 323 w 773"/>
                  <a:gd name="T81" fmla="*/ 1 h 526"/>
                  <a:gd name="T82" fmla="*/ 456 w 773"/>
                  <a:gd name="T83" fmla="*/ 6 h 526"/>
                  <a:gd name="T84" fmla="*/ 596 w 773"/>
                  <a:gd name="T85" fmla="*/ 9 h 526"/>
                  <a:gd name="T86" fmla="*/ 688 w 773"/>
                  <a:gd name="T87" fmla="*/ 11 h 526"/>
                  <a:gd name="T88" fmla="*/ 759 w 773"/>
                  <a:gd name="T89" fmla="*/ 12 h 526"/>
                  <a:gd name="T90" fmla="*/ 773 w 773"/>
                  <a:gd name="T91" fmla="*/ 16 h 5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773" h="526">
                    <a:moveTo>
                      <a:pt x="773" y="16"/>
                    </a:moveTo>
                    <a:cubicBezTo>
                      <a:pt x="772" y="33"/>
                      <a:pt x="760" y="43"/>
                      <a:pt x="754" y="56"/>
                    </a:cubicBezTo>
                    <a:cubicBezTo>
                      <a:pt x="749" y="65"/>
                      <a:pt x="742" y="72"/>
                      <a:pt x="735" y="80"/>
                    </a:cubicBezTo>
                    <a:cubicBezTo>
                      <a:pt x="728" y="87"/>
                      <a:pt x="718" y="88"/>
                      <a:pt x="708" y="85"/>
                    </a:cubicBezTo>
                    <a:cubicBezTo>
                      <a:pt x="687" y="77"/>
                      <a:pt x="668" y="65"/>
                      <a:pt x="656" y="46"/>
                    </a:cubicBezTo>
                    <a:cubicBezTo>
                      <a:pt x="651" y="37"/>
                      <a:pt x="647" y="28"/>
                      <a:pt x="634" y="25"/>
                    </a:cubicBezTo>
                    <a:cubicBezTo>
                      <a:pt x="607" y="42"/>
                      <a:pt x="621" y="72"/>
                      <a:pt x="613" y="96"/>
                    </a:cubicBezTo>
                    <a:cubicBezTo>
                      <a:pt x="566" y="103"/>
                      <a:pt x="549" y="62"/>
                      <a:pt x="520" y="37"/>
                    </a:cubicBezTo>
                    <a:cubicBezTo>
                      <a:pt x="515" y="43"/>
                      <a:pt x="509" y="48"/>
                      <a:pt x="506" y="54"/>
                    </a:cubicBezTo>
                    <a:cubicBezTo>
                      <a:pt x="500" y="66"/>
                      <a:pt x="496" y="79"/>
                      <a:pt x="492" y="92"/>
                    </a:cubicBezTo>
                    <a:cubicBezTo>
                      <a:pt x="484" y="112"/>
                      <a:pt x="484" y="112"/>
                      <a:pt x="464" y="132"/>
                    </a:cubicBezTo>
                    <a:cubicBezTo>
                      <a:pt x="445" y="115"/>
                      <a:pt x="447" y="80"/>
                      <a:pt x="418" y="70"/>
                    </a:cubicBezTo>
                    <a:cubicBezTo>
                      <a:pt x="405" y="74"/>
                      <a:pt x="401" y="85"/>
                      <a:pt x="401" y="96"/>
                    </a:cubicBezTo>
                    <a:cubicBezTo>
                      <a:pt x="400" y="121"/>
                      <a:pt x="393" y="145"/>
                      <a:pt x="384" y="168"/>
                    </a:cubicBezTo>
                    <a:cubicBezTo>
                      <a:pt x="378" y="186"/>
                      <a:pt x="368" y="201"/>
                      <a:pt x="352" y="215"/>
                    </a:cubicBezTo>
                    <a:cubicBezTo>
                      <a:pt x="348" y="210"/>
                      <a:pt x="343" y="206"/>
                      <a:pt x="341" y="201"/>
                    </a:cubicBezTo>
                    <a:cubicBezTo>
                      <a:pt x="338" y="194"/>
                      <a:pt x="338" y="187"/>
                      <a:pt x="335" y="180"/>
                    </a:cubicBezTo>
                    <a:cubicBezTo>
                      <a:pt x="331" y="171"/>
                      <a:pt x="325" y="165"/>
                      <a:pt x="315" y="166"/>
                    </a:cubicBezTo>
                    <a:cubicBezTo>
                      <a:pt x="304" y="167"/>
                      <a:pt x="293" y="165"/>
                      <a:pt x="283" y="160"/>
                    </a:cubicBezTo>
                    <a:cubicBezTo>
                      <a:pt x="263" y="150"/>
                      <a:pt x="246" y="158"/>
                      <a:pt x="233" y="173"/>
                    </a:cubicBezTo>
                    <a:cubicBezTo>
                      <a:pt x="198" y="214"/>
                      <a:pt x="184" y="261"/>
                      <a:pt x="198" y="314"/>
                    </a:cubicBezTo>
                    <a:cubicBezTo>
                      <a:pt x="206" y="344"/>
                      <a:pt x="212" y="374"/>
                      <a:pt x="233" y="399"/>
                    </a:cubicBezTo>
                    <a:cubicBezTo>
                      <a:pt x="237" y="403"/>
                      <a:pt x="238" y="413"/>
                      <a:pt x="236" y="420"/>
                    </a:cubicBezTo>
                    <a:cubicBezTo>
                      <a:pt x="229" y="446"/>
                      <a:pt x="221" y="472"/>
                      <a:pt x="211" y="497"/>
                    </a:cubicBezTo>
                    <a:cubicBezTo>
                      <a:pt x="205" y="512"/>
                      <a:pt x="192" y="522"/>
                      <a:pt x="174" y="526"/>
                    </a:cubicBezTo>
                    <a:cubicBezTo>
                      <a:pt x="167" y="502"/>
                      <a:pt x="175" y="476"/>
                      <a:pt x="160" y="455"/>
                    </a:cubicBezTo>
                    <a:cubicBezTo>
                      <a:pt x="150" y="453"/>
                      <a:pt x="145" y="459"/>
                      <a:pt x="141" y="466"/>
                    </a:cubicBezTo>
                    <a:cubicBezTo>
                      <a:pt x="133" y="482"/>
                      <a:pt x="122" y="497"/>
                      <a:pt x="107" y="509"/>
                    </a:cubicBezTo>
                    <a:cubicBezTo>
                      <a:pt x="104" y="512"/>
                      <a:pt x="99" y="515"/>
                      <a:pt x="95" y="517"/>
                    </a:cubicBezTo>
                    <a:cubicBezTo>
                      <a:pt x="92" y="518"/>
                      <a:pt x="88" y="518"/>
                      <a:pt x="82" y="519"/>
                    </a:cubicBezTo>
                    <a:cubicBezTo>
                      <a:pt x="80" y="513"/>
                      <a:pt x="75" y="506"/>
                      <a:pt x="75" y="499"/>
                    </a:cubicBezTo>
                    <a:cubicBezTo>
                      <a:pt x="75" y="482"/>
                      <a:pt x="68" y="466"/>
                      <a:pt x="62" y="450"/>
                    </a:cubicBezTo>
                    <a:cubicBezTo>
                      <a:pt x="47" y="412"/>
                      <a:pt x="30" y="375"/>
                      <a:pt x="19" y="336"/>
                    </a:cubicBezTo>
                    <a:cubicBezTo>
                      <a:pt x="10" y="304"/>
                      <a:pt x="0" y="271"/>
                      <a:pt x="5" y="237"/>
                    </a:cubicBezTo>
                    <a:cubicBezTo>
                      <a:pt x="6" y="229"/>
                      <a:pt x="5" y="220"/>
                      <a:pt x="6" y="212"/>
                    </a:cubicBezTo>
                    <a:cubicBezTo>
                      <a:pt x="7" y="196"/>
                      <a:pt x="9" y="180"/>
                      <a:pt x="22" y="168"/>
                    </a:cubicBezTo>
                    <a:cubicBezTo>
                      <a:pt x="31" y="161"/>
                      <a:pt x="26" y="147"/>
                      <a:pt x="39" y="141"/>
                    </a:cubicBezTo>
                    <a:cubicBezTo>
                      <a:pt x="48" y="138"/>
                      <a:pt x="56" y="131"/>
                      <a:pt x="65" y="126"/>
                    </a:cubicBezTo>
                    <a:cubicBezTo>
                      <a:pt x="101" y="105"/>
                      <a:pt x="137" y="83"/>
                      <a:pt x="174" y="64"/>
                    </a:cubicBezTo>
                    <a:cubicBezTo>
                      <a:pt x="214" y="43"/>
                      <a:pt x="256" y="25"/>
                      <a:pt x="298" y="6"/>
                    </a:cubicBezTo>
                    <a:cubicBezTo>
                      <a:pt x="306" y="2"/>
                      <a:pt x="315" y="0"/>
                      <a:pt x="323" y="1"/>
                    </a:cubicBezTo>
                    <a:cubicBezTo>
                      <a:pt x="367" y="2"/>
                      <a:pt x="412" y="0"/>
                      <a:pt x="456" y="6"/>
                    </a:cubicBezTo>
                    <a:cubicBezTo>
                      <a:pt x="503" y="11"/>
                      <a:pt x="549" y="11"/>
                      <a:pt x="596" y="9"/>
                    </a:cubicBezTo>
                    <a:cubicBezTo>
                      <a:pt x="627" y="7"/>
                      <a:pt x="657" y="10"/>
                      <a:pt x="688" y="11"/>
                    </a:cubicBezTo>
                    <a:cubicBezTo>
                      <a:pt x="712" y="11"/>
                      <a:pt x="735" y="11"/>
                      <a:pt x="759" y="12"/>
                    </a:cubicBezTo>
                    <a:cubicBezTo>
                      <a:pt x="763" y="12"/>
                      <a:pt x="767" y="14"/>
                      <a:pt x="773" y="16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15" name="Freeform 46"/>
              <p:cNvSpPr>
                <a:spLocks/>
              </p:cNvSpPr>
              <p:nvPr/>
            </p:nvSpPr>
            <p:spPr bwMode="auto">
              <a:xfrm>
                <a:off x="4187826" y="1709738"/>
                <a:ext cx="704850" cy="185738"/>
              </a:xfrm>
              <a:custGeom>
                <a:avLst/>
                <a:gdLst>
                  <a:gd name="T0" fmla="*/ 2 w 858"/>
                  <a:gd name="T1" fmla="*/ 209 h 225"/>
                  <a:gd name="T2" fmla="*/ 12 w 858"/>
                  <a:gd name="T3" fmla="*/ 193 h 225"/>
                  <a:gd name="T4" fmla="*/ 107 w 858"/>
                  <a:gd name="T5" fmla="*/ 151 h 225"/>
                  <a:gd name="T6" fmla="*/ 273 w 858"/>
                  <a:gd name="T7" fmla="*/ 88 h 225"/>
                  <a:gd name="T8" fmla="*/ 324 w 858"/>
                  <a:gd name="T9" fmla="*/ 75 h 225"/>
                  <a:gd name="T10" fmla="*/ 509 w 858"/>
                  <a:gd name="T11" fmla="*/ 22 h 225"/>
                  <a:gd name="T12" fmla="*/ 611 w 858"/>
                  <a:gd name="T13" fmla="*/ 10 h 225"/>
                  <a:gd name="T14" fmla="*/ 726 w 858"/>
                  <a:gd name="T15" fmla="*/ 9 h 225"/>
                  <a:gd name="T16" fmla="*/ 833 w 858"/>
                  <a:gd name="T17" fmla="*/ 1 h 225"/>
                  <a:gd name="T18" fmla="*/ 852 w 858"/>
                  <a:gd name="T19" fmla="*/ 0 h 225"/>
                  <a:gd name="T20" fmla="*/ 850 w 858"/>
                  <a:gd name="T21" fmla="*/ 19 h 225"/>
                  <a:gd name="T22" fmla="*/ 751 w 858"/>
                  <a:gd name="T23" fmla="*/ 96 h 225"/>
                  <a:gd name="T24" fmla="*/ 610 w 858"/>
                  <a:gd name="T25" fmla="*/ 169 h 225"/>
                  <a:gd name="T26" fmla="*/ 568 w 858"/>
                  <a:gd name="T27" fmla="*/ 183 h 225"/>
                  <a:gd name="T28" fmla="*/ 486 w 858"/>
                  <a:gd name="T29" fmla="*/ 204 h 225"/>
                  <a:gd name="T30" fmla="*/ 324 w 858"/>
                  <a:gd name="T31" fmla="*/ 221 h 225"/>
                  <a:gd name="T32" fmla="*/ 206 w 858"/>
                  <a:gd name="T33" fmla="*/ 220 h 225"/>
                  <a:gd name="T34" fmla="*/ 184 w 858"/>
                  <a:gd name="T35" fmla="*/ 220 h 225"/>
                  <a:gd name="T36" fmla="*/ 14 w 858"/>
                  <a:gd name="T37" fmla="*/ 212 h 225"/>
                  <a:gd name="T38" fmla="*/ 2 w 858"/>
                  <a:gd name="T39" fmla="*/ 209 h 2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858" h="225">
                    <a:moveTo>
                      <a:pt x="2" y="209"/>
                    </a:moveTo>
                    <a:cubicBezTo>
                      <a:pt x="0" y="197"/>
                      <a:pt x="7" y="195"/>
                      <a:pt x="12" y="193"/>
                    </a:cubicBezTo>
                    <a:cubicBezTo>
                      <a:pt x="44" y="179"/>
                      <a:pt x="75" y="164"/>
                      <a:pt x="107" y="151"/>
                    </a:cubicBezTo>
                    <a:cubicBezTo>
                      <a:pt x="162" y="129"/>
                      <a:pt x="218" y="108"/>
                      <a:pt x="273" y="88"/>
                    </a:cubicBezTo>
                    <a:cubicBezTo>
                      <a:pt x="289" y="82"/>
                      <a:pt x="307" y="80"/>
                      <a:pt x="324" y="75"/>
                    </a:cubicBezTo>
                    <a:cubicBezTo>
                      <a:pt x="385" y="58"/>
                      <a:pt x="447" y="41"/>
                      <a:pt x="509" y="22"/>
                    </a:cubicBezTo>
                    <a:cubicBezTo>
                      <a:pt x="542" y="12"/>
                      <a:pt x="576" y="9"/>
                      <a:pt x="611" y="10"/>
                    </a:cubicBezTo>
                    <a:cubicBezTo>
                      <a:pt x="649" y="10"/>
                      <a:pt x="687" y="11"/>
                      <a:pt x="726" y="9"/>
                    </a:cubicBezTo>
                    <a:cubicBezTo>
                      <a:pt x="761" y="8"/>
                      <a:pt x="797" y="4"/>
                      <a:pt x="833" y="1"/>
                    </a:cubicBezTo>
                    <a:cubicBezTo>
                      <a:pt x="840" y="0"/>
                      <a:pt x="847" y="0"/>
                      <a:pt x="852" y="0"/>
                    </a:cubicBezTo>
                    <a:cubicBezTo>
                      <a:pt x="858" y="10"/>
                      <a:pt x="855" y="15"/>
                      <a:pt x="850" y="19"/>
                    </a:cubicBezTo>
                    <a:cubicBezTo>
                      <a:pt x="818" y="46"/>
                      <a:pt x="787" y="74"/>
                      <a:pt x="751" y="96"/>
                    </a:cubicBezTo>
                    <a:cubicBezTo>
                      <a:pt x="705" y="123"/>
                      <a:pt x="657" y="144"/>
                      <a:pt x="610" y="169"/>
                    </a:cubicBezTo>
                    <a:cubicBezTo>
                      <a:pt x="597" y="176"/>
                      <a:pt x="582" y="179"/>
                      <a:pt x="568" y="183"/>
                    </a:cubicBezTo>
                    <a:cubicBezTo>
                      <a:pt x="541" y="191"/>
                      <a:pt x="513" y="197"/>
                      <a:pt x="486" y="204"/>
                    </a:cubicBezTo>
                    <a:cubicBezTo>
                      <a:pt x="433" y="218"/>
                      <a:pt x="379" y="225"/>
                      <a:pt x="324" y="221"/>
                    </a:cubicBezTo>
                    <a:cubicBezTo>
                      <a:pt x="285" y="219"/>
                      <a:pt x="246" y="216"/>
                      <a:pt x="206" y="220"/>
                    </a:cubicBezTo>
                    <a:cubicBezTo>
                      <a:pt x="199" y="221"/>
                      <a:pt x="191" y="220"/>
                      <a:pt x="184" y="220"/>
                    </a:cubicBezTo>
                    <a:cubicBezTo>
                      <a:pt x="127" y="217"/>
                      <a:pt x="70" y="215"/>
                      <a:pt x="14" y="212"/>
                    </a:cubicBezTo>
                    <a:cubicBezTo>
                      <a:pt x="10" y="212"/>
                      <a:pt x="7" y="210"/>
                      <a:pt x="2" y="20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16" name="Freeform 47"/>
              <p:cNvSpPr>
                <a:spLocks/>
              </p:cNvSpPr>
              <p:nvPr/>
            </p:nvSpPr>
            <p:spPr bwMode="auto">
              <a:xfrm>
                <a:off x="3536951" y="3419475"/>
                <a:ext cx="173038" cy="290513"/>
              </a:xfrm>
              <a:custGeom>
                <a:avLst/>
                <a:gdLst>
                  <a:gd name="T0" fmla="*/ 83 w 209"/>
                  <a:gd name="T1" fmla="*/ 320 h 354"/>
                  <a:gd name="T2" fmla="*/ 86 w 209"/>
                  <a:gd name="T3" fmla="*/ 308 h 354"/>
                  <a:gd name="T4" fmla="*/ 87 w 209"/>
                  <a:gd name="T5" fmla="*/ 301 h 354"/>
                  <a:gd name="T6" fmla="*/ 51 w 209"/>
                  <a:gd name="T7" fmla="*/ 304 h 354"/>
                  <a:gd name="T8" fmla="*/ 30 w 209"/>
                  <a:gd name="T9" fmla="*/ 282 h 354"/>
                  <a:gd name="T10" fmla="*/ 15 w 209"/>
                  <a:gd name="T11" fmla="*/ 161 h 354"/>
                  <a:gd name="T12" fmla="*/ 88 w 209"/>
                  <a:gd name="T13" fmla="*/ 12 h 354"/>
                  <a:gd name="T14" fmla="*/ 98 w 209"/>
                  <a:gd name="T15" fmla="*/ 1 h 354"/>
                  <a:gd name="T16" fmla="*/ 103 w 209"/>
                  <a:gd name="T17" fmla="*/ 0 h 354"/>
                  <a:gd name="T18" fmla="*/ 123 w 209"/>
                  <a:gd name="T19" fmla="*/ 89 h 354"/>
                  <a:gd name="T20" fmla="*/ 146 w 209"/>
                  <a:gd name="T21" fmla="*/ 178 h 354"/>
                  <a:gd name="T22" fmla="*/ 177 w 209"/>
                  <a:gd name="T23" fmla="*/ 261 h 354"/>
                  <a:gd name="T24" fmla="*/ 209 w 209"/>
                  <a:gd name="T25" fmla="*/ 350 h 354"/>
                  <a:gd name="T26" fmla="*/ 190 w 209"/>
                  <a:gd name="T27" fmla="*/ 354 h 354"/>
                  <a:gd name="T28" fmla="*/ 83 w 209"/>
                  <a:gd name="T29" fmla="*/ 320 h 3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209" h="354">
                    <a:moveTo>
                      <a:pt x="83" y="320"/>
                    </a:moveTo>
                    <a:cubicBezTo>
                      <a:pt x="84" y="315"/>
                      <a:pt x="85" y="312"/>
                      <a:pt x="86" y="308"/>
                    </a:cubicBezTo>
                    <a:cubicBezTo>
                      <a:pt x="87" y="306"/>
                      <a:pt x="87" y="304"/>
                      <a:pt x="87" y="301"/>
                    </a:cubicBezTo>
                    <a:cubicBezTo>
                      <a:pt x="75" y="291"/>
                      <a:pt x="65" y="308"/>
                      <a:pt x="51" y="304"/>
                    </a:cubicBezTo>
                    <a:cubicBezTo>
                      <a:pt x="42" y="300"/>
                      <a:pt x="35" y="291"/>
                      <a:pt x="30" y="282"/>
                    </a:cubicBezTo>
                    <a:cubicBezTo>
                      <a:pt x="8" y="244"/>
                      <a:pt x="0" y="203"/>
                      <a:pt x="15" y="161"/>
                    </a:cubicBezTo>
                    <a:cubicBezTo>
                      <a:pt x="34" y="109"/>
                      <a:pt x="57" y="59"/>
                      <a:pt x="88" y="12"/>
                    </a:cubicBezTo>
                    <a:cubicBezTo>
                      <a:pt x="90" y="8"/>
                      <a:pt x="94" y="5"/>
                      <a:pt x="98" y="1"/>
                    </a:cubicBezTo>
                    <a:cubicBezTo>
                      <a:pt x="98" y="1"/>
                      <a:pt x="100" y="1"/>
                      <a:pt x="103" y="0"/>
                    </a:cubicBezTo>
                    <a:cubicBezTo>
                      <a:pt x="115" y="28"/>
                      <a:pt x="115" y="60"/>
                      <a:pt x="123" y="89"/>
                    </a:cubicBezTo>
                    <a:cubicBezTo>
                      <a:pt x="131" y="119"/>
                      <a:pt x="137" y="149"/>
                      <a:pt x="146" y="178"/>
                    </a:cubicBezTo>
                    <a:cubicBezTo>
                      <a:pt x="155" y="207"/>
                      <a:pt x="167" y="234"/>
                      <a:pt x="177" y="261"/>
                    </a:cubicBezTo>
                    <a:cubicBezTo>
                      <a:pt x="188" y="290"/>
                      <a:pt x="198" y="319"/>
                      <a:pt x="209" y="350"/>
                    </a:cubicBezTo>
                    <a:cubicBezTo>
                      <a:pt x="201" y="352"/>
                      <a:pt x="195" y="354"/>
                      <a:pt x="190" y="354"/>
                    </a:cubicBezTo>
                    <a:cubicBezTo>
                      <a:pt x="151" y="354"/>
                      <a:pt x="116" y="341"/>
                      <a:pt x="83" y="32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17" name="Freeform 48"/>
              <p:cNvSpPr>
                <a:spLocks/>
              </p:cNvSpPr>
              <p:nvPr/>
            </p:nvSpPr>
            <p:spPr bwMode="auto">
              <a:xfrm>
                <a:off x="4560888" y="1876425"/>
                <a:ext cx="79375" cy="71438"/>
              </a:xfrm>
              <a:custGeom>
                <a:avLst/>
                <a:gdLst>
                  <a:gd name="T0" fmla="*/ 7 w 97"/>
                  <a:gd name="T1" fmla="*/ 19 h 87"/>
                  <a:gd name="T2" fmla="*/ 94 w 97"/>
                  <a:gd name="T3" fmla="*/ 2 h 87"/>
                  <a:gd name="T4" fmla="*/ 96 w 97"/>
                  <a:gd name="T5" fmla="*/ 10 h 87"/>
                  <a:gd name="T6" fmla="*/ 91 w 97"/>
                  <a:gd name="T7" fmla="*/ 20 h 87"/>
                  <a:gd name="T8" fmla="*/ 34 w 97"/>
                  <a:gd name="T9" fmla="*/ 87 h 87"/>
                  <a:gd name="T10" fmla="*/ 7 w 97"/>
                  <a:gd name="T11" fmla="*/ 19 h 8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97" h="87">
                    <a:moveTo>
                      <a:pt x="7" y="19"/>
                    </a:moveTo>
                    <a:cubicBezTo>
                      <a:pt x="38" y="16"/>
                      <a:pt x="64" y="0"/>
                      <a:pt x="94" y="2"/>
                    </a:cubicBezTo>
                    <a:cubicBezTo>
                      <a:pt x="95" y="6"/>
                      <a:pt x="97" y="8"/>
                      <a:pt x="96" y="10"/>
                    </a:cubicBezTo>
                    <a:cubicBezTo>
                      <a:pt x="95" y="13"/>
                      <a:pt x="94" y="17"/>
                      <a:pt x="91" y="20"/>
                    </a:cubicBezTo>
                    <a:cubicBezTo>
                      <a:pt x="72" y="42"/>
                      <a:pt x="53" y="64"/>
                      <a:pt x="34" y="87"/>
                    </a:cubicBezTo>
                    <a:cubicBezTo>
                      <a:pt x="13" y="69"/>
                      <a:pt x="0" y="50"/>
                      <a:pt x="7" y="1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18" name="Freeform 49"/>
              <p:cNvSpPr>
                <a:spLocks/>
              </p:cNvSpPr>
              <p:nvPr/>
            </p:nvSpPr>
            <p:spPr bwMode="auto">
              <a:xfrm>
                <a:off x="4652963" y="1857375"/>
                <a:ext cx="61913" cy="71438"/>
              </a:xfrm>
              <a:custGeom>
                <a:avLst/>
                <a:gdLst>
                  <a:gd name="T0" fmla="*/ 60 w 75"/>
                  <a:gd name="T1" fmla="*/ 1 h 85"/>
                  <a:gd name="T2" fmla="*/ 73 w 75"/>
                  <a:gd name="T3" fmla="*/ 30 h 85"/>
                  <a:gd name="T4" fmla="*/ 58 w 75"/>
                  <a:gd name="T5" fmla="*/ 85 h 85"/>
                  <a:gd name="T6" fmla="*/ 50 w 75"/>
                  <a:gd name="T7" fmla="*/ 83 h 85"/>
                  <a:gd name="T8" fmla="*/ 0 w 75"/>
                  <a:gd name="T9" fmla="*/ 19 h 85"/>
                  <a:gd name="T10" fmla="*/ 50 w 75"/>
                  <a:gd name="T11" fmla="*/ 1 h 85"/>
                  <a:gd name="T12" fmla="*/ 60 w 75"/>
                  <a:gd name="T13" fmla="*/ 1 h 8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75" h="85">
                    <a:moveTo>
                      <a:pt x="60" y="1"/>
                    </a:moveTo>
                    <a:cubicBezTo>
                      <a:pt x="69" y="9"/>
                      <a:pt x="75" y="20"/>
                      <a:pt x="73" y="30"/>
                    </a:cubicBezTo>
                    <a:cubicBezTo>
                      <a:pt x="68" y="48"/>
                      <a:pt x="73" y="70"/>
                      <a:pt x="58" y="85"/>
                    </a:cubicBezTo>
                    <a:cubicBezTo>
                      <a:pt x="55" y="84"/>
                      <a:pt x="51" y="84"/>
                      <a:pt x="50" y="83"/>
                    </a:cubicBezTo>
                    <a:cubicBezTo>
                      <a:pt x="39" y="58"/>
                      <a:pt x="16" y="43"/>
                      <a:pt x="0" y="19"/>
                    </a:cubicBezTo>
                    <a:cubicBezTo>
                      <a:pt x="18" y="12"/>
                      <a:pt x="34" y="6"/>
                      <a:pt x="50" y="1"/>
                    </a:cubicBezTo>
                    <a:cubicBezTo>
                      <a:pt x="53" y="0"/>
                      <a:pt x="57" y="1"/>
                      <a:pt x="60" y="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19" name="Freeform 50"/>
              <p:cNvSpPr>
                <a:spLocks/>
              </p:cNvSpPr>
              <p:nvPr/>
            </p:nvSpPr>
            <p:spPr bwMode="auto">
              <a:xfrm>
                <a:off x="4648201" y="2024063"/>
                <a:ext cx="25400" cy="44450"/>
              </a:xfrm>
              <a:custGeom>
                <a:avLst/>
                <a:gdLst>
                  <a:gd name="T0" fmla="*/ 5 w 31"/>
                  <a:gd name="T1" fmla="*/ 4 h 54"/>
                  <a:gd name="T2" fmla="*/ 28 w 31"/>
                  <a:gd name="T3" fmla="*/ 16 h 54"/>
                  <a:gd name="T4" fmla="*/ 24 w 31"/>
                  <a:gd name="T5" fmla="*/ 53 h 54"/>
                  <a:gd name="T6" fmla="*/ 8 w 31"/>
                  <a:gd name="T7" fmla="*/ 51 h 54"/>
                  <a:gd name="T8" fmla="*/ 0 w 31"/>
                  <a:gd name="T9" fmla="*/ 36 h 54"/>
                  <a:gd name="T10" fmla="*/ 5 w 31"/>
                  <a:gd name="T11" fmla="*/ 4 h 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31" h="54">
                    <a:moveTo>
                      <a:pt x="5" y="4"/>
                    </a:moveTo>
                    <a:cubicBezTo>
                      <a:pt x="21" y="0"/>
                      <a:pt x="26" y="7"/>
                      <a:pt x="28" y="16"/>
                    </a:cubicBezTo>
                    <a:cubicBezTo>
                      <a:pt x="31" y="28"/>
                      <a:pt x="30" y="40"/>
                      <a:pt x="24" y="53"/>
                    </a:cubicBezTo>
                    <a:cubicBezTo>
                      <a:pt x="19" y="53"/>
                      <a:pt x="12" y="54"/>
                      <a:pt x="8" y="51"/>
                    </a:cubicBezTo>
                    <a:cubicBezTo>
                      <a:pt x="4" y="48"/>
                      <a:pt x="0" y="41"/>
                      <a:pt x="0" y="36"/>
                    </a:cubicBezTo>
                    <a:cubicBezTo>
                      <a:pt x="0" y="26"/>
                      <a:pt x="3" y="15"/>
                      <a:pt x="5" y="4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20" name="Freeform 63"/>
              <p:cNvSpPr>
                <a:spLocks/>
              </p:cNvSpPr>
              <p:nvPr/>
            </p:nvSpPr>
            <p:spPr bwMode="auto">
              <a:xfrm>
                <a:off x="4384676" y="2714625"/>
                <a:ext cx="34925" cy="133350"/>
              </a:xfrm>
              <a:custGeom>
                <a:avLst/>
                <a:gdLst>
                  <a:gd name="T0" fmla="*/ 1 w 42"/>
                  <a:gd name="T1" fmla="*/ 0 h 162"/>
                  <a:gd name="T2" fmla="*/ 42 w 42"/>
                  <a:gd name="T3" fmla="*/ 162 h 162"/>
                  <a:gd name="T4" fmla="*/ 36 w 42"/>
                  <a:gd name="T5" fmla="*/ 159 h 162"/>
                  <a:gd name="T6" fmla="*/ 19 w 42"/>
                  <a:gd name="T7" fmla="*/ 99 h 162"/>
                  <a:gd name="T8" fmla="*/ 1 w 42"/>
                  <a:gd name="T9" fmla="*/ 0 h 16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2" h="162">
                    <a:moveTo>
                      <a:pt x="1" y="0"/>
                    </a:moveTo>
                    <a:cubicBezTo>
                      <a:pt x="22" y="38"/>
                      <a:pt x="42" y="118"/>
                      <a:pt x="42" y="162"/>
                    </a:cubicBezTo>
                    <a:cubicBezTo>
                      <a:pt x="40" y="161"/>
                      <a:pt x="37" y="161"/>
                      <a:pt x="36" y="159"/>
                    </a:cubicBezTo>
                    <a:cubicBezTo>
                      <a:pt x="30" y="139"/>
                      <a:pt x="20" y="119"/>
                      <a:pt x="19" y="99"/>
                    </a:cubicBezTo>
                    <a:cubicBezTo>
                      <a:pt x="18" y="66"/>
                      <a:pt x="0" y="37"/>
                      <a:pt x="1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21" name="Freeform 64"/>
              <p:cNvSpPr>
                <a:spLocks/>
              </p:cNvSpPr>
              <p:nvPr/>
            </p:nvSpPr>
            <p:spPr bwMode="auto">
              <a:xfrm>
                <a:off x="4359276" y="2632075"/>
                <a:ext cx="3175" cy="12700"/>
              </a:xfrm>
              <a:custGeom>
                <a:avLst/>
                <a:gdLst>
                  <a:gd name="T0" fmla="*/ 3 w 5"/>
                  <a:gd name="T1" fmla="*/ 16 h 16"/>
                  <a:gd name="T2" fmla="*/ 0 w 5"/>
                  <a:gd name="T3" fmla="*/ 3 h 16"/>
                  <a:gd name="T4" fmla="*/ 1 w 5"/>
                  <a:gd name="T5" fmla="*/ 0 h 16"/>
                  <a:gd name="T6" fmla="*/ 5 w 5"/>
                  <a:gd name="T7" fmla="*/ 3 h 16"/>
                  <a:gd name="T8" fmla="*/ 3 w 5"/>
                  <a:gd name="T9" fmla="*/ 16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" h="16">
                    <a:moveTo>
                      <a:pt x="3" y="16"/>
                    </a:moveTo>
                    <a:cubicBezTo>
                      <a:pt x="1" y="9"/>
                      <a:pt x="0" y="6"/>
                      <a:pt x="0" y="3"/>
                    </a:cubicBezTo>
                    <a:cubicBezTo>
                      <a:pt x="0" y="2"/>
                      <a:pt x="1" y="1"/>
                      <a:pt x="1" y="0"/>
                    </a:cubicBezTo>
                    <a:cubicBezTo>
                      <a:pt x="3" y="1"/>
                      <a:pt x="5" y="2"/>
                      <a:pt x="5" y="3"/>
                    </a:cubicBezTo>
                    <a:cubicBezTo>
                      <a:pt x="5" y="6"/>
                      <a:pt x="4" y="9"/>
                      <a:pt x="3" y="16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22" name="Freeform 65"/>
              <p:cNvSpPr>
                <a:spLocks/>
              </p:cNvSpPr>
              <p:nvPr/>
            </p:nvSpPr>
            <p:spPr bwMode="auto">
              <a:xfrm>
                <a:off x="4371976" y="2678113"/>
                <a:ext cx="6350" cy="12700"/>
              </a:xfrm>
              <a:custGeom>
                <a:avLst/>
                <a:gdLst>
                  <a:gd name="T0" fmla="*/ 7 w 7"/>
                  <a:gd name="T1" fmla="*/ 15 h 16"/>
                  <a:gd name="T2" fmla="*/ 0 w 7"/>
                  <a:gd name="T3" fmla="*/ 2 h 16"/>
                  <a:gd name="T4" fmla="*/ 5 w 7"/>
                  <a:gd name="T5" fmla="*/ 0 h 16"/>
                  <a:gd name="T6" fmla="*/ 6 w 7"/>
                  <a:gd name="T7" fmla="*/ 16 h 16"/>
                  <a:gd name="T8" fmla="*/ 7 w 7"/>
                  <a:gd name="T9" fmla="*/ 15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16">
                    <a:moveTo>
                      <a:pt x="7" y="15"/>
                    </a:moveTo>
                    <a:cubicBezTo>
                      <a:pt x="5" y="10"/>
                      <a:pt x="3" y="6"/>
                      <a:pt x="0" y="2"/>
                    </a:cubicBezTo>
                    <a:cubicBezTo>
                      <a:pt x="2" y="1"/>
                      <a:pt x="3" y="1"/>
                      <a:pt x="5" y="0"/>
                    </a:cubicBezTo>
                    <a:cubicBezTo>
                      <a:pt x="5" y="5"/>
                      <a:pt x="6" y="10"/>
                      <a:pt x="6" y="16"/>
                    </a:cubicBezTo>
                    <a:lnTo>
                      <a:pt x="7" y="15"/>
                    </a:ln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23" name="Freeform 66"/>
              <p:cNvSpPr>
                <a:spLocks/>
              </p:cNvSpPr>
              <p:nvPr/>
            </p:nvSpPr>
            <p:spPr bwMode="auto">
              <a:xfrm>
                <a:off x="4376738" y="2689225"/>
                <a:ext cx="4763" cy="6350"/>
              </a:xfrm>
              <a:custGeom>
                <a:avLst/>
                <a:gdLst>
                  <a:gd name="T0" fmla="*/ 1 w 6"/>
                  <a:gd name="T1" fmla="*/ 1 h 7"/>
                  <a:gd name="T2" fmla="*/ 6 w 6"/>
                  <a:gd name="T3" fmla="*/ 4 h 7"/>
                  <a:gd name="T4" fmla="*/ 2 w 6"/>
                  <a:gd name="T5" fmla="*/ 0 h 7"/>
                  <a:gd name="T6" fmla="*/ 1 w 6"/>
                  <a:gd name="T7" fmla="*/ 1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" h="7">
                    <a:moveTo>
                      <a:pt x="1" y="1"/>
                    </a:moveTo>
                    <a:cubicBezTo>
                      <a:pt x="3" y="2"/>
                      <a:pt x="5" y="3"/>
                      <a:pt x="6" y="4"/>
                    </a:cubicBezTo>
                    <a:cubicBezTo>
                      <a:pt x="0" y="7"/>
                      <a:pt x="3" y="2"/>
                      <a:pt x="2" y="0"/>
                    </a:cubicBezTo>
                    <a:lnTo>
                      <a:pt x="1" y="1"/>
                    </a:ln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24" name="Freeform 67"/>
              <p:cNvSpPr>
                <a:spLocks noEditPoints="1"/>
              </p:cNvSpPr>
              <p:nvPr/>
            </p:nvSpPr>
            <p:spPr bwMode="auto">
              <a:xfrm>
                <a:off x="4324351" y="1997075"/>
                <a:ext cx="171450" cy="82550"/>
              </a:xfrm>
              <a:custGeom>
                <a:avLst/>
                <a:gdLst>
                  <a:gd name="T0" fmla="*/ 88 w 210"/>
                  <a:gd name="T1" fmla="*/ 22 h 101"/>
                  <a:gd name="T2" fmla="*/ 3 w 210"/>
                  <a:gd name="T3" fmla="*/ 49 h 101"/>
                  <a:gd name="T4" fmla="*/ 13 w 210"/>
                  <a:gd name="T5" fmla="*/ 37 h 101"/>
                  <a:gd name="T6" fmla="*/ 102 w 210"/>
                  <a:gd name="T7" fmla="*/ 2 h 101"/>
                  <a:gd name="T8" fmla="*/ 112 w 210"/>
                  <a:gd name="T9" fmla="*/ 0 h 101"/>
                  <a:gd name="T10" fmla="*/ 210 w 210"/>
                  <a:gd name="T11" fmla="*/ 37 h 101"/>
                  <a:gd name="T12" fmla="*/ 166 w 210"/>
                  <a:gd name="T13" fmla="*/ 85 h 101"/>
                  <a:gd name="T14" fmla="*/ 138 w 210"/>
                  <a:gd name="T15" fmla="*/ 100 h 101"/>
                  <a:gd name="T16" fmla="*/ 96 w 210"/>
                  <a:gd name="T17" fmla="*/ 67 h 101"/>
                  <a:gd name="T18" fmla="*/ 96 w 210"/>
                  <a:gd name="T19" fmla="*/ 45 h 101"/>
                  <a:gd name="T20" fmla="*/ 94 w 210"/>
                  <a:gd name="T21" fmla="*/ 30 h 101"/>
                  <a:gd name="T22" fmla="*/ 88 w 210"/>
                  <a:gd name="T23" fmla="*/ 22 h 101"/>
                  <a:gd name="T24" fmla="*/ 125 w 210"/>
                  <a:gd name="T25" fmla="*/ 15 h 101"/>
                  <a:gd name="T26" fmla="*/ 120 w 210"/>
                  <a:gd name="T27" fmla="*/ 86 h 101"/>
                  <a:gd name="T28" fmla="*/ 160 w 210"/>
                  <a:gd name="T29" fmla="*/ 71 h 101"/>
                  <a:gd name="T30" fmla="*/ 169 w 210"/>
                  <a:gd name="T31" fmla="*/ 23 h 101"/>
                  <a:gd name="T32" fmla="*/ 125 w 210"/>
                  <a:gd name="T33" fmla="*/ 15 h 10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210" h="101">
                    <a:moveTo>
                      <a:pt x="88" y="22"/>
                    </a:moveTo>
                    <a:cubicBezTo>
                      <a:pt x="56" y="24"/>
                      <a:pt x="33" y="47"/>
                      <a:pt x="3" y="49"/>
                    </a:cubicBezTo>
                    <a:cubicBezTo>
                      <a:pt x="0" y="40"/>
                      <a:pt x="9" y="39"/>
                      <a:pt x="13" y="37"/>
                    </a:cubicBezTo>
                    <a:cubicBezTo>
                      <a:pt x="42" y="25"/>
                      <a:pt x="72" y="14"/>
                      <a:pt x="102" y="2"/>
                    </a:cubicBezTo>
                    <a:cubicBezTo>
                      <a:pt x="105" y="1"/>
                      <a:pt x="109" y="0"/>
                      <a:pt x="112" y="0"/>
                    </a:cubicBezTo>
                    <a:cubicBezTo>
                      <a:pt x="148" y="4"/>
                      <a:pt x="184" y="7"/>
                      <a:pt x="210" y="37"/>
                    </a:cubicBezTo>
                    <a:cubicBezTo>
                      <a:pt x="195" y="53"/>
                      <a:pt x="181" y="69"/>
                      <a:pt x="166" y="85"/>
                    </a:cubicBezTo>
                    <a:cubicBezTo>
                      <a:pt x="159" y="94"/>
                      <a:pt x="150" y="100"/>
                      <a:pt x="138" y="100"/>
                    </a:cubicBezTo>
                    <a:cubicBezTo>
                      <a:pt x="115" y="101"/>
                      <a:pt x="100" y="90"/>
                      <a:pt x="96" y="67"/>
                    </a:cubicBezTo>
                    <a:cubicBezTo>
                      <a:pt x="95" y="60"/>
                      <a:pt x="96" y="52"/>
                      <a:pt x="96" y="45"/>
                    </a:cubicBezTo>
                    <a:cubicBezTo>
                      <a:pt x="95" y="40"/>
                      <a:pt x="95" y="35"/>
                      <a:pt x="94" y="30"/>
                    </a:cubicBezTo>
                    <a:cubicBezTo>
                      <a:pt x="93" y="28"/>
                      <a:pt x="91" y="26"/>
                      <a:pt x="88" y="22"/>
                    </a:cubicBezTo>
                    <a:close/>
                    <a:moveTo>
                      <a:pt x="125" y="15"/>
                    </a:moveTo>
                    <a:cubicBezTo>
                      <a:pt x="113" y="39"/>
                      <a:pt x="114" y="62"/>
                      <a:pt x="120" y="86"/>
                    </a:cubicBezTo>
                    <a:cubicBezTo>
                      <a:pt x="139" y="93"/>
                      <a:pt x="150" y="82"/>
                      <a:pt x="160" y="71"/>
                    </a:cubicBezTo>
                    <a:cubicBezTo>
                      <a:pt x="174" y="57"/>
                      <a:pt x="168" y="40"/>
                      <a:pt x="169" y="23"/>
                    </a:cubicBezTo>
                    <a:cubicBezTo>
                      <a:pt x="154" y="15"/>
                      <a:pt x="140" y="11"/>
                      <a:pt x="125" y="15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25" name="Freeform 68"/>
              <p:cNvSpPr>
                <a:spLocks/>
              </p:cNvSpPr>
              <p:nvPr/>
            </p:nvSpPr>
            <p:spPr bwMode="auto">
              <a:xfrm>
                <a:off x="4470401" y="2292350"/>
                <a:ext cx="96838" cy="31750"/>
              </a:xfrm>
              <a:custGeom>
                <a:avLst/>
                <a:gdLst>
                  <a:gd name="T0" fmla="*/ 0 w 118"/>
                  <a:gd name="T1" fmla="*/ 0 h 40"/>
                  <a:gd name="T2" fmla="*/ 36 w 118"/>
                  <a:gd name="T3" fmla="*/ 21 h 40"/>
                  <a:gd name="T4" fmla="*/ 76 w 118"/>
                  <a:gd name="T5" fmla="*/ 27 h 40"/>
                  <a:gd name="T6" fmla="*/ 118 w 118"/>
                  <a:gd name="T7" fmla="*/ 22 h 40"/>
                  <a:gd name="T8" fmla="*/ 61 w 118"/>
                  <a:gd name="T9" fmla="*/ 38 h 40"/>
                  <a:gd name="T10" fmla="*/ 0 w 118"/>
                  <a:gd name="T11" fmla="*/ 0 h 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18" h="40">
                    <a:moveTo>
                      <a:pt x="0" y="0"/>
                    </a:moveTo>
                    <a:cubicBezTo>
                      <a:pt x="14" y="8"/>
                      <a:pt x="24" y="17"/>
                      <a:pt x="36" y="21"/>
                    </a:cubicBezTo>
                    <a:cubicBezTo>
                      <a:pt x="49" y="25"/>
                      <a:pt x="63" y="26"/>
                      <a:pt x="76" y="27"/>
                    </a:cubicBezTo>
                    <a:cubicBezTo>
                      <a:pt x="89" y="27"/>
                      <a:pt x="102" y="24"/>
                      <a:pt x="118" y="22"/>
                    </a:cubicBezTo>
                    <a:cubicBezTo>
                      <a:pt x="106" y="37"/>
                      <a:pt x="94" y="40"/>
                      <a:pt x="61" y="38"/>
                    </a:cubicBezTo>
                    <a:cubicBezTo>
                      <a:pt x="32" y="36"/>
                      <a:pt x="14" y="25"/>
                      <a:pt x="0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26" name="Freeform 69"/>
              <p:cNvSpPr>
                <a:spLocks/>
              </p:cNvSpPr>
              <p:nvPr/>
            </p:nvSpPr>
            <p:spPr bwMode="auto">
              <a:xfrm>
                <a:off x="4157663" y="2422525"/>
                <a:ext cx="74613" cy="73025"/>
              </a:xfrm>
              <a:custGeom>
                <a:avLst/>
                <a:gdLst>
                  <a:gd name="T0" fmla="*/ 89 w 90"/>
                  <a:gd name="T1" fmla="*/ 88 h 88"/>
                  <a:gd name="T2" fmla="*/ 0 w 90"/>
                  <a:gd name="T3" fmla="*/ 1 h 88"/>
                  <a:gd name="T4" fmla="*/ 6 w 90"/>
                  <a:gd name="T5" fmla="*/ 1 h 88"/>
                  <a:gd name="T6" fmla="*/ 90 w 90"/>
                  <a:gd name="T7" fmla="*/ 87 h 88"/>
                  <a:gd name="T8" fmla="*/ 89 w 90"/>
                  <a:gd name="T9" fmla="*/ 88 h 8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90" h="88">
                    <a:moveTo>
                      <a:pt x="89" y="88"/>
                    </a:moveTo>
                    <a:cubicBezTo>
                      <a:pt x="44" y="75"/>
                      <a:pt x="11" y="43"/>
                      <a:pt x="0" y="1"/>
                    </a:cubicBezTo>
                    <a:cubicBezTo>
                      <a:pt x="2" y="1"/>
                      <a:pt x="6" y="0"/>
                      <a:pt x="6" y="1"/>
                    </a:cubicBezTo>
                    <a:cubicBezTo>
                      <a:pt x="25" y="39"/>
                      <a:pt x="56" y="64"/>
                      <a:pt x="90" y="87"/>
                    </a:cubicBezTo>
                    <a:lnTo>
                      <a:pt x="89" y="88"/>
                    </a:ln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27" name="Freeform 70"/>
              <p:cNvSpPr>
                <a:spLocks/>
              </p:cNvSpPr>
              <p:nvPr/>
            </p:nvSpPr>
            <p:spPr bwMode="auto">
              <a:xfrm>
                <a:off x="4530726" y="2182813"/>
                <a:ext cx="53975" cy="23813"/>
              </a:xfrm>
              <a:custGeom>
                <a:avLst/>
                <a:gdLst>
                  <a:gd name="T0" fmla="*/ 65 w 65"/>
                  <a:gd name="T1" fmla="*/ 17 h 29"/>
                  <a:gd name="T2" fmla="*/ 0 w 65"/>
                  <a:gd name="T3" fmla="*/ 0 h 29"/>
                  <a:gd name="T4" fmla="*/ 33 w 65"/>
                  <a:gd name="T5" fmla="*/ 14 h 29"/>
                  <a:gd name="T6" fmla="*/ 65 w 65"/>
                  <a:gd name="T7" fmla="*/ 17 h 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5" h="29">
                    <a:moveTo>
                      <a:pt x="65" y="17"/>
                    </a:moveTo>
                    <a:cubicBezTo>
                      <a:pt x="24" y="29"/>
                      <a:pt x="15" y="26"/>
                      <a:pt x="0" y="0"/>
                    </a:cubicBezTo>
                    <a:cubicBezTo>
                      <a:pt x="12" y="5"/>
                      <a:pt x="22" y="11"/>
                      <a:pt x="33" y="14"/>
                    </a:cubicBezTo>
                    <a:cubicBezTo>
                      <a:pt x="43" y="17"/>
                      <a:pt x="54" y="16"/>
                      <a:pt x="65" y="17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28" name="Freeform 71"/>
              <p:cNvSpPr>
                <a:spLocks/>
              </p:cNvSpPr>
              <p:nvPr/>
            </p:nvSpPr>
            <p:spPr bwMode="auto">
              <a:xfrm>
                <a:off x="5140326" y="3536950"/>
                <a:ext cx="11113" cy="6350"/>
              </a:xfrm>
              <a:custGeom>
                <a:avLst/>
                <a:gdLst>
                  <a:gd name="T0" fmla="*/ 12 w 13"/>
                  <a:gd name="T1" fmla="*/ 8 h 8"/>
                  <a:gd name="T2" fmla="*/ 0 w 13"/>
                  <a:gd name="T3" fmla="*/ 6 h 8"/>
                  <a:gd name="T4" fmla="*/ 1 w 13"/>
                  <a:gd name="T5" fmla="*/ 0 h 8"/>
                  <a:gd name="T6" fmla="*/ 13 w 13"/>
                  <a:gd name="T7" fmla="*/ 4 h 8"/>
                  <a:gd name="T8" fmla="*/ 12 w 13"/>
                  <a:gd name="T9" fmla="*/ 8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3" h="8">
                    <a:moveTo>
                      <a:pt x="12" y="8"/>
                    </a:moveTo>
                    <a:cubicBezTo>
                      <a:pt x="8" y="7"/>
                      <a:pt x="4" y="6"/>
                      <a:pt x="0" y="6"/>
                    </a:cubicBezTo>
                    <a:cubicBezTo>
                      <a:pt x="1" y="4"/>
                      <a:pt x="1" y="2"/>
                      <a:pt x="1" y="0"/>
                    </a:cubicBezTo>
                    <a:cubicBezTo>
                      <a:pt x="5" y="1"/>
                      <a:pt x="9" y="2"/>
                      <a:pt x="13" y="4"/>
                    </a:cubicBezTo>
                    <a:cubicBezTo>
                      <a:pt x="13" y="5"/>
                      <a:pt x="12" y="6"/>
                      <a:pt x="12" y="8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29" name="Freeform 74"/>
              <p:cNvSpPr>
                <a:spLocks/>
              </p:cNvSpPr>
              <p:nvPr/>
            </p:nvSpPr>
            <p:spPr bwMode="auto">
              <a:xfrm>
                <a:off x="4416426" y="2006600"/>
                <a:ext cx="50800" cy="66675"/>
              </a:xfrm>
              <a:custGeom>
                <a:avLst/>
                <a:gdLst>
                  <a:gd name="T0" fmla="*/ 12 w 61"/>
                  <a:gd name="T1" fmla="*/ 4 h 82"/>
                  <a:gd name="T2" fmla="*/ 56 w 61"/>
                  <a:gd name="T3" fmla="*/ 12 h 82"/>
                  <a:gd name="T4" fmla="*/ 47 w 61"/>
                  <a:gd name="T5" fmla="*/ 60 h 82"/>
                  <a:gd name="T6" fmla="*/ 7 w 61"/>
                  <a:gd name="T7" fmla="*/ 75 h 82"/>
                  <a:gd name="T8" fmla="*/ 12 w 61"/>
                  <a:gd name="T9" fmla="*/ 4 h 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1" h="82">
                    <a:moveTo>
                      <a:pt x="12" y="4"/>
                    </a:moveTo>
                    <a:cubicBezTo>
                      <a:pt x="27" y="0"/>
                      <a:pt x="41" y="4"/>
                      <a:pt x="56" y="12"/>
                    </a:cubicBezTo>
                    <a:cubicBezTo>
                      <a:pt x="55" y="29"/>
                      <a:pt x="61" y="46"/>
                      <a:pt x="47" y="60"/>
                    </a:cubicBezTo>
                    <a:cubicBezTo>
                      <a:pt x="37" y="71"/>
                      <a:pt x="26" y="82"/>
                      <a:pt x="7" y="75"/>
                    </a:cubicBezTo>
                    <a:cubicBezTo>
                      <a:pt x="1" y="51"/>
                      <a:pt x="0" y="28"/>
                      <a:pt x="12" y="4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grpSp>
          <p:nvGrpSpPr>
            <p:cNvPr id="1254" name="Skupina 1253"/>
            <p:cNvGrpSpPr/>
            <p:nvPr/>
          </p:nvGrpSpPr>
          <p:grpSpPr>
            <a:xfrm>
              <a:off x="2563384" y="421606"/>
              <a:ext cx="791977" cy="1265703"/>
              <a:chOff x="1403350" y="1398588"/>
              <a:chExt cx="2757488" cy="4406900"/>
            </a:xfrm>
            <a:grpFill/>
          </p:grpSpPr>
          <p:sp>
            <p:nvSpPr>
              <p:cNvPr id="1255" name="Freeform 5"/>
              <p:cNvSpPr>
                <a:spLocks noEditPoints="1"/>
              </p:cNvSpPr>
              <p:nvPr/>
            </p:nvSpPr>
            <p:spPr bwMode="auto">
              <a:xfrm>
                <a:off x="1403350" y="1398588"/>
                <a:ext cx="2757488" cy="4406900"/>
              </a:xfrm>
              <a:custGeom>
                <a:avLst/>
                <a:gdLst>
                  <a:gd name="T0" fmla="*/ 1589 w 6709"/>
                  <a:gd name="T1" fmla="*/ 2535 h 10719"/>
                  <a:gd name="T2" fmla="*/ 1334 w 6709"/>
                  <a:gd name="T3" fmla="*/ 1241 h 10719"/>
                  <a:gd name="T4" fmla="*/ 3135 w 6709"/>
                  <a:gd name="T5" fmla="*/ 127 h 10719"/>
                  <a:gd name="T6" fmla="*/ 4073 w 6709"/>
                  <a:gd name="T7" fmla="*/ 2005 h 10719"/>
                  <a:gd name="T8" fmla="*/ 3939 w 6709"/>
                  <a:gd name="T9" fmla="*/ 2934 h 10719"/>
                  <a:gd name="T10" fmla="*/ 4493 w 6709"/>
                  <a:gd name="T11" fmla="*/ 5468 h 10719"/>
                  <a:gd name="T12" fmla="*/ 6232 w 6709"/>
                  <a:gd name="T13" fmla="*/ 8618 h 10719"/>
                  <a:gd name="T14" fmla="*/ 5998 w 6709"/>
                  <a:gd name="T15" fmla="*/ 10346 h 10719"/>
                  <a:gd name="T16" fmla="*/ 5338 w 6709"/>
                  <a:gd name="T17" fmla="*/ 8766 h 10719"/>
                  <a:gd name="T18" fmla="*/ 3470 w 6709"/>
                  <a:gd name="T19" fmla="*/ 6770 h 10719"/>
                  <a:gd name="T20" fmla="*/ 2711 w 6709"/>
                  <a:gd name="T21" fmla="*/ 8402 h 10719"/>
                  <a:gd name="T22" fmla="*/ 1151 w 6709"/>
                  <a:gd name="T23" fmla="*/ 10713 h 10719"/>
                  <a:gd name="T24" fmla="*/ 1707 w 6709"/>
                  <a:gd name="T25" fmla="*/ 9576 h 10719"/>
                  <a:gd name="T26" fmla="*/ 1903 w 6709"/>
                  <a:gd name="T27" fmla="*/ 6742 h 10719"/>
                  <a:gd name="T28" fmla="*/ 1347 w 6709"/>
                  <a:gd name="T29" fmla="*/ 5839 h 10719"/>
                  <a:gd name="T30" fmla="*/ 15 w 6709"/>
                  <a:gd name="T31" fmla="*/ 6270 h 10719"/>
                  <a:gd name="T32" fmla="*/ 1031 w 6709"/>
                  <a:gd name="T33" fmla="*/ 5047 h 10719"/>
                  <a:gd name="T34" fmla="*/ 2026 w 6709"/>
                  <a:gd name="T35" fmla="*/ 3437 h 10719"/>
                  <a:gd name="T36" fmla="*/ 270 w 6709"/>
                  <a:gd name="T37" fmla="*/ 5913 h 10719"/>
                  <a:gd name="T38" fmla="*/ 519 w 6709"/>
                  <a:gd name="T39" fmla="*/ 6208 h 10719"/>
                  <a:gd name="T40" fmla="*/ 438 w 6709"/>
                  <a:gd name="T41" fmla="*/ 5585 h 10719"/>
                  <a:gd name="T42" fmla="*/ 4392 w 6709"/>
                  <a:gd name="T43" fmla="*/ 4037 h 10719"/>
                  <a:gd name="T44" fmla="*/ 3310 w 6709"/>
                  <a:gd name="T45" fmla="*/ 2454 h 10719"/>
                  <a:gd name="T46" fmla="*/ 1853 w 6709"/>
                  <a:gd name="T47" fmla="*/ 4256 h 10719"/>
                  <a:gd name="T48" fmla="*/ 3135 w 6709"/>
                  <a:gd name="T49" fmla="*/ 5190 h 10719"/>
                  <a:gd name="T50" fmla="*/ 3292 w 6709"/>
                  <a:gd name="T51" fmla="*/ 3691 h 10719"/>
                  <a:gd name="T52" fmla="*/ 3311 w 6709"/>
                  <a:gd name="T53" fmla="*/ 5575 h 10719"/>
                  <a:gd name="T54" fmla="*/ 1800 w 6709"/>
                  <a:gd name="T55" fmla="*/ 7695 h 10719"/>
                  <a:gd name="T56" fmla="*/ 2615 w 6709"/>
                  <a:gd name="T57" fmla="*/ 8724 h 10719"/>
                  <a:gd name="T58" fmla="*/ 3063 w 6709"/>
                  <a:gd name="T59" fmla="*/ 6228 h 10719"/>
                  <a:gd name="T60" fmla="*/ 3728 w 6709"/>
                  <a:gd name="T61" fmla="*/ 6915 h 10719"/>
                  <a:gd name="T62" fmla="*/ 5624 w 6709"/>
                  <a:gd name="T63" fmla="*/ 8907 h 10719"/>
                  <a:gd name="T64" fmla="*/ 4818 w 6709"/>
                  <a:gd name="T65" fmla="*/ 6860 h 10719"/>
                  <a:gd name="T66" fmla="*/ 3815 w 6709"/>
                  <a:gd name="T67" fmla="*/ 6266 h 10719"/>
                  <a:gd name="T68" fmla="*/ 2332 w 6709"/>
                  <a:gd name="T69" fmla="*/ 2671 h 10719"/>
                  <a:gd name="T70" fmla="*/ 1504 w 6709"/>
                  <a:gd name="T71" fmla="*/ 1153 h 10719"/>
                  <a:gd name="T72" fmla="*/ 1958 w 6709"/>
                  <a:gd name="T73" fmla="*/ 838 h 10719"/>
                  <a:gd name="T74" fmla="*/ 2770 w 6709"/>
                  <a:gd name="T75" fmla="*/ 1265 h 10719"/>
                  <a:gd name="T76" fmla="*/ 3279 w 6709"/>
                  <a:gd name="T77" fmla="*/ 1800 h 10719"/>
                  <a:gd name="T78" fmla="*/ 3438 w 6709"/>
                  <a:gd name="T79" fmla="*/ 2278 h 10719"/>
                  <a:gd name="T80" fmla="*/ 3670 w 6709"/>
                  <a:gd name="T81" fmla="*/ 2389 h 10719"/>
                  <a:gd name="T82" fmla="*/ 3479 w 6709"/>
                  <a:gd name="T83" fmla="*/ 775 h 10719"/>
                  <a:gd name="T84" fmla="*/ 1788 w 6709"/>
                  <a:gd name="T85" fmla="*/ 283 h 10719"/>
                  <a:gd name="T86" fmla="*/ 1482 w 6709"/>
                  <a:gd name="T87" fmla="*/ 2435 h 10719"/>
                  <a:gd name="T88" fmla="*/ 1702 w 6709"/>
                  <a:gd name="T89" fmla="*/ 1784 h 10719"/>
                  <a:gd name="T90" fmla="*/ 2713 w 6709"/>
                  <a:gd name="T91" fmla="*/ 2429 h 10719"/>
                  <a:gd name="T92" fmla="*/ 3152 w 6709"/>
                  <a:gd name="T93" fmla="*/ 2064 h 10719"/>
                  <a:gd name="T94" fmla="*/ 2672 w 6709"/>
                  <a:gd name="T95" fmla="*/ 1084 h 10719"/>
                  <a:gd name="T96" fmla="*/ 2467 w 6709"/>
                  <a:gd name="T97" fmla="*/ 1118 h 10719"/>
                  <a:gd name="T98" fmla="*/ 1718 w 6709"/>
                  <a:gd name="T99" fmla="*/ 831 h 10719"/>
                  <a:gd name="T100" fmla="*/ 1376 w 6709"/>
                  <a:gd name="T101" fmla="*/ 9930 h 10719"/>
                  <a:gd name="T102" fmla="*/ 2470 w 6709"/>
                  <a:gd name="T103" fmla="*/ 10479 h 10719"/>
                  <a:gd name="T104" fmla="*/ 5888 w 6709"/>
                  <a:gd name="T105" fmla="*/ 9401 h 10719"/>
                  <a:gd name="T106" fmla="*/ 6485 w 6709"/>
                  <a:gd name="T107" fmla="*/ 9614 h 10719"/>
                  <a:gd name="T108" fmla="*/ 974 w 6709"/>
                  <a:gd name="T109" fmla="*/ 5306 h 10719"/>
                  <a:gd name="T110" fmla="*/ 1713 w 6709"/>
                  <a:gd name="T111" fmla="*/ 4964 h 10719"/>
                  <a:gd name="T112" fmla="*/ 3814 w 6709"/>
                  <a:gd name="T113" fmla="*/ 6029 h 10719"/>
                  <a:gd name="T114" fmla="*/ 3157 w 6709"/>
                  <a:gd name="T115" fmla="*/ 6252 h 10719"/>
                  <a:gd name="T116" fmla="*/ 3576 w 6709"/>
                  <a:gd name="T117" fmla="*/ 6681 h 10719"/>
                  <a:gd name="T118" fmla="*/ 6246 w 6709"/>
                  <a:gd name="T119" fmla="*/ 8699 h 10719"/>
                  <a:gd name="T120" fmla="*/ 1861 w 6709"/>
                  <a:gd name="T121" fmla="*/ 9905 h 10719"/>
                  <a:gd name="T122" fmla="*/ 4526 w 6709"/>
                  <a:gd name="T123" fmla="*/ 4980 h 107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6709" h="10719">
                    <a:moveTo>
                      <a:pt x="2242" y="2889"/>
                    </a:moveTo>
                    <a:cubicBezTo>
                      <a:pt x="2217" y="2869"/>
                      <a:pt x="2205" y="2845"/>
                      <a:pt x="2206" y="2813"/>
                    </a:cubicBezTo>
                    <a:cubicBezTo>
                      <a:pt x="2206" y="2785"/>
                      <a:pt x="2202" y="2756"/>
                      <a:pt x="2199" y="2724"/>
                    </a:cubicBezTo>
                    <a:cubicBezTo>
                      <a:pt x="2180" y="2739"/>
                      <a:pt x="2163" y="2752"/>
                      <a:pt x="2147" y="2764"/>
                    </a:cubicBezTo>
                    <a:cubicBezTo>
                      <a:pt x="2103" y="2799"/>
                      <a:pt x="2050" y="2805"/>
                      <a:pt x="1997" y="2805"/>
                    </a:cubicBezTo>
                    <a:cubicBezTo>
                      <a:pt x="1958" y="2805"/>
                      <a:pt x="1948" y="2781"/>
                      <a:pt x="1968" y="2749"/>
                    </a:cubicBezTo>
                    <a:cubicBezTo>
                      <a:pt x="1987" y="2721"/>
                      <a:pt x="2006" y="2692"/>
                      <a:pt x="2026" y="2662"/>
                    </a:cubicBezTo>
                    <a:cubicBezTo>
                      <a:pt x="2020" y="2660"/>
                      <a:pt x="2016" y="2657"/>
                      <a:pt x="2014" y="2658"/>
                    </a:cubicBezTo>
                    <a:cubicBezTo>
                      <a:pt x="1973" y="2669"/>
                      <a:pt x="1933" y="2683"/>
                      <a:pt x="1892" y="2693"/>
                    </a:cubicBezTo>
                    <a:cubicBezTo>
                      <a:pt x="1869" y="2699"/>
                      <a:pt x="1845" y="2702"/>
                      <a:pt x="1822" y="2702"/>
                    </a:cubicBezTo>
                    <a:cubicBezTo>
                      <a:pt x="1796" y="2701"/>
                      <a:pt x="1787" y="2685"/>
                      <a:pt x="1798" y="2661"/>
                    </a:cubicBezTo>
                    <a:cubicBezTo>
                      <a:pt x="1808" y="2636"/>
                      <a:pt x="1821" y="2613"/>
                      <a:pt x="1835" y="2585"/>
                    </a:cubicBezTo>
                    <a:cubicBezTo>
                      <a:pt x="1798" y="2588"/>
                      <a:pt x="1771" y="2605"/>
                      <a:pt x="1743" y="2616"/>
                    </a:cubicBezTo>
                    <a:cubicBezTo>
                      <a:pt x="1706" y="2629"/>
                      <a:pt x="1670" y="2647"/>
                      <a:pt x="1633" y="2661"/>
                    </a:cubicBezTo>
                    <a:cubicBezTo>
                      <a:pt x="1607" y="2670"/>
                      <a:pt x="1588" y="2662"/>
                      <a:pt x="1565" y="2637"/>
                    </a:cubicBezTo>
                    <a:cubicBezTo>
                      <a:pt x="1604" y="2605"/>
                      <a:pt x="1624" y="2563"/>
                      <a:pt x="1630" y="2507"/>
                    </a:cubicBezTo>
                    <a:cubicBezTo>
                      <a:pt x="1614" y="2518"/>
                      <a:pt x="1601" y="2526"/>
                      <a:pt x="1589" y="2535"/>
                    </a:cubicBezTo>
                    <a:cubicBezTo>
                      <a:pt x="1537" y="2572"/>
                      <a:pt x="1477" y="2587"/>
                      <a:pt x="1415" y="2598"/>
                    </a:cubicBezTo>
                    <a:cubicBezTo>
                      <a:pt x="1411" y="2599"/>
                      <a:pt x="1407" y="2598"/>
                      <a:pt x="1403" y="2600"/>
                    </a:cubicBezTo>
                    <a:cubicBezTo>
                      <a:pt x="1368" y="2613"/>
                      <a:pt x="1338" y="2610"/>
                      <a:pt x="1313" y="2571"/>
                    </a:cubicBezTo>
                    <a:cubicBezTo>
                      <a:pt x="1332" y="2551"/>
                      <a:pt x="1351" y="2526"/>
                      <a:pt x="1375" y="2506"/>
                    </a:cubicBezTo>
                    <a:cubicBezTo>
                      <a:pt x="1406" y="2481"/>
                      <a:pt x="1417" y="2446"/>
                      <a:pt x="1432" y="2411"/>
                    </a:cubicBezTo>
                    <a:cubicBezTo>
                      <a:pt x="1385" y="2424"/>
                      <a:pt x="1341" y="2438"/>
                      <a:pt x="1295" y="2449"/>
                    </a:cubicBezTo>
                    <a:cubicBezTo>
                      <a:pt x="1244" y="2460"/>
                      <a:pt x="1184" y="2446"/>
                      <a:pt x="1164" y="2418"/>
                    </a:cubicBezTo>
                    <a:cubicBezTo>
                      <a:pt x="1222" y="2393"/>
                      <a:pt x="1243" y="2332"/>
                      <a:pt x="1288" y="2293"/>
                    </a:cubicBezTo>
                    <a:cubicBezTo>
                      <a:pt x="1295" y="2287"/>
                      <a:pt x="1299" y="2278"/>
                      <a:pt x="1304" y="2270"/>
                    </a:cubicBezTo>
                    <a:cubicBezTo>
                      <a:pt x="1323" y="2238"/>
                      <a:pt x="1344" y="2207"/>
                      <a:pt x="1358" y="2174"/>
                    </a:cubicBezTo>
                    <a:cubicBezTo>
                      <a:pt x="1373" y="2140"/>
                      <a:pt x="1383" y="2104"/>
                      <a:pt x="1391" y="2068"/>
                    </a:cubicBezTo>
                    <a:cubicBezTo>
                      <a:pt x="1409" y="1987"/>
                      <a:pt x="1415" y="1904"/>
                      <a:pt x="1415" y="1821"/>
                    </a:cubicBezTo>
                    <a:cubicBezTo>
                      <a:pt x="1414" y="1733"/>
                      <a:pt x="1402" y="1647"/>
                      <a:pt x="1391" y="1561"/>
                    </a:cubicBezTo>
                    <a:cubicBezTo>
                      <a:pt x="1387" y="1525"/>
                      <a:pt x="1373" y="1490"/>
                      <a:pt x="1363" y="1454"/>
                    </a:cubicBezTo>
                    <a:cubicBezTo>
                      <a:pt x="1360" y="1444"/>
                      <a:pt x="1355" y="1434"/>
                      <a:pt x="1355" y="1424"/>
                    </a:cubicBezTo>
                    <a:cubicBezTo>
                      <a:pt x="1354" y="1375"/>
                      <a:pt x="1335" y="1329"/>
                      <a:pt x="1341" y="1280"/>
                    </a:cubicBezTo>
                    <a:cubicBezTo>
                      <a:pt x="1342" y="1267"/>
                      <a:pt x="1335" y="1254"/>
                      <a:pt x="1334" y="1241"/>
                    </a:cubicBezTo>
                    <a:cubicBezTo>
                      <a:pt x="1330" y="1145"/>
                      <a:pt x="1334" y="1050"/>
                      <a:pt x="1345" y="955"/>
                    </a:cubicBezTo>
                    <a:cubicBezTo>
                      <a:pt x="1347" y="934"/>
                      <a:pt x="1346" y="912"/>
                      <a:pt x="1351" y="892"/>
                    </a:cubicBezTo>
                    <a:cubicBezTo>
                      <a:pt x="1374" y="808"/>
                      <a:pt x="1393" y="721"/>
                      <a:pt x="1445" y="648"/>
                    </a:cubicBezTo>
                    <a:cubicBezTo>
                      <a:pt x="1459" y="628"/>
                      <a:pt x="1469" y="606"/>
                      <a:pt x="1476" y="583"/>
                    </a:cubicBezTo>
                    <a:cubicBezTo>
                      <a:pt x="1487" y="552"/>
                      <a:pt x="1512" y="532"/>
                      <a:pt x="1533" y="509"/>
                    </a:cubicBezTo>
                    <a:cubicBezTo>
                      <a:pt x="1565" y="474"/>
                      <a:pt x="1596" y="439"/>
                      <a:pt x="1627" y="403"/>
                    </a:cubicBezTo>
                    <a:cubicBezTo>
                      <a:pt x="1681" y="340"/>
                      <a:pt x="1728" y="270"/>
                      <a:pt x="1793" y="217"/>
                    </a:cubicBezTo>
                    <a:cubicBezTo>
                      <a:pt x="1841" y="177"/>
                      <a:pt x="1894" y="144"/>
                      <a:pt x="1951" y="117"/>
                    </a:cubicBezTo>
                    <a:cubicBezTo>
                      <a:pt x="1958" y="113"/>
                      <a:pt x="1969" y="106"/>
                      <a:pt x="1968" y="103"/>
                    </a:cubicBezTo>
                    <a:cubicBezTo>
                      <a:pt x="1962" y="75"/>
                      <a:pt x="1985" y="77"/>
                      <a:pt x="1999" y="72"/>
                    </a:cubicBezTo>
                    <a:cubicBezTo>
                      <a:pt x="2088" y="45"/>
                      <a:pt x="2180" y="28"/>
                      <a:pt x="2272" y="21"/>
                    </a:cubicBezTo>
                    <a:cubicBezTo>
                      <a:pt x="2338" y="16"/>
                      <a:pt x="2405" y="11"/>
                      <a:pt x="2471" y="17"/>
                    </a:cubicBezTo>
                    <a:cubicBezTo>
                      <a:pt x="2518" y="21"/>
                      <a:pt x="2561" y="16"/>
                      <a:pt x="2606" y="8"/>
                    </a:cubicBezTo>
                    <a:cubicBezTo>
                      <a:pt x="2650" y="0"/>
                      <a:pt x="2696" y="7"/>
                      <a:pt x="2741" y="8"/>
                    </a:cubicBezTo>
                    <a:cubicBezTo>
                      <a:pt x="2765" y="9"/>
                      <a:pt x="2789" y="14"/>
                      <a:pt x="2813" y="14"/>
                    </a:cubicBezTo>
                    <a:cubicBezTo>
                      <a:pt x="2880" y="15"/>
                      <a:pt x="2944" y="29"/>
                      <a:pt x="3004" y="61"/>
                    </a:cubicBezTo>
                    <a:cubicBezTo>
                      <a:pt x="3047" y="84"/>
                      <a:pt x="3092" y="103"/>
                      <a:pt x="3135" y="127"/>
                    </a:cubicBezTo>
                    <a:cubicBezTo>
                      <a:pt x="3160" y="142"/>
                      <a:pt x="3182" y="161"/>
                      <a:pt x="3203" y="181"/>
                    </a:cubicBezTo>
                    <a:cubicBezTo>
                      <a:pt x="3245" y="224"/>
                      <a:pt x="3288" y="266"/>
                      <a:pt x="3325" y="312"/>
                    </a:cubicBezTo>
                    <a:cubicBezTo>
                      <a:pt x="3362" y="359"/>
                      <a:pt x="3395" y="409"/>
                      <a:pt x="3424" y="461"/>
                    </a:cubicBezTo>
                    <a:cubicBezTo>
                      <a:pt x="3474" y="549"/>
                      <a:pt x="3506" y="645"/>
                      <a:pt x="3529" y="744"/>
                    </a:cubicBezTo>
                    <a:cubicBezTo>
                      <a:pt x="3543" y="803"/>
                      <a:pt x="3552" y="863"/>
                      <a:pt x="3554" y="924"/>
                    </a:cubicBezTo>
                    <a:cubicBezTo>
                      <a:pt x="3556" y="973"/>
                      <a:pt x="3564" y="1022"/>
                      <a:pt x="3569" y="1071"/>
                    </a:cubicBezTo>
                    <a:cubicBezTo>
                      <a:pt x="3574" y="1125"/>
                      <a:pt x="3577" y="1180"/>
                      <a:pt x="3581" y="1234"/>
                    </a:cubicBezTo>
                    <a:cubicBezTo>
                      <a:pt x="3582" y="1246"/>
                      <a:pt x="3582" y="1258"/>
                      <a:pt x="3585" y="1269"/>
                    </a:cubicBezTo>
                    <a:cubicBezTo>
                      <a:pt x="3601" y="1334"/>
                      <a:pt x="3617" y="1398"/>
                      <a:pt x="3634" y="1463"/>
                    </a:cubicBezTo>
                    <a:cubicBezTo>
                      <a:pt x="3656" y="1546"/>
                      <a:pt x="3698" y="1619"/>
                      <a:pt x="3745" y="1690"/>
                    </a:cubicBezTo>
                    <a:cubicBezTo>
                      <a:pt x="3762" y="1714"/>
                      <a:pt x="3776" y="1740"/>
                      <a:pt x="3791" y="1765"/>
                    </a:cubicBezTo>
                    <a:cubicBezTo>
                      <a:pt x="3805" y="1789"/>
                      <a:pt x="3819" y="1812"/>
                      <a:pt x="3854" y="1808"/>
                    </a:cubicBezTo>
                    <a:cubicBezTo>
                      <a:pt x="3863" y="1807"/>
                      <a:pt x="3878" y="1821"/>
                      <a:pt x="3883" y="1831"/>
                    </a:cubicBezTo>
                    <a:cubicBezTo>
                      <a:pt x="3907" y="1874"/>
                      <a:pt x="3943" y="1895"/>
                      <a:pt x="3991" y="1902"/>
                    </a:cubicBezTo>
                    <a:cubicBezTo>
                      <a:pt x="4029" y="1907"/>
                      <a:pt x="4066" y="1918"/>
                      <a:pt x="4104" y="1926"/>
                    </a:cubicBezTo>
                    <a:cubicBezTo>
                      <a:pt x="4123" y="1930"/>
                      <a:pt x="4123" y="1930"/>
                      <a:pt x="4127" y="1957"/>
                    </a:cubicBezTo>
                    <a:cubicBezTo>
                      <a:pt x="4108" y="1973"/>
                      <a:pt x="4090" y="1988"/>
                      <a:pt x="4073" y="2005"/>
                    </a:cubicBezTo>
                    <a:cubicBezTo>
                      <a:pt x="4049" y="2029"/>
                      <a:pt x="4022" y="2046"/>
                      <a:pt x="3989" y="2055"/>
                    </a:cubicBezTo>
                    <a:cubicBezTo>
                      <a:pt x="3980" y="2057"/>
                      <a:pt x="3972" y="2061"/>
                      <a:pt x="3964" y="2065"/>
                    </a:cubicBezTo>
                    <a:cubicBezTo>
                      <a:pt x="3936" y="2078"/>
                      <a:pt x="3910" y="2092"/>
                      <a:pt x="3882" y="2103"/>
                    </a:cubicBezTo>
                    <a:cubicBezTo>
                      <a:pt x="3866" y="2109"/>
                      <a:pt x="3858" y="2117"/>
                      <a:pt x="3866" y="2132"/>
                    </a:cubicBezTo>
                    <a:cubicBezTo>
                      <a:pt x="3884" y="2167"/>
                      <a:pt x="3904" y="2201"/>
                      <a:pt x="3924" y="2235"/>
                    </a:cubicBezTo>
                    <a:cubicBezTo>
                      <a:pt x="3934" y="2253"/>
                      <a:pt x="3948" y="2263"/>
                      <a:pt x="3969" y="2263"/>
                    </a:cubicBezTo>
                    <a:cubicBezTo>
                      <a:pt x="3989" y="2263"/>
                      <a:pt x="4006" y="2268"/>
                      <a:pt x="4014" y="2292"/>
                    </a:cubicBezTo>
                    <a:cubicBezTo>
                      <a:pt x="3969" y="2339"/>
                      <a:pt x="3911" y="2367"/>
                      <a:pt x="3853" y="2394"/>
                    </a:cubicBezTo>
                    <a:cubicBezTo>
                      <a:pt x="3795" y="2421"/>
                      <a:pt x="3734" y="2438"/>
                      <a:pt x="3667" y="2429"/>
                    </a:cubicBezTo>
                    <a:cubicBezTo>
                      <a:pt x="3687" y="2455"/>
                      <a:pt x="3715" y="2469"/>
                      <a:pt x="3741" y="2485"/>
                    </a:cubicBezTo>
                    <a:cubicBezTo>
                      <a:pt x="3754" y="2493"/>
                      <a:pt x="3770" y="2498"/>
                      <a:pt x="3783" y="2507"/>
                    </a:cubicBezTo>
                    <a:cubicBezTo>
                      <a:pt x="3790" y="2513"/>
                      <a:pt x="3798" y="2524"/>
                      <a:pt x="3798" y="2532"/>
                    </a:cubicBezTo>
                    <a:cubicBezTo>
                      <a:pt x="3797" y="2539"/>
                      <a:pt x="3787" y="2550"/>
                      <a:pt x="3779" y="2553"/>
                    </a:cubicBezTo>
                    <a:cubicBezTo>
                      <a:pt x="3732" y="2568"/>
                      <a:pt x="3683" y="2581"/>
                      <a:pt x="3634" y="2596"/>
                    </a:cubicBezTo>
                    <a:cubicBezTo>
                      <a:pt x="3651" y="2642"/>
                      <a:pt x="3680" y="2679"/>
                      <a:pt x="3727" y="2697"/>
                    </a:cubicBezTo>
                    <a:cubicBezTo>
                      <a:pt x="3785" y="2720"/>
                      <a:pt x="3818" y="2769"/>
                      <a:pt x="3854" y="2814"/>
                    </a:cubicBezTo>
                    <a:cubicBezTo>
                      <a:pt x="3884" y="2852"/>
                      <a:pt x="3912" y="2893"/>
                      <a:pt x="3939" y="2934"/>
                    </a:cubicBezTo>
                    <a:cubicBezTo>
                      <a:pt x="3965" y="2972"/>
                      <a:pt x="3987" y="3013"/>
                      <a:pt x="4014" y="3051"/>
                    </a:cubicBezTo>
                    <a:cubicBezTo>
                      <a:pt x="4088" y="3151"/>
                      <a:pt x="4150" y="3259"/>
                      <a:pt x="4214" y="3366"/>
                    </a:cubicBezTo>
                    <a:cubicBezTo>
                      <a:pt x="4251" y="3427"/>
                      <a:pt x="4274" y="3495"/>
                      <a:pt x="4299" y="3562"/>
                    </a:cubicBezTo>
                    <a:cubicBezTo>
                      <a:pt x="4317" y="3610"/>
                      <a:pt x="4340" y="3656"/>
                      <a:pt x="4360" y="3704"/>
                    </a:cubicBezTo>
                    <a:cubicBezTo>
                      <a:pt x="4368" y="3722"/>
                      <a:pt x="4373" y="3741"/>
                      <a:pt x="4380" y="3760"/>
                    </a:cubicBezTo>
                    <a:cubicBezTo>
                      <a:pt x="4392" y="3794"/>
                      <a:pt x="4407" y="3828"/>
                      <a:pt x="4417" y="3863"/>
                    </a:cubicBezTo>
                    <a:cubicBezTo>
                      <a:pt x="4430" y="3904"/>
                      <a:pt x="4436" y="3946"/>
                      <a:pt x="4449" y="3986"/>
                    </a:cubicBezTo>
                    <a:cubicBezTo>
                      <a:pt x="4469" y="4053"/>
                      <a:pt x="4475" y="4121"/>
                      <a:pt x="4481" y="4190"/>
                    </a:cubicBezTo>
                    <a:cubicBezTo>
                      <a:pt x="4486" y="4243"/>
                      <a:pt x="4489" y="4296"/>
                      <a:pt x="4485" y="4349"/>
                    </a:cubicBezTo>
                    <a:cubicBezTo>
                      <a:pt x="4481" y="4411"/>
                      <a:pt x="4473" y="4472"/>
                      <a:pt x="4463" y="4533"/>
                    </a:cubicBezTo>
                    <a:cubicBezTo>
                      <a:pt x="4457" y="4571"/>
                      <a:pt x="4456" y="4605"/>
                      <a:pt x="4471" y="4640"/>
                    </a:cubicBezTo>
                    <a:cubicBezTo>
                      <a:pt x="4495" y="4699"/>
                      <a:pt x="4522" y="4757"/>
                      <a:pt x="4538" y="4819"/>
                    </a:cubicBezTo>
                    <a:cubicBezTo>
                      <a:pt x="4561" y="4907"/>
                      <a:pt x="4573" y="4998"/>
                      <a:pt x="4551" y="5090"/>
                    </a:cubicBezTo>
                    <a:cubicBezTo>
                      <a:pt x="4547" y="5103"/>
                      <a:pt x="4544" y="5116"/>
                      <a:pt x="4543" y="5129"/>
                    </a:cubicBezTo>
                    <a:cubicBezTo>
                      <a:pt x="4539" y="5198"/>
                      <a:pt x="4502" y="5248"/>
                      <a:pt x="4451" y="5290"/>
                    </a:cubicBezTo>
                    <a:cubicBezTo>
                      <a:pt x="4443" y="5296"/>
                      <a:pt x="4435" y="5303"/>
                      <a:pt x="4426" y="5309"/>
                    </a:cubicBezTo>
                    <a:cubicBezTo>
                      <a:pt x="4450" y="5365"/>
                      <a:pt x="4474" y="5415"/>
                      <a:pt x="4493" y="5468"/>
                    </a:cubicBezTo>
                    <a:cubicBezTo>
                      <a:pt x="4524" y="5556"/>
                      <a:pt x="4556" y="5645"/>
                      <a:pt x="4580" y="5736"/>
                    </a:cubicBezTo>
                    <a:cubicBezTo>
                      <a:pt x="4599" y="5812"/>
                      <a:pt x="4618" y="5888"/>
                      <a:pt x="4638" y="5964"/>
                    </a:cubicBezTo>
                    <a:cubicBezTo>
                      <a:pt x="4665" y="6065"/>
                      <a:pt x="4692" y="6166"/>
                      <a:pt x="4718" y="6267"/>
                    </a:cubicBezTo>
                    <a:cubicBezTo>
                      <a:pt x="4738" y="6343"/>
                      <a:pt x="4757" y="6418"/>
                      <a:pt x="4777" y="6494"/>
                    </a:cubicBezTo>
                    <a:cubicBezTo>
                      <a:pt x="4796" y="6564"/>
                      <a:pt x="4816" y="6634"/>
                      <a:pt x="4835" y="6704"/>
                    </a:cubicBezTo>
                    <a:cubicBezTo>
                      <a:pt x="4878" y="6863"/>
                      <a:pt x="4926" y="7020"/>
                      <a:pt x="4981" y="7176"/>
                    </a:cubicBezTo>
                    <a:cubicBezTo>
                      <a:pt x="4991" y="7205"/>
                      <a:pt x="5005" y="7231"/>
                      <a:pt x="5024" y="7255"/>
                    </a:cubicBezTo>
                    <a:cubicBezTo>
                      <a:pt x="5095" y="7344"/>
                      <a:pt x="5179" y="7419"/>
                      <a:pt x="5268" y="7490"/>
                    </a:cubicBezTo>
                    <a:cubicBezTo>
                      <a:pt x="5348" y="7553"/>
                      <a:pt x="5429" y="7616"/>
                      <a:pt x="5506" y="7682"/>
                    </a:cubicBezTo>
                    <a:cubicBezTo>
                      <a:pt x="5550" y="7721"/>
                      <a:pt x="5593" y="7765"/>
                      <a:pt x="5628" y="7812"/>
                    </a:cubicBezTo>
                    <a:cubicBezTo>
                      <a:pt x="5678" y="7877"/>
                      <a:pt x="5731" y="7940"/>
                      <a:pt x="5788" y="7997"/>
                    </a:cubicBezTo>
                    <a:cubicBezTo>
                      <a:pt x="5844" y="8052"/>
                      <a:pt x="5880" y="8120"/>
                      <a:pt x="5932" y="8176"/>
                    </a:cubicBezTo>
                    <a:cubicBezTo>
                      <a:pt x="5948" y="8194"/>
                      <a:pt x="5957" y="8219"/>
                      <a:pt x="5971" y="8240"/>
                    </a:cubicBezTo>
                    <a:cubicBezTo>
                      <a:pt x="5985" y="8260"/>
                      <a:pt x="6001" y="8278"/>
                      <a:pt x="6015" y="8297"/>
                    </a:cubicBezTo>
                    <a:cubicBezTo>
                      <a:pt x="6042" y="8336"/>
                      <a:pt x="6069" y="8374"/>
                      <a:pt x="6095" y="8414"/>
                    </a:cubicBezTo>
                    <a:cubicBezTo>
                      <a:pt x="6134" y="8474"/>
                      <a:pt x="6172" y="8534"/>
                      <a:pt x="6211" y="8594"/>
                    </a:cubicBezTo>
                    <a:cubicBezTo>
                      <a:pt x="6217" y="8603"/>
                      <a:pt x="6225" y="8610"/>
                      <a:pt x="6232" y="8618"/>
                    </a:cubicBezTo>
                    <a:cubicBezTo>
                      <a:pt x="6247" y="8638"/>
                      <a:pt x="6263" y="8653"/>
                      <a:pt x="6292" y="8638"/>
                    </a:cubicBezTo>
                    <a:cubicBezTo>
                      <a:pt x="6306" y="8631"/>
                      <a:pt x="6323" y="8636"/>
                      <a:pt x="6336" y="8653"/>
                    </a:cubicBezTo>
                    <a:cubicBezTo>
                      <a:pt x="6350" y="8670"/>
                      <a:pt x="6371" y="8682"/>
                      <a:pt x="6390" y="8694"/>
                    </a:cubicBezTo>
                    <a:cubicBezTo>
                      <a:pt x="6428" y="8717"/>
                      <a:pt x="6454" y="8752"/>
                      <a:pt x="6483" y="8784"/>
                    </a:cubicBezTo>
                    <a:cubicBezTo>
                      <a:pt x="6496" y="8799"/>
                      <a:pt x="6509" y="8815"/>
                      <a:pt x="6525" y="8827"/>
                    </a:cubicBezTo>
                    <a:cubicBezTo>
                      <a:pt x="6567" y="8858"/>
                      <a:pt x="6600" y="8897"/>
                      <a:pt x="6630" y="8940"/>
                    </a:cubicBezTo>
                    <a:cubicBezTo>
                      <a:pt x="6645" y="8962"/>
                      <a:pt x="6659" y="8983"/>
                      <a:pt x="6683" y="8998"/>
                    </a:cubicBezTo>
                    <a:cubicBezTo>
                      <a:pt x="6706" y="9012"/>
                      <a:pt x="6709" y="9040"/>
                      <a:pt x="6699" y="9067"/>
                    </a:cubicBezTo>
                    <a:cubicBezTo>
                      <a:pt x="6696" y="9073"/>
                      <a:pt x="6696" y="9080"/>
                      <a:pt x="6696" y="9086"/>
                    </a:cubicBezTo>
                    <a:cubicBezTo>
                      <a:pt x="6694" y="9163"/>
                      <a:pt x="6669" y="9234"/>
                      <a:pt x="6641" y="9305"/>
                    </a:cubicBezTo>
                    <a:cubicBezTo>
                      <a:pt x="6624" y="9349"/>
                      <a:pt x="6603" y="9391"/>
                      <a:pt x="6588" y="9436"/>
                    </a:cubicBezTo>
                    <a:cubicBezTo>
                      <a:pt x="6571" y="9488"/>
                      <a:pt x="6559" y="9542"/>
                      <a:pt x="6543" y="9595"/>
                    </a:cubicBezTo>
                    <a:cubicBezTo>
                      <a:pt x="6526" y="9647"/>
                      <a:pt x="6510" y="9699"/>
                      <a:pt x="6488" y="9748"/>
                    </a:cubicBezTo>
                    <a:cubicBezTo>
                      <a:pt x="6466" y="9796"/>
                      <a:pt x="6439" y="9841"/>
                      <a:pt x="6412" y="9886"/>
                    </a:cubicBezTo>
                    <a:cubicBezTo>
                      <a:pt x="6372" y="9951"/>
                      <a:pt x="6330" y="10015"/>
                      <a:pt x="6287" y="10079"/>
                    </a:cubicBezTo>
                    <a:cubicBezTo>
                      <a:pt x="6242" y="10147"/>
                      <a:pt x="6187" y="10203"/>
                      <a:pt x="6119" y="10249"/>
                    </a:cubicBezTo>
                    <a:cubicBezTo>
                      <a:pt x="6076" y="10277"/>
                      <a:pt x="6038" y="10313"/>
                      <a:pt x="5998" y="10346"/>
                    </a:cubicBezTo>
                    <a:cubicBezTo>
                      <a:pt x="5986" y="10355"/>
                      <a:pt x="5973" y="10366"/>
                      <a:pt x="5959" y="10373"/>
                    </a:cubicBezTo>
                    <a:cubicBezTo>
                      <a:pt x="5920" y="10392"/>
                      <a:pt x="5880" y="10409"/>
                      <a:pt x="5840" y="10426"/>
                    </a:cubicBezTo>
                    <a:cubicBezTo>
                      <a:pt x="5808" y="10440"/>
                      <a:pt x="5777" y="10456"/>
                      <a:pt x="5741" y="10456"/>
                    </a:cubicBezTo>
                    <a:cubicBezTo>
                      <a:pt x="5729" y="10457"/>
                      <a:pt x="5717" y="10465"/>
                      <a:pt x="5704" y="10470"/>
                    </a:cubicBezTo>
                    <a:cubicBezTo>
                      <a:pt x="5684" y="10478"/>
                      <a:pt x="5667" y="10475"/>
                      <a:pt x="5646" y="10464"/>
                    </a:cubicBezTo>
                    <a:cubicBezTo>
                      <a:pt x="5570" y="10421"/>
                      <a:pt x="5521" y="10353"/>
                      <a:pt x="5474" y="10284"/>
                    </a:cubicBezTo>
                    <a:cubicBezTo>
                      <a:pt x="5470" y="10278"/>
                      <a:pt x="5466" y="10272"/>
                      <a:pt x="5465" y="10266"/>
                    </a:cubicBezTo>
                    <a:cubicBezTo>
                      <a:pt x="5451" y="10197"/>
                      <a:pt x="5435" y="10128"/>
                      <a:pt x="5456" y="10058"/>
                    </a:cubicBezTo>
                    <a:cubicBezTo>
                      <a:pt x="5467" y="10020"/>
                      <a:pt x="5478" y="9982"/>
                      <a:pt x="5487" y="9943"/>
                    </a:cubicBezTo>
                    <a:cubicBezTo>
                      <a:pt x="5498" y="9894"/>
                      <a:pt x="5508" y="9845"/>
                      <a:pt x="5519" y="9796"/>
                    </a:cubicBezTo>
                    <a:cubicBezTo>
                      <a:pt x="5524" y="9773"/>
                      <a:pt x="5531" y="9750"/>
                      <a:pt x="5537" y="9728"/>
                    </a:cubicBezTo>
                    <a:cubicBezTo>
                      <a:pt x="5556" y="9655"/>
                      <a:pt x="5576" y="9582"/>
                      <a:pt x="5594" y="9509"/>
                    </a:cubicBezTo>
                    <a:cubicBezTo>
                      <a:pt x="5598" y="9492"/>
                      <a:pt x="5596" y="9474"/>
                      <a:pt x="5599" y="9457"/>
                    </a:cubicBezTo>
                    <a:cubicBezTo>
                      <a:pt x="5602" y="9442"/>
                      <a:pt x="5603" y="9423"/>
                      <a:pt x="5613" y="9412"/>
                    </a:cubicBezTo>
                    <a:cubicBezTo>
                      <a:pt x="5634" y="9388"/>
                      <a:pt x="5631" y="9362"/>
                      <a:pt x="5628" y="9334"/>
                    </a:cubicBezTo>
                    <a:cubicBezTo>
                      <a:pt x="5615" y="9203"/>
                      <a:pt x="5574" y="9082"/>
                      <a:pt x="5495" y="8976"/>
                    </a:cubicBezTo>
                    <a:cubicBezTo>
                      <a:pt x="5443" y="8906"/>
                      <a:pt x="5396" y="8830"/>
                      <a:pt x="5338" y="8766"/>
                    </a:cubicBezTo>
                    <a:cubicBezTo>
                      <a:pt x="5271" y="8693"/>
                      <a:pt x="5202" y="8620"/>
                      <a:pt x="5120" y="8563"/>
                    </a:cubicBezTo>
                    <a:cubicBezTo>
                      <a:pt x="5064" y="8525"/>
                      <a:pt x="5011" y="8484"/>
                      <a:pt x="4957" y="8442"/>
                    </a:cubicBezTo>
                    <a:cubicBezTo>
                      <a:pt x="4930" y="8421"/>
                      <a:pt x="4906" y="8396"/>
                      <a:pt x="4879" y="8375"/>
                    </a:cubicBezTo>
                    <a:cubicBezTo>
                      <a:pt x="4836" y="8341"/>
                      <a:pt x="4792" y="8310"/>
                      <a:pt x="4748" y="8277"/>
                    </a:cubicBezTo>
                    <a:cubicBezTo>
                      <a:pt x="4720" y="8256"/>
                      <a:pt x="4692" y="8233"/>
                      <a:pt x="4664" y="8212"/>
                    </a:cubicBezTo>
                    <a:cubicBezTo>
                      <a:pt x="4614" y="8175"/>
                      <a:pt x="4563" y="8139"/>
                      <a:pt x="4513" y="8101"/>
                    </a:cubicBezTo>
                    <a:cubicBezTo>
                      <a:pt x="4465" y="8065"/>
                      <a:pt x="4418" y="8026"/>
                      <a:pt x="4371" y="7988"/>
                    </a:cubicBezTo>
                    <a:cubicBezTo>
                      <a:pt x="4298" y="7928"/>
                      <a:pt x="4227" y="7865"/>
                      <a:pt x="4153" y="7807"/>
                    </a:cubicBezTo>
                    <a:cubicBezTo>
                      <a:pt x="4105" y="7768"/>
                      <a:pt x="4079" y="7716"/>
                      <a:pt x="4045" y="7667"/>
                    </a:cubicBezTo>
                    <a:cubicBezTo>
                      <a:pt x="4004" y="7608"/>
                      <a:pt x="3976" y="7543"/>
                      <a:pt x="3942" y="7480"/>
                    </a:cubicBezTo>
                    <a:cubicBezTo>
                      <a:pt x="3919" y="7438"/>
                      <a:pt x="3896" y="7397"/>
                      <a:pt x="3872" y="7356"/>
                    </a:cubicBezTo>
                    <a:cubicBezTo>
                      <a:pt x="3848" y="7315"/>
                      <a:pt x="3824" y="7274"/>
                      <a:pt x="3800" y="7233"/>
                    </a:cubicBezTo>
                    <a:cubicBezTo>
                      <a:pt x="3798" y="7228"/>
                      <a:pt x="3794" y="7224"/>
                      <a:pt x="3792" y="7219"/>
                    </a:cubicBezTo>
                    <a:cubicBezTo>
                      <a:pt x="3748" y="7126"/>
                      <a:pt x="3703" y="7032"/>
                      <a:pt x="3661" y="6938"/>
                    </a:cubicBezTo>
                    <a:cubicBezTo>
                      <a:pt x="3637" y="6885"/>
                      <a:pt x="3618" y="6829"/>
                      <a:pt x="3595" y="6772"/>
                    </a:cubicBezTo>
                    <a:cubicBezTo>
                      <a:pt x="3592" y="6772"/>
                      <a:pt x="3585" y="6770"/>
                      <a:pt x="3579" y="6772"/>
                    </a:cubicBezTo>
                    <a:cubicBezTo>
                      <a:pt x="3542" y="6787"/>
                      <a:pt x="3506" y="6777"/>
                      <a:pt x="3470" y="6770"/>
                    </a:cubicBezTo>
                    <a:cubicBezTo>
                      <a:pt x="3434" y="6762"/>
                      <a:pt x="3406" y="6741"/>
                      <a:pt x="3393" y="6708"/>
                    </a:cubicBezTo>
                    <a:cubicBezTo>
                      <a:pt x="3386" y="6688"/>
                      <a:pt x="3375" y="6683"/>
                      <a:pt x="3358" y="6683"/>
                    </a:cubicBezTo>
                    <a:cubicBezTo>
                      <a:pt x="3343" y="6683"/>
                      <a:pt x="3328" y="6686"/>
                      <a:pt x="3314" y="6683"/>
                    </a:cubicBezTo>
                    <a:cubicBezTo>
                      <a:pt x="3253" y="6667"/>
                      <a:pt x="3207" y="6630"/>
                      <a:pt x="3176" y="6576"/>
                    </a:cubicBezTo>
                    <a:cubicBezTo>
                      <a:pt x="3170" y="6566"/>
                      <a:pt x="3174" y="6552"/>
                      <a:pt x="3171" y="6541"/>
                    </a:cubicBezTo>
                    <a:cubicBezTo>
                      <a:pt x="3168" y="6524"/>
                      <a:pt x="3170" y="6505"/>
                      <a:pt x="3146" y="6501"/>
                    </a:cubicBezTo>
                    <a:cubicBezTo>
                      <a:pt x="3144" y="6502"/>
                      <a:pt x="3140" y="6503"/>
                      <a:pt x="3139" y="6504"/>
                    </a:cubicBezTo>
                    <a:cubicBezTo>
                      <a:pt x="3123" y="6552"/>
                      <a:pt x="3087" y="6590"/>
                      <a:pt x="3078" y="6641"/>
                    </a:cubicBezTo>
                    <a:cubicBezTo>
                      <a:pt x="3076" y="6657"/>
                      <a:pt x="3063" y="6671"/>
                      <a:pt x="3055" y="6686"/>
                    </a:cubicBezTo>
                    <a:cubicBezTo>
                      <a:pt x="3051" y="6694"/>
                      <a:pt x="3045" y="6701"/>
                      <a:pt x="3043" y="6710"/>
                    </a:cubicBezTo>
                    <a:cubicBezTo>
                      <a:pt x="3032" y="6767"/>
                      <a:pt x="3005" y="6817"/>
                      <a:pt x="2983" y="6869"/>
                    </a:cubicBezTo>
                    <a:cubicBezTo>
                      <a:pt x="2951" y="6943"/>
                      <a:pt x="2920" y="7016"/>
                      <a:pt x="2887" y="7088"/>
                    </a:cubicBezTo>
                    <a:cubicBezTo>
                      <a:pt x="2850" y="7172"/>
                      <a:pt x="2811" y="7255"/>
                      <a:pt x="2774" y="7338"/>
                    </a:cubicBezTo>
                    <a:cubicBezTo>
                      <a:pt x="2732" y="7429"/>
                      <a:pt x="2708" y="7525"/>
                      <a:pt x="2700" y="7625"/>
                    </a:cubicBezTo>
                    <a:cubicBezTo>
                      <a:pt x="2692" y="7725"/>
                      <a:pt x="2699" y="7823"/>
                      <a:pt x="2716" y="7922"/>
                    </a:cubicBezTo>
                    <a:cubicBezTo>
                      <a:pt x="2723" y="7967"/>
                      <a:pt x="2722" y="8015"/>
                      <a:pt x="2725" y="8061"/>
                    </a:cubicBezTo>
                    <a:cubicBezTo>
                      <a:pt x="2732" y="8175"/>
                      <a:pt x="2719" y="8288"/>
                      <a:pt x="2711" y="8402"/>
                    </a:cubicBezTo>
                    <a:cubicBezTo>
                      <a:pt x="2702" y="8540"/>
                      <a:pt x="2679" y="8676"/>
                      <a:pt x="2651" y="8811"/>
                    </a:cubicBezTo>
                    <a:cubicBezTo>
                      <a:pt x="2632" y="8906"/>
                      <a:pt x="2614" y="9001"/>
                      <a:pt x="2591" y="9095"/>
                    </a:cubicBezTo>
                    <a:cubicBezTo>
                      <a:pt x="2571" y="9173"/>
                      <a:pt x="2544" y="9250"/>
                      <a:pt x="2524" y="9328"/>
                    </a:cubicBezTo>
                    <a:cubicBezTo>
                      <a:pt x="2507" y="9396"/>
                      <a:pt x="2485" y="9463"/>
                      <a:pt x="2490" y="9534"/>
                    </a:cubicBezTo>
                    <a:cubicBezTo>
                      <a:pt x="2490" y="9542"/>
                      <a:pt x="2488" y="9551"/>
                      <a:pt x="2483" y="9556"/>
                    </a:cubicBezTo>
                    <a:cubicBezTo>
                      <a:pt x="2453" y="9591"/>
                      <a:pt x="2455" y="9635"/>
                      <a:pt x="2459" y="9674"/>
                    </a:cubicBezTo>
                    <a:cubicBezTo>
                      <a:pt x="2465" y="9732"/>
                      <a:pt x="2481" y="9790"/>
                      <a:pt x="2500" y="9846"/>
                    </a:cubicBezTo>
                    <a:cubicBezTo>
                      <a:pt x="2535" y="9951"/>
                      <a:pt x="2551" y="10058"/>
                      <a:pt x="2543" y="10167"/>
                    </a:cubicBezTo>
                    <a:cubicBezTo>
                      <a:pt x="2537" y="10246"/>
                      <a:pt x="2527" y="10323"/>
                      <a:pt x="2520" y="10401"/>
                    </a:cubicBezTo>
                    <a:cubicBezTo>
                      <a:pt x="2518" y="10426"/>
                      <a:pt x="2521" y="10452"/>
                      <a:pt x="2520" y="10477"/>
                    </a:cubicBezTo>
                    <a:cubicBezTo>
                      <a:pt x="2519" y="10522"/>
                      <a:pt x="2504" y="10540"/>
                      <a:pt x="2460" y="10548"/>
                    </a:cubicBezTo>
                    <a:cubicBezTo>
                      <a:pt x="2367" y="10564"/>
                      <a:pt x="2273" y="10583"/>
                      <a:pt x="2179" y="10595"/>
                    </a:cubicBezTo>
                    <a:cubicBezTo>
                      <a:pt x="2107" y="10604"/>
                      <a:pt x="2034" y="10604"/>
                      <a:pt x="1961" y="10606"/>
                    </a:cubicBezTo>
                    <a:cubicBezTo>
                      <a:pt x="1879" y="10610"/>
                      <a:pt x="1797" y="10606"/>
                      <a:pt x="1716" y="10616"/>
                    </a:cubicBezTo>
                    <a:cubicBezTo>
                      <a:pt x="1659" y="10623"/>
                      <a:pt x="1601" y="10634"/>
                      <a:pt x="1546" y="10655"/>
                    </a:cubicBezTo>
                    <a:cubicBezTo>
                      <a:pt x="1471" y="10683"/>
                      <a:pt x="1393" y="10699"/>
                      <a:pt x="1314" y="10709"/>
                    </a:cubicBezTo>
                    <a:cubicBezTo>
                      <a:pt x="1260" y="10716"/>
                      <a:pt x="1206" y="10717"/>
                      <a:pt x="1151" y="10713"/>
                    </a:cubicBezTo>
                    <a:cubicBezTo>
                      <a:pt x="1125" y="10711"/>
                      <a:pt x="1099" y="10708"/>
                      <a:pt x="1073" y="10711"/>
                    </a:cubicBezTo>
                    <a:cubicBezTo>
                      <a:pt x="1006" y="10719"/>
                      <a:pt x="952" y="10684"/>
                      <a:pt x="894" y="10663"/>
                    </a:cubicBezTo>
                    <a:cubicBezTo>
                      <a:pt x="876" y="10656"/>
                      <a:pt x="858" y="10646"/>
                      <a:pt x="840" y="10640"/>
                    </a:cubicBezTo>
                    <a:cubicBezTo>
                      <a:pt x="813" y="10630"/>
                      <a:pt x="790" y="10616"/>
                      <a:pt x="769" y="10596"/>
                    </a:cubicBezTo>
                    <a:cubicBezTo>
                      <a:pt x="751" y="10578"/>
                      <a:pt x="741" y="10559"/>
                      <a:pt x="743" y="10532"/>
                    </a:cubicBezTo>
                    <a:cubicBezTo>
                      <a:pt x="743" y="10521"/>
                      <a:pt x="741" y="10509"/>
                      <a:pt x="737" y="10497"/>
                    </a:cubicBezTo>
                    <a:cubicBezTo>
                      <a:pt x="720" y="10444"/>
                      <a:pt x="712" y="10392"/>
                      <a:pt x="717" y="10335"/>
                    </a:cubicBezTo>
                    <a:cubicBezTo>
                      <a:pt x="726" y="10230"/>
                      <a:pt x="786" y="10169"/>
                      <a:pt x="868" y="10122"/>
                    </a:cubicBezTo>
                    <a:cubicBezTo>
                      <a:pt x="929" y="10087"/>
                      <a:pt x="992" y="10057"/>
                      <a:pt x="1054" y="10024"/>
                    </a:cubicBezTo>
                    <a:cubicBezTo>
                      <a:pt x="1084" y="10007"/>
                      <a:pt x="1114" y="9990"/>
                      <a:pt x="1142" y="9970"/>
                    </a:cubicBezTo>
                    <a:cubicBezTo>
                      <a:pt x="1165" y="9954"/>
                      <a:pt x="1190" y="9949"/>
                      <a:pt x="1215" y="9941"/>
                    </a:cubicBezTo>
                    <a:cubicBezTo>
                      <a:pt x="1249" y="9930"/>
                      <a:pt x="1283" y="9918"/>
                      <a:pt x="1316" y="9904"/>
                    </a:cubicBezTo>
                    <a:cubicBezTo>
                      <a:pt x="1366" y="9882"/>
                      <a:pt x="1416" y="9857"/>
                      <a:pt x="1470" y="9832"/>
                    </a:cubicBezTo>
                    <a:cubicBezTo>
                      <a:pt x="1472" y="9822"/>
                      <a:pt x="1477" y="9808"/>
                      <a:pt x="1482" y="9790"/>
                    </a:cubicBezTo>
                    <a:cubicBezTo>
                      <a:pt x="1545" y="9818"/>
                      <a:pt x="1572" y="9769"/>
                      <a:pt x="1604" y="9737"/>
                    </a:cubicBezTo>
                    <a:cubicBezTo>
                      <a:pt x="1634" y="9708"/>
                      <a:pt x="1659" y="9672"/>
                      <a:pt x="1682" y="9637"/>
                    </a:cubicBezTo>
                    <a:cubicBezTo>
                      <a:pt x="1695" y="9619"/>
                      <a:pt x="1698" y="9596"/>
                      <a:pt x="1707" y="9576"/>
                    </a:cubicBezTo>
                    <a:cubicBezTo>
                      <a:pt x="1718" y="9550"/>
                      <a:pt x="1728" y="9525"/>
                      <a:pt x="1741" y="9500"/>
                    </a:cubicBezTo>
                    <a:cubicBezTo>
                      <a:pt x="1748" y="9485"/>
                      <a:pt x="1748" y="9473"/>
                      <a:pt x="1735" y="9461"/>
                    </a:cubicBezTo>
                    <a:cubicBezTo>
                      <a:pt x="1723" y="9449"/>
                      <a:pt x="1720" y="9435"/>
                      <a:pt x="1735" y="9423"/>
                    </a:cubicBezTo>
                    <a:cubicBezTo>
                      <a:pt x="1750" y="9412"/>
                      <a:pt x="1752" y="9396"/>
                      <a:pt x="1751" y="9380"/>
                    </a:cubicBezTo>
                    <a:cubicBezTo>
                      <a:pt x="1750" y="9312"/>
                      <a:pt x="1748" y="9244"/>
                      <a:pt x="1749" y="9176"/>
                    </a:cubicBezTo>
                    <a:cubicBezTo>
                      <a:pt x="1749" y="9130"/>
                      <a:pt x="1754" y="9084"/>
                      <a:pt x="1756" y="9037"/>
                    </a:cubicBezTo>
                    <a:cubicBezTo>
                      <a:pt x="1757" y="8993"/>
                      <a:pt x="1754" y="8950"/>
                      <a:pt x="1756" y="8906"/>
                    </a:cubicBezTo>
                    <a:cubicBezTo>
                      <a:pt x="1763" y="8811"/>
                      <a:pt x="1773" y="8716"/>
                      <a:pt x="1779" y="8620"/>
                    </a:cubicBezTo>
                    <a:cubicBezTo>
                      <a:pt x="1783" y="8574"/>
                      <a:pt x="1781" y="8528"/>
                      <a:pt x="1782" y="8481"/>
                    </a:cubicBezTo>
                    <a:cubicBezTo>
                      <a:pt x="1782" y="8428"/>
                      <a:pt x="1776" y="8372"/>
                      <a:pt x="1786" y="8320"/>
                    </a:cubicBezTo>
                    <a:cubicBezTo>
                      <a:pt x="1794" y="8272"/>
                      <a:pt x="1784" y="8228"/>
                      <a:pt x="1782" y="8182"/>
                    </a:cubicBezTo>
                    <a:cubicBezTo>
                      <a:pt x="1775" y="8068"/>
                      <a:pt x="1762" y="7954"/>
                      <a:pt x="1756" y="7840"/>
                    </a:cubicBezTo>
                    <a:cubicBezTo>
                      <a:pt x="1752" y="7772"/>
                      <a:pt x="1752" y="7703"/>
                      <a:pt x="1755" y="7634"/>
                    </a:cubicBezTo>
                    <a:cubicBezTo>
                      <a:pt x="1760" y="7532"/>
                      <a:pt x="1766" y="7430"/>
                      <a:pt x="1777" y="7329"/>
                    </a:cubicBezTo>
                    <a:cubicBezTo>
                      <a:pt x="1783" y="7269"/>
                      <a:pt x="1798" y="7211"/>
                      <a:pt x="1811" y="7153"/>
                    </a:cubicBezTo>
                    <a:cubicBezTo>
                      <a:pt x="1823" y="7095"/>
                      <a:pt x="1835" y="7039"/>
                      <a:pt x="1848" y="6982"/>
                    </a:cubicBezTo>
                    <a:cubicBezTo>
                      <a:pt x="1866" y="6902"/>
                      <a:pt x="1886" y="6822"/>
                      <a:pt x="1903" y="6742"/>
                    </a:cubicBezTo>
                    <a:cubicBezTo>
                      <a:pt x="1912" y="6703"/>
                      <a:pt x="1917" y="6663"/>
                      <a:pt x="1924" y="6624"/>
                    </a:cubicBezTo>
                    <a:cubicBezTo>
                      <a:pt x="1928" y="6606"/>
                      <a:pt x="1932" y="6588"/>
                      <a:pt x="1936" y="6570"/>
                    </a:cubicBezTo>
                    <a:cubicBezTo>
                      <a:pt x="1952" y="6496"/>
                      <a:pt x="1969" y="6423"/>
                      <a:pt x="1983" y="6348"/>
                    </a:cubicBezTo>
                    <a:cubicBezTo>
                      <a:pt x="2003" y="6247"/>
                      <a:pt x="2020" y="6145"/>
                      <a:pt x="2040" y="6043"/>
                    </a:cubicBezTo>
                    <a:cubicBezTo>
                      <a:pt x="2049" y="5992"/>
                      <a:pt x="2063" y="5942"/>
                      <a:pt x="2072" y="5892"/>
                    </a:cubicBezTo>
                    <a:cubicBezTo>
                      <a:pt x="2079" y="5857"/>
                      <a:pt x="2080" y="5820"/>
                      <a:pt x="2084" y="5785"/>
                    </a:cubicBezTo>
                    <a:cubicBezTo>
                      <a:pt x="2086" y="5767"/>
                      <a:pt x="2091" y="5749"/>
                      <a:pt x="2094" y="5731"/>
                    </a:cubicBezTo>
                    <a:cubicBezTo>
                      <a:pt x="2095" y="5722"/>
                      <a:pt x="2098" y="5709"/>
                      <a:pt x="2094" y="5703"/>
                    </a:cubicBezTo>
                    <a:cubicBezTo>
                      <a:pt x="2080" y="5687"/>
                      <a:pt x="2088" y="5671"/>
                      <a:pt x="2094" y="5656"/>
                    </a:cubicBezTo>
                    <a:cubicBezTo>
                      <a:pt x="2042" y="5632"/>
                      <a:pt x="2027" y="5631"/>
                      <a:pt x="2014" y="5649"/>
                    </a:cubicBezTo>
                    <a:cubicBezTo>
                      <a:pt x="1996" y="5636"/>
                      <a:pt x="1978" y="5623"/>
                      <a:pt x="1960" y="5611"/>
                    </a:cubicBezTo>
                    <a:cubicBezTo>
                      <a:pt x="1944" y="5601"/>
                      <a:pt x="1934" y="5608"/>
                      <a:pt x="1923" y="5622"/>
                    </a:cubicBezTo>
                    <a:cubicBezTo>
                      <a:pt x="1894" y="5660"/>
                      <a:pt x="1867" y="5700"/>
                      <a:pt x="1832" y="5732"/>
                    </a:cubicBezTo>
                    <a:cubicBezTo>
                      <a:pt x="1763" y="5795"/>
                      <a:pt x="1682" y="5840"/>
                      <a:pt x="1590" y="5864"/>
                    </a:cubicBezTo>
                    <a:cubicBezTo>
                      <a:pt x="1575" y="5868"/>
                      <a:pt x="1560" y="5872"/>
                      <a:pt x="1545" y="5877"/>
                    </a:cubicBezTo>
                    <a:cubicBezTo>
                      <a:pt x="1485" y="5896"/>
                      <a:pt x="1429" y="5885"/>
                      <a:pt x="1376" y="5855"/>
                    </a:cubicBezTo>
                    <a:cubicBezTo>
                      <a:pt x="1367" y="5850"/>
                      <a:pt x="1358" y="5845"/>
                      <a:pt x="1347" y="5839"/>
                    </a:cubicBezTo>
                    <a:cubicBezTo>
                      <a:pt x="1329" y="5856"/>
                      <a:pt x="1309" y="5871"/>
                      <a:pt x="1292" y="5889"/>
                    </a:cubicBezTo>
                    <a:cubicBezTo>
                      <a:pt x="1266" y="5916"/>
                      <a:pt x="1235" y="5936"/>
                      <a:pt x="1203" y="5955"/>
                    </a:cubicBezTo>
                    <a:cubicBezTo>
                      <a:pt x="1118" y="6007"/>
                      <a:pt x="1026" y="6038"/>
                      <a:pt x="930" y="6060"/>
                    </a:cubicBezTo>
                    <a:cubicBezTo>
                      <a:pt x="846" y="6080"/>
                      <a:pt x="774" y="6122"/>
                      <a:pt x="714" y="6185"/>
                    </a:cubicBezTo>
                    <a:cubicBezTo>
                      <a:pt x="681" y="6219"/>
                      <a:pt x="646" y="6251"/>
                      <a:pt x="610" y="6282"/>
                    </a:cubicBezTo>
                    <a:cubicBezTo>
                      <a:pt x="582" y="6307"/>
                      <a:pt x="546" y="6307"/>
                      <a:pt x="514" y="6287"/>
                    </a:cubicBezTo>
                    <a:cubicBezTo>
                      <a:pt x="479" y="6266"/>
                      <a:pt x="463" y="6232"/>
                      <a:pt x="467" y="6195"/>
                    </a:cubicBezTo>
                    <a:cubicBezTo>
                      <a:pt x="474" y="6131"/>
                      <a:pt x="503" y="6080"/>
                      <a:pt x="550" y="6037"/>
                    </a:cubicBezTo>
                    <a:cubicBezTo>
                      <a:pt x="555" y="6033"/>
                      <a:pt x="557" y="6027"/>
                      <a:pt x="565" y="6016"/>
                    </a:cubicBezTo>
                    <a:cubicBezTo>
                      <a:pt x="551" y="6017"/>
                      <a:pt x="541" y="6015"/>
                      <a:pt x="535" y="6019"/>
                    </a:cubicBezTo>
                    <a:cubicBezTo>
                      <a:pt x="490" y="6050"/>
                      <a:pt x="444" y="6078"/>
                      <a:pt x="403" y="6113"/>
                    </a:cubicBezTo>
                    <a:cubicBezTo>
                      <a:pt x="382" y="6131"/>
                      <a:pt x="369" y="6161"/>
                      <a:pt x="361" y="6188"/>
                    </a:cubicBezTo>
                    <a:cubicBezTo>
                      <a:pt x="339" y="6257"/>
                      <a:pt x="296" y="6311"/>
                      <a:pt x="242" y="6354"/>
                    </a:cubicBezTo>
                    <a:cubicBezTo>
                      <a:pt x="208" y="6382"/>
                      <a:pt x="163" y="6399"/>
                      <a:pt x="116" y="6392"/>
                    </a:cubicBezTo>
                    <a:cubicBezTo>
                      <a:pt x="82" y="6386"/>
                      <a:pt x="50" y="6373"/>
                      <a:pt x="26" y="6346"/>
                    </a:cubicBezTo>
                    <a:cubicBezTo>
                      <a:pt x="22" y="6341"/>
                      <a:pt x="17" y="6335"/>
                      <a:pt x="17" y="6329"/>
                    </a:cubicBezTo>
                    <a:cubicBezTo>
                      <a:pt x="15" y="6310"/>
                      <a:pt x="12" y="6289"/>
                      <a:pt x="15" y="6270"/>
                    </a:cubicBezTo>
                    <a:cubicBezTo>
                      <a:pt x="19" y="6251"/>
                      <a:pt x="30" y="6234"/>
                      <a:pt x="39" y="6212"/>
                    </a:cubicBezTo>
                    <a:cubicBezTo>
                      <a:pt x="40" y="6213"/>
                      <a:pt x="39" y="6207"/>
                      <a:pt x="36" y="6204"/>
                    </a:cubicBezTo>
                    <a:cubicBezTo>
                      <a:pt x="8" y="6179"/>
                      <a:pt x="1" y="6145"/>
                      <a:pt x="0" y="6110"/>
                    </a:cubicBezTo>
                    <a:cubicBezTo>
                      <a:pt x="0" y="6101"/>
                      <a:pt x="3" y="6089"/>
                      <a:pt x="9" y="6082"/>
                    </a:cubicBezTo>
                    <a:cubicBezTo>
                      <a:pt x="30" y="6056"/>
                      <a:pt x="56" y="6033"/>
                      <a:pt x="74" y="6006"/>
                    </a:cubicBezTo>
                    <a:cubicBezTo>
                      <a:pt x="104" y="5963"/>
                      <a:pt x="129" y="5918"/>
                      <a:pt x="156" y="5874"/>
                    </a:cubicBezTo>
                    <a:cubicBezTo>
                      <a:pt x="178" y="5839"/>
                      <a:pt x="199" y="5804"/>
                      <a:pt x="221" y="5769"/>
                    </a:cubicBezTo>
                    <a:cubicBezTo>
                      <a:pt x="239" y="5739"/>
                      <a:pt x="258" y="5708"/>
                      <a:pt x="278" y="5679"/>
                    </a:cubicBezTo>
                    <a:cubicBezTo>
                      <a:pt x="300" y="5648"/>
                      <a:pt x="324" y="5618"/>
                      <a:pt x="349" y="5588"/>
                    </a:cubicBezTo>
                    <a:cubicBezTo>
                      <a:pt x="373" y="5559"/>
                      <a:pt x="407" y="5546"/>
                      <a:pt x="441" y="5535"/>
                    </a:cubicBezTo>
                    <a:cubicBezTo>
                      <a:pt x="484" y="5522"/>
                      <a:pt x="528" y="5515"/>
                      <a:pt x="572" y="5503"/>
                    </a:cubicBezTo>
                    <a:cubicBezTo>
                      <a:pt x="596" y="5497"/>
                      <a:pt x="621" y="5491"/>
                      <a:pt x="642" y="5478"/>
                    </a:cubicBezTo>
                    <a:cubicBezTo>
                      <a:pt x="678" y="5456"/>
                      <a:pt x="718" y="5448"/>
                      <a:pt x="758" y="5438"/>
                    </a:cubicBezTo>
                    <a:cubicBezTo>
                      <a:pt x="822" y="5422"/>
                      <a:pt x="881" y="5391"/>
                      <a:pt x="940" y="5367"/>
                    </a:cubicBezTo>
                    <a:cubicBezTo>
                      <a:pt x="930" y="5323"/>
                      <a:pt x="920" y="5284"/>
                      <a:pt x="913" y="5244"/>
                    </a:cubicBezTo>
                    <a:cubicBezTo>
                      <a:pt x="911" y="5232"/>
                      <a:pt x="915" y="5218"/>
                      <a:pt x="921" y="5206"/>
                    </a:cubicBezTo>
                    <a:cubicBezTo>
                      <a:pt x="950" y="5148"/>
                      <a:pt x="982" y="5091"/>
                      <a:pt x="1031" y="5047"/>
                    </a:cubicBezTo>
                    <a:cubicBezTo>
                      <a:pt x="1047" y="5032"/>
                      <a:pt x="1066" y="5019"/>
                      <a:pt x="1084" y="5005"/>
                    </a:cubicBezTo>
                    <a:cubicBezTo>
                      <a:pt x="1175" y="4939"/>
                      <a:pt x="1260" y="4864"/>
                      <a:pt x="1343" y="4788"/>
                    </a:cubicBezTo>
                    <a:cubicBezTo>
                      <a:pt x="1377" y="4756"/>
                      <a:pt x="1420" y="4734"/>
                      <a:pt x="1455" y="4702"/>
                    </a:cubicBezTo>
                    <a:cubicBezTo>
                      <a:pt x="1493" y="4669"/>
                      <a:pt x="1528" y="4633"/>
                      <a:pt x="1561" y="4595"/>
                    </a:cubicBezTo>
                    <a:cubicBezTo>
                      <a:pt x="1594" y="4557"/>
                      <a:pt x="1625" y="4518"/>
                      <a:pt x="1654" y="4477"/>
                    </a:cubicBezTo>
                    <a:cubicBezTo>
                      <a:pt x="1678" y="4444"/>
                      <a:pt x="1708" y="4417"/>
                      <a:pt x="1729" y="4381"/>
                    </a:cubicBezTo>
                    <a:cubicBezTo>
                      <a:pt x="1754" y="4339"/>
                      <a:pt x="1772" y="4294"/>
                      <a:pt x="1781" y="4248"/>
                    </a:cubicBezTo>
                    <a:cubicBezTo>
                      <a:pt x="1793" y="4190"/>
                      <a:pt x="1818" y="4138"/>
                      <a:pt x="1831" y="4082"/>
                    </a:cubicBezTo>
                    <a:cubicBezTo>
                      <a:pt x="1834" y="4068"/>
                      <a:pt x="1837" y="4054"/>
                      <a:pt x="1842" y="4040"/>
                    </a:cubicBezTo>
                    <a:cubicBezTo>
                      <a:pt x="1863" y="3978"/>
                      <a:pt x="1873" y="3912"/>
                      <a:pt x="1901" y="3852"/>
                    </a:cubicBezTo>
                    <a:cubicBezTo>
                      <a:pt x="1909" y="3834"/>
                      <a:pt x="1915" y="3813"/>
                      <a:pt x="1913" y="3794"/>
                    </a:cubicBezTo>
                    <a:cubicBezTo>
                      <a:pt x="1911" y="3772"/>
                      <a:pt x="1921" y="3756"/>
                      <a:pt x="1929" y="3738"/>
                    </a:cubicBezTo>
                    <a:cubicBezTo>
                      <a:pt x="1936" y="3720"/>
                      <a:pt x="1939" y="3701"/>
                      <a:pt x="1945" y="3682"/>
                    </a:cubicBezTo>
                    <a:cubicBezTo>
                      <a:pt x="1953" y="3657"/>
                      <a:pt x="1962" y="3632"/>
                      <a:pt x="1970" y="3607"/>
                    </a:cubicBezTo>
                    <a:cubicBezTo>
                      <a:pt x="1973" y="3600"/>
                      <a:pt x="1978" y="3592"/>
                      <a:pt x="1977" y="3585"/>
                    </a:cubicBezTo>
                    <a:cubicBezTo>
                      <a:pt x="1973" y="3564"/>
                      <a:pt x="1981" y="3546"/>
                      <a:pt x="1990" y="3528"/>
                    </a:cubicBezTo>
                    <a:cubicBezTo>
                      <a:pt x="2004" y="3498"/>
                      <a:pt x="2015" y="3468"/>
                      <a:pt x="2026" y="3437"/>
                    </a:cubicBezTo>
                    <a:cubicBezTo>
                      <a:pt x="2029" y="3430"/>
                      <a:pt x="2028" y="3422"/>
                      <a:pt x="2030" y="3414"/>
                    </a:cubicBezTo>
                    <a:cubicBezTo>
                      <a:pt x="2033" y="3400"/>
                      <a:pt x="2034" y="3383"/>
                      <a:pt x="2042" y="3374"/>
                    </a:cubicBezTo>
                    <a:cubicBezTo>
                      <a:pt x="2073" y="3341"/>
                      <a:pt x="2087" y="3299"/>
                      <a:pt x="2103" y="3259"/>
                    </a:cubicBezTo>
                    <a:cubicBezTo>
                      <a:pt x="2122" y="3212"/>
                      <a:pt x="2142" y="3164"/>
                      <a:pt x="2159" y="3116"/>
                    </a:cubicBezTo>
                    <a:cubicBezTo>
                      <a:pt x="2181" y="3054"/>
                      <a:pt x="2201" y="2991"/>
                      <a:pt x="2222" y="2929"/>
                    </a:cubicBezTo>
                    <a:cubicBezTo>
                      <a:pt x="2227" y="2916"/>
                      <a:pt x="2235" y="2904"/>
                      <a:pt x="2242" y="2889"/>
                    </a:cubicBezTo>
                    <a:close/>
                    <a:moveTo>
                      <a:pt x="248" y="5830"/>
                    </a:moveTo>
                    <a:cubicBezTo>
                      <a:pt x="237" y="5843"/>
                      <a:pt x="224" y="5854"/>
                      <a:pt x="218" y="5868"/>
                    </a:cubicBezTo>
                    <a:cubicBezTo>
                      <a:pt x="180" y="5952"/>
                      <a:pt x="128" y="6026"/>
                      <a:pt x="70" y="6097"/>
                    </a:cubicBezTo>
                    <a:cubicBezTo>
                      <a:pt x="52" y="6119"/>
                      <a:pt x="50" y="6140"/>
                      <a:pt x="66" y="6169"/>
                    </a:cubicBezTo>
                    <a:cubicBezTo>
                      <a:pt x="69" y="6167"/>
                      <a:pt x="73" y="6165"/>
                      <a:pt x="75" y="6162"/>
                    </a:cubicBezTo>
                    <a:cubicBezTo>
                      <a:pt x="119" y="6087"/>
                      <a:pt x="165" y="6012"/>
                      <a:pt x="207" y="5936"/>
                    </a:cubicBezTo>
                    <a:cubicBezTo>
                      <a:pt x="225" y="5903"/>
                      <a:pt x="234" y="5865"/>
                      <a:pt x="247" y="5829"/>
                    </a:cubicBezTo>
                    <a:cubicBezTo>
                      <a:pt x="253" y="5823"/>
                      <a:pt x="260" y="5816"/>
                      <a:pt x="267" y="5811"/>
                    </a:cubicBezTo>
                    <a:cubicBezTo>
                      <a:pt x="278" y="5801"/>
                      <a:pt x="291" y="5793"/>
                      <a:pt x="306" y="5805"/>
                    </a:cubicBezTo>
                    <a:cubicBezTo>
                      <a:pt x="318" y="5814"/>
                      <a:pt x="316" y="5827"/>
                      <a:pt x="304" y="5847"/>
                    </a:cubicBezTo>
                    <a:cubicBezTo>
                      <a:pt x="291" y="5868"/>
                      <a:pt x="280" y="5891"/>
                      <a:pt x="270" y="5913"/>
                    </a:cubicBezTo>
                    <a:cubicBezTo>
                      <a:pt x="265" y="5923"/>
                      <a:pt x="262" y="5933"/>
                      <a:pt x="257" y="5943"/>
                    </a:cubicBezTo>
                    <a:cubicBezTo>
                      <a:pt x="220" y="6009"/>
                      <a:pt x="183" y="6076"/>
                      <a:pt x="145" y="6143"/>
                    </a:cubicBezTo>
                    <a:cubicBezTo>
                      <a:pt x="139" y="6154"/>
                      <a:pt x="132" y="6165"/>
                      <a:pt x="126" y="6177"/>
                    </a:cubicBezTo>
                    <a:cubicBezTo>
                      <a:pt x="124" y="6183"/>
                      <a:pt x="123" y="6193"/>
                      <a:pt x="126" y="6195"/>
                    </a:cubicBezTo>
                    <a:cubicBezTo>
                      <a:pt x="145" y="6210"/>
                      <a:pt x="131" y="6220"/>
                      <a:pt x="121" y="6226"/>
                    </a:cubicBezTo>
                    <a:cubicBezTo>
                      <a:pt x="81" y="6248"/>
                      <a:pt x="64" y="6282"/>
                      <a:pt x="65" y="6325"/>
                    </a:cubicBezTo>
                    <a:cubicBezTo>
                      <a:pt x="102" y="6349"/>
                      <a:pt x="114" y="6353"/>
                      <a:pt x="148" y="6340"/>
                    </a:cubicBezTo>
                    <a:cubicBezTo>
                      <a:pt x="210" y="6318"/>
                      <a:pt x="255" y="6275"/>
                      <a:pt x="287" y="6216"/>
                    </a:cubicBezTo>
                    <a:cubicBezTo>
                      <a:pt x="316" y="6164"/>
                      <a:pt x="326" y="6105"/>
                      <a:pt x="378" y="6062"/>
                    </a:cubicBezTo>
                    <a:cubicBezTo>
                      <a:pt x="431" y="6016"/>
                      <a:pt x="485" y="5979"/>
                      <a:pt x="550" y="5960"/>
                    </a:cubicBezTo>
                    <a:cubicBezTo>
                      <a:pt x="619" y="5939"/>
                      <a:pt x="679" y="5912"/>
                      <a:pt x="715" y="5846"/>
                    </a:cubicBezTo>
                    <a:cubicBezTo>
                      <a:pt x="720" y="5836"/>
                      <a:pt x="735" y="5828"/>
                      <a:pt x="747" y="5824"/>
                    </a:cubicBezTo>
                    <a:cubicBezTo>
                      <a:pt x="761" y="5820"/>
                      <a:pt x="779" y="5834"/>
                      <a:pt x="774" y="5844"/>
                    </a:cubicBezTo>
                    <a:cubicBezTo>
                      <a:pt x="761" y="5868"/>
                      <a:pt x="769" y="5898"/>
                      <a:pt x="744" y="5919"/>
                    </a:cubicBezTo>
                    <a:cubicBezTo>
                      <a:pt x="698" y="5958"/>
                      <a:pt x="655" y="6000"/>
                      <a:pt x="612" y="6042"/>
                    </a:cubicBezTo>
                    <a:cubicBezTo>
                      <a:pt x="595" y="6058"/>
                      <a:pt x="580" y="6077"/>
                      <a:pt x="568" y="6096"/>
                    </a:cubicBezTo>
                    <a:cubicBezTo>
                      <a:pt x="546" y="6131"/>
                      <a:pt x="525" y="6166"/>
                      <a:pt x="519" y="6208"/>
                    </a:cubicBezTo>
                    <a:cubicBezTo>
                      <a:pt x="516" y="6224"/>
                      <a:pt x="518" y="6240"/>
                      <a:pt x="534" y="6245"/>
                    </a:cubicBezTo>
                    <a:cubicBezTo>
                      <a:pt x="545" y="6248"/>
                      <a:pt x="561" y="6244"/>
                      <a:pt x="570" y="6238"/>
                    </a:cubicBezTo>
                    <a:cubicBezTo>
                      <a:pt x="602" y="6214"/>
                      <a:pt x="634" y="6190"/>
                      <a:pt x="662" y="6162"/>
                    </a:cubicBezTo>
                    <a:cubicBezTo>
                      <a:pt x="735" y="6090"/>
                      <a:pt x="820" y="6039"/>
                      <a:pt x="920" y="6013"/>
                    </a:cubicBezTo>
                    <a:cubicBezTo>
                      <a:pt x="935" y="6009"/>
                      <a:pt x="951" y="6007"/>
                      <a:pt x="966" y="6002"/>
                    </a:cubicBezTo>
                    <a:cubicBezTo>
                      <a:pt x="1027" y="5983"/>
                      <a:pt x="1083" y="5951"/>
                      <a:pt x="1141" y="5926"/>
                    </a:cubicBezTo>
                    <a:cubicBezTo>
                      <a:pt x="1211" y="5896"/>
                      <a:pt x="1255" y="5839"/>
                      <a:pt x="1300" y="5790"/>
                    </a:cubicBezTo>
                    <a:cubicBezTo>
                      <a:pt x="1298" y="5769"/>
                      <a:pt x="1298" y="5754"/>
                      <a:pt x="1295" y="5739"/>
                    </a:cubicBezTo>
                    <a:cubicBezTo>
                      <a:pt x="1289" y="5716"/>
                      <a:pt x="1287" y="5690"/>
                      <a:pt x="1274" y="5671"/>
                    </a:cubicBezTo>
                    <a:cubicBezTo>
                      <a:pt x="1249" y="5637"/>
                      <a:pt x="1218" y="5608"/>
                      <a:pt x="1189" y="5577"/>
                    </a:cubicBezTo>
                    <a:cubicBezTo>
                      <a:pt x="1175" y="5563"/>
                      <a:pt x="1158" y="5552"/>
                      <a:pt x="1144" y="5538"/>
                    </a:cubicBezTo>
                    <a:cubicBezTo>
                      <a:pt x="1100" y="5494"/>
                      <a:pt x="1056" y="5450"/>
                      <a:pt x="1011" y="5405"/>
                    </a:cubicBezTo>
                    <a:cubicBezTo>
                      <a:pt x="965" y="5419"/>
                      <a:pt x="919" y="5429"/>
                      <a:pt x="878" y="5448"/>
                    </a:cubicBezTo>
                    <a:cubicBezTo>
                      <a:pt x="840" y="5465"/>
                      <a:pt x="802" y="5478"/>
                      <a:pt x="762" y="5487"/>
                    </a:cubicBezTo>
                    <a:cubicBezTo>
                      <a:pt x="727" y="5494"/>
                      <a:pt x="693" y="5503"/>
                      <a:pt x="663" y="5526"/>
                    </a:cubicBezTo>
                    <a:cubicBezTo>
                      <a:pt x="643" y="5541"/>
                      <a:pt x="620" y="5548"/>
                      <a:pt x="593" y="5551"/>
                    </a:cubicBezTo>
                    <a:cubicBezTo>
                      <a:pt x="541" y="5557"/>
                      <a:pt x="490" y="5572"/>
                      <a:pt x="438" y="5585"/>
                    </a:cubicBezTo>
                    <a:cubicBezTo>
                      <a:pt x="426" y="5588"/>
                      <a:pt x="414" y="5596"/>
                      <a:pt x="406" y="5606"/>
                    </a:cubicBezTo>
                    <a:cubicBezTo>
                      <a:pt x="379" y="5635"/>
                      <a:pt x="354" y="5665"/>
                      <a:pt x="329" y="5696"/>
                    </a:cubicBezTo>
                    <a:cubicBezTo>
                      <a:pt x="324" y="5702"/>
                      <a:pt x="322" y="5710"/>
                      <a:pt x="318" y="5717"/>
                    </a:cubicBezTo>
                    <a:cubicBezTo>
                      <a:pt x="309" y="5730"/>
                      <a:pt x="300" y="5743"/>
                      <a:pt x="292" y="5757"/>
                    </a:cubicBezTo>
                    <a:cubicBezTo>
                      <a:pt x="277" y="5781"/>
                      <a:pt x="262" y="5805"/>
                      <a:pt x="248" y="5830"/>
                    </a:cubicBezTo>
                    <a:close/>
                    <a:moveTo>
                      <a:pt x="3920" y="5873"/>
                    </a:moveTo>
                    <a:cubicBezTo>
                      <a:pt x="3936" y="5854"/>
                      <a:pt x="3951" y="5839"/>
                      <a:pt x="3964" y="5823"/>
                    </a:cubicBezTo>
                    <a:cubicBezTo>
                      <a:pt x="3974" y="5811"/>
                      <a:pt x="3980" y="5796"/>
                      <a:pt x="3991" y="5784"/>
                    </a:cubicBezTo>
                    <a:cubicBezTo>
                      <a:pt x="4032" y="5739"/>
                      <a:pt x="4059" y="5685"/>
                      <a:pt x="4079" y="5629"/>
                    </a:cubicBezTo>
                    <a:cubicBezTo>
                      <a:pt x="4122" y="5507"/>
                      <a:pt x="4176" y="5389"/>
                      <a:pt x="4213" y="5264"/>
                    </a:cubicBezTo>
                    <a:cubicBezTo>
                      <a:pt x="4241" y="5169"/>
                      <a:pt x="4278" y="5077"/>
                      <a:pt x="4308" y="4982"/>
                    </a:cubicBezTo>
                    <a:cubicBezTo>
                      <a:pt x="4327" y="4920"/>
                      <a:pt x="4342" y="4857"/>
                      <a:pt x="4356" y="4793"/>
                    </a:cubicBezTo>
                    <a:cubicBezTo>
                      <a:pt x="4367" y="4740"/>
                      <a:pt x="4373" y="4686"/>
                      <a:pt x="4381" y="4632"/>
                    </a:cubicBezTo>
                    <a:cubicBezTo>
                      <a:pt x="4390" y="4574"/>
                      <a:pt x="4398" y="4516"/>
                      <a:pt x="4407" y="4459"/>
                    </a:cubicBezTo>
                    <a:cubicBezTo>
                      <a:pt x="4412" y="4426"/>
                      <a:pt x="4421" y="4394"/>
                      <a:pt x="4423" y="4361"/>
                    </a:cubicBezTo>
                    <a:cubicBezTo>
                      <a:pt x="4427" y="4282"/>
                      <a:pt x="4423" y="4204"/>
                      <a:pt x="4409" y="4127"/>
                    </a:cubicBezTo>
                    <a:cubicBezTo>
                      <a:pt x="4403" y="4097"/>
                      <a:pt x="4396" y="4067"/>
                      <a:pt x="4392" y="4037"/>
                    </a:cubicBezTo>
                    <a:cubicBezTo>
                      <a:pt x="4378" y="3950"/>
                      <a:pt x="4346" y="3868"/>
                      <a:pt x="4318" y="3785"/>
                    </a:cubicBezTo>
                    <a:cubicBezTo>
                      <a:pt x="4299" y="3733"/>
                      <a:pt x="4275" y="3683"/>
                      <a:pt x="4253" y="3631"/>
                    </a:cubicBezTo>
                    <a:cubicBezTo>
                      <a:pt x="4219" y="3552"/>
                      <a:pt x="4186" y="3473"/>
                      <a:pt x="4151" y="3395"/>
                    </a:cubicBezTo>
                    <a:cubicBezTo>
                      <a:pt x="4138" y="3367"/>
                      <a:pt x="4122" y="3341"/>
                      <a:pt x="4107" y="3314"/>
                    </a:cubicBezTo>
                    <a:cubicBezTo>
                      <a:pt x="4072" y="3255"/>
                      <a:pt x="4038" y="3196"/>
                      <a:pt x="4001" y="3138"/>
                    </a:cubicBezTo>
                    <a:cubicBezTo>
                      <a:pt x="3986" y="3114"/>
                      <a:pt x="3967" y="3092"/>
                      <a:pt x="3950" y="3069"/>
                    </a:cubicBezTo>
                    <a:cubicBezTo>
                      <a:pt x="3888" y="2989"/>
                      <a:pt x="3847" y="2895"/>
                      <a:pt x="3777" y="2822"/>
                    </a:cubicBezTo>
                    <a:cubicBezTo>
                      <a:pt x="3773" y="2818"/>
                      <a:pt x="3772" y="2812"/>
                      <a:pt x="3769" y="2808"/>
                    </a:cubicBezTo>
                    <a:cubicBezTo>
                      <a:pt x="3741" y="2762"/>
                      <a:pt x="3701" y="2733"/>
                      <a:pt x="3651" y="2714"/>
                    </a:cubicBezTo>
                    <a:cubicBezTo>
                      <a:pt x="3616" y="2701"/>
                      <a:pt x="3580" y="2698"/>
                      <a:pt x="3543" y="2697"/>
                    </a:cubicBezTo>
                    <a:cubicBezTo>
                      <a:pt x="3535" y="2696"/>
                      <a:pt x="3526" y="2690"/>
                      <a:pt x="3513" y="2685"/>
                    </a:cubicBezTo>
                    <a:cubicBezTo>
                      <a:pt x="3531" y="2674"/>
                      <a:pt x="3541" y="2667"/>
                      <a:pt x="3555" y="2658"/>
                    </a:cubicBezTo>
                    <a:cubicBezTo>
                      <a:pt x="3538" y="2634"/>
                      <a:pt x="3522" y="2617"/>
                      <a:pt x="3492" y="2613"/>
                    </a:cubicBezTo>
                    <a:cubicBezTo>
                      <a:pt x="3461" y="2610"/>
                      <a:pt x="3430" y="2599"/>
                      <a:pt x="3400" y="2591"/>
                    </a:cubicBezTo>
                    <a:cubicBezTo>
                      <a:pt x="3383" y="2587"/>
                      <a:pt x="3373" y="2576"/>
                      <a:pt x="3376" y="2556"/>
                    </a:cubicBezTo>
                    <a:cubicBezTo>
                      <a:pt x="3390" y="2552"/>
                      <a:pt x="3403" y="2548"/>
                      <a:pt x="3426" y="2542"/>
                    </a:cubicBezTo>
                    <a:cubicBezTo>
                      <a:pt x="3381" y="2514"/>
                      <a:pt x="3363" y="2468"/>
                      <a:pt x="3310" y="2454"/>
                    </a:cubicBezTo>
                    <a:cubicBezTo>
                      <a:pt x="3305" y="2467"/>
                      <a:pt x="3296" y="2479"/>
                      <a:pt x="3295" y="2491"/>
                    </a:cubicBezTo>
                    <a:cubicBezTo>
                      <a:pt x="3294" y="2513"/>
                      <a:pt x="3283" y="2526"/>
                      <a:pt x="3264" y="2526"/>
                    </a:cubicBezTo>
                    <a:cubicBezTo>
                      <a:pt x="3239" y="2525"/>
                      <a:pt x="3222" y="2538"/>
                      <a:pt x="3203" y="2550"/>
                    </a:cubicBezTo>
                    <a:cubicBezTo>
                      <a:pt x="3155" y="2580"/>
                      <a:pt x="3107" y="2611"/>
                      <a:pt x="3050" y="2623"/>
                    </a:cubicBezTo>
                    <a:cubicBezTo>
                      <a:pt x="3028" y="2628"/>
                      <a:pt x="3007" y="2637"/>
                      <a:pt x="2985" y="2642"/>
                    </a:cubicBezTo>
                    <a:cubicBezTo>
                      <a:pt x="2893" y="2665"/>
                      <a:pt x="2806" y="2705"/>
                      <a:pt x="2711" y="2722"/>
                    </a:cubicBezTo>
                    <a:cubicBezTo>
                      <a:pt x="2662" y="2731"/>
                      <a:pt x="2614" y="2737"/>
                      <a:pt x="2565" y="2731"/>
                    </a:cubicBezTo>
                    <a:cubicBezTo>
                      <a:pt x="2522" y="2725"/>
                      <a:pt x="2475" y="2722"/>
                      <a:pt x="2442" y="2685"/>
                    </a:cubicBezTo>
                    <a:cubicBezTo>
                      <a:pt x="2435" y="2676"/>
                      <a:pt x="2421" y="2673"/>
                      <a:pt x="2405" y="2665"/>
                    </a:cubicBezTo>
                    <a:cubicBezTo>
                      <a:pt x="2372" y="2742"/>
                      <a:pt x="2341" y="2813"/>
                      <a:pt x="2311" y="2885"/>
                    </a:cubicBezTo>
                    <a:cubicBezTo>
                      <a:pt x="2297" y="2916"/>
                      <a:pt x="2285" y="2949"/>
                      <a:pt x="2273" y="2981"/>
                    </a:cubicBezTo>
                    <a:cubicBezTo>
                      <a:pt x="2246" y="3051"/>
                      <a:pt x="2218" y="3121"/>
                      <a:pt x="2191" y="3191"/>
                    </a:cubicBezTo>
                    <a:cubicBezTo>
                      <a:pt x="2176" y="3229"/>
                      <a:pt x="2164" y="3269"/>
                      <a:pt x="2146" y="3306"/>
                    </a:cubicBezTo>
                    <a:cubicBezTo>
                      <a:pt x="2101" y="3399"/>
                      <a:pt x="2064" y="3495"/>
                      <a:pt x="2035" y="3594"/>
                    </a:cubicBezTo>
                    <a:cubicBezTo>
                      <a:pt x="2012" y="3673"/>
                      <a:pt x="1984" y="3750"/>
                      <a:pt x="1964" y="3830"/>
                    </a:cubicBezTo>
                    <a:cubicBezTo>
                      <a:pt x="1946" y="3904"/>
                      <a:pt x="1919" y="3976"/>
                      <a:pt x="1900" y="4051"/>
                    </a:cubicBezTo>
                    <a:cubicBezTo>
                      <a:pt x="1882" y="4118"/>
                      <a:pt x="1871" y="4188"/>
                      <a:pt x="1853" y="4256"/>
                    </a:cubicBezTo>
                    <a:cubicBezTo>
                      <a:pt x="1835" y="4324"/>
                      <a:pt x="1819" y="4392"/>
                      <a:pt x="1811" y="4463"/>
                    </a:cubicBezTo>
                    <a:cubicBezTo>
                      <a:pt x="1803" y="4539"/>
                      <a:pt x="1796" y="4616"/>
                      <a:pt x="1796" y="4693"/>
                    </a:cubicBezTo>
                    <a:cubicBezTo>
                      <a:pt x="1795" y="4750"/>
                      <a:pt x="1790" y="4806"/>
                      <a:pt x="1785" y="4863"/>
                    </a:cubicBezTo>
                    <a:cubicBezTo>
                      <a:pt x="1779" y="4938"/>
                      <a:pt x="1766" y="5012"/>
                      <a:pt x="1777" y="5088"/>
                    </a:cubicBezTo>
                    <a:cubicBezTo>
                      <a:pt x="1797" y="5232"/>
                      <a:pt x="1843" y="5366"/>
                      <a:pt x="1917" y="5491"/>
                    </a:cubicBezTo>
                    <a:cubicBezTo>
                      <a:pt x="1928" y="5509"/>
                      <a:pt x="1940" y="5531"/>
                      <a:pt x="1966" y="5528"/>
                    </a:cubicBezTo>
                    <a:cubicBezTo>
                      <a:pt x="1981" y="5570"/>
                      <a:pt x="1997" y="5579"/>
                      <a:pt x="2039" y="5573"/>
                    </a:cubicBezTo>
                    <a:cubicBezTo>
                      <a:pt x="2051" y="5571"/>
                      <a:pt x="2063" y="5572"/>
                      <a:pt x="2075" y="5573"/>
                    </a:cubicBezTo>
                    <a:cubicBezTo>
                      <a:pt x="2134" y="5579"/>
                      <a:pt x="2193" y="5586"/>
                      <a:pt x="2252" y="5592"/>
                    </a:cubicBezTo>
                    <a:cubicBezTo>
                      <a:pt x="2309" y="5597"/>
                      <a:pt x="2365" y="5602"/>
                      <a:pt x="2422" y="5607"/>
                    </a:cubicBezTo>
                    <a:cubicBezTo>
                      <a:pt x="2445" y="5609"/>
                      <a:pt x="2467" y="5610"/>
                      <a:pt x="2489" y="5611"/>
                    </a:cubicBezTo>
                    <a:cubicBezTo>
                      <a:pt x="2568" y="5614"/>
                      <a:pt x="2646" y="5618"/>
                      <a:pt x="2724" y="5604"/>
                    </a:cubicBezTo>
                    <a:cubicBezTo>
                      <a:pt x="2813" y="5589"/>
                      <a:pt x="2901" y="5570"/>
                      <a:pt x="2989" y="5553"/>
                    </a:cubicBezTo>
                    <a:cubicBezTo>
                      <a:pt x="3021" y="5546"/>
                      <a:pt x="3053" y="5540"/>
                      <a:pt x="3086" y="5533"/>
                    </a:cubicBezTo>
                    <a:cubicBezTo>
                      <a:pt x="3086" y="5498"/>
                      <a:pt x="3084" y="5466"/>
                      <a:pt x="3087" y="5435"/>
                    </a:cubicBezTo>
                    <a:cubicBezTo>
                      <a:pt x="3092" y="5385"/>
                      <a:pt x="3101" y="5335"/>
                      <a:pt x="3110" y="5286"/>
                    </a:cubicBezTo>
                    <a:cubicBezTo>
                      <a:pt x="3116" y="5254"/>
                      <a:pt x="3124" y="5221"/>
                      <a:pt x="3135" y="5190"/>
                    </a:cubicBezTo>
                    <a:cubicBezTo>
                      <a:pt x="3146" y="5159"/>
                      <a:pt x="3163" y="5131"/>
                      <a:pt x="3175" y="5100"/>
                    </a:cubicBezTo>
                    <a:cubicBezTo>
                      <a:pt x="3207" y="5018"/>
                      <a:pt x="3243" y="4939"/>
                      <a:pt x="3289" y="4865"/>
                    </a:cubicBezTo>
                    <a:cubicBezTo>
                      <a:pt x="3303" y="4841"/>
                      <a:pt x="3315" y="4815"/>
                      <a:pt x="3325" y="4790"/>
                    </a:cubicBezTo>
                    <a:cubicBezTo>
                      <a:pt x="3347" y="4735"/>
                      <a:pt x="3368" y="4679"/>
                      <a:pt x="3389" y="4623"/>
                    </a:cubicBezTo>
                    <a:cubicBezTo>
                      <a:pt x="3396" y="4601"/>
                      <a:pt x="3405" y="4577"/>
                      <a:pt x="3404" y="4555"/>
                    </a:cubicBezTo>
                    <a:cubicBezTo>
                      <a:pt x="3403" y="4527"/>
                      <a:pt x="3397" y="4498"/>
                      <a:pt x="3378" y="4474"/>
                    </a:cubicBezTo>
                    <a:cubicBezTo>
                      <a:pt x="3365" y="4459"/>
                      <a:pt x="3366" y="4444"/>
                      <a:pt x="3378" y="4427"/>
                    </a:cubicBezTo>
                    <a:cubicBezTo>
                      <a:pt x="3401" y="4394"/>
                      <a:pt x="3414" y="4356"/>
                      <a:pt x="3418" y="4316"/>
                    </a:cubicBezTo>
                    <a:cubicBezTo>
                      <a:pt x="3424" y="4257"/>
                      <a:pt x="3405" y="4201"/>
                      <a:pt x="3397" y="4144"/>
                    </a:cubicBezTo>
                    <a:cubicBezTo>
                      <a:pt x="3393" y="4112"/>
                      <a:pt x="3383" y="4082"/>
                      <a:pt x="3373" y="4052"/>
                    </a:cubicBezTo>
                    <a:cubicBezTo>
                      <a:pt x="3362" y="4021"/>
                      <a:pt x="3345" y="3994"/>
                      <a:pt x="3340" y="3961"/>
                    </a:cubicBezTo>
                    <a:cubicBezTo>
                      <a:pt x="3337" y="3939"/>
                      <a:pt x="3319" y="3920"/>
                      <a:pt x="3315" y="3899"/>
                    </a:cubicBezTo>
                    <a:cubicBezTo>
                      <a:pt x="3302" y="3827"/>
                      <a:pt x="3265" y="3765"/>
                      <a:pt x="3237" y="3700"/>
                    </a:cubicBezTo>
                    <a:cubicBezTo>
                      <a:pt x="3227" y="3675"/>
                      <a:pt x="3212" y="3653"/>
                      <a:pt x="3210" y="3623"/>
                    </a:cubicBezTo>
                    <a:cubicBezTo>
                      <a:pt x="3209" y="3604"/>
                      <a:pt x="3211" y="3592"/>
                      <a:pt x="3230" y="3589"/>
                    </a:cubicBezTo>
                    <a:cubicBezTo>
                      <a:pt x="3249" y="3585"/>
                      <a:pt x="3259" y="3594"/>
                      <a:pt x="3265" y="3613"/>
                    </a:cubicBezTo>
                    <a:cubicBezTo>
                      <a:pt x="3272" y="3639"/>
                      <a:pt x="3281" y="3666"/>
                      <a:pt x="3292" y="3691"/>
                    </a:cubicBezTo>
                    <a:cubicBezTo>
                      <a:pt x="3302" y="3715"/>
                      <a:pt x="3317" y="3738"/>
                      <a:pt x="3326" y="3762"/>
                    </a:cubicBezTo>
                    <a:cubicBezTo>
                      <a:pt x="3341" y="3798"/>
                      <a:pt x="3353" y="3836"/>
                      <a:pt x="3367" y="3872"/>
                    </a:cubicBezTo>
                    <a:cubicBezTo>
                      <a:pt x="3398" y="3951"/>
                      <a:pt x="3431" y="4029"/>
                      <a:pt x="3451" y="4111"/>
                    </a:cubicBezTo>
                    <a:cubicBezTo>
                      <a:pt x="3462" y="4157"/>
                      <a:pt x="3471" y="4204"/>
                      <a:pt x="3480" y="4250"/>
                    </a:cubicBezTo>
                    <a:cubicBezTo>
                      <a:pt x="3483" y="4263"/>
                      <a:pt x="3481" y="4277"/>
                      <a:pt x="3483" y="4290"/>
                    </a:cubicBezTo>
                    <a:cubicBezTo>
                      <a:pt x="3488" y="4328"/>
                      <a:pt x="3482" y="4367"/>
                      <a:pt x="3461" y="4396"/>
                    </a:cubicBezTo>
                    <a:cubicBezTo>
                      <a:pt x="3435" y="4432"/>
                      <a:pt x="3443" y="4459"/>
                      <a:pt x="3462" y="4489"/>
                    </a:cubicBezTo>
                    <a:cubicBezTo>
                      <a:pt x="3464" y="4493"/>
                      <a:pt x="3467" y="4496"/>
                      <a:pt x="3468" y="4500"/>
                    </a:cubicBezTo>
                    <a:cubicBezTo>
                      <a:pt x="3473" y="4521"/>
                      <a:pt x="3482" y="4541"/>
                      <a:pt x="3475" y="4566"/>
                    </a:cubicBezTo>
                    <a:cubicBezTo>
                      <a:pt x="3450" y="4652"/>
                      <a:pt x="3410" y="4733"/>
                      <a:pt x="3375" y="4815"/>
                    </a:cubicBezTo>
                    <a:cubicBezTo>
                      <a:pt x="3350" y="4872"/>
                      <a:pt x="3318" y="4925"/>
                      <a:pt x="3291" y="4980"/>
                    </a:cubicBezTo>
                    <a:cubicBezTo>
                      <a:pt x="3269" y="5024"/>
                      <a:pt x="3246" y="5068"/>
                      <a:pt x="3228" y="5114"/>
                    </a:cubicBezTo>
                    <a:cubicBezTo>
                      <a:pt x="3214" y="5152"/>
                      <a:pt x="3199" y="5190"/>
                      <a:pt x="3188" y="5230"/>
                    </a:cubicBezTo>
                    <a:cubicBezTo>
                      <a:pt x="3180" y="5261"/>
                      <a:pt x="3170" y="5293"/>
                      <a:pt x="3165" y="5325"/>
                    </a:cubicBezTo>
                    <a:cubicBezTo>
                      <a:pt x="3152" y="5417"/>
                      <a:pt x="3158" y="5508"/>
                      <a:pt x="3181" y="5598"/>
                    </a:cubicBezTo>
                    <a:cubicBezTo>
                      <a:pt x="3188" y="5626"/>
                      <a:pt x="3201" y="5641"/>
                      <a:pt x="3230" y="5646"/>
                    </a:cubicBezTo>
                    <a:cubicBezTo>
                      <a:pt x="3244" y="5606"/>
                      <a:pt x="3274" y="5587"/>
                      <a:pt x="3311" y="5575"/>
                    </a:cubicBezTo>
                    <a:cubicBezTo>
                      <a:pt x="3372" y="5555"/>
                      <a:pt x="3433" y="5550"/>
                      <a:pt x="3495" y="5562"/>
                    </a:cubicBezTo>
                    <a:cubicBezTo>
                      <a:pt x="3569" y="5576"/>
                      <a:pt x="3644" y="5591"/>
                      <a:pt x="3704" y="5640"/>
                    </a:cubicBezTo>
                    <a:cubicBezTo>
                      <a:pt x="3753" y="5681"/>
                      <a:pt x="3803" y="5721"/>
                      <a:pt x="3842" y="5771"/>
                    </a:cubicBezTo>
                    <a:cubicBezTo>
                      <a:pt x="3853" y="5784"/>
                      <a:pt x="3869" y="5793"/>
                      <a:pt x="3879" y="5806"/>
                    </a:cubicBezTo>
                    <a:cubicBezTo>
                      <a:pt x="3893" y="5824"/>
                      <a:pt x="3904" y="5846"/>
                      <a:pt x="3920" y="5873"/>
                    </a:cubicBezTo>
                    <a:close/>
                    <a:moveTo>
                      <a:pt x="2188" y="5626"/>
                    </a:moveTo>
                    <a:cubicBezTo>
                      <a:pt x="2184" y="5646"/>
                      <a:pt x="2180" y="5665"/>
                      <a:pt x="2174" y="5684"/>
                    </a:cubicBezTo>
                    <a:cubicBezTo>
                      <a:pt x="2171" y="5693"/>
                      <a:pt x="2165" y="5709"/>
                      <a:pt x="2160" y="5710"/>
                    </a:cubicBezTo>
                    <a:cubicBezTo>
                      <a:pt x="2141" y="5711"/>
                      <a:pt x="2142" y="5724"/>
                      <a:pt x="2140" y="5735"/>
                    </a:cubicBezTo>
                    <a:cubicBezTo>
                      <a:pt x="2133" y="5777"/>
                      <a:pt x="2129" y="5819"/>
                      <a:pt x="2121" y="5861"/>
                    </a:cubicBezTo>
                    <a:cubicBezTo>
                      <a:pt x="2107" y="5945"/>
                      <a:pt x="2093" y="6029"/>
                      <a:pt x="2078" y="6112"/>
                    </a:cubicBezTo>
                    <a:cubicBezTo>
                      <a:pt x="2063" y="6194"/>
                      <a:pt x="2049" y="6277"/>
                      <a:pt x="2033" y="6359"/>
                    </a:cubicBezTo>
                    <a:cubicBezTo>
                      <a:pt x="2008" y="6482"/>
                      <a:pt x="1983" y="6605"/>
                      <a:pt x="1956" y="6728"/>
                    </a:cubicBezTo>
                    <a:cubicBezTo>
                      <a:pt x="1934" y="6825"/>
                      <a:pt x="1916" y="6922"/>
                      <a:pt x="1889" y="7018"/>
                    </a:cubicBezTo>
                    <a:cubicBezTo>
                      <a:pt x="1872" y="7079"/>
                      <a:pt x="1860" y="7142"/>
                      <a:pt x="1851" y="7205"/>
                    </a:cubicBezTo>
                    <a:cubicBezTo>
                      <a:pt x="1840" y="7279"/>
                      <a:pt x="1821" y="7352"/>
                      <a:pt x="1818" y="7428"/>
                    </a:cubicBezTo>
                    <a:cubicBezTo>
                      <a:pt x="1815" y="7517"/>
                      <a:pt x="1804" y="7606"/>
                      <a:pt x="1800" y="7695"/>
                    </a:cubicBezTo>
                    <a:cubicBezTo>
                      <a:pt x="1798" y="7746"/>
                      <a:pt x="1802" y="7798"/>
                      <a:pt x="1804" y="7850"/>
                    </a:cubicBezTo>
                    <a:cubicBezTo>
                      <a:pt x="1808" y="7928"/>
                      <a:pt x="1808" y="8007"/>
                      <a:pt x="1818" y="8084"/>
                    </a:cubicBezTo>
                    <a:cubicBezTo>
                      <a:pt x="1833" y="8201"/>
                      <a:pt x="1834" y="8317"/>
                      <a:pt x="1828" y="8433"/>
                    </a:cubicBezTo>
                    <a:cubicBezTo>
                      <a:pt x="1825" y="8514"/>
                      <a:pt x="1825" y="8595"/>
                      <a:pt x="1821" y="8676"/>
                    </a:cubicBezTo>
                    <a:cubicBezTo>
                      <a:pt x="1817" y="8776"/>
                      <a:pt x="1810" y="8877"/>
                      <a:pt x="1804" y="8977"/>
                    </a:cubicBezTo>
                    <a:cubicBezTo>
                      <a:pt x="1801" y="9040"/>
                      <a:pt x="1796" y="9102"/>
                      <a:pt x="1797" y="9165"/>
                    </a:cubicBezTo>
                    <a:cubicBezTo>
                      <a:pt x="1798" y="9246"/>
                      <a:pt x="1806" y="9328"/>
                      <a:pt x="1800" y="9410"/>
                    </a:cubicBezTo>
                    <a:cubicBezTo>
                      <a:pt x="1797" y="9438"/>
                      <a:pt x="1801" y="9441"/>
                      <a:pt x="1830" y="9445"/>
                    </a:cubicBezTo>
                    <a:cubicBezTo>
                      <a:pt x="1859" y="9449"/>
                      <a:pt x="1888" y="9452"/>
                      <a:pt x="1917" y="9455"/>
                    </a:cubicBezTo>
                    <a:cubicBezTo>
                      <a:pt x="1934" y="9456"/>
                      <a:pt x="1951" y="9456"/>
                      <a:pt x="1968" y="9456"/>
                    </a:cubicBezTo>
                    <a:cubicBezTo>
                      <a:pt x="2047" y="9457"/>
                      <a:pt x="2127" y="9454"/>
                      <a:pt x="2207" y="9458"/>
                    </a:cubicBezTo>
                    <a:cubicBezTo>
                      <a:pt x="2283" y="9463"/>
                      <a:pt x="2359" y="9475"/>
                      <a:pt x="2437" y="9483"/>
                    </a:cubicBezTo>
                    <a:cubicBezTo>
                      <a:pt x="2439" y="9479"/>
                      <a:pt x="2441" y="9473"/>
                      <a:pt x="2443" y="9467"/>
                    </a:cubicBezTo>
                    <a:cubicBezTo>
                      <a:pt x="2461" y="9392"/>
                      <a:pt x="2477" y="9317"/>
                      <a:pt x="2497" y="9242"/>
                    </a:cubicBezTo>
                    <a:cubicBezTo>
                      <a:pt x="2510" y="9189"/>
                      <a:pt x="2529" y="9136"/>
                      <a:pt x="2542" y="9082"/>
                    </a:cubicBezTo>
                    <a:cubicBezTo>
                      <a:pt x="2558" y="9018"/>
                      <a:pt x="2570" y="8952"/>
                      <a:pt x="2583" y="8888"/>
                    </a:cubicBezTo>
                    <a:cubicBezTo>
                      <a:pt x="2594" y="8833"/>
                      <a:pt x="2607" y="8779"/>
                      <a:pt x="2615" y="8724"/>
                    </a:cubicBezTo>
                    <a:cubicBezTo>
                      <a:pt x="2627" y="8646"/>
                      <a:pt x="2634" y="8568"/>
                      <a:pt x="2648" y="8491"/>
                    </a:cubicBezTo>
                    <a:cubicBezTo>
                      <a:pt x="2664" y="8406"/>
                      <a:pt x="2668" y="8320"/>
                      <a:pt x="2672" y="8234"/>
                    </a:cubicBezTo>
                    <a:cubicBezTo>
                      <a:pt x="2674" y="8176"/>
                      <a:pt x="2671" y="8117"/>
                      <a:pt x="2673" y="8059"/>
                    </a:cubicBezTo>
                    <a:cubicBezTo>
                      <a:pt x="2676" y="8000"/>
                      <a:pt x="2672" y="7943"/>
                      <a:pt x="2662" y="7885"/>
                    </a:cubicBezTo>
                    <a:cubicBezTo>
                      <a:pt x="2653" y="7836"/>
                      <a:pt x="2642" y="7787"/>
                      <a:pt x="2647" y="7735"/>
                    </a:cubicBezTo>
                    <a:cubicBezTo>
                      <a:pt x="2649" y="7714"/>
                      <a:pt x="2644" y="7693"/>
                      <a:pt x="2645" y="7672"/>
                    </a:cubicBezTo>
                    <a:cubicBezTo>
                      <a:pt x="2647" y="7628"/>
                      <a:pt x="2648" y="7584"/>
                      <a:pt x="2654" y="7541"/>
                    </a:cubicBezTo>
                    <a:cubicBezTo>
                      <a:pt x="2662" y="7486"/>
                      <a:pt x="2673" y="7431"/>
                      <a:pt x="2695" y="7380"/>
                    </a:cubicBezTo>
                    <a:cubicBezTo>
                      <a:pt x="2713" y="7337"/>
                      <a:pt x="2730" y="7294"/>
                      <a:pt x="2751" y="7252"/>
                    </a:cubicBezTo>
                    <a:cubicBezTo>
                      <a:pt x="2778" y="7196"/>
                      <a:pt x="2809" y="7142"/>
                      <a:pt x="2835" y="7086"/>
                    </a:cubicBezTo>
                    <a:cubicBezTo>
                      <a:pt x="2860" y="7032"/>
                      <a:pt x="2880" y="6976"/>
                      <a:pt x="2902" y="6920"/>
                    </a:cubicBezTo>
                    <a:cubicBezTo>
                      <a:pt x="2923" y="6867"/>
                      <a:pt x="2944" y="6815"/>
                      <a:pt x="2964" y="6761"/>
                    </a:cubicBezTo>
                    <a:cubicBezTo>
                      <a:pt x="2979" y="6722"/>
                      <a:pt x="2992" y="6681"/>
                      <a:pt x="3006" y="6642"/>
                    </a:cubicBezTo>
                    <a:cubicBezTo>
                      <a:pt x="3019" y="6607"/>
                      <a:pt x="3029" y="6571"/>
                      <a:pt x="3047" y="6539"/>
                    </a:cubicBezTo>
                    <a:cubicBezTo>
                      <a:pt x="3062" y="6510"/>
                      <a:pt x="3072" y="6474"/>
                      <a:pt x="3109" y="6466"/>
                    </a:cubicBezTo>
                    <a:cubicBezTo>
                      <a:pt x="3098" y="6419"/>
                      <a:pt x="3081" y="6374"/>
                      <a:pt x="3079" y="6328"/>
                    </a:cubicBezTo>
                    <a:cubicBezTo>
                      <a:pt x="3079" y="6293"/>
                      <a:pt x="3069" y="6261"/>
                      <a:pt x="3063" y="6228"/>
                    </a:cubicBezTo>
                    <a:cubicBezTo>
                      <a:pt x="3061" y="6215"/>
                      <a:pt x="3055" y="6203"/>
                      <a:pt x="3054" y="6190"/>
                    </a:cubicBezTo>
                    <a:cubicBezTo>
                      <a:pt x="3051" y="6160"/>
                      <a:pt x="3053" y="6129"/>
                      <a:pt x="3048" y="6099"/>
                    </a:cubicBezTo>
                    <a:cubicBezTo>
                      <a:pt x="3045" y="6076"/>
                      <a:pt x="3047" y="6057"/>
                      <a:pt x="3059" y="6038"/>
                    </a:cubicBezTo>
                    <a:cubicBezTo>
                      <a:pt x="3065" y="6029"/>
                      <a:pt x="3069" y="6020"/>
                      <a:pt x="3073" y="6010"/>
                    </a:cubicBezTo>
                    <a:cubicBezTo>
                      <a:pt x="3097" y="5944"/>
                      <a:pt x="3120" y="5878"/>
                      <a:pt x="3144" y="5812"/>
                    </a:cubicBezTo>
                    <a:cubicBezTo>
                      <a:pt x="3148" y="5800"/>
                      <a:pt x="3152" y="5789"/>
                      <a:pt x="3157" y="5778"/>
                    </a:cubicBezTo>
                    <a:cubicBezTo>
                      <a:pt x="3170" y="5752"/>
                      <a:pt x="3183" y="5725"/>
                      <a:pt x="3196" y="5697"/>
                    </a:cubicBezTo>
                    <a:cubicBezTo>
                      <a:pt x="3184" y="5691"/>
                      <a:pt x="3178" y="5687"/>
                      <a:pt x="3170" y="5685"/>
                    </a:cubicBezTo>
                    <a:cubicBezTo>
                      <a:pt x="3133" y="5677"/>
                      <a:pt x="3114" y="5654"/>
                      <a:pt x="3111" y="5616"/>
                    </a:cubicBezTo>
                    <a:cubicBezTo>
                      <a:pt x="3110" y="5602"/>
                      <a:pt x="3103" y="5589"/>
                      <a:pt x="3098" y="5573"/>
                    </a:cubicBezTo>
                    <a:cubicBezTo>
                      <a:pt x="3064" y="5580"/>
                      <a:pt x="3033" y="5587"/>
                      <a:pt x="3002" y="5593"/>
                    </a:cubicBezTo>
                    <a:cubicBezTo>
                      <a:pt x="2946" y="5602"/>
                      <a:pt x="2889" y="5609"/>
                      <a:pt x="2833" y="5619"/>
                    </a:cubicBezTo>
                    <a:cubicBezTo>
                      <a:pt x="2785" y="5627"/>
                      <a:pt x="2737" y="5641"/>
                      <a:pt x="2689" y="5646"/>
                    </a:cubicBezTo>
                    <a:cubicBezTo>
                      <a:pt x="2633" y="5650"/>
                      <a:pt x="2576" y="5649"/>
                      <a:pt x="2519" y="5646"/>
                    </a:cubicBezTo>
                    <a:cubicBezTo>
                      <a:pt x="2411" y="5641"/>
                      <a:pt x="2302" y="5633"/>
                      <a:pt x="2188" y="5626"/>
                    </a:cubicBezTo>
                    <a:close/>
                    <a:moveTo>
                      <a:pt x="3655" y="6761"/>
                    </a:moveTo>
                    <a:cubicBezTo>
                      <a:pt x="3695" y="6811"/>
                      <a:pt x="3715" y="6862"/>
                      <a:pt x="3728" y="6915"/>
                    </a:cubicBezTo>
                    <a:cubicBezTo>
                      <a:pt x="3734" y="6936"/>
                      <a:pt x="3738" y="6958"/>
                      <a:pt x="3747" y="6977"/>
                    </a:cubicBezTo>
                    <a:cubicBezTo>
                      <a:pt x="3784" y="7060"/>
                      <a:pt x="3823" y="7143"/>
                      <a:pt x="3863" y="7224"/>
                    </a:cubicBezTo>
                    <a:cubicBezTo>
                      <a:pt x="3894" y="7290"/>
                      <a:pt x="3926" y="7355"/>
                      <a:pt x="3973" y="7412"/>
                    </a:cubicBezTo>
                    <a:cubicBezTo>
                      <a:pt x="3979" y="7419"/>
                      <a:pt x="3984" y="7427"/>
                      <a:pt x="3988" y="7435"/>
                    </a:cubicBezTo>
                    <a:cubicBezTo>
                      <a:pt x="4019" y="7497"/>
                      <a:pt x="4046" y="7560"/>
                      <a:pt x="4079" y="7621"/>
                    </a:cubicBezTo>
                    <a:cubicBezTo>
                      <a:pt x="4114" y="7683"/>
                      <a:pt x="4152" y="7744"/>
                      <a:pt x="4210" y="7789"/>
                    </a:cubicBezTo>
                    <a:cubicBezTo>
                      <a:pt x="4283" y="7847"/>
                      <a:pt x="4352" y="7910"/>
                      <a:pt x="4423" y="7969"/>
                    </a:cubicBezTo>
                    <a:cubicBezTo>
                      <a:pt x="4467" y="8005"/>
                      <a:pt x="4512" y="8040"/>
                      <a:pt x="4557" y="8075"/>
                    </a:cubicBezTo>
                    <a:cubicBezTo>
                      <a:pt x="4590" y="8101"/>
                      <a:pt x="4624" y="8126"/>
                      <a:pt x="4658" y="8151"/>
                    </a:cubicBezTo>
                    <a:cubicBezTo>
                      <a:pt x="4689" y="8174"/>
                      <a:pt x="4720" y="8197"/>
                      <a:pt x="4750" y="8220"/>
                    </a:cubicBezTo>
                    <a:cubicBezTo>
                      <a:pt x="4814" y="8269"/>
                      <a:pt x="4878" y="8319"/>
                      <a:pt x="4942" y="8368"/>
                    </a:cubicBezTo>
                    <a:cubicBezTo>
                      <a:pt x="4964" y="8385"/>
                      <a:pt x="4985" y="8403"/>
                      <a:pt x="5008" y="8419"/>
                    </a:cubicBezTo>
                    <a:cubicBezTo>
                      <a:pt x="5039" y="8442"/>
                      <a:pt x="5072" y="8462"/>
                      <a:pt x="5102" y="8486"/>
                    </a:cubicBezTo>
                    <a:cubicBezTo>
                      <a:pt x="5180" y="8548"/>
                      <a:pt x="5256" y="8612"/>
                      <a:pt x="5326" y="8683"/>
                    </a:cubicBezTo>
                    <a:cubicBezTo>
                      <a:pt x="5390" y="8747"/>
                      <a:pt x="5450" y="8814"/>
                      <a:pt x="5498" y="8891"/>
                    </a:cubicBezTo>
                    <a:cubicBezTo>
                      <a:pt x="5525" y="8935"/>
                      <a:pt x="5542" y="8934"/>
                      <a:pt x="5583" y="8923"/>
                    </a:cubicBezTo>
                    <a:cubicBezTo>
                      <a:pt x="5597" y="8919"/>
                      <a:pt x="5612" y="8914"/>
                      <a:pt x="5624" y="8907"/>
                    </a:cubicBezTo>
                    <a:cubicBezTo>
                      <a:pt x="5664" y="8885"/>
                      <a:pt x="5703" y="8861"/>
                      <a:pt x="5743" y="8837"/>
                    </a:cubicBezTo>
                    <a:cubicBezTo>
                      <a:pt x="5755" y="8829"/>
                      <a:pt x="5765" y="8819"/>
                      <a:pt x="5777" y="8810"/>
                    </a:cubicBezTo>
                    <a:cubicBezTo>
                      <a:pt x="5819" y="8776"/>
                      <a:pt x="5853" y="8733"/>
                      <a:pt x="5900" y="8705"/>
                    </a:cubicBezTo>
                    <a:cubicBezTo>
                      <a:pt x="5938" y="8681"/>
                      <a:pt x="5972" y="8651"/>
                      <a:pt x="6006" y="8621"/>
                    </a:cubicBezTo>
                    <a:cubicBezTo>
                      <a:pt x="6020" y="8610"/>
                      <a:pt x="6031" y="8594"/>
                      <a:pt x="6041" y="8578"/>
                    </a:cubicBezTo>
                    <a:cubicBezTo>
                      <a:pt x="6052" y="8560"/>
                      <a:pt x="6059" y="8539"/>
                      <a:pt x="6069" y="8521"/>
                    </a:cubicBezTo>
                    <a:cubicBezTo>
                      <a:pt x="6080" y="8503"/>
                      <a:pt x="6081" y="8487"/>
                      <a:pt x="6068" y="8469"/>
                    </a:cubicBezTo>
                    <a:cubicBezTo>
                      <a:pt x="6041" y="8432"/>
                      <a:pt x="6016" y="8393"/>
                      <a:pt x="5989" y="8355"/>
                    </a:cubicBezTo>
                    <a:cubicBezTo>
                      <a:pt x="5938" y="8282"/>
                      <a:pt x="5888" y="8208"/>
                      <a:pt x="5836" y="8136"/>
                    </a:cubicBezTo>
                    <a:cubicBezTo>
                      <a:pt x="5815" y="8107"/>
                      <a:pt x="5793" y="8079"/>
                      <a:pt x="5769" y="8052"/>
                    </a:cubicBezTo>
                    <a:cubicBezTo>
                      <a:pt x="5735" y="8013"/>
                      <a:pt x="5698" y="7977"/>
                      <a:pt x="5665" y="7938"/>
                    </a:cubicBezTo>
                    <a:cubicBezTo>
                      <a:pt x="5612" y="7878"/>
                      <a:pt x="5562" y="7817"/>
                      <a:pt x="5506" y="7760"/>
                    </a:cubicBezTo>
                    <a:cubicBezTo>
                      <a:pt x="5433" y="7687"/>
                      <a:pt x="5352" y="7623"/>
                      <a:pt x="5269" y="7561"/>
                    </a:cubicBezTo>
                    <a:cubicBezTo>
                      <a:pt x="5206" y="7513"/>
                      <a:pt x="5145" y="7462"/>
                      <a:pt x="5087" y="7407"/>
                    </a:cubicBezTo>
                    <a:cubicBezTo>
                      <a:pt x="5069" y="7390"/>
                      <a:pt x="5056" y="7367"/>
                      <a:pt x="5036" y="7352"/>
                    </a:cubicBezTo>
                    <a:cubicBezTo>
                      <a:pt x="4984" y="7311"/>
                      <a:pt x="4944" y="7262"/>
                      <a:pt x="4924" y="7198"/>
                    </a:cubicBezTo>
                    <a:cubicBezTo>
                      <a:pt x="4889" y="7085"/>
                      <a:pt x="4852" y="6973"/>
                      <a:pt x="4818" y="6860"/>
                    </a:cubicBezTo>
                    <a:cubicBezTo>
                      <a:pt x="4791" y="6772"/>
                      <a:pt x="4766" y="6682"/>
                      <a:pt x="4742" y="6593"/>
                    </a:cubicBezTo>
                    <a:cubicBezTo>
                      <a:pt x="4713" y="6487"/>
                      <a:pt x="4686" y="6380"/>
                      <a:pt x="4658" y="6274"/>
                    </a:cubicBezTo>
                    <a:cubicBezTo>
                      <a:pt x="4634" y="6187"/>
                      <a:pt x="4608" y="6101"/>
                      <a:pt x="4585" y="6014"/>
                    </a:cubicBezTo>
                    <a:cubicBezTo>
                      <a:pt x="4565" y="5939"/>
                      <a:pt x="4547" y="5863"/>
                      <a:pt x="4528" y="5787"/>
                    </a:cubicBezTo>
                    <a:cubicBezTo>
                      <a:pt x="4503" y="5684"/>
                      <a:pt x="4473" y="5583"/>
                      <a:pt x="4435" y="5484"/>
                    </a:cubicBezTo>
                    <a:cubicBezTo>
                      <a:pt x="4428" y="5465"/>
                      <a:pt x="4419" y="5448"/>
                      <a:pt x="4410" y="5430"/>
                    </a:cubicBezTo>
                    <a:cubicBezTo>
                      <a:pt x="4378" y="5430"/>
                      <a:pt x="4382" y="5402"/>
                      <a:pt x="4372" y="5383"/>
                    </a:cubicBezTo>
                    <a:cubicBezTo>
                      <a:pt x="4365" y="5369"/>
                      <a:pt x="4357" y="5356"/>
                      <a:pt x="4348" y="5341"/>
                    </a:cubicBezTo>
                    <a:cubicBezTo>
                      <a:pt x="4311" y="5356"/>
                      <a:pt x="4278" y="5368"/>
                      <a:pt x="4245" y="5381"/>
                    </a:cubicBezTo>
                    <a:cubicBezTo>
                      <a:pt x="4237" y="5384"/>
                      <a:pt x="4228" y="5391"/>
                      <a:pt x="4225" y="5399"/>
                    </a:cubicBezTo>
                    <a:cubicBezTo>
                      <a:pt x="4192" y="5478"/>
                      <a:pt x="4161" y="5557"/>
                      <a:pt x="4128" y="5636"/>
                    </a:cubicBezTo>
                    <a:cubicBezTo>
                      <a:pt x="4115" y="5666"/>
                      <a:pt x="4104" y="5697"/>
                      <a:pt x="4087" y="5725"/>
                    </a:cubicBezTo>
                    <a:cubicBezTo>
                      <a:pt x="4062" y="5765"/>
                      <a:pt x="4030" y="5801"/>
                      <a:pt x="4004" y="5841"/>
                    </a:cubicBezTo>
                    <a:cubicBezTo>
                      <a:pt x="3975" y="5885"/>
                      <a:pt x="3926" y="5902"/>
                      <a:pt x="3891" y="5933"/>
                    </a:cubicBezTo>
                    <a:cubicBezTo>
                      <a:pt x="3886" y="5970"/>
                      <a:pt x="3883" y="6004"/>
                      <a:pt x="3876" y="6037"/>
                    </a:cubicBezTo>
                    <a:cubicBezTo>
                      <a:pt x="3872" y="6061"/>
                      <a:pt x="3864" y="6083"/>
                      <a:pt x="3857" y="6106"/>
                    </a:cubicBezTo>
                    <a:cubicBezTo>
                      <a:pt x="3843" y="6159"/>
                      <a:pt x="3828" y="6213"/>
                      <a:pt x="3815" y="6266"/>
                    </a:cubicBezTo>
                    <a:cubicBezTo>
                      <a:pt x="3811" y="6283"/>
                      <a:pt x="3807" y="6301"/>
                      <a:pt x="3809" y="6318"/>
                    </a:cubicBezTo>
                    <a:cubicBezTo>
                      <a:pt x="3813" y="6376"/>
                      <a:pt x="3821" y="6433"/>
                      <a:pt x="3826" y="6491"/>
                    </a:cubicBezTo>
                    <a:cubicBezTo>
                      <a:pt x="3828" y="6510"/>
                      <a:pt x="3829" y="6528"/>
                      <a:pt x="3828" y="6547"/>
                    </a:cubicBezTo>
                    <a:cubicBezTo>
                      <a:pt x="3828" y="6565"/>
                      <a:pt x="3823" y="6584"/>
                      <a:pt x="3825" y="6602"/>
                    </a:cubicBezTo>
                    <a:cubicBezTo>
                      <a:pt x="3832" y="6643"/>
                      <a:pt x="3815" y="6676"/>
                      <a:pt x="3797" y="6710"/>
                    </a:cubicBezTo>
                    <a:cubicBezTo>
                      <a:pt x="3784" y="6735"/>
                      <a:pt x="3763" y="6746"/>
                      <a:pt x="3736" y="6750"/>
                    </a:cubicBezTo>
                    <a:cubicBezTo>
                      <a:pt x="3712" y="6753"/>
                      <a:pt x="3687" y="6757"/>
                      <a:pt x="3655" y="6761"/>
                    </a:cubicBezTo>
                    <a:close/>
                    <a:moveTo>
                      <a:pt x="2128" y="2540"/>
                    </a:moveTo>
                    <a:cubicBezTo>
                      <a:pt x="2130" y="2544"/>
                      <a:pt x="2134" y="2548"/>
                      <a:pt x="2133" y="2551"/>
                    </a:cubicBezTo>
                    <a:cubicBezTo>
                      <a:pt x="2098" y="2619"/>
                      <a:pt x="2063" y="2688"/>
                      <a:pt x="2027" y="2758"/>
                    </a:cubicBezTo>
                    <a:cubicBezTo>
                      <a:pt x="2077" y="2753"/>
                      <a:pt x="2119" y="2739"/>
                      <a:pt x="2151" y="2697"/>
                    </a:cubicBezTo>
                    <a:cubicBezTo>
                      <a:pt x="2181" y="2660"/>
                      <a:pt x="2215" y="2626"/>
                      <a:pt x="2247" y="2591"/>
                    </a:cubicBezTo>
                    <a:cubicBezTo>
                      <a:pt x="2263" y="2573"/>
                      <a:pt x="2282" y="2568"/>
                      <a:pt x="2305" y="2576"/>
                    </a:cubicBezTo>
                    <a:cubicBezTo>
                      <a:pt x="2313" y="2608"/>
                      <a:pt x="2296" y="2633"/>
                      <a:pt x="2283" y="2656"/>
                    </a:cubicBezTo>
                    <a:cubicBezTo>
                      <a:pt x="2253" y="2708"/>
                      <a:pt x="2252" y="2762"/>
                      <a:pt x="2265" y="2822"/>
                    </a:cubicBezTo>
                    <a:cubicBezTo>
                      <a:pt x="2272" y="2815"/>
                      <a:pt x="2277" y="2812"/>
                      <a:pt x="2279" y="2807"/>
                    </a:cubicBezTo>
                    <a:cubicBezTo>
                      <a:pt x="2297" y="2762"/>
                      <a:pt x="2313" y="2716"/>
                      <a:pt x="2332" y="2671"/>
                    </a:cubicBezTo>
                    <a:cubicBezTo>
                      <a:pt x="2339" y="2653"/>
                      <a:pt x="2352" y="2637"/>
                      <a:pt x="2364" y="2621"/>
                    </a:cubicBezTo>
                    <a:cubicBezTo>
                      <a:pt x="2387" y="2589"/>
                      <a:pt x="2418" y="2568"/>
                      <a:pt x="2457" y="2555"/>
                    </a:cubicBezTo>
                    <a:cubicBezTo>
                      <a:pt x="2452" y="2539"/>
                      <a:pt x="2448" y="2525"/>
                      <a:pt x="2443" y="2510"/>
                    </a:cubicBezTo>
                    <a:cubicBezTo>
                      <a:pt x="2400" y="2527"/>
                      <a:pt x="2362" y="2512"/>
                      <a:pt x="2323" y="2508"/>
                    </a:cubicBezTo>
                    <a:cubicBezTo>
                      <a:pt x="2260" y="2501"/>
                      <a:pt x="2201" y="2487"/>
                      <a:pt x="2148" y="2450"/>
                    </a:cubicBezTo>
                    <a:cubicBezTo>
                      <a:pt x="2102" y="2418"/>
                      <a:pt x="2057" y="2386"/>
                      <a:pt x="2009" y="2357"/>
                    </a:cubicBezTo>
                    <a:cubicBezTo>
                      <a:pt x="1962" y="2328"/>
                      <a:pt x="1922" y="2292"/>
                      <a:pt x="1890" y="2248"/>
                    </a:cubicBezTo>
                    <a:cubicBezTo>
                      <a:pt x="1865" y="2215"/>
                      <a:pt x="1839" y="2183"/>
                      <a:pt x="1814" y="2150"/>
                    </a:cubicBezTo>
                    <a:cubicBezTo>
                      <a:pt x="1799" y="2131"/>
                      <a:pt x="1783" y="2113"/>
                      <a:pt x="1773" y="2092"/>
                    </a:cubicBezTo>
                    <a:cubicBezTo>
                      <a:pt x="1738" y="2022"/>
                      <a:pt x="1706" y="1951"/>
                      <a:pt x="1671" y="1881"/>
                    </a:cubicBezTo>
                    <a:cubicBezTo>
                      <a:pt x="1627" y="1794"/>
                      <a:pt x="1615" y="1699"/>
                      <a:pt x="1596" y="1605"/>
                    </a:cubicBezTo>
                    <a:cubicBezTo>
                      <a:pt x="1594" y="1592"/>
                      <a:pt x="1592" y="1579"/>
                      <a:pt x="1592" y="1566"/>
                    </a:cubicBezTo>
                    <a:cubicBezTo>
                      <a:pt x="1592" y="1524"/>
                      <a:pt x="1586" y="1484"/>
                      <a:pt x="1564" y="1447"/>
                    </a:cubicBezTo>
                    <a:cubicBezTo>
                      <a:pt x="1561" y="1441"/>
                      <a:pt x="1558" y="1431"/>
                      <a:pt x="1560" y="1425"/>
                    </a:cubicBezTo>
                    <a:cubicBezTo>
                      <a:pt x="1568" y="1403"/>
                      <a:pt x="1558" y="1387"/>
                      <a:pt x="1550" y="1369"/>
                    </a:cubicBezTo>
                    <a:cubicBezTo>
                      <a:pt x="1529" y="1326"/>
                      <a:pt x="1516" y="1280"/>
                      <a:pt x="1520" y="1231"/>
                    </a:cubicBezTo>
                    <a:cubicBezTo>
                      <a:pt x="1523" y="1204"/>
                      <a:pt x="1519" y="1176"/>
                      <a:pt x="1504" y="1153"/>
                    </a:cubicBezTo>
                    <a:cubicBezTo>
                      <a:pt x="1501" y="1153"/>
                      <a:pt x="1498" y="1153"/>
                      <a:pt x="1495" y="1153"/>
                    </a:cubicBezTo>
                    <a:cubicBezTo>
                      <a:pt x="1494" y="1175"/>
                      <a:pt x="1492" y="1197"/>
                      <a:pt x="1491" y="1221"/>
                    </a:cubicBezTo>
                    <a:cubicBezTo>
                      <a:pt x="1489" y="1222"/>
                      <a:pt x="1485" y="1226"/>
                      <a:pt x="1480" y="1228"/>
                    </a:cubicBezTo>
                    <a:cubicBezTo>
                      <a:pt x="1450" y="1241"/>
                      <a:pt x="1428" y="1226"/>
                      <a:pt x="1430" y="1193"/>
                    </a:cubicBezTo>
                    <a:cubicBezTo>
                      <a:pt x="1431" y="1178"/>
                      <a:pt x="1433" y="1164"/>
                      <a:pt x="1435" y="1149"/>
                    </a:cubicBezTo>
                    <a:cubicBezTo>
                      <a:pt x="1437" y="1134"/>
                      <a:pt x="1443" y="1117"/>
                      <a:pt x="1441" y="1103"/>
                    </a:cubicBezTo>
                    <a:cubicBezTo>
                      <a:pt x="1434" y="1062"/>
                      <a:pt x="1449" y="1026"/>
                      <a:pt x="1469" y="997"/>
                    </a:cubicBezTo>
                    <a:cubicBezTo>
                      <a:pt x="1509" y="940"/>
                      <a:pt x="1541" y="877"/>
                      <a:pt x="1591" y="826"/>
                    </a:cubicBezTo>
                    <a:cubicBezTo>
                      <a:pt x="1615" y="801"/>
                      <a:pt x="1643" y="783"/>
                      <a:pt x="1672" y="769"/>
                    </a:cubicBezTo>
                    <a:cubicBezTo>
                      <a:pt x="1693" y="758"/>
                      <a:pt x="1719" y="756"/>
                      <a:pt x="1741" y="767"/>
                    </a:cubicBezTo>
                    <a:cubicBezTo>
                      <a:pt x="1761" y="777"/>
                      <a:pt x="1757" y="800"/>
                      <a:pt x="1759" y="817"/>
                    </a:cubicBezTo>
                    <a:cubicBezTo>
                      <a:pt x="1769" y="892"/>
                      <a:pt x="1778" y="968"/>
                      <a:pt x="1789" y="1042"/>
                    </a:cubicBezTo>
                    <a:cubicBezTo>
                      <a:pt x="1795" y="1088"/>
                      <a:pt x="1806" y="1133"/>
                      <a:pt x="1848" y="1167"/>
                    </a:cubicBezTo>
                    <a:cubicBezTo>
                      <a:pt x="1850" y="1157"/>
                      <a:pt x="1853" y="1151"/>
                      <a:pt x="1852" y="1145"/>
                    </a:cubicBezTo>
                    <a:cubicBezTo>
                      <a:pt x="1851" y="1109"/>
                      <a:pt x="1847" y="1073"/>
                      <a:pt x="1846" y="1037"/>
                    </a:cubicBezTo>
                    <a:cubicBezTo>
                      <a:pt x="1846" y="1022"/>
                      <a:pt x="1849" y="1006"/>
                      <a:pt x="1855" y="992"/>
                    </a:cubicBezTo>
                    <a:cubicBezTo>
                      <a:pt x="1878" y="933"/>
                      <a:pt x="1917" y="885"/>
                      <a:pt x="1958" y="838"/>
                    </a:cubicBezTo>
                    <a:cubicBezTo>
                      <a:pt x="1977" y="816"/>
                      <a:pt x="2003" y="805"/>
                      <a:pt x="2031" y="801"/>
                    </a:cubicBezTo>
                    <a:cubicBezTo>
                      <a:pt x="2063" y="795"/>
                      <a:pt x="2079" y="808"/>
                      <a:pt x="2079" y="841"/>
                    </a:cubicBezTo>
                    <a:cubicBezTo>
                      <a:pt x="2080" y="860"/>
                      <a:pt x="2077" y="878"/>
                      <a:pt x="2076" y="897"/>
                    </a:cubicBezTo>
                    <a:cubicBezTo>
                      <a:pt x="2075" y="918"/>
                      <a:pt x="2071" y="940"/>
                      <a:pt x="2075" y="960"/>
                    </a:cubicBezTo>
                    <a:cubicBezTo>
                      <a:pt x="2088" y="1018"/>
                      <a:pt x="2105" y="1076"/>
                      <a:pt x="2123" y="1144"/>
                    </a:cubicBezTo>
                    <a:cubicBezTo>
                      <a:pt x="2135" y="1129"/>
                      <a:pt x="2143" y="1123"/>
                      <a:pt x="2147" y="1115"/>
                    </a:cubicBezTo>
                    <a:cubicBezTo>
                      <a:pt x="2162" y="1085"/>
                      <a:pt x="2173" y="1054"/>
                      <a:pt x="2189" y="1025"/>
                    </a:cubicBezTo>
                    <a:cubicBezTo>
                      <a:pt x="2214" y="983"/>
                      <a:pt x="2239" y="941"/>
                      <a:pt x="2290" y="921"/>
                    </a:cubicBezTo>
                    <a:cubicBezTo>
                      <a:pt x="2342" y="900"/>
                      <a:pt x="2383" y="901"/>
                      <a:pt x="2418" y="952"/>
                    </a:cubicBezTo>
                    <a:cubicBezTo>
                      <a:pt x="2463" y="1017"/>
                      <a:pt x="2512" y="1081"/>
                      <a:pt x="2525" y="1163"/>
                    </a:cubicBezTo>
                    <a:cubicBezTo>
                      <a:pt x="2527" y="1179"/>
                      <a:pt x="2528" y="1195"/>
                      <a:pt x="2529" y="1212"/>
                    </a:cubicBezTo>
                    <a:cubicBezTo>
                      <a:pt x="2533" y="1211"/>
                      <a:pt x="2535" y="1211"/>
                      <a:pt x="2536" y="1211"/>
                    </a:cubicBezTo>
                    <a:cubicBezTo>
                      <a:pt x="2571" y="1141"/>
                      <a:pt x="2606" y="1071"/>
                      <a:pt x="2642" y="1002"/>
                    </a:cubicBezTo>
                    <a:cubicBezTo>
                      <a:pt x="2649" y="988"/>
                      <a:pt x="2658" y="976"/>
                      <a:pt x="2666" y="964"/>
                    </a:cubicBezTo>
                    <a:cubicBezTo>
                      <a:pt x="2686" y="970"/>
                      <a:pt x="2697" y="979"/>
                      <a:pt x="2701" y="998"/>
                    </a:cubicBezTo>
                    <a:cubicBezTo>
                      <a:pt x="2706" y="1023"/>
                      <a:pt x="2712" y="1049"/>
                      <a:pt x="2723" y="1073"/>
                    </a:cubicBezTo>
                    <a:cubicBezTo>
                      <a:pt x="2751" y="1134"/>
                      <a:pt x="2760" y="1200"/>
                      <a:pt x="2770" y="1265"/>
                    </a:cubicBezTo>
                    <a:cubicBezTo>
                      <a:pt x="2782" y="1348"/>
                      <a:pt x="2784" y="1431"/>
                      <a:pt x="2788" y="1515"/>
                    </a:cubicBezTo>
                    <a:cubicBezTo>
                      <a:pt x="2789" y="1543"/>
                      <a:pt x="2784" y="1573"/>
                      <a:pt x="2775" y="1601"/>
                    </a:cubicBezTo>
                    <a:cubicBezTo>
                      <a:pt x="2754" y="1666"/>
                      <a:pt x="2728" y="1730"/>
                      <a:pt x="2704" y="1795"/>
                    </a:cubicBezTo>
                    <a:cubicBezTo>
                      <a:pt x="2700" y="1805"/>
                      <a:pt x="2698" y="1816"/>
                      <a:pt x="2694" y="1832"/>
                    </a:cubicBezTo>
                    <a:cubicBezTo>
                      <a:pt x="2710" y="1827"/>
                      <a:pt x="2723" y="1827"/>
                      <a:pt x="2732" y="1820"/>
                    </a:cubicBezTo>
                    <a:cubicBezTo>
                      <a:pt x="2767" y="1795"/>
                      <a:pt x="2801" y="1771"/>
                      <a:pt x="2832" y="1742"/>
                    </a:cubicBezTo>
                    <a:cubicBezTo>
                      <a:pt x="2869" y="1708"/>
                      <a:pt x="2901" y="1669"/>
                      <a:pt x="2936" y="1633"/>
                    </a:cubicBezTo>
                    <a:cubicBezTo>
                      <a:pt x="2949" y="1619"/>
                      <a:pt x="2970" y="1615"/>
                      <a:pt x="2982" y="1625"/>
                    </a:cubicBezTo>
                    <a:cubicBezTo>
                      <a:pt x="2998" y="1637"/>
                      <a:pt x="3000" y="1653"/>
                      <a:pt x="2993" y="1671"/>
                    </a:cubicBezTo>
                    <a:cubicBezTo>
                      <a:pt x="2986" y="1687"/>
                      <a:pt x="2980" y="1703"/>
                      <a:pt x="2975" y="1719"/>
                    </a:cubicBezTo>
                    <a:cubicBezTo>
                      <a:pt x="2958" y="1768"/>
                      <a:pt x="2943" y="1817"/>
                      <a:pt x="2925" y="1866"/>
                    </a:cubicBezTo>
                    <a:cubicBezTo>
                      <a:pt x="2909" y="1909"/>
                      <a:pt x="2889" y="1950"/>
                      <a:pt x="2870" y="1994"/>
                    </a:cubicBezTo>
                    <a:cubicBezTo>
                      <a:pt x="2876" y="1995"/>
                      <a:pt x="2882" y="1997"/>
                      <a:pt x="2887" y="1996"/>
                    </a:cubicBezTo>
                    <a:cubicBezTo>
                      <a:pt x="2949" y="1978"/>
                      <a:pt x="3008" y="1955"/>
                      <a:pt x="3065" y="1920"/>
                    </a:cubicBezTo>
                    <a:cubicBezTo>
                      <a:pt x="3125" y="1883"/>
                      <a:pt x="3173" y="1836"/>
                      <a:pt x="3213" y="1780"/>
                    </a:cubicBezTo>
                    <a:cubicBezTo>
                      <a:pt x="3224" y="1766"/>
                      <a:pt x="3237" y="1764"/>
                      <a:pt x="3252" y="1767"/>
                    </a:cubicBezTo>
                    <a:cubicBezTo>
                      <a:pt x="3269" y="1771"/>
                      <a:pt x="3279" y="1781"/>
                      <a:pt x="3279" y="1800"/>
                    </a:cubicBezTo>
                    <a:cubicBezTo>
                      <a:pt x="3279" y="1836"/>
                      <a:pt x="3284" y="1872"/>
                      <a:pt x="3270" y="1907"/>
                    </a:cubicBezTo>
                    <a:cubicBezTo>
                      <a:pt x="3268" y="1913"/>
                      <a:pt x="3266" y="1925"/>
                      <a:pt x="3270" y="1929"/>
                    </a:cubicBezTo>
                    <a:cubicBezTo>
                      <a:pt x="3289" y="1951"/>
                      <a:pt x="3277" y="1962"/>
                      <a:pt x="3258" y="1972"/>
                    </a:cubicBezTo>
                    <a:cubicBezTo>
                      <a:pt x="3252" y="1975"/>
                      <a:pt x="3249" y="1982"/>
                      <a:pt x="3244" y="1988"/>
                    </a:cubicBezTo>
                    <a:cubicBezTo>
                      <a:pt x="3281" y="2013"/>
                      <a:pt x="3256" y="2045"/>
                      <a:pt x="3253" y="2078"/>
                    </a:cubicBezTo>
                    <a:cubicBezTo>
                      <a:pt x="3276" y="2077"/>
                      <a:pt x="3291" y="2066"/>
                      <a:pt x="3304" y="2054"/>
                    </a:cubicBezTo>
                    <a:cubicBezTo>
                      <a:pt x="3347" y="2011"/>
                      <a:pt x="3390" y="1967"/>
                      <a:pt x="3432" y="1923"/>
                    </a:cubicBezTo>
                    <a:cubicBezTo>
                      <a:pt x="3451" y="1903"/>
                      <a:pt x="3465" y="1895"/>
                      <a:pt x="3483" y="1903"/>
                    </a:cubicBezTo>
                    <a:cubicBezTo>
                      <a:pt x="3502" y="1911"/>
                      <a:pt x="3505" y="1921"/>
                      <a:pt x="3500" y="1953"/>
                    </a:cubicBezTo>
                    <a:cubicBezTo>
                      <a:pt x="3492" y="1997"/>
                      <a:pt x="3487" y="2042"/>
                      <a:pt x="3479" y="2086"/>
                    </a:cubicBezTo>
                    <a:cubicBezTo>
                      <a:pt x="3473" y="2125"/>
                      <a:pt x="3466" y="2164"/>
                      <a:pt x="3457" y="2211"/>
                    </a:cubicBezTo>
                    <a:cubicBezTo>
                      <a:pt x="3469" y="2202"/>
                      <a:pt x="3474" y="2199"/>
                      <a:pt x="3478" y="2194"/>
                    </a:cubicBezTo>
                    <a:cubicBezTo>
                      <a:pt x="3498" y="2174"/>
                      <a:pt x="3516" y="2153"/>
                      <a:pt x="3536" y="2134"/>
                    </a:cubicBezTo>
                    <a:cubicBezTo>
                      <a:pt x="3554" y="2116"/>
                      <a:pt x="3573" y="2095"/>
                      <a:pt x="3604" y="2108"/>
                    </a:cubicBezTo>
                    <a:cubicBezTo>
                      <a:pt x="3605" y="2136"/>
                      <a:pt x="3595" y="2158"/>
                      <a:pt x="3577" y="2176"/>
                    </a:cubicBezTo>
                    <a:cubicBezTo>
                      <a:pt x="3558" y="2196"/>
                      <a:pt x="3540" y="2217"/>
                      <a:pt x="3517" y="2234"/>
                    </a:cubicBezTo>
                    <a:cubicBezTo>
                      <a:pt x="3493" y="2251"/>
                      <a:pt x="3465" y="2264"/>
                      <a:pt x="3438" y="2278"/>
                    </a:cubicBezTo>
                    <a:cubicBezTo>
                      <a:pt x="3421" y="2286"/>
                      <a:pt x="3405" y="2281"/>
                      <a:pt x="3391" y="2268"/>
                    </a:cubicBezTo>
                    <a:cubicBezTo>
                      <a:pt x="3378" y="2257"/>
                      <a:pt x="3384" y="2244"/>
                      <a:pt x="3389" y="2232"/>
                    </a:cubicBezTo>
                    <a:cubicBezTo>
                      <a:pt x="3412" y="2176"/>
                      <a:pt x="3418" y="2116"/>
                      <a:pt x="3429" y="2057"/>
                    </a:cubicBezTo>
                    <a:cubicBezTo>
                      <a:pt x="3432" y="2042"/>
                      <a:pt x="3432" y="2025"/>
                      <a:pt x="3434" y="2006"/>
                    </a:cubicBezTo>
                    <a:cubicBezTo>
                      <a:pt x="3427" y="2010"/>
                      <a:pt x="3425" y="2011"/>
                      <a:pt x="3423" y="2013"/>
                    </a:cubicBezTo>
                    <a:cubicBezTo>
                      <a:pt x="3375" y="2061"/>
                      <a:pt x="3329" y="2110"/>
                      <a:pt x="3264" y="2135"/>
                    </a:cubicBezTo>
                    <a:cubicBezTo>
                      <a:pt x="3248" y="2141"/>
                      <a:pt x="3248" y="2155"/>
                      <a:pt x="3248" y="2168"/>
                    </a:cubicBezTo>
                    <a:cubicBezTo>
                      <a:pt x="3247" y="2217"/>
                      <a:pt x="3247" y="2266"/>
                      <a:pt x="3248" y="2316"/>
                    </a:cubicBezTo>
                    <a:cubicBezTo>
                      <a:pt x="3249" y="2358"/>
                      <a:pt x="3264" y="2374"/>
                      <a:pt x="3306" y="2380"/>
                    </a:cubicBezTo>
                    <a:cubicBezTo>
                      <a:pt x="3317" y="2381"/>
                      <a:pt x="3328" y="2382"/>
                      <a:pt x="3336" y="2388"/>
                    </a:cubicBezTo>
                    <a:cubicBezTo>
                      <a:pt x="3354" y="2400"/>
                      <a:pt x="3370" y="2416"/>
                      <a:pt x="3389" y="2428"/>
                    </a:cubicBezTo>
                    <a:cubicBezTo>
                      <a:pt x="3425" y="2449"/>
                      <a:pt x="3456" y="2475"/>
                      <a:pt x="3482" y="2508"/>
                    </a:cubicBezTo>
                    <a:cubicBezTo>
                      <a:pt x="3494" y="2524"/>
                      <a:pt x="3508" y="2538"/>
                      <a:pt x="3524" y="2550"/>
                    </a:cubicBezTo>
                    <a:cubicBezTo>
                      <a:pt x="3531" y="2556"/>
                      <a:pt x="3543" y="2561"/>
                      <a:pt x="3552" y="2560"/>
                    </a:cubicBezTo>
                    <a:cubicBezTo>
                      <a:pt x="3603" y="2556"/>
                      <a:pt x="3652" y="2540"/>
                      <a:pt x="3703" y="2520"/>
                    </a:cubicBezTo>
                    <a:cubicBezTo>
                      <a:pt x="3656" y="2481"/>
                      <a:pt x="3597" y="2460"/>
                      <a:pt x="3569" y="2396"/>
                    </a:cubicBezTo>
                    <a:cubicBezTo>
                      <a:pt x="3607" y="2393"/>
                      <a:pt x="3639" y="2387"/>
                      <a:pt x="3670" y="2389"/>
                    </a:cubicBezTo>
                    <a:cubicBezTo>
                      <a:pt x="3769" y="2396"/>
                      <a:pt x="3847" y="2345"/>
                      <a:pt x="3929" y="2299"/>
                    </a:cubicBezTo>
                    <a:cubicBezTo>
                      <a:pt x="3924" y="2293"/>
                      <a:pt x="3922" y="2289"/>
                      <a:pt x="3919" y="2287"/>
                    </a:cubicBezTo>
                    <a:cubicBezTo>
                      <a:pt x="3881" y="2263"/>
                      <a:pt x="3854" y="2229"/>
                      <a:pt x="3839" y="2186"/>
                    </a:cubicBezTo>
                    <a:cubicBezTo>
                      <a:pt x="3836" y="2177"/>
                      <a:pt x="3827" y="2169"/>
                      <a:pt x="3822" y="2160"/>
                    </a:cubicBezTo>
                    <a:cubicBezTo>
                      <a:pt x="3811" y="2137"/>
                      <a:pt x="3785" y="2121"/>
                      <a:pt x="3785" y="2091"/>
                    </a:cubicBezTo>
                    <a:cubicBezTo>
                      <a:pt x="3792" y="2088"/>
                      <a:pt x="3798" y="2085"/>
                      <a:pt x="3804" y="2084"/>
                    </a:cubicBezTo>
                    <a:cubicBezTo>
                      <a:pt x="3870" y="2069"/>
                      <a:pt x="3928" y="2037"/>
                      <a:pt x="3987" y="2005"/>
                    </a:cubicBezTo>
                    <a:cubicBezTo>
                      <a:pt x="4007" y="1994"/>
                      <a:pt x="4021" y="1979"/>
                      <a:pt x="4034" y="1959"/>
                    </a:cubicBezTo>
                    <a:cubicBezTo>
                      <a:pt x="4006" y="1946"/>
                      <a:pt x="3980" y="1938"/>
                      <a:pt x="3951" y="1942"/>
                    </a:cubicBezTo>
                    <a:cubicBezTo>
                      <a:pt x="3941" y="1943"/>
                      <a:pt x="3929" y="1943"/>
                      <a:pt x="3921" y="1939"/>
                    </a:cubicBezTo>
                    <a:cubicBezTo>
                      <a:pt x="3898" y="1927"/>
                      <a:pt x="3877" y="1914"/>
                      <a:pt x="3857" y="1899"/>
                    </a:cubicBezTo>
                    <a:cubicBezTo>
                      <a:pt x="3793" y="1851"/>
                      <a:pt x="3738" y="1796"/>
                      <a:pt x="3704" y="1723"/>
                    </a:cubicBezTo>
                    <a:cubicBezTo>
                      <a:pt x="3701" y="1717"/>
                      <a:pt x="3698" y="1711"/>
                      <a:pt x="3694" y="1706"/>
                    </a:cubicBezTo>
                    <a:cubicBezTo>
                      <a:pt x="3650" y="1649"/>
                      <a:pt x="3617" y="1586"/>
                      <a:pt x="3598" y="1516"/>
                    </a:cubicBezTo>
                    <a:cubicBezTo>
                      <a:pt x="3589" y="1484"/>
                      <a:pt x="3578" y="1453"/>
                      <a:pt x="3570" y="1420"/>
                    </a:cubicBezTo>
                    <a:cubicBezTo>
                      <a:pt x="3556" y="1358"/>
                      <a:pt x="3540" y="1296"/>
                      <a:pt x="3532" y="1233"/>
                    </a:cubicBezTo>
                    <a:cubicBezTo>
                      <a:pt x="3513" y="1081"/>
                      <a:pt x="3512" y="926"/>
                      <a:pt x="3479" y="775"/>
                    </a:cubicBezTo>
                    <a:cubicBezTo>
                      <a:pt x="3462" y="700"/>
                      <a:pt x="3436" y="627"/>
                      <a:pt x="3412" y="554"/>
                    </a:cubicBezTo>
                    <a:cubicBezTo>
                      <a:pt x="3406" y="533"/>
                      <a:pt x="3390" y="515"/>
                      <a:pt x="3379" y="496"/>
                    </a:cubicBezTo>
                    <a:cubicBezTo>
                      <a:pt x="3363" y="466"/>
                      <a:pt x="3348" y="434"/>
                      <a:pt x="3330" y="406"/>
                    </a:cubicBezTo>
                    <a:cubicBezTo>
                      <a:pt x="3289" y="342"/>
                      <a:pt x="3237" y="287"/>
                      <a:pt x="3185" y="233"/>
                    </a:cubicBezTo>
                    <a:cubicBezTo>
                      <a:pt x="3153" y="199"/>
                      <a:pt x="3120" y="167"/>
                      <a:pt x="3075" y="150"/>
                    </a:cubicBezTo>
                    <a:cubicBezTo>
                      <a:pt x="3054" y="143"/>
                      <a:pt x="3034" y="131"/>
                      <a:pt x="3015" y="120"/>
                    </a:cubicBezTo>
                    <a:cubicBezTo>
                      <a:pt x="2964" y="89"/>
                      <a:pt x="2910" y="69"/>
                      <a:pt x="2850" y="67"/>
                    </a:cubicBezTo>
                    <a:cubicBezTo>
                      <a:pt x="2807" y="66"/>
                      <a:pt x="2765" y="58"/>
                      <a:pt x="2723" y="55"/>
                    </a:cubicBezTo>
                    <a:cubicBezTo>
                      <a:pt x="2701" y="54"/>
                      <a:pt x="2671" y="49"/>
                      <a:pt x="2658" y="60"/>
                    </a:cubicBezTo>
                    <a:cubicBezTo>
                      <a:pt x="2627" y="86"/>
                      <a:pt x="2595" y="78"/>
                      <a:pt x="2564" y="76"/>
                    </a:cubicBezTo>
                    <a:cubicBezTo>
                      <a:pt x="2534" y="73"/>
                      <a:pt x="2504" y="62"/>
                      <a:pt x="2474" y="62"/>
                    </a:cubicBezTo>
                    <a:cubicBezTo>
                      <a:pt x="2425" y="62"/>
                      <a:pt x="2376" y="67"/>
                      <a:pt x="2327" y="70"/>
                    </a:cubicBezTo>
                    <a:cubicBezTo>
                      <a:pt x="2286" y="73"/>
                      <a:pt x="2245" y="75"/>
                      <a:pt x="2205" y="81"/>
                    </a:cubicBezTo>
                    <a:cubicBezTo>
                      <a:pt x="2177" y="86"/>
                      <a:pt x="2149" y="94"/>
                      <a:pt x="2119" y="93"/>
                    </a:cubicBezTo>
                    <a:cubicBezTo>
                      <a:pt x="2103" y="92"/>
                      <a:pt x="2086" y="99"/>
                      <a:pt x="2070" y="106"/>
                    </a:cubicBezTo>
                    <a:cubicBezTo>
                      <a:pt x="2036" y="122"/>
                      <a:pt x="2002" y="141"/>
                      <a:pt x="1968" y="157"/>
                    </a:cubicBezTo>
                    <a:cubicBezTo>
                      <a:pt x="1900" y="188"/>
                      <a:pt x="1844" y="236"/>
                      <a:pt x="1788" y="283"/>
                    </a:cubicBezTo>
                    <a:cubicBezTo>
                      <a:pt x="1752" y="314"/>
                      <a:pt x="1724" y="354"/>
                      <a:pt x="1696" y="392"/>
                    </a:cubicBezTo>
                    <a:cubicBezTo>
                      <a:pt x="1651" y="456"/>
                      <a:pt x="1598" y="513"/>
                      <a:pt x="1548" y="573"/>
                    </a:cubicBezTo>
                    <a:cubicBezTo>
                      <a:pt x="1531" y="593"/>
                      <a:pt x="1514" y="613"/>
                      <a:pt x="1501" y="635"/>
                    </a:cubicBezTo>
                    <a:cubicBezTo>
                      <a:pt x="1478" y="678"/>
                      <a:pt x="1456" y="722"/>
                      <a:pt x="1439" y="767"/>
                    </a:cubicBezTo>
                    <a:cubicBezTo>
                      <a:pt x="1421" y="812"/>
                      <a:pt x="1405" y="859"/>
                      <a:pt x="1397" y="907"/>
                    </a:cubicBezTo>
                    <a:cubicBezTo>
                      <a:pt x="1387" y="961"/>
                      <a:pt x="1387" y="1016"/>
                      <a:pt x="1381" y="1070"/>
                    </a:cubicBezTo>
                    <a:cubicBezTo>
                      <a:pt x="1374" y="1140"/>
                      <a:pt x="1369" y="1209"/>
                      <a:pt x="1380" y="1280"/>
                    </a:cubicBezTo>
                    <a:cubicBezTo>
                      <a:pt x="1391" y="1352"/>
                      <a:pt x="1394" y="1425"/>
                      <a:pt x="1415" y="1496"/>
                    </a:cubicBezTo>
                    <a:cubicBezTo>
                      <a:pt x="1421" y="1516"/>
                      <a:pt x="1428" y="1536"/>
                      <a:pt x="1431" y="1557"/>
                    </a:cubicBezTo>
                    <a:cubicBezTo>
                      <a:pt x="1450" y="1678"/>
                      <a:pt x="1461" y="1799"/>
                      <a:pt x="1455" y="1922"/>
                    </a:cubicBezTo>
                    <a:cubicBezTo>
                      <a:pt x="1450" y="1999"/>
                      <a:pt x="1443" y="2076"/>
                      <a:pt x="1415" y="2149"/>
                    </a:cubicBezTo>
                    <a:cubicBezTo>
                      <a:pt x="1384" y="2232"/>
                      <a:pt x="1343" y="2310"/>
                      <a:pt x="1279" y="2375"/>
                    </a:cubicBezTo>
                    <a:cubicBezTo>
                      <a:pt x="1272" y="2381"/>
                      <a:pt x="1267" y="2391"/>
                      <a:pt x="1258" y="2404"/>
                    </a:cubicBezTo>
                    <a:cubicBezTo>
                      <a:pt x="1275" y="2405"/>
                      <a:pt x="1285" y="2408"/>
                      <a:pt x="1294" y="2406"/>
                    </a:cubicBezTo>
                    <a:cubicBezTo>
                      <a:pt x="1356" y="2392"/>
                      <a:pt x="1414" y="2370"/>
                      <a:pt x="1461" y="2326"/>
                    </a:cubicBezTo>
                    <a:cubicBezTo>
                      <a:pt x="1479" y="2309"/>
                      <a:pt x="1498" y="2297"/>
                      <a:pt x="1527" y="2307"/>
                    </a:cubicBezTo>
                    <a:cubicBezTo>
                      <a:pt x="1531" y="2358"/>
                      <a:pt x="1497" y="2393"/>
                      <a:pt x="1482" y="2435"/>
                    </a:cubicBezTo>
                    <a:cubicBezTo>
                      <a:pt x="1466" y="2481"/>
                      <a:pt x="1431" y="2513"/>
                      <a:pt x="1404" y="2553"/>
                    </a:cubicBezTo>
                    <a:cubicBezTo>
                      <a:pt x="1433" y="2549"/>
                      <a:pt x="1461" y="2546"/>
                      <a:pt x="1485" y="2534"/>
                    </a:cubicBezTo>
                    <a:cubicBezTo>
                      <a:pt x="1542" y="2505"/>
                      <a:pt x="1597" y="2473"/>
                      <a:pt x="1652" y="2442"/>
                    </a:cubicBezTo>
                    <a:cubicBezTo>
                      <a:pt x="1669" y="2432"/>
                      <a:pt x="1686" y="2423"/>
                      <a:pt x="1706" y="2426"/>
                    </a:cubicBezTo>
                    <a:cubicBezTo>
                      <a:pt x="1716" y="2448"/>
                      <a:pt x="1712" y="2466"/>
                      <a:pt x="1703" y="2485"/>
                    </a:cubicBezTo>
                    <a:cubicBezTo>
                      <a:pt x="1691" y="2512"/>
                      <a:pt x="1679" y="2538"/>
                      <a:pt x="1668" y="2565"/>
                    </a:cubicBezTo>
                    <a:cubicBezTo>
                      <a:pt x="1664" y="2576"/>
                      <a:pt x="1664" y="2589"/>
                      <a:pt x="1662" y="2609"/>
                    </a:cubicBezTo>
                    <a:cubicBezTo>
                      <a:pt x="1711" y="2588"/>
                      <a:pt x="1753" y="2572"/>
                      <a:pt x="1793" y="2551"/>
                    </a:cubicBezTo>
                    <a:cubicBezTo>
                      <a:pt x="1819" y="2537"/>
                      <a:pt x="1844" y="2518"/>
                      <a:pt x="1867" y="2499"/>
                    </a:cubicBezTo>
                    <a:cubicBezTo>
                      <a:pt x="1882" y="2487"/>
                      <a:pt x="1896" y="2478"/>
                      <a:pt x="1915" y="2480"/>
                    </a:cubicBezTo>
                    <a:cubicBezTo>
                      <a:pt x="1927" y="2498"/>
                      <a:pt x="1926" y="2512"/>
                      <a:pt x="1916" y="2530"/>
                    </a:cubicBezTo>
                    <a:cubicBezTo>
                      <a:pt x="1896" y="2569"/>
                      <a:pt x="1879" y="2610"/>
                      <a:pt x="1857" y="2658"/>
                    </a:cubicBezTo>
                    <a:cubicBezTo>
                      <a:pt x="1941" y="2644"/>
                      <a:pt x="2013" y="2626"/>
                      <a:pt x="2065" y="2564"/>
                    </a:cubicBezTo>
                    <a:cubicBezTo>
                      <a:pt x="2082" y="2544"/>
                      <a:pt x="2102" y="2536"/>
                      <a:pt x="2128" y="2540"/>
                    </a:cubicBezTo>
                    <a:close/>
                    <a:moveTo>
                      <a:pt x="1663" y="1601"/>
                    </a:moveTo>
                    <a:cubicBezTo>
                      <a:pt x="1668" y="1631"/>
                      <a:pt x="1671" y="1662"/>
                      <a:pt x="1677" y="1691"/>
                    </a:cubicBezTo>
                    <a:cubicBezTo>
                      <a:pt x="1684" y="1723"/>
                      <a:pt x="1689" y="1755"/>
                      <a:pt x="1702" y="1784"/>
                    </a:cubicBezTo>
                    <a:cubicBezTo>
                      <a:pt x="1732" y="1851"/>
                      <a:pt x="1750" y="1924"/>
                      <a:pt x="1791" y="1987"/>
                    </a:cubicBezTo>
                    <a:cubicBezTo>
                      <a:pt x="1827" y="2041"/>
                      <a:pt x="1856" y="2099"/>
                      <a:pt x="1890" y="2153"/>
                    </a:cubicBezTo>
                    <a:cubicBezTo>
                      <a:pt x="1945" y="2239"/>
                      <a:pt x="2014" y="2311"/>
                      <a:pt x="2105" y="2360"/>
                    </a:cubicBezTo>
                    <a:cubicBezTo>
                      <a:pt x="2133" y="2375"/>
                      <a:pt x="2159" y="2396"/>
                      <a:pt x="2188" y="2407"/>
                    </a:cubicBezTo>
                    <a:cubicBezTo>
                      <a:pt x="2221" y="2420"/>
                      <a:pt x="2244" y="2447"/>
                      <a:pt x="2282" y="2453"/>
                    </a:cubicBezTo>
                    <a:cubicBezTo>
                      <a:pt x="2389" y="2471"/>
                      <a:pt x="2491" y="2459"/>
                      <a:pt x="2590" y="2416"/>
                    </a:cubicBezTo>
                    <a:cubicBezTo>
                      <a:pt x="2623" y="2401"/>
                      <a:pt x="2659" y="2391"/>
                      <a:pt x="2694" y="2378"/>
                    </a:cubicBezTo>
                    <a:cubicBezTo>
                      <a:pt x="2720" y="2368"/>
                      <a:pt x="2746" y="2359"/>
                      <a:pt x="2770" y="2345"/>
                    </a:cubicBezTo>
                    <a:cubicBezTo>
                      <a:pt x="2809" y="2323"/>
                      <a:pt x="2846" y="2297"/>
                      <a:pt x="2885" y="2273"/>
                    </a:cubicBezTo>
                    <a:cubicBezTo>
                      <a:pt x="2938" y="2241"/>
                      <a:pt x="2977" y="2199"/>
                      <a:pt x="2991" y="2136"/>
                    </a:cubicBezTo>
                    <a:cubicBezTo>
                      <a:pt x="2993" y="2123"/>
                      <a:pt x="3002" y="2109"/>
                      <a:pt x="3013" y="2100"/>
                    </a:cubicBezTo>
                    <a:cubicBezTo>
                      <a:pt x="3032" y="2085"/>
                      <a:pt x="3060" y="2099"/>
                      <a:pt x="3062" y="2124"/>
                    </a:cubicBezTo>
                    <a:cubicBezTo>
                      <a:pt x="3063" y="2133"/>
                      <a:pt x="3061" y="2143"/>
                      <a:pt x="3060" y="2152"/>
                    </a:cubicBezTo>
                    <a:cubicBezTo>
                      <a:pt x="3046" y="2217"/>
                      <a:pt x="3002" y="2261"/>
                      <a:pt x="2954" y="2302"/>
                    </a:cubicBezTo>
                    <a:cubicBezTo>
                      <a:pt x="2943" y="2311"/>
                      <a:pt x="2930" y="2318"/>
                      <a:pt x="2917" y="2326"/>
                    </a:cubicBezTo>
                    <a:cubicBezTo>
                      <a:pt x="2861" y="2357"/>
                      <a:pt x="2804" y="2388"/>
                      <a:pt x="2748" y="2418"/>
                    </a:cubicBezTo>
                    <a:cubicBezTo>
                      <a:pt x="2737" y="2424"/>
                      <a:pt x="2725" y="2425"/>
                      <a:pt x="2713" y="2429"/>
                    </a:cubicBezTo>
                    <a:cubicBezTo>
                      <a:pt x="2707" y="2431"/>
                      <a:pt x="2699" y="2431"/>
                      <a:pt x="2695" y="2435"/>
                    </a:cubicBezTo>
                    <a:cubicBezTo>
                      <a:pt x="2667" y="2459"/>
                      <a:pt x="2633" y="2463"/>
                      <a:pt x="2600" y="2472"/>
                    </a:cubicBezTo>
                    <a:cubicBezTo>
                      <a:pt x="2570" y="2479"/>
                      <a:pt x="2541" y="2493"/>
                      <a:pt x="2512" y="2504"/>
                    </a:cubicBezTo>
                    <a:cubicBezTo>
                      <a:pt x="2515" y="2564"/>
                      <a:pt x="2518" y="2621"/>
                      <a:pt x="2521" y="2680"/>
                    </a:cubicBezTo>
                    <a:cubicBezTo>
                      <a:pt x="2564" y="2696"/>
                      <a:pt x="2612" y="2705"/>
                      <a:pt x="2656" y="2690"/>
                    </a:cubicBezTo>
                    <a:cubicBezTo>
                      <a:pt x="2707" y="2673"/>
                      <a:pt x="2761" y="2673"/>
                      <a:pt x="2811" y="2648"/>
                    </a:cubicBezTo>
                    <a:cubicBezTo>
                      <a:pt x="2861" y="2623"/>
                      <a:pt x="2918" y="2614"/>
                      <a:pt x="2973" y="2599"/>
                    </a:cubicBezTo>
                    <a:cubicBezTo>
                      <a:pt x="3012" y="2588"/>
                      <a:pt x="3051" y="2580"/>
                      <a:pt x="3084" y="2553"/>
                    </a:cubicBezTo>
                    <a:cubicBezTo>
                      <a:pt x="3104" y="2536"/>
                      <a:pt x="3131" y="2528"/>
                      <a:pt x="3154" y="2514"/>
                    </a:cubicBezTo>
                    <a:cubicBezTo>
                      <a:pt x="3173" y="2503"/>
                      <a:pt x="3191" y="2490"/>
                      <a:pt x="3208" y="2476"/>
                    </a:cubicBezTo>
                    <a:cubicBezTo>
                      <a:pt x="3220" y="2466"/>
                      <a:pt x="3220" y="2454"/>
                      <a:pt x="3216" y="2437"/>
                    </a:cubicBezTo>
                    <a:cubicBezTo>
                      <a:pt x="3204" y="2385"/>
                      <a:pt x="3182" y="2333"/>
                      <a:pt x="3200" y="2278"/>
                    </a:cubicBezTo>
                    <a:cubicBezTo>
                      <a:pt x="3202" y="2272"/>
                      <a:pt x="3201" y="2265"/>
                      <a:pt x="3201" y="2259"/>
                    </a:cubicBezTo>
                    <a:cubicBezTo>
                      <a:pt x="3198" y="2223"/>
                      <a:pt x="3196" y="2187"/>
                      <a:pt x="3193" y="2151"/>
                    </a:cubicBezTo>
                    <a:cubicBezTo>
                      <a:pt x="3186" y="2149"/>
                      <a:pt x="3182" y="2149"/>
                      <a:pt x="3178" y="2148"/>
                    </a:cubicBezTo>
                    <a:cubicBezTo>
                      <a:pt x="3132" y="2138"/>
                      <a:pt x="3126" y="2128"/>
                      <a:pt x="3143" y="2086"/>
                    </a:cubicBezTo>
                    <a:cubicBezTo>
                      <a:pt x="3145" y="2079"/>
                      <a:pt x="3149" y="2072"/>
                      <a:pt x="3152" y="2064"/>
                    </a:cubicBezTo>
                    <a:cubicBezTo>
                      <a:pt x="3180" y="2005"/>
                      <a:pt x="3201" y="1944"/>
                      <a:pt x="3207" y="1874"/>
                    </a:cubicBezTo>
                    <a:cubicBezTo>
                      <a:pt x="3192" y="1885"/>
                      <a:pt x="3179" y="1891"/>
                      <a:pt x="3169" y="1901"/>
                    </a:cubicBezTo>
                    <a:cubicBezTo>
                      <a:pt x="3077" y="1988"/>
                      <a:pt x="2958" y="2019"/>
                      <a:pt x="2840" y="2052"/>
                    </a:cubicBezTo>
                    <a:cubicBezTo>
                      <a:pt x="2813" y="2059"/>
                      <a:pt x="2789" y="2051"/>
                      <a:pt x="2771" y="2022"/>
                    </a:cubicBezTo>
                    <a:cubicBezTo>
                      <a:pt x="2816" y="1992"/>
                      <a:pt x="2828" y="1941"/>
                      <a:pt x="2849" y="1898"/>
                    </a:cubicBezTo>
                    <a:cubicBezTo>
                      <a:pt x="2870" y="1856"/>
                      <a:pt x="2880" y="1809"/>
                      <a:pt x="2897" y="1757"/>
                    </a:cubicBezTo>
                    <a:cubicBezTo>
                      <a:pt x="2867" y="1782"/>
                      <a:pt x="2842" y="1800"/>
                      <a:pt x="2821" y="1822"/>
                    </a:cubicBezTo>
                    <a:cubicBezTo>
                      <a:pt x="2802" y="1843"/>
                      <a:pt x="2778" y="1852"/>
                      <a:pt x="2753" y="1862"/>
                    </a:cubicBezTo>
                    <a:cubicBezTo>
                      <a:pt x="2726" y="1872"/>
                      <a:pt x="2699" y="1882"/>
                      <a:pt x="2673" y="1894"/>
                    </a:cubicBezTo>
                    <a:cubicBezTo>
                      <a:pt x="2645" y="1907"/>
                      <a:pt x="2623" y="1902"/>
                      <a:pt x="2603" y="1876"/>
                    </a:cubicBezTo>
                    <a:cubicBezTo>
                      <a:pt x="2616" y="1846"/>
                      <a:pt x="2630" y="1818"/>
                      <a:pt x="2641" y="1789"/>
                    </a:cubicBezTo>
                    <a:cubicBezTo>
                      <a:pt x="2664" y="1726"/>
                      <a:pt x="2687" y="1662"/>
                      <a:pt x="2709" y="1598"/>
                    </a:cubicBezTo>
                    <a:cubicBezTo>
                      <a:pt x="2716" y="1577"/>
                      <a:pt x="2722" y="1555"/>
                      <a:pt x="2723" y="1533"/>
                    </a:cubicBezTo>
                    <a:cubicBezTo>
                      <a:pt x="2725" y="1493"/>
                      <a:pt x="2725" y="1453"/>
                      <a:pt x="2724" y="1414"/>
                    </a:cubicBezTo>
                    <a:cubicBezTo>
                      <a:pt x="2721" y="1358"/>
                      <a:pt x="2718" y="1302"/>
                      <a:pt x="2710" y="1247"/>
                    </a:cubicBezTo>
                    <a:cubicBezTo>
                      <a:pt x="2704" y="1199"/>
                      <a:pt x="2690" y="1152"/>
                      <a:pt x="2679" y="1105"/>
                    </a:cubicBezTo>
                    <a:cubicBezTo>
                      <a:pt x="2678" y="1099"/>
                      <a:pt x="2676" y="1094"/>
                      <a:pt x="2672" y="1084"/>
                    </a:cubicBezTo>
                    <a:cubicBezTo>
                      <a:pt x="2662" y="1108"/>
                      <a:pt x="2654" y="1119"/>
                      <a:pt x="2652" y="1131"/>
                    </a:cubicBezTo>
                    <a:cubicBezTo>
                      <a:pt x="2640" y="1203"/>
                      <a:pt x="2586" y="1251"/>
                      <a:pt x="2551" y="1310"/>
                    </a:cubicBezTo>
                    <a:cubicBezTo>
                      <a:pt x="2532" y="1342"/>
                      <a:pt x="2513" y="1341"/>
                      <a:pt x="2488" y="1316"/>
                    </a:cubicBezTo>
                    <a:cubicBezTo>
                      <a:pt x="2482" y="1310"/>
                      <a:pt x="2478" y="1300"/>
                      <a:pt x="2477" y="1292"/>
                    </a:cubicBezTo>
                    <a:cubicBezTo>
                      <a:pt x="2474" y="1277"/>
                      <a:pt x="2473" y="1262"/>
                      <a:pt x="2471" y="1249"/>
                    </a:cubicBezTo>
                    <a:cubicBezTo>
                      <a:pt x="2460" y="1253"/>
                      <a:pt x="2447" y="1263"/>
                      <a:pt x="2442" y="1260"/>
                    </a:cubicBezTo>
                    <a:cubicBezTo>
                      <a:pt x="2418" y="1245"/>
                      <a:pt x="2394" y="1257"/>
                      <a:pt x="2372" y="1254"/>
                    </a:cubicBezTo>
                    <a:cubicBezTo>
                      <a:pt x="2369" y="1270"/>
                      <a:pt x="2365" y="1285"/>
                      <a:pt x="2365" y="1299"/>
                    </a:cubicBezTo>
                    <a:cubicBezTo>
                      <a:pt x="2365" y="1345"/>
                      <a:pt x="2332" y="1370"/>
                      <a:pt x="2299" y="1388"/>
                    </a:cubicBezTo>
                    <a:cubicBezTo>
                      <a:pt x="2253" y="1413"/>
                      <a:pt x="2205" y="1397"/>
                      <a:pt x="2173" y="1353"/>
                    </a:cubicBezTo>
                    <a:cubicBezTo>
                      <a:pt x="2164" y="1342"/>
                      <a:pt x="2157" y="1328"/>
                      <a:pt x="2146" y="1320"/>
                    </a:cubicBezTo>
                    <a:cubicBezTo>
                      <a:pt x="2109" y="1290"/>
                      <a:pt x="2108" y="1274"/>
                      <a:pt x="2145" y="1248"/>
                    </a:cubicBezTo>
                    <a:cubicBezTo>
                      <a:pt x="2155" y="1241"/>
                      <a:pt x="2165" y="1233"/>
                      <a:pt x="2176" y="1229"/>
                    </a:cubicBezTo>
                    <a:cubicBezTo>
                      <a:pt x="2232" y="1208"/>
                      <a:pt x="2289" y="1191"/>
                      <a:pt x="2349" y="1188"/>
                    </a:cubicBezTo>
                    <a:cubicBezTo>
                      <a:pt x="2389" y="1185"/>
                      <a:pt x="2422" y="1198"/>
                      <a:pt x="2452" y="1221"/>
                    </a:cubicBezTo>
                    <a:cubicBezTo>
                      <a:pt x="2459" y="1227"/>
                      <a:pt x="2465" y="1232"/>
                      <a:pt x="2472" y="1238"/>
                    </a:cubicBezTo>
                    <a:cubicBezTo>
                      <a:pt x="2471" y="1196"/>
                      <a:pt x="2469" y="1157"/>
                      <a:pt x="2467" y="1118"/>
                    </a:cubicBezTo>
                    <a:cubicBezTo>
                      <a:pt x="2467" y="1110"/>
                      <a:pt x="2462" y="1102"/>
                      <a:pt x="2458" y="1096"/>
                    </a:cubicBezTo>
                    <a:cubicBezTo>
                      <a:pt x="2437" y="1061"/>
                      <a:pt x="2416" y="1025"/>
                      <a:pt x="2393" y="992"/>
                    </a:cubicBezTo>
                    <a:cubicBezTo>
                      <a:pt x="2365" y="951"/>
                      <a:pt x="2345" y="948"/>
                      <a:pt x="2305" y="975"/>
                    </a:cubicBezTo>
                    <a:cubicBezTo>
                      <a:pt x="2295" y="982"/>
                      <a:pt x="2286" y="991"/>
                      <a:pt x="2278" y="999"/>
                    </a:cubicBezTo>
                    <a:cubicBezTo>
                      <a:pt x="2230" y="1051"/>
                      <a:pt x="2200" y="1112"/>
                      <a:pt x="2183" y="1181"/>
                    </a:cubicBezTo>
                    <a:cubicBezTo>
                      <a:pt x="2179" y="1200"/>
                      <a:pt x="2175" y="1221"/>
                      <a:pt x="2145" y="1229"/>
                    </a:cubicBezTo>
                    <a:cubicBezTo>
                      <a:pt x="2131" y="1217"/>
                      <a:pt x="2111" y="1205"/>
                      <a:pt x="2099" y="1187"/>
                    </a:cubicBezTo>
                    <a:cubicBezTo>
                      <a:pt x="2033" y="1094"/>
                      <a:pt x="2007" y="992"/>
                      <a:pt x="2029" y="878"/>
                    </a:cubicBezTo>
                    <a:cubicBezTo>
                      <a:pt x="2031" y="871"/>
                      <a:pt x="2027" y="862"/>
                      <a:pt x="2025" y="851"/>
                    </a:cubicBezTo>
                    <a:cubicBezTo>
                      <a:pt x="1983" y="882"/>
                      <a:pt x="1953" y="918"/>
                      <a:pt x="1931" y="959"/>
                    </a:cubicBezTo>
                    <a:cubicBezTo>
                      <a:pt x="1914" y="993"/>
                      <a:pt x="1897" y="1029"/>
                      <a:pt x="1903" y="1069"/>
                    </a:cubicBezTo>
                    <a:cubicBezTo>
                      <a:pt x="1907" y="1100"/>
                      <a:pt x="1912" y="1130"/>
                      <a:pt x="1916" y="1160"/>
                    </a:cubicBezTo>
                    <a:cubicBezTo>
                      <a:pt x="1918" y="1181"/>
                      <a:pt x="1919" y="1202"/>
                      <a:pt x="1920" y="1226"/>
                    </a:cubicBezTo>
                    <a:cubicBezTo>
                      <a:pt x="1904" y="1229"/>
                      <a:pt x="1889" y="1237"/>
                      <a:pt x="1879" y="1233"/>
                    </a:cubicBezTo>
                    <a:cubicBezTo>
                      <a:pt x="1853" y="1222"/>
                      <a:pt x="1821" y="1212"/>
                      <a:pt x="1805" y="1191"/>
                    </a:cubicBezTo>
                    <a:cubicBezTo>
                      <a:pt x="1758" y="1132"/>
                      <a:pt x="1727" y="1067"/>
                      <a:pt x="1730" y="988"/>
                    </a:cubicBezTo>
                    <a:cubicBezTo>
                      <a:pt x="1732" y="936"/>
                      <a:pt x="1723" y="883"/>
                      <a:pt x="1718" y="831"/>
                    </a:cubicBezTo>
                    <a:cubicBezTo>
                      <a:pt x="1717" y="817"/>
                      <a:pt x="1707" y="812"/>
                      <a:pt x="1695" y="816"/>
                    </a:cubicBezTo>
                    <a:cubicBezTo>
                      <a:pt x="1687" y="818"/>
                      <a:pt x="1678" y="823"/>
                      <a:pt x="1672" y="830"/>
                    </a:cubicBezTo>
                    <a:cubicBezTo>
                      <a:pt x="1648" y="856"/>
                      <a:pt x="1625" y="882"/>
                      <a:pt x="1601" y="909"/>
                    </a:cubicBezTo>
                    <a:cubicBezTo>
                      <a:pt x="1575" y="939"/>
                      <a:pt x="1563" y="972"/>
                      <a:pt x="1566" y="1014"/>
                    </a:cubicBezTo>
                    <a:cubicBezTo>
                      <a:pt x="1569" y="1045"/>
                      <a:pt x="1570" y="1076"/>
                      <a:pt x="1570" y="1106"/>
                    </a:cubicBezTo>
                    <a:cubicBezTo>
                      <a:pt x="1571" y="1150"/>
                      <a:pt x="1570" y="1195"/>
                      <a:pt x="1576" y="1239"/>
                    </a:cubicBezTo>
                    <a:cubicBezTo>
                      <a:pt x="1582" y="1288"/>
                      <a:pt x="1599" y="1333"/>
                      <a:pt x="1628" y="1374"/>
                    </a:cubicBezTo>
                    <a:cubicBezTo>
                      <a:pt x="1693" y="1365"/>
                      <a:pt x="1758" y="1363"/>
                      <a:pt x="1823" y="1373"/>
                    </a:cubicBezTo>
                    <a:cubicBezTo>
                      <a:pt x="1838" y="1375"/>
                      <a:pt x="1854" y="1381"/>
                      <a:pt x="1868" y="1387"/>
                    </a:cubicBezTo>
                    <a:cubicBezTo>
                      <a:pt x="1880" y="1392"/>
                      <a:pt x="1886" y="1402"/>
                      <a:pt x="1880" y="1418"/>
                    </a:cubicBezTo>
                    <a:cubicBezTo>
                      <a:pt x="1844" y="1437"/>
                      <a:pt x="1800" y="1403"/>
                      <a:pt x="1763" y="1429"/>
                    </a:cubicBezTo>
                    <a:cubicBezTo>
                      <a:pt x="1776" y="1474"/>
                      <a:pt x="1762" y="1515"/>
                      <a:pt x="1750" y="1555"/>
                    </a:cubicBezTo>
                    <a:cubicBezTo>
                      <a:pt x="1746" y="1566"/>
                      <a:pt x="1733" y="1576"/>
                      <a:pt x="1722" y="1582"/>
                    </a:cubicBezTo>
                    <a:cubicBezTo>
                      <a:pt x="1705" y="1590"/>
                      <a:pt x="1686" y="1594"/>
                      <a:pt x="1663" y="1601"/>
                    </a:cubicBezTo>
                    <a:close/>
                    <a:moveTo>
                      <a:pt x="1529" y="9867"/>
                    </a:moveTo>
                    <a:cubicBezTo>
                      <a:pt x="1500" y="9896"/>
                      <a:pt x="1465" y="9905"/>
                      <a:pt x="1428" y="9911"/>
                    </a:cubicBezTo>
                    <a:cubicBezTo>
                      <a:pt x="1410" y="9913"/>
                      <a:pt x="1389" y="9919"/>
                      <a:pt x="1376" y="9930"/>
                    </a:cubicBezTo>
                    <a:cubicBezTo>
                      <a:pt x="1334" y="9966"/>
                      <a:pt x="1284" y="9978"/>
                      <a:pt x="1232" y="9991"/>
                    </a:cubicBezTo>
                    <a:cubicBezTo>
                      <a:pt x="1204" y="9998"/>
                      <a:pt x="1178" y="10012"/>
                      <a:pt x="1152" y="10026"/>
                    </a:cubicBezTo>
                    <a:cubicBezTo>
                      <a:pt x="1123" y="10042"/>
                      <a:pt x="1097" y="10063"/>
                      <a:pt x="1068" y="10078"/>
                    </a:cubicBezTo>
                    <a:cubicBezTo>
                      <a:pt x="1018" y="10105"/>
                      <a:pt x="967" y="10130"/>
                      <a:pt x="917" y="10157"/>
                    </a:cubicBezTo>
                    <a:cubicBezTo>
                      <a:pt x="826" y="10205"/>
                      <a:pt x="767" y="10275"/>
                      <a:pt x="772" y="10384"/>
                    </a:cubicBezTo>
                    <a:cubicBezTo>
                      <a:pt x="774" y="10416"/>
                      <a:pt x="777" y="10448"/>
                      <a:pt x="784" y="10479"/>
                    </a:cubicBezTo>
                    <a:cubicBezTo>
                      <a:pt x="802" y="10564"/>
                      <a:pt x="784" y="10570"/>
                      <a:pt x="894" y="10616"/>
                    </a:cubicBezTo>
                    <a:cubicBezTo>
                      <a:pt x="937" y="10634"/>
                      <a:pt x="978" y="10654"/>
                      <a:pt x="1027" y="10655"/>
                    </a:cubicBezTo>
                    <a:cubicBezTo>
                      <a:pt x="1089" y="10656"/>
                      <a:pt x="1151" y="10661"/>
                      <a:pt x="1213" y="10662"/>
                    </a:cubicBezTo>
                    <a:cubicBezTo>
                      <a:pt x="1317" y="10664"/>
                      <a:pt x="1416" y="10639"/>
                      <a:pt x="1514" y="10608"/>
                    </a:cubicBezTo>
                    <a:cubicBezTo>
                      <a:pt x="1548" y="10598"/>
                      <a:pt x="1582" y="10586"/>
                      <a:pt x="1617" y="10579"/>
                    </a:cubicBezTo>
                    <a:cubicBezTo>
                      <a:pt x="1663" y="10571"/>
                      <a:pt x="1710" y="10565"/>
                      <a:pt x="1757" y="10562"/>
                    </a:cubicBezTo>
                    <a:cubicBezTo>
                      <a:pt x="1806" y="10558"/>
                      <a:pt x="1854" y="10558"/>
                      <a:pt x="1903" y="10556"/>
                    </a:cubicBezTo>
                    <a:cubicBezTo>
                      <a:pt x="1912" y="10556"/>
                      <a:pt x="1921" y="10556"/>
                      <a:pt x="1931" y="10556"/>
                    </a:cubicBezTo>
                    <a:cubicBezTo>
                      <a:pt x="2028" y="10561"/>
                      <a:pt x="2124" y="10557"/>
                      <a:pt x="2220" y="10540"/>
                    </a:cubicBezTo>
                    <a:cubicBezTo>
                      <a:pt x="2292" y="10527"/>
                      <a:pt x="2364" y="10515"/>
                      <a:pt x="2435" y="10501"/>
                    </a:cubicBezTo>
                    <a:cubicBezTo>
                      <a:pt x="2449" y="10499"/>
                      <a:pt x="2467" y="10498"/>
                      <a:pt x="2470" y="10479"/>
                    </a:cubicBezTo>
                    <a:cubicBezTo>
                      <a:pt x="2473" y="10457"/>
                      <a:pt x="2474" y="10435"/>
                      <a:pt x="2477" y="10413"/>
                    </a:cubicBezTo>
                    <a:cubicBezTo>
                      <a:pt x="2450" y="10393"/>
                      <a:pt x="2462" y="10367"/>
                      <a:pt x="2465" y="10343"/>
                    </a:cubicBezTo>
                    <a:cubicBezTo>
                      <a:pt x="2475" y="10277"/>
                      <a:pt x="2488" y="10212"/>
                      <a:pt x="2494" y="10146"/>
                    </a:cubicBezTo>
                    <a:cubicBezTo>
                      <a:pt x="2504" y="10043"/>
                      <a:pt x="2488" y="9942"/>
                      <a:pt x="2446" y="9851"/>
                    </a:cubicBezTo>
                    <a:cubicBezTo>
                      <a:pt x="2402" y="9871"/>
                      <a:pt x="2359" y="9892"/>
                      <a:pt x="2314" y="9907"/>
                    </a:cubicBezTo>
                    <a:cubicBezTo>
                      <a:pt x="2280" y="9919"/>
                      <a:pt x="2243" y="9923"/>
                      <a:pt x="2206" y="9930"/>
                    </a:cubicBezTo>
                    <a:cubicBezTo>
                      <a:pt x="2154" y="9939"/>
                      <a:pt x="2103" y="9951"/>
                      <a:pt x="2050" y="9954"/>
                    </a:cubicBezTo>
                    <a:cubicBezTo>
                      <a:pt x="1991" y="9958"/>
                      <a:pt x="1932" y="9954"/>
                      <a:pt x="1872" y="9950"/>
                    </a:cubicBezTo>
                    <a:cubicBezTo>
                      <a:pt x="1810" y="9946"/>
                      <a:pt x="1748" y="9939"/>
                      <a:pt x="1687" y="9930"/>
                    </a:cubicBezTo>
                    <a:cubicBezTo>
                      <a:pt x="1630" y="9921"/>
                      <a:pt x="1577" y="9900"/>
                      <a:pt x="1529" y="9867"/>
                    </a:cubicBezTo>
                    <a:close/>
                    <a:moveTo>
                      <a:pt x="6343" y="8725"/>
                    </a:moveTo>
                    <a:cubicBezTo>
                      <a:pt x="6329" y="8789"/>
                      <a:pt x="6317" y="8849"/>
                      <a:pt x="6303" y="8907"/>
                    </a:cubicBezTo>
                    <a:cubicBezTo>
                      <a:pt x="6297" y="8932"/>
                      <a:pt x="6283" y="8954"/>
                      <a:pt x="6277" y="8978"/>
                    </a:cubicBezTo>
                    <a:cubicBezTo>
                      <a:pt x="6266" y="9021"/>
                      <a:pt x="6248" y="9061"/>
                      <a:pt x="6220" y="9095"/>
                    </a:cubicBezTo>
                    <a:cubicBezTo>
                      <a:pt x="6163" y="9165"/>
                      <a:pt x="6104" y="9232"/>
                      <a:pt x="6045" y="9301"/>
                    </a:cubicBezTo>
                    <a:cubicBezTo>
                      <a:pt x="6043" y="9303"/>
                      <a:pt x="6042" y="9305"/>
                      <a:pt x="6040" y="9307"/>
                    </a:cubicBezTo>
                    <a:cubicBezTo>
                      <a:pt x="5989" y="9338"/>
                      <a:pt x="5939" y="9370"/>
                      <a:pt x="5888" y="9401"/>
                    </a:cubicBezTo>
                    <a:cubicBezTo>
                      <a:pt x="5864" y="9415"/>
                      <a:pt x="5840" y="9430"/>
                      <a:pt x="5813" y="9437"/>
                    </a:cubicBezTo>
                    <a:cubicBezTo>
                      <a:pt x="5773" y="9448"/>
                      <a:pt x="5731" y="9452"/>
                      <a:pt x="5690" y="9458"/>
                    </a:cubicBezTo>
                    <a:cubicBezTo>
                      <a:pt x="5670" y="9460"/>
                      <a:pt x="5659" y="9470"/>
                      <a:pt x="5656" y="9490"/>
                    </a:cubicBezTo>
                    <a:cubicBezTo>
                      <a:pt x="5648" y="9534"/>
                      <a:pt x="5641" y="9579"/>
                      <a:pt x="5631" y="9623"/>
                    </a:cubicBezTo>
                    <a:cubicBezTo>
                      <a:pt x="5617" y="9683"/>
                      <a:pt x="5601" y="9744"/>
                      <a:pt x="5585" y="9804"/>
                    </a:cubicBezTo>
                    <a:cubicBezTo>
                      <a:pt x="5558" y="9902"/>
                      <a:pt x="5529" y="10000"/>
                      <a:pt x="5515" y="10102"/>
                    </a:cubicBezTo>
                    <a:cubicBezTo>
                      <a:pt x="5497" y="10232"/>
                      <a:pt x="5557" y="10324"/>
                      <a:pt x="5649" y="10404"/>
                    </a:cubicBezTo>
                    <a:cubicBezTo>
                      <a:pt x="5655" y="10409"/>
                      <a:pt x="5666" y="10414"/>
                      <a:pt x="5674" y="10413"/>
                    </a:cubicBezTo>
                    <a:cubicBezTo>
                      <a:pt x="5731" y="10404"/>
                      <a:pt x="5790" y="10402"/>
                      <a:pt x="5841" y="10369"/>
                    </a:cubicBezTo>
                    <a:cubicBezTo>
                      <a:pt x="5854" y="10360"/>
                      <a:pt x="5870" y="10356"/>
                      <a:pt x="5883" y="10347"/>
                    </a:cubicBezTo>
                    <a:cubicBezTo>
                      <a:pt x="5921" y="10323"/>
                      <a:pt x="5959" y="10299"/>
                      <a:pt x="5996" y="10272"/>
                    </a:cubicBezTo>
                    <a:cubicBezTo>
                      <a:pt x="6037" y="10241"/>
                      <a:pt x="6077" y="10209"/>
                      <a:pt x="6118" y="10176"/>
                    </a:cubicBezTo>
                    <a:cubicBezTo>
                      <a:pt x="6135" y="10162"/>
                      <a:pt x="6151" y="10147"/>
                      <a:pt x="6167" y="10132"/>
                    </a:cubicBezTo>
                    <a:cubicBezTo>
                      <a:pt x="6175" y="10125"/>
                      <a:pt x="6181" y="10115"/>
                      <a:pt x="6188" y="10108"/>
                    </a:cubicBezTo>
                    <a:cubicBezTo>
                      <a:pt x="6232" y="10069"/>
                      <a:pt x="6266" y="10021"/>
                      <a:pt x="6297" y="9972"/>
                    </a:cubicBezTo>
                    <a:cubicBezTo>
                      <a:pt x="6335" y="9910"/>
                      <a:pt x="6369" y="9845"/>
                      <a:pt x="6408" y="9784"/>
                    </a:cubicBezTo>
                    <a:cubicBezTo>
                      <a:pt x="6442" y="9730"/>
                      <a:pt x="6467" y="9674"/>
                      <a:pt x="6485" y="9614"/>
                    </a:cubicBezTo>
                    <a:cubicBezTo>
                      <a:pt x="6490" y="9595"/>
                      <a:pt x="6496" y="9576"/>
                      <a:pt x="6501" y="9556"/>
                    </a:cubicBezTo>
                    <a:cubicBezTo>
                      <a:pt x="6513" y="9510"/>
                      <a:pt x="6523" y="9464"/>
                      <a:pt x="6536" y="9418"/>
                    </a:cubicBezTo>
                    <a:cubicBezTo>
                      <a:pt x="6540" y="9400"/>
                      <a:pt x="6546" y="9382"/>
                      <a:pt x="6555" y="9366"/>
                    </a:cubicBezTo>
                    <a:cubicBezTo>
                      <a:pt x="6589" y="9301"/>
                      <a:pt x="6616" y="9234"/>
                      <a:pt x="6632" y="9162"/>
                    </a:cubicBezTo>
                    <a:cubicBezTo>
                      <a:pt x="6643" y="9107"/>
                      <a:pt x="6650" y="9055"/>
                      <a:pt x="6607" y="9009"/>
                    </a:cubicBezTo>
                    <a:cubicBezTo>
                      <a:pt x="6573" y="8972"/>
                      <a:pt x="6542" y="8932"/>
                      <a:pt x="6510" y="8894"/>
                    </a:cubicBezTo>
                    <a:cubicBezTo>
                      <a:pt x="6468" y="8847"/>
                      <a:pt x="6427" y="8800"/>
                      <a:pt x="6385" y="8754"/>
                    </a:cubicBezTo>
                    <a:cubicBezTo>
                      <a:pt x="6373" y="8741"/>
                      <a:pt x="6361" y="8725"/>
                      <a:pt x="6343" y="8725"/>
                    </a:cubicBezTo>
                    <a:close/>
                    <a:moveTo>
                      <a:pt x="1746" y="4452"/>
                    </a:moveTo>
                    <a:cubicBezTo>
                      <a:pt x="1743" y="4451"/>
                      <a:pt x="1740" y="4451"/>
                      <a:pt x="1737" y="4451"/>
                    </a:cubicBezTo>
                    <a:cubicBezTo>
                      <a:pt x="1713" y="4482"/>
                      <a:pt x="1689" y="4512"/>
                      <a:pt x="1664" y="4543"/>
                    </a:cubicBezTo>
                    <a:cubicBezTo>
                      <a:pt x="1614" y="4603"/>
                      <a:pt x="1564" y="4663"/>
                      <a:pt x="1514" y="4723"/>
                    </a:cubicBezTo>
                    <a:cubicBezTo>
                      <a:pt x="1502" y="4737"/>
                      <a:pt x="1487" y="4749"/>
                      <a:pt x="1473" y="4760"/>
                    </a:cubicBezTo>
                    <a:cubicBezTo>
                      <a:pt x="1429" y="4795"/>
                      <a:pt x="1381" y="4825"/>
                      <a:pt x="1341" y="4863"/>
                    </a:cubicBezTo>
                    <a:cubicBezTo>
                      <a:pt x="1309" y="4893"/>
                      <a:pt x="1275" y="4919"/>
                      <a:pt x="1240" y="4945"/>
                    </a:cubicBezTo>
                    <a:cubicBezTo>
                      <a:pt x="1173" y="4998"/>
                      <a:pt x="1108" y="5054"/>
                      <a:pt x="1045" y="5113"/>
                    </a:cubicBezTo>
                    <a:cubicBezTo>
                      <a:pt x="991" y="5164"/>
                      <a:pt x="948" y="5223"/>
                      <a:pt x="974" y="5306"/>
                    </a:cubicBezTo>
                    <a:cubicBezTo>
                      <a:pt x="974" y="5308"/>
                      <a:pt x="974" y="5311"/>
                      <a:pt x="974" y="5314"/>
                    </a:cubicBezTo>
                    <a:cubicBezTo>
                      <a:pt x="973" y="5331"/>
                      <a:pt x="982" y="5344"/>
                      <a:pt x="996" y="5349"/>
                    </a:cubicBezTo>
                    <a:cubicBezTo>
                      <a:pt x="1032" y="5361"/>
                      <a:pt x="1050" y="5394"/>
                      <a:pt x="1075" y="5418"/>
                    </a:cubicBezTo>
                    <a:cubicBezTo>
                      <a:pt x="1135" y="5474"/>
                      <a:pt x="1191" y="5535"/>
                      <a:pt x="1253" y="5589"/>
                    </a:cubicBezTo>
                    <a:cubicBezTo>
                      <a:pt x="1305" y="5634"/>
                      <a:pt x="1332" y="5688"/>
                      <a:pt x="1344" y="5752"/>
                    </a:cubicBezTo>
                    <a:cubicBezTo>
                      <a:pt x="1345" y="5759"/>
                      <a:pt x="1347" y="5765"/>
                      <a:pt x="1350" y="5771"/>
                    </a:cubicBezTo>
                    <a:cubicBezTo>
                      <a:pt x="1382" y="5823"/>
                      <a:pt x="1431" y="5842"/>
                      <a:pt x="1488" y="5834"/>
                    </a:cubicBezTo>
                    <a:cubicBezTo>
                      <a:pt x="1543" y="5827"/>
                      <a:pt x="1598" y="5815"/>
                      <a:pt x="1648" y="5788"/>
                    </a:cubicBezTo>
                    <a:cubicBezTo>
                      <a:pt x="1716" y="5750"/>
                      <a:pt x="1788" y="5717"/>
                      <a:pt x="1832" y="5647"/>
                    </a:cubicBezTo>
                    <a:cubicBezTo>
                      <a:pt x="1846" y="5624"/>
                      <a:pt x="1865" y="5605"/>
                      <a:pt x="1880" y="5584"/>
                    </a:cubicBezTo>
                    <a:cubicBezTo>
                      <a:pt x="1893" y="5564"/>
                      <a:pt x="1890" y="5555"/>
                      <a:pt x="1872" y="5540"/>
                    </a:cubicBezTo>
                    <a:cubicBezTo>
                      <a:pt x="1866" y="5535"/>
                      <a:pt x="1859" y="5530"/>
                      <a:pt x="1856" y="5523"/>
                    </a:cubicBezTo>
                    <a:cubicBezTo>
                      <a:pt x="1831" y="5469"/>
                      <a:pt x="1807" y="5414"/>
                      <a:pt x="1781" y="5361"/>
                    </a:cubicBezTo>
                    <a:cubicBezTo>
                      <a:pt x="1748" y="5293"/>
                      <a:pt x="1728" y="5223"/>
                      <a:pt x="1718" y="5149"/>
                    </a:cubicBezTo>
                    <a:cubicBezTo>
                      <a:pt x="1716" y="5131"/>
                      <a:pt x="1719" y="5112"/>
                      <a:pt x="1719" y="5094"/>
                    </a:cubicBezTo>
                    <a:cubicBezTo>
                      <a:pt x="1719" y="5072"/>
                      <a:pt x="1718" y="5050"/>
                      <a:pt x="1718" y="5028"/>
                    </a:cubicBezTo>
                    <a:cubicBezTo>
                      <a:pt x="1719" y="5007"/>
                      <a:pt x="1702" y="4989"/>
                      <a:pt x="1713" y="4964"/>
                    </a:cubicBezTo>
                    <a:cubicBezTo>
                      <a:pt x="1724" y="4941"/>
                      <a:pt x="1724" y="4912"/>
                      <a:pt x="1727" y="4885"/>
                    </a:cubicBezTo>
                    <a:cubicBezTo>
                      <a:pt x="1731" y="4843"/>
                      <a:pt x="1735" y="4801"/>
                      <a:pt x="1736" y="4758"/>
                    </a:cubicBezTo>
                    <a:cubicBezTo>
                      <a:pt x="1737" y="4734"/>
                      <a:pt x="1729" y="4710"/>
                      <a:pt x="1732" y="4686"/>
                    </a:cubicBezTo>
                    <a:cubicBezTo>
                      <a:pt x="1735" y="4656"/>
                      <a:pt x="1726" y="4627"/>
                      <a:pt x="1737" y="4595"/>
                    </a:cubicBezTo>
                    <a:cubicBezTo>
                      <a:pt x="1747" y="4564"/>
                      <a:pt x="1744" y="4527"/>
                      <a:pt x="1746" y="4493"/>
                    </a:cubicBezTo>
                    <a:cubicBezTo>
                      <a:pt x="1747" y="4479"/>
                      <a:pt x="1746" y="4465"/>
                      <a:pt x="1746" y="4452"/>
                    </a:cubicBezTo>
                    <a:close/>
                    <a:moveTo>
                      <a:pt x="3727" y="6710"/>
                    </a:moveTo>
                    <a:cubicBezTo>
                      <a:pt x="3733" y="6690"/>
                      <a:pt x="3735" y="6676"/>
                      <a:pt x="3741" y="6662"/>
                    </a:cubicBezTo>
                    <a:cubicBezTo>
                      <a:pt x="3750" y="6639"/>
                      <a:pt x="3771" y="6621"/>
                      <a:pt x="3767" y="6593"/>
                    </a:cubicBezTo>
                    <a:cubicBezTo>
                      <a:pt x="3762" y="6556"/>
                      <a:pt x="3773" y="6515"/>
                      <a:pt x="3747" y="6482"/>
                    </a:cubicBezTo>
                    <a:cubicBezTo>
                      <a:pt x="3745" y="6479"/>
                      <a:pt x="3744" y="6474"/>
                      <a:pt x="3745" y="6470"/>
                    </a:cubicBezTo>
                    <a:cubicBezTo>
                      <a:pt x="3754" y="6437"/>
                      <a:pt x="3739" y="6406"/>
                      <a:pt x="3736" y="6374"/>
                    </a:cubicBezTo>
                    <a:cubicBezTo>
                      <a:pt x="3735" y="6361"/>
                      <a:pt x="3730" y="6347"/>
                      <a:pt x="3733" y="6335"/>
                    </a:cubicBezTo>
                    <a:cubicBezTo>
                      <a:pt x="3744" y="6286"/>
                      <a:pt x="3754" y="6237"/>
                      <a:pt x="3772" y="6191"/>
                    </a:cubicBezTo>
                    <a:cubicBezTo>
                      <a:pt x="3778" y="6174"/>
                      <a:pt x="3786" y="6157"/>
                      <a:pt x="3787" y="6140"/>
                    </a:cubicBezTo>
                    <a:cubicBezTo>
                      <a:pt x="3788" y="6110"/>
                      <a:pt x="3794" y="6082"/>
                      <a:pt x="3807" y="6056"/>
                    </a:cubicBezTo>
                    <a:cubicBezTo>
                      <a:pt x="3811" y="6047"/>
                      <a:pt x="3814" y="6038"/>
                      <a:pt x="3814" y="6029"/>
                    </a:cubicBezTo>
                    <a:cubicBezTo>
                      <a:pt x="3818" y="5972"/>
                      <a:pt x="3821" y="5916"/>
                      <a:pt x="3823" y="5859"/>
                    </a:cubicBezTo>
                    <a:cubicBezTo>
                      <a:pt x="3824" y="5843"/>
                      <a:pt x="3820" y="5832"/>
                      <a:pt x="3801" y="5827"/>
                    </a:cubicBezTo>
                    <a:cubicBezTo>
                      <a:pt x="3791" y="5825"/>
                      <a:pt x="3783" y="5813"/>
                      <a:pt x="3775" y="5804"/>
                    </a:cubicBezTo>
                    <a:cubicBezTo>
                      <a:pt x="3767" y="5796"/>
                      <a:pt x="3762" y="5783"/>
                      <a:pt x="3753" y="5777"/>
                    </a:cubicBezTo>
                    <a:cubicBezTo>
                      <a:pt x="3722" y="5757"/>
                      <a:pt x="3700" y="5729"/>
                      <a:pt x="3679" y="5700"/>
                    </a:cubicBezTo>
                    <a:cubicBezTo>
                      <a:pt x="3674" y="5694"/>
                      <a:pt x="3668" y="5689"/>
                      <a:pt x="3662" y="5684"/>
                    </a:cubicBezTo>
                    <a:cubicBezTo>
                      <a:pt x="3614" y="5644"/>
                      <a:pt x="3556" y="5627"/>
                      <a:pt x="3497" y="5609"/>
                    </a:cubicBezTo>
                    <a:cubicBezTo>
                      <a:pt x="3448" y="5595"/>
                      <a:pt x="3403" y="5602"/>
                      <a:pt x="3356" y="5611"/>
                    </a:cubicBezTo>
                    <a:cubicBezTo>
                      <a:pt x="3313" y="5619"/>
                      <a:pt x="3291" y="5645"/>
                      <a:pt x="3286" y="5688"/>
                    </a:cubicBezTo>
                    <a:cubicBezTo>
                      <a:pt x="3285" y="5694"/>
                      <a:pt x="3280" y="5702"/>
                      <a:pt x="3275" y="5706"/>
                    </a:cubicBezTo>
                    <a:cubicBezTo>
                      <a:pt x="3247" y="5728"/>
                      <a:pt x="3237" y="5760"/>
                      <a:pt x="3224" y="5790"/>
                    </a:cubicBezTo>
                    <a:cubicBezTo>
                      <a:pt x="3204" y="5838"/>
                      <a:pt x="3188" y="5888"/>
                      <a:pt x="3167" y="5936"/>
                    </a:cubicBezTo>
                    <a:cubicBezTo>
                      <a:pt x="3150" y="5972"/>
                      <a:pt x="3141" y="6010"/>
                      <a:pt x="3131" y="6049"/>
                    </a:cubicBezTo>
                    <a:cubicBezTo>
                      <a:pt x="3122" y="6081"/>
                      <a:pt x="3131" y="6114"/>
                      <a:pt x="3129" y="6146"/>
                    </a:cubicBezTo>
                    <a:cubicBezTo>
                      <a:pt x="3127" y="6204"/>
                      <a:pt x="3134" y="6263"/>
                      <a:pt x="3137" y="6321"/>
                    </a:cubicBezTo>
                    <a:cubicBezTo>
                      <a:pt x="3138" y="6327"/>
                      <a:pt x="3143" y="6333"/>
                      <a:pt x="3150" y="6346"/>
                    </a:cubicBezTo>
                    <a:cubicBezTo>
                      <a:pt x="3152" y="6309"/>
                      <a:pt x="3152" y="6280"/>
                      <a:pt x="3157" y="6252"/>
                    </a:cubicBezTo>
                    <a:cubicBezTo>
                      <a:pt x="3162" y="6216"/>
                      <a:pt x="3175" y="6210"/>
                      <a:pt x="3209" y="6220"/>
                    </a:cubicBezTo>
                    <a:cubicBezTo>
                      <a:pt x="3213" y="6290"/>
                      <a:pt x="3214" y="6359"/>
                      <a:pt x="3222" y="6427"/>
                    </a:cubicBezTo>
                    <a:cubicBezTo>
                      <a:pt x="3227" y="6462"/>
                      <a:pt x="3230" y="6497"/>
                      <a:pt x="3236" y="6531"/>
                    </a:cubicBezTo>
                    <a:cubicBezTo>
                      <a:pt x="3237" y="6540"/>
                      <a:pt x="3240" y="6549"/>
                      <a:pt x="3242" y="6558"/>
                    </a:cubicBezTo>
                    <a:cubicBezTo>
                      <a:pt x="3249" y="6587"/>
                      <a:pt x="3269" y="6604"/>
                      <a:pt x="3294" y="6621"/>
                    </a:cubicBezTo>
                    <a:cubicBezTo>
                      <a:pt x="3320" y="6638"/>
                      <a:pt x="3341" y="6618"/>
                      <a:pt x="3369" y="6621"/>
                    </a:cubicBezTo>
                    <a:cubicBezTo>
                      <a:pt x="3367" y="6590"/>
                      <a:pt x="3371" y="6561"/>
                      <a:pt x="3363" y="6535"/>
                    </a:cubicBezTo>
                    <a:cubicBezTo>
                      <a:pt x="3347" y="6486"/>
                      <a:pt x="3341" y="6438"/>
                      <a:pt x="3351" y="6387"/>
                    </a:cubicBezTo>
                    <a:cubicBezTo>
                      <a:pt x="3358" y="6348"/>
                      <a:pt x="3369" y="6341"/>
                      <a:pt x="3401" y="6358"/>
                    </a:cubicBezTo>
                    <a:cubicBezTo>
                      <a:pt x="3403" y="6390"/>
                      <a:pt x="3404" y="6420"/>
                      <a:pt x="3407" y="6450"/>
                    </a:cubicBezTo>
                    <a:cubicBezTo>
                      <a:pt x="3412" y="6488"/>
                      <a:pt x="3418" y="6526"/>
                      <a:pt x="3424" y="6564"/>
                    </a:cubicBezTo>
                    <a:cubicBezTo>
                      <a:pt x="3426" y="6580"/>
                      <a:pt x="3426" y="6596"/>
                      <a:pt x="3432" y="6611"/>
                    </a:cubicBezTo>
                    <a:cubicBezTo>
                      <a:pt x="3436" y="6624"/>
                      <a:pt x="3451" y="6634"/>
                      <a:pt x="3453" y="6647"/>
                    </a:cubicBezTo>
                    <a:cubicBezTo>
                      <a:pt x="3456" y="6659"/>
                      <a:pt x="3446" y="6671"/>
                      <a:pt x="3454" y="6686"/>
                    </a:cubicBezTo>
                    <a:cubicBezTo>
                      <a:pt x="3470" y="6714"/>
                      <a:pt x="3493" y="6728"/>
                      <a:pt x="3518" y="6733"/>
                    </a:cubicBezTo>
                    <a:cubicBezTo>
                      <a:pt x="3542" y="6720"/>
                      <a:pt x="3562" y="6709"/>
                      <a:pt x="3583" y="6697"/>
                    </a:cubicBezTo>
                    <a:cubicBezTo>
                      <a:pt x="3580" y="6691"/>
                      <a:pt x="3579" y="6685"/>
                      <a:pt x="3576" y="6681"/>
                    </a:cubicBezTo>
                    <a:cubicBezTo>
                      <a:pt x="3549" y="6631"/>
                      <a:pt x="3532" y="6579"/>
                      <a:pt x="3533" y="6522"/>
                    </a:cubicBezTo>
                    <a:cubicBezTo>
                      <a:pt x="3534" y="6478"/>
                      <a:pt x="3538" y="6433"/>
                      <a:pt x="3543" y="6388"/>
                    </a:cubicBezTo>
                    <a:cubicBezTo>
                      <a:pt x="3547" y="6351"/>
                      <a:pt x="3568" y="6343"/>
                      <a:pt x="3609" y="6360"/>
                    </a:cubicBezTo>
                    <a:cubicBezTo>
                      <a:pt x="3605" y="6391"/>
                      <a:pt x="3605" y="6424"/>
                      <a:pt x="3598" y="6456"/>
                    </a:cubicBezTo>
                    <a:cubicBezTo>
                      <a:pt x="3587" y="6508"/>
                      <a:pt x="3587" y="6557"/>
                      <a:pt x="3609" y="6607"/>
                    </a:cubicBezTo>
                    <a:cubicBezTo>
                      <a:pt x="3623" y="6638"/>
                      <a:pt x="3643" y="6662"/>
                      <a:pt x="3666" y="6686"/>
                    </a:cubicBezTo>
                    <a:cubicBezTo>
                      <a:pt x="3694" y="6716"/>
                      <a:pt x="3693" y="6719"/>
                      <a:pt x="3727" y="6710"/>
                    </a:cubicBezTo>
                    <a:close/>
                    <a:moveTo>
                      <a:pt x="5689" y="9408"/>
                    </a:moveTo>
                    <a:cubicBezTo>
                      <a:pt x="5729" y="9405"/>
                      <a:pt x="5766" y="9406"/>
                      <a:pt x="5800" y="9388"/>
                    </a:cubicBezTo>
                    <a:cubicBezTo>
                      <a:pt x="5825" y="9375"/>
                      <a:pt x="5849" y="9362"/>
                      <a:pt x="5874" y="9349"/>
                    </a:cubicBezTo>
                    <a:cubicBezTo>
                      <a:pt x="5927" y="9319"/>
                      <a:pt x="5979" y="9287"/>
                      <a:pt x="6021" y="9242"/>
                    </a:cubicBezTo>
                    <a:cubicBezTo>
                      <a:pt x="6054" y="9205"/>
                      <a:pt x="6085" y="9165"/>
                      <a:pt x="6116" y="9126"/>
                    </a:cubicBezTo>
                    <a:cubicBezTo>
                      <a:pt x="6125" y="9116"/>
                      <a:pt x="6133" y="9105"/>
                      <a:pt x="6141" y="9095"/>
                    </a:cubicBezTo>
                    <a:cubicBezTo>
                      <a:pt x="6170" y="9060"/>
                      <a:pt x="6196" y="9024"/>
                      <a:pt x="6210" y="8980"/>
                    </a:cubicBezTo>
                    <a:cubicBezTo>
                      <a:pt x="6219" y="8947"/>
                      <a:pt x="6231" y="8915"/>
                      <a:pt x="6244" y="8883"/>
                    </a:cubicBezTo>
                    <a:cubicBezTo>
                      <a:pt x="6262" y="8839"/>
                      <a:pt x="6267" y="8794"/>
                      <a:pt x="6272" y="8747"/>
                    </a:cubicBezTo>
                    <a:cubicBezTo>
                      <a:pt x="6274" y="8725"/>
                      <a:pt x="6266" y="8710"/>
                      <a:pt x="6246" y="8699"/>
                    </a:cubicBezTo>
                    <a:cubicBezTo>
                      <a:pt x="6216" y="8683"/>
                      <a:pt x="6192" y="8662"/>
                      <a:pt x="6174" y="8633"/>
                    </a:cubicBezTo>
                    <a:cubicBezTo>
                      <a:pt x="6159" y="8610"/>
                      <a:pt x="6136" y="8593"/>
                      <a:pt x="6110" y="8580"/>
                    </a:cubicBezTo>
                    <a:cubicBezTo>
                      <a:pt x="6092" y="8624"/>
                      <a:pt x="6061" y="8655"/>
                      <a:pt x="6026" y="8682"/>
                    </a:cubicBezTo>
                    <a:cubicBezTo>
                      <a:pt x="5985" y="8715"/>
                      <a:pt x="5943" y="8747"/>
                      <a:pt x="5902" y="8780"/>
                    </a:cubicBezTo>
                    <a:cubicBezTo>
                      <a:pt x="5878" y="8800"/>
                      <a:pt x="5855" y="8822"/>
                      <a:pt x="5830" y="8842"/>
                    </a:cubicBezTo>
                    <a:cubicBezTo>
                      <a:pt x="5800" y="8865"/>
                      <a:pt x="5767" y="8885"/>
                      <a:pt x="5736" y="8908"/>
                    </a:cubicBezTo>
                    <a:cubicBezTo>
                      <a:pt x="5694" y="8940"/>
                      <a:pt x="5651" y="8966"/>
                      <a:pt x="5598" y="8974"/>
                    </a:cubicBezTo>
                    <a:cubicBezTo>
                      <a:pt x="5588" y="8976"/>
                      <a:pt x="5579" y="8981"/>
                      <a:pt x="5566" y="8986"/>
                    </a:cubicBezTo>
                    <a:cubicBezTo>
                      <a:pt x="5649" y="9116"/>
                      <a:pt x="5667" y="9261"/>
                      <a:pt x="5689" y="9408"/>
                    </a:cubicBezTo>
                    <a:close/>
                    <a:moveTo>
                      <a:pt x="2415" y="9534"/>
                    </a:moveTo>
                    <a:cubicBezTo>
                      <a:pt x="2407" y="9531"/>
                      <a:pt x="2403" y="9528"/>
                      <a:pt x="2400" y="9527"/>
                    </a:cubicBezTo>
                    <a:cubicBezTo>
                      <a:pt x="2283" y="9511"/>
                      <a:pt x="2166" y="9497"/>
                      <a:pt x="2048" y="9503"/>
                    </a:cubicBezTo>
                    <a:cubicBezTo>
                      <a:pt x="1991" y="9506"/>
                      <a:pt x="1935" y="9511"/>
                      <a:pt x="1879" y="9500"/>
                    </a:cubicBezTo>
                    <a:cubicBezTo>
                      <a:pt x="1857" y="9496"/>
                      <a:pt x="1834" y="9495"/>
                      <a:pt x="1809" y="9492"/>
                    </a:cubicBezTo>
                    <a:cubicBezTo>
                      <a:pt x="1761" y="9630"/>
                      <a:pt x="1694" y="9752"/>
                      <a:pt x="1576" y="9842"/>
                    </a:cubicBezTo>
                    <a:cubicBezTo>
                      <a:pt x="1606" y="9874"/>
                      <a:pt x="1643" y="9881"/>
                      <a:pt x="1679" y="9886"/>
                    </a:cubicBezTo>
                    <a:cubicBezTo>
                      <a:pt x="1739" y="9894"/>
                      <a:pt x="1800" y="9900"/>
                      <a:pt x="1861" y="9905"/>
                    </a:cubicBezTo>
                    <a:cubicBezTo>
                      <a:pt x="1985" y="9916"/>
                      <a:pt x="2107" y="9913"/>
                      <a:pt x="2228" y="9879"/>
                    </a:cubicBezTo>
                    <a:cubicBezTo>
                      <a:pt x="2285" y="9863"/>
                      <a:pt x="2345" y="9855"/>
                      <a:pt x="2397" y="9824"/>
                    </a:cubicBezTo>
                    <a:cubicBezTo>
                      <a:pt x="2432" y="9803"/>
                      <a:pt x="2432" y="9798"/>
                      <a:pt x="2424" y="9768"/>
                    </a:cubicBezTo>
                    <a:cubicBezTo>
                      <a:pt x="2413" y="9721"/>
                      <a:pt x="2406" y="9675"/>
                      <a:pt x="2414" y="9626"/>
                    </a:cubicBezTo>
                    <a:cubicBezTo>
                      <a:pt x="2419" y="9597"/>
                      <a:pt x="2415" y="9566"/>
                      <a:pt x="2415" y="9534"/>
                    </a:cubicBezTo>
                    <a:close/>
                    <a:moveTo>
                      <a:pt x="4445" y="4665"/>
                    </a:moveTo>
                    <a:cubicBezTo>
                      <a:pt x="4440" y="4688"/>
                      <a:pt x="4437" y="4704"/>
                      <a:pt x="4433" y="4719"/>
                    </a:cubicBezTo>
                    <a:cubicBezTo>
                      <a:pt x="4423" y="4760"/>
                      <a:pt x="4413" y="4801"/>
                      <a:pt x="4402" y="4843"/>
                    </a:cubicBezTo>
                    <a:cubicBezTo>
                      <a:pt x="4392" y="4884"/>
                      <a:pt x="4382" y="4926"/>
                      <a:pt x="4370" y="4967"/>
                    </a:cubicBezTo>
                    <a:cubicBezTo>
                      <a:pt x="4358" y="5010"/>
                      <a:pt x="4345" y="5052"/>
                      <a:pt x="4332" y="5095"/>
                    </a:cubicBezTo>
                    <a:cubicBezTo>
                      <a:pt x="4329" y="5106"/>
                      <a:pt x="4324" y="5117"/>
                      <a:pt x="4320" y="5128"/>
                    </a:cubicBezTo>
                    <a:cubicBezTo>
                      <a:pt x="4314" y="5143"/>
                      <a:pt x="4308" y="5157"/>
                      <a:pt x="4303" y="5172"/>
                    </a:cubicBezTo>
                    <a:cubicBezTo>
                      <a:pt x="4292" y="5203"/>
                      <a:pt x="4281" y="5234"/>
                      <a:pt x="4270" y="5265"/>
                    </a:cubicBezTo>
                    <a:cubicBezTo>
                      <a:pt x="4264" y="5287"/>
                      <a:pt x="4251" y="5308"/>
                      <a:pt x="4258" y="5335"/>
                    </a:cubicBezTo>
                    <a:cubicBezTo>
                      <a:pt x="4330" y="5309"/>
                      <a:pt x="4402" y="5290"/>
                      <a:pt x="4451" y="5230"/>
                    </a:cubicBezTo>
                    <a:cubicBezTo>
                      <a:pt x="4466" y="5211"/>
                      <a:pt x="4481" y="5192"/>
                      <a:pt x="4490" y="5171"/>
                    </a:cubicBezTo>
                    <a:cubicBezTo>
                      <a:pt x="4518" y="5110"/>
                      <a:pt x="4523" y="5044"/>
                      <a:pt x="4526" y="4980"/>
                    </a:cubicBezTo>
                    <a:cubicBezTo>
                      <a:pt x="4531" y="4884"/>
                      <a:pt x="4494" y="4795"/>
                      <a:pt x="4466" y="4705"/>
                    </a:cubicBezTo>
                    <a:cubicBezTo>
                      <a:pt x="4462" y="4693"/>
                      <a:pt x="4454" y="4683"/>
                      <a:pt x="4445" y="4665"/>
                    </a:cubicBezTo>
                    <a:close/>
                    <a:moveTo>
                      <a:pt x="2246" y="1351"/>
                    </a:moveTo>
                    <a:cubicBezTo>
                      <a:pt x="2281" y="1328"/>
                      <a:pt x="2305" y="1299"/>
                      <a:pt x="2304" y="1251"/>
                    </a:cubicBezTo>
                    <a:cubicBezTo>
                      <a:pt x="2265" y="1249"/>
                      <a:pt x="2234" y="1264"/>
                      <a:pt x="2201" y="1279"/>
                    </a:cubicBezTo>
                    <a:cubicBezTo>
                      <a:pt x="2210" y="1309"/>
                      <a:pt x="2209" y="1341"/>
                      <a:pt x="2246" y="1351"/>
                    </a:cubicBezTo>
                    <a:close/>
                    <a:moveTo>
                      <a:pt x="1677" y="1536"/>
                    </a:moveTo>
                    <a:cubicBezTo>
                      <a:pt x="1695" y="1507"/>
                      <a:pt x="1700" y="1484"/>
                      <a:pt x="1696" y="1457"/>
                    </a:cubicBezTo>
                    <a:cubicBezTo>
                      <a:pt x="1693" y="1440"/>
                      <a:pt x="1686" y="1433"/>
                      <a:pt x="1669" y="1437"/>
                    </a:cubicBezTo>
                    <a:cubicBezTo>
                      <a:pt x="1662" y="1439"/>
                      <a:pt x="1655" y="1443"/>
                      <a:pt x="1647" y="1446"/>
                    </a:cubicBezTo>
                    <a:cubicBezTo>
                      <a:pt x="1645" y="1480"/>
                      <a:pt x="1653" y="1509"/>
                      <a:pt x="1677" y="1536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56" name="Freeform 8"/>
              <p:cNvSpPr>
                <a:spLocks/>
              </p:cNvSpPr>
              <p:nvPr/>
            </p:nvSpPr>
            <p:spPr bwMode="auto">
              <a:xfrm>
                <a:off x="2128838" y="2408238"/>
                <a:ext cx="1093788" cy="1404938"/>
              </a:xfrm>
              <a:custGeom>
                <a:avLst/>
                <a:gdLst>
                  <a:gd name="T0" fmla="*/ 2113 w 2661"/>
                  <a:gd name="T1" fmla="*/ 3352 h 3419"/>
                  <a:gd name="T2" fmla="*/ 1938 w 2661"/>
                  <a:gd name="T3" fmla="*/ 3186 h 3419"/>
                  <a:gd name="T4" fmla="*/ 1545 w 2661"/>
                  <a:gd name="T5" fmla="*/ 3121 h 3419"/>
                  <a:gd name="T6" fmla="*/ 1415 w 2661"/>
                  <a:gd name="T7" fmla="*/ 3144 h 3419"/>
                  <a:gd name="T8" fmla="*/ 1422 w 2661"/>
                  <a:gd name="T9" fmla="*/ 2776 h 3419"/>
                  <a:gd name="T10" fmla="*/ 1525 w 2661"/>
                  <a:gd name="T11" fmla="*/ 2526 h 3419"/>
                  <a:gd name="T12" fmla="*/ 1709 w 2661"/>
                  <a:gd name="T13" fmla="*/ 2112 h 3419"/>
                  <a:gd name="T14" fmla="*/ 1696 w 2661"/>
                  <a:gd name="T15" fmla="*/ 2035 h 3419"/>
                  <a:gd name="T16" fmla="*/ 1717 w 2661"/>
                  <a:gd name="T17" fmla="*/ 1836 h 3419"/>
                  <a:gd name="T18" fmla="*/ 1685 w 2661"/>
                  <a:gd name="T19" fmla="*/ 1657 h 3419"/>
                  <a:gd name="T20" fmla="*/ 1560 w 2661"/>
                  <a:gd name="T21" fmla="*/ 1308 h 3419"/>
                  <a:gd name="T22" fmla="*/ 1499 w 2661"/>
                  <a:gd name="T23" fmla="*/ 1159 h 3419"/>
                  <a:gd name="T24" fmla="*/ 1444 w 2661"/>
                  <a:gd name="T25" fmla="*/ 1169 h 3419"/>
                  <a:gd name="T26" fmla="*/ 1549 w 2661"/>
                  <a:gd name="T27" fmla="*/ 1445 h 3419"/>
                  <a:gd name="T28" fmla="*/ 1607 w 2661"/>
                  <a:gd name="T29" fmla="*/ 1598 h 3419"/>
                  <a:gd name="T30" fmla="*/ 1652 w 2661"/>
                  <a:gd name="T31" fmla="*/ 1862 h 3419"/>
                  <a:gd name="T32" fmla="*/ 1612 w 2661"/>
                  <a:gd name="T33" fmla="*/ 2020 h 3419"/>
                  <a:gd name="T34" fmla="*/ 1623 w 2661"/>
                  <a:gd name="T35" fmla="*/ 2169 h 3419"/>
                  <a:gd name="T36" fmla="*/ 1523 w 2661"/>
                  <a:gd name="T37" fmla="*/ 2411 h 3419"/>
                  <a:gd name="T38" fmla="*/ 1369 w 2661"/>
                  <a:gd name="T39" fmla="*/ 2736 h 3419"/>
                  <a:gd name="T40" fmla="*/ 1321 w 2661"/>
                  <a:gd name="T41" fmla="*/ 2981 h 3419"/>
                  <a:gd name="T42" fmla="*/ 1223 w 2661"/>
                  <a:gd name="T43" fmla="*/ 3099 h 3419"/>
                  <a:gd name="T44" fmla="*/ 723 w 2661"/>
                  <a:gd name="T45" fmla="*/ 3157 h 3419"/>
                  <a:gd name="T46" fmla="*/ 486 w 2661"/>
                  <a:gd name="T47" fmla="*/ 3138 h 3419"/>
                  <a:gd name="T48" fmla="*/ 273 w 2661"/>
                  <a:gd name="T49" fmla="*/ 3119 h 3419"/>
                  <a:gd name="T50" fmla="*/ 151 w 2661"/>
                  <a:gd name="T51" fmla="*/ 3037 h 3419"/>
                  <a:gd name="T52" fmla="*/ 19 w 2661"/>
                  <a:gd name="T53" fmla="*/ 2409 h 3419"/>
                  <a:gd name="T54" fmla="*/ 45 w 2661"/>
                  <a:gd name="T55" fmla="*/ 2009 h 3419"/>
                  <a:gd name="T56" fmla="*/ 134 w 2661"/>
                  <a:gd name="T57" fmla="*/ 1597 h 3419"/>
                  <a:gd name="T58" fmla="*/ 269 w 2661"/>
                  <a:gd name="T59" fmla="*/ 1140 h 3419"/>
                  <a:gd name="T60" fmla="*/ 425 w 2661"/>
                  <a:gd name="T61" fmla="*/ 737 h 3419"/>
                  <a:gd name="T62" fmla="*/ 545 w 2661"/>
                  <a:gd name="T63" fmla="*/ 431 h 3419"/>
                  <a:gd name="T64" fmla="*/ 676 w 2661"/>
                  <a:gd name="T65" fmla="*/ 231 h 3419"/>
                  <a:gd name="T66" fmla="*/ 945 w 2661"/>
                  <a:gd name="T67" fmla="*/ 268 h 3419"/>
                  <a:gd name="T68" fmla="*/ 1284 w 2661"/>
                  <a:gd name="T69" fmla="*/ 169 h 3419"/>
                  <a:gd name="T70" fmla="*/ 1498 w 2661"/>
                  <a:gd name="T71" fmla="*/ 72 h 3419"/>
                  <a:gd name="T72" fmla="*/ 1544 w 2661"/>
                  <a:gd name="T73" fmla="*/ 0 h 3419"/>
                  <a:gd name="T74" fmla="*/ 1610 w 2661"/>
                  <a:gd name="T75" fmla="*/ 102 h 3419"/>
                  <a:gd name="T76" fmla="*/ 1726 w 2661"/>
                  <a:gd name="T77" fmla="*/ 159 h 3419"/>
                  <a:gd name="T78" fmla="*/ 1747 w 2661"/>
                  <a:gd name="T79" fmla="*/ 231 h 3419"/>
                  <a:gd name="T80" fmla="*/ 1885 w 2661"/>
                  <a:gd name="T81" fmla="*/ 260 h 3419"/>
                  <a:gd name="T82" fmla="*/ 2011 w 2661"/>
                  <a:gd name="T83" fmla="*/ 368 h 3419"/>
                  <a:gd name="T84" fmla="*/ 2235 w 2661"/>
                  <a:gd name="T85" fmla="*/ 684 h 3419"/>
                  <a:gd name="T86" fmla="*/ 2385 w 2661"/>
                  <a:gd name="T87" fmla="*/ 941 h 3419"/>
                  <a:gd name="T88" fmla="*/ 2552 w 2661"/>
                  <a:gd name="T89" fmla="*/ 1331 h 3419"/>
                  <a:gd name="T90" fmla="*/ 2643 w 2661"/>
                  <a:gd name="T91" fmla="*/ 1673 h 3419"/>
                  <a:gd name="T92" fmla="*/ 2641 w 2661"/>
                  <a:gd name="T93" fmla="*/ 2005 h 3419"/>
                  <a:gd name="T94" fmla="*/ 2590 w 2661"/>
                  <a:gd name="T95" fmla="*/ 2339 h 3419"/>
                  <a:gd name="T96" fmla="*/ 2447 w 2661"/>
                  <a:gd name="T97" fmla="*/ 2810 h 3419"/>
                  <a:gd name="T98" fmla="*/ 2225 w 2661"/>
                  <a:gd name="T99" fmla="*/ 3330 h 3419"/>
                  <a:gd name="T100" fmla="*/ 2154 w 2661"/>
                  <a:gd name="T101" fmla="*/ 3419 h 34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</a:cxnLst>
                <a:rect l="0" t="0" r="r" b="b"/>
                <a:pathLst>
                  <a:path w="2661" h="3419">
                    <a:moveTo>
                      <a:pt x="2154" y="3419"/>
                    </a:moveTo>
                    <a:cubicBezTo>
                      <a:pt x="2138" y="3392"/>
                      <a:pt x="2127" y="3370"/>
                      <a:pt x="2113" y="3352"/>
                    </a:cubicBezTo>
                    <a:cubicBezTo>
                      <a:pt x="2103" y="3339"/>
                      <a:pt x="2087" y="3330"/>
                      <a:pt x="2076" y="3317"/>
                    </a:cubicBezTo>
                    <a:cubicBezTo>
                      <a:pt x="2037" y="3267"/>
                      <a:pt x="1987" y="3227"/>
                      <a:pt x="1938" y="3186"/>
                    </a:cubicBezTo>
                    <a:cubicBezTo>
                      <a:pt x="1878" y="3137"/>
                      <a:pt x="1803" y="3122"/>
                      <a:pt x="1729" y="3108"/>
                    </a:cubicBezTo>
                    <a:cubicBezTo>
                      <a:pt x="1667" y="3096"/>
                      <a:pt x="1606" y="3101"/>
                      <a:pt x="1545" y="3121"/>
                    </a:cubicBezTo>
                    <a:cubicBezTo>
                      <a:pt x="1508" y="3133"/>
                      <a:pt x="1478" y="3152"/>
                      <a:pt x="1464" y="3192"/>
                    </a:cubicBezTo>
                    <a:cubicBezTo>
                      <a:pt x="1435" y="3187"/>
                      <a:pt x="1422" y="3172"/>
                      <a:pt x="1415" y="3144"/>
                    </a:cubicBezTo>
                    <a:cubicBezTo>
                      <a:pt x="1392" y="3054"/>
                      <a:pt x="1386" y="2963"/>
                      <a:pt x="1399" y="2871"/>
                    </a:cubicBezTo>
                    <a:cubicBezTo>
                      <a:pt x="1404" y="2839"/>
                      <a:pt x="1414" y="2807"/>
                      <a:pt x="1422" y="2776"/>
                    </a:cubicBezTo>
                    <a:cubicBezTo>
                      <a:pt x="1433" y="2736"/>
                      <a:pt x="1448" y="2698"/>
                      <a:pt x="1462" y="2660"/>
                    </a:cubicBezTo>
                    <a:cubicBezTo>
                      <a:pt x="1480" y="2614"/>
                      <a:pt x="1503" y="2570"/>
                      <a:pt x="1525" y="2526"/>
                    </a:cubicBezTo>
                    <a:cubicBezTo>
                      <a:pt x="1552" y="2471"/>
                      <a:pt x="1584" y="2418"/>
                      <a:pt x="1609" y="2361"/>
                    </a:cubicBezTo>
                    <a:cubicBezTo>
                      <a:pt x="1644" y="2279"/>
                      <a:pt x="1684" y="2198"/>
                      <a:pt x="1709" y="2112"/>
                    </a:cubicBezTo>
                    <a:cubicBezTo>
                      <a:pt x="1716" y="2087"/>
                      <a:pt x="1707" y="2067"/>
                      <a:pt x="1702" y="2046"/>
                    </a:cubicBezTo>
                    <a:cubicBezTo>
                      <a:pt x="1701" y="2042"/>
                      <a:pt x="1698" y="2039"/>
                      <a:pt x="1696" y="2035"/>
                    </a:cubicBezTo>
                    <a:cubicBezTo>
                      <a:pt x="1677" y="2005"/>
                      <a:pt x="1669" y="1978"/>
                      <a:pt x="1695" y="1942"/>
                    </a:cubicBezTo>
                    <a:cubicBezTo>
                      <a:pt x="1716" y="1913"/>
                      <a:pt x="1722" y="1874"/>
                      <a:pt x="1717" y="1836"/>
                    </a:cubicBezTo>
                    <a:cubicBezTo>
                      <a:pt x="1715" y="1823"/>
                      <a:pt x="1717" y="1809"/>
                      <a:pt x="1714" y="1796"/>
                    </a:cubicBezTo>
                    <a:cubicBezTo>
                      <a:pt x="1705" y="1750"/>
                      <a:pt x="1696" y="1703"/>
                      <a:pt x="1685" y="1657"/>
                    </a:cubicBezTo>
                    <a:cubicBezTo>
                      <a:pt x="1665" y="1575"/>
                      <a:pt x="1632" y="1497"/>
                      <a:pt x="1601" y="1418"/>
                    </a:cubicBezTo>
                    <a:cubicBezTo>
                      <a:pt x="1587" y="1382"/>
                      <a:pt x="1575" y="1344"/>
                      <a:pt x="1560" y="1308"/>
                    </a:cubicBezTo>
                    <a:cubicBezTo>
                      <a:pt x="1551" y="1284"/>
                      <a:pt x="1536" y="1261"/>
                      <a:pt x="1526" y="1237"/>
                    </a:cubicBezTo>
                    <a:cubicBezTo>
                      <a:pt x="1515" y="1212"/>
                      <a:pt x="1506" y="1185"/>
                      <a:pt x="1499" y="1159"/>
                    </a:cubicBezTo>
                    <a:cubicBezTo>
                      <a:pt x="1493" y="1140"/>
                      <a:pt x="1483" y="1131"/>
                      <a:pt x="1464" y="1135"/>
                    </a:cubicBezTo>
                    <a:cubicBezTo>
                      <a:pt x="1445" y="1138"/>
                      <a:pt x="1443" y="1150"/>
                      <a:pt x="1444" y="1169"/>
                    </a:cubicBezTo>
                    <a:cubicBezTo>
                      <a:pt x="1446" y="1199"/>
                      <a:pt x="1461" y="1221"/>
                      <a:pt x="1471" y="1246"/>
                    </a:cubicBezTo>
                    <a:cubicBezTo>
                      <a:pt x="1499" y="1311"/>
                      <a:pt x="1536" y="1373"/>
                      <a:pt x="1549" y="1445"/>
                    </a:cubicBezTo>
                    <a:cubicBezTo>
                      <a:pt x="1553" y="1466"/>
                      <a:pt x="1571" y="1485"/>
                      <a:pt x="1574" y="1507"/>
                    </a:cubicBezTo>
                    <a:cubicBezTo>
                      <a:pt x="1579" y="1540"/>
                      <a:pt x="1596" y="1567"/>
                      <a:pt x="1607" y="1598"/>
                    </a:cubicBezTo>
                    <a:cubicBezTo>
                      <a:pt x="1617" y="1628"/>
                      <a:pt x="1627" y="1658"/>
                      <a:pt x="1631" y="1690"/>
                    </a:cubicBezTo>
                    <a:cubicBezTo>
                      <a:pt x="1639" y="1747"/>
                      <a:pt x="1658" y="1803"/>
                      <a:pt x="1652" y="1862"/>
                    </a:cubicBezTo>
                    <a:cubicBezTo>
                      <a:pt x="1648" y="1902"/>
                      <a:pt x="1635" y="1940"/>
                      <a:pt x="1612" y="1973"/>
                    </a:cubicBezTo>
                    <a:cubicBezTo>
                      <a:pt x="1600" y="1990"/>
                      <a:pt x="1599" y="2005"/>
                      <a:pt x="1612" y="2020"/>
                    </a:cubicBezTo>
                    <a:cubicBezTo>
                      <a:pt x="1631" y="2044"/>
                      <a:pt x="1637" y="2073"/>
                      <a:pt x="1638" y="2101"/>
                    </a:cubicBezTo>
                    <a:cubicBezTo>
                      <a:pt x="1639" y="2123"/>
                      <a:pt x="1630" y="2147"/>
                      <a:pt x="1623" y="2169"/>
                    </a:cubicBezTo>
                    <a:cubicBezTo>
                      <a:pt x="1602" y="2225"/>
                      <a:pt x="1581" y="2281"/>
                      <a:pt x="1559" y="2336"/>
                    </a:cubicBezTo>
                    <a:cubicBezTo>
                      <a:pt x="1549" y="2361"/>
                      <a:pt x="1537" y="2387"/>
                      <a:pt x="1523" y="2411"/>
                    </a:cubicBezTo>
                    <a:cubicBezTo>
                      <a:pt x="1477" y="2485"/>
                      <a:pt x="1441" y="2564"/>
                      <a:pt x="1409" y="2646"/>
                    </a:cubicBezTo>
                    <a:cubicBezTo>
                      <a:pt x="1397" y="2677"/>
                      <a:pt x="1380" y="2705"/>
                      <a:pt x="1369" y="2736"/>
                    </a:cubicBezTo>
                    <a:cubicBezTo>
                      <a:pt x="1358" y="2767"/>
                      <a:pt x="1350" y="2800"/>
                      <a:pt x="1344" y="2832"/>
                    </a:cubicBezTo>
                    <a:cubicBezTo>
                      <a:pt x="1335" y="2881"/>
                      <a:pt x="1326" y="2931"/>
                      <a:pt x="1321" y="2981"/>
                    </a:cubicBezTo>
                    <a:cubicBezTo>
                      <a:pt x="1318" y="3012"/>
                      <a:pt x="1320" y="3044"/>
                      <a:pt x="1320" y="3079"/>
                    </a:cubicBezTo>
                    <a:cubicBezTo>
                      <a:pt x="1287" y="3086"/>
                      <a:pt x="1255" y="3092"/>
                      <a:pt x="1223" y="3099"/>
                    </a:cubicBezTo>
                    <a:cubicBezTo>
                      <a:pt x="1135" y="3116"/>
                      <a:pt x="1047" y="3135"/>
                      <a:pt x="958" y="3150"/>
                    </a:cubicBezTo>
                    <a:cubicBezTo>
                      <a:pt x="880" y="3164"/>
                      <a:pt x="802" y="3160"/>
                      <a:pt x="723" y="3157"/>
                    </a:cubicBezTo>
                    <a:cubicBezTo>
                      <a:pt x="701" y="3156"/>
                      <a:pt x="679" y="3155"/>
                      <a:pt x="656" y="3153"/>
                    </a:cubicBezTo>
                    <a:cubicBezTo>
                      <a:pt x="599" y="3148"/>
                      <a:pt x="543" y="3143"/>
                      <a:pt x="486" y="3138"/>
                    </a:cubicBezTo>
                    <a:cubicBezTo>
                      <a:pt x="427" y="3132"/>
                      <a:pt x="368" y="3125"/>
                      <a:pt x="309" y="3119"/>
                    </a:cubicBezTo>
                    <a:cubicBezTo>
                      <a:pt x="297" y="3118"/>
                      <a:pt x="285" y="3117"/>
                      <a:pt x="273" y="3119"/>
                    </a:cubicBezTo>
                    <a:cubicBezTo>
                      <a:pt x="231" y="3125"/>
                      <a:pt x="215" y="3116"/>
                      <a:pt x="200" y="3074"/>
                    </a:cubicBezTo>
                    <a:cubicBezTo>
                      <a:pt x="174" y="3077"/>
                      <a:pt x="162" y="3055"/>
                      <a:pt x="151" y="3037"/>
                    </a:cubicBezTo>
                    <a:cubicBezTo>
                      <a:pt x="77" y="2912"/>
                      <a:pt x="31" y="2778"/>
                      <a:pt x="11" y="2634"/>
                    </a:cubicBezTo>
                    <a:cubicBezTo>
                      <a:pt x="0" y="2558"/>
                      <a:pt x="13" y="2484"/>
                      <a:pt x="19" y="2409"/>
                    </a:cubicBezTo>
                    <a:cubicBezTo>
                      <a:pt x="24" y="2352"/>
                      <a:pt x="29" y="2296"/>
                      <a:pt x="30" y="2239"/>
                    </a:cubicBezTo>
                    <a:cubicBezTo>
                      <a:pt x="30" y="2162"/>
                      <a:pt x="37" y="2085"/>
                      <a:pt x="45" y="2009"/>
                    </a:cubicBezTo>
                    <a:cubicBezTo>
                      <a:pt x="53" y="1938"/>
                      <a:pt x="69" y="1870"/>
                      <a:pt x="87" y="1802"/>
                    </a:cubicBezTo>
                    <a:cubicBezTo>
                      <a:pt x="105" y="1734"/>
                      <a:pt x="116" y="1664"/>
                      <a:pt x="134" y="1597"/>
                    </a:cubicBezTo>
                    <a:cubicBezTo>
                      <a:pt x="153" y="1522"/>
                      <a:pt x="180" y="1450"/>
                      <a:pt x="198" y="1376"/>
                    </a:cubicBezTo>
                    <a:cubicBezTo>
                      <a:pt x="218" y="1296"/>
                      <a:pt x="246" y="1219"/>
                      <a:pt x="269" y="1140"/>
                    </a:cubicBezTo>
                    <a:cubicBezTo>
                      <a:pt x="298" y="1041"/>
                      <a:pt x="335" y="945"/>
                      <a:pt x="380" y="852"/>
                    </a:cubicBezTo>
                    <a:cubicBezTo>
                      <a:pt x="398" y="815"/>
                      <a:pt x="410" y="775"/>
                      <a:pt x="425" y="737"/>
                    </a:cubicBezTo>
                    <a:cubicBezTo>
                      <a:pt x="452" y="667"/>
                      <a:pt x="480" y="597"/>
                      <a:pt x="507" y="527"/>
                    </a:cubicBezTo>
                    <a:cubicBezTo>
                      <a:pt x="519" y="495"/>
                      <a:pt x="531" y="462"/>
                      <a:pt x="545" y="431"/>
                    </a:cubicBezTo>
                    <a:cubicBezTo>
                      <a:pt x="575" y="359"/>
                      <a:pt x="606" y="288"/>
                      <a:pt x="639" y="211"/>
                    </a:cubicBezTo>
                    <a:cubicBezTo>
                      <a:pt x="655" y="219"/>
                      <a:pt x="669" y="222"/>
                      <a:pt x="676" y="231"/>
                    </a:cubicBezTo>
                    <a:cubicBezTo>
                      <a:pt x="709" y="268"/>
                      <a:pt x="756" y="271"/>
                      <a:pt x="799" y="277"/>
                    </a:cubicBezTo>
                    <a:cubicBezTo>
                      <a:pt x="848" y="283"/>
                      <a:pt x="896" y="277"/>
                      <a:pt x="945" y="268"/>
                    </a:cubicBezTo>
                    <a:cubicBezTo>
                      <a:pt x="1040" y="251"/>
                      <a:pt x="1127" y="211"/>
                      <a:pt x="1219" y="188"/>
                    </a:cubicBezTo>
                    <a:cubicBezTo>
                      <a:pt x="1241" y="183"/>
                      <a:pt x="1262" y="174"/>
                      <a:pt x="1284" y="169"/>
                    </a:cubicBezTo>
                    <a:cubicBezTo>
                      <a:pt x="1341" y="157"/>
                      <a:pt x="1389" y="126"/>
                      <a:pt x="1437" y="96"/>
                    </a:cubicBezTo>
                    <a:cubicBezTo>
                      <a:pt x="1456" y="84"/>
                      <a:pt x="1473" y="71"/>
                      <a:pt x="1498" y="72"/>
                    </a:cubicBezTo>
                    <a:cubicBezTo>
                      <a:pt x="1517" y="72"/>
                      <a:pt x="1528" y="59"/>
                      <a:pt x="1529" y="37"/>
                    </a:cubicBezTo>
                    <a:cubicBezTo>
                      <a:pt x="1530" y="25"/>
                      <a:pt x="1539" y="13"/>
                      <a:pt x="1544" y="0"/>
                    </a:cubicBezTo>
                    <a:cubicBezTo>
                      <a:pt x="1597" y="14"/>
                      <a:pt x="1615" y="60"/>
                      <a:pt x="1660" y="88"/>
                    </a:cubicBezTo>
                    <a:cubicBezTo>
                      <a:pt x="1637" y="94"/>
                      <a:pt x="1624" y="98"/>
                      <a:pt x="1610" y="102"/>
                    </a:cubicBezTo>
                    <a:cubicBezTo>
                      <a:pt x="1607" y="122"/>
                      <a:pt x="1617" y="133"/>
                      <a:pt x="1634" y="137"/>
                    </a:cubicBezTo>
                    <a:cubicBezTo>
                      <a:pt x="1664" y="145"/>
                      <a:pt x="1695" y="156"/>
                      <a:pt x="1726" y="159"/>
                    </a:cubicBezTo>
                    <a:cubicBezTo>
                      <a:pt x="1756" y="163"/>
                      <a:pt x="1772" y="180"/>
                      <a:pt x="1789" y="204"/>
                    </a:cubicBezTo>
                    <a:cubicBezTo>
                      <a:pt x="1775" y="213"/>
                      <a:pt x="1765" y="220"/>
                      <a:pt x="1747" y="231"/>
                    </a:cubicBezTo>
                    <a:cubicBezTo>
                      <a:pt x="1760" y="236"/>
                      <a:pt x="1769" y="242"/>
                      <a:pt x="1777" y="243"/>
                    </a:cubicBezTo>
                    <a:cubicBezTo>
                      <a:pt x="1814" y="244"/>
                      <a:pt x="1850" y="247"/>
                      <a:pt x="1885" y="260"/>
                    </a:cubicBezTo>
                    <a:cubicBezTo>
                      <a:pt x="1935" y="279"/>
                      <a:pt x="1975" y="308"/>
                      <a:pt x="2003" y="354"/>
                    </a:cubicBezTo>
                    <a:cubicBezTo>
                      <a:pt x="2006" y="358"/>
                      <a:pt x="2007" y="364"/>
                      <a:pt x="2011" y="368"/>
                    </a:cubicBezTo>
                    <a:cubicBezTo>
                      <a:pt x="2081" y="441"/>
                      <a:pt x="2122" y="535"/>
                      <a:pt x="2184" y="615"/>
                    </a:cubicBezTo>
                    <a:cubicBezTo>
                      <a:pt x="2201" y="638"/>
                      <a:pt x="2220" y="660"/>
                      <a:pt x="2235" y="684"/>
                    </a:cubicBezTo>
                    <a:cubicBezTo>
                      <a:pt x="2272" y="742"/>
                      <a:pt x="2306" y="801"/>
                      <a:pt x="2341" y="860"/>
                    </a:cubicBezTo>
                    <a:cubicBezTo>
                      <a:pt x="2356" y="887"/>
                      <a:pt x="2372" y="913"/>
                      <a:pt x="2385" y="941"/>
                    </a:cubicBezTo>
                    <a:cubicBezTo>
                      <a:pt x="2420" y="1019"/>
                      <a:pt x="2453" y="1098"/>
                      <a:pt x="2487" y="1177"/>
                    </a:cubicBezTo>
                    <a:cubicBezTo>
                      <a:pt x="2509" y="1229"/>
                      <a:pt x="2533" y="1279"/>
                      <a:pt x="2552" y="1331"/>
                    </a:cubicBezTo>
                    <a:cubicBezTo>
                      <a:pt x="2580" y="1414"/>
                      <a:pt x="2612" y="1496"/>
                      <a:pt x="2626" y="1583"/>
                    </a:cubicBezTo>
                    <a:cubicBezTo>
                      <a:pt x="2630" y="1613"/>
                      <a:pt x="2637" y="1643"/>
                      <a:pt x="2643" y="1673"/>
                    </a:cubicBezTo>
                    <a:cubicBezTo>
                      <a:pt x="2657" y="1750"/>
                      <a:pt x="2661" y="1828"/>
                      <a:pt x="2657" y="1907"/>
                    </a:cubicBezTo>
                    <a:cubicBezTo>
                      <a:pt x="2655" y="1940"/>
                      <a:pt x="2646" y="1972"/>
                      <a:pt x="2641" y="2005"/>
                    </a:cubicBezTo>
                    <a:cubicBezTo>
                      <a:pt x="2632" y="2062"/>
                      <a:pt x="2624" y="2120"/>
                      <a:pt x="2615" y="2178"/>
                    </a:cubicBezTo>
                    <a:cubicBezTo>
                      <a:pt x="2607" y="2232"/>
                      <a:pt x="2601" y="2286"/>
                      <a:pt x="2590" y="2339"/>
                    </a:cubicBezTo>
                    <a:cubicBezTo>
                      <a:pt x="2576" y="2403"/>
                      <a:pt x="2561" y="2466"/>
                      <a:pt x="2542" y="2528"/>
                    </a:cubicBezTo>
                    <a:cubicBezTo>
                      <a:pt x="2512" y="2623"/>
                      <a:pt x="2475" y="2715"/>
                      <a:pt x="2447" y="2810"/>
                    </a:cubicBezTo>
                    <a:cubicBezTo>
                      <a:pt x="2410" y="2935"/>
                      <a:pt x="2356" y="3053"/>
                      <a:pt x="2313" y="3175"/>
                    </a:cubicBezTo>
                    <a:cubicBezTo>
                      <a:pt x="2293" y="3231"/>
                      <a:pt x="2266" y="3285"/>
                      <a:pt x="2225" y="3330"/>
                    </a:cubicBezTo>
                    <a:cubicBezTo>
                      <a:pt x="2214" y="3342"/>
                      <a:pt x="2208" y="3357"/>
                      <a:pt x="2198" y="3369"/>
                    </a:cubicBezTo>
                    <a:cubicBezTo>
                      <a:pt x="2185" y="3385"/>
                      <a:pt x="2170" y="3400"/>
                      <a:pt x="2154" y="341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57" name="Freeform 9"/>
              <p:cNvSpPr>
                <a:spLocks/>
              </p:cNvSpPr>
              <p:nvPr/>
            </p:nvSpPr>
            <p:spPr bwMode="auto">
              <a:xfrm>
                <a:off x="2141538" y="3689350"/>
                <a:ext cx="574675" cy="1608138"/>
              </a:xfrm>
              <a:custGeom>
                <a:avLst/>
                <a:gdLst>
                  <a:gd name="T0" fmla="*/ 392 w 1400"/>
                  <a:gd name="T1" fmla="*/ 53 h 3910"/>
                  <a:gd name="T2" fmla="*/ 723 w 1400"/>
                  <a:gd name="T3" fmla="*/ 73 h 3910"/>
                  <a:gd name="T4" fmla="*/ 893 w 1400"/>
                  <a:gd name="T5" fmla="*/ 73 h 3910"/>
                  <a:gd name="T6" fmla="*/ 1037 w 1400"/>
                  <a:gd name="T7" fmla="*/ 46 h 3910"/>
                  <a:gd name="T8" fmla="*/ 1206 w 1400"/>
                  <a:gd name="T9" fmla="*/ 20 h 3910"/>
                  <a:gd name="T10" fmla="*/ 1302 w 1400"/>
                  <a:gd name="T11" fmla="*/ 0 h 3910"/>
                  <a:gd name="T12" fmla="*/ 1315 w 1400"/>
                  <a:gd name="T13" fmla="*/ 43 h 3910"/>
                  <a:gd name="T14" fmla="*/ 1374 w 1400"/>
                  <a:gd name="T15" fmla="*/ 112 h 3910"/>
                  <a:gd name="T16" fmla="*/ 1400 w 1400"/>
                  <a:gd name="T17" fmla="*/ 124 h 3910"/>
                  <a:gd name="T18" fmla="*/ 1361 w 1400"/>
                  <a:gd name="T19" fmla="*/ 205 h 3910"/>
                  <a:gd name="T20" fmla="*/ 1348 w 1400"/>
                  <a:gd name="T21" fmla="*/ 239 h 3910"/>
                  <a:gd name="T22" fmla="*/ 1277 w 1400"/>
                  <a:gd name="T23" fmla="*/ 437 h 3910"/>
                  <a:gd name="T24" fmla="*/ 1263 w 1400"/>
                  <a:gd name="T25" fmla="*/ 465 h 3910"/>
                  <a:gd name="T26" fmla="*/ 1252 w 1400"/>
                  <a:gd name="T27" fmla="*/ 526 h 3910"/>
                  <a:gd name="T28" fmla="*/ 1258 w 1400"/>
                  <a:gd name="T29" fmla="*/ 617 h 3910"/>
                  <a:gd name="T30" fmla="*/ 1267 w 1400"/>
                  <a:gd name="T31" fmla="*/ 655 h 3910"/>
                  <a:gd name="T32" fmla="*/ 1283 w 1400"/>
                  <a:gd name="T33" fmla="*/ 755 h 3910"/>
                  <a:gd name="T34" fmla="*/ 1313 w 1400"/>
                  <a:gd name="T35" fmla="*/ 893 h 3910"/>
                  <a:gd name="T36" fmla="*/ 1251 w 1400"/>
                  <a:gd name="T37" fmla="*/ 966 h 3910"/>
                  <a:gd name="T38" fmla="*/ 1210 w 1400"/>
                  <a:gd name="T39" fmla="*/ 1069 h 3910"/>
                  <a:gd name="T40" fmla="*/ 1168 w 1400"/>
                  <a:gd name="T41" fmla="*/ 1188 h 3910"/>
                  <a:gd name="T42" fmla="*/ 1106 w 1400"/>
                  <a:gd name="T43" fmla="*/ 1347 h 3910"/>
                  <a:gd name="T44" fmla="*/ 1039 w 1400"/>
                  <a:gd name="T45" fmla="*/ 1513 h 3910"/>
                  <a:gd name="T46" fmla="*/ 955 w 1400"/>
                  <a:gd name="T47" fmla="*/ 1679 h 3910"/>
                  <a:gd name="T48" fmla="*/ 899 w 1400"/>
                  <a:gd name="T49" fmla="*/ 1807 h 3910"/>
                  <a:gd name="T50" fmla="*/ 858 w 1400"/>
                  <a:gd name="T51" fmla="*/ 1968 h 3910"/>
                  <a:gd name="T52" fmla="*/ 849 w 1400"/>
                  <a:gd name="T53" fmla="*/ 2099 h 3910"/>
                  <a:gd name="T54" fmla="*/ 851 w 1400"/>
                  <a:gd name="T55" fmla="*/ 2162 h 3910"/>
                  <a:gd name="T56" fmla="*/ 866 w 1400"/>
                  <a:gd name="T57" fmla="*/ 2312 h 3910"/>
                  <a:gd name="T58" fmla="*/ 877 w 1400"/>
                  <a:gd name="T59" fmla="*/ 2486 h 3910"/>
                  <a:gd name="T60" fmla="*/ 876 w 1400"/>
                  <a:gd name="T61" fmla="*/ 2661 h 3910"/>
                  <a:gd name="T62" fmla="*/ 852 w 1400"/>
                  <a:gd name="T63" fmla="*/ 2918 h 3910"/>
                  <a:gd name="T64" fmla="*/ 819 w 1400"/>
                  <a:gd name="T65" fmla="*/ 3151 h 3910"/>
                  <a:gd name="T66" fmla="*/ 787 w 1400"/>
                  <a:gd name="T67" fmla="*/ 3315 h 3910"/>
                  <a:gd name="T68" fmla="*/ 746 w 1400"/>
                  <a:gd name="T69" fmla="*/ 3509 h 3910"/>
                  <a:gd name="T70" fmla="*/ 701 w 1400"/>
                  <a:gd name="T71" fmla="*/ 3669 h 3910"/>
                  <a:gd name="T72" fmla="*/ 647 w 1400"/>
                  <a:gd name="T73" fmla="*/ 3894 h 3910"/>
                  <a:gd name="T74" fmla="*/ 641 w 1400"/>
                  <a:gd name="T75" fmla="*/ 3910 h 3910"/>
                  <a:gd name="T76" fmla="*/ 411 w 1400"/>
                  <a:gd name="T77" fmla="*/ 3885 h 3910"/>
                  <a:gd name="T78" fmla="*/ 172 w 1400"/>
                  <a:gd name="T79" fmla="*/ 3883 h 3910"/>
                  <a:gd name="T80" fmla="*/ 121 w 1400"/>
                  <a:gd name="T81" fmla="*/ 3882 h 3910"/>
                  <a:gd name="T82" fmla="*/ 34 w 1400"/>
                  <a:gd name="T83" fmla="*/ 3872 h 3910"/>
                  <a:gd name="T84" fmla="*/ 4 w 1400"/>
                  <a:gd name="T85" fmla="*/ 3837 h 3910"/>
                  <a:gd name="T86" fmla="*/ 1 w 1400"/>
                  <a:gd name="T87" fmla="*/ 3592 h 3910"/>
                  <a:gd name="T88" fmla="*/ 8 w 1400"/>
                  <a:gd name="T89" fmla="*/ 3404 h 3910"/>
                  <a:gd name="T90" fmla="*/ 25 w 1400"/>
                  <a:gd name="T91" fmla="*/ 3103 h 3910"/>
                  <a:gd name="T92" fmla="*/ 32 w 1400"/>
                  <a:gd name="T93" fmla="*/ 2860 h 3910"/>
                  <a:gd name="T94" fmla="*/ 22 w 1400"/>
                  <a:gd name="T95" fmla="*/ 2511 h 3910"/>
                  <a:gd name="T96" fmla="*/ 8 w 1400"/>
                  <a:gd name="T97" fmla="*/ 2277 h 3910"/>
                  <a:gd name="T98" fmla="*/ 4 w 1400"/>
                  <a:gd name="T99" fmla="*/ 2122 h 3910"/>
                  <a:gd name="T100" fmla="*/ 22 w 1400"/>
                  <a:gd name="T101" fmla="*/ 1855 h 3910"/>
                  <a:gd name="T102" fmla="*/ 55 w 1400"/>
                  <a:gd name="T103" fmla="*/ 1632 h 3910"/>
                  <a:gd name="T104" fmla="*/ 93 w 1400"/>
                  <a:gd name="T105" fmla="*/ 1445 h 3910"/>
                  <a:gd name="T106" fmla="*/ 160 w 1400"/>
                  <a:gd name="T107" fmla="*/ 1155 h 3910"/>
                  <a:gd name="T108" fmla="*/ 237 w 1400"/>
                  <a:gd name="T109" fmla="*/ 786 h 3910"/>
                  <a:gd name="T110" fmla="*/ 282 w 1400"/>
                  <a:gd name="T111" fmla="*/ 539 h 3910"/>
                  <a:gd name="T112" fmla="*/ 325 w 1400"/>
                  <a:gd name="T113" fmla="*/ 288 h 3910"/>
                  <a:gd name="T114" fmla="*/ 344 w 1400"/>
                  <a:gd name="T115" fmla="*/ 162 h 3910"/>
                  <a:gd name="T116" fmla="*/ 364 w 1400"/>
                  <a:gd name="T117" fmla="*/ 137 h 3910"/>
                  <a:gd name="T118" fmla="*/ 378 w 1400"/>
                  <a:gd name="T119" fmla="*/ 111 h 3910"/>
                  <a:gd name="T120" fmla="*/ 392 w 1400"/>
                  <a:gd name="T121" fmla="*/ 53 h 39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400" h="3910">
                    <a:moveTo>
                      <a:pt x="392" y="53"/>
                    </a:moveTo>
                    <a:cubicBezTo>
                      <a:pt x="506" y="60"/>
                      <a:pt x="615" y="68"/>
                      <a:pt x="723" y="73"/>
                    </a:cubicBezTo>
                    <a:cubicBezTo>
                      <a:pt x="780" y="76"/>
                      <a:pt x="837" y="77"/>
                      <a:pt x="893" y="73"/>
                    </a:cubicBezTo>
                    <a:cubicBezTo>
                      <a:pt x="941" y="68"/>
                      <a:pt x="989" y="54"/>
                      <a:pt x="1037" y="46"/>
                    </a:cubicBezTo>
                    <a:cubicBezTo>
                      <a:pt x="1093" y="36"/>
                      <a:pt x="1150" y="29"/>
                      <a:pt x="1206" y="20"/>
                    </a:cubicBezTo>
                    <a:cubicBezTo>
                      <a:pt x="1237" y="14"/>
                      <a:pt x="1268" y="7"/>
                      <a:pt x="1302" y="0"/>
                    </a:cubicBezTo>
                    <a:cubicBezTo>
                      <a:pt x="1307" y="16"/>
                      <a:pt x="1314" y="29"/>
                      <a:pt x="1315" y="43"/>
                    </a:cubicBezTo>
                    <a:cubicBezTo>
                      <a:pt x="1318" y="81"/>
                      <a:pt x="1337" y="104"/>
                      <a:pt x="1374" y="112"/>
                    </a:cubicBezTo>
                    <a:cubicBezTo>
                      <a:pt x="1382" y="114"/>
                      <a:pt x="1388" y="118"/>
                      <a:pt x="1400" y="124"/>
                    </a:cubicBezTo>
                    <a:cubicBezTo>
                      <a:pt x="1387" y="152"/>
                      <a:pt x="1374" y="179"/>
                      <a:pt x="1361" y="205"/>
                    </a:cubicBezTo>
                    <a:cubicBezTo>
                      <a:pt x="1356" y="216"/>
                      <a:pt x="1352" y="227"/>
                      <a:pt x="1348" y="239"/>
                    </a:cubicBezTo>
                    <a:cubicBezTo>
                      <a:pt x="1324" y="305"/>
                      <a:pt x="1301" y="371"/>
                      <a:pt x="1277" y="437"/>
                    </a:cubicBezTo>
                    <a:cubicBezTo>
                      <a:pt x="1273" y="447"/>
                      <a:pt x="1269" y="456"/>
                      <a:pt x="1263" y="465"/>
                    </a:cubicBezTo>
                    <a:cubicBezTo>
                      <a:pt x="1251" y="484"/>
                      <a:pt x="1249" y="503"/>
                      <a:pt x="1252" y="526"/>
                    </a:cubicBezTo>
                    <a:cubicBezTo>
                      <a:pt x="1257" y="556"/>
                      <a:pt x="1255" y="587"/>
                      <a:pt x="1258" y="617"/>
                    </a:cubicBezTo>
                    <a:cubicBezTo>
                      <a:pt x="1259" y="630"/>
                      <a:pt x="1265" y="642"/>
                      <a:pt x="1267" y="655"/>
                    </a:cubicBezTo>
                    <a:cubicBezTo>
                      <a:pt x="1273" y="688"/>
                      <a:pt x="1283" y="720"/>
                      <a:pt x="1283" y="755"/>
                    </a:cubicBezTo>
                    <a:cubicBezTo>
                      <a:pt x="1285" y="801"/>
                      <a:pt x="1302" y="846"/>
                      <a:pt x="1313" y="893"/>
                    </a:cubicBezTo>
                    <a:cubicBezTo>
                      <a:pt x="1276" y="901"/>
                      <a:pt x="1266" y="937"/>
                      <a:pt x="1251" y="966"/>
                    </a:cubicBezTo>
                    <a:cubicBezTo>
                      <a:pt x="1233" y="998"/>
                      <a:pt x="1223" y="1034"/>
                      <a:pt x="1210" y="1069"/>
                    </a:cubicBezTo>
                    <a:cubicBezTo>
                      <a:pt x="1196" y="1108"/>
                      <a:pt x="1183" y="1149"/>
                      <a:pt x="1168" y="1188"/>
                    </a:cubicBezTo>
                    <a:cubicBezTo>
                      <a:pt x="1148" y="1242"/>
                      <a:pt x="1127" y="1294"/>
                      <a:pt x="1106" y="1347"/>
                    </a:cubicBezTo>
                    <a:cubicBezTo>
                      <a:pt x="1084" y="1403"/>
                      <a:pt x="1064" y="1459"/>
                      <a:pt x="1039" y="1513"/>
                    </a:cubicBezTo>
                    <a:cubicBezTo>
                      <a:pt x="1013" y="1569"/>
                      <a:pt x="982" y="1623"/>
                      <a:pt x="955" y="1679"/>
                    </a:cubicBezTo>
                    <a:cubicBezTo>
                      <a:pt x="934" y="1721"/>
                      <a:pt x="917" y="1764"/>
                      <a:pt x="899" y="1807"/>
                    </a:cubicBezTo>
                    <a:cubicBezTo>
                      <a:pt x="877" y="1858"/>
                      <a:pt x="866" y="1913"/>
                      <a:pt x="858" y="1968"/>
                    </a:cubicBezTo>
                    <a:cubicBezTo>
                      <a:pt x="852" y="2011"/>
                      <a:pt x="851" y="2055"/>
                      <a:pt x="849" y="2099"/>
                    </a:cubicBezTo>
                    <a:cubicBezTo>
                      <a:pt x="848" y="2120"/>
                      <a:pt x="853" y="2141"/>
                      <a:pt x="851" y="2162"/>
                    </a:cubicBezTo>
                    <a:cubicBezTo>
                      <a:pt x="846" y="2214"/>
                      <a:pt x="857" y="2263"/>
                      <a:pt x="866" y="2312"/>
                    </a:cubicBezTo>
                    <a:cubicBezTo>
                      <a:pt x="876" y="2370"/>
                      <a:pt x="880" y="2427"/>
                      <a:pt x="877" y="2486"/>
                    </a:cubicBezTo>
                    <a:cubicBezTo>
                      <a:pt x="875" y="2544"/>
                      <a:pt x="878" y="2603"/>
                      <a:pt x="876" y="2661"/>
                    </a:cubicBezTo>
                    <a:cubicBezTo>
                      <a:pt x="872" y="2747"/>
                      <a:pt x="868" y="2833"/>
                      <a:pt x="852" y="2918"/>
                    </a:cubicBezTo>
                    <a:cubicBezTo>
                      <a:pt x="838" y="2995"/>
                      <a:pt x="831" y="3073"/>
                      <a:pt x="819" y="3151"/>
                    </a:cubicBezTo>
                    <a:cubicBezTo>
                      <a:pt x="811" y="3206"/>
                      <a:pt x="798" y="3260"/>
                      <a:pt x="787" y="3315"/>
                    </a:cubicBezTo>
                    <a:cubicBezTo>
                      <a:pt x="774" y="3379"/>
                      <a:pt x="762" y="3445"/>
                      <a:pt x="746" y="3509"/>
                    </a:cubicBezTo>
                    <a:cubicBezTo>
                      <a:pt x="733" y="3563"/>
                      <a:pt x="714" y="3616"/>
                      <a:pt x="701" y="3669"/>
                    </a:cubicBezTo>
                    <a:cubicBezTo>
                      <a:pt x="681" y="3744"/>
                      <a:pt x="665" y="3819"/>
                      <a:pt x="647" y="3894"/>
                    </a:cubicBezTo>
                    <a:cubicBezTo>
                      <a:pt x="645" y="3900"/>
                      <a:pt x="643" y="3906"/>
                      <a:pt x="641" y="3910"/>
                    </a:cubicBezTo>
                    <a:cubicBezTo>
                      <a:pt x="563" y="3902"/>
                      <a:pt x="487" y="3890"/>
                      <a:pt x="411" y="3885"/>
                    </a:cubicBezTo>
                    <a:cubicBezTo>
                      <a:pt x="331" y="3881"/>
                      <a:pt x="251" y="3884"/>
                      <a:pt x="172" y="3883"/>
                    </a:cubicBezTo>
                    <a:cubicBezTo>
                      <a:pt x="155" y="3883"/>
                      <a:pt x="138" y="3883"/>
                      <a:pt x="121" y="3882"/>
                    </a:cubicBezTo>
                    <a:cubicBezTo>
                      <a:pt x="92" y="3879"/>
                      <a:pt x="63" y="3876"/>
                      <a:pt x="34" y="3872"/>
                    </a:cubicBezTo>
                    <a:cubicBezTo>
                      <a:pt x="5" y="3868"/>
                      <a:pt x="1" y="3865"/>
                      <a:pt x="4" y="3837"/>
                    </a:cubicBezTo>
                    <a:cubicBezTo>
                      <a:pt x="10" y="3755"/>
                      <a:pt x="2" y="3673"/>
                      <a:pt x="1" y="3592"/>
                    </a:cubicBezTo>
                    <a:cubicBezTo>
                      <a:pt x="0" y="3529"/>
                      <a:pt x="5" y="3467"/>
                      <a:pt x="8" y="3404"/>
                    </a:cubicBezTo>
                    <a:cubicBezTo>
                      <a:pt x="14" y="3304"/>
                      <a:pt x="21" y="3203"/>
                      <a:pt x="25" y="3103"/>
                    </a:cubicBezTo>
                    <a:cubicBezTo>
                      <a:pt x="29" y="3022"/>
                      <a:pt x="29" y="2941"/>
                      <a:pt x="32" y="2860"/>
                    </a:cubicBezTo>
                    <a:cubicBezTo>
                      <a:pt x="38" y="2744"/>
                      <a:pt x="37" y="2628"/>
                      <a:pt x="22" y="2511"/>
                    </a:cubicBezTo>
                    <a:cubicBezTo>
                      <a:pt x="12" y="2434"/>
                      <a:pt x="12" y="2355"/>
                      <a:pt x="8" y="2277"/>
                    </a:cubicBezTo>
                    <a:cubicBezTo>
                      <a:pt x="6" y="2225"/>
                      <a:pt x="2" y="2173"/>
                      <a:pt x="4" y="2122"/>
                    </a:cubicBezTo>
                    <a:cubicBezTo>
                      <a:pt x="8" y="2033"/>
                      <a:pt x="19" y="1944"/>
                      <a:pt x="22" y="1855"/>
                    </a:cubicBezTo>
                    <a:cubicBezTo>
                      <a:pt x="25" y="1779"/>
                      <a:pt x="44" y="1706"/>
                      <a:pt x="55" y="1632"/>
                    </a:cubicBezTo>
                    <a:cubicBezTo>
                      <a:pt x="64" y="1569"/>
                      <a:pt x="76" y="1506"/>
                      <a:pt x="93" y="1445"/>
                    </a:cubicBezTo>
                    <a:cubicBezTo>
                      <a:pt x="120" y="1349"/>
                      <a:pt x="138" y="1252"/>
                      <a:pt x="160" y="1155"/>
                    </a:cubicBezTo>
                    <a:cubicBezTo>
                      <a:pt x="187" y="1032"/>
                      <a:pt x="212" y="909"/>
                      <a:pt x="237" y="786"/>
                    </a:cubicBezTo>
                    <a:cubicBezTo>
                      <a:pt x="253" y="704"/>
                      <a:pt x="267" y="621"/>
                      <a:pt x="282" y="539"/>
                    </a:cubicBezTo>
                    <a:cubicBezTo>
                      <a:pt x="297" y="456"/>
                      <a:pt x="311" y="372"/>
                      <a:pt x="325" y="288"/>
                    </a:cubicBezTo>
                    <a:cubicBezTo>
                      <a:pt x="333" y="246"/>
                      <a:pt x="337" y="204"/>
                      <a:pt x="344" y="162"/>
                    </a:cubicBezTo>
                    <a:cubicBezTo>
                      <a:pt x="346" y="151"/>
                      <a:pt x="345" y="138"/>
                      <a:pt x="364" y="137"/>
                    </a:cubicBezTo>
                    <a:cubicBezTo>
                      <a:pt x="369" y="136"/>
                      <a:pt x="375" y="120"/>
                      <a:pt x="378" y="111"/>
                    </a:cubicBezTo>
                    <a:cubicBezTo>
                      <a:pt x="384" y="92"/>
                      <a:pt x="388" y="73"/>
                      <a:pt x="392" y="53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58" name="Freeform 10"/>
              <p:cNvSpPr>
                <a:spLocks/>
              </p:cNvSpPr>
              <p:nvPr/>
            </p:nvSpPr>
            <p:spPr bwMode="auto">
              <a:xfrm>
                <a:off x="2905125" y="3594100"/>
                <a:ext cx="996950" cy="1477963"/>
              </a:xfrm>
              <a:custGeom>
                <a:avLst/>
                <a:gdLst>
                  <a:gd name="T0" fmla="*/ 0 w 2426"/>
                  <a:gd name="T1" fmla="*/ 1420 h 3594"/>
                  <a:gd name="T2" fmla="*/ 81 w 2426"/>
                  <a:gd name="T3" fmla="*/ 1409 h 3594"/>
                  <a:gd name="T4" fmla="*/ 142 w 2426"/>
                  <a:gd name="T5" fmla="*/ 1369 h 3594"/>
                  <a:gd name="T6" fmla="*/ 170 w 2426"/>
                  <a:gd name="T7" fmla="*/ 1261 h 3594"/>
                  <a:gd name="T8" fmla="*/ 173 w 2426"/>
                  <a:gd name="T9" fmla="*/ 1206 h 3594"/>
                  <a:gd name="T10" fmla="*/ 171 w 2426"/>
                  <a:gd name="T11" fmla="*/ 1150 h 3594"/>
                  <a:gd name="T12" fmla="*/ 154 w 2426"/>
                  <a:gd name="T13" fmla="*/ 977 h 3594"/>
                  <a:gd name="T14" fmla="*/ 160 w 2426"/>
                  <a:gd name="T15" fmla="*/ 925 h 3594"/>
                  <a:gd name="T16" fmla="*/ 202 w 2426"/>
                  <a:gd name="T17" fmla="*/ 765 h 3594"/>
                  <a:gd name="T18" fmla="*/ 221 w 2426"/>
                  <a:gd name="T19" fmla="*/ 696 h 3594"/>
                  <a:gd name="T20" fmla="*/ 236 w 2426"/>
                  <a:gd name="T21" fmla="*/ 592 h 3594"/>
                  <a:gd name="T22" fmla="*/ 349 w 2426"/>
                  <a:gd name="T23" fmla="*/ 500 h 3594"/>
                  <a:gd name="T24" fmla="*/ 432 w 2426"/>
                  <a:gd name="T25" fmla="*/ 384 h 3594"/>
                  <a:gd name="T26" fmla="*/ 473 w 2426"/>
                  <a:gd name="T27" fmla="*/ 295 h 3594"/>
                  <a:gd name="T28" fmla="*/ 570 w 2426"/>
                  <a:gd name="T29" fmla="*/ 58 h 3594"/>
                  <a:gd name="T30" fmla="*/ 590 w 2426"/>
                  <a:gd name="T31" fmla="*/ 40 h 3594"/>
                  <a:gd name="T32" fmla="*/ 693 w 2426"/>
                  <a:gd name="T33" fmla="*/ 0 h 3594"/>
                  <a:gd name="T34" fmla="*/ 717 w 2426"/>
                  <a:gd name="T35" fmla="*/ 42 h 3594"/>
                  <a:gd name="T36" fmla="*/ 755 w 2426"/>
                  <a:gd name="T37" fmla="*/ 89 h 3594"/>
                  <a:gd name="T38" fmla="*/ 780 w 2426"/>
                  <a:gd name="T39" fmla="*/ 143 h 3594"/>
                  <a:gd name="T40" fmla="*/ 873 w 2426"/>
                  <a:gd name="T41" fmla="*/ 446 h 3594"/>
                  <a:gd name="T42" fmla="*/ 930 w 2426"/>
                  <a:gd name="T43" fmla="*/ 673 h 3594"/>
                  <a:gd name="T44" fmla="*/ 1003 w 2426"/>
                  <a:gd name="T45" fmla="*/ 933 h 3594"/>
                  <a:gd name="T46" fmla="*/ 1087 w 2426"/>
                  <a:gd name="T47" fmla="*/ 1252 h 3594"/>
                  <a:gd name="T48" fmla="*/ 1163 w 2426"/>
                  <a:gd name="T49" fmla="*/ 1519 h 3594"/>
                  <a:gd name="T50" fmla="*/ 1269 w 2426"/>
                  <a:gd name="T51" fmla="*/ 1857 h 3594"/>
                  <a:gd name="T52" fmla="*/ 1381 w 2426"/>
                  <a:gd name="T53" fmla="*/ 2011 h 3594"/>
                  <a:gd name="T54" fmla="*/ 1432 w 2426"/>
                  <a:gd name="T55" fmla="*/ 2066 h 3594"/>
                  <a:gd name="T56" fmla="*/ 1614 w 2426"/>
                  <a:gd name="T57" fmla="*/ 2220 h 3594"/>
                  <a:gd name="T58" fmla="*/ 1851 w 2426"/>
                  <a:gd name="T59" fmla="*/ 2419 h 3594"/>
                  <a:gd name="T60" fmla="*/ 2010 w 2426"/>
                  <a:gd name="T61" fmla="*/ 2597 h 3594"/>
                  <a:gd name="T62" fmla="*/ 2114 w 2426"/>
                  <a:gd name="T63" fmla="*/ 2711 h 3594"/>
                  <a:gd name="T64" fmla="*/ 2181 w 2426"/>
                  <a:gd name="T65" fmla="*/ 2795 h 3594"/>
                  <a:gd name="T66" fmla="*/ 2334 w 2426"/>
                  <a:gd name="T67" fmla="*/ 3014 h 3594"/>
                  <a:gd name="T68" fmla="*/ 2413 w 2426"/>
                  <a:gd name="T69" fmla="*/ 3128 h 3594"/>
                  <a:gd name="T70" fmla="*/ 2414 w 2426"/>
                  <a:gd name="T71" fmla="*/ 3180 h 3594"/>
                  <a:gd name="T72" fmla="*/ 2386 w 2426"/>
                  <a:gd name="T73" fmla="*/ 3237 h 3594"/>
                  <a:gd name="T74" fmla="*/ 2351 w 2426"/>
                  <a:gd name="T75" fmla="*/ 3280 h 3594"/>
                  <a:gd name="T76" fmla="*/ 2245 w 2426"/>
                  <a:gd name="T77" fmla="*/ 3364 h 3594"/>
                  <a:gd name="T78" fmla="*/ 2122 w 2426"/>
                  <a:gd name="T79" fmla="*/ 3469 h 3594"/>
                  <a:gd name="T80" fmla="*/ 2088 w 2426"/>
                  <a:gd name="T81" fmla="*/ 3496 h 3594"/>
                  <a:gd name="T82" fmla="*/ 1969 w 2426"/>
                  <a:gd name="T83" fmla="*/ 3566 h 3594"/>
                  <a:gd name="T84" fmla="*/ 1928 w 2426"/>
                  <a:gd name="T85" fmla="*/ 3582 h 3594"/>
                  <a:gd name="T86" fmla="*/ 1843 w 2426"/>
                  <a:gd name="T87" fmla="*/ 3550 h 3594"/>
                  <a:gd name="T88" fmla="*/ 1671 w 2426"/>
                  <a:gd name="T89" fmla="*/ 3342 h 3594"/>
                  <a:gd name="T90" fmla="*/ 1447 w 2426"/>
                  <a:gd name="T91" fmla="*/ 3145 h 3594"/>
                  <a:gd name="T92" fmla="*/ 1353 w 2426"/>
                  <a:gd name="T93" fmla="*/ 3078 h 3594"/>
                  <a:gd name="T94" fmla="*/ 1287 w 2426"/>
                  <a:gd name="T95" fmla="*/ 3027 h 3594"/>
                  <a:gd name="T96" fmla="*/ 1095 w 2426"/>
                  <a:gd name="T97" fmla="*/ 2879 h 3594"/>
                  <a:gd name="T98" fmla="*/ 1003 w 2426"/>
                  <a:gd name="T99" fmla="*/ 2810 h 3594"/>
                  <a:gd name="T100" fmla="*/ 902 w 2426"/>
                  <a:gd name="T101" fmla="*/ 2734 h 3594"/>
                  <a:gd name="T102" fmla="*/ 768 w 2426"/>
                  <a:gd name="T103" fmla="*/ 2628 h 3594"/>
                  <a:gd name="T104" fmla="*/ 555 w 2426"/>
                  <a:gd name="T105" fmla="*/ 2448 h 3594"/>
                  <a:gd name="T106" fmla="*/ 424 w 2426"/>
                  <a:gd name="T107" fmla="*/ 2280 h 3594"/>
                  <a:gd name="T108" fmla="*/ 333 w 2426"/>
                  <a:gd name="T109" fmla="*/ 2094 h 3594"/>
                  <a:gd name="T110" fmla="*/ 318 w 2426"/>
                  <a:gd name="T111" fmla="*/ 2071 h 3594"/>
                  <a:gd name="T112" fmla="*/ 208 w 2426"/>
                  <a:gd name="T113" fmla="*/ 1883 h 3594"/>
                  <a:gd name="T114" fmla="*/ 92 w 2426"/>
                  <a:gd name="T115" fmla="*/ 1636 h 3594"/>
                  <a:gd name="T116" fmla="*/ 73 w 2426"/>
                  <a:gd name="T117" fmla="*/ 1574 h 3594"/>
                  <a:gd name="T118" fmla="*/ 0 w 2426"/>
                  <a:gd name="T119" fmla="*/ 1420 h 359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2426" h="3594">
                    <a:moveTo>
                      <a:pt x="0" y="1420"/>
                    </a:moveTo>
                    <a:cubicBezTo>
                      <a:pt x="32" y="1416"/>
                      <a:pt x="57" y="1412"/>
                      <a:pt x="81" y="1409"/>
                    </a:cubicBezTo>
                    <a:cubicBezTo>
                      <a:pt x="108" y="1405"/>
                      <a:pt x="129" y="1394"/>
                      <a:pt x="142" y="1369"/>
                    </a:cubicBezTo>
                    <a:cubicBezTo>
                      <a:pt x="160" y="1335"/>
                      <a:pt x="177" y="1302"/>
                      <a:pt x="170" y="1261"/>
                    </a:cubicBezTo>
                    <a:cubicBezTo>
                      <a:pt x="168" y="1243"/>
                      <a:pt x="173" y="1224"/>
                      <a:pt x="173" y="1206"/>
                    </a:cubicBezTo>
                    <a:cubicBezTo>
                      <a:pt x="174" y="1187"/>
                      <a:pt x="173" y="1169"/>
                      <a:pt x="171" y="1150"/>
                    </a:cubicBezTo>
                    <a:cubicBezTo>
                      <a:pt x="166" y="1092"/>
                      <a:pt x="158" y="1035"/>
                      <a:pt x="154" y="977"/>
                    </a:cubicBezTo>
                    <a:cubicBezTo>
                      <a:pt x="152" y="960"/>
                      <a:pt x="156" y="942"/>
                      <a:pt x="160" y="925"/>
                    </a:cubicBezTo>
                    <a:cubicBezTo>
                      <a:pt x="173" y="872"/>
                      <a:pt x="188" y="818"/>
                      <a:pt x="202" y="765"/>
                    </a:cubicBezTo>
                    <a:cubicBezTo>
                      <a:pt x="209" y="742"/>
                      <a:pt x="217" y="720"/>
                      <a:pt x="221" y="696"/>
                    </a:cubicBezTo>
                    <a:cubicBezTo>
                      <a:pt x="228" y="663"/>
                      <a:pt x="231" y="629"/>
                      <a:pt x="236" y="592"/>
                    </a:cubicBezTo>
                    <a:cubicBezTo>
                      <a:pt x="271" y="561"/>
                      <a:pt x="320" y="544"/>
                      <a:pt x="349" y="500"/>
                    </a:cubicBezTo>
                    <a:cubicBezTo>
                      <a:pt x="375" y="460"/>
                      <a:pt x="407" y="424"/>
                      <a:pt x="432" y="384"/>
                    </a:cubicBezTo>
                    <a:cubicBezTo>
                      <a:pt x="449" y="356"/>
                      <a:pt x="460" y="325"/>
                      <a:pt x="473" y="295"/>
                    </a:cubicBezTo>
                    <a:cubicBezTo>
                      <a:pt x="506" y="216"/>
                      <a:pt x="537" y="137"/>
                      <a:pt x="570" y="58"/>
                    </a:cubicBezTo>
                    <a:cubicBezTo>
                      <a:pt x="573" y="50"/>
                      <a:pt x="582" y="43"/>
                      <a:pt x="590" y="40"/>
                    </a:cubicBezTo>
                    <a:cubicBezTo>
                      <a:pt x="623" y="27"/>
                      <a:pt x="656" y="15"/>
                      <a:pt x="693" y="0"/>
                    </a:cubicBezTo>
                    <a:cubicBezTo>
                      <a:pt x="702" y="15"/>
                      <a:pt x="710" y="28"/>
                      <a:pt x="717" y="42"/>
                    </a:cubicBezTo>
                    <a:cubicBezTo>
                      <a:pt x="727" y="61"/>
                      <a:pt x="723" y="89"/>
                      <a:pt x="755" y="89"/>
                    </a:cubicBezTo>
                    <a:cubicBezTo>
                      <a:pt x="764" y="107"/>
                      <a:pt x="773" y="124"/>
                      <a:pt x="780" y="143"/>
                    </a:cubicBezTo>
                    <a:cubicBezTo>
                      <a:pt x="818" y="242"/>
                      <a:pt x="848" y="343"/>
                      <a:pt x="873" y="446"/>
                    </a:cubicBezTo>
                    <a:cubicBezTo>
                      <a:pt x="892" y="522"/>
                      <a:pt x="910" y="598"/>
                      <a:pt x="930" y="673"/>
                    </a:cubicBezTo>
                    <a:cubicBezTo>
                      <a:pt x="953" y="760"/>
                      <a:pt x="979" y="846"/>
                      <a:pt x="1003" y="933"/>
                    </a:cubicBezTo>
                    <a:cubicBezTo>
                      <a:pt x="1031" y="1039"/>
                      <a:pt x="1058" y="1146"/>
                      <a:pt x="1087" y="1252"/>
                    </a:cubicBezTo>
                    <a:cubicBezTo>
                      <a:pt x="1111" y="1341"/>
                      <a:pt x="1136" y="1431"/>
                      <a:pt x="1163" y="1519"/>
                    </a:cubicBezTo>
                    <a:cubicBezTo>
                      <a:pt x="1197" y="1632"/>
                      <a:pt x="1234" y="1744"/>
                      <a:pt x="1269" y="1857"/>
                    </a:cubicBezTo>
                    <a:cubicBezTo>
                      <a:pt x="1289" y="1921"/>
                      <a:pt x="1329" y="1970"/>
                      <a:pt x="1381" y="2011"/>
                    </a:cubicBezTo>
                    <a:cubicBezTo>
                      <a:pt x="1401" y="2026"/>
                      <a:pt x="1414" y="2049"/>
                      <a:pt x="1432" y="2066"/>
                    </a:cubicBezTo>
                    <a:cubicBezTo>
                      <a:pt x="1490" y="2121"/>
                      <a:pt x="1551" y="2172"/>
                      <a:pt x="1614" y="2220"/>
                    </a:cubicBezTo>
                    <a:cubicBezTo>
                      <a:pt x="1697" y="2282"/>
                      <a:pt x="1778" y="2346"/>
                      <a:pt x="1851" y="2419"/>
                    </a:cubicBezTo>
                    <a:cubicBezTo>
                      <a:pt x="1907" y="2476"/>
                      <a:pt x="1957" y="2537"/>
                      <a:pt x="2010" y="2597"/>
                    </a:cubicBezTo>
                    <a:cubicBezTo>
                      <a:pt x="2043" y="2636"/>
                      <a:pt x="2080" y="2672"/>
                      <a:pt x="2114" y="2711"/>
                    </a:cubicBezTo>
                    <a:cubicBezTo>
                      <a:pt x="2138" y="2738"/>
                      <a:pt x="2160" y="2766"/>
                      <a:pt x="2181" y="2795"/>
                    </a:cubicBezTo>
                    <a:cubicBezTo>
                      <a:pt x="2233" y="2867"/>
                      <a:pt x="2283" y="2941"/>
                      <a:pt x="2334" y="3014"/>
                    </a:cubicBezTo>
                    <a:cubicBezTo>
                      <a:pt x="2361" y="3052"/>
                      <a:pt x="2386" y="3091"/>
                      <a:pt x="2413" y="3128"/>
                    </a:cubicBezTo>
                    <a:cubicBezTo>
                      <a:pt x="2426" y="3146"/>
                      <a:pt x="2425" y="3162"/>
                      <a:pt x="2414" y="3180"/>
                    </a:cubicBezTo>
                    <a:cubicBezTo>
                      <a:pt x="2404" y="3198"/>
                      <a:pt x="2397" y="3219"/>
                      <a:pt x="2386" y="3237"/>
                    </a:cubicBezTo>
                    <a:cubicBezTo>
                      <a:pt x="2376" y="3253"/>
                      <a:pt x="2365" y="3269"/>
                      <a:pt x="2351" y="3280"/>
                    </a:cubicBezTo>
                    <a:cubicBezTo>
                      <a:pt x="2317" y="3310"/>
                      <a:pt x="2283" y="3340"/>
                      <a:pt x="2245" y="3364"/>
                    </a:cubicBezTo>
                    <a:cubicBezTo>
                      <a:pt x="2198" y="3392"/>
                      <a:pt x="2164" y="3435"/>
                      <a:pt x="2122" y="3469"/>
                    </a:cubicBezTo>
                    <a:cubicBezTo>
                      <a:pt x="2110" y="3478"/>
                      <a:pt x="2100" y="3488"/>
                      <a:pt x="2088" y="3496"/>
                    </a:cubicBezTo>
                    <a:cubicBezTo>
                      <a:pt x="2048" y="3520"/>
                      <a:pt x="2009" y="3544"/>
                      <a:pt x="1969" y="3566"/>
                    </a:cubicBezTo>
                    <a:cubicBezTo>
                      <a:pt x="1957" y="3573"/>
                      <a:pt x="1942" y="3578"/>
                      <a:pt x="1928" y="3582"/>
                    </a:cubicBezTo>
                    <a:cubicBezTo>
                      <a:pt x="1887" y="3593"/>
                      <a:pt x="1870" y="3594"/>
                      <a:pt x="1843" y="3550"/>
                    </a:cubicBezTo>
                    <a:cubicBezTo>
                      <a:pt x="1795" y="3473"/>
                      <a:pt x="1735" y="3406"/>
                      <a:pt x="1671" y="3342"/>
                    </a:cubicBezTo>
                    <a:cubicBezTo>
                      <a:pt x="1601" y="3271"/>
                      <a:pt x="1525" y="3207"/>
                      <a:pt x="1447" y="3145"/>
                    </a:cubicBezTo>
                    <a:cubicBezTo>
                      <a:pt x="1417" y="3121"/>
                      <a:pt x="1384" y="3101"/>
                      <a:pt x="1353" y="3078"/>
                    </a:cubicBezTo>
                    <a:cubicBezTo>
                      <a:pt x="1330" y="3062"/>
                      <a:pt x="1309" y="3044"/>
                      <a:pt x="1287" y="3027"/>
                    </a:cubicBezTo>
                    <a:cubicBezTo>
                      <a:pt x="1223" y="2978"/>
                      <a:pt x="1159" y="2928"/>
                      <a:pt x="1095" y="2879"/>
                    </a:cubicBezTo>
                    <a:cubicBezTo>
                      <a:pt x="1065" y="2856"/>
                      <a:pt x="1034" y="2833"/>
                      <a:pt x="1003" y="2810"/>
                    </a:cubicBezTo>
                    <a:cubicBezTo>
                      <a:pt x="969" y="2785"/>
                      <a:pt x="935" y="2760"/>
                      <a:pt x="902" y="2734"/>
                    </a:cubicBezTo>
                    <a:cubicBezTo>
                      <a:pt x="857" y="2699"/>
                      <a:pt x="812" y="2664"/>
                      <a:pt x="768" y="2628"/>
                    </a:cubicBezTo>
                    <a:cubicBezTo>
                      <a:pt x="697" y="2569"/>
                      <a:pt x="628" y="2506"/>
                      <a:pt x="555" y="2448"/>
                    </a:cubicBezTo>
                    <a:cubicBezTo>
                      <a:pt x="497" y="2403"/>
                      <a:pt x="459" y="2342"/>
                      <a:pt x="424" y="2280"/>
                    </a:cubicBezTo>
                    <a:cubicBezTo>
                      <a:pt x="391" y="2219"/>
                      <a:pt x="364" y="2156"/>
                      <a:pt x="333" y="2094"/>
                    </a:cubicBezTo>
                    <a:cubicBezTo>
                      <a:pt x="329" y="2086"/>
                      <a:pt x="324" y="2078"/>
                      <a:pt x="318" y="2071"/>
                    </a:cubicBezTo>
                    <a:cubicBezTo>
                      <a:pt x="271" y="2014"/>
                      <a:pt x="239" y="1949"/>
                      <a:pt x="208" y="1883"/>
                    </a:cubicBezTo>
                    <a:cubicBezTo>
                      <a:pt x="168" y="1802"/>
                      <a:pt x="129" y="1719"/>
                      <a:pt x="92" y="1636"/>
                    </a:cubicBezTo>
                    <a:cubicBezTo>
                      <a:pt x="83" y="1617"/>
                      <a:pt x="79" y="1595"/>
                      <a:pt x="73" y="1574"/>
                    </a:cubicBezTo>
                    <a:cubicBezTo>
                      <a:pt x="60" y="1521"/>
                      <a:pt x="40" y="1470"/>
                      <a:pt x="0" y="142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59" name="Freeform 11"/>
              <p:cNvSpPr>
                <a:spLocks/>
              </p:cNvSpPr>
              <p:nvPr/>
            </p:nvSpPr>
            <p:spPr bwMode="auto">
              <a:xfrm>
                <a:off x="1919288" y="1419225"/>
                <a:ext cx="1141413" cy="1139825"/>
              </a:xfrm>
              <a:custGeom>
                <a:avLst/>
                <a:gdLst>
                  <a:gd name="T0" fmla="*/ 599 w 2776"/>
                  <a:gd name="T1" fmla="*/ 2609 h 2773"/>
                  <a:gd name="T2" fmla="*/ 609 w 2776"/>
                  <a:gd name="T3" fmla="*/ 2450 h 2773"/>
                  <a:gd name="T4" fmla="*/ 410 w 2776"/>
                  <a:gd name="T5" fmla="*/ 2516 h 2773"/>
                  <a:gd name="T6" fmla="*/ 394 w 2776"/>
                  <a:gd name="T7" fmla="*/ 2393 h 2773"/>
                  <a:gd name="T8" fmla="*/ 224 w 2776"/>
                  <a:gd name="T9" fmla="*/ 2386 h 2773"/>
                  <a:gd name="T10" fmla="*/ 36 w 2776"/>
                  <a:gd name="T11" fmla="*/ 2357 h 2773"/>
                  <a:gd name="T12" fmla="*/ 157 w 2776"/>
                  <a:gd name="T13" fmla="*/ 2100 h 2773"/>
                  <a:gd name="T14" fmla="*/ 157 w 2776"/>
                  <a:gd name="T15" fmla="*/ 1447 h 2773"/>
                  <a:gd name="T16" fmla="*/ 139 w 2776"/>
                  <a:gd name="T17" fmla="*/ 858 h 2773"/>
                  <a:gd name="T18" fmla="*/ 290 w 2776"/>
                  <a:gd name="T19" fmla="*/ 524 h 2773"/>
                  <a:gd name="T20" fmla="*/ 710 w 2776"/>
                  <a:gd name="T21" fmla="*/ 108 h 2773"/>
                  <a:gd name="T22" fmla="*/ 947 w 2776"/>
                  <a:gd name="T23" fmla="*/ 32 h 2773"/>
                  <a:gd name="T24" fmla="*/ 1306 w 2776"/>
                  <a:gd name="T25" fmla="*/ 27 h 2773"/>
                  <a:gd name="T26" fmla="*/ 1592 w 2776"/>
                  <a:gd name="T27" fmla="*/ 18 h 2773"/>
                  <a:gd name="T28" fmla="*/ 1927 w 2776"/>
                  <a:gd name="T29" fmla="*/ 184 h 2773"/>
                  <a:gd name="T30" fmla="*/ 2154 w 2776"/>
                  <a:gd name="T31" fmla="*/ 505 h 2773"/>
                  <a:gd name="T32" fmla="*/ 2312 w 2776"/>
                  <a:gd name="T33" fmla="*/ 1371 h 2773"/>
                  <a:gd name="T34" fmla="*/ 2446 w 2776"/>
                  <a:gd name="T35" fmla="*/ 1674 h 2773"/>
                  <a:gd name="T36" fmla="*/ 2693 w 2776"/>
                  <a:gd name="T37" fmla="*/ 1893 h 2773"/>
                  <a:gd name="T38" fmla="*/ 2546 w 2776"/>
                  <a:gd name="T39" fmla="*/ 2035 h 2773"/>
                  <a:gd name="T40" fmla="*/ 2581 w 2776"/>
                  <a:gd name="T41" fmla="*/ 2137 h 2773"/>
                  <a:gd name="T42" fmla="*/ 2412 w 2776"/>
                  <a:gd name="T43" fmla="*/ 2340 h 2773"/>
                  <a:gd name="T44" fmla="*/ 2294 w 2776"/>
                  <a:gd name="T45" fmla="*/ 2511 h 2773"/>
                  <a:gd name="T46" fmla="*/ 2131 w 2776"/>
                  <a:gd name="T47" fmla="*/ 2379 h 2773"/>
                  <a:gd name="T48" fmla="*/ 1990 w 2776"/>
                  <a:gd name="T49" fmla="*/ 2267 h 2773"/>
                  <a:gd name="T50" fmla="*/ 2165 w 2776"/>
                  <a:gd name="T51" fmla="*/ 1964 h 2773"/>
                  <a:gd name="T52" fmla="*/ 2131 w 2776"/>
                  <a:gd name="T53" fmla="*/ 2183 h 2773"/>
                  <a:gd name="T54" fmla="*/ 2259 w 2776"/>
                  <a:gd name="T55" fmla="*/ 2185 h 2773"/>
                  <a:gd name="T56" fmla="*/ 2278 w 2776"/>
                  <a:gd name="T57" fmla="*/ 2085 h 2773"/>
                  <a:gd name="T58" fmla="*/ 2221 w 2776"/>
                  <a:gd name="T59" fmla="*/ 2037 h 2773"/>
                  <a:gd name="T60" fmla="*/ 2174 w 2776"/>
                  <a:gd name="T61" fmla="*/ 1874 h 2773"/>
                  <a:gd name="T62" fmla="*/ 1986 w 2776"/>
                  <a:gd name="T63" fmla="*/ 1939 h 2773"/>
                  <a:gd name="T64" fmla="*/ 2012 w 2776"/>
                  <a:gd name="T65" fmla="*/ 1858 h 2773"/>
                  <a:gd name="T66" fmla="*/ 1955 w 2776"/>
                  <a:gd name="T67" fmla="*/ 1731 h 2773"/>
                  <a:gd name="T68" fmla="*/ 1612 w 2776"/>
                  <a:gd name="T69" fmla="*/ 1945 h 2773"/>
                  <a:gd name="T70" fmla="*/ 1735 w 2776"/>
                  <a:gd name="T71" fmla="*/ 1622 h 2773"/>
                  <a:gd name="T72" fmla="*/ 1574 w 2776"/>
                  <a:gd name="T73" fmla="*/ 1693 h 2773"/>
                  <a:gd name="T74" fmla="*/ 1446 w 2776"/>
                  <a:gd name="T75" fmla="*/ 1746 h 2773"/>
                  <a:gd name="T76" fmla="*/ 1512 w 2776"/>
                  <a:gd name="T77" fmla="*/ 1216 h 2773"/>
                  <a:gd name="T78" fmla="*/ 1408 w 2776"/>
                  <a:gd name="T79" fmla="*/ 915 h 2773"/>
                  <a:gd name="T80" fmla="*/ 1271 w 2776"/>
                  <a:gd name="T81" fmla="*/ 1163 h 2773"/>
                  <a:gd name="T82" fmla="*/ 1032 w 2776"/>
                  <a:gd name="T83" fmla="*/ 872 h 2773"/>
                  <a:gd name="T84" fmla="*/ 865 w 2776"/>
                  <a:gd name="T85" fmla="*/ 1095 h 2773"/>
                  <a:gd name="T86" fmla="*/ 821 w 2776"/>
                  <a:gd name="T87" fmla="*/ 792 h 2773"/>
                  <a:gd name="T88" fmla="*/ 597 w 2776"/>
                  <a:gd name="T89" fmla="*/ 943 h 2773"/>
                  <a:gd name="T90" fmla="*/ 590 w 2776"/>
                  <a:gd name="T91" fmla="*/ 1118 h 2773"/>
                  <a:gd name="T92" fmla="*/ 483 w 2776"/>
                  <a:gd name="T93" fmla="*/ 718 h 2773"/>
                  <a:gd name="T94" fmla="*/ 211 w 2776"/>
                  <a:gd name="T95" fmla="*/ 948 h 2773"/>
                  <a:gd name="T96" fmla="*/ 172 w 2776"/>
                  <a:gd name="T97" fmla="*/ 1144 h 2773"/>
                  <a:gd name="T98" fmla="*/ 237 w 2776"/>
                  <a:gd name="T99" fmla="*/ 1104 h 2773"/>
                  <a:gd name="T100" fmla="*/ 292 w 2776"/>
                  <a:gd name="T101" fmla="*/ 1320 h 2773"/>
                  <a:gd name="T102" fmla="*/ 334 w 2776"/>
                  <a:gd name="T103" fmla="*/ 1517 h 2773"/>
                  <a:gd name="T104" fmla="*/ 515 w 2776"/>
                  <a:gd name="T105" fmla="*/ 2043 h 2773"/>
                  <a:gd name="T106" fmla="*/ 751 w 2776"/>
                  <a:gd name="T107" fmla="*/ 2308 h 2773"/>
                  <a:gd name="T108" fmla="*/ 1185 w 2776"/>
                  <a:gd name="T109" fmla="*/ 2461 h 2773"/>
                  <a:gd name="T110" fmla="*/ 1074 w 2776"/>
                  <a:gd name="T111" fmla="*/ 2622 h 2773"/>
                  <a:gd name="T112" fmla="*/ 1025 w 2776"/>
                  <a:gd name="T113" fmla="*/ 2607 h 2773"/>
                  <a:gd name="T114" fmla="*/ 893 w 2776"/>
                  <a:gd name="T115" fmla="*/ 2648 h 2773"/>
                  <a:gd name="T116" fmla="*/ 870 w 2776"/>
                  <a:gd name="T117" fmla="*/ 2491 h 277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2776" h="2773">
                    <a:moveTo>
                      <a:pt x="870" y="2491"/>
                    </a:moveTo>
                    <a:cubicBezTo>
                      <a:pt x="844" y="2487"/>
                      <a:pt x="824" y="2495"/>
                      <a:pt x="807" y="2515"/>
                    </a:cubicBezTo>
                    <a:cubicBezTo>
                      <a:pt x="755" y="2577"/>
                      <a:pt x="683" y="2595"/>
                      <a:pt x="599" y="2609"/>
                    </a:cubicBezTo>
                    <a:cubicBezTo>
                      <a:pt x="621" y="2561"/>
                      <a:pt x="638" y="2520"/>
                      <a:pt x="658" y="2481"/>
                    </a:cubicBezTo>
                    <a:cubicBezTo>
                      <a:pt x="668" y="2463"/>
                      <a:pt x="669" y="2449"/>
                      <a:pt x="657" y="2431"/>
                    </a:cubicBezTo>
                    <a:cubicBezTo>
                      <a:pt x="638" y="2429"/>
                      <a:pt x="624" y="2438"/>
                      <a:pt x="609" y="2450"/>
                    </a:cubicBezTo>
                    <a:cubicBezTo>
                      <a:pt x="586" y="2469"/>
                      <a:pt x="561" y="2488"/>
                      <a:pt x="535" y="2502"/>
                    </a:cubicBezTo>
                    <a:cubicBezTo>
                      <a:pt x="495" y="2523"/>
                      <a:pt x="453" y="2539"/>
                      <a:pt x="404" y="2560"/>
                    </a:cubicBezTo>
                    <a:cubicBezTo>
                      <a:pt x="406" y="2540"/>
                      <a:pt x="406" y="2527"/>
                      <a:pt x="410" y="2516"/>
                    </a:cubicBezTo>
                    <a:cubicBezTo>
                      <a:pt x="421" y="2489"/>
                      <a:pt x="433" y="2463"/>
                      <a:pt x="445" y="2436"/>
                    </a:cubicBezTo>
                    <a:cubicBezTo>
                      <a:pt x="454" y="2417"/>
                      <a:pt x="458" y="2399"/>
                      <a:pt x="448" y="2377"/>
                    </a:cubicBezTo>
                    <a:cubicBezTo>
                      <a:pt x="428" y="2374"/>
                      <a:pt x="411" y="2383"/>
                      <a:pt x="394" y="2393"/>
                    </a:cubicBezTo>
                    <a:cubicBezTo>
                      <a:pt x="339" y="2424"/>
                      <a:pt x="284" y="2456"/>
                      <a:pt x="227" y="2485"/>
                    </a:cubicBezTo>
                    <a:cubicBezTo>
                      <a:pt x="203" y="2497"/>
                      <a:pt x="175" y="2500"/>
                      <a:pt x="146" y="2504"/>
                    </a:cubicBezTo>
                    <a:cubicBezTo>
                      <a:pt x="173" y="2464"/>
                      <a:pt x="208" y="2432"/>
                      <a:pt x="224" y="2386"/>
                    </a:cubicBezTo>
                    <a:cubicBezTo>
                      <a:pt x="239" y="2344"/>
                      <a:pt x="273" y="2309"/>
                      <a:pt x="269" y="2258"/>
                    </a:cubicBezTo>
                    <a:cubicBezTo>
                      <a:pt x="240" y="2248"/>
                      <a:pt x="221" y="2260"/>
                      <a:pt x="203" y="2277"/>
                    </a:cubicBezTo>
                    <a:cubicBezTo>
                      <a:pt x="156" y="2321"/>
                      <a:pt x="98" y="2343"/>
                      <a:pt x="36" y="2357"/>
                    </a:cubicBezTo>
                    <a:cubicBezTo>
                      <a:pt x="27" y="2359"/>
                      <a:pt x="17" y="2356"/>
                      <a:pt x="0" y="2355"/>
                    </a:cubicBezTo>
                    <a:cubicBezTo>
                      <a:pt x="9" y="2342"/>
                      <a:pt x="14" y="2332"/>
                      <a:pt x="21" y="2326"/>
                    </a:cubicBezTo>
                    <a:cubicBezTo>
                      <a:pt x="85" y="2261"/>
                      <a:pt x="126" y="2183"/>
                      <a:pt x="157" y="2100"/>
                    </a:cubicBezTo>
                    <a:cubicBezTo>
                      <a:pt x="185" y="2027"/>
                      <a:pt x="192" y="1950"/>
                      <a:pt x="197" y="1873"/>
                    </a:cubicBezTo>
                    <a:cubicBezTo>
                      <a:pt x="203" y="1750"/>
                      <a:pt x="192" y="1629"/>
                      <a:pt x="173" y="1508"/>
                    </a:cubicBezTo>
                    <a:cubicBezTo>
                      <a:pt x="170" y="1487"/>
                      <a:pt x="163" y="1467"/>
                      <a:pt x="157" y="1447"/>
                    </a:cubicBezTo>
                    <a:cubicBezTo>
                      <a:pt x="136" y="1376"/>
                      <a:pt x="133" y="1303"/>
                      <a:pt x="122" y="1231"/>
                    </a:cubicBezTo>
                    <a:cubicBezTo>
                      <a:pt x="111" y="1160"/>
                      <a:pt x="116" y="1091"/>
                      <a:pt x="123" y="1021"/>
                    </a:cubicBezTo>
                    <a:cubicBezTo>
                      <a:pt x="129" y="967"/>
                      <a:pt x="129" y="912"/>
                      <a:pt x="139" y="858"/>
                    </a:cubicBezTo>
                    <a:cubicBezTo>
                      <a:pt x="147" y="810"/>
                      <a:pt x="163" y="763"/>
                      <a:pt x="181" y="718"/>
                    </a:cubicBezTo>
                    <a:cubicBezTo>
                      <a:pt x="198" y="673"/>
                      <a:pt x="220" y="629"/>
                      <a:pt x="243" y="586"/>
                    </a:cubicBezTo>
                    <a:cubicBezTo>
                      <a:pt x="256" y="564"/>
                      <a:pt x="273" y="544"/>
                      <a:pt x="290" y="524"/>
                    </a:cubicBezTo>
                    <a:cubicBezTo>
                      <a:pt x="340" y="464"/>
                      <a:pt x="393" y="407"/>
                      <a:pt x="438" y="343"/>
                    </a:cubicBezTo>
                    <a:cubicBezTo>
                      <a:pt x="466" y="305"/>
                      <a:pt x="494" y="265"/>
                      <a:pt x="530" y="234"/>
                    </a:cubicBezTo>
                    <a:cubicBezTo>
                      <a:pt x="586" y="187"/>
                      <a:pt x="642" y="139"/>
                      <a:pt x="710" y="108"/>
                    </a:cubicBezTo>
                    <a:cubicBezTo>
                      <a:pt x="744" y="92"/>
                      <a:pt x="778" y="73"/>
                      <a:pt x="812" y="57"/>
                    </a:cubicBezTo>
                    <a:cubicBezTo>
                      <a:pt x="828" y="50"/>
                      <a:pt x="845" y="43"/>
                      <a:pt x="861" y="44"/>
                    </a:cubicBezTo>
                    <a:cubicBezTo>
                      <a:pt x="891" y="45"/>
                      <a:pt x="919" y="37"/>
                      <a:pt x="947" y="32"/>
                    </a:cubicBezTo>
                    <a:cubicBezTo>
                      <a:pt x="987" y="26"/>
                      <a:pt x="1028" y="24"/>
                      <a:pt x="1069" y="21"/>
                    </a:cubicBezTo>
                    <a:cubicBezTo>
                      <a:pt x="1118" y="18"/>
                      <a:pt x="1167" y="13"/>
                      <a:pt x="1216" y="13"/>
                    </a:cubicBezTo>
                    <a:cubicBezTo>
                      <a:pt x="1246" y="13"/>
                      <a:pt x="1276" y="24"/>
                      <a:pt x="1306" y="27"/>
                    </a:cubicBezTo>
                    <a:cubicBezTo>
                      <a:pt x="1337" y="29"/>
                      <a:pt x="1369" y="37"/>
                      <a:pt x="1400" y="11"/>
                    </a:cubicBezTo>
                    <a:cubicBezTo>
                      <a:pt x="1413" y="0"/>
                      <a:pt x="1443" y="5"/>
                      <a:pt x="1465" y="6"/>
                    </a:cubicBezTo>
                    <a:cubicBezTo>
                      <a:pt x="1507" y="9"/>
                      <a:pt x="1549" y="17"/>
                      <a:pt x="1592" y="18"/>
                    </a:cubicBezTo>
                    <a:cubicBezTo>
                      <a:pt x="1652" y="20"/>
                      <a:pt x="1706" y="40"/>
                      <a:pt x="1757" y="71"/>
                    </a:cubicBezTo>
                    <a:cubicBezTo>
                      <a:pt x="1776" y="82"/>
                      <a:pt x="1796" y="94"/>
                      <a:pt x="1817" y="101"/>
                    </a:cubicBezTo>
                    <a:cubicBezTo>
                      <a:pt x="1862" y="118"/>
                      <a:pt x="1895" y="150"/>
                      <a:pt x="1927" y="184"/>
                    </a:cubicBezTo>
                    <a:cubicBezTo>
                      <a:pt x="1979" y="238"/>
                      <a:pt x="2031" y="293"/>
                      <a:pt x="2072" y="357"/>
                    </a:cubicBezTo>
                    <a:cubicBezTo>
                      <a:pt x="2090" y="385"/>
                      <a:pt x="2105" y="417"/>
                      <a:pt x="2121" y="447"/>
                    </a:cubicBezTo>
                    <a:cubicBezTo>
                      <a:pt x="2132" y="466"/>
                      <a:pt x="2148" y="484"/>
                      <a:pt x="2154" y="505"/>
                    </a:cubicBezTo>
                    <a:cubicBezTo>
                      <a:pt x="2178" y="578"/>
                      <a:pt x="2204" y="651"/>
                      <a:pt x="2221" y="726"/>
                    </a:cubicBezTo>
                    <a:cubicBezTo>
                      <a:pt x="2254" y="877"/>
                      <a:pt x="2255" y="1032"/>
                      <a:pt x="2274" y="1184"/>
                    </a:cubicBezTo>
                    <a:cubicBezTo>
                      <a:pt x="2282" y="1247"/>
                      <a:pt x="2298" y="1309"/>
                      <a:pt x="2312" y="1371"/>
                    </a:cubicBezTo>
                    <a:cubicBezTo>
                      <a:pt x="2320" y="1404"/>
                      <a:pt x="2331" y="1435"/>
                      <a:pt x="2340" y="1467"/>
                    </a:cubicBezTo>
                    <a:cubicBezTo>
                      <a:pt x="2359" y="1537"/>
                      <a:pt x="2392" y="1600"/>
                      <a:pt x="2436" y="1657"/>
                    </a:cubicBezTo>
                    <a:cubicBezTo>
                      <a:pt x="2440" y="1662"/>
                      <a:pt x="2443" y="1668"/>
                      <a:pt x="2446" y="1674"/>
                    </a:cubicBezTo>
                    <a:cubicBezTo>
                      <a:pt x="2480" y="1747"/>
                      <a:pt x="2535" y="1802"/>
                      <a:pt x="2599" y="1850"/>
                    </a:cubicBezTo>
                    <a:cubicBezTo>
                      <a:pt x="2619" y="1865"/>
                      <a:pt x="2640" y="1878"/>
                      <a:pt x="2663" y="1890"/>
                    </a:cubicBezTo>
                    <a:cubicBezTo>
                      <a:pt x="2671" y="1894"/>
                      <a:pt x="2683" y="1894"/>
                      <a:pt x="2693" y="1893"/>
                    </a:cubicBezTo>
                    <a:cubicBezTo>
                      <a:pt x="2722" y="1889"/>
                      <a:pt x="2748" y="1897"/>
                      <a:pt x="2776" y="1910"/>
                    </a:cubicBezTo>
                    <a:cubicBezTo>
                      <a:pt x="2763" y="1930"/>
                      <a:pt x="2749" y="1945"/>
                      <a:pt x="2729" y="1956"/>
                    </a:cubicBezTo>
                    <a:cubicBezTo>
                      <a:pt x="2670" y="1988"/>
                      <a:pt x="2612" y="2020"/>
                      <a:pt x="2546" y="2035"/>
                    </a:cubicBezTo>
                    <a:cubicBezTo>
                      <a:pt x="2540" y="2036"/>
                      <a:pt x="2534" y="2039"/>
                      <a:pt x="2527" y="2042"/>
                    </a:cubicBezTo>
                    <a:cubicBezTo>
                      <a:pt x="2527" y="2072"/>
                      <a:pt x="2553" y="2088"/>
                      <a:pt x="2564" y="2111"/>
                    </a:cubicBezTo>
                    <a:cubicBezTo>
                      <a:pt x="2569" y="2120"/>
                      <a:pt x="2578" y="2128"/>
                      <a:pt x="2581" y="2137"/>
                    </a:cubicBezTo>
                    <a:cubicBezTo>
                      <a:pt x="2596" y="2180"/>
                      <a:pt x="2623" y="2214"/>
                      <a:pt x="2661" y="2238"/>
                    </a:cubicBezTo>
                    <a:cubicBezTo>
                      <a:pt x="2664" y="2240"/>
                      <a:pt x="2666" y="2244"/>
                      <a:pt x="2671" y="2250"/>
                    </a:cubicBezTo>
                    <a:cubicBezTo>
                      <a:pt x="2589" y="2296"/>
                      <a:pt x="2511" y="2347"/>
                      <a:pt x="2412" y="2340"/>
                    </a:cubicBezTo>
                    <a:cubicBezTo>
                      <a:pt x="2381" y="2338"/>
                      <a:pt x="2349" y="2344"/>
                      <a:pt x="2311" y="2347"/>
                    </a:cubicBezTo>
                    <a:cubicBezTo>
                      <a:pt x="2339" y="2411"/>
                      <a:pt x="2398" y="2432"/>
                      <a:pt x="2445" y="2471"/>
                    </a:cubicBezTo>
                    <a:cubicBezTo>
                      <a:pt x="2394" y="2491"/>
                      <a:pt x="2345" y="2507"/>
                      <a:pt x="2294" y="2511"/>
                    </a:cubicBezTo>
                    <a:cubicBezTo>
                      <a:pt x="2285" y="2512"/>
                      <a:pt x="2273" y="2507"/>
                      <a:pt x="2266" y="2501"/>
                    </a:cubicBezTo>
                    <a:cubicBezTo>
                      <a:pt x="2250" y="2489"/>
                      <a:pt x="2236" y="2475"/>
                      <a:pt x="2224" y="2459"/>
                    </a:cubicBezTo>
                    <a:cubicBezTo>
                      <a:pt x="2198" y="2426"/>
                      <a:pt x="2167" y="2400"/>
                      <a:pt x="2131" y="2379"/>
                    </a:cubicBezTo>
                    <a:cubicBezTo>
                      <a:pt x="2112" y="2367"/>
                      <a:pt x="2096" y="2351"/>
                      <a:pt x="2078" y="2339"/>
                    </a:cubicBezTo>
                    <a:cubicBezTo>
                      <a:pt x="2070" y="2333"/>
                      <a:pt x="2059" y="2332"/>
                      <a:pt x="2048" y="2331"/>
                    </a:cubicBezTo>
                    <a:cubicBezTo>
                      <a:pt x="2006" y="2325"/>
                      <a:pt x="1991" y="2309"/>
                      <a:pt x="1990" y="2267"/>
                    </a:cubicBezTo>
                    <a:cubicBezTo>
                      <a:pt x="1989" y="2217"/>
                      <a:pt x="1989" y="2168"/>
                      <a:pt x="1990" y="2119"/>
                    </a:cubicBezTo>
                    <a:cubicBezTo>
                      <a:pt x="1990" y="2106"/>
                      <a:pt x="1990" y="2092"/>
                      <a:pt x="2006" y="2086"/>
                    </a:cubicBezTo>
                    <a:cubicBezTo>
                      <a:pt x="2071" y="2061"/>
                      <a:pt x="2117" y="2012"/>
                      <a:pt x="2165" y="1964"/>
                    </a:cubicBezTo>
                    <a:cubicBezTo>
                      <a:pt x="2167" y="1962"/>
                      <a:pt x="2169" y="1961"/>
                      <a:pt x="2176" y="1957"/>
                    </a:cubicBezTo>
                    <a:cubicBezTo>
                      <a:pt x="2174" y="1976"/>
                      <a:pt x="2174" y="1993"/>
                      <a:pt x="2171" y="2008"/>
                    </a:cubicBezTo>
                    <a:cubicBezTo>
                      <a:pt x="2160" y="2067"/>
                      <a:pt x="2154" y="2127"/>
                      <a:pt x="2131" y="2183"/>
                    </a:cubicBezTo>
                    <a:cubicBezTo>
                      <a:pt x="2126" y="2195"/>
                      <a:pt x="2120" y="2208"/>
                      <a:pt x="2133" y="2219"/>
                    </a:cubicBezTo>
                    <a:cubicBezTo>
                      <a:pt x="2147" y="2232"/>
                      <a:pt x="2163" y="2237"/>
                      <a:pt x="2180" y="2229"/>
                    </a:cubicBezTo>
                    <a:cubicBezTo>
                      <a:pt x="2207" y="2215"/>
                      <a:pt x="2235" y="2202"/>
                      <a:pt x="2259" y="2185"/>
                    </a:cubicBezTo>
                    <a:cubicBezTo>
                      <a:pt x="2282" y="2168"/>
                      <a:pt x="2300" y="2147"/>
                      <a:pt x="2319" y="2127"/>
                    </a:cubicBezTo>
                    <a:cubicBezTo>
                      <a:pt x="2337" y="2109"/>
                      <a:pt x="2347" y="2087"/>
                      <a:pt x="2346" y="2059"/>
                    </a:cubicBezTo>
                    <a:cubicBezTo>
                      <a:pt x="2315" y="2046"/>
                      <a:pt x="2296" y="2067"/>
                      <a:pt x="2278" y="2085"/>
                    </a:cubicBezTo>
                    <a:cubicBezTo>
                      <a:pt x="2258" y="2104"/>
                      <a:pt x="2240" y="2125"/>
                      <a:pt x="2220" y="2145"/>
                    </a:cubicBezTo>
                    <a:cubicBezTo>
                      <a:pt x="2216" y="2150"/>
                      <a:pt x="2211" y="2153"/>
                      <a:pt x="2199" y="2162"/>
                    </a:cubicBezTo>
                    <a:cubicBezTo>
                      <a:pt x="2208" y="2115"/>
                      <a:pt x="2215" y="2076"/>
                      <a:pt x="2221" y="2037"/>
                    </a:cubicBezTo>
                    <a:cubicBezTo>
                      <a:pt x="2229" y="1993"/>
                      <a:pt x="2234" y="1948"/>
                      <a:pt x="2242" y="1904"/>
                    </a:cubicBezTo>
                    <a:cubicBezTo>
                      <a:pt x="2247" y="1872"/>
                      <a:pt x="2244" y="1862"/>
                      <a:pt x="2225" y="1854"/>
                    </a:cubicBezTo>
                    <a:cubicBezTo>
                      <a:pt x="2207" y="1846"/>
                      <a:pt x="2193" y="1854"/>
                      <a:pt x="2174" y="1874"/>
                    </a:cubicBezTo>
                    <a:cubicBezTo>
                      <a:pt x="2132" y="1918"/>
                      <a:pt x="2089" y="1962"/>
                      <a:pt x="2046" y="2005"/>
                    </a:cubicBezTo>
                    <a:cubicBezTo>
                      <a:pt x="2033" y="2017"/>
                      <a:pt x="2018" y="2028"/>
                      <a:pt x="1995" y="2029"/>
                    </a:cubicBezTo>
                    <a:cubicBezTo>
                      <a:pt x="1998" y="1996"/>
                      <a:pt x="2023" y="1964"/>
                      <a:pt x="1986" y="1939"/>
                    </a:cubicBezTo>
                    <a:cubicBezTo>
                      <a:pt x="1991" y="1933"/>
                      <a:pt x="1994" y="1926"/>
                      <a:pt x="2000" y="1923"/>
                    </a:cubicBezTo>
                    <a:cubicBezTo>
                      <a:pt x="2019" y="1913"/>
                      <a:pt x="2031" y="1902"/>
                      <a:pt x="2012" y="1880"/>
                    </a:cubicBezTo>
                    <a:cubicBezTo>
                      <a:pt x="2008" y="1876"/>
                      <a:pt x="2010" y="1864"/>
                      <a:pt x="2012" y="1858"/>
                    </a:cubicBezTo>
                    <a:cubicBezTo>
                      <a:pt x="2026" y="1823"/>
                      <a:pt x="2021" y="1787"/>
                      <a:pt x="2021" y="1751"/>
                    </a:cubicBezTo>
                    <a:cubicBezTo>
                      <a:pt x="2021" y="1732"/>
                      <a:pt x="2011" y="1722"/>
                      <a:pt x="1994" y="1718"/>
                    </a:cubicBezTo>
                    <a:cubicBezTo>
                      <a:pt x="1979" y="1715"/>
                      <a:pt x="1966" y="1717"/>
                      <a:pt x="1955" y="1731"/>
                    </a:cubicBezTo>
                    <a:cubicBezTo>
                      <a:pt x="1915" y="1787"/>
                      <a:pt x="1867" y="1834"/>
                      <a:pt x="1807" y="1871"/>
                    </a:cubicBezTo>
                    <a:cubicBezTo>
                      <a:pt x="1750" y="1906"/>
                      <a:pt x="1691" y="1929"/>
                      <a:pt x="1629" y="1947"/>
                    </a:cubicBezTo>
                    <a:cubicBezTo>
                      <a:pt x="1624" y="1948"/>
                      <a:pt x="1618" y="1946"/>
                      <a:pt x="1612" y="1945"/>
                    </a:cubicBezTo>
                    <a:cubicBezTo>
                      <a:pt x="1631" y="1901"/>
                      <a:pt x="1651" y="1860"/>
                      <a:pt x="1667" y="1817"/>
                    </a:cubicBezTo>
                    <a:cubicBezTo>
                      <a:pt x="1685" y="1768"/>
                      <a:pt x="1700" y="1719"/>
                      <a:pt x="1717" y="1670"/>
                    </a:cubicBezTo>
                    <a:cubicBezTo>
                      <a:pt x="1722" y="1654"/>
                      <a:pt x="1728" y="1638"/>
                      <a:pt x="1735" y="1622"/>
                    </a:cubicBezTo>
                    <a:cubicBezTo>
                      <a:pt x="1742" y="1604"/>
                      <a:pt x="1740" y="1588"/>
                      <a:pt x="1724" y="1576"/>
                    </a:cubicBezTo>
                    <a:cubicBezTo>
                      <a:pt x="1712" y="1566"/>
                      <a:pt x="1691" y="1570"/>
                      <a:pt x="1678" y="1584"/>
                    </a:cubicBezTo>
                    <a:cubicBezTo>
                      <a:pt x="1643" y="1620"/>
                      <a:pt x="1611" y="1659"/>
                      <a:pt x="1574" y="1693"/>
                    </a:cubicBezTo>
                    <a:cubicBezTo>
                      <a:pt x="1543" y="1722"/>
                      <a:pt x="1509" y="1746"/>
                      <a:pt x="1474" y="1771"/>
                    </a:cubicBezTo>
                    <a:cubicBezTo>
                      <a:pt x="1465" y="1778"/>
                      <a:pt x="1452" y="1778"/>
                      <a:pt x="1436" y="1783"/>
                    </a:cubicBezTo>
                    <a:cubicBezTo>
                      <a:pt x="1440" y="1767"/>
                      <a:pt x="1442" y="1756"/>
                      <a:pt x="1446" y="1746"/>
                    </a:cubicBezTo>
                    <a:cubicBezTo>
                      <a:pt x="1470" y="1681"/>
                      <a:pt x="1496" y="1617"/>
                      <a:pt x="1517" y="1552"/>
                    </a:cubicBezTo>
                    <a:cubicBezTo>
                      <a:pt x="1526" y="1524"/>
                      <a:pt x="1531" y="1494"/>
                      <a:pt x="1530" y="1466"/>
                    </a:cubicBezTo>
                    <a:cubicBezTo>
                      <a:pt x="1526" y="1382"/>
                      <a:pt x="1524" y="1299"/>
                      <a:pt x="1512" y="1216"/>
                    </a:cubicBezTo>
                    <a:cubicBezTo>
                      <a:pt x="1502" y="1151"/>
                      <a:pt x="1493" y="1085"/>
                      <a:pt x="1465" y="1024"/>
                    </a:cubicBezTo>
                    <a:cubicBezTo>
                      <a:pt x="1454" y="1000"/>
                      <a:pt x="1448" y="974"/>
                      <a:pt x="1443" y="949"/>
                    </a:cubicBezTo>
                    <a:cubicBezTo>
                      <a:pt x="1439" y="930"/>
                      <a:pt x="1428" y="921"/>
                      <a:pt x="1408" y="915"/>
                    </a:cubicBezTo>
                    <a:cubicBezTo>
                      <a:pt x="1400" y="927"/>
                      <a:pt x="1391" y="939"/>
                      <a:pt x="1384" y="953"/>
                    </a:cubicBezTo>
                    <a:cubicBezTo>
                      <a:pt x="1348" y="1022"/>
                      <a:pt x="1313" y="1092"/>
                      <a:pt x="1278" y="1162"/>
                    </a:cubicBezTo>
                    <a:cubicBezTo>
                      <a:pt x="1277" y="1162"/>
                      <a:pt x="1275" y="1162"/>
                      <a:pt x="1271" y="1163"/>
                    </a:cubicBezTo>
                    <a:cubicBezTo>
                      <a:pt x="1270" y="1146"/>
                      <a:pt x="1269" y="1130"/>
                      <a:pt x="1267" y="1114"/>
                    </a:cubicBezTo>
                    <a:cubicBezTo>
                      <a:pt x="1254" y="1032"/>
                      <a:pt x="1205" y="968"/>
                      <a:pt x="1160" y="903"/>
                    </a:cubicBezTo>
                    <a:cubicBezTo>
                      <a:pt x="1125" y="852"/>
                      <a:pt x="1084" y="851"/>
                      <a:pt x="1032" y="872"/>
                    </a:cubicBezTo>
                    <a:cubicBezTo>
                      <a:pt x="981" y="892"/>
                      <a:pt x="956" y="934"/>
                      <a:pt x="931" y="976"/>
                    </a:cubicBezTo>
                    <a:cubicBezTo>
                      <a:pt x="915" y="1005"/>
                      <a:pt x="904" y="1036"/>
                      <a:pt x="889" y="1066"/>
                    </a:cubicBezTo>
                    <a:cubicBezTo>
                      <a:pt x="885" y="1074"/>
                      <a:pt x="877" y="1080"/>
                      <a:pt x="865" y="1095"/>
                    </a:cubicBezTo>
                    <a:cubicBezTo>
                      <a:pt x="847" y="1027"/>
                      <a:pt x="830" y="969"/>
                      <a:pt x="817" y="911"/>
                    </a:cubicBezTo>
                    <a:cubicBezTo>
                      <a:pt x="813" y="891"/>
                      <a:pt x="817" y="869"/>
                      <a:pt x="818" y="848"/>
                    </a:cubicBezTo>
                    <a:cubicBezTo>
                      <a:pt x="819" y="829"/>
                      <a:pt x="822" y="811"/>
                      <a:pt x="821" y="792"/>
                    </a:cubicBezTo>
                    <a:cubicBezTo>
                      <a:pt x="821" y="759"/>
                      <a:pt x="805" y="746"/>
                      <a:pt x="773" y="752"/>
                    </a:cubicBezTo>
                    <a:cubicBezTo>
                      <a:pt x="745" y="756"/>
                      <a:pt x="719" y="767"/>
                      <a:pt x="700" y="789"/>
                    </a:cubicBezTo>
                    <a:cubicBezTo>
                      <a:pt x="659" y="836"/>
                      <a:pt x="620" y="884"/>
                      <a:pt x="597" y="943"/>
                    </a:cubicBezTo>
                    <a:cubicBezTo>
                      <a:pt x="591" y="957"/>
                      <a:pt x="588" y="973"/>
                      <a:pt x="588" y="988"/>
                    </a:cubicBezTo>
                    <a:cubicBezTo>
                      <a:pt x="589" y="1024"/>
                      <a:pt x="593" y="1060"/>
                      <a:pt x="594" y="1096"/>
                    </a:cubicBezTo>
                    <a:cubicBezTo>
                      <a:pt x="595" y="1102"/>
                      <a:pt x="592" y="1108"/>
                      <a:pt x="590" y="1118"/>
                    </a:cubicBezTo>
                    <a:cubicBezTo>
                      <a:pt x="548" y="1084"/>
                      <a:pt x="537" y="1039"/>
                      <a:pt x="531" y="993"/>
                    </a:cubicBezTo>
                    <a:cubicBezTo>
                      <a:pt x="520" y="919"/>
                      <a:pt x="511" y="843"/>
                      <a:pt x="501" y="768"/>
                    </a:cubicBezTo>
                    <a:cubicBezTo>
                      <a:pt x="499" y="751"/>
                      <a:pt x="503" y="728"/>
                      <a:pt x="483" y="718"/>
                    </a:cubicBezTo>
                    <a:cubicBezTo>
                      <a:pt x="461" y="707"/>
                      <a:pt x="435" y="709"/>
                      <a:pt x="414" y="720"/>
                    </a:cubicBezTo>
                    <a:cubicBezTo>
                      <a:pt x="385" y="734"/>
                      <a:pt x="357" y="752"/>
                      <a:pt x="333" y="777"/>
                    </a:cubicBezTo>
                    <a:cubicBezTo>
                      <a:pt x="283" y="828"/>
                      <a:pt x="251" y="891"/>
                      <a:pt x="211" y="948"/>
                    </a:cubicBezTo>
                    <a:cubicBezTo>
                      <a:pt x="191" y="977"/>
                      <a:pt x="176" y="1013"/>
                      <a:pt x="183" y="1054"/>
                    </a:cubicBezTo>
                    <a:cubicBezTo>
                      <a:pt x="185" y="1068"/>
                      <a:pt x="179" y="1085"/>
                      <a:pt x="177" y="1100"/>
                    </a:cubicBezTo>
                    <a:cubicBezTo>
                      <a:pt x="175" y="1115"/>
                      <a:pt x="173" y="1129"/>
                      <a:pt x="172" y="1144"/>
                    </a:cubicBezTo>
                    <a:cubicBezTo>
                      <a:pt x="170" y="1177"/>
                      <a:pt x="192" y="1192"/>
                      <a:pt x="222" y="1179"/>
                    </a:cubicBezTo>
                    <a:cubicBezTo>
                      <a:pt x="227" y="1177"/>
                      <a:pt x="231" y="1173"/>
                      <a:pt x="233" y="1172"/>
                    </a:cubicBezTo>
                    <a:cubicBezTo>
                      <a:pt x="234" y="1148"/>
                      <a:pt x="236" y="1126"/>
                      <a:pt x="237" y="1104"/>
                    </a:cubicBezTo>
                    <a:cubicBezTo>
                      <a:pt x="240" y="1104"/>
                      <a:pt x="243" y="1104"/>
                      <a:pt x="246" y="1104"/>
                    </a:cubicBezTo>
                    <a:cubicBezTo>
                      <a:pt x="261" y="1127"/>
                      <a:pt x="265" y="1155"/>
                      <a:pt x="262" y="1182"/>
                    </a:cubicBezTo>
                    <a:cubicBezTo>
                      <a:pt x="258" y="1231"/>
                      <a:pt x="271" y="1277"/>
                      <a:pt x="292" y="1320"/>
                    </a:cubicBezTo>
                    <a:cubicBezTo>
                      <a:pt x="300" y="1338"/>
                      <a:pt x="310" y="1354"/>
                      <a:pt x="302" y="1376"/>
                    </a:cubicBezTo>
                    <a:cubicBezTo>
                      <a:pt x="300" y="1382"/>
                      <a:pt x="303" y="1392"/>
                      <a:pt x="306" y="1398"/>
                    </a:cubicBezTo>
                    <a:cubicBezTo>
                      <a:pt x="328" y="1435"/>
                      <a:pt x="334" y="1475"/>
                      <a:pt x="334" y="1517"/>
                    </a:cubicBezTo>
                    <a:cubicBezTo>
                      <a:pt x="334" y="1530"/>
                      <a:pt x="336" y="1543"/>
                      <a:pt x="338" y="1556"/>
                    </a:cubicBezTo>
                    <a:cubicBezTo>
                      <a:pt x="357" y="1650"/>
                      <a:pt x="369" y="1745"/>
                      <a:pt x="413" y="1832"/>
                    </a:cubicBezTo>
                    <a:cubicBezTo>
                      <a:pt x="448" y="1902"/>
                      <a:pt x="480" y="1973"/>
                      <a:pt x="515" y="2043"/>
                    </a:cubicBezTo>
                    <a:cubicBezTo>
                      <a:pt x="525" y="2064"/>
                      <a:pt x="541" y="2082"/>
                      <a:pt x="556" y="2101"/>
                    </a:cubicBezTo>
                    <a:cubicBezTo>
                      <a:pt x="581" y="2134"/>
                      <a:pt x="607" y="2166"/>
                      <a:pt x="632" y="2199"/>
                    </a:cubicBezTo>
                    <a:cubicBezTo>
                      <a:pt x="664" y="2243"/>
                      <a:pt x="704" y="2279"/>
                      <a:pt x="751" y="2308"/>
                    </a:cubicBezTo>
                    <a:cubicBezTo>
                      <a:pt x="799" y="2337"/>
                      <a:pt x="844" y="2369"/>
                      <a:pt x="890" y="2401"/>
                    </a:cubicBezTo>
                    <a:cubicBezTo>
                      <a:pt x="943" y="2438"/>
                      <a:pt x="1002" y="2452"/>
                      <a:pt x="1065" y="2459"/>
                    </a:cubicBezTo>
                    <a:cubicBezTo>
                      <a:pt x="1104" y="2463"/>
                      <a:pt x="1142" y="2478"/>
                      <a:pt x="1185" y="2461"/>
                    </a:cubicBezTo>
                    <a:cubicBezTo>
                      <a:pt x="1190" y="2476"/>
                      <a:pt x="1194" y="2490"/>
                      <a:pt x="1199" y="2506"/>
                    </a:cubicBezTo>
                    <a:cubicBezTo>
                      <a:pt x="1160" y="2519"/>
                      <a:pt x="1129" y="2540"/>
                      <a:pt x="1106" y="2572"/>
                    </a:cubicBezTo>
                    <a:cubicBezTo>
                      <a:pt x="1094" y="2588"/>
                      <a:pt x="1081" y="2604"/>
                      <a:pt x="1074" y="2622"/>
                    </a:cubicBezTo>
                    <a:cubicBezTo>
                      <a:pt x="1055" y="2667"/>
                      <a:pt x="1039" y="2713"/>
                      <a:pt x="1021" y="2758"/>
                    </a:cubicBezTo>
                    <a:cubicBezTo>
                      <a:pt x="1019" y="2763"/>
                      <a:pt x="1014" y="2766"/>
                      <a:pt x="1007" y="2773"/>
                    </a:cubicBezTo>
                    <a:cubicBezTo>
                      <a:pt x="994" y="2713"/>
                      <a:pt x="995" y="2659"/>
                      <a:pt x="1025" y="2607"/>
                    </a:cubicBezTo>
                    <a:cubicBezTo>
                      <a:pt x="1038" y="2584"/>
                      <a:pt x="1055" y="2559"/>
                      <a:pt x="1047" y="2527"/>
                    </a:cubicBezTo>
                    <a:cubicBezTo>
                      <a:pt x="1024" y="2519"/>
                      <a:pt x="1005" y="2524"/>
                      <a:pt x="989" y="2542"/>
                    </a:cubicBezTo>
                    <a:cubicBezTo>
                      <a:pt x="957" y="2577"/>
                      <a:pt x="923" y="2611"/>
                      <a:pt x="893" y="2648"/>
                    </a:cubicBezTo>
                    <a:cubicBezTo>
                      <a:pt x="861" y="2690"/>
                      <a:pt x="819" y="2704"/>
                      <a:pt x="769" y="2709"/>
                    </a:cubicBezTo>
                    <a:cubicBezTo>
                      <a:pt x="805" y="2639"/>
                      <a:pt x="840" y="2570"/>
                      <a:pt x="875" y="2502"/>
                    </a:cubicBezTo>
                    <a:cubicBezTo>
                      <a:pt x="876" y="2499"/>
                      <a:pt x="872" y="2495"/>
                      <a:pt x="870" y="249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60" name="Freeform 12"/>
              <p:cNvSpPr>
                <a:spLocks noEditPoints="1"/>
              </p:cNvSpPr>
              <p:nvPr/>
            </p:nvSpPr>
            <p:spPr bwMode="auto">
              <a:xfrm>
                <a:off x="2044700" y="1733550"/>
                <a:ext cx="681038" cy="777875"/>
              </a:xfrm>
              <a:custGeom>
                <a:avLst/>
                <a:gdLst>
                  <a:gd name="T0" fmla="*/ 159 w 1657"/>
                  <a:gd name="T1" fmla="*/ 770 h 1893"/>
                  <a:gd name="T2" fmla="*/ 200 w 1657"/>
                  <a:gd name="T3" fmla="*/ 617 h 1893"/>
                  <a:gd name="T4" fmla="*/ 305 w 1657"/>
                  <a:gd name="T5" fmla="*/ 575 h 1893"/>
                  <a:gd name="T6" fmla="*/ 65 w 1657"/>
                  <a:gd name="T7" fmla="*/ 562 h 1893"/>
                  <a:gd name="T8" fmla="*/ 7 w 1657"/>
                  <a:gd name="T9" fmla="*/ 294 h 1893"/>
                  <a:gd name="T10" fmla="*/ 38 w 1657"/>
                  <a:gd name="T11" fmla="*/ 97 h 1893"/>
                  <a:gd name="T12" fmla="*/ 132 w 1657"/>
                  <a:gd name="T13" fmla="*/ 4 h 1893"/>
                  <a:gd name="T14" fmla="*/ 167 w 1657"/>
                  <a:gd name="T15" fmla="*/ 176 h 1893"/>
                  <a:gd name="T16" fmla="*/ 316 w 1657"/>
                  <a:gd name="T17" fmla="*/ 421 h 1893"/>
                  <a:gd name="T18" fmla="*/ 353 w 1657"/>
                  <a:gd name="T19" fmla="*/ 348 h 1893"/>
                  <a:gd name="T20" fmla="*/ 368 w 1657"/>
                  <a:gd name="T21" fmla="*/ 147 h 1893"/>
                  <a:gd name="T22" fmla="*/ 466 w 1657"/>
                  <a:gd name="T23" fmla="*/ 66 h 1893"/>
                  <a:gd name="T24" fmla="*/ 582 w 1657"/>
                  <a:gd name="T25" fmla="*/ 417 h 1893"/>
                  <a:gd name="T26" fmla="*/ 715 w 1657"/>
                  <a:gd name="T27" fmla="*/ 187 h 1893"/>
                  <a:gd name="T28" fmla="*/ 830 w 1657"/>
                  <a:gd name="T29" fmla="*/ 180 h 1893"/>
                  <a:gd name="T30" fmla="*/ 904 w 1657"/>
                  <a:gd name="T31" fmla="*/ 306 h 1893"/>
                  <a:gd name="T32" fmla="*/ 889 w 1657"/>
                  <a:gd name="T33" fmla="*/ 409 h 1893"/>
                  <a:gd name="T34" fmla="*/ 613 w 1657"/>
                  <a:gd name="T35" fmla="*/ 417 h 1893"/>
                  <a:gd name="T36" fmla="*/ 583 w 1657"/>
                  <a:gd name="T37" fmla="*/ 508 h 1893"/>
                  <a:gd name="T38" fmla="*/ 736 w 1657"/>
                  <a:gd name="T39" fmla="*/ 576 h 1893"/>
                  <a:gd name="T40" fmla="*/ 809 w 1657"/>
                  <a:gd name="T41" fmla="*/ 442 h 1893"/>
                  <a:gd name="T42" fmla="*/ 908 w 1657"/>
                  <a:gd name="T43" fmla="*/ 437 h 1893"/>
                  <a:gd name="T44" fmla="*/ 925 w 1657"/>
                  <a:gd name="T45" fmla="*/ 504 h 1893"/>
                  <a:gd name="T46" fmla="*/ 1089 w 1657"/>
                  <a:gd name="T47" fmla="*/ 319 h 1893"/>
                  <a:gd name="T48" fmla="*/ 1116 w 1657"/>
                  <a:gd name="T49" fmla="*/ 293 h 1893"/>
                  <a:gd name="T50" fmla="*/ 1161 w 1657"/>
                  <a:gd name="T51" fmla="*/ 602 h 1893"/>
                  <a:gd name="T52" fmla="*/ 1146 w 1657"/>
                  <a:gd name="T53" fmla="*/ 786 h 1893"/>
                  <a:gd name="T54" fmla="*/ 1040 w 1657"/>
                  <a:gd name="T55" fmla="*/ 1064 h 1893"/>
                  <a:gd name="T56" fmla="*/ 1190 w 1657"/>
                  <a:gd name="T57" fmla="*/ 1050 h 1893"/>
                  <a:gd name="T58" fmla="*/ 1334 w 1657"/>
                  <a:gd name="T59" fmla="*/ 945 h 1893"/>
                  <a:gd name="T60" fmla="*/ 1208 w 1657"/>
                  <a:gd name="T61" fmla="*/ 1210 h 1893"/>
                  <a:gd name="T62" fmla="*/ 1606 w 1657"/>
                  <a:gd name="T63" fmla="*/ 1089 h 1893"/>
                  <a:gd name="T64" fmla="*/ 1589 w 1657"/>
                  <a:gd name="T65" fmla="*/ 1252 h 1893"/>
                  <a:gd name="T66" fmla="*/ 1615 w 1657"/>
                  <a:gd name="T67" fmla="*/ 1336 h 1893"/>
                  <a:gd name="T68" fmla="*/ 1638 w 1657"/>
                  <a:gd name="T69" fmla="*/ 1447 h 1893"/>
                  <a:gd name="T70" fmla="*/ 1653 w 1657"/>
                  <a:gd name="T71" fmla="*/ 1625 h 1893"/>
                  <a:gd name="T72" fmla="*/ 1591 w 1657"/>
                  <a:gd name="T73" fmla="*/ 1702 h 1893"/>
                  <a:gd name="T74" fmla="*/ 1410 w 1657"/>
                  <a:gd name="T75" fmla="*/ 1787 h 1893"/>
                  <a:gd name="T76" fmla="*/ 1093 w 1657"/>
                  <a:gd name="T77" fmla="*/ 1878 h 1893"/>
                  <a:gd name="T78" fmla="*/ 949 w 1657"/>
                  <a:gd name="T79" fmla="*/ 1692 h 1893"/>
                  <a:gd name="T80" fmla="*/ 1132 w 1657"/>
                  <a:gd name="T81" fmla="*/ 1623 h 1893"/>
                  <a:gd name="T82" fmla="*/ 1185 w 1657"/>
                  <a:gd name="T83" fmla="*/ 1606 h 1893"/>
                  <a:gd name="T84" fmla="*/ 1391 w 1657"/>
                  <a:gd name="T85" fmla="*/ 1490 h 1893"/>
                  <a:gd name="T86" fmla="*/ 1499 w 1657"/>
                  <a:gd name="T87" fmla="*/ 1312 h 1893"/>
                  <a:gd name="T88" fmla="*/ 1428 w 1657"/>
                  <a:gd name="T89" fmla="*/ 1324 h 1893"/>
                  <a:gd name="T90" fmla="*/ 1207 w 1657"/>
                  <a:gd name="T91" fmla="*/ 1533 h 1893"/>
                  <a:gd name="T92" fmla="*/ 1027 w 1657"/>
                  <a:gd name="T93" fmla="*/ 1604 h 1893"/>
                  <a:gd name="T94" fmla="*/ 625 w 1657"/>
                  <a:gd name="T95" fmla="*/ 1595 h 1893"/>
                  <a:gd name="T96" fmla="*/ 327 w 1657"/>
                  <a:gd name="T97" fmla="*/ 1341 h 1893"/>
                  <a:gd name="T98" fmla="*/ 139 w 1657"/>
                  <a:gd name="T99" fmla="*/ 972 h 1893"/>
                  <a:gd name="T100" fmla="*/ 100 w 1657"/>
                  <a:gd name="T101" fmla="*/ 789 h 1893"/>
                  <a:gd name="T102" fmla="*/ 695 w 1657"/>
                  <a:gd name="T103" fmla="*/ 1102 h 1893"/>
                  <a:gd name="T104" fmla="*/ 442 w 1657"/>
                  <a:gd name="T105" fmla="*/ 1204 h 1893"/>
                  <a:gd name="T106" fmla="*/ 364 w 1657"/>
                  <a:gd name="T107" fmla="*/ 1199 h 1893"/>
                  <a:gd name="T108" fmla="*/ 423 w 1657"/>
                  <a:gd name="T109" fmla="*/ 1240 h 1893"/>
                  <a:gd name="T110" fmla="*/ 631 w 1657"/>
                  <a:gd name="T111" fmla="*/ 1218 h 1893"/>
                  <a:gd name="T112" fmla="*/ 762 w 1657"/>
                  <a:gd name="T113" fmla="*/ 1107 h 1893"/>
                  <a:gd name="T114" fmla="*/ 788 w 1657"/>
                  <a:gd name="T115" fmla="*/ 1045 h 1893"/>
                  <a:gd name="T116" fmla="*/ 555 w 1657"/>
                  <a:gd name="T117" fmla="*/ 921 h 1893"/>
                  <a:gd name="T118" fmla="*/ 395 w 1657"/>
                  <a:gd name="T119" fmla="*/ 948 h 1893"/>
                  <a:gd name="T120" fmla="*/ 478 w 1657"/>
                  <a:gd name="T121" fmla="*/ 993 h 189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657" h="1893">
                    <a:moveTo>
                      <a:pt x="100" y="789"/>
                    </a:moveTo>
                    <a:cubicBezTo>
                      <a:pt x="123" y="782"/>
                      <a:pt x="142" y="778"/>
                      <a:pt x="159" y="770"/>
                    </a:cubicBezTo>
                    <a:cubicBezTo>
                      <a:pt x="170" y="764"/>
                      <a:pt x="183" y="754"/>
                      <a:pt x="187" y="743"/>
                    </a:cubicBezTo>
                    <a:cubicBezTo>
                      <a:pt x="199" y="703"/>
                      <a:pt x="213" y="662"/>
                      <a:pt x="200" y="617"/>
                    </a:cubicBezTo>
                    <a:cubicBezTo>
                      <a:pt x="237" y="591"/>
                      <a:pt x="281" y="625"/>
                      <a:pt x="317" y="606"/>
                    </a:cubicBezTo>
                    <a:cubicBezTo>
                      <a:pt x="323" y="590"/>
                      <a:pt x="317" y="580"/>
                      <a:pt x="305" y="575"/>
                    </a:cubicBezTo>
                    <a:cubicBezTo>
                      <a:pt x="291" y="569"/>
                      <a:pt x="275" y="563"/>
                      <a:pt x="260" y="561"/>
                    </a:cubicBezTo>
                    <a:cubicBezTo>
                      <a:pt x="195" y="551"/>
                      <a:pt x="130" y="553"/>
                      <a:pt x="65" y="562"/>
                    </a:cubicBezTo>
                    <a:cubicBezTo>
                      <a:pt x="36" y="521"/>
                      <a:pt x="19" y="476"/>
                      <a:pt x="13" y="427"/>
                    </a:cubicBezTo>
                    <a:cubicBezTo>
                      <a:pt x="7" y="383"/>
                      <a:pt x="8" y="338"/>
                      <a:pt x="7" y="294"/>
                    </a:cubicBezTo>
                    <a:cubicBezTo>
                      <a:pt x="7" y="264"/>
                      <a:pt x="6" y="233"/>
                      <a:pt x="3" y="202"/>
                    </a:cubicBezTo>
                    <a:cubicBezTo>
                      <a:pt x="0" y="160"/>
                      <a:pt x="12" y="127"/>
                      <a:pt x="38" y="97"/>
                    </a:cubicBezTo>
                    <a:cubicBezTo>
                      <a:pt x="62" y="70"/>
                      <a:pt x="85" y="44"/>
                      <a:pt x="109" y="18"/>
                    </a:cubicBezTo>
                    <a:cubicBezTo>
                      <a:pt x="115" y="11"/>
                      <a:pt x="124" y="6"/>
                      <a:pt x="132" y="4"/>
                    </a:cubicBezTo>
                    <a:cubicBezTo>
                      <a:pt x="144" y="0"/>
                      <a:pt x="154" y="5"/>
                      <a:pt x="155" y="19"/>
                    </a:cubicBezTo>
                    <a:cubicBezTo>
                      <a:pt x="160" y="71"/>
                      <a:pt x="169" y="124"/>
                      <a:pt x="167" y="176"/>
                    </a:cubicBezTo>
                    <a:cubicBezTo>
                      <a:pt x="164" y="255"/>
                      <a:pt x="195" y="320"/>
                      <a:pt x="242" y="379"/>
                    </a:cubicBezTo>
                    <a:cubicBezTo>
                      <a:pt x="258" y="400"/>
                      <a:pt x="290" y="410"/>
                      <a:pt x="316" y="421"/>
                    </a:cubicBezTo>
                    <a:cubicBezTo>
                      <a:pt x="326" y="425"/>
                      <a:pt x="341" y="417"/>
                      <a:pt x="357" y="414"/>
                    </a:cubicBezTo>
                    <a:cubicBezTo>
                      <a:pt x="356" y="390"/>
                      <a:pt x="355" y="369"/>
                      <a:pt x="353" y="348"/>
                    </a:cubicBezTo>
                    <a:cubicBezTo>
                      <a:pt x="349" y="318"/>
                      <a:pt x="344" y="288"/>
                      <a:pt x="340" y="257"/>
                    </a:cubicBezTo>
                    <a:cubicBezTo>
                      <a:pt x="334" y="217"/>
                      <a:pt x="351" y="181"/>
                      <a:pt x="368" y="147"/>
                    </a:cubicBezTo>
                    <a:cubicBezTo>
                      <a:pt x="390" y="106"/>
                      <a:pt x="420" y="70"/>
                      <a:pt x="462" y="39"/>
                    </a:cubicBezTo>
                    <a:cubicBezTo>
                      <a:pt x="464" y="50"/>
                      <a:pt x="468" y="59"/>
                      <a:pt x="466" y="66"/>
                    </a:cubicBezTo>
                    <a:cubicBezTo>
                      <a:pt x="444" y="180"/>
                      <a:pt x="470" y="282"/>
                      <a:pt x="536" y="375"/>
                    </a:cubicBezTo>
                    <a:cubicBezTo>
                      <a:pt x="548" y="393"/>
                      <a:pt x="568" y="405"/>
                      <a:pt x="582" y="417"/>
                    </a:cubicBezTo>
                    <a:cubicBezTo>
                      <a:pt x="612" y="409"/>
                      <a:pt x="616" y="388"/>
                      <a:pt x="620" y="369"/>
                    </a:cubicBezTo>
                    <a:cubicBezTo>
                      <a:pt x="637" y="300"/>
                      <a:pt x="667" y="239"/>
                      <a:pt x="715" y="187"/>
                    </a:cubicBezTo>
                    <a:cubicBezTo>
                      <a:pt x="723" y="179"/>
                      <a:pt x="732" y="170"/>
                      <a:pt x="742" y="163"/>
                    </a:cubicBezTo>
                    <a:cubicBezTo>
                      <a:pt x="782" y="136"/>
                      <a:pt x="802" y="139"/>
                      <a:pt x="830" y="180"/>
                    </a:cubicBezTo>
                    <a:cubicBezTo>
                      <a:pt x="853" y="213"/>
                      <a:pt x="874" y="249"/>
                      <a:pt x="895" y="284"/>
                    </a:cubicBezTo>
                    <a:cubicBezTo>
                      <a:pt x="899" y="290"/>
                      <a:pt x="904" y="298"/>
                      <a:pt x="904" y="306"/>
                    </a:cubicBezTo>
                    <a:cubicBezTo>
                      <a:pt x="906" y="345"/>
                      <a:pt x="908" y="384"/>
                      <a:pt x="909" y="426"/>
                    </a:cubicBezTo>
                    <a:cubicBezTo>
                      <a:pt x="902" y="420"/>
                      <a:pt x="896" y="415"/>
                      <a:pt x="889" y="409"/>
                    </a:cubicBezTo>
                    <a:cubicBezTo>
                      <a:pt x="859" y="386"/>
                      <a:pt x="826" y="373"/>
                      <a:pt x="786" y="376"/>
                    </a:cubicBezTo>
                    <a:cubicBezTo>
                      <a:pt x="726" y="379"/>
                      <a:pt x="669" y="396"/>
                      <a:pt x="613" y="417"/>
                    </a:cubicBezTo>
                    <a:cubicBezTo>
                      <a:pt x="602" y="421"/>
                      <a:pt x="592" y="429"/>
                      <a:pt x="582" y="436"/>
                    </a:cubicBezTo>
                    <a:cubicBezTo>
                      <a:pt x="545" y="462"/>
                      <a:pt x="546" y="478"/>
                      <a:pt x="583" y="508"/>
                    </a:cubicBezTo>
                    <a:cubicBezTo>
                      <a:pt x="594" y="516"/>
                      <a:pt x="601" y="530"/>
                      <a:pt x="610" y="541"/>
                    </a:cubicBezTo>
                    <a:cubicBezTo>
                      <a:pt x="642" y="585"/>
                      <a:pt x="690" y="601"/>
                      <a:pt x="736" y="576"/>
                    </a:cubicBezTo>
                    <a:cubicBezTo>
                      <a:pt x="769" y="558"/>
                      <a:pt x="802" y="533"/>
                      <a:pt x="802" y="487"/>
                    </a:cubicBezTo>
                    <a:cubicBezTo>
                      <a:pt x="802" y="473"/>
                      <a:pt x="806" y="458"/>
                      <a:pt x="809" y="442"/>
                    </a:cubicBezTo>
                    <a:cubicBezTo>
                      <a:pt x="831" y="445"/>
                      <a:pt x="855" y="433"/>
                      <a:pt x="879" y="448"/>
                    </a:cubicBezTo>
                    <a:cubicBezTo>
                      <a:pt x="884" y="451"/>
                      <a:pt x="897" y="441"/>
                      <a:pt x="908" y="437"/>
                    </a:cubicBezTo>
                    <a:cubicBezTo>
                      <a:pt x="910" y="450"/>
                      <a:pt x="911" y="465"/>
                      <a:pt x="914" y="480"/>
                    </a:cubicBezTo>
                    <a:cubicBezTo>
                      <a:pt x="915" y="488"/>
                      <a:pt x="919" y="498"/>
                      <a:pt x="925" y="504"/>
                    </a:cubicBezTo>
                    <a:cubicBezTo>
                      <a:pt x="950" y="529"/>
                      <a:pt x="969" y="530"/>
                      <a:pt x="988" y="498"/>
                    </a:cubicBezTo>
                    <a:cubicBezTo>
                      <a:pt x="1023" y="439"/>
                      <a:pt x="1077" y="391"/>
                      <a:pt x="1089" y="319"/>
                    </a:cubicBezTo>
                    <a:cubicBezTo>
                      <a:pt x="1091" y="307"/>
                      <a:pt x="1099" y="296"/>
                      <a:pt x="1109" y="272"/>
                    </a:cubicBezTo>
                    <a:cubicBezTo>
                      <a:pt x="1113" y="282"/>
                      <a:pt x="1115" y="287"/>
                      <a:pt x="1116" y="293"/>
                    </a:cubicBezTo>
                    <a:cubicBezTo>
                      <a:pt x="1127" y="340"/>
                      <a:pt x="1141" y="387"/>
                      <a:pt x="1147" y="435"/>
                    </a:cubicBezTo>
                    <a:cubicBezTo>
                      <a:pt x="1155" y="490"/>
                      <a:pt x="1158" y="546"/>
                      <a:pt x="1161" y="602"/>
                    </a:cubicBezTo>
                    <a:cubicBezTo>
                      <a:pt x="1162" y="641"/>
                      <a:pt x="1162" y="681"/>
                      <a:pt x="1160" y="721"/>
                    </a:cubicBezTo>
                    <a:cubicBezTo>
                      <a:pt x="1159" y="743"/>
                      <a:pt x="1153" y="765"/>
                      <a:pt x="1146" y="786"/>
                    </a:cubicBezTo>
                    <a:cubicBezTo>
                      <a:pt x="1124" y="850"/>
                      <a:pt x="1101" y="914"/>
                      <a:pt x="1078" y="977"/>
                    </a:cubicBezTo>
                    <a:cubicBezTo>
                      <a:pt x="1067" y="1006"/>
                      <a:pt x="1053" y="1034"/>
                      <a:pt x="1040" y="1064"/>
                    </a:cubicBezTo>
                    <a:cubicBezTo>
                      <a:pt x="1060" y="1090"/>
                      <a:pt x="1082" y="1095"/>
                      <a:pt x="1110" y="1082"/>
                    </a:cubicBezTo>
                    <a:cubicBezTo>
                      <a:pt x="1136" y="1070"/>
                      <a:pt x="1163" y="1060"/>
                      <a:pt x="1190" y="1050"/>
                    </a:cubicBezTo>
                    <a:cubicBezTo>
                      <a:pt x="1215" y="1040"/>
                      <a:pt x="1239" y="1031"/>
                      <a:pt x="1258" y="1010"/>
                    </a:cubicBezTo>
                    <a:cubicBezTo>
                      <a:pt x="1279" y="988"/>
                      <a:pt x="1304" y="970"/>
                      <a:pt x="1334" y="945"/>
                    </a:cubicBezTo>
                    <a:cubicBezTo>
                      <a:pt x="1317" y="997"/>
                      <a:pt x="1307" y="1044"/>
                      <a:pt x="1286" y="1086"/>
                    </a:cubicBezTo>
                    <a:cubicBezTo>
                      <a:pt x="1265" y="1129"/>
                      <a:pt x="1253" y="1180"/>
                      <a:pt x="1208" y="1210"/>
                    </a:cubicBezTo>
                    <a:cubicBezTo>
                      <a:pt x="1226" y="1239"/>
                      <a:pt x="1250" y="1247"/>
                      <a:pt x="1277" y="1240"/>
                    </a:cubicBezTo>
                    <a:cubicBezTo>
                      <a:pt x="1395" y="1207"/>
                      <a:pt x="1514" y="1176"/>
                      <a:pt x="1606" y="1089"/>
                    </a:cubicBezTo>
                    <a:cubicBezTo>
                      <a:pt x="1616" y="1079"/>
                      <a:pt x="1629" y="1073"/>
                      <a:pt x="1644" y="1062"/>
                    </a:cubicBezTo>
                    <a:cubicBezTo>
                      <a:pt x="1638" y="1132"/>
                      <a:pt x="1617" y="1193"/>
                      <a:pt x="1589" y="1252"/>
                    </a:cubicBezTo>
                    <a:cubicBezTo>
                      <a:pt x="1586" y="1260"/>
                      <a:pt x="1582" y="1267"/>
                      <a:pt x="1580" y="1274"/>
                    </a:cubicBezTo>
                    <a:cubicBezTo>
                      <a:pt x="1563" y="1316"/>
                      <a:pt x="1569" y="1326"/>
                      <a:pt x="1615" y="1336"/>
                    </a:cubicBezTo>
                    <a:cubicBezTo>
                      <a:pt x="1619" y="1337"/>
                      <a:pt x="1623" y="1337"/>
                      <a:pt x="1630" y="1339"/>
                    </a:cubicBezTo>
                    <a:cubicBezTo>
                      <a:pt x="1633" y="1375"/>
                      <a:pt x="1635" y="1411"/>
                      <a:pt x="1638" y="1447"/>
                    </a:cubicBezTo>
                    <a:cubicBezTo>
                      <a:pt x="1638" y="1453"/>
                      <a:pt x="1639" y="1460"/>
                      <a:pt x="1637" y="1466"/>
                    </a:cubicBezTo>
                    <a:cubicBezTo>
                      <a:pt x="1619" y="1521"/>
                      <a:pt x="1641" y="1573"/>
                      <a:pt x="1653" y="1625"/>
                    </a:cubicBezTo>
                    <a:cubicBezTo>
                      <a:pt x="1657" y="1642"/>
                      <a:pt x="1657" y="1654"/>
                      <a:pt x="1645" y="1664"/>
                    </a:cubicBezTo>
                    <a:cubicBezTo>
                      <a:pt x="1628" y="1678"/>
                      <a:pt x="1610" y="1691"/>
                      <a:pt x="1591" y="1702"/>
                    </a:cubicBezTo>
                    <a:cubicBezTo>
                      <a:pt x="1568" y="1716"/>
                      <a:pt x="1541" y="1724"/>
                      <a:pt x="1521" y="1741"/>
                    </a:cubicBezTo>
                    <a:cubicBezTo>
                      <a:pt x="1488" y="1768"/>
                      <a:pt x="1449" y="1776"/>
                      <a:pt x="1410" y="1787"/>
                    </a:cubicBezTo>
                    <a:cubicBezTo>
                      <a:pt x="1355" y="1802"/>
                      <a:pt x="1298" y="1811"/>
                      <a:pt x="1248" y="1836"/>
                    </a:cubicBezTo>
                    <a:cubicBezTo>
                      <a:pt x="1198" y="1861"/>
                      <a:pt x="1144" y="1861"/>
                      <a:pt x="1093" y="1878"/>
                    </a:cubicBezTo>
                    <a:cubicBezTo>
                      <a:pt x="1049" y="1893"/>
                      <a:pt x="1001" y="1884"/>
                      <a:pt x="958" y="1868"/>
                    </a:cubicBezTo>
                    <a:cubicBezTo>
                      <a:pt x="955" y="1809"/>
                      <a:pt x="952" y="1752"/>
                      <a:pt x="949" y="1692"/>
                    </a:cubicBezTo>
                    <a:cubicBezTo>
                      <a:pt x="978" y="1681"/>
                      <a:pt x="1007" y="1667"/>
                      <a:pt x="1037" y="1660"/>
                    </a:cubicBezTo>
                    <a:cubicBezTo>
                      <a:pt x="1070" y="1651"/>
                      <a:pt x="1104" y="1647"/>
                      <a:pt x="1132" y="1623"/>
                    </a:cubicBezTo>
                    <a:cubicBezTo>
                      <a:pt x="1136" y="1619"/>
                      <a:pt x="1144" y="1619"/>
                      <a:pt x="1150" y="1617"/>
                    </a:cubicBezTo>
                    <a:cubicBezTo>
                      <a:pt x="1162" y="1613"/>
                      <a:pt x="1174" y="1612"/>
                      <a:pt x="1185" y="1606"/>
                    </a:cubicBezTo>
                    <a:cubicBezTo>
                      <a:pt x="1241" y="1576"/>
                      <a:pt x="1298" y="1545"/>
                      <a:pt x="1354" y="1514"/>
                    </a:cubicBezTo>
                    <a:cubicBezTo>
                      <a:pt x="1367" y="1506"/>
                      <a:pt x="1380" y="1499"/>
                      <a:pt x="1391" y="1490"/>
                    </a:cubicBezTo>
                    <a:cubicBezTo>
                      <a:pt x="1439" y="1449"/>
                      <a:pt x="1483" y="1405"/>
                      <a:pt x="1497" y="1340"/>
                    </a:cubicBezTo>
                    <a:cubicBezTo>
                      <a:pt x="1498" y="1331"/>
                      <a:pt x="1500" y="1321"/>
                      <a:pt x="1499" y="1312"/>
                    </a:cubicBezTo>
                    <a:cubicBezTo>
                      <a:pt x="1497" y="1287"/>
                      <a:pt x="1469" y="1273"/>
                      <a:pt x="1450" y="1288"/>
                    </a:cubicBezTo>
                    <a:cubicBezTo>
                      <a:pt x="1439" y="1297"/>
                      <a:pt x="1430" y="1311"/>
                      <a:pt x="1428" y="1324"/>
                    </a:cubicBezTo>
                    <a:cubicBezTo>
                      <a:pt x="1414" y="1387"/>
                      <a:pt x="1375" y="1429"/>
                      <a:pt x="1322" y="1461"/>
                    </a:cubicBezTo>
                    <a:cubicBezTo>
                      <a:pt x="1283" y="1485"/>
                      <a:pt x="1246" y="1511"/>
                      <a:pt x="1207" y="1533"/>
                    </a:cubicBezTo>
                    <a:cubicBezTo>
                      <a:pt x="1183" y="1547"/>
                      <a:pt x="1157" y="1556"/>
                      <a:pt x="1131" y="1566"/>
                    </a:cubicBezTo>
                    <a:cubicBezTo>
                      <a:pt x="1096" y="1579"/>
                      <a:pt x="1060" y="1589"/>
                      <a:pt x="1027" y="1604"/>
                    </a:cubicBezTo>
                    <a:cubicBezTo>
                      <a:pt x="928" y="1647"/>
                      <a:pt x="826" y="1659"/>
                      <a:pt x="719" y="1641"/>
                    </a:cubicBezTo>
                    <a:cubicBezTo>
                      <a:pt x="681" y="1635"/>
                      <a:pt x="658" y="1608"/>
                      <a:pt x="625" y="1595"/>
                    </a:cubicBezTo>
                    <a:cubicBezTo>
                      <a:pt x="596" y="1584"/>
                      <a:pt x="570" y="1563"/>
                      <a:pt x="542" y="1548"/>
                    </a:cubicBezTo>
                    <a:cubicBezTo>
                      <a:pt x="451" y="1499"/>
                      <a:pt x="382" y="1427"/>
                      <a:pt x="327" y="1341"/>
                    </a:cubicBezTo>
                    <a:cubicBezTo>
                      <a:pt x="293" y="1287"/>
                      <a:pt x="264" y="1229"/>
                      <a:pt x="228" y="1175"/>
                    </a:cubicBezTo>
                    <a:cubicBezTo>
                      <a:pt x="187" y="1112"/>
                      <a:pt x="169" y="1039"/>
                      <a:pt x="139" y="972"/>
                    </a:cubicBezTo>
                    <a:cubicBezTo>
                      <a:pt x="126" y="943"/>
                      <a:pt x="121" y="911"/>
                      <a:pt x="114" y="879"/>
                    </a:cubicBezTo>
                    <a:cubicBezTo>
                      <a:pt x="108" y="850"/>
                      <a:pt x="105" y="819"/>
                      <a:pt x="100" y="789"/>
                    </a:cubicBezTo>
                    <a:close/>
                    <a:moveTo>
                      <a:pt x="767" y="1019"/>
                    </a:moveTo>
                    <a:cubicBezTo>
                      <a:pt x="740" y="1051"/>
                      <a:pt x="718" y="1078"/>
                      <a:pt x="695" y="1102"/>
                    </a:cubicBezTo>
                    <a:cubicBezTo>
                      <a:pt x="654" y="1145"/>
                      <a:pt x="612" y="1189"/>
                      <a:pt x="554" y="1210"/>
                    </a:cubicBezTo>
                    <a:cubicBezTo>
                      <a:pt x="517" y="1223"/>
                      <a:pt x="479" y="1235"/>
                      <a:pt x="442" y="1204"/>
                    </a:cubicBezTo>
                    <a:cubicBezTo>
                      <a:pt x="432" y="1196"/>
                      <a:pt x="416" y="1194"/>
                      <a:pt x="402" y="1190"/>
                    </a:cubicBezTo>
                    <a:cubicBezTo>
                      <a:pt x="388" y="1186"/>
                      <a:pt x="370" y="1181"/>
                      <a:pt x="364" y="1199"/>
                    </a:cubicBezTo>
                    <a:cubicBezTo>
                      <a:pt x="358" y="1219"/>
                      <a:pt x="378" y="1220"/>
                      <a:pt x="391" y="1226"/>
                    </a:cubicBezTo>
                    <a:cubicBezTo>
                      <a:pt x="401" y="1231"/>
                      <a:pt x="416" y="1232"/>
                      <a:pt x="423" y="1240"/>
                    </a:cubicBezTo>
                    <a:cubicBezTo>
                      <a:pt x="454" y="1273"/>
                      <a:pt x="495" y="1265"/>
                      <a:pt x="530" y="1262"/>
                    </a:cubicBezTo>
                    <a:cubicBezTo>
                      <a:pt x="565" y="1259"/>
                      <a:pt x="601" y="1240"/>
                      <a:pt x="631" y="1218"/>
                    </a:cubicBezTo>
                    <a:cubicBezTo>
                      <a:pt x="673" y="1187"/>
                      <a:pt x="713" y="1153"/>
                      <a:pt x="754" y="1120"/>
                    </a:cubicBezTo>
                    <a:cubicBezTo>
                      <a:pt x="758" y="1117"/>
                      <a:pt x="763" y="1110"/>
                      <a:pt x="762" y="1107"/>
                    </a:cubicBezTo>
                    <a:cubicBezTo>
                      <a:pt x="756" y="1093"/>
                      <a:pt x="768" y="1092"/>
                      <a:pt x="774" y="1084"/>
                    </a:cubicBezTo>
                    <a:cubicBezTo>
                      <a:pt x="783" y="1074"/>
                      <a:pt x="788" y="1058"/>
                      <a:pt x="788" y="1045"/>
                    </a:cubicBezTo>
                    <a:cubicBezTo>
                      <a:pt x="789" y="1038"/>
                      <a:pt x="777" y="1030"/>
                      <a:pt x="767" y="1019"/>
                    </a:cubicBezTo>
                    <a:close/>
                    <a:moveTo>
                      <a:pt x="555" y="921"/>
                    </a:moveTo>
                    <a:cubicBezTo>
                      <a:pt x="539" y="925"/>
                      <a:pt x="528" y="927"/>
                      <a:pt x="517" y="930"/>
                    </a:cubicBezTo>
                    <a:cubicBezTo>
                      <a:pt x="477" y="943"/>
                      <a:pt x="439" y="964"/>
                      <a:pt x="395" y="948"/>
                    </a:cubicBezTo>
                    <a:cubicBezTo>
                      <a:pt x="387" y="945"/>
                      <a:pt x="375" y="952"/>
                      <a:pt x="361" y="956"/>
                    </a:cubicBezTo>
                    <a:cubicBezTo>
                      <a:pt x="393" y="1005"/>
                      <a:pt x="438" y="999"/>
                      <a:pt x="478" y="993"/>
                    </a:cubicBezTo>
                    <a:cubicBezTo>
                      <a:pt x="511" y="987"/>
                      <a:pt x="545" y="972"/>
                      <a:pt x="555" y="92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61" name="Freeform 13"/>
              <p:cNvSpPr>
                <a:spLocks/>
              </p:cNvSpPr>
              <p:nvPr/>
            </p:nvSpPr>
            <p:spPr bwMode="auto">
              <a:xfrm>
                <a:off x="1717675" y="5448300"/>
                <a:ext cx="714375" cy="334963"/>
              </a:xfrm>
              <a:custGeom>
                <a:avLst/>
                <a:gdLst>
                  <a:gd name="T0" fmla="*/ 762 w 1737"/>
                  <a:gd name="T1" fmla="*/ 16 h 813"/>
                  <a:gd name="T2" fmla="*/ 920 w 1737"/>
                  <a:gd name="T3" fmla="*/ 79 h 813"/>
                  <a:gd name="T4" fmla="*/ 1105 w 1737"/>
                  <a:gd name="T5" fmla="*/ 99 h 813"/>
                  <a:gd name="T6" fmla="*/ 1283 w 1737"/>
                  <a:gd name="T7" fmla="*/ 103 h 813"/>
                  <a:gd name="T8" fmla="*/ 1439 w 1737"/>
                  <a:gd name="T9" fmla="*/ 79 h 813"/>
                  <a:gd name="T10" fmla="*/ 1547 w 1737"/>
                  <a:gd name="T11" fmla="*/ 56 h 813"/>
                  <a:gd name="T12" fmla="*/ 1679 w 1737"/>
                  <a:gd name="T13" fmla="*/ 0 h 813"/>
                  <a:gd name="T14" fmla="*/ 1727 w 1737"/>
                  <a:gd name="T15" fmla="*/ 295 h 813"/>
                  <a:gd name="T16" fmla="*/ 1698 w 1737"/>
                  <a:gd name="T17" fmla="*/ 492 h 813"/>
                  <a:gd name="T18" fmla="*/ 1710 w 1737"/>
                  <a:gd name="T19" fmla="*/ 562 h 813"/>
                  <a:gd name="T20" fmla="*/ 1703 w 1737"/>
                  <a:gd name="T21" fmla="*/ 628 h 813"/>
                  <a:gd name="T22" fmla="*/ 1668 w 1737"/>
                  <a:gd name="T23" fmla="*/ 650 h 813"/>
                  <a:gd name="T24" fmla="*/ 1453 w 1737"/>
                  <a:gd name="T25" fmla="*/ 689 h 813"/>
                  <a:gd name="T26" fmla="*/ 1164 w 1737"/>
                  <a:gd name="T27" fmla="*/ 705 h 813"/>
                  <a:gd name="T28" fmla="*/ 1136 w 1737"/>
                  <a:gd name="T29" fmla="*/ 705 h 813"/>
                  <a:gd name="T30" fmla="*/ 990 w 1737"/>
                  <a:gd name="T31" fmla="*/ 711 h 813"/>
                  <a:gd name="T32" fmla="*/ 850 w 1737"/>
                  <a:gd name="T33" fmla="*/ 728 h 813"/>
                  <a:gd name="T34" fmla="*/ 747 w 1737"/>
                  <a:gd name="T35" fmla="*/ 757 h 813"/>
                  <a:gd name="T36" fmla="*/ 446 w 1737"/>
                  <a:gd name="T37" fmla="*/ 811 h 813"/>
                  <a:gd name="T38" fmla="*/ 260 w 1737"/>
                  <a:gd name="T39" fmla="*/ 804 h 813"/>
                  <a:gd name="T40" fmla="*/ 127 w 1737"/>
                  <a:gd name="T41" fmla="*/ 765 h 813"/>
                  <a:gd name="T42" fmla="*/ 17 w 1737"/>
                  <a:gd name="T43" fmla="*/ 628 h 813"/>
                  <a:gd name="T44" fmla="*/ 5 w 1737"/>
                  <a:gd name="T45" fmla="*/ 533 h 813"/>
                  <a:gd name="T46" fmla="*/ 150 w 1737"/>
                  <a:gd name="T47" fmla="*/ 306 h 813"/>
                  <a:gd name="T48" fmla="*/ 301 w 1737"/>
                  <a:gd name="T49" fmla="*/ 227 h 813"/>
                  <a:gd name="T50" fmla="*/ 385 w 1737"/>
                  <a:gd name="T51" fmla="*/ 175 h 813"/>
                  <a:gd name="T52" fmla="*/ 465 w 1737"/>
                  <a:gd name="T53" fmla="*/ 140 h 813"/>
                  <a:gd name="T54" fmla="*/ 609 w 1737"/>
                  <a:gd name="T55" fmla="*/ 79 h 813"/>
                  <a:gd name="T56" fmla="*/ 661 w 1737"/>
                  <a:gd name="T57" fmla="*/ 60 h 813"/>
                  <a:gd name="T58" fmla="*/ 762 w 1737"/>
                  <a:gd name="T59" fmla="*/ 16 h 8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1737" h="813">
                    <a:moveTo>
                      <a:pt x="762" y="16"/>
                    </a:moveTo>
                    <a:cubicBezTo>
                      <a:pt x="810" y="49"/>
                      <a:pt x="863" y="70"/>
                      <a:pt x="920" y="79"/>
                    </a:cubicBezTo>
                    <a:cubicBezTo>
                      <a:pt x="981" y="88"/>
                      <a:pt x="1043" y="95"/>
                      <a:pt x="1105" y="99"/>
                    </a:cubicBezTo>
                    <a:cubicBezTo>
                      <a:pt x="1165" y="103"/>
                      <a:pt x="1224" y="107"/>
                      <a:pt x="1283" y="103"/>
                    </a:cubicBezTo>
                    <a:cubicBezTo>
                      <a:pt x="1336" y="100"/>
                      <a:pt x="1387" y="88"/>
                      <a:pt x="1439" y="79"/>
                    </a:cubicBezTo>
                    <a:cubicBezTo>
                      <a:pt x="1476" y="72"/>
                      <a:pt x="1513" y="68"/>
                      <a:pt x="1547" y="56"/>
                    </a:cubicBezTo>
                    <a:cubicBezTo>
                      <a:pt x="1592" y="41"/>
                      <a:pt x="1635" y="20"/>
                      <a:pt x="1679" y="0"/>
                    </a:cubicBezTo>
                    <a:cubicBezTo>
                      <a:pt x="1721" y="91"/>
                      <a:pt x="1737" y="192"/>
                      <a:pt x="1727" y="295"/>
                    </a:cubicBezTo>
                    <a:cubicBezTo>
                      <a:pt x="1721" y="361"/>
                      <a:pt x="1708" y="426"/>
                      <a:pt x="1698" y="492"/>
                    </a:cubicBezTo>
                    <a:cubicBezTo>
                      <a:pt x="1695" y="516"/>
                      <a:pt x="1683" y="542"/>
                      <a:pt x="1710" y="562"/>
                    </a:cubicBezTo>
                    <a:cubicBezTo>
                      <a:pt x="1707" y="584"/>
                      <a:pt x="1706" y="606"/>
                      <a:pt x="1703" y="628"/>
                    </a:cubicBezTo>
                    <a:cubicBezTo>
                      <a:pt x="1700" y="647"/>
                      <a:pt x="1682" y="648"/>
                      <a:pt x="1668" y="650"/>
                    </a:cubicBezTo>
                    <a:cubicBezTo>
                      <a:pt x="1597" y="664"/>
                      <a:pt x="1525" y="676"/>
                      <a:pt x="1453" y="689"/>
                    </a:cubicBezTo>
                    <a:cubicBezTo>
                      <a:pt x="1357" y="706"/>
                      <a:pt x="1261" y="710"/>
                      <a:pt x="1164" y="705"/>
                    </a:cubicBezTo>
                    <a:cubicBezTo>
                      <a:pt x="1154" y="705"/>
                      <a:pt x="1145" y="705"/>
                      <a:pt x="1136" y="705"/>
                    </a:cubicBezTo>
                    <a:cubicBezTo>
                      <a:pt x="1087" y="707"/>
                      <a:pt x="1039" y="707"/>
                      <a:pt x="990" y="711"/>
                    </a:cubicBezTo>
                    <a:cubicBezTo>
                      <a:pt x="943" y="714"/>
                      <a:pt x="896" y="720"/>
                      <a:pt x="850" y="728"/>
                    </a:cubicBezTo>
                    <a:cubicBezTo>
                      <a:pt x="815" y="735"/>
                      <a:pt x="781" y="747"/>
                      <a:pt x="747" y="757"/>
                    </a:cubicBezTo>
                    <a:cubicBezTo>
                      <a:pt x="649" y="788"/>
                      <a:pt x="550" y="813"/>
                      <a:pt x="446" y="811"/>
                    </a:cubicBezTo>
                    <a:cubicBezTo>
                      <a:pt x="384" y="810"/>
                      <a:pt x="322" y="805"/>
                      <a:pt x="260" y="804"/>
                    </a:cubicBezTo>
                    <a:cubicBezTo>
                      <a:pt x="211" y="803"/>
                      <a:pt x="170" y="783"/>
                      <a:pt x="127" y="765"/>
                    </a:cubicBezTo>
                    <a:cubicBezTo>
                      <a:pt x="17" y="719"/>
                      <a:pt x="35" y="713"/>
                      <a:pt x="17" y="628"/>
                    </a:cubicBezTo>
                    <a:cubicBezTo>
                      <a:pt x="10" y="597"/>
                      <a:pt x="7" y="565"/>
                      <a:pt x="5" y="533"/>
                    </a:cubicBezTo>
                    <a:cubicBezTo>
                      <a:pt x="0" y="424"/>
                      <a:pt x="59" y="354"/>
                      <a:pt x="150" y="306"/>
                    </a:cubicBezTo>
                    <a:cubicBezTo>
                      <a:pt x="200" y="279"/>
                      <a:pt x="251" y="254"/>
                      <a:pt x="301" y="227"/>
                    </a:cubicBezTo>
                    <a:cubicBezTo>
                      <a:pt x="330" y="212"/>
                      <a:pt x="356" y="191"/>
                      <a:pt x="385" y="175"/>
                    </a:cubicBezTo>
                    <a:cubicBezTo>
                      <a:pt x="411" y="161"/>
                      <a:pt x="437" y="147"/>
                      <a:pt x="465" y="140"/>
                    </a:cubicBezTo>
                    <a:cubicBezTo>
                      <a:pt x="517" y="127"/>
                      <a:pt x="567" y="115"/>
                      <a:pt x="609" y="79"/>
                    </a:cubicBezTo>
                    <a:cubicBezTo>
                      <a:pt x="622" y="68"/>
                      <a:pt x="643" y="62"/>
                      <a:pt x="661" y="60"/>
                    </a:cubicBezTo>
                    <a:cubicBezTo>
                      <a:pt x="698" y="54"/>
                      <a:pt x="733" y="45"/>
                      <a:pt x="762" y="16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62" name="Freeform 14"/>
              <p:cNvSpPr>
                <a:spLocks/>
              </p:cNvSpPr>
              <p:nvPr/>
            </p:nvSpPr>
            <p:spPr bwMode="auto">
              <a:xfrm>
                <a:off x="3662363" y="4986338"/>
                <a:ext cx="473075" cy="693738"/>
              </a:xfrm>
              <a:custGeom>
                <a:avLst/>
                <a:gdLst>
                  <a:gd name="T0" fmla="*/ 846 w 1153"/>
                  <a:gd name="T1" fmla="*/ 0 h 1689"/>
                  <a:gd name="T2" fmla="*/ 888 w 1153"/>
                  <a:gd name="T3" fmla="*/ 29 h 1689"/>
                  <a:gd name="T4" fmla="*/ 1013 w 1153"/>
                  <a:gd name="T5" fmla="*/ 169 h 1689"/>
                  <a:gd name="T6" fmla="*/ 1110 w 1153"/>
                  <a:gd name="T7" fmla="*/ 284 h 1689"/>
                  <a:gd name="T8" fmla="*/ 1135 w 1153"/>
                  <a:gd name="T9" fmla="*/ 437 h 1689"/>
                  <a:gd name="T10" fmla="*/ 1058 w 1153"/>
                  <a:gd name="T11" fmla="*/ 641 h 1689"/>
                  <a:gd name="T12" fmla="*/ 1039 w 1153"/>
                  <a:gd name="T13" fmla="*/ 693 h 1689"/>
                  <a:gd name="T14" fmla="*/ 1004 w 1153"/>
                  <a:gd name="T15" fmla="*/ 831 h 1689"/>
                  <a:gd name="T16" fmla="*/ 988 w 1153"/>
                  <a:gd name="T17" fmla="*/ 889 h 1689"/>
                  <a:gd name="T18" fmla="*/ 911 w 1153"/>
                  <a:gd name="T19" fmla="*/ 1059 h 1689"/>
                  <a:gd name="T20" fmla="*/ 800 w 1153"/>
                  <a:gd name="T21" fmla="*/ 1247 h 1689"/>
                  <a:gd name="T22" fmla="*/ 691 w 1153"/>
                  <a:gd name="T23" fmla="*/ 1383 h 1689"/>
                  <a:gd name="T24" fmla="*/ 670 w 1153"/>
                  <a:gd name="T25" fmla="*/ 1407 h 1689"/>
                  <a:gd name="T26" fmla="*/ 621 w 1153"/>
                  <a:gd name="T27" fmla="*/ 1451 h 1689"/>
                  <a:gd name="T28" fmla="*/ 499 w 1153"/>
                  <a:gd name="T29" fmla="*/ 1547 h 1689"/>
                  <a:gd name="T30" fmla="*/ 386 w 1153"/>
                  <a:gd name="T31" fmla="*/ 1622 h 1689"/>
                  <a:gd name="T32" fmla="*/ 344 w 1153"/>
                  <a:gd name="T33" fmla="*/ 1644 h 1689"/>
                  <a:gd name="T34" fmla="*/ 177 w 1153"/>
                  <a:gd name="T35" fmla="*/ 1688 h 1689"/>
                  <a:gd name="T36" fmla="*/ 152 w 1153"/>
                  <a:gd name="T37" fmla="*/ 1679 h 1689"/>
                  <a:gd name="T38" fmla="*/ 18 w 1153"/>
                  <a:gd name="T39" fmla="*/ 1377 h 1689"/>
                  <a:gd name="T40" fmla="*/ 88 w 1153"/>
                  <a:gd name="T41" fmla="*/ 1079 h 1689"/>
                  <a:gd name="T42" fmla="*/ 134 w 1153"/>
                  <a:gd name="T43" fmla="*/ 898 h 1689"/>
                  <a:gd name="T44" fmla="*/ 159 w 1153"/>
                  <a:gd name="T45" fmla="*/ 765 h 1689"/>
                  <a:gd name="T46" fmla="*/ 193 w 1153"/>
                  <a:gd name="T47" fmla="*/ 733 h 1689"/>
                  <a:gd name="T48" fmla="*/ 316 w 1153"/>
                  <a:gd name="T49" fmla="*/ 712 h 1689"/>
                  <a:gd name="T50" fmla="*/ 391 w 1153"/>
                  <a:gd name="T51" fmla="*/ 676 h 1689"/>
                  <a:gd name="T52" fmla="*/ 543 w 1153"/>
                  <a:gd name="T53" fmla="*/ 582 h 1689"/>
                  <a:gd name="T54" fmla="*/ 548 w 1153"/>
                  <a:gd name="T55" fmla="*/ 576 h 1689"/>
                  <a:gd name="T56" fmla="*/ 723 w 1153"/>
                  <a:gd name="T57" fmla="*/ 370 h 1689"/>
                  <a:gd name="T58" fmla="*/ 780 w 1153"/>
                  <a:gd name="T59" fmla="*/ 253 h 1689"/>
                  <a:gd name="T60" fmla="*/ 806 w 1153"/>
                  <a:gd name="T61" fmla="*/ 182 h 1689"/>
                  <a:gd name="T62" fmla="*/ 846 w 1153"/>
                  <a:gd name="T63" fmla="*/ 0 h 16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1153" h="1689">
                    <a:moveTo>
                      <a:pt x="846" y="0"/>
                    </a:moveTo>
                    <a:cubicBezTo>
                      <a:pt x="864" y="0"/>
                      <a:pt x="876" y="16"/>
                      <a:pt x="888" y="29"/>
                    </a:cubicBezTo>
                    <a:cubicBezTo>
                      <a:pt x="930" y="75"/>
                      <a:pt x="971" y="122"/>
                      <a:pt x="1013" y="169"/>
                    </a:cubicBezTo>
                    <a:cubicBezTo>
                      <a:pt x="1045" y="207"/>
                      <a:pt x="1076" y="247"/>
                      <a:pt x="1110" y="284"/>
                    </a:cubicBezTo>
                    <a:cubicBezTo>
                      <a:pt x="1153" y="330"/>
                      <a:pt x="1146" y="382"/>
                      <a:pt x="1135" y="437"/>
                    </a:cubicBezTo>
                    <a:cubicBezTo>
                      <a:pt x="1119" y="509"/>
                      <a:pt x="1092" y="576"/>
                      <a:pt x="1058" y="641"/>
                    </a:cubicBezTo>
                    <a:cubicBezTo>
                      <a:pt x="1049" y="657"/>
                      <a:pt x="1043" y="675"/>
                      <a:pt x="1039" y="693"/>
                    </a:cubicBezTo>
                    <a:cubicBezTo>
                      <a:pt x="1026" y="739"/>
                      <a:pt x="1016" y="785"/>
                      <a:pt x="1004" y="831"/>
                    </a:cubicBezTo>
                    <a:cubicBezTo>
                      <a:pt x="999" y="851"/>
                      <a:pt x="993" y="870"/>
                      <a:pt x="988" y="889"/>
                    </a:cubicBezTo>
                    <a:cubicBezTo>
                      <a:pt x="970" y="949"/>
                      <a:pt x="945" y="1005"/>
                      <a:pt x="911" y="1059"/>
                    </a:cubicBezTo>
                    <a:cubicBezTo>
                      <a:pt x="872" y="1120"/>
                      <a:pt x="838" y="1185"/>
                      <a:pt x="800" y="1247"/>
                    </a:cubicBezTo>
                    <a:cubicBezTo>
                      <a:pt x="769" y="1296"/>
                      <a:pt x="735" y="1344"/>
                      <a:pt x="691" y="1383"/>
                    </a:cubicBezTo>
                    <a:cubicBezTo>
                      <a:pt x="684" y="1390"/>
                      <a:pt x="678" y="1400"/>
                      <a:pt x="670" y="1407"/>
                    </a:cubicBezTo>
                    <a:cubicBezTo>
                      <a:pt x="654" y="1422"/>
                      <a:pt x="638" y="1437"/>
                      <a:pt x="621" y="1451"/>
                    </a:cubicBezTo>
                    <a:cubicBezTo>
                      <a:pt x="580" y="1484"/>
                      <a:pt x="540" y="1516"/>
                      <a:pt x="499" y="1547"/>
                    </a:cubicBezTo>
                    <a:cubicBezTo>
                      <a:pt x="462" y="1574"/>
                      <a:pt x="424" y="1598"/>
                      <a:pt x="386" y="1622"/>
                    </a:cubicBezTo>
                    <a:cubicBezTo>
                      <a:pt x="373" y="1631"/>
                      <a:pt x="357" y="1635"/>
                      <a:pt x="344" y="1644"/>
                    </a:cubicBezTo>
                    <a:cubicBezTo>
                      <a:pt x="293" y="1677"/>
                      <a:pt x="234" y="1679"/>
                      <a:pt x="177" y="1688"/>
                    </a:cubicBezTo>
                    <a:cubicBezTo>
                      <a:pt x="169" y="1689"/>
                      <a:pt x="158" y="1684"/>
                      <a:pt x="152" y="1679"/>
                    </a:cubicBezTo>
                    <a:cubicBezTo>
                      <a:pt x="60" y="1599"/>
                      <a:pt x="0" y="1507"/>
                      <a:pt x="18" y="1377"/>
                    </a:cubicBezTo>
                    <a:cubicBezTo>
                      <a:pt x="32" y="1275"/>
                      <a:pt x="61" y="1177"/>
                      <a:pt x="88" y="1079"/>
                    </a:cubicBezTo>
                    <a:cubicBezTo>
                      <a:pt x="104" y="1019"/>
                      <a:pt x="120" y="958"/>
                      <a:pt x="134" y="898"/>
                    </a:cubicBezTo>
                    <a:cubicBezTo>
                      <a:pt x="144" y="854"/>
                      <a:pt x="151" y="809"/>
                      <a:pt x="159" y="765"/>
                    </a:cubicBezTo>
                    <a:cubicBezTo>
                      <a:pt x="162" y="745"/>
                      <a:pt x="173" y="735"/>
                      <a:pt x="193" y="733"/>
                    </a:cubicBezTo>
                    <a:cubicBezTo>
                      <a:pt x="234" y="727"/>
                      <a:pt x="276" y="723"/>
                      <a:pt x="316" y="712"/>
                    </a:cubicBezTo>
                    <a:cubicBezTo>
                      <a:pt x="343" y="705"/>
                      <a:pt x="367" y="690"/>
                      <a:pt x="391" y="676"/>
                    </a:cubicBezTo>
                    <a:cubicBezTo>
                      <a:pt x="442" y="645"/>
                      <a:pt x="492" y="613"/>
                      <a:pt x="543" y="582"/>
                    </a:cubicBezTo>
                    <a:cubicBezTo>
                      <a:pt x="545" y="580"/>
                      <a:pt x="546" y="578"/>
                      <a:pt x="548" y="576"/>
                    </a:cubicBezTo>
                    <a:cubicBezTo>
                      <a:pt x="607" y="507"/>
                      <a:pt x="666" y="440"/>
                      <a:pt x="723" y="370"/>
                    </a:cubicBezTo>
                    <a:cubicBezTo>
                      <a:pt x="751" y="336"/>
                      <a:pt x="769" y="296"/>
                      <a:pt x="780" y="253"/>
                    </a:cubicBezTo>
                    <a:cubicBezTo>
                      <a:pt x="786" y="229"/>
                      <a:pt x="800" y="207"/>
                      <a:pt x="806" y="182"/>
                    </a:cubicBezTo>
                    <a:cubicBezTo>
                      <a:pt x="820" y="124"/>
                      <a:pt x="832" y="64"/>
                      <a:pt x="846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63" name="Freeform 15"/>
              <p:cNvSpPr>
                <a:spLocks/>
              </p:cNvSpPr>
              <p:nvPr/>
            </p:nvSpPr>
            <p:spPr bwMode="auto">
              <a:xfrm>
                <a:off x="1792288" y="3228975"/>
                <a:ext cx="388938" cy="571500"/>
              </a:xfrm>
              <a:custGeom>
                <a:avLst/>
                <a:gdLst>
                  <a:gd name="T0" fmla="*/ 798 w 945"/>
                  <a:gd name="T1" fmla="*/ 1 h 1391"/>
                  <a:gd name="T2" fmla="*/ 798 w 945"/>
                  <a:gd name="T3" fmla="*/ 42 h 1391"/>
                  <a:gd name="T4" fmla="*/ 789 w 945"/>
                  <a:gd name="T5" fmla="*/ 144 h 1391"/>
                  <a:gd name="T6" fmla="*/ 784 w 945"/>
                  <a:gd name="T7" fmla="*/ 235 h 1391"/>
                  <a:gd name="T8" fmla="*/ 788 w 945"/>
                  <a:gd name="T9" fmla="*/ 307 h 1391"/>
                  <a:gd name="T10" fmla="*/ 779 w 945"/>
                  <a:gd name="T11" fmla="*/ 434 h 1391"/>
                  <a:gd name="T12" fmla="*/ 765 w 945"/>
                  <a:gd name="T13" fmla="*/ 513 h 1391"/>
                  <a:gd name="T14" fmla="*/ 770 w 945"/>
                  <a:gd name="T15" fmla="*/ 577 h 1391"/>
                  <a:gd name="T16" fmla="*/ 771 w 945"/>
                  <a:gd name="T17" fmla="*/ 643 h 1391"/>
                  <a:gd name="T18" fmla="*/ 770 w 945"/>
                  <a:gd name="T19" fmla="*/ 698 h 1391"/>
                  <a:gd name="T20" fmla="*/ 833 w 945"/>
                  <a:gd name="T21" fmla="*/ 910 h 1391"/>
                  <a:gd name="T22" fmla="*/ 908 w 945"/>
                  <a:gd name="T23" fmla="*/ 1072 h 1391"/>
                  <a:gd name="T24" fmla="*/ 924 w 945"/>
                  <a:gd name="T25" fmla="*/ 1089 h 1391"/>
                  <a:gd name="T26" fmla="*/ 932 w 945"/>
                  <a:gd name="T27" fmla="*/ 1133 h 1391"/>
                  <a:gd name="T28" fmla="*/ 884 w 945"/>
                  <a:gd name="T29" fmla="*/ 1196 h 1391"/>
                  <a:gd name="T30" fmla="*/ 700 w 945"/>
                  <a:gd name="T31" fmla="*/ 1337 h 1391"/>
                  <a:gd name="T32" fmla="*/ 540 w 945"/>
                  <a:gd name="T33" fmla="*/ 1383 h 1391"/>
                  <a:gd name="T34" fmla="*/ 402 w 945"/>
                  <a:gd name="T35" fmla="*/ 1320 h 1391"/>
                  <a:gd name="T36" fmla="*/ 396 w 945"/>
                  <a:gd name="T37" fmla="*/ 1301 h 1391"/>
                  <a:gd name="T38" fmla="*/ 305 w 945"/>
                  <a:gd name="T39" fmla="*/ 1138 h 1391"/>
                  <a:gd name="T40" fmla="*/ 127 w 945"/>
                  <a:gd name="T41" fmla="*/ 967 h 1391"/>
                  <a:gd name="T42" fmla="*/ 48 w 945"/>
                  <a:gd name="T43" fmla="*/ 898 h 1391"/>
                  <a:gd name="T44" fmla="*/ 26 w 945"/>
                  <a:gd name="T45" fmla="*/ 863 h 1391"/>
                  <a:gd name="T46" fmla="*/ 26 w 945"/>
                  <a:gd name="T47" fmla="*/ 855 h 1391"/>
                  <a:gd name="T48" fmla="*/ 97 w 945"/>
                  <a:gd name="T49" fmla="*/ 662 h 1391"/>
                  <a:gd name="T50" fmla="*/ 292 w 945"/>
                  <a:gd name="T51" fmla="*/ 494 h 1391"/>
                  <a:gd name="T52" fmla="*/ 393 w 945"/>
                  <a:gd name="T53" fmla="*/ 412 h 1391"/>
                  <a:gd name="T54" fmla="*/ 525 w 945"/>
                  <a:gd name="T55" fmla="*/ 309 h 1391"/>
                  <a:gd name="T56" fmla="*/ 566 w 945"/>
                  <a:gd name="T57" fmla="*/ 272 h 1391"/>
                  <a:gd name="T58" fmla="*/ 716 w 945"/>
                  <a:gd name="T59" fmla="*/ 92 h 1391"/>
                  <a:gd name="T60" fmla="*/ 789 w 945"/>
                  <a:gd name="T61" fmla="*/ 0 h 1391"/>
                  <a:gd name="T62" fmla="*/ 798 w 945"/>
                  <a:gd name="T63" fmla="*/ 1 h 139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945" h="1391">
                    <a:moveTo>
                      <a:pt x="798" y="1"/>
                    </a:moveTo>
                    <a:cubicBezTo>
                      <a:pt x="798" y="14"/>
                      <a:pt x="799" y="28"/>
                      <a:pt x="798" y="42"/>
                    </a:cubicBezTo>
                    <a:cubicBezTo>
                      <a:pt x="796" y="76"/>
                      <a:pt x="799" y="113"/>
                      <a:pt x="789" y="144"/>
                    </a:cubicBezTo>
                    <a:cubicBezTo>
                      <a:pt x="778" y="176"/>
                      <a:pt x="787" y="205"/>
                      <a:pt x="784" y="235"/>
                    </a:cubicBezTo>
                    <a:cubicBezTo>
                      <a:pt x="781" y="259"/>
                      <a:pt x="789" y="283"/>
                      <a:pt x="788" y="307"/>
                    </a:cubicBezTo>
                    <a:cubicBezTo>
                      <a:pt x="787" y="350"/>
                      <a:pt x="783" y="392"/>
                      <a:pt x="779" y="434"/>
                    </a:cubicBezTo>
                    <a:cubicBezTo>
                      <a:pt x="776" y="461"/>
                      <a:pt x="776" y="490"/>
                      <a:pt x="765" y="513"/>
                    </a:cubicBezTo>
                    <a:cubicBezTo>
                      <a:pt x="754" y="538"/>
                      <a:pt x="771" y="556"/>
                      <a:pt x="770" y="577"/>
                    </a:cubicBezTo>
                    <a:cubicBezTo>
                      <a:pt x="770" y="599"/>
                      <a:pt x="771" y="621"/>
                      <a:pt x="771" y="643"/>
                    </a:cubicBezTo>
                    <a:cubicBezTo>
                      <a:pt x="771" y="661"/>
                      <a:pt x="768" y="680"/>
                      <a:pt x="770" y="698"/>
                    </a:cubicBezTo>
                    <a:cubicBezTo>
                      <a:pt x="780" y="772"/>
                      <a:pt x="800" y="842"/>
                      <a:pt x="833" y="910"/>
                    </a:cubicBezTo>
                    <a:cubicBezTo>
                      <a:pt x="859" y="963"/>
                      <a:pt x="883" y="1018"/>
                      <a:pt x="908" y="1072"/>
                    </a:cubicBezTo>
                    <a:cubicBezTo>
                      <a:pt x="911" y="1079"/>
                      <a:pt x="918" y="1084"/>
                      <a:pt x="924" y="1089"/>
                    </a:cubicBezTo>
                    <a:cubicBezTo>
                      <a:pt x="942" y="1104"/>
                      <a:pt x="945" y="1113"/>
                      <a:pt x="932" y="1133"/>
                    </a:cubicBezTo>
                    <a:cubicBezTo>
                      <a:pt x="917" y="1154"/>
                      <a:pt x="898" y="1173"/>
                      <a:pt x="884" y="1196"/>
                    </a:cubicBezTo>
                    <a:cubicBezTo>
                      <a:pt x="840" y="1266"/>
                      <a:pt x="768" y="1299"/>
                      <a:pt x="700" y="1337"/>
                    </a:cubicBezTo>
                    <a:cubicBezTo>
                      <a:pt x="650" y="1364"/>
                      <a:pt x="595" y="1376"/>
                      <a:pt x="540" y="1383"/>
                    </a:cubicBezTo>
                    <a:cubicBezTo>
                      <a:pt x="483" y="1391"/>
                      <a:pt x="434" y="1372"/>
                      <a:pt x="402" y="1320"/>
                    </a:cubicBezTo>
                    <a:cubicBezTo>
                      <a:pt x="399" y="1314"/>
                      <a:pt x="397" y="1308"/>
                      <a:pt x="396" y="1301"/>
                    </a:cubicBezTo>
                    <a:cubicBezTo>
                      <a:pt x="384" y="1237"/>
                      <a:pt x="357" y="1183"/>
                      <a:pt x="305" y="1138"/>
                    </a:cubicBezTo>
                    <a:cubicBezTo>
                      <a:pt x="243" y="1084"/>
                      <a:pt x="187" y="1023"/>
                      <a:pt x="127" y="967"/>
                    </a:cubicBezTo>
                    <a:cubicBezTo>
                      <a:pt x="102" y="943"/>
                      <a:pt x="84" y="910"/>
                      <a:pt x="48" y="898"/>
                    </a:cubicBezTo>
                    <a:cubicBezTo>
                      <a:pt x="34" y="893"/>
                      <a:pt x="25" y="880"/>
                      <a:pt x="26" y="863"/>
                    </a:cubicBezTo>
                    <a:cubicBezTo>
                      <a:pt x="26" y="860"/>
                      <a:pt x="26" y="857"/>
                      <a:pt x="26" y="855"/>
                    </a:cubicBezTo>
                    <a:cubicBezTo>
                      <a:pt x="0" y="772"/>
                      <a:pt x="43" y="713"/>
                      <a:pt x="97" y="662"/>
                    </a:cubicBezTo>
                    <a:cubicBezTo>
                      <a:pt x="160" y="603"/>
                      <a:pt x="225" y="547"/>
                      <a:pt x="292" y="494"/>
                    </a:cubicBezTo>
                    <a:cubicBezTo>
                      <a:pt x="327" y="468"/>
                      <a:pt x="361" y="442"/>
                      <a:pt x="393" y="412"/>
                    </a:cubicBezTo>
                    <a:cubicBezTo>
                      <a:pt x="433" y="374"/>
                      <a:pt x="481" y="344"/>
                      <a:pt x="525" y="309"/>
                    </a:cubicBezTo>
                    <a:cubicBezTo>
                      <a:pt x="539" y="298"/>
                      <a:pt x="554" y="286"/>
                      <a:pt x="566" y="272"/>
                    </a:cubicBezTo>
                    <a:cubicBezTo>
                      <a:pt x="616" y="212"/>
                      <a:pt x="666" y="152"/>
                      <a:pt x="716" y="92"/>
                    </a:cubicBezTo>
                    <a:cubicBezTo>
                      <a:pt x="741" y="61"/>
                      <a:pt x="765" y="31"/>
                      <a:pt x="789" y="0"/>
                    </a:cubicBezTo>
                    <a:cubicBezTo>
                      <a:pt x="792" y="0"/>
                      <a:pt x="795" y="0"/>
                      <a:pt x="798" y="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64" name="Freeform 16"/>
              <p:cNvSpPr>
                <a:spLocks/>
              </p:cNvSpPr>
              <p:nvPr/>
            </p:nvSpPr>
            <p:spPr bwMode="auto">
              <a:xfrm>
                <a:off x="2686050" y="3698875"/>
                <a:ext cx="288925" cy="468313"/>
              </a:xfrm>
              <a:custGeom>
                <a:avLst/>
                <a:gdLst>
                  <a:gd name="T0" fmla="*/ 605 w 702"/>
                  <a:gd name="T1" fmla="*/ 1115 h 1138"/>
                  <a:gd name="T2" fmla="*/ 544 w 702"/>
                  <a:gd name="T3" fmla="*/ 1091 h 1138"/>
                  <a:gd name="T4" fmla="*/ 487 w 702"/>
                  <a:gd name="T5" fmla="*/ 1012 h 1138"/>
                  <a:gd name="T6" fmla="*/ 476 w 702"/>
                  <a:gd name="T7" fmla="*/ 861 h 1138"/>
                  <a:gd name="T8" fmla="*/ 487 w 702"/>
                  <a:gd name="T9" fmla="*/ 765 h 1138"/>
                  <a:gd name="T10" fmla="*/ 421 w 702"/>
                  <a:gd name="T11" fmla="*/ 793 h 1138"/>
                  <a:gd name="T12" fmla="*/ 411 w 702"/>
                  <a:gd name="T13" fmla="*/ 927 h 1138"/>
                  <a:gd name="T14" fmla="*/ 454 w 702"/>
                  <a:gd name="T15" fmla="*/ 1086 h 1138"/>
                  <a:gd name="T16" fmla="*/ 461 w 702"/>
                  <a:gd name="T17" fmla="*/ 1102 h 1138"/>
                  <a:gd name="T18" fmla="*/ 396 w 702"/>
                  <a:gd name="T19" fmla="*/ 1138 h 1138"/>
                  <a:gd name="T20" fmla="*/ 332 w 702"/>
                  <a:gd name="T21" fmla="*/ 1091 h 1138"/>
                  <a:gd name="T22" fmla="*/ 331 w 702"/>
                  <a:gd name="T23" fmla="*/ 1052 h 1138"/>
                  <a:gd name="T24" fmla="*/ 310 w 702"/>
                  <a:gd name="T25" fmla="*/ 1016 h 1138"/>
                  <a:gd name="T26" fmla="*/ 302 w 702"/>
                  <a:gd name="T27" fmla="*/ 969 h 1138"/>
                  <a:gd name="T28" fmla="*/ 285 w 702"/>
                  <a:gd name="T29" fmla="*/ 855 h 1138"/>
                  <a:gd name="T30" fmla="*/ 279 w 702"/>
                  <a:gd name="T31" fmla="*/ 763 h 1138"/>
                  <a:gd name="T32" fmla="*/ 229 w 702"/>
                  <a:gd name="T33" fmla="*/ 792 h 1138"/>
                  <a:gd name="T34" fmla="*/ 241 w 702"/>
                  <a:gd name="T35" fmla="*/ 940 h 1138"/>
                  <a:gd name="T36" fmla="*/ 247 w 702"/>
                  <a:gd name="T37" fmla="*/ 1026 h 1138"/>
                  <a:gd name="T38" fmla="*/ 172 w 702"/>
                  <a:gd name="T39" fmla="*/ 1026 h 1138"/>
                  <a:gd name="T40" fmla="*/ 120 w 702"/>
                  <a:gd name="T41" fmla="*/ 963 h 1138"/>
                  <a:gd name="T42" fmla="*/ 114 w 702"/>
                  <a:gd name="T43" fmla="*/ 936 h 1138"/>
                  <a:gd name="T44" fmla="*/ 100 w 702"/>
                  <a:gd name="T45" fmla="*/ 832 h 1138"/>
                  <a:gd name="T46" fmla="*/ 87 w 702"/>
                  <a:gd name="T47" fmla="*/ 625 h 1138"/>
                  <a:gd name="T48" fmla="*/ 35 w 702"/>
                  <a:gd name="T49" fmla="*/ 657 h 1138"/>
                  <a:gd name="T50" fmla="*/ 28 w 702"/>
                  <a:gd name="T51" fmla="*/ 751 h 1138"/>
                  <a:gd name="T52" fmla="*/ 15 w 702"/>
                  <a:gd name="T53" fmla="*/ 726 h 1138"/>
                  <a:gd name="T54" fmla="*/ 7 w 702"/>
                  <a:gd name="T55" fmla="*/ 551 h 1138"/>
                  <a:gd name="T56" fmla="*/ 9 w 702"/>
                  <a:gd name="T57" fmla="*/ 454 h 1138"/>
                  <a:gd name="T58" fmla="*/ 45 w 702"/>
                  <a:gd name="T59" fmla="*/ 341 h 1138"/>
                  <a:gd name="T60" fmla="*/ 102 w 702"/>
                  <a:gd name="T61" fmla="*/ 195 h 1138"/>
                  <a:gd name="T62" fmla="*/ 153 w 702"/>
                  <a:gd name="T63" fmla="*/ 111 h 1138"/>
                  <a:gd name="T64" fmla="*/ 164 w 702"/>
                  <a:gd name="T65" fmla="*/ 93 h 1138"/>
                  <a:gd name="T66" fmla="*/ 234 w 702"/>
                  <a:gd name="T67" fmla="*/ 16 h 1138"/>
                  <a:gd name="T68" fmla="*/ 375 w 702"/>
                  <a:gd name="T69" fmla="*/ 14 h 1138"/>
                  <a:gd name="T70" fmla="*/ 540 w 702"/>
                  <a:gd name="T71" fmla="*/ 89 h 1138"/>
                  <a:gd name="T72" fmla="*/ 557 w 702"/>
                  <a:gd name="T73" fmla="*/ 105 h 1138"/>
                  <a:gd name="T74" fmla="*/ 631 w 702"/>
                  <a:gd name="T75" fmla="*/ 182 h 1138"/>
                  <a:gd name="T76" fmla="*/ 653 w 702"/>
                  <a:gd name="T77" fmla="*/ 209 h 1138"/>
                  <a:gd name="T78" fmla="*/ 679 w 702"/>
                  <a:gd name="T79" fmla="*/ 232 h 1138"/>
                  <a:gd name="T80" fmla="*/ 701 w 702"/>
                  <a:gd name="T81" fmla="*/ 264 h 1138"/>
                  <a:gd name="T82" fmla="*/ 692 w 702"/>
                  <a:gd name="T83" fmla="*/ 434 h 1138"/>
                  <a:gd name="T84" fmla="*/ 685 w 702"/>
                  <a:gd name="T85" fmla="*/ 461 h 1138"/>
                  <a:gd name="T86" fmla="*/ 665 w 702"/>
                  <a:gd name="T87" fmla="*/ 545 h 1138"/>
                  <a:gd name="T88" fmla="*/ 650 w 702"/>
                  <a:gd name="T89" fmla="*/ 596 h 1138"/>
                  <a:gd name="T90" fmla="*/ 611 w 702"/>
                  <a:gd name="T91" fmla="*/ 740 h 1138"/>
                  <a:gd name="T92" fmla="*/ 614 w 702"/>
                  <a:gd name="T93" fmla="*/ 779 h 1138"/>
                  <a:gd name="T94" fmla="*/ 623 w 702"/>
                  <a:gd name="T95" fmla="*/ 875 h 1138"/>
                  <a:gd name="T96" fmla="*/ 625 w 702"/>
                  <a:gd name="T97" fmla="*/ 887 h 1138"/>
                  <a:gd name="T98" fmla="*/ 645 w 702"/>
                  <a:gd name="T99" fmla="*/ 998 h 1138"/>
                  <a:gd name="T100" fmla="*/ 619 w 702"/>
                  <a:gd name="T101" fmla="*/ 1067 h 1138"/>
                  <a:gd name="T102" fmla="*/ 605 w 702"/>
                  <a:gd name="T103" fmla="*/ 1115 h 11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702" h="1138">
                    <a:moveTo>
                      <a:pt x="605" y="1115"/>
                    </a:moveTo>
                    <a:cubicBezTo>
                      <a:pt x="571" y="1124"/>
                      <a:pt x="572" y="1121"/>
                      <a:pt x="544" y="1091"/>
                    </a:cubicBezTo>
                    <a:cubicBezTo>
                      <a:pt x="521" y="1067"/>
                      <a:pt x="501" y="1043"/>
                      <a:pt x="487" y="1012"/>
                    </a:cubicBezTo>
                    <a:cubicBezTo>
                      <a:pt x="465" y="962"/>
                      <a:pt x="465" y="913"/>
                      <a:pt x="476" y="861"/>
                    </a:cubicBezTo>
                    <a:cubicBezTo>
                      <a:pt x="483" y="829"/>
                      <a:pt x="483" y="796"/>
                      <a:pt x="487" y="765"/>
                    </a:cubicBezTo>
                    <a:cubicBezTo>
                      <a:pt x="446" y="748"/>
                      <a:pt x="425" y="756"/>
                      <a:pt x="421" y="793"/>
                    </a:cubicBezTo>
                    <a:cubicBezTo>
                      <a:pt x="416" y="838"/>
                      <a:pt x="412" y="883"/>
                      <a:pt x="411" y="927"/>
                    </a:cubicBezTo>
                    <a:cubicBezTo>
                      <a:pt x="410" y="984"/>
                      <a:pt x="427" y="1036"/>
                      <a:pt x="454" y="1086"/>
                    </a:cubicBezTo>
                    <a:cubicBezTo>
                      <a:pt x="457" y="1090"/>
                      <a:pt x="458" y="1096"/>
                      <a:pt x="461" y="1102"/>
                    </a:cubicBezTo>
                    <a:cubicBezTo>
                      <a:pt x="440" y="1114"/>
                      <a:pt x="420" y="1125"/>
                      <a:pt x="396" y="1138"/>
                    </a:cubicBezTo>
                    <a:cubicBezTo>
                      <a:pt x="371" y="1133"/>
                      <a:pt x="348" y="1119"/>
                      <a:pt x="332" y="1091"/>
                    </a:cubicBezTo>
                    <a:cubicBezTo>
                      <a:pt x="324" y="1076"/>
                      <a:pt x="334" y="1064"/>
                      <a:pt x="331" y="1052"/>
                    </a:cubicBezTo>
                    <a:cubicBezTo>
                      <a:pt x="329" y="1039"/>
                      <a:pt x="314" y="1029"/>
                      <a:pt x="310" y="1016"/>
                    </a:cubicBezTo>
                    <a:cubicBezTo>
                      <a:pt x="304" y="1001"/>
                      <a:pt x="304" y="985"/>
                      <a:pt x="302" y="969"/>
                    </a:cubicBezTo>
                    <a:cubicBezTo>
                      <a:pt x="296" y="931"/>
                      <a:pt x="290" y="893"/>
                      <a:pt x="285" y="855"/>
                    </a:cubicBezTo>
                    <a:cubicBezTo>
                      <a:pt x="282" y="825"/>
                      <a:pt x="281" y="795"/>
                      <a:pt x="279" y="763"/>
                    </a:cubicBezTo>
                    <a:cubicBezTo>
                      <a:pt x="247" y="746"/>
                      <a:pt x="236" y="753"/>
                      <a:pt x="229" y="792"/>
                    </a:cubicBezTo>
                    <a:cubicBezTo>
                      <a:pt x="219" y="843"/>
                      <a:pt x="225" y="891"/>
                      <a:pt x="241" y="940"/>
                    </a:cubicBezTo>
                    <a:cubicBezTo>
                      <a:pt x="249" y="966"/>
                      <a:pt x="245" y="995"/>
                      <a:pt x="247" y="1026"/>
                    </a:cubicBezTo>
                    <a:cubicBezTo>
                      <a:pt x="219" y="1023"/>
                      <a:pt x="198" y="1043"/>
                      <a:pt x="172" y="1026"/>
                    </a:cubicBezTo>
                    <a:cubicBezTo>
                      <a:pt x="147" y="1009"/>
                      <a:pt x="127" y="992"/>
                      <a:pt x="120" y="963"/>
                    </a:cubicBezTo>
                    <a:cubicBezTo>
                      <a:pt x="118" y="954"/>
                      <a:pt x="115" y="945"/>
                      <a:pt x="114" y="936"/>
                    </a:cubicBezTo>
                    <a:cubicBezTo>
                      <a:pt x="108" y="902"/>
                      <a:pt x="105" y="867"/>
                      <a:pt x="100" y="832"/>
                    </a:cubicBezTo>
                    <a:cubicBezTo>
                      <a:pt x="92" y="764"/>
                      <a:pt x="91" y="695"/>
                      <a:pt x="87" y="625"/>
                    </a:cubicBezTo>
                    <a:cubicBezTo>
                      <a:pt x="53" y="615"/>
                      <a:pt x="40" y="621"/>
                      <a:pt x="35" y="657"/>
                    </a:cubicBezTo>
                    <a:cubicBezTo>
                      <a:pt x="30" y="685"/>
                      <a:pt x="30" y="714"/>
                      <a:pt x="28" y="751"/>
                    </a:cubicBezTo>
                    <a:cubicBezTo>
                      <a:pt x="21" y="738"/>
                      <a:pt x="16" y="732"/>
                      <a:pt x="15" y="726"/>
                    </a:cubicBezTo>
                    <a:cubicBezTo>
                      <a:pt x="12" y="668"/>
                      <a:pt x="5" y="609"/>
                      <a:pt x="7" y="551"/>
                    </a:cubicBezTo>
                    <a:cubicBezTo>
                      <a:pt x="9" y="519"/>
                      <a:pt x="0" y="486"/>
                      <a:pt x="9" y="454"/>
                    </a:cubicBezTo>
                    <a:cubicBezTo>
                      <a:pt x="19" y="415"/>
                      <a:pt x="28" y="377"/>
                      <a:pt x="45" y="341"/>
                    </a:cubicBezTo>
                    <a:cubicBezTo>
                      <a:pt x="66" y="293"/>
                      <a:pt x="82" y="243"/>
                      <a:pt x="102" y="195"/>
                    </a:cubicBezTo>
                    <a:cubicBezTo>
                      <a:pt x="115" y="165"/>
                      <a:pt x="125" y="133"/>
                      <a:pt x="153" y="111"/>
                    </a:cubicBezTo>
                    <a:cubicBezTo>
                      <a:pt x="158" y="107"/>
                      <a:pt x="163" y="99"/>
                      <a:pt x="164" y="93"/>
                    </a:cubicBezTo>
                    <a:cubicBezTo>
                      <a:pt x="169" y="50"/>
                      <a:pt x="191" y="24"/>
                      <a:pt x="234" y="16"/>
                    </a:cubicBezTo>
                    <a:cubicBezTo>
                      <a:pt x="281" y="7"/>
                      <a:pt x="326" y="0"/>
                      <a:pt x="375" y="14"/>
                    </a:cubicBezTo>
                    <a:cubicBezTo>
                      <a:pt x="434" y="32"/>
                      <a:pt x="492" y="49"/>
                      <a:pt x="540" y="89"/>
                    </a:cubicBezTo>
                    <a:cubicBezTo>
                      <a:pt x="546" y="94"/>
                      <a:pt x="552" y="99"/>
                      <a:pt x="557" y="105"/>
                    </a:cubicBezTo>
                    <a:cubicBezTo>
                      <a:pt x="578" y="134"/>
                      <a:pt x="600" y="162"/>
                      <a:pt x="631" y="182"/>
                    </a:cubicBezTo>
                    <a:cubicBezTo>
                      <a:pt x="640" y="188"/>
                      <a:pt x="645" y="201"/>
                      <a:pt x="653" y="209"/>
                    </a:cubicBezTo>
                    <a:cubicBezTo>
                      <a:pt x="661" y="218"/>
                      <a:pt x="669" y="230"/>
                      <a:pt x="679" y="232"/>
                    </a:cubicBezTo>
                    <a:cubicBezTo>
                      <a:pt x="698" y="237"/>
                      <a:pt x="702" y="248"/>
                      <a:pt x="701" y="264"/>
                    </a:cubicBezTo>
                    <a:cubicBezTo>
                      <a:pt x="699" y="321"/>
                      <a:pt x="696" y="377"/>
                      <a:pt x="692" y="434"/>
                    </a:cubicBezTo>
                    <a:cubicBezTo>
                      <a:pt x="692" y="443"/>
                      <a:pt x="689" y="452"/>
                      <a:pt x="685" y="461"/>
                    </a:cubicBezTo>
                    <a:cubicBezTo>
                      <a:pt x="672" y="487"/>
                      <a:pt x="666" y="515"/>
                      <a:pt x="665" y="545"/>
                    </a:cubicBezTo>
                    <a:cubicBezTo>
                      <a:pt x="664" y="562"/>
                      <a:pt x="656" y="579"/>
                      <a:pt x="650" y="596"/>
                    </a:cubicBezTo>
                    <a:cubicBezTo>
                      <a:pt x="632" y="642"/>
                      <a:pt x="622" y="691"/>
                      <a:pt x="611" y="740"/>
                    </a:cubicBezTo>
                    <a:cubicBezTo>
                      <a:pt x="608" y="752"/>
                      <a:pt x="613" y="766"/>
                      <a:pt x="614" y="779"/>
                    </a:cubicBezTo>
                    <a:cubicBezTo>
                      <a:pt x="617" y="811"/>
                      <a:pt x="632" y="842"/>
                      <a:pt x="623" y="875"/>
                    </a:cubicBezTo>
                    <a:cubicBezTo>
                      <a:pt x="622" y="879"/>
                      <a:pt x="623" y="884"/>
                      <a:pt x="625" y="887"/>
                    </a:cubicBezTo>
                    <a:cubicBezTo>
                      <a:pt x="651" y="920"/>
                      <a:pt x="640" y="961"/>
                      <a:pt x="645" y="998"/>
                    </a:cubicBezTo>
                    <a:cubicBezTo>
                      <a:pt x="649" y="1026"/>
                      <a:pt x="628" y="1044"/>
                      <a:pt x="619" y="1067"/>
                    </a:cubicBezTo>
                    <a:cubicBezTo>
                      <a:pt x="613" y="1081"/>
                      <a:pt x="611" y="1095"/>
                      <a:pt x="605" y="1115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65" name="Freeform 17"/>
              <p:cNvSpPr>
                <a:spLocks/>
              </p:cNvSpPr>
              <p:nvPr/>
            </p:nvSpPr>
            <p:spPr bwMode="auto">
              <a:xfrm>
                <a:off x="1428750" y="3621088"/>
                <a:ext cx="508000" cy="388938"/>
              </a:xfrm>
              <a:custGeom>
                <a:avLst/>
                <a:gdLst>
                  <a:gd name="T0" fmla="*/ 184 w 1236"/>
                  <a:gd name="T1" fmla="*/ 425 h 948"/>
                  <a:gd name="T2" fmla="*/ 228 w 1236"/>
                  <a:gd name="T3" fmla="*/ 352 h 948"/>
                  <a:gd name="T4" fmla="*/ 254 w 1236"/>
                  <a:gd name="T5" fmla="*/ 312 h 948"/>
                  <a:gd name="T6" fmla="*/ 265 w 1236"/>
                  <a:gd name="T7" fmla="*/ 291 h 948"/>
                  <a:gd name="T8" fmla="*/ 342 w 1236"/>
                  <a:gd name="T9" fmla="*/ 201 h 948"/>
                  <a:gd name="T10" fmla="*/ 374 w 1236"/>
                  <a:gd name="T11" fmla="*/ 180 h 948"/>
                  <a:gd name="T12" fmla="*/ 529 w 1236"/>
                  <a:gd name="T13" fmla="*/ 146 h 948"/>
                  <a:gd name="T14" fmla="*/ 599 w 1236"/>
                  <a:gd name="T15" fmla="*/ 121 h 948"/>
                  <a:gd name="T16" fmla="*/ 698 w 1236"/>
                  <a:gd name="T17" fmla="*/ 82 h 948"/>
                  <a:gd name="T18" fmla="*/ 814 w 1236"/>
                  <a:gd name="T19" fmla="*/ 43 h 948"/>
                  <a:gd name="T20" fmla="*/ 947 w 1236"/>
                  <a:gd name="T21" fmla="*/ 0 h 948"/>
                  <a:gd name="T22" fmla="*/ 1080 w 1236"/>
                  <a:gd name="T23" fmla="*/ 133 h 948"/>
                  <a:gd name="T24" fmla="*/ 1125 w 1236"/>
                  <a:gd name="T25" fmla="*/ 172 h 948"/>
                  <a:gd name="T26" fmla="*/ 1210 w 1236"/>
                  <a:gd name="T27" fmla="*/ 266 h 948"/>
                  <a:gd name="T28" fmla="*/ 1231 w 1236"/>
                  <a:gd name="T29" fmla="*/ 334 h 948"/>
                  <a:gd name="T30" fmla="*/ 1236 w 1236"/>
                  <a:gd name="T31" fmla="*/ 385 h 948"/>
                  <a:gd name="T32" fmla="*/ 1077 w 1236"/>
                  <a:gd name="T33" fmla="*/ 521 h 948"/>
                  <a:gd name="T34" fmla="*/ 902 w 1236"/>
                  <a:gd name="T35" fmla="*/ 597 h 948"/>
                  <a:gd name="T36" fmla="*/ 856 w 1236"/>
                  <a:gd name="T37" fmla="*/ 608 h 948"/>
                  <a:gd name="T38" fmla="*/ 598 w 1236"/>
                  <a:gd name="T39" fmla="*/ 757 h 948"/>
                  <a:gd name="T40" fmla="*/ 506 w 1236"/>
                  <a:gd name="T41" fmla="*/ 833 h 948"/>
                  <a:gd name="T42" fmla="*/ 470 w 1236"/>
                  <a:gd name="T43" fmla="*/ 840 h 948"/>
                  <a:gd name="T44" fmla="*/ 455 w 1236"/>
                  <a:gd name="T45" fmla="*/ 803 h 948"/>
                  <a:gd name="T46" fmla="*/ 504 w 1236"/>
                  <a:gd name="T47" fmla="*/ 691 h 948"/>
                  <a:gd name="T48" fmla="*/ 548 w 1236"/>
                  <a:gd name="T49" fmla="*/ 637 h 948"/>
                  <a:gd name="T50" fmla="*/ 680 w 1236"/>
                  <a:gd name="T51" fmla="*/ 514 h 948"/>
                  <a:gd name="T52" fmla="*/ 710 w 1236"/>
                  <a:gd name="T53" fmla="*/ 439 h 948"/>
                  <a:gd name="T54" fmla="*/ 683 w 1236"/>
                  <a:gd name="T55" fmla="*/ 419 h 948"/>
                  <a:gd name="T56" fmla="*/ 651 w 1236"/>
                  <a:gd name="T57" fmla="*/ 441 h 948"/>
                  <a:gd name="T58" fmla="*/ 486 w 1236"/>
                  <a:gd name="T59" fmla="*/ 555 h 948"/>
                  <a:gd name="T60" fmla="*/ 314 w 1236"/>
                  <a:gd name="T61" fmla="*/ 657 h 948"/>
                  <a:gd name="T62" fmla="*/ 223 w 1236"/>
                  <a:gd name="T63" fmla="*/ 811 h 948"/>
                  <a:gd name="T64" fmla="*/ 84 w 1236"/>
                  <a:gd name="T65" fmla="*/ 935 h 948"/>
                  <a:gd name="T66" fmla="*/ 1 w 1236"/>
                  <a:gd name="T67" fmla="*/ 920 h 948"/>
                  <a:gd name="T68" fmla="*/ 57 w 1236"/>
                  <a:gd name="T69" fmla="*/ 821 h 948"/>
                  <a:gd name="T70" fmla="*/ 62 w 1236"/>
                  <a:gd name="T71" fmla="*/ 790 h 948"/>
                  <a:gd name="T72" fmla="*/ 62 w 1236"/>
                  <a:gd name="T73" fmla="*/ 772 h 948"/>
                  <a:gd name="T74" fmla="*/ 81 w 1236"/>
                  <a:gd name="T75" fmla="*/ 738 h 948"/>
                  <a:gd name="T76" fmla="*/ 193 w 1236"/>
                  <a:gd name="T77" fmla="*/ 538 h 948"/>
                  <a:gd name="T78" fmla="*/ 206 w 1236"/>
                  <a:gd name="T79" fmla="*/ 508 h 948"/>
                  <a:gd name="T80" fmla="*/ 240 w 1236"/>
                  <a:gd name="T81" fmla="*/ 442 h 948"/>
                  <a:gd name="T82" fmla="*/ 242 w 1236"/>
                  <a:gd name="T83" fmla="*/ 400 h 948"/>
                  <a:gd name="T84" fmla="*/ 203 w 1236"/>
                  <a:gd name="T85" fmla="*/ 406 h 948"/>
                  <a:gd name="T86" fmla="*/ 183 w 1236"/>
                  <a:gd name="T87" fmla="*/ 424 h 948"/>
                  <a:gd name="T88" fmla="*/ 184 w 1236"/>
                  <a:gd name="T89" fmla="*/ 425 h 9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1236" h="948">
                    <a:moveTo>
                      <a:pt x="184" y="425"/>
                    </a:moveTo>
                    <a:cubicBezTo>
                      <a:pt x="198" y="400"/>
                      <a:pt x="213" y="376"/>
                      <a:pt x="228" y="352"/>
                    </a:cubicBezTo>
                    <a:cubicBezTo>
                      <a:pt x="236" y="338"/>
                      <a:pt x="245" y="325"/>
                      <a:pt x="254" y="312"/>
                    </a:cubicBezTo>
                    <a:cubicBezTo>
                      <a:pt x="258" y="305"/>
                      <a:pt x="260" y="297"/>
                      <a:pt x="265" y="291"/>
                    </a:cubicBezTo>
                    <a:cubicBezTo>
                      <a:pt x="290" y="260"/>
                      <a:pt x="315" y="230"/>
                      <a:pt x="342" y="201"/>
                    </a:cubicBezTo>
                    <a:cubicBezTo>
                      <a:pt x="350" y="191"/>
                      <a:pt x="362" y="183"/>
                      <a:pt x="374" y="180"/>
                    </a:cubicBezTo>
                    <a:cubicBezTo>
                      <a:pt x="426" y="167"/>
                      <a:pt x="477" y="152"/>
                      <a:pt x="529" y="146"/>
                    </a:cubicBezTo>
                    <a:cubicBezTo>
                      <a:pt x="556" y="143"/>
                      <a:pt x="579" y="136"/>
                      <a:pt x="599" y="121"/>
                    </a:cubicBezTo>
                    <a:cubicBezTo>
                      <a:pt x="629" y="98"/>
                      <a:pt x="663" y="89"/>
                      <a:pt x="698" y="82"/>
                    </a:cubicBezTo>
                    <a:cubicBezTo>
                      <a:pt x="738" y="73"/>
                      <a:pt x="776" y="60"/>
                      <a:pt x="814" y="43"/>
                    </a:cubicBezTo>
                    <a:cubicBezTo>
                      <a:pt x="855" y="24"/>
                      <a:pt x="901" y="14"/>
                      <a:pt x="947" y="0"/>
                    </a:cubicBezTo>
                    <a:cubicBezTo>
                      <a:pt x="992" y="45"/>
                      <a:pt x="1036" y="89"/>
                      <a:pt x="1080" y="133"/>
                    </a:cubicBezTo>
                    <a:cubicBezTo>
                      <a:pt x="1094" y="147"/>
                      <a:pt x="1111" y="158"/>
                      <a:pt x="1125" y="172"/>
                    </a:cubicBezTo>
                    <a:cubicBezTo>
                      <a:pt x="1154" y="203"/>
                      <a:pt x="1185" y="232"/>
                      <a:pt x="1210" y="266"/>
                    </a:cubicBezTo>
                    <a:cubicBezTo>
                      <a:pt x="1223" y="285"/>
                      <a:pt x="1225" y="311"/>
                      <a:pt x="1231" y="334"/>
                    </a:cubicBezTo>
                    <a:cubicBezTo>
                      <a:pt x="1234" y="349"/>
                      <a:pt x="1234" y="364"/>
                      <a:pt x="1236" y="385"/>
                    </a:cubicBezTo>
                    <a:cubicBezTo>
                      <a:pt x="1191" y="434"/>
                      <a:pt x="1147" y="491"/>
                      <a:pt x="1077" y="521"/>
                    </a:cubicBezTo>
                    <a:cubicBezTo>
                      <a:pt x="1019" y="546"/>
                      <a:pt x="963" y="578"/>
                      <a:pt x="902" y="597"/>
                    </a:cubicBezTo>
                    <a:cubicBezTo>
                      <a:pt x="887" y="602"/>
                      <a:pt x="871" y="604"/>
                      <a:pt x="856" y="608"/>
                    </a:cubicBezTo>
                    <a:cubicBezTo>
                      <a:pt x="756" y="634"/>
                      <a:pt x="671" y="685"/>
                      <a:pt x="598" y="757"/>
                    </a:cubicBezTo>
                    <a:cubicBezTo>
                      <a:pt x="570" y="785"/>
                      <a:pt x="538" y="809"/>
                      <a:pt x="506" y="833"/>
                    </a:cubicBezTo>
                    <a:cubicBezTo>
                      <a:pt x="497" y="839"/>
                      <a:pt x="481" y="843"/>
                      <a:pt x="470" y="840"/>
                    </a:cubicBezTo>
                    <a:cubicBezTo>
                      <a:pt x="454" y="835"/>
                      <a:pt x="452" y="819"/>
                      <a:pt x="455" y="803"/>
                    </a:cubicBezTo>
                    <a:cubicBezTo>
                      <a:pt x="461" y="761"/>
                      <a:pt x="482" y="726"/>
                      <a:pt x="504" y="691"/>
                    </a:cubicBezTo>
                    <a:cubicBezTo>
                      <a:pt x="516" y="672"/>
                      <a:pt x="531" y="653"/>
                      <a:pt x="548" y="637"/>
                    </a:cubicBezTo>
                    <a:cubicBezTo>
                      <a:pt x="591" y="595"/>
                      <a:pt x="634" y="553"/>
                      <a:pt x="680" y="514"/>
                    </a:cubicBezTo>
                    <a:cubicBezTo>
                      <a:pt x="705" y="493"/>
                      <a:pt x="697" y="463"/>
                      <a:pt x="710" y="439"/>
                    </a:cubicBezTo>
                    <a:cubicBezTo>
                      <a:pt x="715" y="429"/>
                      <a:pt x="697" y="415"/>
                      <a:pt x="683" y="419"/>
                    </a:cubicBezTo>
                    <a:cubicBezTo>
                      <a:pt x="671" y="423"/>
                      <a:pt x="656" y="431"/>
                      <a:pt x="651" y="441"/>
                    </a:cubicBezTo>
                    <a:cubicBezTo>
                      <a:pt x="615" y="507"/>
                      <a:pt x="555" y="534"/>
                      <a:pt x="486" y="555"/>
                    </a:cubicBezTo>
                    <a:cubicBezTo>
                      <a:pt x="421" y="574"/>
                      <a:pt x="367" y="611"/>
                      <a:pt x="314" y="657"/>
                    </a:cubicBezTo>
                    <a:cubicBezTo>
                      <a:pt x="262" y="700"/>
                      <a:pt x="252" y="759"/>
                      <a:pt x="223" y="811"/>
                    </a:cubicBezTo>
                    <a:cubicBezTo>
                      <a:pt x="191" y="870"/>
                      <a:pt x="146" y="913"/>
                      <a:pt x="84" y="935"/>
                    </a:cubicBezTo>
                    <a:cubicBezTo>
                      <a:pt x="50" y="948"/>
                      <a:pt x="38" y="944"/>
                      <a:pt x="1" y="920"/>
                    </a:cubicBezTo>
                    <a:cubicBezTo>
                      <a:pt x="0" y="877"/>
                      <a:pt x="17" y="843"/>
                      <a:pt x="57" y="821"/>
                    </a:cubicBezTo>
                    <a:cubicBezTo>
                      <a:pt x="67" y="815"/>
                      <a:pt x="81" y="805"/>
                      <a:pt x="62" y="790"/>
                    </a:cubicBezTo>
                    <a:cubicBezTo>
                      <a:pt x="59" y="788"/>
                      <a:pt x="60" y="778"/>
                      <a:pt x="62" y="772"/>
                    </a:cubicBezTo>
                    <a:cubicBezTo>
                      <a:pt x="68" y="760"/>
                      <a:pt x="75" y="749"/>
                      <a:pt x="81" y="738"/>
                    </a:cubicBezTo>
                    <a:cubicBezTo>
                      <a:pt x="119" y="671"/>
                      <a:pt x="156" y="604"/>
                      <a:pt x="193" y="538"/>
                    </a:cubicBezTo>
                    <a:cubicBezTo>
                      <a:pt x="198" y="528"/>
                      <a:pt x="201" y="518"/>
                      <a:pt x="206" y="508"/>
                    </a:cubicBezTo>
                    <a:cubicBezTo>
                      <a:pt x="216" y="486"/>
                      <a:pt x="227" y="463"/>
                      <a:pt x="240" y="442"/>
                    </a:cubicBezTo>
                    <a:cubicBezTo>
                      <a:pt x="252" y="422"/>
                      <a:pt x="254" y="409"/>
                      <a:pt x="242" y="400"/>
                    </a:cubicBezTo>
                    <a:cubicBezTo>
                      <a:pt x="227" y="388"/>
                      <a:pt x="214" y="396"/>
                      <a:pt x="203" y="406"/>
                    </a:cubicBezTo>
                    <a:cubicBezTo>
                      <a:pt x="196" y="411"/>
                      <a:pt x="189" y="418"/>
                      <a:pt x="183" y="424"/>
                    </a:cubicBezTo>
                    <a:lnTo>
                      <a:pt x="184" y="425"/>
                    </a:ln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66" name="Freeform 18"/>
              <p:cNvSpPr>
                <a:spLocks/>
              </p:cNvSpPr>
              <p:nvPr/>
            </p:nvSpPr>
            <p:spPr bwMode="auto">
              <a:xfrm>
                <a:off x="3690938" y="4926013"/>
                <a:ext cx="290513" cy="339725"/>
              </a:xfrm>
              <a:custGeom>
                <a:avLst/>
                <a:gdLst>
                  <a:gd name="T0" fmla="*/ 123 w 708"/>
                  <a:gd name="T1" fmla="*/ 828 h 828"/>
                  <a:gd name="T2" fmla="*/ 0 w 708"/>
                  <a:gd name="T3" fmla="*/ 406 h 828"/>
                  <a:gd name="T4" fmla="*/ 32 w 708"/>
                  <a:gd name="T5" fmla="*/ 394 h 828"/>
                  <a:gd name="T6" fmla="*/ 170 w 708"/>
                  <a:gd name="T7" fmla="*/ 328 h 828"/>
                  <a:gd name="T8" fmla="*/ 264 w 708"/>
                  <a:gd name="T9" fmla="*/ 262 h 828"/>
                  <a:gd name="T10" fmla="*/ 336 w 708"/>
                  <a:gd name="T11" fmla="*/ 200 h 828"/>
                  <a:gd name="T12" fmla="*/ 460 w 708"/>
                  <a:gd name="T13" fmla="*/ 102 h 828"/>
                  <a:gd name="T14" fmla="*/ 544 w 708"/>
                  <a:gd name="T15" fmla="*/ 0 h 828"/>
                  <a:gd name="T16" fmla="*/ 608 w 708"/>
                  <a:gd name="T17" fmla="*/ 53 h 828"/>
                  <a:gd name="T18" fmla="*/ 680 w 708"/>
                  <a:gd name="T19" fmla="*/ 119 h 828"/>
                  <a:gd name="T20" fmla="*/ 706 w 708"/>
                  <a:gd name="T21" fmla="*/ 167 h 828"/>
                  <a:gd name="T22" fmla="*/ 678 w 708"/>
                  <a:gd name="T23" fmla="*/ 303 h 828"/>
                  <a:gd name="T24" fmla="*/ 644 w 708"/>
                  <a:gd name="T25" fmla="*/ 400 h 828"/>
                  <a:gd name="T26" fmla="*/ 575 w 708"/>
                  <a:gd name="T27" fmla="*/ 515 h 828"/>
                  <a:gd name="T28" fmla="*/ 550 w 708"/>
                  <a:gd name="T29" fmla="*/ 546 h 828"/>
                  <a:gd name="T30" fmla="*/ 455 w 708"/>
                  <a:gd name="T31" fmla="*/ 662 h 828"/>
                  <a:gd name="T32" fmla="*/ 308 w 708"/>
                  <a:gd name="T33" fmla="*/ 769 h 828"/>
                  <a:gd name="T34" fmla="*/ 234 w 708"/>
                  <a:gd name="T35" fmla="*/ 808 h 828"/>
                  <a:gd name="T36" fmla="*/ 123 w 708"/>
                  <a:gd name="T37" fmla="*/ 828 h 82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708" h="828">
                    <a:moveTo>
                      <a:pt x="123" y="828"/>
                    </a:moveTo>
                    <a:cubicBezTo>
                      <a:pt x="101" y="681"/>
                      <a:pt x="83" y="536"/>
                      <a:pt x="0" y="406"/>
                    </a:cubicBezTo>
                    <a:cubicBezTo>
                      <a:pt x="13" y="401"/>
                      <a:pt x="22" y="396"/>
                      <a:pt x="32" y="394"/>
                    </a:cubicBezTo>
                    <a:cubicBezTo>
                      <a:pt x="85" y="386"/>
                      <a:pt x="128" y="360"/>
                      <a:pt x="170" y="328"/>
                    </a:cubicBezTo>
                    <a:cubicBezTo>
                      <a:pt x="201" y="305"/>
                      <a:pt x="234" y="285"/>
                      <a:pt x="264" y="262"/>
                    </a:cubicBezTo>
                    <a:cubicBezTo>
                      <a:pt x="289" y="242"/>
                      <a:pt x="312" y="220"/>
                      <a:pt x="336" y="200"/>
                    </a:cubicBezTo>
                    <a:cubicBezTo>
                      <a:pt x="377" y="167"/>
                      <a:pt x="419" y="135"/>
                      <a:pt x="460" y="102"/>
                    </a:cubicBezTo>
                    <a:cubicBezTo>
                      <a:pt x="495" y="75"/>
                      <a:pt x="526" y="44"/>
                      <a:pt x="544" y="0"/>
                    </a:cubicBezTo>
                    <a:cubicBezTo>
                      <a:pt x="570" y="13"/>
                      <a:pt x="593" y="30"/>
                      <a:pt x="608" y="53"/>
                    </a:cubicBezTo>
                    <a:cubicBezTo>
                      <a:pt x="626" y="82"/>
                      <a:pt x="650" y="103"/>
                      <a:pt x="680" y="119"/>
                    </a:cubicBezTo>
                    <a:cubicBezTo>
                      <a:pt x="700" y="130"/>
                      <a:pt x="708" y="145"/>
                      <a:pt x="706" y="167"/>
                    </a:cubicBezTo>
                    <a:cubicBezTo>
                      <a:pt x="701" y="214"/>
                      <a:pt x="696" y="259"/>
                      <a:pt x="678" y="303"/>
                    </a:cubicBezTo>
                    <a:cubicBezTo>
                      <a:pt x="665" y="335"/>
                      <a:pt x="653" y="367"/>
                      <a:pt x="644" y="400"/>
                    </a:cubicBezTo>
                    <a:cubicBezTo>
                      <a:pt x="630" y="444"/>
                      <a:pt x="604" y="480"/>
                      <a:pt x="575" y="515"/>
                    </a:cubicBezTo>
                    <a:cubicBezTo>
                      <a:pt x="567" y="525"/>
                      <a:pt x="559" y="536"/>
                      <a:pt x="550" y="546"/>
                    </a:cubicBezTo>
                    <a:cubicBezTo>
                      <a:pt x="519" y="585"/>
                      <a:pt x="488" y="625"/>
                      <a:pt x="455" y="662"/>
                    </a:cubicBezTo>
                    <a:cubicBezTo>
                      <a:pt x="413" y="707"/>
                      <a:pt x="361" y="739"/>
                      <a:pt x="308" y="769"/>
                    </a:cubicBezTo>
                    <a:cubicBezTo>
                      <a:pt x="283" y="782"/>
                      <a:pt x="259" y="795"/>
                      <a:pt x="234" y="808"/>
                    </a:cubicBezTo>
                    <a:cubicBezTo>
                      <a:pt x="200" y="826"/>
                      <a:pt x="163" y="825"/>
                      <a:pt x="123" y="828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67" name="Freeform 19"/>
              <p:cNvSpPr>
                <a:spLocks/>
              </p:cNvSpPr>
              <p:nvPr/>
            </p:nvSpPr>
            <p:spPr bwMode="auto">
              <a:xfrm>
                <a:off x="2051050" y="5300663"/>
                <a:ext cx="350838" cy="174625"/>
              </a:xfrm>
              <a:custGeom>
                <a:avLst/>
                <a:gdLst>
                  <a:gd name="T0" fmla="*/ 839 w 856"/>
                  <a:gd name="T1" fmla="*/ 42 h 424"/>
                  <a:gd name="T2" fmla="*/ 838 w 856"/>
                  <a:gd name="T3" fmla="*/ 134 h 424"/>
                  <a:gd name="T4" fmla="*/ 848 w 856"/>
                  <a:gd name="T5" fmla="*/ 276 h 424"/>
                  <a:gd name="T6" fmla="*/ 821 w 856"/>
                  <a:gd name="T7" fmla="*/ 332 h 424"/>
                  <a:gd name="T8" fmla="*/ 652 w 856"/>
                  <a:gd name="T9" fmla="*/ 387 h 424"/>
                  <a:gd name="T10" fmla="*/ 285 w 856"/>
                  <a:gd name="T11" fmla="*/ 413 h 424"/>
                  <a:gd name="T12" fmla="*/ 103 w 856"/>
                  <a:gd name="T13" fmla="*/ 394 h 424"/>
                  <a:gd name="T14" fmla="*/ 0 w 856"/>
                  <a:gd name="T15" fmla="*/ 350 h 424"/>
                  <a:gd name="T16" fmla="*/ 233 w 856"/>
                  <a:gd name="T17" fmla="*/ 0 h 424"/>
                  <a:gd name="T18" fmla="*/ 303 w 856"/>
                  <a:gd name="T19" fmla="*/ 8 h 424"/>
                  <a:gd name="T20" fmla="*/ 472 w 856"/>
                  <a:gd name="T21" fmla="*/ 11 h 424"/>
                  <a:gd name="T22" fmla="*/ 824 w 856"/>
                  <a:gd name="T23" fmla="*/ 35 h 424"/>
                  <a:gd name="T24" fmla="*/ 839 w 856"/>
                  <a:gd name="T25" fmla="*/ 42 h 4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856" h="424">
                    <a:moveTo>
                      <a:pt x="839" y="42"/>
                    </a:moveTo>
                    <a:cubicBezTo>
                      <a:pt x="839" y="74"/>
                      <a:pt x="843" y="105"/>
                      <a:pt x="838" y="134"/>
                    </a:cubicBezTo>
                    <a:cubicBezTo>
                      <a:pt x="830" y="183"/>
                      <a:pt x="837" y="229"/>
                      <a:pt x="848" y="276"/>
                    </a:cubicBezTo>
                    <a:cubicBezTo>
                      <a:pt x="856" y="306"/>
                      <a:pt x="856" y="311"/>
                      <a:pt x="821" y="332"/>
                    </a:cubicBezTo>
                    <a:cubicBezTo>
                      <a:pt x="769" y="363"/>
                      <a:pt x="709" y="371"/>
                      <a:pt x="652" y="387"/>
                    </a:cubicBezTo>
                    <a:cubicBezTo>
                      <a:pt x="531" y="421"/>
                      <a:pt x="409" y="424"/>
                      <a:pt x="285" y="413"/>
                    </a:cubicBezTo>
                    <a:cubicBezTo>
                      <a:pt x="224" y="408"/>
                      <a:pt x="163" y="402"/>
                      <a:pt x="103" y="394"/>
                    </a:cubicBezTo>
                    <a:cubicBezTo>
                      <a:pt x="67" y="389"/>
                      <a:pt x="30" y="382"/>
                      <a:pt x="0" y="350"/>
                    </a:cubicBezTo>
                    <a:cubicBezTo>
                      <a:pt x="118" y="260"/>
                      <a:pt x="185" y="138"/>
                      <a:pt x="233" y="0"/>
                    </a:cubicBezTo>
                    <a:cubicBezTo>
                      <a:pt x="258" y="3"/>
                      <a:pt x="281" y="4"/>
                      <a:pt x="303" y="8"/>
                    </a:cubicBezTo>
                    <a:cubicBezTo>
                      <a:pt x="359" y="19"/>
                      <a:pt x="415" y="14"/>
                      <a:pt x="472" y="11"/>
                    </a:cubicBezTo>
                    <a:cubicBezTo>
                      <a:pt x="590" y="5"/>
                      <a:pt x="707" y="19"/>
                      <a:pt x="824" y="35"/>
                    </a:cubicBezTo>
                    <a:cubicBezTo>
                      <a:pt x="827" y="36"/>
                      <a:pt x="831" y="39"/>
                      <a:pt x="839" y="42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68" name="Freeform 20"/>
              <p:cNvSpPr>
                <a:spLocks/>
              </p:cNvSpPr>
              <p:nvPr/>
            </p:nvSpPr>
            <p:spPr bwMode="auto">
              <a:xfrm>
                <a:off x="3149600" y="3316288"/>
                <a:ext cx="115888" cy="276225"/>
              </a:xfrm>
              <a:custGeom>
                <a:avLst/>
                <a:gdLst>
                  <a:gd name="T0" fmla="*/ 194 w 280"/>
                  <a:gd name="T1" fmla="*/ 0 h 670"/>
                  <a:gd name="T2" fmla="*/ 215 w 280"/>
                  <a:gd name="T3" fmla="*/ 40 h 670"/>
                  <a:gd name="T4" fmla="*/ 275 w 280"/>
                  <a:gd name="T5" fmla="*/ 315 h 670"/>
                  <a:gd name="T6" fmla="*/ 239 w 280"/>
                  <a:gd name="T7" fmla="*/ 506 h 670"/>
                  <a:gd name="T8" fmla="*/ 200 w 280"/>
                  <a:gd name="T9" fmla="*/ 565 h 670"/>
                  <a:gd name="T10" fmla="*/ 7 w 280"/>
                  <a:gd name="T11" fmla="*/ 670 h 670"/>
                  <a:gd name="T12" fmla="*/ 19 w 280"/>
                  <a:gd name="T13" fmla="*/ 600 h 670"/>
                  <a:gd name="T14" fmla="*/ 52 w 280"/>
                  <a:gd name="T15" fmla="*/ 507 h 670"/>
                  <a:gd name="T16" fmla="*/ 69 w 280"/>
                  <a:gd name="T17" fmla="*/ 463 h 670"/>
                  <a:gd name="T18" fmla="*/ 81 w 280"/>
                  <a:gd name="T19" fmla="*/ 430 h 670"/>
                  <a:gd name="T20" fmla="*/ 119 w 280"/>
                  <a:gd name="T21" fmla="*/ 302 h 670"/>
                  <a:gd name="T22" fmla="*/ 151 w 280"/>
                  <a:gd name="T23" fmla="*/ 178 h 670"/>
                  <a:gd name="T24" fmla="*/ 182 w 280"/>
                  <a:gd name="T25" fmla="*/ 54 h 670"/>
                  <a:gd name="T26" fmla="*/ 194 w 280"/>
                  <a:gd name="T27" fmla="*/ 0 h 6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280" h="670">
                    <a:moveTo>
                      <a:pt x="194" y="0"/>
                    </a:moveTo>
                    <a:cubicBezTo>
                      <a:pt x="203" y="18"/>
                      <a:pt x="211" y="28"/>
                      <a:pt x="215" y="40"/>
                    </a:cubicBezTo>
                    <a:cubicBezTo>
                      <a:pt x="243" y="130"/>
                      <a:pt x="280" y="219"/>
                      <a:pt x="275" y="315"/>
                    </a:cubicBezTo>
                    <a:cubicBezTo>
                      <a:pt x="272" y="379"/>
                      <a:pt x="267" y="445"/>
                      <a:pt x="239" y="506"/>
                    </a:cubicBezTo>
                    <a:cubicBezTo>
                      <a:pt x="230" y="527"/>
                      <a:pt x="215" y="546"/>
                      <a:pt x="200" y="565"/>
                    </a:cubicBezTo>
                    <a:cubicBezTo>
                      <a:pt x="151" y="625"/>
                      <a:pt x="79" y="644"/>
                      <a:pt x="7" y="670"/>
                    </a:cubicBezTo>
                    <a:cubicBezTo>
                      <a:pt x="0" y="643"/>
                      <a:pt x="13" y="622"/>
                      <a:pt x="19" y="600"/>
                    </a:cubicBezTo>
                    <a:cubicBezTo>
                      <a:pt x="30" y="569"/>
                      <a:pt x="41" y="538"/>
                      <a:pt x="52" y="507"/>
                    </a:cubicBezTo>
                    <a:cubicBezTo>
                      <a:pt x="57" y="492"/>
                      <a:pt x="63" y="478"/>
                      <a:pt x="69" y="463"/>
                    </a:cubicBezTo>
                    <a:cubicBezTo>
                      <a:pt x="73" y="452"/>
                      <a:pt x="78" y="441"/>
                      <a:pt x="81" y="430"/>
                    </a:cubicBezTo>
                    <a:cubicBezTo>
                      <a:pt x="94" y="387"/>
                      <a:pt x="107" y="345"/>
                      <a:pt x="119" y="302"/>
                    </a:cubicBezTo>
                    <a:cubicBezTo>
                      <a:pt x="131" y="261"/>
                      <a:pt x="141" y="219"/>
                      <a:pt x="151" y="178"/>
                    </a:cubicBezTo>
                    <a:cubicBezTo>
                      <a:pt x="162" y="136"/>
                      <a:pt x="172" y="95"/>
                      <a:pt x="182" y="54"/>
                    </a:cubicBezTo>
                    <a:cubicBezTo>
                      <a:pt x="186" y="39"/>
                      <a:pt x="189" y="23"/>
                      <a:pt x="194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69" name="Freeform 21"/>
              <p:cNvSpPr>
                <a:spLocks/>
              </p:cNvSpPr>
              <p:nvPr/>
            </p:nvSpPr>
            <p:spPr bwMode="auto">
              <a:xfrm>
                <a:off x="1423988" y="3795713"/>
                <a:ext cx="80963" cy="139700"/>
              </a:xfrm>
              <a:custGeom>
                <a:avLst/>
                <a:gdLst>
                  <a:gd name="T0" fmla="*/ 197 w 198"/>
                  <a:gd name="T1" fmla="*/ 0 h 340"/>
                  <a:gd name="T2" fmla="*/ 157 w 198"/>
                  <a:gd name="T3" fmla="*/ 107 h 340"/>
                  <a:gd name="T4" fmla="*/ 25 w 198"/>
                  <a:gd name="T5" fmla="*/ 333 h 340"/>
                  <a:gd name="T6" fmla="*/ 16 w 198"/>
                  <a:gd name="T7" fmla="*/ 340 h 340"/>
                  <a:gd name="T8" fmla="*/ 20 w 198"/>
                  <a:gd name="T9" fmla="*/ 268 h 340"/>
                  <a:gd name="T10" fmla="*/ 168 w 198"/>
                  <a:gd name="T11" fmla="*/ 39 h 340"/>
                  <a:gd name="T12" fmla="*/ 198 w 198"/>
                  <a:gd name="T13" fmla="*/ 1 h 340"/>
                  <a:gd name="T14" fmla="*/ 197 w 198"/>
                  <a:gd name="T15" fmla="*/ 0 h 3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98" h="340">
                    <a:moveTo>
                      <a:pt x="197" y="0"/>
                    </a:moveTo>
                    <a:cubicBezTo>
                      <a:pt x="184" y="36"/>
                      <a:pt x="175" y="74"/>
                      <a:pt x="157" y="107"/>
                    </a:cubicBezTo>
                    <a:cubicBezTo>
                      <a:pt x="115" y="183"/>
                      <a:pt x="69" y="258"/>
                      <a:pt x="25" y="333"/>
                    </a:cubicBezTo>
                    <a:cubicBezTo>
                      <a:pt x="23" y="336"/>
                      <a:pt x="19" y="338"/>
                      <a:pt x="16" y="340"/>
                    </a:cubicBezTo>
                    <a:cubicBezTo>
                      <a:pt x="0" y="311"/>
                      <a:pt x="2" y="290"/>
                      <a:pt x="20" y="268"/>
                    </a:cubicBezTo>
                    <a:cubicBezTo>
                      <a:pt x="78" y="197"/>
                      <a:pt x="130" y="123"/>
                      <a:pt x="168" y="39"/>
                    </a:cubicBezTo>
                    <a:cubicBezTo>
                      <a:pt x="174" y="25"/>
                      <a:pt x="187" y="14"/>
                      <a:pt x="198" y="1"/>
                    </a:cubicBezTo>
                    <a:lnTo>
                      <a:pt x="197" y="0"/>
                    </a:ln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70" name="Freeform 22"/>
              <p:cNvSpPr>
                <a:spLocks/>
              </p:cNvSpPr>
              <p:nvPr/>
            </p:nvSpPr>
            <p:spPr bwMode="auto">
              <a:xfrm>
                <a:off x="2308225" y="1912938"/>
                <a:ext cx="42863" cy="41275"/>
              </a:xfrm>
              <a:custGeom>
                <a:avLst/>
                <a:gdLst>
                  <a:gd name="T0" fmla="*/ 45 w 104"/>
                  <a:gd name="T1" fmla="*/ 102 h 102"/>
                  <a:gd name="T2" fmla="*/ 0 w 104"/>
                  <a:gd name="T3" fmla="*/ 30 h 102"/>
                  <a:gd name="T4" fmla="*/ 103 w 104"/>
                  <a:gd name="T5" fmla="*/ 2 h 102"/>
                  <a:gd name="T6" fmla="*/ 45 w 104"/>
                  <a:gd name="T7" fmla="*/ 102 h 10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04" h="102">
                    <a:moveTo>
                      <a:pt x="45" y="102"/>
                    </a:moveTo>
                    <a:cubicBezTo>
                      <a:pt x="8" y="92"/>
                      <a:pt x="9" y="60"/>
                      <a:pt x="0" y="30"/>
                    </a:cubicBezTo>
                    <a:cubicBezTo>
                      <a:pt x="33" y="15"/>
                      <a:pt x="64" y="0"/>
                      <a:pt x="103" y="2"/>
                    </a:cubicBezTo>
                    <a:cubicBezTo>
                      <a:pt x="104" y="50"/>
                      <a:pt x="80" y="79"/>
                      <a:pt x="45" y="102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71" name="Freeform 23"/>
              <p:cNvSpPr>
                <a:spLocks/>
              </p:cNvSpPr>
              <p:nvPr/>
            </p:nvSpPr>
            <p:spPr bwMode="auto">
              <a:xfrm>
                <a:off x="2079625" y="1989138"/>
                <a:ext cx="22225" cy="41275"/>
              </a:xfrm>
              <a:custGeom>
                <a:avLst/>
                <a:gdLst>
                  <a:gd name="T0" fmla="*/ 32 w 55"/>
                  <a:gd name="T1" fmla="*/ 103 h 103"/>
                  <a:gd name="T2" fmla="*/ 2 w 55"/>
                  <a:gd name="T3" fmla="*/ 13 h 103"/>
                  <a:gd name="T4" fmla="*/ 24 w 55"/>
                  <a:gd name="T5" fmla="*/ 4 h 103"/>
                  <a:gd name="T6" fmla="*/ 51 w 55"/>
                  <a:gd name="T7" fmla="*/ 24 h 103"/>
                  <a:gd name="T8" fmla="*/ 32 w 55"/>
                  <a:gd name="T9" fmla="*/ 103 h 10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5" h="103">
                    <a:moveTo>
                      <a:pt x="32" y="103"/>
                    </a:moveTo>
                    <a:cubicBezTo>
                      <a:pt x="8" y="76"/>
                      <a:pt x="0" y="47"/>
                      <a:pt x="2" y="13"/>
                    </a:cubicBezTo>
                    <a:cubicBezTo>
                      <a:pt x="10" y="10"/>
                      <a:pt x="17" y="6"/>
                      <a:pt x="24" y="4"/>
                    </a:cubicBezTo>
                    <a:cubicBezTo>
                      <a:pt x="41" y="0"/>
                      <a:pt x="48" y="7"/>
                      <a:pt x="51" y="24"/>
                    </a:cubicBezTo>
                    <a:cubicBezTo>
                      <a:pt x="55" y="51"/>
                      <a:pt x="50" y="74"/>
                      <a:pt x="32" y="103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72" name="Freeform 35"/>
              <p:cNvSpPr>
                <a:spLocks/>
              </p:cNvSpPr>
              <p:nvPr/>
            </p:nvSpPr>
            <p:spPr bwMode="auto">
              <a:xfrm>
                <a:off x="2192338" y="2152650"/>
                <a:ext cx="177800" cy="103188"/>
              </a:xfrm>
              <a:custGeom>
                <a:avLst/>
                <a:gdLst>
                  <a:gd name="T0" fmla="*/ 409 w 431"/>
                  <a:gd name="T1" fmla="*/ 0 h 254"/>
                  <a:gd name="T2" fmla="*/ 430 w 431"/>
                  <a:gd name="T3" fmla="*/ 26 h 254"/>
                  <a:gd name="T4" fmla="*/ 416 w 431"/>
                  <a:gd name="T5" fmla="*/ 65 h 254"/>
                  <a:gd name="T6" fmla="*/ 404 w 431"/>
                  <a:gd name="T7" fmla="*/ 88 h 254"/>
                  <a:gd name="T8" fmla="*/ 396 w 431"/>
                  <a:gd name="T9" fmla="*/ 101 h 254"/>
                  <a:gd name="T10" fmla="*/ 273 w 431"/>
                  <a:gd name="T11" fmla="*/ 199 h 254"/>
                  <a:gd name="T12" fmla="*/ 172 w 431"/>
                  <a:gd name="T13" fmla="*/ 243 h 254"/>
                  <a:gd name="T14" fmla="*/ 65 w 431"/>
                  <a:gd name="T15" fmla="*/ 221 h 254"/>
                  <a:gd name="T16" fmla="*/ 33 w 431"/>
                  <a:gd name="T17" fmla="*/ 207 h 254"/>
                  <a:gd name="T18" fmla="*/ 6 w 431"/>
                  <a:gd name="T19" fmla="*/ 180 h 254"/>
                  <a:gd name="T20" fmla="*/ 44 w 431"/>
                  <a:gd name="T21" fmla="*/ 171 h 254"/>
                  <a:gd name="T22" fmla="*/ 84 w 431"/>
                  <a:gd name="T23" fmla="*/ 185 h 254"/>
                  <a:gd name="T24" fmla="*/ 196 w 431"/>
                  <a:gd name="T25" fmla="*/ 191 h 254"/>
                  <a:gd name="T26" fmla="*/ 337 w 431"/>
                  <a:gd name="T27" fmla="*/ 83 h 254"/>
                  <a:gd name="T28" fmla="*/ 409 w 431"/>
                  <a:gd name="T29" fmla="*/ 0 h 2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431" h="254">
                    <a:moveTo>
                      <a:pt x="409" y="0"/>
                    </a:moveTo>
                    <a:cubicBezTo>
                      <a:pt x="419" y="11"/>
                      <a:pt x="431" y="19"/>
                      <a:pt x="430" y="26"/>
                    </a:cubicBezTo>
                    <a:cubicBezTo>
                      <a:pt x="430" y="39"/>
                      <a:pt x="425" y="55"/>
                      <a:pt x="416" y="65"/>
                    </a:cubicBezTo>
                    <a:cubicBezTo>
                      <a:pt x="410" y="73"/>
                      <a:pt x="398" y="74"/>
                      <a:pt x="404" y="88"/>
                    </a:cubicBezTo>
                    <a:cubicBezTo>
                      <a:pt x="405" y="91"/>
                      <a:pt x="400" y="98"/>
                      <a:pt x="396" y="101"/>
                    </a:cubicBezTo>
                    <a:cubicBezTo>
                      <a:pt x="355" y="134"/>
                      <a:pt x="315" y="168"/>
                      <a:pt x="273" y="199"/>
                    </a:cubicBezTo>
                    <a:cubicBezTo>
                      <a:pt x="243" y="221"/>
                      <a:pt x="207" y="240"/>
                      <a:pt x="172" y="243"/>
                    </a:cubicBezTo>
                    <a:cubicBezTo>
                      <a:pt x="137" y="246"/>
                      <a:pt x="96" y="254"/>
                      <a:pt x="65" y="221"/>
                    </a:cubicBezTo>
                    <a:cubicBezTo>
                      <a:pt x="58" y="213"/>
                      <a:pt x="43" y="212"/>
                      <a:pt x="33" y="207"/>
                    </a:cubicBezTo>
                    <a:cubicBezTo>
                      <a:pt x="20" y="201"/>
                      <a:pt x="0" y="200"/>
                      <a:pt x="6" y="180"/>
                    </a:cubicBezTo>
                    <a:cubicBezTo>
                      <a:pt x="12" y="162"/>
                      <a:pt x="30" y="167"/>
                      <a:pt x="44" y="171"/>
                    </a:cubicBezTo>
                    <a:cubicBezTo>
                      <a:pt x="58" y="175"/>
                      <a:pt x="74" y="177"/>
                      <a:pt x="84" y="185"/>
                    </a:cubicBezTo>
                    <a:cubicBezTo>
                      <a:pt x="121" y="216"/>
                      <a:pt x="159" y="204"/>
                      <a:pt x="196" y="191"/>
                    </a:cubicBezTo>
                    <a:cubicBezTo>
                      <a:pt x="254" y="170"/>
                      <a:pt x="296" y="126"/>
                      <a:pt x="337" y="83"/>
                    </a:cubicBezTo>
                    <a:cubicBezTo>
                      <a:pt x="360" y="59"/>
                      <a:pt x="382" y="32"/>
                      <a:pt x="409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73" name="Freeform 36"/>
              <p:cNvSpPr>
                <a:spLocks/>
              </p:cNvSpPr>
              <p:nvPr/>
            </p:nvSpPr>
            <p:spPr bwMode="auto">
              <a:xfrm>
                <a:off x="2193925" y="2111375"/>
                <a:ext cx="79375" cy="34925"/>
              </a:xfrm>
              <a:custGeom>
                <a:avLst/>
                <a:gdLst>
                  <a:gd name="T0" fmla="*/ 194 w 194"/>
                  <a:gd name="T1" fmla="*/ 0 h 84"/>
                  <a:gd name="T2" fmla="*/ 117 w 194"/>
                  <a:gd name="T3" fmla="*/ 72 h 84"/>
                  <a:gd name="T4" fmla="*/ 0 w 194"/>
                  <a:gd name="T5" fmla="*/ 35 h 84"/>
                  <a:gd name="T6" fmla="*/ 34 w 194"/>
                  <a:gd name="T7" fmla="*/ 27 h 84"/>
                  <a:gd name="T8" fmla="*/ 156 w 194"/>
                  <a:gd name="T9" fmla="*/ 9 h 84"/>
                  <a:gd name="T10" fmla="*/ 194 w 194"/>
                  <a:gd name="T11" fmla="*/ 0 h 8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94" h="84">
                    <a:moveTo>
                      <a:pt x="194" y="0"/>
                    </a:moveTo>
                    <a:cubicBezTo>
                      <a:pt x="184" y="51"/>
                      <a:pt x="150" y="66"/>
                      <a:pt x="117" y="72"/>
                    </a:cubicBezTo>
                    <a:cubicBezTo>
                      <a:pt x="77" y="78"/>
                      <a:pt x="32" y="84"/>
                      <a:pt x="0" y="35"/>
                    </a:cubicBezTo>
                    <a:cubicBezTo>
                      <a:pt x="14" y="31"/>
                      <a:pt x="26" y="24"/>
                      <a:pt x="34" y="27"/>
                    </a:cubicBezTo>
                    <a:cubicBezTo>
                      <a:pt x="78" y="43"/>
                      <a:pt x="116" y="22"/>
                      <a:pt x="156" y="9"/>
                    </a:cubicBezTo>
                    <a:cubicBezTo>
                      <a:pt x="167" y="6"/>
                      <a:pt x="178" y="4"/>
                      <a:pt x="194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grpSp>
          <p:nvGrpSpPr>
            <p:cNvPr id="1274" name="Skupina 1273"/>
            <p:cNvGrpSpPr/>
            <p:nvPr/>
          </p:nvGrpSpPr>
          <p:grpSpPr>
            <a:xfrm>
              <a:off x="1985614" y="208414"/>
              <a:ext cx="321699" cy="1081463"/>
              <a:chOff x="5710238" y="1050925"/>
              <a:chExt cx="1360488" cy="4573588"/>
            </a:xfrm>
            <a:grpFill/>
          </p:grpSpPr>
          <p:sp>
            <p:nvSpPr>
              <p:cNvPr id="1275" name="Freeform 6"/>
              <p:cNvSpPr>
                <a:spLocks noEditPoints="1"/>
              </p:cNvSpPr>
              <p:nvPr/>
            </p:nvSpPr>
            <p:spPr bwMode="auto">
              <a:xfrm>
                <a:off x="5710238" y="1050925"/>
                <a:ext cx="1360488" cy="4573588"/>
              </a:xfrm>
              <a:custGeom>
                <a:avLst/>
                <a:gdLst>
                  <a:gd name="T0" fmla="*/ 2479 w 3308"/>
                  <a:gd name="T1" fmla="*/ 1519 h 11128"/>
                  <a:gd name="T2" fmla="*/ 2597 w 3308"/>
                  <a:gd name="T3" fmla="*/ 2910 h 11128"/>
                  <a:gd name="T4" fmla="*/ 3111 w 3308"/>
                  <a:gd name="T5" fmla="*/ 4744 h 11128"/>
                  <a:gd name="T6" fmla="*/ 3111 w 3308"/>
                  <a:gd name="T7" fmla="*/ 6111 h 11128"/>
                  <a:gd name="T8" fmla="*/ 3166 w 3308"/>
                  <a:gd name="T9" fmla="*/ 8359 h 11128"/>
                  <a:gd name="T10" fmla="*/ 3266 w 3308"/>
                  <a:gd name="T11" fmla="*/ 10334 h 11128"/>
                  <a:gd name="T12" fmla="*/ 2521 w 3308"/>
                  <a:gd name="T13" fmla="*/ 11108 h 11128"/>
                  <a:gd name="T14" fmla="*/ 959 w 3308"/>
                  <a:gd name="T15" fmla="*/ 10802 h 11128"/>
                  <a:gd name="T16" fmla="*/ 1314 w 3308"/>
                  <a:gd name="T17" fmla="*/ 9853 h 11128"/>
                  <a:gd name="T18" fmla="*/ 1123 w 3308"/>
                  <a:gd name="T19" fmla="*/ 7396 h 11128"/>
                  <a:gd name="T20" fmla="*/ 665 w 3308"/>
                  <a:gd name="T21" fmla="*/ 5462 h 11128"/>
                  <a:gd name="T22" fmla="*/ 797 w 3308"/>
                  <a:gd name="T23" fmla="*/ 3598 h 11128"/>
                  <a:gd name="T24" fmla="*/ 648 w 3308"/>
                  <a:gd name="T25" fmla="*/ 2471 h 11128"/>
                  <a:gd name="T26" fmla="*/ 227 w 3308"/>
                  <a:gd name="T27" fmla="*/ 1336 h 11128"/>
                  <a:gd name="T28" fmla="*/ 219 w 3308"/>
                  <a:gd name="T29" fmla="*/ 497 h 11128"/>
                  <a:gd name="T30" fmla="*/ 1263 w 3308"/>
                  <a:gd name="T31" fmla="*/ 95 h 11128"/>
                  <a:gd name="T32" fmla="*/ 2973 w 3308"/>
                  <a:gd name="T33" fmla="*/ 5681 h 11128"/>
                  <a:gd name="T34" fmla="*/ 2731 w 3308"/>
                  <a:gd name="T35" fmla="*/ 3370 h 11128"/>
                  <a:gd name="T36" fmla="*/ 2344 w 3308"/>
                  <a:gd name="T37" fmla="*/ 2575 h 11128"/>
                  <a:gd name="T38" fmla="*/ 911 w 3308"/>
                  <a:gd name="T39" fmla="*/ 3233 h 11128"/>
                  <a:gd name="T40" fmla="*/ 759 w 3308"/>
                  <a:gd name="T41" fmla="*/ 5760 h 11128"/>
                  <a:gd name="T42" fmla="*/ 2077 w 3308"/>
                  <a:gd name="T43" fmla="*/ 6041 h 11128"/>
                  <a:gd name="T44" fmla="*/ 1968 w 3308"/>
                  <a:gd name="T45" fmla="*/ 3722 h 11128"/>
                  <a:gd name="T46" fmla="*/ 2167 w 3308"/>
                  <a:gd name="T47" fmla="*/ 5651 h 11128"/>
                  <a:gd name="T48" fmla="*/ 2487 w 3308"/>
                  <a:gd name="T49" fmla="*/ 6137 h 11128"/>
                  <a:gd name="T50" fmla="*/ 3212 w 3308"/>
                  <a:gd name="T51" fmla="*/ 10266 h 11128"/>
                  <a:gd name="T52" fmla="*/ 3054 w 3308"/>
                  <a:gd name="T53" fmla="*/ 7515 h 11128"/>
                  <a:gd name="T54" fmla="*/ 3031 w 3308"/>
                  <a:gd name="T55" fmla="*/ 6234 h 11128"/>
                  <a:gd name="T56" fmla="*/ 2838 w 3308"/>
                  <a:gd name="T57" fmla="*/ 7177 h 11128"/>
                  <a:gd name="T58" fmla="*/ 2202 w 3308"/>
                  <a:gd name="T59" fmla="*/ 6464 h 11128"/>
                  <a:gd name="T60" fmla="*/ 1117 w 3308"/>
                  <a:gd name="T61" fmla="*/ 6895 h 11128"/>
                  <a:gd name="T62" fmla="*/ 1375 w 3308"/>
                  <a:gd name="T63" fmla="*/ 8920 h 11128"/>
                  <a:gd name="T64" fmla="*/ 1915 w 3308"/>
                  <a:gd name="T65" fmla="*/ 9413 h 11128"/>
                  <a:gd name="T66" fmla="*/ 1675 w 3308"/>
                  <a:gd name="T67" fmla="*/ 6715 h 11128"/>
                  <a:gd name="T68" fmla="*/ 1816 w 3308"/>
                  <a:gd name="T69" fmla="*/ 7467 h 11128"/>
                  <a:gd name="T70" fmla="*/ 1950 w 3308"/>
                  <a:gd name="T71" fmla="*/ 10144 h 11128"/>
                  <a:gd name="T72" fmla="*/ 2095 w 3308"/>
                  <a:gd name="T73" fmla="*/ 1988 h 11128"/>
                  <a:gd name="T74" fmla="*/ 2358 w 3308"/>
                  <a:gd name="T75" fmla="*/ 1431 h 11128"/>
                  <a:gd name="T76" fmla="*/ 2456 w 3308"/>
                  <a:gd name="T77" fmla="*/ 539 h 11128"/>
                  <a:gd name="T78" fmla="*/ 1508 w 3308"/>
                  <a:gd name="T79" fmla="*/ 61 h 11128"/>
                  <a:gd name="T80" fmla="*/ 612 w 3308"/>
                  <a:gd name="T81" fmla="*/ 190 h 11128"/>
                  <a:gd name="T82" fmla="*/ 304 w 3308"/>
                  <a:gd name="T83" fmla="*/ 816 h 11128"/>
                  <a:gd name="T84" fmla="*/ 301 w 3308"/>
                  <a:gd name="T85" fmla="*/ 1004 h 11128"/>
                  <a:gd name="T86" fmla="*/ 708 w 3308"/>
                  <a:gd name="T87" fmla="*/ 1148 h 11128"/>
                  <a:gd name="T88" fmla="*/ 1294 w 3308"/>
                  <a:gd name="T89" fmla="*/ 1256 h 11128"/>
                  <a:gd name="T90" fmla="*/ 1764 w 3308"/>
                  <a:gd name="T91" fmla="*/ 1727 h 11128"/>
                  <a:gd name="T92" fmla="*/ 1183 w 3308"/>
                  <a:gd name="T93" fmla="*/ 1378 h 11128"/>
                  <a:gd name="T94" fmla="*/ 310 w 3308"/>
                  <a:gd name="T95" fmla="*/ 1340 h 11128"/>
                  <a:gd name="T96" fmla="*/ 553 w 3308"/>
                  <a:gd name="T97" fmla="*/ 2165 h 11128"/>
                  <a:gd name="T98" fmla="*/ 1413 w 3308"/>
                  <a:gd name="T99" fmla="*/ 2211 h 11128"/>
                  <a:gd name="T100" fmla="*/ 1682 w 3308"/>
                  <a:gd name="T101" fmla="*/ 1912 h 11128"/>
                  <a:gd name="T102" fmla="*/ 3107 w 3308"/>
                  <a:gd name="T103" fmla="*/ 10355 h 11128"/>
                  <a:gd name="T104" fmla="*/ 1524 w 3308"/>
                  <a:gd name="T105" fmla="*/ 10685 h 11128"/>
                  <a:gd name="T106" fmla="*/ 2563 w 3308"/>
                  <a:gd name="T107" fmla="*/ 11041 h 11128"/>
                  <a:gd name="T108" fmla="*/ 2557 w 3308"/>
                  <a:gd name="T109" fmla="*/ 7214 h 11128"/>
                  <a:gd name="T110" fmla="*/ 2767 w 3308"/>
                  <a:gd name="T111" fmla="*/ 6968 h 11128"/>
                  <a:gd name="T112" fmla="*/ 2949 w 3308"/>
                  <a:gd name="T113" fmla="*/ 6270 h 11128"/>
                  <a:gd name="T114" fmla="*/ 2239 w 3308"/>
                  <a:gd name="T115" fmla="*/ 7138 h 11128"/>
                  <a:gd name="T116" fmla="*/ 1868 w 3308"/>
                  <a:gd name="T117" fmla="*/ 10313 h 11128"/>
                  <a:gd name="T118" fmla="*/ 1026 w 3308"/>
                  <a:gd name="T119" fmla="*/ 10590 h 11128"/>
                  <a:gd name="T120" fmla="*/ 3104 w 3308"/>
                  <a:gd name="T121" fmla="*/ 5152 h 11128"/>
                  <a:gd name="T122" fmla="*/ 284 w 3308"/>
                  <a:gd name="T123" fmla="*/ 1074 h 11128"/>
                  <a:gd name="T124" fmla="*/ 1905 w 3308"/>
                  <a:gd name="T125" fmla="*/ 1990 h 1112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3308" h="11128">
                    <a:moveTo>
                      <a:pt x="2257" y="449"/>
                    </a:moveTo>
                    <a:cubicBezTo>
                      <a:pt x="2270" y="449"/>
                      <a:pt x="2280" y="451"/>
                      <a:pt x="2290" y="449"/>
                    </a:cubicBezTo>
                    <a:cubicBezTo>
                      <a:pt x="2345" y="438"/>
                      <a:pt x="2391" y="462"/>
                      <a:pt x="2439" y="480"/>
                    </a:cubicBezTo>
                    <a:cubicBezTo>
                      <a:pt x="2487" y="498"/>
                      <a:pt x="2515" y="536"/>
                      <a:pt x="2533" y="580"/>
                    </a:cubicBezTo>
                    <a:cubicBezTo>
                      <a:pt x="2549" y="621"/>
                      <a:pt x="2566" y="662"/>
                      <a:pt x="2573" y="704"/>
                    </a:cubicBezTo>
                    <a:cubicBezTo>
                      <a:pt x="2582" y="758"/>
                      <a:pt x="2576" y="812"/>
                      <a:pt x="2544" y="860"/>
                    </a:cubicBezTo>
                    <a:cubicBezTo>
                      <a:pt x="2530" y="881"/>
                      <a:pt x="2520" y="905"/>
                      <a:pt x="2509" y="928"/>
                    </a:cubicBezTo>
                    <a:cubicBezTo>
                      <a:pt x="2518" y="938"/>
                      <a:pt x="2525" y="950"/>
                      <a:pt x="2535" y="958"/>
                    </a:cubicBezTo>
                    <a:cubicBezTo>
                      <a:pt x="2601" y="1015"/>
                      <a:pt x="2605" y="1143"/>
                      <a:pt x="2559" y="1216"/>
                    </a:cubicBezTo>
                    <a:cubicBezTo>
                      <a:pt x="2530" y="1261"/>
                      <a:pt x="2500" y="1304"/>
                      <a:pt x="2468" y="1346"/>
                    </a:cubicBezTo>
                    <a:cubicBezTo>
                      <a:pt x="2455" y="1362"/>
                      <a:pt x="2451" y="1375"/>
                      <a:pt x="2463" y="1392"/>
                    </a:cubicBezTo>
                    <a:cubicBezTo>
                      <a:pt x="2487" y="1429"/>
                      <a:pt x="2483" y="1470"/>
                      <a:pt x="2482" y="1511"/>
                    </a:cubicBezTo>
                    <a:cubicBezTo>
                      <a:pt x="2482" y="1514"/>
                      <a:pt x="2480" y="1516"/>
                      <a:pt x="2479" y="1519"/>
                    </a:cubicBezTo>
                    <a:cubicBezTo>
                      <a:pt x="2475" y="1557"/>
                      <a:pt x="2478" y="1597"/>
                      <a:pt x="2440" y="1626"/>
                    </a:cubicBezTo>
                    <a:cubicBezTo>
                      <a:pt x="2410" y="1650"/>
                      <a:pt x="2385" y="1681"/>
                      <a:pt x="2351" y="1715"/>
                    </a:cubicBezTo>
                    <a:cubicBezTo>
                      <a:pt x="2355" y="1807"/>
                      <a:pt x="2289" y="1864"/>
                      <a:pt x="2216" y="1918"/>
                    </a:cubicBezTo>
                    <a:cubicBezTo>
                      <a:pt x="2208" y="2007"/>
                      <a:pt x="2152" y="2044"/>
                      <a:pt x="2067" y="2052"/>
                    </a:cubicBezTo>
                    <a:cubicBezTo>
                      <a:pt x="2066" y="2082"/>
                      <a:pt x="2064" y="2111"/>
                      <a:pt x="2063" y="2139"/>
                    </a:cubicBezTo>
                    <a:cubicBezTo>
                      <a:pt x="2060" y="2181"/>
                      <a:pt x="2076" y="2217"/>
                      <a:pt x="2093" y="2254"/>
                    </a:cubicBezTo>
                    <a:cubicBezTo>
                      <a:pt x="2100" y="2268"/>
                      <a:pt x="2112" y="2280"/>
                      <a:pt x="2131" y="2271"/>
                    </a:cubicBezTo>
                    <a:cubicBezTo>
                      <a:pt x="2148" y="2263"/>
                      <a:pt x="2166" y="2270"/>
                      <a:pt x="2176" y="2280"/>
                    </a:cubicBezTo>
                    <a:cubicBezTo>
                      <a:pt x="2201" y="2307"/>
                      <a:pt x="2233" y="2327"/>
                      <a:pt x="2251" y="2360"/>
                    </a:cubicBezTo>
                    <a:cubicBezTo>
                      <a:pt x="2286" y="2424"/>
                      <a:pt x="2335" y="2476"/>
                      <a:pt x="2380" y="2530"/>
                    </a:cubicBezTo>
                    <a:cubicBezTo>
                      <a:pt x="2410" y="2566"/>
                      <a:pt x="2438" y="2605"/>
                      <a:pt x="2456" y="2651"/>
                    </a:cubicBezTo>
                    <a:cubicBezTo>
                      <a:pt x="2474" y="2698"/>
                      <a:pt x="2501" y="2740"/>
                      <a:pt x="2519" y="2788"/>
                    </a:cubicBezTo>
                    <a:cubicBezTo>
                      <a:pt x="2536" y="2832"/>
                      <a:pt x="2571" y="2870"/>
                      <a:pt x="2597" y="2910"/>
                    </a:cubicBezTo>
                    <a:cubicBezTo>
                      <a:pt x="2599" y="2913"/>
                      <a:pt x="2602" y="2914"/>
                      <a:pt x="2602" y="2917"/>
                    </a:cubicBezTo>
                    <a:cubicBezTo>
                      <a:pt x="2612" y="2963"/>
                      <a:pt x="2645" y="2998"/>
                      <a:pt x="2662" y="3041"/>
                    </a:cubicBezTo>
                    <a:cubicBezTo>
                      <a:pt x="2689" y="3108"/>
                      <a:pt x="2714" y="3176"/>
                      <a:pt x="2742" y="3243"/>
                    </a:cubicBezTo>
                    <a:cubicBezTo>
                      <a:pt x="2756" y="3275"/>
                      <a:pt x="2770" y="3308"/>
                      <a:pt x="2789" y="3337"/>
                    </a:cubicBezTo>
                    <a:cubicBezTo>
                      <a:pt x="2821" y="3383"/>
                      <a:pt x="2830" y="3437"/>
                      <a:pt x="2850" y="3488"/>
                    </a:cubicBezTo>
                    <a:cubicBezTo>
                      <a:pt x="2873" y="3547"/>
                      <a:pt x="2893" y="3608"/>
                      <a:pt x="2912" y="3668"/>
                    </a:cubicBezTo>
                    <a:cubicBezTo>
                      <a:pt x="2941" y="3758"/>
                      <a:pt x="2973" y="3846"/>
                      <a:pt x="2985" y="3940"/>
                    </a:cubicBezTo>
                    <a:cubicBezTo>
                      <a:pt x="2989" y="3977"/>
                      <a:pt x="2995" y="4015"/>
                      <a:pt x="3011" y="4051"/>
                    </a:cubicBezTo>
                    <a:cubicBezTo>
                      <a:pt x="3026" y="4084"/>
                      <a:pt x="3030" y="4123"/>
                      <a:pt x="3037" y="4159"/>
                    </a:cubicBezTo>
                    <a:cubicBezTo>
                      <a:pt x="3047" y="4218"/>
                      <a:pt x="3054" y="4278"/>
                      <a:pt x="3064" y="4336"/>
                    </a:cubicBezTo>
                    <a:cubicBezTo>
                      <a:pt x="3074" y="4388"/>
                      <a:pt x="3088" y="4440"/>
                      <a:pt x="3096" y="4492"/>
                    </a:cubicBezTo>
                    <a:cubicBezTo>
                      <a:pt x="3104" y="4545"/>
                      <a:pt x="3109" y="4600"/>
                      <a:pt x="3113" y="4654"/>
                    </a:cubicBezTo>
                    <a:cubicBezTo>
                      <a:pt x="3115" y="4684"/>
                      <a:pt x="3110" y="4714"/>
                      <a:pt x="3111" y="4744"/>
                    </a:cubicBezTo>
                    <a:cubicBezTo>
                      <a:pt x="3112" y="4776"/>
                      <a:pt x="3117" y="4808"/>
                      <a:pt x="3121" y="4839"/>
                    </a:cubicBezTo>
                    <a:cubicBezTo>
                      <a:pt x="3132" y="4915"/>
                      <a:pt x="3146" y="4990"/>
                      <a:pt x="3154" y="5067"/>
                    </a:cubicBezTo>
                    <a:cubicBezTo>
                      <a:pt x="3159" y="5112"/>
                      <a:pt x="3155" y="5159"/>
                      <a:pt x="3155" y="5205"/>
                    </a:cubicBezTo>
                    <a:cubicBezTo>
                      <a:pt x="3155" y="5222"/>
                      <a:pt x="3158" y="5239"/>
                      <a:pt x="3160" y="5255"/>
                    </a:cubicBezTo>
                    <a:cubicBezTo>
                      <a:pt x="3162" y="5269"/>
                      <a:pt x="3165" y="5282"/>
                      <a:pt x="3166" y="5295"/>
                    </a:cubicBezTo>
                    <a:cubicBezTo>
                      <a:pt x="3169" y="5366"/>
                      <a:pt x="3173" y="5438"/>
                      <a:pt x="3176" y="5509"/>
                    </a:cubicBezTo>
                    <a:cubicBezTo>
                      <a:pt x="3179" y="5561"/>
                      <a:pt x="3182" y="5612"/>
                      <a:pt x="3184" y="5663"/>
                    </a:cubicBezTo>
                    <a:cubicBezTo>
                      <a:pt x="3187" y="5719"/>
                      <a:pt x="3186" y="5774"/>
                      <a:pt x="3190" y="5830"/>
                    </a:cubicBezTo>
                    <a:cubicBezTo>
                      <a:pt x="3193" y="5883"/>
                      <a:pt x="3199" y="5935"/>
                      <a:pt x="3205" y="5988"/>
                    </a:cubicBezTo>
                    <a:cubicBezTo>
                      <a:pt x="3206" y="6000"/>
                      <a:pt x="3209" y="6012"/>
                      <a:pt x="3209" y="6024"/>
                    </a:cubicBezTo>
                    <a:cubicBezTo>
                      <a:pt x="3210" y="6061"/>
                      <a:pt x="3200" y="6072"/>
                      <a:pt x="3162" y="6078"/>
                    </a:cubicBezTo>
                    <a:cubicBezTo>
                      <a:pt x="3153" y="6080"/>
                      <a:pt x="3144" y="6082"/>
                      <a:pt x="3134" y="6083"/>
                    </a:cubicBezTo>
                    <a:cubicBezTo>
                      <a:pt x="3118" y="6085"/>
                      <a:pt x="3110" y="6097"/>
                      <a:pt x="3111" y="6111"/>
                    </a:cubicBezTo>
                    <a:cubicBezTo>
                      <a:pt x="3114" y="6153"/>
                      <a:pt x="3120" y="6195"/>
                      <a:pt x="3124" y="6237"/>
                    </a:cubicBezTo>
                    <a:cubicBezTo>
                      <a:pt x="3125" y="6246"/>
                      <a:pt x="3127" y="6255"/>
                      <a:pt x="3127" y="6264"/>
                    </a:cubicBezTo>
                    <a:cubicBezTo>
                      <a:pt x="3128" y="6364"/>
                      <a:pt x="3133" y="6464"/>
                      <a:pt x="3129" y="6563"/>
                    </a:cubicBezTo>
                    <a:cubicBezTo>
                      <a:pt x="3125" y="6658"/>
                      <a:pt x="3135" y="6751"/>
                      <a:pt x="3138" y="6845"/>
                    </a:cubicBezTo>
                    <a:cubicBezTo>
                      <a:pt x="3140" y="6955"/>
                      <a:pt x="3143" y="7065"/>
                      <a:pt x="3142" y="7175"/>
                    </a:cubicBezTo>
                    <a:cubicBezTo>
                      <a:pt x="3140" y="7269"/>
                      <a:pt x="3132" y="7363"/>
                      <a:pt x="3129" y="7456"/>
                    </a:cubicBezTo>
                    <a:cubicBezTo>
                      <a:pt x="3128" y="7512"/>
                      <a:pt x="3130" y="7567"/>
                      <a:pt x="3131" y="7623"/>
                    </a:cubicBezTo>
                    <a:cubicBezTo>
                      <a:pt x="3132" y="7675"/>
                      <a:pt x="3134" y="7726"/>
                      <a:pt x="3136" y="7778"/>
                    </a:cubicBezTo>
                    <a:cubicBezTo>
                      <a:pt x="3139" y="7833"/>
                      <a:pt x="3143" y="7888"/>
                      <a:pt x="3145" y="7944"/>
                    </a:cubicBezTo>
                    <a:cubicBezTo>
                      <a:pt x="3146" y="7962"/>
                      <a:pt x="3145" y="7981"/>
                      <a:pt x="3146" y="7999"/>
                    </a:cubicBezTo>
                    <a:cubicBezTo>
                      <a:pt x="3147" y="8035"/>
                      <a:pt x="3148" y="8070"/>
                      <a:pt x="3150" y="8106"/>
                    </a:cubicBezTo>
                    <a:cubicBezTo>
                      <a:pt x="3155" y="8173"/>
                      <a:pt x="3160" y="8241"/>
                      <a:pt x="3165" y="8308"/>
                    </a:cubicBezTo>
                    <a:cubicBezTo>
                      <a:pt x="3166" y="8325"/>
                      <a:pt x="3165" y="8342"/>
                      <a:pt x="3166" y="8359"/>
                    </a:cubicBezTo>
                    <a:cubicBezTo>
                      <a:pt x="3170" y="8453"/>
                      <a:pt x="3174" y="8547"/>
                      <a:pt x="3179" y="8641"/>
                    </a:cubicBezTo>
                    <a:cubicBezTo>
                      <a:pt x="3184" y="8729"/>
                      <a:pt x="3190" y="8816"/>
                      <a:pt x="3196" y="8904"/>
                    </a:cubicBezTo>
                    <a:cubicBezTo>
                      <a:pt x="3197" y="8915"/>
                      <a:pt x="3198" y="8925"/>
                      <a:pt x="3200" y="8936"/>
                    </a:cubicBezTo>
                    <a:cubicBezTo>
                      <a:pt x="3218" y="9030"/>
                      <a:pt x="3228" y="9125"/>
                      <a:pt x="3231" y="9220"/>
                    </a:cubicBezTo>
                    <a:cubicBezTo>
                      <a:pt x="3231" y="9234"/>
                      <a:pt x="3233" y="9247"/>
                      <a:pt x="3237" y="9260"/>
                    </a:cubicBezTo>
                    <a:cubicBezTo>
                      <a:pt x="3248" y="9300"/>
                      <a:pt x="3244" y="9341"/>
                      <a:pt x="3246" y="9382"/>
                    </a:cubicBezTo>
                    <a:cubicBezTo>
                      <a:pt x="3246" y="9407"/>
                      <a:pt x="3251" y="9432"/>
                      <a:pt x="3253" y="9457"/>
                    </a:cubicBezTo>
                    <a:cubicBezTo>
                      <a:pt x="3260" y="9547"/>
                      <a:pt x="3263" y="9636"/>
                      <a:pt x="3275" y="9725"/>
                    </a:cubicBezTo>
                    <a:cubicBezTo>
                      <a:pt x="3280" y="9761"/>
                      <a:pt x="3279" y="9801"/>
                      <a:pt x="3298" y="9836"/>
                    </a:cubicBezTo>
                    <a:cubicBezTo>
                      <a:pt x="3308" y="9853"/>
                      <a:pt x="3306" y="9878"/>
                      <a:pt x="3305" y="9898"/>
                    </a:cubicBezTo>
                    <a:cubicBezTo>
                      <a:pt x="3300" y="9964"/>
                      <a:pt x="3293" y="10030"/>
                      <a:pt x="3288" y="10096"/>
                    </a:cubicBezTo>
                    <a:cubicBezTo>
                      <a:pt x="3282" y="10159"/>
                      <a:pt x="3277" y="10223"/>
                      <a:pt x="3273" y="10286"/>
                    </a:cubicBezTo>
                    <a:cubicBezTo>
                      <a:pt x="3271" y="10302"/>
                      <a:pt x="3286" y="10323"/>
                      <a:pt x="3266" y="10334"/>
                    </a:cubicBezTo>
                    <a:cubicBezTo>
                      <a:pt x="3253" y="10341"/>
                      <a:pt x="3234" y="10338"/>
                      <a:pt x="3217" y="10339"/>
                    </a:cubicBezTo>
                    <a:cubicBezTo>
                      <a:pt x="3209" y="10340"/>
                      <a:pt x="3201" y="10342"/>
                      <a:pt x="3191" y="10344"/>
                    </a:cubicBezTo>
                    <a:cubicBezTo>
                      <a:pt x="3191" y="10361"/>
                      <a:pt x="3189" y="10378"/>
                      <a:pt x="3191" y="10394"/>
                    </a:cubicBezTo>
                    <a:cubicBezTo>
                      <a:pt x="3198" y="10456"/>
                      <a:pt x="3207" y="10518"/>
                      <a:pt x="3213" y="10580"/>
                    </a:cubicBezTo>
                    <a:cubicBezTo>
                      <a:pt x="3219" y="10635"/>
                      <a:pt x="3226" y="10691"/>
                      <a:pt x="3226" y="10746"/>
                    </a:cubicBezTo>
                    <a:cubicBezTo>
                      <a:pt x="3226" y="10787"/>
                      <a:pt x="3218" y="10828"/>
                      <a:pt x="3213" y="10868"/>
                    </a:cubicBezTo>
                    <a:cubicBezTo>
                      <a:pt x="3210" y="10891"/>
                      <a:pt x="3205" y="10913"/>
                      <a:pt x="3203" y="10935"/>
                    </a:cubicBezTo>
                    <a:cubicBezTo>
                      <a:pt x="3202" y="10952"/>
                      <a:pt x="3205" y="10970"/>
                      <a:pt x="3207" y="10996"/>
                    </a:cubicBezTo>
                    <a:cubicBezTo>
                      <a:pt x="3206" y="10998"/>
                      <a:pt x="3200" y="11008"/>
                      <a:pt x="3193" y="11021"/>
                    </a:cubicBezTo>
                    <a:cubicBezTo>
                      <a:pt x="3118" y="11031"/>
                      <a:pt x="3041" y="11040"/>
                      <a:pt x="2966" y="11051"/>
                    </a:cubicBezTo>
                    <a:cubicBezTo>
                      <a:pt x="2911" y="11059"/>
                      <a:pt x="2856" y="11071"/>
                      <a:pt x="2801" y="11078"/>
                    </a:cubicBezTo>
                    <a:cubicBezTo>
                      <a:pt x="2749" y="11085"/>
                      <a:pt x="2696" y="11088"/>
                      <a:pt x="2643" y="11094"/>
                    </a:cubicBezTo>
                    <a:cubicBezTo>
                      <a:pt x="2602" y="11098"/>
                      <a:pt x="2562" y="11104"/>
                      <a:pt x="2521" y="11108"/>
                    </a:cubicBezTo>
                    <a:cubicBezTo>
                      <a:pt x="2466" y="11114"/>
                      <a:pt x="2410" y="11119"/>
                      <a:pt x="2354" y="11122"/>
                    </a:cubicBezTo>
                    <a:cubicBezTo>
                      <a:pt x="2296" y="11125"/>
                      <a:pt x="2238" y="11124"/>
                      <a:pt x="2180" y="11125"/>
                    </a:cubicBezTo>
                    <a:cubicBezTo>
                      <a:pt x="2119" y="11125"/>
                      <a:pt x="2057" y="11128"/>
                      <a:pt x="1997" y="11125"/>
                    </a:cubicBezTo>
                    <a:cubicBezTo>
                      <a:pt x="1904" y="11120"/>
                      <a:pt x="1812" y="11112"/>
                      <a:pt x="1720" y="11105"/>
                    </a:cubicBezTo>
                    <a:cubicBezTo>
                      <a:pt x="1655" y="11100"/>
                      <a:pt x="1591" y="11093"/>
                      <a:pt x="1527" y="11086"/>
                    </a:cubicBezTo>
                    <a:cubicBezTo>
                      <a:pt x="1502" y="11083"/>
                      <a:pt x="1477" y="11081"/>
                      <a:pt x="1453" y="11073"/>
                    </a:cubicBezTo>
                    <a:cubicBezTo>
                      <a:pt x="1432" y="11067"/>
                      <a:pt x="1414" y="11061"/>
                      <a:pt x="1392" y="11065"/>
                    </a:cubicBezTo>
                    <a:cubicBezTo>
                      <a:pt x="1364" y="11070"/>
                      <a:pt x="1344" y="11051"/>
                      <a:pt x="1343" y="11021"/>
                    </a:cubicBezTo>
                    <a:cubicBezTo>
                      <a:pt x="1341" y="10974"/>
                      <a:pt x="1340" y="10927"/>
                      <a:pt x="1360" y="10877"/>
                    </a:cubicBezTo>
                    <a:cubicBezTo>
                      <a:pt x="1307" y="10874"/>
                      <a:pt x="1256" y="10869"/>
                      <a:pt x="1205" y="10868"/>
                    </a:cubicBezTo>
                    <a:cubicBezTo>
                      <a:pt x="1154" y="10867"/>
                      <a:pt x="1104" y="10869"/>
                      <a:pt x="1053" y="10870"/>
                    </a:cubicBezTo>
                    <a:cubicBezTo>
                      <a:pt x="1022" y="10870"/>
                      <a:pt x="994" y="10857"/>
                      <a:pt x="973" y="10834"/>
                    </a:cubicBezTo>
                    <a:cubicBezTo>
                      <a:pt x="966" y="10826"/>
                      <a:pt x="960" y="10813"/>
                      <a:pt x="959" y="10802"/>
                    </a:cubicBezTo>
                    <a:cubicBezTo>
                      <a:pt x="956" y="10738"/>
                      <a:pt x="953" y="10673"/>
                      <a:pt x="955" y="10608"/>
                    </a:cubicBezTo>
                    <a:cubicBezTo>
                      <a:pt x="956" y="10567"/>
                      <a:pt x="963" y="10526"/>
                      <a:pt x="975" y="10487"/>
                    </a:cubicBezTo>
                    <a:cubicBezTo>
                      <a:pt x="983" y="10460"/>
                      <a:pt x="1001" y="10436"/>
                      <a:pt x="1017" y="10411"/>
                    </a:cubicBezTo>
                    <a:cubicBezTo>
                      <a:pt x="1040" y="10375"/>
                      <a:pt x="1064" y="10338"/>
                      <a:pt x="1091" y="10304"/>
                    </a:cubicBezTo>
                    <a:cubicBezTo>
                      <a:pt x="1127" y="10258"/>
                      <a:pt x="1181" y="10242"/>
                      <a:pt x="1233" y="10222"/>
                    </a:cubicBezTo>
                    <a:cubicBezTo>
                      <a:pt x="1289" y="10202"/>
                      <a:pt x="1344" y="10180"/>
                      <a:pt x="1399" y="10158"/>
                    </a:cubicBezTo>
                    <a:cubicBezTo>
                      <a:pt x="1426" y="10147"/>
                      <a:pt x="1453" y="10135"/>
                      <a:pt x="1479" y="10122"/>
                    </a:cubicBezTo>
                    <a:cubicBezTo>
                      <a:pt x="1491" y="10117"/>
                      <a:pt x="1500" y="10108"/>
                      <a:pt x="1512" y="10099"/>
                    </a:cubicBezTo>
                    <a:cubicBezTo>
                      <a:pt x="1502" y="10082"/>
                      <a:pt x="1488" y="10085"/>
                      <a:pt x="1475" y="10083"/>
                    </a:cubicBezTo>
                    <a:cubicBezTo>
                      <a:pt x="1447" y="10079"/>
                      <a:pt x="1418" y="10074"/>
                      <a:pt x="1389" y="10070"/>
                    </a:cubicBezTo>
                    <a:cubicBezTo>
                      <a:pt x="1368" y="10067"/>
                      <a:pt x="1347" y="10064"/>
                      <a:pt x="1327" y="10065"/>
                    </a:cubicBezTo>
                    <a:cubicBezTo>
                      <a:pt x="1304" y="10065"/>
                      <a:pt x="1295" y="10058"/>
                      <a:pt x="1297" y="10035"/>
                    </a:cubicBezTo>
                    <a:cubicBezTo>
                      <a:pt x="1303" y="9974"/>
                      <a:pt x="1310" y="9914"/>
                      <a:pt x="1314" y="9853"/>
                    </a:cubicBezTo>
                    <a:cubicBezTo>
                      <a:pt x="1316" y="9817"/>
                      <a:pt x="1316" y="9782"/>
                      <a:pt x="1314" y="9746"/>
                    </a:cubicBezTo>
                    <a:cubicBezTo>
                      <a:pt x="1312" y="9700"/>
                      <a:pt x="1306" y="9654"/>
                      <a:pt x="1304" y="9607"/>
                    </a:cubicBezTo>
                    <a:cubicBezTo>
                      <a:pt x="1303" y="9572"/>
                      <a:pt x="1306" y="9536"/>
                      <a:pt x="1307" y="9500"/>
                    </a:cubicBezTo>
                    <a:cubicBezTo>
                      <a:pt x="1310" y="9428"/>
                      <a:pt x="1313" y="9357"/>
                      <a:pt x="1315" y="9285"/>
                    </a:cubicBezTo>
                    <a:cubicBezTo>
                      <a:pt x="1316" y="9219"/>
                      <a:pt x="1319" y="9153"/>
                      <a:pt x="1317" y="9087"/>
                    </a:cubicBezTo>
                    <a:cubicBezTo>
                      <a:pt x="1312" y="8981"/>
                      <a:pt x="1303" y="8875"/>
                      <a:pt x="1296" y="8769"/>
                    </a:cubicBezTo>
                    <a:cubicBezTo>
                      <a:pt x="1291" y="8698"/>
                      <a:pt x="1285" y="8626"/>
                      <a:pt x="1278" y="8555"/>
                    </a:cubicBezTo>
                    <a:cubicBezTo>
                      <a:pt x="1275" y="8515"/>
                      <a:pt x="1269" y="8476"/>
                      <a:pt x="1264" y="8436"/>
                    </a:cubicBezTo>
                    <a:cubicBezTo>
                      <a:pt x="1253" y="8345"/>
                      <a:pt x="1242" y="8254"/>
                      <a:pt x="1230" y="8164"/>
                    </a:cubicBezTo>
                    <a:cubicBezTo>
                      <a:pt x="1224" y="8116"/>
                      <a:pt x="1216" y="8069"/>
                      <a:pt x="1208" y="8022"/>
                    </a:cubicBezTo>
                    <a:cubicBezTo>
                      <a:pt x="1194" y="7937"/>
                      <a:pt x="1177" y="7853"/>
                      <a:pt x="1165" y="7767"/>
                    </a:cubicBezTo>
                    <a:cubicBezTo>
                      <a:pt x="1154" y="7690"/>
                      <a:pt x="1150" y="7612"/>
                      <a:pt x="1142" y="7534"/>
                    </a:cubicBezTo>
                    <a:cubicBezTo>
                      <a:pt x="1137" y="7488"/>
                      <a:pt x="1130" y="7442"/>
                      <a:pt x="1123" y="7396"/>
                    </a:cubicBezTo>
                    <a:cubicBezTo>
                      <a:pt x="1109" y="7313"/>
                      <a:pt x="1094" y="7231"/>
                      <a:pt x="1081" y="7149"/>
                    </a:cubicBezTo>
                    <a:cubicBezTo>
                      <a:pt x="1070" y="7078"/>
                      <a:pt x="1063" y="7007"/>
                      <a:pt x="1054" y="6935"/>
                    </a:cubicBezTo>
                    <a:cubicBezTo>
                      <a:pt x="1049" y="6900"/>
                      <a:pt x="1043" y="6865"/>
                      <a:pt x="1038" y="6830"/>
                    </a:cubicBezTo>
                    <a:cubicBezTo>
                      <a:pt x="1030" y="6756"/>
                      <a:pt x="1023" y="6682"/>
                      <a:pt x="1014" y="6608"/>
                    </a:cubicBezTo>
                    <a:cubicBezTo>
                      <a:pt x="1006" y="6535"/>
                      <a:pt x="1001" y="6460"/>
                      <a:pt x="984" y="6389"/>
                    </a:cubicBezTo>
                    <a:cubicBezTo>
                      <a:pt x="968" y="6321"/>
                      <a:pt x="972" y="6252"/>
                      <a:pt x="959" y="6185"/>
                    </a:cubicBezTo>
                    <a:cubicBezTo>
                      <a:pt x="952" y="6151"/>
                      <a:pt x="944" y="6141"/>
                      <a:pt x="910" y="6140"/>
                    </a:cubicBezTo>
                    <a:cubicBezTo>
                      <a:pt x="868" y="6138"/>
                      <a:pt x="827" y="6139"/>
                      <a:pt x="783" y="6139"/>
                    </a:cubicBezTo>
                    <a:cubicBezTo>
                      <a:pt x="780" y="6127"/>
                      <a:pt x="775" y="6115"/>
                      <a:pt x="775" y="6104"/>
                    </a:cubicBezTo>
                    <a:cubicBezTo>
                      <a:pt x="777" y="6046"/>
                      <a:pt x="759" y="5992"/>
                      <a:pt x="746" y="5936"/>
                    </a:cubicBezTo>
                    <a:cubicBezTo>
                      <a:pt x="734" y="5886"/>
                      <a:pt x="727" y="5835"/>
                      <a:pt x="718" y="5784"/>
                    </a:cubicBezTo>
                    <a:cubicBezTo>
                      <a:pt x="711" y="5743"/>
                      <a:pt x="702" y="5703"/>
                      <a:pt x="696" y="5662"/>
                    </a:cubicBezTo>
                    <a:cubicBezTo>
                      <a:pt x="685" y="5596"/>
                      <a:pt x="674" y="5529"/>
                      <a:pt x="665" y="5462"/>
                    </a:cubicBezTo>
                    <a:cubicBezTo>
                      <a:pt x="656" y="5397"/>
                      <a:pt x="647" y="5333"/>
                      <a:pt x="644" y="5268"/>
                    </a:cubicBezTo>
                    <a:cubicBezTo>
                      <a:pt x="640" y="5176"/>
                      <a:pt x="642" y="5083"/>
                      <a:pt x="641" y="4990"/>
                    </a:cubicBezTo>
                    <a:cubicBezTo>
                      <a:pt x="641" y="4972"/>
                      <a:pt x="639" y="4953"/>
                      <a:pt x="638" y="4935"/>
                    </a:cubicBezTo>
                    <a:cubicBezTo>
                      <a:pt x="636" y="4894"/>
                      <a:pt x="631" y="4854"/>
                      <a:pt x="631" y="4814"/>
                    </a:cubicBezTo>
                    <a:cubicBezTo>
                      <a:pt x="631" y="4781"/>
                      <a:pt x="636" y="4748"/>
                      <a:pt x="639" y="4715"/>
                    </a:cubicBezTo>
                    <a:cubicBezTo>
                      <a:pt x="643" y="4660"/>
                      <a:pt x="647" y="4605"/>
                      <a:pt x="649" y="4550"/>
                    </a:cubicBezTo>
                    <a:cubicBezTo>
                      <a:pt x="652" y="4492"/>
                      <a:pt x="652" y="4433"/>
                      <a:pt x="655" y="4375"/>
                    </a:cubicBezTo>
                    <a:cubicBezTo>
                      <a:pt x="659" y="4290"/>
                      <a:pt x="673" y="4207"/>
                      <a:pt x="692" y="4125"/>
                    </a:cubicBezTo>
                    <a:cubicBezTo>
                      <a:pt x="706" y="4063"/>
                      <a:pt x="726" y="4003"/>
                      <a:pt x="728" y="3939"/>
                    </a:cubicBezTo>
                    <a:cubicBezTo>
                      <a:pt x="728" y="3918"/>
                      <a:pt x="739" y="3896"/>
                      <a:pt x="745" y="3874"/>
                    </a:cubicBezTo>
                    <a:cubicBezTo>
                      <a:pt x="764" y="3804"/>
                      <a:pt x="780" y="3734"/>
                      <a:pt x="783" y="3660"/>
                    </a:cubicBezTo>
                    <a:cubicBezTo>
                      <a:pt x="783" y="3649"/>
                      <a:pt x="788" y="3637"/>
                      <a:pt x="790" y="3625"/>
                    </a:cubicBezTo>
                    <a:cubicBezTo>
                      <a:pt x="792" y="3616"/>
                      <a:pt x="798" y="3607"/>
                      <a:pt x="797" y="3598"/>
                    </a:cubicBezTo>
                    <a:cubicBezTo>
                      <a:pt x="786" y="3542"/>
                      <a:pt x="816" y="3494"/>
                      <a:pt x="825" y="3442"/>
                    </a:cubicBezTo>
                    <a:cubicBezTo>
                      <a:pt x="832" y="3406"/>
                      <a:pt x="836" y="3369"/>
                      <a:pt x="842" y="3332"/>
                    </a:cubicBezTo>
                    <a:cubicBezTo>
                      <a:pt x="845" y="3313"/>
                      <a:pt x="849" y="3294"/>
                      <a:pt x="853" y="3274"/>
                    </a:cubicBezTo>
                    <a:cubicBezTo>
                      <a:pt x="870" y="3198"/>
                      <a:pt x="901" y="3126"/>
                      <a:pt x="922" y="3052"/>
                    </a:cubicBezTo>
                    <a:cubicBezTo>
                      <a:pt x="948" y="2963"/>
                      <a:pt x="1005" y="2893"/>
                      <a:pt x="1036" y="2808"/>
                    </a:cubicBezTo>
                    <a:cubicBezTo>
                      <a:pt x="1050" y="2772"/>
                      <a:pt x="1074" y="2739"/>
                      <a:pt x="1093" y="2704"/>
                    </a:cubicBezTo>
                    <a:cubicBezTo>
                      <a:pt x="1111" y="2670"/>
                      <a:pt x="1126" y="2635"/>
                      <a:pt x="1147" y="2604"/>
                    </a:cubicBezTo>
                    <a:cubicBezTo>
                      <a:pt x="1177" y="2560"/>
                      <a:pt x="1213" y="2522"/>
                      <a:pt x="1262" y="2492"/>
                    </a:cubicBezTo>
                    <a:cubicBezTo>
                      <a:pt x="1256" y="2458"/>
                      <a:pt x="1269" y="2421"/>
                      <a:pt x="1252" y="2382"/>
                    </a:cubicBezTo>
                    <a:cubicBezTo>
                      <a:pt x="1212" y="2402"/>
                      <a:pt x="1172" y="2419"/>
                      <a:pt x="1135" y="2440"/>
                    </a:cubicBezTo>
                    <a:cubicBezTo>
                      <a:pt x="1096" y="2462"/>
                      <a:pt x="1054" y="2468"/>
                      <a:pt x="1013" y="2475"/>
                    </a:cubicBezTo>
                    <a:cubicBezTo>
                      <a:pt x="954" y="2486"/>
                      <a:pt x="895" y="2493"/>
                      <a:pt x="836" y="2502"/>
                    </a:cubicBezTo>
                    <a:cubicBezTo>
                      <a:pt x="770" y="2512"/>
                      <a:pt x="707" y="2499"/>
                      <a:pt x="648" y="2471"/>
                    </a:cubicBezTo>
                    <a:cubicBezTo>
                      <a:pt x="588" y="2443"/>
                      <a:pt x="546" y="2395"/>
                      <a:pt x="510" y="2340"/>
                    </a:cubicBezTo>
                    <a:cubicBezTo>
                      <a:pt x="497" y="2321"/>
                      <a:pt x="480" y="2303"/>
                      <a:pt x="461" y="2291"/>
                    </a:cubicBezTo>
                    <a:cubicBezTo>
                      <a:pt x="410" y="2257"/>
                      <a:pt x="400" y="2237"/>
                      <a:pt x="417" y="2179"/>
                    </a:cubicBezTo>
                    <a:cubicBezTo>
                      <a:pt x="418" y="2175"/>
                      <a:pt x="419" y="2172"/>
                      <a:pt x="421" y="2166"/>
                    </a:cubicBezTo>
                    <a:cubicBezTo>
                      <a:pt x="416" y="2162"/>
                      <a:pt x="412" y="2155"/>
                      <a:pt x="406" y="2154"/>
                    </a:cubicBezTo>
                    <a:cubicBezTo>
                      <a:pt x="358" y="2140"/>
                      <a:pt x="348" y="2101"/>
                      <a:pt x="342" y="2059"/>
                    </a:cubicBezTo>
                    <a:cubicBezTo>
                      <a:pt x="341" y="2047"/>
                      <a:pt x="340" y="2035"/>
                      <a:pt x="339" y="2023"/>
                    </a:cubicBezTo>
                    <a:cubicBezTo>
                      <a:pt x="339" y="1991"/>
                      <a:pt x="324" y="1973"/>
                      <a:pt x="294" y="1963"/>
                    </a:cubicBezTo>
                    <a:cubicBezTo>
                      <a:pt x="253" y="1950"/>
                      <a:pt x="213" y="1937"/>
                      <a:pt x="186" y="1900"/>
                    </a:cubicBezTo>
                    <a:cubicBezTo>
                      <a:pt x="161" y="1867"/>
                      <a:pt x="146" y="1837"/>
                      <a:pt x="163" y="1792"/>
                    </a:cubicBezTo>
                    <a:cubicBezTo>
                      <a:pt x="189" y="1726"/>
                      <a:pt x="208" y="1657"/>
                      <a:pt x="226" y="1588"/>
                    </a:cubicBezTo>
                    <a:cubicBezTo>
                      <a:pt x="241" y="1537"/>
                      <a:pt x="236" y="1484"/>
                      <a:pt x="229" y="1432"/>
                    </a:cubicBezTo>
                    <a:cubicBezTo>
                      <a:pt x="225" y="1400"/>
                      <a:pt x="223" y="1368"/>
                      <a:pt x="227" y="1336"/>
                    </a:cubicBezTo>
                    <a:cubicBezTo>
                      <a:pt x="229" y="1320"/>
                      <a:pt x="226" y="1304"/>
                      <a:pt x="227" y="1288"/>
                    </a:cubicBezTo>
                    <a:cubicBezTo>
                      <a:pt x="228" y="1261"/>
                      <a:pt x="231" y="1234"/>
                      <a:pt x="231" y="1207"/>
                    </a:cubicBezTo>
                    <a:cubicBezTo>
                      <a:pt x="231" y="1198"/>
                      <a:pt x="229" y="1186"/>
                      <a:pt x="223" y="1181"/>
                    </a:cubicBezTo>
                    <a:cubicBezTo>
                      <a:pt x="201" y="1162"/>
                      <a:pt x="196" y="1137"/>
                      <a:pt x="194" y="1110"/>
                    </a:cubicBezTo>
                    <a:cubicBezTo>
                      <a:pt x="194" y="1105"/>
                      <a:pt x="190" y="1100"/>
                      <a:pt x="188" y="1094"/>
                    </a:cubicBezTo>
                    <a:cubicBezTo>
                      <a:pt x="134" y="1109"/>
                      <a:pt x="87" y="1096"/>
                      <a:pt x="51" y="1055"/>
                    </a:cubicBezTo>
                    <a:cubicBezTo>
                      <a:pt x="18" y="1017"/>
                      <a:pt x="0" y="977"/>
                      <a:pt x="19" y="921"/>
                    </a:cubicBezTo>
                    <a:cubicBezTo>
                      <a:pt x="34" y="877"/>
                      <a:pt x="50" y="836"/>
                      <a:pt x="86" y="808"/>
                    </a:cubicBezTo>
                    <a:cubicBezTo>
                      <a:pt x="119" y="783"/>
                      <a:pt x="157" y="766"/>
                      <a:pt x="192" y="745"/>
                    </a:cubicBezTo>
                    <a:cubicBezTo>
                      <a:pt x="197" y="743"/>
                      <a:pt x="201" y="741"/>
                      <a:pt x="210" y="736"/>
                    </a:cubicBezTo>
                    <a:cubicBezTo>
                      <a:pt x="203" y="718"/>
                      <a:pt x="199" y="698"/>
                      <a:pt x="190" y="681"/>
                    </a:cubicBezTo>
                    <a:cubicBezTo>
                      <a:pt x="161" y="626"/>
                      <a:pt x="179" y="573"/>
                      <a:pt x="199" y="521"/>
                    </a:cubicBezTo>
                    <a:cubicBezTo>
                      <a:pt x="202" y="512"/>
                      <a:pt x="211" y="503"/>
                      <a:pt x="219" y="497"/>
                    </a:cubicBezTo>
                    <a:cubicBezTo>
                      <a:pt x="248" y="478"/>
                      <a:pt x="276" y="458"/>
                      <a:pt x="307" y="442"/>
                    </a:cubicBezTo>
                    <a:cubicBezTo>
                      <a:pt x="323" y="434"/>
                      <a:pt x="343" y="436"/>
                      <a:pt x="362" y="433"/>
                    </a:cubicBezTo>
                    <a:cubicBezTo>
                      <a:pt x="364" y="411"/>
                      <a:pt x="367" y="389"/>
                      <a:pt x="367" y="366"/>
                    </a:cubicBezTo>
                    <a:cubicBezTo>
                      <a:pt x="367" y="331"/>
                      <a:pt x="387" y="303"/>
                      <a:pt x="401" y="274"/>
                    </a:cubicBezTo>
                    <a:cubicBezTo>
                      <a:pt x="413" y="252"/>
                      <a:pt x="437" y="237"/>
                      <a:pt x="457" y="220"/>
                    </a:cubicBezTo>
                    <a:cubicBezTo>
                      <a:pt x="480" y="198"/>
                      <a:pt x="505" y="178"/>
                      <a:pt x="528" y="156"/>
                    </a:cubicBezTo>
                    <a:cubicBezTo>
                      <a:pt x="551" y="136"/>
                      <a:pt x="578" y="130"/>
                      <a:pt x="606" y="132"/>
                    </a:cubicBezTo>
                    <a:cubicBezTo>
                      <a:pt x="665" y="137"/>
                      <a:pt x="721" y="152"/>
                      <a:pt x="765" y="196"/>
                    </a:cubicBezTo>
                    <a:cubicBezTo>
                      <a:pt x="773" y="204"/>
                      <a:pt x="784" y="210"/>
                      <a:pt x="793" y="217"/>
                    </a:cubicBezTo>
                    <a:cubicBezTo>
                      <a:pt x="846" y="149"/>
                      <a:pt x="912" y="100"/>
                      <a:pt x="994" y="74"/>
                    </a:cubicBezTo>
                    <a:cubicBezTo>
                      <a:pt x="1019" y="66"/>
                      <a:pt x="1042" y="54"/>
                      <a:pt x="1067" y="47"/>
                    </a:cubicBezTo>
                    <a:cubicBezTo>
                      <a:pt x="1132" y="32"/>
                      <a:pt x="1194" y="37"/>
                      <a:pt x="1247" y="83"/>
                    </a:cubicBezTo>
                    <a:cubicBezTo>
                      <a:pt x="1252" y="88"/>
                      <a:pt x="1257" y="91"/>
                      <a:pt x="1263" y="95"/>
                    </a:cubicBezTo>
                    <a:cubicBezTo>
                      <a:pt x="1288" y="113"/>
                      <a:pt x="1291" y="112"/>
                      <a:pt x="1312" y="91"/>
                    </a:cubicBezTo>
                    <a:cubicBezTo>
                      <a:pt x="1365" y="36"/>
                      <a:pt x="1426" y="0"/>
                      <a:pt x="1507" y="9"/>
                    </a:cubicBezTo>
                    <a:cubicBezTo>
                      <a:pt x="1540" y="12"/>
                      <a:pt x="1575" y="9"/>
                      <a:pt x="1609" y="11"/>
                    </a:cubicBezTo>
                    <a:cubicBezTo>
                      <a:pt x="1719" y="17"/>
                      <a:pt x="1785" y="80"/>
                      <a:pt x="1821" y="179"/>
                    </a:cubicBezTo>
                    <a:cubicBezTo>
                      <a:pt x="1822" y="182"/>
                      <a:pt x="1824" y="184"/>
                      <a:pt x="1825" y="187"/>
                    </a:cubicBezTo>
                    <a:cubicBezTo>
                      <a:pt x="1849" y="182"/>
                      <a:pt x="1873" y="175"/>
                      <a:pt x="1897" y="172"/>
                    </a:cubicBezTo>
                    <a:cubicBezTo>
                      <a:pt x="1984" y="164"/>
                      <a:pt x="2059" y="200"/>
                      <a:pt x="2133" y="238"/>
                    </a:cubicBezTo>
                    <a:cubicBezTo>
                      <a:pt x="2147" y="245"/>
                      <a:pt x="2163" y="251"/>
                      <a:pt x="2174" y="261"/>
                    </a:cubicBezTo>
                    <a:cubicBezTo>
                      <a:pt x="2221" y="301"/>
                      <a:pt x="2247" y="354"/>
                      <a:pt x="2260" y="413"/>
                    </a:cubicBezTo>
                    <a:cubicBezTo>
                      <a:pt x="2262" y="423"/>
                      <a:pt x="2258" y="434"/>
                      <a:pt x="2257" y="449"/>
                    </a:cubicBezTo>
                    <a:close/>
                    <a:moveTo>
                      <a:pt x="2927" y="6107"/>
                    </a:moveTo>
                    <a:cubicBezTo>
                      <a:pt x="2929" y="6064"/>
                      <a:pt x="2930" y="6024"/>
                      <a:pt x="2935" y="5985"/>
                    </a:cubicBezTo>
                    <a:cubicBezTo>
                      <a:pt x="2947" y="5884"/>
                      <a:pt x="2960" y="5783"/>
                      <a:pt x="2973" y="5681"/>
                    </a:cubicBezTo>
                    <a:cubicBezTo>
                      <a:pt x="2982" y="5608"/>
                      <a:pt x="2990" y="5534"/>
                      <a:pt x="2999" y="5460"/>
                    </a:cubicBezTo>
                    <a:cubicBezTo>
                      <a:pt x="3002" y="5426"/>
                      <a:pt x="3005" y="5392"/>
                      <a:pt x="3009" y="5357"/>
                    </a:cubicBezTo>
                    <a:cubicBezTo>
                      <a:pt x="3019" y="5263"/>
                      <a:pt x="3034" y="5168"/>
                      <a:pt x="3041" y="5073"/>
                    </a:cubicBezTo>
                    <a:cubicBezTo>
                      <a:pt x="3050" y="4970"/>
                      <a:pt x="3055" y="4867"/>
                      <a:pt x="3055" y="4763"/>
                    </a:cubicBezTo>
                    <a:cubicBezTo>
                      <a:pt x="3055" y="4698"/>
                      <a:pt x="3051" y="4634"/>
                      <a:pt x="3047" y="4570"/>
                    </a:cubicBezTo>
                    <a:cubicBezTo>
                      <a:pt x="3044" y="4531"/>
                      <a:pt x="3037" y="4491"/>
                      <a:pt x="3030" y="4452"/>
                    </a:cubicBezTo>
                    <a:cubicBezTo>
                      <a:pt x="3013" y="4350"/>
                      <a:pt x="2995" y="4248"/>
                      <a:pt x="2977" y="4146"/>
                    </a:cubicBezTo>
                    <a:cubicBezTo>
                      <a:pt x="2972" y="4123"/>
                      <a:pt x="2964" y="4100"/>
                      <a:pt x="2959" y="4077"/>
                    </a:cubicBezTo>
                    <a:cubicBezTo>
                      <a:pt x="2945" y="4020"/>
                      <a:pt x="2935" y="3962"/>
                      <a:pt x="2919" y="3906"/>
                    </a:cubicBezTo>
                    <a:cubicBezTo>
                      <a:pt x="2904" y="3853"/>
                      <a:pt x="2884" y="3801"/>
                      <a:pt x="2867" y="3748"/>
                    </a:cubicBezTo>
                    <a:cubicBezTo>
                      <a:pt x="2853" y="3707"/>
                      <a:pt x="2839" y="3665"/>
                      <a:pt x="2824" y="3624"/>
                    </a:cubicBezTo>
                    <a:cubicBezTo>
                      <a:pt x="2814" y="3597"/>
                      <a:pt x="2801" y="3570"/>
                      <a:pt x="2792" y="3543"/>
                    </a:cubicBezTo>
                    <a:cubicBezTo>
                      <a:pt x="2771" y="3486"/>
                      <a:pt x="2752" y="3427"/>
                      <a:pt x="2731" y="3370"/>
                    </a:cubicBezTo>
                    <a:cubicBezTo>
                      <a:pt x="2717" y="3332"/>
                      <a:pt x="2699" y="3295"/>
                      <a:pt x="2684" y="3256"/>
                    </a:cubicBezTo>
                    <a:cubicBezTo>
                      <a:pt x="2659" y="3189"/>
                      <a:pt x="2633" y="3123"/>
                      <a:pt x="2597" y="3060"/>
                    </a:cubicBezTo>
                    <a:cubicBezTo>
                      <a:pt x="2562" y="2999"/>
                      <a:pt x="2529" y="2937"/>
                      <a:pt x="2498" y="2874"/>
                    </a:cubicBezTo>
                    <a:cubicBezTo>
                      <a:pt x="2483" y="2844"/>
                      <a:pt x="2469" y="2815"/>
                      <a:pt x="2441" y="2795"/>
                    </a:cubicBezTo>
                    <a:cubicBezTo>
                      <a:pt x="2410" y="2772"/>
                      <a:pt x="2381" y="2747"/>
                      <a:pt x="2348" y="2726"/>
                    </a:cubicBezTo>
                    <a:cubicBezTo>
                      <a:pt x="2301" y="2696"/>
                      <a:pt x="2258" y="2658"/>
                      <a:pt x="2207" y="2633"/>
                    </a:cubicBezTo>
                    <a:cubicBezTo>
                      <a:pt x="2202" y="2630"/>
                      <a:pt x="2197" y="2622"/>
                      <a:pt x="2198" y="2617"/>
                    </a:cubicBezTo>
                    <a:cubicBezTo>
                      <a:pt x="2199" y="2613"/>
                      <a:pt x="2206" y="2606"/>
                      <a:pt x="2211" y="2605"/>
                    </a:cubicBezTo>
                    <a:cubicBezTo>
                      <a:pt x="2246" y="2600"/>
                      <a:pt x="2279" y="2606"/>
                      <a:pt x="2308" y="2629"/>
                    </a:cubicBezTo>
                    <a:cubicBezTo>
                      <a:pt x="2318" y="2637"/>
                      <a:pt x="2329" y="2644"/>
                      <a:pt x="2340" y="2651"/>
                    </a:cubicBezTo>
                    <a:cubicBezTo>
                      <a:pt x="2347" y="2655"/>
                      <a:pt x="2353" y="2658"/>
                      <a:pt x="2359" y="2663"/>
                    </a:cubicBezTo>
                    <a:cubicBezTo>
                      <a:pt x="2378" y="2678"/>
                      <a:pt x="2397" y="2692"/>
                      <a:pt x="2416" y="2707"/>
                    </a:cubicBezTo>
                    <a:cubicBezTo>
                      <a:pt x="2405" y="2654"/>
                      <a:pt x="2377" y="2613"/>
                      <a:pt x="2344" y="2575"/>
                    </a:cubicBezTo>
                    <a:cubicBezTo>
                      <a:pt x="2287" y="2510"/>
                      <a:pt x="2230" y="2446"/>
                      <a:pt x="2171" y="2384"/>
                    </a:cubicBezTo>
                    <a:cubicBezTo>
                      <a:pt x="2148" y="2359"/>
                      <a:pt x="2120" y="2340"/>
                      <a:pt x="2085" y="2341"/>
                    </a:cubicBezTo>
                    <a:cubicBezTo>
                      <a:pt x="2053" y="2343"/>
                      <a:pt x="2021" y="2347"/>
                      <a:pt x="1989" y="2351"/>
                    </a:cubicBezTo>
                    <a:cubicBezTo>
                      <a:pt x="1922" y="2361"/>
                      <a:pt x="1855" y="2371"/>
                      <a:pt x="1787" y="2382"/>
                    </a:cubicBezTo>
                    <a:cubicBezTo>
                      <a:pt x="1726" y="2392"/>
                      <a:pt x="1665" y="2403"/>
                      <a:pt x="1606" y="2424"/>
                    </a:cubicBezTo>
                    <a:cubicBezTo>
                      <a:pt x="1521" y="2455"/>
                      <a:pt x="1435" y="2487"/>
                      <a:pt x="1349" y="2517"/>
                    </a:cubicBezTo>
                    <a:cubicBezTo>
                      <a:pt x="1331" y="2523"/>
                      <a:pt x="1321" y="2532"/>
                      <a:pt x="1316" y="2551"/>
                    </a:cubicBezTo>
                    <a:cubicBezTo>
                      <a:pt x="1308" y="2578"/>
                      <a:pt x="1303" y="2580"/>
                      <a:pt x="1276" y="2573"/>
                    </a:cubicBezTo>
                    <a:cubicBezTo>
                      <a:pt x="1260" y="2568"/>
                      <a:pt x="1249" y="2568"/>
                      <a:pt x="1237" y="2582"/>
                    </a:cubicBezTo>
                    <a:cubicBezTo>
                      <a:pt x="1215" y="2609"/>
                      <a:pt x="1186" y="2632"/>
                      <a:pt x="1168" y="2661"/>
                    </a:cubicBezTo>
                    <a:cubicBezTo>
                      <a:pt x="1122" y="2739"/>
                      <a:pt x="1082" y="2819"/>
                      <a:pt x="1039" y="2899"/>
                    </a:cubicBezTo>
                    <a:cubicBezTo>
                      <a:pt x="1001" y="2969"/>
                      <a:pt x="976" y="3045"/>
                      <a:pt x="949" y="3120"/>
                    </a:cubicBezTo>
                    <a:cubicBezTo>
                      <a:pt x="935" y="3157"/>
                      <a:pt x="920" y="3194"/>
                      <a:pt x="911" y="3233"/>
                    </a:cubicBezTo>
                    <a:cubicBezTo>
                      <a:pt x="894" y="3308"/>
                      <a:pt x="880" y="3383"/>
                      <a:pt x="866" y="3459"/>
                    </a:cubicBezTo>
                    <a:cubicBezTo>
                      <a:pt x="857" y="3503"/>
                      <a:pt x="848" y="3547"/>
                      <a:pt x="841" y="3592"/>
                    </a:cubicBezTo>
                    <a:cubicBezTo>
                      <a:pt x="837" y="3618"/>
                      <a:pt x="837" y="3644"/>
                      <a:pt x="833" y="3670"/>
                    </a:cubicBezTo>
                    <a:cubicBezTo>
                      <a:pt x="823" y="3729"/>
                      <a:pt x="812" y="3788"/>
                      <a:pt x="800" y="3846"/>
                    </a:cubicBezTo>
                    <a:cubicBezTo>
                      <a:pt x="788" y="3906"/>
                      <a:pt x="778" y="3966"/>
                      <a:pt x="763" y="4025"/>
                    </a:cubicBezTo>
                    <a:cubicBezTo>
                      <a:pt x="727" y="4157"/>
                      <a:pt x="708" y="4293"/>
                      <a:pt x="700" y="4429"/>
                    </a:cubicBezTo>
                    <a:cubicBezTo>
                      <a:pt x="693" y="4544"/>
                      <a:pt x="689" y="4660"/>
                      <a:pt x="685" y="4775"/>
                    </a:cubicBezTo>
                    <a:cubicBezTo>
                      <a:pt x="683" y="4827"/>
                      <a:pt x="684" y="4878"/>
                      <a:pt x="684" y="4930"/>
                    </a:cubicBezTo>
                    <a:cubicBezTo>
                      <a:pt x="684" y="4961"/>
                      <a:pt x="685" y="4993"/>
                      <a:pt x="686" y="5025"/>
                    </a:cubicBezTo>
                    <a:cubicBezTo>
                      <a:pt x="687" y="5088"/>
                      <a:pt x="685" y="5152"/>
                      <a:pt x="689" y="5215"/>
                    </a:cubicBezTo>
                    <a:cubicBezTo>
                      <a:pt x="693" y="5280"/>
                      <a:pt x="702" y="5344"/>
                      <a:pt x="711" y="5408"/>
                    </a:cubicBezTo>
                    <a:cubicBezTo>
                      <a:pt x="722" y="5496"/>
                      <a:pt x="735" y="5584"/>
                      <a:pt x="747" y="5671"/>
                    </a:cubicBezTo>
                    <a:cubicBezTo>
                      <a:pt x="752" y="5701"/>
                      <a:pt x="754" y="5731"/>
                      <a:pt x="759" y="5760"/>
                    </a:cubicBezTo>
                    <a:cubicBezTo>
                      <a:pt x="766" y="5799"/>
                      <a:pt x="774" y="5838"/>
                      <a:pt x="783" y="5876"/>
                    </a:cubicBezTo>
                    <a:cubicBezTo>
                      <a:pt x="788" y="5900"/>
                      <a:pt x="793" y="5923"/>
                      <a:pt x="800" y="5946"/>
                    </a:cubicBezTo>
                    <a:cubicBezTo>
                      <a:pt x="812" y="5985"/>
                      <a:pt x="825" y="6025"/>
                      <a:pt x="838" y="6064"/>
                    </a:cubicBezTo>
                    <a:cubicBezTo>
                      <a:pt x="862" y="6067"/>
                      <a:pt x="889" y="6068"/>
                      <a:pt x="914" y="6073"/>
                    </a:cubicBezTo>
                    <a:cubicBezTo>
                      <a:pt x="1003" y="6089"/>
                      <a:pt x="1092" y="6102"/>
                      <a:pt x="1183" y="6102"/>
                    </a:cubicBezTo>
                    <a:cubicBezTo>
                      <a:pt x="1234" y="6102"/>
                      <a:pt x="1286" y="6105"/>
                      <a:pt x="1337" y="6106"/>
                    </a:cubicBezTo>
                    <a:cubicBezTo>
                      <a:pt x="1379" y="6107"/>
                      <a:pt x="1421" y="6108"/>
                      <a:pt x="1463" y="6107"/>
                    </a:cubicBezTo>
                    <a:cubicBezTo>
                      <a:pt x="1508" y="6106"/>
                      <a:pt x="1553" y="6103"/>
                      <a:pt x="1597" y="6099"/>
                    </a:cubicBezTo>
                    <a:cubicBezTo>
                      <a:pt x="1683" y="6092"/>
                      <a:pt x="1769" y="6084"/>
                      <a:pt x="1849" y="6046"/>
                    </a:cubicBezTo>
                    <a:cubicBezTo>
                      <a:pt x="1857" y="6043"/>
                      <a:pt x="1866" y="6043"/>
                      <a:pt x="1876" y="6041"/>
                    </a:cubicBezTo>
                    <a:cubicBezTo>
                      <a:pt x="1876" y="6053"/>
                      <a:pt x="1876" y="6061"/>
                      <a:pt x="1876" y="6068"/>
                    </a:cubicBezTo>
                    <a:cubicBezTo>
                      <a:pt x="1936" y="6063"/>
                      <a:pt x="1993" y="6058"/>
                      <a:pt x="2051" y="6052"/>
                    </a:cubicBezTo>
                    <a:cubicBezTo>
                      <a:pt x="2061" y="6051"/>
                      <a:pt x="2071" y="6044"/>
                      <a:pt x="2077" y="6041"/>
                    </a:cubicBezTo>
                    <a:cubicBezTo>
                      <a:pt x="2082" y="6000"/>
                      <a:pt x="2088" y="5965"/>
                      <a:pt x="2091" y="5929"/>
                    </a:cubicBezTo>
                    <a:cubicBezTo>
                      <a:pt x="2099" y="5837"/>
                      <a:pt x="2106" y="5744"/>
                      <a:pt x="2113" y="5652"/>
                    </a:cubicBezTo>
                    <a:cubicBezTo>
                      <a:pt x="2120" y="5567"/>
                      <a:pt x="2130" y="5483"/>
                      <a:pt x="2133" y="5398"/>
                    </a:cubicBezTo>
                    <a:cubicBezTo>
                      <a:pt x="2134" y="5348"/>
                      <a:pt x="2139" y="5298"/>
                      <a:pt x="2136" y="5248"/>
                    </a:cubicBezTo>
                    <a:cubicBezTo>
                      <a:pt x="2131" y="5138"/>
                      <a:pt x="2136" y="5027"/>
                      <a:pt x="2137" y="4917"/>
                    </a:cubicBezTo>
                    <a:cubicBezTo>
                      <a:pt x="2137" y="4845"/>
                      <a:pt x="2138" y="4773"/>
                      <a:pt x="2139" y="4701"/>
                    </a:cubicBezTo>
                    <a:cubicBezTo>
                      <a:pt x="2140" y="4599"/>
                      <a:pt x="2142" y="4497"/>
                      <a:pt x="2120" y="4396"/>
                    </a:cubicBezTo>
                    <a:cubicBezTo>
                      <a:pt x="2117" y="4386"/>
                      <a:pt x="2118" y="4375"/>
                      <a:pt x="2116" y="4364"/>
                    </a:cubicBezTo>
                    <a:cubicBezTo>
                      <a:pt x="2107" y="4311"/>
                      <a:pt x="2099" y="4257"/>
                      <a:pt x="2088" y="4205"/>
                    </a:cubicBezTo>
                    <a:cubicBezTo>
                      <a:pt x="2079" y="4162"/>
                      <a:pt x="2064" y="4120"/>
                      <a:pt x="2054" y="4078"/>
                    </a:cubicBezTo>
                    <a:cubicBezTo>
                      <a:pt x="2045" y="4036"/>
                      <a:pt x="2040" y="3994"/>
                      <a:pt x="2031" y="3952"/>
                    </a:cubicBezTo>
                    <a:cubicBezTo>
                      <a:pt x="2021" y="3899"/>
                      <a:pt x="2008" y="3846"/>
                      <a:pt x="1998" y="3793"/>
                    </a:cubicBezTo>
                    <a:cubicBezTo>
                      <a:pt x="1993" y="3769"/>
                      <a:pt x="1995" y="3744"/>
                      <a:pt x="1968" y="3722"/>
                    </a:cubicBezTo>
                    <a:cubicBezTo>
                      <a:pt x="1990" y="3717"/>
                      <a:pt x="2004" y="3713"/>
                      <a:pt x="2020" y="3710"/>
                    </a:cubicBezTo>
                    <a:cubicBezTo>
                      <a:pt x="2024" y="3718"/>
                      <a:pt x="2028" y="3723"/>
                      <a:pt x="2029" y="3730"/>
                    </a:cubicBezTo>
                    <a:cubicBezTo>
                      <a:pt x="2034" y="3752"/>
                      <a:pt x="2036" y="3774"/>
                      <a:pt x="2042" y="3796"/>
                    </a:cubicBezTo>
                    <a:cubicBezTo>
                      <a:pt x="2058" y="3861"/>
                      <a:pt x="2081" y="3926"/>
                      <a:pt x="2089" y="3993"/>
                    </a:cubicBezTo>
                    <a:cubicBezTo>
                      <a:pt x="2091" y="4015"/>
                      <a:pt x="2098" y="4037"/>
                      <a:pt x="2103" y="4059"/>
                    </a:cubicBezTo>
                    <a:cubicBezTo>
                      <a:pt x="2125" y="4146"/>
                      <a:pt x="2160" y="4229"/>
                      <a:pt x="2167" y="4320"/>
                    </a:cubicBezTo>
                    <a:cubicBezTo>
                      <a:pt x="2172" y="4388"/>
                      <a:pt x="2193" y="4453"/>
                      <a:pt x="2192" y="4521"/>
                    </a:cubicBezTo>
                    <a:cubicBezTo>
                      <a:pt x="2191" y="4556"/>
                      <a:pt x="2194" y="4590"/>
                      <a:pt x="2194" y="4624"/>
                    </a:cubicBezTo>
                    <a:cubicBezTo>
                      <a:pt x="2195" y="4664"/>
                      <a:pt x="2195" y="4703"/>
                      <a:pt x="2194" y="4743"/>
                    </a:cubicBezTo>
                    <a:cubicBezTo>
                      <a:pt x="2193" y="4798"/>
                      <a:pt x="2190" y="4854"/>
                      <a:pt x="2189" y="4909"/>
                    </a:cubicBezTo>
                    <a:cubicBezTo>
                      <a:pt x="2188" y="4983"/>
                      <a:pt x="2190" y="5057"/>
                      <a:pt x="2188" y="5131"/>
                    </a:cubicBezTo>
                    <a:cubicBezTo>
                      <a:pt x="2187" y="5226"/>
                      <a:pt x="2184" y="5322"/>
                      <a:pt x="2180" y="5417"/>
                    </a:cubicBezTo>
                    <a:cubicBezTo>
                      <a:pt x="2177" y="5495"/>
                      <a:pt x="2172" y="5573"/>
                      <a:pt x="2167" y="5651"/>
                    </a:cubicBezTo>
                    <a:cubicBezTo>
                      <a:pt x="2162" y="5738"/>
                      <a:pt x="2156" y="5826"/>
                      <a:pt x="2149" y="5913"/>
                    </a:cubicBezTo>
                    <a:cubicBezTo>
                      <a:pt x="2146" y="5953"/>
                      <a:pt x="2139" y="5994"/>
                      <a:pt x="2135" y="6034"/>
                    </a:cubicBezTo>
                    <a:cubicBezTo>
                      <a:pt x="2133" y="6063"/>
                      <a:pt x="2140" y="6069"/>
                      <a:pt x="2170" y="6065"/>
                    </a:cubicBezTo>
                    <a:cubicBezTo>
                      <a:pt x="2176" y="6064"/>
                      <a:pt x="2182" y="6062"/>
                      <a:pt x="2184" y="6062"/>
                    </a:cubicBezTo>
                    <a:cubicBezTo>
                      <a:pt x="2193" y="6017"/>
                      <a:pt x="2201" y="5975"/>
                      <a:pt x="2210" y="5933"/>
                    </a:cubicBezTo>
                    <a:cubicBezTo>
                      <a:pt x="2210" y="5932"/>
                      <a:pt x="2214" y="5931"/>
                      <a:pt x="2217" y="5929"/>
                    </a:cubicBezTo>
                    <a:cubicBezTo>
                      <a:pt x="2230" y="5941"/>
                      <a:pt x="2230" y="5954"/>
                      <a:pt x="2221" y="5968"/>
                    </a:cubicBezTo>
                    <a:cubicBezTo>
                      <a:pt x="2211" y="5983"/>
                      <a:pt x="2212" y="5997"/>
                      <a:pt x="2222" y="6011"/>
                    </a:cubicBezTo>
                    <a:cubicBezTo>
                      <a:pt x="2230" y="6025"/>
                      <a:pt x="2226" y="6038"/>
                      <a:pt x="2218" y="6044"/>
                    </a:cubicBezTo>
                    <a:cubicBezTo>
                      <a:pt x="2227" y="6061"/>
                      <a:pt x="2234" y="6076"/>
                      <a:pt x="2240" y="6087"/>
                    </a:cubicBezTo>
                    <a:cubicBezTo>
                      <a:pt x="2230" y="6100"/>
                      <a:pt x="2222" y="6108"/>
                      <a:pt x="2214" y="6118"/>
                    </a:cubicBezTo>
                    <a:cubicBezTo>
                      <a:pt x="2243" y="6144"/>
                      <a:pt x="2275" y="6146"/>
                      <a:pt x="2309" y="6145"/>
                    </a:cubicBezTo>
                    <a:cubicBezTo>
                      <a:pt x="2368" y="6142"/>
                      <a:pt x="2427" y="6138"/>
                      <a:pt x="2487" y="6137"/>
                    </a:cubicBezTo>
                    <a:cubicBezTo>
                      <a:pt x="2508" y="6136"/>
                      <a:pt x="2530" y="6143"/>
                      <a:pt x="2552" y="6142"/>
                    </a:cubicBezTo>
                    <a:cubicBezTo>
                      <a:pt x="2593" y="6141"/>
                      <a:pt x="2634" y="6132"/>
                      <a:pt x="2675" y="6133"/>
                    </a:cubicBezTo>
                    <a:cubicBezTo>
                      <a:pt x="2759" y="6137"/>
                      <a:pt x="2841" y="6120"/>
                      <a:pt x="2927" y="6107"/>
                    </a:cubicBezTo>
                    <a:close/>
                    <a:moveTo>
                      <a:pt x="1937" y="10317"/>
                    </a:moveTo>
                    <a:cubicBezTo>
                      <a:pt x="1959" y="10319"/>
                      <a:pt x="1975" y="10323"/>
                      <a:pt x="1990" y="10323"/>
                    </a:cubicBezTo>
                    <a:cubicBezTo>
                      <a:pt x="2069" y="10324"/>
                      <a:pt x="2147" y="10322"/>
                      <a:pt x="2226" y="10327"/>
                    </a:cubicBezTo>
                    <a:cubicBezTo>
                      <a:pt x="2290" y="10331"/>
                      <a:pt x="2353" y="10331"/>
                      <a:pt x="2416" y="10323"/>
                    </a:cubicBezTo>
                    <a:cubicBezTo>
                      <a:pt x="2433" y="10321"/>
                      <a:pt x="2450" y="10318"/>
                      <a:pt x="2468" y="10318"/>
                    </a:cubicBezTo>
                    <a:cubicBezTo>
                      <a:pt x="2515" y="10317"/>
                      <a:pt x="2563" y="10320"/>
                      <a:pt x="2610" y="10317"/>
                    </a:cubicBezTo>
                    <a:cubicBezTo>
                      <a:pt x="2691" y="10313"/>
                      <a:pt x="2772" y="10322"/>
                      <a:pt x="2853" y="10308"/>
                    </a:cubicBezTo>
                    <a:cubicBezTo>
                      <a:pt x="2908" y="10299"/>
                      <a:pt x="2966" y="10302"/>
                      <a:pt x="3022" y="10299"/>
                    </a:cubicBezTo>
                    <a:cubicBezTo>
                      <a:pt x="3074" y="10297"/>
                      <a:pt x="3126" y="10293"/>
                      <a:pt x="3178" y="10291"/>
                    </a:cubicBezTo>
                    <a:cubicBezTo>
                      <a:pt x="3195" y="10291"/>
                      <a:pt x="3209" y="10287"/>
                      <a:pt x="3212" y="10266"/>
                    </a:cubicBezTo>
                    <a:cubicBezTo>
                      <a:pt x="3221" y="10195"/>
                      <a:pt x="3238" y="10124"/>
                      <a:pt x="3238" y="10053"/>
                    </a:cubicBezTo>
                    <a:cubicBezTo>
                      <a:pt x="3239" y="9942"/>
                      <a:pt x="3245" y="9829"/>
                      <a:pt x="3230" y="9718"/>
                    </a:cubicBezTo>
                    <a:cubicBezTo>
                      <a:pt x="3220" y="9647"/>
                      <a:pt x="3211" y="9576"/>
                      <a:pt x="3201" y="9505"/>
                    </a:cubicBezTo>
                    <a:cubicBezTo>
                      <a:pt x="3200" y="9493"/>
                      <a:pt x="3199" y="9481"/>
                      <a:pt x="3198" y="9469"/>
                    </a:cubicBezTo>
                    <a:cubicBezTo>
                      <a:pt x="3194" y="9395"/>
                      <a:pt x="3190" y="9321"/>
                      <a:pt x="3184" y="9247"/>
                    </a:cubicBezTo>
                    <a:cubicBezTo>
                      <a:pt x="3179" y="9177"/>
                      <a:pt x="3170" y="9107"/>
                      <a:pt x="3164" y="9037"/>
                    </a:cubicBezTo>
                    <a:cubicBezTo>
                      <a:pt x="3158" y="8956"/>
                      <a:pt x="3139" y="8875"/>
                      <a:pt x="3139" y="8792"/>
                    </a:cubicBezTo>
                    <a:cubicBezTo>
                      <a:pt x="3140" y="8714"/>
                      <a:pt x="3130" y="8636"/>
                      <a:pt x="3126" y="8558"/>
                    </a:cubicBezTo>
                    <a:cubicBezTo>
                      <a:pt x="3123" y="8508"/>
                      <a:pt x="3124" y="8457"/>
                      <a:pt x="3119" y="8407"/>
                    </a:cubicBezTo>
                    <a:cubicBezTo>
                      <a:pt x="3109" y="8314"/>
                      <a:pt x="3106" y="8220"/>
                      <a:pt x="3093" y="8127"/>
                    </a:cubicBezTo>
                    <a:cubicBezTo>
                      <a:pt x="3082" y="8046"/>
                      <a:pt x="3083" y="7963"/>
                      <a:pt x="3078" y="7881"/>
                    </a:cubicBezTo>
                    <a:cubicBezTo>
                      <a:pt x="3074" y="7814"/>
                      <a:pt x="3068" y="7748"/>
                      <a:pt x="3064" y="7682"/>
                    </a:cubicBezTo>
                    <a:cubicBezTo>
                      <a:pt x="3060" y="7626"/>
                      <a:pt x="3056" y="7570"/>
                      <a:pt x="3054" y="7515"/>
                    </a:cubicBezTo>
                    <a:cubicBezTo>
                      <a:pt x="3051" y="7432"/>
                      <a:pt x="3064" y="7348"/>
                      <a:pt x="3050" y="7265"/>
                    </a:cubicBezTo>
                    <a:cubicBezTo>
                      <a:pt x="3050" y="7261"/>
                      <a:pt x="3051" y="7257"/>
                      <a:pt x="3051" y="7253"/>
                    </a:cubicBezTo>
                    <a:cubicBezTo>
                      <a:pt x="3052" y="7195"/>
                      <a:pt x="3053" y="7137"/>
                      <a:pt x="3053" y="7078"/>
                    </a:cubicBezTo>
                    <a:cubicBezTo>
                      <a:pt x="3052" y="7015"/>
                      <a:pt x="3049" y="6952"/>
                      <a:pt x="3047" y="6889"/>
                    </a:cubicBezTo>
                    <a:cubicBezTo>
                      <a:pt x="3044" y="6792"/>
                      <a:pt x="3042" y="6695"/>
                      <a:pt x="3040" y="6598"/>
                    </a:cubicBezTo>
                    <a:cubicBezTo>
                      <a:pt x="3039" y="6572"/>
                      <a:pt x="3037" y="6545"/>
                      <a:pt x="3040" y="6519"/>
                    </a:cubicBezTo>
                    <a:cubicBezTo>
                      <a:pt x="3049" y="6416"/>
                      <a:pt x="3061" y="6313"/>
                      <a:pt x="3055" y="6209"/>
                    </a:cubicBezTo>
                    <a:cubicBezTo>
                      <a:pt x="3053" y="6179"/>
                      <a:pt x="3055" y="6148"/>
                      <a:pt x="3054" y="6117"/>
                    </a:cubicBezTo>
                    <a:cubicBezTo>
                      <a:pt x="3054" y="6105"/>
                      <a:pt x="3051" y="6092"/>
                      <a:pt x="3034" y="6093"/>
                    </a:cubicBezTo>
                    <a:cubicBezTo>
                      <a:pt x="3019" y="6095"/>
                      <a:pt x="3023" y="6108"/>
                      <a:pt x="3021" y="6118"/>
                    </a:cubicBezTo>
                    <a:cubicBezTo>
                      <a:pt x="3019" y="6134"/>
                      <a:pt x="3019" y="6154"/>
                      <a:pt x="3010" y="6166"/>
                    </a:cubicBezTo>
                    <a:cubicBezTo>
                      <a:pt x="2998" y="6182"/>
                      <a:pt x="2995" y="6198"/>
                      <a:pt x="2992" y="6217"/>
                    </a:cubicBezTo>
                    <a:cubicBezTo>
                      <a:pt x="3005" y="6223"/>
                      <a:pt x="3016" y="6228"/>
                      <a:pt x="3031" y="6234"/>
                    </a:cubicBezTo>
                    <a:cubicBezTo>
                      <a:pt x="3017" y="6237"/>
                      <a:pt x="3008" y="6239"/>
                      <a:pt x="2994" y="6242"/>
                    </a:cubicBezTo>
                    <a:cubicBezTo>
                      <a:pt x="2999" y="6262"/>
                      <a:pt x="3008" y="6280"/>
                      <a:pt x="3008" y="6299"/>
                    </a:cubicBezTo>
                    <a:cubicBezTo>
                      <a:pt x="3008" y="6318"/>
                      <a:pt x="3000" y="6337"/>
                      <a:pt x="2996" y="6356"/>
                    </a:cubicBezTo>
                    <a:cubicBezTo>
                      <a:pt x="2995" y="6361"/>
                      <a:pt x="2996" y="6367"/>
                      <a:pt x="2998" y="6371"/>
                    </a:cubicBezTo>
                    <a:cubicBezTo>
                      <a:pt x="3011" y="6388"/>
                      <a:pt x="3004" y="6405"/>
                      <a:pt x="3001" y="6424"/>
                    </a:cubicBezTo>
                    <a:cubicBezTo>
                      <a:pt x="2996" y="6458"/>
                      <a:pt x="2995" y="6492"/>
                      <a:pt x="2993" y="6526"/>
                    </a:cubicBezTo>
                    <a:cubicBezTo>
                      <a:pt x="2992" y="6539"/>
                      <a:pt x="2993" y="6552"/>
                      <a:pt x="2994" y="6565"/>
                    </a:cubicBezTo>
                    <a:cubicBezTo>
                      <a:pt x="2995" y="6635"/>
                      <a:pt x="2996" y="6706"/>
                      <a:pt x="2998" y="6776"/>
                    </a:cubicBezTo>
                    <a:cubicBezTo>
                      <a:pt x="2999" y="6807"/>
                      <a:pt x="3003" y="6838"/>
                      <a:pt x="3001" y="6868"/>
                    </a:cubicBezTo>
                    <a:cubicBezTo>
                      <a:pt x="2997" y="6909"/>
                      <a:pt x="2991" y="6949"/>
                      <a:pt x="2982" y="6989"/>
                    </a:cubicBezTo>
                    <a:cubicBezTo>
                      <a:pt x="2971" y="7039"/>
                      <a:pt x="2957" y="7089"/>
                      <a:pt x="2943" y="7139"/>
                    </a:cubicBezTo>
                    <a:cubicBezTo>
                      <a:pt x="2934" y="7169"/>
                      <a:pt x="2910" y="7179"/>
                      <a:pt x="2881" y="7180"/>
                    </a:cubicBezTo>
                    <a:cubicBezTo>
                      <a:pt x="2867" y="7181"/>
                      <a:pt x="2852" y="7179"/>
                      <a:pt x="2838" y="7177"/>
                    </a:cubicBezTo>
                    <a:cubicBezTo>
                      <a:pt x="2800" y="7172"/>
                      <a:pt x="2800" y="7172"/>
                      <a:pt x="2786" y="7208"/>
                    </a:cubicBezTo>
                    <a:cubicBezTo>
                      <a:pt x="2773" y="7238"/>
                      <a:pt x="2757" y="7263"/>
                      <a:pt x="2729" y="7283"/>
                    </a:cubicBezTo>
                    <a:cubicBezTo>
                      <a:pt x="2688" y="7312"/>
                      <a:pt x="2645" y="7307"/>
                      <a:pt x="2613" y="7269"/>
                    </a:cubicBezTo>
                    <a:cubicBezTo>
                      <a:pt x="2605" y="7260"/>
                      <a:pt x="2597" y="7250"/>
                      <a:pt x="2587" y="7237"/>
                    </a:cubicBezTo>
                    <a:cubicBezTo>
                      <a:pt x="2561" y="7291"/>
                      <a:pt x="2531" y="7333"/>
                      <a:pt x="2469" y="7331"/>
                    </a:cubicBezTo>
                    <a:cubicBezTo>
                      <a:pt x="2404" y="7329"/>
                      <a:pt x="2382" y="7280"/>
                      <a:pt x="2366" y="7226"/>
                    </a:cubicBezTo>
                    <a:cubicBezTo>
                      <a:pt x="2348" y="7236"/>
                      <a:pt x="2334" y="7246"/>
                      <a:pt x="2318" y="7252"/>
                    </a:cubicBezTo>
                    <a:cubicBezTo>
                      <a:pt x="2307" y="7257"/>
                      <a:pt x="2292" y="7262"/>
                      <a:pt x="2281" y="7259"/>
                    </a:cubicBezTo>
                    <a:cubicBezTo>
                      <a:pt x="2254" y="7250"/>
                      <a:pt x="2229" y="7240"/>
                      <a:pt x="2210" y="7213"/>
                    </a:cubicBezTo>
                    <a:cubicBezTo>
                      <a:pt x="2195" y="7192"/>
                      <a:pt x="2196" y="7171"/>
                      <a:pt x="2191" y="7150"/>
                    </a:cubicBezTo>
                    <a:cubicBezTo>
                      <a:pt x="2168" y="7050"/>
                      <a:pt x="2155" y="6949"/>
                      <a:pt x="2163" y="6846"/>
                    </a:cubicBezTo>
                    <a:cubicBezTo>
                      <a:pt x="2169" y="6771"/>
                      <a:pt x="2176" y="6696"/>
                      <a:pt x="2184" y="6621"/>
                    </a:cubicBezTo>
                    <a:cubicBezTo>
                      <a:pt x="2189" y="6568"/>
                      <a:pt x="2196" y="6516"/>
                      <a:pt x="2202" y="6464"/>
                    </a:cubicBezTo>
                    <a:cubicBezTo>
                      <a:pt x="2209" y="6397"/>
                      <a:pt x="2217" y="6329"/>
                      <a:pt x="2223" y="6262"/>
                    </a:cubicBezTo>
                    <a:cubicBezTo>
                      <a:pt x="2224" y="6247"/>
                      <a:pt x="2222" y="6231"/>
                      <a:pt x="2221" y="6217"/>
                    </a:cubicBezTo>
                    <a:cubicBezTo>
                      <a:pt x="2190" y="6211"/>
                      <a:pt x="2164" y="6207"/>
                      <a:pt x="2138" y="6203"/>
                    </a:cubicBezTo>
                    <a:cubicBezTo>
                      <a:pt x="2133" y="6202"/>
                      <a:pt x="2127" y="6202"/>
                      <a:pt x="2124" y="6204"/>
                    </a:cubicBezTo>
                    <a:cubicBezTo>
                      <a:pt x="2103" y="6219"/>
                      <a:pt x="2086" y="6206"/>
                      <a:pt x="2067" y="6198"/>
                    </a:cubicBezTo>
                    <a:cubicBezTo>
                      <a:pt x="2066" y="6177"/>
                      <a:pt x="2065" y="6156"/>
                      <a:pt x="2063" y="6134"/>
                    </a:cubicBezTo>
                    <a:cubicBezTo>
                      <a:pt x="1891" y="6162"/>
                      <a:pt x="1720" y="6156"/>
                      <a:pt x="1550" y="6167"/>
                    </a:cubicBezTo>
                    <a:cubicBezTo>
                      <a:pt x="1379" y="6178"/>
                      <a:pt x="1208" y="6165"/>
                      <a:pt x="1033" y="6163"/>
                    </a:cubicBezTo>
                    <a:cubicBezTo>
                      <a:pt x="1032" y="6215"/>
                      <a:pt x="1026" y="6262"/>
                      <a:pt x="1030" y="6307"/>
                    </a:cubicBezTo>
                    <a:cubicBezTo>
                      <a:pt x="1038" y="6401"/>
                      <a:pt x="1052" y="6494"/>
                      <a:pt x="1064" y="6587"/>
                    </a:cubicBezTo>
                    <a:cubicBezTo>
                      <a:pt x="1074" y="6664"/>
                      <a:pt x="1084" y="6741"/>
                      <a:pt x="1095" y="6819"/>
                    </a:cubicBezTo>
                    <a:cubicBezTo>
                      <a:pt x="1097" y="6834"/>
                      <a:pt x="1103" y="6849"/>
                      <a:pt x="1107" y="6865"/>
                    </a:cubicBezTo>
                    <a:cubicBezTo>
                      <a:pt x="1110" y="6875"/>
                      <a:pt x="1115" y="6885"/>
                      <a:pt x="1117" y="6895"/>
                    </a:cubicBezTo>
                    <a:cubicBezTo>
                      <a:pt x="1128" y="6972"/>
                      <a:pt x="1139" y="7048"/>
                      <a:pt x="1150" y="7125"/>
                    </a:cubicBezTo>
                    <a:cubicBezTo>
                      <a:pt x="1155" y="7158"/>
                      <a:pt x="1160" y="7191"/>
                      <a:pt x="1165" y="7224"/>
                    </a:cubicBezTo>
                    <a:cubicBezTo>
                      <a:pt x="1170" y="7259"/>
                      <a:pt x="1178" y="7294"/>
                      <a:pt x="1182" y="7329"/>
                    </a:cubicBezTo>
                    <a:cubicBezTo>
                      <a:pt x="1190" y="7396"/>
                      <a:pt x="1196" y="7463"/>
                      <a:pt x="1203" y="7529"/>
                    </a:cubicBezTo>
                    <a:cubicBezTo>
                      <a:pt x="1203" y="7537"/>
                      <a:pt x="1204" y="7545"/>
                      <a:pt x="1204" y="7553"/>
                    </a:cubicBezTo>
                    <a:cubicBezTo>
                      <a:pt x="1206" y="7624"/>
                      <a:pt x="1211" y="7695"/>
                      <a:pt x="1226" y="7765"/>
                    </a:cubicBezTo>
                    <a:cubicBezTo>
                      <a:pt x="1232" y="7794"/>
                      <a:pt x="1237" y="7824"/>
                      <a:pt x="1243" y="7854"/>
                    </a:cubicBezTo>
                    <a:cubicBezTo>
                      <a:pt x="1256" y="7915"/>
                      <a:pt x="1257" y="7978"/>
                      <a:pt x="1275" y="8040"/>
                    </a:cubicBezTo>
                    <a:cubicBezTo>
                      <a:pt x="1287" y="8086"/>
                      <a:pt x="1281" y="8136"/>
                      <a:pt x="1295" y="8183"/>
                    </a:cubicBezTo>
                    <a:cubicBezTo>
                      <a:pt x="1301" y="8202"/>
                      <a:pt x="1294" y="8223"/>
                      <a:pt x="1296" y="8243"/>
                    </a:cubicBezTo>
                    <a:cubicBezTo>
                      <a:pt x="1311" y="8359"/>
                      <a:pt x="1329" y="8474"/>
                      <a:pt x="1337" y="8590"/>
                    </a:cubicBezTo>
                    <a:cubicBezTo>
                      <a:pt x="1342" y="8658"/>
                      <a:pt x="1355" y="8726"/>
                      <a:pt x="1360" y="8795"/>
                    </a:cubicBezTo>
                    <a:cubicBezTo>
                      <a:pt x="1363" y="8837"/>
                      <a:pt x="1379" y="8879"/>
                      <a:pt x="1375" y="8920"/>
                    </a:cubicBezTo>
                    <a:cubicBezTo>
                      <a:pt x="1370" y="8975"/>
                      <a:pt x="1382" y="9028"/>
                      <a:pt x="1382" y="9083"/>
                    </a:cubicBezTo>
                    <a:cubicBezTo>
                      <a:pt x="1381" y="9106"/>
                      <a:pt x="1378" y="9130"/>
                      <a:pt x="1378" y="9153"/>
                    </a:cubicBezTo>
                    <a:cubicBezTo>
                      <a:pt x="1378" y="9177"/>
                      <a:pt x="1381" y="9201"/>
                      <a:pt x="1382" y="9225"/>
                    </a:cubicBezTo>
                    <a:cubicBezTo>
                      <a:pt x="1383" y="9292"/>
                      <a:pt x="1384" y="9359"/>
                      <a:pt x="1385" y="9427"/>
                    </a:cubicBezTo>
                    <a:cubicBezTo>
                      <a:pt x="1386" y="9453"/>
                      <a:pt x="1382" y="9479"/>
                      <a:pt x="1385" y="9505"/>
                    </a:cubicBezTo>
                    <a:cubicBezTo>
                      <a:pt x="1393" y="9576"/>
                      <a:pt x="1387" y="9645"/>
                      <a:pt x="1375" y="9714"/>
                    </a:cubicBezTo>
                    <a:cubicBezTo>
                      <a:pt x="1373" y="9726"/>
                      <a:pt x="1371" y="9737"/>
                      <a:pt x="1370" y="9749"/>
                    </a:cubicBezTo>
                    <a:cubicBezTo>
                      <a:pt x="1366" y="9804"/>
                      <a:pt x="1361" y="9860"/>
                      <a:pt x="1360" y="9915"/>
                    </a:cubicBezTo>
                    <a:cubicBezTo>
                      <a:pt x="1360" y="9944"/>
                      <a:pt x="1350" y="9976"/>
                      <a:pt x="1362" y="9995"/>
                    </a:cubicBezTo>
                    <a:cubicBezTo>
                      <a:pt x="1452" y="10040"/>
                      <a:pt x="1540" y="10035"/>
                      <a:pt x="1627" y="10040"/>
                    </a:cubicBezTo>
                    <a:cubicBezTo>
                      <a:pt x="1715" y="10044"/>
                      <a:pt x="1803" y="10052"/>
                      <a:pt x="1891" y="10042"/>
                    </a:cubicBezTo>
                    <a:cubicBezTo>
                      <a:pt x="1897" y="9939"/>
                      <a:pt x="1906" y="9840"/>
                      <a:pt x="1910" y="9741"/>
                    </a:cubicBezTo>
                    <a:cubicBezTo>
                      <a:pt x="1914" y="9632"/>
                      <a:pt x="1914" y="9523"/>
                      <a:pt x="1915" y="9413"/>
                    </a:cubicBezTo>
                    <a:cubicBezTo>
                      <a:pt x="1915" y="9335"/>
                      <a:pt x="1910" y="9257"/>
                      <a:pt x="1911" y="9179"/>
                    </a:cubicBezTo>
                    <a:cubicBezTo>
                      <a:pt x="1911" y="9049"/>
                      <a:pt x="1904" y="8920"/>
                      <a:pt x="1894" y="8790"/>
                    </a:cubicBezTo>
                    <a:cubicBezTo>
                      <a:pt x="1887" y="8687"/>
                      <a:pt x="1882" y="8584"/>
                      <a:pt x="1875" y="8481"/>
                    </a:cubicBezTo>
                    <a:cubicBezTo>
                      <a:pt x="1870" y="8412"/>
                      <a:pt x="1863" y="8344"/>
                      <a:pt x="1855" y="8276"/>
                    </a:cubicBezTo>
                    <a:cubicBezTo>
                      <a:pt x="1847" y="8198"/>
                      <a:pt x="1839" y="8120"/>
                      <a:pt x="1830" y="8042"/>
                    </a:cubicBezTo>
                    <a:cubicBezTo>
                      <a:pt x="1822" y="7973"/>
                      <a:pt x="1814" y="7903"/>
                      <a:pt x="1806" y="7833"/>
                    </a:cubicBezTo>
                    <a:cubicBezTo>
                      <a:pt x="1799" y="7779"/>
                      <a:pt x="1793" y="7725"/>
                      <a:pt x="1787" y="7671"/>
                    </a:cubicBezTo>
                    <a:cubicBezTo>
                      <a:pt x="1781" y="7606"/>
                      <a:pt x="1777" y="7541"/>
                      <a:pt x="1769" y="7477"/>
                    </a:cubicBezTo>
                    <a:cubicBezTo>
                      <a:pt x="1761" y="7411"/>
                      <a:pt x="1748" y="7346"/>
                      <a:pt x="1739" y="7281"/>
                    </a:cubicBezTo>
                    <a:cubicBezTo>
                      <a:pt x="1734" y="7241"/>
                      <a:pt x="1733" y="7201"/>
                      <a:pt x="1729" y="7162"/>
                    </a:cubicBezTo>
                    <a:cubicBezTo>
                      <a:pt x="1721" y="7092"/>
                      <a:pt x="1711" y="7022"/>
                      <a:pt x="1702" y="6953"/>
                    </a:cubicBezTo>
                    <a:cubicBezTo>
                      <a:pt x="1694" y="6887"/>
                      <a:pt x="1686" y="6822"/>
                      <a:pt x="1678" y="6756"/>
                    </a:cubicBezTo>
                    <a:cubicBezTo>
                      <a:pt x="1676" y="6742"/>
                      <a:pt x="1677" y="6728"/>
                      <a:pt x="1675" y="6715"/>
                    </a:cubicBezTo>
                    <a:cubicBezTo>
                      <a:pt x="1669" y="6673"/>
                      <a:pt x="1659" y="6632"/>
                      <a:pt x="1655" y="6590"/>
                    </a:cubicBezTo>
                    <a:cubicBezTo>
                      <a:pt x="1649" y="6533"/>
                      <a:pt x="1647" y="6475"/>
                      <a:pt x="1643" y="6417"/>
                    </a:cubicBezTo>
                    <a:cubicBezTo>
                      <a:pt x="1642" y="6405"/>
                      <a:pt x="1639" y="6393"/>
                      <a:pt x="1637" y="6381"/>
                    </a:cubicBezTo>
                    <a:cubicBezTo>
                      <a:pt x="1635" y="6365"/>
                      <a:pt x="1633" y="6348"/>
                      <a:pt x="1632" y="6331"/>
                    </a:cubicBezTo>
                    <a:cubicBezTo>
                      <a:pt x="1632" y="6317"/>
                      <a:pt x="1641" y="6309"/>
                      <a:pt x="1655" y="6310"/>
                    </a:cubicBezTo>
                    <a:cubicBezTo>
                      <a:pt x="1665" y="6310"/>
                      <a:pt x="1675" y="6312"/>
                      <a:pt x="1687" y="6314"/>
                    </a:cubicBezTo>
                    <a:cubicBezTo>
                      <a:pt x="1688" y="6339"/>
                      <a:pt x="1688" y="6361"/>
                      <a:pt x="1691" y="6384"/>
                    </a:cubicBezTo>
                    <a:cubicBezTo>
                      <a:pt x="1698" y="6453"/>
                      <a:pt x="1706" y="6523"/>
                      <a:pt x="1713" y="6593"/>
                    </a:cubicBezTo>
                    <a:cubicBezTo>
                      <a:pt x="1718" y="6644"/>
                      <a:pt x="1720" y="6696"/>
                      <a:pt x="1727" y="6747"/>
                    </a:cubicBezTo>
                    <a:cubicBezTo>
                      <a:pt x="1733" y="6791"/>
                      <a:pt x="1744" y="6835"/>
                      <a:pt x="1750" y="6879"/>
                    </a:cubicBezTo>
                    <a:cubicBezTo>
                      <a:pt x="1760" y="6962"/>
                      <a:pt x="1768" y="7045"/>
                      <a:pt x="1777" y="7128"/>
                    </a:cubicBezTo>
                    <a:cubicBezTo>
                      <a:pt x="1784" y="7191"/>
                      <a:pt x="1790" y="7254"/>
                      <a:pt x="1798" y="7317"/>
                    </a:cubicBezTo>
                    <a:cubicBezTo>
                      <a:pt x="1803" y="7367"/>
                      <a:pt x="1809" y="7417"/>
                      <a:pt x="1816" y="7467"/>
                    </a:cubicBezTo>
                    <a:cubicBezTo>
                      <a:pt x="1823" y="7519"/>
                      <a:pt x="1832" y="7570"/>
                      <a:pt x="1838" y="7621"/>
                    </a:cubicBezTo>
                    <a:cubicBezTo>
                      <a:pt x="1850" y="7715"/>
                      <a:pt x="1860" y="7810"/>
                      <a:pt x="1871" y="7904"/>
                    </a:cubicBezTo>
                    <a:cubicBezTo>
                      <a:pt x="1880" y="7974"/>
                      <a:pt x="1891" y="8043"/>
                      <a:pt x="1898" y="8113"/>
                    </a:cubicBezTo>
                    <a:cubicBezTo>
                      <a:pt x="1911" y="8234"/>
                      <a:pt x="1923" y="8356"/>
                      <a:pt x="1934" y="8478"/>
                    </a:cubicBezTo>
                    <a:cubicBezTo>
                      <a:pt x="1941" y="8550"/>
                      <a:pt x="1945" y="8623"/>
                      <a:pt x="1950" y="8696"/>
                    </a:cubicBezTo>
                    <a:cubicBezTo>
                      <a:pt x="1953" y="8742"/>
                      <a:pt x="1948" y="8790"/>
                      <a:pt x="1958" y="8835"/>
                    </a:cubicBezTo>
                    <a:cubicBezTo>
                      <a:pt x="1973" y="8909"/>
                      <a:pt x="1964" y="8983"/>
                      <a:pt x="1969" y="9057"/>
                    </a:cubicBezTo>
                    <a:cubicBezTo>
                      <a:pt x="1974" y="9116"/>
                      <a:pt x="1970" y="9176"/>
                      <a:pt x="1971" y="9236"/>
                    </a:cubicBezTo>
                    <a:cubicBezTo>
                      <a:pt x="1972" y="9283"/>
                      <a:pt x="1976" y="9329"/>
                      <a:pt x="1976" y="9375"/>
                    </a:cubicBezTo>
                    <a:cubicBezTo>
                      <a:pt x="1976" y="9446"/>
                      <a:pt x="1971" y="9516"/>
                      <a:pt x="1972" y="9586"/>
                    </a:cubicBezTo>
                    <a:cubicBezTo>
                      <a:pt x="1974" y="9710"/>
                      <a:pt x="1965" y="9833"/>
                      <a:pt x="1956" y="9956"/>
                    </a:cubicBezTo>
                    <a:cubicBezTo>
                      <a:pt x="1954" y="9993"/>
                      <a:pt x="1946" y="10033"/>
                      <a:pt x="1979" y="10065"/>
                    </a:cubicBezTo>
                    <a:cubicBezTo>
                      <a:pt x="1950" y="10086"/>
                      <a:pt x="1952" y="10116"/>
                      <a:pt x="1950" y="10144"/>
                    </a:cubicBezTo>
                    <a:cubicBezTo>
                      <a:pt x="1950" y="10151"/>
                      <a:pt x="1949" y="10158"/>
                      <a:pt x="1949" y="10164"/>
                    </a:cubicBezTo>
                    <a:cubicBezTo>
                      <a:pt x="1945" y="10213"/>
                      <a:pt x="1941" y="10262"/>
                      <a:pt x="1937" y="10317"/>
                    </a:cubicBezTo>
                    <a:close/>
                    <a:moveTo>
                      <a:pt x="1752" y="1928"/>
                    </a:moveTo>
                    <a:cubicBezTo>
                      <a:pt x="1786" y="1913"/>
                      <a:pt x="1812" y="1886"/>
                      <a:pt x="1839" y="1861"/>
                    </a:cubicBezTo>
                    <a:cubicBezTo>
                      <a:pt x="1851" y="1849"/>
                      <a:pt x="1863" y="1836"/>
                      <a:pt x="1877" y="1826"/>
                    </a:cubicBezTo>
                    <a:cubicBezTo>
                      <a:pt x="1897" y="1813"/>
                      <a:pt x="1922" y="1823"/>
                      <a:pt x="1922" y="1845"/>
                    </a:cubicBezTo>
                    <a:cubicBezTo>
                      <a:pt x="1923" y="1866"/>
                      <a:pt x="1933" y="1889"/>
                      <a:pt x="1914" y="1909"/>
                    </a:cubicBezTo>
                    <a:cubicBezTo>
                      <a:pt x="1905" y="1919"/>
                      <a:pt x="1903" y="1935"/>
                      <a:pt x="1896" y="1953"/>
                    </a:cubicBezTo>
                    <a:cubicBezTo>
                      <a:pt x="1919" y="1960"/>
                      <a:pt x="1941" y="1972"/>
                      <a:pt x="1962" y="1971"/>
                    </a:cubicBezTo>
                    <a:cubicBezTo>
                      <a:pt x="1976" y="1971"/>
                      <a:pt x="1990" y="1956"/>
                      <a:pt x="2003" y="1945"/>
                    </a:cubicBezTo>
                    <a:cubicBezTo>
                      <a:pt x="2017" y="1933"/>
                      <a:pt x="2031" y="1932"/>
                      <a:pt x="2047" y="1940"/>
                    </a:cubicBezTo>
                    <a:cubicBezTo>
                      <a:pt x="2049" y="1948"/>
                      <a:pt x="2049" y="1956"/>
                      <a:pt x="2052" y="1963"/>
                    </a:cubicBezTo>
                    <a:cubicBezTo>
                      <a:pt x="2063" y="1988"/>
                      <a:pt x="2072" y="1993"/>
                      <a:pt x="2095" y="1988"/>
                    </a:cubicBezTo>
                    <a:cubicBezTo>
                      <a:pt x="2120" y="1983"/>
                      <a:pt x="2141" y="1965"/>
                      <a:pt x="2142" y="1946"/>
                    </a:cubicBezTo>
                    <a:cubicBezTo>
                      <a:pt x="2142" y="1939"/>
                      <a:pt x="2137" y="1932"/>
                      <a:pt x="2133" y="1926"/>
                    </a:cubicBezTo>
                    <a:cubicBezTo>
                      <a:pt x="2125" y="1915"/>
                      <a:pt x="2116" y="1904"/>
                      <a:pt x="2103" y="1888"/>
                    </a:cubicBezTo>
                    <a:cubicBezTo>
                      <a:pt x="2124" y="1880"/>
                      <a:pt x="2138" y="1870"/>
                      <a:pt x="2152" y="1871"/>
                    </a:cubicBezTo>
                    <a:cubicBezTo>
                      <a:pt x="2187" y="1873"/>
                      <a:pt x="2210" y="1857"/>
                      <a:pt x="2230" y="1833"/>
                    </a:cubicBezTo>
                    <a:cubicBezTo>
                      <a:pt x="2245" y="1814"/>
                      <a:pt x="2257" y="1793"/>
                      <a:pt x="2269" y="1773"/>
                    </a:cubicBezTo>
                    <a:cubicBezTo>
                      <a:pt x="2286" y="1742"/>
                      <a:pt x="2284" y="1731"/>
                      <a:pt x="2258" y="1707"/>
                    </a:cubicBezTo>
                    <a:cubicBezTo>
                      <a:pt x="2237" y="1688"/>
                      <a:pt x="2239" y="1675"/>
                      <a:pt x="2265" y="1665"/>
                    </a:cubicBezTo>
                    <a:cubicBezTo>
                      <a:pt x="2274" y="1662"/>
                      <a:pt x="2284" y="1661"/>
                      <a:pt x="2293" y="1660"/>
                    </a:cubicBezTo>
                    <a:cubicBezTo>
                      <a:pt x="2319" y="1655"/>
                      <a:pt x="2341" y="1641"/>
                      <a:pt x="2355" y="1620"/>
                    </a:cubicBezTo>
                    <a:cubicBezTo>
                      <a:pt x="2377" y="1585"/>
                      <a:pt x="2395" y="1549"/>
                      <a:pt x="2413" y="1512"/>
                    </a:cubicBezTo>
                    <a:cubicBezTo>
                      <a:pt x="2427" y="1484"/>
                      <a:pt x="2415" y="1456"/>
                      <a:pt x="2387" y="1442"/>
                    </a:cubicBezTo>
                    <a:cubicBezTo>
                      <a:pt x="2378" y="1437"/>
                      <a:pt x="2368" y="1434"/>
                      <a:pt x="2358" y="1431"/>
                    </a:cubicBezTo>
                    <a:cubicBezTo>
                      <a:pt x="2343" y="1427"/>
                      <a:pt x="2335" y="1418"/>
                      <a:pt x="2336" y="1401"/>
                    </a:cubicBezTo>
                    <a:cubicBezTo>
                      <a:pt x="2339" y="1398"/>
                      <a:pt x="2343" y="1395"/>
                      <a:pt x="2347" y="1392"/>
                    </a:cubicBezTo>
                    <a:cubicBezTo>
                      <a:pt x="2395" y="1356"/>
                      <a:pt x="2429" y="1309"/>
                      <a:pt x="2458" y="1258"/>
                    </a:cubicBezTo>
                    <a:cubicBezTo>
                      <a:pt x="2476" y="1226"/>
                      <a:pt x="2490" y="1191"/>
                      <a:pt x="2507" y="1158"/>
                    </a:cubicBezTo>
                    <a:cubicBezTo>
                      <a:pt x="2533" y="1105"/>
                      <a:pt x="2522" y="1042"/>
                      <a:pt x="2480" y="1001"/>
                    </a:cubicBezTo>
                    <a:cubicBezTo>
                      <a:pt x="2464" y="986"/>
                      <a:pt x="2448" y="970"/>
                      <a:pt x="2432" y="954"/>
                    </a:cubicBezTo>
                    <a:cubicBezTo>
                      <a:pt x="2422" y="945"/>
                      <a:pt x="2414" y="934"/>
                      <a:pt x="2424" y="923"/>
                    </a:cubicBezTo>
                    <a:cubicBezTo>
                      <a:pt x="2442" y="901"/>
                      <a:pt x="2463" y="881"/>
                      <a:pt x="2482" y="860"/>
                    </a:cubicBezTo>
                    <a:cubicBezTo>
                      <a:pt x="2491" y="851"/>
                      <a:pt x="2500" y="841"/>
                      <a:pt x="2506" y="830"/>
                    </a:cubicBezTo>
                    <a:cubicBezTo>
                      <a:pt x="2517" y="810"/>
                      <a:pt x="2526" y="790"/>
                      <a:pt x="2533" y="769"/>
                    </a:cubicBezTo>
                    <a:cubicBezTo>
                      <a:pt x="2538" y="752"/>
                      <a:pt x="2541" y="734"/>
                      <a:pt x="2539" y="718"/>
                    </a:cubicBezTo>
                    <a:cubicBezTo>
                      <a:pt x="2536" y="689"/>
                      <a:pt x="2529" y="660"/>
                      <a:pt x="2520" y="632"/>
                    </a:cubicBezTo>
                    <a:cubicBezTo>
                      <a:pt x="2509" y="595"/>
                      <a:pt x="2492" y="559"/>
                      <a:pt x="2456" y="539"/>
                    </a:cubicBezTo>
                    <a:cubicBezTo>
                      <a:pt x="2434" y="526"/>
                      <a:pt x="2408" y="518"/>
                      <a:pt x="2383" y="510"/>
                    </a:cubicBezTo>
                    <a:cubicBezTo>
                      <a:pt x="2338" y="496"/>
                      <a:pt x="2292" y="497"/>
                      <a:pt x="2248" y="518"/>
                    </a:cubicBezTo>
                    <a:cubicBezTo>
                      <a:pt x="2234" y="525"/>
                      <a:pt x="2225" y="521"/>
                      <a:pt x="2217" y="511"/>
                    </a:cubicBezTo>
                    <a:cubicBezTo>
                      <a:pt x="2202" y="493"/>
                      <a:pt x="2202" y="473"/>
                      <a:pt x="2210" y="451"/>
                    </a:cubicBezTo>
                    <a:cubicBezTo>
                      <a:pt x="2228" y="401"/>
                      <a:pt x="2216" y="357"/>
                      <a:pt x="2177" y="321"/>
                    </a:cubicBezTo>
                    <a:cubicBezTo>
                      <a:pt x="2164" y="308"/>
                      <a:pt x="2147" y="299"/>
                      <a:pt x="2131" y="290"/>
                    </a:cubicBezTo>
                    <a:cubicBezTo>
                      <a:pt x="2072" y="255"/>
                      <a:pt x="2009" y="231"/>
                      <a:pt x="1940" y="227"/>
                    </a:cubicBezTo>
                    <a:cubicBezTo>
                      <a:pt x="1903" y="225"/>
                      <a:pt x="1869" y="233"/>
                      <a:pt x="1841" y="259"/>
                    </a:cubicBezTo>
                    <a:cubicBezTo>
                      <a:pt x="1830" y="269"/>
                      <a:pt x="1823" y="282"/>
                      <a:pt x="1812" y="296"/>
                    </a:cubicBezTo>
                    <a:cubicBezTo>
                      <a:pt x="1794" y="277"/>
                      <a:pt x="1781" y="259"/>
                      <a:pt x="1785" y="232"/>
                    </a:cubicBezTo>
                    <a:cubicBezTo>
                      <a:pt x="1787" y="218"/>
                      <a:pt x="1786" y="202"/>
                      <a:pt x="1782" y="189"/>
                    </a:cubicBezTo>
                    <a:cubicBezTo>
                      <a:pt x="1766" y="140"/>
                      <a:pt x="1746" y="96"/>
                      <a:pt x="1689" y="80"/>
                    </a:cubicBezTo>
                    <a:cubicBezTo>
                      <a:pt x="1629" y="62"/>
                      <a:pt x="1569" y="60"/>
                      <a:pt x="1508" y="61"/>
                    </a:cubicBezTo>
                    <a:cubicBezTo>
                      <a:pt x="1441" y="62"/>
                      <a:pt x="1383" y="81"/>
                      <a:pt x="1341" y="136"/>
                    </a:cubicBezTo>
                    <a:cubicBezTo>
                      <a:pt x="1331" y="149"/>
                      <a:pt x="1324" y="160"/>
                      <a:pt x="1327" y="176"/>
                    </a:cubicBezTo>
                    <a:cubicBezTo>
                      <a:pt x="1329" y="194"/>
                      <a:pt x="1328" y="212"/>
                      <a:pt x="1316" y="229"/>
                    </a:cubicBezTo>
                    <a:cubicBezTo>
                      <a:pt x="1293" y="220"/>
                      <a:pt x="1288" y="201"/>
                      <a:pt x="1280" y="183"/>
                    </a:cubicBezTo>
                    <a:cubicBezTo>
                      <a:pt x="1276" y="172"/>
                      <a:pt x="1274" y="158"/>
                      <a:pt x="1266" y="151"/>
                    </a:cubicBezTo>
                    <a:cubicBezTo>
                      <a:pt x="1230" y="116"/>
                      <a:pt x="1189" y="96"/>
                      <a:pt x="1137" y="97"/>
                    </a:cubicBezTo>
                    <a:cubicBezTo>
                      <a:pt x="1064" y="97"/>
                      <a:pt x="1002" y="128"/>
                      <a:pt x="939" y="159"/>
                    </a:cubicBezTo>
                    <a:cubicBezTo>
                      <a:pt x="919" y="169"/>
                      <a:pt x="900" y="182"/>
                      <a:pt x="883" y="197"/>
                    </a:cubicBezTo>
                    <a:cubicBezTo>
                      <a:pt x="851" y="223"/>
                      <a:pt x="827" y="254"/>
                      <a:pt x="836" y="300"/>
                    </a:cubicBezTo>
                    <a:cubicBezTo>
                      <a:pt x="837" y="305"/>
                      <a:pt x="833" y="311"/>
                      <a:pt x="829" y="325"/>
                    </a:cubicBezTo>
                    <a:cubicBezTo>
                      <a:pt x="815" y="311"/>
                      <a:pt x="804" y="302"/>
                      <a:pt x="798" y="291"/>
                    </a:cubicBezTo>
                    <a:cubicBezTo>
                      <a:pt x="762" y="227"/>
                      <a:pt x="703" y="202"/>
                      <a:pt x="636" y="188"/>
                    </a:cubicBezTo>
                    <a:cubicBezTo>
                      <a:pt x="628" y="187"/>
                      <a:pt x="618" y="186"/>
                      <a:pt x="612" y="190"/>
                    </a:cubicBezTo>
                    <a:cubicBezTo>
                      <a:pt x="575" y="214"/>
                      <a:pt x="529" y="225"/>
                      <a:pt x="506" y="269"/>
                    </a:cubicBezTo>
                    <a:cubicBezTo>
                      <a:pt x="502" y="276"/>
                      <a:pt x="496" y="281"/>
                      <a:pt x="491" y="287"/>
                    </a:cubicBezTo>
                    <a:cubicBezTo>
                      <a:pt x="452" y="326"/>
                      <a:pt x="437" y="374"/>
                      <a:pt x="431" y="427"/>
                    </a:cubicBezTo>
                    <a:cubicBezTo>
                      <a:pt x="429" y="441"/>
                      <a:pt x="437" y="456"/>
                      <a:pt x="442" y="471"/>
                    </a:cubicBezTo>
                    <a:cubicBezTo>
                      <a:pt x="446" y="482"/>
                      <a:pt x="454" y="492"/>
                      <a:pt x="456" y="503"/>
                    </a:cubicBezTo>
                    <a:cubicBezTo>
                      <a:pt x="459" y="521"/>
                      <a:pt x="443" y="532"/>
                      <a:pt x="427" y="525"/>
                    </a:cubicBezTo>
                    <a:cubicBezTo>
                      <a:pt x="417" y="520"/>
                      <a:pt x="407" y="514"/>
                      <a:pt x="400" y="507"/>
                    </a:cubicBezTo>
                    <a:cubicBezTo>
                      <a:pt x="391" y="496"/>
                      <a:pt x="380" y="493"/>
                      <a:pt x="366" y="490"/>
                    </a:cubicBezTo>
                    <a:cubicBezTo>
                      <a:pt x="322" y="483"/>
                      <a:pt x="287" y="496"/>
                      <a:pt x="255" y="528"/>
                    </a:cubicBezTo>
                    <a:cubicBezTo>
                      <a:pt x="216" y="567"/>
                      <a:pt x="207" y="616"/>
                      <a:pt x="235" y="664"/>
                    </a:cubicBezTo>
                    <a:cubicBezTo>
                      <a:pt x="243" y="678"/>
                      <a:pt x="252" y="691"/>
                      <a:pt x="260" y="705"/>
                    </a:cubicBezTo>
                    <a:cubicBezTo>
                      <a:pt x="269" y="724"/>
                      <a:pt x="281" y="742"/>
                      <a:pt x="271" y="763"/>
                    </a:cubicBezTo>
                    <a:cubicBezTo>
                      <a:pt x="286" y="778"/>
                      <a:pt x="308" y="785"/>
                      <a:pt x="304" y="816"/>
                    </a:cubicBezTo>
                    <a:cubicBezTo>
                      <a:pt x="282" y="801"/>
                      <a:pt x="266" y="808"/>
                      <a:pt x="250" y="823"/>
                    </a:cubicBezTo>
                    <a:cubicBezTo>
                      <a:pt x="243" y="830"/>
                      <a:pt x="230" y="829"/>
                      <a:pt x="214" y="833"/>
                    </a:cubicBezTo>
                    <a:cubicBezTo>
                      <a:pt x="224" y="812"/>
                      <a:pt x="230" y="797"/>
                      <a:pt x="237" y="782"/>
                    </a:cubicBezTo>
                    <a:cubicBezTo>
                      <a:pt x="213" y="776"/>
                      <a:pt x="193" y="778"/>
                      <a:pt x="175" y="792"/>
                    </a:cubicBezTo>
                    <a:cubicBezTo>
                      <a:pt x="158" y="805"/>
                      <a:pt x="142" y="818"/>
                      <a:pt x="125" y="831"/>
                    </a:cubicBezTo>
                    <a:cubicBezTo>
                      <a:pt x="81" y="867"/>
                      <a:pt x="65" y="915"/>
                      <a:pt x="61" y="970"/>
                    </a:cubicBezTo>
                    <a:cubicBezTo>
                      <a:pt x="60" y="996"/>
                      <a:pt x="70" y="1017"/>
                      <a:pt x="88" y="1030"/>
                    </a:cubicBezTo>
                    <a:cubicBezTo>
                      <a:pt x="107" y="1044"/>
                      <a:pt x="132" y="1054"/>
                      <a:pt x="156" y="1058"/>
                    </a:cubicBezTo>
                    <a:cubicBezTo>
                      <a:pt x="184" y="1063"/>
                      <a:pt x="209" y="1047"/>
                      <a:pt x="226" y="1027"/>
                    </a:cubicBezTo>
                    <a:cubicBezTo>
                      <a:pt x="241" y="1009"/>
                      <a:pt x="226" y="992"/>
                      <a:pt x="218" y="975"/>
                    </a:cubicBezTo>
                    <a:cubicBezTo>
                      <a:pt x="217" y="973"/>
                      <a:pt x="218" y="970"/>
                      <a:pt x="218" y="967"/>
                    </a:cubicBezTo>
                    <a:cubicBezTo>
                      <a:pt x="239" y="965"/>
                      <a:pt x="246" y="983"/>
                      <a:pt x="259" y="992"/>
                    </a:cubicBezTo>
                    <a:cubicBezTo>
                      <a:pt x="271" y="1000"/>
                      <a:pt x="287" y="1002"/>
                      <a:pt x="301" y="1004"/>
                    </a:cubicBezTo>
                    <a:cubicBezTo>
                      <a:pt x="306" y="1005"/>
                      <a:pt x="312" y="997"/>
                      <a:pt x="318" y="992"/>
                    </a:cubicBezTo>
                    <a:cubicBezTo>
                      <a:pt x="315" y="1009"/>
                      <a:pt x="312" y="1025"/>
                      <a:pt x="309" y="1044"/>
                    </a:cubicBezTo>
                    <a:cubicBezTo>
                      <a:pt x="323" y="1049"/>
                      <a:pt x="337" y="1059"/>
                      <a:pt x="347" y="1056"/>
                    </a:cubicBezTo>
                    <a:cubicBezTo>
                      <a:pt x="371" y="1049"/>
                      <a:pt x="397" y="1039"/>
                      <a:pt x="407" y="1005"/>
                    </a:cubicBezTo>
                    <a:cubicBezTo>
                      <a:pt x="424" y="1028"/>
                      <a:pt x="417" y="1055"/>
                      <a:pt x="438" y="1066"/>
                    </a:cubicBezTo>
                    <a:cubicBezTo>
                      <a:pt x="440" y="1067"/>
                      <a:pt x="438" y="1074"/>
                      <a:pt x="438" y="1078"/>
                    </a:cubicBezTo>
                    <a:cubicBezTo>
                      <a:pt x="437" y="1080"/>
                      <a:pt x="437" y="1083"/>
                      <a:pt x="436" y="1085"/>
                    </a:cubicBezTo>
                    <a:cubicBezTo>
                      <a:pt x="432" y="1094"/>
                      <a:pt x="428" y="1102"/>
                      <a:pt x="426" y="1111"/>
                    </a:cubicBezTo>
                    <a:cubicBezTo>
                      <a:pt x="416" y="1141"/>
                      <a:pt x="422" y="1154"/>
                      <a:pt x="452" y="1165"/>
                    </a:cubicBezTo>
                    <a:cubicBezTo>
                      <a:pt x="463" y="1169"/>
                      <a:pt x="474" y="1175"/>
                      <a:pt x="486" y="1177"/>
                    </a:cubicBezTo>
                    <a:cubicBezTo>
                      <a:pt x="513" y="1180"/>
                      <a:pt x="543" y="1186"/>
                      <a:pt x="566" y="1164"/>
                    </a:cubicBezTo>
                    <a:cubicBezTo>
                      <a:pt x="596" y="1135"/>
                      <a:pt x="624" y="1102"/>
                      <a:pt x="654" y="1069"/>
                    </a:cubicBezTo>
                    <a:cubicBezTo>
                      <a:pt x="694" y="1075"/>
                      <a:pt x="717" y="1104"/>
                      <a:pt x="708" y="1148"/>
                    </a:cubicBezTo>
                    <a:cubicBezTo>
                      <a:pt x="704" y="1173"/>
                      <a:pt x="700" y="1196"/>
                      <a:pt x="729" y="1212"/>
                    </a:cubicBezTo>
                    <a:cubicBezTo>
                      <a:pt x="767" y="1191"/>
                      <a:pt x="799" y="1162"/>
                      <a:pt x="823" y="1126"/>
                    </a:cubicBezTo>
                    <a:cubicBezTo>
                      <a:pt x="837" y="1104"/>
                      <a:pt x="851" y="1088"/>
                      <a:pt x="879" y="1091"/>
                    </a:cubicBezTo>
                    <a:cubicBezTo>
                      <a:pt x="894" y="1092"/>
                      <a:pt x="909" y="1086"/>
                      <a:pt x="930" y="1083"/>
                    </a:cubicBezTo>
                    <a:cubicBezTo>
                      <a:pt x="926" y="1107"/>
                      <a:pt x="929" y="1133"/>
                      <a:pt x="918" y="1149"/>
                    </a:cubicBezTo>
                    <a:cubicBezTo>
                      <a:pt x="899" y="1177"/>
                      <a:pt x="901" y="1207"/>
                      <a:pt x="894" y="1236"/>
                    </a:cubicBezTo>
                    <a:cubicBezTo>
                      <a:pt x="888" y="1264"/>
                      <a:pt x="909" y="1282"/>
                      <a:pt x="938" y="1279"/>
                    </a:cubicBezTo>
                    <a:cubicBezTo>
                      <a:pt x="950" y="1278"/>
                      <a:pt x="962" y="1278"/>
                      <a:pt x="973" y="1281"/>
                    </a:cubicBezTo>
                    <a:cubicBezTo>
                      <a:pt x="996" y="1287"/>
                      <a:pt x="1015" y="1282"/>
                      <a:pt x="1033" y="1268"/>
                    </a:cubicBezTo>
                    <a:cubicBezTo>
                      <a:pt x="1052" y="1254"/>
                      <a:pt x="1068" y="1236"/>
                      <a:pt x="1088" y="1223"/>
                    </a:cubicBezTo>
                    <a:cubicBezTo>
                      <a:pt x="1123" y="1201"/>
                      <a:pt x="1161" y="1188"/>
                      <a:pt x="1201" y="1205"/>
                    </a:cubicBezTo>
                    <a:cubicBezTo>
                      <a:pt x="1226" y="1215"/>
                      <a:pt x="1248" y="1233"/>
                      <a:pt x="1271" y="1246"/>
                    </a:cubicBezTo>
                    <a:cubicBezTo>
                      <a:pt x="1278" y="1251"/>
                      <a:pt x="1287" y="1257"/>
                      <a:pt x="1294" y="1256"/>
                    </a:cubicBezTo>
                    <a:cubicBezTo>
                      <a:pt x="1339" y="1249"/>
                      <a:pt x="1373" y="1266"/>
                      <a:pt x="1404" y="1297"/>
                    </a:cubicBezTo>
                    <a:cubicBezTo>
                      <a:pt x="1440" y="1333"/>
                      <a:pt x="1467" y="1371"/>
                      <a:pt x="1464" y="1425"/>
                    </a:cubicBezTo>
                    <a:cubicBezTo>
                      <a:pt x="1462" y="1451"/>
                      <a:pt x="1463" y="1477"/>
                      <a:pt x="1463" y="1506"/>
                    </a:cubicBezTo>
                    <a:cubicBezTo>
                      <a:pt x="1468" y="1505"/>
                      <a:pt x="1472" y="1502"/>
                      <a:pt x="1477" y="1502"/>
                    </a:cubicBezTo>
                    <a:cubicBezTo>
                      <a:pt x="1483" y="1500"/>
                      <a:pt x="1490" y="1500"/>
                      <a:pt x="1496" y="1500"/>
                    </a:cubicBezTo>
                    <a:cubicBezTo>
                      <a:pt x="1516" y="1500"/>
                      <a:pt x="1524" y="1510"/>
                      <a:pt x="1516" y="1528"/>
                    </a:cubicBezTo>
                    <a:cubicBezTo>
                      <a:pt x="1511" y="1542"/>
                      <a:pt x="1502" y="1554"/>
                      <a:pt x="1494" y="1566"/>
                    </a:cubicBezTo>
                    <a:cubicBezTo>
                      <a:pt x="1475" y="1593"/>
                      <a:pt x="1453" y="1619"/>
                      <a:pt x="1437" y="1648"/>
                    </a:cubicBezTo>
                    <a:cubicBezTo>
                      <a:pt x="1419" y="1681"/>
                      <a:pt x="1435" y="1713"/>
                      <a:pt x="1468" y="1730"/>
                    </a:cubicBezTo>
                    <a:cubicBezTo>
                      <a:pt x="1499" y="1746"/>
                      <a:pt x="1523" y="1737"/>
                      <a:pt x="1549" y="1719"/>
                    </a:cubicBezTo>
                    <a:cubicBezTo>
                      <a:pt x="1579" y="1698"/>
                      <a:pt x="1611" y="1679"/>
                      <a:pt x="1643" y="1661"/>
                    </a:cubicBezTo>
                    <a:cubicBezTo>
                      <a:pt x="1679" y="1641"/>
                      <a:pt x="1714" y="1658"/>
                      <a:pt x="1748" y="1669"/>
                    </a:cubicBezTo>
                    <a:cubicBezTo>
                      <a:pt x="1775" y="1679"/>
                      <a:pt x="1779" y="1699"/>
                      <a:pt x="1764" y="1727"/>
                    </a:cubicBezTo>
                    <a:cubicBezTo>
                      <a:pt x="1735" y="1778"/>
                      <a:pt x="1721" y="1832"/>
                      <a:pt x="1726" y="1891"/>
                    </a:cubicBezTo>
                    <a:cubicBezTo>
                      <a:pt x="1728" y="1910"/>
                      <a:pt x="1734" y="1921"/>
                      <a:pt x="1752" y="1928"/>
                    </a:cubicBezTo>
                    <a:close/>
                    <a:moveTo>
                      <a:pt x="1234" y="1717"/>
                    </a:moveTo>
                    <a:cubicBezTo>
                      <a:pt x="1247" y="1716"/>
                      <a:pt x="1262" y="1716"/>
                      <a:pt x="1275" y="1712"/>
                    </a:cubicBezTo>
                    <a:cubicBezTo>
                      <a:pt x="1295" y="1707"/>
                      <a:pt x="1321" y="1704"/>
                      <a:pt x="1331" y="1690"/>
                    </a:cubicBezTo>
                    <a:cubicBezTo>
                      <a:pt x="1358" y="1653"/>
                      <a:pt x="1381" y="1615"/>
                      <a:pt x="1387" y="1565"/>
                    </a:cubicBezTo>
                    <a:cubicBezTo>
                      <a:pt x="1397" y="1479"/>
                      <a:pt x="1375" y="1402"/>
                      <a:pt x="1346" y="1325"/>
                    </a:cubicBezTo>
                    <a:cubicBezTo>
                      <a:pt x="1344" y="1321"/>
                      <a:pt x="1342" y="1318"/>
                      <a:pt x="1340" y="1315"/>
                    </a:cubicBezTo>
                    <a:cubicBezTo>
                      <a:pt x="1326" y="1298"/>
                      <a:pt x="1312" y="1298"/>
                      <a:pt x="1298" y="1314"/>
                    </a:cubicBezTo>
                    <a:cubicBezTo>
                      <a:pt x="1293" y="1320"/>
                      <a:pt x="1288" y="1329"/>
                      <a:pt x="1282" y="1330"/>
                    </a:cubicBezTo>
                    <a:cubicBezTo>
                      <a:pt x="1258" y="1335"/>
                      <a:pt x="1248" y="1354"/>
                      <a:pt x="1234" y="1369"/>
                    </a:cubicBezTo>
                    <a:cubicBezTo>
                      <a:pt x="1226" y="1378"/>
                      <a:pt x="1217" y="1387"/>
                      <a:pt x="1206" y="1390"/>
                    </a:cubicBezTo>
                    <a:cubicBezTo>
                      <a:pt x="1200" y="1392"/>
                      <a:pt x="1183" y="1381"/>
                      <a:pt x="1183" y="1378"/>
                    </a:cubicBezTo>
                    <a:cubicBezTo>
                      <a:pt x="1186" y="1357"/>
                      <a:pt x="1191" y="1335"/>
                      <a:pt x="1198" y="1315"/>
                    </a:cubicBezTo>
                    <a:cubicBezTo>
                      <a:pt x="1203" y="1302"/>
                      <a:pt x="1213" y="1292"/>
                      <a:pt x="1225" y="1275"/>
                    </a:cubicBezTo>
                    <a:cubicBezTo>
                      <a:pt x="1208" y="1270"/>
                      <a:pt x="1195" y="1262"/>
                      <a:pt x="1185" y="1265"/>
                    </a:cubicBezTo>
                    <a:cubicBezTo>
                      <a:pt x="1156" y="1275"/>
                      <a:pt x="1127" y="1289"/>
                      <a:pt x="1099" y="1302"/>
                    </a:cubicBezTo>
                    <a:cubicBezTo>
                      <a:pt x="1069" y="1315"/>
                      <a:pt x="1040" y="1333"/>
                      <a:pt x="1008" y="1343"/>
                    </a:cubicBezTo>
                    <a:cubicBezTo>
                      <a:pt x="943" y="1363"/>
                      <a:pt x="877" y="1333"/>
                      <a:pt x="844" y="1272"/>
                    </a:cubicBezTo>
                    <a:cubicBezTo>
                      <a:pt x="839" y="1262"/>
                      <a:pt x="833" y="1254"/>
                      <a:pt x="827" y="1245"/>
                    </a:cubicBezTo>
                    <a:cubicBezTo>
                      <a:pt x="767" y="1275"/>
                      <a:pt x="717" y="1284"/>
                      <a:pt x="637" y="1211"/>
                    </a:cubicBezTo>
                    <a:cubicBezTo>
                      <a:pt x="595" y="1244"/>
                      <a:pt x="547" y="1265"/>
                      <a:pt x="494" y="1251"/>
                    </a:cubicBezTo>
                    <a:cubicBezTo>
                      <a:pt x="442" y="1238"/>
                      <a:pt x="394" y="1215"/>
                      <a:pt x="377" y="1157"/>
                    </a:cubicBezTo>
                    <a:cubicBezTo>
                      <a:pt x="350" y="1172"/>
                      <a:pt x="326" y="1185"/>
                      <a:pt x="301" y="1199"/>
                    </a:cubicBezTo>
                    <a:cubicBezTo>
                      <a:pt x="308" y="1238"/>
                      <a:pt x="298" y="1278"/>
                      <a:pt x="309" y="1316"/>
                    </a:cubicBezTo>
                    <a:cubicBezTo>
                      <a:pt x="311" y="1324"/>
                      <a:pt x="311" y="1332"/>
                      <a:pt x="310" y="1340"/>
                    </a:cubicBezTo>
                    <a:cubicBezTo>
                      <a:pt x="307" y="1397"/>
                      <a:pt x="304" y="1454"/>
                      <a:pt x="301" y="1511"/>
                    </a:cubicBezTo>
                    <a:cubicBezTo>
                      <a:pt x="297" y="1587"/>
                      <a:pt x="282" y="1660"/>
                      <a:pt x="254" y="1731"/>
                    </a:cubicBezTo>
                    <a:cubicBezTo>
                      <a:pt x="240" y="1766"/>
                      <a:pt x="226" y="1800"/>
                      <a:pt x="229" y="1839"/>
                    </a:cubicBezTo>
                    <a:cubicBezTo>
                      <a:pt x="231" y="1862"/>
                      <a:pt x="240" y="1880"/>
                      <a:pt x="261" y="1889"/>
                    </a:cubicBezTo>
                    <a:cubicBezTo>
                      <a:pt x="286" y="1899"/>
                      <a:pt x="310" y="1910"/>
                      <a:pt x="335" y="1918"/>
                    </a:cubicBezTo>
                    <a:cubicBezTo>
                      <a:pt x="389" y="1935"/>
                      <a:pt x="426" y="1983"/>
                      <a:pt x="420" y="2038"/>
                    </a:cubicBezTo>
                    <a:cubicBezTo>
                      <a:pt x="419" y="2048"/>
                      <a:pt x="417" y="2059"/>
                      <a:pt x="417" y="2070"/>
                    </a:cubicBezTo>
                    <a:cubicBezTo>
                      <a:pt x="417" y="2097"/>
                      <a:pt x="440" y="2114"/>
                      <a:pt x="466" y="2106"/>
                    </a:cubicBezTo>
                    <a:cubicBezTo>
                      <a:pt x="501" y="2096"/>
                      <a:pt x="536" y="2091"/>
                      <a:pt x="571" y="2080"/>
                    </a:cubicBezTo>
                    <a:cubicBezTo>
                      <a:pt x="603" y="2070"/>
                      <a:pt x="638" y="2071"/>
                      <a:pt x="672" y="2066"/>
                    </a:cubicBezTo>
                    <a:cubicBezTo>
                      <a:pt x="673" y="2085"/>
                      <a:pt x="680" y="2105"/>
                      <a:pt x="673" y="2110"/>
                    </a:cubicBezTo>
                    <a:cubicBezTo>
                      <a:pt x="658" y="2123"/>
                      <a:pt x="659" y="2136"/>
                      <a:pt x="666" y="2154"/>
                    </a:cubicBezTo>
                    <a:cubicBezTo>
                      <a:pt x="626" y="2158"/>
                      <a:pt x="589" y="2160"/>
                      <a:pt x="553" y="2165"/>
                    </a:cubicBezTo>
                    <a:cubicBezTo>
                      <a:pt x="525" y="2169"/>
                      <a:pt x="506" y="2184"/>
                      <a:pt x="494" y="2214"/>
                    </a:cubicBezTo>
                    <a:cubicBezTo>
                      <a:pt x="536" y="2240"/>
                      <a:pt x="565" y="2275"/>
                      <a:pt x="581" y="2320"/>
                    </a:cubicBezTo>
                    <a:cubicBezTo>
                      <a:pt x="582" y="2324"/>
                      <a:pt x="587" y="2326"/>
                      <a:pt x="589" y="2329"/>
                    </a:cubicBezTo>
                    <a:cubicBezTo>
                      <a:pt x="627" y="2379"/>
                      <a:pt x="685" y="2404"/>
                      <a:pt x="729" y="2446"/>
                    </a:cubicBezTo>
                    <a:cubicBezTo>
                      <a:pt x="734" y="2451"/>
                      <a:pt x="742" y="2452"/>
                      <a:pt x="748" y="2452"/>
                    </a:cubicBezTo>
                    <a:cubicBezTo>
                      <a:pt x="771" y="2454"/>
                      <a:pt x="793" y="2459"/>
                      <a:pt x="815" y="2456"/>
                    </a:cubicBezTo>
                    <a:cubicBezTo>
                      <a:pt x="879" y="2450"/>
                      <a:pt x="942" y="2443"/>
                      <a:pt x="1005" y="2432"/>
                    </a:cubicBezTo>
                    <a:cubicBezTo>
                      <a:pt x="1060" y="2422"/>
                      <a:pt x="1111" y="2400"/>
                      <a:pt x="1161" y="2374"/>
                    </a:cubicBezTo>
                    <a:cubicBezTo>
                      <a:pt x="1205" y="2352"/>
                      <a:pt x="1246" y="2330"/>
                      <a:pt x="1239" y="2267"/>
                    </a:cubicBezTo>
                    <a:cubicBezTo>
                      <a:pt x="1287" y="2276"/>
                      <a:pt x="1311" y="2246"/>
                      <a:pt x="1336" y="2216"/>
                    </a:cubicBezTo>
                    <a:cubicBezTo>
                      <a:pt x="1348" y="2202"/>
                      <a:pt x="1358" y="2186"/>
                      <a:pt x="1372" y="2174"/>
                    </a:cubicBezTo>
                    <a:cubicBezTo>
                      <a:pt x="1388" y="2160"/>
                      <a:pt x="1407" y="2151"/>
                      <a:pt x="1428" y="2137"/>
                    </a:cubicBezTo>
                    <a:cubicBezTo>
                      <a:pt x="1433" y="2169"/>
                      <a:pt x="1426" y="2191"/>
                      <a:pt x="1413" y="2211"/>
                    </a:cubicBezTo>
                    <a:cubicBezTo>
                      <a:pt x="1396" y="2235"/>
                      <a:pt x="1377" y="2259"/>
                      <a:pt x="1358" y="2282"/>
                    </a:cubicBezTo>
                    <a:cubicBezTo>
                      <a:pt x="1332" y="2313"/>
                      <a:pt x="1301" y="2340"/>
                      <a:pt x="1317" y="2389"/>
                    </a:cubicBezTo>
                    <a:cubicBezTo>
                      <a:pt x="1324" y="2411"/>
                      <a:pt x="1318" y="2438"/>
                      <a:pt x="1318" y="2464"/>
                    </a:cubicBezTo>
                    <a:cubicBezTo>
                      <a:pt x="1379" y="2443"/>
                      <a:pt x="1435" y="2423"/>
                      <a:pt x="1491" y="2403"/>
                    </a:cubicBezTo>
                    <a:cubicBezTo>
                      <a:pt x="1512" y="2396"/>
                      <a:pt x="1534" y="2392"/>
                      <a:pt x="1555" y="2383"/>
                    </a:cubicBezTo>
                    <a:cubicBezTo>
                      <a:pt x="1619" y="2355"/>
                      <a:pt x="1686" y="2343"/>
                      <a:pt x="1755" y="2334"/>
                    </a:cubicBezTo>
                    <a:cubicBezTo>
                      <a:pt x="1833" y="2322"/>
                      <a:pt x="1911" y="2310"/>
                      <a:pt x="1989" y="2297"/>
                    </a:cubicBezTo>
                    <a:cubicBezTo>
                      <a:pt x="2001" y="2295"/>
                      <a:pt x="2013" y="2288"/>
                      <a:pt x="2027" y="2283"/>
                    </a:cubicBezTo>
                    <a:cubicBezTo>
                      <a:pt x="2005" y="2240"/>
                      <a:pt x="2006" y="2197"/>
                      <a:pt x="2006" y="2155"/>
                    </a:cubicBezTo>
                    <a:cubicBezTo>
                      <a:pt x="2005" y="2121"/>
                      <a:pt x="1999" y="2088"/>
                      <a:pt x="1996" y="2051"/>
                    </a:cubicBezTo>
                    <a:cubicBezTo>
                      <a:pt x="1900" y="2088"/>
                      <a:pt x="1851" y="2038"/>
                      <a:pt x="1817" y="1963"/>
                    </a:cubicBezTo>
                    <a:cubicBezTo>
                      <a:pt x="1811" y="1965"/>
                      <a:pt x="1808" y="1965"/>
                      <a:pt x="1806" y="1966"/>
                    </a:cubicBezTo>
                    <a:cubicBezTo>
                      <a:pt x="1750" y="1998"/>
                      <a:pt x="1696" y="1975"/>
                      <a:pt x="1682" y="1912"/>
                    </a:cubicBezTo>
                    <a:cubicBezTo>
                      <a:pt x="1678" y="1894"/>
                      <a:pt x="1676" y="1875"/>
                      <a:pt x="1675" y="1856"/>
                    </a:cubicBezTo>
                    <a:cubicBezTo>
                      <a:pt x="1672" y="1805"/>
                      <a:pt x="1686" y="1757"/>
                      <a:pt x="1709" y="1710"/>
                    </a:cubicBezTo>
                    <a:cubicBezTo>
                      <a:pt x="1703" y="1709"/>
                      <a:pt x="1699" y="1707"/>
                      <a:pt x="1695" y="1707"/>
                    </a:cubicBezTo>
                    <a:cubicBezTo>
                      <a:pt x="1653" y="1707"/>
                      <a:pt x="1620" y="1725"/>
                      <a:pt x="1590" y="1754"/>
                    </a:cubicBezTo>
                    <a:cubicBezTo>
                      <a:pt x="1544" y="1797"/>
                      <a:pt x="1512" y="1802"/>
                      <a:pt x="1459" y="1773"/>
                    </a:cubicBezTo>
                    <a:cubicBezTo>
                      <a:pt x="1433" y="1759"/>
                      <a:pt x="1410" y="1741"/>
                      <a:pt x="1392" y="1716"/>
                    </a:cubicBezTo>
                    <a:cubicBezTo>
                      <a:pt x="1377" y="1738"/>
                      <a:pt x="1357" y="1751"/>
                      <a:pt x="1330" y="1753"/>
                    </a:cubicBezTo>
                    <a:cubicBezTo>
                      <a:pt x="1305" y="1754"/>
                      <a:pt x="1279" y="1754"/>
                      <a:pt x="1254" y="1754"/>
                    </a:cubicBezTo>
                    <a:cubicBezTo>
                      <a:pt x="1233" y="1753"/>
                      <a:pt x="1228" y="1740"/>
                      <a:pt x="1234" y="1717"/>
                    </a:cubicBezTo>
                    <a:close/>
                    <a:moveTo>
                      <a:pt x="3153" y="10638"/>
                    </a:moveTo>
                    <a:cubicBezTo>
                      <a:pt x="3149" y="10618"/>
                      <a:pt x="3143" y="10602"/>
                      <a:pt x="3142" y="10585"/>
                    </a:cubicBezTo>
                    <a:cubicBezTo>
                      <a:pt x="3139" y="10543"/>
                      <a:pt x="3134" y="10501"/>
                      <a:pt x="3135" y="10458"/>
                    </a:cubicBezTo>
                    <a:cubicBezTo>
                      <a:pt x="3136" y="10420"/>
                      <a:pt x="3120" y="10389"/>
                      <a:pt x="3107" y="10355"/>
                    </a:cubicBezTo>
                    <a:cubicBezTo>
                      <a:pt x="3102" y="10342"/>
                      <a:pt x="3093" y="10336"/>
                      <a:pt x="3080" y="10337"/>
                    </a:cubicBezTo>
                    <a:cubicBezTo>
                      <a:pt x="3062" y="10337"/>
                      <a:pt x="3043" y="10339"/>
                      <a:pt x="3025" y="10342"/>
                    </a:cubicBezTo>
                    <a:cubicBezTo>
                      <a:pt x="2984" y="10349"/>
                      <a:pt x="2943" y="10359"/>
                      <a:pt x="2901" y="10345"/>
                    </a:cubicBezTo>
                    <a:cubicBezTo>
                      <a:pt x="2895" y="10343"/>
                      <a:pt x="2888" y="10346"/>
                      <a:pt x="2882" y="10347"/>
                    </a:cubicBezTo>
                    <a:cubicBezTo>
                      <a:pt x="2816" y="10352"/>
                      <a:pt x="2750" y="10359"/>
                      <a:pt x="2684" y="10361"/>
                    </a:cubicBezTo>
                    <a:cubicBezTo>
                      <a:pt x="2631" y="10363"/>
                      <a:pt x="2578" y="10358"/>
                      <a:pt x="2525" y="10359"/>
                    </a:cubicBezTo>
                    <a:cubicBezTo>
                      <a:pt x="2472" y="10361"/>
                      <a:pt x="2419" y="10371"/>
                      <a:pt x="2366" y="10372"/>
                    </a:cubicBezTo>
                    <a:cubicBezTo>
                      <a:pt x="2279" y="10373"/>
                      <a:pt x="2191" y="10372"/>
                      <a:pt x="2103" y="10370"/>
                    </a:cubicBezTo>
                    <a:cubicBezTo>
                      <a:pt x="2056" y="10368"/>
                      <a:pt x="2015" y="10382"/>
                      <a:pt x="1980" y="10412"/>
                    </a:cubicBezTo>
                    <a:cubicBezTo>
                      <a:pt x="1933" y="10452"/>
                      <a:pt x="1880" y="10479"/>
                      <a:pt x="1822" y="10500"/>
                    </a:cubicBezTo>
                    <a:cubicBezTo>
                      <a:pt x="1772" y="10518"/>
                      <a:pt x="1719" y="10531"/>
                      <a:pt x="1674" y="10563"/>
                    </a:cubicBezTo>
                    <a:cubicBezTo>
                      <a:pt x="1650" y="10581"/>
                      <a:pt x="1626" y="10597"/>
                      <a:pt x="1602" y="10613"/>
                    </a:cubicBezTo>
                    <a:cubicBezTo>
                      <a:pt x="1572" y="10633"/>
                      <a:pt x="1543" y="10653"/>
                      <a:pt x="1524" y="10685"/>
                    </a:cubicBezTo>
                    <a:cubicBezTo>
                      <a:pt x="1519" y="10694"/>
                      <a:pt x="1510" y="10700"/>
                      <a:pt x="1503" y="10708"/>
                    </a:cubicBezTo>
                    <a:cubicBezTo>
                      <a:pt x="1471" y="10742"/>
                      <a:pt x="1448" y="10782"/>
                      <a:pt x="1437" y="10827"/>
                    </a:cubicBezTo>
                    <a:cubicBezTo>
                      <a:pt x="1450" y="10838"/>
                      <a:pt x="1473" y="10834"/>
                      <a:pt x="1470" y="10862"/>
                    </a:cubicBezTo>
                    <a:cubicBezTo>
                      <a:pt x="1461" y="10865"/>
                      <a:pt x="1451" y="10872"/>
                      <a:pt x="1440" y="10873"/>
                    </a:cubicBezTo>
                    <a:cubicBezTo>
                      <a:pt x="1414" y="10875"/>
                      <a:pt x="1405" y="10890"/>
                      <a:pt x="1403" y="10912"/>
                    </a:cubicBezTo>
                    <a:cubicBezTo>
                      <a:pt x="1400" y="10939"/>
                      <a:pt x="1399" y="10965"/>
                      <a:pt x="1397" y="10990"/>
                    </a:cubicBezTo>
                    <a:cubicBezTo>
                      <a:pt x="1464" y="11027"/>
                      <a:pt x="1535" y="11026"/>
                      <a:pt x="1604" y="11034"/>
                    </a:cubicBezTo>
                    <a:cubicBezTo>
                      <a:pt x="1666" y="11041"/>
                      <a:pt x="1728" y="11046"/>
                      <a:pt x="1790" y="11051"/>
                    </a:cubicBezTo>
                    <a:cubicBezTo>
                      <a:pt x="1834" y="11054"/>
                      <a:pt x="1877" y="11058"/>
                      <a:pt x="1921" y="11060"/>
                    </a:cubicBezTo>
                    <a:cubicBezTo>
                      <a:pt x="1962" y="11062"/>
                      <a:pt x="2003" y="11062"/>
                      <a:pt x="2044" y="11063"/>
                    </a:cubicBezTo>
                    <a:cubicBezTo>
                      <a:pt x="2096" y="11064"/>
                      <a:pt x="2147" y="11067"/>
                      <a:pt x="2198" y="11065"/>
                    </a:cubicBezTo>
                    <a:cubicBezTo>
                      <a:pt x="2268" y="11063"/>
                      <a:pt x="2338" y="11057"/>
                      <a:pt x="2408" y="11052"/>
                    </a:cubicBezTo>
                    <a:cubicBezTo>
                      <a:pt x="2460" y="11048"/>
                      <a:pt x="2512" y="11047"/>
                      <a:pt x="2563" y="11041"/>
                    </a:cubicBezTo>
                    <a:cubicBezTo>
                      <a:pt x="2649" y="11029"/>
                      <a:pt x="2736" y="11013"/>
                      <a:pt x="2822" y="11002"/>
                    </a:cubicBezTo>
                    <a:cubicBezTo>
                      <a:pt x="2897" y="10992"/>
                      <a:pt x="2973" y="10987"/>
                      <a:pt x="3048" y="10979"/>
                    </a:cubicBezTo>
                    <a:cubicBezTo>
                      <a:pt x="3079" y="10975"/>
                      <a:pt x="3109" y="10969"/>
                      <a:pt x="3138" y="10964"/>
                    </a:cubicBezTo>
                    <a:cubicBezTo>
                      <a:pt x="3178" y="10770"/>
                      <a:pt x="3184" y="10679"/>
                      <a:pt x="3161" y="10624"/>
                    </a:cubicBezTo>
                    <a:cubicBezTo>
                      <a:pt x="3160" y="10627"/>
                      <a:pt x="3157" y="10631"/>
                      <a:pt x="3153" y="10638"/>
                    </a:cubicBezTo>
                    <a:close/>
                    <a:moveTo>
                      <a:pt x="2408" y="6839"/>
                    </a:moveTo>
                    <a:cubicBezTo>
                      <a:pt x="2408" y="6860"/>
                      <a:pt x="2408" y="6878"/>
                      <a:pt x="2408" y="6897"/>
                    </a:cubicBezTo>
                    <a:cubicBezTo>
                      <a:pt x="2407" y="6946"/>
                      <a:pt x="2405" y="6995"/>
                      <a:pt x="2406" y="7044"/>
                    </a:cubicBezTo>
                    <a:cubicBezTo>
                      <a:pt x="2407" y="7085"/>
                      <a:pt x="2412" y="7126"/>
                      <a:pt x="2416" y="7167"/>
                    </a:cubicBezTo>
                    <a:cubicBezTo>
                      <a:pt x="2417" y="7184"/>
                      <a:pt x="2416" y="7201"/>
                      <a:pt x="2420" y="7218"/>
                    </a:cubicBezTo>
                    <a:cubicBezTo>
                      <a:pt x="2423" y="7236"/>
                      <a:pt x="2429" y="7255"/>
                      <a:pt x="2438" y="7270"/>
                    </a:cubicBezTo>
                    <a:cubicBezTo>
                      <a:pt x="2457" y="7301"/>
                      <a:pt x="2493" y="7301"/>
                      <a:pt x="2515" y="7272"/>
                    </a:cubicBezTo>
                    <a:cubicBezTo>
                      <a:pt x="2530" y="7253"/>
                      <a:pt x="2541" y="7231"/>
                      <a:pt x="2557" y="7214"/>
                    </a:cubicBezTo>
                    <a:cubicBezTo>
                      <a:pt x="2578" y="7191"/>
                      <a:pt x="2582" y="7165"/>
                      <a:pt x="2579" y="7136"/>
                    </a:cubicBezTo>
                    <a:cubicBezTo>
                      <a:pt x="2576" y="7116"/>
                      <a:pt x="2573" y="7097"/>
                      <a:pt x="2572" y="7077"/>
                    </a:cubicBezTo>
                    <a:cubicBezTo>
                      <a:pt x="2569" y="7028"/>
                      <a:pt x="2566" y="6979"/>
                      <a:pt x="2566" y="6931"/>
                    </a:cubicBezTo>
                    <a:cubicBezTo>
                      <a:pt x="2565" y="6906"/>
                      <a:pt x="2572" y="6883"/>
                      <a:pt x="2588" y="6861"/>
                    </a:cubicBezTo>
                    <a:cubicBezTo>
                      <a:pt x="2602" y="6842"/>
                      <a:pt x="2612" y="6841"/>
                      <a:pt x="2631" y="6851"/>
                    </a:cubicBezTo>
                    <a:cubicBezTo>
                      <a:pt x="2630" y="6860"/>
                      <a:pt x="2629" y="6867"/>
                      <a:pt x="2628" y="6875"/>
                    </a:cubicBezTo>
                    <a:cubicBezTo>
                      <a:pt x="2624" y="6908"/>
                      <a:pt x="2617" y="6940"/>
                      <a:pt x="2616" y="6973"/>
                    </a:cubicBezTo>
                    <a:cubicBezTo>
                      <a:pt x="2616" y="7022"/>
                      <a:pt x="2619" y="7071"/>
                      <a:pt x="2623" y="7119"/>
                    </a:cubicBezTo>
                    <a:cubicBezTo>
                      <a:pt x="2626" y="7155"/>
                      <a:pt x="2631" y="7192"/>
                      <a:pt x="2641" y="7227"/>
                    </a:cubicBezTo>
                    <a:cubicBezTo>
                      <a:pt x="2647" y="7251"/>
                      <a:pt x="2672" y="7256"/>
                      <a:pt x="2692" y="7241"/>
                    </a:cubicBezTo>
                    <a:cubicBezTo>
                      <a:pt x="2700" y="7236"/>
                      <a:pt x="2706" y="7229"/>
                      <a:pt x="2711" y="7221"/>
                    </a:cubicBezTo>
                    <a:cubicBezTo>
                      <a:pt x="2765" y="7152"/>
                      <a:pt x="2774" y="7072"/>
                      <a:pt x="2769" y="6988"/>
                    </a:cubicBezTo>
                    <a:cubicBezTo>
                      <a:pt x="2769" y="6981"/>
                      <a:pt x="2767" y="6975"/>
                      <a:pt x="2767" y="6968"/>
                    </a:cubicBezTo>
                    <a:cubicBezTo>
                      <a:pt x="2766" y="6947"/>
                      <a:pt x="2772" y="6942"/>
                      <a:pt x="2792" y="6943"/>
                    </a:cubicBezTo>
                    <a:cubicBezTo>
                      <a:pt x="2803" y="6943"/>
                      <a:pt x="2813" y="6943"/>
                      <a:pt x="2825" y="6943"/>
                    </a:cubicBezTo>
                    <a:cubicBezTo>
                      <a:pt x="2825" y="6944"/>
                      <a:pt x="2826" y="6946"/>
                      <a:pt x="2827" y="6948"/>
                    </a:cubicBezTo>
                    <a:cubicBezTo>
                      <a:pt x="2834" y="6999"/>
                      <a:pt x="2829" y="7048"/>
                      <a:pt x="2817" y="7097"/>
                    </a:cubicBezTo>
                    <a:cubicBezTo>
                      <a:pt x="2809" y="7127"/>
                      <a:pt x="2815" y="7135"/>
                      <a:pt x="2844" y="7141"/>
                    </a:cubicBezTo>
                    <a:cubicBezTo>
                      <a:pt x="2849" y="7142"/>
                      <a:pt x="2855" y="7141"/>
                      <a:pt x="2860" y="7143"/>
                    </a:cubicBezTo>
                    <a:cubicBezTo>
                      <a:pt x="2880" y="7148"/>
                      <a:pt x="2891" y="7142"/>
                      <a:pt x="2900" y="7123"/>
                    </a:cubicBezTo>
                    <a:cubicBezTo>
                      <a:pt x="2923" y="7072"/>
                      <a:pt x="2937" y="7020"/>
                      <a:pt x="2942" y="6966"/>
                    </a:cubicBezTo>
                    <a:cubicBezTo>
                      <a:pt x="2948" y="6896"/>
                      <a:pt x="2953" y="6827"/>
                      <a:pt x="2951" y="6757"/>
                    </a:cubicBezTo>
                    <a:cubicBezTo>
                      <a:pt x="2949" y="6683"/>
                      <a:pt x="2951" y="6609"/>
                      <a:pt x="2951" y="6535"/>
                    </a:cubicBezTo>
                    <a:cubicBezTo>
                      <a:pt x="2939" y="6529"/>
                      <a:pt x="2918" y="6535"/>
                      <a:pt x="2920" y="6509"/>
                    </a:cubicBezTo>
                    <a:cubicBezTo>
                      <a:pt x="2942" y="6510"/>
                      <a:pt x="2947" y="6496"/>
                      <a:pt x="2948" y="6476"/>
                    </a:cubicBezTo>
                    <a:cubicBezTo>
                      <a:pt x="2948" y="6407"/>
                      <a:pt x="2950" y="6338"/>
                      <a:pt x="2949" y="6270"/>
                    </a:cubicBezTo>
                    <a:cubicBezTo>
                      <a:pt x="2949" y="6256"/>
                      <a:pt x="2939" y="6243"/>
                      <a:pt x="2933" y="6228"/>
                    </a:cubicBezTo>
                    <a:cubicBezTo>
                      <a:pt x="2948" y="6209"/>
                      <a:pt x="2948" y="6209"/>
                      <a:pt x="2937" y="6179"/>
                    </a:cubicBezTo>
                    <a:cubicBezTo>
                      <a:pt x="2905" y="6183"/>
                      <a:pt x="2872" y="6187"/>
                      <a:pt x="2840" y="6190"/>
                    </a:cubicBezTo>
                    <a:cubicBezTo>
                      <a:pt x="2794" y="6193"/>
                      <a:pt x="2747" y="6192"/>
                      <a:pt x="2701" y="6199"/>
                    </a:cubicBezTo>
                    <a:cubicBezTo>
                      <a:pt x="2647" y="6206"/>
                      <a:pt x="2593" y="6204"/>
                      <a:pt x="2539" y="6200"/>
                    </a:cubicBezTo>
                    <a:cubicBezTo>
                      <a:pt x="2504" y="6197"/>
                      <a:pt x="2468" y="6197"/>
                      <a:pt x="2433" y="6200"/>
                    </a:cubicBezTo>
                    <a:cubicBezTo>
                      <a:pt x="2392" y="6204"/>
                      <a:pt x="2352" y="6212"/>
                      <a:pt x="2311" y="6218"/>
                    </a:cubicBezTo>
                    <a:cubicBezTo>
                      <a:pt x="2273" y="6224"/>
                      <a:pt x="2272" y="6223"/>
                      <a:pt x="2267" y="6259"/>
                    </a:cubicBezTo>
                    <a:cubicBezTo>
                      <a:pt x="2256" y="6340"/>
                      <a:pt x="2245" y="6421"/>
                      <a:pt x="2235" y="6503"/>
                    </a:cubicBezTo>
                    <a:cubicBezTo>
                      <a:pt x="2231" y="6540"/>
                      <a:pt x="2231" y="6577"/>
                      <a:pt x="2226" y="6614"/>
                    </a:cubicBezTo>
                    <a:cubicBezTo>
                      <a:pt x="2211" y="6727"/>
                      <a:pt x="2204" y="6840"/>
                      <a:pt x="2207" y="6954"/>
                    </a:cubicBezTo>
                    <a:cubicBezTo>
                      <a:pt x="2207" y="6964"/>
                      <a:pt x="2209" y="6975"/>
                      <a:pt x="2211" y="6985"/>
                    </a:cubicBezTo>
                    <a:cubicBezTo>
                      <a:pt x="2220" y="7036"/>
                      <a:pt x="2229" y="7087"/>
                      <a:pt x="2239" y="7138"/>
                    </a:cubicBezTo>
                    <a:cubicBezTo>
                      <a:pt x="2244" y="7165"/>
                      <a:pt x="2250" y="7192"/>
                      <a:pt x="2274" y="7211"/>
                    </a:cubicBezTo>
                    <a:cubicBezTo>
                      <a:pt x="2290" y="7224"/>
                      <a:pt x="2306" y="7225"/>
                      <a:pt x="2322" y="7217"/>
                    </a:cubicBezTo>
                    <a:cubicBezTo>
                      <a:pt x="2365" y="7195"/>
                      <a:pt x="2376" y="7170"/>
                      <a:pt x="2369" y="7119"/>
                    </a:cubicBezTo>
                    <a:cubicBezTo>
                      <a:pt x="2365" y="7089"/>
                      <a:pt x="2360" y="7058"/>
                      <a:pt x="2360" y="7028"/>
                    </a:cubicBezTo>
                    <a:cubicBezTo>
                      <a:pt x="2359" y="6976"/>
                      <a:pt x="2362" y="6925"/>
                      <a:pt x="2363" y="6873"/>
                    </a:cubicBezTo>
                    <a:cubicBezTo>
                      <a:pt x="2364" y="6844"/>
                      <a:pt x="2372" y="6837"/>
                      <a:pt x="2408" y="6839"/>
                    </a:cubicBezTo>
                    <a:close/>
                    <a:moveTo>
                      <a:pt x="1382" y="10816"/>
                    </a:moveTo>
                    <a:cubicBezTo>
                      <a:pt x="1398" y="10786"/>
                      <a:pt x="1412" y="10758"/>
                      <a:pt x="1429" y="10731"/>
                    </a:cubicBezTo>
                    <a:cubicBezTo>
                      <a:pt x="1484" y="10641"/>
                      <a:pt x="1565" y="10581"/>
                      <a:pt x="1656" y="10531"/>
                    </a:cubicBezTo>
                    <a:cubicBezTo>
                      <a:pt x="1702" y="10505"/>
                      <a:pt x="1752" y="10489"/>
                      <a:pt x="1802" y="10470"/>
                    </a:cubicBezTo>
                    <a:cubicBezTo>
                      <a:pt x="1855" y="10450"/>
                      <a:pt x="1901" y="10418"/>
                      <a:pt x="1947" y="10376"/>
                    </a:cubicBezTo>
                    <a:cubicBezTo>
                      <a:pt x="1932" y="10374"/>
                      <a:pt x="1924" y="10372"/>
                      <a:pt x="1915" y="10371"/>
                    </a:cubicBezTo>
                    <a:cubicBezTo>
                      <a:pt x="1878" y="10368"/>
                      <a:pt x="1863" y="10349"/>
                      <a:pt x="1868" y="10313"/>
                    </a:cubicBezTo>
                    <a:cubicBezTo>
                      <a:pt x="1874" y="10274"/>
                      <a:pt x="1879" y="10234"/>
                      <a:pt x="1882" y="10195"/>
                    </a:cubicBezTo>
                    <a:cubicBezTo>
                      <a:pt x="1885" y="10162"/>
                      <a:pt x="1886" y="10129"/>
                      <a:pt x="1887" y="10096"/>
                    </a:cubicBezTo>
                    <a:cubicBezTo>
                      <a:pt x="1876" y="10095"/>
                      <a:pt x="1870" y="10093"/>
                      <a:pt x="1863" y="10093"/>
                    </a:cubicBezTo>
                    <a:cubicBezTo>
                      <a:pt x="1800" y="10097"/>
                      <a:pt x="1737" y="10098"/>
                      <a:pt x="1674" y="10091"/>
                    </a:cubicBezTo>
                    <a:cubicBezTo>
                      <a:pt x="1636" y="10087"/>
                      <a:pt x="1603" y="10099"/>
                      <a:pt x="1572" y="10119"/>
                    </a:cubicBezTo>
                    <a:cubicBezTo>
                      <a:pt x="1520" y="10152"/>
                      <a:pt x="1468" y="10185"/>
                      <a:pt x="1406" y="10197"/>
                    </a:cubicBezTo>
                    <a:cubicBezTo>
                      <a:pt x="1401" y="10198"/>
                      <a:pt x="1396" y="10202"/>
                      <a:pt x="1391" y="10204"/>
                    </a:cubicBezTo>
                    <a:cubicBezTo>
                      <a:pt x="1336" y="10225"/>
                      <a:pt x="1280" y="10246"/>
                      <a:pt x="1225" y="10268"/>
                    </a:cubicBezTo>
                    <a:cubicBezTo>
                      <a:pt x="1206" y="10276"/>
                      <a:pt x="1186" y="10286"/>
                      <a:pt x="1171" y="10300"/>
                    </a:cubicBezTo>
                    <a:cubicBezTo>
                      <a:pt x="1146" y="10324"/>
                      <a:pt x="1123" y="10350"/>
                      <a:pt x="1101" y="10378"/>
                    </a:cubicBezTo>
                    <a:cubicBezTo>
                      <a:pt x="1073" y="10414"/>
                      <a:pt x="1049" y="10454"/>
                      <a:pt x="1035" y="10502"/>
                    </a:cubicBezTo>
                    <a:cubicBezTo>
                      <a:pt x="1051" y="10511"/>
                      <a:pt x="1056" y="10525"/>
                      <a:pt x="1047" y="10544"/>
                    </a:cubicBezTo>
                    <a:cubicBezTo>
                      <a:pt x="1039" y="10559"/>
                      <a:pt x="1034" y="10576"/>
                      <a:pt x="1026" y="10590"/>
                    </a:cubicBezTo>
                    <a:cubicBezTo>
                      <a:pt x="1014" y="10611"/>
                      <a:pt x="1012" y="10633"/>
                      <a:pt x="1017" y="10656"/>
                    </a:cubicBezTo>
                    <a:cubicBezTo>
                      <a:pt x="1025" y="10694"/>
                      <a:pt x="1037" y="10732"/>
                      <a:pt x="1015" y="10770"/>
                    </a:cubicBezTo>
                    <a:cubicBezTo>
                      <a:pt x="1013" y="10774"/>
                      <a:pt x="1015" y="10780"/>
                      <a:pt x="1016" y="10785"/>
                    </a:cubicBezTo>
                    <a:cubicBezTo>
                      <a:pt x="1056" y="10804"/>
                      <a:pt x="1097" y="10804"/>
                      <a:pt x="1138" y="10803"/>
                    </a:cubicBezTo>
                    <a:cubicBezTo>
                      <a:pt x="1174" y="10803"/>
                      <a:pt x="1209" y="10804"/>
                      <a:pt x="1245" y="10806"/>
                    </a:cubicBezTo>
                    <a:cubicBezTo>
                      <a:pt x="1290" y="10809"/>
                      <a:pt x="1335" y="10812"/>
                      <a:pt x="1382" y="10816"/>
                    </a:cubicBezTo>
                    <a:close/>
                    <a:moveTo>
                      <a:pt x="3147" y="6032"/>
                    </a:moveTo>
                    <a:cubicBezTo>
                      <a:pt x="3148" y="6005"/>
                      <a:pt x="3151" y="5984"/>
                      <a:pt x="3150" y="5963"/>
                    </a:cubicBezTo>
                    <a:cubicBezTo>
                      <a:pt x="3148" y="5914"/>
                      <a:pt x="3144" y="5865"/>
                      <a:pt x="3142" y="5817"/>
                    </a:cubicBezTo>
                    <a:cubicBezTo>
                      <a:pt x="3140" y="5745"/>
                      <a:pt x="3138" y="5674"/>
                      <a:pt x="3136" y="5603"/>
                    </a:cubicBezTo>
                    <a:cubicBezTo>
                      <a:pt x="3133" y="5522"/>
                      <a:pt x="3130" y="5442"/>
                      <a:pt x="3126" y="5361"/>
                    </a:cubicBezTo>
                    <a:cubicBezTo>
                      <a:pt x="3125" y="5345"/>
                      <a:pt x="3121" y="5330"/>
                      <a:pt x="3119" y="5314"/>
                    </a:cubicBezTo>
                    <a:cubicBezTo>
                      <a:pt x="3114" y="5260"/>
                      <a:pt x="3108" y="5206"/>
                      <a:pt x="3104" y="5152"/>
                    </a:cubicBezTo>
                    <a:cubicBezTo>
                      <a:pt x="3103" y="5145"/>
                      <a:pt x="3106" y="5137"/>
                      <a:pt x="3108" y="5129"/>
                    </a:cubicBezTo>
                    <a:cubicBezTo>
                      <a:pt x="3114" y="5104"/>
                      <a:pt x="3107" y="5081"/>
                      <a:pt x="3100" y="5057"/>
                    </a:cubicBezTo>
                    <a:cubicBezTo>
                      <a:pt x="3095" y="5105"/>
                      <a:pt x="3094" y="5152"/>
                      <a:pt x="3090" y="5200"/>
                    </a:cubicBezTo>
                    <a:cubicBezTo>
                      <a:pt x="3083" y="5265"/>
                      <a:pt x="3063" y="5329"/>
                      <a:pt x="3062" y="5395"/>
                    </a:cubicBezTo>
                    <a:cubicBezTo>
                      <a:pt x="3062" y="5420"/>
                      <a:pt x="3060" y="5444"/>
                      <a:pt x="3057" y="5468"/>
                    </a:cubicBezTo>
                    <a:cubicBezTo>
                      <a:pt x="3048" y="5535"/>
                      <a:pt x="3038" y="5602"/>
                      <a:pt x="3029" y="5669"/>
                    </a:cubicBezTo>
                    <a:cubicBezTo>
                      <a:pt x="3026" y="5690"/>
                      <a:pt x="3027" y="5711"/>
                      <a:pt x="3024" y="5732"/>
                    </a:cubicBezTo>
                    <a:cubicBezTo>
                      <a:pt x="3019" y="5787"/>
                      <a:pt x="3012" y="5842"/>
                      <a:pt x="3006" y="5899"/>
                    </a:cubicBezTo>
                    <a:cubicBezTo>
                      <a:pt x="3029" y="5904"/>
                      <a:pt x="3028" y="5920"/>
                      <a:pt x="3027" y="5938"/>
                    </a:cubicBezTo>
                    <a:cubicBezTo>
                      <a:pt x="3024" y="5968"/>
                      <a:pt x="3024" y="5999"/>
                      <a:pt x="3022" y="6029"/>
                    </a:cubicBezTo>
                    <a:cubicBezTo>
                      <a:pt x="3065" y="6047"/>
                      <a:pt x="3103" y="6017"/>
                      <a:pt x="3147" y="6032"/>
                    </a:cubicBezTo>
                    <a:close/>
                    <a:moveTo>
                      <a:pt x="356" y="1094"/>
                    </a:moveTo>
                    <a:cubicBezTo>
                      <a:pt x="316" y="1072"/>
                      <a:pt x="316" y="1072"/>
                      <a:pt x="284" y="1074"/>
                    </a:cubicBezTo>
                    <a:cubicBezTo>
                      <a:pt x="279" y="1085"/>
                      <a:pt x="273" y="1098"/>
                      <a:pt x="268" y="1110"/>
                    </a:cubicBezTo>
                    <a:cubicBezTo>
                      <a:pt x="278" y="1109"/>
                      <a:pt x="289" y="1104"/>
                      <a:pt x="294" y="1108"/>
                    </a:cubicBezTo>
                    <a:cubicBezTo>
                      <a:pt x="300" y="1112"/>
                      <a:pt x="302" y="1124"/>
                      <a:pt x="308" y="1136"/>
                    </a:cubicBezTo>
                    <a:cubicBezTo>
                      <a:pt x="325" y="1121"/>
                      <a:pt x="340" y="1109"/>
                      <a:pt x="356" y="1094"/>
                    </a:cubicBezTo>
                    <a:close/>
                    <a:moveTo>
                      <a:pt x="2183" y="6107"/>
                    </a:moveTo>
                    <a:cubicBezTo>
                      <a:pt x="2160" y="6115"/>
                      <a:pt x="2136" y="6109"/>
                      <a:pt x="2129" y="6138"/>
                    </a:cubicBezTo>
                    <a:cubicBezTo>
                      <a:pt x="2147" y="6141"/>
                      <a:pt x="2162" y="6143"/>
                      <a:pt x="2179" y="6145"/>
                    </a:cubicBezTo>
                    <a:cubicBezTo>
                      <a:pt x="2181" y="6133"/>
                      <a:pt x="2182" y="6123"/>
                      <a:pt x="2183" y="6107"/>
                    </a:cubicBezTo>
                    <a:close/>
                    <a:moveTo>
                      <a:pt x="1905" y="1990"/>
                    </a:moveTo>
                    <a:cubicBezTo>
                      <a:pt x="1903" y="1993"/>
                      <a:pt x="1901" y="1996"/>
                      <a:pt x="1899" y="1998"/>
                    </a:cubicBezTo>
                    <a:cubicBezTo>
                      <a:pt x="1906" y="2003"/>
                      <a:pt x="1913" y="2007"/>
                      <a:pt x="1920" y="2011"/>
                    </a:cubicBezTo>
                    <a:cubicBezTo>
                      <a:pt x="1921" y="2010"/>
                      <a:pt x="1922" y="2008"/>
                      <a:pt x="1924" y="2006"/>
                    </a:cubicBezTo>
                    <a:cubicBezTo>
                      <a:pt x="1917" y="2001"/>
                      <a:pt x="1911" y="1996"/>
                      <a:pt x="1905" y="199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77" name="Freeform 24"/>
              <p:cNvSpPr>
                <a:spLocks noEditPoints="1"/>
              </p:cNvSpPr>
              <p:nvPr/>
            </p:nvSpPr>
            <p:spPr bwMode="auto">
              <a:xfrm>
                <a:off x="5991225" y="2012950"/>
                <a:ext cx="974725" cy="1563688"/>
              </a:xfrm>
              <a:custGeom>
                <a:avLst/>
                <a:gdLst>
                  <a:gd name="T0" fmla="*/ 1869 w 2372"/>
                  <a:gd name="T1" fmla="*/ 3802 h 3806"/>
                  <a:gd name="T2" fmla="*/ 1531 w 2372"/>
                  <a:gd name="T3" fmla="*/ 3778 h 3806"/>
                  <a:gd name="T4" fmla="*/ 1539 w 2372"/>
                  <a:gd name="T5" fmla="*/ 3671 h 3806"/>
                  <a:gd name="T6" fmla="*/ 1527 w 2372"/>
                  <a:gd name="T7" fmla="*/ 3593 h 3806"/>
                  <a:gd name="T8" fmla="*/ 1452 w 2372"/>
                  <a:gd name="T9" fmla="*/ 3694 h 3806"/>
                  <a:gd name="T10" fmla="*/ 1497 w 2372"/>
                  <a:gd name="T11" fmla="*/ 3077 h 3806"/>
                  <a:gd name="T12" fmla="*/ 1511 w 2372"/>
                  <a:gd name="T13" fmla="*/ 2403 h 3806"/>
                  <a:gd name="T14" fmla="*/ 1484 w 2372"/>
                  <a:gd name="T15" fmla="*/ 1980 h 3806"/>
                  <a:gd name="T16" fmla="*/ 1359 w 2372"/>
                  <a:gd name="T17" fmla="*/ 1456 h 3806"/>
                  <a:gd name="T18" fmla="*/ 1285 w 2372"/>
                  <a:gd name="T19" fmla="*/ 1382 h 3806"/>
                  <a:gd name="T20" fmla="*/ 1371 w 2372"/>
                  <a:gd name="T21" fmla="*/ 1738 h 3806"/>
                  <a:gd name="T22" fmla="*/ 1437 w 2372"/>
                  <a:gd name="T23" fmla="*/ 2056 h 3806"/>
                  <a:gd name="T24" fmla="*/ 1453 w 2372"/>
                  <a:gd name="T25" fmla="*/ 2908 h 3806"/>
                  <a:gd name="T26" fmla="*/ 1408 w 2372"/>
                  <a:gd name="T27" fmla="*/ 3589 h 3806"/>
                  <a:gd name="T28" fmla="*/ 1193 w 2372"/>
                  <a:gd name="T29" fmla="*/ 3728 h 3806"/>
                  <a:gd name="T30" fmla="*/ 914 w 2372"/>
                  <a:gd name="T31" fmla="*/ 3759 h 3806"/>
                  <a:gd name="T32" fmla="*/ 500 w 2372"/>
                  <a:gd name="T33" fmla="*/ 3762 h 3806"/>
                  <a:gd name="T34" fmla="*/ 117 w 2372"/>
                  <a:gd name="T35" fmla="*/ 3606 h 3806"/>
                  <a:gd name="T36" fmla="*/ 64 w 2372"/>
                  <a:gd name="T37" fmla="*/ 3331 h 3806"/>
                  <a:gd name="T38" fmla="*/ 3 w 2372"/>
                  <a:gd name="T39" fmla="*/ 2685 h 3806"/>
                  <a:gd name="T40" fmla="*/ 17 w 2372"/>
                  <a:gd name="T41" fmla="*/ 2089 h 3806"/>
                  <a:gd name="T42" fmla="*/ 150 w 2372"/>
                  <a:gd name="T43" fmla="*/ 1330 h 3806"/>
                  <a:gd name="T44" fmla="*/ 228 w 2372"/>
                  <a:gd name="T45" fmla="*/ 893 h 3806"/>
                  <a:gd name="T46" fmla="*/ 485 w 2372"/>
                  <a:gd name="T47" fmla="*/ 321 h 3806"/>
                  <a:gd name="T48" fmla="*/ 633 w 2372"/>
                  <a:gd name="T49" fmla="*/ 211 h 3806"/>
                  <a:gd name="T50" fmla="*/ 1104 w 2372"/>
                  <a:gd name="T51" fmla="*/ 42 h 3806"/>
                  <a:gd name="T52" fmla="*/ 1488 w 2372"/>
                  <a:gd name="T53" fmla="*/ 44 h 3806"/>
                  <a:gd name="T54" fmla="*/ 1676 w 2372"/>
                  <a:gd name="T55" fmla="*/ 323 h 3806"/>
                  <a:gd name="T56" fmla="*/ 1528 w 2372"/>
                  <a:gd name="T57" fmla="*/ 265 h 3806"/>
                  <a:gd name="T58" fmla="*/ 1665 w 2372"/>
                  <a:gd name="T59" fmla="*/ 386 h 3806"/>
                  <a:gd name="T60" fmla="*/ 1914 w 2372"/>
                  <a:gd name="T61" fmla="*/ 720 h 3806"/>
                  <a:gd name="T62" fmla="*/ 2109 w 2372"/>
                  <a:gd name="T63" fmla="*/ 1203 h 3806"/>
                  <a:gd name="T64" fmla="*/ 2236 w 2372"/>
                  <a:gd name="T65" fmla="*/ 1566 h 3806"/>
                  <a:gd name="T66" fmla="*/ 2347 w 2372"/>
                  <a:gd name="T67" fmla="*/ 2112 h 3806"/>
                  <a:gd name="T68" fmla="*/ 2358 w 2372"/>
                  <a:gd name="T69" fmla="*/ 2733 h 3806"/>
                  <a:gd name="T70" fmla="*/ 2290 w 2372"/>
                  <a:gd name="T71" fmla="*/ 3341 h 3806"/>
                  <a:gd name="T72" fmla="*/ 1603 w 2372"/>
                  <a:gd name="T73" fmla="*/ 2296 h 3806"/>
                  <a:gd name="T74" fmla="*/ 1603 w 2372"/>
                  <a:gd name="T75" fmla="*/ 2296 h 3806"/>
                  <a:gd name="T76" fmla="*/ 1557 w 2372"/>
                  <a:gd name="T77" fmla="*/ 3228 h 3806"/>
                  <a:gd name="T78" fmla="*/ 584 w 2372"/>
                  <a:gd name="T79" fmla="*/ 3565 h 3806"/>
                  <a:gd name="T80" fmla="*/ 1580 w 2372"/>
                  <a:gd name="T81" fmla="*/ 3036 h 3806"/>
                  <a:gd name="T82" fmla="*/ 1585 w 2372"/>
                  <a:gd name="T83" fmla="*/ 3061 h 3806"/>
                  <a:gd name="T84" fmla="*/ 1579 w 2372"/>
                  <a:gd name="T85" fmla="*/ 2407 h 3806"/>
                  <a:gd name="T86" fmla="*/ 1586 w 2372"/>
                  <a:gd name="T87" fmla="*/ 2403 h 3806"/>
                  <a:gd name="T88" fmla="*/ 1603 w 2372"/>
                  <a:gd name="T89" fmla="*/ 2697 h 38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372" h="3806">
                    <a:moveTo>
                      <a:pt x="2244" y="3767"/>
                    </a:moveTo>
                    <a:cubicBezTo>
                      <a:pt x="2158" y="3780"/>
                      <a:pt x="2076" y="3797"/>
                      <a:pt x="1992" y="3793"/>
                    </a:cubicBezTo>
                    <a:cubicBezTo>
                      <a:pt x="1951" y="3792"/>
                      <a:pt x="1910" y="3801"/>
                      <a:pt x="1869" y="3802"/>
                    </a:cubicBezTo>
                    <a:cubicBezTo>
                      <a:pt x="1847" y="3803"/>
                      <a:pt x="1825" y="3796"/>
                      <a:pt x="1804" y="3797"/>
                    </a:cubicBezTo>
                    <a:cubicBezTo>
                      <a:pt x="1744" y="3798"/>
                      <a:pt x="1685" y="3802"/>
                      <a:pt x="1626" y="3805"/>
                    </a:cubicBezTo>
                    <a:cubicBezTo>
                      <a:pt x="1592" y="3806"/>
                      <a:pt x="1560" y="3804"/>
                      <a:pt x="1531" y="3778"/>
                    </a:cubicBezTo>
                    <a:cubicBezTo>
                      <a:pt x="1539" y="3768"/>
                      <a:pt x="1547" y="3760"/>
                      <a:pt x="1557" y="3747"/>
                    </a:cubicBezTo>
                    <a:cubicBezTo>
                      <a:pt x="1551" y="3736"/>
                      <a:pt x="1544" y="3721"/>
                      <a:pt x="1535" y="3704"/>
                    </a:cubicBezTo>
                    <a:cubicBezTo>
                      <a:pt x="1543" y="3698"/>
                      <a:pt x="1547" y="3685"/>
                      <a:pt x="1539" y="3671"/>
                    </a:cubicBezTo>
                    <a:cubicBezTo>
                      <a:pt x="1529" y="3657"/>
                      <a:pt x="1528" y="3643"/>
                      <a:pt x="1538" y="3628"/>
                    </a:cubicBezTo>
                    <a:cubicBezTo>
                      <a:pt x="1547" y="3614"/>
                      <a:pt x="1547" y="3601"/>
                      <a:pt x="1534" y="3589"/>
                    </a:cubicBezTo>
                    <a:cubicBezTo>
                      <a:pt x="1531" y="3591"/>
                      <a:pt x="1527" y="3592"/>
                      <a:pt x="1527" y="3593"/>
                    </a:cubicBezTo>
                    <a:cubicBezTo>
                      <a:pt x="1518" y="3635"/>
                      <a:pt x="1510" y="3677"/>
                      <a:pt x="1501" y="3722"/>
                    </a:cubicBezTo>
                    <a:cubicBezTo>
                      <a:pt x="1499" y="3722"/>
                      <a:pt x="1493" y="3724"/>
                      <a:pt x="1487" y="3725"/>
                    </a:cubicBezTo>
                    <a:cubicBezTo>
                      <a:pt x="1457" y="3729"/>
                      <a:pt x="1450" y="3723"/>
                      <a:pt x="1452" y="3694"/>
                    </a:cubicBezTo>
                    <a:cubicBezTo>
                      <a:pt x="1456" y="3654"/>
                      <a:pt x="1463" y="3613"/>
                      <a:pt x="1466" y="3573"/>
                    </a:cubicBezTo>
                    <a:cubicBezTo>
                      <a:pt x="1473" y="3486"/>
                      <a:pt x="1479" y="3398"/>
                      <a:pt x="1484" y="3311"/>
                    </a:cubicBezTo>
                    <a:cubicBezTo>
                      <a:pt x="1489" y="3233"/>
                      <a:pt x="1494" y="3155"/>
                      <a:pt x="1497" y="3077"/>
                    </a:cubicBezTo>
                    <a:cubicBezTo>
                      <a:pt x="1501" y="2982"/>
                      <a:pt x="1504" y="2886"/>
                      <a:pt x="1505" y="2791"/>
                    </a:cubicBezTo>
                    <a:cubicBezTo>
                      <a:pt x="1507" y="2717"/>
                      <a:pt x="1505" y="2643"/>
                      <a:pt x="1506" y="2569"/>
                    </a:cubicBezTo>
                    <a:cubicBezTo>
                      <a:pt x="1507" y="2514"/>
                      <a:pt x="1510" y="2458"/>
                      <a:pt x="1511" y="2403"/>
                    </a:cubicBezTo>
                    <a:cubicBezTo>
                      <a:pt x="1512" y="2363"/>
                      <a:pt x="1512" y="2324"/>
                      <a:pt x="1511" y="2284"/>
                    </a:cubicBezTo>
                    <a:cubicBezTo>
                      <a:pt x="1511" y="2250"/>
                      <a:pt x="1508" y="2216"/>
                      <a:pt x="1509" y="2181"/>
                    </a:cubicBezTo>
                    <a:cubicBezTo>
                      <a:pt x="1510" y="2113"/>
                      <a:pt x="1489" y="2048"/>
                      <a:pt x="1484" y="1980"/>
                    </a:cubicBezTo>
                    <a:cubicBezTo>
                      <a:pt x="1477" y="1889"/>
                      <a:pt x="1442" y="1806"/>
                      <a:pt x="1420" y="1719"/>
                    </a:cubicBezTo>
                    <a:cubicBezTo>
                      <a:pt x="1415" y="1697"/>
                      <a:pt x="1408" y="1675"/>
                      <a:pt x="1406" y="1653"/>
                    </a:cubicBezTo>
                    <a:cubicBezTo>
                      <a:pt x="1398" y="1586"/>
                      <a:pt x="1375" y="1521"/>
                      <a:pt x="1359" y="1456"/>
                    </a:cubicBezTo>
                    <a:cubicBezTo>
                      <a:pt x="1353" y="1434"/>
                      <a:pt x="1351" y="1412"/>
                      <a:pt x="1346" y="1390"/>
                    </a:cubicBezTo>
                    <a:cubicBezTo>
                      <a:pt x="1345" y="1383"/>
                      <a:pt x="1341" y="1378"/>
                      <a:pt x="1337" y="1370"/>
                    </a:cubicBezTo>
                    <a:cubicBezTo>
                      <a:pt x="1321" y="1373"/>
                      <a:pt x="1307" y="1377"/>
                      <a:pt x="1285" y="1382"/>
                    </a:cubicBezTo>
                    <a:cubicBezTo>
                      <a:pt x="1312" y="1404"/>
                      <a:pt x="1310" y="1429"/>
                      <a:pt x="1315" y="1453"/>
                    </a:cubicBezTo>
                    <a:cubicBezTo>
                      <a:pt x="1325" y="1506"/>
                      <a:pt x="1338" y="1559"/>
                      <a:pt x="1348" y="1612"/>
                    </a:cubicBezTo>
                    <a:cubicBezTo>
                      <a:pt x="1357" y="1654"/>
                      <a:pt x="1362" y="1696"/>
                      <a:pt x="1371" y="1738"/>
                    </a:cubicBezTo>
                    <a:cubicBezTo>
                      <a:pt x="1381" y="1780"/>
                      <a:pt x="1396" y="1822"/>
                      <a:pt x="1405" y="1865"/>
                    </a:cubicBezTo>
                    <a:cubicBezTo>
                      <a:pt x="1416" y="1917"/>
                      <a:pt x="1424" y="1971"/>
                      <a:pt x="1433" y="2024"/>
                    </a:cubicBezTo>
                    <a:cubicBezTo>
                      <a:pt x="1435" y="2035"/>
                      <a:pt x="1434" y="2046"/>
                      <a:pt x="1437" y="2056"/>
                    </a:cubicBezTo>
                    <a:cubicBezTo>
                      <a:pt x="1459" y="2157"/>
                      <a:pt x="1457" y="2259"/>
                      <a:pt x="1456" y="2361"/>
                    </a:cubicBezTo>
                    <a:cubicBezTo>
                      <a:pt x="1455" y="2433"/>
                      <a:pt x="1454" y="2505"/>
                      <a:pt x="1454" y="2577"/>
                    </a:cubicBezTo>
                    <a:cubicBezTo>
                      <a:pt x="1453" y="2687"/>
                      <a:pt x="1448" y="2798"/>
                      <a:pt x="1453" y="2908"/>
                    </a:cubicBezTo>
                    <a:cubicBezTo>
                      <a:pt x="1456" y="2958"/>
                      <a:pt x="1451" y="3008"/>
                      <a:pt x="1450" y="3058"/>
                    </a:cubicBezTo>
                    <a:cubicBezTo>
                      <a:pt x="1447" y="3143"/>
                      <a:pt x="1437" y="3227"/>
                      <a:pt x="1430" y="3312"/>
                    </a:cubicBezTo>
                    <a:cubicBezTo>
                      <a:pt x="1423" y="3404"/>
                      <a:pt x="1416" y="3497"/>
                      <a:pt x="1408" y="3589"/>
                    </a:cubicBezTo>
                    <a:cubicBezTo>
                      <a:pt x="1405" y="3625"/>
                      <a:pt x="1399" y="3660"/>
                      <a:pt x="1394" y="3701"/>
                    </a:cubicBezTo>
                    <a:cubicBezTo>
                      <a:pt x="1388" y="3704"/>
                      <a:pt x="1378" y="3711"/>
                      <a:pt x="1368" y="3712"/>
                    </a:cubicBezTo>
                    <a:cubicBezTo>
                      <a:pt x="1310" y="3718"/>
                      <a:pt x="1253" y="3723"/>
                      <a:pt x="1193" y="3728"/>
                    </a:cubicBezTo>
                    <a:cubicBezTo>
                      <a:pt x="1193" y="3721"/>
                      <a:pt x="1193" y="3713"/>
                      <a:pt x="1193" y="3701"/>
                    </a:cubicBezTo>
                    <a:cubicBezTo>
                      <a:pt x="1183" y="3703"/>
                      <a:pt x="1174" y="3703"/>
                      <a:pt x="1166" y="3706"/>
                    </a:cubicBezTo>
                    <a:cubicBezTo>
                      <a:pt x="1086" y="3744"/>
                      <a:pt x="1000" y="3752"/>
                      <a:pt x="914" y="3759"/>
                    </a:cubicBezTo>
                    <a:cubicBezTo>
                      <a:pt x="870" y="3763"/>
                      <a:pt x="825" y="3766"/>
                      <a:pt x="780" y="3767"/>
                    </a:cubicBezTo>
                    <a:cubicBezTo>
                      <a:pt x="738" y="3768"/>
                      <a:pt x="696" y="3767"/>
                      <a:pt x="654" y="3766"/>
                    </a:cubicBezTo>
                    <a:cubicBezTo>
                      <a:pt x="603" y="3765"/>
                      <a:pt x="551" y="3762"/>
                      <a:pt x="500" y="3762"/>
                    </a:cubicBezTo>
                    <a:cubicBezTo>
                      <a:pt x="409" y="3762"/>
                      <a:pt x="320" y="3749"/>
                      <a:pt x="231" y="3733"/>
                    </a:cubicBezTo>
                    <a:cubicBezTo>
                      <a:pt x="206" y="3728"/>
                      <a:pt x="179" y="3727"/>
                      <a:pt x="155" y="3724"/>
                    </a:cubicBezTo>
                    <a:cubicBezTo>
                      <a:pt x="142" y="3685"/>
                      <a:pt x="129" y="3645"/>
                      <a:pt x="117" y="3606"/>
                    </a:cubicBezTo>
                    <a:cubicBezTo>
                      <a:pt x="110" y="3583"/>
                      <a:pt x="105" y="3560"/>
                      <a:pt x="100" y="3536"/>
                    </a:cubicBezTo>
                    <a:cubicBezTo>
                      <a:pt x="91" y="3498"/>
                      <a:pt x="83" y="3459"/>
                      <a:pt x="76" y="3420"/>
                    </a:cubicBezTo>
                    <a:cubicBezTo>
                      <a:pt x="71" y="3391"/>
                      <a:pt x="69" y="3361"/>
                      <a:pt x="64" y="3331"/>
                    </a:cubicBezTo>
                    <a:cubicBezTo>
                      <a:pt x="52" y="3244"/>
                      <a:pt x="39" y="3156"/>
                      <a:pt x="28" y="3068"/>
                    </a:cubicBezTo>
                    <a:cubicBezTo>
                      <a:pt x="19" y="3004"/>
                      <a:pt x="10" y="2940"/>
                      <a:pt x="6" y="2875"/>
                    </a:cubicBezTo>
                    <a:cubicBezTo>
                      <a:pt x="2" y="2812"/>
                      <a:pt x="4" y="2748"/>
                      <a:pt x="3" y="2685"/>
                    </a:cubicBezTo>
                    <a:cubicBezTo>
                      <a:pt x="2" y="2653"/>
                      <a:pt x="1" y="2621"/>
                      <a:pt x="1" y="2590"/>
                    </a:cubicBezTo>
                    <a:cubicBezTo>
                      <a:pt x="1" y="2538"/>
                      <a:pt x="0" y="2487"/>
                      <a:pt x="2" y="2435"/>
                    </a:cubicBezTo>
                    <a:cubicBezTo>
                      <a:pt x="6" y="2320"/>
                      <a:pt x="10" y="2204"/>
                      <a:pt x="17" y="2089"/>
                    </a:cubicBezTo>
                    <a:cubicBezTo>
                      <a:pt x="25" y="1953"/>
                      <a:pt x="44" y="1817"/>
                      <a:pt x="80" y="1685"/>
                    </a:cubicBezTo>
                    <a:cubicBezTo>
                      <a:pt x="95" y="1626"/>
                      <a:pt x="105" y="1566"/>
                      <a:pt x="117" y="1506"/>
                    </a:cubicBezTo>
                    <a:cubicBezTo>
                      <a:pt x="129" y="1448"/>
                      <a:pt x="140" y="1389"/>
                      <a:pt x="150" y="1330"/>
                    </a:cubicBezTo>
                    <a:cubicBezTo>
                      <a:pt x="154" y="1304"/>
                      <a:pt x="154" y="1278"/>
                      <a:pt x="158" y="1252"/>
                    </a:cubicBezTo>
                    <a:cubicBezTo>
                      <a:pt x="165" y="1207"/>
                      <a:pt x="174" y="1163"/>
                      <a:pt x="183" y="1119"/>
                    </a:cubicBezTo>
                    <a:cubicBezTo>
                      <a:pt x="197" y="1043"/>
                      <a:pt x="211" y="968"/>
                      <a:pt x="228" y="893"/>
                    </a:cubicBezTo>
                    <a:cubicBezTo>
                      <a:pt x="237" y="854"/>
                      <a:pt x="252" y="817"/>
                      <a:pt x="266" y="780"/>
                    </a:cubicBezTo>
                    <a:cubicBezTo>
                      <a:pt x="293" y="705"/>
                      <a:pt x="318" y="629"/>
                      <a:pt x="356" y="559"/>
                    </a:cubicBezTo>
                    <a:cubicBezTo>
                      <a:pt x="399" y="479"/>
                      <a:pt x="439" y="399"/>
                      <a:pt x="485" y="321"/>
                    </a:cubicBezTo>
                    <a:cubicBezTo>
                      <a:pt x="503" y="292"/>
                      <a:pt x="532" y="269"/>
                      <a:pt x="554" y="242"/>
                    </a:cubicBezTo>
                    <a:cubicBezTo>
                      <a:pt x="566" y="228"/>
                      <a:pt x="577" y="228"/>
                      <a:pt x="593" y="233"/>
                    </a:cubicBezTo>
                    <a:cubicBezTo>
                      <a:pt x="620" y="240"/>
                      <a:pt x="625" y="238"/>
                      <a:pt x="633" y="211"/>
                    </a:cubicBezTo>
                    <a:cubicBezTo>
                      <a:pt x="638" y="192"/>
                      <a:pt x="648" y="183"/>
                      <a:pt x="666" y="177"/>
                    </a:cubicBezTo>
                    <a:cubicBezTo>
                      <a:pt x="752" y="147"/>
                      <a:pt x="838" y="115"/>
                      <a:pt x="923" y="84"/>
                    </a:cubicBezTo>
                    <a:cubicBezTo>
                      <a:pt x="982" y="63"/>
                      <a:pt x="1043" y="52"/>
                      <a:pt x="1104" y="42"/>
                    </a:cubicBezTo>
                    <a:cubicBezTo>
                      <a:pt x="1172" y="31"/>
                      <a:pt x="1239" y="21"/>
                      <a:pt x="1306" y="11"/>
                    </a:cubicBezTo>
                    <a:cubicBezTo>
                      <a:pt x="1338" y="7"/>
                      <a:pt x="1370" y="3"/>
                      <a:pt x="1402" y="1"/>
                    </a:cubicBezTo>
                    <a:cubicBezTo>
                      <a:pt x="1437" y="0"/>
                      <a:pt x="1465" y="19"/>
                      <a:pt x="1488" y="44"/>
                    </a:cubicBezTo>
                    <a:cubicBezTo>
                      <a:pt x="1547" y="106"/>
                      <a:pt x="1604" y="170"/>
                      <a:pt x="1661" y="235"/>
                    </a:cubicBezTo>
                    <a:cubicBezTo>
                      <a:pt x="1694" y="273"/>
                      <a:pt x="1722" y="314"/>
                      <a:pt x="1733" y="367"/>
                    </a:cubicBezTo>
                    <a:cubicBezTo>
                      <a:pt x="1714" y="352"/>
                      <a:pt x="1695" y="338"/>
                      <a:pt x="1676" y="323"/>
                    </a:cubicBezTo>
                    <a:cubicBezTo>
                      <a:pt x="1670" y="318"/>
                      <a:pt x="1664" y="315"/>
                      <a:pt x="1657" y="311"/>
                    </a:cubicBezTo>
                    <a:cubicBezTo>
                      <a:pt x="1646" y="304"/>
                      <a:pt x="1635" y="297"/>
                      <a:pt x="1625" y="289"/>
                    </a:cubicBezTo>
                    <a:cubicBezTo>
                      <a:pt x="1596" y="266"/>
                      <a:pt x="1563" y="260"/>
                      <a:pt x="1528" y="265"/>
                    </a:cubicBezTo>
                    <a:cubicBezTo>
                      <a:pt x="1523" y="266"/>
                      <a:pt x="1516" y="273"/>
                      <a:pt x="1515" y="277"/>
                    </a:cubicBezTo>
                    <a:cubicBezTo>
                      <a:pt x="1514" y="282"/>
                      <a:pt x="1519" y="290"/>
                      <a:pt x="1524" y="293"/>
                    </a:cubicBezTo>
                    <a:cubicBezTo>
                      <a:pt x="1575" y="318"/>
                      <a:pt x="1618" y="356"/>
                      <a:pt x="1665" y="386"/>
                    </a:cubicBezTo>
                    <a:cubicBezTo>
                      <a:pt x="1698" y="407"/>
                      <a:pt x="1727" y="432"/>
                      <a:pt x="1758" y="455"/>
                    </a:cubicBezTo>
                    <a:cubicBezTo>
                      <a:pt x="1786" y="475"/>
                      <a:pt x="1800" y="504"/>
                      <a:pt x="1815" y="534"/>
                    </a:cubicBezTo>
                    <a:cubicBezTo>
                      <a:pt x="1846" y="597"/>
                      <a:pt x="1879" y="659"/>
                      <a:pt x="1914" y="720"/>
                    </a:cubicBezTo>
                    <a:cubicBezTo>
                      <a:pt x="1950" y="783"/>
                      <a:pt x="1976" y="849"/>
                      <a:pt x="2001" y="916"/>
                    </a:cubicBezTo>
                    <a:cubicBezTo>
                      <a:pt x="2016" y="955"/>
                      <a:pt x="2034" y="992"/>
                      <a:pt x="2048" y="1030"/>
                    </a:cubicBezTo>
                    <a:cubicBezTo>
                      <a:pt x="2069" y="1087"/>
                      <a:pt x="2088" y="1146"/>
                      <a:pt x="2109" y="1203"/>
                    </a:cubicBezTo>
                    <a:cubicBezTo>
                      <a:pt x="2118" y="1230"/>
                      <a:pt x="2131" y="1257"/>
                      <a:pt x="2141" y="1284"/>
                    </a:cubicBezTo>
                    <a:cubicBezTo>
                      <a:pt x="2156" y="1325"/>
                      <a:pt x="2170" y="1367"/>
                      <a:pt x="2184" y="1408"/>
                    </a:cubicBezTo>
                    <a:cubicBezTo>
                      <a:pt x="2201" y="1461"/>
                      <a:pt x="2221" y="1513"/>
                      <a:pt x="2236" y="1566"/>
                    </a:cubicBezTo>
                    <a:cubicBezTo>
                      <a:pt x="2252" y="1622"/>
                      <a:pt x="2262" y="1680"/>
                      <a:pt x="2276" y="1737"/>
                    </a:cubicBezTo>
                    <a:cubicBezTo>
                      <a:pt x="2281" y="1760"/>
                      <a:pt x="2289" y="1783"/>
                      <a:pt x="2294" y="1806"/>
                    </a:cubicBezTo>
                    <a:cubicBezTo>
                      <a:pt x="2312" y="1908"/>
                      <a:pt x="2330" y="2010"/>
                      <a:pt x="2347" y="2112"/>
                    </a:cubicBezTo>
                    <a:cubicBezTo>
                      <a:pt x="2354" y="2151"/>
                      <a:pt x="2361" y="2191"/>
                      <a:pt x="2364" y="2230"/>
                    </a:cubicBezTo>
                    <a:cubicBezTo>
                      <a:pt x="2368" y="2294"/>
                      <a:pt x="2372" y="2358"/>
                      <a:pt x="2372" y="2423"/>
                    </a:cubicBezTo>
                    <a:cubicBezTo>
                      <a:pt x="2372" y="2527"/>
                      <a:pt x="2367" y="2630"/>
                      <a:pt x="2358" y="2733"/>
                    </a:cubicBezTo>
                    <a:cubicBezTo>
                      <a:pt x="2351" y="2828"/>
                      <a:pt x="2336" y="2923"/>
                      <a:pt x="2326" y="3017"/>
                    </a:cubicBezTo>
                    <a:cubicBezTo>
                      <a:pt x="2322" y="3052"/>
                      <a:pt x="2319" y="3086"/>
                      <a:pt x="2316" y="3120"/>
                    </a:cubicBezTo>
                    <a:cubicBezTo>
                      <a:pt x="2307" y="3194"/>
                      <a:pt x="2299" y="3268"/>
                      <a:pt x="2290" y="3341"/>
                    </a:cubicBezTo>
                    <a:cubicBezTo>
                      <a:pt x="2277" y="3443"/>
                      <a:pt x="2264" y="3544"/>
                      <a:pt x="2252" y="3645"/>
                    </a:cubicBezTo>
                    <a:cubicBezTo>
                      <a:pt x="2247" y="3684"/>
                      <a:pt x="2246" y="3724"/>
                      <a:pt x="2244" y="3767"/>
                    </a:cubicBezTo>
                    <a:close/>
                    <a:moveTo>
                      <a:pt x="1603" y="2296"/>
                    </a:moveTo>
                    <a:cubicBezTo>
                      <a:pt x="1574" y="2303"/>
                      <a:pt x="1568" y="2311"/>
                      <a:pt x="1572" y="2330"/>
                    </a:cubicBezTo>
                    <a:cubicBezTo>
                      <a:pt x="1574" y="2344"/>
                      <a:pt x="1583" y="2349"/>
                      <a:pt x="1595" y="2343"/>
                    </a:cubicBezTo>
                    <a:cubicBezTo>
                      <a:pt x="1619" y="2332"/>
                      <a:pt x="1602" y="2315"/>
                      <a:pt x="1603" y="2296"/>
                    </a:cubicBezTo>
                    <a:close/>
                    <a:moveTo>
                      <a:pt x="1557" y="3228"/>
                    </a:moveTo>
                    <a:cubicBezTo>
                      <a:pt x="1559" y="3244"/>
                      <a:pt x="1560" y="3254"/>
                      <a:pt x="1561" y="3266"/>
                    </a:cubicBezTo>
                    <a:cubicBezTo>
                      <a:pt x="1575" y="3254"/>
                      <a:pt x="1575" y="3254"/>
                      <a:pt x="1557" y="3228"/>
                    </a:cubicBezTo>
                    <a:close/>
                    <a:moveTo>
                      <a:pt x="622" y="3589"/>
                    </a:moveTo>
                    <a:cubicBezTo>
                      <a:pt x="623" y="3587"/>
                      <a:pt x="624" y="3584"/>
                      <a:pt x="625" y="3581"/>
                    </a:cubicBezTo>
                    <a:cubicBezTo>
                      <a:pt x="612" y="3576"/>
                      <a:pt x="598" y="3570"/>
                      <a:pt x="584" y="3565"/>
                    </a:cubicBezTo>
                    <a:cubicBezTo>
                      <a:pt x="583" y="3567"/>
                      <a:pt x="582" y="3570"/>
                      <a:pt x="581" y="3572"/>
                    </a:cubicBezTo>
                    <a:cubicBezTo>
                      <a:pt x="595" y="3578"/>
                      <a:pt x="608" y="3584"/>
                      <a:pt x="622" y="3589"/>
                    </a:cubicBezTo>
                    <a:close/>
                    <a:moveTo>
                      <a:pt x="1580" y="3036"/>
                    </a:moveTo>
                    <a:cubicBezTo>
                      <a:pt x="1578" y="3036"/>
                      <a:pt x="1576" y="3036"/>
                      <a:pt x="1573" y="3037"/>
                    </a:cubicBezTo>
                    <a:cubicBezTo>
                      <a:pt x="1575" y="3045"/>
                      <a:pt x="1577" y="3054"/>
                      <a:pt x="1578" y="3062"/>
                    </a:cubicBezTo>
                    <a:cubicBezTo>
                      <a:pt x="1580" y="3062"/>
                      <a:pt x="1583" y="3061"/>
                      <a:pt x="1585" y="3061"/>
                    </a:cubicBezTo>
                    <a:cubicBezTo>
                      <a:pt x="1583" y="3052"/>
                      <a:pt x="1582" y="3044"/>
                      <a:pt x="1580" y="3036"/>
                    </a:cubicBezTo>
                    <a:close/>
                    <a:moveTo>
                      <a:pt x="1586" y="2403"/>
                    </a:moveTo>
                    <a:cubicBezTo>
                      <a:pt x="1583" y="2404"/>
                      <a:pt x="1581" y="2405"/>
                      <a:pt x="1579" y="2407"/>
                    </a:cubicBezTo>
                    <a:cubicBezTo>
                      <a:pt x="1582" y="2412"/>
                      <a:pt x="1585" y="2418"/>
                      <a:pt x="1588" y="2424"/>
                    </a:cubicBezTo>
                    <a:cubicBezTo>
                      <a:pt x="1590" y="2423"/>
                      <a:pt x="1592" y="2422"/>
                      <a:pt x="1594" y="2421"/>
                    </a:cubicBezTo>
                    <a:cubicBezTo>
                      <a:pt x="1591" y="2415"/>
                      <a:pt x="1588" y="2409"/>
                      <a:pt x="1586" y="2403"/>
                    </a:cubicBezTo>
                    <a:close/>
                    <a:moveTo>
                      <a:pt x="1587" y="2708"/>
                    </a:moveTo>
                    <a:cubicBezTo>
                      <a:pt x="1589" y="2709"/>
                      <a:pt x="1592" y="2710"/>
                      <a:pt x="1594" y="2712"/>
                    </a:cubicBezTo>
                    <a:cubicBezTo>
                      <a:pt x="1597" y="2707"/>
                      <a:pt x="1600" y="2702"/>
                      <a:pt x="1603" y="2697"/>
                    </a:cubicBezTo>
                    <a:cubicBezTo>
                      <a:pt x="1599" y="2695"/>
                      <a:pt x="1596" y="2694"/>
                      <a:pt x="1593" y="2692"/>
                    </a:cubicBezTo>
                    <a:cubicBezTo>
                      <a:pt x="1591" y="2697"/>
                      <a:pt x="1589" y="2703"/>
                      <a:pt x="1587" y="2708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78" name="Freeform 25"/>
              <p:cNvSpPr>
                <a:spLocks/>
              </p:cNvSpPr>
              <p:nvPr/>
            </p:nvSpPr>
            <p:spPr bwMode="auto">
              <a:xfrm>
                <a:off x="6132515" y="3554412"/>
                <a:ext cx="911227" cy="1743075"/>
              </a:xfrm>
              <a:custGeom>
                <a:avLst/>
                <a:gdLst>
                  <a:gd name="T0" fmla="*/ 924 w 2219"/>
                  <a:gd name="T1" fmla="*/ 4052 h 4239"/>
                  <a:gd name="T2" fmla="*/ 946 w 2219"/>
                  <a:gd name="T3" fmla="*/ 3494 h 4239"/>
                  <a:gd name="T4" fmla="*/ 943 w 2219"/>
                  <a:gd name="T5" fmla="*/ 2965 h 4239"/>
                  <a:gd name="T6" fmla="*/ 908 w 2219"/>
                  <a:gd name="T7" fmla="*/ 2386 h 4239"/>
                  <a:gd name="T8" fmla="*/ 812 w 2219"/>
                  <a:gd name="T9" fmla="*/ 1529 h 4239"/>
                  <a:gd name="T10" fmla="*/ 751 w 2219"/>
                  <a:gd name="T11" fmla="*/ 1036 h 4239"/>
                  <a:gd name="T12" fmla="*/ 687 w 2219"/>
                  <a:gd name="T13" fmla="*/ 501 h 4239"/>
                  <a:gd name="T14" fmla="*/ 629 w 2219"/>
                  <a:gd name="T15" fmla="*/ 218 h 4239"/>
                  <a:gd name="T16" fmla="*/ 617 w 2219"/>
                  <a:gd name="T17" fmla="*/ 325 h 4239"/>
                  <a:gd name="T18" fmla="*/ 652 w 2219"/>
                  <a:gd name="T19" fmla="*/ 664 h 4239"/>
                  <a:gd name="T20" fmla="*/ 713 w 2219"/>
                  <a:gd name="T21" fmla="*/ 1189 h 4239"/>
                  <a:gd name="T22" fmla="*/ 780 w 2219"/>
                  <a:gd name="T23" fmla="*/ 1741 h 4239"/>
                  <a:gd name="T24" fmla="*/ 849 w 2219"/>
                  <a:gd name="T25" fmla="*/ 2389 h 4239"/>
                  <a:gd name="T26" fmla="*/ 889 w 2219"/>
                  <a:gd name="T27" fmla="*/ 3321 h 4239"/>
                  <a:gd name="T28" fmla="*/ 601 w 2219"/>
                  <a:gd name="T29" fmla="*/ 3948 h 4239"/>
                  <a:gd name="T30" fmla="*/ 344 w 2219"/>
                  <a:gd name="T31" fmla="*/ 3657 h 4239"/>
                  <a:gd name="T32" fmla="*/ 359 w 2219"/>
                  <a:gd name="T33" fmla="*/ 3335 h 4239"/>
                  <a:gd name="T34" fmla="*/ 356 w 2219"/>
                  <a:gd name="T35" fmla="*/ 2991 h 4239"/>
                  <a:gd name="T36" fmla="*/ 311 w 2219"/>
                  <a:gd name="T37" fmla="*/ 2498 h 4239"/>
                  <a:gd name="T38" fmla="*/ 249 w 2219"/>
                  <a:gd name="T39" fmla="*/ 1948 h 4239"/>
                  <a:gd name="T40" fmla="*/ 178 w 2219"/>
                  <a:gd name="T41" fmla="*/ 1461 h 4239"/>
                  <a:gd name="T42" fmla="*/ 139 w 2219"/>
                  <a:gd name="T43" fmla="*/ 1132 h 4239"/>
                  <a:gd name="T44" fmla="*/ 81 w 2219"/>
                  <a:gd name="T45" fmla="*/ 773 h 4239"/>
                  <a:gd name="T46" fmla="*/ 4 w 2219"/>
                  <a:gd name="T47" fmla="*/ 215 h 4239"/>
                  <a:gd name="T48" fmla="*/ 1037 w 2219"/>
                  <a:gd name="T49" fmla="*/ 42 h 4239"/>
                  <a:gd name="T50" fmla="*/ 1112 w 2219"/>
                  <a:gd name="T51" fmla="*/ 111 h 4239"/>
                  <a:gd name="T52" fmla="*/ 1176 w 2219"/>
                  <a:gd name="T53" fmla="*/ 372 h 4239"/>
                  <a:gd name="T54" fmla="*/ 1165 w 2219"/>
                  <a:gd name="T55" fmla="*/ 1058 h 4239"/>
                  <a:gd name="T56" fmla="*/ 1292 w 2219"/>
                  <a:gd name="T57" fmla="*/ 1160 h 4239"/>
                  <a:gd name="T58" fmla="*/ 1561 w 2219"/>
                  <a:gd name="T59" fmla="*/ 1145 h 4239"/>
                  <a:gd name="T60" fmla="*/ 1760 w 2219"/>
                  <a:gd name="T61" fmla="*/ 1116 h 4239"/>
                  <a:gd name="T62" fmla="*/ 1917 w 2219"/>
                  <a:gd name="T63" fmla="*/ 1047 h 4239"/>
                  <a:gd name="T64" fmla="*/ 1972 w 2219"/>
                  <a:gd name="T65" fmla="*/ 684 h 4239"/>
                  <a:gd name="T66" fmla="*/ 1975 w 2219"/>
                  <a:gd name="T67" fmla="*/ 332 h 4239"/>
                  <a:gd name="T68" fmla="*/ 1982 w 2219"/>
                  <a:gd name="T69" fmla="*/ 207 h 4239"/>
                  <a:gd name="T70" fmla="*/ 1966 w 2219"/>
                  <a:gd name="T71" fmla="*/ 125 h 4239"/>
                  <a:gd name="T72" fmla="*/ 2008 w 2219"/>
                  <a:gd name="T73" fmla="*/ 1 h 4239"/>
                  <a:gd name="T74" fmla="*/ 2014 w 2219"/>
                  <a:gd name="T75" fmla="*/ 427 h 4239"/>
                  <a:gd name="T76" fmla="*/ 2027 w 2219"/>
                  <a:gd name="T77" fmla="*/ 986 h 4239"/>
                  <a:gd name="T78" fmla="*/ 2028 w 2219"/>
                  <a:gd name="T79" fmla="*/ 1423 h 4239"/>
                  <a:gd name="T80" fmla="*/ 2067 w 2219"/>
                  <a:gd name="T81" fmla="*/ 2035 h 4239"/>
                  <a:gd name="T82" fmla="*/ 2113 w 2219"/>
                  <a:gd name="T83" fmla="*/ 2700 h 4239"/>
                  <a:gd name="T84" fmla="*/ 2172 w 2219"/>
                  <a:gd name="T85" fmla="*/ 3377 h 4239"/>
                  <a:gd name="T86" fmla="*/ 2212 w 2219"/>
                  <a:gd name="T87" fmla="*/ 3961 h 4239"/>
                  <a:gd name="T88" fmla="*/ 1996 w 2219"/>
                  <a:gd name="T89" fmla="*/ 4207 h 4239"/>
                  <a:gd name="T90" fmla="*/ 1442 w 2219"/>
                  <a:gd name="T91" fmla="*/ 4226 h 4239"/>
                  <a:gd name="T92" fmla="*/ 964 w 2219"/>
                  <a:gd name="T93" fmla="*/ 4231 h 42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2219" h="4239">
                    <a:moveTo>
                      <a:pt x="911" y="4225"/>
                    </a:moveTo>
                    <a:cubicBezTo>
                      <a:pt x="915" y="4170"/>
                      <a:pt x="919" y="4121"/>
                      <a:pt x="923" y="4072"/>
                    </a:cubicBezTo>
                    <a:cubicBezTo>
                      <a:pt x="923" y="4066"/>
                      <a:pt x="924" y="4059"/>
                      <a:pt x="924" y="4052"/>
                    </a:cubicBezTo>
                    <a:cubicBezTo>
                      <a:pt x="926" y="4024"/>
                      <a:pt x="924" y="3994"/>
                      <a:pt x="953" y="3973"/>
                    </a:cubicBezTo>
                    <a:cubicBezTo>
                      <a:pt x="920" y="3941"/>
                      <a:pt x="928" y="3901"/>
                      <a:pt x="930" y="3864"/>
                    </a:cubicBezTo>
                    <a:cubicBezTo>
                      <a:pt x="939" y="3741"/>
                      <a:pt x="948" y="3618"/>
                      <a:pt x="946" y="3494"/>
                    </a:cubicBezTo>
                    <a:cubicBezTo>
                      <a:pt x="945" y="3424"/>
                      <a:pt x="950" y="3354"/>
                      <a:pt x="950" y="3283"/>
                    </a:cubicBezTo>
                    <a:cubicBezTo>
                      <a:pt x="950" y="3237"/>
                      <a:pt x="946" y="3191"/>
                      <a:pt x="945" y="3144"/>
                    </a:cubicBezTo>
                    <a:cubicBezTo>
                      <a:pt x="944" y="3084"/>
                      <a:pt x="948" y="3024"/>
                      <a:pt x="943" y="2965"/>
                    </a:cubicBezTo>
                    <a:cubicBezTo>
                      <a:pt x="938" y="2891"/>
                      <a:pt x="947" y="2817"/>
                      <a:pt x="932" y="2743"/>
                    </a:cubicBezTo>
                    <a:cubicBezTo>
                      <a:pt x="922" y="2698"/>
                      <a:pt x="927" y="2650"/>
                      <a:pt x="924" y="2604"/>
                    </a:cubicBezTo>
                    <a:cubicBezTo>
                      <a:pt x="919" y="2531"/>
                      <a:pt x="915" y="2458"/>
                      <a:pt x="908" y="2386"/>
                    </a:cubicBezTo>
                    <a:cubicBezTo>
                      <a:pt x="897" y="2264"/>
                      <a:pt x="885" y="2142"/>
                      <a:pt x="872" y="2021"/>
                    </a:cubicBezTo>
                    <a:cubicBezTo>
                      <a:pt x="865" y="1951"/>
                      <a:pt x="854" y="1882"/>
                      <a:pt x="845" y="1812"/>
                    </a:cubicBezTo>
                    <a:cubicBezTo>
                      <a:pt x="834" y="1718"/>
                      <a:pt x="824" y="1623"/>
                      <a:pt x="812" y="1529"/>
                    </a:cubicBezTo>
                    <a:cubicBezTo>
                      <a:pt x="806" y="1478"/>
                      <a:pt x="797" y="1427"/>
                      <a:pt x="790" y="1375"/>
                    </a:cubicBezTo>
                    <a:cubicBezTo>
                      <a:pt x="783" y="1325"/>
                      <a:pt x="777" y="1275"/>
                      <a:pt x="772" y="1225"/>
                    </a:cubicBezTo>
                    <a:cubicBezTo>
                      <a:pt x="764" y="1162"/>
                      <a:pt x="758" y="1099"/>
                      <a:pt x="751" y="1036"/>
                    </a:cubicBezTo>
                    <a:cubicBezTo>
                      <a:pt x="742" y="953"/>
                      <a:pt x="734" y="870"/>
                      <a:pt x="724" y="787"/>
                    </a:cubicBezTo>
                    <a:cubicBezTo>
                      <a:pt x="718" y="743"/>
                      <a:pt x="707" y="699"/>
                      <a:pt x="701" y="655"/>
                    </a:cubicBezTo>
                    <a:cubicBezTo>
                      <a:pt x="694" y="604"/>
                      <a:pt x="692" y="552"/>
                      <a:pt x="687" y="501"/>
                    </a:cubicBezTo>
                    <a:cubicBezTo>
                      <a:pt x="680" y="431"/>
                      <a:pt x="672" y="361"/>
                      <a:pt x="665" y="292"/>
                    </a:cubicBezTo>
                    <a:cubicBezTo>
                      <a:pt x="662" y="269"/>
                      <a:pt x="662" y="247"/>
                      <a:pt x="661" y="222"/>
                    </a:cubicBezTo>
                    <a:cubicBezTo>
                      <a:pt x="649" y="220"/>
                      <a:pt x="639" y="218"/>
                      <a:pt x="629" y="218"/>
                    </a:cubicBezTo>
                    <a:cubicBezTo>
                      <a:pt x="615" y="217"/>
                      <a:pt x="606" y="225"/>
                      <a:pt x="606" y="239"/>
                    </a:cubicBezTo>
                    <a:cubicBezTo>
                      <a:pt x="607" y="256"/>
                      <a:pt x="609" y="273"/>
                      <a:pt x="611" y="289"/>
                    </a:cubicBezTo>
                    <a:cubicBezTo>
                      <a:pt x="613" y="301"/>
                      <a:pt x="616" y="313"/>
                      <a:pt x="617" y="325"/>
                    </a:cubicBezTo>
                    <a:cubicBezTo>
                      <a:pt x="621" y="383"/>
                      <a:pt x="623" y="441"/>
                      <a:pt x="629" y="498"/>
                    </a:cubicBezTo>
                    <a:cubicBezTo>
                      <a:pt x="633" y="540"/>
                      <a:pt x="643" y="581"/>
                      <a:pt x="649" y="623"/>
                    </a:cubicBezTo>
                    <a:cubicBezTo>
                      <a:pt x="651" y="636"/>
                      <a:pt x="650" y="650"/>
                      <a:pt x="652" y="664"/>
                    </a:cubicBezTo>
                    <a:cubicBezTo>
                      <a:pt x="660" y="730"/>
                      <a:pt x="668" y="795"/>
                      <a:pt x="676" y="861"/>
                    </a:cubicBezTo>
                    <a:cubicBezTo>
                      <a:pt x="685" y="930"/>
                      <a:pt x="695" y="1000"/>
                      <a:pt x="703" y="1070"/>
                    </a:cubicBezTo>
                    <a:cubicBezTo>
                      <a:pt x="707" y="1109"/>
                      <a:pt x="708" y="1149"/>
                      <a:pt x="713" y="1189"/>
                    </a:cubicBezTo>
                    <a:cubicBezTo>
                      <a:pt x="722" y="1254"/>
                      <a:pt x="735" y="1319"/>
                      <a:pt x="743" y="1385"/>
                    </a:cubicBezTo>
                    <a:cubicBezTo>
                      <a:pt x="751" y="1449"/>
                      <a:pt x="755" y="1514"/>
                      <a:pt x="761" y="1579"/>
                    </a:cubicBezTo>
                    <a:cubicBezTo>
                      <a:pt x="767" y="1633"/>
                      <a:pt x="773" y="1687"/>
                      <a:pt x="780" y="1741"/>
                    </a:cubicBezTo>
                    <a:cubicBezTo>
                      <a:pt x="788" y="1811"/>
                      <a:pt x="796" y="1881"/>
                      <a:pt x="804" y="1950"/>
                    </a:cubicBezTo>
                    <a:cubicBezTo>
                      <a:pt x="813" y="2028"/>
                      <a:pt x="821" y="2106"/>
                      <a:pt x="829" y="2184"/>
                    </a:cubicBezTo>
                    <a:cubicBezTo>
                      <a:pt x="837" y="2252"/>
                      <a:pt x="844" y="2320"/>
                      <a:pt x="849" y="2389"/>
                    </a:cubicBezTo>
                    <a:cubicBezTo>
                      <a:pt x="856" y="2492"/>
                      <a:pt x="861" y="2595"/>
                      <a:pt x="868" y="2698"/>
                    </a:cubicBezTo>
                    <a:cubicBezTo>
                      <a:pt x="878" y="2828"/>
                      <a:pt x="885" y="2957"/>
                      <a:pt x="885" y="3087"/>
                    </a:cubicBezTo>
                    <a:cubicBezTo>
                      <a:pt x="884" y="3165"/>
                      <a:pt x="889" y="3243"/>
                      <a:pt x="889" y="3321"/>
                    </a:cubicBezTo>
                    <a:cubicBezTo>
                      <a:pt x="888" y="3431"/>
                      <a:pt x="888" y="3540"/>
                      <a:pt x="884" y="3649"/>
                    </a:cubicBezTo>
                    <a:cubicBezTo>
                      <a:pt x="880" y="3748"/>
                      <a:pt x="871" y="3847"/>
                      <a:pt x="865" y="3950"/>
                    </a:cubicBezTo>
                    <a:cubicBezTo>
                      <a:pt x="777" y="3960"/>
                      <a:pt x="689" y="3952"/>
                      <a:pt x="601" y="3948"/>
                    </a:cubicBezTo>
                    <a:cubicBezTo>
                      <a:pt x="514" y="3943"/>
                      <a:pt x="426" y="3948"/>
                      <a:pt x="336" y="3903"/>
                    </a:cubicBezTo>
                    <a:cubicBezTo>
                      <a:pt x="324" y="3884"/>
                      <a:pt x="334" y="3852"/>
                      <a:pt x="334" y="3823"/>
                    </a:cubicBezTo>
                    <a:cubicBezTo>
                      <a:pt x="335" y="3768"/>
                      <a:pt x="340" y="3712"/>
                      <a:pt x="344" y="3657"/>
                    </a:cubicBezTo>
                    <a:cubicBezTo>
                      <a:pt x="345" y="3645"/>
                      <a:pt x="347" y="3634"/>
                      <a:pt x="349" y="3622"/>
                    </a:cubicBezTo>
                    <a:cubicBezTo>
                      <a:pt x="361" y="3553"/>
                      <a:pt x="367" y="3484"/>
                      <a:pt x="359" y="3413"/>
                    </a:cubicBezTo>
                    <a:cubicBezTo>
                      <a:pt x="356" y="3387"/>
                      <a:pt x="360" y="3361"/>
                      <a:pt x="359" y="3335"/>
                    </a:cubicBezTo>
                    <a:cubicBezTo>
                      <a:pt x="358" y="3267"/>
                      <a:pt x="357" y="3200"/>
                      <a:pt x="356" y="3133"/>
                    </a:cubicBezTo>
                    <a:cubicBezTo>
                      <a:pt x="355" y="3109"/>
                      <a:pt x="352" y="3085"/>
                      <a:pt x="352" y="3061"/>
                    </a:cubicBezTo>
                    <a:cubicBezTo>
                      <a:pt x="352" y="3038"/>
                      <a:pt x="355" y="3014"/>
                      <a:pt x="356" y="2991"/>
                    </a:cubicBezTo>
                    <a:cubicBezTo>
                      <a:pt x="356" y="2936"/>
                      <a:pt x="344" y="2883"/>
                      <a:pt x="349" y="2828"/>
                    </a:cubicBezTo>
                    <a:cubicBezTo>
                      <a:pt x="353" y="2787"/>
                      <a:pt x="337" y="2745"/>
                      <a:pt x="334" y="2703"/>
                    </a:cubicBezTo>
                    <a:cubicBezTo>
                      <a:pt x="329" y="2634"/>
                      <a:pt x="316" y="2566"/>
                      <a:pt x="311" y="2498"/>
                    </a:cubicBezTo>
                    <a:cubicBezTo>
                      <a:pt x="303" y="2382"/>
                      <a:pt x="285" y="2267"/>
                      <a:pt x="270" y="2151"/>
                    </a:cubicBezTo>
                    <a:cubicBezTo>
                      <a:pt x="268" y="2131"/>
                      <a:pt x="275" y="2110"/>
                      <a:pt x="269" y="2091"/>
                    </a:cubicBezTo>
                    <a:cubicBezTo>
                      <a:pt x="255" y="2044"/>
                      <a:pt x="261" y="1994"/>
                      <a:pt x="249" y="1948"/>
                    </a:cubicBezTo>
                    <a:cubicBezTo>
                      <a:pt x="231" y="1886"/>
                      <a:pt x="230" y="1823"/>
                      <a:pt x="217" y="1762"/>
                    </a:cubicBezTo>
                    <a:cubicBezTo>
                      <a:pt x="211" y="1732"/>
                      <a:pt x="206" y="1702"/>
                      <a:pt x="200" y="1673"/>
                    </a:cubicBezTo>
                    <a:cubicBezTo>
                      <a:pt x="185" y="1603"/>
                      <a:pt x="180" y="1532"/>
                      <a:pt x="178" y="1461"/>
                    </a:cubicBezTo>
                    <a:cubicBezTo>
                      <a:pt x="178" y="1453"/>
                      <a:pt x="177" y="1445"/>
                      <a:pt x="177" y="1437"/>
                    </a:cubicBezTo>
                    <a:cubicBezTo>
                      <a:pt x="170" y="1371"/>
                      <a:pt x="164" y="1304"/>
                      <a:pt x="156" y="1237"/>
                    </a:cubicBezTo>
                    <a:cubicBezTo>
                      <a:pt x="152" y="1202"/>
                      <a:pt x="144" y="1167"/>
                      <a:pt x="139" y="1132"/>
                    </a:cubicBezTo>
                    <a:cubicBezTo>
                      <a:pt x="134" y="1099"/>
                      <a:pt x="129" y="1066"/>
                      <a:pt x="124" y="1033"/>
                    </a:cubicBezTo>
                    <a:cubicBezTo>
                      <a:pt x="113" y="956"/>
                      <a:pt x="102" y="880"/>
                      <a:pt x="91" y="803"/>
                    </a:cubicBezTo>
                    <a:cubicBezTo>
                      <a:pt x="89" y="793"/>
                      <a:pt x="84" y="783"/>
                      <a:pt x="81" y="773"/>
                    </a:cubicBezTo>
                    <a:cubicBezTo>
                      <a:pt x="77" y="757"/>
                      <a:pt x="71" y="742"/>
                      <a:pt x="69" y="727"/>
                    </a:cubicBezTo>
                    <a:cubicBezTo>
                      <a:pt x="58" y="649"/>
                      <a:pt x="48" y="572"/>
                      <a:pt x="38" y="495"/>
                    </a:cubicBezTo>
                    <a:cubicBezTo>
                      <a:pt x="26" y="402"/>
                      <a:pt x="12" y="309"/>
                      <a:pt x="4" y="215"/>
                    </a:cubicBezTo>
                    <a:cubicBezTo>
                      <a:pt x="0" y="170"/>
                      <a:pt x="6" y="123"/>
                      <a:pt x="7" y="71"/>
                    </a:cubicBezTo>
                    <a:cubicBezTo>
                      <a:pt x="182" y="73"/>
                      <a:pt x="353" y="86"/>
                      <a:pt x="524" y="75"/>
                    </a:cubicBezTo>
                    <a:cubicBezTo>
                      <a:pt x="694" y="64"/>
                      <a:pt x="865" y="70"/>
                      <a:pt x="1037" y="42"/>
                    </a:cubicBezTo>
                    <a:cubicBezTo>
                      <a:pt x="1039" y="64"/>
                      <a:pt x="1040" y="85"/>
                      <a:pt x="1041" y="106"/>
                    </a:cubicBezTo>
                    <a:cubicBezTo>
                      <a:pt x="1060" y="114"/>
                      <a:pt x="1077" y="127"/>
                      <a:pt x="1098" y="112"/>
                    </a:cubicBezTo>
                    <a:cubicBezTo>
                      <a:pt x="1101" y="110"/>
                      <a:pt x="1107" y="110"/>
                      <a:pt x="1112" y="111"/>
                    </a:cubicBezTo>
                    <a:cubicBezTo>
                      <a:pt x="1138" y="115"/>
                      <a:pt x="1164" y="119"/>
                      <a:pt x="1195" y="125"/>
                    </a:cubicBezTo>
                    <a:cubicBezTo>
                      <a:pt x="1196" y="139"/>
                      <a:pt x="1198" y="155"/>
                      <a:pt x="1197" y="170"/>
                    </a:cubicBezTo>
                    <a:cubicBezTo>
                      <a:pt x="1191" y="237"/>
                      <a:pt x="1183" y="305"/>
                      <a:pt x="1176" y="372"/>
                    </a:cubicBezTo>
                    <a:cubicBezTo>
                      <a:pt x="1170" y="424"/>
                      <a:pt x="1163" y="476"/>
                      <a:pt x="1158" y="529"/>
                    </a:cubicBezTo>
                    <a:cubicBezTo>
                      <a:pt x="1150" y="604"/>
                      <a:pt x="1143" y="679"/>
                      <a:pt x="1137" y="754"/>
                    </a:cubicBezTo>
                    <a:cubicBezTo>
                      <a:pt x="1129" y="857"/>
                      <a:pt x="1142" y="958"/>
                      <a:pt x="1165" y="1058"/>
                    </a:cubicBezTo>
                    <a:cubicBezTo>
                      <a:pt x="1170" y="1079"/>
                      <a:pt x="1169" y="1100"/>
                      <a:pt x="1184" y="1121"/>
                    </a:cubicBezTo>
                    <a:cubicBezTo>
                      <a:pt x="1203" y="1148"/>
                      <a:pt x="1228" y="1158"/>
                      <a:pt x="1255" y="1167"/>
                    </a:cubicBezTo>
                    <a:cubicBezTo>
                      <a:pt x="1266" y="1170"/>
                      <a:pt x="1281" y="1165"/>
                      <a:pt x="1292" y="1160"/>
                    </a:cubicBezTo>
                    <a:cubicBezTo>
                      <a:pt x="1308" y="1154"/>
                      <a:pt x="1322" y="1144"/>
                      <a:pt x="1340" y="1134"/>
                    </a:cubicBezTo>
                    <a:cubicBezTo>
                      <a:pt x="1356" y="1188"/>
                      <a:pt x="1378" y="1237"/>
                      <a:pt x="1443" y="1239"/>
                    </a:cubicBezTo>
                    <a:cubicBezTo>
                      <a:pt x="1505" y="1241"/>
                      <a:pt x="1535" y="1199"/>
                      <a:pt x="1561" y="1145"/>
                    </a:cubicBezTo>
                    <a:cubicBezTo>
                      <a:pt x="1571" y="1158"/>
                      <a:pt x="1579" y="1168"/>
                      <a:pt x="1587" y="1177"/>
                    </a:cubicBezTo>
                    <a:cubicBezTo>
                      <a:pt x="1619" y="1215"/>
                      <a:pt x="1662" y="1220"/>
                      <a:pt x="1703" y="1191"/>
                    </a:cubicBezTo>
                    <a:cubicBezTo>
                      <a:pt x="1731" y="1171"/>
                      <a:pt x="1747" y="1146"/>
                      <a:pt x="1760" y="1116"/>
                    </a:cubicBezTo>
                    <a:cubicBezTo>
                      <a:pt x="1774" y="1080"/>
                      <a:pt x="1774" y="1080"/>
                      <a:pt x="1812" y="1085"/>
                    </a:cubicBezTo>
                    <a:cubicBezTo>
                      <a:pt x="1826" y="1087"/>
                      <a:pt x="1841" y="1089"/>
                      <a:pt x="1855" y="1088"/>
                    </a:cubicBezTo>
                    <a:cubicBezTo>
                      <a:pt x="1884" y="1087"/>
                      <a:pt x="1908" y="1077"/>
                      <a:pt x="1917" y="1047"/>
                    </a:cubicBezTo>
                    <a:cubicBezTo>
                      <a:pt x="1931" y="997"/>
                      <a:pt x="1945" y="947"/>
                      <a:pt x="1956" y="897"/>
                    </a:cubicBezTo>
                    <a:cubicBezTo>
                      <a:pt x="1965" y="857"/>
                      <a:pt x="1971" y="817"/>
                      <a:pt x="1975" y="776"/>
                    </a:cubicBezTo>
                    <a:cubicBezTo>
                      <a:pt x="1977" y="746"/>
                      <a:pt x="1973" y="715"/>
                      <a:pt x="1972" y="684"/>
                    </a:cubicBezTo>
                    <a:cubicBezTo>
                      <a:pt x="1970" y="614"/>
                      <a:pt x="1969" y="543"/>
                      <a:pt x="1968" y="473"/>
                    </a:cubicBezTo>
                    <a:cubicBezTo>
                      <a:pt x="1967" y="460"/>
                      <a:pt x="1966" y="447"/>
                      <a:pt x="1967" y="434"/>
                    </a:cubicBezTo>
                    <a:cubicBezTo>
                      <a:pt x="1969" y="400"/>
                      <a:pt x="1970" y="366"/>
                      <a:pt x="1975" y="332"/>
                    </a:cubicBezTo>
                    <a:cubicBezTo>
                      <a:pt x="1978" y="313"/>
                      <a:pt x="1985" y="296"/>
                      <a:pt x="1972" y="279"/>
                    </a:cubicBezTo>
                    <a:cubicBezTo>
                      <a:pt x="1970" y="275"/>
                      <a:pt x="1969" y="269"/>
                      <a:pt x="1970" y="264"/>
                    </a:cubicBezTo>
                    <a:cubicBezTo>
                      <a:pt x="1974" y="245"/>
                      <a:pt x="1982" y="226"/>
                      <a:pt x="1982" y="207"/>
                    </a:cubicBezTo>
                    <a:cubicBezTo>
                      <a:pt x="1982" y="188"/>
                      <a:pt x="1973" y="170"/>
                      <a:pt x="1968" y="150"/>
                    </a:cubicBezTo>
                    <a:cubicBezTo>
                      <a:pt x="1982" y="147"/>
                      <a:pt x="1991" y="145"/>
                      <a:pt x="2005" y="142"/>
                    </a:cubicBezTo>
                    <a:cubicBezTo>
                      <a:pt x="1990" y="136"/>
                      <a:pt x="1979" y="131"/>
                      <a:pt x="1966" y="125"/>
                    </a:cubicBezTo>
                    <a:cubicBezTo>
                      <a:pt x="1969" y="106"/>
                      <a:pt x="1972" y="90"/>
                      <a:pt x="1984" y="74"/>
                    </a:cubicBezTo>
                    <a:cubicBezTo>
                      <a:pt x="1993" y="62"/>
                      <a:pt x="1993" y="42"/>
                      <a:pt x="1995" y="26"/>
                    </a:cubicBezTo>
                    <a:cubicBezTo>
                      <a:pt x="1997" y="16"/>
                      <a:pt x="1993" y="3"/>
                      <a:pt x="2008" y="1"/>
                    </a:cubicBezTo>
                    <a:cubicBezTo>
                      <a:pt x="2025" y="0"/>
                      <a:pt x="2028" y="13"/>
                      <a:pt x="2028" y="25"/>
                    </a:cubicBezTo>
                    <a:cubicBezTo>
                      <a:pt x="2029" y="56"/>
                      <a:pt x="2027" y="87"/>
                      <a:pt x="2029" y="117"/>
                    </a:cubicBezTo>
                    <a:cubicBezTo>
                      <a:pt x="2035" y="221"/>
                      <a:pt x="2023" y="324"/>
                      <a:pt x="2014" y="427"/>
                    </a:cubicBezTo>
                    <a:cubicBezTo>
                      <a:pt x="2011" y="453"/>
                      <a:pt x="2013" y="480"/>
                      <a:pt x="2014" y="506"/>
                    </a:cubicBezTo>
                    <a:cubicBezTo>
                      <a:pt x="2016" y="603"/>
                      <a:pt x="2018" y="700"/>
                      <a:pt x="2021" y="797"/>
                    </a:cubicBezTo>
                    <a:cubicBezTo>
                      <a:pt x="2023" y="860"/>
                      <a:pt x="2026" y="923"/>
                      <a:pt x="2027" y="986"/>
                    </a:cubicBezTo>
                    <a:cubicBezTo>
                      <a:pt x="2027" y="1045"/>
                      <a:pt x="2026" y="1103"/>
                      <a:pt x="2025" y="1161"/>
                    </a:cubicBezTo>
                    <a:cubicBezTo>
                      <a:pt x="2025" y="1165"/>
                      <a:pt x="2024" y="1169"/>
                      <a:pt x="2024" y="1173"/>
                    </a:cubicBezTo>
                    <a:cubicBezTo>
                      <a:pt x="2038" y="1256"/>
                      <a:pt x="2025" y="1340"/>
                      <a:pt x="2028" y="1423"/>
                    </a:cubicBezTo>
                    <a:cubicBezTo>
                      <a:pt x="2030" y="1478"/>
                      <a:pt x="2034" y="1534"/>
                      <a:pt x="2038" y="1590"/>
                    </a:cubicBezTo>
                    <a:cubicBezTo>
                      <a:pt x="2042" y="1656"/>
                      <a:pt x="2048" y="1722"/>
                      <a:pt x="2052" y="1789"/>
                    </a:cubicBezTo>
                    <a:cubicBezTo>
                      <a:pt x="2057" y="1871"/>
                      <a:pt x="2056" y="1954"/>
                      <a:pt x="2067" y="2035"/>
                    </a:cubicBezTo>
                    <a:cubicBezTo>
                      <a:pt x="2080" y="2128"/>
                      <a:pt x="2083" y="2222"/>
                      <a:pt x="2093" y="2315"/>
                    </a:cubicBezTo>
                    <a:cubicBezTo>
                      <a:pt x="2098" y="2365"/>
                      <a:pt x="2097" y="2416"/>
                      <a:pt x="2100" y="2466"/>
                    </a:cubicBezTo>
                    <a:cubicBezTo>
                      <a:pt x="2104" y="2544"/>
                      <a:pt x="2114" y="2622"/>
                      <a:pt x="2113" y="2700"/>
                    </a:cubicBezTo>
                    <a:cubicBezTo>
                      <a:pt x="2113" y="2783"/>
                      <a:pt x="2132" y="2864"/>
                      <a:pt x="2138" y="2945"/>
                    </a:cubicBezTo>
                    <a:cubicBezTo>
                      <a:pt x="2144" y="3015"/>
                      <a:pt x="2153" y="3085"/>
                      <a:pt x="2158" y="3155"/>
                    </a:cubicBezTo>
                    <a:cubicBezTo>
                      <a:pt x="2164" y="3229"/>
                      <a:pt x="2168" y="3303"/>
                      <a:pt x="2172" y="3377"/>
                    </a:cubicBezTo>
                    <a:cubicBezTo>
                      <a:pt x="2173" y="3389"/>
                      <a:pt x="2174" y="3401"/>
                      <a:pt x="2175" y="3413"/>
                    </a:cubicBezTo>
                    <a:cubicBezTo>
                      <a:pt x="2185" y="3484"/>
                      <a:pt x="2194" y="3555"/>
                      <a:pt x="2204" y="3626"/>
                    </a:cubicBezTo>
                    <a:cubicBezTo>
                      <a:pt x="2219" y="3737"/>
                      <a:pt x="2213" y="3850"/>
                      <a:pt x="2212" y="3961"/>
                    </a:cubicBezTo>
                    <a:cubicBezTo>
                      <a:pt x="2212" y="4032"/>
                      <a:pt x="2195" y="4103"/>
                      <a:pt x="2186" y="4174"/>
                    </a:cubicBezTo>
                    <a:cubicBezTo>
                      <a:pt x="2183" y="4195"/>
                      <a:pt x="2169" y="4199"/>
                      <a:pt x="2152" y="4199"/>
                    </a:cubicBezTo>
                    <a:cubicBezTo>
                      <a:pt x="2100" y="4201"/>
                      <a:pt x="2048" y="4205"/>
                      <a:pt x="1996" y="4207"/>
                    </a:cubicBezTo>
                    <a:cubicBezTo>
                      <a:pt x="1940" y="4210"/>
                      <a:pt x="1882" y="4207"/>
                      <a:pt x="1827" y="4216"/>
                    </a:cubicBezTo>
                    <a:cubicBezTo>
                      <a:pt x="1746" y="4230"/>
                      <a:pt x="1665" y="4221"/>
                      <a:pt x="1584" y="4225"/>
                    </a:cubicBezTo>
                    <a:cubicBezTo>
                      <a:pt x="1537" y="4228"/>
                      <a:pt x="1489" y="4225"/>
                      <a:pt x="1442" y="4226"/>
                    </a:cubicBezTo>
                    <a:cubicBezTo>
                      <a:pt x="1424" y="4226"/>
                      <a:pt x="1407" y="4229"/>
                      <a:pt x="1390" y="4231"/>
                    </a:cubicBezTo>
                    <a:cubicBezTo>
                      <a:pt x="1327" y="4239"/>
                      <a:pt x="1264" y="4239"/>
                      <a:pt x="1200" y="4235"/>
                    </a:cubicBezTo>
                    <a:cubicBezTo>
                      <a:pt x="1121" y="4230"/>
                      <a:pt x="1043" y="4232"/>
                      <a:pt x="964" y="4231"/>
                    </a:cubicBezTo>
                    <a:cubicBezTo>
                      <a:pt x="949" y="4231"/>
                      <a:pt x="933" y="4227"/>
                      <a:pt x="911" y="4225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79" name="Freeform 26"/>
              <p:cNvSpPr>
                <a:spLocks noEditPoints="1"/>
              </p:cNvSpPr>
              <p:nvPr/>
            </p:nvSpPr>
            <p:spPr bwMode="auto">
              <a:xfrm>
                <a:off x="5735638" y="1076325"/>
                <a:ext cx="1019175" cy="793750"/>
              </a:xfrm>
              <a:custGeom>
                <a:avLst/>
                <a:gdLst>
                  <a:gd name="T0" fmla="*/ 1704 w 2481"/>
                  <a:gd name="T1" fmla="*/ 1667 h 1933"/>
                  <a:gd name="T2" fmla="*/ 1489 w 2481"/>
                  <a:gd name="T3" fmla="*/ 1659 h 1933"/>
                  <a:gd name="T4" fmla="*/ 1434 w 2481"/>
                  <a:gd name="T5" fmla="*/ 1506 h 1933"/>
                  <a:gd name="T6" fmla="*/ 1417 w 2481"/>
                  <a:gd name="T7" fmla="*/ 1442 h 1933"/>
                  <a:gd name="T8" fmla="*/ 1344 w 2481"/>
                  <a:gd name="T9" fmla="*/ 1237 h 1933"/>
                  <a:gd name="T10" fmla="*/ 1141 w 2481"/>
                  <a:gd name="T11" fmla="*/ 1145 h 1933"/>
                  <a:gd name="T12" fmla="*/ 913 w 2481"/>
                  <a:gd name="T13" fmla="*/ 1221 h 1933"/>
                  <a:gd name="T14" fmla="*/ 858 w 2481"/>
                  <a:gd name="T15" fmla="*/ 1089 h 1933"/>
                  <a:gd name="T16" fmla="*/ 763 w 2481"/>
                  <a:gd name="T17" fmla="*/ 1066 h 1933"/>
                  <a:gd name="T18" fmla="*/ 594 w 2481"/>
                  <a:gd name="T19" fmla="*/ 1009 h 1933"/>
                  <a:gd name="T20" fmla="*/ 392 w 2481"/>
                  <a:gd name="T21" fmla="*/ 1105 h 1933"/>
                  <a:gd name="T22" fmla="*/ 378 w 2481"/>
                  <a:gd name="T23" fmla="*/ 1018 h 1933"/>
                  <a:gd name="T24" fmla="*/ 287 w 2481"/>
                  <a:gd name="T25" fmla="*/ 996 h 1933"/>
                  <a:gd name="T26" fmla="*/ 241 w 2481"/>
                  <a:gd name="T27" fmla="*/ 944 h 1933"/>
                  <a:gd name="T28" fmla="*/ 158 w 2481"/>
                  <a:gd name="T29" fmla="*/ 915 h 1933"/>
                  <a:gd name="T30" fmla="*/ 28 w 2481"/>
                  <a:gd name="T31" fmla="*/ 970 h 1933"/>
                  <a:gd name="T32" fmla="*/ 115 w 2481"/>
                  <a:gd name="T33" fmla="*/ 732 h 1933"/>
                  <a:gd name="T34" fmla="*/ 190 w 2481"/>
                  <a:gd name="T35" fmla="*/ 763 h 1933"/>
                  <a:gd name="T36" fmla="*/ 200 w 2481"/>
                  <a:gd name="T37" fmla="*/ 645 h 1933"/>
                  <a:gd name="T38" fmla="*/ 306 w 2481"/>
                  <a:gd name="T39" fmla="*/ 430 h 1933"/>
                  <a:gd name="T40" fmla="*/ 396 w 2481"/>
                  <a:gd name="T41" fmla="*/ 443 h 1933"/>
                  <a:gd name="T42" fmla="*/ 431 w 2481"/>
                  <a:gd name="T43" fmla="*/ 227 h 1933"/>
                  <a:gd name="T44" fmla="*/ 576 w 2481"/>
                  <a:gd name="T45" fmla="*/ 128 h 1933"/>
                  <a:gd name="T46" fmla="*/ 776 w 2481"/>
                  <a:gd name="T47" fmla="*/ 240 h 1933"/>
                  <a:gd name="T48" fmla="*/ 1077 w 2481"/>
                  <a:gd name="T49" fmla="*/ 37 h 1933"/>
                  <a:gd name="T50" fmla="*/ 1256 w 2481"/>
                  <a:gd name="T51" fmla="*/ 169 h 1933"/>
                  <a:gd name="T52" fmla="*/ 1448 w 2481"/>
                  <a:gd name="T53" fmla="*/ 1 h 1933"/>
                  <a:gd name="T54" fmla="*/ 1725 w 2481"/>
                  <a:gd name="T55" fmla="*/ 172 h 1933"/>
                  <a:gd name="T56" fmla="*/ 1880 w 2481"/>
                  <a:gd name="T57" fmla="*/ 167 h 1933"/>
                  <a:gd name="T58" fmla="*/ 2150 w 2481"/>
                  <a:gd name="T59" fmla="*/ 391 h 1933"/>
                  <a:gd name="T60" fmla="*/ 2323 w 2481"/>
                  <a:gd name="T61" fmla="*/ 450 h 1933"/>
                  <a:gd name="T62" fmla="*/ 2479 w 2481"/>
                  <a:gd name="T63" fmla="*/ 658 h 1933"/>
                  <a:gd name="T64" fmla="*/ 2422 w 2481"/>
                  <a:gd name="T65" fmla="*/ 800 h 1933"/>
                  <a:gd name="T66" fmla="*/ 2420 w 2481"/>
                  <a:gd name="T67" fmla="*/ 941 h 1933"/>
                  <a:gd name="T68" fmla="*/ 2287 w 2481"/>
                  <a:gd name="T69" fmla="*/ 1332 h 1933"/>
                  <a:gd name="T70" fmla="*/ 2327 w 2481"/>
                  <a:gd name="T71" fmla="*/ 1382 h 1933"/>
                  <a:gd name="T72" fmla="*/ 2233 w 2481"/>
                  <a:gd name="T73" fmla="*/ 1600 h 1933"/>
                  <a:gd name="T74" fmla="*/ 2209 w 2481"/>
                  <a:gd name="T75" fmla="*/ 1713 h 1933"/>
                  <a:gd name="T76" fmla="*/ 2043 w 2481"/>
                  <a:gd name="T77" fmla="*/ 1828 h 1933"/>
                  <a:gd name="T78" fmla="*/ 2035 w 2481"/>
                  <a:gd name="T79" fmla="*/ 1928 h 1933"/>
                  <a:gd name="T80" fmla="*/ 1943 w 2481"/>
                  <a:gd name="T81" fmla="*/ 1885 h 1933"/>
                  <a:gd name="T82" fmla="*/ 1854 w 2481"/>
                  <a:gd name="T83" fmla="*/ 1849 h 1933"/>
                  <a:gd name="T84" fmla="*/ 1779 w 2481"/>
                  <a:gd name="T85" fmla="*/ 1801 h 1933"/>
                  <a:gd name="T86" fmla="*/ 127 w 2481"/>
                  <a:gd name="T87" fmla="*/ 831 h 1933"/>
                  <a:gd name="T88" fmla="*/ 162 w 2481"/>
                  <a:gd name="T89" fmla="*/ 784 h 1933"/>
                  <a:gd name="T90" fmla="*/ 239 w 2481"/>
                  <a:gd name="T91" fmla="*/ 914 h 1933"/>
                  <a:gd name="T92" fmla="*/ 229 w 2481"/>
                  <a:gd name="T93" fmla="*/ 922 h 19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2481" h="1933">
                    <a:moveTo>
                      <a:pt x="1692" y="1868"/>
                    </a:moveTo>
                    <a:cubicBezTo>
                      <a:pt x="1674" y="1861"/>
                      <a:pt x="1668" y="1850"/>
                      <a:pt x="1666" y="1831"/>
                    </a:cubicBezTo>
                    <a:cubicBezTo>
                      <a:pt x="1661" y="1772"/>
                      <a:pt x="1675" y="1718"/>
                      <a:pt x="1704" y="1667"/>
                    </a:cubicBezTo>
                    <a:cubicBezTo>
                      <a:pt x="1719" y="1639"/>
                      <a:pt x="1715" y="1619"/>
                      <a:pt x="1688" y="1609"/>
                    </a:cubicBezTo>
                    <a:cubicBezTo>
                      <a:pt x="1654" y="1598"/>
                      <a:pt x="1619" y="1581"/>
                      <a:pt x="1583" y="1601"/>
                    </a:cubicBezTo>
                    <a:cubicBezTo>
                      <a:pt x="1551" y="1619"/>
                      <a:pt x="1519" y="1638"/>
                      <a:pt x="1489" y="1659"/>
                    </a:cubicBezTo>
                    <a:cubicBezTo>
                      <a:pt x="1463" y="1677"/>
                      <a:pt x="1439" y="1686"/>
                      <a:pt x="1408" y="1670"/>
                    </a:cubicBezTo>
                    <a:cubicBezTo>
                      <a:pt x="1375" y="1653"/>
                      <a:pt x="1359" y="1621"/>
                      <a:pt x="1377" y="1588"/>
                    </a:cubicBezTo>
                    <a:cubicBezTo>
                      <a:pt x="1393" y="1559"/>
                      <a:pt x="1415" y="1533"/>
                      <a:pt x="1434" y="1506"/>
                    </a:cubicBezTo>
                    <a:cubicBezTo>
                      <a:pt x="1442" y="1494"/>
                      <a:pt x="1451" y="1482"/>
                      <a:pt x="1456" y="1468"/>
                    </a:cubicBezTo>
                    <a:cubicBezTo>
                      <a:pt x="1464" y="1450"/>
                      <a:pt x="1456" y="1440"/>
                      <a:pt x="1436" y="1440"/>
                    </a:cubicBezTo>
                    <a:cubicBezTo>
                      <a:pt x="1430" y="1440"/>
                      <a:pt x="1423" y="1440"/>
                      <a:pt x="1417" y="1442"/>
                    </a:cubicBezTo>
                    <a:cubicBezTo>
                      <a:pt x="1412" y="1442"/>
                      <a:pt x="1408" y="1445"/>
                      <a:pt x="1403" y="1446"/>
                    </a:cubicBezTo>
                    <a:cubicBezTo>
                      <a:pt x="1403" y="1417"/>
                      <a:pt x="1402" y="1391"/>
                      <a:pt x="1404" y="1365"/>
                    </a:cubicBezTo>
                    <a:cubicBezTo>
                      <a:pt x="1407" y="1311"/>
                      <a:pt x="1380" y="1273"/>
                      <a:pt x="1344" y="1237"/>
                    </a:cubicBezTo>
                    <a:cubicBezTo>
                      <a:pt x="1313" y="1206"/>
                      <a:pt x="1279" y="1189"/>
                      <a:pt x="1234" y="1196"/>
                    </a:cubicBezTo>
                    <a:cubicBezTo>
                      <a:pt x="1227" y="1197"/>
                      <a:pt x="1218" y="1191"/>
                      <a:pt x="1211" y="1186"/>
                    </a:cubicBezTo>
                    <a:cubicBezTo>
                      <a:pt x="1188" y="1173"/>
                      <a:pt x="1166" y="1155"/>
                      <a:pt x="1141" y="1145"/>
                    </a:cubicBezTo>
                    <a:cubicBezTo>
                      <a:pt x="1101" y="1128"/>
                      <a:pt x="1063" y="1141"/>
                      <a:pt x="1028" y="1163"/>
                    </a:cubicBezTo>
                    <a:cubicBezTo>
                      <a:pt x="1008" y="1176"/>
                      <a:pt x="992" y="1194"/>
                      <a:pt x="973" y="1208"/>
                    </a:cubicBezTo>
                    <a:cubicBezTo>
                      <a:pt x="955" y="1222"/>
                      <a:pt x="936" y="1227"/>
                      <a:pt x="913" y="1221"/>
                    </a:cubicBezTo>
                    <a:cubicBezTo>
                      <a:pt x="902" y="1218"/>
                      <a:pt x="890" y="1218"/>
                      <a:pt x="878" y="1219"/>
                    </a:cubicBezTo>
                    <a:cubicBezTo>
                      <a:pt x="849" y="1222"/>
                      <a:pt x="828" y="1204"/>
                      <a:pt x="834" y="1176"/>
                    </a:cubicBezTo>
                    <a:cubicBezTo>
                      <a:pt x="841" y="1147"/>
                      <a:pt x="839" y="1117"/>
                      <a:pt x="858" y="1089"/>
                    </a:cubicBezTo>
                    <a:cubicBezTo>
                      <a:pt x="869" y="1073"/>
                      <a:pt x="866" y="1047"/>
                      <a:pt x="870" y="1023"/>
                    </a:cubicBezTo>
                    <a:cubicBezTo>
                      <a:pt x="849" y="1026"/>
                      <a:pt x="834" y="1032"/>
                      <a:pt x="819" y="1031"/>
                    </a:cubicBezTo>
                    <a:cubicBezTo>
                      <a:pt x="791" y="1028"/>
                      <a:pt x="777" y="1044"/>
                      <a:pt x="763" y="1066"/>
                    </a:cubicBezTo>
                    <a:cubicBezTo>
                      <a:pt x="739" y="1102"/>
                      <a:pt x="707" y="1131"/>
                      <a:pt x="669" y="1152"/>
                    </a:cubicBezTo>
                    <a:cubicBezTo>
                      <a:pt x="640" y="1136"/>
                      <a:pt x="644" y="1113"/>
                      <a:pt x="648" y="1088"/>
                    </a:cubicBezTo>
                    <a:cubicBezTo>
                      <a:pt x="657" y="1044"/>
                      <a:pt x="634" y="1015"/>
                      <a:pt x="594" y="1009"/>
                    </a:cubicBezTo>
                    <a:cubicBezTo>
                      <a:pt x="564" y="1042"/>
                      <a:pt x="536" y="1075"/>
                      <a:pt x="506" y="1104"/>
                    </a:cubicBezTo>
                    <a:cubicBezTo>
                      <a:pt x="483" y="1126"/>
                      <a:pt x="453" y="1120"/>
                      <a:pt x="426" y="1117"/>
                    </a:cubicBezTo>
                    <a:cubicBezTo>
                      <a:pt x="414" y="1115"/>
                      <a:pt x="403" y="1109"/>
                      <a:pt x="392" y="1105"/>
                    </a:cubicBezTo>
                    <a:cubicBezTo>
                      <a:pt x="362" y="1094"/>
                      <a:pt x="356" y="1081"/>
                      <a:pt x="366" y="1051"/>
                    </a:cubicBezTo>
                    <a:cubicBezTo>
                      <a:pt x="368" y="1042"/>
                      <a:pt x="372" y="1034"/>
                      <a:pt x="376" y="1025"/>
                    </a:cubicBezTo>
                    <a:cubicBezTo>
                      <a:pt x="377" y="1023"/>
                      <a:pt x="377" y="1020"/>
                      <a:pt x="378" y="1018"/>
                    </a:cubicBezTo>
                    <a:cubicBezTo>
                      <a:pt x="378" y="1014"/>
                      <a:pt x="380" y="1007"/>
                      <a:pt x="378" y="1006"/>
                    </a:cubicBezTo>
                    <a:cubicBezTo>
                      <a:pt x="357" y="995"/>
                      <a:pt x="364" y="968"/>
                      <a:pt x="347" y="945"/>
                    </a:cubicBezTo>
                    <a:cubicBezTo>
                      <a:pt x="337" y="979"/>
                      <a:pt x="311" y="989"/>
                      <a:pt x="287" y="996"/>
                    </a:cubicBezTo>
                    <a:cubicBezTo>
                      <a:pt x="277" y="999"/>
                      <a:pt x="263" y="989"/>
                      <a:pt x="249" y="984"/>
                    </a:cubicBezTo>
                    <a:cubicBezTo>
                      <a:pt x="252" y="965"/>
                      <a:pt x="255" y="949"/>
                      <a:pt x="258" y="932"/>
                    </a:cubicBezTo>
                    <a:cubicBezTo>
                      <a:pt x="252" y="937"/>
                      <a:pt x="246" y="945"/>
                      <a:pt x="241" y="944"/>
                    </a:cubicBezTo>
                    <a:cubicBezTo>
                      <a:pt x="227" y="942"/>
                      <a:pt x="211" y="940"/>
                      <a:pt x="199" y="932"/>
                    </a:cubicBezTo>
                    <a:cubicBezTo>
                      <a:pt x="186" y="923"/>
                      <a:pt x="179" y="905"/>
                      <a:pt x="158" y="907"/>
                    </a:cubicBezTo>
                    <a:cubicBezTo>
                      <a:pt x="158" y="910"/>
                      <a:pt x="157" y="913"/>
                      <a:pt x="158" y="915"/>
                    </a:cubicBezTo>
                    <a:cubicBezTo>
                      <a:pt x="166" y="932"/>
                      <a:pt x="181" y="949"/>
                      <a:pt x="166" y="967"/>
                    </a:cubicBezTo>
                    <a:cubicBezTo>
                      <a:pt x="149" y="987"/>
                      <a:pt x="124" y="1003"/>
                      <a:pt x="96" y="998"/>
                    </a:cubicBezTo>
                    <a:cubicBezTo>
                      <a:pt x="72" y="994"/>
                      <a:pt x="47" y="984"/>
                      <a:pt x="28" y="970"/>
                    </a:cubicBezTo>
                    <a:cubicBezTo>
                      <a:pt x="10" y="957"/>
                      <a:pt x="0" y="936"/>
                      <a:pt x="1" y="910"/>
                    </a:cubicBezTo>
                    <a:cubicBezTo>
                      <a:pt x="5" y="855"/>
                      <a:pt x="21" y="807"/>
                      <a:pt x="65" y="771"/>
                    </a:cubicBezTo>
                    <a:cubicBezTo>
                      <a:pt x="82" y="758"/>
                      <a:pt x="98" y="745"/>
                      <a:pt x="115" y="732"/>
                    </a:cubicBezTo>
                    <a:cubicBezTo>
                      <a:pt x="133" y="718"/>
                      <a:pt x="153" y="716"/>
                      <a:pt x="177" y="722"/>
                    </a:cubicBezTo>
                    <a:cubicBezTo>
                      <a:pt x="170" y="737"/>
                      <a:pt x="164" y="752"/>
                      <a:pt x="154" y="773"/>
                    </a:cubicBezTo>
                    <a:cubicBezTo>
                      <a:pt x="170" y="769"/>
                      <a:pt x="183" y="770"/>
                      <a:pt x="190" y="763"/>
                    </a:cubicBezTo>
                    <a:cubicBezTo>
                      <a:pt x="206" y="748"/>
                      <a:pt x="222" y="741"/>
                      <a:pt x="244" y="756"/>
                    </a:cubicBezTo>
                    <a:cubicBezTo>
                      <a:pt x="248" y="725"/>
                      <a:pt x="226" y="718"/>
                      <a:pt x="211" y="703"/>
                    </a:cubicBezTo>
                    <a:cubicBezTo>
                      <a:pt x="221" y="682"/>
                      <a:pt x="209" y="664"/>
                      <a:pt x="200" y="645"/>
                    </a:cubicBezTo>
                    <a:cubicBezTo>
                      <a:pt x="192" y="631"/>
                      <a:pt x="183" y="618"/>
                      <a:pt x="175" y="604"/>
                    </a:cubicBezTo>
                    <a:cubicBezTo>
                      <a:pt x="147" y="556"/>
                      <a:pt x="156" y="507"/>
                      <a:pt x="195" y="468"/>
                    </a:cubicBezTo>
                    <a:cubicBezTo>
                      <a:pt x="227" y="436"/>
                      <a:pt x="262" y="423"/>
                      <a:pt x="306" y="430"/>
                    </a:cubicBezTo>
                    <a:cubicBezTo>
                      <a:pt x="320" y="433"/>
                      <a:pt x="331" y="436"/>
                      <a:pt x="340" y="447"/>
                    </a:cubicBezTo>
                    <a:cubicBezTo>
                      <a:pt x="347" y="454"/>
                      <a:pt x="357" y="460"/>
                      <a:pt x="367" y="465"/>
                    </a:cubicBezTo>
                    <a:cubicBezTo>
                      <a:pt x="383" y="472"/>
                      <a:pt x="399" y="461"/>
                      <a:pt x="396" y="443"/>
                    </a:cubicBezTo>
                    <a:cubicBezTo>
                      <a:pt x="394" y="432"/>
                      <a:pt x="386" y="422"/>
                      <a:pt x="382" y="411"/>
                    </a:cubicBezTo>
                    <a:cubicBezTo>
                      <a:pt x="377" y="396"/>
                      <a:pt x="369" y="381"/>
                      <a:pt x="371" y="367"/>
                    </a:cubicBezTo>
                    <a:cubicBezTo>
                      <a:pt x="377" y="314"/>
                      <a:pt x="392" y="266"/>
                      <a:pt x="431" y="227"/>
                    </a:cubicBezTo>
                    <a:cubicBezTo>
                      <a:pt x="436" y="221"/>
                      <a:pt x="442" y="216"/>
                      <a:pt x="446" y="209"/>
                    </a:cubicBezTo>
                    <a:cubicBezTo>
                      <a:pt x="469" y="165"/>
                      <a:pt x="515" y="154"/>
                      <a:pt x="552" y="130"/>
                    </a:cubicBezTo>
                    <a:cubicBezTo>
                      <a:pt x="558" y="126"/>
                      <a:pt x="568" y="127"/>
                      <a:pt x="576" y="128"/>
                    </a:cubicBezTo>
                    <a:cubicBezTo>
                      <a:pt x="643" y="142"/>
                      <a:pt x="702" y="167"/>
                      <a:pt x="738" y="231"/>
                    </a:cubicBezTo>
                    <a:cubicBezTo>
                      <a:pt x="744" y="242"/>
                      <a:pt x="755" y="251"/>
                      <a:pt x="769" y="265"/>
                    </a:cubicBezTo>
                    <a:cubicBezTo>
                      <a:pt x="773" y="251"/>
                      <a:pt x="777" y="245"/>
                      <a:pt x="776" y="240"/>
                    </a:cubicBezTo>
                    <a:cubicBezTo>
                      <a:pt x="767" y="194"/>
                      <a:pt x="791" y="163"/>
                      <a:pt x="823" y="137"/>
                    </a:cubicBezTo>
                    <a:cubicBezTo>
                      <a:pt x="840" y="122"/>
                      <a:pt x="859" y="109"/>
                      <a:pt x="879" y="99"/>
                    </a:cubicBezTo>
                    <a:cubicBezTo>
                      <a:pt x="942" y="68"/>
                      <a:pt x="1004" y="37"/>
                      <a:pt x="1077" y="37"/>
                    </a:cubicBezTo>
                    <a:cubicBezTo>
                      <a:pt x="1129" y="36"/>
                      <a:pt x="1170" y="56"/>
                      <a:pt x="1206" y="91"/>
                    </a:cubicBezTo>
                    <a:cubicBezTo>
                      <a:pt x="1214" y="98"/>
                      <a:pt x="1216" y="112"/>
                      <a:pt x="1220" y="123"/>
                    </a:cubicBezTo>
                    <a:cubicBezTo>
                      <a:pt x="1228" y="141"/>
                      <a:pt x="1233" y="160"/>
                      <a:pt x="1256" y="169"/>
                    </a:cubicBezTo>
                    <a:cubicBezTo>
                      <a:pt x="1268" y="152"/>
                      <a:pt x="1269" y="134"/>
                      <a:pt x="1267" y="116"/>
                    </a:cubicBezTo>
                    <a:cubicBezTo>
                      <a:pt x="1264" y="100"/>
                      <a:pt x="1271" y="89"/>
                      <a:pt x="1281" y="76"/>
                    </a:cubicBezTo>
                    <a:cubicBezTo>
                      <a:pt x="1323" y="21"/>
                      <a:pt x="1381" y="2"/>
                      <a:pt x="1448" y="1"/>
                    </a:cubicBezTo>
                    <a:cubicBezTo>
                      <a:pt x="1509" y="0"/>
                      <a:pt x="1569" y="2"/>
                      <a:pt x="1629" y="20"/>
                    </a:cubicBezTo>
                    <a:cubicBezTo>
                      <a:pt x="1686" y="36"/>
                      <a:pt x="1706" y="80"/>
                      <a:pt x="1722" y="129"/>
                    </a:cubicBezTo>
                    <a:cubicBezTo>
                      <a:pt x="1726" y="142"/>
                      <a:pt x="1727" y="158"/>
                      <a:pt x="1725" y="172"/>
                    </a:cubicBezTo>
                    <a:cubicBezTo>
                      <a:pt x="1721" y="199"/>
                      <a:pt x="1734" y="217"/>
                      <a:pt x="1752" y="236"/>
                    </a:cubicBezTo>
                    <a:cubicBezTo>
                      <a:pt x="1763" y="222"/>
                      <a:pt x="1770" y="209"/>
                      <a:pt x="1781" y="199"/>
                    </a:cubicBezTo>
                    <a:cubicBezTo>
                      <a:pt x="1809" y="173"/>
                      <a:pt x="1843" y="165"/>
                      <a:pt x="1880" y="167"/>
                    </a:cubicBezTo>
                    <a:cubicBezTo>
                      <a:pt x="1949" y="171"/>
                      <a:pt x="2012" y="195"/>
                      <a:pt x="2071" y="230"/>
                    </a:cubicBezTo>
                    <a:cubicBezTo>
                      <a:pt x="2087" y="239"/>
                      <a:pt x="2104" y="248"/>
                      <a:pt x="2117" y="261"/>
                    </a:cubicBezTo>
                    <a:cubicBezTo>
                      <a:pt x="2156" y="297"/>
                      <a:pt x="2168" y="341"/>
                      <a:pt x="2150" y="391"/>
                    </a:cubicBezTo>
                    <a:cubicBezTo>
                      <a:pt x="2142" y="413"/>
                      <a:pt x="2142" y="433"/>
                      <a:pt x="2157" y="451"/>
                    </a:cubicBezTo>
                    <a:cubicBezTo>
                      <a:pt x="2165" y="461"/>
                      <a:pt x="2174" y="465"/>
                      <a:pt x="2188" y="458"/>
                    </a:cubicBezTo>
                    <a:cubicBezTo>
                      <a:pt x="2232" y="437"/>
                      <a:pt x="2278" y="436"/>
                      <a:pt x="2323" y="450"/>
                    </a:cubicBezTo>
                    <a:cubicBezTo>
                      <a:pt x="2348" y="458"/>
                      <a:pt x="2374" y="466"/>
                      <a:pt x="2396" y="479"/>
                    </a:cubicBezTo>
                    <a:cubicBezTo>
                      <a:pt x="2432" y="499"/>
                      <a:pt x="2449" y="535"/>
                      <a:pt x="2460" y="572"/>
                    </a:cubicBezTo>
                    <a:cubicBezTo>
                      <a:pt x="2469" y="600"/>
                      <a:pt x="2476" y="629"/>
                      <a:pt x="2479" y="658"/>
                    </a:cubicBezTo>
                    <a:cubicBezTo>
                      <a:pt x="2481" y="674"/>
                      <a:pt x="2478" y="692"/>
                      <a:pt x="2473" y="709"/>
                    </a:cubicBezTo>
                    <a:cubicBezTo>
                      <a:pt x="2466" y="730"/>
                      <a:pt x="2457" y="750"/>
                      <a:pt x="2446" y="770"/>
                    </a:cubicBezTo>
                    <a:cubicBezTo>
                      <a:pt x="2440" y="781"/>
                      <a:pt x="2431" y="791"/>
                      <a:pt x="2422" y="800"/>
                    </a:cubicBezTo>
                    <a:cubicBezTo>
                      <a:pt x="2403" y="821"/>
                      <a:pt x="2382" y="841"/>
                      <a:pt x="2364" y="863"/>
                    </a:cubicBezTo>
                    <a:cubicBezTo>
                      <a:pt x="2354" y="874"/>
                      <a:pt x="2362" y="885"/>
                      <a:pt x="2372" y="894"/>
                    </a:cubicBezTo>
                    <a:cubicBezTo>
                      <a:pt x="2388" y="910"/>
                      <a:pt x="2404" y="926"/>
                      <a:pt x="2420" y="941"/>
                    </a:cubicBezTo>
                    <a:cubicBezTo>
                      <a:pt x="2462" y="982"/>
                      <a:pt x="2473" y="1045"/>
                      <a:pt x="2447" y="1098"/>
                    </a:cubicBezTo>
                    <a:cubicBezTo>
                      <a:pt x="2430" y="1131"/>
                      <a:pt x="2416" y="1166"/>
                      <a:pt x="2398" y="1198"/>
                    </a:cubicBezTo>
                    <a:cubicBezTo>
                      <a:pt x="2369" y="1249"/>
                      <a:pt x="2335" y="1296"/>
                      <a:pt x="2287" y="1332"/>
                    </a:cubicBezTo>
                    <a:cubicBezTo>
                      <a:pt x="2283" y="1335"/>
                      <a:pt x="2279" y="1338"/>
                      <a:pt x="2276" y="1341"/>
                    </a:cubicBezTo>
                    <a:cubicBezTo>
                      <a:pt x="2275" y="1358"/>
                      <a:pt x="2283" y="1367"/>
                      <a:pt x="2298" y="1371"/>
                    </a:cubicBezTo>
                    <a:cubicBezTo>
                      <a:pt x="2308" y="1374"/>
                      <a:pt x="2318" y="1377"/>
                      <a:pt x="2327" y="1382"/>
                    </a:cubicBezTo>
                    <a:cubicBezTo>
                      <a:pt x="2355" y="1396"/>
                      <a:pt x="2367" y="1424"/>
                      <a:pt x="2353" y="1452"/>
                    </a:cubicBezTo>
                    <a:cubicBezTo>
                      <a:pt x="2335" y="1489"/>
                      <a:pt x="2317" y="1525"/>
                      <a:pt x="2295" y="1560"/>
                    </a:cubicBezTo>
                    <a:cubicBezTo>
                      <a:pt x="2281" y="1581"/>
                      <a:pt x="2259" y="1595"/>
                      <a:pt x="2233" y="1600"/>
                    </a:cubicBezTo>
                    <a:cubicBezTo>
                      <a:pt x="2224" y="1601"/>
                      <a:pt x="2214" y="1602"/>
                      <a:pt x="2205" y="1605"/>
                    </a:cubicBezTo>
                    <a:cubicBezTo>
                      <a:pt x="2179" y="1615"/>
                      <a:pt x="2177" y="1628"/>
                      <a:pt x="2198" y="1647"/>
                    </a:cubicBezTo>
                    <a:cubicBezTo>
                      <a:pt x="2224" y="1671"/>
                      <a:pt x="2226" y="1682"/>
                      <a:pt x="2209" y="1713"/>
                    </a:cubicBezTo>
                    <a:cubicBezTo>
                      <a:pt x="2197" y="1733"/>
                      <a:pt x="2185" y="1754"/>
                      <a:pt x="2170" y="1773"/>
                    </a:cubicBezTo>
                    <a:cubicBezTo>
                      <a:pt x="2150" y="1797"/>
                      <a:pt x="2127" y="1813"/>
                      <a:pt x="2092" y="1811"/>
                    </a:cubicBezTo>
                    <a:cubicBezTo>
                      <a:pt x="2078" y="1810"/>
                      <a:pt x="2064" y="1820"/>
                      <a:pt x="2043" y="1828"/>
                    </a:cubicBezTo>
                    <a:cubicBezTo>
                      <a:pt x="2056" y="1844"/>
                      <a:pt x="2065" y="1855"/>
                      <a:pt x="2073" y="1866"/>
                    </a:cubicBezTo>
                    <a:cubicBezTo>
                      <a:pt x="2077" y="1872"/>
                      <a:pt x="2082" y="1879"/>
                      <a:pt x="2082" y="1886"/>
                    </a:cubicBezTo>
                    <a:cubicBezTo>
                      <a:pt x="2081" y="1905"/>
                      <a:pt x="2060" y="1923"/>
                      <a:pt x="2035" y="1928"/>
                    </a:cubicBezTo>
                    <a:cubicBezTo>
                      <a:pt x="2012" y="1933"/>
                      <a:pt x="2003" y="1928"/>
                      <a:pt x="1992" y="1903"/>
                    </a:cubicBezTo>
                    <a:cubicBezTo>
                      <a:pt x="1989" y="1896"/>
                      <a:pt x="1989" y="1888"/>
                      <a:pt x="1987" y="1880"/>
                    </a:cubicBezTo>
                    <a:cubicBezTo>
                      <a:pt x="1971" y="1872"/>
                      <a:pt x="1957" y="1873"/>
                      <a:pt x="1943" y="1885"/>
                    </a:cubicBezTo>
                    <a:cubicBezTo>
                      <a:pt x="1930" y="1896"/>
                      <a:pt x="1916" y="1911"/>
                      <a:pt x="1902" y="1911"/>
                    </a:cubicBezTo>
                    <a:cubicBezTo>
                      <a:pt x="1881" y="1912"/>
                      <a:pt x="1859" y="1900"/>
                      <a:pt x="1836" y="1893"/>
                    </a:cubicBezTo>
                    <a:cubicBezTo>
                      <a:pt x="1843" y="1875"/>
                      <a:pt x="1845" y="1859"/>
                      <a:pt x="1854" y="1849"/>
                    </a:cubicBezTo>
                    <a:cubicBezTo>
                      <a:pt x="1873" y="1829"/>
                      <a:pt x="1863" y="1806"/>
                      <a:pt x="1862" y="1785"/>
                    </a:cubicBezTo>
                    <a:cubicBezTo>
                      <a:pt x="1862" y="1763"/>
                      <a:pt x="1837" y="1753"/>
                      <a:pt x="1817" y="1766"/>
                    </a:cubicBezTo>
                    <a:cubicBezTo>
                      <a:pt x="1803" y="1776"/>
                      <a:pt x="1791" y="1789"/>
                      <a:pt x="1779" y="1801"/>
                    </a:cubicBezTo>
                    <a:cubicBezTo>
                      <a:pt x="1752" y="1826"/>
                      <a:pt x="1726" y="1853"/>
                      <a:pt x="1692" y="1868"/>
                    </a:cubicBezTo>
                    <a:close/>
                    <a:moveTo>
                      <a:pt x="146" y="886"/>
                    </a:moveTo>
                    <a:cubicBezTo>
                      <a:pt x="140" y="867"/>
                      <a:pt x="133" y="849"/>
                      <a:pt x="127" y="831"/>
                    </a:cubicBezTo>
                    <a:cubicBezTo>
                      <a:pt x="110" y="853"/>
                      <a:pt x="112" y="861"/>
                      <a:pt x="146" y="886"/>
                    </a:cubicBezTo>
                    <a:close/>
                    <a:moveTo>
                      <a:pt x="152" y="820"/>
                    </a:moveTo>
                    <a:cubicBezTo>
                      <a:pt x="155" y="807"/>
                      <a:pt x="158" y="796"/>
                      <a:pt x="162" y="784"/>
                    </a:cubicBezTo>
                    <a:cubicBezTo>
                      <a:pt x="151" y="783"/>
                      <a:pt x="144" y="782"/>
                      <a:pt x="137" y="781"/>
                    </a:cubicBezTo>
                    <a:cubicBezTo>
                      <a:pt x="117" y="804"/>
                      <a:pt x="143" y="808"/>
                      <a:pt x="152" y="820"/>
                    </a:cubicBezTo>
                    <a:close/>
                    <a:moveTo>
                      <a:pt x="239" y="914"/>
                    </a:moveTo>
                    <a:cubicBezTo>
                      <a:pt x="232" y="911"/>
                      <a:pt x="228" y="909"/>
                      <a:pt x="224" y="908"/>
                    </a:cubicBezTo>
                    <a:cubicBezTo>
                      <a:pt x="223" y="911"/>
                      <a:pt x="220" y="915"/>
                      <a:pt x="221" y="917"/>
                    </a:cubicBezTo>
                    <a:cubicBezTo>
                      <a:pt x="222" y="919"/>
                      <a:pt x="226" y="922"/>
                      <a:pt x="229" y="922"/>
                    </a:cubicBezTo>
                    <a:cubicBezTo>
                      <a:pt x="232" y="922"/>
                      <a:pt x="234" y="918"/>
                      <a:pt x="239" y="914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80" name="Freeform 27"/>
              <p:cNvSpPr>
                <a:spLocks noEditPoints="1"/>
              </p:cNvSpPr>
              <p:nvPr/>
            </p:nvSpPr>
            <p:spPr bwMode="auto">
              <a:xfrm>
                <a:off x="5803900" y="1527175"/>
                <a:ext cx="739775" cy="536575"/>
              </a:xfrm>
              <a:custGeom>
                <a:avLst/>
                <a:gdLst>
                  <a:gd name="T0" fmla="*/ 1028 w 1801"/>
                  <a:gd name="T1" fmla="*/ 597 h 1307"/>
                  <a:gd name="T2" fmla="*/ 1166 w 1801"/>
                  <a:gd name="T3" fmla="*/ 559 h 1307"/>
                  <a:gd name="T4" fmla="*/ 1364 w 1801"/>
                  <a:gd name="T5" fmla="*/ 597 h 1307"/>
                  <a:gd name="T6" fmla="*/ 1483 w 1801"/>
                  <a:gd name="T7" fmla="*/ 553 h 1307"/>
                  <a:gd name="T8" fmla="*/ 1456 w 1801"/>
                  <a:gd name="T9" fmla="*/ 755 h 1307"/>
                  <a:gd name="T10" fmla="*/ 1591 w 1801"/>
                  <a:gd name="T11" fmla="*/ 806 h 1307"/>
                  <a:gd name="T12" fmla="*/ 1780 w 1801"/>
                  <a:gd name="T13" fmla="*/ 998 h 1307"/>
                  <a:gd name="T14" fmla="*/ 1763 w 1801"/>
                  <a:gd name="T15" fmla="*/ 1140 h 1307"/>
                  <a:gd name="T16" fmla="*/ 1329 w 1801"/>
                  <a:gd name="T17" fmla="*/ 1226 h 1307"/>
                  <a:gd name="T18" fmla="*/ 1092 w 1801"/>
                  <a:gd name="T19" fmla="*/ 1307 h 1307"/>
                  <a:gd name="T20" fmla="*/ 1132 w 1801"/>
                  <a:gd name="T21" fmla="*/ 1125 h 1307"/>
                  <a:gd name="T22" fmla="*/ 1202 w 1801"/>
                  <a:gd name="T23" fmla="*/ 980 h 1307"/>
                  <a:gd name="T24" fmla="*/ 1110 w 1801"/>
                  <a:gd name="T25" fmla="*/ 1059 h 1307"/>
                  <a:gd name="T26" fmla="*/ 935 w 1801"/>
                  <a:gd name="T27" fmla="*/ 1217 h 1307"/>
                  <a:gd name="T28" fmla="*/ 589 w 1801"/>
                  <a:gd name="T29" fmla="*/ 1299 h 1307"/>
                  <a:gd name="T30" fmla="*/ 503 w 1801"/>
                  <a:gd name="T31" fmla="*/ 1289 h 1307"/>
                  <a:gd name="T32" fmla="*/ 355 w 1801"/>
                  <a:gd name="T33" fmla="*/ 1163 h 1307"/>
                  <a:gd name="T34" fmla="*/ 327 w 1801"/>
                  <a:gd name="T35" fmla="*/ 1008 h 1307"/>
                  <a:gd name="T36" fmla="*/ 447 w 1801"/>
                  <a:gd name="T37" fmla="*/ 953 h 1307"/>
                  <a:gd name="T38" fmla="*/ 345 w 1801"/>
                  <a:gd name="T39" fmla="*/ 923 h 1307"/>
                  <a:gd name="T40" fmla="*/ 191 w 1801"/>
                  <a:gd name="T41" fmla="*/ 913 h 1307"/>
                  <a:gd name="T42" fmla="*/ 109 w 1801"/>
                  <a:gd name="T43" fmla="*/ 761 h 1307"/>
                  <a:gd name="T44" fmla="*/ 3 w 1801"/>
                  <a:gd name="T45" fmla="*/ 682 h 1307"/>
                  <a:gd name="T46" fmla="*/ 75 w 1801"/>
                  <a:gd name="T47" fmla="*/ 354 h 1307"/>
                  <a:gd name="T48" fmla="*/ 83 w 1801"/>
                  <a:gd name="T49" fmla="*/ 159 h 1307"/>
                  <a:gd name="T50" fmla="*/ 151 w 1801"/>
                  <a:gd name="T51" fmla="*/ 0 h 1307"/>
                  <a:gd name="T52" fmla="*/ 411 w 1801"/>
                  <a:gd name="T53" fmla="*/ 54 h 1307"/>
                  <a:gd name="T54" fmla="*/ 618 w 1801"/>
                  <a:gd name="T55" fmla="*/ 115 h 1307"/>
                  <a:gd name="T56" fmla="*/ 873 w 1801"/>
                  <a:gd name="T57" fmla="*/ 145 h 1307"/>
                  <a:gd name="T58" fmla="*/ 999 w 1801"/>
                  <a:gd name="T59" fmla="*/ 118 h 1307"/>
                  <a:gd name="T60" fmla="*/ 957 w 1801"/>
                  <a:gd name="T61" fmla="*/ 221 h 1307"/>
                  <a:gd name="T62" fmla="*/ 1008 w 1801"/>
                  <a:gd name="T63" fmla="*/ 212 h 1307"/>
                  <a:gd name="T64" fmla="*/ 1072 w 1801"/>
                  <a:gd name="T65" fmla="*/ 157 h 1307"/>
                  <a:gd name="T66" fmla="*/ 1120 w 1801"/>
                  <a:gd name="T67" fmla="*/ 168 h 1307"/>
                  <a:gd name="T68" fmla="*/ 1105 w 1801"/>
                  <a:gd name="T69" fmla="*/ 533 h 1307"/>
                  <a:gd name="T70" fmla="*/ 1008 w 1801"/>
                  <a:gd name="T71" fmla="*/ 560 h 1307"/>
                  <a:gd name="T72" fmla="*/ 319 w 1801"/>
                  <a:gd name="T73" fmla="*/ 208 h 1307"/>
                  <a:gd name="T74" fmla="*/ 239 w 1801"/>
                  <a:gd name="T75" fmla="*/ 225 h 1307"/>
                  <a:gd name="T76" fmla="*/ 263 w 1801"/>
                  <a:gd name="T77" fmla="*/ 283 h 1307"/>
                  <a:gd name="T78" fmla="*/ 285 w 1801"/>
                  <a:gd name="T79" fmla="*/ 399 h 1307"/>
                  <a:gd name="T80" fmla="*/ 283 w 1801"/>
                  <a:gd name="T81" fmla="*/ 453 h 1307"/>
                  <a:gd name="T82" fmla="*/ 434 w 1801"/>
                  <a:gd name="T83" fmla="*/ 408 h 1307"/>
                  <a:gd name="T84" fmla="*/ 495 w 1801"/>
                  <a:gd name="T85" fmla="*/ 267 h 1307"/>
                  <a:gd name="T86" fmla="*/ 331 w 1801"/>
                  <a:gd name="T87" fmla="*/ 241 h 130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1801" h="1307">
                    <a:moveTo>
                      <a:pt x="1008" y="560"/>
                    </a:moveTo>
                    <a:cubicBezTo>
                      <a:pt x="1002" y="583"/>
                      <a:pt x="1007" y="596"/>
                      <a:pt x="1028" y="597"/>
                    </a:cubicBezTo>
                    <a:cubicBezTo>
                      <a:pt x="1053" y="597"/>
                      <a:pt x="1079" y="597"/>
                      <a:pt x="1104" y="596"/>
                    </a:cubicBezTo>
                    <a:cubicBezTo>
                      <a:pt x="1131" y="594"/>
                      <a:pt x="1151" y="581"/>
                      <a:pt x="1166" y="559"/>
                    </a:cubicBezTo>
                    <a:cubicBezTo>
                      <a:pt x="1184" y="584"/>
                      <a:pt x="1207" y="602"/>
                      <a:pt x="1233" y="616"/>
                    </a:cubicBezTo>
                    <a:cubicBezTo>
                      <a:pt x="1286" y="645"/>
                      <a:pt x="1318" y="640"/>
                      <a:pt x="1364" y="597"/>
                    </a:cubicBezTo>
                    <a:cubicBezTo>
                      <a:pt x="1394" y="568"/>
                      <a:pt x="1427" y="550"/>
                      <a:pt x="1469" y="550"/>
                    </a:cubicBezTo>
                    <a:cubicBezTo>
                      <a:pt x="1473" y="550"/>
                      <a:pt x="1477" y="552"/>
                      <a:pt x="1483" y="553"/>
                    </a:cubicBezTo>
                    <a:cubicBezTo>
                      <a:pt x="1460" y="600"/>
                      <a:pt x="1446" y="648"/>
                      <a:pt x="1449" y="699"/>
                    </a:cubicBezTo>
                    <a:cubicBezTo>
                      <a:pt x="1450" y="718"/>
                      <a:pt x="1452" y="737"/>
                      <a:pt x="1456" y="755"/>
                    </a:cubicBezTo>
                    <a:cubicBezTo>
                      <a:pt x="1470" y="818"/>
                      <a:pt x="1524" y="841"/>
                      <a:pt x="1580" y="809"/>
                    </a:cubicBezTo>
                    <a:cubicBezTo>
                      <a:pt x="1582" y="808"/>
                      <a:pt x="1585" y="808"/>
                      <a:pt x="1591" y="806"/>
                    </a:cubicBezTo>
                    <a:cubicBezTo>
                      <a:pt x="1625" y="881"/>
                      <a:pt x="1674" y="931"/>
                      <a:pt x="1770" y="894"/>
                    </a:cubicBezTo>
                    <a:cubicBezTo>
                      <a:pt x="1773" y="931"/>
                      <a:pt x="1779" y="964"/>
                      <a:pt x="1780" y="998"/>
                    </a:cubicBezTo>
                    <a:cubicBezTo>
                      <a:pt x="1780" y="1040"/>
                      <a:pt x="1779" y="1083"/>
                      <a:pt x="1801" y="1126"/>
                    </a:cubicBezTo>
                    <a:cubicBezTo>
                      <a:pt x="1787" y="1131"/>
                      <a:pt x="1775" y="1138"/>
                      <a:pt x="1763" y="1140"/>
                    </a:cubicBezTo>
                    <a:cubicBezTo>
                      <a:pt x="1685" y="1153"/>
                      <a:pt x="1607" y="1165"/>
                      <a:pt x="1529" y="1177"/>
                    </a:cubicBezTo>
                    <a:cubicBezTo>
                      <a:pt x="1460" y="1186"/>
                      <a:pt x="1393" y="1198"/>
                      <a:pt x="1329" y="1226"/>
                    </a:cubicBezTo>
                    <a:cubicBezTo>
                      <a:pt x="1308" y="1235"/>
                      <a:pt x="1286" y="1239"/>
                      <a:pt x="1265" y="1246"/>
                    </a:cubicBezTo>
                    <a:cubicBezTo>
                      <a:pt x="1209" y="1266"/>
                      <a:pt x="1153" y="1286"/>
                      <a:pt x="1092" y="1307"/>
                    </a:cubicBezTo>
                    <a:cubicBezTo>
                      <a:pt x="1092" y="1281"/>
                      <a:pt x="1098" y="1254"/>
                      <a:pt x="1091" y="1232"/>
                    </a:cubicBezTo>
                    <a:cubicBezTo>
                      <a:pt x="1075" y="1183"/>
                      <a:pt x="1106" y="1156"/>
                      <a:pt x="1132" y="1125"/>
                    </a:cubicBezTo>
                    <a:cubicBezTo>
                      <a:pt x="1151" y="1102"/>
                      <a:pt x="1170" y="1078"/>
                      <a:pt x="1187" y="1054"/>
                    </a:cubicBezTo>
                    <a:cubicBezTo>
                      <a:pt x="1200" y="1034"/>
                      <a:pt x="1207" y="1012"/>
                      <a:pt x="1202" y="980"/>
                    </a:cubicBezTo>
                    <a:cubicBezTo>
                      <a:pt x="1181" y="994"/>
                      <a:pt x="1162" y="1003"/>
                      <a:pt x="1146" y="1017"/>
                    </a:cubicBezTo>
                    <a:cubicBezTo>
                      <a:pt x="1132" y="1029"/>
                      <a:pt x="1122" y="1045"/>
                      <a:pt x="1110" y="1059"/>
                    </a:cubicBezTo>
                    <a:cubicBezTo>
                      <a:pt x="1085" y="1089"/>
                      <a:pt x="1061" y="1119"/>
                      <a:pt x="1013" y="1110"/>
                    </a:cubicBezTo>
                    <a:cubicBezTo>
                      <a:pt x="1020" y="1173"/>
                      <a:pt x="979" y="1195"/>
                      <a:pt x="935" y="1217"/>
                    </a:cubicBezTo>
                    <a:cubicBezTo>
                      <a:pt x="885" y="1243"/>
                      <a:pt x="834" y="1265"/>
                      <a:pt x="779" y="1275"/>
                    </a:cubicBezTo>
                    <a:cubicBezTo>
                      <a:pt x="716" y="1286"/>
                      <a:pt x="653" y="1293"/>
                      <a:pt x="589" y="1299"/>
                    </a:cubicBezTo>
                    <a:cubicBezTo>
                      <a:pt x="567" y="1302"/>
                      <a:pt x="545" y="1297"/>
                      <a:pt x="522" y="1295"/>
                    </a:cubicBezTo>
                    <a:cubicBezTo>
                      <a:pt x="516" y="1295"/>
                      <a:pt x="508" y="1294"/>
                      <a:pt x="503" y="1289"/>
                    </a:cubicBezTo>
                    <a:cubicBezTo>
                      <a:pt x="459" y="1247"/>
                      <a:pt x="401" y="1222"/>
                      <a:pt x="363" y="1172"/>
                    </a:cubicBezTo>
                    <a:cubicBezTo>
                      <a:pt x="361" y="1169"/>
                      <a:pt x="356" y="1167"/>
                      <a:pt x="355" y="1163"/>
                    </a:cubicBezTo>
                    <a:cubicBezTo>
                      <a:pt x="339" y="1118"/>
                      <a:pt x="310" y="1083"/>
                      <a:pt x="268" y="1057"/>
                    </a:cubicBezTo>
                    <a:cubicBezTo>
                      <a:pt x="280" y="1027"/>
                      <a:pt x="299" y="1012"/>
                      <a:pt x="327" y="1008"/>
                    </a:cubicBezTo>
                    <a:cubicBezTo>
                      <a:pt x="363" y="1003"/>
                      <a:pt x="400" y="1001"/>
                      <a:pt x="440" y="997"/>
                    </a:cubicBezTo>
                    <a:cubicBezTo>
                      <a:pt x="433" y="979"/>
                      <a:pt x="432" y="966"/>
                      <a:pt x="447" y="953"/>
                    </a:cubicBezTo>
                    <a:cubicBezTo>
                      <a:pt x="454" y="948"/>
                      <a:pt x="447" y="928"/>
                      <a:pt x="446" y="909"/>
                    </a:cubicBezTo>
                    <a:cubicBezTo>
                      <a:pt x="412" y="914"/>
                      <a:pt x="377" y="913"/>
                      <a:pt x="345" y="923"/>
                    </a:cubicBezTo>
                    <a:cubicBezTo>
                      <a:pt x="310" y="934"/>
                      <a:pt x="275" y="939"/>
                      <a:pt x="240" y="949"/>
                    </a:cubicBezTo>
                    <a:cubicBezTo>
                      <a:pt x="214" y="957"/>
                      <a:pt x="191" y="940"/>
                      <a:pt x="191" y="913"/>
                    </a:cubicBezTo>
                    <a:cubicBezTo>
                      <a:pt x="191" y="902"/>
                      <a:pt x="193" y="891"/>
                      <a:pt x="194" y="881"/>
                    </a:cubicBezTo>
                    <a:cubicBezTo>
                      <a:pt x="200" y="826"/>
                      <a:pt x="163" y="778"/>
                      <a:pt x="109" y="761"/>
                    </a:cubicBezTo>
                    <a:cubicBezTo>
                      <a:pt x="84" y="753"/>
                      <a:pt x="60" y="742"/>
                      <a:pt x="35" y="732"/>
                    </a:cubicBezTo>
                    <a:cubicBezTo>
                      <a:pt x="14" y="723"/>
                      <a:pt x="5" y="705"/>
                      <a:pt x="3" y="682"/>
                    </a:cubicBezTo>
                    <a:cubicBezTo>
                      <a:pt x="0" y="643"/>
                      <a:pt x="14" y="609"/>
                      <a:pt x="28" y="574"/>
                    </a:cubicBezTo>
                    <a:cubicBezTo>
                      <a:pt x="56" y="503"/>
                      <a:pt x="71" y="430"/>
                      <a:pt x="75" y="354"/>
                    </a:cubicBezTo>
                    <a:cubicBezTo>
                      <a:pt x="78" y="297"/>
                      <a:pt x="81" y="240"/>
                      <a:pt x="84" y="183"/>
                    </a:cubicBezTo>
                    <a:cubicBezTo>
                      <a:pt x="85" y="175"/>
                      <a:pt x="85" y="167"/>
                      <a:pt x="83" y="159"/>
                    </a:cubicBezTo>
                    <a:cubicBezTo>
                      <a:pt x="72" y="121"/>
                      <a:pt x="82" y="81"/>
                      <a:pt x="75" y="42"/>
                    </a:cubicBezTo>
                    <a:cubicBezTo>
                      <a:pt x="100" y="28"/>
                      <a:pt x="124" y="15"/>
                      <a:pt x="151" y="0"/>
                    </a:cubicBezTo>
                    <a:cubicBezTo>
                      <a:pt x="168" y="58"/>
                      <a:pt x="216" y="81"/>
                      <a:pt x="268" y="94"/>
                    </a:cubicBezTo>
                    <a:cubicBezTo>
                      <a:pt x="321" y="108"/>
                      <a:pt x="369" y="87"/>
                      <a:pt x="411" y="54"/>
                    </a:cubicBezTo>
                    <a:cubicBezTo>
                      <a:pt x="491" y="127"/>
                      <a:pt x="541" y="118"/>
                      <a:pt x="601" y="88"/>
                    </a:cubicBezTo>
                    <a:cubicBezTo>
                      <a:pt x="607" y="97"/>
                      <a:pt x="613" y="105"/>
                      <a:pt x="618" y="115"/>
                    </a:cubicBezTo>
                    <a:cubicBezTo>
                      <a:pt x="651" y="176"/>
                      <a:pt x="717" y="206"/>
                      <a:pt x="782" y="186"/>
                    </a:cubicBezTo>
                    <a:cubicBezTo>
                      <a:pt x="814" y="176"/>
                      <a:pt x="843" y="158"/>
                      <a:pt x="873" y="145"/>
                    </a:cubicBezTo>
                    <a:cubicBezTo>
                      <a:pt x="901" y="132"/>
                      <a:pt x="930" y="118"/>
                      <a:pt x="959" y="108"/>
                    </a:cubicBezTo>
                    <a:cubicBezTo>
                      <a:pt x="969" y="105"/>
                      <a:pt x="982" y="113"/>
                      <a:pt x="999" y="118"/>
                    </a:cubicBezTo>
                    <a:cubicBezTo>
                      <a:pt x="987" y="135"/>
                      <a:pt x="977" y="145"/>
                      <a:pt x="972" y="158"/>
                    </a:cubicBezTo>
                    <a:cubicBezTo>
                      <a:pt x="965" y="178"/>
                      <a:pt x="960" y="200"/>
                      <a:pt x="957" y="221"/>
                    </a:cubicBezTo>
                    <a:cubicBezTo>
                      <a:pt x="957" y="224"/>
                      <a:pt x="974" y="235"/>
                      <a:pt x="980" y="233"/>
                    </a:cubicBezTo>
                    <a:cubicBezTo>
                      <a:pt x="991" y="230"/>
                      <a:pt x="1000" y="221"/>
                      <a:pt x="1008" y="212"/>
                    </a:cubicBezTo>
                    <a:cubicBezTo>
                      <a:pt x="1022" y="197"/>
                      <a:pt x="1032" y="178"/>
                      <a:pt x="1056" y="173"/>
                    </a:cubicBezTo>
                    <a:cubicBezTo>
                      <a:pt x="1062" y="172"/>
                      <a:pt x="1067" y="163"/>
                      <a:pt x="1072" y="157"/>
                    </a:cubicBezTo>
                    <a:cubicBezTo>
                      <a:pt x="1086" y="141"/>
                      <a:pt x="1100" y="141"/>
                      <a:pt x="1114" y="158"/>
                    </a:cubicBezTo>
                    <a:cubicBezTo>
                      <a:pt x="1116" y="161"/>
                      <a:pt x="1118" y="164"/>
                      <a:pt x="1120" y="168"/>
                    </a:cubicBezTo>
                    <a:cubicBezTo>
                      <a:pt x="1149" y="245"/>
                      <a:pt x="1171" y="322"/>
                      <a:pt x="1161" y="408"/>
                    </a:cubicBezTo>
                    <a:cubicBezTo>
                      <a:pt x="1155" y="458"/>
                      <a:pt x="1132" y="496"/>
                      <a:pt x="1105" y="533"/>
                    </a:cubicBezTo>
                    <a:cubicBezTo>
                      <a:pt x="1095" y="547"/>
                      <a:pt x="1069" y="550"/>
                      <a:pt x="1049" y="555"/>
                    </a:cubicBezTo>
                    <a:cubicBezTo>
                      <a:pt x="1036" y="559"/>
                      <a:pt x="1021" y="559"/>
                      <a:pt x="1008" y="560"/>
                    </a:cubicBezTo>
                    <a:close/>
                    <a:moveTo>
                      <a:pt x="331" y="241"/>
                    </a:moveTo>
                    <a:cubicBezTo>
                      <a:pt x="326" y="226"/>
                      <a:pt x="322" y="216"/>
                      <a:pt x="319" y="208"/>
                    </a:cubicBezTo>
                    <a:cubicBezTo>
                      <a:pt x="314" y="208"/>
                      <a:pt x="310" y="207"/>
                      <a:pt x="309" y="209"/>
                    </a:cubicBezTo>
                    <a:cubicBezTo>
                      <a:pt x="289" y="231"/>
                      <a:pt x="268" y="236"/>
                      <a:pt x="239" y="225"/>
                    </a:cubicBezTo>
                    <a:cubicBezTo>
                      <a:pt x="222" y="217"/>
                      <a:pt x="202" y="221"/>
                      <a:pt x="191" y="243"/>
                    </a:cubicBezTo>
                    <a:cubicBezTo>
                      <a:pt x="202" y="281"/>
                      <a:pt x="251" y="262"/>
                      <a:pt x="263" y="283"/>
                    </a:cubicBezTo>
                    <a:cubicBezTo>
                      <a:pt x="266" y="310"/>
                      <a:pt x="267" y="328"/>
                      <a:pt x="271" y="345"/>
                    </a:cubicBezTo>
                    <a:cubicBezTo>
                      <a:pt x="274" y="365"/>
                      <a:pt x="281" y="383"/>
                      <a:pt x="285" y="399"/>
                    </a:cubicBezTo>
                    <a:cubicBezTo>
                      <a:pt x="270" y="413"/>
                      <a:pt x="259" y="424"/>
                      <a:pt x="249" y="434"/>
                    </a:cubicBezTo>
                    <a:cubicBezTo>
                      <a:pt x="256" y="455"/>
                      <a:pt x="266" y="460"/>
                      <a:pt x="283" y="453"/>
                    </a:cubicBezTo>
                    <a:cubicBezTo>
                      <a:pt x="292" y="449"/>
                      <a:pt x="300" y="442"/>
                      <a:pt x="308" y="442"/>
                    </a:cubicBezTo>
                    <a:cubicBezTo>
                      <a:pt x="353" y="441"/>
                      <a:pt x="392" y="419"/>
                      <a:pt x="434" y="408"/>
                    </a:cubicBezTo>
                    <a:cubicBezTo>
                      <a:pt x="467" y="400"/>
                      <a:pt x="490" y="381"/>
                      <a:pt x="513" y="359"/>
                    </a:cubicBezTo>
                    <a:cubicBezTo>
                      <a:pt x="565" y="311"/>
                      <a:pt x="537" y="294"/>
                      <a:pt x="495" y="267"/>
                    </a:cubicBezTo>
                    <a:cubicBezTo>
                      <a:pt x="490" y="264"/>
                      <a:pt x="485" y="264"/>
                      <a:pt x="480" y="262"/>
                    </a:cubicBezTo>
                    <a:cubicBezTo>
                      <a:pt x="432" y="245"/>
                      <a:pt x="383" y="233"/>
                      <a:pt x="331" y="24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 dirty="0"/>
              </a:p>
            </p:txBody>
          </p:sp>
          <p:sp>
            <p:nvSpPr>
              <p:cNvPr id="1281" name="Freeform 28"/>
              <p:cNvSpPr>
                <a:spLocks/>
              </p:cNvSpPr>
              <p:nvPr/>
            </p:nvSpPr>
            <p:spPr bwMode="auto">
              <a:xfrm>
                <a:off x="6284913" y="5299075"/>
                <a:ext cx="733425" cy="301625"/>
              </a:xfrm>
              <a:custGeom>
                <a:avLst/>
                <a:gdLst>
                  <a:gd name="T0" fmla="*/ 1756 w 1787"/>
                  <a:gd name="T1" fmla="*/ 302 h 731"/>
                  <a:gd name="T2" fmla="*/ 1764 w 1787"/>
                  <a:gd name="T3" fmla="*/ 288 h 731"/>
                  <a:gd name="T4" fmla="*/ 1741 w 1787"/>
                  <a:gd name="T5" fmla="*/ 628 h 731"/>
                  <a:gd name="T6" fmla="*/ 1651 w 1787"/>
                  <a:gd name="T7" fmla="*/ 643 h 731"/>
                  <a:gd name="T8" fmla="*/ 1425 w 1787"/>
                  <a:gd name="T9" fmla="*/ 666 h 731"/>
                  <a:gd name="T10" fmla="*/ 1166 w 1787"/>
                  <a:gd name="T11" fmla="*/ 705 h 731"/>
                  <a:gd name="T12" fmla="*/ 1011 w 1787"/>
                  <a:gd name="T13" fmla="*/ 716 h 731"/>
                  <a:gd name="T14" fmla="*/ 801 w 1787"/>
                  <a:gd name="T15" fmla="*/ 729 h 731"/>
                  <a:gd name="T16" fmla="*/ 647 w 1787"/>
                  <a:gd name="T17" fmla="*/ 727 h 731"/>
                  <a:gd name="T18" fmla="*/ 524 w 1787"/>
                  <a:gd name="T19" fmla="*/ 724 h 731"/>
                  <a:gd name="T20" fmla="*/ 393 w 1787"/>
                  <a:gd name="T21" fmla="*/ 715 h 731"/>
                  <a:gd name="T22" fmla="*/ 207 w 1787"/>
                  <a:gd name="T23" fmla="*/ 698 h 731"/>
                  <a:gd name="T24" fmla="*/ 0 w 1787"/>
                  <a:gd name="T25" fmla="*/ 654 h 731"/>
                  <a:gd name="T26" fmla="*/ 6 w 1787"/>
                  <a:gd name="T27" fmla="*/ 576 h 731"/>
                  <a:gd name="T28" fmla="*/ 43 w 1787"/>
                  <a:gd name="T29" fmla="*/ 537 h 731"/>
                  <a:gd name="T30" fmla="*/ 73 w 1787"/>
                  <a:gd name="T31" fmla="*/ 526 h 731"/>
                  <a:gd name="T32" fmla="*/ 40 w 1787"/>
                  <a:gd name="T33" fmla="*/ 491 h 731"/>
                  <a:gd name="T34" fmla="*/ 106 w 1787"/>
                  <a:gd name="T35" fmla="*/ 372 h 731"/>
                  <a:gd name="T36" fmla="*/ 127 w 1787"/>
                  <a:gd name="T37" fmla="*/ 349 h 731"/>
                  <a:gd name="T38" fmla="*/ 205 w 1787"/>
                  <a:gd name="T39" fmla="*/ 277 h 731"/>
                  <a:gd name="T40" fmla="*/ 277 w 1787"/>
                  <a:gd name="T41" fmla="*/ 227 h 731"/>
                  <a:gd name="T42" fmla="*/ 425 w 1787"/>
                  <a:gd name="T43" fmla="*/ 164 h 731"/>
                  <a:gd name="T44" fmla="*/ 583 w 1787"/>
                  <a:gd name="T45" fmla="*/ 76 h 731"/>
                  <a:gd name="T46" fmla="*/ 706 w 1787"/>
                  <a:gd name="T47" fmla="*/ 34 h 731"/>
                  <a:gd name="T48" fmla="*/ 969 w 1787"/>
                  <a:gd name="T49" fmla="*/ 36 h 731"/>
                  <a:gd name="T50" fmla="*/ 1128 w 1787"/>
                  <a:gd name="T51" fmla="*/ 23 h 731"/>
                  <a:gd name="T52" fmla="*/ 1287 w 1787"/>
                  <a:gd name="T53" fmla="*/ 25 h 731"/>
                  <a:gd name="T54" fmla="*/ 1485 w 1787"/>
                  <a:gd name="T55" fmla="*/ 11 h 731"/>
                  <a:gd name="T56" fmla="*/ 1504 w 1787"/>
                  <a:gd name="T57" fmla="*/ 9 h 731"/>
                  <a:gd name="T58" fmla="*/ 1628 w 1787"/>
                  <a:gd name="T59" fmla="*/ 6 h 731"/>
                  <a:gd name="T60" fmla="*/ 1683 w 1787"/>
                  <a:gd name="T61" fmla="*/ 1 h 731"/>
                  <a:gd name="T62" fmla="*/ 1710 w 1787"/>
                  <a:gd name="T63" fmla="*/ 19 h 731"/>
                  <a:gd name="T64" fmla="*/ 1738 w 1787"/>
                  <a:gd name="T65" fmla="*/ 122 h 731"/>
                  <a:gd name="T66" fmla="*/ 1745 w 1787"/>
                  <a:gd name="T67" fmla="*/ 249 h 731"/>
                  <a:gd name="T68" fmla="*/ 1756 w 1787"/>
                  <a:gd name="T69" fmla="*/ 302 h 7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1787" h="731">
                    <a:moveTo>
                      <a:pt x="1756" y="302"/>
                    </a:moveTo>
                    <a:cubicBezTo>
                      <a:pt x="1760" y="295"/>
                      <a:pt x="1763" y="291"/>
                      <a:pt x="1764" y="288"/>
                    </a:cubicBezTo>
                    <a:cubicBezTo>
                      <a:pt x="1787" y="343"/>
                      <a:pt x="1781" y="434"/>
                      <a:pt x="1741" y="628"/>
                    </a:cubicBezTo>
                    <a:cubicBezTo>
                      <a:pt x="1712" y="633"/>
                      <a:pt x="1682" y="639"/>
                      <a:pt x="1651" y="643"/>
                    </a:cubicBezTo>
                    <a:cubicBezTo>
                      <a:pt x="1576" y="651"/>
                      <a:pt x="1500" y="656"/>
                      <a:pt x="1425" y="666"/>
                    </a:cubicBezTo>
                    <a:cubicBezTo>
                      <a:pt x="1339" y="677"/>
                      <a:pt x="1252" y="693"/>
                      <a:pt x="1166" y="705"/>
                    </a:cubicBezTo>
                    <a:cubicBezTo>
                      <a:pt x="1115" y="711"/>
                      <a:pt x="1063" y="712"/>
                      <a:pt x="1011" y="716"/>
                    </a:cubicBezTo>
                    <a:cubicBezTo>
                      <a:pt x="941" y="721"/>
                      <a:pt x="871" y="727"/>
                      <a:pt x="801" y="729"/>
                    </a:cubicBezTo>
                    <a:cubicBezTo>
                      <a:pt x="750" y="731"/>
                      <a:pt x="699" y="728"/>
                      <a:pt x="647" y="727"/>
                    </a:cubicBezTo>
                    <a:cubicBezTo>
                      <a:pt x="606" y="726"/>
                      <a:pt x="565" y="726"/>
                      <a:pt x="524" y="724"/>
                    </a:cubicBezTo>
                    <a:cubicBezTo>
                      <a:pt x="480" y="722"/>
                      <a:pt x="437" y="718"/>
                      <a:pt x="393" y="715"/>
                    </a:cubicBezTo>
                    <a:cubicBezTo>
                      <a:pt x="331" y="710"/>
                      <a:pt x="269" y="705"/>
                      <a:pt x="207" y="698"/>
                    </a:cubicBezTo>
                    <a:cubicBezTo>
                      <a:pt x="138" y="690"/>
                      <a:pt x="67" y="691"/>
                      <a:pt x="0" y="654"/>
                    </a:cubicBezTo>
                    <a:cubicBezTo>
                      <a:pt x="2" y="629"/>
                      <a:pt x="3" y="603"/>
                      <a:pt x="6" y="576"/>
                    </a:cubicBezTo>
                    <a:cubicBezTo>
                      <a:pt x="8" y="554"/>
                      <a:pt x="17" y="539"/>
                      <a:pt x="43" y="537"/>
                    </a:cubicBezTo>
                    <a:cubicBezTo>
                      <a:pt x="54" y="536"/>
                      <a:pt x="64" y="529"/>
                      <a:pt x="73" y="526"/>
                    </a:cubicBezTo>
                    <a:cubicBezTo>
                      <a:pt x="76" y="498"/>
                      <a:pt x="53" y="502"/>
                      <a:pt x="40" y="491"/>
                    </a:cubicBezTo>
                    <a:cubicBezTo>
                      <a:pt x="51" y="446"/>
                      <a:pt x="74" y="406"/>
                      <a:pt x="106" y="372"/>
                    </a:cubicBezTo>
                    <a:cubicBezTo>
                      <a:pt x="113" y="364"/>
                      <a:pt x="122" y="358"/>
                      <a:pt x="127" y="349"/>
                    </a:cubicBezTo>
                    <a:cubicBezTo>
                      <a:pt x="146" y="317"/>
                      <a:pt x="175" y="297"/>
                      <a:pt x="205" y="277"/>
                    </a:cubicBezTo>
                    <a:cubicBezTo>
                      <a:pt x="229" y="261"/>
                      <a:pt x="253" y="245"/>
                      <a:pt x="277" y="227"/>
                    </a:cubicBezTo>
                    <a:cubicBezTo>
                      <a:pt x="322" y="195"/>
                      <a:pt x="375" y="182"/>
                      <a:pt x="425" y="164"/>
                    </a:cubicBezTo>
                    <a:cubicBezTo>
                      <a:pt x="483" y="143"/>
                      <a:pt x="536" y="116"/>
                      <a:pt x="583" y="76"/>
                    </a:cubicBezTo>
                    <a:cubicBezTo>
                      <a:pt x="618" y="46"/>
                      <a:pt x="659" y="32"/>
                      <a:pt x="706" y="34"/>
                    </a:cubicBezTo>
                    <a:cubicBezTo>
                      <a:pt x="794" y="36"/>
                      <a:pt x="882" y="37"/>
                      <a:pt x="969" y="36"/>
                    </a:cubicBezTo>
                    <a:cubicBezTo>
                      <a:pt x="1022" y="35"/>
                      <a:pt x="1075" y="25"/>
                      <a:pt x="1128" y="23"/>
                    </a:cubicBezTo>
                    <a:cubicBezTo>
                      <a:pt x="1181" y="22"/>
                      <a:pt x="1234" y="27"/>
                      <a:pt x="1287" y="25"/>
                    </a:cubicBezTo>
                    <a:cubicBezTo>
                      <a:pt x="1353" y="23"/>
                      <a:pt x="1419" y="16"/>
                      <a:pt x="1485" y="11"/>
                    </a:cubicBezTo>
                    <a:cubicBezTo>
                      <a:pt x="1491" y="10"/>
                      <a:pt x="1498" y="7"/>
                      <a:pt x="1504" y="9"/>
                    </a:cubicBezTo>
                    <a:cubicBezTo>
                      <a:pt x="1546" y="23"/>
                      <a:pt x="1587" y="13"/>
                      <a:pt x="1628" y="6"/>
                    </a:cubicBezTo>
                    <a:cubicBezTo>
                      <a:pt x="1646" y="3"/>
                      <a:pt x="1665" y="1"/>
                      <a:pt x="1683" y="1"/>
                    </a:cubicBezTo>
                    <a:cubicBezTo>
                      <a:pt x="1696" y="0"/>
                      <a:pt x="1705" y="6"/>
                      <a:pt x="1710" y="19"/>
                    </a:cubicBezTo>
                    <a:cubicBezTo>
                      <a:pt x="1723" y="53"/>
                      <a:pt x="1739" y="84"/>
                      <a:pt x="1738" y="122"/>
                    </a:cubicBezTo>
                    <a:cubicBezTo>
                      <a:pt x="1737" y="165"/>
                      <a:pt x="1742" y="207"/>
                      <a:pt x="1745" y="249"/>
                    </a:cubicBezTo>
                    <a:cubicBezTo>
                      <a:pt x="1746" y="266"/>
                      <a:pt x="1752" y="282"/>
                      <a:pt x="1756" y="302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82" name="Freeform 29"/>
              <p:cNvSpPr>
                <a:spLocks/>
              </p:cNvSpPr>
              <p:nvPr/>
            </p:nvSpPr>
            <p:spPr bwMode="auto">
              <a:xfrm>
                <a:off x="6616700" y="3590925"/>
                <a:ext cx="307975" cy="461963"/>
              </a:xfrm>
              <a:custGeom>
                <a:avLst/>
                <a:gdLst>
                  <a:gd name="T0" fmla="*/ 204 w 749"/>
                  <a:gd name="T1" fmla="*/ 660 h 1122"/>
                  <a:gd name="T2" fmla="*/ 159 w 749"/>
                  <a:gd name="T3" fmla="*/ 694 h 1122"/>
                  <a:gd name="T4" fmla="*/ 156 w 749"/>
                  <a:gd name="T5" fmla="*/ 849 h 1122"/>
                  <a:gd name="T6" fmla="*/ 165 w 749"/>
                  <a:gd name="T7" fmla="*/ 940 h 1122"/>
                  <a:gd name="T8" fmla="*/ 118 w 749"/>
                  <a:gd name="T9" fmla="*/ 1038 h 1122"/>
                  <a:gd name="T10" fmla="*/ 70 w 749"/>
                  <a:gd name="T11" fmla="*/ 1032 h 1122"/>
                  <a:gd name="T12" fmla="*/ 35 w 749"/>
                  <a:gd name="T13" fmla="*/ 959 h 1122"/>
                  <a:gd name="T14" fmla="*/ 7 w 749"/>
                  <a:gd name="T15" fmla="*/ 806 h 1122"/>
                  <a:gd name="T16" fmla="*/ 3 w 749"/>
                  <a:gd name="T17" fmla="*/ 775 h 1122"/>
                  <a:gd name="T18" fmla="*/ 22 w 749"/>
                  <a:gd name="T19" fmla="*/ 435 h 1122"/>
                  <a:gd name="T20" fmla="*/ 31 w 749"/>
                  <a:gd name="T21" fmla="*/ 324 h 1122"/>
                  <a:gd name="T22" fmla="*/ 63 w 749"/>
                  <a:gd name="T23" fmla="*/ 80 h 1122"/>
                  <a:gd name="T24" fmla="*/ 107 w 749"/>
                  <a:gd name="T25" fmla="*/ 39 h 1122"/>
                  <a:gd name="T26" fmla="*/ 229 w 749"/>
                  <a:gd name="T27" fmla="*/ 21 h 1122"/>
                  <a:gd name="T28" fmla="*/ 335 w 749"/>
                  <a:gd name="T29" fmla="*/ 21 h 1122"/>
                  <a:gd name="T30" fmla="*/ 497 w 749"/>
                  <a:gd name="T31" fmla="*/ 20 h 1122"/>
                  <a:gd name="T32" fmla="*/ 636 w 749"/>
                  <a:gd name="T33" fmla="*/ 11 h 1122"/>
                  <a:gd name="T34" fmla="*/ 733 w 749"/>
                  <a:gd name="T35" fmla="*/ 0 h 1122"/>
                  <a:gd name="T36" fmla="*/ 729 w 749"/>
                  <a:gd name="T37" fmla="*/ 49 h 1122"/>
                  <a:gd name="T38" fmla="*/ 745 w 749"/>
                  <a:gd name="T39" fmla="*/ 91 h 1122"/>
                  <a:gd name="T40" fmla="*/ 744 w 749"/>
                  <a:gd name="T41" fmla="*/ 297 h 1122"/>
                  <a:gd name="T42" fmla="*/ 716 w 749"/>
                  <a:gd name="T43" fmla="*/ 330 h 1122"/>
                  <a:gd name="T44" fmla="*/ 747 w 749"/>
                  <a:gd name="T45" fmla="*/ 356 h 1122"/>
                  <a:gd name="T46" fmla="*/ 747 w 749"/>
                  <a:gd name="T47" fmla="*/ 578 h 1122"/>
                  <a:gd name="T48" fmla="*/ 738 w 749"/>
                  <a:gd name="T49" fmla="*/ 787 h 1122"/>
                  <a:gd name="T50" fmla="*/ 696 w 749"/>
                  <a:gd name="T51" fmla="*/ 944 h 1122"/>
                  <a:gd name="T52" fmla="*/ 656 w 749"/>
                  <a:gd name="T53" fmla="*/ 964 h 1122"/>
                  <a:gd name="T54" fmla="*/ 640 w 749"/>
                  <a:gd name="T55" fmla="*/ 962 h 1122"/>
                  <a:gd name="T56" fmla="*/ 613 w 749"/>
                  <a:gd name="T57" fmla="*/ 918 h 1122"/>
                  <a:gd name="T58" fmla="*/ 623 w 749"/>
                  <a:gd name="T59" fmla="*/ 769 h 1122"/>
                  <a:gd name="T60" fmla="*/ 621 w 749"/>
                  <a:gd name="T61" fmla="*/ 764 h 1122"/>
                  <a:gd name="T62" fmla="*/ 588 w 749"/>
                  <a:gd name="T63" fmla="*/ 764 h 1122"/>
                  <a:gd name="T64" fmla="*/ 563 w 749"/>
                  <a:gd name="T65" fmla="*/ 789 h 1122"/>
                  <a:gd name="T66" fmla="*/ 565 w 749"/>
                  <a:gd name="T67" fmla="*/ 809 h 1122"/>
                  <a:gd name="T68" fmla="*/ 507 w 749"/>
                  <a:gd name="T69" fmla="*/ 1042 h 1122"/>
                  <a:gd name="T70" fmla="*/ 488 w 749"/>
                  <a:gd name="T71" fmla="*/ 1062 h 1122"/>
                  <a:gd name="T72" fmla="*/ 437 w 749"/>
                  <a:gd name="T73" fmla="*/ 1048 h 1122"/>
                  <a:gd name="T74" fmla="*/ 419 w 749"/>
                  <a:gd name="T75" fmla="*/ 940 h 1122"/>
                  <a:gd name="T76" fmla="*/ 412 w 749"/>
                  <a:gd name="T77" fmla="*/ 794 h 1122"/>
                  <a:gd name="T78" fmla="*/ 424 w 749"/>
                  <a:gd name="T79" fmla="*/ 696 h 1122"/>
                  <a:gd name="T80" fmla="*/ 427 w 749"/>
                  <a:gd name="T81" fmla="*/ 672 h 1122"/>
                  <a:gd name="T82" fmla="*/ 384 w 749"/>
                  <a:gd name="T83" fmla="*/ 682 h 1122"/>
                  <a:gd name="T84" fmla="*/ 362 w 749"/>
                  <a:gd name="T85" fmla="*/ 752 h 1122"/>
                  <a:gd name="T86" fmla="*/ 368 w 749"/>
                  <a:gd name="T87" fmla="*/ 898 h 1122"/>
                  <a:gd name="T88" fmla="*/ 375 w 749"/>
                  <a:gd name="T89" fmla="*/ 957 h 1122"/>
                  <a:gd name="T90" fmla="*/ 353 w 749"/>
                  <a:gd name="T91" fmla="*/ 1035 h 1122"/>
                  <a:gd name="T92" fmla="*/ 311 w 749"/>
                  <a:gd name="T93" fmla="*/ 1093 h 1122"/>
                  <a:gd name="T94" fmla="*/ 234 w 749"/>
                  <a:gd name="T95" fmla="*/ 1091 h 1122"/>
                  <a:gd name="T96" fmla="*/ 216 w 749"/>
                  <a:gd name="T97" fmla="*/ 1039 h 1122"/>
                  <a:gd name="T98" fmla="*/ 212 w 749"/>
                  <a:gd name="T99" fmla="*/ 988 h 1122"/>
                  <a:gd name="T100" fmla="*/ 202 w 749"/>
                  <a:gd name="T101" fmla="*/ 865 h 1122"/>
                  <a:gd name="T102" fmla="*/ 204 w 749"/>
                  <a:gd name="T103" fmla="*/ 718 h 1122"/>
                  <a:gd name="T104" fmla="*/ 204 w 749"/>
                  <a:gd name="T105" fmla="*/ 660 h 11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749" h="1122">
                    <a:moveTo>
                      <a:pt x="204" y="660"/>
                    </a:moveTo>
                    <a:cubicBezTo>
                      <a:pt x="168" y="658"/>
                      <a:pt x="160" y="665"/>
                      <a:pt x="159" y="694"/>
                    </a:cubicBezTo>
                    <a:cubicBezTo>
                      <a:pt x="158" y="746"/>
                      <a:pt x="155" y="797"/>
                      <a:pt x="156" y="849"/>
                    </a:cubicBezTo>
                    <a:cubicBezTo>
                      <a:pt x="156" y="879"/>
                      <a:pt x="161" y="910"/>
                      <a:pt x="165" y="940"/>
                    </a:cubicBezTo>
                    <a:cubicBezTo>
                      <a:pt x="172" y="991"/>
                      <a:pt x="161" y="1016"/>
                      <a:pt x="118" y="1038"/>
                    </a:cubicBezTo>
                    <a:cubicBezTo>
                      <a:pt x="102" y="1046"/>
                      <a:pt x="86" y="1045"/>
                      <a:pt x="70" y="1032"/>
                    </a:cubicBezTo>
                    <a:cubicBezTo>
                      <a:pt x="46" y="1013"/>
                      <a:pt x="40" y="986"/>
                      <a:pt x="35" y="959"/>
                    </a:cubicBezTo>
                    <a:cubicBezTo>
                      <a:pt x="25" y="908"/>
                      <a:pt x="16" y="857"/>
                      <a:pt x="7" y="806"/>
                    </a:cubicBezTo>
                    <a:cubicBezTo>
                      <a:pt x="5" y="796"/>
                      <a:pt x="3" y="785"/>
                      <a:pt x="3" y="775"/>
                    </a:cubicBezTo>
                    <a:cubicBezTo>
                      <a:pt x="0" y="661"/>
                      <a:pt x="7" y="548"/>
                      <a:pt x="22" y="435"/>
                    </a:cubicBezTo>
                    <a:cubicBezTo>
                      <a:pt x="27" y="398"/>
                      <a:pt x="27" y="361"/>
                      <a:pt x="31" y="324"/>
                    </a:cubicBezTo>
                    <a:cubicBezTo>
                      <a:pt x="41" y="242"/>
                      <a:pt x="52" y="161"/>
                      <a:pt x="63" y="80"/>
                    </a:cubicBezTo>
                    <a:cubicBezTo>
                      <a:pt x="68" y="44"/>
                      <a:pt x="69" y="45"/>
                      <a:pt x="107" y="39"/>
                    </a:cubicBezTo>
                    <a:cubicBezTo>
                      <a:pt x="148" y="33"/>
                      <a:pt x="188" y="25"/>
                      <a:pt x="229" y="21"/>
                    </a:cubicBezTo>
                    <a:cubicBezTo>
                      <a:pt x="264" y="18"/>
                      <a:pt x="300" y="18"/>
                      <a:pt x="335" y="21"/>
                    </a:cubicBezTo>
                    <a:cubicBezTo>
                      <a:pt x="389" y="25"/>
                      <a:pt x="443" y="27"/>
                      <a:pt x="497" y="20"/>
                    </a:cubicBezTo>
                    <a:cubicBezTo>
                      <a:pt x="543" y="13"/>
                      <a:pt x="590" y="14"/>
                      <a:pt x="636" y="11"/>
                    </a:cubicBezTo>
                    <a:cubicBezTo>
                      <a:pt x="668" y="8"/>
                      <a:pt x="701" y="4"/>
                      <a:pt x="733" y="0"/>
                    </a:cubicBezTo>
                    <a:cubicBezTo>
                      <a:pt x="744" y="30"/>
                      <a:pt x="744" y="30"/>
                      <a:pt x="729" y="49"/>
                    </a:cubicBezTo>
                    <a:cubicBezTo>
                      <a:pt x="735" y="64"/>
                      <a:pt x="745" y="77"/>
                      <a:pt x="745" y="91"/>
                    </a:cubicBezTo>
                    <a:cubicBezTo>
                      <a:pt x="746" y="159"/>
                      <a:pt x="744" y="228"/>
                      <a:pt x="744" y="297"/>
                    </a:cubicBezTo>
                    <a:cubicBezTo>
                      <a:pt x="743" y="317"/>
                      <a:pt x="738" y="331"/>
                      <a:pt x="716" y="330"/>
                    </a:cubicBezTo>
                    <a:cubicBezTo>
                      <a:pt x="714" y="356"/>
                      <a:pt x="735" y="350"/>
                      <a:pt x="747" y="356"/>
                    </a:cubicBezTo>
                    <a:cubicBezTo>
                      <a:pt x="747" y="430"/>
                      <a:pt x="745" y="504"/>
                      <a:pt x="747" y="578"/>
                    </a:cubicBezTo>
                    <a:cubicBezTo>
                      <a:pt x="749" y="648"/>
                      <a:pt x="744" y="717"/>
                      <a:pt x="738" y="787"/>
                    </a:cubicBezTo>
                    <a:cubicBezTo>
                      <a:pt x="733" y="841"/>
                      <a:pt x="719" y="893"/>
                      <a:pt x="696" y="944"/>
                    </a:cubicBezTo>
                    <a:cubicBezTo>
                      <a:pt x="687" y="963"/>
                      <a:pt x="676" y="969"/>
                      <a:pt x="656" y="964"/>
                    </a:cubicBezTo>
                    <a:cubicBezTo>
                      <a:pt x="651" y="962"/>
                      <a:pt x="645" y="963"/>
                      <a:pt x="640" y="962"/>
                    </a:cubicBezTo>
                    <a:cubicBezTo>
                      <a:pt x="611" y="956"/>
                      <a:pt x="605" y="948"/>
                      <a:pt x="613" y="918"/>
                    </a:cubicBezTo>
                    <a:cubicBezTo>
                      <a:pt x="625" y="869"/>
                      <a:pt x="630" y="820"/>
                      <a:pt x="623" y="769"/>
                    </a:cubicBezTo>
                    <a:cubicBezTo>
                      <a:pt x="622" y="767"/>
                      <a:pt x="621" y="765"/>
                      <a:pt x="621" y="764"/>
                    </a:cubicBezTo>
                    <a:cubicBezTo>
                      <a:pt x="609" y="764"/>
                      <a:pt x="599" y="764"/>
                      <a:pt x="588" y="764"/>
                    </a:cubicBezTo>
                    <a:cubicBezTo>
                      <a:pt x="568" y="763"/>
                      <a:pt x="562" y="768"/>
                      <a:pt x="563" y="789"/>
                    </a:cubicBezTo>
                    <a:cubicBezTo>
                      <a:pt x="563" y="796"/>
                      <a:pt x="565" y="802"/>
                      <a:pt x="565" y="809"/>
                    </a:cubicBezTo>
                    <a:cubicBezTo>
                      <a:pt x="570" y="893"/>
                      <a:pt x="561" y="973"/>
                      <a:pt x="507" y="1042"/>
                    </a:cubicBezTo>
                    <a:cubicBezTo>
                      <a:pt x="502" y="1050"/>
                      <a:pt x="496" y="1057"/>
                      <a:pt x="488" y="1062"/>
                    </a:cubicBezTo>
                    <a:cubicBezTo>
                      <a:pt x="468" y="1077"/>
                      <a:pt x="443" y="1072"/>
                      <a:pt x="437" y="1048"/>
                    </a:cubicBezTo>
                    <a:cubicBezTo>
                      <a:pt x="427" y="1013"/>
                      <a:pt x="422" y="976"/>
                      <a:pt x="419" y="940"/>
                    </a:cubicBezTo>
                    <a:cubicBezTo>
                      <a:pt x="415" y="892"/>
                      <a:pt x="412" y="843"/>
                      <a:pt x="412" y="794"/>
                    </a:cubicBezTo>
                    <a:cubicBezTo>
                      <a:pt x="413" y="761"/>
                      <a:pt x="420" y="729"/>
                      <a:pt x="424" y="696"/>
                    </a:cubicBezTo>
                    <a:cubicBezTo>
                      <a:pt x="425" y="688"/>
                      <a:pt x="426" y="681"/>
                      <a:pt x="427" y="672"/>
                    </a:cubicBezTo>
                    <a:cubicBezTo>
                      <a:pt x="408" y="662"/>
                      <a:pt x="398" y="663"/>
                      <a:pt x="384" y="682"/>
                    </a:cubicBezTo>
                    <a:cubicBezTo>
                      <a:pt x="368" y="704"/>
                      <a:pt x="361" y="727"/>
                      <a:pt x="362" y="752"/>
                    </a:cubicBezTo>
                    <a:cubicBezTo>
                      <a:pt x="362" y="800"/>
                      <a:pt x="365" y="849"/>
                      <a:pt x="368" y="898"/>
                    </a:cubicBezTo>
                    <a:cubicBezTo>
                      <a:pt x="369" y="918"/>
                      <a:pt x="372" y="937"/>
                      <a:pt x="375" y="957"/>
                    </a:cubicBezTo>
                    <a:cubicBezTo>
                      <a:pt x="378" y="986"/>
                      <a:pt x="374" y="1012"/>
                      <a:pt x="353" y="1035"/>
                    </a:cubicBezTo>
                    <a:cubicBezTo>
                      <a:pt x="337" y="1052"/>
                      <a:pt x="326" y="1074"/>
                      <a:pt x="311" y="1093"/>
                    </a:cubicBezTo>
                    <a:cubicBezTo>
                      <a:pt x="289" y="1122"/>
                      <a:pt x="253" y="1122"/>
                      <a:pt x="234" y="1091"/>
                    </a:cubicBezTo>
                    <a:cubicBezTo>
                      <a:pt x="225" y="1076"/>
                      <a:pt x="219" y="1057"/>
                      <a:pt x="216" y="1039"/>
                    </a:cubicBezTo>
                    <a:cubicBezTo>
                      <a:pt x="212" y="1022"/>
                      <a:pt x="213" y="1005"/>
                      <a:pt x="212" y="988"/>
                    </a:cubicBezTo>
                    <a:cubicBezTo>
                      <a:pt x="208" y="947"/>
                      <a:pt x="203" y="906"/>
                      <a:pt x="202" y="865"/>
                    </a:cubicBezTo>
                    <a:cubicBezTo>
                      <a:pt x="201" y="816"/>
                      <a:pt x="203" y="767"/>
                      <a:pt x="204" y="718"/>
                    </a:cubicBezTo>
                    <a:cubicBezTo>
                      <a:pt x="204" y="699"/>
                      <a:pt x="204" y="681"/>
                      <a:pt x="204" y="66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83" name="Freeform 30"/>
              <p:cNvSpPr>
                <a:spLocks/>
              </p:cNvSpPr>
              <p:nvPr/>
            </p:nvSpPr>
            <p:spPr bwMode="auto">
              <a:xfrm>
                <a:off x="6126163" y="5197475"/>
                <a:ext cx="384175" cy="300038"/>
              </a:xfrm>
              <a:custGeom>
                <a:avLst/>
                <a:gdLst>
                  <a:gd name="T0" fmla="*/ 370 w 935"/>
                  <a:gd name="T1" fmla="*/ 729 h 729"/>
                  <a:gd name="T2" fmla="*/ 233 w 935"/>
                  <a:gd name="T3" fmla="*/ 719 h 729"/>
                  <a:gd name="T4" fmla="*/ 126 w 935"/>
                  <a:gd name="T5" fmla="*/ 716 h 729"/>
                  <a:gd name="T6" fmla="*/ 4 w 935"/>
                  <a:gd name="T7" fmla="*/ 698 h 729"/>
                  <a:gd name="T8" fmla="*/ 3 w 935"/>
                  <a:gd name="T9" fmla="*/ 683 h 729"/>
                  <a:gd name="T10" fmla="*/ 5 w 935"/>
                  <a:gd name="T11" fmla="*/ 569 h 729"/>
                  <a:gd name="T12" fmla="*/ 14 w 935"/>
                  <a:gd name="T13" fmla="*/ 503 h 729"/>
                  <a:gd name="T14" fmla="*/ 35 w 935"/>
                  <a:gd name="T15" fmla="*/ 457 h 729"/>
                  <a:gd name="T16" fmla="*/ 23 w 935"/>
                  <a:gd name="T17" fmla="*/ 415 h 729"/>
                  <a:gd name="T18" fmla="*/ 89 w 935"/>
                  <a:gd name="T19" fmla="*/ 291 h 729"/>
                  <a:gd name="T20" fmla="*/ 159 w 935"/>
                  <a:gd name="T21" fmla="*/ 213 h 729"/>
                  <a:gd name="T22" fmla="*/ 213 w 935"/>
                  <a:gd name="T23" fmla="*/ 181 h 729"/>
                  <a:gd name="T24" fmla="*/ 379 w 935"/>
                  <a:gd name="T25" fmla="*/ 117 h 729"/>
                  <a:gd name="T26" fmla="*/ 394 w 935"/>
                  <a:gd name="T27" fmla="*/ 110 h 729"/>
                  <a:gd name="T28" fmla="*/ 560 w 935"/>
                  <a:gd name="T29" fmla="*/ 32 h 729"/>
                  <a:gd name="T30" fmla="*/ 662 w 935"/>
                  <a:gd name="T31" fmla="*/ 4 h 729"/>
                  <a:gd name="T32" fmla="*/ 851 w 935"/>
                  <a:gd name="T33" fmla="*/ 6 h 729"/>
                  <a:gd name="T34" fmla="*/ 875 w 935"/>
                  <a:gd name="T35" fmla="*/ 9 h 729"/>
                  <a:gd name="T36" fmla="*/ 870 w 935"/>
                  <a:gd name="T37" fmla="*/ 108 h 729"/>
                  <a:gd name="T38" fmla="*/ 856 w 935"/>
                  <a:gd name="T39" fmla="*/ 226 h 729"/>
                  <a:gd name="T40" fmla="*/ 903 w 935"/>
                  <a:gd name="T41" fmla="*/ 284 h 729"/>
                  <a:gd name="T42" fmla="*/ 935 w 935"/>
                  <a:gd name="T43" fmla="*/ 289 h 729"/>
                  <a:gd name="T44" fmla="*/ 790 w 935"/>
                  <a:gd name="T45" fmla="*/ 383 h 729"/>
                  <a:gd name="T46" fmla="*/ 644 w 935"/>
                  <a:gd name="T47" fmla="*/ 444 h 729"/>
                  <a:gd name="T48" fmla="*/ 417 w 935"/>
                  <a:gd name="T49" fmla="*/ 644 h 729"/>
                  <a:gd name="T50" fmla="*/ 370 w 935"/>
                  <a:gd name="T51" fmla="*/ 729 h 7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935" h="729">
                    <a:moveTo>
                      <a:pt x="370" y="729"/>
                    </a:moveTo>
                    <a:cubicBezTo>
                      <a:pt x="323" y="725"/>
                      <a:pt x="278" y="722"/>
                      <a:pt x="233" y="719"/>
                    </a:cubicBezTo>
                    <a:cubicBezTo>
                      <a:pt x="197" y="717"/>
                      <a:pt x="162" y="716"/>
                      <a:pt x="126" y="716"/>
                    </a:cubicBezTo>
                    <a:cubicBezTo>
                      <a:pt x="85" y="717"/>
                      <a:pt x="44" y="717"/>
                      <a:pt x="4" y="698"/>
                    </a:cubicBezTo>
                    <a:cubicBezTo>
                      <a:pt x="3" y="693"/>
                      <a:pt x="1" y="687"/>
                      <a:pt x="3" y="683"/>
                    </a:cubicBezTo>
                    <a:cubicBezTo>
                      <a:pt x="25" y="645"/>
                      <a:pt x="13" y="607"/>
                      <a:pt x="5" y="569"/>
                    </a:cubicBezTo>
                    <a:cubicBezTo>
                      <a:pt x="0" y="546"/>
                      <a:pt x="2" y="524"/>
                      <a:pt x="14" y="503"/>
                    </a:cubicBezTo>
                    <a:cubicBezTo>
                      <a:pt x="22" y="489"/>
                      <a:pt x="27" y="472"/>
                      <a:pt x="35" y="457"/>
                    </a:cubicBezTo>
                    <a:cubicBezTo>
                      <a:pt x="44" y="438"/>
                      <a:pt x="39" y="424"/>
                      <a:pt x="23" y="415"/>
                    </a:cubicBezTo>
                    <a:cubicBezTo>
                      <a:pt x="37" y="367"/>
                      <a:pt x="61" y="327"/>
                      <a:pt x="89" y="291"/>
                    </a:cubicBezTo>
                    <a:cubicBezTo>
                      <a:pt x="111" y="263"/>
                      <a:pt x="134" y="237"/>
                      <a:pt x="159" y="213"/>
                    </a:cubicBezTo>
                    <a:cubicBezTo>
                      <a:pt x="174" y="199"/>
                      <a:pt x="194" y="189"/>
                      <a:pt x="213" y="181"/>
                    </a:cubicBezTo>
                    <a:cubicBezTo>
                      <a:pt x="268" y="159"/>
                      <a:pt x="324" y="138"/>
                      <a:pt x="379" y="117"/>
                    </a:cubicBezTo>
                    <a:cubicBezTo>
                      <a:pt x="384" y="115"/>
                      <a:pt x="389" y="111"/>
                      <a:pt x="394" y="110"/>
                    </a:cubicBezTo>
                    <a:cubicBezTo>
                      <a:pt x="456" y="98"/>
                      <a:pt x="508" y="65"/>
                      <a:pt x="560" y="32"/>
                    </a:cubicBezTo>
                    <a:cubicBezTo>
                      <a:pt x="591" y="12"/>
                      <a:pt x="624" y="0"/>
                      <a:pt x="662" y="4"/>
                    </a:cubicBezTo>
                    <a:cubicBezTo>
                      <a:pt x="725" y="11"/>
                      <a:pt x="788" y="10"/>
                      <a:pt x="851" y="6"/>
                    </a:cubicBezTo>
                    <a:cubicBezTo>
                      <a:pt x="858" y="6"/>
                      <a:pt x="864" y="8"/>
                      <a:pt x="875" y="9"/>
                    </a:cubicBezTo>
                    <a:cubicBezTo>
                      <a:pt x="874" y="42"/>
                      <a:pt x="873" y="75"/>
                      <a:pt x="870" y="108"/>
                    </a:cubicBezTo>
                    <a:cubicBezTo>
                      <a:pt x="867" y="147"/>
                      <a:pt x="862" y="187"/>
                      <a:pt x="856" y="226"/>
                    </a:cubicBezTo>
                    <a:cubicBezTo>
                      <a:pt x="851" y="262"/>
                      <a:pt x="866" y="281"/>
                      <a:pt x="903" y="284"/>
                    </a:cubicBezTo>
                    <a:cubicBezTo>
                      <a:pt x="912" y="285"/>
                      <a:pt x="920" y="287"/>
                      <a:pt x="935" y="289"/>
                    </a:cubicBezTo>
                    <a:cubicBezTo>
                      <a:pt x="889" y="331"/>
                      <a:pt x="843" y="363"/>
                      <a:pt x="790" y="383"/>
                    </a:cubicBezTo>
                    <a:cubicBezTo>
                      <a:pt x="740" y="402"/>
                      <a:pt x="690" y="418"/>
                      <a:pt x="644" y="444"/>
                    </a:cubicBezTo>
                    <a:cubicBezTo>
                      <a:pt x="553" y="494"/>
                      <a:pt x="472" y="554"/>
                      <a:pt x="417" y="644"/>
                    </a:cubicBezTo>
                    <a:cubicBezTo>
                      <a:pt x="400" y="671"/>
                      <a:pt x="386" y="699"/>
                      <a:pt x="370" y="72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84" name="Freeform 31"/>
              <p:cNvSpPr>
                <a:spLocks/>
              </p:cNvSpPr>
              <p:nvPr/>
            </p:nvSpPr>
            <p:spPr bwMode="auto">
              <a:xfrm>
                <a:off x="6945313" y="3130550"/>
                <a:ext cx="60325" cy="406400"/>
              </a:xfrm>
              <a:custGeom>
                <a:avLst/>
                <a:gdLst>
                  <a:gd name="T0" fmla="*/ 141 w 145"/>
                  <a:gd name="T1" fmla="*/ 975 h 990"/>
                  <a:gd name="T2" fmla="*/ 16 w 145"/>
                  <a:gd name="T3" fmla="*/ 972 h 990"/>
                  <a:gd name="T4" fmla="*/ 21 w 145"/>
                  <a:gd name="T5" fmla="*/ 881 h 990"/>
                  <a:gd name="T6" fmla="*/ 0 w 145"/>
                  <a:gd name="T7" fmla="*/ 842 h 990"/>
                  <a:gd name="T8" fmla="*/ 18 w 145"/>
                  <a:gd name="T9" fmla="*/ 675 h 990"/>
                  <a:gd name="T10" fmla="*/ 23 w 145"/>
                  <a:gd name="T11" fmla="*/ 612 h 990"/>
                  <a:gd name="T12" fmla="*/ 51 w 145"/>
                  <a:gd name="T13" fmla="*/ 411 h 990"/>
                  <a:gd name="T14" fmla="*/ 56 w 145"/>
                  <a:gd name="T15" fmla="*/ 338 h 990"/>
                  <a:gd name="T16" fmla="*/ 84 w 145"/>
                  <a:gd name="T17" fmla="*/ 143 h 990"/>
                  <a:gd name="T18" fmla="*/ 94 w 145"/>
                  <a:gd name="T19" fmla="*/ 0 h 990"/>
                  <a:gd name="T20" fmla="*/ 102 w 145"/>
                  <a:gd name="T21" fmla="*/ 72 h 990"/>
                  <a:gd name="T22" fmla="*/ 98 w 145"/>
                  <a:gd name="T23" fmla="*/ 95 h 990"/>
                  <a:gd name="T24" fmla="*/ 113 w 145"/>
                  <a:gd name="T25" fmla="*/ 257 h 990"/>
                  <a:gd name="T26" fmla="*/ 120 w 145"/>
                  <a:gd name="T27" fmla="*/ 304 h 990"/>
                  <a:gd name="T28" fmla="*/ 130 w 145"/>
                  <a:gd name="T29" fmla="*/ 546 h 990"/>
                  <a:gd name="T30" fmla="*/ 136 w 145"/>
                  <a:gd name="T31" fmla="*/ 760 h 990"/>
                  <a:gd name="T32" fmla="*/ 144 w 145"/>
                  <a:gd name="T33" fmla="*/ 906 h 990"/>
                  <a:gd name="T34" fmla="*/ 141 w 145"/>
                  <a:gd name="T35" fmla="*/ 975 h 9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45" h="990">
                    <a:moveTo>
                      <a:pt x="141" y="975"/>
                    </a:moveTo>
                    <a:cubicBezTo>
                      <a:pt x="97" y="960"/>
                      <a:pt x="59" y="990"/>
                      <a:pt x="16" y="972"/>
                    </a:cubicBezTo>
                    <a:cubicBezTo>
                      <a:pt x="18" y="942"/>
                      <a:pt x="18" y="911"/>
                      <a:pt x="21" y="881"/>
                    </a:cubicBezTo>
                    <a:cubicBezTo>
                      <a:pt x="22" y="863"/>
                      <a:pt x="23" y="847"/>
                      <a:pt x="0" y="842"/>
                    </a:cubicBezTo>
                    <a:cubicBezTo>
                      <a:pt x="6" y="785"/>
                      <a:pt x="13" y="730"/>
                      <a:pt x="18" y="675"/>
                    </a:cubicBezTo>
                    <a:cubicBezTo>
                      <a:pt x="21" y="654"/>
                      <a:pt x="20" y="633"/>
                      <a:pt x="23" y="612"/>
                    </a:cubicBezTo>
                    <a:cubicBezTo>
                      <a:pt x="32" y="545"/>
                      <a:pt x="42" y="478"/>
                      <a:pt x="51" y="411"/>
                    </a:cubicBezTo>
                    <a:cubicBezTo>
                      <a:pt x="54" y="387"/>
                      <a:pt x="56" y="363"/>
                      <a:pt x="56" y="338"/>
                    </a:cubicBezTo>
                    <a:cubicBezTo>
                      <a:pt x="57" y="272"/>
                      <a:pt x="77" y="208"/>
                      <a:pt x="84" y="143"/>
                    </a:cubicBezTo>
                    <a:cubicBezTo>
                      <a:pt x="88" y="95"/>
                      <a:pt x="89" y="48"/>
                      <a:pt x="94" y="0"/>
                    </a:cubicBezTo>
                    <a:cubicBezTo>
                      <a:pt x="101" y="24"/>
                      <a:pt x="108" y="47"/>
                      <a:pt x="102" y="72"/>
                    </a:cubicBezTo>
                    <a:cubicBezTo>
                      <a:pt x="100" y="80"/>
                      <a:pt x="97" y="88"/>
                      <a:pt x="98" y="95"/>
                    </a:cubicBezTo>
                    <a:cubicBezTo>
                      <a:pt x="102" y="149"/>
                      <a:pt x="108" y="203"/>
                      <a:pt x="113" y="257"/>
                    </a:cubicBezTo>
                    <a:cubicBezTo>
                      <a:pt x="115" y="273"/>
                      <a:pt x="119" y="288"/>
                      <a:pt x="120" y="304"/>
                    </a:cubicBezTo>
                    <a:cubicBezTo>
                      <a:pt x="124" y="385"/>
                      <a:pt x="127" y="465"/>
                      <a:pt x="130" y="546"/>
                    </a:cubicBezTo>
                    <a:cubicBezTo>
                      <a:pt x="132" y="617"/>
                      <a:pt x="134" y="688"/>
                      <a:pt x="136" y="760"/>
                    </a:cubicBezTo>
                    <a:cubicBezTo>
                      <a:pt x="138" y="808"/>
                      <a:pt x="142" y="857"/>
                      <a:pt x="144" y="906"/>
                    </a:cubicBezTo>
                    <a:cubicBezTo>
                      <a:pt x="145" y="927"/>
                      <a:pt x="142" y="948"/>
                      <a:pt x="141" y="975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85" name="Freeform 32"/>
              <p:cNvSpPr>
                <a:spLocks/>
              </p:cNvSpPr>
              <p:nvPr/>
            </p:nvSpPr>
            <p:spPr bwMode="auto">
              <a:xfrm>
                <a:off x="5821363" y="1492250"/>
                <a:ext cx="34925" cy="25400"/>
              </a:xfrm>
              <a:custGeom>
                <a:avLst/>
                <a:gdLst>
                  <a:gd name="T0" fmla="*/ 88 w 88"/>
                  <a:gd name="T1" fmla="*/ 22 h 64"/>
                  <a:gd name="T2" fmla="*/ 40 w 88"/>
                  <a:gd name="T3" fmla="*/ 64 h 64"/>
                  <a:gd name="T4" fmla="*/ 26 w 88"/>
                  <a:gd name="T5" fmla="*/ 36 h 64"/>
                  <a:gd name="T6" fmla="*/ 0 w 88"/>
                  <a:gd name="T7" fmla="*/ 38 h 64"/>
                  <a:gd name="T8" fmla="*/ 16 w 88"/>
                  <a:gd name="T9" fmla="*/ 2 h 64"/>
                  <a:gd name="T10" fmla="*/ 88 w 88"/>
                  <a:gd name="T11" fmla="*/ 22 h 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88" h="64">
                    <a:moveTo>
                      <a:pt x="88" y="22"/>
                    </a:moveTo>
                    <a:cubicBezTo>
                      <a:pt x="72" y="37"/>
                      <a:pt x="57" y="49"/>
                      <a:pt x="40" y="64"/>
                    </a:cubicBezTo>
                    <a:cubicBezTo>
                      <a:pt x="34" y="52"/>
                      <a:pt x="32" y="40"/>
                      <a:pt x="26" y="36"/>
                    </a:cubicBezTo>
                    <a:cubicBezTo>
                      <a:pt x="21" y="32"/>
                      <a:pt x="10" y="37"/>
                      <a:pt x="0" y="38"/>
                    </a:cubicBezTo>
                    <a:cubicBezTo>
                      <a:pt x="5" y="26"/>
                      <a:pt x="11" y="13"/>
                      <a:pt x="16" y="2"/>
                    </a:cubicBezTo>
                    <a:cubicBezTo>
                      <a:pt x="48" y="0"/>
                      <a:pt x="48" y="0"/>
                      <a:pt x="88" y="22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86" name="Freeform 33"/>
              <p:cNvSpPr>
                <a:spLocks/>
              </p:cNvSpPr>
              <p:nvPr/>
            </p:nvSpPr>
            <p:spPr bwMode="auto">
              <a:xfrm>
                <a:off x="6584950" y="3560763"/>
                <a:ext cx="22225" cy="15875"/>
              </a:xfrm>
              <a:custGeom>
                <a:avLst/>
                <a:gdLst>
                  <a:gd name="T0" fmla="*/ 54 w 54"/>
                  <a:gd name="T1" fmla="*/ 0 h 38"/>
                  <a:gd name="T2" fmla="*/ 50 w 54"/>
                  <a:gd name="T3" fmla="*/ 38 h 38"/>
                  <a:gd name="T4" fmla="*/ 0 w 54"/>
                  <a:gd name="T5" fmla="*/ 31 h 38"/>
                  <a:gd name="T6" fmla="*/ 54 w 54"/>
                  <a:gd name="T7" fmla="*/ 0 h 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54" h="38">
                    <a:moveTo>
                      <a:pt x="54" y="0"/>
                    </a:moveTo>
                    <a:cubicBezTo>
                      <a:pt x="53" y="16"/>
                      <a:pt x="52" y="26"/>
                      <a:pt x="50" y="38"/>
                    </a:cubicBezTo>
                    <a:cubicBezTo>
                      <a:pt x="33" y="36"/>
                      <a:pt x="18" y="34"/>
                      <a:pt x="0" y="31"/>
                    </a:cubicBezTo>
                    <a:cubicBezTo>
                      <a:pt x="7" y="2"/>
                      <a:pt x="31" y="8"/>
                      <a:pt x="54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87" name="Freeform 34"/>
              <p:cNvSpPr>
                <a:spLocks/>
              </p:cNvSpPr>
              <p:nvPr/>
            </p:nvSpPr>
            <p:spPr bwMode="auto">
              <a:xfrm>
                <a:off x="6491288" y="1868488"/>
                <a:ext cx="9525" cy="9525"/>
              </a:xfrm>
              <a:custGeom>
                <a:avLst/>
                <a:gdLst>
                  <a:gd name="T0" fmla="*/ 6 w 25"/>
                  <a:gd name="T1" fmla="*/ 0 h 21"/>
                  <a:gd name="T2" fmla="*/ 25 w 25"/>
                  <a:gd name="T3" fmla="*/ 16 h 21"/>
                  <a:gd name="T4" fmla="*/ 21 w 25"/>
                  <a:gd name="T5" fmla="*/ 21 h 21"/>
                  <a:gd name="T6" fmla="*/ 0 w 25"/>
                  <a:gd name="T7" fmla="*/ 8 h 21"/>
                  <a:gd name="T8" fmla="*/ 6 w 25"/>
                  <a:gd name="T9" fmla="*/ 0 h 2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5" h="21">
                    <a:moveTo>
                      <a:pt x="6" y="0"/>
                    </a:moveTo>
                    <a:cubicBezTo>
                      <a:pt x="12" y="6"/>
                      <a:pt x="18" y="11"/>
                      <a:pt x="25" y="16"/>
                    </a:cubicBezTo>
                    <a:cubicBezTo>
                      <a:pt x="23" y="18"/>
                      <a:pt x="22" y="20"/>
                      <a:pt x="21" y="21"/>
                    </a:cubicBezTo>
                    <a:cubicBezTo>
                      <a:pt x="14" y="17"/>
                      <a:pt x="7" y="13"/>
                      <a:pt x="0" y="8"/>
                    </a:cubicBezTo>
                    <a:cubicBezTo>
                      <a:pt x="2" y="6"/>
                      <a:pt x="4" y="3"/>
                      <a:pt x="6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88" name="Freeform 37"/>
              <p:cNvSpPr>
                <a:spLocks/>
              </p:cNvSpPr>
              <p:nvPr/>
            </p:nvSpPr>
            <p:spPr bwMode="auto">
              <a:xfrm>
                <a:off x="6635750" y="2957513"/>
                <a:ext cx="20638" cy="20638"/>
              </a:xfrm>
              <a:custGeom>
                <a:avLst/>
                <a:gdLst>
                  <a:gd name="T0" fmla="*/ 35 w 51"/>
                  <a:gd name="T1" fmla="*/ 0 h 53"/>
                  <a:gd name="T2" fmla="*/ 27 w 51"/>
                  <a:gd name="T3" fmla="*/ 47 h 53"/>
                  <a:gd name="T4" fmla="*/ 4 w 51"/>
                  <a:gd name="T5" fmla="*/ 34 h 53"/>
                  <a:gd name="T6" fmla="*/ 35 w 51"/>
                  <a:gd name="T7" fmla="*/ 0 h 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51" h="53">
                    <a:moveTo>
                      <a:pt x="35" y="0"/>
                    </a:moveTo>
                    <a:cubicBezTo>
                      <a:pt x="34" y="19"/>
                      <a:pt x="51" y="36"/>
                      <a:pt x="27" y="47"/>
                    </a:cubicBezTo>
                    <a:cubicBezTo>
                      <a:pt x="15" y="53"/>
                      <a:pt x="6" y="48"/>
                      <a:pt x="4" y="34"/>
                    </a:cubicBezTo>
                    <a:cubicBezTo>
                      <a:pt x="0" y="15"/>
                      <a:pt x="6" y="7"/>
                      <a:pt x="35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89" name="Freeform 38"/>
              <p:cNvSpPr>
                <a:spLocks/>
              </p:cNvSpPr>
              <p:nvPr/>
            </p:nvSpPr>
            <p:spPr bwMode="auto">
              <a:xfrm>
                <a:off x="6630988" y="3340100"/>
                <a:ext cx="7938" cy="15875"/>
              </a:xfrm>
              <a:custGeom>
                <a:avLst/>
                <a:gdLst>
                  <a:gd name="T0" fmla="*/ 0 w 18"/>
                  <a:gd name="T1" fmla="*/ 0 h 38"/>
                  <a:gd name="T2" fmla="*/ 4 w 18"/>
                  <a:gd name="T3" fmla="*/ 38 h 38"/>
                  <a:gd name="T4" fmla="*/ 0 w 18"/>
                  <a:gd name="T5" fmla="*/ 0 h 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8" h="38">
                    <a:moveTo>
                      <a:pt x="0" y="0"/>
                    </a:moveTo>
                    <a:cubicBezTo>
                      <a:pt x="18" y="26"/>
                      <a:pt x="18" y="26"/>
                      <a:pt x="4" y="38"/>
                    </a:cubicBezTo>
                    <a:cubicBezTo>
                      <a:pt x="3" y="26"/>
                      <a:pt x="2" y="16"/>
                      <a:pt x="0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91" name="Freeform 40"/>
              <p:cNvSpPr>
                <a:spLocks/>
              </p:cNvSpPr>
              <p:nvPr/>
            </p:nvSpPr>
            <p:spPr bwMode="auto">
              <a:xfrm>
                <a:off x="6637338" y="3260725"/>
                <a:ext cx="4763" cy="11113"/>
              </a:xfrm>
              <a:custGeom>
                <a:avLst/>
                <a:gdLst>
                  <a:gd name="T0" fmla="*/ 7 w 12"/>
                  <a:gd name="T1" fmla="*/ 0 h 26"/>
                  <a:gd name="T2" fmla="*/ 12 w 12"/>
                  <a:gd name="T3" fmla="*/ 25 h 26"/>
                  <a:gd name="T4" fmla="*/ 5 w 12"/>
                  <a:gd name="T5" fmla="*/ 26 h 26"/>
                  <a:gd name="T6" fmla="*/ 0 w 12"/>
                  <a:gd name="T7" fmla="*/ 1 h 26"/>
                  <a:gd name="T8" fmla="*/ 7 w 12"/>
                  <a:gd name="T9" fmla="*/ 0 h 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" h="26">
                    <a:moveTo>
                      <a:pt x="7" y="0"/>
                    </a:moveTo>
                    <a:cubicBezTo>
                      <a:pt x="9" y="8"/>
                      <a:pt x="10" y="16"/>
                      <a:pt x="12" y="25"/>
                    </a:cubicBezTo>
                    <a:cubicBezTo>
                      <a:pt x="10" y="25"/>
                      <a:pt x="7" y="26"/>
                      <a:pt x="5" y="26"/>
                    </a:cubicBezTo>
                    <a:cubicBezTo>
                      <a:pt x="4" y="18"/>
                      <a:pt x="2" y="9"/>
                      <a:pt x="0" y="1"/>
                    </a:cubicBezTo>
                    <a:cubicBezTo>
                      <a:pt x="3" y="0"/>
                      <a:pt x="5" y="0"/>
                      <a:pt x="7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92" name="Freeform 41"/>
              <p:cNvSpPr>
                <a:spLocks/>
              </p:cNvSpPr>
              <p:nvPr/>
            </p:nvSpPr>
            <p:spPr bwMode="auto">
              <a:xfrm>
                <a:off x="6640513" y="3000375"/>
                <a:ext cx="6350" cy="9525"/>
              </a:xfrm>
              <a:custGeom>
                <a:avLst/>
                <a:gdLst>
                  <a:gd name="T0" fmla="*/ 7 w 15"/>
                  <a:gd name="T1" fmla="*/ 0 h 21"/>
                  <a:gd name="T2" fmla="*/ 15 w 15"/>
                  <a:gd name="T3" fmla="*/ 18 h 21"/>
                  <a:gd name="T4" fmla="*/ 9 w 15"/>
                  <a:gd name="T5" fmla="*/ 21 h 21"/>
                  <a:gd name="T6" fmla="*/ 0 w 15"/>
                  <a:gd name="T7" fmla="*/ 4 h 21"/>
                  <a:gd name="T8" fmla="*/ 7 w 15"/>
                  <a:gd name="T9" fmla="*/ 0 h 2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5" h="21">
                    <a:moveTo>
                      <a:pt x="7" y="0"/>
                    </a:moveTo>
                    <a:cubicBezTo>
                      <a:pt x="9" y="6"/>
                      <a:pt x="12" y="12"/>
                      <a:pt x="15" y="18"/>
                    </a:cubicBezTo>
                    <a:cubicBezTo>
                      <a:pt x="13" y="19"/>
                      <a:pt x="11" y="20"/>
                      <a:pt x="9" y="21"/>
                    </a:cubicBezTo>
                    <a:cubicBezTo>
                      <a:pt x="6" y="15"/>
                      <a:pt x="3" y="9"/>
                      <a:pt x="0" y="4"/>
                    </a:cubicBezTo>
                    <a:cubicBezTo>
                      <a:pt x="2" y="2"/>
                      <a:pt x="4" y="1"/>
                      <a:pt x="7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93" name="Freeform 42"/>
              <p:cNvSpPr>
                <a:spLocks/>
              </p:cNvSpPr>
              <p:nvPr/>
            </p:nvSpPr>
            <p:spPr bwMode="auto">
              <a:xfrm>
                <a:off x="6643688" y="3119438"/>
                <a:ext cx="6350" cy="7938"/>
              </a:xfrm>
              <a:custGeom>
                <a:avLst/>
                <a:gdLst>
                  <a:gd name="T0" fmla="*/ 0 w 16"/>
                  <a:gd name="T1" fmla="*/ 16 h 20"/>
                  <a:gd name="T2" fmla="*/ 6 w 16"/>
                  <a:gd name="T3" fmla="*/ 0 h 20"/>
                  <a:gd name="T4" fmla="*/ 16 w 16"/>
                  <a:gd name="T5" fmla="*/ 5 h 20"/>
                  <a:gd name="T6" fmla="*/ 7 w 16"/>
                  <a:gd name="T7" fmla="*/ 20 h 20"/>
                  <a:gd name="T8" fmla="*/ 0 w 16"/>
                  <a:gd name="T9" fmla="*/ 16 h 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6" h="20">
                    <a:moveTo>
                      <a:pt x="0" y="16"/>
                    </a:moveTo>
                    <a:cubicBezTo>
                      <a:pt x="2" y="11"/>
                      <a:pt x="4" y="5"/>
                      <a:pt x="6" y="0"/>
                    </a:cubicBezTo>
                    <a:cubicBezTo>
                      <a:pt x="9" y="2"/>
                      <a:pt x="12" y="3"/>
                      <a:pt x="16" y="5"/>
                    </a:cubicBezTo>
                    <a:cubicBezTo>
                      <a:pt x="13" y="10"/>
                      <a:pt x="10" y="15"/>
                      <a:pt x="7" y="20"/>
                    </a:cubicBezTo>
                    <a:cubicBezTo>
                      <a:pt x="5" y="18"/>
                      <a:pt x="2" y="17"/>
                      <a:pt x="0" y="16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94" name="Freeform 43"/>
              <p:cNvSpPr>
                <a:spLocks/>
              </p:cNvSpPr>
              <p:nvPr/>
            </p:nvSpPr>
            <p:spPr bwMode="auto">
              <a:xfrm>
                <a:off x="5780088" y="1417638"/>
                <a:ext cx="14288" cy="22225"/>
              </a:xfrm>
              <a:custGeom>
                <a:avLst/>
                <a:gdLst>
                  <a:gd name="T0" fmla="*/ 36 w 36"/>
                  <a:gd name="T1" fmla="*/ 55 h 55"/>
                  <a:gd name="T2" fmla="*/ 17 w 36"/>
                  <a:gd name="T3" fmla="*/ 0 h 55"/>
                  <a:gd name="T4" fmla="*/ 36 w 36"/>
                  <a:gd name="T5" fmla="*/ 55 h 5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36" h="55">
                    <a:moveTo>
                      <a:pt x="36" y="55"/>
                    </a:moveTo>
                    <a:cubicBezTo>
                      <a:pt x="2" y="30"/>
                      <a:pt x="0" y="22"/>
                      <a:pt x="17" y="0"/>
                    </a:cubicBezTo>
                    <a:cubicBezTo>
                      <a:pt x="23" y="18"/>
                      <a:pt x="30" y="36"/>
                      <a:pt x="36" y="55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95" name="Freeform 44"/>
              <p:cNvSpPr>
                <a:spLocks/>
              </p:cNvSpPr>
              <p:nvPr/>
            </p:nvSpPr>
            <p:spPr bwMode="auto">
              <a:xfrm>
                <a:off x="5783263" y="1397000"/>
                <a:ext cx="19050" cy="15875"/>
              </a:xfrm>
              <a:custGeom>
                <a:avLst/>
                <a:gdLst>
                  <a:gd name="T0" fmla="*/ 35 w 45"/>
                  <a:gd name="T1" fmla="*/ 39 h 39"/>
                  <a:gd name="T2" fmla="*/ 20 w 45"/>
                  <a:gd name="T3" fmla="*/ 0 h 39"/>
                  <a:gd name="T4" fmla="*/ 45 w 45"/>
                  <a:gd name="T5" fmla="*/ 3 h 39"/>
                  <a:gd name="T6" fmla="*/ 35 w 45"/>
                  <a:gd name="T7" fmla="*/ 39 h 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45" h="39">
                    <a:moveTo>
                      <a:pt x="35" y="39"/>
                    </a:moveTo>
                    <a:cubicBezTo>
                      <a:pt x="26" y="27"/>
                      <a:pt x="0" y="23"/>
                      <a:pt x="20" y="0"/>
                    </a:cubicBezTo>
                    <a:cubicBezTo>
                      <a:pt x="27" y="1"/>
                      <a:pt x="34" y="2"/>
                      <a:pt x="45" y="3"/>
                    </a:cubicBezTo>
                    <a:cubicBezTo>
                      <a:pt x="41" y="15"/>
                      <a:pt x="38" y="26"/>
                      <a:pt x="35" y="3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96" name="Freeform 45"/>
              <p:cNvSpPr>
                <a:spLocks/>
              </p:cNvSpPr>
              <p:nvPr/>
            </p:nvSpPr>
            <p:spPr bwMode="auto">
              <a:xfrm>
                <a:off x="5826125" y="1449388"/>
                <a:ext cx="7938" cy="4763"/>
              </a:xfrm>
              <a:custGeom>
                <a:avLst/>
                <a:gdLst>
                  <a:gd name="T0" fmla="*/ 19 w 19"/>
                  <a:gd name="T1" fmla="*/ 6 h 14"/>
                  <a:gd name="T2" fmla="*/ 9 w 19"/>
                  <a:gd name="T3" fmla="*/ 14 h 14"/>
                  <a:gd name="T4" fmla="*/ 1 w 19"/>
                  <a:gd name="T5" fmla="*/ 9 h 14"/>
                  <a:gd name="T6" fmla="*/ 4 w 19"/>
                  <a:gd name="T7" fmla="*/ 0 h 14"/>
                  <a:gd name="T8" fmla="*/ 19 w 19"/>
                  <a:gd name="T9" fmla="*/ 6 h 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9" h="14">
                    <a:moveTo>
                      <a:pt x="19" y="6"/>
                    </a:moveTo>
                    <a:cubicBezTo>
                      <a:pt x="14" y="10"/>
                      <a:pt x="12" y="14"/>
                      <a:pt x="9" y="14"/>
                    </a:cubicBezTo>
                    <a:cubicBezTo>
                      <a:pt x="6" y="14"/>
                      <a:pt x="2" y="11"/>
                      <a:pt x="1" y="9"/>
                    </a:cubicBezTo>
                    <a:cubicBezTo>
                      <a:pt x="0" y="7"/>
                      <a:pt x="3" y="3"/>
                      <a:pt x="4" y="0"/>
                    </a:cubicBezTo>
                    <a:cubicBezTo>
                      <a:pt x="8" y="1"/>
                      <a:pt x="12" y="3"/>
                      <a:pt x="19" y="6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97" name="Freeform 46"/>
              <p:cNvSpPr>
                <a:spLocks noEditPoints="1"/>
              </p:cNvSpPr>
              <p:nvPr/>
            </p:nvSpPr>
            <p:spPr bwMode="auto">
              <a:xfrm>
                <a:off x="5881688" y="1611313"/>
                <a:ext cx="153988" cy="104775"/>
              </a:xfrm>
              <a:custGeom>
                <a:avLst/>
                <a:gdLst>
                  <a:gd name="T0" fmla="*/ 140 w 374"/>
                  <a:gd name="T1" fmla="*/ 34 h 253"/>
                  <a:gd name="T2" fmla="*/ 289 w 374"/>
                  <a:gd name="T3" fmla="*/ 55 h 253"/>
                  <a:gd name="T4" fmla="*/ 304 w 374"/>
                  <a:gd name="T5" fmla="*/ 60 h 253"/>
                  <a:gd name="T6" fmla="*/ 322 w 374"/>
                  <a:gd name="T7" fmla="*/ 152 h 253"/>
                  <a:gd name="T8" fmla="*/ 243 w 374"/>
                  <a:gd name="T9" fmla="*/ 201 h 253"/>
                  <a:gd name="T10" fmla="*/ 117 w 374"/>
                  <a:gd name="T11" fmla="*/ 235 h 253"/>
                  <a:gd name="T12" fmla="*/ 92 w 374"/>
                  <a:gd name="T13" fmla="*/ 246 h 253"/>
                  <a:gd name="T14" fmla="*/ 58 w 374"/>
                  <a:gd name="T15" fmla="*/ 227 h 253"/>
                  <a:gd name="T16" fmla="*/ 94 w 374"/>
                  <a:gd name="T17" fmla="*/ 192 h 253"/>
                  <a:gd name="T18" fmla="*/ 80 w 374"/>
                  <a:gd name="T19" fmla="*/ 138 h 253"/>
                  <a:gd name="T20" fmla="*/ 72 w 374"/>
                  <a:gd name="T21" fmla="*/ 76 h 253"/>
                  <a:gd name="T22" fmla="*/ 0 w 374"/>
                  <a:gd name="T23" fmla="*/ 36 h 253"/>
                  <a:gd name="T24" fmla="*/ 48 w 374"/>
                  <a:gd name="T25" fmla="*/ 18 h 253"/>
                  <a:gd name="T26" fmla="*/ 118 w 374"/>
                  <a:gd name="T27" fmla="*/ 2 h 253"/>
                  <a:gd name="T28" fmla="*/ 128 w 374"/>
                  <a:gd name="T29" fmla="*/ 1 h 253"/>
                  <a:gd name="T30" fmla="*/ 140 w 374"/>
                  <a:gd name="T31" fmla="*/ 34 h 253"/>
                  <a:gd name="T32" fmla="*/ 134 w 374"/>
                  <a:gd name="T33" fmla="*/ 79 h 253"/>
                  <a:gd name="T34" fmla="*/ 154 w 374"/>
                  <a:gd name="T35" fmla="*/ 172 h 253"/>
                  <a:gd name="T36" fmla="*/ 281 w 374"/>
                  <a:gd name="T37" fmla="*/ 99 h 253"/>
                  <a:gd name="T38" fmla="*/ 134 w 374"/>
                  <a:gd name="T39" fmla="*/ 79 h 2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374" h="253">
                    <a:moveTo>
                      <a:pt x="140" y="34"/>
                    </a:moveTo>
                    <a:cubicBezTo>
                      <a:pt x="192" y="26"/>
                      <a:pt x="241" y="38"/>
                      <a:pt x="289" y="55"/>
                    </a:cubicBezTo>
                    <a:cubicBezTo>
                      <a:pt x="294" y="57"/>
                      <a:pt x="299" y="57"/>
                      <a:pt x="304" y="60"/>
                    </a:cubicBezTo>
                    <a:cubicBezTo>
                      <a:pt x="346" y="87"/>
                      <a:pt x="374" y="104"/>
                      <a:pt x="322" y="152"/>
                    </a:cubicBezTo>
                    <a:cubicBezTo>
                      <a:pt x="299" y="174"/>
                      <a:pt x="276" y="193"/>
                      <a:pt x="243" y="201"/>
                    </a:cubicBezTo>
                    <a:cubicBezTo>
                      <a:pt x="201" y="212"/>
                      <a:pt x="162" y="234"/>
                      <a:pt x="117" y="235"/>
                    </a:cubicBezTo>
                    <a:cubicBezTo>
                      <a:pt x="109" y="235"/>
                      <a:pt x="101" y="242"/>
                      <a:pt x="92" y="246"/>
                    </a:cubicBezTo>
                    <a:cubicBezTo>
                      <a:pt x="75" y="253"/>
                      <a:pt x="65" y="248"/>
                      <a:pt x="58" y="227"/>
                    </a:cubicBezTo>
                    <a:cubicBezTo>
                      <a:pt x="68" y="217"/>
                      <a:pt x="79" y="206"/>
                      <a:pt x="94" y="192"/>
                    </a:cubicBezTo>
                    <a:cubicBezTo>
                      <a:pt x="90" y="176"/>
                      <a:pt x="83" y="158"/>
                      <a:pt x="80" y="138"/>
                    </a:cubicBezTo>
                    <a:cubicBezTo>
                      <a:pt x="76" y="121"/>
                      <a:pt x="75" y="103"/>
                      <a:pt x="72" y="76"/>
                    </a:cubicBezTo>
                    <a:cubicBezTo>
                      <a:pt x="60" y="55"/>
                      <a:pt x="11" y="74"/>
                      <a:pt x="0" y="36"/>
                    </a:cubicBezTo>
                    <a:cubicBezTo>
                      <a:pt x="11" y="14"/>
                      <a:pt x="31" y="10"/>
                      <a:pt x="48" y="18"/>
                    </a:cubicBezTo>
                    <a:cubicBezTo>
                      <a:pt x="77" y="29"/>
                      <a:pt x="98" y="24"/>
                      <a:pt x="118" y="2"/>
                    </a:cubicBezTo>
                    <a:cubicBezTo>
                      <a:pt x="119" y="0"/>
                      <a:pt x="123" y="1"/>
                      <a:pt x="128" y="1"/>
                    </a:cubicBezTo>
                    <a:cubicBezTo>
                      <a:pt x="131" y="9"/>
                      <a:pt x="135" y="19"/>
                      <a:pt x="140" y="34"/>
                    </a:cubicBezTo>
                    <a:close/>
                    <a:moveTo>
                      <a:pt x="134" y="79"/>
                    </a:moveTo>
                    <a:cubicBezTo>
                      <a:pt x="123" y="116"/>
                      <a:pt x="138" y="143"/>
                      <a:pt x="154" y="172"/>
                    </a:cubicBezTo>
                    <a:cubicBezTo>
                      <a:pt x="201" y="158"/>
                      <a:pt x="255" y="160"/>
                      <a:pt x="281" y="99"/>
                    </a:cubicBezTo>
                    <a:cubicBezTo>
                      <a:pt x="228" y="100"/>
                      <a:pt x="187" y="67"/>
                      <a:pt x="134" y="7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98" name="Freeform 47"/>
              <p:cNvSpPr>
                <a:spLocks/>
              </p:cNvSpPr>
              <p:nvPr/>
            </p:nvSpPr>
            <p:spPr bwMode="auto">
              <a:xfrm>
                <a:off x="5932488" y="1639888"/>
                <a:ext cx="65088" cy="42863"/>
              </a:xfrm>
              <a:custGeom>
                <a:avLst/>
                <a:gdLst>
                  <a:gd name="T0" fmla="*/ 11 w 158"/>
                  <a:gd name="T1" fmla="*/ 12 h 105"/>
                  <a:gd name="T2" fmla="*/ 158 w 158"/>
                  <a:gd name="T3" fmla="*/ 32 h 105"/>
                  <a:gd name="T4" fmla="*/ 31 w 158"/>
                  <a:gd name="T5" fmla="*/ 105 h 105"/>
                  <a:gd name="T6" fmla="*/ 11 w 158"/>
                  <a:gd name="T7" fmla="*/ 12 h 1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58" h="105">
                    <a:moveTo>
                      <a:pt x="11" y="12"/>
                    </a:moveTo>
                    <a:cubicBezTo>
                      <a:pt x="64" y="0"/>
                      <a:pt x="105" y="33"/>
                      <a:pt x="158" y="32"/>
                    </a:cubicBezTo>
                    <a:cubicBezTo>
                      <a:pt x="132" y="93"/>
                      <a:pt x="78" y="91"/>
                      <a:pt x="31" y="105"/>
                    </a:cubicBezTo>
                    <a:cubicBezTo>
                      <a:pt x="15" y="76"/>
                      <a:pt x="0" y="49"/>
                      <a:pt x="11" y="12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grpSp>
          <p:nvGrpSpPr>
            <p:cNvPr id="1230" name="Skupina 1229"/>
            <p:cNvGrpSpPr/>
            <p:nvPr/>
          </p:nvGrpSpPr>
          <p:grpSpPr>
            <a:xfrm flipH="1">
              <a:off x="1324277" y="579588"/>
              <a:ext cx="1009939" cy="1382613"/>
              <a:chOff x="5913438" y="1779588"/>
              <a:chExt cx="2714625" cy="3716338"/>
            </a:xfrm>
            <a:grpFill/>
          </p:grpSpPr>
          <p:sp>
            <p:nvSpPr>
              <p:cNvPr id="1231" name="Freeform 5"/>
              <p:cNvSpPr>
                <a:spLocks noEditPoints="1"/>
              </p:cNvSpPr>
              <p:nvPr/>
            </p:nvSpPr>
            <p:spPr bwMode="auto">
              <a:xfrm>
                <a:off x="5913438" y="1779588"/>
                <a:ext cx="2714625" cy="3716338"/>
              </a:xfrm>
              <a:custGeom>
                <a:avLst/>
                <a:gdLst>
                  <a:gd name="T0" fmla="*/ 2356 w 3301"/>
                  <a:gd name="T1" fmla="*/ 4314 h 4518"/>
                  <a:gd name="T2" fmla="*/ 1493 w 3301"/>
                  <a:gd name="T3" fmla="*/ 4026 h 4518"/>
                  <a:gd name="T4" fmla="*/ 1071 w 3301"/>
                  <a:gd name="T5" fmla="*/ 3714 h 4518"/>
                  <a:gd name="T6" fmla="*/ 605 w 3301"/>
                  <a:gd name="T7" fmla="*/ 4118 h 4518"/>
                  <a:gd name="T8" fmla="*/ 63 w 3301"/>
                  <a:gd name="T9" fmla="*/ 3842 h 4518"/>
                  <a:gd name="T10" fmla="*/ 785 w 3301"/>
                  <a:gd name="T11" fmla="*/ 3155 h 4518"/>
                  <a:gd name="T12" fmla="*/ 849 w 3301"/>
                  <a:gd name="T13" fmla="*/ 2258 h 4518"/>
                  <a:gd name="T14" fmla="*/ 324 w 3301"/>
                  <a:gd name="T15" fmla="*/ 2509 h 4518"/>
                  <a:gd name="T16" fmla="*/ 22 w 3301"/>
                  <a:gd name="T17" fmla="*/ 2330 h 4518"/>
                  <a:gd name="T18" fmla="*/ 901 w 3301"/>
                  <a:gd name="T19" fmla="*/ 1463 h 4518"/>
                  <a:gd name="T20" fmla="*/ 1585 w 3301"/>
                  <a:gd name="T21" fmla="*/ 996 h 4518"/>
                  <a:gd name="T22" fmla="*/ 1104 w 3301"/>
                  <a:gd name="T23" fmla="*/ 526 h 4518"/>
                  <a:gd name="T24" fmla="*/ 1123 w 3301"/>
                  <a:gd name="T25" fmla="*/ 190 h 4518"/>
                  <a:gd name="T26" fmla="*/ 2225 w 3301"/>
                  <a:gd name="T27" fmla="*/ 201 h 4518"/>
                  <a:gd name="T28" fmla="*/ 2133 w 3301"/>
                  <a:gd name="T29" fmla="*/ 1206 h 4518"/>
                  <a:gd name="T30" fmla="*/ 2479 w 3301"/>
                  <a:gd name="T31" fmla="*/ 1950 h 4518"/>
                  <a:gd name="T32" fmla="*/ 3169 w 3301"/>
                  <a:gd name="T33" fmla="*/ 2415 h 4518"/>
                  <a:gd name="T34" fmla="*/ 2593 w 3301"/>
                  <a:gd name="T35" fmla="*/ 2430 h 4518"/>
                  <a:gd name="T36" fmla="*/ 1957 w 3301"/>
                  <a:gd name="T37" fmla="*/ 2595 h 4518"/>
                  <a:gd name="T38" fmla="*/ 2045 w 3301"/>
                  <a:gd name="T39" fmla="*/ 3521 h 4518"/>
                  <a:gd name="T40" fmla="*/ 1643 w 3301"/>
                  <a:gd name="T41" fmla="*/ 2497 h 4518"/>
                  <a:gd name="T42" fmla="*/ 1234 w 3301"/>
                  <a:gd name="T43" fmla="*/ 2977 h 4518"/>
                  <a:gd name="T44" fmla="*/ 701 w 3301"/>
                  <a:gd name="T45" fmla="*/ 3225 h 4518"/>
                  <a:gd name="T46" fmla="*/ 1203 w 3301"/>
                  <a:gd name="T47" fmla="*/ 3584 h 4518"/>
                  <a:gd name="T48" fmla="*/ 1531 w 3301"/>
                  <a:gd name="T49" fmla="*/ 3196 h 4518"/>
                  <a:gd name="T50" fmla="*/ 1908 w 3301"/>
                  <a:gd name="T51" fmla="*/ 3977 h 4518"/>
                  <a:gd name="T52" fmla="*/ 2688 w 3301"/>
                  <a:gd name="T53" fmla="*/ 2132 h 4518"/>
                  <a:gd name="T54" fmla="*/ 2004 w 3301"/>
                  <a:gd name="T55" fmla="*/ 1287 h 4518"/>
                  <a:gd name="T56" fmla="*/ 1732 w 3301"/>
                  <a:gd name="T57" fmla="*/ 2343 h 4518"/>
                  <a:gd name="T58" fmla="*/ 1992 w 3301"/>
                  <a:gd name="T59" fmla="*/ 1675 h 4518"/>
                  <a:gd name="T60" fmla="*/ 2491 w 3301"/>
                  <a:gd name="T61" fmla="*/ 2426 h 4518"/>
                  <a:gd name="T62" fmla="*/ 521 w 3301"/>
                  <a:gd name="T63" fmla="*/ 1789 h 4518"/>
                  <a:gd name="T64" fmla="*/ 1290 w 3301"/>
                  <a:gd name="T65" fmla="*/ 1885 h 4518"/>
                  <a:gd name="T66" fmla="*/ 959 w 3301"/>
                  <a:gd name="T67" fmla="*/ 2398 h 4518"/>
                  <a:gd name="T68" fmla="*/ 1861 w 3301"/>
                  <a:gd name="T69" fmla="*/ 1385 h 4518"/>
                  <a:gd name="T70" fmla="*/ 2314 w 3301"/>
                  <a:gd name="T71" fmla="*/ 997 h 4518"/>
                  <a:gd name="T72" fmla="*/ 2317 w 3301"/>
                  <a:gd name="T73" fmla="*/ 566 h 4518"/>
                  <a:gd name="T74" fmla="*/ 2040 w 3301"/>
                  <a:gd name="T75" fmla="*/ 605 h 4518"/>
                  <a:gd name="T76" fmla="*/ 1836 w 3301"/>
                  <a:gd name="T77" fmla="*/ 696 h 4518"/>
                  <a:gd name="T78" fmla="*/ 1601 w 3301"/>
                  <a:gd name="T79" fmla="*/ 1224 h 4518"/>
                  <a:gd name="T80" fmla="*/ 2454 w 3301"/>
                  <a:gd name="T81" fmla="*/ 641 h 4518"/>
                  <a:gd name="T82" fmla="*/ 1564 w 3301"/>
                  <a:gd name="T83" fmla="*/ 316 h 4518"/>
                  <a:gd name="T84" fmla="*/ 1665 w 3301"/>
                  <a:gd name="T85" fmla="*/ 639 h 4518"/>
                  <a:gd name="T86" fmla="*/ 2060 w 3301"/>
                  <a:gd name="T87" fmla="*/ 526 h 4518"/>
                  <a:gd name="T88" fmla="*/ 2338 w 3301"/>
                  <a:gd name="T89" fmla="*/ 646 h 4518"/>
                  <a:gd name="T90" fmla="*/ 2455 w 3301"/>
                  <a:gd name="T91" fmla="*/ 4235 h 4518"/>
                  <a:gd name="T92" fmla="*/ 543 w 3301"/>
                  <a:gd name="T93" fmla="*/ 4065 h 4518"/>
                  <a:gd name="T94" fmla="*/ 163 w 3301"/>
                  <a:gd name="T95" fmla="*/ 4175 h 4518"/>
                  <a:gd name="T96" fmla="*/ 543 w 3301"/>
                  <a:gd name="T97" fmla="*/ 4065 h 4518"/>
                  <a:gd name="T98" fmla="*/ 1120 w 3301"/>
                  <a:gd name="T99" fmla="*/ 358 h 4518"/>
                  <a:gd name="T100" fmla="*/ 1209 w 3301"/>
                  <a:gd name="T101" fmla="*/ 638 h 4518"/>
                  <a:gd name="T102" fmla="*/ 223 w 3301"/>
                  <a:gd name="T103" fmla="*/ 2072 h 4518"/>
                  <a:gd name="T104" fmla="*/ 178 w 3301"/>
                  <a:gd name="T105" fmla="*/ 2304 h 4518"/>
                  <a:gd name="T106" fmla="*/ 164 w 3301"/>
                  <a:gd name="T107" fmla="*/ 2515 h 4518"/>
                  <a:gd name="T108" fmla="*/ 469 w 3301"/>
                  <a:gd name="T109" fmla="*/ 2172 h 4518"/>
                  <a:gd name="T110" fmla="*/ 3135 w 3301"/>
                  <a:gd name="T111" fmla="*/ 2251 h 4518"/>
                  <a:gd name="T112" fmla="*/ 2601 w 3301"/>
                  <a:gd name="T113" fmla="*/ 2294 h 4518"/>
                  <a:gd name="T114" fmla="*/ 331 w 3301"/>
                  <a:gd name="T115" fmla="*/ 3950 h 4518"/>
                  <a:gd name="T116" fmla="*/ 1592 w 3301"/>
                  <a:gd name="T117" fmla="*/ 4113 h 4518"/>
                  <a:gd name="T118" fmla="*/ 2347 w 3301"/>
                  <a:gd name="T119" fmla="*/ 737 h 45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3301" h="4518">
                    <a:moveTo>
                      <a:pt x="1997" y="3910"/>
                    </a:moveTo>
                    <a:cubicBezTo>
                      <a:pt x="1993" y="3925"/>
                      <a:pt x="1983" y="3935"/>
                      <a:pt x="1972" y="3946"/>
                    </a:cubicBezTo>
                    <a:cubicBezTo>
                      <a:pt x="1965" y="3954"/>
                      <a:pt x="1957" y="3962"/>
                      <a:pt x="1951" y="3969"/>
                    </a:cubicBezTo>
                    <a:cubicBezTo>
                      <a:pt x="1951" y="3985"/>
                      <a:pt x="1958" y="3994"/>
                      <a:pt x="1970" y="4002"/>
                    </a:cubicBezTo>
                    <a:cubicBezTo>
                      <a:pt x="1987" y="3999"/>
                      <a:pt x="1992" y="3980"/>
                      <a:pt x="2009" y="3971"/>
                    </a:cubicBezTo>
                    <a:cubicBezTo>
                      <a:pt x="2015" y="3971"/>
                      <a:pt x="2023" y="3971"/>
                      <a:pt x="2032" y="3971"/>
                    </a:cubicBezTo>
                    <a:cubicBezTo>
                      <a:pt x="2056" y="3972"/>
                      <a:pt x="2079" y="3969"/>
                      <a:pt x="2101" y="3962"/>
                    </a:cubicBezTo>
                    <a:cubicBezTo>
                      <a:pt x="2155" y="3947"/>
                      <a:pt x="2211" y="3943"/>
                      <a:pt x="2266" y="3936"/>
                    </a:cubicBezTo>
                    <a:cubicBezTo>
                      <a:pt x="2287" y="3934"/>
                      <a:pt x="2307" y="3939"/>
                      <a:pt x="2327" y="3946"/>
                    </a:cubicBezTo>
                    <a:cubicBezTo>
                      <a:pt x="2356" y="3958"/>
                      <a:pt x="2384" y="3971"/>
                      <a:pt x="2409" y="3990"/>
                    </a:cubicBezTo>
                    <a:cubicBezTo>
                      <a:pt x="2451" y="4020"/>
                      <a:pt x="2480" y="4061"/>
                      <a:pt x="2493" y="4112"/>
                    </a:cubicBezTo>
                    <a:cubicBezTo>
                      <a:pt x="2502" y="4144"/>
                      <a:pt x="2506" y="4177"/>
                      <a:pt x="2506" y="4211"/>
                    </a:cubicBezTo>
                    <a:cubicBezTo>
                      <a:pt x="2506" y="4231"/>
                      <a:pt x="2498" y="4246"/>
                      <a:pt x="2480" y="4256"/>
                    </a:cubicBezTo>
                    <a:cubicBezTo>
                      <a:pt x="2440" y="4278"/>
                      <a:pt x="2399" y="4297"/>
                      <a:pt x="2356" y="4314"/>
                    </a:cubicBezTo>
                    <a:cubicBezTo>
                      <a:pt x="2340" y="4321"/>
                      <a:pt x="2325" y="4328"/>
                      <a:pt x="2309" y="4335"/>
                    </a:cubicBezTo>
                    <a:cubicBezTo>
                      <a:pt x="2229" y="4369"/>
                      <a:pt x="2149" y="4401"/>
                      <a:pt x="2065" y="4423"/>
                    </a:cubicBezTo>
                    <a:cubicBezTo>
                      <a:pt x="2009" y="4438"/>
                      <a:pt x="1954" y="4453"/>
                      <a:pt x="1895" y="4458"/>
                    </a:cubicBezTo>
                    <a:cubicBezTo>
                      <a:pt x="1840" y="4462"/>
                      <a:pt x="1784" y="4469"/>
                      <a:pt x="1729" y="4469"/>
                    </a:cubicBezTo>
                    <a:cubicBezTo>
                      <a:pt x="1712" y="4469"/>
                      <a:pt x="1694" y="4468"/>
                      <a:pt x="1677" y="4465"/>
                    </a:cubicBezTo>
                    <a:cubicBezTo>
                      <a:pt x="1656" y="4461"/>
                      <a:pt x="1638" y="4452"/>
                      <a:pt x="1626" y="4432"/>
                    </a:cubicBezTo>
                    <a:cubicBezTo>
                      <a:pt x="1615" y="4414"/>
                      <a:pt x="1603" y="4397"/>
                      <a:pt x="1591" y="4380"/>
                    </a:cubicBezTo>
                    <a:cubicBezTo>
                      <a:pt x="1581" y="4364"/>
                      <a:pt x="1581" y="4344"/>
                      <a:pt x="1576" y="4327"/>
                    </a:cubicBezTo>
                    <a:cubicBezTo>
                      <a:pt x="1571" y="4306"/>
                      <a:pt x="1568" y="4285"/>
                      <a:pt x="1565" y="4265"/>
                    </a:cubicBezTo>
                    <a:cubicBezTo>
                      <a:pt x="1559" y="4225"/>
                      <a:pt x="1552" y="4184"/>
                      <a:pt x="1547" y="4144"/>
                    </a:cubicBezTo>
                    <a:cubicBezTo>
                      <a:pt x="1545" y="4128"/>
                      <a:pt x="1546" y="4112"/>
                      <a:pt x="1562" y="4101"/>
                    </a:cubicBezTo>
                    <a:cubicBezTo>
                      <a:pt x="1566" y="4097"/>
                      <a:pt x="1568" y="4090"/>
                      <a:pt x="1570" y="4084"/>
                    </a:cubicBezTo>
                    <a:cubicBezTo>
                      <a:pt x="1576" y="4063"/>
                      <a:pt x="1573" y="4055"/>
                      <a:pt x="1552" y="4047"/>
                    </a:cubicBezTo>
                    <a:cubicBezTo>
                      <a:pt x="1533" y="4040"/>
                      <a:pt x="1513" y="4033"/>
                      <a:pt x="1493" y="4026"/>
                    </a:cubicBezTo>
                    <a:cubicBezTo>
                      <a:pt x="1474" y="4019"/>
                      <a:pt x="1457" y="4009"/>
                      <a:pt x="1444" y="3994"/>
                    </a:cubicBezTo>
                    <a:cubicBezTo>
                      <a:pt x="1432" y="3980"/>
                      <a:pt x="1426" y="3966"/>
                      <a:pt x="1431" y="3947"/>
                    </a:cubicBezTo>
                    <a:cubicBezTo>
                      <a:pt x="1435" y="3930"/>
                      <a:pt x="1435" y="3912"/>
                      <a:pt x="1435" y="3895"/>
                    </a:cubicBezTo>
                    <a:cubicBezTo>
                      <a:pt x="1433" y="3859"/>
                      <a:pt x="1436" y="3824"/>
                      <a:pt x="1441" y="3788"/>
                    </a:cubicBezTo>
                    <a:cubicBezTo>
                      <a:pt x="1453" y="3690"/>
                      <a:pt x="1473" y="3594"/>
                      <a:pt x="1487" y="3496"/>
                    </a:cubicBezTo>
                    <a:cubicBezTo>
                      <a:pt x="1492" y="3462"/>
                      <a:pt x="1501" y="3428"/>
                      <a:pt x="1508" y="3394"/>
                    </a:cubicBezTo>
                    <a:cubicBezTo>
                      <a:pt x="1518" y="3347"/>
                      <a:pt x="1523" y="3299"/>
                      <a:pt x="1521" y="3251"/>
                    </a:cubicBezTo>
                    <a:cubicBezTo>
                      <a:pt x="1521" y="3238"/>
                      <a:pt x="1521" y="3224"/>
                      <a:pt x="1510" y="3212"/>
                    </a:cubicBezTo>
                    <a:cubicBezTo>
                      <a:pt x="1496" y="3224"/>
                      <a:pt x="1491" y="3239"/>
                      <a:pt x="1483" y="3253"/>
                    </a:cubicBezTo>
                    <a:cubicBezTo>
                      <a:pt x="1467" y="3282"/>
                      <a:pt x="1452" y="3312"/>
                      <a:pt x="1436" y="3341"/>
                    </a:cubicBezTo>
                    <a:cubicBezTo>
                      <a:pt x="1391" y="3420"/>
                      <a:pt x="1330" y="3486"/>
                      <a:pt x="1265" y="3549"/>
                    </a:cubicBezTo>
                    <a:cubicBezTo>
                      <a:pt x="1224" y="3587"/>
                      <a:pt x="1180" y="3620"/>
                      <a:pt x="1138" y="3657"/>
                    </a:cubicBezTo>
                    <a:cubicBezTo>
                      <a:pt x="1119" y="3675"/>
                      <a:pt x="1099" y="3691"/>
                      <a:pt x="1079" y="3707"/>
                    </a:cubicBezTo>
                    <a:cubicBezTo>
                      <a:pt x="1076" y="3710"/>
                      <a:pt x="1074" y="3713"/>
                      <a:pt x="1071" y="3714"/>
                    </a:cubicBezTo>
                    <a:cubicBezTo>
                      <a:pt x="1028" y="3733"/>
                      <a:pt x="997" y="3768"/>
                      <a:pt x="956" y="3789"/>
                    </a:cubicBezTo>
                    <a:cubicBezTo>
                      <a:pt x="950" y="3793"/>
                      <a:pt x="944" y="3797"/>
                      <a:pt x="938" y="3802"/>
                    </a:cubicBezTo>
                    <a:cubicBezTo>
                      <a:pt x="922" y="3815"/>
                      <a:pt x="904" y="3826"/>
                      <a:pt x="885" y="3835"/>
                    </a:cubicBezTo>
                    <a:cubicBezTo>
                      <a:pt x="858" y="3848"/>
                      <a:pt x="833" y="3863"/>
                      <a:pt x="806" y="3876"/>
                    </a:cubicBezTo>
                    <a:cubicBezTo>
                      <a:pt x="787" y="3886"/>
                      <a:pt x="766" y="3894"/>
                      <a:pt x="745" y="3902"/>
                    </a:cubicBezTo>
                    <a:cubicBezTo>
                      <a:pt x="741" y="3904"/>
                      <a:pt x="736" y="3905"/>
                      <a:pt x="732" y="3907"/>
                    </a:cubicBezTo>
                    <a:cubicBezTo>
                      <a:pt x="702" y="3926"/>
                      <a:pt x="667" y="3931"/>
                      <a:pt x="634" y="3942"/>
                    </a:cubicBezTo>
                    <a:cubicBezTo>
                      <a:pt x="606" y="3952"/>
                      <a:pt x="578" y="3950"/>
                      <a:pt x="551" y="3938"/>
                    </a:cubicBezTo>
                    <a:cubicBezTo>
                      <a:pt x="545" y="3936"/>
                      <a:pt x="540" y="3934"/>
                      <a:pt x="533" y="3931"/>
                    </a:cubicBezTo>
                    <a:cubicBezTo>
                      <a:pt x="529" y="3934"/>
                      <a:pt x="524" y="3937"/>
                      <a:pt x="523" y="3941"/>
                    </a:cubicBezTo>
                    <a:cubicBezTo>
                      <a:pt x="513" y="3975"/>
                      <a:pt x="511" y="4009"/>
                      <a:pt x="521" y="4045"/>
                    </a:cubicBezTo>
                    <a:cubicBezTo>
                      <a:pt x="528" y="4045"/>
                      <a:pt x="533" y="4046"/>
                      <a:pt x="539" y="4046"/>
                    </a:cubicBezTo>
                    <a:cubicBezTo>
                      <a:pt x="544" y="4046"/>
                      <a:pt x="549" y="4046"/>
                      <a:pt x="555" y="4046"/>
                    </a:cubicBezTo>
                    <a:cubicBezTo>
                      <a:pt x="572" y="4070"/>
                      <a:pt x="588" y="4095"/>
                      <a:pt x="605" y="4118"/>
                    </a:cubicBezTo>
                    <a:cubicBezTo>
                      <a:pt x="620" y="4138"/>
                      <a:pt x="634" y="4159"/>
                      <a:pt x="650" y="4177"/>
                    </a:cubicBezTo>
                    <a:cubicBezTo>
                      <a:pt x="666" y="4196"/>
                      <a:pt x="678" y="4215"/>
                      <a:pt x="686" y="4237"/>
                    </a:cubicBezTo>
                    <a:cubicBezTo>
                      <a:pt x="696" y="4264"/>
                      <a:pt x="705" y="4291"/>
                      <a:pt x="710" y="4319"/>
                    </a:cubicBezTo>
                    <a:cubicBezTo>
                      <a:pt x="722" y="4380"/>
                      <a:pt x="692" y="4459"/>
                      <a:pt x="626" y="4489"/>
                    </a:cubicBezTo>
                    <a:cubicBezTo>
                      <a:pt x="619" y="4492"/>
                      <a:pt x="612" y="4495"/>
                      <a:pt x="605" y="4497"/>
                    </a:cubicBezTo>
                    <a:cubicBezTo>
                      <a:pt x="525" y="4514"/>
                      <a:pt x="446" y="4518"/>
                      <a:pt x="367" y="4491"/>
                    </a:cubicBezTo>
                    <a:cubicBezTo>
                      <a:pt x="356" y="4487"/>
                      <a:pt x="345" y="4481"/>
                      <a:pt x="334" y="4475"/>
                    </a:cubicBezTo>
                    <a:cubicBezTo>
                      <a:pt x="256" y="4431"/>
                      <a:pt x="209" y="4362"/>
                      <a:pt x="180" y="4279"/>
                    </a:cubicBezTo>
                    <a:cubicBezTo>
                      <a:pt x="174" y="4264"/>
                      <a:pt x="169" y="4249"/>
                      <a:pt x="163" y="4234"/>
                    </a:cubicBezTo>
                    <a:cubicBezTo>
                      <a:pt x="158" y="4222"/>
                      <a:pt x="152" y="4209"/>
                      <a:pt x="149" y="4196"/>
                    </a:cubicBezTo>
                    <a:cubicBezTo>
                      <a:pt x="144" y="4168"/>
                      <a:pt x="131" y="4143"/>
                      <a:pt x="124" y="4115"/>
                    </a:cubicBezTo>
                    <a:cubicBezTo>
                      <a:pt x="118" y="4088"/>
                      <a:pt x="107" y="4061"/>
                      <a:pt x="100" y="4034"/>
                    </a:cubicBezTo>
                    <a:cubicBezTo>
                      <a:pt x="90" y="3998"/>
                      <a:pt x="80" y="3962"/>
                      <a:pt x="71" y="3927"/>
                    </a:cubicBezTo>
                    <a:cubicBezTo>
                      <a:pt x="64" y="3899"/>
                      <a:pt x="63" y="3871"/>
                      <a:pt x="63" y="3842"/>
                    </a:cubicBezTo>
                    <a:cubicBezTo>
                      <a:pt x="64" y="3816"/>
                      <a:pt x="71" y="3791"/>
                      <a:pt x="83" y="3767"/>
                    </a:cubicBezTo>
                    <a:cubicBezTo>
                      <a:pt x="95" y="3743"/>
                      <a:pt x="112" y="3726"/>
                      <a:pt x="136" y="3713"/>
                    </a:cubicBezTo>
                    <a:cubicBezTo>
                      <a:pt x="172" y="3695"/>
                      <a:pt x="209" y="3684"/>
                      <a:pt x="246" y="3670"/>
                    </a:cubicBezTo>
                    <a:cubicBezTo>
                      <a:pt x="254" y="3668"/>
                      <a:pt x="263" y="3671"/>
                      <a:pt x="271" y="3670"/>
                    </a:cubicBezTo>
                    <a:cubicBezTo>
                      <a:pt x="277" y="3670"/>
                      <a:pt x="282" y="3666"/>
                      <a:pt x="288" y="3663"/>
                    </a:cubicBezTo>
                    <a:cubicBezTo>
                      <a:pt x="285" y="3643"/>
                      <a:pt x="283" y="3625"/>
                      <a:pt x="280" y="3607"/>
                    </a:cubicBezTo>
                    <a:cubicBezTo>
                      <a:pt x="274" y="3575"/>
                      <a:pt x="283" y="3546"/>
                      <a:pt x="289" y="3516"/>
                    </a:cubicBezTo>
                    <a:cubicBezTo>
                      <a:pt x="290" y="3512"/>
                      <a:pt x="292" y="3508"/>
                      <a:pt x="294" y="3505"/>
                    </a:cubicBezTo>
                    <a:cubicBezTo>
                      <a:pt x="329" y="3455"/>
                      <a:pt x="363" y="3404"/>
                      <a:pt x="421" y="3374"/>
                    </a:cubicBezTo>
                    <a:cubicBezTo>
                      <a:pt x="453" y="3358"/>
                      <a:pt x="482" y="3336"/>
                      <a:pt x="512" y="3317"/>
                    </a:cubicBezTo>
                    <a:cubicBezTo>
                      <a:pt x="524" y="3309"/>
                      <a:pt x="537" y="3302"/>
                      <a:pt x="550" y="3295"/>
                    </a:cubicBezTo>
                    <a:cubicBezTo>
                      <a:pt x="571" y="3284"/>
                      <a:pt x="592" y="3274"/>
                      <a:pt x="613" y="3262"/>
                    </a:cubicBezTo>
                    <a:cubicBezTo>
                      <a:pt x="648" y="3242"/>
                      <a:pt x="683" y="3221"/>
                      <a:pt x="718" y="3200"/>
                    </a:cubicBezTo>
                    <a:cubicBezTo>
                      <a:pt x="741" y="3186"/>
                      <a:pt x="763" y="3169"/>
                      <a:pt x="785" y="3155"/>
                    </a:cubicBezTo>
                    <a:cubicBezTo>
                      <a:pt x="801" y="3144"/>
                      <a:pt x="810" y="3131"/>
                      <a:pt x="811" y="3112"/>
                    </a:cubicBezTo>
                    <a:cubicBezTo>
                      <a:pt x="812" y="3103"/>
                      <a:pt x="815" y="3093"/>
                      <a:pt x="818" y="3084"/>
                    </a:cubicBezTo>
                    <a:cubicBezTo>
                      <a:pt x="823" y="3068"/>
                      <a:pt x="834" y="3059"/>
                      <a:pt x="850" y="3056"/>
                    </a:cubicBezTo>
                    <a:cubicBezTo>
                      <a:pt x="862" y="3054"/>
                      <a:pt x="874" y="3052"/>
                      <a:pt x="887" y="3051"/>
                    </a:cubicBezTo>
                    <a:cubicBezTo>
                      <a:pt x="903" y="3041"/>
                      <a:pt x="910" y="3025"/>
                      <a:pt x="912" y="3008"/>
                    </a:cubicBezTo>
                    <a:cubicBezTo>
                      <a:pt x="919" y="2959"/>
                      <a:pt x="925" y="2910"/>
                      <a:pt x="930" y="2861"/>
                    </a:cubicBezTo>
                    <a:cubicBezTo>
                      <a:pt x="931" y="2853"/>
                      <a:pt x="931" y="2846"/>
                      <a:pt x="931" y="2838"/>
                    </a:cubicBezTo>
                    <a:cubicBezTo>
                      <a:pt x="932" y="2820"/>
                      <a:pt x="927" y="2805"/>
                      <a:pt x="913" y="2792"/>
                    </a:cubicBezTo>
                    <a:cubicBezTo>
                      <a:pt x="900" y="2778"/>
                      <a:pt x="887" y="2762"/>
                      <a:pt x="875" y="2747"/>
                    </a:cubicBezTo>
                    <a:cubicBezTo>
                      <a:pt x="843" y="2709"/>
                      <a:pt x="830" y="2666"/>
                      <a:pt x="832" y="2617"/>
                    </a:cubicBezTo>
                    <a:cubicBezTo>
                      <a:pt x="833" y="2561"/>
                      <a:pt x="844" y="2506"/>
                      <a:pt x="859" y="2453"/>
                    </a:cubicBezTo>
                    <a:cubicBezTo>
                      <a:pt x="864" y="2434"/>
                      <a:pt x="868" y="2415"/>
                      <a:pt x="873" y="2395"/>
                    </a:cubicBezTo>
                    <a:cubicBezTo>
                      <a:pt x="868" y="2389"/>
                      <a:pt x="865" y="2382"/>
                      <a:pt x="860" y="2377"/>
                    </a:cubicBezTo>
                    <a:cubicBezTo>
                      <a:pt x="828" y="2340"/>
                      <a:pt x="833" y="2299"/>
                      <a:pt x="849" y="2258"/>
                    </a:cubicBezTo>
                    <a:cubicBezTo>
                      <a:pt x="856" y="2242"/>
                      <a:pt x="869" y="2227"/>
                      <a:pt x="880" y="2213"/>
                    </a:cubicBezTo>
                    <a:cubicBezTo>
                      <a:pt x="902" y="2186"/>
                      <a:pt x="925" y="2160"/>
                      <a:pt x="940" y="2129"/>
                    </a:cubicBezTo>
                    <a:cubicBezTo>
                      <a:pt x="943" y="2122"/>
                      <a:pt x="949" y="2116"/>
                      <a:pt x="941" y="2107"/>
                    </a:cubicBezTo>
                    <a:cubicBezTo>
                      <a:pt x="936" y="2109"/>
                      <a:pt x="931" y="2111"/>
                      <a:pt x="926" y="2115"/>
                    </a:cubicBezTo>
                    <a:cubicBezTo>
                      <a:pt x="873" y="2151"/>
                      <a:pt x="816" y="2181"/>
                      <a:pt x="760" y="2212"/>
                    </a:cubicBezTo>
                    <a:cubicBezTo>
                      <a:pt x="737" y="2224"/>
                      <a:pt x="716" y="2239"/>
                      <a:pt x="691" y="2248"/>
                    </a:cubicBezTo>
                    <a:cubicBezTo>
                      <a:pt x="673" y="2255"/>
                      <a:pt x="655" y="2263"/>
                      <a:pt x="635" y="2266"/>
                    </a:cubicBezTo>
                    <a:cubicBezTo>
                      <a:pt x="625" y="2268"/>
                      <a:pt x="613" y="2271"/>
                      <a:pt x="604" y="2276"/>
                    </a:cubicBezTo>
                    <a:cubicBezTo>
                      <a:pt x="589" y="2286"/>
                      <a:pt x="576" y="2283"/>
                      <a:pt x="563" y="2274"/>
                    </a:cubicBezTo>
                    <a:cubicBezTo>
                      <a:pt x="555" y="2267"/>
                      <a:pt x="547" y="2259"/>
                      <a:pt x="539" y="2252"/>
                    </a:cubicBezTo>
                    <a:cubicBezTo>
                      <a:pt x="524" y="2256"/>
                      <a:pt x="518" y="2269"/>
                      <a:pt x="512" y="2281"/>
                    </a:cubicBezTo>
                    <a:cubicBezTo>
                      <a:pt x="498" y="2309"/>
                      <a:pt x="484" y="2337"/>
                      <a:pt x="469" y="2363"/>
                    </a:cubicBezTo>
                    <a:cubicBezTo>
                      <a:pt x="435" y="2419"/>
                      <a:pt x="390" y="2464"/>
                      <a:pt x="337" y="2501"/>
                    </a:cubicBezTo>
                    <a:cubicBezTo>
                      <a:pt x="333" y="2504"/>
                      <a:pt x="328" y="2506"/>
                      <a:pt x="324" y="2509"/>
                    </a:cubicBezTo>
                    <a:cubicBezTo>
                      <a:pt x="305" y="2520"/>
                      <a:pt x="287" y="2521"/>
                      <a:pt x="270" y="2505"/>
                    </a:cubicBezTo>
                    <a:cubicBezTo>
                      <a:pt x="265" y="2501"/>
                      <a:pt x="260" y="2498"/>
                      <a:pt x="255" y="2494"/>
                    </a:cubicBezTo>
                    <a:cubicBezTo>
                      <a:pt x="250" y="2497"/>
                      <a:pt x="245" y="2499"/>
                      <a:pt x="242" y="2502"/>
                    </a:cubicBezTo>
                    <a:cubicBezTo>
                      <a:pt x="227" y="2520"/>
                      <a:pt x="205" y="2526"/>
                      <a:pt x="184" y="2534"/>
                    </a:cubicBezTo>
                    <a:cubicBezTo>
                      <a:pt x="166" y="2541"/>
                      <a:pt x="148" y="2540"/>
                      <a:pt x="131" y="2527"/>
                    </a:cubicBezTo>
                    <a:cubicBezTo>
                      <a:pt x="128" y="2524"/>
                      <a:pt x="123" y="2522"/>
                      <a:pt x="123" y="2522"/>
                    </a:cubicBezTo>
                    <a:cubicBezTo>
                      <a:pt x="104" y="2520"/>
                      <a:pt x="89" y="2520"/>
                      <a:pt x="75" y="2516"/>
                    </a:cubicBezTo>
                    <a:cubicBezTo>
                      <a:pt x="54" y="2510"/>
                      <a:pt x="47" y="2494"/>
                      <a:pt x="52" y="2473"/>
                    </a:cubicBezTo>
                    <a:cubicBezTo>
                      <a:pt x="54" y="2464"/>
                      <a:pt x="57" y="2456"/>
                      <a:pt x="60" y="2448"/>
                    </a:cubicBezTo>
                    <a:cubicBezTo>
                      <a:pt x="62" y="2441"/>
                      <a:pt x="63" y="2434"/>
                      <a:pt x="64" y="2428"/>
                    </a:cubicBezTo>
                    <a:cubicBezTo>
                      <a:pt x="49" y="2417"/>
                      <a:pt x="34" y="2409"/>
                      <a:pt x="22" y="2397"/>
                    </a:cubicBezTo>
                    <a:cubicBezTo>
                      <a:pt x="15" y="2391"/>
                      <a:pt x="15" y="2379"/>
                      <a:pt x="11" y="2370"/>
                    </a:cubicBezTo>
                    <a:cubicBezTo>
                      <a:pt x="17" y="2360"/>
                      <a:pt x="22" y="2350"/>
                      <a:pt x="27" y="2341"/>
                    </a:cubicBezTo>
                    <a:cubicBezTo>
                      <a:pt x="25" y="2336"/>
                      <a:pt x="24" y="2333"/>
                      <a:pt x="22" y="2330"/>
                    </a:cubicBezTo>
                    <a:cubicBezTo>
                      <a:pt x="0" y="2303"/>
                      <a:pt x="6" y="2276"/>
                      <a:pt x="24" y="2251"/>
                    </a:cubicBezTo>
                    <a:cubicBezTo>
                      <a:pt x="46" y="2220"/>
                      <a:pt x="71" y="2191"/>
                      <a:pt x="94" y="2161"/>
                    </a:cubicBezTo>
                    <a:cubicBezTo>
                      <a:pt x="107" y="2146"/>
                      <a:pt x="119" y="2130"/>
                      <a:pt x="132" y="2115"/>
                    </a:cubicBezTo>
                    <a:cubicBezTo>
                      <a:pt x="145" y="2100"/>
                      <a:pt x="159" y="2087"/>
                      <a:pt x="177" y="2078"/>
                    </a:cubicBezTo>
                    <a:cubicBezTo>
                      <a:pt x="229" y="2052"/>
                      <a:pt x="280" y="2025"/>
                      <a:pt x="332" y="1999"/>
                    </a:cubicBezTo>
                    <a:cubicBezTo>
                      <a:pt x="344" y="1993"/>
                      <a:pt x="355" y="1986"/>
                      <a:pt x="367" y="1980"/>
                    </a:cubicBezTo>
                    <a:cubicBezTo>
                      <a:pt x="368" y="1957"/>
                      <a:pt x="366" y="1936"/>
                      <a:pt x="358" y="1912"/>
                    </a:cubicBezTo>
                    <a:cubicBezTo>
                      <a:pt x="363" y="1908"/>
                      <a:pt x="370" y="1905"/>
                      <a:pt x="375" y="1900"/>
                    </a:cubicBezTo>
                    <a:cubicBezTo>
                      <a:pt x="405" y="1872"/>
                      <a:pt x="433" y="1843"/>
                      <a:pt x="463" y="1816"/>
                    </a:cubicBezTo>
                    <a:cubicBezTo>
                      <a:pt x="496" y="1786"/>
                      <a:pt x="530" y="1757"/>
                      <a:pt x="563" y="1728"/>
                    </a:cubicBezTo>
                    <a:cubicBezTo>
                      <a:pt x="571" y="1721"/>
                      <a:pt x="581" y="1714"/>
                      <a:pt x="589" y="1707"/>
                    </a:cubicBezTo>
                    <a:cubicBezTo>
                      <a:pt x="627" y="1670"/>
                      <a:pt x="671" y="1639"/>
                      <a:pt x="713" y="1608"/>
                    </a:cubicBezTo>
                    <a:cubicBezTo>
                      <a:pt x="725" y="1599"/>
                      <a:pt x="737" y="1590"/>
                      <a:pt x="748" y="1580"/>
                    </a:cubicBezTo>
                    <a:cubicBezTo>
                      <a:pt x="795" y="1536"/>
                      <a:pt x="851" y="1503"/>
                      <a:pt x="901" y="1463"/>
                    </a:cubicBezTo>
                    <a:cubicBezTo>
                      <a:pt x="918" y="1458"/>
                      <a:pt x="933" y="1447"/>
                      <a:pt x="949" y="1438"/>
                    </a:cubicBezTo>
                    <a:cubicBezTo>
                      <a:pt x="989" y="1415"/>
                      <a:pt x="1029" y="1393"/>
                      <a:pt x="1069" y="1370"/>
                    </a:cubicBezTo>
                    <a:cubicBezTo>
                      <a:pt x="1091" y="1358"/>
                      <a:pt x="1111" y="1340"/>
                      <a:pt x="1134" y="1329"/>
                    </a:cubicBezTo>
                    <a:cubicBezTo>
                      <a:pt x="1164" y="1315"/>
                      <a:pt x="1193" y="1298"/>
                      <a:pt x="1225" y="1288"/>
                    </a:cubicBezTo>
                    <a:cubicBezTo>
                      <a:pt x="1260" y="1277"/>
                      <a:pt x="1293" y="1260"/>
                      <a:pt x="1327" y="1244"/>
                    </a:cubicBezTo>
                    <a:cubicBezTo>
                      <a:pt x="1371" y="1223"/>
                      <a:pt x="1415" y="1200"/>
                      <a:pt x="1458" y="1177"/>
                    </a:cubicBezTo>
                    <a:cubicBezTo>
                      <a:pt x="1479" y="1166"/>
                      <a:pt x="1502" y="1161"/>
                      <a:pt x="1525" y="1156"/>
                    </a:cubicBezTo>
                    <a:cubicBezTo>
                      <a:pt x="1531" y="1154"/>
                      <a:pt x="1539" y="1157"/>
                      <a:pt x="1546" y="1159"/>
                    </a:cubicBezTo>
                    <a:cubicBezTo>
                      <a:pt x="1555" y="1161"/>
                      <a:pt x="1562" y="1164"/>
                      <a:pt x="1570" y="1167"/>
                    </a:cubicBezTo>
                    <a:cubicBezTo>
                      <a:pt x="1574" y="1164"/>
                      <a:pt x="1578" y="1163"/>
                      <a:pt x="1580" y="1160"/>
                    </a:cubicBezTo>
                    <a:cubicBezTo>
                      <a:pt x="1585" y="1152"/>
                      <a:pt x="1591" y="1143"/>
                      <a:pt x="1595" y="1135"/>
                    </a:cubicBezTo>
                    <a:cubicBezTo>
                      <a:pt x="1620" y="1082"/>
                      <a:pt x="1620" y="1096"/>
                      <a:pt x="1609" y="1030"/>
                    </a:cubicBezTo>
                    <a:cubicBezTo>
                      <a:pt x="1604" y="1026"/>
                      <a:pt x="1597" y="1022"/>
                      <a:pt x="1588" y="1016"/>
                    </a:cubicBezTo>
                    <a:cubicBezTo>
                      <a:pt x="1587" y="1010"/>
                      <a:pt x="1587" y="1003"/>
                      <a:pt x="1585" y="996"/>
                    </a:cubicBezTo>
                    <a:cubicBezTo>
                      <a:pt x="1582" y="991"/>
                      <a:pt x="1578" y="986"/>
                      <a:pt x="1573" y="982"/>
                    </a:cubicBezTo>
                    <a:cubicBezTo>
                      <a:pt x="1520" y="933"/>
                      <a:pt x="1492" y="869"/>
                      <a:pt x="1466" y="803"/>
                    </a:cubicBezTo>
                    <a:cubicBezTo>
                      <a:pt x="1464" y="797"/>
                      <a:pt x="1462" y="791"/>
                      <a:pt x="1461" y="785"/>
                    </a:cubicBezTo>
                    <a:cubicBezTo>
                      <a:pt x="1455" y="743"/>
                      <a:pt x="1448" y="702"/>
                      <a:pt x="1442" y="660"/>
                    </a:cubicBezTo>
                    <a:cubicBezTo>
                      <a:pt x="1440" y="645"/>
                      <a:pt x="1441" y="628"/>
                      <a:pt x="1440" y="612"/>
                    </a:cubicBezTo>
                    <a:cubicBezTo>
                      <a:pt x="1440" y="605"/>
                      <a:pt x="1439" y="598"/>
                      <a:pt x="1438" y="593"/>
                    </a:cubicBezTo>
                    <a:cubicBezTo>
                      <a:pt x="1429" y="587"/>
                      <a:pt x="1424" y="592"/>
                      <a:pt x="1419" y="595"/>
                    </a:cubicBezTo>
                    <a:cubicBezTo>
                      <a:pt x="1363" y="637"/>
                      <a:pt x="1299" y="657"/>
                      <a:pt x="1229" y="654"/>
                    </a:cubicBezTo>
                    <a:cubicBezTo>
                      <a:pt x="1198" y="652"/>
                      <a:pt x="1167" y="649"/>
                      <a:pt x="1137" y="646"/>
                    </a:cubicBezTo>
                    <a:cubicBezTo>
                      <a:pt x="1127" y="645"/>
                      <a:pt x="1117" y="643"/>
                      <a:pt x="1109" y="638"/>
                    </a:cubicBezTo>
                    <a:cubicBezTo>
                      <a:pt x="1075" y="620"/>
                      <a:pt x="1040" y="605"/>
                      <a:pt x="1004" y="590"/>
                    </a:cubicBezTo>
                    <a:cubicBezTo>
                      <a:pt x="1001" y="589"/>
                      <a:pt x="1000" y="585"/>
                      <a:pt x="998" y="583"/>
                    </a:cubicBezTo>
                    <a:cubicBezTo>
                      <a:pt x="998" y="575"/>
                      <a:pt x="1004" y="574"/>
                      <a:pt x="1008" y="573"/>
                    </a:cubicBezTo>
                    <a:cubicBezTo>
                      <a:pt x="1044" y="565"/>
                      <a:pt x="1074" y="546"/>
                      <a:pt x="1104" y="526"/>
                    </a:cubicBezTo>
                    <a:cubicBezTo>
                      <a:pt x="1127" y="510"/>
                      <a:pt x="1144" y="488"/>
                      <a:pt x="1161" y="459"/>
                    </a:cubicBezTo>
                    <a:cubicBezTo>
                      <a:pt x="1114" y="459"/>
                      <a:pt x="1072" y="461"/>
                      <a:pt x="1033" y="445"/>
                    </a:cubicBezTo>
                    <a:cubicBezTo>
                      <a:pt x="1015" y="437"/>
                      <a:pt x="997" y="427"/>
                      <a:pt x="980" y="418"/>
                    </a:cubicBezTo>
                    <a:cubicBezTo>
                      <a:pt x="979" y="418"/>
                      <a:pt x="979" y="414"/>
                      <a:pt x="978" y="412"/>
                    </a:cubicBezTo>
                    <a:cubicBezTo>
                      <a:pt x="981" y="403"/>
                      <a:pt x="989" y="403"/>
                      <a:pt x="996" y="402"/>
                    </a:cubicBezTo>
                    <a:cubicBezTo>
                      <a:pt x="1031" y="396"/>
                      <a:pt x="1061" y="379"/>
                      <a:pt x="1089" y="358"/>
                    </a:cubicBezTo>
                    <a:cubicBezTo>
                      <a:pt x="1101" y="349"/>
                      <a:pt x="1111" y="339"/>
                      <a:pt x="1113" y="320"/>
                    </a:cubicBezTo>
                    <a:cubicBezTo>
                      <a:pt x="1108" y="318"/>
                      <a:pt x="1102" y="314"/>
                      <a:pt x="1095" y="311"/>
                    </a:cubicBezTo>
                    <a:cubicBezTo>
                      <a:pt x="1076" y="305"/>
                      <a:pt x="1058" y="298"/>
                      <a:pt x="1041" y="287"/>
                    </a:cubicBezTo>
                    <a:cubicBezTo>
                      <a:pt x="1001" y="260"/>
                      <a:pt x="977" y="223"/>
                      <a:pt x="968" y="176"/>
                    </a:cubicBezTo>
                    <a:cubicBezTo>
                      <a:pt x="967" y="168"/>
                      <a:pt x="968" y="159"/>
                      <a:pt x="968" y="151"/>
                    </a:cubicBezTo>
                    <a:cubicBezTo>
                      <a:pt x="983" y="146"/>
                      <a:pt x="991" y="152"/>
                      <a:pt x="999" y="161"/>
                    </a:cubicBezTo>
                    <a:cubicBezTo>
                      <a:pt x="1005" y="170"/>
                      <a:pt x="1013" y="178"/>
                      <a:pt x="1021" y="186"/>
                    </a:cubicBezTo>
                    <a:cubicBezTo>
                      <a:pt x="1050" y="214"/>
                      <a:pt x="1096" y="210"/>
                      <a:pt x="1123" y="190"/>
                    </a:cubicBezTo>
                    <a:cubicBezTo>
                      <a:pt x="1150" y="171"/>
                      <a:pt x="1178" y="152"/>
                      <a:pt x="1204" y="131"/>
                    </a:cubicBezTo>
                    <a:cubicBezTo>
                      <a:pt x="1219" y="119"/>
                      <a:pt x="1235" y="107"/>
                      <a:pt x="1252" y="97"/>
                    </a:cubicBezTo>
                    <a:cubicBezTo>
                      <a:pt x="1263" y="91"/>
                      <a:pt x="1272" y="82"/>
                      <a:pt x="1281" y="74"/>
                    </a:cubicBezTo>
                    <a:cubicBezTo>
                      <a:pt x="1304" y="54"/>
                      <a:pt x="1328" y="39"/>
                      <a:pt x="1358" y="32"/>
                    </a:cubicBezTo>
                    <a:cubicBezTo>
                      <a:pt x="1389" y="24"/>
                      <a:pt x="1419" y="12"/>
                      <a:pt x="1450" y="6"/>
                    </a:cubicBezTo>
                    <a:cubicBezTo>
                      <a:pt x="1470" y="2"/>
                      <a:pt x="1489" y="0"/>
                      <a:pt x="1509" y="4"/>
                    </a:cubicBezTo>
                    <a:cubicBezTo>
                      <a:pt x="1540" y="9"/>
                      <a:pt x="1569" y="17"/>
                      <a:pt x="1597" y="32"/>
                    </a:cubicBezTo>
                    <a:cubicBezTo>
                      <a:pt x="1617" y="43"/>
                      <a:pt x="1635" y="59"/>
                      <a:pt x="1645" y="82"/>
                    </a:cubicBezTo>
                    <a:cubicBezTo>
                      <a:pt x="1648" y="89"/>
                      <a:pt x="1652" y="97"/>
                      <a:pt x="1655" y="105"/>
                    </a:cubicBezTo>
                    <a:cubicBezTo>
                      <a:pt x="1689" y="120"/>
                      <a:pt x="1729" y="124"/>
                      <a:pt x="1751" y="159"/>
                    </a:cubicBezTo>
                    <a:cubicBezTo>
                      <a:pt x="1780" y="153"/>
                      <a:pt x="1807" y="144"/>
                      <a:pt x="1834" y="136"/>
                    </a:cubicBezTo>
                    <a:cubicBezTo>
                      <a:pt x="1889" y="119"/>
                      <a:pt x="1945" y="114"/>
                      <a:pt x="2001" y="127"/>
                    </a:cubicBezTo>
                    <a:cubicBezTo>
                      <a:pt x="2034" y="135"/>
                      <a:pt x="2066" y="144"/>
                      <a:pt x="2099" y="150"/>
                    </a:cubicBezTo>
                    <a:cubicBezTo>
                      <a:pt x="2144" y="158"/>
                      <a:pt x="2186" y="177"/>
                      <a:pt x="2225" y="201"/>
                    </a:cubicBezTo>
                    <a:cubicBezTo>
                      <a:pt x="2258" y="220"/>
                      <a:pt x="2290" y="240"/>
                      <a:pt x="2320" y="265"/>
                    </a:cubicBezTo>
                    <a:cubicBezTo>
                      <a:pt x="2350" y="290"/>
                      <a:pt x="2373" y="319"/>
                      <a:pt x="2392" y="353"/>
                    </a:cubicBezTo>
                    <a:cubicBezTo>
                      <a:pt x="2407" y="380"/>
                      <a:pt x="2421" y="407"/>
                      <a:pt x="2437" y="434"/>
                    </a:cubicBezTo>
                    <a:cubicBezTo>
                      <a:pt x="2446" y="449"/>
                      <a:pt x="2455" y="463"/>
                      <a:pt x="2455" y="482"/>
                    </a:cubicBezTo>
                    <a:cubicBezTo>
                      <a:pt x="2455" y="483"/>
                      <a:pt x="2455" y="484"/>
                      <a:pt x="2456" y="485"/>
                    </a:cubicBezTo>
                    <a:cubicBezTo>
                      <a:pt x="2477" y="535"/>
                      <a:pt x="2468" y="587"/>
                      <a:pt x="2472" y="639"/>
                    </a:cubicBezTo>
                    <a:cubicBezTo>
                      <a:pt x="2474" y="672"/>
                      <a:pt x="2460" y="696"/>
                      <a:pt x="2433" y="713"/>
                    </a:cubicBezTo>
                    <a:cubicBezTo>
                      <a:pt x="2420" y="721"/>
                      <a:pt x="2415" y="732"/>
                      <a:pt x="2411" y="746"/>
                    </a:cubicBezTo>
                    <a:cubicBezTo>
                      <a:pt x="2399" y="789"/>
                      <a:pt x="2389" y="834"/>
                      <a:pt x="2378" y="878"/>
                    </a:cubicBezTo>
                    <a:cubicBezTo>
                      <a:pt x="2369" y="911"/>
                      <a:pt x="2357" y="944"/>
                      <a:pt x="2346" y="977"/>
                    </a:cubicBezTo>
                    <a:cubicBezTo>
                      <a:pt x="2341" y="990"/>
                      <a:pt x="2334" y="1004"/>
                      <a:pt x="2326" y="1016"/>
                    </a:cubicBezTo>
                    <a:cubicBezTo>
                      <a:pt x="2302" y="1049"/>
                      <a:pt x="2279" y="1083"/>
                      <a:pt x="2253" y="1114"/>
                    </a:cubicBezTo>
                    <a:cubicBezTo>
                      <a:pt x="2233" y="1137"/>
                      <a:pt x="2210" y="1158"/>
                      <a:pt x="2184" y="1175"/>
                    </a:cubicBezTo>
                    <a:cubicBezTo>
                      <a:pt x="2167" y="1185"/>
                      <a:pt x="2151" y="1196"/>
                      <a:pt x="2133" y="1206"/>
                    </a:cubicBezTo>
                    <a:cubicBezTo>
                      <a:pt x="2112" y="1217"/>
                      <a:pt x="2090" y="1222"/>
                      <a:pt x="2066" y="1225"/>
                    </a:cubicBezTo>
                    <a:cubicBezTo>
                      <a:pt x="2050" y="1226"/>
                      <a:pt x="2035" y="1230"/>
                      <a:pt x="2019" y="1235"/>
                    </a:cubicBezTo>
                    <a:cubicBezTo>
                      <a:pt x="2013" y="1237"/>
                      <a:pt x="2009" y="1244"/>
                      <a:pt x="2003" y="1249"/>
                    </a:cubicBezTo>
                    <a:cubicBezTo>
                      <a:pt x="2007" y="1254"/>
                      <a:pt x="2009" y="1258"/>
                      <a:pt x="2012" y="1259"/>
                    </a:cubicBezTo>
                    <a:cubicBezTo>
                      <a:pt x="2035" y="1266"/>
                      <a:pt x="2052" y="1282"/>
                      <a:pt x="2072" y="1294"/>
                    </a:cubicBezTo>
                    <a:cubicBezTo>
                      <a:pt x="2095" y="1309"/>
                      <a:pt x="2114" y="1328"/>
                      <a:pt x="2128" y="1352"/>
                    </a:cubicBezTo>
                    <a:cubicBezTo>
                      <a:pt x="2153" y="1397"/>
                      <a:pt x="2172" y="1443"/>
                      <a:pt x="2185" y="1493"/>
                    </a:cubicBezTo>
                    <a:cubicBezTo>
                      <a:pt x="2191" y="1517"/>
                      <a:pt x="2195" y="1541"/>
                      <a:pt x="2198" y="1565"/>
                    </a:cubicBezTo>
                    <a:cubicBezTo>
                      <a:pt x="2203" y="1599"/>
                      <a:pt x="2217" y="1629"/>
                      <a:pt x="2228" y="1660"/>
                    </a:cubicBezTo>
                    <a:cubicBezTo>
                      <a:pt x="2243" y="1702"/>
                      <a:pt x="2262" y="1743"/>
                      <a:pt x="2287" y="1780"/>
                    </a:cubicBezTo>
                    <a:cubicBezTo>
                      <a:pt x="2289" y="1784"/>
                      <a:pt x="2292" y="1788"/>
                      <a:pt x="2295" y="1792"/>
                    </a:cubicBezTo>
                    <a:cubicBezTo>
                      <a:pt x="2320" y="1820"/>
                      <a:pt x="2343" y="1848"/>
                      <a:pt x="2369" y="1875"/>
                    </a:cubicBezTo>
                    <a:cubicBezTo>
                      <a:pt x="2387" y="1894"/>
                      <a:pt x="2408" y="1909"/>
                      <a:pt x="2431" y="1922"/>
                    </a:cubicBezTo>
                    <a:cubicBezTo>
                      <a:pt x="2447" y="1930"/>
                      <a:pt x="2463" y="1940"/>
                      <a:pt x="2479" y="1950"/>
                    </a:cubicBezTo>
                    <a:cubicBezTo>
                      <a:pt x="2520" y="1975"/>
                      <a:pt x="2565" y="1992"/>
                      <a:pt x="2611" y="2006"/>
                    </a:cubicBezTo>
                    <a:cubicBezTo>
                      <a:pt x="2636" y="2014"/>
                      <a:pt x="2661" y="2022"/>
                      <a:pt x="2685" y="2030"/>
                    </a:cubicBezTo>
                    <a:cubicBezTo>
                      <a:pt x="2734" y="2045"/>
                      <a:pt x="2778" y="2070"/>
                      <a:pt x="2822" y="2094"/>
                    </a:cubicBezTo>
                    <a:cubicBezTo>
                      <a:pt x="2827" y="2106"/>
                      <a:pt x="2831" y="2118"/>
                      <a:pt x="2835" y="2131"/>
                    </a:cubicBezTo>
                    <a:cubicBezTo>
                      <a:pt x="2842" y="2133"/>
                      <a:pt x="2848" y="2137"/>
                      <a:pt x="2855" y="2138"/>
                    </a:cubicBezTo>
                    <a:cubicBezTo>
                      <a:pt x="2907" y="2144"/>
                      <a:pt x="2958" y="2153"/>
                      <a:pt x="3008" y="2163"/>
                    </a:cubicBezTo>
                    <a:cubicBezTo>
                      <a:pt x="3051" y="2171"/>
                      <a:pt x="3092" y="2184"/>
                      <a:pt x="3133" y="2199"/>
                    </a:cubicBezTo>
                    <a:cubicBezTo>
                      <a:pt x="3169" y="2213"/>
                      <a:pt x="3198" y="2238"/>
                      <a:pt x="3225" y="2265"/>
                    </a:cubicBezTo>
                    <a:cubicBezTo>
                      <a:pt x="3245" y="2284"/>
                      <a:pt x="3262" y="2305"/>
                      <a:pt x="3280" y="2325"/>
                    </a:cubicBezTo>
                    <a:cubicBezTo>
                      <a:pt x="3284" y="2329"/>
                      <a:pt x="3287" y="2333"/>
                      <a:pt x="3290" y="2337"/>
                    </a:cubicBezTo>
                    <a:cubicBezTo>
                      <a:pt x="3298" y="2348"/>
                      <a:pt x="3301" y="2360"/>
                      <a:pt x="3292" y="2371"/>
                    </a:cubicBezTo>
                    <a:cubicBezTo>
                      <a:pt x="3285" y="2379"/>
                      <a:pt x="3283" y="2386"/>
                      <a:pt x="3283" y="2397"/>
                    </a:cubicBezTo>
                    <a:cubicBezTo>
                      <a:pt x="3284" y="2412"/>
                      <a:pt x="3273" y="2423"/>
                      <a:pt x="3259" y="2425"/>
                    </a:cubicBezTo>
                    <a:cubicBezTo>
                      <a:pt x="3228" y="2431"/>
                      <a:pt x="3198" y="2431"/>
                      <a:pt x="3169" y="2415"/>
                    </a:cubicBezTo>
                    <a:cubicBezTo>
                      <a:pt x="3144" y="2402"/>
                      <a:pt x="3116" y="2394"/>
                      <a:pt x="3090" y="2384"/>
                    </a:cubicBezTo>
                    <a:cubicBezTo>
                      <a:pt x="3075" y="2378"/>
                      <a:pt x="3060" y="2372"/>
                      <a:pt x="3046" y="2363"/>
                    </a:cubicBezTo>
                    <a:cubicBezTo>
                      <a:pt x="3024" y="2349"/>
                      <a:pt x="2999" y="2343"/>
                      <a:pt x="2970" y="2340"/>
                    </a:cubicBezTo>
                    <a:cubicBezTo>
                      <a:pt x="2972" y="2347"/>
                      <a:pt x="2973" y="2352"/>
                      <a:pt x="2976" y="2355"/>
                    </a:cubicBezTo>
                    <a:cubicBezTo>
                      <a:pt x="2987" y="2366"/>
                      <a:pt x="2999" y="2377"/>
                      <a:pt x="3011" y="2387"/>
                    </a:cubicBezTo>
                    <a:cubicBezTo>
                      <a:pt x="3021" y="2395"/>
                      <a:pt x="3032" y="2402"/>
                      <a:pt x="3040" y="2411"/>
                    </a:cubicBezTo>
                    <a:cubicBezTo>
                      <a:pt x="3059" y="2433"/>
                      <a:pt x="3070" y="2453"/>
                      <a:pt x="3046" y="2481"/>
                    </a:cubicBezTo>
                    <a:cubicBezTo>
                      <a:pt x="3025" y="2492"/>
                      <a:pt x="3001" y="2494"/>
                      <a:pt x="2976" y="2494"/>
                    </a:cubicBezTo>
                    <a:cubicBezTo>
                      <a:pt x="2930" y="2495"/>
                      <a:pt x="2893" y="2473"/>
                      <a:pt x="2854" y="2455"/>
                    </a:cubicBezTo>
                    <a:cubicBezTo>
                      <a:pt x="2830" y="2443"/>
                      <a:pt x="2806" y="2434"/>
                      <a:pt x="2782" y="2426"/>
                    </a:cubicBezTo>
                    <a:cubicBezTo>
                      <a:pt x="2754" y="2417"/>
                      <a:pt x="2727" y="2404"/>
                      <a:pt x="2700" y="2392"/>
                    </a:cubicBezTo>
                    <a:cubicBezTo>
                      <a:pt x="2686" y="2386"/>
                      <a:pt x="2674" y="2379"/>
                      <a:pt x="2659" y="2372"/>
                    </a:cubicBezTo>
                    <a:cubicBezTo>
                      <a:pt x="2654" y="2377"/>
                      <a:pt x="2650" y="2381"/>
                      <a:pt x="2646" y="2385"/>
                    </a:cubicBezTo>
                    <a:cubicBezTo>
                      <a:pt x="2628" y="2400"/>
                      <a:pt x="2612" y="2417"/>
                      <a:pt x="2593" y="2430"/>
                    </a:cubicBezTo>
                    <a:cubicBezTo>
                      <a:pt x="2566" y="2449"/>
                      <a:pt x="2536" y="2453"/>
                      <a:pt x="2504" y="2444"/>
                    </a:cubicBezTo>
                    <a:cubicBezTo>
                      <a:pt x="2497" y="2442"/>
                      <a:pt x="2490" y="2440"/>
                      <a:pt x="2483" y="2438"/>
                    </a:cubicBezTo>
                    <a:cubicBezTo>
                      <a:pt x="2445" y="2423"/>
                      <a:pt x="2406" y="2410"/>
                      <a:pt x="2369" y="2394"/>
                    </a:cubicBezTo>
                    <a:cubicBezTo>
                      <a:pt x="2318" y="2372"/>
                      <a:pt x="2269" y="2346"/>
                      <a:pt x="2223" y="2313"/>
                    </a:cubicBezTo>
                    <a:cubicBezTo>
                      <a:pt x="2201" y="2297"/>
                      <a:pt x="2179" y="2283"/>
                      <a:pt x="2153" y="2273"/>
                    </a:cubicBezTo>
                    <a:cubicBezTo>
                      <a:pt x="2136" y="2265"/>
                      <a:pt x="2121" y="2250"/>
                      <a:pt x="2106" y="2238"/>
                    </a:cubicBezTo>
                    <a:cubicBezTo>
                      <a:pt x="2086" y="2220"/>
                      <a:pt x="2067" y="2200"/>
                      <a:pt x="2045" y="2187"/>
                    </a:cubicBezTo>
                    <a:cubicBezTo>
                      <a:pt x="2033" y="2187"/>
                      <a:pt x="2030" y="2195"/>
                      <a:pt x="2028" y="2201"/>
                    </a:cubicBezTo>
                    <a:cubicBezTo>
                      <a:pt x="2025" y="2209"/>
                      <a:pt x="2024" y="2218"/>
                      <a:pt x="2022" y="2227"/>
                    </a:cubicBezTo>
                    <a:cubicBezTo>
                      <a:pt x="2008" y="2301"/>
                      <a:pt x="1980" y="2371"/>
                      <a:pt x="1943" y="2437"/>
                    </a:cubicBezTo>
                    <a:cubicBezTo>
                      <a:pt x="1932" y="2456"/>
                      <a:pt x="1916" y="2472"/>
                      <a:pt x="1902" y="2489"/>
                    </a:cubicBezTo>
                    <a:cubicBezTo>
                      <a:pt x="1891" y="2502"/>
                      <a:pt x="1880" y="2515"/>
                      <a:pt x="1869" y="2528"/>
                    </a:cubicBezTo>
                    <a:cubicBezTo>
                      <a:pt x="1873" y="2544"/>
                      <a:pt x="1885" y="2549"/>
                      <a:pt x="1895" y="2555"/>
                    </a:cubicBezTo>
                    <a:cubicBezTo>
                      <a:pt x="1915" y="2569"/>
                      <a:pt x="1937" y="2581"/>
                      <a:pt x="1957" y="2595"/>
                    </a:cubicBezTo>
                    <a:cubicBezTo>
                      <a:pt x="2033" y="2648"/>
                      <a:pt x="2089" y="2717"/>
                      <a:pt x="2124" y="2803"/>
                    </a:cubicBezTo>
                    <a:cubicBezTo>
                      <a:pt x="2146" y="2857"/>
                      <a:pt x="2156" y="2914"/>
                      <a:pt x="2163" y="2972"/>
                    </a:cubicBezTo>
                    <a:cubicBezTo>
                      <a:pt x="2164" y="2981"/>
                      <a:pt x="2162" y="2991"/>
                      <a:pt x="2161" y="3001"/>
                    </a:cubicBezTo>
                    <a:cubicBezTo>
                      <a:pt x="2156" y="3072"/>
                      <a:pt x="2135" y="3139"/>
                      <a:pt x="2109" y="3205"/>
                    </a:cubicBezTo>
                    <a:cubicBezTo>
                      <a:pt x="2092" y="3247"/>
                      <a:pt x="2081" y="3292"/>
                      <a:pt x="2076" y="3337"/>
                    </a:cubicBezTo>
                    <a:cubicBezTo>
                      <a:pt x="2071" y="3393"/>
                      <a:pt x="2063" y="3448"/>
                      <a:pt x="2059" y="3503"/>
                    </a:cubicBezTo>
                    <a:cubicBezTo>
                      <a:pt x="2056" y="3531"/>
                      <a:pt x="2058" y="3560"/>
                      <a:pt x="2058" y="3588"/>
                    </a:cubicBezTo>
                    <a:cubicBezTo>
                      <a:pt x="2059" y="3641"/>
                      <a:pt x="2061" y="3694"/>
                      <a:pt x="2060" y="3747"/>
                    </a:cubicBezTo>
                    <a:cubicBezTo>
                      <a:pt x="2059" y="3800"/>
                      <a:pt x="2040" y="3849"/>
                      <a:pt x="2015" y="3895"/>
                    </a:cubicBezTo>
                    <a:cubicBezTo>
                      <a:pt x="2011" y="3902"/>
                      <a:pt x="2006" y="3910"/>
                      <a:pt x="1996" y="3911"/>
                    </a:cubicBezTo>
                    <a:cubicBezTo>
                      <a:pt x="2001" y="3900"/>
                      <a:pt x="2007" y="3889"/>
                      <a:pt x="2012" y="3878"/>
                    </a:cubicBezTo>
                    <a:cubicBezTo>
                      <a:pt x="2027" y="3850"/>
                      <a:pt x="2038" y="3821"/>
                      <a:pt x="2042" y="3790"/>
                    </a:cubicBezTo>
                    <a:cubicBezTo>
                      <a:pt x="2050" y="3722"/>
                      <a:pt x="2052" y="3653"/>
                      <a:pt x="2046" y="3583"/>
                    </a:cubicBezTo>
                    <a:cubicBezTo>
                      <a:pt x="2044" y="3563"/>
                      <a:pt x="2043" y="3541"/>
                      <a:pt x="2045" y="3521"/>
                    </a:cubicBezTo>
                    <a:cubicBezTo>
                      <a:pt x="2049" y="3474"/>
                      <a:pt x="2055" y="3427"/>
                      <a:pt x="2060" y="3381"/>
                    </a:cubicBezTo>
                    <a:cubicBezTo>
                      <a:pt x="2062" y="3359"/>
                      <a:pt x="2064" y="3337"/>
                      <a:pt x="2068" y="3315"/>
                    </a:cubicBezTo>
                    <a:cubicBezTo>
                      <a:pt x="2077" y="3265"/>
                      <a:pt x="2093" y="3217"/>
                      <a:pt x="2111" y="3169"/>
                    </a:cubicBezTo>
                    <a:cubicBezTo>
                      <a:pt x="2138" y="3102"/>
                      <a:pt x="2148" y="3032"/>
                      <a:pt x="2146" y="2959"/>
                    </a:cubicBezTo>
                    <a:cubicBezTo>
                      <a:pt x="2146" y="2954"/>
                      <a:pt x="2146" y="2949"/>
                      <a:pt x="2145" y="2944"/>
                    </a:cubicBezTo>
                    <a:cubicBezTo>
                      <a:pt x="2138" y="2898"/>
                      <a:pt x="2127" y="2852"/>
                      <a:pt x="2109" y="2809"/>
                    </a:cubicBezTo>
                    <a:cubicBezTo>
                      <a:pt x="2094" y="2771"/>
                      <a:pt x="2077" y="2734"/>
                      <a:pt x="2048" y="2704"/>
                    </a:cubicBezTo>
                    <a:cubicBezTo>
                      <a:pt x="2042" y="2698"/>
                      <a:pt x="2037" y="2690"/>
                      <a:pt x="2032" y="2683"/>
                    </a:cubicBezTo>
                    <a:cubicBezTo>
                      <a:pt x="2020" y="2666"/>
                      <a:pt x="2006" y="2651"/>
                      <a:pt x="1989" y="2638"/>
                    </a:cubicBezTo>
                    <a:cubicBezTo>
                      <a:pt x="1970" y="2623"/>
                      <a:pt x="1951" y="2607"/>
                      <a:pt x="1931" y="2593"/>
                    </a:cubicBezTo>
                    <a:cubicBezTo>
                      <a:pt x="1892" y="2565"/>
                      <a:pt x="1851" y="2544"/>
                      <a:pt x="1802" y="2541"/>
                    </a:cubicBezTo>
                    <a:cubicBezTo>
                      <a:pt x="1795" y="2540"/>
                      <a:pt x="1786" y="2540"/>
                      <a:pt x="1781" y="2535"/>
                    </a:cubicBezTo>
                    <a:cubicBezTo>
                      <a:pt x="1763" y="2520"/>
                      <a:pt x="1740" y="2520"/>
                      <a:pt x="1719" y="2516"/>
                    </a:cubicBezTo>
                    <a:cubicBezTo>
                      <a:pt x="1693" y="2511"/>
                      <a:pt x="1667" y="2506"/>
                      <a:pt x="1643" y="2497"/>
                    </a:cubicBezTo>
                    <a:cubicBezTo>
                      <a:pt x="1608" y="2485"/>
                      <a:pt x="1573" y="2473"/>
                      <a:pt x="1537" y="2465"/>
                    </a:cubicBezTo>
                    <a:cubicBezTo>
                      <a:pt x="1476" y="2450"/>
                      <a:pt x="1415" y="2434"/>
                      <a:pt x="1352" y="2431"/>
                    </a:cubicBezTo>
                    <a:cubicBezTo>
                      <a:pt x="1321" y="2429"/>
                      <a:pt x="1290" y="2428"/>
                      <a:pt x="1260" y="2424"/>
                    </a:cubicBezTo>
                    <a:cubicBezTo>
                      <a:pt x="1198" y="2416"/>
                      <a:pt x="1137" y="2416"/>
                      <a:pt x="1075" y="2418"/>
                    </a:cubicBezTo>
                    <a:cubicBezTo>
                      <a:pt x="1027" y="2419"/>
                      <a:pt x="979" y="2415"/>
                      <a:pt x="931" y="2409"/>
                    </a:cubicBezTo>
                    <a:cubicBezTo>
                      <a:pt x="915" y="2407"/>
                      <a:pt x="902" y="2408"/>
                      <a:pt x="888" y="2415"/>
                    </a:cubicBezTo>
                    <a:cubicBezTo>
                      <a:pt x="885" y="2422"/>
                      <a:pt x="883" y="2429"/>
                      <a:pt x="880" y="2436"/>
                    </a:cubicBezTo>
                    <a:cubicBezTo>
                      <a:pt x="861" y="2492"/>
                      <a:pt x="853" y="2551"/>
                      <a:pt x="850" y="2610"/>
                    </a:cubicBezTo>
                    <a:cubicBezTo>
                      <a:pt x="849" y="2631"/>
                      <a:pt x="851" y="2652"/>
                      <a:pt x="856" y="2672"/>
                    </a:cubicBezTo>
                    <a:cubicBezTo>
                      <a:pt x="870" y="2723"/>
                      <a:pt x="898" y="2764"/>
                      <a:pt x="941" y="2794"/>
                    </a:cubicBezTo>
                    <a:cubicBezTo>
                      <a:pt x="945" y="2797"/>
                      <a:pt x="949" y="2800"/>
                      <a:pt x="951" y="2804"/>
                    </a:cubicBezTo>
                    <a:cubicBezTo>
                      <a:pt x="958" y="2822"/>
                      <a:pt x="973" y="2834"/>
                      <a:pt x="987" y="2845"/>
                    </a:cubicBezTo>
                    <a:cubicBezTo>
                      <a:pt x="1004" y="2858"/>
                      <a:pt x="1021" y="2870"/>
                      <a:pt x="1038" y="2883"/>
                    </a:cubicBezTo>
                    <a:cubicBezTo>
                      <a:pt x="1097" y="2928"/>
                      <a:pt x="1164" y="2955"/>
                      <a:pt x="1234" y="2977"/>
                    </a:cubicBezTo>
                    <a:cubicBezTo>
                      <a:pt x="1264" y="2987"/>
                      <a:pt x="1296" y="2992"/>
                      <a:pt x="1327" y="2999"/>
                    </a:cubicBezTo>
                    <a:cubicBezTo>
                      <a:pt x="1340" y="3003"/>
                      <a:pt x="1352" y="3009"/>
                      <a:pt x="1365" y="3013"/>
                    </a:cubicBezTo>
                    <a:cubicBezTo>
                      <a:pt x="1337" y="3009"/>
                      <a:pt x="1309" y="3006"/>
                      <a:pt x="1281" y="3000"/>
                    </a:cubicBezTo>
                    <a:cubicBezTo>
                      <a:pt x="1195" y="2983"/>
                      <a:pt x="1117" y="2946"/>
                      <a:pt x="1043" y="2901"/>
                    </a:cubicBezTo>
                    <a:cubicBezTo>
                      <a:pt x="1037" y="2898"/>
                      <a:pt x="1031" y="2893"/>
                      <a:pt x="1025" y="2888"/>
                    </a:cubicBezTo>
                    <a:cubicBezTo>
                      <a:pt x="1006" y="2874"/>
                      <a:pt x="987" y="2861"/>
                      <a:pt x="968" y="2847"/>
                    </a:cubicBezTo>
                    <a:cubicBezTo>
                      <a:pt x="965" y="2845"/>
                      <a:pt x="960" y="2844"/>
                      <a:pt x="953" y="2842"/>
                    </a:cubicBezTo>
                    <a:cubicBezTo>
                      <a:pt x="951" y="2849"/>
                      <a:pt x="949" y="2855"/>
                      <a:pt x="948" y="2860"/>
                    </a:cubicBezTo>
                    <a:cubicBezTo>
                      <a:pt x="944" y="2901"/>
                      <a:pt x="939" y="2941"/>
                      <a:pt x="935" y="2982"/>
                    </a:cubicBezTo>
                    <a:cubicBezTo>
                      <a:pt x="932" y="3012"/>
                      <a:pt x="925" y="3040"/>
                      <a:pt x="902" y="3063"/>
                    </a:cubicBezTo>
                    <a:cubicBezTo>
                      <a:pt x="894" y="3064"/>
                      <a:pt x="886" y="3066"/>
                      <a:pt x="877" y="3067"/>
                    </a:cubicBezTo>
                    <a:cubicBezTo>
                      <a:pt x="838" y="3071"/>
                      <a:pt x="835" y="3073"/>
                      <a:pt x="830" y="3114"/>
                    </a:cubicBezTo>
                    <a:cubicBezTo>
                      <a:pt x="827" y="3135"/>
                      <a:pt x="819" y="3153"/>
                      <a:pt x="799" y="3165"/>
                    </a:cubicBezTo>
                    <a:cubicBezTo>
                      <a:pt x="766" y="3184"/>
                      <a:pt x="735" y="3207"/>
                      <a:pt x="701" y="3225"/>
                    </a:cubicBezTo>
                    <a:cubicBezTo>
                      <a:pt x="644" y="3256"/>
                      <a:pt x="590" y="3294"/>
                      <a:pt x="532" y="3323"/>
                    </a:cubicBezTo>
                    <a:cubicBezTo>
                      <a:pt x="479" y="3350"/>
                      <a:pt x="431" y="3385"/>
                      <a:pt x="383" y="3420"/>
                    </a:cubicBezTo>
                    <a:cubicBezTo>
                      <a:pt x="353" y="3443"/>
                      <a:pt x="333" y="3474"/>
                      <a:pt x="312" y="3505"/>
                    </a:cubicBezTo>
                    <a:cubicBezTo>
                      <a:pt x="308" y="3511"/>
                      <a:pt x="306" y="3518"/>
                      <a:pt x="304" y="3525"/>
                    </a:cubicBezTo>
                    <a:cubicBezTo>
                      <a:pt x="292" y="3570"/>
                      <a:pt x="290" y="3613"/>
                      <a:pt x="313" y="3655"/>
                    </a:cubicBezTo>
                    <a:cubicBezTo>
                      <a:pt x="316" y="3659"/>
                      <a:pt x="317" y="3664"/>
                      <a:pt x="319" y="3668"/>
                    </a:cubicBezTo>
                    <a:cubicBezTo>
                      <a:pt x="329" y="3689"/>
                      <a:pt x="339" y="3711"/>
                      <a:pt x="350" y="3731"/>
                    </a:cubicBezTo>
                    <a:cubicBezTo>
                      <a:pt x="373" y="3775"/>
                      <a:pt x="410" y="3809"/>
                      <a:pt x="444" y="3845"/>
                    </a:cubicBezTo>
                    <a:cubicBezTo>
                      <a:pt x="484" y="3885"/>
                      <a:pt x="484" y="3885"/>
                      <a:pt x="533" y="3909"/>
                    </a:cubicBezTo>
                    <a:cubicBezTo>
                      <a:pt x="571" y="3927"/>
                      <a:pt x="612" y="3936"/>
                      <a:pt x="654" y="3918"/>
                    </a:cubicBezTo>
                    <a:cubicBezTo>
                      <a:pt x="657" y="3916"/>
                      <a:pt x="661" y="3915"/>
                      <a:pt x="664" y="3914"/>
                    </a:cubicBezTo>
                    <a:cubicBezTo>
                      <a:pt x="752" y="3890"/>
                      <a:pt x="832" y="3850"/>
                      <a:pt x="909" y="3803"/>
                    </a:cubicBezTo>
                    <a:cubicBezTo>
                      <a:pt x="938" y="3785"/>
                      <a:pt x="964" y="3764"/>
                      <a:pt x="992" y="3746"/>
                    </a:cubicBezTo>
                    <a:cubicBezTo>
                      <a:pt x="1066" y="3697"/>
                      <a:pt x="1132" y="3637"/>
                      <a:pt x="1203" y="3584"/>
                    </a:cubicBezTo>
                    <a:cubicBezTo>
                      <a:pt x="1208" y="3581"/>
                      <a:pt x="1213" y="3576"/>
                      <a:pt x="1217" y="3572"/>
                    </a:cubicBezTo>
                    <a:cubicBezTo>
                      <a:pt x="1250" y="3535"/>
                      <a:pt x="1291" y="3507"/>
                      <a:pt x="1321" y="3467"/>
                    </a:cubicBezTo>
                    <a:cubicBezTo>
                      <a:pt x="1322" y="3465"/>
                      <a:pt x="1324" y="3463"/>
                      <a:pt x="1326" y="3462"/>
                    </a:cubicBezTo>
                    <a:cubicBezTo>
                      <a:pt x="1362" y="3431"/>
                      <a:pt x="1383" y="3390"/>
                      <a:pt x="1408" y="3353"/>
                    </a:cubicBezTo>
                    <a:cubicBezTo>
                      <a:pt x="1429" y="3321"/>
                      <a:pt x="1445" y="3286"/>
                      <a:pt x="1462" y="3252"/>
                    </a:cubicBezTo>
                    <a:cubicBezTo>
                      <a:pt x="1479" y="3222"/>
                      <a:pt x="1495" y="3191"/>
                      <a:pt x="1512" y="3159"/>
                    </a:cubicBezTo>
                    <a:cubicBezTo>
                      <a:pt x="1507" y="3147"/>
                      <a:pt x="1505" y="3133"/>
                      <a:pt x="1498" y="3122"/>
                    </a:cubicBezTo>
                    <a:cubicBezTo>
                      <a:pt x="1482" y="3100"/>
                      <a:pt x="1465" y="3079"/>
                      <a:pt x="1447" y="3059"/>
                    </a:cubicBezTo>
                    <a:cubicBezTo>
                      <a:pt x="1432" y="3043"/>
                      <a:pt x="1412" y="3032"/>
                      <a:pt x="1391" y="3024"/>
                    </a:cubicBezTo>
                    <a:cubicBezTo>
                      <a:pt x="1381" y="3021"/>
                      <a:pt x="1373" y="3017"/>
                      <a:pt x="1364" y="3013"/>
                    </a:cubicBezTo>
                    <a:cubicBezTo>
                      <a:pt x="1398" y="3011"/>
                      <a:pt x="1426" y="3025"/>
                      <a:pt x="1451" y="3047"/>
                    </a:cubicBezTo>
                    <a:cubicBezTo>
                      <a:pt x="1466" y="3061"/>
                      <a:pt x="1479" y="3077"/>
                      <a:pt x="1494" y="3092"/>
                    </a:cubicBezTo>
                    <a:cubicBezTo>
                      <a:pt x="1514" y="3112"/>
                      <a:pt x="1520" y="3139"/>
                      <a:pt x="1532" y="3163"/>
                    </a:cubicBezTo>
                    <a:cubicBezTo>
                      <a:pt x="1537" y="3175"/>
                      <a:pt x="1531" y="3185"/>
                      <a:pt x="1531" y="3196"/>
                    </a:cubicBezTo>
                    <a:cubicBezTo>
                      <a:pt x="1531" y="3202"/>
                      <a:pt x="1532" y="3208"/>
                      <a:pt x="1533" y="3214"/>
                    </a:cubicBezTo>
                    <a:cubicBezTo>
                      <a:pt x="1536" y="3252"/>
                      <a:pt x="1535" y="3290"/>
                      <a:pt x="1531" y="3328"/>
                    </a:cubicBezTo>
                    <a:cubicBezTo>
                      <a:pt x="1528" y="3364"/>
                      <a:pt x="1519" y="3399"/>
                      <a:pt x="1513" y="3434"/>
                    </a:cubicBezTo>
                    <a:cubicBezTo>
                      <a:pt x="1502" y="3497"/>
                      <a:pt x="1493" y="3561"/>
                      <a:pt x="1480" y="3623"/>
                    </a:cubicBezTo>
                    <a:cubicBezTo>
                      <a:pt x="1472" y="3658"/>
                      <a:pt x="1468" y="3694"/>
                      <a:pt x="1463" y="3729"/>
                    </a:cubicBezTo>
                    <a:cubicBezTo>
                      <a:pt x="1460" y="3745"/>
                      <a:pt x="1461" y="3761"/>
                      <a:pt x="1460" y="3777"/>
                    </a:cubicBezTo>
                    <a:cubicBezTo>
                      <a:pt x="1459" y="3796"/>
                      <a:pt x="1460" y="3816"/>
                      <a:pt x="1458" y="3836"/>
                    </a:cubicBezTo>
                    <a:cubicBezTo>
                      <a:pt x="1457" y="3852"/>
                      <a:pt x="1456" y="3868"/>
                      <a:pt x="1462" y="3883"/>
                    </a:cubicBezTo>
                    <a:cubicBezTo>
                      <a:pt x="1467" y="3899"/>
                      <a:pt x="1468" y="3914"/>
                      <a:pt x="1464" y="3930"/>
                    </a:cubicBezTo>
                    <a:cubicBezTo>
                      <a:pt x="1459" y="3951"/>
                      <a:pt x="1463" y="3972"/>
                      <a:pt x="1473" y="3991"/>
                    </a:cubicBezTo>
                    <a:cubicBezTo>
                      <a:pt x="1517" y="4015"/>
                      <a:pt x="1564" y="4032"/>
                      <a:pt x="1612" y="4041"/>
                    </a:cubicBezTo>
                    <a:cubicBezTo>
                      <a:pt x="1646" y="4048"/>
                      <a:pt x="1681" y="4049"/>
                      <a:pt x="1715" y="4039"/>
                    </a:cubicBezTo>
                    <a:cubicBezTo>
                      <a:pt x="1761" y="4026"/>
                      <a:pt x="1807" y="4013"/>
                      <a:pt x="1853" y="3999"/>
                    </a:cubicBezTo>
                    <a:cubicBezTo>
                      <a:pt x="1872" y="3994"/>
                      <a:pt x="1891" y="3987"/>
                      <a:pt x="1908" y="3977"/>
                    </a:cubicBezTo>
                    <a:cubicBezTo>
                      <a:pt x="1924" y="3968"/>
                      <a:pt x="1938" y="3954"/>
                      <a:pt x="1956" y="3946"/>
                    </a:cubicBezTo>
                    <a:cubicBezTo>
                      <a:pt x="1966" y="3943"/>
                      <a:pt x="1972" y="3932"/>
                      <a:pt x="1980" y="3924"/>
                    </a:cubicBezTo>
                    <a:cubicBezTo>
                      <a:pt x="1986" y="3919"/>
                      <a:pt x="1991" y="3914"/>
                      <a:pt x="1997" y="3910"/>
                    </a:cubicBezTo>
                    <a:close/>
                    <a:moveTo>
                      <a:pt x="2590" y="2391"/>
                    </a:moveTo>
                    <a:cubicBezTo>
                      <a:pt x="2605" y="2384"/>
                      <a:pt x="2616" y="2373"/>
                      <a:pt x="2626" y="2358"/>
                    </a:cubicBezTo>
                    <a:cubicBezTo>
                      <a:pt x="2616" y="2343"/>
                      <a:pt x="2607" y="2329"/>
                      <a:pt x="2592" y="2318"/>
                    </a:cubicBezTo>
                    <a:cubicBezTo>
                      <a:pt x="2575" y="2330"/>
                      <a:pt x="2570" y="2347"/>
                      <a:pt x="2571" y="2366"/>
                    </a:cubicBezTo>
                    <a:cubicBezTo>
                      <a:pt x="2580" y="2373"/>
                      <a:pt x="2591" y="2378"/>
                      <a:pt x="2591" y="2392"/>
                    </a:cubicBezTo>
                    <a:cubicBezTo>
                      <a:pt x="2582" y="2391"/>
                      <a:pt x="2574" y="2391"/>
                      <a:pt x="2565" y="2390"/>
                    </a:cubicBezTo>
                    <a:cubicBezTo>
                      <a:pt x="2546" y="2387"/>
                      <a:pt x="2537" y="2376"/>
                      <a:pt x="2539" y="2357"/>
                    </a:cubicBezTo>
                    <a:cubicBezTo>
                      <a:pt x="2543" y="2331"/>
                      <a:pt x="2550" y="2306"/>
                      <a:pt x="2564" y="2284"/>
                    </a:cubicBezTo>
                    <a:cubicBezTo>
                      <a:pt x="2579" y="2261"/>
                      <a:pt x="2594" y="2238"/>
                      <a:pt x="2610" y="2216"/>
                    </a:cubicBezTo>
                    <a:cubicBezTo>
                      <a:pt x="2624" y="2198"/>
                      <a:pt x="2640" y="2180"/>
                      <a:pt x="2655" y="2163"/>
                    </a:cubicBezTo>
                    <a:cubicBezTo>
                      <a:pt x="2665" y="2152"/>
                      <a:pt x="2676" y="2142"/>
                      <a:pt x="2688" y="2132"/>
                    </a:cubicBezTo>
                    <a:cubicBezTo>
                      <a:pt x="2698" y="2123"/>
                      <a:pt x="2711" y="2116"/>
                      <a:pt x="2718" y="2106"/>
                    </a:cubicBezTo>
                    <a:cubicBezTo>
                      <a:pt x="2727" y="2093"/>
                      <a:pt x="2744" y="2092"/>
                      <a:pt x="2755" y="2080"/>
                    </a:cubicBezTo>
                    <a:cubicBezTo>
                      <a:pt x="2728" y="2061"/>
                      <a:pt x="2701" y="2048"/>
                      <a:pt x="2672" y="2037"/>
                    </a:cubicBezTo>
                    <a:cubicBezTo>
                      <a:pt x="2640" y="2025"/>
                      <a:pt x="2607" y="2015"/>
                      <a:pt x="2574" y="2005"/>
                    </a:cubicBezTo>
                    <a:cubicBezTo>
                      <a:pt x="2537" y="1994"/>
                      <a:pt x="2503" y="1977"/>
                      <a:pt x="2469" y="1959"/>
                    </a:cubicBezTo>
                    <a:cubicBezTo>
                      <a:pt x="2445" y="1945"/>
                      <a:pt x="2422" y="1931"/>
                      <a:pt x="2398" y="1919"/>
                    </a:cubicBezTo>
                    <a:cubicBezTo>
                      <a:pt x="2370" y="1904"/>
                      <a:pt x="2348" y="1883"/>
                      <a:pt x="2330" y="1858"/>
                    </a:cubicBezTo>
                    <a:cubicBezTo>
                      <a:pt x="2324" y="1850"/>
                      <a:pt x="2318" y="1841"/>
                      <a:pt x="2311" y="1835"/>
                    </a:cubicBezTo>
                    <a:cubicBezTo>
                      <a:pt x="2278" y="1805"/>
                      <a:pt x="2256" y="1769"/>
                      <a:pt x="2235" y="1730"/>
                    </a:cubicBezTo>
                    <a:cubicBezTo>
                      <a:pt x="2200" y="1663"/>
                      <a:pt x="2174" y="1593"/>
                      <a:pt x="2162" y="1518"/>
                    </a:cubicBezTo>
                    <a:cubicBezTo>
                      <a:pt x="2157" y="1485"/>
                      <a:pt x="2145" y="1453"/>
                      <a:pt x="2135" y="1422"/>
                    </a:cubicBezTo>
                    <a:cubicBezTo>
                      <a:pt x="2128" y="1399"/>
                      <a:pt x="2115" y="1377"/>
                      <a:pt x="2104" y="1355"/>
                    </a:cubicBezTo>
                    <a:cubicBezTo>
                      <a:pt x="2084" y="1318"/>
                      <a:pt x="2053" y="1295"/>
                      <a:pt x="2013" y="1284"/>
                    </a:cubicBezTo>
                    <a:cubicBezTo>
                      <a:pt x="2010" y="1284"/>
                      <a:pt x="2007" y="1286"/>
                      <a:pt x="2004" y="1287"/>
                    </a:cubicBezTo>
                    <a:cubicBezTo>
                      <a:pt x="1998" y="1300"/>
                      <a:pt x="2015" y="1302"/>
                      <a:pt x="2015" y="1313"/>
                    </a:cubicBezTo>
                    <a:cubicBezTo>
                      <a:pt x="2015" y="1315"/>
                      <a:pt x="2015" y="1317"/>
                      <a:pt x="2014" y="1319"/>
                    </a:cubicBezTo>
                    <a:cubicBezTo>
                      <a:pt x="2013" y="1322"/>
                      <a:pt x="2012" y="1324"/>
                      <a:pt x="2011" y="1326"/>
                    </a:cubicBezTo>
                    <a:cubicBezTo>
                      <a:pt x="1987" y="1355"/>
                      <a:pt x="1959" y="1375"/>
                      <a:pt x="1921" y="1380"/>
                    </a:cubicBezTo>
                    <a:cubicBezTo>
                      <a:pt x="1912" y="1381"/>
                      <a:pt x="1901" y="1379"/>
                      <a:pt x="1892" y="1390"/>
                    </a:cubicBezTo>
                    <a:cubicBezTo>
                      <a:pt x="1888" y="1426"/>
                      <a:pt x="1889" y="1464"/>
                      <a:pt x="1901" y="1501"/>
                    </a:cubicBezTo>
                    <a:cubicBezTo>
                      <a:pt x="1914" y="1539"/>
                      <a:pt x="1916" y="1578"/>
                      <a:pt x="1914" y="1618"/>
                    </a:cubicBezTo>
                    <a:cubicBezTo>
                      <a:pt x="1913" y="1629"/>
                      <a:pt x="1914" y="1640"/>
                      <a:pt x="1914" y="1651"/>
                    </a:cubicBezTo>
                    <a:cubicBezTo>
                      <a:pt x="1913" y="1685"/>
                      <a:pt x="1915" y="1720"/>
                      <a:pt x="1911" y="1754"/>
                    </a:cubicBezTo>
                    <a:cubicBezTo>
                      <a:pt x="1905" y="1801"/>
                      <a:pt x="1904" y="1848"/>
                      <a:pt x="1900" y="1894"/>
                    </a:cubicBezTo>
                    <a:cubicBezTo>
                      <a:pt x="1893" y="1969"/>
                      <a:pt x="1879" y="2041"/>
                      <a:pt x="1846" y="2108"/>
                    </a:cubicBezTo>
                    <a:cubicBezTo>
                      <a:pt x="1843" y="2113"/>
                      <a:pt x="1842" y="2120"/>
                      <a:pt x="1840" y="2125"/>
                    </a:cubicBezTo>
                    <a:cubicBezTo>
                      <a:pt x="1830" y="2151"/>
                      <a:pt x="1823" y="2177"/>
                      <a:pt x="1811" y="2201"/>
                    </a:cubicBezTo>
                    <a:cubicBezTo>
                      <a:pt x="1786" y="2249"/>
                      <a:pt x="1760" y="2296"/>
                      <a:pt x="1732" y="2343"/>
                    </a:cubicBezTo>
                    <a:cubicBezTo>
                      <a:pt x="1710" y="2380"/>
                      <a:pt x="1685" y="2416"/>
                      <a:pt x="1661" y="2452"/>
                    </a:cubicBezTo>
                    <a:cubicBezTo>
                      <a:pt x="1656" y="2460"/>
                      <a:pt x="1648" y="2468"/>
                      <a:pt x="1641" y="2476"/>
                    </a:cubicBezTo>
                    <a:cubicBezTo>
                      <a:pt x="1661" y="2489"/>
                      <a:pt x="1683" y="2491"/>
                      <a:pt x="1703" y="2496"/>
                    </a:cubicBezTo>
                    <a:cubicBezTo>
                      <a:pt x="1740" y="2504"/>
                      <a:pt x="1779" y="2504"/>
                      <a:pt x="1815" y="2518"/>
                    </a:cubicBezTo>
                    <a:cubicBezTo>
                      <a:pt x="1826" y="2523"/>
                      <a:pt x="1836" y="2518"/>
                      <a:pt x="1844" y="2509"/>
                    </a:cubicBezTo>
                    <a:cubicBezTo>
                      <a:pt x="1855" y="2497"/>
                      <a:pt x="1865" y="2485"/>
                      <a:pt x="1877" y="2474"/>
                    </a:cubicBezTo>
                    <a:cubicBezTo>
                      <a:pt x="1890" y="2462"/>
                      <a:pt x="1900" y="2448"/>
                      <a:pt x="1910" y="2434"/>
                    </a:cubicBezTo>
                    <a:cubicBezTo>
                      <a:pt x="1935" y="2395"/>
                      <a:pt x="1951" y="2353"/>
                      <a:pt x="1967" y="2310"/>
                    </a:cubicBezTo>
                    <a:cubicBezTo>
                      <a:pt x="1973" y="2292"/>
                      <a:pt x="1978" y="2274"/>
                      <a:pt x="1982" y="2257"/>
                    </a:cubicBezTo>
                    <a:cubicBezTo>
                      <a:pt x="1987" y="2236"/>
                      <a:pt x="1990" y="2215"/>
                      <a:pt x="1995" y="2195"/>
                    </a:cubicBezTo>
                    <a:cubicBezTo>
                      <a:pt x="2010" y="2144"/>
                      <a:pt x="2010" y="2093"/>
                      <a:pt x="2008" y="2041"/>
                    </a:cubicBezTo>
                    <a:cubicBezTo>
                      <a:pt x="2005" y="1980"/>
                      <a:pt x="2001" y="1920"/>
                      <a:pt x="1999" y="1860"/>
                    </a:cubicBezTo>
                    <a:cubicBezTo>
                      <a:pt x="1997" y="1815"/>
                      <a:pt x="1998" y="1771"/>
                      <a:pt x="1992" y="1726"/>
                    </a:cubicBezTo>
                    <a:cubicBezTo>
                      <a:pt x="1990" y="1710"/>
                      <a:pt x="1989" y="1692"/>
                      <a:pt x="1992" y="1675"/>
                    </a:cubicBezTo>
                    <a:cubicBezTo>
                      <a:pt x="2001" y="1624"/>
                      <a:pt x="2011" y="1573"/>
                      <a:pt x="2022" y="1522"/>
                    </a:cubicBezTo>
                    <a:cubicBezTo>
                      <a:pt x="2024" y="1512"/>
                      <a:pt x="2030" y="1502"/>
                      <a:pt x="2035" y="1492"/>
                    </a:cubicBezTo>
                    <a:cubicBezTo>
                      <a:pt x="2038" y="1485"/>
                      <a:pt x="2046" y="1482"/>
                      <a:pt x="2054" y="1483"/>
                    </a:cubicBezTo>
                    <a:cubicBezTo>
                      <a:pt x="2058" y="1484"/>
                      <a:pt x="2062" y="1488"/>
                      <a:pt x="2064" y="1489"/>
                    </a:cubicBezTo>
                    <a:cubicBezTo>
                      <a:pt x="2057" y="1508"/>
                      <a:pt x="2048" y="1523"/>
                      <a:pt x="2046" y="1540"/>
                    </a:cubicBezTo>
                    <a:cubicBezTo>
                      <a:pt x="2041" y="1592"/>
                      <a:pt x="2019" y="1643"/>
                      <a:pt x="2027" y="1697"/>
                    </a:cubicBezTo>
                    <a:cubicBezTo>
                      <a:pt x="2021" y="1776"/>
                      <a:pt x="2026" y="1855"/>
                      <a:pt x="2034" y="1934"/>
                    </a:cubicBezTo>
                    <a:cubicBezTo>
                      <a:pt x="2040" y="1990"/>
                      <a:pt x="2043" y="2047"/>
                      <a:pt x="2039" y="2103"/>
                    </a:cubicBezTo>
                    <a:cubicBezTo>
                      <a:pt x="2038" y="2114"/>
                      <a:pt x="2040" y="2125"/>
                      <a:pt x="2040" y="2132"/>
                    </a:cubicBezTo>
                    <a:cubicBezTo>
                      <a:pt x="2056" y="2153"/>
                      <a:pt x="2070" y="2170"/>
                      <a:pt x="2083" y="2188"/>
                    </a:cubicBezTo>
                    <a:cubicBezTo>
                      <a:pt x="2096" y="2207"/>
                      <a:pt x="2111" y="2222"/>
                      <a:pt x="2130" y="2235"/>
                    </a:cubicBezTo>
                    <a:cubicBezTo>
                      <a:pt x="2151" y="2248"/>
                      <a:pt x="2171" y="2262"/>
                      <a:pt x="2191" y="2276"/>
                    </a:cubicBezTo>
                    <a:cubicBezTo>
                      <a:pt x="2217" y="2294"/>
                      <a:pt x="2242" y="2312"/>
                      <a:pt x="2268" y="2329"/>
                    </a:cubicBezTo>
                    <a:cubicBezTo>
                      <a:pt x="2337" y="2372"/>
                      <a:pt x="2415" y="2399"/>
                      <a:pt x="2491" y="2426"/>
                    </a:cubicBezTo>
                    <a:cubicBezTo>
                      <a:pt x="2512" y="2433"/>
                      <a:pt x="2533" y="2432"/>
                      <a:pt x="2553" y="2425"/>
                    </a:cubicBezTo>
                    <a:cubicBezTo>
                      <a:pt x="2571" y="2420"/>
                      <a:pt x="2581" y="2406"/>
                      <a:pt x="2590" y="2391"/>
                    </a:cubicBezTo>
                    <a:close/>
                    <a:moveTo>
                      <a:pt x="1538" y="1174"/>
                    </a:moveTo>
                    <a:cubicBezTo>
                      <a:pt x="1509" y="1179"/>
                      <a:pt x="1486" y="1188"/>
                      <a:pt x="1464" y="1200"/>
                    </a:cubicBezTo>
                    <a:cubicBezTo>
                      <a:pt x="1439" y="1213"/>
                      <a:pt x="1413" y="1225"/>
                      <a:pt x="1388" y="1238"/>
                    </a:cubicBezTo>
                    <a:cubicBezTo>
                      <a:pt x="1375" y="1245"/>
                      <a:pt x="1362" y="1252"/>
                      <a:pt x="1349" y="1258"/>
                    </a:cubicBezTo>
                    <a:cubicBezTo>
                      <a:pt x="1329" y="1268"/>
                      <a:pt x="1309" y="1278"/>
                      <a:pt x="1288" y="1285"/>
                    </a:cubicBezTo>
                    <a:cubicBezTo>
                      <a:pt x="1232" y="1306"/>
                      <a:pt x="1178" y="1329"/>
                      <a:pt x="1126" y="1358"/>
                    </a:cubicBezTo>
                    <a:cubicBezTo>
                      <a:pt x="1073" y="1387"/>
                      <a:pt x="1022" y="1418"/>
                      <a:pt x="969" y="1449"/>
                    </a:cubicBezTo>
                    <a:cubicBezTo>
                      <a:pt x="955" y="1457"/>
                      <a:pt x="938" y="1464"/>
                      <a:pt x="925" y="1474"/>
                    </a:cubicBezTo>
                    <a:cubicBezTo>
                      <a:pt x="872" y="1512"/>
                      <a:pt x="818" y="1550"/>
                      <a:pt x="767" y="1591"/>
                    </a:cubicBezTo>
                    <a:cubicBezTo>
                      <a:pt x="747" y="1607"/>
                      <a:pt x="726" y="1623"/>
                      <a:pt x="705" y="1637"/>
                    </a:cubicBezTo>
                    <a:cubicBezTo>
                      <a:pt x="675" y="1657"/>
                      <a:pt x="646" y="1677"/>
                      <a:pt x="619" y="1700"/>
                    </a:cubicBezTo>
                    <a:cubicBezTo>
                      <a:pt x="586" y="1729"/>
                      <a:pt x="553" y="1758"/>
                      <a:pt x="521" y="1789"/>
                    </a:cubicBezTo>
                    <a:cubicBezTo>
                      <a:pt x="484" y="1824"/>
                      <a:pt x="449" y="1860"/>
                      <a:pt x="414" y="1896"/>
                    </a:cubicBezTo>
                    <a:cubicBezTo>
                      <a:pt x="403" y="1907"/>
                      <a:pt x="399" y="1920"/>
                      <a:pt x="399" y="1936"/>
                    </a:cubicBezTo>
                    <a:cubicBezTo>
                      <a:pt x="400" y="1987"/>
                      <a:pt x="413" y="2034"/>
                      <a:pt x="441" y="2076"/>
                    </a:cubicBezTo>
                    <a:cubicBezTo>
                      <a:pt x="446" y="2083"/>
                      <a:pt x="451" y="2090"/>
                      <a:pt x="455" y="2098"/>
                    </a:cubicBezTo>
                    <a:cubicBezTo>
                      <a:pt x="478" y="2139"/>
                      <a:pt x="505" y="2177"/>
                      <a:pt x="540" y="2209"/>
                    </a:cubicBezTo>
                    <a:cubicBezTo>
                      <a:pt x="553" y="2221"/>
                      <a:pt x="564" y="2234"/>
                      <a:pt x="576" y="2246"/>
                    </a:cubicBezTo>
                    <a:cubicBezTo>
                      <a:pt x="588" y="2258"/>
                      <a:pt x="601" y="2261"/>
                      <a:pt x="617" y="2255"/>
                    </a:cubicBezTo>
                    <a:cubicBezTo>
                      <a:pt x="644" y="2246"/>
                      <a:pt x="671" y="2237"/>
                      <a:pt x="695" y="2223"/>
                    </a:cubicBezTo>
                    <a:cubicBezTo>
                      <a:pt x="737" y="2198"/>
                      <a:pt x="779" y="2176"/>
                      <a:pt x="821" y="2152"/>
                    </a:cubicBezTo>
                    <a:cubicBezTo>
                      <a:pt x="835" y="2144"/>
                      <a:pt x="848" y="2135"/>
                      <a:pt x="862" y="2126"/>
                    </a:cubicBezTo>
                    <a:cubicBezTo>
                      <a:pt x="886" y="2110"/>
                      <a:pt x="910" y="2092"/>
                      <a:pt x="935" y="2077"/>
                    </a:cubicBezTo>
                    <a:cubicBezTo>
                      <a:pt x="996" y="2039"/>
                      <a:pt x="1056" y="1999"/>
                      <a:pt x="1122" y="1971"/>
                    </a:cubicBezTo>
                    <a:cubicBezTo>
                      <a:pt x="1129" y="1968"/>
                      <a:pt x="1135" y="1965"/>
                      <a:pt x="1142" y="1961"/>
                    </a:cubicBezTo>
                    <a:cubicBezTo>
                      <a:pt x="1189" y="1932"/>
                      <a:pt x="1240" y="1910"/>
                      <a:pt x="1290" y="1885"/>
                    </a:cubicBezTo>
                    <a:cubicBezTo>
                      <a:pt x="1300" y="1880"/>
                      <a:pt x="1310" y="1876"/>
                      <a:pt x="1321" y="1873"/>
                    </a:cubicBezTo>
                    <a:cubicBezTo>
                      <a:pt x="1344" y="1868"/>
                      <a:pt x="1367" y="1864"/>
                      <a:pt x="1390" y="1861"/>
                    </a:cubicBezTo>
                    <a:cubicBezTo>
                      <a:pt x="1396" y="1860"/>
                      <a:pt x="1405" y="1860"/>
                      <a:pt x="1408" y="1872"/>
                    </a:cubicBezTo>
                    <a:cubicBezTo>
                      <a:pt x="1402" y="1874"/>
                      <a:pt x="1396" y="1876"/>
                      <a:pt x="1391" y="1877"/>
                    </a:cubicBezTo>
                    <a:cubicBezTo>
                      <a:pt x="1357" y="1884"/>
                      <a:pt x="1323" y="1891"/>
                      <a:pt x="1292" y="1907"/>
                    </a:cubicBezTo>
                    <a:cubicBezTo>
                      <a:pt x="1244" y="1932"/>
                      <a:pt x="1194" y="1953"/>
                      <a:pt x="1148" y="1983"/>
                    </a:cubicBezTo>
                    <a:cubicBezTo>
                      <a:pt x="1141" y="1987"/>
                      <a:pt x="1133" y="1991"/>
                      <a:pt x="1125" y="1994"/>
                    </a:cubicBezTo>
                    <a:cubicBezTo>
                      <a:pt x="1093" y="2006"/>
                      <a:pt x="1066" y="2024"/>
                      <a:pt x="1037" y="2042"/>
                    </a:cubicBezTo>
                    <a:cubicBezTo>
                      <a:pt x="1009" y="2059"/>
                      <a:pt x="988" y="2082"/>
                      <a:pt x="974" y="2112"/>
                    </a:cubicBezTo>
                    <a:cubicBezTo>
                      <a:pt x="965" y="2132"/>
                      <a:pt x="954" y="2152"/>
                      <a:pt x="942" y="2170"/>
                    </a:cubicBezTo>
                    <a:cubicBezTo>
                      <a:pt x="929" y="2190"/>
                      <a:pt x="913" y="2207"/>
                      <a:pt x="900" y="2226"/>
                    </a:cubicBezTo>
                    <a:cubicBezTo>
                      <a:pt x="886" y="2245"/>
                      <a:pt x="872" y="2265"/>
                      <a:pt x="862" y="2285"/>
                    </a:cubicBezTo>
                    <a:cubicBezTo>
                      <a:pt x="838" y="2336"/>
                      <a:pt x="869" y="2376"/>
                      <a:pt x="911" y="2390"/>
                    </a:cubicBezTo>
                    <a:cubicBezTo>
                      <a:pt x="926" y="2395"/>
                      <a:pt x="943" y="2397"/>
                      <a:pt x="959" y="2398"/>
                    </a:cubicBezTo>
                    <a:cubicBezTo>
                      <a:pt x="1008" y="2399"/>
                      <a:pt x="1058" y="2399"/>
                      <a:pt x="1107" y="2399"/>
                    </a:cubicBezTo>
                    <a:cubicBezTo>
                      <a:pt x="1135" y="2400"/>
                      <a:pt x="1164" y="2400"/>
                      <a:pt x="1192" y="2401"/>
                    </a:cubicBezTo>
                    <a:cubicBezTo>
                      <a:pt x="1218" y="2402"/>
                      <a:pt x="1244" y="2404"/>
                      <a:pt x="1270" y="2407"/>
                    </a:cubicBezTo>
                    <a:cubicBezTo>
                      <a:pt x="1324" y="2412"/>
                      <a:pt x="1378" y="2411"/>
                      <a:pt x="1432" y="2423"/>
                    </a:cubicBezTo>
                    <a:cubicBezTo>
                      <a:pt x="1476" y="2434"/>
                      <a:pt x="1520" y="2444"/>
                      <a:pt x="1565" y="2454"/>
                    </a:cubicBezTo>
                    <a:cubicBezTo>
                      <a:pt x="1583" y="2459"/>
                      <a:pt x="1601" y="2463"/>
                      <a:pt x="1620" y="2468"/>
                    </a:cubicBezTo>
                    <a:cubicBezTo>
                      <a:pt x="1654" y="2423"/>
                      <a:pt x="1689" y="2380"/>
                      <a:pt x="1715" y="2331"/>
                    </a:cubicBezTo>
                    <a:cubicBezTo>
                      <a:pt x="1758" y="2251"/>
                      <a:pt x="1799" y="2171"/>
                      <a:pt x="1832" y="2087"/>
                    </a:cubicBezTo>
                    <a:cubicBezTo>
                      <a:pt x="1860" y="2015"/>
                      <a:pt x="1874" y="1941"/>
                      <a:pt x="1879" y="1864"/>
                    </a:cubicBezTo>
                    <a:cubicBezTo>
                      <a:pt x="1883" y="1806"/>
                      <a:pt x="1889" y="1748"/>
                      <a:pt x="1892" y="1690"/>
                    </a:cubicBezTo>
                    <a:cubicBezTo>
                      <a:pt x="1896" y="1641"/>
                      <a:pt x="1897" y="1591"/>
                      <a:pt x="1891" y="1542"/>
                    </a:cubicBezTo>
                    <a:cubicBezTo>
                      <a:pt x="1889" y="1531"/>
                      <a:pt x="1888" y="1520"/>
                      <a:pt x="1885" y="1509"/>
                    </a:cubicBezTo>
                    <a:cubicBezTo>
                      <a:pt x="1878" y="1484"/>
                      <a:pt x="1873" y="1459"/>
                      <a:pt x="1872" y="1433"/>
                    </a:cubicBezTo>
                    <a:cubicBezTo>
                      <a:pt x="1871" y="1417"/>
                      <a:pt x="1871" y="1401"/>
                      <a:pt x="1861" y="1385"/>
                    </a:cubicBezTo>
                    <a:cubicBezTo>
                      <a:pt x="1852" y="1384"/>
                      <a:pt x="1843" y="1382"/>
                      <a:pt x="1833" y="1381"/>
                    </a:cubicBezTo>
                    <a:cubicBezTo>
                      <a:pt x="1794" y="1378"/>
                      <a:pt x="1757" y="1372"/>
                      <a:pt x="1726" y="1345"/>
                    </a:cubicBezTo>
                    <a:cubicBezTo>
                      <a:pt x="1715" y="1336"/>
                      <a:pt x="1702" y="1329"/>
                      <a:pt x="1689" y="1321"/>
                    </a:cubicBezTo>
                    <a:cubicBezTo>
                      <a:pt x="1679" y="1314"/>
                      <a:pt x="1668" y="1307"/>
                      <a:pt x="1660" y="1299"/>
                    </a:cubicBezTo>
                    <a:cubicBezTo>
                      <a:pt x="1617" y="1259"/>
                      <a:pt x="1571" y="1224"/>
                      <a:pt x="1538" y="1174"/>
                    </a:cubicBezTo>
                    <a:close/>
                    <a:moveTo>
                      <a:pt x="1742" y="1084"/>
                    </a:moveTo>
                    <a:cubicBezTo>
                      <a:pt x="1753" y="1077"/>
                      <a:pt x="1759" y="1079"/>
                      <a:pt x="1765" y="1085"/>
                    </a:cubicBezTo>
                    <a:cubicBezTo>
                      <a:pt x="1768" y="1087"/>
                      <a:pt x="1770" y="1090"/>
                      <a:pt x="1771" y="1094"/>
                    </a:cubicBezTo>
                    <a:cubicBezTo>
                      <a:pt x="1790" y="1135"/>
                      <a:pt x="1822" y="1163"/>
                      <a:pt x="1863" y="1180"/>
                    </a:cubicBezTo>
                    <a:cubicBezTo>
                      <a:pt x="1877" y="1186"/>
                      <a:pt x="1890" y="1194"/>
                      <a:pt x="1902" y="1202"/>
                    </a:cubicBezTo>
                    <a:cubicBezTo>
                      <a:pt x="1925" y="1216"/>
                      <a:pt x="1948" y="1224"/>
                      <a:pt x="1976" y="1222"/>
                    </a:cubicBezTo>
                    <a:cubicBezTo>
                      <a:pt x="2000" y="1221"/>
                      <a:pt x="2024" y="1218"/>
                      <a:pt x="2049" y="1215"/>
                    </a:cubicBezTo>
                    <a:cubicBezTo>
                      <a:pt x="2111" y="1207"/>
                      <a:pt x="2160" y="1175"/>
                      <a:pt x="2206" y="1137"/>
                    </a:cubicBezTo>
                    <a:cubicBezTo>
                      <a:pt x="2251" y="1098"/>
                      <a:pt x="2287" y="1050"/>
                      <a:pt x="2314" y="997"/>
                    </a:cubicBezTo>
                    <a:cubicBezTo>
                      <a:pt x="2345" y="936"/>
                      <a:pt x="2362" y="870"/>
                      <a:pt x="2375" y="804"/>
                    </a:cubicBezTo>
                    <a:cubicBezTo>
                      <a:pt x="2376" y="798"/>
                      <a:pt x="2374" y="792"/>
                      <a:pt x="2374" y="785"/>
                    </a:cubicBezTo>
                    <a:cubicBezTo>
                      <a:pt x="2337" y="788"/>
                      <a:pt x="2319" y="769"/>
                      <a:pt x="2313" y="738"/>
                    </a:cubicBezTo>
                    <a:cubicBezTo>
                      <a:pt x="2308" y="737"/>
                      <a:pt x="2304" y="736"/>
                      <a:pt x="2301" y="735"/>
                    </a:cubicBezTo>
                    <a:cubicBezTo>
                      <a:pt x="2296" y="734"/>
                      <a:pt x="2292" y="732"/>
                      <a:pt x="2288" y="731"/>
                    </a:cubicBezTo>
                    <a:cubicBezTo>
                      <a:pt x="2290" y="726"/>
                      <a:pt x="2290" y="723"/>
                      <a:pt x="2292" y="722"/>
                    </a:cubicBezTo>
                    <a:cubicBezTo>
                      <a:pt x="2297" y="718"/>
                      <a:pt x="2302" y="715"/>
                      <a:pt x="2307" y="713"/>
                    </a:cubicBezTo>
                    <a:cubicBezTo>
                      <a:pt x="2337" y="702"/>
                      <a:pt x="2368" y="708"/>
                      <a:pt x="2398" y="708"/>
                    </a:cubicBezTo>
                    <a:cubicBezTo>
                      <a:pt x="2416" y="671"/>
                      <a:pt x="2416" y="660"/>
                      <a:pt x="2398" y="637"/>
                    </a:cubicBezTo>
                    <a:cubicBezTo>
                      <a:pt x="2370" y="650"/>
                      <a:pt x="2343" y="663"/>
                      <a:pt x="2315" y="676"/>
                    </a:cubicBezTo>
                    <a:cubicBezTo>
                      <a:pt x="2307" y="680"/>
                      <a:pt x="2300" y="678"/>
                      <a:pt x="2296" y="667"/>
                    </a:cubicBezTo>
                    <a:cubicBezTo>
                      <a:pt x="2299" y="658"/>
                      <a:pt x="2304" y="649"/>
                      <a:pt x="2308" y="638"/>
                    </a:cubicBezTo>
                    <a:cubicBezTo>
                      <a:pt x="2315" y="619"/>
                      <a:pt x="2321" y="599"/>
                      <a:pt x="2327" y="579"/>
                    </a:cubicBezTo>
                    <a:cubicBezTo>
                      <a:pt x="2328" y="573"/>
                      <a:pt x="2327" y="566"/>
                      <a:pt x="2317" y="566"/>
                    </a:cubicBezTo>
                    <a:cubicBezTo>
                      <a:pt x="2294" y="591"/>
                      <a:pt x="2286" y="630"/>
                      <a:pt x="2251" y="644"/>
                    </a:cubicBezTo>
                    <a:cubicBezTo>
                      <a:pt x="2242" y="640"/>
                      <a:pt x="2240" y="635"/>
                      <a:pt x="2241" y="628"/>
                    </a:cubicBezTo>
                    <a:cubicBezTo>
                      <a:pt x="2242" y="618"/>
                      <a:pt x="2244" y="609"/>
                      <a:pt x="2246" y="599"/>
                    </a:cubicBezTo>
                    <a:cubicBezTo>
                      <a:pt x="2252" y="565"/>
                      <a:pt x="2238" y="539"/>
                      <a:pt x="2215" y="514"/>
                    </a:cubicBezTo>
                    <a:cubicBezTo>
                      <a:pt x="2210" y="521"/>
                      <a:pt x="2206" y="527"/>
                      <a:pt x="2202" y="533"/>
                    </a:cubicBezTo>
                    <a:cubicBezTo>
                      <a:pt x="2195" y="545"/>
                      <a:pt x="2188" y="557"/>
                      <a:pt x="2181" y="568"/>
                    </a:cubicBezTo>
                    <a:cubicBezTo>
                      <a:pt x="2171" y="583"/>
                      <a:pt x="2157" y="592"/>
                      <a:pt x="2141" y="601"/>
                    </a:cubicBezTo>
                    <a:cubicBezTo>
                      <a:pt x="2135" y="604"/>
                      <a:pt x="2125" y="599"/>
                      <a:pt x="2124" y="592"/>
                    </a:cubicBezTo>
                    <a:cubicBezTo>
                      <a:pt x="2123" y="586"/>
                      <a:pt x="2124" y="580"/>
                      <a:pt x="2123" y="574"/>
                    </a:cubicBezTo>
                    <a:cubicBezTo>
                      <a:pt x="2121" y="558"/>
                      <a:pt x="2119" y="542"/>
                      <a:pt x="2117" y="526"/>
                    </a:cubicBezTo>
                    <a:cubicBezTo>
                      <a:pt x="2116" y="520"/>
                      <a:pt x="2114" y="514"/>
                      <a:pt x="2104" y="511"/>
                    </a:cubicBezTo>
                    <a:cubicBezTo>
                      <a:pt x="2099" y="515"/>
                      <a:pt x="2090" y="519"/>
                      <a:pt x="2087" y="526"/>
                    </a:cubicBezTo>
                    <a:cubicBezTo>
                      <a:pt x="2076" y="546"/>
                      <a:pt x="2058" y="563"/>
                      <a:pt x="2052" y="586"/>
                    </a:cubicBezTo>
                    <a:cubicBezTo>
                      <a:pt x="2050" y="593"/>
                      <a:pt x="2045" y="599"/>
                      <a:pt x="2040" y="605"/>
                    </a:cubicBezTo>
                    <a:cubicBezTo>
                      <a:pt x="2033" y="614"/>
                      <a:pt x="2020" y="612"/>
                      <a:pt x="2015" y="602"/>
                    </a:cubicBezTo>
                    <a:cubicBezTo>
                      <a:pt x="2011" y="592"/>
                      <a:pt x="2008" y="581"/>
                      <a:pt x="2005" y="571"/>
                    </a:cubicBezTo>
                    <a:cubicBezTo>
                      <a:pt x="1999" y="553"/>
                      <a:pt x="1994" y="536"/>
                      <a:pt x="1987" y="518"/>
                    </a:cubicBezTo>
                    <a:cubicBezTo>
                      <a:pt x="1986" y="513"/>
                      <a:pt x="1980" y="510"/>
                      <a:pt x="1977" y="505"/>
                    </a:cubicBezTo>
                    <a:cubicBezTo>
                      <a:pt x="1950" y="524"/>
                      <a:pt x="1943" y="531"/>
                      <a:pt x="1940" y="555"/>
                    </a:cubicBezTo>
                    <a:cubicBezTo>
                      <a:pt x="1936" y="589"/>
                      <a:pt x="1931" y="624"/>
                      <a:pt x="1948" y="657"/>
                    </a:cubicBezTo>
                    <a:cubicBezTo>
                      <a:pt x="1952" y="665"/>
                      <a:pt x="1949" y="668"/>
                      <a:pt x="1936" y="674"/>
                    </a:cubicBezTo>
                    <a:cubicBezTo>
                      <a:pt x="1923" y="664"/>
                      <a:pt x="1915" y="650"/>
                      <a:pt x="1908" y="636"/>
                    </a:cubicBezTo>
                    <a:cubicBezTo>
                      <a:pt x="1900" y="622"/>
                      <a:pt x="1894" y="607"/>
                      <a:pt x="1885" y="594"/>
                    </a:cubicBezTo>
                    <a:cubicBezTo>
                      <a:pt x="1875" y="581"/>
                      <a:pt x="1864" y="569"/>
                      <a:pt x="1852" y="558"/>
                    </a:cubicBezTo>
                    <a:cubicBezTo>
                      <a:pt x="1845" y="551"/>
                      <a:pt x="1836" y="543"/>
                      <a:pt x="1823" y="545"/>
                    </a:cubicBezTo>
                    <a:cubicBezTo>
                      <a:pt x="1808" y="555"/>
                      <a:pt x="1813" y="572"/>
                      <a:pt x="1808" y="585"/>
                    </a:cubicBezTo>
                    <a:cubicBezTo>
                      <a:pt x="1802" y="603"/>
                      <a:pt x="1806" y="619"/>
                      <a:pt x="1817" y="634"/>
                    </a:cubicBezTo>
                    <a:cubicBezTo>
                      <a:pt x="1830" y="653"/>
                      <a:pt x="1835" y="674"/>
                      <a:pt x="1836" y="696"/>
                    </a:cubicBezTo>
                    <a:cubicBezTo>
                      <a:pt x="1832" y="698"/>
                      <a:pt x="1828" y="702"/>
                      <a:pt x="1826" y="701"/>
                    </a:cubicBezTo>
                    <a:cubicBezTo>
                      <a:pt x="1802" y="697"/>
                      <a:pt x="1781" y="688"/>
                      <a:pt x="1770" y="664"/>
                    </a:cubicBezTo>
                    <a:cubicBezTo>
                      <a:pt x="1768" y="659"/>
                      <a:pt x="1767" y="652"/>
                      <a:pt x="1765" y="646"/>
                    </a:cubicBezTo>
                    <a:cubicBezTo>
                      <a:pt x="1756" y="621"/>
                      <a:pt x="1724" y="611"/>
                      <a:pt x="1705" y="630"/>
                    </a:cubicBezTo>
                    <a:cubicBezTo>
                      <a:pt x="1674" y="660"/>
                      <a:pt x="1654" y="697"/>
                      <a:pt x="1665" y="743"/>
                    </a:cubicBezTo>
                    <a:cubicBezTo>
                      <a:pt x="1671" y="766"/>
                      <a:pt x="1683" y="786"/>
                      <a:pt x="1710" y="792"/>
                    </a:cubicBezTo>
                    <a:cubicBezTo>
                      <a:pt x="1717" y="794"/>
                      <a:pt x="1724" y="796"/>
                      <a:pt x="1726" y="803"/>
                    </a:cubicBezTo>
                    <a:cubicBezTo>
                      <a:pt x="1709" y="839"/>
                      <a:pt x="1695" y="875"/>
                      <a:pt x="1677" y="908"/>
                    </a:cubicBezTo>
                    <a:cubicBezTo>
                      <a:pt x="1659" y="942"/>
                      <a:pt x="1637" y="973"/>
                      <a:pt x="1617" y="1006"/>
                    </a:cubicBezTo>
                    <a:cubicBezTo>
                      <a:pt x="1622" y="1016"/>
                      <a:pt x="1627" y="1024"/>
                      <a:pt x="1631" y="1033"/>
                    </a:cubicBezTo>
                    <a:cubicBezTo>
                      <a:pt x="1634" y="1040"/>
                      <a:pt x="1637" y="1048"/>
                      <a:pt x="1637" y="1054"/>
                    </a:cubicBezTo>
                    <a:cubicBezTo>
                      <a:pt x="1633" y="1089"/>
                      <a:pt x="1631" y="1123"/>
                      <a:pt x="1608" y="1152"/>
                    </a:cubicBezTo>
                    <a:cubicBezTo>
                      <a:pt x="1598" y="1165"/>
                      <a:pt x="1590" y="1179"/>
                      <a:pt x="1583" y="1190"/>
                    </a:cubicBezTo>
                    <a:cubicBezTo>
                      <a:pt x="1584" y="1207"/>
                      <a:pt x="1592" y="1216"/>
                      <a:pt x="1601" y="1224"/>
                    </a:cubicBezTo>
                    <a:cubicBezTo>
                      <a:pt x="1644" y="1266"/>
                      <a:pt x="1691" y="1302"/>
                      <a:pt x="1740" y="1336"/>
                    </a:cubicBezTo>
                    <a:cubicBezTo>
                      <a:pt x="1767" y="1356"/>
                      <a:pt x="1798" y="1367"/>
                      <a:pt x="1833" y="1368"/>
                    </a:cubicBezTo>
                    <a:cubicBezTo>
                      <a:pt x="1860" y="1369"/>
                      <a:pt x="1886" y="1358"/>
                      <a:pt x="1913" y="1362"/>
                    </a:cubicBezTo>
                    <a:cubicBezTo>
                      <a:pt x="1918" y="1363"/>
                      <a:pt x="1925" y="1359"/>
                      <a:pt x="1930" y="1356"/>
                    </a:cubicBezTo>
                    <a:cubicBezTo>
                      <a:pt x="1944" y="1348"/>
                      <a:pt x="1956" y="1338"/>
                      <a:pt x="1967" y="1331"/>
                    </a:cubicBezTo>
                    <a:cubicBezTo>
                      <a:pt x="1968" y="1313"/>
                      <a:pt x="1968" y="1298"/>
                      <a:pt x="1970" y="1284"/>
                    </a:cubicBezTo>
                    <a:cubicBezTo>
                      <a:pt x="1973" y="1269"/>
                      <a:pt x="1979" y="1255"/>
                      <a:pt x="1972" y="1239"/>
                    </a:cubicBezTo>
                    <a:cubicBezTo>
                      <a:pt x="1967" y="1237"/>
                      <a:pt x="1961" y="1233"/>
                      <a:pt x="1956" y="1233"/>
                    </a:cubicBezTo>
                    <a:cubicBezTo>
                      <a:pt x="1936" y="1236"/>
                      <a:pt x="1920" y="1228"/>
                      <a:pt x="1903" y="1219"/>
                    </a:cubicBezTo>
                    <a:cubicBezTo>
                      <a:pt x="1879" y="1206"/>
                      <a:pt x="1856" y="1192"/>
                      <a:pt x="1831" y="1180"/>
                    </a:cubicBezTo>
                    <a:cubicBezTo>
                      <a:pt x="1811" y="1171"/>
                      <a:pt x="1794" y="1156"/>
                      <a:pt x="1778" y="1141"/>
                    </a:cubicBezTo>
                    <a:cubicBezTo>
                      <a:pt x="1762" y="1125"/>
                      <a:pt x="1749" y="1108"/>
                      <a:pt x="1742" y="1084"/>
                    </a:cubicBezTo>
                    <a:close/>
                    <a:moveTo>
                      <a:pt x="2440" y="654"/>
                    </a:moveTo>
                    <a:cubicBezTo>
                      <a:pt x="2449" y="655"/>
                      <a:pt x="2454" y="649"/>
                      <a:pt x="2454" y="641"/>
                    </a:cubicBezTo>
                    <a:cubicBezTo>
                      <a:pt x="2455" y="616"/>
                      <a:pt x="2457" y="591"/>
                      <a:pt x="2456" y="567"/>
                    </a:cubicBezTo>
                    <a:cubicBezTo>
                      <a:pt x="2454" y="527"/>
                      <a:pt x="2446" y="488"/>
                      <a:pt x="2429" y="452"/>
                    </a:cubicBezTo>
                    <a:cubicBezTo>
                      <a:pt x="2412" y="415"/>
                      <a:pt x="2393" y="379"/>
                      <a:pt x="2371" y="345"/>
                    </a:cubicBezTo>
                    <a:cubicBezTo>
                      <a:pt x="2343" y="299"/>
                      <a:pt x="2305" y="262"/>
                      <a:pt x="2257" y="236"/>
                    </a:cubicBezTo>
                    <a:cubicBezTo>
                      <a:pt x="2241" y="227"/>
                      <a:pt x="2225" y="218"/>
                      <a:pt x="2210" y="207"/>
                    </a:cubicBezTo>
                    <a:cubicBezTo>
                      <a:pt x="2170" y="178"/>
                      <a:pt x="2122" y="168"/>
                      <a:pt x="2075" y="157"/>
                    </a:cubicBezTo>
                    <a:cubicBezTo>
                      <a:pt x="2056" y="153"/>
                      <a:pt x="2037" y="150"/>
                      <a:pt x="2018" y="144"/>
                    </a:cubicBezTo>
                    <a:cubicBezTo>
                      <a:pt x="1998" y="137"/>
                      <a:pt x="1977" y="134"/>
                      <a:pt x="1956" y="134"/>
                    </a:cubicBezTo>
                    <a:cubicBezTo>
                      <a:pt x="1933" y="133"/>
                      <a:pt x="1910" y="138"/>
                      <a:pt x="1887" y="141"/>
                    </a:cubicBezTo>
                    <a:cubicBezTo>
                      <a:pt x="1841" y="146"/>
                      <a:pt x="1797" y="157"/>
                      <a:pt x="1759" y="184"/>
                    </a:cubicBezTo>
                    <a:cubicBezTo>
                      <a:pt x="1754" y="187"/>
                      <a:pt x="1747" y="187"/>
                      <a:pt x="1741" y="189"/>
                    </a:cubicBezTo>
                    <a:cubicBezTo>
                      <a:pt x="1732" y="192"/>
                      <a:pt x="1722" y="193"/>
                      <a:pt x="1713" y="198"/>
                    </a:cubicBezTo>
                    <a:cubicBezTo>
                      <a:pt x="1661" y="228"/>
                      <a:pt x="1606" y="256"/>
                      <a:pt x="1572" y="309"/>
                    </a:cubicBezTo>
                    <a:cubicBezTo>
                      <a:pt x="1570" y="312"/>
                      <a:pt x="1566" y="313"/>
                      <a:pt x="1564" y="316"/>
                    </a:cubicBezTo>
                    <a:cubicBezTo>
                      <a:pt x="1555" y="326"/>
                      <a:pt x="1546" y="336"/>
                      <a:pt x="1538" y="347"/>
                    </a:cubicBezTo>
                    <a:cubicBezTo>
                      <a:pt x="1508" y="385"/>
                      <a:pt x="1488" y="429"/>
                      <a:pt x="1472" y="475"/>
                    </a:cubicBezTo>
                    <a:cubicBezTo>
                      <a:pt x="1465" y="493"/>
                      <a:pt x="1458" y="512"/>
                      <a:pt x="1461" y="532"/>
                    </a:cubicBezTo>
                    <a:cubicBezTo>
                      <a:pt x="1462" y="538"/>
                      <a:pt x="1462" y="545"/>
                      <a:pt x="1460" y="550"/>
                    </a:cubicBezTo>
                    <a:cubicBezTo>
                      <a:pt x="1452" y="568"/>
                      <a:pt x="1454" y="587"/>
                      <a:pt x="1454" y="605"/>
                    </a:cubicBezTo>
                    <a:cubicBezTo>
                      <a:pt x="1454" y="660"/>
                      <a:pt x="1465" y="713"/>
                      <a:pt x="1474" y="766"/>
                    </a:cubicBezTo>
                    <a:cubicBezTo>
                      <a:pt x="1480" y="802"/>
                      <a:pt x="1492" y="836"/>
                      <a:pt x="1510" y="867"/>
                    </a:cubicBezTo>
                    <a:cubicBezTo>
                      <a:pt x="1520" y="885"/>
                      <a:pt x="1529" y="904"/>
                      <a:pt x="1541" y="921"/>
                    </a:cubicBezTo>
                    <a:cubicBezTo>
                      <a:pt x="1555" y="940"/>
                      <a:pt x="1571" y="957"/>
                      <a:pt x="1587" y="975"/>
                    </a:cubicBezTo>
                    <a:cubicBezTo>
                      <a:pt x="1590" y="979"/>
                      <a:pt x="1597" y="981"/>
                      <a:pt x="1605" y="985"/>
                    </a:cubicBezTo>
                    <a:cubicBezTo>
                      <a:pt x="1648" y="934"/>
                      <a:pt x="1683" y="880"/>
                      <a:pt x="1695" y="813"/>
                    </a:cubicBezTo>
                    <a:cubicBezTo>
                      <a:pt x="1690" y="809"/>
                      <a:pt x="1685" y="805"/>
                      <a:pt x="1681" y="800"/>
                    </a:cubicBezTo>
                    <a:cubicBezTo>
                      <a:pt x="1667" y="785"/>
                      <a:pt x="1651" y="770"/>
                      <a:pt x="1647" y="749"/>
                    </a:cubicBezTo>
                    <a:cubicBezTo>
                      <a:pt x="1638" y="710"/>
                      <a:pt x="1642" y="673"/>
                      <a:pt x="1665" y="639"/>
                    </a:cubicBezTo>
                    <a:cubicBezTo>
                      <a:pt x="1686" y="609"/>
                      <a:pt x="1713" y="599"/>
                      <a:pt x="1749" y="608"/>
                    </a:cubicBezTo>
                    <a:cubicBezTo>
                      <a:pt x="1759" y="611"/>
                      <a:pt x="1770" y="615"/>
                      <a:pt x="1782" y="617"/>
                    </a:cubicBezTo>
                    <a:cubicBezTo>
                      <a:pt x="1785" y="606"/>
                      <a:pt x="1788" y="596"/>
                      <a:pt x="1790" y="587"/>
                    </a:cubicBezTo>
                    <a:cubicBezTo>
                      <a:pt x="1793" y="574"/>
                      <a:pt x="1795" y="560"/>
                      <a:pt x="1798" y="547"/>
                    </a:cubicBezTo>
                    <a:cubicBezTo>
                      <a:pt x="1800" y="535"/>
                      <a:pt x="1807" y="527"/>
                      <a:pt x="1819" y="525"/>
                    </a:cubicBezTo>
                    <a:cubicBezTo>
                      <a:pt x="1847" y="531"/>
                      <a:pt x="1869" y="545"/>
                      <a:pt x="1886" y="568"/>
                    </a:cubicBezTo>
                    <a:cubicBezTo>
                      <a:pt x="1892" y="575"/>
                      <a:pt x="1897" y="585"/>
                      <a:pt x="1910" y="584"/>
                    </a:cubicBezTo>
                    <a:cubicBezTo>
                      <a:pt x="1912" y="580"/>
                      <a:pt x="1914" y="576"/>
                      <a:pt x="1916" y="571"/>
                    </a:cubicBezTo>
                    <a:cubicBezTo>
                      <a:pt x="1923" y="552"/>
                      <a:pt x="1930" y="532"/>
                      <a:pt x="1938" y="513"/>
                    </a:cubicBezTo>
                    <a:cubicBezTo>
                      <a:pt x="1945" y="496"/>
                      <a:pt x="1958" y="485"/>
                      <a:pt x="1976" y="479"/>
                    </a:cubicBezTo>
                    <a:cubicBezTo>
                      <a:pt x="1982" y="483"/>
                      <a:pt x="1989" y="486"/>
                      <a:pt x="1994" y="492"/>
                    </a:cubicBezTo>
                    <a:cubicBezTo>
                      <a:pt x="2006" y="505"/>
                      <a:pt x="2013" y="523"/>
                      <a:pt x="2017" y="541"/>
                    </a:cubicBezTo>
                    <a:cubicBezTo>
                      <a:pt x="2019" y="551"/>
                      <a:pt x="2021" y="560"/>
                      <a:pt x="2034" y="565"/>
                    </a:cubicBezTo>
                    <a:cubicBezTo>
                      <a:pt x="2043" y="553"/>
                      <a:pt x="2053" y="540"/>
                      <a:pt x="2060" y="526"/>
                    </a:cubicBezTo>
                    <a:cubicBezTo>
                      <a:pt x="2068" y="510"/>
                      <a:pt x="2081" y="500"/>
                      <a:pt x="2095" y="490"/>
                    </a:cubicBezTo>
                    <a:cubicBezTo>
                      <a:pt x="2104" y="484"/>
                      <a:pt x="2114" y="482"/>
                      <a:pt x="2126" y="490"/>
                    </a:cubicBezTo>
                    <a:cubicBezTo>
                      <a:pt x="2133" y="513"/>
                      <a:pt x="2141" y="539"/>
                      <a:pt x="2148" y="564"/>
                    </a:cubicBezTo>
                    <a:cubicBezTo>
                      <a:pt x="2151" y="564"/>
                      <a:pt x="2154" y="565"/>
                      <a:pt x="2156" y="564"/>
                    </a:cubicBezTo>
                    <a:cubicBezTo>
                      <a:pt x="2182" y="546"/>
                      <a:pt x="2185" y="513"/>
                      <a:pt x="2204" y="488"/>
                    </a:cubicBezTo>
                    <a:cubicBezTo>
                      <a:pt x="2210" y="489"/>
                      <a:pt x="2219" y="489"/>
                      <a:pt x="2223" y="492"/>
                    </a:cubicBezTo>
                    <a:cubicBezTo>
                      <a:pt x="2231" y="498"/>
                      <a:pt x="2237" y="507"/>
                      <a:pt x="2242" y="515"/>
                    </a:cubicBezTo>
                    <a:cubicBezTo>
                      <a:pt x="2248" y="527"/>
                      <a:pt x="2254" y="539"/>
                      <a:pt x="2260" y="551"/>
                    </a:cubicBezTo>
                    <a:cubicBezTo>
                      <a:pt x="2265" y="563"/>
                      <a:pt x="2270" y="575"/>
                      <a:pt x="2275" y="589"/>
                    </a:cubicBezTo>
                    <a:cubicBezTo>
                      <a:pt x="2307" y="561"/>
                      <a:pt x="2311" y="523"/>
                      <a:pt x="2321" y="489"/>
                    </a:cubicBezTo>
                    <a:cubicBezTo>
                      <a:pt x="2333" y="483"/>
                      <a:pt x="2340" y="487"/>
                      <a:pt x="2343" y="497"/>
                    </a:cubicBezTo>
                    <a:cubicBezTo>
                      <a:pt x="2350" y="523"/>
                      <a:pt x="2357" y="549"/>
                      <a:pt x="2352" y="577"/>
                    </a:cubicBezTo>
                    <a:cubicBezTo>
                      <a:pt x="2349" y="594"/>
                      <a:pt x="2347" y="611"/>
                      <a:pt x="2340" y="627"/>
                    </a:cubicBezTo>
                    <a:cubicBezTo>
                      <a:pt x="2338" y="632"/>
                      <a:pt x="2339" y="639"/>
                      <a:pt x="2338" y="646"/>
                    </a:cubicBezTo>
                    <a:cubicBezTo>
                      <a:pt x="2355" y="642"/>
                      <a:pt x="2365" y="635"/>
                      <a:pt x="2375" y="625"/>
                    </a:cubicBezTo>
                    <a:cubicBezTo>
                      <a:pt x="2379" y="621"/>
                      <a:pt x="2384" y="616"/>
                      <a:pt x="2388" y="611"/>
                    </a:cubicBezTo>
                    <a:cubicBezTo>
                      <a:pt x="2399" y="599"/>
                      <a:pt x="2421" y="602"/>
                      <a:pt x="2424" y="622"/>
                    </a:cubicBezTo>
                    <a:cubicBezTo>
                      <a:pt x="2426" y="634"/>
                      <a:pt x="2428" y="646"/>
                      <a:pt x="2440" y="654"/>
                    </a:cubicBezTo>
                    <a:close/>
                    <a:moveTo>
                      <a:pt x="1570" y="4140"/>
                    </a:moveTo>
                    <a:cubicBezTo>
                      <a:pt x="1571" y="4166"/>
                      <a:pt x="1570" y="4191"/>
                      <a:pt x="1574" y="4215"/>
                    </a:cubicBezTo>
                    <a:cubicBezTo>
                      <a:pt x="1579" y="4250"/>
                      <a:pt x="1587" y="4285"/>
                      <a:pt x="1594" y="4320"/>
                    </a:cubicBezTo>
                    <a:cubicBezTo>
                      <a:pt x="1601" y="4356"/>
                      <a:pt x="1617" y="4387"/>
                      <a:pt x="1637" y="4417"/>
                    </a:cubicBezTo>
                    <a:cubicBezTo>
                      <a:pt x="1652" y="4439"/>
                      <a:pt x="1671" y="4449"/>
                      <a:pt x="1695" y="4452"/>
                    </a:cubicBezTo>
                    <a:cubicBezTo>
                      <a:pt x="1705" y="4453"/>
                      <a:pt x="1715" y="4454"/>
                      <a:pt x="1725" y="4454"/>
                    </a:cubicBezTo>
                    <a:cubicBezTo>
                      <a:pt x="1838" y="4458"/>
                      <a:pt x="1949" y="4445"/>
                      <a:pt x="2057" y="4410"/>
                    </a:cubicBezTo>
                    <a:cubicBezTo>
                      <a:pt x="2157" y="4378"/>
                      <a:pt x="2254" y="4338"/>
                      <a:pt x="2349" y="4294"/>
                    </a:cubicBezTo>
                    <a:cubicBezTo>
                      <a:pt x="2381" y="4279"/>
                      <a:pt x="2416" y="4267"/>
                      <a:pt x="2442" y="4241"/>
                    </a:cubicBezTo>
                    <a:cubicBezTo>
                      <a:pt x="2445" y="4238"/>
                      <a:pt x="2451" y="4238"/>
                      <a:pt x="2455" y="4235"/>
                    </a:cubicBezTo>
                    <a:cubicBezTo>
                      <a:pt x="2476" y="4225"/>
                      <a:pt x="2488" y="4208"/>
                      <a:pt x="2487" y="4185"/>
                    </a:cubicBezTo>
                    <a:cubicBezTo>
                      <a:pt x="2485" y="4146"/>
                      <a:pt x="2476" y="4107"/>
                      <a:pt x="2456" y="4072"/>
                    </a:cubicBezTo>
                    <a:cubicBezTo>
                      <a:pt x="2436" y="4038"/>
                      <a:pt x="2409" y="4013"/>
                      <a:pt x="2377" y="3991"/>
                    </a:cubicBezTo>
                    <a:cubicBezTo>
                      <a:pt x="2333" y="3961"/>
                      <a:pt x="2286" y="3945"/>
                      <a:pt x="2234" y="3953"/>
                    </a:cubicBezTo>
                    <a:cubicBezTo>
                      <a:pt x="2198" y="3958"/>
                      <a:pt x="2163" y="3964"/>
                      <a:pt x="2128" y="3971"/>
                    </a:cubicBezTo>
                    <a:cubicBezTo>
                      <a:pt x="2095" y="3978"/>
                      <a:pt x="2063" y="3985"/>
                      <a:pt x="2030" y="3984"/>
                    </a:cubicBezTo>
                    <a:cubicBezTo>
                      <a:pt x="2022" y="3984"/>
                      <a:pt x="2015" y="3985"/>
                      <a:pt x="2006" y="3986"/>
                    </a:cubicBezTo>
                    <a:cubicBezTo>
                      <a:pt x="2003" y="4006"/>
                      <a:pt x="1989" y="4018"/>
                      <a:pt x="1975" y="4031"/>
                    </a:cubicBezTo>
                    <a:cubicBezTo>
                      <a:pt x="1942" y="4062"/>
                      <a:pt x="1899" y="4081"/>
                      <a:pt x="1861" y="4105"/>
                    </a:cubicBezTo>
                    <a:cubicBezTo>
                      <a:pt x="1829" y="4125"/>
                      <a:pt x="1792" y="4132"/>
                      <a:pt x="1756" y="4138"/>
                    </a:cubicBezTo>
                    <a:cubicBezTo>
                      <a:pt x="1732" y="4141"/>
                      <a:pt x="1707" y="4144"/>
                      <a:pt x="1682" y="4143"/>
                    </a:cubicBezTo>
                    <a:cubicBezTo>
                      <a:pt x="1659" y="4143"/>
                      <a:pt x="1636" y="4137"/>
                      <a:pt x="1613" y="4134"/>
                    </a:cubicBezTo>
                    <a:cubicBezTo>
                      <a:pt x="1599" y="4133"/>
                      <a:pt x="1586" y="4131"/>
                      <a:pt x="1570" y="4140"/>
                    </a:cubicBezTo>
                    <a:close/>
                    <a:moveTo>
                      <a:pt x="543" y="4065"/>
                    </a:moveTo>
                    <a:cubicBezTo>
                      <a:pt x="537" y="4067"/>
                      <a:pt x="529" y="4068"/>
                      <a:pt x="522" y="4070"/>
                    </a:cubicBezTo>
                    <a:cubicBezTo>
                      <a:pt x="504" y="4074"/>
                      <a:pt x="486" y="4075"/>
                      <a:pt x="467" y="4072"/>
                    </a:cubicBezTo>
                    <a:cubicBezTo>
                      <a:pt x="440" y="4067"/>
                      <a:pt x="360" y="4020"/>
                      <a:pt x="341" y="3998"/>
                    </a:cubicBezTo>
                    <a:cubicBezTo>
                      <a:pt x="325" y="3981"/>
                      <a:pt x="315" y="3960"/>
                      <a:pt x="303" y="3940"/>
                    </a:cubicBezTo>
                    <a:cubicBezTo>
                      <a:pt x="266" y="3879"/>
                      <a:pt x="248" y="3814"/>
                      <a:pt x="247" y="3743"/>
                    </a:cubicBezTo>
                    <a:cubicBezTo>
                      <a:pt x="247" y="3732"/>
                      <a:pt x="247" y="3721"/>
                      <a:pt x="247" y="3710"/>
                    </a:cubicBezTo>
                    <a:cubicBezTo>
                      <a:pt x="247" y="3704"/>
                      <a:pt x="246" y="3697"/>
                      <a:pt x="238" y="3694"/>
                    </a:cubicBezTo>
                    <a:cubicBezTo>
                      <a:pt x="228" y="3696"/>
                      <a:pt x="218" y="3699"/>
                      <a:pt x="207" y="3702"/>
                    </a:cubicBezTo>
                    <a:cubicBezTo>
                      <a:pt x="190" y="3707"/>
                      <a:pt x="172" y="3712"/>
                      <a:pt x="155" y="3720"/>
                    </a:cubicBezTo>
                    <a:cubicBezTo>
                      <a:pt x="127" y="3732"/>
                      <a:pt x="107" y="3752"/>
                      <a:pt x="95" y="3782"/>
                    </a:cubicBezTo>
                    <a:cubicBezTo>
                      <a:pt x="79" y="3821"/>
                      <a:pt x="77" y="3861"/>
                      <a:pt x="86" y="3901"/>
                    </a:cubicBezTo>
                    <a:cubicBezTo>
                      <a:pt x="94" y="3942"/>
                      <a:pt x="105" y="3983"/>
                      <a:pt x="116" y="4023"/>
                    </a:cubicBezTo>
                    <a:cubicBezTo>
                      <a:pt x="127" y="4065"/>
                      <a:pt x="137" y="4107"/>
                      <a:pt x="154" y="4147"/>
                    </a:cubicBezTo>
                    <a:cubicBezTo>
                      <a:pt x="158" y="4156"/>
                      <a:pt x="160" y="4166"/>
                      <a:pt x="163" y="4175"/>
                    </a:cubicBezTo>
                    <a:cubicBezTo>
                      <a:pt x="175" y="4210"/>
                      <a:pt x="187" y="4245"/>
                      <a:pt x="199" y="4280"/>
                    </a:cubicBezTo>
                    <a:cubicBezTo>
                      <a:pt x="205" y="4299"/>
                      <a:pt x="214" y="4316"/>
                      <a:pt x="227" y="4331"/>
                    </a:cubicBezTo>
                    <a:cubicBezTo>
                      <a:pt x="241" y="4347"/>
                      <a:pt x="254" y="4364"/>
                      <a:pt x="264" y="4383"/>
                    </a:cubicBezTo>
                    <a:cubicBezTo>
                      <a:pt x="281" y="4414"/>
                      <a:pt x="308" y="4435"/>
                      <a:pt x="338" y="4453"/>
                    </a:cubicBezTo>
                    <a:cubicBezTo>
                      <a:pt x="354" y="4463"/>
                      <a:pt x="371" y="4469"/>
                      <a:pt x="388" y="4476"/>
                    </a:cubicBezTo>
                    <a:cubicBezTo>
                      <a:pt x="431" y="4493"/>
                      <a:pt x="475" y="4496"/>
                      <a:pt x="520" y="4490"/>
                    </a:cubicBezTo>
                    <a:cubicBezTo>
                      <a:pt x="540" y="4487"/>
                      <a:pt x="560" y="4483"/>
                      <a:pt x="581" y="4481"/>
                    </a:cubicBezTo>
                    <a:cubicBezTo>
                      <a:pt x="615" y="4477"/>
                      <a:pt x="641" y="4460"/>
                      <a:pt x="661" y="4433"/>
                    </a:cubicBezTo>
                    <a:cubicBezTo>
                      <a:pt x="668" y="4423"/>
                      <a:pt x="675" y="4413"/>
                      <a:pt x="682" y="4402"/>
                    </a:cubicBezTo>
                    <a:cubicBezTo>
                      <a:pt x="689" y="4391"/>
                      <a:pt x="692" y="4378"/>
                      <a:pt x="693" y="4364"/>
                    </a:cubicBezTo>
                    <a:cubicBezTo>
                      <a:pt x="695" y="4332"/>
                      <a:pt x="694" y="4300"/>
                      <a:pt x="679" y="4270"/>
                    </a:cubicBezTo>
                    <a:cubicBezTo>
                      <a:pt x="676" y="4235"/>
                      <a:pt x="655" y="4207"/>
                      <a:pt x="634" y="4182"/>
                    </a:cubicBezTo>
                    <a:cubicBezTo>
                      <a:pt x="611" y="4154"/>
                      <a:pt x="590" y="4123"/>
                      <a:pt x="568" y="4094"/>
                    </a:cubicBezTo>
                    <a:cubicBezTo>
                      <a:pt x="561" y="4084"/>
                      <a:pt x="556" y="4072"/>
                      <a:pt x="543" y="4065"/>
                    </a:cubicBezTo>
                    <a:close/>
                    <a:moveTo>
                      <a:pt x="1627" y="103"/>
                    </a:moveTo>
                    <a:cubicBezTo>
                      <a:pt x="1625" y="94"/>
                      <a:pt x="1625" y="87"/>
                      <a:pt x="1623" y="82"/>
                    </a:cubicBezTo>
                    <a:cubicBezTo>
                      <a:pt x="1615" y="63"/>
                      <a:pt x="1599" y="51"/>
                      <a:pt x="1581" y="42"/>
                    </a:cubicBezTo>
                    <a:cubicBezTo>
                      <a:pt x="1552" y="28"/>
                      <a:pt x="1520" y="22"/>
                      <a:pt x="1488" y="19"/>
                    </a:cubicBezTo>
                    <a:cubicBezTo>
                      <a:pt x="1459" y="16"/>
                      <a:pt x="1361" y="44"/>
                      <a:pt x="1336" y="62"/>
                    </a:cubicBezTo>
                    <a:cubicBezTo>
                      <a:pt x="1290" y="95"/>
                      <a:pt x="1245" y="129"/>
                      <a:pt x="1200" y="165"/>
                    </a:cubicBezTo>
                    <a:cubicBezTo>
                      <a:pt x="1176" y="184"/>
                      <a:pt x="1150" y="200"/>
                      <a:pt x="1121" y="211"/>
                    </a:cubicBezTo>
                    <a:cubicBezTo>
                      <a:pt x="1090" y="223"/>
                      <a:pt x="1059" y="227"/>
                      <a:pt x="1027" y="216"/>
                    </a:cubicBezTo>
                    <a:cubicBezTo>
                      <a:pt x="1024" y="215"/>
                      <a:pt x="1020" y="216"/>
                      <a:pt x="1016" y="216"/>
                    </a:cubicBezTo>
                    <a:cubicBezTo>
                      <a:pt x="1016" y="220"/>
                      <a:pt x="1014" y="224"/>
                      <a:pt x="1016" y="226"/>
                    </a:cubicBezTo>
                    <a:cubicBezTo>
                      <a:pt x="1045" y="271"/>
                      <a:pt x="1082" y="303"/>
                      <a:pt x="1139" y="299"/>
                    </a:cubicBezTo>
                    <a:cubicBezTo>
                      <a:pt x="1147" y="299"/>
                      <a:pt x="1154" y="298"/>
                      <a:pt x="1159" y="306"/>
                    </a:cubicBezTo>
                    <a:cubicBezTo>
                      <a:pt x="1158" y="309"/>
                      <a:pt x="1159" y="312"/>
                      <a:pt x="1158" y="313"/>
                    </a:cubicBezTo>
                    <a:cubicBezTo>
                      <a:pt x="1145" y="328"/>
                      <a:pt x="1134" y="344"/>
                      <a:pt x="1120" y="358"/>
                    </a:cubicBezTo>
                    <a:cubicBezTo>
                      <a:pt x="1093" y="385"/>
                      <a:pt x="1056" y="394"/>
                      <a:pt x="1022" y="414"/>
                    </a:cubicBezTo>
                    <a:cubicBezTo>
                      <a:pt x="1028" y="420"/>
                      <a:pt x="1031" y="426"/>
                      <a:pt x="1036" y="428"/>
                    </a:cubicBezTo>
                    <a:cubicBezTo>
                      <a:pt x="1047" y="433"/>
                      <a:pt x="1059" y="437"/>
                      <a:pt x="1071" y="439"/>
                    </a:cubicBezTo>
                    <a:cubicBezTo>
                      <a:pt x="1084" y="442"/>
                      <a:pt x="1098" y="442"/>
                      <a:pt x="1111" y="444"/>
                    </a:cubicBezTo>
                    <a:cubicBezTo>
                      <a:pt x="1130" y="448"/>
                      <a:pt x="1147" y="446"/>
                      <a:pt x="1164" y="435"/>
                    </a:cubicBezTo>
                    <a:cubicBezTo>
                      <a:pt x="1170" y="430"/>
                      <a:pt x="1179" y="426"/>
                      <a:pt x="1187" y="424"/>
                    </a:cubicBezTo>
                    <a:cubicBezTo>
                      <a:pt x="1196" y="420"/>
                      <a:pt x="1201" y="424"/>
                      <a:pt x="1209" y="438"/>
                    </a:cubicBezTo>
                    <a:cubicBezTo>
                      <a:pt x="1192" y="459"/>
                      <a:pt x="1175" y="483"/>
                      <a:pt x="1156" y="503"/>
                    </a:cubicBezTo>
                    <a:cubicBezTo>
                      <a:pt x="1130" y="530"/>
                      <a:pt x="1101" y="552"/>
                      <a:pt x="1065" y="566"/>
                    </a:cubicBezTo>
                    <a:cubicBezTo>
                      <a:pt x="1056" y="569"/>
                      <a:pt x="1047" y="574"/>
                      <a:pt x="1043" y="586"/>
                    </a:cubicBezTo>
                    <a:cubicBezTo>
                      <a:pt x="1051" y="591"/>
                      <a:pt x="1059" y="597"/>
                      <a:pt x="1068" y="601"/>
                    </a:cubicBezTo>
                    <a:cubicBezTo>
                      <a:pt x="1083" y="609"/>
                      <a:pt x="1099" y="615"/>
                      <a:pt x="1115" y="622"/>
                    </a:cubicBezTo>
                    <a:cubicBezTo>
                      <a:pt x="1134" y="628"/>
                      <a:pt x="1153" y="634"/>
                      <a:pt x="1173" y="635"/>
                    </a:cubicBezTo>
                    <a:cubicBezTo>
                      <a:pt x="1185" y="635"/>
                      <a:pt x="1197" y="637"/>
                      <a:pt x="1209" y="638"/>
                    </a:cubicBezTo>
                    <a:cubicBezTo>
                      <a:pt x="1256" y="644"/>
                      <a:pt x="1300" y="640"/>
                      <a:pt x="1340" y="612"/>
                    </a:cubicBezTo>
                    <a:cubicBezTo>
                      <a:pt x="1343" y="610"/>
                      <a:pt x="1346" y="608"/>
                      <a:pt x="1350" y="606"/>
                    </a:cubicBezTo>
                    <a:cubicBezTo>
                      <a:pt x="1400" y="582"/>
                      <a:pt x="1435" y="546"/>
                      <a:pt x="1450" y="491"/>
                    </a:cubicBezTo>
                    <a:cubicBezTo>
                      <a:pt x="1453" y="480"/>
                      <a:pt x="1457" y="470"/>
                      <a:pt x="1462" y="459"/>
                    </a:cubicBezTo>
                    <a:cubicBezTo>
                      <a:pt x="1475" y="426"/>
                      <a:pt x="1486" y="392"/>
                      <a:pt x="1508" y="363"/>
                    </a:cubicBezTo>
                    <a:cubicBezTo>
                      <a:pt x="1521" y="347"/>
                      <a:pt x="1532" y="329"/>
                      <a:pt x="1543" y="312"/>
                    </a:cubicBezTo>
                    <a:cubicBezTo>
                      <a:pt x="1512" y="280"/>
                      <a:pt x="1511" y="278"/>
                      <a:pt x="1515" y="235"/>
                    </a:cubicBezTo>
                    <a:cubicBezTo>
                      <a:pt x="1515" y="228"/>
                      <a:pt x="1514" y="220"/>
                      <a:pt x="1517" y="213"/>
                    </a:cubicBezTo>
                    <a:cubicBezTo>
                      <a:pt x="1523" y="192"/>
                      <a:pt x="1527" y="169"/>
                      <a:pt x="1539" y="151"/>
                    </a:cubicBezTo>
                    <a:cubicBezTo>
                      <a:pt x="1555" y="128"/>
                      <a:pt x="1577" y="109"/>
                      <a:pt x="1609" y="108"/>
                    </a:cubicBezTo>
                    <a:cubicBezTo>
                      <a:pt x="1613" y="107"/>
                      <a:pt x="1618" y="105"/>
                      <a:pt x="1627" y="103"/>
                    </a:cubicBezTo>
                    <a:close/>
                    <a:moveTo>
                      <a:pt x="370" y="2003"/>
                    </a:moveTo>
                    <a:cubicBezTo>
                      <a:pt x="362" y="2005"/>
                      <a:pt x="355" y="2007"/>
                      <a:pt x="349" y="2010"/>
                    </a:cubicBezTo>
                    <a:cubicBezTo>
                      <a:pt x="307" y="2030"/>
                      <a:pt x="264" y="2050"/>
                      <a:pt x="223" y="2072"/>
                    </a:cubicBezTo>
                    <a:cubicBezTo>
                      <a:pt x="202" y="2082"/>
                      <a:pt x="181" y="2094"/>
                      <a:pt x="163" y="2109"/>
                    </a:cubicBezTo>
                    <a:cubicBezTo>
                      <a:pt x="146" y="2123"/>
                      <a:pt x="132" y="2140"/>
                      <a:pt x="118" y="2157"/>
                    </a:cubicBezTo>
                    <a:cubicBezTo>
                      <a:pt x="93" y="2187"/>
                      <a:pt x="71" y="2218"/>
                      <a:pt x="46" y="2246"/>
                    </a:cubicBezTo>
                    <a:cubicBezTo>
                      <a:pt x="29" y="2265"/>
                      <a:pt x="33" y="2287"/>
                      <a:pt x="29" y="2308"/>
                    </a:cubicBezTo>
                    <a:cubicBezTo>
                      <a:pt x="29" y="2311"/>
                      <a:pt x="34" y="2316"/>
                      <a:pt x="38" y="2318"/>
                    </a:cubicBezTo>
                    <a:cubicBezTo>
                      <a:pt x="40" y="2319"/>
                      <a:pt x="46" y="2318"/>
                      <a:pt x="48" y="2316"/>
                    </a:cubicBezTo>
                    <a:cubicBezTo>
                      <a:pt x="54" y="2309"/>
                      <a:pt x="60" y="2300"/>
                      <a:pt x="66" y="2293"/>
                    </a:cubicBezTo>
                    <a:cubicBezTo>
                      <a:pt x="81" y="2275"/>
                      <a:pt x="93" y="2254"/>
                      <a:pt x="120" y="2245"/>
                    </a:cubicBezTo>
                    <a:cubicBezTo>
                      <a:pt x="119" y="2252"/>
                      <a:pt x="119" y="2257"/>
                      <a:pt x="117" y="2260"/>
                    </a:cubicBezTo>
                    <a:cubicBezTo>
                      <a:pt x="99" y="2286"/>
                      <a:pt x="82" y="2314"/>
                      <a:pt x="60" y="2337"/>
                    </a:cubicBezTo>
                    <a:cubicBezTo>
                      <a:pt x="44" y="2356"/>
                      <a:pt x="42" y="2373"/>
                      <a:pt x="49" y="2394"/>
                    </a:cubicBezTo>
                    <a:cubicBezTo>
                      <a:pt x="78" y="2409"/>
                      <a:pt x="80" y="2409"/>
                      <a:pt x="99" y="2386"/>
                    </a:cubicBezTo>
                    <a:cubicBezTo>
                      <a:pt x="118" y="2364"/>
                      <a:pt x="138" y="2342"/>
                      <a:pt x="158" y="2320"/>
                    </a:cubicBezTo>
                    <a:cubicBezTo>
                      <a:pt x="164" y="2314"/>
                      <a:pt x="171" y="2308"/>
                      <a:pt x="178" y="2304"/>
                    </a:cubicBezTo>
                    <a:cubicBezTo>
                      <a:pt x="183" y="2300"/>
                      <a:pt x="190" y="2301"/>
                      <a:pt x="195" y="2309"/>
                    </a:cubicBezTo>
                    <a:cubicBezTo>
                      <a:pt x="193" y="2312"/>
                      <a:pt x="192" y="2317"/>
                      <a:pt x="189" y="2320"/>
                    </a:cubicBezTo>
                    <a:cubicBezTo>
                      <a:pt x="165" y="2349"/>
                      <a:pt x="142" y="2377"/>
                      <a:pt x="117" y="2405"/>
                    </a:cubicBezTo>
                    <a:cubicBezTo>
                      <a:pt x="100" y="2425"/>
                      <a:pt x="87" y="2447"/>
                      <a:pt x="77" y="2471"/>
                    </a:cubicBezTo>
                    <a:cubicBezTo>
                      <a:pt x="73" y="2480"/>
                      <a:pt x="71" y="2490"/>
                      <a:pt x="81" y="2499"/>
                    </a:cubicBezTo>
                    <a:cubicBezTo>
                      <a:pt x="93" y="2501"/>
                      <a:pt x="104" y="2498"/>
                      <a:pt x="117" y="2491"/>
                    </a:cubicBezTo>
                    <a:cubicBezTo>
                      <a:pt x="140" y="2446"/>
                      <a:pt x="182" y="2417"/>
                      <a:pt x="215" y="2379"/>
                    </a:cubicBezTo>
                    <a:cubicBezTo>
                      <a:pt x="217" y="2376"/>
                      <a:pt x="221" y="2373"/>
                      <a:pt x="224" y="2372"/>
                    </a:cubicBezTo>
                    <a:cubicBezTo>
                      <a:pt x="231" y="2370"/>
                      <a:pt x="239" y="2369"/>
                      <a:pt x="242" y="2381"/>
                    </a:cubicBezTo>
                    <a:cubicBezTo>
                      <a:pt x="222" y="2402"/>
                      <a:pt x="201" y="2424"/>
                      <a:pt x="180" y="2446"/>
                    </a:cubicBezTo>
                    <a:cubicBezTo>
                      <a:pt x="171" y="2455"/>
                      <a:pt x="162" y="2464"/>
                      <a:pt x="155" y="2474"/>
                    </a:cubicBezTo>
                    <a:cubicBezTo>
                      <a:pt x="146" y="2485"/>
                      <a:pt x="140" y="2496"/>
                      <a:pt x="143" y="2510"/>
                    </a:cubicBezTo>
                    <a:cubicBezTo>
                      <a:pt x="146" y="2512"/>
                      <a:pt x="147" y="2515"/>
                      <a:pt x="149" y="2515"/>
                    </a:cubicBezTo>
                    <a:cubicBezTo>
                      <a:pt x="154" y="2515"/>
                      <a:pt x="159" y="2516"/>
                      <a:pt x="164" y="2515"/>
                    </a:cubicBezTo>
                    <a:cubicBezTo>
                      <a:pt x="176" y="2512"/>
                      <a:pt x="188" y="2505"/>
                      <a:pt x="200" y="2505"/>
                    </a:cubicBezTo>
                    <a:cubicBezTo>
                      <a:pt x="215" y="2506"/>
                      <a:pt x="225" y="2499"/>
                      <a:pt x="235" y="2490"/>
                    </a:cubicBezTo>
                    <a:cubicBezTo>
                      <a:pt x="250" y="2476"/>
                      <a:pt x="264" y="2462"/>
                      <a:pt x="279" y="2449"/>
                    </a:cubicBezTo>
                    <a:cubicBezTo>
                      <a:pt x="292" y="2437"/>
                      <a:pt x="308" y="2427"/>
                      <a:pt x="316" y="2409"/>
                    </a:cubicBezTo>
                    <a:cubicBezTo>
                      <a:pt x="320" y="2399"/>
                      <a:pt x="329" y="2395"/>
                      <a:pt x="341" y="2395"/>
                    </a:cubicBezTo>
                    <a:cubicBezTo>
                      <a:pt x="342" y="2404"/>
                      <a:pt x="340" y="2412"/>
                      <a:pt x="334" y="2419"/>
                    </a:cubicBezTo>
                    <a:cubicBezTo>
                      <a:pt x="325" y="2429"/>
                      <a:pt x="315" y="2438"/>
                      <a:pt x="305" y="2447"/>
                    </a:cubicBezTo>
                    <a:cubicBezTo>
                      <a:pt x="297" y="2455"/>
                      <a:pt x="288" y="2462"/>
                      <a:pt x="281" y="2470"/>
                    </a:cubicBezTo>
                    <a:cubicBezTo>
                      <a:pt x="275" y="2475"/>
                      <a:pt x="276" y="2484"/>
                      <a:pt x="280" y="2490"/>
                    </a:cubicBezTo>
                    <a:cubicBezTo>
                      <a:pt x="284" y="2496"/>
                      <a:pt x="290" y="2497"/>
                      <a:pt x="296" y="2496"/>
                    </a:cubicBezTo>
                    <a:cubicBezTo>
                      <a:pt x="317" y="2493"/>
                      <a:pt x="334" y="2483"/>
                      <a:pt x="348" y="2469"/>
                    </a:cubicBezTo>
                    <a:cubicBezTo>
                      <a:pt x="370" y="2447"/>
                      <a:pt x="391" y="2425"/>
                      <a:pt x="410" y="2400"/>
                    </a:cubicBezTo>
                    <a:cubicBezTo>
                      <a:pt x="453" y="2346"/>
                      <a:pt x="485" y="2285"/>
                      <a:pt x="513" y="2223"/>
                    </a:cubicBezTo>
                    <a:cubicBezTo>
                      <a:pt x="498" y="2206"/>
                      <a:pt x="483" y="2190"/>
                      <a:pt x="469" y="2172"/>
                    </a:cubicBezTo>
                    <a:cubicBezTo>
                      <a:pt x="456" y="2156"/>
                      <a:pt x="444" y="2139"/>
                      <a:pt x="433" y="2121"/>
                    </a:cubicBezTo>
                    <a:cubicBezTo>
                      <a:pt x="421" y="2102"/>
                      <a:pt x="412" y="2082"/>
                      <a:pt x="401" y="2063"/>
                    </a:cubicBezTo>
                    <a:cubicBezTo>
                      <a:pt x="390" y="2044"/>
                      <a:pt x="386" y="2021"/>
                      <a:pt x="370" y="2003"/>
                    </a:cubicBezTo>
                    <a:close/>
                    <a:moveTo>
                      <a:pt x="2912" y="2300"/>
                    </a:moveTo>
                    <a:cubicBezTo>
                      <a:pt x="2928" y="2305"/>
                      <a:pt x="2940" y="2311"/>
                      <a:pt x="2953" y="2314"/>
                    </a:cubicBezTo>
                    <a:cubicBezTo>
                      <a:pt x="2994" y="2324"/>
                      <a:pt x="3033" y="2337"/>
                      <a:pt x="3069" y="2360"/>
                    </a:cubicBezTo>
                    <a:cubicBezTo>
                      <a:pt x="3080" y="2366"/>
                      <a:pt x="3092" y="2372"/>
                      <a:pt x="3103" y="2374"/>
                    </a:cubicBezTo>
                    <a:cubicBezTo>
                      <a:pt x="3129" y="2380"/>
                      <a:pt x="3153" y="2389"/>
                      <a:pt x="3175" y="2403"/>
                    </a:cubicBezTo>
                    <a:cubicBezTo>
                      <a:pt x="3198" y="2416"/>
                      <a:pt x="3222" y="2416"/>
                      <a:pt x="3247" y="2409"/>
                    </a:cubicBezTo>
                    <a:cubicBezTo>
                      <a:pt x="3252" y="2407"/>
                      <a:pt x="3257" y="2403"/>
                      <a:pt x="3263" y="2398"/>
                    </a:cubicBezTo>
                    <a:cubicBezTo>
                      <a:pt x="3257" y="2392"/>
                      <a:pt x="3253" y="2387"/>
                      <a:pt x="3250" y="2382"/>
                    </a:cubicBezTo>
                    <a:cubicBezTo>
                      <a:pt x="3229" y="2350"/>
                      <a:pt x="3205" y="2321"/>
                      <a:pt x="3174" y="2297"/>
                    </a:cubicBezTo>
                    <a:cubicBezTo>
                      <a:pt x="3161" y="2287"/>
                      <a:pt x="3150" y="2273"/>
                      <a:pt x="3138" y="2260"/>
                    </a:cubicBezTo>
                    <a:cubicBezTo>
                      <a:pt x="3136" y="2258"/>
                      <a:pt x="3137" y="2255"/>
                      <a:pt x="3135" y="2251"/>
                    </a:cubicBezTo>
                    <a:cubicBezTo>
                      <a:pt x="3140" y="2252"/>
                      <a:pt x="3143" y="2252"/>
                      <a:pt x="3144" y="2253"/>
                    </a:cubicBezTo>
                    <a:cubicBezTo>
                      <a:pt x="3177" y="2285"/>
                      <a:pt x="3209" y="2317"/>
                      <a:pt x="3242" y="2349"/>
                    </a:cubicBezTo>
                    <a:cubicBezTo>
                      <a:pt x="3245" y="2352"/>
                      <a:pt x="3248" y="2356"/>
                      <a:pt x="3252" y="2359"/>
                    </a:cubicBezTo>
                    <a:cubicBezTo>
                      <a:pt x="3257" y="2363"/>
                      <a:pt x="3263" y="2367"/>
                      <a:pt x="3269" y="2363"/>
                    </a:cubicBezTo>
                    <a:cubicBezTo>
                      <a:pt x="3274" y="2360"/>
                      <a:pt x="3276" y="2354"/>
                      <a:pt x="3280" y="2350"/>
                    </a:cubicBezTo>
                    <a:cubicBezTo>
                      <a:pt x="3277" y="2344"/>
                      <a:pt x="3275" y="2339"/>
                      <a:pt x="3271" y="2336"/>
                    </a:cubicBezTo>
                    <a:cubicBezTo>
                      <a:pt x="3248" y="2311"/>
                      <a:pt x="3225" y="2285"/>
                      <a:pt x="3200" y="2261"/>
                    </a:cubicBezTo>
                    <a:cubicBezTo>
                      <a:pt x="3179" y="2240"/>
                      <a:pt x="3154" y="2222"/>
                      <a:pt x="3126" y="2212"/>
                    </a:cubicBezTo>
                    <a:cubicBezTo>
                      <a:pt x="3058" y="2187"/>
                      <a:pt x="2987" y="2168"/>
                      <a:pt x="2915" y="2159"/>
                    </a:cubicBezTo>
                    <a:cubicBezTo>
                      <a:pt x="2865" y="2153"/>
                      <a:pt x="2813" y="2152"/>
                      <a:pt x="2766" y="2131"/>
                    </a:cubicBezTo>
                    <a:cubicBezTo>
                      <a:pt x="2765" y="2130"/>
                      <a:pt x="2764" y="2130"/>
                      <a:pt x="2763" y="2130"/>
                    </a:cubicBezTo>
                    <a:cubicBezTo>
                      <a:pt x="2747" y="2126"/>
                      <a:pt x="2732" y="2127"/>
                      <a:pt x="2721" y="2138"/>
                    </a:cubicBezTo>
                    <a:cubicBezTo>
                      <a:pt x="2699" y="2158"/>
                      <a:pt x="2676" y="2177"/>
                      <a:pt x="2656" y="2199"/>
                    </a:cubicBezTo>
                    <a:cubicBezTo>
                      <a:pt x="2632" y="2227"/>
                      <a:pt x="2620" y="2262"/>
                      <a:pt x="2601" y="2294"/>
                    </a:cubicBezTo>
                    <a:cubicBezTo>
                      <a:pt x="2616" y="2316"/>
                      <a:pt x="2629" y="2337"/>
                      <a:pt x="2651" y="2350"/>
                    </a:cubicBezTo>
                    <a:cubicBezTo>
                      <a:pt x="2690" y="2372"/>
                      <a:pt x="2728" y="2394"/>
                      <a:pt x="2772" y="2406"/>
                    </a:cubicBezTo>
                    <a:cubicBezTo>
                      <a:pt x="2805" y="2416"/>
                      <a:pt x="2836" y="2430"/>
                      <a:pt x="2867" y="2446"/>
                    </a:cubicBezTo>
                    <a:cubicBezTo>
                      <a:pt x="2899" y="2463"/>
                      <a:pt x="2933" y="2473"/>
                      <a:pt x="2968" y="2480"/>
                    </a:cubicBezTo>
                    <a:cubicBezTo>
                      <a:pt x="2992" y="2485"/>
                      <a:pt x="3012" y="2476"/>
                      <a:pt x="3031" y="2463"/>
                    </a:cubicBezTo>
                    <a:cubicBezTo>
                      <a:pt x="3043" y="2453"/>
                      <a:pt x="3045" y="2439"/>
                      <a:pt x="3035" y="2427"/>
                    </a:cubicBezTo>
                    <a:cubicBezTo>
                      <a:pt x="3024" y="2415"/>
                      <a:pt x="3012" y="2405"/>
                      <a:pt x="3000" y="2394"/>
                    </a:cubicBezTo>
                    <a:cubicBezTo>
                      <a:pt x="2977" y="2373"/>
                      <a:pt x="2953" y="2353"/>
                      <a:pt x="2931" y="2332"/>
                    </a:cubicBezTo>
                    <a:cubicBezTo>
                      <a:pt x="2922" y="2324"/>
                      <a:pt x="2913" y="2315"/>
                      <a:pt x="2912" y="2300"/>
                    </a:cubicBezTo>
                    <a:close/>
                    <a:moveTo>
                      <a:pt x="303" y="3687"/>
                    </a:moveTo>
                    <a:cubicBezTo>
                      <a:pt x="266" y="3712"/>
                      <a:pt x="266" y="3712"/>
                      <a:pt x="269" y="3749"/>
                    </a:cubicBezTo>
                    <a:cubicBezTo>
                      <a:pt x="271" y="3767"/>
                      <a:pt x="272" y="3786"/>
                      <a:pt x="273" y="3804"/>
                    </a:cubicBezTo>
                    <a:cubicBezTo>
                      <a:pt x="274" y="3815"/>
                      <a:pt x="276" y="3826"/>
                      <a:pt x="279" y="3837"/>
                    </a:cubicBezTo>
                    <a:cubicBezTo>
                      <a:pt x="288" y="3879"/>
                      <a:pt x="310" y="3914"/>
                      <a:pt x="331" y="3950"/>
                    </a:cubicBezTo>
                    <a:cubicBezTo>
                      <a:pt x="356" y="3992"/>
                      <a:pt x="393" y="4016"/>
                      <a:pt x="437" y="4031"/>
                    </a:cubicBezTo>
                    <a:cubicBezTo>
                      <a:pt x="449" y="4035"/>
                      <a:pt x="449" y="4046"/>
                      <a:pt x="457" y="4052"/>
                    </a:cubicBezTo>
                    <a:cubicBezTo>
                      <a:pt x="470" y="4054"/>
                      <a:pt x="483" y="4058"/>
                      <a:pt x="497" y="4051"/>
                    </a:cubicBezTo>
                    <a:cubicBezTo>
                      <a:pt x="505" y="4029"/>
                      <a:pt x="498" y="4007"/>
                      <a:pt x="500" y="3985"/>
                    </a:cubicBezTo>
                    <a:cubicBezTo>
                      <a:pt x="502" y="3963"/>
                      <a:pt x="503" y="3941"/>
                      <a:pt x="504" y="3922"/>
                    </a:cubicBezTo>
                    <a:cubicBezTo>
                      <a:pt x="470" y="3889"/>
                      <a:pt x="438" y="3859"/>
                      <a:pt x="407" y="3828"/>
                    </a:cubicBezTo>
                    <a:cubicBezTo>
                      <a:pt x="374" y="3794"/>
                      <a:pt x="343" y="3759"/>
                      <a:pt x="322" y="3717"/>
                    </a:cubicBezTo>
                    <a:cubicBezTo>
                      <a:pt x="317" y="3707"/>
                      <a:pt x="310" y="3698"/>
                      <a:pt x="303" y="3687"/>
                    </a:cubicBezTo>
                    <a:close/>
                    <a:moveTo>
                      <a:pt x="1928" y="3990"/>
                    </a:moveTo>
                    <a:cubicBezTo>
                      <a:pt x="1922" y="3991"/>
                      <a:pt x="1918" y="3991"/>
                      <a:pt x="1914" y="3992"/>
                    </a:cubicBezTo>
                    <a:cubicBezTo>
                      <a:pt x="1849" y="4021"/>
                      <a:pt x="1778" y="4034"/>
                      <a:pt x="1710" y="4055"/>
                    </a:cubicBezTo>
                    <a:cubicBezTo>
                      <a:pt x="1690" y="4062"/>
                      <a:pt x="1669" y="4065"/>
                      <a:pt x="1648" y="4062"/>
                    </a:cubicBezTo>
                    <a:cubicBezTo>
                      <a:pt x="1631" y="4060"/>
                      <a:pt x="1613" y="4058"/>
                      <a:pt x="1596" y="4064"/>
                    </a:cubicBezTo>
                    <a:cubicBezTo>
                      <a:pt x="1586" y="4080"/>
                      <a:pt x="1586" y="4096"/>
                      <a:pt x="1592" y="4113"/>
                    </a:cubicBezTo>
                    <a:cubicBezTo>
                      <a:pt x="1713" y="4153"/>
                      <a:pt x="1865" y="4114"/>
                      <a:pt x="1954" y="4024"/>
                    </a:cubicBezTo>
                    <a:cubicBezTo>
                      <a:pt x="1945" y="4013"/>
                      <a:pt x="1936" y="4001"/>
                      <a:pt x="1928" y="3990"/>
                    </a:cubicBezTo>
                    <a:close/>
                    <a:moveTo>
                      <a:pt x="1721" y="172"/>
                    </a:moveTo>
                    <a:cubicBezTo>
                      <a:pt x="1721" y="158"/>
                      <a:pt x="1712" y="153"/>
                      <a:pt x="1704" y="148"/>
                    </a:cubicBezTo>
                    <a:cubicBezTo>
                      <a:pt x="1678" y="134"/>
                      <a:pt x="1650" y="130"/>
                      <a:pt x="1621" y="138"/>
                    </a:cubicBezTo>
                    <a:cubicBezTo>
                      <a:pt x="1609" y="141"/>
                      <a:pt x="1598" y="147"/>
                      <a:pt x="1590" y="157"/>
                    </a:cubicBezTo>
                    <a:cubicBezTo>
                      <a:pt x="1569" y="181"/>
                      <a:pt x="1551" y="207"/>
                      <a:pt x="1544" y="239"/>
                    </a:cubicBezTo>
                    <a:cubicBezTo>
                      <a:pt x="1541" y="249"/>
                      <a:pt x="1540" y="259"/>
                      <a:pt x="1541" y="269"/>
                    </a:cubicBezTo>
                    <a:cubicBezTo>
                      <a:pt x="1541" y="279"/>
                      <a:pt x="1546" y="287"/>
                      <a:pt x="1560" y="289"/>
                    </a:cubicBezTo>
                    <a:cubicBezTo>
                      <a:pt x="1585" y="269"/>
                      <a:pt x="1610" y="248"/>
                      <a:pt x="1636" y="227"/>
                    </a:cubicBezTo>
                    <a:cubicBezTo>
                      <a:pt x="1662" y="205"/>
                      <a:pt x="1697" y="195"/>
                      <a:pt x="1721" y="172"/>
                    </a:cubicBezTo>
                    <a:close/>
                    <a:moveTo>
                      <a:pt x="2383" y="737"/>
                    </a:moveTo>
                    <a:cubicBezTo>
                      <a:pt x="2373" y="734"/>
                      <a:pt x="2366" y="730"/>
                      <a:pt x="2358" y="729"/>
                    </a:cubicBezTo>
                    <a:cubicBezTo>
                      <a:pt x="2355" y="729"/>
                      <a:pt x="2350" y="733"/>
                      <a:pt x="2347" y="737"/>
                    </a:cubicBezTo>
                    <a:cubicBezTo>
                      <a:pt x="2340" y="747"/>
                      <a:pt x="2344" y="759"/>
                      <a:pt x="2355" y="764"/>
                    </a:cubicBezTo>
                    <a:cubicBezTo>
                      <a:pt x="2366" y="769"/>
                      <a:pt x="2371" y="764"/>
                      <a:pt x="2383" y="737"/>
                    </a:cubicBezTo>
                    <a:close/>
                    <a:moveTo>
                      <a:pt x="2800" y="2118"/>
                    </a:moveTo>
                    <a:cubicBezTo>
                      <a:pt x="2801" y="2110"/>
                      <a:pt x="2790" y="2102"/>
                      <a:pt x="2783" y="2106"/>
                    </a:cubicBezTo>
                    <a:cubicBezTo>
                      <a:pt x="2781" y="2107"/>
                      <a:pt x="2779" y="2112"/>
                      <a:pt x="2779" y="2115"/>
                    </a:cubicBezTo>
                    <a:cubicBezTo>
                      <a:pt x="2781" y="2122"/>
                      <a:pt x="2789" y="2126"/>
                      <a:pt x="2796" y="2123"/>
                    </a:cubicBezTo>
                    <a:cubicBezTo>
                      <a:pt x="2798" y="2122"/>
                      <a:pt x="2799" y="2120"/>
                      <a:pt x="2800" y="2118"/>
                    </a:cubicBezTo>
                    <a:close/>
                    <a:moveTo>
                      <a:pt x="1792" y="642"/>
                    </a:moveTo>
                    <a:cubicBezTo>
                      <a:pt x="1790" y="651"/>
                      <a:pt x="1788" y="657"/>
                      <a:pt x="1793" y="662"/>
                    </a:cubicBezTo>
                    <a:cubicBezTo>
                      <a:pt x="1795" y="663"/>
                      <a:pt x="1798" y="664"/>
                      <a:pt x="1800" y="663"/>
                    </a:cubicBezTo>
                    <a:cubicBezTo>
                      <a:pt x="1801" y="662"/>
                      <a:pt x="1803" y="659"/>
                      <a:pt x="1802" y="657"/>
                    </a:cubicBezTo>
                    <a:cubicBezTo>
                      <a:pt x="1800" y="653"/>
                      <a:pt x="1797" y="649"/>
                      <a:pt x="1792" y="642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32" name="Freeform 17"/>
              <p:cNvSpPr>
                <a:spLocks/>
              </p:cNvSpPr>
              <p:nvPr/>
            </p:nvSpPr>
            <p:spPr bwMode="auto">
              <a:xfrm>
                <a:off x="6240463" y="2744788"/>
                <a:ext cx="1231900" cy="1065213"/>
              </a:xfrm>
              <a:custGeom>
                <a:avLst/>
                <a:gdLst>
                  <a:gd name="T0" fmla="*/ 1139 w 1498"/>
                  <a:gd name="T1" fmla="*/ 0 h 1294"/>
                  <a:gd name="T2" fmla="*/ 1261 w 1498"/>
                  <a:gd name="T3" fmla="*/ 125 h 1294"/>
                  <a:gd name="T4" fmla="*/ 1290 w 1498"/>
                  <a:gd name="T5" fmla="*/ 147 h 1294"/>
                  <a:gd name="T6" fmla="*/ 1327 w 1498"/>
                  <a:gd name="T7" fmla="*/ 171 h 1294"/>
                  <a:gd name="T8" fmla="*/ 1434 w 1498"/>
                  <a:gd name="T9" fmla="*/ 207 h 1294"/>
                  <a:gd name="T10" fmla="*/ 1462 w 1498"/>
                  <a:gd name="T11" fmla="*/ 211 h 1294"/>
                  <a:gd name="T12" fmla="*/ 1473 w 1498"/>
                  <a:gd name="T13" fmla="*/ 259 h 1294"/>
                  <a:gd name="T14" fmla="*/ 1486 w 1498"/>
                  <a:gd name="T15" fmla="*/ 335 h 1294"/>
                  <a:gd name="T16" fmla="*/ 1492 w 1498"/>
                  <a:gd name="T17" fmla="*/ 368 h 1294"/>
                  <a:gd name="T18" fmla="*/ 1493 w 1498"/>
                  <a:gd name="T19" fmla="*/ 516 h 1294"/>
                  <a:gd name="T20" fmla="*/ 1480 w 1498"/>
                  <a:gd name="T21" fmla="*/ 690 h 1294"/>
                  <a:gd name="T22" fmla="*/ 1433 w 1498"/>
                  <a:gd name="T23" fmla="*/ 913 h 1294"/>
                  <a:gd name="T24" fmla="*/ 1316 w 1498"/>
                  <a:gd name="T25" fmla="*/ 1157 h 1294"/>
                  <a:gd name="T26" fmla="*/ 1221 w 1498"/>
                  <a:gd name="T27" fmla="*/ 1294 h 1294"/>
                  <a:gd name="T28" fmla="*/ 1166 w 1498"/>
                  <a:gd name="T29" fmla="*/ 1280 h 1294"/>
                  <a:gd name="T30" fmla="*/ 1033 w 1498"/>
                  <a:gd name="T31" fmla="*/ 1249 h 1294"/>
                  <a:gd name="T32" fmla="*/ 871 w 1498"/>
                  <a:gd name="T33" fmla="*/ 1233 h 1294"/>
                  <a:gd name="T34" fmla="*/ 793 w 1498"/>
                  <a:gd name="T35" fmla="*/ 1227 h 1294"/>
                  <a:gd name="T36" fmla="*/ 708 w 1498"/>
                  <a:gd name="T37" fmla="*/ 1225 h 1294"/>
                  <a:gd name="T38" fmla="*/ 560 w 1498"/>
                  <a:gd name="T39" fmla="*/ 1224 h 1294"/>
                  <a:gd name="T40" fmla="*/ 512 w 1498"/>
                  <a:gd name="T41" fmla="*/ 1216 h 1294"/>
                  <a:gd name="T42" fmla="*/ 463 w 1498"/>
                  <a:gd name="T43" fmla="*/ 1111 h 1294"/>
                  <a:gd name="T44" fmla="*/ 501 w 1498"/>
                  <a:gd name="T45" fmla="*/ 1052 h 1294"/>
                  <a:gd name="T46" fmla="*/ 543 w 1498"/>
                  <a:gd name="T47" fmla="*/ 996 h 1294"/>
                  <a:gd name="T48" fmla="*/ 575 w 1498"/>
                  <a:gd name="T49" fmla="*/ 938 h 1294"/>
                  <a:gd name="T50" fmla="*/ 638 w 1498"/>
                  <a:gd name="T51" fmla="*/ 868 h 1294"/>
                  <a:gd name="T52" fmla="*/ 726 w 1498"/>
                  <a:gd name="T53" fmla="*/ 820 h 1294"/>
                  <a:gd name="T54" fmla="*/ 749 w 1498"/>
                  <a:gd name="T55" fmla="*/ 809 h 1294"/>
                  <a:gd name="T56" fmla="*/ 893 w 1498"/>
                  <a:gd name="T57" fmla="*/ 733 h 1294"/>
                  <a:gd name="T58" fmla="*/ 992 w 1498"/>
                  <a:gd name="T59" fmla="*/ 703 h 1294"/>
                  <a:gd name="T60" fmla="*/ 1009 w 1498"/>
                  <a:gd name="T61" fmla="*/ 698 h 1294"/>
                  <a:gd name="T62" fmla="*/ 991 w 1498"/>
                  <a:gd name="T63" fmla="*/ 687 h 1294"/>
                  <a:gd name="T64" fmla="*/ 922 w 1498"/>
                  <a:gd name="T65" fmla="*/ 699 h 1294"/>
                  <a:gd name="T66" fmla="*/ 891 w 1498"/>
                  <a:gd name="T67" fmla="*/ 711 h 1294"/>
                  <a:gd name="T68" fmla="*/ 743 w 1498"/>
                  <a:gd name="T69" fmla="*/ 787 h 1294"/>
                  <a:gd name="T70" fmla="*/ 723 w 1498"/>
                  <a:gd name="T71" fmla="*/ 797 h 1294"/>
                  <a:gd name="T72" fmla="*/ 536 w 1498"/>
                  <a:gd name="T73" fmla="*/ 903 h 1294"/>
                  <a:gd name="T74" fmla="*/ 463 w 1498"/>
                  <a:gd name="T75" fmla="*/ 952 h 1294"/>
                  <a:gd name="T76" fmla="*/ 422 w 1498"/>
                  <a:gd name="T77" fmla="*/ 978 h 1294"/>
                  <a:gd name="T78" fmla="*/ 296 w 1498"/>
                  <a:gd name="T79" fmla="*/ 1049 h 1294"/>
                  <a:gd name="T80" fmla="*/ 218 w 1498"/>
                  <a:gd name="T81" fmla="*/ 1081 h 1294"/>
                  <a:gd name="T82" fmla="*/ 177 w 1498"/>
                  <a:gd name="T83" fmla="*/ 1072 h 1294"/>
                  <a:gd name="T84" fmla="*/ 141 w 1498"/>
                  <a:gd name="T85" fmla="*/ 1035 h 1294"/>
                  <a:gd name="T86" fmla="*/ 56 w 1498"/>
                  <a:gd name="T87" fmla="*/ 924 h 1294"/>
                  <a:gd name="T88" fmla="*/ 42 w 1498"/>
                  <a:gd name="T89" fmla="*/ 902 h 1294"/>
                  <a:gd name="T90" fmla="*/ 0 w 1498"/>
                  <a:gd name="T91" fmla="*/ 762 h 1294"/>
                  <a:gd name="T92" fmla="*/ 15 w 1498"/>
                  <a:gd name="T93" fmla="*/ 722 h 1294"/>
                  <a:gd name="T94" fmla="*/ 122 w 1498"/>
                  <a:gd name="T95" fmla="*/ 615 h 1294"/>
                  <a:gd name="T96" fmla="*/ 220 w 1498"/>
                  <a:gd name="T97" fmla="*/ 526 h 1294"/>
                  <a:gd name="T98" fmla="*/ 306 w 1498"/>
                  <a:gd name="T99" fmla="*/ 463 h 1294"/>
                  <a:gd name="T100" fmla="*/ 368 w 1498"/>
                  <a:gd name="T101" fmla="*/ 417 h 1294"/>
                  <a:gd name="T102" fmla="*/ 526 w 1498"/>
                  <a:gd name="T103" fmla="*/ 300 h 1294"/>
                  <a:gd name="T104" fmla="*/ 570 w 1498"/>
                  <a:gd name="T105" fmla="*/ 275 h 1294"/>
                  <a:gd name="T106" fmla="*/ 727 w 1498"/>
                  <a:gd name="T107" fmla="*/ 184 h 1294"/>
                  <a:gd name="T108" fmla="*/ 889 w 1498"/>
                  <a:gd name="T109" fmla="*/ 111 h 1294"/>
                  <a:gd name="T110" fmla="*/ 950 w 1498"/>
                  <a:gd name="T111" fmla="*/ 84 h 1294"/>
                  <a:gd name="T112" fmla="*/ 989 w 1498"/>
                  <a:gd name="T113" fmla="*/ 64 h 1294"/>
                  <a:gd name="T114" fmla="*/ 1065 w 1498"/>
                  <a:gd name="T115" fmla="*/ 26 h 1294"/>
                  <a:gd name="T116" fmla="*/ 1139 w 1498"/>
                  <a:gd name="T117" fmla="*/ 0 h 129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1498" h="1294">
                    <a:moveTo>
                      <a:pt x="1139" y="0"/>
                    </a:moveTo>
                    <a:cubicBezTo>
                      <a:pt x="1172" y="50"/>
                      <a:pt x="1218" y="85"/>
                      <a:pt x="1261" y="125"/>
                    </a:cubicBezTo>
                    <a:cubicBezTo>
                      <a:pt x="1269" y="133"/>
                      <a:pt x="1280" y="140"/>
                      <a:pt x="1290" y="147"/>
                    </a:cubicBezTo>
                    <a:cubicBezTo>
                      <a:pt x="1303" y="155"/>
                      <a:pt x="1316" y="162"/>
                      <a:pt x="1327" y="171"/>
                    </a:cubicBezTo>
                    <a:cubicBezTo>
                      <a:pt x="1358" y="198"/>
                      <a:pt x="1395" y="204"/>
                      <a:pt x="1434" y="207"/>
                    </a:cubicBezTo>
                    <a:cubicBezTo>
                      <a:pt x="1444" y="208"/>
                      <a:pt x="1453" y="210"/>
                      <a:pt x="1462" y="211"/>
                    </a:cubicBezTo>
                    <a:cubicBezTo>
                      <a:pt x="1472" y="227"/>
                      <a:pt x="1472" y="243"/>
                      <a:pt x="1473" y="259"/>
                    </a:cubicBezTo>
                    <a:cubicBezTo>
                      <a:pt x="1474" y="285"/>
                      <a:pt x="1479" y="310"/>
                      <a:pt x="1486" y="335"/>
                    </a:cubicBezTo>
                    <a:cubicBezTo>
                      <a:pt x="1489" y="346"/>
                      <a:pt x="1490" y="357"/>
                      <a:pt x="1492" y="368"/>
                    </a:cubicBezTo>
                    <a:cubicBezTo>
                      <a:pt x="1498" y="417"/>
                      <a:pt x="1497" y="467"/>
                      <a:pt x="1493" y="516"/>
                    </a:cubicBezTo>
                    <a:cubicBezTo>
                      <a:pt x="1490" y="574"/>
                      <a:pt x="1484" y="632"/>
                      <a:pt x="1480" y="690"/>
                    </a:cubicBezTo>
                    <a:cubicBezTo>
                      <a:pt x="1475" y="767"/>
                      <a:pt x="1461" y="841"/>
                      <a:pt x="1433" y="913"/>
                    </a:cubicBezTo>
                    <a:cubicBezTo>
                      <a:pt x="1400" y="997"/>
                      <a:pt x="1359" y="1077"/>
                      <a:pt x="1316" y="1157"/>
                    </a:cubicBezTo>
                    <a:cubicBezTo>
                      <a:pt x="1290" y="1206"/>
                      <a:pt x="1255" y="1249"/>
                      <a:pt x="1221" y="1294"/>
                    </a:cubicBezTo>
                    <a:cubicBezTo>
                      <a:pt x="1202" y="1289"/>
                      <a:pt x="1184" y="1285"/>
                      <a:pt x="1166" y="1280"/>
                    </a:cubicBezTo>
                    <a:cubicBezTo>
                      <a:pt x="1121" y="1270"/>
                      <a:pt x="1077" y="1260"/>
                      <a:pt x="1033" y="1249"/>
                    </a:cubicBezTo>
                    <a:cubicBezTo>
                      <a:pt x="979" y="1237"/>
                      <a:pt x="925" y="1238"/>
                      <a:pt x="871" y="1233"/>
                    </a:cubicBezTo>
                    <a:cubicBezTo>
                      <a:pt x="845" y="1230"/>
                      <a:pt x="819" y="1228"/>
                      <a:pt x="793" y="1227"/>
                    </a:cubicBezTo>
                    <a:cubicBezTo>
                      <a:pt x="765" y="1226"/>
                      <a:pt x="736" y="1226"/>
                      <a:pt x="708" y="1225"/>
                    </a:cubicBezTo>
                    <a:cubicBezTo>
                      <a:pt x="659" y="1225"/>
                      <a:pt x="609" y="1225"/>
                      <a:pt x="560" y="1224"/>
                    </a:cubicBezTo>
                    <a:cubicBezTo>
                      <a:pt x="544" y="1223"/>
                      <a:pt x="527" y="1221"/>
                      <a:pt x="512" y="1216"/>
                    </a:cubicBezTo>
                    <a:cubicBezTo>
                      <a:pt x="470" y="1202"/>
                      <a:pt x="439" y="1162"/>
                      <a:pt x="463" y="1111"/>
                    </a:cubicBezTo>
                    <a:cubicBezTo>
                      <a:pt x="473" y="1091"/>
                      <a:pt x="487" y="1071"/>
                      <a:pt x="501" y="1052"/>
                    </a:cubicBezTo>
                    <a:cubicBezTo>
                      <a:pt x="514" y="1033"/>
                      <a:pt x="530" y="1016"/>
                      <a:pt x="543" y="996"/>
                    </a:cubicBezTo>
                    <a:cubicBezTo>
                      <a:pt x="555" y="978"/>
                      <a:pt x="566" y="958"/>
                      <a:pt x="575" y="938"/>
                    </a:cubicBezTo>
                    <a:cubicBezTo>
                      <a:pt x="589" y="908"/>
                      <a:pt x="610" y="885"/>
                      <a:pt x="638" y="868"/>
                    </a:cubicBezTo>
                    <a:cubicBezTo>
                      <a:pt x="667" y="850"/>
                      <a:pt x="694" y="832"/>
                      <a:pt x="726" y="820"/>
                    </a:cubicBezTo>
                    <a:cubicBezTo>
                      <a:pt x="734" y="817"/>
                      <a:pt x="742" y="813"/>
                      <a:pt x="749" y="809"/>
                    </a:cubicBezTo>
                    <a:cubicBezTo>
                      <a:pt x="795" y="779"/>
                      <a:pt x="845" y="758"/>
                      <a:pt x="893" y="733"/>
                    </a:cubicBezTo>
                    <a:cubicBezTo>
                      <a:pt x="924" y="717"/>
                      <a:pt x="958" y="710"/>
                      <a:pt x="992" y="703"/>
                    </a:cubicBezTo>
                    <a:cubicBezTo>
                      <a:pt x="997" y="702"/>
                      <a:pt x="1003" y="700"/>
                      <a:pt x="1009" y="698"/>
                    </a:cubicBezTo>
                    <a:cubicBezTo>
                      <a:pt x="1006" y="686"/>
                      <a:pt x="997" y="686"/>
                      <a:pt x="991" y="687"/>
                    </a:cubicBezTo>
                    <a:cubicBezTo>
                      <a:pt x="968" y="690"/>
                      <a:pt x="945" y="694"/>
                      <a:pt x="922" y="699"/>
                    </a:cubicBezTo>
                    <a:cubicBezTo>
                      <a:pt x="911" y="702"/>
                      <a:pt x="901" y="706"/>
                      <a:pt x="891" y="711"/>
                    </a:cubicBezTo>
                    <a:cubicBezTo>
                      <a:pt x="841" y="736"/>
                      <a:pt x="790" y="758"/>
                      <a:pt x="743" y="787"/>
                    </a:cubicBezTo>
                    <a:cubicBezTo>
                      <a:pt x="736" y="791"/>
                      <a:pt x="730" y="794"/>
                      <a:pt x="723" y="797"/>
                    </a:cubicBezTo>
                    <a:cubicBezTo>
                      <a:pt x="657" y="825"/>
                      <a:pt x="597" y="865"/>
                      <a:pt x="536" y="903"/>
                    </a:cubicBezTo>
                    <a:cubicBezTo>
                      <a:pt x="511" y="918"/>
                      <a:pt x="487" y="936"/>
                      <a:pt x="463" y="952"/>
                    </a:cubicBezTo>
                    <a:cubicBezTo>
                      <a:pt x="449" y="961"/>
                      <a:pt x="436" y="970"/>
                      <a:pt x="422" y="978"/>
                    </a:cubicBezTo>
                    <a:cubicBezTo>
                      <a:pt x="380" y="1002"/>
                      <a:pt x="338" y="1024"/>
                      <a:pt x="296" y="1049"/>
                    </a:cubicBezTo>
                    <a:cubicBezTo>
                      <a:pt x="272" y="1063"/>
                      <a:pt x="245" y="1072"/>
                      <a:pt x="218" y="1081"/>
                    </a:cubicBezTo>
                    <a:cubicBezTo>
                      <a:pt x="202" y="1087"/>
                      <a:pt x="189" y="1084"/>
                      <a:pt x="177" y="1072"/>
                    </a:cubicBezTo>
                    <a:cubicBezTo>
                      <a:pt x="165" y="1060"/>
                      <a:pt x="154" y="1047"/>
                      <a:pt x="141" y="1035"/>
                    </a:cubicBezTo>
                    <a:cubicBezTo>
                      <a:pt x="106" y="1003"/>
                      <a:pt x="79" y="965"/>
                      <a:pt x="56" y="924"/>
                    </a:cubicBezTo>
                    <a:cubicBezTo>
                      <a:pt x="52" y="916"/>
                      <a:pt x="47" y="909"/>
                      <a:pt x="42" y="902"/>
                    </a:cubicBezTo>
                    <a:cubicBezTo>
                      <a:pt x="14" y="860"/>
                      <a:pt x="1" y="813"/>
                      <a:pt x="0" y="762"/>
                    </a:cubicBezTo>
                    <a:cubicBezTo>
                      <a:pt x="0" y="746"/>
                      <a:pt x="4" y="733"/>
                      <a:pt x="15" y="722"/>
                    </a:cubicBezTo>
                    <a:cubicBezTo>
                      <a:pt x="50" y="686"/>
                      <a:pt x="85" y="650"/>
                      <a:pt x="122" y="615"/>
                    </a:cubicBezTo>
                    <a:cubicBezTo>
                      <a:pt x="154" y="584"/>
                      <a:pt x="187" y="555"/>
                      <a:pt x="220" y="526"/>
                    </a:cubicBezTo>
                    <a:cubicBezTo>
                      <a:pt x="247" y="503"/>
                      <a:pt x="276" y="483"/>
                      <a:pt x="306" y="463"/>
                    </a:cubicBezTo>
                    <a:cubicBezTo>
                      <a:pt x="327" y="449"/>
                      <a:pt x="348" y="433"/>
                      <a:pt x="368" y="417"/>
                    </a:cubicBezTo>
                    <a:cubicBezTo>
                      <a:pt x="419" y="376"/>
                      <a:pt x="473" y="338"/>
                      <a:pt x="526" y="300"/>
                    </a:cubicBezTo>
                    <a:cubicBezTo>
                      <a:pt x="539" y="290"/>
                      <a:pt x="556" y="283"/>
                      <a:pt x="570" y="275"/>
                    </a:cubicBezTo>
                    <a:cubicBezTo>
                      <a:pt x="623" y="244"/>
                      <a:pt x="674" y="213"/>
                      <a:pt x="727" y="184"/>
                    </a:cubicBezTo>
                    <a:cubicBezTo>
                      <a:pt x="779" y="155"/>
                      <a:pt x="833" y="132"/>
                      <a:pt x="889" y="111"/>
                    </a:cubicBezTo>
                    <a:cubicBezTo>
                      <a:pt x="910" y="104"/>
                      <a:pt x="930" y="94"/>
                      <a:pt x="950" y="84"/>
                    </a:cubicBezTo>
                    <a:cubicBezTo>
                      <a:pt x="963" y="78"/>
                      <a:pt x="976" y="71"/>
                      <a:pt x="989" y="64"/>
                    </a:cubicBezTo>
                    <a:cubicBezTo>
                      <a:pt x="1014" y="51"/>
                      <a:pt x="1040" y="39"/>
                      <a:pt x="1065" y="26"/>
                    </a:cubicBezTo>
                    <a:cubicBezTo>
                      <a:pt x="1087" y="14"/>
                      <a:pt x="1110" y="5"/>
                      <a:pt x="1139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33" name="Freeform 18"/>
              <p:cNvSpPr>
                <a:spLocks/>
              </p:cNvSpPr>
              <p:nvPr/>
            </p:nvSpPr>
            <p:spPr bwMode="auto">
              <a:xfrm>
                <a:off x="6611938" y="3759200"/>
                <a:ext cx="1066800" cy="1350963"/>
              </a:xfrm>
              <a:custGeom>
                <a:avLst/>
                <a:gdLst>
                  <a:gd name="T0" fmla="*/ 516 w 1299"/>
                  <a:gd name="T1" fmla="*/ 606 h 1642"/>
                  <a:gd name="T2" fmla="*/ 478 w 1299"/>
                  <a:gd name="T3" fmla="*/ 592 h 1642"/>
                  <a:gd name="T4" fmla="*/ 385 w 1299"/>
                  <a:gd name="T5" fmla="*/ 570 h 1642"/>
                  <a:gd name="T6" fmla="*/ 189 w 1299"/>
                  <a:gd name="T7" fmla="*/ 476 h 1642"/>
                  <a:gd name="T8" fmla="*/ 138 w 1299"/>
                  <a:gd name="T9" fmla="*/ 438 h 1642"/>
                  <a:gd name="T10" fmla="*/ 102 w 1299"/>
                  <a:gd name="T11" fmla="*/ 397 h 1642"/>
                  <a:gd name="T12" fmla="*/ 92 w 1299"/>
                  <a:gd name="T13" fmla="*/ 387 h 1642"/>
                  <a:gd name="T14" fmla="*/ 7 w 1299"/>
                  <a:gd name="T15" fmla="*/ 265 h 1642"/>
                  <a:gd name="T16" fmla="*/ 1 w 1299"/>
                  <a:gd name="T17" fmla="*/ 203 h 1642"/>
                  <a:gd name="T18" fmla="*/ 31 w 1299"/>
                  <a:gd name="T19" fmla="*/ 29 h 1642"/>
                  <a:gd name="T20" fmla="*/ 39 w 1299"/>
                  <a:gd name="T21" fmla="*/ 8 h 1642"/>
                  <a:gd name="T22" fmla="*/ 82 w 1299"/>
                  <a:gd name="T23" fmla="*/ 2 h 1642"/>
                  <a:gd name="T24" fmla="*/ 226 w 1299"/>
                  <a:gd name="T25" fmla="*/ 11 h 1642"/>
                  <a:gd name="T26" fmla="*/ 411 w 1299"/>
                  <a:gd name="T27" fmla="*/ 17 h 1642"/>
                  <a:gd name="T28" fmla="*/ 503 w 1299"/>
                  <a:gd name="T29" fmla="*/ 24 h 1642"/>
                  <a:gd name="T30" fmla="*/ 688 w 1299"/>
                  <a:gd name="T31" fmla="*/ 58 h 1642"/>
                  <a:gd name="T32" fmla="*/ 794 w 1299"/>
                  <a:gd name="T33" fmla="*/ 90 h 1642"/>
                  <a:gd name="T34" fmla="*/ 870 w 1299"/>
                  <a:gd name="T35" fmla="*/ 109 h 1642"/>
                  <a:gd name="T36" fmla="*/ 932 w 1299"/>
                  <a:gd name="T37" fmla="*/ 128 h 1642"/>
                  <a:gd name="T38" fmla="*/ 953 w 1299"/>
                  <a:gd name="T39" fmla="*/ 134 h 1642"/>
                  <a:gd name="T40" fmla="*/ 1082 w 1299"/>
                  <a:gd name="T41" fmla="*/ 186 h 1642"/>
                  <a:gd name="T42" fmla="*/ 1140 w 1299"/>
                  <a:gd name="T43" fmla="*/ 231 h 1642"/>
                  <a:gd name="T44" fmla="*/ 1183 w 1299"/>
                  <a:gd name="T45" fmla="*/ 276 h 1642"/>
                  <a:gd name="T46" fmla="*/ 1199 w 1299"/>
                  <a:gd name="T47" fmla="*/ 297 h 1642"/>
                  <a:gd name="T48" fmla="*/ 1260 w 1299"/>
                  <a:gd name="T49" fmla="*/ 402 h 1642"/>
                  <a:gd name="T50" fmla="*/ 1296 w 1299"/>
                  <a:gd name="T51" fmla="*/ 537 h 1642"/>
                  <a:gd name="T52" fmla="*/ 1297 w 1299"/>
                  <a:gd name="T53" fmla="*/ 552 h 1642"/>
                  <a:gd name="T54" fmla="*/ 1262 w 1299"/>
                  <a:gd name="T55" fmla="*/ 762 h 1642"/>
                  <a:gd name="T56" fmla="*/ 1219 w 1299"/>
                  <a:gd name="T57" fmla="*/ 908 h 1642"/>
                  <a:gd name="T58" fmla="*/ 1211 w 1299"/>
                  <a:gd name="T59" fmla="*/ 974 h 1642"/>
                  <a:gd name="T60" fmla="*/ 1196 w 1299"/>
                  <a:gd name="T61" fmla="*/ 1114 h 1642"/>
                  <a:gd name="T62" fmla="*/ 1197 w 1299"/>
                  <a:gd name="T63" fmla="*/ 1176 h 1642"/>
                  <a:gd name="T64" fmla="*/ 1193 w 1299"/>
                  <a:gd name="T65" fmla="*/ 1383 h 1642"/>
                  <a:gd name="T66" fmla="*/ 1163 w 1299"/>
                  <a:gd name="T67" fmla="*/ 1471 h 1642"/>
                  <a:gd name="T68" fmla="*/ 1147 w 1299"/>
                  <a:gd name="T69" fmla="*/ 1504 h 1642"/>
                  <a:gd name="T70" fmla="*/ 1148 w 1299"/>
                  <a:gd name="T71" fmla="*/ 1503 h 1642"/>
                  <a:gd name="T72" fmla="*/ 1131 w 1299"/>
                  <a:gd name="T73" fmla="*/ 1517 h 1642"/>
                  <a:gd name="T74" fmla="*/ 1107 w 1299"/>
                  <a:gd name="T75" fmla="*/ 1539 h 1642"/>
                  <a:gd name="T76" fmla="*/ 1059 w 1299"/>
                  <a:gd name="T77" fmla="*/ 1570 h 1642"/>
                  <a:gd name="T78" fmla="*/ 1004 w 1299"/>
                  <a:gd name="T79" fmla="*/ 1592 h 1642"/>
                  <a:gd name="T80" fmla="*/ 866 w 1299"/>
                  <a:gd name="T81" fmla="*/ 1632 h 1642"/>
                  <a:gd name="T82" fmla="*/ 763 w 1299"/>
                  <a:gd name="T83" fmla="*/ 1634 h 1642"/>
                  <a:gd name="T84" fmla="*/ 624 w 1299"/>
                  <a:gd name="T85" fmla="*/ 1584 h 1642"/>
                  <a:gd name="T86" fmla="*/ 615 w 1299"/>
                  <a:gd name="T87" fmla="*/ 1523 h 1642"/>
                  <a:gd name="T88" fmla="*/ 613 w 1299"/>
                  <a:gd name="T89" fmla="*/ 1476 h 1642"/>
                  <a:gd name="T90" fmla="*/ 609 w 1299"/>
                  <a:gd name="T91" fmla="*/ 1429 h 1642"/>
                  <a:gd name="T92" fmla="*/ 611 w 1299"/>
                  <a:gd name="T93" fmla="*/ 1370 h 1642"/>
                  <a:gd name="T94" fmla="*/ 614 w 1299"/>
                  <a:gd name="T95" fmla="*/ 1322 h 1642"/>
                  <a:gd name="T96" fmla="*/ 631 w 1299"/>
                  <a:gd name="T97" fmla="*/ 1216 h 1642"/>
                  <a:gd name="T98" fmla="*/ 664 w 1299"/>
                  <a:gd name="T99" fmla="*/ 1027 h 1642"/>
                  <a:gd name="T100" fmla="*/ 682 w 1299"/>
                  <a:gd name="T101" fmla="*/ 921 h 1642"/>
                  <a:gd name="T102" fmla="*/ 684 w 1299"/>
                  <a:gd name="T103" fmla="*/ 807 h 1642"/>
                  <a:gd name="T104" fmla="*/ 682 w 1299"/>
                  <a:gd name="T105" fmla="*/ 789 h 1642"/>
                  <a:gd name="T106" fmla="*/ 683 w 1299"/>
                  <a:gd name="T107" fmla="*/ 756 h 1642"/>
                  <a:gd name="T108" fmla="*/ 645 w 1299"/>
                  <a:gd name="T109" fmla="*/ 685 h 1642"/>
                  <a:gd name="T110" fmla="*/ 602 w 1299"/>
                  <a:gd name="T111" fmla="*/ 640 h 1642"/>
                  <a:gd name="T112" fmla="*/ 515 w 1299"/>
                  <a:gd name="T113" fmla="*/ 606 h 1642"/>
                  <a:gd name="T114" fmla="*/ 516 w 1299"/>
                  <a:gd name="T115" fmla="*/ 606 h 16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</a:cxnLst>
                <a:rect l="0" t="0" r="r" b="b"/>
                <a:pathLst>
                  <a:path w="1299" h="1642">
                    <a:moveTo>
                      <a:pt x="516" y="606"/>
                    </a:moveTo>
                    <a:cubicBezTo>
                      <a:pt x="503" y="602"/>
                      <a:pt x="491" y="596"/>
                      <a:pt x="478" y="592"/>
                    </a:cubicBezTo>
                    <a:cubicBezTo>
                      <a:pt x="447" y="585"/>
                      <a:pt x="415" y="580"/>
                      <a:pt x="385" y="570"/>
                    </a:cubicBezTo>
                    <a:cubicBezTo>
                      <a:pt x="315" y="548"/>
                      <a:pt x="248" y="521"/>
                      <a:pt x="189" y="476"/>
                    </a:cubicBezTo>
                    <a:cubicBezTo>
                      <a:pt x="172" y="463"/>
                      <a:pt x="155" y="451"/>
                      <a:pt x="138" y="438"/>
                    </a:cubicBezTo>
                    <a:cubicBezTo>
                      <a:pt x="124" y="427"/>
                      <a:pt x="109" y="415"/>
                      <a:pt x="102" y="397"/>
                    </a:cubicBezTo>
                    <a:cubicBezTo>
                      <a:pt x="100" y="393"/>
                      <a:pt x="96" y="390"/>
                      <a:pt x="92" y="387"/>
                    </a:cubicBezTo>
                    <a:cubicBezTo>
                      <a:pt x="49" y="357"/>
                      <a:pt x="21" y="316"/>
                      <a:pt x="7" y="265"/>
                    </a:cubicBezTo>
                    <a:cubicBezTo>
                      <a:pt x="2" y="245"/>
                      <a:pt x="0" y="224"/>
                      <a:pt x="1" y="203"/>
                    </a:cubicBezTo>
                    <a:cubicBezTo>
                      <a:pt x="4" y="144"/>
                      <a:pt x="12" y="85"/>
                      <a:pt x="31" y="29"/>
                    </a:cubicBezTo>
                    <a:cubicBezTo>
                      <a:pt x="34" y="22"/>
                      <a:pt x="36" y="15"/>
                      <a:pt x="39" y="8"/>
                    </a:cubicBezTo>
                    <a:cubicBezTo>
                      <a:pt x="53" y="1"/>
                      <a:pt x="66" y="0"/>
                      <a:pt x="82" y="2"/>
                    </a:cubicBezTo>
                    <a:cubicBezTo>
                      <a:pt x="130" y="8"/>
                      <a:pt x="178" y="12"/>
                      <a:pt x="226" y="11"/>
                    </a:cubicBezTo>
                    <a:cubicBezTo>
                      <a:pt x="288" y="9"/>
                      <a:pt x="349" y="9"/>
                      <a:pt x="411" y="17"/>
                    </a:cubicBezTo>
                    <a:cubicBezTo>
                      <a:pt x="441" y="21"/>
                      <a:pt x="472" y="22"/>
                      <a:pt x="503" y="24"/>
                    </a:cubicBezTo>
                    <a:cubicBezTo>
                      <a:pt x="566" y="27"/>
                      <a:pt x="627" y="43"/>
                      <a:pt x="688" y="58"/>
                    </a:cubicBezTo>
                    <a:cubicBezTo>
                      <a:pt x="724" y="66"/>
                      <a:pt x="759" y="78"/>
                      <a:pt x="794" y="90"/>
                    </a:cubicBezTo>
                    <a:cubicBezTo>
                      <a:pt x="818" y="99"/>
                      <a:pt x="844" y="104"/>
                      <a:pt x="870" y="109"/>
                    </a:cubicBezTo>
                    <a:cubicBezTo>
                      <a:pt x="891" y="113"/>
                      <a:pt x="914" y="113"/>
                      <a:pt x="932" y="128"/>
                    </a:cubicBezTo>
                    <a:cubicBezTo>
                      <a:pt x="937" y="133"/>
                      <a:pt x="946" y="133"/>
                      <a:pt x="953" y="134"/>
                    </a:cubicBezTo>
                    <a:cubicBezTo>
                      <a:pt x="1002" y="137"/>
                      <a:pt x="1043" y="158"/>
                      <a:pt x="1082" y="186"/>
                    </a:cubicBezTo>
                    <a:cubicBezTo>
                      <a:pt x="1102" y="200"/>
                      <a:pt x="1121" y="216"/>
                      <a:pt x="1140" y="231"/>
                    </a:cubicBezTo>
                    <a:cubicBezTo>
                      <a:pt x="1157" y="244"/>
                      <a:pt x="1171" y="259"/>
                      <a:pt x="1183" y="276"/>
                    </a:cubicBezTo>
                    <a:cubicBezTo>
                      <a:pt x="1188" y="283"/>
                      <a:pt x="1193" y="291"/>
                      <a:pt x="1199" y="297"/>
                    </a:cubicBezTo>
                    <a:cubicBezTo>
                      <a:pt x="1228" y="327"/>
                      <a:pt x="1245" y="364"/>
                      <a:pt x="1260" y="402"/>
                    </a:cubicBezTo>
                    <a:cubicBezTo>
                      <a:pt x="1278" y="445"/>
                      <a:pt x="1289" y="491"/>
                      <a:pt x="1296" y="537"/>
                    </a:cubicBezTo>
                    <a:cubicBezTo>
                      <a:pt x="1297" y="542"/>
                      <a:pt x="1297" y="547"/>
                      <a:pt x="1297" y="552"/>
                    </a:cubicBezTo>
                    <a:cubicBezTo>
                      <a:pt x="1299" y="625"/>
                      <a:pt x="1289" y="695"/>
                      <a:pt x="1262" y="762"/>
                    </a:cubicBezTo>
                    <a:cubicBezTo>
                      <a:pt x="1244" y="810"/>
                      <a:pt x="1228" y="858"/>
                      <a:pt x="1219" y="908"/>
                    </a:cubicBezTo>
                    <a:cubicBezTo>
                      <a:pt x="1215" y="930"/>
                      <a:pt x="1213" y="952"/>
                      <a:pt x="1211" y="974"/>
                    </a:cubicBezTo>
                    <a:cubicBezTo>
                      <a:pt x="1206" y="1020"/>
                      <a:pt x="1200" y="1067"/>
                      <a:pt x="1196" y="1114"/>
                    </a:cubicBezTo>
                    <a:cubicBezTo>
                      <a:pt x="1194" y="1134"/>
                      <a:pt x="1195" y="1156"/>
                      <a:pt x="1197" y="1176"/>
                    </a:cubicBezTo>
                    <a:cubicBezTo>
                      <a:pt x="1203" y="1246"/>
                      <a:pt x="1201" y="1315"/>
                      <a:pt x="1193" y="1383"/>
                    </a:cubicBezTo>
                    <a:cubicBezTo>
                      <a:pt x="1189" y="1414"/>
                      <a:pt x="1178" y="1443"/>
                      <a:pt x="1163" y="1471"/>
                    </a:cubicBezTo>
                    <a:cubicBezTo>
                      <a:pt x="1158" y="1482"/>
                      <a:pt x="1152" y="1493"/>
                      <a:pt x="1147" y="1504"/>
                    </a:cubicBezTo>
                    <a:cubicBezTo>
                      <a:pt x="1148" y="1503"/>
                      <a:pt x="1148" y="1503"/>
                      <a:pt x="1148" y="1503"/>
                    </a:cubicBezTo>
                    <a:cubicBezTo>
                      <a:pt x="1142" y="1507"/>
                      <a:pt x="1137" y="1512"/>
                      <a:pt x="1131" y="1517"/>
                    </a:cubicBezTo>
                    <a:cubicBezTo>
                      <a:pt x="1123" y="1525"/>
                      <a:pt x="1117" y="1536"/>
                      <a:pt x="1107" y="1539"/>
                    </a:cubicBezTo>
                    <a:cubicBezTo>
                      <a:pt x="1089" y="1547"/>
                      <a:pt x="1075" y="1561"/>
                      <a:pt x="1059" y="1570"/>
                    </a:cubicBezTo>
                    <a:cubicBezTo>
                      <a:pt x="1042" y="1580"/>
                      <a:pt x="1023" y="1587"/>
                      <a:pt x="1004" y="1592"/>
                    </a:cubicBezTo>
                    <a:cubicBezTo>
                      <a:pt x="958" y="1606"/>
                      <a:pt x="912" y="1619"/>
                      <a:pt x="866" y="1632"/>
                    </a:cubicBezTo>
                    <a:cubicBezTo>
                      <a:pt x="832" y="1642"/>
                      <a:pt x="797" y="1641"/>
                      <a:pt x="763" y="1634"/>
                    </a:cubicBezTo>
                    <a:cubicBezTo>
                      <a:pt x="715" y="1625"/>
                      <a:pt x="668" y="1608"/>
                      <a:pt x="624" y="1584"/>
                    </a:cubicBezTo>
                    <a:cubicBezTo>
                      <a:pt x="614" y="1565"/>
                      <a:pt x="610" y="1544"/>
                      <a:pt x="615" y="1523"/>
                    </a:cubicBezTo>
                    <a:cubicBezTo>
                      <a:pt x="619" y="1507"/>
                      <a:pt x="618" y="1492"/>
                      <a:pt x="613" y="1476"/>
                    </a:cubicBezTo>
                    <a:cubicBezTo>
                      <a:pt x="607" y="1461"/>
                      <a:pt x="608" y="1445"/>
                      <a:pt x="609" y="1429"/>
                    </a:cubicBezTo>
                    <a:cubicBezTo>
                      <a:pt x="611" y="1409"/>
                      <a:pt x="610" y="1389"/>
                      <a:pt x="611" y="1370"/>
                    </a:cubicBezTo>
                    <a:cubicBezTo>
                      <a:pt x="612" y="1354"/>
                      <a:pt x="611" y="1338"/>
                      <a:pt x="614" y="1322"/>
                    </a:cubicBezTo>
                    <a:cubicBezTo>
                      <a:pt x="619" y="1287"/>
                      <a:pt x="623" y="1251"/>
                      <a:pt x="631" y="1216"/>
                    </a:cubicBezTo>
                    <a:cubicBezTo>
                      <a:pt x="644" y="1154"/>
                      <a:pt x="653" y="1090"/>
                      <a:pt x="664" y="1027"/>
                    </a:cubicBezTo>
                    <a:cubicBezTo>
                      <a:pt x="670" y="992"/>
                      <a:pt x="679" y="957"/>
                      <a:pt x="682" y="921"/>
                    </a:cubicBezTo>
                    <a:cubicBezTo>
                      <a:pt x="686" y="883"/>
                      <a:pt x="687" y="845"/>
                      <a:pt x="684" y="807"/>
                    </a:cubicBezTo>
                    <a:cubicBezTo>
                      <a:pt x="683" y="801"/>
                      <a:pt x="682" y="795"/>
                      <a:pt x="682" y="789"/>
                    </a:cubicBezTo>
                    <a:cubicBezTo>
                      <a:pt x="682" y="778"/>
                      <a:pt x="688" y="768"/>
                      <a:pt x="683" y="756"/>
                    </a:cubicBezTo>
                    <a:cubicBezTo>
                      <a:pt x="671" y="732"/>
                      <a:pt x="665" y="705"/>
                      <a:pt x="645" y="685"/>
                    </a:cubicBezTo>
                    <a:cubicBezTo>
                      <a:pt x="630" y="670"/>
                      <a:pt x="617" y="654"/>
                      <a:pt x="602" y="640"/>
                    </a:cubicBezTo>
                    <a:cubicBezTo>
                      <a:pt x="577" y="618"/>
                      <a:pt x="549" y="604"/>
                      <a:pt x="515" y="606"/>
                    </a:cubicBezTo>
                    <a:lnTo>
                      <a:pt x="516" y="606"/>
                    </a:ln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34" name="Freeform 19"/>
              <p:cNvSpPr>
                <a:spLocks/>
              </p:cNvSpPr>
              <p:nvPr/>
            </p:nvSpPr>
            <p:spPr bwMode="auto">
              <a:xfrm>
                <a:off x="6151563" y="4117975"/>
                <a:ext cx="1004888" cy="900113"/>
              </a:xfrm>
              <a:custGeom>
                <a:avLst/>
                <a:gdLst>
                  <a:gd name="T0" fmla="*/ 1074 w 1222"/>
                  <a:gd name="T1" fmla="*/ 171 h 1094"/>
                  <a:gd name="T2" fmla="*/ 1101 w 1222"/>
                  <a:gd name="T3" fmla="*/ 182 h 1094"/>
                  <a:gd name="T4" fmla="*/ 1157 w 1222"/>
                  <a:gd name="T5" fmla="*/ 217 h 1094"/>
                  <a:gd name="T6" fmla="*/ 1208 w 1222"/>
                  <a:gd name="T7" fmla="*/ 280 h 1094"/>
                  <a:gd name="T8" fmla="*/ 1222 w 1222"/>
                  <a:gd name="T9" fmla="*/ 317 h 1094"/>
                  <a:gd name="T10" fmla="*/ 1172 w 1222"/>
                  <a:gd name="T11" fmla="*/ 410 h 1094"/>
                  <a:gd name="T12" fmla="*/ 1118 w 1222"/>
                  <a:gd name="T13" fmla="*/ 511 h 1094"/>
                  <a:gd name="T14" fmla="*/ 1036 w 1222"/>
                  <a:gd name="T15" fmla="*/ 620 h 1094"/>
                  <a:gd name="T16" fmla="*/ 1031 w 1222"/>
                  <a:gd name="T17" fmla="*/ 625 h 1094"/>
                  <a:gd name="T18" fmla="*/ 927 w 1222"/>
                  <a:gd name="T19" fmla="*/ 730 h 1094"/>
                  <a:gd name="T20" fmla="*/ 913 w 1222"/>
                  <a:gd name="T21" fmla="*/ 742 h 1094"/>
                  <a:gd name="T22" fmla="*/ 702 w 1222"/>
                  <a:gd name="T23" fmla="*/ 904 h 1094"/>
                  <a:gd name="T24" fmla="*/ 619 w 1222"/>
                  <a:gd name="T25" fmla="*/ 961 h 1094"/>
                  <a:gd name="T26" fmla="*/ 374 w 1222"/>
                  <a:gd name="T27" fmla="*/ 1072 h 1094"/>
                  <a:gd name="T28" fmla="*/ 364 w 1222"/>
                  <a:gd name="T29" fmla="*/ 1076 h 1094"/>
                  <a:gd name="T30" fmla="*/ 243 w 1222"/>
                  <a:gd name="T31" fmla="*/ 1067 h 1094"/>
                  <a:gd name="T32" fmla="*/ 154 w 1222"/>
                  <a:gd name="T33" fmla="*/ 1003 h 1094"/>
                  <a:gd name="T34" fmla="*/ 60 w 1222"/>
                  <a:gd name="T35" fmla="*/ 889 h 1094"/>
                  <a:gd name="T36" fmla="*/ 29 w 1222"/>
                  <a:gd name="T37" fmla="*/ 826 h 1094"/>
                  <a:gd name="T38" fmla="*/ 23 w 1222"/>
                  <a:gd name="T39" fmla="*/ 813 h 1094"/>
                  <a:gd name="T40" fmla="*/ 14 w 1222"/>
                  <a:gd name="T41" fmla="*/ 683 h 1094"/>
                  <a:gd name="T42" fmla="*/ 22 w 1222"/>
                  <a:gd name="T43" fmla="*/ 663 h 1094"/>
                  <a:gd name="T44" fmla="*/ 93 w 1222"/>
                  <a:gd name="T45" fmla="*/ 578 h 1094"/>
                  <a:gd name="T46" fmla="*/ 242 w 1222"/>
                  <a:gd name="T47" fmla="*/ 481 h 1094"/>
                  <a:gd name="T48" fmla="*/ 411 w 1222"/>
                  <a:gd name="T49" fmla="*/ 383 h 1094"/>
                  <a:gd name="T50" fmla="*/ 509 w 1222"/>
                  <a:gd name="T51" fmla="*/ 323 h 1094"/>
                  <a:gd name="T52" fmla="*/ 540 w 1222"/>
                  <a:gd name="T53" fmla="*/ 272 h 1094"/>
                  <a:gd name="T54" fmla="*/ 587 w 1222"/>
                  <a:gd name="T55" fmla="*/ 225 h 1094"/>
                  <a:gd name="T56" fmla="*/ 612 w 1222"/>
                  <a:gd name="T57" fmla="*/ 221 h 1094"/>
                  <a:gd name="T58" fmla="*/ 645 w 1222"/>
                  <a:gd name="T59" fmla="*/ 140 h 1094"/>
                  <a:gd name="T60" fmla="*/ 658 w 1222"/>
                  <a:gd name="T61" fmla="*/ 18 h 1094"/>
                  <a:gd name="T62" fmla="*/ 663 w 1222"/>
                  <a:gd name="T63" fmla="*/ 0 h 1094"/>
                  <a:gd name="T64" fmla="*/ 678 w 1222"/>
                  <a:gd name="T65" fmla="*/ 5 h 1094"/>
                  <a:gd name="T66" fmla="*/ 735 w 1222"/>
                  <a:gd name="T67" fmla="*/ 46 h 1094"/>
                  <a:gd name="T68" fmla="*/ 753 w 1222"/>
                  <a:gd name="T69" fmla="*/ 59 h 1094"/>
                  <a:gd name="T70" fmla="*/ 991 w 1222"/>
                  <a:gd name="T71" fmla="*/ 158 h 1094"/>
                  <a:gd name="T72" fmla="*/ 1075 w 1222"/>
                  <a:gd name="T73" fmla="*/ 171 h 1094"/>
                  <a:gd name="T74" fmla="*/ 1074 w 1222"/>
                  <a:gd name="T75" fmla="*/ 171 h 109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222" h="1094">
                    <a:moveTo>
                      <a:pt x="1074" y="171"/>
                    </a:moveTo>
                    <a:cubicBezTo>
                      <a:pt x="1083" y="175"/>
                      <a:pt x="1091" y="179"/>
                      <a:pt x="1101" y="182"/>
                    </a:cubicBezTo>
                    <a:cubicBezTo>
                      <a:pt x="1122" y="190"/>
                      <a:pt x="1142" y="201"/>
                      <a:pt x="1157" y="217"/>
                    </a:cubicBezTo>
                    <a:cubicBezTo>
                      <a:pt x="1175" y="237"/>
                      <a:pt x="1192" y="258"/>
                      <a:pt x="1208" y="280"/>
                    </a:cubicBezTo>
                    <a:cubicBezTo>
                      <a:pt x="1215" y="291"/>
                      <a:pt x="1217" y="305"/>
                      <a:pt x="1222" y="317"/>
                    </a:cubicBezTo>
                    <a:cubicBezTo>
                      <a:pt x="1205" y="349"/>
                      <a:pt x="1189" y="380"/>
                      <a:pt x="1172" y="410"/>
                    </a:cubicBezTo>
                    <a:cubicBezTo>
                      <a:pt x="1155" y="444"/>
                      <a:pt x="1139" y="479"/>
                      <a:pt x="1118" y="511"/>
                    </a:cubicBezTo>
                    <a:cubicBezTo>
                      <a:pt x="1093" y="548"/>
                      <a:pt x="1072" y="589"/>
                      <a:pt x="1036" y="620"/>
                    </a:cubicBezTo>
                    <a:cubicBezTo>
                      <a:pt x="1034" y="621"/>
                      <a:pt x="1032" y="623"/>
                      <a:pt x="1031" y="625"/>
                    </a:cubicBezTo>
                    <a:cubicBezTo>
                      <a:pt x="1001" y="665"/>
                      <a:pt x="960" y="693"/>
                      <a:pt x="927" y="730"/>
                    </a:cubicBezTo>
                    <a:cubicBezTo>
                      <a:pt x="923" y="734"/>
                      <a:pt x="918" y="739"/>
                      <a:pt x="913" y="742"/>
                    </a:cubicBezTo>
                    <a:cubicBezTo>
                      <a:pt x="842" y="795"/>
                      <a:pt x="776" y="855"/>
                      <a:pt x="702" y="904"/>
                    </a:cubicBezTo>
                    <a:cubicBezTo>
                      <a:pt x="674" y="922"/>
                      <a:pt x="648" y="943"/>
                      <a:pt x="619" y="961"/>
                    </a:cubicBezTo>
                    <a:cubicBezTo>
                      <a:pt x="542" y="1008"/>
                      <a:pt x="462" y="1048"/>
                      <a:pt x="374" y="1072"/>
                    </a:cubicBezTo>
                    <a:cubicBezTo>
                      <a:pt x="371" y="1073"/>
                      <a:pt x="367" y="1074"/>
                      <a:pt x="364" y="1076"/>
                    </a:cubicBezTo>
                    <a:cubicBezTo>
                      <a:pt x="322" y="1094"/>
                      <a:pt x="281" y="1085"/>
                      <a:pt x="243" y="1067"/>
                    </a:cubicBezTo>
                    <a:cubicBezTo>
                      <a:pt x="194" y="1043"/>
                      <a:pt x="194" y="1043"/>
                      <a:pt x="154" y="1003"/>
                    </a:cubicBezTo>
                    <a:cubicBezTo>
                      <a:pt x="120" y="967"/>
                      <a:pt x="83" y="933"/>
                      <a:pt x="60" y="889"/>
                    </a:cubicBezTo>
                    <a:cubicBezTo>
                      <a:pt x="49" y="869"/>
                      <a:pt x="39" y="847"/>
                      <a:pt x="29" y="826"/>
                    </a:cubicBezTo>
                    <a:cubicBezTo>
                      <a:pt x="27" y="822"/>
                      <a:pt x="26" y="817"/>
                      <a:pt x="23" y="813"/>
                    </a:cubicBezTo>
                    <a:cubicBezTo>
                      <a:pt x="0" y="771"/>
                      <a:pt x="2" y="728"/>
                      <a:pt x="14" y="683"/>
                    </a:cubicBezTo>
                    <a:cubicBezTo>
                      <a:pt x="16" y="676"/>
                      <a:pt x="18" y="669"/>
                      <a:pt x="22" y="663"/>
                    </a:cubicBezTo>
                    <a:cubicBezTo>
                      <a:pt x="43" y="632"/>
                      <a:pt x="63" y="601"/>
                      <a:pt x="93" y="578"/>
                    </a:cubicBezTo>
                    <a:cubicBezTo>
                      <a:pt x="141" y="543"/>
                      <a:pt x="189" y="508"/>
                      <a:pt x="242" y="481"/>
                    </a:cubicBezTo>
                    <a:cubicBezTo>
                      <a:pt x="300" y="452"/>
                      <a:pt x="354" y="414"/>
                      <a:pt x="411" y="383"/>
                    </a:cubicBezTo>
                    <a:cubicBezTo>
                      <a:pt x="445" y="365"/>
                      <a:pt x="476" y="342"/>
                      <a:pt x="509" y="323"/>
                    </a:cubicBezTo>
                    <a:cubicBezTo>
                      <a:pt x="529" y="311"/>
                      <a:pt x="537" y="293"/>
                      <a:pt x="540" y="272"/>
                    </a:cubicBezTo>
                    <a:cubicBezTo>
                      <a:pt x="545" y="231"/>
                      <a:pt x="548" y="229"/>
                      <a:pt x="587" y="225"/>
                    </a:cubicBezTo>
                    <a:cubicBezTo>
                      <a:pt x="596" y="224"/>
                      <a:pt x="604" y="222"/>
                      <a:pt x="612" y="221"/>
                    </a:cubicBezTo>
                    <a:cubicBezTo>
                      <a:pt x="635" y="198"/>
                      <a:pt x="642" y="170"/>
                      <a:pt x="645" y="140"/>
                    </a:cubicBezTo>
                    <a:cubicBezTo>
                      <a:pt x="649" y="99"/>
                      <a:pt x="654" y="59"/>
                      <a:pt x="658" y="18"/>
                    </a:cubicBezTo>
                    <a:cubicBezTo>
                      <a:pt x="659" y="13"/>
                      <a:pt x="661" y="7"/>
                      <a:pt x="663" y="0"/>
                    </a:cubicBezTo>
                    <a:cubicBezTo>
                      <a:pt x="670" y="2"/>
                      <a:pt x="675" y="3"/>
                      <a:pt x="678" y="5"/>
                    </a:cubicBezTo>
                    <a:cubicBezTo>
                      <a:pt x="697" y="19"/>
                      <a:pt x="716" y="32"/>
                      <a:pt x="735" y="46"/>
                    </a:cubicBezTo>
                    <a:cubicBezTo>
                      <a:pt x="741" y="51"/>
                      <a:pt x="747" y="56"/>
                      <a:pt x="753" y="59"/>
                    </a:cubicBezTo>
                    <a:cubicBezTo>
                      <a:pt x="827" y="104"/>
                      <a:pt x="905" y="141"/>
                      <a:pt x="991" y="158"/>
                    </a:cubicBezTo>
                    <a:cubicBezTo>
                      <a:pt x="1019" y="164"/>
                      <a:pt x="1047" y="167"/>
                      <a:pt x="1075" y="171"/>
                    </a:cubicBezTo>
                    <a:lnTo>
                      <a:pt x="1074" y="171"/>
                    </a:ln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35" name="Freeform 20"/>
              <p:cNvSpPr>
                <a:spLocks/>
              </p:cNvSpPr>
              <p:nvPr/>
            </p:nvSpPr>
            <p:spPr bwMode="auto">
              <a:xfrm>
                <a:off x="7262813" y="2835275"/>
                <a:ext cx="915988" cy="1019175"/>
              </a:xfrm>
              <a:custGeom>
                <a:avLst/>
                <a:gdLst>
                  <a:gd name="T0" fmla="*/ 912 w 1114"/>
                  <a:gd name="T1" fmla="*/ 1141 h 1239"/>
                  <a:gd name="T2" fmla="*/ 627 w 1114"/>
                  <a:gd name="T3" fmla="*/ 1045 h 1239"/>
                  <a:gd name="T4" fmla="*/ 489 w 1114"/>
                  <a:gd name="T5" fmla="*/ 951 h 1239"/>
                  <a:gd name="T6" fmla="*/ 399 w 1114"/>
                  <a:gd name="T7" fmla="*/ 848 h 1239"/>
                  <a:gd name="T8" fmla="*/ 393 w 1114"/>
                  <a:gd name="T9" fmla="*/ 650 h 1239"/>
                  <a:gd name="T10" fmla="*/ 405 w 1114"/>
                  <a:gd name="T11" fmla="*/ 256 h 1239"/>
                  <a:gd name="T12" fmla="*/ 413 w 1114"/>
                  <a:gd name="T13" fmla="*/ 199 h 1239"/>
                  <a:gd name="T14" fmla="*/ 381 w 1114"/>
                  <a:gd name="T15" fmla="*/ 238 h 1239"/>
                  <a:gd name="T16" fmla="*/ 351 w 1114"/>
                  <a:gd name="T17" fmla="*/ 442 h 1239"/>
                  <a:gd name="T18" fmla="*/ 367 w 1114"/>
                  <a:gd name="T19" fmla="*/ 757 h 1239"/>
                  <a:gd name="T20" fmla="*/ 341 w 1114"/>
                  <a:gd name="T21" fmla="*/ 973 h 1239"/>
                  <a:gd name="T22" fmla="*/ 269 w 1114"/>
                  <a:gd name="T23" fmla="*/ 1150 h 1239"/>
                  <a:gd name="T24" fmla="*/ 203 w 1114"/>
                  <a:gd name="T25" fmla="*/ 1225 h 1239"/>
                  <a:gd name="T26" fmla="*/ 62 w 1114"/>
                  <a:gd name="T27" fmla="*/ 1212 h 1239"/>
                  <a:gd name="T28" fmla="*/ 20 w 1114"/>
                  <a:gd name="T29" fmla="*/ 1168 h 1239"/>
                  <a:gd name="T30" fmla="*/ 170 w 1114"/>
                  <a:gd name="T31" fmla="*/ 917 h 1239"/>
                  <a:gd name="T32" fmla="*/ 205 w 1114"/>
                  <a:gd name="T33" fmla="*/ 824 h 1239"/>
                  <a:gd name="T34" fmla="*/ 270 w 1114"/>
                  <a:gd name="T35" fmla="*/ 470 h 1239"/>
                  <a:gd name="T36" fmla="*/ 273 w 1114"/>
                  <a:gd name="T37" fmla="*/ 334 h 1239"/>
                  <a:gd name="T38" fmla="*/ 251 w 1114"/>
                  <a:gd name="T39" fmla="*/ 106 h 1239"/>
                  <a:gd name="T40" fmla="*/ 370 w 1114"/>
                  <a:gd name="T41" fmla="*/ 42 h 1239"/>
                  <a:gd name="T42" fmla="*/ 374 w 1114"/>
                  <a:gd name="T43" fmla="*/ 29 h 1239"/>
                  <a:gd name="T44" fmla="*/ 372 w 1114"/>
                  <a:gd name="T45" fmla="*/ 0 h 1239"/>
                  <a:gd name="T46" fmla="*/ 494 w 1114"/>
                  <a:gd name="T47" fmla="*/ 138 h 1239"/>
                  <a:gd name="T48" fmla="*/ 594 w 1114"/>
                  <a:gd name="T49" fmla="*/ 446 h 1239"/>
                  <a:gd name="T50" fmla="*/ 689 w 1114"/>
                  <a:gd name="T51" fmla="*/ 574 h 1239"/>
                  <a:gd name="T52" fmla="*/ 828 w 1114"/>
                  <a:gd name="T53" fmla="*/ 675 h 1239"/>
                  <a:gd name="T54" fmla="*/ 1031 w 1114"/>
                  <a:gd name="T55" fmla="*/ 753 h 1239"/>
                  <a:gd name="T56" fmla="*/ 1077 w 1114"/>
                  <a:gd name="T57" fmla="*/ 822 h 1239"/>
                  <a:gd name="T58" fmla="*/ 1014 w 1114"/>
                  <a:gd name="T59" fmla="*/ 879 h 1239"/>
                  <a:gd name="T60" fmla="*/ 923 w 1114"/>
                  <a:gd name="T61" fmla="*/ 1000 h 1239"/>
                  <a:gd name="T62" fmla="*/ 924 w 1114"/>
                  <a:gd name="T63" fmla="*/ 1106 h 1239"/>
                  <a:gd name="T64" fmla="*/ 949 w 1114"/>
                  <a:gd name="T65" fmla="*/ 1107 h 12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114" h="1239">
                    <a:moveTo>
                      <a:pt x="949" y="1107"/>
                    </a:moveTo>
                    <a:cubicBezTo>
                      <a:pt x="940" y="1122"/>
                      <a:pt x="930" y="1136"/>
                      <a:pt x="912" y="1141"/>
                    </a:cubicBezTo>
                    <a:cubicBezTo>
                      <a:pt x="892" y="1148"/>
                      <a:pt x="871" y="1149"/>
                      <a:pt x="850" y="1142"/>
                    </a:cubicBezTo>
                    <a:cubicBezTo>
                      <a:pt x="774" y="1115"/>
                      <a:pt x="696" y="1088"/>
                      <a:pt x="627" y="1045"/>
                    </a:cubicBezTo>
                    <a:cubicBezTo>
                      <a:pt x="601" y="1028"/>
                      <a:pt x="576" y="1010"/>
                      <a:pt x="550" y="992"/>
                    </a:cubicBezTo>
                    <a:cubicBezTo>
                      <a:pt x="530" y="978"/>
                      <a:pt x="510" y="964"/>
                      <a:pt x="489" y="951"/>
                    </a:cubicBezTo>
                    <a:cubicBezTo>
                      <a:pt x="470" y="938"/>
                      <a:pt x="455" y="923"/>
                      <a:pt x="442" y="904"/>
                    </a:cubicBezTo>
                    <a:cubicBezTo>
                      <a:pt x="429" y="886"/>
                      <a:pt x="415" y="869"/>
                      <a:pt x="399" y="848"/>
                    </a:cubicBezTo>
                    <a:cubicBezTo>
                      <a:pt x="399" y="841"/>
                      <a:pt x="397" y="830"/>
                      <a:pt x="398" y="819"/>
                    </a:cubicBezTo>
                    <a:cubicBezTo>
                      <a:pt x="402" y="763"/>
                      <a:pt x="399" y="706"/>
                      <a:pt x="393" y="650"/>
                    </a:cubicBezTo>
                    <a:cubicBezTo>
                      <a:pt x="385" y="571"/>
                      <a:pt x="380" y="492"/>
                      <a:pt x="386" y="413"/>
                    </a:cubicBezTo>
                    <a:cubicBezTo>
                      <a:pt x="378" y="359"/>
                      <a:pt x="400" y="308"/>
                      <a:pt x="405" y="256"/>
                    </a:cubicBezTo>
                    <a:cubicBezTo>
                      <a:pt x="407" y="239"/>
                      <a:pt x="416" y="224"/>
                      <a:pt x="423" y="205"/>
                    </a:cubicBezTo>
                    <a:cubicBezTo>
                      <a:pt x="421" y="204"/>
                      <a:pt x="417" y="200"/>
                      <a:pt x="413" y="199"/>
                    </a:cubicBezTo>
                    <a:cubicBezTo>
                      <a:pt x="405" y="198"/>
                      <a:pt x="397" y="201"/>
                      <a:pt x="394" y="208"/>
                    </a:cubicBezTo>
                    <a:cubicBezTo>
                      <a:pt x="389" y="218"/>
                      <a:pt x="383" y="228"/>
                      <a:pt x="381" y="238"/>
                    </a:cubicBezTo>
                    <a:cubicBezTo>
                      <a:pt x="370" y="289"/>
                      <a:pt x="360" y="340"/>
                      <a:pt x="351" y="391"/>
                    </a:cubicBezTo>
                    <a:cubicBezTo>
                      <a:pt x="348" y="408"/>
                      <a:pt x="349" y="426"/>
                      <a:pt x="351" y="442"/>
                    </a:cubicBezTo>
                    <a:cubicBezTo>
                      <a:pt x="357" y="487"/>
                      <a:pt x="356" y="531"/>
                      <a:pt x="358" y="576"/>
                    </a:cubicBezTo>
                    <a:cubicBezTo>
                      <a:pt x="360" y="636"/>
                      <a:pt x="364" y="696"/>
                      <a:pt x="367" y="757"/>
                    </a:cubicBezTo>
                    <a:cubicBezTo>
                      <a:pt x="369" y="809"/>
                      <a:pt x="369" y="860"/>
                      <a:pt x="354" y="911"/>
                    </a:cubicBezTo>
                    <a:cubicBezTo>
                      <a:pt x="349" y="931"/>
                      <a:pt x="346" y="952"/>
                      <a:pt x="341" y="973"/>
                    </a:cubicBezTo>
                    <a:cubicBezTo>
                      <a:pt x="337" y="990"/>
                      <a:pt x="332" y="1008"/>
                      <a:pt x="326" y="1026"/>
                    </a:cubicBezTo>
                    <a:cubicBezTo>
                      <a:pt x="310" y="1069"/>
                      <a:pt x="294" y="1111"/>
                      <a:pt x="269" y="1150"/>
                    </a:cubicBezTo>
                    <a:cubicBezTo>
                      <a:pt x="259" y="1164"/>
                      <a:pt x="249" y="1178"/>
                      <a:pt x="236" y="1190"/>
                    </a:cubicBezTo>
                    <a:cubicBezTo>
                      <a:pt x="224" y="1201"/>
                      <a:pt x="214" y="1213"/>
                      <a:pt x="203" y="1225"/>
                    </a:cubicBezTo>
                    <a:cubicBezTo>
                      <a:pt x="195" y="1234"/>
                      <a:pt x="185" y="1239"/>
                      <a:pt x="174" y="1234"/>
                    </a:cubicBezTo>
                    <a:cubicBezTo>
                      <a:pt x="138" y="1220"/>
                      <a:pt x="99" y="1220"/>
                      <a:pt x="62" y="1212"/>
                    </a:cubicBezTo>
                    <a:cubicBezTo>
                      <a:pt x="42" y="1207"/>
                      <a:pt x="20" y="1205"/>
                      <a:pt x="0" y="1192"/>
                    </a:cubicBezTo>
                    <a:cubicBezTo>
                      <a:pt x="7" y="1184"/>
                      <a:pt x="15" y="1176"/>
                      <a:pt x="20" y="1168"/>
                    </a:cubicBezTo>
                    <a:cubicBezTo>
                      <a:pt x="44" y="1132"/>
                      <a:pt x="69" y="1096"/>
                      <a:pt x="91" y="1059"/>
                    </a:cubicBezTo>
                    <a:cubicBezTo>
                      <a:pt x="119" y="1012"/>
                      <a:pt x="145" y="965"/>
                      <a:pt x="170" y="917"/>
                    </a:cubicBezTo>
                    <a:cubicBezTo>
                      <a:pt x="182" y="893"/>
                      <a:pt x="189" y="867"/>
                      <a:pt x="199" y="841"/>
                    </a:cubicBezTo>
                    <a:cubicBezTo>
                      <a:pt x="201" y="836"/>
                      <a:pt x="202" y="829"/>
                      <a:pt x="205" y="824"/>
                    </a:cubicBezTo>
                    <a:cubicBezTo>
                      <a:pt x="238" y="757"/>
                      <a:pt x="252" y="685"/>
                      <a:pt x="259" y="610"/>
                    </a:cubicBezTo>
                    <a:cubicBezTo>
                      <a:pt x="263" y="564"/>
                      <a:pt x="264" y="517"/>
                      <a:pt x="270" y="470"/>
                    </a:cubicBezTo>
                    <a:cubicBezTo>
                      <a:pt x="274" y="436"/>
                      <a:pt x="272" y="401"/>
                      <a:pt x="273" y="367"/>
                    </a:cubicBezTo>
                    <a:cubicBezTo>
                      <a:pt x="273" y="356"/>
                      <a:pt x="272" y="345"/>
                      <a:pt x="273" y="334"/>
                    </a:cubicBezTo>
                    <a:cubicBezTo>
                      <a:pt x="275" y="294"/>
                      <a:pt x="273" y="255"/>
                      <a:pt x="260" y="217"/>
                    </a:cubicBezTo>
                    <a:cubicBezTo>
                      <a:pt x="248" y="180"/>
                      <a:pt x="247" y="142"/>
                      <a:pt x="251" y="106"/>
                    </a:cubicBezTo>
                    <a:cubicBezTo>
                      <a:pt x="260" y="95"/>
                      <a:pt x="271" y="97"/>
                      <a:pt x="280" y="96"/>
                    </a:cubicBezTo>
                    <a:cubicBezTo>
                      <a:pt x="318" y="91"/>
                      <a:pt x="346" y="71"/>
                      <a:pt x="370" y="42"/>
                    </a:cubicBezTo>
                    <a:cubicBezTo>
                      <a:pt x="371" y="40"/>
                      <a:pt x="372" y="38"/>
                      <a:pt x="373" y="35"/>
                    </a:cubicBezTo>
                    <a:cubicBezTo>
                      <a:pt x="374" y="33"/>
                      <a:pt x="374" y="31"/>
                      <a:pt x="374" y="29"/>
                    </a:cubicBezTo>
                    <a:cubicBezTo>
                      <a:pt x="374" y="18"/>
                      <a:pt x="357" y="16"/>
                      <a:pt x="363" y="3"/>
                    </a:cubicBezTo>
                    <a:cubicBezTo>
                      <a:pt x="366" y="2"/>
                      <a:pt x="369" y="0"/>
                      <a:pt x="372" y="0"/>
                    </a:cubicBezTo>
                    <a:cubicBezTo>
                      <a:pt x="412" y="11"/>
                      <a:pt x="443" y="34"/>
                      <a:pt x="463" y="71"/>
                    </a:cubicBezTo>
                    <a:cubicBezTo>
                      <a:pt x="474" y="93"/>
                      <a:pt x="487" y="115"/>
                      <a:pt x="494" y="138"/>
                    </a:cubicBezTo>
                    <a:cubicBezTo>
                      <a:pt x="504" y="169"/>
                      <a:pt x="516" y="201"/>
                      <a:pt x="521" y="234"/>
                    </a:cubicBezTo>
                    <a:cubicBezTo>
                      <a:pt x="533" y="309"/>
                      <a:pt x="559" y="379"/>
                      <a:pt x="594" y="446"/>
                    </a:cubicBezTo>
                    <a:cubicBezTo>
                      <a:pt x="615" y="485"/>
                      <a:pt x="637" y="521"/>
                      <a:pt x="670" y="551"/>
                    </a:cubicBezTo>
                    <a:cubicBezTo>
                      <a:pt x="677" y="557"/>
                      <a:pt x="683" y="566"/>
                      <a:pt x="689" y="574"/>
                    </a:cubicBezTo>
                    <a:cubicBezTo>
                      <a:pt x="707" y="599"/>
                      <a:pt x="729" y="620"/>
                      <a:pt x="757" y="635"/>
                    </a:cubicBezTo>
                    <a:cubicBezTo>
                      <a:pt x="781" y="647"/>
                      <a:pt x="804" y="661"/>
                      <a:pt x="828" y="675"/>
                    </a:cubicBezTo>
                    <a:cubicBezTo>
                      <a:pt x="862" y="693"/>
                      <a:pt x="896" y="710"/>
                      <a:pt x="933" y="721"/>
                    </a:cubicBezTo>
                    <a:cubicBezTo>
                      <a:pt x="966" y="731"/>
                      <a:pt x="999" y="741"/>
                      <a:pt x="1031" y="753"/>
                    </a:cubicBezTo>
                    <a:cubicBezTo>
                      <a:pt x="1060" y="764"/>
                      <a:pt x="1087" y="777"/>
                      <a:pt x="1114" y="796"/>
                    </a:cubicBezTo>
                    <a:cubicBezTo>
                      <a:pt x="1103" y="808"/>
                      <a:pt x="1086" y="809"/>
                      <a:pt x="1077" y="822"/>
                    </a:cubicBezTo>
                    <a:cubicBezTo>
                      <a:pt x="1070" y="832"/>
                      <a:pt x="1057" y="839"/>
                      <a:pt x="1047" y="848"/>
                    </a:cubicBezTo>
                    <a:cubicBezTo>
                      <a:pt x="1035" y="858"/>
                      <a:pt x="1024" y="868"/>
                      <a:pt x="1014" y="879"/>
                    </a:cubicBezTo>
                    <a:cubicBezTo>
                      <a:pt x="999" y="896"/>
                      <a:pt x="983" y="914"/>
                      <a:pt x="969" y="932"/>
                    </a:cubicBezTo>
                    <a:cubicBezTo>
                      <a:pt x="953" y="954"/>
                      <a:pt x="938" y="977"/>
                      <a:pt x="923" y="1000"/>
                    </a:cubicBezTo>
                    <a:cubicBezTo>
                      <a:pt x="909" y="1022"/>
                      <a:pt x="902" y="1047"/>
                      <a:pt x="898" y="1073"/>
                    </a:cubicBezTo>
                    <a:cubicBezTo>
                      <a:pt x="896" y="1092"/>
                      <a:pt x="905" y="1103"/>
                      <a:pt x="924" y="1106"/>
                    </a:cubicBezTo>
                    <a:cubicBezTo>
                      <a:pt x="933" y="1107"/>
                      <a:pt x="941" y="1107"/>
                      <a:pt x="950" y="1108"/>
                    </a:cubicBezTo>
                    <a:cubicBezTo>
                      <a:pt x="950" y="1108"/>
                      <a:pt x="949" y="1107"/>
                      <a:pt x="949" y="1107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36" name="Freeform 21"/>
              <p:cNvSpPr>
                <a:spLocks noEditPoints="1"/>
              </p:cNvSpPr>
              <p:nvPr/>
            </p:nvSpPr>
            <p:spPr bwMode="auto">
              <a:xfrm>
                <a:off x="7215188" y="2193925"/>
                <a:ext cx="684213" cy="711200"/>
              </a:xfrm>
              <a:custGeom>
                <a:avLst/>
                <a:gdLst>
                  <a:gd name="T0" fmla="*/ 195 w 833"/>
                  <a:gd name="T1" fmla="*/ 636 h 864"/>
                  <a:gd name="T2" fmla="*/ 320 w 833"/>
                  <a:gd name="T3" fmla="*/ 714 h 864"/>
                  <a:gd name="T4" fmla="*/ 389 w 833"/>
                  <a:gd name="T5" fmla="*/ 734 h 864"/>
                  <a:gd name="T6" fmla="*/ 384 w 833"/>
                  <a:gd name="T7" fmla="*/ 826 h 864"/>
                  <a:gd name="T8" fmla="*/ 330 w 833"/>
                  <a:gd name="T9" fmla="*/ 857 h 864"/>
                  <a:gd name="T10" fmla="*/ 157 w 833"/>
                  <a:gd name="T11" fmla="*/ 831 h 864"/>
                  <a:gd name="T12" fmla="*/ 0 w 833"/>
                  <a:gd name="T13" fmla="*/ 685 h 864"/>
                  <a:gd name="T14" fmla="*/ 54 w 833"/>
                  <a:gd name="T15" fmla="*/ 549 h 864"/>
                  <a:gd name="T16" fmla="*/ 34 w 833"/>
                  <a:gd name="T17" fmla="*/ 501 h 864"/>
                  <a:gd name="T18" fmla="*/ 143 w 833"/>
                  <a:gd name="T19" fmla="*/ 298 h 864"/>
                  <a:gd name="T20" fmla="*/ 82 w 833"/>
                  <a:gd name="T21" fmla="*/ 238 h 864"/>
                  <a:gd name="T22" fmla="*/ 182 w 833"/>
                  <a:gd name="T23" fmla="*/ 141 h 864"/>
                  <a:gd name="T24" fmla="*/ 243 w 833"/>
                  <a:gd name="T25" fmla="*/ 196 h 864"/>
                  <a:gd name="T26" fmla="*/ 234 w 833"/>
                  <a:gd name="T27" fmla="*/ 129 h 864"/>
                  <a:gd name="T28" fmla="*/ 240 w 833"/>
                  <a:gd name="T29" fmla="*/ 40 h 864"/>
                  <a:gd name="T30" fmla="*/ 302 w 833"/>
                  <a:gd name="T31" fmla="*/ 89 h 864"/>
                  <a:gd name="T32" fmla="*/ 353 w 833"/>
                  <a:gd name="T33" fmla="*/ 169 h 864"/>
                  <a:gd name="T34" fmla="*/ 357 w 833"/>
                  <a:gd name="T35" fmla="*/ 50 h 864"/>
                  <a:gd name="T36" fmla="*/ 404 w 833"/>
                  <a:gd name="T37" fmla="*/ 13 h 864"/>
                  <a:gd name="T38" fmla="*/ 432 w 833"/>
                  <a:gd name="T39" fmla="*/ 97 h 864"/>
                  <a:gd name="T40" fmla="*/ 469 w 833"/>
                  <a:gd name="T41" fmla="*/ 81 h 864"/>
                  <a:gd name="T42" fmla="*/ 521 w 833"/>
                  <a:gd name="T43" fmla="*/ 6 h 864"/>
                  <a:gd name="T44" fmla="*/ 540 w 833"/>
                  <a:gd name="T45" fmla="*/ 69 h 864"/>
                  <a:gd name="T46" fmla="*/ 558 w 833"/>
                  <a:gd name="T47" fmla="*/ 96 h 864"/>
                  <a:gd name="T48" fmla="*/ 619 w 833"/>
                  <a:gd name="T49" fmla="*/ 28 h 864"/>
                  <a:gd name="T50" fmla="*/ 663 w 833"/>
                  <a:gd name="T51" fmla="*/ 94 h 864"/>
                  <a:gd name="T52" fmla="*/ 668 w 833"/>
                  <a:gd name="T53" fmla="*/ 139 h 864"/>
                  <a:gd name="T54" fmla="*/ 744 w 833"/>
                  <a:gd name="T55" fmla="*/ 74 h 864"/>
                  <a:gd name="T56" fmla="*/ 713 w 833"/>
                  <a:gd name="T57" fmla="*/ 162 h 864"/>
                  <a:gd name="T58" fmla="*/ 815 w 833"/>
                  <a:gd name="T59" fmla="*/ 132 h 864"/>
                  <a:gd name="T60" fmla="*/ 724 w 833"/>
                  <a:gd name="T61" fmla="*/ 208 h 864"/>
                  <a:gd name="T62" fmla="*/ 705 w 833"/>
                  <a:gd name="T63" fmla="*/ 226 h 864"/>
                  <a:gd name="T64" fmla="*/ 730 w 833"/>
                  <a:gd name="T65" fmla="*/ 233 h 864"/>
                  <a:gd name="T66" fmla="*/ 792 w 833"/>
                  <a:gd name="T67" fmla="*/ 299 h 864"/>
                  <a:gd name="T68" fmla="*/ 623 w 833"/>
                  <a:gd name="T69" fmla="*/ 632 h 864"/>
                  <a:gd name="T70" fmla="*/ 393 w 833"/>
                  <a:gd name="T71" fmla="*/ 717 h 864"/>
                  <a:gd name="T72" fmla="*/ 280 w 833"/>
                  <a:gd name="T73" fmla="*/ 675 h 864"/>
                  <a:gd name="T74" fmla="*/ 182 w 833"/>
                  <a:gd name="T75" fmla="*/ 580 h 864"/>
                  <a:gd name="T76" fmla="*/ 509 w 833"/>
                  <a:gd name="T77" fmla="*/ 173 h 864"/>
                  <a:gd name="T78" fmla="*/ 543 w 833"/>
                  <a:gd name="T79" fmla="*/ 231 h 864"/>
                  <a:gd name="T80" fmla="*/ 605 w 833"/>
                  <a:gd name="T81" fmla="*/ 177 h 864"/>
                  <a:gd name="T82" fmla="*/ 479 w 833"/>
                  <a:gd name="T83" fmla="*/ 154 h 864"/>
                  <a:gd name="T84" fmla="*/ 446 w 833"/>
                  <a:gd name="T85" fmla="*/ 181 h 864"/>
                  <a:gd name="T86" fmla="*/ 509 w 833"/>
                  <a:gd name="T87" fmla="*/ 173 h 864"/>
                  <a:gd name="T88" fmla="*/ 545 w 833"/>
                  <a:gd name="T89" fmla="*/ 473 h 864"/>
                  <a:gd name="T90" fmla="*/ 662 w 833"/>
                  <a:gd name="T91" fmla="*/ 517 h 864"/>
                  <a:gd name="T92" fmla="*/ 565 w 833"/>
                  <a:gd name="T93" fmla="*/ 468 h 864"/>
                  <a:gd name="T94" fmla="*/ 629 w 833"/>
                  <a:gd name="T95" fmla="*/ 356 h 864"/>
                  <a:gd name="T96" fmla="*/ 678 w 833"/>
                  <a:gd name="T97" fmla="*/ 356 h 864"/>
                  <a:gd name="T98" fmla="*/ 629 w 833"/>
                  <a:gd name="T99" fmla="*/ 356 h 8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833" h="864">
                    <a:moveTo>
                      <a:pt x="159" y="579"/>
                    </a:moveTo>
                    <a:cubicBezTo>
                      <a:pt x="166" y="603"/>
                      <a:pt x="179" y="620"/>
                      <a:pt x="195" y="636"/>
                    </a:cubicBezTo>
                    <a:cubicBezTo>
                      <a:pt x="211" y="651"/>
                      <a:pt x="228" y="666"/>
                      <a:pt x="248" y="675"/>
                    </a:cubicBezTo>
                    <a:cubicBezTo>
                      <a:pt x="273" y="687"/>
                      <a:pt x="296" y="701"/>
                      <a:pt x="320" y="714"/>
                    </a:cubicBezTo>
                    <a:cubicBezTo>
                      <a:pt x="337" y="723"/>
                      <a:pt x="353" y="731"/>
                      <a:pt x="373" y="728"/>
                    </a:cubicBezTo>
                    <a:cubicBezTo>
                      <a:pt x="378" y="728"/>
                      <a:pt x="384" y="732"/>
                      <a:pt x="389" y="734"/>
                    </a:cubicBezTo>
                    <a:cubicBezTo>
                      <a:pt x="396" y="750"/>
                      <a:pt x="390" y="764"/>
                      <a:pt x="387" y="779"/>
                    </a:cubicBezTo>
                    <a:cubicBezTo>
                      <a:pt x="385" y="793"/>
                      <a:pt x="385" y="808"/>
                      <a:pt x="384" y="826"/>
                    </a:cubicBezTo>
                    <a:cubicBezTo>
                      <a:pt x="373" y="833"/>
                      <a:pt x="361" y="843"/>
                      <a:pt x="347" y="851"/>
                    </a:cubicBezTo>
                    <a:cubicBezTo>
                      <a:pt x="342" y="854"/>
                      <a:pt x="335" y="858"/>
                      <a:pt x="330" y="857"/>
                    </a:cubicBezTo>
                    <a:cubicBezTo>
                      <a:pt x="303" y="853"/>
                      <a:pt x="277" y="864"/>
                      <a:pt x="250" y="863"/>
                    </a:cubicBezTo>
                    <a:cubicBezTo>
                      <a:pt x="215" y="862"/>
                      <a:pt x="184" y="851"/>
                      <a:pt x="157" y="831"/>
                    </a:cubicBezTo>
                    <a:cubicBezTo>
                      <a:pt x="108" y="797"/>
                      <a:pt x="61" y="761"/>
                      <a:pt x="18" y="719"/>
                    </a:cubicBezTo>
                    <a:cubicBezTo>
                      <a:pt x="9" y="711"/>
                      <a:pt x="1" y="702"/>
                      <a:pt x="0" y="685"/>
                    </a:cubicBezTo>
                    <a:cubicBezTo>
                      <a:pt x="7" y="674"/>
                      <a:pt x="15" y="660"/>
                      <a:pt x="25" y="647"/>
                    </a:cubicBezTo>
                    <a:cubicBezTo>
                      <a:pt x="48" y="618"/>
                      <a:pt x="50" y="584"/>
                      <a:pt x="54" y="549"/>
                    </a:cubicBezTo>
                    <a:cubicBezTo>
                      <a:pt x="54" y="543"/>
                      <a:pt x="51" y="535"/>
                      <a:pt x="48" y="528"/>
                    </a:cubicBezTo>
                    <a:cubicBezTo>
                      <a:pt x="44" y="519"/>
                      <a:pt x="39" y="511"/>
                      <a:pt x="34" y="501"/>
                    </a:cubicBezTo>
                    <a:cubicBezTo>
                      <a:pt x="54" y="468"/>
                      <a:pt x="76" y="437"/>
                      <a:pt x="94" y="403"/>
                    </a:cubicBezTo>
                    <a:cubicBezTo>
                      <a:pt x="112" y="370"/>
                      <a:pt x="126" y="334"/>
                      <a:pt x="143" y="298"/>
                    </a:cubicBezTo>
                    <a:cubicBezTo>
                      <a:pt x="141" y="291"/>
                      <a:pt x="134" y="289"/>
                      <a:pt x="127" y="287"/>
                    </a:cubicBezTo>
                    <a:cubicBezTo>
                      <a:pt x="100" y="281"/>
                      <a:pt x="88" y="261"/>
                      <a:pt x="82" y="238"/>
                    </a:cubicBezTo>
                    <a:cubicBezTo>
                      <a:pt x="71" y="192"/>
                      <a:pt x="91" y="155"/>
                      <a:pt x="122" y="125"/>
                    </a:cubicBezTo>
                    <a:cubicBezTo>
                      <a:pt x="141" y="106"/>
                      <a:pt x="173" y="116"/>
                      <a:pt x="182" y="141"/>
                    </a:cubicBezTo>
                    <a:cubicBezTo>
                      <a:pt x="184" y="147"/>
                      <a:pt x="185" y="154"/>
                      <a:pt x="187" y="159"/>
                    </a:cubicBezTo>
                    <a:cubicBezTo>
                      <a:pt x="198" y="183"/>
                      <a:pt x="219" y="192"/>
                      <a:pt x="243" y="196"/>
                    </a:cubicBezTo>
                    <a:cubicBezTo>
                      <a:pt x="245" y="197"/>
                      <a:pt x="249" y="193"/>
                      <a:pt x="253" y="191"/>
                    </a:cubicBezTo>
                    <a:cubicBezTo>
                      <a:pt x="252" y="169"/>
                      <a:pt x="247" y="148"/>
                      <a:pt x="234" y="129"/>
                    </a:cubicBezTo>
                    <a:cubicBezTo>
                      <a:pt x="223" y="114"/>
                      <a:pt x="219" y="98"/>
                      <a:pt x="225" y="80"/>
                    </a:cubicBezTo>
                    <a:cubicBezTo>
                      <a:pt x="230" y="67"/>
                      <a:pt x="225" y="50"/>
                      <a:pt x="240" y="40"/>
                    </a:cubicBezTo>
                    <a:cubicBezTo>
                      <a:pt x="253" y="38"/>
                      <a:pt x="262" y="46"/>
                      <a:pt x="269" y="53"/>
                    </a:cubicBezTo>
                    <a:cubicBezTo>
                      <a:pt x="281" y="64"/>
                      <a:pt x="292" y="76"/>
                      <a:pt x="302" y="89"/>
                    </a:cubicBezTo>
                    <a:cubicBezTo>
                      <a:pt x="311" y="102"/>
                      <a:pt x="317" y="117"/>
                      <a:pt x="325" y="131"/>
                    </a:cubicBezTo>
                    <a:cubicBezTo>
                      <a:pt x="332" y="145"/>
                      <a:pt x="340" y="159"/>
                      <a:pt x="353" y="169"/>
                    </a:cubicBezTo>
                    <a:cubicBezTo>
                      <a:pt x="366" y="163"/>
                      <a:pt x="369" y="160"/>
                      <a:pt x="365" y="152"/>
                    </a:cubicBezTo>
                    <a:cubicBezTo>
                      <a:pt x="348" y="119"/>
                      <a:pt x="353" y="84"/>
                      <a:pt x="357" y="50"/>
                    </a:cubicBezTo>
                    <a:cubicBezTo>
                      <a:pt x="360" y="26"/>
                      <a:pt x="367" y="19"/>
                      <a:pt x="394" y="0"/>
                    </a:cubicBezTo>
                    <a:cubicBezTo>
                      <a:pt x="397" y="5"/>
                      <a:pt x="403" y="8"/>
                      <a:pt x="404" y="13"/>
                    </a:cubicBezTo>
                    <a:cubicBezTo>
                      <a:pt x="411" y="31"/>
                      <a:pt x="416" y="48"/>
                      <a:pt x="422" y="66"/>
                    </a:cubicBezTo>
                    <a:cubicBezTo>
                      <a:pt x="425" y="76"/>
                      <a:pt x="428" y="87"/>
                      <a:pt x="432" y="97"/>
                    </a:cubicBezTo>
                    <a:cubicBezTo>
                      <a:pt x="437" y="107"/>
                      <a:pt x="450" y="109"/>
                      <a:pt x="457" y="100"/>
                    </a:cubicBezTo>
                    <a:cubicBezTo>
                      <a:pt x="462" y="94"/>
                      <a:pt x="467" y="88"/>
                      <a:pt x="469" y="81"/>
                    </a:cubicBezTo>
                    <a:cubicBezTo>
                      <a:pt x="475" y="58"/>
                      <a:pt x="493" y="41"/>
                      <a:pt x="504" y="21"/>
                    </a:cubicBezTo>
                    <a:cubicBezTo>
                      <a:pt x="507" y="14"/>
                      <a:pt x="516" y="10"/>
                      <a:pt x="521" y="6"/>
                    </a:cubicBezTo>
                    <a:cubicBezTo>
                      <a:pt x="531" y="9"/>
                      <a:pt x="533" y="15"/>
                      <a:pt x="534" y="21"/>
                    </a:cubicBezTo>
                    <a:cubicBezTo>
                      <a:pt x="536" y="37"/>
                      <a:pt x="538" y="53"/>
                      <a:pt x="540" y="69"/>
                    </a:cubicBezTo>
                    <a:cubicBezTo>
                      <a:pt x="541" y="75"/>
                      <a:pt x="540" y="81"/>
                      <a:pt x="541" y="87"/>
                    </a:cubicBezTo>
                    <a:cubicBezTo>
                      <a:pt x="542" y="94"/>
                      <a:pt x="552" y="99"/>
                      <a:pt x="558" y="96"/>
                    </a:cubicBezTo>
                    <a:cubicBezTo>
                      <a:pt x="574" y="87"/>
                      <a:pt x="588" y="78"/>
                      <a:pt x="598" y="63"/>
                    </a:cubicBezTo>
                    <a:cubicBezTo>
                      <a:pt x="605" y="52"/>
                      <a:pt x="612" y="40"/>
                      <a:pt x="619" y="28"/>
                    </a:cubicBezTo>
                    <a:cubicBezTo>
                      <a:pt x="623" y="22"/>
                      <a:pt x="627" y="16"/>
                      <a:pt x="632" y="9"/>
                    </a:cubicBezTo>
                    <a:cubicBezTo>
                      <a:pt x="655" y="34"/>
                      <a:pt x="669" y="60"/>
                      <a:pt x="663" y="94"/>
                    </a:cubicBezTo>
                    <a:cubicBezTo>
                      <a:pt x="661" y="104"/>
                      <a:pt x="659" y="113"/>
                      <a:pt x="658" y="123"/>
                    </a:cubicBezTo>
                    <a:cubicBezTo>
                      <a:pt x="657" y="130"/>
                      <a:pt x="659" y="135"/>
                      <a:pt x="668" y="139"/>
                    </a:cubicBezTo>
                    <a:cubicBezTo>
                      <a:pt x="703" y="125"/>
                      <a:pt x="711" y="86"/>
                      <a:pt x="734" y="61"/>
                    </a:cubicBezTo>
                    <a:cubicBezTo>
                      <a:pt x="744" y="61"/>
                      <a:pt x="745" y="68"/>
                      <a:pt x="744" y="74"/>
                    </a:cubicBezTo>
                    <a:cubicBezTo>
                      <a:pt x="738" y="94"/>
                      <a:pt x="732" y="114"/>
                      <a:pt x="725" y="133"/>
                    </a:cubicBezTo>
                    <a:cubicBezTo>
                      <a:pt x="721" y="144"/>
                      <a:pt x="716" y="153"/>
                      <a:pt x="713" y="162"/>
                    </a:cubicBezTo>
                    <a:cubicBezTo>
                      <a:pt x="717" y="173"/>
                      <a:pt x="724" y="175"/>
                      <a:pt x="732" y="171"/>
                    </a:cubicBezTo>
                    <a:cubicBezTo>
                      <a:pt x="760" y="158"/>
                      <a:pt x="787" y="145"/>
                      <a:pt x="815" y="132"/>
                    </a:cubicBezTo>
                    <a:cubicBezTo>
                      <a:pt x="833" y="155"/>
                      <a:pt x="833" y="166"/>
                      <a:pt x="815" y="203"/>
                    </a:cubicBezTo>
                    <a:cubicBezTo>
                      <a:pt x="785" y="203"/>
                      <a:pt x="754" y="197"/>
                      <a:pt x="724" y="208"/>
                    </a:cubicBezTo>
                    <a:cubicBezTo>
                      <a:pt x="719" y="210"/>
                      <a:pt x="714" y="213"/>
                      <a:pt x="709" y="217"/>
                    </a:cubicBezTo>
                    <a:cubicBezTo>
                      <a:pt x="707" y="218"/>
                      <a:pt x="707" y="221"/>
                      <a:pt x="705" y="226"/>
                    </a:cubicBezTo>
                    <a:cubicBezTo>
                      <a:pt x="709" y="227"/>
                      <a:pt x="713" y="229"/>
                      <a:pt x="718" y="230"/>
                    </a:cubicBezTo>
                    <a:cubicBezTo>
                      <a:pt x="721" y="231"/>
                      <a:pt x="725" y="232"/>
                      <a:pt x="730" y="233"/>
                    </a:cubicBezTo>
                    <a:cubicBezTo>
                      <a:pt x="736" y="264"/>
                      <a:pt x="754" y="283"/>
                      <a:pt x="791" y="280"/>
                    </a:cubicBezTo>
                    <a:cubicBezTo>
                      <a:pt x="791" y="287"/>
                      <a:pt x="793" y="293"/>
                      <a:pt x="792" y="299"/>
                    </a:cubicBezTo>
                    <a:cubicBezTo>
                      <a:pt x="779" y="365"/>
                      <a:pt x="762" y="431"/>
                      <a:pt x="731" y="492"/>
                    </a:cubicBezTo>
                    <a:cubicBezTo>
                      <a:pt x="704" y="545"/>
                      <a:pt x="668" y="593"/>
                      <a:pt x="623" y="632"/>
                    </a:cubicBezTo>
                    <a:cubicBezTo>
                      <a:pt x="577" y="670"/>
                      <a:pt x="528" y="702"/>
                      <a:pt x="466" y="710"/>
                    </a:cubicBezTo>
                    <a:cubicBezTo>
                      <a:pt x="441" y="713"/>
                      <a:pt x="417" y="716"/>
                      <a:pt x="393" y="717"/>
                    </a:cubicBezTo>
                    <a:cubicBezTo>
                      <a:pt x="365" y="719"/>
                      <a:pt x="342" y="711"/>
                      <a:pt x="319" y="697"/>
                    </a:cubicBezTo>
                    <a:cubicBezTo>
                      <a:pt x="307" y="689"/>
                      <a:pt x="294" y="681"/>
                      <a:pt x="280" y="675"/>
                    </a:cubicBezTo>
                    <a:cubicBezTo>
                      <a:pt x="239" y="658"/>
                      <a:pt x="207" y="630"/>
                      <a:pt x="188" y="589"/>
                    </a:cubicBezTo>
                    <a:cubicBezTo>
                      <a:pt x="187" y="585"/>
                      <a:pt x="185" y="582"/>
                      <a:pt x="182" y="580"/>
                    </a:cubicBezTo>
                    <a:cubicBezTo>
                      <a:pt x="176" y="574"/>
                      <a:pt x="170" y="572"/>
                      <a:pt x="159" y="579"/>
                    </a:cubicBezTo>
                    <a:close/>
                    <a:moveTo>
                      <a:pt x="509" y="173"/>
                    </a:moveTo>
                    <a:cubicBezTo>
                      <a:pt x="513" y="187"/>
                      <a:pt x="517" y="200"/>
                      <a:pt x="521" y="213"/>
                    </a:cubicBezTo>
                    <a:cubicBezTo>
                      <a:pt x="525" y="222"/>
                      <a:pt x="532" y="229"/>
                      <a:pt x="543" y="231"/>
                    </a:cubicBezTo>
                    <a:cubicBezTo>
                      <a:pt x="566" y="235"/>
                      <a:pt x="587" y="229"/>
                      <a:pt x="605" y="215"/>
                    </a:cubicBezTo>
                    <a:cubicBezTo>
                      <a:pt x="617" y="206"/>
                      <a:pt x="618" y="186"/>
                      <a:pt x="605" y="177"/>
                    </a:cubicBezTo>
                    <a:cubicBezTo>
                      <a:pt x="595" y="170"/>
                      <a:pt x="585" y="163"/>
                      <a:pt x="573" y="160"/>
                    </a:cubicBezTo>
                    <a:cubicBezTo>
                      <a:pt x="542" y="150"/>
                      <a:pt x="510" y="152"/>
                      <a:pt x="479" y="154"/>
                    </a:cubicBezTo>
                    <a:cubicBezTo>
                      <a:pt x="465" y="155"/>
                      <a:pt x="450" y="161"/>
                      <a:pt x="439" y="173"/>
                    </a:cubicBezTo>
                    <a:cubicBezTo>
                      <a:pt x="442" y="176"/>
                      <a:pt x="444" y="181"/>
                      <a:pt x="446" y="181"/>
                    </a:cubicBezTo>
                    <a:cubicBezTo>
                      <a:pt x="452" y="181"/>
                      <a:pt x="458" y="180"/>
                      <a:pt x="464" y="178"/>
                    </a:cubicBezTo>
                    <a:cubicBezTo>
                      <a:pt x="477" y="173"/>
                      <a:pt x="491" y="167"/>
                      <a:pt x="509" y="173"/>
                    </a:cubicBezTo>
                    <a:close/>
                    <a:moveTo>
                      <a:pt x="544" y="461"/>
                    </a:moveTo>
                    <a:cubicBezTo>
                      <a:pt x="544" y="466"/>
                      <a:pt x="543" y="470"/>
                      <a:pt x="545" y="473"/>
                    </a:cubicBezTo>
                    <a:cubicBezTo>
                      <a:pt x="561" y="513"/>
                      <a:pt x="613" y="541"/>
                      <a:pt x="655" y="533"/>
                    </a:cubicBezTo>
                    <a:cubicBezTo>
                      <a:pt x="663" y="531"/>
                      <a:pt x="668" y="526"/>
                      <a:pt x="662" y="517"/>
                    </a:cubicBezTo>
                    <a:cubicBezTo>
                      <a:pt x="660" y="517"/>
                      <a:pt x="659" y="516"/>
                      <a:pt x="658" y="516"/>
                    </a:cubicBezTo>
                    <a:cubicBezTo>
                      <a:pt x="617" y="520"/>
                      <a:pt x="584" y="509"/>
                      <a:pt x="565" y="468"/>
                    </a:cubicBezTo>
                    <a:cubicBezTo>
                      <a:pt x="562" y="461"/>
                      <a:pt x="555" y="457"/>
                      <a:pt x="544" y="461"/>
                    </a:cubicBezTo>
                    <a:close/>
                    <a:moveTo>
                      <a:pt x="629" y="356"/>
                    </a:moveTo>
                    <a:cubicBezTo>
                      <a:pt x="642" y="381"/>
                      <a:pt x="660" y="383"/>
                      <a:pt x="695" y="363"/>
                    </a:cubicBezTo>
                    <a:cubicBezTo>
                      <a:pt x="688" y="360"/>
                      <a:pt x="683" y="356"/>
                      <a:pt x="678" y="356"/>
                    </a:cubicBezTo>
                    <a:cubicBezTo>
                      <a:pt x="670" y="356"/>
                      <a:pt x="661" y="358"/>
                      <a:pt x="653" y="360"/>
                    </a:cubicBezTo>
                    <a:cubicBezTo>
                      <a:pt x="644" y="361"/>
                      <a:pt x="638" y="349"/>
                      <a:pt x="629" y="356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37" name="Freeform 22"/>
              <p:cNvSpPr>
                <a:spLocks/>
              </p:cNvSpPr>
              <p:nvPr/>
            </p:nvSpPr>
            <p:spPr bwMode="auto">
              <a:xfrm>
                <a:off x="7107238" y="1889125"/>
                <a:ext cx="825500" cy="700088"/>
              </a:xfrm>
              <a:custGeom>
                <a:avLst/>
                <a:gdLst>
                  <a:gd name="T0" fmla="*/ 988 w 1005"/>
                  <a:gd name="T1" fmla="*/ 521 h 852"/>
                  <a:gd name="T2" fmla="*/ 972 w 1005"/>
                  <a:gd name="T3" fmla="*/ 489 h 852"/>
                  <a:gd name="T4" fmla="*/ 936 w 1005"/>
                  <a:gd name="T5" fmla="*/ 478 h 852"/>
                  <a:gd name="T6" fmla="*/ 923 w 1005"/>
                  <a:gd name="T7" fmla="*/ 492 h 852"/>
                  <a:gd name="T8" fmla="*/ 886 w 1005"/>
                  <a:gd name="T9" fmla="*/ 513 h 852"/>
                  <a:gd name="T10" fmla="*/ 888 w 1005"/>
                  <a:gd name="T11" fmla="*/ 494 h 852"/>
                  <a:gd name="T12" fmla="*/ 900 w 1005"/>
                  <a:gd name="T13" fmla="*/ 444 h 852"/>
                  <a:gd name="T14" fmla="*/ 891 w 1005"/>
                  <a:gd name="T15" fmla="*/ 364 h 852"/>
                  <a:gd name="T16" fmla="*/ 869 w 1005"/>
                  <a:gd name="T17" fmla="*/ 356 h 852"/>
                  <a:gd name="T18" fmla="*/ 823 w 1005"/>
                  <a:gd name="T19" fmla="*/ 456 h 852"/>
                  <a:gd name="T20" fmla="*/ 808 w 1005"/>
                  <a:gd name="T21" fmla="*/ 418 h 852"/>
                  <a:gd name="T22" fmla="*/ 790 w 1005"/>
                  <a:gd name="T23" fmla="*/ 382 h 852"/>
                  <a:gd name="T24" fmla="*/ 771 w 1005"/>
                  <a:gd name="T25" fmla="*/ 359 h 852"/>
                  <a:gd name="T26" fmla="*/ 752 w 1005"/>
                  <a:gd name="T27" fmla="*/ 355 h 852"/>
                  <a:gd name="T28" fmla="*/ 704 w 1005"/>
                  <a:gd name="T29" fmla="*/ 431 h 852"/>
                  <a:gd name="T30" fmla="*/ 696 w 1005"/>
                  <a:gd name="T31" fmla="*/ 431 h 852"/>
                  <a:gd name="T32" fmla="*/ 674 w 1005"/>
                  <a:gd name="T33" fmla="*/ 357 h 852"/>
                  <a:gd name="T34" fmla="*/ 643 w 1005"/>
                  <a:gd name="T35" fmla="*/ 357 h 852"/>
                  <a:gd name="T36" fmla="*/ 608 w 1005"/>
                  <a:gd name="T37" fmla="*/ 393 h 852"/>
                  <a:gd name="T38" fmla="*/ 582 w 1005"/>
                  <a:gd name="T39" fmla="*/ 432 h 852"/>
                  <a:gd name="T40" fmla="*/ 565 w 1005"/>
                  <a:gd name="T41" fmla="*/ 408 h 852"/>
                  <a:gd name="T42" fmla="*/ 542 w 1005"/>
                  <a:gd name="T43" fmla="*/ 359 h 852"/>
                  <a:gd name="T44" fmla="*/ 524 w 1005"/>
                  <a:gd name="T45" fmla="*/ 346 h 852"/>
                  <a:gd name="T46" fmla="*/ 486 w 1005"/>
                  <a:gd name="T47" fmla="*/ 380 h 852"/>
                  <a:gd name="T48" fmla="*/ 464 w 1005"/>
                  <a:gd name="T49" fmla="*/ 438 h 852"/>
                  <a:gd name="T50" fmla="*/ 458 w 1005"/>
                  <a:gd name="T51" fmla="*/ 451 h 852"/>
                  <a:gd name="T52" fmla="*/ 434 w 1005"/>
                  <a:gd name="T53" fmla="*/ 435 h 852"/>
                  <a:gd name="T54" fmla="*/ 367 w 1005"/>
                  <a:gd name="T55" fmla="*/ 392 h 852"/>
                  <a:gd name="T56" fmla="*/ 346 w 1005"/>
                  <a:gd name="T57" fmla="*/ 414 h 852"/>
                  <a:gd name="T58" fmla="*/ 338 w 1005"/>
                  <a:gd name="T59" fmla="*/ 454 h 852"/>
                  <a:gd name="T60" fmla="*/ 330 w 1005"/>
                  <a:gd name="T61" fmla="*/ 484 h 852"/>
                  <a:gd name="T62" fmla="*/ 297 w 1005"/>
                  <a:gd name="T63" fmla="*/ 475 h 852"/>
                  <a:gd name="T64" fmla="*/ 213 w 1005"/>
                  <a:gd name="T65" fmla="*/ 506 h 852"/>
                  <a:gd name="T66" fmla="*/ 195 w 1005"/>
                  <a:gd name="T67" fmla="*/ 616 h 852"/>
                  <a:gd name="T68" fmla="*/ 229 w 1005"/>
                  <a:gd name="T69" fmla="*/ 667 h 852"/>
                  <a:gd name="T70" fmla="*/ 243 w 1005"/>
                  <a:gd name="T71" fmla="*/ 680 h 852"/>
                  <a:gd name="T72" fmla="*/ 153 w 1005"/>
                  <a:gd name="T73" fmla="*/ 852 h 852"/>
                  <a:gd name="T74" fmla="*/ 135 w 1005"/>
                  <a:gd name="T75" fmla="*/ 842 h 852"/>
                  <a:gd name="T76" fmla="*/ 89 w 1005"/>
                  <a:gd name="T77" fmla="*/ 788 h 852"/>
                  <a:gd name="T78" fmla="*/ 58 w 1005"/>
                  <a:gd name="T79" fmla="*/ 734 h 852"/>
                  <a:gd name="T80" fmla="*/ 22 w 1005"/>
                  <a:gd name="T81" fmla="*/ 633 h 852"/>
                  <a:gd name="T82" fmla="*/ 2 w 1005"/>
                  <a:gd name="T83" fmla="*/ 472 h 852"/>
                  <a:gd name="T84" fmla="*/ 8 w 1005"/>
                  <a:gd name="T85" fmla="*/ 417 h 852"/>
                  <a:gd name="T86" fmla="*/ 9 w 1005"/>
                  <a:gd name="T87" fmla="*/ 399 h 852"/>
                  <a:gd name="T88" fmla="*/ 20 w 1005"/>
                  <a:gd name="T89" fmla="*/ 342 h 852"/>
                  <a:gd name="T90" fmla="*/ 86 w 1005"/>
                  <a:gd name="T91" fmla="*/ 214 h 852"/>
                  <a:gd name="T92" fmla="*/ 112 w 1005"/>
                  <a:gd name="T93" fmla="*/ 183 h 852"/>
                  <a:gd name="T94" fmla="*/ 120 w 1005"/>
                  <a:gd name="T95" fmla="*/ 176 h 852"/>
                  <a:gd name="T96" fmla="*/ 261 w 1005"/>
                  <a:gd name="T97" fmla="*/ 65 h 852"/>
                  <a:gd name="T98" fmla="*/ 289 w 1005"/>
                  <a:gd name="T99" fmla="*/ 56 h 852"/>
                  <a:gd name="T100" fmla="*/ 307 w 1005"/>
                  <a:gd name="T101" fmla="*/ 51 h 852"/>
                  <a:gd name="T102" fmla="*/ 435 w 1005"/>
                  <a:gd name="T103" fmla="*/ 8 h 852"/>
                  <a:gd name="T104" fmla="*/ 504 w 1005"/>
                  <a:gd name="T105" fmla="*/ 1 h 852"/>
                  <a:gd name="T106" fmla="*/ 566 w 1005"/>
                  <a:gd name="T107" fmla="*/ 11 h 852"/>
                  <a:gd name="T108" fmla="*/ 623 w 1005"/>
                  <a:gd name="T109" fmla="*/ 24 h 852"/>
                  <a:gd name="T110" fmla="*/ 758 w 1005"/>
                  <a:gd name="T111" fmla="*/ 74 h 852"/>
                  <a:gd name="T112" fmla="*/ 805 w 1005"/>
                  <a:gd name="T113" fmla="*/ 103 h 852"/>
                  <a:gd name="T114" fmla="*/ 919 w 1005"/>
                  <a:gd name="T115" fmla="*/ 212 h 852"/>
                  <a:gd name="T116" fmla="*/ 977 w 1005"/>
                  <a:gd name="T117" fmla="*/ 319 h 852"/>
                  <a:gd name="T118" fmla="*/ 1004 w 1005"/>
                  <a:gd name="T119" fmla="*/ 434 h 852"/>
                  <a:gd name="T120" fmla="*/ 1002 w 1005"/>
                  <a:gd name="T121" fmla="*/ 508 h 852"/>
                  <a:gd name="T122" fmla="*/ 988 w 1005"/>
                  <a:gd name="T123" fmla="*/ 521 h 8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1005" h="852">
                    <a:moveTo>
                      <a:pt x="988" y="521"/>
                    </a:moveTo>
                    <a:cubicBezTo>
                      <a:pt x="976" y="513"/>
                      <a:pt x="974" y="501"/>
                      <a:pt x="972" y="489"/>
                    </a:cubicBezTo>
                    <a:cubicBezTo>
                      <a:pt x="969" y="469"/>
                      <a:pt x="947" y="466"/>
                      <a:pt x="936" y="478"/>
                    </a:cubicBezTo>
                    <a:cubicBezTo>
                      <a:pt x="932" y="483"/>
                      <a:pt x="927" y="488"/>
                      <a:pt x="923" y="492"/>
                    </a:cubicBezTo>
                    <a:cubicBezTo>
                      <a:pt x="913" y="502"/>
                      <a:pt x="903" y="509"/>
                      <a:pt x="886" y="513"/>
                    </a:cubicBezTo>
                    <a:cubicBezTo>
                      <a:pt x="887" y="506"/>
                      <a:pt x="886" y="499"/>
                      <a:pt x="888" y="494"/>
                    </a:cubicBezTo>
                    <a:cubicBezTo>
                      <a:pt x="895" y="478"/>
                      <a:pt x="897" y="461"/>
                      <a:pt x="900" y="444"/>
                    </a:cubicBezTo>
                    <a:cubicBezTo>
                      <a:pt x="905" y="416"/>
                      <a:pt x="898" y="390"/>
                      <a:pt x="891" y="364"/>
                    </a:cubicBezTo>
                    <a:cubicBezTo>
                      <a:pt x="888" y="354"/>
                      <a:pt x="881" y="350"/>
                      <a:pt x="869" y="356"/>
                    </a:cubicBezTo>
                    <a:cubicBezTo>
                      <a:pt x="859" y="390"/>
                      <a:pt x="855" y="428"/>
                      <a:pt x="823" y="456"/>
                    </a:cubicBezTo>
                    <a:cubicBezTo>
                      <a:pt x="818" y="442"/>
                      <a:pt x="813" y="430"/>
                      <a:pt x="808" y="418"/>
                    </a:cubicBezTo>
                    <a:cubicBezTo>
                      <a:pt x="802" y="406"/>
                      <a:pt x="796" y="394"/>
                      <a:pt x="790" y="382"/>
                    </a:cubicBezTo>
                    <a:cubicBezTo>
                      <a:pt x="785" y="374"/>
                      <a:pt x="779" y="365"/>
                      <a:pt x="771" y="359"/>
                    </a:cubicBezTo>
                    <a:cubicBezTo>
                      <a:pt x="767" y="356"/>
                      <a:pt x="758" y="356"/>
                      <a:pt x="752" y="355"/>
                    </a:cubicBezTo>
                    <a:cubicBezTo>
                      <a:pt x="733" y="380"/>
                      <a:pt x="730" y="413"/>
                      <a:pt x="704" y="431"/>
                    </a:cubicBezTo>
                    <a:cubicBezTo>
                      <a:pt x="702" y="432"/>
                      <a:pt x="699" y="431"/>
                      <a:pt x="696" y="431"/>
                    </a:cubicBezTo>
                    <a:cubicBezTo>
                      <a:pt x="689" y="406"/>
                      <a:pt x="681" y="380"/>
                      <a:pt x="674" y="357"/>
                    </a:cubicBezTo>
                    <a:cubicBezTo>
                      <a:pt x="662" y="349"/>
                      <a:pt x="652" y="351"/>
                      <a:pt x="643" y="357"/>
                    </a:cubicBezTo>
                    <a:cubicBezTo>
                      <a:pt x="629" y="367"/>
                      <a:pt x="616" y="377"/>
                      <a:pt x="608" y="393"/>
                    </a:cubicBezTo>
                    <a:cubicBezTo>
                      <a:pt x="601" y="407"/>
                      <a:pt x="591" y="420"/>
                      <a:pt x="582" y="432"/>
                    </a:cubicBezTo>
                    <a:cubicBezTo>
                      <a:pt x="569" y="427"/>
                      <a:pt x="567" y="418"/>
                      <a:pt x="565" y="408"/>
                    </a:cubicBezTo>
                    <a:cubicBezTo>
                      <a:pt x="561" y="390"/>
                      <a:pt x="554" y="372"/>
                      <a:pt x="542" y="359"/>
                    </a:cubicBezTo>
                    <a:cubicBezTo>
                      <a:pt x="537" y="353"/>
                      <a:pt x="530" y="350"/>
                      <a:pt x="524" y="346"/>
                    </a:cubicBezTo>
                    <a:cubicBezTo>
                      <a:pt x="506" y="352"/>
                      <a:pt x="493" y="363"/>
                      <a:pt x="486" y="380"/>
                    </a:cubicBezTo>
                    <a:cubicBezTo>
                      <a:pt x="478" y="399"/>
                      <a:pt x="471" y="419"/>
                      <a:pt x="464" y="438"/>
                    </a:cubicBezTo>
                    <a:cubicBezTo>
                      <a:pt x="462" y="443"/>
                      <a:pt x="460" y="447"/>
                      <a:pt x="458" y="451"/>
                    </a:cubicBezTo>
                    <a:cubicBezTo>
                      <a:pt x="445" y="452"/>
                      <a:pt x="440" y="442"/>
                      <a:pt x="434" y="435"/>
                    </a:cubicBezTo>
                    <a:cubicBezTo>
                      <a:pt x="417" y="412"/>
                      <a:pt x="395" y="398"/>
                      <a:pt x="367" y="392"/>
                    </a:cubicBezTo>
                    <a:cubicBezTo>
                      <a:pt x="355" y="394"/>
                      <a:pt x="348" y="402"/>
                      <a:pt x="346" y="414"/>
                    </a:cubicBezTo>
                    <a:cubicBezTo>
                      <a:pt x="343" y="427"/>
                      <a:pt x="341" y="441"/>
                      <a:pt x="338" y="454"/>
                    </a:cubicBezTo>
                    <a:cubicBezTo>
                      <a:pt x="336" y="463"/>
                      <a:pt x="333" y="473"/>
                      <a:pt x="330" y="484"/>
                    </a:cubicBezTo>
                    <a:cubicBezTo>
                      <a:pt x="318" y="482"/>
                      <a:pt x="307" y="478"/>
                      <a:pt x="297" y="475"/>
                    </a:cubicBezTo>
                    <a:cubicBezTo>
                      <a:pt x="261" y="466"/>
                      <a:pt x="234" y="476"/>
                      <a:pt x="213" y="506"/>
                    </a:cubicBezTo>
                    <a:cubicBezTo>
                      <a:pt x="190" y="540"/>
                      <a:pt x="186" y="577"/>
                      <a:pt x="195" y="616"/>
                    </a:cubicBezTo>
                    <a:cubicBezTo>
                      <a:pt x="199" y="637"/>
                      <a:pt x="215" y="652"/>
                      <a:pt x="229" y="667"/>
                    </a:cubicBezTo>
                    <a:cubicBezTo>
                      <a:pt x="233" y="672"/>
                      <a:pt x="238" y="676"/>
                      <a:pt x="243" y="680"/>
                    </a:cubicBezTo>
                    <a:cubicBezTo>
                      <a:pt x="231" y="747"/>
                      <a:pt x="196" y="801"/>
                      <a:pt x="153" y="852"/>
                    </a:cubicBezTo>
                    <a:cubicBezTo>
                      <a:pt x="145" y="848"/>
                      <a:pt x="138" y="846"/>
                      <a:pt x="135" y="842"/>
                    </a:cubicBezTo>
                    <a:cubicBezTo>
                      <a:pt x="119" y="824"/>
                      <a:pt x="103" y="807"/>
                      <a:pt x="89" y="788"/>
                    </a:cubicBezTo>
                    <a:cubicBezTo>
                      <a:pt x="77" y="771"/>
                      <a:pt x="68" y="752"/>
                      <a:pt x="58" y="734"/>
                    </a:cubicBezTo>
                    <a:cubicBezTo>
                      <a:pt x="40" y="703"/>
                      <a:pt x="28" y="669"/>
                      <a:pt x="22" y="633"/>
                    </a:cubicBezTo>
                    <a:cubicBezTo>
                      <a:pt x="13" y="580"/>
                      <a:pt x="2" y="527"/>
                      <a:pt x="2" y="472"/>
                    </a:cubicBezTo>
                    <a:cubicBezTo>
                      <a:pt x="2" y="454"/>
                      <a:pt x="0" y="435"/>
                      <a:pt x="8" y="417"/>
                    </a:cubicBezTo>
                    <a:cubicBezTo>
                      <a:pt x="10" y="412"/>
                      <a:pt x="10" y="405"/>
                      <a:pt x="9" y="399"/>
                    </a:cubicBezTo>
                    <a:cubicBezTo>
                      <a:pt x="6" y="379"/>
                      <a:pt x="13" y="360"/>
                      <a:pt x="20" y="342"/>
                    </a:cubicBezTo>
                    <a:cubicBezTo>
                      <a:pt x="36" y="296"/>
                      <a:pt x="56" y="252"/>
                      <a:pt x="86" y="214"/>
                    </a:cubicBezTo>
                    <a:cubicBezTo>
                      <a:pt x="94" y="203"/>
                      <a:pt x="103" y="193"/>
                      <a:pt x="112" y="183"/>
                    </a:cubicBezTo>
                    <a:cubicBezTo>
                      <a:pt x="114" y="180"/>
                      <a:pt x="118" y="179"/>
                      <a:pt x="120" y="176"/>
                    </a:cubicBezTo>
                    <a:cubicBezTo>
                      <a:pt x="154" y="123"/>
                      <a:pt x="209" y="95"/>
                      <a:pt x="261" y="65"/>
                    </a:cubicBezTo>
                    <a:cubicBezTo>
                      <a:pt x="270" y="60"/>
                      <a:pt x="280" y="59"/>
                      <a:pt x="289" y="56"/>
                    </a:cubicBezTo>
                    <a:cubicBezTo>
                      <a:pt x="295" y="54"/>
                      <a:pt x="302" y="54"/>
                      <a:pt x="307" y="51"/>
                    </a:cubicBezTo>
                    <a:cubicBezTo>
                      <a:pt x="345" y="24"/>
                      <a:pt x="389" y="13"/>
                      <a:pt x="435" y="8"/>
                    </a:cubicBezTo>
                    <a:cubicBezTo>
                      <a:pt x="458" y="5"/>
                      <a:pt x="481" y="0"/>
                      <a:pt x="504" y="1"/>
                    </a:cubicBezTo>
                    <a:cubicBezTo>
                      <a:pt x="525" y="1"/>
                      <a:pt x="546" y="4"/>
                      <a:pt x="566" y="11"/>
                    </a:cubicBezTo>
                    <a:cubicBezTo>
                      <a:pt x="585" y="17"/>
                      <a:pt x="604" y="20"/>
                      <a:pt x="623" y="24"/>
                    </a:cubicBezTo>
                    <a:cubicBezTo>
                      <a:pt x="670" y="35"/>
                      <a:pt x="718" y="45"/>
                      <a:pt x="758" y="74"/>
                    </a:cubicBezTo>
                    <a:cubicBezTo>
                      <a:pt x="773" y="85"/>
                      <a:pt x="789" y="94"/>
                      <a:pt x="805" y="103"/>
                    </a:cubicBezTo>
                    <a:cubicBezTo>
                      <a:pt x="853" y="129"/>
                      <a:pt x="891" y="166"/>
                      <a:pt x="919" y="212"/>
                    </a:cubicBezTo>
                    <a:cubicBezTo>
                      <a:pt x="941" y="246"/>
                      <a:pt x="960" y="282"/>
                      <a:pt x="977" y="319"/>
                    </a:cubicBezTo>
                    <a:cubicBezTo>
                      <a:pt x="994" y="355"/>
                      <a:pt x="1002" y="394"/>
                      <a:pt x="1004" y="434"/>
                    </a:cubicBezTo>
                    <a:cubicBezTo>
                      <a:pt x="1005" y="458"/>
                      <a:pt x="1003" y="483"/>
                      <a:pt x="1002" y="508"/>
                    </a:cubicBezTo>
                    <a:cubicBezTo>
                      <a:pt x="1002" y="516"/>
                      <a:pt x="997" y="522"/>
                      <a:pt x="988" y="52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38" name="Freeform 23"/>
              <p:cNvSpPr>
                <a:spLocks/>
              </p:cNvSpPr>
              <p:nvPr/>
            </p:nvSpPr>
            <p:spPr bwMode="auto">
              <a:xfrm>
                <a:off x="7204076" y="5024438"/>
                <a:ext cx="754063" cy="422275"/>
              </a:xfrm>
              <a:custGeom>
                <a:avLst/>
                <a:gdLst>
                  <a:gd name="T0" fmla="*/ 0 w 918"/>
                  <a:gd name="T1" fmla="*/ 195 h 513"/>
                  <a:gd name="T2" fmla="*/ 43 w 918"/>
                  <a:gd name="T3" fmla="*/ 189 h 513"/>
                  <a:gd name="T4" fmla="*/ 112 w 918"/>
                  <a:gd name="T5" fmla="*/ 198 h 513"/>
                  <a:gd name="T6" fmla="*/ 186 w 918"/>
                  <a:gd name="T7" fmla="*/ 193 h 513"/>
                  <a:gd name="T8" fmla="*/ 291 w 918"/>
                  <a:gd name="T9" fmla="*/ 160 h 513"/>
                  <a:gd name="T10" fmla="*/ 405 w 918"/>
                  <a:gd name="T11" fmla="*/ 86 h 513"/>
                  <a:gd name="T12" fmla="*/ 436 w 918"/>
                  <a:gd name="T13" fmla="*/ 41 h 513"/>
                  <a:gd name="T14" fmla="*/ 460 w 918"/>
                  <a:gd name="T15" fmla="*/ 39 h 513"/>
                  <a:gd name="T16" fmla="*/ 558 w 918"/>
                  <a:gd name="T17" fmla="*/ 26 h 513"/>
                  <a:gd name="T18" fmla="*/ 664 w 918"/>
                  <a:gd name="T19" fmla="*/ 8 h 513"/>
                  <a:gd name="T20" fmla="*/ 807 w 918"/>
                  <a:gd name="T21" fmla="*/ 46 h 513"/>
                  <a:gd name="T22" fmla="*/ 886 w 918"/>
                  <a:gd name="T23" fmla="*/ 127 h 513"/>
                  <a:gd name="T24" fmla="*/ 917 w 918"/>
                  <a:gd name="T25" fmla="*/ 240 h 513"/>
                  <a:gd name="T26" fmla="*/ 885 w 918"/>
                  <a:gd name="T27" fmla="*/ 290 h 513"/>
                  <a:gd name="T28" fmla="*/ 872 w 918"/>
                  <a:gd name="T29" fmla="*/ 296 h 513"/>
                  <a:gd name="T30" fmla="*/ 779 w 918"/>
                  <a:gd name="T31" fmla="*/ 349 h 513"/>
                  <a:gd name="T32" fmla="*/ 487 w 918"/>
                  <a:gd name="T33" fmla="*/ 465 h 513"/>
                  <a:gd name="T34" fmla="*/ 155 w 918"/>
                  <a:gd name="T35" fmla="*/ 509 h 513"/>
                  <a:gd name="T36" fmla="*/ 125 w 918"/>
                  <a:gd name="T37" fmla="*/ 507 h 513"/>
                  <a:gd name="T38" fmla="*/ 67 w 918"/>
                  <a:gd name="T39" fmla="*/ 472 h 513"/>
                  <a:gd name="T40" fmla="*/ 24 w 918"/>
                  <a:gd name="T41" fmla="*/ 375 h 513"/>
                  <a:gd name="T42" fmla="*/ 4 w 918"/>
                  <a:gd name="T43" fmla="*/ 270 h 513"/>
                  <a:gd name="T44" fmla="*/ 0 w 918"/>
                  <a:gd name="T45" fmla="*/ 195 h 5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918" h="513">
                    <a:moveTo>
                      <a:pt x="0" y="195"/>
                    </a:moveTo>
                    <a:cubicBezTo>
                      <a:pt x="16" y="186"/>
                      <a:pt x="29" y="188"/>
                      <a:pt x="43" y="189"/>
                    </a:cubicBezTo>
                    <a:cubicBezTo>
                      <a:pt x="66" y="192"/>
                      <a:pt x="89" y="198"/>
                      <a:pt x="112" y="198"/>
                    </a:cubicBezTo>
                    <a:cubicBezTo>
                      <a:pt x="137" y="199"/>
                      <a:pt x="162" y="196"/>
                      <a:pt x="186" y="193"/>
                    </a:cubicBezTo>
                    <a:cubicBezTo>
                      <a:pt x="222" y="187"/>
                      <a:pt x="259" y="180"/>
                      <a:pt x="291" y="160"/>
                    </a:cubicBezTo>
                    <a:cubicBezTo>
                      <a:pt x="329" y="136"/>
                      <a:pt x="372" y="117"/>
                      <a:pt x="405" y="86"/>
                    </a:cubicBezTo>
                    <a:cubicBezTo>
                      <a:pt x="419" y="73"/>
                      <a:pt x="433" y="61"/>
                      <a:pt x="436" y="41"/>
                    </a:cubicBezTo>
                    <a:cubicBezTo>
                      <a:pt x="445" y="40"/>
                      <a:pt x="452" y="39"/>
                      <a:pt x="460" y="39"/>
                    </a:cubicBezTo>
                    <a:cubicBezTo>
                      <a:pt x="493" y="40"/>
                      <a:pt x="525" y="33"/>
                      <a:pt x="558" y="26"/>
                    </a:cubicBezTo>
                    <a:cubicBezTo>
                      <a:pt x="593" y="19"/>
                      <a:pt x="628" y="13"/>
                      <a:pt x="664" y="8"/>
                    </a:cubicBezTo>
                    <a:cubicBezTo>
                      <a:pt x="716" y="0"/>
                      <a:pt x="763" y="16"/>
                      <a:pt x="807" y="46"/>
                    </a:cubicBezTo>
                    <a:cubicBezTo>
                      <a:pt x="839" y="68"/>
                      <a:pt x="866" y="93"/>
                      <a:pt x="886" y="127"/>
                    </a:cubicBezTo>
                    <a:cubicBezTo>
                      <a:pt x="906" y="162"/>
                      <a:pt x="915" y="201"/>
                      <a:pt x="917" y="240"/>
                    </a:cubicBezTo>
                    <a:cubicBezTo>
                      <a:pt x="918" y="263"/>
                      <a:pt x="906" y="280"/>
                      <a:pt x="885" y="290"/>
                    </a:cubicBezTo>
                    <a:cubicBezTo>
                      <a:pt x="881" y="293"/>
                      <a:pt x="875" y="293"/>
                      <a:pt x="872" y="296"/>
                    </a:cubicBezTo>
                    <a:cubicBezTo>
                      <a:pt x="846" y="322"/>
                      <a:pt x="811" y="334"/>
                      <a:pt x="779" y="349"/>
                    </a:cubicBezTo>
                    <a:cubicBezTo>
                      <a:pt x="684" y="393"/>
                      <a:pt x="587" y="433"/>
                      <a:pt x="487" y="465"/>
                    </a:cubicBezTo>
                    <a:cubicBezTo>
                      <a:pt x="379" y="500"/>
                      <a:pt x="268" y="513"/>
                      <a:pt x="155" y="509"/>
                    </a:cubicBezTo>
                    <a:cubicBezTo>
                      <a:pt x="145" y="509"/>
                      <a:pt x="135" y="508"/>
                      <a:pt x="125" y="507"/>
                    </a:cubicBezTo>
                    <a:cubicBezTo>
                      <a:pt x="101" y="504"/>
                      <a:pt x="82" y="494"/>
                      <a:pt x="67" y="472"/>
                    </a:cubicBezTo>
                    <a:cubicBezTo>
                      <a:pt x="47" y="442"/>
                      <a:pt x="31" y="411"/>
                      <a:pt x="24" y="375"/>
                    </a:cubicBezTo>
                    <a:cubicBezTo>
                      <a:pt x="17" y="340"/>
                      <a:pt x="9" y="305"/>
                      <a:pt x="4" y="270"/>
                    </a:cubicBezTo>
                    <a:cubicBezTo>
                      <a:pt x="0" y="246"/>
                      <a:pt x="1" y="221"/>
                      <a:pt x="0" y="195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39" name="Freeform 24"/>
              <p:cNvSpPr>
                <a:spLocks/>
              </p:cNvSpPr>
              <p:nvPr/>
            </p:nvSpPr>
            <p:spPr bwMode="auto">
              <a:xfrm>
                <a:off x="5976938" y="4818063"/>
                <a:ext cx="508000" cy="660400"/>
              </a:xfrm>
              <a:custGeom>
                <a:avLst/>
                <a:gdLst>
                  <a:gd name="T0" fmla="*/ 466 w 618"/>
                  <a:gd name="T1" fmla="*/ 371 h 802"/>
                  <a:gd name="T2" fmla="*/ 491 w 618"/>
                  <a:gd name="T3" fmla="*/ 400 h 802"/>
                  <a:gd name="T4" fmla="*/ 557 w 618"/>
                  <a:gd name="T5" fmla="*/ 488 h 802"/>
                  <a:gd name="T6" fmla="*/ 602 w 618"/>
                  <a:gd name="T7" fmla="*/ 576 h 802"/>
                  <a:gd name="T8" fmla="*/ 616 w 618"/>
                  <a:gd name="T9" fmla="*/ 670 h 802"/>
                  <a:gd name="T10" fmla="*/ 605 w 618"/>
                  <a:gd name="T11" fmla="*/ 708 h 802"/>
                  <a:gd name="T12" fmla="*/ 584 w 618"/>
                  <a:gd name="T13" fmla="*/ 739 h 802"/>
                  <a:gd name="T14" fmla="*/ 504 w 618"/>
                  <a:gd name="T15" fmla="*/ 787 h 802"/>
                  <a:gd name="T16" fmla="*/ 443 w 618"/>
                  <a:gd name="T17" fmla="*/ 796 h 802"/>
                  <a:gd name="T18" fmla="*/ 311 w 618"/>
                  <a:gd name="T19" fmla="*/ 782 h 802"/>
                  <a:gd name="T20" fmla="*/ 261 w 618"/>
                  <a:gd name="T21" fmla="*/ 759 h 802"/>
                  <a:gd name="T22" fmla="*/ 187 w 618"/>
                  <a:gd name="T23" fmla="*/ 689 h 802"/>
                  <a:gd name="T24" fmla="*/ 150 w 618"/>
                  <a:gd name="T25" fmla="*/ 637 h 802"/>
                  <a:gd name="T26" fmla="*/ 122 w 618"/>
                  <a:gd name="T27" fmla="*/ 586 h 802"/>
                  <a:gd name="T28" fmla="*/ 86 w 618"/>
                  <a:gd name="T29" fmla="*/ 481 h 802"/>
                  <a:gd name="T30" fmla="*/ 77 w 618"/>
                  <a:gd name="T31" fmla="*/ 453 h 802"/>
                  <a:gd name="T32" fmla="*/ 39 w 618"/>
                  <a:gd name="T33" fmla="*/ 329 h 802"/>
                  <a:gd name="T34" fmla="*/ 9 w 618"/>
                  <a:gd name="T35" fmla="*/ 207 h 802"/>
                  <a:gd name="T36" fmla="*/ 18 w 618"/>
                  <a:gd name="T37" fmla="*/ 88 h 802"/>
                  <a:gd name="T38" fmla="*/ 78 w 618"/>
                  <a:gd name="T39" fmla="*/ 26 h 802"/>
                  <a:gd name="T40" fmla="*/ 130 w 618"/>
                  <a:gd name="T41" fmla="*/ 8 h 802"/>
                  <a:gd name="T42" fmla="*/ 161 w 618"/>
                  <a:gd name="T43" fmla="*/ 0 h 802"/>
                  <a:gd name="T44" fmla="*/ 170 w 618"/>
                  <a:gd name="T45" fmla="*/ 16 h 802"/>
                  <a:gd name="T46" fmla="*/ 170 w 618"/>
                  <a:gd name="T47" fmla="*/ 49 h 802"/>
                  <a:gd name="T48" fmla="*/ 226 w 618"/>
                  <a:gd name="T49" fmla="*/ 246 h 802"/>
                  <a:gd name="T50" fmla="*/ 264 w 618"/>
                  <a:gd name="T51" fmla="*/ 304 h 802"/>
                  <a:gd name="T52" fmla="*/ 390 w 618"/>
                  <a:gd name="T53" fmla="*/ 378 h 802"/>
                  <a:gd name="T54" fmla="*/ 445 w 618"/>
                  <a:gd name="T55" fmla="*/ 376 h 802"/>
                  <a:gd name="T56" fmla="*/ 466 w 618"/>
                  <a:gd name="T57" fmla="*/ 371 h 80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618" h="802">
                    <a:moveTo>
                      <a:pt x="466" y="371"/>
                    </a:moveTo>
                    <a:cubicBezTo>
                      <a:pt x="479" y="378"/>
                      <a:pt x="484" y="390"/>
                      <a:pt x="491" y="400"/>
                    </a:cubicBezTo>
                    <a:cubicBezTo>
                      <a:pt x="513" y="429"/>
                      <a:pt x="534" y="460"/>
                      <a:pt x="557" y="488"/>
                    </a:cubicBezTo>
                    <a:cubicBezTo>
                      <a:pt x="578" y="513"/>
                      <a:pt x="599" y="541"/>
                      <a:pt x="602" y="576"/>
                    </a:cubicBezTo>
                    <a:cubicBezTo>
                      <a:pt x="617" y="606"/>
                      <a:pt x="618" y="638"/>
                      <a:pt x="616" y="670"/>
                    </a:cubicBezTo>
                    <a:cubicBezTo>
                      <a:pt x="615" y="684"/>
                      <a:pt x="612" y="697"/>
                      <a:pt x="605" y="708"/>
                    </a:cubicBezTo>
                    <a:cubicBezTo>
                      <a:pt x="598" y="719"/>
                      <a:pt x="591" y="729"/>
                      <a:pt x="584" y="739"/>
                    </a:cubicBezTo>
                    <a:cubicBezTo>
                      <a:pt x="564" y="766"/>
                      <a:pt x="538" y="783"/>
                      <a:pt x="504" y="787"/>
                    </a:cubicBezTo>
                    <a:cubicBezTo>
                      <a:pt x="483" y="789"/>
                      <a:pt x="463" y="793"/>
                      <a:pt x="443" y="796"/>
                    </a:cubicBezTo>
                    <a:cubicBezTo>
                      <a:pt x="398" y="802"/>
                      <a:pt x="354" y="799"/>
                      <a:pt x="311" y="782"/>
                    </a:cubicBezTo>
                    <a:cubicBezTo>
                      <a:pt x="294" y="775"/>
                      <a:pt x="277" y="769"/>
                      <a:pt x="261" y="759"/>
                    </a:cubicBezTo>
                    <a:cubicBezTo>
                      <a:pt x="231" y="741"/>
                      <a:pt x="204" y="720"/>
                      <a:pt x="187" y="689"/>
                    </a:cubicBezTo>
                    <a:cubicBezTo>
                      <a:pt x="177" y="670"/>
                      <a:pt x="164" y="653"/>
                      <a:pt x="150" y="637"/>
                    </a:cubicBezTo>
                    <a:cubicBezTo>
                      <a:pt x="137" y="622"/>
                      <a:pt x="128" y="605"/>
                      <a:pt x="122" y="586"/>
                    </a:cubicBezTo>
                    <a:cubicBezTo>
                      <a:pt x="110" y="551"/>
                      <a:pt x="98" y="516"/>
                      <a:pt x="86" y="481"/>
                    </a:cubicBezTo>
                    <a:cubicBezTo>
                      <a:pt x="83" y="472"/>
                      <a:pt x="81" y="462"/>
                      <a:pt x="77" y="453"/>
                    </a:cubicBezTo>
                    <a:cubicBezTo>
                      <a:pt x="60" y="413"/>
                      <a:pt x="50" y="371"/>
                      <a:pt x="39" y="329"/>
                    </a:cubicBezTo>
                    <a:cubicBezTo>
                      <a:pt x="28" y="289"/>
                      <a:pt x="17" y="248"/>
                      <a:pt x="9" y="207"/>
                    </a:cubicBezTo>
                    <a:cubicBezTo>
                      <a:pt x="0" y="167"/>
                      <a:pt x="2" y="127"/>
                      <a:pt x="18" y="88"/>
                    </a:cubicBezTo>
                    <a:cubicBezTo>
                      <a:pt x="30" y="58"/>
                      <a:pt x="50" y="38"/>
                      <a:pt x="78" y="26"/>
                    </a:cubicBezTo>
                    <a:cubicBezTo>
                      <a:pt x="95" y="18"/>
                      <a:pt x="113" y="13"/>
                      <a:pt x="130" y="8"/>
                    </a:cubicBezTo>
                    <a:cubicBezTo>
                      <a:pt x="141" y="5"/>
                      <a:pt x="151" y="2"/>
                      <a:pt x="161" y="0"/>
                    </a:cubicBezTo>
                    <a:cubicBezTo>
                      <a:pt x="169" y="3"/>
                      <a:pt x="170" y="10"/>
                      <a:pt x="170" y="16"/>
                    </a:cubicBezTo>
                    <a:cubicBezTo>
                      <a:pt x="170" y="27"/>
                      <a:pt x="170" y="38"/>
                      <a:pt x="170" y="49"/>
                    </a:cubicBezTo>
                    <a:cubicBezTo>
                      <a:pt x="171" y="120"/>
                      <a:pt x="189" y="185"/>
                      <a:pt x="226" y="246"/>
                    </a:cubicBezTo>
                    <a:cubicBezTo>
                      <a:pt x="238" y="266"/>
                      <a:pt x="248" y="287"/>
                      <a:pt x="264" y="304"/>
                    </a:cubicBezTo>
                    <a:cubicBezTo>
                      <a:pt x="283" y="326"/>
                      <a:pt x="363" y="373"/>
                      <a:pt x="390" y="378"/>
                    </a:cubicBezTo>
                    <a:cubicBezTo>
                      <a:pt x="409" y="381"/>
                      <a:pt x="427" y="380"/>
                      <a:pt x="445" y="376"/>
                    </a:cubicBezTo>
                    <a:cubicBezTo>
                      <a:pt x="452" y="374"/>
                      <a:pt x="460" y="373"/>
                      <a:pt x="466" y="37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40" name="Freeform 25"/>
              <p:cNvSpPr>
                <a:spLocks/>
              </p:cNvSpPr>
              <p:nvPr/>
            </p:nvSpPr>
            <p:spPr bwMode="auto">
              <a:xfrm>
                <a:off x="6746876" y="1792288"/>
                <a:ext cx="504825" cy="515938"/>
              </a:xfrm>
              <a:custGeom>
                <a:avLst/>
                <a:gdLst>
                  <a:gd name="T0" fmla="*/ 613 w 613"/>
                  <a:gd name="T1" fmla="*/ 87 h 628"/>
                  <a:gd name="T2" fmla="*/ 595 w 613"/>
                  <a:gd name="T3" fmla="*/ 92 h 628"/>
                  <a:gd name="T4" fmla="*/ 525 w 613"/>
                  <a:gd name="T5" fmla="*/ 135 h 628"/>
                  <a:gd name="T6" fmla="*/ 503 w 613"/>
                  <a:gd name="T7" fmla="*/ 197 h 628"/>
                  <a:gd name="T8" fmla="*/ 501 w 613"/>
                  <a:gd name="T9" fmla="*/ 219 h 628"/>
                  <a:gd name="T10" fmla="*/ 529 w 613"/>
                  <a:gd name="T11" fmla="*/ 296 h 628"/>
                  <a:gd name="T12" fmla="*/ 494 w 613"/>
                  <a:gd name="T13" fmla="*/ 347 h 628"/>
                  <a:gd name="T14" fmla="*/ 448 w 613"/>
                  <a:gd name="T15" fmla="*/ 443 h 628"/>
                  <a:gd name="T16" fmla="*/ 436 w 613"/>
                  <a:gd name="T17" fmla="*/ 475 h 628"/>
                  <a:gd name="T18" fmla="*/ 336 w 613"/>
                  <a:gd name="T19" fmla="*/ 590 h 628"/>
                  <a:gd name="T20" fmla="*/ 326 w 613"/>
                  <a:gd name="T21" fmla="*/ 596 h 628"/>
                  <a:gd name="T22" fmla="*/ 195 w 613"/>
                  <a:gd name="T23" fmla="*/ 622 h 628"/>
                  <a:gd name="T24" fmla="*/ 159 w 613"/>
                  <a:gd name="T25" fmla="*/ 619 h 628"/>
                  <a:gd name="T26" fmla="*/ 101 w 613"/>
                  <a:gd name="T27" fmla="*/ 606 h 628"/>
                  <a:gd name="T28" fmla="*/ 54 w 613"/>
                  <a:gd name="T29" fmla="*/ 585 h 628"/>
                  <a:gd name="T30" fmla="*/ 29 w 613"/>
                  <a:gd name="T31" fmla="*/ 570 h 628"/>
                  <a:gd name="T32" fmla="*/ 51 w 613"/>
                  <a:gd name="T33" fmla="*/ 550 h 628"/>
                  <a:gd name="T34" fmla="*/ 142 w 613"/>
                  <a:gd name="T35" fmla="*/ 487 h 628"/>
                  <a:gd name="T36" fmla="*/ 195 w 613"/>
                  <a:gd name="T37" fmla="*/ 422 h 628"/>
                  <a:gd name="T38" fmla="*/ 173 w 613"/>
                  <a:gd name="T39" fmla="*/ 408 h 628"/>
                  <a:gd name="T40" fmla="*/ 150 w 613"/>
                  <a:gd name="T41" fmla="*/ 419 h 628"/>
                  <a:gd name="T42" fmla="*/ 97 w 613"/>
                  <a:gd name="T43" fmla="*/ 428 h 628"/>
                  <a:gd name="T44" fmla="*/ 57 w 613"/>
                  <a:gd name="T45" fmla="*/ 423 h 628"/>
                  <a:gd name="T46" fmla="*/ 22 w 613"/>
                  <a:gd name="T47" fmla="*/ 412 h 628"/>
                  <a:gd name="T48" fmla="*/ 8 w 613"/>
                  <a:gd name="T49" fmla="*/ 398 h 628"/>
                  <a:gd name="T50" fmla="*/ 106 w 613"/>
                  <a:gd name="T51" fmla="*/ 342 h 628"/>
                  <a:gd name="T52" fmla="*/ 144 w 613"/>
                  <a:gd name="T53" fmla="*/ 297 h 628"/>
                  <a:gd name="T54" fmla="*/ 145 w 613"/>
                  <a:gd name="T55" fmla="*/ 290 h 628"/>
                  <a:gd name="T56" fmla="*/ 125 w 613"/>
                  <a:gd name="T57" fmla="*/ 283 h 628"/>
                  <a:gd name="T58" fmla="*/ 2 w 613"/>
                  <a:gd name="T59" fmla="*/ 210 h 628"/>
                  <a:gd name="T60" fmla="*/ 2 w 613"/>
                  <a:gd name="T61" fmla="*/ 200 h 628"/>
                  <a:gd name="T62" fmla="*/ 13 w 613"/>
                  <a:gd name="T63" fmla="*/ 200 h 628"/>
                  <a:gd name="T64" fmla="*/ 107 w 613"/>
                  <a:gd name="T65" fmla="*/ 195 h 628"/>
                  <a:gd name="T66" fmla="*/ 186 w 613"/>
                  <a:gd name="T67" fmla="*/ 149 h 628"/>
                  <a:gd name="T68" fmla="*/ 322 w 613"/>
                  <a:gd name="T69" fmla="*/ 46 h 628"/>
                  <a:gd name="T70" fmla="*/ 474 w 613"/>
                  <a:gd name="T71" fmla="*/ 3 h 628"/>
                  <a:gd name="T72" fmla="*/ 567 w 613"/>
                  <a:gd name="T73" fmla="*/ 26 h 628"/>
                  <a:gd name="T74" fmla="*/ 609 w 613"/>
                  <a:gd name="T75" fmla="*/ 66 h 628"/>
                  <a:gd name="T76" fmla="*/ 613 w 613"/>
                  <a:gd name="T77" fmla="*/ 87 h 62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613" h="628">
                    <a:moveTo>
                      <a:pt x="613" y="87"/>
                    </a:moveTo>
                    <a:cubicBezTo>
                      <a:pt x="604" y="89"/>
                      <a:pt x="599" y="91"/>
                      <a:pt x="595" y="92"/>
                    </a:cubicBezTo>
                    <a:cubicBezTo>
                      <a:pt x="563" y="93"/>
                      <a:pt x="541" y="112"/>
                      <a:pt x="525" y="135"/>
                    </a:cubicBezTo>
                    <a:cubicBezTo>
                      <a:pt x="513" y="153"/>
                      <a:pt x="509" y="176"/>
                      <a:pt x="503" y="197"/>
                    </a:cubicBezTo>
                    <a:cubicBezTo>
                      <a:pt x="500" y="204"/>
                      <a:pt x="501" y="212"/>
                      <a:pt x="501" y="219"/>
                    </a:cubicBezTo>
                    <a:cubicBezTo>
                      <a:pt x="497" y="262"/>
                      <a:pt x="498" y="264"/>
                      <a:pt x="529" y="296"/>
                    </a:cubicBezTo>
                    <a:cubicBezTo>
                      <a:pt x="518" y="313"/>
                      <a:pt x="507" y="331"/>
                      <a:pt x="494" y="347"/>
                    </a:cubicBezTo>
                    <a:cubicBezTo>
                      <a:pt x="472" y="376"/>
                      <a:pt x="461" y="410"/>
                      <a:pt x="448" y="443"/>
                    </a:cubicBezTo>
                    <a:cubicBezTo>
                      <a:pt x="443" y="454"/>
                      <a:pt x="439" y="464"/>
                      <a:pt x="436" y="475"/>
                    </a:cubicBezTo>
                    <a:cubicBezTo>
                      <a:pt x="421" y="530"/>
                      <a:pt x="386" y="566"/>
                      <a:pt x="336" y="590"/>
                    </a:cubicBezTo>
                    <a:cubicBezTo>
                      <a:pt x="332" y="592"/>
                      <a:pt x="329" y="594"/>
                      <a:pt x="326" y="596"/>
                    </a:cubicBezTo>
                    <a:cubicBezTo>
                      <a:pt x="286" y="624"/>
                      <a:pt x="242" y="628"/>
                      <a:pt x="195" y="622"/>
                    </a:cubicBezTo>
                    <a:cubicBezTo>
                      <a:pt x="183" y="621"/>
                      <a:pt x="171" y="619"/>
                      <a:pt x="159" y="619"/>
                    </a:cubicBezTo>
                    <a:cubicBezTo>
                      <a:pt x="139" y="618"/>
                      <a:pt x="120" y="612"/>
                      <a:pt x="101" y="606"/>
                    </a:cubicBezTo>
                    <a:cubicBezTo>
                      <a:pt x="85" y="599"/>
                      <a:pt x="69" y="593"/>
                      <a:pt x="54" y="585"/>
                    </a:cubicBezTo>
                    <a:cubicBezTo>
                      <a:pt x="45" y="581"/>
                      <a:pt x="37" y="575"/>
                      <a:pt x="29" y="570"/>
                    </a:cubicBezTo>
                    <a:cubicBezTo>
                      <a:pt x="33" y="558"/>
                      <a:pt x="42" y="553"/>
                      <a:pt x="51" y="550"/>
                    </a:cubicBezTo>
                    <a:cubicBezTo>
                      <a:pt x="87" y="536"/>
                      <a:pt x="116" y="514"/>
                      <a:pt x="142" y="487"/>
                    </a:cubicBezTo>
                    <a:cubicBezTo>
                      <a:pt x="161" y="467"/>
                      <a:pt x="178" y="443"/>
                      <a:pt x="195" y="422"/>
                    </a:cubicBezTo>
                    <a:cubicBezTo>
                      <a:pt x="187" y="408"/>
                      <a:pt x="182" y="404"/>
                      <a:pt x="173" y="408"/>
                    </a:cubicBezTo>
                    <a:cubicBezTo>
                      <a:pt x="165" y="410"/>
                      <a:pt x="156" y="414"/>
                      <a:pt x="150" y="419"/>
                    </a:cubicBezTo>
                    <a:cubicBezTo>
                      <a:pt x="133" y="430"/>
                      <a:pt x="116" y="432"/>
                      <a:pt x="97" y="428"/>
                    </a:cubicBezTo>
                    <a:cubicBezTo>
                      <a:pt x="84" y="426"/>
                      <a:pt x="70" y="426"/>
                      <a:pt x="57" y="423"/>
                    </a:cubicBezTo>
                    <a:cubicBezTo>
                      <a:pt x="45" y="421"/>
                      <a:pt x="33" y="417"/>
                      <a:pt x="22" y="412"/>
                    </a:cubicBezTo>
                    <a:cubicBezTo>
                      <a:pt x="17" y="410"/>
                      <a:pt x="14" y="404"/>
                      <a:pt x="8" y="398"/>
                    </a:cubicBezTo>
                    <a:cubicBezTo>
                      <a:pt x="42" y="378"/>
                      <a:pt x="79" y="369"/>
                      <a:pt x="106" y="342"/>
                    </a:cubicBezTo>
                    <a:cubicBezTo>
                      <a:pt x="120" y="328"/>
                      <a:pt x="131" y="312"/>
                      <a:pt x="144" y="297"/>
                    </a:cubicBezTo>
                    <a:cubicBezTo>
                      <a:pt x="145" y="296"/>
                      <a:pt x="144" y="293"/>
                      <a:pt x="145" y="290"/>
                    </a:cubicBezTo>
                    <a:cubicBezTo>
                      <a:pt x="140" y="282"/>
                      <a:pt x="133" y="283"/>
                      <a:pt x="125" y="283"/>
                    </a:cubicBezTo>
                    <a:cubicBezTo>
                      <a:pt x="68" y="287"/>
                      <a:pt x="31" y="255"/>
                      <a:pt x="2" y="210"/>
                    </a:cubicBezTo>
                    <a:cubicBezTo>
                      <a:pt x="0" y="208"/>
                      <a:pt x="2" y="204"/>
                      <a:pt x="2" y="200"/>
                    </a:cubicBezTo>
                    <a:cubicBezTo>
                      <a:pt x="6" y="200"/>
                      <a:pt x="10" y="199"/>
                      <a:pt x="13" y="200"/>
                    </a:cubicBezTo>
                    <a:cubicBezTo>
                      <a:pt x="45" y="211"/>
                      <a:pt x="76" y="207"/>
                      <a:pt x="107" y="195"/>
                    </a:cubicBezTo>
                    <a:cubicBezTo>
                      <a:pt x="136" y="184"/>
                      <a:pt x="162" y="168"/>
                      <a:pt x="186" y="149"/>
                    </a:cubicBezTo>
                    <a:cubicBezTo>
                      <a:pt x="231" y="113"/>
                      <a:pt x="276" y="79"/>
                      <a:pt x="322" y="46"/>
                    </a:cubicBezTo>
                    <a:cubicBezTo>
                      <a:pt x="347" y="28"/>
                      <a:pt x="445" y="0"/>
                      <a:pt x="474" y="3"/>
                    </a:cubicBezTo>
                    <a:cubicBezTo>
                      <a:pt x="506" y="6"/>
                      <a:pt x="538" y="12"/>
                      <a:pt x="567" y="26"/>
                    </a:cubicBezTo>
                    <a:cubicBezTo>
                      <a:pt x="585" y="35"/>
                      <a:pt x="601" y="47"/>
                      <a:pt x="609" y="66"/>
                    </a:cubicBezTo>
                    <a:cubicBezTo>
                      <a:pt x="611" y="71"/>
                      <a:pt x="611" y="78"/>
                      <a:pt x="613" y="87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41" name="Freeform 26"/>
              <p:cNvSpPr>
                <a:spLocks/>
              </p:cNvSpPr>
              <p:nvPr/>
            </p:nvSpPr>
            <p:spPr bwMode="auto">
              <a:xfrm>
                <a:off x="5937251" y="3427413"/>
                <a:ext cx="398463" cy="422275"/>
              </a:xfrm>
              <a:custGeom>
                <a:avLst/>
                <a:gdLst>
                  <a:gd name="T0" fmla="*/ 341 w 484"/>
                  <a:gd name="T1" fmla="*/ 0 h 513"/>
                  <a:gd name="T2" fmla="*/ 372 w 484"/>
                  <a:gd name="T3" fmla="*/ 60 h 513"/>
                  <a:gd name="T4" fmla="*/ 404 w 484"/>
                  <a:gd name="T5" fmla="*/ 118 h 513"/>
                  <a:gd name="T6" fmla="*/ 440 w 484"/>
                  <a:gd name="T7" fmla="*/ 169 h 513"/>
                  <a:gd name="T8" fmla="*/ 484 w 484"/>
                  <a:gd name="T9" fmla="*/ 220 h 513"/>
                  <a:gd name="T10" fmla="*/ 381 w 484"/>
                  <a:gd name="T11" fmla="*/ 397 h 513"/>
                  <a:gd name="T12" fmla="*/ 319 w 484"/>
                  <a:gd name="T13" fmla="*/ 466 h 513"/>
                  <a:gd name="T14" fmla="*/ 267 w 484"/>
                  <a:gd name="T15" fmla="*/ 493 h 513"/>
                  <a:gd name="T16" fmla="*/ 251 w 484"/>
                  <a:gd name="T17" fmla="*/ 487 h 513"/>
                  <a:gd name="T18" fmla="*/ 252 w 484"/>
                  <a:gd name="T19" fmla="*/ 467 h 513"/>
                  <a:gd name="T20" fmla="*/ 276 w 484"/>
                  <a:gd name="T21" fmla="*/ 444 h 513"/>
                  <a:gd name="T22" fmla="*/ 305 w 484"/>
                  <a:gd name="T23" fmla="*/ 416 h 513"/>
                  <a:gd name="T24" fmla="*/ 312 w 484"/>
                  <a:gd name="T25" fmla="*/ 392 h 513"/>
                  <a:gd name="T26" fmla="*/ 287 w 484"/>
                  <a:gd name="T27" fmla="*/ 406 h 513"/>
                  <a:gd name="T28" fmla="*/ 250 w 484"/>
                  <a:gd name="T29" fmla="*/ 446 h 513"/>
                  <a:gd name="T30" fmla="*/ 206 w 484"/>
                  <a:gd name="T31" fmla="*/ 487 h 513"/>
                  <a:gd name="T32" fmla="*/ 171 w 484"/>
                  <a:gd name="T33" fmla="*/ 502 h 513"/>
                  <a:gd name="T34" fmla="*/ 135 w 484"/>
                  <a:gd name="T35" fmla="*/ 512 h 513"/>
                  <a:gd name="T36" fmla="*/ 120 w 484"/>
                  <a:gd name="T37" fmla="*/ 512 h 513"/>
                  <a:gd name="T38" fmla="*/ 114 w 484"/>
                  <a:gd name="T39" fmla="*/ 507 h 513"/>
                  <a:gd name="T40" fmla="*/ 126 w 484"/>
                  <a:gd name="T41" fmla="*/ 471 h 513"/>
                  <a:gd name="T42" fmla="*/ 151 w 484"/>
                  <a:gd name="T43" fmla="*/ 443 h 513"/>
                  <a:gd name="T44" fmla="*/ 213 w 484"/>
                  <a:gd name="T45" fmla="*/ 378 h 513"/>
                  <a:gd name="T46" fmla="*/ 195 w 484"/>
                  <a:gd name="T47" fmla="*/ 369 h 513"/>
                  <a:gd name="T48" fmla="*/ 186 w 484"/>
                  <a:gd name="T49" fmla="*/ 376 h 513"/>
                  <a:gd name="T50" fmla="*/ 88 w 484"/>
                  <a:gd name="T51" fmla="*/ 488 h 513"/>
                  <a:gd name="T52" fmla="*/ 52 w 484"/>
                  <a:gd name="T53" fmla="*/ 496 h 513"/>
                  <a:gd name="T54" fmla="*/ 48 w 484"/>
                  <a:gd name="T55" fmla="*/ 468 h 513"/>
                  <a:gd name="T56" fmla="*/ 88 w 484"/>
                  <a:gd name="T57" fmla="*/ 402 h 513"/>
                  <a:gd name="T58" fmla="*/ 160 w 484"/>
                  <a:gd name="T59" fmla="*/ 317 h 513"/>
                  <a:gd name="T60" fmla="*/ 166 w 484"/>
                  <a:gd name="T61" fmla="*/ 306 h 513"/>
                  <a:gd name="T62" fmla="*/ 149 w 484"/>
                  <a:gd name="T63" fmla="*/ 301 h 513"/>
                  <a:gd name="T64" fmla="*/ 129 w 484"/>
                  <a:gd name="T65" fmla="*/ 317 h 513"/>
                  <a:gd name="T66" fmla="*/ 70 w 484"/>
                  <a:gd name="T67" fmla="*/ 383 h 513"/>
                  <a:gd name="T68" fmla="*/ 20 w 484"/>
                  <a:gd name="T69" fmla="*/ 391 h 513"/>
                  <a:gd name="T70" fmla="*/ 31 w 484"/>
                  <a:gd name="T71" fmla="*/ 334 h 513"/>
                  <a:gd name="T72" fmla="*/ 88 w 484"/>
                  <a:gd name="T73" fmla="*/ 257 h 513"/>
                  <a:gd name="T74" fmla="*/ 91 w 484"/>
                  <a:gd name="T75" fmla="*/ 242 h 513"/>
                  <a:gd name="T76" fmla="*/ 37 w 484"/>
                  <a:gd name="T77" fmla="*/ 290 h 513"/>
                  <a:gd name="T78" fmla="*/ 19 w 484"/>
                  <a:gd name="T79" fmla="*/ 313 h 513"/>
                  <a:gd name="T80" fmla="*/ 9 w 484"/>
                  <a:gd name="T81" fmla="*/ 315 h 513"/>
                  <a:gd name="T82" fmla="*/ 0 w 484"/>
                  <a:gd name="T83" fmla="*/ 305 h 513"/>
                  <a:gd name="T84" fmla="*/ 17 w 484"/>
                  <a:gd name="T85" fmla="*/ 243 h 513"/>
                  <a:gd name="T86" fmla="*/ 89 w 484"/>
                  <a:gd name="T87" fmla="*/ 154 h 513"/>
                  <a:gd name="T88" fmla="*/ 134 w 484"/>
                  <a:gd name="T89" fmla="*/ 106 h 513"/>
                  <a:gd name="T90" fmla="*/ 194 w 484"/>
                  <a:gd name="T91" fmla="*/ 69 h 513"/>
                  <a:gd name="T92" fmla="*/ 320 w 484"/>
                  <a:gd name="T93" fmla="*/ 7 h 513"/>
                  <a:gd name="T94" fmla="*/ 341 w 484"/>
                  <a:gd name="T95" fmla="*/ 0 h 5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484" h="513">
                    <a:moveTo>
                      <a:pt x="341" y="0"/>
                    </a:moveTo>
                    <a:cubicBezTo>
                      <a:pt x="357" y="18"/>
                      <a:pt x="361" y="41"/>
                      <a:pt x="372" y="60"/>
                    </a:cubicBezTo>
                    <a:cubicBezTo>
                      <a:pt x="383" y="79"/>
                      <a:pt x="392" y="99"/>
                      <a:pt x="404" y="118"/>
                    </a:cubicBezTo>
                    <a:cubicBezTo>
                      <a:pt x="415" y="136"/>
                      <a:pt x="427" y="153"/>
                      <a:pt x="440" y="169"/>
                    </a:cubicBezTo>
                    <a:cubicBezTo>
                      <a:pt x="454" y="187"/>
                      <a:pt x="469" y="203"/>
                      <a:pt x="484" y="220"/>
                    </a:cubicBezTo>
                    <a:cubicBezTo>
                      <a:pt x="456" y="282"/>
                      <a:pt x="424" y="343"/>
                      <a:pt x="381" y="397"/>
                    </a:cubicBezTo>
                    <a:cubicBezTo>
                      <a:pt x="362" y="422"/>
                      <a:pt x="341" y="444"/>
                      <a:pt x="319" y="466"/>
                    </a:cubicBezTo>
                    <a:cubicBezTo>
                      <a:pt x="305" y="480"/>
                      <a:pt x="288" y="490"/>
                      <a:pt x="267" y="493"/>
                    </a:cubicBezTo>
                    <a:cubicBezTo>
                      <a:pt x="261" y="494"/>
                      <a:pt x="255" y="493"/>
                      <a:pt x="251" y="487"/>
                    </a:cubicBezTo>
                    <a:cubicBezTo>
                      <a:pt x="247" y="481"/>
                      <a:pt x="246" y="472"/>
                      <a:pt x="252" y="467"/>
                    </a:cubicBezTo>
                    <a:cubicBezTo>
                      <a:pt x="259" y="459"/>
                      <a:pt x="268" y="452"/>
                      <a:pt x="276" y="444"/>
                    </a:cubicBezTo>
                    <a:cubicBezTo>
                      <a:pt x="286" y="435"/>
                      <a:pt x="296" y="426"/>
                      <a:pt x="305" y="416"/>
                    </a:cubicBezTo>
                    <a:cubicBezTo>
                      <a:pt x="311" y="409"/>
                      <a:pt x="313" y="401"/>
                      <a:pt x="312" y="392"/>
                    </a:cubicBezTo>
                    <a:cubicBezTo>
                      <a:pt x="300" y="392"/>
                      <a:pt x="291" y="396"/>
                      <a:pt x="287" y="406"/>
                    </a:cubicBezTo>
                    <a:cubicBezTo>
                      <a:pt x="279" y="424"/>
                      <a:pt x="263" y="434"/>
                      <a:pt x="250" y="446"/>
                    </a:cubicBezTo>
                    <a:cubicBezTo>
                      <a:pt x="235" y="459"/>
                      <a:pt x="221" y="473"/>
                      <a:pt x="206" y="487"/>
                    </a:cubicBezTo>
                    <a:cubicBezTo>
                      <a:pt x="196" y="496"/>
                      <a:pt x="186" y="503"/>
                      <a:pt x="171" y="502"/>
                    </a:cubicBezTo>
                    <a:cubicBezTo>
                      <a:pt x="159" y="502"/>
                      <a:pt x="147" y="509"/>
                      <a:pt x="135" y="512"/>
                    </a:cubicBezTo>
                    <a:cubicBezTo>
                      <a:pt x="130" y="513"/>
                      <a:pt x="125" y="512"/>
                      <a:pt x="120" y="512"/>
                    </a:cubicBezTo>
                    <a:cubicBezTo>
                      <a:pt x="118" y="512"/>
                      <a:pt x="117" y="509"/>
                      <a:pt x="114" y="507"/>
                    </a:cubicBezTo>
                    <a:cubicBezTo>
                      <a:pt x="111" y="493"/>
                      <a:pt x="117" y="482"/>
                      <a:pt x="126" y="471"/>
                    </a:cubicBezTo>
                    <a:cubicBezTo>
                      <a:pt x="133" y="461"/>
                      <a:pt x="142" y="452"/>
                      <a:pt x="151" y="443"/>
                    </a:cubicBezTo>
                    <a:cubicBezTo>
                      <a:pt x="172" y="421"/>
                      <a:pt x="193" y="399"/>
                      <a:pt x="213" y="378"/>
                    </a:cubicBezTo>
                    <a:cubicBezTo>
                      <a:pt x="210" y="366"/>
                      <a:pt x="202" y="367"/>
                      <a:pt x="195" y="369"/>
                    </a:cubicBezTo>
                    <a:cubicBezTo>
                      <a:pt x="192" y="370"/>
                      <a:pt x="188" y="373"/>
                      <a:pt x="186" y="376"/>
                    </a:cubicBezTo>
                    <a:cubicBezTo>
                      <a:pt x="153" y="414"/>
                      <a:pt x="111" y="443"/>
                      <a:pt x="88" y="488"/>
                    </a:cubicBezTo>
                    <a:cubicBezTo>
                      <a:pt x="75" y="495"/>
                      <a:pt x="64" y="498"/>
                      <a:pt x="52" y="496"/>
                    </a:cubicBezTo>
                    <a:cubicBezTo>
                      <a:pt x="42" y="487"/>
                      <a:pt x="44" y="477"/>
                      <a:pt x="48" y="468"/>
                    </a:cubicBezTo>
                    <a:cubicBezTo>
                      <a:pt x="58" y="444"/>
                      <a:pt x="71" y="422"/>
                      <a:pt x="88" y="402"/>
                    </a:cubicBezTo>
                    <a:cubicBezTo>
                      <a:pt x="113" y="374"/>
                      <a:pt x="136" y="346"/>
                      <a:pt x="160" y="317"/>
                    </a:cubicBezTo>
                    <a:cubicBezTo>
                      <a:pt x="163" y="314"/>
                      <a:pt x="164" y="309"/>
                      <a:pt x="166" y="306"/>
                    </a:cubicBezTo>
                    <a:cubicBezTo>
                      <a:pt x="161" y="298"/>
                      <a:pt x="154" y="297"/>
                      <a:pt x="149" y="301"/>
                    </a:cubicBezTo>
                    <a:cubicBezTo>
                      <a:pt x="142" y="305"/>
                      <a:pt x="135" y="311"/>
                      <a:pt x="129" y="317"/>
                    </a:cubicBezTo>
                    <a:cubicBezTo>
                      <a:pt x="109" y="339"/>
                      <a:pt x="89" y="361"/>
                      <a:pt x="70" y="383"/>
                    </a:cubicBezTo>
                    <a:cubicBezTo>
                      <a:pt x="51" y="406"/>
                      <a:pt x="49" y="406"/>
                      <a:pt x="20" y="391"/>
                    </a:cubicBezTo>
                    <a:cubicBezTo>
                      <a:pt x="13" y="370"/>
                      <a:pt x="15" y="353"/>
                      <a:pt x="31" y="334"/>
                    </a:cubicBezTo>
                    <a:cubicBezTo>
                      <a:pt x="53" y="311"/>
                      <a:pt x="70" y="283"/>
                      <a:pt x="88" y="257"/>
                    </a:cubicBezTo>
                    <a:cubicBezTo>
                      <a:pt x="90" y="254"/>
                      <a:pt x="90" y="249"/>
                      <a:pt x="91" y="242"/>
                    </a:cubicBezTo>
                    <a:cubicBezTo>
                      <a:pt x="64" y="251"/>
                      <a:pt x="52" y="272"/>
                      <a:pt x="37" y="290"/>
                    </a:cubicBezTo>
                    <a:cubicBezTo>
                      <a:pt x="31" y="297"/>
                      <a:pt x="25" y="306"/>
                      <a:pt x="19" y="313"/>
                    </a:cubicBezTo>
                    <a:cubicBezTo>
                      <a:pt x="17" y="315"/>
                      <a:pt x="11" y="316"/>
                      <a:pt x="9" y="315"/>
                    </a:cubicBezTo>
                    <a:cubicBezTo>
                      <a:pt x="5" y="313"/>
                      <a:pt x="0" y="308"/>
                      <a:pt x="0" y="305"/>
                    </a:cubicBezTo>
                    <a:cubicBezTo>
                      <a:pt x="4" y="284"/>
                      <a:pt x="0" y="262"/>
                      <a:pt x="17" y="243"/>
                    </a:cubicBezTo>
                    <a:cubicBezTo>
                      <a:pt x="42" y="215"/>
                      <a:pt x="64" y="184"/>
                      <a:pt x="89" y="154"/>
                    </a:cubicBezTo>
                    <a:cubicBezTo>
                      <a:pt x="103" y="137"/>
                      <a:pt x="117" y="120"/>
                      <a:pt x="134" y="106"/>
                    </a:cubicBezTo>
                    <a:cubicBezTo>
                      <a:pt x="152" y="91"/>
                      <a:pt x="173" y="79"/>
                      <a:pt x="194" y="69"/>
                    </a:cubicBezTo>
                    <a:cubicBezTo>
                      <a:pt x="235" y="47"/>
                      <a:pt x="278" y="27"/>
                      <a:pt x="320" y="7"/>
                    </a:cubicBezTo>
                    <a:cubicBezTo>
                      <a:pt x="326" y="4"/>
                      <a:pt x="333" y="2"/>
                      <a:pt x="341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42" name="Freeform 27"/>
              <p:cNvSpPr>
                <a:spLocks/>
              </p:cNvSpPr>
              <p:nvPr/>
            </p:nvSpPr>
            <p:spPr bwMode="auto">
              <a:xfrm>
                <a:off x="8051801" y="3529013"/>
                <a:ext cx="558800" cy="295275"/>
              </a:xfrm>
              <a:custGeom>
                <a:avLst/>
                <a:gdLst>
                  <a:gd name="T0" fmla="*/ 311 w 679"/>
                  <a:gd name="T1" fmla="*/ 174 h 359"/>
                  <a:gd name="T2" fmla="*/ 330 w 679"/>
                  <a:gd name="T3" fmla="*/ 206 h 359"/>
                  <a:gd name="T4" fmla="*/ 399 w 679"/>
                  <a:gd name="T5" fmla="*/ 268 h 359"/>
                  <a:gd name="T6" fmla="*/ 434 w 679"/>
                  <a:gd name="T7" fmla="*/ 301 h 359"/>
                  <a:gd name="T8" fmla="*/ 430 w 679"/>
                  <a:gd name="T9" fmla="*/ 337 h 359"/>
                  <a:gd name="T10" fmla="*/ 367 w 679"/>
                  <a:gd name="T11" fmla="*/ 354 h 359"/>
                  <a:gd name="T12" fmla="*/ 266 w 679"/>
                  <a:gd name="T13" fmla="*/ 320 h 359"/>
                  <a:gd name="T14" fmla="*/ 171 w 679"/>
                  <a:gd name="T15" fmla="*/ 280 h 359"/>
                  <a:gd name="T16" fmla="*/ 50 w 679"/>
                  <a:gd name="T17" fmla="*/ 224 h 359"/>
                  <a:gd name="T18" fmla="*/ 0 w 679"/>
                  <a:gd name="T19" fmla="*/ 168 h 359"/>
                  <a:gd name="T20" fmla="*/ 55 w 679"/>
                  <a:gd name="T21" fmla="*/ 73 h 359"/>
                  <a:gd name="T22" fmla="*/ 120 w 679"/>
                  <a:gd name="T23" fmla="*/ 12 h 359"/>
                  <a:gd name="T24" fmla="*/ 162 w 679"/>
                  <a:gd name="T25" fmla="*/ 4 h 359"/>
                  <a:gd name="T26" fmla="*/ 165 w 679"/>
                  <a:gd name="T27" fmla="*/ 5 h 359"/>
                  <a:gd name="T28" fmla="*/ 314 w 679"/>
                  <a:gd name="T29" fmla="*/ 33 h 359"/>
                  <a:gd name="T30" fmla="*/ 525 w 679"/>
                  <a:gd name="T31" fmla="*/ 86 h 359"/>
                  <a:gd name="T32" fmla="*/ 599 w 679"/>
                  <a:gd name="T33" fmla="*/ 135 h 359"/>
                  <a:gd name="T34" fmla="*/ 670 w 679"/>
                  <a:gd name="T35" fmla="*/ 210 h 359"/>
                  <a:gd name="T36" fmla="*/ 679 w 679"/>
                  <a:gd name="T37" fmla="*/ 224 h 359"/>
                  <a:gd name="T38" fmla="*/ 668 w 679"/>
                  <a:gd name="T39" fmla="*/ 237 h 359"/>
                  <a:gd name="T40" fmla="*/ 651 w 679"/>
                  <a:gd name="T41" fmla="*/ 233 h 359"/>
                  <a:gd name="T42" fmla="*/ 641 w 679"/>
                  <a:gd name="T43" fmla="*/ 223 h 359"/>
                  <a:gd name="T44" fmla="*/ 543 w 679"/>
                  <a:gd name="T45" fmla="*/ 127 h 359"/>
                  <a:gd name="T46" fmla="*/ 534 w 679"/>
                  <a:gd name="T47" fmla="*/ 125 h 359"/>
                  <a:gd name="T48" fmla="*/ 537 w 679"/>
                  <a:gd name="T49" fmla="*/ 134 h 359"/>
                  <a:gd name="T50" fmla="*/ 573 w 679"/>
                  <a:gd name="T51" fmla="*/ 171 h 359"/>
                  <a:gd name="T52" fmla="*/ 649 w 679"/>
                  <a:gd name="T53" fmla="*/ 256 h 359"/>
                  <a:gd name="T54" fmla="*/ 662 w 679"/>
                  <a:gd name="T55" fmla="*/ 272 h 359"/>
                  <a:gd name="T56" fmla="*/ 646 w 679"/>
                  <a:gd name="T57" fmla="*/ 283 h 359"/>
                  <a:gd name="T58" fmla="*/ 574 w 679"/>
                  <a:gd name="T59" fmla="*/ 277 h 359"/>
                  <a:gd name="T60" fmla="*/ 502 w 679"/>
                  <a:gd name="T61" fmla="*/ 248 h 359"/>
                  <a:gd name="T62" fmla="*/ 468 w 679"/>
                  <a:gd name="T63" fmla="*/ 234 h 359"/>
                  <a:gd name="T64" fmla="*/ 352 w 679"/>
                  <a:gd name="T65" fmla="*/ 188 h 359"/>
                  <a:gd name="T66" fmla="*/ 311 w 679"/>
                  <a:gd name="T67" fmla="*/ 174 h 3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679" h="359">
                    <a:moveTo>
                      <a:pt x="311" y="174"/>
                    </a:moveTo>
                    <a:cubicBezTo>
                      <a:pt x="312" y="189"/>
                      <a:pt x="321" y="198"/>
                      <a:pt x="330" y="206"/>
                    </a:cubicBezTo>
                    <a:cubicBezTo>
                      <a:pt x="352" y="227"/>
                      <a:pt x="376" y="247"/>
                      <a:pt x="399" y="268"/>
                    </a:cubicBezTo>
                    <a:cubicBezTo>
                      <a:pt x="411" y="279"/>
                      <a:pt x="423" y="289"/>
                      <a:pt x="434" y="301"/>
                    </a:cubicBezTo>
                    <a:cubicBezTo>
                      <a:pt x="444" y="313"/>
                      <a:pt x="442" y="327"/>
                      <a:pt x="430" y="337"/>
                    </a:cubicBezTo>
                    <a:cubicBezTo>
                      <a:pt x="411" y="350"/>
                      <a:pt x="391" y="359"/>
                      <a:pt x="367" y="354"/>
                    </a:cubicBezTo>
                    <a:cubicBezTo>
                      <a:pt x="332" y="347"/>
                      <a:pt x="298" y="337"/>
                      <a:pt x="266" y="320"/>
                    </a:cubicBezTo>
                    <a:cubicBezTo>
                      <a:pt x="235" y="304"/>
                      <a:pt x="204" y="290"/>
                      <a:pt x="171" y="280"/>
                    </a:cubicBezTo>
                    <a:cubicBezTo>
                      <a:pt x="127" y="268"/>
                      <a:pt x="89" y="246"/>
                      <a:pt x="50" y="224"/>
                    </a:cubicBezTo>
                    <a:cubicBezTo>
                      <a:pt x="28" y="211"/>
                      <a:pt x="15" y="190"/>
                      <a:pt x="0" y="168"/>
                    </a:cubicBezTo>
                    <a:cubicBezTo>
                      <a:pt x="19" y="136"/>
                      <a:pt x="31" y="101"/>
                      <a:pt x="55" y="73"/>
                    </a:cubicBezTo>
                    <a:cubicBezTo>
                      <a:pt x="75" y="51"/>
                      <a:pt x="98" y="32"/>
                      <a:pt x="120" y="12"/>
                    </a:cubicBezTo>
                    <a:cubicBezTo>
                      <a:pt x="131" y="1"/>
                      <a:pt x="146" y="0"/>
                      <a:pt x="162" y="4"/>
                    </a:cubicBezTo>
                    <a:cubicBezTo>
                      <a:pt x="163" y="4"/>
                      <a:pt x="164" y="4"/>
                      <a:pt x="165" y="5"/>
                    </a:cubicBezTo>
                    <a:cubicBezTo>
                      <a:pt x="212" y="26"/>
                      <a:pt x="264" y="27"/>
                      <a:pt x="314" y="33"/>
                    </a:cubicBezTo>
                    <a:cubicBezTo>
                      <a:pt x="386" y="42"/>
                      <a:pt x="457" y="61"/>
                      <a:pt x="525" y="86"/>
                    </a:cubicBezTo>
                    <a:cubicBezTo>
                      <a:pt x="553" y="96"/>
                      <a:pt x="578" y="114"/>
                      <a:pt x="599" y="135"/>
                    </a:cubicBezTo>
                    <a:cubicBezTo>
                      <a:pt x="624" y="159"/>
                      <a:pt x="647" y="185"/>
                      <a:pt x="670" y="210"/>
                    </a:cubicBezTo>
                    <a:cubicBezTo>
                      <a:pt x="674" y="213"/>
                      <a:pt x="676" y="218"/>
                      <a:pt x="679" y="224"/>
                    </a:cubicBezTo>
                    <a:cubicBezTo>
                      <a:pt x="675" y="228"/>
                      <a:pt x="673" y="234"/>
                      <a:pt x="668" y="237"/>
                    </a:cubicBezTo>
                    <a:cubicBezTo>
                      <a:pt x="662" y="241"/>
                      <a:pt x="656" y="237"/>
                      <a:pt x="651" y="233"/>
                    </a:cubicBezTo>
                    <a:cubicBezTo>
                      <a:pt x="647" y="230"/>
                      <a:pt x="644" y="226"/>
                      <a:pt x="641" y="223"/>
                    </a:cubicBezTo>
                    <a:cubicBezTo>
                      <a:pt x="608" y="191"/>
                      <a:pt x="576" y="159"/>
                      <a:pt x="543" y="127"/>
                    </a:cubicBezTo>
                    <a:cubicBezTo>
                      <a:pt x="542" y="126"/>
                      <a:pt x="539" y="126"/>
                      <a:pt x="534" y="125"/>
                    </a:cubicBezTo>
                    <a:cubicBezTo>
                      <a:pt x="536" y="129"/>
                      <a:pt x="535" y="132"/>
                      <a:pt x="537" y="134"/>
                    </a:cubicBezTo>
                    <a:cubicBezTo>
                      <a:pt x="549" y="147"/>
                      <a:pt x="560" y="161"/>
                      <a:pt x="573" y="171"/>
                    </a:cubicBezTo>
                    <a:cubicBezTo>
                      <a:pt x="604" y="195"/>
                      <a:pt x="628" y="224"/>
                      <a:pt x="649" y="256"/>
                    </a:cubicBezTo>
                    <a:cubicBezTo>
                      <a:pt x="652" y="261"/>
                      <a:pt x="656" y="266"/>
                      <a:pt x="662" y="272"/>
                    </a:cubicBezTo>
                    <a:cubicBezTo>
                      <a:pt x="656" y="277"/>
                      <a:pt x="651" y="281"/>
                      <a:pt x="646" y="283"/>
                    </a:cubicBezTo>
                    <a:cubicBezTo>
                      <a:pt x="621" y="290"/>
                      <a:pt x="597" y="290"/>
                      <a:pt x="574" y="277"/>
                    </a:cubicBezTo>
                    <a:cubicBezTo>
                      <a:pt x="552" y="263"/>
                      <a:pt x="528" y="254"/>
                      <a:pt x="502" y="248"/>
                    </a:cubicBezTo>
                    <a:cubicBezTo>
                      <a:pt x="491" y="246"/>
                      <a:pt x="479" y="240"/>
                      <a:pt x="468" y="234"/>
                    </a:cubicBezTo>
                    <a:cubicBezTo>
                      <a:pt x="432" y="211"/>
                      <a:pt x="393" y="198"/>
                      <a:pt x="352" y="188"/>
                    </a:cubicBezTo>
                    <a:cubicBezTo>
                      <a:pt x="339" y="185"/>
                      <a:pt x="327" y="179"/>
                      <a:pt x="311" y="174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43" name="Freeform 28"/>
              <p:cNvSpPr>
                <a:spLocks/>
              </p:cNvSpPr>
              <p:nvPr/>
            </p:nvSpPr>
            <p:spPr bwMode="auto">
              <a:xfrm>
                <a:off x="6132513" y="4811713"/>
                <a:ext cx="195263" cy="306388"/>
              </a:xfrm>
              <a:custGeom>
                <a:avLst/>
                <a:gdLst>
                  <a:gd name="T0" fmla="*/ 37 w 239"/>
                  <a:gd name="T1" fmla="*/ 0 h 371"/>
                  <a:gd name="T2" fmla="*/ 56 w 239"/>
                  <a:gd name="T3" fmla="*/ 30 h 371"/>
                  <a:gd name="T4" fmla="*/ 141 w 239"/>
                  <a:gd name="T5" fmla="*/ 141 h 371"/>
                  <a:gd name="T6" fmla="*/ 238 w 239"/>
                  <a:gd name="T7" fmla="*/ 235 h 371"/>
                  <a:gd name="T8" fmla="*/ 234 w 239"/>
                  <a:gd name="T9" fmla="*/ 298 h 371"/>
                  <a:gd name="T10" fmla="*/ 231 w 239"/>
                  <a:gd name="T11" fmla="*/ 364 h 371"/>
                  <a:gd name="T12" fmla="*/ 191 w 239"/>
                  <a:gd name="T13" fmla="*/ 365 h 371"/>
                  <a:gd name="T14" fmla="*/ 171 w 239"/>
                  <a:gd name="T15" fmla="*/ 344 h 371"/>
                  <a:gd name="T16" fmla="*/ 65 w 239"/>
                  <a:gd name="T17" fmla="*/ 263 h 371"/>
                  <a:gd name="T18" fmla="*/ 13 w 239"/>
                  <a:gd name="T19" fmla="*/ 150 h 371"/>
                  <a:gd name="T20" fmla="*/ 7 w 239"/>
                  <a:gd name="T21" fmla="*/ 117 h 371"/>
                  <a:gd name="T22" fmla="*/ 3 w 239"/>
                  <a:gd name="T23" fmla="*/ 62 h 371"/>
                  <a:gd name="T24" fmla="*/ 37 w 239"/>
                  <a:gd name="T25" fmla="*/ 0 h 3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239" h="371">
                    <a:moveTo>
                      <a:pt x="37" y="0"/>
                    </a:moveTo>
                    <a:cubicBezTo>
                      <a:pt x="44" y="11"/>
                      <a:pt x="51" y="20"/>
                      <a:pt x="56" y="30"/>
                    </a:cubicBezTo>
                    <a:cubicBezTo>
                      <a:pt x="77" y="72"/>
                      <a:pt x="108" y="107"/>
                      <a:pt x="141" y="141"/>
                    </a:cubicBezTo>
                    <a:cubicBezTo>
                      <a:pt x="172" y="172"/>
                      <a:pt x="204" y="202"/>
                      <a:pt x="238" y="235"/>
                    </a:cubicBezTo>
                    <a:cubicBezTo>
                      <a:pt x="237" y="254"/>
                      <a:pt x="236" y="276"/>
                      <a:pt x="234" y="298"/>
                    </a:cubicBezTo>
                    <a:cubicBezTo>
                      <a:pt x="232" y="320"/>
                      <a:pt x="239" y="342"/>
                      <a:pt x="231" y="364"/>
                    </a:cubicBezTo>
                    <a:cubicBezTo>
                      <a:pt x="217" y="371"/>
                      <a:pt x="204" y="367"/>
                      <a:pt x="191" y="365"/>
                    </a:cubicBezTo>
                    <a:cubicBezTo>
                      <a:pt x="183" y="359"/>
                      <a:pt x="183" y="348"/>
                      <a:pt x="171" y="344"/>
                    </a:cubicBezTo>
                    <a:cubicBezTo>
                      <a:pt x="127" y="329"/>
                      <a:pt x="90" y="305"/>
                      <a:pt x="65" y="263"/>
                    </a:cubicBezTo>
                    <a:cubicBezTo>
                      <a:pt x="44" y="227"/>
                      <a:pt x="22" y="192"/>
                      <a:pt x="13" y="150"/>
                    </a:cubicBezTo>
                    <a:cubicBezTo>
                      <a:pt x="10" y="139"/>
                      <a:pt x="8" y="128"/>
                      <a:pt x="7" y="117"/>
                    </a:cubicBezTo>
                    <a:cubicBezTo>
                      <a:pt x="6" y="99"/>
                      <a:pt x="5" y="80"/>
                      <a:pt x="3" y="62"/>
                    </a:cubicBezTo>
                    <a:cubicBezTo>
                      <a:pt x="0" y="25"/>
                      <a:pt x="0" y="25"/>
                      <a:pt x="37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44" name="Freeform 29"/>
              <p:cNvSpPr>
                <a:spLocks/>
              </p:cNvSpPr>
              <p:nvPr/>
            </p:nvSpPr>
            <p:spPr bwMode="auto">
              <a:xfrm>
                <a:off x="7216776" y="5062538"/>
                <a:ext cx="303213" cy="133350"/>
              </a:xfrm>
              <a:custGeom>
                <a:avLst/>
                <a:gdLst>
                  <a:gd name="T0" fmla="*/ 342 w 368"/>
                  <a:gd name="T1" fmla="*/ 0 h 163"/>
                  <a:gd name="T2" fmla="*/ 368 w 368"/>
                  <a:gd name="T3" fmla="*/ 34 h 163"/>
                  <a:gd name="T4" fmla="*/ 6 w 368"/>
                  <a:gd name="T5" fmla="*/ 123 h 163"/>
                  <a:gd name="T6" fmla="*/ 10 w 368"/>
                  <a:gd name="T7" fmla="*/ 74 h 163"/>
                  <a:gd name="T8" fmla="*/ 62 w 368"/>
                  <a:gd name="T9" fmla="*/ 72 h 163"/>
                  <a:gd name="T10" fmla="*/ 124 w 368"/>
                  <a:gd name="T11" fmla="*/ 65 h 163"/>
                  <a:gd name="T12" fmla="*/ 328 w 368"/>
                  <a:gd name="T13" fmla="*/ 2 h 163"/>
                  <a:gd name="T14" fmla="*/ 342 w 368"/>
                  <a:gd name="T15" fmla="*/ 0 h 16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368" h="163">
                    <a:moveTo>
                      <a:pt x="342" y="0"/>
                    </a:moveTo>
                    <a:cubicBezTo>
                      <a:pt x="350" y="11"/>
                      <a:pt x="359" y="23"/>
                      <a:pt x="368" y="34"/>
                    </a:cubicBezTo>
                    <a:cubicBezTo>
                      <a:pt x="279" y="124"/>
                      <a:pt x="127" y="163"/>
                      <a:pt x="6" y="123"/>
                    </a:cubicBezTo>
                    <a:cubicBezTo>
                      <a:pt x="0" y="106"/>
                      <a:pt x="0" y="90"/>
                      <a:pt x="10" y="74"/>
                    </a:cubicBezTo>
                    <a:cubicBezTo>
                      <a:pt x="27" y="68"/>
                      <a:pt x="45" y="70"/>
                      <a:pt x="62" y="72"/>
                    </a:cubicBezTo>
                    <a:cubicBezTo>
                      <a:pt x="83" y="75"/>
                      <a:pt x="104" y="72"/>
                      <a:pt x="124" y="65"/>
                    </a:cubicBezTo>
                    <a:cubicBezTo>
                      <a:pt x="192" y="44"/>
                      <a:pt x="263" y="31"/>
                      <a:pt x="328" y="2"/>
                    </a:cubicBezTo>
                    <a:cubicBezTo>
                      <a:pt x="332" y="1"/>
                      <a:pt x="336" y="1"/>
                      <a:pt x="342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45" name="Freeform 30"/>
              <p:cNvSpPr>
                <a:spLocks/>
              </p:cNvSpPr>
              <p:nvPr/>
            </p:nvSpPr>
            <p:spPr bwMode="auto">
              <a:xfrm>
                <a:off x="7178676" y="1885950"/>
                <a:ext cx="149225" cy="131763"/>
              </a:xfrm>
              <a:custGeom>
                <a:avLst/>
                <a:gdLst>
                  <a:gd name="T0" fmla="*/ 181 w 181"/>
                  <a:gd name="T1" fmla="*/ 42 h 159"/>
                  <a:gd name="T2" fmla="*/ 96 w 181"/>
                  <a:gd name="T3" fmla="*/ 97 h 159"/>
                  <a:gd name="T4" fmla="*/ 20 w 181"/>
                  <a:gd name="T5" fmla="*/ 159 h 159"/>
                  <a:gd name="T6" fmla="*/ 1 w 181"/>
                  <a:gd name="T7" fmla="*/ 139 h 159"/>
                  <a:gd name="T8" fmla="*/ 4 w 181"/>
                  <a:gd name="T9" fmla="*/ 109 h 159"/>
                  <a:gd name="T10" fmla="*/ 50 w 181"/>
                  <a:gd name="T11" fmla="*/ 27 h 159"/>
                  <a:gd name="T12" fmla="*/ 81 w 181"/>
                  <a:gd name="T13" fmla="*/ 8 h 159"/>
                  <a:gd name="T14" fmla="*/ 164 w 181"/>
                  <a:gd name="T15" fmla="*/ 18 h 159"/>
                  <a:gd name="T16" fmla="*/ 181 w 181"/>
                  <a:gd name="T17" fmla="*/ 42 h 1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181" h="159">
                    <a:moveTo>
                      <a:pt x="181" y="42"/>
                    </a:moveTo>
                    <a:cubicBezTo>
                      <a:pt x="157" y="65"/>
                      <a:pt x="122" y="75"/>
                      <a:pt x="96" y="97"/>
                    </a:cubicBezTo>
                    <a:cubicBezTo>
                      <a:pt x="70" y="118"/>
                      <a:pt x="45" y="139"/>
                      <a:pt x="20" y="159"/>
                    </a:cubicBezTo>
                    <a:cubicBezTo>
                      <a:pt x="6" y="157"/>
                      <a:pt x="1" y="149"/>
                      <a:pt x="1" y="139"/>
                    </a:cubicBezTo>
                    <a:cubicBezTo>
                      <a:pt x="0" y="129"/>
                      <a:pt x="1" y="119"/>
                      <a:pt x="4" y="109"/>
                    </a:cubicBezTo>
                    <a:cubicBezTo>
                      <a:pt x="11" y="77"/>
                      <a:pt x="29" y="51"/>
                      <a:pt x="50" y="27"/>
                    </a:cubicBezTo>
                    <a:cubicBezTo>
                      <a:pt x="58" y="17"/>
                      <a:pt x="69" y="11"/>
                      <a:pt x="81" y="8"/>
                    </a:cubicBezTo>
                    <a:cubicBezTo>
                      <a:pt x="110" y="0"/>
                      <a:pt x="138" y="4"/>
                      <a:pt x="164" y="18"/>
                    </a:cubicBezTo>
                    <a:cubicBezTo>
                      <a:pt x="172" y="23"/>
                      <a:pt x="181" y="28"/>
                      <a:pt x="181" y="42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46" name="Freeform 31"/>
              <p:cNvSpPr>
                <a:spLocks/>
              </p:cNvSpPr>
              <p:nvPr/>
            </p:nvSpPr>
            <p:spPr bwMode="auto">
              <a:xfrm>
                <a:off x="8026401" y="3686175"/>
                <a:ext cx="46038" cy="60325"/>
              </a:xfrm>
              <a:custGeom>
                <a:avLst/>
                <a:gdLst>
                  <a:gd name="T0" fmla="*/ 21 w 56"/>
                  <a:gd name="T1" fmla="*/ 74 h 74"/>
                  <a:gd name="T2" fmla="*/ 1 w 56"/>
                  <a:gd name="T3" fmla="*/ 48 h 74"/>
                  <a:gd name="T4" fmla="*/ 22 w 56"/>
                  <a:gd name="T5" fmla="*/ 0 h 74"/>
                  <a:gd name="T6" fmla="*/ 56 w 56"/>
                  <a:gd name="T7" fmla="*/ 40 h 74"/>
                  <a:gd name="T8" fmla="*/ 20 w 56"/>
                  <a:gd name="T9" fmla="*/ 73 h 74"/>
                  <a:gd name="T10" fmla="*/ 21 w 56"/>
                  <a:gd name="T11" fmla="*/ 74 h 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6" h="74">
                    <a:moveTo>
                      <a:pt x="21" y="74"/>
                    </a:moveTo>
                    <a:cubicBezTo>
                      <a:pt x="21" y="60"/>
                      <a:pt x="10" y="55"/>
                      <a:pt x="1" y="48"/>
                    </a:cubicBezTo>
                    <a:cubicBezTo>
                      <a:pt x="0" y="29"/>
                      <a:pt x="5" y="12"/>
                      <a:pt x="22" y="0"/>
                    </a:cubicBezTo>
                    <a:cubicBezTo>
                      <a:pt x="37" y="11"/>
                      <a:pt x="46" y="25"/>
                      <a:pt x="56" y="40"/>
                    </a:cubicBezTo>
                    <a:cubicBezTo>
                      <a:pt x="46" y="55"/>
                      <a:pt x="35" y="66"/>
                      <a:pt x="20" y="73"/>
                    </a:cubicBezTo>
                    <a:lnTo>
                      <a:pt x="21" y="74"/>
                    </a:ln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47" name="Freeform 32"/>
              <p:cNvSpPr>
                <a:spLocks/>
              </p:cNvSpPr>
              <p:nvPr/>
            </p:nvSpPr>
            <p:spPr bwMode="auto">
              <a:xfrm>
                <a:off x="7837488" y="2379663"/>
                <a:ext cx="34925" cy="31750"/>
              </a:xfrm>
              <a:custGeom>
                <a:avLst/>
                <a:gdLst>
                  <a:gd name="T0" fmla="*/ 43 w 43"/>
                  <a:gd name="T1" fmla="*/ 8 h 40"/>
                  <a:gd name="T2" fmla="*/ 15 w 43"/>
                  <a:gd name="T3" fmla="*/ 35 h 40"/>
                  <a:gd name="T4" fmla="*/ 7 w 43"/>
                  <a:gd name="T5" fmla="*/ 8 h 40"/>
                  <a:gd name="T6" fmla="*/ 18 w 43"/>
                  <a:gd name="T7" fmla="*/ 0 h 40"/>
                  <a:gd name="T8" fmla="*/ 43 w 43"/>
                  <a:gd name="T9" fmla="*/ 8 h 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3" h="40">
                    <a:moveTo>
                      <a:pt x="43" y="8"/>
                    </a:moveTo>
                    <a:cubicBezTo>
                      <a:pt x="31" y="35"/>
                      <a:pt x="26" y="40"/>
                      <a:pt x="15" y="35"/>
                    </a:cubicBezTo>
                    <a:cubicBezTo>
                      <a:pt x="4" y="30"/>
                      <a:pt x="0" y="18"/>
                      <a:pt x="7" y="8"/>
                    </a:cubicBezTo>
                    <a:cubicBezTo>
                      <a:pt x="10" y="4"/>
                      <a:pt x="15" y="0"/>
                      <a:pt x="18" y="0"/>
                    </a:cubicBezTo>
                    <a:cubicBezTo>
                      <a:pt x="26" y="1"/>
                      <a:pt x="33" y="5"/>
                      <a:pt x="43" y="8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48" name="Freeform 33"/>
              <p:cNvSpPr>
                <a:spLocks/>
              </p:cNvSpPr>
              <p:nvPr/>
            </p:nvSpPr>
            <p:spPr bwMode="auto">
              <a:xfrm>
                <a:off x="8197851" y="3508375"/>
                <a:ext cx="19050" cy="20638"/>
              </a:xfrm>
              <a:custGeom>
                <a:avLst/>
                <a:gdLst>
                  <a:gd name="T0" fmla="*/ 21 w 22"/>
                  <a:gd name="T1" fmla="*/ 16 h 24"/>
                  <a:gd name="T2" fmla="*/ 17 w 22"/>
                  <a:gd name="T3" fmla="*/ 21 h 24"/>
                  <a:gd name="T4" fmla="*/ 0 w 22"/>
                  <a:gd name="T5" fmla="*/ 13 h 24"/>
                  <a:gd name="T6" fmla="*/ 4 w 22"/>
                  <a:gd name="T7" fmla="*/ 4 h 24"/>
                  <a:gd name="T8" fmla="*/ 21 w 22"/>
                  <a:gd name="T9" fmla="*/ 16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2" h="24">
                    <a:moveTo>
                      <a:pt x="21" y="16"/>
                    </a:moveTo>
                    <a:cubicBezTo>
                      <a:pt x="20" y="18"/>
                      <a:pt x="19" y="20"/>
                      <a:pt x="17" y="21"/>
                    </a:cubicBezTo>
                    <a:cubicBezTo>
                      <a:pt x="10" y="24"/>
                      <a:pt x="2" y="20"/>
                      <a:pt x="0" y="13"/>
                    </a:cubicBezTo>
                    <a:cubicBezTo>
                      <a:pt x="0" y="10"/>
                      <a:pt x="2" y="5"/>
                      <a:pt x="4" y="4"/>
                    </a:cubicBezTo>
                    <a:cubicBezTo>
                      <a:pt x="11" y="0"/>
                      <a:pt x="22" y="8"/>
                      <a:pt x="21" y="16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49" name="Freeform 34"/>
              <p:cNvSpPr>
                <a:spLocks/>
              </p:cNvSpPr>
              <p:nvPr/>
            </p:nvSpPr>
            <p:spPr bwMode="auto">
              <a:xfrm>
                <a:off x="7383463" y="2306638"/>
                <a:ext cx="12700" cy="19050"/>
              </a:xfrm>
              <a:custGeom>
                <a:avLst/>
                <a:gdLst>
                  <a:gd name="T0" fmla="*/ 4 w 15"/>
                  <a:gd name="T1" fmla="*/ 0 h 22"/>
                  <a:gd name="T2" fmla="*/ 14 w 15"/>
                  <a:gd name="T3" fmla="*/ 15 h 22"/>
                  <a:gd name="T4" fmla="*/ 12 w 15"/>
                  <a:gd name="T5" fmla="*/ 21 h 22"/>
                  <a:gd name="T6" fmla="*/ 5 w 15"/>
                  <a:gd name="T7" fmla="*/ 20 h 22"/>
                  <a:gd name="T8" fmla="*/ 4 w 15"/>
                  <a:gd name="T9" fmla="*/ 0 h 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5" h="22">
                    <a:moveTo>
                      <a:pt x="4" y="0"/>
                    </a:moveTo>
                    <a:cubicBezTo>
                      <a:pt x="9" y="7"/>
                      <a:pt x="12" y="11"/>
                      <a:pt x="14" y="15"/>
                    </a:cubicBezTo>
                    <a:cubicBezTo>
                      <a:pt x="15" y="17"/>
                      <a:pt x="13" y="20"/>
                      <a:pt x="12" y="21"/>
                    </a:cubicBezTo>
                    <a:cubicBezTo>
                      <a:pt x="10" y="22"/>
                      <a:pt x="7" y="21"/>
                      <a:pt x="5" y="20"/>
                    </a:cubicBezTo>
                    <a:cubicBezTo>
                      <a:pt x="0" y="15"/>
                      <a:pt x="2" y="9"/>
                      <a:pt x="4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50" name="Freeform 60"/>
              <p:cNvSpPr>
                <a:spLocks noEditPoints="1"/>
              </p:cNvSpPr>
              <p:nvPr/>
            </p:nvSpPr>
            <p:spPr bwMode="auto">
              <a:xfrm>
                <a:off x="7575551" y="2317750"/>
                <a:ext cx="147638" cy="69850"/>
              </a:xfrm>
              <a:custGeom>
                <a:avLst/>
                <a:gdLst>
                  <a:gd name="T0" fmla="*/ 70 w 179"/>
                  <a:gd name="T1" fmla="*/ 23 h 85"/>
                  <a:gd name="T2" fmla="*/ 25 w 179"/>
                  <a:gd name="T3" fmla="*/ 28 h 85"/>
                  <a:gd name="T4" fmla="*/ 7 w 179"/>
                  <a:gd name="T5" fmla="*/ 31 h 85"/>
                  <a:gd name="T6" fmla="*/ 0 w 179"/>
                  <a:gd name="T7" fmla="*/ 23 h 85"/>
                  <a:gd name="T8" fmla="*/ 40 w 179"/>
                  <a:gd name="T9" fmla="*/ 4 h 85"/>
                  <a:gd name="T10" fmla="*/ 134 w 179"/>
                  <a:gd name="T11" fmla="*/ 10 h 85"/>
                  <a:gd name="T12" fmla="*/ 166 w 179"/>
                  <a:gd name="T13" fmla="*/ 27 h 85"/>
                  <a:gd name="T14" fmla="*/ 166 w 179"/>
                  <a:gd name="T15" fmla="*/ 65 h 85"/>
                  <a:gd name="T16" fmla="*/ 104 w 179"/>
                  <a:gd name="T17" fmla="*/ 81 h 85"/>
                  <a:gd name="T18" fmla="*/ 82 w 179"/>
                  <a:gd name="T19" fmla="*/ 63 h 85"/>
                  <a:gd name="T20" fmla="*/ 70 w 179"/>
                  <a:gd name="T21" fmla="*/ 23 h 85"/>
                  <a:gd name="T22" fmla="*/ 112 w 179"/>
                  <a:gd name="T23" fmla="*/ 23 h 85"/>
                  <a:gd name="T24" fmla="*/ 114 w 179"/>
                  <a:gd name="T25" fmla="*/ 67 h 85"/>
                  <a:gd name="T26" fmla="*/ 151 w 179"/>
                  <a:gd name="T27" fmla="*/ 40 h 85"/>
                  <a:gd name="T28" fmla="*/ 112 w 179"/>
                  <a:gd name="T29" fmla="*/ 23 h 8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79" h="85">
                    <a:moveTo>
                      <a:pt x="70" y="23"/>
                    </a:moveTo>
                    <a:cubicBezTo>
                      <a:pt x="52" y="17"/>
                      <a:pt x="38" y="23"/>
                      <a:pt x="25" y="28"/>
                    </a:cubicBezTo>
                    <a:cubicBezTo>
                      <a:pt x="19" y="30"/>
                      <a:pt x="13" y="31"/>
                      <a:pt x="7" y="31"/>
                    </a:cubicBezTo>
                    <a:cubicBezTo>
                      <a:pt x="5" y="31"/>
                      <a:pt x="3" y="26"/>
                      <a:pt x="0" y="23"/>
                    </a:cubicBezTo>
                    <a:cubicBezTo>
                      <a:pt x="11" y="11"/>
                      <a:pt x="26" y="5"/>
                      <a:pt x="40" y="4"/>
                    </a:cubicBezTo>
                    <a:cubicBezTo>
                      <a:pt x="71" y="2"/>
                      <a:pt x="103" y="0"/>
                      <a:pt x="134" y="10"/>
                    </a:cubicBezTo>
                    <a:cubicBezTo>
                      <a:pt x="146" y="13"/>
                      <a:pt x="156" y="20"/>
                      <a:pt x="166" y="27"/>
                    </a:cubicBezTo>
                    <a:cubicBezTo>
                      <a:pt x="179" y="36"/>
                      <a:pt x="178" y="56"/>
                      <a:pt x="166" y="65"/>
                    </a:cubicBezTo>
                    <a:cubicBezTo>
                      <a:pt x="148" y="79"/>
                      <a:pt x="127" y="85"/>
                      <a:pt x="104" y="81"/>
                    </a:cubicBezTo>
                    <a:cubicBezTo>
                      <a:pt x="93" y="79"/>
                      <a:pt x="86" y="72"/>
                      <a:pt x="82" y="63"/>
                    </a:cubicBezTo>
                    <a:cubicBezTo>
                      <a:pt x="78" y="50"/>
                      <a:pt x="74" y="37"/>
                      <a:pt x="70" y="23"/>
                    </a:cubicBezTo>
                    <a:close/>
                    <a:moveTo>
                      <a:pt x="112" y="23"/>
                    </a:moveTo>
                    <a:cubicBezTo>
                      <a:pt x="100" y="40"/>
                      <a:pt x="98" y="54"/>
                      <a:pt x="114" y="67"/>
                    </a:cubicBezTo>
                    <a:cubicBezTo>
                      <a:pt x="133" y="66"/>
                      <a:pt x="146" y="59"/>
                      <a:pt x="151" y="40"/>
                    </a:cubicBezTo>
                    <a:cubicBezTo>
                      <a:pt x="142" y="26"/>
                      <a:pt x="129" y="21"/>
                      <a:pt x="112" y="23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51" name="Freeform 61"/>
              <p:cNvSpPr>
                <a:spLocks/>
              </p:cNvSpPr>
              <p:nvPr/>
            </p:nvSpPr>
            <p:spPr bwMode="auto">
              <a:xfrm>
                <a:off x="7661276" y="2570163"/>
                <a:ext cx="103188" cy="69850"/>
              </a:xfrm>
              <a:custGeom>
                <a:avLst/>
                <a:gdLst>
                  <a:gd name="T0" fmla="*/ 1 w 125"/>
                  <a:gd name="T1" fmla="*/ 4 h 84"/>
                  <a:gd name="T2" fmla="*/ 22 w 125"/>
                  <a:gd name="T3" fmla="*/ 11 h 84"/>
                  <a:gd name="T4" fmla="*/ 115 w 125"/>
                  <a:gd name="T5" fmla="*/ 59 h 84"/>
                  <a:gd name="T6" fmla="*/ 119 w 125"/>
                  <a:gd name="T7" fmla="*/ 60 h 84"/>
                  <a:gd name="T8" fmla="*/ 112 w 125"/>
                  <a:gd name="T9" fmla="*/ 76 h 84"/>
                  <a:gd name="T10" fmla="*/ 2 w 125"/>
                  <a:gd name="T11" fmla="*/ 16 h 84"/>
                  <a:gd name="T12" fmla="*/ 1 w 125"/>
                  <a:gd name="T13" fmla="*/ 4 h 8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84">
                    <a:moveTo>
                      <a:pt x="1" y="4"/>
                    </a:moveTo>
                    <a:cubicBezTo>
                      <a:pt x="12" y="0"/>
                      <a:pt x="19" y="4"/>
                      <a:pt x="22" y="11"/>
                    </a:cubicBezTo>
                    <a:cubicBezTo>
                      <a:pt x="41" y="52"/>
                      <a:pt x="74" y="63"/>
                      <a:pt x="115" y="59"/>
                    </a:cubicBezTo>
                    <a:cubicBezTo>
                      <a:pt x="116" y="59"/>
                      <a:pt x="117" y="60"/>
                      <a:pt x="119" y="60"/>
                    </a:cubicBezTo>
                    <a:cubicBezTo>
                      <a:pt x="125" y="69"/>
                      <a:pt x="120" y="74"/>
                      <a:pt x="112" y="76"/>
                    </a:cubicBezTo>
                    <a:cubicBezTo>
                      <a:pt x="70" y="84"/>
                      <a:pt x="18" y="56"/>
                      <a:pt x="2" y="16"/>
                    </a:cubicBezTo>
                    <a:cubicBezTo>
                      <a:pt x="0" y="13"/>
                      <a:pt x="1" y="9"/>
                      <a:pt x="1" y="4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52" name="Freeform 62"/>
              <p:cNvSpPr>
                <a:spLocks/>
              </p:cNvSpPr>
              <p:nvPr/>
            </p:nvSpPr>
            <p:spPr bwMode="auto">
              <a:xfrm>
                <a:off x="7732713" y="2481263"/>
                <a:ext cx="53975" cy="28575"/>
              </a:xfrm>
              <a:custGeom>
                <a:avLst/>
                <a:gdLst>
                  <a:gd name="T0" fmla="*/ 0 w 66"/>
                  <a:gd name="T1" fmla="*/ 7 h 34"/>
                  <a:gd name="T2" fmla="*/ 24 w 66"/>
                  <a:gd name="T3" fmla="*/ 11 h 34"/>
                  <a:gd name="T4" fmla="*/ 49 w 66"/>
                  <a:gd name="T5" fmla="*/ 7 h 34"/>
                  <a:gd name="T6" fmla="*/ 66 w 66"/>
                  <a:gd name="T7" fmla="*/ 14 h 34"/>
                  <a:gd name="T8" fmla="*/ 0 w 66"/>
                  <a:gd name="T9" fmla="*/ 7 h 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6" h="34">
                    <a:moveTo>
                      <a:pt x="0" y="7"/>
                    </a:moveTo>
                    <a:cubicBezTo>
                      <a:pt x="9" y="0"/>
                      <a:pt x="15" y="12"/>
                      <a:pt x="24" y="11"/>
                    </a:cubicBezTo>
                    <a:cubicBezTo>
                      <a:pt x="32" y="9"/>
                      <a:pt x="41" y="7"/>
                      <a:pt x="49" y="7"/>
                    </a:cubicBezTo>
                    <a:cubicBezTo>
                      <a:pt x="54" y="7"/>
                      <a:pt x="59" y="11"/>
                      <a:pt x="66" y="14"/>
                    </a:cubicBezTo>
                    <a:cubicBezTo>
                      <a:pt x="31" y="34"/>
                      <a:pt x="13" y="32"/>
                      <a:pt x="0" y="7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53" name="Freeform 73"/>
              <p:cNvSpPr>
                <a:spLocks/>
              </p:cNvSpPr>
              <p:nvPr/>
            </p:nvSpPr>
            <p:spPr bwMode="auto">
              <a:xfrm>
                <a:off x="7656513" y="2335213"/>
                <a:ext cx="42863" cy="38100"/>
              </a:xfrm>
              <a:custGeom>
                <a:avLst/>
                <a:gdLst>
                  <a:gd name="T0" fmla="*/ 14 w 53"/>
                  <a:gd name="T1" fmla="*/ 2 h 46"/>
                  <a:gd name="T2" fmla="*/ 53 w 53"/>
                  <a:gd name="T3" fmla="*/ 19 h 46"/>
                  <a:gd name="T4" fmla="*/ 16 w 53"/>
                  <a:gd name="T5" fmla="*/ 46 h 46"/>
                  <a:gd name="T6" fmla="*/ 14 w 53"/>
                  <a:gd name="T7" fmla="*/ 2 h 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53" h="46">
                    <a:moveTo>
                      <a:pt x="14" y="2"/>
                    </a:moveTo>
                    <a:cubicBezTo>
                      <a:pt x="31" y="0"/>
                      <a:pt x="44" y="5"/>
                      <a:pt x="53" y="19"/>
                    </a:cubicBezTo>
                    <a:cubicBezTo>
                      <a:pt x="48" y="38"/>
                      <a:pt x="35" y="45"/>
                      <a:pt x="16" y="46"/>
                    </a:cubicBezTo>
                    <a:cubicBezTo>
                      <a:pt x="0" y="33"/>
                      <a:pt x="2" y="19"/>
                      <a:pt x="14" y="2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sp>
          <p:nvSpPr>
            <p:cNvPr id="239" name="Ovál 238"/>
            <p:cNvSpPr/>
            <p:nvPr/>
          </p:nvSpPr>
          <p:spPr>
            <a:xfrm>
              <a:off x="1157108" y="1063621"/>
              <a:ext cx="177003" cy="174870"/>
            </a:xfrm>
            <a:prstGeom prst="ellipse">
              <a:avLst/>
            </a:prstGeom>
            <a:grp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747" name="Skupina 1746"/>
          <p:cNvGrpSpPr/>
          <p:nvPr/>
        </p:nvGrpSpPr>
        <p:grpSpPr>
          <a:xfrm>
            <a:off x="6466511" y="4191240"/>
            <a:ext cx="2955497" cy="1895235"/>
            <a:chOff x="6466511" y="4191240"/>
            <a:chExt cx="2955497" cy="1895235"/>
          </a:xfrm>
          <a:solidFill>
            <a:srgbClr val="FEFCF7"/>
          </a:solidFill>
        </p:grpSpPr>
        <p:sp>
          <p:nvSpPr>
            <p:cNvPr id="1499" name="Obdélník 1498"/>
            <p:cNvSpPr/>
            <p:nvPr/>
          </p:nvSpPr>
          <p:spPr>
            <a:xfrm>
              <a:off x="6466511" y="4191240"/>
              <a:ext cx="2955497" cy="1895235"/>
            </a:xfrm>
            <a:prstGeom prst="rect">
              <a:avLst/>
            </a:prstGeom>
            <a:grp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386" name="Skupina 1385"/>
            <p:cNvGrpSpPr/>
            <p:nvPr/>
          </p:nvGrpSpPr>
          <p:grpSpPr>
            <a:xfrm>
              <a:off x="8004615" y="4213223"/>
              <a:ext cx="967376" cy="1683283"/>
              <a:chOff x="3490912" y="752475"/>
              <a:chExt cx="3071813" cy="5345113"/>
            </a:xfrm>
            <a:grpFill/>
          </p:grpSpPr>
          <p:sp>
            <p:nvSpPr>
              <p:cNvPr id="1387" name="Freeform 5"/>
              <p:cNvSpPr>
                <a:spLocks noEditPoints="1"/>
              </p:cNvSpPr>
              <p:nvPr/>
            </p:nvSpPr>
            <p:spPr bwMode="auto">
              <a:xfrm>
                <a:off x="3490912" y="752475"/>
                <a:ext cx="3071813" cy="5345113"/>
              </a:xfrm>
              <a:custGeom>
                <a:avLst/>
                <a:gdLst>
                  <a:gd name="T0" fmla="*/ 1203 w 1636"/>
                  <a:gd name="T1" fmla="*/ 2069 h 2847"/>
                  <a:gd name="T2" fmla="*/ 1099 w 1636"/>
                  <a:gd name="T3" fmla="*/ 2826 h 2847"/>
                  <a:gd name="T4" fmla="*/ 839 w 1636"/>
                  <a:gd name="T5" fmla="*/ 2312 h 2847"/>
                  <a:gd name="T6" fmla="*/ 840 w 1636"/>
                  <a:gd name="T7" fmla="*/ 1447 h 2847"/>
                  <a:gd name="T8" fmla="*/ 439 w 1636"/>
                  <a:gd name="T9" fmla="*/ 883 h 2847"/>
                  <a:gd name="T10" fmla="*/ 82 w 1636"/>
                  <a:gd name="T11" fmla="*/ 484 h 2847"/>
                  <a:gd name="T12" fmla="*/ 363 w 1636"/>
                  <a:gd name="T13" fmla="*/ 152 h 2847"/>
                  <a:gd name="T14" fmla="*/ 484 w 1636"/>
                  <a:gd name="T15" fmla="*/ 487 h 2847"/>
                  <a:gd name="T16" fmla="*/ 744 w 1636"/>
                  <a:gd name="T17" fmla="*/ 715 h 2847"/>
                  <a:gd name="T18" fmla="*/ 941 w 1636"/>
                  <a:gd name="T19" fmla="*/ 377 h 2847"/>
                  <a:gd name="T20" fmla="*/ 1373 w 1636"/>
                  <a:gd name="T21" fmla="*/ 101 h 2847"/>
                  <a:gd name="T22" fmla="*/ 1309 w 1636"/>
                  <a:gd name="T23" fmla="*/ 437 h 2847"/>
                  <a:gd name="T24" fmla="*/ 1634 w 1636"/>
                  <a:gd name="T25" fmla="*/ 1231 h 2847"/>
                  <a:gd name="T26" fmla="*/ 1539 w 1636"/>
                  <a:gd name="T27" fmla="*/ 1862 h 2847"/>
                  <a:gd name="T28" fmla="*/ 1533 w 1636"/>
                  <a:gd name="T29" fmla="*/ 2730 h 2847"/>
                  <a:gd name="T30" fmla="*/ 1245 w 1636"/>
                  <a:gd name="T31" fmla="*/ 2310 h 2847"/>
                  <a:gd name="T32" fmla="*/ 490 w 1636"/>
                  <a:gd name="T33" fmla="*/ 507 h 2847"/>
                  <a:gd name="T34" fmla="*/ 1199 w 1636"/>
                  <a:gd name="T35" fmla="*/ 1792 h 2847"/>
                  <a:gd name="T36" fmla="*/ 1254 w 1636"/>
                  <a:gd name="T37" fmla="*/ 2362 h 2847"/>
                  <a:gd name="T38" fmla="*/ 1550 w 1636"/>
                  <a:gd name="T39" fmla="*/ 2093 h 2847"/>
                  <a:gd name="T40" fmla="*/ 933 w 1636"/>
                  <a:gd name="T41" fmla="*/ 1480 h 2847"/>
                  <a:gd name="T42" fmla="*/ 847 w 1636"/>
                  <a:gd name="T43" fmla="*/ 2268 h 2847"/>
                  <a:gd name="T44" fmla="*/ 881 w 1636"/>
                  <a:gd name="T45" fmla="*/ 933 h 2847"/>
                  <a:gd name="T46" fmla="*/ 1136 w 1636"/>
                  <a:gd name="T47" fmla="*/ 1479 h 2847"/>
                  <a:gd name="T48" fmla="*/ 1187 w 1636"/>
                  <a:gd name="T49" fmla="*/ 685 h 2847"/>
                  <a:gd name="T50" fmla="*/ 1031 w 1636"/>
                  <a:gd name="T51" fmla="*/ 516 h 2847"/>
                  <a:gd name="T52" fmla="*/ 579 w 1636"/>
                  <a:gd name="T53" fmla="*/ 660 h 2847"/>
                  <a:gd name="T54" fmla="*/ 545 w 1636"/>
                  <a:gd name="T55" fmla="*/ 1020 h 2847"/>
                  <a:gd name="T56" fmla="*/ 1497 w 1636"/>
                  <a:gd name="T57" fmla="*/ 1482 h 2847"/>
                  <a:gd name="T58" fmla="*/ 1536 w 1636"/>
                  <a:gd name="T59" fmla="*/ 1340 h 2847"/>
                  <a:gd name="T60" fmla="*/ 1362 w 1636"/>
                  <a:gd name="T61" fmla="*/ 538 h 2847"/>
                  <a:gd name="T62" fmla="*/ 1192 w 1636"/>
                  <a:gd name="T63" fmla="*/ 848 h 2847"/>
                  <a:gd name="T64" fmla="*/ 1154 w 1636"/>
                  <a:gd name="T65" fmla="*/ 204 h 2847"/>
                  <a:gd name="T66" fmla="*/ 1000 w 1636"/>
                  <a:gd name="T67" fmla="*/ 343 h 2847"/>
                  <a:gd name="T68" fmla="*/ 1353 w 1636"/>
                  <a:gd name="T69" fmla="*/ 331 h 2847"/>
                  <a:gd name="T70" fmla="*/ 1366 w 1636"/>
                  <a:gd name="T71" fmla="*/ 334 h 2847"/>
                  <a:gd name="T72" fmla="*/ 1392 w 1636"/>
                  <a:gd name="T73" fmla="*/ 158 h 2847"/>
                  <a:gd name="T74" fmla="*/ 935 w 1636"/>
                  <a:gd name="T75" fmla="*/ 328 h 2847"/>
                  <a:gd name="T76" fmla="*/ 1015 w 1636"/>
                  <a:gd name="T77" fmla="*/ 175 h 2847"/>
                  <a:gd name="T78" fmla="*/ 1266 w 1636"/>
                  <a:gd name="T79" fmla="*/ 213 h 2847"/>
                  <a:gd name="T80" fmla="*/ 1376 w 1636"/>
                  <a:gd name="T81" fmla="*/ 222 h 2847"/>
                  <a:gd name="T82" fmla="*/ 404 w 1636"/>
                  <a:gd name="T83" fmla="*/ 385 h 2847"/>
                  <a:gd name="T84" fmla="*/ 154 w 1636"/>
                  <a:gd name="T85" fmla="*/ 509 h 2847"/>
                  <a:gd name="T86" fmla="*/ 413 w 1636"/>
                  <a:gd name="T87" fmla="*/ 530 h 2847"/>
                  <a:gd name="T88" fmla="*/ 357 w 1636"/>
                  <a:gd name="T89" fmla="*/ 435 h 2847"/>
                  <a:gd name="T90" fmla="*/ 1013 w 1636"/>
                  <a:gd name="T91" fmla="*/ 2613 h 2847"/>
                  <a:gd name="T92" fmla="*/ 1508 w 1636"/>
                  <a:gd name="T93" fmla="*/ 2631 h 2847"/>
                  <a:gd name="T94" fmla="*/ 1327 w 1636"/>
                  <a:gd name="T95" fmla="*/ 2720 h 2847"/>
                  <a:gd name="T96" fmla="*/ 485 w 1636"/>
                  <a:gd name="T97" fmla="*/ 508 h 2847"/>
                  <a:gd name="T98" fmla="*/ 1538 w 1636"/>
                  <a:gd name="T99" fmla="*/ 1482 h 2847"/>
                  <a:gd name="T100" fmla="*/ 1567 w 1636"/>
                  <a:gd name="T101" fmla="*/ 1615 h 2847"/>
                  <a:gd name="T102" fmla="*/ 1079 w 1636"/>
                  <a:gd name="T103" fmla="*/ 491 h 2847"/>
                  <a:gd name="T104" fmla="*/ 978 w 1636"/>
                  <a:gd name="T105" fmla="*/ 2814 h 2847"/>
                  <a:gd name="T106" fmla="*/ 387 w 1636"/>
                  <a:gd name="T107" fmla="*/ 429 h 2847"/>
                  <a:gd name="T108" fmla="*/ 1331 w 1636"/>
                  <a:gd name="T109" fmla="*/ 2788 h 2847"/>
                  <a:gd name="T110" fmla="*/ 336 w 1636"/>
                  <a:gd name="T111" fmla="*/ 489 h 2847"/>
                  <a:gd name="T112" fmla="*/ 367 w 1636"/>
                  <a:gd name="T113" fmla="*/ 557 h 2847"/>
                  <a:gd name="T114" fmla="*/ 989 w 1636"/>
                  <a:gd name="T115" fmla="*/ 320 h 2847"/>
                  <a:gd name="T116" fmla="*/ 1378 w 1636"/>
                  <a:gd name="T117" fmla="*/ 317 h 2847"/>
                  <a:gd name="T118" fmla="*/ 1515 w 1636"/>
                  <a:gd name="T119" fmla="*/ 994 h 284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1636" h="2847">
                    <a:moveTo>
                      <a:pt x="1239" y="1677"/>
                    </a:moveTo>
                    <a:cubicBezTo>
                      <a:pt x="1233" y="1673"/>
                      <a:pt x="1233" y="1628"/>
                      <a:pt x="1234" y="1620"/>
                    </a:cubicBezTo>
                    <a:cubicBezTo>
                      <a:pt x="1236" y="1599"/>
                      <a:pt x="1229" y="1576"/>
                      <a:pt x="1224" y="1556"/>
                    </a:cubicBezTo>
                    <a:cubicBezTo>
                      <a:pt x="1219" y="1536"/>
                      <a:pt x="1215" y="1568"/>
                      <a:pt x="1214" y="1570"/>
                    </a:cubicBezTo>
                    <a:cubicBezTo>
                      <a:pt x="1211" y="1579"/>
                      <a:pt x="1211" y="1592"/>
                      <a:pt x="1210" y="1602"/>
                    </a:cubicBezTo>
                    <a:cubicBezTo>
                      <a:pt x="1210" y="1626"/>
                      <a:pt x="1210" y="1651"/>
                      <a:pt x="1209" y="1676"/>
                    </a:cubicBezTo>
                    <a:cubicBezTo>
                      <a:pt x="1207" y="1720"/>
                      <a:pt x="1205" y="1768"/>
                      <a:pt x="1210" y="1811"/>
                    </a:cubicBezTo>
                    <a:cubicBezTo>
                      <a:pt x="1212" y="1831"/>
                      <a:pt x="1209" y="1853"/>
                      <a:pt x="1208" y="1873"/>
                    </a:cubicBezTo>
                    <a:cubicBezTo>
                      <a:pt x="1208" y="1884"/>
                      <a:pt x="1208" y="1896"/>
                      <a:pt x="1208" y="1908"/>
                    </a:cubicBezTo>
                    <a:cubicBezTo>
                      <a:pt x="1208" y="1919"/>
                      <a:pt x="1203" y="1938"/>
                      <a:pt x="1206" y="1949"/>
                    </a:cubicBezTo>
                    <a:cubicBezTo>
                      <a:pt x="1201" y="1966"/>
                      <a:pt x="1203" y="1992"/>
                      <a:pt x="1204" y="2010"/>
                    </a:cubicBezTo>
                    <a:cubicBezTo>
                      <a:pt x="1204" y="2029"/>
                      <a:pt x="1204" y="2049"/>
                      <a:pt x="1203" y="2069"/>
                    </a:cubicBezTo>
                    <a:cubicBezTo>
                      <a:pt x="1199" y="2112"/>
                      <a:pt x="1202" y="2155"/>
                      <a:pt x="1199" y="2198"/>
                    </a:cubicBezTo>
                    <a:cubicBezTo>
                      <a:pt x="1197" y="2222"/>
                      <a:pt x="1194" y="2246"/>
                      <a:pt x="1193" y="2270"/>
                    </a:cubicBezTo>
                    <a:cubicBezTo>
                      <a:pt x="1192" y="2284"/>
                      <a:pt x="1192" y="2299"/>
                      <a:pt x="1192" y="2313"/>
                    </a:cubicBezTo>
                    <a:cubicBezTo>
                      <a:pt x="1192" y="2327"/>
                      <a:pt x="1196" y="2345"/>
                      <a:pt x="1193" y="2359"/>
                    </a:cubicBezTo>
                    <a:cubicBezTo>
                      <a:pt x="1190" y="2369"/>
                      <a:pt x="1195" y="2380"/>
                      <a:pt x="1194" y="2390"/>
                    </a:cubicBezTo>
                    <a:cubicBezTo>
                      <a:pt x="1193" y="2404"/>
                      <a:pt x="1193" y="2418"/>
                      <a:pt x="1192" y="2432"/>
                    </a:cubicBezTo>
                    <a:cubicBezTo>
                      <a:pt x="1191" y="2452"/>
                      <a:pt x="1191" y="2477"/>
                      <a:pt x="1185" y="2497"/>
                    </a:cubicBezTo>
                    <a:cubicBezTo>
                      <a:pt x="1178" y="2521"/>
                      <a:pt x="1183" y="2547"/>
                      <a:pt x="1173" y="2571"/>
                    </a:cubicBezTo>
                    <a:cubicBezTo>
                      <a:pt x="1164" y="2591"/>
                      <a:pt x="1145" y="2608"/>
                      <a:pt x="1127" y="2620"/>
                    </a:cubicBezTo>
                    <a:cubicBezTo>
                      <a:pt x="1117" y="2628"/>
                      <a:pt x="1132" y="2674"/>
                      <a:pt x="1134" y="2686"/>
                    </a:cubicBezTo>
                    <a:cubicBezTo>
                      <a:pt x="1140" y="2712"/>
                      <a:pt x="1141" y="2742"/>
                      <a:pt x="1134" y="2768"/>
                    </a:cubicBezTo>
                    <a:cubicBezTo>
                      <a:pt x="1128" y="2789"/>
                      <a:pt x="1118" y="2813"/>
                      <a:pt x="1099" y="2826"/>
                    </a:cubicBezTo>
                    <a:cubicBezTo>
                      <a:pt x="1076" y="2841"/>
                      <a:pt x="1045" y="2846"/>
                      <a:pt x="1018" y="2846"/>
                    </a:cubicBezTo>
                    <a:cubicBezTo>
                      <a:pt x="971" y="2847"/>
                      <a:pt x="912" y="2832"/>
                      <a:pt x="907" y="2776"/>
                    </a:cubicBezTo>
                    <a:cubicBezTo>
                      <a:pt x="906" y="2755"/>
                      <a:pt x="902" y="2723"/>
                      <a:pt x="909" y="2703"/>
                    </a:cubicBezTo>
                    <a:cubicBezTo>
                      <a:pt x="912" y="2695"/>
                      <a:pt x="910" y="2684"/>
                      <a:pt x="913" y="2676"/>
                    </a:cubicBezTo>
                    <a:cubicBezTo>
                      <a:pt x="914" y="2673"/>
                      <a:pt x="919" y="2672"/>
                      <a:pt x="919" y="2668"/>
                    </a:cubicBezTo>
                    <a:cubicBezTo>
                      <a:pt x="920" y="2661"/>
                      <a:pt x="922" y="2653"/>
                      <a:pt x="923" y="2646"/>
                    </a:cubicBezTo>
                    <a:cubicBezTo>
                      <a:pt x="924" y="2637"/>
                      <a:pt x="929" y="2600"/>
                      <a:pt x="921" y="2595"/>
                    </a:cubicBezTo>
                    <a:cubicBezTo>
                      <a:pt x="897" y="2583"/>
                      <a:pt x="891" y="2558"/>
                      <a:pt x="881" y="2535"/>
                    </a:cubicBezTo>
                    <a:cubicBezTo>
                      <a:pt x="872" y="2513"/>
                      <a:pt x="871" y="2487"/>
                      <a:pt x="861" y="2466"/>
                    </a:cubicBezTo>
                    <a:cubicBezTo>
                      <a:pt x="857" y="2457"/>
                      <a:pt x="857" y="2442"/>
                      <a:pt x="854" y="2432"/>
                    </a:cubicBezTo>
                    <a:cubicBezTo>
                      <a:pt x="852" y="2420"/>
                      <a:pt x="848" y="2404"/>
                      <a:pt x="847" y="2392"/>
                    </a:cubicBezTo>
                    <a:cubicBezTo>
                      <a:pt x="846" y="2365"/>
                      <a:pt x="840" y="2339"/>
                      <a:pt x="839" y="2312"/>
                    </a:cubicBezTo>
                    <a:cubicBezTo>
                      <a:pt x="839" y="2284"/>
                      <a:pt x="837" y="2256"/>
                      <a:pt x="835" y="2228"/>
                    </a:cubicBezTo>
                    <a:cubicBezTo>
                      <a:pt x="828" y="2126"/>
                      <a:pt x="829" y="2019"/>
                      <a:pt x="839" y="1917"/>
                    </a:cubicBezTo>
                    <a:cubicBezTo>
                      <a:pt x="841" y="1898"/>
                      <a:pt x="845" y="1875"/>
                      <a:pt x="843" y="1856"/>
                    </a:cubicBezTo>
                    <a:cubicBezTo>
                      <a:pt x="849" y="1843"/>
                      <a:pt x="849" y="1817"/>
                      <a:pt x="849" y="1803"/>
                    </a:cubicBezTo>
                    <a:cubicBezTo>
                      <a:pt x="849" y="1795"/>
                      <a:pt x="849" y="1778"/>
                      <a:pt x="852" y="1771"/>
                    </a:cubicBezTo>
                    <a:cubicBezTo>
                      <a:pt x="854" y="1767"/>
                      <a:pt x="859" y="1742"/>
                      <a:pt x="857" y="1738"/>
                    </a:cubicBezTo>
                    <a:cubicBezTo>
                      <a:pt x="853" y="1723"/>
                      <a:pt x="863" y="1696"/>
                      <a:pt x="865" y="1680"/>
                    </a:cubicBezTo>
                    <a:cubicBezTo>
                      <a:pt x="869" y="1640"/>
                      <a:pt x="876" y="1601"/>
                      <a:pt x="879" y="1561"/>
                    </a:cubicBezTo>
                    <a:cubicBezTo>
                      <a:pt x="881" y="1543"/>
                      <a:pt x="879" y="1518"/>
                      <a:pt x="885" y="1501"/>
                    </a:cubicBezTo>
                    <a:cubicBezTo>
                      <a:pt x="887" y="1495"/>
                      <a:pt x="886" y="1488"/>
                      <a:pt x="886" y="1482"/>
                    </a:cubicBezTo>
                    <a:cubicBezTo>
                      <a:pt x="886" y="1468"/>
                      <a:pt x="869" y="1476"/>
                      <a:pt x="861" y="1471"/>
                    </a:cubicBezTo>
                    <a:cubicBezTo>
                      <a:pt x="846" y="1462"/>
                      <a:pt x="842" y="1465"/>
                      <a:pt x="840" y="1447"/>
                    </a:cubicBezTo>
                    <a:cubicBezTo>
                      <a:pt x="839" y="1436"/>
                      <a:pt x="838" y="1425"/>
                      <a:pt x="838" y="1413"/>
                    </a:cubicBezTo>
                    <a:cubicBezTo>
                      <a:pt x="838" y="1385"/>
                      <a:pt x="836" y="1357"/>
                      <a:pt x="838" y="1329"/>
                    </a:cubicBezTo>
                    <a:cubicBezTo>
                      <a:pt x="843" y="1275"/>
                      <a:pt x="845" y="1221"/>
                      <a:pt x="853" y="1167"/>
                    </a:cubicBezTo>
                    <a:cubicBezTo>
                      <a:pt x="860" y="1114"/>
                      <a:pt x="870" y="1059"/>
                      <a:pt x="872" y="1005"/>
                    </a:cubicBezTo>
                    <a:cubicBezTo>
                      <a:pt x="872" y="1000"/>
                      <a:pt x="874" y="948"/>
                      <a:pt x="869" y="945"/>
                    </a:cubicBezTo>
                    <a:cubicBezTo>
                      <a:pt x="867" y="944"/>
                      <a:pt x="845" y="959"/>
                      <a:pt x="841" y="961"/>
                    </a:cubicBezTo>
                    <a:cubicBezTo>
                      <a:pt x="832" y="967"/>
                      <a:pt x="820" y="975"/>
                      <a:pt x="809" y="980"/>
                    </a:cubicBezTo>
                    <a:cubicBezTo>
                      <a:pt x="789" y="989"/>
                      <a:pt x="771" y="1001"/>
                      <a:pt x="753" y="1012"/>
                    </a:cubicBezTo>
                    <a:cubicBezTo>
                      <a:pt x="734" y="1023"/>
                      <a:pt x="709" y="1041"/>
                      <a:pt x="687" y="1045"/>
                    </a:cubicBezTo>
                    <a:cubicBezTo>
                      <a:pt x="642" y="1054"/>
                      <a:pt x="603" y="1063"/>
                      <a:pt x="559" y="1043"/>
                    </a:cubicBezTo>
                    <a:cubicBezTo>
                      <a:pt x="518" y="1026"/>
                      <a:pt x="499" y="979"/>
                      <a:pt x="474" y="946"/>
                    </a:cubicBezTo>
                    <a:cubicBezTo>
                      <a:pt x="460" y="927"/>
                      <a:pt x="450" y="904"/>
                      <a:pt x="439" y="883"/>
                    </a:cubicBezTo>
                    <a:cubicBezTo>
                      <a:pt x="428" y="862"/>
                      <a:pt x="416" y="843"/>
                      <a:pt x="407" y="822"/>
                    </a:cubicBezTo>
                    <a:cubicBezTo>
                      <a:pt x="399" y="802"/>
                      <a:pt x="389" y="781"/>
                      <a:pt x="384" y="761"/>
                    </a:cubicBezTo>
                    <a:cubicBezTo>
                      <a:pt x="382" y="754"/>
                      <a:pt x="382" y="745"/>
                      <a:pt x="380" y="739"/>
                    </a:cubicBezTo>
                    <a:cubicBezTo>
                      <a:pt x="378" y="736"/>
                      <a:pt x="377" y="731"/>
                      <a:pt x="377" y="728"/>
                    </a:cubicBezTo>
                    <a:cubicBezTo>
                      <a:pt x="377" y="727"/>
                      <a:pt x="379" y="711"/>
                      <a:pt x="380" y="712"/>
                    </a:cubicBezTo>
                    <a:cubicBezTo>
                      <a:pt x="367" y="695"/>
                      <a:pt x="347" y="677"/>
                      <a:pt x="340" y="657"/>
                    </a:cubicBezTo>
                    <a:cubicBezTo>
                      <a:pt x="336" y="646"/>
                      <a:pt x="327" y="636"/>
                      <a:pt x="322" y="625"/>
                    </a:cubicBezTo>
                    <a:cubicBezTo>
                      <a:pt x="320" y="619"/>
                      <a:pt x="292" y="642"/>
                      <a:pt x="286" y="643"/>
                    </a:cubicBezTo>
                    <a:cubicBezTo>
                      <a:pt x="276" y="644"/>
                      <a:pt x="254" y="596"/>
                      <a:pt x="249" y="588"/>
                    </a:cubicBezTo>
                    <a:cubicBezTo>
                      <a:pt x="239" y="572"/>
                      <a:pt x="223" y="556"/>
                      <a:pt x="218" y="538"/>
                    </a:cubicBezTo>
                    <a:cubicBezTo>
                      <a:pt x="214" y="526"/>
                      <a:pt x="168" y="526"/>
                      <a:pt x="157" y="521"/>
                    </a:cubicBezTo>
                    <a:cubicBezTo>
                      <a:pt x="130" y="508"/>
                      <a:pt x="106" y="503"/>
                      <a:pt x="82" y="484"/>
                    </a:cubicBezTo>
                    <a:cubicBezTo>
                      <a:pt x="53" y="459"/>
                      <a:pt x="29" y="419"/>
                      <a:pt x="18" y="383"/>
                    </a:cubicBezTo>
                    <a:cubicBezTo>
                      <a:pt x="16" y="373"/>
                      <a:pt x="11" y="365"/>
                      <a:pt x="8" y="354"/>
                    </a:cubicBezTo>
                    <a:cubicBezTo>
                      <a:pt x="6" y="346"/>
                      <a:pt x="0" y="327"/>
                      <a:pt x="3" y="319"/>
                    </a:cubicBezTo>
                    <a:cubicBezTo>
                      <a:pt x="7" y="311"/>
                      <a:pt x="3" y="299"/>
                      <a:pt x="7" y="290"/>
                    </a:cubicBezTo>
                    <a:cubicBezTo>
                      <a:pt x="13" y="276"/>
                      <a:pt x="13" y="259"/>
                      <a:pt x="19" y="244"/>
                    </a:cubicBezTo>
                    <a:cubicBezTo>
                      <a:pt x="33" y="208"/>
                      <a:pt x="61" y="170"/>
                      <a:pt x="91" y="144"/>
                    </a:cubicBezTo>
                    <a:cubicBezTo>
                      <a:pt x="121" y="116"/>
                      <a:pt x="169" y="103"/>
                      <a:pt x="208" y="98"/>
                    </a:cubicBezTo>
                    <a:cubicBezTo>
                      <a:pt x="219" y="96"/>
                      <a:pt x="252" y="86"/>
                      <a:pt x="262" y="94"/>
                    </a:cubicBezTo>
                    <a:cubicBezTo>
                      <a:pt x="265" y="97"/>
                      <a:pt x="282" y="97"/>
                      <a:pt x="287" y="99"/>
                    </a:cubicBezTo>
                    <a:cubicBezTo>
                      <a:pt x="299" y="102"/>
                      <a:pt x="308" y="110"/>
                      <a:pt x="320" y="114"/>
                    </a:cubicBezTo>
                    <a:cubicBezTo>
                      <a:pt x="325" y="115"/>
                      <a:pt x="344" y="131"/>
                      <a:pt x="344" y="136"/>
                    </a:cubicBezTo>
                    <a:cubicBezTo>
                      <a:pt x="344" y="139"/>
                      <a:pt x="360" y="148"/>
                      <a:pt x="363" y="152"/>
                    </a:cubicBezTo>
                    <a:cubicBezTo>
                      <a:pt x="367" y="157"/>
                      <a:pt x="371" y="169"/>
                      <a:pt x="376" y="171"/>
                    </a:cubicBezTo>
                    <a:cubicBezTo>
                      <a:pt x="387" y="176"/>
                      <a:pt x="385" y="191"/>
                      <a:pt x="393" y="198"/>
                    </a:cubicBezTo>
                    <a:cubicBezTo>
                      <a:pt x="400" y="203"/>
                      <a:pt x="398" y="215"/>
                      <a:pt x="403" y="222"/>
                    </a:cubicBezTo>
                    <a:cubicBezTo>
                      <a:pt x="406" y="227"/>
                      <a:pt x="409" y="234"/>
                      <a:pt x="411" y="240"/>
                    </a:cubicBezTo>
                    <a:cubicBezTo>
                      <a:pt x="416" y="259"/>
                      <a:pt x="424" y="278"/>
                      <a:pt x="426" y="297"/>
                    </a:cubicBezTo>
                    <a:cubicBezTo>
                      <a:pt x="427" y="311"/>
                      <a:pt x="420" y="329"/>
                      <a:pt x="423" y="342"/>
                    </a:cubicBezTo>
                    <a:cubicBezTo>
                      <a:pt x="425" y="350"/>
                      <a:pt x="418" y="359"/>
                      <a:pt x="418" y="367"/>
                    </a:cubicBezTo>
                    <a:cubicBezTo>
                      <a:pt x="418" y="375"/>
                      <a:pt x="408" y="389"/>
                      <a:pt x="411" y="396"/>
                    </a:cubicBezTo>
                    <a:cubicBezTo>
                      <a:pt x="417" y="410"/>
                      <a:pt x="432" y="416"/>
                      <a:pt x="437" y="431"/>
                    </a:cubicBezTo>
                    <a:cubicBezTo>
                      <a:pt x="441" y="439"/>
                      <a:pt x="447" y="445"/>
                      <a:pt x="451" y="454"/>
                    </a:cubicBezTo>
                    <a:cubicBezTo>
                      <a:pt x="454" y="462"/>
                      <a:pt x="470" y="464"/>
                      <a:pt x="472" y="470"/>
                    </a:cubicBezTo>
                    <a:cubicBezTo>
                      <a:pt x="473" y="475"/>
                      <a:pt x="486" y="483"/>
                      <a:pt x="484" y="487"/>
                    </a:cubicBezTo>
                    <a:cubicBezTo>
                      <a:pt x="483" y="490"/>
                      <a:pt x="489" y="500"/>
                      <a:pt x="491" y="502"/>
                    </a:cubicBezTo>
                    <a:cubicBezTo>
                      <a:pt x="500" y="514"/>
                      <a:pt x="502" y="527"/>
                      <a:pt x="511" y="538"/>
                    </a:cubicBezTo>
                    <a:cubicBezTo>
                      <a:pt x="516" y="546"/>
                      <a:pt x="514" y="558"/>
                      <a:pt x="514" y="566"/>
                    </a:cubicBezTo>
                    <a:cubicBezTo>
                      <a:pt x="514" y="575"/>
                      <a:pt x="512" y="581"/>
                      <a:pt x="512" y="589"/>
                    </a:cubicBezTo>
                    <a:cubicBezTo>
                      <a:pt x="512" y="595"/>
                      <a:pt x="511" y="602"/>
                      <a:pt x="509" y="608"/>
                    </a:cubicBezTo>
                    <a:cubicBezTo>
                      <a:pt x="506" y="623"/>
                      <a:pt x="508" y="623"/>
                      <a:pt x="520" y="617"/>
                    </a:cubicBezTo>
                    <a:cubicBezTo>
                      <a:pt x="549" y="601"/>
                      <a:pt x="564" y="632"/>
                      <a:pt x="581" y="650"/>
                    </a:cubicBezTo>
                    <a:cubicBezTo>
                      <a:pt x="597" y="667"/>
                      <a:pt x="619" y="691"/>
                      <a:pt x="627" y="712"/>
                    </a:cubicBezTo>
                    <a:cubicBezTo>
                      <a:pt x="632" y="728"/>
                      <a:pt x="646" y="748"/>
                      <a:pt x="657" y="761"/>
                    </a:cubicBezTo>
                    <a:cubicBezTo>
                      <a:pt x="663" y="769"/>
                      <a:pt x="667" y="779"/>
                      <a:pt x="672" y="787"/>
                    </a:cubicBezTo>
                    <a:cubicBezTo>
                      <a:pt x="675" y="791"/>
                      <a:pt x="697" y="761"/>
                      <a:pt x="700" y="758"/>
                    </a:cubicBezTo>
                    <a:cubicBezTo>
                      <a:pt x="712" y="742"/>
                      <a:pt x="729" y="727"/>
                      <a:pt x="744" y="715"/>
                    </a:cubicBezTo>
                    <a:cubicBezTo>
                      <a:pt x="764" y="698"/>
                      <a:pt x="780" y="678"/>
                      <a:pt x="801" y="663"/>
                    </a:cubicBezTo>
                    <a:cubicBezTo>
                      <a:pt x="816" y="651"/>
                      <a:pt x="827" y="635"/>
                      <a:pt x="844" y="624"/>
                    </a:cubicBezTo>
                    <a:cubicBezTo>
                      <a:pt x="860" y="603"/>
                      <a:pt x="889" y="595"/>
                      <a:pt x="907" y="577"/>
                    </a:cubicBezTo>
                    <a:cubicBezTo>
                      <a:pt x="921" y="562"/>
                      <a:pt x="950" y="556"/>
                      <a:pt x="967" y="546"/>
                    </a:cubicBezTo>
                    <a:cubicBezTo>
                      <a:pt x="977" y="540"/>
                      <a:pt x="989" y="539"/>
                      <a:pt x="999" y="532"/>
                    </a:cubicBezTo>
                    <a:cubicBezTo>
                      <a:pt x="1010" y="525"/>
                      <a:pt x="1017" y="518"/>
                      <a:pt x="1025" y="508"/>
                    </a:cubicBezTo>
                    <a:cubicBezTo>
                      <a:pt x="1029" y="503"/>
                      <a:pt x="1052" y="452"/>
                      <a:pt x="1054" y="454"/>
                    </a:cubicBezTo>
                    <a:cubicBezTo>
                      <a:pt x="1048" y="448"/>
                      <a:pt x="1040" y="443"/>
                      <a:pt x="1033" y="436"/>
                    </a:cubicBezTo>
                    <a:cubicBezTo>
                      <a:pt x="1022" y="426"/>
                      <a:pt x="1016" y="411"/>
                      <a:pt x="1006" y="401"/>
                    </a:cubicBezTo>
                    <a:cubicBezTo>
                      <a:pt x="1003" y="398"/>
                      <a:pt x="1004" y="387"/>
                      <a:pt x="998" y="387"/>
                    </a:cubicBezTo>
                    <a:cubicBezTo>
                      <a:pt x="985" y="388"/>
                      <a:pt x="972" y="386"/>
                      <a:pt x="959" y="385"/>
                    </a:cubicBezTo>
                    <a:cubicBezTo>
                      <a:pt x="957" y="385"/>
                      <a:pt x="932" y="381"/>
                      <a:pt x="941" y="377"/>
                    </a:cubicBezTo>
                    <a:cubicBezTo>
                      <a:pt x="950" y="373"/>
                      <a:pt x="955" y="354"/>
                      <a:pt x="956" y="345"/>
                    </a:cubicBezTo>
                    <a:cubicBezTo>
                      <a:pt x="956" y="342"/>
                      <a:pt x="928" y="341"/>
                      <a:pt x="925" y="341"/>
                    </a:cubicBezTo>
                    <a:cubicBezTo>
                      <a:pt x="908" y="343"/>
                      <a:pt x="926" y="331"/>
                      <a:pt x="926" y="329"/>
                    </a:cubicBezTo>
                    <a:cubicBezTo>
                      <a:pt x="939" y="300"/>
                      <a:pt x="931" y="270"/>
                      <a:pt x="933" y="240"/>
                    </a:cubicBezTo>
                    <a:cubicBezTo>
                      <a:pt x="934" y="214"/>
                      <a:pt x="934" y="192"/>
                      <a:pt x="942" y="166"/>
                    </a:cubicBezTo>
                    <a:cubicBezTo>
                      <a:pt x="949" y="142"/>
                      <a:pt x="964" y="123"/>
                      <a:pt x="977" y="101"/>
                    </a:cubicBezTo>
                    <a:cubicBezTo>
                      <a:pt x="997" y="68"/>
                      <a:pt x="1057" y="25"/>
                      <a:pt x="1097" y="39"/>
                    </a:cubicBezTo>
                    <a:cubicBezTo>
                      <a:pt x="1102" y="41"/>
                      <a:pt x="1113" y="27"/>
                      <a:pt x="1119" y="25"/>
                    </a:cubicBezTo>
                    <a:cubicBezTo>
                      <a:pt x="1130" y="20"/>
                      <a:pt x="1141" y="14"/>
                      <a:pt x="1154" y="10"/>
                    </a:cubicBezTo>
                    <a:cubicBezTo>
                      <a:pt x="1173" y="4"/>
                      <a:pt x="1204" y="2"/>
                      <a:pt x="1224" y="7"/>
                    </a:cubicBezTo>
                    <a:cubicBezTo>
                      <a:pt x="1257" y="16"/>
                      <a:pt x="1284" y="26"/>
                      <a:pt x="1313" y="41"/>
                    </a:cubicBezTo>
                    <a:cubicBezTo>
                      <a:pt x="1339" y="54"/>
                      <a:pt x="1351" y="84"/>
                      <a:pt x="1373" y="101"/>
                    </a:cubicBezTo>
                    <a:cubicBezTo>
                      <a:pt x="1380" y="106"/>
                      <a:pt x="1390" y="127"/>
                      <a:pt x="1394" y="135"/>
                    </a:cubicBezTo>
                    <a:cubicBezTo>
                      <a:pt x="1400" y="150"/>
                      <a:pt x="1404" y="167"/>
                      <a:pt x="1408" y="183"/>
                    </a:cubicBezTo>
                    <a:cubicBezTo>
                      <a:pt x="1414" y="211"/>
                      <a:pt x="1411" y="244"/>
                      <a:pt x="1411" y="273"/>
                    </a:cubicBezTo>
                    <a:cubicBezTo>
                      <a:pt x="1410" y="287"/>
                      <a:pt x="1414" y="302"/>
                      <a:pt x="1418" y="315"/>
                    </a:cubicBezTo>
                    <a:cubicBezTo>
                      <a:pt x="1419" y="320"/>
                      <a:pt x="1438" y="347"/>
                      <a:pt x="1436" y="349"/>
                    </a:cubicBezTo>
                    <a:cubicBezTo>
                      <a:pt x="1428" y="362"/>
                      <a:pt x="1404" y="358"/>
                      <a:pt x="1392" y="355"/>
                    </a:cubicBezTo>
                    <a:cubicBezTo>
                      <a:pt x="1387" y="353"/>
                      <a:pt x="1401" y="383"/>
                      <a:pt x="1403" y="387"/>
                    </a:cubicBezTo>
                    <a:cubicBezTo>
                      <a:pt x="1404" y="389"/>
                      <a:pt x="1412" y="393"/>
                      <a:pt x="1408" y="397"/>
                    </a:cubicBezTo>
                    <a:cubicBezTo>
                      <a:pt x="1404" y="402"/>
                      <a:pt x="1398" y="407"/>
                      <a:pt x="1392" y="409"/>
                    </a:cubicBezTo>
                    <a:cubicBezTo>
                      <a:pt x="1374" y="414"/>
                      <a:pt x="1360" y="400"/>
                      <a:pt x="1351" y="421"/>
                    </a:cubicBezTo>
                    <a:cubicBezTo>
                      <a:pt x="1344" y="438"/>
                      <a:pt x="1348" y="438"/>
                      <a:pt x="1328" y="435"/>
                    </a:cubicBezTo>
                    <a:cubicBezTo>
                      <a:pt x="1319" y="434"/>
                      <a:pt x="1316" y="430"/>
                      <a:pt x="1309" y="437"/>
                    </a:cubicBezTo>
                    <a:cubicBezTo>
                      <a:pt x="1305" y="441"/>
                      <a:pt x="1297" y="447"/>
                      <a:pt x="1296" y="452"/>
                    </a:cubicBezTo>
                    <a:cubicBezTo>
                      <a:pt x="1318" y="464"/>
                      <a:pt x="1312" y="488"/>
                      <a:pt x="1329" y="504"/>
                    </a:cubicBezTo>
                    <a:cubicBezTo>
                      <a:pt x="1348" y="522"/>
                      <a:pt x="1376" y="535"/>
                      <a:pt x="1400" y="543"/>
                    </a:cubicBezTo>
                    <a:cubicBezTo>
                      <a:pt x="1431" y="552"/>
                      <a:pt x="1464" y="574"/>
                      <a:pt x="1481" y="600"/>
                    </a:cubicBezTo>
                    <a:cubicBezTo>
                      <a:pt x="1492" y="600"/>
                      <a:pt x="1502" y="630"/>
                      <a:pt x="1509" y="636"/>
                    </a:cubicBezTo>
                    <a:cubicBezTo>
                      <a:pt x="1522" y="649"/>
                      <a:pt x="1527" y="676"/>
                      <a:pt x="1536" y="691"/>
                    </a:cubicBezTo>
                    <a:cubicBezTo>
                      <a:pt x="1560" y="732"/>
                      <a:pt x="1575" y="781"/>
                      <a:pt x="1584" y="828"/>
                    </a:cubicBezTo>
                    <a:cubicBezTo>
                      <a:pt x="1587" y="845"/>
                      <a:pt x="1593" y="861"/>
                      <a:pt x="1598" y="879"/>
                    </a:cubicBezTo>
                    <a:cubicBezTo>
                      <a:pt x="1604" y="903"/>
                      <a:pt x="1603" y="929"/>
                      <a:pt x="1611" y="953"/>
                    </a:cubicBezTo>
                    <a:cubicBezTo>
                      <a:pt x="1617" y="970"/>
                      <a:pt x="1617" y="989"/>
                      <a:pt x="1620" y="1007"/>
                    </a:cubicBezTo>
                    <a:cubicBezTo>
                      <a:pt x="1623" y="1031"/>
                      <a:pt x="1622" y="1056"/>
                      <a:pt x="1626" y="1079"/>
                    </a:cubicBezTo>
                    <a:cubicBezTo>
                      <a:pt x="1635" y="1128"/>
                      <a:pt x="1632" y="1181"/>
                      <a:pt x="1634" y="1231"/>
                    </a:cubicBezTo>
                    <a:cubicBezTo>
                      <a:pt x="1636" y="1276"/>
                      <a:pt x="1634" y="1321"/>
                      <a:pt x="1633" y="1367"/>
                    </a:cubicBezTo>
                    <a:cubicBezTo>
                      <a:pt x="1633" y="1389"/>
                      <a:pt x="1630" y="1413"/>
                      <a:pt x="1625" y="1435"/>
                    </a:cubicBezTo>
                    <a:cubicBezTo>
                      <a:pt x="1623" y="1445"/>
                      <a:pt x="1620" y="1455"/>
                      <a:pt x="1618" y="1464"/>
                    </a:cubicBezTo>
                    <a:cubicBezTo>
                      <a:pt x="1616" y="1474"/>
                      <a:pt x="1610" y="1474"/>
                      <a:pt x="1603" y="1481"/>
                    </a:cubicBezTo>
                    <a:cubicBezTo>
                      <a:pt x="1593" y="1490"/>
                      <a:pt x="1595" y="1525"/>
                      <a:pt x="1595" y="1539"/>
                    </a:cubicBezTo>
                    <a:cubicBezTo>
                      <a:pt x="1595" y="1548"/>
                      <a:pt x="1603" y="1560"/>
                      <a:pt x="1599" y="1568"/>
                    </a:cubicBezTo>
                    <a:cubicBezTo>
                      <a:pt x="1598" y="1581"/>
                      <a:pt x="1589" y="1593"/>
                      <a:pt x="1584" y="1604"/>
                    </a:cubicBezTo>
                    <a:cubicBezTo>
                      <a:pt x="1579" y="1613"/>
                      <a:pt x="1573" y="1622"/>
                      <a:pt x="1569" y="1632"/>
                    </a:cubicBezTo>
                    <a:cubicBezTo>
                      <a:pt x="1563" y="1645"/>
                      <a:pt x="1558" y="1645"/>
                      <a:pt x="1549" y="1653"/>
                    </a:cubicBezTo>
                    <a:cubicBezTo>
                      <a:pt x="1534" y="1664"/>
                      <a:pt x="1529" y="1659"/>
                      <a:pt x="1528" y="1678"/>
                    </a:cubicBezTo>
                    <a:cubicBezTo>
                      <a:pt x="1528" y="1692"/>
                      <a:pt x="1529" y="1707"/>
                      <a:pt x="1530" y="1721"/>
                    </a:cubicBezTo>
                    <a:cubicBezTo>
                      <a:pt x="1533" y="1768"/>
                      <a:pt x="1534" y="1816"/>
                      <a:pt x="1539" y="1862"/>
                    </a:cubicBezTo>
                    <a:cubicBezTo>
                      <a:pt x="1545" y="1910"/>
                      <a:pt x="1548" y="1959"/>
                      <a:pt x="1551" y="2007"/>
                    </a:cubicBezTo>
                    <a:cubicBezTo>
                      <a:pt x="1552" y="2032"/>
                      <a:pt x="1555" y="2056"/>
                      <a:pt x="1558" y="2080"/>
                    </a:cubicBezTo>
                    <a:cubicBezTo>
                      <a:pt x="1561" y="2101"/>
                      <a:pt x="1566" y="2126"/>
                      <a:pt x="1565" y="2148"/>
                    </a:cubicBezTo>
                    <a:cubicBezTo>
                      <a:pt x="1564" y="2170"/>
                      <a:pt x="1572" y="2193"/>
                      <a:pt x="1572" y="2216"/>
                    </a:cubicBezTo>
                    <a:cubicBezTo>
                      <a:pt x="1572" y="2240"/>
                      <a:pt x="1572" y="2264"/>
                      <a:pt x="1572" y="2288"/>
                    </a:cubicBezTo>
                    <a:cubicBezTo>
                      <a:pt x="1574" y="2333"/>
                      <a:pt x="1573" y="2379"/>
                      <a:pt x="1570" y="2423"/>
                    </a:cubicBezTo>
                    <a:cubicBezTo>
                      <a:pt x="1568" y="2465"/>
                      <a:pt x="1563" y="2507"/>
                      <a:pt x="1558" y="2548"/>
                    </a:cubicBezTo>
                    <a:cubicBezTo>
                      <a:pt x="1557" y="2560"/>
                      <a:pt x="1556" y="2570"/>
                      <a:pt x="1552" y="2581"/>
                    </a:cubicBezTo>
                    <a:cubicBezTo>
                      <a:pt x="1550" y="2591"/>
                      <a:pt x="1547" y="2604"/>
                      <a:pt x="1541" y="2613"/>
                    </a:cubicBezTo>
                    <a:cubicBezTo>
                      <a:pt x="1537" y="2620"/>
                      <a:pt x="1524" y="2624"/>
                      <a:pt x="1530" y="2635"/>
                    </a:cubicBezTo>
                    <a:cubicBezTo>
                      <a:pt x="1535" y="2644"/>
                      <a:pt x="1539" y="2662"/>
                      <a:pt x="1539" y="2673"/>
                    </a:cubicBezTo>
                    <a:cubicBezTo>
                      <a:pt x="1540" y="2694"/>
                      <a:pt x="1536" y="2710"/>
                      <a:pt x="1533" y="2730"/>
                    </a:cubicBezTo>
                    <a:cubicBezTo>
                      <a:pt x="1531" y="2740"/>
                      <a:pt x="1524" y="2750"/>
                      <a:pt x="1521" y="2760"/>
                    </a:cubicBezTo>
                    <a:cubicBezTo>
                      <a:pt x="1516" y="2775"/>
                      <a:pt x="1512" y="2789"/>
                      <a:pt x="1502" y="2801"/>
                    </a:cubicBezTo>
                    <a:cubicBezTo>
                      <a:pt x="1464" y="2843"/>
                      <a:pt x="1402" y="2840"/>
                      <a:pt x="1352" y="2830"/>
                    </a:cubicBezTo>
                    <a:cubicBezTo>
                      <a:pt x="1302" y="2820"/>
                      <a:pt x="1315" y="2742"/>
                      <a:pt x="1314" y="2705"/>
                    </a:cubicBezTo>
                    <a:cubicBezTo>
                      <a:pt x="1314" y="2698"/>
                      <a:pt x="1328" y="2644"/>
                      <a:pt x="1322" y="2640"/>
                    </a:cubicBezTo>
                    <a:cubicBezTo>
                      <a:pt x="1314" y="2635"/>
                      <a:pt x="1307" y="2638"/>
                      <a:pt x="1299" y="2634"/>
                    </a:cubicBezTo>
                    <a:cubicBezTo>
                      <a:pt x="1288" y="2629"/>
                      <a:pt x="1281" y="2618"/>
                      <a:pt x="1277" y="2607"/>
                    </a:cubicBezTo>
                    <a:cubicBezTo>
                      <a:pt x="1268" y="2588"/>
                      <a:pt x="1258" y="2564"/>
                      <a:pt x="1255" y="2543"/>
                    </a:cubicBezTo>
                    <a:cubicBezTo>
                      <a:pt x="1254" y="2532"/>
                      <a:pt x="1250" y="2521"/>
                      <a:pt x="1249" y="2509"/>
                    </a:cubicBezTo>
                    <a:cubicBezTo>
                      <a:pt x="1248" y="2496"/>
                      <a:pt x="1248" y="2481"/>
                      <a:pt x="1245" y="2468"/>
                    </a:cubicBezTo>
                    <a:cubicBezTo>
                      <a:pt x="1241" y="2446"/>
                      <a:pt x="1243" y="2416"/>
                      <a:pt x="1245" y="2395"/>
                    </a:cubicBezTo>
                    <a:cubicBezTo>
                      <a:pt x="1246" y="2367"/>
                      <a:pt x="1247" y="2338"/>
                      <a:pt x="1245" y="2310"/>
                    </a:cubicBezTo>
                    <a:cubicBezTo>
                      <a:pt x="1243" y="2252"/>
                      <a:pt x="1258" y="2193"/>
                      <a:pt x="1253" y="2135"/>
                    </a:cubicBezTo>
                    <a:cubicBezTo>
                      <a:pt x="1250" y="2108"/>
                      <a:pt x="1254" y="2079"/>
                      <a:pt x="1256" y="2053"/>
                    </a:cubicBezTo>
                    <a:cubicBezTo>
                      <a:pt x="1257" y="2022"/>
                      <a:pt x="1260" y="1990"/>
                      <a:pt x="1258" y="1959"/>
                    </a:cubicBezTo>
                    <a:cubicBezTo>
                      <a:pt x="1256" y="1933"/>
                      <a:pt x="1255" y="1904"/>
                      <a:pt x="1255" y="1878"/>
                    </a:cubicBezTo>
                    <a:cubicBezTo>
                      <a:pt x="1255" y="1864"/>
                      <a:pt x="1254" y="1851"/>
                      <a:pt x="1253" y="1838"/>
                    </a:cubicBezTo>
                    <a:cubicBezTo>
                      <a:pt x="1251" y="1828"/>
                      <a:pt x="1255" y="1806"/>
                      <a:pt x="1250" y="1796"/>
                    </a:cubicBezTo>
                    <a:cubicBezTo>
                      <a:pt x="1246" y="1790"/>
                      <a:pt x="1248" y="1772"/>
                      <a:pt x="1247" y="1765"/>
                    </a:cubicBezTo>
                    <a:cubicBezTo>
                      <a:pt x="1245" y="1756"/>
                      <a:pt x="1241" y="1744"/>
                      <a:pt x="1242" y="1735"/>
                    </a:cubicBezTo>
                    <a:cubicBezTo>
                      <a:pt x="1244" y="1724"/>
                      <a:pt x="1241" y="1711"/>
                      <a:pt x="1239" y="1700"/>
                    </a:cubicBezTo>
                    <a:cubicBezTo>
                      <a:pt x="1238" y="1693"/>
                      <a:pt x="1239" y="1680"/>
                      <a:pt x="1239" y="1677"/>
                    </a:cubicBezTo>
                    <a:cubicBezTo>
                      <a:pt x="1238" y="1676"/>
                      <a:pt x="1239" y="1676"/>
                      <a:pt x="1239" y="1677"/>
                    </a:cubicBezTo>
                    <a:close/>
                    <a:moveTo>
                      <a:pt x="490" y="507"/>
                    </a:moveTo>
                    <a:cubicBezTo>
                      <a:pt x="489" y="506"/>
                      <a:pt x="490" y="507"/>
                      <a:pt x="490" y="507"/>
                    </a:cubicBezTo>
                    <a:cubicBezTo>
                      <a:pt x="490" y="507"/>
                      <a:pt x="490" y="507"/>
                      <a:pt x="490" y="507"/>
                    </a:cubicBezTo>
                    <a:close/>
                    <a:moveTo>
                      <a:pt x="922" y="2578"/>
                    </a:moveTo>
                    <a:cubicBezTo>
                      <a:pt x="934" y="2588"/>
                      <a:pt x="956" y="2605"/>
                      <a:pt x="973" y="2606"/>
                    </a:cubicBezTo>
                    <a:cubicBezTo>
                      <a:pt x="986" y="2606"/>
                      <a:pt x="999" y="2601"/>
                      <a:pt x="1013" y="2603"/>
                    </a:cubicBezTo>
                    <a:cubicBezTo>
                      <a:pt x="1028" y="2605"/>
                      <a:pt x="1044" y="2609"/>
                      <a:pt x="1058" y="2617"/>
                    </a:cubicBezTo>
                    <a:cubicBezTo>
                      <a:pt x="1107" y="2642"/>
                      <a:pt x="1163" y="2598"/>
                      <a:pt x="1169" y="2550"/>
                    </a:cubicBezTo>
                    <a:cubicBezTo>
                      <a:pt x="1177" y="2495"/>
                      <a:pt x="1185" y="2441"/>
                      <a:pt x="1185" y="2386"/>
                    </a:cubicBezTo>
                    <a:cubicBezTo>
                      <a:pt x="1185" y="2339"/>
                      <a:pt x="1183" y="2292"/>
                      <a:pt x="1187" y="2245"/>
                    </a:cubicBezTo>
                    <a:cubicBezTo>
                      <a:pt x="1191" y="2193"/>
                      <a:pt x="1192" y="2140"/>
                      <a:pt x="1193" y="2087"/>
                    </a:cubicBezTo>
                    <a:cubicBezTo>
                      <a:pt x="1194" y="2035"/>
                      <a:pt x="1198" y="1983"/>
                      <a:pt x="1197" y="1932"/>
                    </a:cubicBezTo>
                    <a:cubicBezTo>
                      <a:pt x="1197" y="1885"/>
                      <a:pt x="1198" y="1838"/>
                      <a:pt x="1199" y="1792"/>
                    </a:cubicBezTo>
                    <a:cubicBezTo>
                      <a:pt x="1199" y="1774"/>
                      <a:pt x="1203" y="1749"/>
                      <a:pt x="1198" y="1732"/>
                    </a:cubicBezTo>
                    <a:cubicBezTo>
                      <a:pt x="1192" y="1711"/>
                      <a:pt x="1202" y="1689"/>
                      <a:pt x="1199" y="1669"/>
                    </a:cubicBezTo>
                    <a:cubicBezTo>
                      <a:pt x="1197" y="1661"/>
                      <a:pt x="1204" y="1641"/>
                      <a:pt x="1200" y="1634"/>
                    </a:cubicBezTo>
                    <a:cubicBezTo>
                      <a:pt x="1193" y="1622"/>
                      <a:pt x="1202" y="1589"/>
                      <a:pt x="1203" y="1576"/>
                    </a:cubicBezTo>
                    <a:cubicBezTo>
                      <a:pt x="1205" y="1563"/>
                      <a:pt x="1200" y="1531"/>
                      <a:pt x="1223" y="1539"/>
                    </a:cubicBezTo>
                    <a:cubicBezTo>
                      <a:pt x="1242" y="1545"/>
                      <a:pt x="1242" y="1598"/>
                      <a:pt x="1243" y="1614"/>
                    </a:cubicBezTo>
                    <a:cubicBezTo>
                      <a:pt x="1248" y="1661"/>
                      <a:pt x="1248" y="1707"/>
                      <a:pt x="1254" y="1754"/>
                    </a:cubicBezTo>
                    <a:cubicBezTo>
                      <a:pt x="1260" y="1799"/>
                      <a:pt x="1268" y="1849"/>
                      <a:pt x="1265" y="1895"/>
                    </a:cubicBezTo>
                    <a:cubicBezTo>
                      <a:pt x="1263" y="1922"/>
                      <a:pt x="1268" y="1950"/>
                      <a:pt x="1266" y="1977"/>
                    </a:cubicBezTo>
                    <a:cubicBezTo>
                      <a:pt x="1264" y="2003"/>
                      <a:pt x="1265" y="2029"/>
                      <a:pt x="1264" y="2055"/>
                    </a:cubicBezTo>
                    <a:cubicBezTo>
                      <a:pt x="1263" y="2105"/>
                      <a:pt x="1263" y="2156"/>
                      <a:pt x="1258" y="2205"/>
                    </a:cubicBezTo>
                    <a:cubicBezTo>
                      <a:pt x="1254" y="2257"/>
                      <a:pt x="1255" y="2310"/>
                      <a:pt x="1254" y="2362"/>
                    </a:cubicBezTo>
                    <a:cubicBezTo>
                      <a:pt x="1253" y="2412"/>
                      <a:pt x="1250" y="2466"/>
                      <a:pt x="1260" y="2516"/>
                    </a:cubicBezTo>
                    <a:cubicBezTo>
                      <a:pt x="1264" y="2539"/>
                      <a:pt x="1271" y="2560"/>
                      <a:pt x="1278" y="2582"/>
                    </a:cubicBezTo>
                    <a:cubicBezTo>
                      <a:pt x="1282" y="2593"/>
                      <a:pt x="1285" y="2605"/>
                      <a:pt x="1291" y="2614"/>
                    </a:cubicBezTo>
                    <a:cubicBezTo>
                      <a:pt x="1300" y="2626"/>
                      <a:pt x="1311" y="2627"/>
                      <a:pt x="1323" y="2631"/>
                    </a:cubicBezTo>
                    <a:cubicBezTo>
                      <a:pt x="1371" y="2650"/>
                      <a:pt x="1424" y="2624"/>
                      <a:pt x="1472" y="2620"/>
                    </a:cubicBezTo>
                    <a:cubicBezTo>
                      <a:pt x="1497" y="2618"/>
                      <a:pt x="1522" y="2631"/>
                      <a:pt x="1534" y="2602"/>
                    </a:cubicBezTo>
                    <a:cubicBezTo>
                      <a:pt x="1545" y="2575"/>
                      <a:pt x="1551" y="2551"/>
                      <a:pt x="1552" y="2522"/>
                    </a:cubicBezTo>
                    <a:cubicBezTo>
                      <a:pt x="1555" y="2471"/>
                      <a:pt x="1560" y="2420"/>
                      <a:pt x="1562" y="2369"/>
                    </a:cubicBezTo>
                    <a:cubicBezTo>
                      <a:pt x="1564" y="2314"/>
                      <a:pt x="1562" y="2260"/>
                      <a:pt x="1562" y="2206"/>
                    </a:cubicBezTo>
                    <a:cubicBezTo>
                      <a:pt x="1562" y="2186"/>
                      <a:pt x="1559" y="2166"/>
                      <a:pt x="1556" y="2147"/>
                    </a:cubicBezTo>
                    <a:cubicBezTo>
                      <a:pt x="1554" y="2137"/>
                      <a:pt x="1552" y="2128"/>
                      <a:pt x="1552" y="2118"/>
                    </a:cubicBezTo>
                    <a:cubicBezTo>
                      <a:pt x="1552" y="2111"/>
                      <a:pt x="1547" y="2099"/>
                      <a:pt x="1550" y="2093"/>
                    </a:cubicBezTo>
                    <a:cubicBezTo>
                      <a:pt x="1544" y="2053"/>
                      <a:pt x="1547" y="2010"/>
                      <a:pt x="1539" y="1970"/>
                    </a:cubicBezTo>
                    <a:cubicBezTo>
                      <a:pt x="1532" y="1932"/>
                      <a:pt x="1537" y="1892"/>
                      <a:pt x="1529" y="1853"/>
                    </a:cubicBezTo>
                    <a:cubicBezTo>
                      <a:pt x="1521" y="1814"/>
                      <a:pt x="1531" y="1770"/>
                      <a:pt x="1521" y="1731"/>
                    </a:cubicBezTo>
                    <a:cubicBezTo>
                      <a:pt x="1516" y="1711"/>
                      <a:pt x="1520" y="1688"/>
                      <a:pt x="1518" y="1668"/>
                    </a:cubicBezTo>
                    <a:cubicBezTo>
                      <a:pt x="1516" y="1647"/>
                      <a:pt x="1516" y="1624"/>
                      <a:pt x="1517" y="1603"/>
                    </a:cubicBezTo>
                    <a:cubicBezTo>
                      <a:pt x="1517" y="1592"/>
                      <a:pt x="1519" y="1492"/>
                      <a:pt x="1513" y="1492"/>
                    </a:cubicBezTo>
                    <a:cubicBezTo>
                      <a:pt x="1465" y="1487"/>
                      <a:pt x="1415" y="1499"/>
                      <a:pt x="1367" y="1494"/>
                    </a:cubicBezTo>
                    <a:cubicBezTo>
                      <a:pt x="1317" y="1490"/>
                      <a:pt x="1267" y="1492"/>
                      <a:pt x="1217" y="1491"/>
                    </a:cubicBezTo>
                    <a:cubicBezTo>
                      <a:pt x="1167" y="1490"/>
                      <a:pt x="1116" y="1483"/>
                      <a:pt x="1066" y="1487"/>
                    </a:cubicBezTo>
                    <a:cubicBezTo>
                      <a:pt x="1055" y="1488"/>
                      <a:pt x="1044" y="1484"/>
                      <a:pt x="1033" y="1484"/>
                    </a:cubicBezTo>
                    <a:cubicBezTo>
                      <a:pt x="1020" y="1484"/>
                      <a:pt x="1007" y="1484"/>
                      <a:pt x="994" y="1483"/>
                    </a:cubicBezTo>
                    <a:cubicBezTo>
                      <a:pt x="974" y="1483"/>
                      <a:pt x="954" y="1481"/>
                      <a:pt x="933" y="1480"/>
                    </a:cubicBezTo>
                    <a:cubicBezTo>
                      <a:pt x="921" y="1480"/>
                      <a:pt x="910" y="1477"/>
                      <a:pt x="898" y="1477"/>
                    </a:cubicBezTo>
                    <a:cubicBezTo>
                      <a:pt x="894" y="1477"/>
                      <a:pt x="893" y="1501"/>
                      <a:pt x="893" y="1505"/>
                    </a:cubicBezTo>
                    <a:cubicBezTo>
                      <a:pt x="893" y="1524"/>
                      <a:pt x="889" y="1543"/>
                      <a:pt x="889" y="1563"/>
                    </a:cubicBezTo>
                    <a:cubicBezTo>
                      <a:pt x="889" y="1581"/>
                      <a:pt x="883" y="1601"/>
                      <a:pt x="881" y="1620"/>
                    </a:cubicBezTo>
                    <a:cubicBezTo>
                      <a:pt x="878" y="1643"/>
                      <a:pt x="880" y="1672"/>
                      <a:pt x="872" y="1694"/>
                    </a:cubicBezTo>
                    <a:cubicBezTo>
                      <a:pt x="864" y="1715"/>
                      <a:pt x="868" y="1740"/>
                      <a:pt x="864" y="1762"/>
                    </a:cubicBezTo>
                    <a:cubicBezTo>
                      <a:pt x="860" y="1782"/>
                      <a:pt x="860" y="1804"/>
                      <a:pt x="856" y="1824"/>
                    </a:cubicBezTo>
                    <a:cubicBezTo>
                      <a:pt x="848" y="1859"/>
                      <a:pt x="847" y="1899"/>
                      <a:pt x="846" y="1935"/>
                    </a:cubicBezTo>
                    <a:cubicBezTo>
                      <a:pt x="846" y="1955"/>
                      <a:pt x="843" y="1976"/>
                      <a:pt x="843" y="1996"/>
                    </a:cubicBezTo>
                    <a:cubicBezTo>
                      <a:pt x="842" y="2018"/>
                      <a:pt x="847" y="2044"/>
                      <a:pt x="843" y="2065"/>
                    </a:cubicBezTo>
                    <a:cubicBezTo>
                      <a:pt x="835" y="2108"/>
                      <a:pt x="848" y="2153"/>
                      <a:pt x="844" y="2195"/>
                    </a:cubicBezTo>
                    <a:cubicBezTo>
                      <a:pt x="842" y="2219"/>
                      <a:pt x="846" y="2244"/>
                      <a:pt x="847" y="2268"/>
                    </a:cubicBezTo>
                    <a:cubicBezTo>
                      <a:pt x="848" y="2287"/>
                      <a:pt x="847" y="2307"/>
                      <a:pt x="849" y="2326"/>
                    </a:cubicBezTo>
                    <a:cubicBezTo>
                      <a:pt x="855" y="2372"/>
                      <a:pt x="859" y="2418"/>
                      <a:pt x="870" y="2462"/>
                    </a:cubicBezTo>
                    <a:cubicBezTo>
                      <a:pt x="874" y="2480"/>
                      <a:pt x="880" y="2498"/>
                      <a:pt x="885" y="2515"/>
                    </a:cubicBezTo>
                    <a:cubicBezTo>
                      <a:pt x="887" y="2525"/>
                      <a:pt x="910" y="2591"/>
                      <a:pt x="922" y="2578"/>
                    </a:cubicBezTo>
                    <a:cubicBezTo>
                      <a:pt x="924" y="2579"/>
                      <a:pt x="921" y="2579"/>
                      <a:pt x="922" y="2578"/>
                    </a:cubicBezTo>
                    <a:close/>
                    <a:moveTo>
                      <a:pt x="545" y="1020"/>
                    </a:moveTo>
                    <a:cubicBezTo>
                      <a:pt x="547" y="1038"/>
                      <a:pt x="592" y="1047"/>
                      <a:pt x="606" y="1048"/>
                    </a:cubicBezTo>
                    <a:cubicBezTo>
                      <a:pt x="631" y="1048"/>
                      <a:pt x="661" y="1046"/>
                      <a:pt x="684" y="1036"/>
                    </a:cubicBezTo>
                    <a:cubicBezTo>
                      <a:pt x="730" y="1017"/>
                      <a:pt x="771" y="988"/>
                      <a:pt x="815" y="966"/>
                    </a:cubicBezTo>
                    <a:cubicBezTo>
                      <a:pt x="821" y="963"/>
                      <a:pt x="868" y="937"/>
                      <a:pt x="867" y="931"/>
                    </a:cubicBezTo>
                    <a:cubicBezTo>
                      <a:pt x="865" y="921"/>
                      <a:pt x="871" y="915"/>
                      <a:pt x="877" y="927"/>
                    </a:cubicBezTo>
                    <a:cubicBezTo>
                      <a:pt x="878" y="932"/>
                      <a:pt x="878" y="931"/>
                      <a:pt x="881" y="933"/>
                    </a:cubicBezTo>
                    <a:cubicBezTo>
                      <a:pt x="884" y="935"/>
                      <a:pt x="878" y="940"/>
                      <a:pt x="879" y="943"/>
                    </a:cubicBezTo>
                    <a:cubicBezTo>
                      <a:pt x="885" y="982"/>
                      <a:pt x="881" y="1024"/>
                      <a:pt x="877" y="1062"/>
                    </a:cubicBezTo>
                    <a:cubicBezTo>
                      <a:pt x="873" y="1096"/>
                      <a:pt x="871" y="1135"/>
                      <a:pt x="862" y="1167"/>
                    </a:cubicBezTo>
                    <a:cubicBezTo>
                      <a:pt x="850" y="1208"/>
                      <a:pt x="859" y="1254"/>
                      <a:pt x="851" y="1296"/>
                    </a:cubicBezTo>
                    <a:cubicBezTo>
                      <a:pt x="847" y="1315"/>
                      <a:pt x="850" y="1334"/>
                      <a:pt x="847" y="1352"/>
                    </a:cubicBezTo>
                    <a:cubicBezTo>
                      <a:pt x="845" y="1363"/>
                      <a:pt x="844" y="1377"/>
                      <a:pt x="846" y="1387"/>
                    </a:cubicBezTo>
                    <a:cubicBezTo>
                      <a:pt x="848" y="1399"/>
                      <a:pt x="845" y="1412"/>
                      <a:pt x="847" y="1423"/>
                    </a:cubicBezTo>
                    <a:cubicBezTo>
                      <a:pt x="850" y="1434"/>
                      <a:pt x="850" y="1445"/>
                      <a:pt x="852" y="1456"/>
                    </a:cubicBezTo>
                    <a:cubicBezTo>
                      <a:pt x="860" y="1462"/>
                      <a:pt x="873" y="1466"/>
                      <a:pt x="883" y="1467"/>
                    </a:cubicBezTo>
                    <a:cubicBezTo>
                      <a:pt x="905" y="1469"/>
                      <a:pt x="930" y="1472"/>
                      <a:pt x="953" y="1474"/>
                    </a:cubicBezTo>
                    <a:cubicBezTo>
                      <a:pt x="996" y="1477"/>
                      <a:pt x="1038" y="1475"/>
                      <a:pt x="1081" y="1479"/>
                    </a:cubicBezTo>
                    <a:cubicBezTo>
                      <a:pt x="1099" y="1481"/>
                      <a:pt x="1118" y="1481"/>
                      <a:pt x="1136" y="1479"/>
                    </a:cubicBezTo>
                    <a:cubicBezTo>
                      <a:pt x="1140" y="1478"/>
                      <a:pt x="1163" y="1481"/>
                      <a:pt x="1164" y="1477"/>
                    </a:cubicBezTo>
                    <a:cubicBezTo>
                      <a:pt x="1166" y="1461"/>
                      <a:pt x="1165" y="1446"/>
                      <a:pt x="1166" y="1430"/>
                    </a:cubicBezTo>
                    <a:cubicBezTo>
                      <a:pt x="1169" y="1324"/>
                      <a:pt x="1163" y="1218"/>
                      <a:pt x="1169" y="1112"/>
                    </a:cubicBezTo>
                    <a:cubicBezTo>
                      <a:pt x="1170" y="1086"/>
                      <a:pt x="1169" y="1060"/>
                      <a:pt x="1171" y="1035"/>
                    </a:cubicBezTo>
                    <a:cubicBezTo>
                      <a:pt x="1171" y="1024"/>
                      <a:pt x="1172" y="1012"/>
                      <a:pt x="1174" y="1001"/>
                    </a:cubicBezTo>
                    <a:cubicBezTo>
                      <a:pt x="1175" y="991"/>
                      <a:pt x="1179" y="975"/>
                      <a:pt x="1176" y="964"/>
                    </a:cubicBezTo>
                    <a:cubicBezTo>
                      <a:pt x="1172" y="946"/>
                      <a:pt x="1182" y="922"/>
                      <a:pt x="1180" y="902"/>
                    </a:cubicBezTo>
                    <a:cubicBezTo>
                      <a:pt x="1179" y="879"/>
                      <a:pt x="1183" y="856"/>
                      <a:pt x="1183" y="834"/>
                    </a:cubicBezTo>
                    <a:cubicBezTo>
                      <a:pt x="1184" y="819"/>
                      <a:pt x="1186" y="805"/>
                      <a:pt x="1185" y="790"/>
                    </a:cubicBezTo>
                    <a:cubicBezTo>
                      <a:pt x="1185" y="780"/>
                      <a:pt x="1183" y="761"/>
                      <a:pt x="1187" y="752"/>
                    </a:cubicBezTo>
                    <a:cubicBezTo>
                      <a:pt x="1190" y="746"/>
                      <a:pt x="1188" y="731"/>
                      <a:pt x="1188" y="724"/>
                    </a:cubicBezTo>
                    <a:cubicBezTo>
                      <a:pt x="1188" y="711"/>
                      <a:pt x="1186" y="698"/>
                      <a:pt x="1187" y="685"/>
                    </a:cubicBezTo>
                    <a:cubicBezTo>
                      <a:pt x="1188" y="675"/>
                      <a:pt x="1188" y="659"/>
                      <a:pt x="1186" y="649"/>
                    </a:cubicBezTo>
                    <a:cubicBezTo>
                      <a:pt x="1184" y="641"/>
                      <a:pt x="1183" y="621"/>
                      <a:pt x="1186" y="614"/>
                    </a:cubicBezTo>
                    <a:cubicBezTo>
                      <a:pt x="1190" y="604"/>
                      <a:pt x="1188" y="578"/>
                      <a:pt x="1186" y="568"/>
                    </a:cubicBezTo>
                    <a:cubicBezTo>
                      <a:pt x="1185" y="559"/>
                      <a:pt x="1183" y="549"/>
                      <a:pt x="1184" y="540"/>
                    </a:cubicBezTo>
                    <a:cubicBezTo>
                      <a:pt x="1186" y="517"/>
                      <a:pt x="1180" y="523"/>
                      <a:pt x="1161" y="521"/>
                    </a:cubicBezTo>
                    <a:cubicBezTo>
                      <a:pt x="1136" y="518"/>
                      <a:pt x="1111" y="510"/>
                      <a:pt x="1086" y="504"/>
                    </a:cubicBezTo>
                    <a:cubicBezTo>
                      <a:pt x="1076" y="502"/>
                      <a:pt x="1074" y="499"/>
                      <a:pt x="1069" y="495"/>
                    </a:cubicBezTo>
                    <a:cubicBezTo>
                      <a:pt x="1067" y="493"/>
                      <a:pt x="1047" y="473"/>
                      <a:pt x="1057" y="476"/>
                    </a:cubicBezTo>
                    <a:cubicBezTo>
                      <a:pt x="1070" y="480"/>
                      <a:pt x="1066" y="496"/>
                      <a:pt x="1076" y="480"/>
                    </a:cubicBezTo>
                    <a:cubicBezTo>
                      <a:pt x="1081" y="472"/>
                      <a:pt x="1077" y="468"/>
                      <a:pt x="1072" y="463"/>
                    </a:cubicBezTo>
                    <a:cubicBezTo>
                      <a:pt x="1065" y="456"/>
                      <a:pt x="1064" y="467"/>
                      <a:pt x="1057" y="468"/>
                    </a:cubicBezTo>
                    <a:cubicBezTo>
                      <a:pt x="1043" y="470"/>
                      <a:pt x="1041" y="508"/>
                      <a:pt x="1031" y="516"/>
                    </a:cubicBezTo>
                    <a:cubicBezTo>
                      <a:pt x="1013" y="530"/>
                      <a:pt x="1001" y="540"/>
                      <a:pt x="980" y="548"/>
                    </a:cubicBezTo>
                    <a:cubicBezTo>
                      <a:pt x="943" y="563"/>
                      <a:pt x="913" y="583"/>
                      <a:pt x="881" y="605"/>
                    </a:cubicBezTo>
                    <a:cubicBezTo>
                      <a:pt x="866" y="615"/>
                      <a:pt x="854" y="624"/>
                      <a:pt x="841" y="636"/>
                    </a:cubicBezTo>
                    <a:cubicBezTo>
                      <a:pt x="833" y="642"/>
                      <a:pt x="824" y="649"/>
                      <a:pt x="818" y="657"/>
                    </a:cubicBezTo>
                    <a:cubicBezTo>
                      <a:pt x="810" y="666"/>
                      <a:pt x="795" y="672"/>
                      <a:pt x="789" y="682"/>
                    </a:cubicBezTo>
                    <a:cubicBezTo>
                      <a:pt x="779" y="697"/>
                      <a:pt x="758" y="706"/>
                      <a:pt x="747" y="722"/>
                    </a:cubicBezTo>
                    <a:cubicBezTo>
                      <a:pt x="735" y="741"/>
                      <a:pt x="713" y="754"/>
                      <a:pt x="700" y="773"/>
                    </a:cubicBezTo>
                    <a:cubicBezTo>
                      <a:pt x="695" y="780"/>
                      <a:pt x="679" y="791"/>
                      <a:pt x="679" y="800"/>
                    </a:cubicBezTo>
                    <a:cubicBezTo>
                      <a:pt x="678" y="808"/>
                      <a:pt x="689" y="814"/>
                      <a:pt x="688" y="821"/>
                    </a:cubicBezTo>
                    <a:cubicBezTo>
                      <a:pt x="687" y="836"/>
                      <a:pt x="677" y="818"/>
                      <a:pt x="675" y="815"/>
                    </a:cubicBezTo>
                    <a:cubicBezTo>
                      <a:pt x="669" y="806"/>
                      <a:pt x="666" y="797"/>
                      <a:pt x="661" y="788"/>
                    </a:cubicBezTo>
                    <a:cubicBezTo>
                      <a:pt x="637" y="743"/>
                      <a:pt x="610" y="700"/>
                      <a:pt x="579" y="660"/>
                    </a:cubicBezTo>
                    <a:cubicBezTo>
                      <a:pt x="573" y="652"/>
                      <a:pt x="565" y="645"/>
                      <a:pt x="559" y="638"/>
                    </a:cubicBezTo>
                    <a:cubicBezTo>
                      <a:pt x="547" y="626"/>
                      <a:pt x="543" y="617"/>
                      <a:pt x="525" y="623"/>
                    </a:cubicBezTo>
                    <a:cubicBezTo>
                      <a:pt x="516" y="626"/>
                      <a:pt x="507" y="633"/>
                      <a:pt x="498" y="637"/>
                    </a:cubicBezTo>
                    <a:cubicBezTo>
                      <a:pt x="485" y="642"/>
                      <a:pt x="474" y="649"/>
                      <a:pt x="463" y="657"/>
                    </a:cubicBezTo>
                    <a:cubicBezTo>
                      <a:pt x="443" y="671"/>
                      <a:pt x="422" y="685"/>
                      <a:pt x="404" y="703"/>
                    </a:cubicBezTo>
                    <a:cubicBezTo>
                      <a:pt x="396" y="711"/>
                      <a:pt x="386" y="720"/>
                      <a:pt x="388" y="732"/>
                    </a:cubicBezTo>
                    <a:cubicBezTo>
                      <a:pt x="390" y="745"/>
                      <a:pt x="392" y="760"/>
                      <a:pt x="398" y="772"/>
                    </a:cubicBezTo>
                    <a:cubicBezTo>
                      <a:pt x="404" y="783"/>
                      <a:pt x="406" y="794"/>
                      <a:pt x="411" y="805"/>
                    </a:cubicBezTo>
                    <a:cubicBezTo>
                      <a:pt x="414" y="814"/>
                      <a:pt x="423" y="827"/>
                      <a:pt x="422" y="836"/>
                    </a:cubicBezTo>
                    <a:cubicBezTo>
                      <a:pt x="422" y="841"/>
                      <a:pt x="436" y="858"/>
                      <a:pt x="438" y="863"/>
                    </a:cubicBezTo>
                    <a:cubicBezTo>
                      <a:pt x="443" y="874"/>
                      <a:pt x="450" y="884"/>
                      <a:pt x="456" y="895"/>
                    </a:cubicBezTo>
                    <a:cubicBezTo>
                      <a:pt x="478" y="939"/>
                      <a:pt x="505" y="990"/>
                      <a:pt x="545" y="1020"/>
                    </a:cubicBezTo>
                    <a:cubicBezTo>
                      <a:pt x="546" y="1024"/>
                      <a:pt x="542" y="1017"/>
                      <a:pt x="545" y="1020"/>
                    </a:cubicBezTo>
                    <a:close/>
                    <a:moveTo>
                      <a:pt x="1188" y="977"/>
                    </a:moveTo>
                    <a:cubicBezTo>
                      <a:pt x="1183" y="987"/>
                      <a:pt x="1179" y="1018"/>
                      <a:pt x="1182" y="1030"/>
                    </a:cubicBezTo>
                    <a:cubicBezTo>
                      <a:pt x="1183" y="1034"/>
                      <a:pt x="1182" y="1049"/>
                      <a:pt x="1179" y="1053"/>
                    </a:cubicBezTo>
                    <a:cubicBezTo>
                      <a:pt x="1177" y="1056"/>
                      <a:pt x="1181" y="1078"/>
                      <a:pt x="1181" y="1084"/>
                    </a:cubicBezTo>
                    <a:cubicBezTo>
                      <a:pt x="1177" y="1122"/>
                      <a:pt x="1178" y="1162"/>
                      <a:pt x="1177" y="1200"/>
                    </a:cubicBezTo>
                    <a:cubicBezTo>
                      <a:pt x="1177" y="1244"/>
                      <a:pt x="1179" y="1288"/>
                      <a:pt x="1178" y="1332"/>
                    </a:cubicBezTo>
                    <a:cubicBezTo>
                      <a:pt x="1177" y="1379"/>
                      <a:pt x="1182" y="1428"/>
                      <a:pt x="1176" y="1475"/>
                    </a:cubicBezTo>
                    <a:cubicBezTo>
                      <a:pt x="1175" y="1485"/>
                      <a:pt x="1295" y="1482"/>
                      <a:pt x="1309" y="1482"/>
                    </a:cubicBezTo>
                    <a:cubicBezTo>
                      <a:pt x="1334" y="1482"/>
                      <a:pt x="1358" y="1484"/>
                      <a:pt x="1383" y="1485"/>
                    </a:cubicBezTo>
                    <a:cubicBezTo>
                      <a:pt x="1399" y="1486"/>
                      <a:pt x="1420" y="1488"/>
                      <a:pt x="1436" y="1485"/>
                    </a:cubicBezTo>
                    <a:cubicBezTo>
                      <a:pt x="1454" y="1482"/>
                      <a:pt x="1478" y="1481"/>
                      <a:pt x="1497" y="1482"/>
                    </a:cubicBezTo>
                    <a:cubicBezTo>
                      <a:pt x="1505" y="1482"/>
                      <a:pt x="1525" y="1485"/>
                      <a:pt x="1528" y="1474"/>
                    </a:cubicBezTo>
                    <a:cubicBezTo>
                      <a:pt x="1530" y="1466"/>
                      <a:pt x="1529" y="1454"/>
                      <a:pt x="1529" y="1445"/>
                    </a:cubicBezTo>
                    <a:cubicBezTo>
                      <a:pt x="1530" y="1399"/>
                      <a:pt x="1527" y="1352"/>
                      <a:pt x="1525" y="1306"/>
                    </a:cubicBezTo>
                    <a:cubicBezTo>
                      <a:pt x="1519" y="1200"/>
                      <a:pt x="1517" y="1095"/>
                      <a:pt x="1507" y="990"/>
                    </a:cubicBezTo>
                    <a:cubicBezTo>
                      <a:pt x="1506" y="981"/>
                      <a:pt x="1497" y="936"/>
                      <a:pt x="1507" y="934"/>
                    </a:cubicBezTo>
                    <a:cubicBezTo>
                      <a:pt x="1520" y="933"/>
                      <a:pt x="1510" y="985"/>
                      <a:pt x="1517" y="991"/>
                    </a:cubicBezTo>
                    <a:cubicBezTo>
                      <a:pt x="1518" y="992"/>
                      <a:pt x="1518" y="1008"/>
                      <a:pt x="1518" y="1011"/>
                    </a:cubicBezTo>
                    <a:cubicBezTo>
                      <a:pt x="1517" y="1018"/>
                      <a:pt x="1524" y="1028"/>
                      <a:pt x="1522" y="1034"/>
                    </a:cubicBezTo>
                    <a:cubicBezTo>
                      <a:pt x="1519" y="1041"/>
                      <a:pt x="1524" y="1052"/>
                      <a:pt x="1523" y="1060"/>
                    </a:cubicBezTo>
                    <a:cubicBezTo>
                      <a:pt x="1523" y="1070"/>
                      <a:pt x="1524" y="1081"/>
                      <a:pt x="1525" y="1092"/>
                    </a:cubicBezTo>
                    <a:cubicBezTo>
                      <a:pt x="1529" y="1131"/>
                      <a:pt x="1529" y="1171"/>
                      <a:pt x="1531" y="1211"/>
                    </a:cubicBezTo>
                    <a:cubicBezTo>
                      <a:pt x="1533" y="1254"/>
                      <a:pt x="1534" y="1297"/>
                      <a:pt x="1536" y="1340"/>
                    </a:cubicBezTo>
                    <a:cubicBezTo>
                      <a:pt x="1537" y="1365"/>
                      <a:pt x="1536" y="1390"/>
                      <a:pt x="1539" y="1415"/>
                    </a:cubicBezTo>
                    <a:cubicBezTo>
                      <a:pt x="1540" y="1425"/>
                      <a:pt x="1538" y="1435"/>
                      <a:pt x="1539" y="1445"/>
                    </a:cubicBezTo>
                    <a:cubicBezTo>
                      <a:pt x="1541" y="1459"/>
                      <a:pt x="1531" y="1471"/>
                      <a:pt x="1551" y="1470"/>
                    </a:cubicBezTo>
                    <a:cubicBezTo>
                      <a:pt x="1562" y="1470"/>
                      <a:pt x="1605" y="1487"/>
                      <a:pt x="1607" y="1463"/>
                    </a:cubicBezTo>
                    <a:cubicBezTo>
                      <a:pt x="1608" y="1454"/>
                      <a:pt x="1615" y="1442"/>
                      <a:pt x="1617" y="1433"/>
                    </a:cubicBezTo>
                    <a:cubicBezTo>
                      <a:pt x="1620" y="1418"/>
                      <a:pt x="1620" y="1403"/>
                      <a:pt x="1622" y="1389"/>
                    </a:cubicBezTo>
                    <a:cubicBezTo>
                      <a:pt x="1629" y="1336"/>
                      <a:pt x="1625" y="1280"/>
                      <a:pt x="1625" y="1228"/>
                    </a:cubicBezTo>
                    <a:cubicBezTo>
                      <a:pt x="1625" y="1174"/>
                      <a:pt x="1620" y="1121"/>
                      <a:pt x="1616" y="1068"/>
                    </a:cubicBezTo>
                    <a:cubicBezTo>
                      <a:pt x="1611" y="1017"/>
                      <a:pt x="1603" y="967"/>
                      <a:pt x="1594" y="916"/>
                    </a:cubicBezTo>
                    <a:cubicBezTo>
                      <a:pt x="1585" y="870"/>
                      <a:pt x="1575" y="821"/>
                      <a:pt x="1561" y="775"/>
                    </a:cubicBezTo>
                    <a:cubicBezTo>
                      <a:pt x="1544" y="720"/>
                      <a:pt x="1512" y="667"/>
                      <a:pt x="1483" y="617"/>
                    </a:cubicBezTo>
                    <a:cubicBezTo>
                      <a:pt x="1458" y="574"/>
                      <a:pt x="1405" y="557"/>
                      <a:pt x="1362" y="538"/>
                    </a:cubicBezTo>
                    <a:cubicBezTo>
                      <a:pt x="1343" y="529"/>
                      <a:pt x="1324" y="517"/>
                      <a:pt x="1312" y="500"/>
                    </a:cubicBezTo>
                    <a:cubicBezTo>
                      <a:pt x="1300" y="482"/>
                      <a:pt x="1299" y="449"/>
                      <a:pt x="1269" y="464"/>
                    </a:cubicBezTo>
                    <a:cubicBezTo>
                      <a:pt x="1264" y="466"/>
                      <a:pt x="1270" y="489"/>
                      <a:pt x="1275" y="489"/>
                    </a:cubicBezTo>
                    <a:cubicBezTo>
                      <a:pt x="1283" y="488"/>
                      <a:pt x="1280" y="472"/>
                      <a:pt x="1285" y="470"/>
                    </a:cubicBezTo>
                    <a:cubicBezTo>
                      <a:pt x="1299" y="464"/>
                      <a:pt x="1286" y="489"/>
                      <a:pt x="1286" y="489"/>
                    </a:cubicBezTo>
                    <a:cubicBezTo>
                      <a:pt x="1283" y="500"/>
                      <a:pt x="1270" y="507"/>
                      <a:pt x="1261" y="512"/>
                    </a:cubicBezTo>
                    <a:cubicBezTo>
                      <a:pt x="1252" y="518"/>
                      <a:pt x="1196" y="519"/>
                      <a:pt x="1197" y="526"/>
                    </a:cubicBezTo>
                    <a:cubicBezTo>
                      <a:pt x="1197" y="554"/>
                      <a:pt x="1199" y="583"/>
                      <a:pt x="1198" y="611"/>
                    </a:cubicBezTo>
                    <a:cubicBezTo>
                      <a:pt x="1197" y="653"/>
                      <a:pt x="1194" y="698"/>
                      <a:pt x="1199" y="740"/>
                    </a:cubicBezTo>
                    <a:cubicBezTo>
                      <a:pt x="1200" y="749"/>
                      <a:pt x="1197" y="762"/>
                      <a:pt x="1196" y="772"/>
                    </a:cubicBezTo>
                    <a:cubicBezTo>
                      <a:pt x="1196" y="774"/>
                      <a:pt x="1196" y="797"/>
                      <a:pt x="1196" y="798"/>
                    </a:cubicBezTo>
                    <a:cubicBezTo>
                      <a:pt x="1193" y="801"/>
                      <a:pt x="1190" y="843"/>
                      <a:pt x="1192" y="848"/>
                    </a:cubicBezTo>
                    <a:cubicBezTo>
                      <a:pt x="1199" y="862"/>
                      <a:pt x="1191" y="883"/>
                      <a:pt x="1192" y="898"/>
                    </a:cubicBezTo>
                    <a:cubicBezTo>
                      <a:pt x="1193" y="924"/>
                      <a:pt x="1185" y="951"/>
                      <a:pt x="1188" y="977"/>
                    </a:cubicBezTo>
                    <a:cubicBezTo>
                      <a:pt x="1187" y="978"/>
                      <a:pt x="1187" y="975"/>
                      <a:pt x="1188" y="977"/>
                    </a:cubicBezTo>
                    <a:close/>
                    <a:moveTo>
                      <a:pt x="1279" y="179"/>
                    </a:moveTo>
                    <a:cubicBezTo>
                      <a:pt x="1280" y="197"/>
                      <a:pt x="1284" y="213"/>
                      <a:pt x="1281" y="230"/>
                    </a:cubicBezTo>
                    <a:cubicBezTo>
                      <a:pt x="1277" y="249"/>
                      <a:pt x="1254" y="209"/>
                      <a:pt x="1247" y="203"/>
                    </a:cubicBezTo>
                    <a:cubicBezTo>
                      <a:pt x="1237" y="195"/>
                      <a:pt x="1228" y="190"/>
                      <a:pt x="1217" y="184"/>
                    </a:cubicBezTo>
                    <a:cubicBezTo>
                      <a:pt x="1215" y="183"/>
                      <a:pt x="1218" y="201"/>
                      <a:pt x="1218" y="203"/>
                    </a:cubicBezTo>
                    <a:cubicBezTo>
                      <a:pt x="1219" y="214"/>
                      <a:pt x="1220" y="223"/>
                      <a:pt x="1217" y="235"/>
                    </a:cubicBezTo>
                    <a:cubicBezTo>
                      <a:pt x="1214" y="247"/>
                      <a:pt x="1199" y="219"/>
                      <a:pt x="1198" y="216"/>
                    </a:cubicBezTo>
                    <a:cubicBezTo>
                      <a:pt x="1193" y="210"/>
                      <a:pt x="1165" y="177"/>
                      <a:pt x="1156" y="182"/>
                    </a:cubicBezTo>
                    <a:cubicBezTo>
                      <a:pt x="1154" y="183"/>
                      <a:pt x="1155" y="202"/>
                      <a:pt x="1154" y="204"/>
                    </a:cubicBezTo>
                    <a:cubicBezTo>
                      <a:pt x="1153" y="212"/>
                      <a:pt x="1138" y="233"/>
                      <a:pt x="1136" y="215"/>
                    </a:cubicBezTo>
                    <a:cubicBezTo>
                      <a:pt x="1134" y="193"/>
                      <a:pt x="1129" y="174"/>
                      <a:pt x="1113" y="158"/>
                    </a:cubicBezTo>
                    <a:cubicBezTo>
                      <a:pt x="1105" y="151"/>
                      <a:pt x="1094" y="136"/>
                      <a:pt x="1084" y="133"/>
                    </a:cubicBezTo>
                    <a:cubicBezTo>
                      <a:pt x="1078" y="132"/>
                      <a:pt x="1068" y="161"/>
                      <a:pt x="1066" y="164"/>
                    </a:cubicBezTo>
                    <a:cubicBezTo>
                      <a:pt x="1057" y="181"/>
                      <a:pt x="1044" y="200"/>
                      <a:pt x="1041" y="219"/>
                    </a:cubicBezTo>
                    <a:cubicBezTo>
                      <a:pt x="1040" y="230"/>
                      <a:pt x="1037" y="236"/>
                      <a:pt x="1028" y="224"/>
                    </a:cubicBezTo>
                    <a:cubicBezTo>
                      <a:pt x="1024" y="218"/>
                      <a:pt x="1020" y="211"/>
                      <a:pt x="1020" y="204"/>
                    </a:cubicBezTo>
                    <a:cubicBezTo>
                      <a:pt x="1018" y="192"/>
                      <a:pt x="1015" y="204"/>
                      <a:pt x="1011" y="205"/>
                    </a:cubicBezTo>
                    <a:cubicBezTo>
                      <a:pt x="1005" y="208"/>
                      <a:pt x="1005" y="231"/>
                      <a:pt x="1003" y="237"/>
                    </a:cubicBezTo>
                    <a:cubicBezTo>
                      <a:pt x="1001" y="244"/>
                      <a:pt x="1002" y="261"/>
                      <a:pt x="998" y="265"/>
                    </a:cubicBezTo>
                    <a:cubicBezTo>
                      <a:pt x="992" y="272"/>
                      <a:pt x="995" y="323"/>
                      <a:pt x="1002" y="328"/>
                    </a:cubicBezTo>
                    <a:cubicBezTo>
                      <a:pt x="1003" y="328"/>
                      <a:pt x="1000" y="340"/>
                      <a:pt x="1000" y="343"/>
                    </a:cubicBezTo>
                    <a:cubicBezTo>
                      <a:pt x="1001" y="352"/>
                      <a:pt x="1001" y="372"/>
                      <a:pt x="1006" y="379"/>
                    </a:cubicBezTo>
                    <a:cubicBezTo>
                      <a:pt x="1012" y="385"/>
                      <a:pt x="1013" y="398"/>
                      <a:pt x="1017" y="405"/>
                    </a:cubicBezTo>
                    <a:cubicBezTo>
                      <a:pt x="1024" y="416"/>
                      <a:pt x="1032" y="428"/>
                      <a:pt x="1042" y="436"/>
                    </a:cubicBezTo>
                    <a:cubicBezTo>
                      <a:pt x="1057" y="448"/>
                      <a:pt x="1070" y="459"/>
                      <a:pt x="1090" y="465"/>
                    </a:cubicBezTo>
                    <a:cubicBezTo>
                      <a:pt x="1100" y="468"/>
                      <a:pt x="1110" y="471"/>
                      <a:pt x="1119" y="474"/>
                    </a:cubicBezTo>
                    <a:cubicBezTo>
                      <a:pt x="1133" y="479"/>
                      <a:pt x="1146" y="477"/>
                      <a:pt x="1160" y="478"/>
                    </a:cubicBezTo>
                    <a:cubicBezTo>
                      <a:pt x="1204" y="481"/>
                      <a:pt x="1237" y="467"/>
                      <a:pt x="1275" y="451"/>
                    </a:cubicBezTo>
                    <a:cubicBezTo>
                      <a:pt x="1286" y="447"/>
                      <a:pt x="1293" y="441"/>
                      <a:pt x="1301" y="433"/>
                    </a:cubicBezTo>
                    <a:cubicBezTo>
                      <a:pt x="1310" y="424"/>
                      <a:pt x="1301" y="430"/>
                      <a:pt x="1305" y="423"/>
                    </a:cubicBezTo>
                    <a:cubicBezTo>
                      <a:pt x="1307" y="420"/>
                      <a:pt x="1311" y="423"/>
                      <a:pt x="1313" y="420"/>
                    </a:cubicBezTo>
                    <a:cubicBezTo>
                      <a:pt x="1323" y="405"/>
                      <a:pt x="1333" y="390"/>
                      <a:pt x="1342" y="375"/>
                    </a:cubicBezTo>
                    <a:cubicBezTo>
                      <a:pt x="1348" y="364"/>
                      <a:pt x="1361" y="342"/>
                      <a:pt x="1353" y="331"/>
                    </a:cubicBezTo>
                    <a:cubicBezTo>
                      <a:pt x="1350" y="328"/>
                      <a:pt x="1362" y="325"/>
                      <a:pt x="1363" y="321"/>
                    </a:cubicBezTo>
                    <a:cubicBezTo>
                      <a:pt x="1368" y="308"/>
                      <a:pt x="1366" y="294"/>
                      <a:pt x="1369" y="280"/>
                    </a:cubicBezTo>
                    <a:cubicBezTo>
                      <a:pt x="1370" y="272"/>
                      <a:pt x="1370" y="264"/>
                      <a:pt x="1371" y="256"/>
                    </a:cubicBezTo>
                    <a:cubicBezTo>
                      <a:pt x="1371" y="251"/>
                      <a:pt x="1370" y="247"/>
                      <a:pt x="1369" y="242"/>
                    </a:cubicBezTo>
                    <a:cubicBezTo>
                      <a:pt x="1368" y="239"/>
                      <a:pt x="1362" y="243"/>
                      <a:pt x="1361" y="243"/>
                    </a:cubicBezTo>
                    <a:cubicBezTo>
                      <a:pt x="1349" y="241"/>
                      <a:pt x="1346" y="202"/>
                      <a:pt x="1332" y="202"/>
                    </a:cubicBezTo>
                    <a:cubicBezTo>
                      <a:pt x="1334" y="202"/>
                      <a:pt x="1333" y="232"/>
                      <a:pt x="1333" y="236"/>
                    </a:cubicBezTo>
                    <a:cubicBezTo>
                      <a:pt x="1332" y="239"/>
                      <a:pt x="1327" y="262"/>
                      <a:pt x="1323" y="248"/>
                    </a:cubicBezTo>
                    <a:cubicBezTo>
                      <a:pt x="1318" y="235"/>
                      <a:pt x="1315" y="223"/>
                      <a:pt x="1307" y="212"/>
                    </a:cubicBezTo>
                    <a:cubicBezTo>
                      <a:pt x="1303" y="205"/>
                      <a:pt x="1286" y="179"/>
                      <a:pt x="1279" y="179"/>
                    </a:cubicBezTo>
                    <a:cubicBezTo>
                      <a:pt x="1279" y="179"/>
                      <a:pt x="1280" y="179"/>
                      <a:pt x="1279" y="179"/>
                    </a:cubicBezTo>
                    <a:close/>
                    <a:moveTo>
                      <a:pt x="1366" y="334"/>
                    </a:moveTo>
                    <a:cubicBezTo>
                      <a:pt x="1358" y="354"/>
                      <a:pt x="1354" y="373"/>
                      <a:pt x="1341" y="391"/>
                    </a:cubicBezTo>
                    <a:cubicBezTo>
                      <a:pt x="1336" y="398"/>
                      <a:pt x="1331" y="407"/>
                      <a:pt x="1327" y="414"/>
                    </a:cubicBezTo>
                    <a:cubicBezTo>
                      <a:pt x="1326" y="416"/>
                      <a:pt x="1317" y="425"/>
                      <a:pt x="1321" y="427"/>
                    </a:cubicBezTo>
                    <a:cubicBezTo>
                      <a:pt x="1326" y="429"/>
                      <a:pt x="1341" y="435"/>
                      <a:pt x="1343" y="426"/>
                    </a:cubicBezTo>
                    <a:cubicBezTo>
                      <a:pt x="1344" y="417"/>
                      <a:pt x="1349" y="407"/>
                      <a:pt x="1355" y="401"/>
                    </a:cubicBezTo>
                    <a:cubicBezTo>
                      <a:pt x="1358" y="399"/>
                      <a:pt x="1372" y="404"/>
                      <a:pt x="1377" y="404"/>
                    </a:cubicBezTo>
                    <a:cubicBezTo>
                      <a:pt x="1386" y="403"/>
                      <a:pt x="1393" y="404"/>
                      <a:pt x="1400" y="396"/>
                    </a:cubicBezTo>
                    <a:cubicBezTo>
                      <a:pt x="1401" y="395"/>
                      <a:pt x="1387" y="370"/>
                      <a:pt x="1385" y="367"/>
                    </a:cubicBezTo>
                    <a:cubicBezTo>
                      <a:pt x="1372" y="336"/>
                      <a:pt x="1402" y="354"/>
                      <a:pt x="1416" y="350"/>
                    </a:cubicBezTo>
                    <a:cubicBezTo>
                      <a:pt x="1428" y="347"/>
                      <a:pt x="1428" y="351"/>
                      <a:pt x="1421" y="340"/>
                    </a:cubicBezTo>
                    <a:cubicBezTo>
                      <a:pt x="1413" y="326"/>
                      <a:pt x="1408" y="313"/>
                      <a:pt x="1405" y="298"/>
                    </a:cubicBezTo>
                    <a:cubicBezTo>
                      <a:pt x="1393" y="252"/>
                      <a:pt x="1411" y="203"/>
                      <a:pt x="1392" y="158"/>
                    </a:cubicBezTo>
                    <a:cubicBezTo>
                      <a:pt x="1375" y="116"/>
                      <a:pt x="1351" y="77"/>
                      <a:pt x="1313" y="49"/>
                    </a:cubicBezTo>
                    <a:cubicBezTo>
                      <a:pt x="1274" y="22"/>
                      <a:pt x="1211" y="0"/>
                      <a:pt x="1164" y="14"/>
                    </a:cubicBezTo>
                    <a:cubicBezTo>
                      <a:pt x="1160" y="16"/>
                      <a:pt x="1101" y="37"/>
                      <a:pt x="1108" y="45"/>
                    </a:cubicBezTo>
                    <a:cubicBezTo>
                      <a:pt x="1113" y="52"/>
                      <a:pt x="1099" y="50"/>
                      <a:pt x="1097" y="47"/>
                    </a:cubicBezTo>
                    <a:cubicBezTo>
                      <a:pt x="1090" y="41"/>
                      <a:pt x="1068" y="44"/>
                      <a:pt x="1061" y="50"/>
                    </a:cubicBezTo>
                    <a:cubicBezTo>
                      <a:pt x="1056" y="55"/>
                      <a:pt x="1045" y="57"/>
                      <a:pt x="1039" y="61"/>
                    </a:cubicBezTo>
                    <a:cubicBezTo>
                      <a:pt x="1029" y="66"/>
                      <a:pt x="1019" y="71"/>
                      <a:pt x="1010" y="79"/>
                    </a:cubicBezTo>
                    <a:cubicBezTo>
                      <a:pt x="992" y="95"/>
                      <a:pt x="974" y="120"/>
                      <a:pt x="964" y="142"/>
                    </a:cubicBezTo>
                    <a:cubicBezTo>
                      <a:pt x="956" y="160"/>
                      <a:pt x="946" y="175"/>
                      <a:pt x="942" y="195"/>
                    </a:cubicBezTo>
                    <a:cubicBezTo>
                      <a:pt x="939" y="214"/>
                      <a:pt x="940" y="232"/>
                      <a:pt x="940" y="251"/>
                    </a:cubicBezTo>
                    <a:cubicBezTo>
                      <a:pt x="937" y="265"/>
                      <a:pt x="943" y="282"/>
                      <a:pt x="942" y="296"/>
                    </a:cubicBezTo>
                    <a:cubicBezTo>
                      <a:pt x="941" y="308"/>
                      <a:pt x="939" y="317"/>
                      <a:pt x="935" y="328"/>
                    </a:cubicBezTo>
                    <a:cubicBezTo>
                      <a:pt x="931" y="341"/>
                      <a:pt x="938" y="335"/>
                      <a:pt x="948" y="337"/>
                    </a:cubicBezTo>
                    <a:cubicBezTo>
                      <a:pt x="952" y="338"/>
                      <a:pt x="965" y="334"/>
                      <a:pt x="965" y="339"/>
                    </a:cubicBezTo>
                    <a:cubicBezTo>
                      <a:pt x="966" y="347"/>
                      <a:pt x="963" y="357"/>
                      <a:pt x="959" y="364"/>
                    </a:cubicBezTo>
                    <a:cubicBezTo>
                      <a:pt x="954" y="373"/>
                      <a:pt x="950" y="379"/>
                      <a:pt x="964" y="380"/>
                    </a:cubicBezTo>
                    <a:cubicBezTo>
                      <a:pt x="972" y="380"/>
                      <a:pt x="985" y="383"/>
                      <a:pt x="993" y="381"/>
                    </a:cubicBezTo>
                    <a:cubicBezTo>
                      <a:pt x="996" y="380"/>
                      <a:pt x="994" y="333"/>
                      <a:pt x="988" y="330"/>
                    </a:cubicBezTo>
                    <a:cubicBezTo>
                      <a:pt x="971" y="318"/>
                      <a:pt x="958" y="299"/>
                      <a:pt x="964" y="278"/>
                    </a:cubicBezTo>
                    <a:cubicBezTo>
                      <a:pt x="966" y="270"/>
                      <a:pt x="966" y="263"/>
                      <a:pt x="970" y="255"/>
                    </a:cubicBezTo>
                    <a:cubicBezTo>
                      <a:pt x="971" y="252"/>
                      <a:pt x="973" y="250"/>
                      <a:pt x="976" y="248"/>
                    </a:cubicBezTo>
                    <a:cubicBezTo>
                      <a:pt x="979" y="247"/>
                      <a:pt x="990" y="248"/>
                      <a:pt x="992" y="246"/>
                    </a:cubicBezTo>
                    <a:cubicBezTo>
                      <a:pt x="1000" y="237"/>
                      <a:pt x="996" y="217"/>
                      <a:pt x="1002" y="206"/>
                    </a:cubicBezTo>
                    <a:cubicBezTo>
                      <a:pt x="1008" y="194"/>
                      <a:pt x="998" y="164"/>
                      <a:pt x="1015" y="175"/>
                    </a:cubicBezTo>
                    <a:cubicBezTo>
                      <a:pt x="1023" y="180"/>
                      <a:pt x="1025" y="190"/>
                      <a:pt x="1027" y="199"/>
                    </a:cubicBezTo>
                    <a:cubicBezTo>
                      <a:pt x="1029" y="205"/>
                      <a:pt x="1030" y="215"/>
                      <a:pt x="1035" y="205"/>
                    </a:cubicBezTo>
                    <a:cubicBezTo>
                      <a:pt x="1040" y="193"/>
                      <a:pt x="1079" y="110"/>
                      <a:pt x="1090" y="120"/>
                    </a:cubicBezTo>
                    <a:cubicBezTo>
                      <a:pt x="1092" y="121"/>
                      <a:pt x="1092" y="123"/>
                      <a:pt x="1090" y="124"/>
                    </a:cubicBezTo>
                    <a:cubicBezTo>
                      <a:pt x="1085" y="128"/>
                      <a:pt x="1095" y="133"/>
                      <a:pt x="1098" y="135"/>
                    </a:cubicBezTo>
                    <a:cubicBezTo>
                      <a:pt x="1105" y="142"/>
                      <a:pt x="1114" y="149"/>
                      <a:pt x="1121" y="157"/>
                    </a:cubicBezTo>
                    <a:cubicBezTo>
                      <a:pt x="1123" y="159"/>
                      <a:pt x="1151" y="205"/>
                      <a:pt x="1145" y="205"/>
                    </a:cubicBezTo>
                    <a:cubicBezTo>
                      <a:pt x="1157" y="205"/>
                      <a:pt x="1134" y="158"/>
                      <a:pt x="1156" y="172"/>
                    </a:cubicBezTo>
                    <a:cubicBezTo>
                      <a:pt x="1173" y="184"/>
                      <a:pt x="1188" y="195"/>
                      <a:pt x="1201" y="211"/>
                    </a:cubicBezTo>
                    <a:cubicBezTo>
                      <a:pt x="1225" y="239"/>
                      <a:pt x="1203" y="181"/>
                      <a:pt x="1206" y="174"/>
                    </a:cubicBezTo>
                    <a:cubicBezTo>
                      <a:pt x="1208" y="169"/>
                      <a:pt x="1246" y="192"/>
                      <a:pt x="1250" y="198"/>
                    </a:cubicBezTo>
                    <a:cubicBezTo>
                      <a:pt x="1253" y="204"/>
                      <a:pt x="1262" y="207"/>
                      <a:pt x="1266" y="213"/>
                    </a:cubicBezTo>
                    <a:cubicBezTo>
                      <a:pt x="1268" y="216"/>
                      <a:pt x="1276" y="231"/>
                      <a:pt x="1276" y="219"/>
                    </a:cubicBezTo>
                    <a:cubicBezTo>
                      <a:pt x="1277" y="208"/>
                      <a:pt x="1277" y="194"/>
                      <a:pt x="1274" y="183"/>
                    </a:cubicBezTo>
                    <a:cubicBezTo>
                      <a:pt x="1273" y="179"/>
                      <a:pt x="1260" y="158"/>
                      <a:pt x="1264" y="156"/>
                    </a:cubicBezTo>
                    <a:cubicBezTo>
                      <a:pt x="1271" y="152"/>
                      <a:pt x="1295" y="186"/>
                      <a:pt x="1300" y="191"/>
                    </a:cubicBezTo>
                    <a:cubicBezTo>
                      <a:pt x="1305" y="197"/>
                      <a:pt x="1310" y="205"/>
                      <a:pt x="1315" y="212"/>
                    </a:cubicBezTo>
                    <a:cubicBezTo>
                      <a:pt x="1317" y="215"/>
                      <a:pt x="1323" y="232"/>
                      <a:pt x="1326" y="233"/>
                    </a:cubicBezTo>
                    <a:cubicBezTo>
                      <a:pt x="1330" y="234"/>
                      <a:pt x="1325" y="200"/>
                      <a:pt x="1324" y="197"/>
                    </a:cubicBezTo>
                    <a:cubicBezTo>
                      <a:pt x="1321" y="189"/>
                      <a:pt x="1323" y="174"/>
                      <a:pt x="1331" y="189"/>
                    </a:cubicBezTo>
                    <a:cubicBezTo>
                      <a:pt x="1333" y="192"/>
                      <a:pt x="1337" y="196"/>
                      <a:pt x="1340" y="198"/>
                    </a:cubicBezTo>
                    <a:cubicBezTo>
                      <a:pt x="1345" y="203"/>
                      <a:pt x="1347" y="211"/>
                      <a:pt x="1353" y="216"/>
                    </a:cubicBezTo>
                    <a:cubicBezTo>
                      <a:pt x="1357" y="220"/>
                      <a:pt x="1358" y="226"/>
                      <a:pt x="1362" y="231"/>
                    </a:cubicBezTo>
                    <a:cubicBezTo>
                      <a:pt x="1363" y="233"/>
                      <a:pt x="1374" y="222"/>
                      <a:pt x="1376" y="222"/>
                    </a:cubicBezTo>
                    <a:cubicBezTo>
                      <a:pt x="1377" y="222"/>
                      <a:pt x="1386" y="224"/>
                      <a:pt x="1382" y="227"/>
                    </a:cubicBezTo>
                    <a:cubicBezTo>
                      <a:pt x="1375" y="232"/>
                      <a:pt x="1375" y="236"/>
                      <a:pt x="1376" y="244"/>
                    </a:cubicBezTo>
                    <a:cubicBezTo>
                      <a:pt x="1376" y="247"/>
                      <a:pt x="1376" y="255"/>
                      <a:pt x="1380" y="256"/>
                    </a:cubicBezTo>
                    <a:cubicBezTo>
                      <a:pt x="1387" y="257"/>
                      <a:pt x="1394" y="259"/>
                      <a:pt x="1397" y="266"/>
                    </a:cubicBezTo>
                    <a:cubicBezTo>
                      <a:pt x="1401" y="280"/>
                      <a:pt x="1401" y="294"/>
                      <a:pt x="1397" y="307"/>
                    </a:cubicBezTo>
                    <a:cubicBezTo>
                      <a:pt x="1394" y="314"/>
                      <a:pt x="1390" y="318"/>
                      <a:pt x="1386" y="324"/>
                    </a:cubicBezTo>
                    <a:cubicBezTo>
                      <a:pt x="1381" y="332"/>
                      <a:pt x="1372" y="329"/>
                      <a:pt x="1366" y="334"/>
                    </a:cubicBezTo>
                    <a:cubicBezTo>
                      <a:pt x="1366" y="334"/>
                      <a:pt x="1367" y="333"/>
                      <a:pt x="1366" y="334"/>
                    </a:cubicBezTo>
                    <a:close/>
                    <a:moveTo>
                      <a:pt x="438" y="457"/>
                    </a:moveTo>
                    <a:cubicBezTo>
                      <a:pt x="440" y="453"/>
                      <a:pt x="428" y="438"/>
                      <a:pt x="426" y="434"/>
                    </a:cubicBezTo>
                    <a:cubicBezTo>
                      <a:pt x="421" y="424"/>
                      <a:pt x="415" y="423"/>
                      <a:pt x="410" y="414"/>
                    </a:cubicBezTo>
                    <a:cubicBezTo>
                      <a:pt x="402" y="401"/>
                      <a:pt x="400" y="398"/>
                      <a:pt x="404" y="385"/>
                    </a:cubicBezTo>
                    <a:cubicBezTo>
                      <a:pt x="408" y="374"/>
                      <a:pt x="408" y="361"/>
                      <a:pt x="413" y="349"/>
                    </a:cubicBezTo>
                    <a:cubicBezTo>
                      <a:pt x="418" y="336"/>
                      <a:pt x="416" y="311"/>
                      <a:pt x="413" y="297"/>
                    </a:cubicBezTo>
                    <a:cubicBezTo>
                      <a:pt x="408" y="269"/>
                      <a:pt x="398" y="244"/>
                      <a:pt x="391" y="217"/>
                    </a:cubicBezTo>
                    <a:cubicBezTo>
                      <a:pt x="378" y="168"/>
                      <a:pt x="329" y="130"/>
                      <a:pt x="286" y="111"/>
                    </a:cubicBezTo>
                    <a:cubicBezTo>
                      <a:pt x="239" y="90"/>
                      <a:pt x="185" y="111"/>
                      <a:pt x="141" y="127"/>
                    </a:cubicBezTo>
                    <a:cubicBezTo>
                      <a:pt x="95" y="144"/>
                      <a:pt x="54" y="189"/>
                      <a:pt x="34" y="234"/>
                    </a:cubicBezTo>
                    <a:cubicBezTo>
                      <a:pt x="18" y="268"/>
                      <a:pt x="5" y="326"/>
                      <a:pt x="22" y="362"/>
                    </a:cubicBezTo>
                    <a:cubicBezTo>
                      <a:pt x="28" y="374"/>
                      <a:pt x="34" y="404"/>
                      <a:pt x="44" y="412"/>
                    </a:cubicBezTo>
                    <a:cubicBezTo>
                      <a:pt x="50" y="418"/>
                      <a:pt x="55" y="430"/>
                      <a:pt x="59" y="437"/>
                    </a:cubicBezTo>
                    <a:cubicBezTo>
                      <a:pt x="65" y="447"/>
                      <a:pt x="73" y="454"/>
                      <a:pt x="80" y="462"/>
                    </a:cubicBezTo>
                    <a:cubicBezTo>
                      <a:pt x="91" y="475"/>
                      <a:pt x="105" y="493"/>
                      <a:pt x="123" y="496"/>
                    </a:cubicBezTo>
                    <a:cubicBezTo>
                      <a:pt x="133" y="498"/>
                      <a:pt x="146" y="505"/>
                      <a:pt x="154" y="509"/>
                    </a:cubicBezTo>
                    <a:cubicBezTo>
                      <a:pt x="160" y="511"/>
                      <a:pt x="172" y="512"/>
                      <a:pt x="177" y="515"/>
                    </a:cubicBezTo>
                    <a:cubicBezTo>
                      <a:pt x="184" y="521"/>
                      <a:pt x="229" y="520"/>
                      <a:pt x="229" y="528"/>
                    </a:cubicBezTo>
                    <a:cubicBezTo>
                      <a:pt x="228" y="546"/>
                      <a:pt x="248" y="563"/>
                      <a:pt x="256" y="577"/>
                    </a:cubicBezTo>
                    <a:cubicBezTo>
                      <a:pt x="265" y="592"/>
                      <a:pt x="274" y="607"/>
                      <a:pt x="283" y="622"/>
                    </a:cubicBezTo>
                    <a:cubicBezTo>
                      <a:pt x="280" y="642"/>
                      <a:pt x="316" y="617"/>
                      <a:pt x="322" y="612"/>
                    </a:cubicBezTo>
                    <a:cubicBezTo>
                      <a:pt x="329" y="608"/>
                      <a:pt x="336" y="604"/>
                      <a:pt x="343" y="601"/>
                    </a:cubicBezTo>
                    <a:cubicBezTo>
                      <a:pt x="349" y="598"/>
                      <a:pt x="357" y="589"/>
                      <a:pt x="364" y="589"/>
                    </a:cubicBezTo>
                    <a:cubicBezTo>
                      <a:pt x="370" y="589"/>
                      <a:pt x="382" y="578"/>
                      <a:pt x="386" y="575"/>
                    </a:cubicBezTo>
                    <a:cubicBezTo>
                      <a:pt x="395" y="569"/>
                      <a:pt x="403" y="562"/>
                      <a:pt x="412" y="557"/>
                    </a:cubicBezTo>
                    <a:cubicBezTo>
                      <a:pt x="414" y="556"/>
                      <a:pt x="433" y="545"/>
                      <a:pt x="433" y="544"/>
                    </a:cubicBezTo>
                    <a:cubicBezTo>
                      <a:pt x="431" y="532"/>
                      <a:pt x="435" y="527"/>
                      <a:pt x="424" y="529"/>
                    </a:cubicBezTo>
                    <a:cubicBezTo>
                      <a:pt x="421" y="530"/>
                      <a:pt x="414" y="526"/>
                      <a:pt x="413" y="530"/>
                    </a:cubicBezTo>
                    <a:cubicBezTo>
                      <a:pt x="412" y="534"/>
                      <a:pt x="411" y="537"/>
                      <a:pt x="407" y="540"/>
                    </a:cubicBezTo>
                    <a:cubicBezTo>
                      <a:pt x="404" y="544"/>
                      <a:pt x="395" y="549"/>
                      <a:pt x="389" y="548"/>
                    </a:cubicBezTo>
                    <a:cubicBezTo>
                      <a:pt x="382" y="547"/>
                      <a:pt x="382" y="554"/>
                      <a:pt x="378" y="560"/>
                    </a:cubicBezTo>
                    <a:cubicBezTo>
                      <a:pt x="376" y="563"/>
                      <a:pt x="372" y="569"/>
                      <a:pt x="367" y="568"/>
                    </a:cubicBezTo>
                    <a:cubicBezTo>
                      <a:pt x="364" y="568"/>
                      <a:pt x="357" y="564"/>
                      <a:pt x="355" y="567"/>
                    </a:cubicBezTo>
                    <a:cubicBezTo>
                      <a:pt x="346" y="581"/>
                      <a:pt x="332" y="596"/>
                      <a:pt x="316" y="578"/>
                    </a:cubicBezTo>
                    <a:cubicBezTo>
                      <a:pt x="307" y="568"/>
                      <a:pt x="302" y="580"/>
                      <a:pt x="297" y="575"/>
                    </a:cubicBezTo>
                    <a:cubicBezTo>
                      <a:pt x="291" y="569"/>
                      <a:pt x="287" y="559"/>
                      <a:pt x="282" y="552"/>
                    </a:cubicBezTo>
                    <a:cubicBezTo>
                      <a:pt x="271" y="536"/>
                      <a:pt x="258" y="518"/>
                      <a:pt x="252" y="502"/>
                    </a:cubicBezTo>
                    <a:cubicBezTo>
                      <a:pt x="249" y="494"/>
                      <a:pt x="297" y="472"/>
                      <a:pt x="304" y="467"/>
                    </a:cubicBezTo>
                    <a:cubicBezTo>
                      <a:pt x="314" y="461"/>
                      <a:pt x="323" y="450"/>
                      <a:pt x="333" y="446"/>
                    </a:cubicBezTo>
                    <a:cubicBezTo>
                      <a:pt x="341" y="442"/>
                      <a:pt x="349" y="439"/>
                      <a:pt x="357" y="435"/>
                    </a:cubicBezTo>
                    <a:cubicBezTo>
                      <a:pt x="364" y="432"/>
                      <a:pt x="373" y="429"/>
                      <a:pt x="379" y="425"/>
                    </a:cubicBezTo>
                    <a:cubicBezTo>
                      <a:pt x="385" y="420"/>
                      <a:pt x="396" y="409"/>
                      <a:pt x="399" y="421"/>
                    </a:cubicBezTo>
                    <a:cubicBezTo>
                      <a:pt x="401" y="427"/>
                      <a:pt x="411" y="439"/>
                      <a:pt x="415" y="444"/>
                    </a:cubicBezTo>
                    <a:cubicBezTo>
                      <a:pt x="422" y="454"/>
                      <a:pt x="423" y="458"/>
                      <a:pt x="438" y="457"/>
                    </a:cubicBezTo>
                    <a:cubicBezTo>
                      <a:pt x="438" y="456"/>
                      <a:pt x="435" y="457"/>
                      <a:pt x="438" y="457"/>
                    </a:cubicBezTo>
                    <a:close/>
                    <a:moveTo>
                      <a:pt x="1030" y="2817"/>
                    </a:moveTo>
                    <a:cubicBezTo>
                      <a:pt x="1098" y="2817"/>
                      <a:pt x="1121" y="2727"/>
                      <a:pt x="1121" y="2672"/>
                    </a:cubicBezTo>
                    <a:cubicBezTo>
                      <a:pt x="1121" y="2668"/>
                      <a:pt x="1118" y="2639"/>
                      <a:pt x="1114" y="2638"/>
                    </a:cubicBezTo>
                    <a:cubicBezTo>
                      <a:pt x="1105" y="2638"/>
                      <a:pt x="1117" y="2628"/>
                      <a:pt x="1113" y="2628"/>
                    </a:cubicBezTo>
                    <a:cubicBezTo>
                      <a:pt x="1104" y="2629"/>
                      <a:pt x="1092" y="2629"/>
                      <a:pt x="1083" y="2631"/>
                    </a:cubicBezTo>
                    <a:cubicBezTo>
                      <a:pt x="1075" y="2634"/>
                      <a:pt x="1067" y="2629"/>
                      <a:pt x="1059" y="2629"/>
                    </a:cubicBezTo>
                    <a:cubicBezTo>
                      <a:pt x="1045" y="2630"/>
                      <a:pt x="1028" y="2615"/>
                      <a:pt x="1013" y="2613"/>
                    </a:cubicBezTo>
                    <a:cubicBezTo>
                      <a:pt x="1000" y="2608"/>
                      <a:pt x="987" y="2616"/>
                      <a:pt x="974" y="2616"/>
                    </a:cubicBezTo>
                    <a:cubicBezTo>
                      <a:pt x="969" y="2616"/>
                      <a:pt x="942" y="2606"/>
                      <a:pt x="941" y="2607"/>
                    </a:cubicBezTo>
                    <a:cubicBezTo>
                      <a:pt x="937" y="2610"/>
                      <a:pt x="933" y="2630"/>
                      <a:pt x="933" y="2635"/>
                    </a:cubicBezTo>
                    <a:cubicBezTo>
                      <a:pt x="930" y="2652"/>
                      <a:pt x="928" y="2668"/>
                      <a:pt x="923" y="2685"/>
                    </a:cubicBezTo>
                    <a:cubicBezTo>
                      <a:pt x="915" y="2717"/>
                      <a:pt x="913" y="2747"/>
                      <a:pt x="933" y="2775"/>
                    </a:cubicBezTo>
                    <a:cubicBezTo>
                      <a:pt x="953" y="2803"/>
                      <a:pt x="995" y="2821"/>
                      <a:pt x="1030" y="2817"/>
                    </a:cubicBezTo>
                    <a:cubicBezTo>
                      <a:pt x="1032" y="2817"/>
                      <a:pt x="1022" y="2818"/>
                      <a:pt x="1030" y="2817"/>
                    </a:cubicBezTo>
                    <a:close/>
                    <a:moveTo>
                      <a:pt x="1402" y="2806"/>
                    </a:moveTo>
                    <a:cubicBezTo>
                      <a:pt x="1429" y="2807"/>
                      <a:pt x="1464" y="2800"/>
                      <a:pt x="1481" y="2778"/>
                    </a:cubicBezTo>
                    <a:cubicBezTo>
                      <a:pt x="1500" y="2755"/>
                      <a:pt x="1508" y="2720"/>
                      <a:pt x="1516" y="2691"/>
                    </a:cubicBezTo>
                    <a:cubicBezTo>
                      <a:pt x="1519" y="2676"/>
                      <a:pt x="1521" y="2660"/>
                      <a:pt x="1520" y="2645"/>
                    </a:cubicBezTo>
                    <a:cubicBezTo>
                      <a:pt x="1520" y="2631"/>
                      <a:pt x="1520" y="2631"/>
                      <a:pt x="1508" y="2631"/>
                    </a:cubicBezTo>
                    <a:cubicBezTo>
                      <a:pt x="1496" y="2632"/>
                      <a:pt x="1484" y="2629"/>
                      <a:pt x="1471" y="2629"/>
                    </a:cubicBezTo>
                    <a:cubicBezTo>
                      <a:pt x="1463" y="2630"/>
                      <a:pt x="1437" y="2630"/>
                      <a:pt x="1431" y="2637"/>
                    </a:cubicBezTo>
                    <a:cubicBezTo>
                      <a:pt x="1435" y="2632"/>
                      <a:pt x="1466" y="2648"/>
                      <a:pt x="1473" y="2648"/>
                    </a:cubicBezTo>
                    <a:cubicBezTo>
                      <a:pt x="1474" y="2648"/>
                      <a:pt x="1489" y="2655"/>
                      <a:pt x="1480" y="2656"/>
                    </a:cubicBezTo>
                    <a:cubicBezTo>
                      <a:pt x="1470" y="2657"/>
                      <a:pt x="1461" y="2654"/>
                      <a:pt x="1452" y="2650"/>
                    </a:cubicBezTo>
                    <a:cubicBezTo>
                      <a:pt x="1445" y="2647"/>
                      <a:pt x="1436" y="2643"/>
                      <a:pt x="1428" y="2644"/>
                    </a:cubicBezTo>
                    <a:cubicBezTo>
                      <a:pt x="1421" y="2645"/>
                      <a:pt x="1407" y="2651"/>
                      <a:pt x="1401" y="2647"/>
                    </a:cubicBezTo>
                    <a:cubicBezTo>
                      <a:pt x="1395" y="2643"/>
                      <a:pt x="1392" y="2640"/>
                      <a:pt x="1383" y="2643"/>
                    </a:cubicBezTo>
                    <a:cubicBezTo>
                      <a:pt x="1373" y="2647"/>
                      <a:pt x="1361" y="2645"/>
                      <a:pt x="1351" y="2647"/>
                    </a:cubicBezTo>
                    <a:cubicBezTo>
                      <a:pt x="1347" y="2647"/>
                      <a:pt x="1338" y="2642"/>
                      <a:pt x="1335" y="2644"/>
                    </a:cubicBezTo>
                    <a:cubicBezTo>
                      <a:pt x="1331" y="2646"/>
                      <a:pt x="1331" y="2663"/>
                      <a:pt x="1331" y="2667"/>
                    </a:cubicBezTo>
                    <a:cubicBezTo>
                      <a:pt x="1328" y="2685"/>
                      <a:pt x="1328" y="2701"/>
                      <a:pt x="1327" y="2720"/>
                    </a:cubicBezTo>
                    <a:cubicBezTo>
                      <a:pt x="1327" y="2744"/>
                      <a:pt x="1325" y="2764"/>
                      <a:pt x="1342" y="2784"/>
                    </a:cubicBezTo>
                    <a:cubicBezTo>
                      <a:pt x="1357" y="2800"/>
                      <a:pt x="1381" y="2807"/>
                      <a:pt x="1402" y="2806"/>
                    </a:cubicBezTo>
                    <a:cubicBezTo>
                      <a:pt x="1410" y="2807"/>
                      <a:pt x="1399" y="2806"/>
                      <a:pt x="1402" y="2806"/>
                    </a:cubicBezTo>
                    <a:close/>
                    <a:moveTo>
                      <a:pt x="332" y="618"/>
                    </a:moveTo>
                    <a:cubicBezTo>
                      <a:pt x="332" y="632"/>
                      <a:pt x="346" y="642"/>
                      <a:pt x="351" y="654"/>
                    </a:cubicBezTo>
                    <a:cubicBezTo>
                      <a:pt x="355" y="666"/>
                      <a:pt x="367" y="676"/>
                      <a:pt x="374" y="687"/>
                    </a:cubicBezTo>
                    <a:cubicBezTo>
                      <a:pt x="381" y="697"/>
                      <a:pt x="387" y="708"/>
                      <a:pt x="397" y="698"/>
                    </a:cubicBezTo>
                    <a:cubicBezTo>
                      <a:pt x="406" y="688"/>
                      <a:pt x="419" y="677"/>
                      <a:pt x="430" y="670"/>
                    </a:cubicBezTo>
                    <a:cubicBezTo>
                      <a:pt x="443" y="663"/>
                      <a:pt x="453" y="652"/>
                      <a:pt x="465" y="645"/>
                    </a:cubicBezTo>
                    <a:cubicBezTo>
                      <a:pt x="470" y="642"/>
                      <a:pt x="498" y="633"/>
                      <a:pt x="498" y="628"/>
                    </a:cubicBezTo>
                    <a:cubicBezTo>
                      <a:pt x="497" y="616"/>
                      <a:pt x="501" y="541"/>
                      <a:pt x="502" y="540"/>
                    </a:cubicBezTo>
                    <a:cubicBezTo>
                      <a:pt x="499" y="539"/>
                      <a:pt x="483" y="511"/>
                      <a:pt x="485" y="508"/>
                    </a:cubicBezTo>
                    <a:cubicBezTo>
                      <a:pt x="486" y="506"/>
                      <a:pt x="472" y="487"/>
                      <a:pt x="469" y="484"/>
                    </a:cubicBezTo>
                    <a:cubicBezTo>
                      <a:pt x="465" y="480"/>
                      <a:pt x="460" y="467"/>
                      <a:pt x="454" y="473"/>
                    </a:cubicBezTo>
                    <a:cubicBezTo>
                      <a:pt x="452" y="475"/>
                      <a:pt x="430" y="464"/>
                      <a:pt x="425" y="463"/>
                    </a:cubicBezTo>
                    <a:cubicBezTo>
                      <a:pt x="411" y="459"/>
                      <a:pt x="379" y="448"/>
                      <a:pt x="394" y="472"/>
                    </a:cubicBezTo>
                    <a:cubicBezTo>
                      <a:pt x="406" y="492"/>
                      <a:pt x="436" y="490"/>
                      <a:pt x="442" y="514"/>
                    </a:cubicBezTo>
                    <a:cubicBezTo>
                      <a:pt x="444" y="525"/>
                      <a:pt x="443" y="536"/>
                      <a:pt x="446" y="546"/>
                    </a:cubicBezTo>
                    <a:cubicBezTo>
                      <a:pt x="447" y="551"/>
                      <a:pt x="457" y="566"/>
                      <a:pt x="444" y="565"/>
                    </a:cubicBezTo>
                    <a:cubicBezTo>
                      <a:pt x="432" y="564"/>
                      <a:pt x="439" y="553"/>
                      <a:pt x="424" y="562"/>
                    </a:cubicBezTo>
                    <a:cubicBezTo>
                      <a:pt x="415" y="567"/>
                      <a:pt x="408" y="573"/>
                      <a:pt x="399" y="578"/>
                    </a:cubicBezTo>
                    <a:cubicBezTo>
                      <a:pt x="377" y="592"/>
                      <a:pt x="354" y="604"/>
                      <a:pt x="332" y="618"/>
                    </a:cubicBezTo>
                    <a:cubicBezTo>
                      <a:pt x="332" y="619"/>
                      <a:pt x="337" y="615"/>
                      <a:pt x="332" y="618"/>
                    </a:cubicBezTo>
                    <a:close/>
                    <a:moveTo>
                      <a:pt x="1538" y="1482"/>
                    </a:moveTo>
                    <a:cubicBezTo>
                      <a:pt x="1534" y="1488"/>
                      <a:pt x="1528" y="1486"/>
                      <a:pt x="1524" y="1490"/>
                    </a:cubicBezTo>
                    <a:cubicBezTo>
                      <a:pt x="1522" y="1493"/>
                      <a:pt x="1523" y="1512"/>
                      <a:pt x="1524" y="1515"/>
                    </a:cubicBezTo>
                    <a:cubicBezTo>
                      <a:pt x="1527" y="1523"/>
                      <a:pt x="1524" y="1537"/>
                      <a:pt x="1525" y="1546"/>
                    </a:cubicBezTo>
                    <a:cubicBezTo>
                      <a:pt x="1525" y="1555"/>
                      <a:pt x="1526" y="1563"/>
                      <a:pt x="1525" y="1572"/>
                    </a:cubicBezTo>
                    <a:cubicBezTo>
                      <a:pt x="1523" y="1589"/>
                      <a:pt x="1525" y="1609"/>
                      <a:pt x="1526" y="1626"/>
                    </a:cubicBezTo>
                    <a:cubicBezTo>
                      <a:pt x="1526" y="1625"/>
                      <a:pt x="1527" y="1650"/>
                      <a:pt x="1532" y="1639"/>
                    </a:cubicBezTo>
                    <a:cubicBezTo>
                      <a:pt x="1535" y="1633"/>
                      <a:pt x="1539" y="1622"/>
                      <a:pt x="1537" y="1615"/>
                    </a:cubicBezTo>
                    <a:cubicBezTo>
                      <a:pt x="1534" y="1604"/>
                      <a:pt x="1537" y="1542"/>
                      <a:pt x="1551" y="1544"/>
                    </a:cubicBezTo>
                    <a:cubicBezTo>
                      <a:pt x="1553" y="1544"/>
                      <a:pt x="1547" y="1588"/>
                      <a:pt x="1547" y="1593"/>
                    </a:cubicBezTo>
                    <a:cubicBezTo>
                      <a:pt x="1546" y="1603"/>
                      <a:pt x="1548" y="1614"/>
                      <a:pt x="1547" y="1625"/>
                    </a:cubicBezTo>
                    <a:cubicBezTo>
                      <a:pt x="1547" y="1628"/>
                      <a:pt x="1538" y="1646"/>
                      <a:pt x="1539" y="1648"/>
                    </a:cubicBezTo>
                    <a:cubicBezTo>
                      <a:pt x="1548" y="1656"/>
                      <a:pt x="1565" y="1619"/>
                      <a:pt x="1567" y="1615"/>
                    </a:cubicBezTo>
                    <a:cubicBezTo>
                      <a:pt x="1580" y="1594"/>
                      <a:pt x="1587" y="1579"/>
                      <a:pt x="1586" y="1555"/>
                    </a:cubicBezTo>
                    <a:cubicBezTo>
                      <a:pt x="1585" y="1545"/>
                      <a:pt x="1585" y="1534"/>
                      <a:pt x="1586" y="1525"/>
                    </a:cubicBezTo>
                    <a:cubicBezTo>
                      <a:pt x="1587" y="1518"/>
                      <a:pt x="1591" y="1501"/>
                      <a:pt x="1587" y="1495"/>
                    </a:cubicBezTo>
                    <a:cubicBezTo>
                      <a:pt x="1582" y="1487"/>
                      <a:pt x="1585" y="1484"/>
                      <a:pt x="1572" y="1484"/>
                    </a:cubicBezTo>
                    <a:cubicBezTo>
                      <a:pt x="1560" y="1484"/>
                      <a:pt x="1550" y="1479"/>
                      <a:pt x="1538" y="1482"/>
                    </a:cubicBezTo>
                    <a:cubicBezTo>
                      <a:pt x="1537" y="1483"/>
                      <a:pt x="1545" y="1480"/>
                      <a:pt x="1538" y="1482"/>
                    </a:cubicBezTo>
                    <a:close/>
                    <a:moveTo>
                      <a:pt x="1257" y="470"/>
                    </a:moveTo>
                    <a:cubicBezTo>
                      <a:pt x="1252" y="470"/>
                      <a:pt x="1238" y="477"/>
                      <a:pt x="1232" y="480"/>
                    </a:cubicBezTo>
                    <a:cubicBezTo>
                      <a:pt x="1220" y="483"/>
                      <a:pt x="1210" y="485"/>
                      <a:pt x="1197" y="486"/>
                    </a:cubicBezTo>
                    <a:cubicBezTo>
                      <a:pt x="1176" y="488"/>
                      <a:pt x="1156" y="486"/>
                      <a:pt x="1135" y="485"/>
                    </a:cubicBezTo>
                    <a:cubicBezTo>
                      <a:pt x="1125" y="484"/>
                      <a:pt x="1096" y="469"/>
                      <a:pt x="1088" y="472"/>
                    </a:cubicBezTo>
                    <a:cubicBezTo>
                      <a:pt x="1088" y="472"/>
                      <a:pt x="1079" y="490"/>
                      <a:pt x="1079" y="491"/>
                    </a:cubicBezTo>
                    <a:cubicBezTo>
                      <a:pt x="1076" y="497"/>
                      <a:pt x="1095" y="500"/>
                      <a:pt x="1097" y="500"/>
                    </a:cubicBezTo>
                    <a:cubicBezTo>
                      <a:pt x="1112" y="505"/>
                      <a:pt x="1130" y="508"/>
                      <a:pt x="1145" y="511"/>
                    </a:cubicBezTo>
                    <a:cubicBezTo>
                      <a:pt x="1161" y="515"/>
                      <a:pt x="1182" y="516"/>
                      <a:pt x="1199" y="515"/>
                    </a:cubicBezTo>
                    <a:cubicBezTo>
                      <a:pt x="1219" y="514"/>
                      <a:pt x="1242" y="514"/>
                      <a:pt x="1259" y="504"/>
                    </a:cubicBezTo>
                    <a:cubicBezTo>
                      <a:pt x="1265" y="501"/>
                      <a:pt x="1272" y="497"/>
                      <a:pt x="1265" y="491"/>
                    </a:cubicBezTo>
                    <a:cubicBezTo>
                      <a:pt x="1260" y="486"/>
                      <a:pt x="1262" y="475"/>
                      <a:pt x="1257" y="470"/>
                    </a:cubicBezTo>
                    <a:cubicBezTo>
                      <a:pt x="1257" y="470"/>
                      <a:pt x="1258" y="471"/>
                      <a:pt x="1257" y="470"/>
                    </a:cubicBezTo>
                    <a:close/>
                    <a:moveTo>
                      <a:pt x="1128" y="2716"/>
                    </a:moveTo>
                    <a:cubicBezTo>
                      <a:pt x="1122" y="2719"/>
                      <a:pt x="1124" y="2731"/>
                      <a:pt x="1121" y="2737"/>
                    </a:cubicBezTo>
                    <a:cubicBezTo>
                      <a:pt x="1115" y="2747"/>
                      <a:pt x="1113" y="2759"/>
                      <a:pt x="1107" y="2769"/>
                    </a:cubicBezTo>
                    <a:cubicBezTo>
                      <a:pt x="1096" y="2792"/>
                      <a:pt x="1082" y="2814"/>
                      <a:pt x="1056" y="2818"/>
                    </a:cubicBezTo>
                    <a:cubicBezTo>
                      <a:pt x="1028" y="2824"/>
                      <a:pt x="1005" y="2822"/>
                      <a:pt x="978" y="2814"/>
                    </a:cubicBezTo>
                    <a:cubicBezTo>
                      <a:pt x="964" y="2811"/>
                      <a:pt x="950" y="2806"/>
                      <a:pt x="940" y="2796"/>
                    </a:cubicBezTo>
                    <a:cubicBezTo>
                      <a:pt x="937" y="2793"/>
                      <a:pt x="919" y="2772"/>
                      <a:pt x="919" y="2772"/>
                    </a:cubicBezTo>
                    <a:cubicBezTo>
                      <a:pt x="913" y="2778"/>
                      <a:pt x="925" y="2800"/>
                      <a:pt x="929" y="2805"/>
                    </a:cubicBezTo>
                    <a:cubicBezTo>
                      <a:pt x="937" y="2818"/>
                      <a:pt x="949" y="2826"/>
                      <a:pt x="962" y="2832"/>
                    </a:cubicBezTo>
                    <a:cubicBezTo>
                      <a:pt x="986" y="2843"/>
                      <a:pt x="1021" y="2843"/>
                      <a:pt x="1046" y="2839"/>
                    </a:cubicBezTo>
                    <a:cubicBezTo>
                      <a:pt x="1073" y="2834"/>
                      <a:pt x="1098" y="2823"/>
                      <a:pt x="1112" y="2797"/>
                    </a:cubicBezTo>
                    <a:cubicBezTo>
                      <a:pt x="1125" y="2770"/>
                      <a:pt x="1127" y="2745"/>
                      <a:pt x="1128" y="2716"/>
                    </a:cubicBezTo>
                    <a:cubicBezTo>
                      <a:pt x="1127" y="2716"/>
                      <a:pt x="1128" y="2719"/>
                      <a:pt x="1128" y="2716"/>
                    </a:cubicBezTo>
                    <a:close/>
                    <a:moveTo>
                      <a:pt x="351" y="470"/>
                    </a:moveTo>
                    <a:cubicBezTo>
                      <a:pt x="357" y="460"/>
                      <a:pt x="354" y="449"/>
                      <a:pt x="369" y="445"/>
                    </a:cubicBezTo>
                    <a:cubicBezTo>
                      <a:pt x="384" y="441"/>
                      <a:pt x="389" y="448"/>
                      <a:pt x="402" y="451"/>
                    </a:cubicBezTo>
                    <a:cubicBezTo>
                      <a:pt x="416" y="454"/>
                      <a:pt x="392" y="425"/>
                      <a:pt x="387" y="429"/>
                    </a:cubicBezTo>
                    <a:cubicBezTo>
                      <a:pt x="373" y="438"/>
                      <a:pt x="356" y="445"/>
                      <a:pt x="342" y="452"/>
                    </a:cubicBezTo>
                    <a:cubicBezTo>
                      <a:pt x="315" y="467"/>
                      <a:pt x="291" y="486"/>
                      <a:pt x="264" y="500"/>
                    </a:cubicBezTo>
                    <a:cubicBezTo>
                      <a:pt x="254" y="506"/>
                      <a:pt x="272" y="515"/>
                      <a:pt x="273" y="524"/>
                    </a:cubicBezTo>
                    <a:cubicBezTo>
                      <a:pt x="274" y="529"/>
                      <a:pt x="292" y="550"/>
                      <a:pt x="295" y="549"/>
                    </a:cubicBezTo>
                    <a:cubicBezTo>
                      <a:pt x="295" y="537"/>
                      <a:pt x="298" y="534"/>
                      <a:pt x="306" y="526"/>
                    </a:cubicBezTo>
                    <a:cubicBezTo>
                      <a:pt x="310" y="522"/>
                      <a:pt x="311" y="509"/>
                      <a:pt x="314" y="503"/>
                    </a:cubicBezTo>
                    <a:cubicBezTo>
                      <a:pt x="319" y="493"/>
                      <a:pt x="326" y="500"/>
                      <a:pt x="327" y="488"/>
                    </a:cubicBezTo>
                    <a:cubicBezTo>
                      <a:pt x="328" y="475"/>
                      <a:pt x="340" y="469"/>
                      <a:pt x="351" y="470"/>
                    </a:cubicBezTo>
                    <a:cubicBezTo>
                      <a:pt x="352" y="469"/>
                      <a:pt x="349" y="470"/>
                      <a:pt x="351" y="470"/>
                    </a:cubicBezTo>
                    <a:close/>
                    <a:moveTo>
                      <a:pt x="1392" y="2812"/>
                    </a:moveTo>
                    <a:cubicBezTo>
                      <a:pt x="1381" y="2811"/>
                      <a:pt x="1370" y="2809"/>
                      <a:pt x="1359" y="2805"/>
                    </a:cubicBezTo>
                    <a:cubicBezTo>
                      <a:pt x="1357" y="2805"/>
                      <a:pt x="1330" y="2789"/>
                      <a:pt x="1331" y="2788"/>
                    </a:cubicBezTo>
                    <a:cubicBezTo>
                      <a:pt x="1327" y="2792"/>
                      <a:pt x="1339" y="2810"/>
                      <a:pt x="1342" y="2813"/>
                    </a:cubicBezTo>
                    <a:cubicBezTo>
                      <a:pt x="1348" y="2824"/>
                      <a:pt x="1362" y="2824"/>
                      <a:pt x="1372" y="2827"/>
                    </a:cubicBezTo>
                    <a:cubicBezTo>
                      <a:pt x="1384" y="2829"/>
                      <a:pt x="1397" y="2833"/>
                      <a:pt x="1409" y="2833"/>
                    </a:cubicBezTo>
                    <a:cubicBezTo>
                      <a:pt x="1421" y="2833"/>
                      <a:pt x="1431" y="2828"/>
                      <a:pt x="1442" y="2825"/>
                    </a:cubicBezTo>
                    <a:cubicBezTo>
                      <a:pt x="1465" y="2820"/>
                      <a:pt x="1493" y="2803"/>
                      <a:pt x="1501" y="2780"/>
                    </a:cubicBezTo>
                    <a:cubicBezTo>
                      <a:pt x="1506" y="2767"/>
                      <a:pt x="1511" y="2753"/>
                      <a:pt x="1517" y="2739"/>
                    </a:cubicBezTo>
                    <a:cubicBezTo>
                      <a:pt x="1518" y="2737"/>
                      <a:pt x="1529" y="2700"/>
                      <a:pt x="1526" y="2701"/>
                    </a:cubicBezTo>
                    <a:cubicBezTo>
                      <a:pt x="1525" y="2701"/>
                      <a:pt x="1514" y="2738"/>
                      <a:pt x="1512" y="2742"/>
                    </a:cubicBezTo>
                    <a:cubicBezTo>
                      <a:pt x="1506" y="2757"/>
                      <a:pt x="1501" y="2772"/>
                      <a:pt x="1490" y="2784"/>
                    </a:cubicBezTo>
                    <a:cubicBezTo>
                      <a:pt x="1467" y="2810"/>
                      <a:pt x="1424" y="2808"/>
                      <a:pt x="1392" y="2812"/>
                    </a:cubicBezTo>
                    <a:cubicBezTo>
                      <a:pt x="1390" y="2812"/>
                      <a:pt x="1396" y="2812"/>
                      <a:pt x="1392" y="2812"/>
                    </a:cubicBezTo>
                    <a:close/>
                    <a:moveTo>
                      <a:pt x="336" y="489"/>
                    </a:moveTo>
                    <a:cubicBezTo>
                      <a:pt x="343" y="508"/>
                      <a:pt x="381" y="545"/>
                      <a:pt x="402" y="533"/>
                    </a:cubicBezTo>
                    <a:cubicBezTo>
                      <a:pt x="412" y="527"/>
                      <a:pt x="385" y="512"/>
                      <a:pt x="382" y="508"/>
                    </a:cubicBezTo>
                    <a:cubicBezTo>
                      <a:pt x="375" y="500"/>
                      <a:pt x="365" y="479"/>
                      <a:pt x="354" y="476"/>
                    </a:cubicBezTo>
                    <a:cubicBezTo>
                      <a:pt x="351" y="480"/>
                      <a:pt x="350" y="480"/>
                      <a:pt x="345" y="480"/>
                    </a:cubicBezTo>
                    <a:cubicBezTo>
                      <a:pt x="337" y="479"/>
                      <a:pt x="339" y="483"/>
                      <a:pt x="336" y="489"/>
                    </a:cubicBezTo>
                    <a:cubicBezTo>
                      <a:pt x="337" y="492"/>
                      <a:pt x="337" y="486"/>
                      <a:pt x="336" y="489"/>
                    </a:cubicBezTo>
                    <a:close/>
                    <a:moveTo>
                      <a:pt x="367" y="557"/>
                    </a:moveTo>
                    <a:cubicBezTo>
                      <a:pt x="386" y="547"/>
                      <a:pt x="368" y="537"/>
                      <a:pt x="358" y="529"/>
                    </a:cubicBezTo>
                    <a:cubicBezTo>
                      <a:pt x="345" y="519"/>
                      <a:pt x="342" y="512"/>
                      <a:pt x="330" y="502"/>
                    </a:cubicBezTo>
                    <a:cubicBezTo>
                      <a:pt x="327" y="506"/>
                      <a:pt x="319" y="506"/>
                      <a:pt x="319" y="513"/>
                    </a:cubicBezTo>
                    <a:cubicBezTo>
                      <a:pt x="319" y="523"/>
                      <a:pt x="317" y="525"/>
                      <a:pt x="326" y="533"/>
                    </a:cubicBezTo>
                    <a:cubicBezTo>
                      <a:pt x="336" y="543"/>
                      <a:pt x="353" y="556"/>
                      <a:pt x="367" y="557"/>
                    </a:cubicBezTo>
                    <a:cubicBezTo>
                      <a:pt x="372" y="555"/>
                      <a:pt x="365" y="557"/>
                      <a:pt x="367" y="557"/>
                    </a:cubicBezTo>
                    <a:close/>
                    <a:moveTo>
                      <a:pt x="376" y="454"/>
                    </a:moveTo>
                    <a:cubicBezTo>
                      <a:pt x="347" y="454"/>
                      <a:pt x="373" y="478"/>
                      <a:pt x="380" y="487"/>
                    </a:cubicBezTo>
                    <a:cubicBezTo>
                      <a:pt x="390" y="501"/>
                      <a:pt x="400" y="511"/>
                      <a:pt x="417" y="517"/>
                    </a:cubicBezTo>
                    <a:cubicBezTo>
                      <a:pt x="420" y="518"/>
                      <a:pt x="432" y="519"/>
                      <a:pt x="428" y="512"/>
                    </a:cubicBezTo>
                    <a:cubicBezTo>
                      <a:pt x="423" y="502"/>
                      <a:pt x="414" y="500"/>
                      <a:pt x="404" y="496"/>
                    </a:cubicBezTo>
                    <a:cubicBezTo>
                      <a:pt x="385" y="487"/>
                      <a:pt x="380" y="474"/>
                      <a:pt x="376" y="454"/>
                    </a:cubicBezTo>
                    <a:cubicBezTo>
                      <a:pt x="373" y="454"/>
                      <a:pt x="376" y="457"/>
                      <a:pt x="376" y="454"/>
                    </a:cubicBezTo>
                    <a:close/>
                    <a:moveTo>
                      <a:pt x="989" y="320"/>
                    </a:moveTo>
                    <a:cubicBezTo>
                      <a:pt x="992" y="310"/>
                      <a:pt x="988" y="297"/>
                      <a:pt x="989" y="286"/>
                    </a:cubicBezTo>
                    <a:cubicBezTo>
                      <a:pt x="989" y="281"/>
                      <a:pt x="992" y="253"/>
                      <a:pt x="986" y="254"/>
                    </a:cubicBezTo>
                    <a:cubicBezTo>
                      <a:pt x="967" y="256"/>
                      <a:pt x="965" y="320"/>
                      <a:pt x="989" y="320"/>
                    </a:cubicBezTo>
                    <a:cubicBezTo>
                      <a:pt x="990" y="317"/>
                      <a:pt x="989" y="320"/>
                      <a:pt x="989" y="320"/>
                    </a:cubicBezTo>
                    <a:close/>
                    <a:moveTo>
                      <a:pt x="345" y="561"/>
                    </a:moveTo>
                    <a:cubicBezTo>
                      <a:pt x="338" y="556"/>
                      <a:pt x="324" y="551"/>
                      <a:pt x="319" y="543"/>
                    </a:cubicBezTo>
                    <a:cubicBezTo>
                      <a:pt x="311" y="529"/>
                      <a:pt x="302" y="537"/>
                      <a:pt x="305" y="550"/>
                    </a:cubicBezTo>
                    <a:cubicBezTo>
                      <a:pt x="306" y="554"/>
                      <a:pt x="311" y="554"/>
                      <a:pt x="314" y="555"/>
                    </a:cubicBezTo>
                    <a:cubicBezTo>
                      <a:pt x="318" y="560"/>
                      <a:pt x="315" y="564"/>
                      <a:pt x="321" y="568"/>
                    </a:cubicBezTo>
                    <a:cubicBezTo>
                      <a:pt x="333" y="575"/>
                      <a:pt x="346" y="580"/>
                      <a:pt x="345" y="561"/>
                    </a:cubicBezTo>
                    <a:cubicBezTo>
                      <a:pt x="345" y="561"/>
                      <a:pt x="345" y="563"/>
                      <a:pt x="345" y="561"/>
                    </a:cubicBezTo>
                    <a:close/>
                    <a:moveTo>
                      <a:pt x="1390" y="289"/>
                    </a:moveTo>
                    <a:cubicBezTo>
                      <a:pt x="1390" y="288"/>
                      <a:pt x="1386" y="252"/>
                      <a:pt x="1380" y="267"/>
                    </a:cubicBezTo>
                    <a:cubicBezTo>
                      <a:pt x="1375" y="279"/>
                      <a:pt x="1373" y="294"/>
                      <a:pt x="1372" y="307"/>
                    </a:cubicBezTo>
                    <a:cubicBezTo>
                      <a:pt x="1372" y="316"/>
                      <a:pt x="1365" y="330"/>
                      <a:pt x="1378" y="317"/>
                    </a:cubicBezTo>
                    <a:cubicBezTo>
                      <a:pt x="1386" y="310"/>
                      <a:pt x="1388" y="300"/>
                      <a:pt x="1390" y="289"/>
                    </a:cubicBezTo>
                    <a:cubicBezTo>
                      <a:pt x="1389" y="286"/>
                      <a:pt x="1390" y="289"/>
                      <a:pt x="1390" y="289"/>
                    </a:cubicBezTo>
                    <a:close/>
                    <a:moveTo>
                      <a:pt x="1526" y="2694"/>
                    </a:moveTo>
                    <a:cubicBezTo>
                      <a:pt x="1526" y="2694"/>
                      <a:pt x="1527" y="2697"/>
                      <a:pt x="1527" y="2695"/>
                    </a:cubicBezTo>
                    <a:cubicBezTo>
                      <a:pt x="1528" y="2692"/>
                      <a:pt x="1527" y="2691"/>
                      <a:pt x="1526" y="2694"/>
                    </a:cubicBezTo>
                    <a:cubicBezTo>
                      <a:pt x="1526" y="2694"/>
                      <a:pt x="1526" y="2694"/>
                      <a:pt x="1526" y="2694"/>
                    </a:cubicBezTo>
                    <a:close/>
                    <a:moveTo>
                      <a:pt x="1208" y="1582"/>
                    </a:moveTo>
                    <a:cubicBezTo>
                      <a:pt x="1208" y="1586"/>
                      <a:pt x="1208" y="1580"/>
                      <a:pt x="1208" y="1582"/>
                    </a:cubicBezTo>
                    <a:cubicBezTo>
                      <a:pt x="1208" y="1583"/>
                      <a:pt x="1208" y="1582"/>
                      <a:pt x="1208" y="1582"/>
                    </a:cubicBezTo>
                    <a:close/>
                    <a:moveTo>
                      <a:pt x="486" y="501"/>
                    </a:moveTo>
                    <a:cubicBezTo>
                      <a:pt x="487" y="501"/>
                      <a:pt x="487" y="501"/>
                      <a:pt x="486" y="501"/>
                    </a:cubicBezTo>
                    <a:close/>
                    <a:moveTo>
                      <a:pt x="1515" y="994"/>
                    </a:moveTo>
                    <a:cubicBezTo>
                      <a:pt x="1514" y="994"/>
                      <a:pt x="1514" y="994"/>
                      <a:pt x="1515" y="994"/>
                    </a:cubicBezTo>
                    <a:close/>
                    <a:moveTo>
                      <a:pt x="1519" y="1065"/>
                    </a:moveTo>
                    <a:cubicBezTo>
                      <a:pt x="1518" y="1064"/>
                      <a:pt x="1518" y="1066"/>
                      <a:pt x="1519" y="1065"/>
                    </a:cubicBezTo>
                    <a:cubicBezTo>
                      <a:pt x="1519" y="1065"/>
                      <a:pt x="1519" y="1065"/>
                      <a:pt x="1519" y="1065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89" name="Freeform 7"/>
              <p:cNvSpPr>
                <a:spLocks/>
              </p:cNvSpPr>
              <p:nvPr/>
            </p:nvSpPr>
            <p:spPr bwMode="auto">
              <a:xfrm>
                <a:off x="5065713" y="3524250"/>
                <a:ext cx="1362075" cy="2181225"/>
              </a:xfrm>
              <a:custGeom>
                <a:avLst/>
                <a:gdLst>
                  <a:gd name="T0" fmla="*/ 46 w 725"/>
                  <a:gd name="T1" fmla="*/ 1039 h 1162"/>
                  <a:gd name="T2" fmla="*/ 9 w 725"/>
                  <a:gd name="T3" fmla="*/ 838 h 1162"/>
                  <a:gd name="T4" fmla="*/ 7 w 725"/>
                  <a:gd name="T5" fmla="*/ 773 h 1162"/>
                  <a:gd name="T6" fmla="*/ 3 w 725"/>
                  <a:gd name="T7" fmla="*/ 629 h 1162"/>
                  <a:gd name="T8" fmla="*/ 3 w 725"/>
                  <a:gd name="T9" fmla="*/ 543 h 1162"/>
                  <a:gd name="T10" fmla="*/ 7 w 725"/>
                  <a:gd name="T11" fmla="*/ 480 h 1162"/>
                  <a:gd name="T12" fmla="*/ 24 w 725"/>
                  <a:gd name="T13" fmla="*/ 290 h 1162"/>
                  <a:gd name="T14" fmla="*/ 51 w 725"/>
                  <a:gd name="T15" fmla="*/ 78 h 1162"/>
                  <a:gd name="T16" fmla="*/ 72 w 725"/>
                  <a:gd name="T17" fmla="*/ 2 h 1162"/>
                  <a:gd name="T18" fmla="*/ 168 w 725"/>
                  <a:gd name="T19" fmla="*/ 8 h 1162"/>
                  <a:gd name="T20" fmla="*/ 469 w 725"/>
                  <a:gd name="T21" fmla="*/ 15 h 1162"/>
                  <a:gd name="T22" fmla="*/ 676 w 725"/>
                  <a:gd name="T23" fmla="*/ 18 h 1162"/>
                  <a:gd name="T24" fmla="*/ 676 w 725"/>
                  <a:gd name="T25" fmla="*/ 107 h 1162"/>
                  <a:gd name="T26" fmla="*/ 679 w 725"/>
                  <a:gd name="T27" fmla="*/ 168 h 1162"/>
                  <a:gd name="T28" fmla="*/ 679 w 725"/>
                  <a:gd name="T29" fmla="*/ 205 h 1162"/>
                  <a:gd name="T30" fmla="*/ 682 w 725"/>
                  <a:gd name="T31" fmla="*/ 266 h 1162"/>
                  <a:gd name="T32" fmla="*/ 687 w 725"/>
                  <a:gd name="T33" fmla="*/ 333 h 1162"/>
                  <a:gd name="T34" fmla="*/ 696 w 725"/>
                  <a:gd name="T35" fmla="*/ 443 h 1162"/>
                  <a:gd name="T36" fmla="*/ 700 w 725"/>
                  <a:gd name="T37" fmla="*/ 503 h 1162"/>
                  <a:gd name="T38" fmla="*/ 709 w 725"/>
                  <a:gd name="T39" fmla="*/ 595 h 1162"/>
                  <a:gd name="T40" fmla="*/ 718 w 725"/>
                  <a:gd name="T41" fmla="*/ 682 h 1162"/>
                  <a:gd name="T42" fmla="*/ 719 w 725"/>
                  <a:gd name="T43" fmla="*/ 992 h 1162"/>
                  <a:gd name="T44" fmla="*/ 691 w 725"/>
                  <a:gd name="T45" fmla="*/ 1134 h 1162"/>
                  <a:gd name="T46" fmla="*/ 620 w 725"/>
                  <a:gd name="T47" fmla="*/ 1145 h 1162"/>
                  <a:gd name="T48" fmla="*/ 538 w 725"/>
                  <a:gd name="T49" fmla="*/ 1159 h 1162"/>
                  <a:gd name="T50" fmla="*/ 477 w 725"/>
                  <a:gd name="T51" fmla="*/ 1155 h 1162"/>
                  <a:gd name="T52" fmla="*/ 435 w 725"/>
                  <a:gd name="T53" fmla="*/ 1094 h 1162"/>
                  <a:gd name="T54" fmla="*/ 415 w 725"/>
                  <a:gd name="T55" fmla="*/ 964 h 1162"/>
                  <a:gd name="T56" fmla="*/ 427 w 725"/>
                  <a:gd name="T57" fmla="*/ 487 h 1162"/>
                  <a:gd name="T58" fmla="*/ 414 w 725"/>
                  <a:gd name="T59" fmla="*/ 265 h 1162"/>
                  <a:gd name="T60" fmla="*/ 403 w 725"/>
                  <a:gd name="T61" fmla="*/ 126 h 1162"/>
                  <a:gd name="T62" fmla="*/ 362 w 725"/>
                  <a:gd name="T63" fmla="*/ 112 h 1162"/>
                  <a:gd name="T64" fmla="*/ 360 w 725"/>
                  <a:gd name="T65" fmla="*/ 162 h 1162"/>
                  <a:gd name="T66" fmla="*/ 359 w 725"/>
                  <a:gd name="T67" fmla="*/ 261 h 1162"/>
                  <a:gd name="T68" fmla="*/ 353 w 725"/>
                  <a:gd name="T69" fmla="*/ 671 h 1162"/>
                  <a:gd name="T70" fmla="*/ 346 w 725"/>
                  <a:gd name="T71" fmla="*/ 805 h 1162"/>
                  <a:gd name="T72" fmla="*/ 339 w 725"/>
                  <a:gd name="T73" fmla="*/ 1009 h 1162"/>
                  <a:gd name="T74" fmla="*/ 214 w 725"/>
                  <a:gd name="T75" fmla="*/ 1139 h 1162"/>
                  <a:gd name="T76" fmla="*/ 134 w 725"/>
                  <a:gd name="T77" fmla="*/ 1130 h 1162"/>
                  <a:gd name="T78" fmla="*/ 83 w 725"/>
                  <a:gd name="T79" fmla="*/ 1102 h 116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725" h="1162">
                    <a:moveTo>
                      <a:pt x="83" y="1102"/>
                    </a:moveTo>
                    <a:cubicBezTo>
                      <a:pt x="71" y="1115"/>
                      <a:pt x="48" y="1049"/>
                      <a:pt x="46" y="1039"/>
                    </a:cubicBezTo>
                    <a:cubicBezTo>
                      <a:pt x="40" y="1020"/>
                      <a:pt x="36" y="1001"/>
                      <a:pt x="30" y="982"/>
                    </a:cubicBezTo>
                    <a:cubicBezTo>
                      <a:pt x="15" y="936"/>
                      <a:pt x="18" y="885"/>
                      <a:pt x="9" y="838"/>
                    </a:cubicBezTo>
                    <a:cubicBezTo>
                      <a:pt x="8" y="830"/>
                      <a:pt x="12" y="820"/>
                      <a:pt x="9" y="813"/>
                    </a:cubicBezTo>
                    <a:cubicBezTo>
                      <a:pt x="6" y="803"/>
                      <a:pt x="6" y="783"/>
                      <a:pt x="7" y="773"/>
                    </a:cubicBezTo>
                    <a:cubicBezTo>
                      <a:pt x="10" y="748"/>
                      <a:pt x="0" y="720"/>
                      <a:pt x="5" y="694"/>
                    </a:cubicBezTo>
                    <a:cubicBezTo>
                      <a:pt x="8" y="675"/>
                      <a:pt x="4" y="648"/>
                      <a:pt x="3" y="629"/>
                    </a:cubicBezTo>
                    <a:cubicBezTo>
                      <a:pt x="2" y="616"/>
                      <a:pt x="1" y="602"/>
                      <a:pt x="4" y="589"/>
                    </a:cubicBezTo>
                    <a:cubicBezTo>
                      <a:pt x="6" y="578"/>
                      <a:pt x="6" y="554"/>
                      <a:pt x="3" y="543"/>
                    </a:cubicBezTo>
                    <a:cubicBezTo>
                      <a:pt x="1" y="535"/>
                      <a:pt x="4" y="520"/>
                      <a:pt x="4" y="512"/>
                    </a:cubicBezTo>
                    <a:cubicBezTo>
                      <a:pt x="5" y="503"/>
                      <a:pt x="3" y="488"/>
                      <a:pt x="7" y="480"/>
                    </a:cubicBezTo>
                    <a:cubicBezTo>
                      <a:pt x="4" y="460"/>
                      <a:pt x="8" y="438"/>
                      <a:pt x="10" y="418"/>
                    </a:cubicBezTo>
                    <a:cubicBezTo>
                      <a:pt x="13" y="375"/>
                      <a:pt x="20" y="333"/>
                      <a:pt x="24" y="290"/>
                    </a:cubicBezTo>
                    <a:cubicBezTo>
                      <a:pt x="29" y="240"/>
                      <a:pt x="34" y="189"/>
                      <a:pt x="42" y="139"/>
                    </a:cubicBezTo>
                    <a:cubicBezTo>
                      <a:pt x="46" y="119"/>
                      <a:pt x="48" y="98"/>
                      <a:pt x="51" y="78"/>
                    </a:cubicBezTo>
                    <a:cubicBezTo>
                      <a:pt x="53" y="63"/>
                      <a:pt x="47" y="34"/>
                      <a:pt x="55" y="22"/>
                    </a:cubicBezTo>
                    <a:cubicBezTo>
                      <a:pt x="64" y="8"/>
                      <a:pt x="49" y="0"/>
                      <a:pt x="72" y="2"/>
                    </a:cubicBezTo>
                    <a:cubicBezTo>
                      <a:pt x="82" y="2"/>
                      <a:pt x="92" y="5"/>
                      <a:pt x="102" y="5"/>
                    </a:cubicBezTo>
                    <a:cubicBezTo>
                      <a:pt x="124" y="6"/>
                      <a:pt x="146" y="6"/>
                      <a:pt x="168" y="8"/>
                    </a:cubicBezTo>
                    <a:cubicBezTo>
                      <a:pt x="221" y="13"/>
                      <a:pt x="274" y="9"/>
                      <a:pt x="327" y="12"/>
                    </a:cubicBezTo>
                    <a:cubicBezTo>
                      <a:pt x="374" y="15"/>
                      <a:pt x="422" y="16"/>
                      <a:pt x="469" y="15"/>
                    </a:cubicBezTo>
                    <a:cubicBezTo>
                      <a:pt x="519" y="15"/>
                      <a:pt x="569" y="20"/>
                      <a:pt x="619" y="16"/>
                    </a:cubicBezTo>
                    <a:cubicBezTo>
                      <a:pt x="626" y="16"/>
                      <a:pt x="677" y="13"/>
                      <a:pt x="676" y="18"/>
                    </a:cubicBezTo>
                    <a:cubicBezTo>
                      <a:pt x="675" y="39"/>
                      <a:pt x="675" y="62"/>
                      <a:pt x="678" y="82"/>
                    </a:cubicBezTo>
                    <a:cubicBezTo>
                      <a:pt x="679" y="90"/>
                      <a:pt x="676" y="99"/>
                      <a:pt x="676" y="107"/>
                    </a:cubicBezTo>
                    <a:cubicBezTo>
                      <a:pt x="676" y="117"/>
                      <a:pt x="680" y="127"/>
                      <a:pt x="679" y="136"/>
                    </a:cubicBezTo>
                    <a:cubicBezTo>
                      <a:pt x="678" y="147"/>
                      <a:pt x="677" y="157"/>
                      <a:pt x="679" y="168"/>
                    </a:cubicBezTo>
                    <a:cubicBezTo>
                      <a:pt x="679" y="172"/>
                      <a:pt x="675" y="181"/>
                      <a:pt x="678" y="185"/>
                    </a:cubicBezTo>
                    <a:cubicBezTo>
                      <a:pt x="681" y="189"/>
                      <a:pt x="680" y="201"/>
                      <a:pt x="679" y="205"/>
                    </a:cubicBezTo>
                    <a:cubicBezTo>
                      <a:pt x="678" y="210"/>
                      <a:pt x="680" y="224"/>
                      <a:pt x="681" y="230"/>
                    </a:cubicBezTo>
                    <a:cubicBezTo>
                      <a:pt x="684" y="242"/>
                      <a:pt x="681" y="254"/>
                      <a:pt x="682" y="266"/>
                    </a:cubicBezTo>
                    <a:cubicBezTo>
                      <a:pt x="684" y="278"/>
                      <a:pt x="688" y="292"/>
                      <a:pt x="686" y="304"/>
                    </a:cubicBezTo>
                    <a:cubicBezTo>
                      <a:pt x="685" y="310"/>
                      <a:pt x="685" y="327"/>
                      <a:pt x="687" y="333"/>
                    </a:cubicBezTo>
                    <a:cubicBezTo>
                      <a:pt x="694" y="350"/>
                      <a:pt x="688" y="375"/>
                      <a:pt x="692" y="393"/>
                    </a:cubicBezTo>
                    <a:cubicBezTo>
                      <a:pt x="695" y="409"/>
                      <a:pt x="690" y="428"/>
                      <a:pt x="696" y="443"/>
                    </a:cubicBezTo>
                    <a:cubicBezTo>
                      <a:pt x="699" y="452"/>
                      <a:pt x="696" y="464"/>
                      <a:pt x="697" y="474"/>
                    </a:cubicBezTo>
                    <a:cubicBezTo>
                      <a:pt x="699" y="484"/>
                      <a:pt x="700" y="493"/>
                      <a:pt x="700" y="503"/>
                    </a:cubicBezTo>
                    <a:cubicBezTo>
                      <a:pt x="700" y="521"/>
                      <a:pt x="701" y="547"/>
                      <a:pt x="706" y="564"/>
                    </a:cubicBezTo>
                    <a:cubicBezTo>
                      <a:pt x="708" y="573"/>
                      <a:pt x="708" y="585"/>
                      <a:pt x="709" y="595"/>
                    </a:cubicBezTo>
                    <a:cubicBezTo>
                      <a:pt x="709" y="604"/>
                      <a:pt x="713" y="617"/>
                      <a:pt x="712" y="626"/>
                    </a:cubicBezTo>
                    <a:cubicBezTo>
                      <a:pt x="709" y="643"/>
                      <a:pt x="716" y="666"/>
                      <a:pt x="718" y="682"/>
                    </a:cubicBezTo>
                    <a:cubicBezTo>
                      <a:pt x="724" y="727"/>
                      <a:pt x="725" y="771"/>
                      <a:pt x="724" y="817"/>
                    </a:cubicBezTo>
                    <a:cubicBezTo>
                      <a:pt x="724" y="875"/>
                      <a:pt x="718" y="934"/>
                      <a:pt x="719" y="992"/>
                    </a:cubicBezTo>
                    <a:cubicBezTo>
                      <a:pt x="719" y="1013"/>
                      <a:pt x="713" y="1035"/>
                      <a:pt x="712" y="1056"/>
                    </a:cubicBezTo>
                    <a:cubicBezTo>
                      <a:pt x="710" y="1078"/>
                      <a:pt x="709" y="1117"/>
                      <a:pt x="691" y="1134"/>
                    </a:cubicBezTo>
                    <a:cubicBezTo>
                      <a:pt x="682" y="1143"/>
                      <a:pt x="674" y="1151"/>
                      <a:pt x="661" y="1145"/>
                    </a:cubicBezTo>
                    <a:cubicBezTo>
                      <a:pt x="649" y="1139"/>
                      <a:pt x="632" y="1144"/>
                      <a:pt x="620" y="1145"/>
                    </a:cubicBezTo>
                    <a:cubicBezTo>
                      <a:pt x="607" y="1146"/>
                      <a:pt x="591" y="1150"/>
                      <a:pt x="580" y="1155"/>
                    </a:cubicBezTo>
                    <a:cubicBezTo>
                      <a:pt x="566" y="1155"/>
                      <a:pt x="552" y="1158"/>
                      <a:pt x="538" y="1159"/>
                    </a:cubicBezTo>
                    <a:cubicBezTo>
                      <a:pt x="526" y="1161"/>
                      <a:pt x="517" y="1162"/>
                      <a:pt x="505" y="1161"/>
                    </a:cubicBezTo>
                    <a:cubicBezTo>
                      <a:pt x="498" y="1160"/>
                      <a:pt x="484" y="1152"/>
                      <a:pt x="477" y="1155"/>
                    </a:cubicBezTo>
                    <a:cubicBezTo>
                      <a:pt x="469" y="1157"/>
                      <a:pt x="453" y="1140"/>
                      <a:pt x="450" y="1133"/>
                    </a:cubicBezTo>
                    <a:cubicBezTo>
                      <a:pt x="443" y="1121"/>
                      <a:pt x="439" y="1107"/>
                      <a:pt x="435" y="1094"/>
                    </a:cubicBezTo>
                    <a:cubicBezTo>
                      <a:pt x="429" y="1074"/>
                      <a:pt x="420" y="1053"/>
                      <a:pt x="419" y="1033"/>
                    </a:cubicBezTo>
                    <a:cubicBezTo>
                      <a:pt x="418" y="1010"/>
                      <a:pt x="417" y="987"/>
                      <a:pt x="415" y="964"/>
                    </a:cubicBezTo>
                    <a:cubicBezTo>
                      <a:pt x="410" y="855"/>
                      <a:pt x="423" y="746"/>
                      <a:pt x="423" y="636"/>
                    </a:cubicBezTo>
                    <a:cubicBezTo>
                      <a:pt x="423" y="587"/>
                      <a:pt x="426" y="536"/>
                      <a:pt x="427" y="487"/>
                    </a:cubicBezTo>
                    <a:cubicBezTo>
                      <a:pt x="428" y="434"/>
                      <a:pt x="423" y="382"/>
                      <a:pt x="421" y="330"/>
                    </a:cubicBezTo>
                    <a:cubicBezTo>
                      <a:pt x="420" y="308"/>
                      <a:pt x="417" y="286"/>
                      <a:pt x="414" y="265"/>
                    </a:cubicBezTo>
                    <a:cubicBezTo>
                      <a:pt x="410" y="243"/>
                      <a:pt x="404" y="212"/>
                      <a:pt x="407" y="191"/>
                    </a:cubicBezTo>
                    <a:cubicBezTo>
                      <a:pt x="410" y="171"/>
                      <a:pt x="406" y="145"/>
                      <a:pt x="403" y="126"/>
                    </a:cubicBezTo>
                    <a:cubicBezTo>
                      <a:pt x="400" y="109"/>
                      <a:pt x="402" y="63"/>
                      <a:pt x="378" y="61"/>
                    </a:cubicBezTo>
                    <a:cubicBezTo>
                      <a:pt x="360" y="58"/>
                      <a:pt x="364" y="102"/>
                      <a:pt x="362" y="112"/>
                    </a:cubicBezTo>
                    <a:cubicBezTo>
                      <a:pt x="361" y="120"/>
                      <a:pt x="364" y="129"/>
                      <a:pt x="361" y="137"/>
                    </a:cubicBezTo>
                    <a:cubicBezTo>
                      <a:pt x="360" y="141"/>
                      <a:pt x="364" y="159"/>
                      <a:pt x="360" y="162"/>
                    </a:cubicBezTo>
                    <a:cubicBezTo>
                      <a:pt x="359" y="164"/>
                      <a:pt x="359" y="200"/>
                      <a:pt x="359" y="203"/>
                    </a:cubicBezTo>
                    <a:cubicBezTo>
                      <a:pt x="360" y="221"/>
                      <a:pt x="357" y="242"/>
                      <a:pt x="359" y="261"/>
                    </a:cubicBezTo>
                    <a:cubicBezTo>
                      <a:pt x="365" y="348"/>
                      <a:pt x="356" y="435"/>
                      <a:pt x="356" y="521"/>
                    </a:cubicBezTo>
                    <a:cubicBezTo>
                      <a:pt x="355" y="571"/>
                      <a:pt x="356" y="621"/>
                      <a:pt x="353" y="671"/>
                    </a:cubicBezTo>
                    <a:cubicBezTo>
                      <a:pt x="352" y="693"/>
                      <a:pt x="352" y="715"/>
                      <a:pt x="350" y="738"/>
                    </a:cubicBezTo>
                    <a:cubicBezTo>
                      <a:pt x="348" y="759"/>
                      <a:pt x="350" y="784"/>
                      <a:pt x="346" y="805"/>
                    </a:cubicBezTo>
                    <a:cubicBezTo>
                      <a:pt x="337" y="849"/>
                      <a:pt x="349" y="898"/>
                      <a:pt x="345" y="943"/>
                    </a:cubicBezTo>
                    <a:cubicBezTo>
                      <a:pt x="344" y="965"/>
                      <a:pt x="340" y="987"/>
                      <a:pt x="339" y="1009"/>
                    </a:cubicBezTo>
                    <a:cubicBezTo>
                      <a:pt x="337" y="1036"/>
                      <a:pt x="334" y="1069"/>
                      <a:pt x="325" y="1094"/>
                    </a:cubicBezTo>
                    <a:cubicBezTo>
                      <a:pt x="308" y="1142"/>
                      <a:pt x="257" y="1155"/>
                      <a:pt x="214" y="1139"/>
                    </a:cubicBezTo>
                    <a:cubicBezTo>
                      <a:pt x="200" y="1134"/>
                      <a:pt x="188" y="1129"/>
                      <a:pt x="174" y="1127"/>
                    </a:cubicBezTo>
                    <a:cubicBezTo>
                      <a:pt x="160" y="1125"/>
                      <a:pt x="147" y="1130"/>
                      <a:pt x="134" y="1130"/>
                    </a:cubicBezTo>
                    <a:cubicBezTo>
                      <a:pt x="117" y="1129"/>
                      <a:pt x="95" y="1112"/>
                      <a:pt x="83" y="1102"/>
                    </a:cubicBezTo>
                    <a:cubicBezTo>
                      <a:pt x="82" y="1103"/>
                      <a:pt x="85" y="1103"/>
                      <a:pt x="83" y="1102"/>
                    </a:cubicBezTo>
                    <a:close/>
                  </a:path>
                </a:pathLst>
              </a:custGeom>
              <a:grpFill/>
              <a:ln>
                <a:solidFill>
                  <a:schemeClr val="tx1"/>
                </a:solidFill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90" name="Freeform 8"/>
              <p:cNvSpPr>
                <a:spLocks noEditPoints="1"/>
              </p:cNvSpPr>
              <p:nvPr/>
            </p:nvSpPr>
            <p:spPr bwMode="auto">
              <a:xfrm>
                <a:off x="4214813" y="1600200"/>
                <a:ext cx="1514475" cy="1933575"/>
              </a:xfrm>
              <a:custGeom>
                <a:avLst/>
                <a:gdLst>
                  <a:gd name="T0" fmla="*/ 110 w 806"/>
                  <a:gd name="T1" fmla="*/ 512 h 1030"/>
                  <a:gd name="T2" fmla="*/ 21 w 806"/>
                  <a:gd name="T3" fmla="*/ 343 h 1030"/>
                  <a:gd name="T4" fmla="*/ 18 w 806"/>
                  <a:gd name="T5" fmla="*/ 252 h 1030"/>
                  <a:gd name="T6" fmla="*/ 108 w 806"/>
                  <a:gd name="T7" fmla="*/ 188 h 1030"/>
                  <a:gd name="T8" fmla="*/ 209 w 806"/>
                  <a:gd name="T9" fmla="*/ 229 h 1030"/>
                  <a:gd name="T10" fmla="*/ 271 w 806"/>
                  <a:gd name="T11" fmla="*/ 328 h 1030"/>
                  <a:gd name="T12" fmla="*/ 296 w 806"/>
                  <a:gd name="T13" fmla="*/ 376 h 1030"/>
                  <a:gd name="T14" fmla="*/ 306 w 806"/>
                  <a:gd name="T15" fmla="*/ 332 h 1030"/>
                  <a:gd name="T16" fmla="*/ 348 w 806"/>
                  <a:gd name="T17" fmla="*/ 284 h 1030"/>
                  <a:gd name="T18" fmla="*/ 417 w 806"/>
                  <a:gd name="T19" fmla="*/ 218 h 1030"/>
                  <a:gd name="T20" fmla="*/ 468 w 806"/>
                  <a:gd name="T21" fmla="*/ 173 h 1030"/>
                  <a:gd name="T22" fmla="*/ 550 w 806"/>
                  <a:gd name="T23" fmla="*/ 118 h 1030"/>
                  <a:gd name="T24" fmla="*/ 686 w 806"/>
                  <a:gd name="T25" fmla="*/ 12 h 1030"/>
                  <a:gd name="T26" fmla="*/ 684 w 806"/>
                  <a:gd name="T27" fmla="*/ 36 h 1030"/>
                  <a:gd name="T28" fmla="*/ 674 w 806"/>
                  <a:gd name="T29" fmla="*/ 36 h 1030"/>
                  <a:gd name="T30" fmla="*/ 720 w 806"/>
                  <a:gd name="T31" fmla="*/ 58 h 1030"/>
                  <a:gd name="T32" fmla="*/ 800 w 806"/>
                  <a:gd name="T33" fmla="*/ 188 h 1030"/>
                  <a:gd name="T34" fmla="*/ 794 w 806"/>
                  <a:gd name="T35" fmla="*/ 470 h 1030"/>
                  <a:gd name="T36" fmla="*/ 784 w 806"/>
                  <a:gd name="T37" fmla="*/ 609 h 1030"/>
                  <a:gd name="T38" fmla="*/ 781 w 806"/>
                  <a:gd name="T39" fmla="*/ 851 h 1030"/>
                  <a:gd name="T40" fmla="*/ 780 w 806"/>
                  <a:gd name="T41" fmla="*/ 1005 h 1030"/>
                  <a:gd name="T42" fmla="*/ 734 w 806"/>
                  <a:gd name="T43" fmla="*/ 1029 h 1030"/>
                  <a:gd name="T44" fmla="*/ 475 w 806"/>
                  <a:gd name="T45" fmla="*/ 1010 h 1030"/>
                  <a:gd name="T46" fmla="*/ 461 w 806"/>
                  <a:gd name="T47" fmla="*/ 878 h 1030"/>
                  <a:gd name="T48" fmla="*/ 472 w 806"/>
                  <a:gd name="T49" fmla="*/ 754 h 1030"/>
                  <a:gd name="T50" fmla="*/ 492 w 806"/>
                  <a:gd name="T51" fmla="*/ 589 h 1030"/>
                  <a:gd name="T52" fmla="*/ 494 w 806"/>
                  <a:gd name="T53" fmla="*/ 524 h 1030"/>
                  <a:gd name="T54" fmla="*/ 496 w 806"/>
                  <a:gd name="T55" fmla="*/ 484 h 1030"/>
                  <a:gd name="T56" fmla="*/ 480 w 806"/>
                  <a:gd name="T57" fmla="*/ 482 h 1030"/>
                  <a:gd name="T58" fmla="*/ 383 w 806"/>
                  <a:gd name="T59" fmla="*/ 540 h 1030"/>
                  <a:gd name="T60" fmla="*/ 235 w 806"/>
                  <a:gd name="T61" fmla="*/ 596 h 1030"/>
                  <a:gd name="T62" fmla="*/ 159 w 806"/>
                  <a:gd name="T63" fmla="*/ 569 h 1030"/>
                  <a:gd name="T64" fmla="*/ 580 w 806"/>
                  <a:gd name="T65" fmla="*/ 667 h 1030"/>
                  <a:gd name="T66" fmla="*/ 547 w 806"/>
                  <a:gd name="T67" fmla="*/ 753 h 1030"/>
                  <a:gd name="T68" fmla="*/ 521 w 806"/>
                  <a:gd name="T69" fmla="*/ 822 h 1030"/>
                  <a:gd name="T70" fmla="*/ 498 w 806"/>
                  <a:gd name="T71" fmla="*/ 883 h 1030"/>
                  <a:gd name="T72" fmla="*/ 538 w 806"/>
                  <a:gd name="T73" fmla="*/ 918 h 1030"/>
                  <a:gd name="T74" fmla="*/ 603 w 806"/>
                  <a:gd name="T75" fmla="*/ 774 h 1030"/>
                  <a:gd name="T76" fmla="*/ 646 w 806"/>
                  <a:gd name="T77" fmla="*/ 656 h 1030"/>
                  <a:gd name="T78" fmla="*/ 595 w 806"/>
                  <a:gd name="T79" fmla="*/ 639 h 10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806" h="1030">
                    <a:moveTo>
                      <a:pt x="159" y="569"/>
                    </a:moveTo>
                    <a:cubicBezTo>
                      <a:pt x="139" y="553"/>
                      <a:pt x="124" y="534"/>
                      <a:pt x="110" y="512"/>
                    </a:cubicBezTo>
                    <a:cubicBezTo>
                      <a:pt x="100" y="494"/>
                      <a:pt x="86" y="477"/>
                      <a:pt x="77" y="457"/>
                    </a:cubicBezTo>
                    <a:cubicBezTo>
                      <a:pt x="59" y="418"/>
                      <a:pt x="34" y="384"/>
                      <a:pt x="21" y="343"/>
                    </a:cubicBezTo>
                    <a:cubicBezTo>
                      <a:pt x="13" y="320"/>
                      <a:pt x="5" y="299"/>
                      <a:pt x="1" y="274"/>
                    </a:cubicBezTo>
                    <a:cubicBezTo>
                      <a:pt x="0" y="269"/>
                      <a:pt x="15" y="255"/>
                      <a:pt x="18" y="252"/>
                    </a:cubicBezTo>
                    <a:cubicBezTo>
                      <a:pt x="29" y="241"/>
                      <a:pt x="41" y="231"/>
                      <a:pt x="54" y="223"/>
                    </a:cubicBezTo>
                    <a:cubicBezTo>
                      <a:pt x="70" y="212"/>
                      <a:pt x="88" y="192"/>
                      <a:pt x="108" y="188"/>
                    </a:cubicBezTo>
                    <a:cubicBezTo>
                      <a:pt x="125" y="184"/>
                      <a:pt x="148" y="157"/>
                      <a:pt x="163" y="176"/>
                    </a:cubicBezTo>
                    <a:cubicBezTo>
                      <a:pt x="177" y="195"/>
                      <a:pt x="195" y="210"/>
                      <a:pt x="209" y="229"/>
                    </a:cubicBezTo>
                    <a:cubicBezTo>
                      <a:pt x="224" y="249"/>
                      <a:pt x="236" y="272"/>
                      <a:pt x="249" y="293"/>
                    </a:cubicBezTo>
                    <a:cubicBezTo>
                      <a:pt x="256" y="305"/>
                      <a:pt x="264" y="316"/>
                      <a:pt x="271" y="328"/>
                    </a:cubicBezTo>
                    <a:cubicBezTo>
                      <a:pt x="274" y="334"/>
                      <a:pt x="277" y="346"/>
                      <a:pt x="281" y="351"/>
                    </a:cubicBezTo>
                    <a:cubicBezTo>
                      <a:pt x="284" y="355"/>
                      <a:pt x="292" y="376"/>
                      <a:pt x="296" y="376"/>
                    </a:cubicBezTo>
                    <a:cubicBezTo>
                      <a:pt x="309" y="378"/>
                      <a:pt x="296" y="358"/>
                      <a:pt x="296" y="356"/>
                    </a:cubicBezTo>
                    <a:cubicBezTo>
                      <a:pt x="291" y="345"/>
                      <a:pt x="298" y="341"/>
                      <a:pt x="306" y="332"/>
                    </a:cubicBezTo>
                    <a:cubicBezTo>
                      <a:pt x="313" y="324"/>
                      <a:pt x="318" y="312"/>
                      <a:pt x="326" y="306"/>
                    </a:cubicBezTo>
                    <a:cubicBezTo>
                      <a:pt x="334" y="299"/>
                      <a:pt x="340" y="290"/>
                      <a:pt x="348" y="284"/>
                    </a:cubicBezTo>
                    <a:cubicBezTo>
                      <a:pt x="357" y="277"/>
                      <a:pt x="365" y="262"/>
                      <a:pt x="375" y="258"/>
                    </a:cubicBezTo>
                    <a:cubicBezTo>
                      <a:pt x="384" y="243"/>
                      <a:pt x="404" y="229"/>
                      <a:pt x="417" y="218"/>
                    </a:cubicBezTo>
                    <a:cubicBezTo>
                      <a:pt x="426" y="212"/>
                      <a:pt x="435" y="203"/>
                      <a:pt x="442" y="195"/>
                    </a:cubicBezTo>
                    <a:cubicBezTo>
                      <a:pt x="448" y="189"/>
                      <a:pt x="460" y="176"/>
                      <a:pt x="468" y="173"/>
                    </a:cubicBezTo>
                    <a:cubicBezTo>
                      <a:pt x="479" y="169"/>
                      <a:pt x="494" y="155"/>
                      <a:pt x="502" y="148"/>
                    </a:cubicBezTo>
                    <a:cubicBezTo>
                      <a:pt x="516" y="135"/>
                      <a:pt x="534" y="128"/>
                      <a:pt x="550" y="118"/>
                    </a:cubicBezTo>
                    <a:cubicBezTo>
                      <a:pt x="585" y="96"/>
                      <a:pt x="641" y="92"/>
                      <a:pt x="655" y="46"/>
                    </a:cubicBezTo>
                    <a:cubicBezTo>
                      <a:pt x="657" y="38"/>
                      <a:pt x="674" y="0"/>
                      <a:pt x="686" y="12"/>
                    </a:cubicBezTo>
                    <a:cubicBezTo>
                      <a:pt x="691" y="17"/>
                      <a:pt x="695" y="21"/>
                      <a:pt x="690" y="29"/>
                    </a:cubicBezTo>
                    <a:cubicBezTo>
                      <a:pt x="692" y="26"/>
                      <a:pt x="687" y="40"/>
                      <a:pt x="684" y="36"/>
                    </a:cubicBezTo>
                    <a:cubicBezTo>
                      <a:pt x="681" y="33"/>
                      <a:pt x="675" y="26"/>
                      <a:pt x="671" y="25"/>
                    </a:cubicBezTo>
                    <a:cubicBezTo>
                      <a:pt x="661" y="23"/>
                      <a:pt x="675" y="37"/>
                      <a:pt x="674" y="36"/>
                    </a:cubicBezTo>
                    <a:cubicBezTo>
                      <a:pt x="679" y="40"/>
                      <a:pt x="683" y="50"/>
                      <a:pt x="689" y="48"/>
                    </a:cubicBezTo>
                    <a:cubicBezTo>
                      <a:pt x="699" y="54"/>
                      <a:pt x="709" y="56"/>
                      <a:pt x="720" y="58"/>
                    </a:cubicBezTo>
                    <a:cubicBezTo>
                      <a:pt x="728" y="59"/>
                      <a:pt x="799" y="74"/>
                      <a:pt x="799" y="73"/>
                    </a:cubicBezTo>
                    <a:cubicBezTo>
                      <a:pt x="798" y="111"/>
                      <a:pt x="802" y="150"/>
                      <a:pt x="800" y="188"/>
                    </a:cubicBezTo>
                    <a:cubicBezTo>
                      <a:pt x="798" y="234"/>
                      <a:pt x="806" y="281"/>
                      <a:pt x="800" y="327"/>
                    </a:cubicBezTo>
                    <a:cubicBezTo>
                      <a:pt x="793" y="374"/>
                      <a:pt x="796" y="423"/>
                      <a:pt x="794" y="470"/>
                    </a:cubicBezTo>
                    <a:cubicBezTo>
                      <a:pt x="793" y="490"/>
                      <a:pt x="792" y="511"/>
                      <a:pt x="789" y="532"/>
                    </a:cubicBezTo>
                    <a:cubicBezTo>
                      <a:pt x="786" y="555"/>
                      <a:pt x="780" y="586"/>
                      <a:pt x="784" y="609"/>
                    </a:cubicBezTo>
                    <a:cubicBezTo>
                      <a:pt x="777" y="661"/>
                      <a:pt x="788" y="715"/>
                      <a:pt x="781" y="767"/>
                    </a:cubicBezTo>
                    <a:cubicBezTo>
                      <a:pt x="784" y="795"/>
                      <a:pt x="779" y="823"/>
                      <a:pt x="781" y="851"/>
                    </a:cubicBezTo>
                    <a:cubicBezTo>
                      <a:pt x="782" y="877"/>
                      <a:pt x="783" y="905"/>
                      <a:pt x="781" y="931"/>
                    </a:cubicBezTo>
                    <a:cubicBezTo>
                      <a:pt x="778" y="955"/>
                      <a:pt x="780" y="980"/>
                      <a:pt x="780" y="1005"/>
                    </a:cubicBezTo>
                    <a:cubicBezTo>
                      <a:pt x="779" y="1018"/>
                      <a:pt x="782" y="1028"/>
                      <a:pt x="768" y="1027"/>
                    </a:cubicBezTo>
                    <a:cubicBezTo>
                      <a:pt x="757" y="1027"/>
                      <a:pt x="745" y="1030"/>
                      <a:pt x="734" y="1029"/>
                    </a:cubicBezTo>
                    <a:cubicBezTo>
                      <a:pt x="693" y="1023"/>
                      <a:pt x="649" y="1026"/>
                      <a:pt x="607" y="1024"/>
                    </a:cubicBezTo>
                    <a:cubicBezTo>
                      <a:pt x="562" y="1022"/>
                      <a:pt x="518" y="1020"/>
                      <a:pt x="475" y="1010"/>
                    </a:cubicBezTo>
                    <a:cubicBezTo>
                      <a:pt x="457" y="1006"/>
                      <a:pt x="463" y="969"/>
                      <a:pt x="462" y="954"/>
                    </a:cubicBezTo>
                    <a:cubicBezTo>
                      <a:pt x="460" y="930"/>
                      <a:pt x="458" y="903"/>
                      <a:pt x="461" y="878"/>
                    </a:cubicBezTo>
                    <a:cubicBezTo>
                      <a:pt x="464" y="862"/>
                      <a:pt x="464" y="845"/>
                      <a:pt x="466" y="829"/>
                    </a:cubicBezTo>
                    <a:cubicBezTo>
                      <a:pt x="467" y="805"/>
                      <a:pt x="474" y="778"/>
                      <a:pt x="472" y="754"/>
                    </a:cubicBezTo>
                    <a:cubicBezTo>
                      <a:pt x="468" y="718"/>
                      <a:pt x="488" y="682"/>
                      <a:pt x="486" y="646"/>
                    </a:cubicBezTo>
                    <a:cubicBezTo>
                      <a:pt x="484" y="628"/>
                      <a:pt x="497" y="607"/>
                      <a:pt x="492" y="589"/>
                    </a:cubicBezTo>
                    <a:cubicBezTo>
                      <a:pt x="496" y="583"/>
                      <a:pt x="494" y="569"/>
                      <a:pt x="495" y="561"/>
                    </a:cubicBezTo>
                    <a:cubicBezTo>
                      <a:pt x="496" y="549"/>
                      <a:pt x="492" y="536"/>
                      <a:pt x="494" y="524"/>
                    </a:cubicBezTo>
                    <a:cubicBezTo>
                      <a:pt x="494" y="514"/>
                      <a:pt x="494" y="501"/>
                      <a:pt x="493" y="492"/>
                    </a:cubicBezTo>
                    <a:cubicBezTo>
                      <a:pt x="492" y="488"/>
                      <a:pt x="496" y="487"/>
                      <a:pt x="496" y="484"/>
                    </a:cubicBezTo>
                    <a:cubicBezTo>
                      <a:pt x="496" y="482"/>
                      <a:pt x="491" y="478"/>
                      <a:pt x="491" y="476"/>
                    </a:cubicBezTo>
                    <a:cubicBezTo>
                      <a:pt x="481" y="454"/>
                      <a:pt x="479" y="482"/>
                      <a:pt x="480" y="482"/>
                    </a:cubicBezTo>
                    <a:cubicBezTo>
                      <a:pt x="468" y="487"/>
                      <a:pt x="457" y="498"/>
                      <a:pt x="446" y="505"/>
                    </a:cubicBezTo>
                    <a:cubicBezTo>
                      <a:pt x="426" y="518"/>
                      <a:pt x="402" y="526"/>
                      <a:pt x="383" y="540"/>
                    </a:cubicBezTo>
                    <a:cubicBezTo>
                      <a:pt x="362" y="557"/>
                      <a:pt x="333" y="571"/>
                      <a:pt x="308" y="580"/>
                    </a:cubicBezTo>
                    <a:cubicBezTo>
                      <a:pt x="284" y="590"/>
                      <a:pt x="261" y="595"/>
                      <a:pt x="235" y="596"/>
                    </a:cubicBezTo>
                    <a:cubicBezTo>
                      <a:pt x="218" y="598"/>
                      <a:pt x="162" y="593"/>
                      <a:pt x="159" y="569"/>
                    </a:cubicBezTo>
                    <a:cubicBezTo>
                      <a:pt x="156" y="566"/>
                      <a:pt x="160" y="573"/>
                      <a:pt x="159" y="569"/>
                    </a:cubicBezTo>
                    <a:close/>
                    <a:moveTo>
                      <a:pt x="595" y="639"/>
                    </a:moveTo>
                    <a:cubicBezTo>
                      <a:pt x="585" y="639"/>
                      <a:pt x="585" y="659"/>
                      <a:pt x="580" y="667"/>
                    </a:cubicBezTo>
                    <a:cubicBezTo>
                      <a:pt x="575" y="675"/>
                      <a:pt x="579" y="690"/>
                      <a:pt x="571" y="697"/>
                    </a:cubicBezTo>
                    <a:cubicBezTo>
                      <a:pt x="558" y="710"/>
                      <a:pt x="555" y="736"/>
                      <a:pt x="547" y="753"/>
                    </a:cubicBezTo>
                    <a:cubicBezTo>
                      <a:pt x="541" y="764"/>
                      <a:pt x="542" y="779"/>
                      <a:pt x="535" y="789"/>
                    </a:cubicBezTo>
                    <a:cubicBezTo>
                      <a:pt x="529" y="797"/>
                      <a:pt x="529" y="817"/>
                      <a:pt x="521" y="822"/>
                    </a:cubicBezTo>
                    <a:cubicBezTo>
                      <a:pt x="518" y="824"/>
                      <a:pt x="506" y="860"/>
                      <a:pt x="507" y="863"/>
                    </a:cubicBezTo>
                    <a:cubicBezTo>
                      <a:pt x="507" y="866"/>
                      <a:pt x="500" y="880"/>
                      <a:pt x="498" y="883"/>
                    </a:cubicBezTo>
                    <a:cubicBezTo>
                      <a:pt x="495" y="887"/>
                      <a:pt x="492" y="897"/>
                      <a:pt x="494" y="902"/>
                    </a:cubicBezTo>
                    <a:cubicBezTo>
                      <a:pt x="497" y="909"/>
                      <a:pt x="530" y="916"/>
                      <a:pt x="538" y="918"/>
                    </a:cubicBezTo>
                    <a:cubicBezTo>
                      <a:pt x="559" y="923"/>
                      <a:pt x="560" y="901"/>
                      <a:pt x="565" y="884"/>
                    </a:cubicBezTo>
                    <a:cubicBezTo>
                      <a:pt x="577" y="846"/>
                      <a:pt x="590" y="810"/>
                      <a:pt x="603" y="774"/>
                    </a:cubicBezTo>
                    <a:cubicBezTo>
                      <a:pt x="614" y="744"/>
                      <a:pt x="623" y="710"/>
                      <a:pt x="638" y="683"/>
                    </a:cubicBezTo>
                    <a:cubicBezTo>
                      <a:pt x="641" y="676"/>
                      <a:pt x="645" y="663"/>
                      <a:pt x="646" y="656"/>
                    </a:cubicBezTo>
                    <a:cubicBezTo>
                      <a:pt x="647" y="651"/>
                      <a:pt x="638" y="652"/>
                      <a:pt x="634" y="651"/>
                    </a:cubicBezTo>
                    <a:cubicBezTo>
                      <a:pt x="621" y="649"/>
                      <a:pt x="607" y="640"/>
                      <a:pt x="595" y="639"/>
                    </a:cubicBezTo>
                    <a:cubicBezTo>
                      <a:pt x="594" y="639"/>
                      <a:pt x="597" y="639"/>
                      <a:pt x="595" y="639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91" name="Freeform 9"/>
              <p:cNvSpPr>
                <a:spLocks noEditPoints="1"/>
              </p:cNvSpPr>
              <p:nvPr/>
            </p:nvSpPr>
            <p:spPr bwMode="auto">
              <a:xfrm>
                <a:off x="5699125" y="1595438"/>
                <a:ext cx="846138" cy="1952625"/>
              </a:xfrm>
              <a:custGeom>
                <a:avLst/>
                <a:gdLst>
                  <a:gd name="T0" fmla="*/ 14 w 451"/>
                  <a:gd name="T1" fmla="*/ 493 h 1040"/>
                  <a:gd name="T2" fmla="*/ 17 w 451"/>
                  <a:gd name="T3" fmla="*/ 431 h 1040"/>
                  <a:gd name="T4" fmla="*/ 19 w 451"/>
                  <a:gd name="T5" fmla="*/ 366 h 1040"/>
                  <a:gd name="T6" fmla="*/ 21 w 451"/>
                  <a:gd name="T7" fmla="*/ 309 h 1040"/>
                  <a:gd name="T8" fmla="*/ 21 w 451"/>
                  <a:gd name="T9" fmla="*/ 247 h 1040"/>
                  <a:gd name="T10" fmla="*/ 21 w 451"/>
                  <a:gd name="T11" fmla="*/ 186 h 1040"/>
                  <a:gd name="T12" fmla="*/ 21 w 451"/>
                  <a:gd name="T13" fmla="*/ 76 h 1040"/>
                  <a:gd name="T14" fmla="*/ 110 w 451"/>
                  <a:gd name="T15" fmla="*/ 40 h 1040"/>
                  <a:gd name="T16" fmla="*/ 97 w 451"/>
                  <a:gd name="T17" fmla="*/ 39 h 1040"/>
                  <a:gd name="T18" fmla="*/ 136 w 451"/>
                  <a:gd name="T19" fmla="*/ 51 h 1040"/>
                  <a:gd name="T20" fmla="*/ 288 w 451"/>
                  <a:gd name="T21" fmla="*/ 145 h 1040"/>
                  <a:gd name="T22" fmla="*/ 394 w 451"/>
                  <a:gd name="T23" fmla="*/ 365 h 1040"/>
                  <a:gd name="T24" fmla="*/ 438 w 451"/>
                  <a:gd name="T25" fmla="*/ 591 h 1040"/>
                  <a:gd name="T26" fmla="*/ 405 w 451"/>
                  <a:gd name="T27" fmla="*/ 1026 h 1040"/>
                  <a:gd name="T28" fmla="*/ 363 w 451"/>
                  <a:gd name="T29" fmla="*/ 996 h 1040"/>
                  <a:gd name="T30" fmla="*/ 359 w 451"/>
                  <a:gd name="T31" fmla="*/ 856 h 1040"/>
                  <a:gd name="T32" fmla="*/ 354 w 451"/>
                  <a:gd name="T33" fmla="*/ 722 h 1040"/>
                  <a:gd name="T34" fmla="*/ 347 w 451"/>
                  <a:gd name="T35" fmla="*/ 611 h 1040"/>
                  <a:gd name="T36" fmla="*/ 342 w 451"/>
                  <a:gd name="T37" fmla="*/ 557 h 1040"/>
                  <a:gd name="T38" fmla="*/ 331 w 451"/>
                  <a:gd name="T39" fmla="*/ 485 h 1040"/>
                  <a:gd name="T40" fmla="*/ 347 w 451"/>
                  <a:gd name="T41" fmla="*/ 823 h 1040"/>
                  <a:gd name="T42" fmla="*/ 352 w 451"/>
                  <a:gd name="T43" fmla="*/ 926 h 1040"/>
                  <a:gd name="T44" fmla="*/ 352 w 451"/>
                  <a:gd name="T45" fmla="*/ 1025 h 1040"/>
                  <a:gd name="T46" fmla="*/ 17 w 451"/>
                  <a:gd name="T47" fmla="*/ 1033 h 1040"/>
                  <a:gd name="T48" fmla="*/ 2 w 451"/>
                  <a:gd name="T49" fmla="*/ 979 h 1040"/>
                  <a:gd name="T50" fmla="*/ 2 w 451"/>
                  <a:gd name="T51" fmla="*/ 767 h 1040"/>
                  <a:gd name="T52" fmla="*/ 5 w 451"/>
                  <a:gd name="T53" fmla="*/ 588 h 1040"/>
                  <a:gd name="T54" fmla="*/ 12 w 451"/>
                  <a:gd name="T55" fmla="*/ 528 h 1040"/>
                  <a:gd name="T56" fmla="*/ 249 w 451"/>
                  <a:gd name="T57" fmla="*/ 845 h 1040"/>
                  <a:gd name="T58" fmla="*/ 320 w 451"/>
                  <a:gd name="T59" fmla="*/ 903 h 1040"/>
                  <a:gd name="T60" fmla="*/ 328 w 451"/>
                  <a:gd name="T61" fmla="*/ 863 h 1040"/>
                  <a:gd name="T62" fmla="*/ 225 w 451"/>
                  <a:gd name="T63" fmla="*/ 644 h 1040"/>
                  <a:gd name="T64" fmla="*/ 166 w 451"/>
                  <a:gd name="T65" fmla="*/ 658 h 1040"/>
                  <a:gd name="T66" fmla="*/ 194 w 451"/>
                  <a:gd name="T67" fmla="*/ 716 h 1040"/>
                  <a:gd name="T68" fmla="*/ 414 w 451"/>
                  <a:gd name="T69" fmla="*/ 734 h 1040"/>
                  <a:gd name="T70" fmla="*/ 414 w 451"/>
                  <a:gd name="T71" fmla="*/ 734 h 10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451" h="1040">
                    <a:moveTo>
                      <a:pt x="12" y="528"/>
                    </a:moveTo>
                    <a:cubicBezTo>
                      <a:pt x="10" y="516"/>
                      <a:pt x="13" y="505"/>
                      <a:pt x="14" y="493"/>
                    </a:cubicBezTo>
                    <a:cubicBezTo>
                      <a:pt x="14" y="481"/>
                      <a:pt x="13" y="469"/>
                      <a:pt x="16" y="457"/>
                    </a:cubicBezTo>
                    <a:cubicBezTo>
                      <a:pt x="17" y="452"/>
                      <a:pt x="19" y="434"/>
                      <a:pt x="17" y="431"/>
                    </a:cubicBezTo>
                    <a:cubicBezTo>
                      <a:pt x="14" y="426"/>
                      <a:pt x="20" y="413"/>
                      <a:pt x="18" y="407"/>
                    </a:cubicBezTo>
                    <a:cubicBezTo>
                      <a:pt x="14" y="396"/>
                      <a:pt x="18" y="378"/>
                      <a:pt x="19" y="366"/>
                    </a:cubicBezTo>
                    <a:cubicBezTo>
                      <a:pt x="19" y="359"/>
                      <a:pt x="22" y="345"/>
                      <a:pt x="18" y="338"/>
                    </a:cubicBezTo>
                    <a:cubicBezTo>
                      <a:pt x="14" y="333"/>
                      <a:pt x="23" y="317"/>
                      <a:pt x="21" y="309"/>
                    </a:cubicBezTo>
                    <a:cubicBezTo>
                      <a:pt x="18" y="301"/>
                      <a:pt x="23" y="282"/>
                      <a:pt x="23" y="273"/>
                    </a:cubicBezTo>
                    <a:cubicBezTo>
                      <a:pt x="23" y="265"/>
                      <a:pt x="23" y="255"/>
                      <a:pt x="21" y="247"/>
                    </a:cubicBezTo>
                    <a:cubicBezTo>
                      <a:pt x="20" y="242"/>
                      <a:pt x="21" y="228"/>
                      <a:pt x="22" y="223"/>
                    </a:cubicBezTo>
                    <a:cubicBezTo>
                      <a:pt x="24" y="211"/>
                      <a:pt x="18" y="198"/>
                      <a:pt x="21" y="186"/>
                    </a:cubicBezTo>
                    <a:cubicBezTo>
                      <a:pt x="26" y="162"/>
                      <a:pt x="18" y="135"/>
                      <a:pt x="22" y="110"/>
                    </a:cubicBezTo>
                    <a:cubicBezTo>
                      <a:pt x="23" y="100"/>
                      <a:pt x="20" y="87"/>
                      <a:pt x="21" y="76"/>
                    </a:cubicBezTo>
                    <a:cubicBezTo>
                      <a:pt x="21" y="70"/>
                      <a:pt x="54" y="71"/>
                      <a:pt x="59" y="71"/>
                    </a:cubicBezTo>
                    <a:cubicBezTo>
                      <a:pt x="76" y="70"/>
                      <a:pt x="104" y="59"/>
                      <a:pt x="110" y="40"/>
                    </a:cubicBezTo>
                    <a:cubicBezTo>
                      <a:pt x="110" y="40"/>
                      <a:pt x="123" y="15"/>
                      <a:pt x="109" y="21"/>
                    </a:cubicBezTo>
                    <a:cubicBezTo>
                      <a:pt x="107" y="22"/>
                      <a:pt x="101" y="44"/>
                      <a:pt x="97" y="39"/>
                    </a:cubicBezTo>
                    <a:cubicBezTo>
                      <a:pt x="84" y="19"/>
                      <a:pt x="101" y="0"/>
                      <a:pt x="120" y="16"/>
                    </a:cubicBezTo>
                    <a:cubicBezTo>
                      <a:pt x="131" y="25"/>
                      <a:pt x="129" y="40"/>
                      <a:pt x="136" y="51"/>
                    </a:cubicBezTo>
                    <a:cubicBezTo>
                      <a:pt x="143" y="61"/>
                      <a:pt x="151" y="69"/>
                      <a:pt x="162" y="75"/>
                    </a:cubicBezTo>
                    <a:cubicBezTo>
                      <a:pt x="204" y="100"/>
                      <a:pt x="252" y="111"/>
                      <a:pt x="288" y="145"/>
                    </a:cubicBezTo>
                    <a:cubicBezTo>
                      <a:pt x="328" y="183"/>
                      <a:pt x="349" y="242"/>
                      <a:pt x="371" y="291"/>
                    </a:cubicBezTo>
                    <a:cubicBezTo>
                      <a:pt x="380" y="313"/>
                      <a:pt x="393" y="340"/>
                      <a:pt x="394" y="365"/>
                    </a:cubicBezTo>
                    <a:cubicBezTo>
                      <a:pt x="394" y="388"/>
                      <a:pt x="411" y="410"/>
                      <a:pt x="412" y="433"/>
                    </a:cubicBezTo>
                    <a:cubicBezTo>
                      <a:pt x="415" y="486"/>
                      <a:pt x="433" y="538"/>
                      <a:pt x="438" y="591"/>
                    </a:cubicBezTo>
                    <a:cubicBezTo>
                      <a:pt x="449" y="696"/>
                      <a:pt x="451" y="803"/>
                      <a:pt x="448" y="908"/>
                    </a:cubicBezTo>
                    <a:cubicBezTo>
                      <a:pt x="448" y="931"/>
                      <a:pt x="448" y="1040"/>
                      <a:pt x="405" y="1026"/>
                    </a:cubicBezTo>
                    <a:cubicBezTo>
                      <a:pt x="392" y="1022"/>
                      <a:pt x="379" y="1021"/>
                      <a:pt x="366" y="1021"/>
                    </a:cubicBezTo>
                    <a:cubicBezTo>
                      <a:pt x="358" y="1021"/>
                      <a:pt x="364" y="1001"/>
                      <a:pt x="363" y="996"/>
                    </a:cubicBezTo>
                    <a:cubicBezTo>
                      <a:pt x="361" y="971"/>
                      <a:pt x="362" y="946"/>
                      <a:pt x="361" y="921"/>
                    </a:cubicBezTo>
                    <a:cubicBezTo>
                      <a:pt x="361" y="900"/>
                      <a:pt x="361" y="877"/>
                      <a:pt x="359" y="856"/>
                    </a:cubicBezTo>
                    <a:cubicBezTo>
                      <a:pt x="357" y="840"/>
                      <a:pt x="362" y="805"/>
                      <a:pt x="354" y="792"/>
                    </a:cubicBezTo>
                    <a:cubicBezTo>
                      <a:pt x="354" y="769"/>
                      <a:pt x="354" y="745"/>
                      <a:pt x="354" y="722"/>
                    </a:cubicBezTo>
                    <a:cubicBezTo>
                      <a:pt x="354" y="703"/>
                      <a:pt x="349" y="686"/>
                      <a:pt x="350" y="667"/>
                    </a:cubicBezTo>
                    <a:cubicBezTo>
                      <a:pt x="351" y="648"/>
                      <a:pt x="346" y="629"/>
                      <a:pt x="347" y="611"/>
                    </a:cubicBezTo>
                    <a:cubicBezTo>
                      <a:pt x="348" y="603"/>
                      <a:pt x="343" y="592"/>
                      <a:pt x="346" y="585"/>
                    </a:cubicBezTo>
                    <a:cubicBezTo>
                      <a:pt x="347" y="582"/>
                      <a:pt x="343" y="559"/>
                      <a:pt x="342" y="557"/>
                    </a:cubicBezTo>
                    <a:cubicBezTo>
                      <a:pt x="336" y="546"/>
                      <a:pt x="342" y="526"/>
                      <a:pt x="339" y="514"/>
                    </a:cubicBezTo>
                    <a:cubicBezTo>
                      <a:pt x="338" y="510"/>
                      <a:pt x="339" y="485"/>
                      <a:pt x="331" y="485"/>
                    </a:cubicBezTo>
                    <a:cubicBezTo>
                      <a:pt x="321" y="487"/>
                      <a:pt x="329" y="508"/>
                      <a:pt x="329" y="515"/>
                    </a:cubicBezTo>
                    <a:cubicBezTo>
                      <a:pt x="338" y="617"/>
                      <a:pt x="343" y="720"/>
                      <a:pt x="347" y="823"/>
                    </a:cubicBezTo>
                    <a:cubicBezTo>
                      <a:pt x="348" y="845"/>
                      <a:pt x="345" y="875"/>
                      <a:pt x="351" y="896"/>
                    </a:cubicBezTo>
                    <a:cubicBezTo>
                      <a:pt x="353" y="905"/>
                      <a:pt x="351" y="917"/>
                      <a:pt x="352" y="926"/>
                    </a:cubicBezTo>
                    <a:cubicBezTo>
                      <a:pt x="352" y="941"/>
                      <a:pt x="355" y="958"/>
                      <a:pt x="353" y="973"/>
                    </a:cubicBezTo>
                    <a:cubicBezTo>
                      <a:pt x="352" y="990"/>
                      <a:pt x="356" y="1009"/>
                      <a:pt x="352" y="1025"/>
                    </a:cubicBezTo>
                    <a:cubicBezTo>
                      <a:pt x="349" y="1038"/>
                      <a:pt x="295" y="1035"/>
                      <a:pt x="283" y="1035"/>
                    </a:cubicBezTo>
                    <a:cubicBezTo>
                      <a:pt x="195" y="1036"/>
                      <a:pt x="106" y="1036"/>
                      <a:pt x="17" y="1033"/>
                    </a:cubicBezTo>
                    <a:cubicBezTo>
                      <a:pt x="4" y="1032"/>
                      <a:pt x="0" y="1032"/>
                      <a:pt x="0" y="1019"/>
                    </a:cubicBezTo>
                    <a:cubicBezTo>
                      <a:pt x="0" y="1006"/>
                      <a:pt x="2" y="992"/>
                      <a:pt x="2" y="979"/>
                    </a:cubicBezTo>
                    <a:cubicBezTo>
                      <a:pt x="1" y="953"/>
                      <a:pt x="5" y="927"/>
                      <a:pt x="3" y="901"/>
                    </a:cubicBezTo>
                    <a:cubicBezTo>
                      <a:pt x="0" y="856"/>
                      <a:pt x="2" y="811"/>
                      <a:pt x="2" y="767"/>
                    </a:cubicBezTo>
                    <a:cubicBezTo>
                      <a:pt x="2" y="727"/>
                      <a:pt x="1" y="686"/>
                      <a:pt x="4" y="646"/>
                    </a:cubicBezTo>
                    <a:cubicBezTo>
                      <a:pt x="5" y="627"/>
                      <a:pt x="5" y="607"/>
                      <a:pt x="5" y="588"/>
                    </a:cubicBezTo>
                    <a:cubicBezTo>
                      <a:pt x="6" y="571"/>
                      <a:pt x="4" y="544"/>
                      <a:pt x="12" y="528"/>
                    </a:cubicBezTo>
                    <a:cubicBezTo>
                      <a:pt x="11" y="526"/>
                      <a:pt x="11" y="529"/>
                      <a:pt x="12" y="528"/>
                    </a:cubicBezTo>
                    <a:close/>
                    <a:moveTo>
                      <a:pt x="194" y="716"/>
                    </a:moveTo>
                    <a:cubicBezTo>
                      <a:pt x="207" y="757"/>
                      <a:pt x="225" y="807"/>
                      <a:pt x="249" y="845"/>
                    </a:cubicBezTo>
                    <a:cubicBezTo>
                      <a:pt x="252" y="851"/>
                      <a:pt x="284" y="922"/>
                      <a:pt x="288" y="920"/>
                    </a:cubicBezTo>
                    <a:cubicBezTo>
                      <a:pt x="299" y="915"/>
                      <a:pt x="309" y="909"/>
                      <a:pt x="320" y="903"/>
                    </a:cubicBezTo>
                    <a:cubicBezTo>
                      <a:pt x="324" y="901"/>
                      <a:pt x="338" y="896"/>
                      <a:pt x="337" y="890"/>
                    </a:cubicBezTo>
                    <a:cubicBezTo>
                      <a:pt x="335" y="881"/>
                      <a:pt x="331" y="872"/>
                      <a:pt x="328" y="863"/>
                    </a:cubicBezTo>
                    <a:cubicBezTo>
                      <a:pt x="308" y="802"/>
                      <a:pt x="271" y="746"/>
                      <a:pt x="247" y="686"/>
                    </a:cubicBezTo>
                    <a:cubicBezTo>
                      <a:pt x="241" y="671"/>
                      <a:pt x="234" y="658"/>
                      <a:pt x="225" y="644"/>
                    </a:cubicBezTo>
                    <a:cubicBezTo>
                      <a:pt x="213" y="627"/>
                      <a:pt x="214" y="615"/>
                      <a:pt x="192" y="630"/>
                    </a:cubicBezTo>
                    <a:cubicBezTo>
                      <a:pt x="182" y="637"/>
                      <a:pt x="157" y="644"/>
                      <a:pt x="166" y="658"/>
                    </a:cubicBezTo>
                    <a:cubicBezTo>
                      <a:pt x="169" y="663"/>
                      <a:pt x="183" y="687"/>
                      <a:pt x="180" y="690"/>
                    </a:cubicBezTo>
                    <a:cubicBezTo>
                      <a:pt x="180" y="690"/>
                      <a:pt x="191" y="715"/>
                      <a:pt x="194" y="716"/>
                    </a:cubicBezTo>
                    <a:cubicBezTo>
                      <a:pt x="194" y="717"/>
                      <a:pt x="194" y="716"/>
                      <a:pt x="194" y="716"/>
                    </a:cubicBezTo>
                    <a:close/>
                    <a:moveTo>
                      <a:pt x="414" y="734"/>
                    </a:moveTo>
                    <a:cubicBezTo>
                      <a:pt x="417" y="733"/>
                      <a:pt x="413" y="733"/>
                      <a:pt x="414" y="734"/>
                    </a:cubicBezTo>
                    <a:cubicBezTo>
                      <a:pt x="415" y="734"/>
                      <a:pt x="414" y="734"/>
                      <a:pt x="414" y="734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92" name="Freeform 10"/>
              <p:cNvSpPr>
                <a:spLocks noEditPoints="1"/>
              </p:cNvSpPr>
              <p:nvPr/>
            </p:nvSpPr>
            <p:spPr bwMode="auto">
              <a:xfrm>
                <a:off x="5353050" y="989013"/>
                <a:ext cx="712788" cy="684213"/>
              </a:xfrm>
              <a:custGeom>
                <a:avLst/>
                <a:gdLst>
                  <a:gd name="T0" fmla="*/ 312 w 379"/>
                  <a:gd name="T1" fmla="*/ 82 h 364"/>
                  <a:gd name="T2" fmla="*/ 340 w 379"/>
                  <a:gd name="T3" fmla="*/ 76 h 364"/>
                  <a:gd name="T4" fmla="*/ 377 w 379"/>
                  <a:gd name="T5" fmla="*/ 116 h 364"/>
                  <a:gd name="T6" fmla="*/ 376 w 379"/>
                  <a:gd name="T7" fmla="*/ 171 h 364"/>
                  <a:gd name="T8" fmla="*/ 363 w 379"/>
                  <a:gd name="T9" fmla="*/ 218 h 364"/>
                  <a:gd name="T10" fmla="*/ 321 w 379"/>
                  <a:gd name="T11" fmla="*/ 294 h 364"/>
                  <a:gd name="T12" fmla="*/ 309 w 379"/>
                  <a:gd name="T13" fmla="*/ 307 h 364"/>
                  <a:gd name="T14" fmla="*/ 109 w 379"/>
                  <a:gd name="T15" fmla="*/ 342 h 364"/>
                  <a:gd name="T16" fmla="*/ 11 w 379"/>
                  <a:gd name="T17" fmla="*/ 204 h 364"/>
                  <a:gd name="T18" fmla="*/ 16 w 379"/>
                  <a:gd name="T19" fmla="*/ 86 h 364"/>
                  <a:gd name="T20" fmla="*/ 48 w 379"/>
                  <a:gd name="T21" fmla="*/ 103 h 364"/>
                  <a:gd name="T22" fmla="*/ 87 w 379"/>
                  <a:gd name="T23" fmla="*/ 12 h 364"/>
                  <a:gd name="T24" fmla="*/ 143 w 379"/>
                  <a:gd name="T25" fmla="*/ 70 h 364"/>
                  <a:gd name="T26" fmla="*/ 163 w 379"/>
                  <a:gd name="T27" fmla="*/ 71 h 364"/>
                  <a:gd name="T28" fmla="*/ 183 w 379"/>
                  <a:gd name="T29" fmla="*/ 68 h 364"/>
                  <a:gd name="T30" fmla="*/ 220 w 379"/>
                  <a:gd name="T31" fmla="*/ 112 h 364"/>
                  <a:gd name="T32" fmla="*/ 239 w 379"/>
                  <a:gd name="T33" fmla="*/ 65 h 364"/>
                  <a:gd name="T34" fmla="*/ 289 w 379"/>
                  <a:gd name="T35" fmla="*/ 104 h 364"/>
                  <a:gd name="T36" fmla="*/ 287 w 379"/>
                  <a:gd name="T37" fmla="*/ 53 h 364"/>
                  <a:gd name="T38" fmla="*/ 252 w 379"/>
                  <a:gd name="T39" fmla="*/ 121 h 364"/>
                  <a:gd name="T40" fmla="*/ 260 w 379"/>
                  <a:gd name="T41" fmla="*/ 145 h 364"/>
                  <a:gd name="T42" fmla="*/ 301 w 379"/>
                  <a:gd name="T43" fmla="*/ 128 h 364"/>
                  <a:gd name="T44" fmla="*/ 277 w 379"/>
                  <a:gd name="T45" fmla="*/ 116 h 364"/>
                  <a:gd name="T46" fmla="*/ 134 w 379"/>
                  <a:gd name="T47" fmla="*/ 122 h 364"/>
                  <a:gd name="T48" fmla="*/ 62 w 379"/>
                  <a:gd name="T49" fmla="*/ 115 h 364"/>
                  <a:gd name="T50" fmla="*/ 77 w 379"/>
                  <a:gd name="T51" fmla="*/ 136 h 364"/>
                  <a:gd name="T52" fmla="*/ 117 w 379"/>
                  <a:gd name="T53" fmla="*/ 117 h 364"/>
                  <a:gd name="T54" fmla="*/ 134 w 379"/>
                  <a:gd name="T55" fmla="*/ 122 h 364"/>
                  <a:gd name="T56" fmla="*/ 230 w 379"/>
                  <a:gd name="T57" fmla="*/ 266 h 364"/>
                  <a:gd name="T58" fmla="*/ 174 w 379"/>
                  <a:gd name="T59" fmla="*/ 273 h 364"/>
                  <a:gd name="T60" fmla="*/ 130 w 379"/>
                  <a:gd name="T61" fmla="*/ 260 h 364"/>
                  <a:gd name="T62" fmla="*/ 179 w 379"/>
                  <a:gd name="T63" fmla="*/ 280 h 364"/>
                  <a:gd name="T64" fmla="*/ 187 w 379"/>
                  <a:gd name="T65" fmla="*/ 209 h 364"/>
                  <a:gd name="T66" fmla="*/ 176 w 379"/>
                  <a:gd name="T67" fmla="*/ 200 h 364"/>
                  <a:gd name="T68" fmla="*/ 187 w 379"/>
                  <a:gd name="T69" fmla="*/ 209 h 3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379" h="364">
                    <a:moveTo>
                      <a:pt x="287" y="53"/>
                    </a:moveTo>
                    <a:cubicBezTo>
                      <a:pt x="295" y="53"/>
                      <a:pt x="307" y="76"/>
                      <a:pt x="312" y="82"/>
                    </a:cubicBezTo>
                    <a:cubicBezTo>
                      <a:pt x="321" y="92"/>
                      <a:pt x="325" y="104"/>
                      <a:pt x="329" y="117"/>
                    </a:cubicBezTo>
                    <a:cubicBezTo>
                      <a:pt x="339" y="150"/>
                      <a:pt x="346" y="76"/>
                      <a:pt x="340" y="76"/>
                    </a:cubicBezTo>
                    <a:cubicBezTo>
                      <a:pt x="354" y="76"/>
                      <a:pt x="357" y="115"/>
                      <a:pt x="369" y="117"/>
                    </a:cubicBezTo>
                    <a:cubicBezTo>
                      <a:pt x="370" y="117"/>
                      <a:pt x="376" y="113"/>
                      <a:pt x="377" y="116"/>
                    </a:cubicBezTo>
                    <a:cubicBezTo>
                      <a:pt x="378" y="121"/>
                      <a:pt x="379" y="125"/>
                      <a:pt x="379" y="130"/>
                    </a:cubicBezTo>
                    <a:cubicBezTo>
                      <a:pt x="378" y="144"/>
                      <a:pt x="377" y="158"/>
                      <a:pt x="376" y="171"/>
                    </a:cubicBezTo>
                    <a:cubicBezTo>
                      <a:pt x="375" y="178"/>
                      <a:pt x="375" y="197"/>
                      <a:pt x="366" y="200"/>
                    </a:cubicBezTo>
                    <a:cubicBezTo>
                      <a:pt x="354" y="205"/>
                      <a:pt x="369" y="208"/>
                      <a:pt x="363" y="218"/>
                    </a:cubicBezTo>
                    <a:cubicBezTo>
                      <a:pt x="355" y="234"/>
                      <a:pt x="352" y="251"/>
                      <a:pt x="340" y="265"/>
                    </a:cubicBezTo>
                    <a:cubicBezTo>
                      <a:pt x="333" y="273"/>
                      <a:pt x="327" y="285"/>
                      <a:pt x="321" y="294"/>
                    </a:cubicBezTo>
                    <a:cubicBezTo>
                      <a:pt x="319" y="297"/>
                      <a:pt x="315" y="294"/>
                      <a:pt x="313" y="297"/>
                    </a:cubicBezTo>
                    <a:cubicBezTo>
                      <a:pt x="309" y="304"/>
                      <a:pt x="318" y="298"/>
                      <a:pt x="309" y="307"/>
                    </a:cubicBezTo>
                    <a:cubicBezTo>
                      <a:pt x="290" y="325"/>
                      <a:pt x="268" y="328"/>
                      <a:pt x="246" y="341"/>
                    </a:cubicBezTo>
                    <a:cubicBezTo>
                      <a:pt x="209" y="364"/>
                      <a:pt x="147" y="355"/>
                      <a:pt x="109" y="342"/>
                    </a:cubicBezTo>
                    <a:cubicBezTo>
                      <a:pt x="68" y="329"/>
                      <a:pt x="31" y="304"/>
                      <a:pt x="16" y="260"/>
                    </a:cubicBezTo>
                    <a:cubicBezTo>
                      <a:pt x="13" y="249"/>
                      <a:pt x="0" y="211"/>
                      <a:pt x="11" y="204"/>
                    </a:cubicBezTo>
                    <a:cubicBezTo>
                      <a:pt x="8" y="206"/>
                      <a:pt x="5" y="153"/>
                      <a:pt x="5" y="147"/>
                    </a:cubicBezTo>
                    <a:cubicBezTo>
                      <a:pt x="5" y="128"/>
                      <a:pt x="10" y="104"/>
                      <a:pt x="16" y="86"/>
                    </a:cubicBezTo>
                    <a:cubicBezTo>
                      <a:pt x="17" y="82"/>
                      <a:pt x="26" y="65"/>
                      <a:pt x="28" y="78"/>
                    </a:cubicBezTo>
                    <a:cubicBezTo>
                      <a:pt x="28" y="84"/>
                      <a:pt x="47" y="113"/>
                      <a:pt x="48" y="103"/>
                    </a:cubicBezTo>
                    <a:cubicBezTo>
                      <a:pt x="51" y="83"/>
                      <a:pt x="58" y="66"/>
                      <a:pt x="68" y="49"/>
                    </a:cubicBezTo>
                    <a:cubicBezTo>
                      <a:pt x="75" y="37"/>
                      <a:pt x="81" y="25"/>
                      <a:pt x="87" y="12"/>
                    </a:cubicBezTo>
                    <a:cubicBezTo>
                      <a:pt x="94" y="0"/>
                      <a:pt x="106" y="18"/>
                      <a:pt x="112" y="24"/>
                    </a:cubicBezTo>
                    <a:cubicBezTo>
                      <a:pt x="124" y="34"/>
                      <a:pt x="142" y="53"/>
                      <a:pt x="143" y="70"/>
                    </a:cubicBezTo>
                    <a:cubicBezTo>
                      <a:pt x="143" y="74"/>
                      <a:pt x="142" y="93"/>
                      <a:pt x="146" y="96"/>
                    </a:cubicBezTo>
                    <a:cubicBezTo>
                      <a:pt x="155" y="104"/>
                      <a:pt x="163" y="76"/>
                      <a:pt x="163" y="71"/>
                    </a:cubicBezTo>
                    <a:cubicBezTo>
                      <a:pt x="163" y="69"/>
                      <a:pt x="162" y="57"/>
                      <a:pt x="164" y="56"/>
                    </a:cubicBezTo>
                    <a:cubicBezTo>
                      <a:pt x="168" y="54"/>
                      <a:pt x="180" y="65"/>
                      <a:pt x="183" y="68"/>
                    </a:cubicBezTo>
                    <a:cubicBezTo>
                      <a:pt x="190" y="73"/>
                      <a:pt x="197" y="79"/>
                      <a:pt x="203" y="86"/>
                    </a:cubicBezTo>
                    <a:cubicBezTo>
                      <a:pt x="206" y="91"/>
                      <a:pt x="215" y="112"/>
                      <a:pt x="220" y="112"/>
                    </a:cubicBezTo>
                    <a:cubicBezTo>
                      <a:pt x="232" y="111"/>
                      <a:pt x="228" y="69"/>
                      <a:pt x="224" y="62"/>
                    </a:cubicBezTo>
                    <a:cubicBezTo>
                      <a:pt x="219" y="54"/>
                      <a:pt x="238" y="65"/>
                      <a:pt x="239" y="65"/>
                    </a:cubicBezTo>
                    <a:cubicBezTo>
                      <a:pt x="247" y="71"/>
                      <a:pt x="254" y="76"/>
                      <a:pt x="261" y="83"/>
                    </a:cubicBezTo>
                    <a:cubicBezTo>
                      <a:pt x="265" y="88"/>
                      <a:pt x="285" y="123"/>
                      <a:pt x="289" y="104"/>
                    </a:cubicBezTo>
                    <a:cubicBezTo>
                      <a:pt x="292" y="87"/>
                      <a:pt x="288" y="71"/>
                      <a:pt x="287" y="53"/>
                    </a:cubicBezTo>
                    <a:cubicBezTo>
                      <a:pt x="288" y="53"/>
                      <a:pt x="287" y="53"/>
                      <a:pt x="287" y="53"/>
                    </a:cubicBezTo>
                    <a:close/>
                    <a:moveTo>
                      <a:pt x="277" y="116"/>
                    </a:moveTo>
                    <a:cubicBezTo>
                      <a:pt x="268" y="115"/>
                      <a:pt x="260" y="119"/>
                      <a:pt x="252" y="121"/>
                    </a:cubicBezTo>
                    <a:cubicBezTo>
                      <a:pt x="250" y="122"/>
                      <a:pt x="236" y="131"/>
                      <a:pt x="246" y="131"/>
                    </a:cubicBezTo>
                    <a:cubicBezTo>
                      <a:pt x="253" y="131"/>
                      <a:pt x="254" y="140"/>
                      <a:pt x="260" y="145"/>
                    </a:cubicBezTo>
                    <a:cubicBezTo>
                      <a:pt x="268" y="151"/>
                      <a:pt x="281" y="155"/>
                      <a:pt x="290" y="147"/>
                    </a:cubicBezTo>
                    <a:cubicBezTo>
                      <a:pt x="292" y="145"/>
                      <a:pt x="299" y="127"/>
                      <a:pt x="301" y="128"/>
                    </a:cubicBezTo>
                    <a:cubicBezTo>
                      <a:pt x="302" y="129"/>
                      <a:pt x="315" y="145"/>
                      <a:pt x="317" y="136"/>
                    </a:cubicBezTo>
                    <a:cubicBezTo>
                      <a:pt x="321" y="120"/>
                      <a:pt x="284" y="116"/>
                      <a:pt x="277" y="116"/>
                    </a:cubicBezTo>
                    <a:cubicBezTo>
                      <a:pt x="272" y="116"/>
                      <a:pt x="280" y="116"/>
                      <a:pt x="277" y="116"/>
                    </a:cubicBezTo>
                    <a:close/>
                    <a:moveTo>
                      <a:pt x="134" y="122"/>
                    </a:moveTo>
                    <a:cubicBezTo>
                      <a:pt x="124" y="109"/>
                      <a:pt x="106" y="105"/>
                      <a:pt x="91" y="105"/>
                    </a:cubicBezTo>
                    <a:cubicBezTo>
                      <a:pt x="80" y="105"/>
                      <a:pt x="71" y="109"/>
                      <a:pt x="62" y="115"/>
                    </a:cubicBezTo>
                    <a:cubicBezTo>
                      <a:pt x="58" y="118"/>
                      <a:pt x="57" y="126"/>
                      <a:pt x="64" y="123"/>
                    </a:cubicBezTo>
                    <a:cubicBezTo>
                      <a:pt x="71" y="120"/>
                      <a:pt x="73" y="130"/>
                      <a:pt x="77" y="136"/>
                    </a:cubicBezTo>
                    <a:cubicBezTo>
                      <a:pt x="86" y="142"/>
                      <a:pt x="92" y="142"/>
                      <a:pt x="102" y="136"/>
                    </a:cubicBezTo>
                    <a:cubicBezTo>
                      <a:pt x="106" y="135"/>
                      <a:pt x="114" y="115"/>
                      <a:pt x="117" y="117"/>
                    </a:cubicBezTo>
                    <a:cubicBezTo>
                      <a:pt x="119" y="118"/>
                      <a:pt x="132" y="130"/>
                      <a:pt x="134" y="122"/>
                    </a:cubicBezTo>
                    <a:cubicBezTo>
                      <a:pt x="132" y="120"/>
                      <a:pt x="133" y="123"/>
                      <a:pt x="134" y="122"/>
                    </a:cubicBezTo>
                    <a:close/>
                    <a:moveTo>
                      <a:pt x="179" y="280"/>
                    </a:moveTo>
                    <a:cubicBezTo>
                      <a:pt x="182" y="279"/>
                      <a:pt x="235" y="275"/>
                      <a:pt x="230" y="266"/>
                    </a:cubicBezTo>
                    <a:cubicBezTo>
                      <a:pt x="225" y="258"/>
                      <a:pt x="213" y="268"/>
                      <a:pt x="207" y="270"/>
                    </a:cubicBezTo>
                    <a:cubicBezTo>
                      <a:pt x="197" y="273"/>
                      <a:pt x="184" y="273"/>
                      <a:pt x="174" y="273"/>
                    </a:cubicBezTo>
                    <a:cubicBezTo>
                      <a:pt x="162" y="273"/>
                      <a:pt x="155" y="272"/>
                      <a:pt x="144" y="267"/>
                    </a:cubicBezTo>
                    <a:cubicBezTo>
                      <a:pt x="140" y="265"/>
                      <a:pt x="135" y="263"/>
                      <a:pt x="130" y="260"/>
                    </a:cubicBezTo>
                    <a:cubicBezTo>
                      <a:pt x="128" y="258"/>
                      <a:pt x="121" y="261"/>
                      <a:pt x="126" y="264"/>
                    </a:cubicBezTo>
                    <a:cubicBezTo>
                      <a:pt x="142" y="275"/>
                      <a:pt x="159" y="281"/>
                      <a:pt x="179" y="280"/>
                    </a:cubicBezTo>
                    <a:cubicBezTo>
                      <a:pt x="181" y="279"/>
                      <a:pt x="174" y="280"/>
                      <a:pt x="179" y="280"/>
                    </a:cubicBezTo>
                    <a:close/>
                    <a:moveTo>
                      <a:pt x="187" y="209"/>
                    </a:moveTo>
                    <a:cubicBezTo>
                      <a:pt x="189" y="209"/>
                      <a:pt x="205" y="205"/>
                      <a:pt x="202" y="202"/>
                    </a:cubicBezTo>
                    <a:cubicBezTo>
                      <a:pt x="197" y="196"/>
                      <a:pt x="183" y="204"/>
                      <a:pt x="176" y="200"/>
                    </a:cubicBezTo>
                    <a:cubicBezTo>
                      <a:pt x="174" y="198"/>
                      <a:pt x="163" y="189"/>
                      <a:pt x="162" y="197"/>
                    </a:cubicBezTo>
                    <a:cubicBezTo>
                      <a:pt x="162" y="204"/>
                      <a:pt x="183" y="209"/>
                      <a:pt x="187" y="209"/>
                    </a:cubicBezTo>
                    <a:cubicBezTo>
                      <a:pt x="188" y="209"/>
                      <a:pt x="182" y="209"/>
                      <a:pt x="187" y="209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93" name="Freeform 11"/>
              <p:cNvSpPr>
                <a:spLocks/>
              </p:cNvSpPr>
              <p:nvPr/>
            </p:nvSpPr>
            <p:spPr bwMode="auto">
              <a:xfrm>
                <a:off x="5240338" y="773113"/>
                <a:ext cx="933450" cy="790575"/>
              </a:xfrm>
              <a:custGeom>
                <a:avLst/>
                <a:gdLst>
                  <a:gd name="T0" fmla="*/ 450 w 497"/>
                  <a:gd name="T1" fmla="*/ 317 h 421"/>
                  <a:gd name="T2" fmla="*/ 466 w 497"/>
                  <a:gd name="T3" fmla="*/ 261 h 421"/>
                  <a:gd name="T4" fmla="*/ 445 w 497"/>
                  <a:gd name="T5" fmla="*/ 241 h 421"/>
                  <a:gd name="T6" fmla="*/ 444 w 497"/>
                  <a:gd name="T7" fmla="*/ 211 h 421"/>
                  <a:gd name="T8" fmla="*/ 402 w 497"/>
                  <a:gd name="T9" fmla="*/ 181 h 421"/>
                  <a:gd name="T10" fmla="*/ 394 w 497"/>
                  <a:gd name="T11" fmla="*/ 222 h 421"/>
                  <a:gd name="T12" fmla="*/ 368 w 497"/>
                  <a:gd name="T13" fmla="*/ 180 h 421"/>
                  <a:gd name="T14" fmla="*/ 340 w 497"/>
                  <a:gd name="T15" fmla="*/ 166 h 421"/>
                  <a:gd name="T16" fmla="*/ 337 w 497"/>
                  <a:gd name="T17" fmla="*/ 206 h 421"/>
                  <a:gd name="T18" fmla="*/ 274 w 497"/>
                  <a:gd name="T19" fmla="*/ 163 h 421"/>
                  <a:gd name="T20" fmla="*/ 224 w 497"/>
                  <a:gd name="T21" fmla="*/ 161 h 421"/>
                  <a:gd name="T22" fmla="*/ 206 w 497"/>
                  <a:gd name="T23" fmla="*/ 171 h 421"/>
                  <a:gd name="T24" fmla="*/ 156 w 497"/>
                  <a:gd name="T25" fmla="*/ 115 h 421"/>
                  <a:gd name="T26" fmla="*/ 144 w 497"/>
                  <a:gd name="T27" fmla="*/ 117 h 421"/>
                  <a:gd name="T28" fmla="*/ 100 w 497"/>
                  <a:gd name="T29" fmla="*/ 199 h 421"/>
                  <a:gd name="T30" fmla="*/ 72 w 497"/>
                  <a:gd name="T31" fmla="*/ 168 h 421"/>
                  <a:gd name="T32" fmla="*/ 61 w 497"/>
                  <a:gd name="T33" fmla="*/ 229 h 421"/>
                  <a:gd name="T34" fmla="*/ 34 w 497"/>
                  <a:gd name="T35" fmla="*/ 297 h 421"/>
                  <a:gd name="T36" fmla="*/ 63 w 497"/>
                  <a:gd name="T37" fmla="*/ 358 h 421"/>
                  <a:gd name="T38" fmla="*/ 27 w 497"/>
                  <a:gd name="T39" fmla="*/ 353 h 421"/>
                  <a:gd name="T40" fmla="*/ 1 w 497"/>
                  <a:gd name="T41" fmla="*/ 324 h 421"/>
                  <a:gd name="T42" fmla="*/ 9 w 497"/>
                  <a:gd name="T43" fmla="*/ 263 h 421"/>
                  <a:gd name="T44" fmla="*/ 78 w 497"/>
                  <a:gd name="T45" fmla="*/ 68 h 421"/>
                  <a:gd name="T46" fmla="*/ 129 w 497"/>
                  <a:gd name="T47" fmla="*/ 39 h 421"/>
                  <a:gd name="T48" fmla="*/ 176 w 497"/>
                  <a:gd name="T49" fmla="*/ 34 h 421"/>
                  <a:gd name="T50" fmla="*/ 281 w 497"/>
                  <a:gd name="T51" fmla="*/ 1 h 421"/>
                  <a:gd name="T52" fmla="*/ 458 w 497"/>
                  <a:gd name="T53" fmla="*/ 138 h 421"/>
                  <a:gd name="T54" fmla="*/ 471 w 497"/>
                  <a:gd name="T55" fmla="*/ 221 h 421"/>
                  <a:gd name="T56" fmla="*/ 480 w 497"/>
                  <a:gd name="T57" fmla="*/ 312 h 421"/>
                  <a:gd name="T58" fmla="*/ 479 w 497"/>
                  <a:gd name="T59" fmla="*/ 338 h 421"/>
                  <a:gd name="T60" fmla="*/ 461 w 497"/>
                  <a:gd name="T61" fmla="*/ 391 h 421"/>
                  <a:gd name="T62" fmla="*/ 412 w 497"/>
                  <a:gd name="T63" fmla="*/ 408 h 421"/>
                  <a:gd name="T64" fmla="*/ 411 w 497"/>
                  <a:gd name="T65" fmla="*/ 376 h 421"/>
                  <a:gd name="T66" fmla="*/ 434 w 497"/>
                  <a:gd name="T67" fmla="*/ 323 h 42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497" h="421">
                    <a:moveTo>
                      <a:pt x="434" y="323"/>
                    </a:moveTo>
                    <a:cubicBezTo>
                      <a:pt x="438" y="319"/>
                      <a:pt x="445" y="320"/>
                      <a:pt x="450" y="317"/>
                    </a:cubicBezTo>
                    <a:cubicBezTo>
                      <a:pt x="455" y="314"/>
                      <a:pt x="461" y="306"/>
                      <a:pt x="463" y="301"/>
                    </a:cubicBezTo>
                    <a:cubicBezTo>
                      <a:pt x="468" y="289"/>
                      <a:pt x="469" y="273"/>
                      <a:pt x="466" y="261"/>
                    </a:cubicBezTo>
                    <a:cubicBezTo>
                      <a:pt x="465" y="256"/>
                      <a:pt x="463" y="250"/>
                      <a:pt x="458" y="248"/>
                    </a:cubicBezTo>
                    <a:cubicBezTo>
                      <a:pt x="453" y="246"/>
                      <a:pt x="445" y="247"/>
                      <a:pt x="445" y="241"/>
                    </a:cubicBezTo>
                    <a:cubicBezTo>
                      <a:pt x="444" y="232"/>
                      <a:pt x="441" y="226"/>
                      <a:pt x="447" y="219"/>
                    </a:cubicBezTo>
                    <a:cubicBezTo>
                      <a:pt x="449" y="215"/>
                      <a:pt x="454" y="210"/>
                      <a:pt x="444" y="211"/>
                    </a:cubicBezTo>
                    <a:cubicBezTo>
                      <a:pt x="429" y="212"/>
                      <a:pt x="435" y="227"/>
                      <a:pt x="424" y="210"/>
                    </a:cubicBezTo>
                    <a:cubicBezTo>
                      <a:pt x="419" y="200"/>
                      <a:pt x="411" y="187"/>
                      <a:pt x="402" y="181"/>
                    </a:cubicBezTo>
                    <a:cubicBezTo>
                      <a:pt x="398" y="178"/>
                      <a:pt x="382" y="164"/>
                      <a:pt x="390" y="182"/>
                    </a:cubicBezTo>
                    <a:cubicBezTo>
                      <a:pt x="392" y="185"/>
                      <a:pt x="398" y="223"/>
                      <a:pt x="394" y="222"/>
                    </a:cubicBezTo>
                    <a:cubicBezTo>
                      <a:pt x="392" y="221"/>
                      <a:pt x="388" y="210"/>
                      <a:pt x="387" y="207"/>
                    </a:cubicBezTo>
                    <a:cubicBezTo>
                      <a:pt x="383" y="198"/>
                      <a:pt x="375" y="188"/>
                      <a:pt x="368" y="180"/>
                    </a:cubicBezTo>
                    <a:cubicBezTo>
                      <a:pt x="363" y="175"/>
                      <a:pt x="339" y="141"/>
                      <a:pt x="332" y="145"/>
                    </a:cubicBezTo>
                    <a:cubicBezTo>
                      <a:pt x="327" y="147"/>
                      <a:pt x="339" y="162"/>
                      <a:pt x="340" y="166"/>
                    </a:cubicBezTo>
                    <a:cubicBezTo>
                      <a:pt x="344" y="180"/>
                      <a:pt x="345" y="193"/>
                      <a:pt x="344" y="208"/>
                    </a:cubicBezTo>
                    <a:cubicBezTo>
                      <a:pt x="344" y="220"/>
                      <a:pt x="339" y="208"/>
                      <a:pt x="337" y="206"/>
                    </a:cubicBezTo>
                    <a:cubicBezTo>
                      <a:pt x="331" y="201"/>
                      <a:pt x="321" y="193"/>
                      <a:pt x="318" y="187"/>
                    </a:cubicBezTo>
                    <a:cubicBezTo>
                      <a:pt x="314" y="181"/>
                      <a:pt x="276" y="158"/>
                      <a:pt x="274" y="163"/>
                    </a:cubicBezTo>
                    <a:cubicBezTo>
                      <a:pt x="271" y="170"/>
                      <a:pt x="293" y="228"/>
                      <a:pt x="269" y="200"/>
                    </a:cubicBezTo>
                    <a:cubicBezTo>
                      <a:pt x="256" y="184"/>
                      <a:pt x="241" y="173"/>
                      <a:pt x="224" y="161"/>
                    </a:cubicBezTo>
                    <a:cubicBezTo>
                      <a:pt x="202" y="147"/>
                      <a:pt x="225" y="194"/>
                      <a:pt x="213" y="194"/>
                    </a:cubicBezTo>
                    <a:cubicBezTo>
                      <a:pt x="213" y="194"/>
                      <a:pt x="207" y="173"/>
                      <a:pt x="206" y="171"/>
                    </a:cubicBezTo>
                    <a:cubicBezTo>
                      <a:pt x="202" y="160"/>
                      <a:pt x="193" y="149"/>
                      <a:pt x="185" y="141"/>
                    </a:cubicBezTo>
                    <a:cubicBezTo>
                      <a:pt x="177" y="134"/>
                      <a:pt x="160" y="125"/>
                      <a:pt x="156" y="115"/>
                    </a:cubicBezTo>
                    <a:cubicBezTo>
                      <a:pt x="158" y="113"/>
                      <a:pt x="161" y="112"/>
                      <a:pt x="158" y="109"/>
                    </a:cubicBezTo>
                    <a:cubicBezTo>
                      <a:pt x="151" y="103"/>
                      <a:pt x="147" y="113"/>
                      <a:pt x="144" y="117"/>
                    </a:cubicBezTo>
                    <a:cubicBezTo>
                      <a:pt x="130" y="137"/>
                      <a:pt x="122" y="161"/>
                      <a:pt x="108" y="180"/>
                    </a:cubicBezTo>
                    <a:cubicBezTo>
                      <a:pt x="106" y="183"/>
                      <a:pt x="104" y="199"/>
                      <a:pt x="100" y="199"/>
                    </a:cubicBezTo>
                    <a:cubicBezTo>
                      <a:pt x="96" y="199"/>
                      <a:pt x="91" y="172"/>
                      <a:pt x="87" y="167"/>
                    </a:cubicBezTo>
                    <a:cubicBezTo>
                      <a:pt x="83" y="163"/>
                      <a:pt x="67" y="153"/>
                      <a:pt x="72" y="168"/>
                    </a:cubicBezTo>
                    <a:cubicBezTo>
                      <a:pt x="76" y="180"/>
                      <a:pt x="71" y="189"/>
                      <a:pt x="68" y="200"/>
                    </a:cubicBezTo>
                    <a:cubicBezTo>
                      <a:pt x="65" y="210"/>
                      <a:pt x="64" y="219"/>
                      <a:pt x="61" y="229"/>
                    </a:cubicBezTo>
                    <a:cubicBezTo>
                      <a:pt x="57" y="241"/>
                      <a:pt x="47" y="229"/>
                      <a:pt x="40" y="240"/>
                    </a:cubicBezTo>
                    <a:cubicBezTo>
                      <a:pt x="32" y="253"/>
                      <a:pt x="25" y="282"/>
                      <a:pt x="34" y="297"/>
                    </a:cubicBezTo>
                    <a:cubicBezTo>
                      <a:pt x="40" y="306"/>
                      <a:pt x="53" y="311"/>
                      <a:pt x="58" y="320"/>
                    </a:cubicBezTo>
                    <a:cubicBezTo>
                      <a:pt x="62" y="328"/>
                      <a:pt x="62" y="350"/>
                      <a:pt x="63" y="358"/>
                    </a:cubicBezTo>
                    <a:cubicBezTo>
                      <a:pt x="65" y="376"/>
                      <a:pt x="50" y="369"/>
                      <a:pt x="37" y="369"/>
                    </a:cubicBezTo>
                    <a:cubicBezTo>
                      <a:pt x="21" y="369"/>
                      <a:pt x="20" y="366"/>
                      <a:pt x="27" y="353"/>
                    </a:cubicBezTo>
                    <a:cubicBezTo>
                      <a:pt x="29" y="350"/>
                      <a:pt x="38" y="328"/>
                      <a:pt x="31" y="326"/>
                    </a:cubicBezTo>
                    <a:cubicBezTo>
                      <a:pt x="22" y="324"/>
                      <a:pt x="10" y="329"/>
                      <a:pt x="1" y="324"/>
                    </a:cubicBezTo>
                    <a:cubicBezTo>
                      <a:pt x="0" y="315"/>
                      <a:pt x="10" y="303"/>
                      <a:pt x="10" y="293"/>
                    </a:cubicBezTo>
                    <a:cubicBezTo>
                      <a:pt x="9" y="283"/>
                      <a:pt x="10" y="273"/>
                      <a:pt x="9" y="263"/>
                    </a:cubicBezTo>
                    <a:cubicBezTo>
                      <a:pt x="8" y="240"/>
                      <a:pt x="5" y="216"/>
                      <a:pt x="9" y="194"/>
                    </a:cubicBezTo>
                    <a:cubicBezTo>
                      <a:pt x="16" y="149"/>
                      <a:pt x="44" y="98"/>
                      <a:pt x="78" y="68"/>
                    </a:cubicBezTo>
                    <a:cubicBezTo>
                      <a:pt x="87" y="60"/>
                      <a:pt x="97" y="55"/>
                      <a:pt x="107" y="50"/>
                    </a:cubicBezTo>
                    <a:cubicBezTo>
                      <a:pt x="113" y="46"/>
                      <a:pt x="124" y="44"/>
                      <a:pt x="129" y="39"/>
                    </a:cubicBezTo>
                    <a:cubicBezTo>
                      <a:pt x="136" y="33"/>
                      <a:pt x="154" y="31"/>
                      <a:pt x="162" y="34"/>
                    </a:cubicBezTo>
                    <a:cubicBezTo>
                      <a:pt x="163" y="35"/>
                      <a:pt x="182" y="44"/>
                      <a:pt x="176" y="34"/>
                    </a:cubicBezTo>
                    <a:cubicBezTo>
                      <a:pt x="170" y="27"/>
                      <a:pt x="214" y="9"/>
                      <a:pt x="219" y="8"/>
                    </a:cubicBezTo>
                    <a:cubicBezTo>
                      <a:pt x="239" y="0"/>
                      <a:pt x="259" y="1"/>
                      <a:pt x="281" y="1"/>
                    </a:cubicBezTo>
                    <a:cubicBezTo>
                      <a:pt x="320" y="3"/>
                      <a:pt x="367" y="23"/>
                      <a:pt x="395" y="51"/>
                    </a:cubicBezTo>
                    <a:cubicBezTo>
                      <a:pt x="420" y="77"/>
                      <a:pt x="446" y="103"/>
                      <a:pt x="458" y="138"/>
                    </a:cubicBezTo>
                    <a:cubicBezTo>
                      <a:pt x="464" y="155"/>
                      <a:pt x="468" y="174"/>
                      <a:pt x="470" y="191"/>
                    </a:cubicBezTo>
                    <a:cubicBezTo>
                      <a:pt x="471" y="201"/>
                      <a:pt x="470" y="211"/>
                      <a:pt x="471" y="221"/>
                    </a:cubicBezTo>
                    <a:cubicBezTo>
                      <a:pt x="471" y="231"/>
                      <a:pt x="473" y="248"/>
                      <a:pt x="470" y="258"/>
                    </a:cubicBezTo>
                    <a:cubicBezTo>
                      <a:pt x="466" y="273"/>
                      <a:pt x="474" y="299"/>
                      <a:pt x="480" y="312"/>
                    </a:cubicBezTo>
                    <a:cubicBezTo>
                      <a:pt x="483" y="321"/>
                      <a:pt x="492" y="327"/>
                      <a:pt x="495" y="336"/>
                    </a:cubicBezTo>
                    <a:cubicBezTo>
                      <a:pt x="497" y="340"/>
                      <a:pt x="480" y="339"/>
                      <a:pt x="479" y="338"/>
                    </a:cubicBezTo>
                    <a:cubicBezTo>
                      <a:pt x="467" y="334"/>
                      <a:pt x="445" y="333"/>
                      <a:pt x="452" y="351"/>
                    </a:cubicBezTo>
                    <a:cubicBezTo>
                      <a:pt x="455" y="363"/>
                      <a:pt x="475" y="384"/>
                      <a:pt x="461" y="391"/>
                    </a:cubicBezTo>
                    <a:cubicBezTo>
                      <a:pt x="452" y="396"/>
                      <a:pt x="427" y="386"/>
                      <a:pt x="423" y="390"/>
                    </a:cubicBezTo>
                    <a:cubicBezTo>
                      <a:pt x="418" y="395"/>
                      <a:pt x="415" y="402"/>
                      <a:pt x="412" y="408"/>
                    </a:cubicBezTo>
                    <a:cubicBezTo>
                      <a:pt x="408" y="421"/>
                      <a:pt x="403" y="421"/>
                      <a:pt x="389" y="416"/>
                    </a:cubicBezTo>
                    <a:cubicBezTo>
                      <a:pt x="387" y="415"/>
                      <a:pt x="410" y="381"/>
                      <a:pt x="411" y="376"/>
                    </a:cubicBezTo>
                    <a:cubicBezTo>
                      <a:pt x="414" y="369"/>
                      <a:pt x="420" y="363"/>
                      <a:pt x="423" y="356"/>
                    </a:cubicBezTo>
                    <a:cubicBezTo>
                      <a:pt x="428" y="345"/>
                      <a:pt x="430" y="333"/>
                      <a:pt x="434" y="323"/>
                    </a:cubicBezTo>
                    <a:cubicBezTo>
                      <a:pt x="435" y="322"/>
                      <a:pt x="434" y="323"/>
                      <a:pt x="434" y="323"/>
                    </a:cubicBezTo>
                    <a:close/>
                  </a:path>
                </a:pathLst>
              </a:custGeom>
              <a:grpFill/>
              <a:ln w="9525">
                <a:solidFill>
                  <a:schemeClr val="tx1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94" name="Freeform 12"/>
              <p:cNvSpPr>
                <a:spLocks noEditPoints="1"/>
              </p:cNvSpPr>
              <p:nvPr/>
            </p:nvSpPr>
            <p:spPr bwMode="auto">
              <a:xfrm>
                <a:off x="3514725" y="933450"/>
                <a:ext cx="801688" cy="1006475"/>
              </a:xfrm>
              <a:custGeom>
                <a:avLst/>
                <a:gdLst>
                  <a:gd name="T0" fmla="*/ 402 w 427"/>
                  <a:gd name="T1" fmla="*/ 348 h 536"/>
                  <a:gd name="T2" fmla="*/ 366 w 427"/>
                  <a:gd name="T3" fmla="*/ 329 h 536"/>
                  <a:gd name="T4" fmla="*/ 315 w 427"/>
                  <a:gd name="T5" fmla="*/ 353 h 536"/>
                  <a:gd name="T6" fmla="*/ 253 w 427"/>
                  <a:gd name="T7" fmla="*/ 394 h 536"/>
                  <a:gd name="T8" fmla="*/ 242 w 427"/>
                  <a:gd name="T9" fmla="*/ 410 h 536"/>
                  <a:gd name="T10" fmla="*/ 290 w 427"/>
                  <a:gd name="T11" fmla="*/ 479 h 536"/>
                  <a:gd name="T12" fmla="*/ 337 w 427"/>
                  <a:gd name="T13" fmla="*/ 480 h 536"/>
                  <a:gd name="T14" fmla="*/ 371 w 427"/>
                  <a:gd name="T15" fmla="*/ 453 h 536"/>
                  <a:gd name="T16" fmla="*/ 407 w 427"/>
                  <a:gd name="T17" fmla="*/ 433 h 536"/>
                  <a:gd name="T18" fmla="*/ 373 w 427"/>
                  <a:gd name="T19" fmla="*/ 479 h 536"/>
                  <a:gd name="T20" fmla="*/ 305 w 427"/>
                  <a:gd name="T21" fmla="*/ 519 h 536"/>
                  <a:gd name="T22" fmla="*/ 275 w 427"/>
                  <a:gd name="T23" fmla="*/ 536 h 536"/>
                  <a:gd name="T24" fmla="*/ 238 w 427"/>
                  <a:gd name="T25" fmla="*/ 473 h 536"/>
                  <a:gd name="T26" fmla="*/ 207 w 427"/>
                  <a:gd name="T27" fmla="*/ 428 h 536"/>
                  <a:gd name="T28" fmla="*/ 123 w 427"/>
                  <a:gd name="T29" fmla="*/ 405 h 536"/>
                  <a:gd name="T30" fmla="*/ 40 w 427"/>
                  <a:gd name="T31" fmla="*/ 333 h 536"/>
                  <a:gd name="T32" fmla="*/ 42 w 427"/>
                  <a:gd name="T33" fmla="*/ 103 h 536"/>
                  <a:gd name="T34" fmla="*/ 289 w 427"/>
                  <a:gd name="T35" fmla="*/ 21 h 536"/>
                  <a:gd name="T36" fmla="*/ 398 w 427"/>
                  <a:gd name="T37" fmla="*/ 259 h 536"/>
                  <a:gd name="T38" fmla="*/ 397 w 427"/>
                  <a:gd name="T39" fmla="*/ 318 h 536"/>
                  <a:gd name="T40" fmla="*/ 425 w 427"/>
                  <a:gd name="T41" fmla="*/ 361 h 536"/>
                  <a:gd name="T42" fmla="*/ 322 w 427"/>
                  <a:gd name="T43" fmla="*/ 266 h 536"/>
                  <a:gd name="T44" fmla="*/ 332 w 427"/>
                  <a:gd name="T45" fmla="*/ 168 h 536"/>
                  <a:gd name="T46" fmla="*/ 318 w 427"/>
                  <a:gd name="T47" fmla="*/ 135 h 536"/>
                  <a:gd name="T48" fmla="*/ 290 w 427"/>
                  <a:gd name="T49" fmla="*/ 92 h 536"/>
                  <a:gd name="T50" fmla="*/ 202 w 427"/>
                  <a:gd name="T51" fmla="*/ 58 h 536"/>
                  <a:gd name="T52" fmla="*/ 48 w 427"/>
                  <a:gd name="T53" fmla="*/ 160 h 536"/>
                  <a:gd name="T54" fmla="*/ 36 w 427"/>
                  <a:gd name="T55" fmla="*/ 197 h 536"/>
                  <a:gd name="T56" fmla="*/ 49 w 427"/>
                  <a:gd name="T57" fmla="*/ 280 h 536"/>
                  <a:gd name="T58" fmla="*/ 145 w 427"/>
                  <a:gd name="T59" fmla="*/ 357 h 536"/>
                  <a:gd name="T60" fmla="*/ 263 w 427"/>
                  <a:gd name="T61" fmla="*/ 327 h 536"/>
                  <a:gd name="T62" fmla="*/ 322 w 427"/>
                  <a:gd name="T63" fmla="*/ 266 h 5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427" h="536">
                    <a:moveTo>
                      <a:pt x="425" y="361"/>
                    </a:moveTo>
                    <a:cubicBezTo>
                      <a:pt x="410" y="362"/>
                      <a:pt x="409" y="358"/>
                      <a:pt x="402" y="348"/>
                    </a:cubicBezTo>
                    <a:cubicBezTo>
                      <a:pt x="398" y="343"/>
                      <a:pt x="388" y="331"/>
                      <a:pt x="386" y="325"/>
                    </a:cubicBezTo>
                    <a:cubicBezTo>
                      <a:pt x="383" y="313"/>
                      <a:pt x="372" y="324"/>
                      <a:pt x="366" y="329"/>
                    </a:cubicBezTo>
                    <a:cubicBezTo>
                      <a:pt x="360" y="333"/>
                      <a:pt x="346" y="335"/>
                      <a:pt x="342" y="341"/>
                    </a:cubicBezTo>
                    <a:cubicBezTo>
                      <a:pt x="338" y="348"/>
                      <a:pt x="322" y="348"/>
                      <a:pt x="315" y="353"/>
                    </a:cubicBezTo>
                    <a:cubicBezTo>
                      <a:pt x="305" y="360"/>
                      <a:pt x="296" y="369"/>
                      <a:pt x="285" y="374"/>
                    </a:cubicBezTo>
                    <a:cubicBezTo>
                      <a:pt x="274" y="380"/>
                      <a:pt x="265" y="390"/>
                      <a:pt x="253" y="394"/>
                    </a:cubicBezTo>
                    <a:cubicBezTo>
                      <a:pt x="248" y="395"/>
                      <a:pt x="244" y="398"/>
                      <a:pt x="240" y="400"/>
                    </a:cubicBezTo>
                    <a:cubicBezTo>
                      <a:pt x="234" y="404"/>
                      <a:pt x="243" y="408"/>
                      <a:pt x="242" y="410"/>
                    </a:cubicBezTo>
                    <a:cubicBezTo>
                      <a:pt x="238" y="416"/>
                      <a:pt x="265" y="456"/>
                      <a:pt x="272" y="462"/>
                    </a:cubicBezTo>
                    <a:cubicBezTo>
                      <a:pt x="278" y="467"/>
                      <a:pt x="280" y="483"/>
                      <a:pt x="290" y="479"/>
                    </a:cubicBezTo>
                    <a:cubicBezTo>
                      <a:pt x="301" y="474"/>
                      <a:pt x="305" y="487"/>
                      <a:pt x="318" y="490"/>
                    </a:cubicBezTo>
                    <a:cubicBezTo>
                      <a:pt x="323" y="490"/>
                      <a:pt x="338" y="488"/>
                      <a:pt x="337" y="480"/>
                    </a:cubicBezTo>
                    <a:cubicBezTo>
                      <a:pt x="336" y="468"/>
                      <a:pt x="348" y="472"/>
                      <a:pt x="354" y="472"/>
                    </a:cubicBezTo>
                    <a:cubicBezTo>
                      <a:pt x="362" y="473"/>
                      <a:pt x="369" y="459"/>
                      <a:pt x="371" y="453"/>
                    </a:cubicBezTo>
                    <a:cubicBezTo>
                      <a:pt x="371" y="453"/>
                      <a:pt x="388" y="448"/>
                      <a:pt x="389" y="448"/>
                    </a:cubicBezTo>
                    <a:cubicBezTo>
                      <a:pt x="398" y="444"/>
                      <a:pt x="397" y="430"/>
                      <a:pt x="407" y="433"/>
                    </a:cubicBezTo>
                    <a:cubicBezTo>
                      <a:pt x="417" y="436"/>
                      <a:pt x="418" y="423"/>
                      <a:pt x="419" y="443"/>
                    </a:cubicBezTo>
                    <a:cubicBezTo>
                      <a:pt x="420" y="454"/>
                      <a:pt x="384" y="472"/>
                      <a:pt x="373" y="479"/>
                    </a:cubicBezTo>
                    <a:cubicBezTo>
                      <a:pt x="359" y="489"/>
                      <a:pt x="345" y="497"/>
                      <a:pt x="330" y="505"/>
                    </a:cubicBezTo>
                    <a:cubicBezTo>
                      <a:pt x="322" y="509"/>
                      <a:pt x="312" y="513"/>
                      <a:pt x="305" y="519"/>
                    </a:cubicBezTo>
                    <a:cubicBezTo>
                      <a:pt x="302" y="522"/>
                      <a:pt x="295" y="523"/>
                      <a:pt x="291" y="525"/>
                    </a:cubicBezTo>
                    <a:cubicBezTo>
                      <a:pt x="286" y="527"/>
                      <a:pt x="281" y="535"/>
                      <a:pt x="275" y="536"/>
                    </a:cubicBezTo>
                    <a:cubicBezTo>
                      <a:pt x="272" y="536"/>
                      <a:pt x="255" y="498"/>
                      <a:pt x="250" y="494"/>
                    </a:cubicBezTo>
                    <a:cubicBezTo>
                      <a:pt x="245" y="489"/>
                      <a:pt x="244" y="477"/>
                      <a:pt x="238" y="473"/>
                    </a:cubicBezTo>
                    <a:cubicBezTo>
                      <a:pt x="232" y="470"/>
                      <a:pt x="225" y="456"/>
                      <a:pt x="222" y="450"/>
                    </a:cubicBezTo>
                    <a:cubicBezTo>
                      <a:pt x="218" y="443"/>
                      <a:pt x="219" y="427"/>
                      <a:pt x="207" y="428"/>
                    </a:cubicBezTo>
                    <a:cubicBezTo>
                      <a:pt x="197" y="429"/>
                      <a:pt x="180" y="425"/>
                      <a:pt x="170" y="422"/>
                    </a:cubicBezTo>
                    <a:cubicBezTo>
                      <a:pt x="155" y="415"/>
                      <a:pt x="138" y="410"/>
                      <a:pt x="123" y="405"/>
                    </a:cubicBezTo>
                    <a:cubicBezTo>
                      <a:pt x="110" y="400"/>
                      <a:pt x="83" y="392"/>
                      <a:pt x="77" y="378"/>
                    </a:cubicBezTo>
                    <a:cubicBezTo>
                      <a:pt x="69" y="361"/>
                      <a:pt x="48" y="352"/>
                      <a:pt x="40" y="333"/>
                    </a:cubicBezTo>
                    <a:cubicBezTo>
                      <a:pt x="27" y="299"/>
                      <a:pt x="5" y="268"/>
                      <a:pt x="2" y="230"/>
                    </a:cubicBezTo>
                    <a:cubicBezTo>
                      <a:pt x="0" y="184"/>
                      <a:pt x="18" y="141"/>
                      <a:pt x="42" y="103"/>
                    </a:cubicBezTo>
                    <a:cubicBezTo>
                      <a:pt x="71" y="60"/>
                      <a:pt x="111" y="32"/>
                      <a:pt x="161" y="19"/>
                    </a:cubicBezTo>
                    <a:cubicBezTo>
                      <a:pt x="204" y="7"/>
                      <a:pt x="246" y="0"/>
                      <a:pt x="289" y="21"/>
                    </a:cubicBezTo>
                    <a:cubicBezTo>
                      <a:pt x="334" y="43"/>
                      <a:pt x="367" y="88"/>
                      <a:pt x="383" y="134"/>
                    </a:cubicBezTo>
                    <a:cubicBezTo>
                      <a:pt x="395" y="172"/>
                      <a:pt x="412" y="220"/>
                      <a:pt x="398" y="259"/>
                    </a:cubicBezTo>
                    <a:cubicBezTo>
                      <a:pt x="395" y="269"/>
                      <a:pt x="395" y="280"/>
                      <a:pt x="391" y="289"/>
                    </a:cubicBezTo>
                    <a:cubicBezTo>
                      <a:pt x="387" y="302"/>
                      <a:pt x="389" y="305"/>
                      <a:pt x="397" y="318"/>
                    </a:cubicBezTo>
                    <a:cubicBezTo>
                      <a:pt x="402" y="327"/>
                      <a:pt x="408" y="328"/>
                      <a:pt x="413" y="338"/>
                    </a:cubicBezTo>
                    <a:cubicBezTo>
                      <a:pt x="415" y="342"/>
                      <a:pt x="427" y="357"/>
                      <a:pt x="425" y="361"/>
                    </a:cubicBezTo>
                    <a:cubicBezTo>
                      <a:pt x="422" y="361"/>
                      <a:pt x="425" y="360"/>
                      <a:pt x="425" y="361"/>
                    </a:cubicBezTo>
                    <a:close/>
                    <a:moveTo>
                      <a:pt x="322" y="266"/>
                    </a:moveTo>
                    <a:cubicBezTo>
                      <a:pt x="337" y="248"/>
                      <a:pt x="347" y="199"/>
                      <a:pt x="334" y="178"/>
                    </a:cubicBezTo>
                    <a:cubicBezTo>
                      <a:pt x="332" y="175"/>
                      <a:pt x="333" y="171"/>
                      <a:pt x="332" y="168"/>
                    </a:cubicBezTo>
                    <a:cubicBezTo>
                      <a:pt x="330" y="164"/>
                      <a:pt x="327" y="159"/>
                      <a:pt x="325" y="155"/>
                    </a:cubicBezTo>
                    <a:cubicBezTo>
                      <a:pt x="323" y="148"/>
                      <a:pt x="320" y="141"/>
                      <a:pt x="318" y="135"/>
                    </a:cubicBezTo>
                    <a:cubicBezTo>
                      <a:pt x="314" y="124"/>
                      <a:pt x="309" y="116"/>
                      <a:pt x="302" y="108"/>
                    </a:cubicBezTo>
                    <a:cubicBezTo>
                      <a:pt x="300" y="107"/>
                      <a:pt x="290" y="94"/>
                      <a:pt x="290" y="92"/>
                    </a:cubicBezTo>
                    <a:cubicBezTo>
                      <a:pt x="287" y="84"/>
                      <a:pt x="270" y="73"/>
                      <a:pt x="263" y="69"/>
                    </a:cubicBezTo>
                    <a:cubicBezTo>
                      <a:pt x="244" y="59"/>
                      <a:pt x="223" y="53"/>
                      <a:pt x="202" y="58"/>
                    </a:cubicBezTo>
                    <a:cubicBezTo>
                      <a:pt x="158" y="66"/>
                      <a:pt x="117" y="78"/>
                      <a:pt x="83" y="108"/>
                    </a:cubicBezTo>
                    <a:cubicBezTo>
                      <a:pt x="71" y="119"/>
                      <a:pt x="50" y="143"/>
                      <a:pt x="48" y="160"/>
                    </a:cubicBezTo>
                    <a:cubicBezTo>
                      <a:pt x="47" y="166"/>
                      <a:pt x="42" y="172"/>
                      <a:pt x="40" y="179"/>
                    </a:cubicBezTo>
                    <a:cubicBezTo>
                      <a:pt x="39" y="185"/>
                      <a:pt x="38" y="191"/>
                      <a:pt x="36" y="197"/>
                    </a:cubicBezTo>
                    <a:cubicBezTo>
                      <a:pt x="32" y="208"/>
                      <a:pt x="36" y="217"/>
                      <a:pt x="35" y="229"/>
                    </a:cubicBezTo>
                    <a:cubicBezTo>
                      <a:pt x="33" y="248"/>
                      <a:pt x="47" y="262"/>
                      <a:pt x="49" y="280"/>
                    </a:cubicBezTo>
                    <a:cubicBezTo>
                      <a:pt x="51" y="301"/>
                      <a:pt x="74" y="321"/>
                      <a:pt x="86" y="336"/>
                    </a:cubicBezTo>
                    <a:cubicBezTo>
                      <a:pt x="99" y="353"/>
                      <a:pt x="127" y="355"/>
                      <a:pt x="145" y="357"/>
                    </a:cubicBezTo>
                    <a:cubicBezTo>
                      <a:pt x="166" y="360"/>
                      <a:pt x="190" y="360"/>
                      <a:pt x="211" y="353"/>
                    </a:cubicBezTo>
                    <a:cubicBezTo>
                      <a:pt x="228" y="347"/>
                      <a:pt x="246" y="330"/>
                      <a:pt x="263" y="327"/>
                    </a:cubicBezTo>
                    <a:cubicBezTo>
                      <a:pt x="282" y="325"/>
                      <a:pt x="299" y="300"/>
                      <a:pt x="310" y="286"/>
                    </a:cubicBezTo>
                    <a:cubicBezTo>
                      <a:pt x="314" y="280"/>
                      <a:pt x="323" y="274"/>
                      <a:pt x="322" y="266"/>
                    </a:cubicBezTo>
                    <a:cubicBezTo>
                      <a:pt x="323" y="264"/>
                      <a:pt x="322" y="269"/>
                      <a:pt x="322" y="266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95" name="Freeform 13"/>
              <p:cNvSpPr>
                <a:spLocks noEditPoints="1"/>
              </p:cNvSpPr>
              <p:nvPr/>
            </p:nvSpPr>
            <p:spPr bwMode="auto">
              <a:xfrm>
                <a:off x="5203825" y="5649913"/>
                <a:ext cx="403225" cy="396875"/>
              </a:xfrm>
              <a:custGeom>
                <a:avLst/>
                <a:gdLst>
                  <a:gd name="T0" fmla="*/ 118 w 215"/>
                  <a:gd name="T1" fmla="*/ 209 h 212"/>
                  <a:gd name="T2" fmla="*/ 25 w 215"/>
                  <a:gd name="T3" fmla="*/ 172 h 212"/>
                  <a:gd name="T4" fmla="*/ 10 w 215"/>
                  <a:gd name="T5" fmla="*/ 84 h 212"/>
                  <a:gd name="T6" fmla="*/ 28 w 215"/>
                  <a:gd name="T7" fmla="*/ 0 h 212"/>
                  <a:gd name="T8" fmla="*/ 57 w 215"/>
                  <a:gd name="T9" fmla="*/ 8 h 212"/>
                  <a:gd name="T10" fmla="*/ 101 w 215"/>
                  <a:gd name="T11" fmla="*/ 5 h 212"/>
                  <a:gd name="T12" fmla="*/ 143 w 215"/>
                  <a:gd name="T13" fmla="*/ 21 h 212"/>
                  <a:gd name="T14" fmla="*/ 192 w 215"/>
                  <a:gd name="T15" fmla="*/ 21 h 212"/>
                  <a:gd name="T16" fmla="*/ 200 w 215"/>
                  <a:gd name="T17" fmla="*/ 30 h 212"/>
                  <a:gd name="T18" fmla="*/ 208 w 215"/>
                  <a:gd name="T19" fmla="*/ 59 h 212"/>
                  <a:gd name="T20" fmla="*/ 190 w 215"/>
                  <a:gd name="T21" fmla="*/ 152 h 212"/>
                  <a:gd name="T22" fmla="*/ 118 w 215"/>
                  <a:gd name="T23" fmla="*/ 209 h 212"/>
                  <a:gd name="T24" fmla="*/ 118 w 215"/>
                  <a:gd name="T25" fmla="*/ 209 h 212"/>
                  <a:gd name="T26" fmla="*/ 151 w 215"/>
                  <a:gd name="T27" fmla="*/ 57 h 212"/>
                  <a:gd name="T28" fmla="*/ 31 w 215"/>
                  <a:gd name="T29" fmla="*/ 62 h 212"/>
                  <a:gd name="T30" fmla="*/ 58 w 215"/>
                  <a:gd name="T31" fmla="*/ 56 h 212"/>
                  <a:gd name="T32" fmla="*/ 93 w 215"/>
                  <a:gd name="T33" fmla="*/ 54 h 212"/>
                  <a:gd name="T34" fmla="*/ 151 w 215"/>
                  <a:gd name="T35" fmla="*/ 57 h 212"/>
                  <a:gd name="T36" fmla="*/ 151 w 215"/>
                  <a:gd name="T37" fmla="*/ 57 h 212"/>
                  <a:gd name="T38" fmla="*/ 79 w 215"/>
                  <a:gd name="T39" fmla="*/ 17 h 212"/>
                  <a:gd name="T40" fmla="*/ 39 w 215"/>
                  <a:gd name="T41" fmla="*/ 29 h 212"/>
                  <a:gd name="T42" fmla="*/ 65 w 215"/>
                  <a:gd name="T43" fmla="*/ 23 h 212"/>
                  <a:gd name="T44" fmla="*/ 103 w 215"/>
                  <a:gd name="T45" fmla="*/ 24 h 212"/>
                  <a:gd name="T46" fmla="*/ 135 w 215"/>
                  <a:gd name="T47" fmla="*/ 31 h 212"/>
                  <a:gd name="T48" fmla="*/ 152 w 215"/>
                  <a:gd name="T49" fmla="*/ 27 h 212"/>
                  <a:gd name="T50" fmla="*/ 79 w 215"/>
                  <a:gd name="T51" fmla="*/ 17 h 212"/>
                  <a:gd name="T52" fmla="*/ 79 w 215"/>
                  <a:gd name="T53" fmla="*/ 17 h 212"/>
                  <a:gd name="T54" fmla="*/ 89 w 215"/>
                  <a:gd name="T55" fmla="*/ 88 h 212"/>
                  <a:gd name="T56" fmla="*/ 30 w 215"/>
                  <a:gd name="T57" fmla="*/ 100 h 212"/>
                  <a:gd name="T58" fmla="*/ 42 w 215"/>
                  <a:gd name="T59" fmla="*/ 100 h 212"/>
                  <a:gd name="T60" fmla="*/ 78 w 215"/>
                  <a:gd name="T61" fmla="*/ 94 h 212"/>
                  <a:gd name="T62" fmla="*/ 107 w 215"/>
                  <a:gd name="T63" fmla="*/ 94 h 212"/>
                  <a:gd name="T64" fmla="*/ 138 w 215"/>
                  <a:gd name="T65" fmla="*/ 101 h 212"/>
                  <a:gd name="T66" fmla="*/ 118 w 215"/>
                  <a:gd name="T67" fmla="*/ 89 h 212"/>
                  <a:gd name="T68" fmla="*/ 89 w 215"/>
                  <a:gd name="T69" fmla="*/ 88 h 212"/>
                  <a:gd name="T70" fmla="*/ 89 w 215"/>
                  <a:gd name="T71" fmla="*/ 88 h 2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215" h="212">
                    <a:moveTo>
                      <a:pt x="118" y="209"/>
                    </a:moveTo>
                    <a:cubicBezTo>
                      <a:pt x="87" y="212"/>
                      <a:pt x="43" y="198"/>
                      <a:pt x="25" y="172"/>
                    </a:cubicBezTo>
                    <a:cubicBezTo>
                      <a:pt x="5" y="145"/>
                      <a:pt x="0" y="116"/>
                      <a:pt x="10" y="84"/>
                    </a:cubicBezTo>
                    <a:cubicBezTo>
                      <a:pt x="18" y="57"/>
                      <a:pt x="22" y="26"/>
                      <a:pt x="28" y="0"/>
                    </a:cubicBezTo>
                    <a:cubicBezTo>
                      <a:pt x="28" y="0"/>
                      <a:pt x="54" y="6"/>
                      <a:pt x="57" y="8"/>
                    </a:cubicBezTo>
                    <a:cubicBezTo>
                      <a:pt x="71" y="8"/>
                      <a:pt x="87" y="0"/>
                      <a:pt x="101" y="5"/>
                    </a:cubicBezTo>
                    <a:cubicBezTo>
                      <a:pt x="116" y="7"/>
                      <a:pt x="129" y="17"/>
                      <a:pt x="143" y="21"/>
                    </a:cubicBezTo>
                    <a:cubicBezTo>
                      <a:pt x="158" y="25"/>
                      <a:pt x="178" y="25"/>
                      <a:pt x="192" y="21"/>
                    </a:cubicBezTo>
                    <a:cubicBezTo>
                      <a:pt x="215" y="15"/>
                      <a:pt x="192" y="28"/>
                      <a:pt x="200" y="30"/>
                    </a:cubicBezTo>
                    <a:cubicBezTo>
                      <a:pt x="208" y="32"/>
                      <a:pt x="207" y="52"/>
                      <a:pt x="208" y="59"/>
                    </a:cubicBezTo>
                    <a:cubicBezTo>
                      <a:pt x="214" y="89"/>
                      <a:pt x="201" y="124"/>
                      <a:pt x="190" y="152"/>
                    </a:cubicBezTo>
                    <a:cubicBezTo>
                      <a:pt x="177" y="185"/>
                      <a:pt x="155" y="209"/>
                      <a:pt x="118" y="209"/>
                    </a:cubicBezTo>
                    <a:cubicBezTo>
                      <a:pt x="110" y="210"/>
                      <a:pt x="120" y="209"/>
                      <a:pt x="118" y="209"/>
                    </a:cubicBezTo>
                    <a:close/>
                    <a:moveTo>
                      <a:pt x="151" y="57"/>
                    </a:moveTo>
                    <a:cubicBezTo>
                      <a:pt x="156" y="38"/>
                      <a:pt x="25" y="55"/>
                      <a:pt x="31" y="62"/>
                    </a:cubicBezTo>
                    <a:cubicBezTo>
                      <a:pt x="34" y="66"/>
                      <a:pt x="53" y="57"/>
                      <a:pt x="58" y="56"/>
                    </a:cubicBezTo>
                    <a:cubicBezTo>
                      <a:pt x="69" y="55"/>
                      <a:pt x="81" y="55"/>
                      <a:pt x="93" y="54"/>
                    </a:cubicBezTo>
                    <a:cubicBezTo>
                      <a:pt x="101" y="54"/>
                      <a:pt x="148" y="64"/>
                      <a:pt x="151" y="57"/>
                    </a:cubicBezTo>
                    <a:cubicBezTo>
                      <a:pt x="151" y="56"/>
                      <a:pt x="151" y="57"/>
                      <a:pt x="151" y="57"/>
                    </a:cubicBezTo>
                    <a:close/>
                    <a:moveTo>
                      <a:pt x="79" y="17"/>
                    </a:moveTo>
                    <a:cubicBezTo>
                      <a:pt x="79" y="17"/>
                      <a:pt x="34" y="22"/>
                      <a:pt x="39" y="29"/>
                    </a:cubicBezTo>
                    <a:cubicBezTo>
                      <a:pt x="41" y="32"/>
                      <a:pt x="61" y="23"/>
                      <a:pt x="65" y="23"/>
                    </a:cubicBezTo>
                    <a:cubicBezTo>
                      <a:pt x="77" y="22"/>
                      <a:pt x="91" y="22"/>
                      <a:pt x="103" y="24"/>
                    </a:cubicBezTo>
                    <a:cubicBezTo>
                      <a:pt x="114" y="26"/>
                      <a:pt x="124" y="28"/>
                      <a:pt x="135" y="31"/>
                    </a:cubicBezTo>
                    <a:cubicBezTo>
                      <a:pt x="138" y="31"/>
                      <a:pt x="162" y="33"/>
                      <a:pt x="152" y="27"/>
                    </a:cubicBezTo>
                    <a:cubicBezTo>
                      <a:pt x="134" y="16"/>
                      <a:pt x="98" y="17"/>
                      <a:pt x="79" y="17"/>
                    </a:cubicBezTo>
                    <a:cubicBezTo>
                      <a:pt x="79" y="17"/>
                      <a:pt x="80" y="17"/>
                      <a:pt x="79" y="17"/>
                    </a:cubicBezTo>
                    <a:close/>
                    <a:moveTo>
                      <a:pt x="89" y="88"/>
                    </a:moveTo>
                    <a:cubicBezTo>
                      <a:pt x="89" y="84"/>
                      <a:pt x="35" y="96"/>
                      <a:pt x="30" y="100"/>
                    </a:cubicBezTo>
                    <a:cubicBezTo>
                      <a:pt x="26" y="103"/>
                      <a:pt x="43" y="100"/>
                      <a:pt x="42" y="100"/>
                    </a:cubicBezTo>
                    <a:cubicBezTo>
                      <a:pt x="54" y="97"/>
                      <a:pt x="66" y="96"/>
                      <a:pt x="78" y="94"/>
                    </a:cubicBezTo>
                    <a:cubicBezTo>
                      <a:pt x="88" y="93"/>
                      <a:pt x="98" y="93"/>
                      <a:pt x="107" y="94"/>
                    </a:cubicBezTo>
                    <a:cubicBezTo>
                      <a:pt x="115" y="95"/>
                      <a:pt x="130" y="103"/>
                      <a:pt x="138" y="101"/>
                    </a:cubicBezTo>
                    <a:cubicBezTo>
                      <a:pt x="158" y="97"/>
                      <a:pt x="122" y="90"/>
                      <a:pt x="118" y="89"/>
                    </a:cubicBezTo>
                    <a:cubicBezTo>
                      <a:pt x="110" y="86"/>
                      <a:pt x="98" y="88"/>
                      <a:pt x="89" y="88"/>
                    </a:cubicBezTo>
                    <a:cubicBezTo>
                      <a:pt x="89" y="89"/>
                      <a:pt x="93" y="88"/>
                      <a:pt x="89" y="88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96" name="Freeform 14"/>
              <p:cNvSpPr>
                <a:spLocks noEditPoints="1"/>
              </p:cNvSpPr>
              <p:nvPr/>
            </p:nvSpPr>
            <p:spPr bwMode="auto">
              <a:xfrm>
                <a:off x="5969000" y="5680075"/>
                <a:ext cx="382588" cy="346075"/>
              </a:xfrm>
              <a:custGeom>
                <a:avLst/>
                <a:gdLst>
                  <a:gd name="T0" fmla="*/ 82 w 204"/>
                  <a:gd name="T1" fmla="*/ 182 h 185"/>
                  <a:gd name="T2" fmla="*/ 7 w 204"/>
                  <a:gd name="T3" fmla="*/ 104 h 185"/>
                  <a:gd name="T4" fmla="*/ 8 w 204"/>
                  <a:gd name="T5" fmla="*/ 52 h 185"/>
                  <a:gd name="T6" fmla="*/ 12 w 204"/>
                  <a:gd name="T7" fmla="*/ 27 h 185"/>
                  <a:gd name="T8" fmla="*/ 29 w 204"/>
                  <a:gd name="T9" fmla="*/ 22 h 185"/>
                  <a:gd name="T10" fmla="*/ 78 w 204"/>
                  <a:gd name="T11" fmla="*/ 18 h 185"/>
                  <a:gd name="T12" fmla="*/ 81 w 204"/>
                  <a:gd name="T13" fmla="*/ 23 h 185"/>
                  <a:gd name="T14" fmla="*/ 94 w 204"/>
                  <a:gd name="T15" fmla="*/ 21 h 185"/>
                  <a:gd name="T16" fmla="*/ 126 w 204"/>
                  <a:gd name="T17" fmla="*/ 23 h 185"/>
                  <a:gd name="T18" fmla="*/ 151 w 204"/>
                  <a:gd name="T19" fmla="*/ 32 h 185"/>
                  <a:gd name="T20" fmla="*/ 160 w 204"/>
                  <a:gd name="T21" fmla="*/ 26 h 185"/>
                  <a:gd name="T22" fmla="*/ 111 w 204"/>
                  <a:gd name="T23" fmla="*/ 13 h 185"/>
                  <a:gd name="T24" fmla="*/ 145 w 204"/>
                  <a:gd name="T25" fmla="*/ 5 h 185"/>
                  <a:gd name="T26" fmla="*/ 182 w 204"/>
                  <a:gd name="T27" fmla="*/ 6 h 185"/>
                  <a:gd name="T28" fmla="*/ 200 w 204"/>
                  <a:gd name="T29" fmla="*/ 16 h 185"/>
                  <a:gd name="T30" fmla="*/ 198 w 204"/>
                  <a:gd name="T31" fmla="*/ 58 h 185"/>
                  <a:gd name="T32" fmla="*/ 165 w 204"/>
                  <a:gd name="T33" fmla="*/ 150 h 185"/>
                  <a:gd name="T34" fmla="*/ 82 w 204"/>
                  <a:gd name="T35" fmla="*/ 182 h 185"/>
                  <a:gd name="T36" fmla="*/ 82 w 204"/>
                  <a:gd name="T37" fmla="*/ 182 h 185"/>
                  <a:gd name="T38" fmla="*/ 65 w 204"/>
                  <a:gd name="T39" fmla="*/ 41 h 185"/>
                  <a:gd name="T40" fmla="*/ 42 w 204"/>
                  <a:gd name="T41" fmla="*/ 43 h 185"/>
                  <a:gd name="T42" fmla="*/ 36 w 204"/>
                  <a:gd name="T43" fmla="*/ 52 h 185"/>
                  <a:gd name="T44" fmla="*/ 106 w 204"/>
                  <a:gd name="T45" fmla="*/ 44 h 185"/>
                  <a:gd name="T46" fmla="*/ 137 w 204"/>
                  <a:gd name="T47" fmla="*/ 52 h 185"/>
                  <a:gd name="T48" fmla="*/ 149 w 204"/>
                  <a:gd name="T49" fmla="*/ 49 h 185"/>
                  <a:gd name="T50" fmla="*/ 135 w 204"/>
                  <a:gd name="T51" fmla="*/ 43 h 185"/>
                  <a:gd name="T52" fmla="*/ 65 w 204"/>
                  <a:gd name="T53" fmla="*/ 41 h 185"/>
                  <a:gd name="T54" fmla="*/ 65 w 204"/>
                  <a:gd name="T55" fmla="*/ 41 h 185"/>
                  <a:gd name="T56" fmla="*/ 53 w 204"/>
                  <a:gd name="T57" fmla="*/ 76 h 185"/>
                  <a:gd name="T58" fmla="*/ 51 w 204"/>
                  <a:gd name="T59" fmla="*/ 82 h 185"/>
                  <a:gd name="T60" fmla="*/ 116 w 204"/>
                  <a:gd name="T61" fmla="*/ 86 h 185"/>
                  <a:gd name="T62" fmla="*/ 129 w 204"/>
                  <a:gd name="T63" fmla="*/ 82 h 185"/>
                  <a:gd name="T64" fmla="*/ 105 w 204"/>
                  <a:gd name="T65" fmla="*/ 73 h 185"/>
                  <a:gd name="T66" fmla="*/ 53 w 204"/>
                  <a:gd name="T67" fmla="*/ 76 h 185"/>
                  <a:gd name="T68" fmla="*/ 53 w 204"/>
                  <a:gd name="T69" fmla="*/ 76 h 18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204" h="185">
                    <a:moveTo>
                      <a:pt x="82" y="182"/>
                    </a:moveTo>
                    <a:cubicBezTo>
                      <a:pt x="37" y="185"/>
                      <a:pt x="0" y="150"/>
                      <a:pt x="7" y="104"/>
                    </a:cubicBezTo>
                    <a:cubicBezTo>
                      <a:pt x="9" y="87"/>
                      <a:pt x="4" y="69"/>
                      <a:pt x="8" y="52"/>
                    </a:cubicBezTo>
                    <a:cubicBezTo>
                      <a:pt x="10" y="44"/>
                      <a:pt x="11" y="36"/>
                      <a:pt x="12" y="27"/>
                    </a:cubicBezTo>
                    <a:cubicBezTo>
                      <a:pt x="14" y="16"/>
                      <a:pt x="20" y="21"/>
                      <a:pt x="29" y="22"/>
                    </a:cubicBezTo>
                    <a:cubicBezTo>
                      <a:pt x="44" y="25"/>
                      <a:pt x="62" y="19"/>
                      <a:pt x="78" y="18"/>
                    </a:cubicBezTo>
                    <a:cubicBezTo>
                      <a:pt x="79" y="19"/>
                      <a:pt x="81" y="21"/>
                      <a:pt x="81" y="23"/>
                    </a:cubicBezTo>
                    <a:cubicBezTo>
                      <a:pt x="88" y="27"/>
                      <a:pt x="88" y="22"/>
                      <a:pt x="94" y="21"/>
                    </a:cubicBezTo>
                    <a:cubicBezTo>
                      <a:pt x="105" y="20"/>
                      <a:pt x="116" y="19"/>
                      <a:pt x="126" y="23"/>
                    </a:cubicBezTo>
                    <a:cubicBezTo>
                      <a:pt x="134" y="27"/>
                      <a:pt x="143" y="29"/>
                      <a:pt x="151" y="32"/>
                    </a:cubicBezTo>
                    <a:cubicBezTo>
                      <a:pt x="155" y="34"/>
                      <a:pt x="168" y="31"/>
                      <a:pt x="160" y="26"/>
                    </a:cubicBezTo>
                    <a:cubicBezTo>
                      <a:pt x="154" y="23"/>
                      <a:pt x="114" y="10"/>
                      <a:pt x="111" y="13"/>
                    </a:cubicBezTo>
                    <a:cubicBezTo>
                      <a:pt x="115" y="8"/>
                      <a:pt x="139" y="5"/>
                      <a:pt x="145" y="5"/>
                    </a:cubicBezTo>
                    <a:cubicBezTo>
                      <a:pt x="158" y="6"/>
                      <a:pt x="169" y="2"/>
                      <a:pt x="182" y="6"/>
                    </a:cubicBezTo>
                    <a:cubicBezTo>
                      <a:pt x="200" y="13"/>
                      <a:pt x="194" y="0"/>
                      <a:pt x="200" y="16"/>
                    </a:cubicBezTo>
                    <a:cubicBezTo>
                      <a:pt x="204" y="27"/>
                      <a:pt x="200" y="47"/>
                      <a:pt x="198" y="58"/>
                    </a:cubicBezTo>
                    <a:cubicBezTo>
                      <a:pt x="190" y="88"/>
                      <a:pt x="183" y="124"/>
                      <a:pt x="165" y="150"/>
                    </a:cubicBezTo>
                    <a:cubicBezTo>
                      <a:pt x="147" y="175"/>
                      <a:pt x="113" y="184"/>
                      <a:pt x="82" y="182"/>
                    </a:cubicBezTo>
                    <a:cubicBezTo>
                      <a:pt x="79" y="182"/>
                      <a:pt x="90" y="183"/>
                      <a:pt x="82" y="182"/>
                    </a:cubicBezTo>
                    <a:close/>
                    <a:moveTo>
                      <a:pt x="65" y="41"/>
                    </a:moveTo>
                    <a:cubicBezTo>
                      <a:pt x="58" y="41"/>
                      <a:pt x="49" y="41"/>
                      <a:pt x="42" y="43"/>
                    </a:cubicBezTo>
                    <a:cubicBezTo>
                      <a:pt x="36" y="45"/>
                      <a:pt x="21" y="56"/>
                      <a:pt x="36" y="52"/>
                    </a:cubicBezTo>
                    <a:cubicBezTo>
                      <a:pt x="58" y="45"/>
                      <a:pt x="82" y="45"/>
                      <a:pt x="106" y="44"/>
                    </a:cubicBezTo>
                    <a:cubicBezTo>
                      <a:pt x="116" y="43"/>
                      <a:pt x="127" y="48"/>
                      <a:pt x="137" y="52"/>
                    </a:cubicBezTo>
                    <a:cubicBezTo>
                      <a:pt x="138" y="52"/>
                      <a:pt x="150" y="55"/>
                      <a:pt x="149" y="49"/>
                    </a:cubicBezTo>
                    <a:cubicBezTo>
                      <a:pt x="148" y="46"/>
                      <a:pt x="138" y="44"/>
                      <a:pt x="135" y="43"/>
                    </a:cubicBezTo>
                    <a:cubicBezTo>
                      <a:pt x="113" y="31"/>
                      <a:pt x="88" y="43"/>
                      <a:pt x="65" y="41"/>
                    </a:cubicBezTo>
                    <a:cubicBezTo>
                      <a:pt x="63" y="41"/>
                      <a:pt x="75" y="42"/>
                      <a:pt x="65" y="41"/>
                    </a:cubicBezTo>
                    <a:close/>
                    <a:moveTo>
                      <a:pt x="53" y="76"/>
                    </a:moveTo>
                    <a:cubicBezTo>
                      <a:pt x="33" y="76"/>
                      <a:pt x="21" y="92"/>
                      <a:pt x="51" y="82"/>
                    </a:cubicBezTo>
                    <a:cubicBezTo>
                      <a:pt x="72" y="75"/>
                      <a:pt x="96" y="77"/>
                      <a:pt x="116" y="86"/>
                    </a:cubicBezTo>
                    <a:cubicBezTo>
                      <a:pt x="119" y="87"/>
                      <a:pt x="136" y="87"/>
                      <a:pt x="129" y="82"/>
                    </a:cubicBezTo>
                    <a:cubicBezTo>
                      <a:pt x="122" y="77"/>
                      <a:pt x="114" y="76"/>
                      <a:pt x="105" y="73"/>
                    </a:cubicBezTo>
                    <a:cubicBezTo>
                      <a:pt x="89" y="69"/>
                      <a:pt x="69" y="73"/>
                      <a:pt x="53" y="76"/>
                    </a:cubicBezTo>
                    <a:cubicBezTo>
                      <a:pt x="51" y="76"/>
                      <a:pt x="53" y="76"/>
                      <a:pt x="53" y="76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97" name="Freeform 15"/>
              <p:cNvSpPr>
                <a:spLocks/>
              </p:cNvSpPr>
              <p:nvPr/>
            </p:nvSpPr>
            <p:spPr bwMode="auto">
              <a:xfrm>
                <a:off x="4114800" y="1604963"/>
                <a:ext cx="320675" cy="471488"/>
              </a:xfrm>
              <a:custGeom>
                <a:avLst/>
                <a:gdLst>
                  <a:gd name="T0" fmla="*/ 0 w 171"/>
                  <a:gd name="T1" fmla="*/ 164 h 251"/>
                  <a:gd name="T2" fmla="*/ 61 w 171"/>
                  <a:gd name="T3" fmla="*/ 128 h 251"/>
                  <a:gd name="T4" fmla="*/ 87 w 171"/>
                  <a:gd name="T5" fmla="*/ 111 h 251"/>
                  <a:gd name="T6" fmla="*/ 102 w 171"/>
                  <a:gd name="T7" fmla="*/ 102 h 251"/>
                  <a:gd name="T8" fmla="*/ 110 w 171"/>
                  <a:gd name="T9" fmla="*/ 111 h 251"/>
                  <a:gd name="T10" fmla="*/ 115 w 171"/>
                  <a:gd name="T11" fmla="*/ 97 h 251"/>
                  <a:gd name="T12" fmla="*/ 111 w 171"/>
                  <a:gd name="T13" fmla="*/ 67 h 251"/>
                  <a:gd name="T14" fmla="*/ 66 w 171"/>
                  <a:gd name="T15" fmla="*/ 24 h 251"/>
                  <a:gd name="T16" fmla="*/ 60 w 171"/>
                  <a:gd name="T17" fmla="*/ 2 h 251"/>
                  <a:gd name="T18" fmla="*/ 89 w 171"/>
                  <a:gd name="T19" fmla="*/ 8 h 251"/>
                  <a:gd name="T20" fmla="*/ 110 w 171"/>
                  <a:gd name="T21" fmla="*/ 13 h 251"/>
                  <a:gd name="T22" fmla="*/ 119 w 171"/>
                  <a:gd name="T23" fmla="*/ 21 h 251"/>
                  <a:gd name="T24" fmla="*/ 124 w 171"/>
                  <a:gd name="T25" fmla="*/ 17 h 251"/>
                  <a:gd name="T26" fmla="*/ 135 w 171"/>
                  <a:gd name="T27" fmla="*/ 27 h 251"/>
                  <a:gd name="T28" fmla="*/ 146 w 171"/>
                  <a:gd name="T29" fmla="*/ 44 h 251"/>
                  <a:gd name="T30" fmla="*/ 153 w 171"/>
                  <a:gd name="T31" fmla="*/ 53 h 251"/>
                  <a:gd name="T32" fmla="*/ 170 w 171"/>
                  <a:gd name="T33" fmla="*/ 86 h 251"/>
                  <a:gd name="T34" fmla="*/ 166 w 171"/>
                  <a:gd name="T35" fmla="*/ 168 h 251"/>
                  <a:gd name="T36" fmla="*/ 155 w 171"/>
                  <a:gd name="T37" fmla="*/ 180 h 251"/>
                  <a:gd name="T38" fmla="*/ 142 w 171"/>
                  <a:gd name="T39" fmla="*/ 187 h 251"/>
                  <a:gd name="T40" fmla="*/ 102 w 171"/>
                  <a:gd name="T41" fmla="*/ 214 h 251"/>
                  <a:gd name="T42" fmla="*/ 85 w 171"/>
                  <a:gd name="T43" fmla="*/ 226 h 251"/>
                  <a:gd name="T44" fmla="*/ 74 w 171"/>
                  <a:gd name="T45" fmla="*/ 237 h 251"/>
                  <a:gd name="T46" fmla="*/ 59 w 171"/>
                  <a:gd name="T47" fmla="*/ 250 h 251"/>
                  <a:gd name="T48" fmla="*/ 46 w 171"/>
                  <a:gd name="T49" fmla="*/ 237 h 251"/>
                  <a:gd name="T50" fmla="*/ 21 w 171"/>
                  <a:gd name="T51" fmla="*/ 204 h 251"/>
                  <a:gd name="T52" fmla="*/ 0 w 171"/>
                  <a:gd name="T53" fmla="*/ 164 h 251"/>
                  <a:gd name="T54" fmla="*/ 0 w 171"/>
                  <a:gd name="T55" fmla="*/ 164 h 25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171" h="251">
                    <a:moveTo>
                      <a:pt x="0" y="164"/>
                    </a:moveTo>
                    <a:cubicBezTo>
                      <a:pt x="20" y="151"/>
                      <a:pt x="41" y="140"/>
                      <a:pt x="61" y="128"/>
                    </a:cubicBezTo>
                    <a:cubicBezTo>
                      <a:pt x="70" y="123"/>
                      <a:pt x="78" y="116"/>
                      <a:pt x="87" y="111"/>
                    </a:cubicBezTo>
                    <a:cubicBezTo>
                      <a:pt x="91" y="108"/>
                      <a:pt x="96" y="105"/>
                      <a:pt x="102" y="102"/>
                    </a:cubicBezTo>
                    <a:cubicBezTo>
                      <a:pt x="106" y="104"/>
                      <a:pt x="105" y="111"/>
                      <a:pt x="110" y="111"/>
                    </a:cubicBezTo>
                    <a:cubicBezTo>
                      <a:pt x="123" y="112"/>
                      <a:pt x="117" y="104"/>
                      <a:pt x="115" y="97"/>
                    </a:cubicBezTo>
                    <a:cubicBezTo>
                      <a:pt x="112" y="87"/>
                      <a:pt x="112" y="78"/>
                      <a:pt x="111" y="67"/>
                    </a:cubicBezTo>
                    <a:cubicBezTo>
                      <a:pt x="107" y="38"/>
                      <a:pt x="82" y="43"/>
                      <a:pt x="66" y="24"/>
                    </a:cubicBezTo>
                    <a:cubicBezTo>
                      <a:pt x="65" y="23"/>
                      <a:pt x="52" y="0"/>
                      <a:pt x="60" y="2"/>
                    </a:cubicBezTo>
                    <a:cubicBezTo>
                      <a:pt x="69" y="6"/>
                      <a:pt x="79" y="8"/>
                      <a:pt x="89" y="8"/>
                    </a:cubicBezTo>
                    <a:cubicBezTo>
                      <a:pt x="95" y="8"/>
                      <a:pt x="104" y="11"/>
                      <a:pt x="110" y="13"/>
                    </a:cubicBezTo>
                    <a:cubicBezTo>
                      <a:pt x="114" y="14"/>
                      <a:pt x="114" y="20"/>
                      <a:pt x="119" y="21"/>
                    </a:cubicBezTo>
                    <a:cubicBezTo>
                      <a:pt x="122" y="21"/>
                      <a:pt x="122" y="19"/>
                      <a:pt x="124" y="17"/>
                    </a:cubicBezTo>
                    <a:cubicBezTo>
                      <a:pt x="129" y="19"/>
                      <a:pt x="133" y="22"/>
                      <a:pt x="135" y="27"/>
                    </a:cubicBezTo>
                    <a:cubicBezTo>
                      <a:pt x="138" y="34"/>
                      <a:pt x="146" y="35"/>
                      <a:pt x="146" y="44"/>
                    </a:cubicBezTo>
                    <a:cubicBezTo>
                      <a:pt x="147" y="46"/>
                      <a:pt x="152" y="52"/>
                      <a:pt x="153" y="53"/>
                    </a:cubicBezTo>
                    <a:cubicBezTo>
                      <a:pt x="162" y="58"/>
                      <a:pt x="159" y="82"/>
                      <a:pt x="170" y="86"/>
                    </a:cubicBezTo>
                    <a:cubicBezTo>
                      <a:pt x="165" y="88"/>
                      <a:pt x="171" y="155"/>
                      <a:pt x="166" y="168"/>
                    </a:cubicBezTo>
                    <a:cubicBezTo>
                      <a:pt x="163" y="175"/>
                      <a:pt x="165" y="179"/>
                      <a:pt x="155" y="180"/>
                    </a:cubicBezTo>
                    <a:cubicBezTo>
                      <a:pt x="152" y="182"/>
                      <a:pt x="146" y="187"/>
                      <a:pt x="142" y="187"/>
                    </a:cubicBezTo>
                    <a:cubicBezTo>
                      <a:pt x="128" y="193"/>
                      <a:pt x="113" y="203"/>
                      <a:pt x="102" y="214"/>
                    </a:cubicBezTo>
                    <a:cubicBezTo>
                      <a:pt x="98" y="219"/>
                      <a:pt x="90" y="222"/>
                      <a:pt x="85" y="226"/>
                    </a:cubicBezTo>
                    <a:cubicBezTo>
                      <a:pt x="81" y="230"/>
                      <a:pt x="79" y="235"/>
                      <a:pt x="74" y="237"/>
                    </a:cubicBezTo>
                    <a:cubicBezTo>
                      <a:pt x="68" y="240"/>
                      <a:pt x="65" y="247"/>
                      <a:pt x="59" y="250"/>
                    </a:cubicBezTo>
                    <a:cubicBezTo>
                      <a:pt x="55" y="251"/>
                      <a:pt x="48" y="239"/>
                      <a:pt x="46" y="237"/>
                    </a:cubicBezTo>
                    <a:cubicBezTo>
                      <a:pt x="37" y="228"/>
                      <a:pt x="27" y="215"/>
                      <a:pt x="21" y="204"/>
                    </a:cubicBezTo>
                    <a:cubicBezTo>
                      <a:pt x="14" y="192"/>
                      <a:pt x="0" y="177"/>
                      <a:pt x="0" y="164"/>
                    </a:cubicBezTo>
                    <a:cubicBezTo>
                      <a:pt x="5" y="161"/>
                      <a:pt x="0" y="165"/>
                      <a:pt x="0" y="164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98" name="Freeform 16"/>
              <p:cNvSpPr>
                <a:spLocks/>
              </p:cNvSpPr>
              <p:nvPr/>
            </p:nvSpPr>
            <p:spPr bwMode="auto">
              <a:xfrm>
                <a:off x="6348413" y="3532188"/>
                <a:ext cx="125413" cy="330200"/>
              </a:xfrm>
              <a:custGeom>
                <a:avLst/>
                <a:gdLst>
                  <a:gd name="T0" fmla="*/ 16 w 67"/>
                  <a:gd name="T1" fmla="*/ 2 h 176"/>
                  <a:gd name="T2" fmla="*/ 64 w 67"/>
                  <a:gd name="T3" fmla="*/ 10 h 176"/>
                  <a:gd name="T4" fmla="*/ 63 w 67"/>
                  <a:gd name="T5" fmla="*/ 68 h 176"/>
                  <a:gd name="T6" fmla="*/ 63 w 67"/>
                  <a:gd name="T7" fmla="*/ 100 h 176"/>
                  <a:gd name="T8" fmla="*/ 47 w 67"/>
                  <a:gd name="T9" fmla="*/ 131 h 176"/>
                  <a:gd name="T10" fmla="*/ 17 w 67"/>
                  <a:gd name="T11" fmla="*/ 168 h 176"/>
                  <a:gd name="T12" fmla="*/ 24 w 67"/>
                  <a:gd name="T13" fmla="*/ 152 h 176"/>
                  <a:gd name="T14" fmla="*/ 24 w 67"/>
                  <a:gd name="T15" fmla="*/ 118 h 176"/>
                  <a:gd name="T16" fmla="*/ 31 w 67"/>
                  <a:gd name="T17" fmla="*/ 66 h 176"/>
                  <a:gd name="T18" fmla="*/ 21 w 67"/>
                  <a:gd name="T19" fmla="*/ 72 h 176"/>
                  <a:gd name="T20" fmla="*/ 18 w 67"/>
                  <a:gd name="T21" fmla="*/ 87 h 176"/>
                  <a:gd name="T22" fmla="*/ 14 w 67"/>
                  <a:gd name="T23" fmla="*/ 114 h 176"/>
                  <a:gd name="T24" fmla="*/ 15 w 67"/>
                  <a:gd name="T25" fmla="*/ 131 h 176"/>
                  <a:gd name="T26" fmla="*/ 13 w 67"/>
                  <a:gd name="T27" fmla="*/ 149 h 176"/>
                  <a:gd name="T28" fmla="*/ 5 w 67"/>
                  <a:gd name="T29" fmla="*/ 156 h 176"/>
                  <a:gd name="T30" fmla="*/ 3 w 67"/>
                  <a:gd name="T31" fmla="*/ 97 h 176"/>
                  <a:gd name="T32" fmla="*/ 4 w 67"/>
                  <a:gd name="T33" fmla="*/ 74 h 176"/>
                  <a:gd name="T34" fmla="*/ 2 w 67"/>
                  <a:gd name="T35" fmla="*/ 37 h 176"/>
                  <a:gd name="T36" fmla="*/ 2 w 67"/>
                  <a:gd name="T37" fmla="*/ 12 h 176"/>
                  <a:gd name="T38" fmla="*/ 16 w 67"/>
                  <a:gd name="T39" fmla="*/ 2 h 176"/>
                  <a:gd name="T40" fmla="*/ 16 w 67"/>
                  <a:gd name="T41" fmla="*/ 2 h 17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67" h="176">
                    <a:moveTo>
                      <a:pt x="16" y="2"/>
                    </a:moveTo>
                    <a:cubicBezTo>
                      <a:pt x="22" y="1"/>
                      <a:pt x="65" y="1"/>
                      <a:pt x="64" y="10"/>
                    </a:cubicBezTo>
                    <a:cubicBezTo>
                      <a:pt x="62" y="27"/>
                      <a:pt x="63" y="50"/>
                      <a:pt x="63" y="68"/>
                    </a:cubicBezTo>
                    <a:cubicBezTo>
                      <a:pt x="64" y="79"/>
                      <a:pt x="67" y="89"/>
                      <a:pt x="63" y="100"/>
                    </a:cubicBezTo>
                    <a:cubicBezTo>
                      <a:pt x="60" y="111"/>
                      <a:pt x="52" y="121"/>
                      <a:pt x="47" y="131"/>
                    </a:cubicBezTo>
                    <a:cubicBezTo>
                      <a:pt x="45" y="136"/>
                      <a:pt x="26" y="176"/>
                      <a:pt x="17" y="168"/>
                    </a:cubicBezTo>
                    <a:cubicBezTo>
                      <a:pt x="15" y="166"/>
                      <a:pt x="23" y="154"/>
                      <a:pt x="24" y="152"/>
                    </a:cubicBezTo>
                    <a:cubicBezTo>
                      <a:pt x="26" y="142"/>
                      <a:pt x="27" y="127"/>
                      <a:pt x="24" y="118"/>
                    </a:cubicBezTo>
                    <a:cubicBezTo>
                      <a:pt x="26" y="100"/>
                      <a:pt x="27" y="84"/>
                      <a:pt x="31" y="66"/>
                    </a:cubicBezTo>
                    <a:cubicBezTo>
                      <a:pt x="32" y="60"/>
                      <a:pt x="22" y="68"/>
                      <a:pt x="21" y="72"/>
                    </a:cubicBezTo>
                    <a:cubicBezTo>
                      <a:pt x="20" y="77"/>
                      <a:pt x="20" y="83"/>
                      <a:pt x="18" y="87"/>
                    </a:cubicBezTo>
                    <a:cubicBezTo>
                      <a:pt x="16" y="95"/>
                      <a:pt x="14" y="106"/>
                      <a:pt x="14" y="114"/>
                    </a:cubicBezTo>
                    <a:cubicBezTo>
                      <a:pt x="14" y="119"/>
                      <a:pt x="17" y="127"/>
                      <a:pt x="15" y="131"/>
                    </a:cubicBezTo>
                    <a:cubicBezTo>
                      <a:pt x="12" y="136"/>
                      <a:pt x="15" y="144"/>
                      <a:pt x="13" y="149"/>
                    </a:cubicBezTo>
                    <a:cubicBezTo>
                      <a:pt x="12" y="153"/>
                      <a:pt x="4" y="168"/>
                      <a:pt x="5" y="156"/>
                    </a:cubicBezTo>
                    <a:cubicBezTo>
                      <a:pt x="6" y="137"/>
                      <a:pt x="1" y="117"/>
                      <a:pt x="3" y="97"/>
                    </a:cubicBezTo>
                    <a:cubicBezTo>
                      <a:pt x="2" y="90"/>
                      <a:pt x="5" y="82"/>
                      <a:pt x="4" y="74"/>
                    </a:cubicBezTo>
                    <a:cubicBezTo>
                      <a:pt x="2" y="63"/>
                      <a:pt x="0" y="49"/>
                      <a:pt x="2" y="37"/>
                    </a:cubicBezTo>
                    <a:cubicBezTo>
                      <a:pt x="3" y="30"/>
                      <a:pt x="3" y="20"/>
                      <a:pt x="2" y="12"/>
                    </a:cubicBezTo>
                    <a:cubicBezTo>
                      <a:pt x="1" y="8"/>
                      <a:pt x="14" y="5"/>
                      <a:pt x="16" y="2"/>
                    </a:cubicBezTo>
                    <a:cubicBezTo>
                      <a:pt x="23" y="0"/>
                      <a:pt x="15" y="3"/>
                      <a:pt x="16" y="2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99" name="Freeform 17"/>
              <p:cNvSpPr>
                <a:spLocks/>
              </p:cNvSpPr>
              <p:nvPr/>
            </p:nvSpPr>
            <p:spPr bwMode="auto">
              <a:xfrm>
                <a:off x="5511800" y="1633538"/>
                <a:ext cx="366713" cy="87313"/>
              </a:xfrm>
              <a:custGeom>
                <a:avLst/>
                <a:gdLst>
                  <a:gd name="T0" fmla="*/ 181 w 196"/>
                  <a:gd name="T1" fmla="*/ 1 h 47"/>
                  <a:gd name="T2" fmla="*/ 189 w 196"/>
                  <a:gd name="T3" fmla="*/ 22 h 47"/>
                  <a:gd name="T4" fmla="*/ 183 w 196"/>
                  <a:gd name="T5" fmla="*/ 35 h 47"/>
                  <a:gd name="T6" fmla="*/ 123 w 196"/>
                  <a:gd name="T7" fmla="*/ 46 h 47"/>
                  <a:gd name="T8" fmla="*/ 69 w 196"/>
                  <a:gd name="T9" fmla="*/ 42 h 47"/>
                  <a:gd name="T10" fmla="*/ 21 w 196"/>
                  <a:gd name="T11" fmla="*/ 31 h 47"/>
                  <a:gd name="T12" fmla="*/ 3 w 196"/>
                  <a:gd name="T13" fmla="*/ 22 h 47"/>
                  <a:gd name="T14" fmla="*/ 12 w 196"/>
                  <a:gd name="T15" fmla="*/ 3 h 47"/>
                  <a:gd name="T16" fmla="*/ 59 w 196"/>
                  <a:gd name="T17" fmla="*/ 16 h 47"/>
                  <a:gd name="T18" fmla="*/ 121 w 196"/>
                  <a:gd name="T19" fmla="*/ 17 h 47"/>
                  <a:gd name="T20" fmla="*/ 156 w 196"/>
                  <a:gd name="T21" fmla="*/ 11 h 47"/>
                  <a:gd name="T22" fmla="*/ 181 w 196"/>
                  <a:gd name="T23" fmla="*/ 1 h 47"/>
                  <a:gd name="T24" fmla="*/ 181 w 196"/>
                  <a:gd name="T25" fmla="*/ 1 h 4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96" h="47">
                    <a:moveTo>
                      <a:pt x="181" y="1"/>
                    </a:moveTo>
                    <a:cubicBezTo>
                      <a:pt x="186" y="6"/>
                      <a:pt x="184" y="17"/>
                      <a:pt x="189" y="22"/>
                    </a:cubicBezTo>
                    <a:cubicBezTo>
                      <a:pt x="196" y="28"/>
                      <a:pt x="189" y="32"/>
                      <a:pt x="183" y="35"/>
                    </a:cubicBezTo>
                    <a:cubicBezTo>
                      <a:pt x="166" y="45"/>
                      <a:pt x="143" y="45"/>
                      <a:pt x="123" y="46"/>
                    </a:cubicBezTo>
                    <a:cubicBezTo>
                      <a:pt x="106" y="47"/>
                      <a:pt x="85" y="46"/>
                      <a:pt x="69" y="42"/>
                    </a:cubicBezTo>
                    <a:cubicBezTo>
                      <a:pt x="54" y="39"/>
                      <a:pt x="36" y="36"/>
                      <a:pt x="21" y="31"/>
                    </a:cubicBezTo>
                    <a:cubicBezTo>
                      <a:pt x="19" y="31"/>
                      <a:pt x="0" y="28"/>
                      <a:pt x="3" y="22"/>
                    </a:cubicBezTo>
                    <a:cubicBezTo>
                      <a:pt x="3" y="21"/>
                      <a:pt x="12" y="3"/>
                      <a:pt x="12" y="3"/>
                    </a:cubicBezTo>
                    <a:cubicBezTo>
                      <a:pt x="20" y="0"/>
                      <a:pt x="49" y="15"/>
                      <a:pt x="59" y="16"/>
                    </a:cubicBezTo>
                    <a:cubicBezTo>
                      <a:pt x="80" y="17"/>
                      <a:pt x="100" y="19"/>
                      <a:pt x="121" y="17"/>
                    </a:cubicBezTo>
                    <a:cubicBezTo>
                      <a:pt x="134" y="16"/>
                      <a:pt x="144" y="14"/>
                      <a:pt x="156" y="11"/>
                    </a:cubicBezTo>
                    <a:cubicBezTo>
                      <a:pt x="162" y="8"/>
                      <a:pt x="176" y="1"/>
                      <a:pt x="181" y="1"/>
                    </a:cubicBezTo>
                    <a:cubicBezTo>
                      <a:pt x="182" y="2"/>
                      <a:pt x="181" y="1"/>
                      <a:pt x="181" y="1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00" name="Freeform 18"/>
              <p:cNvSpPr>
                <a:spLocks/>
              </p:cNvSpPr>
              <p:nvPr/>
            </p:nvSpPr>
            <p:spPr bwMode="auto">
              <a:xfrm>
                <a:off x="5203825" y="5851525"/>
                <a:ext cx="404813" cy="241300"/>
              </a:xfrm>
              <a:custGeom>
                <a:avLst/>
                <a:gdLst>
                  <a:gd name="T0" fmla="*/ 216 w 216"/>
                  <a:gd name="T1" fmla="*/ 0 h 128"/>
                  <a:gd name="T2" fmla="*/ 201 w 216"/>
                  <a:gd name="T3" fmla="*/ 77 h 128"/>
                  <a:gd name="T4" fmla="*/ 139 w 216"/>
                  <a:gd name="T5" fmla="*/ 122 h 128"/>
                  <a:gd name="T6" fmla="*/ 56 w 216"/>
                  <a:gd name="T7" fmla="*/ 118 h 128"/>
                  <a:gd name="T8" fmla="*/ 20 w 216"/>
                  <a:gd name="T9" fmla="*/ 94 h 128"/>
                  <a:gd name="T10" fmla="*/ 7 w 216"/>
                  <a:gd name="T11" fmla="*/ 56 h 128"/>
                  <a:gd name="T12" fmla="*/ 23 w 216"/>
                  <a:gd name="T13" fmla="*/ 76 h 128"/>
                  <a:gd name="T14" fmla="*/ 58 w 216"/>
                  <a:gd name="T15" fmla="*/ 96 h 128"/>
                  <a:gd name="T16" fmla="*/ 144 w 216"/>
                  <a:gd name="T17" fmla="*/ 102 h 128"/>
                  <a:gd name="T18" fmla="*/ 193 w 216"/>
                  <a:gd name="T19" fmla="*/ 58 h 128"/>
                  <a:gd name="T20" fmla="*/ 206 w 216"/>
                  <a:gd name="T21" fmla="*/ 26 h 128"/>
                  <a:gd name="T22" fmla="*/ 216 w 216"/>
                  <a:gd name="T23" fmla="*/ 0 h 128"/>
                  <a:gd name="T24" fmla="*/ 216 w 216"/>
                  <a:gd name="T25" fmla="*/ 0 h 12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216" h="128">
                    <a:moveTo>
                      <a:pt x="216" y="0"/>
                    </a:moveTo>
                    <a:cubicBezTo>
                      <a:pt x="215" y="27"/>
                      <a:pt x="215" y="53"/>
                      <a:pt x="201" y="77"/>
                    </a:cubicBezTo>
                    <a:cubicBezTo>
                      <a:pt x="186" y="104"/>
                      <a:pt x="168" y="114"/>
                      <a:pt x="139" y="122"/>
                    </a:cubicBezTo>
                    <a:cubicBezTo>
                      <a:pt x="115" y="128"/>
                      <a:pt x="80" y="127"/>
                      <a:pt x="56" y="118"/>
                    </a:cubicBezTo>
                    <a:cubicBezTo>
                      <a:pt x="42" y="113"/>
                      <a:pt x="29" y="105"/>
                      <a:pt x="20" y="94"/>
                    </a:cubicBezTo>
                    <a:cubicBezTo>
                      <a:pt x="15" y="88"/>
                      <a:pt x="0" y="62"/>
                      <a:pt x="7" y="56"/>
                    </a:cubicBezTo>
                    <a:cubicBezTo>
                      <a:pt x="8" y="55"/>
                      <a:pt x="21" y="74"/>
                      <a:pt x="23" y="76"/>
                    </a:cubicBezTo>
                    <a:cubicBezTo>
                      <a:pt x="34" y="85"/>
                      <a:pt x="44" y="92"/>
                      <a:pt x="58" y="96"/>
                    </a:cubicBezTo>
                    <a:cubicBezTo>
                      <a:pt x="88" y="106"/>
                      <a:pt x="113" y="108"/>
                      <a:pt x="144" y="102"/>
                    </a:cubicBezTo>
                    <a:cubicBezTo>
                      <a:pt x="168" y="98"/>
                      <a:pt x="183" y="79"/>
                      <a:pt x="193" y="58"/>
                    </a:cubicBezTo>
                    <a:cubicBezTo>
                      <a:pt x="198" y="47"/>
                      <a:pt x="202" y="37"/>
                      <a:pt x="206" y="26"/>
                    </a:cubicBezTo>
                    <a:cubicBezTo>
                      <a:pt x="208" y="20"/>
                      <a:pt x="211" y="3"/>
                      <a:pt x="216" y="0"/>
                    </a:cubicBezTo>
                    <a:cubicBezTo>
                      <a:pt x="216" y="3"/>
                      <a:pt x="215" y="0"/>
                      <a:pt x="216" y="0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01" name="Freeform 19"/>
              <p:cNvSpPr>
                <a:spLocks/>
              </p:cNvSpPr>
              <p:nvPr/>
            </p:nvSpPr>
            <p:spPr bwMode="auto">
              <a:xfrm>
                <a:off x="3973513" y="1550988"/>
                <a:ext cx="295275" cy="236538"/>
              </a:xfrm>
              <a:custGeom>
                <a:avLst/>
                <a:gdLst>
                  <a:gd name="T0" fmla="*/ 94 w 157"/>
                  <a:gd name="T1" fmla="*/ 45 h 126"/>
                  <a:gd name="T2" fmla="*/ 61 w 157"/>
                  <a:gd name="T3" fmla="*/ 74 h 126"/>
                  <a:gd name="T4" fmla="*/ 51 w 157"/>
                  <a:gd name="T5" fmla="*/ 98 h 126"/>
                  <a:gd name="T6" fmla="*/ 42 w 157"/>
                  <a:gd name="T7" fmla="*/ 108 h 126"/>
                  <a:gd name="T8" fmla="*/ 38 w 157"/>
                  <a:gd name="T9" fmla="*/ 124 h 126"/>
                  <a:gd name="T10" fmla="*/ 17 w 157"/>
                  <a:gd name="T11" fmla="*/ 100 h 126"/>
                  <a:gd name="T12" fmla="*/ 7 w 157"/>
                  <a:gd name="T13" fmla="*/ 75 h 126"/>
                  <a:gd name="T14" fmla="*/ 85 w 157"/>
                  <a:gd name="T15" fmla="*/ 27 h 126"/>
                  <a:gd name="T16" fmla="*/ 123 w 157"/>
                  <a:gd name="T17" fmla="*/ 7 h 126"/>
                  <a:gd name="T18" fmla="*/ 141 w 157"/>
                  <a:gd name="T19" fmla="*/ 12 h 126"/>
                  <a:gd name="T20" fmla="*/ 145 w 157"/>
                  <a:gd name="T21" fmla="*/ 26 h 126"/>
                  <a:gd name="T22" fmla="*/ 116 w 157"/>
                  <a:gd name="T23" fmla="*/ 19 h 126"/>
                  <a:gd name="T24" fmla="*/ 94 w 157"/>
                  <a:gd name="T25" fmla="*/ 45 h 126"/>
                  <a:gd name="T26" fmla="*/ 94 w 157"/>
                  <a:gd name="T27" fmla="*/ 45 h 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57" h="126">
                    <a:moveTo>
                      <a:pt x="94" y="45"/>
                    </a:moveTo>
                    <a:cubicBezTo>
                      <a:pt x="69" y="44"/>
                      <a:pt x="76" y="66"/>
                      <a:pt x="61" y="74"/>
                    </a:cubicBezTo>
                    <a:cubicBezTo>
                      <a:pt x="52" y="79"/>
                      <a:pt x="51" y="90"/>
                      <a:pt x="51" y="98"/>
                    </a:cubicBezTo>
                    <a:cubicBezTo>
                      <a:pt x="51" y="101"/>
                      <a:pt x="44" y="106"/>
                      <a:pt x="42" y="108"/>
                    </a:cubicBezTo>
                    <a:cubicBezTo>
                      <a:pt x="37" y="112"/>
                      <a:pt x="38" y="118"/>
                      <a:pt x="38" y="124"/>
                    </a:cubicBezTo>
                    <a:cubicBezTo>
                      <a:pt x="31" y="126"/>
                      <a:pt x="22" y="104"/>
                      <a:pt x="17" y="100"/>
                    </a:cubicBezTo>
                    <a:cubicBezTo>
                      <a:pt x="11" y="96"/>
                      <a:pt x="0" y="79"/>
                      <a:pt x="7" y="75"/>
                    </a:cubicBezTo>
                    <a:cubicBezTo>
                      <a:pt x="34" y="61"/>
                      <a:pt x="58" y="42"/>
                      <a:pt x="85" y="27"/>
                    </a:cubicBezTo>
                    <a:cubicBezTo>
                      <a:pt x="96" y="21"/>
                      <a:pt x="110" y="10"/>
                      <a:pt x="123" y="7"/>
                    </a:cubicBezTo>
                    <a:cubicBezTo>
                      <a:pt x="135" y="4"/>
                      <a:pt x="133" y="0"/>
                      <a:pt x="141" y="12"/>
                    </a:cubicBezTo>
                    <a:cubicBezTo>
                      <a:pt x="143" y="16"/>
                      <a:pt x="157" y="29"/>
                      <a:pt x="145" y="26"/>
                    </a:cubicBezTo>
                    <a:cubicBezTo>
                      <a:pt x="134" y="24"/>
                      <a:pt x="130" y="16"/>
                      <a:pt x="116" y="19"/>
                    </a:cubicBezTo>
                    <a:cubicBezTo>
                      <a:pt x="98" y="23"/>
                      <a:pt x="102" y="33"/>
                      <a:pt x="94" y="45"/>
                    </a:cubicBezTo>
                    <a:cubicBezTo>
                      <a:pt x="92" y="45"/>
                      <a:pt x="95" y="44"/>
                      <a:pt x="94" y="45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02" name="Freeform 20"/>
              <p:cNvSpPr>
                <a:spLocks/>
              </p:cNvSpPr>
              <p:nvPr/>
            </p:nvSpPr>
            <p:spPr bwMode="auto">
              <a:xfrm>
                <a:off x="5980113" y="5821363"/>
                <a:ext cx="379413" cy="254000"/>
              </a:xfrm>
              <a:custGeom>
                <a:avLst/>
                <a:gdLst>
                  <a:gd name="T0" fmla="*/ 66 w 202"/>
                  <a:gd name="T1" fmla="*/ 112 h 135"/>
                  <a:gd name="T2" fmla="*/ 160 w 202"/>
                  <a:gd name="T3" fmla="*/ 89 h 135"/>
                  <a:gd name="T4" fmla="*/ 184 w 202"/>
                  <a:gd name="T5" fmla="*/ 47 h 135"/>
                  <a:gd name="T6" fmla="*/ 200 w 202"/>
                  <a:gd name="T7" fmla="*/ 1 h 135"/>
                  <a:gd name="T8" fmla="*/ 193 w 202"/>
                  <a:gd name="T9" fmla="*/ 32 h 135"/>
                  <a:gd name="T10" fmla="*/ 178 w 202"/>
                  <a:gd name="T11" fmla="*/ 73 h 135"/>
                  <a:gd name="T12" fmla="*/ 121 w 202"/>
                  <a:gd name="T13" fmla="*/ 124 h 135"/>
                  <a:gd name="T14" fmla="*/ 91 w 202"/>
                  <a:gd name="T15" fmla="*/ 132 h 135"/>
                  <a:gd name="T16" fmla="*/ 50 w 202"/>
                  <a:gd name="T17" fmla="*/ 127 h 135"/>
                  <a:gd name="T18" fmla="*/ 20 w 202"/>
                  <a:gd name="T19" fmla="*/ 118 h 135"/>
                  <a:gd name="T20" fmla="*/ 5 w 202"/>
                  <a:gd name="T21" fmla="*/ 88 h 135"/>
                  <a:gd name="T22" fmla="*/ 25 w 202"/>
                  <a:gd name="T23" fmla="*/ 102 h 135"/>
                  <a:gd name="T24" fmla="*/ 66 w 202"/>
                  <a:gd name="T25" fmla="*/ 112 h 135"/>
                  <a:gd name="T26" fmla="*/ 66 w 202"/>
                  <a:gd name="T27" fmla="*/ 112 h 1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202" h="135">
                    <a:moveTo>
                      <a:pt x="66" y="112"/>
                    </a:moveTo>
                    <a:cubicBezTo>
                      <a:pt x="95" y="109"/>
                      <a:pt x="138" y="111"/>
                      <a:pt x="160" y="89"/>
                    </a:cubicBezTo>
                    <a:cubicBezTo>
                      <a:pt x="172" y="77"/>
                      <a:pt x="177" y="63"/>
                      <a:pt x="184" y="47"/>
                    </a:cubicBezTo>
                    <a:cubicBezTo>
                      <a:pt x="186" y="43"/>
                      <a:pt x="198" y="1"/>
                      <a:pt x="200" y="1"/>
                    </a:cubicBezTo>
                    <a:cubicBezTo>
                      <a:pt x="202" y="0"/>
                      <a:pt x="195" y="29"/>
                      <a:pt x="193" y="32"/>
                    </a:cubicBezTo>
                    <a:cubicBezTo>
                      <a:pt x="188" y="46"/>
                      <a:pt x="183" y="59"/>
                      <a:pt x="178" y="73"/>
                    </a:cubicBezTo>
                    <a:cubicBezTo>
                      <a:pt x="169" y="100"/>
                      <a:pt x="147" y="114"/>
                      <a:pt x="121" y="124"/>
                    </a:cubicBezTo>
                    <a:cubicBezTo>
                      <a:pt x="111" y="128"/>
                      <a:pt x="101" y="131"/>
                      <a:pt x="91" y="132"/>
                    </a:cubicBezTo>
                    <a:cubicBezTo>
                      <a:pt x="77" y="135"/>
                      <a:pt x="64" y="129"/>
                      <a:pt x="50" y="127"/>
                    </a:cubicBezTo>
                    <a:cubicBezTo>
                      <a:pt x="40" y="127"/>
                      <a:pt x="28" y="124"/>
                      <a:pt x="20" y="118"/>
                    </a:cubicBezTo>
                    <a:cubicBezTo>
                      <a:pt x="16" y="115"/>
                      <a:pt x="0" y="92"/>
                      <a:pt x="5" y="88"/>
                    </a:cubicBezTo>
                    <a:cubicBezTo>
                      <a:pt x="4" y="89"/>
                      <a:pt x="25" y="102"/>
                      <a:pt x="25" y="102"/>
                    </a:cubicBezTo>
                    <a:cubicBezTo>
                      <a:pt x="38" y="109"/>
                      <a:pt x="52" y="111"/>
                      <a:pt x="66" y="112"/>
                    </a:cubicBezTo>
                    <a:cubicBezTo>
                      <a:pt x="70" y="112"/>
                      <a:pt x="64" y="112"/>
                      <a:pt x="66" y="112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03" name="Freeform 21"/>
              <p:cNvSpPr>
                <a:spLocks/>
              </p:cNvSpPr>
              <p:nvPr/>
            </p:nvSpPr>
            <p:spPr bwMode="auto">
              <a:xfrm>
                <a:off x="4121150" y="1646238"/>
                <a:ext cx="130175" cy="134938"/>
              </a:xfrm>
              <a:custGeom>
                <a:avLst/>
                <a:gdLst>
                  <a:gd name="T0" fmla="*/ 0 w 69"/>
                  <a:gd name="T1" fmla="*/ 13 h 72"/>
                  <a:gd name="T2" fmla="*/ 9 w 69"/>
                  <a:gd name="T3" fmla="*/ 4 h 72"/>
                  <a:gd name="T4" fmla="*/ 18 w 69"/>
                  <a:gd name="T5" fmla="*/ 0 h 72"/>
                  <a:gd name="T6" fmla="*/ 42 w 69"/>
                  <a:gd name="T7" fmla="*/ 27 h 72"/>
                  <a:gd name="T8" fmla="*/ 68 w 69"/>
                  <a:gd name="T9" fmla="*/ 54 h 72"/>
                  <a:gd name="T10" fmla="*/ 30 w 69"/>
                  <a:gd name="T11" fmla="*/ 46 h 72"/>
                  <a:gd name="T12" fmla="*/ 0 w 69"/>
                  <a:gd name="T13" fmla="*/ 13 h 72"/>
                  <a:gd name="T14" fmla="*/ 0 w 69"/>
                  <a:gd name="T15" fmla="*/ 13 h 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69" h="72">
                    <a:moveTo>
                      <a:pt x="0" y="13"/>
                    </a:moveTo>
                    <a:cubicBezTo>
                      <a:pt x="3" y="7"/>
                      <a:pt x="1" y="3"/>
                      <a:pt x="9" y="4"/>
                    </a:cubicBezTo>
                    <a:cubicBezTo>
                      <a:pt x="14" y="4"/>
                      <a:pt x="15" y="4"/>
                      <a:pt x="18" y="0"/>
                    </a:cubicBezTo>
                    <a:cubicBezTo>
                      <a:pt x="27" y="2"/>
                      <a:pt x="37" y="20"/>
                      <a:pt x="42" y="27"/>
                    </a:cubicBezTo>
                    <a:cubicBezTo>
                      <a:pt x="48" y="35"/>
                      <a:pt x="69" y="46"/>
                      <a:pt x="68" y="54"/>
                    </a:cubicBezTo>
                    <a:cubicBezTo>
                      <a:pt x="65" y="72"/>
                      <a:pt x="35" y="50"/>
                      <a:pt x="30" y="46"/>
                    </a:cubicBezTo>
                    <a:cubicBezTo>
                      <a:pt x="17" y="38"/>
                      <a:pt x="6" y="27"/>
                      <a:pt x="0" y="13"/>
                    </a:cubicBezTo>
                    <a:cubicBezTo>
                      <a:pt x="1" y="10"/>
                      <a:pt x="1" y="16"/>
                      <a:pt x="0" y="13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04" name="Freeform 22"/>
              <p:cNvSpPr>
                <a:spLocks/>
              </p:cNvSpPr>
              <p:nvPr/>
            </p:nvSpPr>
            <p:spPr bwMode="auto">
              <a:xfrm>
                <a:off x="4084638" y="1695450"/>
                <a:ext cx="134938" cy="103188"/>
              </a:xfrm>
              <a:custGeom>
                <a:avLst/>
                <a:gdLst>
                  <a:gd name="T0" fmla="*/ 51 w 72"/>
                  <a:gd name="T1" fmla="*/ 55 h 55"/>
                  <a:gd name="T2" fmla="*/ 10 w 72"/>
                  <a:gd name="T3" fmla="*/ 31 h 55"/>
                  <a:gd name="T4" fmla="*/ 1 w 72"/>
                  <a:gd name="T5" fmla="*/ 16 h 55"/>
                  <a:gd name="T6" fmla="*/ 14 w 72"/>
                  <a:gd name="T7" fmla="*/ 0 h 55"/>
                  <a:gd name="T8" fmla="*/ 37 w 72"/>
                  <a:gd name="T9" fmla="*/ 24 h 55"/>
                  <a:gd name="T10" fmla="*/ 51 w 72"/>
                  <a:gd name="T11" fmla="*/ 55 h 55"/>
                  <a:gd name="T12" fmla="*/ 51 w 72"/>
                  <a:gd name="T13" fmla="*/ 55 h 5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72" h="55">
                    <a:moveTo>
                      <a:pt x="51" y="55"/>
                    </a:moveTo>
                    <a:cubicBezTo>
                      <a:pt x="37" y="54"/>
                      <a:pt x="20" y="41"/>
                      <a:pt x="10" y="31"/>
                    </a:cubicBezTo>
                    <a:cubicBezTo>
                      <a:pt x="6" y="27"/>
                      <a:pt x="0" y="21"/>
                      <a:pt x="1" y="16"/>
                    </a:cubicBezTo>
                    <a:cubicBezTo>
                      <a:pt x="4" y="5"/>
                      <a:pt x="9" y="7"/>
                      <a:pt x="14" y="0"/>
                    </a:cubicBezTo>
                    <a:cubicBezTo>
                      <a:pt x="25" y="9"/>
                      <a:pt x="26" y="15"/>
                      <a:pt x="37" y="24"/>
                    </a:cubicBezTo>
                    <a:cubicBezTo>
                      <a:pt x="48" y="31"/>
                      <a:pt x="72" y="44"/>
                      <a:pt x="51" y="55"/>
                    </a:cubicBezTo>
                    <a:cubicBezTo>
                      <a:pt x="49" y="55"/>
                      <a:pt x="56" y="53"/>
                      <a:pt x="51" y="55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05" name="Freeform 23"/>
              <p:cNvSpPr>
                <a:spLocks/>
              </p:cNvSpPr>
              <p:nvPr/>
            </p:nvSpPr>
            <p:spPr bwMode="auto">
              <a:xfrm>
                <a:off x="4138613" y="1604963"/>
                <a:ext cx="163513" cy="123825"/>
              </a:xfrm>
              <a:custGeom>
                <a:avLst/>
                <a:gdLst>
                  <a:gd name="T0" fmla="*/ 31 w 87"/>
                  <a:gd name="T1" fmla="*/ 0 h 66"/>
                  <a:gd name="T2" fmla="*/ 54 w 87"/>
                  <a:gd name="T3" fmla="*/ 39 h 66"/>
                  <a:gd name="T4" fmla="*/ 77 w 87"/>
                  <a:gd name="T5" fmla="*/ 49 h 66"/>
                  <a:gd name="T6" fmla="*/ 75 w 87"/>
                  <a:gd name="T7" fmla="*/ 64 h 66"/>
                  <a:gd name="T8" fmla="*/ 38 w 87"/>
                  <a:gd name="T9" fmla="*/ 38 h 66"/>
                  <a:gd name="T10" fmla="*/ 31 w 87"/>
                  <a:gd name="T11" fmla="*/ 0 h 66"/>
                  <a:gd name="T12" fmla="*/ 31 w 87"/>
                  <a:gd name="T13" fmla="*/ 0 h 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87" h="66">
                    <a:moveTo>
                      <a:pt x="31" y="0"/>
                    </a:moveTo>
                    <a:cubicBezTo>
                      <a:pt x="34" y="17"/>
                      <a:pt x="38" y="31"/>
                      <a:pt x="54" y="39"/>
                    </a:cubicBezTo>
                    <a:cubicBezTo>
                      <a:pt x="62" y="43"/>
                      <a:pt x="70" y="45"/>
                      <a:pt x="77" y="49"/>
                    </a:cubicBezTo>
                    <a:cubicBezTo>
                      <a:pt x="84" y="53"/>
                      <a:pt x="87" y="66"/>
                      <a:pt x="75" y="64"/>
                    </a:cubicBezTo>
                    <a:cubicBezTo>
                      <a:pt x="62" y="62"/>
                      <a:pt x="45" y="50"/>
                      <a:pt x="38" y="38"/>
                    </a:cubicBezTo>
                    <a:cubicBezTo>
                      <a:pt x="33" y="29"/>
                      <a:pt x="0" y="0"/>
                      <a:pt x="31" y="0"/>
                    </a:cubicBezTo>
                    <a:cubicBezTo>
                      <a:pt x="31" y="3"/>
                      <a:pt x="28" y="0"/>
                      <a:pt x="31" y="0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06" name="Freeform 24"/>
              <p:cNvSpPr>
                <a:spLocks/>
              </p:cNvSpPr>
              <p:nvPr/>
            </p:nvSpPr>
            <p:spPr bwMode="auto">
              <a:xfrm>
                <a:off x="5302250" y="1227138"/>
                <a:ext cx="50800" cy="127000"/>
              </a:xfrm>
              <a:custGeom>
                <a:avLst/>
                <a:gdLst>
                  <a:gd name="T0" fmla="*/ 24 w 27"/>
                  <a:gd name="T1" fmla="*/ 67 h 67"/>
                  <a:gd name="T2" fmla="*/ 21 w 27"/>
                  <a:gd name="T3" fmla="*/ 1 h 67"/>
                  <a:gd name="T4" fmla="*/ 24 w 27"/>
                  <a:gd name="T5" fmla="*/ 33 h 67"/>
                  <a:gd name="T6" fmla="*/ 24 w 27"/>
                  <a:gd name="T7" fmla="*/ 67 h 67"/>
                  <a:gd name="T8" fmla="*/ 24 w 27"/>
                  <a:gd name="T9" fmla="*/ 67 h 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7" h="67">
                    <a:moveTo>
                      <a:pt x="24" y="67"/>
                    </a:moveTo>
                    <a:cubicBezTo>
                      <a:pt x="0" y="67"/>
                      <a:pt x="2" y="3"/>
                      <a:pt x="21" y="1"/>
                    </a:cubicBezTo>
                    <a:cubicBezTo>
                      <a:pt x="27" y="0"/>
                      <a:pt x="24" y="28"/>
                      <a:pt x="24" y="33"/>
                    </a:cubicBezTo>
                    <a:cubicBezTo>
                      <a:pt x="23" y="44"/>
                      <a:pt x="27" y="57"/>
                      <a:pt x="24" y="67"/>
                    </a:cubicBezTo>
                    <a:cubicBezTo>
                      <a:pt x="24" y="67"/>
                      <a:pt x="25" y="64"/>
                      <a:pt x="24" y="67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07" name="Freeform 25"/>
              <p:cNvSpPr>
                <a:spLocks/>
              </p:cNvSpPr>
              <p:nvPr/>
            </p:nvSpPr>
            <p:spPr bwMode="auto">
              <a:xfrm>
                <a:off x="4057650" y="1746250"/>
                <a:ext cx="82550" cy="95250"/>
              </a:xfrm>
              <a:custGeom>
                <a:avLst/>
                <a:gdLst>
                  <a:gd name="T0" fmla="*/ 43 w 44"/>
                  <a:gd name="T1" fmla="*/ 32 h 51"/>
                  <a:gd name="T2" fmla="*/ 19 w 44"/>
                  <a:gd name="T3" fmla="*/ 39 h 51"/>
                  <a:gd name="T4" fmla="*/ 12 w 44"/>
                  <a:gd name="T5" fmla="*/ 26 h 51"/>
                  <a:gd name="T6" fmla="*/ 3 w 44"/>
                  <a:gd name="T7" fmla="*/ 21 h 51"/>
                  <a:gd name="T8" fmla="*/ 17 w 44"/>
                  <a:gd name="T9" fmla="*/ 14 h 51"/>
                  <a:gd name="T10" fmla="*/ 43 w 44"/>
                  <a:gd name="T11" fmla="*/ 32 h 51"/>
                  <a:gd name="T12" fmla="*/ 43 w 44"/>
                  <a:gd name="T13" fmla="*/ 32 h 5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44" h="51">
                    <a:moveTo>
                      <a:pt x="43" y="32"/>
                    </a:moveTo>
                    <a:cubicBezTo>
                      <a:pt x="44" y="51"/>
                      <a:pt x="31" y="46"/>
                      <a:pt x="19" y="39"/>
                    </a:cubicBezTo>
                    <a:cubicBezTo>
                      <a:pt x="13" y="35"/>
                      <a:pt x="16" y="31"/>
                      <a:pt x="12" y="26"/>
                    </a:cubicBezTo>
                    <a:cubicBezTo>
                      <a:pt x="9" y="25"/>
                      <a:pt x="4" y="25"/>
                      <a:pt x="3" y="21"/>
                    </a:cubicBezTo>
                    <a:cubicBezTo>
                      <a:pt x="0" y="8"/>
                      <a:pt x="9" y="0"/>
                      <a:pt x="17" y="14"/>
                    </a:cubicBezTo>
                    <a:cubicBezTo>
                      <a:pt x="22" y="22"/>
                      <a:pt x="36" y="27"/>
                      <a:pt x="43" y="32"/>
                    </a:cubicBezTo>
                    <a:cubicBezTo>
                      <a:pt x="43" y="34"/>
                      <a:pt x="43" y="32"/>
                      <a:pt x="43" y="32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08" name="Freeform 26"/>
              <p:cNvSpPr>
                <a:spLocks/>
              </p:cNvSpPr>
              <p:nvPr/>
            </p:nvSpPr>
            <p:spPr bwMode="auto">
              <a:xfrm>
                <a:off x="6061075" y="1244600"/>
                <a:ext cx="41275" cy="130175"/>
              </a:xfrm>
              <a:custGeom>
                <a:avLst/>
                <a:gdLst>
                  <a:gd name="T0" fmla="*/ 21 w 22"/>
                  <a:gd name="T1" fmla="*/ 27 h 69"/>
                  <a:gd name="T2" fmla="*/ 14 w 22"/>
                  <a:gd name="T3" fmla="*/ 50 h 69"/>
                  <a:gd name="T4" fmla="*/ 3 w 22"/>
                  <a:gd name="T5" fmla="*/ 45 h 69"/>
                  <a:gd name="T6" fmla="*/ 8 w 22"/>
                  <a:gd name="T7" fmla="*/ 10 h 69"/>
                  <a:gd name="T8" fmla="*/ 17 w 22"/>
                  <a:gd name="T9" fmla="*/ 2 h 69"/>
                  <a:gd name="T10" fmla="*/ 21 w 22"/>
                  <a:gd name="T11" fmla="*/ 27 h 69"/>
                  <a:gd name="T12" fmla="*/ 21 w 22"/>
                  <a:gd name="T13" fmla="*/ 27 h 6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2" h="69">
                    <a:moveTo>
                      <a:pt x="21" y="27"/>
                    </a:moveTo>
                    <a:cubicBezTo>
                      <a:pt x="20" y="34"/>
                      <a:pt x="18" y="44"/>
                      <a:pt x="14" y="50"/>
                    </a:cubicBezTo>
                    <a:cubicBezTo>
                      <a:pt x="0" y="69"/>
                      <a:pt x="3" y="59"/>
                      <a:pt x="3" y="45"/>
                    </a:cubicBezTo>
                    <a:cubicBezTo>
                      <a:pt x="4" y="40"/>
                      <a:pt x="4" y="13"/>
                      <a:pt x="8" y="10"/>
                    </a:cubicBezTo>
                    <a:cubicBezTo>
                      <a:pt x="10" y="8"/>
                      <a:pt x="12" y="0"/>
                      <a:pt x="17" y="2"/>
                    </a:cubicBezTo>
                    <a:cubicBezTo>
                      <a:pt x="22" y="5"/>
                      <a:pt x="20" y="22"/>
                      <a:pt x="21" y="27"/>
                    </a:cubicBezTo>
                    <a:cubicBezTo>
                      <a:pt x="21" y="27"/>
                      <a:pt x="20" y="24"/>
                      <a:pt x="21" y="27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09" name="Freeform 27"/>
              <p:cNvSpPr>
                <a:spLocks/>
              </p:cNvSpPr>
              <p:nvPr/>
            </p:nvSpPr>
            <p:spPr bwMode="auto">
              <a:xfrm>
                <a:off x="6356350" y="5805488"/>
                <a:ext cx="3175" cy="11113"/>
              </a:xfrm>
              <a:custGeom>
                <a:avLst/>
                <a:gdLst>
                  <a:gd name="T0" fmla="*/ 0 w 2"/>
                  <a:gd name="T1" fmla="*/ 3 h 6"/>
                  <a:gd name="T2" fmla="*/ 1 w 2"/>
                  <a:gd name="T3" fmla="*/ 4 h 6"/>
                  <a:gd name="T4" fmla="*/ 0 w 2"/>
                  <a:gd name="T5" fmla="*/ 3 h 6"/>
                  <a:gd name="T6" fmla="*/ 0 w 2"/>
                  <a:gd name="T7" fmla="*/ 3 h 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" h="6">
                    <a:moveTo>
                      <a:pt x="0" y="3"/>
                    </a:moveTo>
                    <a:cubicBezTo>
                      <a:pt x="1" y="0"/>
                      <a:pt x="2" y="1"/>
                      <a:pt x="1" y="4"/>
                    </a:cubicBezTo>
                    <a:cubicBezTo>
                      <a:pt x="1" y="6"/>
                      <a:pt x="0" y="3"/>
                      <a:pt x="0" y="3"/>
                    </a:cubicBezTo>
                    <a:cubicBezTo>
                      <a:pt x="0" y="3"/>
                      <a:pt x="0" y="3"/>
                      <a:pt x="0" y="3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10" name="Freeform 28"/>
              <p:cNvSpPr>
                <a:spLocks/>
              </p:cNvSpPr>
              <p:nvPr/>
            </p:nvSpPr>
            <p:spPr bwMode="auto">
              <a:xfrm>
                <a:off x="5759450" y="3719513"/>
                <a:ext cx="0" cy="11113"/>
              </a:xfrm>
              <a:custGeom>
                <a:avLst/>
                <a:gdLst>
                  <a:gd name="T0" fmla="*/ 2 h 6"/>
                  <a:gd name="T1" fmla="*/ 2 h 6"/>
                  <a:gd name="T2" fmla="*/ 2 h 6"/>
                </a:gdLst>
                <a:ahLst/>
                <a:cxnLst>
                  <a:cxn ang="0">
                    <a:pos x="0" y="T0"/>
                  </a:cxn>
                  <a:cxn ang="0">
                    <a:pos x="0" y="T1"/>
                  </a:cxn>
                  <a:cxn ang="0">
                    <a:pos x="0" y="T2"/>
                  </a:cxn>
                </a:cxnLst>
                <a:rect l="0" t="0" r="r" b="b"/>
                <a:pathLst>
                  <a:path h="6">
                    <a:moveTo>
                      <a:pt x="0" y="2"/>
                    </a:moveTo>
                    <a:cubicBezTo>
                      <a:pt x="0" y="0"/>
                      <a:pt x="0" y="6"/>
                      <a:pt x="0" y="2"/>
                    </a:cubicBezTo>
                    <a:cubicBezTo>
                      <a:pt x="0" y="2"/>
                      <a:pt x="0" y="3"/>
                      <a:pt x="0" y="2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11" name="Freeform 29"/>
              <p:cNvSpPr>
                <a:spLocks/>
              </p:cNvSpPr>
              <p:nvPr/>
            </p:nvSpPr>
            <p:spPr bwMode="auto">
              <a:xfrm>
                <a:off x="4406900" y="1704975"/>
                <a:ext cx="3175" cy="3175"/>
              </a:xfrm>
              <a:custGeom>
                <a:avLst/>
                <a:gdLst>
                  <a:gd name="T0" fmla="*/ 2 w 2"/>
                  <a:gd name="T1" fmla="*/ 0 h 2"/>
                  <a:gd name="T2" fmla="*/ 2 w 2"/>
                  <a:gd name="T3" fmla="*/ 0 h 2"/>
                  <a:gd name="T4" fmla="*/ 2 w 2"/>
                  <a:gd name="T5" fmla="*/ 0 h 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" h="2">
                    <a:moveTo>
                      <a:pt x="2" y="0"/>
                    </a:moveTo>
                    <a:cubicBezTo>
                      <a:pt x="2" y="0"/>
                      <a:pt x="0" y="2"/>
                      <a:pt x="2" y="0"/>
                    </a:cubicBezTo>
                    <a:cubicBezTo>
                      <a:pt x="2" y="0"/>
                      <a:pt x="2" y="0"/>
                      <a:pt x="2" y="0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12" name="Freeform 30"/>
              <p:cNvSpPr>
                <a:spLocks/>
              </p:cNvSpPr>
              <p:nvPr/>
            </p:nvSpPr>
            <p:spPr bwMode="auto">
              <a:xfrm>
                <a:off x="5815013" y="3898900"/>
                <a:ext cx="1588" cy="3175"/>
              </a:xfrm>
              <a:custGeom>
                <a:avLst/>
                <a:gdLst>
                  <a:gd name="T0" fmla="*/ 1 w 1"/>
                  <a:gd name="T1" fmla="*/ 1 h 1"/>
                  <a:gd name="T2" fmla="*/ 1 w 1"/>
                  <a:gd name="T3" fmla="*/ 1 h 1"/>
                  <a:gd name="T4" fmla="*/ 1 w 1"/>
                  <a:gd name="T5" fmla="*/ 1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" h="1">
                    <a:moveTo>
                      <a:pt x="1" y="1"/>
                    </a:moveTo>
                    <a:cubicBezTo>
                      <a:pt x="1" y="1"/>
                      <a:pt x="0" y="1"/>
                      <a:pt x="1" y="1"/>
                    </a:cubicBezTo>
                    <a:cubicBezTo>
                      <a:pt x="1" y="0"/>
                      <a:pt x="1" y="1"/>
                      <a:pt x="1" y="1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13" name="Rectangle 31"/>
              <p:cNvSpPr>
                <a:spLocks noChangeArrowheads="1"/>
              </p:cNvSpPr>
              <p:nvPr/>
            </p:nvSpPr>
            <p:spPr bwMode="auto">
              <a:xfrm>
                <a:off x="4403725" y="1693863"/>
                <a:ext cx="1588" cy="1588"/>
              </a:xfrm>
              <a:prstGeom prst="rect">
                <a:avLst/>
              </a:prstGeom>
              <a:grpFill/>
              <a:ln w="9525">
                <a:solidFill>
                  <a:srgbClr val="000000"/>
                </a:solidFill>
                <a:miter lim="800000"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14" name="Rectangle 32"/>
              <p:cNvSpPr>
                <a:spLocks noChangeArrowheads="1"/>
              </p:cNvSpPr>
              <p:nvPr/>
            </p:nvSpPr>
            <p:spPr bwMode="auto">
              <a:xfrm>
                <a:off x="6334125" y="2619375"/>
                <a:ext cx="1588" cy="1588"/>
              </a:xfrm>
              <a:prstGeom prst="rect">
                <a:avLst/>
              </a:prstGeom>
              <a:grpFill/>
              <a:ln w="9525">
                <a:solidFill>
                  <a:srgbClr val="000000"/>
                </a:solidFill>
                <a:miter lim="800000"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15" name="Freeform 33"/>
              <p:cNvSpPr>
                <a:spLocks/>
              </p:cNvSpPr>
              <p:nvPr/>
            </p:nvSpPr>
            <p:spPr bwMode="auto">
              <a:xfrm>
                <a:off x="6340475" y="2751138"/>
                <a:ext cx="3175" cy="3175"/>
              </a:xfrm>
              <a:custGeom>
                <a:avLst/>
                <a:gdLst>
                  <a:gd name="T0" fmla="*/ 1 w 1"/>
                  <a:gd name="T1" fmla="*/ 1 h 2"/>
                  <a:gd name="T2" fmla="*/ 1 w 1"/>
                  <a:gd name="T3" fmla="*/ 1 h 2"/>
                  <a:gd name="T4" fmla="*/ 1 w 1"/>
                  <a:gd name="T5" fmla="*/ 1 h 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" h="2">
                    <a:moveTo>
                      <a:pt x="1" y="1"/>
                    </a:moveTo>
                    <a:cubicBezTo>
                      <a:pt x="0" y="2"/>
                      <a:pt x="0" y="0"/>
                      <a:pt x="1" y="1"/>
                    </a:cubicBezTo>
                    <a:cubicBezTo>
                      <a:pt x="1" y="1"/>
                      <a:pt x="1" y="1"/>
                      <a:pt x="1" y="1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16" name="Freeform 34"/>
              <p:cNvSpPr>
                <a:spLocks/>
              </p:cNvSpPr>
              <p:nvPr/>
            </p:nvSpPr>
            <p:spPr bwMode="auto">
              <a:xfrm>
                <a:off x="4410075" y="1703388"/>
                <a:ext cx="3175" cy="1588"/>
              </a:xfrm>
              <a:custGeom>
                <a:avLst/>
                <a:gdLst>
                  <a:gd name="T0" fmla="*/ 0 w 1"/>
                  <a:gd name="T1" fmla="*/ 1 h 1"/>
                  <a:gd name="T2" fmla="*/ 0 w 1"/>
                  <a:gd name="T3" fmla="*/ 1 h 1"/>
                  <a:gd name="T4" fmla="*/ 0 w 1"/>
                  <a:gd name="T5" fmla="*/ 1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" h="1">
                    <a:moveTo>
                      <a:pt x="0" y="1"/>
                    </a:moveTo>
                    <a:cubicBezTo>
                      <a:pt x="0" y="0"/>
                      <a:pt x="1" y="0"/>
                      <a:pt x="0" y="1"/>
                    </a:cubicBezTo>
                    <a:cubicBezTo>
                      <a:pt x="0" y="0"/>
                      <a:pt x="0" y="1"/>
                      <a:pt x="0" y="1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17" name="Freeform 35"/>
              <p:cNvSpPr>
                <a:spLocks noEditPoints="1"/>
              </p:cNvSpPr>
              <p:nvPr/>
            </p:nvSpPr>
            <p:spPr bwMode="auto">
              <a:xfrm>
                <a:off x="5129213" y="2798763"/>
                <a:ext cx="304800" cy="531813"/>
              </a:xfrm>
              <a:custGeom>
                <a:avLst/>
                <a:gdLst>
                  <a:gd name="T0" fmla="*/ 108 w 162"/>
                  <a:gd name="T1" fmla="*/ 0 h 283"/>
                  <a:gd name="T2" fmla="*/ 139 w 162"/>
                  <a:gd name="T3" fmla="*/ 11 h 283"/>
                  <a:gd name="T4" fmla="*/ 159 w 162"/>
                  <a:gd name="T5" fmla="*/ 13 h 283"/>
                  <a:gd name="T6" fmla="*/ 152 w 162"/>
                  <a:gd name="T7" fmla="*/ 39 h 283"/>
                  <a:gd name="T8" fmla="*/ 118 w 162"/>
                  <a:gd name="T9" fmla="*/ 129 h 283"/>
                  <a:gd name="T10" fmla="*/ 83 w 162"/>
                  <a:gd name="T11" fmla="*/ 230 h 283"/>
                  <a:gd name="T12" fmla="*/ 60 w 162"/>
                  <a:gd name="T13" fmla="*/ 281 h 283"/>
                  <a:gd name="T14" fmla="*/ 10 w 162"/>
                  <a:gd name="T15" fmla="*/ 266 h 283"/>
                  <a:gd name="T16" fmla="*/ 31 w 162"/>
                  <a:gd name="T17" fmla="*/ 192 h 283"/>
                  <a:gd name="T18" fmla="*/ 58 w 162"/>
                  <a:gd name="T19" fmla="*/ 119 h 283"/>
                  <a:gd name="T20" fmla="*/ 82 w 162"/>
                  <a:gd name="T21" fmla="*/ 61 h 283"/>
                  <a:gd name="T22" fmla="*/ 93 w 162"/>
                  <a:gd name="T23" fmla="*/ 31 h 283"/>
                  <a:gd name="T24" fmla="*/ 100 w 162"/>
                  <a:gd name="T25" fmla="*/ 13 h 283"/>
                  <a:gd name="T26" fmla="*/ 108 w 162"/>
                  <a:gd name="T27" fmla="*/ 0 h 283"/>
                  <a:gd name="T28" fmla="*/ 108 w 162"/>
                  <a:gd name="T29" fmla="*/ 0 h 283"/>
                  <a:gd name="T30" fmla="*/ 145 w 162"/>
                  <a:gd name="T31" fmla="*/ 32 h 283"/>
                  <a:gd name="T32" fmla="*/ 136 w 162"/>
                  <a:gd name="T33" fmla="*/ 19 h 283"/>
                  <a:gd name="T34" fmla="*/ 108 w 162"/>
                  <a:gd name="T35" fmla="*/ 20 h 283"/>
                  <a:gd name="T36" fmla="*/ 82 w 162"/>
                  <a:gd name="T37" fmla="*/ 84 h 283"/>
                  <a:gd name="T38" fmla="*/ 27 w 162"/>
                  <a:gd name="T39" fmla="*/ 233 h 283"/>
                  <a:gd name="T40" fmla="*/ 18 w 162"/>
                  <a:gd name="T41" fmla="*/ 255 h 283"/>
                  <a:gd name="T42" fmla="*/ 24 w 162"/>
                  <a:gd name="T43" fmla="*/ 260 h 283"/>
                  <a:gd name="T44" fmla="*/ 58 w 162"/>
                  <a:gd name="T45" fmla="*/ 268 h 283"/>
                  <a:gd name="T46" fmla="*/ 76 w 162"/>
                  <a:gd name="T47" fmla="*/ 214 h 283"/>
                  <a:gd name="T48" fmla="*/ 116 w 162"/>
                  <a:gd name="T49" fmla="*/ 108 h 283"/>
                  <a:gd name="T50" fmla="*/ 117 w 162"/>
                  <a:gd name="T51" fmla="*/ 111 h 283"/>
                  <a:gd name="T52" fmla="*/ 121 w 162"/>
                  <a:gd name="T53" fmla="*/ 95 h 283"/>
                  <a:gd name="T54" fmla="*/ 133 w 162"/>
                  <a:gd name="T55" fmla="*/ 66 h 283"/>
                  <a:gd name="T56" fmla="*/ 145 w 162"/>
                  <a:gd name="T57" fmla="*/ 32 h 283"/>
                  <a:gd name="T58" fmla="*/ 145 w 162"/>
                  <a:gd name="T59" fmla="*/ 32 h 28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162" h="283">
                    <a:moveTo>
                      <a:pt x="108" y="0"/>
                    </a:moveTo>
                    <a:cubicBezTo>
                      <a:pt x="117" y="0"/>
                      <a:pt x="130" y="8"/>
                      <a:pt x="139" y="11"/>
                    </a:cubicBezTo>
                    <a:cubicBezTo>
                      <a:pt x="139" y="11"/>
                      <a:pt x="158" y="13"/>
                      <a:pt x="159" y="13"/>
                    </a:cubicBezTo>
                    <a:cubicBezTo>
                      <a:pt x="162" y="17"/>
                      <a:pt x="153" y="35"/>
                      <a:pt x="152" y="39"/>
                    </a:cubicBezTo>
                    <a:cubicBezTo>
                      <a:pt x="145" y="70"/>
                      <a:pt x="124" y="97"/>
                      <a:pt x="118" y="129"/>
                    </a:cubicBezTo>
                    <a:cubicBezTo>
                      <a:pt x="104" y="160"/>
                      <a:pt x="90" y="197"/>
                      <a:pt x="83" y="230"/>
                    </a:cubicBezTo>
                    <a:cubicBezTo>
                      <a:pt x="81" y="239"/>
                      <a:pt x="71" y="283"/>
                      <a:pt x="60" y="281"/>
                    </a:cubicBezTo>
                    <a:cubicBezTo>
                      <a:pt x="43" y="278"/>
                      <a:pt x="26" y="271"/>
                      <a:pt x="10" y="266"/>
                    </a:cubicBezTo>
                    <a:cubicBezTo>
                      <a:pt x="0" y="262"/>
                      <a:pt x="28" y="201"/>
                      <a:pt x="31" y="192"/>
                    </a:cubicBezTo>
                    <a:cubicBezTo>
                      <a:pt x="40" y="167"/>
                      <a:pt x="52" y="144"/>
                      <a:pt x="58" y="119"/>
                    </a:cubicBezTo>
                    <a:cubicBezTo>
                      <a:pt x="62" y="100"/>
                      <a:pt x="73" y="79"/>
                      <a:pt x="82" y="61"/>
                    </a:cubicBezTo>
                    <a:cubicBezTo>
                      <a:pt x="86" y="54"/>
                      <a:pt x="94" y="39"/>
                      <a:pt x="93" y="31"/>
                    </a:cubicBezTo>
                    <a:cubicBezTo>
                      <a:pt x="91" y="26"/>
                      <a:pt x="102" y="17"/>
                      <a:pt x="100" y="13"/>
                    </a:cubicBezTo>
                    <a:cubicBezTo>
                      <a:pt x="96" y="7"/>
                      <a:pt x="102" y="0"/>
                      <a:pt x="108" y="0"/>
                    </a:cubicBezTo>
                    <a:cubicBezTo>
                      <a:pt x="110" y="0"/>
                      <a:pt x="107" y="0"/>
                      <a:pt x="108" y="0"/>
                    </a:cubicBezTo>
                    <a:close/>
                    <a:moveTo>
                      <a:pt x="145" y="32"/>
                    </a:moveTo>
                    <a:cubicBezTo>
                      <a:pt x="147" y="21"/>
                      <a:pt x="146" y="21"/>
                      <a:pt x="136" y="19"/>
                    </a:cubicBezTo>
                    <a:cubicBezTo>
                      <a:pt x="124" y="16"/>
                      <a:pt x="113" y="5"/>
                      <a:pt x="108" y="20"/>
                    </a:cubicBezTo>
                    <a:cubicBezTo>
                      <a:pt x="101" y="42"/>
                      <a:pt x="90" y="62"/>
                      <a:pt x="82" y="84"/>
                    </a:cubicBezTo>
                    <a:cubicBezTo>
                      <a:pt x="62" y="133"/>
                      <a:pt x="47" y="184"/>
                      <a:pt x="27" y="233"/>
                    </a:cubicBezTo>
                    <a:cubicBezTo>
                      <a:pt x="24" y="240"/>
                      <a:pt x="20" y="248"/>
                      <a:pt x="18" y="255"/>
                    </a:cubicBezTo>
                    <a:cubicBezTo>
                      <a:pt x="17" y="259"/>
                      <a:pt x="23" y="259"/>
                      <a:pt x="24" y="260"/>
                    </a:cubicBezTo>
                    <a:cubicBezTo>
                      <a:pt x="26" y="262"/>
                      <a:pt x="57" y="269"/>
                      <a:pt x="58" y="268"/>
                    </a:cubicBezTo>
                    <a:cubicBezTo>
                      <a:pt x="68" y="251"/>
                      <a:pt x="70" y="232"/>
                      <a:pt x="76" y="214"/>
                    </a:cubicBezTo>
                    <a:cubicBezTo>
                      <a:pt x="79" y="204"/>
                      <a:pt x="117" y="108"/>
                      <a:pt x="116" y="108"/>
                    </a:cubicBezTo>
                    <a:cubicBezTo>
                      <a:pt x="117" y="108"/>
                      <a:pt x="115" y="111"/>
                      <a:pt x="117" y="111"/>
                    </a:cubicBezTo>
                    <a:cubicBezTo>
                      <a:pt x="117" y="111"/>
                      <a:pt x="121" y="97"/>
                      <a:pt x="121" y="95"/>
                    </a:cubicBezTo>
                    <a:cubicBezTo>
                      <a:pt x="121" y="91"/>
                      <a:pt x="131" y="72"/>
                      <a:pt x="133" y="66"/>
                    </a:cubicBezTo>
                    <a:cubicBezTo>
                      <a:pt x="136" y="59"/>
                      <a:pt x="149" y="35"/>
                      <a:pt x="145" y="32"/>
                    </a:cubicBezTo>
                    <a:cubicBezTo>
                      <a:pt x="145" y="32"/>
                      <a:pt x="146" y="33"/>
                      <a:pt x="145" y="32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18" name="Freeform 36"/>
              <p:cNvSpPr>
                <a:spLocks noEditPoints="1"/>
              </p:cNvSpPr>
              <p:nvPr/>
            </p:nvSpPr>
            <p:spPr bwMode="auto">
              <a:xfrm>
                <a:off x="5995988" y="2751138"/>
                <a:ext cx="342900" cy="582613"/>
              </a:xfrm>
              <a:custGeom>
                <a:avLst/>
                <a:gdLst>
                  <a:gd name="T0" fmla="*/ 22 w 183"/>
                  <a:gd name="T1" fmla="*/ 75 h 311"/>
                  <a:gd name="T2" fmla="*/ 8 w 183"/>
                  <a:gd name="T3" fmla="*/ 43 h 311"/>
                  <a:gd name="T4" fmla="*/ 40 w 183"/>
                  <a:gd name="T5" fmla="*/ 12 h 311"/>
                  <a:gd name="T6" fmla="*/ 58 w 183"/>
                  <a:gd name="T7" fmla="*/ 14 h 311"/>
                  <a:gd name="T8" fmla="*/ 73 w 183"/>
                  <a:gd name="T9" fmla="*/ 38 h 311"/>
                  <a:gd name="T10" fmla="*/ 93 w 183"/>
                  <a:gd name="T11" fmla="*/ 82 h 311"/>
                  <a:gd name="T12" fmla="*/ 110 w 183"/>
                  <a:gd name="T13" fmla="*/ 118 h 311"/>
                  <a:gd name="T14" fmla="*/ 139 w 183"/>
                  <a:gd name="T15" fmla="*/ 177 h 311"/>
                  <a:gd name="T16" fmla="*/ 163 w 183"/>
                  <a:gd name="T17" fmla="*/ 228 h 311"/>
                  <a:gd name="T18" fmla="*/ 178 w 183"/>
                  <a:gd name="T19" fmla="*/ 278 h 311"/>
                  <a:gd name="T20" fmla="*/ 141 w 183"/>
                  <a:gd name="T21" fmla="*/ 300 h 311"/>
                  <a:gd name="T22" fmla="*/ 118 w 183"/>
                  <a:gd name="T23" fmla="*/ 284 h 311"/>
                  <a:gd name="T24" fmla="*/ 92 w 183"/>
                  <a:gd name="T25" fmla="*/ 233 h 311"/>
                  <a:gd name="T26" fmla="*/ 73 w 183"/>
                  <a:gd name="T27" fmla="*/ 194 h 311"/>
                  <a:gd name="T28" fmla="*/ 53 w 183"/>
                  <a:gd name="T29" fmla="*/ 147 h 311"/>
                  <a:gd name="T30" fmla="*/ 42 w 183"/>
                  <a:gd name="T31" fmla="*/ 121 h 311"/>
                  <a:gd name="T32" fmla="*/ 22 w 183"/>
                  <a:gd name="T33" fmla="*/ 75 h 311"/>
                  <a:gd name="T34" fmla="*/ 165 w 183"/>
                  <a:gd name="T35" fmla="*/ 268 h 311"/>
                  <a:gd name="T36" fmla="*/ 109 w 183"/>
                  <a:gd name="T37" fmla="*/ 142 h 311"/>
                  <a:gd name="T38" fmla="*/ 72 w 183"/>
                  <a:gd name="T39" fmla="*/ 62 h 311"/>
                  <a:gd name="T40" fmla="*/ 49 w 183"/>
                  <a:gd name="T41" fmla="*/ 22 h 311"/>
                  <a:gd name="T42" fmla="*/ 17 w 183"/>
                  <a:gd name="T43" fmla="*/ 36 h 311"/>
                  <a:gd name="T44" fmla="*/ 82 w 183"/>
                  <a:gd name="T45" fmla="*/ 188 h 311"/>
                  <a:gd name="T46" fmla="*/ 116 w 183"/>
                  <a:gd name="T47" fmla="*/ 258 h 311"/>
                  <a:gd name="T48" fmla="*/ 133 w 183"/>
                  <a:gd name="T49" fmla="*/ 289 h 311"/>
                  <a:gd name="T50" fmla="*/ 165 w 183"/>
                  <a:gd name="T51" fmla="*/ 268 h 311"/>
                  <a:gd name="T52" fmla="*/ 165 w 183"/>
                  <a:gd name="T53" fmla="*/ 268 h 3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183" h="311">
                    <a:moveTo>
                      <a:pt x="22" y="75"/>
                    </a:moveTo>
                    <a:cubicBezTo>
                      <a:pt x="25" y="72"/>
                      <a:pt x="11" y="48"/>
                      <a:pt x="8" y="43"/>
                    </a:cubicBezTo>
                    <a:cubicBezTo>
                      <a:pt x="0" y="30"/>
                      <a:pt x="29" y="14"/>
                      <a:pt x="40" y="12"/>
                    </a:cubicBezTo>
                    <a:cubicBezTo>
                      <a:pt x="47" y="11"/>
                      <a:pt x="56" y="0"/>
                      <a:pt x="58" y="14"/>
                    </a:cubicBezTo>
                    <a:cubicBezTo>
                      <a:pt x="59" y="22"/>
                      <a:pt x="68" y="31"/>
                      <a:pt x="73" y="38"/>
                    </a:cubicBezTo>
                    <a:cubicBezTo>
                      <a:pt x="82" y="50"/>
                      <a:pt x="84" y="71"/>
                      <a:pt x="93" y="82"/>
                    </a:cubicBezTo>
                    <a:cubicBezTo>
                      <a:pt x="101" y="91"/>
                      <a:pt x="104" y="107"/>
                      <a:pt x="110" y="118"/>
                    </a:cubicBezTo>
                    <a:cubicBezTo>
                      <a:pt x="120" y="137"/>
                      <a:pt x="128" y="158"/>
                      <a:pt x="139" y="177"/>
                    </a:cubicBezTo>
                    <a:cubicBezTo>
                      <a:pt x="148" y="193"/>
                      <a:pt x="156" y="211"/>
                      <a:pt x="163" y="228"/>
                    </a:cubicBezTo>
                    <a:cubicBezTo>
                      <a:pt x="166" y="235"/>
                      <a:pt x="183" y="273"/>
                      <a:pt x="178" y="278"/>
                    </a:cubicBezTo>
                    <a:cubicBezTo>
                      <a:pt x="168" y="289"/>
                      <a:pt x="151" y="291"/>
                      <a:pt x="141" y="300"/>
                    </a:cubicBezTo>
                    <a:cubicBezTo>
                      <a:pt x="129" y="311"/>
                      <a:pt x="118" y="296"/>
                      <a:pt x="118" y="284"/>
                    </a:cubicBezTo>
                    <a:cubicBezTo>
                      <a:pt x="117" y="267"/>
                      <a:pt x="95" y="250"/>
                      <a:pt x="92" y="233"/>
                    </a:cubicBezTo>
                    <a:cubicBezTo>
                      <a:pt x="90" y="225"/>
                      <a:pt x="80" y="200"/>
                      <a:pt x="73" y="194"/>
                    </a:cubicBezTo>
                    <a:cubicBezTo>
                      <a:pt x="62" y="182"/>
                      <a:pt x="61" y="160"/>
                      <a:pt x="53" y="147"/>
                    </a:cubicBezTo>
                    <a:cubicBezTo>
                      <a:pt x="50" y="143"/>
                      <a:pt x="43" y="126"/>
                      <a:pt x="42" y="121"/>
                    </a:cubicBezTo>
                    <a:cubicBezTo>
                      <a:pt x="42" y="109"/>
                      <a:pt x="29" y="84"/>
                      <a:pt x="22" y="75"/>
                    </a:cubicBezTo>
                    <a:close/>
                    <a:moveTo>
                      <a:pt x="165" y="268"/>
                    </a:moveTo>
                    <a:cubicBezTo>
                      <a:pt x="156" y="224"/>
                      <a:pt x="128" y="183"/>
                      <a:pt x="109" y="142"/>
                    </a:cubicBezTo>
                    <a:cubicBezTo>
                      <a:pt x="97" y="115"/>
                      <a:pt x="85" y="88"/>
                      <a:pt x="72" y="62"/>
                    </a:cubicBezTo>
                    <a:cubicBezTo>
                      <a:pt x="66" y="48"/>
                      <a:pt x="57" y="36"/>
                      <a:pt x="49" y="22"/>
                    </a:cubicBezTo>
                    <a:cubicBezTo>
                      <a:pt x="44" y="13"/>
                      <a:pt x="22" y="32"/>
                      <a:pt x="17" y="36"/>
                    </a:cubicBezTo>
                    <a:cubicBezTo>
                      <a:pt x="11" y="39"/>
                      <a:pt x="76" y="174"/>
                      <a:pt x="82" y="188"/>
                    </a:cubicBezTo>
                    <a:cubicBezTo>
                      <a:pt x="92" y="210"/>
                      <a:pt x="111" y="235"/>
                      <a:pt x="116" y="258"/>
                    </a:cubicBezTo>
                    <a:cubicBezTo>
                      <a:pt x="118" y="264"/>
                      <a:pt x="128" y="287"/>
                      <a:pt x="133" y="289"/>
                    </a:cubicBezTo>
                    <a:cubicBezTo>
                      <a:pt x="140" y="291"/>
                      <a:pt x="161" y="273"/>
                      <a:pt x="165" y="268"/>
                    </a:cubicBezTo>
                    <a:cubicBezTo>
                      <a:pt x="165" y="266"/>
                      <a:pt x="164" y="270"/>
                      <a:pt x="165" y="268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20" name="Freeform 38"/>
              <p:cNvSpPr>
                <a:spLocks/>
              </p:cNvSpPr>
              <p:nvPr/>
            </p:nvSpPr>
            <p:spPr bwMode="auto">
              <a:xfrm>
                <a:off x="6035675" y="2889250"/>
                <a:ext cx="1588" cy="1588"/>
              </a:xfrm>
              <a:custGeom>
                <a:avLst/>
                <a:gdLst>
                  <a:gd name="T0" fmla="*/ 1 w 1"/>
                  <a:gd name="T1" fmla="*/ 1 h 1"/>
                  <a:gd name="T2" fmla="*/ 1 w 1"/>
                  <a:gd name="T3" fmla="*/ 1 h 1"/>
                  <a:gd name="T4" fmla="*/ 1 w 1"/>
                  <a:gd name="T5" fmla="*/ 1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" h="1">
                    <a:moveTo>
                      <a:pt x="1" y="1"/>
                    </a:moveTo>
                    <a:cubicBezTo>
                      <a:pt x="0" y="0"/>
                      <a:pt x="1" y="1"/>
                      <a:pt x="1" y="1"/>
                    </a:cubicBezTo>
                    <a:cubicBezTo>
                      <a:pt x="1" y="1"/>
                      <a:pt x="1" y="1"/>
                      <a:pt x="1" y="1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21" name="Freeform 39"/>
              <p:cNvSpPr>
                <a:spLocks/>
              </p:cNvSpPr>
              <p:nvPr/>
            </p:nvSpPr>
            <p:spPr bwMode="auto">
              <a:xfrm>
                <a:off x="6061075" y="2933700"/>
                <a:ext cx="1588" cy="6350"/>
              </a:xfrm>
              <a:custGeom>
                <a:avLst/>
                <a:gdLst>
                  <a:gd name="T0" fmla="*/ 1 w 1"/>
                  <a:gd name="T1" fmla="*/ 3 h 3"/>
                  <a:gd name="T2" fmla="*/ 1 w 1"/>
                  <a:gd name="T3" fmla="*/ 3 h 3"/>
                  <a:gd name="T4" fmla="*/ 1 w 1"/>
                  <a:gd name="T5" fmla="*/ 3 h 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" h="3">
                    <a:moveTo>
                      <a:pt x="1" y="3"/>
                    </a:moveTo>
                    <a:cubicBezTo>
                      <a:pt x="0" y="3"/>
                      <a:pt x="0" y="0"/>
                      <a:pt x="1" y="3"/>
                    </a:cubicBezTo>
                    <a:cubicBezTo>
                      <a:pt x="1" y="3"/>
                      <a:pt x="1" y="3"/>
                      <a:pt x="1" y="3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22" name="Freeform 40"/>
              <p:cNvSpPr>
                <a:spLocks noEditPoints="1"/>
              </p:cNvSpPr>
              <p:nvPr/>
            </p:nvSpPr>
            <p:spPr bwMode="auto">
              <a:xfrm>
                <a:off x="5800725" y="1204913"/>
                <a:ext cx="153988" cy="71438"/>
              </a:xfrm>
              <a:custGeom>
                <a:avLst/>
                <a:gdLst>
                  <a:gd name="T0" fmla="*/ 39 w 82"/>
                  <a:gd name="T1" fmla="*/ 1 h 38"/>
                  <a:gd name="T2" fmla="*/ 79 w 82"/>
                  <a:gd name="T3" fmla="*/ 19 h 38"/>
                  <a:gd name="T4" fmla="*/ 68 w 82"/>
                  <a:gd name="T5" fmla="*/ 17 h 38"/>
                  <a:gd name="T6" fmla="*/ 54 w 82"/>
                  <a:gd name="T7" fmla="*/ 29 h 38"/>
                  <a:gd name="T8" fmla="*/ 34 w 82"/>
                  <a:gd name="T9" fmla="*/ 36 h 38"/>
                  <a:gd name="T10" fmla="*/ 11 w 82"/>
                  <a:gd name="T11" fmla="*/ 16 h 38"/>
                  <a:gd name="T12" fmla="*/ 8 w 82"/>
                  <a:gd name="T13" fmla="*/ 9 h 38"/>
                  <a:gd name="T14" fmla="*/ 39 w 82"/>
                  <a:gd name="T15" fmla="*/ 1 h 38"/>
                  <a:gd name="T16" fmla="*/ 39 w 82"/>
                  <a:gd name="T17" fmla="*/ 1 h 38"/>
                  <a:gd name="T18" fmla="*/ 46 w 82"/>
                  <a:gd name="T19" fmla="*/ 8 h 38"/>
                  <a:gd name="T20" fmla="*/ 25 w 82"/>
                  <a:gd name="T21" fmla="*/ 19 h 38"/>
                  <a:gd name="T22" fmla="*/ 46 w 82"/>
                  <a:gd name="T23" fmla="*/ 8 h 38"/>
                  <a:gd name="T24" fmla="*/ 46 w 82"/>
                  <a:gd name="T25" fmla="*/ 8 h 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82" h="38">
                    <a:moveTo>
                      <a:pt x="39" y="1"/>
                    </a:moveTo>
                    <a:cubicBezTo>
                      <a:pt x="52" y="1"/>
                      <a:pt x="73" y="4"/>
                      <a:pt x="79" y="19"/>
                    </a:cubicBezTo>
                    <a:cubicBezTo>
                      <a:pt x="82" y="28"/>
                      <a:pt x="69" y="19"/>
                      <a:pt x="68" y="17"/>
                    </a:cubicBezTo>
                    <a:cubicBezTo>
                      <a:pt x="58" y="6"/>
                      <a:pt x="59" y="22"/>
                      <a:pt x="54" y="29"/>
                    </a:cubicBezTo>
                    <a:cubicBezTo>
                      <a:pt x="50" y="35"/>
                      <a:pt x="41" y="38"/>
                      <a:pt x="34" y="36"/>
                    </a:cubicBezTo>
                    <a:cubicBezTo>
                      <a:pt x="28" y="34"/>
                      <a:pt x="11" y="16"/>
                      <a:pt x="11" y="16"/>
                    </a:cubicBezTo>
                    <a:cubicBezTo>
                      <a:pt x="6" y="16"/>
                      <a:pt x="0" y="13"/>
                      <a:pt x="8" y="9"/>
                    </a:cubicBezTo>
                    <a:cubicBezTo>
                      <a:pt x="17" y="4"/>
                      <a:pt x="29" y="0"/>
                      <a:pt x="39" y="1"/>
                    </a:cubicBezTo>
                    <a:cubicBezTo>
                      <a:pt x="42" y="1"/>
                      <a:pt x="34" y="1"/>
                      <a:pt x="39" y="1"/>
                    </a:cubicBezTo>
                    <a:close/>
                    <a:moveTo>
                      <a:pt x="46" y="8"/>
                    </a:moveTo>
                    <a:cubicBezTo>
                      <a:pt x="36" y="6"/>
                      <a:pt x="23" y="6"/>
                      <a:pt x="25" y="19"/>
                    </a:cubicBezTo>
                    <a:cubicBezTo>
                      <a:pt x="26" y="33"/>
                      <a:pt x="53" y="25"/>
                      <a:pt x="46" y="8"/>
                    </a:cubicBezTo>
                    <a:cubicBezTo>
                      <a:pt x="40" y="7"/>
                      <a:pt x="48" y="13"/>
                      <a:pt x="46" y="8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23" name="Freeform 41"/>
              <p:cNvSpPr>
                <a:spLocks noEditPoints="1"/>
              </p:cNvSpPr>
              <p:nvPr/>
            </p:nvSpPr>
            <p:spPr bwMode="auto">
              <a:xfrm>
                <a:off x="5454650" y="1182688"/>
                <a:ext cx="150813" cy="73025"/>
              </a:xfrm>
              <a:custGeom>
                <a:avLst/>
                <a:gdLst>
                  <a:gd name="T0" fmla="*/ 80 w 80"/>
                  <a:gd name="T1" fmla="*/ 19 h 39"/>
                  <a:gd name="T2" fmla="*/ 68 w 80"/>
                  <a:gd name="T3" fmla="*/ 17 h 39"/>
                  <a:gd name="T4" fmla="*/ 52 w 80"/>
                  <a:gd name="T5" fmla="*/ 30 h 39"/>
                  <a:gd name="T6" fmla="*/ 28 w 80"/>
                  <a:gd name="T7" fmla="*/ 36 h 39"/>
                  <a:gd name="T8" fmla="*/ 13 w 80"/>
                  <a:gd name="T9" fmla="*/ 18 h 39"/>
                  <a:gd name="T10" fmla="*/ 6 w 80"/>
                  <a:gd name="T11" fmla="*/ 14 h 39"/>
                  <a:gd name="T12" fmla="*/ 30 w 80"/>
                  <a:gd name="T13" fmla="*/ 3 h 39"/>
                  <a:gd name="T14" fmla="*/ 80 w 80"/>
                  <a:gd name="T15" fmla="*/ 19 h 39"/>
                  <a:gd name="T16" fmla="*/ 80 w 80"/>
                  <a:gd name="T17" fmla="*/ 19 h 39"/>
                  <a:gd name="T18" fmla="*/ 26 w 80"/>
                  <a:gd name="T19" fmla="*/ 12 h 39"/>
                  <a:gd name="T20" fmla="*/ 28 w 80"/>
                  <a:gd name="T21" fmla="*/ 28 h 39"/>
                  <a:gd name="T22" fmla="*/ 48 w 80"/>
                  <a:gd name="T23" fmla="*/ 19 h 39"/>
                  <a:gd name="T24" fmla="*/ 26 w 80"/>
                  <a:gd name="T25" fmla="*/ 12 h 39"/>
                  <a:gd name="T26" fmla="*/ 26 w 80"/>
                  <a:gd name="T27" fmla="*/ 12 h 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80" h="39">
                    <a:moveTo>
                      <a:pt x="80" y="19"/>
                    </a:moveTo>
                    <a:cubicBezTo>
                      <a:pt x="79" y="27"/>
                      <a:pt x="70" y="18"/>
                      <a:pt x="68" y="17"/>
                    </a:cubicBezTo>
                    <a:cubicBezTo>
                      <a:pt x="59" y="10"/>
                      <a:pt x="55" y="22"/>
                      <a:pt x="52" y="30"/>
                    </a:cubicBezTo>
                    <a:cubicBezTo>
                      <a:pt x="48" y="37"/>
                      <a:pt x="35" y="39"/>
                      <a:pt x="28" y="36"/>
                    </a:cubicBezTo>
                    <a:cubicBezTo>
                      <a:pt x="25" y="35"/>
                      <a:pt x="12" y="19"/>
                      <a:pt x="13" y="18"/>
                    </a:cubicBezTo>
                    <a:cubicBezTo>
                      <a:pt x="9" y="20"/>
                      <a:pt x="0" y="21"/>
                      <a:pt x="6" y="14"/>
                    </a:cubicBezTo>
                    <a:cubicBezTo>
                      <a:pt x="12" y="8"/>
                      <a:pt x="21" y="4"/>
                      <a:pt x="30" y="3"/>
                    </a:cubicBezTo>
                    <a:cubicBezTo>
                      <a:pt x="47" y="0"/>
                      <a:pt x="68" y="4"/>
                      <a:pt x="80" y="19"/>
                    </a:cubicBezTo>
                    <a:cubicBezTo>
                      <a:pt x="79" y="20"/>
                      <a:pt x="78" y="17"/>
                      <a:pt x="80" y="19"/>
                    </a:cubicBezTo>
                    <a:close/>
                    <a:moveTo>
                      <a:pt x="26" y="12"/>
                    </a:moveTo>
                    <a:cubicBezTo>
                      <a:pt x="28" y="16"/>
                      <a:pt x="24" y="25"/>
                      <a:pt x="28" y="28"/>
                    </a:cubicBezTo>
                    <a:cubicBezTo>
                      <a:pt x="37" y="33"/>
                      <a:pt x="43" y="28"/>
                      <a:pt x="48" y="19"/>
                    </a:cubicBezTo>
                    <a:cubicBezTo>
                      <a:pt x="57" y="4"/>
                      <a:pt x="35" y="7"/>
                      <a:pt x="26" y="12"/>
                    </a:cubicBezTo>
                    <a:cubicBezTo>
                      <a:pt x="26" y="12"/>
                      <a:pt x="27" y="11"/>
                      <a:pt x="26" y="12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24" name="Freeform 42"/>
              <p:cNvSpPr>
                <a:spLocks/>
              </p:cNvSpPr>
              <p:nvPr/>
            </p:nvSpPr>
            <p:spPr bwMode="auto">
              <a:xfrm>
                <a:off x="5576888" y="1477963"/>
                <a:ext cx="225425" cy="39688"/>
              </a:xfrm>
              <a:custGeom>
                <a:avLst/>
                <a:gdLst>
                  <a:gd name="T0" fmla="*/ 60 w 120"/>
                  <a:gd name="T1" fmla="*/ 20 h 21"/>
                  <a:gd name="T2" fmla="*/ 8 w 120"/>
                  <a:gd name="T3" fmla="*/ 5 h 21"/>
                  <a:gd name="T4" fmla="*/ 16 w 120"/>
                  <a:gd name="T5" fmla="*/ 2 h 21"/>
                  <a:gd name="T6" fmla="*/ 49 w 120"/>
                  <a:gd name="T7" fmla="*/ 13 h 21"/>
                  <a:gd name="T8" fmla="*/ 76 w 120"/>
                  <a:gd name="T9" fmla="*/ 12 h 21"/>
                  <a:gd name="T10" fmla="*/ 108 w 120"/>
                  <a:gd name="T11" fmla="*/ 3 h 21"/>
                  <a:gd name="T12" fmla="*/ 93 w 120"/>
                  <a:gd name="T13" fmla="*/ 15 h 21"/>
                  <a:gd name="T14" fmla="*/ 60 w 120"/>
                  <a:gd name="T15" fmla="*/ 20 h 21"/>
                  <a:gd name="T16" fmla="*/ 60 w 120"/>
                  <a:gd name="T17" fmla="*/ 20 h 2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120" h="21">
                    <a:moveTo>
                      <a:pt x="60" y="20"/>
                    </a:moveTo>
                    <a:cubicBezTo>
                      <a:pt x="38" y="21"/>
                      <a:pt x="27" y="13"/>
                      <a:pt x="8" y="5"/>
                    </a:cubicBezTo>
                    <a:cubicBezTo>
                      <a:pt x="0" y="2"/>
                      <a:pt x="11" y="0"/>
                      <a:pt x="16" y="2"/>
                    </a:cubicBezTo>
                    <a:cubicBezTo>
                      <a:pt x="26" y="7"/>
                      <a:pt x="36" y="13"/>
                      <a:pt x="49" y="13"/>
                    </a:cubicBezTo>
                    <a:cubicBezTo>
                      <a:pt x="57" y="13"/>
                      <a:pt x="67" y="13"/>
                      <a:pt x="76" y="12"/>
                    </a:cubicBezTo>
                    <a:cubicBezTo>
                      <a:pt x="83" y="11"/>
                      <a:pt x="101" y="0"/>
                      <a:pt x="108" y="3"/>
                    </a:cubicBezTo>
                    <a:cubicBezTo>
                      <a:pt x="120" y="8"/>
                      <a:pt x="95" y="15"/>
                      <a:pt x="93" y="15"/>
                    </a:cubicBezTo>
                    <a:cubicBezTo>
                      <a:pt x="82" y="19"/>
                      <a:pt x="70" y="17"/>
                      <a:pt x="60" y="20"/>
                    </a:cubicBezTo>
                    <a:cubicBezTo>
                      <a:pt x="55" y="20"/>
                      <a:pt x="62" y="19"/>
                      <a:pt x="60" y="20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25" name="Freeform 43"/>
              <p:cNvSpPr>
                <a:spLocks/>
              </p:cNvSpPr>
              <p:nvPr/>
            </p:nvSpPr>
            <p:spPr bwMode="auto">
              <a:xfrm>
                <a:off x="5649913" y="1349375"/>
                <a:ext cx="98425" cy="31750"/>
              </a:xfrm>
              <a:custGeom>
                <a:avLst/>
                <a:gdLst>
                  <a:gd name="T0" fmla="*/ 29 w 52"/>
                  <a:gd name="T1" fmla="*/ 17 h 17"/>
                  <a:gd name="T2" fmla="*/ 5 w 52"/>
                  <a:gd name="T3" fmla="*/ 8 h 17"/>
                  <a:gd name="T4" fmla="*/ 15 w 52"/>
                  <a:gd name="T5" fmla="*/ 5 h 17"/>
                  <a:gd name="T6" fmla="*/ 40 w 52"/>
                  <a:gd name="T7" fmla="*/ 7 h 17"/>
                  <a:gd name="T8" fmla="*/ 29 w 52"/>
                  <a:gd name="T9" fmla="*/ 17 h 17"/>
                  <a:gd name="T10" fmla="*/ 29 w 52"/>
                  <a:gd name="T11" fmla="*/ 17 h 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2" h="17">
                    <a:moveTo>
                      <a:pt x="29" y="17"/>
                    </a:moveTo>
                    <a:cubicBezTo>
                      <a:pt x="24" y="17"/>
                      <a:pt x="9" y="13"/>
                      <a:pt x="5" y="8"/>
                    </a:cubicBezTo>
                    <a:cubicBezTo>
                      <a:pt x="0" y="0"/>
                      <a:pt x="12" y="4"/>
                      <a:pt x="15" y="5"/>
                    </a:cubicBezTo>
                    <a:cubicBezTo>
                      <a:pt x="25" y="12"/>
                      <a:pt x="29" y="6"/>
                      <a:pt x="40" y="7"/>
                    </a:cubicBezTo>
                    <a:cubicBezTo>
                      <a:pt x="52" y="8"/>
                      <a:pt x="32" y="17"/>
                      <a:pt x="29" y="17"/>
                    </a:cubicBezTo>
                    <a:cubicBezTo>
                      <a:pt x="24" y="17"/>
                      <a:pt x="30" y="17"/>
                      <a:pt x="29" y="17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26" name="Freeform 44"/>
              <p:cNvSpPr>
                <a:spLocks noEditPoints="1"/>
              </p:cNvSpPr>
              <p:nvPr/>
            </p:nvSpPr>
            <p:spPr bwMode="auto">
              <a:xfrm>
                <a:off x="3562350" y="1035050"/>
                <a:ext cx="595313" cy="581025"/>
              </a:xfrm>
              <a:custGeom>
                <a:avLst/>
                <a:gdLst>
                  <a:gd name="T0" fmla="*/ 297 w 317"/>
                  <a:gd name="T1" fmla="*/ 212 h 310"/>
                  <a:gd name="T2" fmla="*/ 260 w 317"/>
                  <a:gd name="T3" fmla="*/ 260 h 310"/>
                  <a:gd name="T4" fmla="*/ 208 w 317"/>
                  <a:gd name="T5" fmla="*/ 288 h 310"/>
                  <a:gd name="T6" fmla="*/ 82 w 317"/>
                  <a:gd name="T7" fmla="*/ 295 h 310"/>
                  <a:gd name="T8" fmla="*/ 36 w 317"/>
                  <a:gd name="T9" fmla="*/ 250 h 310"/>
                  <a:gd name="T10" fmla="*/ 24 w 317"/>
                  <a:gd name="T11" fmla="*/ 226 h 310"/>
                  <a:gd name="T12" fmla="*/ 11 w 317"/>
                  <a:gd name="T13" fmla="*/ 191 h 310"/>
                  <a:gd name="T14" fmla="*/ 40 w 317"/>
                  <a:gd name="T15" fmla="*/ 76 h 310"/>
                  <a:gd name="T16" fmla="*/ 143 w 317"/>
                  <a:gd name="T17" fmla="*/ 10 h 310"/>
                  <a:gd name="T18" fmla="*/ 207 w 317"/>
                  <a:gd name="T19" fmla="*/ 4 h 310"/>
                  <a:gd name="T20" fmla="*/ 255 w 317"/>
                  <a:gd name="T21" fmla="*/ 29 h 310"/>
                  <a:gd name="T22" fmla="*/ 277 w 317"/>
                  <a:gd name="T23" fmla="*/ 54 h 310"/>
                  <a:gd name="T24" fmla="*/ 303 w 317"/>
                  <a:gd name="T25" fmla="*/ 105 h 310"/>
                  <a:gd name="T26" fmla="*/ 311 w 317"/>
                  <a:gd name="T27" fmla="*/ 128 h 310"/>
                  <a:gd name="T28" fmla="*/ 314 w 317"/>
                  <a:gd name="T29" fmla="*/ 147 h 310"/>
                  <a:gd name="T30" fmla="*/ 311 w 317"/>
                  <a:gd name="T31" fmla="*/ 173 h 310"/>
                  <a:gd name="T32" fmla="*/ 305 w 317"/>
                  <a:gd name="T33" fmla="*/ 197 h 310"/>
                  <a:gd name="T34" fmla="*/ 297 w 317"/>
                  <a:gd name="T35" fmla="*/ 212 h 310"/>
                  <a:gd name="T36" fmla="*/ 297 w 317"/>
                  <a:gd name="T37" fmla="*/ 212 h 310"/>
                  <a:gd name="T38" fmla="*/ 145 w 317"/>
                  <a:gd name="T39" fmla="*/ 294 h 310"/>
                  <a:gd name="T40" fmla="*/ 196 w 317"/>
                  <a:gd name="T41" fmla="*/ 284 h 310"/>
                  <a:gd name="T42" fmla="*/ 226 w 317"/>
                  <a:gd name="T43" fmla="*/ 269 h 310"/>
                  <a:gd name="T44" fmla="*/ 249 w 317"/>
                  <a:gd name="T45" fmla="*/ 259 h 310"/>
                  <a:gd name="T46" fmla="*/ 301 w 317"/>
                  <a:gd name="T47" fmla="*/ 168 h 310"/>
                  <a:gd name="T48" fmla="*/ 265 w 317"/>
                  <a:gd name="T49" fmla="*/ 54 h 310"/>
                  <a:gd name="T50" fmla="*/ 159 w 317"/>
                  <a:gd name="T51" fmla="*/ 15 h 310"/>
                  <a:gd name="T52" fmla="*/ 24 w 317"/>
                  <a:gd name="T53" fmla="*/ 136 h 310"/>
                  <a:gd name="T54" fmla="*/ 48 w 317"/>
                  <a:gd name="T55" fmla="*/ 248 h 310"/>
                  <a:gd name="T56" fmla="*/ 145 w 317"/>
                  <a:gd name="T57" fmla="*/ 294 h 310"/>
                  <a:gd name="T58" fmla="*/ 145 w 317"/>
                  <a:gd name="T59" fmla="*/ 294 h 3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317" h="310">
                    <a:moveTo>
                      <a:pt x="297" y="212"/>
                    </a:moveTo>
                    <a:cubicBezTo>
                      <a:pt x="298" y="224"/>
                      <a:pt x="269" y="252"/>
                      <a:pt x="260" y="260"/>
                    </a:cubicBezTo>
                    <a:cubicBezTo>
                      <a:pt x="248" y="270"/>
                      <a:pt x="223" y="285"/>
                      <a:pt x="208" y="288"/>
                    </a:cubicBezTo>
                    <a:cubicBezTo>
                      <a:pt x="170" y="309"/>
                      <a:pt x="123" y="310"/>
                      <a:pt x="82" y="295"/>
                    </a:cubicBezTo>
                    <a:cubicBezTo>
                      <a:pt x="61" y="288"/>
                      <a:pt x="46" y="270"/>
                      <a:pt x="36" y="250"/>
                    </a:cubicBezTo>
                    <a:cubicBezTo>
                      <a:pt x="33" y="244"/>
                      <a:pt x="25" y="233"/>
                      <a:pt x="24" y="226"/>
                    </a:cubicBezTo>
                    <a:cubicBezTo>
                      <a:pt x="23" y="219"/>
                      <a:pt x="17" y="196"/>
                      <a:pt x="11" y="191"/>
                    </a:cubicBezTo>
                    <a:cubicBezTo>
                      <a:pt x="0" y="153"/>
                      <a:pt x="18" y="107"/>
                      <a:pt x="40" y="76"/>
                    </a:cubicBezTo>
                    <a:cubicBezTo>
                      <a:pt x="63" y="42"/>
                      <a:pt x="103" y="19"/>
                      <a:pt x="143" y="10"/>
                    </a:cubicBezTo>
                    <a:cubicBezTo>
                      <a:pt x="164" y="6"/>
                      <a:pt x="186" y="0"/>
                      <a:pt x="207" y="4"/>
                    </a:cubicBezTo>
                    <a:cubicBezTo>
                      <a:pt x="221" y="6"/>
                      <a:pt x="249" y="14"/>
                      <a:pt x="255" y="29"/>
                    </a:cubicBezTo>
                    <a:cubicBezTo>
                      <a:pt x="266" y="33"/>
                      <a:pt x="270" y="47"/>
                      <a:pt x="277" y="54"/>
                    </a:cubicBezTo>
                    <a:cubicBezTo>
                      <a:pt x="291" y="69"/>
                      <a:pt x="294" y="88"/>
                      <a:pt x="303" y="105"/>
                    </a:cubicBezTo>
                    <a:cubicBezTo>
                      <a:pt x="307" y="113"/>
                      <a:pt x="308" y="120"/>
                      <a:pt x="311" y="128"/>
                    </a:cubicBezTo>
                    <a:cubicBezTo>
                      <a:pt x="312" y="132"/>
                      <a:pt x="311" y="144"/>
                      <a:pt x="314" y="147"/>
                    </a:cubicBezTo>
                    <a:cubicBezTo>
                      <a:pt x="317" y="150"/>
                      <a:pt x="311" y="168"/>
                      <a:pt x="311" y="173"/>
                    </a:cubicBezTo>
                    <a:cubicBezTo>
                      <a:pt x="312" y="181"/>
                      <a:pt x="304" y="190"/>
                      <a:pt x="305" y="197"/>
                    </a:cubicBezTo>
                    <a:cubicBezTo>
                      <a:pt x="306" y="201"/>
                      <a:pt x="300" y="209"/>
                      <a:pt x="297" y="212"/>
                    </a:cubicBezTo>
                    <a:cubicBezTo>
                      <a:pt x="297" y="215"/>
                      <a:pt x="298" y="210"/>
                      <a:pt x="297" y="212"/>
                    </a:cubicBezTo>
                    <a:close/>
                    <a:moveTo>
                      <a:pt x="145" y="294"/>
                    </a:moveTo>
                    <a:cubicBezTo>
                      <a:pt x="163" y="294"/>
                      <a:pt x="179" y="291"/>
                      <a:pt x="196" y="284"/>
                    </a:cubicBezTo>
                    <a:cubicBezTo>
                      <a:pt x="206" y="279"/>
                      <a:pt x="217" y="275"/>
                      <a:pt x="226" y="269"/>
                    </a:cubicBezTo>
                    <a:cubicBezTo>
                      <a:pt x="233" y="265"/>
                      <a:pt x="243" y="264"/>
                      <a:pt x="249" y="259"/>
                    </a:cubicBezTo>
                    <a:cubicBezTo>
                      <a:pt x="276" y="233"/>
                      <a:pt x="297" y="206"/>
                      <a:pt x="301" y="168"/>
                    </a:cubicBezTo>
                    <a:cubicBezTo>
                      <a:pt x="305" y="126"/>
                      <a:pt x="285" y="89"/>
                      <a:pt x="265" y="54"/>
                    </a:cubicBezTo>
                    <a:cubicBezTo>
                      <a:pt x="243" y="17"/>
                      <a:pt x="198" y="7"/>
                      <a:pt x="159" y="15"/>
                    </a:cubicBezTo>
                    <a:cubicBezTo>
                      <a:pt x="95" y="28"/>
                      <a:pt x="35" y="67"/>
                      <a:pt x="24" y="136"/>
                    </a:cubicBezTo>
                    <a:cubicBezTo>
                      <a:pt x="17" y="178"/>
                      <a:pt x="29" y="211"/>
                      <a:pt x="48" y="248"/>
                    </a:cubicBezTo>
                    <a:cubicBezTo>
                      <a:pt x="67" y="284"/>
                      <a:pt x="107" y="294"/>
                      <a:pt x="145" y="294"/>
                    </a:cubicBezTo>
                    <a:cubicBezTo>
                      <a:pt x="149" y="294"/>
                      <a:pt x="143" y="294"/>
                      <a:pt x="145" y="294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27" name="Freeform 45"/>
              <p:cNvSpPr>
                <a:spLocks/>
              </p:cNvSpPr>
              <p:nvPr/>
            </p:nvSpPr>
            <p:spPr bwMode="auto">
              <a:xfrm>
                <a:off x="5249863" y="5737225"/>
                <a:ext cx="241300" cy="31750"/>
              </a:xfrm>
              <a:custGeom>
                <a:avLst/>
                <a:gdLst>
                  <a:gd name="T0" fmla="*/ 126 w 128"/>
                  <a:gd name="T1" fmla="*/ 10 h 17"/>
                  <a:gd name="T2" fmla="*/ 74 w 128"/>
                  <a:gd name="T3" fmla="*/ 7 h 17"/>
                  <a:gd name="T4" fmla="*/ 40 w 128"/>
                  <a:gd name="T5" fmla="*/ 9 h 17"/>
                  <a:gd name="T6" fmla="*/ 7 w 128"/>
                  <a:gd name="T7" fmla="*/ 15 h 17"/>
                  <a:gd name="T8" fmla="*/ 21 w 128"/>
                  <a:gd name="T9" fmla="*/ 7 h 17"/>
                  <a:gd name="T10" fmla="*/ 58 w 128"/>
                  <a:gd name="T11" fmla="*/ 3 h 17"/>
                  <a:gd name="T12" fmla="*/ 126 w 128"/>
                  <a:gd name="T13" fmla="*/ 10 h 17"/>
                  <a:gd name="T14" fmla="*/ 126 w 128"/>
                  <a:gd name="T15" fmla="*/ 10 h 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28" h="17">
                    <a:moveTo>
                      <a:pt x="126" y="10"/>
                    </a:moveTo>
                    <a:cubicBezTo>
                      <a:pt x="123" y="17"/>
                      <a:pt x="82" y="7"/>
                      <a:pt x="74" y="7"/>
                    </a:cubicBezTo>
                    <a:cubicBezTo>
                      <a:pt x="65" y="7"/>
                      <a:pt x="49" y="6"/>
                      <a:pt x="40" y="9"/>
                    </a:cubicBezTo>
                    <a:cubicBezTo>
                      <a:pt x="31" y="11"/>
                      <a:pt x="15" y="16"/>
                      <a:pt x="7" y="15"/>
                    </a:cubicBezTo>
                    <a:cubicBezTo>
                      <a:pt x="0" y="15"/>
                      <a:pt x="20" y="7"/>
                      <a:pt x="21" y="7"/>
                    </a:cubicBezTo>
                    <a:cubicBezTo>
                      <a:pt x="32" y="3"/>
                      <a:pt x="45" y="3"/>
                      <a:pt x="58" y="3"/>
                    </a:cubicBezTo>
                    <a:cubicBezTo>
                      <a:pt x="65" y="2"/>
                      <a:pt x="128" y="0"/>
                      <a:pt x="126" y="10"/>
                    </a:cubicBezTo>
                    <a:cubicBezTo>
                      <a:pt x="126" y="10"/>
                      <a:pt x="126" y="9"/>
                      <a:pt x="126" y="10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28" name="Freeform 46"/>
              <p:cNvSpPr>
                <a:spLocks/>
              </p:cNvSpPr>
              <p:nvPr/>
            </p:nvSpPr>
            <p:spPr bwMode="auto">
              <a:xfrm>
                <a:off x="5275263" y="5680075"/>
                <a:ext cx="227013" cy="34925"/>
              </a:xfrm>
              <a:custGeom>
                <a:avLst/>
                <a:gdLst>
                  <a:gd name="T0" fmla="*/ 41 w 121"/>
                  <a:gd name="T1" fmla="*/ 1 h 19"/>
                  <a:gd name="T2" fmla="*/ 112 w 121"/>
                  <a:gd name="T3" fmla="*/ 11 h 19"/>
                  <a:gd name="T4" fmla="*/ 105 w 121"/>
                  <a:gd name="T5" fmla="*/ 16 h 19"/>
                  <a:gd name="T6" fmla="*/ 72 w 121"/>
                  <a:gd name="T7" fmla="*/ 10 h 19"/>
                  <a:gd name="T8" fmla="*/ 2 w 121"/>
                  <a:gd name="T9" fmla="*/ 14 h 19"/>
                  <a:gd name="T10" fmla="*/ 2 w 121"/>
                  <a:gd name="T11" fmla="*/ 10 h 19"/>
                  <a:gd name="T12" fmla="*/ 18 w 121"/>
                  <a:gd name="T13" fmla="*/ 5 h 19"/>
                  <a:gd name="T14" fmla="*/ 41 w 121"/>
                  <a:gd name="T15" fmla="*/ 1 h 19"/>
                  <a:gd name="T16" fmla="*/ 41 w 121"/>
                  <a:gd name="T17" fmla="*/ 1 h 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121" h="19">
                    <a:moveTo>
                      <a:pt x="41" y="1"/>
                    </a:moveTo>
                    <a:cubicBezTo>
                      <a:pt x="65" y="1"/>
                      <a:pt x="88" y="9"/>
                      <a:pt x="112" y="11"/>
                    </a:cubicBezTo>
                    <a:cubicBezTo>
                      <a:pt x="121" y="12"/>
                      <a:pt x="112" y="19"/>
                      <a:pt x="105" y="16"/>
                    </a:cubicBezTo>
                    <a:cubicBezTo>
                      <a:pt x="95" y="13"/>
                      <a:pt x="83" y="11"/>
                      <a:pt x="72" y="10"/>
                    </a:cubicBezTo>
                    <a:cubicBezTo>
                      <a:pt x="47" y="6"/>
                      <a:pt x="27" y="9"/>
                      <a:pt x="2" y="14"/>
                    </a:cubicBezTo>
                    <a:cubicBezTo>
                      <a:pt x="0" y="14"/>
                      <a:pt x="1" y="11"/>
                      <a:pt x="2" y="10"/>
                    </a:cubicBezTo>
                    <a:cubicBezTo>
                      <a:pt x="6" y="7"/>
                      <a:pt x="13" y="5"/>
                      <a:pt x="18" y="5"/>
                    </a:cubicBezTo>
                    <a:cubicBezTo>
                      <a:pt x="19" y="4"/>
                      <a:pt x="41" y="0"/>
                      <a:pt x="41" y="1"/>
                    </a:cubicBezTo>
                    <a:cubicBezTo>
                      <a:pt x="42" y="1"/>
                      <a:pt x="41" y="1"/>
                      <a:pt x="41" y="1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29" name="Freeform 47"/>
              <p:cNvSpPr>
                <a:spLocks/>
              </p:cNvSpPr>
              <p:nvPr/>
            </p:nvSpPr>
            <p:spPr bwMode="auto">
              <a:xfrm>
                <a:off x="5254625" y="5810250"/>
                <a:ext cx="223838" cy="34925"/>
              </a:xfrm>
              <a:custGeom>
                <a:avLst/>
                <a:gdLst>
                  <a:gd name="T0" fmla="*/ 62 w 120"/>
                  <a:gd name="T1" fmla="*/ 2 h 18"/>
                  <a:gd name="T2" fmla="*/ 90 w 120"/>
                  <a:gd name="T3" fmla="*/ 3 h 18"/>
                  <a:gd name="T4" fmla="*/ 117 w 120"/>
                  <a:gd name="T5" fmla="*/ 13 h 18"/>
                  <a:gd name="T6" fmla="*/ 92 w 120"/>
                  <a:gd name="T7" fmla="*/ 10 h 18"/>
                  <a:gd name="T8" fmla="*/ 56 w 120"/>
                  <a:gd name="T9" fmla="*/ 8 h 18"/>
                  <a:gd name="T10" fmla="*/ 3 w 120"/>
                  <a:gd name="T11" fmla="*/ 15 h 18"/>
                  <a:gd name="T12" fmla="*/ 62 w 120"/>
                  <a:gd name="T13" fmla="*/ 2 h 18"/>
                  <a:gd name="T14" fmla="*/ 62 w 120"/>
                  <a:gd name="T15" fmla="*/ 2 h 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20" h="18">
                    <a:moveTo>
                      <a:pt x="62" y="2"/>
                    </a:moveTo>
                    <a:cubicBezTo>
                      <a:pt x="72" y="2"/>
                      <a:pt x="81" y="2"/>
                      <a:pt x="90" y="3"/>
                    </a:cubicBezTo>
                    <a:cubicBezTo>
                      <a:pt x="93" y="3"/>
                      <a:pt x="120" y="11"/>
                      <a:pt x="117" y="13"/>
                    </a:cubicBezTo>
                    <a:cubicBezTo>
                      <a:pt x="109" y="18"/>
                      <a:pt x="101" y="12"/>
                      <a:pt x="92" y="10"/>
                    </a:cubicBezTo>
                    <a:cubicBezTo>
                      <a:pt x="80" y="8"/>
                      <a:pt x="68" y="9"/>
                      <a:pt x="56" y="8"/>
                    </a:cubicBezTo>
                    <a:cubicBezTo>
                      <a:pt x="52" y="8"/>
                      <a:pt x="3" y="16"/>
                      <a:pt x="3" y="15"/>
                    </a:cubicBezTo>
                    <a:cubicBezTo>
                      <a:pt x="0" y="7"/>
                      <a:pt x="62" y="0"/>
                      <a:pt x="62" y="2"/>
                    </a:cubicBezTo>
                    <a:cubicBezTo>
                      <a:pt x="66" y="2"/>
                      <a:pt x="62" y="3"/>
                      <a:pt x="62" y="2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30" name="Freeform 48"/>
              <p:cNvSpPr>
                <a:spLocks/>
              </p:cNvSpPr>
              <p:nvPr/>
            </p:nvSpPr>
            <p:spPr bwMode="auto">
              <a:xfrm>
                <a:off x="6011863" y="5749925"/>
                <a:ext cx="242888" cy="36513"/>
              </a:xfrm>
              <a:custGeom>
                <a:avLst/>
                <a:gdLst>
                  <a:gd name="T0" fmla="*/ 42 w 129"/>
                  <a:gd name="T1" fmla="*/ 3 h 19"/>
                  <a:gd name="T2" fmla="*/ 70 w 129"/>
                  <a:gd name="T3" fmla="*/ 0 h 19"/>
                  <a:gd name="T4" fmla="*/ 105 w 129"/>
                  <a:gd name="T5" fmla="*/ 2 h 19"/>
                  <a:gd name="T6" fmla="*/ 125 w 129"/>
                  <a:gd name="T7" fmla="*/ 13 h 19"/>
                  <a:gd name="T8" fmla="*/ 89 w 129"/>
                  <a:gd name="T9" fmla="*/ 6 h 19"/>
                  <a:gd name="T10" fmla="*/ 56 w 129"/>
                  <a:gd name="T11" fmla="*/ 8 h 19"/>
                  <a:gd name="T12" fmla="*/ 17 w 129"/>
                  <a:gd name="T13" fmla="*/ 12 h 19"/>
                  <a:gd name="T14" fmla="*/ 13 w 129"/>
                  <a:gd name="T15" fmla="*/ 7 h 19"/>
                  <a:gd name="T16" fmla="*/ 42 w 129"/>
                  <a:gd name="T17" fmla="*/ 3 h 19"/>
                  <a:gd name="T18" fmla="*/ 42 w 129"/>
                  <a:gd name="T19" fmla="*/ 3 h 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29" h="19">
                    <a:moveTo>
                      <a:pt x="42" y="3"/>
                    </a:moveTo>
                    <a:cubicBezTo>
                      <a:pt x="52" y="4"/>
                      <a:pt x="61" y="1"/>
                      <a:pt x="70" y="0"/>
                    </a:cubicBezTo>
                    <a:cubicBezTo>
                      <a:pt x="81" y="0"/>
                      <a:pt x="94" y="3"/>
                      <a:pt x="105" y="2"/>
                    </a:cubicBezTo>
                    <a:cubicBezTo>
                      <a:pt x="106" y="2"/>
                      <a:pt x="129" y="11"/>
                      <a:pt x="125" y="13"/>
                    </a:cubicBezTo>
                    <a:cubicBezTo>
                      <a:pt x="115" y="19"/>
                      <a:pt x="100" y="8"/>
                      <a:pt x="89" y="6"/>
                    </a:cubicBezTo>
                    <a:cubicBezTo>
                      <a:pt x="78" y="5"/>
                      <a:pt x="67" y="7"/>
                      <a:pt x="56" y="8"/>
                    </a:cubicBezTo>
                    <a:cubicBezTo>
                      <a:pt x="44" y="9"/>
                      <a:pt x="29" y="6"/>
                      <a:pt x="17" y="12"/>
                    </a:cubicBezTo>
                    <a:cubicBezTo>
                      <a:pt x="9" y="17"/>
                      <a:pt x="0" y="12"/>
                      <a:pt x="13" y="7"/>
                    </a:cubicBezTo>
                    <a:cubicBezTo>
                      <a:pt x="22" y="3"/>
                      <a:pt x="32" y="3"/>
                      <a:pt x="42" y="3"/>
                    </a:cubicBezTo>
                    <a:cubicBezTo>
                      <a:pt x="52" y="4"/>
                      <a:pt x="40" y="3"/>
                      <a:pt x="42" y="3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31" name="Freeform 49"/>
              <p:cNvSpPr>
                <a:spLocks/>
              </p:cNvSpPr>
              <p:nvPr/>
            </p:nvSpPr>
            <p:spPr bwMode="auto">
              <a:xfrm>
                <a:off x="6026150" y="5811838"/>
                <a:ext cx="200025" cy="39688"/>
              </a:xfrm>
              <a:custGeom>
                <a:avLst/>
                <a:gdLst>
                  <a:gd name="T0" fmla="*/ 23 w 107"/>
                  <a:gd name="T1" fmla="*/ 5 h 21"/>
                  <a:gd name="T2" fmla="*/ 70 w 107"/>
                  <a:gd name="T3" fmla="*/ 2 h 21"/>
                  <a:gd name="T4" fmla="*/ 96 w 107"/>
                  <a:gd name="T5" fmla="*/ 9 h 21"/>
                  <a:gd name="T6" fmla="*/ 86 w 107"/>
                  <a:gd name="T7" fmla="*/ 15 h 21"/>
                  <a:gd name="T8" fmla="*/ 26 w 107"/>
                  <a:gd name="T9" fmla="*/ 10 h 21"/>
                  <a:gd name="T10" fmla="*/ 1 w 107"/>
                  <a:gd name="T11" fmla="*/ 14 h 21"/>
                  <a:gd name="T12" fmla="*/ 23 w 107"/>
                  <a:gd name="T13" fmla="*/ 5 h 21"/>
                  <a:gd name="T14" fmla="*/ 23 w 107"/>
                  <a:gd name="T15" fmla="*/ 5 h 2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07" h="21">
                    <a:moveTo>
                      <a:pt x="23" y="5"/>
                    </a:moveTo>
                    <a:cubicBezTo>
                      <a:pt x="38" y="2"/>
                      <a:pt x="55" y="0"/>
                      <a:pt x="70" y="2"/>
                    </a:cubicBezTo>
                    <a:cubicBezTo>
                      <a:pt x="79" y="2"/>
                      <a:pt x="88" y="5"/>
                      <a:pt x="96" y="9"/>
                    </a:cubicBezTo>
                    <a:cubicBezTo>
                      <a:pt x="107" y="16"/>
                      <a:pt x="93" y="18"/>
                      <a:pt x="86" y="15"/>
                    </a:cubicBezTo>
                    <a:cubicBezTo>
                      <a:pt x="67" y="6"/>
                      <a:pt x="47" y="5"/>
                      <a:pt x="26" y="10"/>
                    </a:cubicBezTo>
                    <a:cubicBezTo>
                      <a:pt x="22" y="10"/>
                      <a:pt x="2" y="21"/>
                      <a:pt x="1" y="14"/>
                    </a:cubicBezTo>
                    <a:cubicBezTo>
                      <a:pt x="0" y="8"/>
                      <a:pt x="19" y="5"/>
                      <a:pt x="23" y="5"/>
                    </a:cubicBezTo>
                    <a:cubicBezTo>
                      <a:pt x="23" y="5"/>
                      <a:pt x="21" y="5"/>
                      <a:pt x="23" y="5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32" name="Freeform 50"/>
              <p:cNvSpPr>
                <a:spLocks/>
              </p:cNvSpPr>
              <p:nvPr/>
            </p:nvSpPr>
            <p:spPr bwMode="auto">
              <a:xfrm>
                <a:off x="5157788" y="2816225"/>
                <a:ext cx="257175" cy="504825"/>
              </a:xfrm>
              <a:custGeom>
                <a:avLst/>
                <a:gdLst>
                  <a:gd name="T0" fmla="*/ 130 w 137"/>
                  <a:gd name="T1" fmla="*/ 23 h 269"/>
                  <a:gd name="T2" fmla="*/ 128 w 137"/>
                  <a:gd name="T3" fmla="*/ 36 h 269"/>
                  <a:gd name="T4" fmla="*/ 121 w 137"/>
                  <a:gd name="T5" fmla="*/ 54 h 269"/>
                  <a:gd name="T6" fmla="*/ 106 w 137"/>
                  <a:gd name="T7" fmla="*/ 83 h 269"/>
                  <a:gd name="T8" fmla="*/ 102 w 137"/>
                  <a:gd name="T9" fmla="*/ 102 h 269"/>
                  <a:gd name="T10" fmla="*/ 101 w 137"/>
                  <a:gd name="T11" fmla="*/ 99 h 269"/>
                  <a:gd name="T12" fmla="*/ 81 w 137"/>
                  <a:gd name="T13" fmla="*/ 150 h 269"/>
                  <a:gd name="T14" fmla="*/ 80 w 137"/>
                  <a:gd name="T15" fmla="*/ 159 h 269"/>
                  <a:gd name="T16" fmla="*/ 72 w 137"/>
                  <a:gd name="T17" fmla="*/ 172 h 269"/>
                  <a:gd name="T18" fmla="*/ 62 w 137"/>
                  <a:gd name="T19" fmla="*/ 200 h 269"/>
                  <a:gd name="T20" fmla="*/ 47 w 137"/>
                  <a:gd name="T21" fmla="*/ 249 h 269"/>
                  <a:gd name="T22" fmla="*/ 16 w 137"/>
                  <a:gd name="T23" fmla="*/ 252 h 269"/>
                  <a:gd name="T24" fmla="*/ 9 w 137"/>
                  <a:gd name="T25" fmla="*/ 232 h 269"/>
                  <a:gd name="T26" fmla="*/ 65 w 137"/>
                  <a:gd name="T27" fmla="*/ 79 h 269"/>
                  <a:gd name="T28" fmla="*/ 91 w 137"/>
                  <a:gd name="T29" fmla="*/ 17 h 269"/>
                  <a:gd name="T30" fmla="*/ 114 w 137"/>
                  <a:gd name="T31" fmla="*/ 8 h 269"/>
                  <a:gd name="T32" fmla="*/ 130 w 137"/>
                  <a:gd name="T33" fmla="*/ 23 h 269"/>
                  <a:gd name="T34" fmla="*/ 130 w 137"/>
                  <a:gd name="T35" fmla="*/ 23 h 26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37" h="269">
                    <a:moveTo>
                      <a:pt x="130" y="23"/>
                    </a:moveTo>
                    <a:cubicBezTo>
                      <a:pt x="137" y="28"/>
                      <a:pt x="122" y="35"/>
                      <a:pt x="128" y="36"/>
                    </a:cubicBezTo>
                    <a:cubicBezTo>
                      <a:pt x="124" y="36"/>
                      <a:pt x="123" y="53"/>
                      <a:pt x="121" y="54"/>
                    </a:cubicBezTo>
                    <a:cubicBezTo>
                      <a:pt x="117" y="57"/>
                      <a:pt x="108" y="79"/>
                      <a:pt x="106" y="83"/>
                    </a:cubicBezTo>
                    <a:cubicBezTo>
                      <a:pt x="105" y="87"/>
                      <a:pt x="103" y="102"/>
                      <a:pt x="102" y="102"/>
                    </a:cubicBezTo>
                    <a:cubicBezTo>
                      <a:pt x="100" y="102"/>
                      <a:pt x="102" y="99"/>
                      <a:pt x="101" y="99"/>
                    </a:cubicBezTo>
                    <a:cubicBezTo>
                      <a:pt x="98" y="97"/>
                      <a:pt x="85" y="144"/>
                      <a:pt x="81" y="150"/>
                    </a:cubicBezTo>
                    <a:cubicBezTo>
                      <a:pt x="78" y="155"/>
                      <a:pt x="82" y="155"/>
                      <a:pt x="80" y="159"/>
                    </a:cubicBezTo>
                    <a:cubicBezTo>
                      <a:pt x="78" y="163"/>
                      <a:pt x="74" y="167"/>
                      <a:pt x="72" y="172"/>
                    </a:cubicBezTo>
                    <a:cubicBezTo>
                      <a:pt x="70" y="179"/>
                      <a:pt x="62" y="193"/>
                      <a:pt x="62" y="200"/>
                    </a:cubicBezTo>
                    <a:cubicBezTo>
                      <a:pt x="62" y="218"/>
                      <a:pt x="49" y="232"/>
                      <a:pt x="47" y="249"/>
                    </a:cubicBezTo>
                    <a:cubicBezTo>
                      <a:pt x="46" y="269"/>
                      <a:pt x="26" y="253"/>
                      <a:pt x="16" y="252"/>
                    </a:cubicBezTo>
                    <a:cubicBezTo>
                      <a:pt x="0" y="249"/>
                      <a:pt x="2" y="247"/>
                      <a:pt x="9" y="232"/>
                    </a:cubicBezTo>
                    <a:cubicBezTo>
                      <a:pt x="29" y="181"/>
                      <a:pt x="46" y="129"/>
                      <a:pt x="65" y="79"/>
                    </a:cubicBezTo>
                    <a:cubicBezTo>
                      <a:pt x="73" y="58"/>
                      <a:pt x="84" y="38"/>
                      <a:pt x="91" y="17"/>
                    </a:cubicBezTo>
                    <a:cubicBezTo>
                      <a:pt x="97" y="0"/>
                      <a:pt x="98" y="2"/>
                      <a:pt x="114" y="8"/>
                    </a:cubicBezTo>
                    <a:cubicBezTo>
                      <a:pt x="127" y="12"/>
                      <a:pt x="133" y="9"/>
                      <a:pt x="130" y="23"/>
                    </a:cubicBezTo>
                    <a:cubicBezTo>
                      <a:pt x="131" y="24"/>
                      <a:pt x="130" y="23"/>
                      <a:pt x="130" y="23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33" name="Freeform 51"/>
              <p:cNvSpPr>
                <a:spLocks/>
              </p:cNvSpPr>
              <p:nvPr/>
            </p:nvSpPr>
            <p:spPr bwMode="auto">
              <a:xfrm>
                <a:off x="6010275" y="2778125"/>
                <a:ext cx="295275" cy="519113"/>
              </a:xfrm>
              <a:custGeom>
                <a:avLst/>
                <a:gdLst>
                  <a:gd name="T0" fmla="*/ 157 w 157"/>
                  <a:gd name="T1" fmla="*/ 253 h 276"/>
                  <a:gd name="T2" fmla="*/ 127 w 157"/>
                  <a:gd name="T3" fmla="*/ 274 h 276"/>
                  <a:gd name="T4" fmla="*/ 110 w 157"/>
                  <a:gd name="T5" fmla="*/ 248 h 276"/>
                  <a:gd name="T6" fmla="*/ 94 w 157"/>
                  <a:gd name="T7" fmla="*/ 213 h 276"/>
                  <a:gd name="T8" fmla="*/ 76 w 157"/>
                  <a:gd name="T9" fmla="*/ 177 h 276"/>
                  <a:gd name="T10" fmla="*/ 9 w 157"/>
                  <a:gd name="T11" fmla="*/ 21 h 276"/>
                  <a:gd name="T12" fmla="*/ 40 w 157"/>
                  <a:gd name="T13" fmla="*/ 5 h 276"/>
                  <a:gd name="T14" fmla="*/ 61 w 157"/>
                  <a:gd name="T15" fmla="*/ 39 h 276"/>
                  <a:gd name="T16" fmla="*/ 98 w 157"/>
                  <a:gd name="T17" fmla="*/ 120 h 276"/>
                  <a:gd name="T18" fmla="*/ 157 w 157"/>
                  <a:gd name="T19" fmla="*/ 253 h 276"/>
                  <a:gd name="T20" fmla="*/ 157 w 157"/>
                  <a:gd name="T21" fmla="*/ 253 h 27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157" h="276">
                    <a:moveTo>
                      <a:pt x="157" y="253"/>
                    </a:moveTo>
                    <a:cubicBezTo>
                      <a:pt x="150" y="262"/>
                      <a:pt x="137" y="269"/>
                      <a:pt x="127" y="274"/>
                    </a:cubicBezTo>
                    <a:cubicBezTo>
                      <a:pt x="122" y="276"/>
                      <a:pt x="113" y="253"/>
                      <a:pt x="110" y="248"/>
                    </a:cubicBezTo>
                    <a:cubicBezTo>
                      <a:pt x="104" y="237"/>
                      <a:pt x="100" y="224"/>
                      <a:pt x="94" y="213"/>
                    </a:cubicBezTo>
                    <a:cubicBezTo>
                      <a:pt x="89" y="202"/>
                      <a:pt x="78" y="189"/>
                      <a:pt x="76" y="177"/>
                    </a:cubicBezTo>
                    <a:cubicBezTo>
                      <a:pt x="73" y="161"/>
                      <a:pt x="0" y="26"/>
                      <a:pt x="9" y="21"/>
                    </a:cubicBezTo>
                    <a:cubicBezTo>
                      <a:pt x="12" y="19"/>
                      <a:pt x="36" y="0"/>
                      <a:pt x="40" y="5"/>
                    </a:cubicBezTo>
                    <a:cubicBezTo>
                      <a:pt x="48" y="15"/>
                      <a:pt x="55" y="28"/>
                      <a:pt x="61" y="39"/>
                    </a:cubicBezTo>
                    <a:cubicBezTo>
                      <a:pt x="74" y="66"/>
                      <a:pt x="85" y="93"/>
                      <a:pt x="98" y="120"/>
                    </a:cubicBezTo>
                    <a:cubicBezTo>
                      <a:pt x="118" y="162"/>
                      <a:pt x="147" y="206"/>
                      <a:pt x="157" y="253"/>
                    </a:cubicBezTo>
                    <a:cubicBezTo>
                      <a:pt x="156" y="255"/>
                      <a:pt x="157" y="251"/>
                      <a:pt x="157" y="253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34" name="Freeform 52"/>
              <p:cNvSpPr>
                <a:spLocks/>
              </p:cNvSpPr>
              <p:nvPr/>
            </p:nvSpPr>
            <p:spPr bwMode="auto">
              <a:xfrm>
                <a:off x="6062663" y="2938463"/>
                <a:ext cx="0" cy="1588"/>
              </a:xfrm>
              <a:custGeom>
                <a:avLst/>
                <a:gdLst>
                  <a:gd name="T0" fmla="*/ 1 h 1"/>
                  <a:gd name="T1" fmla="*/ 0 h 1"/>
                  <a:gd name="T2" fmla="*/ 1 h 1"/>
                </a:gdLst>
                <a:ahLst/>
                <a:cxnLst>
                  <a:cxn ang="0">
                    <a:pos x="0" y="T0"/>
                  </a:cxn>
                  <a:cxn ang="0">
                    <a:pos x="0" y="T1"/>
                  </a:cxn>
                  <a:cxn ang="0">
                    <a:pos x="0" y="T2"/>
                  </a:cxn>
                </a:cxnLst>
                <a:rect l="0" t="0" r="r" b="b"/>
                <a:pathLst>
                  <a:path h="1">
                    <a:moveTo>
                      <a:pt x="0" y="1"/>
                    </a:moveTo>
                    <a:cubicBezTo>
                      <a:pt x="0" y="1"/>
                      <a:pt x="0" y="0"/>
                      <a:pt x="0" y="0"/>
                    </a:cubicBezTo>
                    <a:cubicBezTo>
                      <a:pt x="0" y="0"/>
                      <a:pt x="0" y="1"/>
                      <a:pt x="0" y="1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35" name="Freeform 53"/>
              <p:cNvSpPr>
                <a:spLocks/>
              </p:cNvSpPr>
              <p:nvPr/>
            </p:nvSpPr>
            <p:spPr bwMode="auto">
              <a:xfrm>
                <a:off x="5826125" y="1217613"/>
                <a:ext cx="71438" cy="46038"/>
              </a:xfrm>
              <a:custGeom>
                <a:avLst/>
                <a:gdLst>
                  <a:gd name="T0" fmla="*/ 32 w 38"/>
                  <a:gd name="T1" fmla="*/ 1 h 24"/>
                  <a:gd name="T2" fmla="*/ 11 w 38"/>
                  <a:gd name="T3" fmla="*/ 14 h 24"/>
                  <a:gd name="T4" fmla="*/ 32 w 38"/>
                  <a:gd name="T5" fmla="*/ 1 h 24"/>
                  <a:gd name="T6" fmla="*/ 32 w 38"/>
                  <a:gd name="T7" fmla="*/ 1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38" h="24">
                    <a:moveTo>
                      <a:pt x="32" y="1"/>
                    </a:moveTo>
                    <a:cubicBezTo>
                      <a:pt x="38" y="16"/>
                      <a:pt x="20" y="24"/>
                      <a:pt x="11" y="14"/>
                    </a:cubicBezTo>
                    <a:cubicBezTo>
                      <a:pt x="0" y="1"/>
                      <a:pt x="27" y="0"/>
                      <a:pt x="32" y="1"/>
                    </a:cubicBezTo>
                    <a:cubicBezTo>
                      <a:pt x="34" y="6"/>
                      <a:pt x="26" y="0"/>
                      <a:pt x="32" y="1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36" name="Freeform 54"/>
              <p:cNvSpPr>
                <a:spLocks/>
              </p:cNvSpPr>
              <p:nvPr/>
            </p:nvSpPr>
            <p:spPr bwMode="auto">
              <a:xfrm>
                <a:off x="5497513" y="1190625"/>
                <a:ext cx="65088" cy="55563"/>
              </a:xfrm>
              <a:custGeom>
                <a:avLst/>
                <a:gdLst>
                  <a:gd name="T0" fmla="*/ 3 w 34"/>
                  <a:gd name="T1" fmla="*/ 8 h 30"/>
                  <a:gd name="T2" fmla="*/ 25 w 34"/>
                  <a:gd name="T3" fmla="*/ 15 h 30"/>
                  <a:gd name="T4" fmla="*/ 8 w 34"/>
                  <a:gd name="T5" fmla="*/ 26 h 30"/>
                  <a:gd name="T6" fmla="*/ 3 w 34"/>
                  <a:gd name="T7" fmla="*/ 8 h 30"/>
                  <a:gd name="T8" fmla="*/ 3 w 34"/>
                  <a:gd name="T9" fmla="*/ 8 h 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4" h="30">
                    <a:moveTo>
                      <a:pt x="3" y="8"/>
                    </a:moveTo>
                    <a:cubicBezTo>
                      <a:pt x="12" y="3"/>
                      <a:pt x="34" y="0"/>
                      <a:pt x="25" y="15"/>
                    </a:cubicBezTo>
                    <a:cubicBezTo>
                      <a:pt x="22" y="21"/>
                      <a:pt x="16" y="30"/>
                      <a:pt x="8" y="26"/>
                    </a:cubicBezTo>
                    <a:cubicBezTo>
                      <a:pt x="0" y="22"/>
                      <a:pt x="6" y="14"/>
                      <a:pt x="3" y="8"/>
                    </a:cubicBezTo>
                    <a:cubicBezTo>
                      <a:pt x="4" y="7"/>
                      <a:pt x="3" y="8"/>
                      <a:pt x="3" y="8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37" name="Freeform 55"/>
              <p:cNvSpPr>
                <a:spLocks/>
              </p:cNvSpPr>
              <p:nvPr/>
            </p:nvSpPr>
            <p:spPr bwMode="auto">
              <a:xfrm>
                <a:off x="3581400" y="1046163"/>
                <a:ext cx="550863" cy="539750"/>
              </a:xfrm>
              <a:custGeom>
                <a:avLst/>
                <a:gdLst>
                  <a:gd name="T0" fmla="*/ 135 w 294"/>
                  <a:gd name="T1" fmla="*/ 288 h 288"/>
                  <a:gd name="T2" fmla="*/ 41 w 294"/>
                  <a:gd name="T3" fmla="*/ 247 h 288"/>
                  <a:gd name="T4" fmla="*/ 13 w 294"/>
                  <a:gd name="T5" fmla="*/ 134 h 288"/>
                  <a:gd name="T6" fmla="*/ 30 w 294"/>
                  <a:gd name="T7" fmla="*/ 88 h 288"/>
                  <a:gd name="T8" fmla="*/ 65 w 294"/>
                  <a:gd name="T9" fmla="*/ 45 h 288"/>
                  <a:gd name="T10" fmla="*/ 149 w 294"/>
                  <a:gd name="T11" fmla="*/ 9 h 288"/>
                  <a:gd name="T12" fmla="*/ 251 w 294"/>
                  <a:gd name="T13" fmla="*/ 44 h 288"/>
                  <a:gd name="T14" fmla="*/ 291 w 294"/>
                  <a:gd name="T15" fmla="*/ 153 h 288"/>
                  <a:gd name="T16" fmla="*/ 242 w 294"/>
                  <a:gd name="T17" fmla="*/ 249 h 288"/>
                  <a:gd name="T18" fmla="*/ 222 w 294"/>
                  <a:gd name="T19" fmla="*/ 259 h 288"/>
                  <a:gd name="T20" fmla="*/ 191 w 294"/>
                  <a:gd name="T21" fmla="*/ 276 h 288"/>
                  <a:gd name="T22" fmla="*/ 135 w 294"/>
                  <a:gd name="T23" fmla="*/ 288 h 288"/>
                  <a:gd name="T24" fmla="*/ 135 w 294"/>
                  <a:gd name="T25" fmla="*/ 288 h 28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294" h="288">
                    <a:moveTo>
                      <a:pt x="135" y="288"/>
                    </a:moveTo>
                    <a:cubicBezTo>
                      <a:pt x="99" y="288"/>
                      <a:pt x="61" y="279"/>
                      <a:pt x="41" y="247"/>
                    </a:cubicBezTo>
                    <a:cubicBezTo>
                      <a:pt x="23" y="219"/>
                      <a:pt x="0" y="169"/>
                      <a:pt x="13" y="134"/>
                    </a:cubicBezTo>
                    <a:cubicBezTo>
                      <a:pt x="19" y="118"/>
                      <a:pt x="21" y="103"/>
                      <a:pt x="30" y="88"/>
                    </a:cubicBezTo>
                    <a:cubicBezTo>
                      <a:pt x="39" y="71"/>
                      <a:pt x="51" y="58"/>
                      <a:pt x="65" y="45"/>
                    </a:cubicBezTo>
                    <a:cubicBezTo>
                      <a:pt x="88" y="25"/>
                      <a:pt x="120" y="15"/>
                      <a:pt x="149" y="9"/>
                    </a:cubicBezTo>
                    <a:cubicBezTo>
                      <a:pt x="191" y="0"/>
                      <a:pt x="224" y="12"/>
                      <a:pt x="251" y="44"/>
                    </a:cubicBezTo>
                    <a:cubicBezTo>
                      <a:pt x="275" y="70"/>
                      <a:pt x="294" y="118"/>
                      <a:pt x="291" y="153"/>
                    </a:cubicBezTo>
                    <a:cubicBezTo>
                      <a:pt x="289" y="194"/>
                      <a:pt x="271" y="222"/>
                      <a:pt x="242" y="249"/>
                    </a:cubicBezTo>
                    <a:cubicBezTo>
                      <a:pt x="236" y="255"/>
                      <a:pt x="228" y="254"/>
                      <a:pt x="222" y="259"/>
                    </a:cubicBezTo>
                    <a:cubicBezTo>
                      <a:pt x="213" y="266"/>
                      <a:pt x="202" y="271"/>
                      <a:pt x="191" y="276"/>
                    </a:cubicBezTo>
                    <a:cubicBezTo>
                      <a:pt x="172" y="283"/>
                      <a:pt x="155" y="288"/>
                      <a:pt x="135" y="288"/>
                    </a:cubicBezTo>
                    <a:cubicBezTo>
                      <a:pt x="133" y="288"/>
                      <a:pt x="139" y="288"/>
                      <a:pt x="135" y="288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grpSp>
          <p:nvGrpSpPr>
            <p:cNvPr id="1438" name="Skupina 1437"/>
            <p:cNvGrpSpPr/>
            <p:nvPr/>
          </p:nvGrpSpPr>
          <p:grpSpPr>
            <a:xfrm>
              <a:off x="6633014" y="4813944"/>
              <a:ext cx="545757" cy="1129277"/>
              <a:chOff x="1712154" y="1827265"/>
              <a:chExt cx="1586741" cy="3283278"/>
            </a:xfrm>
            <a:grpFill/>
          </p:grpSpPr>
          <p:sp>
            <p:nvSpPr>
              <p:cNvPr id="1439" name="Freeform 8"/>
              <p:cNvSpPr>
                <a:spLocks noEditPoints="1"/>
              </p:cNvSpPr>
              <p:nvPr/>
            </p:nvSpPr>
            <p:spPr bwMode="auto">
              <a:xfrm>
                <a:off x="1712154" y="1827265"/>
                <a:ext cx="1586741" cy="3283278"/>
              </a:xfrm>
              <a:custGeom>
                <a:avLst/>
                <a:gdLst>
                  <a:gd name="T0" fmla="*/ 753 w 826"/>
                  <a:gd name="T1" fmla="*/ 341 h 1709"/>
                  <a:gd name="T2" fmla="*/ 656 w 826"/>
                  <a:gd name="T3" fmla="*/ 427 h 1709"/>
                  <a:gd name="T4" fmla="*/ 715 w 826"/>
                  <a:gd name="T5" fmla="*/ 824 h 1709"/>
                  <a:gd name="T6" fmla="*/ 656 w 826"/>
                  <a:gd name="T7" fmla="*/ 1104 h 1709"/>
                  <a:gd name="T8" fmla="*/ 616 w 826"/>
                  <a:gd name="T9" fmla="*/ 1537 h 1709"/>
                  <a:gd name="T10" fmla="*/ 675 w 826"/>
                  <a:gd name="T11" fmla="*/ 1706 h 1709"/>
                  <a:gd name="T12" fmla="*/ 386 w 826"/>
                  <a:gd name="T13" fmla="*/ 1627 h 1709"/>
                  <a:gd name="T14" fmla="*/ 372 w 826"/>
                  <a:gd name="T15" fmla="*/ 1407 h 1709"/>
                  <a:gd name="T16" fmla="*/ 254 w 826"/>
                  <a:gd name="T17" fmla="*/ 1599 h 1709"/>
                  <a:gd name="T18" fmla="*/ 4 w 826"/>
                  <a:gd name="T19" fmla="*/ 1481 h 1709"/>
                  <a:gd name="T20" fmla="*/ 176 w 826"/>
                  <a:gd name="T21" fmla="*/ 1238 h 1709"/>
                  <a:gd name="T22" fmla="*/ 293 w 826"/>
                  <a:gd name="T23" fmla="*/ 947 h 1709"/>
                  <a:gd name="T24" fmla="*/ 316 w 826"/>
                  <a:gd name="T25" fmla="*/ 651 h 1709"/>
                  <a:gd name="T26" fmla="*/ 495 w 826"/>
                  <a:gd name="T27" fmla="*/ 369 h 1709"/>
                  <a:gd name="T28" fmla="*/ 479 w 826"/>
                  <a:gd name="T29" fmla="*/ 99 h 1709"/>
                  <a:gd name="T30" fmla="*/ 780 w 826"/>
                  <a:gd name="T31" fmla="*/ 79 h 1709"/>
                  <a:gd name="T32" fmla="*/ 488 w 826"/>
                  <a:gd name="T33" fmla="*/ 589 h 1709"/>
                  <a:gd name="T34" fmla="*/ 515 w 826"/>
                  <a:gd name="T35" fmla="*/ 876 h 1709"/>
                  <a:gd name="T36" fmla="*/ 642 w 826"/>
                  <a:gd name="T37" fmla="*/ 844 h 1709"/>
                  <a:gd name="T38" fmla="*/ 648 w 826"/>
                  <a:gd name="T39" fmla="*/ 509 h 1709"/>
                  <a:gd name="T40" fmla="*/ 477 w 826"/>
                  <a:gd name="T41" fmla="*/ 404 h 1709"/>
                  <a:gd name="T42" fmla="*/ 418 w 826"/>
                  <a:gd name="T43" fmla="*/ 481 h 1709"/>
                  <a:gd name="T44" fmla="*/ 317 w 826"/>
                  <a:gd name="T45" fmla="*/ 702 h 1709"/>
                  <a:gd name="T46" fmla="*/ 476 w 826"/>
                  <a:gd name="T47" fmla="*/ 898 h 1709"/>
                  <a:gd name="T48" fmla="*/ 68 w 826"/>
                  <a:gd name="T49" fmla="*/ 1417 h 1709"/>
                  <a:gd name="T50" fmla="*/ 340 w 826"/>
                  <a:gd name="T51" fmla="*/ 1431 h 1709"/>
                  <a:gd name="T52" fmla="*/ 522 w 826"/>
                  <a:gd name="T53" fmla="*/ 1067 h 1709"/>
                  <a:gd name="T54" fmla="*/ 408 w 826"/>
                  <a:gd name="T55" fmla="*/ 975 h 1709"/>
                  <a:gd name="T56" fmla="*/ 233 w 826"/>
                  <a:gd name="T57" fmla="*/ 1197 h 1709"/>
                  <a:gd name="T58" fmla="*/ 560 w 826"/>
                  <a:gd name="T59" fmla="*/ 1015 h 1709"/>
                  <a:gd name="T60" fmla="*/ 427 w 826"/>
                  <a:gd name="T61" fmla="*/ 1336 h 1709"/>
                  <a:gd name="T62" fmla="*/ 483 w 826"/>
                  <a:gd name="T63" fmla="*/ 1578 h 1709"/>
                  <a:gd name="T64" fmla="*/ 628 w 826"/>
                  <a:gd name="T65" fmla="*/ 1338 h 1709"/>
                  <a:gd name="T66" fmla="*/ 632 w 826"/>
                  <a:gd name="T67" fmla="*/ 1016 h 1709"/>
                  <a:gd name="T68" fmla="*/ 651 w 826"/>
                  <a:gd name="T69" fmla="*/ 9 h 1709"/>
                  <a:gd name="T70" fmla="*/ 471 w 826"/>
                  <a:gd name="T71" fmla="*/ 215 h 1709"/>
                  <a:gd name="T72" fmla="*/ 542 w 826"/>
                  <a:gd name="T73" fmla="*/ 304 h 1709"/>
                  <a:gd name="T74" fmla="*/ 598 w 826"/>
                  <a:gd name="T75" fmla="*/ 251 h 1709"/>
                  <a:gd name="T76" fmla="*/ 710 w 826"/>
                  <a:gd name="T77" fmla="*/ 201 h 1709"/>
                  <a:gd name="T78" fmla="*/ 780 w 826"/>
                  <a:gd name="T79" fmla="*/ 198 h 1709"/>
                  <a:gd name="T80" fmla="*/ 795 w 826"/>
                  <a:gd name="T81" fmla="*/ 301 h 1709"/>
                  <a:gd name="T82" fmla="*/ 740 w 826"/>
                  <a:gd name="T83" fmla="*/ 200 h 1709"/>
                  <a:gd name="T84" fmla="*/ 654 w 826"/>
                  <a:gd name="T85" fmla="*/ 221 h 1709"/>
                  <a:gd name="T86" fmla="*/ 607 w 826"/>
                  <a:gd name="T87" fmla="*/ 280 h 1709"/>
                  <a:gd name="T88" fmla="*/ 527 w 826"/>
                  <a:gd name="T89" fmla="*/ 316 h 1709"/>
                  <a:gd name="T90" fmla="*/ 682 w 826"/>
                  <a:gd name="T91" fmla="*/ 382 h 1709"/>
                  <a:gd name="T92" fmla="*/ 17 w 826"/>
                  <a:gd name="T93" fmla="*/ 1448 h 1709"/>
                  <a:gd name="T94" fmla="*/ 250 w 826"/>
                  <a:gd name="T95" fmla="*/ 1623 h 1709"/>
                  <a:gd name="T96" fmla="*/ 59 w 826"/>
                  <a:gd name="T97" fmla="*/ 1417 h 1709"/>
                  <a:gd name="T98" fmla="*/ 550 w 826"/>
                  <a:gd name="T99" fmla="*/ 1687 h 1709"/>
                  <a:gd name="T100" fmla="*/ 539 w 826"/>
                  <a:gd name="T101" fmla="*/ 1587 h 1709"/>
                  <a:gd name="T102" fmla="*/ 692 w 826"/>
                  <a:gd name="T103" fmla="*/ 957 h 1709"/>
                  <a:gd name="T104" fmla="*/ 686 w 826"/>
                  <a:gd name="T105" fmla="*/ 530 h 1709"/>
                  <a:gd name="T106" fmla="*/ 665 w 826"/>
                  <a:gd name="T107" fmla="*/ 623 h 1709"/>
                  <a:gd name="T108" fmla="*/ 619 w 826"/>
                  <a:gd name="T109" fmla="*/ 999 h 1709"/>
                  <a:gd name="T110" fmla="*/ 465 w 826"/>
                  <a:gd name="T111" fmla="*/ 1041 h 1709"/>
                  <a:gd name="T112" fmla="*/ 499 w 826"/>
                  <a:gd name="T113" fmla="*/ 1026 h 1709"/>
                  <a:gd name="T114" fmla="*/ 514 w 826"/>
                  <a:gd name="T115" fmla="*/ 980 h 1709"/>
                  <a:gd name="T116" fmla="*/ 515 w 826"/>
                  <a:gd name="T117" fmla="*/ 904 h 1709"/>
                  <a:gd name="T118" fmla="*/ 304 w 826"/>
                  <a:gd name="T119" fmla="*/ 942 h 1709"/>
                  <a:gd name="T120" fmla="*/ 362 w 826"/>
                  <a:gd name="T121" fmla="*/ 895 h 170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826" h="1709">
                    <a:moveTo>
                      <a:pt x="802" y="197"/>
                    </a:moveTo>
                    <a:cubicBezTo>
                      <a:pt x="799" y="207"/>
                      <a:pt x="797" y="215"/>
                      <a:pt x="794" y="223"/>
                    </a:cubicBezTo>
                    <a:cubicBezTo>
                      <a:pt x="793" y="229"/>
                      <a:pt x="793" y="236"/>
                      <a:pt x="793" y="242"/>
                    </a:cubicBezTo>
                    <a:cubicBezTo>
                      <a:pt x="792" y="249"/>
                      <a:pt x="795" y="255"/>
                      <a:pt x="796" y="261"/>
                    </a:cubicBezTo>
                    <a:cubicBezTo>
                      <a:pt x="796" y="268"/>
                      <a:pt x="799" y="274"/>
                      <a:pt x="800" y="280"/>
                    </a:cubicBezTo>
                    <a:cubicBezTo>
                      <a:pt x="801" y="289"/>
                      <a:pt x="804" y="297"/>
                      <a:pt x="800" y="305"/>
                    </a:cubicBezTo>
                    <a:cubicBezTo>
                      <a:pt x="800" y="307"/>
                      <a:pt x="799" y="309"/>
                      <a:pt x="797" y="309"/>
                    </a:cubicBezTo>
                    <a:cubicBezTo>
                      <a:pt x="793" y="312"/>
                      <a:pt x="789" y="314"/>
                      <a:pt x="784" y="314"/>
                    </a:cubicBezTo>
                    <a:cubicBezTo>
                      <a:pt x="783" y="314"/>
                      <a:pt x="783" y="314"/>
                      <a:pt x="782" y="314"/>
                    </a:cubicBezTo>
                    <a:cubicBezTo>
                      <a:pt x="772" y="315"/>
                      <a:pt x="770" y="316"/>
                      <a:pt x="767" y="326"/>
                    </a:cubicBezTo>
                    <a:cubicBezTo>
                      <a:pt x="766" y="330"/>
                      <a:pt x="763" y="333"/>
                      <a:pt x="758" y="334"/>
                    </a:cubicBezTo>
                    <a:cubicBezTo>
                      <a:pt x="756" y="334"/>
                      <a:pt x="754" y="335"/>
                      <a:pt x="752" y="336"/>
                    </a:cubicBezTo>
                    <a:cubicBezTo>
                      <a:pt x="753" y="338"/>
                      <a:pt x="753" y="339"/>
                      <a:pt x="753" y="341"/>
                    </a:cubicBezTo>
                    <a:cubicBezTo>
                      <a:pt x="753" y="345"/>
                      <a:pt x="752" y="347"/>
                      <a:pt x="748" y="348"/>
                    </a:cubicBezTo>
                    <a:cubicBezTo>
                      <a:pt x="743" y="350"/>
                      <a:pt x="740" y="354"/>
                      <a:pt x="737" y="359"/>
                    </a:cubicBezTo>
                    <a:cubicBezTo>
                      <a:pt x="732" y="371"/>
                      <a:pt x="723" y="381"/>
                      <a:pt x="712" y="388"/>
                    </a:cubicBezTo>
                    <a:cubicBezTo>
                      <a:pt x="707" y="391"/>
                      <a:pt x="702" y="390"/>
                      <a:pt x="696" y="389"/>
                    </a:cubicBezTo>
                    <a:cubicBezTo>
                      <a:pt x="693" y="389"/>
                      <a:pt x="689" y="388"/>
                      <a:pt x="685" y="388"/>
                    </a:cubicBezTo>
                    <a:cubicBezTo>
                      <a:pt x="683" y="387"/>
                      <a:pt x="681" y="387"/>
                      <a:pt x="679" y="386"/>
                    </a:cubicBezTo>
                    <a:cubicBezTo>
                      <a:pt x="671" y="382"/>
                      <a:pt x="663" y="378"/>
                      <a:pt x="654" y="375"/>
                    </a:cubicBezTo>
                    <a:cubicBezTo>
                      <a:pt x="654" y="374"/>
                      <a:pt x="653" y="374"/>
                      <a:pt x="652" y="374"/>
                    </a:cubicBezTo>
                    <a:cubicBezTo>
                      <a:pt x="648" y="372"/>
                      <a:pt x="646" y="373"/>
                      <a:pt x="643" y="378"/>
                    </a:cubicBezTo>
                    <a:cubicBezTo>
                      <a:pt x="639" y="386"/>
                      <a:pt x="637" y="395"/>
                      <a:pt x="635" y="404"/>
                    </a:cubicBezTo>
                    <a:cubicBezTo>
                      <a:pt x="634" y="406"/>
                      <a:pt x="635" y="408"/>
                      <a:pt x="637" y="410"/>
                    </a:cubicBezTo>
                    <a:cubicBezTo>
                      <a:pt x="640" y="412"/>
                      <a:pt x="643" y="414"/>
                      <a:pt x="647" y="416"/>
                    </a:cubicBezTo>
                    <a:cubicBezTo>
                      <a:pt x="651" y="419"/>
                      <a:pt x="655" y="421"/>
                      <a:pt x="656" y="427"/>
                    </a:cubicBezTo>
                    <a:cubicBezTo>
                      <a:pt x="656" y="431"/>
                      <a:pt x="658" y="434"/>
                      <a:pt x="660" y="437"/>
                    </a:cubicBezTo>
                    <a:cubicBezTo>
                      <a:pt x="665" y="452"/>
                      <a:pt x="670" y="468"/>
                      <a:pt x="675" y="483"/>
                    </a:cubicBezTo>
                    <a:cubicBezTo>
                      <a:pt x="680" y="495"/>
                      <a:pt x="686" y="506"/>
                      <a:pt x="690" y="518"/>
                    </a:cubicBezTo>
                    <a:cubicBezTo>
                      <a:pt x="693" y="527"/>
                      <a:pt x="696" y="536"/>
                      <a:pt x="697" y="545"/>
                    </a:cubicBezTo>
                    <a:cubicBezTo>
                      <a:pt x="698" y="551"/>
                      <a:pt x="700" y="557"/>
                      <a:pt x="701" y="562"/>
                    </a:cubicBezTo>
                    <a:cubicBezTo>
                      <a:pt x="702" y="572"/>
                      <a:pt x="704" y="581"/>
                      <a:pt x="706" y="591"/>
                    </a:cubicBezTo>
                    <a:cubicBezTo>
                      <a:pt x="707" y="601"/>
                      <a:pt x="708" y="610"/>
                      <a:pt x="709" y="620"/>
                    </a:cubicBezTo>
                    <a:cubicBezTo>
                      <a:pt x="710" y="631"/>
                      <a:pt x="711" y="641"/>
                      <a:pt x="712" y="652"/>
                    </a:cubicBezTo>
                    <a:cubicBezTo>
                      <a:pt x="713" y="659"/>
                      <a:pt x="713" y="665"/>
                      <a:pt x="714" y="672"/>
                    </a:cubicBezTo>
                    <a:cubicBezTo>
                      <a:pt x="714" y="684"/>
                      <a:pt x="715" y="695"/>
                      <a:pt x="716" y="707"/>
                    </a:cubicBezTo>
                    <a:cubicBezTo>
                      <a:pt x="717" y="728"/>
                      <a:pt x="717" y="750"/>
                      <a:pt x="717" y="771"/>
                    </a:cubicBezTo>
                    <a:cubicBezTo>
                      <a:pt x="716" y="782"/>
                      <a:pt x="716" y="793"/>
                      <a:pt x="715" y="804"/>
                    </a:cubicBezTo>
                    <a:cubicBezTo>
                      <a:pt x="714" y="811"/>
                      <a:pt x="715" y="817"/>
                      <a:pt x="715" y="824"/>
                    </a:cubicBezTo>
                    <a:cubicBezTo>
                      <a:pt x="715" y="829"/>
                      <a:pt x="713" y="834"/>
                      <a:pt x="713" y="839"/>
                    </a:cubicBezTo>
                    <a:cubicBezTo>
                      <a:pt x="712" y="850"/>
                      <a:pt x="712" y="860"/>
                      <a:pt x="712" y="871"/>
                    </a:cubicBezTo>
                    <a:cubicBezTo>
                      <a:pt x="712" y="873"/>
                      <a:pt x="711" y="874"/>
                      <a:pt x="711" y="876"/>
                    </a:cubicBezTo>
                    <a:cubicBezTo>
                      <a:pt x="711" y="884"/>
                      <a:pt x="709" y="891"/>
                      <a:pt x="709" y="899"/>
                    </a:cubicBezTo>
                    <a:cubicBezTo>
                      <a:pt x="709" y="915"/>
                      <a:pt x="707" y="931"/>
                      <a:pt x="703" y="947"/>
                    </a:cubicBezTo>
                    <a:cubicBezTo>
                      <a:pt x="702" y="953"/>
                      <a:pt x="701" y="959"/>
                      <a:pt x="701" y="965"/>
                    </a:cubicBezTo>
                    <a:cubicBezTo>
                      <a:pt x="700" y="967"/>
                      <a:pt x="700" y="968"/>
                      <a:pt x="700" y="970"/>
                    </a:cubicBezTo>
                    <a:cubicBezTo>
                      <a:pt x="696" y="982"/>
                      <a:pt x="694" y="994"/>
                      <a:pt x="691" y="1006"/>
                    </a:cubicBezTo>
                    <a:cubicBezTo>
                      <a:pt x="690" y="1010"/>
                      <a:pt x="689" y="1014"/>
                      <a:pt x="688" y="1018"/>
                    </a:cubicBezTo>
                    <a:cubicBezTo>
                      <a:pt x="688" y="1021"/>
                      <a:pt x="686" y="1022"/>
                      <a:pt x="683" y="1021"/>
                    </a:cubicBezTo>
                    <a:cubicBezTo>
                      <a:pt x="678" y="1020"/>
                      <a:pt x="673" y="1020"/>
                      <a:pt x="667" y="1019"/>
                    </a:cubicBezTo>
                    <a:cubicBezTo>
                      <a:pt x="666" y="1024"/>
                      <a:pt x="666" y="1028"/>
                      <a:pt x="665" y="1032"/>
                    </a:cubicBezTo>
                    <a:cubicBezTo>
                      <a:pt x="662" y="1056"/>
                      <a:pt x="659" y="1080"/>
                      <a:pt x="656" y="1104"/>
                    </a:cubicBezTo>
                    <a:cubicBezTo>
                      <a:pt x="655" y="1114"/>
                      <a:pt x="655" y="1124"/>
                      <a:pt x="654" y="1134"/>
                    </a:cubicBezTo>
                    <a:cubicBezTo>
                      <a:pt x="653" y="1144"/>
                      <a:pt x="651" y="1154"/>
                      <a:pt x="650" y="1164"/>
                    </a:cubicBezTo>
                    <a:cubicBezTo>
                      <a:pt x="650" y="1171"/>
                      <a:pt x="649" y="1179"/>
                      <a:pt x="648" y="1186"/>
                    </a:cubicBezTo>
                    <a:cubicBezTo>
                      <a:pt x="648" y="1192"/>
                      <a:pt x="647" y="1199"/>
                      <a:pt x="646" y="1205"/>
                    </a:cubicBezTo>
                    <a:cubicBezTo>
                      <a:pt x="646" y="1215"/>
                      <a:pt x="645" y="1225"/>
                      <a:pt x="644" y="1235"/>
                    </a:cubicBezTo>
                    <a:cubicBezTo>
                      <a:pt x="643" y="1254"/>
                      <a:pt x="642" y="1274"/>
                      <a:pt x="641" y="1292"/>
                    </a:cubicBezTo>
                    <a:cubicBezTo>
                      <a:pt x="640" y="1303"/>
                      <a:pt x="638" y="1313"/>
                      <a:pt x="638" y="1323"/>
                    </a:cubicBezTo>
                    <a:cubicBezTo>
                      <a:pt x="636" y="1339"/>
                      <a:pt x="636" y="1355"/>
                      <a:pt x="635" y="1371"/>
                    </a:cubicBezTo>
                    <a:cubicBezTo>
                      <a:pt x="634" y="1384"/>
                      <a:pt x="633" y="1397"/>
                      <a:pt x="633" y="1409"/>
                    </a:cubicBezTo>
                    <a:cubicBezTo>
                      <a:pt x="632" y="1418"/>
                      <a:pt x="633" y="1426"/>
                      <a:pt x="632" y="1434"/>
                    </a:cubicBezTo>
                    <a:cubicBezTo>
                      <a:pt x="632" y="1446"/>
                      <a:pt x="632" y="1458"/>
                      <a:pt x="631" y="1470"/>
                    </a:cubicBezTo>
                    <a:cubicBezTo>
                      <a:pt x="631" y="1475"/>
                      <a:pt x="631" y="1479"/>
                      <a:pt x="631" y="1484"/>
                    </a:cubicBezTo>
                    <a:cubicBezTo>
                      <a:pt x="631" y="1503"/>
                      <a:pt x="626" y="1521"/>
                      <a:pt x="616" y="1537"/>
                    </a:cubicBezTo>
                    <a:cubicBezTo>
                      <a:pt x="614" y="1541"/>
                      <a:pt x="612" y="1545"/>
                      <a:pt x="611" y="1549"/>
                    </a:cubicBezTo>
                    <a:cubicBezTo>
                      <a:pt x="607" y="1559"/>
                      <a:pt x="600" y="1566"/>
                      <a:pt x="592" y="1573"/>
                    </a:cubicBezTo>
                    <a:cubicBezTo>
                      <a:pt x="589" y="1574"/>
                      <a:pt x="587" y="1576"/>
                      <a:pt x="585" y="1578"/>
                    </a:cubicBezTo>
                    <a:cubicBezTo>
                      <a:pt x="585" y="1581"/>
                      <a:pt x="587" y="1583"/>
                      <a:pt x="589" y="1585"/>
                    </a:cubicBezTo>
                    <a:cubicBezTo>
                      <a:pt x="594" y="1589"/>
                      <a:pt x="599" y="1591"/>
                      <a:pt x="605" y="1593"/>
                    </a:cubicBezTo>
                    <a:cubicBezTo>
                      <a:pt x="615" y="1597"/>
                      <a:pt x="625" y="1601"/>
                      <a:pt x="635" y="1605"/>
                    </a:cubicBezTo>
                    <a:cubicBezTo>
                      <a:pt x="641" y="1607"/>
                      <a:pt x="647" y="1609"/>
                      <a:pt x="652" y="1612"/>
                    </a:cubicBezTo>
                    <a:cubicBezTo>
                      <a:pt x="658" y="1615"/>
                      <a:pt x="663" y="1618"/>
                      <a:pt x="668" y="1622"/>
                    </a:cubicBezTo>
                    <a:cubicBezTo>
                      <a:pt x="679" y="1635"/>
                      <a:pt x="687" y="1649"/>
                      <a:pt x="690" y="1666"/>
                    </a:cubicBezTo>
                    <a:cubicBezTo>
                      <a:pt x="692" y="1674"/>
                      <a:pt x="692" y="1683"/>
                      <a:pt x="694" y="1691"/>
                    </a:cubicBezTo>
                    <a:cubicBezTo>
                      <a:pt x="694" y="1692"/>
                      <a:pt x="694" y="1694"/>
                      <a:pt x="695" y="1695"/>
                    </a:cubicBezTo>
                    <a:cubicBezTo>
                      <a:pt x="696" y="1699"/>
                      <a:pt x="695" y="1701"/>
                      <a:pt x="691" y="1703"/>
                    </a:cubicBezTo>
                    <a:cubicBezTo>
                      <a:pt x="686" y="1704"/>
                      <a:pt x="680" y="1705"/>
                      <a:pt x="675" y="1706"/>
                    </a:cubicBezTo>
                    <a:cubicBezTo>
                      <a:pt x="666" y="1707"/>
                      <a:pt x="657" y="1707"/>
                      <a:pt x="648" y="1708"/>
                    </a:cubicBezTo>
                    <a:cubicBezTo>
                      <a:pt x="637" y="1708"/>
                      <a:pt x="627" y="1709"/>
                      <a:pt x="617" y="1707"/>
                    </a:cubicBezTo>
                    <a:cubicBezTo>
                      <a:pt x="606" y="1706"/>
                      <a:pt x="596" y="1706"/>
                      <a:pt x="585" y="1703"/>
                    </a:cubicBezTo>
                    <a:cubicBezTo>
                      <a:pt x="572" y="1700"/>
                      <a:pt x="559" y="1698"/>
                      <a:pt x="546" y="1696"/>
                    </a:cubicBezTo>
                    <a:cubicBezTo>
                      <a:pt x="542" y="1695"/>
                      <a:pt x="540" y="1694"/>
                      <a:pt x="537" y="1693"/>
                    </a:cubicBezTo>
                    <a:cubicBezTo>
                      <a:pt x="523" y="1691"/>
                      <a:pt x="510" y="1691"/>
                      <a:pt x="496" y="1693"/>
                    </a:cubicBezTo>
                    <a:cubicBezTo>
                      <a:pt x="494" y="1694"/>
                      <a:pt x="492" y="1694"/>
                      <a:pt x="491" y="1694"/>
                    </a:cubicBezTo>
                    <a:cubicBezTo>
                      <a:pt x="479" y="1693"/>
                      <a:pt x="467" y="1695"/>
                      <a:pt x="455" y="1696"/>
                    </a:cubicBezTo>
                    <a:cubicBezTo>
                      <a:pt x="450" y="1697"/>
                      <a:pt x="445" y="1697"/>
                      <a:pt x="440" y="1697"/>
                    </a:cubicBezTo>
                    <a:cubicBezTo>
                      <a:pt x="430" y="1697"/>
                      <a:pt x="421" y="1697"/>
                      <a:pt x="411" y="1696"/>
                    </a:cubicBezTo>
                    <a:cubicBezTo>
                      <a:pt x="406" y="1696"/>
                      <a:pt x="402" y="1692"/>
                      <a:pt x="398" y="1690"/>
                    </a:cubicBezTo>
                    <a:cubicBezTo>
                      <a:pt x="389" y="1685"/>
                      <a:pt x="386" y="1677"/>
                      <a:pt x="386" y="1668"/>
                    </a:cubicBezTo>
                    <a:cubicBezTo>
                      <a:pt x="386" y="1654"/>
                      <a:pt x="385" y="1640"/>
                      <a:pt x="386" y="1627"/>
                    </a:cubicBezTo>
                    <a:cubicBezTo>
                      <a:pt x="386" y="1619"/>
                      <a:pt x="387" y="1612"/>
                      <a:pt x="388" y="1605"/>
                    </a:cubicBezTo>
                    <a:cubicBezTo>
                      <a:pt x="389" y="1600"/>
                      <a:pt x="390" y="1594"/>
                      <a:pt x="390" y="1588"/>
                    </a:cubicBezTo>
                    <a:cubicBezTo>
                      <a:pt x="389" y="1588"/>
                      <a:pt x="387" y="1589"/>
                      <a:pt x="386" y="1589"/>
                    </a:cubicBezTo>
                    <a:cubicBezTo>
                      <a:pt x="383" y="1588"/>
                      <a:pt x="378" y="1589"/>
                      <a:pt x="376" y="1584"/>
                    </a:cubicBezTo>
                    <a:cubicBezTo>
                      <a:pt x="375" y="1583"/>
                      <a:pt x="372" y="1582"/>
                      <a:pt x="370" y="1581"/>
                    </a:cubicBezTo>
                    <a:cubicBezTo>
                      <a:pt x="368" y="1580"/>
                      <a:pt x="365" y="1580"/>
                      <a:pt x="363" y="1579"/>
                    </a:cubicBezTo>
                    <a:cubicBezTo>
                      <a:pt x="352" y="1573"/>
                      <a:pt x="351" y="1563"/>
                      <a:pt x="350" y="1552"/>
                    </a:cubicBezTo>
                    <a:cubicBezTo>
                      <a:pt x="350" y="1543"/>
                      <a:pt x="351" y="1534"/>
                      <a:pt x="351" y="1525"/>
                    </a:cubicBezTo>
                    <a:cubicBezTo>
                      <a:pt x="352" y="1515"/>
                      <a:pt x="352" y="1504"/>
                      <a:pt x="354" y="1495"/>
                    </a:cubicBezTo>
                    <a:cubicBezTo>
                      <a:pt x="358" y="1482"/>
                      <a:pt x="357" y="1469"/>
                      <a:pt x="362" y="1457"/>
                    </a:cubicBezTo>
                    <a:cubicBezTo>
                      <a:pt x="366" y="1449"/>
                      <a:pt x="366" y="1439"/>
                      <a:pt x="368" y="1430"/>
                    </a:cubicBezTo>
                    <a:cubicBezTo>
                      <a:pt x="370" y="1424"/>
                      <a:pt x="370" y="1418"/>
                      <a:pt x="372" y="1413"/>
                    </a:cubicBezTo>
                    <a:cubicBezTo>
                      <a:pt x="373" y="1411"/>
                      <a:pt x="372" y="1410"/>
                      <a:pt x="372" y="1407"/>
                    </a:cubicBezTo>
                    <a:cubicBezTo>
                      <a:pt x="370" y="1409"/>
                      <a:pt x="369" y="1410"/>
                      <a:pt x="368" y="1411"/>
                    </a:cubicBezTo>
                    <a:cubicBezTo>
                      <a:pt x="365" y="1415"/>
                      <a:pt x="361" y="1419"/>
                      <a:pt x="357" y="1424"/>
                    </a:cubicBezTo>
                    <a:cubicBezTo>
                      <a:pt x="352" y="1429"/>
                      <a:pt x="346" y="1434"/>
                      <a:pt x="341" y="1441"/>
                    </a:cubicBezTo>
                    <a:cubicBezTo>
                      <a:pt x="337" y="1448"/>
                      <a:pt x="330" y="1453"/>
                      <a:pt x="325" y="1461"/>
                    </a:cubicBezTo>
                    <a:cubicBezTo>
                      <a:pt x="321" y="1467"/>
                      <a:pt x="316" y="1473"/>
                      <a:pt x="310" y="1478"/>
                    </a:cubicBezTo>
                    <a:cubicBezTo>
                      <a:pt x="302" y="1487"/>
                      <a:pt x="293" y="1496"/>
                      <a:pt x="284" y="1504"/>
                    </a:cubicBezTo>
                    <a:cubicBezTo>
                      <a:pt x="282" y="1506"/>
                      <a:pt x="281" y="1507"/>
                      <a:pt x="280" y="1509"/>
                    </a:cubicBezTo>
                    <a:cubicBezTo>
                      <a:pt x="273" y="1516"/>
                      <a:pt x="264" y="1521"/>
                      <a:pt x="257" y="1528"/>
                    </a:cubicBezTo>
                    <a:cubicBezTo>
                      <a:pt x="252" y="1533"/>
                      <a:pt x="246" y="1535"/>
                      <a:pt x="240" y="1536"/>
                    </a:cubicBezTo>
                    <a:cubicBezTo>
                      <a:pt x="237" y="1537"/>
                      <a:pt x="233" y="1537"/>
                      <a:pt x="229" y="1537"/>
                    </a:cubicBezTo>
                    <a:cubicBezTo>
                      <a:pt x="231" y="1543"/>
                      <a:pt x="233" y="1550"/>
                      <a:pt x="237" y="1555"/>
                    </a:cubicBezTo>
                    <a:cubicBezTo>
                      <a:pt x="241" y="1562"/>
                      <a:pt x="244" y="1569"/>
                      <a:pt x="246" y="1576"/>
                    </a:cubicBezTo>
                    <a:cubicBezTo>
                      <a:pt x="249" y="1584"/>
                      <a:pt x="252" y="1592"/>
                      <a:pt x="254" y="1599"/>
                    </a:cubicBezTo>
                    <a:cubicBezTo>
                      <a:pt x="257" y="1614"/>
                      <a:pt x="259" y="1628"/>
                      <a:pt x="259" y="1643"/>
                    </a:cubicBezTo>
                    <a:cubicBezTo>
                      <a:pt x="259" y="1651"/>
                      <a:pt x="256" y="1658"/>
                      <a:pt x="253" y="1665"/>
                    </a:cubicBezTo>
                    <a:cubicBezTo>
                      <a:pt x="250" y="1672"/>
                      <a:pt x="246" y="1677"/>
                      <a:pt x="241" y="1682"/>
                    </a:cubicBezTo>
                    <a:cubicBezTo>
                      <a:pt x="227" y="1692"/>
                      <a:pt x="212" y="1697"/>
                      <a:pt x="194" y="1698"/>
                    </a:cubicBezTo>
                    <a:cubicBezTo>
                      <a:pt x="184" y="1699"/>
                      <a:pt x="174" y="1697"/>
                      <a:pt x="165" y="1694"/>
                    </a:cubicBezTo>
                    <a:cubicBezTo>
                      <a:pt x="159" y="1691"/>
                      <a:pt x="152" y="1687"/>
                      <a:pt x="147" y="1683"/>
                    </a:cubicBezTo>
                    <a:cubicBezTo>
                      <a:pt x="137" y="1676"/>
                      <a:pt x="127" y="1668"/>
                      <a:pt x="118" y="1659"/>
                    </a:cubicBezTo>
                    <a:cubicBezTo>
                      <a:pt x="104" y="1646"/>
                      <a:pt x="93" y="1631"/>
                      <a:pt x="82" y="1615"/>
                    </a:cubicBezTo>
                    <a:cubicBezTo>
                      <a:pt x="80" y="1611"/>
                      <a:pt x="77" y="1608"/>
                      <a:pt x="74" y="1604"/>
                    </a:cubicBezTo>
                    <a:cubicBezTo>
                      <a:pt x="65" y="1590"/>
                      <a:pt x="55" y="1576"/>
                      <a:pt x="46" y="1562"/>
                    </a:cubicBezTo>
                    <a:cubicBezTo>
                      <a:pt x="40" y="1553"/>
                      <a:pt x="35" y="1544"/>
                      <a:pt x="30" y="1535"/>
                    </a:cubicBezTo>
                    <a:cubicBezTo>
                      <a:pt x="25" y="1526"/>
                      <a:pt x="19" y="1517"/>
                      <a:pt x="15" y="1508"/>
                    </a:cubicBezTo>
                    <a:cubicBezTo>
                      <a:pt x="11" y="1499"/>
                      <a:pt x="4" y="1491"/>
                      <a:pt x="4" y="1481"/>
                    </a:cubicBezTo>
                    <a:cubicBezTo>
                      <a:pt x="5" y="1477"/>
                      <a:pt x="3" y="1473"/>
                      <a:pt x="2" y="1470"/>
                    </a:cubicBezTo>
                    <a:cubicBezTo>
                      <a:pt x="0" y="1464"/>
                      <a:pt x="2" y="1458"/>
                      <a:pt x="3" y="1453"/>
                    </a:cubicBezTo>
                    <a:cubicBezTo>
                      <a:pt x="5" y="1443"/>
                      <a:pt x="12" y="1437"/>
                      <a:pt x="18" y="1430"/>
                    </a:cubicBezTo>
                    <a:cubicBezTo>
                      <a:pt x="23" y="1425"/>
                      <a:pt x="28" y="1421"/>
                      <a:pt x="32" y="1415"/>
                    </a:cubicBezTo>
                    <a:cubicBezTo>
                      <a:pt x="34" y="1412"/>
                      <a:pt x="38" y="1410"/>
                      <a:pt x="40" y="1407"/>
                    </a:cubicBezTo>
                    <a:cubicBezTo>
                      <a:pt x="43" y="1404"/>
                      <a:pt x="45" y="1401"/>
                      <a:pt x="48" y="1398"/>
                    </a:cubicBezTo>
                    <a:cubicBezTo>
                      <a:pt x="48" y="1396"/>
                      <a:pt x="49" y="1394"/>
                      <a:pt x="48" y="1393"/>
                    </a:cubicBezTo>
                    <a:cubicBezTo>
                      <a:pt x="48" y="1387"/>
                      <a:pt x="46" y="1381"/>
                      <a:pt x="45" y="1376"/>
                    </a:cubicBezTo>
                    <a:cubicBezTo>
                      <a:pt x="45" y="1372"/>
                      <a:pt x="45" y="1369"/>
                      <a:pt x="46" y="1366"/>
                    </a:cubicBezTo>
                    <a:cubicBezTo>
                      <a:pt x="49" y="1353"/>
                      <a:pt x="55" y="1342"/>
                      <a:pt x="65" y="1332"/>
                    </a:cubicBezTo>
                    <a:cubicBezTo>
                      <a:pt x="77" y="1320"/>
                      <a:pt x="90" y="1307"/>
                      <a:pt x="104" y="1297"/>
                    </a:cubicBezTo>
                    <a:cubicBezTo>
                      <a:pt x="108" y="1294"/>
                      <a:pt x="111" y="1290"/>
                      <a:pt x="115" y="1287"/>
                    </a:cubicBezTo>
                    <a:cubicBezTo>
                      <a:pt x="135" y="1271"/>
                      <a:pt x="156" y="1255"/>
                      <a:pt x="176" y="1238"/>
                    </a:cubicBezTo>
                    <a:cubicBezTo>
                      <a:pt x="184" y="1232"/>
                      <a:pt x="192" y="1225"/>
                      <a:pt x="199" y="1218"/>
                    </a:cubicBezTo>
                    <a:cubicBezTo>
                      <a:pt x="204" y="1214"/>
                      <a:pt x="209" y="1209"/>
                      <a:pt x="213" y="1205"/>
                    </a:cubicBezTo>
                    <a:cubicBezTo>
                      <a:pt x="226" y="1194"/>
                      <a:pt x="236" y="1181"/>
                      <a:pt x="246" y="1167"/>
                    </a:cubicBezTo>
                    <a:cubicBezTo>
                      <a:pt x="250" y="1160"/>
                      <a:pt x="255" y="1154"/>
                      <a:pt x="260" y="1147"/>
                    </a:cubicBezTo>
                    <a:cubicBezTo>
                      <a:pt x="265" y="1140"/>
                      <a:pt x="268" y="1132"/>
                      <a:pt x="270" y="1124"/>
                    </a:cubicBezTo>
                    <a:cubicBezTo>
                      <a:pt x="273" y="1115"/>
                      <a:pt x="273" y="1107"/>
                      <a:pt x="275" y="1099"/>
                    </a:cubicBezTo>
                    <a:cubicBezTo>
                      <a:pt x="276" y="1095"/>
                      <a:pt x="276" y="1092"/>
                      <a:pt x="277" y="1088"/>
                    </a:cubicBezTo>
                    <a:cubicBezTo>
                      <a:pt x="278" y="1077"/>
                      <a:pt x="279" y="1067"/>
                      <a:pt x="280" y="1056"/>
                    </a:cubicBezTo>
                    <a:cubicBezTo>
                      <a:pt x="280" y="1052"/>
                      <a:pt x="280" y="1049"/>
                      <a:pt x="281" y="1046"/>
                    </a:cubicBezTo>
                    <a:cubicBezTo>
                      <a:pt x="282" y="1034"/>
                      <a:pt x="283" y="1022"/>
                      <a:pt x="284" y="1010"/>
                    </a:cubicBezTo>
                    <a:cubicBezTo>
                      <a:pt x="286" y="998"/>
                      <a:pt x="288" y="986"/>
                      <a:pt x="290" y="975"/>
                    </a:cubicBezTo>
                    <a:cubicBezTo>
                      <a:pt x="291" y="970"/>
                      <a:pt x="291" y="965"/>
                      <a:pt x="291" y="960"/>
                    </a:cubicBezTo>
                    <a:cubicBezTo>
                      <a:pt x="292" y="956"/>
                      <a:pt x="292" y="952"/>
                      <a:pt x="293" y="947"/>
                    </a:cubicBezTo>
                    <a:cubicBezTo>
                      <a:pt x="290" y="944"/>
                      <a:pt x="285" y="943"/>
                      <a:pt x="281" y="941"/>
                    </a:cubicBezTo>
                    <a:cubicBezTo>
                      <a:pt x="276" y="940"/>
                      <a:pt x="274" y="938"/>
                      <a:pt x="273" y="933"/>
                    </a:cubicBezTo>
                    <a:cubicBezTo>
                      <a:pt x="271" y="923"/>
                      <a:pt x="272" y="914"/>
                      <a:pt x="274" y="904"/>
                    </a:cubicBezTo>
                    <a:cubicBezTo>
                      <a:pt x="276" y="890"/>
                      <a:pt x="280" y="876"/>
                      <a:pt x="283" y="862"/>
                    </a:cubicBezTo>
                    <a:cubicBezTo>
                      <a:pt x="284" y="856"/>
                      <a:pt x="286" y="849"/>
                      <a:pt x="285" y="843"/>
                    </a:cubicBezTo>
                    <a:cubicBezTo>
                      <a:pt x="284" y="842"/>
                      <a:pt x="285" y="841"/>
                      <a:pt x="285" y="840"/>
                    </a:cubicBezTo>
                    <a:cubicBezTo>
                      <a:pt x="289" y="836"/>
                      <a:pt x="289" y="830"/>
                      <a:pt x="291" y="825"/>
                    </a:cubicBezTo>
                    <a:cubicBezTo>
                      <a:pt x="294" y="815"/>
                      <a:pt x="297" y="805"/>
                      <a:pt x="301" y="795"/>
                    </a:cubicBezTo>
                    <a:cubicBezTo>
                      <a:pt x="304" y="785"/>
                      <a:pt x="307" y="775"/>
                      <a:pt x="311" y="766"/>
                    </a:cubicBezTo>
                    <a:cubicBezTo>
                      <a:pt x="313" y="760"/>
                      <a:pt x="312" y="754"/>
                      <a:pt x="312" y="747"/>
                    </a:cubicBezTo>
                    <a:cubicBezTo>
                      <a:pt x="310" y="735"/>
                      <a:pt x="308" y="723"/>
                      <a:pt x="308" y="711"/>
                    </a:cubicBezTo>
                    <a:cubicBezTo>
                      <a:pt x="307" y="701"/>
                      <a:pt x="308" y="691"/>
                      <a:pt x="310" y="682"/>
                    </a:cubicBezTo>
                    <a:cubicBezTo>
                      <a:pt x="313" y="672"/>
                      <a:pt x="314" y="662"/>
                      <a:pt x="316" y="651"/>
                    </a:cubicBezTo>
                    <a:cubicBezTo>
                      <a:pt x="318" y="643"/>
                      <a:pt x="319" y="635"/>
                      <a:pt x="323" y="628"/>
                    </a:cubicBezTo>
                    <a:cubicBezTo>
                      <a:pt x="327" y="619"/>
                      <a:pt x="330" y="610"/>
                      <a:pt x="333" y="601"/>
                    </a:cubicBezTo>
                    <a:cubicBezTo>
                      <a:pt x="337" y="592"/>
                      <a:pt x="341" y="583"/>
                      <a:pt x="345" y="574"/>
                    </a:cubicBezTo>
                    <a:cubicBezTo>
                      <a:pt x="350" y="565"/>
                      <a:pt x="354" y="556"/>
                      <a:pt x="361" y="547"/>
                    </a:cubicBezTo>
                    <a:cubicBezTo>
                      <a:pt x="367" y="540"/>
                      <a:pt x="371" y="531"/>
                      <a:pt x="376" y="522"/>
                    </a:cubicBezTo>
                    <a:cubicBezTo>
                      <a:pt x="384" y="510"/>
                      <a:pt x="393" y="499"/>
                      <a:pt x="401" y="487"/>
                    </a:cubicBezTo>
                    <a:cubicBezTo>
                      <a:pt x="407" y="478"/>
                      <a:pt x="413" y="469"/>
                      <a:pt x="420" y="461"/>
                    </a:cubicBezTo>
                    <a:cubicBezTo>
                      <a:pt x="422" y="458"/>
                      <a:pt x="424" y="455"/>
                      <a:pt x="427" y="453"/>
                    </a:cubicBezTo>
                    <a:cubicBezTo>
                      <a:pt x="432" y="447"/>
                      <a:pt x="437" y="442"/>
                      <a:pt x="442" y="436"/>
                    </a:cubicBezTo>
                    <a:cubicBezTo>
                      <a:pt x="445" y="432"/>
                      <a:pt x="449" y="427"/>
                      <a:pt x="452" y="422"/>
                    </a:cubicBezTo>
                    <a:cubicBezTo>
                      <a:pt x="458" y="413"/>
                      <a:pt x="464" y="403"/>
                      <a:pt x="473" y="395"/>
                    </a:cubicBezTo>
                    <a:cubicBezTo>
                      <a:pt x="479" y="389"/>
                      <a:pt x="484" y="383"/>
                      <a:pt x="490" y="376"/>
                    </a:cubicBezTo>
                    <a:cubicBezTo>
                      <a:pt x="492" y="374"/>
                      <a:pt x="493" y="372"/>
                      <a:pt x="495" y="369"/>
                    </a:cubicBezTo>
                    <a:cubicBezTo>
                      <a:pt x="496" y="369"/>
                      <a:pt x="498" y="370"/>
                      <a:pt x="501" y="370"/>
                    </a:cubicBezTo>
                    <a:cubicBezTo>
                      <a:pt x="506" y="359"/>
                      <a:pt x="514" y="348"/>
                      <a:pt x="512" y="334"/>
                    </a:cubicBezTo>
                    <a:cubicBezTo>
                      <a:pt x="510" y="334"/>
                      <a:pt x="508" y="335"/>
                      <a:pt x="507" y="335"/>
                    </a:cubicBezTo>
                    <a:cubicBezTo>
                      <a:pt x="502" y="335"/>
                      <a:pt x="500" y="334"/>
                      <a:pt x="500" y="329"/>
                    </a:cubicBezTo>
                    <a:cubicBezTo>
                      <a:pt x="499" y="325"/>
                      <a:pt x="500" y="321"/>
                      <a:pt x="498" y="317"/>
                    </a:cubicBezTo>
                    <a:cubicBezTo>
                      <a:pt x="496" y="309"/>
                      <a:pt x="491" y="303"/>
                      <a:pt x="486" y="297"/>
                    </a:cubicBezTo>
                    <a:cubicBezTo>
                      <a:pt x="476" y="281"/>
                      <a:pt x="468" y="265"/>
                      <a:pt x="466" y="246"/>
                    </a:cubicBezTo>
                    <a:cubicBezTo>
                      <a:pt x="465" y="234"/>
                      <a:pt x="463" y="223"/>
                      <a:pt x="462" y="211"/>
                    </a:cubicBezTo>
                    <a:cubicBezTo>
                      <a:pt x="462" y="203"/>
                      <a:pt x="463" y="195"/>
                      <a:pt x="462" y="187"/>
                    </a:cubicBezTo>
                    <a:cubicBezTo>
                      <a:pt x="460" y="176"/>
                      <a:pt x="461" y="165"/>
                      <a:pt x="461" y="155"/>
                    </a:cubicBezTo>
                    <a:cubicBezTo>
                      <a:pt x="462" y="149"/>
                      <a:pt x="462" y="143"/>
                      <a:pt x="463" y="138"/>
                    </a:cubicBezTo>
                    <a:cubicBezTo>
                      <a:pt x="463" y="131"/>
                      <a:pt x="468" y="125"/>
                      <a:pt x="470" y="118"/>
                    </a:cubicBezTo>
                    <a:cubicBezTo>
                      <a:pt x="472" y="112"/>
                      <a:pt x="476" y="106"/>
                      <a:pt x="479" y="99"/>
                    </a:cubicBezTo>
                    <a:cubicBezTo>
                      <a:pt x="482" y="94"/>
                      <a:pt x="484" y="88"/>
                      <a:pt x="487" y="82"/>
                    </a:cubicBezTo>
                    <a:cubicBezTo>
                      <a:pt x="492" y="67"/>
                      <a:pt x="503" y="55"/>
                      <a:pt x="514" y="44"/>
                    </a:cubicBezTo>
                    <a:cubicBezTo>
                      <a:pt x="519" y="40"/>
                      <a:pt x="523" y="35"/>
                      <a:pt x="527" y="31"/>
                    </a:cubicBezTo>
                    <a:cubicBezTo>
                      <a:pt x="532" y="25"/>
                      <a:pt x="539" y="21"/>
                      <a:pt x="547" y="18"/>
                    </a:cubicBezTo>
                    <a:cubicBezTo>
                      <a:pt x="555" y="16"/>
                      <a:pt x="564" y="13"/>
                      <a:pt x="572" y="8"/>
                    </a:cubicBezTo>
                    <a:cubicBezTo>
                      <a:pt x="578" y="5"/>
                      <a:pt x="585" y="5"/>
                      <a:pt x="592" y="4"/>
                    </a:cubicBezTo>
                    <a:cubicBezTo>
                      <a:pt x="595" y="3"/>
                      <a:pt x="599" y="3"/>
                      <a:pt x="602" y="2"/>
                    </a:cubicBezTo>
                    <a:cubicBezTo>
                      <a:pt x="613" y="0"/>
                      <a:pt x="624" y="0"/>
                      <a:pt x="635" y="0"/>
                    </a:cubicBezTo>
                    <a:cubicBezTo>
                      <a:pt x="639" y="0"/>
                      <a:pt x="643" y="1"/>
                      <a:pt x="646" y="3"/>
                    </a:cubicBezTo>
                    <a:cubicBezTo>
                      <a:pt x="662" y="9"/>
                      <a:pt x="677" y="15"/>
                      <a:pt x="693" y="21"/>
                    </a:cubicBezTo>
                    <a:cubicBezTo>
                      <a:pt x="701" y="25"/>
                      <a:pt x="708" y="30"/>
                      <a:pt x="716" y="34"/>
                    </a:cubicBezTo>
                    <a:cubicBezTo>
                      <a:pt x="729" y="42"/>
                      <a:pt x="742" y="49"/>
                      <a:pt x="755" y="57"/>
                    </a:cubicBezTo>
                    <a:cubicBezTo>
                      <a:pt x="765" y="62"/>
                      <a:pt x="772" y="71"/>
                      <a:pt x="780" y="79"/>
                    </a:cubicBezTo>
                    <a:cubicBezTo>
                      <a:pt x="790" y="92"/>
                      <a:pt x="797" y="107"/>
                      <a:pt x="804" y="121"/>
                    </a:cubicBezTo>
                    <a:cubicBezTo>
                      <a:pt x="807" y="130"/>
                      <a:pt x="811" y="138"/>
                      <a:pt x="815" y="146"/>
                    </a:cubicBezTo>
                    <a:cubicBezTo>
                      <a:pt x="818" y="153"/>
                      <a:pt x="821" y="159"/>
                      <a:pt x="821" y="167"/>
                    </a:cubicBezTo>
                    <a:cubicBezTo>
                      <a:pt x="822" y="176"/>
                      <a:pt x="823" y="185"/>
                      <a:pt x="825" y="194"/>
                    </a:cubicBezTo>
                    <a:cubicBezTo>
                      <a:pt x="826" y="199"/>
                      <a:pt x="824" y="205"/>
                      <a:pt x="821" y="210"/>
                    </a:cubicBezTo>
                    <a:cubicBezTo>
                      <a:pt x="820" y="213"/>
                      <a:pt x="815" y="215"/>
                      <a:pt x="811" y="214"/>
                    </a:cubicBezTo>
                    <a:cubicBezTo>
                      <a:pt x="807" y="214"/>
                      <a:pt x="805" y="212"/>
                      <a:pt x="804" y="208"/>
                    </a:cubicBezTo>
                    <a:cubicBezTo>
                      <a:pt x="804" y="205"/>
                      <a:pt x="803" y="202"/>
                      <a:pt x="802" y="197"/>
                    </a:cubicBezTo>
                    <a:close/>
                    <a:moveTo>
                      <a:pt x="462" y="701"/>
                    </a:moveTo>
                    <a:cubicBezTo>
                      <a:pt x="464" y="696"/>
                      <a:pt x="465" y="692"/>
                      <a:pt x="467" y="688"/>
                    </a:cubicBezTo>
                    <a:cubicBezTo>
                      <a:pt x="472" y="677"/>
                      <a:pt x="475" y="666"/>
                      <a:pt x="477" y="655"/>
                    </a:cubicBezTo>
                    <a:cubicBezTo>
                      <a:pt x="480" y="644"/>
                      <a:pt x="483" y="633"/>
                      <a:pt x="484" y="622"/>
                    </a:cubicBezTo>
                    <a:cubicBezTo>
                      <a:pt x="486" y="611"/>
                      <a:pt x="487" y="600"/>
                      <a:pt x="488" y="589"/>
                    </a:cubicBezTo>
                    <a:cubicBezTo>
                      <a:pt x="488" y="583"/>
                      <a:pt x="488" y="578"/>
                      <a:pt x="489" y="572"/>
                    </a:cubicBezTo>
                    <a:cubicBezTo>
                      <a:pt x="490" y="568"/>
                      <a:pt x="492" y="567"/>
                      <a:pt x="494" y="568"/>
                    </a:cubicBezTo>
                    <a:cubicBezTo>
                      <a:pt x="497" y="569"/>
                      <a:pt x="499" y="571"/>
                      <a:pt x="498" y="574"/>
                    </a:cubicBezTo>
                    <a:cubicBezTo>
                      <a:pt x="497" y="585"/>
                      <a:pt x="495" y="595"/>
                      <a:pt x="495" y="606"/>
                    </a:cubicBezTo>
                    <a:cubicBezTo>
                      <a:pt x="495" y="623"/>
                      <a:pt x="492" y="639"/>
                      <a:pt x="488" y="655"/>
                    </a:cubicBezTo>
                    <a:cubicBezTo>
                      <a:pt x="488" y="660"/>
                      <a:pt x="485" y="664"/>
                      <a:pt x="484" y="669"/>
                    </a:cubicBezTo>
                    <a:cubicBezTo>
                      <a:pt x="481" y="683"/>
                      <a:pt x="476" y="696"/>
                      <a:pt x="470" y="709"/>
                    </a:cubicBezTo>
                    <a:cubicBezTo>
                      <a:pt x="468" y="715"/>
                      <a:pt x="467" y="721"/>
                      <a:pt x="469" y="728"/>
                    </a:cubicBezTo>
                    <a:cubicBezTo>
                      <a:pt x="476" y="744"/>
                      <a:pt x="479" y="762"/>
                      <a:pt x="486" y="779"/>
                    </a:cubicBezTo>
                    <a:cubicBezTo>
                      <a:pt x="489" y="786"/>
                      <a:pt x="491" y="794"/>
                      <a:pt x="493" y="802"/>
                    </a:cubicBezTo>
                    <a:cubicBezTo>
                      <a:pt x="496" y="812"/>
                      <a:pt x="499" y="821"/>
                      <a:pt x="502" y="830"/>
                    </a:cubicBezTo>
                    <a:cubicBezTo>
                      <a:pt x="504" y="839"/>
                      <a:pt x="507" y="847"/>
                      <a:pt x="509" y="856"/>
                    </a:cubicBezTo>
                    <a:cubicBezTo>
                      <a:pt x="511" y="862"/>
                      <a:pt x="513" y="869"/>
                      <a:pt x="515" y="876"/>
                    </a:cubicBezTo>
                    <a:cubicBezTo>
                      <a:pt x="517" y="884"/>
                      <a:pt x="522" y="892"/>
                      <a:pt x="525" y="901"/>
                    </a:cubicBezTo>
                    <a:cubicBezTo>
                      <a:pt x="528" y="910"/>
                      <a:pt x="532" y="919"/>
                      <a:pt x="535" y="928"/>
                    </a:cubicBezTo>
                    <a:cubicBezTo>
                      <a:pt x="538" y="937"/>
                      <a:pt x="541" y="945"/>
                      <a:pt x="543" y="954"/>
                    </a:cubicBezTo>
                    <a:cubicBezTo>
                      <a:pt x="544" y="959"/>
                      <a:pt x="547" y="965"/>
                      <a:pt x="549" y="971"/>
                    </a:cubicBezTo>
                    <a:cubicBezTo>
                      <a:pt x="551" y="975"/>
                      <a:pt x="552" y="981"/>
                      <a:pt x="554" y="985"/>
                    </a:cubicBezTo>
                    <a:cubicBezTo>
                      <a:pt x="554" y="987"/>
                      <a:pt x="556" y="989"/>
                      <a:pt x="557" y="990"/>
                    </a:cubicBezTo>
                    <a:cubicBezTo>
                      <a:pt x="564" y="993"/>
                      <a:pt x="570" y="995"/>
                      <a:pt x="577" y="997"/>
                    </a:cubicBezTo>
                    <a:cubicBezTo>
                      <a:pt x="585" y="999"/>
                      <a:pt x="593" y="1000"/>
                      <a:pt x="601" y="1002"/>
                    </a:cubicBezTo>
                    <a:cubicBezTo>
                      <a:pt x="606" y="1003"/>
                      <a:pt x="608" y="1003"/>
                      <a:pt x="609" y="997"/>
                    </a:cubicBezTo>
                    <a:cubicBezTo>
                      <a:pt x="612" y="986"/>
                      <a:pt x="615" y="974"/>
                      <a:pt x="617" y="963"/>
                    </a:cubicBezTo>
                    <a:cubicBezTo>
                      <a:pt x="621" y="945"/>
                      <a:pt x="626" y="927"/>
                      <a:pt x="630" y="909"/>
                    </a:cubicBezTo>
                    <a:cubicBezTo>
                      <a:pt x="634" y="892"/>
                      <a:pt x="639" y="874"/>
                      <a:pt x="641" y="856"/>
                    </a:cubicBezTo>
                    <a:cubicBezTo>
                      <a:pt x="642" y="852"/>
                      <a:pt x="642" y="848"/>
                      <a:pt x="642" y="844"/>
                    </a:cubicBezTo>
                    <a:cubicBezTo>
                      <a:pt x="643" y="837"/>
                      <a:pt x="645" y="831"/>
                      <a:pt x="645" y="824"/>
                    </a:cubicBezTo>
                    <a:cubicBezTo>
                      <a:pt x="646" y="819"/>
                      <a:pt x="646" y="814"/>
                      <a:pt x="646" y="809"/>
                    </a:cubicBezTo>
                    <a:cubicBezTo>
                      <a:pt x="648" y="796"/>
                      <a:pt x="649" y="782"/>
                      <a:pt x="651" y="769"/>
                    </a:cubicBezTo>
                    <a:cubicBezTo>
                      <a:pt x="652" y="758"/>
                      <a:pt x="653" y="747"/>
                      <a:pt x="654" y="736"/>
                    </a:cubicBezTo>
                    <a:cubicBezTo>
                      <a:pt x="654" y="732"/>
                      <a:pt x="655" y="728"/>
                      <a:pt x="656" y="723"/>
                    </a:cubicBezTo>
                    <a:cubicBezTo>
                      <a:pt x="656" y="718"/>
                      <a:pt x="657" y="712"/>
                      <a:pt x="657" y="707"/>
                    </a:cubicBezTo>
                    <a:cubicBezTo>
                      <a:pt x="657" y="697"/>
                      <a:pt x="658" y="688"/>
                      <a:pt x="658" y="679"/>
                    </a:cubicBezTo>
                    <a:cubicBezTo>
                      <a:pt x="658" y="670"/>
                      <a:pt x="657" y="662"/>
                      <a:pt x="657" y="654"/>
                    </a:cubicBezTo>
                    <a:cubicBezTo>
                      <a:pt x="657" y="646"/>
                      <a:pt x="657" y="639"/>
                      <a:pt x="657" y="632"/>
                    </a:cubicBezTo>
                    <a:cubicBezTo>
                      <a:pt x="656" y="619"/>
                      <a:pt x="655" y="605"/>
                      <a:pt x="655" y="592"/>
                    </a:cubicBezTo>
                    <a:cubicBezTo>
                      <a:pt x="655" y="579"/>
                      <a:pt x="653" y="567"/>
                      <a:pt x="652" y="555"/>
                    </a:cubicBezTo>
                    <a:cubicBezTo>
                      <a:pt x="652" y="548"/>
                      <a:pt x="651" y="540"/>
                      <a:pt x="650" y="533"/>
                    </a:cubicBezTo>
                    <a:cubicBezTo>
                      <a:pt x="649" y="525"/>
                      <a:pt x="649" y="517"/>
                      <a:pt x="648" y="509"/>
                    </a:cubicBezTo>
                    <a:cubicBezTo>
                      <a:pt x="646" y="501"/>
                      <a:pt x="644" y="493"/>
                      <a:pt x="642" y="484"/>
                    </a:cubicBezTo>
                    <a:cubicBezTo>
                      <a:pt x="640" y="477"/>
                      <a:pt x="640" y="470"/>
                      <a:pt x="639" y="462"/>
                    </a:cubicBezTo>
                    <a:cubicBezTo>
                      <a:pt x="638" y="456"/>
                      <a:pt x="638" y="450"/>
                      <a:pt x="636" y="444"/>
                    </a:cubicBezTo>
                    <a:cubicBezTo>
                      <a:pt x="634" y="435"/>
                      <a:pt x="632" y="426"/>
                      <a:pt x="629" y="418"/>
                    </a:cubicBezTo>
                    <a:cubicBezTo>
                      <a:pt x="628" y="414"/>
                      <a:pt x="626" y="411"/>
                      <a:pt x="621" y="410"/>
                    </a:cubicBezTo>
                    <a:cubicBezTo>
                      <a:pt x="608" y="407"/>
                      <a:pt x="596" y="402"/>
                      <a:pt x="582" y="400"/>
                    </a:cubicBezTo>
                    <a:cubicBezTo>
                      <a:pt x="577" y="400"/>
                      <a:pt x="573" y="398"/>
                      <a:pt x="569" y="398"/>
                    </a:cubicBezTo>
                    <a:cubicBezTo>
                      <a:pt x="564" y="397"/>
                      <a:pt x="560" y="396"/>
                      <a:pt x="556" y="396"/>
                    </a:cubicBezTo>
                    <a:cubicBezTo>
                      <a:pt x="545" y="394"/>
                      <a:pt x="533" y="393"/>
                      <a:pt x="523" y="386"/>
                    </a:cubicBezTo>
                    <a:cubicBezTo>
                      <a:pt x="517" y="382"/>
                      <a:pt x="510" y="380"/>
                      <a:pt x="502" y="380"/>
                    </a:cubicBezTo>
                    <a:cubicBezTo>
                      <a:pt x="501" y="380"/>
                      <a:pt x="499" y="380"/>
                      <a:pt x="499" y="381"/>
                    </a:cubicBezTo>
                    <a:cubicBezTo>
                      <a:pt x="495" y="384"/>
                      <a:pt x="491" y="388"/>
                      <a:pt x="488" y="391"/>
                    </a:cubicBezTo>
                    <a:cubicBezTo>
                      <a:pt x="484" y="395"/>
                      <a:pt x="480" y="400"/>
                      <a:pt x="477" y="404"/>
                    </a:cubicBezTo>
                    <a:cubicBezTo>
                      <a:pt x="475" y="406"/>
                      <a:pt x="474" y="407"/>
                      <a:pt x="474" y="410"/>
                    </a:cubicBezTo>
                    <a:cubicBezTo>
                      <a:pt x="481" y="408"/>
                      <a:pt x="487" y="406"/>
                      <a:pt x="493" y="405"/>
                    </a:cubicBezTo>
                    <a:cubicBezTo>
                      <a:pt x="497" y="405"/>
                      <a:pt x="502" y="405"/>
                      <a:pt x="506" y="405"/>
                    </a:cubicBezTo>
                    <a:cubicBezTo>
                      <a:pt x="510" y="405"/>
                      <a:pt x="512" y="408"/>
                      <a:pt x="513" y="412"/>
                    </a:cubicBezTo>
                    <a:cubicBezTo>
                      <a:pt x="512" y="414"/>
                      <a:pt x="511" y="414"/>
                      <a:pt x="509" y="413"/>
                    </a:cubicBezTo>
                    <a:cubicBezTo>
                      <a:pt x="506" y="410"/>
                      <a:pt x="502" y="411"/>
                      <a:pt x="498" y="412"/>
                    </a:cubicBezTo>
                    <a:cubicBezTo>
                      <a:pt x="496" y="412"/>
                      <a:pt x="495" y="413"/>
                      <a:pt x="493" y="413"/>
                    </a:cubicBezTo>
                    <a:cubicBezTo>
                      <a:pt x="484" y="414"/>
                      <a:pt x="478" y="419"/>
                      <a:pt x="471" y="424"/>
                    </a:cubicBezTo>
                    <a:cubicBezTo>
                      <a:pt x="467" y="426"/>
                      <a:pt x="465" y="430"/>
                      <a:pt x="461" y="432"/>
                    </a:cubicBezTo>
                    <a:cubicBezTo>
                      <a:pt x="457" y="434"/>
                      <a:pt x="455" y="438"/>
                      <a:pt x="452" y="441"/>
                    </a:cubicBezTo>
                    <a:cubicBezTo>
                      <a:pt x="446" y="448"/>
                      <a:pt x="442" y="456"/>
                      <a:pt x="434" y="459"/>
                    </a:cubicBezTo>
                    <a:cubicBezTo>
                      <a:pt x="432" y="460"/>
                      <a:pt x="431" y="461"/>
                      <a:pt x="431" y="462"/>
                    </a:cubicBezTo>
                    <a:cubicBezTo>
                      <a:pt x="426" y="468"/>
                      <a:pt x="422" y="475"/>
                      <a:pt x="418" y="481"/>
                    </a:cubicBezTo>
                    <a:cubicBezTo>
                      <a:pt x="411" y="490"/>
                      <a:pt x="405" y="499"/>
                      <a:pt x="398" y="508"/>
                    </a:cubicBezTo>
                    <a:cubicBezTo>
                      <a:pt x="391" y="517"/>
                      <a:pt x="385" y="526"/>
                      <a:pt x="380" y="536"/>
                    </a:cubicBezTo>
                    <a:cubicBezTo>
                      <a:pt x="378" y="539"/>
                      <a:pt x="376" y="542"/>
                      <a:pt x="374" y="545"/>
                    </a:cubicBezTo>
                    <a:cubicBezTo>
                      <a:pt x="368" y="552"/>
                      <a:pt x="362" y="560"/>
                      <a:pt x="359" y="569"/>
                    </a:cubicBezTo>
                    <a:cubicBezTo>
                      <a:pt x="359" y="570"/>
                      <a:pt x="359" y="570"/>
                      <a:pt x="358" y="571"/>
                    </a:cubicBezTo>
                    <a:cubicBezTo>
                      <a:pt x="353" y="577"/>
                      <a:pt x="350" y="585"/>
                      <a:pt x="347" y="593"/>
                    </a:cubicBezTo>
                    <a:cubicBezTo>
                      <a:pt x="344" y="601"/>
                      <a:pt x="340" y="610"/>
                      <a:pt x="337" y="618"/>
                    </a:cubicBezTo>
                    <a:cubicBezTo>
                      <a:pt x="334" y="626"/>
                      <a:pt x="330" y="634"/>
                      <a:pt x="328" y="643"/>
                    </a:cubicBezTo>
                    <a:cubicBezTo>
                      <a:pt x="327" y="646"/>
                      <a:pt x="327" y="650"/>
                      <a:pt x="326" y="654"/>
                    </a:cubicBezTo>
                    <a:cubicBezTo>
                      <a:pt x="324" y="664"/>
                      <a:pt x="321" y="674"/>
                      <a:pt x="319" y="685"/>
                    </a:cubicBezTo>
                    <a:cubicBezTo>
                      <a:pt x="319" y="685"/>
                      <a:pt x="319" y="686"/>
                      <a:pt x="319" y="687"/>
                    </a:cubicBezTo>
                    <a:cubicBezTo>
                      <a:pt x="319" y="690"/>
                      <a:pt x="319" y="692"/>
                      <a:pt x="318" y="695"/>
                    </a:cubicBezTo>
                    <a:cubicBezTo>
                      <a:pt x="318" y="697"/>
                      <a:pt x="317" y="700"/>
                      <a:pt x="317" y="702"/>
                    </a:cubicBezTo>
                    <a:cubicBezTo>
                      <a:pt x="317" y="708"/>
                      <a:pt x="318" y="715"/>
                      <a:pt x="318" y="722"/>
                    </a:cubicBezTo>
                    <a:cubicBezTo>
                      <a:pt x="319" y="734"/>
                      <a:pt x="319" y="747"/>
                      <a:pt x="325" y="759"/>
                    </a:cubicBezTo>
                    <a:cubicBezTo>
                      <a:pt x="326" y="760"/>
                      <a:pt x="326" y="761"/>
                      <a:pt x="325" y="761"/>
                    </a:cubicBezTo>
                    <a:cubicBezTo>
                      <a:pt x="324" y="766"/>
                      <a:pt x="325" y="771"/>
                      <a:pt x="326" y="776"/>
                    </a:cubicBezTo>
                    <a:cubicBezTo>
                      <a:pt x="329" y="790"/>
                      <a:pt x="334" y="805"/>
                      <a:pt x="340" y="818"/>
                    </a:cubicBezTo>
                    <a:cubicBezTo>
                      <a:pt x="344" y="825"/>
                      <a:pt x="346" y="832"/>
                      <a:pt x="349" y="839"/>
                    </a:cubicBezTo>
                    <a:cubicBezTo>
                      <a:pt x="352" y="847"/>
                      <a:pt x="354" y="855"/>
                      <a:pt x="357" y="863"/>
                    </a:cubicBezTo>
                    <a:cubicBezTo>
                      <a:pt x="361" y="874"/>
                      <a:pt x="366" y="884"/>
                      <a:pt x="371" y="895"/>
                    </a:cubicBezTo>
                    <a:cubicBezTo>
                      <a:pt x="374" y="900"/>
                      <a:pt x="376" y="905"/>
                      <a:pt x="379" y="910"/>
                    </a:cubicBezTo>
                    <a:cubicBezTo>
                      <a:pt x="380" y="912"/>
                      <a:pt x="382" y="914"/>
                      <a:pt x="383" y="914"/>
                    </a:cubicBezTo>
                    <a:cubicBezTo>
                      <a:pt x="393" y="916"/>
                      <a:pt x="402" y="916"/>
                      <a:pt x="411" y="914"/>
                    </a:cubicBezTo>
                    <a:cubicBezTo>
                      <a:pt x="421" y="913"/>
                      <a:pt x="430" y="911"/>
                      <a:pt x="439" y="910"/>
                    </a:cubicBezTo>
                    <a:cubicBezTo>
                      <a:pt x="453" y="909"/>
                      <a:pt x="465" y="904"/>
                      <a:pt x="476" y="898"/>
                    </a:cubicBezTo>
                    <a:cubicBezTo>
                      <a:pt x="484" y="893"/>
                      <a:pt x="492" y="888"/>
                      <a:pt x="500" y="884"/>
                    </a:cubicBezTo>
                    <a:cubicBezTo>
                      <a:pt x="505" y="881"/>
                      <a:pt x="505" y="879"/>
                      <a:pt x="504" y="874"/>
                    </a:cubicBezTo>
                    <a:cubicBezTo>
                      <a:pt x="504" y="873"/>
                      <a:pt x="503" y="871"/>
                      <a:pt x="503" y="870"/>
                    </a:cubicBezTo>
                    <a:cubicBezTo>
                      <a:pt x="499" y="857"/>
                      <a:pt x="496" y="843"/>
                      <a:pt x="492" y="830"/>
                    </a:cubicBezTo>
                    <a:cubicBezTo>
                      <a:pt x="489" y="818"/>
                      <a:pt x="485" y="806"/>
                      <a:pt x="481" y="794"/>
                    </a:cubicBezTo>
                    <a:cubicBezTo>
                      <a:pt x="478" y="784"/>
                      <a:pt x="475" y="774"/>
                      <a:pt x="471" y="764"/>
                    </a:cubicBezTo>
                    <a:cubicBezTo>
                      <a:pt x="467" y="752"/>
                      <a:pt x="464" y="740"/>
                      <a:pt x="459" y="728"/>
                    </a:cubicBezTo>
                    <a:cubicBezTo>
                      <a:pt x="456" y="719"/>
                      <a:pt x="456" y="709"/>
                      <a:pt x="451" y="701"/>
                    </a:cubicBezTo>
                    <a:cubicBezTo>
                      <a:pt x="450" y="700"/>
                      <a:pt x="450" y="698"/>
                      <a:pt x="450" y="697"/>
                    </a:cubicBezTo>
                    <a:cubicBezTo>
                      <a:pt x="455" y="696"/>
                      <a:pt x="458" y="697"/>
                      <a:pt x="462" y="701"/>
                    </a:cubicBezTo>
                    <a:close/>
                    <a:moveTo>
                      <a:pt x="61" y="1395"/>
                    </a:moveTo>
                    <a:cubicBezTo>
                      <a:pt x="60" y="1400"/>
                      <a:pt x="61" y="1404"/>
                      <a:pt x="63" y="1408"/>
                    </a:cubicBezTo>
                    <a:cubicBezTo>
                      <a:pt x="65" y="1411"/>
                      <a:pt x="66" y="1414"/>
                      <a:pt x="68" y="1417"/>
                    </a:cubicBezTo>
                    <a:cubicBezTo>
                      <a:pt x="75" y="1432"/>
                      <a:pt x="84" y="1446"/>
                      <a:pt x="95" y="1458"/>
                    </a:cubicBezTo>
                    <a:cubicBezTo>
                      <a:pt x="101" y="1465"/>
                      <a:pt x="108" y="1471"/>
                      <a:pt x="115" y="1477"/>
                    </a:cubicBezTo>
                    <a:cubicBezTo>
                      <a:pt x="125" y="1486"/>
                      <a:pt x="136" y="1495"/>
                      <a:pt x="149" y="1501"/>
                    </a:cubicBezTo>
                    <a:cubicBezTo>
                      <a:pt x="155" y="1504"/>
                      <a:pt x="161" y="1508"/>
                      <a:pt x="167" y="1511"/>
                    </a:cubicBezTo>
                    <a:cubicBezTo>
                      <a:pt x="174" y="1515"/>
                      <a:pt x="181" y="1519"/>
                      <a:pt x="189" y="1520"/>
                    </a:cubicBezTo>
                    <a:cubicBezTo>
                      <a:pt x="196" y="1522"/>
                      <a:pt x="203" y="1524"/>
                      <a:pt x="210" y="1525"/>
                    </a:cubicBezTo>
                    <a:cubicBezTo>
                      <a:pt x="214" y="1526"/>
                      <a:pt x="218" y="1530"/>
                      <a:pt x="223" y="1527"/>
                    </a:cubicBezTo>
                    <a:cubicBezTo>
                      <a:pt x="223" y="1527"/>
                      <a:pt x="224" y="1528"/>
                      <a:pt x="225" y="1528"/>
                    </a:cubicBezTo>
                    <a:cubicBezTo>
                      <a:pt x="233" y="1532"/>
                      <a:pt x="240" y="1530"/>
                      <a:pt x="246" y="1526"/>
                    </a:cubicBezTo>
                    <a:cubicBezTo>
                      <a:pt x="254" y="1520"/>
                      <a:pt x="261" y="1514"/>
                      <a:pt x="267" y="1508"/>
                    </a:cubicBezTo>
                    <a:cubicBezTo>
                      <a:pt x="276" y="1501"/>
                      <a:pt x="284" y="1493"/>
                      <a:pt x="292" y="1485"/>
                    </a:cubicBezTo>
                    <a:cubicBezTo>
                      <a:pt x="300" y="1477"/>
                      <a:pt x="308" y="1469"/>
                      <a:pt x="315" y="1460"/>
                    </a:cubicBezTo>
                    <a:cubicBezTo>
                      <a:pt x="324" y="1451"/>
                      <a:pt x="331" y="1440"/>
                      <a:pt x="340" y="1431"/>
                    </a:cubicBezTo>
                    <a:cubicBezTo>
                      <a:pt x="358" y="1412"/>
                      <a:pt x="374" y="1391"/>
                      <a:pt x="390" y="1370"/>
                    </a:cubicBezTo>
                    <a:cubicBezTo>
                      <a:pt x="400" y="1357"/>
                      <a:pt x="409" y="1345"/>
                      <a:pt x="419" y="1332"/>
                    </a:cubicBezTo>
                    <a:cubicBezTo>
                      <a:pt x="428" y="1320"/>
                      <a:pt x="437" y="1309"/>
                      <a:pt x="445" y="1297"/>
                    </a:cubicBezTo>
                    <a:cubicBezTo>
                      <a:pt x="451" y="1290"/>
                      <a:pt x="455" y="1282"/>
                      <a:pt x="461" y="1275"/>
                    </a:cubicBezTo>
                    <a:cubicBezTo>
                      <a:pt x="469" y="1265"/>
                      <a:pt x="475" y="1253"/>
                      <a:pt x="480" y="1242"/>
                    </a:cubicBezTo>
                    <a:cubicBezTo>
                      <a:pt x="483" y="1234"/>
                      <a:pt x="486" y="1226"/>
                      <a:pt x="490" y="1218"/>
                    </a:cubicBezTo>
                    <a:cubicBezTo>
                      <a:pt x="492" y="1213"/>
                      <a:pt x="494" y="1208"/>
                      <a:pt x="495" y="1203"/>
                    </a:cubicBezTo>
                    <a:cubicBezTo>
                      <a:pt x="497" y="1195"/>
                      <a:pt x="499" y="1187"/>
                      <a:pt x="501" y="1179"/>
                    </a:cubicBezTo>
                    <a:cubicBezTo>
                      <a:pt x="503" y="1172"/>
                      <a:pt x="505" y="1166"/>
                      <a:pt x="505" y="1158"/>
                    </a:cubicBezTo>
                    <a:cubicBezTo>
                      <a:pt x="505" y="1156"/>
                      <a:pt x="506" y="1153"/>
                      <a:pt x="507" y="1151"/>
                    </a:cubicBezTo>
                    <a:cubicBezTo>
                      <a:pt x="509" y="1146"/>
                      <a:pt x="510" y="1141"/>
                      <a:pt x="511" y="1136"/>
                    </a:cubicBezTo>
                    <a:cubicBezTo>
                      <a:pt x="512" y="1127"/>
                      <a:pt x="514" y="1118"/>
                      <a:pt x="516" y="1109"/>
                    </a:cubicBezTo>
                    <a:cubicBezTo>
                      <a:pt x="518" y="1095"/>
                      <a:pt x="520" y="1081"/>
                      <a:pt x="522" y="1067"/>
                    </a:cubicBezTo>
                    <a:cubicBezTo>
                      <a:pt x="522" y="1065"/>
                      <a:pt x="522" y="1063"/>
                      <a:pt x="521" y="1062"/>
                    </a:cubicBezTo>
                    <a:cubicBezTo>
                      <a:pt x="516" y="1058"/>
                      <a:pt x="511" y="1054"/>
                      <a:pt x="505" y="1049"/>
                    </a:cubicBezTo>
                    <a:cubicBezTo>
                      <a:pt x="503" y="1050"/>
                      <a:pt x="501" y="1052"/>
                      <a:pt x="498" y="1053"/>
                    </a:cubicBezTo>
                    <a:cubicBezTo>
                      <a:pt x="493" y="1055"/>
                      <a:pt x="488" y="1056"/>
                      <a:pt x="483" y="1051"/>
                    </a:cubicBezTo>
                    <a:cubicBezTo>
                      <a:pt x="480" y="1049"/>
                      <a:pt x="477" y="1046"/>
                      <a:pt x="474" y="1043"/>
                    </a:cubicBezTo>
                    <a:cubicBezTo>
                      <a:pt x="470" y="1044"/>
                      <a:pt x="467" y="1046"/>
                      <a:pt x="464" y="1047"/>
                    </a:cubicBezTo>
                    <a:cubicBezTo>
                      <a:pt x="462" y="1047"/>
                      <a:pt x="459" y="1047"/>
                      <a:pt x="458" y="1047"/>
                    </a:cubicBezTo>
                    <a:cubicBezTo>
                      <a:pt x="452" y="1044"/>
                      <a:pt x="446" y="1041"/>
                      <a:pt x="444" y="1034"/>
                    </a:cubicBezTo>
                    <a:cubicBezTo>
                      <a:pt x="442" y="1028"/>
                      <a:pt x="439" y="1023"/>
                      <a:pt x="437" y="1017"/>
                    </a:cubicBezTo>
                    <a:cubicBezTo>
                      <a:pt x="432" y="1005"/>
                      <a:pt x="426" y="993"/>
                      <a:pt x="424" y="980"/>
                    </a:cubicBezTo>
                    <a:cubicBezTo>
                      <a:pt x="423" y="978"/>
                      <a:pt x="422" y="977"/>
                      <a:pt x="421" y="975"/>
                    </a:cubicBezTo>
                    <a:cubicBezTo>
                      <a:pt x="420" y="976"/>
                      <a:pt x="419" y="977"/>
                      <a:pt x="418" y="976"/>
                    </a:cubicBezTo>
                    <a:cubicBezTo>
                      <a:pt x="415" y="976"/>
                      <a:pt x="412" y="976"/>
                      <a:pt x="408" y="975"/>
                    </a:cubicBezTo>
                    <a:cubicBezTo>
                      <a:pt x="392" y="972"/>
                      <a:pt x="376" y="968"/>
                      <a:pt x="359" y="965"/>
                    </a:cubicBezTo>
                    <a:cubicBezTo>
                      <a:pt x="344" y="962"/>
                      <a:pt x="328" y="958"/>
                      <a:pt x="313" y="952"/>
                    </a:cubicBezTo>
                    <a:cubicBezTo>
                      <a:pt x="309" y="951"/>
                      <a:pt x="305" y="949"/>
                      <a:pt x="300" y="951"/>
                    </a:cubicBezTo>
                    <a:cubicBezTo>
                      <a:pt x="299" y="955"/>
                      <a:pt x="299" y="960"/>
                      <a:pt x="298" y="965"/>
                    </a:cubicBezTo>
                    <a:cubicBezTo>
                      <a:pt x="298" y="970"/>
                      <a:pt x="298" y="974"/>
                      <a:pt x="297" y="978"/>
                    </a:cubicBezTo>
                    <a:cubicBezTo>
                      <a:pt x="293" y="993"/>
                      <a:pt x="293" y="1009"/>
                      <a:pt x="291" y="1024"/>
                    </a:cubicBezTo>
                    <a:cubicBezTo>
                      <a:pt x="290" y="1031"/>
                      <a:pt x="290" y="1039"/>
                      <a:pt x="289" y="1047"/>
                    </a:cubicBezTo>
                    <a:cubicBezTo>
                      <a:pt x="287" y="1064"/>
                      <a:pt x="285" y="1080"/>
                      <a:pt x="284" y="1096"/>
                    </a:cubicBezTo>
                    <a:cubicBezTo>
                      <a:pt x="282" y="1106"/>
                      <a:pt x="282" y="1115"/>
                      <a:pt x="280" y="1124"/>
                    </a:cubicBezTo>
                    <a:cubicBezTo>
                      <a:pt x="277" y="1137"/>
                      <a:pt x="270" y="1148"/>
                      <a:pt x="263" y="1159"/>
                    </a:cubicBezTo>
                    <a:cubicBezTo>
                      <a:pt x="260" y="1162"/>
                      <a:pt x="257" y="1166"/>
                      <a:pt x="255" y="1169"/>
                    </a:cubicBezTo>
                    <a:cubicBezTo>
                      <a:pt x="248" y="1178"/>
                      <a:pt x="244" y="1188"/>
                      <a:pt x="235" y="1195"/>
                    </a:cubicBezTo>
                    <a:cubicBezTo>
                      <a:pt x="234" y="1195"/>
                      <a:pt x="234" y="1196"/>
                      <a:pt x="233" y="1197"/>
                    </a:cubicBezTo>
                    <a:cubicBezTo>
                      <a:pt x="229" y="1202"/>
                      <a:pt x="224" y="1208"/>
                      <a:pt x="219" y="1213"/>
                    </a:cubicBezTo>
                    <a:cubicBezTo>
                      <a:pt x="209" y="1222"/>
                      <a:pt x="200" y="1231"/>
                      <a:pt x="190" y="1239"/>
                    </a:cubicBezTo>
                    <a:cubicBezTo>
                      <a:pt x="178" y="1248"/>
                      <a:pt x="167" y="1257"/>
                      <a:pt x="155" y="1266"/>
                    </a:cubicBezTo>
                    <a:cubicBezTo>
                      <a:pt x="145" y="1274"/>
                      <a:pt x="135" y="1282"/>
                      <a:pt x="125" y="1290"/>
                    </a:cubicBezTo>
                    <a:cubicBezTo>
                      <a:pt x="118" y="1296"/>
                      <a:pt x="111" y="1301"/>
                      <a:pt x="105" y="1307"/>
                    </a:cubicBezTo>
                    <a:cubicBezTo>
                      <a:pt x="102" y="1309"/>
                      <a:pt x="98" y="1311"/>
                      <a:pt x="96" y="1314"/>
                    </a:cubicBezTo>
                    <a:cubicBezTo>
                      <a:pt x="90" y="1320"/>
                      <a:pt x="84" y="1326"/>
                      <a:pt x="78" y="1331"/>
                    </a:cubicBezTo>
                    <a:cubicBezTo>
                      <a:pt x="75" y="1333"/>
                      <a:pt x="72" y="1336"/>
                      <a:pt x="70" y="1339"/>
                    </a:cubicBezTo>
                    <a:cubicBezTo>
                      <a:pt x="66" y="1343"/>
                      <a:pt x="64" y="1348"/>
                      <a:pt x="61" y="1353"/>
                    </a:cubicBezTo>
                    <a:cubicBezTo>
                      <a:pt x="55" y="1363"/>
                      <a:pt x="53" y="1374"/>
                      <a:pt x="56" y="1385"/>
                    </a:cubicBezTo>
                    <a:cubicBezTo>
                      <a:pt x="57" y="1389"/>
                      <a:pt x="57" y="1393"/>
                      <a:pt x="61" y="1395"/>
                    </a:cubicBezTo>
                    <a:close/>
                    <a:moveTo>
                      <a:pt x="557" y="999"/>
                    </a:moveTo>
                    <a:cubicBezTo>
                      <a:pt x="558" y="1005"/>
                      <a:pt x="560" y="1010"/>
                      <a:pt x="560" y="1015"/>
                    </a:cubicBezTo>
                    <a:cubicBezTo>
                      <a:pt x="560" y="1019"/>
                      <a:pt x="565" y="1025"/>
                      <a:pt x="559" y="1029"/>
                    </a:cubicBezTo>
                    <a:cubicBezTo>
                      <a:pt x="559" y="1029"/>
                      <a:pt x="559" y="1030"/>
                      <a:pt x="559" y="1031"/>
                    </a:cubicBezTo>
                    <a:cubicBezTo>
                      <a:pt x="561" y="1035"/>
                      <a:pt x="559" y="1039"/>
                      <a:pt x="556" y="1041"/>
                    </a:cubicBezTo>
                    <a:cubicBezTo>
                      <a:pt x="553" y="1042"/>
                      <a:pt x="551" y="1043"/>
                      <a:pt x="548" y="1044"/>
                    </a:cubicBezTo>
                    <a:cubicBezTo>
                      <a:pt x="548" y="1053"/>
                      <a:pt x="540" y="1061"/>
                      <a:pt x="531" y="1064"/>
                    </a:cubicBezTo>
                    <a:cubicBezTo>
                      <a:pt x="529" y="1077"/>
                      <a:pt x="527" y="1091"/>
                      <a:pt x="524" y="1104"/>
                    </a:cubicBezTo>
                    <a:cubicBezTo>
                      <a:pt x="522" y="1116"/>
                      <a:pt x="521" y="1128"/>
                      <a:pt x="518" y="1140"/>
                    </a:cubicBezTo>
                    <a:cubicBezTo>
                      <a:pt x="515" y="1156"/>
                      <a:pt x="512" y="1172"/>
                      <a:pt x="508" y="1188"/>
                    </a:cubicBezTo>
                    <a:cubicBezTo>
                      <a:pt x="507" y="1196"/>
                      <a:pt x="505" y="1204"/>
                      <a:pt x="502" y="1212"/>
                    </a:cubicBezTo>
                    <a:cubicBezTo>
                      <a:pt x="497" y="1225"/>
                      <a:pt x="492" y="1237"/>
                      <a:pt x="486" y="1250"/>
                    </a:cubicBezTo>
                    <a:cubicBezTo>
                      <a:pt x="481" y="1261"/>
                      <a:pt x="476" y="1271"/>
                      <a:pt x="468" y="1280"/>
                    </a:cubicBezTo>
                    <a:cubicBezTo>
                      <a:pt x="464" y="1286"/>
                      <a:pt x="459" y="1292"/>
                      <a:pt x="455" y="1298"/>
                    </a:cubicBezTo>
                    <a:cubicBezTo>
                      <a:pt x="446" y="1311"/>
                      <a:pt x="437" y="1324"/>
                      <a:pt x="427" y="1336"/>
                    </a:cubicBezTo>
                    <a:cubicBezTo>
                      <a:pt x="419" y="1345"/>
                      <a:pt x="412" y="1355"/>
                      <a:pt x="404" y="1364"/>
                    </a:cubicBezTo>
                    <a:cubicBezTo>
                      <a:pt x="399" y="1370"/>
                      <a:pt x="395" y="1377"/>
                      <a:pt x="390" y="1383"/>
                    </a:cubicBezTo>
                    <a:cubicBezTo>
                      <a:pt x="386" y="1387"/>
                      <a:pt x="383" y="1393"/>
                      <a:pt x="383" y="1399"/>
                    </a:cubicBezTo>
                    <a:cubicBezTo>
                      <a:pt x="382" y="1405"/>
                      <a:pt x="381" y="1411"/>
                      <a:pt x="380" y="1416"/>
                    </a:cubicBezTo>
                    <a:cubicBezTo>
                      <a:pt x="377" y="1430"/>
                      <a:pt x="373" y="1444"/>
                      <a:pt x="370" y="1458"/>
                    </a:cubicBezTo>
                    <a:cubicBezTo>
                      <a:pt x="367" y="1477"/>
                      <a:pt x="362" y="1496"/>
                      <a:pt x="360" y="1515"/>
                    </a:cubicBezTo>
                    <a:cubicBezTo>
                      <a:pt x="359" y="1528"/>
                      <a:pt x="358" y="1541"/>
                      <a:pt x="359" y="1554"/>
                    </a:cubicBezTo>
                    <a:cubicBezTo>
                      <a:pt x="360" y="1559"/>
                      <a:pt x="360" y="1564"/>
                      <a:pt x="363" y="1567"/>
                    </a:cubicBezTo>
                    <a:cubicBezTo>
                      <a:pt x="370" y="1575"/>
                      <a:pt x="378" y="1578"/>
                      <a:pt x="388" y="1578"/>
                    </a:cubicBezTo>
                    <a:cubicBezTo>
                      <a:pt x="396" y="1578"/>
                      <a:pt x="403" y="1578"/>
                      <a:pt x="410" y="1578"/>
                    </a:cubicBezTo>
                    <a:cubicBezTo>
                      <a:pt x="416" y="1578"/>
                      <a:pt x="421" y="1579"/>
                      <a:pt x="427" y="1579"/>
                    </a:cubicBezTo>
                    <a:cubicBezTo>
                      <a:pt x="438" y="1579"/>
                      <a:pt x="448" y="1578"/>
                      <a:pt x="458" y="1578"/>
                    </a:cubicBezTo>
                    <a:cubicBezTo>
                      <a:pt x="467" y="1577"/>
                      <a:pt x="475" y="1579"/>
                      <a:pt x="483" y="1578"/>
                    </a:cubicBezTo>
                    <a:cubicBezTo>
                      <a:pt x="491" y="1577"/>
                      <a:pt x="498" y="1576"/>
                      <a:pt x="505" y="1577"/>
                    </a:cubicBezTo>
                    <a:cubicBezTo>
                      <a:pt x="517" y="1578"/>
                      <a:pt x="528" y="1578"/>
                      <a:pt x="540" y="1577"/>
                    </a:cubicBezTo>
                    <a:cubicBezTo>
                      <a:pt x="548" y="1577"/>
                      <a:pt x="556" y="1578"/>
                      <a:pt x="564" y="1578"/>
                    </a:cubicBezTo>
                    <a:cubicBezTo>
                      <a:pt x="568" y="1578"/>
                      <a:pt x="572" y="1578"/>
                      <a:pt x="575" y="1576"/>
                    </a:cubicBezTo>
                    <a:cubicBezTo>
                      <a:pt x="579" y="1573"/>
                      <a:pt x="584" y="1570"/>
                      <a:pt x="588" y="1566"/>
                    </a:cubicBezTo>
                    <a:cubicBezTo>
                      <a:pt x="594" y="1561"/>
                      <a:pt x="599" y="1556"/>
                      <a:pt x="602" y="1549"/>
                    </a:cubicBezTo>
                    <a:cubicBezTo>
                      <a:pt x="607" y="1539"/>
                      <a:pt x="612" y="1530"/>
                      <a:pt x="616" y="1519"/>
                    </a:cubicBezTo>
                    <a:cubicBezTo>
                      <a:pt x="619" y="1509"/>
                      <a:pt x="622" y="1498"/>
                      <a:pt x="622" y="1487"/>
                    </a:cubicBezTo>
                    <a:cubicBezTo>
                      <a:pt x="622" y="1480"/>
                      <a:pt x="623" y="1472"/>
                      <a:pt x="623" y="1465"/>
                    </a:cubicBezTo>
                    <a:cubicBezTo>
                      <a:pt x="623" y="1455"/>
                      <a:pt x="624" y="1445"/>
                      <a:pt x="624" y="1436"/>
                    </a:cubicBezTo>
                    <a:cubicBezTo>
                      <a:pt x="625" y="1418"/>
                      <a:pt x="625" y="1400"/>
                      <a:pt x="626" y="1382"/>
                    </a:cubicBezTo>
                    <a:cubicBezTo>
                      <a:pt x="626" y="1373"/>
                      <a:pt x="627" y="1365"/>
                      <a:pt x="626" y="1357"/>
                    </a:cubicBezTo>
                    <a:cubicBezTo>
                      <a:pt x="626" y="1351"/>
                      <a:pt x="627" y="1345"/>
                      <a:pt x="628" y="1338"/>
                    </a:cubicBezTo>
                    <a:cubicBezTo>
                      <a:pt x="629" y="1323"/>
                      <a:pt x="630" y="1307"/>
                      <a:pt x="632" y="1291"/>
                    </a:cubicBezTo>
                    <a:cubicBezTo>
                      <a:pt x="632" y="1286"/>
                      <a:pt x="633" y="1282"/>
                      <a:pt x="634" y="1277"/>
                    </a:cubicBezTo>
                    <a:cubicBezTo>
                      <a:pt x="635" y="1265"/>
                      <a:pt x="635" y="1253"/>
                      <a:pt x="636" y="1241"/>
                    </a:cubicBezTo>
                    <a:cubicBezTo>
                      <a:pt x="637" y="1222"/>
                      <a:pt x="638" y="1202"/>
                      <a:pt x="640" y="1183"/>
                    </a:cubicBezTo>
                    <a:cubicBezTo>
                      <a:pt x="640" y="1175"/>
                      <a:pt x="641" y="1167"/>
                      <a:pt x="642" y="1159"/>
                    </a:cubicBezTo>
                    <a:cubicBezTo>
                      <a:pt x="643" y="1151"/>
                      <a:pt x="644" y="1143"/>
                      <a:pt x="645" y="1134"/>
                    </a:cubicBezTo>
                    <a:cubicBezTo>
                      <a:pt x="646" y="1124"/>
                      <a:pt x="646" y="1113"/>
                      <a:pt x="648" y="1103"/>
                    </a:cubicBezTo>
                    <a:cubicBezTo>
                      <a:pt x="649" y="1089"/>
                      <a:pt x="652" y="1076"/>
                      <a:pt x="653" y="1063"/>
                    </a:cubicBezTo>
                    <a:cubicBezTo>
                      <a:pt x="655" y="1055"/>
                      <a:pt x="655" y="1047"/>
                      <a:pt x="656" y="1039"/>
                    </a:cubicBezTo>
                    <a:cubicBezTo>
                      <a:pt x="657" y="1034"/>
                      <a:pt x="657" y="1029"/>
                      <a:pt x="657" y="1023"/>
                    </a:cubicBezTo>
                    <a:cubicBezTo>
                      <a:pt x="658" y="1020"/>
                      <a:pt x="657" y="1018"/>
                      <a:pt x="653" y="1018"/>
                    </a:cubicBezTo>
                    <a:cubicBezTo>
                      <a:pt x="651" y="1018"/>
                      <a:pt x="649" y="1017"/>
                      <a:pt x="646" y="1017"/>
                    </a:cubicBezTo>
                    <a:cubicBezTo>
                      <a:pt x="641" y="1016"/>
                      <a:pt x="637" y="1016"/>
                      <a:pt x="632" y="1016"/>
                    </a:cubicBezTo>
                    <a:cubicBezTo>
                      <a:pt x="618" y="1013"/>
                      <a:pt x="604" y="1011"/>
                      <a:pt x="590" y="1009"/>
                    </a:cubicBezTo>
                    <a:cubicBezTo>
                      <a:pt x="587" y="1009"/>
                      <a:pt x="584" y="1008"/>
                      <a:pt x="581" y="1007"/>
                    </a:cubicBezTo>
                    <a:cubicBezTo>
                      <a:pt x="574" y="1005"/>
                      <a:pt x="566" y="1002"/>
                      <a:pt x="557" y="999"/>
                    </a:cubicBezTo>
                    <a:close/>
                    <a:moveTo>
                      <a:pt x="812" y="200"/>
                    </a:moveTo>
                    <a:cubicBezTo>
                      <a:pt x="817" y="199"/>
                      <a:pt x="817" y="196"/>
                      <a:pt x="817" y="193"/>
                    </a:cubicBezTo>
                    <a:cubicBezTo>
                      <a:pt x="817" y="185"/>
                      <a:pt x="816" y="176"/>
                      <a:pt x="815" y="168"/>
                    </a:cubicBezTo>
                    <a:cubicBezTo>
                      <a:pt x="815" y="163"/>
                      <a:pt x="814" y="158"/>
                      <a:pt x="812" y="154"/>
                    </a:cubicBezTo>
                    <a:cubicBezTo>
                      <a:pt x="807" y="143"/>
                      <a:pt x="802" y="132"/>
                      <a:pt x="797" y="122"/>
                    </a:cubicBezTo>
                    <a:cubicBezTo>
                      <a:pt x="792" y="109"/>
                      <a:pt x="787" y="96"/>
                      <a:pt x="778" y="85"/>
                    </a:cubicBezTo>
                    <a:cubicBezTo>
                      <a:pt x="767" y="72"/>
                      <a:pt x="755" y="61"/>
                      <a:pt x="739" y="52"/>
                    </a:cubicBezTo>
                    <a:cubicBezTo>
                      <a:pt x="728" y="46"/>
                      <a:pt x="717" y="40"/>
                      <a:pt x="705" y="34"/>
                    </a:cubicBezTo>
                    <a:cubicBezTo>
                      <a:pt x="692" y="27"/>
                      <a:pt x="678" y="20"/>
                      <a:pt x="665" y="14"/>
                    </a:cubicBezTo>
                    <a:cubicBezTo>
                      <a:pt x="661" y="12"/>
                      <a:pt x="656" y="11"/>
                      <a:pt x="651" y="9"/>
                    </a:cubicBezTo>
                    <a:cubicBezTo>
                      <a:pt x="641" y="4"/>
                      <a:pt x="631" y="3"/>
                      <a:pt x="620" y="5"/>
                    </a:cubicBezTo>
                    <a:cubicBezTo>
                      <a:pt x="612" y="6"/>
                      <a:pt x="604" y="8"/>
                      <a:pt x="596" y="8"/>
                    </a:cubicBezTo>
                    <a:cubicBezTo>
                      <a:pt x="588" y="9"/>
                      <a:pt x="580" y="11"/>
                      <a:pt x="572" y="15"/>
                    </a:cubicBezTo>
                    <a:cubicBezTo>
                      <a:pt x="567" y="17"/>
                      <a:pt x="561" y="19"/>
                      <a:pt x="556" y="21"/>
                    </a:cubicBezTo>
                    <a:cubicBezTo>
                      <a:pt x="547" y="23"/>
                      <a:pt x="538" y="26"/>
                      <a:pt x="532" y="34"/>
                    </a:cubicBezTo>
                    <a:cubicBezTo>
                      <a:pt x="525" y="42"/>
                      <a:pt x="517" y="50"/>
                      <a:pt x="509" y="59"/>
                    </a:cubicBezTo>
                    <a:cubicBezTo>
                      <a:pt x="502" y="67"/>
                      <a:pt x="497" y="75"/>
                      <a:pt x="493" y="85"/>
                    </a:cubicBezTo>
                    <a:cubicBezTo>
                      <a:pt x="490" y="93"/>
                      <a:pt x="487" y="100"/>
                      <a:pt x="483" y="107"/>
                    </a:cubicBezTo>
                    <a:cubicBezTo>
                      <a:pt x="477" y="117"/>
                      <a:pt x="473" y="129"/>
                      <a:pt x="471" y="141"/>
                    </a:cubicBezTo>
                    <a:cubicBezTo>
                      <a:pt x="468" y="154"/>
                      <a:pt x="469" y="168"/>
                      <a:pt x="469" y="181"/>
                    </a:cubicBezTo>
                    <a:cubicBezTo>
                      <a:pt x="469" y="182"/>
                      <a:pt x="468" y="184"/>
                      <a:pt x="469" y="185"/>
                    </a:cubicBezTo>
                    <a:cubicBezTo>
                      <a:pt x="471" y="192"/>
                      <a:pt x="470" y="200"/>
                      <a:pt x="471" y="208"/>
                    </a:cubicBezTo>
                    <a:cubicBezTo>
                      <a:pt x="471" y="210"/>
                      <a:pt x="471" y="213"/>
                      <a:pt x="471" y="215"/>
                    </a:cubicBezTo>
                    <a:cubicBezTo>
                      <a:pt x="470" y="225"/>
                      <a:pt x="471" y="234"/>
                      <a:pt x="474" y="243"/>
                    </a:cubicBezTo>
                    <a:cubicBezTo>
                      <a:pt x="475" y="244"/>
                      <a:pt x="475" y="246"/>
                      <a:pt x="475" y="247"/>
                    </a:cubicBezTo>
                    <a:cubicBezTo>
                      <a:pt x="474" y="255"/>
                      <a:pt x="477" y="262"/>
                      <a:pt x="480" y="269"/>
                    </a:cubicBezTo>
                    <a:cubicBezTo>
                      <a:pt x="481" y="269"/>
                      <a:pt x="482" y="269"/>
                      <a:pt x="483" y="269"/>
                    </a:cubicBezTo>
                    <a:cubicBezTo>
                      <a:pt x="483" y="272"/>
                      <a:pt x="482" y="274"/>
                      <a:pt x="483" y="277"/>
                    </a:cubicBezTo>
                    <a:cubicBezTo>
                      <a:pt x="486" y="283"/>
                      <a:pt x="490" y="289"/>
                      <a:pt x="493" y="294"/>
                    </a:cubicBezTo>
                    <a:cubicBezTo>
                      <a:pt x="498" y="302"/>
                      <a:pt x="503" y="310"/>
                      <a:pt x="507" y="318"/>
                    </a:cubicBezTo>
                    <a:cubicBezTo>
                      <a:pt x="508" y="320"/>
                      <a:pt x="508" y="322"/>
                      <a:pt x="509" y="325"/>
                    </a:cubicBezTo>
                    <a:cubicBezTo>
                      <a:pt x="510" y="324"/>
                      <a:pt x="512" y="323"/>
                      <a:pt x="513" y="322"/>
                    </a:cubicBezTo>
                    <a:cubicBezTo>
                      <a:pt x="515" y="317"/>
                      <a:pt x="518" y="312"/>
                      <a:pt x="521" y="307"/>
                    </a:cubicBezTo>
                    <a:cubicBezTo>
                      <a:pt x="522" y="305"/>
                      <a:pt x="523" y="302"/>
                      <a:pt x="522" y="300"/>
                    </a:cubicBezTo>
                    <a:cubicBezTo>
                      <a:pt x="522" y="293"/>
                      <a:pt x="524" y="292"/>
                      <a:pt x="530" y="290"/>
                    </a:cubicBezTo>
                    <a:cubicBezTo>
                      <a:pt x="534" y="295"/>
                      <a:pt x="542" y="296"/>
                      <a:pt x="542" y="304"/>
                    </a:cubicBezTo>
                    <a:cubicBezTo>
                      <a:pt x="548" y="304"/>
                      <a:pt x="555" y="307"/>
                      <a:pt x="562" y="304"/>
                    </a:cubicBezTo>
                    <a:cubicBezTo>
                      <a:pt x="560" y="302"/>
                      <a:pt x="559" y="301"/>
                      <a:pt x="557" y="299"/>
                    </a:cubicBezTo>
                    <a:cubicBezTo>
                      <a:pt x="554" y="295"/>
                      <a:pt x="552" y="291"/>
                      <a:pt x="552" y="286"/>
                    </a:cubicBezTo>
                    <a:cubicBezTo>
                      <a:pt x="552" y="276"/>
                      <a:pt x="551" y="267"/>
                      <a:pt x="553" y="257"/>
                    </a:cubicBezTo>
                    <a:cubicBezTo>
                      <a:pt x="557" y="256"/>
                      <a:pt x="561" y="256"/>
                      <a:pt x="563" y="258"/>
                    </a:cubicBezTo>
                    <a:cubicBezTo>
                      <a:pt x="565" y="261"/>
                      <a:pt x="570" y="263"/>
                      <a:pt x="570" y="268"/>
                    </a:cubicBezTo>
                    <a:cubicBezTo>
                      <a:pt x="571" y="271"/>
                      <a:pt x="573" y="274"/>
                      <a:pt x="576" y="276"/>
                    </a:cubicBezTo>
                    <a:cubicBezTo>
                      <a:pt x="581" y="281"/>
                      <a:pt x="588" y="284"/>
                      <a:pt x="595" y="286"/>
                    </a:cubicBezTo>
                    <a:cubicBezTo>
                      <a:pt x="597" y="286"/>
                      <a:pt x="598" y="286"/>
                      <a:pt x="600" y="286"/>
                    </a:cubicBezTo>
                    <a:cubicBezTo>
                      <a:pt x="600" y="285"/>
                      <a:pt x="600" y="284"/>
                      <a:pt x="600" y="284"/>
                    </a:cubicBezTo>
                    <a:cubicBezTo>
                      <a:pt x="599" y="283"/>
                      <a:pt x="598" y="281"/>
                      <a:pt x="597" y="280"/>
                    </a:cubicBezTo>
                    <a:cubicBezTo>
                      <a:pt x="591" y="274"/>
                      <a:pt x="589" y="267"/>
                      <a:pt x="588" y="259"/>
                    </a:cubicBezTo>
                    <a:cubicBezTo>
                      <a:pt x="587" y="250"/>
                      <a:pt x="589" y="248"/>
                      <a:pt x="598" y="251"/>
                    </a:cubicBezTo>
                    <a:cubicBezTo>
                      <a:pt x="602" y="253"/>
                      <a:pt x="606" y="253"/>
                      <a:pt x="610" y="251"/>
                    </a:cubicBezTo>
                    <a:cubicBezTo>
                      <a:pt x="610" y="250"/>
                      <a:pt x="610" y="249"/>
                      <a:pt x="610" y="247"/>
                    </a:cubicBezTo>
                    <a:cubicBezTo>
                      <a:pt x="609" y="241"/>
                      <a:pt x="610" y="235"/>
                      <a:pt x="612" y="229"/>
                    </a:cubicBezTo>
                    <a:cubicBezTo>
                      <a:pt x="614" y="225"/>
                      <a:pt x="615" y="221"/>
                      <a:pt x="617" y="217"/>
                    </a:cubicBezTo>
                    <a:cubicBezTo>
                      <a:pt x="621" y="208"/>
                      <a:pt x="627" y="203"/>
                      <a:pt x="636" y="204"/>
                    </a:cubicBezTo>
                    <a:cubicBezTo>
                      <a:pt x="640" y="204"/>
                      <a:pt x="644" y="207"/>
                      <a:pt x="647" y="208"/>
                    </a:cubicBezTo>
                    <a:cubicBezTo>
                      <a:pt x="649" y="208"/>
                      <a:pt x="650" y="209"/>
                      <a:pt x="651" y="210"/>
                    </a:cubicBezTo>
                    <a:cubicBezTo>
                      <a:pt x="655" y="203"/>
                      <a:pt x="658" y="202"/>
                      <a:pt x="664" y="205"/>
                    </a:cubicBezTo>
                    <a:cubicBezTo>
                      <a:pt x="666" y="206"/>
                      <a:pt x="669" y="208"/>
                      <a:pt x="671" y="210"/>
                    </a:cubicBezTo>
                    <a:cubicBezTo>
                      <a:pt x="674" y="213"/>
                      <a:pt x="676" y="216"/>
                      <a:pt x="679" y="219"/>
                    </a:cubicBezTo>
                    <a:cubicBezTo>
                      <a:pt x="689" y="209"/>
                      <a:pt x="690" y="195"/>
                      <a:pt x="692" y="183"/>
                    </a:cubicBezTo>
                    <a:cubicBezTo>
                      <a:pt x="702" y="182"/>
                      <a:pt x="706" y="185"/>
                      <a:pt x="708" y="193"/>
                    </a:cubicBezTo>
                    <a:cubicBezTo>
                      <a:pt x="709" y="195"/>
                      <a:pt x="709" y="198"/>
                      <a:pt x="710" y="201"/>
                    </a:cubicBezTo>
                    <a:cubicBezTo>
                      <a:pt x="711" y="199"/>
                      <a:pt x="712" y="199"/>
                      <a:pt x="712" y="198"/>
                    </a:cubicBezTo>
                    <a:cubicBezTo>
                      <a:pt x="715" y="193"/>
                      <a:pt x="717" y="189"/>
                      <a:pt x="719" y="184"/>
                    </a:cubicBezTo>
                    <a:cubicBezTo>
                      <a:pt x="721" y="178"/>
                      <a:pt x="723" y="172"/>
                      <a:pt x="724" y="166"/>
                    </a:cubicBezTo>
                    <a:cubicBezTo>
                      <a:pt x="725" y="163"/>
                      <a:pt x="727" y="162"/>
                      <a:pt x="730" y="162"/>
                    </a:cubicBezTo>
                    <a:cubicBezTo>
                      <a:pt x="735" y="163"/>
                      <a:pt x="738" y="165"/>
                      <a:pt x="740" y="170"/>
                    </a:cubicBezTo>
                    <a:cubicBezTo>
                      <a:pt x="742" y="177"/>
                      <a:pt x="744" y="184"/>
                      <a:pt x="745" y="191"/>
                    </a:cubicBezTo>
                    <a:cubicBezTo>
                      <a:pt x="746" y="191"/>
                      <a:pt x="747" y="191"/>
                      <a:pt x="747" y="190"/>
                    </a:cubicBezTo>
                    <a:cubicBezTo>
                      <a:pt x="750" y="185"/>
                      <a:pt x="753" y="180"/>
                      <a:pt x="754" y="174"/>
                    </a:cubicBezTo>
                    <a:cubicBezTo>
                      <a:pt x="754" y="170"/>
                      <a:pt x="756" y="166"/>
                      <a:pt x="757" y="161"/>
                    </a:cubicBezTo>
                    <a:cubicBezTo>
                      <a:pt x="758" y="159"/>
                      <a:pt x="759" y="159"/>
                      <a:pt x="761" y="159"/>
                    </a:cubicBezTo>
                    <a:cubicBezTo>
                      <a:pt x="766" y="158"/>
                      <a:pt x="768" y="160"/>
                      <a:pt x="770" y="164"/>
                    </a:cubicBezTo>
                    <a:cubicBezTo>
                      <a:pt x="772" y="170"/>
                      <a:pt x="774" y="176"/>
                      <a:pt x="776" y="182"/>
                    </a:cubicBezTo>
                    <a:cubicBezTo>
                      <a:pt x="777" y="187"/>
                      <a:pt x="778" y="192"/>
                      <a:pt x="780" y="198"/>
                    </a:cubicBezTo>
                    <a:cubicBezTo>
                      <a:pt x="791" y="189"/>
                      <a:pt x="791" y="176"/>
                      <a:pt x="794" y="165"/>
                    </a:cubicBezTo>
                    <a:cubicBezTo>
                      <a:pt x="802" y="163"/>
                      <a:pt x="805" y="165"/>
                      <a:pt x="806" y="172"/>
                    </a:cubicBezTo>
                    <a:cubicBezTo>
                      <a:pt x="808" y="178"/>
                      <a:pt x="809" y="184"/>
                      <a:pt x="810" y="191"/>
                    </a:cubicBezTo>
                    <a:cubicBezTo>
                      <a:pt x="811" y="194"/>
                      <a:pt x="811" y="197"/>
                      <a:pt x="812" y="200"/>
                    </a:cubicBezTo>
                    <a:close/>
                    <a:moveTo>
                      <a:pt x="730" y="328"/>
                    </a:moveTo>
                    <a:cubicBezTo>
                      <a:pt x="730" y="327"/>
                      <a:pt x="730" y="327"/>
                      <a:pt x="730" y="327"/>
                    </a:cubicBezTo>
                    <a:cubicBezTo>
                      <a:pt x="731" y="326"/>
                      <a:pt x="732" y="326"/>
                      <a:pt x="733" y="326"/>
                    </a:cubicBezTo>
                    <a:cubicBezTo>
                      <a:pt x="739" y="326"/>
                      <a:pt x="743" y="328"/>
                      <a:pt x="748" y="330"/>
                    </a:cubicBezTo>
                    <a:cubicBezTo>
                      <a:pt x="755" y="332"/>
                      <a:pt x="759" y="330"/>
                      <a:pt x="762" y="324"/>
                    </a:cubicBezTo>
                    <a:cubicBezTo>
                      <a:pt x="762" y="322"/>
                      <a:pt x="763" y="321"/>
                      <a:pt x="763" y="319"/>
                    </a:cubicBezTo>
                    <a:cubicBezTo>
                      <a:pt x="765" y="313"/>
                      <a:pt x="770" y="310"/>
                      <a:pt x="776" y="310"/>
                    </a:cubicBezTo>
                    <a:cubicBezTo>
                      <a:pt x="781" y="310"/>
                      <a:pt x="785" y="308"/>
                      <a:pt x="790" y="307"/>
                    </a:cubicBezTo>
                    <a:cubicBezTo>
                      <a:pt x="793" y="306"/>
                      <a:pt x="794" y="304"/>
                      <a:pt x="795" y="301"/>
                    </a:cubicBezTo>
                    <a:cubicBezTo>
                      <a:pt x="797" y="295"/>
                      <a:pt x="796" y="290"/>
                      <a:pt x="795" y="285"/>
                    </a:cubicBezTo>
                    <a:cubicBezTo>
                      <a:pt x="794" y="283"/>
                      <a:pt x="794" y="280"/>
                      <a:pt x="793" y="278"/>
                    </a:cubicBezTo>
                    <a:cubicBezTo>
                      <a:pt x="792" y="270"/>
                      <a:pt x="790" y="262"/>
                      <a:pt x="789" y="254"/>
                    </a:cubicBezTo>
                    <a:cubicBezTo>
                      <a:pt x="787" y="247"/>
                      <a:pt x="786" y="240"/>
                      <a:pt x="787" y="232"/>
                    </a:cubicBezTo>
                    <a:cubicBezTo>
                      <a:pt x="789" y="223"/>
                      <a:pt x="792" y="214"/>
                      <a:pt x="795" y="203"/>
                    </a:cubicBezTo>
                    <a:cubicBezTo>
                      <a:pt x="795" y="202"/>
                      <a:pt x="794" y="201"/>
                      <a:pt x="792" y="198"/>
                    </a:cubicBezTo>
                    <a:cubicBezTo>
                      <a:pt x="791" y="199"/>
                      <a:pt x="791" y="200"/>
                      <a:pt x="790" y="201"/>
                    </a:cubicBezTo>
                    <a:cubicBezTo>
                      <a:pt x="786" y="206"/>
                      <a:pt x="782" y="207"/>
                      <a:pt x="777" y="204"/>
                    </a:cubicBezTo>
                    <a:cubicBezTo>
                      <a:pt x="773" y="202"/>
                      <a:pt x="770" y="199"/>
                      <a:pt x="769" y="194"/>
                    </a:cubicBezTo>
                    <a:cubicBezTo>
                      <a:pt x="769" y="188"/>
                      <a:pt x="767" y="181"/>
                      <a:pt x="764" y="174"/>
                    </a:cubicBezTo>
                    <a:cubicBezTo>
                      <a:pt x="763" y="177"/>
                      <a:pt x="762" y="179"/>
                      <a:pt x="762" y="180"/>
                    </a:cubicBezTo>
                    <a:cubicBezTo>
                      <a:pt x="760" y="188"/>
                      <a:pt x="756" y="194"/>
                      <a:pt x="751" y="199"/>
                    </a:cubicBezTo>
                    <a:cubicBezTo>
                      <a:pt x="747" y="203"/>
                      <a:pt x="743" y="201"/>
                      <a:pt x="740" y="200"/>
                    </a:cubicBezTo>
                    <a:cubicBezTo>
                      <a:pt x="736" y="199"/>
                      <a:pt x="735" y="196"/>
                      <a:pt x="734" y="192"/>
                    </a:cubicBezTo>
                    <a:cubicBezTo>
                      <a:pt x="734" y="190"/>
                      <a:pt x="734" y="188"/>
                      <a:pt x="734" y="186"/>
                    </a:cubicBezTo>
                    <a:cubicBezTo>
                      <a:pt x="734" y="184"/>
                      <a:pt x="733" y="182"/>
                      <a:pt x="732" y="180"/>
                    </a:cubicBezTo>
                    <a:cubicBezTo>
                      <a:pt x="731" y="183"/>
                      <a:pt x="729" y="186"/>
                      <a:pt x="728" y="189"/>
                    </a:cubicBezTo>
                    <a:cubicBezTo>
                      <a:pt x="726" y="196"/>
                      <a:pt x="721" y="201"/>
                      <a:pt x="717" y="207"/>
                    </a:cubicBezTo>
                    <a:cubicBezTo>
                      <a:pt x="713" y="212"/>
                      <a:pt x="708" y="212"/>
                      <a:pt x="704" y="207"/>
                    </a:cubicBezTo>
                    <a:cubicBezTo>
                      <a:pt x="703" y="206"/>
                      <a:pt x="702" y="204"/>
                      <a:pt x="700" y="202"/>
                    </a:cubicBezTo>
                    <a:cubicBezTo>
                      <a:pt x="698" y="205"/>
                      <a:pt x="697" y="207"/>
                      <a:pt x="696" y="209"/>
                    </a:cubicBezTo>
                    <a:cubicBezTo>
                      <a:pt x="694" y="215"/>
                      <a:pt x="690" y="220"/>
                      <a:pt x="685" y="225"/>
                    </a:cubicBezTo>
                    <a:cubicBezTo>
                      <a:pt x="682" y="228"/>
                      <a:pt x="678" y="229"/>
                      <a:pt x="675" y="226"/>
                    </a:cubicBezTo>
                    <a:cubicBezTo>
                      <a:pt x="673" y="224"/>
                      <a:pt x="671" y="222"/>
                      <a:pt x="670" y="220"/>
                    </a:cubicBezTo>
                    <a:cubicBezTo>
                      <a:pt x="667" y="217"/>
                      <a:pt x="665" y="214"/>
                      <a:pt x="662" y="211"/>
                    </a:cubicBezTo>
                    <a:cubicBezTo>
                      <a:pt x="659" y="215"/>
                      <a:pt x="657" y="218"/>
                      <a:pt x="654" y="221"/>
                    </a:cubicBezTo>
                    <a:cubicBezTo>
                      <a:pt x="651" y="218"/>
                      <a:pt x="648" y="216"/>
                      <a:pt x="646" y="214"/>
                    </a:cubicBezTo>
                    <a:cubicBezTo>
                      <a:pt x="641" y="208"/>
                      <a:pt x="635" y="207"/>
                      <a:pt x="629" y="212"/>
                    </a:cubicBezTo>
                    <a:cubicBezTo>
                      <a:pt x="622" y="219"/>
                      <a:pt x="620" y="228"/>
                      <a:pt x="617" y="237"/>
                    </a:cubicBezTo>
                    <a:cubicBezTo>
                      <a:pt x="616" y="241"/>
                      <a:pt x="616" y="245"/>
                      <a:pt x="615" y="248"/>
                    </a:cubicBezTo>
                    <a:cubicBezTo>
                      <a:pt x="618" y="250"/>
                      <a:pt x="619" y="252"/>
                      <a:pt x="621" y="253"/>
                    </a:cubicBezTo>
                    <a:cubicBezTo>
                      <a:pt x="620" y="255"/>
                      <a:pt x="619" y="257"/>
                      <a:pt x="619" y="259"/>
                    </a:cubicBezTo>
                    <a:cubicBezTo>
                      <a:pt x="622" y="261"/>
                      <a:pt x="626" y="263"/>
                      <a:pt x="629" y="265"/>
                    </a:cubicBezTo>
                    <a:cubicBezTo>
                      <a:pt x="629" y="265"/>
                      <a:pt x="629" y="266"/>
                      <a:pt x="629" y="266"/>
                    </a:cubicBezTo>
                    <a:cubicBezTo>
                      <a:pt x="628" y="266"/>
                      <a:pt x="628" y="266"/>
                      <a:pt x="627" y="266"/>
                    </a:cubicBezTo>
                    <a:cubicBezTo>
                      <a:pt x="622" y="267"/>
                      <a:pt x="618" y="264"/>
                      <a:pt x="614" y="261"/>
                    </a:cubicBezTo>
                    <a:cubicBezTo>
                      <a:pt x="613" y="260"/>
                      <a:pt x="612" y="259"/>
                      <a:pt x="610" y="258"/>
                    </a:cubicBezTo>
                    <a:cubicBezTo>
                      <a:pt x="607" y="258"/>
                      <a:pt x="603" y="258"/>
                      <a:pt x="599" y="258"/>
                    </a:cubicBezTo>
                    <a:cubicBezTo>
                      <a:pt x="599" y="266"/>
                      <a:pt x="600" y="274"/>
                      <a:pt x="607" y="280"/>
                    </a:cubicBezTo>
                    <a:cubicBezTo>
                      <a:pt x="609" y="281"/>
                      <a:pt x="610" y="283"/>
                      <a:pt x="612" y="285"/>
                    </a:cubicBezTo>
                    <a:cubicBezTo>
                      <a:pt x="612" y="286"/>
                      <a:pt x="612" y="288"/>
                      <a:pt x="611" y="289"/>
                    </a:cubicBezTo>
                    <a:cubicBezTo>
                      <a:pt x="608" y="290"/>
                      <a:pt x="605" y="293"/>
                      <a:pt x="601" y="292"/>
                    </a:cubicBezTo>
                    <a:cubicBezTo>
                      <a:pt x="590" y="290"/>
                      <a:pt x="580" y="287"/>
                      <a:pt x="571" y="280"/>
                    </a:cubicBezTo>
                    <a:cubicBezTo>
                      <a:pt x="569" y="279"/>
                      <a:pt x="567" y="276"/>
                      <a:pt x="565" y="274"/>
                    </a:cubicBezTo>
                    <a:cubicBezTo>
                      <a:pt x="564" y="273"/>
                      <a:pt x="563" y="273"/>
                      <a:pt x="562" y="271"/>
                    </a:cubicBezTo>
                    <a:cubicBezTo>
                      <a:pt x="561" y="280"/>
                      <a:pt x="562" y="288"/>
                      <a:pt x="566" y="294"/>
                    </a:cubicBezTo>
                    <a:cubicBezTo>
                      <a:pt x="569" y="299"/>
                      <a:pt x="573" y="302"/>
                      <a:pt x="576" y="306"/>
                    </a:cubicBezTo>
                    <a:cubicBezTo>
                      <a:pt x="577" y="307"/>
                      <a:pt x="577" y="308"/>
                      <a:pt x="577" y="309"/>
                    </a:cubicBezTo>
                    <a:cubicBezTo>
                      <a:pt x="577" y="310"/>
                      <a:pt x="576" y="311"/>
                      <a:pt x="575" y="311"/>
                    </a:cubicBezTo>
                    <a:cubicBezTo>
                      <a:pt x="564" y="312"/>
                      <a:pt x="552" y="312"/>
                      <a:pt x="541" y="310"/>
                    </a:cubicBezTo>
                    <a:cubicBezTo>
                      <a:pt x="538" y="310"/>
                      <a:pt x="534" y="309"/>
                      <a:pt x="531" y="308"/>
                    </a:cubicBezTo>
                    <a:cubicBezTo>
                      <a:pt x="529" y="311"/>
                      <a:pt x="528" y="313"/>
                      <a:pt x="527" y="316"/>
                    </a:cubicBezTo>
                    <a:cubicBezTo>
                      <a:pt x="524" y="322"/>
                      <a:pt x="520" y="328"/>
                      <a:pt x="521" y="335"/>
                    </a:cubicBezTo>
                    <a:cubicBezTo>
                      <a:pt x="521" y="339"/>
                      <a:pt x="520" y="343"/>
                      <a:pt x="519" y="347"/>
                    </a:cubicBezTo>
                    <a:cubicBezTo>
                      <a:pt x="518" y="355"/>
                      <a:pt x="516" y="362"/>
                      <a:pt x="512" y="369"/>
                    </a:cubicBezTo>
                    <a:cubicBezTo>
                      <a:pt x="510" y="371"/>
                      <a:pt x="511" y="373"/>
                      <a:pt x="514" y="375"/>
                    </a:cubicBezTo>
                    <a:cubicBezTo>
                      <a:pt x="518" y="377"/>
                      <a:pt x="521" y="380"/>
                      <a:pt x="525" y="382"/>
                    </a:cubicBezTo>
                    <a:cubicBezTo>
                      <a:pt x="529" y="384"/>
                      <a:pt x="533" y="386"/>
                      <a:pt x="538" y="387"/>
                    </a:cubicBezTo>
                    <a:cubicBezTo>
                      <a:pt x="551" y="389"/>
                      <a:pt x="564" y="391"/>
                      <a:pt x="577" y="393"/>
                    </a:cubicBezTo>
                    <a:cubicBezTo>
                      <a:pt x="585" y="395"/>
                      <a:pt x="593" y="397"/>
                      <a:pt x="600" y="399"/>
                    </a:cubicBezTo>
                    <a:cubicBezTo>
                      <a:pt x="609" y="401"/>
                      <a:pt x="618" y="403"/>
                      <a:pt x="627" y="405"/>
                    </a:cubicBezTo>
                    <a:cubicBezTo>
                      <a:pt x="629" y="391"/>
                      <a:pt x="635" y="379"/>
                      <a:pt x="642" y="367"/>
                    </a:cubicBezTo>
                    <a:cubicBezTo>
                      <a:pt x="643" y="367"/>
                      <a:pt x="644" y="367"/>
                      <a:pt x="646" y="367"/>
                    </a:cubicBezTo>
                    <a:cubicBezTo>
                      <a:pt x="653" y="370"/>
                      <a:pt x="661" y="374"/>
                      <a:pt x="669" y="377"/>
                    </a:cubicBezTo>
                    <a:cubicBezTo>
                      <a:pt x="673" y="379"/>
                      <a:pt x="678" y="381"/>
                      <a:pt x="682" y="382"/>
                    </a:cubicBezTo>
                    <a:cubicBezTo>
                      <a:pt x="688" y="384"/>
                      <a:pt x="695" y="385"/>
                      <a:pt x="701" y="386"/>
                    </a:cubicBezTo>
                    <a:cubicBezTo>
                      <a:pt x="705" y="386"/>
                      <a:pt x="710" y="385"/>
                      <a:pt x="713" y="382"/>
                    </a:cubicBezTo>
                    <a:cubicBezTo>
                      <a:pt x="721" y="375"/>
                      <a:pt x="729" y="367"/>
                      <a:pt x="733" y="357"/>
                    </a:cubicBezTo>
                    <a:cubicBezTo>
                      <a:pt x="734" y="352"/>
                      <a:pt x="737" y="348"/>
                      <a:pt x="743" y="346"/>
                    </a:cubicBezTo>
                    <a:cubicBezTo>
                      <a:pt x="745" y="345"/>
                      <a:pt x="748" y="344"/>
                      <a:pt x="747" y="341"/>
                    </a:cubicBezTo>
                    <a:cubicBezTo>
                      <a:pt x="747" y="338"/>
                      <a:pt x="746" y="335"/>
                      <a:pt x="743" y="334"/>
                    </a:cubicBezTo>
                    <a:cubicBezTo>
                      <a:pt x="740" y="332"/>
                      <a:pt x="737" y="329"/>
                      <a:pt x="733" y="329"/>
                    </a:cubicBezTo>
                    <a:cubicBezTo>
                      <a:pt x="732" y="329"/>
                      <a:pt x="731" y="328"/>
                      <a:pt x="730" y="328"/>
                    </a:cubicBezTo>
                    <a:close/>
                    <a:moveTo>
                      <a:pt x="54" y="1408"/>
                    </a:moveTo>
                    <a:cubicBezTo>
                      <a:pt x="52" y="1409"/>
                      <a:pt x="52" y="1409"/>
                      <a:pt x="51" y="1409"/>
                    </a:cubicBezTo>
                    <a:cubicBezTo>
                      <a:pt x="41" y="1420"/>
                      <a:pt x="31" y="1431"/>
                      <a:pt x="21" y="1442"/>
                    </a:cubicBezTo>
                    <a:cubicBezTo>
                      <a:pt x="20" y="1442"/>
                      <a:pt x="20" y="1443"/>
                      <a:pt x="20" y="1443"/>
                    </a:cubicBezTo>
                    <a:cubicBezTo>
                      <a:pt x="21" y="1446"/>
                      <a:pt x="19" y="1447"/>
                      <a:pt x="17" y="1448"/>
                    </a:cubicBezTo>
                    <a:cubicBezTo>
                      <a:pt x="13" y="1453"/>
                      <a:pt x="11" y="1459"/>
                      <a:pt x="11" y="1465"/>
                    </a:cubicBezTo>
                    <a:cubicBezTo>
                      <a:pt x="11" y="1476"/>
                      <a:pt x="14" y="1487"/>
                      <a:pt x="19" y="1497"/>
                    </a:cubicBezTo>
                    <a:cubicBezTo>
                      <a:pt x="26" y="1511"/>
                      <a:pt x="34" y="1525"/>
                      <a:pt x="42" y="1539"/>
                    </a:cubicBezTo>
                    <a:cubicBezTo>
                      <a:pt x="47" y="1548"/>
                      <a:pt x="53" y="1557"/>
                      <a:pt x="58" y="1565"/>
                    </a:cubicBezTo>
                    <a:cubicBezTo>
                      <a:pt x="67" y="1579"/>
                      <a:pt x="76" y="1592"/>
                      <a:pt x="86" y="1605"/>
                    </a:cubicBezTo>
                    <a:cubicBezTo>
                      <a:pt x="92" y="1613"/>
                      <a:pt x="98" y="1622"/>
                      <a:pt x="104" y="1630"/>
                    </a:cubicBezTo>
                    <a:cubicBezTo>
                      <a:pt x="109" y="1637"/>
                      <a:pt x="115" y="1644"/>
                      <a:pt x="120" y="1651"/>
                    </a:cubicBezTo>
                    <a:cubicBezTo>
                      <a:pt x="121" y="1652"/>
                      <a:pt x="122" y="1653"/>
                      <a:pt x="123" y="1654"/>
                    </a:cubicBezTo>
                    <a:cubicBezTo>
                      <a:pt x="134" y="1665"/>
                      <a:pt x="146" y="1674"/>
                      <a:pt x="158" y="1682"/>
                    </a:cubicBezTo>
                    <a:cubicBezTo>
                      <a:pt x="171" y="1690"/>
                      <a:pt x="186" y="1694"/>
                      <a:pt x="201" y="1691"/>
                    </a:cubicBezTo>
                    <a:cubicBezTo>
                      <a:pt x="208" y="1690"/>
                      <a:pt x="215" y="1688"/>
                      <a:pt x="222" y="1685"/>
                    </a:cubicBezTo>
                    <a:cubicBezTo>
                      <a:pt x="239" y="1678"/>
                      <a:pt x="249" y="1665"/>
                      <a:pt x="251" y="1646"/>
                    </a:cubicBezTo>
                    <a:cubicBezTo>
                      <a:pt x="252" y="1638"/>
                      <a:pt x="252" y="1631"/>
                      <a:pt x="250" y="1623"/>
                    </a:cubicBezTo>
                    <a:cubicBezTo>
                      <a:pt x="249" y="1615"/>
                      <a:pt x="248" y="1606"/>
                      <a:pt x="245" y="1598"/>
                    </a:cubicBezTo>
                    <a:cubicBezTo>
                      <a:pt x="244" y="1594"/>
                      <a:pt x="243" y="1591"/>
                      <a:pt x="241" y="1587"/>
                    </a:cubicBezTo>
                    <a:cubicBezTo>
                      <a:pt x="239" y="1580"/>
                      <a:pt x="237" y="1572"/>
                      <a:pt x="232" y="1565"/>
                    </a:cubicBezTo>
                    <a:cubicBezTo>
                      <a:pt x="227" y="1558"/>
                      <a:pt x="223" y="1550"/>
                      <a:pt x="221" y="1541"/>
                    </a:cubicBezTo>
                    <a:cubicBezTo>
                      <a:pt x="220" y="1537"/>
                      <a:pt x="217" y="1535"/>
                      <a:pt x="213" y="1533"/>
                    </a:cubicBezTo>
                    <a:cubicBezTo>
                      <a:pt x="205" y="1531"/>
                      <a:pt x="198" y="1528"/>
                      <a:pt x="190" y="1527"/>
                    </a:cubicBezTo>
                    <a:cubicBezTo>
                      <a:pt x="180" y="1525"/>
                      <a:pt x="170" y="1520"/>
                      <a:pt x="161" y="1515"/>
                    </a:cubicBezTo>
                    <a:cubicBezTo>
                      <a:pt x="157" y="1512"/>
                      <a:pt x="153" y="1509"/>
                      <a:pt x="149" y="1508"/>
                    </a:cubicBezTo>
                    <a:cubicBezTo>
                      <a:pt x="141" y="1505"/>
                      <a:pt x="135" y="1501"/>
                      <a:pt x="128" y="1496"/>
                    </a:cubicBezTo>
                    <a:cubicBezTo>
                      <a:pt x="120" y="1489"/>
                      <a:pt x="111" y="1482"/>
                      <a:pt x="103" y="1474"/>
                    </a:cubicBezTo>
                    <a:cubicBezTo>
                      <a:pt x="95" y="1467"/>
                      <a:pt x="86" y="1459"/>
                      <a:pt x="79" y="1449"/>
                    </a:cubicBezTo>
                    <a:cubicBezTo>
                      <a:pt x="76" y="1444"/>
                      <a:pt x="72" y="1438"/>
                      <a:pt x="68" y="1432"/>
                    </a:cubicBezTo>
                    <a:cubicBezTo>
                      <a:pt x="65" y="1427"/>
                      <a:pt x="62" y="1422"/>
                      <a:pt x="59" y="1417"/>
                    </a:cubicBezTo>
                    <a:cubicBezTo>
                      <a:pt x="57" y="1414"/>
                      <a:pt x="55" y="1411"/>
                      <a:pt x="54" y="1408"/>
                    </a:cubicBezTo>
                    <a:close/>
                    <a:moveTo>
                      <a:pt x="400" y="1588"/>
                    </a:moveTo>
                    <a:cubicBezTo>
                      <a:pt x="399" y="1594"/>
                      <a:pt x="398" y="1600"/>
                      <a:pt x="397" y="1607"/>
                    </a:cubicBezTo>
                    <a:cubicBezTo>
                      <a:pt x="396" y="1614"/>
                      <a:pt x="394" y="1622"/>
                      <a:pt x="394" y="1629"/>
                    </a:cubicBezTo>
                    <a:cubicBezTo>
                      <a:pt x="394" y="1643"/>
                      <a:pt x="395" y="1657"/>
                      <a:pt x="396" y="1670"/>
                    </a:cubicBezTo>
                    <a:cubicBezTo>
                      <a:pt x="396" y="1673"/>
                      <a:pt x="397" y="1676"/>
                      <a:pt x="398" y="1678"/>
                    </a:cubicBezTo>
                    <a:cubicBezTo>
                      <a:pt x="403" y="1682"/>
                      <a:pt x="408" y="1687"/>
                      <a:pt x="415" y="1687"/>
                    </a:cubicBezTo>
                    <a:cubicBezTo>
                      <a:pt x="420" y="1687"/>
                      <a:pt x="425" y="1687"/>
                      <a:pt x="430" y="1688"/>
                    </a:cubicBezTo>
                    <a:cubicBezTo>
                      <a:pt x="435" y="1688"/>
                      <a:pt x="440" y="1688"/>
                      <a:pt x="446" y="1688"/>
                    </a:cubicBezTo>
                    <a:cubicBezTo>
                      <a:pt x="455" y="1687"/>
                      <a:pt x="465" y="1685"/>
                      <a:pt x="475" y="1685"/>
                    </a:cubicBezTo>
                    <a:cubicBezTo>
                      <a:pt x="484" y="1684"/>
                      <a:pt x="494" y="1684"/>
                      <a:pt x="504" y="1683"/>
                    </a:cubicBezTo>
                    <a:cubicBezTo>
                      <a:pt x="516" y="1683"/>
                      <a:pt x="528" y="1681"/>
                      <a:pt x="540" y="1684"/>
                    </a:cubicBezTo>
                    <a:cubicBezTo>
                      <a:pt x="543" y="1685"/>
                      <a:pt x="546" y="1686"/>
                      <a:pt x="550" y="1687"/>
                    </a:cubicBezTo>
                    <a:cubicBezTo>
                      <a:pt x="563" y="1689"/>
                      <a:pt x="576" y="1691"/>
                      <a:pt x="590" y="1694"/>
                    </a:cubicBezTo>
                    <a:cubicBezTo>
                      <a:pt x="613" y="1698"/>
                      <a:pt x="636" y="1700"/>
                      <a:pt x="659" y="1698"/>
                    </a:cubicBezTo>
                    <a:cubicBezTo>
                      <a:pt x="666" y="1697"/>
                      <a:pt x="673" y="1696"/>
                      <a:pt x="679" y="1696"/>
                    </a:cubicBezTo>
                    <a:cubicBezTo>
                      <a:pt x="682" y="1696"/>
                      <a:pt x="684" y="1695"/>
                      <a:pt x="684" y="1691"/>
                    </a:cubicBezTo>
                    <a:cubicBezTo>
                      <a:pt x="684" y="1686"/>
                      <a:pt x="684" y="1680"/>
                      <a:pt x="683" y="1675"/>
                    </a:cubicBezTo>
                    <a:cubicBezTo>
                      <a:pt x="679" y="1662"/>
                      <a:pt x="677" y="1649"/>
                      <a:pt x="669" y="1638"/>
                    </a:cubicBezTo>
                    <a:cubicBezTo>
                      <a:pt x="664" y="1631"/>
                      <a:pt x="658" y="1624"/>
                      <a:pt x="649" y="1620"/>
                    </a:cubicBezTo>
                    <a:cubicBezTo>
                      <a:pt x="642" y="1616"/>
                      <a:pt x="635" y="1613"/>
                      <a:pt x="628" y="1610"/>
                    </a:cubicBezTo>
                    <a:cubicBezTo>
                      <a:pt x="624" y="1608"/>
                      <a:pt x="621" y="1607"/>
                      <a:pt x="617" y="1606"/>
                    </a:cubicBezTo>
                    <a:cubicBezTo>
                      <a:pt x="605" y="1602"/>
                      <a:pt x="592" y="1598"/>
                      <a:pt x="582" y="1590"/>
                    </a:cubicBezTo>
                    <a:cubicBezTo>
                      <a:pt x="579" y="1588"/>
                      <a:pt x="576" y="1588"/>
                      <a:pt x="572" y="1588"/>
                    </a:cubicBezTo>
                    <a:cubicBezTo>
                      <a:pt x="565" y="1588"/>
                      <a:pt x="558" y="1588"/>
                      <a:pt x="551" y="1587"/>
                    </a:cubicBezTo>
                    <a:cubicBezTo>
                      <a:pt x="547" y="1587"/>
                      <a:pt x="543" y="1587"/>
                      <a:pt x="539" y="1587"/>
                    </a:cubicBezTo>
                    <a:cubicBezTo>
                      <a:pt x="531" y="1587"/>
                      <a:pt x="523" y="1588"/>
                      <a:pt x="515" y="1587"/>
                    </a:cubicBezTo>
                    <a:cubicBezTo>
                      <a:pt x="498" y="1585"/>
                      <a:pt x="481" y="1587"/>
                      <a:pt x="465" y="1587"/>
                    </a:cubicBezTo>
                    <a:cubicBezTo>
                      <a:pt x="449" y="1588"/>
                      <a:pt x="434" y="1588"/>
                      <a:pt x="419" y="1588"/>
                    </a:cubicBezTo>
                    <a:cubicBezTo>
                      <a:pt x="413" y="1588"/>
                      <a:pt x="407" y="1588"/>
                      <a:pt x="400" y="1588"/>
                    </a:cubicBezTo>
                    <a:close/>
                    <a:moveTo>
                      <a:pt x="618" y="1004"/>
                    </a:moveTo>
                    <a:cubicBezTo>
                      <a:pt x="619" y="1004"/>
                      <a:pt x="620" y="1005"/>
                      <a:pt x="622" y="1005"/>
                    </a:cubicBezTo>
                    <a:cubicBezTo>
                      <a:pt x="630" y="1006"/>
                      <a:pt x="637" y="1007"/>
                      <a:pt x="645" y="1007"/>
                    </a:cubicBezTo>
                    <a:cubicBezTo>
                      <a:pt x="648" y="1007"/>
                      <a:pt x="651" y="1008"/>
                      <a:pt x="654" y="1008"/>
                    </a:cubicBezTo>
                    <a:cubicBezTo>
                      <a:pt x="661" y="1008"/>
                      <a:pt x="669" y="1009"/>
                      <a:pt x="676" y="1009"/>
                    </a:cubicBezTo>
                    <a:cubicBezTo>
                      <a:pt x="680" y="1010"/>
                      <a:pt x="680" y="1009"/>
                      <a:pt x="681" y="1005"/>
                    </a:cubicBezTo>
                    <a:cubicBezTo>
                      <a:pt x="682" y="1001"/>
                      <a:pt x="683" y="998"/>
                      <a:pt x="684" y="994"/>
                    </a:cubicBezTo>
                    <a:cubicBezTo>
                      <a:pt x="685" y="988"/>
                      <a:pt x="687" y="983"/>
                      <a:pt x="688" y="977"/>
                    </a:cubicBezTo>
                    <a:cubicBezTo>
                      <a:pt x="690" y="970"/>
                      <a:pt x="691" y="963"/>
                      <a:pt x="692" y="957"/>
                    </a:cubicBezTo>
                    <a:cubicBezTo>
                      <a:pt x="693" y="948"/>
                      <a:pt x="695" y="939"/>
                      <a:pt x="697" y="931"/>
                    </a:cubicBezTo>
                    <a:cubicBezTo>
                      <a:pt x="698" y="920"/>
                      <a:pt x="699" y="908"/>
                      <a:pt x="700" y="897"/>
                    </a:cubicBezTo>
                    <a:cubicBezTo>
                      <a:pt x="700" y="893"/>
                      <a:pt x="700" y="889"/>
                      <a:pt x="701" y="886"/>
                    </a:cubicBezTo>
                    <a:cubicBezTo>
                      <a:pt x="701" y="878"/>
                      <a:pt x="701" y="870"/>
                      <a:pt x="702" y="861"/>
                    </a:cubicBezTo>
                    <a:cubicBezTo>
                      <a:pt x="702" y="852"/>
                      <a:pt x="703" y="843"/>
                      <a:pt x="704" y="834"/>
                    </a:cubicBezTo>
                    <a:cubicBezTo>
                      <a:pt x="705" y="821"/>
                      <a:pt x="705" y="808"/>
                      <a:pt x="706" y="796"/>
                    </a:cubicBezTo>
                    <a:cubicBezTo>
                      <a:pt x="706" y="784"/>
                      <a:pt x="707" y="772"/>
                      <a:pt x="708" y="760"/>
                    </a:cubicBezTo>
                    <a:cubicBezTo>
                      <a:pt x="708" y="743"/>
                      <a:pt x="707" y="725"/>
                      <a:pt x="707" y="708"/>
                    </a:cubicBezTo>
                    <a:cubicBezTo>
                      <a:pt x="706" y="693"/>
                      <a:pt x="705" y="679"/>
                      <a:pt x="704" y="664"/>
                    </a:cubicBezTo>
                    <a:cubicBezTo>
                      <a:pt x="703" y="648"/>
                      <a:pt x="701" y="631"/>
                      <a:pt x="699" y="615"/>
                    </a:cubicBezTo>
                    <a:cubicBezTo>
                      <a:pt x="697" y="600"/>
                      <a:pt x="695" y="585"/>
                      <a:pt x="693" y="571"/>
                    </a:cubicBezTo>
                    <a:cubicBezTo>
                      <a:pt x="691" y="560"/>
                      <a:pt x="689" y="549"/>
                      <a:pt x="687" y="538"/>
                    </a:cubicBezTo>
                    <a:cubicBezTo>
                      <a:pt x="686" y="535"/>
                      <a:pt x="686" y="533"/>
                      <a:pt x="686" y="530"/>
                    </a:cubicBezTo>
                    <a:cubicBezTo>
                      <a:pt x="680" y="515"/>
                      <a:pt x="674" y="500"/>
                      <a:pt x="668" y="484"/>
                    </a:cubicBezTo>
                    <a:cubicBezTo>
                      <a:pt x="664" y="474"/>
                      <a:pt x="659" y="463"/>
                      <a:pt x="656" y="453"/>
                    </a:cubicBezTo>
                    <a:cubicBezTo>
                      <a:pt x="653" y="445"/>
                      <a:pt x="652" y="436"/>
                      <a:pt x="647" y="428"/>
                    </a:cubicBezTo>
                    <a:cubicBezTo>
                      <a:pt x="646" y="425"/>
                      <a:pt x="644" y="422"/>
                      <a:pt x="641" y="419"/>
                    </a:cubicBezTo>
                    <a:cubicBezTo>
                      <a:pt x="641" y="422"/>
                      <a:pt x="641" y="423"/>
                      <a:pt x="641" y="425"/>
                    </a:cubicBezTo>
                    <a:cubicBezTo>
                      <a:pt x="643" y="436"/>
                      <a:pt x="645" y="448"/>
                      <a:pt x="647" y="459"/>
                    </a:cubicBezTo>
                    <a:cubicBezTo>
                      <a:pt x="649" y="466"/>
                      <a:pt x="650" y="474"/>
                      <a:pt x="651" y="481"/>
                    </a:cubicBezTo>
                    <a:cubicBezTo>
                      <a:pt x="652" y="483"/>
                      <a:pt x="652" y="486"/>
                      <a:pt x="653" y="488"/>
                    </a:cubicBezTo>
                    <a:cubicBezTo>
                      <a:pt x="654" y="497"/>
                      <a:pt x="656" y="505"/>
                      <a:pt x="657" y="513"/>
                    </a:cubicBezTo>
                    <a:cubicBezTo>
                      <a:pt x="658" y="520"/>
                      <a:pt x="659" y="527"/>
                      <a:pt x="660" y="533"/>
                    </a:cubicBezTo>
                    <a:cubicBezTo>
                      <a:pt x="660" y="540"/>
                      <a:pt x="661" y="547"/>
                      <a:pt x="662" y="554"/>
                    </a:cubicBezTo>
                    <a:cubicBezTo>
                      <a:pt x="663" y="565"/>
                      <a:pt x="664" y="577"/>
                      <a:pt x="665" y="588"/>
                    </a:cubicBezTo>
                    <a:cubicBezTo>
                      <a:pt x="665" y="600"/>
                      <a:pt x="665" y="612"/>
                      <a:pt x="665" y="623"/>
                    </a:cubicBezTo>
                    <a:cubicBezTo>
                      <a:pt x="666" y="642"/>
                      <a:pt x="666" y="660"/>
                      <a:pt x="667" y="679"/>
                    </a:cubicBezTo>
                    <a:cubicBezTo>
                      <a:pt x="667" y="685"/>
                      <a:pt x="667" y="692"/>
                      <a:pt x="666" y="698"/>
                    </a:cubicBezTo>
                    <a:cubicBezTo>
                      <a:pt x="666" y="707"/>
                      <a:pt x="665" y="717"/>
                      <a:pt x="664" y="726"/>
                    </a:cubicBezTo>
                    <a:cubicBezTo>
                      <a:pt x="664" y="729"/>
                      <a:pt x="663" y="732"/>
                      <a:pt x="663" y="735"/>
                    </a:cubicBezTo>
                    <a:cubicBezTo>
                      <a:pt x="663" y="741"/>
                      <a:pt x="663" y="748"/>
                      <a:pt x="662" y="754"/>
                    </a:cubicBezTo>
                    <a:cubicBezTo>
                      <a:pt x="661" y="762"/>
                      <a:pt x="659" y="771"/>
                      <a:pt x="659" y="780"/>
                    </a:cubicBezTo>
                    <a:cubicBezTo>
                      <a:pt x="657" y="791"/>
                      <a:pt x="657" y="803"/>
                      <a:pt x="656" y="814"/>
                    </a:cubicBezTo>
                    <a:cubicBezTo>
                      <a:pt x="655" y="824"/>
                      <a:pt x="654" y="833"/>
                      <a:pt x="652" y="842"/>
                    </a:cubicBezTo>
                    <a:cubicBezTo>
                      <a:pt x="651" y="850"/>
                      <a:pt x="649" y="858"/>
                      <a:pt x="649" y="867"/>
                    </a:cubicBezTo>
                    <a:cubicBezTo>
                      <a:pt x="648" y="884"/>
                      <a:pt x="641" y="899"/>
                      <a:pt x="638" y="916"/>
                    </a:cubicBezTo>
                    <a:cubicBezTo>
                      <a:pt x="637" y="926"/>
                      <a:pt x="634" y="935"/>
                      <a:pt x="631" y="945"/>
                    </a:cubicBezTo>
                    <a:cubicBezTo>
                      <a:pt x="629" y="955"/>
                      <a:pt x="627" y="964"/>
                      <a:pt x="625" y="974"/>
                    </a:cubicBezTo>
                    <a:cubicBezTo>
                      <a:pt x="623" y="982"/>
                      <a:pt x="621" y="991"/>
                      <a:pt x="619" y="999"/>
                    </a:cubicBezTo>
                    <a:cubicBezTo>
                      <a:pt x="619" y="1001"/>
                      <a:pt x="618" y="1002"/>
                      <a:pt x="618" y="1004"/>
                    </a:cubicBezTo>
                    <a:close/>
                    <a:moveTo>
                      <a:pt x="508" y="889"/>
                    </a:moveTo>
                    <a:cubicBezTo>
                      <a:pt x="505" y="891"/>
                      <a:pt x="502" y="893"/>
                      <a:pt x="499" y="894"/>
                    </a:cubicBezTo>
                    <a:cubicBezTo>
                      <a:pt x="498" y="895"/>
                      <a:pt x="496" y="896"/>
                      <a:pt x="495" y="897"/>
                    </a:cubicBezTo>
                    <a:cubicBezTo>
                      <a:pt x="491" y="898"/>
                      <a:pt x="488" y="900"/>
                      <a:pt x="485" y="902"/>
                    </a:cubicBezTo>
                    <a:cubicBezTo>
                      <a:pt x="482" y="903"/>
                      <a:pt x="480" y="905"/>
                      <a:pt x="477" y="906"/>
                    </a:cubicBezTo>
                    <a:cubicBezTo>
                      <a:pt x="472" y="908"/>
                      <a:pt x="467" y="910"/>
                      <a:pt x="462" y="912"/>
                    </a:cubicBezTo>
                    <a:cubicBezTo>
                      <a:pt x="454" y="915"/>
                      <a:pt x="446" y="917"/>
                      <a:pt x="437" y="917"/>
                    </a:cubicBezTo>
                    <a:cubicBezTo>
                      <a:pt x="431" y="918"/>
                      <a:pt x="425" y="918"/>
                      <a:pt x="419" y="920"/>
                    </a:cubicBezTo>
                    <a:cubicBezTo>
                      <a:pt x="421" y="931"/>
                      <a:pt x="422" y="940"/>
                      <a:pt x="424" y="950"/>
                    </a:cubicBezTo>
                    <a:cubicBezTo>
                      <a:pt x="427" y="961"/>
                      <a:pt x="430" y="973"/>
                      <a:pt x="434" y="984"/>
                    </a:cubicBezTo>
                    <a:cubicBezTo>
                      <a:pt x="439" y="997"/>
                      <a:pt x="444" y="1011"/>
                      <a:pt x="449" y="1024"/>
                    </a:cubicBezTo>
                    <a:cubicBezTo>
                      <a:pt x="452" y="1031"/>
                      <a:pt x="456" y="1038"/>
                      <a:pt x="465" y="1041"/>
                    </a:cubicBezTo>
                    <a:cubicBezTo>
                      <a:pt x="470" y="1038"/>
                      <a:pt x="470" y="1037"/>
                      <a:pt x="468" y="1032"/>
                    </a:cubicBezTo>
                    <a:cubicBezTo>
                      <a:pt x="467" y="1028"/>
                      <a:pt x="466" y="1024"/>
                      <a:pt x="464" y="1021"/>
                    </a:cubicBezTo>
                    <a:cubicBezTo>
                      <a:pt x="460" y="1013"/>
                      <a:pt x="459" y="1005"/>
                      <a:pt x="456" y="997"/>
                    </a:cubicBezTo>
                    <a:cubicBezTo>
                      <a:pt x="455" y="994"/>
                      <a:pt x="455" y="991"/>
                      <a:pt x="455" y="989"/>
                    </a:cubicBezTo>
                    <a:cubicBezTo>
                      <a:pt x="455" y="986"/>
                      <a:pt x="456" y="985"/>
                      <a:pt x="458" y="984"/>
                    </a:cubicBezTo>
                    <a:cubicBezTo>
                      <a:pt x="460" y="984"/>
                      <a:pt x="461" y="984"/>
                      <a:pt x="463" y="983"/>
                    </a:cubicBezTo>
                    <a:cubicBezTo>
                      <a:pt x="463" y="986"/>
                      <a:pt x="463" y="989"/>
                      <a:pt x="464" y="992"/>
                    </a:cubicBezTo>
                    <a:cubicBezTo>
                      <a:pt x="465" y="996"/>
                      <a:pt x="467" y="1001"/>
                      <a:pt x="469" y="1006"/>
                    </a:cubicBezTo>
                    <a:cubicBezTo>
                      <a:pt x="472" y="1014"/>
                      <a:pt x="475" y="1023"/>
                      <a:pt x="478" y="1032"/>
                    </a:cubicBezTo>
                    <a:cubicBezTo>
                      <a:pt x="480" y="1037"/>
                      <a:pt x="484" y="1042"/>
                      <a:pt x="489" y="1046"/>
                    </a:cubicBezTo>
                    <a:cubicBezTo>
                      <a:pt x="494" y="1050"/>
                      <a:pt x="497" y="1049"/>
                      <a:pt x="500" y="1043"/>
                    </a:cubicBezTo>
                    <a:cubicBezTo>
                      <a:pt x="501" y="1041"/>
                      <a:pt x="502" y="1039"/>
                      <a:pt x="504" y="1036"/>
                    </a:cubicBezTo>
                    <a:cubicBezTo>
                      <a:pt x="502" y="1033"/>
                      <a:pt x="501" y="1029"/>
                      <a:pt x="499" y="1026"/>
                    </a:cubicBezTo>
                    <a:cubicBezTo>
                      <a:pt x="495" y="1018"/>
                      <a:pt x="491" y="1010"/>
                      <a:pt x="487" y="1002"/>
                    </a:cubicBezTo>
                    <a:cubicBezTo>
                      <a:pt x="485" y="996"/>
                      <a:pt x="483" y="990"/>
                      <a:pt x="484" y="983"/>
                    </a:cubicBezTo>
                    <a:cubicBezTo>
                      <a:pt x="486" y="983"/>
                      <a:pt x="488" y="983"/>
                      <a:pt x="490" y="983"/>
                    </a:cubicBezTo>
                    <a:cubicBezTo>
                      <a:pt x="491" y="985"/>
                      <a:pt x="492" y="988"/>
                      <a:pt x="492" y="990"/>
                    </a:cubicBezTo>
                    <a:cubicBezTo>
                      <a:pt x="494" y="996"/>
                      <a:pt x="496" y="1002"/>
                      <a:pt x="499" y="1008"/>
                    </a:cubicBezTo>
                    <a:cubicBezTo>
                      <a:pt x="505" y="1019"/>
                      <a:pt x="511" y="1029"/>
                      <a:pt x="514" y="1042"/>
                    </a:cubicBezTo>
                    <a:cubicBezTo>
                      <a:pt x="515" y="1046"/>
                      <a:pt x="517" y="1050"/>
                      <a:pt x="521" y="1052"/>
                    </a:cubicBezTo>
                    <a:cubicBezTo>
                      <a:pt x="524" y="1054"/>
                      <a:pt x="527" y="1055"/>
                      <a:pt x="531" y="1057"/>
                    </a:cubicBezTo>
                    <a:cubicBezTo>
                      <a:pt x="532" y="1057"/>
                      <a:pt x="533" y="1057"/>
                      <a:pt x="534" y="1056"/>
                    </a:cubicBezTo>
                    <a:cubicBezTo>
                      <a:pt x="537" y="1055"/>
                      <a:pt x="538" y="1048"/>
                      <a:pt x="537" y="1045"/>
                    </a:cubicBezTo>
                    <a:cubicBezTo>
                      <a:pt x="533" y="1036"/>
                      <a:pt x="529" y="1026"/>
                      <a:pt x="525" y="1016"/>
                    </a:cubicBezTo>
                    <a:cubicBezTo>
                      <a:pt x="523" y="1011"/>
                      <a:pt x="522" y="1007"/>
                      <a:pt x="521" y="1002"/>
                    </a:cubicBezTo>
                    <a:cubicBezTo>
                      <a:pt x="519" y="995"/>
                      <a:pt x="516" y="988"/>
                      <a:pt x="514" y="980"/>
                    </a:cubicBezTo>
                    <a:cubicBezTo>
                      <a:pt x="519" y="979"/>
                      <a:pt x="523" y="982"/>
                      <a:pt x="525" y="987"/>
                    </a:cubicBezTo>
                    <a:cubicBezTo>
                      <a:pt x="526" y="993"/>
                      <a:pt x="529" y="999"/>
                      <a:pt x="532" y="1004"/>
                    </a:cubicBezTo>
                    <a:cubicBezTo>
                      <a:pt x="533" y="1006"/>
                      <a:pt x="534" y="1008"/>
                      <a:pt x="535" y="1011"/>
                    </a:cubicBezTo>
                    <a:cubicBezTo>
                      <a:pt x="538" y="1018"/>
                      <a:pt x="540" y="1025"/>
                      <a:pt x="543" y="1032"/>
                    </a:cubicBezTo>
                    <a:cubicBezTo>
                      <a:pt x="544" y="1035"/>
                      <a:pt x="545" y="1036"/>
                      <a:pt x="547" y="1038"/>
                    </a:cubicBezTo>
                    <a:cubicBezTo>
                      <a:pt x="551" y="1036"/>
                      <a:pt x="551" y="1036"/>
                      <a:pt x="552" y="1032"/>
                    </a:cubicBezTo>
                    <a:cubicBezTo>
                      <a:pt x="553" y="1027"/>
                      <a:pt x="553" y="1022"/>
                      <a:pt x="551" y="1017"/>
                    </a:cubicBezTo>
                    <a:cubicBezTo>
                      <a:pt x="550" y="1011"/>
                      <a:pt x="550" y="1005"/>
                      <a:pt x="548" y="999"/>
                    </a:cubicBezTo>
                    <a:cubicBezTo>
                      <a:pt x="547" y="991"/>
                      <a:pt x="544" y="984"/>
                      <a:pt x="542" y="977"/>
                    </a:cubicBezTo>
                    <a:cubicBezTo>
                      <a:pt x="540" y="969"/>
                      <a:pt x="538" y="962"/>
                      <a:pt x="536" y="955"/>
                    </a:cubicBezTo>
                    <a:cubicBezTo>
                      <a:pt x="533" y="948"/>
                      <a:pt x="531" y="940"/>
                      <a:pt x="528" y="933"/>
                    </a:cubicBezTo>
                    <a:cubicBezTo>
                      <a:pt x="526" y="927"/>
                      <a:pt x="524" y="920"/>
                      <a:pt x="522" y="913"/>
                    </a:cubicBezTo>
                    <a:cubicBezTo>
                      <a:pt x="521" y="909"/>
                      <a:pt x="517" y="907"/>
                      <a:pt x="515" y="904"/>
                    </a:cubicBezTo>
                    <a:cubicBezTo>
                      <a:pt x="513" y="899"/>
                      <a:pt x="511" y="894"/>
                      <a:pt x="508" y="889"/>
                    </a:cubicBezTo>
                    <a:close/>
                    <a:moveTo>
                      <a:pt x="318" y="779"/>
                    </a:moveTo>
                    <a:cubicBezTo>
                      <a:pt x="316" y="781"/>
                      <a:pt x="316" y="781"/>
                      <a:pt x="316" y="781"/>
                    </a:cubicBezTo>
                    <a:cubicBezTo>
                      <a:pt x="312" y="792"/>
                      <a:pt x="308" y="802"/>
                      <a:pt x="305" y="813"/>
                    </a:cubicBezTo>
                    <a:cubicBezTo>
                      <a:pt x="302" y="827"/>
                      <a:pt x="296" y="840"/>
                      <a:pt x="295" y="855"/>
                    </a:cubicBezTo>
                    <a:cubicBezTo>
                      <a:pt x="293" y="865"/>
                      <a:pt x="290" y="874"/>
                      <a:pt x="288" y="884"/>
                    </a:cubicBezTo>
                    <a:cubicBezTo>
                      <a:pt x="287" y="887"/>
                      <a:pt x="286" y="890"/>
                      <a:pt x="285" y="894"/>
                    </a:cubicBezTo>
                    <a:cubicBezTo>
                      <a:pt x="284" y="903"/>
                      <a:pt x="284" y="912"/>
                      <a:pt x="283" y="922"/>
                    </a:cubicBezTo>
                    <a:cubicBezTo>
                      <a:pt x="283" y="924"/>
                      <a:pt x="282" y="926"/>
                      <a:pt x="282" y="929"/>
                    </a:cubicBezTo>
                    <a:cubicBezTo>
                      <a:pt x="282" y="931"/>
                      <a:pt x="282" y="934"/>
                      <a:pt x="284" y="935"/>
                    </a:cubicBezTo>
                    <a:cubicBezTo>
                      <a:pt x="287" y="937"/>
                      <a:pt x="291" y="938"/>
                      <a:pt x="294" y="939"/>
                    </a:cubicBezTo>
                    <a:cubicBezTo>
                      <a:pt x="296" y="936"/>
                      <a:pt x="297" y="935"/>
                      <a:pt x="299" y="933"/>
                    </a:cubicBezTo>
                    <a:cubicBezTo>
                      <a:pt x="303" y="935"/>
                      <a:pt x="304" y="938"/>
                      <a:pt x="304" y="942"/>
                    </a:cubicBezTo>
                    <a:cubicBezTo>
                      <a:pt x="313" y="945"/>
                      <a:pt x="322" y="947"/>
                      <a:pt x="330" y="950"/>
                    </a:cubicBezTo>
                    <a:cubicBezTo>
                      <a:pt x="334" y="951"/>
                      <a:pt x="338" y="953"/>
                      <a:pt x="342" y="954"/>
                    </a:cubicBezTo>
                    <a:cubicBezTo>
                      <a:pt x="352" y="956"/>
                      <a:pt x="362" y="958"/>
                      <a:pt x="372" y="960"/>
                    </a:cubicBezTo>
                    <a:cubicBezTo>
                      <a:pt x="377" y="961"/>
                      <a:pt x="382" y="962"/>
                      <a:pt x="388" y="963"/>
                    </a:cubicBezTo>
                    <a:cubicBezTo>
                      <a:pt x="394" y="964"/>
                      <a:pt x="401" y="964"/>
                      <a:pt x="408" y="965"/>
                    </a:cubicBezTo>
                    <a:cubicBezTo>
                      <a:pt x="412" y="966"/>
                      <a:pt x="415" y="968"/>
                      <a:pt x="419" y="969"/>
                    </a:cubicBezTo>
                    <a:cubicBezTo>
                      <a:pt x="421" y="964"/>
                      <a:pt x="416" y="960"/>
                      <a:pt x="416" y="954"/>
                    </a:cubicBezTo>
                    <a:cubicBezTo>
                      <a:pt x="416" y="949"/>
                      <a:pt x="414" y="944"/>
                      <a:pt x="413" y="939"/>
                    </a:cubicBezTo>
                    <a:cubicBezTo>
                      <a:pt x="412" y="934"/>
                      <a:pt x="411" y="928"/>
                      <a:pt x="410" y="923"/>
                    </a:cubicBezTo>
                    <a:cubicBezTo>
                      <a:pt x="407" y="923"/>
                      <a:pt x="404" y="922"/>
                      <a:pt x="401" y="923"/>
                    </a:cubicBezTo>
                    <a:cubicBezTo>
                      <a:pt x="394" y="925"/>
                      <a:pt x="387" y="924"/>
                      <a:pt x="381" y="922"/>
                    </a:cubicBezTo>
                    <a:cubicBezTo>
                      <a:pt x="377" y="921"/>
                      <a:pt x="374" y="920"/>
                      <a:pt x="373" y="916"/>
                    </a:cubicBezTo>
                    <a:cubicBezTo>
                      <a:pt x="369" y="909"/>
                      <a:pt x="366" y="902"/>
                      <a:pt x="362" y="895"/>
                    </a:cubicBezTo>
                    <a:cubicBezTo>
                      <a:pt x="361" y="893"/>
                      <a:pt x="360" y="889"/>
                      <a:pt x="359" y="887"/>
                    </a:cubicBezTo>
                    <a:cubicBezTo>
                      <a:pt x="352" y="874"/>
                      <a:pt x="347" y="861"/>
                      <a:pt x="342" y="848"/>
                    </a:cubicBezTo>
                    <a:cubicBezTo>
                      <a:pt x="340" y="841"/>
                      <a:pt x="338" y="835"/>
                      <a:pt x="335" y="829"/>
                    </a:cubicBezTo>
                    <a:cubicBezTo>
                      <a:pt x="332" y="820"/>
                      <a:pt x="327" y="811"/>
                      <a:pt x="324" y="801"/>
                    </a:cubicBezTo>
                    <a:cubicBezTo>
                      <a:pt x="322" y="794"/>
                      <a:pt x="320" y="787"/>
                      <a:pt x="318" y="779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 baseline="-25000"/>
              </a:p>
            </p:txBody>
          </p:sp>
          <p:sp>
            <p:nvSpPr>
              <p:cNvPr id="1440" name="Freeform 49"/>
              <p:cNvSpPr>
                <a:spLocks/>
              </p:cNvSpPr>
              <p:nvPr/>
            </p:nvSpPr>
            <p:spPr bwMode="auto">
              <a:xfrm>
                <a:off x="2610846" y="1832958"/>
                <a:ext cx="670969" cy="618105"/>
              </a:xfrm>
              <a:custGeom>
                <a:avLst/>
                <a:gdLst>
                  <a:gd name="T0" fmla="*/ 342 w 349"/>
                  <a:gd name="T1" fmla="*/ 188 h 322"/>
                  <a:gd name="T2" fmla="*/ 326 w 349"/>
                  <a:gd name="T3" fmla="*/ 162 h 322"/>
                  <a:gd name="T4" fmla="*/ 308 w 349"/>
                  <a:gd name="T5" fmla="*/ 179 h 322"/>
                  <a:gd name="T6" fmla="*/ 293 w 349"/>
                  <a:gd name="T7" fmla="*/ 156 h 322"/>
                  <a:gd name="T8" fmla="*/ 286 w 349"/>
                  <a:gd name="T9" fmla="*/ 171 h 322"/>
                  <a:gd name="T10" fmla="*/ 277 w 349"/>
                  <a:gd name="T11" fmla="*/ 188 h 322"/>
                  <a:gd name="T12" fmla="*/ 262 w 349"/>
                  <a:gd name="T13" fmla="*/ 159 h 322"/>
                  <a:gd name="T14" fmla="*/ 251 w 349"/>
                  <a:gd name="T15" fmla="*/ 181 h 322"/>
                  <a:gd name="T16" fmla="*/ 242 w 349"/>
                  <a:gd name="T17" fmla="*/ 198 h 322"/>
                  <a:gd name="T18" fmla="*/ 224 w 349"/>
                  <a:gd name="T19" fmla="*/ 180 h 322"/>
                  <a:gd name="T20" fmla="*/ 203 w 349"/>
                  <a:gd name="T21" fmla="*/ 207 h 322"/>
                  <a:gd name="T22" fmla="*/ 183 w 349"/>
                  <a:gd name="T23" fmla="*/ 207 h 322"/>
                  <a:gd name="T24" fmla="*/ 168 w 349"/>
                  <a:gd name="T25" fmla="*/ 201 h 322"/>
                  <a:gd name="T26" fmla="*/ 144 w 349"/>
                  <a:gd name="T27" fmla="*/ 226 h 322"/>
                  <a:gd name="T28" fmla="*/ 142 w 349"/>
                  <a:gd name="T29" fmla="*/ 248 h 322"/>
                  <a:gd name="T30" fmla="*/ 120 w 349"/>
                  <a:gd name="T31" fmla="*/ 256 h 322"/>
                  <a:gd name="T32" fmla="*/ 132 w 349"/>
                  <a:gd name="T33" fmla="*/ 281 h 322"/>
                  <a:gd name="T34" fmla="*/ 127 w 349"/>
                  <a:gd name="T35" fmla="*/ 283 h 322"/>
                  <a:gd name="T36" fmla="*/ 102 w 349"/>
                  <a:gd name="T37" fmla="*/ 265 h 322"/>
                  <a:gd name="T38" fmla="*/ 85 w 349"/>
                  <a:gd name="T39" fmla="*/ 254 h 322"/>
                  <a:gd name="T40" fmla="*/ 89 w 349"/>
                  <a:gd name="T41" fmla="*/ 296 h 322"/>
                  <a:gd name="T42" fmla="*/ 74 w 349"/>
                  <a:gd name="T43" fmla="*/ 301 h 322"/>
                  <a:gd name="T44" fmla="*/ 54 w 349"/>
                  <a:gd name="T45" fmla="*/ 297 h 322"/>
                  <a:gd name="T46" fmla="*/ 45 w 349"/>
                  <a:gd name="T47" fmla="*/ 319 h 322"/>
                  <a:gd name="T48" fmla="*/ 39 w 349"/>
                  <a:gd name="T49" fmla="*/ 315 h 322"/>
                  <a:gd name="T50" fmla="*/ 15 w 349"/>
                  <a:gd name="T51" fmla="*/ 274 h 322"/>
                  <a:gd name="T52" fmla="*/ 12 w 349"/>
                  <a:gd name="T53" fmla="*/ 266 h 322"/>
                  <a:gd name="T54" fmla="*/ 6 w 349"/>
                  <a:gd name="T55" fmla="*/ 240 h 322"/>
                  <a:gd name="T56" fmla="*/ 3 w 349"/>
                  <a:gd name="T57" fmla="*/ 205 h 322"/>
                  <a:gd name="T58" fmla="*/ 1 w 349"/>
                  <a:gd name="T59" fmla="*/ 178 h 322"/>
                  <a:gd name="T60" fmla="*/ 15 w 349"/>
                  <a:gd name="T61" fmla="*/ 104 h 322"/>
                  <a:gd name="T62" fmla="*/ 41 w 349"/>
                  <a:gd name="T63" fmla="*/ 56 h 322"/>
                  <a:gd name="T64" fmla="*/ 88 w 349"/>
                  <a:gd name="T65" fmla="*/ 18 h 322"/>
                  <a:gd name="T66" fmla="*/ 128 w 349"/>
                  <a:gd name="T67" fmla="*/ 5 h 322"/>
                  <a:gd name="T68" fmla="*/ 183 w 349"/>
                  <a:gd name="T69" fmla="*/ 6 h 322"/>
                  <a:gd name="T70" fmla="*/ 237 w 349"/>
                  <a:gd name="T71" fmla="*/ 31 h 322"/>
                  <a:gd name="T72" fmla="*/ 310 w 349"/>
                  <a:gd name="T73" fmla="*/ 82 h 322"/>
                  <a:gd name="T74" fmla="*/ 344 w 349"/>
                  <a:gd name="T75" fmla="*/ 151 h 322"/>
                  <a:gd name="T76" fmla="*/ 349 w 349"/>
                  <a:gd name="T77" fmla="*/ 190 h 3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349" h="322">
                    <a:moveTo>
                      <a:pt x="344" y="197"/>
                    </a:moveTo>
                    <a:cubicBezTo>
                      <a:pt x="343" y="194"/>
                      <a:pt x="343" y="191"/>
                      <a:pt x="342" y="188"/>
                    </a:cubicBezTo>
                    <a:cubicBezTo>
                      <a:pt x="341" y="181"/>
                      <a:pt x="340" y="175"/>
                      <a:pt x="338" y="169"/>
                    </a:cubicBezTo>
                    <a:cubicBezTo>
                      <a:pt x="337" y="162"/>
                      <a:pt x="334" y="160"/>
                      <a:pt x="326" y="162"/>
                    </a:cubicBezTo>
                    <a:cubicBezTo>
                      <a:pt x="323" y="173"/>
                      <a:pt x="323" y="186"/>
                      <a:pt x="312" y="195"/>
                    </a:cubicBezTo>
                    <a:cubicBezTo>
                      <a:pt x="310" y="189"/>
                      <a:pt x="309" y="184"/>
                      <a:pt x="308" y="179"/>
                    </a:cubicBezTo>
                    <a:cubicBezTo>
                      <a:pt x="306" y="173"/>
                      <a:pt x="304" y="167"/>
                      <a:pt x="302" y="161"/>
                    </a:cubicBezTo>
                    <a:cubicBezTo>
                      <a:pt x="300" y="157"/>
                      <a:pt x="298" y="155"/>
                      <a:pt x="293" y="156"/>
                    </a:cubicBezTo>
                    <a:cubicBezTo>
                      <a:pt x="291" y="156"/>
                      <a:pt x="290" y="156"/>
                      <a:pt x="289" y="158"/>
                    </a:cubicBezTo>
                    <a:cubicBezTo>
                      <a:pt x="288" y="163"/>
                      <a:pt x="286" y="167"/>
                      <a:pt x="286" y="171"/>
                    </a:cubicBezTo>
                    <a:cubicBezTo>
                      <a:pt x="285" y="177"/>
                      <a:pt x="282" y="182"/>
                      <a:pt x="279" y="187"/>
                    </a:cubicBezTo>
                    <a:cubicBezTo>
                      <a:pt x="279" y="188"/>
                      <a:pt x="278" y="188"/>
                      <a:pt x="277" y="188"/>
                    </a:cubicBezTo>
                    <a:cubicBezTo>
                      <a:pt x="276" y="181"/>
                      <a:pt x="274" y="174"/>
                      <a:pt x="272" y="167"/>
                    </a:cubicBezTo>
                    <a:cubicBezTo>
                      <a:pt x="270" y="162"/>
                      <a:pt x="267" y="160"/>
                      <a:pt x="262" y="159"/>
                    </a:cubicBezTo>
                    <a:cubicBezTo>
                      <a:pt x="259" y="159"/>
                      <a:pt x="257" y="160"/>
                      <a:pt x="256" y="163"/>
                    </a:cubicBezTo>
                    <a:cubicBezTo>
                      <a:pt x="255" y="169"/>
                      <a:pt x="253" y="175"/>
                      <a:pt x="251" y="181"/>
                    </a:cubicBezTo>
                    <a:cubicBezTo>
                      <a:pt x="249" y="186"/>
                      <a:pt x="247" y="190"/>
                      <a:pt x="244" y="195"/>
                    </a:cubicBezTo>
                    <a:cubicBezTo>
                      <a:pt x="244" y="196"/>
                      <a:pt x="243" y="196"/>
                      <a:pt x="242" y="198"/>
                    </a:cubicBezTo>
                    <a:cubicBezTo>
                      <a:pt x="241" y="195"/>
                      <a:pt x="241" y="192"/>
                      <a:pt x="240" y="190"/>
                    </a:cubicBezTo>
                    <a:cubicBezTo>
                      <a:pt x="238" y="182"/>
                      <a:pt x="234" y="179"/>
                      <a:pt x="224" y="180"/>
                    </a:cubicBezTo>
                    <a:cubicBezTo>
                      <a:pt x="222" y="192"/>
                      <a:pt x="221" y="206"/>
                      <a:pt x="211" y="216"/>
                    </a:cubicBezTo>
                    <a:cubicBezTo>
                      <a:pt x="208" y="213"/>
                      <a:pt x="206" y="210"/>
                      <a:pt x="203" y="207"/>
                    </a:cubicBezTo>
                    <a:cubicBezTo>
                      <a:pt x="201" y="205"/>
                      <a:pt x="198" y="203"/>
                      <a:pt x="196" y="202"/>
                    </a:cubicBezTo>
                    <a:cubicBezTo>
                      <a:pt x="190" y="199"/>
                      <a:pt x="187" y="200"/>
                      <a:pt x="183" y="207"/>
                    </a:cubicBezTo>
                    <a:cubicBezTo>
                      <a:pt x="182" y="206"/>
                      <a:pt x="181" y="205"/>
                      <a:pt x="179" y="205"/>
                    </a:cubicBezTo>
                    <a:cubicBezTo>
                      <a:pt x="176" y="204"/>
                      <a:pt x="172" y="201"/>
                      <a:pt x="168" y="201"/>
                    </a:cubicBezTo>
                    <a:cubicBezTo>
                      <a:pt x="159" y="200"/>
                      <a:pt x="153" y="205"/>
                      <a:pt x="149" y="214"/>
                    </a:cubicBezTo>
                    <a:cubicBezTo>
                      <a:pt x="147" y="218"/>
                      <a:pt x="146" y="222"/>
                      <a:pt x="144" y="226"/>
                    </a:cubicBezTo>
                    <a:cubicBezTo>
                      <a:pt x="142" y="232"/>
                      <a:pt x="141" y="238"/>
                      <a:pt x="142" y="244"/>
                    </a:cubicBezTo>
                    <a:cubicBezTo>
                      <a:pt x="142" y="246"/>
                      <a:pt x="142" y="247"/>
                      <a:pt x="142" y="248"/>
                    </a:cubicBezTo>
                    <a:cubicBezTo>
                      <a:pt x="138" y="250"/>
                      <a:pt x="134" y="250"/>
                      <a:pt x="130" y="248"/>
                    </a:cubicBezTo>
                    <a:cubicBezTo>
                      <a:pt x="121" y="245"/>
                      <a:pt x="119" y="247"/>
                      <a:pt x="120" y="256"/>
                    </a:cubicBezTo>
                    <a:cubicBezTo>
                      <a:pt x="121" y="264"/>
                      <a:pt x="123" y="271"/>
                      <a:pt x="129" y="277"/>
                    </a:cubicBezTo>
                    <a:cubicBezTo>
                      <a:pt x="130" y="278"/>
                      <a:pt x="131" y="280"/>
                      <a:pt x="132" y="281"/>
                    </a:cubicBezTo>
                    <a:cubicBezTo>
                      <a:pt x="132" y="281"/>
                      <a:pt x="132" y="282"/>
                      <a:pt x="132" y="283"/>
                    </a:cubicBezTo>
                    <a:cubicBezTo>
                      <a:pt x="130" y="283"/>
                      <a:pt x="129" y="283"/>
                      <a:pt x="127" y="283"/>
                    </a:cubicBezTo>
                    <a:cubicBezTo>
                      <a:pt x="120" y="281"/>
                      <a:pt x="113" y="278"/>
                      <a:pt x="108" y="273"/>
                    </a:cubicBezTo>
                    <a:cubicBezTo>
                      <a:pt x="105" y="271"/>
                      <a:pt x="103" y="268"/>
                      <a:pt x="102" y="265"/>
                    </a:cubicBezTo>
                    <a:cubicBezTo>
                      <a:pt x="102" y="260"/>
                      <a:pt x="97" y="258"/>
                      <a:pt x="95" y="255"/>
                    </a:cubicBezTo>
                    <a:cubicBezTo>
                      <a:pt x="93" y="253"/>
                      <a:pt x="89" y="253"/>
                      <a:pt x="85" y="254"/>
                    </a:cubicBezTo>
                    <a:cubicBezTo>
                      <a:pt x="83" y="264"/>
                      <a:pt x="84" y="273"/>
                      <a:pt x="84" y="283"/>
                    </a:cubicBezTo>
                    <a:cubicBezTo>
                      <a:pt x="84" y="288"/>
                      <a:pt x="86" y="292"/>
                      <a:pt x="89" y="296"/>
                    </a:cubicBezTo>
                    <a:cubicBezTo>
                      <a:pt x="91" y="298"/>
                      <a:pt x="92" y="299"/>
                      <a:pt x="94" y="301"/>
                    </a:cubicBezTo>
                    <a:cubicBezTo>
                      <a:pt x="87" y="304"/>
                      <a:pt x="80" y="301"/>
                      <a:pt x="74" y="301"/>
                    </a:cubicBezTo>
                    <a:cubicBezTo>
                      <a:pt x="74" y="293"/>
                      <a:pt x="66" y="292"/>
                      <a:pt x="62" y="287"/>
                    </a:cubicBezTo>
                    <a:cubicBezTo>
                      <a:pt x="56" y="289"/>
                      <a:pt x="54" y="290"/>
                      <a:pt x="54" y="297"/>
                    </a:cubicBezTo>
                    <a:cubicBezTo>
                      <a:pt x="55" y="299"/>
                      <a:pt x="54" y="302"/>
                      <a:pt x="53" y="304"/>
                    </a:cubicBezTo>
                    <a:cubicBezTo>
                      <a:pt x="50" y="309"/>
                      <a:pt x="47" y="314"/>
                      <a:pt x="45" y="319"/>
                    </a:cubicBezTo>
                    <a:cubicBezTo>
                      <a:pt x="44" y="320"/>
                      <a:pt x="42" y="321"/>
                      <a:pt x="41" y="322"/>
                    </a:cubicBezTo>
                    <a:cubicBezTo>
                      <a:pt x="40" y="319"/>
                      <a:pt x="40" y="317"/>
                      <a:pt x="39" y="315"/>
                    </a:cubicBezTo>
                    <a:cubicBezTo>
                      <a:pt x="35" y="307"/>
                      <a:pt x="30" y="299"/>
                      <a:pt x="25" y="291"/>
                    </a:cubicBezTo>
                    <a:cubicBezTo>
                      <a:pt x="22" y="286"/>
                      <a:pt x="18" y="280"/>
                      <a:pt x="15" y="274"/>
                    </a:cubicBezTo>
                    <a:cubicBezTo>
                      <a:pt x="14" y="271"/>
                      <a:pt x="15" y="269"/>
                      <a:pt x="15" y="266"/>
                    </a:cubicBezTo>
                    <a:cubicBezTo>
                      <a:pt x="14" y="266"/>
                      <a:pt x="13" y="266"/>
                      <a:pt x="12" y="266"/>
                    </a:cubicBezTo>
                    <a:cubicBezTo>
                      <a:pt x="9" y="259"/>
                      <a:pt x="6" y="252"/>
                      <a:pt x="7" y="244"/>
                    </a:cubicBezTo>
                    <a:cubicBezTo>
                      <a:pt x="7" y="243"/>
                      <a:pt x="7" y="241"/>
                      <a:pt x="6" y="240"/>
                    </a:cubicBezTo>
                    <a:cubicBezTo>
                      <a:pt x="3" y="231"/>
                      <a:pt x="2" y="222"/>
                      <a:pt x="3" y="212"/>
                    </a:cubicBezTo>
                    <a:cubicBezTo>
                      <a:pt x="3" y="210"/>
                      <a:pt x="3" y="207"/>
                      <a:pt x="3" y="205"/>
                    </a:cubicBezTo>
                    <a:cubicBezTo>
                      <a:pt x="2" y="197"/>
                      <a:pt x="3" y="189"/>
                      <a:pt x="1" y="182"/>
                    </a:cubicBezTo>
                    <a:cubicBezTo>
                      <a:pt x="0" y="181"/>
                      <a:pt x="1" y="179"/>
                      <a:pt x="1" y="178"/>
                    </a:cubicBezTo>
                    <a:cubicBezTo>
                      <a:pt x="1" y="165"/>
                      <a:pt x="0" y="151"/>
                      <a:pt x="3" y="138"/>
                    </a:cubicBezTo>
                    <a:cubicBezTo>
                      <a:pt x="5" y="126"/>
                      <a:pt x="9" y="114"/>
                      <a:pt x="15" y="104"/>
                    </a:cubicBezTo>
                    <a:cubicBezTo>
                      <a:pt x="19" y="97"/>
                      <a:pt x="22" y="90"/>
                      <a:pt x="25" y="82"/>
                    </a:cubicBezTo>
                    <a:cubicBezTo>
                      <a:pt x="29" y="72"/>
                      <a:pt x="34" y="64"/>
                      <a:pt x="41" y="56"/>
                    </a:cubicBezTo>
                    <a:cubicBezTo>
                      <a:pt x="49" y="47"/>
                      <a:pt x="57" y="39"/>
                      <a:pt x="64" y="31"/>
                    </a:cubicBezTo>
                    <a:cubicBezTo>
                      <a:pt x="70" y="23"/>
                      <a:pt x="79" y="20"/>
                      <a:pt x="88" y="18"/>
                    </a:cubicBezTo>
                    <a:cubicBezTo>
                      <a:pt x="93" y="16"/>
                      <a:pt x="99" y="14"/>
                      <a:pt x="104" y="12"/>
                    </a:cubicBezTo>
                    <a:cubicBezTo>
                      <a:pt x="112" y="8"/>
                      <a:pt x="120" y="6"/>
                      <a:pt x="128" y="5"/>
                    </a:cubicBezTo>
                    <a:cubicBezTo>
                      <a:pt x="136" y="5"/>
                      <a:pt x="144" y="3"/>
                      <a:pt x="152" y="2"/>
                    </a:cubicBezTo>
                    <a:cubicBezTo>
                      <a:pt x="163" y="0"/>
                      <a:pt x="173" y="1"/>
                      <a:pt x="183" y="6"/>
                    </a:cubicBezTo>
                    <a:cubicBezTo>
                      <a:pt x="188" y="8"/>
                      <a:pt x="193" y="9"/>
                      <a:pt x="197" y="11"/>
                    </a:cubicBezTo>
                    <a:cubicBezTo>
                      <a:pt x="210" y="17"/>
                      <a:pt x="224" y="24"/>
                      <a:pt x="237" y="31"/>
                    </a:cubicBezTo>
                    <a:cubicBezTo>
                      <a:pt x="249" y="37"/>
                      <a:pt x="260" y="43"/>
                      <a:pt x="271" y="49"/>
                    </a:cubicBezTo>
                    <a:cubicBezTo>
                      <a:pt x="287" y="58"/>
                      <a:pt x="299" y="69"/>
                      <a:pt x="310" y="82"/>
                    </a:cubicBezTo>
                    <a:cubicBezTo>
                      <a:pt x="319" y="93"/>
                      <a:pt x="324" y="106"/>
                      <a:pt x="329" y="119"/>
                    </a:cubicBezTo>
                    <a:cubicBezTo>
                      <a:pt x="334" y="129"/>
                      <a:pt x="339" y="140"/>
                      <a:pt x="344" y="151"/>
                    </a:cubicBezTo>
                    <a:cubicBezTo>
                      <a:pt x="346" y="155"/>
                      <a:pt x="347" y="160"/>
                      <a:pt x="347" y="165"/>
                    </a:cubicBezTo>
                    <a:cubicBezTo>
                      <a:pt x="348" y="173"/>
                      <a:pt x="349" y="182"/>
                      <a:pt x="349" y="190"/>
                    </a:cubicBezTo>
                    <a:cubicBezTo>
                      <a:pt x="349" y="193"/>
                      <a:pt x="349" y="196"/>
                      <a:pt x="344" y="197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 baseline="-25000"/>
              </a:p>
            </p:txBody>
          </p:sp>
          <p:grpSp>
            <p:nvGrpSpPr>
              <p:cNvPr id="1441" name="Skupina 1440"/>
              <p:cNvGrpSpPr/>
              <p:nvPr/>
            </p:nvGrpSpPr>
            <p:grpSpPr>
              <a:xfrm>
                <a:off x="1733300" y="2161530"/>
                <a:ext cx="1509478" cy="2931935"/>
                <a:chOff x="1733300" y="2161530"/>
                <a:chExt cx="1509478" cy="2931935"/>
              </a:xfrm>
              <a:grpFill/>
            </p:grpSpPr>
            <p:sp>
              <p:nvSpPr>
                <p:cNvPr id="1442" name="Freeform 46"/>
                <p:cNvSpPr>
                  <a:spLocks/>
                </p:cNvSpPr>
                <p:nvPr/>
              </p:nvSpPr>
              <p:spPr bwMode="auto">
                <a:xfrm>
                  <a:off x="2320500" y="2556792"/>
                  <a:ext cx="655517" cy="1197172"/>
                </a:xfrm>
                <a:custGeom>
                  <a:avLst/>
                  <a:gdLst>
                    <a:gd name="T0" fmla="*/ 133 w 341"/>
                    <a:gd name="T1" fmla="*/ 317 h 623"/>
                    <a:gd name="T2" fmla="*/ 142 w 341"/>
                    <a:gd name="T3" fmla="*/ 348 h 623"/>
                    <a:gd name="T4" fmla="*/ 164 w 341"/>
                    <a:gd name="T5" fmla="*/ 414 h 623"/>
                    <a:gd name="T6" fmla="*/ 186 w 341"/>
                    <a:gd name="T7" fmla="*/ 490 h 623"/>
                    <a:gd name="T8" fmla="*/ 183 w 341"/>
                    <a:gd name="T9" fmla="*/ 504 h 623"/>
                    <a:gd name="T10" fmla="*/ 122 w 341"/>
                    <a:gd name="T11" fmla="*/ 530 h 623"/>
                    <a:gd name="T12" fmla="*/ 66 w 341"/>
                    <a:gd name="T13" fmla="*/ 534 h 623"/>
                    <a:gd name="T14" fmla="*/ 54 w 341"/>
                    <a:gd name="T15" fmla="*/ 515 h 623"/>
                    <a:gd name="T16" fmla="*/ 32 w 341"/>
                    <a:gd name="T17" fmla="*/ 459 h 623"/>
                    <a:gd name="T18" fmla="*/ 9 w 341"/>
                    <a:gd name="T19" fmla="*/ 396 h 623"/>
                    <a:gd name="T20" fmla="*/ 8 w 341"/>
                    <a:gd name="T21" fmla="*/ 379 h 623"/>
                    <a:gd name="T22" fmla="*/ 0 w 341"/>
                    <a:gd name="T23" fmla="*/ 322 h 623"/>
                    <a:gd name="T24" fmla="*/ 2 w 341"/>
                    <a:gd name="T25" fmla="*/ 307 h 623"/>
                    <a:gd name="T26" fmla="*/ 9 w 341"/>
                    <a:gd name="T27" fmla="*/ 274 h 623"/>
                    <a:gd name="T28" fmla="*/ 20 w 341"/>
                    <a:gd name="T29" fmla="*/ 238 h 623"/>
                    <a:gd name="T30" fmla="*/ 41 w 341"/>
                    <a:gd name="T31" fmla="*/ 191 h 623"/>
                    <a:gd name="T32" fmla="*/ 57 w 341"/>
                    <a:gd name="T33" fmla="*/ 165 h 623"/>
                    <a:gd name="T34" fmla="*/ 81 w 341"/>
                    <a:gd name="T35" fmla="*/ 128 h 623"/>
                    <a:gd name="T36" fmla="*/ 114 w 341"/>
                    <a:gd name="T37" fmla="*/ 82 h 623"/>
                    <a:gd name="T38" fmla="*/ 135 w 341"/>
                    <a:gd name="T39" fmla="*/ 61 h 623"/>
                    <a:gd name="T40" fmla="*/ 154 w 341"/>
                    <a:gd name="T41" fmla="*/ 44 h 623"/>
                    <a:gd name="T42" fmla="*/ 181 w 341"/>
                    <a:gd name="T43" fmla="*/ 32 h 623"/>
                    <a:gd name="T44" fmla="*/ 196 w 341"/>
                    <a:gd name="T45" fmla="*/ 32 h 623"/>
                    <a:gd name="T46" fmla="*/ 176 w 341"/>
                    <a:gd name="T47" fmla="*/ 25 h 623"/>
                    <a:gd name="T48" fmla="*/ 160 w 341"/>
                    <a:gd name="T49" fmla="*/ 24 h 623"/>
                    <a:gd name="T50" fmla="*/ 182 w 341"/>
                    <a:gd name="T51" fmla="*/ 1 h 623"/>
                    <a:gd name="T52" fmla="*/ 206 w 341"/>
                    <a:gd name="T53" fmla="*/ 6 h 623"/>
                    <a:gd name="T54" fmla="*/ 252 w 341"/>
                    <a:gd name="T55" fmla="*/ 18 h 623"/>
                    <a:gd name="T56" fmla="*/ 304 w 341"/>
                    <a:gd name="T57" fmla="*/ 30 h 623"/>
                    <a:gd name="T58" fmla="*/ 319 w 341"/>
                    <a:gd name="T59" fmla="*/ 64 h 623"/>
                    <a:gd name="T60" fmla="*/ 325 w 341"/>
                    <a:gd name="T61" fmla="*/ 104 h 623"/>
                    <a:gd name="T62" fmla="*/ 333 w 341"/>
                    <a:gd name="T63" fmla="*/ 153 h 623"/>
                    <a:gd name="T64" fmla="*/ 338 w 341"/>
                    <a:gd name="T65" fmla="*/ 212 h 623"/>
                    <a:gd name="T66" fmla="*/ 340 w 341"/>
                    <a:gd name="T67" fmla="*/ 274 h 623"/>
                    <a:gd name="T68" fmla="*/ 340 w 341"/>
                    <a:gd name="T69" fmla="*/ 327 h 623"/>
                    <a:gd name="T70" fmla="*/ 337 w 341"/>
                    <a:gd name="T71" fmla="*/ 356 h 623"/>
                    <a:gd name="T72" fmla="*/ 329 w 341"/>
                    <a:gd name="T73" fmla="*/ 429 h 623"/>
                    <a:gd name="T74" fmla="*/ 325 w 341"/>
                    <a:gd name="T75" fmla="*/ 464 h 623"/>
                    <a:gd name="T76" fmla="*/ 313 w 341"/>
                    <a:gd name="T77" fmla="*/ 529 h 623"/>
                    <a:gd name="T78" fmla="*/ 292 w 341"/>
                    <a:gd name="T79" fmla="*/ 617 h 623"/>
                    <a:gd name="T80" fmla="*/ 260 w 341"/>
                    <a:gd name="T81" fmla="*/ 617 h 623"/>
                    <a:gd name="T82" fmla="*/ 237 w 341"/>
                    <a:gd name="T83" fmla="*/ 605 h 623"/>
                    <a:gd name="T84" fmla="*/ 226 w 341"/>
                    <a:gd name="T85" fmla="*/ 574 h 623"/>
                    <a:gd name="T86" fmla="*/ 208 w 341"/>
                    <a:gd name="T87" fmla="*/ 521 h 623"/>
                    <a:gd name="T88" fmla="*/ 192 w 341"/>
                    <a:gd name="T89" fmla="*/ 476 h 623"/>
                    <a:gd name="T90" fmla="*/ 176 w 341"/>
                    <a:gd name="T91" fmla="*/ 422 h 623"/>
                    <a:gd name="T92" fmla="*/ 152 w 341"/>
                    <a:gd name="T93" fmla="*/ 348 h 623"/>
                    <a:gd name="T94" fmla="*/ 167 w 341"/>
                    <a:gd name="T95" fmla="*/ 289 h 623"/>
                    <a:gd name="T96" fmla="*/ 178 w 341"/>
                    <a:gd name="T97" fmla="*/ 226 h 623"/>
                    <a:gd name="T98" fmla="*/ 177 w 341"/>
                    <a:gd name="T99" fmla="*/ 188 h 623"/>
                    <a:gd name="T100" fmla="*/ 171 w 341"/>
                    <a:gd name="T101" fmla="*/ 209 h 623"/>
                    <a:gd name="T102" fmla="*/ 160 w 341"/>
                    <a:gd name="T103" fmla="*/ 275 h 623"/>
                    <a:gd name="T104" fmla="*/ 145 w 341"/>
                    <a:gd name="T105" fmla="*/ 321 h 62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</a:cxnLst>
                  <a:rect l="0" t="0" r="r" b="b"/>
                  <a:pathLst>
                    <a:path w="341" h="623">
                      <a:moveTo>
                        <a:pt x="145" y="321"/>
                      </a:moveTo>
                      <a:cubicBezTo>
                        <a:pt x="141" y="317"/>
                        <a:pt x="138" y="316"/>
                        <a:pt x="133" y="317"/>
                      </a:cubicBezTo>
                      <a:cubicBezTo>
                        <a:pt x="133" y="318"/>
                        <a:pt x="133" y="320"/>
                        <a:pt x="134" y="321"/>
                      </a:cubicBezTo>
                      <a:cubicBezTo>
                        <a:pt x="139" y="329"/>
                        <a:pt x="139" y="339"/>
                        <a:pt x="142" y="348"/>
                      </a:cubicBezTo>
                      <a:cubicBezTo>
                        <a:pt x="147" y="360"/>
                        <a:pt x="150" y="372"/>
                        <a:pt x="154" y="384"/>
                      </a:cubicBezTo>
                      <a:cubicBezTo>
                        <a:pt x="158" y="394"/>
                        <a:pt x="161" y="404"/>
                        <a:pt x="164" y="414"/>
                      </a:cubicBezTo>
                      <a:cubicBezTo>
                        <a:pt x="168" y="426"/>
                        <a:pt x="172" y="438"/>
                        <a:pt x="175" y="450"/>
                      </a:cubicBezTo>
                      <a:cubicBezTo>
                        <a:pt x="179" y="463"/>
                        <a:pt x="182" y="477"/>
                        <a:pt x="186" y="490"/>
                      </a:cubicBezTo>
                      <a:cubicBezTo>
                        <a:pt x="186" y="491"/>
                        <a:pt x="187" y="493"/>
                        <a:pt x="187" y="494"/>
                      </a:cubicBezTo>
                      <a:cubicBezTo>
                        <a:pt x="188" y="499"/>
                        <a:pt x="188" y="501"/>
                        <a:pt x="183" y="504"/>
                      </a:cubicBezTo>
                      <a:cubicBezTo>
                        <a:pt x="175" y="508"/>
                        <a:pt x="167" y="513"/>
                        <a:pt x="159" y="518"/>
                      </a:cubicBezTo>
                      <a:cubicBezTo>
                        <a:pt x="148" y="524"/>
                        <a:pt x="136" y="529"/>
                        <a:pt x="122" y="530"/>
                      </a:cubicBezTo>
                      <a:cubicBezTo>
                        <a:pt x="113" y="531"/>
                        <a:pt x="104" y="533"/>
                        <a:pt x="94" y="534"/>
                      </a:cubicBezTo>
                      <a:cubicBezTo>
                        <a:pt x="85" y="536"/>
                        <a:pt x="76" y="536"/>
                        <a:pt x="66" y="534"/>
                      </a:cubicBezTo>
                      <a:cubicBezTo>
                        <a:pt x="65" y="534"/>
                        <a:pt x="63" y="532"/>
                        <a:pt x="62" y="530"/>
                      </a:cubicBezTo>
                      <a:cubicBezTo>
                        <a:pt x="59" y="525"/>
                        <a:pt x="57" y="520"/>
                        <a:pt x="54" y="515"/>
                      </a:cubicBezTo>
                      <a:cubicBezTo>
                        <a:pt x="49" y="504"/>
                        <a:pt x="44" y="494"/>
                        <a:pt x="40" y="483"/>
                      </a:cubicBezTo>
                      <a:cubicBezTo>
                        <a:pt x="37" y="475"/>
                        <a:pt x="35" y="467"/>
                        <a:pt x="32" y="459"/>
                      </a:cubicBezTo>
                      <a:cubicBezTo>
                        <a:pt x="29" y="452"/>
                        <a:pt x="27" y="445"/>
                        <a:pt x="23" y="438"/>
                      </a:cubicBezTo>
                      <a:cubicBezTo>
                        <a:pt x="17" y="425"/>
                        <a:pt x="12" y="410"/>
                        <a:pt x="9" y="396"/>
                      </a:cubicBezTo>
                      <a:cubicBezTo>
                        <a:pt x="8" y="391"/>
                        <a:pt x="7" y="386"/>
                        <a:pt x="8" y="381"/>
                      </a:cubicBezTo>
                      <a:cubicBezTo>
                        <a:pt x="9" y="381"/>
                        <a:pt x="9" y="380"/>
                        <a:pt x="8" y="379"/>
                      </a:cubicBezTo>
                      <a:cubicBezTo>
                        <a:pt x="2" y="367"/>
                        <a:pt x="2" y="354"/>
                        <a:pt x="1" y="342"/>
                      </a:cubicBezTo>
                      <a:cubicBezTo>
                        <a:pt x="1" y="335"/>
                        <a:pt x="0" y="328"/>
                        <a:pt x="0" y="322"/>
                      </a:cubicBezTo>
                      <a:cubicBezTo>
                        <a:pt x="0" y="320"/>
                        <a:pt x="1" y="317"/>
                        <a:pt x="1" y="315"/>
                      </a:cubicBezTo>
                      <a:cubicBezTo>
                        <a:pt x="2" y="312"/>
                        <a:pt x="2" y="310"/>
                        <a:pt x="2" y="307"/>
                      </a:cubicBezTo>
                      <a:cubicBezTo>
                        <a:pt x="2" y="306"/>
                        <a:pt x="2" y="305"/>
                        <a:pt x="2" y="305"/>
                      </a:cubicBezTo>
                      <a:cubicBezTo>
                        <a:pt x="4" y="294"/>
                        <a:pt x="7" y="284"/>
                        <a:pt x="9" y="274"/>
                      </a:cubicBezTo>
                      <a:cubicBezTo>
                        <a:pt x="10" y="270"/>
                        <a:pt x="10" y="266"/>
                        <a:pt x="11" y="263"/>
                      </a:cubicBezTo>
                      <a:cubicBezTo>
                        <a:pt x="13" y="254"/>
                        <a:pt x="17" y="246"/>
                        <a:pt x="20" y="238"/>
                      </a:cubicBezTo>
                      <a:cubicBezTo>
                        <a:pt x="23" y="230"/>
                        <a:pt x="27" y="221"/>
                        <a:pt x="30" y="213"/>
                      </a:cubicBezTo>
                      <a:cubicBezTo>
                        <a:pt x="33" y="205"/>
                        <a:pt x="36" y="197"/>
                        <a:pt x="41" y="191"/>
                      </a:cubicBezTo>
                      <a:cubicBezTo>
                        <a:pt x="42" y="190"/>
                        <a:pt x="42" y="190"/>
                        <a:pt x="42" y="189"/>
                      </a:cubicBezTo>
                      <a:cubicBezTo>
                        <a:pt x="45" y="180"/>
                        <a:pt x="51" y="172"/>
                        <a:pt x="57" y="165"/>
                      </a:cubicBezTo>
                      <a:cubicBezTo>
                        <a:pt x="59" y="162"/>
                        <a:pt x="61" y="159"/>
                        <a:pt x="63" y="156"/>
                      </a:cubicBezTo>
                      <a:cubicBezTo>
                        <a:pt x="68" y="146"/>
                        <a:pt x="74" y="137"/>
                        <a:pt x="81" y="128"/>
                      </a:cubicBezTo>
                      <a:cubicBezTo>
                        <a:pt x="88" y="119"/>
                        <a:pt x="94" y="110"/>
                        <a:pt x="101" y="101"/>
                      </a:cubicBezTo>
                      <a:cubicBezTo>
                        <a:pt x="105" y="95"/>
                        <a:pt x="109" y="88"/>
                        <a:pt x="114" y="82"/>
                      </a:cubicBezTo>
                      <a:cubicBezTo>
                        <a:pt x="114" y="81"/>
                        <a:pt x="115" y="80"/>
                        <a:pt x="117" y="79"/>
                      </a:cubicBezTo>
                      <a:cubicBezTo>
                        <a:pt x="125" y="76"/>
                        <a:pt x="129" y="68"/>
                        <a:pt x="135" y="61"/>
                      </a:cubicBezTo>
                      <a:cubicBezTo>
                        <a:pt x="138" y="58"/>
                        <a:pt x="140" y="54"/>
                        <a:pt x="144" y="52"/>
                      </a:cubicBezTo>
                      <a:cubicBezTo>
                        <a:pt x="148" y="50"/>
                        <a:pt x="150" y="46"/>
                        <a:pt x="154" y="44"/>
                      </a:cubicBezTo>
                      <a:cubicBezTo>
                        <a:pt x="161" y="39"/>
                        <a:pt x="167" y="34"/>
                        <a:pt x="176" y="33"/>
                      </a:cubicBezTo>
                      <a:cubicBezTo>
                        <a:pt x="178" y="33"/>
                        <a:pt x="179" y="32"/>
                        <a:pt x="181" y="32"/>
                      </a:cubicBezTo>
                      <a:cubicBezTo>
                        <a:pt x="185" y="31"/>
                        <a:pt x="189" y="30"/>
                        <a:pt x="192" y="33"/>
                      </a:cubicBezTo>
                      <a:cubicBezTo>
                        <a:pt x="194" y="34"/>
                        <a:pt x="195" y="34"/>
                        <a:pt x="196" y="32"/>
                      </a:cubicBezTo>
                      <a:cubicBezTo>
                        <a:pt x="195" y="28"/>
                        <a:pt x="193" y="25"/>
                        <a:pt x="189" y="25"/>
                      </a:cubicBezTo>
                      <a:cubicBezTo>
                        <a:pt x="185" y="25"/>
                        <a:pt x="180" y="25"/>
                        <a:pt x="176" y="25"/>
                      </a:cubicBezTo>
                      <a:cubicBezTo>
                        <a:pt x="170" y="26"/>
                        <a:pt x="164" y="28"/>
                        <a:pt x="157" y="30"/>
                      </a:cubicBezTo>
                      <a:cubicBezTo>
                        <a:pt x="157" y="27"/>
                        <a:pt x="158" y="26"/>
                        <a:pt x="160" y="24"/>
                      </a:cubicBezTo>
                      <a:cubicBezTo>
                        <a:pt x="163" y="20"/>
                        <a:pt x="167" y="15"/>
                        <a:pt x="171" y="11"/>
                      </a:cubicBezTo>
                      <a:cubicBezTo>
                        <a:pt x="174" y="8"/>
                        <a:pt x="178" y="4"/>
                        <a:pt x="182" y="1"/>
                      </a:cubicBezTo>
                      <a:cubicBezTo>
                        <a:pt x="182" y="0"/>
                        <a:pt x="184" y="0"/>
                        <a:pt x="185" y="0"/>
                      </a:cubicBezTo>
                      <a:cubicBezTo>
                        <a:pt x="193" y="0"/>
                        <a:pt x="200" y="2"/>
                        <a:pt x="206" y="6"/>
                      </a:cubicBezTo>
                      <a:cubicBezTo>
                        <a:pt x="216" y="13"/>
                        <a:pt x="228" y="14"/>
                        <a:pt x="239" y="16"/>
                      </a:cubicBezTo>
                      <a:cubicBezTo>
                        <a:pt x="243" y="16"/>
                        <a:pt x="247" y="17"/>
                        <a:pt x="252" y="18"/>
                      </a:cubicBezTo>
                      <a:cubicBezTo>
                        <a:pt x="256" y="18"/>
                        <a:pt x="260" y="20"/>
                        <a:pt x="265" y="20"/>
                      </a:cubicBezTo>
                      <a:cubicBezTo>
                        <a:pt x="279" y="22"/>
                        <a:pt x="291" y="27"/>
                        <a:pt x="304" y="30"/>
                      </a:cubicBezTo>
                      <a:cubicBezTo>
                        <a:pt x="309" y="31"/>
                        <a:pt x="311" y="34"/>
                        <a:pt x="312" y="38"/>
                      </a:cubicBezTo>
                      <a:cubicBezTo>
                        <a:pt x="315" y="46"/>
                        <a:pt x="317" y="55"/>
                        <a:pt x="319" y="64"/>
                      </a:cubicBezTo>
                      <a:cubicBezTo>
                        <a:pt x="321" y="70"/>
                        <a:pt x="321" y="76"/>
                        <a:pt x="322" y="82"/>
                      </a:cubicBezTo>
                      <a:cubicBezTo>
                        <a:pt x="323" y="90"/>
                        <a:pt x="323" y="97"/>
                        <a:pt x="325" y="104"/>
                      </a:cubicBezTo>
                      <a:cubicBezTo>
                        <a:pt x="327" y="113"/>
                        <a:pt x="329" y="121"/>
                        <a:pt x="331" y="129"/>
                      </a:cubicBezTo>
                      <a:cubicBezTo>
                        <a:pt x="332" y="137"/>
                        <a:pt x="332" y="145"/>
                        <a:pt x="333" y="153"/>
                      </a:cubicBezTo>
                      <a:cubicBezTo>
                        <a:pt x="334" y="160"/>
                        <a:pt x="335" y="168"/>
                        <a:pt x="335" y="175"/>
                      </a:cubicBezTo>
                      <a:cubicBezTo>
                        <a:pt x="336" y="187"/>
                        <a:pt x="338" y="199"/>
                        <a:pt x="338" y="212"/>
                      </a:cubicBezTo>
                      <a:cubicBezTo>
                        <a:pt x="338" y="225"/>
                        <a:pt x="339" y="239"/>
                        <a:pt x="340" y="252"/>
                      </a:cubicBezTo>
                      <a:cubicBezTo>
                        <a:pt x="340" y="259"/>
                        <a:pt x="340" y="266"/>
                        <a:pt x="340" y="274"/>
                      </a:cubicBezTo>
                      <a:cubicBezTo>
                        <a:pt x="340" y="282"/>
                        <a:pt x="341" y="290"/>
                        <a:pt x="341" y="299"/>
                      </a:cubicBezTo>
                      <a:cubicBezTo>
                        <a:pt x="341" y="308"/>
                        <a:pt x="340" y="317"/>
                        <a:pt x="340" y="327"/>
                      </a:cubicBezTo>
                      <a:cubicBezTo>
                        <a:pt x="340" y="332"/>
                        <a:pt x="339" y="338"/>
                        <a:pt x="339" y="343"/>
                      </a:cubicBezTo>
                      <a:cubicBezTo>
                        <a:pt x="338" y="348"/>
                        <a:pt x="337" y="352"/>
                        <a:pt x="337" y="356"/>
                      </a:cubicBezTo>
                      <a:cubicBezTo>
                        <a:pt x="336" y="367"/>
                        <a:pt x="335" y="378"/>
                        <a:pt x="334" y="389"/>
                      </a:cubicBezTo>
                      <a:cubicBezTo>
                        <a:pt x="332" y="402"/>
                        <a:pt x="331" y="416"/>
                        <a:pt x="329" y="429"/>
                      </a:cubicBezTo>
                      <a:cubicBezTo>
                        <a:pt x="329" y="434"/>
                        <a:pt x="329" y="439"/>
                        <a:pt x="328" y="444"/>
                      </a:cubicBezTo>
                      <a:cubicBezTo>
                        <a:pt x="328" y="451"/>
                        <a:pt x="326" y="457"/>
                        <a:pt x="325" y="464"/>
                      </a:cubicBezTo>
                      <a:cubicBezTo>
                        <a:pt x="325" y="468"/>
                        <a:pt x="325" y="472"/>
                        <a:pt x="324" y="476"/>
                      </a:cubicBezTo>
                      <a:cubicBezTo>
                        <a:pt x="322" y="494"/>
                        <a:pt x="317" y="512"/>
                        <a:pt x="313" y="529"/>
                      </a:cubicBezTo>
                      <a:cubicBezTo>
                        <a:pt x="309" y="547"/>
                        <a:pt x="304" y="565"/>
                        <a:pt x="300" y="583"/>
                      </a:cubicBezTo>
                      <a:cubicBezTo>
                        <a:pt x="298" y="594"/>
                        <a:pt x="295" y="606"/>
                        <a:pt x="292" y="617"/>
                      </a:cubicBezTo>
                      <a:cubicBezTo>
                        <a:pt x="291" y="623"/>
                        <a:pt x="289" y="623"/>
                        <a:pt x="284" y="622"/>
                      </a:cubicBezTo>
                      <a:cubicBezTo>
                        <a:pt x="276" y="620"/>
                        <a:pt x="268" y="619"/>
                        <a:pt x="260" y="617"/>
                      </a:cubicBezTo>
                      <a:cubicBezTo>
                        <a:pt x="253" y="615"/>
                        <a:pt x="247" y="613"/>
                        <a:pt x="240" y="610"/>
                      </a:cubicBezTo>
                      <a:cubicBezTo>
                        <a:pt x="239" y="609"/>
                        <a:pt x="237" y="607"/>
                        <a:pt x="237" y="605"/>
                      </a:cubicBezTo>
                      <a:cubicBezTo>
                        <a:pt x="235" y="601"/>
                        <a:pt x="234" y="595"/>
                        <a:pt x="232" y="591"/>
                      </a:cubicBezTo>
                      <a:cubicBezTo>
                        <a:pt x="230" y="585"/>
                        <a:pt x="227" y="579"/>
                        <a:pt x="226" y="574"/>
                      </a:cubicBezTo>
                      <a:cubicBezTo>
                        <a:pt x="224" y="565"/>
                        <a:pt x="221" y="557"/>
                        <a:pt x="218" y="548"/>
                      </a:cubicBezTo>
                      <a:cubicBezTo>
                        <a:pt x="215" y="539"/>
                        <a:pt x="211" y="530"/>
                        <a:pt x="208" y="521"/>
                      </a:cubicBezTo>
                      <a:cubicBezTo>
                        <a:pt x="205" y="512"/>
                        <a:pt x="200" y="504"/>
                        <a:pt x="198" y="496"/>
                      </a:cubicBezTo>
                      <a:cubicBezTo>
                        <a:pt x="196" y="489"/>
                        <a:pt x="194" y="482"/>
                        <a:pt x="192" y="476"/>
                      </a:cubicBezTo>
                      <a:cubicBezTo>
                        <a:pt x="190" y="467"/>
                        <a:pt x="187" y="459"/>
                        <a:pt x="185" y="450"/>
                      </a:cubicBezTo>
                      <a:cubicBezTo>
                        <a:pt x="182" y="441"/>
                        <a:pt x="179" y="432"/>
                        <a:pt x="176" y="422"/>
                      </a:cubicBezTo>
                      <a:cubicBezTo>
                        <a:pt x="174" y="414"/>
                        <a:pt x="172" y="406"/>
                        <a:pt x="169" y="399"/>
                      </a:cubicBezTo>
                      <a:cubicBezTo>
                        <a:pt x="162" y="382"/>
                        <a:pt x="159" y="364"/>
                        <a:pt x="152" y="348"/>
                      </a:cubicBezTo>
                      <a:cubicBezTo>
                        <a:pt x="150" y="341"/>
                        <a:pt x="151" y="335"/>
                        <a:pt x="153" y="329"/>
                      </a:cubicBezTo>
                      <a:cubicBezTo>
                        <a:pt x="159" y="316"/>
                        <a:pt x="164" y="303"/>
                        <a:pt x="167" y="289"/>
                      </a:cubicBezTo>
                      <a:cubicBezTo>
                        <a:pt x="168" y="284"/>
                        <a:pt x="171" y="280"/>
                        <a:pt x="171" y="275"/>
                      </a:cubicBezTo>
                      <a:cubicBezTo>
                        <a:pt x="175" y="259"/>
                        <a:pt x="178" y="243"/>
                        <a:pt x="178" y="226"/>
                      </a:cubicBezTo>
                      <a:cubicBezTo>
                        <a:pt x="178" y="215"/>
                        <a:pt x="180" y="205"/>
                        <a:pt x="181" y="194"/>
                      </a:cubicBezTo>
                      <a:cubicBezTo>
                        <a:pt x="182" y="191"/>
                        <a:pt x="180" y="189"/>
                        <a:pt x="177" y="188"/>
                      </a:cubicBezTo>
                      <a:cubicBezTo>
                        <a:pt x="175" y="187"/>
                        <a:pt x="173" y="188"/>
                        <a:pt x="172" y="192"/>
                      </a:cubicBezTo>
                      <a:cubicBezTo>
                        <a:pt x="171" y="198"/>
                        <a:pt x="171" y="203"/>
                        <a:pt x="171" y="209"/>
                      </a:cubicBezTo>
                      <a:cubicBezTo>
                        <a:pt x="170" y="220"/>
                        <a:pt x="169" y="231"/>
                        <a:pt x="167" y="242"/>
                      </a:cubicBezTo>
                      <a:cubicBezTo>
                        <a:pt x="166" y="253"/>
                        <a:pt x="163" y="264"/>
                        <a:pt x="160" y="275"/>
                      </a:cubicBezTo>
                      <a:cubicBezTo>
                        <a:pt x="158" y="286"/>
                        <a:pt x="155" y="297"/>
                        <a:pt x="150" y="308"/>
                      </a:cubicBezTo>
                      <a:cubicBezTo>
                        <a:pt x="148" y="312"/>
                        <a:pt x="147" y="316"/>
                        <a:pt x="145" y="321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 baseline="-25000"/>
                </a:p>
              </p:txBody>
            </p:sp>
            <p:sp>
              <p:nvSpPr>
                <p:cNvPr id="1443" name="Freeform 47"/>
                <p:cNvSpPr>
                  <a:spLocks/>
                </p:cNvSpPr>
                <p:nvPr/>
              </p:nvSpPr>
              <p:spPr bwMode="auto">
                <a:xfrm>
                  <a:off x="1813816" y="3649863"/>
                  <a:ext cx="901132" cy="1120723"/>
                </a:xfrm>
                <a:custGeom>
                  <a:avLst/>
                  <a:gdLst>
                    <a:gd name="T0" fmla="*/ 3 w 469"/>
                    <a:gd name="T1" fmla="*/ 436 h 583"/>
                    <a:gd name="T2" fmla="*/ 17 w 469"/>
                    <a:gd name="T3" fmla="*/ 390 h 583"/>
                    <a:gd name="T4" fmla="*/ 43 w 469"/>
                    <a:gd name="T5" fmla="*/ 365 h 583"/>
                    <a:gd name="T6" fmla="*/ 72 w 469"/>
                    <a:gd name="T7" fmla="*/ 341 h 583"/>
                    <a:gd name="T8" fmla="*/ 137 w 469"/>
                    <a:gd name="T9" fmla="*/ 290 h 583"/>
                    <a:gd name="T10" fmla="*/ 180 w 469"/>
                    <a:gd name="T11" fmla="*/ 248 h 583"/>
                    <a:gd name="T12" fmla="*/ 202 w 469"/>
                    <a:gd name="T13" fmla="*/ 220 h 583"/>
                    <a:gd name="T14" fmla="*/ 227 w 469"/>
                    <a:gd name="T15" fmla="*/ 175 h 583"/>
                    <a:gd name="T16" fmla="*/ 236 w 469"/>
                    <a:gd name="T17" fmla="*/ 98 h 583"/>
                    <a:gd name="T18" fmla="*/ 244 w 469"/>
                    <a:gd name="T19" fmla="*/ 29 h 583"/>
                    <a:gd name="T20" fmla="*/ 247 w 469"/>
                    <a:gd name="T21" fmla="*/ 2 h 583"/>
                    <a:gd name="T22" fmla="*/ 306 w 469"/>
                    <a:gd name="T23" fmla="*/ 16 h 583"/>
                    <a:gd name="T24" fmla="*/ 365 w 469"/>
                    <a:gd name="T25" fmla="*/ 27 h 583"/>
                    <a:gd name="T26" fmla="*/ 371 w 469"/>
                    <a:gd name="T27" fmla="*/ 31 h 583"/>
                    <a:gd name="T28" fmla="*/ 391 w 469"/>
                    <a:gd name="T29" fmla="*/ 85 h 583"/>
                    <a:gd name="T30" fmla="*/ 411 w 469"/>
                    <a:gd name="T31" fmla="*/ 98 h 583"/>
                    <a:gd name="T32" fmla="*/ 430 w 469"/>
                    <a:gd name="T33" fmla="*/ 102 h 583"/>
                    <a:gd name="T34" fmla="*/ 452 w 469"/>
                    <a:gd name="T35" fmla="*/ 100 h 583"/>
                    <a:gd name="T36" fmla="*/ 469 w 469"/>
                    <a:gd name="T37" fmla="*/ 118 h 583"/>
                    <a:gd name="T38" fmla="*/ 458 w 469"/>
                    <a:gd name="T39" fmla="*/ 187 h 583"/>
                    <a:gd name="T40" fmla="*/ 452 w 469"/>
                    <a:gd name="T41" fmla="*/ 209 h 583"/>
                    <a:gd name="T42" fmla="*/ 442 w 469"/>
                    <a:gd name="T43" fmla="*/ 254 h 583"/>
                    <a:gd name="T44" fmla="*/ 427 w 469"/>
                    <a:gd name="T45" fmla="*/ 293 h 583"/>
                    <a:gd name="T46" fmla="*/ 392 w 469"/>
                    <a:gd name="T47" fmla="*/ 348 h 583"/>
                    <a:gd name="T48" fmla="*/ 337 w 469"/>
                    <a:gd name="T49" fmla="*/ 421 h 583"/>
                    <a:gd name="T50" fmla="*/ 262 w 469"/>
                    <a:gd name="T51" fmla="*/ 511 h 583"/>
                    <a:gd name="T52" fmla="*/ 214 w 469"/>
                    <a:gd name="T53" fmla="*/ 559 h 583"/>
                    <a:gd name="T54" fmla="*/ 172 w 469"/>
                    <a:gd name="T55" fmla="*/ 579 h 583"/>
                    <a:gd name="T56" fmla="*/ 157 w 469"/>
                    <a:gd name="T57" fmla="*/ 576 h 583"/>
                    <a:gd name="T58" fmla="*/ 114 w 469"/>
                    <a:gd name="T59" fmla="*/ 562 h 583"/>
                    <a:gd name="T60" fmla="*/ 62 w 469"/>
                    <a:gd name="T61" fmla="*/ 528 h 583"/>
                    <a:gd name="T62" fmla="*/ 15 w 469"/>
                    <a:gd name="T63" fmla="*/ 468 h 583"/>
                    <a:gd name="T64" fmla="*/ 8 w 469"/>
                    <a:gd name="T65" fmla="*/ 446 h 58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</a:cxnLst>
                  <a:rect l="0" t="0" r="r" b="b"/>
                  <a:pathLst>
                    <a:path w="469" h="583">
                      <a:moveTo>
                        <a:pt x="8" y="446"/>
                      </a:moveTo>
                      <a:cubicBezTo>
                        <a:pt x="4" y="444"/>
                        <a:pt x="4" y="440"/>
                        <a:pt x="3" y="436"/>
                      </a:cubicBezTo>
                      <a:cubicBezTo>
                        <a:pt x="0" y="425"/>
                        <a:pt x="2" y="414"/>
                        <a:pt x="8" y="404"/>
                      </a:cubicBezTo>
                      <a:cubicBezTo>
                        <a:pt x="11" y="399"/>
                        <a:pt x="13" y="394"/>
                        <a:pt x="17" y="390"/>
                      </a:cubicBezTo>
                      <a:cubicBezTo>
                        <a:pt x="19" y="387"/>
                        <a:pt x="22" y="384"/>
                        <a:pt x="25" y="382"/>
                      </a:cubicBezTo>
                      <a:cubicBezTo>
                        <a:pt x="31" y="377"/>
                        <a:pt x="37" y="371"/>
                        <a:pt x="43" y="365"/>
                      </a:cubicBezTo>
                      <a:cubicBezTo>
                        <a:pt x="45" y="362"/>
                        <a:pt x="49" y="360"/>
                        <a:pt x="52" y="358"/>
                      </a:cubicBezTo>
                      <a:cubicBezTo>
                        <a:pt x="58" y="352"/>
                        <a:pt x="65" y="347"/>
                        <a:pt x="72" y="341"/>
                      </a:cubicBezTo>
                      <a:cubicBezTo>
                        <a:pt x="82" y="333"/>
                        <a:pt x="92" y="325"/>
                        <a:pt x="102" y="317"/>
                      </a:cubicBezTo>
                      <a:cubicBezTo>
                        <a:pt x="114" y="308"/>
                        <a:pt x="125" y="299"/>
                        <a:pt x="137" y="290"/>
                      </a:cubicBezTo>
                      <a:cubicBezTo>
                        <a:pt x="147" y="282"/>
                        <a:pt x="156" y="273"/>
                        <a:pt x="166" y="264"/>
                      </a:cubicBezTo>
                      <a:cubicBezTo>
                        <a:pt x="171" y="259"/>
                        <a:pt x="176" y="253"/>
                        <a:pt x="180" y="248"/>
                      </a:cubicBezTo>
                      <a:cubicBezTo>
                        <a:pt x="181" y="247"/>
                        <a:pt x="181" y="246"/>
                        <a:pt x="182" y="246"/>
                      </a:cubicBezTo>
                      <a:cubicBezTo>
                        <a:pt x="191" y="239"/>
                        <a:pt x="195" y="229"/>
                        <a:pt x="202" y="220"/>
                      </a:cubicBezTo>
                      <a:cubicBezTo>
                        <a:pt x="204" y="217"/>
                        <a:pt x="207" y="213"/>
                        <a:pt x="210" y="210"/>
                      </a:cubicBezTo>
                      <a:cubicBezTo>
                        <a:pt x="217" y="199"/>
                        <a:pt x="224" y="188"/>
                        <a:pt x="227" y="175"/>
                      </a:cubicBezTo>
                      <a:cubicBezTo>
                        <a:pt x="229" y="166"/>
                        <a:pt x="229" y="157"/>
                        <a:pt x="231" y="147"/>
                      </a:cubicBezTo>
                      <a:cubicBezTo>
                        <a:pt x="232" y="131"/>
                        <a:pt x="234" y="115"/>
                        <a:pt x="236" y="98"/>
                      </a:cubicBezTo>
                      <a:cubicBezTo>
                        <a:pt x="237" y="90"/>
                        <a:pt x="237" y="82"/>
                        <a:pt x="238" y="75"/>
                      </a:cubicBezTo>
                      <a:cubicBezTo>
                        <a:pt x="240" y="60"/>
                        <a:pt x="240" y="44"/>
                        <a:pt x="244" y="29"/>
                      </a:cubicBezTo>
                      <a:cubicBezTo>
                        <a:pt x="245" y="25"/>
                        <a:pt x="245" y="21"/>
                        <a:pt x="245" y="16"/>
                      </a:cubicBezTo>
                      <a:cubicBezTo>
                        <a:pt x="246" y="11"/>
                        <a:pt x="246" y="6"/>
                        <a:pt x="247" y="2"/>
                      </a:cubicBezTo>
                      <a:cubicBezTo>
                        <a:pt x="252" y="0"/>
                        <a:pt x="256" y="2"/>
                        <a:pt x="260" y="3"/>
                      </a:cubicBezTo>
                      <a:cubicBezTo>
                        <a:pt x="275" y="9"/>
                        <a:pt x="291" y="13"/>
                        <a:pt x="306" y="16"/>
                      </a:cubicBezTo>
                      <a:cubicBezTo>
                        <a:pt x="323" y="19"/>
                        <a:pt x="339" y="23"/>
                        <a:pt x="355" y="26"/>
                      </a:cubicBezTo>
                      <a:cubicBezTo>
                        <a:pt x="359" y="27"/>
                        <a:pt x="362" y="27"/>
                        <a:pt x="365" y="27"/>
                      </a:cubicBezTo>
                      <a:cubicBezTo>
                        <a:pt x="366" y="28"/>
                        <a:pt x="367" y="27"/>
                        <a:pt x="368" y="26"/>
                      </a:cubicBezTo>
                      <a:cubicBezTo>
                        <a:pt x="369" y="28"/>
                        <a:pt x="370" y="29"/>
                        <a:pt x="371" y="31"/>
                      </a:cubicBezTo>
                      <a:cubicBezTo>
                        <a:pt x="373" y="44"/>
                        <a:pt x="379" y="56"/>
                        <a:pt x="384" y="68"/>
                      </a:cubicBezTo>
                      <a:cubicBezTo>
                        <a:pt x="386" y="74"/>
                        <a:pt x="389" y="79"/>
                        <a:pt x="391" y="85"/>
                      </a:cubicBezTo>
                      <a:cubicBezTo>
                        <a:pt x="393" y="92"/>
                        <a:pt x="399" y="95"/>
                        <a:pt x="405" y="98"/>
                      </a:cubicBezTo>
                      <a:cubicBezTo>
                        <a:pt x="406" y="98"/>
                        <a:pt x="409" y="98"/>
                        <a:pt x="411" y="98"/>
                      </a:cubicBezTo>
                      <a:cubicBezTo>
                        <a:pt x="414" y="97"/>
                        <a:pt x="417" y="95"/>
                        <a:pt x="421" y="94"/>
                      </a:cubicBezTo>
                      <a:cubicBezTo>
                        <a:pt x="424" y="97"/>
                        <a:pt x="427" y="100"/>
                        <a:pt x="430" y="102"/>
                      </a:cubicBezTo>
                      <a:cubicBezTo>
                        <a:pt x="435" y="107"/>
                        <a:pt x="440" y="106"/>
                        <a:pt x="445" y="104"/>
                      </a:cubicBezTo>
                      <a:cubicBezTo>
                        <a:pt x="448" y="103"/>
                        <a:pt x="450" y="101"/>
                        <a:pt x="452" y="100"/>
                      </a:cubicBezTo>
                      <a:cubicBezTo>
                        <a:pt x="458" y="105"/>
                        <a:pt x="463" y="109"/>
                        <a:pt x="468" y="113"/>
                      </a:cubicBezTo>
                      <a:cubicBezTo>
                        <a:pt x="469" y="114"/>
                        <a:pt x="469" y="116"/>
                        <a:pt x="469" y="118"/>
                      </a:cubicBezTo>
                      <a:cubicBezTo>
                        <a:pt x="467" y="132"/>
                        <a:pt x="465" y="146"/>
                        <a:pt x="463" y="160"/>
                      </a:cubicBezTo>
                      <a:cubicBezTo>
                        <a:pt x="461" y="169"/>
                        <a:pt x="459" y="178"/>
                        <a:pt x="458" y="187"/>
                      </a:cubicBezTo>
                      <a:cubicBezTo>
                        <a:pt x="457" y="192"/>
                        <a:pt x="456" y="197"/>
                        <a:pt x="454" y="202"/>
                      </a:cubicBezTo>
                      <a:cubicBezTo>
                        <a:pt x="453" y="204"/>
                        <a:pt x="452" y="207"/>
                        <a:pt x="452" y="209"/>
                      </a:cubicBezTo>
                      <a:cubicBezTo>
                        <a:pt x="452" y="217"/>
                        <a:pt x="450" y="223"/>
                        <a:pt x="448" y="230"/>
                      </a:cubicBezTo>
                      <a:cubicBezTo>
                        <a:pt x="446" y="238"/>
                        <a:pt x="444" y="246"/>
                        <a:pt x="442" y="254"/>
                      </a:cubicBezTo>
                      <a:cubicBezTo>
                        <a:pt x="441" y="259"/>
                        <a:pt x="439" y="264"/>
                        <a:pt x="437" y="269"/>
                      </a:cubicBezTo>
                      <a:cubicBezTo>
                        <a:pt x="433" y="277"/>
                        <a:pt x="430" y="285"/>
                        <a:pt x="427" y="293"/>
                      </a:cubicBezTo>
                      <a:cubicBezTo>
                        <a:pt x="422" y="304"/>
                        <a:pt x="416" y="316"/>
                        <a:pt x="408" y="326"/>
                      </a:cubicBezTo>
                      <a:cubicBezTo>
                        <a:pt x="402" y="333"/>
                        <a:pt x="398" y="341"/>
                        <a:pt x="392" y="348"/>
                      </a:cubicBezTo>
                      <a:cubicBezTo>
                        <a:pt x="384" y="360"/>
                        <a:pt x="375" y="371"/>
                        <a:pt x="366" y="383"/>
                      </a:cubicBezTo>
                      <a:cubicBezTo>
                        <a:pt x="356" y="396"/>
                        <a:pt x="347" y="408"/>
                        <a:pt x="337" y="421"/>
                      </a:cubicBezTo>
                      <a:cubicBezTo>
                        <a:pt x="321" y="442"/>
                        <a:pt x="305" y="463"/>
                        <a:pt x="287" y="482"/>
                      </a:cubicBezTo>
                      <a:cubicBezTo>
                        <a:pt x="278" y="491"/>
                        <a:pt x="271" y="502"/>
                        <a:pt x="262" y="511"/>
                      </a:cubicBezTo>
                      <a:cubicBezTo>
                        <a:pt x="255" y="520"/>
                        <a:pt x="247" y="528"/>
                        <a:pt x="239" y="536"/>
                      </a:cubicBezTo>
                      <a:cubicBezTo>
                        <a:pt x="231" y="544"/>
                        <a:pt x="223" y="552"/>
                        <a:pt x="214" y="559"/>
                      </a:cubicBezTo>
                      <a:cubicBezTo>
                        <a:pt x="208" y="565"/>
                        <a:pt x="201" y="571"/>
                        <a:pt x="193" y="577"/>
                      </a:cubicBezTo>
                      <a:cubicBezTo>
                        <a:pt x="187" y="581"/>
                        <a:pt x="180" y="583"/>
                        <a:pt x="172" y="579"/>
                      </a:cubicBezTo>
                      <a:cubicBezTo>
                        <a:pt x="171" y="579"/>
                        <a:pt x="170" y="578"/>
                        <a:pt x="170" y="578"/>
                      </a:cubicBezTo>
                      <a:cubicBezTo>
                        <a:pt x="165" y="581"/>
                        <a:pt x="161" y="577"/>
                        <a:pt x="157" y="576"/>
                      </a:cubicBezTo>
                      <a:cubicBezTo>
                        <a:pt x="150" y="575"/>
                        <a:pt x="143" y="573"/>
                        <a:pt x="136" y="571"/>
                      </a:cubicBezTo>
                      <a:cubicBezTo>
                        <a:pt x="128" y="570"/>
                        <a:pt x="121" y="566"/>
                        <a:pt x="114" y="562"/>
                      </a:cubicBezTo>
                      <a:cubicBezTo>
                        <a:pt x="108" y="559"/>
                        <a:pt x="102" y="555"/>
                        <a:pt x="96" y="552"/>
                      </a:cubicBezTo>
                      <a:cubicBezTo>
                        <a:pt x="83" y="546"/>
                        <a:pt x="72" y="537"/>
                        <a:pt x="62" y="528"/>
                      </a:cubicBezTo>
                      <a:cubicBezTo>
                        <a:pt x="55" y="522"/>
                        <a:pt x="48" y="516"/>
                        <a:pt x="42" y="509"/>
                      </a:cubicBezTo>
                      <a:cubicBezTo>
                        <a:pt x="31" y="497"/>
                        <a:pt x="22" y="483"/>
                        <a:pt x="15" y="468"/>
                      </a:cubicBezTo>
                      <a:cubicBezTo>
                        <a:pt x="13" y="465"/>
                        <a:pt x="12" y="462"/>
                        <a:pt x="10" y="459"/>
                      </a:cubicBezTo>
                      <a:cubicBezTo>
                        <a:pt x="8" y="455"/>
                        <a:pt x="7" y="451"/>
                        <a:pt x="8" y="446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 baseline="-25000"/>
                </a:p>
              </p:txBody>
            </p:sp>
            <p:sp>
              <p:nvSpPr>
                <p:cNvPr id="1444" name="Freeform 48"/>
                <p:cNvSpPr>
                  <a:spLocks/>
                </p:cNvSpPr>
                <p:nvPr/>
              </p:nvSpPr>
              <p:spPr bwMode="auto">
                <a:xfrm>
                  <a:off x="2399389" y="3746645"/>
                  <a:ext cx="576627" cy="1114216"/>
                </a:xfrm>
                <a:custGeom>
                  <a:avLst/>
                  <a:gdLst>
                    <a:gd name="T0" fmla="*/ 199 w 300"/>
                    <a:gd name="T1" fmla="*/ 0 h 580"/>
                    <a:gd name="T2" fmla="*/ 223 w 300"/>
                    <a:gd name="T3" fmla="*/ 8 h 580"/>
                    <a:gd name="T4" fmla="*/ 232 w 300"/>
                    <a:gd name="T5" fmla="*/ 10 h 580"/>
                    <a:gd name="T6" fmla="*/ 274 w 300"/>
                    <a:gd name="T7" fmla="*/ 17 h 580"/>
                    <a:gd name="T8" fmla="*/ 288 w 300"/>
                    <a:gd name="T9" fmla="*/ 18 h 580"/>
                    <a:gd name="T10" fmla="*/ 295 w 300"/>
                    <a:gd name="T11" fmla="*/ 19 h 580"/>
                    <a:gd name="T12" fmla="*/ 299 w 300"/>
                    <a:gd name="T13" fmla="*/ 24 h 580"/>
                    <a:gd name="T14" fmla="*/ 298 w 300"/>
                    <a:gd name="T15" fmla="*/ 40 h 580"/>
                    <a:gd name="T16" fmla="*/ 295 w 300"/>
                    <a:gd name="T17" fmla="*/ 64 h 580"/>
                    <a:gd name="T18" fmla="*/ 290 w 300"/>
                    <a:gd name="T19" fmla="*/ 104 h 580"/>
                    <a:gd name="T20" fmla="*/ 287 w 300"/>
                    <a:gd name="T21" fmla="*/ 135 h 580"/>
                    <a:gd name="T22" fmla="*/ 284 w 300"/>
                    <a:gd name="T23" fmla="*/ 160 h 580"/>
                    <a:gd name="T24" fmla="*/ 282 w 300"/>
                    <a:gd name="T25" fmla="*/ 184 h 580"/>
                    <a:gd name="T26" fmla="*/ 278 w 300"/>
                    <a:gd name="T27" fmla="*/ 242 h 580"/>
                    <a:gd name="T28" fmla="*/ 276 w 300"/>
                    <a:gd name="T29" fmla="*/ 278 h 580"/>
                    <a:gd name="T30" fmla="*/ 274 w 300"/>
                    <a:gd name="T31" fmla="*/ 292 h 580"/>
                    <a:gd name="T32" fmla="*/ 270 w 300"/>
                    <a:gd name="T33" fmla="*/ 339 h 580"/>
                    <a:gd name="T34" fmla="*/ 268 w 300"/>
                    <a:gd name="T35" fmla="*/ 358 h 580"/>
                    <a:gd name="T36" fmla="*/ 268 w 300"/>
                    <a:gd name="T37" fmla="*/ 383 h 580"/>
                    <a:gd name="T38" fmla="*/ 266 w 300"/>
                    <a:gd name="T39" fmla="*/ 437 h 580"/>
                    <a:gd name="T40" fmla="*/ 265 w 300"/>
                    <a:gd name="T41" fmla="*/ 466 h 580"/>
                    <a:gd name="T42" fmla="*/ 264 w 300"/>
                    <a:gd name="T43" fmla="*/ 488 h 580"/>
                    <a:gd name="T44" fmla="*/ 258 w 300"/>
                    <a:gd name="T45" fmla="*/ 520 h 580"/>
                    <a:gd name="T46" fmla="*/ 244 w 300"/>
                    <a:gd name="T47" fmla="*/ 550 h 580"/>
                    <a:gd name="T48" fmla="*/ 230 w 300"/>
                    <a:gd name="T49" fmla="*/ 567 h 580"/>
                    <a:gd name="T50" fmla="*/ 217 w 300"/>
                    <a:gd name="T51" fmla="*/ 577 h 580"/>
                    <a:gd name="T52" fmla="*/ 206 w 300"/>
                    <a:gd name="T53" fmla="*/ 579 h 580"/>
                    <a:gd name="T54" fmla="*/ 182 w 300"/>
                    <a:gd name="T55" fmla="*/ 578 h 580"/>
                    <a:gd name="T56" fmla="*/ 147 w 300"/>
                    <a:gd name="T57" fmla="*/ 578 h 580"/>
                    <a:gd name="T58" fmla="*/ 125 w 300"/>
                    <a:gd name="T59" fmla="*/ 579 h 580"/>
                    <a:gd name="T60" fmla="*/ 100 w 300"/>
                    <a:gd name="T61" fmla="*/ 579 h 580"/>
                    <a:gd name="T62" fmla="*/ 69 w 300"/>
                    <a:gd name="T63" fmla="*/ 580 h 580"/>
                    <a:gd name="T64" fmla="*/ 52 w 300"/>
                    <a:gd name="T65" fmla="*/ 579 h 580"/>
                    <a:gd name="T66" fmla="*/ 30 w 300"/>
                    <a:gd name="T67" fmla="*/ 579 h 580"/>
                    <a:gd name="T68" fmla="*/ 5 w 300"/>
                    <a:gd name="T69" fmla="*/ 568 h 580"/>
                    <a:gd name="T70" fmla="*/ 1 w 300"/>
                    <a:gd name="T71" fmla="*/ 555 h 580"/>
                    <a:gd name="T72" fmla="*/ 2 w 300"/>
                    <a:gd name="T73" fmla="*/ 516 h 580"/>
                    <a:gd name="T74" fmla="*/ 12 w 300"/>
                    <a:gd name="T75" fmla="*/ 459 h 580"/>
                    <a:gd name="T76" fmla="*/ 22 w 300"/>
                    <a:gd name="T77" fmla="*/ 417 h 580"/>
                    <a:gd name="T78" fmla="*/ 25 w 300"/>
                    <a:gd name="T79" fmla="*/ 400 h 580"/>
                    <a:gd name="T80" fmla="*/ 32 w 300"/>
                    <a:gd name="T81" fmla="*/ 384 h 580"/>
                    <a:gd name="T82" fmla="*/ 46 w 300"/>
                    <a:gd name="T83" fmla="*/ 365 h 580"/>
                    <a:gd name="T84" fmla="*/ 69 w 300"/>
                    <a:gd name="T85" fmla="*/ 337 h 580"/>
                    <a:gd name="T86" fmla="*/ 97 w 300"/>
                    <a:gd name="T87" fmla="*/ 299 h 580"/>
                    <a:gd name="T88" fmla="*/ 110 w 300"/>
                    <a:gd name="T89" fmla="*/ 281 h 580"/>
                    <a:gd name="T90" fmla="*/ 128 w 300"/>
                    <a:gd name="T91" fmla="*/ 251 h 580"/>
                    <a:gd name="T92" fmla="*/ 144 w 300"/>
                    <a:gd name="T93" fmla="*/ 213 h 580"/>
                    <a:gd name="T94" fmla="*/ 150 w 300"/>
                    <a:gd name="T95" fmla="*/ 189 h 580"/>
                    <a:gd name="T96" fmla="*/ 160 w 300"/>
                    <a:gd name="T97" fmla="*/ 141 h 580"/>
                    <a:gd name="T98" fmla="*/ 166 w 300"/>
                    <a:gd name="T99" fmla="*/ 105 h 580"/>
                    <a:gd name="T100" fmla="*/ 173 w 300"/>
                    <a:gd name="T101" fmla="*/ 65 h 580"/>
                    <a:gd name="T102" fmla="*/ 190 w 300"/>
                    <a:gd name="T103" fmla="*/ 45 h 580"/>
                    <a:gd name="T104" fmla="*/ 198 w 300"/>
                    <a:gd name="T105" fmla="*/ 42 h 580"/>
                    <a:gd name="T106" fmla="*/ 201 w 300"/>
                    <a:gd name="T107" fmla="*/ 32 h 580"/>
                    <a:gd name="T108" fmla="*/ 201 w 300"/>
                    <a:gd name="T109" fmla="*/ 30 h 580"/>
                    <a:gd name="T110" fmla="*/ 202 w 300"/>
                    <a:gd name="T111" fmla="*/ 16 h 580"/>
                    <a:gd name="T112" fmla="*/ 199 w 300"/>
                    <a:gd name="T113" fmla="*/ 0 h 5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300" h="580">
                      <a:moveTo>
                        <a:pt x="199" y="0"/>
                      </a:moveTo>
                      <a:cubicBezTo>
                        <a:pt x="208" y="3"/>
                        <a:pt x="216" y="6"/>
                        <a:pt x="223" y="8"/>
                      </a:cubicBezTo>
                      <a:cubicBezTo>
                        <a:pt x="226" y="9"/>
                        <a:pt x="229" y="10"/>
                        <a:pt x="232" y="10"/>
                      </a:cubicBezTo>
                      <a:cubicBezTo>
                        <a:pt x="246" y="12"/>
                        <a:pt x="260" y="14"/>
                        <a:pt x="274" y="17"/>
                      </a:cubicBezTo>
                      <a:cubicBezTo>
                        <a:pt x="279" y="17"/>
                        <a:pt x="283" y="17"/>
                        <a:pt x="288" y="18"/>
                      </a:cubicBezTo>
                      <a:cubicBezTo>
                        <a:pt x="291" y="18"/>
                        <a:pt x="293" y="19"/>
                        <a:pt x="295" y="19"/>
                      </a:cubicBezTo>
                      <a:cubicBezTo>
                        <a:pt x="299" y="19"/>
                        <a:pt x="300" y="21"/>
                        <a:pt x="299" y="24"/>
                      </a:cubicBezTo>
                      <a:cubicBezTo>
                        <a:pt x="299" y="30"/>
                        <a:pt x="299" y="35"/>
                        <a:pt x="298" y="40"/>
                      </a:cubicBezTo>
                      <a:cubicBezTo>
                        <a:pt x="297" y="48"/>
                        <a:pt x="297" y="56"/>
                        <a:pt x="295" y="64"/>
                      </a:cubicBezTo>
                      <a:cubicBezTo>
                        <a:pt x="294" y="77"/>
                        <a:pt x="291" y="90"/>
                        <a:pt x="290" y="104"/>
                      </a:cubicBezTo>
                      <a:cubicBezTo>
                        <a:pt x="288" y="114"/>
                        <a:pt x="288" y="125"/>
                        <a:pt x="287" y="135"/>
                      </a:cubicBezTo>
                      <a:cubicBezTo>
                        <a:pt x="286" y="144"/>
                        <a:pt x="285" y="152"/>
                        <a:pt x="284" y="160"/>
                      </a:cubicBezTo>
                      <a:cubicBezTo>
                        <a:pt x="283" y="168"/>
                        <a:pt x="282" y="176"/>
                        <a:pt x="282" y="184"/>
                      </a:cubicBezTo>
                      <a:cubicBezTo>
                        <a:pt x="280" y="203"/>
                        <a:pt x="279" y="223"/>
                        <a:pt x="278" y="242"/>
                      </a:cubicBezTo>
                      <a:cubicBezTo>
                        <a:pt x="277" y="254"/>
                        <a:pt x="277" y="266"/>
                        <a:pt x="276" y="278"/>
                      </a:cubicBezTo>
                      <a:cubicBezTo>
                        <a:pt x="275" y="283"/>
                        <a:pt x="274" y="287"/>
                        <a:pt x="274" y="292"/>
                      </a:cubicBezTo>
                      <a:cubicBezTo>
                        <a:pt x="272" y="308"/>
                        <a:pt x="271" y="324"/>
                        <a:pt x="270" y="339"/>
                      </a:cubicBezTo>
                      <a:cubicBezTo>
                        <a:pt x="269" y="346"/>
                        <a:pt x="268" y="352"/>
                        <a:pt x="268" y="358"/>
                      </a:cubicBezTo>
                      <a:cubicBezTo>
                        <a:pt x="269" y="366"/>
                        <a:pt x="268" y="374"/>
                        <a:pt x="268" y="383"/>
                      </a:cubicBezTo>
                      <a:cubicBezTo>
                        <a:pt x="267" y="401"/>
                        <a:pt x="267" y="419"/>
                        <a:pt x="266" y="437"/>
                      </a:cubicBezTo>
                      <a:cubicBezTo>
                        <a:pt x="266" y="446"/>
                        <a:pt x="265" y="456"/>
                        <a:pt x="265" y="466"/>
                      </a:cubicBezTo>
                      <a:cubicBezTo>
                        <a:pt x="265" y="473"/>
                        <a:pt x="264" y="481"/>
                        <a:pt x="264" y="488"/>
                      </a:cubicBezTo>
                      <a:cubicBezTo>
                        <a:pt x="264" y="499"/>
                        <a:pt x="261" y="510"/>
                        <a:pt x="258" y="520"/>
                      </a:cubicBezTo>
                      <a:cubicBezTo>
                        <a:pt x="254" y="531"/>
                        <a:pt x="249" y="540"/>
                        <a:pt x="244" y="550"/>
                      </a:cubicBezTo>
                      <a:cubicBezTo>
                        <a:pt x="241" y="557"/>
                        <a:pt x="236" y="562"/>
                        <a:pt x="230" y="567"/>
                      </a:cubicBezTo>
                      <a:cubicBezTo>
                        <a:pt x="226" y="571"/>
                        <a:pt x="221" y="574"/>
                        <a:pt x="217" y="577"/>
                      </a:cubicBezTo>
                      <a:cubicBezTo>
                        <a:pt x="214" y="579"/>
                        <a:pt x="210" y="579"/>
                        <a:pt x="206" y="579"/>
                      </a:cubicBezTo>
                      <a:cubicBezTo>
                        <a:pt x="198" y="579"/>
                        <a:pt x="190" y="578"/>
                        <a:pt x="182" y="578"/>
                      </a:cubicBezTo>
                      <a:cubicBezTo>
                        <a:pt x="170" y="579"/>
                        <a:pt x="159" y="579"/>
                        <a:pt x="147" y="578"/>
                      </a:cubicBezTo>
                      <a:cubicBezTo>
                        <a:pt x="140" y="577"/>
                        <a:pt x="133" y="578"/>
                        <a:pt x="125" y="579"/>
                      </a:cubicBezTo>
                      <a:cubicBezTo>
                        <a:pt x="117" y="580"/>
                        <a:pt x="109" y="578"/>
                        <a:pt x="100" y="579"/>
                      </a:cubicBezTo>
                      <a:cubicBezTo>
                        <a:pt x="90" y="579"/>
                        <a:pt x="80" y="580"/>
                        <a:pt x="69" y="580"/>
                      </a:cubicBezTo>
                      <a:cubicBezTo>
                        <a:pt x="63" y="580"/>
                        <a:pt x="58" y="579"/>
                        <a:pt x="52" y="579"/>
                      </a:cubicBezTo>
                      <a:cubicBezTo>
                        <a:pt x="45" y="579"/>
                        <a:pt x="38" y="579"/>
                        <a:pt x="30" y="579"/>
                      </a:cubicBezTo>
                      <a:cubicBezTo>
                        <a:pt x="20" y="579"/>
                        <a:pt x="12" y="576"/>
                        <a:pt x="5" y="568"/>
                      </a:cubicBezTo>
                      <a:cubicBezTo>
                        <a:pt x="2" y="565"/>
                        <a:pt x="2" y="560"/>
                        <a:pt x="1" y="555"/>
                      </a:cubicBezTo>
                      <a:cubicBezTo>
                        <a:pt x="0" y="542"/>
                        <a:pt x="1" y="529"/>
                        <a:pt x="2" y="516"/>
                      </a:cubicBezTo>
                      <a:cubicBezTo>
                        <a:pt x="4" y="497"/>
                        <a:pt x="9" y="478"/>
                        <a:pt x="12" y="459"/>
                      </a:cubicBezTo>
                      <a:cubicBezTo>
                        <a:pt x="15" y="445"/>
                        <a:pt x="19" y="431"/>
                        <a:pt x="22" y="417"/>
                      </a:cubicBezTo>
                      <a:cubicBezTo>
                        <a:pt x="23" y="412"/>
                        <a:pt x="24" y="406"/>
                        <a:pt x="25" y="400"/>
                      </a:cubicBezTo>
                      <a:cubicBezTo>
                        <a:pt x="25" y="394"/>
                        <a:pt x="28" y="388"/>
                        <a:pt x="32" y="384"/>
                      </a:cubicBezTo>
                      <a:cubicBezTo>
                        <a:pt x="37" y="378"/>
                        <a:pt x="41" y="371"/>
                        <a:pt x="46" y="365"/>
                      </a:cubicBezTo>
                      <a:cubicBezTo>
                        <a:pt x="54" y="356"/>
                        <a:pt x="61" y="346"/>
                        <a:pt x="69" y="337"/>
                      </a:cubicBezTo>
                      <a:cubicBezTo>
                        <a:pt x="79" y="325"/>
                        <a:pt x="88" y="312"/>
                        <a:pt x="97" y="299"/>
                      </a:cubicBezTo>
                      <a:cubicBezTo>
                        <a:pt x="101" y="293"/>
                        <a:pt x="106" y="287"/>
                        <a:pt x="110" y="281"/>
                      </a:cubicBezTo>
                      <a:cubicBezTo>
                        <a:pt x="118" y="272"/>
                        <a:pt x="123" y="262"/>
                        <a:pt x="128" y="251"/>
                      </a:cubicBezTo>
                      <a:cubicBezTo>
                        <a:pt x="134" y="238"/>
                        <a:pt x="139" y="226"/>
                        <a:pt x="144" y="213"/>
                      </a:cubicBezTo>
                      <a:cubicBezTo>
                        <a:pt x="147" y="205"/>
                        <a:pt x="149" y="197"/>
                        <a:pt x="150" y="189"/>
                      </a:cubicBezTo>
                      <a:cubicBezTo>
                        <a:pt x="154" y="173"/>
                        <a:pt x="157" y="157"/>
                        <a:pt x="160" y="141"/>
                      </a:cubicBezTo>
                      <a:cubicBezTo>
                        <a:pt x="163" y="129"/>
                        <a:pt x="164" y="117"/>
                        <a:pt x="166" y="105"/>
                      </a:cubicBezTo>
                      <a:cubicBezTo>
                        <a:pt x="169" y="92"/>
                        <a:pt x="171" y="78"/>
                        <a:pt x="173" y="65"/>
                      </a:cubicBezTo>
                      <a:cubicBezTo>
                        <a:pt x="182" y="62"/>
                        <a:pt x="190" y="54"/>
                        <a:pt x="190" y="45"/>
                      </a:cubicBezTo>
                      <a:cubicBezTo>
                        <a:pt x="193" y="44"/>
                        <a:pt x="195" y="43"/>
                        <a:pt x="198" y="42"/>
                      </a:cubicBezTo>
                      <a:cubicBezTo>
                        <a:pt x="201" y="40"/>
                        <a:pt x="203" y="36"/>
                        <a:pt x="201" y="32"/>
                      </a:cubicBezTo>
                      <a:cubicBezTo>
                        <a:pt x="201" y="31"/>
                        <a:pt x="201" y="30"/>
                        <a:pt x="201" y="30"/>
                      </a:cubicBezTo>
                      <a:cubicBezTo>
                        <a:pt x="207" y="26"/>
                        <a:pt x="202" y="20"/>
                        <a:pt x="202" y="16"/>
                      </a:cubicBezTo>
                      <a:cubicBezTo>
                        <a:pt x="202" y="11"/>
                        <a:pt x="200" y="6"/>
                        <a:pt x="199" y="0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 baseline="-25000"/>
                </a:p>
              </p:txBody>
            </p:sp>
            <p:sp>
              <p:nvSpPr>
                <p:cNvPr id="1445" name="Freeform 50"/>
                <p:cNvSpPr>
                  <a:spLocks noEditPoints="1"/>
                </p:cNvSpPr>
                <p:nvPr/>
              </p:nvSpPr>
              <p:spPr bwMode="auto">
                <a:xfrm>
                  <a:off x="2691363" y="2161530"/>
                  <a:ext cx="551415" cy="443247"/>
                </a:xfrm>
                <a:custGeom>
                  <a:avLst/>
                  <a:gdLst>
                    <a:gd name="T0" fmla="*/ 223 w 287"/>
                    <a:gd name="T1" fmla="*/ 155 h 231"/>
                    <a:gd name="T2" fmla="*/ 237 w 287"/>
                    <a:gd name="T3" fmla="*/ 167 h 231"/>
                    <a:gd name="T4" fmla="*/ 223 w 287"/>
                    <a:gd name="T5" fmla="*/ 183 h 231"/>
                    <a:gd name="T6" fmla="*/ 191 w 287"/>
                    <a:gd name="T7" fmla="*/ 212 h 231"/>
                    <a:gd name="T8" fmla="*/ 159 w 287"/>
                    <a:gd name="T9" fmla="*/ 203 h 231"/>
                    <a:gd name="T10" fmla="*/ 132 w 287"/>
                    <a:gd name="T11" fmla="*/ 193 h 231"/>
                    <a:gd name="T12" fmla="*/ 90 w 287"/>
                    <a:gd name="T13" fmla="*/ 225 h 231"/>
                    <a:gd name="T14" fmla="*/ 28 w 287"/>
                    <a:gd name="T15" fmla="*/ 213 h 231"/>
                    <a:gd name="T16" fmla="*/ 4 w 287"/>
                    <a:gd name="T17" fmla="*/ 201 h 231"/>
                    <a:gd name="T18" fmla="*/ 9 w 287"/>
                    <a:gd name="T19" fmla="*/ 173 h 231"/>
                    <a:gd name="T20" fmla="*/ 17 w 287"/>
                    <a:gd name="T21" fmla="*/ 142 h 231"/>
                    <a:gd name="T22" fmla="*/ 31 w 287"/>
                    <a:gd name="T23" fmla="*/ 136 h 231"/>
                    <a:gd name="T24" fmla="*/ 67 w 287"/>
                    <a:gd name="T25" fmla="*/ 135 h 231"/>
                    <a:gd name="T26" fmla="*/ 56 w 287"/>
                    <a:gd name="T27" fmla="*/ 120 h 231"/>
                    <a:gd name="T28" fmla="*/ 55 w 287"/>
                    <a:gd name="T29" fmla="*/ 100 h 231"/>
                    <a:gd name="T30" fmla="*/ 91 w 287"/>
                    <a:gd name="T31" fmla="*/ 118 h 231"/>
                    <a:gd name="T32" fmla="*/ 102 w 287"/>
                    <a:gd name="T33" fmla="*/ 111 h 231"/>
                    <a:gd name="T34" fmla="*/ 89 w 287"/>
                    <a:gd name="T35" fmla="*/ 84 h 231"/>
                    <a:gd name="T36" fmla="*/ 104 w 287"/>
                    <a:gd name="T37" fmla="*/ 87 h 231"/>
                    <a:gd name="T38" fmla="*/ 119 w 287"/>
                    <a:gd name="T39" fmla="*/ 92 h 231"/>
                    <a:gd name="T40" fmla="*/ 109 w 287"/>
                    <a:gd name="T41" fmla="*/ 85 h 231"/>
                    <a:gd name="T42" fmla="*/ 105 w 287"/>
                    <a:gd name="T43" fmla="*/ 74 h 231"/>
                    <a:gd name="T44" fmla="*/ 119 w 287"/>
                    <a:gd name="T45" fmla="*/ 38 h 231"/>
                    <a:gd name="T46" fmla="*/ 144 w 287"/>
                    <a:gd name="T47" fmla="*/ 47 h 231"/>
                    <a:gd name="T48" fmla="*/ 160 w 287"/>
                    <a:gd name="T49" fmla="*/ 46 h 231"/>
                    <a:gd name="T50" fmla="*/ 175 w 287"/>
                    <a:gd name="T51" fmla="*/ 51 h 231"/>
                    <a:gd name="T52" fmla="*/ 190 w 287"/>
                    <a:gd name="T53" fmla="*/ 28 h 231"/>
                    <a:gd name="T54" fmla="*/ 207 w 287"/>
                    <a:gd name="T55" fmla="*/ 33 h 231"/>
                    <a:gd name="T56" fmla="*/ 222 w 287"/>
                    <a:gd name="T57" fmla="*/ 6 h 231"/>
                    <a:gd name="T58" fmla="*/ 224 w 287"/>
                    <a:gd name="T59" fmla="*/ 18 h 231"/>
                    <a:gd name="T60" fmla="*/ 241 w 287"/>
                    <a:gd name="T61" fmla="*/ 25 h 231"/>
                    <a:gd name="T62" fmla="*/ 254 w 287"/>
                    <a:gd name="T63" fmla="*/ 0 h 231"/>
                    <a:gd name="T64" fmla="*/ 267 w 287"/>
                    <a:gd name="T65" fmla="*/ 30 h 231"/>
                    <a:gd name="T66" fmla="*/ 282 w 287"/>
                    <a:gd name="T67" fmla="*/ 24 h 231"/>
                    <a:gd name="T68" fmla="*/ 277 w 287"/>
                    <a:gd name="T69" fmla="*/ 58 h 231"/>
                    <a:gd name="T70" fmla="*/ 283 w 287"/>
                    <a:gd name="T71" fmla="*/ 104 h 231"/>
                    <a:gd name="T72" fmla="*/ 285 w 287"/>
                    <a:gd name="T73" fmla="*/ 127 h 231"/>
                    <a:gd name="T74" fmla="*/ 266 w 287"/>
                    <a:gd name="T75" fmla="*/ 136 h 231"/>
                    <a:gd name="T76" fmla="*/ 252 w 287"/>
                    <a:gd name="T77" fmla="*/ 150 h 231"/>
                    <a:gd name="T78" fmla="*/ 223 w 287"/>
                    <a:gd name="T79" fmla="*/ 152 h 231"/>
                    <a:gd name="T80" fmla="*/ 220 w 287"/>
                    <a:gd name="T81" fmla="*/ 154 h 231"/>
                    <a:gd name="T82" fmla="*/ 248 w 287"/>
                    <a:gd name="T83" fmla="*/ 65 h 231"/>
                    <a:gd name="T84" fmla="*/ 258 w 287"/>
                    <a:gd name="T85" fmla="*/ 52 h 231"/>
                    <a:gd name="T86" fmla="*/ 219 w 287"/>
                    <a:gd name="T87" fmla="*/ 49 h 231"/>
                    <a:gd name="T88" fmla="*/ 203 w 287"/>
                    <a:gd name="T89" fmla="*/ 57 h 231"/>
                    <a:gd name="T90" fmla="*/ 214 w 287"/>
                    <a:gd name="T91" fmla="*/ 65 h 23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287" h="231">
                      <a:moveTo>
                        <a:pt x="220" y="154"/>
                      </a:moveTo>
                      <a:cubicBezTo>
                        <a:pt x="221" y="154"/>
                        <a:pt x="222" y="155"/>
                        <a:pt x="223" y="155"/>
                      </a:cubicBezTo>
                      <a:cubicBezTo>
                        <a:pt x="227" y="155"/>
                        <a:pt x="230" y="158"/>
                        <a:pt x="233" y="160"/>
                      </a:cubicBezTo>
                      <a:cubicBezTo>
                        <a:pt x="236" y="161"/>
                        <a:pt x="237" y="164"/>
                        <a:pt x="237" y="167"/>
                      </a:cubicBezTo>
                      <a:cubicBezTo>
                        <a:pt x="238" y="170"/>
                        <a:pt x="235" y="171"/>
                        <a:pt x="233" y="172"/>
                      </a:cubicBezTo>
                      <a:cubicBezTo>
                        <a:pt x="227" y="174"/>
                        <a:pt x="224" y="178"/>
                        <a:pt x="223" y="183"/>
                      </a:cubicBezTo>
                      <a:cubicBezTo>
                        <a:pt x="219" y="193"/>
                        <a:pt x="211" y="201"/>
                        <a:pt x="203" y="208"/>
                      </a:cubicBezTo>
                      <a:cubicBezTo>
                        <a:pt x="200" y="211"/>
                        <a:pt x="195" y="212"/>
                        <a:pt x="191" y="212"/>
                      </a:cubicBezTo>
                      <a:cubicBezTo>
                        <a:pt x="185" y="211"/>
                        <a:pt x="178" y="210"/>
                        <a:pt x="172" y="208"/>
                      </a:cubicBezTo>
                      <a:cubicBezTo>
                        <a:pt x="168" y="207"/>
                        <a:pt x="163" y="205"/>
                        <a:pt x="159" y="203"/>
                      </a:cubicBezTo>
                      <a:cubicBezTo>
                        <a:pt x="151" y="200"/>
                        <a:pt x="143" y="196"/>
                        <a:pt x="136" y="193"/>
                      </a:cubicBezTo>
                      <a:cubicBezTo>
                        <a:pt x="134" y="193"/>
                        <a:pt x="133" y="193"/>
                        <a:pt x="132" y="193"/>
                      </a:cubicBezTo>
                      <a:cubicBezTo>
                        <a:pt x="125" y="205"/>
                        <a:pt x="119" y="217"/>
                        <a:pt x="117" y="231"/>
                      </a:cubicBezTo>
                      <a:cubicBezTo>
                        <a:pt x="108" y="229"/>
                        <a:pt x="99" y="227"/>
                        <a:pt x="90" y="225"/>
                      </a:cubicBezTo>
                      <a:cubicBezTo>
                        <a:pt x="83" y="223"/>
                        <a:pt x="75" y="221"/>
                        <a:pt x="67" y="219"/>
                      </a:cubicBezTo>
                      <a:cubicBezTo>
                        <a:pt x="54" y="217"/>
                        <a:pt x="41" y="215"/>
                        <a:pt x="28" y="213"/>
                      </a:cubicBezTo>
                      <a:cubicBezTo>
                        <a:pt x="23" y="212"/>
                        <a:pt x="19" y="210"/>
                        <a:pt x="15" y="208"/>
                      </a:cubicBezTo>
                      <a:cubicBezTo>
                        <a:pt x="11" y="206"/>
                        <a:pt x="8" y="203"/>
                        <a:pt x="4" y="201"/>
                      </a:cubicBezTo>
                      <a:cubicBezTo>
                        <a:pt x="1" y="199"/>
                        <a:pt x="0" y="197"/>
                        <a:pt x="2" y="195"/>
                      </a:cubicBezTo>
                      <a:cubicBezTo>
                        <a:pt x="6" y="188"/>
                        <a:pt x="8" y="181"/>
                        <a:pt x="9" y="173"/>
                      </a:cubicBezTo>
                      <a:cubicBezTo>
                        <a:pt x="10" y="169"/>
                        <a:pt x="11" y="165"/>
                        <a:pt x="11" y="161"/>
                      </a:cubicBezTo>
                      <a:cubicBezTo>
                        <a:pt x="10" y="154"/>
                        <a:pt x="14" y="148"/>
                        <a:pt x="17" y="142"/>
                      </a:cubicBezTo>
                      <a:cubicBezTo>
                        <a:pt x="18" y="139"/>
                        <a:pt x="19" y="137"/>
                        <a:pt x="21" y="134"/>
                      </a:cubicBezTo>
                      <a:cubicBezTo>
                        <a:pt x="24" y="135"/>
                        <a:pt x="28" y="136"/>
                        <a:pt x="31" y="136"/>
                      </a:cubicBezTo>
                      <a:cubicBezTo>
                        <a:pt x="42" y="138"/>
                        <a:pt x="54" y="138"/>
                        <a:pt x="65" y="137"/>
                      </a:cubicBezTo>
                      <a:cubicBezTo>
                        <a:pt x="66" y="137"/>
                        <a:pt x="67" y="136"/>
                        <a:pt x="67" y="135"/>
                      </a:cubicBezTo>
                      <a:cubicBezTo>
                        <a:pt x="67" y="134"/>
                        <a:pt x="67" y="133"/>
                        <a:pt x="66" y="132"/>
                      </a:cubicBezTo>
                      <a:cubicBezTo>
                        <a:pt x="63" y="128"/>
                        <a:pt x="59" y="125"/>
                        <a:pt x="56" y="120"/>
                      </a:cubicBezTo>
                      <a:cubicBezTo>
                        <a:pt x="52" y="114"/>
                        <a:pt x="51" y="106"/>
                        <a:pt x="52" y="97"/>
                      </a:cubicBezTo>
                      <a:cubicBezTo>
                        <a:pt x="53" y="99"/>
                        <a:pt x="54" y="99"/>
                        <a:pt x="55" y="100"/>
                      </a:cubicBezTo>
                      <a:cubicBezTo>
                        <a:pt x="57" y="102"/>
                        <a:pt x="59" y="105"/>
                        <a:pt x="61" y="106"/>
                      </a:cubicBezTo>
                      <a:cubicBezTo>
                        <a:pt x="70" y="113"/>
                        <a:pt x="80" y="116"/>
                        <a:pt x="91" y="118"/>
                      </a:cubicBezTo>
                      <a:cubicBezTo>
                        <a:pt x="95" y="119"/>
                        <a:pt x="98" y="116"/>
                        <a:pt x="101" y="115"/>
                      </a:cubicBezTo>
                      <a:cubicBezTo>
                        <a:pt x="102" y="114"/>
                        <a:pt x="102" y="112"/>
                        <a:pt x="102" y="111"/>
                      </a:cubicBezTo>
                      <a:cubicBezTo>
                        <a:pt x="100" y="109"/>
                        <a:pt x="99" y="107"/>
                        <a:pt x="97" y="106"/>
                      </a:cubicBezTo>
                      <a:cubicBezTo>
                        <a:pt x="90" y="100"/>
                        <a:pt x="89" y="92"/>
                        <a:pt x="89" y="84"/>
                      </a:cubicBezTo>
                      <a:cubicBezTo>
                        <a:pt x="93" y="84"/>
                        <a:pt x="97" y="84"/>
                        <a:pt x="100" y="84"/>
                      </a:cubicBezTo>
                      <a:cubicBezTo>
                        <a:pt x="102" y="85"/>
                        <a:pt x="103" y="86"/>
                        <a:pt x="104" y="87"/>
                      </a:cubicBezTo>
                      <a:cubicBezTo>
                        <a:pt x="108" y="90"/>
                        <a:pt x="112" y="93"/>
                        <a:pt x="117" y="92"/>
                      </a:cubicBezTo>
                      <a:cubicBezTo>
                        <a:pt x="118" y="92"/>
                        <a:pt x="118" y="92"/>
                        <a:pt x="119" y="92"/>
                      </a:cubicBezTo>
                      <a:cubicBezTo>
                        <a:pt x="119" y="92"/>
                        <a:pt x="119" y="91"/>
                        <a:pt x="119" y="91"/>
                      </a:cubicBezTo>
                      <a:cubicBezTo>
                        <a:pt x="116" y="89"/>
                        <a:pt x="112" y="87"/>
                        <a:pt x="109" y="85"/>
                      </a:cubicBezTo>
                      <a:cubicBezTo>
                        <a:pt x="109" y="83"/>
                        <a:pt x="110" y="81"/>
                        <a:pt x="111" y="79"/>
                      </a:cubicBezTo>
                      <a:cubicBezTo>
                        <a:pt x="109" y="78"/>
                        <a:pt x="108" y="76"/>
                        <a:pt x="105" y="74"/>
                      </a:cubicBezTo>
                      <a:cubicBezTo>
                        <a:pt x="106" y="71"/>
                        <a:pt x="106" y="67"/>
                        <a:pt x="107" y="63"/>
                      </a:cubicBezTo>
                      <a:cubicBezTo>
                        <a:pt x="110" y="54"/>
                        <a:pt x="112" y="45"/>
                        <a:pt x="119" y="38"/>
                      </a:cubicBezTo>
                      <a:cubicBezTo>
                        <a:pt x="125" y="33"/>
                        <a:pt x="131" y="34"/>
                        <a:pt x="136" y="40"/>
                      </a:cubicBezTo>
                      <a:cubicBezTo>
                        <a:pt x="138" y="42"/>
                        <a:pt x="141" y="44"/>
                        <a:pt x="144" y="47"/>
                      </a:cubicBezTo>
                      <a:cubicBezTo>
                        <a:pt x="147" y="44"/>
                        <a:pt x="149" y="41"/>
                        <a:pt x="152" y="37"/>
                      </a:cubicBezTo>
                      <a:cubicBezTo>
                        <a:pt x="155" y="40"/>
                        <a:pt x="157" y="43"/>
                        <a:pt x="160" y="46"/>
                      </a:cubicBezTo>
                      <a:cubicBezTo>
                        <a:pt x="161" y="48"/>
                        <a:pt x="163" y="50"/>
                        <a:pt x="165" y="52"/>
                      </a:cubicBezTo>
                      <a:cubicBezTo>
                        <a:pt x="168" y="55"/>
                        <a:pt x="172" y="54"/>
                        <a:pt x="175" y="51"/>
                      </a:cubicBezTo>
                      <a:cubicBezTo>
                        <a:pt x="180" y="46"/>
                        <a:pt x="184" y="41"/>
                        <a:pt x="186" y="35"/>
                      </a:cubicBezTo>
                      <a:cubicBezTo>
                        <a:pt x="187" y="33"/>
                        <a:pt x="188" y="31"/>
                        <a:pt x="190" y="28"/>
                      </a:cubicBezTo>
                      <a:cubicBezTo>
                        <a:pt x="192" y="30"/>
                        <a:pt x="193" y="32"/>
                        <a:pt x="194" y="33"/>
                      </a:cubicBezTo>
                      <a:cubicBezTo>
                        <a:pt x="198" y="38"/>
                        <a:pt x="203" y="38"/>
                        <a:pt x="207" y="33"/>
                      </a:cubicBezTo>
                      <a:cubicBezTo>
                        <a:pt x="211" y="27"/>
                        <a:pt x="216" y="22"/>
                        <a:pt x="218" y="15"/>
                      </a:cubicBezTo>
                      <a:cubicBezTo>
                        <a:pt x="219" y="12"/>
                        <a:pt x="221" y="9"/>
                        <a:pt x="222" y="6"/>
                      </a:cubicBezTo>
                      <a:cubicBezTo>
                        <a:pt x="223" y="8"/>
                        <a:pt x="224" y="10"/>
                        <a:pt x="224" y="12"/>
                      </a:cubicBezTo>
                      <a:cubicBezTo>
                        <a:pt x="224" y="14"/>
                        <a:pt x="224" y="16"/>
                        <a:pt x="224" y="18"/>
                      </a:cubicBezTo>
                      <a:cubicBezTo>
                        <a:pt x="225" y="22"/>
                        <a:pt x="226" y="25"/>
                        <a:pt x="230" y="26"/>
                      </a:cubicBezTo>
                      <a:cubicBezTo>
                        <a:pt x="233" y="27"/>
                        <a:pt x="237" y="29"/>
                        <a:pt x="241" y="25"/>
                      </a:cubicBezTo>
                      <a:cubicBezTo>
                        <a:pt x="246" y="20"/>
                        <a:pt x="250" y="14"/>
                        <a:pt x="252" y="6"/>
                      </a:cubicBezTo>
                      <a:cubicBezTo>
                        <a:pt x="252" y="5"/>
                        <a:pt x="253" y="3"/>
                        <a:pt x="254" y="0"/>
                      </a:cubicBezTo>
                      <a:cubicBezTo>
                        <a:pt x="257" y="7"/>
                        <a:pt x="259" y="14"/>
                        <a:pt x="259" y="20"/>
                      </a:cubicBezTo>
                      <a:cubicBezTo>
                        <a:pt x="260" y="25"/>
                        <a:pt x="263" y="28"/>
                        <a:pt x="267" y="30"/>
                      </a:cubicBezTo>
                      <a:cubicBezTo>
                        <a:pt x="272" y="33"/>
                        <a:pt x="276" y="32"/>
                        <a:pt x="280" y="27"/>
                      </a:cubicBezTo>
                      <a:cubicBezTo>
                        <a:pt x="281" y="26"/>
                        <a:pt x="281" y="25"/>
                        <a:pt x="282" y="24"/>
                      </a:cubicBezTo>
                      <a:cubicBezTo>
                        <a:pt x="284" y="27"/>
                        <a:pt x="285" y="28"/>
                        <a:pt x="285" y="29"/>
                      </a:cubicBezTo>
                      <a:cubicBezTo>
                        <a:pt x="282" y="40"/>
                        <a:pt x="279" y="49"/>
                        <a:pt x="277" y="58"/>
                      </a:cubicBezTo>
                      <a:cubicBezTo>
                        <a:pt x="276" y="66"/>
                        <a:pt x="277" y="73"/>
                        <a:pt x="279" y="80"/>
                      </a:cubicBezTo>
                      <a:cubicBezTo>
                        <a:pt x="280" y="88"/>
                        <a:pt x="282" y="96"/>
                        <a:pt x="283" y="104"/>
                      </a:cubicBezTo>
                      <a:cubicBezTo>
                        <a:pt x="284" y="106"/>
                        <a:pt x="284" y="109"/>
                        <a:pt x="285" y="111"/>
                      </a:cubicBezTo>
                      <a:cubicBezTo>
                        <a:pt x="286" y="116"/>
                        <a:pt x="287" y="121"/>
                        <a:pt x="285" y="127"/>
                      </a:cubicBezTo>
                      <a:cubicBezTo>
                        <a:pt x="284" y="130"/>
                        <a:pt x="283" y="132"/>
                        <a:pt x="280" y="133"/>
                      </a:cubicBezTo>
                      <a:cubicBezTo>
                        <a:pt x="275" y="134"/>
                        <a:pt x="271" y="136"/>
                        <a:pt x="266" y="136"/>
                      </a:cubicBezTo>
                      <a:cubicBezTo>
                        <a:pt x="260" y="136"/>
                        <a:pt x="255" y="139"/>
                        <a:pt x="253" y="145"/>
                      </a:cubicBezTo>
                      <a:cubicBezTo>
                        <a:pt x="253" y="147"/>
                        <a:pt x="252" y="148"/>
                        <a:pt x="252" y="150"/>
                      </a:cubicBezTo>
                      <a:cubicBezTo>
                        <a:pt x="249" y="156"/>
                        <a:pt x="245" y="158"/>
                        <a:pt x="238" y="156"/>
                      </a:cubicBezTo>
                      <a:cubicBezTo>
                        <a:pt x="233" y="154"/>
                        <a:pt x="229" y="152"/>
                        <a:pt x="223" y="152"/>
                      </a:cubicBezTo>
                      <a:cubicBezTo>
                        <a:pt x="222" y="152"/>
                        <a:pt x="221" y="152"/>
                        <a:pt x="220" y="153"/>
                      </a:cubicBezTo>
                      <a:cubicBezTo>
                        <a:pt x="220" y="153"/>
                        <a:pt x="220" y="153"/>
                        <a:pt x="220" y="154"/>
                      </a:cubicBezTo>
                      <a:close/>
                      <a:moveTo>
                        <a:pt x="246" y="76"/>
                      </a:moveTo>
                      <a:cubicBezTo>
                        <a:pt x="246" y="72"/>
                        <a:pt x="247" y="69"/>
                        <a:pt x="248" y="65"/>
                      </a:cubicBezTo>
                      <a:cubicBezTo>
                        <a:pt x="249" y="62"/>
                        <a:pt x="250" y="59"/>
                        <a:pt x="251" y="56"/>
                      </a:cubicBezTo>
                      <a:cubicBezTo>
                        <a:pt x="257" y="56"/>
                        <a:pt x="257" y="56"/>
                        <a:pt x="258" y="52"/>
                      </a:cubicBezTo>
                      <a:cubicBezTo>
                        <a:pt x="252" y="46"/>
                        <a:pt x="251" y="46"/>
                        <a:pt x="245" y="46"/>
                      </a:cubicBezTo>
                      <a:cubicBezTo>
                        <a:pt x="236" y="47"/>
                        <a:pt x="228" y="48"/>
                        <a:pt x="219" y="49"/>
                      </a:cubicBezTo>
                      <a:cubicBezTo>
                        <a:pt x="215" y="50"/>
                        <a:pt x="211" y="51"/>
                        <a:pt x="207" y="52"/>
                      </a:cubicBezTo>
                      <a:cubicBezTo>
                        <a:pt x="204" y="53"/>
                        <a:pt x="202" y="54"/>
                        <a:pt x="203" y="57"/>
                      </a:cubicBezTo>
                      <a:cubicBezTo>
                        <a:pt x="203" y="60"/>
                        <a:pt x="205" y="61"/>
                        <a:pt x="207" y="61"/>
                      </a:cubicBezTo>
                      <a:cubicBezTo>
                        <a:pt x="209" y="62"/>
                        <a:pt x="212" y="63"/>
                        <a:pt x="214" y="65"/>
                      </a:cubicBezTo>
                      <a:cubicBezTo>
                        <a:pt x="223" y="71"/>
                        <a:pt x="234" y="74"/>
                        <a:pt x="246" y="76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 baseline="-25000"/>
                </a:p>
              </p:txBody>
            </p:sp>
            <p:sp>
              <p:nvSpPr>
                <p:cNvPr id="1446" name="Freeform 51"/>
                <p:cNvSpPr>
                  <a:spLocks/>
                </p:cNvSpPr>
                <p:nvPr/>
              </p:nvSpPr>
              <p:spPr bwMode="auto">
                <a:xfrm>
                  <a:off x="1733300" y="4532290"/>
                  <a:ext cx="462766" cy="548975"/>
                </a:xfrm>
                <a:custGeom>
                  <a:avLst/>
                  <a:gdLst>
                    <a:gd name="T0" fmla="*/ 43 w 241"/>
                    <a:gd name="T1" fmla="*/ 0 h 286"/>
                    <a:gd name="T2" fmla="*/ 48 w 241"/>
                    <a:gd name="T3" fmla="*/ 9 h 286"/>
                    <a:gd name="T4" fmla="*/ 57 w 241"/>
                    <a:gd name="T5" fmla="*/ 24 h 286"/>
                    <a:gd name="T6" fmla="*/ 68 w 241"/>
                    <a:gd name="T7" fmla="*/ 41 h 286"/>
                    <a:gd name="T8" fmla="*/ 92 w 241"/>
                    <a:gd name="T9" fmla="*/ 66 h 286"/>
                    <a:gd name="T10" fmla="*/ 117 w 241"/>
                    <a:gd name="T11" fmla="*/ 88 h 286"/>
                    <a:gd name="T12" fmla="*/ 138 w 241"/>
                    <a:gd name="T13" fmla="*/ 100 h 286"/>
                    <a:gd name="T14" fmla="*/ 150 w 241"/>
                    <a:gd name="T15" fmla="*/ 107 h 286"/>
                    <a:gd name="T16" fmla="*/ 179 w 241"/>
                    <a:gd name="T17" fmla="*/ 119 h 286"/>
                    <a:gd name="T18" fmla="*/ 202 w 241"/>
                    <a:gd name="T19" fmla="*/ 125 h 286"/>
                    <a:gd name="T20" fmla="*/ 210 w 241"/>
                    <a:gd name="T21" fmla="*/ 133 h 286"/>
                    <a:gd name="T22" fmla="*/ 221 w 241"/>
                    <a:gd name="T23" fmla="*/ 157 h 286"/>
                    <a:gd name="T24" fmla="*/ 230 w 241"/>
                    <a:gd name="T25" fmla="*/ 179 h 286"/>
                    <a:gd name="T26" fmla="*/ 234 w 241"/>
                    <a:gd name="T27" fmla="*/ 190 h 286"/>
                    <a:gd name="T28" fmla="*/ 239 w 241"/>
                    <a:gd name="T29" fmla="*/ 215 h 286"/>
                    <a:gd name="T30" fmla="*/ 240 w 241"/>
                    <a:gd name="T31" fmla="*/ 238 h 286"/>
                    <a:gd name="T32" fmla="*/ 211 w 241"/>
                    <a:gd name="T33" fmla="*/ 277 h 286"/>
                    <a:gd name="T34" fmla="*/ 190 w 241"/>
                    <a:gd name="T35" fmla="*/ 283 h 286"/>
                    <a:gd name="T36" fmla="*/ 147 w 241"/>
                    <a:gd name="T37" fmla="*/ 274 h 286"/>
                    <a:gd name="T38" fmla="*/ 112 w 241"/>
                    <a:gd name="T39" fmla="*/ 246 h 286"/>
                    <a:gd name="T40" fmla="*/ 109 w 241"/>
                    <a:gd name="T41" fmla="*/ 243 h 286"/>
                    <a:gd name="T42" fmla="*/ 93 w 241"/>
                    <a:gd name="T43" fmla="*/ 222 h 286"/>
                    <a:gd name="T44" fmla="*/ 75 w 241"/>
                    <a:gd name="T45" fmla="*/ 197 h 286"/>
                    <a:gd name="T46" fmla="*/ 47 w 241"/>
                    <a:gd name="T47" fmla="*/ 157 h 286"/>
                    <a:gd name="T48" fmla="*/ 31 w 241"/>
                    <a:gd name="T49" fmla="*/ 131 h 286"/>
                    <a:gd name="T50" fmla="*/ 8 w 241"/>
                    <a:gd name="T51" fmla="*/ 89 h 286"/>
                    <a:gd name="T52" fmla="*/ 0 w 241"/>
                    <a:gd name="T53" fmla="*/ 57 h 286"/>
                    <a:gd name="T54" fmla="*/ 6 w 241"/>
                    <a:gd name="T55" fmla="*/ 40 h 286"/>
                    <a:gd name="T56" fmla="*/ 9 w 241"/>
                    <a:gd name="T57" fmla="*/ 35 h 286"/>
                    <a:gd name="T58" fmla="*/ 10 w 241"/>
                    <a:gd name="T59" fmla="*/ 34 h 286"/>
                    <a:gd name="T60" fmla="*/ 40 w 241"/>
                    <a:gd name="T61" fmla="*/ 1 h 286"/>
                    <a:gd name="T62" fmla="*/ 43 w 241"/>
                    <a:gd name="T63" fmla="*/ 0 h 2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</a:cxnLst>
                  <a:rect l="0" t="0" r="r" b="b"/>
                  <a:pathLst>
                    <a:path w="241" h="286">
                      <a:moveTo>
                        <a:pt x="43" y="0"/>
                      </a:moveTo>
                      <a:cubicBezTo>
                        <a:pt x="44" y="3"/>
                        <a:pt x="46" y="6"/>
                        <a:pt x="48" y="9"/>
                      </a:cubicBezTo>
                      <a:cubicBezTo>
                        <a:pt x="51" y="14"/>
                        <a:pt x="54" y="19"/>
                        <a:pt x="57" y="24"/>
                      </a:cubicBezTo>
                      <a:cubicBezTo>
                        <a:pt x="61" y="30"/>
                        <a:pt x="65" y="36"/>
                        <a:pt x="68" y="41"/>
                      </a:cubicBezTo>
                      <a:cubicBezTo>
                        <a:pt x="75" y="51"/>
                        <a:pt x="84" y="59"/>
                        <a:pt x="92" y="66"/>
                      </a:cubicBezTo>
                      <a:cubicBezTo>
                        <a:pt x="100" y="74"/>
                        <a:pt x="109" y="81"/>
                        <a:pt x="117" y="88"/>
                      </a:cubicBezTo>
                      <a:cubicBezTo>
                        <a:pt x="124" y="93"/>
                        <a:pt x="130" y="97"/>
                        <a:pt x="138" y="100"/>
                      </a:cubicBezTo>
                      <a:cubicBezTo>
                        <a:pt x="142" y="101"/>
                        <a:pt x="146" y="104"/>
                        <a:pt x="150" y="107"/>
                      </a:cubicBezTo>
                      <a:cubicBezTo>
                        <a:pt x="159" y="112"/>
                        <a:pt x="169" y="117"/>
                        <a:pt x="179" y="119"/>
                      </a:cubicBezTo>
                      <a:cubicBezTo>
                        <a:pt x="187" y="120"/>
                        <a:pt x="194" y="123"/>
                        <a:pt x="202" y="125"/>
                      </a:cubicBezTo>
                      <a:cubicBezTo>
                        <a:pt x="206" y="127"/>
                        <a:pt x="209" y="129"/>
                        <a:pt x="210" y="133"/>
                      </a:cubicBezTo>
                      <a:cubicBezTo>
                        <a:pt x="212" y="142"/>
                        <a:pt x="216" y="150"/>
                        <a:pt x="221" y="157"/>
                      </a:cubicBezTo>
                      <a:cubicBezTo>
                        <a:pt x="226" y="164"/>
                        <a:pt x="228" y="172"/>
                        <a:pt x="230" y="179"/>
                      </a:cubicBezTo>
                      <a:cubicBezTo>
                        <a:pt x="232" y="183"/>
                        <a:pt x="233" y="186"/>
                        <a:pt x="234" y="190"/>
                      </a:cubicBezTo>
                      <a:cubicBezTo>
                        <a:pt x="237" y="198"/>
                        <a:pt x="238" y="207"/>
                        <a:pt x="239" y="215"/>
                      </a:cubicBezTo>
                      <a:cubicBezTo>
                        <a:pt x="241" y="223"/>
                        <a:pt x="241" y="230"/>
                        <a:pt x="240" y="238"/>
                      </a:cubicBezTo>
                      <a:cubicBezTo>
                        <a:pt x="238" y="257"/>
                        <a:pt x="228" y="270"/>
                        <a:pt x="211" y="277"/>
                      </a:cubicBezTo>
                      <a:cubicBezTo>
                        <a:pt x="204" y="280"/>
                        <a:pt x="197" y="282"/>
                        <a:pt x="190" y="283"/>
                      </a:cubicBezTo>
                      <a:cubicBezTo>
                        <a:pt x="175" y="286"/>
                        <a:pt x="160" y="282"/>
                        <a:pt x="147" y="274"/>
                      </a:cubicBezTo>
                      <a:cubicBezTo>
                        <a:pt x="135" y="266"/>
                        <a:pt x="123" y="257"/>
                        <a:pt x="112" y="246"/>
                      </a:cubicBezTo>
                      <a:cubicBezTo>
                        <a:pt x="111" y="245"/>
                        <a:pt x="110" y="244"/>
                        <a:pt x="109" y="243"/>
                      </a:cubicBezTo>
                      <a:cubicBezTo>
                        <a:pt x="104" y="236"/>
                        <a:pt x="98" y="229"/>
                        <a:pt x="93" y="222"/>
                      </a:cubicBezTo>
                      <a:cubicBezTo>
                        <a:pt x="87" y="214"/>
                        <a:pt x="81" y="205"/>
                        <a:pt x="75" y="197"/>
                      </a:cubicBezTo>
                      <a:cubicBezTo>
                        <a:pt x="65" y="184"/>
                        <a:pt x="56" y="171"/>
                        <a:pt x="47" y="157"/>
                      </a:cubicBezTo>
                      <a:cubicBezTo>
                        <a:pt x="42" y="149"/>
                        <a:pt x="36" y="140"/>
                        <a:pt x="31" y="131"/>
                      </a:cubicBezTo>
                      <a:cubicBezTo>
                        <a:pt x="23" y="117"/>
                        <a:pt x="15" y="103"/>
                        <a:pt x="8" y="89"/>
                      </a:cubicBezTo>
                      <a:cubicBezTo>
                        <a:pt x="3" y="79"/>
                        <a:pt x="0" y="68"/>
                        <a:pt x="0" y="57"/>
                      </a:cubicBezTo>
                      <a:cubicBezTo>
                        <a:pt x="0" y="51"/>
                        <a:pt x="2" y="45"/>
                        <a:pt x="6" y="40"/>
                      </a:cubicBezTo>
                      <a:cubicBezTo>
                        <a:pt x="8" y="39"/>
                        <a:pt x="10" y="38"/>
                        <a:pt x="9" y="35"/>
                      </a:cubicBezTo>
                      <a:cubicBezTo>
                        <a:pt x="9" y="35"/>
                        <a:pt x="9" y="34"/>
                        <a:pt x="10" y="34"/>
                      </a:cubicBezTo>
                      <a:cubicBezTo>
                        <a:pt x="20" y="23"/>
                        <a:pt x="30" y="12"/>
                        <a:pt x="40" y="1"/>
                      </a:cubicBezTo>
                      <a:cubicBezTo>
                        <a:pt x="41" y="1"/>
                        <a:pt x="41" y="1"/>
                        <a:pt x="43" y="0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 baseline="-25000"/>
                </a:p>
              </p:txBody>
            </p:sp>
            <p:sp>
              <p:nvSpPr>
                <p:cNvPr id="1447" name="Freeform 52"/>
                <p:cNvSpPr>
                  <a:spLocks/>
                </p:cNvSpPr>
                <p:nvPr/>
              </p:nvSpPr>
              <p:spPr bwMode="auto">
                <a:xfrm>
                  <a:off x="2468520" y="4872248"/>
                  <a:ext cx="557108" cy="221217"/>
                </a:xfrm>
                <a:custGeom>
                  <a:avLst/>
                  <a:gdLst>
                    <a:gd name="T0" fmla="*/ 6 w 290"/>
                    <a:gd name="T1" fmla="*/ 3 h 115"/>
                    <a:gd name="T2" fmla="*/ 25 w 290"/>
                    <a:gd name="T3" fmla="*/ 3 h 115"/>
                    <a:gd name="T4" fmla="*/ 71 w 290"/>
                    <a:gd name="T5" fmla="*/ 2 h 115"/>
                    <a:gd name="T6" fmla="*/ 121 w 290"/>
                    <a:gd name="T7" fmla="*/ 2 h 115"/>
                    <a:gd name="T8" fmla="*/ 145 w 290"/>
                    <a:gd name="T9" fmla="*/ 2 h 115"/>
                    <a:gd name="T10" fmla="*/ 157 w 290"/>
                    <a:gd name="T11" fmla="*/ 2 h 115"/>
                    <a:gd name="T12" fmla="*/ 178 w 290"/>
                    <a:gd name="T13" fmla="*/ 3 h 115"/>
                    <a:gd name="T14" fmla="*/ 188 w 290"/>
                    <a:gd name="T15" fmla="*/ 5 h 115"/>
                    <a:gd name="T16" fmla="*/ 223 w 290"/>
                    <a:gd name="T17" fmla="*/ 21 h 115"/>
                    <a:gd name="T18" fmla="*/ 234 w 290"/>
                    <a:gd name="T19" fmla="*/ 25 h 115"/>
                    <a:gd name="T20" fmla="*/ 255 w 290"/>
                    <a:gd name="T21" fmla="*/ 35 h 115"/>
                    <a:gd name="T22" fmla="*/ 275 w 290"/>
                    <a:gd name="T23" fmla="*/ 53 h 115"/>
                    <a:gd name="T24" fmla="*/ 289 w 290"/>
                    <a:gd name="T25" fmla="*/ 90 h 115"/>
                    <a:gd name="T26" fmla="*/ 290 w 290"/>
                    <a:gd name="T27" fmla="*/ 106 h 115"/>
                    <a:gd name="T28" fmla="*/ 285 w 290"/>
                    <a:gd name="T29" fmla="*/ 111 h 115"/>
                    <a:gd name="T30" fmla="*/ 265 w 290"/>
                    <a:gd name="T31" fmla="*/ 113 h 115"/>
                    <a:gd name="T32" fmla="*/ 196 w 290"/>
                    <a:gd name="T33" fmla="*/ 109 h 115"/>
                    <a:gd name="T34" fmla="*/ 156 w 290"/>
                    <a:gd name="T35" fmla="*/ 102 h 115"/>
                    <a:gd name="T36" fmla="*/ 146 w 290"/>
                    <a:gd name="T37" fmla="*/ 99 h 115"/>
                    <a:gd name="T38" fmla="*/ 110 w 290"/>
                    <a:gd name="T39" fmla="*/ 98 h 115"/>
                    <a:gd name="T40" fmla="*/ 81 w 290"/>
                    <a:gd name="T41" fmla="*/ 100 h 115"/>
                    <a:gd name="T42" fmla="*/ 52 w 290"/>
                    <a:gd name="T43" fmla="*/ 103 h 115"/>
                    <a:gd name="T44" fmla="*/ 36 w 290"/>
                    <a:gd name="T45" fmla="*/ 103 h 115"/>
                    <a:gd name="T46" fmla="*/ 21 w 290"/>
                    <a:gd name="T47" fmla="*/ 102 h 115"/>
                    <a:gd name="T48" fmla="*/ 4 w 290"/>
                    <a:gd name="T49" fmla="*/ 93 h 115"/>
                    <a:gd name="T50" fmla="*/ 2 w 290"/>
                    <a:gd name="T51" fmla="*/ 85 h 115"/>
                    <a:gd name="T52" fmla="*/ 0 w 290"/>
                    <a:gd name="T53" fmla="*/ 44 h 115"/>
                    <a:gd name="T54" fmla="*/ 3 w 290"/>
                    <a:gd name="T55" fmla="*/ 22 h 115"/>
                    <a:gd name="T56" fmla="*/ 6 w 290"/>
                    <a:gd name="T57" fmla="*/ 3 h 11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290" h="115">
                      <a:moveTo>
                        <a:pt x="6" y="3"/>
                      </a:moveTo>
                      <a:cubicBezTo>
                        <a:pt x="13" y="3"/>
                        <a:pt x="19" y="3"/>
                        <a:pt x="25" y="3"/>
                      </a:cubicBezTo>
                      <a:cubicBezTo>
                        <a:pt x="40" y="3"/>
                        <a:pt x="55" y="3"/>
                        <a:pt x="71" y="2"/>
                      </a:cubicBezTo>
                      <a:cubicBezTo>
                        <a:pt x="87" y="2"/>
                        <a:pt x="104" y="0"/>
                        <a:pt x="121" y="2"/>
                      </a:cubicBezTo>
                      <a:cubicBezTo>
                        <a:pt x="129" y="3"/>
                        <a:pt x="137" y="2"/>
                        <a:pt x="145" y="2"/>
                      </a:cubicBezTo>
                      <a:cubicBezTo>
                        <a:pt x="149" y="2"/>
                        <a:pt x="153" y="2"/>
                        <a:pt x="157" y="2"/>
                      </a:cubicBezTo>
                      <a:cubicBezTo>
                        <a:pt x="164" y="3"/>
                        <a:pt x="171" y="3"/>
                        <a:pt x="178" y="3"/>
                      </a:cubicBezTo>
                      <a:cubicBezTo>
                        <a:pt x="182" y="3"/>
                        <a:pt x="185" y="3"/>
                        <a:pt x="188" y="5"/>
                      </a:cubicBezTo>
                      <a:cubicBezTo>
                        <a:pt x="198" y="13"/>
                        <a:pt x="211" y="17"/>
                        <a:pt x="223" y="21"/>
                      </a:cubicBezTo>
                      <a:cubicBezTo>
                        <a:pt x="227" y="22"/>
                        <a:pt x="230" y="23"/>
                        <a:pt x="234" y="25"/>
                      </a:cubicBezTo>
                      <a:cubicBezTo>
                        <a:pt x="241" y="28"/>
                        <a:pt x="248" y="31"/>
                        <a:pt x="255" y="35"/>
                      </a:cubicBezTo>
                      <a:cubicBezTo>
                        <a:pt x="264" y="39"/>
                        <a:pt x="270" y="46"/>
                        <a:pt x="275" y="53"/>
                      </a:cubicBezTo>
                      <a:cubicBezTo>
                        <a:pt x="283" y="64"/>
                        <a:pt x="285" y="77"/>
                        <a:pt x="289" y="90"/>
                      </a:cubicBezTo>
                      <a:cubicBezTo>
                        <a:pt x="290" y="95"/>
                        <a:pt x="290" y="101"/>
                        <a:pt x="290" y="106"/>
                      </a:cubicBezTo>
                      <a:cubicBezTo>
                        <a:pt x="290" y="110"/>
                        <a:pt x="288" y="111"/>
                        <a:pt x="285" y="111"/>
                      </a:cubicBezTo>
                      <a:cubicBezTo>
                        <a:pt x="279" y="111"/>
                        <a:pt x="272" y="112"/>
                        <a:pt x="265" y="113"/>
                      </a:cubicBezTo>
                      <a:cubicBezTo>
                        <a:pt x="242" y="115"/>
                        <a:pt x="219" y="113"/>
                        <a:pt x="196" y="109"/>
                      </a:cubicBezTo>
                      <a:cubicBezTo>
                        <a:pt x="182" y="106"/>
                        <a:pt x="169" y="104"/>
                        <a:pt x="156" y="102"/>
                      </a:cubicBezTo>
                      <a:cubicBezTo>
                        <a:pt x="152" y="101"/>
                        <a:pt x="149" y="100"/>
                        <a:pt x="146" y="99"/>
                      </a:cubicBezTo>
                      <a:cubicBezTo>
                        <a:pt x="134" y="96"/>
                        <a:pt x="122" y="98"/>
                        <a:pt x="110" y="98"/>
                      </a:cubicBezTo>
                      <a:cubicBezTo>
                        <a:pt x="100" y="99"/>
                        <a:pt x="90" y="99"/>
                        <a:pt x="81" y="100"/>
                      </a:cubicBezTo>
                      <a:cubicBezTo>
                        <a:pt x="71" y="100"/>
                        <a:pt x="61" y="102"/>
                        <a:pt x="52" y="103"/>
                      </a:cubicBezTo>
                      <a:cubicBezTo>
                        <a:pt x="46" y="103"/>
                        <a:pt x="41" y="103"/>
                        <a:pt x="36" y="103"/>
                      </a:cubicBezTo>
                      <a:cubicBezTo>
                        <a:pt x="31" y="102"/>
                        <a:pt x="26" y="102"/>
                        <a:pt x="21" y="102"/>
                      </a:cubicBezTo>
                      <a:cubicBezTo>
                        <a:pt x="14" y="102"/>
                        <a:pt x="9" y="97"/>
                        <a:pt x="4" y="93"/>
                      </a:cubicBezTo>
                      <a:cubicBezTo>
                        <a:pt x="3" y="91"/>
                        <a:pt x="2" y="88"/>
                        <a:pt x="2" y="85"/>
                      </a:cubicBezTo>
                      <a:cubicBezTo>
                        <a:pt x="1" y="72"/>
                        <a:pt x="0" y="58"/>
                        <a:pt x="0" y="44"/>
                      </a:cubicBezTo>
                      <a:cubicBezTo>
                        <a:pt x="0" y="37"/>
                        <a:pt x="2" y="29"/>
                        <a:pt x="3" y="22"/>
                      </a:cubicBezTo>
                      <a:cubicBezTo>
                        <a:pt x="4" y="15"/>
                        <a:pt x="5" y="9"/>
                        <a:pt x="6" y="3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 baseline="-25000"/>
                </a:p>
              </p:txBody>
            </p:sp>
            <p:sp>
              <p:nvSpPr>
                <p:cNvPr id="1448" name="Freeform 53"/>
                <p:cNvSpPr>
                  <a:spLocks/>
                </p:cNvSpPr>
                <p:nvPr/>
              </p:nvSpPr>
              <p:spPr bwMode="auto">
                <a:xfrm>
                  <a:off x="2899567" y="2631616"/>
                  <a:ext cx="172419" cy="1136175"/>
                </a:xfrm>
                <a:custGeom>
                  <a:avLst/>
                  <a:gdLst>
                    <a:gd name="T0" fmla="*/ 0 w 90"/>
                    <a:gd name="T1" fmla="*/ 585 h 591"/>
                    <a:gd name="T2" fmla="*/ 1 w 90"/>
                    <a:gd name="T3" fmla="*/ 580 h 591"/>
                    <a:gd name="T4" fmla="*/ 7 w 90"/>
                    <a:gd name="T5" fmla="*/ 555 h 591"/>
                    <a:gd name="T6" fmla="*/ 13 w 90"/>
                    <a:gd name="T7" fmla="*/ 526 h 591"/>
                    <a:gd name="T8" fmla="*/ 20 w 90"/>
                    <a:gd name="T9" fmla="*/ 497 h 591"/>
                    <a:gd name="T10" fmla="*/ 31 w 90"/>
                    <a:gd name="T11" fmla="*/ 448 h 591"/>
                    <a:gd name="T12" fmla="*/ 34 w 90"/>
                    <a:gd name="T13" fmla="*/ 423 h 591"/>
                    <a:gd name="T14" fmla="*/ 38 w 90"/>
                    <a:gd name="T15" fmla="*/ 395 h 591"/>
                    <a:gd name="T16" fmla="*/ 41 w 90"/>
                    <a:gd name="T17" fmla="*/ 361 h 591"/>
                    <a:gd name="T18" fmla="*/ 44 w 90"/>
                    <a:gd name="T19" fmla="*/ 335 h 591"/>
                    <a:gd name="T20" fmla="*/ 45 w 90"/>
                    <a:gd name="T21" fmla="*/ 316 h 591"/>
                    <a:gd name="T22" fmla="*/ 46 w 90"/>
                    <a:gd name="T23" fmla="*/ 307 h 591"/>
                    <a:gd name="T24" fmla="*/ 48 w 90"/>
                    <a:gd name="T25" fmla="*/ 279 h 591"/>
                    <a:gd name="T26" fmla="*/ 49 w 90"/>
                    <a:gd name="T27" fmla="*/ 260 h 591"/>
                    <a:gd name="T28" fmla="*/ 47 w 90"/>
                    <a:gd name="T29" fmla="*/ 204 h 591"/>
                    <a:gd name="T30" fmla="*/ 47 w 90"/>
                    <a:gd name="T31" fmla="*/ 169 h 591"/>
                    <a:gd name="T32" fmla="*/ 44 w 90"/>
                    <a:gd name="T33" fmla="*/ 135 h 591"/>
                    <a:gd name="T34" fmla="*/ 42 w 90"/>
                    <a:gd name="T35" fmla="*/ 114 h 591"/>
                    <a:gd name="T36" fmla="*/ 39 w 90"/>
                    <a:gd name="T37" fmla="*/ 94 h 591"/>
                    <a:gd name="T38" fmla="*/ 35 w 90"/>
                    <a:gd name="T39" fmla="*/ 69 h 591"/>
                    <a:gd name="T40" fmla="*/ 33 w 90"/>
                    <a:gd name="T41" fmla="*/ 62 h 591"/>
                    <a:gd name="T42" fmla="*/ 29 w 90"/>
                    <a:gd name="T43" fmla="*/ 40 h 591"/>
                    <a:gd name="T44" fmla="*/ 23 w 90"/>
                    <a:gd name="T45" fmla="*/ 6 h 591"/>
                    <a:gd name="T46" fmla="*/ 23 w 90"/>
                    <a:gd name="T47" fmla="*/ 0 h 591"/>
                    <a:gd name="T48" fmla="*/ 29 w 90"/>
                    <a:gd name="T49" fmla="*/ 9 h 591"/>
                    <a:gd name="T50" fmla="*/ 38 w 90"/>
                    <a:gd name="T51" fmla="*/ 34 h 591"/>
                    <a:gd name="T52" fmla="*/ 50 w 90"/>
                    <a:gd name="T53" fmla="*/ 65 h 591"/>
                    <a:gd name="T54" fmla="*/ 68 w 90"/>
                    <a:gd name="T55" fmla="*/ 111 h 591"/>
                    <a:gd name="T56" fmla="*/ 69 w 90"/>
                    <a:gd name="T57" fmla="*/ 119 h 591"/>
                    <a:gd name="T58" fmla="*/ 75 w 90"/>
                    <a:gd name="T59" fmla="*/ 152 h 591"/>
                    <a:gd name="T60" fmla="*/ 81 w 90"/>
                    <a:gd name="T61" fmla="*/ 196 h 591"/>
                    <a:gd name="T62" fmla="*/ 86 w 90"/>
                    <a:gd name="T63" fmla="*/ 245 h 591"/>
                    <a:gd name="T64" fmla="*/ 89 w 90"/>
                    <a:gd name="T65" fmla="*/ 289 h 591"/>
                    <a:gd name="T66" fmla="*/ 90 w 90"/>
                    <a:gd name="T67" fmla="*/ 341 h 591"/>
                    <a:gd name="T68" fmla="*/ 88 w 90"/>
                    <a:gd name="T69" fmla="*/ 377 h 591"/>
                    <a:gd name="T70" fmla="*/ 86 w 90"/>
                    <a:gd name="T71" fmla="*/ 415 h 591"/>
                    <a:gd name="T72" fmla="*/ 84 w 90"/>
                    <a:gd name="T73" fmla="*/ 442 h 591"/>
                    <a:gd name="T74" fmla="*/ 83 w 90"/>
                    <a:gd name="T75" fmla="*/ 467 h 591"/>
                    <a:gd name="T76" fmla="*/ 82 w 90"/>
                    <a:gd name="T77" fmla="*/ 478 h 591"/>
                    <a:gd name="T78" fmla="*/ 79 w 90"/>
                    <a:gd name="T79" fmla="*/ 512 h 591"/>
                    <a:gd name="T80" fmla="*/ 74 w 90"/>
                    <a:gd name="T81" fmla="*/ 538 h 591"/>
                    <a:gd name="T82" fmla="*/ 70 w 90"/>
                    <a:gd name="T83" fmla="*/ 558 h 591"/>
                    <a:gd name="T84" fmla="*/ 66 w 90"/>
                    <a:gd name="T85" fmla="*/ 575 h 591"/>
                    <a:gd name="T86" fmla="*/ 63 w 90"/>
                    <a:gd name="T87" fmla="*/ 586 h 591"/>
                    <a:gd name="T88" fmla="*/ 58 w 90"/>
                    <a:gd name="T89" fmla="*/ 590 h 591"/>
                    <a:gd name="T90" fmla="*/ 36 w 90"/>
                    <a:gd name="T91" fmla="*/ 589 h 591"/>
                    <a:gd name="T92" fmla="*/ 27 w 90"/>
                    <a:gd name="T93" fmla="*/ 588 h 591"/>
                    <a:gd name="T94" fmla="*/ 4 w 90"/>
                    <a:gd name="T95" fmla="*/ 586 h 591"/>
                    <a:gd name="T96" fmla="*/ 0 w 90"/>
                    <a:gd name="T97" fmla="*/ 585 h 59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</a:cxnLst>
                  <a:rect l="0" t="0" r="r" b="b"/>
                  <a:pathLst>
                    <a:path w="90" h="591">
                      <a:moveTo>
                        <a:pt x="0" y="585"/>
                      </a:moveTo>
                      <a:cubicBezTo>
                        <a:pt x="0" y="583"/>
                        <a:pt x="1" y="582"/>
                        <a:pt x="1" y="580"/>
                      </a:cubicBezTo>
                      <a:cubicBezTo>
                        <a:pt x="3" y="572"/>
                        <a:pt x="5" y="563"/>
                        <a:pt x="7" y="555"/>
                      </a:cubicBezTo>
                      <a:cubicBezTo>
                        <a:pt x="9" y="545"/>
                        <a:pt x="11" y="536"/>
                        <a:pt x="13" y="526"/>
                      </a:cubicBezTo>
                      <a:cubicBezTo>
                        <a:pt x="16" y="516"/>
                        <a:pt x="19" y="507"/>
                        <a:pt x="20" y="497"/>
                      </a:cubicBezTo>
                      <a:cubicBezTo>
                        <a:pt x="23" y="480"/>
                        <a:pt x="30" y="465"/>
                        <a:pt x="31" y="448"/>
                      </a:cubicBezTo>
                      <a:cubicBezTo>
                        <a:pt x="31" y="439"/>
                        <a:pt x="33" y="431"/>
                        <a:pt x="34" y="423"/>
                      </a:cubicBezTo>
                      <a:cubicBezTo>
                        <a:pt x="36" y="414"/>
                        <a:pt x="37" y="405"/>
                        <a:pt x="38" y="395"/>
                      </a:cubicBezTo>
                      <a:cubicBezTo>
                        <a:pt x="39" y="384"/>
                        <a:pt x="39" y="372"/>
                        <a:pt x="41" y="361"/>
                      </a:cubicBezTo>
                      <a:cubicBezTo>
                        <a:pt x="41" y="352"/>
                        <a:pt x="43" y="343"/>
                        <a:pt x="44" y="335"/>
                      </a:cubicBezTo>
                      <a:cubicBezTo>
                        <a:pt x="45" y="329"/>
                        <a:pt x="45" y="322"/>
                        <a:pt x="45" y="316"/>
                      </a:cubicBezTo>
                      <a:cubicBezTo>
                        <a:pt x="45" y="313"/>
                        <a:pt x="46" y="310"/>
                        <a:pt x="46" y="307"/>
                      </a:cubicBezTo>
                      <a:cubicBezTo>
                        <a:pt x="47" y="298"/>
                        <a:pt x="48" y="288"/>
                        <a:pt x="48" y="279"/>
                      </a:cubicBezTo>
                      <a:cubicBezTo>
                        <a:pt x="49" y="273"/>
                        <a:pt x="49" y="266"/>
                        <a:pt x="49" y="260"/>
                      </a:cubicBezTo>
                      <a:cubicBezTo>
                        <a:pt x="48" y="241"/>
                        <a:pt x="48" y="223"/>
                        <a:pt x="47" y="204"/>
                      </a:cubicBezTo>
                      <a:cubicBezTo>
                        <a:pt x="47" y="193"/>
                        <a:pt x="47" y="181"/>
                        <a:pt x="47" y="169"/>
                      </a:cubicBezTo>
                      <a:cubicBezTo>
                        <a:pt x="46" y="158"/>
                        <a:pt x="45" y="146"/>
                        <a:pt x="44" y="135"/>
                      </a:cubicBezTo>
                      <a:cubicBezTo>
                        <a:pt x="43" y="128"/>
                        <a:pt x="42" y="121"/>
                        <a:pt x="42" y="114"/>
                      </a:cubicBezTo>
                      <a:cubicBezTo>
                        <a:pt x="41" y="108"/>
                        <a:pt x="40" y="101"/>
                        <a:pt x="39" y="94"/>
                      </a:cubicBezTo>
                      <a:cubicBezTo>
                        <a:pt x="38" y="86"/>
                        <a:pt x="36" y="78"/>
                        <a:pt x="35" y="69"/>
                      </a:cubicBezTo>
                      <a:cubicBezTo>
                        <a:pt x="34" y="67"/>
                        <a:pt x="34" y="64"/>
                        <a:pt x="33" y="62"/>
                      </a:cubicBezTo>
                      <a:cubicBezTo>
                        <a:pt x="32" y="55"/>
                        <a:pt x="31" y="47"/>
                        <a:pt x="29" y="40"/>
                      </a:cubicBezTo>
                      <a:cubicBezTo>
                        <a:pt x="27" y="29"/>
                        <a:pt x="25" y="17"/>
                        <a:pt x="23" y="6"/>
                      </a:cubicBezTo>
                      <a:cubicBezTo>
                        <a:pt x="23" y="4"/>
                        <a:pt x="23" y="3"/>
                        <a:pt x="23" y="0"/>
                      </a:cubicBezTo>
                      <a:cubicBezTo>
                        <a:pt x="26" y="3"/>
                        <a:pt x="28" y="6"/>
                        <a:pt x="29" y="9"/>
                      </a:cubicBezTo>
                      <a:cubicBezTo>
                        <a:pt x="34" y="17"/>
                        <a:pt x="35" y="26"/>
                        <a:pt x="38" y="34"/>
                      </a:cubicBezTo>
                      <a:cubicBezTo>
                        <a:pt x="41" y="44"/>
                        <a:pt x="46" y="55"/>
                        <a:pt x="50" y="65"/>
                      </a:cubicBezTo>
                      <a:cubicBezTo>
                        <a:pt x="56" y="81"/>
                        <a:pt x="62" y="96"/>
                        <a:pt x="68" y="111"/>
                      </a:cubicBezTo>
                      <a:cubicBezTo>
                        <a:pt x="68" y="114"/>
                        <a:pt x="68" y="116"/>
                        <a:pt x="69" y="119"/>
                      </a:cubicBezTo>
                      <a:cubicBezTo>
                        <a:pt x="71" y="130"/>
                        <a:pt x="73" y="141"/>
                        <a:pt x="75" y="152"/>
                      </a:cubicBezTo>
                      <a:cubicBezTo>
                        <a:pt x="77" y="166"/>
                        <a:pt x="79" y="181"/>
                        <a:pt x="81" y="196"/>
                      </a:cubicBezTo>
                      <a:cubicBezTo>
                        <a:pt x="83" y="212"/>
                        <a:pt x="85" y="229"/>
                        <a:pt x="86" y="245"/>
                      </a:cubicBezTo>
                      <a:cubicBezTo>
                        <a:pt x="87" y="260"/>
                        <a:pt x="88" y="274"/>
                        <a:pt x="89" y="289"/>
                      </a:cubicBezTo>
                      <a:cubicBezTo>
                        <a:pt x="89" y="306"/>
                        <a:pt x="90" y="324"/>
                        <a:pt x="90" y="341"/>
                      </a:cubicBezTo>
                      <a:cubicBezTo>
                        <a:pt x="89" y="353"/>
                        <a:pt x="88" y="365"/>
                        <a:pt x="88" y="377"/>
                      </a:cubicBezTo>
                      <a:cubicBezTo>
                        <a:pt x="87" y="389"/>
                        <a:pt x="87" y="402"/>
                        <a:pt x="86" y="415"/>
                      </a:cubicBezTo>
                      <a:cubicBezTo>
                        <a:pt x="85" y="424"/>
                        <a:pt x="84" y="433"/>
                        <a:pt x="84" y="442"/>
                      </a:cubicBezTo>
                      <a:cubicBezTo>
                        <a:pt x="83" y="451"/>
                        <a:pt x="83" y="459"/>
                        <a:pt x="83" y="467"/>
                      </a:cubicBezTo>
                      <a:cubicBezTo>
                        <a:pt x="82" y="470"/>
                        <a:pt x="82" y="474"/>
                        <a:pt x="82" y="478"/>
                      </a:cubicBezTo>
                      <a:cubicBezTo>
                        <a:pt x="81" y="489"/>
                        <a:pt x="80" y="501"/>
                        <a:pt x="79" y="512"/>
                      </a:cubicBezTo>
                      <a:cubicBezTo>
                        <a:pt x="77" y="520"/>
                        <a:pt x="75" y="529"/>
                        <a:pt x="74" y="538"/>
                      </a:cubicBezTo>
                      <a:cubicBezTo>
                        <a:pt x="73" y="544"/>
                        <a:pt x="72" y="551"/>
                        <a:pt x="70" y="558"/>
                      </a:cubicBezTo>
                      <a:cubicBezTo>
                        <a:pt x="69" y="564"/>
                        <a:pt x="67" y="569"/>
                        <a:pt x="66" y="575"/>
                      </a:cubicBezTo>
                      <a:cubicBezTo>
                        <a:pt x="65" y="579"/>
                        <a:pt x="64" y="582"/>
                        <a:pt x="63" y="586"/>
                      </a:cubicBezTo>
                      <a:cubicBezTo>
                        <a:pt x="62" y="590"/>
                        <a:pt x="62" y="591"/>
                        <a:pt x="58" y="590"/>
                      </a:cubicBezTo>
                      <a:cubicBezTo>
                        <a:pt x="51" y="590"/>
                        <a:pt x="43" y="589"/>
                        <a:pt x="36" y="589"/>
                      </a:cubicBezTo>
                      <a:cubicBezTo>
                        <a:pt x="33" y="589"/>
                        <a:pt x="30" y="588"/>
                        <a:pt x="27" y="588"/>
                      </a:cubicBezTo>
                      <a:cubicBezTo>
                        <a:pt x="19" y="588"/>
                        <a:pt x="12" y="587"/>
                        <a:pt x="4" y="586"/>
                      </a:cubicBezTo>
                      <a:cubicBezTo>
                        <a:pt x="2" y="586"/>
                        <a:pt x="1" y="585"/>
                        <a:pt x="0" y="585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 baseline="-25000"/>
                </a:p>
              </p:txBody>
            </p:sp>
            <p:sp>
              <p:nvSpPr>
                <p:cNvPr id="1449" name="Freeform 54"/>
                <p:cNvSpPr>
                  <a:spLocks/>
                </p:cNvSpPr>
                <p:nvPr/>
              </p:nvSpPr>
              <p:spPr bwMode="auto">
                <a:xfrm>
                  <a:off x="2516504" y="3535188"/>
                  <a:ext cx="257815" cy="322879"/>
                </a:xfrm>
                <a:custGeom>
                  <a:avLst/>
                  <a:gdLst>
                    <a:gd name="T0" fmla="*/ 89 w 134"/>
                    <a:gd name="T1" fmla="*/ 0 h 168"/>
                    <a:gd name="T2" fmla="*/ 96 w 134"/>
                    <a:gd name="T3" fmla="*/ 15 h 168"/>
                    <a:gd name="T4" fmla="*/ 103 w 134"/>
                    <a:gd name="T5" fmla="*/ 24 h 168"/>
                    <a:gd name="T6" fmla="*/ 109 w 134"/>
                    <a:gd name="T7" fmla="*/ 44 h 168"/>
                    <a:gd name="T8" fmla="*/ 117 w 134"/>
                    <a:gd name="T9" fmla="*/ 66 h 168"/>
                    <a:gd name="T10" fmla="*/ 123 w 134"/>
                    <a:gd name="T11" fmla="*/ 88 h 168"/>
                    <a:gd name="T12" fmla="*/ 129 w 134"/>
                    <a:gd name="T13" fmla="*/ 110 h 168"/>
                    <a:gd name="T14" fmla="*/ 132 w 134"/>
                    <a:gd name="T15" fmla="*/ 128 h 168"/>
                    <a:gd name="T16" fmla="*/ 133 w 134"/>
                    <a:gd name="T17" fmla="*/ 143 h 168"/>
                    <a:gd name="T18" fmla="*/ 128 w 134"/>
                    <a:gd name="T19" fmla="*/ 149 h 168"/>
                    <a:gd name="T20" fmla="*/ 124 w 134"/>
                    <a:gd name="T21" fmla="*/ 143 h 168"/>
                    <a:gd name="T22" fmla="*/ 116 w 134"/>
                    <a:gd name="T23" fmla="*/ 122 h 168"/>
                    <a:gd name="T24" fmla="*/ 113 w 134"/>
                    <a:gd name="T25" fmla="*/ 115 h 168"/>
                    <a:gd name="T26" fmla="*/ 106 w 134"/>
                    <a:gd name="T27" fmla="*/ 98 h 168"/>
                    <a:gd name="T28" fmla="*/ 95 w 134"/>
                    <a:gd name="T29" fmla="*/ 91 h 168"/>
                    <a:gd name="T30" fmla="*/ 102 w 134"/>
                    <a:gd name="T31" fmla="*/ 113 h 168"/>
                    <a:gd name="T32" fmla="*/ 106 w 134"/>
                    <a:gd name="T33" fmla="*/ 127 h 168"/>
                    <a:gd name="T34" fmla="*/ 118 w 134"/>
                    <a:gd name="T35" fmla="*/ 156 h 168"/>
                    <a:gd name="T36" fmla="*/ 115 w 134"/>
                    <a:gd name="T37" fmla="*/ 167 h 168"/>
                    <a:gd name="T38" fmla="*/ 112 w 134"/>
                    <a:gd name="T39" fmla="*/ 168 h 168"/>
                    <a:gd name="T40" fmla="*/ 102 w 134"/>
                    <a:gd name="T41" fmla="*/ 163 h 168"/>
                    <a:gd name="T42" fmla="*/ 95 w 134"/>
                    <a:gd name="T43" fmla="*/ 153 h 168"/>
                    <a:gd name="T44" fmla="*/ 80 w 134"/>
                    <a:gd name="T45" fmla="*/ 119 h 168"/>
                    <a:gd name="T46" fmla="*/ 73 w 134"/>
                    <a:gd name="T47" fmla="*/ 101 h 168"/>
                    <a:gd name="T48" fmla="*/ 71 w 134"/>
                    <a:gd name="T49" fmla="*/ 94 h 168"/>
                    <a:gd name="T50" fmla="*/ 65 w 134"/>
                    <a:gd name="T51" fmla="*/ 94 h 168"/>
                    <a:gd name="T52" fmla="*/ 68 w 134"/>
                    <a:gd name="T53" fmla="*/ 113 h 168"/>
                    <a:gd name="T54" fmla="*/ 80 w 134"/>
                    <a:gd name="T55" fmla="*/ 137 h 168"/>
                    <a:gd name="T56" fmla="*/ 85 w 134"/>
                    <a:gd name="T57" fmla="*/ 147 h 168"/>
                    <a:gd name="T58" fmla="*/ 81 w 134"/>
                    <a:gd name="T59" fmla="*/ 154 h 168"/>
                    <a:gd name="T60" fmla="*/ 70 w 134"/>
                    <a:gd name="T61" fmla="*/ 157 h 168"/>
                    <a:gd name="T62" fmla="*/ 59 w 134"/>
                    <a:gd name="T63" fmla="*/ 143 h 168"/>
                    <a:gd name="T64" fmla="*/ 50 w 134"/>
                    <a:gd name="T65" fmla="*/ 117 h 168"/>
                    <a:gd name="T66" fmla="*/ 45 w 134"/>
                    <a:gd name="T67" fmla="*/ 103 h 168"/>
                    <a:gd name="T68" fmla="*/ 44 w 134"/>
                    <a:gd name="T69" fmla="*/ 94 h 168"/>
                    <a:gd name="T70" fmla="*/ 39 w 134"/>
                    <a:gd name="T71" fmla="*/ 95 h 168"/>
                    <a:gd name="T72" fmla="*/ 36 w 134"/>
                    <a:gd name="T73" fmla="*/ 100 h 168"/>
                    <a:gd name="T74" fmla="*/ 37 w 134"/>
                    <a:gd name="T75" fmla="*/ 108 h 168"/>
                    <a:gd name="T76" fmla="*/ 45 w 134"/>
                    <a:gd name="T77" fmla="*/ 132 h 168"/>
                    <a:gd name="T78" fmla="*/ 49 w 134"/>
                    <a:gd name="T79" fmla="*/ 143 h 168"/>
                    <a:gd name="T80" fmla="*/ 46 w 134"/>
                    <a:gd name="T81" fmla="*/ 152 h 168"/>
                    <a:gd name="T82" fmla="*/ 30 w 134"/>
                    <a:gd name="T83" fmla="*/ 135 h 168"/>
                    <a:gd name="T84" fmla="*/ 15 w 134"/>
                    <a:gd name="T85" fmla="*/ 95 h 168"/>
                    <a:gd name="T86" fmla="*/ 5 w 134"/>
                    <a:gd name="T87" fmla="*/ 61 h 168"/>
                    <a:gd name="T88" fmla="*/ 0 w 134"/>
                    <a:gd name="T89" fmla="*/ 31 h 168"/>
                    <a:gd name="T90" fmla="*/ 18 w 134"/>
                    <a:gd name="T91" fmla="*/ 28 h 168"/>
                    <a:gd name="T92" fmla="*/ 43 w 134"/>
                    <a:gd name="T93" fmla="*/ 23 h 168"/>
                    <a:gd name="T94" fmla="*/ 58 w 134"/>
                    <a:gd name="T95" fmla="*/ 17 h 168"/>
                    <a:gd name="T96" fmla="*/ 66 w 134"/>
                    <a:gd name="T97" fmla="*/ 13 h 168"/>
                    <a:gd name="T98" fmla="*/ 76 w 134"/>
                    <a:gd name="T99" fmla="*/ 8 h 168"/>
                    <a:gd name="T100" fmla="*/ 80 w 134"/>
                    <a:gd name="T101" fmla="*/ 5 h 168"/>
                    <a:gd name="T102" fmla="*/ 89 w 134"/>
                    <a:gd name="T103" fmla="*/ 0 h 1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134" h="168">
                      <a:moveTo>
                        <a:pt x="89" y="0"/>
                      </a:moveTo>
                      <a:cubicBezTo>
                        <a:pt x="92" y="5"/>
                        <a:pt x="94" y="10"/>
                        <a:pt x="96" y="15"/>
                      </a:cubicBezTo>
                      <a:cubicBezTo>
                        <a:pt x="98" y="18"/>
                        <a:pt x="102" y="20"/>
                        <a:pt x="103" y="24"/>
                      </a:cubicBezTo>
                      <a:cubicBezTo>
                        <a:pt x="105" y="31"/>
                        <a:pt x="107" y="38"/>
                        <a:pt x="109" y="44"/>
                      </a:cubicBezTo>
                      <a:cubicBezTo>
                        <a:pt x="112" y="51"/>
                        <a:pt x="114" y="59"/>
                        <a:pt x="117" y="66"/>
                      </a:cubicBezTo>
                      <a:cubicBezTo>
                        <a:pt x="119" y="73"/>
                        <a:pt x="121" y="80"/>
                        <a:pt x="123" y="88"/>
                      </a:cubicBezTo>
                      <a:cubicBezTo>
                        <a:pt x="125" y="95"/>
                        <a:pt x="128" y="102"/>
                        <a:pt x="129" y="110"/>
                      </a:cubicBezTo>
                      <a:cubicBezTo>
                        <a:pt x="131" y="116"/>
                        <a:pt x="131" y="122"/>
                        <a:pt x="132" y="128"/>
                      </a:cubicBezTo>
                      <a:cubicBezTo>
                        <a:pt x="134" y="133"/>
                        <a:pt x="134" y="138"/>
                        <a:pt x="133" y="143"/>
                      </a:cubicBezTo>
                      <a:cubicBezTo>
                        <a:pt x="132" y="147"/>
                        <a:pt x="132" y="147"/>
                        <a:pt x="128" y="149"/>
                      </a:cubicBezTo>
                      <a:cubicBezTo>
                        <a:pt x="126" y="147"/>
                        <a:pt x="125" y="146"/>
                        <a:pt x="124" y="143"/>
                      </a:cubicBezTo>
                      <a:cubicBezTo>
                        <a:pt x="121" y="136"/>
                        <a:pt x="119" y="129"/>
                        <a:pt x="116" y="122"/>
                      </a:cubicBezTo>
                      <a:cubicBezTo>
                        <a:pt x="115" y="119"/>
                        <a:pt x="114" y="117"/>
                        <a:pt x="113" y="115"/>
                      </a:cubicBezTo>
                      <a:cubicBezTo>
                        <a:pt x="110" y="110"/>
                        <a:pt x="107" y="104"/>
                        <a:pt x="106" y="98"/>
                      </a:cubicBezTo>
                      <a:cubicBezTo>
                        <a:pt x="104" y="93"/>
                        <a:pt x="100" y="90"/>
                        <a:pt x="95" y="91"/>
                      </a:cubicBezTo>
                      <a:cubicBezTo>
                        <a:pt x="97" y="99"/>
                        <a:pt x="100" y="106"/>
                        <a:pt x="102" y="113"/>
                      </a:cubicBezTo>
                      <a:cubicBezTo>
                        <a:pt x="103" y="118"/>
                        <a:pt x="104" y="122"/>
                        <a:pt x="106" y="127"/>
                      </a:cubicBezTo>
                      <a:cubicBezTo>
                        <a:pt x="110" y="137"/>
                        <a:pt x="114" y="147"/>
                        <a:pt x="118" y="156"/>
                      </a:cubicBezTo>
                      <a:cubicBezTo>
                        <a:pt x="119" y="159"/>
                        <a:pt x="118" y="166"/>
                        <a:pt x="115" y="167"/>
                      </a:cubicBezTo>
                      <a:cubicBezTo>
                        <a:pt x="114" y="168"/>
                        <a:pt x="113" y="168"/>
                        <a:pt x="112" y="168"/>
                      </a:cubicBezTo>
                      <a:cubicBezTo>
                        <a:pt x="108" y="166"/>
                        <a:pt x="105" y="165"/>
                        <a:pt x="102" y="163"/>
                      </a:cubicBezTo>
                      <a:cubicBezTo>
                        <a:pt x="98" y="161"/>
                        <a:pt x="96" y="157"/>
                        <a:pt x="95" y="153"/>
                      </a:cubicBezTo>
                      <a:cubicBezTo>
                        <a:pt x="92" y="140"/>
                        <a:pt x="86" y="130"/>
                        <a:pt x="80" y="119"/>
                      </a:cubicBezTo>
                      <a:cubicBezTo>
                        <a:pt x="77" y="113"/>
                        <a:pt x="75" y="107"/>
                        <a:pt x="73" y="101"/>
                      </a:cubicBezTo>
                      <a:cubicBezTo>
                        <a:pt x="73" y="99"/>
                        <a:pt x="72" y="96"/>
                        <a:pt x="71" y="94"/>
                      </a:cubicBezTo>
                      <a:cubicBezTo>
                        <a:pt x="69" y="94"/>
                        <a:pt x="67" y="94"/>
                        <a:pt x="65" y="94"/>
                      </a:cubicBezTo>
                      <a:cubicBezTo>
                        <a:pt x="64" y="101"/>
                        <a:pt x="66" y="107"/>
                        <a:pt x="68" y="113"/>
                      </a:cubicBezTo>
                      <a:cubicBezTo>
                        <a:pt x="72" y="121"/>
                        <a:pt x="76" y="129"/>
                        <a:pt x="80" y="137"/>
                      </a:cubicBezTo>
                      <a:cubicBezTo>
                        <a:pt x="82" y="140"/>
                        <a:pt x="83" y="144"/>
                        <a:pt x="85" y="147"/>
                      </a:cubicBezTo>
                      <a:cubicBezTo>
                        <a:pt x="83" y="150"/>
                        <a:pt x="82" y="152"/>
                        <a:pt x="81" y="154"/>
                      </a:cubicBezTo>
                      <a:cubicBezTo>
                        <a:pt x="78" y="160"/>
                        <a:pt x="75" y="161"/>
                        <a:pt x="70" y="157"/>
                      </a:cubicBezTo>
                      <a:cubicBezTo>
                        <a:pt x="65" y="153"/>
                        <a:pt x="61" y="148"/>
                        <a:pt x="59" y="143"/>
                      </a:cubicBezTo>
                      <a:cubicBezTo>
                        <a:pt x="56" y="134"/>
                        <a:pt x="53" y="125"/>
                        <a:pt x="50" y="117"/>
                      </a:cubicBezTo>
                      <a:cubicBezTo>
                        <a:pt x="48" y="112"/>
                        <a:pt x="46" y="107"/>
                        <a:pt x="45" y="103"/>
                      </a:cubicBezTo>
                      <a:cubicBezTo>
                        <a:pt x="44" y="100"/>
                        <a:pt x="44" y="97"/>
                        <a:pt x="44" y="94"/>
                      </a:cubicBezTo>
                      <a:cubicBezTo>
                        <a:pt x="42" y="95"/>
                        <a:pt x="41" y="95"/>
                        <a:pt x="39" y="95"/>
                      </a:cubicBezTo>
                      <a:cubicBezTo>
                        <a:pt x="37" y="96"/>
                        <a:pt x="36" y="97"/>
                        <a:pt x="36" y="100"/>
                      </a:cubicBezTo>
                      <a:cubicBezTo>
                        <a:pt x="36" y="102"/>
                        <a:pt x="36" y="105"/>
                        <a:pt x="37" y="108"/>
                      </a:cubicBezTo>
                      <a:cubicBezTo>
                        <a:pt x="40" y="116"/>
                        <a:pt x="41" y="124"/>
                        <a:pt x="45" y="132"/>
                      </a:cubicBezTo>
                      <a:cubicBezTo>
                        <a:pt x="47" y="135"/>
                        <a:pt x="48" y="139"/>
                        <a:pt x="49" y="143"/>
                      </a:cubicBezTo>
                      <a:cubicBezTo>
                        <a:pt x="51" y="148"/>
                        <a:pt x="51" y="149"/>
                        <a:pt x="46" y="152"/>
                      </a:cubicBezTo>
                      <a:cubicBezTo>
                        <a:pt x="37" y="149"/>
                        <a:pt x="33" y="142"/>
                        <a:pt x="30" y="135"/>
                      </a:cubicBezTo>
                      <a:cubicBezTo>
                        <a:pt x="25" y="122"/>
                        <a:pt x="20" y="108"/>
                        <a:pt x="15" y="95"/>
                      </a:cubicBezTo>
                      <a:cubicBezTo>
                        <a:pt x="11" y="84"/>
                        <a:pt x="8" y="72"/>
                        <a:pt x="5" y="61"/>
                      </a:cubicBezTo>
                      <a:cubicBezTo>
                        <a:pt x="3" y="51"/>
                        <a:pt x="2" y="42"/>
                        <a:pt x="0" y="31"/>
                      </a:cubicBezTo>
                      <a:cubicBezTo>
                        <a:pt x="6" y="29"/>
                        <a:pt x="12" y="29"/>
                        <a:pt x="18" y="28"/>
                      </a:cubicBezTo>
                      <a:cubicBezTo>
                        <a:pt x="27" y="28"/>
                        <a:pt x="35" y="26"/>
                        <a:pt x="43" y="23"/>
                      </a:cubicBezTo>
                      <a:cubicBezTo>
                        <a:pt x="48" y="21"/>
                        <a:pt x="53" y="19"/>
                        <a:pt x="58" y="17"/>
                      </a:cubicBezTo>
                      <a:cubicBezTo>
                        <a:pt x="61" y="16"/>
                        <a:pt x="63" y="14"/>
                        <a:pt x="66" y="13"/>
                      </a:cubicBezTo>
                      <a:cubicBezTo>
                        <a:pt x="69" y="11"/>
                        <a:pt x="72" y="9"/>
                        <a:pt x="76" y="8"/>
                      </a:cubicBezTo>
                      <a:cubicBezTo>
                        <a:pt x="77" y="7"/>
                        <a:pt x="79" y="6"/>
                        <a:pt x="80" y="5"/>
                      </a:cubicBezTo>
                      <a:cubicBezTo>
                        <a:pt x="83" y="4"/>
                        <a:pt x="86" y="2"/>
                        <a:pt x="89" y="0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 baseline="-25000"/>
                </a:p>
              </p:txBody>
            </p:sp>
            <p:sp>
              <p:nvSpPr>
                <p:cNvPr id="1450" name="Freeform 55"/>
                <p:cNvSpPr>
                  <a:spLocks/>
                </p:cNvSpPr>
                <p:nvPr/>
              </p:nvSpPr>
              <p:spPr bwMode="auto">
                <a:xfrm>
                  <a:off x="2253809" y="3323731"/>
                  <a:ext cx="266761" cy="365170"/>
                </a:xfrm>
                <a:custGeom>
                  <a:avLst/>
                  <a:gdLst>
                    <a:gd name="T0" fmla="*/ 36 w 139"/>
                    <a:gd name="T1" fmla="*/ 0 h 190"/>
                    <a:gd name="T2" fmla="*/ 42 w 139"/>
                    <a:gd name="T3" fmla="*/ 22 h 190"/>
                    <a:gd name="T4" fmla="*/ 53 w 139"/>
                    <a:gd name="T5" fmla="*/ 50 h 190"/>
                    <a:gd name="T6" fmla="*/ 60 w 139"/>
                    <a:gd name="T7" fmla="*/ 69 h 190"/>
                    <a:gd name="T8" fmla="*/ 77 w 139"/>
                    <a:gd name="T9" fmla="*/ 108 h 190"/>
                    <a:gd name="T10" fmla="*/ 80 w 139"/>
                    <a:gd name="T11" fmla="*/ 116 h 190"/>
                    <a:gd name="T12" fmla="*/ 91 w 139"/>
                    <a:gd name="T13" fmla="*/ 137 h 190"/>
                    <a:gd name="T14" fmla="*/ 99 w 139"/>
                    <a:gd name="T15" fmla="*/ 143 h 190"/>
                    <a:gd name="T16" fmla="*/ 119 w 139"/>
                    <a:gd name="T17" fmla="*/ 144 h 190"/>
                    <a:gd name="T18" fmla="*/ 128 w 139"/>
                    <a:gd name="T19" fmla="*/ 144 h 190"/>
                    <a:gd name="T20" fmla="*/ 131 w 139"/>
                    <a:gd name="T21" fmla="*/ 160 h 190"/>
                    <a:gd name="T22" fmla="*/ 134 w 139"/>
                    <a:gd name="T23" fmla="*/ 175 h 190"/>
                    <a:gd name="T24" fmla="*/ 137 w 139"/>
                    <a:gd name="T25" fmla="*/ 190 h 190"/>
                    <a:gd name="T26" fmla="*/ 126 w 139"/>
                    <a:gd name="T27" fmla="*/ 186 h 190"/>
                    <a:gd name="T28" fmla="*/ 106 w 139"/>
                    <a:gd name="T29" fmla="*/ 184 h 190"/>
                    <a:gd name="T30" fmla="*/ 90 w 139"/>
                    <a:gd name="T31" fmla="*/ 181 h 190"/>
                    <a:gd name="T32" fmla="*/ 60 w 139"/>
                    <a:gd name="T33" fmla="*/ 175 h 190"/>
                    <a:gd name="T34" fmla="*/ 48 w 139"/>
                    <a:gd name="T35" fmla="*/ 171 h 190"/>
                    <a:gd name="T36" fmla="*/ 22 w 139"/>
                    <a:gd name="T37" fmla="*/ 163 h 190"/>
                    <a:gd name="T38" fmla="*/ 17 w 139"/>
                    <a:gd name="T39" fmla="*/ 154 h 190"/>
                    <a:gd name="T40" fmla="*/ 12 w 139"/>
                    <a:gd name="T41" fmla="*/ 160 h 190"/>
                    <a:gd name="T42" fmla="*/ 2 w 139"/>
                    <a:gd name="T43" fmla="*/ 156 h 190"/>
                    <a:gd name="T44" fmla="*/ 0 w 139"/>
                    <a:gd name="T45" fmla="*/ 150 h 190"/>
                    <a:gd name="T46" fmla="*/ 1 w 139"/>
                    <a:gd name="T47" fmla="*/ 143 h 190"/>
                    <a:gd name="T48" fmla="*/ 3 w 139"/>
                    <a:gd name="T49" fmla="*/ 115 h 190"/>
                    <a:gd name="T50" fmla="*/ 6 w 139"/>
                    <a:gd name="T51" fmla="*/ 105 h 190"/>
                    <a:gd name="T52" fmla="*/ 13 w 139"/>
                    <a:gd name="T53" fmla="*/ 76 h 190"/>
                    <a:gd name="T54" fmla="*/ 23 w 139"/>
                    <a:gd name="T55" fmla="*/ 34 h 190"/>
                    <a:gd name="T56" fmla="*/ 34 w 139"/>
                    <a:gd name="T57" fmla="*/ 2 h 190"/>
                    <a:gd name="T58" fmla="*/ 36 w 139"/>
                    <a:gd name="T59" fmla="*/ 0 h 19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</a:cxnLst>
                  <a:rect l="0" t="0" r="r" b="b"/>
                  <a:pathLst>
                    <a:path w="139" h="190">
                      <a:moveTo>
                        <a:pt x="36" y="0"/>
                      </a:moveTo>
                      <a:cubicBezTo>
                        <a:pt x="38" y="8"/>
                        <a:pt x="40" y="15"/>
                        <a:pt x="42" y="22"/>
                      </a:cubicBezTo>
                      <a:cubicBezTo>
                        <a:pt x="45" y="32"/>
                        <a:pt x="50" y="41"/>
                        <a:pt x="53" y="50"/>
                      </a:cubicBezTo>
                      <a:cubicBezTo>
                        <a:pt x="56" y="56"/>
                        <a:pt x="58" y="62"/>
                        <a:pt x="60" y="69"/>
                      </a:cubicBezTo>
                      <a:cubicBezTo>
                        <a:pt x="65" y="82"/>
                        <a:pt x="70" y="95"/>
                        <a:pt x="77" y="108"/>
                      </a:cubicBezTo>
                      <a:cubicBezTo>
                        <a:pt x="78" y="110"/>
                        <a:pt x="79" y="114"/>
                        <a:pt x="80" y="116"/>
                      </a:cubicBezTo>
                      <a:cubicBezTo>
                        <a:pt x="84" y="123"/>
                        <a:pt x="87" y="130"/>
                        <a:pt x="91" y="137"/>
                      </a:cubicBezTo>
                      <a:cubicBezTo>
                        <a:pt x="92" y="141"/>
                        <a:pt x="95" y="142"/>
                        <a:pt x="99" y="143"/>
                      </a:cubicBezTo>
                      <a:cubicBezTo>
                        <a:pt x="105" y="145"/>
                        <a:pt x="112" y="146"/>
                        <a:pt x="119" y="144"/>
                      </a:cubicBezTo>
                      <a:cubicBezTo>
                        <a:pt x="122" y="143"/>
                        <a:pt x="125" y="144"/>
                        <a:pt x="128" y="144"/>
                      </a:cubicBezTo>
                      <a:cubicBezTo>
                        <a:pt x="129" y="149"/>
                        <a:pt x="130" y="155"/>
                        <a:pt x="131" y="160"/>
                      </a:cubicBezTo>
                      <a:cubicBezTo>
                        <a:pt x="132" y="165"/>
                        <a:pt x="134" y="170"/>
                        <a:pt x="134" y="175"/>
                      </a:cubicBezTo>
                      <a:cubicBezTo>
                        <a:pt x="134" y="181"/>
                        <a:pt x="139" y="185"/>
                        <a:pt x="137" y="190"/>
                      </a:cubicBezTo>
                      <a:cubicBezTo>
                        <a:pt x="133" y="189"/>
                        <a:pt x="130" y="187"/>
                        <a:pt x="126" y="186"/>
                      </a:cubicBezTo>
                      <a:cubicBezTo>
                        <a:pt x="119" y="185"/>
                        <a:pt x="112" y="185"/>
                        <a:pt x="106" y="184"/>
                      </a:cubicBezTo>
                      <a:cubicBezTo>
                        <a:pt x="100" y="183"/>
                        <a:pt x="95" y="182"/>
                        <a:pt x="90" y="181"/>
                      </a:cubicBezTo>
                      <a:cubicBezTo>
                        <a:pt x="80" y="179"/>
                        <a:pt x="70" y="177"/>
                        <a:pt x="60" y="175"/>
                      </a:cubicBezTo>
                      <a:cubicBezTo>
                        <a:pt x="56" y="174"/>
                        <a:pt x="52" y="172"/>
                        <a:pt x="48" y="171"/>
                      </a:cubicBezTo>
                      <a:cubicBezTo>
                        <a:pt x="40" y="168"/>
                        <a:pt x="31" y="166"/>
                        <a:pt x="22" y="163"/>
                      </a:cubicBezTo>
                      <a:cubicBezTo>
                        <a:pt x="22" y="159"/>
                        <a:pt x="21" y="156"/>
                        <a:pt x="17" y="154"/>
                      </a:cubicBezTo>
                      <a:cubicBezTo>
                        <a:pt x="15" y="156"/>
                        <a:pt x="14" y="157"/>
                        <a:pt x="12" y="160"/>
                      </a:cubicBezTo>
                      <a:cubicBezTo>
                        <a:pt x="9" y="159"/>
                        <a:pt x="5" y="158"/>
                        <a:pt x="2" y="156"/>
                      </a:cubicBezTo>
                      <a:cubicBezTo>
                        <a:pt x="0" y="155"/>
                        <a:pt x="0" y="152"/>
                        <a:pt x="0" y="150"/>
                      </a:cubicBezTo>
                      <a:cubicBezTo>
                        <a:pt x="0" y="147"/>
                        <a:pt x="1" y="145"/>
                        <a:pt x="1" y="143"/>
                      </a:cubicBezTo>
                      <a:cubicBezTo>
                        <a:pt x="2" y="133"/>
                        <a:pt x="2" y="124"/>
                        <a:pt x="3" y="115"/>
                      </a:cubicBezTo>
                      <a:cubicBezTo>
                        <a:pt x="4" y="111"/>
                        <a:pt x="5" y="108"/>
                        <a:pt x="6" y="105"/>
                      </a:cubicBezTo>
                      <a:cubicBezTo>
                        <a:pt x="8" y="95"/>
                        <a:pt x="11" y="86"/>
                        <a:pt x="13" y="76"/>
                      </a:cubicBezTo>
                      <a:cubicBezTo>
                        <a:pt x="14" y="61"/>
                        <a:pt x="20" y="48"/>
                        <a:pt x="23" y="34"/>
                      </a:cubicBezTo>
                      <a:cubicBezTo>
                        <a:pt x="26" y="23"/>
                        <a:pt x="30" y="13"/>
                        <a:pt x="34" y="2"/>
                      </a:cubicBezTo>
                      <a:cubicBezTo>
                        <a:pt x="34" y="2"/>
                        <a:pt x="34" y="2"/>
                        <a:pt x="36" y="0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 baseline="-25000"/>
                </a:p>
              </p:txBody>
            </p:sp>
            <p:sp>
              <p:nvSpPr>
                <p:cNvPr id="1451" name="Freeform 62"/>
                <p:cNvSpPr>
                  <a:spLocks noEditPoints="1"/>
                </p:cNvSpPr>
                <p:nvPr/>
              </p:nvSpPr>
              <p:spPr bwMode="auto">
                <a:xfrm>
                  <a:off x="3080118" y="2249366"/>
                  <a:ext cx="107355" cy="57744"/>
                </a:xfrm>
                <a:custGeom>
                  <a:avLst/>
                  <a:gdLst>
                    <a:gd name="T0" fmla="*/ 44 w 56"/>
                    <a:gd name="T1" fmla="*/ 30 h 30"/>
                    <a:gd name="T2" fmla="*/ 12 w 56"/>
                    <a:gd name="T3" fmla="*/ 19 h 30"/>
                    <a:gd name="T4" fmla="*/ 5 w 56"/>
                    <a:gd name="T5" fmla="*/ 15 h 30"/>
                    <a:gd name="T6" fmla="*/ 1 w 56"/>
                    <a:gd name="T7" fmla="*/ 11 h 30"/>
                    <a:gd name="T8" fmla="*/ 5 w 56"/>
                    <a:gd name="T9" fmla="*/ 6 h 30"/>
                    <a:gd name="T10" fmla="*/ 17 w 56"/>
                    <a:gd name="T11" fmla="*/ 3 h 30"/>
                    <a:gd name="T12" fmla="*/ 43 w 56"/>
                    <a:gd name="T13" fmla="*/ 0 h 30"/>
                    <a:gd name="T14" fmla="*/ 56 w 56"/>
                    <a:gd name="T15" fmla="*/ 6 h 30"/>
                    <a:gd name="T16" fmla="*/ 49 w 56"/>
                    <a:gd name="T17" fmla="*/ 10 h 30"/>
                    <a:gd name="T18" fmla="*/ 46 w 56"/>
                    <a:gd name="T19" fmla="*/ 19 h 30"/>
                    <a:gd name="T20" fmla="*/ 44 w 56"/>
                    <a:gd name="T21" fmla="*/ 30 h 30"/>
                    <a:gd name="T22" fmla="*/ 40 w 56"/>
                    <a:gd name="T23" fmla="*/ 8 h 30"/>
                    <a:gd name="T24" fmla="*/ 13 w 56"/>
                    <a:gd name="T25" fmla="*/ 12 h 30"/>
                    <a:gd name="T26" fmla="*/ 26 w 56"/>
                    <a:gd name="T27" fmla="*/ 20 h 30"/>
                    <a:gd name="T28" fmla="*/ 40 w 56"/>
                    <a:gd name="T29" fmla="*/ 8 h 3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</a:cxnLst>
                  <a:rect l="0" t="0" r="r" b="b"/>
                  <a:pathLst>
                    <a:path w="56" h="30">
                      <a:moveTo>
                        <a:pt x="44" y="30"/>
                      </a:moveTo>
                      <a:cubicBezTo>
                        <a:pt x="32" y="28"/>
                        <a:pt x="21" y="25"/>
                        <a:pt x="12" y="19"/>
                      </a:cubicBezTo>
                      <a:cubicBezTo>
                        <a:pt x="10" y="17"/>
                        <a:pt x="7" y="16"/>
                        <a:pt x="5" y="15"/>
                      </a:cubicBezTo>
                      <a:cubicBezTo>
                        <a:pt x="3" y="15"/>
                        <a:pt x="1" y="14"/>
                        <a:pt x="1" y="11"/>
                      </a:cubicBezTo>
                      <a:cubicBezTo>
                        <a:pt x="0" y="8"/>
                        <a:pt x="2" y="7"/>
                        <a:pt x="5" y="6"/>
                      </a:cubicBezTo>
                      <a:cubicBezTo>
                        <a:pt x="9" y="5"/>
                        <a:pt x="13" y="4"/>
                        <a:pt x="17" y="3"/>
                      </a:cubicBezTo>
                      <a:cubicBezTo>
                        <a:pt x="26" y="2"/>
                        <a:pt x="34" y="1"/>
                        <a:pt x="43" y="0"/>
                      </a:cubicBezTo>
                      <a:cubicBezTo>
                        <a:pt x="49" y="0"/>
                        <a:pt x="50" y="0"/>
                        <a:pt x="56" y="6"/>
                      </a:cubicBezTo>
                      <a:cubicBezTo>
                        <a:pt x="55" y="10"/>
                        <a:pt x="55" y="10"/>
                        <a:pt x="49" y="10"/>
                      </a:cubicBezTo>
                      <a:cubicBezTo>
                        <a:pt x="48" y="13"/>
                        <a:pt x="47" y="16"/>
                        <a:pt x="46" y="19"/>
                      </a:cubicBezTo>
                      <a:cubicBezTo>
                        <a:pt x="45" y="23"/>
                        <a:pt x="44" y="26"/>
                        <a:pt x="44" y="30"/>
                      </a:cubicBezTo>
                      <a:close/>
                      <a:moveTo>
                        <a:pt x="40" y="8"/>
                      </a:moveTo>
                      <a:cubicBezTo>
                        <a:pt x="31" y="8"/>
                        <a:pt x="22" y="8"/>
                        <a:pt x="13" y="12"/>
                      </a:cubicBezTo>
                      <a:cubicBezTo>
                        <a:pt x="17" y="17"/>
                        <a:pt x="22" y="19"/>
                        <a:pt x="26" y="20"/>
                      </a:cubicBezTo>
                      <a:cubicBezTo>
                        <a:pt x="38" y="22"/>
                        <a:pt x="39" y="21"/>
                        <a:pt x="40" y="8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 baseline="-25000"/>
                </a:p>
              </p:txBody>
            </p:sp>
            <p:sp>
              <p:nvSpPr>
                <p:cNvPr id="1452" name="Freeform 65"/>
                <p:cNvSpPr>
                  <a:spLocks/>
                </p:cNvSpPr>
                <p:nvPr/>
              </p:nvSpPr>
              <p:spPr bwMode="auto">
                <a:xfrm>
                  <a:off x="3104517" y="2264819"/>
                  <a:ext cx="52051" cy="26839"/>
                </a:xfrm>
                <a:custGeom>
                  <a:avLst/>
                  <a:gdLst>
                    <a:gd name="T0" fmla="*/ 27 w 27"/>
                    <a:gd name="T1" fmla="*/ 0 h 14"/>
                    <a:gd name="T2" fmla="*/ 13 w 27"/>
                    <a:gd name="T3" fmla="*/ 12 h 14"/>
                    <a:gd name="T4" fmla="*/ 0 w 27"/>
                    <a:gd name="T5" fmla="*/ 4 h 14"/>
                    <a:gd name="T6" fmla="*/ 27 w 27"/>
                    <a:gd name="T7" fmla="*/ 0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14">
                      <a:moveTo>
                        <a:pt x="27" y="0"/>
                      </a:moveTo>
                      <a:cubicBezTo>
                        <a:pt x="26" y="13"/>
                        <a:pt x="25" y="14"/>
                        <a:pt x="13" y="12"/>
                      </a:cubicBezTo>
                      <a:cubicBezTo>
                        <a:pt x="9" y="11"/>
                        <a:pt x="4" y="9"/>
                        <a:pt x="0" y="4"/>
                      </a:cubicBezTo>
                      <a:cubicBezTo>
                        <a:pt x="9" y="0"/>
                        <a:pt x="18" y="0"/>
                        <a:pt x="27" y="0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 baseline="-25000"/>
                </a:p>
              </p:txBody>
            </p:sp>
          </p:grpSp>
        </p:grpSp>
        <p:grpSp>
          <p:nvGrpSpPr>
            <p:cNvPr id="1453" name="Skupina 1452"/>
            <p:cNvGrpSpPr/>
            <p:nvPr/>
          </p:nvGrpSpPr>
          <p:grpSpPr>
            <a:xfrm>
              <a:off x="7320260" y="4937839"/>
              <a:ext cx="1289383" cy="1135118"/>
              <a:chOff x="3212686" y="2078574"/>
              <a:chExt cx="3738723" cy="3291411"/>
            </a:xfrm>
            <a:grpFill/>
          </p:grpSpPr>
          <p:sp>
            <p:nvSpPr>
              <p:cNvPr id="1454" name="Freeform 7"/>
              <p:cNvSpPr>
                <a:spLocks noEditPoints="1"/>
              </p:cNvSpPr>
              <p:nvPr/>
            </p:nvSpPr>
            <p:spPr bwMode="auto">
              <a:xfrm>
                <a:off x="3212686" y="2078574"/>
                <a:ext cx="3738723" cy="3291411"/>
              </a:xfrm>
              <a:custGeom>
                <a:avLst/>
                <a:gdLst>
                  <a:gd name="T0" fmla="*/ 549 w 1946"/>
                  <a:gd name="T1" fmla="*/ 1194 h 1713"/>
                  <a:gd name="T2" fmla="*/ 209 w 1946"/>
                  <a:gd name="T3" fmla="*/ 1538 h 1713"/>
                  <a:gd name="T4" fmla="*/ 12 w 1946"/>
                  <a:gd name="T5" fmla="*/ 1422 h 1713"/>
                  <a:gd name="T6" fmla="*/ 329 w 1946"/>
                  <a:gd name="T7" fmla="*/ 913 h 1713"/>
                  <a:gd name="T8" fmla="*/ 505 w 1946"/>
                  <a:gd name="T9" fmla="*/ 342 h 1713"/>
                  <a:gd name="T10" fmla="*/ 832 w 1946"/>
                  <a:gd name="T11" fmla="*/ 79 h 1713"/>
                  <a:gd name="T12" fmla="*/ 731 w 1946"/>
                  <a:gd name="T13" fmla="*/ 558 h 1713"/>
                  <a:gd name="T14" fmla="*/ 1292 w 1946"/>
                  <a:gd name="T15" fmla="*/ 527 h 1713"/>
                  <a:gd name="T16" fmla="*/ 1198 w 1946"/>
                  <a:gd name="T17" fmla="*/ 278 h 1713"/>
                  <a:gd name="T18" fmla="*/ 1598 w 1946"/>
                  <a:gd name="T19" fmla="*/ 186 h 1713"/>
                  <a:gd name="T20" fmla="*/ 1593 w 1946"/>
                  <a:gd name="T21" fmla="*/ 711 h 1713"/>
                  <a:gd name="T22" fmla="*/ 1840 w 1946"/>
                  <a:gd name="T23" fmla="*/ 960 h 1713"/>
                  <a:gd name="T24" fmla="*/ 1553 w 1946"/>
                  <a:gd name="T25" fmla="*/ 1204 h 1713"/>
                  <a:gd name="T26" fmla="*/ 1502 w 1946"/>
                  <a:gd name="T27" fmla="*/ 1619 h 1713"/>
                  <a:gd name="T28" fmla="*/ 1172 w 1946"/>
                  <a:gd name="T29" fmla="*/ 1379 h 1713"/>
                  <a:gd name="T30" fmla="*/ 916 w 1946"/>
                  <a:gd name="T31" fmla="*/ 1361 h 1713"/>
                  <a:gd name="T32" fmla="*/ 1115 w 1946"/>
                  <a:gd name="T33" fmla="*/ 874 h 1713"/>
                  <a:gd name="T34" fmla="*/ 867 w 1946"/>
                  <a:gd name="T35" fmla="*/ 948 h 1713"/>
                  <a:gd name="T36" fmla="*/ 753 w 1946"/>
                  <a:gd name="T37" fmla="*/ 1164 h 1713"/>
                  <a:gd name="T38" fmla="*/ 351 w 1946"/>
                  <a:gd name="T39" fmla="*/ 708 h 1713"/>
                  <a:gd name="T40" fmla="*/ 525 w 1946"/>
                  <a:gd name="T41" fmla="*/ 636 h 1713"/>
                  <a:gd name="T42" fmla="*/ 677 w 1946"/>
                  <a:gd name="T43" fmla="*/ 529 h 1713"/>
                  <a:gd name="T44" fmla="*/ 1143 w 1946"/>
                  <a:gd name="T45" fmla="*/ 851 h 1713"/>
                  <a:gd name="T46" fmla="*/ 1308 w 1946"/>
                  <a:gd name="T47" fmla="*/ 531 h 1713"/>
                  <a:gd name="T48" fmla="*/ 1118 w 1946"/>
                  <a:gd name="T49" fmla="*/ 967 h 1713"/>
                  <a:gd name="T50" fmla="*/ 1412 w 1946"/>
                  <a:gd name="T51" fmla="*/ 1472 h 1713"/>
                  <a:gd name="T52" fmla="*/ 1208 w 1946"/>
                  <a:gd name="T53" fmla="*/ 929 h 1713"/>
                  <a:gd name="T54" fmla="*/ 426 w 1946"/>
                  <a:gd name="T55" fmla="*/ 958 h 1713"/>
                  <a:gd name="T56" fmla="*/ 750 w 1946"/>
                  <a:gd name="T57" fmla="*/ 1547 h 1713"/>
                  <a:gd name="T58" fmla="*/ 576 w 1946"/>
                  <a:gd name="T59" fmla="*/ 1041 h 1713"/>
                  <a:gd name="T60" fmla="*/ 620 w 1946"/>
                  <a:gd name="T61" fmla="*/ 1564 h 1713"/>
                  <a:gd name="T62" fmla="*/ 1245 w 1946"/>
                  <a:gd name="T63" fmla="*/ 1311 h 1713"/>
                  <a:gd name="T64" fmla="*/ 1554 w 1946"/>
                  <a:gd name="T65" fmla="*/ 644 h 1713"/>
                  <a:gd name="T66" fmla="*/ 1508 w 1946"/>
                  <a:gd name="T67" fmla="*/ 835 h 1713"/>
                  <a:gd name="T68" fmla="*/ 1699 w 1946"/>
                  <a:gd name="T69" fmla="*/ 884 h 1713"/>
                  <a:gd name="T70" fmla="*/ 532 w 1946"/>
                  <a:gd name="T71" fmla="*/ 416 h 1713"/>
                  <a:gd name="T72" fmla="*/ 755 w 1946"/>
                  <a:gd name="T73" fmla="*/ 187 h 1713"/>
                  <a:gd name="T74" fmla="*/ 1505 w 1946"/>
                  <a:gd name="T75" fmla="*/ 308 h 1713"/>
                  <a:gd name="T76" fmla="*/ 1482 w 1946"/>
                  <a:gd name="T77" fmla="*/ 564 h 1713"/>
                  <a:gd name="T78" fmla="*/ 1656 w 1946"/>
                  <a:gd name="T79" fmla="*/ 285 h 1713"/>
                  <a:gd name="T80" fmla="*/ 1397 w 1946"/>
                  <a:gd name="T81" fmla="*/ 317 h 1713"/>
                  <a:gd name="T82" fmla="*/ 1614 w 1946"/>
                  <a:gd name="T83" fmla="*/ 270 h 1713"/>
                  <a:gd name="T84" fmla="*/ 716 w 1946"/>
                  <a:gd name="T85" fmla="*/ 34 h 1713"/>
                  <a:gd name="T86" fmla="*/ 1476 w 1946"/>
                  <a:gd name="T87" fmla="*/ 1500 h 1713"/>
                  <a:gd name="T88" fmla="*/ 144 w 1946"/>
                  <a:gd name="T89" fmla="*/ 1584 h 1713"/>
                  <a:gd name="T90" fmla="*/ 58 w 1946"/>
                  <a:gd name="T91" fmla="*/ 1641 h 1713"/>
                  <a:gd name="T92" fmla="*/ 1025 w 1946"/>
                  <a:gd name="T93" fmla="*/ 1637 h 1713"/>
                  <a:gd name="T94" fmla="*/ 581 w 1946"/>
                  <a:gd name="T95" fmla="*/ 1573 h 1713"/>
                  <a:gd name="T96" fmla="*/ 771 w 1946"/>
                  <a:gd name="T97" fmla="*/ 1567 h 1713"/>
                  <a:gd name="T98" fmla="*/ 1336 w 1946"/>
                  <a:gd name="T99" fmla="*/ 175 h 1713"/>
                  <a:gd name="T100" fmla="*/ 761 w 1946"/>
                  <a:gd name="T101" fmla="*/ 639 h 1713"/>
                  <a:gd name="T102" fmla="*/ 555 w 1946"/>
                  <a:gd name="T103" fmla="*/ 1084 h 1713"/>
                  <a:gd name="T104" fmla="*/ 532 w 1946"/>
                  <a:gd name="T105" fmla="*/ 1095 h 1713"/>
                  <a:gd name="T106" fmla="*/ 713 w 1946"/>
                  <a:gd name="T107" fmla="*/ 711 h 1713"/>
                  <a:gd name="T108" fmla="*/ 1841 w 1946"/>
                  <a:gd name="T109" fmla="*/ 953 h 1713"/>
                  <a:gd name="T110" fmla="*/ 958 w 1946"/>
                  <a:gd name="T111" fmla="*/ 794 h 1713"/>
                  <a:gd name="T112" fmla="*/ 641 w 1946"/>
                  <a:gd name="T113" fmla="*/ 168 h 1713"/>
                  <a:gd name="T114" fmla="*/ 579 w 1946"/>
                  <a:gd name="T115" fmla="*/ 198 h 1713"/>
                  <a:gd name="T116" fmla="*/ 670 w 1946"/>
                  <a:gd name="T117" fmla="*/ 120 h 1713"/>
                  <a:gd name="T118" fmla="*/ 1464 w 1946"/>
                  <a:gd name="T119" fmla="*/ 1496 h 1713"/>
                  <a:gd name="T120" fmla="*/ 955 w 1946"/>
                  <a:gd name="T121" fmla="*/ 889 h 1713"/>
                  <a:gd name="T122" fmla="*/ 772 w 1946"/>
                  <a:gd name="T123" fmla="*/ 212 h 17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1946" h="1713">
                    <a:moveTo>
                      <a:pt x="772" y="1558"/>
                    </a:moveTo>
                    <a:cubicBezTo>
                      <a:pt x="784" y="1562"/>
                      <a:pt x="794" y="1565"/>
                      <a:pt x="804" y="1571"/>
                    </a:cubicBezTo>
                    <a:cubicBezTo>
                      <a:pt x="810" y="1575"/>
                      <a:pt x="817" y="1579"/>
                      <a:pt x="824" y="1584"/>
                    </a:cubicBezTo>
                    <a:cubicBezTo>
                      <a:pt x="840" y="1596"/>
                      <a:pt x="854" y="1610"/>
                      <a:pt x="863" y="1628"/>
                    </a:cubicBezTo>
                    <a:cubicBezTo>
                      <a:pt x="867" y="1636"/>
                      <a:pt x="867" y="1644"/>
                      <a:pt x="869" y="1652"/>
                    </a:cubicBezTo>
                    <a:cubicBezTo>
                      <a:pt x="871" y="1659"/>
                      <a:pt x="872" y="1665"/>
                      <a:pt x="872" y="1672"/>
                    </a:cubicBezTo>
                    <a:cubicBezTo>
                      <a:pt x="872" y="1675"/>
                      <a:pt x="873" y="1679"/>
                      <a:pt x="874" y="1683"/>
                    </a:cubicBezTo>
                    <a:cubicBezTo>
                      <a:pt x="872" y="1688"/>
                      <a:pt x="866" y="1690"/>
                      <a:pt x="860" y="1690"/>
                    </a:cubicBezTo>
                    <a:cubicBezTo>
                      <a:pt x="857" y="1689"/>
                      <a:pt x="854" y="1689"/>
                      <a:pt x="851" y="1690"/>
                    </a:cubicBezTo>
                    <a:cubicBezTo>
                      <a:pt x="839" y="1692"/>
                      <a:pt x="827" y="1695"/>
                      <a:pt x="814" y="1693"/>
                    </a:cubicBezTo>
                    <a:cubicBezTo>
                      <a:pt x="794" y="1691"/>
                      <a:pt x="774" y="1688"/>
                      <a:pt x="755" y="1683"/>
                    </a:cubicBezTo>
                    <a:cubicBezTo>
                      <a:pt x="737" y="1678"/>
                      <a:pt x="719" y="1676"/>
                      <a:pt x="701" y="1675"/>
                    </a:cubicBezTo>
                    <a:cubicBezTo>
                      <a:pt x="687" y="1674"/>
                      <a:pt x="673" y="1676"/>
                      <a:pt x="660" y="1678"/>
                    </a:cubicBezTo>
                    <a:cubicBezTo>
                      <a:pt x="648" y="1679"/>
                      <a:pt x="636" y="1681"/>
                      <a:pt x="625" y="1678"/>
                    </a:cubicBezTo>
                    <a:cubicBezTo>
                      <a:pt x="612" y="1674"/>
                      <a:pt x="599" y="1672"/>
                      <a:pt x="587" y="1668"/>
                    </a:cubicBezTo>
                    <a:cubicBezTo>
                      <a:pt x="575" y="1665"/>
                      <a:pt x="575" y="1665"/>
                      <a:pt x="573" y="1654"/>
                    </a:cubicBezTo>
                    <a:cubicBezTo>
                      <a:pt x="571" y="1646"/>
                      <a:pt x="570" y="1638"/>
                      <a:pt x="570" y="1629"/>
                    </a:cubicBezTo>
                    <a:cubicBezTo>
                      <a:pt x="569" y="1619"/>
                      <a:pt x="568" y="1609"/>
                      <a:pt x="568" y="1599"/>
                    </a:cubicBezTo>
                    <a:cubicBezTo>
                      <a:pt x="569" y="1589"/>
                      <a:pt x="570" y="1579"/>
                      <a:pt x="572" y="1569"/>
                    </a:cubicBezTo>
                    <a:cubicBezTo>
                      <a:pt x="572" y="1568"/>
                      <a:pt x="572" y="1567"/>
                      <a:pt x="572" y="1566"/>
                    </a:cubicBezTo>
                    <a:cubicBezTo>
                      <a:pt x="570" y="1565"/>
                      <a:pt x="568" y="1564"/>
                      <a:pt x="566" y="1564"/>
                    </a:cubicBezTo>
                    <a:cubicBezTo>
                      <a:pt x="557" y="1563"/>
                      <a:pt x="549" y="1559"/>
                      <a:pt x="540" y="1555"/>
                    </a:cubicBezTo>
                    <a:cubicBezTo>
                      <a:pt x="535" y="1553"/>
                      <a:pt x="534" y="1550"/>
                      <a:pt x="534" y="1545"/>
                    </a:cubicBezTo>
                    <a:cubicBezTo>
                      <a:pt x="534" y="1541"/>
                      <a:pt x="533" y="1536"/>
                      <a:pt x="533" y="1531"/>
                    </a:cubicBezTo>
                    <a:cubicBezTo>
                      <a:pt x="533" y="1530"/>
                      <a:pt x="533" y="1529"/>
                      <a:pt x="533" y="1528"/>
                    </a:cubicBezTo>
                    <a:cubicBezTo>
                      <a:pt x="535" y="1515"/>
                      <a:pt x="533" y="1502"/>
                      <a:pt x="533" y="1490"/>
                    </a:cubicBezTo>
                    <a:cubicBezTo>
                      <a:pt x="533" y="1477"/>
                      <a:pt x="533" y="1464"/>
                      <a:pt x="533" y="1451"/>
                    </a:cubicBezTo>
                    <a:cubicBezTo>
                      <a:pt x="534" y="1435"/>
                      <a:pt x="534" y="1419"/>
                      <a:pt x="536" y="1402"/>
                    </a:cubicBezTo>
                    <a:cubicBezTo>
                      <a:pt x="538" y="1384"/>
                      <a:pt x="543" y="1366"/>
                      <a:pt x="546" y="1348"/>
                    </a:cubicBezTo>
                    <a:cubicBezTo>
                      <a:pt x="547" y="1338"/>
                      <a:pt x="548" y="1328"/>
                      <a:pt x="550" y="1318"/>
                    </a:cubicBezTo>
                    <a:cubicBezTo>
                      <a:pt x="551" y="1305"/>
                      <a:pt x="553" y="1293"/>
                      <a:pt x="554" y="1281"/>
                    </a:cubicBezTo>
                    <a:cubicBezTo>
                      <a:pt x="555" y="1270"/>
                      <a:pt x="555" y="1260"/>
                      <a:pt x="556" y="1249"/>
                    </a:cubicBezTo>
                    <a:cubicBezTo>
                      <a:pt x="557" y="1239"/>
                      <a:pt x="556" y="1229"/>
                      <a:pt x="555" y="1219"/>
                    </a:cubicBezTo>
                    <a:cubicBezTo>
                      <a:pt x="555" y="1212"/>
                      <a:pt x="554" y="1205"/>
                      <a:pt x="550" y="1199"/>
                    </a:cubicBezTo>
                    <a:cubicBezTo>
                      <a:pt x="550" y="1197"/>
                      <a:pt x="549" y="1196"/>
                      <a:pt x="549" y="1194"/>
                    </a:cubicBezTo>
                    <a:cubicBezTo>
                      <a:pt x="548" y="1186"/>
                      <a:pt x="545" y="1178"/>
                      <a:pt x="542" y="1170"/>
                    </a:cubicBezTo>
                    <a:cubicBezTo>
                      <a:pt x="539" y="1164"/>
                      <a:pt x="535" y="1157"/>
                      <a:pt x="534" y="1150"/>
                    </a:cubicBezTo>
                    <a:cubicBezTo>
                      <a:pt x="532" y="1144"/>
                      <a:pt x="528" y="1140"/>
                      <a:pt x="524" y="1136"/>
                    </a:cubicBezTo>
                    <a:cubicBezTo>
                      <a:pt x="523" y="1135"/>
                      <a:pt x="522" y="1135"/>
                      <a:pt x="522" y="1133"/>
                    </a:cubicBezTo>
                    <a:cubicBezTo>
                      <a:pt x="522" y="1131"/>
                      <a:pt x="521" y="1129"/>
                      <a:pt x="519" y="1129"/>
                    </a:cubicBezTo>
                    <a:cubicBezTo>
                      <a:pt x="516" y="1129"/>
                      <a:pt x="515" y="1131"/>
                      <a:pt x="514" y="1133"/>
                    </a:cubicBezTo>
                    <a:cubicBezTo>
                      <a:pt x="511" y="1139"/>
                      <a:pt x="507" y="1146"/>
                      <a:pt x="505" y="1152"/>
                    </a:cubicBezTo>
                    <a:cubicBezTo>
                      <a:pt x="500" y="1166"/>
                      <a:pt x="493" y="1178"/>
                      <a:pt x="488" y="1192"/>
                    </a:cubicBezTo>
                    <a:cubicBezTo>
                      <a:pt x="486" y="1197"/>
                      <a:pt x="483" y="1202"/>
                      <a:pt x="482" y="1209"/>
                    </a:cubicBezTo>
                    <a:cubicBezTo>
                      <a:pt x="482" y="1209"/>
                      <a:pt x="482" y="1210"/>
                      <a:pt x="481" y="1210"/>
                    </a:cubicBezTo>
                    <a:cubicBezTo>
                      <a:pt x="478" y="1215"/>
                      <a:pt x="478" y="1221"/>
                      <a:pt x="476" y="1226"/>
                    </a:cubicBezTo>
                    <a:cubicBezTo>
                      <a:pt x="474" y="1230"/>
                      <a:pt x="471" y="1234"/>
                      <a:pt x="470" y="1239"/>
                    </a:cubicBezTo>
                    <a:cubicBezTo>
                      <a:pt x="467" y="1243"/>
                      <a:pt x="466" y="1248"/>
                      <a:pt x="464" y="1253"/>
                    </a:cubicBezTo>
                    <a:cubicBezTo>
                      <a:pt x="462" y="1259"/>
                      <a:pt x="459" y="1264"/>
                      <a:pt x="457" y="1269"/>
                    </a:cubicBezTo>
                    <a:cubicBezTo>
                      <a:pt x="454" y="1276"/>
                      <a:pt x="451" y="1283"/>
                      <a:pt x="447" y="1290"/>
                    </a:cubicBezTo>
                    <a:cubicBezTo>
                      <a:pt x="441" y="1301"/>
                      <a:pt x="435" y="1312"/>
                      <a:pt x="427" y="1322"/>
                    </a:cubicBezTo>
                    <a:cubicBezTo>
                      <a:pt x="423" y="1327"/>
                      <a:pt x="421" y="1332"/>
                      <a:pt x="417" y="1337"/>
                    </a:cubicBezTo>
                    <a:cubicBezTo>
                      <a:pt x="416" y="1339"/>
                      <a:pt x="414" y="1341"/>
                      <a:pt x="412" y="1343"/>
                    </a:cubicBezTo>
                    <a:cubicBezTo>
                      <a:pt x="406" y="1351"/>
                      <a:pt x="400" y="1360"/>
                      <a:pt x="394" y="1368"/>
                    </a:cubicBezTo>
                    <a:cubicBezTo>
                      <a:pt x="390" y="1372"/>
                      <a:pt x="385" y="1376"/>
                      <a:pt x="380" y="1381"/>
                    </a:cubicBezTo>
                    <a:cubicBezTo>
                      <a:pt x="372" y="1389"/>
                      <a:pt x="365" y="1398"/>
                      <a:pt x="357" y="1406"/>
                    </a:cubicBezTo>
                    <a:cubicBezTo>
                      <a:pt x="354" y="1409"/>
                      <a:pt x="351" y="1411"/>
                      <a:pt x="348" y="1414"/>
                    </a:cubicBezTo>
                    <a:cubicBezTo>
                      <a:pt x="346" y="1416"/>
                      <a:pt x="345" y="1418"/>
                      <a:pt x="343" y="1420"/>
                    </a:cubicBezTo>
                    <a:cubicBezTo>
                      <a:pt x="340" y="1423"/>
                      <a:pt x="338" y="1426"/>
                      <a:pt x="335" y="1430"/>
                    </a:cubicBezTo>
                    <a:cubicBezTo>
                      <a:pt x="335" y="1430"/>
                      <a:pt x="334" y="1430"/>
                      <a:pt x="334" y="1431"/>
                    </a:cubicBezTo>
                    <a:cubicBezTo>
                      <a:pt x="330" y="1431"/>
                      <a:pt x="328" y="1434"/>
                      <a:pt x="325" y="1437"/>
                    </a:cubicBezTo>
                    <a:cubicBezTo>
                      <a:pt x="322" y="1441"/>
                      <a:pt x="316" y="1444"/>
                      <a:pt x="313" y="1450"/>
                    </a:cubicBezTo>
                    <a:cubicBezTo>
                      <a:pt x="313" y="1451"/>
                      <a:pt x="311" y="1451"/>
                      <a:pt x="310" y="1452"/>
                    </a:cubicBezTo>
                    <a:cubicBezTo>
                      <a:pt x="309" y="1453"/>
                      <a:pt x="307" y="1454"/>
                      <a:pt x="306" y="1455"/>
                    </a:cubicBezTo>
                    <a:cubicBezTo>
                      <a:pt x="302" y="1462"/>
                      <a:pt x="294" y="1466"/>
                      <a:pt x="288" y="1473"/>
                    </a:cubicBezTo>
                    <a:cubicBezTo>
                      <a:pt x="287" y="1474"/>
                      <a:pt x="286" y="1476"/>
                      <a:pt x="285" y="1477"/>
                    </a:cubicBezTo>
                    <a:cubicBezTo>
                      <a:pt x="278" y="1485"/>
                      <a:pt x="272" y="1494"/>
                      <a:pt x="263" y="1499"/>
                    </a:cubicBezTo>
                    <a:cubicBezTo>
                      <a:pt x="259" y="1502"/>
                      <a:pt x="255" y="1505"/>
                      <a:pt x="252" y="1508"/>
                    </a:cubicBezTo>
                    <a:cubicBezTo>
                      <a:pt x="248" y="1515"/>
                      <a:pt x="242" y="1518"/>
                      <a:pt x="236" y="1521"/>
                    </a:cubicBezTo>
                    <a:cubicBezTo>
                      <a:pt x="227" y="1527"/>
                      <a:pt x="217" y="1531"/>
                      <a:pt x="209" y="1538"/>
                    </a:cubicBezTo>
                    <a:cubicBezTo>
                      <a:pt x="206" y="1540"/>
                      <a:pt x="203" y="1543"/>
                      <a:pt x="200" y="1545"/>
                    </a:cubicBezTo>
                    <a:cubicBezTo>
                      <a:pt x="196" y="1547"/>
                      <a:pt x="191" y="1547"/>
                      <a:pt x="186" y="1546"/>
                    </a:cubicBezTo>
                    <a:cubicBezTo>
                      <a:pt x="185" y="1546"/>
                      <a:pt x="184" y="1546"/>
                      <a:pt x="183" y="1546"/>
                    </a:cubicBezTo>
                    <a:cubicBezTo>
                      <a:pt x="184" y="1549"/>
                      <a:pt x="184" y="1549"/>
                      <a:pt x="192" y="1556"/>
                    </a:cubicBezTo>
                    <a:cubicBezTo>
                      <a:pt x="190" y="1558"/>
                      <a:pt x="188" y="1559"/>
                      <a:pt x="185" y="1561"/>
                    </a:cubicBezTo>
                    <a:cubicBezTo>
                      <a:pt x="187" y="1565"/>
                      <a:pt x="188" y="1569"/>
                      <a:pt x="190" y="1574"/>
                    </a:cubicBezTo>
                    <a:cubicBezTo>
                      <a:pt x="191" y="1578"/>
                      <a:pt x="189" y="1584"/>
                      <a:pt x="193" y="1586"/>
                    </a:cubicBezTo>
                    <a:cubicBezTo>
                      <a:pt x="193" y="1590"/>
                      <a:pt x="193" y="1593"/>
                      <a:pt x="194" y="1596"/>
                    </a:cubicBezTo>
                    <a:cubicBezTo>
                      <a:pt x="195" y="1609"/>
                      <a:pt x="198" y="1621"/>
                      <a:pt x="198" y="1634"/>
                    </a:cubicBezTo>
                    <a:cubicBezTo>
                      <a:pt x="198" y="1648"/>
                      <a:pt x="195" y="1661"/>
                      <a:pt x="189" y="1673"/>
                    </a:cubicBezTo>
                    <a:cubicBezTo>
                      <a:pt x="184" y="1684"/>
                      <a:pt x="175" y="1693"/>
                      <a:pt x="165" y="1700"/>
                    </a:cubicBezTo>
                    <a:cubicBezTo>
                      <a:pt x="158" y="1705"/>
                      <a:pt x="149" y="1707"/>
                      <a:pt x="141" y="1709"/>
                    </a:cubicBezTo>
                    <a:cubicBezTo>
                      <a:pt x="133" y="1710"/>
                      <a:pt x="125" y="1711"/>
                      <a:pt x="117" y="1713"/>
                    </a:cubicBezTo>
                    <a:cubicBezTo>
                      <a:pt x="113" y="1713"/>
                      <a:pt x="110" y="1713"/>
                      <a:pt x="107" y="1710"/>
                    </a:cubicBezTo>
                    <a:cubicBezTo>
                      <a:pt x="106" y="1710"/>
                      <a:pt x="105" y="1709"/>
                      <a:pt x="104" y="1709"/>
                    </a:cubicBezTo>
                    <a:cubicBezTo>
                      <a:pt x="96" y="1709"/>
                      <a:pt x="92" y="1704"/>
                      <a:pt x="87" y="1699"/>
                    </a:cubicBezTo>
                    <a:cubicBezTo>
                      <a:pt x="85" y="1698"/>
                      <a:pt x="83" y="1696"/>
                      <a:pt x="81" y="1695"/>
                    </a:cubicBezTo>
                    <a:cubicBezTo>
                      <a:pt x="74" y="1689"/>
                      <a:pt x="69" y="1682"/>
                      <a:pt x="65" y="1675"/>
                    </a:cubicBezTo>
                    <a:cubicBezTo>
                      <a:pt x="62" y="1670"/>
                      <a:pt x="59" y="1665"/>
                      <a:pt x="56" y="1660"/>
                    </a:cubicBezTo>
                    <a:cubicBezTo>
                      <a:pt x="53" y="1653"/>
                      <a:pt x="51" y="1646"/>
                      <a:pt x="48" y="1640"/>
                    </a:cubicBezTo>
                    <a:cubicBezTo>
                      <a:pt x="46" y="1636"/>
                      <a:pt x="44" y="1632"/>
                      <a:pt x="43" y="1628"/>
                    </a:cubicBezTo>
                    <a:cubicBezTo>
                      <a:pt x="40" y="1621"/>
                      <a:pt x="36" y="1613"/>
                      <a:pt x="34" y="1606"/>
                    </a:cubicBezTo>
                    <a:cubicBezTo>
                      <a:pt x="32" y="1601"/>
                      <a:pt x="31" y="1596"/>
                      <a:pt x="30" y="1591"/>
                    </a:cubicBezTo>
                    <a:cubicBezTo>
                      <a:pt x="29" y="1581"/>
                      <a:pt x="28" y="1572"/>
                      <a:pt x="26" y="1563"/>
                    </a:cubicBezTo>
                    <a:cubicBezTo>
                      <a:pt x="26" y="1561"/>
                      <a:pt x="25" y="1560"/>
                      <a:pt x="25" y="1558"/>
                    </a:cubicBezTo>
                    <a:cubicBezTo>
                      <a:pt x="21" y="1551"/>
                      <a:pt x="21" y="1543"/>
                      <a:pt x="20" y="1535"/>
                    </a:cubicBezTo>
                    <a:cubicBezTo>
                      <a:pt x="19" y="1531"/>
                      <a:pt x="19" y="1527"/>
                      <a:pt x="18" y="1523"/>
                    </a:cubicBezTo>
                    <a:cubicBezTo>
                      <a:pt x="16" y="1516"/>
                      <a:pt x="14" y="1509"/>
                      <a:pt x="13" y="1501"/>
                    </a:cubicBezTo>
                    <a:cubicBezTo>
                      <a:pt x="13" y="1499"/>
                      <a:pt x="12" y="1497"/>
                      <a:pt x="11" y="1495"/>
                    </a:cubicBezTo>
                    <a:cubicBezTo>
                      <a:pt x="9" y="1488"/>
                      <a:pt x="8" y="1480"/>
                      <a:pt x="6" y="1473"/>
                    </a:cubicBezTo>
                    <a:cubicBezTo>
                      <a:pt x="5" y="1468"/>
                      <a:pt x="3" y="1463"/>
                      <a:pt x="2" y="1458"/>
                    </a:cubicBezTo>
                    <a:cubicBezTo>
                      <a:pt x="0" y="1450"/>
                      <a:pt x="2" y="1443"/>
                      <a:pt x="5" y="1436"/>
                    </a:cubicBezTo>
                    <a:cubicBezTo>
                      <a:pt x="6" y="1434"/>
                      <a:pt x="7" y="1433"/>
                      <a:pt x="8" y="1432"/>
                    </a:cubicBezTo>
                    <a:cubicBezTo>
                      <a:pt x="10" y="1429"/>
                      <a:pt x="12" y="1428"/>
                      <a:pt x="11" y="1424"/>
                    </a:cubicBezTo>
                    <a:cubicBezTo>
                      <a:pt x="11" y="1424"/>
                      <a:pt x="12" y="1423"/>
                      <a:pt x="12" y="1422"/>
                    </a:cubicBezTo>
                    <a:cubicBezTo>
                      <a:pt x="18" y="1416"/>
                      <a:pt x="22" y="1407"/>
                      <a:pt x="30" y="1403"/>
                    </a:cubicBezTo>
                    <a:cubicBezTo>
                      <a:pt x="37" y="1399"/>
                      <a:pt x="43" y="1394"/>
                      <a:pt x="49" y="1390"/>
                    </a:cubicBezTo>
                    <a:cubicBezTo>
                      <a:pt x="51" y="1389"/>
                      <a:pt x="52" y="1387"/>
                      <a:pt x="51" y="1385"/>
                    </a:cubicBezTo>
                    <a:cubicBezTo>
                      <a:pt x="50" y="1382"/>
                      <a:pt x="50" y="1380"/>
                      <a:pt x="48" y="1377"/>
                    </a:cubicBezTo>
                    <a:cubicBezTo>
                      <a:pt x="44" y="1369"/>
                      <a:pt x="40" y="1361"/>
                      <a:pt x="35" y="1353"/>
                    </a:cubicBezTo>
                    <a:cubicBezTo>
                      <a:pt x="31" y="1351"/>
                      <a:pt x="26" y="1357"/>
                      <a:pt x="21" y="1351"/>
                    </a:cubicBezTo>
                    <a:cubicBezTo>
                      <a:pt x="22" y="1348"/>
                      <a:pt x="24" y="1345"/>
                      <a:pt x="27" y="1344"/>
                    </a:cubicBezTo>
                    <a:cubicBezTo>
                      <a:pt x="29" y="1343"/>
                      <a:pt x="30" y="1342"/>
                      <a:pt x="31" y="1340"/>
                    </a:cubicBezTo>
                    <a:cubicBezTo>
                      <a:pt x="33" y="1339"/>
                      <a:pt x="35" y="1337"/>
                      <a:pt x="37" y="1337"/>
                    </a:cubicBezTo>
                    <a:cubicBezTo>
                      <a:pt x="44" y="1337"/>
                      <a:pt x="49" y="1332"/>
                      <a:pt x="55" y="1329"/>
                    </a:cubicBezTo>
                    <a:cubicBezTo>
                      <a:pt x="63" y="1324"/>
                      <a:pt x="70" y="1319"/>
                      <a:pt x="78" y="1314"/>
                    </a:cubicBezTo>
                    <a:cubicBezTo>
                      <a:pt x="84" y="1310"/>
                      <a:pt x="91" y="1307"/>
                      <a:pt x="96" y="1303"/>
                    </a:cubicBezTo>
                    <a:cubicBezTo>
                      <a:pt x="104" y="1298"/>
                      <a:pt x="112" y="1293"/>
                      <a:pt x="119" y="1287"/>
                    </a:cubicBezTo>
                    <a:cubicBezTo>
                      <a:pt x="139" y="1273"/>
                      <a:pt x="158" y="1259"/>
                      <a:pt x="177" y="1245"/>
                    </a:cubicBezTo>
                    <a:cubicBezTo>
                      <a:pt x="181" y="1243"/>
                      <a:pt x="183" y="1240"/>
                      <a:pt x="186" y="1237"/>
                    </a:cubicBezTo>
                    <a:cubicBezTo>
                      <a:pt x="196" y="1230"/>
                      <a:pt x="205" y="1222"/>
                      <a:pt x="214" y="1214"/>
                    </a:cubicBezTo>
                    <a:cubicBezTo>
                      <a:pt x="223" y="1207"/>
                      <a:pt x="230" y="1199"/>
                      <a:pt x="235" y="1189"/>
                    </a:cubicBezTo>
                    <a:cubicBezTo>
                      <a:pt x="242" y="1179"/>
                      <a:pt x="246" y="1168"/>
                      <a:pt x="250" y="1157"/>
                    </a:cubicBezTo>
                    <a:cubicBezTo>
                      <a:pt x="252" y="1151"/>
                      <a:pt x="254" y="1145"/>
                      <a:pt x="257" y="1139"/>
                    </a:cubicBezTo>
                    <a:cubicBezTo>
                      <a:pt x="257" y="1138"/>
                      <a:pt x="257" y="1137"/>
                      <a:pt x="257" y="1137"/>
                    </a:cubicBezTo>
                    <a:cubicBezTo>
                      <a:pt x="256" y="1129"/>
                      <a:pt x="261" y="1124"/>
                      <a:pt x="265" y="1118"/>
                    </a:cubicBezTo>
                    <a:cubicBezTo>
                      <a:pt x="266" y="1115"/>
                      <a:pt x="266" y="1111"/>
                      <a:pt x="266" y="1108"/>
                    </a:cubicBezTo>
                    <a:cubicBezTo>
                      <a:pt x="267" y="1108"/>
                      <a:pt x="266" y="1107"/>
                      <a:pt x="266" y="1106"/>
                    </a:cubicBezTo>
                    <a:cubicBezTo>
                      <a:pt x="271" y="1101"/>
                      <a:pt x="270" y="1093"/>
                      <a:pt x="272" y="1086"/>
                    </a:cubicBezTo>
                    <a:cubicBezTo>
                      <a:pt x="275" y="1079"/>
                      <a:pt x="276" y="1071"/>
                      <a:pt x="278" y="1064"/>
                    </a:cubicBezTo>
                    <a:cubicBezTo>
                      <a:pt x="280" y="1060"/>
                      <a:pt x="282" y="1055"/>
                      <a:pt x="284" y="1051"/>
                    </a:cubicBezTo>
                    <a:cubicBezTo>
                      <a:pt x="285" y="1048"/>
                      <a:pt x="285" y="1045"/>
                      <a:pt x="286" y="1042"/>
                    </a:cubicBezTo>
                    <a:cubicBezTo>
                      <a:pt x="286" y="1039"/>
                      <a:pt x="287" y="1037"/>
                      <a:pt x="288" y="1034"/>
                    </a:cubicBezTo>
                    <a:cubicBezTo>
                      <a:pt x="290" y="1027"/>
                      <a:pt x="293" y="1020"/>
                      <a:pt x="296" y="1013"/>
                    </a:cubicBezTo>
                    <a:cubicBezTo>
                      <a:pt x="299" y="1009"/>
                      <a:pt x="301" y="1005"/>
                      <a:pt x="301" y="1000"/>
                    </a:cubicBezTo>
                    <a:cubicBezTo>
                      <a:pt x="301" y="997"/>
                      <a:pt x="302" y="994"/>
                      <a:pt x="303" y="991"/>
                    </a:cubicBezTo>
                    <a:cubicBezTo>
                      <a:pt x="306" y="985"/>
                      <a:pt x="307" y="979"/>
                      <a:pt x="310" y="973"/>
                    </a:cubicBezTo>
                    <a:cubicBezTo>
                      <a:pt x="314" y="966"/>
                      <a:pt x="313" y="958"/>
                      <a:pt x="317" y="951"/>
                    </a:cubicBezTo>
                    <a:cubicBezTo>
                      <a:pt x="319" y="947"/>
                      <a:pt x="319" y="942"/>
                      <a:pt x="320" y="938"/>
                    </a:cubicBezTo>
                    <a:cubicBezTo>
                      <a:pt x="323" y="930"/>
                      <a:pt x="326" y="921"/>
                      <a:pt x="329" y="913"/>
                    </a:cubicBezTo>
                    <a:cubicBezTo>
                      <a:pt x="329" y="912"/>
                      <a:pt x="330" y="911"/>
                      <a:pt x="330" y="910"/>
                    </a:cubicBezTo>
                    <a:cubicBezTo>
                      <a:pt x="333" y="909"/>
                      <a:pt x="332" y="907"/>
                      <a:pt x="332" y="904"/>
                    </a:cubicBezTo>
                    <a:cubicBezTo>
                      <a:pt x="331" y="901"/>
                      <a:pt x="331" y="898"/>
                      <a:pt x="333" y="895"/>
                    </a:cubicBezTo>
                    <a:cubicBezTo>
                      <a:pt x="334" y="894"/>
                      <a:pt x="333" y="892"/>
                      <a:pt x="332" y="891"/>
                    </a:cubicBezTo>
                    <a:cubicBezTo>
                      <a:pt x="329" y="887"/>
                      <a:pt x="326" y="885"/>
                      <a:pt x="324" y="882"/>
                    </a:cubicBezTo>
                    <a:cubicBezTo>
                      <a:pt x="314" y="871"/>
                      <a:pt x="311" y="859"/>
                      <a:pt x="315" y="845"/>
                    </a:cubicBezTo>
                    <a:cubicBezTo>
                      <a:pt x="319" y="832"/>
                      <a:pt x="325" y="819"/>
                      <a:pt x="332" y="807"/>
                    </a:cubicBezTo>
                    <a:cubicBezTo>
                      <a:pt x="335" y="801"/>
                      <a:pt x="336" y="794"/>
                      <a:pt x="338" y="788"/>
                    </a:cubicBezTo>
                    <a:cubicBezTo>
                      <a:pt x="340" y="777"/>
                      <a:pt x="338" y="766"/>
                      <a:pt x="338" y="755"/>
                    </a:cubicBezTo>
                    <a:cubicBezTo>
                      <a:pt x="337" y="741"/>
                      <a:pt x="337" y="726"/>
                      <a:pt x="340" y="712"/>
                    </a:cubicBezTo>
                    <a:cubicBezTo>
                      <a:pt x="341" y="703"/>
                      <a:pt x="342" y="694"/>
                      <a:pt x="342" y="684"/>
                    </a:cubicBezTo>
                    <a:cubicBezTo>
                      <a:pt x="343" y="680"/>
                      <a:pt x="344" y="676"/>
                      <a:pt x="344" y="671"/>
                    </a:cubicBezTo>
                    <a:cubicBezTo>
                      <a:pt x="344" y="667"/>
                      <a:pt x="344" y="663"/>
                      <a:pt x="345" y="660"/>
                    </a:cubicBezTo>
                    <a:cubicBezTo>
                      <a:pt x="346" y="654"/>
                      <a:pt x="348" y="648"/>
                      <a:pt x="350" y="642"/>
                    </a:cubicBezTo>
                    <a:cubicBezTo>
                      <a:pt x="353" y="631"/>
                      <a:pt x="358" y="621"/>
                      <a:pt x="364" y="611"/>
                    </a:cubicBezTo>
                    <a:cubicBezTo>
                      <a:pt x="369" y="601"/>
                      <a:pt x="374" y="590"/>
                      <a:pt x="379" y="580"/>
                    </a:cubicBezTo>
                    <a:cubicBezTo>
                      <a:pt x="383" y="572"/>
                      <a:pt x="388" y="565"/>
                      <a:pt x="393" y="557"/>
                    </a:cubicBezTo>
                    <a:cubicBezTo>
                      <a:pt x="397" y="551"/>
                      <a:pt x="400" y="545"/>
                      <a:pt x="404" y="540"/>
                    </a:cubicBezTo>
                    <a:cubicBezTo>
                      <a:pt x="408" y="534"/>
                      <a:pt x="412" y="529"/>
                      <a:pt x="415" y="524"/>
                    </a:cubicBezTo>
                    <a:cubicBezTo>
                      <a:pt x="421" y="517"/>
                      <a:pt x="427" y="509"/>
                      <a:pt x="432" y="502"/>
                    </a:cubicBezTo>
                    <a:cubicBezTo>
                      <a:pt x="434" y="499"/>
                      <a:pt x="436" y="497"/>
                      <a:pt x="439" y="495"/>
                    </a:cubicBezTo>
                    <a:cubicBezTo>
                      <a:pt x="447" y="486"/>
                      <a:pt x="455" y="478"/>
                      <a:pt x="463" y="470"/>
                    </a:cubicBezTo>
                    <a:cubicBezTo>
                      <a:pt x="468" y="465"/>
                      <a:pt x="472" y="461"/>
                      <a:pt x="476" y="457"/>
                    </a:cubicBezTo>
                    <a:cubicBezTo>
                      <a:pt x="483" y="450"/>
                      <a:pt x="489" y="444"/>
                      <a:pt x="496" y="437"/>
                    </a:cubicBezTo>
                    <a:cubicBezTo>
                      <a:pt x="499" y="434"/>
                      <a:pt x="502" y="430"/>
                      <a:pt x="505" y="426"/>
                    </a:cubicBezTo>
                    <a:cubicBezTo>
                      <a:pt x="507" y="424"/>
                      <a:pt x="510" y="423"/>
                      <a:pt x="512" y="420"/>
                    </a:cubicBezTo>
                    <a:cubicBezTo>
                      <a:pt x="513" y="418"/>
                      <a:pt x="514" y="416"/>
                      <a:pt x="516" y="412"/>
                    </a:cubicBezTo>
                    <a:cubicBezTo>
                      <a:pt x="516" y="412"/>
                      <a:pt x="518" y="413"/>
                      <a:pt x="519" y="412"/>
                    </a:cubicBezTo>
                    <a:cubicBezTo>
                      <a:pt x="520" y="412"/>
                      <a:pt x="521" y="411"/>
                      <a:pt x="522" y="410"/>
                    </a:cubicBezTo>
                    <a:cubicBezTo>
                      <a:pt x="524" y="401"/>
                      <a:pt x="526" y="392"/>
                      <a:pt x="527" y="383"/>
                    </a:cubicBezTo>
                    <a:cubicBezTo>
                      <a:pt x="529" y="377"/>
                      <a:pt x="529" y="370"/>
                      <a:pt x="528" y="364"/>
                    </a:cubicBezTo>
                    <a:cubicBezTo>
                      <a:pt x="528" y="359"/>
                      <a:pt x="529" y="354"/>
                      <a:pt x="525" y="350"/>
                    </a:cubicBezTo>
                    <a:cubicBezTo>
                      <a:pt x="523" y="348"/>
                      <a:pt x="523" y="344"/>
                      <a:pt x="523" y="342"/>
                    </a:cubicBezTo>
                    <a:cubicBezTo>
                      <a:pt x="522" y="339"/>
                      <a:pt x="521" y="335"/>
                      <a:pt x="518" y="332"/>
                    </a:cubicBezTo>
                    <a:cubicBezTo>
                      <a:pt x="514" y="336"/>
                      <a:pt x="509" y="339"/>
                      <a:pt x="505" y="342"/>
                    </a:cubicBezTo>
                    <a:cubicBezTo>
                      <a:pt x="504" y="343"/>
                      <a:pt x="502" y="344"/>
                      <a:pt x="501" y="345"/>
                    </a:cubicBezTo>
                    <a:cubicBezTo>
                      <a:pt x="499" y="346"/>
                      <a:pt x="497" y="346"/>
                      <a:pt x="495" y="345"/>
                    </a:cubicBezTo>
                    <a:cubicBezTo>
                      <a:pt x="493" y="343"/>
                      <a:pt x="493" y="342"/>
                      <a:pt x="494" y="339"/>
                    </a:cubicBezTo>
                    <a:cubicBezTo>
                      <a:pt x="496" y="332"/>
                      <a:pt x="495" y="325"/>
                      <a:pt x="494" y="317"/>
                    </a:cubicBezTo>
                    <a:cubicBezTo>
                      <a:pt x="491" y="320"/>
                      <a:pt x="488" y="322"/>
                      <a:pt x="485" y="325"/>
                    </a:cubicBezTo>
                    <a:cubicBezTo>
                      <a:pt x="485" y="325"/>
                      <a:pt x="485" y="325"/>
                      <a:pt x="485" y="325"/>
                    </a:cubicBezTo>
                    <a:cubicBezTo>
                      <a:pt x="477" y="331"/>
                      <a:pt x="475" y="331"/>
                      <a:pt x="466" y="325"/>
                    </a:cubicBezTo>
                    <a:cubicBezTo>
                      <a:pt x="467" y="323"/>
                      <a:pt x="467" y="320"/>
                      <a:pt x="467" y="317"/>
                    </a:cubicBezTo>
                    <a:cubicBezTo>
                      <a:pt x="471" y="305"/>
                      <a:pt x="471" y="292"/>
                      <a:pt x="469" y="280"/>
                    </a:cubicBezTo>
                    <a:cubicBezTo>
                      <a:pt x="468" y="269"/>
                      <a:pt x="465" y="257"/>
                      <a:pt x="464" y="246"/>
                    </a:cubicBezTo>
                    <a:cubicBezTo>
                      <a:pt x="463" y="239"/>
                      <a:pt x="464" y="231"/>
                      <a:pt x="464" y="224"/>
                    </a:cubicBezTo>
                    <a:cubicBezTo>
                      <a:pt x="464" y="222"/>
                      <a:pt x="463" y="220"/>
                      <a:pt x="463" y="219"/>
                    </a:cubicBezTo>
                    <a:cubicBezTo>
                      <a:pt x="462" y="218"/>
                      <a:pt x="462" y="218"/>
                      <a:pt x="462" y="218"/>
                    </a:cubicBezTo>
                    <a:cubicBezTo>
                      <a:pt x="454" y="222"/>
                      <a:pt x="453" y="221"/>
                      <a:pt x="449" y="213"/>
                    </a:cubicBezTo>
                    <a:cubicBezTo>
                      <a:pt x="447" y="208"/>
                      <a:pt x="444" y="203"/>
                      <a:pt x="441" y="198"/>
                    </a:cubicBezTo>
                    <a:cubicBezTo>
                      <a:pt x="437" y="188"/>
                      <a:pt x="435" y="178"/>
                      <a:pt x="436" y="167"/>
                    </a:cubicBezTo>
                    <a:cubicBezTo>
                      <a:pt x="437" y="155"/>
                      <a:pt x="441" y="143"/>
                      <a:pt x="443" y="131"/>
                    </a:cubicBezTo>
                    <a:cubicBezTo>
                      <a:pt x="445" y="127"/>
                      <a:pt x="447" y="123"/>
                      <a:pt x="448" y="118"/>
                    </a:cubicBezTo>
                    <a:cubicBezTo>
                      <a:pt x="449" y="115"/>
                      <a:pt x="450" y="112"/>
                      <a:pt x="451" y="109"/>
                    </a:cubicBezTo>
                    <a:cubicBezTo>
                      <a:pt x="457" y="97"/>
                      <a:pt x="463" y="84"/>
                      <a:pt x="473" y="74"/>
                    </a:cubicBezTo>
                    <a:cubicBezTo>
                      <a:pt x="483" y="65"/>
                      <a:pt x="493" y="56"/>
                      <a:pt x="503" y="48"/>
                    </a:cubicBezTo>
                    <a:cubicBezTo>
                      <a:pt x="507" y="45"/>
                      <a:pt x="511" y="42"/>
                      <a:pt x="516" y="39"/>
                    </a:cubicBezTo>
                    <a:cubicBezTo>
                      <a:pt x="527" y="33"/>
                      <a:pt x="537" y="27"/>
                      <a:pt x="548" y="22"/>
                    </a:cubicBezTo>
                    <a:cubicBezTo>
                      <a:pt x="554" y="19"/>
                      <a:pt x="559" y="17"/>
                      <a:pt x="565" y="15"/>
                    </a:cubicBezTo>
                    <a:cubicBezTo>
                      <a:pt x="577" y="11"/>
                      <a:pt x="589" y="7"/>
                      <a:pt x="602" y="4"/>
                    </a:cubicBezTo>
                    <a:cubicBezTo>
                      <a:pt x="611" y="1"/>
                      <a:pt x="621" y="0"/>
                      <a:pt x="631" y="1"/>
                    </a:cubicBezTo>
                    <a:cubicBezTo>
                      <a:pt x="636" y="2"/>
                      <a:pt x="642" y="0"/>
                      <a:pt x="648" y="0"/>
                    </a:cubicBezTo>
                    <a:cubicBezTo>
                      <a:pt x="658" y="2"/>
                      <a:pt x="669" y="2"/>
                      <a:pt x="679" y="6"/>
                    </a:cubicBezTo>
                    <a:cubicBezTo>
                      <a:pt x="683" y="8"/>
                      <a:pt x="686" y="8"/>
                      <a:pt x="689" y="10"/>
                    </a:cubicBezTo>
                    <a:cubicBezTo>
                      <a:pt x="701" y="15"/>
                      <a:pt x="712" y="22"/>
                      <a:pt x="722" y="30"/>
                    </a:cubicBezTo>
                    <a:cubicBezTo>
                      <a:pt x="731" y="37"/>
                      <a:pt x="739" y="44"/>
                      <a:pt x="747" y="50"/>
                    </a:cubicBezTo>
                    <a:cubicBezTo>
                      <a:pt x="755" y="57"/>
                      <a:pt x="763" y="64"/>
                      <a:pt x="771" y="70"/>
                    </a:cubicBezTo>
                    <a:cubicBezTo>
                      <a:pt x="775" y="73"/>
                      <a:pt x="780" y="77"/>
                      <a:pt x="784" y="80"/>
                    </a:cubicBezTo>
                    <a:cubicBezTo>
                      <a:pt x="788" y="82"/>
                      <a:pt x="792" y="81"/>
                      <a:pt x="795" y="80"/>
                    </a:cubicBezTo>
                    <a:cubicBezTo>
                      <a:pt x="808" y="79"/>
                      <a:pt x="820" y="78"/>
                      <a:pt x="832" y="79"/>
                    </a:cubicBezTo>
                    <a:cubicBezTo>
                      <a:pt x="843" y="79"/>
                      <a:pt x="854" y="80"/>
                      <a:pt x="865" y="80"/>
                    </a:cubicBezTo>
                    <a:cubicBezTo>
                      <a:pt x="872" y="80"/>
                      <a:pt x="879" y="79"/>
                      <a:pt x="886" y="78"/>
                    </a:cubicBezTo>
                    <a:cubicBezTo>
                      <a:pt x="891" y="78"/>
                      <a:pt x="896" y="78"/>
                      <a:pt x="900" y="83"/>
                    </a:cubicBezTo>
                    <a:cubicBezTo>
                      <a:pt x="899" y="89"/>
                      <a:pt x="893" y="92"/>
                      <a:pt x="889" y="95"/>
                    </a:cubicBezTo>
                    <a:cubicBezTo>
                      <a:pt x="886" y="98"/>
                      <a:pt x="883" y="100"/>
                      <a:pt x="880" y="102"/>
                    </a:cubicBezTo>
                    <a:cubicBezTo>
                      <a:pt x="878" y="103"/>
                      <a:pt x="877" y="105"/>
                      <a:pt x="875" y="106"/>
                    </a:cubicBezTo>
                    <a:cubicBezTo>
                      <a:pt x="866" y="110"/>
                      <a:pt x="858" y="115"/>
                      <a:pt x="849" y="118"/>
                    </a:cubicBezTo>
                    <a:cubicBezTo>
                      <a:pt x="840" y="122"/>
                      <a:pt x="832" y="126"/>
                      <a:pt x="823" y="128"/>
                    </a:cubicBezTo>
                    <a:cubicBezTo>
                      <a:pt x="818" y="129"/>
                      <a:pt x="813" y="132"/>
                      <a:pt x="808" y="134"/>
                    </a:cubicBezTo>
                    <a:cubicBezTo>
                      <a:pt x="808" y="137"/>
                      <a:pt x="808" y="140"/>
                      <a:pt x="808" y="143"/>
                    </a:cubicBezTo>
                    <a:cubicBezTo>
                      <a:pt x="810" y="153"/>
                      <a:pt x="808" y="163"/>
                      <a:pt x="804" y="173"/>
                    </a:cubicBezTo>
                    <a:cubicBezTo>
                      <a:pt x="803" y="175"/>
                      <a:pt x="800" y="177"/>
                      <a:pt x="797" y="179"/>
                    </a:cubicBezTo>
                    <a:cubicBezTo>
                      <a:pt x="797" y="179"/>
                      <a:pt x="797" y="178"/>
                      <a:pt x="796" y="178"/>
                    </a:cubicBezTo>
                    <a:cubicBezTo>
                      <a:pt x="796" y="183"/>
                      <a:pt x="796" y="188"/>
                      <a:pt x="796" y="192"/>
                    </a:cubicBezTo>
                    <a:cubicBezTo>
                      <a:pt x="796" y="199"/>
                      <a:pt x="797" y="206"/>
                      <a:pt x="796" y="212"/>
                    </a:cubicBezTo>
                    <a:cubicBezTo>
                      <a:pt x="796" y="215"/>
                      <a:pt x="794" y="217"/>
                      <a:pt x="792" y="220"/>
                    </a:cubicBezTo>
                    <a:cubicBezTo>
                      <a:pt x="793" y="220"/>
                      <a:pt x="794" y="221"/>
                      <a:pt x="795" y="221"/>
                    </a:cubicBezTo>
                    <a:cubicBezTo>
                      <a:pt x="794" y="223"/>
                      <a:pt x="794" y="224"/>
                      <a:pt x="792" y="226"/>
                    </a:cubicBezTo>
                    <a:cubicBezTo>
                      <a:pt x="790" y="228"/>
                      <a:pt x="790" y="230"/>
                      <a:pt x="790" y="234"/>
                    </a:cubicBezTo>
                    <a:cubicBezTo>
                      <a:pt x="791" y="251"/>
                      <a:pt x="789" y="267"/>
                      <a:pt x="783" y="284"/>
                    </a:cubicBezTo>
                    <a:cubicBezTo>
                      <a:pt x="777" y="302"/>
                      <a:pt x="771" y="321"/>
                      <a:pt x="764" y="339"/>
                    </a:cubicBezTo>
                    <a:cubicBezTo>
                      <a:pt x="763" y="342"/>
                      <a:pt x="762" y="345"/>
                      <a:pt x="760" y="348"/>
                    </a:cubicBezTo>
                    <a:cubicBezTo>
                      <a:pt x="758" y="352"/>
                      <a:pt x="755" y="356"/>
                      <a:pt x="752" y="361"/>
                    </a:cubicBezTo>
                    <a:cubicBezTo>
                      <a:pt x="746" y="371"/>
                      <a:pt x="739" y="380"/>
                      <a:pt x="731" y="388"/>
                    </a:cubicBezTo>
                    <a:cubicBezTo>
                      <a:pt x="723" y="396"/>
                      <a:pt x="714" y="402"/>
                      <a:pt x="704" y="407"/>
                    </a:cubicBezTo>
                    <a:cubicBezTo>
                      <a:pt x="701" y="408"/>
                      <a:pt x="699" y="409"/>
                      <a:pt x="697" y="411"/>
                    </a:cubicBezTo>
                    <a:cubicBezTo>
                      <a:pt x="689" y="417"/>
                      <a:pt x="678" y="416"/>
                      <a:pt x="669" y="418"/>
                    </a:cubicBezTo>
                    <a:cubicBezTo>
                      <a:pt x="665" y="418"/>
                      <a:pt x="662" y="418"/>
                      <a:pt x="659" y="419"/>
                    </a:cubicBezTo>
                    <a:cubicBezTo>
                      <a:pt x="655" y="427"/>
                      <a:pt x="655" y="427"/>
                      <a:pt x="657" y="432"/>
                    </a:cubicBezTo>
                    <a:cubicBezTo>
                      <a:pt x="661" y="431"/>
                      <a:pt x="663" y="433"/>
                      <a:pt x="665" y="436"/>
                    </a:cubicBezTo>
                    <a:cubicBezTo>
                      <a:pt x="673" y="448"/>
                      <a:pt x="682" y="458"/>
                      <a:pt x="689" y="469"/>
                    </a:cubicBezTo>
                    <a:cubicBezTo>
                      <a:pt x="695" y="477"/>
                      <a:pt x="699" y="485"/>
                      <a:pt x="704" y="494"/>
                    </a:cubicBezTo>
                    <a:cubicBezTo>
                      <a:pt x="711" y="507"/>
                      <a:pt x="717" y="520"/>
                      <a:pt x="721" y="535"/>
                    </a:cubicBezTo>
                    <a:cubicBezTo>
                      <a:pt x="722" y="538"/>
                      <a:pt x="725" y="541"/>
                      <a:pt x="726" y="545"/>
                    </a:cubicBezTo>
                    <a:cubicBezTo>
                      <a:pt x="728" y="549"/>
                      <a:pt x="730" y="554"/>
                      <a:pt x="731" y="558"/>
                    </a:cubicBezTo>
                    <a:cubicBezTo>
                      <a:pt x="732" y="559"/>
                      <a:pt x="732" y="560"/>
                      <a:pt x="732" y="561"/>
                    </a:cubicBezTo>
                    <a:cubicBezTo>
                      <a:pt x="739" y="565"/>
                      <a:pt x="739" y="573"/>
                      <a:pt x="742" y="580"/>
                    </a:cubicBezTo>
                    <a:cubicBezTo>
                      <a:pt x="743" y="581"/>
                      <a:pt x="743" y="583"/>
                      <a:pt x="743" y="583"/>
                    </a:cubicBezTo>
                    <a:cubicBezTo>
                      <a:pt x="747" y="584"/>
                      <a:pt x="748" y="588"/>
                      <a:pt x="748" y="590"/>
                    </a:cubicBezTo>
                    <a:cubicBezTo>
                      <a:pt x="750" y="596"/>
                      <a:pt x="752" y="601"/>
                      <a:pt x="756" y="605"/>
                    </a:cubicBezTo>
                    <a:cubicBezTo>
                      <a:pt x="759" y="607"/>
                      <a:pt x="760" y="611"/>
                      <a:pt x="761" y="614"/>
                    </a:cubicBezTo>
                    <a:cubicBezTo>
                      <a:pt x="764" y="624"/>
                      <a:pt x="770" y="633"/>
                      <a:pt x="775" y="642"/>
                    </a:cubicBezTo>
                    <a:cubicBezTo>
                      <a:pt x="778" y="647"/>
                      <a:pt x="780" y="653"/>
                      <a:pt x="782" y="658"/>
                    </a:cubicBezTo>
                    <a:cubicBezTo>
                      <a:pt x="788" y="670"/>
                      <a:pt x="794" y="682"/>
                      <a:pt x="805" y="691"/>
                    </a:cubicBezTo>
                    <a:cubicBezTo>
                      <a:pt x="811" y="696"/>
                      <a:pt x="816" y="702"/>
                      <a:pt x="822" y="708"/>
                    </a:cubicBezTo>
                    <a:cubicBezTo>
                      <a:pt x="830" y="716"/>
                      <a:pt x="839" y="723"/>
                      <a:pt x="847" y="731"/>
                    </a:cubicBezTo>
                    <a:cubicBezTo>
                      <a:pt x="859" y="742"/>
                      <a:pt x="872" y="752"/>
                      <a:pt x="885" y="762"/>
                    </a:cubicBezTo>
                    <a:cubicBezTo>
                      <a:pt x="891" y="767"/>
                      <a:pt x="898" y="772"/>
                      <a:pt x="904" y="777"/>
                    </a:cubicBezTo>
                    <a:cubicBezTo>
                      <a:pt x="906" y="778"/>
                      <a:pt x="909" y="779"/>
                      <a:pt x="911" y="780"/>
                    </a:cubicBezTo>
                    <a:cubicBezTo>
                      <a:pt x="915" y="781"/>
                      <a:pt x="918" y="783"/>
                      <a:pt x="920" y="787"/>
                    </a:cubicBezTo>
                    <a:cubicBezTo>
                      <a:pt x="922" y="789"/>
                      <a:pt x="925" y="791"/>
                      <a:pt x="928" y="793"/>
                    </a:cubicBezTo>
                    <a:cubicBezTo>
                      <a:pt x="929" y="793"/>
                      <a:pt x="930" y="793"/>
                      <a:pt x="930" y="793"/>
                    </a:cubicBezTo>
                    <a:cubicBezTo>
                      <a:pt x="936" y="791"/>
                      <a:pt x="941" y="789"/>
                      <a:pt x="947" y="786"/>
                    </a:cubicBezTo>
                    <a:cubicBezTo>
                      <a:pt x="953" y="782"/>
                      <a:pt x="953" y="778"/>
                      <a:pt x="947" y="774"/>
                    </a:cubicBezTo>
                    <a:cubicBezTo>
                      <a:pt x="944" y="772"/>
                      <a:pt x="942" y="771"/>
                      <a:pt x="942" y="767"/>
                    </a:cubicBezTo>
                    <a:cubicBezTo>
                      <a:pt x="948" y="757"/>
                      <a:pt x="957" y="750"/>
                      <a:pt x="965" y="743"/>
                    </a:cubicBezTo>
                    <a:cubicBezTo>
                      <a:pt x="971" y="738"/>
                      <a:pt x="977" y="733"/>
                      <a:pt x="983" y="727"/>
                    </a:cubicBezTo>
                    <a:cubicBezTo>
                      <a:pt x="983" y="727"/>
                      <a:pt x="984" y="726"/>
                      <a:pt x="985" y="725"/>
                    </a:cubicBezTo>
                    <a:cubicBezTo>
                      <a:pt x="995" y="716"/>
                      <a:pt x="1004" y="707"/>
                      <a:pt x="1014" y="698"/>
                    </a:cubicBezTo>
                    <a:cubicBezTo>
                      <a:pt x="1021" y="692"/>
                      <a:pt x="1029" y="686"/>
                      <a:pt x="1036" y="680"/>
                    </a:cubicBezTo>
                    <a:cubicBezTo>
                      <a:pt x="1040" y="678"/>
                      <a:pt x="1043" y="674"/>
                      <a:pt x="1047" y="672"/>
                    </a:cubicBezTo>
                    <a:cubicBezTo>
                      <a:pt x="1061" y="661"/>
                      <a:pt x="1075" y="649"/>
                      <a:pt x="1090" y="639"/>
                    </a:cubicBezTo>
                    <a:cubicBezTo>
                      <a:pt x="1100" y="631"/>
                      <a:pt x="1112" y="624"/>
                      <a:pt x="1123" y="616"/>
                    </a:cubicBezTo>
                    <a:cubicBezTo>
                      <a:pt x="1128" y="613"/>
                      <a:pt x="1134" y="609"/>
                      <a:pt x="1140" y="605"/>
                    </a:cubicBezTo>
                    <a:cubicBezTo>
                      <a:pt x="1147" y="601"/>
                      <a:pt x="1155" y="597"/>
                      <a:pt x="1163" y="592"/>
                    </a:cubicBezTo>
                    <a:cubicBezTo>
                      <a:pt x="1174" y="586"/>
                      <a:pt x="1185" y="579"/>
                      <a:pt x="1197" y="573"/>
                    </a:cubicBezTo>
                    <a:cubicBezTo>
                      <a:pt x="1201" y="571"/>
                      <a:pt x="1205" y="569"/>
                      <a:pt x="1209" y="567"/>
                    </a:cubicBezTo>
                    <a:cubicBezTo>
                      <a:pt x="1215" y="564"/>
                      <a:pt x="1221" y="562"/>
                      <a:pt x="1227" y="559"/>
                    </a:cubicBezTo>
                    <a:cubicBezTo>
                      <a:pt x="1238" y="553"/>
                      <a:pt x="1248" y="547"/>
                      <a:pt x="1259" y="544"/>
                    </a:cubicBezTo>
                    <a:cubicBezTo>
                      <a:pt x="1271" y="540"/>
                      <a:pt x="1282" y="534"/>
                      <a:pt x="1292" y="527"/>
                    </a:cubicBezTo>
                    <a:cubicBezTo>
                      <a:pt x="1296" y="524"/>
                      <a:pt x="1301" y="522"/>
                      <a:pt x="1305" y="519"/>
                    </a:cubicBezTo>
                    <a:cubicBezTo>
                      <a:pt x="1310" y="517"/>
                      <a:pt x="1315" y="515"/>
                      <a:pt x="1320" y="512"/>
                    </a:cubicBezTo>
                    <a:cubicBezTo>
                      <a:pt x="1321" y="512"/>
                      <a:pt x="1322" y="512"/>
                      <a:pt x="1322" y="511"/>
                    </a:cubicBezTo>
                    <a:cubicBezTo>
                      <a:pt x="1327" y="504"/>
                      <a:pt x="1337" y="504"/>
                      <a:pt x="1344" y="501"/>
                    </a:cubicBezTo>
                    <a:cubicBezTo>
                      <a:pt x="1345" y="500"/>
                      <a:pt x="1347" y="502"/>
                      <a:pt x="1349" y="502"/>
                    </a:cubicBezTo>
                    <a:cubicBezTo>
                      <a:pt x="1351" y="502"/>
                      <a:pt x="1353" y="503"/>
                      <a:pt x="1354" y="502"/>
                    </a:cubicBezTo>
                    <a:cubicBezTo>
                      <a:pt x="1357" y="499"/>
                      <a:pt x="1362" y="497"/>
                      <a:pt x="1364" y="491"/>
                    </a:cubicBezTo>
                    <a:cubicBezTo>
                      <a:pt x="1365" y="488"/>
                      <a:pt x="1368" y="485"/>
                      <a:pt x="1369" y="481"/>
                    </a:cubicBezTo>
                    <a:cubicBezTo>
                      <a:pt x="1371" y="476"/>
                      <a:pt x="1372" y="471"/>
                      <a:pt x="1373" y="466"/>
                    </a:cubicBezTo>
                    <a:cubicBezTo>
                      <a:pt x="1373" y="464"/>
                      <a:pt x="1372" y="461"/>
                      <a:pt x="1370" y="461"/>
                    </a:cubicBezTo>
                    <a:cubicBezTo>
                      <a:pt x="1364" y="458"/>
                      <a:pt x="1362" y="451"/>
                      <a:pt x="1357" y="447"/>
                    </a:cubicBezTo>
                    <a:cubicBezTo>
                      <a:pt x="1353" y="444"/>
                      <a:pt x="1351" y="439"/>
                      <a:pt x="1348" y="434"/>
                    </a:cubicBezTo>
                    <a:cubicBezTo>
                      <a:pt x="1344" y="427"/>
                      <a:pt x="1340" y="419"/>
                      <a:pt x="1334" y="413"/>
                    </a:cubicBezTo>
                    <a:cubicBezTo>
                      <a:pt x="1329" y="407"/>
                      <a:pt x="1326" y="399"/>
                      <a:pt x="1321" y="393"/>
                    </a:cubicBezTo>
                    <a:cubicBezTo>
                      <a:pt x="1319" y="391"/>
                      <a:pt x="1318" y="389"/>
                      <a:pt x="1317" y="386"/>
                    </a:cubicBezTo>
                    <a:cubicBezTo>
                      <a:pt x="1316" y="386"/>
                      <a:pt x="1316" y="385"/>
                      <a:pt x="1316" y="385"/>
                    </a:cubicBezTo>
                    <a:cubicBezTo>
                      <a:pt x="1315" y="377"/>
                      <a:pt x="1311" y="369"/>
                      <a:pt x="1312" y="361"/>
                    </a:cubicBezTo>
                    <a:cubicBezTo>
                      <a:pt x="1312" y="360"/>
                      <a:pt x="1312" y="360"/>
                      <a:pt x="1312" y="359"/>
                    </a:cubicBezTo>
                    <a:cubicBezTo>
                      <a:pt x="1307" y="353"/>
                      <a:pt x="1308" y="345"/>
                      <a:pt x="1308" y="337"/>
                    </a:cubicBezTo>
                    <a:cubicBezTo>
                      <a:pt x="1307" y="330"/>
                      <a:pt x="1306" y="322"/>
                      <a:pt x="1307" y="314"/>
                    </a:cubicBezTo>
                    <a:cubicBezTo>
                      <a:pt x="1308" y="312"/>
                      <a:pt x="1308" y="308"/>
                      <a:pt x="1308" y="304"/>
                    </a:cubicBezTo>
                    <a:cubicBezTo>
                      <a:pt x="1305" y="307"/>
                      <a:pt x="1303" y="308"/>
                      <a:pt x="1301" y="310"/>
                    </a:cubicBezTo>
                    <a:cubicBezTo>
                      <a:pt x="1298" y="315"/>
                      <a:pt x="1292" y="317"/>
                      <a:pt x="1287" y="319"/>
                    </a:cubicBezTo>
                    <a:cubicBezTo>
                      <a:pt x="1285" y="320"/>
                      <a:pt x="1284" y="321"/>
                      <a:pt x="1282" y="321"/>
                    </a:cubicBezTo>
                    <a:cubicBezTo>
                      <a:pt x="1276" y="325"/>
                      <a:pt x="1269" y="326"/>
                      <a:pt x="1263" y="326"/>
                    </a:cubicBezTo>
                    <a:cubicBezTo>
                      <a:pt x="1253" y="327"/>
                      <a:pt x="1244" y="327"/>
                      <a:pt x="1234" y="328"/>
                    </a:cubicBezTo>
                    <a:cubicBezTo>
                      <a:pt x="1220" y="329"/>
                      <a:pt x="1207" y="326"/>
                      <a:pt x="1193" y="323"/>
                    </a:cubicBezTo>
                    <a:cubicBezTo>
                      <a:pt x="1186" y="321"/>
                      <a:pt x="1179" y="318"/>
                      <a:pt x="1174" y="313"/>
                    </a:cubicBezTo>
                    <a:cubicBezTo>
                      <a:pt x="1171" y="310"/>
                      <a:pt x="1167" y="309"/>
                      <a:pt x="1164" y="304"/>
                    </a:cubicBezTo>
                    <a:cubicBezTo>
                      <a:pt x="1167" y="304"/>
                      <a:pt x="1169" y="304"/>
                      <a:pt x="1171" y="304"/>
                    </a:cubicBezTo>
                    <a:cubicBezTo>
                      <a:pt x="1178" y="304"/>
                      <a:pt x="1185" y="303"/>
                      <a:pt x="1191" y="299"/>
                    </a:cubicBezTo>
                    <a:cubicBezTo>
                      <a:pt x="1196" y="296"/>
                      <a:pt x="1202" y="293"/>
                      <a:pt x="1207" y="290"/>
                    </a:cubicBezTo>
                    <a:cubicBezTo>
                      <a:pt x="1209" y="288"/>
                      <a:pt x="1212" y="286"/>
                      <a:pt x="1214" y="283"/>
                    </a:cubicBezTo>
                    <a:cubicBezTo>
                      <a:pt x="1215" y="283"/>
                      <a:pt x="1215" y="282"/>
                      <a:pt x="1215" y="281"/>
                    </a:cubicBezTo>
                    <a:cubicBezTo>
                      <a:pt x="1209" y="280"/>
                      <a:pt x="1203" y="279"/>
                      <a:pt x="1198" y="278"/>
                    </a:cubicBezTo>
                    <a:cubicBezTo>
                      <a:pt x="1191" y="276"/>
                      <a:pt x="1184" y="274"/>
                      <a:pt x="1178" y="271"/>
                    </a:cubicBezTo>
                    <a:cubicBezTo>
                      <a:pt x="1169" y="266"/>
                      <a:pt x="1164" y="258"/>
                      <a:pt x="1162" y="249"/>
                    </a:cubicBezTo>
                    <a:cubicBezTo>
                      <a:pt x="1162" y="249"/>
                      <a:pt x="1162" y="248"/>
                      <a:pt x="1162" y="247"/>
                    </a:cubicBezTo>
                    <a:cubicBezTo>
                      <a:pt x="1173" y="247"/>
                      <a:pt x="1183" y="243"/>
                      <a:pt x="1192" y="237"/>
                    </a:cubicBezTo>
                    <a:cubicBezTo>
                      <a:pt x="1196" y="235"/>
                      <a:pt x="1199" y="232"/>
                      <a:pt x="1203" y="228"/>
                    </a:cubicBezTo>
                    <a:cubicBezTo>
                      <a:pt x="1196" y="227"/>
                      <a:pt x="1190" y="227"/>
                      <a:pt x="1185" y="225"/>
                    </a:cubicBezTo>
                    <a:cubicBezTo>
                      <a:pt x="1173" y="221"/>
                      <a:pt x="1165" y="213"/>
                      <a:pt x="1160" y="201"/>
                    </a:cubicBezTo>
                    <a:cubicBezTo>
                      <a:pt x="1159" y="199"/>
                      <a:pt x="1159" y="197"/>
                      <a:pt x="1159" y="195"/>
                    </a:cubicBezTo>
                    <a:cubicBezTo>
                      <a:pt x="1157" y="184"/>
                      <a:pt x="1157" y="173"/>
                      <a:pt x="1157" y="162"/>
                    </a:cubicBezTo>
                    <a:cubicBezTo>
                      <a:pt x="1161" y="160"/>
                      <a:pt x="1164" y="162"/>
                      <a:pt x="1166" y="165"/>
                    </a:cubicBezTo>
                    <a:cubicBezTo>
                      <a:pt x="1169" y="169"/>
                      <a:pt x="1173" y="172"/>
                      <a:pt x="1176" y="176"/>
                    </a:cubicBezTo>
                    <a:cubicBezTo>
                      <a:pt x="1178" y="179"/>
                      <a:pt x="1181" y="180"/>
                      <a:pt x="1184" y="180"/>
                    </a:cubicBezTo>
                    <a:cubicBezTo>
                      <a:pt x="1198" y="181"/>
                      <a:pt x="1209" y="176"/>
                      <a:pt x="1219" y="166"/>
                    </a:cubicBezTo>
                    <a:cubicBezTo>
                      <a:pt x="1228" y="155"/>
                      <a:pt x="1238" y="146"/>
                      <a:pt x="1248" y="137"/>
                    </a:cubicBezTo>
                    <a:cubicBezTo>
                      <a:pt x="1253" y="132"/>
                      <a:pt x="1259" y="129"/>
                      <a:pt x="1265" y="125"/>
                    </a:cubicBezTo>
                    <a:cubicBezTo>
                      <a:pt x="1273" y="121"/>
                      <a:pt x="1280" y="117"/>
                      <a:pt x="1288" y="113"/>
                    </a:cubicBezTo>
                    <a:cubicBezTo>
                      <a:pt x="1298" y="108"/>
                      <a:pt x="1308" y="106"/>
                      <a:pt x="1319" y="107"/>
                    </a:cubicBezTo>
                    <a:cubicBezTo>
                      <a:pt x="1327" y="108"/>
                      <a:pt x="1336" y="109"/>
                      <a:pt x="1344" y="111"/>
                    </a:cubicBezTo>
                    <a:cubicBezTo>
                      <a:pt x="1356" y="113"/>
                      <a:pt x="1367" y="119"/>
                      <a:pt x="1376" y="126"/>
                    </a:cubicBezTo>
                    <a:cubicBezTo>
                      <a:pt x="1382" y="131"/>
                      <a:pt x="1384" y="138"/>
                      <a:pt x="1387" y="146"/>
                    </a:cubicBezTo>
                    <a:cubicBezTo>
                      <a:pt x="1391" y="147"/>
                      <a:pt x="1395" y="148"/>
                      <a:pt x="1399" y="150"/>
                    </a:cubicBezTo>
                    <a:cubicBezTo>
                      <a:pt x="1406" y="152"/>
                      <a:pt x="1413" y="156"/>
                      <a:pt x="1417" y="162"/>
                    </a:cubicBezTo>
                    <a:cubicBezTo>
                      <a:pt x="1417" y="163"/>
                      <a:pt x="1418" y="164"/>
                      <a:pt x="1419" y="165"/>
                    </a:cubicBezTo>
                    <a:cubicBezTo>
                      <a:pt x="1421" y="164"/>
                      <a:pt x="1423" y="162"/>
                      <a:pt x="1425" y="161"/>
                    </a:cubicBezTo>
                    <a:cubicBezTo>
                      <a:pt x="1428" y="158"/>
                      <a:pt x="1431" y="156"/>
                      <a:pt x="1436" y="156"/>
                    </a:cubicBezTo>
                    <a:cubicBezTo>
                      <a:pt x="1437" y="157"/>
                      <a:pt x="1438" y="156"/>
                      <a:pt x="1439" y="156"/>
                    </a:cubicBezTo>
                    <a:cubicBezTo>
                      <a:pt x="1446" y="154"/>
                      <a:pt x="1452" y="153"/>
                      <a:pt x="1460" y="152"/>
                    </a:cubicBezTo>
                    <a:cubicBezTo>
                      <a:pt x="1464" y="151"/>
                      <a:pt x="1468" y="152"/>
                      <a:pt x="1472" y="151"/>
                    </a:cubicBezTo>
                    <a:cubicBezTo>
                      <a:pt x="1479" y="150"/>
                      <a:pt x="1486" y="153"/>
                      <a:pt x="1492" y="154"/>
                    </a:cubicBezTo>
                    <a:cubicBezTo>
                      <a:pt x="1501" y="155"/>
                      <a:pt x="1509" y="159"/>
                      <a:pt x="1518" y="158"/>
                    </a:cubicBezTo>
                    <a:cubicBezTo>
                      <a:pt x="1518" y="158"/>
                      <a:pt x="1518" y="158"/>
                      <a:pt x="1519" y="159"/>
                    </a:cubicBezTo>
                    <a:cubicBezTo>
                      <a:pt x="1528" y="163"/>
                      <a:pt x="1540" y="159"/>
                      <a:pt x="1549" y="165"/>
                    </a:cubicBezTo>
                    <a:cubicBezTo>
                      <a:pt x="1558" y="165"/>
                      <a:pt x="1565" y="171"/>
                      <a:pt x="1573" y="174"/>
                    </a:cubicBezTo>
                    <a:cubicBezTo>
                      <a:pt x="1576" y="175"/>
                      <a:pt x="1579" y="175"/>
                      <a:pt x="1582" y="177"/>
                    </a:cubicBezTo>
                    <a:cubicBezTo>
                      <a:pt x="1587" y="179"/>
                      <a:pt x="1593" y="182"/>
                      <a:pt x="1598" y="186"/>
                    </a:cubicBezTo>
                    <a:cubicBezTo>
                      <a:pt x="1604" y="190"/>
                      <a:pt x="1610" y="195"/>
                      <a:pt x="1615" y="200"/>
                    </a:cubicBezTo>
                    <a:cubicBezTo>
                      <a:pt x="1618" y="203"/>
                      <a:pt x="1623" y="204"/>
                      <a:pt x="1625" y="208"/>
                    </a:cubicBezTo>
                    <a:cubicBezTo>
                      <a:pt x="1629" y="213"/>
                      <a:pt x="1635" y="214"/>
                      <a:pt x="1638" y="220"/>
                    </a:cubicBezTo>
                    <a:cubicBezTo>
                      <a:pt x="1641" y="225"/>
                      <a:pt x="1646" y="229"/>
                      <a:pt x="1649" y="235"/>
                    </a:cubicBezTo>
                    <a:cubicBezTo>
                      <a:pt x="1652" y="240"/>
                      <a:pt x="1654" y="246"/>
                      <a:pt x="1657" y="251"/>
                    </a:cubicBezTo>
                    <a:cubicBezTo>
                      <a:pt x="1661" y="261"/>
                      <a:pt x="1663" y="272"/>
                      <a:pt x="1665" y="282"/>
                    </a:cubicBezTo>
                    <a:cubicBezTo>
                      <a:pt x="1666" y="287"/>
                      <a:pt x="1667" y="293"/>
                      <a:pt x="1665" y="298"/>
                    </a:cubicBezTo>
                    <a:cubicBezTo>
                      <a:pt x="1661" y="305"/>
                      <a:pt x="1664" y="313"/>
                      <a:pt x="1663" y="321"/>
                    </a:cubicBezTo>
                    <a:cubicBezTo>
                      <a:pt x="1662" y="332"/>
                      <a:pt x="1660" y="342"/>
                      <a:pt x="1652" y="350"/>
                    </a:cubicBezTo>
                    <a:cubicBezTo>
                      <a:pt x="1651" y="352"/>
                      <a:pt x="1652" y="354"/>
                      <a:pt x="1652" y="356"/>
                    </a:cubicBezTo>
                    <a:cubicBezTo>
                      <a:pt x="1650" y="356"/>
                      <a:pt x="1647" y="355"/>
                      <a:pt x="1644" y="354"/>
                    </a:cubicBezTo>
                    <a:cubicBezTo>
                      <a:pt x="1643" y="357"/>
                      <a:pt x="1641" y="361"/>
                      <a:pt x="1641" y="364"/>
                    </a:cubicBezTo>
                    <a:cubicBezTo>
                      <a:pt x="1640" y="368"/>
                      <a:pt x="1640" y="372"/>
                      <a:pt x="1638" y="375"/>
                    </a:cubicBezTo>
                    <a:cubicBezTo>
                      <a:pt x="1638" y="376"/>
                      <a:pt x="1638" y="377"/>
                      <a:pt x="1638" y="377"/>
                    </a:cubicBezTo>
                    <a:cubicBezTo>
                      <a:pt x="1640" y="391"/>
                      <a:pt x="1637" y="403"/>
                      <a:pt x="1633" y="415"/>
                    </a:cubicBezTo>
                    <a:cubicBezTo>
                      <a:pt x="1630" y="424"/>
                      <a:pt x="1626" y="433"/>
                      <a:pt x="1622" y="442"/>
                    </a:cubicBezTo>
                    <a:cubicBezTo>
                      <a:pt x="1621" y="445"/>
                      <a:pt x="1618" y="447"/>
                      <a:pt x="1617" y="450"/>
                    </a:cubicBezTo>
                    <a:cubicBezTo>
                      <a:pt x="1615" y="454"/>
                      <a:pt x="1612" y="458"/>
                      <a:pt x="1610" y="462"/>
                    </a:cubicBezTo>
                    <a:cubicBezTo>
                      <a:pt x="1605" y="471"/>
                      <a:pt x="1600" y="481"/>
                      <a:pt x="1592" y="488"/>
                    </a:cubicBezTo>
                    <a:cubicBezTo>
                      <a:pt x="1585" y="496"/>
                      <a:pt x="1577" y="504"/>
                      <a:pt x="1567" y="509"/>
                    </a:cubicBezTo>
                    <a:cubicBezTo>
                      <a:pt x="1559" y="513"/>
                      <a:pt x="1551" y="517"/>
                      <a:pt x="1542" y="521"/>
                    </a:cubicBezTo>
                    <a:cubicBezTo>
                      <a:pt x="1534" y="525"/>
                      <a:pt x="1525" y="525"/>
                      <a:pt x="1516" y="525"/>
                    </a:cubicBezTo>
                    <a:cubicBezTo>
                      <a:pt x="1512" y="525"/>
                      <a:pt x="1510" y="526"/>
                      <a:pt x="1508" y="529"/>
                    </a:cubicBezTo>
                    <a:cubicBezTo>
                      <a:pt x="1506" y="533"/>
                      <a:pt x="1504" y="537"/>
                      <a:pt x="1502" y="541"/>
                    </a:cubicBezTo>
                    <a:cubicBezTo>
                      <a:pt x="1505" y="543"/>
                      <a:pt x="1508" y="545"/>
                      <a:pt x="1512" y="546"/>
                    </a:cubicBezTo>
                    <a:cubicBezTo>
                      <a:pt x="1522" y="549"/>
                      <a:pt x="1528" y="557"/>
                      <a:pt x="1533" y="565"/>
                    </a:cubicBezTo>
                    <a:cubicBezTo>
                      <a:pt x="1536" y="569"/>
                      <a:pt x="1539" y="574"/>
                      <a:pt x="1541" y="578"/>
                    </a:cubicBezTo>
                    <a:cubicBezTo>
                      <a:pt x="1544" y="585"/>
                      <a:pt x="1545" y="593"/>
                      <a:pt x="1548" y="600"/>
                    </a:cubicBezTo>
                    <a:cubicBezTo>
                      <a:pt x="1549" y="604"/>
                      <a:pt x="1551" y="609"/>
                      <a:pt x="1553" y="613"/>
                    </a:cubicBezTo>
                    <a:cubicBezTo>
                      <a:pt x="1557" y="622"/>
                      <a:pt x="1560" y="631"/>
                      <a:pt x="1563" y="640"/>
                    </a:cubicBezTo>
                    <a:cubicBezTo>
                      <a:pt x="1564" y="645"/>
                      <a:pt x="1566" y="650"/>
                      <a:pt x="1567" y="654"/>
                    </a:cubicBezTo>
                    <a:cubicBezTo>
                      <a:pt x="1571" y="662"/>
                      <a:pt x="1572" y="670"/>
                      <a:pt x="1578" y="678"/>
                    </a:cubicBezTo>
                    <a:cubicBezTo>
                      <a:pt x="1581" y="682"/>
                      <a:pt x="1582" y="689"/>
                      <a:pt x="1584" y="694"/>
                    </a:cubicBezTo>
                    <a:cubicBezTo>
                      <a:pt x="1586" y="699"/>
                      <a:pt x="1588" y="704"/>
                      <a:pt x="1592" y="707"/>
                    </a:cubicBezTo>
                    <a:cubicBezTo>
                      <a:pt x="1593" y="708"/>
                      <a:pt x="1594" y="710"/>
                      <a:pt x="1593" y="711"/>
                    </a:cubicBezTo>
                    <a:cubicBezTo>
                      <a:pt x="1592" y="715"/>
                      <a:pt x="1594" y="717"/>
                      <a:pt x="1596" y="719"/>
                    </a:cubicBezTo>
                    <a:cubicBezTo>
                      <a:pt x="1598" y="721"/>
                      <a:pt x="1600" y="723"/>
                      <a:pt x="1602" y="725"/>
                    </a:cubicBezTo>
                    <a:cubicBezTo>
                      <a:pt x="1606" y="731"/>
                      <a:pt x="1612" y="735"/>
                      <a:pt x="1618" y="739"/>
                    </a:cubicBezTo>
                    <a:cubicBezTo>
                      <a:pt x="1632" y="748"/>
                      <a:pt x="1646" y="757"/>
                      <a:pt x="1660" y="766"/>
                    </a:cubicBezTo>
                    <a:cubicBezTo>
                      <a:pt x="1663" y="768"/>
                      <a:pt x="1666" y="770"/>
                      <a:pt x="1668" y="772"/>
                    </a:cubicBezTo>
                    <a:cubicBezTo>
                      <a:pt x="1676" y="778"/>
                      <a:pt x="1684" y="783"/>
                      <a:pt x="1693" y="787"/>
                    </a:cubicBezTo>
                    <a:cubicBezTo>
                      <a:pt x="1701" y="790"/>
                      <a:pt x="1709" y="794"/>
                      <a:pt x="1717" y="797"/>
                    </a:cubicBezTo>
                    <a:cubicBezTo>
                      <a:pt x="1721" y="799"/>
                      <a:pt x="1724" y="800"/>
                      <a:pt x="1728" y="800"/>
                    </a:cubicBezTo>
                    <a:cubicBezTo>
                      <a:pt x="1734" y="801"/>
                      <a:pt x="1741" y="802"/>
                      <a:pt x="1747" y="803"/>
                    </a:cubicBezTo>
                    <a:cubicBezTo>
                      <a:pt x="1750" y="803"/>
                      <a:pt x="1753" y="805"/>
                      <a:pt x="1756" y="807"/>
                    </a:cubicBezTo>
                    <a:cubicBezTo>
                      <a:pt x="1760" y="809"/>
                      <a:pt x="1763" y="811"/>
                      <a:pt x="1768" y="812"/>
                    </a:cubicBezTo>
                    <a:cubicBezTo>
                      <a:pt x="1772" y="813"/>
                      <a:pt x="1775" y="814"/>
                      <a:pt x="1778" y="818"/>
                    </a:cubicBezTo>
                    <a:cubicBezTo>
                      <a:pt x="1773" y="821"/>
                      <a:pt x="1769" y="824"/>
                      <a:pt x="1764" y="828"/>
                    </a:cubicBezTo>
                    <a:cubicBezTo>
                      <a:pt x="1770" y="829"/>
                      <a:pt x="1775" y="831"/>
                      <a:pt x="1780" y="832"/>
                    </a:cubicBezTo>
                    <a:cubicBezTo>
                      <a:pt x="1788" y="833"/>
                      <a:pt x="1796" y="834"/>
                      <a:pt x="1805" y="835"/>
                    </a:cubicBezTo>
                    <a:cubicBezTo>
                      <a:pt x="1822" y="837"/>
                      <a:pt x="1840" y="839"/>
                      <a:pt x="1857" y="842"/>
                    </a:cubicBezTo>
                    <a:cubicBezTo>
                      <a:pt x="1862" y="843"/>
                      <a:pt x="1866" y="844"/>
                      <a:pt x="1871" y="846"/>
                    </a:cubicBezTo>
                    <a:cubicBezTo>
                      <a:pt x="1879" y="849"/>
                      <a:pt x="1888" y="853"/>
                      <a:pt x="1897" y="857"/>
                    </a:cubicBezTo>
                    <a:cubicBezTo>
                      <a:pt x="1902" y="860"/>
                      <a:pt x="1907" y="863"/>
                      <a:pt x="1911" y="866"/>
                    </a:cubicBezTo>
                    <a:cubicBezTo>
                      <a:pt x="1916" y="871"/>
                      <a:pt x="1920" y="876"/>
                      <a:pt x="1925" y="881"/>
                    </a:cubicBezTo>
                    <a:cubicBezTo>
                      <a:pt x="1929" y="885"/>
                      <a:pt x="1933" y="888"/>
                      <a:pt x="1937" y="892"/>
                    </a:cubicBezTo>
                    <a:cubicBezTo>
                      <a:pt x="1937" y="892"/>
                      <a:pt x="1937" y="893"/>
                      <a:pt x="1937" y="893"/>
                    </a:cubicBezTo>
                    <a:cubicBezTo>
                      <a:pt x="1945" y="901"/>
                      <a:pt x="1946" y="904"/>
                      <a:pt x="1939" y="913"/>
                    </a:cubicBezTo>
                    <a:cubicBezTo>
                      <a:pt x="1937" y="916"/>
                      <a:pt x="1936" y="919"/>
                      <a:pt x="1934" y="921"/>
                    </a:cubicBezTo>
                    <a:cubicBezTo>
                      <a:pt x="1932" y="925"/>
                      <a:pt x="1930" y="929"/>
                      <a:pt x="1926" y="931"/>
                    </a:cubicBezTo>
                    <a:cubicBezTo>
                      <a:pt x="1921" y="935"/>
                      <a:pt x="1915" y="935"/>
                      <a:pt x="1910" y="933"/>
                    </a:cubicBezTo>
                    <a:cubicBezTo>
                      <a:pt x="1903" y="930"/>
                      <a:pt x="1896" y="927"/>
                      <a:pt x="1889" y="923"/>
                    </a:cubicBezTo>
                    <a:cubicBezTo>
                      <a:pt x="1881" y="919"/>
                      <a:pt x="1874" y="915"/>
                      <a:pt x="1866" y="911"/>
                    </a:cubicBezTo>
                    <a:cubicBezTo>
                      <a:pt x="1856" y="907"/>
                      <a:pt x="1846" y="905"/>
                      <a:pt x="1835" y="902"/>
                    </a:cubicBezTo>
                    <a:cubicBezTo>
                      <a:pt x="1832" y="902"/>
                      <a:pt x="1828" y="902"/>
                      <a:pt x="1825" y="905"/>
                    </a:cubicBezTo>
                    <a:cubicBezTo>
                      <a:pt x="1827" y="907"/>
                      <a:pt x="1829" y="908"/>
                      <a:pt x="1831" y="910"/>
                    </a:cubicBezTo>
                    <a:cubicBezTo>
                      <a:pt x="1838" y="916"/>
                      <a:pt x="1845" y="922"/>
                      <a:pt x="1853" y="927"/>
                    </a:cubicBezTo>
                    <a:cubicBezTo>
                      <a:pt x="1860" y="933"/>
                      <a:pt x="1861" y="941"/>
                      <a:pt x="1861" y="950"/>
                    </a:cubicBezTo>
                    <a:cubicBezTo>
                      <a:pt x="1861" y="951"/>
                      <a:pt x="1860" y="952"/>
                      <a:pt x="1860" y="953"/>
                    </a:cubicBezTo>
                    <a:cubicBezTo>
                      <a:pt x="1856" y="959"/>
                      <a:pt x="1846" y="962"/>
                      <a:pt x="1840" y="960"/>
                    </a:cubicBezTo>
                    <a:cubicBezTo>
                      <a:pt x="1830" y="956"/>
                      <a:pt x="1821" y="952"/>
                      <a:pt x="1812" y="948"/>
                    </a:cubicBezTo>
                    <a:cubicBezTo>
                      <a:pt x="1800" y="942"/>
                      <a:pt x="1787" y="936"/>
                      <a:pt x="1774" y="932"/>
                    </a:cubicBezTo>
                    <a:cubicBezTo>
                      <a:pt x="1765" y="930"/>
                      <a:pt x="1756" y="925"/>
                      <a:pt x="1748" y="921"/>
                    </a:cubicBezTo>
                    <a:cubicBezTo>
                      <a:pt x="1741" y="917"/>
                      <a:pt x="1734" y="913"/>
                      <a:pt x="1727" y="908"/>
                    </a:cubicBezTo>
                    <a:cubicBezTo>
                      <a:pt x="1723" y="912"/>
                      <a:pt x="1719" y="916"/>
                      <a:pt x="1715" y="920"/>
                    </a:cubicBezTo>
                    <a:cubicBezTo>
                      <a:pt x="1711" y="923"/>
                      <a:pt x="1708" y="926"/>
                      <a:pt x="1704" y="928"/>
                    </a:cubicBezTo>
                    <a:cubicBezTo>
                      <a:pt x="1699" y="932"/>
                      <a:pt x="1692" y="933"/>
                      <a:pt x="1685" y="932"/>
                    </a:cubicBezTo>
                    <a:cubicBezTo>
                      <a:pt x="1673" y="931"/>
                      <a:pt x="1660" y="929"/>
                      <a:pt x="1648" y="923"/>
                    </a:cubicBezTo>
                    <a:cubicBezTo>
                      <a:pt x="1644" y="922"/>
                      <a:pt x="1640" y="922"/>
                      <a:pt x="1636" y="920"/>
                    </a:cubicBezTo>
                    <a:cubicBezTo>
                      <a:pt x="1630" y="916"/>
                      <a:pt x="1624" y="912"/>
                      <a:pt x="1618" y="909"/>
                    </a:cubicBezTo>
                    <a:cubicBezTo>
                      <a:pt x="1614" y="907"/>
                      <a:pt x="1611" y="905"/>
                      <a:pt x="1608" y="903"/>
                    </a:cubicBezTo>
                    <a:cubicBezTo>
                      <a:pt x="1592" y="897"/>
                      <a:pt x="1578" y="887"/>
                      <a:pt x="1563" y="878"/>
                    </a:cubicBezTo>
                    <a:cubicBezTo>
                      <a:pt x="1550" y="870"/>
                      <a:pt x="1540" y="858"/>
                      <a:pt x="1530" y="847"/>
                    </a:cubicBezTo>
                    <a:cubicBezTo>
                      <a:pt x="1527" y="843"/>
                      <a:pt x="1523" y="839"/>
                      <a:pt x="1519" y="835"/>
                    </a:cubicBezTo>
                    <a:cubicBezTo>
                      <a:pt x="1519" y="837"/>
                      <a:pt x="1518" y="839"/>
                      <a:pt x="1517" y="840"/>
                    </a:cubicBezTo>
                    <a:cubicBezTo>
                      <a:pt x="1516" y="852"/>
                      <a:pt x="1511" y="863"/>
                      <a:pt x="1507" y="874"/>
                    </a:cubicBezTo>
                    <a:cubicBezTo>
                      <a:pt x="1506" y="880"/>
                      <a:pt x="1502" y="885"/>
                      <a:pt x="1500" y="890"/>
                    </a:cubicBezTo>
                    <a:cubicBezTo>
                      <a:pt x="1499" y="892"/>
                      <a:pt x="1499" y="893"/>
                      <a:pt x="1498" y="894"/>
                    </a:cubicBezTo>
                    <a:cubicBezTo>
                      <a:pt x="1494" y="903"/>
                      <a:pt x="1491" y="912"/>
                      <a:pt x="1487" y="921"/>
                    </a:cubicBezTo>
                    <a:cubicBezTo>
                      <a:pt x="1486" y="924"/>
                      <a:pt x="1483" y="926"/>
                      <a:pt x="1481" y="929"/>
                    </a:cubicBezTo>
                    <a:cubicBezTo>
                      <a:pt x="1477" y="934"/>
                      <a:pt x="1474" y="939"/>
                      <a:pt x="1471" y="945"/>
                    </a:cubicBezTo>
                    <a:cubicBezTo>
                      <a:pt x="1467" y="953"/>
                      <a:pt x="1462" y="962"/>
                      <a:pt x="1456" y="971"/>
                    </a:cubicBezTo>
                    <a:cubicBezTo>
                      <a:pt x="1459" y="973"/>
                      <a:pt x="1463" y="976"/>
                      <a:pt x="1466" y="978"/>
                    </a:cubicBezTo>
                    <a:cubicBezTo>
                      <a:pt x="1472" y="984"/>
                      <a:pt x="1479" y="990"/>
                      <a:pt x="1485" y="996"/>
                    </a:cubicBezTo>
                    <a:cubicBezTo>
                      <a:pt x="1491" y="1000"/>
                      <a:pt x="1496" y="1004"/>
                      <a:pt x="1502" y="1008"/>
                    </a:cubicBezTo>
                    <a:cubicBezTo>
                      <a:pt x="1509" y="1014"/>
                      <a:pt x="1515" y="1020"/>
                      <a:pt x="1520" y="1026"/>
                    </a:cubicBezTo>
                    <a:cubicBezTo>
                      <a:pt x="1529" y="1035"/>
                      <a:pt x="1538" y="1043"/>
                      <a:pt x="1545" y="1052"/>
                    </a:cubicBezTo>
                    <a:cubicBezTo>
                      <a:pt x="1550" y="1059"/>
                      <a:pt x="1554" y="1068"/>
                      <a:pt x="1557" y="1077"/>
                    </a:cubicBezTo>
                    <a:cubicBezTo>
                      <a:pt x="1557" y="1080"/>
                      <a:pt x="1559" y="1084"/>
                      <a:pt x="1560" y="1087"/>
                    </a:cubicBezTo>
                    <a:cubicBezTo>
                      <a:pt x="1561" y="1092"/>
                      <a:pt x="1562" y="1097"/>
                      <a:pt x="1562" y="1102"/>
                    </a:cubicBezTo>
                    <a:cubicBezTo>
                      <a:pt x="1563" y="1108"/>
                      <a:pt x="1565" y="1113"/>
                      <a:pt x="1565" y="1118"/>
                    </a:cubicBezTo>
                    <a:cubicBezTo>
                      <a:pt x="1566" y="1127"/>
                      <a:pt x="1567" y="1136"/>
                      <a:pt x="1565" y="1144"/>
                    </a:cubicBezTo>
                    <a:cubicBezTo>
                      <a:pt x="1564" y="1151"/>
                      <a:pt x="1565" y="1158"/>
                      <a:pt x="1563" y="1164"/>
                    </a:cubicBezTo>
                    <a:cubicBezTo>
                      <a:pt x="1562" y="1174"/>
                      <a:pt x="1559" y="1183"/>
                      <a:pt x="1557" y="1192"/>
                    </a:cubicBezTo>
                    <a:cubicBezTo>
                      <a:pt x="1556" y="1197"/>
                      <a:pt x="1556" y="1201"/>
                      <a:pt x="1553" y="1204"/>
                    </a:cubicBezTo>
                    <a:cubicBezTo>
                      <a:pt x="1555" y="1210"/>
                      <a:pt x="1548" y="1214"/>
                      <a:pt x="1551" y="1219"/>
                    </a:cubicBezTo>
                    <a:cubicBezTo>
                      <a:pt x="1549" y="1222"/>
                      <a:pt x="1548" y="1226"/>
                      <a:pt x="1546" y="1229"/>
                    </a:cubicBezTo>
                    <a:cubicBezTo>
                      <a:pt x="1545" y="1231"/>
                      <a:pt x="1544" y="1234"/>
                      <a:pt x="1544" y="1236"/>
                    </a:cubicBezTo>
                    <a:cubicBezTo>
                      <a:pt x="1543" y="1237"/>
                      <a:pt x="1544" y="1238"/>
                      <a:pt x="1543" y="1238"/>
                    </a:cubicBezTo>
                    <a:cubicBezTo>
                      <a:pt x="1540" y="1242"/>
                      <a:pt x="1541" y="1247"/>
                      <a:pt x="1539" y="1250"/>
                    </a:cubicBezTo>
                    <a:cubicBezTo>
                      <a:pt x="1536" y="1256"/>
                      <a:pt x="1535" y="1262"/>
                      <a:pt x="1533" y="1267"/>
                    </a:cubicBezTo>
                    <a:cubicBezTo>
                      <a:pt x="1529" y="1280"/>
                      <a:pt x="1526" y="1293"/>
                      <a:pt x="1525" y="1306"/>
                    </a:cubicBezTo>
                    <a:cubicBezTo>
                      <a:pt x="1525" y="1322"/>
                      <a:pt x="1523" y="1338"/>
                      <a:pt x="1524" y="1354"/>
                    </a:cubicBezTo>
                    <a:cubicBezTo>
                      <a:pt x="1525" y="1363"/>
                      <a:pt x="1527" y="1372"/>
                      <a:pt x="1527" y="1381"/>
                    </a:cubicBezTo>
                    <a:cubicBezTo>
                      <a:pt x="1527" y="1382"/>
                      <a:pt x="1527" y="1384"/>
                      <a:pt x="1526" y="1386"/>
                    </a:cubicBezTo>
                    <a:cubicBezTo>
                      <a:pt x="1526" y="1387"/>
                      <a:pt x="1525" y="1388"/>
                      <a:pt x="1526" y="1389"/>
                    </a:cubicBezTo>
                    <a:cubicBezTo>
                      <a:pt x="1527" y="1394"/>
                      <a:pt x="1523" y="1398"/>
                      <a:pt x="1524" y="1404"/>
                    </a:cubicBezTo>
                    <a:cubicBezTo>
                      <a:pt x="1524" y="1405"/>
                      <a:pt x="1523" y="1406"/>
                      <a:pt x="1522" y="1407"/>
                    </a:cubicBezTo>
                    <a:cubicBezTo>
                      <a:pt x="1518" y="1412"/>
                      <a:pt x="1514" y="1418"/>
                      <a:pt x="1510" y="1423"/>
                    </a:cubicBezTo>
                    <a:cubicBezTo>
                      <a:pt x="1509" y="1424"/>
                      <a:pt x="1508" y="1424"/>
                      <a:pt x="1508" y="1425"/>
                    </a:cubicBezTo>
                    <a:cubicBezTo>
                      <a:pt x="1504" y="1437"/>
                      <a:pt x="1495" y="1444"/>
                      <a:pt x="1487" y="1453"/>
                    </a:cubicBezTo>
                    <a:cubicBezTo>
                      <a:pt x="1487" y="1453"/>
                      <a:pt x="1487" y="1454"/>
                      <a:pt x="1487" y="1455"/>
                    </a:cubicBezTo>
                    <a:cubicBezTo>
                      <a:pt x="1493" y="1457"/>
                      <a:pt x="1499" y="1462"/>
                      <a:pt x="1507" y="1460"/>
                    </a:cubicBezTo>
                    <a:cubicBezTo>
                      <a:pt x="1513" y="1458"/>
                      <a:pt x="1520" y="1458"/>
                      <a:pt x="1526" y="1458"/>
                    </a:cubicBezTo>
                    <a:cubicBezTo>
                      <a:pt x="1533" y="1458"/>
                      <a:pt x="1540" y="1460"/>
                      <a:pt x="1546" y="1460"/>
                    </a:cubicBezTo>
                    <a:cubicBezTo>
                      <a:pt x="1559" y="1462"/>
                      <a:pt x="1572" y="1461"/>
                      <a:pt x="1584" y="1457"/>
                    </a:cubicBezTo>
                    <a:cubicBezTo>
                      <a:pt x="1595" y="1453"/>
                      <a:pt x="1606" y="1452"/>
                      <a:pt x="1616" y="1456"/>
                    </a:cubicBezTo>
                    <a:cubicBezTo>
                      <a:pt x="1621" y="1457"/>
                      <a:pt x="1626" y="1460"/>
                      <a:pt x="1630" y="1463"/>
                    </a:cubicBezTo>
                    <a:cubicBezTo>
                      <a:pt x="1640" y="1470"/>
                      <a:pt x="1649" y="1478"/>
                      <a:pt x="1657" y="1488"/>
                    </a:cubicBezTo>
                    <a:cubicBezTo>
                      <a:pt x="1664" y="1497"/>
                      <a:pt x="1669" y="1507"/>
                      <a:pt x="1674" y="1516"/>
                    </a:cubicBezTo>
                    <a:cubicBezTo>
                      <a:pt x="1678" y="1521"/>
                      <a:pt x="1678" y="1527"/>
                      <a:pt x="1682" y="1532"/>
                    </a:cubicBezTo>
                    <a:cubicBezTo>
                      <a:pt x="1685" y="1535"/>
                      <a:pt x="1684" y="1539"/>
                      <a:pt x="1681" y="1543"/>
                    </a:cubicBezTo>
                    <a:cubicBezTo>
                      <a:pt x="1680" y="1544"/>
                      <a:pt x="1679" y="1545"/>
                      <a:pt x="1678" y="1547"/>
                    </a:cubicBezTo>
                    <a:cubicBezTo>
                      <a:pt x="1677" y="1553"/>
                      <a:pt x="1673" y="1556"/>
                      <a:pt x="1667" y="1558"/>
                    </a:cubicBezTo>
                    <a:cubicBezTo>
                      <a:pt x="1663" y="1559"/>
                      <a:pt x="1660" y="1562"/>
                      <a:pt x="1656" y="1564"/>
                    </a:cubicBezTo>
                    <a:cubicBezTo>
                      <a:pt x="1650" y="1568"/>
                      <a:pt x="1643" y="1571"/>
                      <a:pt x="1636" y="1574"/>
                    </a:cubicBezTo>
                    <a:cubicBezTo>
                      <a:pt x="1626" y="1579"/>
                      <a:pt x="1615" y="1583"/>
                      <a:pt x="1605" y="1586"/>
                    </a:cubicBezTo>
                    <a:cubicBezTo>
                      <a:pt x="1589" y="1592"/>
                      <a:pt x="1573" y="1597"/>
                      <a:pt x="1556" y="1602"/>
                    </a:cubicBezTo>
                    <a:cubicBezTo>
                      <a:pt x="1544" y="1606"/>
                      <a:pt x="1533" y="1610"/>
                      <a:pt x="1521" y="1614"/>
                    </a:cubicBezTo>
                    <a:cubicBezTo>
                      <a:pt x="1515" y="1616"/>
                      <a:pt x="1508" y="1618"/>
                      <a:pt x="1502" y="1619"/>
                    </a:cubicBezTo>
                    <a:cubicBezTo>
                      <a:pt x="1491" y="1622"/>
                      <a:pt x="1480" y="1625"/>
                      <a:pt x="1469" y="1627"/>
                    </a:cubicBezTo>
                    <a:cubicBezTo>
                      <a:pt x="1462" y="1629"/>
                      <a:pt x="1455" y="1629"/>
                      <a:pt x="1448" y="1630"/>
                    </a:cubicBezTo>
                    <a:cubicBezTo>
                      <a:pt x="1435" y="1631"/>
                      <a:pt x="1422" y="1629"/>
                      <a:pt x="1409" y="1627"/>
                    </a:cubicBezTo>
                    <a:cubicBezTo>
                      <a:pt x="1402" y="1625"/>
                      <a:pt x="1396" y="1621"/>
                      <a:pt x="1391" y="1614"/>
                    </a:cubicBezTo>
                    <a:cubicBezTo>
                      <a:pt x="1384" y="1604"/>
                      <a:pt x="1378" y="1594"/>
                      <a:pt x="1373" y="1583"/>
                    </a:cubicBezTo>
                    <a:cubicBezTo>
                      <a:pt x="1369" y="1573"/>
                      <a:pt x="1365" y="1563"/>
                      <a:pt x="1361" y="1553"/>
                    </a:cubicBezTo>
                    <a:cubicBezTo>
                      <a:pt x="1358" y="1546"/>
                      <a:pt x="1356" y="1538"/>
                      <a:pt x="1354" y="1530"/>
                    </a:cubicBezTo>
                    <a:cubicBezTo>
                      <a:pt x="1353" y="1527"/>
                      <a:pt x="1353" y="1524"/>
                      <a:pt x="1352" y="1521"/>
                    </a:cubicBezTo>
                    <a:cubicBezTo>
                      <a:pt x="1352" y="1520"/>
                      <a:pt x="1352" y="1518"/>
                      <a:pt x="1353" y="1517"/>
                    </a:cubicBezTo>
                    <a:cubicBezTo>
                      <a:pt x="1356" y="1513"/>
                      <a:pt x="1356" y="1509"/>
                      <a:pt x="1356" y="1504"/>
                    </a:cubicBezTo>
                    <a:cubicBezTo>
                      <a:pt x="1355" y="1497"/>
                      <a:pt x="1354" y="1490"/>
                      <a:pt x="1354" y="1482"/>
                    </a:cubicBezTo>
                    <a:cubicBezTo>
                      <a:pt x="1352" y="1481"/>
                      <a:pt x="1348" y="1481"/>
                      <a:pt x="1345" y="1481"/>
                    </a:cubicBezTo>
                    <a:cubicBezTo>
                      <a:pt x="1341" y="1481"/>
                      <a:pt x="1336" y="1480"/>
                      <a:pt x="1331" y="1481"/>
                    </a:cubicBezTo>
                    <a:cubicBezTo>
                      <a:pt x="1327" y="1481"/>
                      <a:pt x="1325" y="1479"/>
                      <a:pt x="1323" y="1476"/>
                    </a:cubicBezTo>
                    <a:cubicBezTo>
                      <a:pt x="1316" y="1466"/>
                      <a:pt x="1314" y="1456"/>
                      <a:pt x="1313" y="1445"/>
                    </a:cubicBezTo>
                    <a:cubicBezTo>
                      <a:pt x="1312" y="1429"/>
                      <a:pt x="1313" y="1413"/>
                      <a:pt x="1313" y="1397"/>
                    </a:cubicBezTo>
                    <a:cubicBezTo>
                      <a:pt x="1314" y="1383"/>
                      <a:pt x="1316" y="1369"/>
                      <a:pt x="1317" y="1355"/>
                    </a:cubicBezTo>
                    <a:cubicBezTo>
                      <a:pt x="1318" y="1343"/>
                      <a:pt x="1320" y="1332"/>
                      <a:pt x="1321" y="1320"/>
                    </a:cubicBezTo>
                    <a:cubicBezTo>
                      <a:pt x="1323" y="1300"/>
                      <a:pt x="1325" y="1279"/>
                      <a:pt x="1327" y="1258"/>
                    </a:cubicBezTo>
                    <a:cubicBezTo>
                      <a:pt x="1328" y="1245"/>
                      <a:pt x="1329" y="1231"/>
                      <a:pt x="1329" y="1217"/>
                    </a:cubicBezTo>
                    <a:cubicBezTo>
                      <a:pt x="1328" y="1218"/>
                      <a:pt x="1327" y="1219"/>
                      <a:pt x="1327" y="1219"/>
                    </a:cubicBezTo>
                    <a:cubicBezTo>
                      <a:pt x="1325" y="1222"/>
                      <a:pt x="1323" y="1224"/>
                      <a:pt x="1321" y="1227"/>
                    </a:cubicBezTo>
                    <a:cubicBezTo>
                      <a:pt x="1319" y="1231"/>
                      <a:pt x="1317" y="1235"/>
                      <a:pt x="1315" y="1239"/>
                    </a:cubicBezTo>
                    <a:cubicBezTo>
                      <a:pt x="1314" y="1241"/>
                      <a:pt x="1313" y="1243"/>
                      <a:pt x="1312" y="1245"/>
                    </a:cubicBezTo>
                    <a:cubicBezTo>
                      <a:pt x="1306" y="1253"/>
                      <a:pt x="1300" y="1262"/>
                      <a:pt x="1294" y="1270"/>
                    </a:cubicBezTo>
                    <a:cubicBezTo>
                      <a:pt x="1291" y="1272"/>
                      <a:pt x="1290" y="1276"/>
                      <a:pt x="1288" y="1279"/>
                    </a:cubicBezTo>
                    <a:cubicBezTo>
                      <a:pt x="1286" y="1282"/>
                      <a:pt x="1285" y="1285"/>
                      <a:pt x="1281" y="1286"/>
                    </a:cubicBezTo>
                    <a:cubicBezTo>
                      <a:pt x="1279" y="1288"/>
                      <a:pt x="1278" y="1291"/>
                      <a:pt x="1276" y="1294"/>
                    </a:cubicBezTo>
                    <a:cubicBezTo>
                      <a:pt x="1274" y="1296"/>
                      <a:pt x="1271" y="1299"/>
                      <a:pt x="1269" y="1301"/>
                    </a:cubicBezTo>
                    <a:cubicBezTo>
                      <a:pt x="1268" y="1302"/>
                      <a:pt x="1267" y="1303"/>
                      <a:pt x="1267" y="1303"/>
                    </a:cubicBezTo>
                    <a:cubicBezTo>
                      <a:pt x="1260" y="1315"/>
                      <a:pt x="1249" y="1322"/>
                      <a:pt x="1240" y="1331"/>
                    </a:cubicBezTo>
                    <a:cubicBezTo>
                      <a:pt x="1235" y="1337"/>
                      <a:pt x="1229" y="1341"/>
                      <a:pt x="1222" y="1345"/>
                    </a:cubicBezTo>
                    <a:cubicBezTo>
                      <a:pt x="1220" y="1347"/>
                      <a:pt x="1218" y="1349"/>
                      <a:pt x="1216" y="1351"/>
                    </a:cubicBezTo>
                    <a:cubicBezTo>
                      <a:pt x="1208" y="1356"/>
                      <a:pt x="1200" y="1361"/>
                      <a:pt x="1192" y="1366"/>
                    </a:cubicBezTo>
                    <a:cubicBezTo>
                      <a:pt x="1186" y="1371"/>
                      <a:pt x="1179" y="1374"/>
                      <a:pt x="1172" y="1379"/>
                    </a:cubicBezTo>
                    <a:cubicBezTo>
                      <a:pt x="1162" y="1384"/>
                      <a:pt x="1153" y="1391"/>
                      <a:pt x="1143" y="1397"/>
                    </a:cubicBezTo>
                    <a:cubicBezTo>
                      <a:pt x="1137" y="1401"/>
                      <a:pt x="1130" y="1406"/>
                      <a:pt x="1123" y="1410"/>
                    </a:cubicBezTo>
                    <a:cubicBezTo>
                      <a:pt x="1118" y="1413"/>
                      <a:pt x="1111" y="1416"/>
                      <a:pt x="1105" y="1419"/>
                    </a:cubicBezTo>
                    <a:cubicBezTo>
                      <a:pt x="1090" y="1426"/>
                      <a:pt x="1075" y="1432"/>
                      <a:pt x="1060" y="1438"/>
                    </a:cubicBezTo>
                    <a:cubicBezTo>
                      <a:pt x="1056" y="1440"/>
                      <a:pt x="1052" y="1443"/>
                      <a:pt x="1048" y="1444"/>
                    </a:cubicBezTo>
                    <a:cubicBezTo>
                      <a:pt x="1039" y="1446"/>
                      <a:pt x="1031" y="1450"/>
                      <a:pt x="1022" y="1449"/>
                    </a:cubicBezTo>
                    <a:cubicBezTo>
                      <a:pt x="1020" y="1449"/>
                      <a:pt x="1017" y="1448"/>
                      <a:pt x="1015" y="1448"/>
                    </a:cubicBezTo>
                    <a:cubicBezTo>
                      <a:pt x="1013" y="1447"/>
                      <a:pt x="1011" y="1447"/>
                      <a:pt x="1008" y="1447"/>
                    </a:cubicBezTo>
                    <a:cubicBezTo>
                      <a:pt x="1008" y="1457"/>
                      <a:pt x="1008" y="1467"/>
                      <a:pt x="1008" y="1477"/>
                    </a:cubicBezTo>
                    <a:cubicBezTo>
                      <a:pt x="1009" y="1477"/>
                      <a:pt x="1010" y="1478"/>
                      <a:pt x="1010" y="1478"/>
                    </a:cubicBezTo>
                    <a:cubicBezTo>
                      <a:pt x="1016" y="1479"/>
                      <a:pt x="1018" y="1481"/>
                      <a:pt x="1018" y="1487"/>
                    </a:cubicBezTo>
                    <a:cubicBezTo>
                      <a:pt x="1018" y="1489"/>
                      <a:pt x="1017" y="1491"/>
                      <a:pt x="1017" y="1494"/>
                    </a:cubicBezTo>
                    <a:cubicBezTo>
                      <a:pt x="1018" y="1496"/>
                      <a:pt x="1018" y="1500"/>
                      <a:pt x="1019" y="1502"/>
                    </a:cubicBezTo>
                    <a:cubicBezTo>
                      <a:pt x="1022" y="1506"/>
                      <a:pt x="1025" y="1511"/>
                      <a:pt x="1029" y="1515"/>
                    </a:cubicBezTo>
                    <a:cubicBezTo>
                      <a:pt x="1034" y="1520"/>
                      <a:pt x="1039" y="1526"/>
                      <a:pt x="1043" y="1533"/>
                    </a:cubicBezTo>
                    <a:cubicBezTo>
                      <a:pt x="1044" y="1535"/>
                      <a:pt x="1046" y="1538"/>
                      <a:pt x="1048" y="1540"/>
                    </a:cubicBezTo>
                    <a:cubicBezTo>
                      <a:pt x="1057" y="1550"/>
                      <a:pt x="1061" y="1562"/>
                      <a:pt x="1065" y="1575"/>
                    </a:cubicBezTo>
                    <a:cubicBezTo>
                      <a:pt x="1068" y="1583"/>
                      <a:pt x="1067" y="1592"/>
                      <a:pt x="1065" y="1600"/>
                    </a:cubicBezTo>
                    <a:cubicBezTo>
                      <a:pt x="1064" y="1607"/>
                      <a:pt x="1061" y="1614"/>
                      <a:pt x="1058" y="1620"/>
                    </a:cubicBezTo>
                    <a:cubicBezTo>
                      <a:pt x="1054" y="1628"/>
                      <a:pt x="1048" y="1633"/>
                      <a:pt x="1041" y="1636"/>
                    </a:cubicBezTo>
                    <a:cubicBezTo>
                      <a:pt x="1035" y="1640"/>
                      <a:pt x="1027" y="1642"/>
                      <a:pt x="1020" y="1644"/>
                    </a:cubicBezTo>
                    <a:cubicBezTo>
                      <a:pt x="1012" y="1647"/>
                      <a:pt x="1004" y="1645"/>
                      <a:pt x="995" y="1645"/>
                    </a:cubicBezTo>
                    <a:cubicBezTo>
                      <a:pt x="988" y="1645"/>
                      <a:pt x="981" y="1644"/>
                      <a:pt x="974" y="1643"/>
                    </a:cubicBezTo>
                    <a:cubicBezTo>
                      <a:pt x="959" y="1641"/>
                      <a:pt x="946" y="1636"/>
                      <a:pt x="933" y="1628"/>
                    </a:cubicBezTo>
                    <a:cubicBezTo>
                      <a:pt x="925" y="1622"/>
                      <a:pt x="918" y="1614"/>
                      <a:pt x="911" y="1606"/>
                    </a:cubicBezTo>
                    <a:cubicBezTo>
                      <a:pt x="907" y="1601"/>
                      <a:pt x="902" y="1595"/>
                      <a:pt x="898" y="1588"/>
                    </a:cubicBezTo>
                    <a:cubicBezTo>
                      <a:pt x="891" y="1578"/>
                      <a:pt x="886" y="1568"/>
                      <a:pt x="883" y="1556"/>
                    </a:cubicBezTo>
                    <a:cubicBezTo>
                      <a:pt x="879" y="1546"/>
                      <a:pt x="876" y="1535"/>
                      <a:pt x="872" y="1524"/>
                    </a:cubicBezTo>
                    <a:cubicBezTo>
                      <a:pt x="870" y="1517"/>
                      <a:pt x="868" y="1509"/>
                      <a:pt x="866" y="1501"/>
                    </a:cubicBezTo>
                    <a:cubicBezTo>
                      <a:pt x="863" y="1491"/>
                      <a:pt x="859" y="1483"/>
                      <a:pt x="855" y="1474"/>
                    </a:cubicBezTo>
                    <a:cubicBezTo>
                      <a:pt x="851" y="1465"/>
                      <a:pt x="848" y="1456"/>
                      <a:pt x="845" y="1447"/>
                    </a:cubicBezTo>
                    <a:cubicBezTo>
                      <a:pt x="843" y="1440"/>
                      <a:pt x="842" y="1433"/>
                      <a:pt x="841" y="1425"/>
                    </a:cubicBezTo>
                    <a:cubicBezTo>
                      <a:pt x="839" y="1413"/>
                      <a:pt x="843" y="1401"/>
                      <a:pt x="850" y="1391"/>
                    </a:cubicBezTo>
                    <a:cubicBezTo>
                      <a:pt x="859" y="1376"/>
                      <a:pt x="872" y="1367"/>
                      <a:pt x="888" y="1363"/>
                    </a:cubicBezTo>
                    <a:cubicBezTo>
                      <a:pt x="897" y="1361"/>
                      <a:pt x="907" y="1360"/>
                      <a:pt x="916" y="1361"/>
                    </a:cubicBezTo>
                    <a:cubicBezTo>
                      <a:pt x="919" y="1362"/>
                      <a:pt x="922" y="1360"/>
                      <a:pt x="924" y="1358"/>
                    </a:cubicBezTo>
                    <a:cubicBezTo>
                      <a:pt x="926" y="1356"/>
                      <a:pt x="925" y="1354"/>
                      <a:pt x="924" y="1352"/>
                    </a:cubicBezTo>
                    <a:cubicBezTo>
                      <a:pt x="919" y="1345"/>
                      <a:pt x="918" y="1336"/>
                      <a:pt x="918" y="1327"/>
                    </a:cubicBezTo>
                    <a:cubicBezTo>
                      <a:pt x="918" y="1321"/>
                      <a:pt x="920" y="1314"/>
                      <a:pt x="925" y="1308"/>
                    </a:cubicBezTo>
                    <a:cubicBezTo>
                      <a:pt x="931" y="1301"/>
                      <a:pt x="936" y="1293"/>
                      <a:pt x="944" y="1287"/>
                    </a:cubicBezTo>
                    <a:cubicBezTo>
                      <a:pt x="950" y="1282"/>
                      <a:pt x="955" y="1276"/>
                      <a:pt x="962" y="1272"/>
                    </a:cubicBezTo>
                    <a:cubicBezTo>
                      <a:pt x="977" y="1260"/>
                      <a:pt x="992" y="1249"/>
                      <a:pt x="1008" y="1238"/>
                    </a:cubicBezTo>
                    <a:cubicBezTo>
                      <a:pt x="1017" y="1232"/>
                      <a:pt x="1026" y="1227"/>
                      <a:pt x="1036" y="1221"/>
                    </a:cubicBezTo>
                    <a:cubicBezTo>
                      <a:pt x="1050" y="1213"/>
                      <a:pt x="1064" y="1204"/>
                      <a:pt x="1078" y="1195"/>
                    </a:cubicBezTo>
                    <a:cubicBezTo>
                      <a:pt x="1081" y="1193"/>
                      <a:pt x="1084" y="1192"/>
                      <a:pt x="1088" y="1190"/>
                    </a:cubicBezTo>
                    <a:cubicBezTo>
                      <a:pt x="1095" y="1186"/>
                      <a:pt x="1100" y="1179"/>
                      <a:pt x="1101" y="1171"/>
                    </a:cubicBezTo>
                    <a:cubicBezTo>
                      <a:pt x="1101" y="1168"/>
                      <a:pt x="1101" y="1166"/>
                      <a:pt x="1102" y="1164"/>
                    </a:cubicBezTo>
                    <a:cubicBezTo>
                      <a:pt x="1102" y="1158"/>
                      <a:pt x="1106" y="1155"/>
                      <a:pt x="1112" y="1156"/>
                    </a:cubicBezTo>
                    <a:cubicBezTo>
                      <a:pt x="1116" y="1157"/>
                      <a:pt x="1119" y="1156"/>
                      <a:pt x="1123" y="1152"/>
                    </a:cubicBezTo>
                    <a:cubicBezTo>
                      <a:pt x="1130" y="1146"/>
                      <a:pt x="1131" y="1136"/>
                      <a:pt x="1132" y="1128"/>
                    </a:cubicBezTo>
                    <a:cubicBezTo>
                      <a:pt x="1133" y="1123"/>
                      <a:pt x="1134" y="1117"/>
                      <a:pt x="1135" y="1112"/>
                    </a:cubicBezTo>
                    <a:cubicBezTo>
                      <a:pt x="1136" y="1106"/>
                      <a:pt x="1137" y="1100"/>
                      <a:pt x="1139" y="1094"/>
                    </a:cubicBezTo>
                    <a:cubicBezTo>
                      <a:pt x="1139" y="1093"/>
                      <a:pt x="1139" y="1092"/>
                      <a:pt x="1138" y="1091"/>
                    </a:cubicBezTo>
                    <a:cubicBezTo>
                      <a:pt x="1137" y="1086"/>
                      <a:pt x="1138" y="1082"/>
                      <a:pt x="1140" y="1078"/>
                    </a:cubicBezTo>
                    <a:cubicBezTo>
                      <a:pt x="1142" y="1074"/>
                      <a:pt x="1140" y="1071"/>
                      <a:pt x="1138" y="1068"/>
                    </a:cubicBezTo>
                    <a:cubicBezTo>
                      <a:pt x="1134" y="1063"/>
                      <a:pt x="1129" y="1059"/>
                      <a:pt x="1125" y="1054"/>
                    </a:cubicBezTo>
                    <a:cubicBezTo>
                      <a:pt x="1124" y="1053"/>
                      <a:pt x="1124" y="1052"/>
                      <a:pt x="1124" y="1051"/>
                    </a:cubicBezTo>
                    <a:cubicBezTo>
                      <a:pt x="1124" y="1046"/>
                      <a:pt x="1120" y="1042"/>
                      <a:pt x="1116" y="1039"/>
                    </a:cubicBezTo>
                    <a:cubicBezTo>
                      <a:pt x="1113" y="1036"/>
                      <a:pt x="1113" y="1034"/>
                      <a:pt x="1113" y="1030"/>
                    </a:cubicBezTo>
                    <a:cubicBezTo>
                      <a:pt x="1110" y="1030"/>
                      <a:pt x="1108" y="1028"/>
                      <a:pt x="1107" y="1025"/>
                    </a:cubicBezTo>
                    <a:cubicBezTo>
                      <a:pt x="1107" y="1021"/>
                      <a:pt x="1104" y="1017"/>
                      <a:pt x="1106" y="1013"/>
                    </a:cubicBezTo>
                    <a:cubicBezTo>
                      <a:pt x="1101" y="1007"/>
                      <a:pt x="1104" y="1000"/>
                      <a:pt x="1104" y="993"/>
                    </a:cubicBezTo>
                    <a:cubicBezTo>
                      <a:pt x="1104" y="983"/>
                      <a:pt x="1105" y="973"/>
                      <a:pt x="1108" y="964"/>
                    </a:cubicBezTo>
                    <a:cubicBezTo>
                      <a:pt x="1109" y="962"/>
                      <a:pt x="1109" y="960"/>
                      <a:pt x="1109" y="958"/>
                    </a:cubicBezTo>
                    <a:cubicBezTo>
                      <a:pt x="1108" y="953"/>
                      <a:pt x="1110" y="948"/>
                      <a:pt x="1112" y="943"/>
                    </a:cubicBezTo>
                    <a:cubicBezTo>
                      <a:pt x="1114" y="941"/>
                      <a:pt x="1115" y="939"/>
                      <a:pt x="1114" y="936"/>
                    </a:cubicBezTo>
                    <a:cubicBezTo>
                      <a:pt x="1113" y="930"/>
                      <a:pt x="1117" y="924"/>
                      <a:pt x="1120" y="919"/>
                    </a:cubicBezTo>
                    <a:cubicBezTo>
                      <a:pt x="1123" y="914"/>
                      <a:pt x="1123" y="913"/>
                      <a:pt x="1120" y="908"/>
                    </a:cubicBezTo>
                    <a:cubicBezTo>
                      <a:pt x="1118" y="906"/>
                      <a:pt x="1116" y="903"/>
                      <a:pt x="1114" y="901"/>
                    </a:cubicBezTo>
                    <a:cubicBezTo>
                      <a:pt x="1109" y="892"/>
                      <a:pt x="1108" y="883"/>
                      <a:pt x="1115" y="874"/>
                    </a:cubicBezTo>
                    <a:cubicBezTo>
                      <a:pt x="1122" y="864"/>
                      <a:pt x="1129" y="854"/>
                      <a:pt x="1136" y="845"/>
                    </a:cubicBezTo>
                    <a:cubicBezTo>
                      <a:pt x="1140" y="840"/>
                      <a:pt x="1143" y="836"/>
                      <a:pt x="1145" y="831"/>
                    </a:cubicBezTo>
                    <a:cubicBezTo>
                      <a:pt x="1147" y="827"/>
                      <a:pt x="1150" y="824"/>
                      <a:pt x="1153" y="821"/>
                    </a:cubicBezTo>
                    <a:cubicBezTo>
                      <a:pt x="1154" y="819"/>
                      <a:pt x="1155" y="817"/>
                      <a:pt x="1156" y="815"/>
                    </a:cubicBezTo>
                    <a:cubicBezTo>
                      <a:pt x="1156" y="815"/>
                      <a:pt x="1155" y="814"/>
                      <a:pt x="1155" y="814"/>
                    </a:cubicBezTo>
                    <a:cubicBezTo>
                      <a:pt x="1152" y="815"/>
                      <a:pt x="1149" y="815"/>
                      <a:pt x="1147" y="817"/>
                    </a:cubicBezTo>
                    <a:cubicBezTo>
                      <a:pt x="1141" y="823"/>
                      <a:pt x="1134" y="825"/>
                      <a:pt x="1128" y="830"/>
                    </a:cubicBezTo>
                    <a:cubicBezTo>
                      <a:pt x="1122" y="834"/>
                      <a:pt x="1117" y="838"/>
                      <a:pt x="1111" y="841"/>
                    </a:cubicBezTo>
                    <a:cubicBezTo>
                      <a:pt x="1108" y="844"/>
                      <a:pt x="1104" y="845"/>
                      <a:pt x="1100" y="848"/>
                    </a:cubicBezTo>
                    <a:cubicBezTo>
                      <a:pt x="1095" y="851"/>
                      <a:pt x="1089" y="856"/>
                      <a:pt x="1084" y="860"/>
                    </a:cubicBezTo>
                    <a:cubicBezTo>
                      <a:pt x="1079" y="864"/>
                      <a:pt x="1073" y="865"/>
                      <a:pt x="1066" y="867"/>
                    </a:cubicBezTo>
                    <a:cubicBezTo>
                      <a:pt x="1063" y="868"/>
                      <a:pt x="1059" y="870"/>
                      <a:pt x="1056" y="871"/>
                    </a:cubicBezTo>
                    <a:cubicBezTo>
                      <a:pt x="1055" y="871"/>
                      <a:pt x="1053" y="872"/>
                      <a:pt x="1052" y="872"/>
                    </a:cubicBezTo>
                    <a:cubicBezTo>
                      <a:pt x="1046" y="871"/>
                      <a:pt x="1039" y="873"/>
                      <a:pt x="1033" y="870"/>
                    </a:cubicBezTo>
                    <a:cubicBezTo>
                      <a:pt x="1031" y="869"/>
                      <a:pt x="1028" y="868"/>
                      <a:pt x="1025" y="869"/>
                    </a:cubicBezTo>
                    <a:cubicBezTo>
                      <a:pt x="1024" y="870"/>
                      <a:pt x="1023" y="869"/>
                      <a:pt x="1021" y="869"/>
                    </a:cubicBezTo>
                    <a:cubicBezTo>
                      <a:pt x="1018" y="868"/>
                      <a:pt x="1016" y="866"/>
                      <a:pt x="1013" y="865"/>
                    </a:cubicBezTo>
                    <a:cubicBezTo>
                      <a:pt x="1008" y="873"/>
                      <a:pt x="1003" y="880"/>
                      <a:pt x="998" y="887"/>
                    </a:cubicBezTo>
                    <a:cubicBezTo>
                      <a:pt x="999" y="888"/>
                      <a:pt x="1001" y="890"/>
                      <a:pt x="1003" y="892"/>
                    </a:cubicBezTo>
                    <a:cubicBezTo>
                      <a:pt x="1007" y="895"/>
                      <a:pt x="1009" y="903"/>
                      <a:pt x="1006" y="907"/>
                    </a:cubicBezTo>
                    <a:cubicBezTo>
                      <a:pt x="1003" y="911"/>
                      <a:pt x="1000" y="915"/>
                      <a:pt x="995" y="917"/>
                    </a:cubicBezTo>
                    <a:cubicBezTo>
                      <a:pt x="993" y="918"/>
                      <a:pt x="992" y="920"/>
                      <a:pt x="992" y="923"/>
                    </a:cubicBezTo>
                    <a:cubicBezTo>
                      <a:pt x="992" y="925"/>
                      <a:pt x="991" y="927"/>
                      <a:pt x="989" y="929"/>
                    </a:cubicBezTo>
                    <a:cubicBezTo>
                      <a:pt x="985" y="933"/>
                      <a:pt x="981" y="938"/>
                      <a:pt x="975" y="940"/>
                    </a:cubicBezTo>
                    <a:cubicBezTo>
                      <a:pt x="974" y="940"/>
                      <a:pt x="973" y="941"/>
                      <a:pt x="972" y="942"/>
                    </a:cubicBezTo>
                    <a:cubicBezTo>
                      <a:pt x="972" y="949"/>
                      <a:pt x="968" y="953"/>
                      <a:pt x="961" y="956"/>
                    </a:cubicBezTo>
                    <a:cubicBezTo>
                      <a:pt x="959" y="956"/>
                      <a:pt x="957" y="957"/>
                      <a:pt x="957" y="959"/>
                    </a:cubicBezTo>
                    <a:cubicBezTo>
                      <a:pt x="957" y="959"/>
                      <a:pt x="957" y="960"/>
                      <a:pt x="957" y="960"/>
                    </a:cubicBezTo>
                    <a:cubicBezTo>
                      <a:pt x="951" y="965"/>
                      <a:pt x="947" y="973"/>
                      <a:pt x="939" y="975"/>
                    </a:cubicBezTo>
                    <a:cubicBezTo>
                      <a:pt x="930" y="978"/>
                      <a:pt x="927" y="978"/>
                      <a:pt x="919" y="972"/>
                    </a:cubicBezTo>
                    <a:cubicBezTo>
                      <a:pt x="916" y="973"/>
                      <a:pt x="913" y="974"/>
                      <a:pt x="910" y="975"/>
                    </a:cubicBezTo>
                    <a:cubicBezTo>
                      <a:pt x="901" y="977"/>
                      <a:pt x="894" y="973"/>
                      <a:pt x="886" y="969"/>
                    </a:cubicBezTo>
                    <a:cubicBezTo>
                      <a:pt x="885" y="968"/>
                      <a:pt x="883" y="967"/>
                      <a:pt x="883" y="965"/>
                    </a:cubicBezTo>
                    <a:cubicBezTo>
                      <a:pt x="883" y="961"/>
                      <a:pt x="880" y="959"/>
                      <a:pt x="877" y="957"/>
                    </a:cubicBezTo>
                    <a:cubicBezTo>
                      <a:pt x="874" y="954"/>
                      <a:pt x="871" y="951"/>
                      <a:pt x="867" y="948"/>
                    </a:cubicBezTo>
                    <a:cubicBezTo>
                      <a:pt x="863" y="945"/>
                      <a:pt x="860" y="940"/>
                      <a:pt x="863" y="934"/>
                    </a:cubicBezTo>
                    <a:cubicBezTo>
                      <a:pt x="858" y="931"/>
                      <a:pt x="854" y="929"/>
                      <a:pt x="850" y="926"/>
                    </a:cubicBezTo>
                    <a:cubicBezTo>
                      <a:pt x="847" y="922"/>
                      <a:pt x="845" y="918"/>
                      <a:pt x="846" y="913"/>
                    </a:cubicBezTo>
                    <a:cubicBezTo>
                      <a:pt x="848" y="909"/>
                      <a:pt x="848" y="905"/>
                      <a:pt x="848" y="900"/>
                    </a:cubicBezTo>
                    <a:cubicBezTo>
                      <a:pt x="845" y="903"/>
                      <a:pt x="842" y="905"/>
                      <a:pt x="840" y="907"/>
                    </a:cubicBezTo>
                    <a:cubicBezTo>
                      <a:pt x="835" y="910"/>
                      <a:pt x="833" y="909"/>
                      <a:pt x="829" y="906"/>
                    </a:cubicBezTo>
                    <a:cubicBezTo>
                      <a:pt x="826" y="903"/>
                      <a:pt x="823" y="900"/>
                      <a:pt x="820" y="897"/>
                    </a:cubicBezTo>
                    <a:cubicBezTo>
                      <a:pt x="817" y="893"/>
                      <a:pt x="814" y="889"/>
                      <a:pt x="811" y="886"/>
                    </a:cubicBezTo>
                    <a:cubicBezTo>
                      <a:pt x="808" y="881"/>
                      <a:pt x="805" y="877"/>
                      <a:pt x="801" y="873"/>
                    </a:cubicBezTo>
                    <a:cubicBezTo>
                      <a:pt x="790" y="863"/>
                      <a:pt x="779" y="852"/>
                      <a:pt x="768" y="841"/>
                    </a:cubicBezTo>
                    <a:cubicBezTo>
                      <a:pt x="765" y="838"/>
                      <a:pt x="762" y="835"/>
                      <a:pt x="759" y="832"/>
                    </a:cubicBezTo>
                    <a:cubicBezTo>
                      <a:pt x="757" y="831"/>
                      <a:pt x="755" y="829"/>
                      <a:pt x="752" y="827"/>
                    </a:cubicBezTo>
                    <a:cubicBezTo>
                      <a:pt x="751" y="832"/>
                      <a:pt x="750" y="837"/>
                      <a:pt x="750" y="841"/>
                    </a:cubicBezTo>
                    <a:cubicBezTo>
                      <a:pt x="750" y="849"/>
                      <a:pt x="747" y="857"/>
                      <a:pt x="745" y="865"/>
                    </a:cubicBezTo>
                    <a:cubicBezTo>
                      <a:pt x="743" y="875"/>
                      <a:pt x="741" y="886"/>
                      <a:pt x="738" y="897"/>
                    </a:cubicBezTo>
                    <a:cubicBezTo>
                      <a:pt x="738" y="899"/>
                      <a:pt x="737" y="901"/>
                      <a:pt x="736" y="902"/>
                    </a:cubicBezTo>
                    <a:cubicBezTo>
                      <a:pt x="731" y="914"/>
                      <a:pt x="726" y="926"/>
                      <a:pt x="719" y="937"/>
                    </a:cubicBezTo>
                    <a:cubicBezTo>
                      <a:pt x="714" y="943"/>
                      <a:pt x="711" y="950"/>
                      <a:pt x="703" y="953"/>
                    </a:cubicBezTo>
                    <a:cubicBezTo>
                      <a:pt x="702" y="953"/>
                      <a:pt x="702" y="954"/>
                      <a:pt x="701" y="955"/>
                    </a:cubicBezTo>
                    <a:cubicBezTo>
                      <a:pt x="701" y="960"/>
                      <a:pt x="700" y="964"/>
                      <a:pt x="700" y="969"/>
                    </a:cubicBezTo>
                    <a:cubicBezTo>
                      <a:pt x="700" y="969"/>
                      <a:pt x="701" y="968"/>
                      <a:pt x="702" y="967"/>
                    </a:cubicBezTo>
                    <a:cubicBezTo>
                      <a:pt x="704" y="973"/>
                      <a:pt x="705" y="984"/>
                      <a:pt x="704" y="989"/>
                    </a:cubicBezTo>
                    <a:cubicBezTo>
                      <a:pt x="704" y="991"/>
                      <a:pt x="703" y="994"/>
                      <a:pt x="706" y="996"/>
                    </a:cubicBezTo>
                    <a:cubicBezTo>
                      <a:pt x="707" y="997"/>
                      <a:pt x="707" y="1001"/>
                      <a:pt x="707" y="1003"/>
                    </a:cubicBezTo>
                    <a:cubicBezTo>
                      <a:pt x="707" y="1007"/>
                      <a:pt x="708" y="1009"/>
                      <a:pt x="710" y="1012"/>
                    </a:cubicBezTo>
                    <a:cubicBezTo>
                      <a:pt x="712" y="1016"/>
                      <a:pt x="713" y="1021"/>
                      <a:pt x="715" y="1025"/>
                    </a:cubicBezTo>
                    <a:cubicBezTo>
                      <a:pt x="717" y="1033"/>
                      <a:pt x="719" y="1041"/>
                      <a:pt x="722" y="1048"/>
                    </a:cubicBezTo>
                    <a:cubicBezTo>
                      <a:pt x="725" y="1058"/>
                      <a:pt x="726" y="1067"/>
                      <a:pt x="728" y="1077"/>
                    </a:cubicBezTo>
                    <a:cubicBezTo>
                      <a:pt x="730" y="1084"/>
                      <a:pt x="732" y="1090"/>
                      <a:pt x="735" y="1097"/>
                    </a:cubicBezTo>
                    <a:cubicBezTo>
                      <a:pt x="737" y="1099"/>
                      <a:pt x="737" y="1101"/>
                      <a:pt x="737" y="1104"/>
                    </a:cubicBezTo>
                    <a:cubicBezTo>
                      <a:pt x="738" y="1106"/>
                      <a:pt x="738" y="1108"/>
                      <a:pt x="739" y="1111"/>
                    </a:cubicBezTo>
                    <a:cubicBezTo>
                      <a:pt x="741" y="1118"/>
                      <a:pt x="744" y="1125"/>
                      <a:pt x="746" y="1132"/>
                    </a:cubicBezTo>
                    <a:cubicBezTo>
                      <a:pt x="747" y="1135"/>
                      <a:pt x="747" y="1138"/>
                      <a:pt x="747" y="1141"/>
                    </a:cubicBezTo>
                    <a:cubicBezTo>
                      <a:pt x="748" y="1141"/>
                      <a:pt x="747" y="1142"/>
                      <a:pt x="748" y="1143"/>
                    </a:cubicBezTo>
                    <a:cubicBezTo>
                      <a:pt x="752" y="1149"/>
                      <a:pt x="751" y="1157"/>
                      <a:pt x="753" y="1164"/>
                    </a:cubicBezTo>
                    <a:cubicBezTo>
                      <a:pt x="755" y="1171"/>
                      <a:pt x="757" y="1178"/>
                      <a:pt x="759" y="1185"/>
                    </a:cubicBezTo>
                    <a:cubicBezTo>
                      <a:pt x="760" y="1188"/>
                      <a:pt x="759" y="1192"/>
                      <a:pt x="759" y="1196"/>
                    </a:cubicBezTo>
                    <a:cubicBezTo>
                      <a:pt x="760" y="1210"/>
                      <a:pt x="761" y="1224"/>
                      <a:pt x="761" y="1239"/>
                    </a:cubicBezTo>
                    <a:cubicBezTo>
                      <a:pt x="762" y="1248"/>
                      <a:pt x="763" y="1257"/>
                      <a:pt x="763" y="1267"/>
                    </a:cubicBezTo>
                    <a:cubicBezTo>
                      <a:pt x="763" y="1272"/>
                      <a:pt x="763" y="1278"/>
                      <a:pt x="763" y="1283"/>
                    </a:cubicBezTo>
                    <a:cubicBezTo>
                      <a:pt x="763" y="1288"/>
                      <a:pt x="764" y="1292"/>
                      <a:pt x="764" y="1296"/>
                    </a:cubicBezTo>
                    <a:cubicBezTo>
                      <a:pt x="764" y="1307"/>
                      <a:pt x="764" y="1318"/>
                      <a:pt x="763" y="1329"/>
                    </a:cubicBezTo>
                    <a:cubicBezTo>
                      <a:pt x="763" y="1330"/>
                      <a:pt x="764" y="1332"/>
                      <a:pt x="764" y="1334"/>
                    </a:cubicBezTo>
                    <a:cubicBezTo>
                      <a:pt x="765" y="1337"/>
                      <a:pt x="766" y="1341"/>
                      <a:pt x="764" y="1344"/>
                    </a:cubicBezTo>
                    <a:cubicBezTo>
                      <a:pt x="763" y="1345"/>
                      <a:pt x="764" y="1347"/>
                      <a:pt x="764" y="1348"/>
                    </a:cubicBezTo>
                    <a:cubicBezTo>
                      <a:pt x="764" y="1357"/>
                      <a:pt x="764" y="1367"/>
                      <a:pt x="764" y="1376"/>
                    </a:cubicBezTo>
                    <a:cubicBezTo>
                      <a:pt x="764" y="1384"/>
                      <a:pt x="764" y="1392"/>
                      <a:pt x="764" y="1400"/>
                    </a:cubicBezTo>
                    <a:cubicBezTo>
                      <a:pt x="764" y="1408"/>
                      <a:pt x="764" y="1415"/>
                      <a:pt x="765" y="1422"/>
                    </a:cubicBezTo>
                    <a:cubicBezTo>
                      <a:pt x="765" y="1430"/>
                      <a:pt x="766" y="1437"/>
                      <a:pt x="766" y="1445"/>
                    </a:cubicBezTo>
                    <a:cubicBezTo>
                      <a:pt x="766" y="1451"/>
                      <a:pt x="766" y="1458"/>
                      <a:pt x="766" y="1464"/>
                    </a:cubicBezTo>
                    <a:cubicBezTo>
                      <a:pt x="765" y="1473"/>
                      <a:pt x="765" y="1483"/>
                      <a:pt x="765" y="1492"/>
                    </a:cubicBezTo>
                    <a:cubicBezTo>
                      <a:pt x="764" y="1500"/>
                      <a:pt x="765" y="1508"/>
                      <a:pt x="765" y="1516"/>
                    </a:cubicBezTo>
                    <a:cubicBezTo>
                      <a:pt x="765" y="1517"/>
                      <a:pt x="764" y="1519"/>
                      <a:pt x="764" y="1520"/>
                    </a:cubicBezTo>
                    <a:cubicBezTo>
                      <a:pt x="763" y="1525"/>
                      <a:pt x="762" y="1530"/>
                      <a:pt x="762" y="1535"/>
                    </a:cubicBezTo>
                    <a:cubicBezTo>
                      <a:pt x="762" y="1537"/>
                      <a:pt x="763" y="1538"/>
                      <a:pt x="764" y="1539"/>
                    </a:cubicBezTo>
                    <a:cubicBezTo>
                      <a:pt x="767" y="1544"/>
                      <a:pt x="770" y="1549"/>
                      <a:pt x="772" y="1554"/>
                    </a:cubicBezTo>
                    <a:cubicBezTo>
                      <a:pt x="773" y="1555"/>
                      <a:pt x="772" y="1557"/>
                      <a:pt x="772" y="1558"/>
                    </a:cubicBezTo>
                    <a:close/>
                    <a:moveTo>
                      <a:pt x="525" y="429"/>
                    </a:moveTo>
                    <a:cubicBezTo>
                      <a:pt x="522" y="430"/>
                      <a:pt x="519" y="429"/>
                      <a:pt x="517" y="431"/>
                    </a:cubicBezTo>
                    <a:cubicBezTo>
                      <a:pt x="512" y="435"/>
                      <a:pt x="507" y="439"/>
                      <a:pt x="502" y="444"/>
                    </a:cubicBezTo>
                    <a:cubicBezTo>
                      <a:pt x="495" y="452"/>
                      <a:pt x="488" y="460"/>
                      <a:pt x="480" y="468"/>
                    </a:cubicBezTo>
                    <a:cubicBezTo>
                      <a:pt x="471" y="478"/>
                      <a:pt x="461" y="487"/>
                      <a:pt x="453" y="496"/>
                    </a:cubicBezTo>
                    <a:cubicBezTo>
                      <a:pt x="447" y="503"/>
                      <a:pt x="441" y="510"/>
                      <a:pt x="435" y="517"/>
                    </a:cubicBezTo>
                    <a:cubicBezTo>
                      <a:pt x="432" y="521"/>
                      <a:pt x="428" y="526"/>
                      <a:pt x="424" y="531"/>
                    </a:cubicBezTo>
                    <a:cubicBezTo>
                      <a:pt x="414" y="545"/>
                      <a:pt x="404" y="560"/>
                      <a:pt x="395" y="575"/>
                    </a:cubicBezTo>
                    <a:cubicBezTo>
                      <a:pt x="390" y="583"/>
                      <a:pt x="385" y="591"/>
                      <a:pt x="381" y="600"/>
                    </a:cubicBezTo>
                    <a:cubicBezTo>
                      <a:pt x="378" y="607"/>
                      <a:pt x="375" y="614"/>
                      <a:pt x="371" y="620"/>
                    </a:cubicBezTo>
                    <a:cubicBezTo>
                      <a:pt x="365" y="631"/>
                      <a:pt x="361" y="643"/>
                      <a:pt x="358" y="655"/>
                    </a:cubicBezTo>
                    <a:cubicBezTo>
                      <a:pt x="356" y="665"/>
                      <a:pt x="355" y="676"/>
                      <a:pt x="352" y="686"/>
                    </a:cubicBezTo>
                    <a:cubicBezTo>
                      <a:pt x="351" y="693"/>
                      <a:pt x="351" y="701"/>
                      <a:pt x="351" y="708"/>
                    </a:cubicBezTo>
                    <a:cubicBezTo>
                      <a:pt x="350" y="719"/>
                      <a:pt x="349" y="730"/>
                      <a:pt x="349" y="741"/>
                    </a:cubicBezTo>
                    <a:cubicBezTo>
                      <a:pt x="349" y="747"/>
                      <a:pt x="349" y="753"/>
                      <a:pt x="349" y="758"/>
                    </a:cubicBezTo>
                    <a:cubicBezTo>
                      <a:pt x="350" y="764"/>
                      <a:pt x="349" y="770"/>
                      <a:pt x="351" y="775"/>
                    </a:cubicBezTo>
                    <a:cubicBezTo>
                      <a:pt x="354" y="781"/>
                      <a:pt x="351" y="786"/>
                      <a:pt x="352" y="792"/>
                    </a:cubicBezTo>
                    <a:cubicBezTo>
                      <a:pt x="354" y="803"/>
                      <a:pt x="355" y="815"/>
                      <a:pt x="359" y="825"/>
                    </a:cubicBezTo>
                    <a:cubicBezTo>
                      <a:pt x="364" y="840"/>
                      <a:pt x="370" y="855"/>
                      <a:pt x="376" y="869"/>
                    </a:cubicBezTo>
                    <a:cubicBezTo>
                      <a:pt x="381" y="882"/>
                      <a:pt x="387" y="893"/>
                      <a:pt x="393" y="905"/>
                    </a:cubicBezTo>
                    <a:cubicBezTo>
                      <a:pt x="397" y="913"/>
                      <a:pt x="401" y="920"/>
                      <a:pt x="406" y="927"/>
                    </a:cubicBezTo>
                    <a:cubicBezTo>
                      <a:pt x="409" y="933"/>
                      <a:pt x="413" y="937"/>
                      <a:pt x="417" y="942"/>
                    </a:cubicBezTo>
                    <a:cubicBezTo>
                      <a:pt x="419" y="944"/>
                      <a:pt x="421" y="945"/>
                      <a:pt x="422" y="946"/>
                    </a:cubicBezTo>
                    <a:cubicBezTo>
                      <a:pt x="425" y="944"/>
                      <a:pt x="428" y="942"/>
                      <a:pt x="431" y="941"/>
                    </a:cubicBezTo>
                    <a:cubicBezTo>
                      <a:pt x="442" y="935"/>
                      <a:pt x="453" y="929"/>
                      <a:pt x="464" y="923"/>
                    </a:cubicBezTo>
                    <a:cubicBezTo>
                      <a:pt x="467" y="922"/>
                      <a:pt x="470" y="921"/>
                      <a:pt x="474" y="920"/>
                    </a:cubicBezTo>
                    <a:cubicBezTo>
                      <a:pt x="477" y="919"/>
                      <a:pt x="480" y="918"/>
                      <a:pt x="483" y="917"/>
                    </a:cubicBezTo>
                    <a:cubicBezTo>
                      <a:pt x="488" y="916"/>
                      <a:pt x="493" y="914"/>
                      <a:pt x="498" y="913"/>
                    </a:cubicBezTo>
                    <a:cubicBezTo>
                      <a:pt x="500" y="912"/>
                      <a:pt x="503" y="912"/>
                      <a:pt x="505" y="911"/>
                    </a:cubicBezTo>
                    <a:cubicBezTo>
                      <a:pt x="515" y="908"/>
                      <a:pt x="526" y="907"/>
                      <a:pt x="537" y="910"/>
                    </a:cubicBezTo>
                    <a:cubicBezTo>
                      <a:pt x="536" y="904"/>
                      <a:pt x="535" y="898"/>
                      <a:pt x="534" y="892"/>
                    </a:cubicBezTo>
                    <a:cubicBezTo>
                      <a:pt x="531" y="881"/>
                      <a:pt x="525" y="870"/>
                      <a:pt x="525" y="858"/>
                    </a:cubicBezTo>
                    <a:cubicBezTo>
                      <a:pt x="525" y="858"/>
                      <a:pt x="525" y="858"/>
                      <a:pt x="525" y="857"/>
                    </a:cubicBezTo>
                    <a:cubicBezTo>
                      <a:pt x="523" y="852"/>
                      <a:pt x="522" y="847"/>
                      <a:pt x="520" y="842"/>
                    </a:cubicBezTo>
                    <a:cubicBezTo>
                      <a:pt x="518" y="832"/>
                      <a:pt x="516" y="821"/>
                      <a:pt x="513" y="811"/>
                    </a:cubicBezTo>
                    <a:cubicBezTo>
                      <a:pt x="511" y="802"/>
                      <a:pt x="508" y="794"/>
                      <a:pt x="507" y="784"/>
                    </a:cubicBezTo>
                    <a:cubicBezTo>
                      <a:pt x="507" y="777"/>
                      <a:pt x="505" y="771"/>
                      <a:pt x="504" y="764"/>
                    </a:cubicBezTo>
                    <a:cubicBezTo>
                      <a:pt x="503" y="759"/>
                      <a:pt x="503" y="754"/>
                      <a:pt x="503" y="749"/>
                    </a:cubicBezTo>
                    <a:cubicBezTo>
                      <a:pt x="504" y="739"/>
                      <a:pt x="503" y="728"/>
                      <a:pt x="505" y="717"/>
                    </a:cubicBezTo>
                    <a:cubicBezTo>
                      <a:pt x="506" y="710"/>
                      <a:pt x="507" y="702"/>
                      <a:pt x="508" y="695"/>
                    </a:cubicBezTo>
                    <a:cubicBezTo>
                      <a:pt x="510" y="689"/>
                      <a:pt x="511" y="684"/>
                      <a:pt x="511" y="678"/>
                    </a:cubicBezTo>
                    <a:cubicBezTo>
                      <a:pt x="512" y="668"/>
                      <a:pt x="512" y="658"/>
                      <a:pt x="513" y="648"/>
                    </a:cubicBezTo>
                    <a:cubicBezTo>
                      <a:pt x="513" y="640"/>
                      <a:pt x="513" y="631"/>
                      <a:pt x="514" y="623"/>
                    </a:cubicBezTo>
                    <a:cubicBezTo>
                      <a:pt x="515" y="612"/>
                      <a:pt x="515" y="602"/>
                      <a:pt x="515" y="591"/>
                    </a:cubicBezTo>
                    <a:cubicBezTo>
                      <a:pt x="515" y="587"/>
                      <a:pt x="515" y="583"/>
                      <a:pt x="514" y="578"/>
                    </a:cubicBezTo>
                    <a:cubicBezTo>
                      <a:pt x="518" y="580"/>
                      <a:pt x="523" y="579"/>
                      <a:pt x="524" y="584"/>
                    </a:cubicBezTo>
                    <a:cubicBezTo>
                      <a:pt x="525" y="589"/>
                      <a:pt x="526" y="595"/>
                      <a:pt x="526" y="601"/>
                    </a:cubicBezTo>
                    <a:cubicBezTo>
                      <a:pt x="525" y="613"/>
                      <a:pt x="525" y="624"/>
                      <a:pt x="525" y="636"/>
                    </a:cubicBezTo>
                    <a:cubicBezTo>
                      <a:pt x="524" y="649"/>
                      <a:pt x="524" y="661"/>
                      <a:pt x="522" y="674"/>
                    </a:cubicBezTo>
                    <a:cubicBezTo>
                      <a:pt x="521" y="689"/>
                      <a:pt x="518" y="705"/>
                      <a:pt x="516" y="721"/>
                    </a:cubicBezTo>
                    <a:cubicBezTo>
                      <a:pt x="515" y="727"/>
                      <a:pt x="515" y="734"/>
                      <a:pt x="514" y="741"/>
                    </a:cubicBezTo>
                    <a:cubicBezTo>
                      <a:pt x="514" y="750"/>
                      <a:pt x="515" y="759"/>
                      <a:pt x="516" y="769"/>
                    </a:cubicBezTo>
                    <a:cubicBezTo>
                      <a:pt x="517" y="782"/>
                      <a:pt x="520" y="795"/>
                      <a:pt x="523" y="809"/>
                    </a:cubicBezTo>
                    <a:cubicBezTo>
                      <a:pt x="526" y="821"/>
                      <a:pt x="529" y="834"/>
                      <a:pt x="533" y="847"/>
                    </a:cubicBezTo>
                    <a:cubicBezTo>
                      <a:pt x="535" y="857"/>
                      <a:pt x="538" y="867"/>
                      <a:pt x="541" y="877"/>
                    </a:cubicBezTo>
                    <a:cubicBezTo>
                      <a:pt x="544" y="888"/>
                      <a:pt x="548" y="900"/>
                      <a:pt x="547" y="912"/>
                    </a:cubicBezTo>
                    <a:cubicBezTo>
                      <a:pt x="547" y="917"/>
                      <a:pt x="549" y="921"/>
                      <a:pt x="547" y="925"/>
                    </a:cubicBezTo>
                    <a:cubicBezTo>
                      <a:pt x="546" y="926"/>
                      <a:pt x="547" y="927"/>
                      <a:pt x="547" y="928"/>
                    </a:cubicBezTo>
                    <a:cubicBezTo>
                      <a:pt x="549" y="933"/>
                      <a:pt x="550" y="938"/>
                      <a:pt x="552" y="943"/>
                    </a:cubicBezTo>
                    <a:cubicBezTo>
                      <a:pt x="553" y="946"/>
                      <a:pt x="556" y="948"/>
                      <a:pt x="559" y="949"/>
                    </a:cubicBezTo>
                    <a:cubicBezTo>
                      <a:pt x="561" y="950"/>
                      <a:pt x="563" y="950"/>
                      <a:pt x="565" y="951"/>
                    </a:cubicBezTo>
                    <a:cubicBezTo>
                      <a:pt x="569" y="953"/>
                      <a:pt x="573" y="955"/>
                      <a:pt x="577" y="956"/>
                    </a:cubicBezTo>
                    <a:cubicBezTo>
                      <a:pt x="587" y="957"/>
                      <a:pt x="598" y="958"/>
                      <a:pt x="608" y="959"/>
                    </a:cubicBezTo>
                    <a:cubicBezTo>
                      <a:pt x="611" y="959"/>
                      <a:pt x="615" y="958"/>
                      <a:pt x="618" y="958"/>
                    </a:cubicBezTo>
                    <a:cubicBezTo>
                      <a:pt x="626" y="957"/>
                      <a:pt x="634" y="956"/>
                      <a:pt x="642" y="955"/>
                    </a:cubicBezTo>
                    <a:cubicBezTo>
                      <a:pt x="644" y="955"/>
                      <a:pt x="647" y="953"/>
                      <a:pt x="648" y="952"/>
                    </a:cubicBezTo>
                    <a:cubicBezTo>
                      <a:pt x="653" y="947"/>
                      <a:pt x="657" y="942"/>
                      <a:pt x="661" y="937"/>
                    </a:cubicBezTo>
                    <a:cubicBezTo>
                      <a:pt x="668" y="929"/>
                      <a:pt x="672" y="920"/>
                      <a:pt x="674" y="910"/>
                    </a:cubicBezTo>
                    <a:cubicBezTo>
                      <a:pt x="677" y="899"/>
                      <a:pt x="680" y="889"/>
                      <a:pt x="681" y="878"/>
                    </a:cubicBezTo>
                    <a:cubicBezTo>
                      <a:pt x="682" y="866"/>
                      <a:pt x="685" y="854"/>
                      <a:pt x="687" y="842"/>
                    </a:cubicBezTo>
                    <a:cubicBezTo>
                      <a:pt x="688" y="832"/>
                      <a:pt x="688" y="822"/>
                      <a:pt x="690" y="812"/>
                    </a:cubicBezTo>
                    <a:cubicBezTo>
                      <a:pt x="692" y="798"/>
                      <a:pt x="696" y="785"/>
                      <a:pt x="696" y="771"/>
                    </a:cubicBezTo>
                    <a:cubicBezTo>
                      <a:pt x="697" y="765"/>
                      <a:pt x="698" y="760"/>
                      <a:pt x="698" y="754"/>
                    </a:cubicBezTo>
                    <a:cubicBezTo>
                      <a:pt x="699" y="747"/>
                      <a:pt x="700" y="739"/>
                      <a:pt x="700" y="731"/>
                    </a:cubicBezTo>
                    <a:cubicBezTo>
                      <a:pt x="700" y="724"/>
                      <a:pt x="702" y="717"/>
                      <a:pt x="702" y="710"/>
                    </a:cubicBezTo>
                    <a:cubicBezTo>
                      <a:pt x="701" y="701"/>
                      <a:pt x="702" y="691"/>
                      <a:pt x="702" y="682"/>
                    </a:cubicBezTo>
                    <a:cubicBezTo>
                      <a:pt x="702" y="678"/>
                      <a:pt x="702" y="674"/>
                      <a:pt x="702" y="670"/>
                    </a:cubicBezTo>
                    <a:cubicBezTo>
                      <a:pt x="700" y="659"/>
                      <a:pt x="697" y="648"/>
                      <a:pt x="696" y="637"/>
                    </a:cubicBezTo>
                    <a:cubicBezTo>
                      <a:pt x="695" y="626"/>
                      <a:pt x="693" y="615"/>
                      <a:pt x="691" y="603"/>
                    </a:cubicBezTo>
                    <a:cubicBezTo>
                      <a:pt x="690" y="599"/>
                      <a:pt x="689" y="595"/>
                      <a:pt x="689" y="590"/>
                    </a:cubicBezTo>
                    <a:cubicBezTo>
                      <a:pt x="689" y="582"/>
                      <a:pt x="687" y="574"/>
                      <a:pt x="686" y="566"/>
                    </a:cubicBezTo>
                    <a:cubicBezTo>
                      <a:pt x="685" y="559"/>
                      <a:pt x="683" y="553"/>
                      <a:pt x="682" y="546"/>
                    </a:cubicBezTo>
                    <a:cubicBezTo>
                      <a:pt x="681" y="540"/>
                      <a:pt x="680" y="534"/>
                      <a:pt x="677" y="529"/>
                    </a:cubicBezTo>
                    <a:cubicBezTo>
                      <a:pt x="670" y="517"/>
                      <a:pt x="667" y="505"/>
                      <a:pt x="663" y="492"/>
                    </a:cubicBezTo>
                    <a:cubicBezTo>
                      <a:pt x="660" y="479"/>
                      <a:pt x="655" y="466"/>
                      <a:pt x="650" y="453"/>
                    </a:cubicBezTo>
                    <a:cubicBezTo>
                      <a:pt x="649" y="448"/>
                      <a:pt x="647" y="443"/>
                      <a:pt x="644" y="437"/>
                    </a:cubicBezTo>
                    <a:cubicBezTo>
                      <a:pt x="645" y="437"/>
                      <a:pt x="644" y="437"/>
                      <a:pt x="643" y="437"/>
                    </a:cubicBezTo>
                    <a:cubicBezTo>
                      <a:pt x="634" y="435"/>
                      <a:pt x="625" y="433"/>
                      <a:pt x="616" y="433"/>
                    </a:cubicBezTo>
                    <a:cubicBezTo>
                      <a:pt x="605" y="432"/>
                      <a:pt x="595" y="433"/>
                      <a:pt x="584" y="432"/>
                    </a:cubicBezTo>
                    <a:cubicBezTo>
                      <a:pt x="574" y="432"/>
                      <a:pt x="563" y="432"/>
                      <a:pt x="553" y="429"/>
                    </a:cubicBezTo>
                    <a:cubicBezTo>
                      <a:pt x="546" y="427"/>
                      <a:pt x="540" y="427"/>
                      <a:pt x="533" y="425"/>
                    </a:cubicBezTo>
                    <a:cubicBezTo>
                      <a:pt x="529" y="424"/>
                      <a:pt x="526" y="425"/>
                      <a:pt x="525" y="429"/>
                    </a:cubicBezTo>
                    <a:close/>
                    <a:moveTo>
                      <a:pt x="1025" y="861"/>
                    </a:moveTo>
                    <a:cubicBezTo>
                      <a:pt x="1028" y="858"/>
                      <a:pt x="1031" y="859"/>
                      <a:pt x="1035" y="862"/>
                    </a:cubicBezTo>
                    <a:cubicBezTo>
                      <a:pt x="1036" y="863"/>
                      <a:pt x="1037" y="863"/>
                      <a:pt x="1039" y="863"/>
                    </a:cubicBezTo>
                    <a:cubicBezTo>
                      <a:pt x="1043" y="864"/>
                      <a:pt x="1048" y="862"/>
                      <a:pt x="1052" y="860"/>
                    </a:cubicBezTo>
                    <a:cubicBezTo>
                      <a:pt x="1060" y="856"/>
                      <a:pt x="1069" y="855"/>
                      <a:pt x="1076" y="849"/>
                    </a:cubicBezTo>
                    <a:cubicBezTo>
                      <a:pt x="1079" y="846"/>
                      <a:pt x="1083" y="843"/>
                      <a:pt x="1087" y="841"/>
                    </a:cubicBezTo>
                    <a:cubicBezTo>
                      <a:pt x="1097" y="835"/>
                      <a:pt x="1108" y="829"/>
                      <a:pt x="1118" y="822"/>
                    </a:cubicBezTo>
                    <a:cubicBezTo>
                      <a:pt x="1131" y="814"/>
                      <a:pt x="1143" y="805"/>
                      <a:pt x="1157" y="798"/>
                    </a:cubicBezTo>
                    <a:cubicBezTo>
                      <a:pt x="1165" y="794"/>
                      <a:pt x="1173" y="790"/>
                      <a:pt x="1181" y="786"/>
                    </a:cubicBezTo>
                    <a:cubicBezTo>
                      <a:pt x="1189" y="781"/>
                      <a:pt x="1197" y="777"/>
                      <a:pt x="1205" y="773"/>
                    </a:cubicBezTo>
                    <a:cubicBezTo>
                      <a:pt x="1213" y="769"/>
                      <a:pt x="1222" y="764"/>
                      <a:pt x="1230" y="759"/>
                    </a:cubicBezTo>
                    <a:cubicBezTo>
                      <a:pt x="1238" y="755"/>
                      <a:pt x="1246" y="751"/>
                      <a:pt x="1254" y="748"/>
                    </a:cubicBezTo>
                    <a:cubicBezTo>
                      <a:pt x="1266" y="741"/>
                      <a:pt x="1279" y="735"/>
                      <a:pt x="1293" y="732"/>
                    </a:cubicBezTo>
                    <a:cubicBezTo>
                      <a:pt x="1296" y="732"/>
                      <a:pt x="1298" y="732"/>
                      <a:pt x="1300" y="732"/>
                    </a:cubicBezTo>
                    <a:cubicBezTo>
                      <a:pt x="1303" y="732"/>
                      <a:pt x="1304" y="734"/>
                      <a:pt x="1304" y="737"/>
                    </a:cubicBezTo>
                    <a:cubicBezTo>
                      <a:pt x="1305" y="739"/>
                      <a:pt x="1305" y="741"/>
                      <a:pt x="1302" y="742"/>
                    </a:cubicBezTo>
                    <a:cubicBezTo>
                      <a:pt x="1297" y="744"/>
                      <a:pt x="1292" y="746"/>
                      <a:pt x="1287" y="747"/>
                    </a:cubicBezTo>
                    <a:cubicBezTo>
                      <a:pt x="1281" y="748"/>
                      <a:pt x="1276" y="749"/>
                      <a:pt x="1271" y="752"/>
                    </a:cubicBezTo>
                    <a:cubicBezTo>
                      <a:pt x="1259" y="759"/>
                      <a:pt x="1247" y="764"/>
                      <a:pt x="1235" y="770"/>
                    </a:cubicBezTo>
                    <a:cubicBezTo>
                      <a:pt x="1231" y="772"/>
                      <a:pt x="1227" y="774"/>
                      <a:pt x="1223" y="777"/>
                    </a:cubicBezTo>
                    <a:cubicBezTo>
                      <a:pt x="1216" y="782"/>
                      <a:pt x="1209" y="786"/>
                      <a:pt x="1201" y="789"/>
                    </a:cubicBezTo>
                    <a:cubicBezTo>
                      <a:pt x="1199" y="789"/>
                      <a:pt x="1198" y="790"/>
                      <a:pt x="1197" y="791"/>
                    </a:cubicBezTo>
                    <a:cubicBezTo>
                      <a:pt x="1190" y="795"/>
                      <a:pt x="1184" y="798"/>
                      <a:pt x="1177" y="801"/>
                    </a:cubicBezTo>
                    <a:cubicBezTo>
                      <a:pt x="1174" y="802"/>
                      <a:pt x="1171" y="803"/>
                      <a:pt x="1170" y="806"/>
                    </a:cubicBezTo>
                    <a:cubicBezTo>
                      <a:pt x="1166" y="814"/>
                      <a:pt x="1164" y="823"/>
                      <a:pt x="1158" y="830"/>
                    </a:cubicBezTo>
                    <a:cubicBezTo>
                      <a:pt x="1152" y="836"/>
                      <a:pt x="1148" y="844"/>
                      <a:pt x="1143" y="851"/>
                    </a:cubicBezTo>
                    <a:cubicBezTo>
                      <a:pt x="1138" y="859"/>
                      <a:pt x="1132" y="866"/>
                      <a:pt x="1127" y="873"/>
                    </a:cubicBezTo>
                    <a:cubicBezTo>
                      <a:pt x="1122" y="881"/>
                      <a:pt x="1120" y="890"/>
                      <a:pt x="1125" y="899"/>
                    </a:cubicBezTo>
                    <a:cubicBezTo>
                      <a:pt x="1127" y="903"/>
                      <a:pt x="1129" y="907"/>
                      <a:pt x="1134" y="907"/>
                    </a:cubicBezTo>
                    <a:cubicBezTo>
                      <a:pt x="1135" y="907"/>
                      <a:pt x="1136" y="908"/>
                      <a:pt x="1137" y="908"/>
                    </a:cubicBezTo>
                    <a:cubicBezTo>
                      <a:pt x="1139" y="912"/>
                      <a:pt x="1143" y="913"/>
                      <a:pt x="1147" y="914"/>
                    </a:cubicBezTo>
                    <a:cubicBezTo>
                      <a:pt x="1160" y="916"/>
                      <a:pt x="1172" y="917"/>
                      <a:pt x="1185" y="919"/>
                    </a:cubicBezTo>
                    <a:cubicBezTo>
                      <a:pt x="1195" y="920"/>
                      <a:pt x="1204" y="921"/>
                      <a:pt x="1214" y="921"/>
                    </a:cubicBezTo>
                    <a:cubicBezTo>
                      <a:pt x="1222" y="922"/>
                      <a:pt x="1230" y="922"/>
                      <a:pt x="1237" y="921"/>
                    </a:cubicBezTo>
                    <a:cubicBezTo>
                      <a:pt x="1243" y="921"/>
                      <a:pt x="1249" y="920"/>
                      <a:pt x="1255" y="920"/>
                    </a:cubicBezTo>
                    <a:cubicBezTo>
                      <a:pt x="1263" y="921"/>
                      <a:pt x="1272" y="922"/>
                      <a:pt x="1281" y="923"/>
                    </a:cubicBezTo>
                    <a:cubicBezTo>
                      <a:pt x="1289" y="923"/>
                      <a:pt x="1298" y="924"/>
                      <a:pt x="1306" y="925"/>
                    </a:cubicBezTo>
                    <a:cubicBezTo>
                      <a:pt x="1314" y="926"/>
                      <a:pt x="1321" y="928"/>
                      <a:pt x="1328" y="930"/>
                    </a:cubicBezTo>
                    <a:cubicBezTo>
                      <a:pt x="1341" y="934"/>
                      <a:pt x="1353" y="940"/>
                      <a:pt x="1365" y="945"/>
                    </a:cubicBezTo>
                    <a:cubicBezTo>
                      <a:pt x="1368" y="946"/>
                      <a:pt x="1372" y="947"/>
                      <a:pt x="1375" y="948"/>
                    </a:cubicBezTo>
                    <a:cubicBezTo>
                      <a:pt x="1386" y="951"/>
                      <a:pt x="1387" y="951"/>
                      <a:pt x="1391" y="941"/>
                    </a:cubicBezTo>
                    <a:cubicBezTo>
                      <a:pt x="1402" y="918"/>
                      <a:pt x="1413" y="896"/>
                      <a:pt x="1421" y="872"/>
                    </a:cubicBezTo>
                    <a:cubicBezTo>
                      <a:pt x="1423" y="868"/>
                      <a:pt x="1424" y="863"/>
                      <a:pt x="1426" y="859"/>
                    </a:cubicBezTo>
                    <a:cubicBezTo>
                      <a:pt x="1430" y="847"/>
                      <a:pt x="1434" y="836"/>
                      <a:pt x="1438" y="825"/>
                    </a:cubicBezTo>
                    <a:cubicBezTo>
                      <a:pt x="1442" y="809"/>
                      <a:pt x="1446" y="793"/>
                      <a:pt x="1449" y="776"/>
                    </a:cubicBezTo>
                    <a:cubicBezTo>
                      <a:pt x="1452" y="765"/>
                      <a:pt x="1454" y="753"/>
                      <a:pt x="1456" y="741"/>
                    </a:cubicBezTo>
                    <a:cubicBezTo>
                      <a:pt x="1456" y="737"/>
                      <a:pt x="1456" y="733"/>
                      <a:pt x="1457" y="729"/>
                    </a:cubicBezTo>
                    <a:cubicBezTo>
                      <a:pt x="1460" y="719"/>
                      <a:pt x="1459" y="709"/>
                      <a:pt x="1461" y="699"/>
                    </a:cubicBezTo>
                    <a:cubicBezTo>
                      <a:pt x="1462" y="690"/>
                      <a:pt x="1462" y="681"/>
                      <a:pt x="1462" y="672"/>
                    </a:cubicBezTo>
                    <a:cubicBezTo>
                      <a:pt x="1462" y="662"/>
                      <a:pt x="1462" y="651"/>
                      <a:pt x="1462" y="640"/>
                    </a:cubicBezTo>
                    <a:cubicBezTo>
                      <a:pt x="1462" y="636"/>
                      <a:pt x="1462" y="632"/>
                      <a:pt x="1462" y="628"/>
                    </a:cubicBezTo>
                    <a:cubicBezTo>
                      <a:pt x="1462" y="621"/>
                      <a:pt x="1463" y="613"/>
                      <a:pt x="1463" y="606"/>
                    </a:cubicBezTo>
                    <a:cubicBezTo>
                      <a:pt x="1462" y="597"/>
                      <a:pt x="1461" y="589"/>
                      <a:pt x="1460" y="581"/>
                    </a:cubicBezTo>
                    <a:cubicBezTo>
                      <a:pt x="1460" y="579"/>
                      <a:pt x="1460" y="578"/>
                      <a:pt x="1459" y="576"/>
                    </a:cubicBezTo>
                    <a:cubicBezTo>
                      <a:pt x="1446" y="575"/>
                      <a:pt x="1434" y="571"/>
                      <a:pt x="1423" y="564"/>
                    </a:cubicBezTo>
                    <a:cubicBezTo>
                      <a:pt x="1409" y="555"/>
                      <a:pt x="1395" y="546"/>
                      <a:pt x="1383" y="535"/>
                    </a:cubicBezTo>
                    <a:cubicBezTo>
                      <a:pt x="1376" y="529"/>
                      <a:pt x="1368" y="524"/>
                      <a:pt x="1360" y="519"/>
                    </a:cubicBezTo>
                    <a:cubicBezTo>
                      <a:pt x="1359" y="518"/>
                      <a:pt x="1358" y="517"/>
                      <a:pt x="1357" y="517"/>
                    </a:cubicBezTo>
                    <a:cubicBezTo>
                      <a:pt x="1352" y="517"/>
                      <a:pt x="1346" y="518"/>
                      <a:pt x="1342" y="518"/>
                    </a:cubicBezTo>
                    <a:cubicBezTo>
                      <a:pt x="1335" y="516"/>
                      <a:pt x="1330" y="518"/>
                      <a:pt x="1325" y="521"/>
                    </a:cubicBezTo>
                    <a:cubicBezTo>
                      <a:pt x="1319" y="524"/>
                      <a:pt x="1314" y="527"/>
                      <a:pt x="1308" y="531"/>
                    </a:cubicBezTo>
                    <a:cubicBezTo>
                      <a:pt x="1303" y="535"/>
                      <a:pt x="1296" y="538"/>
                      <a:pt x="1290" y="543"/>
                    </a:cubicBezTo>
                    <a:cubicBezTo>
                      <a:pt x="1288" y="545"/>
                      <a:pt x="1287" y="547"/>
                      <a:pt x="1283" y="548"/>
                    </a:cubicBezTo>
                    <a:cubicBezTo>
                      <a:pt x="1280" y="548"/>
                      <a:pt x="1277" y="550"/>
                      <a:pt x="1274" y="550"/>
                    </a:cubicBezTo>
                    <a:cubicBezTo>
                      <a:pt x="1269" y="552"/>
                      <a:pt x="1265" y="555"/>
                      <a:pt x="1260" y="557"/>
                    </a:cubicBezTo>
                    <a:cubicBezTo>
                      <a:pt x="1251" y="560"/>
                      <a:pt x="1243" y="564"/>
                      <a:pt x="1234" y="567"/>
                    </a:cubicBezTo>
                    <a:cubicBezTo>
                      <a:pt x="1232" y="568"/>
                      <a:pt x="1230" y="571"/>
                      <a:pt x="1228" y="572"/>
                    </a:cubicBezTo>
                    <a:cubicBezTo>
                      <a:pt x="1223" y="575"/>
                      <a:pt x="1217" y="576"/>
                      <a:pt x="1211" y="579"/>
                    </a:cubicBezTo>
                    <a:cubicBezTo>
                      <a:pt x="1206" y="581"/>
                      <a:pt x="1201" y="584"/>
                      <a:pt x="1196" y="586"/>
                    </a:cubicBezTo>
                    <a:cubicBezTo>
                      <a:pt x="1194" y="587"/>
                      <a:pt x="1191" y="589"/>
                      <a:pt x="1189" y="591"/>
                    </a:cubicBezTo>
                    <a:cubicBezTo>
                      <a:pt x="1187" y="592"/>
                      <a:pt x="1184" y="593"/>
                      <a:pt x="1182" y="594"/>
                    </a:cubicBezTo>
                    <a:cubicBezTo>
                      <a:pt x="1179" y="596"/>
                      <a:pt x="1176" y="599"/>
                      <a:pt x="1173" y="600"/>
                    </a:cubicBezTo>
                    <a:cubicBezTo>
                      <a:pt x="1170" y="600"/>
                      <a:pt x="1168" y="602"/>
                      <a:pt x="1165" y="603"/>
                    </a:cubicBezTo>
                    <a:cubicBezTo>
                      <a:pt x="1159" y="607"/>
                      <a:pt x="1153" y="611"/>
                      <a:pt x="1147" y="614"/>
                    </a:cubicBezTo>
                    <a:cubicBezTo>
                      <a:pt x="1142" y="617"/>
                      <a:pt x="1137" y="621"/>
                      <a:pt x="1132" y="624"/>
                    </a:cubicBezTo>
                    <a:cubicBezTo>
                      <a:pt x="1128" y="627"/>
                      <a:pt x="1124" y="630"/>
                      <a:pt x="1120" y="633"/>
                    </a:cubicBezTo>
                    <a:cubicBezTo>
                      <a:pt x="1116" y="635"/>
                      <a:pt x="1111" y="637"/>
                      <a:pt x="1108" y="640"/>
                    </a:cubicBezTo>
                    <a:cubicBezTo>
                      <a:pt x="1102" y="646"/>
                      <a:pt x="1096" y="650"/>
                      <a:pt x="1090" y="654"/>
                    </a:cubicBezTo>
                    <a:cubicBezTo>
                      <a:pt x="1084" y="658"/>
                      <a:pt x="1077" y="661"/>
                      <a:pt x="1073" y="666"/>
                    </a:cubicBezTo>
                    <a:cubicBezTo>
                      <a:pt x="1068" y="672"/>
                      <a:pt x="1062" y="675"/>
                      <a:pt x="1056" y="680"/>
                    </a:cubicBezTo>
                    <a:cubicBezTo>
                      <a:pt x="1051" y="685"/>
                      <a:pt x="1046" y="692"/>
                      <a:pt x="1038" y="695"/>
                    </a:cubicBezTo>
                    <a:cubicBezTo>
                      <a:pt x="1037" y="695"/>
                      <a:pt x="1037" y="695"/>
                      <a:pt x="1037" y="695"/>
                    </a:cubicBezTo>
                    <a:cubicBezTo>
                      <a:pt x="1032" y="700"/>
                      <a:pt x="1026" y="705"/>
                      <a:pt x="1021" y="710"/>
                    </a:cubicBezTo>
                    <a:cubicBezTo>
                      <a:pt x="1015" y="715"/>
                      <a:pt x="1008" y="720"/>
                      <a:pt x="1003" y="726"/>
                    </a:cubicBezTo>
                    <a:cubicBezTo>
                      <a:pt x="997" y="733"/>
                      <a:pt x="990" y="739"/>
                      <a:pt x="983" y="745"/>
                    </a:cubicBezTo>
                    <a:cubicBezTo>
                      <a:pt x="975" y="751"/>
                      <a:pt x="968" y="758"/>
                      <a:pt x="961" y="765"/>
                    </a:cubicBezTo>
                    <a:cubicBezTo>
                      <a:pt x="959" y="766"/>
                      <a:pt x="959" y="769"/>
                      <a:pt x="960" y="772"/>
                    </a:cubicBezTo>
                    <a:cubicBezTo>
                      <a:pt x="961" y="776"/>
                      <a:pt x="964" y="781"/>
                      <a:pt x="966" y="785"/>
                    </a:cubicBezTo>
                    <a:cubicBezTo>
                      <a:pt x="969" y="794"/>
                      <a:pt x="975" y="801"/>
                      <a:pt x="980" y="808"/>
                    </a:cubicBezTo>
                    <a:cubicBezTo>
                      <a:pt x="984" y="815"/>
                      <a:pt x="989" y="822"/>
                      <a:pt x="994" y="828"/>
                    </a:cubicBezTo>
                    <a:cubicBezTo>
                      <a:pt x="1000" y="836"/>
                      <a:pt x="1005" y="846"/>
                      <a:pt x="1013" y="852"/>
                    </a:cubicBezTo>
                    <a:cubicBezTo>
                      <a:pt x="1017" y="855"/>
                      <a:pt x="1021" y="858"/>
                      <a:pt x="1025" y="861"/>
                    </a:cubicBezTo>
                    <a:close/>
                    <a:moveTo>
                      <a:pt x="1132" y="916"/>
                    </a:moveTo>
                    <a:cubicBezTo>
                      <a:pt x="1129" y="924"/>
                      <a:pt x="1126" y="930"/>
                      <a:pt x="1124" y="937"/>
                    </a:cubicBezTo>
                    <a:cubicBezTo>
                      <a:pt x="1122" y="942"/>
                      <a:pt x="1121" y="947"/>
                      <a:pt x="1120" y="951"/>
                    </a:cubicBezTo>
                    <a:cubicBezTo>
                      <a:pt x="1119" y="956"/>
                      <a:pt x="1119" y="962"/>
                      <a:pt x="1118" y="967"/>
                    </a:cubicBezTo>
                    <a:cubicBezTo>
                      <a:pt x="1117" y="974"/>
                      <a:pt x="1116" y="981"/>
                      <a:pt x="1115" y="988"/>
                    </a:cubicBezTo>
                    <a:cubicBezTo>
                      <a:pt x="1115" y="992"/>
                      <a:pt x="1115" y="997"/>
                      <a:pt x="1115" y="1001"/>
                    </a:cubicBezTo>
                    <a:cubicBezTo>
                      <a:pt x="1116" y="1011"/>
                      <a:pt x="1118" y="1020"/>
                      <a:pt x="1124" y="1029"/>
                    </a:cubicBezTo>
                    <a:cubicBezTo>
                      <a:pt x="1126" y="1033"/>
                      <a:pt x="1129" y="1037"/>
                      <a:pt x="1132" y="1041"/>
                    </a:cubicBezTo>
                    <a:cubicBezTo>
                      <a:pt x="1136" y="1047"/>
                      <a:pt x="1140" y="1054"/>
                      <a:pt x="1145" y="1060"/>
                    </a:cubicBezTo>
                    <a:cubicBezTo>
                      <a:pt x="1151" y="1068"/>
                      <a:pt x="1158" y="1075"/>
                      <a:pt x="1166" y="1082"/>
                    </a:cubicBezTo>
                    <a:cubicBezTo>
                      <a:pt x="1176" y="1089"/>
                      <a:pt x="1185" y="1098"/>
                      <a:pt x="1197" y="1102"/>
                    </a:cubicBezTo>
                    <a:cubicBezTo>
                      <a:pt x="1206" y="1105"/>
                      <a:pt x="1214" y="1111"/>
                      <a:pt x="1223" y="1113"/>
                    </a:cubicBezTo>
                    <a:cubicBezTo>
                      <a:pt x="1232" y="1115"/>
                      <a:pt x="1241" y="1119"/>
                      <a:pt x="1250" y="1122"/>
                    </a:cubicBezTo>
                    <a:cubicBezTo>
                      <a:pt x="1265" y="1126"/>
                      <a:pt x="1281" y="1131"/>
                      <a:pt x="1296" y="1135"/>
                    </a:cubicBezTo>
                    <a:cubicBezTo>
                      <a:pt x="1306" y="1138"/>
                      <a:pt x="1314" y="1143"/>
                      <a:pt x="1322" y="1149"/>
                    </a:cubicBezTo>
                    <a:cubicBezTo>
                      <a:pt x="1323" y="1149"/>
                      <a:pt x="1323" y="1150"/>
                      <a:pt x="1324" y="1151"/>
                    </a:cubicBezTo>
                    <a:cubicBezTo>
                      <a:pt x="1326" y="1153"/>
                      <a:pt x="1327" y="1155"/>
                      <a:pt x="1328" y="1157"/>
                    </a:cubicBezTo>
                    <a:cubicBezTo>
                      <a:pt x="1337" y="1163"/>
                      <a:pt x="1339" y="1173"/>
                      <a:pt x="1341" y="1182"/>
                    </a:cubicBezTo>
                    <a:cubicBezTo>
                      <a:pt x="1344" y="1193"/>
                      <a:pt x="1343" y="1204"/>
                      <a:pt x="1342" y="1214"/>
                    </a:cubicBezTo>
                    <a:cubicBezTo>
                      <a:pt x="1342" y="1221"/>
                      <a:pt x="1341" y="1228"/>
                      <a:pt x="1341" y="1234"/>
                    </a:cubicBezTo>
                    <a:cubicBezTo>
                      <a:pt x="1340" y="1245"/>
                      <a:pt x="1339" y="1256"/>
                      <a:pt x="1338" y="1267"/>
                    </a:cubicBezTo>
                    <a:cubicBezTo>
                      <a:pt x="1337" y="1271"/>
                      <a:pt x="1336" y="1276"/>
                      <a:pt x="1337" y="1280"/>
                    </a:cubicBezTo>
                    <a:cubicBezTo>
                      <a:pt x="1337" y="1282"/>
                      <a:pt x="1337" y="1283"/>
                      <a:pt x="1337" y="1285"/>
                    </a:cubicBezTo>
                    <a:cubicBezTo>
                      <a:pt x="1336" y="1291"/>
                      <a:pt x="1335" y="1297"/>
                      <a:pt x="1335" y="1303"/>
                    </a:cubicBezTo>
                    <a:cubicBezTo>
                      <a:pt x="1335" y="1311"/>
                      <a:pt x="1334" y="1320"/>
                      <a:pt x="1333" y="1328"/>
                    </a:cubicBezTo>
                    <a:cubicBezTo>
                      <a:pt x="1332" y="1330"/>
                      <a:pt x="1332" y="1332"/>
                      <a:pt x="1332" y="1334"/>
                    </a:cubicBezTo>
                    <a:cubicBezTo>
                      <a:pt x="1331" y="1339"/>
                      <a:pt x="1329" y="1345"/>
                      <a:pt x="1328" y="1350"/>
                    </a:cubicBezTo>
                    <a:cubicBezTo>
                      <a:pt x="1328" y="1356"/>
                      <a:pt x="1327" y="1363"/>
                      <a:pt x="1327" y="1370"/>
                    </a:cubicBezTo>
                    <a:cubicBezTo>
                      <a:pt x="1326" y="1378"/>
                      <a:pt x="1326" y="1386"/>
                      <a:pt x="1325" y="1394"/>
                    </a:cubicBezTo>
                    <a:cubicBezTo>
                      <a:pt x="1325" y="1402"/>
                      <a:pt x="1324" y="1409"/>
                      <a:pt x="1324" y="1417"/>
                    </a:cubicBezTo>
                    <a:cubicBezTo>
                      <a:pt x="1324" y="1424"/>
                      <a:pt x="1325" y="1431"/>
                      <a:pt x="1325" y="1438"/>
                    </a:cubicBezTo>
                    <a:cubicBezTo>
                      <a:pt x="1325" y="1447"/>
                      <a:pt x="1326" y="1455"/>
                      <a:pt x="1331" y="1463"/>
                    </a:cubicBezTo>
                    <a:cubicBezTo>
                      <a:pt x="1331" y="1464"/>
                      <a:pt x="1331" y="1465"/>
                      <a:pt x="1332" y="1465"/>
                    </a:cubicBezTo>
                    <a:cubicBezTo>
                      <a:pt x="1333" y="1471"/>
                      <a:pt x="1336" y="1473"/>
                      <a:pt x="1342" y="1473"/>
                    </a:cubicBezTo>
                    <a:cubicBezTo>
                      <a:pt x="1345" y="1473"/>
                      <a:pt x="1349" y="1474"/>
                      <a:pt x="1352" y="1474"/>
                    </a:cubicBezTo>
                    <a:cubicBezTo>
                      <a:pt x="1358" y="1475"/>
                      <a:pt x="1363" y="1476"/>
                      <a:pt x="1368" y="1476"/>
                    </a:cubicBezTo>
                    <a:cubicBezTo>
                      <a:pt x="1374" y="1477"/>
                      <a:pt x="1379" y="1476"/>
                      <a:pt x="1384" y="1476"/>
                    </a:cubicBezTo>
                    <a:cubicBezTo>
                      <a:pt x="1387" y="1476"/>
                      <a:pt x="1390" y="1476"/>
                      <a:pt x="1393" y="1476"/>
                    </a:cubicBezTo>
                    <a:cubicBezTo>
                      <a:pt x="1400" y="1475"/>
                      <a:pt x="1406" y="1474"/>
                      <a:pt x="1412" y="1472"/>
                    </a:cubicBezTo>
                    <a:cubicBezTo>
                      <a:pt x="1419" y="1471"/>
                      <a:pt x="1425" y="1469"/>
                      <a:pt x="1432" y="1468"/>
                    </a:cubicBezTo>
                    <a:cubicBezTo>
                      <a:pt x="1439" y="1467"/>
                      <a:pt x="1445" y="1465"/>
                      <a:pt x="1451" y="1461"/>
                    </a:cubicBezTo>
                    <a:cubicBezTo>
                      <a:pt x="1454" y="1459"/>
                      <a:pt x="1458" y="1457"/>
                      <a:pt x="1461" y="1455"/>
                    </a:cubicBezTo>
                    <a:cubicBezTo>
                      <a:pt x="1463" y="1454"/>
                      <a:pt x="1465" y="1453"/>
                      <a:pt x="1467" y="1451"/>
                    </a:cubicBezTo>
                    <a:cubicBezTo>
                      <a:pt x="1473" y="1445"/>
                      <a:pt x="1478" y="1439"/>
                      <a:pt x="1484" y="1433"/>
                    </a:cubicBezTo>
                    <a:cubicBezTo>
                      <a:pt x="1487" y="1430"/>
                      <a:pt x="1490" y="1427"/>
                      <a:pt x="1494" y="1425"/>
                    </a:cubicBezTo>
                    <a:cubicBezTo>
                      <a:pt x="1504" y="1420"/>
                      <a:pt x="1509" y="1412"/>
                      <a:pt x="1512" y="1401"/>
                    </a:cubicBezTo>
                    <a:cubicBezTo>
                      <a:pt x="1515" y="1389"/>
                      <a:pt x="1516" y="1377"/>
                      <a:pt x="1513" y="1365"/>
                    </a:cubicBezTo>
                    <a:cubicBezTo>
                      <a:pt x="1512" y="1364"/>
                      <a:pt x="1512" y="1363"/>
                      <a:pt x="1512" y="1361"/>
                    </a:cubicBezTo>
                    <a:cubicBezTo>
                      <a:pt x="1512" y="1349"/>
                      <a:pt x="1512" y="1336"/>
                      <a:pt x="1512" y="1323"/>
                    </a:cubicBezTo>
                    <a:cubicBezTo>
                      <a:pt x="1512" y="1312"/>
                      <a:pt x="1513" y="1300"/>
                      <a:pt x="1515" y="1289"/>
                    </a:cubicBezTo>
                    <a:cubicBezTo>
                      <a:pt x="1516" y="1283"/>
                      <a:pt x="1518" y="1277"/>
                      <a:pt x="1520" y="1272"/>
                    </a:cubicBezTo>
                    <a:cubicBezTo>
                      <a:pt x="1522" y="1265"/>
                      <a:pt x="1524" y="1259"/>
                      <a:pt x="1526" y="1252"/>
                    </a:cubicBezTo>
                    <a:cubicBezTo>
                      <a:pt x="1529" y="1245"/>
                      <a:pt x="1530" y="1238"/>
                      <a:pt x="1533" y="1231"/>
                    </a:cubicBezTo>
                    <a:cubicBezTo>
                      <a:pt x="1537" y="1223"/>
                      <a:pt x="1540" y="1215"/>
                      <a:pt x="1542" y="1207"/>
                    </a:cubicBezTo>
                    <a:cubicBezTo>
                      <a:pt x="1545" y="1194"/>
                      <a:pt x="1548" y="1181"/>
                      <a:pt x="1551" y="1168"/>
                    </a:cubicBezTo>
                    <a:cubicBezTo>
                      <a:pt x="1554" y="1153"/>
                      <a:pt x="1554" y="1138"/>
                      <a:pt x="1553" y="1123"/>
                    </a:cubicBezTo>
                    <a:cubicBezTo>
                      <a:pt x="1553" y="1108"/>
                      <a:pt x="1550" y="1095"/>
                      <a:pt x="1545" y="1081"/>
                    </a:cubicBezTo>
                    <a:cubicBezTo>
                      <a:pt x="1541" y="1067"/>
                      <a:pt x="1535" y="1054"/>
                      <a:pt x="1523" y="1044"/>
                    </a:cubicBezTo>
                    <a:cubicBezTo>
                      <a:pt x="1515" y="1038"/>
                      <a:pt x="1509" y="1030"/>
                      <a:pt x="1502" y="1024"/>
                    </a:cubicBezTo>
                    <a:cubicBezTo>
                      <a:pt x="1493" y="1015"/>
                      <a:pt x="1483" y="1007"/>
                      <a:pt x="1474" y="999"/>
                    </a:cubicBezTo>
                    <a:cubicBezTo>
                      <a:pt x="1466" y="992"/>
                      <a:pt x="1458" y="986"/>
                      <a:pt x="1449" y="980"/>
                    </a:cubicBezTo>
                    <a:cubicBezTo>
                      <a:pt x="1445" y="977"/>
                      <a:pt x="1441" y="974"/>
                      <a:pt x="1436" y="972"/>
                    </a:cubicBezTo>
                    <a:cubicBezTo>
                      <a:pt x="1431" y="969"/>
                      <a:pt x="1428" y="965"/>
                      <a:pt x="1422" y="966"/>
                    </a:cubicBezTo>
                    <a:cubicBezTo>
                      <a:pt x="1421" y="966"/>
                      <a:pt x="1421" y="966"/>
                      <a:pt x="1421" y="966"/>
                    </a:cubicBezTo>
                    <a:cubicBezTo>
                      <a:pt x="1418" y="962"/>
                      <a:pt x="1413" y="963"/>
                      <a:pt x="1409" y="963"/>
                    </a:cubicBezTo>
                    <a:cubicBezTo>
                      <a:pt x="1407" y="962"/>
                      <a:pt x="1405" y="963"/>
                      <a:pt x="1403" y="962"/>
                    </a:cubicBezTo>
                    <a:cubicBezTo>
                      <a:pt x="1396" y="961"/>
                      <a:pt x="1389" y="960"/>
                      <a:pt x="1382" y="959"/>
                    </a:cubicBezTo>
                    <a:cubicBezTo>
                      <a:pt x="1376" y="958"/>
                      <a:pt x="1370" y="957"/>
                      <a:pt x="1365" y="954"/>
                    </a:cubicBezTo>
                    <a:cubicBezTo>
                      <a:pt x="1360" y="951"/>
                      <a:pt x="1354" y="948"/>
                      <a:pt x="1348" y="946"/>
                    </a:cubicBezTo>
                    <a:cubicBezTo>
                      <a:pt x="1346" y="945"/>
                      <a:pt x="1343" y="945"/>
                      <a:pt x="1341" y="944"/>
                    </a:cubicBezTo>
                    <a:cubicBezTo>
                      <a:pt x="1329" y="938"/>
                      <a:pt x="1316" y="936"/>
                      <a:pt x="1303" y="934"/>
                    </a:cubicBezTo>
                    <a:cubicBezTo>
                      <a:pt x="1296" y="932"/>
                      <a:pt x="1288" y="931"/>
                      <a:pt x="1280" y="931"/>
                    </a:cubicBezTo>
                    <a:cubicBezTo>
                      <a:pt x="1267" y="930"/>
                      <a:pt x="1255" y="929"/>
                      <a:pt x="1242" y="930"/>
                    </a:cubicBezTo>
                    <a:cubicBezTo>
                      <a:pt x="1231" y="930"/>
                      <a:pt x="1220" y="930"/>
                      <a:pt x="1208" y="929"/>
                    </a:cubicBezTo>
                    <a:cubicBezTo>
                      <a:pt x="1196" y="928"/>
                      <a:pt x="1183" y="926"/>
                      <a:pt x="1171" y="925"/>
                    </a:cubicBezTo>
                    <a:cubicBezTo>
                      <a:pt x="1158" y="924"/>
                      <a:pt x="1145" y="923"/>
                      <a:pt x="1132" y="916"/>
                    </a:cubicBezTo>
                    <a:close/>
                    <a:moveTo>
                      <a:pt x="176" y="1522"/>
                    </a:moveTo>
                    <a:cubicBezTo>
                      <a:pt x="178" y="1528"/>
                      <a:pt x="182" y="1532"/>
                      <a:pt x="187" y="1535"/>
                    </a:cubicBezTo>
                    <a:cubicBezTo>
                      <a:pt x="190" y="1537"/>
                      <a:pt x="193" y="1538"/>
                      <a:pt x="196" y="1536"/>
                    </a:cubicBezTo>
                    <a:cubicBezTo>
                      <a:pt x="205" y="1530"/>
                      <a:pt x="214" y="1524"/>
                      <a:pt x="223" y="1519"/>
                    </a:cubicBezTo>
                    <a:cubicBezTo>
                      <a:pt x="237" y="1511"/>
                      <a:pt x="248" y="1499"/>
                      <a:pt x="261" y="1489"/>
                    </a:cubicBezTo>
                    <a:cubicBezTo>
                      <a:pt x="263" y="1488"/>
                      <a:pt x="265" y="1486"/>
                      <a:pt x="267" y="1484"/>
                    </a:cubicBezTo>
                    <a:cubicBezTo>
                      <a:pt x="275" y="1473"/>
                      <a:pt x="284" y="1464"/>
                      <a:pt x="294" y="1455"/>
                    </a:cubicBezTo>
                    <a:cubicBezTo>
                      <a:pt x="299" y="1451"/>
                      <a:pt x="304" y="1446"/>
                      <a:pt x="308" y="1441"/>
                    </a:cubicBezTo>
                    <a:cubicBezTo>
                      <a:pt x="312" y="1437"/>
                      <a:pt x="316" y="1433"/>
                      <a:pt x="320" y="1429"/>
                    </a:cubicBezTo>
                    <a:cubicBezTo>
                      <a:pt x="331" y="1419"/>
                      <a:pt x="342" y="1410"/>
                      <a:pt x="352" y="1399"/>
                    </a:cubicBezTo>
                    <a:cubicBezTo>
                      <a:pt x="360" y="1389"/>
                      <a:pt x="369" y="1380"/>
                      <a:pt x="378" y="1371"/>
                    </a:cubicBezTo>
                    <a:cubicBezTo>
                      <a:pt x="393" y="1355"/>
                      <a:pt x="406" y="1337"/>
                      <a:pt x="418" y="1319"/>
                    </a:cubicBezTo>
                    <a:cubicBezTo>
                      <a:pt x="420" y="1315"/>
                      <a:pt x="423" y="1312"/>
                      <a:pt x="425" y="1308"/>
                    </a:cubicBezTo>
                    <a:cubicBezTo>
                      <a:pt x="430" y="1300"/>
                      <a:pt x="435" y="1291"/>
                      <a:pt x="439" y="1283"/>
                    </a:cubicBezTo>
                    <a:cubicBezTo>
                      <a:pt x="443" y="1276"/>
                      <a:pt x="446" y="1268"/>
                      <a:pt x="449" y="1260"/>
                    </a:cubicBezTo>
                    <a:cubicBezTo>
                      <a:pt x="452" y="1255"/>
                      <a:pt x="455" y="1249"/>
                      <a:pt x="457" y="1243"/>
                    </a:cubicBezTo>
                    <a:cubicBezTo>
                      <a:pt x="460" y="1235"/>
                      <a:pt x="463" y="1227"/>
                      <a:pt x="466" y="1219"/>
                    </a:cubicBezTo>
                    <a:cubicBezTo>
                      <a:pt x="471" y="1203"/>
                      <a:pt x="481" y="1190"/>
                      <a:pt x="486" y="1174"/>
                    </a:cubicBezTo>
                    <a:cubicBezTo>
                      <a:pt x="489" y="1165"/>
                      <a:pt x="492" y="1157"/>
                      <a:pt x="496" y="1148"/>
                    </a:cubicBezTo>
                    <a:cubicBezTo>
                      <a:pt x="498" y="1144"/>
                      <a:pt x="500" y="1140"/>
                      <a:pt x="502" y="1135"/>
                    </a:cubicBezTo>
                    <a:cubicBezTo>
                      <a:pt x="507" y="1126"/>
                      <a:pt x="511" y="1117"/>
                      <a:pt x="519" y="1110"/>
                    </a:cubicBezTo>
                    <a:cubicBezTo>
                      <a:pt x="520" y="1108"/>
                      <a:pt x="521" y="1106"/>
                      <a:pt x="522" y="1104"/>
                    </a:cubicBezTo>
                    <a:cubicBezTo>
                      <a:pt x="522" y="1102"/>
                      <a:pt x="522" y="1101"/>
                      <a:pt x="522" y="1099"/>
                    </a:cubicBezTo>
                    <a:cubicBezTo>
                      <a:pt x="516" y="1100"/>
                      <a:pt x="512" y="1103"/>
                      <a:pt x="507" y="1102"/>
                    </a:cubicBezTo>
                    <a:cubicBezTo>
                      <a:pt x="500" y="1101"/>
                      <a:pt x="493" y="1098"/>
                      <a:pt x="489" y="1092"/>
                    </a:cubicBezTo>
                    <a:cubicBezTo>
                      <a:pt x="487" y="1090"/>
                      <a:pt x="486" y="1089"/>
                      <a:pt x="484" y="1087"/>
                    </a:cubicBezTo>
                    <a:cubicBezTo>
                      <a:pt x="472" y="1098"/>
                      <a:pt x="458" y="1094"/>
                      <a:pt x="451" y="1082"/>
                    </a:cubicBezTo>
                    <a:cubicBezTo>
                      <a:pt x="446" y="1073"/>
                      <a:pt x="442" y="1064"/>
                      <a:pt x="440" y="1054"/>
                    </a:cubicBezTo>
                    <a:cubicBezTo>
                      <a:pt x="438" y="1045"/>
                      <a:pt x="435" y="1035"/>
                      <a:pt x="436" y="1024"/>
                    </a:cubicBezTo>
                    <a:cubicBezTo>
                      <a:pt x="436" y="1022"/>
                      <a:pt x="436" y="1020"/>
                      <a:pt x="436" y="1017"/>
                    </a:cubicBezTo>
                    <a:cubicBezTo>
                      <a:pt x="435" y="1008"/>
                      <a:pt x="434" y="999"/>
                      <a:pt x="433" y="990"/>
                    </a:cubicBezTo>
                    <a:cubicBezTo>
                      <a:pt x="433" y="980"/>
                      <a:pt x="432" y="971"/>
                      <a:pt x="431" y="961"/>
                    </a:cubicBezTo>
                    <a:cubicBezTo>
                      <a:pt x="429" y="960"/>
                      <a:pt x="428" y="959"/>
                      <a:pt x="426" y="958"/>
                    </a:cubicBezTo>
                    <a:cubicBezTo>
                      <a:pt x="422" y="956"/>
                      <a:pt x="417" y="954"/>
                      <a:pt x="413" y="950"/>
                    </a:cubicBezTo>
                    <a:cubicBezTo>
                      <a:pt x="406" y="944"/>
                      <a:pt x="399" y="936"/>
                      <a:pt x="394" y="928"/>
                    </a:cubicBezTo>
                    <a:cubicBezTo>
                      <a:pt x="392" y="924"/>
                      <a:pt x="390" y="921"/>
                      <a:pt x="388" y="918"/>
                    </a:cubicBezTo>
                    <a:cubicBezTo>
                      <a:pt x="387" y="916"/>
                      <a:pt x="386" y="915"/>
                      <a:pt x="383" y="915"/>
                    </a:cubicBezTo>
                    <a:cubicBezTo>
                      <a:pt x="371" y="915"/>
                      <a:pt x="362" y="908"/>
                      <a:pt x="351" y="903"/>
                    </a:cubicBezTo>
                    <a:cubicBezTo>
                      <a:pt x="348" y="902"/>
                      <a:pt x="346" y="901"/>
                      <a:pt x="343" y="899"/>
                    </a:cubicBezTo>
                    <a:cubicBezTo>
                      <a:pt x="339" y="910"/>
                      <a:pt x="335" y="921"/>
                      <a:pt x="331" y="931"/>
                    </a:cubicBezTo>
                    <a:cubicBezTo>
                      <a:pt x="328" y="941"/>
                      <a:pt x="325" y="951"/>
                      <a:pt x="322" y="960"/>
                    </a:cubicBezTo>
                    <a:cubicBezTo>
                      <a:pt x="319" y="969"/>
                      <a:pt x="316" y="977"/>
                      <a:pt x="314" y="986"/>
                    </a:cubicBezTo>
                    <a:cubicBezTo>
                      <a:pt x="311" y="995"/>
                      <a:pt x="309" y="1003"/>
                      <a:pt x="306" y="1012"/>
                    </a:cubicBezTo>
                    <a:cubicBezTo>
                      <a:pt x="305" y="1015"/>
                      <a:pt x="303" y="1019"/>
                      <a:pt x="302" y="1023"/>
                    </a:cubicBezTo>
                    <a:cubicBezTo>
                      <a:pt x="298" y="1032"/>
                      <a:pt x="295" y="1042"/>
                      <a:pt x="292" y="1052"/>
                    </a:cubicBezTo>
                    <a:cubicBezTo>
                      <a:pt x="290" y="1058"/>
                      <a:pt x="288" y="1064"/>
                      <a:pt x="286" y="1070"/>
                    </a:cubicBezTo>
                    <a:cubicBezTo>
                      <a:pt x="281" y="1088"/>
                      <a:pt x="277" y="1106"/>
                      <a:pt x="271" y="1123"/>
                    </a:cubicBezTo>
                    <a:cubicBezTo>
                      <a:pt x="270" y="1126"/>
                      <a:pt x="269" y="1128"/>
                      <a:pt x="269" y="1130"/>
                    </a:cubicBezTo>
                    <a:cubicBezTo>
                      <a:pt x="265" y="1152"/>
                      <a:pt x="256" y="1171"/>
                      <a:pt x="247" y="1190"/>
                    </a:cubicBezTo>
                    <a:cubicBezTo>
                      <a:pt x="245" y="1194"/>
                      <a:pt x="244" y="1198"/>
                      <a:pt x="241" y="1201"/>
                    </a:cubicBezTo>
                    <a:cubicBezTo>
                      <a:pt x="236" y="1207"/>
                      <a:pt x="230" y="1214"/>
                      <a:pt x="223" y="1219"/>
                    </a:cubicBezTo>
                    <a:cubicBezTo>
                      <a:pt x="209" y="1230"/>
                      <a:pt x="195" y="1241"/>
                      <a:pt x="182" y="1253"/>
                    </a:cubicBezTo>
                    <a:cubicBezTo>
                      <a:pt x="181" y="1254"/>
                      <a:pt x="179" y="1255"/>
                      <a:pt x="178" y="1256"/>
                    </a:cubicBezTo>
                    <a:cubicBezTo>
                      <a:pt x="168" y="1263"/>
                      <a:pt x="158" y="1270"/>
                      <a:pt x="148" y="1277"/>
                    </a:cubicBezTo>
                    <a:cubicBezTo>
                      <a:pt x="144" y="1279"/>
                      <a:pt x="142" y="1282"/>
                      <a:pt x="139" y="1284"/>
                    </a:cubicBezTo>
                    <a:cubicBezTo>
                      <a:pt x="127" y="1292"/>
                      <a:pt x="116" y="1300"/>
                      <a:pt x="104" y="1308"/>
                    </a:cubicBezTo>
                    <a:cubicBezTo>
                      <a:pt x="100" y="1311"/>
                      <a:pt x="95" y="1313"/>
                      <a:pt x="90" y="1316"/>
                    </a:cubicBezTo>
                    <a:cubicBezTo>
                      <a:pt x="77" y="1324"/>
                      <a:pt x="65" y="1334"/>
                      <a:pt x="51" y="1341"/>
                    </a:cubicBezTo>
                    <a:cubicBezTo>
                      <a:pt x="49" y="1342"/>
                      <a:pt x="47" y="1344"/>
                      <a:pt x="45" y="1346"/>
                    </a:cubicBezTo>
                    <a:cubicBezTo>
                      <a:pt x="48" y="1353"/>
                      <a:pt x="52" y="1360"/>
                      <a:pt x="54" y="1366"/>
                    </a:cubicBezTo>
                    <a:cubicBezTo>
                      <a:pt x="59" y="1378"/>
                      <a:pt x="64" y="1389"/>
                      <a:pt x="69" y="1400"/>
                    </a:cubicBezTo>
                    <a:cubicBezTo>
                      <a:pt x="75" y="1412"/>
                      <a:pt x="82" y="1424"/>
                      <a:pt x="88" y="1435"/>
                    </a:cubicBezTo>
                    <a:cubicBezTo>
                      <a:pt x="89" y="1437"/>
                      <a:pt x="90" y="1438"/>
                      <a:pt x="91" y="1439"/>
                    </a:cubicBezTo>
                    <a:cubicBezTo>
                      <a:pt x="99" y="1448"/>
                      <a:pt x="106" y="1458"/>
                      <a:pt x="114" y="1467"/>
                    </a:cubicBezTo>
                    <a:cubicBezTo>
                      <a:pt x="120" y="1476"/>
                      <a:pt x="126" y="1484"/>
                      <a:pt x="134" y="1491"/>
                    </a:cubicBezTo>
                    <a:cubicBezTo>
                      <a:pt x="144" y="1502"/>
                      <a:pt x="153" y="1514"/>
                      <a:pt x="166" y="1522"/>
                    </a:cubicBezTo>
                    <a:cubicBezTo>
                      <a:pt x="171" y="1525"/>
                      <a:pt x="171" y="1526"/>
                      <a:pt x="176" y="1522"/>
                    </a:cubicBezTo>
                    <a:close/>
                    <a:moveTo>
                      <a:pt x="750" y="1547"/>
                    </a:moveTo>
                    <a:cubicBezTo>
                      <a:pt x="750" y="1544"/>
                      <a:pt x="750" y="1542"/>
                      <a:pt x="750" y="1540"/>
                    </a:cubicBezTo>
                    <a:cubicBezTo>
                      <a:pt x="751" y="1529"/>
                      <a:pt x="753" y="1519"/>
                      <a:pt x="754" y="1508"/>
                    </a:cubicBezTo>
                    <a:cubicBezTo>
                      <a:pt x="754" y="1497"/>
                      <a:pt x="754" y="1485"/>
                      <a:pt x="754" y="1474"/>
                    </a:cubicBezTo>
                    <a:cubicBezTo>
                      <a:pt x="755" y="1459"/>
                      <a:pt x="755" y="1444"/>
                      <a:pt x="755" y="1429"/>
                    </a:cubicBezTo>
                    <a:cubicBezTo>
                      <a:pt x="755" y="1416"/>
                      <a:pt x="754" y="1403"/>
                      <a:pt x="754" y="1390"/>
                    </a:cubicBezTo>
                    <a:cubicBezTo>
                      <a:pt x="754" y="1373"/>
                      <a:pt x="754" y="1356"/>
                      <a:pt x="754" y="1339"/>
                    </a:cubicBezTo>
                    <a:cubicBezTo>
                      <a:pt x="754" y="1323"/>
                      <a:pt x="754" y="1307"/>
                      <a:pt x="753" y="1291"/>
                    </a:cubicBezTo>
                    <a:cubicBezTo>
                      <a:pt x="753" y="1275"/>
                      <a:pt x="751" y="1258"/>
                      <a:pt x="751" y="1242"/>
                    </a:cubicBezTo>
                    <a:cubicBezTo>
                      <a:pt x="750" y="1237"/>
                      <a:pt x="750" y="1231"/>
                      <a:pt x="750" y="1226"/>
                    </a:cubicBezTo>
                    <a:cubicBezTo>
                      <a:pt x="749" y="1215"/>
                      <a:pt x="748" y="1204"/>
                      <a:pt x="748" y="1192"/>
                    </a:cubicBezTo>
                    <a:cubicBezTo>
                      <a:pt x="747" y="1188"/>
                      <a:pt x="747" y="1184"/>
                      <a:pt x="746" y="1180"/>
                    </a:cubicBezTo>
                    <a:cubicBezTo>
                      <a:pt x="745" y="1172"/>
                      <a:pt x="743" y="1164"/>
                      <a:pt x="741" y="1157"/>
                    </a:cubicBezTo>
                    <a:cubicBezTo>
                      <a:pt x="740" y="1152"/>
                      <a:pt x="739" y="1148"/>
                      <a:pt x="737" y="1144"/>
                    </a:cubicBezTo>
                    <a:cubicBezTo>
                      <a:pt x="736" y="1138"/>
                      <a:pt x="734" y="1133"/>
                      <a:pt x="732" y="1128"/>
                    </a:cubicBezTo>
                    <a:cubicBezTo>
                      <a:pt x="728" y="1114"/>
                      <a:pt x="726" y="1101"/>
                      <a:pt x="722" y="1087"/>
                    </a:cubicBezTo>
                    <a:cubicBezTo>
                      <a:pt x="721" y="1083"/>
                      <a:pt x="720" y="1078"/>
                      <a:pt x="719" y="1073"/>
                    </a:cubicBezTo>
                    <a:cubicBezTo>
                      <a:pt x="716" y="1065"/>
                      <a:pt x="711" y="1057"/>
                      <a:pt x="711" y="1047"/>
                    </a:cubicBezTo>
                    <a:cubicBezTo>
                      <a:pt x="711" y="1047"/>
                      <a:pt x="711" y="1047"/>
                      <a:pt x="711" y="1047"/>
                    </a:cubicBezTo>
                    <a:cubicBezTo>
                      <a:pt x="710" y="1044"/>
                      <a:pt x="707" y="1041"/>
                      <a:pt x="707" y="1039"/>
                    </a:cubicBezTo>
                    <a:cubicBezTo>
                      <a:pt x="708" y="1035"/>
                      <a:pt x="704" y="1034"/>
                      <a:pt x="704" y="1032"/>
                    </a:cubicBezTo>
                    <a:cubicBezTo>
                      <a:pt x="703" y="1030"/>
                      <a:pt x="703" y="1028"/>
                      <a:pt x="702" y="1026"/>
                    </a:cubicBezTo>
                    <a:cubicBezTo>
                      <a:pt x="701" y="1021"/>
                      <a:pt x="702" y="1016"/>
                      <a:pt x="698" y="1012"/>
                    </a:cubicBezTo>
                    <a:cubicBezTo>
                      <a:pt x="698" y="1011"/>
                      <a:pt x="698" y="1010"/>
                      <a:pt x="698" y="1009"/>
                    </a:cubicBezTo>
                    <a:cubicBezTo>
                      <a:pt x="698" y="1006"/>
                      <a:pt x="698" y="1003"/>
                      <a:pt x="698" y="1001"/>
                    </a:cubicBezTo>
                    <a:cubicBezTo>
                      <a:pt x="695" y="989"/>
                      <a:pt x="693" y="977"/>
                      <a:pt x="690" y="965"/>
                    </a:cubicBezTo>
                    <a:cubicBezTo>
                      <a:pt x="690" y="962"/>
                      <a:pt x="688" y="960"/>
                      <a:pt x="687" y="956"/>
                    </a:cubicBezTo>
                    <a:cubicBezTo>
                      <a:pt x="682" y="957"/>
                      <a:pt x="678" y="958"/>
                      <a:pt x="674" y="959"/>
                    </a:cubicBezTo>
                    <a:cubicBezTo>
                      <a:pt x="664" y="960"/>
                      <a:pt x="654" y="961"/>
                      <a:pt x="645" y="962"/>
                    </a:cubicBezTo>
                    <a:cubicBezTo>
                      <a:pt x="630" y="963"/>
                      <a:pt x="616" y="964"/>
                      <a:pt x="601" y="965"/>
                    </a:cubicBezTo>
                    <a:cubicBezTo>
                      <a:pt x="588" y="966"/>
                      <a:pt x="574" y="964"/>
                      <a:pt x="561" y="959"/>
                    </a:cubicBezTo>
                    <a:cubicBezTo>
                      <a:pt x="560" y="959"/>
                      <a:pt x="558" y="958"/>
                      <a:pt x="556" y="957"/>
                    </a:cubicBezTo>
                    <a:cubicBezTo>
                      <a:pt x="557" y="963"/>
                      <a:pt x="558" y="967"/>
                      <a:pt x="560" y="972"/>
                    </a:cubicBezTo>
                    <a:cubicBezTo>
                      <a:pt x="562" y="979"/>
                      <a:pt x="562" y="987"/>
                      <a:pt x="566" y="994"/>
                    </a:cubicBezTo>
                    <a:cubicBezTo>
                      <a:pt x="568" y="999"/>
                      <a:pt x="570" y="1005"/>
                      <a:pt x="571" y="1010"/>
                    </a:cubicBezTo>
                    <a:cubicBezTo>
                      <a:pt x="573" y="1020"/>
                      <a:pt x="574" y="1030"/>
                      <a:pt x="576" y="1041"/>
                    </a:cubicBezTo>
                    <a:cubicBezTo>
                      <a:pt x="577" y="1050"/>
                      <a:pt x="576" y="1058"/>
                      <a:pt x="574" y="1067"/>
                    </a:cubicBezTo>
                    <a:cubicBezTo>
                      <a:pt x="573" y="1071"/>
                      <a:pt x="571" y="1075"/>
                      <a:pt x="570" y="1079"/>
                    </a:cubicBezTo>
                    <a:cubicBezTo>
                      <a:pt x="568" y="1086"/>
                      <a:pt x="563" y="1090"/>
                      <a:pt x="556" y="1091"/>
                    </a:cubicBezTo>
                    <a:cubicBezTo>
                      <a:pt x="554" y="1091"/>
                      <a:pt x="551" y="1092"/>
                      <a:pt x="549" y="1093"/>
                    </a:cubicBezTo>
                    <a:cubicBezTo>
                      <a:pt x="545" y="1096"/>
                      <a:pt x="541" y="1099"/>
                      <a:pt x="537" y="1102"/>
                    </a:cubicBezTo>
                    <a:cubicBezTo>
                      <a:pt x="537" y="1103"/>
                      <a:pt x="537" y="1104"/>
                      <a:pt x="537" y="1104"/>
                    </a:cubicBezTo>
                    <a:cubicBezTo>
                      <a:pt x="534" y="1108"/>
                      <a:pt x="533" y="1111"/>
                      <a:pt x="530" y="1113"/>
                    </a:cubicBezTo>
                    <a:cubicBezTo>
                      <a:pt x="528" y="1116"/>
                      <a:pt x="527" y="1118"/>
                      <a:pt x="529" y="1121"/>
                    </a:cubicBezTo>
                    <a:cubicBezTo>
                      <a:pt x="530" y="1123"/>
                      <a:pt x="531" y="1125"/>
                      <a:pt x="532" y="1127"/>
                    </a:cubicBezTo>
                    <a:cubicBezTo>
                      <a:pt x="535" y="1130"/>
                      <a:pt x="537" y="1133"/>
                      <a:pt x="539" y="1137"/>
                    </a:cubicBezTo>
                    <a:cubicBezTo>
                      <a:pt x="542" y="1145"/>
                      <a:pt x="545" y="1152"/>
                      <a:pt x="548" y="1160"/>
                    </a:cubicBezTo>
                    <a:cubicBezTo>
                      <a:pt x="550" y="1163"/>
                      <a:pt x="552" y="1166"/>
                      <a:pt x="553" y="1170"/>
                    </a:cubicBezTo>
                    <a:cubicBezTo>
                      <a:pt x="553" y="1173"/>
                      <a:pt x="555" y="1176"/>
                      <a:pt x="556" y="1179"/>
                    </a:cubicBezTo>
                    <a:cubicBezTo>
                      <a:pt x="558" y="1186"/>
                      <a:pt x="560" y="1192"/>
                      <a:pt x="562" y="1199"/>
                    </a:cubicBezTo>
                    <a:cubicBezTo>
                      <a:pt x="565" y="1210"/>
                      <a:pt x="568" y="1220"/>
                      <a:pt x="566" y="1231"/>
                    </a:cubicBezTo>
                    <a:cubicBezTo>
                      <a:pt x="566" y="1234"/>
                      <a:pt x="566" y="1237"/>
                      <a:pt x="566" y="1240"/>
                    </a:cubicBezTo>
                    <a:cubicBezTo>
                      <a:pt x="565" y="1251"/>
                      <a:pt x="567" y="1261"/>
                      <a:pt x="565" y="1272"/>
                    </a:cubicBezTo>
                    <a:cubicBezTo>
                      <a:pt x="564" y="1281"/>
                      <a:pt x="565" y="1289"/>
                      <a:pt x="562" y="1298"/>
                    </a:cubicBezTo>
                    <a:cubicBezTo>
                      <a:pt x="562" y="1298"/>
                      <a:pt x="562" y="1299"/>
                      <a:pt x="562" y="1300"/>
                    </a:cubicBezTo>
                    <a:cubicBezTo>
                      <a:pt x="560" y="1308"/>
                      <a:pt x="562" y="1316"/>
                      <a:pt x="559" y="1323"/>
                    </a:cubicBezTo>
                    <a:cubicBezTo>
                      <a:pt x="558" y="1324"/>
                      <a:pt x="559" y="1325"/>
                      <a:pt x="559" y="1326"/>
                    </a:cubicBezTo>
                    <a:cubicBezTo>
                      <a:pt x="559" y="1328"/>
                      <a:pt x="559" y="1330"/>
                      <a:pt x="559" y="1331"/>
                    </a:cubicBezTo>
                    <a:cubicBezTo>
                      <a:pt x="557" y="1342"/>
                      <a:pt x="555" y="1353"/>
                      <a:pt x="553" y="1364"/>
                    </a:cubicBezTo>
                    <a:cubicBezTo>
                      <a:pt x="552" y="1366"/>
                      <a:pt x="552" y="1367"/>
                      <a:pt x="552" y="1369"/>
                    </a:cubicBezTo>
                    <a:cubicBezTo>
                      <a:pt x="551" y="1375"/>
                      <a:pt x="552" y="1380"/>
                      <a:pt x="550" y="1386"/>
                    </a:cubicBezTo>
                    <a:cubicBezTo>
                      <a:pt x="548" y="1395"/>
                      <a:pt x="547" y="1404"/>
                      <a:pt x="547" y="1412"/>
                    </a:cubicBezTo>
                    <a:cubicBezTo>
                      <a:pt x="546" y="1428"/>
                      <a:pt x="545" y="1443"/>
                      <a:pt x="544" y="1458"/>
                    </a:cubicBezTo>
                    <a:cubicBezTo>
                      <a:pt x="544" y="1461"/>
                      <a:pt x="543" y="1463"/>
                      <a:pt x="543" y="1465"/>
                    </a:cubicBezTo>
                    <a:cubicBezTo>
                      <a:pt x="544" y="1478"/>
                      <a:pt x="544" y="1491"/>
                      <a:pt x="545" y="1504"/>
                    </a:cubicBezTo>
                    <a:cubicBezTo>
                      <a:pt x="545" y="1508"/>
                      <a:pt x="545" y="1512"/>
                      <a:pt x="545" y="1516"/>
                    </a:cubicBezTo>
                    <a:cubicBezTo>
                      <a:pt x="546" y="1521"/>
                      <a:pt x="547" y="1527"/>
                      <a:pt x="547" y="1533"/>
                    </a:cubicBezTo>
                    <a:cubicBezTo>
                      <a:pt x="547" y="1538"/>
                      <a:pt x="547" y="1543"/>
                      <a:pt x="547" y="1549"/>
                    </a:cubicBezTo>
                    <a:cubicBezTo>
                      <a:pt x="553" y="1551"/>
                      <a:pt x="559" y="1553"/>
                      <a:pt x="565" y="1554"/>
                    </a:cubicBezTo>
                    <a:cubicBezTo>
                      <a:pt x="578" y="1557"/>
                      <a:pt x="591" y="1559"/>
                      <a:pt x="604" y="1562"/>
                    </a:cubicBezTo>
                    <a:cubicBezTo>
                      <a:pt x="609" y="1563"/>
                      <a:pt x="615" y="1564"/>
                      <a:pt x="620" y="1564"/>
                    </a:cubicBezTo>
                    <a:cubicBezTo>
                      <a:pt x="632" y="1564"/>
                      <a:pt x="645" y="1563"/>
                      <a:pt x="657" y="1563"/>
                    </a:cubicBezTo>
                    <a:cubicBezTo>
                      <a:pt x="666" y="1562"/>
                      <a:pt x="676" y="1562"/>
                      <a:pt x="685" y="1562"/>
                    </a:cubicBezTo>
                    <a:cubicBezTo>
                      <a:pt x="688" y="1562"/>
                      <a:pt x="690" y="1563"/>
                      <a:pt x="693" y="1562"/>
                    </a:cubicBezTo>
                    <a:cubicBezTo>
                      <a:pt x="710" y="1561"/>
                      <a:pt x="727" y="1559"/>
                      <a:pt x="744" y="1555"/>
                    </a:cubicBezTo>
                    <a:cubicBezTo>
                      <a:pt x="748" y="1554"/>
                      <a:pt x="752" y="1552"/>
                      <a:pt x="756" y="1551"/>
                    </a:cubicBezTo>
                    <a:cubicBezTo>
                      <a:pt x="757" y="1550"/>
                      <a:pt x="758" y="1549"/>
                      <a:pt x="758" y="1547"/>
                    </a:cubicBezTo>
                    <a:cubicBezTo>
                      <a:pt x="759" y="1547"/>
                      <a:pt x="757" y="1546"/>
                      <a:pt x="757" y="1545"/>
                    </a:cubicBezTo>
                    <a:cubicBezTo>
                      <a:pt x="755" y="1546"/>
                      <a:pt x="753" y="1546"/>
                      <a:pt x="750" y="1547"/>
                    </a:cubicBezTo>
                    <a:close/>
                    <a:moveTo>
                      <a:pt x="1115" y="1164"/>
                    </a:moveTo>
                    <a:cubicBezTo>
                      <a:pt x="1115" y="1171"/>
                      <a:pt x="1114" y="1177"/>
                      <a:pt x="1110" y="1182"/>
                    </a:cubicBezTo>
                    <a:cubicBezTo>
                      <a:pt x="1106" y="1188"/>
                      <a:pt x="1101" y="1194"/>
                      <a:pt x="1093" y="1197"/>
                    </a:cubicBezTo>
                    <a:cubicBezTo>
                      <a:pt x="1091" y="1198"/>
                      <a:pt x="1089" y="1199"/>
                      <a:pt x="1087" y="1200"/>
                    </a:cubicBezTo>
                    <a:cubicBezTo>
                      <a:pt x="1076" y="1207"/>
                      <a:pt x="1065" y="1214"/>
                      <a:pt x="1054" y="1220"/>
                    </a:cubicBezTo>
                    <a:cubicBezTo>
                      <a:pt x="1050" y="1223"/>
                      <a:pt x="1045" y="1226"/>
                      <a:pt x="1041" y="1229"/>
                    </a:cubicBezTo>
                    <a:cubicBezTo>
                      <a:pt x="1033" y="1233"/>
                      <a:pt x="1025" y="1238"/>
                      <a:pt x="1017" y="1243"/>
                    </a:cubicBezTo>
                    <a:cubicBezTo>
                      <a:pt x="1012" y="1246"/>
                      <a:pt x="1007" y="1250"/>
                      <a:pt x="1002" y="1253"/>
                    </a:cubicBezTo>
                    <a:cubicBezTo>
                      <a:pt x="989" y="1262"/>
                      <a:pt x="976" y="1271"/>
                      <a:pt x="964" y="1281"/>
                    </a:cubicBezTo>
                    <a:cubicBezTo>
                      <a:pt x="958" y="1285"/>
                      <a:pt x="954" y="1290"/>
                      <a:pt x="949" y="1294"/>
                    </a:cubicBezTo>
                    <a:cubicBezTo>
                      <a:pt x="943" y="1300"/>
                      <a:pt x="938" y="1307"/>
                      <a:pt x="934" y="1314"/>
                    </a:cubicBezTo>
                    <a:cubicBezTo>
                      <a:pt x="932" y="1318"/>
                      <a:pt x="931" y="1322"/>
                      <a:pt x="931" y="1325"/>
                    </a:cubicBezTo>
                    <a:cubicBezTo>
                      <a:pt x="931" y="1338"/>
                      <a:pt x="935" y="1349"/>
                      <a:pt x="940" y="1360"/>
                    </a:cubicBezTo>
                    <a:cubicBezTo>
                      <a:pt x="941" y="1362"/>
                      <a:pt x="942" y="1364"/>
                      <a:pt x="943" y="1365"/>
                    </a:cubicBezTo>
                    <a:cubicBezTo>
                      <a:pt x="951" y="1377"/>
                      <a:pt x="960" y="1389"/>
                      <a:pt x="969" y="1401"/>
                    </a:cubicBezTo>
                    <a:cubicBezTo>
                      <a:pt x="971" y="1404"/>
                      <a:pt x="974" y="1407"/>
                      <a:pt x="976" y="1411"/>
                    </a:cubicBezTo>
                    <a:cubicBezTo>
                      <a:pt x="981" y="1418"/>
                      <a:pt x="988" y="1425"/>
                      <a:pt x="994" y="1431"/>
                    </a:cubicBezTo>
                    <a:cubicBezTo>
                      <a:pt x="1004" y="1442"/>
                      <a:pt x="1017" y="1441"/>
                      <a:pt x="1029" y="1440"/>
                    </a:cubicBezTo>
                    <a:cubicBezTo>
                      <a:pt x="1040" y="1439"/>
                      <a:pt x="1051" y="1435"/>
                      <a:pt x="1061" y="1429"/>
                    </a:cubicBezTo>
                    <a:cubicBezTo>
                      <a:pt x="1062" y="1428"/>
                      <a:pt x="1064" y="1427"/>
                      <a:pt x="1065" y="1427"/>
                    </a:cubicBezTo>
                    <a:cubicBezTo>
                      <a:pt x="1069" y="1425"/>
                      <a:pt x="1073" y="1424"/>
                      <a:pt x="1077" y="1423"/>
                    </a:cubicBezTo>
                    <a:cubicBezTo>
                      <a:pt x="1080" y="1421"/>
                      <a:pt x="1084" y="1419"/>
                      <a:pt x="1088" y="1417"/>
                    </a:cubicBezTo>
                    <a:cubicBezTo>
                      <a:pt x="1099" y="1412"/>
                      <a:pt x="1110" y="1408"/>
                      <a:pt x="1120" y="1401"/>
                    </a:cubicBezTo>
                    <a:cubicBezTo>
                      <a:pt x="1129" y="1396"/>
                      <a:pt x="1138" y="1389"/>
                      <a:pt x="1147" y="1384"/>
                    </a:cubicBezTo>
                    <a:cubicBezTo>
                      <a:pt x="1160" y="1376"/>
                      <a:pt x="1172" y="1368"/>
                      <a:pt x="1185" y="1360"/>
                    </a:cubicBezTo>
                    <a:cubicBezTo>
                      <a:pt x="1195" y="1354"/>
                      <a:pt x="1204" y="1347"/>
                      <a:pt x="1213" y="1340"/>
                    </a:cubicBezTo>
                    <a:cubicBezTo>
                      <a:pt x="1225" y="1331"/>
                      <a:pt x="1234" y="1321"/>
                      <a:pt x="1245" y="1311"/>
                    </a:cubicBezTo>
                    <a:cubicBezTo>
                      <a:pt x="1250" y="1307"/>
                      <a:pt x="1255" y="1301"/>
                      <a:pt x="1260" y="1296"/>
                    </a:cubicBezTo>
                    <a:cubicBezTo>
                      <a:pt x="1264" y="1292"/>
                      <a:pt x="1267" y="1289"/>
                      <a:pt x="1270" y="1285"/>
                    </a:cubicBezTo>
                    <a:cubicBezTo>
                      <a:pt x="1271" y="1283"/>
                      <a:pt x="1273" y="1282"/>
                      <a:pt x="1274" y="1280"/>
                    </a:cubicBezTo>
                    <a:cubicBezTo>
                      <a:pt x="1280" y="1272"/>
                      <a:pt x="1287" y="1265"/>
                      <a:pt x="1292" y="1256"/>
                    </a:cubicBezTo>
                    <a:cubicBezTo>
                      <a:pt x="1294" y="1253"/>
                      <a:pt x="1295" y="1249"/>
                      <a:pt x="1298" y="1246"/>
                    </a:cubicBezTo>
                    <a:cubicBezTo>
                      <a:pt x="1306" y="1239"/>
                      <a:pt x="1307" y="1228"/>
                      <a:pt x="1314" y="1220"/>
                    </a:cubicBezTo>
                    <a:cubicBezTo>
                      <a:pt x="1318" y="1216"/>
                      <a:pt x="1321" y="1211"/>
                      <a:pt x="1323" y="1206"/>
                    </a:cubicBezTo>
                    <a:cubicBezTo>
                      <a:pt x="1325" y="1201"/>
                      <a:pt x="1328" y="1197"/>
                      <a:pt x="1328" y="1191"/>
                    </a:cubicBezTo>
                    <a:cubicBezTo>
                      <a:pt x="1328" y="1179"/>
                      <a:pt x="1324" y="1169"/>
                      <a:pt x="1316" y="1160"/>
                    </a:cubicBezTo>
                    <a:cubicBezTo>
                      <a:pt x="1307" y="1150"/>
                      <a:pt x="1297" y="1145"/>
                      <a:pt x="1286" y="1140"/>
                    </a:cubicBezTo>
                    <a:cubicBezTo>
                      <a:pt x="1280" y="1138"/>
                      <a:pt x="1274" y="1138"/>
                      <a:pt x="1268" y="1136"/>
                    </a:cubicBezTo>
                    <a:cubicBezTo>
                      <a:pt x="1259" y="1133"/>
                      <a:pt x="1249" y="1130"/>
                      <a:pt x="1240" y="1127"/>
                    </a:cubicBezTo>
                    <a:cubicBezTo>
                      <a:pt x="1238" y="1127"/>
                      <a:pt x="1236" y="1126"/>
                      <a:pt x="1235" y="1126"/>
                    </a:cubicBezTo>
                    <a:cubicBezTo>
                      <a:pt x="1227" y="1123"/>
                      <a:pt x="1219" y="1122"/>
                      <a:pt x="1212" y="1119"/>
                    </a:cubicBezTo>
                    <a:cubicBezTo>
                      <a:pt x="1203" y="1116"/>
                      <a:pt x="1194" y="1112"/>
                      <a:pt x="1186" y="1109"/>
                    </a:cubicBezTo>
                    <a:cubicBezTo>
                      <a:pt x="1180" y="1106"/>
                      <a:pt x="1174" y="1102"/>
                      <a:pt x="1168" y="1098"/>
                    </a:cubicBezTo>
                    <a:cubicBezTo>
                      <a:pt x="1166" y="1097"/>
                      <a:pt x="1163" y="1094"/>
                      <a:pt x="1161" y="1092"/>
                    </a:cubicBezTo>
                    <a:cubicBezTo>
                      <a:pt x="1158" y="1090"/>
                      <a:pt x="1156" y="1086"/>
                      <a:pt x="1151" y="1085"/>
                    </a:cubicBezTo>
                    <a:cubicBezTo>
                      <a:pt x="1150" y="1087"/>
                      <a:pt x="1149" y="1090"/>
                      <a:pt x="1150" y="1091"/>
                    </a:cubicBezTo>
                    <a:cubicBezTo>
                      <a:pt x="1151" y="1094"/>
                      <a:pt x="1150" y="1096"/>
                      <a:pt x="1150" y="1099"/>
                    </a:cubicBezTo>
                    <a:cubicBezTo>
                      <a:pt x="1149" y="1107"/>
                      <a:pt x="1148" y="1115"/>
                      <a:pt x="1147" y="1123"/>
                    </a:cubicBezTo>
                    <a:cubicBezTo>
                      <a:pt x="1146" y="1128"/>
                      <a:pt x="1145" y="1132"/>
                      <a:pt x="1145" y="1137"/>
                    </a:cubicBezTo>
                    <a:cubicBezTo>
                      <a:pt x="1144" y="1143"/>
                      <a:pt x="1140" y="1148"/>
                      <a:pt x="1137" y="1152"/>
                    </a:cubicBezTo>
                    <a:cubicBezTo>
                      <a:pt x="1132" y="1160"/>
                      <a:pt x="1125" y="1165"/>
                      <a:pt x="1115" y="1164"/>
                    </a:cubicBezTo>
                    <a:close/>
                    <a:moveTo>
                      <a:pt x="1749" y="811"/>
                    </a:moveTo>
                    <a:cubicBezTo>
                      <a:pt x="1740" y="810"/>
                      <a:pt x="1732" y="809"/>
                      <a:pt x="1724" y="807"/>
                    </a:cubicBezTo>
                    <a:cubicBezTo>
                      <a:pt x="1723" y="807"/>
                      <a:pt x="1722" y="807"/>
                      <a:pt x="1721" y="806"/>
                    </a:cubicBezTo>
                    <a:cubicBezTo>
                      <a:pt x="1715" y="804"/>
                      <a:pt x="1710" y="802"/>
                      <a:pt x="1704" y="800"/>
                    </a:cubicBezTo>
                    <a:cubicBezTo>
                      <a:pt x="1685" y="792"/>
                      <a:pt x="1669" y="781"/>
                      <a:pt x="1653" y="769"/>
                    </a:cubicBezTo>
                    <a:cubicBezTo>
                      <a:pt x="1642" y="761"/>
                      <a:pt x="1630" y="754"/>
                      <a:pt x="1619" y="747"/>
                    </a:cubicBezTo>
                    <a:cubicBezTo>
                      <a:pt x="1612" y="742"/>
                      <a:pt x="1605" y="736"/>
                      <a:pt x="1598" y="731"/>
                    </a:cubicBezTo>
                    <a:cubicBezTo>
                      <a:pt x="1592" y="726"/>
                      <a:pt x="1588" y="720"/>
                      <a:pt x="1583" y="715"/>
                    </a:cubicBezTo>
                    <a:cubicBezTo>
                      <a:pt x="1582" y="714"/>
                      <a:pt x="1581" y="713"/>
                      <a:pt x="1580" y="711"/>
                    </a:cubicBezTo>
                    <a:cubicBezTo>
                      <a:pt x="1576" y="702"/>
                      <a:pt x="1573" y="692"/>
                      <a:pt x="1569" y="683"/>
                    </a:cubicBezTo>
                    <a:cubicBezTo>
                      <a:pt x="1563" y="670"/>
                      <a:pt x="1557" y="657"/>
                      <a:pt x="1554" y="644"/>
                    </a:cubicBezTo>
                    <a:cubicBezTo>
                      <a:pt x="1551" y="636"/>
                      <a:pt x="1549" y="627"/>
                      <a:pt x="1546" y="620"/>
                    </a:cubicBezTo>
                    <a:cubicBezTo>
                      <a:pt x="1542" y="612"/>
                      <a:pt x="1538" y="604"/>
                      <a:pt x="1536" y="595"/>
                    </a:cubicBezTo>
                    <a:cubicBezTo>
                      <a:pt x="1535" y="591"/>
                      <a:pt x="1535" y="587"/>
                      <a:pt x="1533" y="584"/>
                    </a:cubicBezTo>
                    <a:cubicBezTo>
                      <a:pt x="1531" y="578"/>
                      <a:pt x="1528" y="573"/>
                      <a:pt x="1525" y="568"/>
                    </a:cubicBezTo>
                    <a:cubicBezTo>
                      <a:pt x="1522" y="565"/>
                      <a:pt x="1522" y="561"/>
                      <a:pt x="1518" y="559"/>
                    </a:cubicBezTo>
                    <a:cubicBezTo>
                      <a:pt x="1514" y="557"/>
                      <a:pt x="1514" y="556"/>
                      <a:pt x="1511" y="559"/>
                    </a:cubicBezTo>
                    <a:cubicBezTo>
                      <a:pt x="1505" y="563"/>
                      <a:pt x="1500" y="568"/>
                      <a:pt x="1495" y="572"/>
                    </a:cubicBezTo>
                    <a:cubicBezTo>
                      <a:pt x="1493" y="573"/>
                      <a:pt x="1491" y="574"/>
                      <a:pt x="1489" y="574"/>
                    </a:cubicBezTo>
                    <a:cubicBezTo>
                      <a:pt x="1483" y="576"/>
                      <a:pt x="1477" y="577"/>
                      <a:pt x="1472" y="578"/>
                    </a:cubicBezTo>
                    <a:cubicBezTo>
                      <a:pt x="1472" y="585"/>
                      <a:pt x="1471" y="592"/>
                      <a:pt x="1472" y="599"/>
                    </a:cubicBezTo>
                    <a:cubicBezTo>
                      <a:pt x="1474" y="608"/>
                      <a:pt x="1471" y="617"/>
                      <a:pt x="1472" y="626"/>
                    </a:cubicBezTo>
                    <a:cubicBezTo>
                      <a:pt x="1472" y="631"/>
                      <a:pt x="1471" y="636"/>
                      <a:pt x="1472" y="641"/>
                    </a:cubicBezTo>
                    <a:cubicBezTo>
                      <a:pt x="1473" y="651"/>
                      <a:pt x="1472" y="661"/>
                      <a:pt x="1472" y="671"/>
                    </a:cubicBezTo>
                    <a:cubicBezTo>
                      <a:pt x="1472" y="677"/>
                      <a:pt x="1471" y="684"/>
                      <a:pt x="1470" y="691"/>
                    </a:cubicBezTo>
                    <a:cubicBezTo>
                      <a:pt x="1470" y="695"/>
                      <a:pt x="1470" y="699"/>
                      <a:pt x="1470" y="704"/>
                    </a:cubicBezTo>
                    <a:cubicBezTo>
                      <a:pt x="1469" y="712"/>
                      <a:pt x="1469" y="721"/>
                      <a:pt x="1468" y="730"/>
                    </a:cubicBezTo>
                    <a:cubicBezTo>
                      <a:pt x="1467" y="739"/>
                      <a:pt x="1466" y="748"/>
                      <a:pt x="1463" y="757"/>
                    </a:cubicBezTo>
                    <a:cubicBezTo>
                      <a:pt x="1463" y="757"/>
                      <a:pt x="1464" y="759"/>
                      <a:pt x="1464" y="760"/>
                    </a:cubicBezTo>
                    <a:cubicBezTo>
                      <a:pt x="1464" y="761"/>
                      <a:pt x="1464" y="762"/>
                      <a:pt x="1463" y="763"/>
                    </a:cubicBezTo>
                    <a:cubicBezTo>
                      <a:pt x="1460" y="773"/>
                      <a:pt x="1460" y="783"/>
                      <a:pt x="1456" y="793"/>
                    </a:cubicBezTo>
                    <a:cubicBezTo>
                      <a:pt x="1456" y="793"/>
                      <a:pt x="1456" y="794"/>
                      <a:pt x="1456" y="795"/>
                    </a:cubicBezTo>
                    <a:cubicBezTo>
                      <a:pt x="1455" y="801"/>
                      <a:pt x="1454" y="807"/>
                      <a:pt x="1452" y="814"/>
                    </a:cubicBezTo>
                    <a:cubicBezTo>
                      <a:pt x="1449" y="825"/>
                      <a:pt x="1446" y="837"/>
                      <a:pt x="1442" y="849"/>
                    </a:cubicBezTo>
                    <a:cubicBezTo>
                      <a:pt x="1438" y="859"/>
                      <a:pt x="1434" y="869"/>
                      <a:pt x="1430" y="879"/>
                    </a:cubicBezTo>
                    <a:cubicBezTo>
                      <a:pt x="1424" y="896"/>
                      <a:pt x="1417" y="912"/>
                      <a:pt x="1410" y="929"/>
                    </a:cubicBezTo>
                    <a:cubicBezTo>
                      <a:pt x="1409" y="932"/>
                      <a:pt x="1408" y="936"/>
                      <a:pt x="1406" y="939"/>
                    </a:cubicBezTo>
                    <a:cubicBezTo>
                      <a:pt x="1404" y="943"/>
                      <a:pt x="1402" y="948"/>
                      <a:pt x="1399" y="953"/>
                    </a:cubicBezTo>
                    <a:cubicBezTo>
                      <a:pt x="1401" y="953"/>
                      <a:pt x="1402" y="953"/>
                      <a:pt x="1403" y="953"/>
                    </a:cubicBezTo>
                    <a:cubicBezTo>
                      <a:pt x="1410" y="950"/>
                      <a:pt x="1416" y="950"/>
                      <a:pt x="1422" y="954"/>
                    </a:cubicBezTo>
                    <a:cubicBezTo>
                      <a:pt x="1427" y="956"/>
                      <a:pt x="1433" y="958"/>
                      <a:pt x="1438" y="961"/>
                    </a:cubicBezTo>
                    <a:cubicBezTo>
                      <a:pt x="1441" y="962"/>
                      <a:pt x="1444" y="964"/>
                      <a:pt x="1448" y="966"/>
                    </a:cubicBezTo>
                    <a:cubicBezTo>
                      <a:pt x="1451" y="959"/>
                      <a:pt x="1455" y="953"/>
                      <a:pt x="1459" y="946"/>
                    </a:cubicBezTo>
                    <a:cubicBezTo>
                      <a:pt x="1467" y="931"/>
                      <a:pt x="1477" y="917"/>
                      <a:pt x="1484" y="901"/>
                    </a:cubicBezTo>
                    <a:cubicBezTo>
                      <a:pt x="1492" y="884"/>
                      <a:pt x="1500" y="867"/>
                      <a:pt x="1505" y="849"/>
                    </a:cubicBezTo>
                    <a:cubicBezTo>
                      <a:pt x="1506" y="844"/>
                      <a:pt x="1508" y="840"/>
                      <a:pt x="1508" y="835"/>
                    </a:cubicBezTo>
                    <a:cubicBezTo>
                      <a:pt x="1510" y="826"/>
                      <a:pt x="1511" y="817"/>
                      <a:pt x="1512" y="808"/>
                    </a:cubicBezTo>
                    <a:cubicBezTo>
                      <a:pt x="1513" y="804"/>
                      <a:pt x="1513" y="801"/>
                      <a:pt x="1513" y="797"/>
                    </a:cubicBezTo>
                    <a:cubicBezTo>
                      <a:pt x="1513" y="786"/>
                      <a:pt x="1513" y="776"/>
                      <a:pt x="1513" y="765"/>
                    </a:cubicBezTo>
                    <a:cubicBezTo>
                      <a:pt x="1513" y="753"/>
                      <a:pt x="1513" y="741"/>
                      <a:pt x="1514" y="729"/>
                    </a:cubicBezTo>
                    <a:cubicBezTo>
                      <a:pt x="1514" y="725"/>
                      <a:pt x="1514" y="720"/>
                      <a:pt x="1514" y="716"/>
                    </a:cubicBezTo>
                    <a:cubicBezTo>
                      <a:pt x="1512" y="704"/>
                      <a:pt x="1512" y="692"/>
                      <a:pt x="1512" y="679"/>
                    </a:cubicBezTo>
                    <a:cubicBezTo>
                      <a:pt x="1512" y="674"/>
                      <a:pt x="1512" y="668"/>
                      <a:pt x="1512" y="662"/>
                    </a:cubicBezTo>
                    <a:cubicBezTo>
                      <a:pt x="1512" y="652"/>
                      <a:pt x="1511" y="643"/>
                      <a:pt x="1511" y="633"/>
                    </a:cubicBezTo>
                    <a:cubicBezTo>
                      <a:pt x="1511" y="632"/>
                      <a:pt x="1511" y="631"/>
                      <a:pt x="1511" y="631"/>
                    </a:cubicBezTo>
                    <a:cubicBezTo>
                      <a:pt x="1514" y="623"/>
                      <a:pt x="1514" y="615"/>
                      <a:pt x="1514" y="607"/>
                    </a:cubicBezTo>
                    <a:cubicBezTo>
                      <a:pt x="1515" y="599"/>
                      <a:pt x="1519" y="597"/>
                      <a:pt x="1526" y="599"/>
                    </a:cubicBezTo>
                    <a:cubicBezTo>
                      <a:pt x="1525" y="608"/>
                      <a:pt x="1523" y="617"/>
                      <a:pt x="1522" y="625"/>
                    </a:cubicBezTo>
                    <a:cubicBezTo>
                      <a:pt x="1521" y="631"/>
                      <a:pt x="1521" y="636"/>
                      <a:pt x="1521" y="642"/>
                    </a:cubicBezTo>
                    <a:cubicBezTo>
                      <a:pt x="1523" y="656"/>
                      <a:pt x="1523" y="670"/>
                      <a:pt x="1522" y="685"/>
                    </a:cubicBezTo>
                    <a:cubicBezTo>
                      <a:pt x="1522" y="695"/>
                      <a:pt x="1522" y="704"/>
                      <a:pt x="1523" y="714"/>
                    </a:cubicBezTo>
                    <a:cubicBezTo>
                      <a:pt x="1524" y="732"/>
                      <a:pt x="1525" y="749"/>
                      <a:pt x="1523" y="766"/>
                    </a:cubicBezTo>
                    <a:cubicBezTo>
                      <a:pt x="1523" y="771"/>
                      <a:pt x="1522" y="776"/>
                      <a:pt x="1523" y="781"/>
                    </a:cubicBezTo>
                    <a:cubicBezTo>
                      <a:pt x="1524" y="792"/>
                      <a:pt x="1523" y="803"/>
                      <a:pt x="1522" y="814"/>
                    </a:cubicBezTo>
                    <a:cubicBezTo>
                      <a:pt x="1521" y="819"/>
                      <a:pt x="1523" y="824"/>
                      <a:pt x="1526" y="828"/>
                    </a:cubicBezTo>
                    <a:cubicBezTo>
                      <a:pt x="1529" y="834"/>
                      <a:pt x="1533" y="839"/>
                      <a:pt x="1538" y="845"/>
                    </a:cubicBezTo>
                    <a:cubicBezTo>
                      <a:pt x="1545" y="853"/>
                      <a:pt x="1553" y="860"/>
                      <a:pt x="1561" y="866"/>
                    </a:cubicBezTo>
                    <a:cubicBezTo>
                      <a:pt x="1571" y="875"/>
                      <a:pt x="1583" y="882"/>
                      <a:pt x="1594" y="889"/>
                    </a:cubicBezTo>
                    <a:cubicBezTo>
                      <a:pt x="1609" y="897"/>
                      <a:pt x="1624" y="905"/>
                      <a:pt x="1639" y="913"/>
                    </a:cubicBezTo>
                    <a:cubicBezTo>
                      <a:pt x="1641" y="915"/>
                      <a:pt x="1643" y="916"/>
                      <a:pt x="1646" y="916"/>
                    </a:cubicBezTo>
                    <a:cubicBezTo>
                      <a:pt x="1657" y="921"/>
                      <a:pt x="1668" y="923"/>
                      <a:pt x="1680" y="924"/>
                    </a:cubicBezTo>
                    <a:cubicBezTo>
                      <a:pt x="1685" y="925"/>
                      <a:pt x="1691" y="924"/>
                      <a:pt x="1696" y="922"/>
                    </a:cubicBezTo>
                    <a:cubicBezTo>
                      <a:pt x="1704" y="919"/>
                      <a:pt x="1711" y="913"/>
                      <a:pt x="1716" y="906"/>
                    </a:cubicBezTo>
                    <a:cubicBezTo>
                      <a:pt x="1716" y="905"/>
                      <a:pt x="1716" y="905"/>
                      <a:pt x="1716" y="904"/>
                    </a:cubicBezTo>
                    <a:cubicBezTo>
                      <a:pt x="1714" y="903"/>
                      <a:pt x="1712" y="902"/>
                      <a:pt x="1710" y="900"/>
                    </a:cubicBezTo>
                    <a:cubicBezTo>
                      <a:pt x="1708" y="899"/>
                      <a:pt x="1706" y="898"/>
                      <a:pt x="1705" y="900"/>
                    </a:cubicBezTo>
                    <a:cubicBezTo>
                      <a:pt x="1703" y="901"/>
                      <a:pt x="1704" y="903"/>
                      <a:pt x="1705" y="904"/>
                    </a:cubicBezTo>
                    <a:cubicBezTo>
                      <a:pt x="1707" y="908"/>
                      <a:pt x="1707" y="911"/>
                      <a:pt x="1704" y="914"/>
                    </a:cubicBezTo>
                    <a:cubicBezTo>
                      <a:pt x="1701" y="911"/>
                      <a:pt x="1698" y="908"/>
                      <a:pt x="1695" y="905"/>
                    </a:cubicBezTo>
                    <a:cubicBezTo>
                      <a:pt x="1693" y="903"/>
                      <a:pt x="1693" y="900"/>
                      <a:pt x="1694" y="897"/>
                    </a:cubicBezTo>
                    <a:cubicBezTo>
                      <a:pt x="1695" y="893"/>
                      <a:pt x="1695" y="888"/>
                      <a:pt x="1699" y="884"/>
                    </a:cubicBezTo>
                    <a:cubicBezTo>
                      <a:pt x="1702" y="880"/>
                      <a:pt x="1704" y="875"/>
                      <a:pt x="1708" y="872"/>
                    </a:cubicBezTo>
                    <a:cubicBezTo>
                      <a:pt x="1713" y="865"/>
                      <a:pt x="1720" y="859"/>
                      <a:pt x="1725" y="853"/>
                    </a:cubicBezTo>
                    <a:cubicBezTo>
                      <a:pt x="1731" y="846"/>
                      <a:pt x="1737" y="841"/>
                      <a:pt x="1743" y="836"/>
                    </a:cubicBezTo>
                    <a:cubicBezTo>
                      <a:pt x="1749" y="830"/>
                      <a:pt x="1755" y="825"/>
                      <a:pt x="1760" y="819"/>
                    </a:cubicBezTo>
                    <a:cubicBezTo>
                      <a:pt x="1756" y="815"/>
                      <a:pt x="1749" y="819"/>
                      <a:pt x="1749" y="811"/>
                    </a:cubicBezTo>
                    <a:close/>
                    <a:moveTo>
                      <a:pt x="694" y="162"/>
                    </a:moveTo>
                    <a:cubicBezTo>
                      <a:pt x="691" y="169"/>
                      <a:pt x="688" y="175"/>
                      <a:pt x="685" y="181"/>
                    </a:cubicBezTo>
                    <a:cubicBezTo>
                      <a:pt x="682" y="185"/>
                      <a:pt x="679" y="186"/>
                      <a:pt x="674" y="185"/>
                    </a:cubicBezTo>
                    <a:cubicBezTo>
                      <a:pt x="666" y="183"/>
                      <a:pt x="661" y="178"/>
                      <a:pt x="657" y="172"/>
                    </a:cubicBezTo>
                    <a:cubicBezTo>
                      <a:pt x="655" y="171"/>
                      <a:pt x="654" y="170"/>
                      <a:pt x="652" y="168"/>
                    </a:cubicBezTo>
                    <a:cubicBezTo>
                      <a:pt x="647" y="179"/>
                      <a:pt x="639" y="187"/>
                      <a:pt x="634" y="197"/>
                    </a:cubicBezTo>
                    <a:cubicBezTo>
                      <a:pt x="633" y="199"/>
                      <a:pt x="631" y="201"/>
                      <a:pt x="628" y="201"/>
                    </a:cubicBezTo>
                    <a:cubicBezTo>
                      <a:pt x="625" y="201"/>
                      <a:pt x="624" y="199"/>
                      <a:pt x="623" y="196"/>
                    </a:cubicBezTo>
                    <a:cubicBezTo>
                      <a:pt x="620" y="190"/>
                      <a:pt x="616" y="186"/>
                      <a:pt x="611" y="182"/>
                    </a:cubicBezTo>
                    <a:cubicBezTo>
                      <a:pt x="609" y="185"/>
                      <a:pt x="608" y="188"/>
                      <a:pt x="607" y="191"/>
                    </a:cubicBezTo>
                    <a:cubicBezTo>
                      <a:pt x="606" y="194"/>
                      <a:pt x="606" y="197"/>
                      <a:pt x="604" y="200"/>
                    </a:cubicBezTo>
                    <a:cubicBezTo>
                      <a:pt x="600" y="208"/>
                      <a:pt x="595" y="216"/>
                      <a:pt x="590" y="224"/>
                    </a:cubicBezTo>
                    <a:cubicBezTo>
                      <a:pt x="588" y="228"/>
                      <a:pt x="584" y="231"/>
                      <a:pt x="581" y="235"/>
                    </a:cubicBezTo>
                    <a:cubicBezTo>
                      <a:pt x="579" y="237"/>
                      <a:pt x="577" y="237"/>
                      <a:pt x="575" y="236"/>
                    </a:cubicBezTo>
                    <a:cubicBezTo>
                      <a:pt x="573" y="234"/>
                      <a:pt x="571" y="233"/>
                      <a:pt x="572" y="230"/>
                    </a:cubicBezTo>
                    <a:cubicBezTo>
                      <a:pt x="574" y="226"/>
                      <a:pt x="573" y="221"/>
                      <a:pt x="572" y="217"/>
                    </a:cubicBezTo>
                    <a:cubicBezTo>
                      <a:pt x="567" y="214"/>
                      <a:pt x="561" y="213"/>
                      <a:pt x="557" y="217"/>
                    </a:cubicBezTo>
                    <a:cubicBezTo>
                      <a:pt x="551" y="221"/>
                      <a:pt x="548" y="227"/>
                      <a:pt x="546" y="234"/>
                    </a:cubicBezTo>
                    <a:cubicBezTo>
                      <a:pt x="545" y="240"/>
                      <a:pt x="544" y="247"/>
                      <a:pt x="543" y="254"/>
                    </a:cubicBezTo>
                    <a:cubicBezTo>
                      <a:pt x="541" y="263"/>
                      <a:pt x="541" y="273"/>
                      <a:pt x="550" y="279"/>
                    </a:cubicBezTo>
                    <a:cubicBezTo>
                      <a:pt x="552" y="281"/>
                      <a:pt x="555" y="284"/>
                      <a:pt x="557" y="286"/>
                    </a:cubicBezTo>
                    <a:cubicBezTo>
                      <a:pt x="551" y="288"/>
                      <a:pt x="550" y="293"/>
                      <a:pt x="549" y="298"/>
                    </a:cubicBezTo>
                    <a:cubicBezTo>
                      <a:pt x="549" y="300"/>
                      <a:pt x="548" y="302"/>
                      <a:pt x="548" y="303"/>
                    </a:cubicBezTo>
                    <a:cubicBezTo>
                      <a:pt x="545" y="308"/>
                      <a:pt x="541" y="308"/>
                      <a:pt x="537" y="307"/>
                    </a:cubicBezTo>
                    <a:cubicBezTo>
                      <a:pt x="532" y="314"/>
                      <a:pt x="528" y="320"/>
                      <a:pt x="523" y="326"/>
                    </a:cubicBezTo>
                    <a:cubicBezTo>
                      <a:pt x="524" y="328"/>
                      <a:pt x="526" y="330"/>
                      <a:pt x="527" y="332"/>
                    </a:cubicBezTo>
                    <a:cubicBezTo>
                      <a:pt x="533" y="340"/>
                      <a:pt x="536" y="349"/>
                      <a:pt x="537" y="360"/>
                    </a:cubicBezTo>
                    <a:cubicBezTo>
                      <a:pt x="537" y="367"/>
                      <a:pt x="537" y="375"/>
                      <a:pt x="537" y="383"/>
                    </a:cubicBezTo>
                    <a:cubicBezTo>
                      <a:pt x="537" y="389"/>
                      <a:pt x="537" y="395"/>
                      <a:pt x="535" y="401"/>
                    </a:cubicBezTo>
                    <a:cubicBezTo>
                      <a:pt x="533" y="406"/>
                      <a:pt x="533" y="411"/>
                      <a:pt x="532" y="416"/>
                    </a:cubicBezTo>
                    <a:cubicBezTo>
                      <a:pt x="535" y="417"/>
                      <a:pt x="539" y="418"/>
                      <a:pt x="543" y="419"/>
                    </a:cubicBezTo>
                    <a:cubicBezTo>
                      <a:pt x="553" y="421"/>
                      <a:pt x="563" y="424"/>
                      <a:pt x="573" y="424"/>
                    </a:cubicBezTo>
                    <a:cubicBezTo>
                      <a:pt x="577" y="423"/>
                      <a:pt x="581" y="424"/>
                      <a:pt x="586" y="423"/>
                    </a:cubicBezTo>
                    <a:cubicBezTo>
                      <a:pt x="590" y="422"/>
                      <a:pt x="594" y="424"/>
                      <a:pt x="599" y="424"/>
                    </a:cubicBezTo>
                    <a:cubicBezTo>
                      <a:pt x="608" y="423"/>
                      <a:pt x="617" y="424"/>
                      <a:pt x="626" y="426"/>
                    </a:cubicBezTo>
                    <a:cubicBezTo>
                      <a:pt x="632" y="427"/>
                      <a:pt x="639" y="428"/>
                      <a:pt x="645" y="429"/>
                    </a:cubicBezTo>
                    <a:cubicBezTo>
                      <a:pt x="646" y="424"/>
                      <a:pt x="647" y="421"/>
                      <a:pt x="648" y="417"/>
                    </a:cubicBezTo>
                    <a:cubicBezTo>
                      <a:pt x="635" y="414"/>
                      <a:pt x="622" y="411"/>
                      <a:pt x="609" y="407"/>
                    </a:cubicBezTo>
                    <a:cubicBezTo>
                      <a:pt x="590" y="401"/>
                      <a:pt x="573" y="393"/>
                      <a:pt x="561" y="376"/>
                    </a:cubicBezTo>
                    <a:cubicBezTo>
                      <a:pt x="562" y="374"/>
                      <a:pt x="563" y="372"/>
                      <a:pt x="565" y="370"/>
                    </a:cubicBezTo>
                    <a:cubicBezTo>
                      <a:pt x="567" y="371"/>
                      <a:pt x="568" y="372"/>
                      <a:pt x="569" y="373"/>
                    </a:cubicBezTo>
                    <a:cubicBezTo>
                      <a:pt x="575" y="380"/>
                      <a:pt x="580" y="386"/>
                      <a:pt x="588" y="390"/>
                    </a:cubicBezTo>
                    <a:cubicBezTo>
                      <a:pt x="595" y="394"/>
                      <a:pt x="603" y="398"/>
                      <a:pt x="611" y="400"/>
                    </a:cubicBezTo>
                    <a:cubicBezTo>
                      <a:pt x="618" y="402"/>
                      <a:pt x="624" y="403"/>
                      <a:pt x="631" y="405"/>
                    </a:cubicBezTo>
                    <a:cubicBezTo>
                      <a:pt x="640" y="409"/>
                      <a:pt x="650" y="410"/>
                      <a:pt x="660" y="411"/>
                    </a:cubicBezTo>
                    <a:cubicBezTo>
                      <a:pt x="675" y="413"/>
                      <a:pt x="690" y="410"/>
                      <a:pt x="703" y="402"/>
                    </a:cubicBezTo>
                    <a:cubicBezTo>
                      <a:pt x="708" y="399"/>
                      <a:pt x="713" y="396"/>
                      <a:pt x="717" y="393"/>
                    </a:cubicBezTo>
                    <a:cubicBezTo>
                      <a:pt x="724" y="387"/>
                      <a:pt x="731" y="382"/>
                      <a:pt x="736" y="375"/>
                    </a:cubicBezTo>
                    <a:cubicBezTo>
                      <a:pt x="742" y="367"/>
                      <a:pt x="747" y="359"/>
                      <a:pt x="752" y="351"/>
                    </a:cubicBezTo>
                    <a:cubicBezTo>
                      <a:pt x="760" y="340"/>
                      <a:pt x="764" y="328"/>
                      <a:pt x="768" y="315"/>
                    </a:cubicBezTo>
                    <a:cubicBezTo>
                      <a:pt x="769" y="310"/>
                      <a:pt x="770" y="306"/>
                      <a:pt x="772" y="302"/>
                    </a:cubicBezTo>
                    <a:cubicBezTo>
                      <a:pt x="775" y="294"/>
                      <a:pt x="778" y="286"/>
                      <a:pt x="780" y="278"/>
                    </a:cubicBezTo>
                    <a:cubicBezTo>
                      <a:pt x="782" y="268"/>
                      <a:pt x="784" y="258"/>
                      <a:pt x="785" y="248"/>
                    </a:cubicBezTo>
                    <a:cubicBezTo>
                      <a:pt x="785" y="243"/>
                      <a:pt x="785" y="237"/>
                      <a:pt x="785" y="231"/>
                    </a:cubicBezTo>
                    <a:cubicBezTo>
                      <a:pt x="773" y="230"/>
                      <a:pt x="765" y="226"/>
                      <a:pt x="761" y="216"/>
                    </a:cubicBezTo>
                    <a:cubicBezTo>
                      <a:pt x="757" y="215"/>
                      <a:pt x="753" y="221"/>
                      <a:pt x="749" y="216"/>
                    </a:cubicBezTo>
                    <a:cubicBezTo>
                      <a:pt x="753" y="209"/>
                      <a:pt x="760" y="208"/>
                      <a:pt x="766" y="205"/>
                    </a:cubicBezTo>
                    <a:cubicBezTo>
                      <a:pt x="773" y="202"/>
                      <a:pt x="780" y="202"/>
                      <a:pt x="787" y="203"/>
                    </a:cubicBezTo>
                    <a:cubicBezTo>
                      <a:pt x="787" y="200"/>
                      <a:pt x="786" y="198"/>
                      <a:pt x="786" y="196"/>
                    </a:cubicBezTo>
                    <a:cubicBezTo>
                      <a:pt x="787" y="187"/>
                      <a:pt x="787" y="179"/>
                      <a:pt x="788" y="170"/>
                    </a:cubicBezTo>
                    <a:cubicBezTo>
                      <a:pt x="788" y="167"/>
                      <a:pt x="788" y="165"/>
                      <a:pt x="786" y="163"/>
                    </a:cubicBezTo>
                    <a:cubicBezTo>
                      <a:pt x="785" y="162"/>
                      <a:pt x="784" y="161"/>
                      <a:pt x="783" y="161"/>
                    </a:cubicBezTo>
                    <a:cubicBezTo>
                      <a:pt x="779" y="157"/>
                      <a:pt x="775" y="153"/>
                      <a:pt x="770" y="149"/>
                    </a:cubicBezTo>
                    <a:cubicBezTo>
                      <a:pt x="770" y="152"/>
                      <a:pt x="769" y="153"/>
                      <a:pt x="769" y="155"/>
                    </a:cubicBezTo>
                    <a:cubicBezTo>
                      <a:pt x="766" y="167"/>
                      <a:pt x="762" y="178"/>
                      <a:pt x="755" y="187"/>
                    </a:cubicBezTo>
                    <a:cubicBezTo>
                      <a:pt x="753" y="190"/>
                      <a:pt x="750" y="190"/>
                      <a:pt x="749" y="187"/>
                    </a:cubicBezTo>
                    <a:cubicBezTo>
                      <a:pt x="747" y="185"/>
                      <a:pt x="746" y="183"/>
                      <a:pt x="746" y="180"/>
                    </a:cubicBezTo>
                    <a:cubicBezTo>
                      <a:pt x="745" y="170"/>
                      <a:pt x="739" y="163"/>
                      <a:pt x="731" y="159"/>
                    </a:cubicBezTo>
                    <a:cubicBezTo>
                      <a:pt x="728" y="165"/>
                      <a:pt x="726" y="171"/>
                      <a:pt x="724" y="177"/>
                    </a:cubicBezTo>
                    <a:cubicBezTo>
                      <a:pt x="723" y="181"/>
                      <a:pt x="721" y="183"/>
                      <a:pt x="720" y="187"/>
                    </a:cubicBezTo>
                    <a:cubicBezTo>
                      <a:pt x="720" y="189"/>
                      <a:pt x="717" y="192"/>
                      <a:pt x="715" y="192"/>
                    </a:cubicBezTo>
                    <a:cubicBezTo>
                      <a:pt x="712" y="193"/>
                      <a:pt x="711" y="189"/>
                      <a:pt x="710" y="187"/>
                    </a:cubicBezTo>
                    <a:cubicBezTo>
                      <a:pt x="709" y="186"/>
                      <a:pt x="708" y="185"/>
                      <a:pt x="708" y="183"/>
                    </a:cubicBezTo>
                    <a:cubicBezTo>
                      <a:pt x="707" y="180"/>
                      <a:pt x="706" y="177"/>
                      <a:pt x="704" y="174"/>
                    </a:cubicBezTo>
                    <a:cubicBezTo>
                      <a:pt x="702" y="169"/>
                      <a:pt x="699" y="165"/>
                      <a:pt x="694" y="162"/>
                    </a:cubicBezTo>
                    <a:close/>
                    <a:moveTo>
                      <a:pt x="1643" y="318"/>
                    </a:moveTo>
                    <a:cubicBezTo>
                      <a:pt x="1640" y="321"/>
                      <a:pt x="1637" y="323"/>
                      <a:pt x="1635" y="326"/>
                    </a:cubicBezTo>
                    <a:cubicBezTo>
                      <a:pt x="1628" y="332"/>
                      <a:pt x="1621" y="337"/>
                      <a:pt x="1613" y="342"/>
                    </a:cubicBezTo>
                    <a:cubicBezTo>
                      <a:pt x="1612" y="343"/>
                      <a:pt x="1610" y="343"/>
                      <a:pt x="1609" y="342"/>
                    </a:cubicBezTo>
                    <a:cubicBezTo>
                      <a:pt x="1608" y="341"/>
                      <a:pt x="1608" y="340"/>
                      <a:pt x="1608" y="338"/>
                    </a:cubicBezTo>
                    <a:cubicBezTo>
                      <a:pt x="1608" y="338"/>
                      <a:pt x="1608" y="338"/>
                      <a:pt x="1608" y="338"/>
                    </a:cubicBezTo>
                    <a:cubicBezTo>
                      <a:pt x="1611" y="331"/>
                      <a:pt x="1613" y="325"/>
                      <a:pt x="1615" y="319"/>
                    </a:cubicBezTo>
                    <a:cubicBezTo>
                      <a:pt x="1615" y="318"/>
                      <a:pt x="1615" y="316"/>
                      <a:pt x="1614" y="314"/>
                    </a:cubicBezTo>
                    <a:cubicBezTo>
                      <a:pt x="1613" y="316"/>
                      <a:pt x="1612" y="316"/>
                      <a:pt x="1612" y="317"/>
                    </a:cubicBezTo>
                    <a:cubicBezTo>
                      <a:pt x="1608" y="322"/>
                      <a:pt x="1605" y="327"/>
                      <a:pt x="1601" y="331"/>
                    </a:cubicBezTo>
                    <a:cubicBezTo>
                      <a:pt x="1598" y="334"/>
                      <a:pt x="1595" y="333"/>
                      <a:pt x="1594" y="328"/>
                    </a:cubicBezTo>
                    <a:cubicBezTo>
                      <a:pt x="1593" y="322"/>
                      <a:pt x="1592" y="316"/>
                      <a:pt x="1591" y="311"/>
                    </a:cubicBezTo>
                    <a:cubicBezTo>
                      <a:pt x="1589" y="301"/>
                      <a:pt x="1586" y="293"/>
                      <a:pt x="1582" y="283"/>
                    </a:cubicBezTo>
                    <a:cubicBezTo>
                      <a:pt x="1580" y="287"/>
                      <a:pt x="1579" y="290"/>
                      <a:pt x="1578" y="294"/>
                    </a:cubicBezTo>
                    <a:cubicBezTo>
                      <a:pt x="1576" y="299"/>
                      <a:pt x="1572" y="304"/>
                      <a:pt x="1567" y="307"/>
                    </a:cubicBezTo>
                    <a:cubicBezTo>
                      <a:pt x="1565" y="308"/>
                      <a:pt x="1563" y="310"/>
                      <a:pt x="1561" y="312"/>
                    </a:cubicBezTo>
                    <a:cubicBezTo>
                      <a:pt x="1555" y="317"/>
                      <a:pt x="1548" y="316"/>
                      <a:pt x="1546" y="308"/>
                    </a:cubicBezTo>
                    <a:cubicBezTo>
                      <a:pt x="1545" y="305"/>
                      <a:pt x="1545" y="301"/>
                      <a:pt x="1546" y="298"/>
                    </a:cubicBezTo>
                    <a:cubicBezTo>
                      <a:pt x="1546" y="292"/>
                      <a:pt x="1545" y="287"/>
                      <a:pt x="1543" y="281"/>
                    </a:cubicBezTo>
                    <a:cubicBezTo>
                      <a:pt x="1542" y="282"/>
                      <a:pt x="1540" y="282"/>
                      <a:pt x="1540" y="283"/>
                    </a:cubicBezTo>
                    <a:cubicBezTo>
                      <a:pt x="1538" y="289"/>
                      <a:pt x="1535" y="293"/>
                      <a:pt x="1531" y="297"/>
                    </a:cubicBezTo>
                    <a:cubicBezTo>
                      <a:pt x="1529" y="300"/>
                      <a:pt x="1526" y="303"/>
                      <a:pt x="1526" y="306"/>
                    </a:cubicBezTo>
                    <a:cubicBezTo>
                      <a:pt x="1525" y="310"/>
                      <a:pt x="1522" y="313"/>
                      <a:pt x="1520" y="316"/>
                    </a:cubicBezTo>
                    <a:cubicBezTo>
                      <a:pt x="1518" y="320"/>
                      <a:pt x="1515" y="321"/>
                      <a:pt x="1511" y="318"/>
                    </a:cubicBezTo>
                    <a:cubicBezTo>
                      <a:pt x="1507" y="316"/>
                      <a:pt x="1505" y="313"/>
                      <a:pt x="1505" y="308"/>
                    </a:cubicBezTo>
                    <a:cubicBezTo>
                      <a:pt x="1505" y="307"/>
                      <a:pt x="1505" y="305"/>
                      <a:pt x="1504" y="303"/>
                    </a:cubicBezTo>
                    <a:cubicBezTo>
                      <a:pt x="1502" y="295"/>
                      <a:pt x="1500" y="287"/>
                      <a:pt x="1498" y="278"/>
                    </a:cubicBezTo>
                    <a:cubicBezTo>
                      <a:pt x="1496" y="280"/>
                      <a:pt x="1494" y="280"/>
                      <a:pt x="1493" y="281"/>
                    </a:cubicBezTo>
                    <a:cubicBezTo>
                      <a:pt x="1483" y="293"/>
                      <a:pt x="1481" y="306"/>
                      <a:pt x="1486" y="321"/>
                    </a:cubicBezTo>
                    <a:cubicBezTo>
                      <a:pt x="1487" y="322"/>
                      <a:pt x="1487" y="323"/>
                      <a:pt x="1487" y="325"/>
                    </a:cubicBezTo>
                    <a:cubicBezTo>
                      <a:pt x="1484" y="326"/>
                      <a:pt x="1482" y="326"/>
                      <a:pt x="1479" y="324"/>
                    </a:cubicBezTo>
                    <a:cubicBezTo>
                      <a:pt x="1473" y="321"/>
                      <a:pt x="1467" y="317"/>
                      <a:pt x="1462" y="313"/>
                    </a:cubicBezTo>
                    <a:cubicBezTo>
                      <a:pt x="1458" y="310"/>
                      <a:pt x="1454" y="307"/>
                      <a:pt x="1450" y="304"/>
                    </a:cubicBezTo>
                    <a:cubicBezTo>
                      <a:pt x="1449" y="308"/>
                      <a:pt x="1448" y="311"/>
                      <a:pt x="1447" y="314"/>
                    </a:cubicBezTo>
                    <a:cubicBezTo>
                      <a:pt x="1445" y="324"/>
                      <a:pt x="1443" y="333"/>
                      <a:pt x="1449" y="343"/>
                    </a:cubicBezTo>
                    <a:cubicBezTo>
                      <a:pt x="1449" y="343"/>
                      <a:pt x="1450" y="344"/>
                      <a:pt x="1450" y="345"/>
                    </a:cubicBezTo>
                    <a:cubicBezTo>
                      <a:pt x="1448" y="345"/>
                      <a:pt x="1446" y="346"/>
                      <a:pt x="1445" y="346"/>
                    </a:cubicBezTo>
                    <a:cubicBezTo>
                      <a:pt x="1438" y="344"/>
                      <a:pt x="1431" y="342"/>
                      <a:pt x="1426" y="336"/>
                    </a:cubicBezTo>
                    <a:cubicBezTo>
                      <a:pt x="1422" y="330"/>
                      <a:pt x="1417" y="326"/>
                      <a:pt x="1411" y="320"/>
                    </a:cubicBezTo>
                    <a:cubicBezTo>
                      <a:pt x="1407" y="326"/>
                      <a:pt x="1402" y="331"/>
                      <a:pt x="1401" y="338"/>
                    </a:cubicBezTo>
                    <a:cubicBezTo>
                      <a:pt x="1399" y="346"/>
                      <a:pt x="1398" y="354"/>
                      <a:pt x="1396" y="362"/>
                    </a:cubicBezTo>
                    <a:cubicBezTo>
                      <a:pt x="1396" y="364"/>
                      <a:pt x="1397" y="366"/>
                      <a:pt x="1397" y="368"/>
                    </a:cubicBezTo>
                    <a:cubicBezTo>
                      <a:pt x="1397" y="372"/>
                      <a:pt x="1399" y="374"/>
                      <a:pt x="1402" y="375"/>
                    </a:cubicBezTo>
                    <a:cubicBezTo>
                      <a:pt x="1404" y="375"/>
                      <a:pt x="1407" y="376"/>
                      <a:pt x="1409" y="377"/>
                    </a:cubicBezTo>
                    <a:cubicBezTo>
                      <a:pt x="1410" y="378"/>
                      <a:pt x="1412" y="381"/>
                      <a:pt x="1412" y="382"/>
                    </a:cubicBezTo>
                    <a:cubicBezTo>
                      <a:pt x="1412" y="386"/>
                      <a:pt x="1409" y="384"/>
                      <a:pt x="1407" y="385"/>
                    </a:cubicBezTo>
                    <a:cubicBezTo>
                      <a:pt x="1406" y="385"/>
                      <a:pt x="1406" y="385"/>
                      <a:pt x="1406" y="385"/>
                    </a:cubicBezTo>
                    <a:cubicBezTo>
                      <a:pt x="1395" y="408"/>
                      <a:pt x="1387" y="432"/>
                      <a:pt x="1372" y="452"/>
                    </a:cubicBezTo>
                    <a:cubicBezTo>
                      <a:pt x="1376" y="456"/>
                      <a:pt x="1380" y="460"/>
                      <a:pt x="1383" y="464"/>
                    </a:cubicBezTo>
                    <a:cubicBezTo>
                      <a:pt x="1385" y="466"/>
                      <a:pt x="1386" y="469"/>
                      <a:pt x="1385" y="471"/>
                    </a:cubicBezTo>
                    <a:cubicBezTo>
                      <a:pt x="1383" y="482"/>
                      <a:pt x="1381" y="492"/>
                      <a:pt x="1374" y="501"/>
                    </a:cubicBezTo>
                    <a:cubicBezTo>
                      <a:pt x="1371" y="503"/>
                      <a:pt x="1369" y="506"/>
                      <a:pt x="1367" y="508"/>
                    </a:cubicBezTo>
                    <a:cubicBezTo>
                      <a:pt x="1366" y="509"/>
                      <a:pt x="1365" y="511"/>
                      <a:pt x="1363" y="513"/>
                    </a:cubicBezTo>
                    <a:cubicBezTo>
                      <a:pt x="1365" y="514"/>
                      <a:pt x="1366" y="514"/>
                      <a:pt x="1366" y="515"/>
                    </a:cubicBezTo>
                    <a:cubicBezTo>
                      <a:pt x="1370" y="517"/>
                      <a:pt x="1374" y="520"/>
                      <a:pt x="1378" y="523"/>
                    </a:cubicBezTo>
                    <a:cubicBezTo>
                      <a:pt x="1384" y="528"/>
                      <a:pt x="1390" y="534"/>
                      <a:pt x="1397" y="539"/>
                    </a:cubicBezTo>
                    <a:cubicBezTo>
                      <a:pt x="1404" y="544"/>
                      <a:pt x="1411" y="549"/>
                      <a:pt x="1419" y="553"/>
                    </a:cubicBezTo>
                    <a:cubicBezTo>
                      <a:pt x="1427" y="558"/>
                      <a:pt x="1434" y="562"/>
                      <a:pt x="1444" y="564"/>
                    </a:cubicBezTo>
                    <a:cubicBezTo>
                      <a:pt x="1448" y="565"/>
                      <a:pt x="1453" y="564"/>
                      <a:pt x="1458" y="566"/>
                    </a:cubicBezTo>
                    <a:cubicBezTo>
                      <a:pt x="1466" y="569"/>
                      <a:pt x="1474" y="566"/>
                      <a:pt x="1482" y="564"/>
                    </a:cubicBezTo>
                    <a:cubicBezTo>
                      <a:pt x="1484" y="563"/>
                      <a:pt x="1486" y="562"/>
                      <a:pt x="1486" y="559"/>
                    </a:cubicBezTo>
                    <a:cubicBezTo>
                      <a:pt x="1486" y="552"/>
                      <a:pt x="1489" y="546"/>
                      <a:pt x="1492" y="540"/>
                    </a:cubicBezTo>
                    <a:cubicBezTo>
                      <a:pt x="1495" y="536"/>
                      <a:pt x="1496" y="531"/>
                      <a:pt x="1499" y="526"/>
                    </a:cubicBezTo>
                    <a:cubicBezTo>
                      <a:pt x="1496" y="525"/>
                      <a:pt x="1495" y="525"/>
                      <a:pt x="1493" y="524"/>
                    </a:cubicBezTo>
                    <a:cubicBezTo>
                      <a:pt x="1488" y="524"/>
                      <a:pt x="1482" y="524"/>
                      <a:pt x="1477" y="522"/>
                    </a:cubicBezTo>
                    <a:cubicBezTo>
                      <a:pt x="1459" y="517"/>
                      <a:pt x="1442" y="510"/>
                      <a:pt x="1428" y="496"/>
                    </a:cubicBezTo>
                    <a:cubicBezTo>
                      <a:pt x="1423" y="491"/>
                      <a:pt x="1419" y="486"/>
                      <a:pt x="1414" y="480"/>
                    </a:cubicBezTo>
                    <a:cubicBezTo>
                      <a:pt x="1411" y="477"/>
                      <a:pt x="1412" y="476"/>
                      <a:pt x="1417" y="473"/>
                    </a:cubicBezTo>
                    <a:cubicBezTo>
                      <a:pt x="1420" y="476"/>
                      <a:pt x="1423" y="480"/>
                      <a:pt x="1426" y="484"/>
                    </a:cubicBezTo>
                    <a:cubicBezTo>
                      <a:pt x="1431" y="489"/>
                      <a:pt x="1436" y="495"/>
                      <a:pt x="1442" y="499"/>
                    </a:cubicBezTo>
                    <a:cubicBezTo>
                      <a:pt x="1448" y="504"/>
                      <a:pt x="1455" y="508"/>
                      <a:pt x="1462" y="511"/>
                    </a:cubicBezTo>
                    <a:cubicBezTo>
                      <a:pt x="1470" y="515"/>
                      <a:pt x="1478" y="519"/>
                      <a:pt x="1488" y="519"/>
                    </a:cubicBezTo>
                    <a:cubicBezTo>
                      <a:pt x="1498" y="520"/>
                      <a:pt x="1508" y="520"/>
                      <a:pt x="1519" y="520"/>
                    </a:cubicBezTo>
                    <a:cubicBezTo>
                      <a:pt x="1527" y="520"/>
                      <a:pt x="1535" y="519"/>
                      <a:pt x="1542" y="514"/>
                    </a:cubicBezTo>
                    <a:cubicBezTo>
                      <a:pt x="1546" y="513"/>
                      <a:pt x="1549" y="511"/>
                      <a:pt x="1552" y="509"/>
                    </a:cubicBezTo>
                    <a:cubicBezTo>
                      <a:pt x="1563" y="505"/>
                      <a:pt x="1572" y="498"/>
                      <a:pt x="1580" y="489"/>
                    </a:cubicBezTo>
                    <a:cubicBezTo>
                      <a:pt x="1590" y="479"/>
                      <a:pt x="1599" y="467"/>
                      <a:pt x="1605" y="453"/>
                    </a:cubicBezTo>
                    <a:cubicBezTo>
                      <a:pt x="1606" y="451"/>
                      <a:pt x="1607" y="449"/>
                      <a:pt x="1608" y="447"/>
                    </a:cubicBezTo>
                    <a:cubicBezTo>
                      <a:pt x="1611" y="441"/>
                      <a:pt x="1615" y="435"/>
                      <a:pt x="1617" y="429"/>
                    </a:cubicBezTo>
                    <a:cubicBezTo>
                      <a:pt x="1621" y="419"/>
                      <a:pt x="1625" y="409"/>
                      <a:pt x="1628" y="399"/>
                    </a:cubicBezTo>
                    <a:cubicBezTo>
                      <a:pt x="1629" y="392"/>
                      <a:pt x="1632" y="386"/>
                      <a:pt x="1631" y="378"/>
                    </a:cubicBezTo>
                    <a:cubicBezTo>
                      <a:pt x="1630" y="378"/>
                      <a:pt x="1630" y="378"/>
                      <a:pt x="1630" y="378"/>
                    </a:cubicBezTo>
                    <a:cubicBezTo>
                      <a:pt x="1621" y="377"/>
                      <a:pt x="1619" y="374"/>
                      <a:pt x="1619" y="366"/>
                    </a:cubicBezTo>
                    <a:cubicBezTo>
                      <a:pt x="1619" y="363"/>
                      <a:pt x="1620" y="360"/>
                      <a:pt x="1617" y="358"/>
                    </a:cubicBezTo>
                    <a:cubicBezTo>
                      <a:pt x="1611" y="358"/>
                      <a:pt x="1604" y="362"/>
                      <a:pt x="1598" y="354"/>
                    </a:cubicBezTo>
                    <a:cubicBezTo>
                      <a:pt x="1601" y="352"/>
                      <a:pt x="1604" y="348"/>
                      <a:pt x="1607" y="347"/>
                    </a:cubicBezTo>
                    <a:cubicBezTo>
                      <a:pt x="1618" y="343"/>
                      <a:pt x="1629" y="342"/>
                      <a:pt x="1640" y="345"/>
                    </a:cubicBezTo>
                    <a:cubicBezTo>
                      <a:pt x="1641" y="344"/>
                      <a:pt x="1644" y="342"/>
                      <a:pt x="1644" y="340"/>
                    </a:cubicBezTo>
                    <a:cubicBezTo>
                      <a:pt x="1644" y="333"/>
                      <a:pt x="1645" y="326"/>
                      <a:pt x="1643" y="318"/>
                    </a:cubicBezTo>
                    <a:close/>
                    <a:moveTo>
                      <a:pt x="1652" y="343"/>
                    </a:moveTo>
                    <a:cubicBezTo>
                      <a:pt x="1654" y="340"/>
                      <a:pt x="1655" y="338"/>
                      <a:pt x="1656" y="336"/>
                    </a:cubicBezTo>
                    <a:cubicBezTo>
                      <a:pt x="1657" y="327"/>
                      <a:pt x="1657" y="318"/>
                      <a:pt x="1658" y="310"/>
                    </a:cubicBezTo>
                    <a:cubicBezTo>
                      <a:pt x="1658" y="307"/>
                      <a:pt x="1658" y="304"/>
                      <a:pt x="1657" y="301"/>
                    </a:cubicBezTo>
                    <a:cubicBezTo>
                      <a:pt x="1657" y="299"/>
                      <a:pt x="1656" y="296"/>
                      <a:pt x="1656" y="293"/>
                    </a:cubicBezTo>
                    <a:cubicBezTo>
                      <a:pt x="1656" y="290"/>
                      <a:pt x="1656" y="288"/>
                      <a:pt x="1656" y="285"/>
                    </a:cubicBezTo>
                    <a:cubicBezTo>
                      <a:pt x="1652" y="266"/>
                      <a:pt x="1647" y="248"/>
                      <a:pt x="1637" y="231"/>
                    </a:cubicBezTo>
                    <a:cubicBezTo>
                      <a:pt x="1634" y="226"/>
                      <a:pt x="1630" y="221"/>
                      <a:pt x="1625" y="217"/>
                    </a:cubicBezTo>
                    <a:cubicBezTo>
                      <a:pt x="1618" y="211"/>
                      <a:pt x="1611" y="205"/>
                      <a:pt x="1603" y="200"/>
                    </a:cubicBezTo>
                    <a:cubicBezTo>
                      <a:pt x="1600" y="197"/>
                      <a:pt x="1596" y="194"/>
                      <a:pt x="1593" y="192"/>
                    </a:cubicBezTo>
                    <a:cubicBezTo>
                      <a:pt x="1587" y="187"/>
                      <a:pt x="1579" y="184"/>
                      <a:pt x="1572" y="181"/>
                    </a:cubicBezTo>
                    <a:cubicBezTo>
                      <a:pt x="1563" y="176"/>
                      <a:pt x="1552" y="172"/>
                      <a:pt x="1542" y="170"/>
                    </a:cubicBezTo>
                    <a:cubicBezTo>
                      <a:pt x="1531" y="168"/>
                      <a:pt x="1520" y="167"/>
                      <a:pt x="1509" y="165"/>
                    </a:cubicBezTo>
                    <a:cubicBezTo>
                      <a:pt x="1506" y="165"/>
                      <a:pt x="1503" y="163"/>
                      <a:pt x="1499" y="163"/>
                    </a:cubicBezTo>
                    <a:cubicBezTo>
                      <a:pt x="1493" y="162"/>
                      <a:pt x="1487" y="161"/>
                      <a:pt x="1481" y="160"/>
                    </a:cubicBezTo>
                    <a:cubicBezTo>
                      <a:pt x="1479" y="160"/>
                      <a:pt x="1477" y="159"/>
                      <a:pt x="1475" y="159"/>
                    </a:cubicBezTo>
                    <a:cubicBezTo>
                      <a:pt x="1461" y="162"/>
                      <a:pt x="1447" y="162"/>
                      <a:pt x="1434" y="169"/>
                    </a:cubicBezTo>
                    <a:cubicBezTo>
                      <a:pt x="1431" y="170"/>
                      <a:pt x="1429" y="171"/>
                      <a:pt x="1426" y="172"/>
                    </a:cubicBezTo>
                    <a:cubicBezTo>
                      <a:pt x="1412" y="178"/>
                      <a:pt x="1398" y="184"/>
                      <a:pt x="1386" y="194"/>
                    </a:cubicBezTo>
                    <a:cubicBezTo>
                      <a:pt x="1377" y="202"/>
                      <a:pt x="1367" y="210"/>
                      <a:pt x="1359" y="219"/>
                    </a:cubicBezTo>
                    <a:cubicBezTo>
                      <a:pt x="1357" y="222"/>
                      <a:pt x="1353" y="224"/>
                      <a:pt x="1353" y="228"/>
                    </a:cubicBezTo>
                    <a:cubicBezTo>
                      <a:pt x="1353" y="229"/>
                      <a:pt x="1352" y="229"/>
                      <a:pt x="1352" y="229"/>
                    </a:cubicBezTo>
                    <a:cubicBezTo>
                      <a:pt x="1345" y="236"/>
                      <a:pt x="1339" y="243"/>
                      <a:pt x="1334" y="252"/>
                    </a:cubicBezTo>
                    <a:cubicBezTo>
                      <a:pt x="1331" y="258"/>
                      <a:pt x="1329" y="265"/>
                      <a:pt x="1326" y="271"/>
                    </a:cubicBezTo>
                    <a:cubicBezTo>
                      <a:pt x="1321" y="280"/>
                      <a:pt x="1321" y="290"/>
                      <a:pt x="1319" y="299"/>
                    </a:cubicBezTo>
                    <a:cubicBezTo>
                      <a:pt x="1318" y="306"/>
                      <a:pt x="1319" y="314"/>
                      <a:pt x="1318" y="321"/>
                    </a:cubicBezTo>
                    <a:cubicBezTo>
                      <a:pt x="1318" y="323"/>
                      <a:pt x="1318" y="324"/>
                      <a:pt x="1318" y="326"/>
                    </a:cubicBezTo>
                    <a:cubicBezTo>
                      <a:pt x="1320" y="333"/>
                      <a:pt x="1320" y="339"/>
                      <a:pt x="1319" y="346"/>
                    </a:cubicBezTo>
                    <a:cubicBezTo>
                      <a:pt x="1319" y="350"/>
                      <a:pt x="1320" y="354"/>
                      <a:pt x="1321" y="357"/>
                    </a:cubicBezTo>
                    <a:cubicBezTo>
                      <a:pt x="1325" y="369"/>
                      <a:pt x="1326" y="381"/>
                      <a:pt x="1332" y="392"/>
                    </a:cubicBezTo>
                    <a:cubicBezTo>
                      <a:pt x="1334" y="396"/>
                      <a:pt x="1335" y="400"/>
                      <a:pt x="1337" y="404"/>
                    </a:cubicBezTo>
                    <a:cubicBezTo>
                      <a:pt x="1343" y="413"/>
                      <a:pt x="1349" y="422"/>
                      <a:pt x="1355" y="430"/>
                    </a:cubicBezTo>
                    <a:cubicBezTo>
                      <a:pt x="1359" y="436"/>
                      <a:pt x="1362" y="443"/>
                      <a:pt x="1368" y="447"/>
                    </a:cubicBezTo>
                    <a:cubicBezTo>
                      <a:pt x="1370" y="444"/>
                      <a:pt x="1372" y="442"/>
                      <a:pt x="1374" y="439"/>
                    </a:cubicBezTo>
                    <a:cubicBezTo>
                      <a:pt x="1379" y="426"/>
                      <a:pt x="1385" y="414"/>
                      <a:pt x="1390" y="402"/>
                    </a:cubicBezTo>
                    <a:cubicBezTo>
                      <a:pt x="1392" y="397"/>
                      <a:pt x="1395" y="392"/>
                      <a:pt x="1395" y="386"/>
                    </a:cubicBezTo>
                    <a:cubicBezTo>
                      <a:pt x="1396" y="384"/>
                      <a:pt x="1395" y="382"/>
                      <a:pt x="1393" y="380"/>
                    </a:cubicBezTo>
                    <a:cubicBezTo>
                      <a:pt x="1388" y="375"/>
                      <a:pt x="1387" y="369"/>
                      <a:pt x="1386" y="363"/>
                    </a:cubicBezTo>
                    <a:cubicBezTo>
                      <a:pt x="1385" y="357"/>
                      <a:pt x="1386" y="351"/>
                      <a:pt x="1386" y="346"/>
                    </a:cubicBezTo>
                    <a:cubicBezTo>
                      <a:pt x="1386" y="344"/>
                      <a:pt x="1386" y="342"/>
                      <a:pt x="1387" y="340"/>
                    </a:cubicBezTo>
                    <a:cubicBezTo>
                      <a:pt x="1390" y="332"/>
                      <a:pt x="1394" y="325"/>
                      <a:pt x="1397" y="317"/>
                    </a:cubicBezTo>
                    <a:cubicBezTo>
                      <a:pt x="1400" y="311"/>
                      <a:pt x="1403" y="308"/>
                      <a:pt x="1410" y="309"/>
                    </a:cubicBezTo>
                    <a:cubicBezTo>
                      <a:pt x="1411" y="309"/>
                      <a:pt x="1412" y="309"/>
                      <a:pt x="1413" y="309"/>
                    </a:cubicBezTo>
                    <a:cubicBezTo>
                      <a:pt x="1420" y="309"/>
                      <a:pt x="1423" y="312"/>
                      <a:pt x="1425" y="319"/>
                    </a:cubicBezTo>
                    <a:cubicBezTo>
                      <a:pt x="1426" y="323"/>
                      <a:pt x="1428" y="326"/>
                      <a:pt x="1433" y="329"/>
                    </a:cubicBezTo>
                    <a:cubicBezTo>
                      <a:pt x="1432" y="322"/>
                      <a:pt x="1433" y="315"/>
                      <a:pt x="1435" y="309"/>
                    </a:cubicBezTo>
                    <a:cubicBezTo>
                      <a:pt x="1437" y="304"/>
                      <a:pt x="1438" y="298"/>
                      <a:pt x="1440" y="293"/>
                    </a:cubicBezTo>
                    <a:cubicBezTo>
                      <a:pt x="1441" y="286"/>
                      <a:pt x="1445" y="285"/>
                      <a:pt x="1451" y="290"/>
                    </a:cubicBezTo>
                    <a:cubicBezTo>
                      <a:pt x="1452" y="291"/>
                      <a:pt x="1452" y="293"/>
                      <a:pt x="1453" y="294"/>
                    </a:cubicBezTo>
                    <a:cubicBezTo>
                      <a:pt x="1455" y="297"/>
                      <a:pt x="1456" y="300"/>
                      <a:pt x="1458" y="302"/>
                    </a:cubicBezTo>
                    <a:cubicBezTo>
                      <a:pt x="1461" y="304"/>
                      <a:pt x="1464" y="306"/>
                      <a:pt x="1467" y="308"/>
                    </a:cubicBezTo>
                    <a:cubicBezTo>
                      <a:pt x="1468" y="309"/>
                      <a:pt x="1470" y="310"/>
                      <a:pt x="1471" y="310"/>
                    </a:cubicBezTo>
                    <a:cubicBezTo>
                      <a:pt x="1472" y="308"/>
                      <a:pt x="1472" y="307"/>
                      <a:pt x="1472" y="305"/>
                    </a:cubicBezTo>
                    <a:cubicBezTo>
                      <a:pt x="1473" y="292"/>
                      <a:pt x="1477" y="280"/>
                      <a:pt x="1486" y="270"/>
                    </a:cubicBezTo>
                    <a:cubicBezTo>
                      <a:pt x="1490" y="266"/>
                      <a:pt x="1497" y="266"/>
                      <a:pt x="1501" y="270"/>
                    </a:cubicBezTo>
                    <a:cubicBezTo>
                      <a:pt x="1506" y="275"/>
                      <a:pt x="1507" y="282"/>
                      <a:pt x="1509" y="288"/>
                    </a:cubicBezTo>
                    <a:cubicBezTo>
                      <a:pt x="1511" y="292"/>
                      <a:pt x="1511" y="297"/>
                      <a:pt x="1515" y="301"/>
                    </a:cubicBezTo>
                    <a:cubicBezTo>
                      <a:pt x="1516" y="299"/>
                      <a:pt x="1516" y="298"/>
                      <a:pt x="1517" y="297"/>
                    </a:cubicBezTo>
                    <a:cubicBezTo>
                      <a:pt x="1524" y="288"/>
                      <a:pt x="1527" y="277"/>
                      <a:pt x="1535" y="268"/>
                    </a:cubicBezTo>
                    <a:cubicBezTo>
                      <a:pt x="1538" y="265"/>
                      <a:pt x="1538" y="264"/>
                      <a:pt x="1542" y="265"/>
                    </a:cubicBezTo>
                    <a:cubicBezTo>
                      <a:pt x="1545" y="267"/>
                      <a:pt x="1548" y="269"/>
                      <a:pt x="1549" y="272"/>
                    </a:cubicBezTo>
                    <a:cubicBezTo>
                      <a:pt x="1553" y="279"/>
                      <a:pt x="1556" y="286"/>
                      <a:pt x="1557" y="294"/>
                    </a:cubicBezTo>
                    <a:cubicBezTo>
                      <a:pt x="1557" y="295"/>
                      <a:pt x="1558" y="296"/>
                      <a:pt x="1558" y="297"/>
                    </a:cubicBezTo>
                    <a:cubicBezTo>
                      <a:pt x="1562" y="295"/>
                      <a:pt x="1563" y="294"/>
                      <a:pt x="1565" y="290"/>
                    </a:cubicBezTo>
                    <a:cubicBezTo>
                      <a:pt x="1568" y="284"/>
                      <a:pt x="1570" y="278"/>
                      <a:pt x="1572" y="272"/>
                    </a:cubicBezTo>
                    <a:cubicBezTo>
                      <a:pt x="1572" y="269"/>
                      <a:pt x="1573" y="268"/>
                      <a:pt x="1576" y="268"/>
                    </a:cubicBezTo>
                    <a:cubicBezTo>
                      <a:pt x="1576" y="268"/>
                      <a:pt x="1576" y="268"/>
                      <a:pt x="1577" y="267"/>
                    </a:cubicBezTo>
                    <a:cubicBezTo>
                      <a:pt x="1576" y="266"/>
                      <a:pt x="1576" y="264"/>
                      <a:pt x="1576" y="262"/>
                    </a:cubicBezTo>
                    <a:cubicBezTo>
                      <a:pt x="1576" y="262"/>
                      <a:pt x="1576" y="262"/>
                      <a:pt x="1577" y="262"/>
                    </a:cubicBezTo>
                    <a:cubicBezTo>
                      <a:pt x="1578" y="263"/>
                      <a:pt x="1579" y="264"/>
                      <a:pt x="1580" y="266"/>
                    </a:cubicBezTo>
                    <a:cubicBezTo>
                      <a:pt x="1584" y="271"/>
                      <a:pt x="1587" y="278"/>
                      <a:pt x="1592" y="283"/>
                    </a:cubicBezTo>
                    <a:cubicBezTo>
                      <a:pt x="1596" y="288"/>
                      <a:pt x="1598" y="293"/>
                      <a:pt x="1599" y="300"/>
                    </a:cubicBezTo>
                    <a:cubicBezTo>
                      <a:pt x="1599" y="304"/>
                      <a:pt x="1601" y="307"/>
                      <a:pt x="1602" y="312"/>
                    </a:cubicBezTo>
                    <a:cubicBezTo>
                      <a:pt x="1608" y="307"/>
                      <a:pt x="1611" y="301"/>
                      <a:pt x="1613" y="294"/>
                    </a:cubicBezTo>
                    <a:cubicBezTo>
                      <a:pt x="1614" y="291"/>
                      <a:pt x="1614" y="287"/>
                      <a:pt x="1615" y="284"/>
                    </a:cubicBezTo>
                    <a:cubicBezTo>
                      <a:pt x="1616" y="279"/>
                      <a:pt x="1617" y="275"/>
                      <a:pt x="1614" y="270"/>
                    </a:cubicBezTo>
                    <a:cubicBezTo>
                      <a:pt x="1617" y="269"/>
                      <a:pt x="1620" y="269"/>
                      <a:pt x="1622" y="268"/>
                    </a:cubicBezTo>
                    <a:cubicBezTo>
                      <a:pt x="1626" y="272"/>
                      <a:pt x="1628" y="277"/>
                      <a:pt x="1627" y="282"/>
                    </a:cubicBezTo>
                    <a:cubicBezTo>
                      <a:pt x="1626" y="290"/>
                      <a:pt x="1624" y="298"/>
                      <a:pt x="1623" y="306"/>
                    </a:cubicBezTo>
                    <a:cubicBezTo>
                      <a:pt x="1623" y="309"/>
                      <a:pt x="1623" y="311"/>
                      <a:pt x="1626" y="312"/>
                    </a:cubicBezTo>
                    <a:cubicBezTo>
                      <a:pt x="1629" y="309"/>
                      <a:pt x="1629" y="309"/>
                      <a:pt x="1633" y="309"/>
                    </a:cubicBezTo>
                    <a:cubicBezTo>
                      <a:pt x="1627" y="311"/>
                      <a:pt x="1630" y="317"/>
                      <a:pt x="1627" y="320"/>
                    </a:cubicBezTo>
                    <a:cubicBezTo>
                      <a:pt x="1625" y="319"/>
                      <a:pt x="1624" y="318"/>
                      <a:pt x="1621" y="316"/>
                    </a:cubicBezTo>
                    <a:cubicBezTo>
                      <a:pt x="1621" y="322"/>
                      <a:pt x="1616" y="326"/>
                      <a:pt x="1617" y="333"/>
                    </a:cubicBezTo>
                    <a:cubicBezTo>
                      <a:pt x="1618" y="332"/>
                      <a:pt x="1619" y="332"/>
                      <a:pt x="1620" y="332"/>
                    </a:cubicBezTo>
                    <a:cubicBezTo>
                      <a:pt x="1626" y="326"/>
                      <a:pt x="1632" y="321"/>
                      <a:pt x="1637" y="316"/>
                    </a:cubicBezTo>
                    <a:cubicBezTo>
                      <a:pt x="1640" y="314"/>
                      <a:pt x="1641" y="311"/>
                      <a:pt x="1644" y="309"/>
                    </a:cubicBezTo>
                    <a:cubicBezTo>
                      <a:pt x="1645" y="307"/>
                      <a:pt x="1647" y="307"/>
                      <a:pt x="1648" y="310"/>
                    </a:cubicBezTo>
                    <a:cubicBezTo>
                      <a:pt x="1649" y="312"/>
                      <a:pt x="1649" y="314"/>
                      <a:pt x="1649" y="317"/>
                    </a:cubicBezTo>
                    <a:cubicBezTo>
                      <a:pt x="1649" y="318"/>
                      <a:pt x="1649" y="321"/>
                      <a:pt x="1650" y="322"/>
                    </a:cubicBezTo>
                    <a:cubicBezTo>
                      <a:pt x="1653" y="325"/>
                      <a:pt x="1651" y="328"/>
                      <a:pt x="1650" y="331"/>
                    </a:cubicBezTo>
                    <a:cubicBezTo>
                      <a:pt x="1648" y="335"/>
                      <a:pt x="1649" y="338"/>
                      <a:pt x="1652" y="343"/>
                    </a:cubicBezTo>
                    <a:close/>
                    <a:moveTo>
                      <a:pt x="457" y="210"/>
                    </a:moveTo>
                    <a:cubicBezTo>
                      <a:pt x="462" y="206"/>
                      <a:pt x="467" y="204"/>
                      <a:pt x="471" y="201"/>
                    </a:cubicBezTo>
                    <a:cubicBezTo>
                      <a:pt x="482" y="195"/>
                      <a:pt x="493" y="187"/>
                      <a:pt x="505" y="183"/>
                    </a:cubicBezTo>
                    <a:cubicBezTo>
                      <a:pt x="513" y="180"/>
                      <a:pt x="520" y="176"/>
                      <a:pt x="527" y="172"/>
                    </a:cubicBezTo>
                    <a:cubicBezTo>
                      <a:pt x="536" y="167"/>
                      <a:pt x="544" y="163"/>
                      <a:pt x="553" y="158"/>
                    </a:cubicBezTo>
                    <a:cubicBezTo>
                      <a:pt x="554" y="158"/>
                      <a:pt x="555" y="157"/>
                      <a:pt x="555" y="157"/>
                    </a:cubicBezTo>
                    <a:cubicBezTo>
                      <a:pt x="556" y="155"/>
                      <a:pt x="558" y="154"/>
                      <a:pt x="560" y="154"/>
                    </a:cubicBezTo>
                    <a:cubicBezTo>
                      <a:pt x="562" y="154"/>
                      <a:pt x="563" y="153"/>
                      <a:pt x="564" y="152"/>
                    </a:cubicBezTo>
                    <a:cubicBezTo>
                      <a:pt x="576" y="145"/>
                      <a:pt x="589" y="140"/>
                      <a:pt x="602" y="135"/>
                    </a:cubicBezTo>
                    <a:cubicBezTo>
                      <a:pt x="611" y="131"/>
                      <a:pt x="620" y="127"/>
                      <a:pt x="629" y="124"/>
                    </a:cubicBezTo>
                    <a:cubicBezTo>
                      <a:pt x="639" y="120"/>
                      <a:pt x="650" y="117"/>
                      <a:pt x="660" y="113"/>
                    </a:cubicBezTo>
                    <a:cubicBezTo>
                      <a:pt x="677" y="108"/>
                      <a:pt x="694" y="101"/>
                      <a:pt x="711" y="98"/>
                    </a:cubicBezTo>
                    <a:cubicBezTo>
                      <a:pt x="720" y="96"/>
                      <a:pt x="729" y="94"/>
                      <a:pt x="737" y="92"/>
                    </a:cubicBezTo>
                    <a:cubicBezTo>
                      <a:pt x="743" y="91"/>
                      <a:pt x="750" y="89"/>
                      <a:pt x="756" y="89"/>
                    </a:cubicBezTo>
                    <a:cubicBezTo>
                      <a:pt x="763" y="88"/>
                      <a:pt x="769" y="84"/>
                      <a:pt x="777" y="82"/>
                    </a:cubicBezTo>
                    <a:cubicBezTo>
                      <a:pt x="775" y="80"/>
                      <a:pt x="773" y="79"/>
                      <a:pt x="772" y="78"/>
                    </a:cubicBezTo>
                    <a:cubicBezTo>
                      <a:pt x="768" y="75"/>
                      <a:pt x="765" y="73"/>
                      <a:pt x="761" y="70"/>
                    </a:cubicBezTo>
                    <a:cubicBezTo>
                      <a:pt x="758" y="68"/>
                      <a:pt x="755" y="65"/>
                      <a:pt x="752" y="63"/>
                    </a:cubicBezTo>
                    <a:cubicBezTo>
                      <a:pt x="740" y="53"/>
                      <a:pt x="728" y="44"/>
                      <a:pt x="716" y="34"/>
                    </a:cubicBezTo>
                    <a:cubicBezTo>
                      <a:pt x="707" y="26"/>
                      <a:pt x="698" y="21"/>
                      <a:pt x="687" y="17"/>
                    </a:cubicBezTo>
                    <a:cubicBezTo>
                      <a:pt x="672" y="11"/>
                      <a:pt x="656" y="8"/>
                      <a:pt x="639" y="9"/>
                    </a:cubicBezTo>
                    <a:cubicBezTo>
                      <a:pt x="634" y="9"/>
                      <a:pt x="629" y="10"/>
                      <a:pt x="624" y="10"/>
                    </a:cubicBezTo>
                    <a:cubicBezTo>
                      <a:pt x="614" y="9"/>
                      <a:pt x="605" y="11"/>
                      <a:pt x="595" y="14"/>
                    </a:cubicBezTo>
                    <a:cubicBezTo>
                      <a:pt x="588" y="17"/>
                      <a:pt x="581" y="19"/>
                      <a:pt x="574" y="22"/>
                    </a:cubicBezTo>
                    <a:cubicBezTo>
                      <a:pt x="567" y="24"/>
                      <a:pt x="560" y="26"/>
                      <a:pt x="553" y="30"/>
                    </a:cubicBezTo>
                    <a:cubicBezTo>
                      <a:pt x="545" y="33"/>
                      <a:pt x="539" y="38"/>
                      <a:pt x="531" y="41"/>
                    </a:cubicBezTo>
                    <a:cubicBezTo>
                      <a:pt x="514" y="50"/>
                      <a:pt x="499" y="61"/>
                      <a:pt x="486" y="74"/>
                    </a:cubicBezTo>
                    <a:cubicBezTo>
                      <a:pt x="471" y="89"/>
                      <a:pt x="460" y="107"/>
                      <a:pt x="454" y="128"/>
                    </a:cubicBezTo>
                    <a:cubicBezTo>
                      <a:pt x="453" y="132"/>
                      <a:pt x="452" y="136"/>
                      <a:pt x="451" y="139"/>
                    </a:cubicBezTo>
                    <a:cubicBezTo>
                      <a:pt x="445" y="153"/>
                      <a:pt x="444" y="166"/>
                      <a:pt x="445" y="181"/>
                    </a:cubicBezTo>
                    <a:cubicBezTo>
                      <a:pt x="445" y="192"/>
                      <a:pt x="451" y="200"/>
                      <a:pt x="457" y="210"/>
                    </a:cubicBezTo>
                    <a:close/>
                    <a:moveTo>
                      <a:pt x="1585" y="1465"/>
                    </a:moveTo>
                    <a:cubicBezTo>
                      <a:pt x="1581" y="1465"/>
                      <a:pt x="1577" y="1466"/>
                      <a:pt x="1573" y="1467"/>
                    </a:cubicBezTo>
                    <a:cubicBezTo>
                      <a:pt x="1570" y="1467"/>
                      <a:pt x="1567" y="1467"/>
                      <a:pt x="1564" y="1467"/>
                    </a:cubicBezTo>
                    <a:cubicBezTo>
                      <a:pt x="1560" y="1466"/>
                      <a:pt x="1560" y="1472"/>
                      <a:pt x="1557" y="1472"/>
                    </a:cubicBezTo>
                    <a:cubicBezTo>
                      <a:pt x="1554" y="1473"/>
                      <a:pt x="1552" y="1475"/>
                      <a:pt x="1551" y="1478"/>
                    </a:cubicBezTo>
                    <a:cubicBezTo>
                      <a:pt x="1550" y="1480"/>
                      <a:pt x="1549" y="1482"/>
                      <a:pt x="1548" y="1484"/>
                    </a:cubicBezTo>
                    <a:cubicBezTo>
                      <a:pt x="1544" y="1492"/>
                      <a:pt x="1542" y="1500"/>
                      <a:pt x="1546" y="1509"/>
                    </a:cubicBezTo>
                    <a:cubicBezTo>
                      <a:pt x="1547" y="1511"/>
                      <a:pt x="1547" y="1513"/>
                      <a:pt x="1547" y="1516"/>
                    </a:cubicBezTo>
                    <a:cubicBezTo>
                      <a:pt x="1541" y="1512"/>
                      <a:pt x="1536" y="1509"/>
                      <a:pt x="1536" y="1501"/>
                    </a:cubicBezTo>
                    <a:cubicBezTo>
                      <a:pt x="1535" y="1489"/>
                      <a:pt x="1537" y="1478"/>
                      <a:pt x="1546" y="1468"/>
                    </a:cubicBezTo>
                    <a:cubicBezTo>
                      <a:pt x="1546" y="1467"/>
                      <a:pt x="1546" y="1467"/>
                      <a:pt x="1546" y="1466"/>
                    </a:cubicBezTo>
                    <a:cubicBezTo>
                      <a:pt x="1541" y="1465"/>
                      <a:pt x="1536" y="1463"/>
                      <a:pt x="1532" y="1465"/>
                    </a:cubicBezTo>
                    <a:cubicBezTo>
                      <a:pt x="1530" y="1467"/>
                      <a:pt x="1529" y="1469"/>
                      <a:pt x="1528" y="1471"/>
                    </a:cubicBezTo>
                    <a:cubicBezTo>
                      <a:pt x="1525" y="1476"/>
                      <a:pt x="1521" y="1480"/>
                      <a:pt x="1518" y="1486"/>
                    </a:cubicBezTo>
                    <a:cubicBezTo>
                      <a:pt x="1516" y="1489"/>
                      <a:pt x="1516" y="1494"/>
                      <a:pt x="1516" y="1498"/>
                    </a:cubicBezTo>
                    <a:cubicBezTo>
                      <a:pt x="1516" y="1504"/>
                      <a:pt x="1517" y="1510"/>
                      <a:pt x="1518" y="1515"/>
                    </a:cubicBezTo>
                    <a:cubicBezTo>
                      <a:pt x="1514" y="1517"/>
                      <a:pt x="1512" y="1516"/>
                      <a:pt x="1510" y="1512"/>
                    </a:cubicBezTo>
                    <a:cubicBezTo>
                      <a:pt x="1505" y="1503"/>
                      <a:pt x="1504" y="1494"/>
                      <a:pt x="1507" y="1484"/>
                    </a:cubicBezTo>
                    <a:cubicBezTo>
                      <a:pt x="1509" y="1479"/>
                      <a:pt x="1511" y="1474"/>
                      <a:pt x="1513" y="1468"/>
                    </a:cubicBezTo>
                    <a:cubicBezTo>
                      <a:pt x="1511" y="1470"/>
                      <a:pt x="1510" y="1470"/>
                      <a:pt x="1509" y="1471"/>
                    </a:cubicBezTo>
                    <a:cubicBezTo>
                      <a:pt x="1506" y="1473"/>
                      <a:pt x="1504" y="1476"/>
                      <a:pt x="1502" y="1478"/>
                    </a:cubicBezTo>
                    <a:cubicBezTo>
                      <a:pt x="1496" y="1484"/>
                      <a:pt x="1489" y="1490"/>
                      <a:pt x="1483" y="1495"/>
                    </a:cubicBezTo>
                    <a:cubicBezTo>
                      <a:pt x="1481" y="1497"/>
                      <a:pt x="1478" y="1499"/>
                      <a:pt x="1476" y="1500"/>
                    </a:cubicBezTo>
                    <a:cubicBezTo>
                      <a:pt x="1473" y="1501"/>
                      <a:pt x="1469" y="1501"/>
                      <a:pt x="1466" y="1503"/>
                    </a:cubicBezTo>
                    <a:cubicBezTo>
                      <a:pt x="1457" y="1508"/>
                      <a:pt x="1448" y="1511"/>
                      <a:pt x="1438" y="1514"/>
                    </a:cubicBezTo>
                    <a:cubicBezTo>
                      <a:pt x="1428" y="1517"/>
                      <a:pt x="1417" y="1520"/>
                      <a:pt x="1406" y="1521"/>
                    </a:cubicBezTo>
                    <a:cubicBezTo>
                      <a:pt x="1397" y="1521"/>
                      <a:pt x="1387" y="1522"/>
                      <a:pt x="1377" y="1520"/>
                    </a:cubicBezTo>
                    <a:cubicBezTo>
                      <a:pt x="1373" y="1519"/>
                      <a:pt x="1367" y="1517"/>
                      <a:pt x="1362" y="1520"/>
                    </a:cubicBezTo>
                    <a:cubicBezTo>
                      <a:pt x="1362" y="1522"/>
                      <a:pt x="1361" y="1523"/>
                      <a:pt x="1362" y="1524"/>
                    </a:cubicBezTo>
                    <a:cubicBezTo>
                      <a:pt x="1363" y="1533"/>
                      <a:pt x="1365" y="1542"/>
                      <a:pt x="1368" y="1550"/>
                    </a:cubicBezTo>
                    <a:cubicBezTo>
                      <a:pt x="1374" y="1564"/>
                      <a:pt x="1378" y="1579"/>
                      <a:pt x="1386" y="1593"/>
                    </a:cubicBezTo>
                    <a:cubicBezTo>
                      <a:pt x="1390" y="1599"/>
                      <a:pt x="1393" y="1605"/>
                      <a:pt x="1397" y="1611"/>
                    </a:cubicBezTo>
                    <a:cubicBezTo>
                      <a:pt x="1400" y="1617"/>
                      <a:pt x="1405" y="1622"/>
                      <a:pt x="1412" y="1623"/>
                    </a:cubicBezTo>
                    <a:cubicBezTo>
                      <a:pt x="1424" y="1624"/>
                      <a:pt x="1435" y="1626"/>
                      <a:pt x="1446" y="1624"/>
                    </a:cubicBezTo>
                    <a:cubicBezTo>
                      <a:pt x="1456" y="1623"/>
                      <a:pt x="1467" y="1622"/>
                      <a:pt x="1477" y="1620"/>
                    </a:cubicBezTo>
                    <a:cubicBezTo>
                      <a:pt x="1490" y="1617"/>
                      <a:pt x="1503" y="1612"/>
                      <a:pt x="1516" y="1608"/>
                    </a:cubicBezTo>
                    <a:cubicBezTo>
                      <a:pt x="1534" y="1602"/>
                      <a:pt x="1552" y="1596"/>
                      <a:pt x="1570" y="1591"/>
                    </a:cubicBezTo>
                    <a:cubicBezTo>
                      <a:pt x="1580" y="1587"/>
                      <a:pt x="1591" y="1584"/>
                      <a:pt x="1602" y="1580"/>
                    </a:cubicBezTo>
                    <a:cubicBezTo>
                      <a:pt x="1616" y="1574"/>
                      <a:pt x="1629" y="1569"/>
                      <a:pt x="1642" y="1562"/>
                    </a:cubicBezTo>
                    <a:cubicBezTo>
                      <a:pt x="1652" y="1557"/>
                      <a:pt x="1660" y="1550"/>
                      <a:pt x="1668" y="1544"/>
                    </a:cubicBezTo>
                    <a:cubicBezTo>
                      <a:pt x="1671" y="1541"/>
                      <a:pt x="1672" y="1538"/>
                      <a:pt x="1672" y="1534"/>
                    </a:cubicBezTo>
                    <a:cubicBezTo>
                      <a:pt x="1671" y="1528"/>
                      <a:pt x="1669" y="1521"/>
                      <a:pt x="1666" y="1515"/>
                    </a:cubicBezTo>
                    <a:cubicBezTo>
                      <a:pt x="1656" y="1497"/>
                      <a:pt x="1644" y="1480"/>
                      <a:pt x="1627" y="1468"/>
                    </a:cubicBezTo>
                    <a:cubicBezTo>
                      <a:pt x="1617" y="1460"/>
                      <a:pt x="1607" y="1457"/>
                      <a:pt x="1595" y="1462"/>
                    </a:cubicBezTo>
                    <a:cubicBezTo>
                      <a:pt x="1594" y="1462"/>
                      <a:pt x="1594" y="1463"/>
                      <a:pt x="1593" y="1463"/>
                    </a:cubicBezTo>
                    <a:cubicBezTo>
                      <a:pt x="1594" y="1465"/>
                      <a:pt x="1594" y="1466"/>
                      <a:pt x="1595" y="1467"/>
                    </a:cubicBezTo>
                    <a:cubicBezTo>
                      <a:pt x="1592" y="1473"/>
                      <a:pt x="1589" y="1479"/>
                      <a:pt x="1587" y="1486"/>
                    </a:cubicBezTo>
                    <a:cubicBezTo>
                      <a:pt x="1585" y="1493"/>
                      <a:pt x="1583" y="1499"/>
                      <a:pt x="1581" y="1506"/>
                    </a:cubicBezTo>
                    <a:cubicBezTo>
                      <a:pt x="1580" y="1509"/>
                      <a:pt x="1580" y="1512"/>
                      <a:pt x="1577" y="1515"/>
                    </a:cubicBezTo>
                    <a:cubicBezTo>
                      <a:pt x="1574" y="1509"/>
                      <a:pt x="1575" y="1503"/>
                      <a:pt x="1575" y="1498"/>
                    </a:cubicBezTo>
                    <a:cubicBezTo>
                      <a:pt x="1575" y="1492"/>
                      <a:pt x="1575" y="1486"/>
                      <a:pt x="1577" y="1480"/>
                    </a:cubicBezTo>
                    <a:cubicBezTo>
                      <a:pt x="1580" y="1475"/>
                      <a:pt x="1582" y="1470"/>
                      <a:pt x="1585" y="1465"/>
                    </a:cubicBezTo>
                    <a:close/>
                    <a:moveTo>
                      <a:pt x="132" y="1625"/>
                    </a:moveTo>
                    <a:cubicBezTo>
                      <a:pt x="131" y="1624"/>
                      <a:pt x="131" y="1623"/>
                      <a:pt x="131" y="1622"/>
                    </a:cubicBezTo>
                    <a:cubicBezTo>
                      <a:pt x="148" y="1612"/>
                      <a:pt x="166" y="1611"/>
                      <a:pt x="185" y="1615"/>
                    </a:cubicBezTo>
                    <a:cubicBezTo>
                      <a:pt x="183" y="1607"/>
                      <a:pt x="185" y="1599"/>
                      <a:pt x="181" y="1591"/>
                    </a:cubicBezTo>
                    <a:cubicBezTo>
                      <a:pt x="176" y="1589"/>
                      <a:pt x="171" y="1586"/>
                      <a:pt x="166" y="1586"/>
                    </a:cubicBezTo>
                    <a:cubicBezTo>
                      <a:pt x="159" y="1584"/>
                      <a:pt x="151" y="1585"/>
                      <a:pt x="144" y="1584"/>
                    </a:cubicBezTo>
                    <a:cubicBezTo>
                      <a:pt x="143" y="1584"/>
                      <a:pt x="142" y="1584"/>
                      <a:pt x="141" y="1585"/>
                    </a:cubicBezTo>
                    <a:cubicBezTo>
                      <a:pt x="137" y="1586"/>
                      <a:pt x="133" y="1587"/>
                      <a:pt x="128" y="1588"/>
                    </a:cubicBezTo>
                    <a:cubicBezTo>
                      <a:pt x="126" y="1589"/>
                      <a:pt x="124" y="1589"/>
                      <a:pt x="121" y="1589"/>
                    </a:cubicBezTo>
                    <a:cubicBezTo>
                      <a:pt x="121" y="1589"/>
                      <a:pt x="121" y="1588"/>
                      <a:pt x="121" y="1588"/>
                    </a:cubicBezTo>
                    <a:cubicBezTo>
                      <a:pt x="122" y="1587"/>
                      <a:pt x="123" y="1586"/>
                      <a:pt x="125" y="1585"/>
                    </a:cubicBezTo>
                    <a:cubicBezTo>
                      <a:pt x="141" y="1577"/>
                      <a:pt x="157" y="1576"/>
                      <a:pt x="175" y="1580"/>
                    </a:cubicBezTo>
                    <a:cubicBezTo>
                      <a:pt x="176" y="1580"/>
                      <a:pt x="178" y="1580"/>
                      <a:pt x="181" y="1580"/>
                    </a:cubicBezTo>
                    <a:cubicBezTo>
                      <a:pt x="179" y="1574"/>
                      <a:pt x="177" y="1568"/>
                      <a:pt x="176" y="1561"/>
                    </a:cubicBezTo>
                    <a:cubicBezTo>
                      <a:pt x="175" y="1558"/>
                      <a:pt x="173" y="1557"/>
                      <a:pt x="170" y="1556"/>
                    </a:cubicBezTo>
                    <a:cubicBezTo>
                      <a:pt x="157" y="1553"/>
                      <a:pt x="144" y="1551"/>
                      <a:pt x="131" y="1554"/>
                    </a:cubicBezTo>
                    <a:cubicBezTo>
                      <a:pt x="128" y="1555"/>
                      <a:pt x="124" y="1556"/>
                      <a:pt x="120" y="1554"/>
                    </a:cubicBezTo>
                    <a:cubicBezTo>
                      <a:pt x="123" y="1550"/>
                      <a:pt x="124" y="1549"/>
                      <a:pt x="130" y="1549"/>
                    </a:cubicBezTo>
                    <a:cubicBezTo>
                      <a:pt x="141" y="1548"/>
                      <a:pt x="152" y="1548"/>
                      <a:pt x="163" y="1547"/>
                    </a:cubicBezTo>
                    <a:cubicBezTo>
                      <a:pt x="166" y="1547"/>
                      <a:pt x="169" y="1548"/>
                      <a:pt x="172" y="1549"/>
                    </a:cubicBezTo>
                    <a:cubicBezTo>
                      <a:pt x="172" y="1542"/>
                      <a:pt x="172" y="1537"/>
                      <a:pt x="164" y="1534"/>
                    </a:cubicBezTo>
                    <a:cubicBezTo>
                      <a:pt x="160" y="1533"/>
                      <a:pt x="156" y="1529"/>
                      <a:pt x="151" y="1526"/>
                    </a:cubicBezTo>
                    <a:cubicBezTo>
                      <a:pt x="149" y="1524"/>
                      <a:pt x="148" y="1521"/>
                      <a:pt x="145" y="1519"/>
                    </a:cubicBezTo>
                    <a:cubicBezTo>
                      <a:pt x="139" y="1512"/>
                      <a:pt x="133" y="1506"/>
                      <a:pt x="127" y="1500"/>
                    </a:cubicBezTo>
                    <a:cubicBezTo>
                      <a:pt x="126" y="1499"/>
                      <a:pt x="123" y="1498"/>
                      <a:pt x="123" y="1496"/>
                    </a:cubicBezTo>
                    <a:cubicBezTo>
                      <a:pt x="119" y="1488"/>
                      <a:pt x="111" y="1484"/>
                      <a:pt x="108" y="1476"/>
                    </a:cubicBezTo>
                    <a:cubicBezTo>
                      <a:pt x="108" y="1475"/>
                      <a:pt x="106" y="1475"/>
                      <a:pt x="106" y="1474"/>
                    </a:cubicBezTo>
                    <a:cubicBezTo>
                      <a:pt x="101" y="1468"/>
                      <a:pt x="95" y="1463"/>
                      <a:pt x="91" y="1456"/>
                    </a:cubicBezTo>
                    <a:cubicBezTo>
                      <a:pt x="87" y="1450"/>
                      <a:pt x="82" y="1444"/>
                      <a:pt x="78" y="1439"/>
                    </a:cubicBezTo>
                    <a:cubicBezTo>
                      <a:pt x="78" y="1438"/>
                      <a:pt x="77" y="1437"/>
                      <a:pt x="76" y="1436"/>
                    </a:cubicBezTo>
                    <a:cubicBezTo>
                      <a:pt x="70" y="1423"/>
                      <a:pt x="61" y="1412"/>
                      <a:pt x="56" y="1398"/>
                    </a:cubicBezTo>
                    <a:cubicBezTo>
                      <a:pt x="48" y="1403"/>
                      <a:pt x="39" y="1407"/>
                      <a:pt x="34" y="1414"/>
                    </a:cubicBezTo>
                    <a:cubicBezTo>
                      <a:pt x="29" y="1419"/>
                      <a:pt x="25" y="1425"/>
                      <a:pt x="19" y="1430"/>
                    </a:cubicBezTo>
                    <a:cubicBezTo>
                      <a:pt x="15" y="1433"/>
                      <a:pt x="13" y="1438"/>
                      <a:pt x="13" y="1444"/>
                    </a:cubicBezTo>
                    <a:cubicBezTo>
                      <a:pt x="12" y="1453"/>
                      <a:pt x="13" y="1461"/>
                      <a:pt x="15" y="1470"/>
                    </a:cubicBezTo>
                    <a:cubicBezTo>
                      <a:pt x="18" y="1480"/>
                      <a:pt x="20" y="1489"/>
                      <a:pt x="22" y="1499"/>
                    </a:cubicBezTo>
                    <a:cubicBezTo>
                      <a:pt x="24" y="1512"/>
                      <a:pt x="26" y="1525"/>
                      <a:pt x="29" y="1538"/>
                    </a:cubicBezTo>
                    <a:cubicBezTo>
                      <a:pt x="31" y="1547"/>
                      <a:pt x="35" y="1555"/>
                      <a:pt x="36" y="1564"/>
                    </a:cubicBezTo>
                    <a:cubicBezTo>
                      <a:pt x="37" y="1570"/>
                      <a:pt x="39" y="1576"/>
                      <a:pt x="39" y="1582"/>
                    </a:cubicBezTo>
                    <a:cubicBezTo>
                      <a:pt x="40" y="1592"/>
                      <a:pt x="43" y="1602"/>
                      <a:pt x="46" y="1612"/>
                    </a:cubicBezTo>
                    <a:cubicBezTo>
                      <a:pt x="49" y="1622"/>
                      <a:pt x="55" y="1631"/>
                      <a:pt x="58" y="1641"/>
                    </a:cubicBezTo>
                    <a:cubicBezTo>
                      <a:pt x="62" y="1651"/>
                      <a:pt x="67" y="1661"/>
                      <a:pt x="73" y="1670"/>
                    </a:cubicBezTo>
                    <a:cubicBezTo>
                      <a:pt x="81" y="1683"/>
                      <a:pt x="91" y="1694"/>
                      <a:pt x="105" y="1702"/>
                    </a:cubicBezTo>
                    <a:cubicBezTo>
                      <a:pt x="110" y="1704"/>
                      <a:pt x="116" y="1706"/>
                      <a:pt x="122" y="1706"/>
                    </a:cubicBezTo>
                    <a:cubicBezTo>
                      <a:pt x="134" y="1706"/>
                      <a:pt x="146" y="1703"/>
                      <a:pt x="157" y="1698"/>
                    </a:cubicBezTo>
                    <a:cubicBezTo>
                      <a:pt x="172" y="1691"/>
                      <a:pt x="180" y="1679"/>
                      <a:pt x="185" y="1664"/>
                    </a:cubicBezTo>
                    <a:cubicBezTo>
                      <a:pt x="188" y="1655"/>
                      <a:pt x="188" y="1645"/>
                      <a:pt x="189" y="1635"/>
                    </a:cubicBezTo>
                    <a:cubicBezTo>
                      <a:pt x="189" y="1632"/>
                      <a:pt x="188" y="1627"/>
                      <a:pt x="187" y="1624"/>
                    </a:cubicBezTo>
                    <a:cubicBezTo>
                      <a:pt x="186" y="1623"/>
                      <a:pt x="181" y="1623"/>
                      <a:pt x="179" y="1622"/>
                    </a:cubicBezTo>
                    <a:cubicBezTo>
                      <a:pt x="178" y="1622"/>
                      <a:pt x="177" y="1621"/>
                      <a:pt x="176" y="1621"/>
                    </a:cubicBezTo>
                    <a:cubicBezTo>
                      <a:pt x="167" y="1619"/>
                      <a:pt x="157" y="1618"/>
                      <a:pt x="147" y="1622"/>
                    </a:cubicBezTo>
                    <a:cubicBezTo>
                      <a:pt x="142" y="1623"/>
                      <a:pt x="137" y="1624"/>
                      <a:pt x="132" y="1625"/>
                    </a:cubicBezTo>
                    <a:close/>
                    <a:moveTo>
                      <a:pt x="1008" y="1489"/>
                    </a:moveTo>
                    <a:cubicBezTo>
                      <a:pt x="1006" y="1490"/>
                      <a:pt x="1004" y="1490"/>
                      <a:pt x="1003" y="1491"/>
                    </a:cubicBezTo>
                    <a:cubicBezTo>
                      <a:pt x="998" y="1493"/>
                      <a:pt x="992" y="1494"/>
                      <a:pt x="987" y="1493"/>
                    </a:cubicBezTo>
                    <a:cubicBezTo>
                      <a:pt x="979" y="1491"/>
                      <a:pt x="970" y="1489"/>
                      <a:pt x="962" y="1485"/>
                    </a:cubicBezTo>
                    <a:cubicBezTo>
                      <a:pt x="949" y="1478"/>
                      <a:pt x="939" y="1468"/>
                      <a:pt x="932" y="1456"/>
                    </a:cubicBezTo>
                    <a:cubicBezTo>
                      <a:pt x="928" y="1449"/>
                      <a:pt x="924" y="1442"/>
                      <a:pt x="921" y="1435"/>
                    </a:cubicBezTo>
                    <a:cubicBezTo>
                      <a:pt x="918" y="1427"/>
                      <a:pt x="913" y="1420"/>
                      <a:pt x="912" y="1411"/>
                    </a:cubicBezTo>
                    <a:cubicBezTo>
                      <a:pt x="911" y="1405"/>
                      <a:pt x="909" y="1399"/>
                      <a:pt x="908" y="1393"/>
                    </a:cubicBezTo>
                    <a:cubicBezTo>
                      <a:pt x="908" y="1389"/>
                      <a:pt x="907" y="1384"/>
                      <a:pt x="907" y="1379"/>
                    </a:cubicBezTo>
                    <a:cubicBezTo>
                      <a:pt x="906" y="1375"/>
                      <a:pt x="907" y="1372"/>
                      <a:pt x="907" y="1368"/>
                    </a:cubicBezTo>
                    <a:cubicBezTo>
                      <a:pt x="905" y="1368"/>
                      <a:pt x="904" y="1367"/>
                      <a:pt x="902" y="1367"/>
                    </a:cubicBezTo>
                    <a:cubicBezTo>
                      <a:pt x="893" y="1366"/>
                      <a:pt x="885" y="1370"/>
                      <a:pt x="877" y="1374"/>
                    </a:cubicBezTo>
                    <a:cubicBezTo>
                      <a:pt x="865" y="1381"/>
                      <a:pt x="858" y="1392"/>
                      <a:pt x="852" y="1404"/>
                    </a:cubicBezTo>
                    <a:cubicBezTo>
                      <a:pt x="851" y="1407"/>
                      <a:pt x="850" y="1411"/>
                      <a:pt x="850" y="1414"/>
                    </a:cubicBezTo>
                    <a:cubicBezTo>
                      <a:pt x="850" y="1420"/>
                      <a:pt x="850" y="1426"/>
                      <a:pt x="850" y="1432"/>
                    </a:cubicBezTo>
                    <a:cubicBezTo>
                      <a:pt x="850" y="1434"/>
                      <a:pt x="850" y="1436"/>
                      <a:pt x="851" y="1437"/>
                    </a:cubicBezTo>
                    <a:cubicBezTo>
                      <a:pt x="855" y="1450"/>
                      <a:pt x="859" y="1462"/>
                      <a:pt x="865" y="1474"/>
                    </a:cubicBezTo>
                    <a:cubicBezTo>
                      <a:pt x="869" y="1485"/>
                      <a:pt x="873" y="1495"/>
                      <a:pt x="876" y="1506"/>
                    </a:cubicBezTo>
                    <a:cubicBezTo>
                      <a:pt x="882" y="1523"/>
                      <a:pt x="887" y="1540"/>
                      <a:pt x="892" y="1557"/>
                    </a:cubicBezTo>
                    <a:cubicBezTo>
                      <a:pt x="896" y="1567"/>
                      <a:pt x="900" y="1577"/>
                      <a:pt x="906" y="1585"/>
                    </a:cubicBezTo>
                    <a:cubicBezTo>
                      <a:pt x="913" y="1596"/>
                      <a:pt x="921" y="1607"/>
                      <a:pt x="931" y="1617"/>
                    </a:cubicBezTo>
                    <a:cubicBezTo>
                      <a:pt x="937" y="1622"/>
                      <a:pt x="943" y="1626"/>
                      <a:pt x="949" y="1629"/>
                    </a:cubicBezTo>
                    <a:cubicBezTo>
                      <a:pt x="961" y="1635"/>
                      <a:pt x="973" y="1639"/>
                      <a:pt x="987" y="1639"/>
                    </a:cubicBezTo>
                    <a:cubicBezTo>
                      <a:pt x="1000" y="1640"/>
                      <a:pt x="1013" y="1643"/>
                      <a:pt x="1025" y="1637"/>
                    </a:cubicBezTo>
                    <a:cubicBezTo>
                      <a:pt x="1036" y="1632"/>
                      <a:pt x="1045" y="1627"/>
                      <a:pt x="1050" y="1616"/>
                    </a:cubicBezTo>
                    <a:cubicBezTo>
                      <a:pt x="1057" y="1601"/>
                      <a:pt x="1060" y="1586"/>
                      <a:pt x="1054" y="1569"/>
                    </a:cubicBezTo>
                    <a:cubicBezTo>
                      <a:pt x="1053" y="1565"/>
                      <a:pt x="1051" y="1561"/>
                      <a:pt x="1049" y="1556"/>
                    </a:cubicBezTo>
                    <a:cubicBezTo>
                      <a:pt x="1040" y="1558"/>
                      <a:pt x="1032" y="1560"/>
                      <a:pt x="1024" y="1561"/>
                    </a:cubicBezTo>
                    <a:cubicBezTo>
                      <a:pt x="1017" y="1563"/>
                      <a:pt x="1014" y="1567"/>
                      <a:pt x="1013" y="1574"/>
                    </a:cubicBezTo>
                    <a:cubicBezTo>
                      <a:pt x="1013" y="1575"/>
                      <a:pt x="1012" y="1577"/>
                      <a:pt x="1011" y="1577"/>
                    </a:cubicBezTo>
                    <a:cubicBezTo>
                      <a:pt x="1010" y="1577"/>
                      <a:pt x="1008" y="1576"/>
                      <a:pt x="1008" y="1575"/>
                    </a:cubicBezTo>
                    <a:cubicBezTo>
                      <a:pt x="1005" y="1572"/>
                      <a:pt x="1004" y="1565"/>
                      <a:pt x="1007" y="1562"/>
                    </a:cubicBezTo>
                    <a:cubicBezTo>
                      <a:pt x="1011" y="1559"/>
                      <a:pt x="1014" y="1556"/>
                      <a:pt x="1019" y="1555"/>
                    </a:cubicBezTo>
                    <a:cubicBezTo>
                      <a:pt x="1028" y="1554"/>
                      <a:pt x="1036" y="1552"/>
                      <a:pt x="1045" y="1550"/>
                    </a:cubicBezTo>
                    <a:cubicBezTo>
                      <a:pt x="1041" y="1544"/>
                      <a:pt x="1037" y="1538"/>
                      <a:pt x="1032" y="1532"/>
                    </a:cubicBezTo>
                    <a:cubicBezTo>
                      <a:pt x="1027" y="1525"/>
                      <a:pt x="1014" y="1525"/>
                      <a:pt x="1005" y="1530"/>
                    </a:cubicBezTo>
                    <a:cubicBezTo>
                      <a:pt x="999" y="1534"/>
                      <a:pt x="992" y="1537"/>
                      <a:pt x="988" y="1544"/>
                    </a:cubicBezTo>
                    <a:cubicBezTo>
                      <a:pt x="986" y="1545"/>
                      <a:pt x="985" y="1546"/>
                      <a:pt x="983" y="1547"/>
                    </a:cubicBezTo>
                    <a:cubicBezTo>
                      <a:pt x="981" y="1546"/>
                      <a:pt x="980" y="1545"/>
                      <a:pt x="978" y="1544"/>
                    </a:cubicBezTo>
                    <a:cubicBezTo>
                      <a:pt x="979" y="1537"/>
                      <a:pt x="985" y="1534"/>
                      <a:pt x="989" y="1530"/>
                    </a:cubicBezTo>
                    <a:cubicBezTo>
                      <a:pt x="993" y="1527"/>
                      <a:pt x="999" y="1524"/>
                      <a:pt x="1004" y="1521"/>
                    </a:cubicBezTo>
                    <a:cubicBezTo>
                      <a:pt x="1010" y="1519"/>
                      <a:pt x="1015" y="1519"/>
                      <a:pt x="1022" y="1520"/>
                    </a:cubicBezTo>
                    <a:cubicBezTo>
                      <a:pt x="1020" y="1517"/>
                      <a:pt x="1019" y="1516"/>
                      <a:pt x="1018" y="1515"/>
                    </a:cubicBezTo>
                    <a:cubicBezTo>
                      <a:pt x="1011" y="1505"/>
                      <a:pt x="1011" y="1505"/>
                      <a:pt x="998" y="1506"/>
                    </a:cubicBezTo>
                    <a:cubicBezTo>
                      <a:pt x="993" y="1506"/>
                      <a:pt x="988" y="1507"/>
                      <a:pt x="984" y="1510"/>
                    </a:cubicBezTo>
                    <a:cubicBezTo>
                      <a:pt x="976" y="1516"/>
                      <a:pt x="968" y="1522"/>
                      <a:pt x="965" y="1531"/>
                    </a:cubicBezTo>
                    <a:cubicBezTo>
                      <a:pt x="958" y="1527"/>
                      <a:pt x="958" y="1526"/>
                      <a:pt x="961" y="1521"/>
                    </a:cubicBezTo>
                    <a:cubicBezTo>
                      <a:pt x="962" y="1519"/>
                      <a:pt x="963" y="1518"/>
                      <a:pt x="965" y="1516"/>
                    </a:cubicBezTo>
                    <a:cubicBezTo>
                      <a:pt x="968" y="1513"/>
                      <a:pt x="972" y="1509"/>
                      <a:pt x="976" y="1506"/>
                    </a:cubicBezTo>
                    <a:cubicBezTo>
                      <a:pt x="981" y="1501"/>
                      <a:pt x="988" y="1499"/>
                      <a:pt x="994" y="1499"/>
                    </a:cubicBezTo>
                    <a:cubicBezTo>
                      <a:pt x="999" y="1499"/>
                      <a:pt x="1003" y="1499"/>
                      <a:pt x="1008" y="1499"/>
                    </a:cubicBezTo>
                    <a:cubicBezTo>
                      <a:pt x="1008" y="1496"/>
                      <a:pt x="1008" y="1493"/>
                      <a:pt x="1008" y="1489"/>
                    </a:cubicBezTo>
                    <a:close/>
                    <a:moveTo>
                      <a:pt x="735" y="1570"/>
                    </a:moveTo>
                    <a:cubicBezTo>
                      <a:pt x="721" y="1572"/>
                      <a:pt x="707" y="1574"/>
                      <a:pt x="694" y="1573"/>
                    </a:cubicBezTo>
                    <a:cubicBezTo>
                      <a:pt x="682" y="1573"/>
                      <a:pt x="671" y="1573"/>
                      <a:pt x="659" y="1573"/>
                    </a:cubicBezTo>
                    <a:cubicBezTo>
                      <a:pt x="657" y="1573"/>
                      <a:pt x="655" y="1573"/>
                      <a:pt x="653" y="1573"/>
                    </a:cubicBezTo>
                    <a:cubicBezTo>
                      <a:pt x="641" y="1573"/>
                      <a:pt x="630" y="1574"/>
                      <a:pt x="618" y="1573"/>
                    </a:cubicBezTo>
                    <a:cubicBezTo>
                      <a:pt x="608" y="1572"/>
                      <a:pt x="598" y="1569"/>
                      <a:pt x="588" y="1568"/>
                    </a:cubicBezTo>
                    <a:cubicBezTo>
                      <a:pt x="582" y="1567"/>
                      <a:pt x="582" y="1568"/>
                      <a:pt x="581" y="1573"/>
                    </a:cubicBezTo>
                    <a:cubicBezTo>
                      <a:pt x="580" y="1576"/>
                      <a:pt x="580" y="1579"/>
                      <a:pt x="580" y="1581"/>
                    </a:cubicBezTo>
                    <a:cubicBezTo>
                      <a:pt x="580" y="1584"/>
                      <a:pt x="580" y="1587"/>
                      <a:pt x="580" y="1590"/>
                    </a:cubicBezTo>
                    <a:cubicBezTo>
                      <a:pt x="579" y="1599"/>
                      <a:pt x="579" y="1609"/>
                      <a:pt x="580" y="1618"/>
                    </a:cubicBezTo>
                    <a:cubicBezTo>
                      <a:pt x="581" y="1625"/>
                      <a:pt x="581" y="1633"/>
                      <a:pt x="582" y="1640"/>
                    </a:cubicBezTo>
                    <a:cubicBezTo>
                      <a:pt x="583" y="1646"/>
                      <a:pt x="583" y="1653"/>
                      <a:pt x="589" y="1658"/>
                    </a:cubicBezTo>
                    <a:cubicBezTo>
                      <a:pt x="592" y="1661"/>
                      <a:pt x="595" y="1663"/>
                      <a:pt x="598" y="1664"/>
                    </a:cubicBezTo>
                    <a:cubicBezTo>
                      <a:pt x="603" y="1665"/>
                      <a:pt x="608" y="1667"/>
                      <a:pt x="613" y="1668"/>
                    </a:cubicBezTo>
                    <a:cubicBezTo>
                      <a:pt x="619" y="1670"/>
                      <a:pt x="625" y="1671"/>
                      <a:pt x="632" y="1672"/>
                    </a:cubicBezTo>
                    <a:cubicBezTo>
                      <a:pt x="637" y="1672"/>
                      <a:pt x="643" y="1671"/>
                      <a:pt x="648" y="1670"/>
                    </a:cubicBezTo>
                    <a:cubicBezTo>
                      <a:pt x="657" y="1669"/>
                      <a:pt x="665" y="1667"/>
                      <a:pt x="673" y="1666"/>
                    </a:cubicBezTo>
                    <a:cubicBezTo>
                      <a:pt x="688" y="1665"/>
                      <a:pt x="703" y="1667"/>
                      <a:pt x="718" y="1668"/>
                    </a:cubicBezTo>
                    <a:cubicBezTo>
                      <a:pt x="721" y="1668"/>
                      <a:pt x="723" y="1669"/>
                      <a:pt x="726" y="1669"/>
                    </a:cubicBezTo>
                    <a:cubicBezTo>
                      <a:pt x="746" y="1673"/>
                      <a:pt x="767" y="1679"/>
                      <a:pt x="788" y="1682"/>
                    </a:cubicBezTo>
                    <a:cubicBezTo>
                      <a:pt x="802" y="1683"/>
                      <a:pt x="816" y="1685"/>
                      <a:pt x="831" y="1683"/>
                    </a:cubicBezTo>
                    <a:cubicBezTo>
                      <a:pt x="839" y="1681"/>
                      <a:pt x="848" y="1680"/>
                      <a:pt x="857" y="1679"/>
                    </a:cubicBezTo>
                    <a:cubicBezTo>
                      <a:pt x="859" y="1678"/>
                      <a:pt x="860" y="1678"/>
                      <a:pt x="861" y="1677"/>
                    </a:cubicBezTo>
                    <a:cubicBezTo>
                      <a:pt x="861" y="1676"/>
                      <a:pt x="862" y="1675"/>
                      <a:pt x="862" y="1674"/>
                    </a:cubicBezTo>
                    <a:cubicBezTo>
                      <a:pt x="862" y="1665"/>
                      <a:pt x="860" y="1657"/>
                      <a:pt x="858" y="1649"/>
                    </a:cubicBezTo>
                    <a:cubicBezTo>
                      <a:pt x="854" y="1631"/>
                      <a:pt x="846" y="1616"/>
                      <a:pt x="832" y="1604"/>
                    </a:cubicBezTo>
                    <a:cubicBezTo>
                      <a:pt x="827" y="1599"/>
                      <a:pt x="821" y="1595"/>
                      <a:pt x="815" y="1590"/>
                    </a:cubicBezTo>
                    <a:cubicBezTo>
                      <a:pt x="813" y="1588"/>
                      <a:pt x="811" y="1586"/>
                      <a:pt x="808" y="1584"/>
                    </a:cubicBezTo>
                    <a:cubicBezTo>
                      <a:pt x="805" y="1588"/>
                      <a:pt x="802" y="1591"/>
                      <a:pt x="800" y="1594"/>
                    </a:cubicBezTo>
                    <a:cubicBezTo>
                      <a:pt x="798" y="1599"/>
                      <a:pt x="796" y="1604"/>
                      <a:pt x="794" y="1609"/>
                    </a:cubicBezTo>
                    <a:cubicBezTo>
                      <a:pt x="793" y="1614"/>
                      <a:pt x="791" y="1619"/>
                      <a:pt x="791" y="1624"/>
                    </a:cubicBezTo>
                    <a:cubicBezTo>
                      <a:pt x="790" y="1627"/>
                      <a:pt x="789" y="1628"/>
                      <a:pt x="786" y="1629"/>
                    </a:cubicBezTo>
                    <a:cubicBezTo>
                      <a:pt x="785" y="1626"/>
                      <a:pt x="783" y="1624"/>
                      <a:pt x="783" y="1622"/>
                    </a:cubicBezTo>
                    <a:cubicBezTo>
                      <a:pt x="784" y="1614"/>
                      <a:pt x="786" y="1606"/>
                      <a:pt x="789" y="1598"/>
                    </a:cubicBezTo>
                    <a:cubicBezTo>
                      <a:pt x="791" y="1592"/>
                      <a:pt x="795" y="1586"/>
                      <a:pt x="799" y="1580"/>
                    </a:cubicBezTo>
                    <a:cubicBezTo>
                      <a:pt x="795" y="1574"/>
                      <a:pt x="788" y="1574"/>
                      <a:pt x="783" y="1571"/>
                    </a:cubicBezTo>
                    <a:cubicBezTo>
                      <a:pt x="782" y="1571"/>
                      <a:pt x="780" y="1572"/>
                      <a:pt x="779" y="1573"/>
                    </a:cubicBezTo>
                    <a:cubicBezTo>
                      <a:pt x="768" y="1583"/>
                      <a:pt x="762" y="1595"/>
                      <a:pt x="756" y="1608"/>
                    </a:cubicBezTo>
                    <a:cubicBezTo>
                      <a:pt x="755" y="1611"/>
                      <a:pt x="756" y="1614"/>
                      <a:pt x="751" y="1615"/>
                    </a:cubicBezTo>
                    <a:cubicBezTo>
                      <a:pt x="751" y="1613"/>
                      <a:pt x="750" y="1611"/>
                      <a:pt x="750" y="1609"/>
                    </a:cubicBezTo>
                    <a:cubicBezTo>
                      <a:pt x="749" y="1602"/>
                      <a:pt x="750" y="1596"/>
                      <a:pt x="755" y="1590"/>
                    </a:cubicBezTo>
                    <a:cubicBezTo>
                      <a:pt x="760" y="1582"/>
                      <a:pt x="765" y="1575"/>
                      <a:pt x="771" y="1567"/>
                    </a:cubicBezTo>
                    <a:cubicBezTo>
                      <a:pt x="769" y="1566"/>
                      <a:pt x="767" y="1566"/>
                      <a:pt x="764" y="1566"/>
                    </a:cubicBezTo>
                    <a:cubicBezTo>
                      <a:pt x="753" y="1568"/>
                      <a:pt x="745" y="1573"/>
                      <a:pt x="738" y="1583"/>
                    </a:cubicBezTo>
                    <a:cubicBezTo>
                      <a:pt x="735" y="1587"/>
                      <a:pt x="732" y="1591"/>
                      <a:pt x="729" y="1596"/>
                    </a:cubicBezTo>
                    <a:cubicBezTo>
                      <a:pt x="727" y="1599"/>
                      <a:pt x="724" y="1602"/>
                      <a:pt x="722" y="1605"/>
                    </a:cubicBezTo>
                    <a:cubicBezTo>
                      <a:pt x="719" y="1610"/>
                      <a:pt x="719" y="1610"/>
                      <a:pt x="714" y="1608"/>
                    </a:cubicBezTo>
                    <a:cubicBezTo>
                      <a:pt x="713" y="1601"/>
                      <a:pt x="713" y="1601"/>
                      <a:pt x="735" y="1570"/>
                    </a:cubicBezTo>
                    <a:close/>
                    <a:moveTo>
                      <a:pt x="1166" y="175"/>
                    </a:moveTo>
                    <a:cubicBezTo>
                      <a:pt x="1165" y="179"/>
                      <a:pt x="1165" y="181"/>
                      <a:pt x="1165" y="184"/>
                    </a:cubicBezTo>
                    <a:cubicBezTo>
                      <a:pt x="1165" y="192"/>
                      <a:pt x="1166" y="200"/>
                      <a:pt x="1170" y="208"/>
                    </a:cubicBezTo>
                    <a:cubicBezTo>
                      <a:pt x="1177" y="220"/>
                      <a:pt x="1191" y="225"/>
                      <a:pt x="1204" y="220"/>
                    </a:cubicBezTo>
                    <a:cubicBezTo>
                      <a:pt x="1207" y="219"/>
                      <a:pt x="1211" y="219"/>
                      <a:pt x="1214" y="219"/>
                    </a:cubicBezTo>
                    <a:cubicBezTo>
                      <a:pt x="1216" y="219"/>
                      <a:pt x="1217" y="221"/>
                      <a:pt x="1216" y="223"/>
                    </a:cubicBezTo>
                    <a:cubicBezTo>
                      <a:pt x="1215" y="225"/>
                      <a:pt x="1215" y="226"/>
                      <a:pt x="1214" y="227"/>
                    </a:cubicBezTo>
                    <a:cubicBezTo>
                      <a:pt x="1207" y="236"/>
                      <a:pt x="1198" y="242"/>
                      <a:pt x="1189" y="247"/>
                    </a:cubicBezTo>
                    <a:cubicBezTo>
                      <a:pt x="1188" y="248"/>
                      <a:pt x="1187" y="248"/>
                      <a:pt x="1186" y="248"/>
                    </a:cubicBezTo>
                    <a:cubicBezTo>
                      <a:pt x="1181" y="250"/>
                      <a:pt x="1176" y="251"/>
                      <a:pt x="1171" y="253"/>
                    </a:cubicBezTo>
                    <a:cubicBezTo>
                      <a:pt x="1174" y="260"/>
                      <a:pt x="1178" y="265"/>
                      <a:pt x="1185" y="268"/>
                    </a:cubicBezTo>
                    <a:cubicBezTo>
                      <a:pt x="1188" y="270"/>
                      <a:pt x="1191" y="271"/>
                      <a:pt x="1194" y="272"/>
                    </a:cubicBezTo>
                    <a:cubicBezTo>
                      <a:pt x="1203" y="275"/>
                      <a:pt x="1211" y="278"/>
                      <a:pt x="1219" y="273"/>
                    </a:cubicBezTo>
                    <a:cubicBezTo>
                      <a:pt x="1221" y="272"/>
                      <a:pt x="1224" y="272"/>
                      <a:pt x="1226" y="271"/>
                    </a:cubicBezTo>
                    <a:cubicBezTo>
                      <a:pt x="1229" y="269"/>
                      <a:pt x="1232" y="271"/>
                      <a:pt x="1233" y="274"/>
                    </a:cubicBezTo>
                    <a:cubicBezTo>
                      <a:pt x="1228" y="279"/>
                      <a:pt x="1223" y="284"/>
                      <a:pt x="1219" y="290"/>
                    </a:cubicBezTo>
                    <a:cubicBezTo>
                      <a:pt x="1216" y="294"/>
                      <a:pt x="1213" y="297"/>
                      <a:pt x="1209" y="298"/>
                    </a:cubicBezTo>
                    <a:cubicBezTo>
                      <a:pt x="1199" y="302"/>
                      <a:pt x="1189" y="306"/>
                      <a:pt x="1179" y="310"/>
                    </a:cubicBezTo>
                    <a:cubicBezTo>
                      <a:pt x="1182" y="312"/>
                      <a:pt x="1185" y="315"/>
                      <a:pt x="1188" y="316"/>
                    </a:cubicBezTo>
                    <a:cubicBezTo>
                      <a:pt x="1198" y="319"/>
                      <a:pt x="1208" y="322"/>
                      <a:pt x="1218" y="322"/>
                    </a:cubicBezTo>
                    <a:cubicBezTo>
                      <a:pt x="1234" y="323"/>
                      <a:pt x="1251" y="324"/>
                      <a:pt x="1267" y="319"/>
                    </a:cubicBezTo>
                    <a:cubicBezTo>
                      <a:pt x="1280" y="315"/>
                      <a:pt x="1291" y="309"/>
                      <a:pt x="1299" y="297"/>
                    </a:cubicBezTo>
                    <a:cubicBezTo>
                      <a:pt x="1306" y="287"/>
                      <a:pt x="1309" y="275"/>
                      <a:pt x="1312" y="263"/>
                    </a:cubicBezTo>
                    <a:cubicBezTo>
                      <a:pt x="1314" y="255"/>
                      <a:pt x="1316" y="247"/>
                      <a:pt x="1321" y="240"/>
                    </a:cubicBezTo>
                    <a:cubicBezTo>
                      <a:pt x="1324" y="236"/>
                      <a:pt x="1326" y="232"/>
                      <a:pt x="1329" y="228"/>
                    </a:cubicBezTo>
                    <a:cubicBezTo>
                      <a:pt x="1332" y="223"/>
                      <a:pt x="1336" y="218"/>
                      <a:pt x="1343" y="219"/>
                    </a:cubicBezTo>
                    <a:cubicBezTo>
                      <a:pt x="1344" y="219"/>
                      <a:pt x="1345" y="218"/>
                      <a:pt x="1346" y="217"/>
                    </a:cubicBezTo>
                    <a:cubicBezTo>
                      <a:pt x="1344" y="213"/>
                      <a:pt x="1341" y="209"/>
                      <a:pt x="1339" y="206"/>
                    </a:cubicBezTo>
                    <a:cubicBezTo>
                      <a:pt x="1332" y="196"/>
                      <a:pt x="1329" y="186"/>
                      <a:pt x="1336" y="175"/>
                    </a:cubicBezTo>
                    <a:cubicBezTo>
                      <a:pt x="1338" y="171"/>
                      <a:pt x="1340" y="167"/>
                      <a:pt x="1342" y="165"/>
                    </a:cubicBezTo>
                    <a:cubicBezTo>
                      <a:pt x="1347" y="159"/>
                      <a:pt x="1353" y="155"/>
                      <a:pt x="1359" y="150"/>
                    </a:cubicBezTo>
                    <a:cubicBezTo>
                      <a:pt x="1365" y="145"/>
                      <a:pt x="1370" y="141"/>
                      <a:pt x="1379" y="142"/>
                    </a:cubicBezTo>
                    <a:cubicBezTo>
                      <a:pt x="1376" y="135"/>
                      <a:pt x="1373" y="129"/>
                      <a:pt x="1366" y="125"/>
                    </a:cubicBezTo>
                    <a:cubicBezTo>
                      <a:pt x="1362" y="122"/>
                      <a:pt x="1356" y="119"/>
                      <a:pt x="1351" y="117"/>
                    </a:cubicBezTo>
                    <a:cubicBezTo>
                      <a:pt x="1339" y="113"/>
                      <a:pt x="1327" y="111"/>
                      <a:pt x="1314" y="112"/>
                    </a:cubicBezTo>
                    <a:cubicBezTo>
                      <a:pt x="1306" y="112"/>
                      <a:pt x="1299" y="115"/>
                      <a:pt x="1292" y="118"/>
                    </a:cubicBezTo>
                    <a:cubicBezTo>
                      <a:pt x="1285" y="122"/>
                      <a:pt x="1278" y="126"/>
                      <a:pt x="1271" y="130"/>
                    </a:cubicBezTo>
                    <a:cubicBezTo>
                      <a:pt x="1264" y="133"/>
                      <a:pt x="1258" y="138"/>
                      <a:pt x="1253" y="143"/>
                    </a:cubicBezTo>
                    <a:cubicBezTo>
                      <a:pt x="1249" y="147"/>
                      <a:pt x="1245" y="151"/>
                      <a:pt x="1241" y="155"/>
                    </a:cubicBezTo>
                    <a:cubicBezTo>
                      <a:pt x="1233" y="162"/>
                      <a:pt x="1226" y="169"/>
                      <a:pt x="1218" y="177"/>
                    </a:cubicBezTo>
                    <a:cubicBezTo>
                      <a:pt x="1214" y="181"/>
                      <a:pt x="1209" y="183"/>
                      <a:pt x="1203" y="184"/>
                    </a:cubicBezTo>
                    <a:cubicBezTo>
                      <a:pt x="1196" y="185"/>
                      <a:pt x="1189" y="184"/>
                      <a:pt x="1182" y="184"/>
                    </a:cubicBezTo>
                    <a:cubicBezTo>
                      <a:pt x="1178" y="184"/>
                      <a:pt x="1173" y="182"/>
                      <a:pt x="1170" y="179"/>
                    </a:cubicBezTo>
                    <a:cubicBezTo>
                      <a:pt x="1169" y="178"/>
                      <a:pt x="1168" y="177"/>
                      <a:pt x="1166" y="175"/>
                    </a:cubicBezTo>
                    <a:close/>
                    <a:moveTo>
                      <a:pt x="840" y="896"/>
                    </a:moveTo>
                    <a:cubicBezTo>
                      <a:pt x="845" y="892"/>
                      <a:pt x="846" y="892"/>
                      <a:pt x="842" y="886"/>
                    </a:cubicBezTo>
                    <a:cubicBezTo>
                      <a:pt x="839" y="881"/>
                      <a:pt x="839" y="875"/>
                      <a:pt x="840" y="870"/>
                    </a:cubicBezTo>
                    <a:cubicBezTo>
                      <a:pt x="841" y="868"/>
                      <a:pt x="841" y="865"/>
                      <a:pt x="842" y="863"/>
                    </a:cubicBezTo>
                    <a:cubicBezTo>
                      <a:pt x="842" y="861"/>
                      <a:pt x="843" y="858"/>
                      <a:pt x="844" y="856"/>
                    </a:cubicBezTo>
                    <a:cubicBezTo>
                      <a:pt x="851" y="846"/>
                      <a:pt x="857" y="836"/>
                      <a:pt x="865" y="826"/>
                    </a:cubicBezTo>
                    <a:cubicBezTo>
                      <a:pt x="870" y="820"/>
                      <a:pt x="876" y="815"/>
                      <a:pt x="883" y="812"/>
                    </a:cubicBezTo>
                    <a:cubicBezTo>
                      <a:pt x="892" y="809"/>
                      <a:pt x="900" y="805"/>
                      <a:pt x="909" y="801"/>
                    </a:cubicBezTo>
                    <a:cubicBezTo>
                      <a:pt x="912" y="800"/>
                      <a:pt x="915" y="798"/>
                      <a:pt x="915" y="794"/>
                    </a:cubicBezTo>
                    <a:cubicBezTo>
                      <a:pt x="914" y="793"/>
                      <a:pt x="912" y="791"/>
                      <a:pt x="911" y="790"/>
                    </a:cubicBezTo>
                    <a:cubicBezTo>
                      <a:pt x="907" y="786"/>
                      <a:pt x="903" y="783"/>
                      <a:pt x="898" y="784"/>
                    </a:cubicBezTo>
                    <a:cubicBezTo>
                      <a:pt x="896" y="784"/>
                      <a:pt x="894" y="782"/>
                      <a:pt x="892" y="781"/>
                    </a:cubicBezTo>
                    <a:cubicBezTo>
                      <a:pt x="888" y="778"/>
                      <a:pt x="884" y="774"/>
                      <a:pt x="880" y="771"/>
                    </a:cubicBezTo>
                    <a:cubicBezTo>
                      <a:pt x="872" y="765"/>
                      <a:pt x="864" y="759"/>
                      <a:pt x="856" y="752"/>
                    </a:cubicBezTo>
                    <a:cubicBezTo>
                      <a:pt x="847" y="744"/>
                      <a:pt x="838" y="736"/>
                      <a:pt x="829" y="728"/>
                    </a:cubicBezTo>
                    <a:cubicBezTo>
                      <a:pt x="824" y="724"/>
                      <a:pt x="820" y="720"/>
                      <a:pt x="816" y="716"/>
                    </a:cubicBezTo>
                    <a:cubicBezTo>
                      <a:pt x="811" y="711"/>
                      <a:pt x="807" y="706"/>
                      <a:pt x="801" y="702"/>
                    </a:cubicBezTo>
                    <a:cubicBezTo>
                      <a:pt x="789" y="694"/>
                      <a:pt x="782" y="681"/>
                      <a:pt x="775" y="668"/>
                    </a:cubicBezTo>
                    <a:cubicBezTo>
                      <a:pt x="771" y="660"/>
                      <a:pt x="767" y="652"/>
                      <a:pt x="764" y="645"/>
                    </a:cubicBezTo>
                    <a:cubicBezTo>
                      <a:pt x="763" y="643"/>
                      <a:pt x="762" y="641"/>
                      <a:pt x="761" y="639"/>
                    </a:cubicBezTo>
                    <a:cubicBezTo>
                      <a:pt x="760" y="637"/>
                      <a:pt x="759" y="636"/>
                      <a:pt x="758" y="634"/>
                    </a:cubicBezTo>
                    <a:cubicBezTo>
                      <a:pt x="755" y="628"/>
                      <a:pt x="751" y="622"/>
                      <a:pt x="748" y="615"/>
                    </a:cubicBezTo>
                    <a:cubicBezTo>
                      <a:pt x="747" y="615"/>
                      <a:pt x="747" y="615"/>
                      <a:pt x="747" y="614"/>
                    </a:cubicBezTo>
                    <a:cubicBezTo>
                      <a:pt x="746" y="611"/>
                      <a:pt x="744" y="608"/>
                      <a:pt x="743" y="606"/>
                    </a:cubicBezTo>
                    <a:cubicBezTo>
                      <a:pt x="743" y="606"/>
                      <a:pt x="742" y="606"/>
                      <a:pt x="742" y="606"/>
                    </a:cubicBezTo>
                    <a:cubicBezTo>
                      <a:pt x="742" y="609"/>
                      <a:pt x="743" y="611"/>
                      <a:pt x="743" y="614"/>
                    </a:cubicBezTo>
                    <a:cubicBezTo>
                      <a:pt x="744" y="617"/>
                      <a:pt x="744" y="620"/>
                      <a:pt x="744" y="623"/>
                    </a:cubicBezTo>
                    <a:cubicBezTo>
                      <a:pt x="745" y="631"/>
                      <a:pt x="744" y="640"/>
                      <a:pt x="746" y="648"/>
                    </a:cubicBezTo>
                    <a:cubicBezTo>
                      <a:pt x="747" y="657"/>
                      <a:pt x="748" y="666"/>
                      <a:pt x="748" y="675"/>
                    </a:cubicBezTo>
                    <a:cubicBezTo>
                      <a:pt x="748" y="689"/>
                      <a:pt x="751" y="702"/>
                      <a:pt x="750" y="716"/>
                    </a:cubicBezTo>
                    <a:cubicBezTo>
                      <a:pt x="750" y="716"/>
                      <a:pt x="750" y="717"/>
                      <a:pt x="750" y="718"/>
                    </a:cubicBezTo>
                    <a:cubicBezTo>
                      <a:pt x="750" y="724"/>
                      <a:pt x="751" y="730"/>
                      <a:pt x="751" y="736"/>
                    </a:cubicBezTo>
                    <a:cubicBezTo>
                      <a:pt x="751" y="745"/>
                      <a:pt x="752" y="754"/>
                      <a:pt x="752" y="763"/>
                    </a:cubicBezTo>
                    <a:cubicBezTo>
                      <a:pt x="752" y="765"/>
                      <a:pt x="751" y="767"/>
                      <a:pt x="752" y="769"/>
                    </a:cubicBezTo>
                    <a:cubicBezTo>
                      <a:pt x="752" y="776"/>
                      <a:pt x="750" y="784"/>
                      <a:pt x="752" y="791"/>
                    </a:cubicBezTo>
                    <a:cubicBezTo>
                      <a:pt x="753" y="792"/>
                      <a:pt x="752" y="793"/>
                      <a:pt x="752" y="794"/>
                    </a:cubicBezTo>
                    <a:cubicBezTo>
                      <a:pt x="751" y="797"/>
                      <a:pt x="752" y="800"/>
                      <a:pt x="752" y="803"/>
                    </a:cubicBezTo>
                    <a:cubicBezTo>
                      <a:pt x="753" y="807"/>
                      <a:pt x="753" y="810"/>
                      <a:pt x="753" y="814"/>
                    </a:cubicBezTo>
                    <a:cubicBezTo>
                      <a:pt x="754" y="820"/>
                      <a:pt x="762" y="820"/>
                      <a:pt x="763" y="826"/>
                    </a:cubicBezTo>
                    <a:cubicBezTo>
                      <a:pt x="769" y="827"/>
                      <a:pt x="771" y="833"/>
                      <a:pt x="775" y="836"/>
                    </a:cubicBezTo>
                    <a:cubicBezTo>
                      <a:pt x="781" y="841"/>
                      <a:pt x="787" y="846"/>
                      <a:pt x="792" y="851"/>
                    </a:cubicBezTo>
                    <a:cubicBezTo>
                      <a:pt x="794" y="852"/>
                      <a:pt x="796" y="855"/>
                      <a:pt x="798" y="856"/>
                    </a:cubicBezTo>
                    <a:cubicBezTo>
                      <a:pt x="805" y="861"/>
                      <a:pt x="810" y="867"/>
                      <a:pt x="815" y="873"/>
                    </a:cubicBezTo>
                    <a:cubicBezTo>
                      <a:pt x="820" y="880"/>
                      <a:pt x="826" y="885"/>
                      <a:pt x="831" y="891"/>
                    </a:cubicBezTo>
                    <a:cubicBezTo>
                      <a:pt x="834" y="894"/>
                      <a:pt x="836" y="895"/>
                      <a:pt x="840" y="896"/>
                    </a:cubicBezTo>
                    <a:close/>
                    <a:moveTo>
                      <a:pt x="532" y="1095"/>
                    </a:moveTo>
                    <a:cubicBezTo>
                      <a:pt x="543" y="1091"/>
                      <a:pt x="545" y="1089"/>
                      <a:pt x="544" y="1077"/>
                    </a:cubicBezTo>
                    <a:cubicBezTo>
                      <a:pt x="544" y="1069"/>
                      <a:pt x="544" y="1061"/>
                      <a:pt x="544" y="1053"/>
                    </a:cubicBezTo>
                    <a:cubicBezTo>
                      <a:pt x="543" y="1046"/>
                      <a:pt x="543" y="1040"/>
                      <a:pt x="542" y="1034"/>
                    </a:cubicBezTo>
                    <a:cubicBezTo>
                      <a:pt x="540" y="1027"/>
                      <a:pt x="538" y="1021"/>
                      <a:pt x="537" y="1014"/>
                    </a:cubicBezTo>
                    <a:cubicBezTo>
                      <a:pt x="536" y="1012"/>
                      <a:pt x="537" y="1011"/>
                      <a:pt x="537" y="1009"/>
                    </a:cubicBezTo>
                    <a:cubicBezTo>
                      <a:pt x="542" y="1008"/>
                      <a:pt x="544" y="1009"/>
                      <a:pt x="545" y="1014"/>
                    </a:cubicBezTo>
                    <a:cubicBezTo>
                      <a:pt x="548" y="1022"/>
                      <a:pt x="550" y="1031"/>
                      <a:pt x="552" y="1039"/>
                    </a:cubicBezTo>
                    <a:cubicBezTo>
                      <a:pt x="553" y="1044"/>
                      <a:pt x="552" y="1049"/>
                      <a:pt x="553" y="1053"/>
                    </a:cubicBezTo>
                    <a:cubicBezTo>
                      <a:pt x="553" y="1064"/>
                      <a:pt x="554" y="1074"/>
                      <a:pt x="555" y="1084"/>
                    </a:cubicBezTo>
                    <a:cubicBezTo>
                      <a:pt x="559" y="1084"/>
                      <a:pt x="561" y="1081"/>
                      <a:pt x="561" y="1078"/>
                    </a:cubicBezTo>
                    <a:cubicBezTo>
                      <a:pt x="564" y="1066"/>
                      <a:pt x="568" y="1054"/>
                      <a:pt x="566" y="1041"/>
                    </a:cubicBezTo>
                    <a:cubicBezTo>
                      <a:pt x="564" y="1025"/>
                      <a:pt x="563" y="1009"/>
                      <a:pt x="556" y="994"/>
                    </a:cubicBezTo>
                    <a:cubicBezTo>
                      <a:pt x="556" y="994"/>
                      <a:pt x="556" y="993"/>
                      <a:pt x="556" y="992"/>
                    </a:cubicBezTo>
                    <a:cubicBezTo>
                      <a:pt x="551" y="974"/>
                      <a:pt x="546" y="956"/>
                      <a:pt x="541" y="938"/>
                    </a:cubicBezTo>
                    <a:cubicBezTo>
                      <a:pt x="539" y="933"/>
                      <a:pt x="537" y="927"/>
                      <a:pt x="535" y="921"/>
                    </a:cubicBezTo>
                    <a:cubicBezTo>
                      <a:pt x="533" y="915"/>
                      <a:pt x="529" y="914"/>
                      <a:pt x="523" y="915"/>
                    </a:cubicBezTo>
                    <a:cubicBezTo>
                      <a:pt x="516" y="917"/>
                      <a:pt x="509" y="918"/>
                      <a:pt x="502" y="920"/>
                    </a:cubicBezTo>
                    <a:cubicBezTo>
                      <a:pt x="494" y="922"/>
                      <a:pt x="485" y="923"/>
                      <a:pt x="477" y="927"/>
                    </a:cubicBezTo>
                    <a:cubicBezTo>
                      <a:pt x="466" y="931"/>
                      <a:pt x="456" y="937"/>
                      <a:pt x="445" y="943"/>
                    </a:cubicBezTo>
                    <a:cubicBezTo>
                      <a:pt x="443" y="944"/>
                      <a:pt x="442" y="946"/>
                      <a:pt x="442" y="949"/>
                    </a:cubicBezTo>
                    <a:cubicBezTo>
                      <a:pt x="443" y="959"/>
                      <a:pt x="444" y="969"/>
                      <a:pt x="445" y="978"/>
                    </a:cubicBezTo>
                    <a:cubicBezTo>
                      <a:pt x="445" y="983"/>
                      <a:pt x="444" y="988"/>
                      <a:pt x="444" y="992"/>
                    </a:cubicBezTo>
                    <a:cubicBezTo>
                      <a:pt x="445" y="1005"/>
                      <a:pt x="446" y="1018"/>
                      <a:pt x="447" y="1031"/>
                    </a:cubicBezTo>
                    <a:cubicBezTo>
                      <a:pt x="449" y="1043"/>
                      <a:pt x="450" y="1055"/>
                      <a:pt x="455" y="1066"/>
                    </a:cubicBezTo>
                    <a:cubicBezTo>
                      <a:pt x="457" y="1072"/>
                      <a:pt x="460" y="1078"/>
                      <a:pt x="465" y="1082"/>
                    </a:cubicBezTo>
                    <a:cubicBezTo>
                      <a:pt x="469" y="1086"/>
                      <a:pt x="472" y="1086"/>
                      <a:pt x="476" y="1083"/>
                    </a:cubicBezTo>
                    <a:cubicBezTo>
                      <a:pt x="482" y="1080"/>
                      <a:pt x="482" y="1078"/>
                      <a:pt x="481" y="1072"/>
                    </a:cubicBezTo>
                    <a:cubicBezTo>
                      <a:pt x="479" y="1064"/>
                      <a:pt x="478" y="1056"/>
                      <a:pt x="476" y="1047"/>
                    </a:cubicBezTo>
                    <a:cubicBezTo>
                      <a:pt x="476" y="1043"/>
                      <a:pt x="477" y="1040"/>
                      <a:pt x="482" y="1039"/>
                    </a:cubicBezTo>
                    <a:cubicBezTo>
                      <a:pt x="483" y="1040"/>
                      <a:pt x="484" y="1041"/>
                      <a:pt x="484" y="1042"/>
                    </a:cubicBezTo>
                    <a:cubicBezTo>
                      <a:pt x="486" y="1049"/>
                      <a:pt x="487" y="1057"/>
                      <a:pt x="489" y="1064"/>
                    </a:cubicBezTo>
                    <a:cubicBezTo>
                      <a:pt x="490" y="1072"/>
                      <a:pt x="491" y="1079"/>
                      <a:pt x="495" y="1086"/>
                    </a:cubicBezTo>
                    <a:cubicBezTo>
                      <a:pt x="498" y="1092"/>
                      <a:pt x="503" y="1094"/>
                      <a:pt x="509" y="1095"/>
                    </a:cubicBezTo>
                    <a:cubicBezTo>
                      <a:pt x="512" y="1088"/>
                      <a:pt x="514" y="1081"/>
                      <a:pt x="514" y="1073"/>
                    </a:cubicBezTo>
                    <a:cubicBezTo>
                      <a:pt x="514" y="1059"/>
                      <a:pt x="512" y="1045"/>
                      <a:pt x="509" y="1031"/>
                    </a:cubicBezTo>
                    <a:cubicBezTo>
                      <a:pt x="509" y="1026"/>
                      <a:pt x="508" y="1022"/>
                      <a:pt x="508" y="1017"/>
                    </a:cubicBezTo>
                    <a:cubicBezTo>
                      <a:pt x="515" y="1016"/>
                      <a:pt x="517" y="1019"/>
                      <a:pt x="518" y="1025"/>
                    </a:cubicBezTo>
                    <a:cubicBezTo>
                      <a:pt x="518" y="1027"/>
                      <a:pt x="518" y="1029"/>
                      <a:pt x="518" y="1030"/>
                    </a:cubicBezTo>
                    <a:cubicBezTo>
                      <a:pt x="519" y="1035"/>
                      <a:pt x="521" y="1041"/>
                      <a:pt x="521" y="1046"/>
                    </a:cubicBezTo>
                    <a:cubicBezTo>
                      <a:pt x="522" y="1052"/>
                      <a:pt x="522" y="1059"/>
                      <a:pt x="522" y="1065"/>
                    </a:cubicBezTo>
                    <a:cubicBezTo>
                      <a:pt x="522" y="1068"/>
                      <a:pt x="522" y="1072"/>
                      <a:pt x="522" y="1075"/>
                    </a:cubicBezTo>
                    <a:cubicBezTo>
                      <a:pt x="522" y="1078"/>
                      <a:pt x="523" y="1081"/>
                      <a:pt x="523" y="1084"/>
                    </a:cubicBezTo>
                    <a:cubicBezTo>
                      <a:pt x="523" y="1086"/>
                      <a:pt x="524" y="1088"/>
                      <a:pt x="526" y="1090"/>
                    </a:cubicBezTo>
                    <a:cubicBezTo>
                      <a:pt x="528" y="1091"/>
                      <a:pt x="530" y="1093"/>
                      <a:pt x="532" y="1095"/>
                    </a:cubicBezTo>
                    <a:close/>
                    <a:moveTo>
                      <a:pt x="660" y="951"/>
                    </a:moveTo>
                    <a:cubicBezTo>
                      <a:pt x="660" y="952"/>
                      <a:pt x="660" y="953"/>
                      <a:pt x="661" y="953"/>
                    </a:cubicBezTo>
                    <a:cubicBezTo>
                      <a:pt x="671" y="952"/>
                      <a:pt x="681" y="950"/>
                      <a:pt x="691" y="949"/>
                    </a:cubicBezTo>
                    <a:cubicBezTo>
                      <a:pt x="699" y="948"/>
                      <a:pt x="705" y="944"/>
                      <a:pt x="708" y="936"/>
                    </a:cubicBezTo>
                    <a:cubicBezTo>
                      <a:pt x="710" y="933"/>
                      <a:pt x="712" y="930"/>
                      <a:pt x="714" y="927"/>
                    </a:cubicBezTo>
                    <a:cubicBezTo>
                      <a:pt x="721" y="918"/>
                      <a:pt x="724" y="907"/>
                      <a:pt x="727" y="897"/>
                    </a:cubicBezTo>
                    <a:cubicBezTo>
                      <a:pt x="730" y="888"/>
                      <a:pt x="731" y="879"/>
                      <a:pt x="734" y="870"/>
                    </a:cubicBezTo>
                    <a:cubicBezTo>
                      <a:pt x="739" y="852"/>
                      <a:pt x="740" y="833"/>
                      <a:pt x="741" y="815"/>
                    </a:cubicBezTo>
                    <a:cubicBezTo>
                      <a:pt x="741" y="806"/>
                      <a:pt x="740" y="797"/>
                      <a:pt x="740" y="788"/>
                    </a:cubicBezTo>
                    <a:cubicBezTo>
                      <a:pt x="740" y="779"/>
                      <a:pt x="740" y="769"/>
                      <a:pt x="740" y="759"/>
                    </a:cubicBezTo>
                    <a:cubicBezTo>
                      <a:pt x="739" y="747"/>
                      <a:pt x="739" y="735"/>
                      <a:pt x="739" y="724"/>
                    </a:cubicBezTo>
                    <a:cubicBezTo>
                      <a:pt x="738" y="716"/>
                      <a:pt x="738" y="708"/>
                      <a:pt x="738" y="700"/>
                    </a:cubicBezTo>
                    <a:cubicBezTo>
                      <a:pt x="737" y="687"/>
                      <a:pt x="736" y="675"/>
                      <a:pt x="735" y="663"/>
                    </a:cubicBezTo>
                    <a:cubicBezTo>
                      <a:pt x="734" y="655"/>
                      <a:pt x="734" y="648"/>
                      <a:pt x="733" y="640"/>
                    </a:cubicBezTo>
                    <a:cubicBezTo>
                      <a:pt x="733" y="634"/>
                      <a:pt x="733" y="628"/>
                      <a:pt x="732" y="621"/>
                    </a:cubicBezTo>
                    <a:cubicBezTo>
                      <a:pt x="731" y="613"/>
                      <a:pt x="730" y="604"/>
                      <a:pt x="730" y="595"/>
                    </a:cubicBezTo>
                    <a:cubicBezTo>
                      <a:pt x="729" y="594"/>
                      <a:pt x="729" y="593"/>
                      <a:pt x="729" y="592"/>
                    </a:cubicBezTo>
                    <a:cubicBezTo>
                      <a:pt x="727" y="587"/>
                      <a:pt x="726" y="582"/>
                      <a:pt x="724" y="577"/>
                    </a:cubicBezTo>
                    <a:cubicBezTo>
                      <a:pt x="720" y="558"/>
                      <a:pt x="713" y="541"/>
                      <a:pt x="706" y="523"/>
                    </a:cubicBezTo>
                    <a:cubicBezTo>
                      <a:pt x="702" y="513"/>
                      <a:pt x="697" y="503"/>
                      <a:pt x="693" y="493"/>
                    </a:cubicBezTo>
                    <a:cubicBezTo>
                      <a:pt x="687" y="480"/>
                      <a:pt x="677" y="468"/>
                      <a:pt x="669" y="456"/>
                    </a:cubicBezTo>
                    <a:cubicBezTo>
                      <a:pt x="668" y="454"/>
                      <a:pt x="665" y="453"/>
                      <a:pt x="662" y="450"/>
                    </a:cubicBezTo>
                    <a:cubicBezTo>
                      <a:pt x="665" y="459"/>
                      <a:pt x="667" y="467"/>
                      <a:pt x="670" y="475"/>
                    </a:cubicBezTo>
                    <a:cubicBezTo>
                      <a:pt x="674" y="486"/>
                      <a:pt x="675" y="497"/>
                      <a:pt x="680" y="508"/>
                    </a:cubicBezTo>
                    <a:cubicBezTo>
                      <a:pt x="680" y="510"/>
                      <a:pt x="680" y="512"/>
                      <a:pt x="681" y="514"/>
                    </a:cubicBezTo>
                    <a:cubicBezTo>
                      <a:pt x="685" y="524"/>
                      <a:pt x="688" y="533"/>
                      <a:pt x="692" y="543"/>
                    </a:cubicBezTo>
                    <a:cubicBezTo>
                      <a:pt x="692" y="544"/>
                      <a:pt x="693" y="545"/>
                      <a:pt x="693" y="546"/>
                    </a:cubicBezTo>
                    <a:cubicBezTo>
                      <a:pt x="692" y="557"/>
                      <a:pt x="697" y="567"/>
                      <a:pt x="698" y="577"/>
                    </a:cubicBezTo>
                    <a:cubicBezTo>
                      <a:pt x="699" y="581"/>
                      <a:pt x="699" y="585"/>
                      <a:pt x="700" y="589"/>
                    </a:cubicBezTo>
                    <a:cubicBezTo>
                      <a:pt x="700" y="591"/>
                      <a:pt x="700" y="594"/>
                      <a:pt x="700" y="596"/>
                    </a:cubicBezTo>
                    <a:cubicBezTo>
                      <a:pt x="702" y="605"/>
                      <a:pt x="703" y="614"/>
                      <a:pt x="704" y="623"/>
                    </a:cubicBezTo>
                    <a:cubicBezTo>
                      <a:pt x="706" y="632"/>
                      <a:pt x="708" y="641"/>
                      <a:pt x="709" y="650"/>
                    </a:cubicBezTo>
                    <a:cubicBezTo>
                      <a:pt x="710" y="658"/>
                      <a:pt x="712" y="667"/>
                      <a:pt x="712" y="675"/>
                    </a:cubicBezTo>
                    <a:cubicBezTo>
                      <a:pt x="712" y="685"/>
                      <a:pt x="713" y="695"/>
                      <a:pt x="713" y="704"/>
                    </a:cubicBezTo>
                    <a:cubicBezTo>
                      <a:pt x="713" y="707"/>
                      <a:pt x="713" y="709"/>
                      <a:pt x="713" y="711"/>
                    </a:cubicBezTo>
                    <a:cubicBezTo>
                      <a:pt x="712" y="717"/>
                      <a:pt x="711" y="722"/>
                      <a:pt x="711" y="727"/>
                    </a:cubicBezTo>
                    <a:cubicBezTo>
                      <a:pt x="711" y="731"/>
                      <a:pt x="711" y="735"/>
                      <a:pt x="710" y="739"/>
                    </a:cubicBezTo>
                    <a:cubicBezTo>
                      <a:pt x="709" y="750"/>
                      <a:pt x="708" y="762"/>
                      <a:pt x="707" y="773"/>
                    </a:cubicBezTo>
                    <a:cubicBezTo>
                      <a:pt x="706" y="783"/>
                      <a:pt x="707" y="793"/>
                      <a:pt x="703" y="802"/>
                    </a:cubicBezTo>
                    <a:cubicBezTo>
                      <a:pt x="702" y="804"/>
                      <a:pt x="702" y="806"/>
                      <a:pt x="702" y="809"/>
                    </a:cubicBezTo>
                    <a:cubicBezTo>
                      <a:pt x="701" y="816"/>
                      <a:pt x="700" y="824"/>
                      <a:pt x="699" y="832"/>
                    </a:cubicBezTo>
                    <a:cubicBezTo>
                      <a:pt x="698" y="836"/>
                      <a:pt x="697" y="840"/>
                      <a:pt x="696" y="844"/>
                    </a:cubicBezTo>
                    <a:cubicBezTo>
                      <a:pt x="696" y="848"/>
                      <a:pt x="696" y="852"/>
                      <a:pt x="695" y="857"/>
                    </a:cubicBezTo>
                    <a:cubicBezTo>
                      <a:pt x="694" y="867"/>
                      <a:pt x="692" y="878"/>
                      <a:pt x="690" y="888"/>
                    </a:cubicBezTo>
                    <a:cubicBezTo>
                      <a:pt x="690" y="889"/>
                      <a:pt x="690" y="890"/>
                      <a:pt x="690" y="891"/>
                    </a:cubicBezTo>
                    <a:cubicBezTo>
                      <a:pt x="687" y="900"/>
                      <a:pt x="685" y="909"/>
                      <a:pt x="682" y="917"/>
                    </a:cubicBezTo>
                    <a:cubicBezTo>
                      <a:pt x="679" y="925"/>
                      <a:pt x="676" y="934"/>
                      <a:pt x="669" y="941"/>
                    </a:cubicBezTo>
                    <a:cubicBezTo>
                      <a:pt x="666" y="944"/>
                      <a:pt x="663" y="948"/>
                      <a:pt x="660" y="951"/>
                    </a:cubicBezTo>
                    <a:close/>
                    <a:moveTo>
                      <a:pt x="1882" y="868"/>
                    </a:moveTo>
                    <a:cubicBezTo>
                      <a:pt x="1883" y="868"/>
                      <a:pt x="1884" y="867"/>
                      <a:pt x="1884" y="867"/>
                    </a:cubicBezTo>
                    <a:cubicBezTo>
                      <a:pt x="1901" y="879"/>
                      <a:pt x="1913" y="895"/>
                      <a:pt x="1929" y="907"/>
                    </a:cubicBezTo>
                    <a:cubicBezTo>
                      <a:pt x="1934" y="904"/>
                      <a:pt x="1935" y="900"/>
                      <a:pt x="1932" y="898"/>
                    </a:cubicBezTo>
                    <a:cubicBezTo>
                      <a:pt x="1928" y="894"/>
                      <a:pt x="1924" y="890"/>
                      <a:pt x="1920" y="887"/>
                    </a:cubicBezTo>
                    <a:cubicBezTo>
                      <a:pt x="1918" y="885"/>
                      <a:pt x="1917" y="884"/>
                      <a:pt x="1916" y="882"/>
                    </a:cubicBezTo>
                    <a:cubicBezTo>
                      <a:pt x="1910" y="874"/>
                      <a:pt x="1904" y="867"/>
                      <a:pt x="1894" y="863"/>
                    </a:cubicBezTo>
                    <a:cubicBezTo>
                      <a:pt x="1886" y="860"/>
                      <a:pt x="1879" y="857"/>
                      <a:pt x="1871" y="854"/>
                    </a:cubicBezTo>
                    <a:cubicBezTo>
                      <a:pt x="1868" y="853"/>
                      <a:pt x="1864" y="852"/>
                      <a:pt x="1860" y="851"/>
                    </a:cubicBezTo>
                    <a:cubicBezTo>
                      <a:pt x="1849" y="849"/>
                      <a:pt x="1839" y="848"/>
                      <a:pt x="1828" y="846"/>
                    </a:cubicBezTo>
                    <a:cubicBezTo>
                      <a:pt x="1816" y="845"/>
                      <a:pt x="1805" y="842"/>
                      <a:pt x="1793" y="841"/>
                    </a:cubicBezTo>
                    <a:cubicBezTo>
                      <a:pt x="1785" y="840"/>
                      <a:pt x="1777" y="838"/>
                      <a:pt x="1770" y="836"/>
                    </a:cubicBezTo>
                    <a:cubicBezTo>
                      <a:pt x="1764" y="835"/>
                      <a:pt x="1759" y="833"/>
                      <a:pt x="1754" y="838"/>
                    </a:cubicBezTo>
                    <a:cubicBezTo>
                      <a:pt x="1748" y="844"/>
                      <a:pt x="1742" y="849"/>
                      <a:pt x="1737" y="855"/>
                    </a:cubicBezTo>
                    <a:cubicBezTo>
                      <a:pt x="1732" y="860"/>
                      <a:pt x="1727" y="865"/>
                      <a:pt x="1723" y="870"/>
                    </a:cubicBezTo>
                    <a:cubicBezTo>
                      <a:pt x="1718" y="875"/>
                      <a:pt x="1713" y="880"/>
                      <a:pt x="1710" y="887"/>
                    </a:cubicBezTo>
                    <a:cubicBezTo>
                      <a:pt x="1712" y="889"/>
                      <a:pt x="1715" y="891"/>
                      <a:pt x="1717" y="893"/>
                    </a:cubicBezTo>
                    <a:cubicBezTo>
                      <a:pt x="1731" y="904"/>
                      <a:pt x="1745" y="912"/>
                      <a:pt x="1761" y="919"/>
                    </a:cubicBezTo>
                    <a:cubicBezTo>
                      <a:pt x="1768" y="922"/>
                      <a:pt x="1775" y="924"/>
                      <a:pt x="1782" y="927"/>
                    </a:cubicBezTo>
                    <a:cubicBezTo>
                      <a:pt x="1791" y="930"/>
                      <a:pt x="1800" y="934"/>
                      <a:pt x="1810" y="938"/>
                    </a:cubicBezTo>
                    <a:cubicBezTo>
                      <a:pt x="1817" y="941"/>
                      <a:pt x="1823" y="946"/>
                      <a:pt x="1830" y="949"/>
                    </a:cubicBezTo>
                    <a:cubicBezTo>
                      <a:pt x="1833" y="951"/>
                      <a:pt x="1837" y="952"/>
                      <a:pt x="1841" y="953"/>
                    </a:cubicBezTo>
                    <a:cubicBezTo>
                      <a:pt x="1845" y="954"/>
                      <a:pt x="1848" y="952"/>
                      <a:pt x="1850" y="948"/>
                    </a:cubicBezTo>
                    <a:cubicBezTo>
                      <a:pt x="1853" y="944"/>
                      <a:pt x="1851" y="934"/>
                      <a:pt x="1847" y="931"/>
                    </a:cubicBezTo>
                    <a:cubicBezTo>
                      <a:pt x="1838" y="926"/>
                      <a:pt x="1831" y="918"/>
                      <a:pt x="1822" y="912"/>
                    </a:cubicBezTo>
                    <a:cubicBezTo>
                      <a:pt x="1817" y="908"/>
                      <a:pt x="1813" y="903"/>
                      <a:pt x="1809" y="897"/>
                    </a:cubicBezTo>
                    <a:cubicBezTo>
                      <a:pt x="1808" y="895"/>
                      <a:pt x="1806" y="893"/>
                      <a:pt x="1809" y="890"/>
                    </a:cubicBezTo>
                    <a:cubicBezTo>
                      <a:pt x="1810" y="890"/>
                      <a:pt x="1810" y="891"/>
                      <a:pt x="1811" y="891"/>
                    </a:cubicBezTo>
                    <a:cubicBezTo>
                      <a:pt x="1815" y="894"/>
                      <a:pt x="1819" y="894"/>
                      <a:pt x="1823" y="893"/>
                    </a:cubicBezTo>
                    <a:cubicBezTo>
                      <a:pt x="1827" y="892"/>
                      <a:pt x="1831" y="893"/>
                      <a:pt x="1834" y="894"/>
                    </a:cubicBezTo>
                    <a:cubicBezTo>
                      <a:pt x="1839" y="895"/>
                      <a:pt x="1845" y="896"/>
                      <a:pt x="1849" y="898"/>
                    </a:cubicBezTo>
                    <a:cubicBezTo>
                      <a:pt x="1858" y="900"/>
                      <a:pt x="1867" y="903"/>
                      <a:pt x="1875" y="907"/>
                    </a:cubicBezTo>
                    <a:cubicBezTo>
                      <a:pt x="1885" y="913"/>
                      <a:pt x="1896" y="918"/>
                      <a:pt x="1907" y="924"/>
                    </a:cubicBezTo>
                    <a:cubicBezTo>
                      <a:pt x="1915" y="928"/>
                      <a:pt x="1916" y="927"/>
                      <a:pt x="1922" y="920"/>
                    </a:cubicBezTo>
                    <a:cubicBezTo>
                      <a:pt x="1918" y="914"/>
                      <a:pt x="1918" y="914"/>
                      <a:pt x="1921" y="909"/>
                    </a:cubicBezTo>
                    <a:cubicBezTo>
                      <a:pt x="1914" y="903"/>
                      <a:pt x="1907" y="896"/>
                      <a:pt x="1900" y="889"/>
                    </a:cubicBezTo>
                    <a:cubicBezTo>
                      <a:pt x="1895" y="884"/>
                      <a:pt x="1890" y="879"/>
                      <a:pt x="1884" y="873"/>
                    </a:cubicBezTo>
                    <a:cubicBezTo>
                      <a:pt x="1883" y="872"/>
                      <a:pt x="1883" y="870"/>
                      <a:pt x="1882" y="868"/>
                    </a:cubicBezTo>
                    <a:close/>
                    <a:moveTo>
                      <a:pt x="893" y="961"/>
                    </a:moveTo>
                    <a:cubicBezTo>
                      <a:pt x="898" y="970"/>
                      <a:pt x="904" y="970"/>
                      <a:pt x="916" y="962"/>
                    </a:cubicBezTo>
                    <a:cubicBezTo>
                      <a:pt x="915" y="961"/>
                      <a:pt x="915" y="959"/>
                      <a:pt x="914" y="957"/>
                    </a:cubicBezTo>
                    <a:cubicBezTo>
                      <a:pt x="914" y="955"/>
                      <a:pt x="913" y="953"/>
                      <a:pt x="914" y="953"/>
                    </a:cubicBezTo>
                    <a:cubicBezTo>
                      <a:pt x="918" y="949"/>
                      <a:pt x="914" y="944"/>
                      <a:pt x="916" y="939"/>
                    </a:cubicBezTo>
                    <a:cubicBezTo>
                      <a:pt x="914" y="932"/>
                      <a:pt x="919" y="928"/>
                      <a:pt x="925" y="925"/>
                    </a:cubicBezTo>
                    <a:cubicBezTo>
                      <a:pt x="925" y="924"/>
                      <a:pt x="925" y="924"/>
                      <a:pt x="924" y="923"/>
                    </a:cubicBezTo>
                    <a:cubicBezTo>
                      <a:pt x="920" y="914"/>
                      <a:pt x="922" y="908"/>
                      <a:pt x="932" y="905"/>
                    </a:cubicBezTo>
                    <a:cubicBezTo>
                      <a:pt x="934" y="904"/>
                      <a:pt x="936" y="903"/>
                      <a:pt x="937" y="902"/>
                    </a:cubicBezTo>
                    <a:cubicBezTo>
                      <a:pt x="936" y="892"/>
                      <a:pt x="937" y="888"/>
                      <a:pt x="945" y="883"/>
                    </a:cubicBezTo>
                    <a:cubicBezTo>
                      <a:pt x="955" y="878"/>
                      <a:pt x="965" y="875"/>
                      <a:pt x="975" y="879"/>
                    </a:cubicBezTo>
                    <a:cubicBezTo>
                      <a:pt x="979" y="880"/>
                      <a:pt x="982" y="882"/>
                      <a:pt x="985" y="883"/>
                    </a:cubicBezTo>
                    <a:cubicBezTo>
                      <a:pt x="988" y="881"/>
                      <a:pt x="991" y="878"/>
                      <a:pt x="994" y="875"/>
                    </a:cubicBezTo>
                    <a:cubicBezTo>
                      <a:pt x="997" y="872"/>
                      <a:pt x="1001" y="868"/>
                      <a:pt x="1004" y="863"/>
                    </a:cubicBezTo>
                    <a:cubicBezTo>
                      <a:pt x="1006" y="859"/>
                      <a:pt x="1006" y="859"/>
                      <a:pt x="1002" y="855"/>
                    </a:cubicBezTo>
                    <a:cubicBezTo>
                      <a:pt x="1000" y="853"/>
                      <a:pt x="998" y="851"/>
                      <a:pt x="997" y="849"/>
                    </a:cubicBezTo>
                    <a:cubicBezTo>
                      <a:pt x="990" y="839"/>
                      <a:pt x="983" y="830"/>
                      <a:pt x="976" y="820"/>
                    </a:cubicBezTo>
                    <a:cubicBezTo>
                      <a:pt x="974" y="817"/>
                      <a:pt x="972" y="815"/>
                      <a:pt x="970" y="812"/>
                    </a:cubicBezTo>
                    <a:cubicBezTo>
                      <a:pt x="966" y="806"/>
                      <a:pt x="963" y="800"/>
                      <a:pt x="958" y="794"/>
                    </a:cubicBezTo>
                    <a:cubicBezTo>
                      <a:pt x="958" y="794"/>
                      <a:pt x="957" y="793"/>
                      <a:pt x="957" y="793"/>
                    </a:cubicBezTo>
                    <a:cubicBezTo>
                      <a:pt x="954" y="794"/>
                      <a:pt x="951" y="795"/>
                      <a:pt x="948" y="796"/>
                    </a:cubicBezTo>
                    <a:cubicBezTo>
                      <a:pt x="946" y="797"/>
                      <a:pt x="945" y="797"/>
                      <a:pt x="943" y="798"/>
                    </a:cubicBezTo>
                    <a:cubicBezTo>
                      <a:pt x="938" y="800"/>
                      <a:pt x="933" y="803"/>
                      <a:pt x="927" y="806"/>
                    </a:cubicBezTo>
                    <a:cubicBezTo>
                      <a:pt x="927" y="806"/>
                      <a:pt x="927" y="806"/>
                      <a:pt x="926" y="806"/>
                    </a:cubicBezTo>
                    <a:cubicBezTo>
                      <a:pt x="921" y="806"/>
                      <a:pt x="918" y="809"/>
                      <a:pt x="914" y="811"/>
                    </a:cubicBezTo>
                    <a:cubicBezTo>
                      <a:pt x="911" y="813"/>
                      <a:pt x="908" y="813"/>
                      <a:pt x="906" y="814"/>
                    </a:cubicBezTo>
                    <a:cubicBezTo>
                      <a:pt x="903" y="815"/>
                      <a:pt x="899" y="816"/>
                      <a:pt x="897" y="818"/>
                    </a:cubicBezTo>
                    <a:cubicBezTo>
                      <a:pt x="891" y="823"/>
                      <a:pt x="882" y="825"/>
                      <a:pt x="876" y="831"/>
                    </a:cubicBezTo>
                    <a:cubicBezTo>
                      <a:pt x="874" y="834"/>
                      <a:pt x="871" y="836"/>
                      <a:pt x="868" y="839"/>
                    </a:cubicBezTo>
                    <a:cubicBezTo>
                      <a:pt x="865" y="843"/>
                      <a:pt x="863" y="846"/>
                      <a:pt x="860" y="850"/>
                    </a:cubicBezTo>
                    <a:cubicBezTo>
                      <a:pt x="860" y="850"/>
                      <a:pt x="860" y="851"/>
                      <a:pt x="860" y="851"/>
                    </a:cubicBezTo>
                    <a:cubicBezTo>
                      <a:pt x="862" y="853"/>
                      <a:pt x="860" y="855"/>
                      <a:pt x="859" y="857"/>
                    </a:cubicBezTo>
                    <a:cubicBezTo>
                      <a:pt x="855" y="862"/>
                      <a:pt x="854" y="868"/>
                      <a:pt x="852" y="875"/>
                    </a:cubicBezTo>
                    <a:cubicBezTo>
                      <a:pt x="850" y="880"/>
                      <a:pt x="851" y="884"/>
                      <a:pt x="856" y="888"/>
                    </a:cubicBezTo>
                    <a:cubicBezTo>
                      <a:pt x="858" y="886"/>
                      <a:pt x="859" y="885"/>
                      <a:pt x="862" y="883"/>
                    </a:cubicBezTo>
                    <a:cubicBezTo>
                      <a:pt x="864" y="882"/>
                      <a:pt x="867" y="882"/>
                      <a:pt x="869" y="884"/>
                    </a:cubicBezTo>
                    <a:cubicBezTo>
                      <a:pt x="871" y="887"/>
                      <a:pt x="871" y="889"/>
                      <a:pt x="869" y="891"/>
                    </a:cubicBezTo>
                    <a:cubicBezTo>
                      <a:pt x="868" y="892"/>
                      <a:pt x="867" y="894"/>
                      <a:pt x="866" y="894"/>
                    </a:cubicBezTo>
                    <a:cubicBezTo>
                      <a:pt x="864" y="896"/>
                      <a:pt x="862" y="897"/>
                      <a:pt x="862" y="900"/>
                    </a:cubicBezTo>
                    <a:cubicBezTo>
                      <a:pt x="861" y="903"/>
                      <a:pt x="859" y="906"/>
                      <a:pt x="858" y="910"/>
                    </a:cubicBezTo>
                    <a:cubicBezTo>
                      <a:pt x="856" y="918"/>
                      <a:pt x="857" y="921"/>
                      <a:pt x="864" y="926"/>
                    </a:cubicBezTo>
                    <a:cubicBezTo>
                      <a:pt x="866" y="928"/>
                      <a:pt x="867" y="928"/>
                      <a:pt x="869" y="926"/>
                    </a:cubicBezTo>
                    <a:cubicBezTo>
                      <a:pt x="870" y="924"/>
                      <a:pt x="871" y="921"/>
                      <a:pt x="873" y="920"/>
                    </a:cubicBezTo>
                    <a:cubicBezTo>
                      <a:pt x="875" y="918"/>
                      <a:pt x="877" y="916"/>
                      <a:pt x="880" y="917"/>
                    </a:cubicBezTo>
                    <a:cubicBezTo>
                      <a:pt x="883" y="918"/>
                      <a:pt x="883" y="920"/>
                      <a:pt x="884" y="921"/>
                    </a:cubicBezTo>
                    <a:cubicBezTo>
                      <a:pt x="880" y="927"/>
                      <a:pt x="876" y="932"/>
                      <a:pt x="874" y="937"/>
                    </a:cubicBezTo>
                    <a:cubicBezTo>
                      <a:pt x="871" y="941"/>
                      <a:pt x="872" y="943"/>
                      <a:pt x="875" y="946"/>
                    </a:cubicBezTo>
                    <a:cubicBezTo>
                      <a:pt x="878" y="948"/>
                      <a:pt x="881" y="950"/>
                      <a:pt x="884" y="952"/>
                    </a:cubicBezTo>
                    <a:cubicBezTo>
                      <a:pt x="887" y="946"/>
                      <a:pt x="890" y="941"/>
                      <a:pt x="892" y="935"/>
                    </a:cubicBezTo>
                    <a:cubicBezTo>
                      <a:pt x="895" y="930"/>
                      <a:pt x="896" y="930"/>
                      <a:pt x="901" y="933"/>
                    </a:cubicBezTo>
                    <a:cubicBezTo>
                      <a:pt x="901" y="940"/>
                      <a:pt x="894" y="945"/>
                      <a:pt x="894" y="953"/>
                    </a:cubicBezTo>
                    <a:cubicBezTo>
                      <a:pt x="896" y="954"/>
                      <a:pt x="897" y="955"/>
                      <a:pt x="898" y="956"/>
                    </a:cubicBezTo>
                    <a:cubicBezTo>
                      <a:pt x="896" y="957"/>
                      <a:pt x="895" y="959"/>
                      <a:pt x="893" y="961"/>
                    </a:cubicBezTo>
                    <a:close/>
                    <a:moveTo>
                      <a:pt x="641" y="168"/>
                    </a:moveTo>
                    <a:cubicBezTo>
                      <a:pt x="638" y="167"/>
                      <a:pt x="635" y="167"/>
                      <a:pt x="631" y="166"/>
                    </a:cubicBezTo>
                    <a:cubicBezTo>
                      <a:pt x="623" y="166"/>
                      <a:pt x="614" y="169"/>
                      <a:pt x="605" y="165"/>
                    </a:cubicBezTo>
                    <a:cubicBezTo>
                      <a:pt x="599" y="168"/>
                      <a:pt x="593" y="165"/>
                      <a:pt x="586" y="165"/>
                    </a:cubicBezTo>
                    <a:cubicBezTo>
                      <a:pt x="579" y="166"/>
                      <a:pt x="571" y="165"/>
                      <a:pt x="564" y="166"/>
                    </a:cubicBezTo>
                    <a:cubicBezTo>
                      <a:pt x="562" y="166"/>
                      <a:pt x="559" y="166"/>
                      <a:pt x="558" y="167"/>
                    </a:cubicBezTo>
                    <a:cubicBezTo>
                      <a:pt x="549" y="170"/>
                      <a:pt x="540" y="175"/>
                      <a:pt x="531" y="179"/>
                    </a:cubicBezTo>
                    <a:cubicBezTo>
                      <a:pt x="528" y="180"/>
                      <a:pt x="524" y="182"/>
                      <a:pt x="521" y="183"/>
                    </a:cubicBezTo>
                    <a:cubicBezTo>
                      <a:pt x="517" y="184"/>
                      <a:pt x="515" y="187"/>
                      <a:pt x="511" y="188"/>
                    </a:cubicBezTo>
                    <a:cubicBezTo>
                      <a:pt x="508" y="189"/>
                      <a:pt x="505" y="191"/>
                      <a:pt x="502" y="193"/>
                    </a:cubicBezTo>
                    <a:cubicBezTo>
                      <a:pt x="494" y="197"/>
                      <a:pt x="487" y="202"/>
                      <a:pt x="479" y="207"/>
                    </a:cubicBezTo>
                    <a:cubicBezTo>
                      <a:pt x="475" y="209"/>
                      <a:pt x="472" y="212"/>
                      <a:pt x="472" y="218"/>
                    </a:cubicBezTo>
                    <a:cubicBezTo>
                      <a:pt x="472" y="221"/>
                      <a:pt x="473" y="225"/>
                      <a:pt x="472" y="229"/>
                    </a:cubicBezTo>
                    <a:cubicBezTo>
                      <a:pt x="470" y="237"/>
                      <a:pt x="472" y="246"/>
                      <a:pt x="473" y="254"/>
                    </a:cubicBezTo>
                    <a:cubicBezTo>
                      <a:pt x="474" y="264"/>
                      <a:pt x="476" y="274"/>
                      <a:pt x="478" y="284"/>
                    </a:cubicBezTo>
                    <a:cubicBezTo>
                      <a:pt x="479" y="294"/>
                      <a:pt x="479" y="305"/>
                      <a:pt x="477" y="315"/>
                    </a:cubicBezTo>
                    <a:cubicBezTo>
                      <a:pt x="477" y="316"/>
                      <a:pt x="477" y="317"/>
                      <a:pt x="476" y="319"/>
                    </a:cubicBezTo>
                    <a:cubicBezTo>
                      <a:pt x="483" y="316"/>
                      <a:pt x="487" y="312"/>
                      <a:pt x="490" y="307"/>
                    </a:cubicBezTo>
                    <a:cubicBezTo>
                      <a:pt x="492" y="304"/>
                      <a:pt x="494" y="303"/>
                      <a:pt x="497" y="304"/>
                    </a:cubicBezTo>
                    <a:cubicBezTo>
                      <a:pt x="500" y="304"/>
                      <a:pt x="502" y="306"/>
                      <a:pt x="502" y="308"/>
                    </a:cubicBezTo>
                    <a:cubicBezTo>
                      <a:pt x="503" y="310"/>
                      <a:pt x="503" y="313"/>
                      <a:pt x="503" y="315"/>
                    </a:cubicBezTo>
                    <a:cubicBezTo>
                      <a:pt x="504" y="321"/>
                      <a:pt x="504" y="326"/>
                      <a:pt x="504" y="332"/>
                    </a:cubicBezTo>
                    <a:cubicBezTo>
                      <a:pt x="505" y="331"/>
                      <a:pt x="506" y="331"/>
                      <a:pt x="506" y="331"/>
                    </a:cubicBezTo>
                    <a:cubicBezTo>
                      <a:pt x="507" y="330"/>
                      <a:pt x="508" y="330"/>
                      <a:pt x="509" y="329"/>
                    </a:cubicBezTo>
                    <a:cubicBezTo>
                      <a:pt x="519" y="322"/>
                      <a:pt x="525" y="312"/>
                      <a:pt x="531" y="301"/>
                    </a:cubicBezTo>
                    <a:cubicBezTo>
                      <a:pt x="532" y="298"/>
                      <a:pt x="534" y="297"/>
                      <a:pt x="538" y="298"/>
                    </a:cubicBezTo>
                    <a:cubicBezTo>
                      <a:pt x="538" y="298"/>
                      <a:pt x="539" y="297"/>
                      <a:pt x="540" y="297"/>
                    </a:cubicBezTo>
                    <a:cubicBezTo>
                      <a:pt x="542" y="293"/>
                      <a:pt x="543" y="290"/>
                      <a:pt x="545" y="286"/>
                    </a:cubicBezTo>
                    <a:cubicBezTo>
                      <a:pt x="544" y="285"/>
                      <a:pt x="544" y="284"/>
                      <a:pt x="543" y="283"/>
                    </a:cubicBezTo>
                    <a:cubicBezTo>
                      <a:pt x="534" y="276"/>
                      <a:pt x="531" y="267"/>
                      <a:pt x="534" y="256"/>
                    </a:cubicBezTo>
                    <a:cubicBezTo>
                      <a:pt x="535" y="252"/>
                      <a:pt x="535" y="248"/>
                      <a:pt x="536" y="243"/>
                    </a:cubicBezTo>
                    <a:cubicBezTo>
                      <a:pt x="536" y="231"/>
                      <a:pt x="541" y="221"/>
                      <a:pt x="549" y="212"/>
                    </a:cubicBezTo>
                    <a:cubicBezTo>
                      <a:pt x="551" y="208"/>
                      <a:pt x="555" y="206"/>
                      <a:pt x="559" y="207"/>
                    </a:cubicBezTo>
                    <a:cubicBezTo>
                      <a:pt x="564" y="208"/>
                      <a:pt x="569" y="208"/>
                      <a:pt x="574" y="209"/>
                    </a:cubicBezTo>
                    <a:cubicBezTo>
                      <a:pt x="576" y="204"/>
                      <a:pt x="571" y="200"/>
                      <a:pt x="572" y="195"/>
                    </a:cubicBezTo>
                    <a:cubicBezTo>
                      <a:pt x="576" y="194"/>
                      <a:pt x="578" y="195"/>
                      <a:pt x="579" y="198"/>
                    </a:cubicBezTo>
                    <a:cubicBezTo>
                      <a:pt x="580" y="201"/>
                      <a:pt x="581" y="204"/>
                      <a:pt x="582" y="207"/>
                    </a:cubicBezTo>
                    <a:cubicBezTo>
                      <a:pt x="583" y="210"/>
                      <a:pt x="584" y="212"/>
                      <a:pt x="584" y="216"/>
                    </a:cubicBezTo>
                    <a:cubicBezTo>
                      <a:pt x="586" y="214"/>
                      <a:pt x="587" y="213"/>
                      <a:pt x="587" y="212"/>
                    </a:cubicBezTo>
                    <a:cubicBezTo>
                      <a:pt x="591" y="205"/>
                      <a:pt x="595" y="197"/>
                      <a:pt x="599" y="189"/>
                    </a:cubicBezTo>
                    <a:cubicBezTo>
                      <a:pt x="601" y="184"/>
                      <a:pt x="603" y="179"/>
                      <a:pt x="605" y="174"/>
                    </a:cubicBezTo>
                    <a:cubicBezTo>
                      <a:pt x="607" y="169"/>
                      <a:pt x="611" y="168"/>
                      <a:pt x="614" y="172"/>
                    </a:cubicBezTo>
                    <a:cubicBezTo>
                      <a:pt x="615" y="174"/>
                      <a:pt x="616" y="175"/>
                      <a:pt x="616" y="176"/>
                    </a:cubicBezTo>
                    <a:cubicBezTo>
                      <a:pt x="619" y="180"/>
                      <a:pt x="622" y="184"/>
                      <a:pt x="627" y="187"/>
                    </a:cubicBezTo>
                    <a:cubicBezTo>
                      <a:pt x="632" y="183"/>
                      <a:pt x="639" y="174"/>
                      <a:pt x="641" y="168"/>
                    </a:cubicBezTo>
                    <a:close/>
                    <a:moveTo>
                      <a:pt x="581" y="156"/>
                    </a:moveTo>
                    <a:cubicBezTo>
                      <a:pt x="584" y="156"/>
                      <a:pt x="587" y="157"/>
                      <a:pt x="590" y="157"/>
                    </a:cubicBezTo>
                    <a:cubicBezTo>
                      <a:pt x="600" y="157"/>
                      <a:pt x="611" y="157"/>
                      <a:pt x="621" y="158"/>
                    </a:cubicBezTo>
                    <a:cubicBezTo>
                      <a:pt x="627" y="158"/>
                      <a:pt x="633" y="157"/>
                      <a:pt x="639" y="157"/>
                    </a:cubicBezTo>
                    <a:cubicBezTo>
                      <a:pt x="642" y="157"/>
                      <a:pt x="645" y="158"/>
                      <a:pt x="647" y="156"/>
                    </a:cubicBezTo>
                    <a:cubicBezTo>
                      <a:pt x="648" y="155"/>
                      <a:pt x="650" y="155"/>
                      <a:pt x="651" y="155"/>
                    </a:cubicBezTo>
                    <a:cubicBezTo>
                      <a:pt x="655" y="158"/>
                      <a:pt x="659" y="157"/>
                      <a:pt x="663" y="157"/>
                    </a:cubicBezTo>
                    <a:cubicBezTo>
                      <a:pt x="671" y="157"/>
                      <a:pt x="679" y="155"/>
                      <a:pt x="686" y="153"/>
                    </a:cubicBezTo>
                    <a:cubicBezTo>
                      <a:pt x="690" y="152"/>
                      <a:pt x="693" y="151"/>
                      <a:pt x="697" y="150"/>
                    </a:cubicBezTo>
                    <a:cubicBezTo>
                      <a:pt x="708" y="149"/>
                      <a:pt x="719" y="148"/>
                      <a:pt x="730" y="145"/>
                    </a:cubicBezTo>
                    <a:cubicBezTo>
                      <a:pt x="731" y="144"/>
                      <a:pt x="732" y="144"/>
                      <a:pt x="734" y="144"/>
                    </a:cubicBezTo>
                    <a:cubicBezTo>
                      <a:pt x="740" y="143"/>
                      <a:pt x="747" y="142"/>
                      <a:pt x="754" y="140"/>
                    </a:cubicBezTo>
                    <a:cubicBezTo>
                      <a:pt x="759" y="139"/>
                      <a:pt x="764" y="136"/>
                      <a:pt x="769" y="135"/>
                    </a:cubicBezTo>
                    <a:cubicBezTo>
                      <a:pt x="777" y="133"/>
                      <a:pt x="784" y="132"/>
                      <a:pt x="792" y="129"/>
                    </a:cubicBezTo>
                    <a:cubicBezTo>
                      <a:pt x="797" y="128"/>
                      <a:pt x="803" y="126"/>
                      <a:pt x="808" y="124"/>
                    </a:cubicBezTo>
                    <a:cubicBezTo>
                      <a:pt x="824" y="120"/>
                      <a:pt x="838" y="114"/>
                      <a:pt x="852" y="107"/>
                    </a:cubicBezTo>
                    <a:cubicBezTo>
                      <a:pt x="857" y="104"/>
                      <a:pt x="862" y="101"/>
                      <a:pt x="867" y="99"/>
                    </a:cubicBezTo>
                    <a:cubicBezTo>
                      <a:pt x="872" y="96"/>
                      <a:pt x="875" y="93"/>
                      <a:pt x="879" y="90"/>
                    </a:cubicBezTo>
                    <a:cubicBezTo>
                      <a:pt x="862" y="89"/>
                      <a:pt x="845" y="89"/>
                      <a:pt x="829" y="88"/>
                    </a:cubicBezTo>
                    <a:cubicBezTo>
                      <a:pt x="812" y="87"/>
                      <a:pt x="796" y="91"/>
                      <a:pt x="780" y="92"/>
                    </a:cubicBezTo>
                    <a:cubicBezTo>
                      <a:pt x="778" y="92"/>
                      <a:pt x="777" y="94"/>
                      <a:pt x="775" y="94"/>
                    </a:cubicBezTo>
                    <a:cubicBezTo>
                      <a:pt x="773" y="95"/>
                      <a:pt x="771" y="96"/>
                      <a:pt x="769" y="97"/>
                    </a:cubicBezTo>
                    <a:cubicBezTo>
                      <a:pt x="764" y="98"/>
                      <a:pt x="759" y="98"/>
                      <a:pt x="754" y="98"/>
                    </a:cubicBezTo>
                    <a:cubicBezTo>
                      <a:pt x="749" y="98"/>
                      <a:pt x="743" y="100"/>
                      <a:pt x="738" y="101"/>
                    </a:cubicBezTo>
                    <a:cubicBezTo>
                      <a:pt x="724" y="105"/>
                      <a:pt x="709" y="106"/>
                      <a:pt x="696" y="111"/>
                    </a:cubicBezTo>
                    <a:cubicBezTo>
                      <a:pt x="687" y="114"/>
                      <a:pt x="679" y="117"/>
                      <a:pt x="670" y="120"/>
                    </a:cubicBezTo>
                    <a:cubicBezTo>
                      <a:pt x="662" y="122"/>
                      <a:pt x="653" y="126"/>
                      <a:pt x="645" y="128"/>
                    </a:cubicBezTo>
                    <a:cubicBezTo>
                      <a:pt x="632" y="132"/>
                      <a:pt x="620" y="136"/>
                      <a:pt x="609" y="142"/>
                    </a:cubicBezTo>
                    <a:cubicBezTo>
                      <a:pt x="603" y="145"/>
                      <a:pt x="596" y="148"/>
                      <a:pt x="589" y="149"/>
                    </a:cubicBezTo>
                    <a:cubicBezTo>
                      <a:pt x="586" y="150"/>
                      <a:pt x="582" y="151"/>
                      <a:pt x="581" y="156"/>
                    </a:cubicBezTo>
                    <a:close/>
                    <a:moveTo>
                      <a:pt x="1000" y="1446"/>
                    </a:moveTo>
                    <a:cubicBezTo>
                      <a:pt x="996" y="1444"/>
                      <a:pt x="993" y="1442"/>
                      <a:pt x="990" y="1440"/>
                    </a:cubicBezTo>
                    <a:cubicBezTo>
                      <a:pt x="978" y="1432"/>
                      <a:pt x="970" y="1421"/>
                      <a:pt x="962" y="1410"/>
                    </a:cubicBezTo>
                    <a:cubicBezTo>
                      <a:pt x="957" y="1403"/>
                      <a:pt x="952" y="1396"/>
                      <a:pt x="947" y="1389"/>
                    </a:cubicBezTo>
                    <a:cubicBezTo>
                      <a:pt x="943" y="1385"/>
                      <a:pt x="939" y="1381"/>
                      <a:pt x="937" y="1375"/>
                    </a:cubicBezTo>
                    <a:cubicBezTo>
                      <a:pt x="935" y="1371"/>
                      <a:pt x="932" y="1367"/>
                      <a:pt x="928" y="1364"/>
                    </a:cubicBezTo>
                    <a:cubicBezTo>
                      <a:pt x="926" y="1365"/>
                      <a:pt x="924" y="1367"/>
                      <a:pt x="923" y="1367"/>
                    </a:cubicBezTo>
                    <a:cubicBezTo>
                      <a:pt x="917" y="1370"/>
                      <a:pt x="916" y="1374"/>
                      <a:pt x="916" y="1379"/>
                    </a:cubicBezTo>
                    <a:cubicBezTo>
                      <a:pt x="916" y="1380"/>
                      <a:pt x="916" y="1381"/>
                      <a:pt x="916" y="1382"/>
                    </a:cubicBezTo>
                    <a:cubicBezTo>
                      <a:pt x="917" y="1390"/>
                      <a:pt x="917" y="1398"/>
                      <a:pt x="919" y="1406"/>
                    </a:cubicBezTo>
                    <a:cubicBezTo>
                      <a:pt x="920" y="1413"/>
                      <a:pt x="923" y="1419"/>
                      <a:pt x="925" y="1425"/>
                    </a:cubicBezTo>
                    <a:cubicBezTo>
                      <a:pt x="929" y="1433"/>
                      <a:pt x="933" y="1441"/>
                      <a:pt x="937" y="1449"/>
                    </a:cubicBezTo>
                    <a:cubicBezTo>
                      <a:pt x="945" y="1466"/>
                      <a:pt x="957" y="1477"/>
                      <a:pt x="974" y="1483"/>
                    </a:cubicBezTo>
                    <a:cubicBezTo>
                      <a:pt x="979" y="1485"/>
                      <a:pt x="985" y="1486"/>
                      <a:pt x="991" y="1486"/>
                    </a:cubicBezTo>
                    <a:cubicBezTo>
                      <a:pt x="997" y="1486"/>
                      <a:pt x="999" y="1483"/>
                      <a:pt x="999" y="1477"/>
                    </a:cubicBezTo>
                    <a:cubicBezTo>
                      <a:pt x="999" y="1471"/>
                      <a:pt x="998" y="1466"/>
                      <a:pt x="999" y="1461"/>
                    </a:cubicBezTo>
                    <a:cubicBezTo>
                      <a:pt x="1000" y="1455"/>
                      <a:pt x="1000" y="1450"/>
                      <a:pt x="1000" y="1446"/>
                    </a:cubicBezTo>
                    <a:close/>
                    <a:moveTo>
                      <a:pt x="1495" y="1466"/>
                    </a:moveTo>
                    <a:cubicBezTo>
                      <a:pt x="1488" y="1460"/>
                      <a:pt x="1482" y="1459"/>
                      <a:pt x="1475" y="1463"/>
                    </a:cubicBezTo>
                    <a:cubicBezTo>
                      <a:pt x="1472" y="1464"/>
                      <a:pt x="1469" y="1466"/>
                      <a:pt x="1467" y="1468"/>
                    </a:cubicBezTo>
                    <a:cubicBezTo>
                      <a:pt x="1459" y="1472"/>
                      <a:pt x="1453" y="1477"/>
                      <a:pt x="1444" y="1477"/>
                    </a:cubicBezTo>
                    <a:cubicBezTo>
                      <a:pt x="1438" y="1478"/>
                      <a:pt x="1433" y="1479"/>
                      <a:pt x="1427" y="1480"/>
                    </a:cubicBezTo>
                    <a:cubicBezTo>
                      <a:pt x="1418" y="1482"/>
                      <a:pt x="1408" y="1484"/>
                      <a:pt x="1399" y="1485"/>
                    </a:cubicBezTo>
                    <a:cubicBezTo>
                      <a:pt x="1392" y="1485"/>
                      <a:pt x="1385" y="1485"/>
                      <a:pt x="1379" y="1485"/>
                    </a:cubicBezTo>
                    <a:cubicBezTo>
                      <a:pt x="1374" y="1486"/>
                      <a:pt x="1368" y="1485"/>
                      <a:pt x="1363" y="1485"/>
                    </a:cubicBezTo>
                    <a:cubicBezTo>
                      <a:pt x="1364" y="1490"/>
                      <a:pt x="1364" y="1495"/>
                      <a:pt x="1364" y="1499"/>
                    </a:cubicBezTo>
                    <a:cubicBezTo>
                      <a:pt x="1364" y="1504"/>
                      <a:pt x="1365" y="1508"/>
                      <a:pt x="1366" y="1513"/>
                    </a:cubicBezTo>
                    <a:cubicBezTo>
                      <a:pt x="1374" y="1514"/>
                      <a:pt x="1382" y="1515"/>
                      <a:pt x="1389" y="1516"/>
                    </a:cubicBezTo>
                    <a:cubicBezTo>
                      <a:pt x="1396" y="1517"/>
                      <a:pt x="1403" y="1515"/>
                      <a:pt x="1410" y="1514"/>
                    </a:cubicBezTo>
                    <a:cubicBezTo>
                      <a:pt x="1429" y="1512"/>
                      <a:pt x="1446" y="1502"/>
                      <a:pt x="1464" y="1496"/>
                    </a:cubicBezTo>
                    <a:cubicBezTo>
                      <a:pt x="1464" y="1496"/>
                      <a:pt x="1464" y="1496"/>
                      <a:pt x="1464" y="1496"/>
                    </a:cubicBezTo>
                    <a:cubicBezTo>
                      <a:pt x="1472" y="1491"/>
                      <a:pt x="1479" y="1486"/>
                      <a:pt x="1485" y="1479"/>
                    </a:cubicBezTo>
                    <a:cubicBezTo>
                      <a:pt x="1489" y="1475"/>
                      <a:pt x="1492" y="1471"/>
                      <a:pt x="1495" y="1466"/>
                    </a:cubicBezTo>
                    <a:close/>
                    <a:moveTo>
                      <a:pt x="382" y="909"/>
                    </a:moveTo>
                    <a:cubicBezTo>
                      <a:pt x="382" y="909"/>
                      <a:pt x="383" y="909"/>
                      <a:pt x="383" y="908"/>
                    </a:cubicBezTo>
                    <a:cubicBezTo>
                      <a:pt x="368" y="877"/>
                      <a:pt x="354" y="846"/>
                      <a:pt x="344" y="812"/>
                    </a:cubicBezTo>
                    <a:cubicBezTo>
                      <a:pt x="343" y="814"/>
                      <a:pt x="342" y="815"/>
                      <a:pt x="341" y="816"/>
                    </a:cubicBezTo>
                    <a:cubicBezTo>
                      <a:pt x="340" y="818"/>
                      <a:pt x="339" y="820"/>
                      <a:pt x="338" y="822"/>
                    </a:cubicBezTo>
                    <a:cubicBezTo>
                      <a:pt x="333" y="831"/>
                      <a:pt x="329" y="840"/>
                      <a:pt x="327" y="850"/>
                    </a:cubicBezTo>
                    <a:cubicBezTo>
                      <a:pt x="326" y="857"/>
                      <a:pt x="325" y="864"/>
                      <a:pt x="328" y="870"/>
                    </a:cubicBezTo>
                    <a:cubicBezTo>
                      <a:pt x="333" y="880"/>
                      <a:pt x="341" y="888"/>
                      <a:pt x="350" y="894"/>
                    </a:cubicBezTo>
                    <a:cubicBezTo>
                      <a:pt x="358" y="898"/>
                      <a:pt x="366" y="902"/>
                      <a:pt x="374" y="906"/>
                    </a:cubicBezTo>
                    <a:cubicBezTo>
                      <a:pt x="377" y="907"/>
                      <a:pt x="379" y="908"/>
                      <a:pt x="382" y="909"/>
                    </a:cubicBezTo>
                    <a:close/>
                    <a:moveTo>
                      <a:pt x="1411" y="166"/>
                    </a:moveTo>
                    <a:cubicBezTo>
                      <a:pt x="1408" y="158"/>
                      <a:pt x="1402" y="154"/>
                      <a:pt x="1394" y="152"/>
                    </a:cubicBezTo>
                    <a:cubicBezTo>
                      <a:pt x="1390" y="150"/>
                      <a:pt x="1385" y="150"/>
                      <a:pt x="1381" y="148"/>
                    </a:cubicBezTo>
                    <a:cubicBezTo>
                      <a:pt x="1378" y="147"/>
                      <a:pt x="1376" y="147"/>
                      <a:pt x="1373" y="149"/>
                    </a:cubicBezTo>
                    <a:cubicBezTo>
                      <a:pt x="1363" y="156"/>
                      <a:pt x="1353" y="163"/>
                      <a:pt x="1345" y="174"/>
                    </a:cubicBezTo>
                    <a:cubicBezTo>
                      <a:pt x="1337" y="186"/>
                      <a:pt x="1340" y="202"/>
                      <a:pt x="1352" y="211"/>
                    </a:cubicBezTo>
                    <a:cubicBezTo>
                      <a:pt x="1352" y="211"/>
                      <a:pt x="1353" y="211"/>
                      <a:pt x="1353" y="211"/>
                    </a:cubicBezTo>
                    <a:cubicBezTo>
                      <a:pt x="1355" y="208"/>
                      <a:pt x="1357" y="206"/>
                      <a:pt x="1358" y="204"/>
                    </a:cubicBezTo>
                    <a:cubicBezTo>
                      <a:pt x="1359" y="200"/>
                      <a:pt x="1363" y="201"/>
                      <a:pt x="1365" y="199"/>
                    </a:cubicBezTo>
                    <a:cubicBezTo>
                      <a:pt x="1367" y="196"/>
                      <a:pt x="1369" y="194"/>
                      <a:pt x="1371" y="192"/>
                    </a:cubicBezTo>
                    <a:cubicBezTo>
                      <a:pt x="1377" y="187"/>
                      <a:pt x="1383" y="182"/>
                      <a:pt x="1390" y="178"/>
                    </a:cubicBezTo>
                    <a:cubicBezTo>
                      <a:pt x="1397" y="174"/>
                      <a:pt x="1405" y="172"/>
                      <a:pt x="1411" y="166"/>
                    </a:cubicBezTo>
                    <a:close/>
                    <a:moveTo>
                      <a:pt x="951" y="896"/>
                    </a:moveTo>
                    <a:cubicBezTo>
                      <a:pt x="951" y="899"/>
                      <a:pt x="951" y="902"/>
                      <a:pt x="955" y="904"/>
                    </a:cubicBezTo>
                    <a:cubicBezTo>
                      <a:pt x="959" y="906"/>
                      <a:pt x="963" y="908"/>
                      <a:pt x="967" y="910"/>
                    </a:cubicBezTo>
                    <a:cubicBezTo>
                      <a:pt x="971" y="912"/>
                      <a:pt x="976" y="909"/>
                      <a:pt x="980" y="912"/>
                    </a:cubicBezTo>
                    <a:cubicBezTo>
                      <a:pt x="981" y="912"/>
                      <a:pt x="981" y="912"/>
                      <a:pt x="982" y="912"/>
                    </a:cubicBezTo>
                    <a:cubicBezTo>
                      <a:pt x="984" y="911"/>
                      <a:pt x="987" y="910"/>
                      <a:pt x="989" y="908"/>
                    </a:cubicBezTo>
                    <a:cubicBezTo>
                      <a:pt x="992" y="905"/>
                      <a:pt x="993" y="901"/>
                      <a:pt x="992" y="897"/>
                    </a:cubicBezTo>
                    <a:cubicBezTo>
                      <a:pt x="991" y="893"/>
                      <a:pt x="988" y="893"/>
                      <a:pt x="985" y="892"/>
                    </a:cubicBezTo>
                    <a:cubicBezTo>
                      <a:pt x="980" y="890"/>
                      <a:pt x="975" y="888"/>
                      <a:pt x="970" y="886"/>
                    </a:cubicBezTo>
                    <a:cubicBezTo>
                      <a:pt x="966" y="883"/>
                      <a:pt x="963" y="884"/>
                      <a:pt x="960" y="886"/>
                    </a:cubicBezTo>
                    <a:cubicBezTo>
                      <a:pt x="958" y="887"/>
                      <a:pt x="957" y="889"/>
                      <a:pt x="955" y="889"/>
                    </a:cubicBezTo>
                    <a:cubicBezTo>
                      <a:pt x="952" y="891"/>
                      <a:pt x="951" y="893"/>
                      <a:pt x="951" y="896"/>
                    </a:cubicBezTo>
                    <a:close/>
                    <a:moveTo>
                      <a:pt x="978" y="921"/>
                    </a:moveTo>
                    <a:cubicBezTo>
                      <a:pt x="976" y="920"/>
                      <a:pt x="973" y="919"/>
                      <a:pt x="971" y="919"/>
                    </a:cubicBezTo>
                    <a:cubicBezTo>
                      <a:pt x="962" y="918"/>
                      <a:pt x="955" y="914"/>
                      <a:pt x="947" y="910"/>
                    </a:cubicBezTo>
                    <a:cubicBezTo>
                      <a:pt x="946" y="910"/>
                      <a:pt x="944" y="909"/>
                      <a:pt x="943" y="909"/>
                    </a:cubicBezTo>
                    <a:cubicBezTo>
                      <a:pt x="938" y="908"/>
                      <a:pt x="935" y="911"/>
                      <a:pt x="935" y="915"/>
                    </a:cubicBezTo>
                    <a:cubicBezTo>
                      <a:pt x="936" y="920"/>
                      <a:pt x="937" y="926"/>
                      <a:pt x="942" y="929"/>
                    </a:cubicBezTo>
                    <a:cubicBezTo>
                      <a:pt x="947" y="931"/>
                      <a:pt x="953" y="935"/>
                      <a:pt x="958" y="938"/>
                    </a:cubicBezTo>
                    <a:cubicBezTo>
                      <a:pt x="964" y="933"/>
                      <a:pt x="975" y="932"/>
                      <a:pt x="978" y="921"/>
                    </a:cubicBezTo>
                    <a:close/>
                    <a:moveTo>
                      <a:pt x="929" y="932"/>
                    </a:moveTo>
                    <a:cubicBezTo>
                      <a:pt x="929" y="936"/>
                      <a:pt x="929" y="939"/>
                      <a:pt x="929" y="941"/>
                    </a:cubicBezTo>
                    <a:cubicBezTo>
                      <a:pt x="929" y="942"/>
                      <a:pt x="930" y="944"/>
                      <a:pt x="931" y="944"/>
                    </a:cubicBezTo>
                    <a:cubicBezTo>
                      <a:pt x="935" y="945"/>
                      <a:pt x="936" y="947"/>
                      <a:pt x="936" y="951"/>
                    </a:cubicBezTo>
                    <a:cubicBezTo>
                      <a:pt x="939" y="952"/>
                      <a:pt x="943" y="953"/>
                      <a:pt x="944" y="952"/>
                    </a:cubicBezTo>
                    <a:cubicBezTo>
                      <a:pt x="947" y="950"/>
                      <a:pt x="950" y="950"/>
                      <a:pt x="954" y="949"/>
                    </a:cubicBezTo>
                    <a:cubicBezTo>
                      <a:pt x="956" y="948"/>
                      <a:pt x="958" y="947"/>
                      <a:pt x="958" y="944"/>
                    </a:cubicBezTo>
                    <a:cubicBezTo>
                      <a:pt x="958" y="941"/>
                      <a:pt x="955" y="941"/>
                      <a:pt x="953" y="940"/>
                    </a:cubicBezTo>
                    <a:cubicBezTo>
                      <a:pt x="952" y="940"/>
                      <a:pt x="952" y="940"/>
                      <a:pt x="951" y="940"/>
                    </a:cubicBezTo>
                    <a:cubicBezTo>
                      <a:pt x="947" y="941"/>
                      <a:pt x="943" y="939"/>
                      <a:pt x="940" y="937"/>
                    </a:cubicBezTo>
                    <a:cubicBezTo>
                      <a:pt x="937" y="936"/>
                      <a:pt x="933" y="934"/>
                      <a:pt x="929" y="932"/>
                    </a:cubicBezTo>
                    <a:close/>
                    <a:moveTo>
                      <a:pt x="753" y="174"/>
                    </a:moveTo>
                    <a:cubicBezTo>
                      <a:pt x="758" y="165"/>
                      <a:pt x="760" y="157"/>
                      <a:pt x="760" y="148"/>
                    </a:cubicBezTo>
                    <a:cubicBezTo>
                      <a:pt x="753" y="150"/>
                      <a:pt x="746" y="152"/>
                      <a:pt x="738" y="154"/>
                    </a:cubicBezTo>
                    <a:cubicBezTo>
                      <a:pt x="745" y="159"/>
                      <a:pt x="749" y="165"/>
                      <a:pt x="753" y="174"/>
                    </a:cubicBezTo>
                    <a:close/>
                    <a:moveTo>
                      <a:pt x="797" y="163"/>
                    </a:moveTo>
                    <a:cubicBezTo>
                      <a:pt x="802" y="154"/>
                      <a:pt x="797" y="146"/>
                      <a:pt x="798" y="137"/>
                    </a:cubicBezTo>
                    <a:cubicBezTo>
                      <a:pt x="791" y="139"/>
                      <a:pt x="785" y="141"/>
                      <a:pt x="777" y="144"/>
                    </a:cubicBezTo>
                    <a:cubicBezTo>
                      <a:pt x="780" y="147"/>
                      <a:pt x="782" y="148"/>
                      <a:pt x="785" y="150"/>
                    </a:cubicBezTo>
                    <a:cubicBezTo>
                      <a:pt x="787" y="150"/>
                      <a:pt x="790" y="150"/>
                      <a:pt x="792" y="149"/>
                    </a:cubicBezTo>
                    <a:cubicBezTo>
                      <a:pt x="796" y="154"/>
                      <a:pt x="791" y="160"/>
                      <a:pt x="797" y="163"/>
                    </a:cubicBezTo>
                    <a:close/>
                    <a:moveTo>
                      <a:pt x="770" y="214"/>
                    </a:moveTo>
                    <a:cubicBezTo>
                      <a:pt x="771" y="220"/>
                      <a:pt x="775" y="223"/>
                      <a:pt x="780" y="224"/>
                    </a:cubicBezTo>
                    <a:cubicBezTo>
                      <a:pt x="782" y="224"/>
                      <a:pt x="785" y="223"/>
                      <a:pt x="786" y="222"/>
                    </a:cubicBezTo>
                    <a:cubicBezTo>
                      <a:pt x="789" y="218"/>
                      <a:pt x="787" y="213"/>
                      <a:pt x="783" y="210"/>
                    </a:cubicBezTo>
                    <a:cubicBezTo>
                      <a:pt x="778" y="208"/>
                      <a:pt x="776" y="208"/>
                      <a:pt x="772" y="212"/>
                    </a:cubicBezTo>
                    <a:cubicBezTo>
                      <a:pt x="772" y="213"/>
                      <a:pt x="771" y="213"/>
                      <a:pt x="770" y="214"/>
                    </a:cubicBezTo>
                    <a:close/>
                    <a:moveTo>
                      <a:pt x="721" y="158"/>
                    </a:moveTo>
                    <a:cubicBezTo>
                      <a:pt x="714" y="158"/>
                      <a:pt x="709" y="157"/>
                      <a:pt x="703" y="159"/>
                    </a:cubicBezTo>
                    <a:cubicBezTo>
                      <a:pt x="707" y="165"/>
                      <a:pt x="711" y="170"/>
                      <a:pt x="715" y="176"/>
                    </a:cubicBezTo>
                    <a:cubicBezTo>
                      <a:pt x="719" y="170"/>
                      <a:pt x="720" y="165"/>
                      <a:pt x="721" y="158"/>
                    </a:cubicBezTo>
                    <a:close/>
                    <a:moveTo>
                      <a:pt x="662" y="166"/>
                    </a:moveTo>
                    <a:cubicBezTo>
                      <a:pt x="662" y="167"/>
                      <a:pt x="662" y="167"/>
                      <a:pt x="661" y="168"/>
                    </a:cubicBezTo>
                    <a:cubicBezTo>
                      <a:pt x="664" y="171"/>
                      <a:pt x="667" y="173"/>
                      <a:pt x="670" y="176"/>
                    </a:cubicBezTo>
                    <a:cubicBezTo>
                      <a:pt x="673" y="178"/>
                      <a:pt x="675" y="178"/>
                      <a:pt x="677" y="175"/>
                    </a:cubicBezTo>
                    <a:cubicBezTo>
                      <a:pt x="680" y="172"/>
                      <a:pt x="682" y="168"/>
                      <a:pt x="682" y="164"/>
                    </a:cubicBezTo>
                    <a:cubicBezTo>
                      <a:pt x="675" y="164"/>
                      <a:pt x="669" y="165"/>
                      <a:pt x="662" y="166"/>
                    </a:cubicBezTo>
                    <a:close/>
                    <a:moveTo>
                      <a:pt x="1628" y="357"/>
                    </a:moveTo>
                    <a:cubicBezTo>
                      <a:pt x="1627" y="362"/>
                      <a:pt x="1627" y="363"/>
                      <a:pt x="1629" y="367"/>
                    </a:cubicBezTo>
                    <a:cubicBezTo>
                      <a:pt x="1633" y="365"/>
                      <a:pt x="1635" y="362"/>
                      <a:pt x="1634" y="360"/>
                    </a:cubicBezTo>
                    <a:cubicBezTo>
                      <a:pt x="1633" y="357"/>
                      <a:pt x="1631" y="356"/>
                      <a:pt x="1628" y="357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55" name="Freeform 10"/>
              <p:cNvSpPr>
                <a:spLocks/>
              </p:cNvSpPr>
              <p:nvPr/>
            </p:nvSpPr>
            <p:spPr bwMode="auto">
              <a:xfrm>
                <a:off x="3882842" y="2893497"/>
                <a:ext cx="678289" cy="1027194"/>
              </a:xfrm>
              <a:custGeom>
                <a:avLst/>
                <a:gdLst>
                  <a:gd name="T0" fmla="*/ 184 w 353"/>
                  <a:gd name="T1" fmla="*/ 1 h 535"/>
                  <a:gd name="T2" fmla="*/ 235 w 353"/>
                  <a:gd name="T3" fmla="*/ 8 h 535"/>
                  <a:gd name="T4" fmla="*/ 294 w 353"/>
                  <a:gd name="T5" fmla="*/ 13 h 535"/>
                  <a:gd name="T6" fmla="*/ 301 w 353"/>
                  <a:gd name="T7" fmla="*/ 29 h 535"/>
                  <a:gd name="T8" fmla="*/ 328 w 353"/>
                  <a:gd name="T9" fmla="*/ 105 h 535"/>
                  <a:gd name="T10" fmla="*/ 337 w 353"/>
                  <a:gd name="T11" fmla="*/ 142 h 535"/>
                  <a:gd name="T12" fmla="*/ 342 w 353"/>
                  <a:gd name="T13" fmla="*/ 179 h 535"/>
                  <a:gd name="T14" fmla="*/ 353 w 353"/>
                  <a:gd name="T15" fmla="*/ 246 h 535"/>
                  <a:gd name="T16" fmla="*/ 353 w 353"/>
                  <a:gd name="T17" fmla="*/ 286 h 535"/>
                  <a:gd name="T18" fmla="*/ 349 w 353"/>
                  <a:gd name="T19" fmla="*/ 330 h 535"/>
                  <a:gd name="T20" fmla="*/ 341 w 353"/>
                  <a:gd name="T21" fmla="*/ 388 h 535"/>
                  <a:gd name="T22" fmla="*/ 332 w 353"/>
                  <a:gd name="T23" fmla="*/ 454 h 535"/>
                  <a:gd name="T24" fmla="*/ 312 w 353"/>
                  <a:gd name="T25" fmla="*/ 513 h 535"/>
                  <a:gd name="T26" fmla="*/ 293 w 353"/>
                  <a:gd name="T27" fmla="*/ 531 h 535"/>
                  <a:gd name="T28" fmla="*/ 259 w 353"/>
                  <a:gd name="T29" fmla="*/ 535 h 535"/>
                  <a:gd name="T30" fmla="*/ 216 w 353"/>
                  <a:gd name="T31" fmla="*/ 527 h 535"/>
                  <a:gd name="T32" fmla="*/ 203 w 353"/>
                  <a:gd name="T33" fmla="*/ 519 h 535"/>
                  <a:gd name="T34" fmla="*/ 198 w 353"/>
                  <a:gd name="T35" fmla="*/ 501 h 535"/>
                  <a:gd name="T36" fmla="*/ 192 w 353"/>
                  <a:gd name="T37" fmla="*/ 453 h 535"/>
                  <a:gd name="T38" fmla="*/ 174 w 353"/>
                  <a:gd name="T39" fmla="*/ 385 h 535"/>
                  <a:gd name="T40" fmla="*/ 165 w 353"/>
                  <a:gd name="T41" fmla="*/ 317 h 535"/>
                  <a:gd name="T42" fmla="*/ 173 w 353"/>
                  <a:gd name="T43" fmla="*/ 250 h 535"/>
                  <a:gd name="T44" fmla="*/ 177 w 353"/>
                  <a:gd name="T45" fmla="*/ 177 h 535"/>
                  <a:gd name="T46" fmla="*/ 165 w 353"/>
                  <a:gd name="T47" fmla="*/ 154 h 535"/>
                  <a:gd name="T48" fmla="*/ 165 w 353"/>
                  <a:gd name="T49" fmla="*/ 199 h 535"/>
                  <a:gd name="T50" fmla="*/ 162 w 353"/>
                  <a:gd name="T51" fmla="*/ 254 h 535"/>
                  <a:gd name="T52" fmla="*/ 156 w 353"/>
                  <a:gd name="T53" fmla="*/ 293 h 535"/>
                  <a:gd name="T54" fmla="*/ 155 w 353"/>
                  <a:gd name="T55" fmla="*/ 340 h 535"/>
                  <a:gd name="T56" fmla="*/ 164 w 353"/>
                  <a:gd name="T57" fmla="*/ 387 h 535"/>
                  <a:gd name="T58" fmla="*/ 176 w 353"/>
                  <a:gd name="T59" fmla="*/ 433 h 535"/>
                  <a:gd name="T60" fmla="*/ 185 w 353"/>
                  <a:gd name="T61" fmla="*/ 468 h 535"/>
                  <a:gd name="T62" fmla="*/ 156 w 353"/>
                  <a:gd name="T63" fmla="*/ 487 h 535"/>
                  <a:gd name="T64" fmla="*/ 134 w 353"/>
                  <a:gd name="T65" fmla="*/ 493 h 535"/>
                  <a:gd name="T66" fmla="*/ 115 w 353"/>
                  <a:gd name="T67" fmla="*/ 499 h 535"/>
                  <a:gd name="T68" fmla="*/ 73 w 353"/>
                  <a:gd name="T69" fmla="*/ 522 h 535"/>
                  <a:gd name="T70" fmla="*/ 57 w 353"/>
                  <a:gd name="T71" fmla="*/ 503 h 535"/>
                  <a:gd name="T72" fmla="*/ 27 w 353"/>
                  <a:gd name="T73" fmla="*/ 445 h 535"/>
                  <a:gd name="T74" fmla="*/ 3 w 353"/>
                  <a:gd name="T75" fmla="*/ 368 h 535"/>
                  <a:gd name="T76" fmla="*/ 0 w 353"/>
                  <a:gd name="T77" fmla="*/ 334 h 535"/>
                  <a:gd name="T78" fmla="*/ 2 w 353"/>
                  <a:gd name="T79" fmla="*/ 284 h 535"/>
                  <a:gd name="T80" fmla="*/ 9 w 353"/>
                  <a:gd name="T81" fmla="*/ 231 h 535"/>
                  <a:gd name="T82" fmla="*/ 32 w 353"/>
                  <a:gd name="T83" fmla="*/ 176 h 535"/>
                  <a:gd name="T84" fmla="*/ 75 w 353"/>
                  <a:gd name="T85" fmla="*/ 107 h 535"/>
                  <a:gd name="T86" fmla="*/ 104 w 353"/>
                  <a:gd name="T87" fmla="*/ 72 h 535"/>
                  <a:gd name="T88" fmla="*/ 153 w 353"/>
                  <a:gd name="T89" fmla="*/ 20 h 535"/>
                  <a:gd name="T90" fmla="*/ 176 w 353"/>
                  <a:gd name="T91" fmla="*/ 5 h 5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353" h="535">
                    <a:moveTo>
                      <a:pt x="176" y="5"/>
                    </a:moveTo>
                    <a:cubicBezTo>
                      <a:pt x="177" y="1"/>
                      <a:pt x="180" y="0"/>
                      <a:pt x="184" y="1"/>
                    </a:cubicBezTo>
                    <a:cubicBezTo>
                      <a:pt x="191" y="3"/>
                      <a:pt x="197" y="3"/>
                      <a:pt x="204" y="5"/>
                    </a:cubicBezTo>
                    <a:cubicBezTo>
                      <a:pt x="214" y="8"/>
                      <a:pt x="225" y="8"/>
                      <a:pt x="235" y="8"/>
                    </a:cubicBezTo>
                    <a:cubicBezTo>
                      <a:pt x="246" y="9"/>
                      <a:pt x="256" y="8"/>
                      <a:pt x="267" y="9"/>
                    </a:cubicBezTo>
                    <a:cubicBezTo>
                      <a:pt x="276" y="9"/>
                      <a:pt x="285" y="11"/>
                      <a:pt x="294" y="13"/>
                    </a:cubicBezTo>
                    <a:cubicBezTo>
                      <a:pt x="295" y="13"/>
                      <a:pt x="296" y="13"/>
                      <a:pt x="295" y="13"/>
                    </a:cubicBezTo>
                    <a:cubicBezTo>
                      <a:pt x="298" y="19"/>
                      <a:pt x="300" y="24"/>
                      <a:pt x="301" y="29"/>
                    </a:cubicBezTo>
                    <a:cubicBezTo>
                      <a:pt x="306" y="42"/>
                      <a:pt x="311" y="55"/>
                      <a:pt x="314" y="68"/>
                    </a:cubicBezTo>
                    <a:cubicBezTo>
                      <a:pt x="318" y="81"/>
                      <a:pt x="321" y="93"/>
                      <a:pt x="328" y="105"/>
                    </a:cubicBezTo>
                    <a:cubicBezTo>
                      <a:pt x="331" y="110"/>
                      <a:pt x="332" y="116"/>
                      <a:pt x="333" y="122"/>
                    </a:cubicBezTo>
                    <a:cubicBezTo>
                      <a:pt x="334" y="129"/>
                      <a:pt x="336" y="135"/>
                      <a:pt x="337" y="142"/>
                    </a:cubicBezTo>
                    <a:cubicBezTo>
                      <a:pt x="338" y="150"/>
                      <a:pt x="340" y="158"/>
                      <a:pt x="340" y="166"/>
                    </a:cubicBezTo>
                    <a:cubicBezTo>
                      <a:pt x="340" y="171"/>
                      <a:pt x="341" y="175"/>
                      <a:pt x="342" y="179"/>
                    </a:cubicBezTo>
                    <a:cubicBezTo>
                      <a:pt x="344" y="191"/>
                      <a:pt x="346" y="202"/>
                      <a:pt x="347" y="213"/>
                    </a:cubicBezTo>
                    <a:cubicBezTo>
                      <a:pt x="348" y="224"/>
                      <a:pt x="351" y="235"/>
                      <a:pt x="353" y="246"/>
                    </a:cubicBezTo>
                    <a:cubicBezTo>
                      <a:pt x="353" y="250"/>
                      <a:pt x="353" y="254"/>
                      <a:pt x="353" y="258"/>
                    </a:cubicBezTo>
                    <a:cubicBezTo>
                      <a:pt x="353" y="267"/>
                      <a:pt x="352" y="277"/>
                      <a:pt x="353" y="286"/>
                    </a:cubicBezTo>
                    <a:cubicBezTo>
                      <a:pt x="353" y="293"/>
                      <a:pt x="351" y="300"/>
                      <a:pt x="351" y="307"/>
                    </a:cubicBezTo>
                    <a:cubicBezTo>
                      <a:pt x="351" y="315"/>
                      <a:pt x="350" y="323"/>
                      <a:pt x="349" y="330"/>
                    </a:cubicBezTo>
                    <a:cubicBezTo>
                      <a:pt x="349" y="336"/>
                      <a:pt x="348" y="341"/>
                      <a:pt x="347" y="347"/>
                    </a:cubicBezTo>
                    <a:cubicBezTo>
                      <a:pt x="347" y="361"/>
                      <a:pt x="343" y="374"/>
                      <a:pt x="341" y="388"/>
                    </a:cubicBezTo>
                    <a:cubicBezTo>
                      <a:pt x="339" y="398"/>
                      <a:pt x="339" y="408"/>
                      <a:pt x="338" y="418"/>
                    </a:cubicBezTo>
                    <a:cubicBezTo>
                      <a:pt x="336" y="430"/>
                      <a:pt x="333" y="442"/>
                      <a:pt x="332" y="454"/>
                    </a:cubicBezTo>
                    <a:cubicBezTo>
                      <a:pt x="331" y="465"/>
                      <a:pt x="328" y="475"/>
                      <a:pt x="325" y="486"/>
                    </a:cubicBezTo>
                    <a:cubicBezTo>
                      <a:pt x="323" y="496"/>
                      <a:pt x="319" y="505"/>
                      <a:pt x="312" y="513"/>
                    </a:cubicBezTo>
                    <a:cubicBezTo>
                      <a:pt x="308" y="518"/>
                      <a:pt x="304" y="523"/>
                      <a:pt x="299" y="528"/>
                    </a:cubicBezTo>
                    <a:cubicBezTo>
                      <a:pt x="298" y="529"/>
                      <a:pt x="295" y="531"/>
                      <a:pt x="293" y="531"/>
                    </a:cubicBezTo>
                    <a:cubicBezTo>
                      <a:pt x="285" y="532"/>
                      <a:pt x="277" y="533"/>
                      <a:pt x="269" y="534"/>
                    </a:cubicBezTo>
                    <a:cubicBezTo>
                      <a:pt x="266" y="534"/>
                      <a:pt x="262" y="535"/>
                      <a:pt x="259" y="535"/>
                    </a:cubicBezTo>
                    <a:cubicBezTo>
                      <a:pt x="249" y="534"/>
                      <a:pt x="238" y="533"/>
                      <a:pt x="228" y="532"/>
                    </a:cubicBezTo>
                    <a:cubicBezTo>
                      <a:pt x="224" y="531"/>
                      <a:pt x="220" y="529"/>
                      <a:pt x="216" y="527"/>
                    </a:cubicBezTo>
                    <a:cubicBezTo>
                      <a:pt x="214" y="526"/>
                      <a:pt x="212" y="526"/>
                      <a:pt x="210" y="525"/>
                    </a:cubicBezTo>
                    <a:cubicBezTo>
                      <a:pt x="207" y="524"/>
                      <a:pt x="204" y="522"/>
                      <a:pt x="203" y="519"/>
                    </a:cubicBezTo>
                    <a:cubicBezTo>
                      <a:pt x="201" y="514"/>
                      <a:pt x="200" y="509"/>
                      <a:pt x="198" y="504"/>
                    </a:cubicBezTo>
                    <a:cubicBezTo>
                      <a:pt x="198" y="503"/>
                      <a:pt x="197" y="502"/>
                      <a:pt x="198" y="501"/>
                    </a:cubicBezTo>
                    <a:cubicBezTo>
                      <a:pt x="200" y="497"/>
                      <a:pt x="198" y="493"/>
                      <a:pt x="198" y="488"/>
                    </a:cubicBezTo>
                    <a:cubicBezTo>
                      <a:pt x="199" y="476"/>
                      <a:pt x="195" y="464"/>
                      <a:pt x="192" y="453"/>
                    </a:cubicBezTo>
                    <a:cubicBezTo>
                      <a:pt x="189" y="443"/>
                      <a:pt x="186" y="433"/>
                      <a:pt x="184" y="423"/>
                    </a:cubicBezTo>
                    <a:cubicBezTo>
                      <a:pt x="180" y="410"/>
                      <a:pt x="177" y="397"/>
                      <a:pt x="174" y="385"/>
                    </a:cubicBezTo>
                    <a:cubicBezTo>
                      <a:pt x="171" y="371"/>
                      <a:pt x="168" y="358"/>
                      <a:pt x="167" y="345"/>
                    </a:cubicBezTo>
                    <a:cubicBezTo>
                      <a:pt x="166" y="335"/>
                      <a:pt x="165" y="326"/>
                      <a:pt x="165" y="317"/>
                    </a:cubicBezTo>
                    <a:cubicBezTo>
                      <a:pt x="166" y="310"/>
                      <a:pt x="166" y="303"/>
                      <a:pt x="167" y="297"/>
                    </a:cubicBezTo>
                    <a:cubicBezTo>
                      <a:pt x="169" y="281"/>
                      <a:pt x="172" y="265"/>
                      <a:pt x="173" y="250"/>
                    </a:cubicBezTo>
                    <a:cubicBezTo>
                      <a:pt x="175" y="237"/>
                      <a:pt x="175" y="225"/>
                      <a:pt x="176" y="212"/>
                    </a:cubicBezTo>
                    <a:cubicBezTo>
                      <a:pt x="176" y="200"/>
                      <a:pt x="176" y="189"/>
                      <a:pt x="177" y="177"/>
                    </a:cubicBezTo>
                    <a:cubicBezTo>
                      <a:pt x="177" y="171"/>
                      <a:pt x="176" y="165"/>
                      <a:pt x="175" y="160"/>
                    </a:cubicBezTo>
                    <a:cubicBezTo>
                      <a:pt x="174" y="155"/>
                      <a:pt x="169" y="156"/>
                      <a:pt x="165" y="154"/>
                    </a:cubicBezTo>
                    <a:cubicBezTo>
                      <a:pt x="166" y="159"/>
                      <a:pt x="166" y="163"/>
                      <a:pt x="166" y="167"/>
                    </a:cubicBezTo>
                    <a:cubicBezTo>
                      <a:pt x="166" y="178"/>
                      <a:pt x="166" y="188"/>
                      <a:pt x="165" y="199"/>
                    </a:cubicBezTo>
                    <a:cubicBezTo>
                      <a:pt x="164" y="207"/>
                      <a:pt x="164" y="216"/>
                      <a:pt x="164" y="224"/>
                    </a:cubicBezTo>
                    <a:cubicBezTo>
                      <a:pt x="163" y="234"/>
                      <a:pt x="163" y="244"/>
                      <a:pt x="162" y="254"/>
                    </a:cubicBezTo>
                    <a:cubicBezTo>
                      <a:pt x="162" y="260"/>
                      <a:pt x="161" y="265"/>
                      <a:pt x="159" y="271"/>
                    </a:cubicBezTo>
                    <a:cubicBezTo>
                      <a:pt x="158" y="278"/>
                      <a:pt x="157" y="286"/>
                      <a:pt x="156" y="293"/>
                    </a:cubicBezTo>
                    <a:cubicBezTo>
                      <a:pt x="154" y="304"/>
                      <a:pt x="155" y="315"/>
                      <a:pt x="154" y="325"/>
                    </a:cubicBezTo>
                    <a:cubicBezTo>
                      <a:pt x="154" y="330"/>
                      <a:pt x="154" y="335"/>
                      <a:pt x="155" y="340"/>
                    </a:cubicBezTo>
                    <a:cubicBezTo>
                      <a:pt x="156" y="347"/>
                      <a:pt x="158" y="353"/>
                      <a:pt x="158" y="360"/>
                    </a:cubicBezTo>
                    <a:cubicBezTo>
                      <a:pt x="159" y="370"/>
                      <a:pt x="162" y="378"/>
                      <a:pt x="164" y="387"/>
                    </a:cubicBezTo>
                    <a:cubicBezTo>
                      <a:pt x="167" y="397"/>
                      <a:pt x="169" y="408"/>
                      <a:pt x="171" y="418"/>
                    </a:cubicBezTo>
                    <a:cubicBezTo>
                      <a:pt x="173" y="423"/>
                      <a:pt x="174" y="428"/>
                      <a:pt x="176" y="433"/>
                    </a:cubicBezTo>
                    <a:cubicBezTo>
                      <a:pt x="176" y="434"/>
                      <a:pt x="176" y="434"/>
                      <a:pt x="176" y="434"/>
                    </a:cubicBezTo>
                    <a:cubicBezTo>
                      <a:pt x="176" y="446"/>
                      <a:pt x="182" y="457"/>
                      <a:pt x="185" y="468"/>
                    </a:cubicBezTo>
                    <a:cubicBezTo>
                      <a:pt x="186" y="474"/>
                      <a:pt x="187" y="480"/>
                      <a:pt x="188" y="486"/>
                    </a:cubicBezTo>
                    <a:cubicBezTo>
                      <a:pt x="177" y="483"/>
                      <a:pt x="166" y="484"/>
                      <a:pt x="156" y="487"/>
                    </a:cubicBezTo>
                    <a:cubicBezTo>
                      <a:pt x="154" y="488"/>
                      <a:pt x="151" y="488"/>
                      <a:pt x="149" y="489"/>
                    </a:cubicBezTo>
                    <a:cubicBezTo>
                      <a:pt x="144" y="490"/>
                      <a:pt x="139" y="492"/>
                      <a:pt x="134" y="493"/>
                    </a:cubicBezTo>
                    <a:cubicBezTo>
                      <a:pt x="131" y="494"/>
                      <a:pt x="128" y="495"/>
                      <a:pt x="125" y="496"/>
                    </a:cubicBezTo>
                    <a:cubicBezTo>
                      <a:pt x="121" y="497"/>
                      <a:pt x="118" y="498"/>
                      <a:pt x="115" y="499"/>
                    </a:cubicBezTo>
                    <a:cubicBezTo>
                      <a:pt x="104" y="505"/>
                      <a:pt x="93" y="511"/>
                      <a:pt x="82" y="517"/>
                    </a:cubicBezTo>
                    <a:cubicBezTo>
                      <a:pt x="79" y="518"/>
                      <a:pt x="76" y="520"/>
                      <a:pt x="73" y="522"/>
                    </a:cubicBezTo>
                    <a:cubicBezTo>
                      <a:pt x="72" y="521"/>
                      <a:pt x="70" y="520"/>
                      <a:pt x="68" y="518"/>
                    </a:cubicBezTo>
                    <a:cubicBezTo>
                      <a:pt x="64" y="513"/>
                      <a:pt x="60" y="509"/>
                      <a:pt x="57" y="503"/>
                    </a:cubicBezTo>
                    <a:cubicBezTo>
                      <a:pt x="52" y="496"/>
                      <a:pt x="48" y="489"/>
                      <a:pt x="44" y="481"/>
                    </a:cubicBezTo>
                    <a:cubicBezTo>
                      <a:pt x="38" y="469"/>
                      <a:pt x="32" y="458"/>
                      <a:pt x="27" y="445"/>
                    </a:cubicBezTo>
                    <a:cubicBezTo>
                      <a:pt x="21" y="431"/>
                      <a:pt x="15" y="416"/>
                      <a:pt x="10" y="401"/>
                    </a:cubicBezTo>
                    <a:cubicBezTo>
                      <a:pt x="6" y="391"/>
                      <a:pt x="5" y="379"/>
                      <a:pt x="3" y="368"/>
                    </a:cubicBezTo>
                    <a:cubicBezTo>
                      <a:pt x="2" y="362"/>
                      <a:pt x="5" y="357"/>
                      <a:pt x="2" y="351"/>
                    </a:cubicBezTo>
                    <a:cubicBezTo>
                      <a:pt x="0" y="346"/>
                      <a:pt x="1" y="340"/>
                      <a:pt x="0" y="334"/>
                    </a:cubicBezTo>
                    <a:cubicBezTo>
                      <a:pt x="0" y="329"/>
                      <a:pt x="0" y="323"/>
                      <a:pt x="0" y="317"/>
                    </a:cubicBezTo>
                    <a:cubicBezTo>
                      <a:pt x="0" y="306"/>
                      <a:pt x="1" y="295"/>
                      <a:pt x="2" y="284"/>
                    </a:cubicBezTo>
                    <a:cubicBezTo>
                      <a:pt x="2" y="277"/>
                      <a:pt x="2" y="269"/>
                      <a:pt x="3" y="262"/>
                    </a:cubicBezTo>
                    <a:cubicBezTo>
                      <a:pt x="6" y="252"/>
                      <a:pt x="7" y="241"/>
                      <a:pt x="9" y="231"/>
                    </a:cubicBezTo>
                    <a:cubicBezTo>
                      <a:pt x="12" y="219"/>
                      <a:pt x="16" y="207"/>
                      <a:pt x="22" y="196"/>
                    </a:cubicBezTo>
                    <a:cubicBezTo>
                      <a:pt x="26" y="190"/>
                      <a:pt x="29" y="183"/>
                      <a:pt x="32" y="176"/>
                    </a:cubicBezTo>
                    <a:cubicBezTo>
                      <a:pt x="36" y="167"/>
                      <a:pt x="41" y="159"/>
                      <a:pt x="46" y="151"/>
                    </a:cubicBezTo>
                    <a:cubicBezTo>
                      <a:pt x="55" y="136"/>
                      <a:pt x="65" y="121"/>
                      <a:pt x="75" y="107"/>
                    </a:cubicBezTo>
                    <a:cubicBezTo>
                      <a:pt x="79" y="102"/>
                      <a:pt x="83" y="97"/>
                      <a:pt x="86" y="93"/>
                    </a:cubicBezTo>
                    <a:cubicBezTo>
                      <a:pt x="92" y="86"/>
                      <a:pt x="98" y="79"/>
                      <a:pt x="104" y="72"/>
                    </a:cubicBezTo>
                    <a:cubicBezTo>
                      <a:pt x="112" y="63"/>
                      <a:pt x="122" y="54"/>
                      <a:pt x="131" y="44"/>
                    </a:cubicBezTo>
                    <a:cubicBezTo>
                      <a:pt x="139" y="36"/>
                      <a:pt x="146" y="28"/>
                      <a:pt x="153" y="20"/>
                    </a:cubicBezTo>
                    <a:cubicBezTo>
                      <a:pt x="158" y="15"/>
                      <a:pt x="163" y="11"/>
                      <a:pt x="168" y="7"/>
                    </a:cubicBezTo>
                    <a:cubicBezTo>
                      <a:pt x="170" y="5"/>
                      <a:pt x="173" y="6"/>
                      <a:pt x="176" y="5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56" name="Freeform 11"/>
              <p:cNvSpPr>
                <a:spLocks/>
              </p:cNvSpPr>
              <p:nvPr/>
            </p:nvSpPr>
            <p:spPr bwMode="auto">
              <a:xfrm>
                <a:off x="5054802" y="3069982"/>
                <a:ext cx="968636" cy="836069"/>
              </a:xfrm>
              <a:custGeom>
                <a:avLst/>
                <a:gdLst>
                  <a:gd name="T0" fmla="*/ 54 w 504"/>
                  <a:gd name="T1" fmla="*/ 336 h 435"/>
                  <a:gd name="T2" fmla="*/ 21 w 504"/>
                  <a:gd name="T3" fmla="*/ 292 h 435"/>
                  <a:gd name="T4" fmla="*/ 1 w 504"/>
                  <a:gd name="T5" fmla="*/ 256 h 435"/>
                  <a:gd name="T6" fmla="*/ 24 w 504"/>
                  <a:gd name="T7" fmla="*/ 229 h 435"/>
                  <a:gd name="T8" fmla="*/ 62 w 504"/>
                  <a:gd name="T9" fmla="*/ 194 h 435"/>
                  <a:gd name="T10" fmla="*/ 79 w 504"/>
                  <a:gd name="T11" fmla="*/ 179 h 435"/>
                  <a:gd name="T12" fmla="*/ 114 w 504"/>
                  <a:gd name="T13" fmla="*/ 150 h 435"/>
                  <a:gd name="T14" fmla="*/ 149 w 504"/>
                  <a:gd name="T15" fmla="*/ 124 h 435"/>
                  <a:gd name="T16" fmla="*/ 173 w 504"/>
                  <a:gd name="T17" fmla="*/ 108 h 435"/>
                  <a:gd name="T18" fmla="*/ 206 w 504"/>
                  <a:gd name="T19" fmla="*/ 87 h 435"/>
                  <a:gd name="T20" fmla="*/ 223 w 504"/>
                  <a:gd name="T21" fmla="*/ 78 h 435"/>
                  <a:gd name="T22" fmla="*/ 237 w 504"/>
                  <a:gd name="T23" fmla="*/ 70 h 435"/>
                  <a:gd name="T24" fmla="*/ 269 w 504"/>
                  <a:gd name="T25" fmla="*/ 56 h 435"/>
                  <a:gd name="T26" fmla="*/ 301 w 504"/>
                  <a:gd name="T27" fmla="*/ 41 h 435"/>
                  <a:gd name="T28" fmla="*/ 324 w 504"/>
                  <a:gd name="T29" fmla="*/ 32 h 435"/>
                  <a:gd name="T30" fmla="*/ 349 w 504"/>
                  <a:gd name="T31" fmla="*/ 15 h 435"/>
                  <a:gd name="T32" fmla="*/ 383 w 504"/>
                  <a:gd name="T33" fmla="*/ 2 h 435"/>
                  <a:gd name="T34" fmla="*/ 401 w 504"/>
                  <a:gd name="T35" fmla="*/ 3 h 435"/>
                  <a:gd name="T36" fmla="*/ 464 w 504"/>
                  <a:gd name="T37" fmla="*/ 48 h 435"/>
                  <a:gd name="T38" fmla="*/ 501 w 504"/>
                  <a:gd name="T39" fmla="*/ 65 h 435"/>
                  <a:gd name="T40" fmla="*/ 503 w 504"/>
                  <a:gd name="T41" fmla="*/ 112 h 435"/>
                  <a:gd name="T42" fmla="*/ 503 w 504"/>
                  <a:gd name="T43" fmla="*/ 156 h 435"/>
                  <a:gd name="T44" fmla="*/ 498 w 504"/>
                  <a:gd name="T45" fmla="*/ 213 h 435"/>
                  <a:gd name="T46" fmla="*/ 490 w 504"/>
                  <a:gd name="T47" fmla="*/ 260 h 435"/>
                  <a:gd name="T48" fmla="*/ 467 w 504"/>
                  <a:gd name="T49" fmla="*/ 343 h 435"/>
                  <a:gd name="T50" fmla="*/ 432 w 504"/>
                  <a:gd name="T51" fmla="*/ 425 h 435"/>
                  <a:gd name="T52" fmla="*/ 406 w 504"/>
                  <a:gd name="T53" fmla="*/ 429 h 435"/>
                  <a:gd name="T54" fmla="*/ 347 w 504"/>
                  <a:gd name="T55" fmla="*/ 409 h 435"/>
                  <a:gd name="T56" fmla="*/ 296 w 504"/>
                  <a:gd name="T57" fmla="*/ 404 h 435"/>
                  <a:gd name="T58" fmla="*/ 255 w 504"/>
                  <a:gd name="T59" fmla="*/ 405 h 435"/>
                  <a:gd name="T60" fmla="*/ 188 w 504"/>
                  <a:gd name="T61" fmla="*/ 398 h 435"/>
                  <a:gd name="T62" fmla="*/ 175 w 504"/>
                  <a:gd name="T63" fmla="*/ 391 h 435"/>
                  <a:gd name="T64" fmla="*/ 168 w 504"/>
                  <a:gd name="T65" fmla="*/ 357 h 435"/>
                  <a:gd name="T66" fmla="*/ 199 w 504"/>
                  <a:gd name="T67" fmla="*/ 314 h 435"/>
                  <a:gd name="T68" fmla="*/ 218 w 504"/>
                  <a:gd name="T69" fmla="*/ 285 h 435"/>
                  <a:gd name="T70" fmla="*/ 242 w 504"/>
                  <a:gd name="T71" fmla="*/ 273 h 435"/>
                  <a:gd name="T72" fmla="*/ 276 w 504"/>
                  <a:gd name="T73" fmla="*/ 254 h 435"/>
                  <a:gd name="T74" fmla="*/ 328 w 504"/>
                  <a:gd name="T75" fmla="*/ 231 h 435"/>
                  <a:gd name="T76" fmla="*/ 345 w 504"/>
                  <a:gd name="T77" fmla="*/ 221 h 435"/>
                  <a:gd name="T78" fmla="*/ 334 w 504"/>
                  <a:gd name="T79" fmla="*/ 216 h 435"/>
                  <a:gd name="T80" fmla="*/ 271 w 504"/>
                  <a:gd name="T81" fmla="*/ 243 h 435"/>
                  <a:gd name="T82" fmla="*/ 222 w 504"/>
                  <a:gd name="T83" fmla="*/ 270 h 435"/>
                  <a:gd name="T84" fmla="*/ 159 w 504"/>
                  <a:gd name="T85" fmla="*/ 306 h 435"/>
                  <a:gd name="T86" fmla="*/ 117 w 504"/>
                  <a:gd name="T87" fmla="*/ 333 h 435"/>
                  <a:gd name="T88" fmla="*/ 80 w 504"/>
                  <a:gd name="T89" fmla="*/ 347 h 435"/>
                  <a:gd name="T90" fmla="*/ 66 w 504"/>
                  <a:gd name="T91" fmla="*/ 345 h 4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504" h="435">
                    <a:moveTo>
                      <a:pt x="66" y="345"/>
                    </a:moveTo>
                    <a:cubicBezTo>
                      <a:pt x="62" y="342"/>
                      <a:pt x="58" y="339"/>
                      <a:pt x="54" y="336"/>
                    </a:cubicBezTo>
                    <a:cubicBezTo>
                      <a:pt x="46" y="330"/>
                      <a:pt x="41" y="320"/>
                      <a:pt x="35" y="312"/>
                    </a:cubicBezTo>
                    <a:cubicBezTo>
                      <a:pt x="30" y="306"/>
                      <a:pt x="25" y="299"/>
                      <a:pt x="21" y="292"/>
                    </a:cubicBezTo>
                    <a:cubicBezTo>
                      <a:pt x="16" y="285"/>
                      <a:pt x="10" y="278"/>
                      <a:pt x="7" y="269"/>
                    </a:cubicBezTo>
                    <a:cubicBezTo>
                      <a:pt x="5" y="265"/>
                      <a:pt x="2" y="260"/>
                      <a:pt x="1" y="256"/>
                    </a:cubicBezTo>
                    <a:cubicBezTo>
                      <a:pt x="0" y="253"/>
                      <a:pt x="0" y="250"/>
                      <a:pt x="2" y="249"/>
                    </a:cubicBezTo>
                    <a:cubicBezTo>
                      <a:pt x="9" y="242"/>
                      <a:pt x="16" y="235"/>
                      <a:pt x="24" y="229"/>
                    </a:cubicBezTo>
                    <a:cubicBezTo>
                      <a:pt x="31" y="223"/>
                      <a:pt x="38" y="217"/>
                      <a:pt x="44" y="210"/>
                    </a:cubicBezTo>
                    <a:cubicBezTo>
                      <a:pt x="49" y="204"/>
                      <a:pt x="56" y="199"/>
                      <a:pt x="62" y="194"/>
                    </a:cubicBezTo>
                    <a:cubicBezTo>
                      <a:pt x="67" y="189"/>
                      <a:pt x="73" y="184"/>
                      <a:pt x="78" y="179"/>
                    </a:cubicBezTo>
                    <a:cubicBezTo>
                      <a:pt x="78" y="179"/>
                      <a:pt x="78" y="179"/>
                      <a:pt x="79" y="179"/>
                    </a:cubicBezTo>
                    <a:cubicBezTo>
                      <a:pt x="87" y="176"/>
                      <a:pt x="92" y="169"/>
                      <a:pt x="97" y="164"/>
                    </a:cubicBezTo>
                    <a:cubicBezTo>
                      <a:pt x="103" y="159"/>
                      <a:pt x="109" y="156"/>
                      <a:pt x="114" y="150"/>
                    </a:cubicBezTo>
                    <a:cubicBezTo>
                      <a:pt x="118" y="145"/>
                      <a:pt x="125" y="142"/>
                      <a:pt x="131" y="138"/>
                    </a:cubicBezTo>
                    <a:cubicBezTo>
                      <a:pt x="137" y="134"/>
                      <a:pt x="143" y="130"/>
                      <a:pt x="149" y="124"/>
                    </a:cubicBezTo>
                    <a:cubicBezTo>
                      <a:pt x="152" y="121"/>
                      <a:pt x="157" y="119"/>
                      <a:pt x="161" y="117"/>
                    </a:cubicBezTo>
                    <a:cubicBezTo>
                      <a:pt x="165" y="114"/>
                      <a:pt x="169" y="111"/>
                      <a:pt x="173" y="108"/>
                    </a:cubicBezTo>
                    <a:cubicBezTo>
                      <a:pt x="178" y="105"/>
                      <a:pt x="183" y="101"/>
                      <a:pt x="188" y="98"/>
                    </a:cubicBezTo>
                    <a:cubicBezTo>
                      <a:pt x="194" y="95"/>
                      <a:pt x="200" y="91"/>
                      <a:pt x="206" y="87"/>
                    </a:cubicBezTo>
                    <a:cubicBezTo>
                      <a:pt x="209" y="86"/>
                      <a:pt x="211" y="84"/>
                      <a:pt x="214" y="84"/>
                    </a:cubicBezTo>
                    <a:cubicBezTo>
                      <a:pt x="217" y="83"/>
                      <a:pt x="220" y="80"/>
                      <a:pt x="223" y="78"/>
                    </a:cubicBezTo>
                    <a:cubicBezTo>
                      <a:pt x="225" y="77"/>
                      <a:pt x="228" y="76"/>
                      <a:pt x="230" y="75"/>
                    </a:cubicBezTo>
                    <a:cubicBezTo>
                      <a:pt x="232" y="73"/>
                      <a:pt x="235" y="71"/>
                      <a:pt x="237" y="70"/>
                    </a:cubicBezTo>
                    <a:cubicBezTo>
                      <a:pt x="242" y="68"/>
                      <a:pt x="247" y="65"/>
                      <a:pt x="252" y="63"/>
                    </a:cubicBezTo>
                    <a:cubicBezTo>
                      <a:pt x="258" y="60"/>
                      <a:pt x="264" y="59"/>
                      <a:pt x="269" y="56"/>
                    </a:cubicBezTo>
                    <a:cubicBezTo>
                      <a:pt x="271" y="55"/>
                      <a:pt x="273" y="52"/>
                      <a:pt x="275" y="51"/>
                    </a:cubicBezTo>
                    <a:cubicBezTo>
                      <a:pt x="284" y="48"/>
                      <a:pt x="292" y="44"/>
                      <a:pt x="301" y="41"/>
                    </a:cubicBezTo>
                    <a:cubicBezTo>
                      <a:pt x="306" y="39"/>
                      <a:pt x="310" y="36"/>
                      <a:pt x="315" y="34"/>
                    </a:cubicBezTo>
                    <a:cubicBezTo>
                      <a:pt x="318" y="34"/>
                      <a:pt x="321" y="32"/>
                      <a:pt x="324" y="32"/>
                    </a:cubicBezTo>
                    <a:cubicBezTo>
                      <a:pt x="328" y="31"/>
                      <a:pt x="329" y="29"/>
                      <a:pt x="331" y="27"/>
                    </a:cubicBezTo>
                    <a:cubicBezTo>
                      <a:pt x="337" y="22"/>
                      <a:pt x="344" y="19"/>
                      <a:pt x="349" y="15"/>
                    </a:cubicBezTo>
                    <a:cubicBezTo>
                      <a:pt x="355" y="11"/>
                      <a:pt x="360" y="8"/>
                      <a:pt x="366" y="5"/>
                    </a:cubicBezTo>
                    <a:cubicBezTo>
                      <a:pt x="371" y="2"/>
                      <a:pt x="376" y="0"/>
                      <a:pt x="383" y="2"/>
                    </a:cubicBezTo>
                    <a:cubicBezTo>
                      <a:pt x="387" y="2"/>
                      <a:pt x="393" y="1"/>
                      <a:pt x="398" y="1"/>
                    </a:cubicBezTo>
                    <a:cubicBezTo>
                      <a:pt x="399" y="1"/>
                      <a:pt x="400" y="2"/>
                      <a:pt x="401" y="3"/>
                    </a:cubicBezTo>
                    <a:cubicBezTo>
                      <a:pt x="409" y="8"/>
                      <a:pt x="417" y="13"/>
                      <a:pt x="424" y="19"/>
                    </a:cubicBezTo>
                    <a:cubicBezTo>
                      <a:pt x="436" y="30"/>
                      <a:pt x="450" y="39"/>
                      <a:pt x="464" y="48"/>
                    </a:cubicBezTo>
                    <a:cubicBezTo>
                      <a:pt x="475" y="55"/>
                      <a:pt x="487" y="59"/>
                      <a:pt x="500" y="60"/>
                    </a:cubicBezTo>
                    <a:cubicBezTo>
                      <a:pt x="501" y="62"/>
                      <a:pt x="501" y="63"/>
                      <a:pt x="501" y="65"/>
                    </a:cubicBezTo>
                    <a:cubicBezTo>
                      <a:pt x="502" y="73"/>
                      <a:pt x="503" y="81"/>
                      <a:pt x="504" y="90"/>
                    </a:cubicBezTo>
                    <a:cubicBezTo>
                      <a:pt x="504" y="97"/>
                      <a:pt x="503" y="105"/>
                      <a:pt x="503" y="112"/>
                    </a:cubicBezTo>
                    <a:cubicBezTo>
                      <a:pt x="503" y="116"/>
                      <a:pt x="503" y="120"/>
                      <a:pt x="503" y="124"/>
                    </a:cubicBezTo>
                    <a:cubicBezTo>
                      <a:pt x="503" y="135"/>
                      <a:pt x="503" y="146"/>
                      <a:pt x="503" y="156"/>
                    </a:cubicBezTo>
                    <a:cubicBezTo>
                      <a:pt x="503" y="165"/>
                      <a:pt x="503" y="174"/>
                      <a:pt x="502" y="183"/>
                    </a:cubicBezTo>
                    <a:cubicBezTo>
                      <a:pt x="500" y="193"/>
                      <a:pt x="501" y="203"/>
                      <a:pt x="498" y="213"/>
                    </a:cubicBezTo>
                    <a:cubicBezTo>
                      <a:pt x="497" y="217"/>
                      <a:pt x="497" y="221"/>
                      <a:pt x="497" y="225"/>
                    </a:cubicBezTo>
                    <a:cubicBezTo>
                      <a:pt x="495" y="237"/>
                      <a:pt x="493" y="249"/>
                      <a:pt x="490" y="260"/>
                    </a:cubicBezTo>
                    <a:cubicBezTo>
                      <a:pt x="487" y="277"/>
                      <a:pt x="483" y="293"/>
                      <a:pt x="479" y="309"/>
                    </a:cubicBezTo>
                    <a:cubicBezTo>
                      <a:pt x="475" y="320"/>
                      <a:pt x="471" y="331"/>
                      <a:pt x="467" y="343"/>
                    </a:cubicBezTo>
                    <a:cubicBezTo>
                      <a:pt x="465" y="347"/>
                      <a:pt x="464" y="352"/>
                      <a:pt x="462" y="356"/>
                    </a:cubicBezTo>
                    <a:cubicBezTo>
                      <a:pt x="454" y="380"/>
                      <a:pt x="443" y="402"/>
                      <a:pt x="432" y="425"/>
                    </a:cubicBezTo>
                    <a:cubicBezTo>
                      <a:pt x="428" y="435"/>
                      <a:pt x="427" y="435"/>
                      <a:pt x="416" y="432"/>
                    </a:cubicBezTo>
                    <a:cubicBezTo>
                      <a:pt x="413" y="431"/>
                      <a:pt x="409" y="430"/>
                      <a:pt x="406" y="429"/>
                    </a:cubicBezTo>
                    <a:cubicBezTo>
                      <a:pt x="394" y="424"/>
                      <a:pt x="382" y="418"/>
                      <a:pt x="369" y="414"/>
                    </a:cubicBezTo>
                    <a:cubicBezTo>
                      <a:pt x="362" y="412"/>
                      <a:pt x="355" y="410"/>
                      <a:pt x="347" y="409"/>
                    </a:cubicBezTo>
                    <a:cubicBezTo>
                      <a:pt x="339" y="408"/>
                      <a:pt x="330" y="407"/>
                      <a:pt x="322" y="407"/>
                    </a:cubicBezTo>
                    <a:cubicBezTo>
                      <a:pt x="313" y="406"/>
                      <a:pt x="304" y="405"/>
                      <a:pt x="296" y="404"/>
                    </a:cubicBezTo>
                    <a:cubicBezTo>
                      <a:pt x="290" y="404"/>
                      <a:pt x="284" y="405"/>
                      <a:pt x="278" y="405"/>
                    </a:cubicBezTo>
                    <a:cubicBezTo>
                      <a:pt x="271" y="406"/>
                      <a:pt x="263" y="406"/>
                      <a:pt x="255" y="405"/>
                    </a:cubicBezTo>
                    <a:cubicBezTo>
                      <a:pt x="245" y="405"/>
                      <a:pt x="236" y="404"/>
                      <a:pt x="226" y="403"/>
                    </a:cubicBezTo>
                    <a:cubicBezTo>
                      <a:pt x="213" y="401"/>
                      <a:pt x="201" y="400"/>
                      <a:pt x="188" y="398"/>
                    </a:cubicBezTo>
                    <a:cubicBezTo>
                      <a:pt x="184" y="397"/>
                      <a:pt x="180" y="396"/>
                      <a:pt x="178" y="392"/>
                    </a:cubicBezTo>
                    <a:cubicBezTo>
                      <a:pt x="177" y="392"/>
                      <a:pt x="176" y="391"/>
                      <a:pt x="175" y="391"/>
                    </a:cubicBezTo>
                    <a:cubicBezTo>
                      <a:pt x="170" y="391"/>
                      <a:pt x="168" y="387"/>
                      <a:pt x="166" y="383"/>
                    </a:cubicBezTo>
                    <a:cubicBezTo>
                      <a:pt x="161" y="374"/>
                      <a:pt x="163" y="365"/>
                      <a:pt x="168" y="357"/>
                    </a:cubicBezTo>
                    <a:cubicBezTo>
                      <a:pt x="173" y="350"/>
                      <a:pt x="179" y="343"/>
                      <a:pt x="184" y="335"/>
                    </a:cubicBezTo>
                    <a:cubicBezTo>
                      <a:pt x="189" y="328"/>
                      <a:pt x="193" y="320"/>
                      <a:pt x="199" y="314"/>
                    </a:cubicBezTo>
                    <a:cubicBezTo>
                      <a:pt x="205" y="307"/>
                      <a:pt x="207" y="298"/>
                      <a:pt x="211" y="290"/>
                    </a:cubicBezTo>
                    <a:cubicBezTo>
                      <a:pt x="212" y="287"/>
                      <a:pt x="215" y="286"/>
                      <a:pt x="218" y="285"/>
                    </a:cubicBezTo>
                    <a:cubicBezTo>
                      <a:pt x="225" y="282"/>
                      <a:pt x="231" y="279"/>
                      <a:pt x="238" y="275"/>
                    </a:cubicBezTo>
                    <a:cubicBezTo>
                      <a:pt x="239" y="274"/>
                      <a:pt x="240" y="273"/>
                      <a:pt x="242" y="273"/>
                    </a:cubicBezTo>
                    <a:cubicBezTo>
                      <a:pt x="250" y="270"/>
                      <a:pt x="257" y="266"/>
                      <a:pt x="264" y="261"/>
                    </a:cubicBezTo>
                    <a:cubicBezTo>
                      <a:pt x="268" y="258"/>
                      <a:pt x="272" y="256"/>
                      <a:pt x="276" y="254"/>
                    </a:cubicBezTo>
                    <a:cubicBezTo>
                      <a:pt x="288" y="248"/>
                      <a:pt x="300" y="243"/>
                      <a:pt x="312" y="236"/>
                    </a:cubicBezTo>
                    <a:cubicBezTo>
                      <a:pt x="317" y="233"/>
                      <a:pt x="322" y="232"/>
                      <a:pt x="328" y="231"/>
                    </a:cubicBezTo>
                    <a:cubicBezTo>
                      <a:pt x="333" y="230"/>
                      <a:pt x="338" y="228"/>
                      <a:pt x="343" y="226"/>
                    </a:cubicBezTo>
                    <a:cubicBezTo>
                      <a:pt x="346" y="225"/>
                      <a:pt x="346" y="223"/>
                      <a:pt x="345" y="221"/>
                    </a:cubicBezTo>
                    <a:cubicBezTo>
                      <a:pt x="345" y="218"/>
                      <a:pt x="344" y="216"/>
                      <a:pt x="341" y="216"/>
                    </a:cubicBezTo>
                    <a:cubicBezTo>
                      <a:pt x="339" y="216"/>
                      <a:pt x="337" y="216"/>
                      <a:pt x="334" y="216"/>
                    </a:cubicBezTo>
                    <a:cubicBezTo>
                      <a:pt x="320" y="219"/>
                      <a:pt x="307" y="225"/>
                      <a:pt x="295" y="232"/>
                    </a:cubicBezTo>
                    <a:cubicBezTo>
                      <a:pt x="287" y="235"/>
                      <a:pt x="279" y="239"/>
                      <a:pt x="271" y="243"/>
                    </a:cubicBezTo>
                    <a:cubicBezTo>
                      <a:pt x="263" y="248"/>
                      <a:pt x="254" y="253"/>
                      <a:pt x="246" y="257"/>
                    </a:cubicBezTo>
                    <a:cubicBezTo>
                      <a:pt x="238" y="261"/>
                      <a:pt x="230" y="265"/>
                      <a:pt x="222" y="270"/>
                    </a:cubicBezTo>
                    <a:cubicBezTo>
                      <a:pt x="214" y="274"/>
                      <a:pt x="206" y="278"/>
                      <a:pt x="198" y="282"/>
                    </a:cubicBezTo>
                    <a:cubicBezTo>
                      <a:pt x="184" y="289"/>
                      <a:pt x="172" y="298"/>
                      <a:pt x="159" y="306"/>
                    </a:cubicBezTo>
                    <a:cubicBezTo>
                      <a:pt x="149" y="313"/>
                      <a:pt x="138" y="319"/>
                      <a:pt x="128" y="325"/>
                    </a:cubicBezTo>
                    <a:cubicBezTo>
                      <a:pt x="124" y="327"/>
                      <a:pt x="120" y="330"/>
                      <a:pt x="117" y="333"/>
                    </a:cubicBezTo>
                    <a:cubicBezTo>
                      <a:pt x="110" y="339"/>
                      <a:pt x="101" y="340"/>
                      <a:pt x="93" y="344"/>
                    </a:cubicBezTo>
                    <a:cubicBezTo>
                      <a:pt x="89" y="346"/>
                      <a:pt x="84" y="348"/>
                      <a:pt x="80" y="347"/>
                    </a:cubicBezTo>
                    <a:cubicBezTo>
                      <a:pt x="78" y="347"/>
                      <a:pt x="77" y="347"/>
                      <a:pt x="76" y="346"/>
                    </a:cubicBezTo>
                    <a:cubicBezTo>
                      <a:pt x="72" y="343"/>
                      <a:pt x="69" y="342"/>
                      <a:pt x="66" y="345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57" name="Freeform 12"/>
              <p:cNvSpPr>
                <a:spLocks/>
              </p:cNvSpPr>
              <p:nvPr/>
            </p:nvSpPr>
            <p:spPr bwMode="auto">
              <a:xfrm>
                <a:off x="5354908" y="3838548"/>
                <a:ext cx="843388" cy="1077618"/>
              </a:xfrm>
              <a:custGeom>
                <a:avLst/>
                <a:gdLst>
                  <a:gd name="T0" fmla="*/ 56 w 439"/>
                  <a:gd name="T1" fmla="*/ 9 h 561"/>
                  <a:gd name="T2" fmla="*/ 127 w 439"/>
                  <a:gd name="T3" fmla="*/ 14 h 561"/>
                  <a:gd name="T4" fmla="*/ 188 w 439"/>
                  <a:gd name="T5" fmla="*/ 18 h 561"/>
                  <a:gd name="T6" fmla="*/ 233 w 439"/>
                  <a:gd name="T7" fmla="*/ 30 h 561"/>
                  <a:gd name="T8" fmla="*/ 267 w 439"/>
                  <a:gd name="T9" fmla="*/ 43 h 561"/>
                  <a:gd name="T10" fmla="*/ 294 w 439"/>
                  <a:gd name="T11" fmla="*/ 47 h 561"/>
                  <a:gd name="T12" fmla="*/ 307 w 439"/>
                  <a:gd name="T13" fmla="*/ 50 h 561"/>
                  <a:gd name="T14" fmla="*/ 334 w 439"/>
                  <a:gd name="T15" fmla="*/ 64 h 561"/>
                  <a:gd name="T16" fmla="*/ 387 w 439"/>
                  <a:gd name="T17" fmla="*/ 108 h 561"/>
                  <a:gd name="T18" fmla="*/ 430 w 439"/>
                  <a:gd name="T19" fmla="*/ 165 h 561"/>
                  <a:gd name="T20" fmla="*/ 436 w 439"/>
                  <a:gd name="T21" fmla="*/ 252 h 561"/>
                  <a:gd name="T22" fmla="*/ 418 w 439"/>
                  <a:gd name="T23" fmla="*/ 315 h 561"/>
                  <a:gd name="T24" fmla="*/ 405 w 439"/>
                  <a:gd name="T25" fmla="*/ 356 h 561"/>
                  <a:gd name="T26" fmla="*/ 397 w 439"/>
                  <a:gd name="T27" fmla="*/ 407 h 561"/>
                  <a:gd name="T28" fmla="*/ 398 w 439"/>
                  <a:gd name="T29" fmla="*/ 449 h 561"/>
                  <a:gd name="T30" fmla="*/ 379 w 439"/>
                  <a:gd name="T31" fmla="*/ 509 h 561"/>
                  <a:gd name="T32" fmla="*/ 352 w 439"/>
                  <a:gd name="T33" fmla="*/ 535 h 561"/>
                  <a:gd name="T34" fmla="*/ 336 w 439"/>
                  <a:gd name="T35" fmla="*/ 545 h 561"/>
                  <a:gd name="T36" fmla="*/ 297 w 439"/>
                  <a:gd name="T37" fmla="*/ 556 h 561"/>
                  <a:gd name="T38" fmla="*/ 269 w 439"/>
                  <a:gd name="T39" fmla="*/ 560 h 561"/>
                  <a:gd name="T40" fmla="*/ 237 w 439"/>
                  <a:gd name="T41" fmla="*/ 558 h 561"/>
                  <a:gd name="T42" fmla="*/ 217 w 439"/>
                  <a:gd name="T43" fmla="*/ 549 h 561"/>
                  <a:gd name="T44" fmla="*/ 210 w 439"/>
                  <a:gd name="T45" fmla="*/ 522 h 561"/>
                  <a:gd name="T46" fmla="*/ 210 w 439"/>
                  <a:gd name="T47" fmla="*/ 478 h 561"/>
                  <a:gd name="T48" fmla="*/ 213 w 439"/>
                  <a:gd name="T49" fmla="*/ 434 h 561"/>
                  <a:gd name="T50" fmla="*/ 218 w 439"/>
                  <a:gd name="T51" fmla="*/ 412 h 561"/>
                  <a:gd name="T52" fmla="*/ 222 w 439"/>
                  <a:gd name="T53" fmla="*/ 369 h 561"/>
                  <a:gd name="T54" fmla="*/ 223 w 439"/>
                  <a:gd name="T55" fmla="*/ 351 h 561"/>
                  <a:gd name="T56" fmla="*/ 227 w 439"/>
                  <a:gd name="T57" fmla="*/ 298 h 561"/>
                  <a:gd name="T58" fmla="*/ 213 w 439"/>
                  <a:gd name="T59" fmla="*/ 241 h 561"/>
                  <a:gd name="T60" fmla="*/ 207 w 439"/>
                  <a:gd name="T61" fmla="*/ 233 h 561"/>
                  <a:gd name="T62" fmla="*/ 135 w 439"/>
                  <a:gd name="T63" fmla="*/ 206 h 561"/>
                  <a:gd name="T64" fmla="*/ 82 w 439"/>
                  <a:gd name="T65" fmla="*/ 186 h 561"/>
                  <a:gd name="T66" fmla="*/ 30 w 439"/>
                  <a:gd name="T67" fmla="*/ 144 h 561"/>
                  <a:gd name="T68" fmla="*/ 9 w 439"/>
                  <a:gd name="T69" fmla="*/ 113 h 561"/>
                  <a:gd name="T70" fmla="*/ 0 w 439"/>
                  <a:gd name="T71" fmla="*/ 72 h 561"/>
                  <a:gd name="T72" fmla="*/ 5 w 439"/>
                  <a:gd name="T73" fmla="*/ 35 h 561"/>
                  <a:gd name="T74" fmla="*/ 17 w 439"/>
                  <a:gd name="T75" fmla="*/ 0 h 56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439" h="561">
                    <a:moveTo>
                      <a:pt x="17" y="0"/>
                    </a:moveTo>
                    <a:cubicBezTo>
                      <a:pt x="30" y="7"/>
                      <a:pt x="43" y="8"/>
                      <a:pt x="56" y="9"/>
                    </a:cubicBezTo>
                    <a:cubicBezTo>
                      <a:pt x="68" y="10"/>
                      <a:pt x="81" y="12"/>
                      <a:pt x="93" y="13"/>
                    </a:cubicBezTo>
                    <a:cubicBezTo>
                      <a:pt x="105" y="14"/>
                      <a:pt x="116" y="14"/>
                      <a:pt x="127" y="14"/>
                    </a:cubicBezTo>
                    <a:cubicBezTo>
                      <a:pt x="140" y="13"/>
                      <a:pt x="152" y="14"/>
                      <a:pt x="165" y="15"/>
                    </a:cubicBezTo>
                    <a:cubicBezTo>
                      <a:pt x="173" y="15"/>
                      <a:pt x="181" y="16"/>
                      <a:pt x="188" y="18"/>
                    </a:cubicBezTo>
                    <a:cubicBezTo>
                      <a:pt x="201" y="20"/>
                      <a:pt x="214" y="22"/>
                      <a:pt x="226" y="28"/>
                    </a:cubicBezTo>
                    <a:cubicBezTo>
                      <a:pt x="228" y="29"/>
                      <a:pt x="231" y="29"/>
                      <a:pt x="233" y="30"/>
                    </a:cubicBezTo>
                    <a:cubicBezTo>
                      <a:pt x="239" y="32"/>
                      <a:pt x="245" y="35"/>
                      <a:pt x="250" y="38"/>
                    </a:cubicBezTo>
                    <a:cubicBezTo>
                      <a:pt x="255" y="41"/>
                      <a:pt x="261" y="42"/>
                      <a:pt x="267" y="43"/>
                    </a:cubicBezTo>
                    <a:cubicBezTo>
                      <a:pt x="274" y="44"/>
                      <a:pt x="281" y="45"/>
                      <a:pt x="288" y="46"/>
                    </a:cubicBezTo>
                    <a:cubicBezTo>
                      <a:pt x="290" y="47"/>
                      <a:pt x="292" y="46"/>
                      <a:pt x="294" y="47"/>
                    </a:cubicBezTo>
                    <a:cubicBezTo>
                      <a:pt x="298" y="47"/>
                      <a:pt x="303" y="46"/>
                      <a:pt x="306" y="50"/>
                    </a:cubicBezTo>
                    <a:cubicBezTo>
                      <a:pt x="306" y="50"/>
                      <a:pt x="306" y="50"/>
                      <a:pt x="307" y="50"/>
                    </a:cubicBezTo>
                    <a:cubicBezTo>
                      <a:pt x="313" y="49"/>
                      <a:pt x="316" y="53"/>
                      <a:pt x="321" y="56"/>
                    </a:cubicBezTo>
                    <a:cubicBezTo>
                      <a:pt x="326" y="58"/>
                      <a:pt x="330" y="61"/>
                      <a:pt x="334" y="64"/>
                    </a:cubicBezTo>
                    <a:cubicBezTo>
                      <a:pt x="343" y="70"/>
                      <a:pt x="351" y="76"/>
                      <a:pt x="359" y="83"/>
                    </a:cubicBezTo>
                    <a:cubicBezTo>
                      <a:pt x="368" y="91"/>
                      <a:pt x="378" y="99"/>
                      <a:pt x="387" y="108"/>
                    </a:cubicBezTo>
                    <a:cubicBezTo>
                      <a:pt x="394" y="114"/>
                      <a:pt x="400" y="122"/>
                      <a:pt x="408" y="128"/>
                    </a:cubicBezTo>
                    <a:cubicBezTo>
                      <a:pt x="420" y="138"/>
                      <a:pt x="426" y="151"/>
                      <a:pt x="430" y="165"/>
                    </a:cubicBezTo>
                    <a:cubicBezTo>
                      <a:pt x="435" y="179"/>
                      <a:pt x="438" y="192"/>
                      <a:pt x="438" y="207"/>
                    </a:cubicBezTo>
                    <a:cubicBezTo>
                      <a:pt x="439" y="222"/>
                      <a:pt x="439" y="237"/>
                      <a:pt x="436" y="252"/>
                    </a:cubicBezTo>
                    <a:cubicBezTo>
                      <a:pt x="433" y="265"/>
                      <a:pt x="430" y="278"/>
                      <a:pt x="427" y="291"/>
                    </a:cubicBezTo>
                    <a:cubicBezTo>
                      <a:pt x="425" y="299"/>
                      <a:pt x="422" y="307"/>
                      <a:pt x="418" y="315"/>
                    </a:cubicBezTo>
                    <a:cubicBezTo>
                      <a:pt x="415" y="322"/>
                      <a:pt x="414" y="329"/>
                      <a:pt x="411" y="336"/>
                    </a:cubicBezTo>
                    <a:cubicBezTo>
                      <a:pt x="409" y="343"/>
                      <a:pt x="407" y="349"/>
                      <a:pt x="405" y="356"/>
                    </a:cubicBezTo>
                    <a:cubicBezTo>
                      <a:pt x="403" y="361"/>
                      <a:pt x="401" y="367"/>
                      <a:pt x="400" y="373"/>
                    </a:cubicBezTo>
                    <a:cubicBezTo>
                      <a:pt x="398" y="384"/>
                      <a:pt x="397" y="396"/>
                      <a:pt x="397" y="407"/>
                    </a:cubicBezTo>
                    <a:cubicBezTo>
                      <a:pt x="397" y="420"/>
                      <a:pt x="397" y="433"/>
                      <a:pt x="397" y="445"/>
                    </a:cubicBezTo>
                    <a:cubicBezTo>
                      <a:pt x="397" y="447"/>
                      <a:pt x="397" y="448"/>
                      <a:pt x="398" y="449"/>
                    </a:cubicBezTo>
                    <a:cubicBezTo>
                      <a:pt x="401" y="461"/>
                      <a:pt x="400" y="473"/>
                      <a:pt x="397" y="485"/>
                    </a:cubicBezTo>
                    <a:cubicBezTo>
                      <a:pt x="394" y="496"/>
                      <a:pt x="389" y="504"/>
                      <a:pt x="379" y="509"/>
                    </a:cubicBezTo>
                    <a:cubicBezTo>
                      <a:pt x="375" y="511"/>
                      <a:pt x="372" y="514"/>
                      <a:pt x="369" y="517"/>
                    </a:cubicBezTo>
                    <a:cubicBezTo>
                      <a:pt x="363" y="523"/>
                      <a:pt x="358" y="529"/>
                      <a:pt x="352" y="535"/>
                    </a:cubicBezTo>
                    <a:cubicBezTo>
                      <a:pt x="350" y="537"/>
                      <a:pt x="348" y="538"/>
                      <a:pt x="346" y="539"/>
                    </a:cubicBezTo>
                    <a:cubicBezTo>
                      <a:pt x="343" y="541"/>
                      <a:pt x="339" y="543"/>
                      <a:pt x="336" y="545"/>
                    </a:cubicBezTo>
                    <a:cubicBezTo>
                      <a:pt x="330" y="549"/>
                      <a:pt x="324" y="551"/>
                      <a:pt x="317" y="552"/>
                    </a:cubicBezTo>
                    <a:cubicBezTo>
                      <a:pt x="310" y="553"/>
                      <a:pt x="304" y="555"/>
                      <a:pt x="297" y="556"/>
                    </a:cubicBezTo>
                    <a:cubicBezTo>
                      <a:pt x="291" y="558"/>
                      <a:pt x="285" y="559"/>
                      <a:pt x="278" y="560"/>
                    </a:cubicBezTo>
                    <a:cubicBezTo>
                      <a:pt x="275" y="560"/>
                      <a:pt x="272" y="560"/>
                      <a:pt x="269" y="560"/>
                    </a:cubicBezTo>
                    <a:cubicBezTo>
                      <a:pt x="264" y="560"/>
                      <a:pt x="259" y="561"/>
                      <a:pt x="253" y="560"/>
                    </a:cubicBezTo>
                    <a:cubicBezTo>
                      <a:pt x="248" y="560"/>
                      <a:pt x="243" y="559"/>
                      <a:pt x="237" y="558"/>
                    </a:cubicBezTo>
                    <a:cubicBezTo>
                      <a:pt x="234" y="558"/>
                      <a:pt x="230" y="557"/>
                      <a:pt x="227" y="557"/>
                    </a:cubicBezTo>
                    <a:cubicBezTo>
                      <a:pt x="221" y="557"/>
                      <a:pt x="218" y="555"/>
                      <a:pt x="217" y="549"/>
                    </a:cubicBezTo>
                    <a:cubicBezTo>
                      <a:pt x="216" y="549"/>
                      <a:pt x="216" y="548"/>
                      <a:pt x="216" y="547"/>
                    </a:cubicBezTo>
                    <a:cubicBezTo>
                      <a:pt x="211" y="539"/>
                      <a:pt x="210" y="531"/>
                      <a:pt x="210" y="522"/>
                    </a:cubicBezTo>
                    <a:cubicBezTo>
                      <a:pt x="210" y="515"/>
                      <a:pt x="209" y="508"/>
                      <a:pt x="209" y="501"/>
                    </a:cubicBezTo>
                    <a:cubicBezTo>
                      <a:pt x="209" y="493"/>
                      <a:pt x="210" y="486"/>
                      <a:pt x="210" y="478"/>
                    </a:cubicBezTo>
                    <a:cubicBezTo>
                      <a:pt x="211" y="470"/>
                      <a:pt x="211" y="462"/>
                      <a:pt x="212" y="454"/>
                    </a:cubicBezTo>
                    <a:cubicBezTo>
                      <a:pt x="212" y="447"/>
                      <a:pt x="213" y="440"/>
                      <a:pt x="213" y="434"/>
                    </a:cubicBezTo>
                    <a:cubicBezTo>
                      <a:pt x="214" y="429"/>
                      <a:pt x="216" y="423"/>
                      <a:pt x="217" y="418"/>
                    </a:cubicBezTo>
                    <a:cubicBezTo>
                      <a:pt x="217" y="416"/>
                      <a:pt x="217" y="414"/>
                      <a:pt x="218" y="412"/>
                    </a:cubicBezTo>
                    <a:cubicBezTo>
                      <a:pt x="219" y="404"/>
                      <a:pt x="220" y="395"/>
                      <a:pt x="220" y="387"/>
                    </a:cubicBezTo>
                    <a:cubicBezTo>
                      <a:pt x="220" y="381"/>
                      <a:pt x="221" y="375"/>
                      <a:pt x="222" y="369"/>
                    </a:cubicBezTo>
                    <a:cubicBezTo>
                      <a:pt x="222" y="367"/>
                      <a:pt x="222" y="366"/>
                      <a:pt x="222" y="364"/>
                    </a:cubicBezTo>
                    <a:cubicBezTo>
                      <a:pt x="221" y="360"/>
                      <a:pt x="222" y="355"/>
                      <a:pt x="223" y="351"/>
                    </a:cubicBezTo>
                    <a:cubicBezTo>
                      <a:pt x="224" y="340"/>
                      <a:pt x="225" y="329"/>
                      <a:pt x="226" y="318"/>
                    </a:cubicBezTo>
                    <a:cubicBezTo>
                      <a:pt x="226" y="312"/>
                      <a:pt x="227" y="305"/>
                      <a:pt x="227" y="298"/>
                    </a:cubicBezTo>
                    <a:cubicBezTo>
                      <a:pt x="228" y="288"/>
                      <a:pt x="229" y="277"/>
                      <a:pt x="226" y="266"/>
                    </a:cubicBezTo>
                    <a:cubicBezTo>
                      <a:pt x="224" y="257"/>
                      <a:pt x="222" y="247"/>
                      <a:pt x="213" y="241"/>
                    </a:cubicBezTo>
                    <a:cubicBezTo>
                      <a:pt x="212" y="239"/>
                      <a:pt x="211" y="237"/>
                      <a:pt x="209" y="235"/>
                    </a:cubicBezTo>
                    <a:cubicBezTo>
                      <a:pt x="208" y="234"/>
                      <a:pt x="208" y="233"/>
                      <a:pt x="207" y="233"/>
                    </a:cubicBezTo>
                    <a:cubicBezTo>
                      <a:pt x="199" y="227"/>
                      <a:pt x="191" y="222"/>
                      <a:pt x="181" y="219"/>
                    </a:cubicBezTo>
                    <a:cubicBezTo>
                      <a:pt x="166" y="215"/>
                      <a:pt x="150" y="210"/>
                      <a:pt x="135" y="206"/>
                    </a:cubicBezTo>
                    <a:cubicBezTo>
                      <a:pt x="126" y="203"/>
                      <a:pt x="117" y="199"/>
                      <a:pt x="108" y="197"/>
                    </a:cubicBezTo>
                    <a:cubicBezTo>
                      <a:pt x="99" y="195"/>
                      <a:pt x="91" y="189"/>
                      <a:pt x="82" y="186"/>
                    </a:cubicBezTo>
                    <a:cubicBezTo>
                      <a:pt x="70" y="182"/>
                      <a:pt x="61" y="173"/>
                      <a:pt x="51" y="166"/>
                    </a:cubicBezTo>
                    <a:cubicBezTo>
                      <a:pt x="43" y="159"/>
                      <a:pt x="36" y="152"/>
                      <a:pt x="30" y="144"/>
                    </a:cubicBezTo>
                    <a:cubicBezTo>
                      <a:pt x="25" y="138"/>
                      <a:pt x="21" y="131"/>
                      <a:pt x="17" y="125"/>
                    </a:cubicBezTo>
                    <a:cubicBezTo>
                      <a:pt x="14" y="121"/>
                      <a:pt x="11" y="117"/>
                      <a:pt x="9" y="113"/>
                    </a:cubicBezTo>
                    <a:cubicBezTo>
                      <a:pt x="3" y="104"/>
                      <a:pt x="1" y="95"/>
                      <a:pt x="0" y="85"/>
                    </a:cubicBezTo>
                    <a:cubicBezTo>
                      <a:pt x="0" y="81"/>
                      <a:pt x="0" y="76"/>
                      <a:pt x="0" y="72"/>
                    </a:cubicBezTo>
                    <a:cubicBezTo>
                      <a:pt x="1" y="65"/>
                      <a:pt x="2" y="58"/>
                      <a:pt x="3" y="51"/>
                    </a:cubicBezTo>
                    <a:cubicBezTo>
                      <a:pt x="4" y="46"/>
                      <a:pt x="4" y="40"/>
                      <a:pt x="5" y="35"/>
                    </a:cubicBezTo>
                    <a:cubicBezTo>
                      <a:pt x="6" y="31"/>
                      <a:pt x="7" y="26"/>
                      <a:pt x="9" y="21"/>
                    </a:cubicBezTo>
                    <a:cubicBezTo>
                      <a:pt x="11" y="14"/>
                      <a:pt x="14" y="8"/>
                      <a:pt x="17" y="0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58" name="Freeform 13"/>
              <p:cNvSpPr>
                <a:spLocks/>
              </p:cNvSpPr>
              <p:nvPr/>
            </p:nvSpPr>
            <p:spPr bwMode="auto">
              <a:xfrm>
                <a:off x="3298895" y="3806016"/>
                <a:ext cx="916585" cy="1227264"/>
              </a:xfrm>
              <a:custGeom>
                <a:avLst/>
                <a:gdLst>
                  <a:gd name="T0" fmla="*/ 121 w 477"/>
                  <a:gd name="T1" fmla="*/ 623 h 639"/>
                  <a:gd name="T2" fmla="*/ 69 w 477"/>
                  <a:gd name="T3" fmla="*/ 568 h 639"/>
                  <a:gd name="T4" fmla="*/ 43 w 477"/>
                  <a:gd name="T5" fmla="*/ 536 h 639"/>
                  <a:gd name="T6" fmla="*/ 9 w 477"/>
                  <a:gd name="T7" fmla="*/ 467 h 639"/>
                  <a:gd name="T8" fmla="*/ 6 w 477"/>
                  <a:gd name="T9" fmla="*/ 442 h 639"/>
                  <a:gd name="T10" fmla="*/ 59 w 477"/>
                  <a:gd name="T11" fmla="*/ 409 h 639"/>
                  <a:gd name="T12" fmla="*/ 103 w 477"/>
                  <a:gd name="T13" fmla="*/ 378 h 639"/>
                  <a:gd name="T14" fmla="*/ 137 w 477"/>
                  <a:gd name="T15" fmla="*/ 354 h 639"/>
                  <a:gd name="T16" fmla="*/ 196 w 477"/>
                  <a:gd name="T17" fmla="*/ 302 h 639"/>
                  <a:gd name="T18" fmla="*/ 224 w 477"/>
                  <a:gd name="T19" fmla="*/ 231 h 639"/>
                  <a:gd name="T20" fmla="*/ 241 w 477"/>
                  <a:gd name="T21" fmla="*/ 171 h 639"/>
                  <a:gd name="T22" fmla="*/ 257 w 477"/>
                  <a:gd name="T23" fmla="*/ 124 h 639"/>
                  <a:gd name="T24" fmla="*/ 269 w 477"/>
                  <a:gd name="T25" fmla="*/ 87 h 639"/>
                  <a:gd name="T26" fmla="*/ 286 w 477"/>
                  <a:gd name="T27" fmla="*/ 32 h 639"/>
                  <a:gd name="T28" fmla="*/ 306 w 477"/>
                  <a:gd name="T29" fmla="*/ 4 h 639"/>
                  <a:gd name="T30" fmla="*/ 343 w 477"/>
                  <a:gd name="T31" fmla="*/ 19 h 639"/>
                  <a:gd name="T32" fmla="*/ 368 w 477"/>
                  <a:gd name="T33" fmla="*/ 51 h 639"/>
                  <a:gd name="T34" fmla="*/ 386 w 477"/>
                  <a:gd name="T35" fmla="*/ 62 h 639"/>
                  <a:gd name="T36" fmla="*/ 391 w 477"/>
                  <a:gd name="T37" fmla="*/ 118 h 639"/>
                  <a:gd name="T38" fmla="*/ 395 w 477"/>
                  <a:gd name="T39" fmla="*/ 155 h 639"/>
                  <a:gd name="T40" fmla="*/ 439 w 477"/>
                  <a:gd name="T41" fmla="*/ 188 h 639"/>
                  <a:gd name="T42" fmla="*/ 462 w 477"/>
                  <a:gd name="T43" fmla="*/ 203 h 639"/>
                  <a:gd name="T44" fmla="*/ 477 w 477"/>
                  <a:gd name="T45" fmla="*/ 205 h 639"/>
                  <a:gd name="T46" fmla="*/ 457 w 477"/>
                  <a:gd name="T47" fmla="*/ 236 h 639"/>
                  <a:gd name="T48" fmla="*/ 441 w 477"/>
                  <a:gd name="T49" fmla="*/ 275 h 639"/>
                  <a:gd name="T50" fmla="*/ 412 w 477"/>
                  <a:gd name="T51" fmla="*/ 344 h 639"/>
                  <a:gd name="T52" fmla="*/ 394 w 477"/>
                  <a:gd name="T53" fmla="*/ 384 h 639"/>
                  <a:gd name="T54" fmla="*/ 373 w 477"/>
                  <a:gd name="T55" fmla="*/ 420 h 639"/>
                  <a:gd name="T56" fmla="*/ 307 w 477"/>
                  <a:gd name="T57" fmla="*/ 500 h 639"/>
                  <a:gd name="T58" fmla="*/ 263 w 477"/>
                  <a:gd name="T59" fmla="*/ 542 h 639"/>
                  <a:gd name="T60" fmla="*/ 222 w 477"/>
                  <a:gd name="T61" fmla="*/ 585 h 639"/>
                  <a:gd name="T62" fmla="*/ 178 w 477"/>
                  <a:gd name="T63" fmla="*/ 620 h 639"/>
                  <a:gd name="T64" fmla="*/ 142 w 477"/>
                  <a:gd name="T65" fmla="*/ 636 h 6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477" h="639">
                    <a:moveTo>
                      <a:pt x="131" y="623"/>
                    </a:moveTo>
                    <a:cubicBezTo>
                      <a:pt x="126" y="627"/>
                      <a:pt x="126" y="626"/>
                      <a:pt x="121" y="623"/>
                    </a:cubicBezTo>
                    <a:cubicBezTo>
                      <a:pt x="108" y="615"/>
                      <a:pt x="99" y="603"/>
                      <a:pt x="89" y="592"/>
                    </a:cubicBezTo>
                    <a:cubicBezTo>
                      <a:pt x="81" y="585"/>
                      <a:pt x="75" y="577"/>
                      <a:pt x="69" y="568"/>
                    </a:cubicBezTo>
                    <a:cubicBezTo>
                      <a:pt x="61" y="559"/>
                      <a:pt x="54" y="549"/>
                      <a:pt x="46" y="540"/>
                    </a:cubicBezTo>
                    <a:cubicBezTo>
                      <a:pt x="45" y="539"/>
                      <a:pt x="44" y="538"/>
                      <a:pt x="43" y="536"/>
                    </a:cubicBezTo>
                    <a:cubicBezTo>
                      <a:pt x="37" y="525"/>
                      <a:pt x="30" y="513"/>
                      <a:pt x="24" y="501"/>
                    </a:cubicBezTo>
                    <a:cubicBezTo>
                      <a:pt x="19" y="490"/>
                      <a:pt x="14" y="479"/>
                      <a:pt x="9" y="467"/>
                    </a:cubicBezTo>
                    <a:cubicBezTo>
                      <a:pt x="7" y="461"/>
                      <a:pt x="3" y="454"/>
                      <a:pt x="0" y="447"/>
                    </a:cubicBezTo>
                    <a:cubicBezTo>
                      <a:pt x="2" y="445"/>
                      <a:pt x="4" y="443"/>
                      <a:pt x="6" y="442"/>
                    </a:cubicBezTo>
                    <a:cubicBezTo>
                      <a:pt x="20" y="435"/>
                      <a:pt x="32" y="425"/>
                      <a:pt x="45" y="417"/>
                    </a:cubicBezTo>
                    <a:cubicBezTo>
                      <a:pt x="50" y="414"/>
                      <a:pt x="55" y="412"/>
                      <a:pt x="59" y="409"/>
                    </a:cubicBezTo>
                    <a:cubicBezTo>
                      <a:pt x="71" y="401"/>
                      <a:pt x="82" y="393"/>
                      <a:pt x="94" y="385"/>
                    </a:cubicBezTo>
                    <a:cubicBezTo>
                      <a:pt x="97" y="383"/>
                      <a:pt x="99" y="380"/>
                      <a:pt x="103" y="378"/>
                    </a:cubicBezTo>
                    <a:cubicBezTo>
                      <a:pt x="113" y="371"/>
                      <a:pt x="123" y="364"/>
                      <a:pt x="133" y="357"/>
                    </a:cubicBezTo>
                    <a:cubicBezTo>
                      <a:pt x="134" y="356"/>
                      <a:pt x="136" y="355"/>
                      <a:pt x="137" y="354"/>
                    </a:cubicBezTo>
                    <a:cubicBezTo>
                      <a:pt x="150" y="342"/>
                      <a:pt x="164" y="331"/>
                      <a:pt x="178" y="320"/>
                    </a:cubicBezTo>
                    <a:cubicBezTo>
                      <a:pt x="185" y="315"/>
                      <a:pt x="191" y="308"/>
                      <a:pt x="196" y="302"/>
                    </a:cubicBezTo>
                    <a:cubicBezTo>
                      <a:pt x="199" y="299"/>
                      <a:pt x="200" y="295"/>
                      <a:pt x="202" y="291"/>
                    </a:cubicBezTo>
                    <a:cubicBezTo>
                      <a:pt x="211" y="272"/>
                      <a:pt x="220" y="253"/>
                      <a:pt x="224" y="231"/>
                    </a:cubicBezTo>
                    <a:cubicBezTo>
                      <a:pt x="224" y="229"/>
                      <a:pt x="225" y="227"/>
                      <a:pt x="226" y="224"/>
                    </a:cubicBezTo>
                    <a:cubicBezTo>
                      <a:pt x="232" y="207"/>
                      <a:pt x="236" y="189"/>
                      <a:pt x="241" y="171"/>
                    </a:cubicBezTo>
                    <a:cubicBezTo>
                      <a:pt x="243" y="165"/>
                      <a:pt x="245" y="159"/>
                      <a:pt x="247" y="153"/>
                    </a:cubicBezTo>
                    <a:cubicBezTo>
                      <a:pt x="250" y="143"/>
                      <a:pt x="253" y="133"/>
                      <a:pt x="257" y="124"/>
                    </a:cubicBezTo>
                    <a:cubicBezTo>
                      <a:pt x="258" y="120"/>
                      <a:pt x="260" y="116"/>
                      <a:pt x="261" y="113"/>
                    </a:cubicBezTo>
                    <a:cubicBezTo>
                      <a:pt x="264" y="104"/>
                      <a:pt x="266" y="96"/>
                      <a:pt x="269" y="87"/>
                    </a:cubicBezTo>
                    <a:cubicBezTo>
                      <a:pt x="271" y="78"/>
                      <a:pt x="274" y="70"/>
                      <a:pt x="277" y="61"/>
                    </a:cubicBezTo>
                    <a:cubicBezTo>
                      <a:pt x="280" y="52"/>
                      <a:pt x="283" y="42"/>
                      <a:pt x="286" y="32"/>
                    </a:cubicBezTo>
                    <a:cubicBezTo>
                      <a:pt x="290" y="22"/>
                      <a:pt x="294" y="11"/>
                      <a:pt x="298" y="0"/>
                    </a:cubicBezTo>
                    <a:cubicBezTo>
                      <a:pt x="301" y="2"/>
                      <a:pt x="303" y="3"/>
                      <a:pt x="306" y="4"/>
                    </a:cubicBezTo>
                    <a:cubicBezTo>
                      <a:pt x="317" y="9"/>
                      <a:pt x="326" y="16"/>
                      <a:pt x="338" y="16"/>
                    </a:cubicBezTo>
                    <a:cubicBezTo>
                      <a:pt x="341" y="16"/>
                      <a:pt x="342" y="17"/>
                      <a:pt x="343" y="19"/>
                    </a:cubicBezTo>
                    <a:cubicBezTo>
                      <a:pt x="345" y="22"/>
                      <a:pt x="347" y="25"/>
                      <a:pt x="349" y="29"/>
                    </a:cubicBezTo>
                    <a:cubicBezTo>
                      <a:pt x="354" y="37"/>
                      <a:pt x="361" y="45"/>
                      <a:pt x="368" y="51"/>
                    </a:cubicBezTo>
                    <a:cubicBezTo>
                      <a:pt x="372" y="55"/>
                      <a:pt x="377" y="57"/>
                      <a:pt x="381" y="59"/>
                    </a:cubicBezTo>
                    <a:cubicBezTo>
                      <a:pt x="383" y="60"/>
                      <a:pt x="384" y="61"/>
                      <a:pt x="386" y="62"/>
                    </a:cubicBezTo>
                    <a:cubicBezTo>
                      <a:pt x="387" y="72"/>
                      <a:pt x="388" y="81"/>
                      <a:pt x="388" y="91"/>
                    </a:cubicBezTo>
                    <a:cubicBezTo>
                      <a:pt x="389" y="100"/>
                      <a:pt x="390" y="109"/>
                      <a:pt x="391" y="118"/>
                    </a:cubicBezTo>
                    <a:cubicBezTo>
                      <a:pt x="391" y="121"/>
                      <a:pt x="391" y="123"/>
                      <a:pt x="391" y="125"/>
                    </a:cubicBezTo>
                    <a:cubicBezTo>
                      <a:pt x="390" y="136"/>
                      <a:pt x="393" y="146"/>
                      <a:pt x="395" y="155"/>
                    </a:cubicBezTo>
                    <a:cubicBezTo>
                      <a:pt x="397" y="165"/>
                      <a:pt x="401" y="174"/>
                      <a:pt x="406" y="183"/>
                    </a:cubicBezTo>
                    <a:cubicBezTo>
                      <a:pt x="413" y="195"/>
                      <a:pt x="427" y="199"/>
                      <a:pt x="439" y="188"/>
                    </a:cubicBezTo>
                    <a:cubicBezTo>
                      <a:pt x="441" y="190"/>
                      <a:pt x="442" y="191"/>
                      <a:pt x="444" y="193"/>
                    </a:cubicBezTo>
                    <a:cubicBezTo>
                      <a:pt x="448" y="199"/>
                      <a:pt x="455" y="202"/>
                      <a:pt x="462" y="203"/>
                    </a:cubicBezTo>
                    <a:cubicBezTo>
                      <a:pt x="467" y="204"/>
                      <a:pt x="471" y="201"/>
                      <a:pt x="477" y="200"/>
                    </a:cubicBezTo>
                    <a:cubicBezTo>
                      <a:pt x="477" y="202"/>
                      <a:pt x="477" y="203"/>
                      <a:pt x="477" y="205"/>
                    </a:cubicBezTo>
                    <a:cubicBezTo>
                      <a:pt x="476" y="207"/>
                      <a:pt x="475" y="209"/>
                      <a:pt x="474" y="211"/>
                    </a:cubicBezTo>
                    <a:cubicBezTo>
                      <a:pt x="466" y="218"/>
                      <a:pt x="462" y="227"/>
                      <a:pt x="457" y="236"/>
                    </a:cubicBezTo>
                    <a:cubicBezTo>
                      <a:pt x="455" y="241"/>
                      <a:pt x="453" y="245"/>
                      <a:pt x="451" y="249"/>
                    </a:cubicBezTo>
                    <a:cubicBezTo>
                      <a:pt x="447" y="258"/>
                      <a:pt x="444" y="266"/>
                      <a:pt x="441" y="275"/>
                    </a:cubicBezTo>
                    <a:cubicBezTo>
                      <a:pt x="436" y="291"/>
                      <a:pt x="426" y="304"/>
                      <a:pt x="421" y="320"/>
                    </a:cubicBezTo>
                    <a:cubicBezTo>
                      <a:pt x="418" y="328"/>
                      <a:pt x="415" y="336"/>
                      <a:pt x="412" y="344"/>
                    </a:cubicBezTo>
                    <a:cubicBezTo>
                      <a:pt x="410" y="350"/>
                      <a:pt x="407" y="356"/>
                      <a:pt x="404" y="361"/>
                    </a:cubicBezTo>
                    <a:cubicBezTo>
                      <a:pt x="401" y="369"/>
                      <a:pt x="398" y="377"/>
                      <a:pt x="394" y="384"/>
                    </a:cubicBezTo>
                    <a:cubicBezTo>
                      <a:pt x="390" y="392"/>
                      <a:pt x="385" y="401"/>
                      <a:pt x="380" y="409"/>
                    </a:cubicBezTo>
                    <a:cubicBezTo>
                      <a:pt x="378" y="413"/>
                      <a:pt x="375" y="416"/>
                      <a:pt x="373" y="420"/>
                    </a:cubicBezTo>
                    <a:cubicBezTo>
                      <a:pt x="361" y="438"/>
                      <a:pt x="348" y="456"/>
                      <a:pt x="333" y="472"/>
                    </a:cubicBezTo>
                    <a:cubicBezTo>
                      <a:pt x="324" y="481"/>
                      <a:pt x="315" y="490"/>
                      <a:pt x="307" y="500"/>
                    </a:cubicBezTo>
                    <a:cubicBezTo>
                      <a:pt x="297" y="511"/>
                      <a:pt x="286" y="520"/>
                      <a:pt x="275" y="530"/>
                    </a:cubicBezTo>
                    <a:cubicBezTo>
                      <a:pt x="271" y="534"/>
                      <a:pt x="267" y="538"/>
                      <a:pt x="263" y="542"/>
                    </a:cubicBezTo>
                    <a:cubicBezTo>
                      <a:pt x="259" y="547"/>
                      <a:pt x="254" y="552"/>
                      <a:pt x="249" y="556"/>
                    </a:cubicBezTo>
                    <a:cubicBezTo>
                      <a:pt x="239" y="565"/>
                      <a:pt x="230" y="574"/>
                      <a:pt x="222" y="585"/>
                    </a:cubicBezTo>
                    <a:cubicBezTo>
                      <a:pt x="220" y="587"/>
                      <a:pt x="218" y="589"/>
                      <a:pt x="216" y="590"/>
                    </a:cubicBezTo>
                    <a:cubicBezTo>
                      <a:pt x="203" y="600"/>
                      <a:pt x="192" y="612"/>
                      <a:pt x="178" y="620"/>
                    </a:cubicBezTo>
                    <a:cubicBezTo>
                      <a:pt x="169" y="625"/>
                      <a:pt x="160" y="631"/>
                      <a:pt x="151" y="637"/>
                    </a:cubicBezTo>
                    <a:cubicBezTo>
                      <a:pt x="148" y="639"/>
                      <a:pt x="145" y="638"/>
                      <a:pt x="142" y="636"/>
                    </a:cubicBezTo>
                    <a:cubicBezTo>
                      <a:pt x="137" y="633"/>
                      <a:pt x="133" y="629"/>
                      <a:pt x="131" y="623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59" name="Freeform 14"/>
              <p:cNvSpPr>
                <a:spLocks/>
              </p:cNvSpPr>
              <p:nvPr/>
            </p:nvSpPr>
            <p:spPr bwMode="auto">
              <a:xfrm>
                <a:off x="4225240" y="3914998"/>
                <a:ext cx="445686" cy="1168707"/>
              </a:xfrm>
              <a:custGeom>
                <a:avLst/>
                <a:gdLst>
                  <a:gd name="T0" fmla="*/ 230 w 232"/>
                  <a:gd name="T1" fmla="*/ 589 h 608"/>
                  <a:gd name="T2" fmla="*/ 229 w 232"/>
                  <a:gd name="T3" fmla="*/ 595 h 608"/>
                  <a:gd name="T4" fmla="*/ 166 w 232"/>
                  <a:gd name="T5" fmla="*/ 606 h 608"/>
                  <a:gd name="T6" fmla="*/ 130 w 232"/>
                  <a:gd name="T7" fmla="*/ 607 h 608"/>
                  <a:gd name="T8" fmla="*/ 77 w 232"/>
                  <a:gd name="T9" fmla="*/ 606 h 608"/>
                  <a:gd name="T10" fmla="*/ 20 w 232"/>
                  <a:gd name="T11" fmla="*/ 593 h 608"/>
                  <a:gd name="T12" fmla="*/ 18 w 232"/>
                  <a:gd name="T13" fmla="*/ 560 h 608"/>
                  <a:gd name="T14" fmla="*/ 16 w 232"/>
                  <a:gd name="T15" fmla="*/ 509 h 608"/>
                  <a:gd name="T16" fmla="*/ 20 w 232"/>
                  <a:gd name="T17" fmla="*/ 456 h 608"/>
                  <a:gd name="T18" fmla="*/ 25 w 232"/>
                  <a:gd name="T19" fmla="*/ 413 h 608"/>
                  <a:gd name="T20" fmla="*/ 32 w 232"/>
                  <a:gd name="T21" fmla="*/ 375 h 608"/>
                  <a:gd name="T22" fmla="*/ 32 w 232"/>
                  <a:gd name="T23" fmla="*/ 367 h 608"/>
                  <a:gd name="T24" fmla="*/ 35 w 232"/>
                  <a:gd name="T25" fmla="*/ 342 h 608"/>
                  <a:gd name="T26" fmla="*/ 39 w 232"/>
                  <a:gd name="T27" fmla="*/ 284 h 608"/>
                  <a:gd name="T28" fmla="*/ 35 w 232"/>
                  <a:gd name="T29" fmla="*/ 243 h 608"/>
                  <a:gd name="T30" fmla="*/ 26 w 232"/>
                  <a:gd name="T31" fmla="*/ 214 h 608"/>
                  <a:gd name="T32" fmla="*/ 12 w 232"/>
                  <a:gd name="T33" fmla="*/ 181 h 608"/>
                  <a:gd name="T34" fmla="*/ 2 w 232"/>
                  <a:gd name="T35" fmla="*/ 165 h 608"/>
                  <a:gd name="T36" fmla="*/ 10 w 232"/>
                  <a:gd name="T37" fmla="*/ 148 h 608"/>
                  <a:gd name="T38" fmla="*/ 22 w 232"/>
                  <a:gd name="T39" fmla="*/ 137 h 608"/>
                  <a:gd name="T40" fmla="*/ 43 w 232"/>
                  <a:gd name="T41" fmla="*/ 123 h 608"/>
                  <a:gd name="T42" fmla="*/ 49 w 232"/>
                  <a:gd name="T43" fmla="*/ 85 h 608"/>
                  <a:gd name="T44" fmla="*/ 39 w 232"/>
                  <a:gd name="T45" fmla="*/ 38 h 608"/>
                  <a:gd name="T46" fmla="*/ 29 w 232"/>
                  <a:gd name="T47" fmla="*/ 1 h 608"/>
                  <a:gd name="T48" fmla="*/ 74 w 232"/>
                  <a:gd name="T49" fmla="*/ 9 h 608"/>
                  <a:gd name="T50" fmla="*/ 147 w 232"/>
                  <a:gd name="T51" fmla="*/ 3 h 608"/>
                  <a:gd name="T52" fmla="*/ 163 w 232"/>
                  <a:gd name="T53" fmla="*/ 9 h 608"/>
                  <a:gd name="T54" fmla="*/ 171 w 232"/>
                  <a:gd name="T55" fmla="*/ 53 h 608"/>
                  <a:gd name="T56" fmla="*/ 175 w 232"/>
                  <a:gd name="T57" fmla="*/ 70 h 608"/>
                  <a:gd name="T58" fmla="*/ 180 w 232"/>
                  <a:gd name="T59" fmla="*/ 83 h 608"/>
                  <a:gd name="T60" fmla="*/ 184 w 232"/>
                  <a:gd name="T61" fmla="*/ 91 h 608"/>
                  <a:gd name="T62" fmla="*/ 195 w 232"/>
                  <a:gd name="T63" fmla="*/ 131 h 608"/>
                  <a:gd name="T64" fmla="*/ 210 w 232"/>
                  <a:gd name="T65" fmla="*/ 188 h 608"/>
                  <a:gd name="T66" fmla="*/ 219 w 232"/>
                  <a:gd name="T67" fmla="*/ 224 h 608"/>
                  <a:gd name="T68" fmla="*/ 223 w 232"/>
                  <a:gd name="T69" fmla="*/ 270 h 608"/>
                  <a:gd name="T70" fmla="*/ 226 w 232"/>
                  <a:gd name="T71" fmla="*/ 335 h 608"/>
                  <a:gd name="T72" fmla="*/ 227 w 232"/>
                  <a:gd name="T73" fmla="*/ 434 h 608"/>
                  <a:gd name="T74" fmla="*/ 227 w 232"/>
                  <a:gd name="T75" fmla="*/ 518 h 608"/>
                  <a:gd name="T76" fmla="*/ 223 w 232"/>
                  <a:gd name="T77" fmla="*/ 584 h 60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232" h="608">
                    <a:moveTo>
                      <a:pt x="223" y="591"/>
                    </a:moveTo>
                    <a:cubicBezTo>
                      <a:pt x="226" y="590"/>
                      <a:pt x="228" y="590"/>
                      <a:pt x="230" y="589"/>
                    </a:cubicBezTo>
                    <a:cubicBezTo>
                      <a:pt x="230" y="590"/>
                      <a:pt x="232" y="591"/>
                      <a:pt x="231" y="591"/>
                    </a:cubicBezTo>
                    <a:cubicBezTo>
                      <a:pt x="231" y="593"/>
                      <a:pt x="230" y="594"/>
                      <a:pt x="229" y="595"/>
                    </a:cubicBezTo>
                    <a:cubicBezTo>
                      <a:pt x="225" y="596"/>
                      <a:pt x="221" y="598"/>
                      <a:pt x="217" y="599"/>
                    </a:cubicBezTo>
                    <a:cubicBezTo>
                      <a:pt x="200" y="603"/>
                      <a:pt x="183" y="605"/>
                      <a:pt x="166" y="606"/>
                    </a:cubicBezTo>
                    <a:cubicBezTo>
                      <a:pt x="163" y="607"/>
                      <a:pt x="161" y="606"/>
                      <a:pt x="158" y="606"/>
                    </a:cubicBezTo>
                    <a:cubicBezTo>
                      <a:pt x="149" y="606"/>
                      <a:pt x="139" y="606"/>
                      <a:pt x="130" y="607"/>
                    </a:cubicBezTo>
                    <a:cubicBezTo>
                      <a:pt x="118" y="607"/>
                      <a:pt x="105" y="608"/>
                      <a:pt x="93" y="608"/>
                    </a:cubicBezTo>
                    <a:cubicBezTo>
                      <a:pt x="88" y="608"/>
                      <a:pt x="82" y="607"/>
                      <a:pt x="77" y="606"/>
                    </a:cubicBezTo>
                    <a:cubicBezTo>
                      <a:pt x="64" y="603"/>
                      <a:pt x="51" y="601"/>
                      <a:pt x="38" y="598"/>
                    </a:cubicBezTo>
                    <a:cubicBezTo>
                      <a:pt x="32" y="597"/>
                      <a:pt x="26" y="595"/>
                      <a:pt x="20" y="593"/>
                    </a:cubicBezTo>
                    <a:cubicBezTo>
                      <a:pt x="20" y="587"/>
                      <a:pt x="20" y="582"/>
                      <a:pt x="20" y="577"/>
                    </a:cubicBezTo>
                    <a:cubicBezTo>
                      <a:pt x="20" y="571"/>
                      <a:pt x="19" y="565"/>
                      <a:pt x="18" y="560"/>
                    </a:cubicBezTo>
                    <a:cubicBezTo>
                      <a:pt x="18" y="556"/>
                      <a:pt x="18" y="552"/>
                      <a:pt x="18" y="548"/>
                    </a:cubicBezTo>
                    <a:cubicBezTo>
                      <a:pt x="17" y="535"/>
                      <a:pt x="17" y="522"/>
                      <a:pt x="16" y="509"/>
                    </a:cubicBezTo>
                    <a:cubicBezTo>
                      <a:pt x="16" y="507"/>
                      <a:pt x="17" y="505"/>
                      <a:pt x="17" y="502"/>
                    </a:cubicBezTo>
                    <a:cubicBezTo>
                      <a:pt x="18" y="487"/>
                      <a:pt x="19" y="472"/>
                      <a:pt x="20" y="456"/>
                    </a:cubicBezTo>
                    <a:cubicBezTo>
                      <a:pt x="20" y="448"/>
                      <a:pt x="21" y="439"/>
                      <a:pt x="23" y="430"/>
                    </a:cubicBezTo>
                    <a:cubicBezTo>
                      <a:pt x="25" y="424"/>
                      <a:pt x="24" y="419"/>
                      <a:pt x="25" y="413"/>
                    </a:cubicBezTo>
                    <a:cubicBezTo>
                      <a:pt x="25" y="411"/>
                      <a:pt x="25" y="410"/>
                      <a:pt x="26" y="408"/>
                    </a:cubicBezTo>
                    <a:cubicBezTo>
                      <a:pt x="28" y="397"/>
                      <a:pt x="30" y="386"/>
                      <a:pt x="32" y="375"/>
                    </a:cubicBezTo>
                    <a:cubicBezTo>
                      <a:pt x="32" y="374"/>
                      <a:pt x="32" y="372"/>
                      <a:pt x="32" y="370"/>
                    </a:cubicBezTo>
                    <a:cubicBezTo>
                      <a:pt x="32" y="369"/>
                      <a:pt x="31" y="368"/>
                      <a:pt x="32" y="367"/>
                    </a:cubicBezTo>
                    <a:cubicBezTo>
                      <a:pt x="35" y="360"/>
                      <a:pt x="33" y="352"/>
                      <a:pt x="35" y="344"/>
                    </a:cubicBezTo>
                    <a:cubicBezTo>
                      <a:pt x="35" y="343"/>
                      <a:pt x="35" y="342"/>
                      <a:pt x="35" y="342"/>
                    </a:cubicBezTo>
                    <a:cubicBezTo>
                      <a:pt x="38" y="333"/>
                      <a:pt x="37" y="325"/>
                      <a:pt x="38" y="316"/>
                    </a:cubicBezTo>
                    <a:cubicBezTo>
                      <a:pt x="40" y="305"/>
                      <a:pt x="38" y="295"/>
                      <a:pt x="39" y="284"/>
                    </a:cubicBezTo>
                    <a:cubicBezTo>
                      <a:pt x="39" y="281"/>
                      <a:pt x="39" y="278"/>
                      <a:pt x="39" y="275"/>
                    </a:cubicBezTo>
                    <a:cubicBezTo>
                      <a:pt x="41" y="264"/>
                      <a:pt x="38" y="254"/>
                      <a:pt x="35" y="243"/>
                    </a:cubicBezTo>
                    <a:cubicBezTo>
                      <a:pt x="33" y="236"/>
                      <a:pt x="31" y="230"/>
                      <a:pt x="29" y="223"/>
                    </a:cubicBezTo>
                    <a:cubicBezTo>
                      <a:pt x="28" y="220"/>
                      <a:pt x="26" y="217"/>
                      <a:pt x="26" y="214"/>
                    </a:cubicBezTo>
                    <a:cubicBezTo>
                      <a:pt x="25" y="210"/>
                      <a:pt x="23" y="207"/>
                      <a:pt x="21" y="204"/>
                    </a:cubicBezTo>
                    <a:cubicBezTo>
                      <a:pt x="18" y="196"/>
                      <a:pt x="15" y="189"/>
                      <a:pt x="12" y="181"/>
                    </a:cubicBezTo>
                    <a:cubicBezTo>
                      <a:pt x="10" y="177"/>
                      <a:pt x="8" y="174"/>
                      <a:pt x="5" y="171"/>
                    </a:cubicBezTo>
                    <a:cubicBezTo>
                      <a:pt x="4" y="169"/>
                      <a:pt x="3" y="167"/>
                      <a:pt x="2" y="165"/>
                    </a:cubicBezTo>
                    <a:cubicBezTo>
                      <a:pt x="0" y="162"/>
                      <a:pt x="1" y="160"/>
                      <a:pt x="3" y="157"/>
                    </a:cubicBezTo>
                    <a:cubicBezTo>
                      <a:pt x="6" y="155"/>
                      <a:pt x="7" y="152"/>
                      <a:pt x="10" y="148"/>
                    </a:cubicBezTo>
                    <a:cubicBezTo>
                      <a:pt x="10" y="148"/>
                      <a:pt x="10" y="147"/>
                      <a:pt x="10" y="146"/>
                    </a:cubicBezTo>
                    <a:cubicBezTo>
                      <a:pt x="14" y="143"/>
                      <a:pt x="18" y="140"/>
                      <a:pt x="22" y="137"/>
                    </a:cubicBezTo>
                    <a:cubicBezTo>
                      <a:pt x="24" y="136"/>
                      <a:pt x="27" y="135"/>
                      <a:pt x="29" y="135"/>
                    </a:cubicBezTo>
                    <a:cubicBezTo>
                      <a:pt x="36" y="134"/>
                      <a:pt x="41" y="130"/>
                      <a:pt x="43" y="123"/>
                    </a:cubicBezTo>
                    <a:cubicBezTo>
                      <a:pt x="44" y="119"/>
                      <a:pt x="46" y="115"/>
                      <a:pt x="47" y="111"/>
                    </a:cubicBezTo>
                    <a:cubicBezTo>
                      <a:pt x="49" y="102"/>
                      <a:pt x="50" y="94"/>
                      <a:pt x="49" y="85"/>
                    </a:cubicBezTo>
                    <a:cubicBezTo>
                      <a:pt x="47" y="74"/>
                      <a:pt x="46" y="64"/>
                      <a:pt x="44" y="54"/>
                    </a:cubicBezTo>
                    <a:cubicBezTo>
                      <a:pt x="43" y="49"/>
                      <a:pt x="41" y="43"/>
                      <a:pt x="39" y="38"/>
                    </a:cubicBezTo>
                    <a:cubicBezTo>
                      <a:pt x="35" y="31"/>
                      <a:pt x="35" y="23"/>
                      <a:pt x="33" y="16"/>
                    </a:cubicBezTo>
                    <a:cubicBezTo>
                      <a:pt x="31" y="11"/>
                      <a:pt x="30" y="7"/>
                      <a:pt x="29" y="1"/>
                    </a:cubicBezTo>
                    <a:cubicBezTo>
                      <a:pt x="31" y="2"/>
                      <a:pt x="33" y="3"/>
                      <a:pt x="34" y="3"/>
                    </a:cubicBezTo>
                    <a:cubicBezTo>
                      <a:pt x="47" y="8"/>
                      <a:pt x="61" y="10"/>
                      <a:pt x="74" y="9"/>
                    </a:cubicBezTo>
                    <a:cubicBezTo>
                      <a:pt x="89" y="8"/>
                      <a:pt x="103" y="7"/>
                      <a:pt x="118" y="6"/>
                    </a:cubicBezTo>
                    <a:cubicBezTo>
                      <a:pt x="127" y="5"/>
                      <a:pt x="137" y="4"/>
                      <a:pt x="147" y="3"/>
                    </a:cubicBezTo>
                    <a:cubicBezTo>
                      <a:pt x="151" y="2"/>
                      <a:pt x="155" y="1"/>
                      <a:pt x="160" y="0"/>
                    </a:cubicBezTo>
                    <a:cubicBezTo>
                      <a:pt x="161" y="4"/>
                      <a:pt x="163" y="6"/>
                      <a:pt x="163" y="9"/>
                    </a:cubicBezTo>
                    <a:cubicBezTo>
                      <a:pt x="166" y="21"/>
                      <a:pt x="168" y="33"/>
                      <a:pt x="171" y="45"/>
                    </a:cubicBezTo>
                    <a:cubicBezTo>
                      <a:pt x="171" y="47"/>
                      <a:pt x="171" y="50"/>
                      <a:pt x="171" y="53"/>
                    </a:cubicBezTo>
                    <a:cubicBezTo>
                      <a:pt x="171" y="54"/>
                      <a:pt x="171" y="55"/>
                      <a:pt x="171" y="56"/>
                    </a:cubicBezTo>
                    <a:cubicBezTo>
                      <a:pt x="175" y="60"/>
                      <a:pt x="174" y="65"/>
                      <a:pt x="175" y="70"/>
                    </a:cubicBezTo>
                    <a:cubicBezTo>
                      <a:pt x="176" y="72"/>
                      <a:pt x="176" y="74"/>
                      <a:pt x="177" y="76"/>
                    </a:cubicBezTo>
                    <a:cubicBezTo>
                      <a:pt x="177" y="78"/>
                      <a:pt x="181" y="79"/>
                      <a:pt x="180" y="83"/>
                    </a:cubicBezTo>
                    <a:cubicBezTo>
                      <a:pt x="180" y="85"/>
                      <a:pt x="183" y="88"/>
                      <a:pt x="184" y="91"/>
                    </a:cubicBezTo>
                    <a:cubicBezTo>
                      <a:pt x="184" y="91"/>
                      <a:pt x="184" y="91"/>
                      <a:pt x="184" y="91"/>
                    </a:cubicBezTo>
                    <a:cubicBezTo>
                      <a:pt x="184" y="101"/>
                      <a:pt x="189" y="109"/>
                      <a:pt x="192" y="117"/>
                    </a:cubicBezTo>
                    <a:cubicBezTo>
                      <a:pt x="193" y="122"/>
                      <a:pt x="194" y="127"/>
                      <a:pt x="195" y="131"/>
                    </a:cubicBezTo>
                    <a:cubicBezTo>
                      <a:pt x="199" y="145"/>
                      <a:pt x="201" y="158"/>
                      <a:pt x="205" y="172"/>
                    </a:cubicBezTo>
                    <a:cubicBezTo>
                      <a:pt x="207" y="177"/>
                      <a:pt x="209" y="182"/>
                      <a:pt x="210" y="188"/>
                    </a:cubicBezTo>
                    <a:cubicBezTo>
                      <a:pt x="212" y="192"/>
                      <a:pt x="213" y="196"/>
                      <a:pt x="214" y="201"/>
                    </a:cubicBezTo>
                    <a:cubicBezTo>
                      <a:pt x="216" y="208"/>
                      <a:pt x="218" y="216"/>
                      <a:pt x="219" y="224"/>
                    </a:cubicBezTo>
                    <a:cubicBezTo>
                      <a:pt x="220" y="228"/>
                      <a:pt x="220" y="232"/>
                      <a:pt x="221" y="236"/>
                    </a:cubicBezTo>
                    <a:cubicBezTo>
                      <a:pt x="221" y="248"/>
                      <a:pt x="222" y="259"/>
                      <a:pt x="223" y="270"/>
                    </a:cubicBezTo>
                    <a:cubicBezTo>
                      <a:pt x="223" y="275"/>
                      <a:pt x="223" y="281"/>
                      <a:pt x="224" y="286"/>
                    </a:cubicBezTo>
                    <a:cubicBezTo>
                      <a:pt x="224" y="302"/>
                      <a:pt x="226" y="319"/>
                      <a:pt x="226" y="335"/>
                    </a:cubicBezTo>
                    <a:cubicBezTo>
                      <a:pt x="227" y="351"/>
                      <a:pt x="227" y="367"/>
                      <a:pt x="227" y="383"/>
                    </a:cubicBezTo>
                    <a:cubicBezTo>
                      <a:pt x="227" y="400"/>
                      <a:pt x="227" y="417"/>
                      <a:pt x="227" y="434"/>
                    </a:cubicBezTo>
                    <a:cubicBezTo>
                      <a:pt x="227" y="447"/>
                      <a:pt x="228" y="460"/>
                      <a:pt x="228" y="473"/>
                    </a:cubicBezTo>
                    <a:cubicBezTo>
                      <a:pt x="228" y="488"/>
                      <a:pt x="228" y="503"/>
                      <a:pt x="227" y="518"/>
                    </a:cubicBezTo>
                    <a:cubicBezTo>
                      <a:pt x="227" y="529"/>
                      <a:pt x="227" y="541"/>
                      <a:pt x="227" y="552"/>
                    </a:cubicBezTo>
                    <a:cubicBezTo>
                      <a:pt x="226" y="563"/>
                      <a:pt x="224" y="573"/>
                      <a:pt x="223" y="584"/>
                    </a:cubicBezTo>
                    <a:cubicBezTo>
                      <a:pt x="223" y="586"/>
                      <a:pt x="223" y="588"/>
                      <a:pt x="223" y="591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60" name="Freeform 15"/>
              <p:cNvSpPr>
                <a:spLocks/>
              </p:cNvSpPr>
              <p:nvPr/>
            </p:nvSpPr>
            <p:spPr bwMode="auto">
              <a:xfrm>
                <a:off x="5001124" y="4163053"/>
                <a:ext cx="762872" cy="686422"/>
              </a:xfrm>
              <a:custGeom>
                <a:avLst/>
                <a:gdLst>
                  <a:gd name="T0" fmla="*/ 184 w 397"/>
                  <a:gd name="T1" fmla="*/ 79 h 357"/>
                  <a:gd name="T2" fmla="*/ 206 w 397"/>
                  <a:gd name="T3" fmla="*/ 67 h 357"/>
                  <a:gd name="T4" fmla="*/ 214 w 397"/>
                  <a:gd name="T5" fmla="*/ 52 h 357"/>
                  <a:gd name="T6" fmla="*/ 216 w 397"/>
                  <a:gd name="T7" fmla="*/ 38 h 357"/>
                  <a:gd name="T8" fmla="*/ 219 w 397"/>
                  <a:gd name="T9" fmla="*/ 14 h 357"/>
                  <a:gd name="T10" fmla="*/ 219 w 397"/>
                  <a:gd name="T11" fmla="*/ 6 h 357"/>
                  <a:gd name="T12" fmla="*/ 220 w 397"/>
                  <a:gd name="T13" fmla="*/ 0 h 357"/>
                  <a:gd name="T14" fmla="*/ 230 w 397"/>
                  <a:gd name="T15" fmla="*/ 7 h 357"/>
                  <a:gd name="T16" fmla="*/ 237 w 397"/>
                  <a:gd name="T17" fmla="*/ 13 h 357"/>
                  <a:gd name="T18" fmla="*/ 255 w 397"/>
                  <a:gd name="T19" fmla="*/ 24 h 357"/>
                  <a:gd name="T20" fmla="*/ 281 w 397"/>
                  <a:gd name="T21" fmla="*/ 34 h 357"/>
                  <a:gd name="T22" fmla="*/ 304 w 397"/>
                  <a:gd name="T23" fmla="*/ 41 h 357"/>
                  <a:gd name="T24" fmla="*/ 309 w 397"/>
                  <a:gd name="T25" fmla="*/ 42 h 357"/>
                  <a:gd name="T26" fmla="*/ 337 w 397"/>
                  <a:gd name="T27" fmla="*/ 51 h 357"/>
                  <a:gd name="T28" fmla="*/ 355 w 397"/>
                  <a:gd name="T29" fmla="*/ 55 h 357"/>
                  <a:gd name="T30" fmla="*/ 385 w 397"/>
                  <a:gd name="T31" fmla="*/ 75 h 357"/>
                  <a:gd name="T32" fmla="*/ 397 w 397"/>
                  <a:gd name="T33" fmla="*/ 106 h 357"/>
                  <a:gd name="T34" fmla="*/ 392 w 397"/>
                  <a:gd name="T35" fmla="*/ 121 h 357"/>
                  <a:gd name="T36" fmla="*/ 383 w 397"/>
                  <a:gd name="T37" fmla="*/ 135 h 357"/>
                  <a:gd name="T38" fmla="*/ 367 w 397"/>
                  <a:gd name="T39" fmla="*/ 161 h 357"/>
                  <a:gd name="T40" fmla="*/ 361 w 397"/>
                  <a:gd name="T41" fmla="*/ 171 h 357"/>
                  <a:gd name="T42" fmla="*/ 343 w 397"/>
                  <a:gd name="T43" fmla="*/ 195 h 357"/>
                  <a:gd name="T44" fmla="*/ 339 w 397"/>
                  <a:gd name="T45" fmla="*/ 200 h 357"/>
                  <a:gd name="T46" fmla="*/ 329 w 397"/>
                  <a:gd name="T47" fmla="*/ 211 h 357"/>
                  <a:gd name="T48" fmla="*/ 314 w 397"/>
                  <a:gd name="T49" fmla="*/ 226 h 357"/>
                  <a:gd name="T50" fmla="*/ 282 w 397"/>
                  <a:gd name="T51" fmla="*/ 255 h 357"/>
                  <a:gd name="T52" fmla="*/ 254 w 397"/>
                  <a:gd name="T53" fmla="*/ 275 h 357"/>
                  <a:gd name="T54" fmla="*/ 216 w 397"/>
                  <a:gd name="T55" fmla="*/ 299 h 357"/>
                  <a:gd name="T56" fmla="*/ 189 w 397"/>
                  <a:gd name="T57" fmla="*/ 316 h 357"/>
                  <a:gd name="T58" fmla="*/ 157 w 397"/>
                  <a:gd name="T59" fmla="*/ 332 h 357"/>
                  <a:gd name="T60" fmla="*/ 146 w 397"/>
                  <a:gd name="T61" fmla="*/ 338 h 357"/>
                  <a:gd name="T62" fmla="*/ 134 w 397"/>
                  <a:gd name="T63" fmla="*/ 342 h 357"/>
                  <a:gd name="T64" fmla="*/ 130 w 397"/>
                  <a:gd name="T65" fmla="*/ 344 h 357"/>
                  <a:gd name="T66" fmla="*/ 98 w 397"/>
                  <a:gd name="T67" fmla="*/ 355 h 357"/>
                  <a:gd name="T68" fmla="*/ 63 w 397"/>
                  <a:gd name="T69" fmla="*/ 346 h 357"/>
                  <a:gd name="T70" fmla="*/ 45 w 397"/>
                  <a:gd name="T71" fmla="*/ 326 h 357"/>
                  <a:gd name="T72" fmla="*/ 38 w 397"/>
                  <a:gd name="T73" fmla="*/ 316 h 357"/>
                  <a:gd name="T74" fmla="*/ 12 w 397"/>
                  <a:gd name="T75" fmla="*/ 280 h 357"/>
                  <a:gd name="T76" fmla="*/ 9 w 397"/>
                  <a:gd name="T77" fmla="*/ 275 h 357"/>
                  <a:gd name="T78" fmla="*/ 0 w 397"/>
                  <a:gd name="T79" fmla="*/ 240 h 357"/>
                  <a:gd name="T80" fmla="*/ 3 w 397"/>
                  <a:gd name="T81" fmla="*/ 229 h 357"/>
                  <a:gd name="T82" fmla="*/ 18 w 397"/>
                  <a:gd name="T83" fmla="*/ 209 h 357"/>
                  <a:gd name="T84" fmla="*/ 33 w 397"/>
                  <a:gd name="T85" fmla="*/ 196 h 357"/>
                  <a:gd name="T86" fmla="*/ 71 w 397"/>
                  <a:gd name="T87" fmla="*/ 168 h 357"/>
                  <a:gd name="T88" fmla="*/ 86 w 397"/>
                  <a:gd name="T89" fmla="*/ 158 h 357"/>
                  <a:gd name="T90" fmla="*/ 110 w 397"/>
                  <a:gd name="T91" fmla="*/ 144 h 357"/>
                  <a:gd name="T92" fmla="*/ 123 w 397"/>
                  <a:gd name="T93" fmla="*/ 135 h 357"/>
                  <a:gd name="T94" fmla="*/ 156 w 397"/>
                  <a:gd name="T95" fmla="*/ 115 h 357"/>
                  <a:gd name="T96" fmla="*/ 162 w 397"/>
                  <a:gd name="T97" fmla="*/ 112 h 357"/>
                  <a:gd name="T98" fmla="*/ 179 w 397"/>
                  <a:gd name="T99" fmla="*/ 97 h 357"/>
                  <a:gd name="T100" fmla="*/ 184 w 397"/>
                  <a:gd name="T101" fmla="*/ 79 h 35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</a:cxnLst>
                <a:rect l="0" t="0" r="r" b="b"/>
                <a:pathLst>
                  <a:path w="397" h="357">
                    <a:moveTo>
                      <a:pt x="184" y="79"/>
                    </a:moveTo>
                    <a:cubicBezTo>
                      <a:pt x="194" y="80"/>
                      <a:pt x="201" y="75"/>
                      <a:pt x="206" y="67"/>
                    </a:cubicBezTo>
                    <a:cubicBezTo>
                      <a:pt x="209" y="63"/>
                      <a:pt x="213" y="58"/>
                      <a:pt x="214" y="52"/>
                    </a:cubicBezTo>
                    <a:cubicBezTo>
                      <a:pt x="214" y="47"/>
                      <a:pt x="215" y="43"/>
                      <a:pt x="216" y="38"/>
                    </a:cubicBezTo>
                    <a:cubicBezTo>
                      <a:pt x="217" y="30"/>
                      <a:pt x="218" y="22"/>
                      <a:pt x="219" y="14"/>
                    </a:cubicBezTo>
                    <a:cubicBezTo>
                      <a:pt x="219" y="11"/>
                      <a:pt x="220" y="9"/>
                      <a:pt x="219" y="6"/>
                    </a:cubicBezTo>
                    <a:cubicBezTo>
                      <a:pt x="218" y="5"/>
                      <a:pt x="219" y="2"/>
                      <a:pt x="220" y="0"/>
                    </a:cubicBezTo>
                    <a:cubicBezTo>
                      <a:pt x="225" y="1"/>
                      <a:pt x="227" y="5"/>
                      <a:pt x="230" y="7"/>
                    </a:cubicBezTo>
                    <a:cubicBezTo>
                      <a:pt x="232" y="9"/>
                      <a:pt x="235" y="12"/>
                      <a:pt x="237" y="13"/>
                    </a:cubicBezTo>
                    <a:cubicBezTo>
                      <a:pt x="243" y="17"/>
                      <a:pt x="249" y="21"/>
                      <a:pt x="255" y="24"/>
                    </a:cubicBezTo>
                    <a:cubicBezTo>
                      <a:pt x="263" y="27"/>
                      <a:pt x="272" y="31"/>
                      <a:pt x="281" y="34"/>
                    </a:cubicBezTo>
                    <a:cubicBezTo>
                      <a:pt x="288" y="37"/>
                      <a:pt x="296" y="38"/>
                      <a:pt x="304" y="41"/>
                    </a:cubicBezTo>
                    <a:cubicBezTo>
                      <a:pt x="305" y="41"/>
                      <a:pt x="307" y="42"/>
                      <a:pt x="309" y="42"/>
                    </a:cubicBezTo>
                    <a:cubicBezTo>
                      <a:pt x="318" y="45"/>
                      <a:pt x="328" y="48"/>
                      <a:pt x="337" y="51"/>
                    </a:cubicBezTo>
                    <a:cubicBezTo>
                      <a:pt x="343" y="53"/>
                      <a:pt x="349" y="53"/>
                      <a:pt x="355" y="55"/>
                    </a:cubicBezTo>
                    <a:cubicBezTo>
                      <a:pt x="366" y="60"/>
                      <a:pt x="376" y="65"/>
                      <a:pt x="385" y="75"/>
                    </a:cubicBezTo>
                    <a:cubicBezTo>
                      <a:pt x="393" y="84"/>
                      <a:pt x="397" y="94"/>
                      <a:pt x="397" y="106"/>
                    </a:cubicBezTo>
                    <a:cubicBezTo>
                      <a:pt x="397" y="112"/>
                      <a:pt x="394" y="116"/>
                      <a:pt x="392" y="121"/>
                    </a:cubicBezTo>
                    <a:cubicBezTo>
                      <a:pt x="390" y="126"/>
                      <a:pt x="387" y="131"/>
                      <a:pt x="383" y="135"/>
                    </a:cubicBezTo>
                    <a:cubicBezTo>
                      <a:pt x="376" y="143"/>
                      <a:pt x="375" y="154"/>
                      <a:pt x="367" y="161"/>
                    </a:cubicBezTo>
                    <a:cubicBezTo>
                      <a:pt x="364" y="164"/>
                      <a:pt x="363" y="168"/>
                      <a:pt x="361" y="171"/>
                    </a:cubicBezTo>
                    <a:cubicBezTo>
                      <a:pt x="356" y="180"/>
                      <a:pt x="349" y="187"/>
                      <a:pt x="343" y="195"/>
                    </a:cubicBezTo>
                    <a:cubicBezTo>
                      <a:pt x="342" y="197"/>
                      <a:pt x="340" y="198"/>
                      <a:pt x="339" y="200"/>
                    </a:cubicBezTo>
                    <a:cubicBezTo>
                      <a:pt x="336" y="204"/>
                      <a:pt x="333" y="207"/>
                      <a:pt x="329" y="211"/>
                    </a:cubicBezTo>
                    <a:cubicBezTo>
                      <a:pt x="324" y="216"/>
                      <a:pt x="319" y="222"/>
                      <a:pt x="314" y="226"/>
                    </a:cubicBezTo>
                    <a:cubicBezTo>
                      <a:pt x="303" y="236"/>
                      <a:pt x="294" y="246"/>
                      <a:pt x="282" y="255"/>
                    </a:cubicBezTo>
                    <a:cubicBezTo>
                      <a:pt x="273" y="262"/>
                      <a:pt x="264" y="269"/>
                      <a:pt x="254" y="275"/>
                    </a:cubicBezTo>
                    <a:cubicBezTo>
                      <a:pt x="241" y="283"/>
                      <a:pt x="229" y="291"/>
                      <a:pt x="216" y="299"/>
                    </a:cubicBezTo>
                    <a:cubicBezTo>
                      <a:pt x="207" y="304"/>
                      <a:pt x="198" y="311"/>
                      <a:pt x="189" y="316"/>
                    </a:cubicBezTo>
                    <a:cubicBezTo>
                      <a:pt x="179" y="323"/>
                      <a:pt x="168" y="327"/>
                      <a:pt x="157" y="332"/>
                    </a:cubicBezTo>
                    <a:cubicBezTo>
                      <a:pt x="153" y="334"/>
                      <a:pt x="149" y="336"/>
                      <a:pt x="146" y="338"/>
                    </a:cubicBezTo>
                    <a:cubicBezTo>
                      <a:pt x="142" y="339"/>
                      <a:pt x="138" y="340"/>
                      <a:pt x="134" y="342"/>
                    </a:cubicBezTo>
                    <a:cubicBezTo>
                      <a:pt x="133" y="342"/>
                      <a:pt x="131" y="343"/>
                      <a:pt x="130" y="344"/>
                    </a:cubicBezTo>
                    <a:cubicBezTo>
                      <a:pt x="120" y="350"/>
                      <a:pt x="109" y="354"/>
                      <a:pt x="98" y="355"/>
                    </a:cubicBezTo>
                    <a:cubicBezTo>
                      <a:pt x="86" y="356"/>
                      <a:pt x="73" y="357"/>
                      <a:pt x="63" y="346"/>
                    </a:cubicBezTo>
                    <a:cubicBezTo>
                      <a:pt x="57" y="340"/>
                      <a:pt x="50" y="333"/>
                      <a:pt x="45" y="326"/>
                    </a:cubicBezTo>
                    <a:cubicBezTo>
                      <a:pt x="43" y="322"/>
                      <a:pt x="40" y="319"/>
                      <a:pt x="38" y="316"/>
                    </a:cubicBezTo>
                    <a:cubicBezTo>
                      <a:pt x="29" y="304"/>
                      <a:pt x="20" y="292"/>
                      <a:pt x="12" y="280"/>
                    </a:cubicBezTo>
                    <a:cubicBezTo>
                      <a:pt x="11" y="279"/>
                      <a:pt x="10" y="277"/>
                      <a:pt x="9" y="275"/>
                    </a:cubicBezTo>
                    <a:cubicBezTo>
                      <a:pt x="4" y="264"/>
                      <a:pt x="0" y="253"/>
                      <a:pt x="0" y="240"/>
                    </a:cubicBezTo>
                    <a:cubicBezTo>
                      <a:pt x="0" y="237"/>
                      <a:pt x="1" y="233"/>
                      <a:pt x="3" y="229"/>
                    </a:cubicBezTo>
                    <a:cubicBezTo>
                      <a:pt x="7" y="222"/>
                      <a:pt x="12" y="215"/>
                      <a:pt x="18" y="209"/>
                    </a:cubicBezTo>
                    <a:cubicBezTo>
                      <a:pt x="23" y="205"/>
                      <a:pt x="27" y="200"/>
                      <a:pt x="33" y="196"/>
                    </a:cubicBezTo>
                    <a:cubicBezTo>
                      <a:pt x="45" y="186"/>
                      <a:pt x="58" y="177"/>
                      <a:pt x="71" y="168"/>
                    </a:cubicBezTo>
                    <a:cubicBezTo>
                      <a:pt x="76" y="165"/>
                      <a:pt x="81" y="161"/>
                      <a:pt x="86" y="158"/>
                    </a:cubicBezTo>
                    <a:cubicBezTo>
                      <a:pt x="94" y="153"/>
                      <a:pt x="102" y="148"/>
                      <a:pt x="110" y="144"/>
                    </a:cubicBezTo>
                    <a:cubicBezTo>
                      <a:pt x="114" y="141"/>
                      <a:pt x="119" y="138"/>
                      <a:pt x="123" y="135"/>
                    </a:cubicBezTo>
                    <a:cubicBezTo>
                      <a:pt x="134" y="129"/>
                      <a:pt x="145" y="122"/>
                      <a:pt x="156" y="115"/>
                    </a:cubicBezTo>
                    <a:cubicBezTo>
                      <a:pt x="158" y="114"/>
                      <a:pt x="160" y="113"/>
                      <a:pt x="162" y="112"/>
                    </a:cubicBezTo>
                    <a:cubicBezTo>
                      <a:pt x="170" y="109"/>
                      <a:pt x="175" y="103"/>
                      <a:pt x="179" y="97"/>
                    </a:cubicBezTo>
                    <a:cubicBezTo>
                      <a:pt x="183" y="92"/>
                      <a:pt x="184" y="86"/>
                      <a:pt x="184" y="79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61" name="Freeform 16"/>
              <p:cNvSpPr>
                <a:spLocks/>
              </p:cNvSpPr>
              <p:nvPr/>
            </p:nvSpPr>
            <p:spPr bwMode="auto">
              <a:xfrm>
                <a:off x="5899817" y="3146432"/>
                <a:ext cx="693742" cy="788084"/>
              </a:xfrm>
              <a:custGeom>
                <a:avLst/>
                <a:gdLst>
                  <a:gd name="T0" fmla="*/ 361 w 361"/>
                  <a:gd name="T1" fmla="*/ 263 h 410"/>
                  <a:gd name="T2" fmla="*/ 326 w 361"/>
                  <a:gd name="T3" fmla="*/ 297 h 410"/>
                  <a:gd name="T4" fmla="*/ 300 w 361"/>
                  <a:gd name="T5" fmla="*/ 328 h 410"/>
                  <a:gd name="T6" fmla="*/ 296 w 361"/>
                  <a:gd name="T7" fmla="*/ 349 h 410"/>
                  <a:gd name="T8" fmla="*/ 306 w 361"/>
                  <a:gd name="T9" fmla="*/ 348 h 410"/>
                  <a:gd name="T10" fmla="*/ 311 w 361"/>
                  <a:gd name="T11" fmla="*/ 344 h 410"/>
                  <a:gd name="T12" fmla="*/ 317 w 361"/>
                  <a:gd name="T13" fmla="*/ 350 h 410"/>
                  <a:gd name="T14" fmla="*/ 281 w 361"/>
                  <a:gd name="T15" fmla="*/ 368 h 410"/>
                  <a:gd name="T16" fmla="*/ 240 w 361"/>
                  <a:gd name="T17" fmla="*/ 357 h 410"/>
                  <a:gd name="T18" fmla="*/ 162 w 361"/>
                  <a:gd name="T19" fmla="*/ 310 h 410"/>
                  <a:gd name="T20" fmla="*/ 127 w 361"/>
                  <a:gd name="T21" fmla="*/ 272 h 410"/>
                  <a:gd name="T22" fmla="*/ 124 w 361"/>
                  <a:gd name="T23" fmla="*/ 225 h 410"/>
                  <a:gd name="T24" fmla="*/ 124 w 361"/>
                  <a:gd name="T25" fmla="*/ 158 h 410"/>
                  <a:gd name="T26" fmla="*/ 122 w 361"/>
                  <a:gd name="T27" fmla="*/ 86 h 410"/>
                  <a:gd name="T28" fmla="*/ 127 w 361"/>
                  <a:gd name="T29" fmla="*/ 43 h 410"/>
                  <a:gd name="T30" fmla="*/ 112 w 361"/>
                  <a:gd name="T31" fmla="*/ 75 h 410"/>
                  <a:gd name="T32" fmla="*/ 113 w 361"/>
                  <a:gd name="T33" fmla="*/ 106 h 410"/>
                  <a:gd name="T34" fmla="*/ 115 w 361"/>
                  <a:gd name="T35" fmla="*/ 160 h 410"/>
                  <a:gd name="T36" fmla="*/ 114 w 361"/>
                  <a:gd name="T37" fmla="*/ 209 h 410"/>
                  <a:gd name="T38" fmla="*/ 113 w 361"/>
                  <a:gd name="T39" fmla="*/ 252 h 410"/>
                  <a:gd name="T40" fmla="*/ 106 w 361"/>
                  <a:gd name="T41" fmla="*/ 293 h 410"/>
                  <a:gd name="T42" fmla="*/ 60 w 361"/>
                  <a:gd name="T43" fmla="*/ 390 h 410"/>
                  <a:gd name="T44" fmla="*/ 39 w 361"/>
                  <a:gd name="T45" fmla="*/ 405 h 410"/>
                  <a:gd name="T46" fmla="*/ 4 w 361"/>
                  <a:gd name="T47" fmla="*/ 397 h 410"/>
                  <a:gd name="T48" fmla="*/ 7 w 361"/>
                  <a:gd name="T49" fmla="*/ 383 h 410"/>
                  <a:gd name="T50" fmla="*/ 31 w 361"/>
                  <a:gd name="T51" fmla="*/ 323 h 410"/>
                  <a:gd name="T52" fmla="*/ 53 w 361"/>
                  <a:gd name="T53" fmla="*/ 258 h 410"/>
                  <a:gd name="T54" fmla="*/ 57 w 361"/>
                  <a:gd name="T55" fmla="*/ 237 h 410"/>
                  <a:gd name="T56" fmla="*/ 65 w 361"/>
                  <a:gd name="T57" fmla="*/ 204 h 410"/>
                  <a:gd name="T58" fmla="*/ 69 w 361"/>
                  <a:gd name="T59" fmla="*/ 174 h 410"/>
                  <a:gd name="T60" fmla="*/ 71 w 361"/>
                  <a:gd name="T61" fmla="*/ 135 h 410"/>
                  <a:gd name="T62" fmla="*/ 73 w 361"/>
                  <a:gd name="T63" fmla="*/ 85 h 410"/>
                  <a:gd name="T64" fmla="*/ 73 w 361"/>
                  <a:gd name="T65" fmla="*/ 43 h 410"/>
                  <a:gd name="T66" fmla="*/ 90 w 361"/>
                  <a:gd name="T67" fmla="*/ 18 h 410"/>
                  <a:gd name="T68" fmla="*/ 112 w 361"/>
                  <a:gd name="T69" fmla="*/ 3 h 410"/>
                  <a:gd name="T70" fmla="*/ 126 w 361"/>
                  <a:gd name="T71" fmla="*/ 12 h 410"/>
                  <a:gd name="T72" fmla="*/ 137 w 361"/>
                  <a:gd name="T73" fmla="*/ 39 h 410"/>
                  <a:gd name="T74" fmla="*/ 155 w 361"/>
                  <a:gd name="T75" fmla="*/ 88 h 410"/>
                  <a:gd name="T76" fmla="*/ 181 w 361"/>
                  <a:gd name="T77" fmla="*/ 155 h 410"/>
                  <a:gd name="T78" fmla="*/ 199 w 361"/>
                  <a:gd name="T79" fmla="*/ 175 h 410"/>
                  <a:gd name="T80" fmla="*/ 254 w 361"/>
                  <a:gd name="T81" fmla="*/ 213 h 410"/>
                  <a:gd name="T82" fmla="*/ 322 w 361"/>
                  <a:gd name="T83" fmla="*/ 250 h 410"/>
                  <a:gd name="T84" fmla="*/ 350 w 361"/>
                  <a:gd name="T85" fmla="*/ 255 h 4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61" h="410">
                    <a:moveTo>
                      <a:pt x="350" y="255"/>
                    </a:moveTo>
                    <a:cubicBezTo>
                      <a:pt x="350" y="263"/>
                      <a:pt x="357" y="259"/>
                      <a:pt x="361" y="263"/>
                    </a:cubicBezTo>
                    <a:cubicBezTo>
                      <a:pt x="356" y="269"/>
                      <a:pt x="350" y="274"/>
                      <a:pt x="344" y="280"/>
                    </a:cubicBezTo>
                    <a:cubicBezTo>
                      <a:pt x="338" y="285"/>
                      <a:pt x="332" y="290"/>
                      <a:pt x="326" y="297"/>
                    </a:cubicBezTo>
                    <a:cubicBezTo>
                      <a:pt x="321" y="303"/>
                      <a:pt x="314" y="309"/>
                      <a:pt x="309" y="316"/>
                    </a:cubicBezTo>
                    <a:cubicBezTo>
                      <a:pt x="305" y="319"/>
                      <a:pt x="303" y="324"/>
                      <a:pt x="300" y="328"/>
                    </a:cubicBezTo>
                    <a:cubicBezTo>
                      <a:pt x="296" y="332"/>
                      <a:pt x="296" y="337"/>
                      <a:pt x="295" y="341"/>
                    </a:cubicBezTo>
                    <a:cubicBezTo>
                      <a:pt x="294" y="344"/>
                      <a:pt x="294" y="347"/>
                      <a:pt x="296" y="349"/>
                    </a:cubicBezTo>
                    <a:cubicBezTo>
                      <a:pt x="299" y="352"/>
                      <a:pt x="302" y="355"/>
                      <a:pt x="305" y="358"/>
                    </a:cubicBezTo>
                    <a:cubicBezTo>
                      <a:pt x="308" y="355"/>
                      <a:pt x="308" y="352"/>
                      <a:pt x="306" y="348"/>
                    </a:cubicBezTo>
                    <a:cubicBezTo>
                      <a:pt x="305" y="347"/>
                      <a:pt x="304" y="345"/>
                      <a:pt x="306" y="344"/>
                    </a:cubicBezTo>
                    <a:cubicBezTo>
                      <a:pt x="307" y="342"/>
                      <a:pt x="309" y="343"/>
                      <a:pt x="311" y="344"/>
                    </a:cubicBezTo>
                    <a:cubicBezTo>
                      <a:pt x="313" y="346"/>
                      <a:pt x="315" y="347"/>
                      <a:pt x="317" y="348"/>
                    </a:cubicBezTo>
                    <a:cubicBezTo>
                      <a:pt x="317" y="349"/>
                      <a:pt x="317" y="349"/>
                      <a:pt x="317" y="350"/>
                    </a:cubicBezTo>
                    <a:cubicBezTo>
                      <a:pt x="312" y="357"/>
                      <a:pt x="305" y="363"/>
                      <a:pt x="297" y="366"/>
                    </a:cubicBezTo>
                    <a:cubicBezTo>
                      <a:pt x="292" y="368"/>
                      <a:pt x="286" y="369"/>
                      <a:pt x="281" y="368"/>
                    </a:cubicBezTo>
                    <a:cubicBezTo>
                      <a:pt x="269" y="367"/>
                      <a:pt x="258" y="365"/>
                      <a:pt x="247" y="360"/>
                    </a:cubicBezTo>
                    <a:cubicBezTo>
                      <a:pt x="244" y="360"/>
                      <a:pt x="242" y="359"/>
                      <a:pt x="240" y="357"/>
                    </a:cubicBezTo>
                    <a:cubicBezTo>
                      <a:pt x="225" y="349"/>
                      <a:pt x="210" y="341"/>
                      <a:pt x="195" y="333"/>
                    </a:cubicBezTo>
                    <a:cubicBezTo>
                      <a:pt x="184" y="326"/>
                      <a:pt x="172" y="319"/>
                      <a:pt x="162" y="310"/>
                    </a:cubicBezTo>
                    <a:cubicBezTo>
                      <a:pt x="154" y="304"/>
                      <a:pt x="146" y="297"/>
                      <a:pt x="139" y="289"/>
                    </a:cubicBezTo>
                    <a:cubicBezTo>
                      <a:pt x="134" y="283"/>
                      <a:pt x="130" y="278"/>
                      <a:pt x="127" y="272"/>
                    </a:cubicBezTo>
                    <a:cubicBezTo>
                      <a:pt x="124" y="268"/>
                      <a:pt x="122" y="263"/>
                      <a:pt x="123" y="258"/>
                    </a:cubicBezTo>
                    <a:cubicBezTo>
                      <a:pt x="124" y="247"/>
                      <a:pt x="125" y="236"/>
                      <a:pt x="124" y="225"/>
                    </a:cubicBezTo>
                    <a:cubicBezTo>
                      <a:pt x="123" y="220"/>
                      <a:pt x="124" y="215"/>
                      <a:pt x="124" y="210"/>
                    </a:cubicBezTo>
                    <a:cubicBezTo>
                      <a:pt x="126" y="193"/>
                      <a:pt x="125" y="176"/>
                      <a:pt x="124" y="158"/>
                    </a:cubicBezTo>
                    <a:cubicBezTo>
                      <a:pt x="123" y="148"/>
                      <a:pt x="123" y="139"/>
                      <a:pt x="123" y="129"/>
                    </a:cubicBezTo>
                    <a:cubicBezTo>
                      <a:pt x="124" y="114"/>
                      <a:pt x="124" y="100"/>
                      <a:pt x="122" y="86"/>
                    </a:cubicBezTo>
                    <a:cubicBezTo>
                      <a:pt x="122" y="80"/>
                      <a:pt x="122" y="75"/>
                      <a:pt x="123" y="69"/>
                    </a:cubicBezTo>
                    <a:cubicBezTo>
                      <a:pt x="124" y="61"/>
                      <a:pt x="126" y="52"/>
                      <a:pt x="127" y="43"/>
                    </a:cubicBezTo>
                    <a:cubicBezTo>
                      <a:pt x="120" y="41"/>
                      <a:pt x="116" y="43"/>
                      <a:pt x="115" y="51"/>
                    </a:cubicBezTo>
                    <a:cubicBezTo>
                      <a:pt x="115" y="59"/>
                      <a:pt x="115" y="67"/>
                      <a:pt x="112" y="75"/>
                    </a:cubicBezTo>
                    <a:cubicBezTo>
                      <a:pt x="112" y="75"/>
                      <a:pt x="112" y="76"/>
                      <a:pt x="112" y="77"/>
                    </a:cubicBezTo>
                    <a:cubicBezTo>
                      <a:pt x="112" y="87"/>
                      <a:pt x="113" y="96"/>
                      <a:pt x="113" y="106"/>
                    </a:cubicBezTo>
                    <a:cubicBezTo>
                      <a:pt x="113" y="112"/>
                      <a:pt x="113" y="118"/>
                      <a:pt x="113" y="123"/>
                    </a:cubicBezTo>
                    <a:cubicBezTo>
                      <a:pt x="113" y="136"/>
                      <a:pt x="113" y="148"/>
                      <a:pt x="115" y="160"/>
                    </a:cubicBezTo>
                    <a:cubicBezTo>
                      <a:pt x="115" y="164"/>
                      <a:pt x="115" y="169"/>
                      <a:pt x="115" y="173"/>
                    </a:cubicBezTo>
                    <a:cubicBezTo>
                      <a:pt x="114" y="185"/>
                      <a:pt x="114" y="197"/>
                      <a:pt x="114" y="209"/>
                    </a:cubicBezTo>
                    <a:cubicBezTo>
                      <a:pt x="114" y="220"/>
                      <a:pt x="114" y="230"/>
                      <a:pt x="114" y="241"/>
                    </a:cubicBezTo>
                    <a:cubicBezTo>
                      <a:pt x="114" y="245"/>
                      <a:pt x="114" y="248"/>
                      <a:pt x="113" y="252"/>
                    </a:cubicBezTo>
                    <a:cubicBezTo>
                      <a:pt x="112" y="261"/>
                      <a:pt x="111" y="270"/>
                      <a:pt x="109" y="279"/>
                    </a:cubicBezTo>
                    <a:cubicBezTo>
                      <a:pt x="109" y="284"/>
                      <a:pt x="107" y="288"/>
                      <a:pt x="106" y="293"/>
                    </a:cubicBezTo>
                    <a:cubicBezTo>
                      <a:pt x="101" y="311"/>
                      <a:pt x="93" y="328"/>
                      <a:pt x="85" y="345"/>
                    </a:cubicBezTo>
                    <a:cubicBezTo>
                      <a:pt x="78" y="361"/>
                      <a:pt x="68" y="375"/>
                      <a:pt x="60" y="390"/>
                    </a:cubicBezTo>
                    <a:cubicBezTo>
                      <a:pt x="56" y="397"/>
                      <a:pt x="52" y="403"/>
                      <a:pt x="49" y="410"/>
                    </a:cubicBezTo>
                    <a:cubicBezTo>
                      <a:pt x="45" y="408"/>
                      <a:pt x="42" y="406"/>
                      <a:pt x="39" y="405"/>
                    </a:cubicBezTo>
                    <a:cubicBezTo>
                      <a:pt x="34" y="402"/>
                      <a:pt x="28" y="400"/>
                      <a:pt x="23" y="398"/>
                    </a:cubicBezTo>
                    <a:cubicBezTo>
                      <a:pt x="17" y="394"/>
                      <a:pt x="11" y="394"/>
                      <a:pt x="4" y="397"/>
                    </a:cubicBezTo>
                    <a:cubicBezTo>
                      <a:pt x="3" y="397"/>
                      <a:pt x="2" y="397"/>
                      <a:pt x="0" y="397"/>
                    </a:cubicBezTo>
                    <a:cubicBezTo>
                      <a:pt x="3" y="392"/>
                      <a:pt x="5" y="387"/>
                      <a:pt x="7" y="383"/>
                    </a:cubicBezTo>
                    <a:cubicBezTo>
                      <a:pt x="9" y="380"/>
                      <a:pt x="10" y="376"/>
                      <a:pt x="11" y="373"/>
                    </a:cubicBezTo>
                    <a:cubicBezTo>
                      <a:pt x="18" y="356"/>
                      <a:pt x="25" y="340"/>
                      <a:pt x="31" y="323"/>
                    </a:cubicBezTo>
                    <a:cubicBezTo>
                      <a:pt x="35" y="313"/>
                      <a:pt x="39" y="303"/>
                      <a:pt x="43" y="293"/>
                    </a:cubicBezTo>
                    <a:cubicBezTo>
                      <a:pt x="47" y="281"/>
                      <a:pt x="50" y="269"/>
                      <a:pt x="53" y="258"/>
                    </a:cubicBezTo>
                    <a:cubicBezTo>
                      <a:pt x="55" y="251"/>
                      <a:pt x="56" y="245"/>
                      <a:pt x="57" y="239"/>
                    </a:cubicBezTo>
                    <a:cubicBezTo>
                      <a:pt x="57" y="238"/>
                      <a:pt x="57" y="237"/>
                      <a:pt x="57" y="237"/>
                    </a:cubicBezTo>
                    <a:cubicBezTo>
                      <a:pt x="61" y="227"/>
                      <a:pt x="61" y="217"/>
                      <a:pt x="64" y="207"/>
                    </a:cubicBezTo>
                    <a:cubicBezTo>
                      <a:pt x="65" y="206"/>
                      <a:pt x="65" y="205"/>
                      <a:pt x="65" y="204"/>
                    </a:cubicBezTo>
                    <a:cubicBezTo>
                      <a:pt x="65" y="203"/>
                      <a:pt x="64" y="201"/>
                      <a:pt x="64" y="201"/>
                    </a:cubicBezTo>
                    <a:cubicBezTo>
                      <a:pt x="67" y="192"/>
                      <a:pt x="68" y="183"/>
                      <a:pt x="69" y="174"/>
                    </a:cubicBezTo>
                    <a:cubicBezTo>
                      <a:pt x="70" y="165"/>
                      <a:pt x="70" y="156"/>
                      <a:pt x="71" y="148"/>
                    </a:cubicBezTo>
                    <a:cubicBezTo>
                      <a:pt x="71" y="143"/>
                      <a:pt x="71" y="139"/>
                      <a:pt x="71" y="135"/>
                    </a:cubicBezTo>
                    <a:cubicBezTo>
                      <a:pt x="72" y="128"/>
                      <a:pt x="73" y="121"/>
                      <a:pt x="73" y="115"/>
                    </a:cubicBezTo>
                    <a:cubicBezTo>
                      <a:pt x="73" y="105"/>
                      <a:pt x="74" y="95"/>
                      <a:pt x="73" y="85"/>
                    </a:cubicBezTo>
                    <a:cubicBezTo>
                      <a:pt x="72" y="80"/>
                      <a:pt x="73" y="75"/>
                      <a:pt x="73" y="70"/>
                    </a:cubicBezTo>
                    <a:cubicBezTo>
                      <a:pt x="72" y="61"/>
                      <a:pt x="75" y="52"/>
                      <a:pt x="73" y="43"/>
                    </a:cubicBezTo>
                    <a:cubicBezTo>
                      <a:pt x="72" y="36"/>
                      <a:pt x="73" y="29"/>
                      <a:pt x="73" y="22"/>
                    </a:cubicBezTo>
                    <a:cubicBezTo>
                      <a:pt x="78" y="21"/>
                      <a:pt x="84" y="20"/>
                      <a:pt x="90" y="18"/>
                    </a:cubicBezTo>
                    <a:cubicBezTo>
                      <a:pt x="92" y="18"/>
                      <a:pt x="94" y="17"/>
                      <a:pt x="96" y="16"/>
                    </a:cubicBezTo>
                    <a:cubicBezTo>
                      <a:pt x="101" y="12"/>
                      <a:pt x="106" y="7"/>
                      <a:pt x="112" y="3"/>
                    </a:cubicBezTo>
                    <a:cubicBezTo>
                      <a:pt x="115" y="0"/>
                      <a:pt x="115" y="1"/>
                      <a:pt x="119" y="3"/>
                    </a:cubicBezTo>
                    <a:cubicBezTo>
                      <a:pt x="123" y="5"/>
                      <a:pt x="123" y="9"/>
                      <a:pt x="126" y="12"/>
                    </a:cubicBezTo>
                    <a:cubicBezTo>
                      <a:pt x="129" y="17"/>
                      <a:pt x="132" y="22"/>
                      <a:pt x="134" y="28"/>
                    </a:cubicBezTo>
                    <a:cubicBezTo>
                      <a:pt x="136" y="31"/>
                      <a:pt x="136" y="35"/>
                      <a:pt x="137" y="39"/>
                    </a:cubicBezTo>
                    <a:cubicBezTo>
                      <a:pt x="139" y="48"/>
                      <a:pt x="143" y="56"/>
                      <a:pt x="147" y="64"/>
                    </a:cubicBezTo>
                    <a:cubicBezTo>
                      <a:pt x="150" y="71"/>
                      <a:pt x="152" y="80"/>
                      <a:pt x="155" y="88"/>
                    </a:cubicBezTo>
                    <a:cubicBezTo>
                      <a:pt x="158" y="101"/>
                      <a:pt x="164" y="114"/>
                      <a:pt x="170" y="127"/>
                    </a:cubicBezTo>
                    <a:cubicBezTo>
                      <a:pt x="174" y="136"/>
                      <a:pt x="177" y="146"/>
                      <a:pt x="181" y="155"/>
                    </a:cubicBezTo>
                    <a:cubicBezTo>
                      <a:pt x="182" y="157"/>
                      <a:pt x="183" y="158"/>
                      <a:pt x="184" y="159"/>
                    </a:cubicBezTo>
                    <a:cubicBezTo>
                      <a:pt x="189" y="164"/>
                      <a:pt x="193" y="170"/>
                      <a:pt x="199" y="175"/>
                    </a:cubicBezTo>
                    <a:cubicBezTo>
                      <a:pt x="206" y="180"/>
                      <a:pt x="213" y="186"/>
                      <a:pt x="220" y="191"/>
                    </a:cubicBezTo>
                    <a:cubicBezTo>
                      <a:pt x="231" y="198"/>
                      <a:pt x="243" y="205"/>
                      <a:pt x="254" y="213"/>
                    </a:cubicBezTo>
                    <a:cubicBezTo>
                      <a:pt x="270" y="225"/>
                      <a:pt x="286" y="236"/>
                      <a:pt x="305" y="244"/>
                    </a:cubicBezTo>
                    <a:cubicBezTo>
                      <a:pt x="311" y="246"/>
                      <a:pt x="316" y="248"/>
                      <a:pt x="322" y="250"/>
                    </a:cubicBezTo>
                    <a:cubicBezTo>
                      <a:pt x="323" y="251"/>
                      <a:pt x="324" y="251"/>
                      <a:pt x="325" y="251"/>
                    </a:cubicBezTo>
                    <a:cubicBezTo>
                      <a:pt x="333" y="253"/>
                      <a:pt x="341" y="254"/>
                      <a:pt x="350" y="255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62" name="Freeform 17"/>
              <p:cNvSpPr>
                <a:spLocks noEditPoints="1"/>
              </p:cNvSpPr>
              <p:nvPr/>
            </p:nvSpPr>
            <p:spPr bwMode="auto">
              <a:xfrm>
                <a:off x="4217107" y="2364854"/>
                <a:ext cx="509124" cy="537589"/>
              </a:xfrm>
              <a:custGeom>
                <a:avLst/>
                <a:gdLst>
                  <a:gd name="T0" fmla="*/ 181 w 265"/>
                  <a:gd name="T1" fmla="*/ 25 h 280"/>
                  <a:gd name="T2" fmla="*/ 187 w 265"/>
                  <a:gd name="T3" fmla="*/ 38 h 280"/>
                  <a:gd name="T4" fmla="*/ 197 w 265"/>
                  <a:gd name="T5" fmla="*/ 38 h 280"/>
                  <a:gd name="T6" fmla="*/ 208 w 265"/>
                  <a:gd name="T7" fmla="*/ 10 h 280"/>
                  <a:gd name="T8" fmla="*/ 226 w 265"/>
                  <a:gd name="T9" fmla="*/ 38 h 280"/>
                  <a:gd name="T10" fmla="*/ 246 w 265"/>
                  <a:gd name="T11" fmla="*/ 6 h 280"/>
                  <a:gd name="T12" fmla="*/ 260 w 265"/>
                  <a:gd name="T13" fmla="*/ 12 h 280"/>
                  <a:gd name="T14" fmla="*/ 265 w 265"/>
                  <a:gd name="T15" fmla="*/ 21 h 280"/>
                  <a:gd name="T16" fmla="*/ 264 w 265"/>
                  <a:gd name="T17" fmla="*/ 54 h 280"/>
                  <a:gd name="T18" fmla="*/ 226 w 265"/>
                  <a:gd name="T19" fmla="*/ 67 h 280"/>
                  <a:gd name="T20" fmla="*/ 262 w 265"/>
                  <a:gd name="T21" fmla="*/ 82 h 280"/>
                  <a:gd name="T22" fmla="*/ 257 w 265"/>
                  <a:gd name="T23" fmla="*/ 129 h 280"/>
                  <a:gd name="T24" fmla="*/ 245 w 265"/>
                  <a:gd name="T25" fmla="*/ 166 h 280"/>
                  <a:gd name="T26" fmla="*/ 213 w 265"/>
                  <a:gd name="T27" fmla="*/ 226 h 280"/>
                  <a:gd name="T28" fmla="*/ 180 w 265"/>
                  <a:gd name="T29" fmla="*/ 253 h 280"/>
                  <a:gd name="T30" fmla="*/ 108 w 265"/>
                  <a:gd name="T31" fmla="*/ 256 h 280"/>
                  <a:gd name="T32" fmla="*/ 65 w 265"/>
                  <a:gd name="T33" fmla="*/ 241 h 280"/>
                  <a:gd name="T34" fmla="*/ 42 w 265"/>
                  <a:gd name="T35" fmla="*/ 221 h 280"/>
                  <a:gd name="T36" fmla="*/ 86 w 265"/>
                  <a:gd name="T37" fmla="*/ 258 h 280"/>
                  <a:gd name="T38" fmla="*/ 122 w 265"/>
                  <a:gd name="T39" fmla="*/ 280 h 280"/>
                  <a:gd name="T40" fmla="*/ 76 w 265"/>
                  <a:gd name="T41" fmla="*/ 275 h 280"/>
                  <a:gd name="T42" fmla="*/ 50 w 265"/>
                  <a:gd name="T43" fmla="*/ 275 h 280"/>
                  <a:gd name="T44" fmla="*/ 9 w 265"/>
                  <a:gd name="T45" fmla="*/ 267 h 280"/>
                  <a:gd name="T46" fmla="*/ 14 w 265"/>
                  <a:gd name="T47" fmla="*/ 234 h 280"/>
                  <a:gd name="T48" fmla="*/ 4 w 265"/>
                  <a:gd name="T49" fmla="*/ 183 h 280"/>
                  <a:gd name="T50" fmla="*/ 14 w 265"/>
                  <a:gd name="T51" fmla="*/ 158 h 280"/>
                  <a:gd name="T52" fmla="*/ 26 w 265"/>
                  <a:gd name="T53" fmla="*/ 149 h 280"/>
                  <a:gd name="T54" fmla="*/ 27 w 265"/>
                  <a:gd name="T55" fmla="*/ 130 h 280"/>
                  <a:gd name="T56" fmla="*/ 23 w 265"/>
                  <a:gd name="T57" fmla="*/ 85 h 280"/>
                  <a:gd name="T58" fmla="*/ 49 w 265"/>
                  <a:gd name="T59" fmla="*/ 68 h 280"/>
                  <a:gd name="T60" fmla="*/ 52 w 265"/>
                  <a:gd name="T61" fmla="*/ 87 h 280"/>
                  <a:gd name="T62" fmla="*/ 67 w 265"/>
                  <a:gd name="T63" fmla="*/ 75 h 280"/>
                  <a:gd name="T64" fmla="*/ 84 w 265"/>
                  <a:gd name="T65" fmla="*/ 42 h 280"/>
                  <a:gd name="T66" fmla="*/ 100 w 265"/>
                  <a:gd name="T67" fmla="*/ 47 h 280"/>
                  <a:gd name="T68" fmla="*/ 111 w 265"/>
                  <a:gd name="T69" fmla="*/ 48 h 280"/>
                  <a:gd name="T70" fmla="*/ 134 w 265"/>
                  <a:gd name="T71" fmla="*/ 23 h 280"/>
                  <a:gd name="T72" fmla="*/ 162 w 265"/>
                  <a:gd name="T73" fmla="*/ 32 h 280"/>
                  <a:gd name="T74" fmla="*/ 177 w 265"/>
                  <a:gd name="T75" fmla="*/ 76 h 280"/>
                  <a:gd name="T76" fmla="*/ 163 w 265"/>
                  <a:gd name="T77" fmla="*/ 45 h 280"/>
                  <a:gd name="T78" fmla="*/ 127 w 265"/>
                  <a:gd name="T79" fmla="*/ 62 h 280"/>
                  <a:gd name="T80" fmla="*/ 133 w 265"/>
                  <a:gd name="T81" fmla="*/ 59 h 280"/>
                  <a:gd name="T82" fmla="*/ 150 w 265"/>
                  <a:gd name="T83" fmla="*/ 68 h 280"/>
                  <a:gd name="T84" fmla="*/ 177 w 265"/>
                  <a:gd name="T85" fmla="*/ 76 h 280"/>
                  <a:gd name="T86" fmla="*/ 191 w 265"/>
                  <a:gd name="T87" fmla="*/ 181 h 280"/>
                  <a:gd name="T88" fmla="*/ 224 w 265"/>
                  <a:gd name="T89" fmla="*/ 180 h 280"/>
                  <a:gd name="T90" fmla="*/ 219 w 265"/>
                  <a:gd name="T91" fmla="*/ 175 h 280"/>
                  <a:gd name="T92" fmla="*/ 183 w 265"/>
                  <a:gd name="T93" fmla="*/ 177 h 280"/>
                  <a:gd name="T94" fmla="*/ 233 w 265"/>
                  <a:gd name="T95" fmla="*/ 131 h 280"/>
                  <a:gd name="T96" fmla="*/ 233 w 265"/>
                  <a:gd name="T97" fmla="*/ 124 h 280"/>
                  <a:gd name="T98" fmla="*/ 206 w 265"/>
                  <a:gd name="T99" fmla="*/ 125 h 280"/>
                  <a:gd name="T100" fmla="*/ 21 w 265"/>
                  <a:gd name="T101" fmla="*/ 165 h 280"/>
                  <a:gd name="T102" fmla="*/ 19 w 265"/>
                  <a:gd name="T103" fmla="*/ 167 h 28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265" h="280">
                    <a:moveTo>
                      <a:pt x="171" y="13"/>
                    </a:moveTo>
                    <a:cubicBezTo>
                      <a:pt x="176" y="16"/>
                      <a:pt x="179" y="20"/>
                      <a:pt x="181" y="25"/>
                    </a:cubicBezTo>
                    <a:cubicBezTo>
                      <a:pt x="183" y="28"/>
                      <a:pt x="184" y="31"/>
                      <a:pt x="185" y="34"/>
                    </a:cubicBezTo>
                    <a:cubicBezTo>
                      <a:pt x="185" y="36"/>
                      <a:pt x="186" y="37"/>
                      <a:pt x="187" y="38"/>
                    </a:cubicBezTo>
                    <a:cubicBezTo>
                      <a:pt x="188" y="40"/>
                      <a:pt x="189" y="44"/>
                      <a:pt x="192" y="43"/>
                    </a:cubicBezTo>
                    <a:cubicBezTo>
                      <a:pt x="194" y="43"/>
                      <a:pt x="197" y="40"/>
                      <a:pt x="197" y="38"/>
                    </a:cubicBezTo>
                    <a:cubicBezTo>
                      <a:pt x="198" y="34"/>
                      <a:pt x="200" y="32"/>
                      <a:pt x="201" y="28"/>
                    </a:cubicBezTo>
                    <a:cubicBezTo>
                      <a:pt x="203" y="22"/>
                      <a:pt x="205" y="16"/>
                      <a:pt x="208" y="10"/>
                    </a:cubicBezTo>
                    <a:cubicBezTo>
                      <a:pt x="216" y="14"/>
                      <a:pt x="222" y="21"/>
                      <a:pt x="223" y="31"/>
                    </a:cubicBezTo>
                    <a:cubicBezTo>
                      <a:pt x="223" y="34"/>
                      <a:pt x="224" y="36"/>
                      <a:pt x="226" y="38"/>
                    </a:cubicBezTo>
                    <a:cubicBezTo>
                      <a:pt x="227" y="41"/>
                      <a:pt x="230" y="41"/>
                      <a:pt x="232" y="38"/>
                    </a:cubicBezTo>
                    <a:cubicBezTo>
                      <a:pt x="239" y="29"/>
                      <a:pt x="243" y="18"/>
                      <a:pt x="246" y="6"/>
                    </a:cubicBezTo>
                    <a:cubicBezTo>
                      <a:pt x="246" y="4"/>
                      <a:pt x="247" y="3"/>
                      <a:pt x="247" y="0"/>
                    </a:cubicBezTo>
                    <a:cubicBezTo>
                      <a:pt x="252" y="4"/>
                      <a:pt x="256" y="8"/>
                      <a:pt x="260" y="12"/>
                    </a:cubicBezTo>
                    <a:cubicBezTo>
                      <a:pt x="261" y="12"/>
                      <a:pt x="262" y="13"/>
                      <a:pt x="263" y="14"/>
                    </a:cubicBezTo>
                    <a:cubicBezTo>
                      <a:pt x="265" y="16"/>
                      <a:pt x="265" y="18"/>
                      <a:pt x="265" y="21"/>
                    </a:cubicBezTo>
                    <a:cubicBezTo>
                      <a:pt x="264" y="30"/>
                      <a:pt x="264" y="38"/>
                      <a:pt x="263" y="47"/>
                    </a:cubicBezTo>
                    <a:cubicBezTo>
                      <a:pt x="263" y="49"/>
                      <a:pt x="264" y="51"/>
                      <a:pt x="264" y="54"/>
                    </a:cubicBezTo>
                    <a:cubicBezTo>
                      <a:pt x="257" y="53"/>
                      <a:pt x="250" y="53"/>
                      <a:pt x="243" y="56"/>
                    </a:cubicBezTo>
                    <a:cubicBezTo>
                      <a:pt x="237" y="59"/>
                      <a:pt x="230" y="60"/>
                      <a:pt x="226" y="67"/>
                    </a:cubicBezTo>
                    <a:cubicBezTo>
                      <a:pt x="230" y="72"/>
                      <a:pt x="234" y="66"/>
                      <a:pt x="238" y="67"/>
                    </a:cubicBezTo>
                    <a:cubicBezTo>
                      <a:pt x="242" y="77"/>
                      <a:pt x="250" y="81"/>
                      <a:pt x="262" y="82"/>
                    </a:cubicBezTo>
                    <a:cubicBezTo>
                      <a:pt x="262" y="88"/>
                      <a:pt x="262" y="94"/>
                      <a:pt x="262" y="99"/>
                    </a:cubicBezTo>
                    <a:cubicBezTo>
                      <a:pt x="261" y="109"/>
                      <a:pt x="259" y="119"/>
                      <a:pt x="257" y="129"/>
                    </a:cubicBezTo>
                    <a:cubicBezTo>
                      <a:pt x="255" y="137"/>
                      <a:pt x="252" y="145"/>
                      <a:pt x="249" y="153"/>
                    </a:cubicBezTo>
                    <a:cubicBezTo>
                      <a:pt x="247" y="157"/>
                      <a:pt x="246" y="161"/>
                      <a:pt x="245" y="166"/>
                    </a:cubicBezTo>
                    <a:cubicBezTo>
                      <a:pt x="241" y="179"/>
                      <a:pt x="237" y="191"/>
                      <a:pt x="229" y="202"/>
                    </a:cubicBezTo>
                    <a:cubicBezTo>
                      <a:pt x="224" y="210"/>
                      <a:pt x="219" y="218"/>
                      <a:pt x="213" y="226"/>
                    </a:cubicBezTo>
                    <a:cubicBezTo>
                      <a:pt x="208" y="233"/>
                      <a:pt x="201" y="238"/>
                      <a:pt x="194" y="244"/>
                    </a:cubicBezTo>
                    <a:cubicBezTo>
                      <a:pt x="190" y="247"/>
                      <a:pt x="185" y="250"/>
                      <a:pt x="180" y="253"/>
                    </a:cubicBezTo>
                    <a:cubicBezTo>
                      <a:pt x="167" y="261"/>
                      <a:pt x="152" y="264"/>
                      <a:pt x="137" y="262"/>
                    </a:cubicBezTo>
                    <a:cubicBezTo>
                      <a:pt x="127" y="261"/>
                      <a:pt x="117" y="260"/>
                      <a:pt x="108" y="256"/>
                    </a:cubicBezTo>
                    <a:cubicBezTo>
                      <a:pt x="101" y="254"/>
                      <a:pt x="95" y="253"/>
                      <a:pt x="88" y="251"/>
                    </a:cubicBezTo>
                    <a:cubicBezTo>
                      <a:pt x="80" y="249"/>
                      <a:pt x="72" y="245"/>
                      <a:pt x="65" y="241"/>
                    </a:cubicBezTo>
                    <a:cubicBezTo>
                      <a:pt x="57" y="237"/>
                      <a:pt x="52" y="231"/>
                      <a:pt x="46" y="224"/>
                    </a:cubicBezTo>
                    <a:cubicBezTo>
                      <a:pt x="45" y="223"/>
                      <a:pt x="44" y="222"/>
                      <a:pt x="42" y="221"/>
                    </a:cubicBezTo>
                    <a:cubicBezTo>
                      <a:pt x="40" y="223"/>
                      <a:pt x="39" y="225"/>
                      <a:pt x="38" y="227"/>
                    </a:cubicBezTo>
                    <a:cubicBezTo>
                      <a:pt x="50" y="244"/>
                      <a:pt x="67" y="252"/>
                      <a:pt x="86" y="258"/>
                    </a:cubicBezTo>
                    <a:cubicBezTo>
                      <a:pt x="99" y="262"/>
                      <a:pt x="112" y="265"/>
                      <a:pt x="125" y="268"/>
                    </a:cubicBezTo>
                    <a:cubicBezTo>
                      <a:pt x="124" y="272"/>
                      <a:pt x="123" y="275"/>
                      <a:pt x="122" y="280"/>
                    </a:cubicBezTo>
                    <a:cubicBezTo>
                      <a:pt x="116" y="279"/>
                      <a:pt x="109" y="278"/>
                      <a:pt x="103" y="277"/>
                    </a:cubicBezTo>
                    <a:cubicBezTo>
                      <a:pt x="94" y="275"/>
                      <a:pt x="85" y="274"/>
                      <a:pt x="76" y="275"/>
                    </a:cubicBezTo>
                    <a:cubicBezTo>
                      <a:pt x="71" y="275"/>
                      <a:pt x="67" y="273"/>
                      <a:pt x="63" y="274"/>
                    </a:cubicBezTo>
                    <a:cubicBezTo>
                      <a:pt x="58" y="275"/>
                      <a:pt x="54" y="274"/>
                      <a:pt x="50" y="275"/>
                    </a:cubicBezTo>
                    <a:cubicBezTo>
                      <a:pt x="40" y="275"/>
                      <a:pt x="30" y="272"/>
                      <a:pt x="20" y="270"/>
                    </a:cubicBezTo>
                    <a:cubicBezTo>
                      <a:pt x="16" y="269"/>
                      <a:pt x="12" y="268"/>
                      <a:pt x="9" y="267"/>
                    </a:cubicBezTo>
                    <a:cubicBezTo>
                      <a:pt x="10" y="262"/>
                      <a:pt x="10" y="257"/>
                      <a:pt x="12" y="252"/>
                    </a:cubicBezTo>
                    <a:cubicBezTo>
                      <a:pt x="14" y="246"/>
                      <a:pt x="14" y="240"/>
                      <a:pt x="14" y="234"/>
                    </a:cubicBezTo>
                    <a:cubicBezTo>
                      <a:pt x="14" y="226"/>
                      <a:pt x="14" y="218"/>
                      <a:pt x="14" y="211"/>
                    </a:cubicBezTo>
                    <a:cubicBezTo>
                      <a:pt x="13" y="200"/>
                      <a:pt x="10" y="191"/>
                      <a:pt x="4" y="183"/>
                    </a:cubicBezTo>
                    <a:cubicBezTo>
                      <a:pt x="3" y="181"/>
                      <a:pt x="1" y="179"/>
                      <a:pt x="0" y="177"/>
                    </a:cubicBezTo>
                    <a:cubicBezTo>
                      <a:pt x="5" y="171"/>
                      <a:pt x="9" y="165"/>
                      <a:pt x="14" y="158"/>
                    </a:cubicBezTo>
                    <a:cubicBezTo>
                      <a:pt x="18" y="159"/>
                      <a:pt x="22" y="159"/>
                      <a:pt x="25" y="154"/>
                    </a:cubicBezTo>
                    <a:cubicBezTo>
                      <a:pt x="25" y="153"/>
                      <a:pt x="26" y="151"/>
                      <a:pt x="26" y="149"/>
                    </a:cubicBezTo>
                    <a:cubicBezTo>
                      <a:pt x="27" y="144"/>
                      <a:pt x="28" y="139"/>
                      <a:pt x="34" y="137"/>
                    </a:cubicBezTo>
                    <a:cubicBezTo>
                      <a:pt x="32" y="135"/>
                      <a:pt x="29" y="132"/>
                      <a:pt x="27" y="130"/>
                    </a:cubicBezTo>
                    <a:cubicBezTo>
                      <a:pt x="18" y="124"/>
                      <a:pt x="18" y="114"/>
                      <a:pt x="20" y="105"/>
                    </a:cubicBezTo>
                    <a:cubicBezTo>
                      <a:pt x="21" y="98"/>
                      <a:pt x="22" y="91"/>
                      <a:pt x="23" y="85"/>
                    </a:cubicBezTo>
                    <a:cubicBezTo>
                      <a:pt x="25" y="78"/>
                      <a:pt x="28" y="72"/>
                      <a:pt x="34" y="68"/>
                    </a:cubicBezTo>
                    <a:cubicBezTo>
                      <a:pt x="38" y="64"/>
                      <a:pt x="44" y="65"/>
                      <a:pt x="49" y="68"/>
                    </a:cubicBezTo>
                    <a:cubicBezTo>
                      <a:pt x="50" y="72"/>
                      <a:pt x="51" y="77"/>
                      <a:pt x="49" y="81"/>
                    </a:cubicBezTo>
                    <a:cubicBezTo>
                      <a:pt x="48" y="84"/>
                      <a:pt x="50" y="85"/>
                      <a:pt x="52" y="87"/>
                    </a:cubicBezTo>
                    <a:cubicBezTo>
                      <a:pt x="54" y="88"/>
                      <a:pt x="56" y="88"/>
                      <a:pt x="58" y="86"/>
                    </a:cubicBezTo>
                    <a:cubicBezTo>
                      <a:pt x="61" y="82"/>
                      <a:pt x="65" y="79"/>
                      <a:pt x="67" y="75"/>
                    </a:cubicBezTo>
                    <a:cubicBezTo>
                      <a:pt x="72" y="67"/>
                      <a:pt x="77" y="59"/>
                      <a:pt x="81" y="51"/>
                    </a:cubicBezTo>
                    <a:cubicBezTo>
                      <a:pt x="83" y="48"/>
                      <a:pt x="83" y="45"/>
                      <a:pt x="84" y="42"/>
                    </a:cubicBezTo>
                    <a:cubicBezTo>
                      <a:pt x="85" y="39"/>
                      <a:pt x="86" y="36"/>
                      <a:pt x="88" y="33"/>
                    </a:cubicBezTo>
                    <a:cubicBezTo>
                      <a:pt x="93" y="37"/>
                      <a:pt x="97" y="41"/>
                      <a:pt x="100" y="47"/>
                    </a:cubicBezTo>
                    <a:cubicBezTo>
                      <a:pt x="101" y="50"/>
                      <a:pt x="102" y="52"/>
                      <a:pt x="105" y="52"/>
                    </a:cubicBezTo>
                    <a:cubicBezTo>
                      <a:pt x="108" y="52"/>
                      <a:pt x="110" y="50"/>
                      <a:pt x="111" y="48"/>
                    </a:cubicBezTo>
                    <a:cubicBezTo>
                      <a:pt x="116" y="38"/>
                      <a:pt x="124" y="30"/>
                      <a:pt x="129" y="19"/>
                    </a:cubicBezTo>
                    <a:cubicBezTo>
                      <a:pt x="131" y="21"/>
                      <a:pt x="132" y="22"/>
                      <a:pt x="134" y="23"/>
                    </a:cubicBezTo>
                    <a:cubicBezTo>
                      <a:pt x="138" y="29"/>
                      <a:pt x="143" y="34"/>
                      <a:pt x="151" y="36"/>
                    </a:cubicBezTo>
                    <a:cubicBezTo>
                      <a:pt x="156" y="37"/>
                      <a:pt x="159" y="36"/>
                      <a:pt x="162" y="32"/>
                    </a:cubicBezTo>
                    <a:cubicBezTo>
                      <a:pt x="165" y="26"/>
                      <a:pt x="168" y="20"/>
                      <a:pt x="171" y="13"/>
                    </a:cubicBezTo>
                    <a:close/>
                    <a:moveTo>
                      <a:pt x="177" y="76"/>
                    </a:moveTo>
                    <a:cubicBezTo>
                      <a:pt x="180" y="67"/>
                      <a:pt x="187" y="60"/>
                      <a:pt x="187" y="50"/>
                    </a:cubicBezTo>
                    <a:cubicBezTo>
                      <a:pt x="179" y="48"/>
                      <a:pt x="172" y="45"/>
                      <a:pt x="163" y="45"/>
                    </a:cubicBezTo>
                    <a:cubicBezTo>
                      <a:pt x="151" y="46"/>
                      <a:pt x="141" y="49"/>
                      <a:pt x="130" y="54"/>
                    </a:cubicBezTo>
                    <a:cubicBezTo>
                      <a:pt x="125" y="56"/>
                      <a:pt x="125" y="57"/>
                      <a:pt x="127" y="62"/>
                    </a:cubicBezTo>
                    <a:cubicBezTo>
                      <a:pt x="129" y="66"/>
                      <a:pt x="133" y="68"/>
                      <a:pt x="137" y="69"/>
                    </a:cubicBezTo>
                    <a:cubicBezTo>
                      <a:pt x="141" y="64"/>
                      <a:pt x="137" y="61"/>
                      <a:pt x="133" y="59"/>
                    </a:cubicBezTo>
                    <a:cubicBezTo>
                      <a:pt x="138" y="56"/>
                      <a:pt x="142" y="54"/>
                      <a:pt x="147" y="53"/>
                    </a:cubicBezTo>
                    <a:cubicBezTo>
                      <a:pt x="144" y="59"/>
                      <a:pt x="146" y="65"/>
                      <a:pt x="150" y="68"/>
                    </a:cubicBezTo>
                    <a:cubicBezTo>
                      <a:pt x="156" y="74"/>
                      <a:pt x="164" y="76"/>
                      <a:pt x="173" y="73"/>
                    </a:cubicBezTo>
                    <a:cubicBezTo>
                      <a:pt x="174" y="74"/>
                      <a:pt x="175" y="75"/>
                      <a:pt x="177" y="76"/>
                    </a:cubicBezTo>
                    <a:close/>
                    <a:moveTo>
                      <a:pt x="183" y="177"/>
                    </a:moveTo>
                    <a:cubicBezTo>
                      <a:pt x="186" y="179"/>
                      <a:pt x="188" y="181"/>
                      <a:pt x="191" y="181"/>
                    </a:cubicBezTo>
                    <a:cubicBezTo>
                      <a:pt x="198" y="182"/>
                      <a:pt x="205" y="182"/>
                      <a:pt x="212" y="182"/>
                    </a:cubicBezTo>
                    <a:cubicBezTo>
                      <a:pt x="216" y="182"/>
                      <a:pt x="220" y="181"/>
                      <a:pt x="224" y="180"/>
                    </a:cubicBezTo>
                    <a:cubicBezTo>
                      <a:pt x="226" y="179"/>
                      <a:pt x="227" y="178"/>
                      <a:pt x="226" y="175"/>
                    </a:cubicBezTo>
                    <a:cubicBezTo>
                      <a:pt x="224" y="175"/>
                      <a:pt x="222" y="175"/>
                      <a:pt x="219" y="175"/>
                    </a:cubicBezTo>
                    <a:cubicBezTo>
                      <a:pt x="210" y="176"/>
                      <a:pt x="200" y="177"/>
                      <a:pt x="190" y="173"/>
                    </a:cubicBezTo>
                    <a:cubicBezTo>
                      <a:pt x="187" y="172"/>
                      <a:pt x="184" y="173"/>
                      <a:pt x="183" y="177"/>
                    </a:cubicBezTo>
                    <a:close/>
                    <a:moveTo>
                      <a:pt x="206" y="125"/>
                    </a:moveTo>
                    <a:cubicBezTo>
                      <a:pt x="215" y="131"/>
                      <a:pt x="224" y="130"/>
                      <a:pt x="233" y="131"/>
                    </a:cubicBezTo>
                    <a:cubicBezTo>
                      <a:pt x="236" y="131"/>
                      <a:pt x="238" y="130"/>
                      <a:pt x="240" y="126"/>
                    </a:cubicBezTo>
                    <a:cubicBezTo>
                      <a:pt x="237" y="126"/>
                      <a:pt x="235" y="125"/>
                      <a:pt x="233" y="124"/>
                    </a:cubicBezTo>
                    <a:cubicBezTo>
                      <a:pt x="227" y="123"/>
                      <a:pt x="221" y="122"/>
                      <a:pt x="215" y="121"/>
                    </a:cubicBezTo>
                    <a:cubicBezTo>
                      <a:pt x="212" y="121"/>
                      <a:pt x="209" y="121"/>
                      <a:pt x="206" y="125"/>
                    </a:cubicBezTo>
                    <a:close/>
                    <a:moveTo>
                      <a:pt x="21" y="166"/>
                    </a:moveTo>
                    <a:cubicBezTo>
                      <a:pt x="21" y="165"/>
                      <a:pt x="21" y="165"/>
                      <a:pt x="21" y="165"/>
                    </a:cubicBezTo>
                    <a:cubicBezTo>
                      <a:pt x="20" y="165"/>
                      <a:pt x="19" y="165"/>
                      <a:pt x="18" y="165"/>
                    </a:cubicBezTo>
                    <a:cubicBezTo>
                      <a:pt x="18" y="166"/>
                      <a:pt x="18" y="166"/>
                      <a:pt x="19" y="167"/>
                    </a:cubicBezTo>
                    <a:cubicBezTo>
                      <a:pt x="20" y="167"/>
                      <a:pt x="20" y="166"/>
                      <a:pt x="21" y="166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63" name="Freeform 18"/>
              <p:cNvSpPr>
                <a:spLocks noEditPoints="1"/>
              </p:cNvSpPr>
              <p:nvPr/>
            </p:nvSpPr>
            <p:spPr bwMode="auto">
              <a:xfrm>
                <a:off x="5830687" y="2612910"/>
                <a:ext cx="542469" cy="558735"/>
              </a:xfrm>
              <a:custGeom>
                <a:avLst/>
                <a:gdLst>
                  <a:gd name="T0" fmla="*/ 281 w 282"/>
                  <a:gd name="T1" fmla="*/ 62 h 291"/>
                  <a:gd name="T2" fmla="*/ 244 w 282"/>
                  <a:gd name="T3" fmla="*/ 69 h 291"/>
                  <a:gd name="T4" fmla="*/ 254 w 282"/>
                  <a:gd name="T5" fmla="*/ 80 h 291"/>
                  <a:gd name="T6" fmla="*/ 267 w 282"/>
                  <a:gd name="T7" fmla="*/ 100 h 291"/>
                  <a:gd name="T8" fmla="*/ 265 w 282"/>
                  <a:gd name="T9" fmla="*/ 121 h 291"/>
                  <a:gd name="T10" fmla="*/ 245 w 282"/>
                  <a:gd name="T11" fmla="*/ 169 h 291"/>
                  <a:gd name="T12" fmla="*/ 217 w 282"/>
                  <a:gd name="T13" fmla="*/ 211 h 291"/>
                  <a:gd name="T14" fmla="*/ 179 w 282"/>
                  <a:gd name="T15" fmla="*/ 236 h 291"/>
                  <a:gd name="T16" fmla="*/ 125 w 282"/>
                  <a:gd name="T17" fmla="*/ 241 h 291"/>
                  <a:gd name="T18" fmla="*/ 79 w 282"/>
                  <a:gd name="T19" fmla="*/ 221 h 291"/>
                  <a:gd name="T20" fmla="*/ 54 w 282"/>
                  <a:gd name="T21" fmla="*/ 195 h 291"/>
                  <a:gd name="T22" fmla="*/ 65 w 282"/>
                  <a:gd name="T23" fmla="*/ 218 h 291"/>
                  <a:gd name="T24" fmla="*/ 130 w 282"/>
                  <a:gd name="T25" fmla="*/ 246 h 291"/>
                  <a:gd name="T26" fmla="*/ 129 w 282"/>
                  <a:gd name="T27" fmla="*/ 262 h 291"/>
                  <a:gd name="T28" fmla="*/ 119 w 282"/>
                  <a:gd name="T29" fmla="*/ 286 h 291"/>
                  <a:gd name="T30" fmla="*/ 81 w 282"/>
                  <a:gd name="T31" fmla="*/ 286 h 291"/>
                  <a:gd name="T32" fmla="*/ 34 w 282"/>
                  <a:gd name="T33" fmla="*/ 261 h 291"/>
                  <a:gd name="T34" fmla="*/ 3 w 282"/>
                  <a:gd name="T35" fmla="*/ 237 h 291"/>
                  <a:gd name="T36" fmla="*/ 4 w 282"/>
                  <a:gd name="T37" fmla="*/ 230 h 291"/>
                  <a:gd name="T38" fmla="*/ 22 w 282"/>
                  <a:gd name="T39" fmla="*/ 193 h 291"/>
                  <a:gd name="T40" fmla="*/ 9 w 282"/>
                  <a:gd name="T41" fmla="*/ 174 h 291"/>
                  <a:gd name="T42" fmla="*/ 44 w 282"/>
                  <a:gd name="T43" fmla="*/ 107 h 291"/>
                  <a:gd name="T44" fmla="*/ 46 w 282"/>
                  <a:gd name="T45" fmla="*/ 99 h 291"/>
                  <a:gd name="T46" fmla="*/ 34 w 282"/>
                  <a:gd name="T47" fmla="*/ 90 h 291"/>
                  <a:gd name="T48" fmla="*/ 38 w 282"/>
                  <a:gd name="T49" fmla="*/ 60 h 291"/>
                  <a:gd name="T50" fmla="*/ 63 w 282"/>
                  <a:gd name="T51" fmla="*/ 58 h 291"/>
                  <a:gd name="T52" fmla="*/ 87 w 282"/>
                  <a:gd name="T53" fmla="*/ 67 h 291"/>
                  <a:gd name="T54" fmla="*/ 84 w 282"/>
                  <a:gd name="T55" fmla="*/ 36 h 291"/>
                  <a:gd name="T56" fmla="*/ 99 w 282"/>
                  <a:gd name="T57" fmla="*/ 35 h 291"/>
                  <a:gd name="T58" fmla="*/ 124 w 282"/>
                  <a:gd name="T59" fmla="*/ 47 h 291"/>
                  <a:gd name="T60" fmla="*/ 130 w 282"/>
                  <a:gd name="T61" fmla="*/ 3 h 291"/>
                  <a:gd name="T62" fmla="*/ 141 w 282"/>
                  <a:gd name="T63" fmla="*/ 25 h 291"/>
                  <a:gd name="T64" fmla="*/ 148 w 282"/>
                  <a:gd name="T65" fmla="*/ 40 h 291"/>
                  <a:gd name="T66" fmla="*/ 163 w 282"/>
                  <a:gd name="T67" fmla="*/ 28 h 291"/>
                  <a:gd name="T68" fmla="*/ 177 w 282"/>
                  <a:gd name="T69" fmla="*/ 5 h 291"/>
                  <a:gd name="T70" fmla="*/ 183 w 282"/>
                  <a:gd name="T71" fmla="*/ 20 h 291"/>
                  <a:gd name="T72" fmla="*/ 198 w 282"/>
                  <a:gd name="T73" fmla="*/ 34 h 291"/>
                  <a:gd name="T74" fmla="*/ 215 w 282"/>
                  <a:gd name="T75" fmla="*/ 16 h 291"/>
                  <a:gd name="T76" fmla="*/ 228 w 282"/>
                  <a:gd name="T77" fmla="*/ 33 h 291"/>
                  <a:gd name="T78" fmla="*/ 238 w 282"/>
                  <a:gd name="T79" fmla="*/ 53 h 291"/>
                  <a:gd name="T80" fmla="*/ 251 w 282"/>
                  <a:gd name="T81" fmla="*/ 36 h 291"/>
                  <a:gd name="T82" fmla="*/ 245 w 282"/>
                  <a:gd name="T83" fmla="*/ 60 h 291"/>
                  <a:gd name="T84" fmla="*/ 246 w 282"/>
                  <a:gd name="T85" fmla="*/ 64 h 291"/>
                  <a:gd name="T86" fmla="*/ 272 w 282"/>
                  <a:gd name="T87" fmla="*/ 48 h 291"/>
                  <a:gd name="T88" fmla="*/ 174 w 282"/>
                  <a:gd name="T89" fmla="*/ 59 h 291"/>
                  <a:gd name="T90" fmla="*/ 174 w 282"/>
                  <a:gd name="T91" fmla="*/ 64 h 291"/>
                  <a:gd name="T92" fmla="*/ 204 w 282"/>
                  <a:gd name="T93" fmla="*/ 77 h 291"/>
                  <a:gd name="T94" fmla="*/ 209 w 282"/>
                  <a:gd name="T95" fmla="*/ 60 h 291"/>
                  <a:gd name="T96" fmla="*/ 185 w 282"/>
                  <a:gd name="T97" fmla="*/ 47 h 291"/>
                  <a:gd name="T98" fmla="*/ 142 w 282"/>
                  <a:gd name="T99" fmla="*/ 58 h 291"/>
                  <a:gd name="T100" fmla="*/ 170 w 282"/>
                  <a:gd name="T101" fmla="*/ 59 h 291"/>
                  <a:gd name="T102" fmla="*/ 236 w 282"/>
                  <a:gd name="T103" fmla="*/ 180 h 291"/>
                  <a:gd name="T104" fmla="*/ 213 w 282"/>
                  <a:gd name="T105" fmla="*/ 178 h 291"/>
                  <a:gd name="T106" fmla="*/ 194 w 282"/>
                  <a:gd name="T107" fmla="*/ 161 h 291"/>
                  <a:gd name="T108" fmla="*/ 198 w 282"/>
                  <a:gd name="T109" fmla="*/ 177 h 291"/>
                  <a:gd name="T110" fmla="*/ 230 w 282"/>
                  <a:gd name="T111" fmla="*/ 183 h 291"/>
                  <a:gd name="T112" fmla="*/ 241 w 282"/>
                  <a:gd name="T113" fmla="*/ 125 h 291"/>
                  <a:gd name="T114" fmla="*/ 208 w 282"/>
                  <a:gd name="T115" fmla="*/ 121 h 291"/>
                  <a:gd name="T116" fmla="*/ 232 w 282"/>
                  <a:gd name="T117" fmla="*/ 126 h 29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282" h="291">
                    <a:moveTo>
                      <a:pt x="280" y="40"/>
                    </a:moveTo>
                    <a:cubicBezTo>
                      <a:pt x="282" y="48"/>
                      <a:pt x="281" y="55"/>
                      <a:pt x="281" y="62"/>
                    </a:cubicBezTo>
                    <a:cubicBezTo>
                      <a:pt x="281" y="64"/>
                      <a:pt x="278" y="66"/>
                      <a:pt x="277" y="67"/>
                    </a:cubicBezTo>
                    <a:cubicBezTo>
                      <a:pt x="266" y="64"/>
                      <a:pt x="255" y="65"/>
                      <a:pt x="244" y="69"/>
                    </a:cubicBezTo>
                    <a:cubicBezTo>
                      <a:pt x="241" y="70"/>
                      <a:pt x="238" y="74"/>
                      <a:pt x="235" y="76"/>
                    </a:cubicBezTo>
                    <a:cubicBezTo>
                      <a:pt x="241" y="84"/>
                      <a:pt x="248" y="80"/>
                      <a:pt x="254" y="80"/>
                    </a:cubicBezTo>
                    <a:cubicBezTo>
                      <a:pt x="257" y="82"/>
                      <a:pt x="256" y="85"/>
                      <a:pt x="256" y="88"/>
                    </a:cubicBezTo>
                    <a:cubicBezTo>
                      <a:pt x="256" y="96"/>
                      <a:pt x="258" y="99"/>
                      <a:pt x="267" y="100"/>
                    </a:cubicBezTo>
                    <a:cubicBezTo>
                      <a:pt x="267" y="100"/>
                      <a:pt x="267" y="100"/>
                      <a:pt x="268" y="100"/>
                    </a:cubicBezTo>
                    <a:cubicBezTo>
                      <a:pt x="269" y="108"/>
                      <a:pt x="266" y="114"/>
                      <a:pt x="265" y="121"/>
                    </a:cubicBezTo>
                    <a:cubicBezTo>
                      <a:pt x="262" y="131"/>
                      <a:pt x="258" y="141"/>
                      <a:pt x="254" y="151"/>
                    </a:cubicBezTo>
                    <a:cubicBezTo>
                      <a:pt x="252" y="157"/>
                      <a:pt x="248" y="163"/>
                      <a:pt x="245" y="169"/>
                    </a:cubicBezTo>
                    <a:cubicBezTo>
                      <a:pt x="244" y="171"/>
                      <a:pt x="243" y="173"/>
                      <a:pt x="242" y="175"/>
                    </a:cubicBezTo>
                    <a:cubicBezTo>
                      <a:pt x="236" y="189"/>
                      <a:pt x="227" y="201"/>
                      <a:pt x="217" y="211"/>
                    </a:cubicBezTo>
                    <a:cubicBezTo>
                      <a:pt x="209" y="220"/>
                      <a:pt x="200" y="227"/>
                      <a:pt x="189" y="231"/>
                    </a:cubicBezTo>
                    <a:cubicBezTo>
                      <a:pt x="186" y="233"/>
                      <a:pt x="183" y="235"/>
                      <a:pt x="179" y="236"/>
                    </a:cubicBezTo>
                    <a:cubicBezTo>
                      <a:pt x="172" y="241"/>
                      <a:pt x="164" y="242"/>
                      <a:pt x="156" y="242"/>
                    </a:cubicBezTo>
                    <a:cubicBezTo>
                      <a:pt x="145" y="242"/>
                      <a:pt x="135" y="242"/>
                      <a:pt x="125" y="241"/>
                    </a:cubicBezTo>
                    <a:cubicBezTo>
                      <a:pt x="115" y="241"/>
                      <a:pt x="107" y="237"/>
                      <a:pt x="99" y="233"/>
                    </a:cubicBezTo>
                    <a:cubicBezTo>
                      <a:pt x="92" y="230"/>
                      <a:pt x="85" y="226"/>
                      <a:pt x="79" y="221"/>
                    </a:cubicBezTo>
                    <a:cubicBezTo>
                      <a:pt x="73" y="217"/>
                      <a:pt x="68" y="211"/>
                      <a:pt x="63" y="206"/>
                    </a:cubicBezTo>
                    <a:cubicBezTo>
                      <a:pt x="60" y="202"/>
                      <a:pt x="57" y="198"/>
                      <a:pt x="54" y="195"/>
                    </a:cubicBezTo>
                    <a:cubicBezTo>
                      <a:pt x="49" y="198"/>
                      <a:pt x="48" y="199"/>
                      <a:pt x="51" y="202"/>
                    </a:cubicBezTo>
                    <a:cubicBezTo>
                      <a:pt x="56" y="208"/>
                      <a:pt x="60" y="213"/>
                      <a:pt x="65" y="218"/>
                    </a:cubicBezTo>
                    <a:cubicBezTo>
                      <a:pt x="79" y="232"/>
                      <a:pt x="96" y="239"/>
                      <a:pt x="114" y="244"/>
                    </a:cubicBezTo>
                    <a:cubicBezTo>
                      <a:pt x="119" y="246"/>
                      <a:pt x="125" y="246"/>
                      <a:pt x="130" y="246"/>
                    </a:cubicBezTo>
                    <a:cubicBezTo>
                      <a:pt x="132" y="247"/>
                      <a:pt x="133" y="247"/>
                      <a:pt x="136" y="248"/>
                    </a:cubicBezTo>
                    <a:cubicBezTo>
                      <a:pt x="133" y="253"/>
                      <a:pt x="132" y="258"/>
                      <a:pt x="129" y="262"/>
                    </a:cubicBezTo>
                    <a:cubicBezTo>
                      <a:pt x="126" y="268"/>
                      <a:pt x="123" y="274"/>
                      <a:pt x="123" y="281"/>
                    </a:cubicBezTo>
                    <a:cubicBezTo>
                      <a:pt x="123" y="284"/>
                      <a:pt x="121" y="285"/>
                      <a:pt x="119" y="286"/>
                    </a:cubicBezTo>
                    <a:cubicBezTo>
                      <a:pt x="111" y="288"/>
                      <a:pt x="103" y="291"/>
                      <a:pt x="95" y="288"/>
                    </a:cubicBezTo>
                    <a:cubicBezTo>
                      <a:pt x="90" y="286"/>
                      <a:pt x="85" y="287"/>
                      <a:pt x="81" y="286"/>
                    </a:cubicBezTo>
                    <a:cubicBezTo>
                      <a:pt x="71" y="284"/>
                      <a:pt x="64" y="280"/>
                      <a:pt x="56" y="275"/>
                    </a:cubicBezTo>
                    <a:cubicBezTo>
                      <a:pt x="48" y="271"/>
                      <a:pt x="41" y="266"/>
                      <a:pt x="34" y="261"/>
                    </a:cubicBezTo>
                    <a:cubicBezTo>
                      <a:pt x="27" y="256"/>
                      <a:pt x="21" y="250"/>
                      <a:pt x="15" y="245"/>
                    </a:cubicBezTo>
                    <a:cubicBezTo>
                      <a:pt x="11" y="242"/>
                      <a:pt x="7" y="239"/>
                      <a:pt x="3" y="237"/>
                    </a:cubicBezTo>
                    <a:cubicBezTo>
                      <a:pt x="3" y="236"/>
                      <a:pt x="2" y="236"/>
                      <a:pt x="0" y="235"/>
                    </a:cubicBezTo>
                    <a:cubicBezTo>
                      <a:pt x="2" y="233"/>
                      <a:pt x="3" y="231"/>
                      <a:pt x="4" y="230"/>
                    </a:cubicBezTo>
                    <a:cubicBezTo>
                      <a:pt x="6" y="228"/>
                      <a:pt x="8" y="225"/>
                      <a:pt x="11" y="223"/>
                    </a:cubicBezTo>
                    <a:cubicBezTo>
                      <a:pt x="18" y="214"/>
                      <a:pt x="20" y="204"/>
                      <a:pt x="22" y="193"/>
                    </a:cubicBezTo>
                    <a:cubicBezTo>
                      <a:pt x="23" y="191"/>
                      <a:pt x="22" y="188"/>
                      <a:pt x="20" y="186"/>
                    </a:cubicBezTo>
                    <a:cubicBezTo>
                      <a:pt x="17" y="182"/>
                      <a:pt x="13" y="178"/>
                      <a:pt x="9" y="174"/>
                    </a:cubicBezTo>
                    <a:cubicBezTo>
                      <a:pt x="24" y="154"/>
                      <a:pt x="32" y="130"/>
                      <a:pt x="43" y="107"/>
                    </a:cubicBezTo>
                    <a:cubicBezTo>
                      <a:pt x="43" y="107"/>
                      <a:pt x="43" y="107"/>
                      <a:pt x="44" y="107"/>
                    </a:cubicBezTo>
                    <a:cubicBezTo>
                      <a:pt x="46" y="106"/>
                      <a:pt x="49" y="108"/>
                      <a:pt x="49" y="104"/>
                    </a:cubicBezTo>
                    <a:cubicBezTo>
                      <a:pt x="49" y="103"/>
                      <a:pt x="47" y="100"/>
                      <a:pt x="46" y="99"/>
                    </a:cubicBezTo>
                    <a:cubicBezTo>
                      <a:pt x="44" y="98"/>
                      <a:pt x="41" y="97"/>
                      <a:pt x="39" y="97"/>
                    </a:cubicBezTo>
                    <a:cubicBezTo>
                      <a:pt x="36" y="96"/>
                      <a:pt x="34" y="94"/>
                      <a:pt x="34" y="90"/>
                    </a:cubicBezTo>
                    <a:cubicBezTo>
                      <a:pt x="34" y="88"/>
                      <a:pt x="33" y="86"/>
                      <a:pt x="33" y="84"/>
                    </a:cubicBezTo>
                    <a:cubicBezTo>
                      <a:pt x="35" y="76"/>
                      <a:pt x="36" y="68"/>
                      <a:pt x="38" y="60"/>
                    </a:cubicBezTo>
                    <a:cubicBezTo>
                      <a:pt x="39" y="53"/>
                      <a:pt x="44" y="48"/>
                      <a:pt x="48" y="42"/>
                    </a:cubicBezTo>
                    <a:cubicBezTo>
                      <a:pt x="54" y="48"/>
                      <a:pt x="59" y="52"/>
                      <a:pt x="63" y="58"/>
                    </a:cubicBezTo>
                    <a:cubicBezTo>
                      <a:pt x="68" y="64"/>
                      <a:pt x="75" y="66"/>
                      <a:pt x="82" y="68"/>
                    </a:cubicBezTo>
                    <a:cubicBezTo>
                      <a:pt x="83" y="68"/>
                      <a:pt x="85" y="67"/>
                      <a:pt x="87" y="67"/>
                    </a:cubicBezTo>
                    <a:cubicBezTo>
                      <a:pt x="87" y="66"/>
                      <a:pt x="86" y="65"/>
                      <a:pt x="86" y="65"/>
                    </a:cubicBezTo>
                    <a:cubicBezTo>
                      <a:pt x="80" y="55"/>
                      <a:pt x="82" y="46"/>
                      <a:pt x="84" y="36"/>
                    </a:cubicBezTo>
                    <a:cubicBezTo>
                      <a:pt x="85" y="33"/>
                      <a:pt x="86" y="30"/>
                      <a:pt x="87" y="26"/>
                    </a:cubicBezTo>
                    <a:cubicBezTo>
                      <a:pt x="91" y="29"/>
                      <a:pt x="95" y="32"/>
                      <a:pt x="99" y="35"/>
                    </a:cubicBezTo>
                    <a:cubicBezTo>
                      <a:pt x="104" y="39"/>
                      <a:pt x="110" y="43"/>
                      <a:pt x="116" y="46"/>
                    </a:cubicBezTo>
                    <a:cubicBezTo>
                      <a:pt x="119" y="48"/>
                      <a:pt x="121" y="48"/>
                      <a:pt x="124" y="47"/>
                    </a:cubicBezTo>
                    <a:cubicBezTo>
                      <a:pt x="124" y="45"/>
                      <a:pt x="124" y="44"/>
                      <a:pt x="123" y="43"/>
                    </a:cubicBezTo>
                    <a:cubicBezTo>
                      <a:pt x="118" y="28"/>
                      <a:pt x="120" y="15"/>
                      <a:pt x="130" y="3"/>
                    </a:cubicBezTo>
                    <a:cubicBezTo>
                      <a:pt x="131" y="2"/>
                      <a:pt x="133" y="2"/>
                      <a:pt x="135" y="0"/>
                    </a:cubicBezTo>
                    <a:cubicBezTo>
                      <a:pt x="137" y="9"/>
                      <a:pt x="139" y="17"/>
                      <a:pt x="141" y="25"/>
                    </a:cubicBezTo>
                    <a:cubicBezTo>
                      <a:pt x="142" y="27"/>
                      <a:pt x="142" y="29"/>
                      <a:pt x="142" y="30"/>
                    </a:cubicBezTo>
                    <a:cubicBezTo>
                      <a:pt x="142" y="35"/>
                      <a:pt x="144" y="38"/>
                      <a:pt x="148" y="40"/>
                    </a:cubicBezTo>
                    <a:cubicBezTo>
                      <a:pt x="152" y="43"/>
                      <a:pt x="155" y="42"/>
                      <a:pt x="157" y="38"/>
                    </a:cubicBezTo>
                    <a:cubicBezTo>
                      <a:pt x="159" y="35"/>
                      <a:pt x="162" y="32"/>
                      <a:pt x="163" y="28"/>
                    </a:cubicBezTo>
                    <a:cubicBezTo>
                      <a:pt x="163" y="25"/>
                      <a:pt x="166" y="22"/>
                      <a:pt x="168" y="19"/>
                    </a:cubicBezTo>
                    <a:cubicBezTo>
                      <a:pt x="172" y="15"/>
                      <a:pt x="175" y="11"/>
                      <a:pt x="177" y="5"/>
                    </a:cubicBezTo>
                    <a:cubicBezTo>
                      <a:pt x="177" y="4"/>
                      <a:pt x="179" y="4"/>
                      <a:pt x="180" y="3"/>
                    </a:cubicBezTo>
                    <a:cubicBezTo>
                      <a:pt x="182" y="9"/>
                      <a:pt x="183" y="14"/>
                      <a:pt x="183" y="20"/>
                    </a:cubicBezTo>
                    <a:cubicBezTo>
                      <a:pt x="182" y="23"/>
                      <a:pt x="182" y="27"/>
                      <a:pt x="183" y="30"/>
                    </a:cubicBezTo>
                    <a:cubicBezTo>
                      <a:pt x="185" y="38"/>
                      <a:pt x="192" y="39"/>
                      <a:pt x="198" y="34"/>
                    </a:cubicBezTo>
                    <a:cubicBezTo>
                      <a:pt x="200" y="32"/>
                      <a:pt x="202" y="30"/>
                      <a:pt x="204" y="29"/>
                    </a:cubicBezTo>
                    <a:cubicBezTo>
                      <a:pt x="209" y="26"/>
                      <a:pt x="213" y="21"/>
                      <a:pt x="215" y="16"/>
                    </a:cubicBezTo>
                    <a:cubicBezTo>
                      <a:pt x="216" y="12"/>
                      <a:pt x="217" y="9"/>
                      <a:pt x="219" y="5"/>
                    </a:cubicBezTo>
                    <a:cubicBezTo>
                      <a:pt x="223" y="15"/>
                      <a:pt x="226" y="23"/>
                      <a:pt x="228" y="33"/>
                    </a:cubicBezTo>
                    <a:cubicBezTo>
                      <a:pt x="229" y="38"/>
                      <a:pt x="230" y="44"/>
                      <a:pt x="231" y="50"/>
                    </a:cubicBezTo>
                    <a:cubicBezTo>
                      <a:pt x="232" y="55"/>
                      <a:pt x="235" y="56"/>
                      <a:pt x="238" y="53"/>
                    </a:cubicBezTo>
                    <a:cubicBezTo>
                      <a:pt x="242" y="49"/>
                      <a:pt x="245" y="44"/>
                      <a:pt x="249" y="39"/>
                    </a:cubicBezTo>
                    <a:cubicBezTo>
                      <a:pt x="249" y="38"/>
                      <a:pt x="250" y="38"/>
                      <a:pt x="251" y="36"/>
                    </a:cubicBezTo>
                    <a:cubicBezTo>
                      <a:pt x="252" y="38"/>
                      <a:pt x="252" y="40"/>
                      <a:pt x="252" y="41"/>
                    </a:cubicBezTo>
                    <a:cubicBezTo>
                      <a:pt x="250" y="47"/>
                      <a:pt x="248" y="53"/>
                      <a:pt x="245" y="60"/>
                    </a:cubicBezTo>
                    <a:cubicBezTo>
                      <a:pt x="245" y="60"/>
                      <a:pt x="245" y="60"/>
                      <a:pt x="245" y="60"/>
                    </a:cubicBezTo>
                    <a:cubicBezTo>
                      <a:pt x="245" y="62"/>
                      <a:pt x="245" y="63"/>
                      <a:pt x="246" y="64"/>
                    </a:cubicBezTo>
                    <a:cubicBezTo>
                      <a:pt x="247" y="65"/>
                      <a:pt x="249" y="65"/>
                      <a:pt x="250" y="64"/>
                    </a:cubicBezTo>
                    <a:cubicBezTo>
                      <a:pt x="258" y="59"/>
                      <a:pt x="265" y="54"/>
                      <a:pt x="272" y="48"/>
                    </a:cubicBezTo>
                    <a:cubicBezTo>
                      <a:pt x="274" y="45"/>
                      <a:pt x="277" y="43"/>
                      <a:pt x="280" y="40"/>
                    </a:cubicBezTo>
                    <a:close/>
                    <a:moveTo>
                      <a:pt x="174" y="59"/>
                    </a:moveTo>
                    <a:cubicBezTo>
                      <a:pt x="174" y="60"/>
                      <a:pt x="175" y="61"/>
                      <a:pt x="175" y="62"/>
                    </a:cubicBezTo>
                    <a:cubicBezTo>
                      <a:pt x="175" y="63"/>
                      <a:pt x="174" y="63"/>
                      <a:pt x="174" y="64"/>
                    </a:cubicBezTo>
                    <a:cubicBezTo>
                      <a:pt x="173" y="68"/>
                      <a:pt x="175" y="76"/>
                      <a:pt x="179" y="79"/>
                    </a:cubicBezTo>
                    <a:cubicBezTo>
                      <a:pt x="186" y="84"/>
                      <a:pt x="198" y="85"/>
                      <a:pt x="204" y="77"/>
                    </a:cubicBezTo>
                    <a:cubicBezTo>
                      <a:pt x="206" y="75"/>
                      <a:pt x="207" y="74"/>
                      <a:pt x="209" y="72"/>
                    </a:cubicBezTo>
                    <a:cubicBezTo>
                      <a:pt x="212" y="69"/>
                      <a:pt x="212" y="63"/>
                      <a:pt x="209" y="60"/>
                    </a:cubicBezTo>
                    <a:cubicBezTo>
                      <a:pt x="205" y="57"/>
                      <a:pt x="201" y="53"/>
                      <a:pt x="197" y="51"/>
                    </a:cubicBezTo>
                    <a:cubicBezTo>
                      <a:pt x="193" y="49"/>
                      <a:pt x="189" y="47"/>
                      <a:pt x="185" y="47"/>
                    </a:cubicBezTo>
                    <a:cubicBezTo>
                      <a:pt x="178" y="47"/>
                      <a:pt x="172" y="49"/>
                      <a:pt x="165" y="49"/>
                    </a:cubicBezTo>
                    <a:cubicBezTo>
                      <a:pt x="156" y="50"/>
                      <a:pt x="149" y="54"/>
                      <a:pt x="142" y="58"/>
                    </a:cubicBezTo>
                    <a:cubicBezTo>
                      <a:pt x="143" y="65"/>
                      <a:pt x="147" y="67"/>
                      <a:pt x="153" y="65"/>
                    </a:cubicBezTo>
                    <a:cubicBezTo>
                      <a:pt x="159" y="63"/>
                      <a:pt x="164" y="61"/>
                      <a:pt x="170" y="59"/>
                    </a:cubicBezTo>
                    <a:cubicBezTo>
                      <a:pt x="171" y="59"/>
                      <a:pt x="172" y="59"/>
                      <a:pt x="174" y="59"/>
                    </a:cubicBezTo>
                    <a:close/>
                    <a:moveTo>
                      <a:pt x="236" y="180"/>
                    </a:moveTo>
                    <a:cubicBezTo>
                      <a:pt x="231" y="178"/>
                      <a:pt x="229" y="178"/>
                      <a:pt x="222" y="178"/>
                    </a:cubicBezTo>
                    <a:cubicBezTo>
                      <a:pt x="219" y="179"/>
                      <a:pt x="216" y="179"/>
                      <a:pt x="213" y="178"/>
                    </a:cubicBezTo>
                    <a:cubicBezTo>
                      <a:pt x="205" y="175"/>
                      <a:pt x="198" y="171"/>
                      <a:pt x="195" y="163"/>
                    </a:cubicBezTo>
                    <a:cubicBezTo>
                      <a:pt x="194" y="162"/>
                      <a:pt x="194" y="162"/>
                      <a:pt x="194" y="161"/>
                    </a:cubicBezTo>
                    <a:cubicBezTo>
                      <a:pt x="192" y="157"/>
                      <a:pt x="188" y="156"/>
                      <a:pt x="183" y="158"/>
                    </a:cubicBezTo>
                    <a:cubicBezTo>
                      <a:pt x="186" y="166"/>
                      <a:pt x="189" y="174"/>
                      <a:pt x="198" y="177"/>
                    </a:cubicBezTo>
                    <a:cubicBezTo>
                      <a:pt x="200" y="178"/>
                      <a:pt x="203" y="179"/>
                      <a:pt x="205" y="181"/>
                    </a:cubicBezTo>
                    <a:cubicBezTo>
                      <a:pt x="213" y="187"/>
                      <a:pt x="222" y="185"/>
                      <a:pt x="230" y="183"/>
                    </a:cubicBezTo>
                    <a:cubicBezTo>
                      <a:pt x="232" y="183"/>
                      <a:pt x="234" y="181"/>
                      <a:pt x="236" y="180"/>
                    </a:cubicBezTo>
                    <a:close/>
                    <a:moveTo>
                      <a:pt x="241" y="125"/>
                    </a:moveTo>
                    <a:cubicBezTo>
                      <a:pt x="233" y="118"/>
                      <a:pt x="224" y="118"/>
                      <a:pt x="214" y="118"/>
                    </a:cubicBezTo>
                    <a:cubicBezTo>
                      <a:pt x="212" y="118"/>
                      <a:pt x="209" y="117"/>
                      <a:pt x="208" y="121"/>
                    </a:cubicBezTo>
                    <a:cubicBezTo>
                      <a:pt x="210" y="124"/>
                      <a:pt x="213" y="124"/>
                      <a:pt x="217" y="124"/>
                    </a:cubicBezTo>
                    <a:cubicBezTo>
                      <a:pt x="222" y="123"/>
                      <a:pt x="227" y="124"/>
                      <a:pt x="232" y="126"/>
                    </a:cubicBezTo>
                    <a:cubicBezTo>
                      <a:pt x="234" y="127"/>
                      <a:pt x="238" y="128"/>
                      <a:pt x="241" y="125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64" name="Freeform 19"/>
              <p:cNvSpPr>
                <a:spLocks/>
              </p:cNvSpPr>
              <p:nvPr/>
            </p:nvSpPr>
            <p:spPr bwMode="auto">
              <a:xfrm>
                <a:off x="5744477" y="2384373"/>
                <a:ext cx="653077" cy="553042"/>
              </a:xfrm>
              <a:custGeom>
                <a:avLst/>
                <a:gdLst>
                  <a:gd name="T0" fmla="*/ 332 w 340"/>
                  <a:gd name="T1" fmla="*/ 172 h 288"/>
                  <a:gd name="T2" fmla="*/ 331 w 340"/>
                  <a:gd name="T3" fmla="*/ 158 h 288"/>
                  <a:gd name="T4" fmla="*/ 326 w 340"/>
                  <a:gd name="T5" fmla="*/ 150 h 288"/>
                  <a:gd name="T6" fmla="*/ 302 w 340"/>
                  <a:gd name="T7" fmla="*/ 173 h 288"/>
                  <a:gd name="T8" fmla="*/ 303 w 340"/>
                  <a:gd name="T9" fmla="*/ 157 h 288"/>
                  <a:gd name="T10" fmla="*/ 315 w 340"/>
                  <a:gd name="T11" fmla="*/ 150 h 288"/>
                  <a:gd name="T12" fmla="*/ 305 w 340"/>
                  <a:gd name="T13" fmla="*/ 147 h 288"/>
                  <a:gd name="T14" fmla="*/ 304 w 340"/>
                  <a:gd name="T15" fmla="*/ 109 h 288"/>
                  <a:gd name="T16" fmla="*/ 297 w 340"/>
                  <a:gd name="T17" fmla="*/ 125 h 288"/>
                  <a:gd name="T18" fmla="*/ 284 w 340"/>
                  <a:gd name="T19" fmla="*/ 153 h 288"/>
                  <a:gd name="T20" fmla="*/ 274 w 340"/>
                  <a:gd name="T21" fmla="*/ 124 h 288"/>
                  <a:gd name="T22" fmla="*/ 259 w 340"/>
                  <a:gd name="T23" fmla="*/ 103 h 288"/>
                  <a:gd name="T24" fmla="*/ 259 w 340"/>
                  <a:gd name="T25" fmla="*/ 108 h 288"/>
                  <a:gd name="T26" fmla="*/ 254 w 340"/>
                  <a:gd name="T27" fmla="*/ 113 h 288"/>
                  <a:gd name="T28" fmla="*/ 240 w 340"/>
                  <a:gd name="T29" fmla="*/ 138 h 288"/>
                  <a:gd name="T30" fmla="*/ 231 w 340"/>
                  <a:gd name="T31" fmla="*/ 113 h 288"/>
                  <a:gd name="T32" fmla="*/ 217 w 340"/>
                  <a:gd name="T33" fmla="*/ 109 h 288"/>
                  <a:gd name="T34" fmla="*/ 197 w 340"/>
                  <a:gd name="T35" fmla="*/ 142 h 288"/>
                  <a:gd name="T36" fmla="*/ 183 w 340"/>
                  <a:gd name="T37" fmla="*/ 111 h 288"/>
                  <a:gd name="T38" fmla="*/ 154 w 340"/>
                  <a:gd name="T39" fmla="*/ 146 h 288"/>
                  <a:gd name="T40" fmla="*/ 149 w 340"/>
                  <a:gd name="T41" fmla="*/ 149 h 288"/>
                  <a:gd name="T42" fmla="*/ 135 w 340"/>
                  <a:gd name="T43" fmla="*/ 135 h 288"/>
                  <a:gd name="T44" fmla="*/ 122 w 340"/>
                  <a:gd name="T45" fmla="*/ 134 h 288"/>
                  <a:gd name="T46" fmla="*/ 115 w 340"/>
                  <a:gd name="T47" fmla="*/ 170 h 288"/>
                  <a:gd name="T48" fmla="*/ 95 w 340"/>
                  <a:gd name="T49" fmla="*/ 150 h 288"/>
                  <a:gd name="T50" fmla="*/ 79 w 340"/>
                  <a:gd name="T51" fmla="*/ 158 h 288"/>
                  <a:gd name="T52" fmla="*/ 68 w 340"/>
                  <a:gd name="T53" fmla="*/ 187 h 288"/>
                  <a:gd name="T54" fmla="*/ 75 w 340"/>
                  <a:gd name="T55" fmla="*/ 221 h 288"/>
                  <a:gd name="T56" fmla="*/ 72 w 340"/>
                  <a:gd name="T57" fmla="*/ 243 h 288"/>
                  <a:gd name="T58" fmla="*/ 50 w 340"/>
                  <a:gd name="T59" fmla="*/ 288 h 288"/>
                  <a:gd name="T60" fmla="*/ 19 w 340"/>
                  <a:gd name="T61" fmla="*/ 245 h 288"/>
                  <a:gd name="T62" fmla="*/ 3 w 340"/>
                  <a:gd name="T63" fmla="*/ 198 h 288"/>
                  <a:gd name="T64" fmla="*/ 0 w 340"/>
                  <a:gd name="T65" fmla="*/ 167 h 288"/>
                  <a:gd name="T66" fmla="*/ 1 w 340"/>
                  <a:gd name="T67" fmla="*/ 140 h 288"/>
                  <a:gd name="T68" fmla="*/ 16 w 340"/>
                  <a:gd name="T69" fmla="*/ 93 h 288"/>
                  <a:gd name="T70" fmla="*/ 35 w 340"/>
                  <a:gd name="T71" fmla="*/ 69 h 288"/>
                  <a:gd name="T72" fmla="*/ 68 w 340"/>
                  <a:gd name="T73" fmla="*/ 35 h 288"/>
                  <a:gd name="T74" fmla="*/ 116 w 340"/>
                  <a:gd name="T75" fmla="*/ 10 h 288"/>
                  <a:gd name="T76" fmla="*/ 163 w 340"/>
                  <a:gd name="T77" fmla="*/ 1 h 288"/>
                  <a:gd name="T78" fmla="*/ 191 w 340"/>
                  <a:gd name="T79" fmla="*/ 6 h 288"/>
                  <a:gd name="T80" fmla="*/ 254 w 340"/>
                  <a:gd name="T81" fmla="*/ 22 h 288"/>
                  <a:gd name="T82" fmla="*/ 285 w 340"/>
                  <a:gd name="T83" fmla="*/ 41 h 288"/>
                  <a:gd name="T84" fmla="*/ 319 w 340"/>
                  <a:gd name="T85" fmla="*/ 72 h 288"/>
                  <a:gd name="T86" fmla="*/ 338 w 340"/>
                  <a:gd name="T87" fmla="*/ 134 h 288"/>
                  <a:gd name="T88" fmla="*/ 340 w 340"/>
                  <a:gd name="T89" fmla="*/ 151 h 288"/>
                  <a:gd name="T90" fmla="*/ 334 w 340"/>
                  <a:gd name="T91" fmla="*/ 184 h 28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340" h="288">
                    <a:moveTo>
                      <a:pt x="334" y="184"/>
                    </a:moveTo>
                    <a:cubicBezTo>
                      <a:pt x="331" y="179"/>
                      <a:pt x="330" y="176"/>
                      <a:pt x="332" y="172"/>
                    </a:cubicBezTo>
                    <a:cubicBezTo>
                      <a:pt x="333" y="169"/>
                      <a:pt x="335" y="166"/>
                      <a:pt x="332" y="163"/>
                    </a:cubicBezTo>
                    <a:cubicBezTo>
                      <a:pt x="331" y="162"/>
                      <a:pt x="331" y="159"/>
                      <a:pt x="331" y="158"/>
                    </a:cubicBezTo>
                    <a:cubicBezTo>
                      <a:pt x="331" y="155"/>
                      <a:pt x="331" y="153"/>
                      <a:pt x="330" y="151"/>
                    </a:cubicBezTo>
                    <a:cubicBezTo>
                      <a:pt x="329" y="148"/>
                      <a:pt x="327" y="148"/>
                      <a:pt x="326" y="150"/>
                    </a:cubicBezTo>
                    <a:cubicBezTo>
                      <a:pt x="323" y="152"/>
                      <a:pt x="322" y="155"/>
                      <a:pt x="319" y="157"/>
                    </a:cubicBezTo>
                    <a:cubicBezTo>
                      <a:pt x="314" y="162"/>
                      <a:pt x="308" y="167"/>
                      <a:pt x="302" y="173"/>
                    </a:cubicBezTo>
                    <a:cubicBezTo>
                      <a:pt x="301" y="173"/>
                      <a:pt x="300" y="173"/>
                      <a:pt x="299" y="174"/>
                    </a:cubicBezTo>
                    <a:cubicBezTo>
                      <a:pt x="298" y="167"/>
                      <a:pt x="303" y="163"/>
                      <a:pt x="303" y="157"/>
                    </a:cubicBezTo>
                    <a:cubicBezTo>
                      <a:pt x="306" y="159"/>
                      <a:pt x="307" y="160"/>
                      <a:pt x="309" y="161"/>
                    </a:cubicBezTo>
                    <a:cubicBezTo>
                      <a:pt x="312" y="158"/>
                      <a:pt x="309" y="152"/>
                      <a:pt x="315" y="150"/>
                    </a:cubicBezTo>
                    <a:cubicBezTo>
                      <a:pt x="311" y="150"/>
                      <a:pt x="311" y="150"/>
                      <a:pt x="308" y="153"/>
                    </a:cubicBezTo>
                    <a:cubicBezTo>
                      <a:pt x="305" y="152"/>
                      <a:pt x="305" y="150"/>
                      <a:pt x="305" y="147"/>
                    </a:cubicBezTo>
                    <a:cubicBezTo>
                      <a:pt x="306" y="139"/>
                      <a:pt x="308" y="131"/>
                      <a:pt x="309" y="123"/>
                    </a:cubicBezTo>
                    <a:cubicBezTo>
                      <a:pt x="310" y="118"/>
                      <a:pt x="308" y="113"/>
                      <a:pt x="304" y="109"/>
                    </a:cubicBezTo>
                    <a:cubicBezTo>
                      <a:pt x="302" y="110"/>
                      <a:pt x="299" y="110"/>
                      <a:pt x="296" y="111"/>
                    </a:cubicBezTo>
                    <a:cubicBezTo>
                      <a:pt x="299" y="116"/>
                      <a:pt x="298" y="120"/>
                      <a:pt x="297" y="125"/>
                    </a:cubicBezTo>
                    <a:cubicBezTo>
                      <a:pt x="296" y="128"/>
                      <a:pt x="296" y="132"/>
                      <a:pt x="295" y="135"/>
                    </a:cubicBezTo>
                    <a:cubicBezTo>
                      <a:pt x="293" y="142"/>
                      <a:pt x="290" y="148"/>
                      <a:pt x="284" y="153"/>
                    </a:cubicBezTo>
                    <a:cubicBezTo>
                      <a:pt x="283" y="148"/>
                      <a:pt x="281" y="145"/>
                      <a:pt x="281" y="141"/>
                    </a:cubicBezTo>
                    <a:cubicBezTo>
                      <a:pt x="280" y="134"/>
                      <a:pt x="278" y="129"/>
                      <a:pt x="274" y="124"/>
                    </a:cubicBezTo>
                    <a:cubicBezTo>
                      <a:pt x="269" y="119"/>
                      <a:pt x="266" y="112"/>
                      <a:pt x="262" y="107"/>
                    </a:cubicBezTo>
                    <a:cubicBezTo>
                      <a:pt x="261" y="105"/>
                      <a:pt x="260" y="104"/>
                      <a:pt x="259" y="103"/>
                    </a:cubicBezTo>
                    <a:cubicBezTo>
                      <a:pt x="258" y="103"/>
                      <a:pt x="258" y="103"/>
                      <a:pt x="258" y="103"/>
                    </a:cubicBezTo>
                    <a:cubicBezTo>
                      <a:pt x="258" y="105"/>
                      <a:pt x="258" y="107"/>
                      <a:pt x="259" y="108"/>
                    </a:cubicBezTo>
                    <a:cubicBezTo>
                      <a:pt x="258" y="109"/>
                      <a:pt x="258" y="109"/>
                      <a:pt x="258" y="109"/>
                    </a:cubicBezTo>
                    <a:cubicBezTo>
                      <a:pt x="255" y="109"/>
                      <a:pt x="254" y="110"/>
                      <a:pt x="254" y="113"/>
                    </a:cubicBezTo>
                    <a:cubicBezTo>
                      <a:pt x="252" y="119"/>
                      <a:pt x="250" y="125"/>
                      <a:pt x="247" y="131"/>
                    </a:cubicBezTo>
                    <a:cubicBezTo>
                      <a:pt x="245" y="135"/>
                      <a:pt x="244" y="136"/>
                      <a:pt x="240" y="138"/>
                    </a:cubicBezTo>
                    <a:cubicBezTo>
                      <a:pt x="240" y="137"/>
                      <a:pt x="239" y="136"/>
                      <a:pt x="239" y="135"/>
                    </a:cubicBezTo>
                    <a:cubicBezTo>
                      <a:pt x="238" y="127"/>
                      <a:pt x="235" y="120"/>
                      <a:pt x="231" y="113"/>
                    </a:cubicBezTo>
                    <a:cubicBezTo>
                      <a:pt x="230" y="110"/>
                      <a:pt x="227" y="108"/>
                      <a:pt x="224" y="106"/>
                    </a:cubicBezTo>
                    <a:cubicBezTo>
                      <a:pt x="220" y="105"/>
                      <a:pt x="220" y="106"/>
                      <a:pt x="217" y="109"/>
                    </a:cubicBezTo>
                    <a:cubicBezTo>
                      <a:pt x="209" y="118"/>
                      <a:pt x="206" y="129"/>
                      <a:pt x="199" y="138"/>
                    </a:cubicBezTo>
                    <a:cubicBezTo>
                      <a:pt x="198" y="139"/>
                      <a:pt x="198" y="140"/>
                      <a:pt x="197" y="142"/>
                    </a:cubicBezTo>
                    <a:cubicBezTo>
                      <a:pt x="193" y="138"/>
                      <a:pt x="193" y="133"/>
                      <a:pt x="191" y="129"/>
                    </a:cubicBezTo>
                    <a:cubicBezTo>
                      <a:pt x="189" y="123"/>
                      <a:pt x="188" y="116"/>
                      <a:pt x="183" y="111"/>
                    </a:cubicBezTo>
                    <a:cubicBezTo>
                      <a:pt x="179" y="107"/>
                      <a:pt x="172" y="107"/>
                      <a:pt x="168" y="111"/>
                    </a:cubicBezTo>
                    <a:cubicBezTo>
                      <a:pt x="159" y="121"/>
                      <a:pt x="155" y="133"/>
                      <a:pt x="154" y="146"/>
                    </a:cubicBezTo>
                    <a:cubicBezTo>
                      <a:pt x="154" y="148"/>
                      <a:pt x="154" y="149"/>
                      <a:pt x="153" y="151"/>
                    </a:cubicBezTo>
                    <a:cubicBezTo>
                      <a:pt x="152" y="151"/>
                      <a:pt x="150" y="150"/>
                      <a:pt x="149" y="149"/>
                    </a:cubicBezTo>
                    <a:cubicBezTo>
                      <a:pt x="146" y="147"/>
                      <a:pt x="143" y="145"/>
                      <a:pt x="140" y="143"/>
                    </a:cubicBezTo>
                    <a:cubicBezTo>
                      <a:pt x="138" y="141"/>
                      <a:pt x="137" y="138"/>
                      <a:pt x="135" y="135"/>
                    </a:cubicBezTo>
                    <a:cubicBezTo>
                      <a:pt x="134" y="134"/>
                      <a:pt x="134" y="132"/>
                      <a:pt x="133" y="131"/>
                    </a:cubicBezTo>
                    <a:cubicBezTo>
                      <a:pt x="127" y="126"/>
                      <a:pt x="123" y="127"/>
                      <a:pt x="122" y="134"/>
                    </a:cubicBezTo>
                    <a:cubicBezTo>
                      <a:pt x="120" y="139"/>
                      <a:pt x="119" y="145"/>
                      <a:pt x="117" y="150"/>
                    </a:cubicBezTo>
                    <a:cubicBezTo>
                      <a:pt x="115" y="156"/>
                      <a:pt x="114" y="163"/>
                      <a:pt x="115" y="170"/>
                    </a:cubicBezTo>
                    <a:cubicBezTo>
                      <a:pt x="110" y="167"/>
                      <a:pt x="108" y="164"/>
                      <a:pt x="107" y="160"/>
                    </a:cubicBezTo>
                    <a:cubicBezTo>
                      <a:pt x="105" y="153"/>
                      <a:pt x="102" y="150"/>
                      <a:pt x="95" y="150"/>
                    </a:cubicBezTo>
                    <a:cubicBezTo>
                      <a:pt x="94" y="150"/>
                      <a:pt x="93" y="150"/>
                      <a:pt x="92" y="150"/>
                    </a:cubicBezTo>
                    <a:cubicBezTo>
                      <a:pt x="85" y="149"/>
                      <a:pt x="82" y="152"/>
                      <a:pt x="79" y="158"/>
                    </a:cubicBezTo>
                    <a:cubicBezTo>
                      <a:pt x="76" y="166"/>
                      <a:pt x="72" y="173"/>
                      <a:pt x="69" y="181"/>
                    </a:cubicBezTo>
                    <a:cubicBezTo>
                      <a:pt x="68" y="183"/>
                      <a:pt x="68" y="185"/>
                      <a:pt x="68" y="187"/>
                    </a:cubicBezTo>
                    <a:cubicBezTo>
                      <a:pt x="68" y="192"/>
                      <a:pt x="67" y="198"/>
                      <a:pt x="68" y="204"/>
                    </a:cubicBezTo>
                    <a:cubicBezTo>
                      <a:pt x="69" y="210"/>
                      <a:pt x="70" y="216"/>
                      <a:pt x="75" y="221"/>
                    </a:cubicBezTo>
                    <a:cubicBezTo>
                      <a:pt x="77" y="223"/>
                      <a:pt x="78" y="225"/>
                      <a:pt x="77" y="227"/>
                    </a:cubicBezTo>
                    <a:cubicBezTo>
                      <a:pt x="77" y="233"/>
                      <a:pt x="74" y="238"/>
                      <a:pt x="72" y="243"/>
                    </a:cubicBezTo>
                    <a:cubicBezTo>
                      <a:pt x="67" y="255"/>
                      <a:pt x="61" y="267"/>
                      <a:pt x="56" y="280"/>
                    </a:cubicBezTo>
                    <a:cubicBezTo>
                      <a:pt x="54" y="283"/>
                      <a:pt x="52" y="285"/>
                      <a:pt x="50" y="288"/>
                    </a:cubicBezTo>
                    <a:cubicBezTo>
                      <a:pt x="44" y="284"/>
                      <a:pt x="41" y="277"/>
                      <a:pt x="37" y="271"/>
                    </a:cubicBezTo>
                    <a:cubicBezTo>
                      <a:pt x="31" y="263"/>
                      <a:pt x="25" y="254"/>
                      <a:pt x="19" y="245"/>
                    </a:cubicBezTo>
                    <a:cubicBezTo>
                      <a:pt x="17" y="241"/>
                      <a:pt x="16" y="237"/>
                      <a:pt x="14" y="233"/>
                    </a:cubicBezTo>
                    <a:cubicBezTo>
                      <a:pt x="8" y="222"/>
                      <a:pt x="7" y="210"/>
                      <a:pt x="3" y="198"/>
                    </a:cubicBezTo>
                    <a:cubicBezTo>
                      <a:pt x="2" y="195"/>
                      <a:pt x="1" y="191"/>
                      <a:pt x="1" y="187"/>
                    </a:cubicBezTo>
                    <a:cubicBezTo>
                      <a:pt x="2" y="180"/>
                      <a:pt x="2" y="174"/>
                      <a:pt x="0" y="167"/>
                    </a:cubicBezTo>
                    <a:cubicBezTo>
                      <a:pt x="0" y="165"/>
                      <a:pt x="0" y="164"/>
                      <a:pt x="0" y="162"/>
                    </a:cubicBezTo>
                    <a:cubicBezTo>
                      <a:pt x="1" y="155"/>
                      <a:pt x="0" y="147"/>
                      <a:pt x="1" y="140"/>
                    </a:cubicBezTo>
                    <a:cubicBezTo>
                      <a:pt x="3" y="131"/>
                      <a:pt x="3" y="121"/>
                      <a:pt x="8" y="112"/>
                    </a:cubicBezTo>
                    <a:cubicBezTo>
                      <a:pt x="11" y="106"/>
                      <a:pt x="13" y="99"/>
                      <a:pt x="16" y="93"/>
                    </a:cubicBezTo>
                    <a:cubicBezTo>
                      <a:pt x="21" y="84"/>
                      <a:pt x="27" y="77"/>
                      <a:pt x="34" y="70"/>
                    </a:cubicBezTo>
                    <a:cubicBezTo>
                      <a:pt x="34" y="70"/>
                      <a:pt x="35" y="70"/>
                      <a:pt x="35" y="69"/>
                    </a:cubicBezTo>
                    <a:cubicBezTo>
                      <a:pt x="35" y="65"/>
                      <a:pt x="39" y="63"/>
                      <a:pt x="41" y="60"/>
                    </a:cubicBezTo>
                    <a:cubicBezTo>
                      <a:pt x="49" y="51"/>
                      <a:pt x="59" y="43"/>
                      <a:pt x="68" y="35"/>
                    </a:cubicBezTo>
                    <a:cubicBezTo>
                      <a:pt x="80" y="25"/>
                      <a:pt x="94" y="19"/>
                      <a:pt x="108" y="13"/>
                    </a:cubicBezTo>
                    <a:cubicBezTo>
                      <a:pt x="111" y="12"/>
                      <a:pt x="113" y="11"/>
                      <a:pt x="116" y="10"/>
                    </a:cubicBezTo>
                    <a:cubicBezTo>
                      <a:pt x="129" y="3"/>
                      <a:pt x="143" y="3"/>
                      <a:pt x="157" y="0"/>
                    </a:cubicBezTo>
                    <a:cubicBezTo>
                      <a:pt x="159" y="0"/>
                      <a:pt x="161" y="1"/>
                      <a:pt x="163" y="1"/>
                    </a:cubicBezTo>
                    <a:cubicBezTo>
                      <a:pt x="169" y="2"/>
                      <a:pt x="175" y="3"/>
                      <a:pt x="181" y="4"/>
                    </a:cubicBezTo>
                    <a:cubicBezTo>
                      <a:pt x="185" y="4"/>
                      <a:pt x="188" y="6"/>
                      <a:pt x="191" y="6"/>
                    </a:cubicBezTo>
                    <a:cubicBezTo>
                      <a:pt x="202" y="8"/>
                      <a:pt x="213" y="9"/>
                      <a:pt x="224" y="11"/>
                    </a:cubicBezTo>
                    <a:cubicBezTo>
                      <a:pt x="234" y="13"/>
                      <a:pt x="245" y="17"/>
                      <a:pt x="254" y="22"/>
                    </a:cubicBezTo>
                    <a:cubicBezTo>
                      <a:pt x="261" y="25"/>
                      <a:pt x="269" y="28"/>
                      <a:pt x="275" y="33"/>
                    </a:cubicBezTo>
                    <a:cubicBezTo>
                      <a:pt x="278" y="35"/>
                      <a:pt x="282" y="38"/>
                      <a:pt x="285" y="41"/>
                    </a:cubicBezTo>
                    <a:cubicBezTo>
                      <a:pt x="293" y="46"/>
                      <a:pt x="300" y="52"/>
                      <a:pt x="307" y="58"/>
                    </a:cubicBezTo>
                    <a:cubicBezTo>
                      <a:pt x="312" y="62"/>
                      <a:pt x="316" y="67"/>
                      <a:pt x="319" y="72"/>
                    </a:cubicBezTo>
                    <a:cubicBezTo>
                      <a:pt x="329" y="89"/>
                      <a:pt x="334" y="107"/>
                      <a:pt x="338" y="126"/>
                    </a:cubicBezTo>
                    <a:cubicBezTo>
                      <a:pt x="338" y="129"/>
                      <a:pt x="338" y="131"/>
                      <a:pt x="338" y="134"/>
                    </a:cubicBezTo>
                    <a:cubicBezTo>
                      <a:pt x="338" y="137"/>
                      <a:pt x="339" y="140"/>
                      <a:pt x="339" y="142"/>
                    </a:cubicBezTo>
                    <a:cubicBezTo>
                      <a:pt x="340" y="145"/>
                      <a:pt x="340" y="148"/>
                      <a:pt x="340" y="151"/>
                    </a:cubicBezTo>
                    <a:cubicBezTo>
                      <a:pt x="339" y="159"/>
                      <a:pt x="339" y="168"/>
                      <a:pt x="338" y="177"/>
                    </a:cubicBezTo>
                    <a:cubicBezTo>
                      <a:pt x="337" y="179"/>
                      <a:pt x="336" y="181"/>
                      <a:pt x="334" y="184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65" name="Freeform 20"/>
              <p:cNvSpPr>
                <a:spLocks/>
              </p:cNvSpPr>
              <p:nvPr/>
            </p:nvSpPr>
            <p:spPr bwMode="auto">
              <a:xfrm>
                <a:off x="4065020" y="2094027"/>
                <a:ext cx="640064" cy="387942"/>
              </a:xfrm>
              <a:custGeom>
                <a:avLst/>
                <a:gdLst>
                  <a:gd name="T0" fmla="*/ 13 w 333"/>
                  <a:gd name="T1" fmla="*/ 202 h 202"/>
                  <a:gd name="T2" fmla="*/ 1 w 333"/>
                  <a:gd name="T3" fmla="*/ 173 h 202"/>
                  <a:gd name="T4" fmla="*/ 7 w 333"/>
                  <a:gd name="T5" fmla="*/ 131 h 202"/>
                  <a:gd name="T6" fmla="*/ 10 w 333"/>
                  <a:gd name="T7" fmla="*/ 120 h 202"/>
                  <a:gd name="T8" fmla="*/ 42 w 333"/>
                  <a:gd name="T9" fmla="*/ 66 h 202"/>
                  <a:gd name="T10" fmla="*/ 87 w 333"/>
                  <a:gd name="T11" fmla="*/ 33 h 202"/>
                  <a:gd name="T12" fmla="*/ 109 w 333"/>
                  <a:gd name="T13" fmla="*/ 22 h 202"/>
                  <a:gd name="T14" fmla="*/ 130 w 333"/>
                  <a:gd name="T15" fmla="*/ 14 h 202"/>
                  <a:gd name="T16" fmla="*/ 151 w 333"/>
                  <a:gd name="T17" fmla="*/ 6 h 202"/>
                  <a:gd name="T18" fmla="*/ 180 w 333"/>
                  <a:gd name="T19" fmla="*/ 2 h 202"/>
                  <a:gd name="T20" fmla="*/ 195 w 333"/>
                  <a:gd name="T21" fmla="*/ 1 h 202"/>
                  <a:gd name="T22" fmla="*/ 243 w 333"/>
                  <a:gd name="T23" fmla="*/ 9 h 202"/>
                  <a:gd name="T24" fmla="*/ 272 w 333"/>
                  <a:gd name="T25" fmla="*/ 26 h 202"/>
                  <a:gd name="T26" fmla="*/ 308 w 333"/>
                  <a:gd name="T27" fmla="*/ 55 h 202"/>
                  <a:gd name="T28" fmla="*/ 317 w 333"/>
                  <a:gd name="T29" fmla="*/ 62 h 202"/>
                  <a:gd name="T30" fmla="*/ 328 w 333"/>
                  <a:gd name="T31" fmla="*/ 70 h 202"/>
                  <a:gd name="T32" fmla="*/ 333 w 333"/>
                  <a:gd name="T33" fmla="*/ 74 h 202"/>
                  <a:gd name="T34" fmla="*/ 312 w 333"/>
                  <a:gd name="T35" fmla="*/ 81 h 202"/>
                  <a:gd name="T36" fmla="*/ 293 w 333"/>
                  <a:gd name="T37" fmla="*/ 84 h 202"/>
                  <a:gd name="T38" fmla="*/ 267 w 333"/>
                  <a:gd name="T39" fmla="*/ 90 h 202"/>
                  <a:gd name="T40" fmla="*/ 216 w 333"/>
                  <a:gd name="T41" fmla="*/ 105 h 202"/>
                  <a:gd name="T42" fmla="*/ 185 w 333"/>
                  <a:gd name="T43" fmla="*/ 116 h 202"/>
                  <a:gd name="T44" fmla="*/ 158 w 333"/>
                  <a:gd name="T45" fmla="*/ 127 h 202"/>
                  <a:gd name="T46" fmla="*/ 120 w 333"/>
                  <a:gd name="T47" fmla="*/ 144 h 202"/>
                  <a:gd name="T48" fmla="*/ 116 w 333"/>
                  <a:gd name="T49" fmla="*/ 146 h 202"/>
                  <a:gd name="T50" fmla="*/ 111 w 333"/>
                  <a:gd name="T51" fmla="*/ 149 h 202"/>
                  <a:gd name="T52" fmla="*/ 109 w 333"/>
                  <a:gd name="T53" fmla="*/ 150 h 202"/>
                  <a:gd name="T54" fmla="*/ 83 w 333"/>
                  <a:gd name="T55" fmla="*/ 164 h 202"/>
                  <a:gd name="T56" fmla="*/ 61 w 333"/>
                  <a:gd name="T57" fmla="*/ 175 h 202"/>
                  <a:gd name="T58" fmla="*/ 27 w 333"/>
                  <a:gd name="T59" fmla="*/ 193 h 202"/>
                  <a:gd name="T60" fmla="*/ 13 w 333"/>
                  <a:gd name="T61" fmla="*/ 202 h 20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</a:cxnLst>
                <a:rect l="0" t="0" r="r" b="b"/>
                <a:pathLst>
                  <a:path w="333" h="202">
                    <a:moveTo>
                      <a:pt x="13" y="202"/>
                    </a:moveTo>
                    <a:cubicBezTo>
                      <a:pt x="7" y="192"/>
                      <a:pt x="1" y="184"/>
                      <a:pt x="1" y="173"/>
                    </a:cubicBezTo>
                    <a:cubicBezTo>
                      <a:pt x="0" y="158"/>
                      <a:pt x="1" y="145"/>
                      <a:pt x="7" y="131"/>
                    </a:cubicBezTo>
                    <a:cubicBezTo>
                      <a:pt x="8" y="128"/>
                      <a:pt x="9" y="124"/>
                      <a:pt x="10" y="120"/>
                    </a:cubicBezTo>
                    <a:cubicBezTo>
                      <a:pt x="16" y="99"/>
                      <a:pt x="27" y="81"/>
                      <a:pt x="42" y="66"/>
                    </a:cubicBezTo>
                    <a:cubicBezTo>
                      <a:pt x="55" y="53"/>
                      <a:pt x="70" y="42"/>
                      <a:pt x="87" y="33"/>
                    </a:cubicBezTo>
                    <a:cubicBezTo>
                      <a:pt x="95" y="30"/>
                      <a:pt x="101" y="25"/>
                      <a:pt x="109" y="22"/>
                    </a:cubicBezTo>
                    <a:cubicBezTo>
                      <a:pt x="116" y="18"/>
                      <a:pt x="123" y="16"/>
                      <a:pt x="130" y="14"/>
                    </a:cubicBezTo>
                    <a:cubicBezTo>
                      <a:pt x="137" y="11"/>
                      <a:pt x="144" y="9"/>
                      <a:pt x="151" y="6"/>
                    </a:cubicBezTo>
                    <a:cubicBezTo>
                      <a:pt x="161" y="3"/>
                      <a:pt x="170" y="1"/>
                      <a:pt x="180" y="2"/>
                    </a:cubicBezTo>
                    <a:cubicBezTo>
                      <a:pt x="185" y="2"/>
                      <a:pt x="190" y="1"/>
                      <a:pt x="195" y="1"/>
                    </a:cubicBezTo>
                    <a:cubicBezTo>
                      <a:pt x="212" y="0"/>
                      <a:pt x="228" y="3"/>
                      <a:pt x="243" y="9"/>
                    </a:cubicBezTo>
                    <a:cubicBezTo>
                      <a:pt x="254" y="13"/>
                      <a:pt x="263" y="18"/>
                      <a:pt x="272" y="26"/>
                    </a:cubicBezTo>
                    <a:cubicBezTo>
                      <a:pt x="284" y="36"/>
                      <a:pt x="296" y="45"/>
                      <a:pt x="308" y="55"/>
                    </a:cubicBezTo>
                    <a:cubicBezTo>
                      <a:pt x="311" y="57"/>
                      <a:pt x="314" y="60"/>
                      <a:pt x="317" y="62"/>
                    </a:cubicBezTo>
                    <a:cubicBezTo>
                      <a:pt x="321" y="65"/>
                      <a:pt x="324" y="67"/>
                      <a:pt x="328" y="70"/>
                    </a:cubicBezTo>
                    <a:cubicBezTo>
                      <a:pt x="329" y="71"/>
                      <a:pt x="331" y="72"/>
                      <a:pt x="333" y="74"/>
                    </a:cubicBezTo>
                    <a:cubicBezTo>
                      <a:pt x="325" y="76"/>
                      <a:pt x="319" y="80"/>
                      <a:pt x="312" y="81"/>
                    </a:cubicBezTo>
                    <a:cubicBezTo>
                      <a:pt x="306" y="81"/>
                      <a:pt x="299" y="83"/>
                      <a:pt x="293" y="84"/>
                    </a:cubicBezTo>
                    <a:cubicBezTo>
                      <a:pt x="285" y="86"/>
                      <a:pt x="276" y="88"/>
                      <a:pt x="267" y="90"/>
                    </a:cubicBezTo>
                    <a:cubicBezTo>
                      <a:pt x="250" y="93"/>
                      <a:pt x="233" y="100"/>
                      <a:pt x="216" y="105"/>
                    </a:cubicBezTo>
                    <a:cubicBezTo>
                      <a:pt x="206" y="109"/>
                      <a:pt x="195" y="112"/>
                      <a:pt x="185" y="116"/>
                    </a:cubicBezTo>
                    <a:cubicBezTo>
                      <a:pt x="176" y="119"/>
                      <a:pt x="167" y="123"/>
                      <a:pt x="158" y="127"/>
                    </a:cubicBezTo>
                    <a:cubicBezTo>
                      <a:pt x="145" y="132"/>
                      <a:pt x="132" y="137"/>
                      <a:pt x="120" y="144"/>
                    </a:cubicBezTo>
                    <a:cubicBezTo>
                      <a:pt x="119" y="145"/>
                      <a:pt x="118" y="146"/>
                      <a:pt x="116" y="146"/>
                    </a:cubicBezTo>
                    <a:cubicBezTo>
                      <a:pt x="114" y="146"/>
                      <a:pt x="112" y="147"/>
                      <a:pt x="111" y="149"/>
                    </a:cubicBezTo>
                    <a:cubicBezTo>
                      <a:pt x="111" y="149"/>
                      <a:pt x="110" y="150"/>
                      <a:pt x="109" y="150"/>
                    </a:cubicBezTo>
                    <a:cubicBezTo>
                      <a:pt x="100" y="155"/>
                      <a:pt x="92" y="159"/>
                      <a:pt x="83" y="164"/>
                    </a:cubicBezTo>
                    <a:cubicBezTo>
                      <a:pt x="76" y="168"/>
                      <a:pt x="69" y="172"/>
                      <a:pt x="61" y="175"/>
                    </a:cubicBezTo>
                    <a:cubicBezTo>
                      <a:pt x="49" y="179"/>
                      <a:pt x="38" y="187"/>
                      <a:pt x="27" y="193"/>
                    </a:cubicBezTo>
                    <a:cubicBezTo>
                      <a:pt x="23" y="196"/>
                      <a:pt x="18" y="198"/>
                      <a:pt x="13" y="202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66" name="Freeform 21"/>
              <p:cNvSpPr>
                <a:spLocks/>
              </p:cNvSpPr>
              <p:nvPr/>
            </p:nvSpPr>
            <p:spPr bwMode="auto">
              <a:xfrm>
                <a:off x="5827433" y="4877941"/>
                <a:ext cx="596960" cy="324505"/>
              </a:xfrm>
              <a:custGeom>
                <a:avLst/>
                <a:gdLst>
                  <a:gd name="T0" fmla="*/ 224 w 311"/>
                  <a:gd name="T1" fmla="*/ 8 h 169"/>
                  <a:gd name="T2" fmla="*/ 216 w 311"/>
                  <a:gd name="T3" fmla="*/ 23 h 169"/>
                  <a:gd name="T4" fmla="*/ 214 w 311"/>
                  <a:gd name="T5" fmla="*/ 41 h 169"/>
                  <a:gd name="T6" fmla="*/ 216 w 311"/>
                  <a:gd name="T7" fmla="*/ 58 h 169"/>
                  <a:gd name="T8" fmla="*/ 220 w 311"/>
                  <a:gd name="T9" fmla="*/ 49 h 169"/>
                  <a:gd name="T10" fmla="*/ 226 w 311"/>
                  <a:gd name="T11" fmla="*/ 29 h 169"/>
                  <a:gd name="T12" fmla="*/ 234 w 311"/>
                  <a:gd name="T13" fmla="*/ 10 h 169"/>
                  <a:gd name="T14" fmla="*/ 232 w 311"/>
                  <a:gd name="T15" fmla="*/ 6 h 169"/>
                  <a:gd name="T16" fmla="*/ 234 w 311"/>
                  <a:gd name="T17" fmla="*/ 5 h 169"/>
                  <a:gd name="T18" fmla="*/ 266 w 311"/>
                  <a:gd name="T19" fmla="*/ 11 h 169"/>
                  <a:gd name="T20" fmla="*/ 305 w 311"/>
                  <a:gd name="T21" fmla="*/ 58 h 169"/>
                  <a:gd name="T22" fmla="*/ 311 w 311"/>
                  <a:gd name="T23" fmla="*/ 77 h 169"/>
                  <a:gd name="T24" fmla="*/ 307 w 311"/>
                  <a:gd name="T25" fmla="*/ 87 h 169"/>
                  <a:gd name="T26" fmla="*/ 281 w 311"/>
                  <a:gd name="T27" fmla="*/ 105 h 169"/>
                  <a:gd name="T28" fmla="*/ 241 w 311"/>
                  <a:gd name="T29" fmla="*/ 123 h 169"/>
                  <a:gd name="T30" fmla="*/ 209 w 311"/>
                  <a:gd name="T31" fmla="*/ 134 h 169"/>
                  <a:gd name="T32" fmla="*/ 155 w 311"/>
                  <a:gd name="T33" fmla="*/ 151 h 169"/>
                  <a:gd name="T34" fmla="*/ 116 w 311"/>
                  <a:gd name="T35" fmla="*/ 163 h 169"/>
                  <a:gd name="T36" fmla="*/ 85 w 311"/>
                  <a:gd name="T37" fmla="*/ 167 h 169"/>
                  <a:gd name="T38" fmla="*/ 51 w 311"/>
                  <a:gd name="T39" fmla="*/ 166 h 169"/>
                  <a:gd name="T40" fmla="*/ 36 w 311"/>
                  <a:gd name="T41" fmla="*/ 154 h 169"/>
                  <a:gd name="T42" fmla="*/ 25 w 311"/>
                  <a:gd name="T43" fmla="*/ 136 h 169"/>
                  <a:gd name="T44" fmla="*/ 7 w 311"/>
                  <a:gd name="T45" fmla="*/ 93 h 169"/>
                  <a:gd name="T46" fmla="*/ 1 w 311"/>
                  <a:gd name="T47" fmla="*/ 67 h 169"/>
                  <a:gd name="T48" fmla="*/ 1 w 311"/>
                  <a:gd name="T49" fmla="*/ 63 h 169"/>
                  <a:gd name="T50" fmla="*/ 16 w 311"/>
                  <a:gd name="T51" fmla="*/ 63 h 169"/>
                  <a:gd name="T52" fmla="*/ 45 w 311"/>
                  <a:gd name="T53" fmla="*/ 64 h 169"/>
                  <a:gd name="T54" fmla="*/ 77 w 311"/>
                  <a:gd name="T55" fmla="*/ 57 h 169"/>
                  <a:gd name="T56" fmla="*/ 105 w 311"/>
                  <a:gd name="T57" fmla="*/ 46 h 169"/>
                  <a:gd name="T58" fmla="*/ 115 w 311"/>
                  <a:gd name="T59" fmla="*/ 43 h 169"/>
                  <a:gd name="T60" fmla="*/ 122 w 311"/>
                  <a:gd name="T61" fmla="*/ 38 h 169"/>
                  <a:gd name="T62" fmla="*/ 141 w 311"/>
                  <a:gd name="T63" fmla="*/ 21 h 169"/>
                  <a:gd name="T64" fmla="*/ 148 w 311"/>
                  <a:gd name="T65" fmla="*/ 14 h 169"/>
                  <a:gd name="T66" fmla="*/ 152 w 311"/>
                  <a:gd name="T67" fmla="*/ 11 h 169"/>
                  <a:gd name="T68" fmla="*/ 146 w 311"/>
                  <a:gd name="T69" fmla="*/ 27 h 169"/>
                  <a:gd name="T70" fmla="*/ 149 w 311"/>
                  <a:gd name="T71" fmla="*/ 55 h 169"/>
                  <a:gd name="T72" fmla="*/ 157 w 311"/>
                  <a:gd name="T73" fmla="*/ 58 h 169"/>
                  <a:gd name="T74" fmla="*/ 155 w 311"/>
                  <a:gd name="T75" fmla="*/ 41 h 169"/>
                  <a:gd name="T76" fmla="*/ 157 w 311"/>
                  <a:gd name="T77" fmla="*/ 29 h 169"/>
                  <a:gd name="T78" fmla="*/ 167 w 311"/>
                  <a:gd name="T79" fmla="*/ 14 h 169"/>
                  <a:gd name="T80" fmla="*/ 171 w 311"/>
                  <a:gd name="T81" fmla="*/ 8 h 169"/>
                  <a:gd name="T82" fmla="*/ 185 w 311"/>
                  <a:gd name="T83" fmla="*/ 9 h 169"/>
                  <a:gd name="T84" fmla="*/ 185 w 311"/>
                  <a:gd name="T85" fmla="*/ 11 h 169"/>
                  <a:gd name="T86" fmla="*/ 175 w 311"/>
                  <a:gd name="T87" fmla="*/ 44 h 169"/>
                  <a:gd name="T88" fmla="*/ 186 w 311"/>
                  <a:gd name="T89" fmla="*/ 59 h 169"/>
                  <a:gd name="T90" fmla="*/ 185 w 311"/>
                  <a:gd name="T91" fmla="*/ 52 h 169"/>
                  <a:gd name="T92" fmla="*/ 187 w 311"/>
                  <a:gd name="T93" fmla="*/ 27 h 169"/>
                  <a:gd name="T94" fmla="*/ 190 w 311"/>
                  <a:gd name="T95" fmla="*/ 21 h 169"/>
                  <a:gd name="T96" fmla="*/ 196 w 311"/>
                  <a:gd name="T97" fmla="*/ 15 h 169"/>
                  <a:gd name="T98" fmla="*/ 203 w 311"/>
                  <a:gd name="T99" fmla="*/ 10 h 169"/>
                  <a:gd name="T100" fmla="*/ 212 w 311"/>
                  <a:gd name="T101" fmla="*/ 10 h 169"/>
                  <a:gd name="T102" fmla="*/ 224 w 311"/>
                  <a:gd name="T103" fmla="*/ 8 h 16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311" h="169">
                    <a:moveTo>
                      <a:pt x="224" y="8"/>
                    </a:moveTo>
                    <a:cubicBezTo>
                      <a:pt x="221" y="13"/>
                      <a:pt x="219" y="18"/>
                      <a:pt x="216" y="23"/>
                    </a:cubicBezTo>
                    <a:cubicBezTo>
                      <a:pt x="214" y="29"/>
                      <a:pt x="214" y="35"/>
                      <a:pt x="214" y="41"/>
                    </a:cubicBezTo>
                    <a:cubicBezTo>
                      <a:pt x="214" y="46"/>
                      <a:pt x="213" y="52"/>
                      <a:pt x="216" y="58"/>
                    </a:cubicBezTo>
                    <a:cubicBezTo>
                      <a:pt x="219" y="55"/>
                      <a:pt x="219" y="52"/>
                      <a:pt x="220" y="49"/>
                    </a:cubicBezTo>
                    <a:cubicBezTo>
                      <a:pt x="222" y="42"/>
                      <a:pt x="224" y="36"/>
                      <a:pt x="226" y="29"/>
                    </a:cubicBezTo>
                    <a:cubicBezTo>
                      <a:pt x="228" y="22"/>
                      <a:pt x="231" y="16"/>
                      <a:pt x="234" y="10"/>
                    </a:cubicBezTo>
                    <a:cubicBezTo>
                      <a:pt x="233" y="9"/>
                      <a:pt x="233" y="8"/>
                      <a:pt x="232" y="6"/>
                    </a:cubicBezTo>
                    <a:cubicBezTo>
                      <a:pt x="233" y="6"/>
                      <a:pt x="233" y="5"/>
                      <a:pt x="234" y="5"/>
                    </a:cubicBezTo>
                    <a:cubicBezTo>
                      <a:pt x="246" y="0"/>
                      <a:pt x="256" y="3"/>
                      <a:pt x="266" y="11"/>
                    </a:cubicBezTo>
                    <a:cubicBezTo>
                      <a:pt x="283" y="23"/>
                      <a:pt x="295" y="40"/>
                      <a:pt x="305" y="58"/>
                    </a:cubicBezTo>
                    <a:cubicBezTo>
                      <a:pt x="308" y="64"/>
                      <a:pt x="310" y="71"/>
                      <a:pt x="311" y="77"/>
                    </a:cubicBezTo>
                    <a:cubicBezTo>
                      <a:pt x="311" y="81"/>
                      <a:pt x="310" y="84"/>
                      <a:pt x="307" y="87"/>
                    </a:cubicBezTo>
                    <a:cubicBezTo>
                      <a:pt x="299" y="93"/>
                      <a:pt x="291" y="100"/>
                      <a:pt x="281" y="105"/>
                    </a:cubicBezTo>
                    <a:cubicBezTo>
                      <a:pt x="268" y="112"/>
                      <a:pt x="255" y="117"/>
                      <a:pt x="241" y="123"/>
                    </a:cubicBezTo>
                    <a:cubicBezTo>
                      <a:pt x="230" y="127"/>
                      <a:pt x="219" y="130"/>
                      <a:pt x="209" y="134"/>
                    </a:cubicBezTo>
                    <a:cubicBezTo>
                      <a:pt x="191" y="139"/>
                      <a:pt x="173" y="145"/>
                      <a:pt x="155" y="151"/>
                    </a:cubicBezTo>
                    <a:cubicBezTo>
                      <a:pt x="142" y="155"/>
                      <a:pt x="129" y="160"/>
                      <a:pt x="116" y="163"/>
                    </a:cubicBezTo>
                    <a:cubicBezTo>
                      <a:pt x="106" y="165"/>
                      <a:pt x="95" y="166"/>
                      <a:pt x="85" y="167"/>
                    </a:cubicBezTo>
                    <a:cubicBezTo>
                      <a:pt x="74" y="169"/>
                      <a:pt x="63" y="167"/>
                      <a:pt x="51" y="166"/>
                    </a:cubicBezTo>
                    <a:cubicBezTo>
                      <a:pt x="44" y="165"/>
                      <a:pt x="39" y="160"/>
                      <a:pt x="36" y="154"/>
                    </a:cubicBezTo>
                    <a:cubicBezTo>
                      <a:pt x="32" y="148"/>
                      <a:pt x="29" y="142"/>
                      <a:pt x="25" y="136"/>
                    </a:cubicBezTo>
                    <a:cubicBezTo>
                      <a:pt x="17" y="122"/>
                      <a:pt x="13" y="107"/>
                      <a:pt x="7" y="93"/>
                    </a:cubicBezTo>
                    <a:cubicBezTo>
                      <a:pt x="4" y="85"/>
                      <a:pt x="2" y="76"/>
                      <a:pt x="1" y="67"/>
                    </a:cubicBezTo>
                    <a:cubicBezTo>
                      <a:pt x="0" y="66"/>
                      <a:pt x="1" y="65"/>
                      <a:pt x="1" y="63"/>
                    </a:cubicBezTo>
                    <a:cubicBezTo>
                      <a:pt x="6" y="60"/>
                      <a:pt x="12" y="62"/>
                      <a:pt x="16" y="63"/>
                    </a:cubicBezTo>
                    <a:cubicBezTo>
                      <a:pt x="26" y="65"/>
                      <a:pt x="36" y="64"/>
                      <a:pt x="45" y="64"/>
                    </a:cubicBezTo>
                    <a:cubicBezTo>
                      <a:pt x="56" y="63"/>
                      <a:pt x="67" y="60"/>
                      <a:pt x="77" y="57"/>
                    </a:cubicBezTo>
                    <a:cubicBezTo>
                      <a:pt x="87" y="54"/>
                      <a:pt x="96" y="51"/>
                      <a:pt x="105" y="46"/>
                    </a:cubicBezTo>
                    <a:cubicBezTo>
                      <a:pt x="108" y="44"/>
                      <a:pt x="112" y="44"/>
                      <a:pt x="115" y="43"/>
                    </a:cubicBezTo>
                    <a:cubicBezTo>
                      <a:pt x="117" y="42"/>
                      <a:pt x="120" y="40"/>
                      <a:pt x="122" y="38"/>
                    </a:cubicBezTo>
                    <a:cubicBezTo>
                      <a:pt x="128" y="33"/>
                      <a:pt x="135" y="27"/>
                      <a:pt x="141" y="21"/>
                    </a:cubicBezTo>
                    <a:cubicBezTo>
                      <a:pt x="143" y="19"/>
                      <a:pt x="145" y="16"/>
                      <a:pt x="148" y="14"/>
                    </a:cubicBezTo>
                    <a:cubicBezTo>
                      <a:pt x="149" y="13"/>
                      <a:pt x="150" y="13"/>
                      <a:pt x="152" y="11"/>
                    </a:cubicBezTo>
                    <a:cubicBezTo>
                      <a:pt x="150" y="17"/>
                      <a:pt x="148" y="22"/>
                      <a:pt x="146" y="27"/>
                    </a:cubicBezTo>
                    <a:cubicBezTo>
                      <a:pt x="143" y="37"/>
                      <a:pt x="144" y="46"/>
                      <a:pt x="149" y="55"/>
                    </a:cubicBezTo>
                    <a:cubicBezTo>
                      <a:pt x="151" y="59"/>
                      <a:pt x="153" y="60"/>
                      <a:pt x="157" y="58"/>
                    </a:cubicBezTo>
                    <a:cubicBezTo>
                      <a:pt x="156" y="53"/>
                      <a:pt x="155" y="47"/>
                      <a:pt x="155" y="41"/>
                    </a:cubicBezTo>
                    <a:cubicBezTo>
                      <a:pt x="155" y="37"/>
                      <a:pt x="155" y="32"/>
                      <a:pt x="157" y="29"/>
                    </a:cubicBezTo>
                    <a:cubicBezTo>
                      <a:pt x="160" y="23"/>
                      <a:pt x="164" y="19"/>
                      <a:pt x="167" y="14"/>
                    </a:cubicBezTo>
                    <a:cubicBezTo>
                      <a:pt x="168" y="12"/>
                      <a:pt x="169" y="10"/>
                      <a:pt x="171" y="8"/>
                    </a:cubicBezTo>
                    <a:cubicBezTo>
                      <a:pt x="175" y="6"/>
                      <a:pt x="180" y="8"/>
                      <a:pt x="185" y="9"/>
                    </a:cubicBezTo>
                    <a:cubicBezTo>
                      <a:pt x="185" y="10"/>
                      <a:pt x="185" y="10"/>
                      <a:pt x="185" y="11"/>
                    </a:cubicBezTo>
                    <a:cubicBezTo>
                      <a:pt x="176" y="21"/>
                      <a:pt x="174" y="32"/>
                      <a:pt x="175" y="44"/>
                    </a:cubicBezTo>
                    <a:cubicBezTo>
                      <a:pt x="175" y="52"/>
                      <a:pt x="180" y="55"/>
                      <a:pt x="186" y="59"/>
                    </a:cubicBezTo>
                    <a:cubicBezTo>
                      <a:pt x="186" y="56"/>
                      <a:pt x="186" y="54"/>
                      <a:pt x="185" y="52"/>
                    </a:cubicBezTo>
                    <a:cubicBezTo>
                      <a:pt x="181" y="43"/>
                      <a:pt x="183" y="35"/>
                      <a:pt x="187" y="27"/>
                    </a:cubicBezTo>
                    <a:cubicBezTo>
                      <a:pt x="188" y="25"/>
                      <a:pt x="189" y="23"/>
                      <a:pt x="190" y="21"/>
                    </a:cubicBezTo>
                    <a:cubicBezTo>
                      <a:pt x="191" y="18"/>
                      <a:pt x="193" y="16"/>
                      <a:pt x="196" y="15"/>
                    </a:cubicBezTo>
                    <a:cubicBezTo>
                      <a:pt x="199" y="15"/>
                      <a:pt x="199" y="9"/>
                      <a:pt x="203" y="10"/>
                    </a:cubicBezTo>
                    <a:cubicBezTo>
                      <a:pt x="206" y="10"/>
                      <a:pt x="209" y="10"/>
                      <a:pt x="212" y="10"/>
                    </a:cubicBezTo>
                    <a:cubicBezTo>
                      <a:pt x="216" y="9"/>
                      <a:pt x="220" y="8"/>
                      <a:pt x="224" y="8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67" name="Freeform 22"/>
              <p:cNvSpPr>
                <a:spLocks/>
              </p:cNvSpPr>
              <p:nvPr/>
            </p:nvSpPr>
            <p:spPr bwMode="auto">
              <a:xfrm>
                <a:off x="3235458" y="4764892"/>
                <a:ext cx="339958" cy="591267"/>
              </a:xfrm>
              <a:custGeom>
                <a:avLst/>
                <a:gdLst>
                  <a:gd name="T0" fmla="*/ 120 w 177"/>
                  <a:gd name="T1" fmla="*/ 227 h 308"/>
                  <a:gd name="T2" fmla="*/ 135 w 177"/>
                  <a:gd name="T3" fmla="*/ 224 h 308"/>
                  <a:gd name="T4" fmla="*/ 164 w 177"/>
                  <a:gd name="T5" fmla="*/ 223 h 308"/>
                  <a:gd name="T6" fmla="*/ 167 w 177"/>
                  <a:gd name="T7" fmla="*/ 224 h 308"/>
                  <a:gd name="T8" fmla="*/ 175 w 177"/>
                  <a:gd name="T9" fmla="*/ 226 h 308"/>
                  <a:gd name="T10" fmla="*/ 177 w 177"/>
                  <a:gd name="T11" fmla="*/ 237 h 308"/>
                  <a:gd name="T12" fmla="*/ 173 w 177"/>
                  <a:gd name="T13" fmla="*/ 266 h 308"/>
                  <a:gd name="T14" fmla="*/ 145 w 177"/>
                  <a:gd name="T15" fmla="*/ 300 h 308"/>
                  <a:gd name="T16" fmla="*/ 110 w 177"/>
                  <a:gd name="T17" fmla="*/ 308 h 308"/>
                  <a:gd name="T18" fmla="*/ 93 w 177"/>
                  <a:gd name="T19" fmla="*/ 304 h 308"/>
                  <a:gd name="T20" fmla="*/ 61 w 177"/>
                  <a:gd name="T21" fmla="*/ 272 h 308"/>
                  <a:gd name="T22" fmla="*/ 46 w 177"/>
                  <a:gd name="T23" fmla="*/ 243 h 308"/>
                  <a:gd name="T24" fmla="*/ 34 w 177"/>
                  <a:gd name="T25" fmla="*/ 214 h 308"/>
                  <a:gd name="T26" fmla="*/ 27 w 177"/>
                  <a:gd name="T27" fmla="*/ 184 h 308"/>
                  <a:gd name="T28" fmla="*/ 24 w 177"/>
                  <a:gd name="T29" fmla="*/ 166 h 308"/>
                  <a:gd name="T30" fmla="*/ 17 w 177"/>
                  <a:gd name="T31" fmla="*/ 140 h 308"/>
                  <a:gd name="T32" fmla="*/ 10 w 177"/>
                  <a:gd name="T33" fmla="*/ 101 h 308"/>
                  <a:gd name="T34" fmla="*/ 3 w 177"/>
                  <a:gd name="T35" fmla="*/ 72 h 308"/>
                  <a:gd name="T36" fmla="*/ 1 w 177"/>
                  <a:gd name="T37" fmla="*/ 46 h 308"/>
                  <a:gd name="T38" fmla="*/ 7 w 177"/>
                  <a:gd name="T39" fmla="*/ 32 h 308"/>
                  <a:gd name="T40" fmla="*/ 22 w 177"/>
                  <a:gd name="T41" fmla="*/ 16 h 308"/>
                  <a:gd name="T42" fmla="*/ 44 w 177"/>
                  <a:gd name="T43" fmla="*/ 0 h 308"/>
                  <a:gd name="T44" fmla="*/ 64 w 177"/>
                  <a:gd name="T45" fmla="*/ 38 h 308"/>
                  <a:gd name="T46" fmla="*/ 66 w 177"/>
                  <a:gd name="T47" fmla="*/ 41 h 308"/>
                  <a:gd name="T48" fmla="*/ 79 w 177"/>
                  <a:gd name="T49" fmla="*/ 58 h 308"/>
                  <a:gd name="T50" fmla="*/ 94 w 177"/>
                  <a:gd name="T51" fmla="*/ 76 h 308"/>
                  <a:gd name="T52" fmla="*/ 96 w 177"/>
                  <a:gd name="T53" fmla="*/ 78 h 308"/>
                  <a:gd name="T54" fmla="*/ 111 w 177"/>
                  <a:gd name="T55" fmla="*/ 98 h 308"/>
                  <a:gd name="T56" fmla="*/ 115 w 177"/>
                  <a:gd name="T57" fmla="*/ 102 h 308"/>
                  <a:gd name="T58" fmla="*/ 133 w 177"/>
                  <a:gd name="T59" fmla="*/ 121 h 308"/>
                  <a:gd name="T60" fmla="*/ 139 w 177"/>
                  <a:gd name="T61" fmla="*/ 128 h 308"/>
                  <a:gd name="T62" fmla="*/ 152 w 177"/>
                  <a:gd name="T63" fmla="*/ 136 h 308"/>
                  <a:gd name="T64" fmla="*/ 160 w 177"/>
                  <a:gd name="T65" fmla="*/ 151 h 308"/>
                  <a:gd name="T66" fmla="*/ 151 w 177"/>
                  <a:gd name="T67" fmla="*/ 149 h 308"/>
                  <a:gd name="T68" fmla="*/ 118 w 177"/>
                  <a:gd name="T69" fmla="*/ 151 h 308"/>
                  <a:gd name="T70" fmla="*/ 108 w 177"/>
                  <a:gd name="T71" fmla="*/ 156 h 308"/>
                  <a:gd name="T72" fmla="*/ 119 w 177"/>
                  <a:gd name="T73" fmla="*/ 156 h 308"/>
                  <a:gd name="T74" fmla="*/ 158 w 177"/>
                  <a:gd name="T75" fmla="*/ 158 h 308"/>
                  <a:gd name="T76" fmla="*/ 164 w 177"/>
                  <a:gd name="T77" fmla="*/ 163 h 308"/>
                  <a:gd name="T78" fmla="*/ 169 w 177"/>
                  <a:gd name="T79" fmla="*/ 182 h 308"/>
                  <a:gd name="T80" fmla="*/ 163 w 177"/>
                  <a:gd name="T81" fmla="*/ 182 h 308"/>
                  <a:gd name="T82" fmla="*/ 113 w 177"/>
                  <a:gd name="T83" fmla="*/ 187 h 308"/>
                  <a:gd name="T84" fmla="*/ 109 w 177"/>
                  <a:gd name="T85" fmla="*/ 190 h 308"/>
                  <a:gd name="T86" fmla="*/ 109 w 177"/>
                  <a:gd name="T87" fmla="*/ 191 h 308"/>
                  <a:gd name="T88" fmla="*/ 116 w 177"/>
                  <a:gd name="T89" fmla="*/ 190 h 308"/>
                  <a:gd name="T90" fmla="*/ 129 w 177"/>
                  <a:gd name="T91" fmla="*/ 187 h 308"/>
                  <a:gd name="T92" fmla="*/ 132 w 177"/>
                  <a:gd name="T93" fmla="*/ 186 h 308"/>
                  <a:gd name="T94" fmla="*/ 154 w 177"/>
                  <a:gd name="T95" fmla="*/ 188 h 308"/>
                  <a:gd name="T96" fmla="*/ 169 w 177"/>
                  <a:gd name="T97" fmla="*/ 193 h 308"/>
                  <a:gd name="T98" fmla="*/ 173 w 177"/>
                  <a:gd name="T99" fmla="*/ 217 h 308"/>
                  <a:gd name="T100" fmla="*/ 119 w 177"/>
                  <a:gd name="T101" fmla="*/ 224 h 308"/>
                  <a:gd name="T102" fmla="*/ 120 w 177"/>
                  <a:gd name="T103" fmla="*/ 227 h 30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177" h="308">
                    <a:moveTo>
                      <a:pt x="120" y="227"/>
                    </a:moveTo>
                    <a:cubicBezTo>
                      <a:pt x="125" y="226"/>
                      <a:pt x="130" y="225"/>
                      <a:pt x="135" y="224"/>
                    </a:cubicBezTo>
                    <a:cubicBezTo>
                      <a:pt x="145" y="220"/>
                      <a:pt x="155" y="221"/>
                      <a:pt x="164" y="223"/>
                    </a:cubicBezTo>
                    <a:cubicBezTo>
                      <a:pt x="165" y="223"/>
                      <a:pt x="166" y="224"/>
                      <a:pt x="167" y="224"/>
                    </a:cubicBezTo>
                    <a:cubicBezTo>
                      <a:pt x="169" y="225"/>
                      <a:pt x="174" y="225"/>
                      <a:pt x="175" y="226"/>
                    </a:cubicBezTo>
                    <a:cubicBezTo>
                      <a:pt x="176" y="229"/>
                      <a:pt x="177" y="234"/>
                      <a:pt x="177" y="237"/>
                    </a:cubicBezTo>
                    <a:cubicBezTo>
                      <a:pt x="176" y="247"/>
                      <a:pt x="176" y="257"/>
                      <a:pt x="173" y="266"/>
                    </a:cubicBezTo>
                    <a:cubicBezTo>
                      <a:pt x="168" y="281"/>
                      <a:pt x="160" y="293"/>
                      <a:pt x="145" y="300"/>
                    </a:cubicBezTo>
                    <a:cubicBezTo>
                      <a:pt x="134" y="305"/>
                      <a:pt x="122" y="308"/>
                      <a:pt x="110" y="308"/>
                    </a:cubicBezTo>
                    <a:cubicBezTo>
                      <a:pt x="104" y="308"/>
                      <a:pt x="98" y="306"/>
                      <a:pt x="93" y="304"/>
                    </a:cubicBezTo>
                    <a:cubicBezTo>
                      <a:pt x="79" y="296"/>
                      <a:pt x="69" y="285"/>
                      <a:pt x="61" y="272"/>
                    </a:cubicBezTo>
                    <a:cubicBezTo>
                      <a:pt x="55" y="263"/>
                      <a:pt x="50" y="253"/>
                      <a:pt x="46" y="243"/>
                    </a:cubicBezTo>
                    <a:cubicBezTo>
                      <a:pt x="43" y="233"/>
                      <a:pt x="37" y="224"/>
                      <a:pt x="34" y="214"/>
                    </a:cubicBezTo>
                    <a:cubicBezTo>
                      <a:pt x="31" y="204"/>
                      <a:pt x="28" y="194"/>
                      <a:pt x="27" y="184"/>
                    </a:cubicBezTo>
                    <a:cubicBezTo>
                      <a:pt x="27" y="178"/>
                      <a:pt x="25" y="172"/>
                      <a:pt x="24" y="166"/>
                    </a:cubicBezTo>
                    <a:cubicBezTo>
                      <a:pt x="23" y="157"/>
                      <a:pt x="19" y="149"/>
                      <a:pt x="17" y="140"/>
                    </a:cubicBezTo>
                    <a:cubicBezTo>
                      <a:pt x="14" y="127"/>
                      <a:pt x="12" y="114"/>
                      <a:pt x="10" y="101"/>
                    </a:cubicBezTo>
                    <a:cubicBezTo>
                      <a:pt x="8" y="91"/>
                      <a:pt x="6" y="82"/>
                      <a:pt x="3" y="72"/>
                    </a:cubicBezTo>
                    <a:cubicBezTo>
                      <a:pt x="1" y="63"/>
                      <a:pt x="0" y="55"/>
                      <a:pt x="1" y="46"/>
                    </a:cubicBezTo>
                    <a:cubicBezTo>
                      <a:pt x="1" y="40"/>
                      <a:pt x="3" y="35"/>
                      <a:pt x="7" y="32"/>
                    </a:cubicBezTo>
                    <a:cubicBezTo>
                      <a:pt x="13" y="27"/>
                      <a:pt x="17" y="21"/>
                      <a:pt x="22" y="16"/>
                    </a:cubicBezTo>
                    <a:cubicBezTo>
                      <a:pt x="27" y="9"/>
                      <a:pt x="36" y="5"/>
                      <a:pt x="44" y="0"/>
                    </a:cubicBezTo>
                    <a:cubicBezTo>
                      <a:pt x="49" y="14"/>
                      <a:pt x="58" y="25"/>
                      <a:pt x="64" y="38"/>
                    </a:cubicBezTo>
                    <a:cubicBezTo>
                      <a:pt x="65" y="39"/>
                      <a:pt x="66" y="40"/>
                      <a:pt x="66" y="41"/>
                    </a:cubicBezTo>
                    <a:cubicBezTo>
                      <a:pt x="70" y="46"/>
                      <a:pt x="75" y="52"/>
                      <a:pt x="79" y="58"/>
                    </a:cubicBezTo>
                    <a:cubicBezTo>
                      <a:pt x="83" y="65"/>
                      <a:pt x="89" y="70"/>
                      <a:pt x="94" y="76"/>
                    </a:cubicBezTo>
                    <a:cubicBezTo>
                      <a:pt x="94" y="77"/>
                      <a:pt x="96" y="77"/>
                      <a:pt x="96" y="78"/>
                    </a:cubicBezTo>
                    <a:cubicBezTo>
                      <a:pt x="99" y="86"/>
                      <a:pt x="107" y="90"/>
                      <a:pt x="111" y="98"/>
                    </a:cubicBezTo>
                    <a:cubicBezTo>
                      <a:pt x="111" y="100"/>
                      <a:pt x="114" y="101"/>
                      <a:pt x="115" y="102"/>
                    </a:cubicBezTo>
                    <a:cubicBezTo>
                      <a:pt x="121" y="108"/>
                      <a:pt x="127" y="114"/>
                      <a:pt x="133" y="121"/>
                    </a:cubicBezTo>
                    <a:cubicBezTo>
                      <a:pt x="136" y="123"/>
                      <a:pt x="137" y="126"/>
                      <a:pt x="139" y="128"/>
                    </a:cubicBezTo>
                    <a:cubicBezTo>
                      <a:pt x="144" y="131"/>
                      <a:pt x="148" y="135"/>
                      <a:pt x="152" y="136"/>
                    </a:cubicBezTo>
                    <a:cubicBezTo>
                      <a:pt x="160" y="139"/>
                      <a:pt x="160" y="144"/>
                      <a:pt x="160" y="151"/>
                    </a:cubicBezTo>
                    <a:cubicBezTo>
                      <a:pt x="157" y="150"/>
                      <a:pt x="154" y="149"/>
                      <a:pt x="151" y="149"/>
                    </a:cubicBezTo>
                    <a:cubicBezTo>
                      <a:pt x="140" y="150"/>
                      <a:pt x="129" y="150"/>
                      <a:pt x="118" y="151"/>
                    </a:cubicBezTo>
                    <a:cubicBezTo>
                      <a:pt x="112" y="151"/>
                      <a:pt x="111" y="152"/>
                      <a:pt x="108" y="156"/>
                    </a:cubicBezTo>
                    <a:cubicBezTo>
                      <a:pt x="112" y="158"/>
                      <a:pt x="116" y="157"/>
                      <a:pt x="119" y="156"/>
                    </a:cubicBezTo>
                    <a:cubicBezTo>
                      <a:pt x="132" y="153"/>
                      <a:pt x="145" y="155"/>
                      <a:pt x="158" y="158"/>
                    </a:cubicBezTo>
                    <a:cubicBezTo>
                      <a:pt x="161" y="159"/>
                      <a:pt x="163" y="160"/>
                      <a:pt x="164" y="163"/>
                    </a:cubicBezTo>
                    <a:cubicBezTo>
                      <a:pt x="165" y="170"/>
                      <a:pt x="167" y="176"/>
                      <a:pt x="169" y="182"/>
                    </a:cubicBezTo>
                    <a:cubicBezTo>
                      <a:pt x="166" y="182"/>
                      <a:pt x="164" y="182"/>
                      <a:pt x="163" y="182"/>
                    </a:cubicBezTo>
                    <a:cubicBezTo>
                      <a:pt x="145" y="178"/>
                      <a:pt x="129" y="179"/>
                      <a:pt x="113" y="187"/>
                    </a:cubicBezTo>
                    <a:cubicBezTo>
                      <a:pt x="111" y="188"/>
                      <a:pt x="110" y="189"/>
                      <a:pt x="109" y="190"/>
                    </a:cubicBezTo>
                    <a:cubicBezTo>
                      <a:pt x="109" y="190"/>
                      <a:pt x="109" y="191"/>
                      <a:pt x="109" y="191"/>
                    </a:cubicBezTo>
                    <a:cubicBezTo>
                      <a:pt x="112" y="191"/>
                      <a:pt x="114" y="191"/>
                      <a:pt x="116" y="190"/>
                    </a:cubicBezTo>
                    <a:cubicBezTo>
                      <a:pt x="121" y="189"/>
                      <a:pt x="125" y="188"/>
                      <a:pt x="129" y="187"/>
                    </a:cubicBezTo>
                    <a:cubicBezTo>
                      <a:pt x="130" y="186"/>
                      <a:pt x="131" y="186"/>
                      <a:pt x="132" y="186"/>
                    </a:cubicBezTo>
                    <a:cubicBezTo>
                      <a:pt x="139" y="187"/>
                      <a:pt x="147" y="186"/>
                      <a:pt x="154" y="188"/>
                    </a:cubicBezTo>
                    <a:cubicBezTo>
                      <a:pt x="159" y="188"/>
                      <a:pt x="164" y="191"/>
                      <a:pt x="169" y="193"/>
                    </a:cubicBezTo>
                    <a:cubicBezTo>
                      <a:pt x="173" y="201"/>
                      <a:pt x="171" y="209"/>
                      <a:pt x="173" y="217"/>
                    </a:cubicBezTo>
                    <a:cubicBezTo>
                      <a:pt x="154" y="213"/>
                      <a:pt x="136" y="214"/>
                      <a:pt x="119" y="224"/>
                    </a:cubicBezTo>
                    <a:cubicBezTo>
                      <a:pt x="119" y="225"/>
                      <a:pt x="119" y="226"/>
                      <a:pt x="120" y="227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68" name="Freeform 23"/>
              <p:cNvSpPr>
                <a:spLocks/>
              </p:cNvSpPr>
              <p:nvPr/>
            </p:nvSpPr>
            <p:spPr bwMode="auto">
              <a:xfrm>
                <a:off x="4845785" y="4703082"/>
                <a:ext cx="403395" cy="531896"/>
              </a:xfrm>
              <a:custGeom>
                <a:avLst/>
                <a:gdLst>
                  <a:gd name="T0" fmla="*/ 158 w 210"/>
                  <a:gd name="T1" fmla="*/ 123 h 277"/>
                  <a:gd name="T2" fmla="*/ 158 w 210"/>
                  <a:gd name="T3" fmla="*/ 133 h 277"/>
                  <a:gd name="T4" fmla="*/ 144 w 210"/>
                  <a:gd name="T5" fmla="*/ 133 h 277"/>
                  <a:gd name="T6" fmla="*/ 126 w 210"/>
                  <a:gd name="T7" fmla="*/ 140 h 277"/>
                  <a:gd name="T8" fmla="*/ 115 w 210"/>
                  <a:gd name="T9" fmla="*/ 150 h 277"/>
                  <a:gd name="T10" fmla="*/ 111 w 210"/>
                  <a:gd name="T11" fmla="*/ 155 h 277"/>
                  <a:gd name="T12" fmla="*/ 115 w 210"/>
                  <a:gd name="T13" fmla="*/ 165 h 277"/>
                  <a:gd name="T14" fmla="*/ 134 w 210"/>
                  <a:gd name="T15" fmla="*/ 144 h 277"/>
                  <a:gd name="T16" fmla="*/ 148 w 210"/>
                  <a:gd name="T17" fmla="*/ 140 h 277"/>
                  <a:gd name="T18" fmla="*/ 168 w 210"/>
                  <a:gd name="T19" fmla="*/ 149 h 277"/>
                  <a:gd name="T20" fmla="*/ 172 w 210"/>
                  <a:gd name="T21" fmla="*/ 154 h 277"/>
                  <a:gd name="T22" fmla="*/ 154 w 210"/>
                  <a:gd name="T23" fmla="*/ 155 h 277"/>
                  <a:gd name="T24" fmla="*/ 139 w 210"/>
                  <a:gd name="T25" fmla="*/ 164 h 277"/>
                  <a:gd name="T26" fmla="*/ 128 w 210"/>
                  <a:gd name="T27" fmla="*/ 178 h 277"/>
                  <a:gd name="T28" fmla="*/ 133 w 210"/>
                  <a:gd name="T29" fmla="*/ 181 h 277"/>
                  <a:gd name="T30" fmla="*/ 138 w 210"/>
                  <a:gd name="T31" fmla="*/ 178 h 277"/>
                  <a:gd name="T32" fmla="*/ 155 w 210"/>
                  <a:gd name="T33" fmla="*/ 164 h 277"/>
                  <a:gd name="T34" fmla="*/ 182 w 210"/>
                  <a:gd name="T35" fmla="*/ 166 h 277"/>
                  <a:gd name="T36" fmla="*/ 195 w 210"/>
                  <a:gd name="T37" fmla="*/ 184 h 277"/>
                  <a:gd name="T38" fmla="*/ 169 w 210"/>
                  <a:gd name="T39" fmla="*/ 189 h 277"/>
                  <a:gd name="T40" fmla="*/ 157 w 210"/>
                  <a:gd name="T41" fmla="*/ 196 h 277"/>
                  <a:gd name="T42" fmla="*/ 158 w 210"/>
                  <a:gd name="T43" fmla="*/ 209 h 277"/>
                  <a:gd name="T44" fmla="*/ 161 w 210"/>
                  <a:gd name="T45" fmla="*/ 211 h 277"/>
                  <a:gd name="T46" fmla="*/ 163 w 210"/>
                  <a:gd name="T47" fmla="*/ 208 h 277"/>
                  <a:gd name="T48" fmla="*/ 174 w 210"/>
                  <a:gd name="T49" fmla="*/ 195 h 277"/>
                  <a:gd name="T50" fmla="*/ 199 w 210"/>
                  <a:gd name="T51" fmla="*/ 190 h 277"/>
                  <a:gd name="T52" fmla="*/ 204 w 210"/>
                  <a:gd name="T53" fmla="*/ 203 h 277"/>
                  <a:gd name="T54" fmla="*/ 200 w 210"/>
                  <a:gd name="T55" fmla="*/ 250 h 277"/>
                  <a:gd name="T56" fmla="*/ 175 w 210"/>
                  <a:gd name="T57" fmla="*/ 271 h 277"/>
                  <a:gd name="T58" fmla="*/ 137 w 210"/>
                  <a:gd name="T59" fmla="*/ 273 h 277"/>
                  <a:gd name="T60" fmla="*/ 99 w 210"/>
                  <a:gd name="T61" fmla="*/ 263 h 277"/>
                  <a:gd name="T62" fmla="*/ 81 w 210"/>
                  <a:gd name="T63" fmla="*/ 251 h 277"/>
                  <a:gd name="T64" fmla="*/ 56 w 210"/>
                  <a:gd name="T65" fmla="*/ 219 h 277"/>
                  <a:gd name="T66" fmla="*/ 42 w 210"/>
                  <a:gd name="T67" fmla="*/ 191 h 277"/>
                  <a:gd name="T68" fmla="*/ 26 w 210"/>
                  <a:gd name="T69" fmla="*/ 140 h 277"/>
                  <a:gd name="T70" fmla="*/ 15 w 210"/>
                  <a:gd name="T71" fmla="*/ 108 h 277"/>
                  <a:gd name="T72" fmla="*/ 1 w 210"/>
                  <a:gd name="T73" fmla="*/ 71 h 277"/>
                  <a:gd name="T74" fmla="*/ 0 w 210"/>
                  <a:gd name="T75" fmla="*/ 66 h 277"/>
                  <a:gd name="T76" fmla="*/ 0 w 210"/>
                  <a:gd name="T77" fmla="*/ 48 h 277"/>
                  <a:gd name="T78" fmla="*/ 2 w 210"/>
                  <a:gd name="T79" fmla="*/ 38 h 277"/>
                  <a:gd name="T80" fmla="*/ 27 w 210"/>
                  <a:gd name="T81" fmla="*/ 8 h 277"/>
                  <a:gd name="T82" fmla="*/ 52 w 210"/>
                  <a:gd name="T83" fmla="*/ 1 h 277"/>
                  <a:gd name="T84" fmla="*/ 57 w 210"/>
                  <a:gd name="T85" fmla="*/ 2 h 277"/>
                  <a:gd name="T86" fmla="*/ 57 w 210"/>
                  <a:gd name="T87" fmla="*/ 13 h 277"/>
                  <a:gd name="T88" fmla="*/ 58 w 210"/>
                  <a:gd name="T89" fmla="*/ 27 h 277"/>
                  <a:gd name="T90" fmla="*/ 62 w 210"/>
                  <a:gd name="T91" fmla="*/ 45 h 277"/>
                  <a:gd name="T92" fmla="*/ 71 w 210"/>
                  <a:gd name="T93" fmla="*/ 69 h 277"/>
                  <a:gd name="T94" fmla="*/ 82 w 210"/>
                  <a:gd name="T95" fmla="*/ 90 h 277"/>
                  <a:gd name="T96" fmla="*/ 112 w 210"/>
                  <a:gd name="T97" fmla="*/ 119 h 277"/>
                  <a:gd name="T98" fmla="*/ 137 w 210"/>
                  <a:gd name="T99" fmla="*/ 127 h 277"/>
                  <a:gd name="T100" fmla="*/ 153 w 210"/>
                  <a:gd name="T101" fmla="*/ 125 h 277"/>
                  <a:gd name="T102" fmla="*/ 158 w 210"/>
                  <a:gd name="T103" fmla="*/ 123 h 27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210" h="277">
                    <a:moveTo>
                      <a:pt x="158" y="123"/>
                    </a:moveTo>
                    <a:cubicBezTo>
                      <a:pt x="158" y="127"/>
                      <a:pt x="158" y="130"/>
                      <a:pt x="158" y="133"/>
                    </a:cubicBezTo>
                    <a:cubicBezTo>
                      <a:pt x="153" y="133"/>
                      <a:pt x="149" y="133"/>
                      <a:pt x="144" y="133"/>
                    </a:cubicBezTo>
                    <a:cubicBezTo>
                      <a:pt x="138" y="133"/>
                      <a:pt x="131" y="135"/>
                      <a:pt x="126" y="140"/>
                    </a:cubicBezTo>
                    <a:cubicBezTo>
                      <a:pt x="122" y="143"/>
                      <a:pt x="118" y="147"/>
                      <a:pt x="115" y="150"/>
                    </a:cubicBezTo>
                    <a:cubicBezTo>
                      <a:pt x="113" y="152"/>
                      <a:pt x="112" y="153"/>
                      <a:pt x="111" y="155"/>
                    </a:cubicBezTo>
                    <a:cubicBezTo>
                      <a:pt x="108" y="160"/>
                      <a:pt x="108" y="161"/>
                      <a:pt x="115" y="165"/>
                    </a:cubicBezTo>
                    <a:cubicBezTo>
                      <a:pt x="118" y="156"/>
                      <a:pt x="126" y="150"/>
                      <a:pt x="134" y="144"/>
                    </a:cubicBezTo>
                    <a:cubicBezTo>
                      <a:pt x="138" y="141"/>
                      <a:pt x="143" y="140"/>
                      <a:pt x="148" y="140"/>
                    </a:cubicBezTo>
                    <a:cubicBezTo>
                      <a:pt x="161" y="139"/>
                      <a:pt x="161" y="139"/>
                      <a:pt x="168" y="149"/>
                    </a:cubicBezTo>
                    <a:cubicBezTo>
                      <a:pt x="169" y="150"/>
                      <a:pt x="170" y="151"/>
                      <a:pt x="172" y="154"/>
                    </a:cubicBezTo>
                    <a:cubicBezTo>
                      <a:pt x="165" y="153"/>
                      <a:pt x="160" y="153"/>
                      <a:pt x="154" y="155"/>
                    </a:cubicBezTo>
                    <a:cubicBezTo>
                      <a:pt x="149" y="158"/>
                      <a:pt x="143" y="161"/>
                      <a:pt x="139" y="164"/>
                    </a:cubicBezTo>
                    <a:cubicBezTo>
                      <a:pt x="135" y="168"/>
                      <a:pt x="129" y="171"/>
                      <a:pt x="128" y="178"/>
                    </a:cubicBezTo>
                    <a:cubicBezTo>
                      <a:pt x="130" y="179"/>
                      <a:pt x="131" y="180"/>
                      <a:pt x="133" y="181"/>
                    </a:cubicBezTo>
                    <a:cubicBezTo>
                      <a:pt x="135" y="180"/>
                      <a:pt x="136" y="179"/>
                      <a:pt x="138" y="178"/>
                    </a:cubicBezTo>
                    <a:cubicBezTo>
                      <a:pt x="142" y="171"/>
                      <a:pt x="149" y="168"/>
                      <a:pt x="155" y="164"/>
                    </a:cubicBezTo>
                    <a:cubicBezTo>
                      <a:pt x="164" y="159"/>
                      <a:pt x="177" y="159"/>
                      <a:pt x="182" y="166"/>
                    </a:cubicBezTo>
                    <a:cubicBezTo>
                      <a:pt x="187" y="172"/>
                      <a:pt x="191" y="178"/>
                      <a:pt x="195" y="184"/>
                    </a:cubicBezTo>
                    <a:cubicBezTo>
                      <a:pt x="186" y="186"/>
                      <a:pt x="178" y="188"/>
                      <a:pt x="169" y="189"/>
                    </a:cubicBezTo>
                    <a:cubicBezTo>
                      <a:pt x="164" y="190"/>
                      <a:pt x="161" y="193"/>
                      <a:pt x="157" y="196"/>
                    </a:cubicBezTo>
                    <a:cubicBezTo>
                      <a:pt x="154" y="199"/>
                      <a:pt x="155" y="206"/>
                      <a:pt x="158" y="209"/>
                    </a:cubicBezTo>
                    <a:cubicBezTo>
                      <a:pt x="158" y="210"/>
                      <a:pt x="160" y="211"/>
                      <a:pt x="161" y="211"/>
                    </a:cubicBezTo>
                    <a:cubicBezTo>
                      <a:pt x="162" y="211"/>
                      <a:pt x="163" y="209"/>
                      <a:pt x="163" y="208"/>
                    </a:cubicBezTo>
                    <a:cubicBezTo>
                      <a:pt x="164" y="201"/>
                      <a:pt x="167" y="197"/>
                      <a:pt x="174" y="195"/>
                    </a:cubicBezTo>
                    <a:cubicBezTo>
                      <a:pt x="182" y="194"/>
                      <a:pt x="190" y="192"/>
                      <a:pt x="199" y="190"/>
                    </a:cubicBezTo>
                    <a:cubicBezTo>
                      <a:pt x="201" y="195"/>
                      <a:pt x="203" y="199"/>
                      <a:pt x="204" y="203"/>
                    </a:cubicBezTo>
                    <a:cubicBezTo>
                      <a:pt x="210" y="220"/>
                      <a:pt x="207" y="235"/>
                      <a:pt x="200" y="250"/>
                    </a:cubicBezTo>
                    <a:cubicBezTo>
                      <a:pt x="195" y="261"/>
                      <a:pt x="186" y="266"/>
                      <a:pt x="175" y="271"/>
                    </a:cubicBezTo>
                    <a:cubicBezTo>
                      <a:pt x="163" y="277"/>
                      <a:pt x="150" y="274"/>
                      <a:pt x="137" y="273"/>
                    </a:cubicBezTo>
                    <a:cubicBezTo>
                      <a:pt x="123" y="273"/>
                      <a:pt x="111" y="269"/>
                      <a:pt x="99" y="263"/>
                    </a:cubicBezTo>
                    <a:cubicBezTo>
                      <a:pt x="93" y="260"/>
                      <a:pt x="87" y="256"/>
                      <a:pt x="81" y="251"/>
                    </a:cubicBezTo>
                    <a:cubicBezTo>
                      <a:pt x="71" y="241"/>
                      <a:pt x="63" y="230"/>
                      <a:pt x="56" y="219"/>
                    </a:cubicBezTo>
                    <a:cubicBezTo>
                      <a:pt x="50" y="211"/>
                      <a:pt x="46" y="201"/>
                      <a:pt x="42" y="191"/>
                    </a:cubicBezTo>
                    <a:cubicBezTo>
                      <a:pt x="37" y="174"/>
                      <a:pt x="32" y="157"/>
                      <a:pt x="26" y="140"/>
                    </a:cubicBezTo>
                    <a:cubicBezTo>
                      <a:pt x="23" y="129"/>
                      <a:pt x="19" y="119"/>
                      <a:pt x="15" y="108"/>
                    </a:cubicBezTo>
                    <a:cubicBezTo>
                      <a:pt x="9" y="96"/>
                      <a:pt x="5" y="84"/>
                      <a:pt x="1" y="71"/>
                    </a:cubicBezTo>
                    <a:cubicBezTo>
                      <a:pt x="0" y="70"/>
                      <a:pt x="0" y="68"/>
                      <a:pt x="0" y="66"/>
                    </a:cubicBezTo>
                    <a:cubicBezTo>
                      <a:pt x="0" y="60"/>
                      <a:pt x="0" y="54"/>
                      <a:pt x="0" y="48"/>
                    </a:cubicBezTo>
                    <a:cubicBezTo>
                      <a:pt x="0" y="45"/>
                      <a:pt x="1" y="41"/>
                      <a:pt x="2" y="38"/>
                    </a:cubicBezTo>
                    <a:cubicBezTo>
                      <a:pt x="8" y="26"/>
                      <a:pt x="15" y="15"/>
                      <a:pt x="27" y="8"/>
                    </a:cubicBezTo>
                    <a:cubicBezTo>
                      <a:pt x="35" y="4"/>
                      <a:pt x="43" y="0"/>
                      <a:pt x="52" y="1"/>
                    </a:cubicBezTo>
                    <a:cubicBezTo>
                      <a:pt x="54" y="1"/>
                      <a:pt x="55" y="2"/>
                      <a:pt x="57" y="2"/>
                    </a:cubicBezTo>
                    <a:cubicBezTo>
                      <a:pt x="57" y="6"/>
                      <a:pt x="56" y="9"/>
                      <a:pt x="57" y="13"/>
                    </a:cubicBezTo>
                    <a:cubicBezTo>
                      <a:pt x="57" y="18"/>
                      <a:pt x="58" y="23"/>
                      <a:pt x="58" y="27"/>
                    </a:cubicBezTo>
                    <a:cubicBezTo>
                      <a:pt x="59" y="33"/>
                      <a:pt x="61" y="39"/>
                      <a:pt x="62" y="45"/>
                    </a:cubicBezTo>
                    <a:cubicBezTo>
                      <a:pt x="63" y="54"/>
                      <a:pt x="68" y="61"/>
                      <a:pt x="71" y="69"/>
                    </a:cubicBezTo>
                    <a:cubicBezTo>
                      <a:pt x="74" y="76"/>
                      <a:pt x="78" y="83"/>
                      <a:pt x="82" y="90"/>
                    </a:cubicBezTo>
                    <a:cubicBezTo>
                      <a:pt x="89" y="102"/>
                      <a:pt x="99" y="112"/>
                      <a:pt x="112" y="119"/>
                    </a:cubicBezTo>
                    <a:cubicBezTo>
                      <a:pt x="120" y="123"/>
                      <a:pt x="129" y="125"/>
                      <a:pt x="137" y="127"/>
                    </a:cubicBezTo>
                    <a:cubicBezTo>
                      <a:pt x="142" y="128"/>
                      <a:pt x="148" y="127"/>
                      <a:pt x="153" y="125"/>
                    </a:cubicBezTo>
                    <a:cubicBezTo>
                      <a:pt x="154" y="124"/>
                      <a:pt x="156" y="124"/>
                      <a:pt x="158" y="123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69" name="Freeform 24"/>
              <p:cNvSpPr>
                <a:spLocks/>
              </p:cNvSpPr>
              <p:nvPr/>
            </p:nvSpPr>
            <p:spPr bwMode="auto">
              <a:xfrm>
                <a:off x="4324462" y="5086958"/>
                <a:ext cx="544095" cy="229350"/>
              </a:xfrm>
              <a:custGeom>
                <a:avLst/>
                <a:gdLst>
                  <a:gd name="T0" fmla="*/ 156 w 283"/>
                  <a:gd name="T1" fmla="*/ 4 h 119"/>
                  <a:gd name="T2" fmla="*/ 135 w 283"/>
                  <a:gd name="T3" fmla="*/ 42 h 119"/>
                  <a:gd name="T4" fmla="*/ 143 w 283"/>
                  <a:gd name="T5" fmla="*/ 39 h 119"/>
                  <a:gd name="T6" fmla="*/ 150 w 283"/>
                  <a:gd name="T7" fmla="*/ 30 h 119"/>
                  <a:gd name="T8" fmla="*/ 159 w 283"/>
                  <a:gd name="T9" fmla="*/ 17 h 119"/>
                  <a:gd name="T10" fmla="*/ 185 w 283"/>
                  <a:gd name="T11" fmla="*/ 0 h 119"/>
                  <a:gd name="T12" fmla="*/ 192 w 283"/>
                  <a:gd name="T13" fmla="*/ 1 h 119"/>
                  <a:gd name="T14" fmla="*/ 176 w 283"/>
                  <a:gd name="T15" fmla="*/ 24 h 119"/>
                  <a:gd name="T16" fmla="*/ 171 w 283"/>
                  <a:gd name="T17" fmla="*/ 43 h 119"/>
                  <a:gd name="T18" fmla="*/ 172 w 283"/>
                  <a:gd name="T19" fmla="*/ 49 h 119"/>
                  <a:gd name="T20" fmla="*/ 177 w 283"/>
                  <a:gd name="T21" fmla="*/ 42 h 119"/>
                  <a:gd name="T22" fmla="*/ 200 w 283"/>
                  <a:gd name="T23" fmla="*/ 7 h 119"/>
                  <a:gd name="T24" fmla="*/ 204 w 283"/>
                  <a:gd name="T25" fmla="*/ 5 h 119"/>
                  <a:gd name="T26" fmla="*/ 220 w 283"/>
                  <a:gd name="T27" fmla="*/ 14 h 119"/>
                  <a:gd name="T28" fmla="*/ 210 w 283"/>
                  <a:gd name="T29" fmla="*/ 32 h 119"/>
                  <a:gd name="T30" fmla="*/ 204 w 283"/>
                  <a:gd name="T31" fmla="*/ 56 h 119"/>
                  <a:gd name="T32" fmla="*/ 207 w 283"/>
                  <a:gd name="T33" fmla="*/ 63 h 119"/>
                  <a:gd name="T34" fmla="*/ 212 w 283"/>
                  <a:gd name="T35" fmla="*/ 58 h 119"/>
                  <a:gd name="T36" fmla="*/ 215 w 283"/>
                  <a:gd name="T37" fmla="*/ 43 h 119"/>
                  <a:gd name="T38" fmla="*/ 221 w 283"/>
                  <a:gd name="T39" fmla="*/ 28 h 119"/>
                  <a:gd name="T40" fmla="*/ 229 w 283"/>
                  <a:gd name="T41" fmla="*/ 18 h 119"/>
                  <a:gd name="T42" fmla="*/ 236 w 283"/>
                  <a:gd name="T43" fmla="*/ 24 h 119"/>
                  <a:gd name="T44" fmla="*/ 253 w 283"/>
                  <a:gd name="T45" fmla="*/ 38 h 119"/>
                  <a:gd name="T46" fmla="*/ 279 w 283"/>
                  <a:gd name="T47" fmla="*/ 83 h 119"/>
                  <a:gd name="T48" fmla="*/ 283 w 283"/>
                  <a:gd name="T49" fmla="*/ 108 h 119"/>
                  <a:gd name="T50" fmla="*/ 282 w 283"/>
                  <a:gd name="T51" fmla="*/ 111 h 119"/>
                  <a:gd name="T52" fmla="*/ 278 w 283"/>
                  <a:gd name="T53" fmla="*/ 113 h 119"/>
                  <a:gd name="T54" fmla="*/ 252 w 283"/>
                  <a:gd name="T55" fmla="*/ 117 h 119"/>
                  <a:gd name="T56" fmla="*/ 209 w 283"/>
                  <a:gd name="T57" fmla="*/ 116 h 119"/>
                  <a:gd name="T58" fmla="*/ 147 w 283"/>
                  <a:gd name="T59" fmla="*/ 103 h 119"/>
                  <a:gd name="T60" fmla="*/ 139 w 283"/>
                  <a:gd name="T61" fmla="*/ 102 h 119"/>
                  <a:gd name="T62" fmla="*/ 94 w 283"/>
                  <a:gd name="T63" fmla="*/ 100 h 119"/>
                  <a:gd name="T64" fmla="*/ 69 w 283"/>
                  <a:gd name="T65" fmla="*/ 104 h 119"/>
                  <a:gd name="T66" fmla="*/ 53 w 283"/>
                  <a:gd name="T67" fmla="*/ 106 h 119"/>
                  <a:gd name="T68" fmla="*/ 34 w 283"/>
                  <a:gd name="T69" fmla="*/ 102 h 119"/>
                  <a:gd name="T70" fmla="*/ 19 w 283"/>
                  <a:gd name="T71" fmla="*/ 98 h 119"/>
                  <a:gd name="T72" fmla="*/ 10 w 283"/>
                  <a:gd name="T73" fmla="*/ 92 h 119"/>
                  <a:gd name="T74" fmla="*/ 3 w 283"/>
                  <a:gd name="T75" fmla="*/ 74 h 119"/>
                  <a:gd name="T76" fmla="*/ 1 w 283"/>
                  <a:gd name="T77" fmla="*/ 52 h 119"/>
                  <a:gd name="T78" fmla="*/ 1 w 283"/>
                  <a:gd name="T79" fmla="*/ 24 h 119"/>
                  <a:gd name="T80" fmla="*/ 1 w 283"/>
                  <a:gd name="T81" fmla="*/ 15 h 119"/>
                  <a:gd name="T82" fmla="*/ 2 w 283"/>
                  <a:gd name="T83" fmla="*/ 7 h 119"/>
                  <a:gd name="T84" fmla="*/ 9 w 283"/>
                  <a:gd name="T85" fmla="*/ 2 h 119"/>
                  <a:gd name="T86" fmla="*/ 39 w 283"/>
                  <a:gd name="T87" fmla="*/ 7 h 119"/>
                  <a:gd name="T88" fmla="*/ 74 w 283"/>
                  <a:gd name="T89" fmla="*/ 7 h 119"/>
                  <a:gd name="T90" fmla="*/ 80 w 283"/>
                  <a:gd name="T91" fmla="*/ 7 h 119"/>
                  <a:gd name="T92" fmla="*/ 115 w 283"/>
                  <a:gd name="T93" fmla="*/ 7 h 119"/>
                  <a:gd name="T94" fmla="*/ 156 w 283"/>
                  <a:gd name="T95" fmla="*/ 4 h 1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283" h="119">
                    <a:moveTo>
                      <a:pt x="156" y="4"/>
                    </a:moveTo>
                    <a:cubicBezTo>
                      <a:pt x="134" y="35"/>
                      <a:pt x="134" y="35"/>
                      <a:pt x="135" y="42"/>
                    </a:cubicBezTo>
                    <a:cubicBezTo>
                      <a:pt x="140" y="44"/>
                      <a:pt x="140" y="44"/>
                      <a:pt x="143" y="39"/>
                    </a:cubicBezTo>
                    <a:cubicBezTo>
                      <a:pt x="145" y="36"/>
                      <a:pt x="148" y="33"/>
                      <a:pt x="150" y="30"/>
                    </a:cubicBezTo>
                    <a:cubicBezTo>
                      <a:pt x="153" y="25"/>
                      <a:pt x="156" y="21"/>
                      <a:pt x="159" y="17"/>
                    </a:cubicBezTo>
                    <a:cubicBezTo>
                      <a:pt x="166" y="7"/>
                      <a:pt x="174" y="2"/>
                      <a:pt x="185" y="0"/>
                    </a:cubicBezTo>
                    <a:cubicBezTo>
                      <a:pt x="188" y="0"/>
                      <a:pt x="190" y="0"/>
                      <a:pt x="192" y="1"/>
                    </a:cubicBezTo>
                    <a:cubicBezTo>
                      <a:pt x="186" y="9"/>
                      <a:pt x="181" y="16"/>
                      <a:pt x="176" y="24"/>
                    </a:cubicBezTo>
                    <a:cubicBezTo>
                      <a:pt x="171" y="30"/>
                      <a:pt x="170" y="36"/>
                      <a:pt x="171" y="43"/>
                    </a:cubicBezTo>
                    <a:cubicBezTo>
                      <a:pt x="171" y="45"/>
                      <a:pt x="172" y="47"/>
                      <a:pt x="172" y="49"/>
                    </a:cubicBezTo>
                    <a:cubicBezTo>
                      <a:pt x="177" y="48"/>
                      <a:pt x="176" y="45"/>
                      <a:pt x="177" y="42"/>
                    </a:cubicBezTo>
                    <a:cubicBezTo>
                      <a:pt x="183" y="29"/>
                      <a:pt x="189" y="17"/>
                      <a:pt x="200" y="7"/>
                    </a:cubicBezTo>
                    <a:cubicBezTo>
                      <a:pt x="201" y="6"/>
                      <a:pt x="203" y="5"/>
                      <a:pt x="204" y="5"/>
                    </a:cubicBezTo>
                    <a:cubicBezTo>
                      <a:pt x="209" y="8"/>
                      <a:pt x="216" y="8"/>
                      <a:pt x="220" y="14"/>
                    </a:cubicBezTo>
                    <a:cubicBezTo>
                      <a:pt x="216" y="20"/>
                      <a:pt x="212" y="26"/>
                      <a:pt x="210" y="32"/>
                    </a:cubicBezTo>
                    <a:cubicBezTo>
                      <a:pt x="207" y="40"/>
                      <a:pt x="205" y="48"/>
                      <a:pt x="204" y="56"/>
                    </a:cubicBezTo>
                    <a:cubicBezTo>
                      <a:pt x="204" y="58"/>
                      <a:pt x="206" y="60"/>
                      <a:pt x="207" y="63"/>
                    </a:cubicBezTo>
                    <a:cubicBezTo>
                      <a:pt x="210" y="62"/>
                      <a:pt x="211" y="61"/>
                      <a:pt x="212" y="58"/>
                    </a:cubicBezTo>
                    <a:cubicBezTo>
                      <a:pt x="212" y="53"/>
                      <a:pt x="214" y="48"/>
                      <a:pt x="215" y="43"/>
                    </a:cubicBezTo>
                    <a:cubicBezTo>
                      <a:pt x="217" y="38"/>
                      <a:pt x="219" y="33"/>
                      <a:pt x="221" y="28"/>
                    </a:cubicBezTo>
                    <a:cubicBezTo>
                      <a:pt x="223" y="25"/>
                      <a:pt x="226" y="22"/>
                      <a:pt x="229" y="18"/>
                    </a:cubicBezTo>
                    <a:cubicBezTo>
                      <a:pt x="232" y="20"/>
                      <a:pt x="234" y="22"/>
                      <a:pt x="236" y="24"/>
                    </a:cubicBezTo>
                    <a:cubicBezTo>
                      <a:pt x="242" y="29"/>
                      <a:pt x="248" y="33"/>
                      <a:pt x="253" y="38"/>
                    </a:cubicBezTo>
                    <a:cubicBezTo>
                      <a:pt x="267" y="50"/>
                      <a:pt x="275" y="65"/>
                      <a:pt x="279" y="83"/>
                    </a:cubicBezTo>
                    <a:cubicBezTo>
                      <a:pt x="281" y="91"/>
                      <a:pt x="283" y="99"/>
                      <a:pt x="283" y="108"/>
                    </a:cubicBezTo>
                    <a:cubicBezTo>
                      <a:pt x="283" y="109"/>
                      <a:pt x="282" y="110"/>
                      <a:pt x="282" y="111"/>
                    </a:cubicBezTo>
                    <a:cubicBezTo>
                      <a:pt x="281" y="112"/>
                      <a:pt x="280" y="112"/>
                      <a:pt x="278" y="113"/>
                    </a:cubicBezTo>
                    <a:cubicBezTo>
                      <a:pt x="269" y="114"/>
                      <a:pt x="260" y="115"/>
                      <a:pt x="252" y="117"/>
                    </a:cubicBezTo>
                    <a:cubicBezTo>
                      <a:pt x="237" y="119"/>
                      <a:pt x="223" y="117"/>
                      <a:pt x="209" y="116"/>
                    </a:cubicBezTo>
                    <a:cubicBezTo>
                      <a:pt x="188" y="113"/>
                      <a:pt x="167" y="107"/>
                      <a:pt x="147" y="103"/>
                    </a:cubicBezTo>
                    <a:cubicBezTo>
                      <a:pt x="144" y="103"/>
                      <a:pt x="142" y="102"/>
                      <a:pt x="139" y="102"/>
                    </a:cubicBezTo>
                    <a:cubicBezTo>
                      <a:pt x="124" y="101"/>
                      <a:pt x="109" y="99"/>
                      <a:pt x="94" y="100"/>
                    </a:cubicBezTo>
                    <a:cubicBezTo>
                      <a:pt x="86" y="101"/>
                      <a:pt x="78" y="103"/>
                      <a:pt x="69" y="104"/>
                    </a:cubicBezTo>
                    <a:cubicBezTo>
                      <a:pt x="64" y="105"/>
                      <a:pt x="58" y="106"/>
                      <a:pt x="53" y="106"/>
                    </a:cubicBezTo>
                    <a:cubicBezTo>
                      <a:pt x="46" y="105"/>
                      <a:pt x="40" y="104"/>
                      <a:pt x="34" y="102"/>
                    </a:cubicBezTo>
                    <a:cubicBezTo>
                      <a:pt x="29" y="101"/>
                      <a:pt x="24" y="99"/>
                      <a:pt x="19" y="98"/>
                    </a:cubicBezTo>
                    <a:cubicBezTo>
                      <a:pt x="16" y="97"/>
                      <a:pt x="13" y="95"/>
                      <a:pt x="10" y="92"/>
                    </a:cubicBezTo>
                    <a:cubicBezTo>
                      <a:pt x="4" y="87"/>
                      <a:pt x="4" y="80"/>
                      <a:pt x="3" y="74"/>
                    </a:cubicBezTo>
                    <a:cubicBezTo>
                      <a:pt x="2" y="67"/>
                      <a:pt x="2" y="59"/>
                      <a:pt x="1" y="52"/>
                    </a:cubicBezTo>
                    <a:cubicBezTo>
                      <a:pt x="0" y="43"/>
                      <a:pt x="0" y="33"/>
                      <a:pt x="1" y="24"/>
                    </a:cubicBezTo>
                    <a:cubicBezTo>
                      <a:pt x="1" y="21"/>
                      <a:pt x="1" y="18"/>
                      <a:pt x="1" y="15"/>
                    </a:cubicBezTo>
                    <a:cubicBezTo>
                      <a:pt x="1" y="13"/>
                      <a:pt x="1" y="10"/>
                      <a:pt x="2" y="7"/>
                    </a:cubicBezTo>
                    <a:cubicBezTo>
                      <a:pt x="3" y="2"/>
                      <a:pt x="3" y="1"/>
                      <a:pt x="9" y="2"/>
                    </a:cubicBezTo>
                    <a:cubicBezTo>
                      <a:pt x="19" y="3"/>
                      <a:pt x="29" y="6"/>
                      <a:pt x="39" y="7"/>
                    </a:cubicBezTo>
                    <a:cubicBezTo>
                      <a:pt x="51" y="8"/>
                      <a:pt x="62" y="7"/>
                      <a:pt x="74" y="7"/>
                    </a:cubicBezTo>
                    <a:cubicBezTo>
                      <a:pt x="76" y="7"/>
                      <a:pt x="78" y="7"/>
                      <a:pt x="80" y="7"/>
                    </a:cubicBezTo>
                    <a:cubicBezTo>
                      <a:pt x="92" y="7"/>
                      <a:pt x="103" y="7"/>
                      <a:pt x="115" y="7"/>
                    </a:cubicBezTo>
                    <a:cubicBezTo>
                      <a:pt x="128" y="8"/>
                      <a:pt x="142" y="6"/>
                      <a:pt x="156" y="4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70" name="Freeform 25"/>
              <p:cNvSpPr>
                <a:spLocks/>
              </p:cNvSpPr>
              <p:nvPr/>
            </p:nvSpPr>
            <p:spPr bwMode="auto">
              <a:xfrm>
                <a:off x="5450877" y="2291658"/>
                <a:ext cx="410715" cy="409088"/>
              </a:xfrm>
              <a:custGeom>
                <a:avLst/>
                <a:gdLst>
                  <a:gd name="T0" fmla="*/ 1 w 214"/>
                  <a:gd name="T1" fmla="*/ 64 h 213"/>
                  <a:gd name="T2" fmla="*/ 5 w 214"/>
                  <a:gd name="T3" fmla="*/ 68 h 213"/>
                  <a:gd name="T4" fmla="*/ 17 w 214"/>
                  <a:gd name="T5" fmla="*/ 73 h 213"/>
                  <a:gd name="T6" fmla="*/ 38 w 214"/>
                  <a:gd name="T7" fmla="*/ 73 h 213"/>
                  <a:gd name="T8" fmla="*/ 53 w 214"/>
                  <a:gd name="T9" fmla="*/ 66 h 213"/>
                  <a:gd name="T10" fmla="*/ 76 w 214"/>
                  <a:gd name="T11" fmla="*/ 44 h 213"/>
                  <a:gd name="T12" fmla="*/ 88 w 214"/>
                  <a:gd name="T13" fmla="*/ 32 h 213"/>
                  <a:gd name="T14" fmla="*/ 106 w 214"/>
                  <a:gd name="T15" fmla="*/ 19 h 213"/>
                  <a:gd name="T16" fmla="*/ 127 w 214"/>
                  <a:gd name="T17" fmla="*/ 7 h 213"/>
                  <a:gd name="T18" fmla="*/ 149 w 214"/>
                  <a:gd name="T19" fmla="*/ 1 h 213"/>
                  <a:gd name="T20" fmla="*/ 186 w 214"/>
                  <a:gd name="T21" fmla="*/ 6 h 213"/>
                  <a:gd name="T22" fmla="*/ 201 w 214"/>
                  <a:gd name="T23" fmla="*/ 14 h 213"/>
                  <a:gd name="T24" fmla="*/ 214 w 214"/>
                  <a:gd name="T25" fmla="*/ 31 h 213"/>
                  <a:gd name="T26" fmla="*/ 194 w 214"/>
                  <a:gd name="T27" fmla="*/ 39 h 213"/>
                  <a:gd name="T28" fmla="*/ 177 w 214"/>
                  <a:gd name="T29" fmla="*/ 54 h 213"/>
                  <a:gd name="T30" fmla="*/ 171 w 214"/>
                  <a:gd name="T31" fmla="*/ 64 h 213"/>
                  <a:gd name="T32" fmla="*/ 174 w 214"/>
                  <a:gd name="T33" fmla="*/ 95 h 213"/>
                  <a:gd name="T34" fmla="*/ 181 w 214"/>
                  <a:gd name="T35" fmla="*/ 106 h 213"/>
                  <a:gd name="T36" fmla="*/ 178 w 214"/>
                  <a:gd name="T37" fmla="*/ 108 h 213"/>
                  <a:gd name="T38" fmla="*/ 164 w 214"/>
                  <a:gd name="T39" fmla="*/ 117 h 213"/>
                  <a:gd name="T40" fmla="*/ 156 w 214"/>
                  <a:gd name="T41" fmla="*/ 129 h 213"/>
                  <a:gd name="T42" fmla="*/ 147 w 214"/>
                  <a:gd name="T43" fmla="*/ 152 h 213"/>
                  <a:gd name="T44" fmla="*/ 134 w 214"/>
                  <a:gd name="T45" fmla="*/ 186 h 213"/>
                  <a:gd name="T46" fmla="*/ 102 w 214"/>
                  <a:gd name="T47" fmla="*/ 208 h 213"/>
                  <a:gd name="T48" fmla="*/ 53 w 214"/>
                  <a:gd name="T49" fmla="*/ 211 h 213"/>
                  <a:gd name="T50" fmla="*/ 23 w 214"/>
                  <a:gd name="T51" fmla="*/ 205 h 213"/>
                  <a:gd name="T52" fmla="*/ 14 w 214"/>
                  <a:gd name="T53" fmla="*/ 199 h 213"/>
                  <a:gd name="T54" fmla="*/ 44 w 214"/>
                  <a:gd name="T55" fmla="*/ 187 h 213"/>
                  <a:gd name="T56" fmla="*/ 54 w 214"/>
                  <a:gd name="T57" fmla="*/ 179 h 213"/>
                  <a:gd name="T58" fmla="*/ 68 w 214"/>
                  <a:gd name="T59" fmla="*/ 163 h 213"/>
                  <a:gd name="T60" fmla="*/ 61 w 214"/>
                  <a:gd name="T61" fmla="*/ 160 h 213"/>
                  <a:gd name="T62" fmla="*/ 54 w 214"/>
                  <a:gd name="T63" fmla="*/ 162 h 213"/>
                  <a:gd name="T64" fmla="*/ 29 w 214"/>
                  <a:gd name="T65" fmla="*/ 161 h 213"/>
                  <a:gd name="T66" fmla="*/ 20 w 214"/>
                  <a:gd name="T67" fmla="*/ 157 h 213"/>
                  <a:gd name="T68" fmla="*/ 6 w 214"/>
                  <a:gd name="T69" fmla="*/ 142 h 213"/>
                  <a:gd name="T70" fmla="*/ 21 w 214"/>
                  <a:gd name="T71" fmla="*/ 137 h 213"/>
                  <a:gd name="T72" fmla="*/ 24 w 214"/>
                  <a:gd name="T73" fmla="*/ 136 h 213"/>
                  <a:gd name="T74" fmla="*/ 49 w 214"/>
                  <a:gd name="T75" fmla="*/ 116 h 213"/>
                  <a:gd name="T76" fmla="*/ 51 w 214"/>
                  <a:gd name="T77" fmla="*/ 112 h 213"/>
                  <a:gd name="T78" fmla="*/ 49 w 214"/>
                  <a:gd name="T79" fmla="*/ 108 h 213"/>
                  <a:gd name="T80" fmla="*/ 39 w 214"/>
                  <a:gd name="T81" fmla="*/ 109 h 213"/>
                  <a:gd name="T82" fmla="*/ 5 w 214"/>
                  <a:gd name="T83" fmla="*/ 97 h 213"/>
                  <a:gd name="T84" fmla="*/ 0 w 214"/>
                  <a:gd name="T85" fmla="*/ 73 h 213"/>
                  <a:gd name="T86" fmla="*/ 1 w 214"/>
                  <a:gd name="T87" fmla="*/ 64 h 2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214" h="213">
                    <a:moveTo>
                      <a:pt x="1" y="64"/>
                    </a:moveTo>
                    <a:cubicBezTo>
                      <a:pt x="3" y="66"/>
                      <a:pt x="4" y="67"/>
                      <a:pt x="5" y="68"/>
                    </a:cubicBezTo>
                    <a:cubicBezTo>
                      <a:pt x="8" y="71"/>
                      <a:pt x="13" y="73"/>
                      <a:pt x="17" y="73"/>
                    </a:cubicBezTo>
                    <a:cubicBezTo>
                      <a:pt x="24" y="73"/>
                      <a:pt x="31" y="74"/>
                      <a:pt x="38" y="73"/>
                    </a:cubicBezTo>
                    <a:cubicBezTo>
                      <a:pt x="44" y="72"/>
                      <a:pt x="49" y="70"/>
                      <a:pt x="53" y="66"/>
                    </a:cubicBezTo>
                    <a:cubicBezTo>
                      <a:pt x="61" y="58"/>
                      <a:pt x="68" y="51"/>
                      <a:pt x="76" y="44"/>
                    </a:cubicBezTo>
                    <a:cubicBezTo>
                      <a:pt x="80" y="40"/>
                      <a:pt x="84" y="36"/>
                      <a:pt x="88" y="32"/>
                    </a:cubicBezTo>
                    <a:cubicBezTo>
                      <a:pt x="93" y="27"/>
                      <a:pt x="99" y="22"/>
                      <a:pt x="106" y="19"/>
                    </a:cubicBezTo>
                    <a:cubicBezTo>
                      <a:pt x="113" y="15"/>
                      <a:pt x="120" y="11"/>
                      <a:pt x="127" y="7"/>
                    </a:cubicBezTo>
                    <a:cubicBezTo>
                      <a:pt x="134" y="4"/>
                      <a:pt x="141" y="1"/>
                      <a:pt x="149" y="1"/>
                    </a:cubicBezTo>
                    <a:cubicBezTo>
                      <a:pt x="162" y="0"/>
                      <a:pt x="174" y="2"/>
                      <a:pt x="186" y="6"/>
                    </a:cubicBezTo>
                    <a:cubicBezTo>
                      <a:pt x="191" y="8"/>
                      <a:pt x="197" y="11"/>
                      <a:pt x="201" y="14"/>
                    </a:cubicBezTo>
                    <a:cubicBezTo>
                      <a:pt x="208" y="18"/>
                      <a:pt x="211" y="24"/>
                      <a:pt x="214" y="31"/>
                    </a:cubicBezTo>
                    <a:cubicBezTo>
                      <a:pt x="205" y="30"/>
                      <a:pt x="200" y="34"/>
                      <a:pt x="194" y="39"/>
                    </a:cubicBezTo>
                    <a:cubicBezTo>
                      <a:pt x="188" y="44"/>
                      <a:pt x="182" y="48"/>
                      <a:pt x="177" y="54"/>
                    </a:cubicBezTo>
                    <a:cubicBezTo>
                      <a:pt x="175" y="56"/>
                      <a:pt x="173" y="60"/>
                      <a:pt x="171" y="64"/>
                    </a:cubicBezTo>
                    <a:cubicBezTo>
                      <a:pt x="164" y="75"/>
                      <a:pt x="167" y="85"/>
                      <a:pt x="174" y="95"/>
                    </a:cubicBezTo>
                    <a:cubicBezTo>
                      <a:pt x="176" y="98"/>
                      <a:pt x="179" y="102"/>
                      <a:pt x="181" y="106"/>
                    </a:cubicBezTo>
                    <a:cubicBezTo>
                      <a:pt x="180" y="107"/>
                      <a:pt x="179" y="108"/>
                      <a:pt x="178" y="108"/>
                    </a:cubicBezTo>
                    <a:cubicBezTo>
                      <a:pt x="171" y="107"/>
                      <a:pt x="167" y="112"/>
                      <a:pt x="164" y="117"/>
                    </a:cubicBezTo>
                    <a:cubicBezTo>
                      <a:pt x="161" y="121"/>
                      <a:pt x="159" y="125"/>
                      <a:pt x="156" y="129"/>
                    </a:cubicBezTo>
                    <a:cubicBezTo>
                      <a:pt x="151" y="136"/>
                      <a:pt x="149" y="144"/>
                      <a:pt x="147" y="152"/>
                    </a:cubicBezTo>
                    <a:cubicBezTo>
                      <a:pt x="144" y="164"/>
                      <a:pt x="141" y="176"/>
                      <a:pt x="134" y="186"/>
                    </a:cubicBezTo>
                    <a:cubicBezTo>
                      <a:pt x="126" y="198"/>
                      <a:pt x="115" y="204"/>
                      <a:pt x="102" y="208"/>
                    </a:cubicBezTo>
                    <a:cubicBezTo>
                      <a:pt x="86" y="213"/>
                      <a:pt x="69" y="212"/>
                      <a:pt x="53" y="211"/>
                    </a:cubicBezTo>
                    <a:cubicBezTo>
                      <a:pt x="43" y="211"/>
                      <a:pt x="33" y="208"/>
                      <a:pt x="23" y="205"/>
                    </a:cubicBezTo>
                    <a:cubicBezTo>
                      <a:pt x="20" y="204"/>
                      <a:pt x="17" y="201"/>
                      <a:pt x="14" y="199"/>
                    </a:cubicBezTo>
                    <a:cubicBezTo>
                      <a:pt x="24" y="195"/>
                      <a:pt x="34" y="191"/>
                      <a:pt x="44" y="187"/>
                    </a:cubicBezTo>
                    <a:cubicBezTo>
                      <a:pt x="48" y="186"/>
                      <a:pt x="51" y="183"/>
                      <a:pt x="54" y="179"/>
                    </a:cubicBezTo>
                    <a:cubicBezTo>
                      <a:pt x="58" y="173"/>
                      <a:pt x="63" y="168"/>
                      <a:pt x="68" y="163"/>
                    </a:cubicBezTo>
                    <a:cubicBezTo>
                      <a:pt x="67" y="160"/>
                      <a:pt x="64" y="158"/>
                      <a:pt x="61" y="160"/>
                    </a:cubicBezTo>
                    <a:cubicBezTo>
                      <a:pt x="59" y="161"/>
                      <a:pt x="56" y="161"/>
                      <a:pt x="54" y="162"/>
                    </a:cubicBezTo>
                    <a:cubicBezTo>
                      <a:pt x="46" y="167"/>
                      <a:pt x="38" y="164"/>
                      <a:pt x="29" y="161"/>
                    </a:cubicBezTo>
                    <a:cubicBezTo>
                      <a:pt x="26" y="160"/>
                      <a:pt x="23" y="159"/>
                      <a:pt x="20" y="157"/>
                    </a:cubicBezTo>
                    <a:cubicBezTo>
                      <a:pt x="13" y="154"/>
                      <a:pt x="9" y="149"/>
                      <a:pt x="6" y="142"/>
                    </a:cubicBezTo>
                    <a:cubicBezTo>
                      <a:pt x="11" y="140"/>
                      <a:pt x="16" y="139"/>
                      <a:pt x="21" y="137"/>
                    </a:cubicBezTo>
                    <a:cubicBezTo>
                      <a:pt x="22" y="137"/>
                      <a:pt x="23" y="137"/>
                      <a:pt x="24" y="136"/>
                    </a:cubicBezTo>
                    <a:cubicBezTo>
                      <a:pt x="33" y="131"/>
                      <a:pt x="42" y="125"/>
                      <a:pt x="49" y="116"/>
                    </a:cubicBezTo>
                    <a:cubicBezTo>
                      <a:pt x="50" y="115"/>
                      <a:pt x="50" y="114"/>
                      <a:pt x="51" y="112"/>
                    </a:cubicBezTo>
                    <a:cubicBezTo>
                      <a:pt x="52" y="110"/>
                      <a:pt x="51" y="108"/>
                      <a:pt x="49" y="108"/>
                    </a:cubicBezTo>
                    <a:cubicBezTo>
                      <a:pt x="46" y="108"/>
                      <a:pt x="42" y="108"/>
                      <a:pt x="39" y="109"/>
                    </a:cubicBezTo>
                    <a:cubicBezTo>
                      <a:pt x="26" y="114"/>
                      <a:pt x="12" y="109"/>
                      <a:pt x="5" y="97"/>
                    </a:cubicBezTo>
                    <a:cubicBezTo>
                      <a:pt x="1" y="89"/>
                      <a:pt x="0" y="81"/>
                      <a:pt x="0" y="73"/>
                    </a:cubicBezTo>
                    <a:cubicBezTo>
                      <a:pt x="0" y="70"/>
                      <a:pt x="0" y="68"/>
                      <a:pt x="1" y="64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71" name="Freeform 26"/>
              <p:cNvSpPr>
                <a:spLocks/>
              </p:cNvSpPr>
              <p:nvPr/>
            </p:nvSpPr>
            <p:spPr bwMode="auto">
              <a:xfrm>
                <a:off x="4637581" y="3243215"/>
                <a:ext cx="332638" cy="557108"/>
              </a:xfrm>
              <a:custGeom>
                <a:avLst/>
                <a:gdLst>
                  <a:gd name="T0" fmla="*/ 98 w 173"/>
                  <a:gd name="T1" fmla="*/ 290 h 290"/>
                  <a:gd name="T2" fmla="*/ 89 w 173"/>
                  <a:gd name="T3" fmla="*/ 285 h 290"/>
                  <a:gd name="T4" fmla="*/ 73 w 173"/>
                  <a:gd name="T5" fmla="*/ 267 h 290"/>
                  <a:gd name="T6" fmla="*/ 56 w 173"/>
                  <a:gd name="T7" fmla="*/ 250 h 290"/>
                  <a:gd name="T8" fmla="*/ 50 w 173"/>
                  <a:gd name="T9" fmla="*/ 245 h 290"/>
                  <a:gd name="T10" fmla="*/ 33 w 173"/>
                  <a:gd name="T11" fmla="*/ 230 h 290"/>
                  <a:gd name="T12" fmla="*/ 21 w 173"/>
                  <a:gd name="T13" fmla="*/ 220 h 290"/>
                  <a:gd name="T14" fmla="*/ 11 w 173"/>
                  <a:gd name="T15" fmla="*/ 208 h 290"/>
                  <a:gd name="T16" fmla="*/ 10 w 173"/>
                  <a:gd name="T17" fmla="*/ 197 h 290"/>
                  <a:gd name="T18" fmla="*/ 10 w 173"/>
                  <a:gd name="T19" fmla="*/ 188 h 290"/>
                  <a:gd name="T20" fmla="*/ 10 w 173"/>
                  <a:gd name="T21" fmla="*/ 185 h 290"/>
                  <a:gd name="T22" fmla="*/ 10 w 173"/>
                  <a:gd name="T23" fmla="*/ 163 h 290"/>
                  <a:gd name="T24" fmla="*/ 10 w 173"/>
                  <a:gd name="T25" fmla="*/ 157 h 290"/>
                  <a:gd name="T26" fmla="*/ 9 w 173"/>
                  <a:gd name="T27" fmla="*/ 130 h 290"/>
                  <a:gd name="T28" fmla="*/ 8 w 173"/>
                  <a:gd name="T29" fmla="*/ 112 h 290"/>
                  <a:gd name="T30" fmla="*/ 8 w 173"/>
                  <a:gd name="T31" fmla="*/ 110 h 290"/>
                  <a:gd name="T32" fmla="*/ 6 w 173"/>
                  <a:gd name="T33" fmla="*/ 69 h 290"/>
                  <a:gd name="T34" fmla="*/ 4 w 173"/>
                  <a:gd name="T35" fmla="*/ 42 h 290"/>
                  <a:gd name="T36" fmla="*/ 2 w 173"/>
                  <a:gd name="T37" fmla="*/ 17 h 290"/>
                  <a:gd name="T38" fmla="*/ 1 w 173"/>
                  <a:gd name="T39" fmla="*/ 8 h 290"/>
                  <a:gd name="T40" fmla="*/ 0 w 173"/>
                  <a:gd name="T41" fmla="*/ 0 h 290"/>
                  <a:gd name="T42" fmla="*/ 1 w 173"/>
                  <a:gd name="T43" fmla="*/ 0 h 290"/>
                  <a:gd name="T44" fmla="*/ 5 w 173"/>
                  <a:gd name="T45" fmla="*/ 8 h 290"/>
                  <a:gd name="T46" fmla="*/ 6 w 173"/>
                  <a:gd name="T47" fmla="*/ 9 h 290"/>
                  <a:gd name="T48" fmla="*/ 16 w 173"/>
                  <a:gd name="T49" fmla="*/ 28 h 290"/>
                  <a:gd name="T50" fmla="*/ 19 w 173"/>
                  <a:gd name="T51" fmla="*/ 33 h 290"/>
                  <a:gd name="T52" fmla="*/ 22 w 173"/>
                  <a:gd name="T53" fmla="*/ 39 h 290"/>
                  <a:gd name="T54" fmla="*/ 33 w 173"/>
                  <a:gd name="T55" fmla="*/ 62 h 290"/>
                  <a:gd name="T56" fmla="*/ 59 w 173"/>
                  <a:gd name="T57" fmla="*/ 96 h 290"/>
                  <a:gd name="T58" fmla="*/ 74 w 173"/>
                  <a:gd name="T59" fmla="*/ 110 h 290"/>
                  <a:gd name="T60" fmla="*/ 87 w 173"/>
                  <a:gd name="T61" fmla="*/ 122 h 290"/>
                  <a:gd name="T62" fmla="*/ 114 w 173"/>
                  <a:gd name="T63" fmla="*/ 146 h 290"/>
                  <a:gd name="T64" fmla="*/ 138 w 173"/>
                  <a:gd name="T65" fmla="*/ 165 h 290"/>
                  <a:gd name="T66" fmla="*/ 150 w 173"/>
                  <a:gd name="T67" fmla="*/ 175 h 290"/>
                  <a:gd name="T68" fmla="*/ 156 w 173"/>
                  <a:gd name="T69" fmla="*/ 178 h 290"/>
                  <a:gd name="T70" fmla="*/ 169 w 173"/>
                  <a:gd name="T71" fmla="*/ 184 h 290"/>
                  <a:gd name="T72" fmla="*/ 173 w 173"/>
                  <a:gd name="T73" fmla="*/ 188 h 290"/>
                  <a:gd name="T74" fmla="*/ 167 w 173"/>
                  <a:gd name="T75" fmla="*/ 195 h 290"/>
                  <a:gd name="T76" fmla="*/ 141 w 173"/>
                  <a:gd name="T77" fmla="*/ 206 h 290"/>
                  <a:gd name="T78" fmla="*/ 123 w 173"/>
                  <a:gd name="T79" fmla="*/ 220 h 290"/>
                  <a:gd name="T80" fmla="*/ 102 w 173"/>
                  <a:gd name="T81" fmla="*/ 250 h 290"/>
                  <a:gd name="T82" fmla="*/ 100 w 173"/>
                  <a:gd name="T83" fmla="*/ 257 h 290"/>
                  <a:gd name="T84" fmla="*/ 98 w 173"/>
                  <a:gd name="T85" fmla="*/ 264 h 290"/>
                  <a:gd name="T86" fmla="*/ 100 w 173"/>
                  <a:gd name="T87" fmla="*/ 280 h 290"/>
                  <a:gd name="T88" fmla="*/ 98 w 173"/>
                  <a:gd name="T89" fmla="*/ 290 h 2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173" h="290">
                    <a:moveTo>
                      <a:pt x="98" y="290"/>
                    </a:moveTo>
                    <a:cubicBezTo>
                      <a:pt x="94" y="289"/>
                      <a:pt x="92" y="288"/>
                      <a:pt x="89" y="285"/>
                    </a:cubicBezTo>
                    <a:cubicBezTo>
                      <a:pt x="84" y="279"/>
                      <a:pt x="78" y="274"/>
                      <a:pt x="73" y="267"/>
                    </a:cubicBezTo>
                    <a:cubicBezTo>
                      <a:pt x="68" y="261"/>
                      <a:pt x="63" y="255"/>
                      <a:pt x="56" y="250"/>
                    </a:cubicBezTo>
                    <a:cubicBezTo>
                      <a:pt x="54" y="249"/>
                      <a:pt x="52" y="246"/>
                      <a:pt x="50" y="245"/>
                    </a:cubicBezTo>
                    <a:cubicBezTo>
                      <a:pt x="45" y="240"/>
                      <a:pt x="39" y="235"/>
                      <a:pt x="33" y="230"/>
                    </a:cubicBezTo>
                    <a:cubicBezTo>
                      <a:pt x="29" y="227"/>
                      <a:pt x="27" y="221"/>
                      <a:pt x="21" y="220"/>
                    </a:cubicBezTo>
                    <a:cubicBezTo>
                      <a:pt x="20" y="214"/>
                      <a:pt x="12" y="214"/>
                      <a:pt x="11" y="208"/>
                    </a:cubicBezTo>
                    <a:cubicBezTo>
                      <a:pt x="11" y="204"/>
                      <a:pt x="11" y="201"/>
                      <a:pt x="10" y="197"/>
                    </a:cubicBezTo>
                    <a:cubicBezTo>
                      <a:pt x="10" y="194"/>
                      <a:pt x="9" y="191"/>
                      <a:pt x="10" y="188"/>
                    </a:cubicBezTo>
                    <a:cubicBezTo>
                      <a:pt x="10" y="187"/>
                      <a:pt x="11" y="186"/>
                      <a:pt x="10" y="185"/>
                    </a:cubicBezTo>
                    <a:cubicBezTo>
                      <a:pt x="8" y="178"/>
                      <a:pt x="10" y="170"/>
                      <a:pt x="10" y="163"/>
                    </a:cubicBezTo>
                    <a:cubicBezTo>
                      <a:pt x="9" y="161"/>
                      <a:pt x="10" y="159"/>
                      <a:pt x="10" y="157"/>
                    </a:cubicBezTo>
                    <a:cubicBezTo>
                      <a:pt x="10" y="148"/>
                      <a:pt x="9" y="139"/>
                      <a:pt x="9" y="130"/>
                    </a:cubicBezTo>
                    <a:cubicBezTo>
                      <a:pt x="9" y="124"/>
                      <a:pt x="8" y="118"/>
                      <a:pt x="8" y="112"/>
                    </a:cubicBezTo>
                    <a:cubicBezTo>
                      <a:pt x="8" y="111"/>
                      <a:pt x="8" y="110"/>
                      <a:pt x="8" y="110"/>
                    </a:cubicBezTo>
                    <a:cubicBezTo>
                      <a:pt x="9" y="96"/>
                      <a:pt x="6" y="83"/>
                      <a:pt x="6" y="69"/>
                    </a:cubicBezTo>
                    <a:cubicBezTo>
                      <a:pt x="6" y="60"/>
                      <a:pt x="5" y="51"/>
                      <a:pt x="4" y="42"/>
                    </a:cubicBezTo>
                    <a:cubicBezTo>
                      <a:pt x="2" y="34"/>
                      <a:pt x="3" y="25"/>
                      <a:pt x="2" y="17"/>
                    </a:cubicBezTo>
                    <a:cubicBezTo>
                      <a:pt x="2" y="14"/>
                      <a:pt x="2" y="11"/>
                      <a:pt x="1" y="8"/>
                    </a:cubicBezTo>
                    <a:cubicBezTo>
                      <a:pt x="1" y="5"/>
                      <a:pt x="0" y="3"/>
                      <a:pt x="0" y="0"/>
                    </a:cubicBezTo>
                    <a:cubicBezTo>
                      <a:pt x="0" y="0"/>
                      <a:pt x="1" y="0"/>
                      <a:pt x="1" y="0"/>
                    </a:cubicBezTo>
                    <a:cubicBezTo>
                      <a:pt x="2" y="2"/>
                      <a:pt x="4" y="5"/>
                      <a:pt x="5" y="8"/>
                    </a:cubicBezTo>
                    <a:cubicBezTo>
                      <a:pt x="5" y="9"/>
                      <a:pt x="5" y="9"/>
                      <a:pt x="6" y="9"/>
                    </a:cubicBezTo>
                    <a:cubicBezTo>
                      <a:pt x="9" y="16"/>
                      <a:pt x="13" y="22"/>
                      <a:pt x="16" y="28"/>
                    </a:cubicBezTo>
                    <a:cubicBezTo>
                      <a:pt x="17" y="30"/>
                      <a:pt x="18" y="31"/>
                      <a:pt x="19" y="33"/>
                    </a:cubicBezTo>
                    <a:cubicBezTo>
                      <a:pt x="20" y="35"/>
                      <a:pt x="21" y="37"/>
                      <a:pt x="22" y="39"/>
                    </a:cubicBezTo>
                    <a:cubicBezTo>
                      <a:pt x="25" y="46"/>
                      <a:pt x="29" y="54"/>
                      <a:pt x="33" y="62"/>
                    </a:cubicBezTo>
                    <a:cubicBezTo>
                      <a:pt x="40" y="75"/>
                      <a:pt x="47" y="88"/>
                      <a:pt x="59" y="96"/>
                    </a:cubicBezTo>
                    <a:cubicBezTo>
                      <a:pt x="65" y="100"/>
                      <a:pt x="69" y="105"/>
                      <a:pt x="74" y="110"/>
                    </a:cubicBezTo>
                    <a:cubicBezTo>
                      <a:pt x="78" y="114"/>
                      <a:pt x="82" y="118"/>
                      <a:pt x="87" y="122"/>
                    </a:cubicBezTo>
                    <a:cubicBezTo>
                      <a:pt x="96" y="130"/>
                      <a:pt x="105" y="138"/>
                      <a:pt x="114" y="146"/>
                    </a:cubicBezTo>
                    <a:cubicBezTo>
                      <a:pt x="122" y="153"/>
                      <a:pt x="130" y="159"/>
                      <a:pt x="138" y="165"/>
                    </a:cubicBezTo>
                    <a:cubicBezTo>
                      <a:pt x="142" y="168"/>
                      <a:pt x="146" y="172"/>
                      <a:pt x="150" y="175"/>
                    </a:cubicBezTo>
                    <a:cubicBezTo>
                      <a:pt x="152" y="176"/>
                      <a:pt x="154" y="178"/>
                      <a:pt x="156" y="178"/>
                    </a:cubicBezTo>
                    <a:cubicBezTo>
                      <a:pt x="161" y="177"/>
                      <a:pt x="165" y="180"/>
                      <a:pt x="169" y="184"/>
                    </a:cubicBezTo>
                    <a:cubicBezTo>
                      <a:pt x="170" y="185"/>
                      <a:pt x="172" y="187"/>
                      <a:pt x="173" y="188"/>
                    </a:cubicBezTo>
                    <a:cubicBezTo>
                      <a:pt x="173" y="192"/>
                      <a:pt x="170" y="194"/>
                      <a:pt x="167" y="195"/>
                    </a:cubicBezTo>
                    <a:cubicBezTo>
                      <a:pt x="158" y="199"/>
                      <a:pt x="150" y="203"/>
                      <a:pt x="141" y="206"/>
                    </a:cubicBezTo>
                    <a:cubicBezTo>
                      <a:pt x="134" y="209"/>
                      <a:pt x="128" y="214"/>
                      <a:pt x="123" y="220"/>
                    </a:cubicBezTo>
                    <a:cubicBezTo>
                      <a:pt x="115" y="230"/>
                      <a:pt x="109" y="240"/>
                      <a:pt x="102" y="250"/>
                    </a:cubicBezTo>
                    <a:cubicBezTo>
                      <a:pt x="101" y="252"/>
                      <a:pt x="100" y="255"/>
                      <a:pt x="100" y="257"/>
                    </a:cubicBezTo>
                    <a:cubicBezTo>
                      <a:pt x="99" y="259"/>
                      <a:pt x="99" y="262"/>
                      <a:pt x="98" y="264"/>
                    </a:cubicBezTo>
                    <a:cubicBezTo>
                      <a:pt x="97" y="269"/>
                      <a:pt x="97" y="275"/>
                      <a:pt x="100" y="280"/>
                    </a:cubicBezTo>
                    <a:cubicBezTo>
                      <a:pt x="104" y="286"/>
                      <a:pt x="103" y="286"/>
                      <a:pt x="98" y="290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72" name="Freeform 27"/>
              <p:cNvSpPr>
                <a:spLocks/>
              </p:cNvSpPr>
              <p:nvPr/>
            </p:nvSpPr>
            <p:spPr bwMode="auto">
              <a:xfrm>
                <a:off x="4061767" y="3834481"/>
                <a:ext cx="241549" cy="348091"/>
              </a:xfrm>
              <a:custGeom>
                <a:avLst/>
                <a:gdLst>
                  <a:gd name="T0" fmla="*/ 90 w 126"/>
                  <a:gd name="T1" fmla="*/ 181 h 181"/>
                  <a:gd name="T2" fmla="*/ 84 w 126"/>
                  <a:gd name="T3" fmla="*/ 176 h 181"/>
                  <a:gd name="T4" fmla="*/ 81 w 126"/>
                  <a:gd name="T5" fmla="*/ 170 h 181"/>
                  <a:gd name="T6" fmla="*/ 80 w 126"/>
                  <a:gd name="T7" fmla="*/ 161 h 181"/>
                  <a:gd name="T8" fmla="*/ 80 w 126"/>
                  <a:gd name="T9" fmla="*/ 151 h 181"/>
                  <a:gd name="T10" fmla="*/ 79 w 126"/>
                  <a:gd name="T11" fmla="*/ 132 h 181"/>
                  <a:gd name="T12" fmla="*/ 76 w 126"/>
                  <a:gd name="T13" fmla="*/ 116 h 181"/>
                  <a:gd name="T14" fmla="*/ 76 w 126"/>
                  <a:gd name="T15" fmla="*/ 111 h 181"/>
                  <a:gd name="T16" fmla="*/ 66 w 126"/>
                  <a:gd name="T17" fmla="*/ 103 h 181"/>
                  <a:gd name="T18" fmla="*/ 67 w 126"/>
                  <a:gd name="T19" fmla="*/ 117 h 181"/>
                  <a:gd name="T20" fmla="*/ 72 w 126"/>
                  <a:gd name="T21" fmla="*/ 159 h 181"/>
                  <a:gd name="T22" fmla="*/ 67 w 126"/>
                  <a:gd name="T23" fmla="*/ 181 h 181"/>
                  <a:gd name="T24" fmla="*/ 53 w 126"/>
                  <a:gd name="T25" fmla="*/ 172 h 181"/>
                  <a:gd name="T26" fmla="*/ 47 w 126"/>
                  <a:gd name="T27" fmla="*/ 150 h 181"/>
                  <a:gd name="T28" fmla="*/ 42 w 126"/>
                  <a:gd name="T29" fmla="*/ 128 h 181"/>
                  <a:gd name="T30" fmla="*/ 40 w 126"/>
                  <a:gd name="T31" fmla="*/ 125 h 181"/>
                  <a:gd name="T32" fmla="*/ 34 w 126"/>
                  <a:gd name="T33" fmla="*/ 133 h 181"/>
                  <a:gd name="T34" fmla="*/ 39 w 126"/>
                  <a:gd name="T35" fmla="*/ 158 h 181"/>
                  <a:gd name="T36" fmla="*/ 34 w 126"/>
                  <a:gd name="T37" fmla="*/ 169 h 181"/>
                  <a:gd name="T38" fmla="*/ 23 w 126"/>
                  <a:gd name="T39" fmla="*/ 168 h 181"/>
                  <a:gd name="T40" fmla="*/ 13 w 126"/>
                  <a:gd name="T41" fmla="*/ 152 h 181"/>
                  <a:gd name="T42" fmla="*/ 5 w 126"/>
                  <a:gd name="T43" fmla="*/ 117 h 181"/>
                  <a:gd name="T44" fmla="*/ 2 w 126"/>
                  <a:gd name="T45" fmla="*/ 78 h 181"/>
                  <a:gd name="T46" fmla="*/ 3 w 126"/>
                  <a:gd name="T47" fmla="*/ 64 h 181"/>
                  <a:gd name="T48" fmla="*/ 0 w 126"/>
                  <a:gd name="T49" fmla="*/ 35 h 181"/>
                  <a:gd name="T50" fmla="*/ 3 w 126"/>
                  <a:gd name="T51" fmla="*/ 29 h 181"/>
                  <a:gd name="T52" fmla="*/ 35 w 126"/>
                  <a:gd name="T53" fmla="*/ 13 h 181"/>
                  <a:gd name="T54" fmla="*/ 60 w 126"/>
                  <a:gd name="T55" fmla="*/ 6 h 181"/>
                  <a:gd name="T56" fmla="*/ 81 w 126"/>
                  <a:gd name="T57" fmla="*/ 1 h 181"/>
                  <a:gd name="T58" fmla="*/ 93 w 126"/>
                  <a:gd name="T59" fmla="*/ 7 h 181"/>
                  <a:gd name="T60" fmla="*/ 99 w 126"/>
                  <a:gd name="T61" fmla="*/ 24 h 181"/>
                  <a:gd name="T62" fmla="*/ 114 w 126"/>
                  <a:gd name="T63" fmla="*/ 78 h 181"/>
                  <a:gd name="T64" fmla="*/ 114 w 126"/>
                  <a:gd name="T65" fmla="*/ 80 h 181"/>
                  <a:gd name="T66" fmla="*/ 124 w 126"/>
                  <a:gd name="T67" fmla="*/ 127 h 181"/>
                  <a:gd name="T68" fmla="*/ 119 w 126"/>
                  <a:gd name="T69" fmla="*/ 164 h 181"/>
                  <a:gd name="T70" fmla="*/ 113 w 126"/>
                  <a:gd name="T71" fmla="*/ 170 h 181"/>
                  <a:gd name="T72" fmla="*/ 111 w 126"/>
                  <a:gd name="T73" fmla="*/ 139 h 181"/>
                  <a:gd name="T74" fmla="*/ 110 w 126"/>
                  <a:gd name="T75" fmla="*/ 125 h 181"/>
                  <a:gd name="T76" fmla="*/ 103 w 126"/>
                  <a:gd name="T77" fmla="*/ 100 h 181"/>
                  <a:gd name="T78" fmla="*/ 95 w 126"/>
                  <a:gd name="T79" fmla="*/ 95 h 181"/>
                  <a:gd name="T80" fmla="*/ 95 w 126"/>
                  <a:gd name="T81" fmla="*/ 100 h 181"/>
                  <a:gd name="T82" fmla="*/ 100 w 126"/>
                  <a:gd name="T83" fmla="*/ 120 h 181"/>
                  <a:gd name="T84" fmla="*/ 102 w 126"/>
                  <a:gd name="T85" fmla="*/ 139 h 181"/>
                  <a:gd name="T86" fmla="*/ 102 w 126"/>
                  <a:gd name="T87" fmla="*/ 163 h 181"/>
                  <a:gd name="T88" fmla="*/ 90 w 126"/>
                  <a:gd name="T89" fmla="*/ 181 h 18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126" h="181">
                    <a:moveTo>
                      <a:pt x="90" y="181"/>
                    </a:moveTo>
                    <a:cubicBezTo>
                      <a:pt x="88" y="179"/>
                      <a:pt x="86" y="177"/>
                      <a:pt x="84" y="176"/>
                    </a:cubicBezTo>
                    <a:cubicBezTo>
                      <a:pt x="82" y="174"/>
                      <a:pt x="81" y="172"/>
                      <a:pt x="81" y="170"/>
                    </a:cubicBezTo>
                    <a:cubicBezTo>
                      <a:pt x="81" y="167"/>
                      <a:pt x="80" y="164"/>
                      <a:pt x="80" y="161"/>
                    </a:cubicBezTo>
                    <a:cubicBezTo>
                      <a:pt x="80" y="158"/>
                      <a:pt x="80" y="154"/>
                      <a:pt x="80" y="151"/>
                    </a:cubicBezTo>
                    <a:cubicBezTo>
                      <a:pt x="80" y="145"/>
                      <a:pt x="80" y="138"/>
                      <a:pt x="79" y="132"/>
                    </a:cubicBezTo>
                    <a:cubicBezTo>
                      <a:pt x="79" y="127"/>
                      <a:pt x="77" y="121"/>
                      <a:pt x="76" y="116"/>
                    </a:cubicBezTo>
                    <a:cubicBezTo>
                      <a:pt x="76" y="115"/>
                      <a:pt x="76" y="113"/>
                      <a:pt x="76" y="111"/>
                    </a:cubicBezTo>
                    <a:cubicBezTo>
                      <a:pt x="75" y="105"/>
                      <a:pt x="73" y="102"/>
                      <a:pt x="66" y="103"/>
                    </a:cubicBezTo>
                    <a:cubicBezTo>
                      <a:pt x="66" y="108"/>
                      <a:pt x="67" y="112"/>
                      <a:pt x="67" y="117"/>
                    </a:cubicBezTo>
                    <a:cubicBezTo>
                      <a:pt x="70" y="131"/>
                      <a:pt x="72" y="145"/>
                      <a:pt x="72" y="159"/>
                    </a:cubicBezTo>
                    <a:cubicBezTo>
                      <a:pt x="72" y="167"/>
                      <a:pt x="70" y="174"/>
                      <a:pt x="67" y="181"/>
                    </a:cubicBezTo>
                    <a:cubicBezTo>
                      <a:pt x="61" y="180"/>
                      <a:pt x="56" y="178"/>
                      <a:pt x="53" y="172"/>
                    </a:cubicBezTo>
                    <a:cubicBezTo>
                      <a:pt x="49" y="165"/>
                      <a:pt x="48" y="158"/>
                      <a:pt x="47" y="150"/>
                    </a:cubicBezTo>
                    <a:cubicBezTo>
                      <a:pt x="45" y="143"/>
                      <a:pt x="44" y="135"/>
                      <a:pt x="42" y="128"/>
                    </a:cubicBezTo>
                    <a:cubicBezTo>
                      <a:pt x="42" y="127"/>
                      <a:pt x="41" y="126"/>
                      <a:pt x="40" y="125"/>
                    </a:cubicBezTo>
                    <a:cubicBezTo>
                      <a:pt x="35" y="126"/>
                      <a:pt x="34" y="129"/>
                      <a:pt x="34" y="133"/>
                    </a:cubicBezTo>
                    <a:cubicBezTo>
                      <a:pt x="36" y="142"/>
                      <a:pt x="37" y="150"/>
                      <a:pt x="39" y="158"/>
                    </a:cubicBezTo>
                    <a:cubicBezTo>
                      <a:pt x="40" y="164"/>
                      <a:pt x="40" y="166"/>
                      <a:pt x="34" y="169"/>
                    </a:cubicBezTo>
                    <a:cubicBezTo>
                      <a:pt x="30" y="172"/>
                      <a:pt x="27" y="172"/>
                      <a:pt x="23" y="168"/>
                    </a:cubicBezTo>
                    <a:cubicBezTo>
                      <a:pt x="18" y="164"/>
                      <a:pt x="15" y="158"/>
                      <a:pt x="13" y="152"/>
                    </a:cubicBezTo>
                    <a:cubicBezTo>
                      <a:pt x="8" y="141"/>
                      <a:pt x="7" y="129"/>
                      <a:pt x="5" y="117"/>
                    </a:cubicBezTo>
                    <a:cubicBezTo>
                      <a:pt x="4" y="104"/>
                      <a:pt x="3" y="91"/>
                      <a:pt x="2" y="78"/>
                    </a:cubicBezTo>
                    <a:cubicBezTo>
                      <a:pt x="2" y="74"/>
                      <a:pt x="3" y="69"/>
                      <a:pt x="3" y="64"/>
                    </a:cubicBezTo>
                    <a:cubicBezTo>
                      <a:pt x="2" y="55"/>
                      <a:pt x="1" y="45"/>
                      <a:pt x="0" y="35"/>
                    </a:cubicBezTo>
                    <a:cubicBezTo>
                      <a:pt x="0" y="32"/>
                      <a:pt x="1" y="30"/>
                      <a:pt x="3" y="29"/>
                    </a:cubicBezTo>
                    <a:cubicBezTo>
                      <a:pt x="14" y="23"/>
                      <a:pt x="24" y="17"/>
                      <a:pt x="35" y="13"/>
                    </a:cubicBezTo>
                    <a:cubicBezTo>
                      <a:pt x="43" y="9"/>
                      <a:pt x="52" y="8"/>
                      <a:pt x="60" y="6"/>
                    </a:cubicBezTo>
                    <a:cubicBezTo>
                      <a:pt x="67" y="4"/>
                      <a:pt x="74" y="3"/>
                      <a:pt x="81" y="1"/>
                    </a:cubicBezTo>
                    <a:cubicBezTo>
                      <a:pt x="87" y="0"/>
                      <a:pt x="91" y="1"/>
                      <a:pt x="93" y="7"/>
                    </a:cubicBezTo>
                    <a:cubicBezTo>
                      <a:pt x="95" y="13"/>
                      <a:pt x="97" y="19"/>
                      <a:pt x="99" y="24"/>
                    </a:cubicBezTo>
                    <a:cubicBezTo>
                      <a:pt x="104" y="42"/>
                      <a:pt x="109" y="60"/>
                      <a:pt x="114" y="78"/>
                    </a:cubicBezTo>
                    <a:cubicBezTo>
                      <a:pt x="114" y="79"/>
                      <a:pt x="114" y="80"/>
                      <a:pt x="114" y="80"/>
                    </a:cubicBezTo>
                    <a:cubicBezTo>
                      <a:pt x="121" y="95"/>
                      <a:pt x="122" y="111"/>
                      <a:pt x="124" y="127"/>
                    </a:cubicBezTo>
                    <a:cubicBezTo>
                      <a:pt x="126" y="140"/>
                      <a:pt x="122" y="152"/>
                      <a:pt x="119" y="164"/>
                    </a:cubicBezTo>
                    <a:cubicBezTo>
                      <a:pt x="119" y="167"/>
                      <a:pt x="117" y="170"/>
                      <a:pt x="113" y="170"/>
                    </a:cubicBezTo>
                    <a:cubicBezTo>
                      <a:pt x="112" y="160"/>
                      <a:pt x="111" y="150"/>
                      <a:pt x="111" y="139"/>
                    </a:cubicBezTo>
                    <a:cubicBezTo>
                      <a:pt x="110" y="135"/>
                      <a:pt x="111" y="130"/>
                      <a:pt x="110" y="125"/>
                    </a:cubicBezTo>
                    <a:cubicBezTo>
                      <a:pt x="108" y="117"/>
                      <a:pt x="106" y="108"/>
                      <a:pt x="103" y="100"/>
                    </a:cubicBezTo>
                    <a:cubicBezTo>
                      <a:pt x="102" y="95"/>
                      <a:pt x="100" y="94"/>
                      <a:pt x="95" y="95"/>
                    </a:cubicBezTo>
                    <a:cubicBezTo>
                      <a:pt x="95" y="97"/>
                      <a:pt x="94" y="98"/>
                      <a:pt x="95" y="100"/>
                    </a:cubicBezTo>
                    <a:cubicBezTo>
                      <a:pt x="96" y="107"/>
                      <a:pt x="98" y="113"/>
                      <a:pt x="100" y="120"/>
                    </a:cubicBezTo>
                    <a:cubicBezTo>
                      <a:pt x="101" y="126"/>
                      <a:pt x="101" y="132"/>
                      <a:pt x="102" y="139"/>
                    </a:cubicBezTo>
                    <a:cubicBezTo>
                      <a:pt x="102" y="147"/>
                      <a:pt x="102" y="155"/>
                      <a:pt x="102" y="163"/>
                    </a:cubicBezTo>
                    <a:cubicBezTo>
                      <a:pt x="103" y="175"/>
                      <a:pt x="101" y="177"/>
                      <a:pt x="90" y="181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73" name="Freeform 28"/>
              <p:cNvSpPr>
                <a:spLocks/>
              </p:cNvSpPr>
              <p:nvPr/>
            </p:nvSpPr>
            <p:spPr bwMode="auto">
              <a:xfrm>
                <a:off x="4480615" y="2943108"/>
                <a:ext cx="155340" cy="966196"/>
              </a:xfrm>
              <a:custGeom>
                <a:avLst/>
                <a:gdLst>
                  <a:gd name="T0" fmla="*/ 0 w 81"/>
                  <a:gd name="T1" fmla="*/ 501 h 503"/>
                  <a:gd name="T2" fmla="*/ 9 w 81"/>
                  <a:gd name="T3" fmla="*/ 491 h 503"/>
                  <a:gd name="T4" fmla="*/ 22 w 81"/>
                  <a:gd name="T5" fmla="*/ 467 h 503"/>
                  <a:gd name="T6" fmla="*/ 30 w 81"/>
                  <a:gd name="T7" fmla="*/ 441 h 503"/>
                  <a:gd name="T8" fmla="*/ 30 w 81"/>
                  <a:gd name="T9" fmla="*/ 438 h 503"/>
                  <a:gd name="T10" fmla="*/ 35 w 81"/>
                  <a:gd name="T11" fmla="*/ 407 h 503"/>
                  <a:gd name="T12" fmla="*/ 36 w 81"/>
                  <a:gd name="T13" fmla="*/ 394 h 503"/>
                  <a:gd name="T14" fmla="*/ 39 w 81"/>
                  <a:gd name="T15" fmla="*/ 382 h 503"/>
                  <a:gd name="T16" fmla="*/ 42 w 81"/>
                  <a:gd name="T17" fmla="*/ 359 h 503"/>
                  <a:gd name="T18" fmla="*/ 43 w 81"/>
                  <a:gd name="T19" fmla="*/ 352 h 503"/>
                  <a:gd name="T20" fmla="*/ 47 w 81"/>
                  <a:gd name="T21" fmla="*/ 323 h 503"/>
                  <a:gd name="T22" fmla="*/ 50 w 81"/>
                  <a:gd name="T23" fmla="*/ 289 h 503"/>
                  <a:gd name="T24" fmla="*/ 51 w 81"/>
                  <a:gd name="T25" fmla="*/ 277 h 503"/>
                  <a:gd name="T26" fmla="*/ 53 w 81"/>
                  <a:gd name="T27" fmla="*/ 261 h 503"/>
                  <a:gd name="T28" fmla="*/ 53 w 81"/>
                  <a:gd name="T29" fmla="*/ 254 h 503"/>
                  <a:gd name="T30" fmla="*/ 52 w 81"/>
                  <a:gd name="T31" fmla="*/ 225 h 503"/>
                  <a:gd name="T32" fmla="*/ 49 w 81"/>
                  <a:gd name="T33" fmla="*/ 200 h 503"/>
                  <a:gd name="T34" fmla="*/ 44 w 81"/>
                  <a:gd name="T35" fmla="*/ 173 h 503"/>
                  <a:gd name="T36" fmla="*/ 40 w 81"/>
                  <a:gd name="T37" fmla="*/ 146 h 503"/>
                  <a:gd name="T38" fmla="*/ 40 w 81"/>
                  <a:gd name="T39" fmla="*/ 139 h 503"/>
                  <a:gd name="T40" fmla="*/ 38 w 81"/>
                  <a:gd name="T41" fmla="*/ 127 h 503"/>
                  <a:gd name="T42" fmla="*/ 33 w 81"/>
                  <a:gd name="T43" fmla="*/ 96 h 503"/>
                  <a:gd name="T44" fmla="*/ 32 w 81"/>
                  <a:gd name="T45" fmla="*/ 93 h 503"/>
                  <a:gd name="T46" fmla="*/ 21 w 81"/>
                  <a:gd name="T47" fmla="*/ 64 h 503"/>
                  <a:gd name="T48" fmla="*/ 20 w 81"/>
                  <a:gd name="T49" fmla="*/ 58 h 503"/>
                  <a:gd name="T50" fmla="*/ 10 w 81"/>
                  <a:gd name="T51" fmla="*/ 25 h 503"/>
                  <a:gd name="T52" fmla="*/ 2 w 81"/>
                  <a:gd name="T53" fmla="*/ 0 h 503"/>
                  <a:gd name="T54" fmla="*/ 9 w 81"/>
                  <a:gd name="T55" fmla="*/ 6 h 503"/>
                  <a:gd name="T56" fmla="*/ 33 w 81"/>
                  <a:gd name="T57" fmla="*/ 43 h 503"/>
                  <a:gd name="T58" fmla="*/ 46 w 81"/>
                  <a:gd name="T59" fmla="*/ 73 h 503"/>
                  <a:gd name="T60" fmla="*/ 64 w 81"/>
                  <a:gd name="T61" fmla="*/ 127 h 503"/>
                  <a:gd name="T62" fmla="*/ 69 w 81"/>
                  <a:gd name="T63" fmla="*/ 142 h 503"/>
                  <a:gd name="T64" fmla="*/ 70 w 81"/>
                  <a:gd name="T65" fmla="*/ 145 h 503"/>
                  <a:gd name="T66" fmla="*/ 72 w 81"/>
                  <a:gd name="T67" fmla="*/ 171 h 503"/>
                  <a:gd name="T68" fmla="*/ 73 w 81"/>
                  <a:gd name="T69" fmla="*/ 190 h 503"/>
                  <a:gd name="T70" fmla="*/ 75 w 81"/>
                  <a:gd name="T71" fmla="*/ 213 h 503"/>
                  <a:gd name="T72" fmla="*/ 78 w 81"/>
                  <a:gd name="T73" fmla="*/ 250 h 503"/>
                  <a:gd name="T74" fmla="*/ 79 w 81"/>
                  <a:gd name="T75" fmla="*/ 274 h 503"/>
                  <a:gd name="T76" fmla="*/ 80 w 81"/>
                  <a:gd name="T77" fmla="*/ 309 h 503"/>
                  <a:gd name="T78" fmla="*/ 80 w 81"/>
                  <a:gd name="T79" fmla="*/ 338 h 503"/>
                  <a:gd name="T80" fmla="*/ 81 w 81"/>
                  <a:gd name="T81" fmla="*/ 365 h 503"/>
                  <a:gd name="T82" fmla="*/ 74 w 81"/>
                  <a:gd name="T83" fmla="*/ 420 h 503"/>
                  <a:gd name="T84" fmla="*/ 67 w 81"/>
                  <a:gd name="T85" fmla="*/ 447 h 503"/>
                  <a:gd name="T86" fmla="*/ 54 w 81"/>
                  <a:gd name="T87" fmla="*/ 477 h 503"/>
                  <a:gd name="T88" fmla="*/ 48 w 81"/>
                  <a:gd name="T89" fmla="*/ 486 h 503"/>
                  <a:gd name="T90" fmla="*/ 31 w 81"/>
                  <a:gd name="T91" fmla="*/ 499 h 503"/>
                  <a:gd name="T92" fmla="*/ 1 w 81"/>
                  <a:gd name="T93" fmla="*/ 503 h 503"/>
                  <a:gd name="T94" fmla="*/ 0 w 81"/>
                  <a:gd name="T95" fmla="*/ 501 h 50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81" h="503">
                    <a:moveTo>
                      <a:pt x="0" y="501"/>
                    </a:moveTo>
                    <a:cubicBezTo>
                      <a:pt x="3" y="498"/>
                      <a:pt x="6" y="494"/>
                      <a:pt x="9" y="491"/>
                    </a:cubicBezTo>
                    <a:cubicBezTo>
                      <a:pt x="16" y="484"/>
                      <a:pt x="19" y="475"/>
                      <a:pt x="22" y="467"/>
                    </a:cubicBezTo>
                    <a:cubicBezTo>
                      <a:pt x="25" y="459"/>
                      <a:pt x="27" y="450"/>
                      <a:pt x="30" y="441"/>
                    </a:cubicBezTo>
                    <a:cubicBezTo>
                      <a:pt x="30" y="440"/>
                      <a:pt x="30" y="439"/>
                      <a:pt x="30" y="438"/>
                    </a:cubicBezTo>
                    <a:cubicBezTo>
                      <a:pt x="32" y="428"/>
                      <a:pt x="34" y="417"/>
                      <a:pt x="35" y="407"/>
                    </a:cubicBezTo>
                    <a:cubicBezTo>
                      <a:pt x="36" y="402"/>
                      <a:pt x="36" y="398"/>
                      <a:pt x="36" y="394"/>
                    </a:cubicBezTo>
                    <a:cubicBezTo>
                      <a:pt x="37" y="390"/>
                      <a:pt x="38" y="386"/>
                      <a:pt x="39" y="382"/>
                    </a:cubicBezTo>
                    <a:cubicBezTo>
                      <a:pt x="40" y="374"/>
                      <a:pt x="41" y="366"/>
                      <a:pt x="42" y="359"/>
                    </a:cubicBezTo>
                    <a:cubicBezTo>
                      <a:pt x="42" y="356"/>
                      <a:pt x="42" y="354"/>
                      <a:pt x="43" y="352"/>
                    </a:cubicBezTo>
                    <a:cubicBezTo>
                      <a:pt x="47" y="343"/>
                      <a:pt x="46" y="333"/>
                      <a:pt x="47" y="323"/>
                    </a:cubicBezTo>
                    <a:cubicBezTo>
                      <a:pt x="48" y="312"/>
                      <a:pt x="49" y="300"/>
                      <a:pt x="50" y="289"/>
                    </a:cubicBezTo>
                    <a:cubicBezTo>
                      <a:pt x="51" y="285"/>
                      <a:pt x="51" y="281"/>
                      <a:pt x="51" y="277"/>
                    </a:cubicBezTo>
                    <a:cubicBezTo>
                      <a:pt x="51" y="272"/>
                      <a:pt x="52" y="267"/>
                      <a:pt x="53" y="261"/>
                    </a:cubicBezTo>
                    <a:cubicBezTo>
                      <a:pt x="53" y="259"/>
                      <a:pt x="53" y="257"/>
                      <a:pt x="53" y="254"/>
                    </a:cubicBezTo>
                    <a:cubicBezTo>
                      <a:pt x="53" y="245"/>
                      <a:pt x="52" y="235"/>
                      <a:pt x="52" y="225"/>
                    </a:cubicBezTo>
                    <a:cubicBezTo>
                      <a:pt x="52" y="217"/>
                      <a:pt x="50" y="208"/>
                      <a:pt x="49" y="200"/>
                    </a:cubicBezTo>
                    <a:cubicBezTo>
                      <a:pt x="48" y="191"/>
                      <a:pt x="46" y="182"/>
                      <a:pt x="44" y="173"/>
                    </a:cubicBezTo>
                    <a:cubicBezTo>
                      <a:pt x="43" y="164"/>
                      <a:pt x="42" y="155"/>
                      <a:pt x="40" y="146"/>
                    </a:cubicBezTo>
                    <a:cubicBezTo>
                      <a:pt x="40" y="144"/>
                      <a:pt x="40" y="141"/>
                      <a:pt x="40" y="139"/>
                    </a:cubicBezTo>
                    <a:cubicBezTo>
                      <a:pt x="39" y="135"/>
                      <a:pt x="39" y="131"/>
                      <a:pt x="38" y="127"/>
                    </a:cubicBezTo>
                    <a:cubicBezTo>
                      <a:pt x="37" y="117"/>
                      <a:pt x="32" y="107"/>
                      <a:pt x="33" y="96"/>
                    </a:cubicBezTo>
                    <a:cubicBezTo>
                      <a:pt x="33" y="95"/>
                      <a:pt x="32" y="94"/>
                      <a:pt x="32" y="93"/>
                    </a:cubicBezTo>
                    <a:cubicBezTo>
                      <a:pt x="28" y="83"/>
                      <a:pt x="25" y="74"/>
                      <a:pt x="21" y="64"/>
                    </a:cubicBezTo>
                    <a:cubicBezTo>
                      <a:pt x="20" y="62"/>
                      <a:pt x="20" y="60"/>
                      <a:pt x="20" y="58"/>
                    </a:cubicBezTo>
                    <a:cubicBezTo>
                      <a:pt x="15" y="47"/>
                      <a:pt x="14" y="36"/>
                      <a:pt x="10" y="25"/>
                    </a:cubicBezTo>
                    <a:cubicBezTo>
                      <a:pt x="7" y="17"/>
                      <a:pt x="5" y="9"/>
                      <a:pt x="2" y="0"/>
                    </a:cubicBezTo>
                    <a:cubicBezTo>
                      <a:pt x="5" y="3"/>
                      <a:pt x="8" y="4"/>
                      <a:pt x="9" y="6"/>
                    </a:cubicBezTo>
                    <a:cubicBezTo>
                      <a:pt x="17" y="18"/>
                      <a:pt x="27" y="30"/>
                      <a:pt x="33" y="43"/>
                    </a:cubicBezTo>
                    <a:cubicBezTo>
                      <a:pt x="37" y="53"/>
                      <a:pt x="42" y="63"/>
                      <a:pt x="46" y="73"/>
                    </a:cubicBezTo>
                    <a:cubicBezTo>
                      <a:pt x="53" y="91"/>
                      <a:pt x="60" y="108"/>
                      <a:pt x="64" y="127"/>
                    </a:cubicBezTo>
                    <a:cubicBezTo>
                      <a:pt x="66" y="132"/>
                      <a:pt x="67" y="137"/>
                      <a:pt x="69" y="142"/>
                    </a:cubicBezTo>
                    <a:cubicBezTo>
                      <a:pt x="69" y="143"/>
                      <a:pt x="69" y="144"/>
                      <a:pt x="70" y="145"/>
                    </a:cubicBezTo>
                    <a:cubicBezTo>
                      <a:pt x="70" y="154"/>
                      <a:pt x="71" y="163"/>
                      <a:pt x="72" y="171"/>
                    </a:cubicBezTo>
                    <a:cubicBezTo>
                      <a:pt x="73" y="178"/>
                      <a:pt x="73" y="184"/>
                      <a:pt x="73" y="190"/>
                    </a:cubicBezTo>
                    <a:cubicBezTo>
                      <a:pt x="74" y="198"/>
                      <a:pt x="74" y="205"/>
                      <a:pt x="75" y="213"/>
                    </a:cubicBezTo>
                    <a:cubicBezTo>
                      <a:pt x="76" y="225"/>
                      <a:pt x="77" y="237"/>
                      <a:pt x="78" y="250"/>
                    </a:cubicBezTo>
                    <a:cubicBezTo>
                      <a:pt x="78" y="258"/>
                      <a:pt x="78" y="266"/>
                      <a:pt x="79" y="274"/>
                    </a:cubicBezTo>
                    <a:cubicBezTo>
                      <a:pt x="79" y="285"/>
                      <a:pt x="79" y="297"/>
                      <a:pt x="80" y="309"/>
                    </a:cubicBezTo>
                    <a:cubicBezTo>
                      <a:pt x="80" y="319"/>
                      <a:pt x="80" y="329"/>
                      <a:pt x="80" y="338"/>
                    </a:cubicBezTo>
                    <a:cubicBezTo>
                      <a:pt x="80" y="347"/>
                      <a:pt x="81" y="356"/>
                      <a:pt x="81" y="365"/>
                    </a:cubicBezTo>
                    <a:cubicBezTo>
                      <a:pt x="80" y="383"/>
                      <a:pt x="79" y="402"/>
                      <a:pt x="74" y="420"/>
                    </a:cubicBezTo>
                    <a:cubicBezTo>
                      <a:pt x="71" y="429"/>
                      <a:pt x="70" y="438"/>
                      <a:pt x="67" y="447"/>
                    </a:cubicBezTo>
                    <a:cubicBezTo>
                      <a:pt x="64" y="457"/>
                      <a:pt x="61" y="468"/>
                      <a:pt x="54" y="477"/>
                    </a:cubicBezTo>
                    <a:cubicBezTo>
                      <a:pt x="52" y="480"/>
                      <a:pt x="50" y="483"/>
                      <a:pt x="48" y="486"/>
                    </a:cubicBezTo>
                    <a:cubicBezTo>
                      <a:pt x="45" y="494"/>
                      <a:pt x="39" y="498"/>
                      <a:pt x="31" y="499"/>
                    </a:cubicBezTo>
                    <a:cubicBezTo>
                      <a:pt x="21" y="500"/>
                      <a:pt x="11" y="502"/>
                      <a:pt x="1" y="503"/>
                    </a:cubicBezTo>
                    <a:cubicBezTo>
                      <a:pt x="0" y="503"/>
                      <a:pt x="0" y="502"/>
                      <a:pt x="0" y="501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74" name="Freeform 29"/>
              <p:cNvSpPr>
                <a:spLocks/>
              </p:cNvSpPr>
              <p:nvPr/>
            </p:nvSpPr>
            <p:spPr bwMode="auto">
              <a:xfrm>
                <a:off x="6497590" y="3679142"/>
                <a:ext cx="432674" cy="232603"/>
              </a:xfrm>
              <a:custGeom>
                <a:avLst/>
                <a:gdLst>
                  <a:gd name="T0" fmla="*/ 172 w 225"/>
                  <a:gd name="T1" fmla="*/ 35 h 121"/>
                  <a:gd name="T2" fmla="*/ 174 w 225"/>
                  <a:gd name="T3" fmla="*/ 40 h 121"/>
                  <a:gd name="T4" fmla="*/ 190 w 225"/>
                  <a:gd name="T5" fmla="*/ 56 h 121"/>
                  <a:gd name="T6" fmla="*/ 211 w 225"/>
                  <a:gd name="T7" fmla="*/ 76 h 121"/>
                  <a:gd name="T8" fmla="*/ 212 w 225"/>
                  <a:gd name="T9" fmla="*/ 87 h 121"/>
                  <a:gd name="T10" fmla="*/ 197 w 225"/>
                  <a:gd name="T11" fmla="*/ 91 h 121"/>
                  <a:gd name="T12" fmla="*/ 165 w 225"/>
                  <a:gd name="T13" fmla="*/ 74 h 121"/>
                  <a:gd name="T14" fmla="*/ 139 w 225"/>
                  <a:gd name="T15" fmla="*/ 65 h 121"/>
                  <a:gd name="T16" fmla="*/ 124 w 225"/>
                  <a:gd name="T17" fmla="*/ 61 h 121"/>
                  <a:gd name="T18" fmla="*/ 113 w 225"/>
                  <a:gd name="T19" fmla="*/ 60 h 121"/>
                  <a:gd name="T20" fmla="*/ 101 w 225"/>
                  <a:gd name="T21" fmla="*/ 58 h 121"/>
                  <a:gd name="T22" fmla="*/ 99 w 225"/>
                  <a:gd name="T23" fmla="*/ 57 h 121"/>
                  <a:gd name="T24" fmla="*/ 99 w 225"/>
                  <a:gd name="T25" fmla="*/ 64 h 121"/>
                  <a:gd name="T26" fmla="*/ 112 w 225"/>
                  <a:gd name="T27" fmla="*/ 79 h 121"/>
                  <a:gd name="T28" fmla="*/ 137 w 225"/>
                  <a:gd name="T29" fmla="*/ 98 h 121"/>
                  <a:gd name="T30" fmla="*/ 140 w 225"/>
                  <a:gd name="T31" fmla="*/ 115 h 121"/>
                  <a:gd name="T32" fmla="*/ 131 w 225"/>
                  <a:gd name="T33" fmla="*/ 120 h 121"/>
                  <a:gd name="T34" fmla="*/ 120 w 225"/>
                  <a:gd name="T35" fmla="*/ 116 h 121"/>
                  <a:gd name="T36" fmla="*/ 100 w 225"/>
                  <a:gd name="T37" fmla="*/ 105 h 121"/>
                  <a:gd name="T38" fmla="*/ 72 w 225"/>
                  <a:gd name="T39" fmla="*/ 94 h 121"/>
                  <a:gd name="T40" fmla="*/ 51 w 225"/>
                  <a:gd name="T41" fmla="*/ 86 h 121"/>
                  <a:gd name="T42" fmla="*/ 7 w 225"/>
                  <a:gd name="T43" fmla="*/ 60 h 121"/>
                  <a:gd name="T44" fmla="*/ 0 w 225"/>
                  <a:gd name="T45" fmla="*/ 54 h 121"/>
                  <a:gd name="T46" fmla="*/ 13 w 225"/>
                  <a:gd name="T47" fmla="*/ 37 h 121"/>
                  <a:gd name="T48" fmla="*/ 27 w 225"/>
                  <a:gd name="T49" fmla="*/ 22 h 121"/>
                  <a:gd name="T50" fmla="*/ 44 w 225"/>
                  <a:gd name="T51" fmla="*/ 5 h 121"/>
                  <a:gd name="T52" fmla="*/ 60 w 225"/>
                  <a:gd name="T53" fmla="*/ 3 h 121"/>
                  <a:gd name="T54" fmla="*/ 83 w 225"/>
                  <a:gd name="T55" fmla="*/ 8 h 121"/>
                  <a:gd name="T56" fmla="*/ 118 w 225"/>
                  <a:gd name="T57" fmla="*/ 13 h 121"/>
                  <a:gd name="T58" fmla="*/ 150 w 225"/>
                  <a:gd name="T59" fmla="*/ 18 h 121"/>
                  <a:gd name="T60" fmla="*/ 161 w 225"/>
                  <a:gd name="T61" fmla="*/ 21 h 121"/>
                  <a:gd name="T62" fmla="*/ 184 w 225"/>
                  <a:gd name="T63" fmla="*/ 30 h 121"/>
                  <a:gd name="T64" fmla="*/ 206 w 225"/>
                  <a:gd name="T65" fmla="*/ 49 h 121"/>
                  <a:gd name="T66" fmla="*/ 210 w 225"/>
                  <a:gd name="T67" fmla="*/ 54 h 121"/>
                  <a:gd name="T68" fmla="*/ 222 w 225"/>
                  <a:gd name="T69" fmla="*/ 65 h 121"/>
                  <a:gd name="T70" fmla="*/ 219 w 225"/>
                  <a:gd name="T71" fmla="*/ 74 h 121"/>
                  <a:gd name="T72" fmla="*/ 174 w 225"/>
                  <a:gd name="T73" fmla="*/ 34 h 121"/>
                  <a:gd name="T74" fmla="*/ 172 w 225"/>
                  <a:gd name="T75" fmla="*/ 35 h 12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25" h="121">
                    <a:moveTo>
                      <a:pt x="172" y="35"/>
                    </a:moveTo>
                    <a:cubicBezTo>
                      <a:pt x="173" y="37"/>
                      <a:pt x="173" y="39"/>
                      <a:pt x="174" y="40"/>
                    </a:cubicBezTo>
                    <a:cubicBezTo>
                      <a:pt x="180" y="46"/>
                      <a:pt x="185" y="51"/>
                      <a:pt x="190" y="56"/>
                    </a:cubicBezTo>
                    <a:cubicBezTo>
                      <a:pt x="197" y="63"/>
                      <a:pt x="204" y="70"/>
                      <a:pt x="211" y="76"/>
                    </a:cubicBezTo>
                    <a:cubicBezTo>
                      <a:pt x="208" y="81"/>
                      <a:pt x="208" y="81"/>
                      <a:pt x="212" y="87"/>
                    </a:cubicBezTo>
                    <a:cubicBezTo>
                      <a:pt x="206" y="94"/>
                      <a:pt x="205" y="95"/>
                      <a:pt x="197" y="91"/>
                    </a:cubicBezTo>
                    <a:cubicBezTo>
                      <a:pt x="186" y="85"/>
                      <a:pt x="175" y="80"/>
                      <a:pt x="165" y="74"/>
                    </a:cubicBezTo>
                    <a:cubicBezTo>
                      <a:pt x="157" y="70"/>
                      <a:pt x="148" y="67"/>
                      <a:pt x="139" y="65"/>
                    </a:cubicBezTo>
                    <a:cubicBezTo>
                      <a:pt x="135" y="63"/>
                      <a:pt x="129" y="62"/>
                      <a:pt x="124" y="61"/>
                    </a:cubicBezTo>
                    <a:cubicBezTo>
                      <a:pt x="121" y="60"/>
                      <a:pt x="117" y="59"/>
                      <a:pt x="113" y="60"/>
                    </a:cubicBezTo>
                    <a:cubicBezTo>
                      <a:pt x="109" y="61"/>
                      <a:pt x="105" y="61"/>
                      <a:pt x="101" y="58"/>
                    </a:cubicBezTo>
                    <a:cubicBezTo>
                      <a:pt x="100" y="58"/>
                      <a:pt x="100" y="57"/>
                      <a:pt x="99" y="57"/>
                    </a:cubicBezTo>
                    <a:cubicBezTo>
                      <a:pt x="96" y="60"/>
                      <a:pt x="98" y="62"/>
                      <a:pt x="99" y="64"/>
                    </a:cubicBezTo>
                    <a:cubicBezTo>
                      <a:pt x="103" y="70"/>
                      <a:pt x="107" y="75"/>
                      <a:pt x="112" y="79"/>
                    </a:cubicBezTo>
                    <a:cubicBezTo>
                      <a:pt x="121" y="85"/>
                      <a:pt x="128" y="93"/>
                      <a:pt x="137" y="98"/>
                    </a:cubicBezTo>
                    <a:cubicBezTo>
                      <a:pt x="141" y="101"/>
                      <a:pt x="143" y="111"/>
                      <a:pt x="140" y="115"/>
                    </a:cubicBezTo>
                    <a:cubicBezTo>
                      <a:pt x="138" y="119"/>
                      <a:pt x="135" y="121"/>
                      <a:pt x="131" y="120"/>
                    </a:cubicBezTo>
                    <a:cubicBezTo>
                      <a:pt x="127" y="119"/>
                      <a:pt x="123" y="118"/>
                      <a:pt x="120" y="116"/>
                    </a:cubicBezTo>
                    <a:cubicBezTo>
                      <a:pt x="113" y="113"/>
                      <a:pt x="107" y="108"/>
                      <a:pt x="100" y="105"/>
                    </a:cubicBezTo>
                    <a:cubicBezTo>
                      <a:pt x="90" y="101"/>
                      <a:pt x="81" y="97"/>
                      <a:pt x="72" y="94"/>
                    </a:cubicBezTo>
                    <a:cubicBezTo>
                      <a:pt x="65" y="91"/>
                      <a:pt x="58" y="89"/>
                      <a:pt x="51" y="86"/>
                    </a:cubicBezTo>
                    <a:cubicBezTo>
                      <a:pt x="35" y="79"/>
                      <a:pt x="21" y="71"/>
                      <a:pt x="7" y="60"/>
                    </a:cubicBezTo>
                    <a:cubicBezTo>
                      <a:pt x="5" y="58"/>
                      <a:pt x="2" y="56"/>
                      <a:pt x="0" y="54"/>
                    </a:cubicBezTo>
                    <a:cubicBezTo>
                      <a:pt x="3" y="47"/>
                      <a:pt x="8" y="42"/>
                      <a:pt x="13" y="37"/>
                    </a:cubicBezTo>
                    <a:cubicBezTo>
                      <a:pt x="17" y="32"/>
                      <a:pt x="22" y="27"/>
                      <a:pt x="27" y="22"/>
                    </a:cubicBezTo>
                    <a:cubicBezTo>
                      <a:pt x="32" y="16"/>
                      <a:pt x="38" y="11"/>
                      <a:pt x="44" y="5"/>
                    </a:cubicBezTo>
                    <a:cubicBezTo>
                      <a:pt x="49" y="0"/>
                      <a:pt x="54" y="2"/>
                      <a:pt x="60" y="3"/>
                    </a:cubicBezTo>
                    <a:cubicBezTo>
                      <a:pt x="67" y="5"/>
                      <a:pt x="75" y="7"/>
                      <a:pt x="83" y="8"/>
                    </a:cubicBezTo>
                    <a:cubicBezTo>
                      <a:pt x="95" y="9"/>
                      <a:pt x="106" y="12"/>
                      <a:pt x="118" y="13"/>
                    </a:cubicBezTo>
                    <a:cubicBezTo>
                      <a:pt x="129" y="15"/>
                      <a:pt x="139" y="16"/>
                      <a:pt x="150" y="18"/>
                    </a:cubicBezTo>
                    <a:cubicBezTo>
                      <a:pt x="154" y="19"/>
                      <a:pt x="158" y="20"/>
                      <a:pt x="161" y="21"/>
                    </a:cubicBezTo>
                    <a:cubicBezTo>
                      <a:pt x="169" y="24"/>
                      <a:pt x="176" y="27"/>
                      <a:pt x="184" y="30"/>
                    </a:cubicBezTo>
                    <a:cubicBezTo>
                      <a:pt x="194" y="34"/>
                      <a:pt x="200" y="41"/>
                      <a:pt x="206" y="49"/>
                    </a:cubicBezTo>
                    <a:cubicBezTo>
                      <a:pt x="207" y="51"/>
                      <a:pt x="208" y="52"/>
                      <a:pt x="210" y="54"/>
                    </a:cubicBezTo>
                    <a:cubicBezTo>
                      <a:pt x="214" y="57"/>
                      <a:pt x="218" y="61"/>
                      <a:pt x="222" y="65"/>
                    </a:cubicBezTo>
                    <a:cubicBezTo>
                      <a:pt x="225" y="67"/>
                      <a:pt x="224" y="71"/>
                      <a:pt x="219" y="74"/>
                    </a:cubicBezTo>
                    <a:cubicBezTo>
                      <a:pt x="203" y="62"/>
                      <a:pt x="191" y="46"/>
                      <a:pt x="174" y="34"/>
                    </a:cubicBezTo>
                    <a:cubicBezTo>
                      <a:pt x="174" y="34"/>
                      <a:pt x="173" y="35"/>
                      <a:pt x="172" y="35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75" name="Freeform 30"/>
              <p:cNvSpPr>
                <a:spLocks/>
              </p:cNvSpPr>
              <p:nvPr/>
            </p:nvSpPr>
            <p:spPr bwMode="auto">
              <a:xfrm>
                <a:off x="4845785" y="3601878"/>
                <a:ext cx="299293" cy="339958"/>
              </a:xfrm>
              <a:custGeom>
                <a:avLst/>
                <a:gdLst>
                  <a:gd name="T0" fmla="*/ 43 w 156"/>
                  <a:gd name="T1" fmla="*/ 168 h 177"/>
                  <a:gd name="T2" fmla="*/ 48 w 156"/>
                  <a:gd name="T3" fmla="*/ 163 h 177"/>
                  <a:gd name="T4" fmla="*/ 44 w 156"/>
                  <a:gd name="T5" fmla="*/ 160 h 177"/>
                  <a:gd name="T6" fmla="*/ 51 w 156"/>
                  <a:gd name="T7" fmla="*/ 140 h 177"/>
                  <a:gd name="T8" fmla="*/ 42 w 156"/>
                  <a:gd name="T9" fmla="*/ 142 h 177"/>
                  <a:gd name="T10" fmla="*/ 34 w 156"/>
                  <a:gd name="T11" fmla="*/ 159 h 177"/>
                  <a:gd name="T12" fmla="*/ 25 w 156"/>
                  <a:gd name="T13" fmla="*/ 153 h 177"/>
                  <a:gd name="T14" fmla="*/ 24 w 156"/>
                  <a:gd name="T15" fmla="*/ 144 h 177"/>
                  <a:gd name="T16" fmla="*/ 34 w 156"/>
                  <a:gd name="T17" fmla="*/ 128 h 177"/>
                  <a:gd name="T18" fmla="*/ 30 w 156"/>
                  <a:gd name="T19" fmla="*/ 124 h 177"/>
                  <a:gd name="T20" fmla="*/ 23 w 156"/>
                  <a:gd name="T21" fmla="*/ 127 h 177"/>
                  <a:gd name="T22" fmla="*/ 19 w 156"/>
                  <a:gd name="T23" fmla="*/ 133 h 177"/>
                  <a:gd name="T24" fmla="*/ 14 w 156"/>
                  <a:gd name="T25" fmla="*/ 133 h 177"/>
                  <a:gd name="T26" fmla="*/ 8 w 156"/>
                  <a:gd name="T27" fmla="*/ 117 h 177"/>
                  <a:gd name="T28" fmla="*/ 12 w 156"/>
                  <a:gd name="T29" fmla="*/ 107 h 177"/>
                  <a:gd name="T30" fmla="*/ 16 w 156"/>
                  <a:gd name="T31" fmla="*/ 101 h 177"/>
                  <a:gd name="T32" fmla="*/ 19 w 156"/>
                  <a:gd name="T33" fmla="*/ 98 h 177"/>
                  <a:gd name="T34" fmla="*/ 19 w 156"/>
                  <a:gd name="T35" fmla="*/ 91 h 177"/>
                  <a:gd name="T36" fmla="*/ 12 w 156"/>
                  <a:gd name="T37" fmla="*/ 90 h 177"/>
                  <a:gd name="T38" fmla="*/ 6 w 156"/>
                  <a:gd name="T39" fmla="*/ 95 h 177"/>
                  <a:gd name="T40" fmla="*/ 2 w 156"/>
                  <a:gd name="T41" fmla="*/ 82 h 177"/>
                  <a:gd name="T42" fmla="*/ 9 w 156"/>
                  <a:gd name="T43" fmla="*/ 64 h 177"/>
                  <a:gd name="T44" fmla="*/ 10 w 156"/>
                  <a:gd name="T45" fmla="*/ 58 h 177"/>
                  <a:gd name="T46" fmla="*/ 10 w 156"/>
                  <a:gd name="T47" fmla="*/ 57 h 177"/>
                  <a:gd name="T48" fmla="*/ 18 w 156"/>
                  <a:gd name="T49" fmla="*/ 46 h 177"/>
                  <a:gd name="T50" fmla="*/ 26 w 156"/>
                  <a:gd name="T51" fmla="*/ 38 h 177"/>
                  <a:gd name="T52" fmla="*/ 47 w 156"/>
                  <a:gd name="T53" fmla="*/ 25 h 177"/>
                  <a:gd name="T54" fmla="*/ 56 w 156"/>
                  <a:gd name="T55" fmla="*/ 21 h 177"/>
                  <a:gd name="T56" fmla="*/ 64 w 156"/>
                  <a:gd name="T57" fmla="*/ 18 h 177"/>
                  <a:gd name="T58" fmla="*/ 76 w 156"/>
                  <a:gd name="T59" fmla="*/ 13 h 177"/>
                  <a:gd name="T60" fmla="*/ 77 w 156"/>
                  <a:gd name="T61" fmla="*/ 13 h 177"/>
                  <a:gd name="T62" fmla="*/ 93 w 156"/>
                  <a:gd name="T63" fmla="*/ 5 h 177"/>
                  <a:gd name="T64" fmla="*/ 98 w 156"/>
                  <a:gd name="T65" fmla="*/ 3 h 177"/>
                  <a:gd name="T66" fmla="*/ 107 w 156"/>
                  <a:gd name="T67" fmla="*/ 0 h 177"/>
                  <a:gd name="T68" fmla="*/ 108 w 156"/>
                  <a:gd name="T69" fmla="*/ 1 h 177"/>
                  <a:gd name="T70" fmla="*/ 120 w 156"/>
                  <a:gd name="T71" fmla="*/ 19 h 177"/>
                  <a:gd name="T72" fmla="*/ 126 w 156"/>
                  <a:gd name="T73" fmla="*/ 27 h 177"/>
                  <a:gd name="T74" fmla="*/ 147 w 156"/>
                  <a:gd name="T75" fmla="*/ 56 h 177"/>
                  <a:gd name="T76" fmla="*/ 152 w 156"/>
                  <a:gd name="T77" fmla="*/ 62 h 177"/>
                  <a:gd name="T78" fmla="*/ 154 w 156"/>
                  <a:gd name="T79" fmla="*/ 70 h 177"/>
                  <a:gd name="T80" fmla="*/ 144 w 156"/>
                  <a:gd name="T81" fmla="*/ 82 h 177"/>
                  <a:gd name="T82" fmla="*/ 135 w 156"/>
                  <a:gd name="T83" fmla="*/ 90 h 177"/>
                  <a:gd name="T84" fmla="*/ 125 w 156"/>
                  <a:gd name="T85" fmla="*/ 86 h 177"/>
                  <a:gd name="T86" fmla="*/ 95 w 156"/>
                  <a:gd name="T87" fmla="*/ 90 h 177"/>
                  <a:gd name="T88" fmla="*/ 87 w 156"/>
                  <a:gd name="T89" fmla="*/ 109 h 177"/>
                  <a:gd name="T90" fmla="*/ 82 w 156"/>
                  <a:gd name="T91" fmla="*/ 112 h 177"/>
                  <a:gd name="T92" fmla="*/ 74 w 156"/>
                  <a:gd name="T93" fmla="*/ 130 h 177"/>
                  <a:gd name="T94" fmla="*/ 75 w 156"/>
                  <a:gd name="T95" fmla="*/ 132 h 177"/>
                  <a:gd name="T96" fmla="*/ 66 w 156"/>
                  <a:gd name="T97" fmla="*/ 146 h 177"/>
                  <a:gd name="T98" fmla="*/ 64 w 156"/>
                  <a:gd name="T99" fmla="*/ 160 h 177"/>
                  <a:gd name="T100" fmla="*/ 64 w 156"/>
                  <a:gd name="T101" fmla="*/ 164 h 177"/>
                  <a:gd name="T102" fmla="*/ 66 w 156"/>
                  <a:gd name="T103" fmla="*/ 169 h 177"/>
                  <a:gd name="T104" fmla="*/ 43 w 156"/>
                  <a:gd name="T105" fmla="*/ 168 h 17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156" h="177">
                    <a:moveTo>
                      <a:pt x="43" y="168"/>
                    </a:moveTo>
                    <a:cubicBezTo>
                      <a:pt x="45" y="166"/>
                      <a:pt x="46" y="164"/>
                      <a:pt x="48" y="163"/>
                    </a:cubicBezTo>
                    <a:cubicBezTo>
                      <a:pt x="47" y="162"/>
                      <a:pt x="46" y="161"/>
                      <a:pt x="44" y="160"/>
                    </a:cubicBezTo>
                    <a:cubicBezTo>
                      <a:pt x="44" y="152"/>
                      <a:pt x="51" y="147"/>
                      <a:pt x="51" y="140"/>
                    </a:cubicBezTo>
                    <a:cubicBezTo>
                      <a:pt x="46" y="137"/>
                      <a:pt x="45" y="137"/>
                      <a:pt x="42" y="142"/>
                    </a:cubicBezTo>
                    <a:cubicBezTo>
                      <a:pt x="40" y="148"/>
                      <a:pt x="37" y="153"/>
                      <a:pt x="34" y="159"/>
                    </a:cubicBezTo>
                    <a:cubicBezTo>
                      <a:pt x="31" y="157"/>
                      <a:pt x="28" y="155"/>
                      <a:pt x="25" y="153"/>
                    </a:cubicBezTo>
                    <a:cubicBezTo>
                      <a:pt x="22" y="150"/>
                      <a:pt x="21" y="148"/>
                      <a:pt x="24" y="144"/>
                    </a:cubicBezTo>
                    <a:cubicBezTo>
                      <a:pt x="26" y="139"/>
                      <a:pt x="30" y="134"/>
                      <a:pt x="34" y="128"/>
                    </a:cubicBezTo>
                    <a:cubicBezTo>
                      <a:pt x="33" y="127"/>
                      <a:pt x="33" y="125"/>
                      <a:pt x="30" y="124"/>
                    </a:cubicBezTo>
                    <a:cubicBezTo>
                      <a:pt x="27" y="123"/>
                      <a:pt x="25" y="125"/>
                      <a:pt x="23" y="127"/>
                    </a:cubicBezTo>
                    <a:cubicBezTo>
                      <a:pt x="21" y="128"/>
                      <a:pt x="20" y="131"/>
                      <a:pt x="19" y="133"/>
                    </a:cubicBezTo>
                    <a:cubicBezTo>
                      <a:pt x="17" y="135"/>
                      <a:pt x="16" y="135"/>
                      <a:pt x="14" y="133"/>
                    </a:cubicBezTo>
                    <a:cubicBezTo>
                      <a:pt x="7" y="128"/>
                      <a:pt x="6" y="125"/>
                      <a:pt x="8" y="117"/>
                    </a:cubicBezTo>
                    <a:cubicBezTo>
                      <a:pt x="9" y="113"/>
                      <a:pt x="11" y="110"/>
                      <a:pt x="12" y="107"/>
                    </a:cubicBezTo>
                    <a:cubicBezTo>
                      <a:pt x="12" y="104"/>
                      <a:pt x="14" y="103"/>
                      <a:pt x="16" y="101"/>
                    </a:cubicBezTo>
                    <a:cubicBezTo>
                      <a:pt x="17" y="101"/>
                      <a:pt x="18" y="99"/>
                      <a:pt x="19" y="98"/>
                    </a:cubicBezTo>
                    <a:cubicBezTo>
                      <a:pt x="21" y="96"/>
                      <a:pt x="21" y="94"/>
                      <a:pt x="19" y="91"/>
                    </a:cubicBezTo>
                    <a:cubicBezTo>
                      <a:pt x="17" y="89"/>
                      <a:pt x="14" y="89"/>
                      <a:pt x="12" y="90"/>
                    </a:cubicBezTo>
                    <a:cubicBezTo>
                      <a:pt x="9" y="92"/>
                      <a:pt x="8" y="93"/>
                      <a:pt x="6" y="95"/>
                    </a:cubicBezTo>
                    <a:cubicBezTo>
                      <a:pt x="1" y="91"/>
                      <a:pt x="0" y="87"/>
                      <a:pt x="2" y="82"/>
                    </a:cubicBezTo>
                    <a:cubicBezTo>
                      <a:pt x="4" y="75"/>
                      <a:pt x="5" y="69"/>
                      <a:pt x="9" y="64"/>
                    </a:cubicBezTo>
                    <a:cubicBezTo>
                      <a:pt x="10" y="62"/>
                      <a:pt x="12" y="60"/>
                      <a:pt x="10" y="58"/>
                    </a:cubicBezTo>
                    <a:cubicBezTo>
                      <a:pt x="10" y="58"/>
                      <a:pt x="10" y="57"/>
                      <a:pt x="10" y="57"/>
                    </a:cubicBezTo>
                    <a:cubicBezTo>
                      <a:pt x="13" y="53"/>
                      <a:pt x="15" y="50"/>
                      <a:pt x="18" y="46"/>
                    </a:cubicBezTo>
                    <a:cubicBezTo>
                      <a:pt x="21" y="43"/>
                      <a:pt x="24" y="41"/>
                      <a:pt x="26" y="38"/>
                    </a:cubicBezTo>
                    <a:cubicBezTo>
                      <a:pt x="32" y="32"/>
                      <a:pt x="41" y="30"/>
                      <a:pt x="47" y="25"/>
                    </a:cubicBezTo>
                    <a:cubicBezTo>
                      <a:pt x="49" y="23"/>
                      <a:pt x="53" y="22"/>
                      <a:pt x="56" y="21"/>
                    </a:cubicBezTo>
                    <a:cubicBezTo>
                      <a:pt x="58" y="20"/>
                      <a:pt x="61" y="20"/>
                      <a:pt x="64" y="18"/>
                    </a:cubicBezTo>
                    <a:cubicBezTo>
                      <a:pt x="68" y="16"/>
                      <a:pt x="71" y="13"/>
                      <a:pt x="76" y="13"/>
                    </a:cubicBezTo>
                    <a:cubicBezTo>
                      <a:pt x="77" y="13"/>
                      <a:pt x="77" y="13"/>
                      <a:pt x="77" y="13"/>
                    </a:cubicBezTo>
                    <a:cubicBezTo>
                      <a:pt x="83" y="10"/>
                      <a:pt x="88" y="7"/>
                      <a:pt x="93" y="5"/>
                    </a:cubicBezTo>
                    <a:cubicBezTo>
                      <a:pt x="95" y="4"/>
                      <a:pt x="96" y="4"/>
                      <a:pt x="98" y="3"/>
                    </a:cubicBezTo>
                    <a:cubicBezTo>
                      <a:pt x="101" y="2"/>
                      <a:pt x="104" y="1"/>
                      <a:pt x="107" y="0"/>
                    </a:cubicBezTo>
                    <a:cubicBezTo>
                      <a:pt x="107" y="0"/>
                      <a:pt x="108" y="1"/>
                      <a:pt x="108" y="1"/>
                    </a:cubicBezTo>
                    <a:cubicBezTo>
                      <a:pt x="113" y="7"/>
                      <a:pt x="116" y="13"/>
                      <a:pt x="120" y="19"/>
                    </a:cubicBezTo>
                    <a:cubicBezTo>
                      <a:pt x="122" y="22"/>
                      <a:pt x="124" y="24"/>
                      <a:pt x="126" y="27"/>
                    </a:cubicBezTo>
                    <a:cubicBezTo>
                      <a:pt x="133" y="37"/>
                      <a:pt x="140" y="46"/>
                      <a:pt x="147" y="56"/>
                    </a:cubicBezTo>
                    <a:cubicBezTo>
                      <a:pt x="148" y="58"/>
                      <a:pt x="150" y="60"/>
                      <a:pt x="152" y="62"/>
                    </a:cubicBezTo>
                    <a:cubicBezTo>
                      <a:pt x="156" y="66"/>
                      <a:pt x="156" y="66"/>
                      <a:pt x="154" y="70"/>
                    </a:cubicBezTo>
                    <a:cubicBezTo>
                      <a:pt x="151" y="75"/>
                      <a:pt x="147" y="79"/>
                      <a:pt x="144" y="82"/>
                    </a:cubicBezTo>
                    <a:cubicBezTo>
                      <a:pt x="141" y="85"/>
                      <a:pt x="138" y="88"/>
                      <a:pt x="135" y="90"/>
                    </a:cubicBezTo>
                    <a:cubicBezTo>
                      <a:pt x="132" y="89"/>
                      <a:pt x="129" y="87"/>
                      <a:pt x="125" y="86"/>
                    </a:cubicBezTo>
                    <a:cubicBezTo>
                      <a:pt x="115" y="82"/>
                      <a:pt x="105" y="85"/>
                      <a:pt x="95" y="90"/>
                    </a:cubicBezTo>
                    <a:cubicBezTo>
                      <a:pt x="87" y="95"/>
                      <a:pt x="86" y="99"/>
                      <a:pt x="87" y="109"/>
                    </a:cubicBezTo>
                    <a:cubicBezTo>
                      <a:pt x="86" y="110"/>
                      <a:pt x="84" y="111"/>
                      <a:pt x="82" y="112"/>
                    </a:cubicBezTo>
                    <a:cubicBezTo>
                      <a:pt x="72" y="115"/>
                      <a:pt x="70" y="121"/>
                      <a:pt x="74" y="130"/>
                    </a:cubicBezTo>
                    <a:cubicBezTo>
                      <a:pt x="75" y="131"/>
                      <a:pt x="75" y="131"/>
                      <a:pt x="75" y="132"/>
                    </a:cubicBezTo>
                    <a:cubicBezTo>
                      <a:pt x="69" y="135"/>
                      <a:pt x="64" y="139"/>
                      <a:pt x="66" y="146"/>
                    </a:cubicBezTo>
                    <a:cubicBezTo>
                      <a:pt x="64" y="151"/>
                      <a:pt x="68" y="156"/>
                      <a:pt x="64" y="160"/>
                    </a:cubicBezTo>
                    <a:cubicBezTo>
                      <a:pt x="63" y="160"/>
                      <a:pt x="64" y="162"/>
                      <a:pt x="64" y="164"/>
                    </a:cubicBezTo>
                    <a:cubicBezTo>
                      <a:pt x="65" y="166"/>
                      <a:pt x="65" y="168"/>
                      <a:pt x="66" y="169"/>
                    </a:cubicBezTo>
                    <a:cubicBezTo>
                      <a:pt x="54" y="177"/>
                      <a:pt x="48" y="177"/>
                      <a:pt x="43" y="168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76" name="Freeform 31"/>
              <p:cNvSpPr>
                <a:spLocks/>
              </p:cNvSpPr>
              <p:nvPr/>
            </p:nvSpPr>
            <p:spPr bwMode="auto">
              <a:xfrm>
                <a:off x="4115445" y="2395760"/>
                <a:ext cx="328572" cy="320439"/>
              </a:xfrm>
              <a:custGeom>
                <a:avLst/>
                <a:gdLst>
                  <a:gd name="T0" fmla="*/ 171 w 171"/>
                  <a:gd name="T1" fmla="*/ 3 h 167"/>
                  <a:gd name="T2" fmla="*/ 157 w 171"/>
                  <a:gd name="T3" fmla="*/ 22 h 167"/>
                  <a:gd name="T4" fmla="*/ 146 w 171"/>
                  <a:gd name="T5" fmla="*/ 11 h 167"/>
                  <a:gd name="T6" fmla="*/ 144 w 171"/>
                  <a:gd name="T7" fmla="*/ 7 h 167"/>
                  <a:gd name="T8" fmla="*/ 135 w 171"/>
                  <a:gd name="T9" fmla="*/ 9 h 167"/>
                  <a:gd name="T10" fmla="*/ 129 w 171"/>
                  <a:gd name="T11" fmla="*/ 24 h 167"/>
                  <a:gd name="T12" fmla="*/ 117 w 171"/>
                  <a:gd name="T13" fmla="*/ 47 h 167"/>
                  <a:gd name="T14" fmla="*/ 114 w 171"/>
                  <a:gd name="T15" fmla="*/ 51 h 167"/>
                  <a:gd name="T16" fmla="*/ 112 w 171"/>
                  <a:gd name="T17" fmla="*/ 42 h 167"/>
                  <a:gd name="T18" fmla="*/ 109 w 171"/>
                  <a:gd name="T19" fmla="*/ 33 h 167"/>
                  <a:gd name="T20" fmla="*/ 102 w 171"/>
                  <a:gd name="T21" fmla="*/ 30 h 167"/>
                  <a:gd name="T22" fmla="*/ 104 w 171"/>
                  <a:gd name="T23" fmla="*/ 44 h 167"/>
                  <a:gd name="T24" fmla="*/ 89 w 171"/>
                  <a:gd name="T25" fmla="*/ 42 h 167"/>
                  <a:gd name="T26" fmla="*/ 79 w 171"/>
                  <a:gd name="T27" fmla="*/ 47 h 167"/>
                  <a:gd name="T28" fmla="*/ 66 w 171"/>
                  <a:gd name="T29" fmla="*/ 78 h 167"/>
                  <a:gd name="T30" fmla="*/ 64 w 171"/>
                  <a:gd name="T31" fmla="*/ 91 h 167"/>
                  <a:gd name="T32" fmla="*/ 73 w 171"/>
                  <a:gd name="T33" fmla="*/ 118 h 167"/>
                  <a:gd name="T34" fmla="*/ 75 w 171"/>
                  <a:gd name="T35" fmla="*/ 121 h 167"/>
                  <a:gd name="T36" fmla="*/ 70 w 171"/>
                  <a:gd name="T37" fmla="*/ 132 h 167"/>
                  <a:gd name="T38" fmla="*/ 68 w 171"/>
                  <a:gd name="T39" fmla="*/ 133 h 167"/>
                  <a:gd name="T40" fmla="*/ 61 w 171"/>
                  <a:gd name="T41" fmla="*/ 136 h 167"/>
                  <a:gd name="T42" fmla="*/ 39 w 171"/>
                  <a:gd name="T43" fmla="*/ 164 h 167"/>
                  <a:gd name="T44" fmla="*/ 36 w 171"/>
                  <a:gd name="T45" fmla="*/ 166 h 167"/>
                  <a:gd name="T46" fmla="*/ 34 w 171"/>
                  <a:gd name="T47" fmla="*/ 167 h 167"/>
                  <a:gd name="T48" fmla="*/ 33 w 171"/>
                  <a:gd name="T49" fmla="*/ 150 h 167"/>
                  <a:gd name="T50" fmla="*/ 32 w 171"/>
                  <a:gd name="T51" fmla="*/ 143 h 167"/>
                  <a:gd name="T52" fmla="*/ 27 w 171"/>
                  <a:gd name="T53" fmla="*/ 139 h 167"/>
                  <a:gd name="T54" fmla="*/ 20 w 171"/>
                  <a:gd name="T55" fmla="*/ 142 h 167"/>
                  <a:gd name="T56" fmla="*/ 6 w 171"/>
                  <a:gd name="T57" fmla="*/ 154 h 167"/>
                  <a:gd name="T58" fmla="*/ 7 w 171"/>
                  <a:gd name="T59" fmla="*/ 150 h 167"/>
                  <a:gd name="T60" fmla="*/ 8 w 171"/>
                  <a:gd name="T61" fmla="*/ 119 h 167"/>
                  <a:gd name="T62" fmla="*/ 3 w 171"/>
                  <a:gd name="T63" fmla="*/ 89 h 167"/>
                  <a:gd name="T64" fmla="*/ 2 w 171"/>
                  <a:gd name="T65" fmla="*/ 64 h 167"/>
                  <a:gd name="T66" fmla="*/ 2 w 171"/>
                  <a:gd name="T67" fmla="*/ 53 h 167"/>
                  <a:gd name="T68" fmla="*/ 9 w 171"/>
                  <a:gd name="T69" fmla="*/ 42 h 167"/>
                  <a:gd name="T70" fmla="*/ 32 w 171"/>
                  <a:gd name="T71" fmla="*/ 28 h 167"/>
                  <a:gd name="T72" fmla="*/ 41 w 171"/>
                  <a:gd name="T73" fmla="*/ 23 h 167"/>
                  <a:gd name="T74" fmla="*/ 51 w 171"/>
                  <a:gd name="T75" fmla="*/ 18 h 167"/>
                  <a:gd name="T76" fmla="*/ 61 w 171"/>
                  <a:gd name="T77" fmla="*/ 14 h 167"/>
                  <a:gd name="T78" fmla="*/ 88 w 171"/>
                  <a:gd name="T79" fmla="*/ 2 h 167"/>
                  <a:gd name="T80" fmla="*/ 94 w 171"/>
                  <a:gd name="T81" fmla="*/ 1 h 167"/>
                  <a:gd name="T82" fmla="*/ 116 w 171"/>
                  <a:gd name="T83" fmla="*/ 0 h 167"/>
                  <a:gd name="T84" fmla="*/ 135 w 171"/>
                  <a:gd name="T85" fmla="*/ 0 h 167"/>
                  <a:gd name="T86" fmla="*/ 161 w 171"/>
                  <a:gd name="T87" fmla="*/ 1 h 167"/>
                  <a:gd name="T88" fmla="*/ 171 w 171"/>
                  <a:gd name="T89" fmla="*/ 3 h 1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171" h="167">
                    <a:moveTo>
                      <a:pt x="171" y="3"/>
                    </a:moveTo>
                    <a:cubicBezTo>
                      <a:pt x="169" y="9"/>
                      <a:pt x="162" y="18"/>
                      <a:pt x="157" y="22"/>
                    </a:cubicBezTo>
                    <a:cubicBezTo>
                      <a:pt x="152" y="19"/>
                      <a:pt x="149" y="15"/>
                      <a:pt x="146" y="11"/>
                    </a:cubicBezTo>
                    <a:cubicBezTo>
                      <a:pt x="146" y="10"/>
                      <a:pt x="145" y="9"/>
                      <a:pt x="144" y="7"/>
                    </a:cubicBezTo>
                    <a:cubicBezTo>
                      <a:pt x="141" y="3"/>
                      <a:pt x="137" y="4"/>
                      <a:pt x="135" y="9"/>
                    </a:cubicBezTo>
                    <a:cubicBezTo>
                      <a:pt x="133" y="14"/>
                      <a:pt x="131" y="19"/>
                      <a:pt x="129" y="24"/>
                    </a:cubicBezTo>
                    <a:cubicBezTo>
                      <a:pt x="125" y="32"/>
                      <a:pt x="121" y="40"/>
                      <a:pt x="117" y="47"/>
                    </a:cubicBezTo>
                    <a:cubicBezTo>
                      <a:pt x="117" y="48"/>
                      <a:pt x="116" y="49"/>
                      <a:pt x="114" y="51"/>
                    </a:cubicBezTo>
                    <a:cubicBezTo>
                      <a:pt x="114" y="47"/>
                      <a:pt x="113" y="45"/>
                      <a:pt x="112" y="42"/>
                    </a:cubicBezTo>
                    <a:cubicBezTo>
                      <a:pt x="111" y="39"/>
                      <a:pt x="110" y="36"/>
                      <a:pt x="109" y="33"/>
                    </a:cubicBezTo>
                    <a:cubicBezTo>
                      <a:pt x="108" y="30"/>
                      <a:pt x="106" y="29"/>
                      <a:pt x="102" y="30"/>
                    </a:cubicBezTo>
                    <a:cubicBezTo>
                      <a:pt x="101" y="35"/>
                      <a:pt x="106" y="39"/>
                      <a:pt x="104" y="44"/>
                    </a:cubicBezTo>
                    <a:cubicBezTo>
                      <a:pt x="99" y="43"/>
                      <a:pt x="94" y="43"/>
                      <a:pt x="89" y="42"/>
                    </a:cubicBezTo>
                    <a:cubicBezTo>
                      <a:pt x="85" y="41"/>
                      <a:pt x="81" y="43"/>
                      <a:pt x="79" y="47"/>
                    </a:cubicBezTo>
                    <a:cubicBezTo>
                      <a:pt x="71" y="56"/>
                      <a:pt x="66" y="66"/>
                      <a:pt x="66" y="78"/>
                    </a:cubicBezTo>
                    <a:cubicBezTo>
                      <a:pt x="65" y="83"/>
                      <a:pt x="65" y="87"/>
                      <a:pt x="64" y="91"/>
                    </a:cubicBezTo>
                    <a:cubicBezTo>
                      <a:pt x="61" y="102"/>
                      <a:pt x="64" y="111"/>
                      <a:pt x="73" y="118"/>
                    </a:cubicBezTo>
                    <a:cubicBezTo>
                      <a:pt x="74" y="119"/>
                      <a:pt x="74" y="120"/>
                      <a:pt x="75" y="121"/>
                    </a:cubicBezTo>
                    <a:cubicBezTo>
                      <a:pt x="73" y="125"/>
                      <a:pt x="72" y="128"/>
                      <a:pt x="70" y="132"/>
                    </a:cubicBezTo>
                    <a:cubicBezTo>
                      <a:pt x="69" y="132"/>
                      <a:pt x="68" y="133"/>
                      <a:pt x="68" y="133"/>
                    </a:cubicBezTo>
                    <a:cubicBezTo>
                      <a:pt x="64" y="132"/>
                      <a:pt x="62" y="133"/>
                      <a:pt x="61" y="136"/>
                    </a:cubicBezTo>
                    <a:cubicBezTo>
                      <a:pt x="55" y="147"/>
                      <a:pt x="49" y="157"/>
                      <a:pt x="39" y="164"/>
                    </a:cubicBezTo>
                    <a:cubicBezTo>
                      <a:pt x="38" y="165"/>
                      <a:pt x="37" y="165"/>
                      <a:pt x="36" y="166"/>
                    </a:cubicBezTo>
                    <a:cubicBezTo>
                      <a:pt x="36" y="166"/>
                      <a:pt x="35" y="166"/>
                      <a:pt x="34" y="167"/>
                    </a:cubicBezTo>
                    <a:cubicBezTo>
                      <a:pt x="34" y="161"/>
                      <a:pt x="34" y="156"/>
                      <a:pt x="33" y="150"/>
                    </a:cubicBezTo>
                    <a:cubicBezTo>
                      <a:pt x="33" y="148"/>
                      <a:pt x="33" y="145"/>
                      <a:pt x="32" y="143"/>
                    </a:cubicBezTo>
                    <a:cubicBezTo>
                      <a:pt x="32" y="141"/>
                      <a:pt x="30" y="139"/>
                      <a:pt x="27" y="139"/>
                    </a:cubicBezTo>
                    <a:cubicBezTo>
                      <a:pt x="24" y="138"/>
                      <a:pt x="22" y="139"/>
                      <a:pt x="20" y="142"/>
                    </a:cubicBezTo>
                    <a:cubicBezTo>
                      <a:pt x="17" y="147"/>
                      <a:pt x="13" y="151"/>
                      <a:pt x="6" y="154"/>
                    </a:cubicBezTo>
                    <a:cubicBezTo>
                      <a:pt x="7" y="152"/>
                      <a:pt x="7" y="151"/>
                      <a:pt x="7" y="150"/>
                    </a:cubicBezTo>
                    <a:cubicBezTo>
                      <a:pt x="9" y="140"/>
                      <a:pt x="9" y="129"/>
                      <a:pt x="8" y="119"/>
                    </a:cubicBezTo>
                    <a:cubicBezTo>
                      <a:pt x="6" y="109"/>
                      <a:pt x="4" y="99"/>
                      <a:pt x="3" y="89"/>
                    </a:cubicBezTo>
                    <a:cubicBezTo>
                      <a:pt x="2" y="81"/>
                      <a:pt x="0" y="72"/>
                      <a:pt x="2" y="64"/>
                    </a:cubicBezTo>
                    <a:cubicBezTo>
                      <a:pt x="3" y="60"/>
                      <a:pt x="2" y="56"/>
                      <a:pt x="2" y="53"/>
                    </a:cubicBezTo>
                    <a:cubicBezTo>
                      <a:pt x="2" y="47"/>
                      <a:pt x="5" y="44"/>
                      <a:pt x="9" y="42"/>
                    </a:cubicBezTo>
                    <a:cubicBezTo>
                      <a:pt x="17" y="37"/>
                      <a:pt x="24" y="32"/>
                      <a:pt x="32" y="28"/>
                    </a:cubicBezTo>
                    <a:cubicBezTo>
                      <a:pt x="35" y="26"/>
                      <a:pt x="38" y="24"/>
                      <a:pt x="41" y="23"/>
                    </a:cubicBezTo>
                    <a:cubicBezTo>
                      <a:pt x="45" y="22"/>
                      <a:pt x="47" y="19"/>
                      <a:pt x="51" y="18"/>
                    </a:cubicBezTo>
                    <a:cubicBezTo>
                      <a:pt x="54" y="17"/>
                      <a:pt x="58" y="15"/>
                      <a:pt x="61" y="14"/>
                    </a:cubicBezTo>
                    <a:cubicBezTo>
                      <a:pt x="70" y="10"/>
                      <a:pt x="79" y="5"/>
                      <a:pt x="88" y="2"/>
                    </a:cubicBezTo>
                    <a:cubicBezTo>
                      <a:pt x="89" y="1"/>
                      <a:pt x="92" y="1"/>
                      <a:pt x="94" y="1"/>
                    </a:cubicBezTo>
                    <a:cubicBezTo>
                      <a:pt x="101" y="0"/>
                      <a:pt x="109" y="1"/>
                      <a:pt x="116" y="0"/>
                    </a:cubicBezTo>
                    <a:cubicBezTo>
                      <a:pt x="123" y="0"/>
                      <a:pt x="129" y="3"/>
                      <a:pt x="135" y="0"/>
                    </a:cubicBezTo>
                    <a:cubicBezTo>
                      <a:pt x="144" y="4"/>
                      <a:pt x="153" y="1"/>
                      <a:pt x="161" y="1"/>
                    </a:cubicBezTo>
                    <a:cubicBezTo>
                      <a:pt x="165" y="2"/>
                      <a:pt x="168" y="2"/>
                      <a:pt x="171" y="3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77" name="Freeform 32"/>
              <p:cNvSpPr>
                <a:spLocks/>
              </p:cNvSpPr>
              <p:nvPr/>
            </p:nvSpPr>
            <p:spPr bwMode="auto">
              <a:xfrm>
                <a:off x="4328528" y="2246113"/>
                <a:ext cx="572561" cy="135821"/>
              </a:xfrm>
              <a:custGeom>
                <a:avLst/>
                <a:gdLst>
                  <a:gd name="T0" fmla="*/ 0 w 298"/>
                  <a:gd name="T1" fmla="*/ 69 h 71"/>
                  <a:gd name="T2" fmla="*/ 8 w 298"/>
                  <a:gd name="T3" fmla="*/ 62 h 71"/>
                  <a:gd name="T4" fmla="*/ 28 w 298"/>
                  <a:gd name="T5" fmla="*/ 55 h 71"/>
                  <a:gd name="T6" fmla="*/ 64 w 298"/>
                  <a:gd name="T7" fmla="*/ 41 h 71"/>
                  <a:gd name="T8" fmla="*/ 89 w 298"/>
                  <a:gd name="T9" fmla="*/ 33 h 71"/>
                  <a:gd name="T10" fmla="*/ 115 w 298"/>
                  <a:gd name="T11" fmla="*/ 24 h 71"/>
                  <a:gd name="T12" fmla="*/ 157 w 298"/>
                  <a:gd name="T13" fmla="*/ 14 h 71"/>
                  <a:gd name="T14" fmla="*/ 173 w 298"/>
                  <a:gd name="T15" fmla="*/ 11 h 71"/>
                  <a:gd name="T16" fmla="*/ 188 w 298"/>
                  <a:gd name="T17" fmla="*/ 10 h 71"/>
                  <a:gd name="T18" fmla="*/ 194 w 298"/>
                  <a:gd name="T19" fmla="*/ 7 h 71"/>
                  <a:gd name="T20" fmla="*/ 199 w 298"/>
                  <a:gd name="T21" fmla="*/ 5 h 71"/>
                  <a:gd name="T22" fmla="*/ 248 w 298"/>
                  <a:gd name="T23" fmla="*/ 1 h 71"/>
                  <a:gd name="T24" fmla="*/ 298 w 298"/>
                  <a:gd name="T25" fmla="*/ 3 h 71"/>
                  <a:gd name="T26" fmla="*/ 286 w 298"/>
                  <a:gd name="T27" fmla="*/ 12 h 71"/>
                  <a:gd name="T28" fmla="*/ 271 w 298"/>
                  <a:gd name="T29" fmla="*/ 20 h 71"/>
                  <a:gd name="T30" fmla="*/ 227 w 298"/>
                  <a:gd name="T31" fmla="*/ 37 h 71"/>
                  <a:gd name="T32" fmla="*/ 211 w 298"/>
                  <a:gd name="T33" fmla="*/ 42 h 71"/>
                  <a:gd name="T34" fmla="*/ 188 w 298"/>
                  <a:gd name="T35" fmla="*/ 48 h 71"/>
                  <a:gd name="T36" fmla="*/ 173 w 298"/>
                  <a:gd name="T37" fmla="*/ 53 h 71"/>
                  <a:gd name="T38" fmla="*/ 153 w 298"/>
                  <a:gd name="T39" fmla="*/ 57 h 71"/>
                  <a:gd name="T40" fmla="*/ 149 w 298"/>
                  <a:gd name="T41" fmla="*/ 58 h 71"/>
                  <a:gd name="T42" fmla="*/ 116 w 298"/>
                  <a:gd name="T43" fmla="*/ 63 h 71"/>
                  <a:gd name="T44" fmla="*/ 105 w 298"/>
                  <a:gd name="T45" fmla="*/ 66 h 71"/>
                  <a:gd name="T46" fmla="*/ 82 w 298"/>
                  <a:gd name="T47" fmla="*/ 70 h 71"/>
                  <a:gd name="T48" fmla="*/ 70 w 298"/>
                  <a:gd name="T49" fmla="*/ 68 h 71"/>
                  <a:gd name="T50" fmla="*/ 66 w 298"/>
                  <a:gd name="T51" fmla="*/ 69 h 71"/>
                  <a:gd name="T52" fmla="*/ 58 w 298"/>
                  <a:gd name="T53" fmla="*/ 70 h 71"/>
                  <a:gd name="T54" fmla="*/ 40 w 298"/>
                  <a:gd name="T55" fmla="*/ 71 h 71"/>
                  <a:gd name="T56" fmla="*/ 9 w 298"/>
                  <a:gd name="T57" fmla="*/ 70 h 71"/>
                  <a:gd name="T58" fmla="*/ 0 w 298"/>
                  <a:gd name="T59" fmla="*/ 69 h 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298" h="71">
                    <a:moveTo>
                      <a:pt x="0" y="69"/>
                    </a:moveTo>
                    <a:cubicBezTo>
                      <a:pt x="1" y="64"/>
                      <a:pt x="5" y="63"/>
                      <a:pt x="8" y="62"/>
                    </a:cubicBezTo>
                    <a:cubicBezTo>
                      <a:pt x="15" y="61"/>
                      <a:pt x="22" y="58"/>
                      <a:pt x="28" y="55"/>
                    </a:cubicBezTo>
                    <a:cubicBezTo>
                      <a:pt x="39" y="49"/>
                      <a:pt x="51" y="45"/>
                      <a:pt x="64" y="41"/>
                    </a:cubicBezTo>
                    <a:cubicBezTo>
                      <a:pt x="72" y="39"/>
                      <a:pt x="81" y="35"/>
                      <a:pt x="89" y="33"/>
                    </a:cubicBezTo>
                    <a:cubicBezTo>
                      <a:pt x="98" y="30"/>
                      <a:pt x="106" y="27"/>
                      <a:pt x="115" y="24"/>
                    </a:cubicBezTo>
                    <a:cubicBezTo>
                      <a:pt x="128" y="19"/>
                      <a:pt x="143" y="18"/>
                      <a:pt x="157" y="14"/>
                    </a:cubicBezTo>
                    <a:cubicBezTo>
                      <a:pt x="162" y="13"/>
                      <a:pt x="168" y="11"/>
                      <a:pt x="173" y="11"/>
                    </a:cubicBezTo>
                    <a:cubicBezTo>
                      <a:pt x="178" y="11"/>
                      <a:pt x="183" y="11"/>
                      <a:pt x="188" y="10"/>
                    </a:cubicBezTo>
                    <a:cubicBezTo>
                      <a:pt x="190" y="9"/>
                      <a:pt x="192" y="8"/>
                      <a:pt x="194" y="7"/>
                    </a:cubicBezTo>
                    <a:cubicBezTo>
                      <a:pt x="196" y="7"/>
                      <a:pt x="197" y="5"/>
                      <a:pt x="199" y="5"/>
                    </a:cubicBezTo>
                    <a:cubicBezTo>
                      <a:pt x="215" y="4"/>
                      <a:pt x="231" y="0"/>
                      <a:pt x="248" y="1"/>
                    </a:cubicBezTo>
                    <a:cubicBezTo>
                      <a:pt x="264" y="2"/>
                      <a:pt x="281" y="2"/>
                      <a:pt x="298" y="3"/>
                    </a:cubicBezTo>
                    <a:cubicBezTo>
                      <a:pt x="294" y="6"/>
                      <a:pt x="291" y="9"/>
                      <a:pt x="286" y="12"/>
                    </a:cubicBezTo>
                    <a:cubicBezTo>
                      <a:pt x="281" y="14"/>
                      <a:pt x="276" y="17"/>
                      <a:pt x="271" y="20"/>
                    </a:cubicBezTo>
                    <a:cubicBezTo>
                      <a:pt x="257" y="27"/>
                      <a:pt x="243" y="33"/>
                      <a:pt x="227" y="37"/>
                    </a:cubicBezTo>
                    <a:cubicBezTo>
                      <a:pt x="222" y="39"/>
                      <a:pt x="216" y="41"/>
                      <a:pt x="211" y="42"/>
                    </a:cubicBezTo>
                    <a:cubicBezTo>
                      <a:pt x="203" y="45"/>
                      <a:pt x="196" y="46"/>
                      <a:pt x="188" y="48"/>
                    </a:cubicBezTo>
                    <a:cubicBezTo>
                      <a:pt x="183" y="49"/>
                      <a:pt x="178" y="52"/>
                      <a:pt x="173" y="53"/>
                    </a:cubicBezTo>
                    <a:cubicBezTo>
                      <a:pt x="166" y="55"/>
                      <a:pt x="159" y="56"/>
                      <a:pt x="153" y="57"/>
                    </a:cubicBezTo>
                    <a:cubicBezTo>
                      <a:pt x="151" y="57"/>
                      <a:pt x="150" y="57"/>
                      <a:pt x="149" y="58"/>
                    </a:cubicBezTo>
                    <a:cubicBezTo>
                      <a:pt x="138" y="61"/>
                      <a:pt x="127" y="62"/>
                      <a:pt x="116" y="63"/>
                    </a:cubicBezTo>
                    <a:cubicBezTo>
                      <a:pt x="112" y="64"/>
                      <a:pt x="109" y="65"/>
                      <a:pt x="105" y="66"/>
                    </a:cubicBezTo>
                    <a:cubicBezTo>
                      <a:pt x="98" y="68"/>
                      <a:pt x="90" y="70"/>
                      <a:pt x="82" y="70"/>
                    </a:cubicBezTo>
                    <a:cubicBezTo>
                      <a:pt x="78" y="70"/>
                      <a:pt x="74" y="71"/>
                      <a:pt x="70" y="68"/>
                    </a:cubicBezTo>
                    <a:cubicBezTo>
                      <a:pt x="69" y="68"/>
                      <a:pt x="67" y="68"/>
                      <a:pt x="66" y="69"/>
                    </a:cubicBezTo>
                    <a:cubicBezTo>
                      <a:pt x="64" y="71"/>
                      <a:pt x="61" y="70"/>
                      <a:pt x="58" y="70"/>
                    </a:cubicBezTo>
                    <a:cubicBezTo>
                      <a:pt x="52" y="70"/>
                      <a:pt x="46" y="71"/>
                      <a:pt x="40" y="71"/>
                    </a:cubicBezTo>
                    <a:cubicBezTo>
                      <a:pt x="30" y="70"/>
                      <a:pt x="19" y="70"/>
                      <a:pt x="9" y="70"/>
                    </a:cubicBezTo>
                    <a:cubicBezTo>
                      <a:pt x="6" y="70"/>
                      <a:pt x="3" y="69"/>
                      <a:pt x="0" y="69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78" name="Freeform 33"/>
              <p:cNvSpPr>
                <a:spLocks/>
              </p:cNvSpPr>
              <p:nvPr/>
            </p:nvSpPr>
            <p:spPr bwMode="auto">
              <a:xfrm>
                <a:off x="4971846" y="4699015"/>
                <a:ext cx="161846" cy="234229"/>
              </a:xfrm>
              <a:custGeom>
                <a:avLst/>
                <a:gdLst>
                  <a:gd name="T0" fmla="*/ 84 w 84"/>
                  <a:gd name="T1" fmla="*/ 82 h 122"/>
                  <a:gd name="T2" fmla="*/ 83 w 84"/>
                  <a:gd name="T3" fmla="*/ 97 h 122"/>
                  <a:gd name="T4" fmla="*/ 83 w 84"/>
                  <a:gd name="T5" fmla="*/ 113 h 122"/>
                  <a:gd name="T6" fmla="*/ 75 w 84"/>
                  <a:gd name="T7" fmla="*/ 122 h 122"/>
                  <a:gd name="T8" fmla="*/ 58 w 84"/>
                  <a:gd name="T9" fmla="*/ 119 h 122"/>
                  <a:gd name="T10" fmla="*/ 21 w 84"/>
                  <a:gd name="T11" fmla="*/ 85 h 122"/>
                  <a:gd name="T12" fmla="*/ 9 w 84"/>
                  <a:gd name="T13" fmla="*/ 61 h 122"/>
                  <a:gd name="T14" fmla="*/ 3 w 84"/>
                  <a:gd name="T15" fmla="*/ 42 h 122"/>
                  <a:gd name="T16" fmla="*/ 0 w 84"/>
                  <a:gd name="T17" fmla="*/ 18 h 122"/>
                  <a:gd name="T18" fmla="*/ 0 w 84"/>
                  <a:gd name="T19" fmla="*/ 15 h 122"/>
                  <a:gd name="T20" fmla="*/ 7 w 84"/>
                  <a:gd name="T21" fmla="*/ 3 h 122"/>
                  <a:gd name="T22" fmla="*/ 12 w 84"/>
                  <a:gd name="T23" fmla="*/ 0 h 122"/>
                  <a:gd name="T24" fmla="*/ 21 w 84"/>
                  <a:gd name="T25" fmla="*/ 11 h 122"/>
                  <a:gd name="T26" fmla="*/ 31 w 84"/>
                  <a:gd name="T27" fmla="*/ 25 h 122"/>
                  <a:gd name="T28" fmla="*/ 46 w 84"/>
                  <a:gd name="T29" fmla="*/ 46 h 122"/>
                  <a:gd name="T30" fmla="*/ 74 w 84"/>
                  <a:gd name="T31" fmla="*/ 76 h 122"/>
                  <a:gd name="T32" fmla="*/ 84 w 84"/>
                  <a:gd name="T33" fmla="*/ 82 h 1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84" h="122">
                    <a:moveTo>
                      <a:pt x="84" y="82"/>
                    </a:moveTo>
                    <a:cubicBezTo>
                      <a:pt x="84" y="86"/>
                      <a:pt x="84" y="91"/>
                      <a:pt x="83" y="97"/>
                    </a:cubicBezTo>
                    <a:cubicBezTo>
                      <a:pt x="82" y="102"/>
                      <a:pt x="83" y="107"/>
                      <a:pt x="83" y="113"/>
                    </a:cubicBezTo>
                    <a:cubicBezTo>
                      <a:pt x="83" y="119"/>
                      <a:pt x="81" y="122"/>
                      <a:pt x="75" y="122"/>
                    </a:cubicBezTo>
                    <a:cubicBezTo>
                      <a:pt x="69" y="122"/>
                      <a:pt x="63" y="121"/>
                      <a:pt x="58" y="119"/>
                    </a:cubicBezTo>
                    <a:cubicBezTo>
                      <a:pt x="41" y="113"/>
                      <a:pt x="29" y="102"/>
                      <a:pt x="21" y="85"/>
                    </a:cubicBezTo>
                    <a:cubicBezTo>
                      <a:pt x="17" y="77"/>
                      <a:pt x="13" y="69"/>
                      <a:pt x="9" y="61"/>
                    </a:cubicBezTo>
                    <a:cubicBezTo>
                      <a:pt x="7" y="55"/>
                      <a:pt x="4" y="49"/>
                      <a:pt x="3" y="42"/>
                    </a:cubicBezTo>
                    <a:cubicBezTo>
                      <a:pt x="1" y="34"/>
                      <a:pt x="1" y="26"/>
                      <a:pt x="0" y="18"/>
                    </a:cubicBezTo>
                    <a:cubicBezTo>
                      <a:pt x="0" y="17"/>
                      <a:pt x="0" y="16"/>
                      <a:pt x="0" y="15"/>
                    </a:cubicBezTo>
                    <a:cubicBezTo>
                      <a:pt x="0" y="10"/>
                      <a:pt x="1" y="6"/>
                      <a:pt x="7" y="3"/>
                    </a:cubicBezTo>
                    <a:cubicBezTo>
                      <a:pt x="8" y="3"/>
                      <a:pt x="10" y="1"/>
                      <a:pt x="12" y="0"/>
                    </a:cubicBezTo>
                    <a:cubicBezTo>
                      <a:pt x="16" y="3"/>
                      <a:pt x="19" y="7"/>
                      <a:pt x="21" y="11"/>
                    </a:cubicBezTo>
                    <a:cubicBezTo>
                      <a:pt x="23" y="17"/>
                      <a:pt x="27" y="21"/>
                      <a:pt x="31" y="25"/>
                    </a:cubicBezTo>
                    <a:cubicBezTo>
                      <a:pt x="36" y="32"/>
                      <a:pt x="41" y="39"/>
                      <a:pt x="46" y="46"/>
                    </a:cubicBezTo>
                    <a:cubicBezTo>
                      <a:pt x="54" y="57"/>
                      <a:pt x="62" y="68"/>
                      <a:pt x="74" y="76"/>
                    </a:cubicBezTo>
                    <a:cubicBezTo>
                      <a:pt x="77" y="78"/>
                      <a:pt x="80" y="80"/>
                      <a:pt x="84" y="82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79" name="Freeform 34"/>
              <p:cNvSpPr>
                <a:spLocks/>
              </p:cNvSpPr>
              <p:nvPr/>
            </p:nvSpPr>
            <p:spPr bwMode="auto">
              <a:xfrm>
                <a:off x="5830687" y="4882007"/>
                <a:ext cx="253748" cy="111422"/>
              </a:xfrm>
              <a:custGeom>
                <a:avLst/>
                <a:gdLst>
                  <a:gd name="T0" fmla="*/ 132 w 132"/>
                  <a:gd name="T1" fmla="*/ 7 h 58"/>
                  <a:gd name="T2" fmla="*/ 122 w 132"/>
                  <a:gd name="T3" fmla="*/ 20 h 58"/>
                  <a:gd name="T4" fmla="*/ 101 w 132"/>
                  <a:gd name="T5" fmla="*/ 37 h 58"/>
                  <a:gd name="T6" fmla="*/ 101 w 132"/>
                  <a:gd name="T7" fmla="*/ 37 h 58"/>
                  <a:gd name="T8" fmla="*/ 47 w 132"/>
                  <a:gd name="T9" fmla="*/ 55 h 58"/>
                  <a:gd name="T10" fmla="*/ 26 w 132"/>
                  <a:gd name="T11" fmla="*/ 57 h 58"/>
                  <a:gd name="T12" fmla="*/ 3 w 132"/>
                  <a:gd name="T13" fmla="*/ 54 h 58"/>
                  <a:gd name="T14" fmla="*/ 1 w 132"/>
                  <a:gd name="T15" fmla="*/ 40 h 58"/>
                  <a:gd name="T16" fmla="*/ 0 w 132"/>
                  <a:gd name="T17" fmla="*/ 26 h 58"/>
                  <a:gd name="T18" fmla="*/ 16 w 132"/>
                  <a:gd name="T19" fmla="*/ 26 h 58"/>
                  <a:gd name="T20" fmla="*/ 36 w 132"/>
                  <a:gd name="T21" fmla="*/ 26 h 58"/>
                  <a:gd name="T22" fmla="*/ 64 w 132"/>
                  <a:gd name="T23" fmla="*/ 21 h 58"/>
                  <a:gd name="T24" fmla="*/ 81 w 132"/>
                  <a:gd name="T25" fmla="*/ 18 h 58"/>
                  <a:gd name="T26" fmla="*/ 104 w 132"/>
                  <a:gd name="T27" fmla="*/ 9 h 58"/>
                  <a:gd name="T28" fmla="*/ 112 w 132"/>
                  <a:gd name="T29" fmla="*/ 4 h 58"/>
                  <a:gd name="T30" fmla="*/ 132 w 132"/>
                  <a:gd name="T31" fmla="*/ 7 h 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32" h="58">
                    <a:moveTo>
                      <a:pt x="132" y="7"/>
                    </a:moveTo>
                    <a:cubicBezTo>
                      <a:pt x="129" y="12"/>
                      <a:pt x="126" y="16"/>
                      <a:pt x="122" y="20"/>
                    </a:cubicBezTo>
                    <a:cubicBezTo>
                      <a:pt x="116" y="27"/>
                      <a:pt x="109" y="32"/>
                      <a:pt x="101" y="37"/>
                    </a:cubicBezTo>
                    <a:cubicBezTo>
                      <a:pt x="101" y="37"/>
                      <a:pt x="101" y="37"/>
                      <a:pt x="101" y="37"/>
                    </a:cubicBezTo>
                    <a:cubicBezTo>
                      <a:pt x="83" y="43"/>
                      <a:pt x="66" y="53"/>
                      <a:pt x="47" y="55"/>
                    </a:cubicBezTo>
                    <a:cubicBezTo>
                      <a:pt x="40" y="56"/>
                      <a:pt x="33" y="58"/>
                      <a:pt x="26" y="57"/>
                    </a:cubicBezTo>
                    <a:cubicBezTo>
                      <a:pt x="19" y="56"/>
                      <a:pt x="11" y="55"/>
                      <a:pt x="3" y="54"/>
                    </a:cubicBezTo>
                    <a:cubicBezTo>
                      <a:pt x="2" y="49"/>
                      <a:pt x="1" y="45"/>
                      <a:pt x="1" y="40"/>
                    </a:cubicBezTo>
                    <a:cubicBezTo>
                      <a:pt x="1" y="36"/>
                      <a:pt x="1" y="31"/>
                      <a:pt x="0" y="26"/>
                    </a:cubicBezTo>
                    <a:cubicBezTo>
                      <a:pt x="5" y="26"/>
                      <a:pt x="11" y="27"/>
                      <a:pt x="16" y="26"/>
                    </a:cubicBezTo>
                    <a:cubicBezTo>
                      <a:pt x="22" y="26"/>
                      <a:pt x="29" y="26"/>
                      <a:pt x="36" y="26"/>
                    </a:cubicBezTo>
                    <a:cubicBezTo>
                      <a:pt x="45" y="25"/>
                      <a:pt x="55" y="23"/>
                      <a:pt x="64" y="21"/>
                    </a:cubicBezTo>
                    <a:cubicBezTo>
                      <a:pt x="70" y="20"/>
                      <a:pt x="75" y="19"/>
                      <a:pt x="81" y="18"/>
                    </a:cubicBezTo>
                    <a:cubicBezTo>
                      <a:pt x="90" y="18"/>
                      <a:pt x="96" y="13"/>
                      <a:pt x="104" y="9"/>
                    </a:cubicBezTo>
                    <a:cubicBezTo>
                      <a:pt x="106" y="7"/>
                      <a:pt x="109" y="5"/>
                      <a:pt x="112" y="4"/>
                    </a:cubicBezTo>
                    <a:cubicBezTo>
                      <a:pt x="119" y="0"/>
                      <a:pt x="125" y="1"/>
                      <a:pt x="132" y="7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80" name="Freeform 35"/>
              <p:cNvSpPr>
                <a:spLocks/>
              </p:cNvSpPr>
              <p:nvPr/>
            </p:nvSpPr>
            <p:spPr bwMode="auto">
              <a:xfrm>
                <a:off x="3836484" y="3638477"/>
                <a:ext cx="111422" cy="186245"/>
              </a:xfrm>
              <a:custGeom>
                <a:avLst/>
                <a:gdLst>
                  <a:gd name="T0" fmla="*/ 57 w 58"/>
                  <a:gd name="T1" fmla="*/ 97 h 97"/>
                  <a:gd name="T2" fmla="*/ 49 w 58"/>
                  <a:gd name="T3" fmla="*/ 94 h 97"/>
                  <a:gd name="T4" fmla="*/ 25 w 58"/>
                  <a:gd name="T5" fmla="*/ 82 h 97"/>
                  <a:gd name="T6" fmla="*/ 3 w 58"/>
                  <a:gd name="T7" fmla="*/ 58 h 97"/>
                  <a:gd name="T8" fmla="*/ 2 w 58"/>
                  <a:gd name="T9" fmla="*/ 38 h 97"/>
                  <a:gd name="T10" fmla="*/ 13 w 58"/>
                  <a:gd name="T11" fmla="*/ 10 h 97"/>
                  <a:gd name="T12" fmla="*/ 16 w 58"/>
                  <a:gd name="T13" fmla="*/ 4 h 97"/>
                  <a:gd name="T14" fmla="*/ 19 w 58"/>
                  <a:gd name="T15" fmla="*/ 0 h 97"/>
                  <a:gd name="T16" fmla="*/ 58 w 58"/>
                  <a:gd name="T17" fmla="*/ 96 h 97"/>
                  <a:gd name="T18" fmla="*/ 57 w 58"/>
                  <a:gd name="T19" fmla="*/ 97 h 9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58" h="97">
                    <a:moveTo>
                      <a:pt x="57" y="97"/>
                    </a:moveTo>
                    <a:cubicBezTo>
                      <a:pt x="54" y="96"/>
                      <a:pt x="52" y="95"/>
                      <a:pt x="49" y="94"/>
                    </a:cubicBezTo>
                    <a:cubicBezTo>
                      <a:pt x="41" y="90"/>
                      <a:pt x="33" y="86"/>
                      <a:pt x="25" y="82"/>
                    </a:cubicBezTo>
                    <a:cubicBezTo>
                      <a:pt x="16" y="76"/>
                      <a:pt x="8" y="68"/>
                      <a:pt x="3" y="58"/>
                    </a:cubicBezTo>
                    <a:cubicBezTo>
                      <a:pt x="0" y="52"/>
                      <a:pt x="1" y="45"/>
                      <a:pt x="2" y="38"/>
                    </a:cubicBezTo>
                    <a:cubicBezTo>
                      <a:pt x="4" y="28"/>
                      <a:pt x="8" y="19"/>
                      <a:pt x="13" y="10"/>
                    </a:cubicBezTo>
                    <a:cubicBezTo>
                      <a:pt x="14" y="8"/>
                      <a:pt x="15" y="6"/>
                      <a:pt x="16" y="4"/>
                    </a:cubicBezTo>
                    <a:cubicBezTo>
                      <a:pt x="17" y="3"/>
                      <a:pt x="18" y="2"/>
                      <a:pt x="19" y="0"/>
                    </a:cubicBezTo>
                    <a:cubicBezTo>
                      <a:pt x="29" y="34"/>
                      <a:pt x="43" y="65"/>
                      <a:pt x="58" y="96"/>
                    </a:cubicBezTo>
                    <a:cubicBezTo>
                      <a:pt x="58" y="97"/>
                      <a:pt x="57" y="97"/>
                      <a:pt x="57" y="97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81" name="Freeform 36"/>
              <p:cNvSpPr>
                <a:spLocks/>
              </p:cNvSpPr>
              <p:nvPr/>
            </p:nvSpPr>
            <p:spPr bwMode="auto">
              <a:xfrm>
                <a:off x="5781076" y="2360788"/>
                <a:ext cx="142327" cy="122808"/>
              </a:xfrm>
              <a:custGeom>
                <a:avLst/>
                <a:gdLst>
                  <a:gd name="T0" fmla="*/ 74 w 74"/>
                  <a:gd name="T1" fmla="*/ 19 h 64"/>
                  <a:gd name="T2" fmla="*/ 53 w 74"/>
                  <a:gd name="T3" fmla="*/ 31 h 64"/>
                  <a:gd name="T4" fmla="*/ 34 w 74"/>
                  <a:gd name="T5" fmla="*/ 45 h 64"/>
                  <a:gd name="T6" fmla="*/ 28 w 74"/>
                  <a:gd name="T7" fmla="*/ 52 h 64"/>
                  <a:gd name="T8" fmla="*/ 21 w 74"/>
                  <a:gd name="T9" fmla="*/ 57 h 64"/>
                  <a:gd name="T10" fmla="*/ 16 w 74"/>
                  <a:gd name="T11" fmla="*/ 64 h 64"/>
                  <a:gd name="T12" fmla="*/ 15 w 74"/>
                  <a:gd name="T13" fmla="*/ 64 h 64"/>
                  <a:gd name="T14" fmla="*/ 8 w 74"/>
                  <a:gd name="T15" fmla="*/ 27 h 64"/>
                  <a:gd name="T16" fmla="*/ 36 w 74"/>
                  <a:gd name="T17" fmla="*/ 2 h 64"/>
                  <a:gd name="T18" fmla="*/ 44 w 74"/>
                  <a:gd name="T19" fmla="*/ 1 h 64"/>
                  <a:gd name="T20" fmla="*/ 57 w 74"/>
                  <a:gd name="T21" fmla="*/ 5 h 64"/>
                  <a:gd name="T22" fmla="*/ 74 w 74"/>
                  <a:gd name="T23" fmla="*/ 19 h 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74" h="64">
                    <a:moveTo>
                      <a:pt x="74" y="19"/>
                    </a:moveTo>
                    <a:cubicBezTo>
                      <a:pt x="68" y="25"/>
                      <a:pt x="60" y="27"/>
                      <a:pt x="53" y="31"/>
                    </a:cubicBezTo>
                    <a:cubicBezTo>
                      <a:pt x="46" y="35"/>
                      <a:pt x="40" y="40"/>
                      <a:pt x="34" y="45"/>
                    </a:cubicBezTo>
                    <a:cubicBezTo>
                      <a:pt x="32" y="47"/>
                      <a:pt x="30" y="49"/>
                      <a:pt x="28" y="52"/>
                    </a:cubicBezTo>
                    <a:cubicBezTo>
                      <a:pt x="26" y="54"/>
                      <a:pt x="22" y="53"/>
                      <a:pt x="21" y="57"/>
                    </a:cubicBezTo>
                    <a:cubicBezTo>
                      <a:pt x="20" y="59"/>
                      <a:pt x="18" y="61"/>
                      <a:pt x="16" y="64"/>
                    </a:cubicBezTo>
                    <a:cubicBezTo>
                      <a:pt x="16" y="64"/>
                      <a:pt x="15" y="64"/>
                      <a:pt x="15" y="64"/>
                    </a:cubicBezTo>
                    <a:cubicBezTo>
                      <a:pt x="3" y="55"/>
                      <a:pt x="0" y="39"/>
                      <a:pt x="8" y="27"/>
                    </a:cubicBezTo>
                    <a:cubicBezTo>
                      <a:pt x="16" y="16"/>
                      <a:pt x="26" y="9"/>
                      <a:pt x="36" y="2"/>
                    </a:cubicBezTo>
                    <a:cubicBezTo>
                      <a:pt x="39" y="0"/>
                      <a:pt x="41" y="0"/>
                      <a:pt x="44" y="1"/>
                    </a:cubicBezTo>
                    <a:cubicBezTo>
                      <a:pt x="48" y="3"/>
                      <a:pt x="53" y="3"/>
                      <a:pt x="57" y="5"/>
                    </a:cubicBezTo>
                    <a:cubicBezTo>
                      <a:pt x="65" y="7"/>
                      <a:pt x="71" y="11"/>
                      <a:pt x="74" y="19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82" name="Freeform 37"/>
              <p:cNvSpPr>
                <a:spLocks/>
              </p:cNvSpPr>
              <p:nvPr/>
            </p:nvSpPr>
            <p:spPr bwMode="auto">
              <a:xfrm>
                <a:off x="5039349" y="3775111"/>
                <a:ext cx="80516" cy="55304"/>
              </a:xfrm>
              <a:custGeom>
                <a:avLst/>
                <a:gdLst>
                  <a:gd name="T0" fmla="*/ 0 w 42"/>
                  <a:gd name="T1" fmla="*/ 13 h 29"/>
                  <a:gd name="T2" fmla="*/ 4 w 42"/>
                  <a:gd name="T3" fmla="*/ 6 h 29"/>
                  <a:gd name="T4" fmla="*/ 9 w 42"/>
                  <a:gd name="T5" fmla="*/ 3 h 29"/>
                  <a:gd name="T6" fmla="*/ 19 w 42"/>
                  <a:gd name="T7" fmla="*/ 3 h 29"/>
                  <a:gd name="T8" fmla="*/ 34 w 42"/>
                  <a:gd name="T9" fmla="*/ 9 h 29"/>
                  <a:gd name="T10" fmla="*/ 41 w 42"/>
                  <a:gd name="T11" fmla="*/ 14 h 29"/>
                  <a:gd name="T12" fmla="*/ 38 w 42"/>
                  <a:gd name="T13" fmla="*/ 25 h 29"/>
                  <a:gd name="T14" fmla="*/ 31 w 42"/>
                  <a:gd name="T15" fmla="*/ 29 h 29"/>
                  <a:gd name="T16" fmla="*/ 29 w 42"/>
                  <a:gd name="T17" fmla="*/ 29 h 29"/>
                  <a:gd name="T18" fmla="*/ 16 w 42"/>
                  <a:gd name="T19" fmla="*/ 27 h 29"/>
                  <a:gd name="T20" fmla="*/ 4 w 42"/>
                  <a:gd name="T21" fmla="*/ 21 h 29"/>
                  <a:gd name="T22" fmla="*/ 0 w 42"/>
                  <a:gd name="T23" fmla="*/ 13 h 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42" h="29">
                    <a:moveTo>
                      <a:pt x="0" y="13"/>
                    </a:moveTo>
                    <a:cubicBezTo>
                      <a:pt x="0" y="10"/>
                      <a:pt x="1" y="8"/>
                      <a:pt x="4" y="6"/>
                    </a:cubicBezTo>
                    <a:cubicBezTo>
                      <a:pt x="6" y="6"/>
                      <a:pt x="7" y="4"/>
                      <a:pt x="9" y="3"/>
                    </a:cubicBezTo>
                    <a:cubicBezTo>
                      <a:pt x="12" y="1"/>
                      <a:pt x="15" y="0"/>
                      <a:pt x="19" y="3"/>
                    </a:cubicBezTo>
                    <a:cubicBezTo>
                      <a:pt x="24" y="5"/>
                      <a:pt x="29" y="7"/>
                      <a:pt x="34" y="9"/>
                    </a:cubicBezTo>
                    <a:cubicBezTo>
                      <a:pt x="37" y="10"/>
                      <a:pt x="40" y="10"/>
                      <a:pt x="41" y="14"/>
                    </a:cubicBezTo>
                    <a:cubicBezTo>
                      <a:pt x="42" y="18"/>
                      <a:pt x="41" y="22"/>
                      <a:pt x="38" y="25"/>
                    </a:cubicBezTo>
                    <a:cubicBezTo>
                      <a:pt x="36" y="27"/>
                      <a:pt x="33" y="28"/>
                      <a:pt x="31" y="29"/>
                    </a:cubicBezTo>
                    <a:cubicBezTo>
                      <a:pt x="30" y="29"/>
                      <a:pt x="30" y="29"/>
                      <a:pt x="29" y="29"/>
                    </a:cubicBezTo>
                    <a:cubicBezTo>
                      <a:pt x="25" y="26"/>
                      <a:pt x="20" y="29"/>
                      <a:pt x="16" y="27"/>
                    </a:cubicBezTo>
                    <a:cubicBezTo>
                      <a:pt x="12" y="25"/>
                      <a:pt x="8" y="23"/>
                      <a:pt x="4" y="21"/>
                    </a:cubicBezTo>
                    <a:cubicBezTo>
                      <a:pt x="0" y="19"/>
                      <a:pt x="0" y="16"/>
                      <a:pt x="0" y="13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83" name="Freeform 38"/>
              <p:cNvSpPr>
                <a:spLocks/>
              </p:cNvSpPr>
              <p:nvPr/>
            </p:nvSpPr>
            <p:spPr bwMode="auto">
              <a:xfrm>
                <a:off x="5008444" y="3823095"/>
                <a:ext cx="82956" cy="57744"/>
              </a:xfrm>
              <a:custGeom>
                <a:avLst/>
                <a:gdLst>
                  <a:gd name="T0" fmla="*/ 43 w 43"/>
                  <a:gd name="T1" fmla="*/ 13 h 30"/>
                  <a:gd name="T2" fmla="*/ 23 w 43"/>
                  <a:gd name="T3" fmla="*/ 30 h 30"/>
                  <a:gd name="T4" fmla="*/ 7 w 43"/>
                  <a:gd name="T5" fmla="*/ 21 h 30"/>
                  <a:gd name="T6" fmla="*/ 0 w 43"/>
                  <a:gd name="T7" fmla="*/ 7 h 30"/>
                  <a:gd name="T8" fmla="*/ 8 w 43"/>
                  <a:gd name="T9" fmla="*/ 1 h 30"/>
                  <a:gd name="T10" fmla="*/ 12 w 43"/>
                  <a:gd name="T11" fmla="*/ 2 h 30"/>
                  <a:gd name="T12" fmla="*/ 36 w 43"/>
                  <a:gd name="T13" fmla="*/ 11 h 30"/>
                  <a:gd name="T14" fmla="*/ 43 w 43"/>
                  <a:gd name="T15" fmla="*/ 13 h 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43" h="30">
                    <a:moveTo>
                      <a:pt x="43" y="13"/>
                    </a:moveTo>
                    <a:cubicBezTo>
                      <a:pt x="40" y="24"/>
                      <a:pt x="29" y="25"/>
                      <a:pt x="23" y="30"/>
                    </a:cubicBezTo>
                    <a:cubicBezTo>
                      <a:pt x="18" y="27"/>
                      <a:pt x="12" y="23"/>
                      <a:pt x="7" y="21"/>
                    </a:cubicBezTo>
                    <a:cubicBezTo>
                      <a:pt x="2" y="18"/>
                      <a:pt x="1" y="12"/>
                      <a:pt x="0" y="7"/>
                    </a:cubicBezTo>
                    <a:cubicBezTo>
                      <a:pt x="0" y="3"/>
                      <a:pt x="3" y="0"/>
                      <a:pt x="8" y="1"/>
                    </a:cubicBezTo>
                    <a:cubicBezTo>
                      <a:pt x="9" y="1"/>
                      <a:pt x="11" y="2"/>
                      <a:pt x="12" y="2"/>
                    </a:cubicBezTo>
                    <a:cubicBezTo>
                      <a:pt x="20" y="6"/>
                      <a:pt x="27" y="10"/>
                      <a:pt x="36" y="11"/>
                    </a:cubicBezTo>
                    <a:cubicBezTo>
                      <a:pt x="38" y="11"/>
                      <a:pt x="41" y="12"/>
                      <a:pt x="43" y="13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84" name="Freeform 39"/>
              <p:cNvSpPr>
                <a:spLocks/>
              </p:cNvSpPr>
              <p:nvPr/>
            </p:nvSpPr>
            <p:spPr bwMode="auto">
              <a:xfrm>
                <a:off x="4997058" y="3869453"/>
                <a:ext cx="56117" cy="39852"/>
              </a:xfrm>
              <a:custGeom>
                <a:avLst/>
                <a:gdLst>
                  <a:gd name="T0" fmla="*/ 0 w 29"/>
                  <a:gd name="T1" fmla="*/ 0 h 21"/>
                  <a:gd name="T2" fmla="*/ 11 w 29"/>
                  <a:gd name="T3" fmla="*/ 5 h 21"/>
                  <a:gd name="T4" fmla="*/ 22 w 29"/>
                  <a:gd name="T5" fmla="*/ 8 h 21"/>
                  <a:gd name="T6" fmla="*/ 24 w 29"/>
                  <a:gd name="T7" fmla="*/ 8 h 21"/>
                  <a:gd name="T8" fmla="*/ 29 w 29"/>
                  <a:gd name="T9" fmla="*/ 12 h 21"/>
                  <a:gd name="T10" fmla="*/ 25 w 29"/>
                  <a:gd name="T11" fmla="*/ 17 h 21"/>
                  <a:gd name="T12" fmla="*/ 15 w 29"/>
                  <a:gd name="T13" fmla="*/ 20 h 21"/>
                  <a:gd name="T14" fmla="*/ 7 w 29"/>
                  <a:gd name="T15" fmla="*/ 19 h 21"/>
                  <a:gd name="T16" fmla="*/ 2 w 29"/>
                  <a:gd name="T17" fmla="*/ 12 h 21"/>
                  <a:gd name="T18" fmla="*/ 0 w 29"/>
                  <a:gd name="T19" fmla="*/ 9 h 21"/>
                  <a:gd name="T20" fmla="*/ 0 w 29"/>
                  <a:gd name="T21" fmla="*/ 0 h 2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29" h="21">
                    <a:moveTo>
                      <a:pt x="0" y="0"/>
                    </a:moveTo>
                    <a:cubicBezTo>
                      <a:pt x="4" y="2"/>
                      <a:pt x="8" y="4"/>
                      <a:pt x="11" y="5"/>
                    </a:cubicBezTo>
                    <a:cubicBezTo>
                      <a:pt x="14" y="7"/>
                      <a:pt x="18" y="9"/>
                      <a:pt x="22" y="8"/>
                    </a:cubicBezTo>
                    <a:cubicBezTo>
                      <a:pt x="23" y="8"/>
                      <a:pt x="23" y="8"/>
                      <a:pt x="24" y="8"/>
                    </a:cubicBezTo>
                    <a:cubicBezTo>
                      <a:pt x="26" y="9"/>
                      <a:pt x="29" y="9"/>
                      <a:pt x="29" y="12"/>
                    </a:cubicBezTo>
                    <a:cubicBezTo>
                      <a:pt x="29" y="15"/>
                      <a:pt x="27" y="16"/>
                      <a:pt x="25" y="17"/>
                    </a:cubicBezTo>
                    <a:cubicBezTo>
                      <a:pt x="21" y="18"/>
                      <a:pt x="18" y="18"/>
                      <a:pt x="15" y="20"/>
                    </a:cubicBezTo>
                    <a:cubicBezTo>
                      <a:pt x="14" y="21"/>
                      <a:pt x="10" y="20"/>
                      <a:pt x="7" y="19"/>
                    </a:cubicBezTo>
                    <a:cubicBezTo>
                      <a:pt x="7" y="15"/>
                      <a:pt x="6" y="13"/>
                      <a:pt x="2" y="12"/>
                    </a:cubicBezTo>
                    <a:cubicBezTo>
                      <a:pt x="1" y="12"/>
                      <a:pt x="0" y="10"/>
                      <a:pt x="0" y="9"/>
                    </a:cubicBezTo>
                    <a:cubicBezTo>
                      <a:pt x="0" y="7"/>
                      <a:pt x="0" y="4"/>
                      <a:pt x="0" y="0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85" name="Freeform 40"/>
              <p:cNvSpPr>
                <a:spLocks/>
              </p:cNvSpPr>
              <p:nvPr/>
            </p:nvSpPr>
            <p:spPr bwMode="auto">
              <a:xfrm>
                <a:off x="4630261" y="2363228"/>
                <a:ext cx="42291" cy="49611"/>
              </a:xfrm>
              <a:custGeom>
                <a:avLst/>
                <a:gdLst>
                  <a:gd name="T0" fmla="*/ 15 w 22"/>
                  <a:gd name="T1" fmla="*/ 26 h 26"/>
                  <a:gd name="T2" fmla="*/ 0 w 22"/>
                  <a:gd name="T3" fmla="*/ 6 h 26"/>
                  <a:gd name="T4" fmla="*/ 22 w 22"/>
                  <a:gd name="T5" fmla="*/ 0 h 26"/>
                  <a:gd name="T6" fmla="*/ 15 w 22"/>
                  <a:gd name="T7" fmla="*/ 26 h 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2" h="26">
                    <a:moveTo>
                      <a:pt x="15" y="26"/>
                    </a:moveTo>
                    <a:cubicBezTo>
                      <a:pt x="11" y="17"/>
                      <a:pt x="7" y="11"/>
                      <a:pt x="0" y="6"/>
                    </a:cubicBezTo>
                    <a:cubicBezTo>
                      <a:pt x="8" y="4"/>
                      <a:pt x="15" y="2"/>
                      <a:pt x="22" y="0"/>
                    </a:cubicBezTo>
                    <a:cubicBezTo>
                      <a:pt x="22" y="9"/>
                      <a:pt x="20" y="17"/>
                      <a:pt x="15" y="26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86" name="Freeform 41"/>
              <p:cNvSpPr>
                <a:spLocks/>
              </p:cNvSpPr>
              <p:nvPr/>
            </p:nvSpPr>
            <p:spPr bwMode="auto">
              <a:xfrm>
                <a:off x="4705085" y="2342082"/>
                <a:ext cx="47984" cy="49611"/>
              </a:xfrm>
              <a:custGeom>
                <a:avLst/>
                <a:gdLst>
                  <a:gd name="T0" fmla="*/ 20 w 25"/>
                  <a:gd name="T1" fmla="*/ 26 h 26"/>
                  <a:gd name="T2" fmla="*/ 15 w 25"/>
                  <a:gd name="T3" fmla="*/ 12 h 26"/>
                  <a:gd name="T4" fmla="*/ 8 w 25"/>
                  <a:gd name="T5" fmla="*/ 13 h 26"/>
                  <a:gd name="T6" fmla="*/ 0 w 25"/>
                  <a:gd name="T7" fmla="*/ 7 h 26"/>
                  <a:gd name="T8" fmla="*/ 21 w 25"/>
                  <a:gd name="T9" fmla="*/ 0 h 26"/>
                  <a:gd name="T10" fmla="*/ 20 w 25"/>
                  <a:gd name="T11" fmla="*/ 26 h 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5" h="26">
                    <a:moveTo>
                      <a:pt x="20" y="26"/>
                    </a:moveTo>
                    <a:cubicBezTo>
                      <a:pt x="14" y="23"/>
                      <a:pt x="19" y="17"/>
                      <a:pt x="15" y="12"/>
                    </a:cubicBezTo>
                    <a:cubicBezTo>
                      <a:pt x="13" y="13"/>
                      <a:pt x="10" y="13"/>
                      <a:pt x="8" y="13"/>
                    </a:cubicBezTo>
                    <a:cubicBezTo>
                      <a:pt x="5" y="11"/>
                      <a:pt x="3" y="10"/>
                      <a:pt x="0" y="7"/>
                    </a:cubicBezTo>
                    <a:cubicBezTo>
                      <a:pt x="8" y="4"/>
                      <a:pt x="14" y="2"/>
                      <a:pt x="21" y="0"/>
                    </a:cubicBezTo>
                    <a:cubicBezTo>
                      <a:pt x="20" y="9"/>
                      <a:pt x="25" y="17"/>
                      <a:pt x="20" y="26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87" name="Freeform 42"/>
              <p:cNvSpPr>
                <a:spLocks/>
              </p:cNvSpPr>
              <p:nvPr/>
            </p:nvSpPr>
            <p:spPr bwMode="auto">
              <a:xfrm>
                <a:off x="4692072" y="2477903"/>
                <a:ext cx="35785" cy="30905"/>
              </a:xfrm>
              <a:custGeom>
                <a:avLst/>
                <a:gdLst>
                  <a:gd name="T0" fmla="*/ 0 w 19"/>
                  <a:gd name="T1" fmla="*/ 6 h 16"/>
                  <a:gd name="T2" fmla="*/ 2 w 19"/>
                  <a:gd name="T3" fmla="*/ 4 h 16"/>
                  <a:gd name="T4" fmla="*/ 13 w 19"/>
                  <a:gd name="T5" fmla="*/ 2 h 16"/>
                  <a:gd name="T6" fmla="*/ 16 w 19"/>
                  <a:gd name="T7" fmla="*/ 14 h 16"/>
                  <a:gd name="T8" fmla="*/ 10 w 19"/>
                  <a:gd name="T9" fmla="*/ 16 h 16"/>
                  <a:gd name="T10" fmla="*/ 0 w 19"/>
                  <a:gd name="T11" fmla="*/ 6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9" h="16">
                    <a:moveTo>
                      <a:pt x="0" y="6"/>
                    </a:moveTo>
                    <a:cubicBezTo>
                      <a:pt x="1" y="5"/>
                      <a:pt x="2" y="5"/>
                      <a:pt x="2" y="4"/>
                    </a:cubicBezTo>
                    <a:cubicBezTo>
                      <a:pt x="6" y="0"/>
                      <a:pt x="8" y="0"/>
                      <a:pt x="13" y="2"/>
                    </a:cubicBezTo>
                    <a:cubicBezTo>
                      <a:pt x="17" y="5"/>
                      <a:pt x="19" y="10"/>
                      <a:pt x="16" y="14"/>
                    </a:cubicBezTo>
                    <a:cubicBezTo>
                      <a:pt x="15" y="15"/>
                      <a:pt x="12" y="16"/>
                      <a:pt x="10" y="16"/>
                    </a:cubicBezTo>
                    <a:cubicBezTo>
                      <a:pt x="5" y="15"/>
                      <a:pt x="1" y="12"/>
                      <a:pt x="0" y="6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88" name="Freeform 43"/>
              <p:cNvSpPr>
                <a:spLocks/>
              </p:cNvSpPr>
              <p:nvPr/>
            </p:nvSpPr>
            <p:spPr bwMode="auto">
              <a:xfrm>
                <a:off x="4562758" y="2380307"/>
                <a:ext cx="34972" cy="36598"/>
              </a:xfrm>
              <a:custGeom>
                <a:avLst/>
                <a:gdLst>
                  <a:gd name="T0" fmla="*/ 18 w 18"/>
                  <a:gd name="T1" fmla="*/ 1 h 19"/>
                  <a:gd name="T2" fmla="*/ 12 w 18"/>
                  <a:gd name="T3" fmla="*/ 19 h 19"/>
                  <a:gd name="T4" fmla="*/ 0 w 18"/>
                  <a:gd name="T5" fmla="*/ 2 h 19"/>
                  <a:gd name="T6" fmla="*/ 18 w 18"/>
                  <a:gd name="T7" fmla="*/ 1 h 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8" h="19">
                    <a:moveTo>
                      <a:pt x="18" y="1"/>
                    </a:moveTo>
                    <a:cubicBezTo>
                      <a:pt x="17" y="8"/>
                      <a:pt x="16" y="13"/>
                      <a:pt x="12" y="19"/>
                    </a:cubicBezTo>
                    <a:cubicBezTo>
                      <a:pt x="8" y="13"/>
                      <a:pt x="4" y="8"/>
                      <a:pt x="0" y="2"/>
                    </a:cubicBezTo>
                    <a:cubicBezTo>
                      <a:pt x="6" y="0"/>
                      <a:pt x="11" y="1"/>
                      <a:pt x="18" y="1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89" name="Freeform 44"/>
              <p:cNvSpPr>
                <a:spLocks/>
              </p:cNvSpPr>
              <p:nvPr/>
            </p:nvSpPr>
            <p:spPr bwMode="auto">
              <a:xfrm>
                <a:off x="4482241" y="2393320"/>
                <a:ext cx="40665" cy="26839"/>
              </a:xfrm>
              <a:custGeom>
                <a:avLst/>
                <a:gdLst>
                  <a:gd name="T0" fmla="*/ 1 w 21"/>
                  <a:gd name="T1" fmla="*/ 2 h 14"/>
                  <a:gd name="T2" fmla="*/ 21 w 21"/>
                  <a:gd name="T3" fmla="*/ 0 h 14"/>
                  <a:gd name="T4" fmla="*/ 16 w 21"/>
                  <a:gd name="T5" fmla="*/ 11 h 14"/>
                  <a:gd name="T6" fmla="*/ 9 w 21"/>
                  <a:gd name="T7" fmla="*/ 12 h 14"/>
                  <a:gd name="T8" fmla="*/ 0 w 21"/>
                  <a:gd name="T9" fmla="*/ 4 h 14"/>
                  <a:gd name="T10" fmla="*/ 1 w 21"/>
                  <a:gd name="T11" fmla="*/ 2 h 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1" h="14">
                    <a:moveTo>
                      <a:pt x="1" y="2"/>
                    </a:moveTo>
                    <a:cubicBezTo>
                      <a:pt x="8" y="1"/>
                      <a:pt x="14" y="0"/>
                      <a:pt x="21" y="0"/>
                    </a:cubicBezTo>
                    <a:cubicBezTo>
                      <a:pt x="21" y="4"/>
                      <a:pt x="19" y="8"/>
                      <a:pt x="16" y="11"/>
                    </a:cubicBezTo>
                    <a:cubicBezTo>
                      <a:pt x="14" y="14"/>
                      <a:pt x="12" y="14"/>
                      <a:pt x="9" y="12"/>
                    </a:cubicBezTo>
                    <a:cubicBezTo>
                      <a:pt x="6" y="9"/>
                      <a:pt x="3" y="7"/>
                      <a:pt x="0" y="4"/>
                    </a:cubicBezTo>
                    <a:cubicBezTo>
                      <a:pt x="1" y="3"/>
                      <a:pt x="1" y="3"/>
                      <a:pt x="1" y="2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90" name="Freeform 45"/>
              <p:cNvSpPr>
                <a:spLocks/>
              </p:cNvSpPr>
              <p:nvPr/>
            </p:nvSpPr>
            <p:spPr bwMode="auto">
              <a:xfrm>
                <a:off x="6338184" y="2762556"/>
                <a:ext cx="15453" cy="21146"/>
              </a:xfrm>
              <a:custGeom>
                <a:avLst/>
                <a:gdLst>
                  <a:gd name="T0" fmla="*/ 1 w 8"/>
                  <a:gd name="T1" fmla="*/ 1 h 11"/>
                  <a:gd name="T2" fmla="*/ 7 w 8"/>
                  <a:gd name="T3" fmla="*/ 4 h 11"/>
                  <a:gd name="T4" fmla="*/ 2 w 8"/>
                  <a:gd name="T5" fmla="*/ 11 h 11"/>
                  <a:gd name="T6" fmla="*/ 1 w 8"/>
                  <a:gd name="T7" fmla="*/ 1 h 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8" h="11">
                    <a:moveTo>
                      <a:pt x="1" y="1"/>
                    </a:moveTo>
                    <a:cubicBezTo>
                      <a:pt x="4" y="0"/>
                      <a:pt x="6" y="1"/>
                      <a:pt x="7" y="4"/>
                    </a:cubicBezTo>
                    <a:cubicBezTo>
                      <a:pt x="8" y="6"/>
                      <a:pt x="6" y="9"/>
                      <a:pt x="2" y="11"/>
                    </a:cubicBezTo>
                    <a:cubicBezTo>
                      <a:pt x="0" y="7"/>
                      <a:pt x="0" y="6"/>
                      <a:pt x="1" y="1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91" name="Freeform 56"/>
              <p:cNvSpPr>
                <a:spLocks noEditPoints="1"/>
              </p:cNvSpPr>
              <p:nvPr/>
            </p:nvSpPr>
            <p:spPr bwMode="auto">
              <a:xfrm>
                <a:off x="4457029" y="2451064"/>
                <a:ext cx="119555" cy="60184"/>
              </a:xfrm>
              <a:custGeom>
                <a:avLst/>
                <a:gdLst>
                  <a:gd name="T0" fmla="*/ 52 w 62"/>
                  <a:gd name="T1" fmla="*/ 31 h 31"/>
                  <a:gd name="T2" fmla="*/ 48 w 62"/>
                  <a:gd name="T3" fmla="*/ 28 h 31"/>
                  <a:gd name="T4" fmla="*/ 25 w 62"/>
                  <a:gd name="T5" fmla="*/ 23 h 31"/>
                  <a:gd name="T6" fmla="*/ 22 w 62"/>
                  <a:gd name="T7" fmla="*/ 8 h 31"/>
                  <a:gd name="T8" fmla="*/ 8 w 62"/>
                  <a:gd name="T9" fmla="*/ 14 h 31"/>
                  <a:gd name="T10" fmla="*/ 12 w 62"/>
                  <a:gd name="T11" fmla="*/ 24 h 31"/>
                  <a:gd name="T12" fmla="*/ 2 w 62"/>
                  <a:gd name="T13" fmla="*/ 17 h 31"/>
                  <a:gd name="T14" fmla="*/ 5 w 62"/>
                  <a:gd name="T15" fmla="*/ 9 h 31"/>
                  <a:gd name="T16" fmla="*/ 38 w 62"/>
                  <a:gd name="T17" fmla="*/ 0 h 31"/>
                  <a:gd name="T18" fmla="*/ 62 w 62"/>
                  <a:gd name="T19" fmla="*/ 5 h 31"/>
                  <a:gd name="T20" fmla="*/ 52 w 62"/>
                  <a:gd name="T21" fmla="*/ 31 h 31"/>
                  <a:gd name="T22" fmla="*/ 26 w 62"/>
                  <a:gd name="T23" fmla="*/ 8 h 31"/>
                  <a:gd name="T24" fmla="*/ 29 w 62"/>
                  <a:gd name="T25" fmla="*/ 15 h 31"/>
                  <a:gd name="T26" fmla="*/ 46 w 62"/>
                  <a:gd name="T27" fmla="*/ 22 h 31"/>
                  <a:gd name="T28" fmla="*/ 50 w 62"/>
                  <a:gd name="T29" fmla="*/ 18 h 31"/>
                  <a:gd name="T30" fmla="*/ 51 w 62"/>
                  <a:gd name="T31" fmla="*/ 9 h 31"/>
                  <a:gd name="T32" fmla="*/ 26 w 62"/>
                  <a:gd name="T33" fmla="*/ 8 h 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62" h="31">
                    <a:moveTo>
                      <a:pt x="52" y="31"/>
                    </a:moveTo>
                    <a:cubicBezTo>
                      <a:pt x="50" y="30"/>
                      <a:pt x="49" y="29"/>
                      <a:pt x="48" y="28"/>
                    </a:cubicBezTo>
                    <a:cubicBezTo>
                      <a:pt x="39" y="31"/>
                      <a:pt x="31" y="29"/>
                      <a:pt x="25" y="23"/>
                    </a:cubicBezTo>
                    <a:cubicBezTo>
                      <a:pt x="21" y="20"/>
                      <a:pt x="19" y="14"/>
                      <a:pt x="22" y="8"/>
                    </a:cubicBezTo>
                    <a:cubicBezTo>
                      <a:pt x="17" y="9"/>
                      <a:pt x="13" y="11"/>
                      <a:pt x="8" y="14"/>
                    </a:cubicBezTo>
                    <a:cubicBezTo>
                      <a:pt x="12" y="16"/>
                      <a:pt x="16" y="19"/>
                      <a:pt x="12" y="24"/>
                    </a:cubicBezTo>
                    <a:cubicBezTo>
                      <a:pt x="8" y="23"/>
                      <a:pt x="4" y="21"/>
                      <a:pt x="2" y="17"/>
                    </a:cubicBezTo>
                    <a:cubicBezTo>
                      <a:pt x="0" y="12"/>
                      <a:pt x="0" y="11"/>
                      <a:pt x="5" y="9"/>
                    </a:cubicBezTo>
                    <a:cubicBezTo>
                      <a:pt x="16" y="4"/>
                      <a:pt x="26" y="1"/>
                      <a:pt x="38" y="0"/>
                    </a:cubicBezTo>
                    <a:cubicBezTo>
                      <a:pt x="47" y="0"/>
                      <a:pt x="54" y="3"/>
                      <a:pt x="62" y="5"/>
                    </a:cubicBezTo>
                    <a:cubicBezTo>
                      <a:pt x="62" y="15"/>
                      <a:pt x="55" y="22"/>
                      <a:pt x="52" y="31"/>
                    </a:cubicBezTo>
                    <a:close/>
                    <a:moveTo>
                      <a:pt x="26" y="8"/>
                    </a:moveTo>
                    <a:cubicBezTo>
                      <a:pt x="27" y="11"/>
                      <a:pt x="28" y="13"/>
                      <a:pt x="29" y="15"/>
                    </a:cubicBezTo>
                    <a:cubicBezTo>
                      <a:pt x="31" y="21"/>
                      <a:pt x="41" y="25"/>
                      <a:pt x="46" y="22"/>
                    </a:cubicBezTo>
                    <a:cubicBezTo>
                      <a:pt x="48" y="21"/>
                      <a:pt x="49" y="20"/>
                      <a:pt x="50" y="18"/>
                    </a:cubicBezTo>
                    <a:cubicBezTo>
                      <a:pt x="51" y="15"/>
                      <a:pt x="51" y="12"/>
                      <a:pt x="51" y="9"/>
                    </a:cubicBezTo>
                    <a:cubicBezTo>
                      <a:pt x="43" y="5"/>
                      <a:pt x="35" y="5"/>
                      <a:pt x="26" y="8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92" name="Freeform 57"/>
              <p:cNvSpPr>
                <a:spLocks/>
              </p:cNvSpPr>
              <p:nvPr/>
            </p:nvSpPr>
            <p:spPr bwMode="auto">
              <a:xfrm>
                <a:off x="4568451" y="2695053"/>
                <a:ext cx="84583" cy="19519"/>
              </a:xfrm>
              <a:custGeom>
                <a:avLst/>
                <a:gdLst>
                  <a:gd name="T0" fmla="*/ 0 w 44"/>
                  <a:gd name="T1" fmla="*/ 5 h 10"/>
                  <a:gd name="T2" fmla="*/ 7 w 44"/>
                  <a:gd name="T3" fmla="*/ 1 h 10"/>
                  <a:gd name="T4" fmla="*/ 36 w 44"/>
                  <a:gd name="T5" fmla="*/ 3 h 10"/>
                  <a:gd name="T6" fmla="*/ 43 w 44"/>
                  <a:gd name="T7" fmla="*/ 3 h 10"/>
                  <a:gd name="T8" fmla="*/ 41 w 44"/>
                  <a:gd name="T9" fmla="*/ 8 h 10"/>
                  <a:gd name="T10" fmla="*/ 29 w 44"/>
                  <a:gd name="T11" fmla="*/ 10 h 10"/>
                  <a:gd name="T12" fmla="*/ 8 w 44"/>
                  <a:gd name="T13" fmla="*/ 9 h 10"/>
                  <a:gd name="T14" fmla="*/ 0 w 44"/>
                  <a:gd name="T15" fmla="*/ 5 h 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44" h="10">
                    <a:moveTo>
                      <a:pt x="0" y="5"/>
                    </a:moveTo>
                    <a:cubicBezTo>
                      <a:pt x="1" y="1"/>
                      <a:pt x="4" y="0"/>
                      <a:pt x="7" y="1"/>
                    </a:cubicBezTo>
                    <a:cubicBezTo>
                      <a:pt x="17" y="5"/>
                      <a:pt x="27" y="4"/>
                      <a:pt x="36" y="3"/>
                    </a:cubicBezTo>
                    <a:cubicBezTo>
                      <a:pt x="39" y="3"/>
                      <a:pt x="41" y="3"/>
                      <a:pt x="43" y="3"/>
                    </a:cubicBezTo>
                    <a:cubicBezTo>
                      <a:pt x="44" y="6"/>
                      <a:pt x="43" y="7"/>
                      <a:pt x="41" y="8"/>
                    </a:cubicBezTo>
                    <a:cubicBezTo>
                      <a:pt x="37" y="9"/>
                      <a:pt x="33" y="10"/>
                      <a:pt x="29" y="10"/>
                    </a:cubicBezTo>
                    <a:cubicBezTo>
                      <a:pt x="22" y="10"/>
                      <a:pt x="15" y="10"/>
                      <a:pt x="8" y="9"/>
                    </a:cubicBezTo>
                    <a:cubicBezTo>
                      <a:pt x="5" y="9"/>
                      <a:pt x="3" y="7"/>
                      <a:pt x="0" y="5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93" name="Freeform 58"/>
              <p:cNvSpPr>
                <a:spLocks/>
              </p:cNvSpPr>
              <p:nvPr/>
            </p:nvSpPr>
            <p:spPr bwMode="auto">
              <a:xfrm>
                <a:off x="4613182" y="2597457"/>
                <a:ext cx="65064" cy="18706"/>
              </a:xfrm>
              <a:custGeom>
                <a:avLst/>
                <a:gdLst>
                  <a:gd name="T0" fmla="*/ 0 w 34"/>
                  <a:gd name="T1" fmla="*/ 4 h 10"/>
                  <a:gd name="T2" fmla="*/ 9 w 34"/>
                  <a:gd name="T3" fmla="*/ 0 h 10"/>
                  <a:gd name="T4" fmla="*/ 27 w 34"/>
                  <a:gd name="T5" fmla="*/ 3 h 10"/>
                  <a:gd name="T6" fmla="*/ 34 w 34"/>
                  <a:gd name="T7" fmla="*/ 5 h 10"/>
                  <a:gd name="T8" fmla="*/ 27 w 34"/>
                  <a:gd name="T9" fmla="*/ 10 h 10"/>
                  <a:gd name="T10" fmla="*/ 0 w 34"/>
                  <a:gd name="T11" fmla="*/ 4 h 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34" h="10">
                    <a:moveTo>
                      <a:pt x="0" y="4"/>
                    </a:moveTo>
                    <a:cubicBezTo>
                      <a:pt x="3" y="0"/>
                      <a:pt x="6" y="0"/>
                      <a:pt x="9" y="0"/>
                    </a:cubicBezTo>
                    <a:cubicBezTo>
                      <a:pt x="15" y="1"/>
                      <a:pt x="21" y="2"/>
                      <a:pt x="27" y="3"/>
                    </a:cubicBezTo>
                    <a:cubicBezTo>
                      <a:pt x="29" y="4"/>
                      <a:pt x="31" y="5"/>
                      <a:pt x="34" y="5"/>
                    </a:cubicBezTo>
                    <a:cubicBezTo>
                      <a:pt x="32" y="9"/>
                      <a:pt x="30" y="10"/>
                      <a:pt x="27" y="10"/>
                    </a:cubicBezTo>
                    <a:cubicBezTo>
                      <a:pt x="18" y="9"/>
                      <a:pt x="9" y="10"/>
                      <a:pt x="0" y="4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94" name="Freeform 59"/>
              <p:cNvSpPr>
                <a:spLocks noEditPoints="1"/>
              </p:cNvSpPr>
              <p:nvPr/>
            </p:nvSpPr>
            <p:spPr bwMode="auto">
              <a:xfrm>
                <a:off x="6103954" y="2703186"/>
                <a:ext cx="134194" cy="73197"/>
              </a:xfrm>
              <a:custGeom>
                <a:avLst/>
                <a:gdLst>
                  <a:gd name="T0" fmla="*/ 32 w 70"/>
                  <a:gd name="T1" fmla="*/ 12 h 38"/>
                  <a:gd name="T2" fmla="*/ 28 w 70"/>
                  <a:gd name="T3" fmla="*/ 12 h 38"/>
                  <a:gd name="T4" fmla="*/ 11 w 70"/>
                  <a:gd name="T5" fmla="*/ 18 h 38"/>
                  <a:gd name="T6" fmla="*/ 0 w 70"/>
                  <a:gd name="T7" fmla="*/ 11 h 38"/>
                  <a:gd name="T8" fmla="*/ 23 w 70"/>
                  <a:gd name="T9" fmla="*/ 2 h 38"/>
                  <a:gd name="T10" fmla="*/ 43 w 70"/>
                  <a:gd name="T11" fmla="*/ 0 h 38"/>
                  <a:gd name="T12" fmla="*/ 55 w 70"/>
                  <a:gd name="T13" fmla="*/ 4 h 38"/>
                  <a:gd name="T14" fmla="*/ 67 w 70"/>
                  <a:gd name="T15" fmla="*/ 13 h 38"/>
                  <a:gd name="T16" fmla="*/ 67 w 70"/>
                  <a:gd name="T17" fmla="*/ 25 h 38"/>
                  <a:gd name="T18" fmla="*/ 62 w 70"/>
                  <a:gd name="T19" fmla="*/ 30 h 38"/>
                  <a:gd name="T20" fmla="*/ 37 w 70"/>
                  <a:gd name="T21" fmla="*/ 32 h 38"/>
                  <a:gd name="T22" fmla="*/ 32 w 70"/>
                  <a:gd name="T23" fmla="*/ 17 h 38"/>
                  <a:gd name="T24" fmla="*/ 33 w 70"/>
                  <a:gd name="T25" fmla="*/ 15 h 38"/>
                  <a:gd name="T26" fmla="*/ 32 w 70"/>
                  <a:gd name="T27" fmla="*/ 12 h 38"/>
                  <a:gd name="T28" fmla="*/ 57 w 70"/>
                  <a:gd name="T29" fmla="*/ 15 h 38"/>
                  <a:gd name="T30" fmla="*/ 43 w 70"/>
                  <a:gd name="T31" fmla="*/ 11 h 38"/>
                  <a:gd name="T32" fmla="*/ 43 w 70"/>
                  <a:gd name="T33" fmla="*/ 27 h 38"/>
                  <a:gd name="T34" fmla="*/ 57 w 70"/>
                  <a:gd name="T35" fmla="*/ 15 h 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70" h="38">
                    <a:moveTo>
                      <a:pt x="32" y="12"/>
                    </a:moveTo>
                    <a:cubicBezTo>
                      <a:pt x="30" y="12"/>
                      <a:pt x="29" y="12"/>
                      <a:pt x="28" y="12"/>
                    </a:cubicBezTo>
                    <a:cubicBezTo>
                      <a:pt x="22" y="14"/>
                      <a:pt x="17" y="16"/>
                      <a:pt x="11" y="18"/>
                    </a:cubicBezTo>
                    <a:cubicBezTo>
                      <a:pt x="5" y="20"/>
                      <a:pt x="1" y="18"/>
                      <a:pt x="0" y="11"/>
                    </a:cubicBezTo>
                    <a:cubicBezTo>
                      <a:pt x="7" y="7"/>
                      <a:pt x="14" y="3"/>
                      <a:pt x="23" y="2"/>
                    </a:cubicBezTo>
                    <a:cubicBezTo>
                      <a:pt x="30" y="2"/>
                      <a:pt x="36" y="0"/>
                      <a:pt x="43" y="0"/>
                    </a:cubicBezTo>
                    <a:cubicBezTo>
                      <a:pt x="47" y="0"/>
                      <a:pt x="51" y="2"/>
                      <a:pt x="55" y="4"/>
                    </a:cubicBezTo>
                    <a:cubicBezTo>
                      <a:pt x="59" y="6"/>
                      <a:pt x="63" y="10"/>
                      <a:pt x="67" y="13"/>
                    </a:cubicBezTo>
                    <a:cubicBezTo>
                      <a:pt x="70" y="16"/>
                      <a:pt x="70" y="22"/>
                      <a:pt x="67" y="25"/>
                    </a:cubicBezTo>
                    <a:cubicBezTo>
                      <a:pt x="65" y="27"/>
                      <a:pt x="64" y="28"/>
                      <a:pt x="62" y="30"/>
                    </a:cubicBezTo>
                    <a:cubicBezTo>
                      <a:pt x="56" y="38"/>
                      <a:pt x="44" y="37"/>
                      <a:pt x="37" y="32"/>
                    </a:cubicBezTo>
                    <a:cubicBezTo>
                      <a:pt x="33" y="29"/>
                      <a:pt x="31" y="21"/>
                      <a:pt x="32" y="17"/>
                    </a:cubicBezTo>
                    <a:cubicBezTo>
                      <a:pt x="32" y="16"/>
                      <a:pt x="33" y="16"/>
                      <a:pt x="33" y="15"/>
                    </a:cubicBezTo>
                    <a:cubicBezTo>
                      <a:pt x="33" y="14"/>
                      <a:pt x="32" y="13"/>
                      <a:pt x="32" y="12"/>
                    </a:cubicBezTo>
                    <a:close/>
                    <a:moveTo>
                      <a:pt x="57" y="15"/>
                    </a:moveTo>
                    <a:cubicBezTo>
                      <a:pt x="53" y="11"/>
                      <a:pt x="48" y="9"/>
                      <a:pt x="43" y="11"/>
                    </a:cubicBezTo>
                    <a:cubicBezTo>
                      <a:pt x="43" y="17"/>
                      <a:pt x="43" y="22"/>
                      <a:pt x="43" y="27"/>
                    </a:cubicBezTo>
                    <a:cubicBezTo>
                      <a:pt x="50" y="27"/>
                      <a:pt x="56" y="23"/>
                      <a:pt x="57" y="15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95" name="Freeform 60"/>
              <p:cNvSpPr>
                <a:spLocks/>
              </p:cNvSpPr>
              <p:nvPr/>
            </p:nvSpPr>
            <p:spPr bwMode="auto">
              <a:xfrm>
                <a:off x="6182844" y="2912203"/>
                <a:ext cx="101662" cy="59371"/>
              </a:xfrm>
              <a:custGeom>
                <a:avLst/>
                <a:gdLst>
                  <a:gd name="T0" fmla="*/ 53 w 53"/>
                  <a:gd name="T1" fmla="*/ 24 h 31"/>
                  <a:gd name="T2" fmla="*/ 47 w 53"/>
                  <a:gd name="T3" fmla="*/ 27 h 31"/>
                  <a:gd name="T4" fmla="*/ 22 w 53"/>
                  <a:gd name="T5" fmla="*/ 25 h 31"/>
                  <a:gd name="T6" fmla="*/ 15 w 53"/>
                  <a:gd name="T7" fmla="*/ 21 h 31"/>
                  <a:gd name="T8" fmla="*/ 0 w 53"/>
                  <a:gd name="T9" fmla="*/ 2 h 31"/>
                  <a:gd name="T10" fmla="*/ 11 w 53"/>
                  <a:gd name="T11" fmla="*/ 5 h 31"/>
                  <a:gd name="T12" fmla="*/ 12 w 53"/>
                  <a:gd name="T13" fmla="*/ 7 h 31"/>
                  <a:gd name="T14" fmla="*/ 30 w 53"/>
                  <a:gd name="T15" fmla="*/ 22 h 31"/>
                  <a:gd name="T16" fmla="*/ 39 w 53"/>
                  <a:gd name="T17" fmla="*/ 22 h 31"/>
                  <a:gd name="T18" fmla="*/ 53 w 53"/>
                  <a:gd name="T19" fmla="*/ 24 h 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53" h="31">
                    <a:moveTo>
                      <a:pt x="53" y="24"/>
                    </a:moveTo>
                    <a:cubicBezTo>
                      <a:pt x="51" y="25"/>
                      <a:pt x="49" y="27"/>
                      <a:pt x="47" y="27"/>
                    </a:cubicBezTo>
                    <a:cubicBezTo>
                      <a:pt x="39" y="29"/>
                      <a:pt x="30" y="31"/>
                      <a:pt x="22" y="25"/>
                    </a:cubicBezTo>
                    <a:cubicBezTo>
                      <a:pt x="20" y="23"/>
                      <a:pt x="17" y="22"/>
                      <a:pt x="15" y="21"/>
                    </a:cubicBezTo>
                    <a:cubicBezTo>
                      <a:pt x="6" y="18"/>
                      <a:pt x="3" y="10"/>
                      <a:pt x="0" y="2"/>
                    </a:cubicBezTo>
                    <a:cubicBezTo>
                      <a:pt x="5" y="0"/>
                      <a:pt x="9" y="1"/>
                      <a:pt x="11" y="5"/>
                    </a:cubicBezTo>
                    <a:cubicBezTo>
                      <a:pt x="11" y="6"/>
                      <a:pt x="11" y="6"/>
                      <a:pt x="12" y="7"/>
                    </a:cubicBezTo>
                    <a:cubicBezTo>
                      <a:pt x="15" y="15"/>
                      <a:pt x="22" y="19"/>
                      <a:pt x="30" y="22"/>
                    </a:cubicBezTo>
                    <a:cubicBezTo>
                      <a:pt x="33" y="23"/>
                      <a:pt x="36" y="23"/>
                      <a:pt x="39" y="22"/>
                    </a:cubicBezTo>
                    <a:cubicBezTo>
                      <a:pt x="46" y="22"/>
                      <a:pt x="48" y="22"/>
                      <a:pt x="53" y="24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96" name="Freeform 61"/>
              <p:cNvSpPr>
                <a:spLocks/>
              </p:cNvSpPr>
              <p:nvPr/>
            </p:nvSpPr>
            <p:spPr bwMode="auto">
              <a:xfrm>
                <a:off x="6230828" y="2837380"/>
                <a:ext cx="63437" cy="21146"/>
              </a:xfrm>
              <a:custGeom>
                <a:avLst/>
                <a:gdLst>
                  <a:gd name="T0" fmla="*/ 33 w 33"/>
                  <a:gd name="T1" fmla="*/ 8 h 11"/>
                  <a:gd name="T2" fmla="*/ 24 w 33"/>
                  <a:gd name="T3" fmla="*/ 9 h 11"/>
                  <a:gd name="T4" fmla="*/ 9 w 33"/>
                  <a:gd name="T5" fmla="*/ 7 h 11"/>
                  <a:gd name="T6" fmla="*/ 0 w 33"/>
                  <a:gd name="T7" fmla="*/ 4 h 11"/>
                  <a:gd name="T8" fmla="*/ 6 w 33"/>
                  <a:gd name="T9" fmla="*/ 1 h 11"/>
                  <a:gd name="T10" fmla="*/ 33 w 33"/>
                  <a:gd name="T11" fmla="*/ 8 h 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33" h="11">
                    <a:moveTo>
                      <a:pt x="33" y="8"/>
                    </a:moveTo>
                    <a:cubicBezTo>
                      <a:pt x="30" y="11"/>
                      <a:pt x="26" y="10"/>
                      <a:pt x="24" y="9"/>
                    </a:cubicBezTo>
                    <a:cubicBezTo>
                      <a:pt x="19" y="7"/>
                      <a:pt x="14" y="6"/>
                      <a:pt x="9" y="7"/>
                    </a:cubicBezTo>
                    <a:cubicBezTo>
                      <a:pt x="5" y="7"/>
                      <a:pt x="2" y="7"/>
                      <a:pt x="0" y="4"/>
                    </a:cubicBezTo>
                    <a:cubicBezTo>
                      <a:pt x="1" y="0"/>
                      <a:pt x="4" y="1"/>
                      <a:pt x="6" y="1"/>
                    </a:cubicBezTo>
                    <a:cubicBezTo>
                      <a:pt x="16" y="1"/>
                      <a:pt x="25" y="1"/>
                      <a:pt x="33" y="8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97" name="Freeform 63"/>
              <p:cNvSpPr>
                <a:spLocks/>
              </p:cNvSpPr>
              <p:nvPr/>
            </p:nvSpPr>
            <p:spPr bwMode="auto">
              <a:xfrm>
                <a:off x="4507454" y="2460823"/>
                <a:ext cx="47984" cy="38225"/>
              </a:xfrm>
              <a:custGeom>
                <a:avLst/>
                <a:gdLst>
                  <a:gd name="T0" fmla="*/ 0 w 25"/>
                  <a:gd name="T1" fmla="*/ 3 h 20"/>
                  <a:gd name="T2" fmla="*/ 25 w 25"/>
                  <a:gd name="T3" fmla="*/ 4 h 20"/>
                  <a:gd name="T4" fmla="*/ 24 w 25"/>
                  <a:gd name="T5" fmla="*/ 13 h 20"/>
                  <a:gd name="T6" fmla="*/ 20 w 25"/>
                  <a:gd name="T7" fmla="*/ 17 h 20"/>
                  <a:gd name="T8" fmla="*/ 3 w 25"/>
                  <a:gd name="T9" fmla="*/ 10 h 20"/>
                  <a:gd name="T10" fmla="*/ 0 w 25"/>
                  <a:gd name="T11" fmla="*/ 3 h 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5" h="20">
                    <a:moveTo>
                      <a:pt x="0" y="3"/>
                    </a:moveTo>
                    <a:cubicBezTo>
                      <a:pt x="9" y="0"/>
                      <a:pt x="17" y="0"/>
                      <a:pt x="25" y="4"/>
                    </a:cubicBezTo>
                    <a:cubicBezTo>
                      <a:pt x="25" y="7"/>
                      <a:pt x="25" y="10"/>
                      <a:pt x="24" y="13"/>
                    </a:cubicBezTo>
                    <a:cubicBezTo>
                      <a:pt x="23" y="15"/>
                      <a:pt x="22" y="16"/>
                      <a:pt x="20" y="17"/>
                    </a:cubicBezTo>
                    <a:cubicBezTo>
                      <a:pt x="15" y="20"/>
                      <a:pt x="5" y="16"/>
                      <a:pt x="3" y="10"/>
                    </a:cubicBezTo>
                    <a:cubicBezTo>
                      <a:pt x="2" y="8"/>
                      <a:pt x="1" y="6"/>
                      <a:pt x="0" y="3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98" name="Freeform 64"/>
              <p:cNvSpPr>
                <a:spLocks/>
              </p:cNvSpPr>
              <p:nvPr/>
            </p:nvSpPr>
            <p:spPr bwMode="auto">
              <a:xfrm>
                <a:off x="6186097" y="2720265"/>
                <a:ext cx="27652" cy="34972"/>
              </a:xfrm>
              <a:custGeom>
                <a:avLst/>
                <a:gdLst>
                  <a:gd name="T0" fmla="*/ 14 w 14"/>
                  <a:gd name="T1" fmla="*/ 6 h 18"/>
                  <a:gd name="T2" fmla="*/ 0 w 14"/>
                  <a:gd name="T3" fmla="*/ 18 h 18"/>
                  <a:gd name="T4" fmla="*/ 0 w 14"/>
                  <a:gd name="T5" fmla="*/ 2 h 18"/>
                  <a:gd name="T6" fmla="*/ 14 w 14"/>
                  <a:gd name="T7" fmla="*/ 6 h 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4" h="18">
                    <a:moveTo>
                      <a:pt x="14" y="6"/>
                    </a:moveTo>
                    <a:cubicBezTo>
                      <a:pt x="13" y="14"/>
                      <a:pt x="7" y="18"/>
                      <a:pt x="0" y="18"/>
                    </a:cubicBezTo>
                    <a:cubicBezTo>
                      <a:pt x="0" y="13"/>
                      <a:pt x="0" y="8"/>
                      <a:pt x="0" y="2"/>
                    </a:cubicBezTo>
                    <a:cubicBezTo>
                      <a:pt x="5" y="0"/>
                      <a:pt x="10" y="2"/>
                      <a:pt x="14" y="6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</p:grpSp>
      <p:grpSp>
        <p:nvGrpSpPr>
          <p:cNvPr id="1748" name="Skupina 1747"/>
          <p:cNvGrpSpPr/>
          <p:nvPr/>
        </p:nvGrpSpPr>
        <p:grpSpPr>
          <a:xfrm>
            <a:off x="2757896" y="4175625"/>
            <a:ext cx="2955497" cy="1895235"/>
            <a:chOff x="2757896" y="4175625"/>
            <a:chExt cx="2955497" cy="1895235"/>
          </a:xfrm>
          <a:solidFill>
            <a:srgbClr val="FEFCF7"/>
          </a:solidFill>
        </p:grpSpPr>
        <p:grpSp>
          <p:nvGrpSpPr>
            <p:cNvPr id="249" name="Skupina 248"/>
            <p:cNvGrpSpPr/>
            <p:nvPr/>
          </p:nvGrpSpPr>
          <p:grpSpPr>
            <a:xfrm>
              <a:off x="2757896" y="4175625"/>
              <a:ext cx="2955497" cy="1895235"/>
              <a:chOff x="4214396" y="4283853"/>
              <a:chExt cx="2469867" cy="1583821"/>
            </a:xfrm>
            <a:grpFill/>
          </p:grpSpPr>
          <p:sp>
            <p:nvSpPr>
              <p:cNvPr id="1539" name="Obdélník 1538"/>
              <p:cNvSpPr/>
              <p:nvPr/>
            </p:nvSpPr>
            <p:spPr>
              <a:xfrm>
                <a:off x="4214396" y="4283853"/>
                <a:ext cx="2469867" cy="1583821"/>
              </a:xfrm>
              <a:prstGeom prst="rect">
                <a:avLst/>
              </a:prstGeom>
              <a:grpFill/>
              <a:ln w="285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1542" name="Skupina 1541"/>
              <p:cNvGrpSpPr/>
              <p:nvPr/>
            </p:nvGrpSpPr>
            <p:grpSpPr>
              <a:xfrm flipH="1">
                <a:off x="4947145" y="4381482"/>
                <a:ext cx="1711775" cy="818311"/>
                <a:chOff x="155575" y="1509713"/>
                <a:chExt cx="8829676" cy="3838575"/>
              </a:xfrm>
              <a:grpFill/>
            </p:grpSpPr>
            <p:sp>
              <p:nvSpPr>
                <p:cNvPr id="1543" name="Freeform 5"/>
                <p:cNvSpPr>
                  <a:spLocks noEditPoints="1"/>
                </p:cNvSpPr>
                <p:nvPr/>
              </p:nvSpPr>
              <p:spPr bwMode="auto">
                <a:xfrm>
                  <a:off x="155575" y="1509713"/>
                  <a:ext cx="8551863" cy="3838575"/>
                </a:xfrm>
                <a:custGeom>
                  <a:avLst/>
                  <a:gdLst>
                    <a:gd name="T0" fmla="*/ 98 w 2927"/>
                    <a:gd name="T1" fmla="*/ 1296 h 1312"/>
                    <a:gd name="T2" fmla="*/ 139 w 2927"/>
                    <a:gd name="T3" fmla="*/ 882 h 1312"/>
                    <a:gd name="T4" fmla="*/ 133 w 2927"/>
                    <a:gd name="T5" fmla="*/ 466 h 1312"/>
                    <a:gd name="T6" fmla="*/ 27 w 2927"/>
                    <a:gd name="T7" fmla="*/ 239 h 1312"/>
                    <a:gd name="T8" fmla="*/ 348 w 2927"/>
                    <a:gd name="T9" fmla="*/ 132 h 1312"/>
                    <a:gd name="T10" fmla="*/ 733 w 2927"/>
                    <a:gd name="T11" fmla="*/ 8 h 1312"/>
                    <a:gd name="T12" fmla="*/ 1114 w 2927"/>
                    <a:gd name="T13" fmla="*/ 108 h 1312"/>
                    <a:gd name="T14" fmla="*/ 1606 w 2927"/>
                    <a:gd name="T15" fmla="*/ 236 h 1312"/>
                    <a:gd name="T16" fmla="*/ 1464 w 2927"/>
                    <a:gd name="T17" fmla="*/ 211 h 1312"/>
                    <a:gd name="T18" fmla="*/ 1438 w 2927"/>
                    <a:gd name="T19" fmla="*/ 724 h 1312"/>
                    <a:gd name="T20" fmla="*/ 1426 w 2927"/>
                    <a:gd name="T21" fmla="*/ 1174 h 1312"/>
                    <a:gd name="T22" fmla="*/ 1683 w 2927"/>
                    <a:gd name="T23" fmla="*/ 1149 h 1312"/>
                    <a:gd name="T24" fmla="*/ 1865 w 2927"/>
                    <a:gd name="T25" fmla="*/ 970 h 1312"/>
                    <a:gd name="T26" fmla="*/ 1943 w 2927"/>
                    <a:gd name="T27" fmla="*/ 1084 h 1312"/>
                    <a:gd name="T28" fmla="*/ 2116 w 2927"/>
                    <a:gd name="T29" fmla="*/ 1240 h 1312"/>
                    <a:gd name="T30" fmla="*/ 2455 w 2927"/>
                    <a:gd name="T31" fmla="*/ 1289 h 1312"/>
                    <a:gd name="T32" fmla="*/ 2397 w 2927"/>
                    <a:gd name="T33" fmla="*/ 1158 h 1312"/>
                    <a:gd name="T34" fmla="*/ 2371 w 2927"/>
                    <a:gd name="T35" fmla="*/ 1107 h 1312"/>
                    <a:gd name="T36" fmla="*/ 2579 w 2927"/>
                    <a:gd name="T37" fmla="*/ 1186 h 1312"/>
                    <a:gd name="T38" fmla="*/ 2920 w 2927"/>
                    <a:gd name="T39" fmla="*/ 1255 h 1312"/>
                    <a:gd name="T40" fmla="*/ 2604 w 2927"/>
                    <a:gd name="T41" fmla="*/ 1250 h 1312"/>
                    <a:gd name="T42" fmla="*/ 2886 w 2927"/>
                    <a:gd name="T43" fmla="*/ 1298 h 1312"/>
                    <a:gd name="T44" fmla="*/ 2603 w 2927"/>
                    <a:gd name="T45" fmla="*/ 1300 h 1312"/>
                    <a:gd name="T46" fmla="*/ 2328 w 2927"/>
                    <a:gd name="T47" fmla="*/ 1295 h 1312"/>
                    <a:gd name="T48" fmla="*/ 2021 w 2927"/>
                    <a:gd name="T49" fmla="*/ 1294 h 1312"/>
                    <a:gd name="T50" fmla="*/ 1639 w 2927"/>
                    <a:gd name="T51" fmla="*/ 1288 h 1312"/>
                    <a:gd name="T52" fmla="*/ 1301 w 2927"/>
                    <a:gd name="T53" fmla="*/ 1285 h 1312"/>
                    <a:gd name="T54" fmla="*/ 1054 w 2927"/>
                    <a:gd name="T55" fmla="*/ 1288 h 1312"/>
                    <a:gd name="T56" fmla="*/ 673 w 2927"/>
                    <a:gd name="T57" fmla="*/ 1298 h 1312"/>
                    <a:gd name="T58" fmla="*/ 249 w 2927"/>
                    <a:gd name="T59" fmla="*/ 1300 h 1312"/>
                    <a:gd name="T60" fmla="*/ 641 w 2927"/>
                    <a:gd name="T61" fmla="*/ 994 h 1312"/>
                    <a:gd name="T62" fmla="*/ 875 w 2927"/>
                    <a:gd name="T63" fmla="*/ 825 h 1312"/>
                    <a:gd name="T64" fmla="*/ 990 w 2927"/>
                    <a:gd name="T65" fmla="*/ 948 h 1312"/>
                    <a:gd name="T66" fmla="*/ 1224 w 2927"/>
                    <a:gd name="T67" fmla="*/ 1275 h 1312"/>
                    <a:gd name="T68" fmla="*/ 1418 w 2927"/>
                    <a:gd name="T69" fmla="*/ 1054 h 1312"/>
                    <a:gd name="T70" fmla="*/ 1437 w 2927"/>
                    <a:gd name="T71" fmla="*/ 567 h 1312"/>
                    <a:gd name="T72" fmla="*/ 1411 w 2927"/>
                    <a:gd name="T73" fmla="*/ 197 h 1312"/>
                    <a:gd name="T74" fmla="*/ 1129 w 2927"/>
                    <a:gd name="T75" fmla="*/ 122 h 1312"/>
                    <a:gd name="T76" fmla="*/ 861 w 2927"/>
                    <a:gd name="T77" fmla="*/ 41 h 1312"/>
                    <a:gd name="T78" fmla="*/ 672 w 2927"/>
                    <a:gd name="T79" fmla="*/ 43 h 1312"/>
                    <a:gd name="T80" fmla="*/ 485 w 2927"/>
                    <a:gd name="T81" fmla="*/ 100 h 1312"/>
                    <a:gd name="T82" fmla="*/ 149 w 2927"/>
                    <a:gd name="T83" fmla="*/ 212 h 1312"/>
                    <a:gd name="T84" fmla="*/ 143 w 2927"/>
                    <a:gd name="T85" fmla="*/ 760 h 1312"/>
                    <a:gd name="T86" fmla="*/ 148 w 2927"/>
                    <a:gd name="T87" fmla="*/ 1283 h 1312"/>
                    <a:gd name="T88" fmla="*/ 631 w 2927"/>
                    <a:gd name="T89" fmla="*/ 1289 h 1312"/>
                    <a:gd name="T90" fmla="*/ 825 w 2927"/>
                    <a:gd name="T91" fmla="*/ 1010 h 1312"/>
                    <a:gd name="T92" fmla="*/ 657 w 2927"/>
                    <a:gd name="T93" fmla="*/ 836 h 1312"/>
                    <a:gd name="T94" fmla="*/ 652 w 2927"/>
                    <a:gd name="T95" fmla="*/ 1276 h 1312"/>
                    <a:gd name="T96" fmla="*/ 834 w 2927"/>
                    <a:gd name="T97" fmla="*/ 1047 h 1312"/>
                    <a:gd name="T98" fmla="*/ 983 w 2927"/>
                    <a:gd name="T99" fmla="*/ 1271 h 1312"/>
                    <a:gd name="T100" fmla="*/ 980 w 2927"/>
                    <a:gd name="T101" fmla="*/ 915 h 1312"/>
                    <a:gd name="T102" fmla="*/ 1718 w 2927"/>
                    <a:gd name="T103" fmla="*/ 1260 h 1312"/>
                    <a:gd name="T104" fmla="*/ 1961 w 2927"/>
                    <a:gd name="T105" fmla="*/ 1209 h 1312"/>
                    <a:gd name="T106" fmla="*/ 1771 w 2927"/>
                    <a:gd name="T107" fmla="*/ 987 h 1312"/>
                    <a:gd name="T108" fmla="*/ 1893 w 2927"/>
                    <a:gd name="T109" fmla="*/ 1083 h 1312"/>
                    <a:gd name="T110" fmla="*/ 2145 w 2927"/>
                    <a:gd name="T111" fmla="*/ 1269 h 1312"/>
                    <a:gd name="T112" fmla="*/ 1872 w 2927"/>
                    <a:gd name="T113" fmla="*/ 980 h 1312"/>
                    <a:gd name="T114" fmla="*/ 1731 w 2927"/>
                    <a:gd name="T115" fmla="*/ 1141 h 1312"/>
                    <a:gd name="T116" fmla="*/ 1723 w 2927"/>
                    <a:gd name="T117" fmla="*/ 1178 h 1312"/>
                    <a:gd name="T118" fmla="*/ 2859 w 2927"/>
                    <a:gd name="T119" fmla="*/ 1248 h 1312"/>
                    <a:gd name="T120" fmla="*/ 2594 w 2927"/>
                    <a:gd name="T121" fmla="*/ 1265 h 1312"/>
                    <a:gd name="T122" fmla="*/ 2593 w 2927"/>
                    <a:gd name="T123" fmla="*/ 1289 h 1312"/>
                    <a:gd name="T124" fmla="*/ 1724 w 2927"/>
                    <a:gd name="T125" fmla="*/ 983 h 13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2927" h="1312">
                      <a:moveTo>
                        <a:pt x="149" y="1304"/>
                      </a:moveTo>
                      <a:cubicBezTo>
                        <a:pt x="149" y="1307"/>
                        <a:pt x="148" y="1309"/>
                        <a:pt x="148" y="1311"/>
                      </a:cubicBezTo>
                      <a:cubicBezTo>
                        <a:pt x="144" y="1312"/>
                        <a:pt x="141" y="1312"/>
                        <a:pt x="139" y="1308"/>
                      </a:cubicBezTo>
                      <a:cubicBezTo>
                        <a:pt x="138" y="1305"/>
                        <a:pt x="136" y="1305"/>
                        <a:pt x="133" y="1305"/>
                      </a:cubicBezTo>
                      <a:cubicBezTo>
                        <a:pt x="128" y="1305"/>
                        <a:pt x="122" y="1304"/>
                        <a:pt x="117" y="1305"/>
                      </a:cubicBezTo>
                      <a:cubicBezTo>
                        <a:pt x="113" y="1305"/>
                        <a:pt x="109" y="1306"/>
                        <a:pt x="105" y="1306"/>
                      </a:cubicBezTo>
                      <a:cubicBezTo>
                        <a:pt x="100" y="1306"/>
                        <a:pt x="96" y="1306"/>
                        <a:pt x="92" y="1306"/>
                      </a:cubicBezTo>
                      <a:cubicBezTo>
                        <a:pt x="85" y="1306"/>
                        <a:pt x="78" y="1307"/>
                        <a:pt x="72" y="1307"/>
                      </a:cubicBezTo>
                      <a:cubicBezTo>
                        <a:pt x="68" y="1307"/>
                        <a:pt x="64" y="1306"/>
                        <a:pt x="60" y="1306"/>
                      </a:cubicBezTo>
                      <a:cubicBezTo>
                        <a:pt x="52" y="1306"/>
                        <a:pt x="44" y="1307"/>
                        <a:pt x="37" y="1307"/>
                      </a:cubicBezTo>
                      <a:cubicBezTo>
                        <a:pt x="28" y="1307"/>
                        <a:pt x="18" y="1307"/>
                        <a:pt x="9" y="1307"/>
                      </a:cubicBezTo>
                      <a:cubicBezTo>
                        <a:pt x="1" y="1307"/>
                        <a:pt x="1" y="1307"/>
                        <a:pt x="0" y="1298"/>
                      </a:cubicBezTo>
                      <a:cubicBezTo>
                        <a:pt x="0" y="1298"/>
                        <a:pt x="1" y="1297"/>
                        <a:pt x="2" y="1297"/>
                      </a:cubicBezTo>
                      <a:cubicBezTo>
                        <a:pt x="13" y="1297"/>
                        <a:pt x="24" y="1297"/>
                        <a:pt x="34" y="1296"/>
                      </a:cubicBezTo>
                      <a:cubicBezTo>
                        <a:pt x="55" y="1296"/>
                        <a:pt x="76" y="1296"/>
                        <a:pt x="98" y="1296"/>
                      </a:cubicBezTo>
                      <a:cubicBezTo>
                        <a:pt x="109" y="1296"/>
                        <a:pt x="120" y="1295"/>
                        <a:pt x="131" y="1295"/>
                      </a:cubicBezTo>
                      <a:cubicBezTo>
                        <a:pt x="134" y="1295"/>
                        <a:pt x="136" y="1294"/>
                        <a:pt x="139" y="1294"/>
                      </a:cubicBezTo>
                      <a:cubicBezTo>
                        <a:pt x="138" y="1286"/>
                        <a:pt x="139" y="1279"/>
                        <a:pt x="138" y="1272"/>
                      </a:cubicBezTo>
                      <a:cubicBezTo>
                        <a:pt x="136" y="1259"/>
                        <a:pt x="137" y="1246"/>
                        <a:pt x="137" y="1233"/>
                      </a:cubicBezTo>
                      <a:cubicBezTo>
                        <a:pt x="137" y="1211"/>
                        <a:pt x="137" y="1190"/>
                        <a:pt x="137" y="1168"/>
                      </a:cubicBezTo>
                      <a:cubicBezTo>
                        <a:pt x="138" y="1152"/>
                        <a:pt x="137" y="1135"/>
                        <a:pt x="138" y="1119"/>
                      </a:cubicBezTo>
                      <a:cubicBezTo>
                        <a:pt x="139" y="1104"/>
                        <a:pt x="138" y="1088"/>
                        <a:pt x="139" y="1073"/>
                      </a:cubicBezTo>
                      <a:cubicBezTo>
                        <a:pt x="140" y="1061"/>
                        <a:pt x="140" y="1050"/>
                        <a:pt x="141" y="1038"/>
                      </a:cubicBezTo>
                      <a:cubicBezTo>
                        <a:pt x="141" y="1028"/>
                        <a:pt x="140" y="1018"/>
                        <a:pt x="140" y="1007"/>
                      </a:cubicBezTo>
                      <a:cubicBezTo>
                        <a:pt x="140" y="1007"/>
                        <a:pt x="140" y="1006"/>
                        <a:pt x="140" y="1005"/>
                      </a:cubicBezTo>
                      <a:cubicBezTo>
                        <a:pt x="140" y="998"/>
                        <a:pt x="141" y="990"/>
                        <a:pt x="138" y="983"/>
                      </a:cubicBezTo>
                      <a:cubicBezTo>
                        <a:pt x="138" y="984"/>
                        <a:pt x="139" y="984"/>
                        <a:pt x="140" y="985"/>
                      </a:cubicBezTo>
                      <a:cubicBezTo>
                        <a:pt x="140" y="970"/>
                        <a:pt x="140" y="956"/>
                        <a:pt x="140" y="941"/>
                      </a:cubicBezTo>
                      <a:cubicBezTo>
                        <a:pt x="140" y="927"/>
                        <a:pt x="140" y="913"/>
                        <a:pt x="139" y="899"/>
                      </a:cubicBezTo>
                      <a:cubicBezTo>
                        <a:pt x="138" y="893"/>
                        <a:pt x="139" y="888"/>
                        <a:pt x="139" y="882"/>
                      </a:cubicBezTo>
                      <a:cubicBezTo>
                        <a:pt x="138" y="874"/>
                        <a:pt x="138" y="867"/>
                        <a:pt x="138" y="859"/>
                      </a:cubicBezTo>
                      <a:cubicBezTo>
                        <a:pt x="138" y="852"/>
                        <a:pt x="138" y="846"/>
                        <a:pt x="138" y="840"/>
                      </a:cubicBezTo>
                      <a:cubicBezTo>
                        <a:pt x="137" y="830"/>
                        <a:pt x="137" y="820"/>
                        <a:pt x="137" y="810"/>
                      </a:cubicBezTo>
                      <a:cubicBezTo>
                        <a:pt x="136" y="797"/>
                        <a:pt x="136" y="785"/>
                        <a:pt x="136" y="773"/>
                      </a:cubicBezTo>
                      <a:cubicBezTo>
                        <a:pt x="136" y="767"/>
                        <a:pt x="136" y="762"/>
                        <a:pt x="136" y="756"/>
                      </a:cubicBezTo>
                      <a:cubicBezTo>
                        <a:pt x="135" y="748"/>
                        <a:pt x="135" y="741"/>
                        <a:pt x="134" y="733"/>
                      </a:cubicBezTo>
                      <a:cubicBezTo>
                        <a:pt x="134" y="722"/>
                        <a:pt x="134" y="712"/>
                        <a:pt x="134" y="701"/>
                      </a:cubicBezTo>
                      <a:cubicBezTo>
                        <a:pt x="134" y="686"/>
                        <a:pt x="134" y="670"/>
                        <a:pt x="134" y="654"/>
                      </a:cubicBezTo>
                      <a:cubicBezTo>
                        <a:pt x="134" y="648"/>
                        <a:pt x="134" y="642"/>
                        <a:pt x="134" y="635"/>
                      </a:cubicBezTo>
                      <a:cubicBezTo>
                        <a:pt x="134" y="630"/>
                        <a:pt x="133" y="626"/>
                        <a:pt x="133" y="621"/>
                      </a:cubicBezTo>
                      <a:cubicBezTo>
                        <a:pt x="133" y="608"/>
                        <a:pt x="133" y="595"/>
                        <a:pt x="133" y="582"/>
                      </a:cubicBezTo>
                      <a:cubicBezTo>
                        <a:pt x="132" y="563"/>
                        <a:pt x="132" y="543"/>
                        <a:pt x="131" y="524"/>
                      </a:cubicBezTo>
                      <a:cubicBezTo>
                        <a:pt x="131" y="515"/>
                        <a:pt x="132" y="505"/>
                        <a:pt x="133" y="495"/>
                      </a:cubicBezTo>
                      <a:cubicBezTo>
                        <a:pt x="133" y="490"/>
                        <a:pt x="132" y="485"/>
                        <a:pt x="132" y="480"/>
                      </a:cubicBezTo>
                      <a:cubicBezTo>
                        <a:pt x="132" y="476"/>
                        <a:pt x="132" y="471"/>
                        <a:pt x="133" y="466"/>
                      </a:cubicBezTo>
                      <a:cubicBezTo>
                        <a:pt x="133" y="465"/>
                        <a:pt x="133" y="463"/>
                        <a:pt x="133" y="462"/>
                      </a:cubicBezTo>
                      <a:cubicBezTo>
                        <a:pt x="131" y="453"/>
                        <a:pt x="134" y="444"/>
                        <a:pt x="133" y="434"/>
                      </a:cubicBezTo>
                      <a:cubicBezTo>
                        <a:pt x="132" y="430"/>
                        <a:pt x="132" y="426"/>
                        <a:pt x="132" y="422"/>
                      </a:cubicBezTo>
                      <a:cubicBezTo>
                        <a:pt x="132" y="410"/>
                        <a:pt x="133" y="398"/>
                        <a:pt x="133" y="385"/>
                      </a:cubicBezTo>
                      <a:cubicBezTo>
                        <a:pt x="133" y="369"/>
                        <a:pt x="133" y="352"/>
                        <a:pt x="133" y="336"/>
                      </a:cubicBezTo>
                      <a:cubicBezTo>
                        <a:pt x="133" y="319"/>
                        <a:pt x="134" y="303"/>
                        <a:pt x="134" y="286"/>
                      </a:cubicBezTo>
                      <a:cubicBezTo>
                        <a:pt x="134" y="272"/>
                        <a:pt x="135" y="258"/>
                        <a:pt x="135" y="244"/>
                      </a:cubicBezTo>
                      <a:cubicBezTo>
                        <a:pt x="136" y="237"/>
                        <a:pt x="136" y="229"/>
                        <a:pt x="136" y="221"/>
                      </a:cubicBezTo>
                      <a:cubicBezTo>
                        <a:pt x="136" y="220"/>
                        <a:pt x="136" y="218"/>
                        <a:pt x="136" y="217"/>
                      </a:cubicBezTo>
                      <a:cubicBezTo>
                        <a:pt x="131" y="218"/>
                        <a:pt x="127" y="219"/>
                        <a:pt x="123" y="220"/>
                      </a:cubicBezTo>
                      <a:cubicBezTo>
                        <a:pt x="117" y="222"/>
                        <a:pt x="110" y="224"/>
                        <a:pt x="103" y="225"/>
                      </a:cubicBezTo>
                      <a:cubicBezTo>
                        <a:pt x="91" y="228"/>
                        <a:pt x="79" y="231"/>
                        <a:pt x="67" y="234"/>
                      </a:cubicBezTo>
                      <a:cubicBezTo>
                        <a:pt x="61" y="236"/>
                        <a:pt x="55" y="237"/>
                        <a:pt x="48" y="238"/>
                      </a:cubicBezTo>
                      <a:cubicBezTo>
                        <a:pt x="47" y="238"/>
                        <a:pt x="45" y="239"/>
                        <a:pt x="43" y="240"/>
                      </a:cubicBezTo>
                      <a:cubicBezTo>
                        <a:pt x="38" y="244"/>
                        <a:pt x="32" y="242"/>
                        <a:pt x="27" y="239"/>
                      </a:cubicBezTo>
                      <a:cubicBezTo>
                        <a:pt x="35" y="232"/>
                        <a:pt x="44" y="229"/>
                        <a:pt x="54" y="227"/>
                      </a:cubicBezTo>
                      <a:cubicBezTo>
                        <a:pt x="67" y="224"/>
                        <a:pt x="80" y="219"/>
                        <a:pt x="94" y="216"/>
                      </a:cubicBezTo>
                      <a:cubicBezTo>
                        <a:pt x="96" y="215"/>
                        <a:pt x="99" y="214"/>
                        <a:pt x="102" y="214"/>
                      </a:cubicBezTo>
                      <a:cubicBezTo>
                        <a:pt x="116" y="210"/>
                        <a:pt x="130" y="206"/>
                        <a:pt x="144" y="202"/>
                      </a:cubicBezTo>
                      <a:cubicBezTo>
                        <a:pt x="151" y="200"/>
                        <a:pt x="158" y="198"/>
                        <a:pt x="165" y="197"/>
                      </a:cubicBezTo>
                      <a:cubicBezTo>
                        <a:pt x="185" y="192"/>
                        <a:pt x="205" y="187"/>
                        <a:pt x="223" y="178"/>
                      </a:cubicBezTo>
                      <a:cubicBezTo>
                        <a:pt x="228" y="176"/>
                        <a:pt x="234" y="175"/>
                        <a:pt x="239" y="173"/>
                      </a:cubicBezTo>
                      <a:cubicBezTo>
                        <a:pt x="242" y="172"/>
                        <a:pt x="244" y="171"/>
                        <a:pt x="247" y="170"/>
                      </a:cubicBezTo>
                      <a:cubicBezTo>
                        <a:pt x="250" y="168"/>
                        <a:pt x="253" y="167"/>
                        <a:pt x="256" y="165"/>
                      </a:cubicBezTo>
                      <a:cubicBezTo>
                        <a:pt x="258" y="164"/>
                        <a:pt x="260" y="163"/>
                        <a:pt x="262" y="162"/>
                      </a:cubicBezTo>
                      <a:cubicBezTo>
                        <a:pt x="263" y="161"/>
                        <a:pt x="264" y="161"/>
                        <a:pt x="265" y="160"/>
                      </a:cubicBezTo>
                      <a:cubicBezTo>
                        <a:pt x="275" y="157"/>
                        <a:pt x="285" y="153"/>
                        <a:pt x="295" y="150"/>
                      </a:cubicBezTo>
                      <a:cubicBezTo>
                        <a:pt x="306" y="146"/>
                        <a:pt x="317" y="143"/>
                        <a:pt x="328" y="139"/>
                      </a:cubicBezTo>
                      <a:cubicBezTo>
                        <a:pt x="329" y="139"/>
                        <a:pt x="331" y="139"/>
                        <a:pt x="332" y="138"/>
                      </a:cubicBezTo>
                      <a:cubicBezTo>
                        <a:pt x="337" y="134"/>
                        <a:pt x="343" y="134"/>
                        <a:pt x="348" y="132"/>
                      </a:cubicBezTo>
                      <a:cubicBezTo>
                        <a:pt x="359" y="128"/>
                        <a:pt x="369" y="125"/>
                        <a:pt x="379" y="120"/>
                      </a:cubicBezTo>
                      <a:cubicBezTo>
                        <a:pt x="385" y="118"/>
                        <a:pt x="391" y="117"/>
                        <a:pt x="397" y="115"/>
                      </a:cubicBezTo>
                      <a:cubicBezTo>
                        <a:pt x="406" y="113"/>
                        <a:pt x="415" y="111"/>
                        <a:pt x="424" y="107"/>
                      </a:cubicBezTo>
                      <a:cubicBezTo>
                        <a:pt x="432" y="104"/>
                        <a:pt x="442" y="102"/>
                        <a:pt x="451" y="100"/>
                      </a:cubicBezTo>
                      <a:cubicBezTo>
                        <a:pt x="458" y="98"/>
                        <a:pt x="465" y="95"/>
                        <a:pt x="473" y="93"/>
                      </a:cubicBezTo>
                      <a:cubicBezTo>
                        <a:pt x="484" y="90"/>
                        <a:pt x="495" y="87"/>
                        <a:pt x="507" y="83"/>
                      </a:cubicBezTo>
                      <a:cubicBezTo>
                        <a:pt x="523" y="78"/>
                        <a:pt x="538" y="74"/>
                        <a:pt x="554" y="69"/>
                      </a:cubicBezTo>
                      <a:cubicBezTo>
                        <a:pt x="563" y="65"/>
                        <a:pt x="572" y="62"/>
                        <a:pt x="582" y="58"/>
                      </a:cubicBezTo>
                      <a:cubicBezTo>
                        <a:pt x="587" y="56"/>
                        <a:pt x="593" y="55"/>
                        <a:pt x="598" y="53"/>
                      </a:cubicBezTo>
                      <a:cubicBezTo>
                        <a:pt x="604" y="51"/>
                        <a:pt x="610" y="50"/>
                        <a:pt x="615" y="48"/>
                      </a:cubicBezTo>
                      <a:cubicBezTo>
                        <a:pt x="623" y="46"/>
                        <a:pt x="631" y="44"/>
                        <a:pt x="638" y="42"/>
                      </a:cubicBezTo>
                      <a:cubicBezTo>
                        <a:pt x="646" y="39"/>
                        <a:pt x="654" y="37"/>
                        <a:pt x="662" y="34"/>
                      </a:cubicBezTo>
                      <a:cubicBezTo>
                        <a:pt x="675" y="30"/>
                        <a:pt x="688" y="25"/>
                        <a:pt x="701" y="21"/>
                      </a:cubicBezTo>
                      <a:cubicBezTo>
                        <a:pt x="712" y="17"/>
                        <a:pt x="722" y="14"/>
                        <a:pt x="732" y="9"/>
                      </a:cubicBezTo>
                      <a:cubicBezTo>
                        <a:pt x="732" y="9"/>
                        <a:pt x="733" y="8"/>
                        <a:pt x="733" y="8"/>
                      </a:cubicBezTo>
                      <a:cubicBezTo>
                        <a:pt x="740" y="7"/>
                        <a:pt x="747" y="4"/>
                        <a:pt x="754" y="1"/>
                      </a:cubicBezTo>
                      <a:cubicBezTo>
                        <a:pt x="756" y="0"/>
                        <a:pt x="758" y="0"/>
                        <a:pt x="759" y="1"/>
                      </a:cubicBezTo>
                      <a:cubicBezTo>
                        <a:pt x="766" y="3"/>
                        <a:pt x="772" y="5"/>
                        <a:pt x="778" y="7"/>
                      </a:cubicBezTo>
                      <a:cubicBezTo>
                        <a:pt x="782" y="8"/>
                        <a:pt x="785" y="10"/>
                        <a:pt x="789" y="11"/>
                      </a:cubicBezTo>
                      <a:cubicBezTo>
                        <a:pt x="802" y="16"/>
                        <a:pt x="816" y="18"/>
                        <a:pt x="829" y="23"/>
                      </a:cubicBezTo>
                      <a:cubicBezTo>
                        <a:pt x="837" y="26"/>
                        <a:pt x="846" y="27"/>
                        <a:pt x="855" y="29"/>
                      </a:cubicBezTo>
                      <a:cubicBezTo>
                        <a:pt x="863" y="31"/>
                        <a:pt x="871" y="32"/>
                        <a:pt x="878" y="36"/>
                      </a:cubicBezTo>
                      <a:cubicBezTo>
                        <a:pt x="884" y="39"/>
                        <a:pt x="891" y="41"/>
                        <a:pt x="897" y="44"/>
                      </a:cubicBezTo>
                      <a:cubicBezTo>
                        <a:pt x="905" y="47"/>
                        <a:pt x="913" y="50"/>
                        <a:pt x="921" y="53"/>
                      </a:cubicBezTo>
                      <a:cubicBezTo>
                        <a:pt x="933" y="57"/>
                        <a:pt x="946" y="59"/>
                        <a:pt x="958" y="63"/>
                      </a:cubicBezTo>
                      <a:cubicBezTo>
                        <a:pt x="962" y="64"/>
                        <a:pt x="966" y="65"/>
                        <a:pt x="970" y="66"/>
                      </a:cubicBezTo>
                      <a:cubicBezTo>
                        <a:pt x="987" y="71"/>
                        <a:pt x="1003" y="76"/>
                        <a:pt x="1020" y="81"/>
                      </a:cubicBezTo>
                      <a:cubicBezTo>
                        <a:pt x="1036" y="85"/>
                        <a:pt x="1051" y="90"/>
                        <a:pt x="1067" y="95"/>
                      </a:cubicBezTo>
                      <a:cubicBezTo>
                        <a:pt x="1076" y="97"/>
                        <a:pt x="1085" y="100"/>
                        <a:pt x="1094" y="103"/>
                      </a:cubicBezTo>
                      <a:cubicBezTo>
                        <a:pt x="1101" y="105"/>
                        <a:pt x="1107" y="106"/>
                        <a:pt x="1114" y="108"/>
                      </a:cubicBezTo>
                      <a:cubicBezTo>
                        <a:pt x="1126" y="112"/>
                        <a:pt x="1139" y="115"/>
                        <a:pt x="1152" y="118"/>
                      </a:cubicBezTo>
                      <a:cubicBezTo>
                        <a:pt x="1171" y="123"/>
                        <a:pt x="1191" y="129"/>
                        <a:pt x="1210" y="134"/>
                      </a:cubicBezTo>
                      <a:cubicBezTo>
                        <a:pt x="1221" y="137"/>
                        <a:pt x="1231" y="139"/>
                        <a:pt x="1241" y="142"/>
                      </a:cubicBezTo>
                      <a:cubicBezTo>
                        <a:pt x="1249" y="144"/>
                        <a:pt x="1256" y="147"/>
                        <a:pt x="1264" y="149"/>
                      </a:cubicBezTo>
                      <a:cubicBezTo>
                        <a:pt x="1273" y="152"/>
                        <a:pt x="1283" y="154"/>
                        <a:pt x="1292" y="157"/>
                      </a:cubicBezTo>
                      <a:cubicBezTo>
                        <a:pt x="1304" y="160"/>
                        <a:pt x="1317" y="163"/>
                        <a:pt x="1329" y="166"/>
                      </a:cubicBezTo>
                      <a:cubicBezTo>
                        <a:pt x="1339" y="169"/>
                        <a:pt x="1350" y="172"/>
                        <a:pt x="1361" y="174"/>
                      </a:cubicBezTo>
                      <a:cubicBezTo>
                        <a:pt x="1369" y="176"/>
                        <a:pt x="1376" y="178"/>
                        <a:pt x="1384" y="180"/>
                      </a:cubicBezTo>
                      <a:cubicBezTo>
                        <a:pt x="1391" y="182"/>
                        <a:pt x="1397" y="183"/>
                        <a:pt x="1404" y="185"/>
                      </a:cubicBezTo>
                      <a:cubicBezTo>
                        <a:pt x="1418" y="189"/>
                        <a:pt x="1432" y="191"/>
                        <a:pt x="1446" y="196"/>
                      </a:cubicBezTo>
                      <a:cubicBezTo>
                        <a:pt x="1456" y="200"/>
                        <a:pt x="1467" y="202"/>
                        <a:pt x="1477" y="204"/>
                      </a:cubicBezTo>
                      <a:cubicBezTo>
                        <a:pt x="1481" y="205"/>
                        <a:pt x="1485" y="207"/>
                        <a:pt x="1490" y="208"/>
                      </a:cubicBezTo>
                      <a:cubicBezTo>
                        <a:pt x="1509" y="213"/>
                        <a:pt x="1527" y="218"/>
                        <a:pt x="1546" y="223"/>
                      </a:cubicBezTo>
                      <a:cubicBezTo>
                        <a:pt x="1561" y="226"/>
                        <a:pt x="1575" y="229"/>
                        <a:pt x="1590" y="232"/>
                      </a:cubicBezTo>
                      <a:cubicBezTo>
                        <a:pt x="1595" y="233"/>
                        <a:pt x="1601" y="234"/>
                        <a:pt x="1606" y="236"/>
                      </a:cubicBezTo>
                      <a:cubicBezTo>
                        <a:pt x="1612" y="237"/>
                        <a:pt x="1614" y="243"/>
                        <a:pt x="1611" y="248"/>
                      </a:cubicBezTo>
                      <a:cubicBezTo>
                        <a:pt x="1608" y="249"/>
                        <a:pt x="1605" y="248"/>
                        <a:pt x="1602" y="246"/>
                      </a:cubicBezTo>
                      <a:cubicBezTo>
                        <a:pt x="1598" y="244"/>
                        <a:pt x="1595" y="244"/>
                        <a:pt x="1591" y="244"/>
                      </a:cubicBezTo>
                      <a:cubicBezTo>
                        <a:pt x="1586" y="244"/>
                        <a:pt x="1581" y="242"/>
                        <a:pt x="1577" y="242"/>
                      </a:cubicBezTo>
                      <a:cubicBezTo>
                        <a:pt x="1571" y="242"/>
                        <a:pt x="1567" y="237"/>
                        <a:pt x="1561" y="239"/>
                      </a:cubicBezTo>
                      <a:cubicBezTo>
                        <a:pt x="1561" y="239"/>
                        <a:pt x="1560" y="239"/>
                        <a:pt x="1560" y="239"/>
                      </a:cubicBezTo>
                      <a:cubicBezTo>
                        <a:pt x="1553" y="237"/>
                        <a:pt x="1547" y="235"/>
                        <a:pt x="1540" y="233"/>
                      </a:cubicBezTo>
                      <a:cubicBezTo>
                        <a:pt x="1539" y="233"/>
                        <a:pt x="1537" y="233"/>
                        <a:pt x="1536" y="232"/>
                      </a:cubicBezTo>
                      <a:cubicBezTo>
                        <a:pt x="1533" y="232"/>
                        <a:pt x="1530" y="231"/>
                        <a:pt x="1528" y="229"/>
                      </a:cubicBezTo>
                      <a:cubicBezTo>
                        <a:pt x="1527" y="229"/>
                        <a:pt x="1526" y="228"/>
                        <a:pt x="1525" y="228"/>
                      </a:cubicBezTo>
                      <a:cubicBezTo>
                        <a:pt x="1522" y="227"/>
                        <a:pt x="1519" y="228"/>
                        <a:pt x="1516" y="227"/>
                      </a:cubicBezTo>
                      <a:cubicBezTo>
                        <a:pt x="1514" y="226"/>
                        <a:pt x="1512" y="224"/>
                        <a:pt x="1508" y="225"/>
                      </a:cubicBezTo>
                      <a:cubicBezTo>
                        <a:pt x="1508" y="225"/>
                        <a:pt x="1507" y="224"/>
                        <a:pt x="1506" y="224"/>
                      </a:cubicBezTo>
                      <a:cubicBezTo>
                        <a:pt x="1503" y="223"/>
                        <a:pt x="1501" y="221"/>
                        <a:pt x="1498" y="221"/>
                      </a:cubicBezTo>
                      <a:cubicBezTo>
                        <a:pt x="1486" y="218"/>
                        <a:pt x="1475" y="214"/>
                        <a:pt x="1464" y="211"/>
                      </a:cubicBezTo>
                      <a:cubicBezTo>
                        <a:pt x="1458" y="209"/>
                        <a:pt x="1452" y="208"/>
                        <a:pt x="1445" y="207"/>
                      </a:cubicBezTo>
                      <a:cubicBezTo>
                        <a:pt x="1444" y="211"/>
                        <a:pt x="1445" y="216"/>
                        <a:pt x="1445" y="220"/>
                      </a:cubicBezTo>
                      <a:cubicBezTo>
                        <a:pt x="1445" y="230"/>
                        <a:pt x="1446" y="239"/>
                        <a:pt x="1446" y="249"/>
                      </a:cubicBezTo>
                      <a:cubicBezTo>
                        <a:pt x="1446" y="271"/>
                        <a:pt x="1447" y="293"/>
                        <a:pt x="1447" y="314"/>
                      </a:cubicBezTo>
                      <a:cubicBezTo>
                        <a:pt x="1447" y="326"/>
                        <a:pt x="1446" y="337"/>
                        <a:pt x="1446" y="348"/>
                      </a:cubicBezTo>
                      <a:cubicBezTo>
                        <a:pt x="1446" y="356"/>
                        <a:pt x="1446" y="364"/>
                        <a:pt x="1446" y="371"/>
                      </a:cubicBezTo>
                      <a:cubicBezTo>
                        <a:pt x="1446" y="382"/>
                        <a:pt x="1446" y="392"/>
                        <a:pt x="1446" y="403"/>
                      </a:cubicBezTo>
                      <a:cubicBezTo>
                        <a:pt x="1446" y="416"/>
                        <a:pt x="1447" y="430"/>
                        <a:pt x="1448" y="444"/>
                      </a:cubicBezTo>
                      <a:cubicBezTo>
                        <a:pt x="1449" y="459"/>
                        <a:pt x="1449" y="474"/>
                        <a:pt x="1449" y="489"/>
                      </a:cubicBezTo>
                      <a:cubicBezTo>
                        <a:pt x="1449" y="506"/>
                        <a:pt x="1449" y="522"/>
                        <a:pt x="1449" y="539"/>
                      </a:cubicBezTo>
                      <a:cubicBezTo>
                        <a:pt x="1449" y="551"/>
                        <a:pt x="1448" y="563"/>
                        <a:pt x="1447" y="575"/>
                      </a:cubicBezTo>
                      <a:cubicBezTo>
                        <a:pt x="1447" y="590"/>
                        <a:pt x="1446" y="605"/>
                        <a:pt x="1445" y="620"/>
                      </a:cubicBezTo>
                      <a:cubicBezTo>
                        <a:pt x="1444" y="630"/>
                        <a:pt x="1444" y="641"/>
                        <a:pt x="1443" y="651"/>
                      </a:cubicBezTo>
                      <a:cubicBezTo>
                        <a:pt x="1442" y="663"/>
                        <a:pt x="1441" y="676"/>
                        <a:pt x="1440" y="688"/>
                      </a:cubicBezTo>
                      <a:cubicBezTo>
                        <a:pt x="1439" y="700"/>
                        <a:pt x="1439" y="712"/>
                        <a:pt x="1438" y="724"/>
                      </a:cubicBezTo>
                      <a:cubicBezTo>
                        <a:pt x="1437" y="737"/>
                        <a:pt x="1436" y="750"/>
                        <a:pt x="1435" y="763"/>
                      </a:cubicBezTo>
                      <a:cubicBezTo>
                        <a:pt x="1435" y="766"/>
                        <a:pt x="1434" y="768"/>
                        <a:pt x="1434" y="771"/>
                      </a:cubicBezTo>
                      <a:cubicBezTo>
                        <a:pt x="1433" y="774"/>
                        <a:pt x="1433" y="777"/>
                        <a:pt x="1432" y="781"/>
                      </a:cubicBezTo>
                      <a:cubicBezTo>
                        <a:pt x="1431" y="793"/>
                        <a:pt x="1430" y="806"/>
                        <a:pt x="1430" y="819"/>
                      </a:cubicBezTo>
                      <a:cubicBezTo>
                        <a:pt x="1429" y="823"/>
                        <a:pt x="1430" y="827"/>
                        <a:pt x="1430" y="831"/>
                      </a:cubicBezTo>
                      <a:cubicBezTo>
                        <a:pt x="1429" y="841"/>
                        <a:pt x="1429" y="850"/>
                        <a:pt x="1429" y="860"/>
                      </a:cubicBezTo>
                      <a:cubicBezTo>
                        <a:pt x="1429" y="871"/>
                        <a:pt x="1429" y="882"/>
                        <a:pt x="1428" y="893"/>
                      </a:cubicBezTo>
                      <a:cubicBezTo>
                        <a:pt x="1428" y="901"/>
                        <a:pt x="1427" y="908"/>
                        <a:pt x="1427" y="916"/>
                      </a:cubicBezTo>
                      <a:cubicBezTo>
                        <a:pt x="1427" y="928"/>
                        <a:pt x="1427" y="940"/>
                        <a:pt x="1427" y="953"/>
                      </a:cubicBezTo>
                      <a:cubicBezTo>
                        <a:pt x="1427" y="959"/>
                        <a:pt x="1426" y="965"/>
                        <a:pt x="1426" y="971"/>
                      </a:cubicBezTo>
                      <a:cubicBezTo>
                        <a:pt x="1426" y="981"/>
                        <a:pt x="1427" y="991"/>
                        <a:pt x="1427" y="1001"/>
                      </a:cubicBezTo>
                      <a:cubicBezTo>
                        <a:pt x="1427" y="1015"/>
                        <a:pt x="1427" y="1029"/>
                        <a:pt x="1427" y="1043"/>
                      </a:cubicBezTo>
                      <a:cubicBezTo>
                        <a:pt x="1427" y="1055"/>
                        <a:pt x="1427" y="1067"/>
                        <a:pt x="1427" y="1079"/>
                      </a:cubicBezTo>
                      <a:cubicBezTo>
                        <a:pt x="1427" y="1094"/>
                        <a:pt x="1426" y="1108"/>
                        <a:pt x="1426" y="1123"/>
                      </a:cubicBezTo>
                      <a:cubicBezTo>
                        <a:pt x="1426" y="1140"/>
                        <a:pt x="1426" y="1157"/>
                        <a:pt x="1426" y="1174"/>
                      </a:cubicBezTo>
                      <a:cubicBezTo>
                        <a:pt x="1426" y="1190"/>
                        <a:pt x="1425" y="1205"/>
                        <a:pt x="1425" y="1221"/>
                      </a:cubicBezTo>
                      <a:cubicBezTo>
                        <a:pt x="1425" y="1237"/>
                        <a:pt x="1425" y="1254"/>
                        <a:pt x="1425" y="1270"/>
                      </a:cubicBezTo>
                      <a:cubicBezTo>
                        <a:pt x="1425" y="1275"/>
                        <a:pt x="1426" y="1276"/>
                        <a:pt x="1430" y="1276"/>
                      </a:cubicBezTo>
                      <a:cubicBezTo>
                        <a:pt x="1446" y="1275"/>
                        <a:pt x="1462" y="1275"/>
                        <a:pt x="1477" y="1275"/>
                      </a:cubicBezTo>
                      <a:cubicBezTo>
                        <a:pt x="1490" y="1275"/>
                        <a:pt x="1503" y="1276"/>
                        <a:pt x="1516" y="1276"/>
                      </a:cubicBezTo>
                      <a:cubicBezTo>
                        <a:pt x="1518" y="1276"/>
                        <a:pt x="1520" y="1276"/>
                        <a:pt x="1522" y="1276"/>
                      </a:cubicBezTo>
                      <a:cubicBezTo>
                        <a:pt x="1544" y="1276"/>
                        <a:pt x="1565" y="1276"/>
                        <a:pt x="1587" y="1276"/>
                      </a:cubicBezTo>
                      <a:cubicBezTo>
                        <a:pt x="1597" y="1277"/>
                        <a:pt x="1608" y="1277"/>
                        <a:pt x="1618" y="1278"/>
                      </a:cubicBezTo>
                      <a:cubicBezTo>
                        <a:pt x="1625" y="1278"/>
                        <a:pt x="1631" y="1278"/>
                        <a:pt x="1638" y="1278"/>
                      </a:cubicBezTo>
                      <a:cubicBezTo>
                        <a:pt x="1642" y="1278"/>
                        <a:pt x="1646" y="1278"/>
                        <a:pt x="1651" y="1278"/>
                      </a:cubicBezTo>
                      <a:cubicBezTo>
                        <a:pt x="1652" y="1273"/>
                        <a:pt x="1654" y="1268"/>
                        <a:pt x="1655" y="1263"/>
                      </a:cubicBezTo>
                      <a:cubicBezTo>
                        <a:pt x="1659" y="1249"/>
                        <a:pt x="1662" y="1235"/>
                        <a:pt x="1666" y="1222"/>
                      </a:cubicBezTo>
                      <a:cubicBezTo>
                        <a:pt x="1668" y="1211"/>
                        <a:pt x="1670" y="1201"/>
                        <a:pt x="1673" y="1190"/>
                      </a:cubicBezTo>
                      <a:cubicBezTo>
                        <a:pt x="1674" y="1186"/>
                        <a:pt x="1675" y="1181"/>
                        <a:pt x="1676" y="1177"/>
                      </a:cubicBezTo>
                      <a:cubicBezTo>
                        <a:pt x="1679" y="1167"/>
                        <a:pt x="1681" y="1158"/>
                        <a:pt x="1683" y="1149"/>
                      </a:cubicBezTo>
                      <a:cubicBezTo>
                        <a:pt x="1686" y="1137"/>
                        <a:pt x="1688" y="1126"/>
                        <a:pt x="1690" y="1115"/>
                      </a:cubicBezTo>
                      <a:cubicBezTo>
                        <a:pt x="1691" y="1109"/>
                        <a:pt x="1692" y="1103"/>
                        <a:pt x="1694" y="1096"/>
                      </a:cubicBezTo>
                      <a:cubicBezTo>
                        <a:pt x="1694" y="1093"/>
                        <a:pt x="1695" y="1090"/>
                        <a:pt x="1695" y="1087"/>
                      </a:cubicBezTo>
                      <a:cubicBezTo>
                        <a:pt x="1697" y="1076"/>
                        <a:pt x="1701" y="1065"/>
                        <a:pt x="1701" y="1054"/>
                      </a:cubicBezTo>
                      <a:cubicBezTo>
                        <a:pt x="1702" y="1047"/>
                        <a:pt x="1704" y="1041"/>
                        <a:pt x="1705" y="1034"/>
                      </a:cubicBezTo>
                      <a:cubicBezTo>
                        <a:pt x="1705" y="1030"/>
                        <a:pt x="1706" y="1025"/>
                        <a:pt x="1707" y="1021"/>
                      </a:cubicBezTo>
                      <a:cubicBezTo>
                        <a:pt x="1708" y="1011"/>
                        <a:pt x="1710" y="1001"/>
                        <a:pt x="1714" y="991"/>
                      </a:cubicBezTo>
                      <a:cubicBezTo>
                        <a:pt x="1715" y="987"/>
                        <a:pt x="1716" y="982"/>
                        <a:pt x="1717" y="977"/>
                      </a:cubicBezTo>
                      <a:cubicBezTo>
                        <a:pt x="1718" y="972"/>
                        <a:pt x="1720" y="970"/>
                        <a:pt x="1725" y="972"/>
                      </a:cubicBezTo>
                      <a:cubicBezTo>
                        <a:pt x="1729" y="973"/>
                        <a:pt x="1733" y="973"/>
                        <a:pt x="1737" y="972"/>
                      </a:cubicBezTo>
                      <a:cubicBezTo>
                        <a:pt x="1739" y="972"/>
                        <a:pt x="1742" y="973"/>
                        <a:pt x="1744" y="973"/>
                      </a:cubicBezTo>
                      <a:cubicBezTo>
                        <a:pt x="1759" y="972"/>
                        <a:pt x="1773" y="973"/>
                        <a:pt x="1788" y="972"/>
                      </a:cubicBezTo>
                      <a:cubicBezTo>
                        <a:pt x="1799" y="971"/>
                        <a:pt x="1809" y="971"/>
                        <a:pt x="1820" y="971"/>
                      </a:cubicBezTo>
                      <a:cubicBezTo>
                        <a:pt x="1829" y="972"/>
                        <a:pt x="1837" y="971"/>
                        <a:pt x="1846" y="971"/>
                      </a:cubicBezTo>
                      <a:cubicBezTo>
                        <a:pt x="1852" y="970"/>
                        <a:pt x="1858" y="970"/>
                        <a:pt x="1865" y="970"/>
                      </a:cubicBezTo>
                      <a:cubicBezTo>
                        <a:pt x="1867" y="970"/>
                        <a:pt x="1870" y="970"/>
                        <a:pt x="1873" y="969"/>
                      </a:cubicBezTo>
                      <a:cubicBezTo>
                        <a:pt x="1874" y="968"/>
                        <a:pt x="1876" y="969"/>
                        <a:pt x="1877" y="970"/>
                      </a:cubicBezTo>
                      <a:cubicBezTo>
                        <a:pt x="1879" y="972"/>
                        <a:pt x="1881" y="974"/>
                        <a:pt x="1882" y="977"/>
                      </a:cubicBezTo>
                      <a:cubicBezTo>
                        <a:pt x="1885" y="982"/>
                        <a:pt x="1888" y="988"/>
                        <a:pt x="1893" y="992"/>
                      </a:cubicBezTo>
                      <a:cubicBezTo>
                        <a:pt x="1894" y="993"/>
                        <a:pt x="1894" y="994"/>
                        <a:pt x="1895" y="995"/>
                      </a:cubicBezTo>
                      <a:cubicBezTo>
                        <a:pt x="1896" y="997"/>
                        <a:pt x="1896" y="999"/>
                        <a:pt x="1897" y="1001"/>
                      </a:cubicBezTo>
                      <a:cubicBezTo>
                        <a:pt x="1901" y="1005"/>
                        <a:pt x="1901" y="1010"/>
                        <a:pt x="1904" y="1014"/>
                      </a:cubicBezTo>
                      <a:cubicBezTo>
                        <a:pt x="1908" y="1020"/>
                        <a:pt x="1910" y="1028"/>
                        <a:pt x="1915" y="1033"/>
                      </a:cubicBezTo>
                      <a:cubicBezTo>
                        <a:pt x="1916" y="1034"/>
                        <a:pt x="1916" y="1036"/>
                        <a:pt x="1916" y="1037"/>
                      </a:cubicBezTo>
                      <a:cubicBezTo>
                        <a:pt x="1917" y="1038"/>
                        <a:pt x="1917" y="1040"/>
                        <a:pt x="1918" y="1041"/>
                      </a:cubicBezTo>
                      <a:cubicBezTo>
                        <a:pt x="1921" y="1046"/>
                        <a:pt x="1924" y="1051"/>
                        <a:pt x="1927" y="1056"/>
                      </a:cubicBezTo>
                      <a:cubicBezTo>
                        <a:pt x="1927" y="1057"/>
                        <a:pt x="1928" y="1058"/>
                        <a:pt x="1928" y="1059"/>
                      </a:cubicBezTo>
                      <a:cubicBezTo>
                        <a:pt x="1930" y="1062"/>
                        <a:pt x="1932" y="1065"/>
                        <a:pt x="1934" y="1069"/>
                      </a:cubicBezTo>
                      <a:cubicBezTo>
                        <a:pt x="1936" y="1071"/>
                        <a:pt x="1937" y="1073"/>
                        <a:pt x="1938" y="1075"/>
                      </a:cubicBezTo>
                      <a:cubicBezTo>
                        <a:pt x="1940" y="1078"/>
                        <a:pt x="1942" y="1081"/>
                        <a:pt x="1943" y="1084"/>
                      </a:cubicBezTo>
                      <a:cubicBezTo>
                        <a:pt x="1944" y="1085"/>
                        <a:pt x="1944" y="1086"/>
                        <a:pt x="1944" y="1087"/>
                      </a:cubicBezTo>
                      <a:cubicBezTo>
                        <a:pt x="1946" y="1090"/>
                        <a:pt x="1947" y="1092"/>
                        <a:pt x="1949" y="1094"/>
                      </a:cubicBezTo>
                      <a:cubicBezTo>
                        <a:pt x="1950" y="1096"/>
                        <a:pt x="1952" y="1098"/>
                        <a:pt x="1953" y="1100"/>
                      </a:cubicBezTo>
                      <a:cubicBezTo>
                        <a:pt x="1956" y="1105"/>
                        <a:pt x="1960" y="1110"/>
                        <a:pt x="1961" y="1116"/>
                      </a:cubicBezTo>
                      <a:cubicBezTo>
                        <a:pt x="1962" y="1122"/>
                        <a:pt x="1967" y="1124"/>
                        <a:pt x="1969" y="1129"/>
                      </a:cubicBezTo>
                      <a:cubicBezTo>
                        <a:pt x="1970" y="1134"/>
                        <a:pt x="1975" y="1137"/>
                        <a:pt x="1978" y="1142"/>
                      </a:cubicBezTo>
                      <a:cubicBezTo>
                        <a:pt x="1979" y="1143"/>
                        <a:pt x="1979" y="1145"/>
                        <a:pt x="1980" y="1146"/>
                      </a:cubicBezTo>
                      <a:cubicBezTo>
                        <a:pt x="1983" y="1150"/>
                        <a:pt x="1985" y="1154"/>
                        <a:pt x="1988" y="1159"/>
                      </a:cubicBezTo>
                      <a:cubicBezTo>
                        <a:pt x="1989" y="1160"/>
                        <a:pt x="1990" y="1161"/>
                        <a:pt x="1991" y="1162"/>
                      </a:cubicBezTo>
                      <a:cubicBezTo>
                        <a:pt x="1993" y="1168"/>
                        <a:pt x="1997" y="1172"/>
                        <a:pt x="2001" y="1177"/>
                      </a:cubicBezTo>
                      <a:cubicBezTo>
                        <a:pt x="2006" y="1181"/>
                        <a:pt x="2010" y="1186"/>
                        <a:pt x="2014" y="1190"/>
                      </a:cubicBezTo>
                      <a:cubicBezTo>
                        <a:pt x="2024" y="1202"/>
                        <a:pt x="2036" y="1211"/>
                        <a:pt x="2050" y="1220"/>
                      </a:cubicBezTo>
                      <a:cubicBezTo>
                        <a:pt x="2056" y="1223"/>
                        <a:pt x="2063" y="1227"/>
                        <a:pt x="2069" y="1231"/>
                      </a:cubicBezTo>
                      <a:cubicBezTo>
                        <a:pt x="2071" y="1232"/>
                        <a:pt x="2073" y="1233"/>
                        <a:pt x="2074" y="1233"/>
                      </a:cubicBezTo>
                      <a:cubicBezTo>
                        <a:pt x="2088" y="1235"/>
                        <a:pt x="2102" y="1237"/>
                        <a:pt x="2116" y="1240"/>
                      </a:cubicBezTo>
                      <a:cubicBezTo>
                        <a:pt x="2125" y="1241"/>
                        <a:pt x="2133" y="1238"/>
                        <a:pt x="2142" y="1235"/>
                      </a:cubicBezTo>
                      <a:cubicBezTo>
                        <a:pt x="2144" y="1234"/>
                        <a:pt x="2145" y="1234"/>
                        <a:pt x="2147" y="1233"/>
                      </a:cubicBezTo>
                      <a:cubicBezTo>
                        <a:pt x="2148" y="1234"/>
                        <a:pt x="2149" y="1234"/>
                        <a:pt x="2149" y="1235"/>
                      </a:cubicBezTo>
                      <a:cubicBezTo>
                        <a:pt x="2150" y="1242"/>
                        <a:pt x="2151" y="1250"/>
                        <a:pt x="2152" y="1257"/>
                      </a:cubicBezTo>
                      <a:cubicBezTo>
                        <a:pt x="2152" y="1263"/>
                        <a:pt x="2153" y="1268"/>
                        <a:pt x="2154" y="1274"/>
                      </a:cubicBezTo>
                      <a:cubicBezTo>
                        <a:pt x="2154" y="1276"/>
                        <a:pt x="2154" y="1279"/>
                        <a:pt x="2154" y="1282"/>
                      </a:cubicBezTo>
                      <a:cubicBezTo>
                        <a:pt x="2159" y="1282"/>
                        <a:pt x="2164" y="1282"/>
                        <a:pt x="2169" y="1282"/>
                      </a:cubicBezTo>
                      <a:cubicBezTo>
                        <a:pt x="2173" y="1282"/>
                        <a:pt x="2178" y="1282"/>
                        <a:pt x="2182" y="1282"/>
                      </a:cubicBezTo>
                      <a:cubicBezTo>
                        <a:pt x="2201" y="1282"/>
                        <a:pt x="2220" y="1281"/>
                        <a:pt x="2239" y="1281"/>
                      </a:cubicBezTo>
                      <a:cubicBezTo>
                        <a:pt x="2250" y="1281"/>
                        <a:pt x="2261" y="1282"/>
                        <a:pt x="2272" y="1283"/>
                      </a:cubicBezTo>
                      <a:cubicBezTo>
                        <a:pt x="2287" y="1283"/>
                        <a:pt x="2301" y="1283"/>
                        <a:pt x="2315" y="1284"/>
                      </a:cubicBezTo>
                      <a:cubicBezTo>
                        <a:pt x="2330" y="1285"/>
                        <a:pt x="2344" y="1286"/>
                        <a:pt x="2358" y="1286"/>
                      </a:cubicBezTo>
                      <a:cubicBezTo>
                        <a:pt x="2369" y="1286"/>
                        <a:pt x="2379" y="1286"/>
                        <a:pt x="2390" y="1287"/>
                      </a:cubicBezTo>
                      <a:cubicBezTo>
                        <a:pt x="2401" y="1287"/>
                        <a:pt x="2413" y="1288"/>
                        <a:pt x="2424" y="1288"/>
                      </a:cubicBezTo>
                      <a:cubicBezTo>
                        <a:pt x="2435" y="1289"/>
                        <a:pt x="2445" y="1289"/>
                        <a:pt x="2455" y="1289"/>
                      </a:cubicBezTo>
                      <a:cubicBezTo>
                        <a:pt x="2475" y="1288"/>
                        <a:pt x="2495" y="1289"/>
                        <a:pt x="2515" y="1289"/>
                      </a:cubicBezTo>
                      <a:cubicBezTo>
                        <a:pt x="2532" y="1289"/>
                        <a:pt x="2548" y="1289"/>
                        <a:pt x="2565" y="1289"/>
                      </a:cubicBezTo>
                      <a:cubicBezTo>
                        <a:pt x="2566" y="1289"/>
                        <a:pt x="2567" y="1289"/>
                        <a:pt x="2568" y="1288"/>
                      </a:cubicBezTo>
                      <a:cubicBezTo>
                        <a:pt x="2568" y="1287"/>
                        <a:pt x="2569" y="1285"/>
                        <a:pt x="2568" y="1284"/>
                      </a:cubicBezTo>
                      <a:cubicBezTo>
                        <a:pt x="2567" y="1277"/>
                        <a:pt x="2568" y="1271"/>
                        <a:pt x="2569" y="1264"/>
                      </a:cubicBezTo>
                      <a:cubicBezTo>
                        <a:pt x="2571" y="1256"/>
                        <a:pt x="2570" y="1249"/>
                        <a:pt x="2569" y="1241"/>
                      </a:cubicBezTo>
                      <a:cubicBezTo>
                        <a:pt x="2569" y="1236"/>
                        <a:pt x="2568" y="1231"/>
                        <a:pt x="2569" y="1225"/>
                      </a:cubicBezTo>
                      <a:cubicBezTo>
                        <a:pt x="2569" y="1220"/>
                        <a:pt x="2570" y="1215"/>
                        <a:pt x="2571" y="1209"/>
                      </a:cubicBezTo>
                      <a:cubicBezTo>
                        <a:pt x="2572" y="1204"/>
                        <a:pt x="2573" y="1199"/>
                        <a:pt x="2574" y="1193"/>
                      </a:cubicBezTo>
                      <a:cubicBezTo>
                        <a:pt x="2570" y="1192"/>
                        <a:pt x="2566" y="1192"/>
                        <a:pt x="2563" y="1191"/>
                      </a:cubicBezTo>
                      <a:cubicBezTo>
                        <a:pt x="2556" y="1189"/>
                        <a:pt x="2550" y="1188"/>
                        <a:pt x="2544" y="1186"/>
                      </a:cubicBezTo>
                      <a:cubicBezTo>
                        <a:pt x="2533" y="1184"/>
                        <a:pt x="2523" y="1183"/>
                        <a:pt x="2513" y="1181"/>
                      </a:cubicBezTo>
                      <a:cubicBezTo>
                        <a:pt x="2504" y="1180"/>
                        <a:pt x="2495" y="1179"/>
                        <a:pt x="2487" y="1177"/>
                      </a:cubicBezTo>
                      <a:cubicBezTo>
                        <a:pt x="2476" y="1174"/>
                        <a:pt x="2465" y="1171"/>
                        <a:pt x="2454" y="1169"/>
                      </a:cubicBezTo>
                      <a:cubicBezTo>
                        <a:pt x="2435" y="1165"/>
                        <a:pt x="2416" y="1160"/>
                        <a:pt x="2397" y="1158"/>
                      </a:cubicBezTo>
                      <a:cubicBezTo>
                        <a:pt x="2394" y="1158"/>
                        <a:pt x="2390" y="1157"/>
                        <a:pt x="2386" y="1157"/>
                      </a:cubicBezTo>
                      <a:cubicBezTo>
                        <a:pt x="2385" y="1157"/>
                        <a:pt x="2384" y="1159"/>
                        <a:pt x="2383" y="1159"/>
                      </a:cubicBezTo>
                      <a:cubicBezTo>
                        <a:pt x="2381" y="1160"/>
                        <a:pt x="2378" y="1160"/>
                        <a:pt x="2377" y="1157"/>
                      </a:cubicBezTo>
                      <a:cubicBezTo>
                        <a:pt x="2377" y="1155"/>
                        <a:pt x="2375" y="1154"/>
                        <a:pt x="2373" y="1154"/>
                      </a:cubicBezTo>
                      <a:cubicBezTo>
                        <a:pt x="2359" y="1151"/>
                        <a:pt x="2345" y="1147"/>
                        <a:pt x="2332" y="1145"/>
                      </a:cubicBezTo>
                      <a:cubicBezTo>
                        <a:pt x="2320" y="1143"/>
                        <a:pt x="2309" y="1139"/>
                        <a:pt x="2298" y="1137"/>
                      </a:cubicBezTo>
                      <a:cubicBezTo>
                        <a:pt x="2292" y="1136"/>
                        <a:pt x="2286" y="1135"/>
                        <a:pt x="2280" y="1134"/>
                      </a:cubicBezTo>
                      <a:cubicBezTo>
                        <a:pt x="2276" y="1133"/>
                        <a:pt x="2275" y="1131"/>
                        <a:pt x="2275" y="1127"/>
                      </a:cubicBezTo>
                      <a:cubicBezTo>
                        <a:pt x="2278" y="1118"/>
                        <a:pt x="2280" y="1108"/>
                        <a:pt x="2283" y="1098"/>
                      </a:cubicBezTo>
                      <a:cubicBezTo>
                        <a:pt x="2283" y="1096"/>
                        <a:pt x="2284" y="1095"/>
                        <a:pt x="2285" y="1093"/>
                      </a:cubicBezTo>
                      <a:cubicBezTo>
                        <a:pt x="2286" y="1090"/>
                        <a:pt x="2289" y="1090"/>
                        <a:pt x="2292" y="1091"/>
                      </a:cubicBezTo>
                      <a:cubicBezTo>
                        <a:pt x="2294" y="1091"/>
                        <a:pt x="2296" y="1092"/>
                        <a:pt x="2298" y="1093"/>
                      </a:cubicBezTo>
                      <a:cubicBezTo>
                        <a:pt x="2308" y="1095"/>
                        <a:pt x="2319" y="1096"/>
                        <a:pt x="2329" y="1099"/>
                      </a:cubicBezTo>
                      <a:cubicBezTo>
                        <a:pt x="2335" y="1101"/>
                        <a:pt x="2341" y="1102"/>
                        <a:pt x="2347" y="1103"/>
                      </a:cubicBezTo>
                      <a:cubicBezTo>
                        <a:pt x="2355" y="1104"/>
                        <a:pt x="2363" y="1105"/>
                        <a:pt x="2371" y="1107"/>
                      </a:cubicBezTo>
                      <a:cubicBezTo>
                        <a:pt x="2374" y="1107"/>
                        <a:pt x="2378" y="1108"/>
                        <a:pt x="2382" y="1108"/>
                      </a:cubicBezTo>
                      <a:cubicBezTo>
                        <a:pt x="2384" y="1109"/>
                        <a:pt x="2387" y="1109"/>
                        <a:pt x="2389" y="1110"/>
                      </a:cubicBezTo>
                      <a:cubicBezTo>
                        <a:pt x="2390" y="1111"/>
                        <a:pt x="2392" y="1113"/>
                        <a:pt x="2392" y="1114"/>
                      </a:cubicBezTo>
                      <a:cubicBezTo>
                        <a:pt x="2393" y="1116"/>
                        <a:pt x="2392" y="1117"/>
                        <a:pt x="2394" y="1118"/>
                      </a:cubicBezTo>
                      <a:cubicBezTo>
                        <a:pt x="2395" y="1118"/>
                        <a:pt x="2395" y="1121"/>
                        <a:pt x="2394" y="1122"/>
                      </a:cubicBezTo>
                      <a:cubicBezTo>
                        <a:pt x="2392" y="1130"/>
                        <a:pt x="2390" y="1138"/>
                        <a:pt x="2387" y="1146"/>
                      </a:cubicBezTo>
                      <a:cubicBezTo>
                        <a:pt x="2387" y="1146"/>
                        <a:pt x="2387" y="1147"/>
                        <a:pt x="2386" y="1149"/>
                      </a:cubicBezTo>
                      <a:cubicBezTo>
                        <a:pt x="2390" y="1150"/>
                        <a:pt x="2394" y="1151"/>
                        <a:pt x="2398" y="1152"/>
                      </a:cubicBezTo>
                      <a:cubicBezTo>
                        <a:pt x="2412" y="1154"/>
                        <a:pt x="2427" y="1156"/>
                        <a:pt x="2441" y="1160"/>
                      </a:cubicBezTo>
                      <a:cubicBezTo>
                        <a:pt x="2446" y="1162"/>
                        <a:pt x="2452" y="1162"/>
                        <a:pt x="2457" y="1163"/>
                      </a:cubicBezTo>
                      <a:cubicBezTo>
                        <a:pt x="2462" y="1164"/>
                        <a:pt x="2467" y="1166"/>
                        <a:pt x="2472" y="1167"/>
                      </a:cubicBezTo>
                      <a:cubicBezTo>
                        <a:pt x="2479" y="1169"/>
                        <a:pt x="2487" y="1170"/>
                        <a:pt x="2494" y="1172"/>
                      </a:cubicBezTo>
                      <a:cubicBezTo>
                        <a:pt x="2508" y="1174"/>
                        <a:pt x="2521" y="1176"/>
                        <a:pt x="2535" y="1178"/>
                      </a:cubicBezTo>
                      <a:cubicBezTo>
                        <a:pt x="2545" y="1180"/>
                        <a:pt x="2555" y="1182"/>
                        <a:pt x="2565" y="1184"/>
                      </a:cubicBezTo>
                      <a:cubicBezTo>
                        <a:pt x="2570" y="1185"/>
                        <a:pt x="2574" y="1185"/>
                        <a:pt x="2579" y="1186"/>
                      </a:cubicBezTo>
                      <a:cubicBezTo>
                        <a:pt x="2586" y="1187"/>
                        <a:pt x="2592" y="1189"/>
                        <a:pt x="2599" y="1190"/>
                      </a:cubicBezTo>
                      <a:cubicBezTo>
                        <a:pt x="2612" y="1193"/>
                        <a:pt x="2625" y="1196"/>
                        <a:pt x="2638" y="1198"/>
                      </a:cubicBezTo>
                      <a:cubicBezTo>
                        <a:pt x="2650" y="1201"/>
                        <a:pt x="2661" y="1204"/>
                        <a:pt x="2673" y="1205"/>
                      </a:cubicBezTo>
                      <a:cubicBezTo>
                        <a:pt x="2691" y="1207"/>
                        <a:pt x="2707" y="1213"/>
                        <a:pt x="2725" y="1216"/>
                      </a:cubicBezTo>
                      <a:cubicBezTo>
                        <a:pt x="2731" y="1217"/>
                        <a:pt x="2738" y="1220"/>
                        <a:pt x="2744" y="1220"/>
                      </a:cubicBezTo>
                      <a:cubicBezTo>
                        <a:pt x="2756" y="1222"/>
                        <a:pt x="2766" y="1226"/>
                        <a:pt x="2777" y="1228"/>
                      </a:cubicBezTo>
                      <a:cubicBezTo>
                        <a:pt x="2789" y="1230"/>
                        <a:pt x="2801" y="1233"/>
                        <a:pt x="2812" y="1236"/>
                      </a:cubicBezTo>
                      <a:cubicBezTo>
                        <a:pt x="2814" y="1236"/>
                        <a:pt x="2816" y="1236"/>
                        <a:pt x="2818" y="1237"/>
                      </a:cubicBezTo>
                      <a:cubicBezTo>
                        <a:pt x="2822" y="1228"/>
                        <a:pt x="2825" y="1219"/>
                        <a:pt x="2827" y="1210"/>
                      </a:cubicBezTo>
                      <a:cubicBezTo>
                        <a:pt x="2828" y="1206"/>
                        <a:pt x="2832" y="1204"/>
                        <a:pt x="2836" y="1207"/>
                      </a:cubicBezTo>
                      <a:cubicBezTo>
                        <a:pt x="2843" y="1211"/>
                        <a:pt x="2851" y="1213"/>
                        <a:pt x="2859" y="1213"/>
                      </a:cubicBezTo>
                      <a:cubicBezTo>
                        <a:pt x="2877" y="1214"/>
                        <a:pt x="2894" y="1219"/>
                        <a:pt x="2910" y="1226"/>
                      </a:cubicBezTo>
                      <a:cubicBezTo>
                        <a:pt x="2914" y="1227"/>
                        <a:pt x="2918" y="1229"/>
                        <a:pt x="2922" y="1230"/>
                      </a:cubicBezTo>
                      <a:cubicBezTo>
                        <a:pt x="2926" y="1232"/>
                        <a:pt x="2927" y="1233"/>
                        <a:pt x="2926" y="1238"/>
                      </a:cubicBezTo>
                      <a:cubicBezTo>
                        <a:pt x="2924" y="1244"/>
                        <a:pt x="2922" y="1249"/>
                        <a:pt x="2920" y="1255"/>
                      </a:cubicBezTo>
                      <a:cubicBezTo>
                        <a:pt x="2918" y="1260"/>
                        <a:pt x="2916" y="1265"/>
                        <a:pt x="2913" y="1270"/>
                      </a:cubicBezTo>
                      <a:cubicBezTo>
                        <a:pt x="2912" y="1274"/>
                        <a:pt x="2909" y="1274"/>
                        <a:pt x="2906" y="1272"/>
                      </a:cubicBezTo>
                      <a:cubicBezTo>
                        <a:pt x="2901" y="1269"/>
                        <a:pt x="2897" y="1267"/>
                        <a:pt x="2893" y="1264"/>
                      </a:cubicBezTo>
                      <a:cubicBezTo>
                        <a:pt x="2887" y="1260"/>
                        <a:pt x="2881" y="1260"/>
                        <a:pt x="2874" y="1259"/>
                      </a:cubicBezTo>
                      <a:cubicBezTo>
                        <a:pt x="2869" y="1258"/>
                        <a:pt x="2865" y="1257"/>
                        <a:pt x="2860" y="1256"/>
                      </a:cubicBezTo>
                      <a:cubicBezTo>
                        <a:pt x="2849" y="1254"/>
                        <a:pt x="2839" y="1251"/>
                        <a:pt x="2829" y="1248"/>
                      </a:cubicBezTo>
                      <a:cubicBezTo>
                        <a:pt x="2817" y="1245"/>
                        <a:pt x="2805" y="1242"/>
                        <a:pt x="2793" y="1240"/>
                      </a:cubicBezTo>
                      <a:cubicBezTo>
                        <a:pt x="2783" y="1237"/>
                        <a:pt x="2773" y="1235"/>
                        <a:pt x="2763" y="1232"/>
                      </a:cubicBezTo>
                      <a:cubicBezTo>
                        <a:pt x="2754" y="1230"/>
                        <a:pt x="2746" y="1228"/>
                        <a:pt x="2737" y="1227"/>
                      </a:cubicBezTo>
                      <a:cubicBezTo>
                        <a:pt x="2734" y="1226"/>
                        <a:pt x="2730" y="1225"/>
                        <a:pt x="2727" y="1225"/>
                      </a:cubicBezTo>
                      <a:cubicBezTo>
                        <a:pt x="2710" y="1221"/>
                        <a:pt x="2692" y="1215"/>
                        <a:pt x="2675" y="1213"/>
                      </a:cubicBezTo>
                      <a:cubicBezTo>
                        <a:pt x="2658" y="1210"/>
                        <a:pt x="2642" y="1206"/>
                        <a:pt x="2626" y="1203"/>
                      </a:cubicBezTo>
                      <a:cubicBezTo>
                        <a:pt x="2621" y="1203"/>
                        <a:pt x="2617" y="1202"/>
                        <a:pt x="2613" y="1201"/>
                      </a:cubicBezTo>
                      <a:cubicBezTo>
                        <a:pt x="2609" y="1206"/>
                        <a:pt x="2609" y="1212"/>
                        <a:pt x="2608" y="1217"/>
                      </a:cubicBezTo>
                      <a:cubicBezTo>
                        <a:pt x="2607" y="1228"/>
                        <a:pt x="2605" y="1239"/>
                        <a:pt x="2604" y="1250"/>
                      </a:cubicBezTo>
                      <a:cubicBezTo>
                        <a:pt x="2603" y="1263"/>
                        <a:pt x="2600" y="1275"/>
                        <a:pt x="2602" y="1288"/>
                      </a:cubicBezTo>
                      <a:cubicBezTo>
                        <a:pt x="2606" y="1289"/>
                        <a:pt x="2610" y="1289"/>
                        <a:pt x="2615" y="1290"/>
                      </a:cubicBezTo>
                      <a:cubicBezTo>
                        <a:pt x="2629" y="1290"/>
                        <a:pt x="2643" y="1290"/>
                        <a:pt x="2657" y="1290"/>
                      </a:cubicBezTo>
                      <a:cubicBezTo>
                        <a:pt x="2666" y="1290"/>
                        <a:pt x="2675" y="1291"/>
                        <a:pt x="2684" y="1291"/>
                      </a:cubicBezTo>
                      <a:cubicBezTo>
                        <a:pt x="2697" y="1290"/>
                        <a:pt x="2710" y="1292"/>
                        <a:pt x="2723" y="1292"/>
                      </a:cubicBezTo>
                      <a:cubicBezTo>
                        <a:pt x="2739" y="1292"/>
                        <a:pt x="2755" y="1292"/>
                        <a:pt x="2771" y="1292"/>
                      </a:cubicBezTo>
                      <a:cubicBezTo>
                        <a:pt x="2777" y="1292"/>
                        <a:pt x="2783" y="1292"/>
                        <a:pt x="2790" y="1292"/>
                      </a:cubicBezTo>
                      <a:cubicBezTo>
                        <a:pt x="2809" y="1291"/>
                        <a:pt x="2827" y="1292"/>
                        <a:pt x="2846" y="1291"/>
                      </a:cubicBezTo>
                      <a:cubicBezTo>
                        <a:pt x="2857" y="1291"/>
                        <a:pt x="2869" y="1289"/>
                        <a:pt x="2880" y="1288"/>
                      </a:cubicBezTo>
                      <a:cubicBezTo>
                        <a:pt x="2887" y="1287"/>
                        <a:pt x="2893" y="1288"/>
                        <a:pt x="2900" y="1288"/>
                      </a:cubicBezTo>
                      <a:cubicBezTo>
                        <a:pt x="2906" y="1287"/>
                        <a:pt x="2913" y="1287"/>
                        <a:pt x="2919" y="1287"/>
                      </a:cubicBezTo>
                      <a:cubicBezTo>
                        <a:pt x="2923" y="1287"/>
                        <a:pt x="2926" y="1290"/>
                        <a:pt x="2925" y="1294"/>
                      </a:cubicBezTo>
                      <a:cubicBezTo>
                        <a:pt x="2925" y="1297"/>
                        <a:pt x="2924" y="1299"/>
                        <a:pt x="2920" y="1299"/>
                      </a:cubicBezTo>
                      <a:cubicBezTo>
                        <a:pt x="2912" y="1299"/>
                        <a:pt x="2903" y="1298"/>
                        <a:pt x="2895" y="1298"/>
                      </a:cubicBezTo>
                      <a:cubicBezTo>
                        <a:pt x="2892" y="1298"/>
                        <a:pt x="2889" y="1297"/>
                        <a:pt x="2886" y="1298"/>
                      </a:cubicBezTo>
                      <a:cubicBezTo>
                        <a:pt x="2878" y="1299"/>
                        <a:pt x="2870" y="1299"/>
                        <a:pt x="2862" y="1300"/>
                      </a:cubicBezTo>
                      <a:cubicBezTo>
                        <a:pt x="2855" y="1302"/>
                        <a:pt x="2847" y="1300"/>
                        <a:pt x="2840" y="1301"/>
                      </a:cubicBezTo>
                      <a:cubicBezTo>
                        <a:pt x="2834" y="1302"/>
                        <a:pt x="2827" y="1301"/>
                        <a:pt x="2820" y="1303"/>
                      </a:cubicBezTo>
                      <a:cubicBezTo>
                        <a:pt x="2819" y="1303"/>
                        <a:pt x="2818" y="1303"/>
                        <a:pt x="2817" y="1303"/>
                      </a:cubicBezTo>
                      <a:cubicBezTo>
                        <a:pt x="2812" y="1303"/>
                        <a:pt x="2806" y="1303"/>
                        <a:pt x="2801" y="1303"/>
                      </a:cubicBezTo>
                      <a:cubicBezTo>
                        <a:pt x="2798" y="1303"/>
                        <a:pt x="2795" y="1304"/>
                        <a:pt x="2792" y="1303"/>
                      </a:cubicBezTo>
                      <a:cubicBezTo>
                        <a:pt x="2783" y="1301"/>
                        <a:pt x="2773" y="1302"/>
                        <a:pt x="2764" y="1302"/>
                      </a:cubicBezTo>
                      <a:cubicBezTo>
                        <a:pt x="2753" y="1302"/>
                        <a:pt x="2743" y="1302"/>
                        <a:pt x="2732" y="1301"/>
                      </a:cubicBezTo>
                      <a:cubicBezTo>
                        <a:pt x="2721" y="1301"/>
                        <a:pt x="2710" y="1302"/>
                        <a:pt x="2699" y="1301"/>
                      </a:cubicBezTo>
                      <a:cubicBezTo>
                        <a:pt x="2693" y="1301"/>
                        <a:pt x="2688" y="1301"/>
                        <a:pt x="2682" y="1300"/>
                      </a:cubicBezTo>
                      <a:cubicBezTo>
                        <a:pt x="2680" y="1300"/>
                        <a:pt x="2677" y="1300"/>
                        <a:pt x="2675" y="1300"/>
                      </a:cubicBezTo>
                      <a:cubicBezTo>
                        <a:pt x="2666" y="1301"/>
                        <a:pt x="2657" y="1300"/>
                        <a:pt x="2649" y="1299"/>
                      </a:cubicBezTo>
                      <a:cubicBezTo>
                        <a:pt x="2647" y="1299"/>
                        <a:pt x="2645" y="1299"/>
                        <a:pt x="2643" y="1299"/>
                      </a:cubicBezTo>
                      <a:cubicBezTo>
                        <a:pt x="2632" y="1300"/>
                        <a:pt x="2622" y="1298"/>
                        <a:pt x="2611" y="1299"/>
                      </a:cubicBezTo>
                      <a:cubicBezTo>
                        <a:pt x="2608" y="1299"/>
                        <a:pt x="2606" y="1299"/>
                        <a:pt x="2603" y="1300"/>
                      </a:cubicBezTo>
                      <a:cubicBezTo>
                        <a:pt x="2599" y="1300"/>
                        <a:pt x="2595" y="1299"/>
                        <a:pt x="2591" y="1299"/>
                      </a:cubicBezTo>
                      <a:cubicBezTo>
                        <a:pt x="2580" y="1300"/>
                        <a:pt x="2569" y="1298"/>
                        <a:pt x="2558" y="1300"/>
                      </a:cubicBezTo>
                      <a:cubicBezTo>
                        <a:pt x="2556" y="1300"/>
                        <a:pt x="2553" y="1299"/>
                        <a:pt x="2550" y="1299"/>
                      </a:cubicBezTo>
                      <a:cubicBezTo>
                        <a:pt x="2546" y="1299"/>
                        <a:pt x="2542" y="1300"/>
                        <a:pt x="2537" y="1300"/>
                      </a:cubicBezTo>
                      <a:cubicBezTo>
                        <a:pt x="2531" y="1300"/>
                        <a:pt x="2524" y="1300"/>
                        <a:pt x="2517" y="1300"/>
                      </a:cubicBezTo>
                      <a:cubicBezTo>
                        <a:pt x="2510" y="1299"/>
                        <a:pt x="2502" y="1300"/>
                        <a:pt x="2495" y="1300"/>
                      </a:cubicBezTo>
                      <a:cubicBezTo>
                        <a:pt x="2489" y="1299"/>
                        <a:pt x="2483" y="1299"/>
                        <a:pt x="2477" y="1299"/>
                      </a:cubicBezTo>
                      <a:cubicBezTo>
                        <a:pt x="2468" y="1299"/>
                        <a:pt x="2458" y="1299"/>
                        <a:pt x="2449" y="1298"/>
                      </a:cubicBezTo>
                      <a:cubicBezTo>
                        <a:pt x="2444" y="1298"/>
                        <a:pt x="2440" y="1298"/>
                        <a:pt x="2435" y="1298"/>
                      </a:cubicBezTo>
                      <a:cubicBezTo>
                        <a:pt x="2428" y="1298"/>
                        <a:pt x="2421" y="1299"/>
                        <a:pt x="2414" y="1299"/>
                      </a:cubicBezTo>
                      <a:cubicBezTo>
                        <a:pt x="2411" y="1299"/>
                        <a:pt x="2408" y="1298"/>
                        <a:pt x="2406" y="1298"/>
                      </a:cubicBezTo>
                      <a:cubicBezTo>
                        <a:pt x="2396" y="1298"/>
                        <a:pt x="2387" y="1298"/>
                        <a:pt x="2377" y="1297"/>
                      </a:cubicBezTo>
                      <a:cubicBezTo>
                        <a:pt x="2374" y="1297"/>
                        <a:pt x="2370" y="1297"/>
                        <a:pt x="2367" y="1297"/>
                      </a:cubicBezTo>
                      <a:cubicBezTo>
                        <a:pt x="2363" y="1297"/>
                        <a:pt x="2358" y="1296"/>
                        <a:pt x="2354" y="1296"/>
                      </a:cubicBezTo>
                      <a:cubicBezTo>
                        <a:pt x="2345" y="1297"/>
                        <a:pt x="2337" y="1296"/>
                        <a:pt x="2328" y="1295"/>
                      </a:cubicBezTo>
                      <a:cubicBezTo>
                        <a:pt x="2324" y="1294"/>
                        <a:pt x="2319" y="1294"/>
                        <a:pt x="2314" y="1294"/>
                      </a:cubicBezTo>
                      <a:cubicBezTo>
                        <a:pt x="2307" y="1296"/>
                        <a:pt x="2301" y="1295"/>
                        <a:pt x="2294" y="1294"/>
                      </a:cubicBezTo>
                      <a:cubicBezTo>
                        <a:pt x="2286" y="1294"/>
                        <a:pt x="2278" y="1293"/>
                        <a:pt x="2270" y="1292"/>
                      </a:cubicBezTo>
                      <a:cubicBezTo>
                        <a:pt x="2261" y="1292"/>
                        <a:pt x="2253" y="1291"/>
                        <a:pt x="2244" y="1291"/>
                      </a:cubicBezTo>
                      <a:cubicBezTo>
                        <a:pt x="2240" y="1291"/>
                        <a:pt x="2236" y="1291"/>
                        <a:pt x="2232" y="1293"/>
                      </a:cubicBezTo>
                      <a:cubicBezTo>
                        <a:pt x="2230" y="1293"/>
                        <a:pt x="2230" y="1291"/>
                        <a:pt x="2228" y="1291"/>
                      </a:cubicBezTo>
                      <a:cubicBezTo>
                        <a:pt x="2223" y="1291"/>
                        <a:pt x="2217" y="1290"/>
                        <a:pt x="2212" y="1291"/>
                      </a:cubicBezTo>
                      <a:cubicBezTo>
                        <a:pt x="2206" y="1292"/>
                        <a:pt x="2199" y="1292"/>
                        <a:pt x="2193" y="1292"/>
                      </a:cubicBezTo>
                      <a:cubicBezTo>
                        <a:pt x="2185" y="1292"/>
                        <a:pt x="2177" y="1291"/>
                        <a:pt x="2168" y="1293"/>
                      </a:cubicBezTo>
                      <a:cubicBezTo>
                        <a:pt x="2157" y="1295"/>
                        <a:pt x="2145" y="1292"/>
                        <a:pt x="2133" y="1292"/>
                      </a:cubicBezTo>
                      <a:cubicBezTo>
                        <a:pt x="2123" y="1293"/>
                        <a:pt x="2113" y="1293"/>
                        <a:pt x="2103" y="1294"/>
                      </a:cubicBezTo>
                      <a:cubicBezTo>
                        <a:pt x="2100" y="1294"/>
                        <a:pt x="2096" y="1293"/>
                        <a:pt x="2092" y="1293"/>
                      </a:cubicBezTo>
                      <a:cubicBezTo>
                        <a:pt x="2081" y="1293"/>
                        <a:pt x="2071" y="1293"/>
                        <a:pt x="2060" y="1294"/>
                      </a:cubicBezTo>
                      <a:cubicBezTo>
                        <a:pt x="2053" y="1295"/>
                        <a:pt x="2046" y="1294"/>
                        <a:pt x="2038" y="1294"/>
                      </a:cubicBezTo>
                      <a:cubicBezTo>
                        <a:pt x="2033" y="1295"/>
                        <a:pt x="2027" y="1294"/>
                        <a:pt x="2021" y="1294"/>
                      </a:cubicBezTo>
                      <a:cubicBezTo>
                        <a:pt x="2004" y="1294"/>
                        <a:pt x="1988" y="1293"/>
                        <a:pt x="1971" y="1295"/>
                      </a:cubicBezTo>
                      <a:cubicBezTo>
                        <a:pt x="1965" y="1296"/>
                        <a:pt x="1959" y="1295"/>
                        <a:pt x="1952" y="1295"/>
                      </a:cubicBezTo>
                      <a:cubicBezTo>
                        <a:pt x="1943" y="1293"/>
                        <a:pt x="1933" y="1294"/>
                        <a:pt x="1923" y="1294"/>
                      </a:cubicBezTo>
                      <a:cubicBezTo>
                        <a:pt x="1919" y="1294"/>
                        <a:pt x="1914" y="1295"/>
                        <a:pt x="1910" y="1295"/>
                      </a:cubicBezTo>
                      <a:cubicBezTo>
                        <a:pt x="1902" y="1295"/>
                        <a:pt x="1893" y="1295"/>
                        <a:pt x="1885" y="1295"/>
                      </a:cubicBezTo>
                      <a:cubicBezTo>
                        <a:pt x="1874" y="1295"/>
                        <a:pt x="1862" y="1296"/>
                        <a:pt x="1851" y="1296"/>
                      </a:cubicBezTo>
                      <a:cubicBezTo>
                        <a:pt x="1847" y="1296"/>
                        <a:pt x="1843" y="1295"/>
                        <a:pt x="1839" y="1295"/>
                      </a:cubicBezTo>
                      <a:cubicBezTo>
                        <a:pt x="1826" y="1296"/>
                        <a:pt x="1813" y="1295"/>
                        <a:pt x="1799" y="1295"/>
                      </a:cubicBezTo>
                      <a:cubicBezTo>
                        <a:pt x="1789" y="1295"/>
                        <a:pt x="1778" y="1294"/>
                        <a:pt x="1767" y="1294"/>
                      </a:cubicBezTo>
                      <a:cubicBezTo>
                        <a:pt x="1758" y="1293"/>
                        <a:pt x="1749" y="1293"/>
                        <a:pt x="1740" y="1293"/>
                      </a:cubicBezTo>
                      <a:cubicBezTo>
                        <a:pt x="1732" y="1292"/>
                        <a:pt x="1724" y="1292"/>
                        <a:pt x="1716" y="1291"/>
                      </a:cubicBezTo>
                      <a:cubicBezTo>
                        <a:pt x="1713" y="1291"/>
                        <a:pt x="1711" y="1294"/>
                        <a:pt x="1708" y="1293"/>
                      </a:cubicBezTo>
                      <a:cubicBezTo>
                        <a:pt x="1701" y="1292"/>
                        <a:pt x="1694" y="1291"/>
                        <a:pt x="1686" y="1290"/>
                      </a:cubicBezTo>
                      <a:cubicBezTo>
                        <a:pt x="1680" y="1290"/>
                        <a:pt x="1675" y="1289"/>
                        <a:pt x="1669" y="1289"/>
                      </a:cubicBezTo>
                      <a:cubicBezTo>
                        <a:pt x="1659" y="1289"/>
                        <a:pt x="1649" y="1289"/>
                        <a:pt x="1639" y="1288"/>
                      </a:cubicBezTo>
                      <a:cubicBezTo>
                        <a:pt x="1627" y="1288"/>
                        <a:pt x="1615" y="1288"/>
                        <a:pt x="1603" y="1288"/>
                      </a:cubicBezTo>
                      <a:cubicBezTo>
                        <a:pt x="1601" y="1288"/>
                        <a:pt x="1600" y="1288"/>
                        <a:pt x="1599" y="1288"/>
                      </a:cubicBezTo>
                      <a:cubicBezTo>
                        <a:pt x="1597" y="1288"/>
                        <a:pt x="1594" y="1288"/>
                        <a:pt x="1592" y="1288"/>
                      </a:cubicBezTo>
                      <a:cubicBezTo>
                        <a:pt x="1588" y="1288"/>
                        <a:pt x="1584" y="1288"/>
                        <a:pt x="1580" y="1288"/>
                      </a:cubicBezTo>
                      <a:cubicBezTo>
                        <a:pt x="1567" y="1287"/>
                        <a:pt x="1555" y="1286"/>
                        <a:pt x="1542" y="1286"/>
                      </a:cubicBezTo>
                      <a:cubicBezTo>
                        <a:pt x="1530" y="1286"/>
                        <a:pt x="1518" y="1286"/>
                        <a:pt x="1506" y="1286"/>
                      </a:cubicBezTo>
                      <a:cubicBezTo>
                        <a:pt x="1497" y="1285"/>
                        <a:pt x="1489" y="1286"/>
                        <a:pt x="1481" y="1287"/>
                      </a:cubicBezTo>
                      <a:cubicBezTo>
                        <a:pt x="1476" y="1287"/>
                        <a:pt x="1471" y="1287"/>
                        <a:pt x="1465" y="1287"/>
                      </a:cubicBezTo>
                      <a:cubicBezTo>
                        <a:pt x="1453" y="1287"/>
                        <a:pt x="1440" y="1286"/>
                        <a:pt x="1427" y="1286"/>
                      </a:cubicBezTo>
                      <a:cubicBezTo>
                        <a:pt x="1423" y="1286"/>
                        <a:pt x="1418" y="1287"/>
                        <a:pt x="1414" y="1287"/>
                      </a:cubicBezTo>
                      <a:cubicBezTo>
                        <a:pt x="1412" y="1287"/>
                        <a:pt x="1411" y="1288"/>
                        <a:pt x="1410" y="1287"/>
                      </a:cubicBezTo>
                      <a:cubicBezTo>
                        <a:pt x="1401" y="1284"/>
                        <a:pt x="1392" y="1287"/>
                        <a:pt x="1384" y="1286"/>
                      </a:cubicBezTo>
                      <a:cubicBezTo>
                        <a:pt x="1378" y="1285"/>
                        <a:pt x="1373" y="1285"/>
                        <a:pt x="1368" y="1285"/>
                      </a:cubicBezTo>
                      <a:cubicBezTo>
                        <a:pt x="1359" y="1285"/>
                        <a:pt x="1350" y="1286"/>
                        <a:pt x="1340" y="1285"/>
                      </a:cubicBezTo>
                      <a:cubicBezTo>
                        <a:pt x="1327" y="1284"/>
                        <a:pt x="1314" y="1286"/>
                        <a:pt x="1301" y="1285"/>
                      </a:cubicBezTo>
                      <a:cubicBezTo>
                        <a:pt x="1296" y="1285"/>
                        <a:pt x="1292" y="1285"/>
                        <a:pt x="1287" y="1285"/>
                      </a:cubicBezTo>
                      <a:cubicBezTo>
                        <a:pt x="1287" y="1285"/>
                        <a:pt x="1287" y="1285"/>
                        <a:pt x="1287" y="1285"/>
                      </a:cubicBezTo>
                      <a:cubicBezTo>
                        <a:pt x="1275" y="1287"/>
                        <a:pt x="1263" y="1284"/>
                        <a:pt x="1251" y="1285"/>
                      </a:cubicBezTo>
                      <a:cubicBezTo>
                        <a:pt x="1243" y="1285"/>
                        <a:pt x="1235" y="1286"/>
                        <a:pt x="1227" y="1286"/>
                      </a:cubicBezTo>
                      <a:cubicBezTo>
                        <a:pt x="1221" y="1286"/>
                        <a:pt x="1214" y="1286"/>
                        <a:pt x="1207" y="1285"/>
                      </a:cubicBezTo>
                      <a:cubicBezTo>
                        <a:pt x="1203" y="1285"/>
                        <a:pt x="1199" y="1286"/>
                        <a:pt x="1195" y="1286"/>
                      </a:cubicBezTo>
                      <a:cubicBezTo>
                        <a:pt x="1185" y="1286"/>
                        <a:pt x="1176" y="1286"/>
                        <a:pt x="1166" y="1285"/>
                      </a:cubicBezTo>
                      <a:cubicBezTo>
                        <a:pt x="1164" y="1285"/>
                        <a:pt x="1162" y="1286"/>
                        <a:pt x="1159" y="1286"/>
                      </a:cubicBezTo>
                      <a:cubicBezTo>
                        <a:pt x="1155" y="1286"/>
                        <a:pt x="1151" y="1286"/>
                        <a:pt x="1148" y="1286"/>
                      </a:cubicBezTo>
                      <a:cubicBezTo>
                        <a:pt x="1141" y="1286"/>
                        <a:pt x="1134" y="1286"/>
                        <a:pt x="1127" y="1286"/>
                      </a:cubicBezTo>
                      <a:cubicBezTo>
                        <a:pt x="1121" y="1286"/>
                        <a:pt x="1116" y="1286"/>
                        <a:pt x="1110" y="1286"/>
                      </a:cubicBezTo>
                      <a:cubicBezTo>
                        <a:pt x="1101" y="1286"/>
                        <a:pt x="1092" y="1287"/>
                        <a:pt x="1083" y="1287"/>
                      </a:cubicBezTo>
                      <a:cubicBezTo>
                        <a:pt x="1077" y="1287"/>
                        <a:pt x="1072" y="1287"/>
                        <a:pt x="1066" y="1287"/>
                      </a:cubicBezTo>
                      <a:cubicBezTo>
                        <a:pt x="1064" y="1287"/>
                        <a:pt x="1062" y="1287"/>
                        <a:pt x="1060" y="1287"/>
                      </a:cubicBezTo>
                      <a:cubicBezTo>
                        <a:pt x="1058" y="1287"/>
                        <a:pt x="1056" y="1288"/>
                        <a:pt x="1054" y="1288"/>
                      </a:cubicBezTo>
                      <a:cubicBezTo>
                        <a:pt x="1048" y="1288"/>
                        <a:pt x="1041" y="1288"/>
                        <a:pt x="1035" y="1288"/>
                      </a:cubicBezTo>
                      <a:cubicBezTo>
                        <a:pt x="1029" y="1287"/>
                        <a:pt x="1024" y="1287"/>
                        <a:pt x="1018" y="1287"/>
                      </a:cubicBezTo>
                      <a:cubicBezTo>
                        <a:pt x="1008" y="1288"/>
                        <a:pt x="999" y="1287"/>
                        <a:pt x="989" y="1289"/>
                      </a:cubicBezTo>
                      <a:cubicBezTo>
                        <a:pt x="987" y="1290"/>
                        <a:pt x="983" y="1288"/>
                        <a:pt x="981" y="1288"/>
                      </a:cubicBezTo>
                      <a:cubicBezTo>
                        <a:pt x="971" y="1289"/>
                        <a:pt x="962" y="1289"/>
                        <a:pt x="953" y="1289"/>
                      </a:cubicBezTo>
                      <a:cubicBezTo>
                        <a:pt x="943" y="1290"/>
                        <a:pt x="932" y="1290"/>
                        <a:pt x="921" y="1290"/>
                      </a:cubicBezTo>
                      <a:cubicBezTo>
                        <a:pt x="911" y="1291"/>
                        <a:pt x="900" y="1291"/>
                        <a:pt x="890" y="1292"/>
                      </a:cubicBezTo>
                      <a:cubicBezTo>
                        <a:pt x="885" y="1292"/>
                        <a:pt x="880" y="1292"/>
                        <a:pt x="875" y="1293"/>
                      </a:cubicBezTo>
                      <a:cubicBezTo>
                        <a:pt x="869" y="1293"/>
                        <a:pt x="863" y="1294"/>
                        <a:pt x="857" y="1294"/>
                      </a:cubicBezTo>
                      <a:cubicBezTo>
                        <a:pt x="845" y="1294"/>
                        <a:pt x="833" y="1295"/>
                        <a:pt x="821" y="1295"/>
                      </a:cubicBezTo>
                      <a:cubicBezTo>
                        <a:pt x="805" y="1296"/>
                        <a:pt x="788" y="1297"/>
                        <a:pt x="772" y="1298"/>
                      </a:cubicBezTo>
                      <a:cubicBezTo>
                        <a:pt x="764" y="1298"/>
                        <a:pt x="757" y="1297"/>
                        <a:pt x="749" y="1297"/>
                      </a:cubicBezTo>
                      <a:cubicBezTo>
                        <a:pt x="740" y="1298"/>
                        <a:pt x="730" y="1298"/>
                        <a:pt x="721" y="1298"/>
                      </a:cubicBezTo>
                      <a:cubicBezTo>
                        <a:pt x="708" y="1299"/>
                        <a:pt x="696" y="1299"/>
                        <a:pt x="683" y="1299"/>
                      </a:cubicBezTo>
                      <a:cubicBezTo>
                        <a:pt x="680" y="1299"/>
                        <a:pt x="676" y="1298"/>
                        <a:pt x="673" y="1298"/>
                      </a:cubicBezTo>
                      <a:cubicBezTo>
                        <a:pt x="667" y="1299"/>
                        <a:pt x="661" y="1299"/>
                        <a:pt x="655" y="1299"/>
                      </a:cubicBezTo>
                      <a:cubicBezTo>
                        <a:pt x="648" y="1299"/>
                        <a:pt x="642" y="1299"/>
                        <a:pt x="635" y="1298"/>
                      </a:cubicBezTo>
                      <a:cubicBezTo>
                        <a:pt x="623" y="1298"/>
                        <a:pt x="612" y="1297"/>
                        <a:pt x="601" y="1298"/>
                      </a:cubicBezTo>
                      <a:cubicBezTo>
                        <a:pt x="595" y="1299"/>
                        <a:pt x="589" y="1298"/>
                        <a:pt x="583" y="1298"/>
                      </a:cubicBezTo>
                      <a:cubicBezTo>
                        <a:pt x="576" y="1298"/>
                        <a:pt x="568" y="1298"/>
                        <a:pt x="561" y="1299"/>
                      </a:cubicBezTo>
                      <a:cubicBezTo>
                        <a:pt x="560" y="1299"/>
                        <a:pt x="559" y="1298"/>
                        <a:pt x="558" y="1298"/>
                      </a:cubicBezTo>
                      <a:cubicBezTo>
                        <a:pt x="546" y="1298"/>
                        <a:pt x="534" y="1298"/>
                        <a:pt x="523" y="1297"/>
                      </a:cubicBezTo>
                      <a:cubicBezTo>
                        <a:pt x="517" y="1297"/>
                        <a:pt x="512" y="1296"/>
                        <a:pt x="506" y="1296"/>
                      </a:cubicBezTo>
                      <a:cubicBezTo>
                        <a:pt x="501" y="1296"/>
                        <a:pt x="496" y="1296"/>
                        <a:pt x="491" y="1296"/>
                      </a:cubicBezTo>
                      <a:cubicBezTo>
                        <a:pt x="474" y="1296"/>
                        <a:pt x="456" y="1295"/>
                        <a:pt x="438" y="1295"/>
                      </a:cubicBezTo>
                      <a:cubicBezTo>
                        <a:pt x="424" y="1295"/>
                        <a:pt x="409" y="1296"/>
                        <a:pt x="394" y="1296"/>
                      </a:cubicBezTo>
                      <a:cubicBezTo>
                        <a:pt x="373" y="1297"/>
                        <a:pt x="352" y="1297"/>
                        <a:pt x="331" y="1297"/>
                      </a:cubicBezTo>
                      <a:cubicBezTo>
                        <a:pt x="319" y="1297"/>
                        <a:pt x="308" y="1299"/>
                        <a:pt x="296" y="1298"/>
                      </a:cubicBezTo>
                      <a:cubicBezTo>
                        <a:pt x="284" y="1298"/>
                        <a:pt x="273" y="1299"/>
                        <a:pt x="261" y="1299"/>
                      </a:cubicBezTo>
                      <a:cubicBezTo>
                        <a:pt x="257" y="1299"/>
                        <a:pt x="253" y="1300"/>
                        <a:pt x="249" y="1300"/>
                      </a:cubicBezTo>
                      <a:cubicBezTo>
                        <a:pt x="237" y="1301"/>
                        <a:pt x="225" y="1301"/>
                        <a:pt x="212" y="1301"/>
                      </a:cubicBezTo>
                      <a:cubicBezTo>
                        <a:pt x="206" y="1301"/>
                        <a:pt x="199" y="1302"/>
                        <a:pt x="192" y="1302"/>
                      </a:cubicBezTo>
                      <a:cubicBezTo>
                        <a:pt x="184" y="1303"/>
                        <a:pt x="176" y="1304"/>
                        <a:pt x="168" y="1304"/>
                      </a:cubicBezTo>
                      <a:cubicBezTo>
                        <a:pt x="162" y="1304"/>
                        <a:pt x="155" y="1304"/>
                        <a:pt x="149" y="1304"/>
                      </a:cubicBezTo>
                      <a:close/>
                      <a:moveTo>
                        <a:pt x="644" y="1288"/>
                      </a:moveTo>
                      <a:cubicBezTo>
                        <a:pt x="646" y="1281"/>
                        <a:pt x="645" y="1275"/>
                        <a:pt x="644" y="1268"/>
                      </a:cubicBezTo>
                      <a:cubicBezTo>
                        <a:pt x="644" y="1250"/>
                        <a:pt x="643" y="1231"/>
                        <a:pt x="643" y="1213"/>
                      </a:cubicBezTo>
                      <a:cubicBezTo>
                        <a:pt x="643" y="1198"/>
                        <a:pt x="643" y="1183"/>
                        <a:pt x="643" y="1168"/>
                      </a:cubicBezTo>
                      <a:cubicBezTo>
                        <a:pt x="643" y="1155"/>
                        <a:pt x="643" y="1142"/>
                        <a:pt x="643" y="1128"/>
                      </a:cubicBezTo>
                      <a:cubicBezTo>
                        <a:pt x="643" y="1122"/>
                        <a:pt x="643" y="1115"/>
                        <a:pt x="643" y="1109"/>
                      </a:cubicBezTo>
                      <a:cubicBezTo>
                        <a:pt x="642" y="1102"/>
                        <a:pt x="644" y="1096"/>
                        <a:pt x="640" y="1090"/>
                      </a:cubicBezTo>
                      <a:cubicBezTo>
                        <a:pt x="642" y="1085"/>
                        <a:pt x="639" y="1081"/>
                        <a:pt x="639" y="1077"/>
                      </a:cubicBezTo>
                      <a:cubicBezTo>
                        <a:pt x="639" y="1064"/>
                        <a:pt x="639" y="1052"/>
                        <a:pt x="639" y="1039"/>
                      </a:cubicBezTo>
                      <a:cubicBezTo>
                        <a:pt x="639" y="1037"/>
                        <a:pt x="638" y="1035"/>
                        <a:pt x="639" y="1032"/>
                      </a:cubicBezTo>
                      <a:cubicBezTo>
                        <a:pt x="640" y="1020"/>
                        <a:pt x="640" y="1007"/>
                        <a:pt x="641" y="994"/>
                      </a:cubicBezTo>
                      <a:cubicBezTo>
                        <a:pt x="643" y="981"/>
                        <a:pt x="642" y="968"/>
                        <a:pt x="643" y="954"/>
                      </a:cubicBezTo>
                      <a:cubicBezTo>
                        <a:pt x="643" y="949"/>
                        <a:pt x="641" y="943"/>
                        <a:pt x="641" y="937"/>
                      </a:cubicBezTo>
                      <a:cubicBezTo>
                        <a:pt x="642" y="919"/>
                        <a:pt x="642" y="901"/>
                        <a:pt x="643" y="883"/>
                      </a:cubicBezTo>
                      <a:cubicBezTo>
                        <a:pt x="643" y="866"/>
                        <a:pt x="644" y="849"/>
                        <a:pt x="644" y="832"/>
                      </a:cubicBezTo>
                      <a:cubicBezTo>
                        <a:pt x="645" y="828"/>
                        <a:pt x="645" y="827"/>
                        <a:pt x="649" y="827"/>
                      </a:cubicBezTo>
                      <a:cubicBezTo>
                        <a:pt x="655" y="826"/>
                        <a:pt x="661" y="826"/>
                        <a:pt x="666" y="826"/>
                      </a:cubicBezTo>
                      <a:cubicBezTo>
                        <a:pt x="672" y="826"/>
                        <a:pt x="679" y="826"/>
                        <a:pt x="685" y="826"/>
                      </a:cubicBezTo>
                      <a:cubicBezTo>
                        <a:pt x="693" y="825"/>
                        <a:pt x="702" y="825"/>
                        <a:pt x="711" y="825"/>
                      </a:cubicBezTo>
                      <a:cubicBezTo>
                        <a:pt x="717" y="825"/>
                        <a:pt x="723" y="825"/>
                        <a:pt x="729" y="825"/>
                      </a:cubicBezTo>
                      <a:cubicBezTo>
                        <a:pt x="738" y="825"/>
                        <a:pt x="748" y="825"/>
                        <a:pt x="758" y="825"/>
                      </a:cubicBezTo>
                      <a:cubicBezTo>
                        <a:pt x="774" y="825"/>
                        <a:pt x="789" y="825"/>
                        <a:pt x="805" y="825"/>
                      </a:cubicBezTo>
                      <a:cubicBezTo>
                        <a:pt x="812" y="825"/>
                        <a:pt x="820" y="823"/>
                        <a:pt x="828" y="825"/>
                      </a:cubicBezTo>
                      <a:cubicBezTo>
                        <a:pt x="829" y="825"/>
                        <a:pt x="829" y="825"/>
                        <a:pt x="830" y="825"/>
                      </a:cubicBezTo>
                      <a:cubicBezTo>
                        <a:pt x="836" y="825"/>
                        <a:pt x="842" y="825"/>
                        <a:pt x="848" y="825"/>
                      </a:cubicBezTo>
                      <a:cubicBezTo>
                        <a:pt x="857" y="825"/>
                        <a:pt x="866" y="825"/>
                        <a:pt x="875" y="825"/>
                      </a:cubicBezTo>
                      <a:cubicBezTo>
                        <a:pt x="880" y="825"/>
                        <a:pt x="884" y="825"/>
                        <a:pt x="889" y="825"/>
                      </a:cubicBezTo>
                      <a:cubicBezTo>
                        <a:pt x="895" y="826"/>
                        <a:pt x="901" y="826"/>
                        <a:pt x="907" y="826"/>
                      </a:cubicBezTo>
                      <a:cubicBezTo>
                        <a:pt x="916" y="826"/>
                        <a:pt x="925" y="825"/>
                        <a:pt x="933" y="825"/>
                      </a:cubicBezTo>
                      <a:cubicBezTo>
                        <a:pt x="941" y="825"/>
                        <a:pt x="950" y="824"/>
                        <a:pt x="958" y="824"/>
                      </a:cubicBezTo>
                      <a:cubicBezTo>
                        <a:pt x="964" y="824"/>
                        <a:pt x="971" y="822"/>
                        <a:pt x="976" y="826"/>
                      </a:cubicBezTo>
                      <a:cubicBezTo>
                        <a:pt x="979" y="825"/>
                        <a:pt x="981" y="824"/>
                        <a:pt x="983" y="824"/>
                      </a:cubicBezTo>
                      <a:cubicBezTo>
                        <a:pt x="986" y="825"/>
                        <a:pt x="989" y="827"/>
                        <a:pt x="992" y="828"/>
                      </a:cubicBezTo>
                      <a:cubicBezTo>
                        <a:pt x="991" y="829"/>
                        <a:pt x="991" y="830"/>
                        <a:pt x="990" y="830"/>
                      </a:cubicBezTo>
                      <a:cubicBezTo>
                        <a:pt x="987" y="832"/>
                        <a:pt x="987" y="836"/>
                        <a:pt x="987" y="839"/>
                      </a:cubicBezTo>
                      <a:cubicBezTo>
                        <a:pt x="988" y="849"/>
                        <a:pt x="988" y="858"/>
                        <a:pt x="989" y="868"/>
                      </a:cubicBezTo>
                      <a:cubicBezTo>
                        <a:pt x="989" y="876"/>
                        <a:pt x="990" y="885"/>
                        <a:pt x="990" y="893"/>
                      </a:cubicBezTo>
                      <a:cubicBezTo>
                        <a:pt x="990" y="896"/>
                        <a:pt x="991" y="899"/>
                        <a:pt x="991" y="902"/>
                      </a:cubicBezTo>
                      <a:cubicBezTo>
                        <a:pt x="991" y="906"/>
                        <a:pt x="991" y="910"/>
                        <a:pt x="991" y="914"/>
                      </a:cubicBezTo>
                      <a:cubicBezTo>
                        <a:pt x="991" y="918"/>
                        <a:pt x="991" y="922"/>
                        <a:pt x="991" y="927"/>
                      </a:cubicBezTo>
                      <a:cubicBezTo>
                        <a:pt x="991" y="934"/>
                        <a:pt x="990" y="941"/>
                        <a:pt x="990" y="948"/>
                      </a:cubicBezTo>
                      <a:cubicBezTo>
                        <a:pt x="990" y="962"/>
                        <a:pt x="988" y="976"/>
                        <a:pt x="989" y="990"/>
                      </a:cubicBezTo>
                      <a:cubicBezTo>
                        <a:pt x="990" y="1007"/>
                        <a:pt x="990" y="1025"/>
                        <a:pt x="990" y="1042"/>
                      </a:cubicBezTo>
                      <a:cubicBezTo>
                        <a:pt x="991" y="1058"/>
                        <a:pt x="991" y="1075"/>
                        <a:pt x="991" y="1091"/>
                      </a:cubicBezTo>
                      <a:cubicBezTo>
                        <a:pt x="991" y="1110"/>
                        <a:pt x="992" y="1128"/>
                        <a:pt x="992" y="1146"/>
                      </a:cubicBezTo>
                      <a:cubicBezTo>
                        <a:pt x="992" y="1148"/>
                        <a:pt x="992" y="1150"/>
                        <a:pt x="992" y="1151"/>
                      </a:cubicBezTo>
                      <a:cubicBezTo>
                        <a:pt x="993" y="1162"/>
                        <a:pt x="993" y="1173"/>
                        <a:pt x="993" y="1184"/>
                      </a:cubicBezTo>
                      <a:cubicBezTo>
                        <a:pt x="993" y="1192"/>
                        <a:pt x="992" y="1201"/>
                        <a:pt x="992" y="1209"/>
                      </a:cubicBezTo>
                      <a:cubicBezTo>
                        <a:pt x="992" y="1228"/>
                        <a:pt x="991" y="1247"/>
                        <a:pt x="991" y="1266"/>
                      </a:cubicBezTo>
                      <a:cubicBezTo>
                        <a:pt x="991" y="1269"/>
                        <a:pt x="991" y="1273"/>
                        <a:pt x="991" y="1277"/>
                      </a:cubicBezTo>
                      <a:cubicBezTo>
                        <a:pt x="993" y="1277"/>
                        <a:pt x="994" y="1278"/>
                        <a:pt x="996" y="1278"/>
                      </a:cubicBezTo>
                      <a:cubicBezTo>
                        <a:pt x="1011" y="1278"/>
                        <a:pt x="1026" y="1278"/>
                        <a:pt x="1041" y="1277"/>
                      </a:cubicBezTo>
                      <a:cubicBezTo>
                        <a:pt x="1068" y="1277"/>
                        <a:pt x="1095" y="1276"/>
                        <a:pt x="1122" y="1276"/>
                      </a:cubicBezTo>
                      <a:cubicBezTo>
                        <a:pt x="1133" y="1275"/>
                        <a:pt x="1143" y="1275"/>
                        <a:pt x="1154" y="1275"/>
                      </a:cubicBezTo>
                      <a:cubicBezTo>
                        <a:pt x="1168" y="1275"/>
                        <a:pt x="1183" y="1275"/>
                        <a:pt x="1197" y="1275"/>
                      </a:cubicBezTo>
                      <a:cubicBezTo>
                        <a:pt x="1206" y="1275"/>
                        <a:pt x="1215" y="1275"/>
                        <a:pt x="1224" y="1275"/>
                      </a:cubicBezTo>
                      <a:cubicBezTo>
                        <a:pt x="1234" y="1275"/>
                        <a:pt x="1244" y="1275"/>
                        <a:pt x="1254" y="1274"/>
                      </a:cubicBezTo>
                      <a:cubicBezTo>
                        <a:pt x="1263" y="1274"/>
                        <a:pt x="1271" y="1274"/>
                        <a:pt x="1280" y="1274"/>
                      </a:cubicBezTo>
                      <a:cubicBezTo>
                        <a:pt x="1294" y="1275"/>
                        <a:pt x="1308" y="1275"/>
                        <a:pt x="1322" y="1275"/>
                      </a:cubicBezTo>
                      <a:cubicBezTo>
                        <a:pt x="1329" y="1275"/>
                        <a:pt x="1336" y="1275"/>
                        <a:pt x="1342" y="1275"/>
                      </a:cubicBezTo>
                      <a:cubicBezTo>
                        <a:pt x="1352" y="1275"/>
                        <a:pt x="1361" y="1275"/>
                        <a:pt x="1370" y="1275"/>
                      </a:cubicBezTo>
                      <a:cubicBezTo>
                        <a:pt x="1376" y="1275"/>
                        <a:pt x="1382" y="1274"/>
                        <a:pt x="1388" y="1275"/>
                      </a:cubicBezTo>
                      <a:cubicBezTo>
                        <a:pt x="1395" y="1275"/>
                        <a:pt x="1402" y="1275"/>
                        <a:pt x="1408" y="1275"/>
                      </a:cubicBezTo>
                      <a:cubicBezTo>
                        <a:pt x="1410" y="1275"/>
                        <a:pt x="1411" y="1275"/>
                        <a:pt x="1412" y="1275"/>
                      </a:cubicBezTo>
                      <a:cubicBezTo>
                        <a:pt x="1413" y="1271"/>
                        <a:pt x="1414" y="1268"/>
                        <a:pt x="1414" y="1265"/>
                      </a:cubicBezTo>
                      <a:cubicBezTo>
                        <a:pt x="1415" y="1250"/>
                        <a:pt x="1415" y="1236"/>
                        <a:pt x="1416" y="1222"/>
                      </a:cubicBezTo>
                      <a:cubicBezTo>
                        <a:pt x="1416" y="1204"/>
                        <a:pt x="1417" y="1186"/>
                        <a:pt x="1417" y="1168"/>
                      </a:cubicBezTo>
                      <a:cubicBezTo>
                        <a:pt x="1417" y="1164"/>
                        <a:pt x="1417" y="1160"/>
                        <a:pt x="1417" y="1156"/>
                      </a:cubicBezTo>
                      <a:cubicBezTo>
                        <a:pt x="1418" y="1148"/>
                        <a:pt x="1418" y="1139"/>
                        <a:pt x="1418" y="1131"/>
                      </a:cubicBezTo>
                      <a:cubicBezTo>
                        <a:pt x="1418" y="1117"/>
                        <a:pt x="1418" y="1103"/>
                        <a:pt x="1418" y="1088"/>
                      </a:cubicBezTo>
                      <a:cubicBezTo>
                        <a:pt x="1418" y="1077"/>
                        <a:pt x="1418" y="1065"/>
                        <a:pt x="1418" y="1054"/>
                      </a:cubicBezTo>
                      <a:cubicBezTo>
                        <a:pt x="1418" y="1038"/>
                        <a:pt x="1417" y="1023"/>
                        <a:pt x="1417" y="1007"/>
                      </a:cubicBezTo>
                      <a:cubicBezTo>
                        <a:pt x="1417" y="987"/>
                        <a:pt x="1418" y="966"/>
                        <a:pt x="1419" y="945"/>
                      </a:cubicBezTo>
                      <a:cubicBezTo>
                        <a:pt x="1419" y="932"/>
                        <a:pt x="1419" y="920"/>
                        <a:pt x="1419" y="907"/>
                      </a:cubicBezTo>
                      <a:cubicBezTo>
                        <a:pt x="1419" y="893"/>
                        <a:pt x="1419" y="879"/>
                        <a:pt x="1419" y="866"/>
                      </a:cubicBezTo>
                      <a:cubicBezTo>
                        <a:pt x="1420" y="853"/>
                        <a:pt x="1420" y="841"/>
                        <a:pt x="1421" y="829"/>
                      </a:cubicBezTo>
                      <a:cubicBezTo>
                        <a:pt x="1421" y="821"/>
                        <a:pt x="1422" y="814"/>
                        <a:pt x="1422" y="807"/>
                      </a:cubicBezTo>
                      <a:cubicBezTo>
                        <a:pt x="1423" y="797"/>
                        <a:pt x="1423" y="787"/>
                        <a:pt x="1423" y="777"/>
                      </a:cubicBezTo>
                      <a:cubicBezTo>
                        <a:pt x="1424" y="771"/>
                        <a:pt x="1424" y="764"/>
                        <a:pt x="1424" y="758"/>
                      </a:cubicBezTo>
                      <a:cubicBezTo>
                        <a:pt x="1425" y="750"/>
                        <a:pt x="1425" y="742"/>
                        <a:pt x="1426" y="734"/>
                      </a:cubicBezTo>
                      <a:cubicBezTo>
                        <a:pt x="1427" y="724"/>
                        <a:pt x="1427" y="715"/>
                        <a:pt x="1428" y="706"/>
                      </a:cubicBezTo>
                      <a:cubicBezTo>
                        <a:pt x="1428" y="700"/>
                        <a:pt x="1428" y="694"/>
                        <a:pt x="1429" y="689"/>
                      </a:cubicBezTo>
                      <a:cubicBezTo>
                        <a:pt x="1430" y="680"/>
                        <a:pt x="1431" y="670"/>
                        <a:pt x="1432" y="661"/>
                      </a:cubicBezTo>
                      <a:cubicBezTo>
                        <a:pt x="1433" y="644"/>
                        <a:pt x="1434" y="627"/>
                        <a:pt x="1436" y="610"/>
                      </a:cubicBezTo>
                      <a:cubicBezTo>
                        <a:pt x="1437" y="602"/>
                        <a:pt x="1437" y="595"/>
                        <a:pt x="1438" y="588"/>
                      </a:cubicBezTo>
                      <a:cubicBezTo>
                        <a:pt x="1439" y="581"/>
                        <a:pt x="1438" y="574"/>
                        <a:pt x="1437" y="567"/>
                      </a:cubicBezTo>
                      <a:cubicBezTo>
                        <a:pt x="1437" y="554"/>
                        <a:pt x="1437" y="541"/>
                        <a:pt x="1437" y="529"/>
                      </a:cubicBezTo>
                      <a:cubicBezTo>
                        <a:pt x="1437" y="509"/>
                        <a:pt x="1437" y="488"/>
                        <a:pt x="1437" y="468"/>
                      </a:cubicBezTo>
                      <a:cubicBezTo>
                        <a:pt x="1437" y="465"/>
                        <a:pt x="1437" y="461"/>
                        <a:pt x="1437" y="457"/>
                      </a:cubicBezTo>
                      <a:cubicBezTo>
                        <a:pt x="1437" y="438"/>
                        <a:pt x="1438" y="420"/>
                        <a:pt x="1437" y="402"/>
                      </a:cubicBezTo>
                      <a:cubicBezTo>
                        <a:pt x="1437" y="390"/>
                        <a:pt x="1438" y="379"/>
                        <a:pt x="1436" y="368"/>
                      </a:cubicBezTo>
                      <a:cubicBezTo>
                        <a:pt x="1436" y="363"/>
                        <a:pt x="1437" y="358"/>
                        <a:pt x="1437" y="353"/>
                      </a:cubicBezTo>
                      <a:cubicBezTo>
                        <a:pt x="1437" y="347"/>
                        <a:pt x="1436" y="341"/>
                        <a:pt x="1436" y="335"/>
                      </a:cubicBezTo>
                      <a:cubicBezTo>
                        <a:pt x="1436" y="324"/>
                        <a:pt x="1436" y="313"/>
                        <a:pt x="1436" y="302"/>
                      </a:cubicBezTo>
                      <a:cubicBezTo>
                        <a:pt x="1436" y="293"/>
                        <a:pt x="1435" y="284"/>
                        <a:pt x="1435" y="274"/>
                      </a:cubicBezTo>
                      <a:cubicBezTo>
                        <a:pt x="1435" y="266"/>
                        <a:pt x="1434" y="259"/>
                        <a:pt x="1434" y="251"/>
                      </a:cubicBezTo>
                      <a:cubicBezTo>
                        <a:pt x="1434" y="246"/>
                        <a:pt x="1433" y="241"/>
                        <a:pt x="1434" y="236"/>
                      </a:cubicBezTo>
                      <a:cubicBezTo>
                        <a:pt x="1435" y="229"/>
                        <a:pt x="1435" y="223"/>
                        <a:pt x="1433" y="217"/>
                      </a:cubicBezTo>
                      <a:cubicBezTo>
                        <a:pt x="1432" y="212"/>
                        <a:pt x="1432" y="208"/>
                        <a:pt x="1431" y="204"/>
                      </a:cubicBezTo>
                      <a:cubicBezTo>
                        <a:pt x="1425" y="202"/>
                        <a:pt x="1419" y="199"/>
                        <a:pt x="1414" y="197"/>
                      </a:cubicBezTo>
                      <a:cubicBezTo>
                        <a:pt x="1413" y="197"/>
                        <a:pt x="1412" y="197"/>
                        <a:pt x="1411" y="197"/>
                      </a:cubicBezTo>
                      <a:cubicBezTo>
                        <a:pt x="1407" y="196"/>
                        <a:pt x="1403" y="196"/>
                        <a:pt x="1398" y="195"/>
                      </a:cubicBezTo>
                      <a:cubicBezTo>
                        <a:pt x="1388" y="193"/>
                        <a:pt x="1378" y="192"/>
                        <a:pt x="1369" y="187"/>
                      </a:cubicBezTo>
                      <a:cubicBezTo>
                        <a:pt x="1368" y="186"/>
                        <a:pt x="1367" y="186"/>
                        <a:pt x="1365" y="186"/>
                      </a:cubicBezTo>
                      <a:cubicBezTo>
                        <a:pt x="1356" y="184"/>
                        <a:pt x="1346" y="183"/>
                        <a:pt x="1337" y="181"/>
                      </a:cubicBezTo>
                      <a:cubicBezTo>
                        <a:pt x="1333" y="180"/>
                        <a:pt x="1329" y="177"/>
                        <a:pt x="1324" y="176"/>
                      </a:cubicBezTo>
                      <a:cubicBezTo>
                        <a:pt x="1317" y="174"/>
                        <a:pt x="1310" y="173"/>
                        <a:pt x="1303" y="171"/>
                      </a:cubicBezTo>
                      <a:cubicBezTo>
                        <a:pt x="1300" y="170"/>
                        <a:pt x="1296" y="169"/>
                        <a:pt x="1293" y="168"/>
                      </a:cubicBezTo>
                      <a:cubicBezTo>
                        <a:pt x="1290" y="167"/>
                        <a:pt x="1287" y="166"/>
                        <a:pt x="1284" y="165"/>
                      </a:cubicBezTo>
                      <a:cubicBezTo>
                        <a:pt x="1277" y="163"/>
                        <a:pt x="1269" y="162"/>
                        <a:pt x="1262" y="158"/>
                      </a:cubicBezTo>
                      <a:cubicBezTo>
                        <a:pt x="1260" y="157"/>
                        <a:pt x="1258" y="157"/>
                        <a:pt x="1256" y="157"/>
                      </a:cubicBezTo>
                      <a:cubicBezTo>
                        <a:pt x="1247" y="157"/>
                        <a:pt x="1239" y="154"/>
                        <a:pt x="1231" y="151"/>
                      </a:cubicBezTo>
                      <a:cubicBezTo>
                        <a:pt x="1225" y="148"/>
                        <a:pt x="1218" y="146"/>
                        <a:pt x="1211" y="144"/>
                      </a:cubicBezTo>
                      <a:cubicBezTo>
                        <a:pt x="1195" y="140"/>
                        <a:pt x="1180" y="135"/>
                        <a:pt x="1165" y="131"/>
                      </a:cubicBezTo>
                      <a:cubicBezTo>
                        <a:pt x="1160" y="130"/>
                        <a:pt x="1155" y="128"/>
                        <a:pt x="1150" y="127"/>
                      </a:cubicBezTo>
                      <a:cubicBezTo>
                        <a:pt x="1143" y="125"/>
                        <a:pt x="1136" y="124"/>
                        <a:pt x="1129" y="122"/>
                      </a:cubicBezTo>
                      <a:cubicBezTo>
                        <a:pt x="1125" y="121"/>
                        <a:pt x="1121" y="120"/>
                        <a:pt x="1117" y="119"/>
                      </a:cubicBezTo>
                      <a:cubicBezTo>
                        <a:pt x="1108" y="116"/>
                        <a:pt x="1098" y="114"/>
                        <a:pt x="1089" y="111"/>
                      </a:cubicBezTo>
                      <a:cubicBezTo>
                        <a:pt x="1083" y="109"/>
                        <a:pt x="1076" y="107"/>
                        <a:pt x="1070" y="105"/>
                      </a:cubicBezTo>
                      <a:cubicBezTo>
                        <a:pt x="1062" y="103"/>
                        <a:pt x="1054" y="102"/>
                        <a:pt x="1046" y="98"/>
                      </a:cubicBezTo>
                      <a:cubicBezTo>
                        <a:pt x="1035" y="94"/>
                        <a:pt x="1024" y="91"/>
                        <a:pt x="1012" y="88"/>
                      </a:cubicBezTo>
                      <a:cubicBezTo>
                        <a:pt x="1007" y="87"/>
                        <a:pt x="1003" y="86"/>
                        <a:pt x="998" y="85"/>
                      </a:cubicBezTo>
                      <a:cubicBezTo>
                        <a:pt x="996" y="84"/>
                        <a:pt x="994" y="82"/>
                        <a:pt x="991" y="81"/>
                      </a:cubicBezTo>
                      <a:cubicBezTo>
                        <a:pt x="988" y="81"/>
                        <a:pt x="984" y="81"/>
                        <a:pt x="980" y="80"/>
                      </a:cubicBezTo>
                      <a:cubicBezTo>
                        <a:pt x="970" y="76"/>
                        <a:pt x="959" y="74"/>
                        <a:pt x="949" y="69"/>
                      </a:cubicBezTo>
                      <a:cubicBezTo>
                        <a:pt x="944" y="67"/>
                        <a:pt x="939" y="66"/>
                        <a:pt x="934" y="65"/>
                      </a:cubicBezTo>
                      <a:cubicBezTo>
                        <a:pt x="928" y="63"/>
                        <a:pt x="922" y="64"/>
                        <a:pt x="917" y="60"/>
                      </a:cubicBezTo>
                      <a:cubicBezTo>
                        <a:pt x="913" y="57"/>
                        <a:pt x="908" y="56"/>
                        <a:pt x="904" y="54"/>
                      </a:cubicBezTo>
                      <a:cubicBezTo>
                        <a:pt x="901" y="53"/>
                        <a:pt x="898" y="52"/>
                        <a:pt x="895" y="51"/>
                      </a:cubicBezTo>
                      <a:cubicBezTo>
                        <a:pt x="888" y="49"/>
                        <a:pt x="882" y="47"/>
                        <a:pt x="875" y="45"/>
                      </a:cubicBezTo>
                      <a:cubicBezTo>
                        <a:pt x="871" y="43"/>
                        <a:pt x="866" y="42"/>
                        <a:pt x="861" y="41"/>
                      </a:cubicBezTo>
                      <a:cubicBezTo>
                        <a:pt x="856" y="40"/>
                        <a:pt x="850" y="39"/>
                        <a:pt x="845" y="38"/>
                      </a:cubicBezTo>
                      <a:cubicBezTo>
                        <a:pt x="841" y="38"/>
                        <a:pt x="836" y="38"/>
                        <a:pt x="832" y="36"/>
                      </a:cubicBezTo>
                      <a:cubicBezTo>
                        <a:pt x="827" y="33"/>
                        <a:pt x="821" y="34"/>
                        <a:pt x="815" y="34"/>
                      </a:cubicBezTo>
                      <a:cubicBezTo>
                        <a:pt x="809" y="33"/>
                        <a:pt x="804" y="33"/>
                        <a:pt x="798" y="31"/>
                      </a:cubicBezTo>
                      <a:cubicBezTo>
                        <a:pt x="795" y="30"/>
                        <a:pt x="791" y="28"/>
                        <a:pt x="788" y="29"/>
                      </a:cubicBezTo>
                      <a:cubicBezTo>
                        <a:pt x="785" y="30"/>
                        <a:pt x="782" y="29"/>
                        <a:pt x="781" y="28"/>
                      </a:cubicBezTo>
                      <a:cubicBezTo>
                        <a:pt x="775" y="23"/>
                        <a:pt x="769" y="22"/>
                        <a:pt x="762" y="21"/>
                      </a:cubicBezTo>
                      <a:cubicBezTo>
                        <a:pt x="759" y="20"/>
                        <a:pt x="756" y="19"/>
                        <a:pt x="756" y="14"/>
                      </a:cubicBezTo>
                      <a:cubicBezTo>
                        <a:pt x="751" y="16"/>
                        <a:pt x="746" y="18"/>
                        <a:pt x="741" y="20"/>
                      </a:cubicBezTo>
                      <a:cubicBezTo>
                        <a:pt x="735" y="22"/>
                        <a:pt x="728" y="21"/>
                        <a:pt x="722" y="25"/>
                      </a:cubicBezTo>
                      <a:cubicBezTo>
                        <a:pt x="718" y="28"/>
                        <a:pt x="712" y="29"/>
                        <a:pt x="706" y="31"/>
                      </a:cubicBezTo>
                      <a:cubicBezTo>
                        <a:pt x="701" y="32"/>
                        <a:pt x="696" y="34"/>
                        <a:pt x="692" y="37"/>
                      </a:cubicBezTo>
                      <a:cubicBezTo>
                        <a:pt x="691" y="39"/>
                        <a:pt x="688" y="39"/>
                        <a:pt x="686" y="39"/>
                      </a:cubicBezTo>
                      <a:cubicBezTo>
                        <a:pt x="684" y="40"/>
                        <a:pt x="681" y="40"/>
                        <a:pt x="679" y="41"/>
                      </a:cubicBezTo>
                      <a:cubicBezTo>
                        <a:pt x="677" y="41"/>
                        <a:pt x="674" y="42"/>
                        <a:pt x="672" y="43"/>
                      </a:cubicBezTo>
                      <a:cubicBezTo>
                        <a:pt x="670" y="43"/>
                        <a:pt x="669" y="43"/>
                        <a:pt x="668" y="44"/>
                      </a:cubicBezTo>
                      <a:cubicBezTo>
                        <a:pt x="665" y="45"/>
                        <a:pt x="662" y="45"/>
                        <a:pt x="660" y="47"/>
                      </a:cubicBezTo>
                      <a:cubicBezTo>
                        <a:pt x="657" y="50"/>
                        <a:pt x="653" y="48"/>
                        <a:pt x="650" y="50"/>
                      </a:cubicBezTo>
                      <a:cubicBezTo>
                        <a:pt x="644" y="53"/>
                        <a:pt x="637" y="54"/>
                        <a:pt x="630" y="55"/>
                      </a:cubicBezTo>
                      <a:cubicBezTo>
                        <a:pt x="627" y="55"/>
                        <a:pt x="625" y="57"/>
                        <a:pt x="622" y="57"/>
                      </a:cubicBezTo>
                      <a:cubicBezTo>
                        <a:pt x="622" y="58"/>
                        <a:pt x="621" y="59"/>
                        <a:pt x="620" y="59"/>
                      </a:cubicBezTo>
                      <a:cubicBezTo>
                        <a:pt x="614" y="58"/>
                        <a:pt x="608" y="61"/>
                        <a:pt x="602" y="64"/>
                      </a:cubicBezTo>
                      <a:cubicBezTo>
                        <a:pt x="600" y="65"/>
                        <a:pt x="599" y="65"/>
                        <a:pt x="598" y="65"/>
                      </a:cubicBezTo>
                      <a:cubicBezTo>
                        <a:pt x="592" y="65"/>
                        <a:pt x="587" y="67"/>
                        <a:pt x="582" y="70"/>
                      </a:cubicBezTo>
                      <a:cubicBezTo>
                        <a:pt x="578" y="72"/>
                        <a:pt x="573" y="74"/>
                        <a:pt x="569" y="76"/>
                      </a:cubicBezTo>
                      <a:cubicBezTo>
                        <a:pt x="560" y="78"/>
                        <a:pt x="552" y="80"/>
                        <a:pt x="543" y="82"/>
                      </a:cubicBezTo>
                      <a:cubicBezTo>
                        <a:pt x="540" y="83"/>
                        <a:pt x="536" y="85"/>
                        <a:pt x="533" y="86"/>
                      </a:cubicBezTo>
                      <a:cubicBezTo>
                        <a:pt x="527" y="88"/>
                        <a:pt x="520" y="88"/>
                        <a:pt x="514" y="92"/>
                      </a:cubicBezTo>
                      <a:cubicBezTo>
                        <a:pt x="514" y="93"/>
                        <a:pt x="512" y="93"/>
                        <a:pt x="511" y="93"/>
                      </a:cubicBezTo>
                      <a:cubicBezTo>
                        <a:pt x="502" y="95"/>
                        <a:pt x="494" y="98"/>
                        <a:pt x="485" y="100"/>
                      </a:cubicBezTo>
                      <a:cubicBezTo>
                        <a:pt x="480" y="102"/>
                        <a:pt x="475" y="104"/>
                        <a:pt x="469" y="105"/>
                      </a:cubicBezTo>
                      <a:cubicBezTo>
                        <a:pt x="460" y="106"/>
                        <a:pt x="451" y="109"/>
                        <a:pt x="442" y="112"/>
                      </a:cubicBezTo>
                      <a:cubicBezTo>
                        <a:pt x="433" y="115"/>
                        <a:pt x="423" y="116"/>
                        <a:pt x="414" y="121"/>
                      </a:cubicBezTo>
                      <a:cubicBezTo>
                        <a:pt x="412" y="122"/>
                        <a:pt x="409" y="123"/>
                        <a:pt x="406" y="124"/>
                      </a:cubicBezTo>
                      <a:cubicBezTo>
                        <a:pt x="399" y="125"/>
                        <a:pt x="392" y="126"/>
                        <a:pt x="386" y="129"/>
                      </a:cubicBezTo>
                      <a:cubicBezTo>
                        <a:pt x="379" y="132"/>
                        <a:pt x="372" y="134"/>
                        <a:pt x="365" y="136"/>
                      </a:cubicBezTo>
                      <a:cubicBezTo>
                        <a:pt x="354" y="140"/>
                        <a:pt x="344" y="143"/>
                        <a:pt x="334" y="147"/>
                      </a:cubicBezTo>
                      <a:cubicBezTo>
                        <a:pt x="325" y="150"/>
                        <a:pt x="317" y="152"/>
                        <a:pt x="309" y="155"/>
                      </a:cubicBezTo>
                      <a:cubicBezTo>
                        <a:pt x="303" y="157"/>
                        <a:pt x="297" y="159"/>
                        <a:pt x="291" y="161"/>
                      </a:cubicBezTo>
                      <a:cubicBezTo>
                        <a:pt x="283" y="164"/>
                        <a:pt x="275" y="167"/>
                        <a:pt x="266" y="171"/>
                      </a:cubicBezTo>
                      <a:cubicBezTo>
                        <a:pt x="259" y="174"/>
                        <a:pt x="252" y="178"/>
                        <a:pt x="244" y="181"/>
                      </a:cubicBezTo>
                      <a:cubicBezTo>
                        <a:pt x="235" y="184"/>
                        <a:pt x="226" y="187"/>
                        <a:pt x="218" y="190"/>
                      </a:cubicBezTo>
                      <a:cubicBezTo>
                        <a:pt x="205" y="195"/>
                        <a:pt x="193" y="198"/>
                        <a:pt x="180" y="202"/>
                      </a:cubicBezTo>
                      <a:cubicBezTo>
                        <a:pt x="176" y="203"/>
                        <a:pt x="172" y="204"/>
                        <a:pt x="168" y="206"/>
                      </a:cubicBezTo>
                      <a:cubicBezTo>
                        <a:pt x="162" y="208"/>
                        <a:pt x="155" y="210"/>
                        <a:pt x="149" y="212"/>
                      </a:cubicBezTo>
                      <a:cubicBezTo>
                        <a:pt x="144" y="213"/>
                        <a:pt x="143" y="215"/>
                        <a:pt x="142" y="219"/>
                      </a:cubicBezTo>
                      <a:cubicBezTo>
                        <a:pt x="142" y="228"/>
                        <a:pt x="142" y="237"/>
                        <a:pt x="141" y="246"/>
                      </a:cubicBezTo>
                      <a:cubicBezTo>
                        <a:pt x="141" y="260"/>
                        <a:pt x="141" y="273"/>
                        <a:pt x="141" y="287"/>
                      </a:cubicBezTo>
                      <a:cubicBezTo>
                        <a:pt x="141" y="299"/>
                        <a:pt x="140" y="311"/>
                        <a:pt x="140" y="322"/>
                      </a:cubicBezTo>
                      <a:cubicBezTo>
                        <a:pt x="140" y="350"/>
                        <a:pt x="139" y="377"/>
                        <a:pt x="139" y="404"/>
                      </a:cubicBezTo>
                      <a:cubicBezTo>
                        <a:pt x="139" y="417"/>
                        <a:pt x="140" y="429"/>
                        <a:pt x="140" y="441"/>
                      </a:cubicBezTo>
                      <a:cubicBezTo>
                        <a:pt x="140" y="462"/>
                        <a:pt x="140" y="482"/>
                        <a:pt x="140" y="502"/>
                      </a:cubicBezTo>
                      <a:cubicBezTo>
                        <a:pt x="140" y="514"/>
                        <a:pt x="139" y="526"/>
                        <a:pt x="139" y="538"/>
                      </a:cubicBezTo>
                      <a:cubicBezTo>
                        <a:pt x="139" y="546"/>
                        <a:pt x="140" y="554"/>
                        <a:pt x="140" y="561"/>
                      </a:cubicBezTo>
                      <a:cubicBezTo>
                        <a:pt x="140" y="577"/>
                        <a:pt x="141" y="593"/>
                        <a:pt x="141" y="609"/>
                      </a:cubicBezTo>
                      <a:cubicBezTo>
                        <a:pt x="141" y="623"/>
                        <a:pt x="141" y="637"/>
                        <a:pt x="142" y="651"/>
                      </a:cubicBezTo>
                      <a:cubicBezTo>
                        <a:pt x="142" y="654"/>
                        <a:pt x="142" y="657"/>
                        <a:pt x="142" y="660"/>
                      </a:cubicBezTo>
                      <a:cubicBezTo>
                        <a:pt x="142" y="679"/>
                        <a:pt x="142" y="698"/>
                        <a:pt x="142" y="717"/>
                      </a:cubicBezTo>
                      <a:cubicBezTo>
                        <a:pt x="142" y="720"/>
                        <a:pt x="143" y="724"/>
                        <a:pt x="143" y="728"/>
                      </a:cubicBezTo>
                      <a:cubicBezTo>
                        <a:pt x="143" y="738"/>
                        <a:pt x="143" y="749"/>
                        <a:pt x="143" y="760"/>
                      </a:cubicBezTo>
                      <a:cubicBezTo>
                        <a:pt x="143" y="773"/>
                        <a:pt x="144" y="786"/>
                        <a:pt x="145" y="799"/>
                      </a:cubicBezTo>
                      <a:cubicBezTo>
                        <a:pt x="146" y="808"/>
                        <a:pt x="146" y="818"/>
                        <a:pt x="146" y="827"/>
                      </a:cubicBezTo>
                      <a:cubicBezTo>
                        <a:pt x="146" y="836"/>
                        <a:pt x="146" y="845"/>
                        <a:pt x="146" y="854"/>
                      </a:cubicBezTo>
                      <a:cubicBezTo>
                        <a:pt x="146" y="869"/>
                        <a:pt x="147" y="884"/>
                        <a:pt x="147" y="899"/>
                      </a:cubicBezTo>
                      <a:cubicBezTo>
                        <a:pt x="147" y="908"/>
                        <a:pt x="148" y="917"/>
                        <a:pt x="148" y="926"/>
                      </a:cubicBezTo>
                      <a:cubicBezTo>
                        <a:pt x="148" y="934"/>
                        <a:pt x="148" y="941"/>
                        <a:pt x="148" y="948"/>
                      </a:cubicBezTo>
                      <a:cubicBezTo>
                        <a:pt x="149" y="961"/>
                        <a:pt x="148" y="975"/>
                        <a:pt x="149" y="988"/>
                      </a:cubicBezTo>
                      <a:cubicBezTo>
                        <a:pt x="149" y="1002"/>
                        <a:pt x="149" y="1016"/>
                        <a:pt x="149" y="1031"/>
                      </a:cubicBezTo>
                      <a:cubicBezTo>
                        <a:pt x="148" y="1044"/>
                        <a:pt x="148" y="1056"/>
                        <a:pt x="148" y="1069"/>
                      </a:cubicBezTo>
                      <a:cubicBezTo>
                        <a:pt x="148" y="1079"/>
                        <a:pt x="148" y="1088"/>
                        <a:pt x="148" y="1098"/>
                      </a:cubicBezTo>
                      <a:cubicBezTo>
                        <a:pt x="147" y="1112"/>
                        <a:pt x="147" y="1126"/>
                        <a:pt x="146" y="1140"/>
                      </a:cubicBezTo>
                      <a:cubicBezTo>
                        <a:pt x="146" y="1153"/>
                        <a:pt x="146" y="1166"/>
                        <a:pt x="146" y="1179"/>
                      </a:cubicBezTo>
                      <a:cubicBezTo>
                        <a:pt x="146" y="1187"/>
                        <a:pt x="146" y="1195"/>
                        <a:pt x="146" y="1203"/>
                      </a:cubicBezTo>
                      <a:cubicBezTo>
                        <a:pt x="146" y="1218"/>
                        <a:pt x="146" y="1234"/>
                        <a:pt x="146" y="1249"/>
                      </a:cubicBezTo>
                      <a:cubicBezTo>
                        <a:pt x="146" y="1261"/>
                        <a:pt x="147" y="1272"/>
                        <a:pt x="148" y="1283"/>
                      </a:cubicBezTo>
                      <a:cubicBezTo>
                        <a:pt x="148" y="1287"/>
                        <a:pt x="149" y="1290"/>
                        <a:pt x="149" y="1294"/>
                      </a:cubicBezTo>
                      <a:cubicBezTo>
                        <a:pt x="158" y="1294"/>
                        <a:pt x="166" y="1294"/>
                        <a:pt x="174" y="1294"/>
                      </a:cubicBezTo>
                      <a:cubicBezTo>
                        <a:pt x="188" y="1293"/>
                        <a:pt x="203" y="1292"/>
                        <a:pt x="218" y="1291"/>
                      </a:cubicBezTo>
                      <a:cubicBezTo>
                        <a:pt x="226" y="1291"/>
                        <a:pt x="234" y="1290"/>
                        <a:pt x="241" y="1290"/>
                      </a:cubicBezTo>
                      <a:cubicBezTo>
                        <a:pt x="249" y="1290"/>
                        <a:pt x="257" y="1290"/>
                        <a:pt x="265" y="1290"/>
                      </a:cubicBezTo>
                      <a:cubicBezTo>
                        <a:pt x="279" y="1289"/>
                        <a:pt x="292" y="1288"/>
                        <a:pt x="305" y="1288"/>
                      </a:cubicBezTo>
                      <a:cubicBezTo>
                        <a:pt x="315" y="1288"/>
                        <a:pt x="324" y="1288"/>
                        <a:pt x="333" y="1288"/>
                      </a:cubicBezTo>
                      <a:cubicBezTo>
                        <a:pt x="342" y="1287"/>
                        <a:pt x="350" y="1287"/>
                        <a:pt x="359" y="1287"/>
                      </a:cubicBezTo>
                      <a:cubicBezTo>
                        <a:pt x="372" y="1287"/>
                        <a:pt x="384" y="1286"/>
                        <a:pt x="397" y="1286"/>
                      </a:cubicBezTo>
                      <a:cubicBezTo>
                        <a:pt x="409" y="1286"/>
                        <a:pt x="422" y="1286"/>
                        <a:pt x="434" y="1287"/>
                      </a:cubicBezTo>
                      <a:cubicBezTo>
                        <a:pt x="447" y="1287"/>
                        <a:pt x="460" y="1286"/>
                        <a:pt x="473" y="1286"/>
                      </a:cubicBezTo>
                      <a:cubicBezTo>
                        <a:pt x="489" y="1287"/>
                        <a:pt x="504" y="1287"/>
                        <a:pt x="519" y="1287"/>
                      </a:cubicBezTo>
                      <a:cubicBezTo>
                        <a:pt x="536" y="1288"/>
                        <a:pt x="552" y="1288"/>
                        <a:pt x="568" y="1288"/>
                      </a:cubicBezTo>
                      <a:cubicBezTo>
                        <a:pt x="578" y="1288"/>
                        <a:pt x="587" y="1288"/>
                        <a:pt x="597" y="1288"/>
                      </a:cubicBezTo>
                      <a:cubicBezTo>
                        <a:pt x="608" y="1289"/>
                        <a:pt x="619" y="1289"/>
                        <a:pt x="631" y="1289"/>
                      </a:cubicBezTo>
                      <a:cubicBezTo>
                        <a:pt x="635" y="1289"/>
                        <a:pt x="640" y="1288"/>
                        <a:pt x="644" y="1288"/>
                      </a:cubicBezTo>
                      <a:close/>
                      <a:moveTo>
                        <a:pt x="830" y="1285"/>
                      </a:moveTo>
                      <a:cubicBezTo>
                        <a:pt x="831" y="1279"/>
                        <a:pt x="831" y="1273"/>
                        <a:pt x="832" y="1267"/>
                      </a:cubicBezTo>
                      <a:cubicBezTo>
                        <a:pt x="832" y="1264"/>
                        <a:pt x="831" y="1261"/>
                        <a:pt x="831" y="1258"/>
                      </a:cubicBezTo>
                      <a:cubicBezTo>
                        <a:pt x="831" y="1252"/>
                        <a:pt x="832" y="1247"/>
                        <a:pt x="832" y="1242"/>
                      </a:cubicBezTo>
                      <a:cubicBezTo>
                        <a:pt x="831" y="1231"/>
                        <a:pt x="831" y="1221"/>
                        <a:pt x="831" y="1211"/>
                      </a:cubicBezTo>
                      <a:cubicBezTo>
                        <a:pt x="830" y="1203"/>
                        <a:pt x="831" y="1194"/>
                        <a:pt x="831" y="1186"/>
                      </a:cubicBezTo>
                      <a:cubicBezTo>
                        <a:pt x="831" y="1178"/>
                        <a:pt x="828" y="1171"/>
                        <a:pt x="831" y="1164"/>
                      </a:cubicBezTo>
                      <a:cubicBezTo>
                        <a:pt x="831" y="1164"/>
                        <a:pt x="831" y="1163"/>
                        <a:pt x="831" y="1163"/>
                      </a:cubicBezTo>
                      <a:cubicBezTo>
                        <a:pt x="830" y="1153"/>
                        <a:pt x="831" y="1143"/>
                        <a:pt x="830" y="1133"/>
                      </a:cubicBezTo>
                      <a:cubicBezTo>
                        <a:pt x="828" y="1120"/>
                        <a:pt x="828" y="1106"/>
                        <a:pt x="827" y="1092"/>
                      </a:cubicBezTo>
                      <a:cubicBezTo>
                        <a:pt x="827" y="1081"/>
                        <a:pt x="826" y="1070"/>
                        <a:pt x="826" y="1059"/>
                      </a:cubicBezTo>
                      <a:cubicBezTo>
                        <a:pt x="825" y="1052"/>
                        <a:pt x="825" y="1045"/>
                        <a:pt x="825" y="1037"/>
                      </a:cubicBezTo>
                      <a:cubicBezTo>
                        <a:pt x="825" y="1034"/>
                        <a:pt x="822" y="1030"/>
                        <a:pt x="823" y="1027"/>
                      </a:cubicBezTo>
                      <a:cubicBezTo>
                        <a:pt x="825" y="1021"/>
                        <a:pt x="824" y="1015"/>
                        <a:pt x="825" y="1010"/>
                      </a:cubicBezTo>
                      <a:cubicBezTo>
                        <a:pt x="825" y="997"/>
                        <a:pt x="825" y="985"/>
                        <a:pt x="824" y="972"/>
                      </a:cubicBezTo>
                      <a:cubicBezTo>
                        <a:pt x="824" y="959"/>
                        <a:pt x="823" y="946"/>
                        <a:pt x="823" y="933"/>
                      </a:cubicBezTo>
                      <a:cubicBezTo>
                        <a:pt x="822" y="923"/>
                        <a:pt x="823" y="913"/>
                        <a:pt x="823" y="903"/>
                      </a:cubicBezTo>
                      <a:cubicBezTo>
                        <a:pt x="822" y="890"/>
                        <a:pt x="822" y="878"/>
                        <a:pt x="822" y="865"/>
                      </a:cubicBezTo>
                      <a:cubicBezTo>
                        <a:pt x="822" y="862"/>
                        <a:pt x="820" y="860"/>
                        <a:pt x="820" y="858"/>
                      </a:cubicBezTo>
                      <a:cubicBezTo>
                        <a:pt x="818" y="855"/>
                        <a:pt x="817" y="852"/>
                        <a:pt x="816" y="849"/>
                      </a:cubicBezTo>
                      <a:cubicBezTo>
                        <a:pt x="816" y="845"/>
                        <a:pt x="816" y="840"/>
                        <a:pt x="816" y="835"/>
                      </a:cubicBezTo>
                      <a:cubicBezTo>
                        <a:pt x="811" y="835"/>
                        <a:pt x="806" y="835"/>
                        <a:pt x="801" y="834"/>
                      </a:cubicBezTo>
                      <a:cubicBezTo>
                        <a:pt x="796" y="834"/>
                        <a:pt x="790" y="835"/>
                        <a:pt x="785" y="835"/>
                      </a:cubicBezTo>
                      <a:cubicBezTo>
                        <a:pt x="780" y="835"/>
                        <a:pt x="776" y="834"/>
                        <a:pt x="771" y="834"/>
                      </a:cubicBezTo>
                      <a:cubicBezTo>
                        <a:pt x="765" y="834"/>
                        <a:pt x="759" y="835"/>
                        <a:pt x="753" y="835"/>
                      </a:cubicBezTo>
                      <a:cubicBezTo>
                        <a:pt x="738" y="833"/>
                        <a:pt x="724" y="834"/>
                        <a:pt x="709" y="834"/>
                      </a:cubicBezTo>
                      <a:cubicBezTo>
                        <a:pt x="702" y="834"/>
                        <a:pt x="695" y="835"/>
                        <a:pt x="688" y="835"/>
                      </a:cubicBezTo>
                      <a:cubicBezTo>
                        <a:pt x="687" y="835"/>
                        <a:pt x="686" y="835"/>
                        <a:pt x="685" y="835"/>
                      </a:cubicBezTo>
                      <a:cubicBezTo>
                        <a:pt x="676" y="832"/>
                        <a:pt x="667" y="835"/>
                        <a:pt x="657" y="836"/>
                      </a:cubicBezTo>
                      <a:cubicBezTo>
                        <a:pt x="657" y="840"/>
                        <a:pt x="656" y="843"/>
                        <a:pt x="656" y="847"/>
                      </a:cubicBezTo>
                      <a:cubicBezTo>
                        <a:pt x="656" y="848"/>
                        <a:pt x="656" y="850"/>
                        <a:pt x="656" y="852"/>
                      </a:cubicBezTo>
                      <a:cubicBezTo>
                        <a:pt x="656" y="862"/>
                        <a:pt x="655" y="872"/>
                        <a:pt x="655" y="881"/>
                      </a:cubicBezTo>
                      <a:cubicBezTo>
                        <a:pt x="655" y="892"/>
                        <a:pt x="655" y="902"/>
                        <a:pt x="655" y="912"/>
                      </a:cubicBezTo>
                      <a:cubicBezTo>
                        <a:pt x="655" y="918"/>
                        <a:pt x="655" y="924"/>
                        <a:pt x="655" y="930"/>
                      </a:cubicBezTo>
                      <a:cubicBezTo>
                        <a:pt x="654" y="938"/>
                        <a:pt x="653" y="945"/>
                        <a:pt x="653" y="952"/>
                      </a:cubicBezTo>
                      <a:cubicBezTo>
                        <a:pt x="652" y="964"/>
                        <a:pt x="652" y="976"/>
                        <a:pt x="652" y="988"/>
                      </a:cubicBezTo>
                      <a:cubicBezTo>
                        <a:pt x="652" y="995"/>
                        <a:pt x="651" y="1002"/>
                        <a:pt x="650" y="1008"/>
                      </a:cubicBezTo>
                      <a:cubicBezTo>
                        <a:pt x="650" y="1017"/>
                        <a:pt x="649" y="1027"/>
                        <a:pt x="649" y="1036"/>
                      </a:cubicBezTo>
                      <a:cubicBezTo>
                        <a:pt x="649" y="1053"/>
                        <a:pt x="649" y="1069"/>
                        <a:pt x="649" y="1086"/>
                      </a:cubicBezTo>
                      <a:cubicBezTo>
                        <a:pt x="649" y="1093"/>
                        <a:pt x="650" y="1101"/>
                        <a:pt x="650" y="1108"/>
                      </a:cubicBezTo>
                      <a:cubicBezTo>
                        <a:pt x="650" y="1125"/>
                        <a:pt x="650" y="1142"/>
                        <a:pt x="650" y="1158"/>
                      </a:cubicBezTo>
                      <a:cubicBezTo>
                        <a:pt x="651" y="1174"/>
                        <a:pt x="650" y="1190"/>
                        <a:pt x="651" y="1206"/>
                      </a:cubicBezTo>
                      <a:cubicBezTo>
                        <a:pt x="652" y="1217"/>
                        <a:pt x="651" y="1228"/>
                        <a:pt x="651" y="1239"/>
                      </a:cubicBezTo>
                      <a:cubicBezTo>
                        <a:pt x="652" y="1251"/>
                        <a:pt x="652" y="1264"/>
                        <a:pt x="652" y="1276"/>
                      </a:cubicBezTo>
                      <a:cubicBezTo>
                        <a:pt x="652" y="1280"/>
                        <a:pt x="653" y="1283"/>
                        <a:pt x="653" y="1287"/>
                      </a:cubicBezTo>
                      <a:cubicBezTo>
                        <a:pt x="654" y="1287"/>
                        <a:pt x="654" y="1288"/>
                        <a:pt x="655" y="1288"/>
                      </a:cubicBezTo>
                      <a:cubicBezTo>
                        <a:pt x="667" y="1290"/>
                        <a:pt x="679" y="1288"/>
                        <a:pt x="692" y="1288"/>
                      </a:cubicBezTo>
                      <a:cubicBezTo>
                        <a:pt x="710" y="1288"/>
                        <a:pt x="729" y="1288"/>
                        <a:pt x="748" y="1287"/>
                      </a:cubicBezTo>
                      <a:cubicBezTo>
                        <a:pt x="757" y="1287"/>
                        <a:pt x="767" y="1288"/>
                        <a:pt x="776" y="1287"/>
                      </a:cubicBezTo>
                      <a:cubicBezTo>
                        <a:pt x="789" y="1287"/>
                        <a:pt x="802" y="1286"/>
                        <a:pt x="815" y="1285"/>
                      </a:cubicBezTo>
                      <a:cubicBezTo>
                        <a:pt x="820" y="1285"/>
                        <a:pt x="825" y="1285"/>
                        <a:pt x="830" y="1285"/>
                      </a:cubicBezTo>
                      <a:close/>
                      <a:moveTo>
                        <a:pt x="828" y="835"/>
                      </a:moveTo>
                      <a:cubicBezTo>
                        <a:pt x="829" y="842"/>
                        <a:pt x="829" y="848"/>
                        <a:pt x="829" y="855"/>
                      </a:cubicBezTo>
                      <a:cubicBezTo>
                        <a:pt x="830" y="861"/>
                        <a:pt x="829" y="866"/>
                        <a:pt x="829" y="872"/>
                      </a:cubicBezTo>
                      <a:cubicBezTo>
                        <a:pt x="829" y="886"/>
                        <a:pt x="831" y="899"/>
                        <a:pt x="830" y="912"/>
                      </a:cubicBezTo>
                      <a:cubicBezTo>
                        <a:pt x="829" y="917"/>
                        <a:pt x="830" y="921"/>
                        <a:pt x="830" y="925"/>
                      </a:cubicBezTo>
                      <a:cubicBezTo>
                        <a:pt x="831" y="936"/>
                        <a:pt x="831" y="946"/>
                        <a:pt x="831" y="956"/>
                      </a:cubicBezTo>
                      <a:cubicBezTo>
                        <a:pt x="832" y="969"/>
                        <a:pt x="833" y="982"/>
                        <a:pt x="833" y="995"/>
                      </a:cubicBezTo>
                      <a:cubicBezTo>
                        <a:pt x="833" y="1012"/>
                        <a:pt x="834" y="1030"/>
                        <a:pt x="834" y="1047"/>
                      </a:cubicBezTo>
                      <a:cubicBezTo>
                        <a:pt x="834" y="1058"/>
                        <a:pt x="835" y="1069"/>
                        <a:pt x="835" y="1081"/>
                      </a:cubicBezTo>
                      <a:cubicBezTo>
                        <a:pt x="836" y="1095"/>
                        <a:pt x="837" y="1108"/>
                        <a:pt x="838" y="1122"/>
                      </a:cubicBezTo>
                      <a:cubicBezTo>
                        <a:pt x="838" y="1131"/>
                        <a:pt x="839" y="1139"/>
                        <a:pt x="839" y="1147"/>
                      </a:cubicBezTo>
                      <a:cubicBezTo>
                        <a:pt x="840" y="1163"/>
                        <a:pt x="839" y="1178"/>
                        <a:pt x="839" y="1194"/>
                      </a:cubicBezTo>
                      <a:cubicBezTo>
                        <a:pt x="840" y="1207"/>
                        <a:pt x="840" y="1221"/>
                        <a:pt x="840" y="1235"/>
                      </a:cubicBezTo>
                      <a:cubicBezTo>
                        <a:pt x="840" y="1249"/>
                        <a:pt x="841" y="1264"/>
                        <a:pt x="840" y="1279"/>
                      </a:cubicBezTo>
                      <a:cubicBezTo>
                        <a:pt x="840" y="1281"/>
                        <a:pt x="841" y="1282"/>
                        <a:pt x="841" y="1284"/>
                      </a:cubicBezTo>
                      <a:cubicBezTo>
                        <a:pt x="842" y="1284"/>
                        <a:pt x="843" y="1285"/>
                        <a:pt x="844" y="1285"/>
                      </a:cubicBezTo>
                      <a:cubicBezTo>
                        <a:pt x="852" y="1284"/>
                        <a:pt x="860" y="1284"/>
                        <a:pt x="868" y="1284"/>
                      </a:cubicBezTo>
                      <a:cubicBezTo>
                        <a:pt x="875" y="1283"/>
                        <a:pt x="882" y="1282"/>
                        <a:pt x="889" y="1281"/>
                      </a:cubicBezTo>
                      <a:cubicBezTo>
                        <a:pt x="902" y="1281"/>
                        <a:pt x="914" y="1280"/>
                        <a:pt x="927" y="1280"/>
                      </a:cubicBezTo>
                      <a:cubicBezTo>
                        <a:pt x="932" y="1280"/>
                        <a:pt x="937" y="1280"/>
                        <a:pt x="942" y="1280"/>
                      </a:cubicBezTo>
                      <a:cubicBezTo>
                        <a:pt x="954" y="1280"/>
                        <a:pt x="966" y="1279"/>
                        <a:pt x="978" y="1279"/>
                      </a:cubicBezTo>
                      <a:cubicBezTo>
                        <a:pt x="980" y="1279"/>
                        <a:pt x="982" y="1278"/>
                        <a:pt x="982" y="1276"/>
                      </a:cubicBezTo>
                      <a:cubicBezTo>
                        <a:pt x="982" y="1274"/>
                        <a:pt x="983" y="1272"/>
                        <a:pt x="983" y="1271"/>
                      </a:cubicBezTo>
                      <a:cubicBezTo>
                        <a:pt x="983" y="1258"/>
                        <a:pt x="984" y="1245"/>
                        <a:pt x="984" y="1232"/>
                      </a:cubicBezTo>
                      <a:cubicBezTo>
                        <a:pt x="984" y="1221"/>
                        <a:pt x="984" y="1210"/>
                        <a:pt x="984" y="1198"/>
                      </a:cubicBezTo>
                      <a:cubicBezTo>
                        <a:pt x="984" y="1194"/>
                        <a:pt x="984" y="1190"/>
                        <a:pt x="984" y="1186"/>
                      </a:cubicBezTo>
                      <a:cubicBezTo>
                        <a:pt x="984" y="1175"/>
                        <a:pt x="985" y="1164"/>
                        <a:pt x="985" y="1152"/>
                      </a:cubicBezTo>
                      <a:cubicBezTo>
                        <a:pt x="984" y="1138"/>
                        <a:pt x="983" y="1123"/>
                        <a:pt x="982" y="1108"/>
                      </a:cubicBezTo>
                      <a:cubicBezTo>
                        <a:pt x="982" y="1104"/>
                        <a:pt x="981" y="1100"/>
                        <a:pt x="981" y="1096"/>
                      </a:cubicBezTo>
                      <a:cubicBezTo>
                        <a:pt x="982" y="1092"/>
                        <a:pt x="978" y="1088"/>
                        <a:pt x="980" y="1085"/>
                      </a:cubicBezTo>
                      <a:cubicBezTo>
                        <a:pt x="977" y="1081"/>
                        <a:pt x="978" y="1077"/>
                        <a:pt x="978" y="1073"/>
                      </a:cubicBezTo>
                      <a:cubicBezTo>
                        <a:pt x="978" y="1066"/>
                        <a:pt x="978" y="1058"/>
                        <a:pt x="978" y="1051"/>
                      </a:cubicBezTo>
                      <a:cubicBezTo>
                        <a:pt x="978" y="1044"/>
                        <a:pt x="978" y="1037"/>
                        <a:pt x="978" y="1030"/>
                      </a:cubicBezTo>
                      <a:cubicBezTo>
                        <a:pt x="979" y="1015"/>
                        <a:pt x="979" y="999"/>
                        <a:pt x="979" y="984"/>
                      </a:cubicBezTo>
                      <a:cubicBezTo>
                        <a:pt x="979" y="981"/>
                        <a:pt x="979" y="978"/>
                        <a:pt x="979" y="975"/>
                      </a:cubicBezTo>
                      <a:cubicBezTo>
                        <a:pt x="979" y="968"/>
                        <a:pt x="978" y="960"/>
                        <a:pt x="979" y="953"/>
                      </a:cubicBezTo>
                      <a:cubicBezTo>
                        <a:pt x="980" y="943"/>
                        <a:pt x="979" y="932"/>
                        <a:pt x="981" y="922"/>
                      </a:cubicBezTo>
                      <a:cubicBezTo>
                        <a:pt x="981" y="920"/>
                        <a:pt x="980" y="917"/>
                        <a:pt x="980" y="915"/>
                      </a:cubicBezTo>
                      <a:cubicBezTo>
                        <a:pt x="980" y="914"/>
                        <a:pt x="980" y="912"/>
                        <a:pt x="980" y="911"/>
                      </a:cubicBezTo>
                      <a:cubicBezTo>
                        <a:pt x="980" y="906"/>
                        <a:pt x="980" y="901"/>
                        <a:pt x="980" y="896"/>
                      </a:cubicBezTo>
                      <a:cubicBezTo>
                        <a:pt x="979" y="886"/>
                        <a:pt x="978" y="875"/>
                        <a:pt x="977" y="865"/>
                      </a:cubicBezTo>
                      <a:cubicBezTo>
                        <a:pt x="977" y="857"/>
                        <a:pt x="976" y="848"/>
                        <a:pt x="976" y="840"/>
                      </a:cubicBezTo>
                      <a:cubicBezTo>
                        <a:pt x="976" y="838"/>
                        <a:pt x="975" y="836"/>
                        <a:pt x="972" y="836"/>
                      </a:cubicBezTo>
                      <a:cubicBezTo>
                        <a:pt x="971" y="836"/>
                        <a:pt x="969" y="835"/>
                        <a:pt x="968" y="835"/>
                      </a:cubicBezTo>
                      <a:cubicBezTo>
                        <a:pt x="958" y="835"/>
                        <a:pt x="949" y="835"/>
                        <a:pt x="939" y="835"/>
                      </a:cubicBezTo>
                      <a:cubicBezTo>
                        <a:pt x="928" y="835"/>
                        <a:pt x="917" y="837"/>
                        <a:pt x="906" y="835"/>
                      </a:cubicBezTo>
                      <a:cubicBezTo>
                        <a:pt x="904" y="835"/>
                        <a:pt x="902" y="835"/>
                        <a:pt x="900" y="835"/>
                      </a:cubicBezTo>
                      <a:cubicBezTo>
                        <a:pt x="887" y="835"/>
                        <a:pt x="874" y="835"/>
                        <a:pt x="861" y="835"/>
                      </a:cubicBezTo>
                      <a:cubicBezTo>
                        <a:pt x="853" y="835"/>
                        <a:pt x="844" y="835"/>
                        <a:pt x="835" y="834"/>
                      </a:cubicBezTo>
                      <a:cubicBezTo>
                        <a:pt x="833" y="834"/>
                        <a:pt x="831" y="834"/>
                        <a:pt x="828" y="835"/>
                      </a:cubicBezTo>
                      <a:close/>
                      <a:moveTo>
                        <a:pt x="1724" y="1239"/>
                      </a:moveTo>
                      <a:cubicBezTo>
                        <a:pt x="1723" y="1242"/>
                        <a:pt x="1721" y="1243"/>
                        <a:pt x="1721" y="1245"/>
                      </a:cubicBezTo>
                      <a:cubicBezTo>
                        <a:pt x="1720" y="1250"/>
                        <a:pt x="1719" y="1255"/>
                        <a:pt x="1718" y="1260"/>
                      </a:cubicBezTo>
                      <a:cubicBezTo>
                        <a:pt x="1717" y="1266"/>
                        <a:pt x="1717" y="1273"/>
                        <a:pt x="1714" y="1279"/>
                      </a:cubicBezTo>
                      <a:cubicBezTo>
                        <a:pt x="1714" y="1279"/>
                        <a:pt x="1714" y="1280"/>
                        <a:pt x="1715" y="1281"/>
                      </a:cubicBezTo>
                      <a:cubicBezTo>
                        <a:pt x="1749" y="1282"/>
                        <a:pt x="1784" y="1285"/>
                        <a:pt x="1819" y="1285"/>
                      </a:cubicBezTo>
                      <a:cubicBezTo>
                        <a:pt x="1855" y="1284"/>
                        <a:pt x="1890" y="1285"/>
                        <a:pt x="1925" y="1285"/>
                      </a:cubicBezTo>
                      <a:cubicBezTo>
                        <a:pt x="1960" y="1284"/>
                        <a:pt x="1995" y="1285"/>
                        <a:pt x="2031" y="1283"/>
                      </a:cubicBezTo>
                      <a:cubicBezTo>
                        <a:pt x="2027" y="1279"/>
                        <a:pt x="2024" y="1277"/>
                        <a:pt x="2021" y="1274"/>
                      </a:cubicBezTo>
                      <a:cubicBezTo>
                        <a:pt x="2013" y="1269"/>
                        <a:pt x="2007" y="1264"/>
                        <a:pt x="2001" y="1257"/>
                      </a:cubicBezTo>
                      <a:cubicBezTo>
                        <a:pt x="1998" y="1255"/>
                        <a:pt x="1997" y="1251"/>
                        <a:pt x="1993" y="1250"/>
                      </a:cubicBezTo>
                      <a:cubicBezTo>
                        <a:pt x="1993" y="1255"/>
                        <a:pt x="1993" y="1259"/>
                        <a:pt x="1994" y="1263"/>
                      </a:cubicBezTo>
                      <a:cubicBezTo>
                        <a:pt x="1993" y="1264"/>
                        <a:pt x="1993" y="1264"/>
                        <a:pt x="1993" y="1264"/>
                      </a:cubicBezTo>
                      <a:cubicBezTo>
                        <a:pt x="1992" y="1262"/>
                        <a:pt x="1991" y="1261"/>
                        <a:pt x="1991" y="1259"/>
                      </a:cubicBezTo>
                      <a:cubicBezTo>
                        <a:pt x="1991" y="1257"/>
                        <a:pt x="1991" y="1254"/>
                        <a:pt x="1990" y="1251"/>
                      </a:cubicBezTo>
                      <a:cubicBezTo>
                        <a:pt x="1990" y="1248"/>
                        <a:pt x="1990" y="1244"/>
                        <a:pt x="1988" y="1242"/>
                      </a:cubicBezTo>
                      <a:cubicBezTo>
                        <a:pt x="1985" y="1237"/>
                        <a:pt x="1980" y="1233"/>
                        <a:pt x="1977" y="1229"/>
                      </a:cubicBezTo>
                      <a:cubicBezTo>
                        <a:pt x="1971" y="1223"/>
                        <a:pt x="1965" y="1216"/>
                        <a:pt x="1961" y="1209"/>
                      </a:cubicBezTo>
                      <a:cubicBezTo>
                        <a:pt x="1952" y="1198"/>
                        <a:pt x="1944" y="1186"/>
                        <a:pt x="1936" y="1174"/>
                      </a:cubicBezTo>
                      <a:cubicBezTo>
                        <a:pt x="1932" y="1167"/>
                        <a:pt x="1927" y="1161"/>
                        <a:pt x="1923" y="1154"/>
                      </a:cubicBezTo>
                      <a:cubicBezTo>
                        <a:pt x="1916" y="1142"/>
                        <a:pt x="1909" y="1130"/>
                        <a:pt x="1902" y="1118"/>
                      </a:cubicBezTo>
                      <a:cubicBezTo>
                        <a:pt x="1893" y="1102"/>
                        <a:pt x="1884" y="1085"/>
                        <a:pt x="1875" y="1069"/>
                      </a:cubicBezTo>
                      <a:cubicBezTo>
                        <a:pt x="1868" y="1057"/>
                        <a:pt x="1861" y="1044"/>
                        <a:pt x="1855" y="1032"/>
                      </a:cubicBezTo>
                      <a:cubicBezTo>
                        <a:pt x="1852" y="1026"/>
                        <a:pt x="1849" y="1021"/>
                        <a:pt x="1847" y="1016"/>
                      </a:cubicBezTo>
                      <a:cubicBezTo>
                        <a:pt x="1845" y="1009"/>
                        <a:pt x="1839" y="1005"/>
                        <a:pt x="1835" y="1000"/>
                      </a:cubicBezTo>
                      <a:cubicBezTo>
                        <a:pt x="1832" y="997"/>
                        <a:pt x="1829" y="994"/>
                        <a:pt x="1827" y="990"/>
                      </a:cubicBezTo>
                      <a:cubicBezTo>
                        <a:pt x="1825" y="987"/>
                        <a:pt x="1823" y="984"/>
                        <a:pt x="1822" y="981"/>
                      </a:cubicBezTo>
                      <a:cubicBezTo>
                        <a:pt x="1820" y="979"/>
                        <a:pt x="1818" y="978"/>
                        <a:pt x="1815" y="978"/>
                      </a:cubicBezTo>
                      <a:cubicBezTo>
                        <a:pt x="1806" y="978"/>
                        <a:pt x="1797" y="978"/>
                        <a:pt x="1789" y="979"/>
                      </a:cubicBezTo>
                      <a:cubicBezTo>
                        <a:pt x="1786" y="979"/>
                        <a:pt x="1783" y="979"/>
                        <a:pt x="1780" y="979"/>
                      </a:cubicBezTo>
                      <a:cubicBezTo>
                        <a:pt x="1778" y="979"/>
                        <a:pt x="1775" y="978"/>
                        <a:pt x="1773" y="980"/>
                      </a:cubicBezTo>
                      <a:cubicBezTo>
                        <a:pt x="1772" y="981"/>
                        <a:pt x="1772" y="984"/>
                        <a:pt x="1772" y="986"/>
                      </a:cubicBezTo>
                      <a:cubicBezTo>
                        <a:pt x="1771" y="986"/>
                        <a:pt x="1771" y="986"/>
                        <a:pt x="1771" y="987"/>
                      </a:cubicBezTo>
                      <a:cubicBezTo>
                        <a:pt x="1769" y="993"/>
                        <a:pt x="1767" y="999"/>
                        <a:pt x="1765" y="1006"/>
                      </a:cubicBezTo>
                      <a:cubicBezTo>
                        <a:pt x="1763" y="1014"/>
                        <a:pt x="1761" y="1023"/>
                        <a:pt x="1759" y="1032"/>
                      </a:cubicBezTo>
                      <a:cubicBezTo>
                        <a:pt x="1758" y="1039"/>
                        <a:pt x="1756" y="1047"/>
                        <a:pt x="1755" y="1054"/>
                      </a:cubicBezTo>
                      <a:cubicBezTo>
                        <a:pt x="1753" y="1068"/>
                        <a:pt x="1751" y="1081"/>
                        <a:pt x="1749" y="1095"/>
                      </a:cubicBezTo>
                      <a:cubicBezTo>
                        <a:pt x="1746" y="1109"/>
                        <a:pt x="1743" y="1124"/>
                        <a:pt x="1740" y="1138"/>
                      </a:cubicBezTo>
                      <a:cubicBezTo>
                        <a:pt x="1738" y="1146"/>
                        <a:pt x="1736" y="1153"/>
                        <a:pt x="1735" y="1161"/>
                      </a:cubicBezTo>
                      <a:cubicBezTo>
                        <a:pt x="1733" y="1171"/>
                        <a:pt x="1731" y="1181"/>
                        <a:pt x="1729" y="1191"/>
                      </a:cubicBezTo>
                      <a:cubicBezTo>
                        <a:pt x="1728" y="1202"/>
                        <a:pt x="1725" y="1213"/>
                        <a:pt x="1724" y="1224"/>
                      </a:cubicBezTo>
                      <a:cubicBezTo>
                        <a:pt x="1723" y="1229"/>
                        <a:pt x="1722" y="1234"/>
                        <a:pt x="1724" y="1239"/>
                      </a:cubicBezTo>
                      <a:close/>
                      <a:moveTo>
                        <a:pt x="1835" y="978"/>
                      </a:moveTo>
                      <a:cubicBezTo>
                        <a:pt x="1837" y="983"/>
                        <a:pt x="1839" y="986"/>
                        <a:pt x="1841" y="989"/>
                      </a:cubicBezTo>
                      <a:cubicBezTo>
                        <a:pt x="1844" y="995"/>
                        <a:pt x="1847" y="1001"/>
                        <a:pt x="1851" y="1007"/>
                      </a:cubicBezTo>
                      <a:cubicBezTo>
                        <a:pt x="1856" y="1018"/>
                        <a:pt x="1862" y="1028"/>
                        <a:pt x="1868" y="1039"/>
                      </a:cubicBezTo>
                      <a:cubicBezTo>
                        <a:pt x="1872" y="1045"/>
                        <a:pt x="1874" y="1052"/>
                        <a:pt x="1878" y="1058"/>
                      </a:cubicBezTo>
                      <a:cubicBezTo>
                        <a:pt x="1884" y="1066"/>
                        <a:pt x="1888" y="1075"/>
                        <a:pt x="1893" y="1083"/>
                      </a:cubicBezTo>
                      <a:cubicBezTo>
                        <a:pt x="1896" y="1089"/>
                        <a:pt x="1899" y="1096"/>
                        <a:pt x="1903" y="1102"/>
                      </a:cubicBezTo>
                      <a:cubicBezTo>
                        <a:pt x="1909" y="1112"/>
                        <a:pt x="1915" y="1122"/>
                        <a:pt x="1921" y="1132"/>
                      </a:cubicBezTo>
                      <a:cubicBezTo>
                        <a:pt x="1924" y="1137"/>
                        <a:pt x="1926" y="1142"/>
                        <a:pt x="1929" y="1146"/>
                      </a:cubicBezTo>
                      <a:cubicBezTo>
                        <a:pt x="1932" y="1151"/>
                        <a:pt x="1936" y="1155"/>
                        <a:pt x="1939" y="1160"/>
                      </a:cubicBezTo>
                      <a:cubicBezTo>
                        <a:pt x="1944" y="1167"/>
                        <a:pt x="1947" y="1174"/>
                        <a:pt x="1952" y="1180"/>
                      </a:cubicBezTo>
                      <a:cubicBezTo>
                        <a:pt x="1955" y="1185"/>
                        <a:pt x="1958" y="1189"/>
                        <a:pt x="1961" y="1194"/>
                      </a:cubicBezTo>
                      <a:cubicBezTo>
                        <a:pt x="1969" y="1208"/>
                        <a:pt x="1980" y="1219"/>
                        <a:pt x="1991" y="1230"/>
                      </a:cubicBezTo>
                      <a:cubicBezTo>
                        <a:pt x="1996" y="1236"/>
                        <a:pt x="2001" y="1241"/>
                        <a:pt x="2006" y="1246"/>
                      </a:cubicBezTo>
                      <a:cubicBezTo>
                        <a:pt x="2009" y="1249"/>
                        <a:pt x="2012" y="1254"/>
                        <a:pt x="2016" y="1256"/>
                      </a:cubicBezTo>
                      <a:cubicBezTo>
                        <a:pt x="2027" y="1264"/>
                        <a:pt x="2037" y="1273"/>
                        <a:pt x="2049" y="1280"/>
                      </a:cubicBezTo>
                      <a:cubicBezTo>
                        <a:pt x="2053" y="1282"/>
                        <a:pt x="2056" y="1284"/>
                        <a:pt x="2061" y="1284"/>
                      </a:cubicBezTo>
                      <a:cubicBezTo>
                        <a:pt x="2069" y="1283"/>
                        <a:pt x="2078" y="1283"/>
                        <a:pt x="2086" y="1283"/>
                      </a:cubicBezTo>
                      <a:cubicBezTo>
                        <a:pt x="2101" y="1283"/>
                        <a:pt x="2115" y="1283"/>
                        <a:pt x="2130" y="1283"/>
                      </a:cubicBezTo>
                      <a:cubicBezTo>
                        <a:pt x="2135" y="1283"/>
                        <a:pt x="2140" y="1283"/>
                        <a:pt x="2146" y="1282"/>
                      </a:cubicBezTo>
                      <a:cubicBezTo>
                        <a:pt x="2145" y="1277"/>
                        <a:pt x="2145" y="1273"/>
                        <a:pt x="2145" y="1269"/>
                      </a:cubicBezTo>
                      <a:cubicBezTo>
                        <a:pt x="2144" y="1262"/>
                        <a:pt x="2143" y="1256"/>
                        <a:pt x="2142" y="1250"/>
                      </a:cubicBezTo>
                      <a:cubicBezTo>
                        <a:pt x="2141" y="1244"/>
                        <a:pt x="2141" y="1244"/>
                        <a:pt x="2136" y="1246"/>
                      </a:cubicBezTo>
                      <a:cubicBezTo>
                        <a:pt x="2124" y="1250"/>
                        <a:pt x="2113" y="1250"/>
                        <a:pt x="2101" y="1248"/>
                      </a:cubicBezTo>
                      <a:cubicBezTo>
                        <a:pt x="2097" y="1247"/>
                        <a:pt x="2093" y="1246"/>
                        <a:pt x="2089" y="1246"/>
                      </a:cubicBezTo>
                      <a:cubicBezTo>
                        <a:pt x="2081" y="1245"/>
                        <a:pt x="2072" y="1243"/>
                        <a:pt x="2065" y="1240"/>
                      </a:cubicBezTo>
                      <a:cubicBezTo>
                        <a:pt x="2056" y="1235"/>
                        <a:pt x="2047" y="1230"/>
                        <a:pt x="2039" y="1225"/>
                      </a:cubicBezTo>
                      <a:cubicBezTo>
                        <a:pt x="2032" y="1220"/>
                        <a:pt x="2025" y="1214"/>
                        <a:pt x="2019" y="1209"/>
                      </a:cubicBezTo>
                      <a:cubicBezTo>
                        <a:pt x="2016" y="1207"/>
                        <a:pt x="2013" y="1204"/>
                        <a:pt x="2011" y="1202"/>
                      </a:cubicBezTo>
                      <a:cubicBezTo>
                        <a:pt x="2004" y="1193"/>
                        <a:pt x="1997" y="1185"/>
                        <a:pt x="1991" y="1176"/>
                      </a:cubicBezTo>
                      <a:cubicBezTo>
                        <a:pt x="1984" y="1167"/>
                        <a:pt x="1977" y="1158"/>
                        <a:pt x="1971" y="1148"/>
                      </a:cubicBezTo>
                      <a:cubicBezTo>
                        <a:pt x="1966" y="1138"/>
                        <a:pt x="1959" y="1128"/>
                        <a:pt x="1953" y="1117"/>
                      </a:cubicBezTo>
                      <a:cubicBezTo>
                        <a:pt x="1948" y="1108"/>
                        <a:pt x="1942" y="1099"/>
                        <a:pt x="1937" y="1090"/>
                      </a:cubicBezTo>
                      <a:cubicBezTo>
                        <a:pt x="1930" y="1078"/>
                        <a:pt x="1924" y="1066"/>
                        <a:pt x="1917" y="1055"/>
                      </a:cubicBezTo>
                      <a:cubicBezTo>
                        <a:pt x="1912" y="1045"/>
                        <a:pt x="1906" y="1035"/>
                        <a:pt x="1901" y="1024"/>
                      </a:cubicBezTo>
                      <a:cubicBezTo>
                        <a:pt x="1894" y="1008"/>
                        <a:pt x="1884" y="993"/>
                        <a:pt x="1872" y="980"/>
                      </a:cubicBezTo>
                      <a:cubicBezTo>
                        <a:pt x="1870" y="978"/>
                        <a:pt x="1869" y="977"/>
                        <a:pt x="1866" y="977"/>
                      </a:cubicBezTo>
                      <a:cubicBezTo>
                        <a:pt x="1856" y="976"/>
                        <a:pt x="1846" y="978"/>
                        <a:pt x="1835" y="978"/>
                      </a:cubicBezTo>
                      <a:close/>
                      <a:moveTo>
                        <a:pt x="2283" y="1128"/>
                      </a:moveTo>
                      <a:cubicBezTo>
                        <a:pt x="2300" y="1132"/>
                        <a:pt x="2315" y="1136"/>
                        <a:pt x="2331" y="1139"/>
                      </a:cubicBezTo>
                      <a:cubicBezTo>
                        <a:pt x="2347" y="1141"/>
                        <a:pt x="2362" y="1147"/>
                        <a:pt x="2378" y="1148"/>
                      </a:cubicBezTo>
                      <a:cubicBezTo>
                        <a:pt x="2381" y="1138"/>
                        <a:pt x="2384" y="1129"/>
                        <a:pt x="2387" y="1119"/>
                      </a:cubicBezTo>
                      <a:cubicBezTo>
                        <a:pt x="2384" y="1118"/>
                        <a:pt x="2382" y="1116"/>
                        <a:pt x="2379" y="1116"/>
                      </a:cubicBezTo>
                      <a:cubicBezTo>
                        <a:pt x="2366" y="1113"/>
                        <a:pt x="2352" y="1110"/>
                        <a:pt x="2339" y="1109"/>
                      </a:cubicBezTo>
                      <a:cubicBezTo>
                        <a:pt x="2338" y="1109"/>
                        <a:pt x="2337" y="1109"/>
                        <a:pt x="2336" y="1109"/>
                      </a:cubicBezTo>
                      <a:cubicBezTo>
                        <a:pt x="2324" y="1106"/>
                        <a:pt x="2313" y="1103"/>
                        <a:pt x="2301" y="1100"/>
                      </a:cubicBezTo>
                      <a:cubicBezTo>
                        <a:pt x="2299" y="1100"/>
                        <a:pt x="2296" y="1100"/>
                        <a:pt x="2296" y="1100"/>
                      </a:cubicBezTo>
                      <a:cubicBezTo>
                        <a:pt x="2294" y="1103"/>
                        <a:pt x="2292" y="1101"/>
                        <a:pt x="2290" y="1101"/>
                      </a:cubicBezTo>
                      <a:cubicBezTo>
                        <a:pt x="2288" y="1110"/>
                        <a:pt x="2286" y="1119"/>
                        <a:pt x="2283" y="1128"/>
                      </a:cubicBezTo>
                      <a:close/>
                      <a:moveTo>
                        <a:pt x="1726" y="1161"/>
                      </a:moveTo>
                      <a:cubicBezTo>
                        <a:pt x="1728" y="1154"/>
                        <a:pt x="1729" y="1148"/>
                        <a:pt x="1731" y="1141"/>
                      </a:cubicBezTo>
                      <a:cubicBezTo>
                        <a:pt x="1734" y="1126"/>
                        <a:pt x="1737" y="1111"/>
                        <a:pt x="1740" y="1095"/>
                      </a:cubicBezTo>
                      <a:cubicBezTo>
                        <a:pt x="1741" y="1089"/>
                        <a:pt x="1741" y="1087"/>
                        <a:pt x="1734" y="1086"/>
                      </a:cubicBezTo>
                      <a:cubicBezTo>
                        <a:pt x="1732" y="1086"/>
                        <a:pt x="1730" y="1086"/>
                        <a:pt x="1729" y="1085"/>
                      </a:cubicBezTo>
                      <a:cubicBezTo>
                        <a:pt x="1722" y="1085"/>
                        <a:pt x="1715" y="1085"/>
                        <a:pt x="1708" y="1084"/>
                      </a:cubicBezTo>
                      <a:cubicBezTo>
                        <a:pt x="1704" y="1084"/>
                        <a:pt x="1704" y="1084"/>
                        <a:pt x="1703" y="1088"/>
                      </a:cubicBezTo>
                      <a:cubicBezTo>
                        <a:pt x="1702" y="1096"/>
                        <a:pt x="1701" y="1103"/>
                        <a:pt x="1699" y="1110"/>
                      </a:cubicBezTo>
                      <a:cubicBezTo>
                        <a:pt x="1696" y="1125"/>
                        <a:pt x="1693" y="1139"/>
                        <a:pt x="1690" y="1154"/>
                      </a:cubicBezTo>
                      <a:cubicBezTo>
                        <a:pt x="1690" y="1154"/>
                        <a:pt x="1689" y="1155"/>
                        <a:pt x="1689" y="1155"/>
                      </a:cubicBezTo>
                      <a:cubicBezTo>
                        <a:pt x="1689" y="1158"/>
                        <a:pt x="1690" y="1159"/>
                        <a:pt x="1692" y="1159"/>
                      </a:cubicBezTo>
                      <a:cubicBezTo>
                        <a:pt x="1694" y="1159"/>
                        <a:pt x="1695" y="1160"/>
                        <a:pt x="1696" y="1160"/>
                      </a:cubicBezTo>
                      <a:cubicBezTo>
                        <a:pt x="1704" y="1160"/>
                        <a:pt x="1712" y="1160"/>
                        <a:pt x="1719" y="1161"/>
                      </a:cubicBezTo>
                      <a:cubicBezTo>
                        <a:pt x="1722" y="1161"/>
                        <a:pt x="1724" y="1161"/>
                        <a:pt x="1726" y="1161"/>
                      </a:cubicBezTo>
                      <a:close/>
                      <a:moveTo>
                        <a:pt x="1712" y="1233"/>
                      </a:moveTo>
                      <a:cubicBezTo>
                        <a:pt x="1713" y="1230"/>
                        <a:pt x="1715" y="1228"/>
                        <a:pt x="1715" y="1225"/>
                      </a:cubicBezTo>
                      <a:cubicBezTo>
                        <a:pt x="1716" y="1209"/>
                        <a:pt x="1720" y="1194"/>
                        <a:pt x="1723" y="1178"/>
                      </a:cubicBezTo>
                      <a:cubicBezTo>
                        <a:pt x="1724" y="1175"/>
                        <a:pt x="1724" y="1172"/>
                        <a:pt x="1724" y="1169"/>
                      </a:cubicBezTo>
                      <a:cubicBezTo>
                        <a:pt x="1711" y="1168"/>
                        <a:pt x="1700" y="1167"/>
                        <a:pt x="1688" y="1166"/>
                      </a:cubicBezTo>
                      <a:cubicBezTo>
                        <a:pt x="1686" y="1170"/>
                        <a:pt x="1685" y="1174"/>
                        <a:pt x="1684" y="1179"/>
                      </a:cubicBezTo>
                      <a:cubicBezTo>
                        <a:pt x="1680" y="1193"/>
                        <a:pt x="1677" y="1207"/>
                        <a:pt x="1674" y="1221"/>
                      </a:cubicBezTo>
                      <a:cubicBezTo>
                        <a:pt x="1674" y="1225"/>
                        <a:pt x="1672" y="1229"/>
                        <a:pt x="1674" y="1233"/>
                      </a:cubicBezTo>
                      <a:cubicBezTo>
                        <a:pt x="1687" y="1233"/>
                        <a:pt x="1699" y="1233"/>
                        <a:pt x="1712" y="1233"/>
                      </a:cubicBezTo>
                      <a:close/>
                      <a:moveTo>
                        <a:pt x="2917" y="1236"/>
                      </a:moveTo>
                      <a:cubicBezTo>
                        <a:pt x="2912" y="1235"/>
                        <a:pt x="2909" y="1233"/>
                        <a:pt x="2905" y="1232"/>
                      </a:cubicBezTo>
                      <a:cubicBezTo>
                        <a:pt x="2891" y="1225"/>
                        <a:pt x="2877" y="1221"/>
                        <a:pt x="2861" y="1221"/>
                      </a:cubicBezTo>
                      <a:cubicBezTo>
                        <a:pt x="2857" y="1221"/>
                        <a:pt x="2854" y="1220"/>
                        <a:pt x="2850" y="1219"/>
                      </a:cubicBezTo>
                      <a:cubicBezTo>
                        <a:pt x="2846" y="1218"/>
                        <a:pt x="2842" y="1217"/>
                        <a:pt x="2837" y="1217"/>
                      </a:cubicBezTo>
                      <a:cubicBezTo>
                        <a:pt x="2836" y="1217"/>
                        <a:pt x="2834" y="1218"/>
                        <a:pt x="2833" y="1219"/>
                      </a:cubicBezTo>
                      <a:cubicBezTo>
                        <a:pt x="2831" y="1224"/>
                        <a:pt x="2829" y="1229"/>
                        <a:pt x="2828" y="1234"/>
                      </a:cubicBezTo>
                      <a:cubicBezTo>
                        <a:pt x="2826" y="1239"/>
                        <a:pt x="2827" y="1240"/>
                        <a:pt x="2832" y="1241"/>
                      </a:cubicBezTo>
                      <a:cubicBezTo>
                        <a:pt x="2841" y="1244"/>
                        <a:pt x="2850" y="1246"/>
                        <a:pt x="2859" y="1248"/>
                      </a:cubicBezTo>
                      <a:cubicBezTo>
                        <a:pt x="2862" y="1249"/>
                        <a:pt x="2864" y="1249"/>
                        <a:pt x="2867" y="1250"/>
                      </a:cubicBezTo>
                      <a:cubicBezTo>
                        <a:pt x="2879" y="1251"/>
                        <a:pt x="2891" y="1253"/>
                        <a:pt x="2901" y="1260"/>
                      </a:cubicBezTo>
                      <a:cubicBezTo>
                        <a:pt x="2903" y="1261"/>
                        <a:pt x="2905" y="1262"/>
                        <a:pt x="2907" y="1263"/>
                      </a:cubicBezTo>
                      <a:cubicBezTo>
                        <a:pt x="2913" y="1255"/>
                        <a:pt x="2913" y="1245"/>
                        <a:pt x="2917" y="1236"/>
                      </a:cubicBezTo>
                      <a:close/>
                      <a:moveTo>
                        <a:pt x="1743" y="1079"/>
                      </a:moveTo>
                      <a:cubicBezTo>
                        <a:pt x="1743" y="1078"/>
                        <a:pt x="1744" y="1077"/>
                        <a:pt x="1744" y="1076"/>
                      </a:cubicBezTo>
                      <a:cubicBezTo>
                        <a:pt x="1746" y="1062"/>
                        <a:pt x="1749" y="1047"/>
                        <a:pt x="1751" y="1032"/>
                      </a:cubicBezTo>
                      <a:cubicBezTo>
                        <a:pt x="1751" y="1030"/>
                        <a:pt x="1751" y="1028"/>
                        <a:pt x="1751" y="1026"/>
                      </a:cubicBezTo>
                      <a:cubicBezTo>
                        <a:pt x="1738" y="1026"/>
                        <a:pt x="1726" y="1027"/>
                        <a:pt x="1714" y="1027"/>
                      </a:cubicBezTo>
                      <a:cubicBezTo>
                        <a:pt x="1712" y="1043"/>
                        <a:pt x="1709" y="1060"/>
                        <a:pt x="1706" y="1077"/>
                      </a:cubicBezTo>
                      <a:cubicBezTo>
                        <a:pt x="1710" y="1077"/>
                        <a:pt x="1714" y="1078"/>
                        <a:pt x="1717" y="1078"/>
                      </a:cubicBezTo>
                      <a:cubicBezTo>
                        <a:pt x="1726" y="1078"/>
                        <a:pt x="1734" y="1078"/>
                        <a:pt x="1743" y="1079"/>
                      </a:cubicBezTo>
                      <a:close/>
                      <a:moveTo>
                        <a:pt x="2593" y="1289"/>
                      </a:moveTo>
                      <a:cubicBezTo>
                        <a:pt x="2593" y="1285"/>
                        <a:pt x="2593" y="1282"/>
                        <a:pt x="2594" y="1278"/>
                      </a:cubicBezTo>
                      <a:cubicBezTo>
                        <a:pt x="2594" y="1274"/>
                        <a:pt x="2593" y="1270"/>
                        <a:pt x="2594" y="1265"/>
                      </a:cubicBezTo>
                      <a:cubicBezTo>
                        <a:pt x="2596" y="1257"/>
                        <a:pt x="2595" y="1248"/>
                        <a:pt x="2597" y="1239"/>
                      </a:cubicBezTo>
                      <a:cubicBezTo>
                        <a:pt x="2597" y="1239"/>
                        <a:pt x="2596" y="1238"/>
                        <a:pt x="2596" y="1237"/>
                      </a:cubicBezTo>
                      <a:cubicBezTo>
                        <a:pt x="2596" y="1237"/>
                        <a:pt x="2596" y="1236"/>
                        <a:pt x="2597" y="1235"/>
                      </a:cubicBezTo>
                      <a:cubicBezTo>
                        <a:pt x="2597" y="1234"/>
                        <a:pt x="2598" y="1232"/>
                        <a:pt x="2599" y="1231"/>
                      </a:cubicBezTo>
                      <a:cubicBezTo>
                        <a:pt x="2600" y="1224"/>
                        <a:pt x="2601" y="1217"/>
                        <a:pt x="2602" y="1210"/>
                      </a:cubicBezTo>
                      <a:cubicBezTo>
                        <a:pt x="2602" y="1207"/>
                        <a:pt x="2603" y="1205"/>
                        <a:pt x="2602" y="1202"/>
                      </a:cubicBezTo>
                      <a:cubicBezTo>
                        <a:pt x="2602" y="1200"/>
                        <a:pt x="2600" y="1198"/>
                        <a:pt x="2599" y="1198"/>
                      </a:cubicBezTo>
                      <a:cubicBezTo>
                        <a:pt x="2596" y="1197"/>
                        <a:pt x="2593" y="1197"/>
                        <a:pt x="2589" y="1196"/>
                      </a:cubicBezTo>
                      <a:cubicBezTo>
                        <a:pt x="2588" y="1200"/>
                        <a:pt x="2592" y="1203"/>
                        <a:pt x="2588" y="1207"/>
                      </a:cubicBezTo>
                      <a:cubicBezTo>
                        <a:pt x="2587" y="1202"/>
                        <a:pt x="2588" y="1196"/>
                        <a:pt x="2581" y="1195"/>
                      </a:cubicBezTo>
                      <a:cubicBezTo>
                        <a:pt x="2579" y="1208"/>
                        <a:pt x="2575" y="1220"/>
                        <a:pt x="2576" y="1233"/>
                      </a:cubicBezTo>
                      <a:cubicBezTo>
                        <a:pt x="2577" y="1244"/>
                        <a:pt x="2577" y="1256"/>
                        <a:pt x="2577" y="1267"/>
                      </a:cubicBezTo>
                      <a:cubicBezTo>
                        <a:pt x="2577" y="1268"/>
                        <a:pt x="2576" y="1269"/>
                        <a:pt x="2576" y="1269"/>
                      </a:cubicBezTo>
                      <a:cubicBezTo>
                        <a:pt x="2576" y="1276"/>
                        <a:pt x="2575" y="1282"/>
                        <a:pt x="2577" y="1289"/>
                      </a:cubicBezTo>
                      <a:cubicBezTo>
                        <a:pt x="2582" y="1289"/>
                        <a:pt x="2587" y="1289"/>
                        <a:pt x="2593" y="1289"/>
                      </a:cubicBezTo>
                      <a:close/>
                      <a:moveTo>
                        <a:pt x="1660" y="1279"/>
                      </a:moveTo>
                      <a:cubicBezTo>
                        <a:pt x="1666" y="1279"/>
                        <a:pt x="1671" y="1280"/>
                        <a:pt x="1677" y="1280"/>
                      </a:cubicBezTo>
                      <a:cubicBezTo>
                        <a:pt x="1684" y="1280"/>
                        <a:pt x="1691" y="1281"/>
                        <a:pt x="1699" y="1281"/>
                      </a:cubicBezTo>
                      <a:cubicBezTo>
                        <a:pt x="1701" y="1281"/>
                        <a:pt x="1704" y="1281"/>
                        <a:pt x="1704" y="1277"/>
                      </a:cubicBezTo>
                      <a:cubicBezTo>
                        <a:pt x="1706" y="1268"/>
                        <a:pt x="1708" y="1259"/>
                        <a:pt x="1710" y="1250"/>
                      </a:cubicBezTo>
                      <a:cubicBezTo>
                        <a:pt x="1713" y="1240"/>
                        <a:pt x="1710" y="1241"/>
                        <a:pt x="1702" y="1240"/>
                      </a:cubicBezTo>
                      <a:cubicBezTo>
                        <a:pt x="1701" y="1240"/>
                        <a:pt x="1701" y="1240"/>
                        <a:pt x="1700" y="1240"/>
                      </a:cubicBezTo>
                      <a:cubicBezTo>
                        <a:pt x="1692" y="1240"/>
                        <a:pt x="1684" y="1241"/>
                        <a:pt x="1676" y="1241"/>
                      </a:cubicBezTo>
                      <a:cubicBezTo>
                        <a:pt x="1673" y="1241"/>
                        <a:pt x="1670" y="1242"/>
                        <a:pt x="1669" y="1246"/>
                      </a:cubicBezTo>
                      <a:cubicBezTo>
                        <a:pt x="1667" y="1255"/>
                        <a:pt x="1664" y="1263"/>
                        <a:pt x="1662" y="1271"/>
                      </a:cubicBezTo>
                      <a:cubicBezTo>
                        <a:pt x="1661" y="1273"/>
                        <a:pt x="1661" y="1276"/>
                        <a:pt x="1660" y="1279"/>
                      </a:cubicBezTo>
                      <a:close/>
                      <a:moveTo>
                        <a:pt x="1760" y="979"/>
                      </a:moveTo>
                      <a:cubicBezTo>
                        <a:pt x="1755" y="979"/>
                        <a:pt x="1751" y="978"/>
                        <a:pt x="1747" y="978"/>
                      </a:cubicBezTo>
                      <a:cubicBezTo>
                        <a:pt x="1742" y="978"/>
                        <a:pt x="1736" y="978"/>
                        <a:pt x="1731" y="978"/>
                      </a:cubicBezTo>
                      <a:cubicBezTo>
                        <a:pt x="1726" y="978"/>
                        <a:pt x="1725" y="978"/>
                        <a:pt x="1724" y="983"/>
                      </a:cubicBezTo>
                      <a:cubicBezTo>
                        <a:pt x="1722" y="990"/>
                        <a:pt x="1720" y="998"/>
                        <a:pt x="1719" y="1005"/>
                      </a:cubicBezTo>
                      <a:cubicBezTo>
                        <a:pt x="1718" y="1009"/>
                        <a:pt x="1717" y="1013"/>
                        <a:pt x="1716" y="1016"/>
                      </a:cubicBezTo>
                      <a:cubicBezTo>
                        <a:pt x="1728" y="1020"/>
                        <a:pt x="1741" y="1019"/>
                        <a:pt x="1753" y="1018"/>
                      </a:cubicBezTo>
                      <a:cubicBezTo>
                        <a:pt x="1754" y="1014"/>
                        <a:pt x="1756" y="1010"/>
                        <a:pt x="1757" y="1006"/>
                      </a:cubicBezTo>
                      <a:cubicBezTo>
                        <a:pt x="1757" y="999"/>
                        <a:pt x="1758" y="991"/>
                        <a:pt x="1760" y="984"/>
                      </a:cubicBezTo>
                      <a:cubicBezTo>
                        <a:pt x="1760" y="982"/>
                        <a:pt x="1760" y="981"/>
                        <a:pt x="1760" y="979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544" name="Freeform 6"/>
                <p:cNvSpPr>
                  <a:spLocks/>
                </p:cNvSpPr>
                <p:nvPr/>
              </p:nvSpPr>
              <p:spPr bwMode="auto">
                <a:xfrm>
                  <a:off x="8967788" y="4900613"/>
                  <a:ext cx="17463" cy="17463"/>
                </a:xfrm>
                <a:custGeom>
                  <a:avLst/>
                  <a:gdLst>
                    <a:gd name="T0" fmla="*/ 0 w 6"/>
                    <a:gd name="T1" fmla="*/ 3 h 6"/>
                    <a:gd name="T2" fmla="*/ 5 w 6"/>
                    <a:gd name="T3" fmla="*/ 1 h 6"/>
                    <a:gd name="T4" fmla="*/ 5 w 6"/>
                    <a:gd name="T5" fmla="*/ 4 h 6"/>
                    <a:gd name="T6" fmla="*/ 0 w 6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6">
                      <a:moveTo>
                        <a:pt x="0" y="3"/>
                      </a:moveTo>
                      <a:cubicBezTo>
                        <a:pt x="1" y="1"/>
                        <a:pt x="2" y="0"/>
                        <a:pt x="5" y="1"/>
                      </a:cubicBezTo>
                      <a:cubicBezTo>
                        <a:pt x="5" y="1"/>
                        <a:pt x="6" y="3"/>
                        <a:pt x="5" y="4"/>
                      </a:cubicBezTo>
                      <a:cubicBezTo>
                        <a:pt x="4" y="6"/>
                        <a:pt x="2" y="6"/>
                        <a:pt x="0" y="3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545" name="Freeform 7"/>
                <p:cNvSpPr>
                  <a:spLocks noEditPoints="1"/>
                </p:cNvSpPr>
                <p:nvPr/>
              </p:nvSpPr>
              <p:spPr bwMode="auto">
                <a:xfrm>
                  <a:off x="561975" y="1550988"/>
                  <a:ext cx="3798888" cy="3744913"/>
                </a:xfrm>
                <a:custGeom>
                  <a:avLst/>
                  <a:gdLst>
                    <a:gd name="T0" fmla="*/ 220 w 1300"/>
                    <a:gd name="T1" fmla="*/ 1273 h 1280"/>
                    <a:gd name="T2" fmla="*/ 7 w 1300"/>
                    <a:gd name="T3" fmla="*/ 1235 h 1280"/>
                    <a:gd name="T4" fmla="*/ 9 w 1300"/>
                    <a:gd name="T5" fmla="*/ 912 h 1280"/>
                    <a:gd name="T6" fmla="*/ 3 w 1300"/>
                    <a:gd name="T7" fmla="*/ 637 h 1280"/>
                    <a:gd name="T8" fmla="*/ 2 w 1300"/>
                    <a:gd name="T9" fmla="*/ 232 h 1280"/>
                    <a:gd name="T10" fmla="*/ 170 w 1300"/>
                    <a:gd name="T11" fmla="*/ 141 h 1280"/>
                    <a:gd name="T12" fmla="*/ 372 w 1300"/>
                    <a:gd name="T13" fmla="*/ 79 h 1280"/>
                    <a:gd name="T14" fmla="*/ 483 w 1300"/>
                    <a:gd name="T15" fmla="*/ 43 h 1280"/>
                    <a:gd name="T16" fmla="*/ 567 w 1300"/>
                    <a:gd name="T17" fmla="*/ 17 h 1280"/>
                    <a:gd name="T18" fmla="*/ 693 w 1300"/>
                    <a:gd name="T19" fmla="*/ 22 h 1280"/>
                    <a:gd name="T20" fmla="*/ 841 w 1300"/>
                    <a:gd name="T21" fmla="*/ 66 h 1280"/>
                    <a:gd name="T22" fmla="*/ 1011 w 1300"/>
                    <a:gd name="T23" fmla="*/ 113 h 1280"/>
                    <a:gd name="T24" fmla="*/ 1185 w 1300"/>
                    <a:gd name="T25" fmla="*/ 162 h 1280"/>
                    <a:gd name="T26" fmla="*/ 1295 w 1300"/>
                    <a:gd name="T27" fmla="*/ 222 h 1280"/>
                    <a:gd name="T28" fmla="*/ 1298 w 1300"/>
                    <a:gd name="T29" fmla="*/ 454 h 1280"/>
                    <a:gd name="T30" fmla="*/ 1285 w 1300"/>
                    <a:gd name="T31" fmla="*/ 744 h 1280"/>
                    <a:gd name="T32" fmla="*/ 1279 w 1300"/>
                    <a:gd name="T33" fmla="*/ 1074 h 1280"/>
                    <a:gd name="T34" fmla="*/ 1231 w 1300"/>
                    <a:gd name="T35" fmla="*/ 1261 h 1280"/>
                    <a:gd name="T36" fmla="*/ 902 w 1300"/>
                    <a:gd name="T37" fmla="*/ 1263 h 1280"/>
                    <a:gd name="T38" fmla="*/ 851 w 1300"/>
                    <a:gd name="T39" fmla="*/ 1028 h 1280"/>
                    <a:gd name="T40" fmla="*/ 851 w 1300"/>
                    <a:gd name="T41" fmla="*/ 816 h 1280"/>
                    <a:gd name="T42" fmla="*/ 709 w 1300"/>
                    <a:gd name="T43" fmla="*/ 811 h 1280"/>
                    <a:gd name="T44" fmla="*/ 510 w 1300"/>
                    <a:gd name="T45" fmla="*/ 813 h 1280"/>
                    <a:gd name="T46" fmla="*/ 501 w 1300"/>
                    <a:gd name="T47" fmla="*/ 1076 h 1280"/>
                    <a:gd name="T48" fmla="*/ 862 w 1300"/>
                    <a:gd name="T49" fmla="*/ 607 h 1280"/>
                    <a:gd name="T50" fmla="*/ 867 w 1300"/>
                    <a:gd name="T51" fmla="*/ 361 h 1280"/>
                    <a:gd name="T52" fmla="*/ 836 w 1300"/>
                    <a:gd name="T53" fmla="*/ 338 h 1280"/>
                    <a:gd name="T54" fmla="*/ 671 w 1300"/>
                    <a:gd name="T55" fmla="*/ 336 h 1280"/>
                    <a:gd name="T56" fmla="*/ 511 w 1300"/>
                    <a:gd name="T57" fmla="*/ 330 h 1280"/>
                    <a:gd name="T58" fmla="*/ 502 w 1300"/>
                    <a:gd name="T59" fmla="*/ 484 h 1280"/>
                    <a:gd name="T60" fmla="*/ 524 w 1300"/>
                    <a:gd name="T61" fmla="*/ 684 h 1280"/>
                    <a:gd name="T62" fmla="*/ 676 w 1300"/>
                    <a:gd name="T63" fmla="*/ 683 h 1280"/>
                    <a:gd name="T64" fmla="*/ 834 w 1300"/>
                    <a:gd name="T65" fmla="*/ 681 h 1280"/>
                    <a:gd name="T66" fmla="*/ 410 w 1300"/>
                    <a:gd name="T67" fmla="*/ 593 h 1280"/>
                    <a:gd name="T68" fmla="*/ 409 w 1300"/>
                    <a:gd name="T69" fmla="*/ 342 h 1280"/>
                    <a:gd name="T70" fmla="*/ 301 w 1300"/>
                    <a:gd name="T71" fmla="*/ 333 h 1280"/>
                    <a:gd name="T72" fmla="*/ 121 w 1300"/>
                    <a:gd name="T73" fmla="*/ 331 h 1280"/>
                    <a:gd name="T74" fmla="*/ 79 w 1300"/>
                    <a:gd name="T75" fmla="*/ 420 h 1280"/>
                    <a:gd name="T76" fmla="*/ 81 w 1300"/>
                    <a:gd name="T77" fmla="*/ 590 h 1280"/>
                    <a:gd name="T78" fmla="*/ 194 w 1300"/>
                    <a:gd name="T79" fmla="*/ 690 h 1280"/>
                    <a:gd name="T80" fmla="*/ 396 w 1300"/>
                    <a:gd name="T81" fmla="*/ 686 h 1280"/>
                    <a:gd name="T82" fmla="*/ 409 w 1300"/>
                    <a:gd name="T83" fmla="*/ 1057 h 1280"/>
                    <a:gd name="T84" fmla="*/ 408 w 1300"/>
                    <a:gd name="T85" fmla="*/ 820 h 1280"/>
                    <a:gd name="T86" fmla="*/ 259 w 1300"/>
                    <a:gd name="T87" fmla="*/ 813 h 1280"/>
                    <a:gd name="T88" fmla="*/ 103 w 1300"/>
                    <a:gd name="T89" fmla="*/ 818 h 1280"/>
                    <a:gd name="T90" fmla="*/ 98 w 1300"/>
                    <a:gd name="T91" fmla="*/ 1017 h 1280"/>
                    <a:gd name="T92" fmla="*/ 201 w 1300"/>
                    <a:gd name="T93" fmla="*/ 1120 h 1280"/>
                    <a:gd name="T94" fmla="*/ 334 w 1300"/>
                    <a:gd name="T95" fmla="*/ 1119 h 1280"/>
                    <a:gd name="T96" fmla="*/ 1126 w 1300"/>
                    <a:gd name="T97" fmla="*/ 805 h 1280"/>
                    <a:gd name="T98" fmla="*/ 980 w 1300"/>
                    <a:gd name="T99" fmla="*/ 808 h 1280"/>
                    <a:gd name="T100" fmla="*/ 950 w 1300"/>
                    <a:gd name="T101" fmla="*/ 1066 h 1280"/>
                    <a:gd name="T102" fmla="*/ 1092 w 1300"/>
                    <a:gd name="T103" fmla="*/ 1109 h 1280"/>
                    <a:gd name="T104" fmla="*/ 1233 w 1300"/>
                    <a:gd name="T105" fmla="*/ 1110 h 1280"/>
                    <a:gd name="T106" fmla="*/ 1239 w 1300"/>
                    <a:gd name="T107" fmla="*/ 918 h 1280"/>
                    <a:gd name="T108" fmla="*/ 1020 w 1300"/>
                    <a:gd name="T109" fmla="*/ 677 h 1280"/>
                    <a:gd name="T110" fmla="*/ 1238 w 1300"/>
                    <a:gd name="T111" fmla="*/ 674 h 1280"/>
                    <a:gd name="T112" fmla="*/ 1246 w 1300"/>
                    <a:gd name="T113" fmla="*/ 470 h 1280"/>
                    <a:gd name="T114" fmla="*/ 1204 w 1300"/>
                    <a:gd name="T115" fmla="*/ 340 h 1280"/>
                    <a:gd name="T116" fmla="*/ 956 w 1300"/>
                    <a:gd name="T117" fmla="*/ 342 h 1280"/>
                    <a:gd name="T118" fmla="*/ 956 w 1300"/>
                    <a:gd name="T119" fmla="*/ 529 h 12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</a:cxnLst>
                  <a:rect l="0" t="0" r="r" b="b"/>
                  <a:pathLst>
                    <a:path w="1300" h="1280">
                      <a:moveTo>
                        <a:pt x="505" y="1274"/>
                      </a:moveTo>
                      <a:cubicBezTo>
                        <a:pt x="501" y="1274"/>
                        <a:pt x="496" y="1275"/>
                        <a:pt x="492" y="1275"/>
                      </a:cubicBezTo>
                      <a:cubicBezTo>
                        <a:pt x="480" y="1275"/>
                        <a:pt x="469" y="1275"/>
                        <a:pt x="458" y="1274"/>
                      </a:cubicBezTo>
                      <a:cubicBezTo>
                        <a:pt x="448" y="1274"/>
                        <a:pt x="439" y="1274"/>
                        <a:pt x="429" y="1274"/>
                      </a:cubicBezTo>
                      <a:cubicBezTo>
                        <a:pt x="413" y="1274"/>
                        <a:pt x="397" y="1274"/>
                        <a:pt x="380" y="1273"/>
                      </a:cubicBezTo>
                      <a:cubicBezTo>
                        <a:pt x="365" y="1273"/>
                        <a:pt x="350" y="1273"/>
                        <a:pt x="334" y="1272"/>
                      </a:cubicBezTo>
                      <a:cubicBezTo>
                        <a:pt x="321" y="1272"/>
                        <a:pt x="308" y="1273"/>
                        <a:pt x="295" y="1273"/>
                      </a:cubicBezTo>
                      <a:cubicBezTo>
                        <a:pt x="283" y="1272"/>
                        <a:pt x="270" y="1272"/>
                        <a:pt x="258" y="1272"/>
                      </a:cubicBezTo>
                      <a:cubicBezTo>
                        <a:pt x="245" y="1272"/>
                        <a:pt x="233" y="1273"/>
                        <a:pt x="220" y="1273"/>
                      </a:cubicBezTo>
                      <a:cubicBezTo>
                        <a:pt x="211" y="1273"/>
                        <a:pt x="203" y="1273"/>
                        <a:pt x="194" y="1274"/>
                      </a:cubicBezTo>
                      <a:cubicBezTo>
                        <a:pt x="185" y="1274"/>
                        <a:pt x="176" y="1274"/>
                        <a:pt x="166" y="1274"/>
                      </a:cubicBezTo>
                      <a:cubicBezTo>
                        <a:pt x="153" y="1274"/>
                        <a:pt x="140" y="1275"/>
                        <a:pt x="126" y="1276"/>
                      </a:cubicBezTo>
                      <a:cubicBezTo>
                        <a:pt x="118" y="1276"/>
                        <a:pt x="110" y="1276"/>
                        <a:pt x="102" y="1276"/>
                      </a:cubicBezTo>
                      <a:cubicBezTo>
                        <a:pt x="95" y="1276"/>
                        <a:pt x="87" y="1277"/>
                        <a:pt x="79" y="1277"/>
                      </a:cubicBezTo>
                      <a:cubicBezTo>
                        <a:pt x="64" y="1278"/>
                        <a:pt x="49" y="1279"/>
                        <a:pt x="35" y="1280"/>
                      </a:cubicBezTo>
                      <a:cubicBezTo>
                        <a:pt x="27" y="1280"/>
                        <a:pt x="19" y="1280"/>
                        <a:pt x="10" y="1280"/>
                      </a:cubicBezTo>
                      <a:cubicBezTo>
                        <a:pt x="10" y="1276"/>
                        <a:pt x="9" y="1273"/>
                        <a:pt x="9" y="1269"/>
                      </a:cubicBezTo>
                      <a:cubicBezTo>
                        <a:pt x="8" y="1258"/>
                        <a:pt x="7" y="1247"/>
                        <a:pt x="7" y="1235"/>
                      </a:cubicBezTo>
                      <a:cubicBezTo>
                        <a:pt x="7" y="1220"/>
                        <a:pt x="7" y="1204"/>
                        <a:pt x="7" y="1189"/>
                      </a:cubicBezTo>
                      <a:cubicBezTo>
                        <a:pt x="7" y="1181"/>
                        <a:pt x="7" y="1173"/>
                        <a:pt x="7" y="1165"/>
                      </a:cubicBezTo>
                      <a:cubicBezTo>
                        <a:pt x="7" y="1152"/>
                        <a:pt x="7" y="1139"/>
                        <a:pt x="7" y="1126"/>
                      </a:cubicBezTo>
                      <a:cubicBezTo>
                        <a:pt x="8" y="1112"/>
                        <a:pt x="8" y="1098"/>
                        <a:pt x="9" y="1084"/>
                      </a:cubicBezTo>
                      <a:cubicBezTo>
                        <a:pt x="9" y="1074"/>
                        <a:pt x="9" y="1065"/>
                        <a:pt x="9" y="1055"/>
                      </a:cubicBezTo>
                      <a:cubicBezTo>
                        <a:pt x="9" y="1042"/>
                        <a:pt x="9" y="1030"/>
                        <a:pt x="10" y="1017"/>
                      </a:cubicBezTo>
                      <a:cubicBezTo>
                        <a:pt x="10" y="1002"/>
                        <a:pt x="10" y="988"/>
                        <a:pt x="10" y="974"/>
                      </a:cubicBezTo>
                      <a:cubicBezTo>
                        <a:pt x="9" y="961"/>
                        <a:pt x="10" y="947"/>
                        <a:pt x="9" y="934"/>
                      </a:cubicBezTo>
                      <a:cubicBezTo>
                        <a:pt x="9" y="927"/>
                        <a:pt x="9" y="920"/>
                        <a:pt x="9" y="912"/>
                      </a:cubicBezTo>
                      <a:cubicBezTo>
                        <a:pt x="9" y="903"/>
                        <a:pt x="8" y="894"/>
                        <a:pt x="8" y="885"/>
                      </a:cubicBezTo>
                      <a:cubicBezTo>
                        <a:pt x="8" y="870"/>
                        <a:pt x="7" y="855"/>
                        <a:pt x="7" y="840"/>
                      </a:cubicBezTo>
                      <a:cubicBezTo>
                        <a:pt x="7" y="831"/>
                        <a:pt x="7" y="822"/>
                        <a:pt x="7" y="813"/>
                      </a:cubicBezTo>
                      <a:cubicBezTo>
                        <a:pt x="7" y="804"/>
                        <a:pt x="7" y="794"/>
                        <a:pt x="6" y="785"/>
                      </a:cubicBezTo>
                      <a:cubicBezTo>
                        <a:pt x="5" y="772"/>
                        <a:pt x="4" y="759"/>
                        <a:pt x="4" y="746"/>
                      </a:cubicBezTo>
                      <a:cubicBezTo>
                        <a:pt x="4" y="735"/>
                        <a:pt x="4" y="724"/>
                        <a:pt x="4" y="714"/>
                      </a:cubicBezTo>
                      <a:cubicBezTo>
                        <a:pt x="4" y="710"/>
                        <a:pt x="3" y="706"/>
                        <a:pt x="3" y="703"/>
                      </a:cubicBezTo>
                      <a:cubicBezTo>
                        <a:pt x="3" y="684"/>
                        <a:pt x="3" y="665"/>
                        <a:pt x="3" y="646"/>
                      </a:cubicBezTo>
                      <a:cubicBezTo>
                        <a:pt x="3" y="643"/>
                        <a:pt x="3" y="640"/>
                        <a:pt x="3" y="637"/>
                      </a:cubicBezTo>
                      <a:cubicBezTo>
                        <a:pt x="2" y="623"/>
                        <a:pt x="2" y="609"/>
                        <a:pt x="2" y="595"/>
                      </a:cubicBezTo>
                      <a:cubicBezTo>
                        <a:pt x="2" y="579"/>
                        <a:pt x="1" y="563"/>
                        <a:pt x="1" y="547"/>
                      </a:cubicBezTo>
                      <a:cubicBezTo>
                        <a:pt x="1" y="540"/>
                        <a:pt x="0" y="532"/>
                        <a:pt x="0" y="524"/>
                      </a:cubicBezTo>
                      <a:cubicBezTo>
                        <a:pt x="0" y="512"/>
                        <a:pt x="1" y="500"/>
                        <a:pt x="1" y="488"/>
                      </a:cubicBezTo>
                      <a:cubicBezTo>
                        <a:pt x="1" y="468"/>
                        <a:pt x="1" y="448"/>
                        <a:pt x="1" y="427"/>
                      </a:cubicBezTo>
                      <a:cubicBezTo>
                        <a:pt x="1" y="415"/>
                        <a:pt x="0" y="403"/>
                        <a:pt x="0" y="390"/>
                      </a:cubicBezTo>
                      <a:cubicBezTo>
                        <a:pt x="0" y="363"/>
                        <a:pt x="1" y="336"/>
                        <a:pt x="1" y="308"/>
                      </a:cubicBezTo>
                      <a:cubicBezTo>
                        <a:pt x="1" y="297"/>
                        <a:pt x="2" y="285"/>
                        <a:pt x="2" y="273"/>
                      </a:cubicBezTo>
                      <a:cubicBezTo>
                        <a:pt x="2" y="259"/>
                        <a:pt x="2" y="246"/>
                        <a:pt x="2" y="232"/>
                      </a:cubicBezTo>
                      <a:cubicBezTo>
                        <a:pt x="3" y="223"/>
                        <a:pt x="3" y="214"/>
                        <a:pt x="3" y="205"/>
                      </a:cubicBezTo>
                      <a:cubicBezTo>
                        <a:pt x="4" y="201"/>
                        <a:pt x="5" y="199"/>
                        <a:pt x="10" y="198"/>
                      </a:cubicBezTo>
                      <a:cubicBezTo>
                        <a:pt x="16" y="196"/>
                        <a:pt x="23" y="194"/>
                        <a:pt x="29" y="192"/>
                      </a:cubicBezTo>
                      <a:cubicBezTo>
                        <a:pt x="33" y="190"/>
                        <a:pt x="37" y="189"/>
                        <a:pt x="41" y="188"/>
                      </a:cubicBezTo>
                      <a:cubicBezTo>
                        <a:pt x="54" y="184"/>
                        <a:pt x="66" y="181"/>
                        <a:pt x="79" y="176"/>
                      </a:cubicBezTo>
                      <a:cubicBezTo>
                        <a:pt x="87" y="173"/>
                        <a:pt x="96" y="170"/>
                        <a:pt x="105" y="167"/>
                      </a:cubicBezTo>
                      <a:cubicBezTo>
                        <a:pt x="113" y="164"/>
                        <a:pt x="120" y="160"/>
                        <a:pt x="127" y="157"/>
                      </a:cubicBezTo>
                      <a:cubicBezTo>
                        <a:pt x="136" y="153"/>
                        <a:pt x="144" y="150"/>
                        <a:pt x="152" y="147"/>
                      </a:cubicBezTo>
                      <a:cubicBezTo>
                        <a:pt x="158" y="145"/>
                        <a:pt x="164" y="143"/>
                        <a:pt x="170" y="141"/>
                      </a:cubicBezTo>
                      <a:cubicBezTo>
                        <a:pt x="178" y="138"/>
                        <a:pt x="186" y="136"/>
                        <a:pt x="195" y="133"/>
                      </a:cubicBezTo>
                      <a:cubicBezTo>
                        <a:pt x="205" y="129"/>
                        <a:pt x="215" y="126"/>
                        <a:pt x="226" y="122"/>
                      </a:cubicBezTo>
                      <a:cubicBezTo>
                        <a:pt x="233" y="120"/>
                        <a:pt x="240" y="118"/>
                        <a:pt x="247" y="115"/>
                      </a:cubicBezTo>
                      <a:cubicBezTo>
                        <a:pt x="253" y="112"/>
                        <a:pt x="260" y="111"/>
                        <a:pt x="267" y="110"/>
                      </a:cubicBezTo>
                      <a:cubicBezTo>
                        <a:pt x="270" y="109"/>
                        <a:pt x="273" y="108"/>
                        <a:pt x="275" y="107"/>
                      </a:cubicBezTo>
                      <a:cubicBezTo>
                        <a:pt x="284" y="102"/>
                        <a:pt x="294" y="101"/>
                        <a:pt x="303" y="98"/>
                      </a:cubicBezTo>
                      <a:cubicBezTo>
                        <a:pt x="312" y="95"/>
                        <a:pt x="321" y="92"/>
                        <a:pt x="330" y="91"/>
                      </a:cubicBezTo>
                      <a:cubicBezTo>
                        <a:pt x="336" y="90"/>
                        <a:pt x="341" y="88"/>
                        <a:pt x="346" y="86"/>
                      </a:cubicBezTo>
                      <a:cubicBezTo>
                        <a:pt x="355" y="84"/>
                        <a:pt x="363" y="81"/>
                        <a:pt x="372" y="79"/>
                      </a:cubicBezTo>
                      <a:cubicBezTo>
                        <a:pt x="373" y="79"/>
                        <a:pt x="375" y="79"/>
                        <a:pt x="375" y="78"/>
                      </a:cubicBezTo>
                      <a:cubicBezTo>
                        <a:pt x="381" y="74"/>
                        <a:pt x="388" y="74"/>
                        <a:pt x="394" y="72"/>
                      </a:cubicBezTo>
                      <a:cubicBezTo>
                        <a:pt x="397" y="71"/>
                        <a:pt x="401" y="69"/>
                        <a:pt x="404" y="68"/>
                      </a:cubicBezTo>
                      <a:cubicBezTo>
                        <a:pt x="413" y="66"/>
                        <a:pt x="421" y="64"/>
                        <a:pt x="430" y="62"/>
                      </a:cubicBezTo>
                      <a:cubicBezTo>
                        <a:pt x="434" y="60"/>
                        <a:pt x="439" y="58"/>
                        <a:pt x="443" y="56"/>
                      </a:cubicBezTo>
                      <a:cubicBezTo>
                        <a:pt x="448" y="53"/>
                        <a:pt x="453" y="51"/>
                        <a:pt x="459" y="51"/>
                      </a:cubicBezTo>
                      <a:cubicBezTo>
                        <a:pt x="460" y="51"/>
                        <a:pt x="461" y="51"/>
                        <a:pt x="463" y="50"/>
                      </a:cubicBezTo>
                      <a:cubicBezTo>
                        <a:pt x="469" y="47"/>
                        <a:pt x="475" y="44"/>
                        <a:pt x="481" y="45"/>
                      </a:cubicBezTo>
                      <a:cubicBezTo>
                        <a:pt x="482" y="45"/>
                        <a:pt x="483" y="44"/>
                        <a:pt x="483" y="43"/>
                      </a:cubicBezTo>
                      <a:cubicBezTo>
                        <a:pt x="486" y="43"/>
                        <a:pt x="488" y="41"/>
                        <a:pt x="491" y="41"/>
                      </a:cubicBezTo>
                      <a:cubicBezTo>
                        <a:pt x="498" y="40"/>
                        <a:pt x="505" y="39"/>
                        <a:pt x="511" y="36"/>
                      </a:cubicBezTo>
                      <a:cubicBezTo>
                        <a:pt x="514" y="34"/>
                        <a:pt x="518" y="36"/>
                        <a:pt x="521" y="33"/>
                      </a:cubicBezTo>
                      <a:cubicBezTo>
                        <a:pt x="523" y="31"/>
                        <a:pt x="526" y="31"/>
                        <a:pt x="529" y="30"/>
                      </a:cubicBezTo>
                      <a:cubicBezTo>
                        <a:pt x="530" y="29"/>
                        <a:pt x="531" y="29"/>
                        <a:pt x="533" y="29"/>
                      </a:cubicBezTo>
                      <a:cubicBezTo>
                        <a:pt x="535" y="28"/>
                        <a:pt x="538" y="27"/>
                        <a:pt x="540" y="27"/>
                      </a:cubicBezTo>
                      <a:cubicBezTo>
                        <a:pt x="542" y="26"/>
                        <a:pt x="545" y="26"/>
                        <a:pt x="547" y="25"/>
                      </a:cubicBezTo>
                      <a:cubicBezTo>
                        <a:pt x="549" y="25"/>
                        <a:pt x="552" y="25"/>
                        <a:pt x="553" y="23"/>
                      </a:cubicBezTo>
                      <a:cubicBezTo>
                        <a:pt x="557" y="20"/>
                        <a:pt x="562" y="18"/>
                        <a:pt x="567" y="17"/>
                      </a:cubicBezTo>
                      <a:cubicBezTo>
                        <a:pt x="573" y="15"/>
                        <a:pt x="579" y="14"/>
                        <a:pt x="583" y="11"/>
                      </a:cubicBezTo>
                      <a:cubicBezTo>
                        <a:pt x="589" y="7"/>
                        <a:pt x="596" y="8"/>
                        <a:pt x="602" y="6"/>
                      </a:cubicBezTo>
                      <a:cubicBezTo>
                        <a:pt x="607" y="4"/>
                        <a:pt x="612" y="2"/>
                        <a:pt x="617" y="0"/>
                      </a:cubicBezTo>
                      <a:cubicBezTo>
                        <a:pt x="617" y="5"/>
                        <a:pt x="620" y="6"/>
                        <a:pt x="623" y="7"/>
                      </a:cubicBezTo>
                      <a:cubicBezTo>
                        <a:pt x="630" y="8"/>
                        <a:pt x="636" y="9"/>
                        <a:pt x="642" y="14"/>
                      </a:cubicBezTo>
                      <a:cubicBezTo>
                        <a:pt x="643" y="15"/>
                        <a:pt x="646" y="16"/>
                        <a:pt x="649" y="15"/>
                      </a:cubicBezTo>
                      <a:cubicBezTo>
                        <a:pt x="652" y="14"/>
                        <a:pt x="656" y="16"/>
                        <a:pt x="659" y="17"/>
                      </a:cubicBezTo>
                      <a:cubicBezTo>
                        <a:pt x="665" y="19"/>
                        <a:pt x="670" y="19"/>
                        <a:pt x="676" y="20"/>
                      </a:cubicBezTo>
                      <a:cubicBezTo>
                        <a:pt x="682" y="20"/>
                        <a:pt x="688" y="19"/>
                        <a:pt x="693" y="22"/>
                      </a:cubicBezTo>
                      <a:cubicBezTo>
                        <a:pt x="697" y="24"/>
                        <a:pt x="702" y="24"/>
                        <a:pt x="706" y="24"/>
                      </a:cubicBezTo>
                      <a:cubicBezTo>
                        <a:pt x="711" y="25"/>
                        <a:pt x="717" y="26"/>
                        <a:pt x="722" y="27"/>
                      </a:cubicBezTo>
                      <a:cubicBezTo>
                        <a:pt x="727" y="28"/>
                        <a:pt x="732" y="29"/>
                        <a:pt x="736" y="31"/>
                      </a:cubicBezTo>
                      <a:cubicBezTo>
                        <a:pt x="743" y="33"/>
                        <a:pt x="749" y="35"/>
                        <a:pt x="756" y="37"/>
                      </a:cubicBezTo>
                      <a:cubicBezTo>
                        <a:pt x="759" y="38"/>
                        <a:pt x="762" y="39"/>
                        <a:pt x="765" y="40"/>
                      </a:cubicBezTo>
                      <a:cubicBezTo>
                        <a:pt x="769" y="42"/>
                        <a:pt x="774" y="43"/>
                        <a:pt x="778" y="46"/>
                      </a:cubicBezTo>
                      <a:cubicBezTo>
                        <a:pt x="783" y="50"/>
                        <a:pt x="789" y="49"/>
                        <a:pt x="795" y="51"/>
                      </a:cubicBezTo>
                      <a:cubicBezTo>
                        <a:pt x="800" y="52"/>
                        <a:pt x="805" y="53"/>
                        <a:pt x="810" y="55"/>
                      </a:cubicBezTo>
                      <a:cubicBezTo>
                        <a:pt x="820" y="60"/>
                        <a:pt x="831" y="62"/>
                        <a:pt x="841" y="66"/>
                      </a:cubicBezTo>
                      <a:cubicBezTo>
                        <a:pt x="845" y="67"/>
                        <a:pt x="849" y="67"/>
                        <a:pt x="852" y="67"/>
                      </a:cubicBezTo>
                      <a:cubicBezTo>
                        <a:pt x="855" y="68"/>
                        <a:pt x="857" y="70"/>
                        <a:pt x="859" y="71"/>
                      </a:cubicBezTo>
                      <a:cubicBezTo>
                        <a:pt x="864" y="72"/>
                        <a:pt x="868" y="73"/>
                        <a:pt x="873" y="74"/>
                      </a:cubicBezTo>
                      <a:cubicBezTo>
                        <a:pt x="885" y="77"/>
                        <a:pt x="896" y="80"/>
                        <a:pt x="907" y="84"/>
                      </a:cubicBezTo>
                      <a:cubicBezTo>
                        <a:pt x="915" y="88"/>
                        <a:pt x="923" y="89"/>
                        <a:pt x="931" y="91"/>
                      </a:cubicBezTo>
                      <a:cubicBezTo>
                        <a:pt x="937" y="93"/>
                        <a:pt x="944" y="95"/>
                        <a:pt x="950" y="97"/>
                      </a:cubicBezTo>
                      <a:cubicBezTo>
                        <a:pt x="959" y="100"/>
                        <a:pt x="969" y="102"/>
                        <a:pt x="978" y="105"/>
                      </a:cubicBezTo>
                      <a:cubicBezTo>
                        <a:pt x="982" y="106"/>
                        <a:pt x="986" y="107"/>
                        <a:pt x="990" y="108"/>
                      </a:cubicBezTo>
                      <a:cubicBezTo>
                        <a:pt x="997" y="110"/>
                        <a:pt x="1004" y="111"/>
                        <a:pt x="1011" y="113"/>
                      </a:cubicBezTo>
                      <a:cubicBezTo>
                        <a:pt x="1016" y="114"/>
                        <a:pt x="1021" y="116"/>
                        <a:pt x="1026" y="117"/>
                      </a:cubicBezTo>
                      <a:cubicBezTo>
                        <a:pt x="1041" y="121"/>
                        <a:pt x="1056" y="126"/>
                        <a:pt x="1072" y="130"/>
                      </a:cubicBezTo>
                      <a:cubicBezTo>
                        <a:pt x="1079" y="132"/>
                        <a:pt x="1086" y="134"/>
                        <a:pt x="1092" y="137"/>
                      </a:cubicBezTo>
                      <a:cubicBezTo>
                        <a:pt x="1100" y="140"/>
                        <a:pt x="1108" y="143"/>
                        <a:pt x="1117" y="143"/>
                      </a:cubicBezTo>
                      <a:cubicBezTo>
                        <a:pt x="1119" y="143"/>
                        <a:pt x="1121" y="143"/>
                        <a:pt x="1123" y="144"/>
                      </a:cubicBezTo>
                      <a:cubicBezTo>
                        <a:pt x="1130" y="148"/>
                        <a:pt x="1138" y="149"/>
                        <a:pt x="1145" y="151"/>
                      </a:cubicBezTo>
                      <a:cubicBezTo>
                        <a:pt x="1148" y="152"/>
                        <a:pt x="1151" y="153"/>
                        <a:pt x="1154" y="154"/>
                      </a:cubicBezTo>
                      <a:cubicBezTo>
                        <a:pt x="1157" y="155"/>
                        <a:pt x="1161" y="156"/>
                        <a:pt x="1164" y="157"/>
                      </a:cubicBezTo>
                      <a:cubicBezTo>
                        <a:pt x="1171" y="159"/>
                        <a:pt x="1178" y="160"/>
                        <a:pt x="1185" y="162"/>
                      </a:cubicBezTo>
                      <a:cubicBezTo>
                        <a:pt x="1190" y="163"/>
                        <a:pt x="1194" y="166"/>
                        <a:pt x="1198" y="167"/>
                      </a:cubicBezTo>
                      <a:cubicBezTo>
                        <a:pt x="1207" y="169"/>
                        <a:pt x="1217" y="170"/>
                        <a:pt x="1226" y="172"/>
                      </a:cubicBezTo>
                      <a:cubicBezTo>
                        <a:pt x="1228" y="172"/>
                        <a:pt x="1229" y="172"/>
                        <a:pt x="1230" y="173"/>
                      </a:cubicBezTo>
                      <a:cubicBezTo>
                        <a:pt x="1239" y="178"/>
                        <a:pt x="1249" y="179"/>
                        <a:pt x="1259" y="181"/>
                      </a:cubicBezTo>
                      <a:cubicBezTo>
                        <a:pt x="1264" y="182"/>
                        <a:pt x="1268" y="182"/>
                        <a:pt x="1272" y="183"/>
                      </a:cubicBezTo>
                      <a:cubicBezTo>
                        <a:pt x="1273" y="183"/>
                        <a:pt x="1274" y="183"/>
                        <a:pt x="1275" y="183"/>
                      </a:cubicBezTo>
                      <a:cubicBezTo>
                        <a:pt x="1280" y="185"/>
                        <a:pt x="1286" y="188"/>
                        <a:pt x="1292" y="190"/>
                      </a:cubicBezTo>
                      <a:cubicBezTo>
                        <a:pt x="1293" y="194"/>
                        <a:pt x="1293" y="198"/>
                        <a:pt x="1294" y="203"/>
                      </a:cubicBezTo>
                      <a:cubicBezTo>
                        <a:pt x="1296" y="209"/>
                        <a:pt x="1296" y="215"/>
                        <a:pt x="1295" y="222"/>
                      </a:cubicBezTo>
                      <a:cubicBezTo>
                        <a:pt x="1294" y="227"/>
                        <a:pt x="1295" y="232"/>
                        <a:pt x="1295" y="237"/>
                      </a:cubicBezTo>
                      <a:cubicBezTo>
                        <a:pt x="1295" y="245"/>
                        <a:pt x="1296" y="252"/>
                        <a:pt x="1296" y="260"/>
                      </a:cubicBezTo>
                      <a:cubicBezTo>
                        <a:pt x="1296" y="270"/>
                        <a:pt x="1297" y="279"/>
                        <a:pt x="1297" y="288"/>
                      </a:cubicBezTo>
                      <a:cubicBezTo>
                        <a:pt x="1297" y="299"/>
                        <a:pt x="1297" y="310"/>
                        <a:pt x="1297" y="321"/>
                      </a:cubicBezTo>
                      <a:cubicBezTo>
                        <a:pt x="1297" y="327"/>
                        <a:pt x="1298" y="333"/>
                        <a:pt x="1298" y="339"/>
                      </a:cubicBezTo>
                      <a:cubicBezTo>
                        <a:pt x="1298" y="344"/>
                        <a:pt x="1297" y="349"/>
                        <a:pt x="1297" y="354"/>
                      </a:cubicBezTo>
                      <a:cubicBezTo>
                        <a:pt x="1299" y="365"/>
                        <a:pt x="1298" y="376"/>
                        <a:pt x="1298" y="388"/>
                      </a:cubicBezTo>
                      <a:cubicBezTo>
                        <a:pt x="1299" y="406"/>
                        <a:pt x="1298" y="424"/>
                        <a:pt x="1298" y="443"/>
                      </a:cubicBezTo>
                      <a:cubicBezTo>
                        <a:pt x="1298" y="447"/>
                        <a:pt x="1298" y="451"/>
                        <a:pt x="1298" y="454"/>
                      </a:cubicBezTo>
                      <a:cubicBezTo>
                        <a:pt x="1298" y="474"/>
                        <a:pt x="1298" y="495"/>
                        <a:pt x="1298" y="515"/>
                      </a:cubicBezTo>
                      <a:cubicBezTo>
                        <a:pt x="1298" y="527"/>
                        <a:pt x="1298" y="540"/>
                        <a:pt x="1298" y="553"/>
                      </a:cubicBezTo>
                      <a:cubicBezTo>
                        <a:pt x="1299" y="560"/>
                        <a:pt x="1300" y="567"/>
                        <a:pt x="1299" y="574"/>
                      </a:cubicBezTo>
                      <a:cubicBezTo>
                        <a:pt x="1298" y="581"/>
                        <a:pt x="1298" y="588"/>
                        <a:pt x="1297" y="596"/>
                      </a:cubicBezTo>
                      <a:cubicBezTo>
                        <a:pt x="1295" y="613"/>
                        <a:pt x="1294" y="630"/>
                        <a:pt x="1293" y="647"/>
                      </a:cubicBezTo>
                      <a:cubicBezTo>
                        <a:pt x="1292" y="656"/>
                        <a:pt x="1291" y="666"/>
                        <a:pt x="1290" y="675"/>
                      </a:cubicBezTo>
                      <a:cubicBezTo>
                        <a:pt x="1289" y="680"/>
                        <a:pt x="1289" y="686"/>
                        <a:pt x="1289" y="692"/>
                      </a:cubicBezTo>
                      <a:cubicBezTo>
                        <a:pt x="1288" y="701"/>
                        <a:pt x="1288" y="710"/>
                        <a:pt x="1287" y="720"/>
                      </a:cubicBezTo>
                      <a:cubicBezTo>
                        <a:pt x="1286" y="728"/>
                        <a:pt x="1286" y="736"/>
                        <a:pt x="1285" y="744"/>
                      </a:cubicBezTo>
                      <a:cubicBezTo>
                        <a:pt x="1285" y="750"/>
                        <a:pt x="1285" y="757"/>
                        <a:pt x="1284" y="763"/>
                      </a:cubicBezTo>
                      <a:cubicBezTo>
                        <a:pt x="1284" y="773"/>
                        <a:pt x="1284" y="783"/>
                        <a:pt x="1283" y="793"/>
                      </a:cubicBezTo>
                      <a:cubicBezTo>
                        <a:pt x="1283" y="800"/>
                        <a:pt x="1282" y="807"/>
                        <a:pt x="1282" y="815"/>
                      </a:cubicBezTo>
                      <a:cubicBezTo>
                        <a:pt x="1281" y="827"/>
                        <a:pt x="1281" y="839"/>
                        <a:pt x="1280" y="852"/>
                      </a:cubicBezTo>
                      <a:cubicBezTo>
                        <a:pt x="1280" y="865"/>
                        <a:pt x="1280" y="879"/>
                        <a:pt x="1280" y="893"/>
                      </a:cubicBezTo>
                      <a:cubicBezTo>
                        <a:pt x="1280" y="906"/>
                        <a:pt x="1280" y="918"/>
                        <a:pt x="1280" y="931"/>
                      </a:cubicBezTo>
                      <a:cubicBezTo>
                        <a:pt x="1279" y="952"/>
                        <a:pt x="1278" y="973"/>
                        <a:pt x="1278" y="993"/>
                      </a:cubicBezTo>
                      <a:cubicBezTo>
                        <a:pt x="1278" y="1009"/>
                        <a:pt x="1279" y="1024"/>
                        <a:pt x="1279" y="1040"/>
                      </a:cubicBezTo>
                      <a:cubicBezTo>
                        <a:pt x="1279" y="1051"/>
                        <a:pt x="1279" y="1063"/>
                        <a:pt x="1279" y="1074"/>
                      </a:cubicBezTo>
                      <a:cubicBezTo>
                        <a:pt x="1279" y="1089"/>
                        <a:pt x="1279" y="1103"/>
                        <a:pt x="1279" y="1117"/>
                      </a:cubicBezTo>
                      <a:cubicBezTo>
                        <a:pt x="1279" y="1125"/>
                        <a:pt x="1279" y="1134"/>
                        <a:pt x="1278" y="1142"/>
                      </a:cubicBezTo>
                      <a:cubicBezTo>
                        <a:pt x="1278" y="1146"/>
                        <a:pt x="1278" y="1150"/>
                        <a:pt x="1278" y="1154"/>
                      </a:cubicBezTo>
                      <a:cubicBezTo>
                        <a:pt x="1278" y="1172"/>
                        <a:pt x="1277" y="1190"/>
                        <a:pt x="1277" y="1208"/>
                      </a:cubicBezTo>
                      <a:cubicBezTo>
                        <a:pt x="1276" y="1222"/>
                        <a:pt x="1276" y="1236"/>
                        <a:pt x="1275" y="1251"/>
                      </a:cubicBezTo>
                      <a:cubicBezTo>
                        <a:pt x="1275" y="1254"/>
                        <a:pt x="1274" y="1257"/>
                        <a:pt x="1273" y="1261"/>
                      </a:cubicBezTo>
                      <a:cubicBezTo>
                        <a:pt x="1272" y="1261"/>
                        <a:pt x="1271" y="1261"/>
                        <a:pt x="1269" y="1261"/>
                      </a:cubicBezTo>
                      <a:cubicBezTo>
                        <a:pt x="1263" y="1261"/>
                        <a:pt x="1256" y="1261"/>
                        <a:pt x="1249" y="1261"/>
                      </a:cubicBezTo>
                      <a:cubicBezTo>
                        <a:pt x="1243" y="1260"/>
                        <a:pt x="1237" y="1261"/>
                        <a:pt x="1231" y="1261"/>
                      </a:cubicBezTo>
                      <a:cubicBezTo>
                        <a:pt x="1222" y="1261"/>
                        <a:pt x="1213" y="1261"/>
                        <a:pt x="1203" y="1261"/>
                      </a:cubicBezTo>
                      <a:cubicBezTo>
                        <a:pt x="1197" y="1261"/>
                        <a:pt x="1190" y="1261"/>
                        <a:pt x="1183" y="1261"/>
                      </a:cubicBezTo>
                      <a:cubicBezTo>
                        <a:pt x="1169" y="1261"/>
                        <a:pt x="1155" y="1261"/>
                        <a:pt x="1141" y="1260"/>
                      </a:cubicBezTo>
                      <a:cubicBezTo>
                        <a:pt x="1132" y="1260"/>
                        <a:pt x="1124" y="1260"/>
                        <a:pt x="1115" y="1260"/>
                      </a:cubicBezTo>
                      <a:cubicBezTo>
                        <a:pt x="1105" y="1261"/>
                        <a:pt x="1095" y="1261"/>
                        <a:pt x="1085" y="1261"/>
                      </a:cubicBezTo>
                      <a:cubicBezTo>
                        <a:pt x="1076" y="1261"/>
                        <a:pt x="1067" y="1261"/>
                        <a:pt x="1058" y="1261"/>
                      </a:cubicBezTo>
                      <a:cubicBezTo>
                        <a:pt x="1044" y="1261"/>
                        <a:pt x="1029" y="1261"/>
                        <a:pt x="1015" y="1261"/>
                      </a:cubicBezTo>
                      <a:cubicBezTo>
                        <a:pt x="1004" y="1261"/>
                        <a:pt x="994" y="1261"/>
                        <a:pt x="983" y="1262"/>
                      </a:cubicBezTo>
                      <a:cubicBezTo>
                        <a:pt x="956" y="1262"/>
                        <a:pt x="929" y="1263"/>
                        <a:pt x="902" y="1263"/>
                      </a:cubicBezTo>
                      <a:cubicBezTo>
                        <a:pt x="887" y="1264"/>
                        <a:pt x="872" y="1264"/>
                        <a:pt x="857" y="1264"/>
                      </a:cubicBezTo>
                      <a:cubicBezTo>
                        <a:pt x="855" y="1264"/>
                        <a:pt x="854" y="1263"/>
                        <a:pt x="852" y="1263"/>
                      </a:cubicBezTo>
                      <a:cubicBezTo>
                        <a:pt x="852" y="1259"/>
                        <a:pt x="852" y="1255"/>
                        <a:pt x="852" y="1252"/>
                      </a:cubicBezTo>
                      <a:cubicBezTo>
                        <a:pt x="852" y="1233"/>
                        <a:pt x="853" y="1214"/>
                        <a:pt x="853" y="1195"/>
                      </a:cubicBezTo>
                      <a:cubicBezTo>
                        <a:pt x="853" y="1187"/>
                        <a:pt x="854" y="1178"/>
                        <a:pt x="854" y="1170"/>
                      </a:cubicBezTo>
                      <a:cubicBezTo>
                        <a:pt x="854" y="1159"/>
                        <a:pt x="854" y="1148"/>
                        <a:pt x="853" y="1137"/>
                      </a:cubicBezTo>
                      <a:cubicBezTo>
                        <a:pt x="853" y="1136"/>
                        <a:pt x="853" y="1134"/>
                        <a:pt x="853" y="1132"/>
                      </a:cubicBezTo>
                      <a:cubicBezTo>
                        <a:pt x="853" y="1114"/>
                        <a:pt x="852" y="1096"/>
                        <a:pt x="852" y="1077"/>
                      </a:cubicBezTo>
                      <a:cubicBezTo>
                        <a:pt x="852" y="1061"/>
                        <a:pt x="852" y="1044"/>
                        <a:pt x="851" y="1028"/>
                      </a:cubicBezTo>
                      <a:cubicBezTo>
                        <a:pt x="851" y="1011"/>
                        <a:pt x="851" y="993"/>
                        <a:pt x="850" y="976"/>
                      </a:cubicBezTo>
                      <a:cubicBezTo>
                        <a:pt x="849" y="962"/>
                        <a:pt x="851" y="948"/>
                        <a:pt x="851" y="934"/>
                      </a:cubicBezTo>
                      <a:cubicBezTo>
                        <a:pt x="851" y="927"/>
                        <a:pt x="852" y="920"/>
                        <a:pt x="852" y="913"/>
                      </a:cubicBezTo>
                      <a:cubicBezTo>
                        <a:pt x="852" y="908"/>
                        <a:pt x="852" y="904"/>
                        <a:pt x="852" y="900"/>
                      </a:cubicBezTo>
                      <a:cubicBezTo>
                        <a:pt x="852" y="896"/>
                        <a:pt x="852" y="892"/>
                        <a:pt x="852" y="888"/>
                      </a:cubicBezTo>
                      <a:cubicBezTo>
                        <a:pt x="852" y="885"/>
                        <a:pt x="851" y="882"/>
                        <a:pt x="851" y="879"/>
                      </a:cubicBezTo>
                      <a:cubicBezTo>
                        <a:pt x="851" y="871"/>
                        <a:pt x="850" y="862"/>
                        <a:pt x="850" y="854"/>
                      </a:cubicBezTo>
                      <a:cubicBezTo>
                        <a:pt x="849" y="844"/>
                        <a:pt x="849" y="835"/>
                        <a:pt x="848" y="825"/>
                      </a:cubicBezTo>
                      <a:cubicBezTo>
                        <a:pt x="848" y="822"/>
                        <a:pt x="848" y="818"/>
                        <a:pt x="851" y="816"/>
                      </a:cubicBezTo>
                      <a:cubicBezTo>
                        <a:pt x="852" y="816"/>
                        <a:pt x="852" y="815"/>
                        <a:pt x="853" y="814"/>
                      </a:cubicBezTo>
                      <a:cubicBezTo>
                        <a:pt x="850" y="813"/>
                        <a:pt x="847" y="811"/>
                        <a:pt x="844" y="810"/>
                      </a:cubicBezTo>
                      <a:cubicBezTo>
                        <a:pt x="842" y="810"/>
                        <a:pt x="840" y="811"/>
                        <a:pt x="837" y="812"/>
                      </a:cubicBezTo>
                      <a:cubicBezTo>
                        <a:pt x="832" y="808"/>
                        <a:pt x="825" y="810"/>
                        <a:pt x="819" y="810"/>
                      </a:cubicBezTo>
                      <a:cubicBezTo>
                        <a:pt x="811" y="810"/>
                        <a:pt x="802" y="811"/>
                        <a:pt x="794" y="811"/>
                      </a:cubicBezTo>
                      <a:cubicBezTo>
                        <a:pt x="786" y="811"/>
                        <a:pt x="777" y="812"/>
                        <a:pt x="768" y="812"/>
                      </a:cubicBezTo>
                      <a:cubicBezTo>
                        <a:pt x="762" y="812"/>
                        <a:pt x="756" y="812"/>
                        <a:pt x="750" y="811"/>
                      </a:cubicBezTo>
                      <a:cubicBezTo>
                        <a:pt x="745" y="811"/>
                        <a:pt x="741" y="811"/>
                        <a:pt x="736" y="811"/>
                      </a:cubicBezTo>
                      <a:cubicBezTo>
                        <a:pt x="727" y="811"/>
                        <a:pt x="718" y="811"/>
                        <a:pt x="709" y="811"/>
                      </a:cubicBezTo>
                      <a:cubicBezTo>
                        <a:pt x="703" y="811"/>
                        <a:pt x="697" y="811"/>
                        <a:pt x="691" y="811"/>
                      </a:cubicBezTo>
                      <a:cubicBezTo>
                        <a:pt x="690" y="811"/>
                        <a:pt x="690" y="811"/>
                        <a:pt x="689" y="811"/>
                      </a:cubicBezTo>
                      <a:cubicBezTo>
                        <a:pt x="681" y="809"/>
                        <a:pt x="673" y="811"/>
                        <a:pt x="666" y="811"/>
                      </a:cubicBezTo>
                      <a:cubicBezTo>
                        <a:pt x="650" y="811"/>
                        <a:pt x="635" y="811"/>
                        <a:pt x="619" y="811"/>
                      </a:cubicBezTo>
                      <a:cubicBezTo>
                        <a:pt x="609" y="811"/>
                        <a:pt x="599" y="811"/>
                        <a:pt x="590" y="811"/>
                      </a:cubicBezTo>
                      <a:cubicBezTo>
                        <a:pt x="584" y="811"/>
                        <a:pt x="578" y="811"/>
                        <a:pt x="572" y="811"/>
                      </a:cubicBezTo>
                      <a:cubicBezTo>
                        <a:pt x="563" y="811"/>
                        <a:pt x="554" y="811"/>
                        <a:pt x="546" y="812"/>
                      </a:cubicBezTo>
                      <a:cubicBezTo>
                        <a:pt x="540" y="812"/>
                        <a:pt x="533" y="812"/>
                        <a:pt x="527" y="812"/>
                      </a:cubicBezTo>
                      <a:cubicBezTo>
                        <a:pt x="522" y="812"/>
                        <a:pt x="516" y="812"/>
                        <a:pt x="510" y="813"/>
                      </a:cubicBezTo>
                      <a:cubicBezTo>
                        <a:pt x="506" y="813"/>
                        <a:pt x="506" y="814"/>
                        <a:pt x="505" y="818"/>
                      </a:cubicBezTo>
                      <a:cubicBezTo>
                        <a:pt x="505" y="835"/>
                        <a:pt x="504" y="852"/>
                        <a:pt x="504" y="869"/>
                      </a:cubicBezTo>
                      <a:cubicBezTo>
                        <a:pt x="503" y="887"/>
                        <a:pt x="503" y="905"/>
                        <a:pt x="502" y="923"/>
                      </a:cubicBezTo>
                      <a:cubicBezTo>
                        <a:pt x="502" y="929"/>
                        <a:pt x="504" y="935"/>
                        <a:pt x="504" y="940"/>
                      </a:cubicBezTo>
                      <a:cubicBezTo>
                        <a:pt x="503" y="954"/>
                        <a:pt x="504" y="967"/>
                        <a:pt x="502" y="980"/>
                      </a:cubicBezTo>
                      <a:cubicBezTo>
                        <a:pt x="501" y="993"/>
                        <a:pt x="501" y="1006"/>
                        <a:pt x="500" y="1018"/>
                      </a:cubicBezTo>
                      <a:cubicBezTo>
                        <a:pt x="499" y="1021"/>
                        <a:pt x="500" y="1023"/>
                        <a:pt x="500" y="1025"/>
                      </a:cubicBezTo>
                      <a:cubicBezTo>
                        <a:pt x="500" y="1038"/>
                        <a:pt x="500" y="1050"/>
                        <a:pt x="500" y="1063"/>
                      </a:cubicBezTo>
                      <a:cubicBezTo>
                        <a:pt x="500" y="1067"/>
                        <a:pt x="503" y="1071"/>
                        <a:pt x="501" y="1076"/>
                      </a:cubicBezTo>
                      <a:cubicBezTo>
                        <a:pt x="505" y="1082"/>
                        <a:pt x="503" y="1088"/>
                        <a:pt x="504" y="1095"/>
                      </a:cubicBezTo>
                      <a:cubicBezTo>
                        <a:pt x="504" y="1101"/>
                        <a:pt x="504" y="1108"/>
                        <a:pt x="504" y="1114"/>
                      </a:cubicBezTo>
                      <a:cubicBezTo>
                        <a:pt x="504" y="1128"/>
                        <a:pt x="504" y="1141"/>
                        <a:pt x="504" y="1154"/>
                      </a:cubicBezTo>
                      <a:cubicBezTo>
                        <a:pt x="504" y="1169"/>
                        <a:pt x="504" y="1184"/>
                        <a:pt x="504" y="1199"/>
                      </a:cubicBezTo>
                      <a:cubicBezTo>
                        <a:pt x="504" y="1217"/>
                        <a:pt x="505" y="1236"/>
                        <a:pt x="505" y="1254"/>
                      </a:cubicBezTo>
                      <a:cubicBezTo>
                        <a:pt x="506" y="1261"/>
                        <a:pt x="507" y="1267"/>
                        <a:pt x="505" y="1274"/>
                      </a:cubicBezTo>
                      <a:close/>
                      <a:moveTo>
                        <a:pt x="863" y="668"/>
                      </a:moveTo>
                      <a:cubicBezTo>
                        <a:pt x="863" y="665"/>
                        <a:pt x="864" y="663"/>
                        <a:pt x="864" y="660"/>
                      </a:cubicBezTo>
                      <a:cubicBezTo>
                        <a:pt x="863" y="643"/>
                        <a:pt x="863" y="625"/>
                        <a:pt x="862" y="607"/>
                      </a:cubicBezTo>
                      <a:cubicBezTo>
                        <a:pt x="862" y="591"/>
                        <a:pt x="862" y="574"/>
                        <a:pt x="862" y="558"/>
                      </a:cubicBezTo>
                      <a:cubicBezTo>
                        <a:pt x="862" y="551"/>
                        <a:pt x="863" y="544"/>
                        <a:pt x="862" y="537"/>
                      </a:cubicBezTo>
                      <a:cubicBezTo>
                        <a:pt x="862" y="530"/>
                        <a:pt x="863" y="523"/>
                        <a:pt x="863" y="516"/>
                      </a:cubicBezTo>
                      <a:cubicBezTo>
                        <a:pt x="862" y="504"/>
                        <a:pt x="863" y="493"/>
                        <a:pt x="863" y="482"/>
                      </a:cubicBezTo>
                      <a:cubicBezTo>
                        <a:pt x="863" y="479"/>
                        <a:pt x="863" y="475"/>
                        <a:pt x="863" y="472"/>
                      </a:cubicBezTo>
                      <a:cubicBezTo>
                        <a:pt x="864" y="455"/>
                        <a:pt x="865" y="439"/>
                        <a:pt x="866" y="422"/>
                      </a:cubicBezTo>
                      <a:cubicBezTo>
                        <a:pt x="866" y="408"/>
                        <a:pt x="868" y="395"/>
                        <a:pt x="866" y="381"/>
                      </a:cubicBezTo>
                      <a:cubicBezTo>
                        <a:pt x="866" y="380"/>
                        <a:pt x="866" y="378"/>
                        <a:pt x="866" y="376"/>
                      </a:cubicBezTo>
                      <a:cubicBezTo>
                        <a:pt x="867" y="371"/>
                        <a:pt x="867" y="366"/>
                        <a:pt x="867" y="361"/>
                      </a:cubicBezTo>
                      <a:cubicBezTo>
                        <a:pt x="867" y="358"/>
                        <a:pt x="868" y="356"/>
                        <a:pt x="868" y="354"/>
                      </a:cubicBezTo>
                      <a:cubicBezTo>
                        <a:pt x="868" y="349"/>
                        <a:pt x="868" y="348"/>
                        <a:pt x="873" y="347"/>
                      </a:cubicBezTo>
                      <a:cubicBezTo>
                        <a:pt x="874" y="347"/>
                        <a:pt x="875" y="347"/>
                        <a:pt x="876" y="347"/>
                      </a:cubicBezTo>
                      <a:cubicBezTo>
                        <a:pt x="876" y="344"/>
                        <a:pt x="875" y="342"/>
                        <a:pt x="874" y="340"/>
                      </a:cubicBezTo>
                      <a:cubicBezTo>
                        <a:pt x="873" y="339"/>
                        <a:pt x="871" y="339"/>
                        <a:pt x="869" y="338"/>
                      </a:cubicBezTo>
                      <a:cubicBezTo>
                        <a:pt x="869" y="329"/>
                        <a:pt x="867" y="328"/>
                        <a:pt x="861" y="329"/>
                      </a:cubicBezTo>
                      <a:cubicBezTo>
                        <a:pt x="861" y="329"/>
                        <a:pt x="861" y="330"/>
                        <a:pt x="861" y="331"/>
                      </a:cubicBezTo>
                      <a:cubicBezTo>
                        <a:pt x="860" y="337"/>
                        <a:pt x="859" y="338"/>
                        <a:pt x="853" y="338"/>
                      </a:cubicBezTo>
                      <a:cubicBezTo>
                        <a:pt x="847" y="338"/>
                        <a:pt x="842" y="338"/>
                        <a:pt x="836" y="338"/>
                      </a:cubicBezTo>
                      <a:cubicBezTo>
                        <a:pt x="825" y="337"/>
                        <a:pt x="813" y="337"/>
                        <a:pt x="802" y="336"/>
                      </a:cubicBezTo>
                      <a:cubicBezTo>
                        <a:pt x="795" y="336"/>
                        <a:pt x="788" y="336"/>
                        <a:pt x="780" y="336"/>
                      </a:cubicBezTo>
                      <a:cubicBezTo>
                        <a:pt x="777" y="336"/>
                        <a:pt x="774" y="336"/>
                        <a:pt x="770" y="335"/>
                      </a:cubicBezTo>
                      <a:cubicBezTo>
                        <a:pt x="769" y="335"/>
                        <a:pt x="768" y="335"/>
                        <a:pt x="766" y="335"/>
                      </a:cubicBezTo>
                      <a:cubicBezTo>
                        <a:pt x="764" y="336"/>
                        <a:pt x="763" y="336"/>
                        <a:pt x="761" y="336"/>
                      </a:cubicBezTo>
                      <a:cubicBezTo>
                        <a:pt x="753" y="336"/>
                        <a:pt x="744" y="336"/>
                        <a:pt x="736" y="336"/>
                      </a:cubicBezTo>
                      <a:cubicBezTo>
                        <a:pt x="729" y="336"/>
                        <a:pt x="721" y="337"/>
                        <a:pt x="714" y="336"/>
                      </a:cubicBezTo>
                      <a:cubicBezTo>
                        <a:pt x="708" y="336"/>
                        <a:pt x="703" y="335"/>
                        <a:pt x="696" y="336"/>
                      </a:cubicBezTo>
                      <a:cubicBezTo>
                        <a:pt x="688" y="338"/>
                        <a:pt x="679" y="336"/>
                        <a:pt x="671" y="336"/>
                      </a:cubicBezTo>
                      <a:cubicBezTo>
                        <a:pt x="657" y="336"/>
                        <a:pt x="643" y="335"/>
                        <a:pt x="630" y="334"/>
                      </a:cubicBezTo>
                      <a:cubicBezTo>
                        <a:pt x="618" y="333"/>
                        <a:pt x="606" y="335"/>
                        <a:pt x="594" y="333"/>
                      </a:cubicBezTo>
                      <a:cubicBezTo>
                        <a:pt x="587" y="332"/>
                        <a:pt x="580" y="332"/>
                        <a:pt x="574" y="332"/>
                      </a:cubicBezTo>
                      <a:cubicBezTo>
                        <a:pt x="569" y="331"/>
                        <a:pt x="565" y="331"/>
                        <a:pt x="561" y="331"/>
                      </a:cubicBezTo>
                      <a:cubicBezTo>
                        <a:pt x="555" y="331"/>
                        <a:pt x="549" y="331"/>
                        <a:pt x="543" y="332"/>
                      </a:cubicBezTo>
                      <a:cubicBezTo>
                        <a:pt x="542" y="332"/>
                        <a:pt x="541" y="332"/>
                        <a:pt x="540" y="332"/>
                      </a:cubicBezTo>
                      <a:cubicBezTo>
                        <a:pt x="537" y="332"/>
                        <a:pt x="534" y="331"/>
                        <a:pt x="531" y="331"/>
                      </a:cubicBezTo>
                      <a:cubicBezTo>
                        <a:pt x="527" y="331"/>
                        <a:pt x="523" y="331"/>
                        <a:pt x="519" y="330"/>
                      </a:cubicBezTo>
                      <a:cubicBezTo>
                        <a:pt x="516" y="330"/>
                        <a:pt x="513" y="330"/>
                        <a:pt x="511" y="330"/>
                      </a:cubicBezTo>
                      <a:cubicBezTo>
                        <a:pt x="508" y="329"/>
                        <a:pt x="505" y="330"/>
                        <a:pt x="504" y="327"/>
                      </a:cubicBezTo>
                      <a:cubicBezTo>
                        <a:pt x="503" y="325"/>
                        <a:pt x="501" y="324"/>
                        <a:pt x="500" y="324"/>
                      </a:cubicBezTo>
                      <a:cubicBezTo>
                        <a:pt x="497" y="322"/>
                        <a:pt x="496" y="323"/>
                        <a:pt x="496" y="326"/>
                      </a:cubicBezTo>
                      <a:cubicBezTo>
                        <a:pt x="495" y="328"/>
                        <a:pt x="495" y="331"/>
                        <a:pt x="496" y="333"/>
                      </a:cubicBezTo>
                      <a:cubicBezTo>
                        <a:pt x="496" y="345"/>
                        <a:pt x="496" y="357"/>
                        <a:pt x="497" y="368"/>
                      </a:cubicBezTo>
                      <a:cubicBezTo>
                        <a:pt x="497" y="378"/>
                        <a:pt x="496" y="387"/>
                        <a:pt x="496" y="396"/>
                      </a:cubicBezTo>
                      <a:cubicBezTo>
                        <a:pt x="496" y="405"/>
                        <a:pt x="498" y="414"/>
                        <a:pt x="499" y="423"/>
                      </a:cubicBezTo>
                      <a:cubicBezTo>
                        <a:pt x="501" y="433"/>
                        <a:pt x="500" y="444"/>
                        <a:pt x="500" y="454"/>
                      </a:cubicBezTo>
                      <a:cubicBezTo>
                        <a:pt x="500" y="464"/>
                        <a:pt x="503" y="474"/>
                        <a:pt x="502" y="484"/>
                      </a:cubicBezTo>
                      <a:cubicBezTo>
                        <a:pt x="501" y="486"/>
                        <a:pt x="501" y="488"/>
                        <a:pt x="502" y="490"/>
                      </a:cubicBezTo>
                      <a:cubicBezTo>
                        <a:pt x="502" y="505"/>
                        <a:pt x="502" y="519"/>
                        <a:pt x="503" y="533"/>
                      </a:cubicBezTo>
                      <a:cubicBezTo>
                        <a:pt x="503" y="545"/>
                        <a:pt x="505" y="558"/>
                        <a:pt x="506" y="570"/>
                      </a:cubicBezTo>
                      <a:cubicBezTo>
                        <a:pt x="506" y="572"/>
                        <a:pt x="506" y="575"/>
                        <a:pt x="506" y="578"/>
                      </a:cubicBezTo>
                      <a:cubicBezTo>
                        <a:pt x="506" y="584"/>
                        <a:pt x="506" y="591"/>
                        <a:pt x="506" y="598"/>
                      </a:cubicBezTo>
                      <a:cubicBezTo>
                        <a:pt x="507" y="608"/>
                        <a:pt x="506" y="618"/>
                        <a:pt x="506" y="628"/>
                      </a:cubicBezTo>
                      <a:cubicBezTo>
                        <a:pt x="507" y="638"/>
                        <a:pt x="506" y="648"/>
                        <a:pt x="509" y="657"/>
                      </a:cubicBezTo>
                      <a:cubicBezTo>
                        <a:pt x="510" y="662"/>
                        <a:pt x="510" y="668"/>
                        <a:pt x="511" y="673"/>
                      </a:cubicBezTo>
                      <a:cubicBezTo>
                        <a:pt x="512" y="681"/>
                        <a:pt x="516" y="684"/>
                        <a:pt x="524" y="684"/>
                      </a:cubicBezTo>
                      <a:cubicBezTo>
                        <a:pt x="534" y="684"/>
                        <a:pt x="543" y="684"/>
                        <a:pt x="553" y="684"/>
                      </a:cubicBezTo>
                      <a:cubicBezTo>
                        <a:pt x="556" y="684"/>
                        <a:pt x="558" y="684"/>
                        <a:pt x="561" y="684"/>
                      </a:cubicBezTo>
                      <a:cubicBezTo>
                        <a:pt x="569" y="683"/>
                        <a:pt x="577" y="683"/>
                        <a:pt x="584" y="682"/>
                      </a:cubicBezTo>
                      <a:cubicBezTo>
                        <a:pt x="590" y="682"/>
                        <a:pt x="596" y="683"/>
                        <a:pt x="602" y="683"/>
                      </a:cubicBezTo>
                      <a:cubicBezTo>
                        <a:pt x="605" y="683"/>
                        <a:pt x="608" y="682"/>
                        <a:pt x="610" y="682"/>
                      </a:cubicBezTo>
                      <a:cubicBezTo>
                        <a:pt x="619" y="684"/>
                        <a:pt x="628" y="682"/>
                        <a:pt x="636" y="682"/>
                      </a:cubicBezTo>
                      <a:cubicBezTo>
                        <a:pt x="647" y="682"/>
                        <a:pt x="658" y="680"/>
                        <a:pt x="668" y="682"/>
                      </a:cubicBezTo>
                      <a:cubicBezTo>
                        <a:pt x="671" y="683"/>
                        <a:pt x="672" y="685"/>
                        <a:pt x="674" y="686"/>
                      </a:cubicBezTo>
                      <a:cubicBezTo>
                        <a:pt x="675" y="685"/>
                        <a:pt x="675" y="683"/>
                        <a:pt x="676" y="683"/>
                      </a:cubicBezTo>
                      <a:cubicBezTo>
                        <a:pt x="678" y="682"/>
                        <a:pt x="679" y="682"/>
                        <a:pt x="681" y="682"/>
                      </a:cubicBezTo>
                      <a:cubicBezTo>
                        <a:pt x="683" y="681"/>
                        <a:pt x="685" y="680"/>
                        <a:pt x="687" y="680"/>
                      </a:cubicBezTo>
                      <a:cubicBezTo>
                        <a:pt x="692" y="679"/>
                        <a:pt x="697" y="679"/>
                        <a:pt x="703" y="679"/>
                      </a:cubicBezTo>
                      <a:cubicBezTo>
                        <a:pt x="712" y="680"/>
                        <a:pt x="721" y="679"/>
                        <a:pt x="731" y="680"/>
                      </a:cubicBezTo>
                      <a:cubicBezTo>
                        <a:pt x="739" y="681"/>
                        <a:pt x="747" y="680"/>
                        <a:pt x="755" y="680"/>
                      </a:cubicBezTo>
                      <a:cubicBezTo>
                        <a:pt x="766" y="680"/>
                        <a:pt x="778" y="680"/>
                        <a:pt x="790" y="680"/>
                      </a:cubicBezTo>
                      <a:cubicBezTo>
                        <a:pt x="793" y="680"/>
                        <a:pt x="796" y="681"/>
                        <a:pt x="799" y="681"/>
                      </a:cubicBezTo>
                      <a:cubicBezTo>
                        <a:pt x="804" y="679"/>
                        <a:pt x="810" y="681"/>
                        <a:pt x="815" y="681"/>
                      </a:cubicBezTo>
                      <a:cubicBezTo>
                        <a:pt x="821" y="681"/>
                        <a:pt x="827" y="681"/>
                        <a:pt x="834" y="681"/>
                      </a:cubicBezTo>
                      <a:cubicBezTo>
                        <a:pt x="836" y="681"/>
                        <a:pt x="838" y="681"/>
                        <a:pt x="840" y="681"/>
                      </a:cubicBezTo>
                      <a:cubicBezTo>
                        <a:pt x="848" y="681"/>
                        <a:pt x="856" y="681"/>
                        <a:pt x="864" y="680"/>
                      </a:cubicBezTo>
                      <a:cubicBezTo>
                        <a:pt x="867" y="680"/>
                        <a:pt x="868" y="678"/>
                        <a:pt x="867" y="676"/>
                      </a:cubicBezTo>
                      <a:cubicBezTo>
                        <a:pt x="867" y="674"/>
                        <a:pt x="866" y="671"/>
                        <a:pt x="865" y="669"/>
                      </a:cubicBezTo>
                      <a:cubicBezTo>
                        <a:pt x="865" y="668"/>
                        <a:pt x="863" y="668"/>
                        <a:pt x="863" y="668"/>
                      </a:cubicBezTo>
                      <a:close/>
                      <a:moveTo>
                        <a:pt x="411" y="674"/>
                      </a:moveTo>
                      <a:cubicBezTo>
                        <a:pt x="408" y="668"/>
                        <a:pt x="410" y="661"/>
                        <a:pt x="410" y="655"/>
                      </a:cubicBezTo>
                      <a:cubicBezTo>
                        <a:pt x="410" y="645"/>
                        <a:pt x="411" y="636"/>
                        <a:pt x="410" y="627"/>
                      </a:cubicBezTo>
                      <a:cubicBezTo>
                        <a:pt x="410" y="616"/>
                        <a:pt x="409" y="604"/>
                        <a:pt x="410" y="593"/>
                      </a:cubicBezTo>
                      <a:cubicBezTo>
                        <a:pt x="410" y="581"/>
                        <a:pt x="410" y="568"/>
                        <a:pt x="409" y="556"/>
                      </a:cubicBezTo>
                      <a:cubicBezTo>
                        <a:pt x="409" y="547"/>
                        <a:pt x="409" y="538"/>
                        <a:pt x="408" y="528"/>
                      </a:cubicBezTo>
                      <a:cubicBezTo>
                        <a:pt x="407" y="516"/>
                        <a:pt x="408" y="503"/>
                        <a:pt x="407" y="490"/>
                      </a:cubicBezTo>
                      <a:cubicBezTo>
                        <a:pt x="406" y="483"/>
                        <a:pt x="407" y="477"/>
                        <a:pt x="407" y="471"/>
                      </a:cubicBezTo>
                      <a:cubicBezTo>
                        <a:pt x="407" y="467"/>
                        <a:pt x="408" y="463"/>
                        <a:pt x="407" y="460"/>
                      </a:cubicBezTo>
                      <a:cubicBezTo>
                        <a:pt x="407" y="456"/>
                        <a:pt x="406" y="452"/>
                        <a:pt x="406" y="448"/>
                      </a:cubicBezTo>
                      <a:cubicBezTo>
                        <a:pt x="406" y="439"/>
                        <a:pt x="407" y="430"/>
                        <a:pt x="406" y="421"/>
                      </a:cubicBezTo>
                      <a:cubicBezTo>
                        <a:pt x="404" y="397"/>
                        <a:pt x="405" y="373"/>
                        <a:pt x="406" y="348"/>
                      </a:cubicBezTo>
                      <a:cubicBezTo>
                        <a:pt x="406" y="346"/>
                        <a:pt x="406" y="344"/>
                        <a:pt x="409" y="342"/>
                      </a:cubicBezTo>
                      <a:cubicBezTo>
                        <a:pt x="410" y="342"/>
                        <a:pt x="411" y="340"/>
                        <a:pt x="411" y="339"/>
                      </a:cubicBezTo>
                      <a:cubicBezTo>
                        <a:pt x="411" y="333"/>
                        <a:pt x="404" y="328"/>
                        <a:pt x="398" y="331"/>
                      </a:cubicBezTo>
                      <a:cubicBezTo>
                        <a:pt x="395" y="332"/>
                        <a:pt x="391" y="333"/>
                        <a:pt x="387" y="334"/>
                      </a:cubicBezTo>
                      <a:cubicBezTo>
                        <a:pt x="383" y="334"/>
                        <a:pt x="379" y="333"/>
                        <a:pt x="375" y="333"/>
                      </a:cubicBezTo>
                      <a:cubicBezTo>
                        <a:pt x="371" y="333"/>
                        <a:pt x="367" y="332"/>
                        <a:pt x="363" y="332"/>
                      </a:cubicBezTo>
                      <a:cubicBezTo>
                        <a:pt x="355" y="332"/>
                        <a:pt x="347" y="333"/>
                        <a:pt x="339" y="334"/>
                      </a:cubicBezTo>
                      <a:cubicBezTo>
                        <a:pt x="336" y="334"/>
                        <a:pt x="333" y="333"/>
                        <a:pt x="331" y="333"/>
                      </a:cubicBezTo>
                      <a:cubicBezTo>
                        <a:pt x="322" y="333"/>
                        <a:pt x="314" y="331"/>
                        <a:pt x="305" y="333"/>
                      </a:cubicBezTo>
                      <a:cubicBezTo>
                        <a:pt x="304" y="333"/>
                        <a:pt x="303" y="333"/>
                        <a:pt x="301" y="333"/>
                      </a:cubicBezTo>
                      <a:cubicBezTo>
                        <a:pt x="297" y="333"/>
                        <a:pt x="293" y="333"/>
                        <a:pt x="289" y="333"/>
                      </a:cubicBezTo>
                      <a:cubicBezTo>
                        <a:pt x="282" y="333"/>
                        <a:pt x="274" y="333"/>
                        <a:pt x="267" y="333"/>
                      </a:cubicBezTo>
                      <a:cubicBezTo>
                        <a:pt x="260" y="333"/>
                        <a:pt x="254" y="332"/>
                        <a:pt x="247" y="333"/>
                      </a:cubicBezTo>
                      <a:cubicBezTo>
                        <a:pt x="233" y="334"/>
                        <a:pt x="219" y="332"/>
                        <a:pt x="205" y="333"/>
                      </a:cubicBezTo>
                      <a:cubicBezTo>
                        <a:pt x="204" y="333"/>
                        <a:pt x="202" y="333"/>
                        <a:pt x="200" y="332"/>
                      </a:cubicBezTo>
                      <a:cubicBezTo>
                        <a:pt x="199" y="332"/>
                        <a:pt x="197" y="331"/>
                        <a:pt x="196" y="332"/>
                      </a:cubicBezTo>
                      <a:cubicBezTo>
                        <a:pt x="186" y="334"/>
                        <a:pt x="177" y="332"/>
                        <a:pt x="167" y="333"/>
                      </a:cubicBezTo>
                      <a:cubicBezTo>
                        <a:pt x="162" y="333"/>
                        <a:pt x="157" y="332"/>
                        <a:pt x="151" y="332"/>
                      </a:cubicBezTo>
                      <a:cubicBezTo>
                        <a:pt x="141" y="332"/>
                        <a:pt x="131" y="331"/>
                        <a:pt x="121" y="331"/>
                      </a:cubicBezTo>
                      <a:cubicBezTo>
                        <a:pt x="118" y="331"/>
                        <a:pt x="115" y="330"/>
                        <a:pt x="112" y="330"/>
                      </a:cubicBezTo>
                      <a:cubicBezTo>
                        <a:pt x="104" y="331"/>
                        <a:pt x="95" y="332"/>
                        <a:pt x="87" y="330"/>
                      </a:cubicBezTo>
                      <a:cubicBezTo>
                        <a:pt x="86" y="325"/>
                        <a:pt x="86" y="321"/>
                        <a:pt x="80" y="321"/>
                      </a:cubicBezTo>
                      <a:cubicBezTo>
                        <a:pt x="79" y="324"/>
                        <a:pt x="78" y="328"/>
                        <a:pt x="77" y="331"/>
                      </a:cubicBezTo>
                      <a:cubicBezTo>
                        <a:pt x="76" y="333"/>
                        <a:pt x="73" y="336"/>
                        <a:pt x="71" y="338"/>
                      </a:cubicBezTo>
                      <a:cubicBezTo>
                        <a:pt x="73" y="339"/>
                        <a:pt x="75" y="340"/>
                        <a:pt x="78" y="341"/>
                      </a:cubicBezTo>
                      <a:cubicBezTo>
                        <a:pt x="78" y="352"/>
                        <a:pt x="78" y="363"/>
                        <a:pt x="78" y="373"/>
                      </a:cubicBezTo>
                      <a:cubicBezTo>
                        <a:pt x="78" y="385"/>
                        <a:pt x="79" y="396"/>
                        <a:pt x="79" y="407"/>
                      </a:cubicBezTo>
                      <a:cubicBezTo>
                        <a:pt x="79" y="412"/>
                        <a:pt x="79" y="416"/>
                        <a:pt x="79" y="420"/>
                      </a:cubicBezTo>
                      <a:cubicBezTo>
                        <a:pt x="79" y="422"/>
                        <a:pt x="78" y="425"/>
                        <a:pt x="79" y="428"/>
                      </a:cubicBezTo>
                      <a:cubicBezTo>
                        <a:pt x="79" y="436"/>
                        <a:pt x="80" y="445"/>
                        <a:pt x="79" y="454"/>
                      </a:cubicBezTo>
                      <a:cubicBezTo>
                        <a:pt x="78" y="459"/>
                        <a:pt x="81" y="465"/>
                        <a:pt x="79" y="471"/>
                      </a:cubicBezTo>
                      <a:cubicBezTo>
                        <a:pt x="79" y="471"/>
                        <a:pt x="79" y="472"/>
                        <a:pt x="79" y="473"/>
                      </a:cubicBezTo>
                      <a:cubicBezTo>
                        <a:pt x="80" y="475"/>
                        <a:pt x="80" y="478"/>
                        <a:pt x="80" y="481"/>
                      </a:cubicBezTo>
                      <a:cubicBezTo>
                        <a:pt x="80" y="488"/>
                        <a:pt x="80" y="496"/>
                        <a:pt x="80" y="503"/>
                      </a:cubicBezTo>
                      <a:cubicBezTo>
                        <a:pt x="80" y="512"/>
                        <a:pt x="80" y="521"/>
                        <a:pt x="81" y="530"/>
                      </a:cubicBezTo>
                      <a:cubicBezTo>
                        <a:pt x="81" y="540"/>
                        <a:pt x="81" y="551"/>
                        <a:pt x="81" y="562"/>
                      </a:cubicBezTo>
                      <a:cubicBezTo>
                        <a:pt x="81" y="571"/>
                        <a:pt x="81" y="581"/>
                        <a:pt x="81" y="590"/>
                      </a:cubicBezTo>
                      <a:cubicBezTo>
                        <a:pt x="81" y="607"/>
                        <a:pt x="81" y="624"/>
                        <a:pt x="81" y="641"/>
                      </a:cubicBezTo>
                      <a:cubicBezTo>
                        <a:pt x="82" y="655"/>
                        <a:pt x="83" y="669"/>
                        <a:pt x="84" y="683"/>
                      </a:cubicBezTo>
                      <a:cubicBezTo>
                        <a:pt x="84" y="689"/>
                        <a:pt x="87" y="691"/>
                        <a:pt x="93" y="689"/>
                      </a:cubicBezTo>
                      <a:cubicBezTo>
                        <a:pt x="96" y="689"/>
                        <a:pt x="98" y="688"/>
                        <a:pt x="101" y="688"/>
                      </a:cubicBezTo>
                      <a:cubicBezTo>
                        <a:pt x="107" y="688"/>
                        <a:pt x="113" y="688"/>
                        <a:pt x="119" y="688"/>
                      </a:cubicBezTo>
                      <a:cubicBezTo>
                        <a:pt x="125" y="688"/>
                        <a:pt x="131" y="690"/>
                        <a:pt x="137" y="690"/>
                      </a:cubicBezTo>
                      <a:cubicBezTo>
                        <a:pt x="143" y="690"/>
                        <a:pt x="149" y="689"/>
                        <a:pt x="155" y="689"/>
                      </a:cubicBezTo>
                      <a:cubicBezTo>
                        <a:pt x="160" y="690"/>
                        <a:pt x="166" y="690"/>
                        <a:pt x="172" y="690"/>
                      </a:cubicBezTo>
                      <a:cubicBezTo>
                        <a:pt x="179" y="690"/>
                        <a:pt x="186" y="690"/>
                        <a:pt x="194" y="690"/>
                      </a:cubicBezTo>
                      <a:cubicBezTo>
                        <a:pt x="209" y="689"/>
                        <a:pt x="225" y="689"/>
                        <a:pt x="241" y="689"/>
                      </a:cubicBezTo>
                      <a:cubicBezTo>
                        <a:pt x="252" y="689"/>
                        <a:pt x="263" y="688"/>
                        <a:pt x="274" y="688"/>
                      </a:cubicBezTo>
                      <a:cubicBezTo>
                        <a:pt x="282" y="688"/>
                        <a:pt x="290" y="689"/>
                        <a:pt x="298" y="689"/>
                      </a:cubicBezTo>
                      <a:cubicBezTo>
                        <a:pt x="300" y="689"/>
                        <a:pt x="303" y="688"/>
                        <a:pt x="306" y="688"/>
                      </a:cubicBezTo>
                      <a:cubicBezTo>
                        <a:pt x="313" y="689"/>
                        <a:pt x="320" y="690"/>
                        <a:pt x="327" y="689"/>
                      </a:cubicBezTo>
                      <a:cubicBezTo>
                        <a:pt x="337" y="687"/>
                        <a:pt x="347" y="690"/>
                        <a:pt x="357" y="687"/>
                      </a:cubicBezTo>
                      <a:cubicBezTo>
                        <a:pt x="357" y="687"/>
                        <a:pt x="358" y="687"/>
                        <a:pt x="359" y="687"/>
                      </a:cubicBezTo>
                      <a:cubicBezTo>
                        <a:pt x="364" y="687"/>
                        <a:pt x="369" y="689"/>
                        <a:pt x="373" y="687"/>
                      </a:cubicBezTo>
                      <a:cubicBezTo>
                        <a:pt x="381" y="685"/>
                        <a:pt x="388" y="689"/>
                        <a:pt x="396" y="686"/>
                      </a:cubicBezTo>
                      <a:cubicBezTo>
                        <a:pt x="400" y="685"/>
                        <a:pt x="406" y="686"/>
                        <a:pt x="412" y="686"/>
                      </a:cubicBezTo>
                      <a:cubicBezTo>
                        <a:pt x="416" y="686"/>
                        <a:pt x="418" y="684"/>
                        <a:pt x="417" y="679"/>
                      </a:cubicBezTo>
                      <a:cubicBezTo>
                        <a:pt x="416" y="676"/>
                        <a:pt x="414" y="675"/>
                        <a:pt x="411" y="674"/>
                      </a:cubicBezTo>
                      <a:close/>
                      <a:moveTo>
                        <a:pt x="392" y="1114"/>
                      </a:moveTo>
                      <a:cubicBezTo>
                        <a:pt x="394" y="1115"/>
                        <a:pt x="395" y="1116"/>
                        <a:pt x="397" y="1116"/>
                      </a:cubicBezTo>
                      <a:cubicBezTo>
                        <a:pt x="407" y="1116"/>
                        <a:pt x="407" y="1115"/>
                        <a:pt x="410" y="1106"/>
                      </a:cubicBezTo>
                      <a:cubicBezTo>
                        <a:pt x="410" y="1104"/>
                        <a:pt x="412" y="1102"/>
                        <a:pt x="412" y="1100"/>
                      </a:cubicBezTo>
                      <a:cubicBezTo>
                        <a:pt x="412" y="1096"/>
                        <a:pt x="412" y="1092"/>
                        <a:pt x="412" y="1088"/>
                      </a:cubicBezTo>
                      <a:cubicBezTo>
                        <a:pt x="410" y="1078"/>
                        <a:pt x="408" y="1068"/>
                        <a:pt x="409" y="1057"/>
                      </a:cubicBezTo>
                      <a:cubicBezTo>
                        <a:pt x="410" y="1044"/>
                        <a:pt x="409" y="1031"/>
                        <a:pt x="409" y="1018"/>
                      </a:cubicBezTo>
                      <a:cubicBezTo>
                        <a:pt x="409" y="1009"/>
                        <a:pt x="409" y="1001"/>
                        <a:pt x="409" y="992"/>
                      </a:cubicBezTo>
                      <a:cubicBezTo>
                        <a:pt x="410" y="976"/>
                        <a:pt x="411" y="960"/>
                        <a:pt x="410" y="944"/>
                      </a:cubicBezTo>
                      <a:cubicBezTo>
                        <a:pt x="410" y="942"/>
                        <a:pt x="410" y="941"/>
                        <a:pt x="411" y="939"/>
                      </a:cubicBezTo>
                      <a:cubicBezTo>
                        <a:pt x="411" y="936"/>
                        <a:pt x="411" y="934"/>
                        <a:pt x="411" y="931"/>
                      </a:cubicBezTo>
                      <a:cubicBezTo>
                        <a:pt x="411" y="924"/>
                        <a:pt x="410" y="917"/>
                        <a:pt x="410" y="910"/>
                      </a:cubicBezTo>
                      <a:cubicBezTo>
                        <a:pt x="410" y="899"/>
                        <a:pt x="410" y="887"/>
                        <a:pt x="410" y="876"/>
                      </a:cubicBezTo>
                      <a:cubicBezTo>
                        <a:pt x="410" y="862"/>
                        <a:pt x="408" y="849"/>
                        <a:pt x="409" y="835"/>
                      </a:cubicBezTo>
                      <a:cubicBezTo>
                        <a:pt x="410" y="830"/>
                        <a:pt x="409" y="825"/>
                        <a:pt x="408" y="820"/>
                      </a:cubicBezTo>
                      <a:cubicBezTo>
                        <a:pt x="408" y="815"/>
                        <a:pt x="405" y="813"/>
                        <a:pt x="400" y="814"/>
                      </a:cubicBezTo>
                      <a:cubicBezTo>
                        <a:pt x="398" y="814"/>
                        <a:pt x="396" y="815"/>
                        <a:pt x="394" y="815"/>
                      </a:cubicBezTo>
                      <a:cubicBezTo>
                        <a:pt x="384" y="815"/>
                        <a:pt x="375" y="816"/>
                        <a:pt x="365" y="815"/>
                      </a:cubicBezTo>
                      <a:cubicBezTo>
                        <a:pt x="357" y="814"/>
                        <a:pt x="350" y="813"/>
                        <a:pt x="342" y="814"/>
                      </a:cubicBezTo>
                      <a:cubicBezTo>
                        <a:pt x="337" y="815"/>
                        <a:pt x="332" y="815"/>
                        <a:pt x="327" y="814"/>
                      </a:cubicBezTo>
                      <a:cubicBezTo>
                        <a:pt x="317" y="812"/>
                        <a:pt x="308" y="814"/>
                        <a:pt x="299" y="814"/>
                      </a:cubicBezTo>
                      <a:cubicBezTo>
                        <a:pt x="290" y="815"/>
                        <a:pt x="280" y="814"/>
                        <a:pt x="271" y="814"/>
                      </a:cubicBezTo>
                      <a:cubicBezTo>
                        <a:pt x="270" y="814"/>
                        <a:pt x="269" y="813"/>
                        <a:pt x="268" y="813"/>
                      </a:cubicBezTo>
                      <a:cubicBezTo>
                        <a:pt x="265" y="813"/>
                        <a:pt x="262" y="812"/>
                        <a:pt x="259" y="813"/>
                      </a:cubicBezTo>
                      <a:cubicBezTo>
                        <a:pt x="253" y="816"/>
                        <a:pt x="246" y="816"/>
                        <a:pt x="239" y="815"/>
                      </a:cubicBezTo>
                      <a:cubicBezTo>
                        <a:pt x="233" y="814"/>
                        <a:pt x="227" y="813"/>
                        <a:pt x="221" y="815"/>
                      </a:cubicBezTo>
                      <a:cubicBezTo>
                        <a:pt x="220" y="816"/>
                        <a:pt x="218" y="815"/>
                        <a:pt x="217" y="815"/>
                      </a:cubicBezTo>
                      <a:cubicBezTo>
                        <a:pt x="215" y="815"/>
                        <a:pt x="212" y="815"/>
                        <a:pt x="210" y="815"/>
                      </a:cubicBezTo>
                      <a:cubicBezTo>
                        <a:pt x="199" y="815"/>
                        <a:pt x="187" y="816"/>
                        <a:pt x="175" y="817"/>
                      </a:cubicBezTo>
                      <a:cubicBezTo>
                        <a:pt x="162" y="817"/>
                        <a:pt x="148" y="818"/>
                        <a:pt x="135" y="819"/>
                      </a:cubicBezTo>
                      <a:cubicBezTo>
                        <a:pt x="133" y="819"/>
                        <a:pt x="132" y="819"/>
                        <a:pt x="130" y="819"/>
                      </a:cubicBezTo>
                      <a:cubicBezTo>
                        <a:pt x="125" y="819"/>
                        <a:pt x="119" y="819"/>
                        <a:pt x="114" y="819"/>
                      </a:cubicBezTo>
                      <a:cubicBezTo>
                        <a:pt x="110" y="819"/>
                        <a:pt x="107" y="818"/>
                        <a:pt x="103" y="818"/>
                      </a:cubicBezTo>
                      <a:cubicBezTo>
                        <a:pt x="103" y="809"/>
                        <a:pt x="101" y="807"/>
                        <a:pt x="95" y="807"/>
                      </a:cubicBezTo>
                      <a:cubicBezTo>
                        <a:pt x="95" y="809"/>
                        <a:pt x="95" y="812"/>
                        <a:pt x="95" y="814"/>
                      </a:cubicBezTo>
                      <a:cubicBezTo>
                        <a:pt x="92" y="819"/>
                        <a:pt x="93" y="824"/>
                        <a:pt x="93" y="830"/>
                      </a:cubicBezTo>
                      <a:cubicBezTo>
                        <a:pt x="93" y="839"/>
                        <a:pt x="94" y="848"/>
                        <a:pt x="95" y="857"/>
                      </a:cubicBezTo>
                      <a:cubicBezTo>
                        <a:pt x="95" y="872"/>
                        <a:pt x="96" y="887"/>
                        <a:pt x="96" y="902"/>
                      </a:cubicBezTo>
                      <a:cubicBezTo>
                        <a:pt x="96" y="918"/>
                        <a:pt x="96" y="933"/>
                        <a:pt x="96" y="948"/>
                      </a:cubicBezTo>
                      <a:cubicBezTo>
                        <a:pt x="96" y="962"/>
                        <a:pt x="96" y="977"/>
                        <a:pt x="98" y="991"/>
                      </a:cubicBezTo>
                      <a:cubicBezTo>
                        <a:pt x="98" y="993"/>
                        <a:pt x="98" y="996"/>
                        <a:pt x="98" y="999"/>
                      </a:cubicBezTo>
                      <a:cubicBezTo>
                        <a:pt x="98" y="1005"/>
                        <a:pt x="98" y="1011"/>
                        <a:pt x="98" y="1017"/>
                      </a:cubicBezTo>
                      <a:cubicBezTo>
                        <a:pt x="98" y="1025"/>
                        <a:pt x="99" y="1033"/>
                        <a:pt x="99" y="1041"/>
                      </a:cubicBezTo>
                      <a:cubicBezTo>
                        <a:pt x="99" y="1051"/>
                        <a:pt x="100" y="1061"/>
                        <a:pt x="100" y="1071"/>
                      </a:cubicBezTo>
                      <a:cubicBezTo>
                        <a:pt x="100" y="1079"/>
                        <a:pt x="101" y="1088"/>
                        <a:pt x="101" y="1097"/>
                      </a:cubicBezTo>
                      <a:cubicBezTo>
                        <a:pt x="101" y="1103"/>
                        <a:pt x="102" y="1109"/>
                        <a:pt x="104" y="1115"/>
                      </a:cubicBezTo>
                      <a:cubicBezTo>
                        <a:pt x="105" y="1117"/>
                        <a:pt x="107" y="1119"/>
                        <a:pt x="110" y="1119"/>
                      </a:cubicBezTo>
                      <a:cubicBezTo>
                        <a:pt x="114" y="1119"/>
                        <a:pt x="119" y="1120"/>
                        <a:pt x="124" y="1120"/>
                      </a:cubicBezTo>
                      <a:cubicBezTo>
                        <a:pt x="136" y="1120"/>
                        <a:pt x="148" y="1121"/>
                        <a:pt x="160" y="1121"/>
                      </a:cubicBezTo>
                      <a:cubicBezTo>
                        <a:pt x="167" y="1121"/>
                        <a:pt x="174" y="1121"/>
                        <a:pt x="181" y="1121"/>
                      </a:cubicBezTo>
                      <a:cubicBezTo>
                        <a:pt x="187" y="1121"/>
                        <a:pt x="194" y="1119"/>
                        <a:pt x="201" y="1120"/>
                      </a:cubicBezTo>
                      <a:cubicBezTo>
                        <a:pt x="208" y="1121"/>
                        <a:pt x="215" y="1120"/>
                        <a:pt x="222" y="1120"/>
                      </a:cubicBezTo>
                      <a:cubicBezTo>
                        <a:pt x="232" y="1119"/>
                        <a:pt x="242" y="1120"/>
                        <a:pt x="251" y="1120"/>
                      </a:cubicBezTo>
                      <a:cubicBezTo>
                        <a:pt x="254" y="1120"/>
                        <a:pt x="257" y="1119"/>
                        <a:pt x="260" y="1119"/>
                      </a:cubicBezTo>
                      <a:cubicBezTo>
                        <a:pt x="263" y="1120"/>
                        <a:pt x="266" y="1122"/>
                        <a:pt x="269" y="1122"/>
                      </a:cubicBezTo>
                      <a:cubicBezTo>
                        <a:pt x="272" y="1123"/>
                        <a:pt x="274" y="1119"/>
                        <a:pt x="278" y="1120"/>
                      </a:cubicBezTo>
                      <a:cubicBezTo>
                        <a:pt x="280" y="1120"/>
                        <a:pt x="283" y="1120"/>
                        <a:pt x="286" y="1119"/>
                      </a:cubicBezTo>
                      <a:cubicBezTo>
                        <a:pt x="292" y="1119"/>
                        <a:pt x="299" y="1119"/>
                        <a:pt x="305" y="1119"/>
                      </a:cubicBezTo>
                      <a:cubicBezTo>
                        <a:pt x="310" y="1119"/>
                        <a:pt x="315" y="1120"/>
                        <a:pt x="319" y="1119"/>
                      </a:cubicBezTo>
                      <a:cubicBezTo>
                        <a:pt x="324" y="1119"/>
                        <a:pt x="329" y="1118"/>
                        <a:pt x="334" y="1119"/>
                      </a:cubicBezTo>
                      <a:cubicBezTo>
                        <a:pt x="338" y="1119"/>
                        <a:pt x="343" y="1118"/>
                        <a:pt x="348" y="1118"/>
                      </a:cubicBezTo>
                      <a:cubicBezTo>
                        <a:pt x="359" y="1119"/>
                        <a:pt x="370" y="1119"/>
                        <a:pt x="381" y="1118"/>
                      </a:cubicBezTo>
                      <a:cubicBezTo>
                        <a:pt x="384" y="1118"/>
                        <a:pt x="387" y="1117"/>
                        <a:pt x="391" y="1117"/>
                      </a:cubicBezTo>
                      <a:cubicBezTo>
                        <a:pt x="391" y="1117"/>
                        <a:pt x="392" y="1115"/>
                        <a:pt x="392" y="1114"/>
                      </a:cubicBezTo>
                      <a:close/>
                      <a:moveTo>
                        <a:pt x="1240" y="810"/>
                      </a:moveTo>
                      <a:cubicBezTo>
                        <a:pt x="1235" y="807"/>
                        <a:pt x="1231" y="807"/>
                        <a:pt x="1227" y="807"/>
                      </a:cubicBezTo>
                      <a:cubicBezTo>
                        <a:pt x="1214" y="807"/>
                        <a:pt x="1201" y="807"/>
                        <a:pt x="1188" y="806"/>
                      </a:cubicBezTo>
                      <a:cubicBezTo>
                        <a:pt x="1173" y="806"/>
                        <a:pt x="1158" y="805"/>
                        <a:pt x="1142" y="805"/>
                      </a:cubicBezTo>
                      <a:cubicBezTo>
                        <a:pt x="1137" y="806"/>
                        <a:pt x="1131" y="805"/>
                        <a:pt x="1126" y="805"/>
                      </a:cubicBezTo>
                      <a:cubicBezTo>
                        <a:pt x="1121" y="805"/>
                        <a:pt x="1117" y="804"/>
                        <a:pt x="1113" y="805"/>
                      </a:cubicBezTo>
                      <a:cubicBezTo>
                        <a:pt x="1103" y="807"/>
                        <a:pt x="1093" y="805"/>
                        <a:pt x="1083" y="806"/>
                      </a:cubicBezTo>
                      <a:cubicBezTo>
                        <a:pt x="1078" y="807"/>
                        <a:pt x="1072" y="807"/>
                        <a:pt x="1067" y="806"/>
                      </a:cubicBezTo>
                      <a:cubicBezTo>
                        <a:pt x="1061" y="805"/>
                        <a:pt x="1055" y="805"/>
                        <a:pt x="1048" y="806"/>
                      </a:cubicBezTo>
                      <a:cubicBezTo>
                        <a:pt x="1046" y="806"/>
                        <a:pt x="1044" y="806"/>
                        <a:pt x="1041" y="806"/>
                      </a:cubicBezTo>
                      <a:cubicBezTo>
                        <a:pt x="1032" y="804"/>
                        <a:pt x="1023" y="804"/>
                        <a:pt x="1014" y="806"/>
                      </a:cubicBezTo>
                      <a:cubicBezTo>
                        <a:pt x="1012" y="807"/>
                        <a:pt x="1010" y="806"/>
                        <a:pt x="1008" y="806"/>
                      </a:cubicBezTo>
                      <a:cubicBezTo>
                        <a:pt x="1006" y="806"/>
                        <a:pt x="1003" y="806"/>
                        <a:pt x="1001" y="807"/>
                      </a:cubicBezTo>
                      <a:cubicBezTo>
                        <a:pt x="994" y="807"/>
                        <a:pt x="987" y="808"/>
                        <a:pt x="980" y="808"/>
                      </a:cubicBezTo>
                      <a:cubicBezTo>
                        <a:pt x="972" y="807"/>
                        <a:pt x="964" y="807"/>
                        <a:pt x="956" y="806"/>
                      </a:cubicBezTo>
                      <a:cubicBezTo>
                        <a:pt x="953" y="812"/>
                        <a:pt x="954" y="818"/>
                        <a:pt x="954" y="823"/>
                      </a:cubicBezTo>
                      <a:cubicBezTo>
                        <a:pt x="954" y="837"/>
                        <a:pt x="955" y="850"/>
                        <a:pt x="955" y="863"/>
                      </a:cubicBezTo>
                      <a:cubicBezTo>
                        <a:pt x="955" y="867"/>
                        <a:pt x="954" y="871"/>
                        <a:pt x="954" y="875"/>
                      </a:cubicBezTo>
                      <a:cubicBezTo>
                        <a:pt x="955" y="887"/>
                        <a:pt x="956" y="900"/>
                        <a:pt x="955" y="912"/>
                      </a:cubicBezTo>
                      <a:cubicBezTo>
                        <a:pt x="953" y="924"/>
                        <a:pt x="954" y="937"/>
                        <a:pt x="953" y="949"/>
                      </a:cubicBezTo>
                      <a:cubicBezTo>
                        <a:pt x="953" y="959"/>
                        <a:pt x="953" y="968"/>
                        <a:pt x="953" y="978"/>
                      </a:cubicBezTo>
                      <a:cubicBezTo>
                        <a:pt x="953" y="990"/>
                        <a:pt x="952" y="1002"/>
                        <a:pt x="952" y="1014"/>
                      </a:cubicBezTo>
                      <a:cubicBezTo>
                        <a:pt x="951" y="1032"/>
                        <a:pt x="950" y="1049"/>
                        <a:pt x="950" y="1066"/>
                      </a:cubicBezTo>
                      <a:cubicBezTo>
                        <a:pt x="950" y="1076"/>
                        <a:pt x="949" y="1086"/>
                        <a:pt x="951" y="1095"/>
                      </a:cubicBezTo>
                      <a:cubicBezTo>
                        <a:pt x="951" y="1097"/>
                        <a:pt x="951" y="1100"/>
                        <a:pt x="953" y="1101"/>
                      </a:cubicBezTo>
                      <a:cubicBezTo>
                        <a:pt x="955" y="1103"/>
                        <a:pt x="958" y="1102"/>
                        <a:pt x="961" y="1103"/>
                      </a:cubicBezTo>
                      <a:cubicBezTo>
                        <a:pt x="964" y="1108"/>
                        <a:pt x="965" y="1108"/>
                        <a:pt x="971" y="1107"/>
                      </a:cubicBezTo>
                      <a:cubicBezTo>
                        <a:pt x="976" y="1107"/>
                        <a:pt x="980" y="1107"/>
                        <a:pt x="984" y="1107"/>
                      </a:cubicBezTo>
                      <a:cubicBezTo>
                        <a:pt x="989" y="1107"/>
                        <a:pt x="993" y="1109"/>
                        <a:pt x="997" y="1108"/>
                      </a:cubicBezTo>
                      <a:cubicBezTo>
                        <a:pt x="1004" y="1108"/>
                        <a:pt x="1011" y="1108"/>
                        <a:pt x="1018" y="1108"/>
                      </a:cubicBezTo>
                      <a:cubicBezTo>
                        <a:pt x="1035" y="1109"/>
                        <a:pt x="1052" y="1109"/>
                        <a:pt x="1068" y="1109"/>
                      </a:cubicBezTo>
                      <a:cubicBezTo>
                        <a:pt x="1076" y="1109"/>
                        <a:pt x="1084" y="1109"/>
                        <a:pt x="1092" y="1109"/>
                      </a:cubicBezTo>
                      <a:cubicBezTo>
                        <a:pt x="1094" y="1109"/>
                        <a:pt x="1095" y="1109"/>
                        <a:pt x="1096" y="1111"/>
                      </a:cubicBezTo>
                      <a:cubicBezTo>
                        <a:pt x="1097" y="1112"/>
                        <a:pt x="1099" y="1113"/>
                        <a:pt x="1101" y="1113"/>
                      </a:cubicBezTo>
                      <a:cubicBezTo>
                        <a:pt x="1103" y="1113"/>
                        <a:pt x="1106" y="1112"/>
                        <a:pt x="1109" y="1111"/>
                      </a:cubicBezTo>
                      <a:cubicBezTo>
                        <a:pt x="1112" y="1108"/>
                        <a:pt x="1116" y="1109"/>
                        <a:pt x="1120" y="1109"/>
                      </a:cubicBezTo>
                      <a:cubicBezTo>
                        <a:pt x="1122" y="1109"/>
                        <a:pt x="1125" y="1110"/>
                        <a:pt x="1128" y="1110"/>
                      </a:cubicBezTo>
                      <a:cubicBezTo>
                        <a:pt x="1138" y="1110"/>
                        <a:pt x="1148" y="1111"/>
                        <a:pt x="1158" y="1111"/>
                      </a:cubicBezTo>
                      <a:cubicBezTo>
                        <a:pt x="1166" y="1111"/>
                        <a:pt x="1173" y="1111"/>
                        <a:pt x="1180" y="1112"/>
                      </a:cubicBezTo>
                      <a:cubicBezTo>
                        <a:pt x="1187" y="1112"/>
                        <a:pt x="1195" y="1112"/>
                        <a:pt x="1202" y="1114"/>
                      </a:cubicBezTo>
                      <a:cubicBezTo>
                        <a:pt x="1213" y="1116"/>
                        <a:pt x="1223" y="1114"/>
                        <a:pt x="1233" y="1110"/>
                      </a:cubicBezTo>
                      <a:cubicBezTo>
                        <a:pt x="1237" y="1109"/>
                        <a:pt x="1239" y="1108"/>
                        <a:pt x="1238" y="1105"/>
                      </a:cubicBezTo>
                      <a:cubicBezTo>
                        <a:pt x="1238" y="1102"/>
                        <a:pt x="1237" y="1100"/>
                        <a:pt x="1237" y="1097"/>
                      </a:cubicBezTo>
                      <a:cubicBezTo>
                        <a:pt x="1236" y="1095"/>
                        <a:pt x="1235" y="1094"/>
                        <a:pt x="1235" y="1092"/>
                      </a:cubicBezTo>
                      <a:cubicBezTo>
                        <a:pt x="1234" y="1088"/>
                        <a:pt x="1234" y="1084"/>
                        <a:pt x="1234" y="1080"/>
                      </a:cubicBezTo>
                      <a:cubicBezTo>
                        <a:pt x="1235" y="1065"/>
                        <a:pt x="1235" y="1051"/>
                        <a:pt x="1236" y="1036"/>
                      </a:cubicBezTo>
                      <a:cubicBezTo>
                        <a:pt x="1236" y="1027"/>
                        <a:pt x="1236" y="1018"/>
                        <a:pt x="1236" y="1009"/>
                      </a:cubicBezTo>
                      <a:cubicBezTo>
                        <a:pt x="1236" y="1007"/>
                        <a:pt x="1237" y="1004"/>
                        <a:pt x="1237" y="1002"/>
                      </a:cubicBezTo>
                      <a:cubicBezTo>
                        <a:pt x="1237" y="988"/>
                        <a:pt x="1236" y="975"/>
                        <a:pt x="1237" y="962"/>
                      </a:cubicBezTo>
                      <a:cubicBezTo>
                        <a:pt x="1237" y="947"/>
                        <a:pt x="1239" y="933"/>
                        <a:pt x="1239" y="918"/>
                      </a:cubicBezTo>
                      <a:cubicBezTo>
                        <a:pt x="1240" y="914"/>
                        <a:pt x="1240" y="910"/>
                        <a:pt x="1240" y="906"/>
                      </a:cubicBezTo>
                      <a:cubicBezTo>
                        <a:pt x="1240" y="900"/>
                        <a:pt x="1239" y="894"/>
                        <a:pt x="1240" y="889"/>
                      </a:cubicBezTo>
                      <a:cubicBezTo>
                        <a:pt x="1241" y="881"/>
                        <a:pt x="1239" y="873"/>
                        <a:pt x="1240" y="865"/>
                      </a:cubicBezTo>
                      <a:cubicBezTo>
                        <a:pt x="1240" y="852"/>
                        <a:pt x="1240" y="840"/>
                        <a:pt x="1240" y="828"/>
                      </a:cubicBezTo>
                      <a:cubicBezTo>
                        <a:pt x="1240" y="822"/>
                        <a:pt x="1240" y="816"/>
                        <a:pt x="1240" y="810"/>
                      </a:cubicBezTo>
                      <a:close/>
                      <a:moveTo>
                        <a:pt x="959" y="677"/>
                      </a:moveTo>
                      <a:cubicBezTo>
                        <a:pt x="964" y="677"/>
                        <a:pt x="968" y="677"/>
                        <a:pt x="973" y="677"/>
                      </a:cubicBezTo>
                      <a:cubicBezTo>
                        <a:pt x="983" y="676"/>
                        <a:pt x="994" y="676"/>
                        <a:pt x="1004" y="676"/>
                      </a:cubicBezTo>
                      <a:cubicBezTo>
                        <a:pt x="1009" y="676"/>
                        <a:pt x="1015" y="677"/>
                        <a:pt x="1020" y="677"/>
                      </a:cubicBezTo>
                      <a:cubicBezTo>
                        <a:pt x="1030" y="675"/>
                        <a:pt x="1039" y="676"/>
                        <a:pt x="1048" y="676"/>
                      </a:cubicBezTo>
                      <a:cubicBezTo>
                        <a:pt x="1059" y="676"/>
                        <a:pt x="1070" y="676"/>
                        <a:pt x="1082" y="676"/>
                      </a:cubicBezTo>
                      <a:cubicBezTo>
                        <a:pt x="1087" y="676"/>
                        <a:pt x="1092" y="675"/>
                        <a:pt x="1097" y="675"/>
                      </a:cubicBezTo>
                      <a:cubicBezTo>
                        <a:pt x="1101" y="676"/>
                        <a:pt x="1106" y="676"/>
                        <a:pt x="1110" y="677"/>
                      </a:cubicBezTo>
                      <a:cubicBezTo>
                        <a:pt x="1111" y="677"/>
                        <a:pt x="1112" y="677"/>
                        <a:pt x="1113" y="677"/>
                      </a:cubicBezTo>
                      <a:cubicBezTo>
                        <a:pt x="1121" y="675"/>
                        <a:pt x="1129" y="674"/>
                        <a:pt x="1137" y="674"/>
                      </a:cubicBezTo>
                      <a:cubicBezTo>
                        <a:pt x="1154" y="673"/>
                        <a:pt x="1171" y="673"/>
                        <a:pt x="1188" y="673"/>
                      </a:cubicBezTo>
                      <a:cubicBezTo>
                        <a:pt x="1201" y="673"/>
                        <a:pt x="1215" y="673"/>
                        <a:pt x="1229" y="675"/>
                      </a:cubicBezTo>
                      <a:cubicBezTo>
                        <a:pt x="1232" y="675"/>
                        <a:pt x="1235" y="675"/>
                        <a:pt x="1238" y="674"/>
                      </a:cubicBezTo>
                      <a:cubicBezTo>
                        <a:pt x="1240" y="674"/>
                        <a:pt x="1242" y="672"/>
                        <a:pt x="1242" y="670"/>
                      </a:cubicBezTo>
                      <a:cubicBezTo>
                        <a:pt x="1243" y="668"/>
                        <a:pt x="1243" y="666"/>
                        <a:pt x="1243" y="665"/>
                      </a:cubicBezTo>
                      <a:cubicBezTo>
                        <a:pt x="1243" y="646"/>
                        <a:pt x="1243" y="628"/>
                        <a:pt x="1243" y="610"/>
                      </a:cubicBezTo>
                      <a:cubicBezTo>
                        <a:pt x="1243" y="601"/>
                        <a:pt x="1243" y="593"/>
                        <a:pt x="1243" y="585"/>
                      </a:cubicBezTo>
                      <a:cubicBezTo>
                        <a:pt x="1243" y="577"/>
                        <a:pt x="1243" y="568"/>
                        <a:pt x="1243" y="560"/>
                      </a:cubicBezTo>
                      <a:cubicBezTo>
                        <a:pt x="1244" y="554"/>
                        <a:pt x="1243" y="548"/>
                        <a:pt x="1244" y="542"/>
                      </a:cubicBezTo>
                      <a:cubicBezTo>
                        <a:pt x="1244" y="536"/>
                        <a:pt x="1245" y="529"/>
                        <a:pt x="1245" y="523"/>
                      </a:cubicBezTo>
                      <a:cubicBezTo>
                        <a:pt x="1246" y="515"/>
                        <a:pt x="1246" y="507"/>
                        <a:pt x="1246" y="499"/>
                      </a:cubicBezTo>
                      <a:cubicBezTo>
                        <a:pt x="1246" y="490"/>
                        <a:pt x="1246" y="480"/>
                        <a:pt x="1246" y="470"/>
                      </a:cubicBezTo>
                      <a:cubicBezTo>
                        <a:pt x="1246" y="456"/>
                        <a:pt x="1247" y="442"/>
                        <a:pt x="1247" y="427"/>
                      </a:cubicBezTo>
                      <a:cubicBezTo>
                        <a:pt x="1247" y="419"/>
                        <a:pt x="1247" y="412"/>
                        <a:pt x="1247" y="404"/>
                      </a:cubicBezTo>
                      <a:cubicBezTo>
                        <a:pt x="1247" y="396"/>
                        <a:pt x="1247" y="387"/>
                        <a:pt x="1247" y="379"/>
                      </a:cubicBezTo>
                      <a:cubicBezTo>
                        <a:pt x="1246" y="371"/>
                        <a:pt x="1246" y="362"/>
                        <a:pt x="1245" y="354"/>
                      </a:cubicBezTo>
                      <a:cubicBezTo>
                        <a:pt x="1245" y="351"/>
                        <a:pt x="1246" y="348"/>
                        <a:pt x="1249" y="347"/>
                      </a:cubicBezTo>
                      <a:cubicBezTo>
                        <a:pt x="1248" y="345"/>
                        <a:pt x="1248" y="342"/>
                        <a:pt x="1247" y="340"/>
                      </a:cubicBezTo>
                      <a:cubicBezTo>
                        <a:pt x="1244" y="340"/>
                        <a:pt x="1241" y="338"/>
                        <a:pt x="1238" y="339"/>
                      </a:cubicBezTo>
                      <a:cubicBezTo>
                        <a:pt x="1232" y="341"/>
                        <a:pt x="1225" y="341"/>
                        <a:pt x="1218" y="340"/>
                      </a:cubicBezTo>
                      <a:cubicBezTo>
                        <a:pt x="1213" y="340"/>
                        <a:pt x="1209" y="340"/>
                        <a:pt x="1204" y="340"/>
                      </a:cubicBezTo>
                      <a:cubicBezTo>
                        <a:pt x="1196" y="340"/>
                        <a:pt x="1188" y="342"/>
                        <a:pt x="1180" y="341"/>
                      </a:cubicBezTo>
                      <a:cubicBezTo>
                        <a:pt x="1168" y="340"/>
                        <a:pt x="1156" y="340"/>
                        <a:pt x="1144" y="340"/>
                      </a:cubicBezTo>
                      <a:cubicBezTo>
                        <a:pt x="1138" y="340"/>
                        <a:pt x="1132" y="341"/>
                        <a:pt x="1126" y="339"/>
                      </a:cubicBezTo>
                      <a:cubicBezTo>
                        <a:pt x="1123" y="338"/>
                        <a:pt x="1119" y="338"/>
                        <a:pt x="1116" y="339"/>
                      </a:cubicBezTo>
                      <a:cubicBezTo>
                        <a:pt x="1105" y="341"/>
                        <a:pt x="1095" y="341"/>
                        <a:pt x="1085" y="342"/>
                      </a:cubicBezTo>
                      <a:cubicBezTo>
                        <a:pt x="1077" y="342"/>
                        <a:pt x="1068" y="342"/>
                        <a:pt x="1060" y="342"/>
                      </a:cubicBezTo>
                      <a:cubicBezTo>
                        <a:pt x="1049" y="343"/>
                        <a:pt x="1038" y="343"/>
                        <a:pt x="1027" y="343"/>
                      </a:cubicBezTo>
                      <a:cubicBezTo>
                        <a:pt x="1011" y="343"/>
                        <a:pt x="996" y="342"/>
                        <a:pt x="981" y="342"/>
                      </a:cubicBezTo>
                      <a:cubicBezTo>
                        <a:pt x="972" y="342"/>
                        <a:pt x="964" y="342"/>
                        <a:pt x="956" y="342"/>
                      </a:cubicBezTo>
                      <a:cubicBezTo>
                        <a:pt x="953" y="342"/>
                        <a:pt x="951" y="343"/>
                        <a:pt x="951" y="346"/>
                      </a:cubicBezTo>
                      <a:cubicBezTo>
                        <a:pt x="952" y="351"/>
                        <a:pt x="952" y="356"/>
                        <a:pt x="952" y="361"/>
                      </a:cubicBezTo>
                      <a:cubicBezTo>
                        <a:pt x="952" y="369"/>
                        <a:pt x="952" y="377"/>
                        <a:pt x="952" y="385"/>
                      </a:cubicBezTo>
                      <a:cubicBezTo>
                        <a:pt x="952" y="388"/>
                        <a:pt x="952" y="390"/>
                        <a:pt x="952" y="392"/>
                      </a:cubicBezTo>
                      <a:cubicBezTo>
                        <a:pt x="953" y="399"/>
                        <a:pt x="954" y="407"/>
                        <a:pt x="954" y="414"/>
                      </a:cubicBezTo>
                      <a:cubicBezTo>
                        <a:pt x="954" y="425"/>
                        <a:pt x="955" y="435"/>
                        <a:pt x="955" y="446"/>
                      </a:cubicBezTo>
                      <a:cubicBezTo>
                        <a:pt x="956" y="457"/>
                        <a:pt x="956" y="468"/>
                        <a:pt x="957" y="479"/>
                      </a:cubicBezTo>
                      <a:cubicBezTo>
                        <a:pt x="958" y="490"/>
                        <a:pt x="957" y="500"/>
                        <a:pt x="957" y="510"/>
                      </a:cubicBezTo>
                      <a:cubicBezTo>
                        <a:pt x="956" y="516"/>
                        <a:pt x="956" y="523"/>
                        <a:pt x="956" y="529"/>
                      </a:cubicBezTo>
                      <a:cubicBezTo>
                        <a:pt x="956" y="537"/>
                        <a:pt x="956" y="545"/>
                        <a:pt x="956" y="553"/>
                      </a:cubicBezTo>
                      <a:cubicBezTo>
                        <a:pt x="956" y="562"/>
                        <a:pt x="956" y="572"/>
                        <a:pt x="956" y="581"/>
                      </a:cubicBezTo>
                      <a:cubicBezTo>
                        <a:pt x="956" y="593"/>
                        <a:pt x="956" y="605"/>
                        <a:pt x="956" y="617"/>
                      </a:cubicBezTo>
                      <a:cubicBezTo>
                        <a:pt x="956" y="627"/>
                        <a:pt x="955" y="638"/>
                        <a:pt x="955" y="648"/>
                      </a:cubicBezTo>
                      <a:cubicBezTo>
                        <a:pt x="955" y="652"/>
                        <a:pt x="954" y="656"/>
                        <a:pt x="956" y="659"/>
                      </a:cubicBezTo>
                      <a:cubicBezTo>
                        <a:pt x="957" y="661"/>
                        <a:pt x="957" y="663"/>
                        <a:pt x="956" y="665"/>
                      </a:cubicBezTo>
                      <a:cubicBezTo>
                        <a:pt x="955" y="669"/>
                        <a:pt x="956" y="673"/>
                        <a:pt x="959" y="677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546" name="Freeform 8"/>
                <p:cNvSpPr>
                  <a:spLocks noEditPoints="1"/>
                </p:cNvSpPr>
                <p:nvPr/>
              </p:nvSpPr>
              <p:spPr bwMode="auto">
                <a:xfrm>
                  <a:off x="2052638" y="3943351"/>
                  <a:ext cx="533400" cy="1339850"/>
                </a:xfrm>
                <a:custGeom>
                  <a:avLst/>
                  <a:gdLst>
                    <a:gd name="T0" fmla="*/ 181 w 183"/>
                    <a:gd name="T1" fmla="*/ 453 h 458"/>
                    <a:gd name="T2" fmla="*/ 166 w 183"/>
                    <a:gd name="T3" fmla="*/ 453 h 458"/>
                    <a:gd name="T4" fmla="*/ 127 w 183"/>
                    <a:gd name="T5" fmla="*/ 455 h 458"/>
                    <a:gd name="T6" fmla="*/ 99 w 183"/>
                    <a:gd name="T7" fmla="*/ 455 h 458"/>
                    <a:gd name="T8" fmla="*/ 43 w 183"/>
                    <a:gd name="T9" fmla="*/ 456 h 458"/>
                    <a:gd name="T10" fmla="*/ 6 w 183"/>
                    <a:gd name="T11" fmla="*/ 456 h 458"/>
                    <a:gd name="T12" fmla="*/ 4 w 183"/>
                    <a:gd name="T13" fmla="*/ 455 h 458"/>
                    <a:gd name="T14" fmla="*/ 3 w 183"/>
                    <a:gd name="T15" fmla="*/ 444 h 458"/>
                    <a:gd name="T16" fmla="*/ 2 w 183"/>
                    <a:gd name="T17" fmla="*/ 407 h 458"/>
                    <a:gd name="T18" fmla="*/ 2 w 183"/>
                    <a:gd name="T19" fmla="*/ 374 h 458"/>
                    <a:gd name="T20" fmla="*/ 1 w 183"/>
                    <a:gd name="T21" fmla="*/ 326 h 458"/>
                    <a:gd name="T22" fmla="*/ 1 w 183"/>
                    <a:gd name="T23" fmla="*/ 276 h 458"/>
                    <a:gd name="T24" fmla="*/ 0 w 183"/>
                    <a:gd name="T25" fmla="*/ 254 h 458"/>
                    <a:gd name="T26" fmla="*/ 0 w 183"/>
                    <a:gd name="T27" fmla="*/ 204 h 458"/>
                    <a:gd name="T28" fmla="*/ 1 w 183"/>
                    <a:gd name="T29" fmla="*/ 176 h 458"/>
                    <a:gd name="T30" fmla="*/ 3 w 183"/>
                    <a:gd name="T31" fmla="*/ 156 h 458"/>
                    <a:gd name="T32" fmla="*/ 4 w 183"/>
                    <a:gd name="T33" fmla="*/ 120 h 458"/>
                    <a:gd name="T34" fmla="*/ 6 w 183"/>
                    <a:gd name="T35" fmla="*/ 98 h 458"/>
                    <a:gd name="T36" fmla="*/ 6 w 183"/>
                    <a:gd name="T37" fmla="*/ 80 h 458"/>
                    <a:gd name="T38" fmla="*/ 6 w 183"/>
                    <a:gd name="T39" fmla="*/ 49 h 458"/>
                    <a:gd name="T40" fmla="*/ 7 w 183"/>
                    <a:gd name="T41" fmla="*/ 20 h 458"/>
                    <a:gd name="T42" fmla="*/ 7 w 183"/>
                    <a:gd name="T43" fmla="*/ 15 h 458"/>
                    <a:gd name="T44" fmla="*/ 8 w 183"/>
                    <a:gd name="T45" fmla="*/ 4 h 458"/>
                    <a:gd name="T46" fmla="*/ 36 w 183"/>
                    <a:gd name="T47" fmla="*/ 3 h 458"/>
                    <a:gd name="T48" fmla="*/ 39 w 183"/>
                    <a:gd name="T49" fmla="*/ 3 h 458"/>
                    <a:gd name="T50" fmla="*/ 60 w 183"/>
                    <a:gd name="T51" fmla="*/ 2 h 458"/>
                    <a:gd name="T52" fmla="*/ 104 w 183"/>
                    <a:gd name="T53" fmla="*/ 3 h 458"/>
                    <a:gd name="T54" fmla="*/ 122 w 183"/>
                    <a:gd name="T55" fmla="*/ 2 h 458"/>
                    <a:gd name="T56" fmla="*/ 136 w 183"/>
                    <a:gd name="T57" fmla="*/ 3 h 458"/>
                    <a:gd name="T58" fmla="*/ 152 w 183"/>
                    <a:gd name="T59" fmla="*/ 2 h 458"/>
                    <a:gd name="T60" fmla="*/ 167 w 183"/>
                    <a:gd name="T61" fmla="*/ 3 h 458"/>
                    <a:gd name="T62" fmla="*/ 167 w 183"/>
                    <a:gd name="T63" fmla="*/ 17 h 458"/>
                    <a:gd name="T64" fmla="*/ 171 w 183"/>
                    <a:gd name="T65" fmla="*/ 26 h 458"/>
                    <a:gd name="T66" fmla="*/ 173 w 183"/>
                    <a:gd name="T67" fmla="*/ 33 h 458"/>
                    <a:gd name="T68" fmla="*/ 174 w 183"/>
                    <a:gd name="T69" fmla="*/ 71 h 458"/>
                    <a:gd name="T70" fmla="*/ 174 w 183"/>
                    <a:gd name="T71" fmla="*/ 101 h 458"/>
                    <a:gd name="T72" fmla="*/ 175 w 183"/>
                    <a:gd name="T73" fmla="*/ 140 h 458"/>
                    <a:gd name="T74" fmla="*/ 176 w 183"/>
                    <a:gd name="T75" fmla="*/ 178 h 458"/>
                    <a:gd name="T76" fmla="*/ 174 w 183"/>
                    <a:gd name="T77" fmla="*/ 195 h 458"/>
                    <a:gd name="T78" fmla="*/ 176 w 183"/>
                    <a:gd name="T79" fmla="*/ 205 h 458"/>
                    <a:gd name="T80" fmla="*/ 177 w 183"/>
                    <a:gd name="T81" fmla="*/ 227 h 458"/>
                    <a:gd name="T82" fmla="*/ 178 w 183"/>
                    <a:gd name="T83" fmla="*/ 260 h 458"/>
                    <a:gd name="T84" fmla="*/ 181 w 183"/>
                    <a:gd name="T85" fmla="*/ 301 h 458"/>
                    <a:gd name="T86" fmla="*/ 182 w 183"/>
                    <a:gd name="T87" fmla="*/ 331 h 458"/>
                    <a:gd name="T88" fmla="*/ 182 w 183"/>
                    <a:gd name="T89" fmla="*/ 332 h 458"/>
                    <a:gd name="T90" fmla="*/ 182 w 183"/>
                    <a:gd name="T91" fmla="*/ 354 h 458"/>
                    <a:gd name="T92" fmla="*/ 182 w 183"/>
                    <a:gd name="T93" fmla="*/ 379 h 458"/>
                    <a:gd name="T94" fmla="*/ 183 w 183"/>
                    <a:gd name="T95" fmla="*/ 410 h 458"/>
                    <a:gd name="T96" fmla="*/ 182 w 183"/>
                    <a:gd name="T97" fmla="*/ 426 h 458"/>
                    <a:gd name="T98" fmla="*/ 183 w 183"/>
                    <a:gd name="T99" fmla="*/ 435 h 458"/>
                    <a:gd name="T100" fmla="*/ 181 w 183"/>
                    <a:gd name="T101" fmla="*/ 453 h 458"/>
                    <a:gd name="T102" fmla="*/ 130 w 183"/>
                    <a:gd name="T103" fmla="*/ 224 h 458"/>
                    <a:gd name="T104" fmla="*/ 129 w 183"/>
                    <a:gd name="T105" fmla="*/ 230 h 458"/>
                    <a:gd name="T106" fmla="*/ 131 w 183"/>
                    <a:gd name="T107" fmla="*/ 241 h 458"/>
                    <a:gd name="T108" fmla="*/ 133 w 183"/>
                    <a:gd name="T109" fmla="*/ 244 h 458"/>
                    <a:gd name="T110" fmla="*/ 153 w 183"/>
                    <a:gd name="T111" fmla="*/ 253 h 458"/>
                    <a:gd name="T112" fmla="*/ 165 w 183"/>
                    <a:gd name="T113" fmla="*/ 229 h 458"/>
                    <a:gd name="T114" fmla="*/ 164 w 183"/>
                    <a:gd name="T115" fmla="*/ 223 h 458"/>
                    <a:gd name="T116" fmla="*/ 156 w 183"/>
                    <a:gd name="T117" fmla="*/ 215 h 458"/>
                    <a:gd name="T118" fmla="*/ 139 w 183"/>
                    <a:gd name="T119" fmla="*/ 218 h 458"/>
                    <a:gd name="T120" fmla="*/ 130 w 183"/>
                    <a:gd name="T121" fmla="*/ 224 h 45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</a:cxnLst>
                  <a:rect l="0" t="0" r="r" b="b"/>
                  <a:pathLst>
                    <a:path w="183" h="458">
                      <a:moveTo>
                        <a:pt x="181" y="453"/>
                      </a:moveTo>
                      <a:cubicBezTo>
                        <a:pt x="176" y="453"/>
                        <a:pt x="171" y="453"/>
                        <a:pt x="166" y="453"/>
                      </a:cubicBezTo>
                      <a:cubicBezTo>
                        <a:pt x="153" y="454"/>
                        <a:pt x="140" y="455"/>
                        <a:pt x="127" y="455"/>
                      </a:cubicBezTo>
                      <a:cubicBezTo>
                        <a:pt x="118" y="456"/>
                        <a:pt x="108" y="455"/>
                        <a:pt x="99" y="455"/>
                      </a:cubicBezTo>
                      <a:cubicBezTo>
                        <a:pt x="80" y="456"/>
                        <a:pt x="61" y="456"/>
                        <a:pt x="43" y="456"/>
                      </a:cubicBezTo>
                      <a:cubicBezTo>
                        <a:pt x="30" y="456"/>
                        <a:pt x="18" y="458"/>
                        <a:pt x="6" y="456"/>
                      </a:cubicBezTo>
                      <a:cubicBezTo>
                        <a:pt x="5" y="456"/>
                        <a:pt x="5" y="455"/>
                        <a:pt x="4" y="455"/>
                      </a:cubicBezTo>
                      <a:cubicBezTo>
                        <a:pt x="4" y="451"/>
                        <a:pt x="3" y="448"/>
                        <a:pt x="3" y="444"/>
                      </a:cubicBezTo>
                      <a:cubicBezTo>
                        <a:pt x="3" y="432"/>
                        <a:pt x="3" y="419"/>
                        <a:pt x="2" y="407"/>
                      </a:cubicBezTo>
                      <a:cubicBezTo>
                        <a:pt x="2" y="396"/>
                        <a:pt x="3" y="385"/>
                        <a:pt x="2" y="374"/>
                      </a:cubicBezTo>
                      <a:cubicBezTo>
                        <a:pt x="1" y="358"/>
                        <a:pt x="2" y="342"/>
                        <a:pt x="1" y="326"/>
                      </a:cubicBezTo>
                      <a:cubicBezTo>
                        <a:pt x="1" y="310"/>
                        <a:pt x="1" y="293"/>
                        <a:pt x="1" y="276"/>
                      </a:cubicBezTo>
                      <a:cubicBezTo>
                        <a:pt x="1" y="269"/>
                        <a:pt x="0" y="261"/>
                        <a:pt x="0" y="254"/>
                      </a:cubicBezTo>
                      <a:cubicBezTo>
                        <a:pt x="0" y="237"/>
                        <a:pt x="0" y="221"/>
                        <a:pt x="0" y="204"/>
                      </a:cubicBezTo>
                      <a:cubicBezTo>
                        <a:pt x="0" y="195"/>
                        <a:pt x="1" y="185"/>
                        <a:pt x="1" y="176"/>
                      </a:cubicBezTo>
                      <a:cubicBezTo>
                        <a:pt x="2" y="170"/>
                        <a:pt x="3" y="163"/>
                        <a:pt x="3" y="156"/>
                      </a:cubicBezTo>
                      <a:cubicBezTo>
                        <a:pt x="3" y="144"/>
                        <a:pt x="3" y="132"/>
                        <a:pt x="4" y="120"/>
                      </a:cubicBezTo>
                      <a:cubicBezTo>
                        <a:pt x="4" y="113"/>
                        <a:pt x="5" y="106"/>
                        <a:pt x="6" y="98"/>
                      </a:cubicBezTo>
                      <a:cubicBezTo>
                        <a:pt x="6" y="92"/>
                        <a:pt x="6" y="86"/>
                        <a:pt x="6" y="80"/>
                      </a:cubicBezTo>
                      <a:cubicBezTo>
                        <a:pt x="6" y="70"/>
                        <a:pt x="6" y="60"/>
                        <a:pt x="6" y="49"/>
                      </a:cubicBezTo>
                      <a:cubicBezTo>
                        <a:pt x="6" y="40"/>
                        <a:pt x="7" y="30"/>
                        <a:pt x="7" y="20"/>
                      </a:cubicBezTo>
                      <a:cubicBezTo>
                        <a:pt x="7" y="18"/>
                        <a:pt x="7" y="16"/>
                        <a:pt x="7" y="15"/>
                      </a:cubicBezTo>
                      <a:cubicBezTo>
                        <a:pt x="7" y="11"/>
                        <a:pt x="8" y="8"/>
                        <a:pt x="8" y="4"/>
                      </a:cubicBezTo>
                      <a:cubicBezTo>
                        <a:pt x="18" y="3"/>
                        <a:pt x="27" y="0"/>
                        <a:pt x="36" y="3"/>
                      </a:cubicBezTo>
                      <a:cubicBezTo>
                        <a:pt x="37" y="3"/>
                        <a:pt x="38" y="3"/>
                        <a:pt x="39" y="3"/>
                      </a:cubicBezTo>
                      <a:cubicBezTo>
                        <a:pt x="46" y="3"/>
                        <a:pt x="53" y="2"/>
                        <a:pt x="60" y="2"/>
                      </a:cubicBezTo>
                      <a:cubicBezTo>
                        <a:pt x="75" y="2"/>
                        <a:pt x="89" y="1"/>
                        <a:pt x="104" y="3"/>
                      </a:cubicBezTo>
                      <a:cubicBezTo>
                        <a:pt x="110" y="3"/>
                        <a:pt x="116" y="2"/>
                        <a:pt x="122" y="2"/>
                      </a:cubicBezTo>
                      <a:cubicBezTo>
                        <a:pt x="127" y="2"/>
                        <a:pt x="131" y="3"/>
                        <a:pt x="136" y="3"/>
                      </a:cubicBezTo>
                      <a:cubicBezTo>
                        <a:pt x="141" y="3"/>
                        <a:pt x="147" y="2"/>
                        <a:pt x="152" y="2"/>
                      </a:cubicBezTo>
                      <a:cubicBezTo>
                        <a:pt x="157" y="3"/>
                        <a:pt x="162" y="3"/>
                        <a:pt x="167" y="3"/>
                      </a:cubicBezTo>
                      <a:cubicBezTo>
                        <a:pt x="167" y="8"/>
                        <a:pt x="167" y="13"/>
                        <a:pt x="167" y="17"/>
                      </a:cubicBezTo>
                      <a:cubicBezTo>
                        <a:pt x="168" y="20"/>
                        <a:pt x="169" y="23"/>
                        <a:pt x="171" y="26"/>
                      </a:cubicBezTo>
                      <a:cubicBezTo>
                        <a:pt x="171" y="28"/>
                        <a:pt x="173" y="30"/>
                        <a:pt x="173" y="33"/>
                      </a:cubicBezTo>
                      <a:cubicBezTo>
                        <a:pt x="173" y="46"/>
                        <a:pt x="173" y="58"/>
                        <a:pt x="174" y="71"/>
                      </a:cubicBezTo>
                      <a:cubicBezTo>
                        <a:pt x="174" y="81"/>
                        <a:pt x="173" y="91"/>
                        <a:pt x="174" y="101"/>
                      </a:cubicBezTo>
                      <a:cubicBezTo>
                        <a:pt x="174" y="114"/>
                        <a:pt x="175" y="127"/>
                        <a:pt x="175" y="140"/>
                      </a:cubicBezTo>
                      <a:cubicBezTo>
                        <a:pt x="176" y="153"/>
                        <a:pt x="176" y="165"/>
                        <a:pt x="176" y="178"/>
                      </a:cubicBezTo>
                      <a:cubicBezTo>
                        <a:pt x="175" y="183"/>
                        <a:pt x="176" y="189"/>
                        <a:pt x="174" y="195"/>
                      </a:cubicBezTo>
                      <a:cubicBezTo>
                        <a:pt x="173" y="198"/>
                        <a:pt x="176" y="202"/>
                        <a:pt x="176" y="205"/>
                      </a:cubicBezTo>
                      <a:cubicBezTo>
                        <a:pt x="176" y="213"/>
                        <a:pt x="176" y="220"/>
                        <a:pt x="177" y="227"/>
                      </a:cubicBezTo>
                      <a:cubicBezTo>
                        <a:pt x="177" y="238"/>
                        <a:pt x="178" y="249"/>
                        <a:pt x="178" y="260"/>
                      </a:cubicBezTo>
                      <a:cubicBezTo>
                        <a:pt x="179" y="274"/>
                        <a:pt x="179" y="288"/>
                        <a:pt x="181" y="301"/>
                      </a:cubicBezTo>
                      <a:cubicBezTo>
                        <a:pt x="182" y="311"/>
                        <a:pt x="181" y="321"/>
                        <a:pt x="182" y="331"/>
                      </a:cubicBezTo>
                      <a:cubicBezTo>
                        <a:pt x="182" y="331"/>
                        <a:pt x="182" y="332"/>
                        <a:pt x="182" y="332"/>
                      </a:cubicBezTo>
                      <a:cubicBezTo>
                        <a:pt x="179" y="339"/>
                        <a:pt x="182" y="346"/>
                        <a:pt x="182" y="354"/>
                      </a:cubicBezTo>
                      <a:cubicBezTo>
                        <a:pt x="182" y="362"/>
                        <a:pt x="181" y="371"/>
                        <a:pt x="182" y="379"/>
                      </a:cubicBezTo>
                      <a:cubicBezTo>
                        <a:pt x="182" y="389"/>
                        <a:pt x="182" y="399"/>
                        <a:pt x="183" y="410"/>
                      </a:cubicBezTo>
                      <a:cubicBezTo>
                        <a:pt x="183" y="415"/>
                        <a:pt x="182" y="420"/>
                        <a:pt x="182" y="426"/>
                      </a:cubicBezTo>
                      <a:cubicBezTo>
                        <a:pt x="182" y="429"/>
                        <a:pt x="183" y="432"/>
                        <a:pt x="183" y="435"/>
                      </a:cubicBezTo>
                      <a:cubicBezTo>
                        <a:pt x="182" y="441"/>
                        <a:pt x="182" y="447"/>
                        <a:pt x="181" y="453"/>
                      </a:cubicBezTo>
                      <a:close/>
                      <a:moveTo>
                        <a:pt x="130" y="224"/>
                      </a:moveTo>
                      <a:cubicBezTo>
                        <a:pt x="129" y="226"/>
                        <a:pt x="130" y="229"/>
                        <a:pt x="129" y="230"/>
                      </a:cubicBezTo>
                      <a:cubicBezTo>
                        <a:pt x="127" y="234"/>
                        <a:pt x="129" y="238"/>
                        <a:pt x="131" y="241"/>
                      </a:cubicBezTo>
                      <a:cubicBezTo>
                        <a:pt x="131" y="242"/>
                        <a:pt x="132" y="243"/>
                        <a:pt x="133" y="244"/>
                      </a:cubicBezTo>
                      <a:cubicBezTo>
                        <a:pt x="137" y="253"/>
                        <a:pt x="143" y="255"/>
                        <a:pt x="153" y="253"/>
                      </a:cubicBezTo>
                      <a:cubicBezTo>
                        <a:pt x="163" y="250"/>
                        <a:pt x="167" y="237"/>
                        <a:pt x="165" y="229"/>
                      </a:cubicBezTo>
                      <a:cubicBezTo>
                        <a:pt x="165" y="227"/>
                        <a:pt x="164" y="225"/>
                        <a:pt x="164" y="223"/>
                      </a:cubicBezTo>
                      <a:cubicBezTo>
                        <a:pt x="164" y="219"/>
                        <a:pt x="161" y="216"/>
                        <a:pt x="156" y="215"/>
                      </a:cubicBezTo>
                      <a:cubicBezTo>
                        <a:pt x="151" y="215"/>
                        <a:pt x="145" y="214"/>
                        <a:pt x="139" y="218"/>
                      </a:cubicBezTo>
                      <a:cubicBezTo>
                        <a:pt x="136" y="220"/>
                        <a:pt x="133" y="222"/>
                        <a:pt x="130" y="224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547" name="Freeform 9"/>
                <p:cNvSpPr>
                  <a:spLocks noEditPoints="1"/>
                </p:cNvSpPr>
                <p:nvPr/>
              </p:nvSpPr>
              <p:spPr bwMode="auto">
                <a:xfrm>
                  <a:off x="2574925" y="3949701"/>
                  <a:ext cx="458788" cy="1319213"/>
                </a:xfrm>
                <a:custGeom>
                  <a:avLst/>
                  <a:gdLst>
                    <a:gd name="T0" fmla="*/ 0 w 157"/>
                    <a:gd name="T1" fmla="*/ 1 h 451"/>
                    <a:gd name="T2" fmla="*/ 7 w 157"/>
                    <a:gd name="T3" fmla="*/ 0 h 451"/>
                    <a:gd name="T4" fmla="*/ 33 w 157"/>
                    <a:gd name="T5" fmla="*/ 1 h 451"/>
                    <a:gd name="T6" fmla="*/ 72 w 157"/>
                    <a:gd name="T7" fmla="*/ 1 h 451"/>
                    <a:gd name="T8" fmla="*/ 78 w 157"/>
                    <a:gd name="T9" fmla="*/ 1 h 451"/>
                    <a:gd name="T10" fmla="*/ 111 w 157"/>
                    <a:gd name="T11" fmla="*/ 1 h 451"/>
                    <a:gd name="T12" fmla="*/ 140 w 157"/>
                    <a:gd name="T13" fmla="*/ 1 h 451"/>
                    <a:gd name="T14" fmla="*/ 144 w 157"/>
                    <a:gd name="T15" fmla="*/ 2 h 451"/>
                    <a:gd name="T16" fmla="*/ 148 w 157"/>
                    <a:gd name="T17" fmla="*/ 6 h 451"/>
                    <a:gd name="T18" fmla="*/ 149 w 157"/>
                    <a:gd name="T19" fmla="*/ 31 h 451"/>
                    <a:gd name="T20" fmla="*/ 152 w 157"/>
                    <a:gd name="T21" fmla="*/ 62 h 451"/>
                    <a:gd name="T22" fmla="*/ 152 w 157"/>
                    <a:gd name="T23" fmla="*/ 77 h 451"/>
                    <a:gd name="T24" fmla="*/ 152 w 157"/>
                    <a:gd name="T25" fmla="*/ 81 h 451"/>
                    <a:gd name="T26" fmla="*/ 153 w 157"/>
                    <a:gd name="T27" fmla="*/ 88 h 451"/>
                    <a:gd name="T28" fmla="*/ 151 w 157"/>
                    <a:gd name="T29" fmla="*/ 119 h 451"/>
                    <a:gd name="T30" fmla="*/ 151 w 157"/>
                    <a:gd name="T31" fmla="*/ 141 h 451"/>
                    <a:gd name="T32" fmla="*/ 151 w 157"/>
                    <a:gd name="T33" fmla="*/ 150 h 451"/>
                    <a:gd name="T34" fmla="*/ 150 w 157"/>
                    <a:gd name="T35" fmla="*/ 196 h 451"/>
                    <a:gd name="T36" fmla="*/ 150 w 157"/>
                    <a:gd name="T37" fmla="*/ 217 h 451"/>
                    <a:gd name="T38" fmla="*/ 150 w 157"/>
                    <a:gd name="T39" fmla="*/ 239 h 451"/>
                    <a:gd name="T40" fmla="*/ 152 w 157"/>
                    <a:gd name="T41" fmla="*/ 251 h 451"/>
                    <a:gd name="T42" fmla="*/ 153 w 157"/>
                    <a:gd name="T43" fmla="*/ 262 h 451"/>
                    <a:gd name="T44" fmla="*/ 154 w 157"/>
                    <a:gd name="T45" fmla="*/ 274 h 451"/>
                    <a:gd name="T46" fmla="*/ 157 w 157"/>
                    <a:gd name="T47" fmla="*/ 318 h 451"/>
                    <a:gd name="T48" fmla="*/ 156 w 157"/>
                    <a:gd name="T49" fmla="*/ 352 h 451"/>
                    <a:gd name="T50" fmla="*/ 156 w 157"/>
                    <a:gd name="T51" fmla="*/ 364 h 451"/>
                    <a:gd name="T52" fmla="*/ 156 w 157"/>
                    <a:gd name="T53" fmla="*/ 398 h 451"/>
                    <a:gd name="T54" fmla="*/ 155 w 157"/>
                    <a:gd name="T55" fmla="*/ 437 h 451"/>
                    <a:gd name="T56" fmla="*/ 154 w 157"/>
                    <a:gd name="T57" fmla="*/ 442 h 451"/>
                    <a:gd name="T58" fmla="*/ 150 w 157"/>
                    <a:gd name="T59" fmla="*/ 445 h 451"/>
                    <a:gd name="T60" fmla="*/ 114 w 157"/>
                    <a:gd name="T61" fmla="*/ 446 h 451"/>
                    <a:gd name="T62" fmla="*/ 99 w 157"/>
                    <a:gd name="T63" fmla="*/ 446 h 451"/>
                    <a:gd name="T64" fmla="*/ 61 w 157"/>
                    <a:gd name="T65" fmla="*/ 447 h 451"/>
                    <a:gd name="T66" fmla="*/ 40 w 157"/>
                    <a:gd name="T67" fmla="*/ 450 h 451"/>
                    <a:gd name="T68" fmla="*/ 16 w 157"/>
                    <a:gd name="T69" fmla="*/ 451 h 451"/>
                    <a:gd name="T70" fmla="*/ 13 w 157"/>
                    <a:gd name="T71" fmla="*/ 450 h 451"/>
                    <a:gd name="T72" fmla="*/ 12 w 157"/>
                    <a:gd name="T73" fmla="*/ 445 h 451"/>
                    <a:gd name="T74" fmla="*/ 12 w 157"/>
                    <a:gd name="T75" fmla="*/ 401 h 451"/>
                    <a:gd name="T76" fmla="*/ 11 w 157"/>
                    <a:gd name="T77" fmla="*/ 360 h 451"/>
                    <a:gd name="T78" fmla="*/ 11 w 157"/>
                    <a:gd name="T79" fmla="*/ 313 h 451"/>
                    <a:gd name="T80" fmla="*/ 10 w 157"/>
                    <a:gd name="T81" fmla="*/ 288 h 451"/>
                    <a:gd name="T82" fmla="*/ 7 w 157"/>
                    <a:gd name="T83" fmla="*/ 247 h 451"/>
                    <a:gd name="T84" fmla="*/ 6 w 157"/>
                    <a:gd name="T85" fmla="*/ 213 h 451"/>
                    <a:gd name="T86" fmla="*/ 5 w 157"/>
                    <a:gd name="T87" fmla="*/ 161 h 451"/>
                    <a:gd name="T88" fmla="*/ 3 w 157"/>
                    <a:gd name="T89" fmla="*/ 122 h 451"/>
                    <a:gd name="T90" fmla="*/ 2 w 157"/>
                    <a:gd name="T91" fmla="*/ 91 h 451"/>
                    <a:gd name="T92" fmla="*/ 2 w 157"/>
                    <a:gd name="T93" fmla="*/ 78 h 451"/>
                    <a:gd name="T94" fmla="*/ 1 w 157"/>
                    <a:gd name="T95" fmla="*/ 38 h 451"/>
                    <a:gd name="T96" fmla="*/ 1 w 157"/>
                    <a:gd name="T97" fmla="*/ 21 h 451"/>
                    <a:gd name="T98" fmla="*/ 0 w 157"/>
                    <a:gd name="T99" fmla="*/ 1 h 451"/>
                    <a:gd name="T100" fmla="*/ 21 w 157"/>
                    <a:gd name="T101" fmla="*/ 231 h 451"/>
                    <a:gd name="T102" fmla="*/ 21 w 157"/>
                    <a:gd name="T103" fmla="*/ 236 h 451"/>
                    <a:gd name="T104" fmla="*/ 31 w 157"/>
                    <a:gd name="T105" fmla="*/ 250 h 451"/>
                    <a:gd name="T106" fmla="*/ 54 w 157"/>
                    <a:gd name="T107" fmla="*/ 243 h 451"/>
                    <a:gd name="T108" fmla="*/ 58 w 157"/>
                    <a:gd name="T109" fmla="*/ 232 h 451"/>
                    <a:gd name="T110" fmla="*/ 55 w 157"/>
                    <a:gd name="T111" fmla="*/ 220 h 451"/>
                    <a:gd name="T112" fmla="*/ 34 w 157"/>
                    <a:gd name="T113" fmla="*/ 211 h 451"/>
                    <a:gd name="T114" fmla="*/ 21 w 157"/>
                    <a:gd name="T115" fmla="*/ 231 h 45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157" h="451">
                      <a:moveTo>
                        <a:pt x="0" y="1"/>
                      </a:moveTo>
                      <a:cubicBezTo>
                        <a:pt x="3" y="0"/>
                        <a:pt x="5" y="0"/>
                        <a:pt x="7" y="0"/>
                      </a:cubicBezTo>
                      <a:cubicBezTo>
                        <a:pt x="16" y="1"/>
                        <a:pt x="25" y="1"/>
                        <a:pt x="33" y="1"/>
                      </a:cubicBezTo>
                      <a:cubicBezTo>
                        <a:pt x="46" y="1"/>
                        <a:pt x="59" y="1"/>
                        <a:pt x="72" y="1"/>
                      </a:cubicBezTo>
                      <a:cubicBezTo>
                        <a:pt x="74" y="1"/>
                        <a:pt x="76" y="1"/>
                        <a:pt x="78" y="1"/>
                      </a:cubicBezTo>
                      <a:cubicBezTo>
                        <a:pt x="89" y="3"/>
                        <a:pt x="100" y="1"/>
                        <a:pt x="111" y="1"/>
                      </a:cubicBezTo>
                      <a:cubicBezTo>
                        <a:pt x="121" y="1"/>
                        <a:pt x="130" y="1"/>
                        <a:pt x="140" y="1"/>
                      </a:cubicBezTo>
                      <a:cubicBezTo>
                        <a:pt x="141" y="1"/>
                        <a:pt x="143" y="2"/>
                        <a:pt x="144" y="2"/>
                      </a:cubicBezTo>
                      <a:cubicBezTo>
                        <a:pt x="147" y="2"/>
                        <a:pt x="148" y="4"/>
                        <a:pt x="148" y="6"/>
                      </a:cubicBezTo>
                      <a:cubicBezTo>
                        <a:pt x="148" y="14"/>
                        <a:pt x="149" y="23"/>
                        <a:pt x="149" y="31"/>
                      </a:cubicBezTo>
                      <a:cubicBezTo>
                        <a:pt x="150" y="41"/>
                        <a:pt x="151" y="52"/>
                        <a:pt x="152" y="62"/>
                      </a:cubicBezTo>
                      <a:cubicBezTo>
                        <a:pt x="152" y="67"/>
                        <a:pt x="152" y="72"/>
                        <a:pt x="152" y="77"/>
                      </a:cubicBezTo>
                      <a:cubicBezTo>
                        <a:pt x="152" y="78"/>
                        <a:pt x="152" y="80"/>
                        <a:pt x="152" y="81"/>
                      </a:cubicBezTo>
                      <a:cubicBezTo>
                        <a:pt x="152" y="83"/>
                        <a:pt x="153" y="86"/>
                        <a:pt x="153" y="88"/>
                      </a:cubicBezTo>
                      <a:cubicBezTo>
                        <a:pt x="151" y="98"/>
                        <a:pt x="152" y="109"/>
                        <a:pt x="151" y="119"/>
                      </a:cubicBezTo>
                      <a:cubicBezTo>
                        <a:pt x="150" y="126"/>
                        <a:pt x="151" y="134"/>
                        <a:pt x="151" y="141"/>
                      </a:cubicBezTo>
                      <a:cubicBezTo>
                        <a:pt x="151" y="144"/>
                        <a:pt x="151" y="147"/>
                        <a:pt x="151" y="150"/>
                      </a:cubicBezTo>
                      <a:cubicBezTo>
                        <a:pt x="151" y="165"/>
                        <a:pt x="151" y="181"/>
                        <a:pt x="150" y="196"/>
                      </a:cubicBezTo>
                      <a:cubicBezTo>
                        <a:pt x="150" y="203"/>
                        <a:pt x="150" y="210"/>
                        <a:pt x="150" y="217"/>
                      </a:cubicBezTo>
                      <a:cubicBezTo>
                        <a:pt x="150" y="224"/>
                        <a:pt x="150" y="232"/>
                        <a:pt x="150" y="239"/>
                      </a:cubicBezTo>
                      <a:cubicBezTo>
                        <a:pt x="150" y="243"/>
                        <a:pt x="149" y="247"/>
                        <a:pt x="152" y="251"/>
                      </a:cubicBezTo>
                      <a:cubicBezTo>
                        <a:pt x="150" y="254"/>
                        <a:pt x="154" y="258"/>
                        <a:pt x="153" y="262"/>
                      </a:cubicBezTo>
                      <a:cubicBezTo>
                        <a:pt x="153" y="266"/>
                        <a:pt x="154" y="270"/>
                        <a:pt x="154" y="274"/>
                      </a:cubicBezTo>
                      <a:cubicBezTo>
                        <a:pt x="155" y="289"/>
                        <a:pt x="156" y="304"/>
                        <a:pt x="157" y="318"/>
                      </a:cubicBezTo>
                      <a:cubicBezTo>
                        <a:pt x="157" y="330"/>
                        <a:pt x="156" y="341"/>
                        <a:pt x="156" y="352"/>
                      </a:cubicBezTo>
                      <a:cubicBezTo>
                        <a:pt x="156" y="356"/>
                        <a:pt x="156" y="360"/>
                        <a:pt x="156" y="364"/>
                      </a:cubicBezTo>
                      <a:cubicBezTo>
                        <a:pt x="156" y="376"/>
                        <a:pt x="156" y="387"/>
                        <a:pt x="156" y="398"/>
                      </a:cubicBezTo>
                      <a:cubicBezTo>
                        <a:pt x="156" y="411"/>
                        <a:pt x="155" y="424"/>
                        <a:pt x="155" y="437"/>
                      </a:cubicBezTo>
                      <a:cubicBezTo>
                        <a:pt x="155" y="438"/>
                        <a:pt x="154" y="440"/>
                        <a:pt x="154" y="442"/>
                      </a:cubicBezTo>
                      <a:cubicBezTo>
                        <a:pt x="154" y="444"/>
                        <a:pt x="152" y="445"/>
                        <a:pt x="150" y="445"/>
                      </a:cubicBezTo>
                      <a:cubicBezTo>
                        <a:pt x="138" y="445"/>
                        <a:pt x="126" y="446"/>
                        <a:pt x="114" y="446"/>
                      </a:cubicBezTo>
                      <a:cubicBezTo>
                        <a:pt x="109" y="446"/>
                        <a:pt x="104" y="446"/>
                        <a:pt x="99" y="446"/>
                      </a:cubicBezTo>
                      <a:cubicBezTo>
                        <a:pt x="86" y="446"/>
                        <a:pt x="74" y="447"/>
                        <a:pt x="61" y="447"/>
                      </a:cubicBezTo>
                      <a:cubicBezTo>
                        <a:pt x="54" y="448"/>
                        <a:pt x="47" y="449"/>
                        <a:pt x="40" y="450"/>
                      </a:cubicBezTo>
                      <a:cubicBezTo>
                        <a:pt x="32" y="450"/>
                        <a:pt x="24" y="450"/>
                        <a:pt x="16" y="451"/>
                      </a:cubicBezTo>
                      <a:cubicBezTo>
                        <a:pt x="15" y="451"/>
                        <a:pt x="14" y="450"/>
                        <a:pt x="13" y="450"/>
                      </a:cubicBezTo>
                      <a:cubicBezTo>
                        <a:pt x="13" y="448"/>
                        <a:pt x="12" y="447"/>
                        <a:pt x="12" y="445"/>
                      </a:cubicBezTo>
                      <a:cubicBezTo>
                        <a:pt x="13" y="430"/>
                        <a:pt x="12" y="415"/>
                        <a:pt x="12" y="401"/>
                      </a:cubicBezTo>
                      <a:cubicBezTo>
                        <a:pt x="12" y="387"/>
                        <a:pt x="12" y="373"/>
                        <a:pt x="11" y="360"/>
                      </a:cubicBezTo>
                      <a:cubicBezTo>
                        <a:pt x="11" y="344"/>
                        <a:pt x="12" y="329"/>
                        <a:pt x="11" y="313"/>
                      </a:cubicBezTo>
                      <a:cubicBezTo>
                        <a:pt x="11" y="305"/>
                        <a:pt x="10" y="297"/>
                        <a:pt x="10" y="288"/>
                      </a:cubicBezTo>
                      <a:cubicBezTo>
                        <a:pt x="9" y="274"/>
                        <a:pt x="8" y="261"/>
                        <a:pt x="7" y="247"/>
                      </a:cubicBezTo>
                      <a:cubicBezTo>
                        <a:pt x="7" y="235"/>
                        <a:pt x="6" y="224"/>
                        <a:pt x="6" y="213"/>
                      </a:cubicBezTo>
                      <a:cubicBezTo>
                        <a:pt x="6" y="196"/>
                        <a:pt x="5" y="178"/>
                        <a:pt x="5" y="161"/>
                      </a:cubicBezTo>
                      <a:cubicBezTo>
                        <a:pt x="5" y="148"/>
                        <a:pt x="4" y="135"/>
                        <a:pt x="3" y="122"/>
                      </a:cubicBezTo>
                      <a:cubicBezTo>
                        <a:pt x="3" y="112"/>
                        <a:pt x="3" y="102"/>
                        <a:pt x="2" y="91"/>
                      </a:cubicBezTo>
                      <a:cubicBezTo>
                        <a:pt x="2" y="87"/>
                        <a:pt x="1" y="83"/>
                        <a:pt x="2" y="78"/>
                      </a:cubicBezTo>
                      <a:cubicBezTo>
                        <a:pt x="3" y="65"/>
                        <a:pt x="1" y="52"/>
                        <a:pt x="1" y="38"/>
                      </a:cubicBezTo>
                      <a:cubicBezTo>
                        <a:pt x="1" y="32"/>
                        <a:pt x="2" y="27"/>
                        <a:pt x="1" y="21"/>
                      </a:cubicBezTo>
                      <a:cubicBezTo>
                        <a:pt x="1" y="14"/>
                        <a:pt x="1" y="8"/>
                        <a:pt x="0" y="1"/>
                      </a:cubicBezTo>
                      <a:close/>
                      <a:moveTo>
                        <a:pt x="21" y="231"/>
                      </a:moveTo>
                      <a:cubicBezTo>
                        <a:pt x="21" y="233"/>
                        <a:pt x="21" y="234"/>
                        <a:pt x="21" y="236"/>
                      </a:cubicBezTo>
                      <a:cubicBezTo>
                        <a:pt x="23" y="242"/>
                        <a:pt x="25" y="247"/>
                        <a:pt x="31" y="250"/>
                      </a:cubicBezTo>
                      <a:cubicBezTo>
                        <a:pt x="38" y="255"/>
                        <a:pt x="51" y="249"/>
                        <a:pt x="54" y="243"/>
                      </a:cubicBezTo>
                      <a:cubicBezTo>
                        <a:pt x="56" y="240"/>
                        <a:pt x="58" y="236"/>
                        <a:pt x="58" y="232"/>
                      </a:cubicBezTo>
                      <a:cubicBezTo>
                        <a:pt x="58" y="228"/>
                        <a:pt x="57" y="223"/>
                        <a:pt x="55" y="220"/>
                      </a:cubicBezTo>
                      <a:cubicBezTo>
                        <a:pt x="51" y="212"/>
                        <a:pt x="42" y="208"/>
                        <a:pt x="34" y="211"/>
                      </a:cubicBezTo>
                      <a:cubicBezTo>
                        <a:pt x="25" y="215"/>
                        <a:pt x="21" y="222"/>
                        <a:pt x="21" y="231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548" name="Freeform 10"/>
                <p:cNvSpPr>
                  <a:spLocks/>
                </p:cNvSpPr>
                <p:nvPr/>
              </p:nvSpPr>
              <p:spPr bwMode="auto">
                <a:xfrm>
                  <a:off x="5516563" y="4365626"/>
                  <a:ext cx="909638" cy="900113"/>
                </a:xfrm>
                <a:custGeom>
                  <a:avLst/>
                  <a:gdLst>
                    <a:gd name="T0" fmla="*/ 0 w 311"/>
                    <a:gd name="T1" fmla="*/ 2 h 308"/>
                    <a:gd name="T2" fmla="*/ 31 w 311"/>
                    <a:gd name="T3" fmla="*/ 1 h 308"/>
                    <a:gd name="T4" fmla="*/ 37 w 311"/>
                    <a:gd name="T5" fmla="*/ 4 h 308"/>
                    <a:gd name="T6" fmla="*/ 66 w 311"/>
                    <a:gd name="T7" fmla="*/ 48 h 308"/>
                    <a:gd name="T8" fmla="*/ 82 w 311"/>
                    <a:gd name="T9" fmla="*/ 79 h 308"/>
                    <a:gd name="T10" fmla="*/ 102 w 311"/>
                    <a:gd name="T11" fmla="*/ 114 h 308"/>
                    <a:gd name="T12" fmla="*/ 118 w 311"/>
                    <a:gd name="T13" fmla="*/ 141 h 308"/>
                    <a:gd name="T14" fmla="*/ 136 w 311"/>
                    <a:gd name="T15" fmla="*/ 172 h 308"/>
                    <a:gd name="T16" fmla="*/ 156 w 311"/>
                    <a:gd name="T17" fmla="*/ 200 h 308"/>
                    <a:gd name="T18" fmla="*/ 176 w 311"/>
                    <a:gd name="T19" fmla="*/ 226 h 308"/>
                    <a:gd name="T20" fmla="*/ 184 w 311"/>
                    <a:gd name="T21" fmla="*/ 233 h 308"/>
                    <a:gd name="T22" fmla="*/ 204 w 311"/>
                    <a:gd name="T23" fmla="*/ 249 h 308"/>
                    <a:gd name="T24" fmla="*/ 230 w 311"/>
                    <a:gd name="T25" fmla="*/ 264 h 308"/>
                    <a:gd name="T26" fmla="*/ 254 w 311"/>
                    <a:gd name="T27" fmla="*/ 270 h 308"/>
                    <a:gd name="T28" fmla="*/ 266 w 311"/>
                    <a:gd name="T29" fmla="*/ 272 h 308"/>
                    <a:gd name="T30" fmla="*/ 301 w 311"/>
                    <a:gd name="T31" fmla="*/ 270 h 308"/>
                    <a:gd name="T32" fmla="*/ 307 w 311"/>
                    <a:gd name="T33" fmla="*/ 274 h 308"/>
                    <a:gd name="T34" fmla="*/ 310 w 311"/>
                    <a:gd name="T35" fmla="*/ 293 h 308"/>
                    <a:gd name="T36" fmla="*/ 311 w 311"/>
                    <a:gd name="T37" fmla="*/ 306 h 308"/>
                    <a:gd name="T38" fmla="*/ 295 w 311"/>
                    <a:gd name="T39" fmla="*/ 307 h 308"/>
                    <a:gd name="T40" fmla="*/ 251 w 311"/>
                    <a:gd name="T41" fmla="*/ 307 h 308"/>
                    <a:gd name="T42" fmla="*/ 226 w 311"/>
                    <a:gd name="T43" fmla="*/ 308 h 308"/>
                    <a:gd name="T44" fmla="*/ 214 w 311"/>
                    <a:gd name="T45" fmla="*/ 304 h 308"/>
                    <a:gd name="T46" fmla="*/ 181 w 311"/>
                    <a:gd name="T47" fmla="*/ 280 h 308"/>
                    <a:gd name="T48" fmla="*/ 171 w 311"/>
                    <a:gd name="T49" fmla="*/ 270 h 308"/>
                    <a:gd name="T50" fmla="*/ 156 w 311"/>
                    <a:gd name="T51" fmla="*/ 254 h 308"/>
                    <a:gd name="T52" fmla="*/ 126 w 311"/>
                    <a:gd name="T53" fmla="*/ 218 h 308"/>
                    <a:gd name="T54" fmla="*/ 117 w 311"/>
                    <a:gd name="T55" fmla="*/ 204 h 308"/>
                    <a:gd name="T56" fmla="*/ 104 w 311"/>
                    <a:gd name="T57" fmla="*/ 184 h 308"/>
                    <a:gd name="T58" fmla="*/ 94 w 311"/>
                    <a:gd name="T59" fmla="*/ 170 h 308"/>
                    <a:gd name="T60" fmla="*/ 86 w 311"/>
                    <a:gd name="T61" fmla="*/ 156 h 308"/>
                    <a:gd name="T62" fmla="*/ 68 w 311"/>
                    <a:gd name="T63" fmla="*/ 126 h 308"/>
                    <a:gd name="T64" fmla="*/ 58 w 311"/>
                    <a:gd name="T65" fmla="*/ 107 h 308"/>
                    <a:gd name="T66" fmla="*/ 43 w 311"/>
                    <a:gd name="T67" fmla="*/ 82 h 308"/>
                    <a:gd name="T68" fmla="*/ 33 w 311"/>
                    <a:gd name="T69" fmla="*/ 63 h 308"/>
                    <a:gd name="T70" fmla="*/ 16 w 311"/>
                    <a:gd name="T71" fmla="*/ 31 h 308"/>
                    <a:gd name="T72" fmla="*/ 6 w 311"/>
                    <a:gd name="T73" fmla="*/ 13 h 308"/>
                    <a:gd name="T74" fmla="*/ 0 w 311"/>
                    <a:gd name="T75" fmla="*/ 2 h 3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</a:cxnLst>
                  <a:rect l="0" t="0" r="r" b="b"/>
                  <a:pathLst>
                    <a:path w="311" h="308">
                      <a:moveTo>
                        <a:pt x="0" y="2"/>
                      </a:moveTo>
                      <a:cubicBezTo>
                        <a:pt x="11" y="2"/>
                        <a:pt x="21" y="0"/>
                        <a:pt x="31" y="1"/>
                      </a:cubicBezTo>
                      <a:cubicBezTo>
                        <a:pt x="34" y="1"/>
                        <a:pt x="35" y="2"/>
                        <a:pt x="37" y="4"/>
                      </a:cubicBezTo>
                      <a:cubicBezTo>
                        <a:pt x="49" y="17"/>
                        <a:pt x="59" y="32"/>
                        <a:pt x="66" y="48"/>
                      </a:cubicBezTo>
                      <a:cubicBezTo>
                        <a:pt x="71" y="59"/>
                        <a:pt x="77" y="69"/>
                        <a:pt x="82" y="79"/>
                      </a:cubicBezTo>
                      <a:cubicBezTo>
                        <a:pt x="89" y="90"/>
                        <a:pt x="95" y="102"/>
                        <a:pt x="102" y="114"/>
                      </a:cubicBezTo>
                      <a:cubicBezTo>
                        <a:pt x="107" y="123"/>
                        <a:pt x="113" y="132"/>
                        <a:pt x="118" y="141"/>
                      </a:cubicBezTo>
                      <a:cubicBezTo>
                        <a:pt x="124" y="152"/>
                        <a:pt x="131" y="162"/>
                        <a:pt x="136" y="172"/>
                      </a:cubicBezTo>
                      <a:cubicBezTo>
                        <a:pt x="142" y="182"/>
                        <a:pt x="149" y="191"/>
                        <a:pt x="156" y="200"/>
                      </a:cubicBezTo>
                      <a:cubicBezTo>
                        <a:pt x="162" y="209"/>
                        <a:pt x="169" y="217"/>
                        <a:pt x="176" y="226"/>
                      </a:cubicBezTo>
                      <a:cubicBezTo>
                        <a:pt x="178" y="228"/>
                        <a:pt x="181" y="231"/>
                        <a:pt x="184" y="233"/>
                      </a:cubicBezTo>
                      <a:cubicBezTo>
                        <a:pt x="190" y="238"/>
                        <a:pt x="197" y="244"/>
                        <a:pt x="204" y="249"/>
                      </a:cubicBezTo>
                      <a:cubicBezTo>
                        <a:pt x="212" y="254"/>
                        <a:pt x="221" y="259"/>
                        <a:pt x="230" y="264"/>
                      </a:cubicBezTo>
                      <a:cubicBezTo>
                        <a:pt x="237" y="267"/>
                        <a:pt x="246" y="269"/>
                        <a:pt x="254" y="270"/>
                      </a:cubicBezTo>
                      <a:cubicBezTo>
                        <a:pt x="258" y="270"/>
                        <a:pt x="262" y="271"/>
                        <a:pt x="266" y="272"/>
                      </a:cubicBezTo>
                      <a:cubicBezTo>
                        <a:pt x="278" y="274"/>
                        <a:pt x="289" y="274"/>
                        <a:pt x="301" y="270"/>
                      </a:cubicBezTo>
                      <a:cubicBezTo>
                        <a:pt x="306" y="268"/>
                        <a:pt x="306" y="268"/>
                        <a:pt x="307" y="274"/>
                      </a:cubicBezTo>
                      <a:cubicBezTo>
                        <a:pt x="308" y="280"/>
                        <a:pt x="309" y="286"/>
                        <a:pt x="310" y="293"/>
                      </a:cubicBezTo>
                      <a:cubicBezTo>
                        <a:pt x="310" y="297"/>
                        <a:pt x="310" y="301"/>
                        <a:pt x="311" y="306"/>
                      </a:cubicBezTo>
                      <a:cubicBezTo>
                        <a:pt x="305" y="307"/>
                        <a:pt x="300" y="307"/>
                        <a:pt x="295" y="307"/>
                      </a:cubicBezTo>
                      <a:cubicBezTo>
                        <a:pt x="280" y="307"/>
                        <a:pt x="266" y="307"/>
                        <a:pt x="251" y="307"/>
                      </a:cubicBezTo>
                      <a:cubicBezTo>
                        <a:pt x="243" y="307"/>
                        <a:pt x="234" y="307"/>
                        <a:pt x="226" y="308"/>
                      </a:cubicBezTo>
                      <a:cubicBezTo>
                        <a:pt x="221" y="308"/>
                        <a:pt x="218" y="306"/>
                        <a:pt x="214" y="304"/>
                      </a:cubicBezTo>
                      <a:cubicBezTo>
                        <a:pt x="202" y="297"/>
                        <a:pt x="192" y="288"/>
                        <a:pt x="181" y="280"/>
                      </a:cubicBezTo>
                      <a:cubicBezTo>
                        <a:pt x="177" y="278"/>
                        <a:pt x="174" y="273"/>
                        <a:pt x="171" y="270"/>
                      </a:cubicBezTo>
                      <a:cubicBezTo>
                        <a:pt x="166" y="265"/>
                        <a:pt x="161" y="260"/>
                        <a:pt x="156" y="254"/>
                      </a:cubicBezTo>
                      <a:cubicBezTo>
                        <a:pt x="145" y="243"/>
                        <a:pt x="134" y="232"/>
                        <a:pt x="126" y="218"/>
                      </a:cubicBezTo>
                      <a:cubicBezTo>
                        <a:pt x="123" y="213"/>
                        <a:pt x="120" y="209"/>
                        <a:pt x="117" y="204"/>
                      </a:cubicBezTo>
                      <a:cubicBezTo>
                        <a:pt x="112" y="198"/>
                        <a:pt x="109" y="191"/>
                        <a:pt x="104" y="184"/>
                      </a:cubicBezTo>
                      <a:cubicBezTo>
                        <a:pt x="101" y="179"/>
                        <a:pt x="97" y="175"/>
                        <a:pt x="94" y="170"/>
                      </a:cubicBezTo>
                      <a:cubicBezTo>
                        <a:pt x="91" y="166"/>
                        <a:pt x="89" y="161"/>
                        <a:pt x="86" y="156"/>
                      </a:cubicBezTo>
                      <a:cubicBezTo>
                        <a:pt x="80" y="146"/>
                        <a:pt x="74" y="136"/>
                        <a:pt x="68" y="126"/>
                      </a:cubicBezTo>
                      <a:cubicBezTo>
                        <a:pt x="64" y="120"/>
                        <a:pt x="61" y="113"/>
                        <a:pt x="58" y="107"/>
                      </a:cubicBezTo>
                      <a:cubicBezTo>
                        <a:pt x="53" y="99"/>
                        <a:pt x="49" y="90"/>
                        <a:pt x="43" y="82"/>
                      </a:cubicBezTo>
                      <a:cubicBezTo>
                        <a:pt x="39" y="76"/>
                        <a:pt x="37" y="69"/>
                        <a:pt x="33" y="63"/>
                      </a:cubicBezTo>
                      <a:cubicBezTo>
                        <a:pt x="27" y="52"/>
                        <a:pt x="21" y="42"/>
                        <a:pt x="16" y="31"/>
                      </a:cubicBezTo>
                      <a:cubicBezTo>
                        <a:pt x="12" y="25"/>
                        <a:pt x="9" y="19"/>
                        <a:pt x="6" y="13"/>
                      </a:cubicBezTo>
                      <a:cubicBezTo>
                        <a:pt x="4" y="10"/>
                        <a:pt x="2" y="7"/>
                        <a:pt x="0" y="2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549" name="Freeform 11"/>
                <p:cNvSpPr>
                  <a:spLocks/>
                </p:cNvSpPr>
                <p:nvPr/>
              </p:nvSpPr>
              <p:spPr bwMode="auto">
                <a:xfrm>
                  <a:off x="6826250" y="4727576"/>
                  <a:ext cx="303213" cy="141288"/>
                </a:xfrm>
                <a:custGeom>
                  <a:avLst/>
                  <a:gdLst>
                    <a:gd name="T0" fmla="*/ 0 w 104"/>
                    <a:gd name="T1" fmla="*/ 28 h 48"/>
                    <a:gd name="T2" fmla="*/ 7 w 104"/>
                    <a:gd name="T3" fmla="*/ 1 h 48"/>
                    <a:gd name="T4" fmla="*/ 13 w 104"/>
                    <a:gd name="T5" fmla="*/ 0 h 48"/>
                    <a:gd name="T6" fmla="*/ 18 w 104"/>
                    <a:gd name="T7" fmla="*/ 0 h 48"/>
                    <a:gd name="T8" fmla="*/ 53 w 104"/>
                    <a:gd name="T9" fmla="*/ 9 h 48"/>
                    <a:gd name="T10" fmla="*/ 56 w 104"/>
                    <a:gd name="T11" fmla="*/ 9 h 48"/>
                    <a:gd name="T12" fmla="*/ 96 w 104"/>
                    <a:gd name="T13" fmla="*/ 16 h 48"/>
                    <a:gd name="T14" fmla="*/ 104 w 104"/>
                    <a:gd name="T15" fmla="*/ 19 h 48"/>
                    <a:gd name="T16" fmla="*/ 95 w 104"/>
                    <a:gd name="T17" fmla="*/ 48 h 48"/>
                    <a:gd name="T18" fmla="*/ 48 w 104"/>
                    <a:gd name="T19" fmla="*/ 39 h 48"/>
                    <a:gd name="T20" fmla="*/ 0 w 104"/>
                    <a:gd name="T21" fmla="*/ 28 h 4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</a:cxnLst>
                  <a:rect l="0" t="0" r="r" b="b"/>
                  <a:pathLst>
                    <a:path w="104" h="48">
                      <a:moveTo>
                        <a:pt x="0" y="28"/>
                      </a:moveTo>
                      <a:cubicBezTo>
                        <a:pt x="3" y="19"/>
                        <a:pt x="5" y="10"/>
                        <a:pt x="7" y="1"/>
                      </a:cubicBezTo>
                      <a:cubicBezTo>
                        <a:pt x="9" y="1"/>
                        <a:pt x="11" y="3"/>
                        <a:pt x="13" y="0"/>
                      </a:cubicBezTo>
                      <a:cubicBezTo>
                        <a:pt x="13" y="0"/>
                        <a:pt x="16" y="0"/>
                        <a:pt x="18" y="0"/>
                      </a:cubicBezTo>
                      <a:cubicBezTo>
                        <a:pt x="30" y="3"/>
                        <a:pt x="41" y="6"/>
                        <a:pt x="53" y="9"/>
                      </a:cubicBezTo>
                      <a:cubicBezTo>
                        <a:pt x="54" y="9"/>
                        <a:pt x="55" y="9"/>
                        <a:pt x="56" y="9"/>
                      </a:cubicBezTo>
                      <a:cubicBezTo>
                        <a:pt x="69" y="10"/>
                        <a:pt x="83" y="13"/>
                        <a:pt x="96" y="16"/>
                      </a:cubicBezTo>
                      <a:cubicBezTo>
                        <a:pt x="99" y="16"/>
                        <a:pt x="101" y="18"/>
                        <a:pt x="104" y="19"/>
                      </a:cubicBezTo>
                      <a:cubicBezTo>
                        <a:pt x="101" y="29"/>
                        <a:pt x="98" y="38"/>
                        <a:pt x="95" y="48"/>
                      </a:cubicBezTo>
                      <a:cubicBezTo>
                        <a:pt x="79" y="47"/>
                        <a:pt x="64" y="41"/>
                        <a:pt x="48" y="39"/>
                      </a:cubicBezTo>
                      <a:cubicBezTo>
                        <a:pt x="32" y="36"/>
                        <a:pt x="17" y="32"/>
                        <a:pt x="0" y="28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550" name="Freeform 12"/>
                <p:cNvSpPr>
                  <a:spLocks/>
                </p:cNvSpPr>
                <p:nvPr/>
              </p:nvSpPr>
              <p:spPr bwMode="auto">
                <a:xfrm>
                  <a:off x="5091113" y="4681538"/>
                  <a:ext cx="150813" cy="223838"/>
                </a:xfrm>
                <a:custGeom>
                  <a:avLst/>
                  <a:gdLst>
                    <a:gd name="T0" fmla="*/ 37 w 52"/>
                    <a:gd name="T1" fmla="*/ 77 h 77"/>
                    <a:gd name="T2" fmla="*/ 30 w 52"/>
                    <a:gd name="T3" fmla="*/ 77 h 77"/>
                    <a:gd name="T4" fmla="*/ 7 w 52"/>
                    <a:gd name="T5" fmla="*/ 76 h 77"/>
                    <a:gd name="T6" fmla="*/ 3 w 52"/>
                    <a:gd name="T7" fmla="*/ 75 h 77"/>
                    <a:gd name="T8" fmla="*/ 0 w 52"/>
                    <a:gd name="T9" fmla="*/ 71 h 77"/>
                    <a:gd name="T10" fmla="*/ 1 w 52"/>
                    <a:gd name="T11" fmla="*/ 70 h 77"/>
                    <a:gd name="T12" fmla="*/ 10 w 52"/>
                    <a:gd name="T13" fmla="*/ 26 h 77"/>
                    <a:gd name="T14" fmla="*/ 14 w 52"/>
                    <a:gd name="T15" fmla="*/ 4 h 77"/>
                    <a:gd name="T16" fmla="*/ 19 w 52"/>
                    <a:gd name="T17" fmla="*/ 0 h 77"/>
                    <a:gd name="T18" fmla="*/ 40 w 52"/>
                    <a:gd name="T19" fmla="*/ 1 h 77"/>
                    <a:gd name="T20" fmla="*/ 45 w 52"/>
                    <a:gd name="T21" fmla="*/ 2 h 77"/>
                    <a:gd name="T22" fmla="*/ 51 w 52"/>
                    <a:gd name="T23" fmla="*/ 11 h 77"/>
                    <a:gd name="T24" fmla="*/ 42 w 52"/>
                    <a:gd name="T25" fmla="*/ 57 h 77"/>
                    <a:gd name="T26" fmla="*/ 37 w 52"/>
                    <a:gd name="T27" fmla="*/ 77 h 7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</a:cxnLst>
                  <a:rect l="0" t="0" r="r" b="b"/>
                  <a:pathLst>
                    <a:path w="52" h="77">
                      <a:moveTo>
                        <a:pt x="37" y="77"/>
                      </a:moveTo>
                      <a:cubicBezTo>
                        <a:pt x="35" y="77"/>
                        <a:pt x="33" y="77"/>
                        <a:pt x="30" y="77"/>
                      </a:cubicBezTo>
                      <a:cubicBezTo>
                        <a:pt x="23" y="76"/>
                        <a:pt x="15" y="76"/>
                        <a:pt x="7" y="76"/>
                      </a:cubicBezTo>
                      <a:cubicBezTo>
                        <a:pt x="6" y="76"/>
                        <a:pt x="5" y="75"/>
                        <a:pt x="3" y="75"/>
                      </a:cubicBezTo>
                      <a:cubicBezTo>
                        <a:pt x="1" y="75"/>
                        <a:pt x="0" y="74"/>
                        <a:pt x="0" y="71"/>
                      </a:cubicBezTo>
                      <a:cubicBezTo>
                        <a:pt x="0" y="71"/>
                        <a:pt x="1" y="70"/>
                        <a:pt x="1" y="70"/>
                      </a:cubicBezTo>
                      <a:cubicBezTo>
                        <a:pt x="4" y="55"/>
                        <a:pt x="7" y="41"/>
                        <a:pt x="10" y="26"/>
                      </a:cubicBezTo>
                      <a:cubicBezTo>
                        <a:pt x="12" y="19"/>
                        <a:pt x="13" y="12"/>
                        <a:pt x="14" y="4"/>
                      </a:cubicBezTo>
                      <a:cubicBezTo>
                        <a:pt x="15" y="0"/>
                        <a:pt x="15" y="0"/>
                        <a:pt x="19" y="0"/>
                      </a:cubicBezTo>
                      <a:cubicBezTo>
                        <a:pt x="26" y="1"/>
                        <a:pt x="33" y="1"/>
                        <a:pt x="40" y="1"/>
                      </a:cubicBezTo>
                      <a:cubicBezTo>
                        <a:pt x="41" y="2"/>
                        <a:pt x="43" y="2"/>
                        <a:pt x="45" y="2"/>
                      </a:cubicBezTo>
                      <a:cubicBezTo>
                        <a:pt x="52" y="3"/>
                        <a:pt x="52" y="5"/>
                        <a:pt x="51" y="11"/>
                      </a:cubicBezTo>
                      <a:cubicBezTo>
                        <a:pt x="48" y="27"/>
                        <a:pt x="45" y="42"/>
                        <a:pt x="42" y="57"/>
                      </a:cubicBezTo>
                      <a:cubicBezTo>
                        <a:pt x="40" y="64"/>
                        <a:pt x="39" y="70"/>
                        <a:pt x="37" y="77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551" name="Freeform 13"/>
                <p:cNvSpPr>
                  <a:spLocks/>
                </p:cNvSpPr>
                <p:nvPr/>
              </p:nvSpPr>
              <p:spPr bwMode="auto">
                <a:xfrm>
                  <a:off x="5040313" y="4921251"/>
                  <a:ext cx="152400" cy="195263"/>
                </a:xfrm>
                <a:custGeom>
                  <a:avLst/>
                  <a:gdLst>
                    <a:gd name="T0" fmla="*/ 40 w 52"/>
                    <a:gd name="T1" fmla="*/ 67 h 67"/>
                    <a:gd name="T2" fmla="*/ 2 w 52"/>
                    <a:gd name="T3" fmla="*/ 67 h 67"/>
                    <a:gd name="T4" fmla="*/ 2 w 52"/>
                    <a:gd name="T5" fmla="*/ 55 h 67"/>
                    <a:gd name="T6" fmla="*/ 12 w 52"/>
                    <a:gd name="T7" fmla="*/ 13 h 67"/>
                    <a:gd name="T8" fmla="*/ 16 w 52"/>
                    <a:gd name="T9" fmla="*/ 0 h 67"/>
                    <a:gd name="T10" fmla="*/ 52 w 52"/>
                    <a:gd name="T11" fmla="*/ 3 h 67"/>
                    <a:gd name="T12" fmla="*/ 51 w 52"/>
                    <a:gd name="T13" fmla="*/ 12 h 67"/>
                    <a:gd name="T14" fmla="*/ 43 w 52"/>
                    <a:gd name="T15" fmla="*/ 59 h 67"/>
                    <a:gd name="T16" fmla="*/ 40 w 52"/>
                    <a:gd name="T17" fmla="*/ 67 h 6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</a:cxnLst>
                  <a:rect l="0" t="0" r="r" b="b"/>
                  <a:pathLst>
                    <a:path w="52" h="67">
                      <a:moveTo>
                        <a:pt x="40" y="67"/>
                      </a:moveTo>
                      <a:cubicBezTo>
                        <a:pt x="27" y="67"/>
                        <a:pt x="15" y="67"/>
                        <a:pt x="2" y="67"/>
                      </a:cubicBezTo>
                      <a:cubicBezTo>
                        <a:pt x="0" y="63"/>
                        <a:pt x="2" y="59"/>
                        <a:pt x="2" y="55"/>
                      </a:cubicBezTo>
                      <a:cubicBezTo>
                        <a:pt x="5" y="41"/>
                        <a:pt x="8" y="27"/>
                        <a:pt x="12" y="13"/>
                      </a:cubicBezTo>
                      <a:cubicBezTo>
                        <a:pt x="13" y="8"/>
                        <a:pt x="14" y="4"/>
                        <a:pt x="16" y="0"/>
                      </a:cubicBezTo>
                      <a:cubicBezTo>
                        <a:pt x="28" y="1"/>
                        <a:pt x="39" y="2"/>
                        <a:pt x="52" y="3"/>
                      </a:cubicBezTo>
                      <a:cubicBezTo>
                        <a:pt x="52" y="6"/>
                        <a:pt x="52" y="9"/>
                        <a:pt x="51" y="12"/>
                      </a:cubicBezTo>
                      <a:cubicBezTo>
                        <a:pt x="48" y="28"/>
                        <a:pt x="44" y="43"/>
                        <a:pt x="43" y="59"/>
                      </a:cubicBezTo>
                      <a:cubicBezTo>
                        <a:pt x="43" y="62"/>
                        <a:pt x="41" y="64"/>
                        <a:pt x="40" y="67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552" name="Freeform 14"/>
                <p:cNvSpPr>
                  <a:spLocks/>
                </p:cNvSpPr>
                <p:nvPr/>
              </p:nvSpPr>
              <p:spPr bwMode="auto">
                <a:xfrm>
                  <a:off x="8412163" y="5070476"/>
                  <a:ext cx="266700" cy="133350"/>
                </a:xfrm>
                <a:custGeom>
                  <a:avLst/>
                  <a:gdLst>
                    <a:gd name="T0" fmla="*/ 91 w 91"/>
                    <a:gd name="T1" fmla="*/ 19 h 46"/>
                    <a:gd name="T2" fmla="*/ 81 w 91"/>
                    <a:gd name="T3" fmla="*/ 46 h 46"/>
                    <a:gd name="T4" fmla="*/ 75 w 91"/>
                    <a:gd name="T5" fmla="*/ 43 h 46"/>
                    <a:gd name="T6" fmla="*/ 41 w 91"/>
                    <a:gd name="T7" fmla="*/ 33 h 46"/>
                    <a:gd name="T8" fmla="*/ 33 w 91"/>
                    <a:gd name="T9" fmla="*/ 31 h 46"/>
                    <a:gd name="T10" fmla="*/ 6 w 91"/>
                    <a:gd name="T11" fmla="*/ 24 h 46"/>
                    <a:gd name="T12" fmla="*/ 2 w 91"/>
                    <a:gd name="T13" fmla="*/ 17 h 46"/>
                    <a:gd name="T14" fmla="*/ 7 w 91"/>
                    <a:gd name="T15" fmla="*/ 2 h 46"/>
                    <a:gd name="T16" fmla="*/ 11 w 91"/>
                    <a:gd name="T17" fmla="*/ 0 h 46"/>
                    <a:gd name="T18" fmla="*/ 24 w 91"/>
                    <a:gd name="T19" fmla="*/ 2 h 46"/>
                    <a:gd name="T20" fmla="*/ 35 w 91"/>
                    <a:gd name="T21" fmla="*/ 4 h 46"/>
                    <a:gd name="T22" fmla="*/ 79 w 91"/>
                    <a:gd name="T23" fmla="*/ 15 h 46"/>
                    <a:gd name="T24" fmla="*/ 91 w 91"/>
                    <a:gd name="T25" fmla="*/ 19 h 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</a:cxnLst>
                  <a:rect l="0" t="0" r="r" b="b"/>
                  <a:pathLst>
                    <a:path w="91" h="46">
                      <a:moveTo>
                        <a:pt x="91" y="19"/>
                      </a:moveTo>
                      <a:cubicBezTo>
                        <a:pt x="87" y="28"/>
                        <a:pt x="87" y="38"/>
                        <a:pt x="81" y="46"/>
                      </a:cubicBezTo>
                      <a:cubicBezTo>
                        <a:pt x="79" y="45"/>
                        <a:pt x="77" y="44"/>
                        <a:pt x="75" y="43"/>
                      </a:cubicBezTo>
                      <a:cubicBezTo>
                        <a:pt x="65" y="36"/>
                        <a:pt x="53" y="34"/>
                        <a:pt x="41" y="33"/>
                      </a:cubicBezTo>
                      <a:cubicBezTo>
                        <a:pt x="38" y="32"/>
                        <a:pt x="36" y="32"/>
                        <a:pt x="33" y="31"/>
                      </a:cubicBezTo>
                      <a:cubicBezTo>
                        <a:pt x="24" y="29"/>
                        <a:pt x="15" y="27"/>
                        <a:pt x="6" y="24"/>
                      </a:cubicBezTo>
                      <a:cubicBezTo>
                        <a:pt x="1" y="23"/>
                        <a:pt x="0" y="22"/>
                        <a:pt x="2" y="17"/>
                      </a:cubicBezTo>
                      <a:cubicBezTo>
                        <a:pt x="3" y="12"/>
                        <a:pt x="5" y="7"/>
                        <a:pt x="7" y="2"/>
                      </a:cubicBezTo>
                      <a:cubicBezTo>
                        <a:pt x="8" y="1"/>
                        <a:pt x="10" y="0"/>
                        <a:pt x="11" y="0"/>
                      </a:cubicBezTo>
                      <a:cubicBezTo>
                        <a:pt x="16" y="0"/>
                        <a:pt x="20" y="1"/>
                        <a:pt x="24" y="2"/>
                      </a:cubicBezTo>
                      <a:cubicBezTo>
                        <a:pt x="28" y="3"/>
                        <a:pt x="31" y="4"/>
                        <a:pt x="35" y="4"/>
                      </a:cubicBezTo>
                      <a:cubicBezTo>
                        <a:pt x="51" y="4"/>
                        <a:pt x="65" y="8"/>
                        <a:pt x="79" y="15"/>
                      </a:cubicBezTo>
                      <a:cubicBezTo>
                        <a:pt x="83" y="16"/>
                        <a:pt x="86" y="18"/>
                        <a:pt x="91" y="19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553" name="Freeform 15"/>
                <p:cNvSpPr>
                  <a:spLocks/>
                </p:cNvSpPr>
                <p:nvPr/>
              </p:nvSpPr>
              <p:spPr bwMode="auto">
                <a:xfrm>
                  <a:off x="5140325" y="4511676"/>
                  <a:ext cx="131763" cy="153988"/>
                </a:xfrm>
                <a:custGeom>
                  <a:avLst/>
                  <a:gdLst>
                    <a:gd name="T0" fmla="*/ 37 w 45"/>
                    <a:gd name="T1" fmla="*/ 53 h 53"/>
                    <a:gd name="T2" fmla="*/ 11 w 45"/>
                    <a:gd name="T3" fmla="*/ 52 h 53"/>
                    <a:gd name="T4" fmla="*/ 0 w 45"/>
                    <a:gd name="T5" fmla="*/ 51 h 53"/>
                    <a:gd name="T6" fmla="*/ 8 w 45"/>
                    <a:gd name="T7" fmla="*/ 1 h 53"/>
                    <a:gd name="T8" fmla="*/ 45 w 45"/>
                    <a:gd name="T9" fmla="*/ 0 h 53"/>
                    <a:gd name="T10" fmla="*/ 45 w 45"/>
                    <a:gd name="T11" fmla="*/ 6 h 53"/>
                    <a:gd name="T12" fmla="*/ 38 w 45"/>
                    <a:gd name="T13" fmla="*/ 50 h 53"/>
                    <a:gd name="T14" fmla="*/ 37 w 45"/>
                    <a:gd name="T15" fmla="*/ 53 h 5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45" h="53">
                      <a:moveTo>
                        <a:pt x="37" y="53"/>
                      </a:moveTo>
                      <a:cubicBezTo>
                        <a:pt x="28" y="52"/>
                        <a:pt x="20" y="52"/>
                        <a:pt x="11" y="52"/>
                      </a:cubicBezTo>
                      <a:cubicBezTo>
                        <a:pt x="8" y="52"/>
                        <a:pt x="4" y="51"/>
                        <a:pt x="0" y="51"/>
                      </a:cubicBezTo>
                      <a:cubicBezTo>
                        <a:pt x="3" y="34"/>
                        <a:pt x="6" y="17"/>
                        <a:pt x="8" y="1"/>
                      </a:cubicBezTo>
                      <a:cubicBezTo>
                        <a:pt x="20" y="1"/>
                        <a:pt x="32" y="0"/>
                        <a:pt x="45" y="0"/>
                      </a:cubicBezTo>
                      <a:cubicBezTo>
                        <a:pt x="45" y="2"/>
                        <a:pt x="45" y="4"/>
                        <a:pt x="45" y="6"/>
                      </a:cubicBezTo>
                      <a:cubicBezTo>
                        <a:pt x="43" y="21"/>
                        <a:pt x="40" y="36"/>
                        <a:pt x="38" y="50"/>
                      </a:cubicBezTo>
                      <a:cubicBezTo>
                        <a:pt x="38" y="51"/>
                        <a:pt x="37" y="52"/>
                        <a:pt x="37" y="53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554" name="Freeform 16"/>
                <p:cNvSpPr>
                  <a:spLocks/>
                </p:cNvSpPr>
                <p:nvPr/>
              </p:nvSpPr>
              <p:spPr bwMode="auto">
                <a:xfrm>
                  <a:off x="7678738" y="5005388"/>
                  <a:ext cx="82550" cy="274638"/>
                </a:xfrm>
                <a:custGeom>
                  <a:avLst/>
                  <a:gdLst>
                    <a:gd name="T0" fmla="*/ 18 w 28"/>
                    <a:gd name="T1" fmla="*/ 94 h 94"/>
                    <a:gd name="T2" fmla="*/ 2 w 28"/>
                    <a:gd name="T3" fmla="*/ 94 h 94"/>
                    <a:gd name="T4" fmla="*/ 1 w 28"/>
                    <a:gd name="T5" fmla="*/ 74 h 94"/>
                    <a:gd name="T6" fmla="*/ 2 w 28"/>
                    <a:gd name="T7" fmla="*/ 72 h 94"/>
                    <a:gd name="T8" fmla="*/ 1 w 28"/>
                    <a:gd name="T9" fmla="*/ 38 h 94"/>
                    <a:gd name="T10" fmla="*/ 6 w 28"/>
                    <a:gd name="T11" fmla="*/ 0 h 94"/>
                    <a:gd name="T12" fmla="*/ 13 w 28"/>
                    <a:gd name="T13" fmla="*/ 12 h 94"/>
                    <a:gd name="T14" fmla="*/ 14 w 28"/>
                    <a:gd name="T15" fmla="*/ 1 h 94"/>
                    <a:gd name="T16" fmla="*/ 24 w 28"/>
                    <a:gd name="T17" fmla="*/ 3 h 94"/>
                    <a:gd name="T18" fmla="*/ 27 w 28"/>
                    <a:gd name="T19" fmla="*/ 7 h 94"/>
                    <a:gd name="T20" fmla="*/ 27 w 28"/>
                    <a:gd name="T21" fmla="*/ 15 h 94"/>
                    <a:gd name="T22" fmla="*/ 24 w 28"/>
                    <a:gd name="T23" fmla="*/ 36 h 94"/>
                    <a:gd name="T24" fmla="*/ 22 w 28"/>
                    <a:gd name="T25" fmla="*/ 40 h 94"/>
                    <a:gd name="T26" fmla="*/ 21 w 28"/>
                    <a:gd name="T27" fmla="*/ 42 h 94"/>
                    <a:gd name="T28" fmla="*/ 22 w 28"/>
                    <a:gd name="T29" fmla="*/ 44 h 94"/>
                    <a:gd name="T30" fmla="*/ 19 w 28"/>
                    <a:gd name="T31" fmla="*/ 70 h 94"/>
                    <a:gd name="T32" fmla="*/ 19 w 28"/>
                    <a:gd name="T33" fmla="*/ 83 h 94"/>
                    <a:gd name="T34" fmla="*/ 18 w 28"/>
                    <a:gd name="T35" fmla="*/ 94 h 9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28" h="94">
                      <a:moveTo>
                        <a:pt x="18" y="94"/>
                      </a:moveTo>
                      <a:cubicBezTo>
                        <a:pt x="12" y="94"/>
                        <a:pt x="7" y="94"/>
                        <a:pt x="2" y="94"/>
                      </a:cubicBezTo>
                      <a:cubicBezTo>
                        <a:pt x="0" y="87"/>
                        <a:pt x="1" y="81"/>
                        <a:pt x="1" y="74"/>
                      </a:cubicBezTo>
                      <a:cubicBezTo>
                        <a:pt x="1" y="74"/>
                        <a:pt x="2" y="73"/>
                        <a:pt x="2" y="72"/>
                      </a:cubicBezTo>
                      <a:cubicBezTo>
                        <a:pt x="2" y="61"/>
                        <a:pt x="2" y="49"/>
                        <a:pt x="1" y="38"/>
                      </a:cubicBezTo>
                      <a:cubicBezTo>
                        <a:pt x="0" y="25"/>
                        <a:pt x="4" y="13"/>
                        <a:pt x="6" y="0"/>
                      </a:cubicBezTo>
                      <a:cubicBezTo>
                        <a:pt x="13" y="1"/>
                        <a:pt x="12" y="7"/>
                        <a:pt x="13" y="12"/>
                      </a:cubicBezTo>
                      <a:cubicBezTo>
                        <a:pt x="17" y="8"/>
                        <a:pt x="13" y="5"/>
                        <a:pt x="14" y="1"/>
                      </a:cubicBezTo>
                      <a:cubicBezTo>
                        <a:pt x="18" y="2"/>
                        <a:pt x="21" y="2"/>
                        <a:pt x="24" y="3"/>
                      </a:cubicBezTo>
                      <a:cubicBezTo>
                        <a:pt x="25" y="3"/>
                        <a:pt x="27" y="5"/>
                        <a:pt x="27" y="7"/>
                      </a:cubicBezTo>
                      <a:cubicBezTo>
                        <a:pt x="28" y="10"/>
                        <a:pt x="27" y="12"/>
                        <a:pt x="27" y="15"/>
                      </a:cubicBezTo>
                      <a:cubicBezTo>
                        <a:pt x="26" y="22"/>
                        <a:pt x="25" y="29"/>
                        <a:pt x="24" y="36"/>
                      </a:cubicBezTo>
                      <a:cubicBezTo>
                        <a:pt x="23" y="37"/>
                        <a:pt x="22" y="39"/>
                        <a:pt x="22" y="40"/>
                      </a:cubicBezTo>
                      <a:cubicBezTo>
                        <a:pt x="21" y="41"/>
                        <a:pt x="21" y="42"/>
                        <a:pt x="21" y="42"/>
                      </a:cubicBezTo>
                      <a:cubicBezTo>
                        <a:pt x="21" y="43"/>
                        <a:pt x="22" y="44"/>
                        <a:pt x="22" y="44"/>
                      </a:cubicBezTo>
                      <a:cubicBezTo>
                        <a:pt x="20" y="53"/>
                        <a:pt x="21" y="62"/>
                        <a:pt x="19" y="70"/>
                      </a:cubicBezTo>
                      <a:cubicBezTo>
                        <a:pt x="18" y="75"/>
                        <a:pt x="19" y="79"/>
                        <a:pt x="19" y="83"/>
                      </a:cubicBezTo>
                      <a:cubicBezTo>
                        <a:pt x="18" y="87"/>
                        <a:pt x="18" y="90"/>
                        <a:pt x="18" y="94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555" name="Freeform 17"/>
                <p:cNvSpPr>
                  <a:spLocks/>
                </p:cNvSpPr>
                <p:nvPr/>
              </p:nvSpPr>
              <p:spPr bwMode="auto">
                <a:xfrm>
                  <a:off x="5005388" y="5137151"/>
                  <a:ext cx="155575" cy="120650"/>
                </a:xfrm>
                <a:custGeom>
                  <a:avLst/>
                  <a:gdLst>
                    <a:gd name="T0" fmla="*/ 0 w 53"/>
                    <a:gd name="T1" fmla="*/ 39 h 41"/>
                    <a:gd name="T2" fmla="*/ 2 w 53"/>
                    <a:gd name="T3" fmla="*/ 31 h 41"/>
                    <a:gd name="T4" fmla="*/ 9 w 53"/>
                    <a:gd name="T5" fmla="*/ 6 h 41"/>
                    <a:gd name="T6" fmla="*/ 16 w 53"/>
                    <a:gd name="T7" fmla="*/ 1 h 41"/>
                    <a:gd name="T8" fmla="*/ 40 w 53"/>
                    <a:gd name="T9" fmla="*/ 0 h 41"/>
                    <a:gd name="T10" fmla="*/ 42 w 53"/>
                    <a:gd name="T11" fmla="*/ 0 h 41"/>
                    <a:gd name="T12" fmla="*/ 50 w 53"/>
                    <a:gd name="T13" fmla="*/ 10 h 41"/>
                    <a:gd name="T14" fmla="*/ 44 w 53"/>
                    <a:gd name="T15" fmla="*/ 37 h 41"/>
                    <a:gd name="T16" fmla="*/ 39 w 53"/>
                    <a:gd name="T17" fmla="*/ 41 h 41"/>
                    <a:gd name="T18" fmla="*/ 17 w 53"/>
                    <a:gd name="T19" fmla="*/ 40 h 41"/>
                    <a:gd name="T20" fmla="*/ 0 w 53"/>
                    <a:gd name="T21" fmla="*/ 39 h 4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</a:cxnLst>
                  <a:rect l="0" t="0" r="r" b="b"/>
                  <a:pathLst>
                    <a:path w="53" h="41">
                      <a:moveTo>
                        <a:pt x="0" y="39"/>
                      </a:moveTo>
                      <a:cubicBezTo>
                        <a:pt x="1" y="36"/>
                        <a:pt x="1" y="33"/>
                        <a:pt x="2" y="31"/>
                      </a:cubicBezTo>
                      <a:cubicBezTo>
                        <a:pt x="4" y="23"/>
                        <a:pt x="7" y="15"/>
                        <a:pt x="9" y="6"/>
                      </a:cubicBezTo>
                      <a:cubicBezTo>
                        <a:pt x="10" y="2"/>
                        <a:pt x="13" y="1"/>
                        <a:pt x="16" y="1"/>
                      </a:cubicBezTo>
                      <a:cubicBezTo>
                        <a:pt x="24" y="1"/>
                        <a:pt x="32" y="0"/>
                        <a:pt x="40" y="0"/>
                      </a:cubicBezTo>
                      <a:cubicBezTo>
                        <a:pt x="41" y="0"/>
                        <a:pt x="41" y="0"/>
                        <a:pt x="42" y="0"/>
                      </a:cubicBezTo>
                      <a:cubicBezTo>
                        <a:pt x="50" y="1"/>
                        <a:pt x="53" y="0"/>
                        <a:pt x="50" y="10"/>
                      </a:cubicBezTo>
                      <a:cubicBezTo>
                        <a:pt x="48" y="19"/>
                        <a:pt x="46" y="28"/>
                        <a:pt x="44" y="37"/>
                      </a:cubicBezTo>
                      <a:cubicBezTo>
                        <a:pt x="44" y="41"/>
                        <a:pt x="41" y="41"/>
                        <a:pt x="39" y="41"/>
                      </a:cubicBezTo>
                      <a:cubicBezTo>
                        <a:pt x="31" y="41"/>
                        <a:pt x="24" y="40"/>
                        <a:pt x="17" y="40"/>
                      </a:cubicBezTo>
                      <a:cubicBezTo>
                        <a:pt x="11" y="40"/>
                        <a:pt x="6" y="39"/>
                        <a:pt x="0" y="39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556" name="Freeform 18"/>
                <p:cNvSpPr>
                  <a:spLocks/>
                </p:cNvSpPr>
                <p:nvPr/>
              </p:nvSpPr>
              <p:spPr bwMode="auto">
                <a:xfrm>
                  <a:off x="5168900" y="4370388"/>
                  <a:ext cx="128588" cy="123825"/>
                </a:xfrm>
                <a:custGeom>
                  <a:avLst/>
                  <a:gdLst>
                    <a:gd name="T0" fmla="*/ 44 w 44"/>
                    <a:gd name="T1" fmla="*/ 1 h 42"/>
                    <a:gd name="T2" fmla="*/ 44 w 44"/>
                    <a:gd name="T3" fmla="*/ 6 h 42"/>
                    <a:gd name="T4" fmla="*/ 41 w 44"/>
                    <a:gd name="T5" fmla="*/ 28 h 42"/>
                    <a:gd name="T6" fmla="*/ 37 w 44"/>
                    <a:gd name="T7" fmla="*/ 40 h 42"/>
                    <a:gd name="T8" fmla="*/ 0 w 44"/>
                    <a:gd name="T9" fmla="*/ 38 h 42"/>
                    <a:gd name="T10" fmla="*/ 3 w 44"/>
                    <a:gd name="T11" fmla="*/ 27 h 42"/>
                    <a:gd name="T12" fmla="*/ 8 w 44"/>
                    <a:gd name="T13" fmla="*/ 5 h 42"/>
                    <a:gd name="T14" fmla="*/ 15 w 44"/>
                    <a:gd name="T15" fmla="*/ 0 h 42"/>
                    <a:gd name="T16" fmla="*/ 31 w 44"/>
                    <a:gd name="T17" fmla="*/ 0 h 42"/>
                    <a:gd name="T18" fmla="*/ 44 w 44"/>
                    <a:gd name="T19" fmla="*/ 1 h 4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44" h="42">
                      <a:moveTo>
                        <a:pt x="44" y="1"/>
                      </a:moveTo>
                      <a:cubicBezTo>
                        <a:pt x="44" y="3"/>
                        <a:pt x="44" y="4"/>
                        <a:pt x="44" y="6"/>
                      </a:cubicBezTo>
                      <a:cubicBezTo>
                        <a:pt x="42" y="13"/>
                        <a:pt x="41" y="21"/>
                        <a:pt x="41" y="28"/>
                      </a:cubicBezTo>
                      <a:cubicBezTo>
                        <a:pt x="40" y="32"/>
                        <a:pt x="38" y="36"/>
                        <a:pt x="37" y="40"/>
                      </a:cubicBezTo>
                      <a:cubicBezTo>
                        <a:pt x="25" y="41"/>
                        <a:pt x="12" y="42"/>
                        <a:pt x="0" y="38"/>
                      </a:cubicBezTo>
                      <a:cubicBezTo>
                        <a:pt x="1" y="35"/>
                        <a:pt x="2" y="31"/>
                        <a:pt x="3" y="27"/>
                      </a:cubicBezTo>
                      <a:cubicBezTo>
                        <a:pt x="4" y="20"/>
                        <a:pt x="6" y="12"/>
                        <a:pt x="8" y="5"/>
                      </a:cubicBezTo>
                      <a:cubicBezTo>
                        <a:pt x="9" y="0"/>
                        <a:pt x="10" y="0"/>
                        <a:pt x="15" y="0"/>
                      </a:cubicBezTo>
                      <a:cubicBezTo>
                        <a:pt x="20" y="0"/>
                        <a:pt x="26" y="0"/>
                        <a:pt x="31" y="0"/>
                      </a:cubicBezTo>
                      <a:cubicBezTo>
                        <a:pt x="35" y="0"/>
                        <a:pt x="39" y="1"/>
                        <a:pt x="44" y="1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557" name="Freeform 19"/>
                <p:cNvSpPr>
                  <a:spLocks noEditPoints="1"/>
                </p:cNvSpPr>
                <p:nvPr/>
              </p:nvSpPr>
              <p:spPr bwMode="auto">
                <a:xfrm>
                  <a:off x="2008188" y="2492376"/>
                  <a:ext cx="1112838" cy="1065213"/>
                </a:xfrm>
                <a:custGeom>
                  <a:avLst/>
                  <a:gdLst>
                    <a:gd name="T0" fmla="*/ 369 w 381"/>
                    <a:gd name="T1" fmla="*/ 358 h 364"/>
                    <a:gd name="T2" fmla="*/ 304 w 381"/>
                    <a:gd name="T3" fmla="*/ 359 h 364"/>
                    <a:gd name="T4" fmla="*/ 208 w 381"/>
                    <a:gd name="T5" fmla="*/ 357 h 364"/>
                    <a:gd name="T6" fmla="*/ 179 w 381"/>
                    <a:gd name="T7" fmla="*/ 364 h 364"/>
                    <a:gd name="T8" fmla="*/ 107 w 381"/>
                    <a:gd name="T9" fmla="*/ 361 h 364"/>
                    <a:gd name="T10" fmla="*/ 29 w 381"/>
                    <a:gd name="T11" fmla="*/ 362 h 364"/>
                    <a:gd name="T12" fmla="*/ 11 w 381"/>
                    <a:gd name="T13" fmla="*/ 276 h 364"/>
                    <a:gd name="T14" fmla="*/ 7 w 381"/>
                    <a:gd name="T15" fmla="*/ 168 h 364"/>
                    <a:gd name="T16" fmla="*/ 1 w 381"/>
                    <a:gd name="T17" fmla="*/ 74 h 364"/>
                    <a:gd name="T18" fmla="*/ 5 w 381"/>
                    <a:gd name="T19" fmla="*/ 2 h 364"/>
                    <a:gd name="T20" fmla="*/ 36 w 381"/>
                    <a:gd name="T21" fmla="*/ 9 h 364"/>
                    <a:gd name="T22" fmla="*/ 79 w 381"/>
                    <a:gd name="T23" fmla="*/ 10 h 364"/>
                    <a:gd name="T24" fmla="*/ 201 w 381"/>
                    <a:gd name="T25" fmla="*/ 14 h 364"/>
                    <a:gd name="T26" fmla="*/ 271 w 381"/>
                    <a:gd name="T27" fmla="*/ 13 h 364"/>
                    <a:gd name="T28" fmla="*/ 341 w 381"/>
                    <a:gd name="T29" fmla="*/ 16 h 364"/>
                    <a:gd name="T30" fmla="*/ 374 w 381"/>
                    <a:gd name="T31" fmla="*/ 16 h 364"/>
                    <a:gd name="T32" fmla="*/ 373 w 381"/>
                    <a:gd name="T33" fmla="*/ 32 h 364"/>
                    <a:gd name="T34" fmla="*/ 371 w 381"/>
                    <a:gd name="T35" fmla="*/ 100 h 364"/>
                    <a:gd name="T36" fmla="*/ 367 w 381"/>
                    <a:gd name="T37" fmla="*/ 215 h 364"/>
                    <a:gd name="T38" fmla="*/ 368 w 381"/>
                    <a:gd name="T39" fmla="*/ 346 h 364"/>
                    <a:gd name="T40" fmla="*/ 173 w 381"/>
                    <a:gd name="T41" fmla="*/ 306 h 364"/>
                    <a:gd name="T42" fmla="*/ 171 w 381"/>
                    <a:gd name="T43" fmla="*/ 202 h 364"/>
                    <a:gd name="T44" fmla="*/ 169 w 381"/>
                    <a:gd name="T45" fmla="*/ 65 h 364"/>
                    <a:gd name="T46" fmla="*/ 148 w 381"/>
                    <a:gd name="T47" fmla="*/ 24 h 364"/>
                    <a:gd name="T48" fmla="*/ 44 w 381"/>
                    <a:gd name="T49" fmla="*/ 21 h 364"/>
                    <a:gd name="T50" fmla="*/ 11 w 381"/>
                    <a:gd name="T51" fmla="*/ 69 h 364"/>
                    <a:gd name="T52" fmla="*/ 17 w 381"/>
                    <a:gd name="T53" fmla="*/ 168 h 364"/>
                    <a:gd name="T54" fmla="*/ 22 w 381"/>
                    <a:gd name="T55" fmla="*/ 293 h 364"/>
                    <a:gd name="T56" fmla="*/ 53 w 381"/>
                    <a:gd name="T57" fmla="*/ 349 h 364"/>
                    <a:gd name="T58" fmla="*/ 111 w 381"/>
                    <a:gd name="T59" fmla="*/ 349 h 364"/>
                    <a:gd name="T60" fmla="*/ 217 w 381"/>
                    <a:gd name="T61" fmla="*/ 345 h 364"/>
                    <a:gd name="T62" fmla="*/ 321 w 381"/>
                    <a:gd name="T63" fmla="*/ 346 h 364"/>
                    <a:gd name="T64" fmla="*/ 357 w 381"/>
                    <a:gd name="T65" fmla="*/ 298 h 364"/>
                    <a:gd name="T66" fmla="*/ 358 w 381"/>
                    <a:gd name="T67" fmla="*/ 189 h 364"/>
                    <a:gd name="T68" fmla="*/ 362 w 381"/>
                    <a:gd name="T69" fmla="*/ 26 h 364"/>
                    <a:gd name="T70" fmla="*/ 227 w 381"/>
                    <a:gd name="T71" fmla="*/ 24 h 364"/>
                    <a:gd name="T72" fmla="*/ 217 w 381"/>
                    <a:gd name="T73" fmla="*/ 45 h 364"/>
                    <a:gd name="T74" fmla="*/ 215 w 381"/>
                    <a:gd name="T75" fmla="*/ 112 h 364"/>
                    <a:gd name="T76" fmla="*/ 216 w 381"/>
                    <a:gd name="T77" fmla="*/ 183 h 364"/>
                    <a:gd name="T78" fmla="*/ 219 w 381"/>
                    <a:gd name="T79" fmla="*/ 260 h 364"/>
                    <a:gd name="T80" fmla="*/ 217 w 381"/>
                    <a:gd name="T81" fmla="*/ 345 h 364"/>
                    <a:gd name="T82" fmla="*/ 180 w 381"/>
                    <a:gd name="T83" fmla="*/ 77 h 364"/>
                    <a:gd name="T84" fmla="*/ 182 w 381"/>
                    <a:gd name="T85" fmla="*/ 104 h 364"/>
                    <a:gd name="T86" fmla="*/ 183 w 381"/>
                    <a:gd name="T87" fmla="*/ 138 h 364"/>
                    <a:gd name="T88" fmla="*/ 183 w 381"/>
                    <a:gd name="T89" fmla="*/ 163 h 364"/>
                    <a:gd name="T90" fmla="*/ 185 w 381"/>
                    <a:gd name="T91" fmla="*/ 242 h 364"/>
                    <a:gd name="T92" fmla="*/ 192 w 381"/>
                    <a:gd name="T93" fmla="*/ 346 h 364"/>
                    <a:gd name="T94" fmla="*/ 204 w 381"/>
                    <a:gd name="T95" fmla="*/ 300 h 364"/>
                    <a:gd name="T96" fmla="*/ 203 w 381"/>
                    <a:gd name="T97" fmla="*/ 179 h 364"/>
                    <a:gd name="T98" fmla="*/ 202 w 381"/>
                    <a:gd name="T99" fmla="*/ 84 h 3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</a:cxnLst>
                  <a:rect l="0" t="0" r="r" b="b"/>
                  <a:pathLst>
                    <a:path w="381" h="364">
                      <a:moveTo>
                        <a:pt x="368" y="346"/>
                      </a:moveTo>
                      <a:cubicBezTo>
                        <a:pt x="368" y="346"/>
                        <a:pt x="370" y="346"/>
                        <a:pt x="370" y="347"/>
                      </a:cubicBezTo>
                      <a:cubicBezTo>
                        <a:pt x="371" y="349"/>
                        <a:pt x="372" y="352"/>
                        <a:pt x="372" y="354"/>
                      </a:cubicBezTo>
                      <a:cubicBezTo>
                        <a:pt x="373" y="356"/>
                        <a:pt x="372" y="358"/>
                        <a:pt x="369" y="358"/>
                      </a:cubicBezTo>
                      <a:cubicBezTo>
                        <a:pt x="361" y="359"/>
                        <a:pt x="353" y="359"/>
                        <a:pt x="345" y="359"/>
                      </a:cubicBezTo>
                      <a:cubicBezTo>
                        <a:pt x="343" y="359"/>
                        <a:pt x="341" y="359"/>
                        <a:pt x="339" y="359"/>
                      </a:cubicBezTo>
                      <a:cubicBezTo>
                        <a:pt x="332" y="359"/>
                        <a:pt x="326" y="359"/>
                        <a:pt x="320" y="359"/>
                      </a:cubicBezTo>
                      <a:cubicBezTo>
                        <a:pt x="315" y="359"/>
                        <a:pt x="309" y="357"/>
                        <a:pt x="304" y="359"/>
                      </a:cubicBezTo>
                      <a:cubicBezTo>
                        <a:pt x="301" y="359"/>
                        <a:pt x="298" y="358"/>
                        <a:pt x="295" y="358"/>
                      </a:cubicBezTo>
                      <a:cubicBezTo>
                        <a:pt x="283" y="358"/>
                        <a:pt x="271" y="358"/>
                        <a:pt x="260" y="358"/>
                      </a:cubicBezTo>
                      <a:cubicBezTo>
                        <a:pt x="252" y="358"/>
                        <a:pt x="244" y="359"/>
                        <a:pt x="236" y="358"/>
                      </a:cubicBezTo>
                      <a:cubicBezTo>
                        <a:pt x="226" y="357"/>
                        <a:pt x="217" y="358"/>
                        <a:pt x="208" y="357"/>
                      </a:cubicBezTo>
                      <a:cubicBezTo>
                        <a:pt x="202" y="357"/>
                        <a:pt x="197" y="357"/>
                        <a:pt x="192" y="358"/>
                      </a:cubicBezTo>
                      <a:cubicBezTo>
                        <a:pt x="190" y="358"/>
                        <a:pt x="188" y="359"/>
                        <a:pt x="186" y="360"/>
                      </a:cubicBezTo>
                      <a:cubicBezTo>
                        <a:pt x="184" y="360"/>
                        <a:pt x="183" y="360"/>
                        <a:pt x="181" y="361"/>
                      </a:cubicBezTo>
                      <a:cubicBezTo>
                        <a:pt x="180" y="361"/>
                        <a:pt x="180" y="363"/>
                        <a:pt x="179" y="364"/>
                      </a:cubicBezTo>
                      <a:cubicBezTo>
                        <a:pt x="177" y="363"/>
                        <a:pt x="176" y="361"/>
                        <a:pt x="173" y="360"/>
                      </a:cubicBezTo>
                      <a:cubicBezTo>
                        <a:pt x="163" y="358"/>
                        <a:pt x="152" y="360"/>
                        <a:pt x="141" y="360"/>
                      </a:cubicBezTo>
                      <a:cubicBezTo>
                        <a:pt x="133" y="360"/>
                        <a:pt x="124" y="362"/>
                        <a:pt x="115" y="360"/>
                      </a:cubicBezTo>
                      <a:cubicBezTo>
                        <a:pt x="113" y="360"/>
                        <a:pt x="110" y="361"/>
                        <a:pt x="107" y="361"/>
                      </a:cubicBezTo>
                      <a:cubicBezTo>
                        <a:pt x="101" y="361"/>
                        <a:pt x="95" y="360"/>
                        <a:pt x="89" y="360"/>
                      </a:cubicBezTo>
                      <a:cubicBezTo>
                        <a:pt x="82" y="361"/>
                        <a:pt x="74" y="361"/>
                        <a:pt x="66" y="362"/>
                      </a:cubicBezTo>
                      <a:cubicBezTo>
                        <a:pt x="63" y="362"/>
                        <a:pt x="61" y="362"/>
                        <a:pt x="58" y="362"/>
                      </a:cubicBezTo>
                      <a:cubicBezTo>
                        <a:pt x="48" y="362"/>
                        <a:pt x="39" y="362"/>
                        <a:pt x="29" y="362"/>
                      </a:cubicBezTo>
                      <a:cubicBezTo>
                        <a:pt x="21" y="362"/>
                        <a:pt x="17" y="359"/>
                        <a:pt x="16" y="351"/>
                      </a:cubicBezTo>
                      <a:cubicBezTo>
                        <a:pt x="15" y="346"/>
                        <a:pt x="15" y="340"/>
                        <a:pt x="14" y="335"/>
                      </a:cubicBezTo>
                      <a:cubicBezTo>
                        <a:pt x="11" y="326"/>
                        <a:pt x="12" y="316"/>
                        <a:pt x="11" y="306"/>
                      </a:cubicBezTo>
                      <a:cubicBezTo>
                        <a:pt x="11" y="296"/>
                        <a:pt x="12" y="286"/>
                        <a:pt x="11" y="276"/>
                      </a:cubicBezTo>
                      <a:cubicBezTo>
                        <a:pt x="11" y="269"/>
                        <a:pt x="11" y="262"/>
                        <a:pt x="11" y="256"/>
                      </a:cubicBezTo>
                      <a:cubicBezTo>
                        <a:pt x="11" y="253"/>
                        <a:pt x="11" y="250"/>
                        <a:pt x="11" y="248"/>
                      </a:cubicBezTo>
                      <a:cubicBezTo>
                        <a:pt x="10" y="236"/>
                        <a:pt x="8" y="223"/>
                        <a:pt x="8" y="211"/>
                      </a:cubicBezTo>
                      <a:cubicBezTo>
                        <a:pt x="7" y="197"/>
                        <a:pt x="7" y="183"/>
                        <a:pt x="7" y="168"/>
                      </a:cubicBezTo>
                      <a:cubicBezTo>
                        <a:pt x="6" y="166"/>
                        <a:pt x="6" y="164"/>
                        <a:pt x="7" y="162"/>
                      </a:cubicBezTo>
                      <a:cubicBezTo>
                        <a:pt x="8" y="152"/>
                        <a:pt x="5" y="142"/>
                        <a:pt x="5" y="132"/>
                      </a:cubicBezTo>
                      <a:cubicBezTo>
                        <a:pt x="5" y="122"/>
                        <a:pt x="6" y="111"/>
                        <a:pt x="4" y="101"/>
                      </a:cubicBezTo>
                      <a:cubicBezTo>
                        <a:pt x="3" y="92"/>
                        <a:pt x="1" y="83"/>
                        <a:pt x="1" y="74"/>
                      </a:cubicBezTo>
                      <a:cubicBezTo>
                        <a:pt x="1" y="65"/>
                        <a:pt x="2" y="56"/>
                        <a:pt x="2" y="46"/>
                      </a:cubicBezTo>
                      <a:cubicBezTo>
                        <a:pt x="1" y="35"/>
                        <a:pt x="1" y="23"/>
                        <a:pt x="1" y="11"/>
                      </a:cubicBezTo>
                      <a:cubicBezTo>
                        <a:pt x="0" y="9"/>
                        <a:pt x="0" y="6"/>
                        <a:pt x="1" y="4"/>
                      </a:cubicBezTo>
                      <a:cubicBezTo>
                        <a:pt x="1" y="1"/>
                        <a:pt x="2" y="0"/>
                        <a:pt x="5" y="2"/>
                      </a:cubicBezTo>
                      <a:cubicBezTo>
                        <a:pt x="6" y="2"/>
                        <a:pt x="8" y="3"/>
                        <a:pt x="9" y="5"/>
                      </a:cubicBezTo>
                      <a:cubicBezTo>
                        <a:pt x="10" y="8"/>
                        <a:pt x="13" y="7"/>
                        <a:pt x="16" y="8"/>
                      </a:cubicBezTo>
                      <a:cubicBezTo>
                        <a:pt x="18" y="8"/>
                        <a:pt x="21" y="8"/>
                        <a:pt x="24" y="8"/>
                      </a:cubicBezTo>
                      <a:cubicBezTo>
                        <a:pt x="28" y="9"/>
                        <a:pt x="32" y="9"/>
                        <a:pt x="36" y="9"/>
                      </a:cubicBezTo>
                      <a:cubicBezTo>
                        <a:pt x="39" y="9"/>
                        <a:pt x="42" y="10"/>
                        <a:pt x="45" y="10"/>
                      </a:cubicBezTo>
                      <a:cubicBezTo>
                        <a:pt x="46" y="10"/>
                        <a:pt x="47" y="10"/>
                        <a:pt x="48" y="10"/>
                      </a:cubicBezTo>
                      <a:cubicBezTo>
                        <a:pt x="54" y="9"/>
                        <a:pt x="60" y="9"/>
                        <a:pt x="66" y="9"/>
                      </a:cubicBezTo>
                      <a:cubicBezTo>
                        <a:pt x="70" y="9"/>
                        <a:pt x="74" y="9"/>
                        <a:pt x="79" y="10"/>
                      </a:cubicBezTo>
                      <a:cubicBezTo>
                        <a:pt x="85" y="10"/>
                        <a:pt x="92" y="10"/>
                        <a:pt x="99" y="11"/>
                      </a:cubicBezTo>
                      <a:cubicBezTo>
                        <a:pt x="111" y="13"/>
                        <a:pt x="123" y="11"/>
                        <a:pt x="135" y="12"/>
                      </a:cubicBezTo>
                      <a:cubicBezTo>
                        <a:pt x="148" y="13"/>
                        <a:pt x="162" y="14"/>
                        <a:pt x="176" y="14"/>
                      </a:cubicBezTo>
                      <a:cubicBezTo>
                        <a:pt x="184" y="14"/>
                        <a:pt x="193" y="16"/>
                        <a:pt x="201" y="14"/>
                      </a:cubicBezTo>
                      <a:cubicBezTo>
                        <a:pt x="208" y="13"/>
                        <a:pt x="213" y="14"/>
                        <a:pt x="219" y="14"/>
                      </a:cubicBezTo>
                      <a:cubicBezTo>
                        <a:pt x="226" y="15"/>
                        <a:pt x="234" y="14"/>
                        <a:pt x="241" y="14"/>
                      </a:cubicBezTo>
                      <a:cubicBezTo>
                        <a:pt x="249" y="14"/>
                        <a:pt x="258" y="14"/>
                        <a:pt x="266" y="14"/>
                      </a:cubicBezTo>
                      <a:cubicBezTo>
                        <a:pt x="268" y="14"/>
                        <a:pt x="269" y="14"/>
                        <a:pt x="271" y="13"/>
                      </a:cubicBezTo>
                      <a:cubicBezTo>
                        <a:pt x="273" y="13"/>
                        <a:pt x="274" y="13"/>
                        <a:pt x="275" y="13"/>
                      </a:cubicBezTo>
                      <a:cubicBezTo>
                        <a:pt x="279" y="14"/>
                        <a:pt x="282" y="14"/>
                        <a:pt x="285" y="14"/>
                      </a:cubicBezTo>
                      <a:cubicBezTo>
                        <a:pt x="293" y="14"/>
                        <a:pt x="300" y="14"/>
                        <a:pt x="307" y="14"/>
                      </a:cubicBezTo>
                      <a:cubicBezTo>
                        <a:pt x="318" y="15"/>
                        <a:pt x="330" y="15"/>
                        <a:pt x="341" y="16"/>
                      </a:cubicBezTo>
                      <a:cubicBezTo>
                        <a:pt x="347" y="16"/>
                        <a:pt x="352" y="16"/>
                        <a:pt x="358" y="16"/>
                      </a:cubicBezTo>
                      <a:cubicBezTo>
                        <a:pt x="364" y="16"/>
                        <a:pt x="365" y="15"/>
                        <a:pt x="366" y="9"/>
                      </a:cubicBezTo>
                      <a:cubicBezTo>
                        <a:pt x="366" y="8"/>
                        <a:pt x="366" y="7"/>
                        <a:pt x="366" y="7"/>
                      </a:cubicBezTo>
                      <a:cubicBezTo>
                        <a:pt x="372" y="6"/>
                        <a:pt x="374" y="7"/>
                        <a:pt x="374" y="16"/>
                      </a:cubicBezTo>
                      <a:cubicBezTo>
                        <a:pt x="376" y="17"/>
                        <a:pt x="378" y="17"/>
                        <a:pt x="379" y="18"/>
                      </a:cubicBezTo>
                      <a:cubicBezTo>
                        <a:pt x="380" y="20"/>
                        <a:pt x="381" y="22"/>
                        <a:pt x="381" y="25"/>
                      </a:cubicBezTo>
                      <a:cubicBezTo>
                        <a:pt x="380" y="25"/>
                        <a:pt x="379" y="25"/>
                        <a:pt x="378" y="25"/>
                      </a:cubicBezTo>
                      <a:cubicBezTo>
                        <a:pt x="373" y="26"/>
                        <a:pt x="373" y="27"/>
                        <a:pt x="373" y="32"/>
                      </a:cubicBezTo>
                      <a:cubicBezTo>
                        <a:pt x="373" y="34"/>
                        <a:pt x="372" y="36"/>
                        <a:pt x="372" y="39"/>
                      </a:cubicBezTo>
                      <a:cubicBezTo>
                        <a:pt x="372" y="44"/>
                        <a:pt x="372" y="49"/>
                        <a:pt x="371" y="54"/>
                      </a:cubicBezTo>
                      <a:cubicBezTo>
                        <a:pt x="371" y="56"/>
                        <a:pt x="371" y="58"/>
                        <a:pt x="371" y="59"/>
                      </a:cubicBezTo>
                      <a:cubicBezTo>
                        <a:pt x="373" y="73"/>
                        <a:pt x="371" y="86"/>
                        <a:pt x="371" y="100"/>
                      </a:cubicBezTo>
                      <a:cubicBezTo>
                        <a:pt x="370" y="117"/>
                        <a:pt x="369" y="133"/>
                        <a:pt x="368" y="150"/>
                      </a:cubicBezTo>
                      <a:cubicBezTo>
                        <a:pt x="368" y="153"/>
                        <a:pt x="368" y="157"/>
                        <a:pt x="368" y="160"/>
                      </a:cubicBezTo>
                      <a:cubicBezTo>
                        <a:pt x="368" y="171"/>
                        <a:pt x="367" y="182"/>
                        <a:pt x="368" y="194"/>
                      </a:cubicBezTo>
                      <a:cubicBezTo>
                        <a:pt x="368" y="201"/>
                        <a:pt x="367" y="208"/>
                        <a:pt x="367" y="215"/>
                      </a:cubicBezTo>
                      <a:cubicBezTo>
                        <a:pt x="368" y="222"/>
                        <a:pt x="367" y="229"/>
                        <a:pt x="367" y="236"/>
                      </a:cubicBezTo>
                      <a:cubicBezTo>
                        <a:pt x="367" y="252"/>
                        <a:pt x="367" y="269"/>
                        <a:pt x="367" y="285"/>
                      </a:cubicBezTo>
                      <a:cubicBezTo>
                        <a:pt x="368" y="303"/>
                        <a:pt x="368" y="321"/>
                        <a:pt x="369" y="338"/>
                      </a:cubicBezTo>
                      <a:cubicBezTo>
                        <a:pt x="369" y="341"/>
                        <a:pt x="368" y="343"/>
                        <a:pt x="368" y="346"/>
                      </a:cubicBezTo>
                      <a:close/>
                      <a:moveTo>
                        <a:pt x="173" y="346"/>
                      </a:moveTo>
                      <a:cubicBezTo>
                        <a:pt x="173" y="343"/>
                        <a:pt x="174" y="341"/>
                        <a:pt x="174" y="339"/>
                      </a:cubicBezTo>
                      <a:cubicBezTo>
                        <a:pt x="174" y="334"/>
                        <a:pt x="173" y="330"/>
                        <a:pt x="173" y="326"/>
                      </a:cubicBezTo>
                      <a:cubicBezTo>
                        <a:pt x="173" y="319"/>
                        <a:pt x="173" y="313"/>
                        <a:pt x="173" y="306"/>
                      </a:cubicBezTo>
                      <a:cubicBezTo>
                        <a:pt x="172" y="293"/>
                        <a:pt x="172" y="281"/>
                        <a:pt x="172" y="268"/>
                      </a:cubicBezTo>
                      <a:cubicBezTo>
                        <a:pt x="172" y="260"/>
                        <a:pt x="172" y="253"/>
                        <a:pt x="172" y="245"/>
                      </a:cubicBezTo>
                      <a:cubicBezTo>
                        <a:pt x="172" y="239"/>
                        <a:pt x="171" y="234"/>
                        <a:pt x="171" y="228"/>
                      </a:cubicBezTo>
                      <a:cubicBezTo>
                        <a:pt x="172" y="219"/>
                        <a:pt x="172" y="211"/>
                        <a:pt x="171" y="202"/>
                      </a:cubicBezTo>
                      <a:cubicBezTo>
                        <a:pt x="170" y="184"/>
                        <a:pt x="168" y="166"/>
                        <a:pt x="170" y="149"/>
                      </a:cubicBezTo>
                      <a:cubicBezTo>
                        <a:pt x="170" y="144"/>
                        <a:pt x="170" y="139"/>
                        <a:pt x="170" y="134"/>
                      </a:cubicBezTo>
                      <a:cubicBezTo>
                        <a:pt x="170" y="125"/>
                        <a:pt x="171" y="115"/>
                        <a:pt x="171" y="106"/>
                      </a:cubicBezTo>
                      <a:cubicBezTo>
                        <a:pt x="170" y="92"/>
                        <a:pt x="169" y="79"/>
                        <a:pt x="169" y="65"/>
                      </a:cubicBezTo>
                      <a:cubicBezTo>
                        <a:pt x="169" y="63"/>
                        <a:pt x="169" y="61"/>
                        <a:pt x="168" y="59"/>
                      </a:cubicBezTo>
                      <a:cubicBezTo>
                        <a:pt x="168" y="51"/>
                        <a:pt x="168" y="42"/>
                        <a:pt x="167" y="33"/>
                      </a:cubicBezTo>
                      <a:cubicBezTo>
                        <a:pt x="167" y="30"/>
                        <a:pt x="167" y="27"/>
                        <a:pt x="166" y="24"/>
                      </a:cubicBezTo>
                      <a:cubicBezTo>
                        <a:pt x="160" y="24"/>
                        <a:pt x="154" y="24"/>
                        <a:pt x="148" y="24"/>
                      </a:cubicBezTo>
                      <a:cubicBezTo>
                        <a:pt x="139" y="24"/>
                        <a:pt x="130" y="23"/>
                        <a:pt x="121" y="22"/>
                      </a:cubicBezTo>
                      <a:cubicBezTo>
                        <a:pt x="115" y="22"/>
                        <a:pt x="110" y="22"/>
                        <a:pt x="104" y="21"/>
                      </a:cubicBezTo>
                      <a:cubicBezTo>
                        <a:pt x="95" y="21"/>
                        <a:pt x="87" y="22"/>
                        <a:pt x="78" y="21"/>
                      </a:cubicBezTo>
                      <a:cubicBezTo>
                        <a:pt x="67" y="20"/>
                        <a:pt x="55" y="20"/>
                        <a:pt x="44" y="21"/>
                      </a:cubicBezTo>
                      <a:cubicBezTo>
                        <a:pt x="37" y="21"/>
                        <a:pt x="30" y="21"/>
                        <a:pt x="23" y="20"/>
                      </a:cubicBezTo>
                      <a:cubicBezTo>
                        <a:pt x="19" y="19"/>
                        <a:pt x="15" y="17"/>
                        <a:pt x="11" y="20"/>
                      </a:cubicBezTo>
                      <a:cubicBezTo>
                        <a:pt x="11" y="25"/>
                        <a:pt x="10" y="30"/>
                        <a:pt x="10" y="35"/>
                      </a:cubicBezTo>
                      <a:cubicBezTo>
                        <a:pt x="10" y="46"/>
                        <a:pt x="11" y="58"/>
                        <a:pt x="11" y="69"/>
                      </a:cubicBezTo>
                      <a:cubicBezTo>
                        <a:pt x="11" y="74"/>
                        <a:pt x="11" y="78"/>
                        <a:pt x="11" y="83"/>
                      </a:cubicBezTo>
                      <a:cubicBezTo>
                        <a:pt x="12" y="94"/>
                        <a:pt x="14" y="105"/>
                        <a:pt x="15" y="116"/>
                      </a:cubicBezTo>
                      <a:cubicBezTo>
                        <a:pt x="16" y="130"/>
                        <a:pt x="16" y="144"/>
                        <a:pt x="16" y="158"/>
                      </a:cubicBezTo>
                      <a:cubicBezTo>
                        <a:pt x="16" y="161"/>
                        <a:pt x="17" y="165"/>
                        <a:pt x="17" y="168"/>
                      </a:cubicBezTo>
                      <a:cubicBezTo>
                        <a:pt x="17" y="173"/>
                        <a:pt x="17" y="179"/>
                        <a:pt x="17" y="184"/>
                      </a:cubicBezTo>
                      <a:cubicBezTo>
                        <a:pt x="17" y="191"/>
                        <a:pt x="17" y="198"/>
                        <a:pt x="17" y="206"/>
                      </a:cubicBezTo>
                      <a:cubicBezTo>
                        <a:pt x="17" y="220"/>
                        <a:pt x="21" y="234"/>
                        <a:pt x="21" y="248"/>
                      </a:cubicBezTo>
                      <a:cubicBezTo>
                        <a:pt x="21" y="263"/>
                        <a:pt x="22" y="278"/>
                        <a:pt x="22" y="293"/>
                      </a:cubicBezTo>
                      <a:cubicBezTo>
                        <a:pt x="23" y="302"/>
                        <a:pt x="21" y="311"/>
                        <a:pt x="25" y="319"/>
                      </a:cubicBezTo>
                      <a:cubicBezTo>
                        <a:pt x="26" y="320"/>
                        <a:pt x="26" y="322"/>
                        <a:pt x="26" y="323"/>
                      </a:cubicBezTo>
                      <a:cubicBezTo>
                        <a:pt x="26" y="332"/>
                        <a:pt x="27" y="341"/>
                        <a:pt x="27" y="349"/>
                      </a:cubicBezTo>
                      <a:cubicBezTo>
                        <a:pt x="36" y="349"/>
                        <a:pt x="44" y="349"/>
                        <a:pt x="53" y="349"/>
                      </a:cubicBezTo>
                      <a:cubicBezTo>
                        <a:pt x="55" y="349"/>
                        <a:pt x="58" y="349"/>
                        <a:pt x="61" y="349"/>
                      </a:cubicBezTo>
                      <a:cubicBezTo>
                        <a:pt x="66" y="349"/>
                        <a:pt x="71" y="348"/>
                        <a:pt x="75" y="349"/>
                      </a:cubicBezTo>
                      <a:cubicBezTo>
                        <a:pt x="87" y="352"/>
                        <a:pt x="99" y="347"/>
                        <a:pt x="111" y="349"/>
                      </a:cubicBezTo>
                      <a:cubicBezTo>
                        <a:pt x="111" y="349"/>
                        <a:pt x="111" y="349"/>
                        <a:pt x="111" y="349"/>
                      </a:cubicBezTo>
                      <a:cubicBezTo>
                        <a:pt x="118" y="349"/>
                        <a:pt x="125" y="348"/>
                        <a:pt x="132" y="348"/>
                      </a:cubicBezTo>
                      <a:cubicBezTo>
                        <a:pt x="139" y="347"/>
                        <a:pt x="145" y="348"/>
                        <a:pt x="152" y="348"/>
                      </a:cubicBezTo>
                      <a:cubicBezTo>
                        <a:pt x="159" y="347"/>
                        <a:pt x="166" y="349"/>
                        <a:pt x="173" y="346"/>
                      </a:cubicBezTo>
                      <a:close/>
                      <a:moveTo>
                        <a:pt x="217" y="345"/>
                      </a:moveTo>
                      <a:cubicBezTo>
                        <a:pt x="222" y="345"/>
                        <a:pt x="226" y="346"/>
                        <a:pt x="231" y="346"/>
                      </a:cubicBezTo>
                      <a:cubicBezTo>
                        <a:pt x="245" y="347"/>
                        <a:pt x="259" y="347"/>
                        <a:pt x="273" y="346"/>
                      </a:cubicBezTo>
                      <a:cubicBezTo>
                        <a:pt x="283" y="346"/>
                        <a:pt x="294" y="348"/>
                        <a:pt x="304" y="346"/>
                      </a:cubicBezTo>
                      <a:cubicBezTo>
                        <a:pt x="310" y="345"/>
                        <a:pt x="316" y="346"/>
                        <a:pt x="321" y="346"/>
                      </a:cubicBezTo>
                      <a:cubicBezTo>
                        <a:pt x="326" y="346"/>
                        <a:pt x="330" y="347"/>
                        <a:pt x="334" y="348"/>
                      </a:cubicBezTo>
                      <a:cubicBezTo>
                        <a:pt x="339" y="348"/>
                        <a:pt x="344" y="347"/>
                        <a:pt x="349" y="347"/>
                      </a:cubicBezTo>
                      <a:cubicBezTo>
                        <a:pt x="353" y="347"/>
                        <a:pt x="355" y="346"/>
                        <a:pt x="355" y="342"/>
                      </a:cubicBezTo>
                      <a:cubicBezTo>
                        <a:pt x="355" y="327"/>
                        <a:pt x="356" y="313"/>
                        <a:pt x="357" y="298"/>
                      </a:cubicBezTo>
                      <a:cubicBezTo>
                        <a:pt x="357" y="289"/>
                        <a:pt x="357" y="279"/>
                        <a:pt x="357" y="270"/>
                      </a:cubicBezTo>
                      <a:cubicBezTo>
                        <a:pt x="357" y="266"/>
                        <a:pt x="356" y="262"/>
                        <a:pt x="356" y="258"/>
                      </a:cubicBezTo>
                      <a:cubicBezTo>
                        <a:pt x="356" y="244"/>
                        <a:pt x="357" y="230"/>
                        <a:pt x="358" y="217"/>
                      </a:cubicBezTo>
                      <a:cubicBezTo>
                        <a:pt x="358" y="207"/>
                        <a:pt x="358" y="198"/>
                        <a:pt x="358" y="189"/>
                      </a:cubicBezTo>
                      <a:cubicBezTo>
                        <a:pt x="358" y="172"/>
                        <a:pt x="358" y="154"/>
                        <a:pt x="359" y="137"/>
                      </a:cubicBezTo>
                      <a:cubicBezTo>
                        <a:pt x="359" y="123"/>
                        <a:pt x="360" y="110"/>
                        <a:pt x="360" y="96"/>
                      </a:cubicBezTo>
                      <a:cubicBezTo>
                        <a:pt x="361" y="78"/>
                        <a:pt x="362" y="61"/>
                        <a:pt x="362" y="43"/>
                      </a:cubicBezTo>
                      <a:cubicBezTo>
                        <a:pt x="363" y="38"/>
                        <a:pt x="362" y="32"/>
                        <a:pt x="362" y="26"/>
                      </a:cubicBezTo>
                      <a:cubicBezTo>
                        <a:pt x="359" y="26"/>
                        <a:pt x="356" y="26"/>
                        <a:pt x="354" y="26"/>
                      </a:cubicBezTo>
                      <a:cubicBezTo>
                        <a:pt x="342" y="25"/>
                        <a:pt x="330" y="26"/>
                        <a:pt x="318" y="25"/>
                      </a:cubicBezTo>
                      <a:cubicBezTo>
                        <a:pt x="305" y="24"/>
                        <a:pt x="291" y="24"/>
                        <a:pt x="277" y="24"/>
                      </a:cubicBezTo>
                      <a:cubicBezTo>
                        <a:pt x="260" y="25"/>
                        <a:pt x="244" y="24"/>
                        <a:pt x="227" y="24"/>
                      </a:cubicBezTo>
                      <a:cubicBezTo>
                        <a:pt x="220" y="25"/>
                        <a:pt x="220" y="24"/>
                        <a:pt x="218" y="31"/>
                      </a:cubicBezTo>
                      <a:cubicBezTo>
                        <a:pt x="218" y="31"/>
                        <a:pt x="218" y="32"/>
                        <a:pt x="218" y="32"/>
                      </a:cubicBezTo>
                      <a:cubicBezTo>
                        <a:pt x="217" y="35"/>
                        <a:pt x="217" y="39"/>
                        <a:pt x="217" y="42"/>
                      </a:cubicBezTo>
                      <a:cubicBezTo>
                        <a:pt x="217" y="43"/>
                        <a:pt x="217" y="44"/>
                        <a:pt x="217" y="45"/>
                      </a:cubicBezTo>
                      <a:cubicBezTo>
                        <a:pt x="215" y="49"/>
                        <a:pt x="218" y="54"/>
                        <a:pt x="215" y="58"/>
                      </a:cubicBezTo>
                      <a:cubicBezTo>
                        <a:pt x="217" y="61"/>
                        <a:pt x="215" y="64"/>
                        <a:pt x="215" y="67"/>
                      </a:cubicBezTo>
                      <a:cubicBezTo>
                        <a:pt x="215" y="70"/>
                        <a:pt x="215" y="74"/>
                        <a:pt x="215" y="77"/>
                      </a:cubicBezTo>
                      <a:cubicBezTo>
                        <a:pt x="215" y="89"/>
                        <a:pt x="215" y="100"/>
                        <a:pt x="215" y="112"/>
                      </a:cubicBezTo>
                      <a:cubicBezTo>
                        <a:pt x="215" y="119"/>
                        <a:pt x="216" y="126"/>
                        <a:pt x="216" y="132"/>
                      </a:cubicBezTo>
                      <a:cubicBezTo>
                        <a:pt x="216" y="136"/>
                        <a:pt x="215" y="139"/>
                        <a:pt x="215" y="142"/>
                      </a:cubicBezTo>
                      <a:cubicBezTo>
                        <a:pt x="216" y="151"/>
                        <a:pt x="216" y="159"/>
                        <a:pt x="216" y="168"/>
                      </a:cubicBezTo>
                      <a:cubicBezTo>
                        <a:pt x="216" y="173"/>
                        <a:pt x="214" y="177"/>
                        <a:pt x="216" y="183"/>
                      </a:cubicBezTo>
                      <a:cubicBezTo>
                        <a:pt x="216" y="184"/>
                        <a:pt x="216" y="186"/>
                        <a:pt x="216" y="187"/>
                      </a:cubicBezTo>
                      <a:cubicBezTo>
                        <a:pt x="215" y="190"/>
                        <a:pt x="215" y="193"/>
                        <a:pt x="215" y="196"/>
                      </a:cubicBezTo>
                      <a:cubicBezTo>
                        <a:pt x="216" y="207"/>
                        <a:pt x="217" y="218"/>
                        <a:pt x="217" y="230"/>
                      </a:cubicBezTo>
                      <a:cubicBezTo>
                        <a:pt x="218" y="240"/>
                        <a:pt x="218" y="250"/>
                        <a:pt x="219" y="260"/>
                      </a:cubicBezTo>
                      <a:cubicBezTo>
                        <a:pt x="219" y="265"/>
                        <a:pt x="220" y="271"/>
                        <a:pt x="219" y="275"/>
                      </a:cubicBezTo>
                      <a:cubicBezTo>
                        <a:pt x="217" y="284"/>
                        <a:pt x="219" y="293"/>
                        <a:pt x="218" y="302"/>
                      </a:cubicBezTo>
                      <a:cubicBezTo>
                        <a:pt x="217" y="309"/>
                        <a:pt x="217" y="315"/>
                        <a:pt x="217" y="322"/>
                      </a:cubicBezTo>
                      <a:cubicBezTo>
                        <a:pt x="216" y="329"/>
                        <a:pt x="215" y="337"/>
                        <a:pt x="217" y="345"/>
                      </a:cubicBezTo>
                      <a:close/>
                      <a:moveTo>
                        <a:pt x="179" y="25"/>
                      </a:moveTo>
                      <a:cubicBezTo>
                        <a:pt x="178" y="30"/>
                        <a:pt x="177" y="36"/>
                        <a:pt x="178" y="41"/>
                      </a:cubicBezTo>
                      <a:cubicBezTo>
                        <a:pt x="179" y="46"/>
                        <a:pt x="179" y="50"/>
                        <a:pt x="179" y="55"/>
                      </a:cubicBezTo>
                      <a:cubicBezTo>
                        <a:pt x="179" y="62"/>
                        <a:pt x="179" y="70"/>
                        <a:pt x="180" y="77"/>
                      </a:cubicBezTo>
                      <a:cubicBezTo>
                        <a:pt x="180" y="80"/>
                        <a:pt x="183" y="82"/>
                        <a:pt x="180" y="85"/>
                      </a:cubicBezTo>
                      <a:cubicBezTo>
                        <a:pt x="180" y="86"/>
                        <a:pt x="180" y="86"/>
                        <a:pt x="181" y="87"/>
                      </a:cubicBezTo>
                      <a:cubicBezTo>
                        <a:pt x="181" y="88"/>
                        <a:pt x="182" y="99"/>
                        <a:pt x="182" y="99"/>
                      </a:cubicBezTo>
                      <a:cubicBezTo>
                        <a:pt x="182" y="101"/>
                        <a:pt x="181" y="103"/>
                        <a:pt x="182" y="104"/>
                      </a:cubicBezTo>
                      <a:cubicBezTo>
                        <a:pt x="183" y="107"/>
                        <a:pt x="182" y="109"/>
                        <a:pt x="182" y="111"/>
                      </a:cubicBezTo>
                      <a:cubicBezTo>
                        <a:pt x="182" y="112"/>
                        <a:pt x="181" y="113"/>
                        <a:pt x="181" y="114"/>
                      </a:cubicBezTo>
                      <a:cubicBezTo>
                        <a:pt x="184" y="119"/>
                        <a:pt x="183" y="124"/>
                        <a:pt x="183" y="129"/>
                      </a:cubicBezTo>
                      <a:cubicBezTo>
                        <a:pt x="183" y="132"/>
                        <a:pt x="184" y="135"/>
                        <a:pt x="183" y="138"/>
                      </a:cubicBezTo>
                      <a:cubicBezTo>
                        <a:pt x="182" y="140"/>
                        <a:pt x="183" y="144"/>
                        <a:pt x="183" y="146"/>
                      </a:cubicBezTo>
                      <a:cubicBezTo>
                        <a:pt x="184" y="147"/>
                        <a:pt x="184" y="148"/>
                        <a:pt x="183" y="149"/>
                      </a:cubicBezTo>
                      <a:cubicBezTo>
                        <a:pt x="181" y="152"/>
                        <a:pt x="182" y="156"/>
                        <a:pt x="183" y="160"/>
                      </a:cubicBezTo>
                      <a:cubicBezTo>
                        <a:pt x="183" y="161"/>
                        <a:pt x="183" y="162"/>
                        <a:pt x="183" y="163"/>
                      </a:cubicBezTo>
                      <a:cubicBezTo>
                        <a:pt x="184" y="171"/>
                        <a:pt x="183" y="180"/>
                        <a:pt x="184" y="188"/>
                      </a:cubicBezTo>
                      <a:cubicBezTo>
                        <a:pt x="184" y="200"/>
                        <a:pt x="184" y="212"/>
                        <a:pt x="184" y="224"/>
                      </a:cubicBezTo>
                      <a:cubicBezTo>
                        <a:pt x="184" y="225"/>
                        <a:pt x="183" y="227"/>
                        <a:pt x="184" y="228"/>
                      </a:cubicBezTo>
                      <a:cubicBezTo>
                        <a:pt x="186" y="233"/>
                        <a:pt x="185" y="237"/>
                        <a:pt x="185" y="242"/>
                      </a:cubicBezTo>
                      <a:cubicBezTo>
                        <a:pt x="185" y="253"/>
                        <a:pt x="185" y="264"/>
                        <a:pt x="185" y="275"/>
                      </a:cubicBezTo>
                      <a:cubicBezTo>
                        <a:pt x="186" y="288"/>
                        <a:pt x="186" y="302"/>
                        <a:pt x="186" y="315"/>
                      </a:cubicBezTo>
                      <a:cubicBezTo>
                        <a:pt x="186" y="324"/>
                        <a:pt x="190" y="332"/>
                        <a:pt x="187" y="342"/>
                      </a:cubicBezTo>
                      <a:cubicBezTo>
                        <a:pt x="186" y="345"/>
                        <a:pt x="188" y="346"/>
                        <a:pt x="192" y="346"/>
                      </a:cubicBezTo>
                      <a:cubicBezTo>
                        <a:pt x="194" y="346"/>
                        <a:pt x="197" y="346"/>
                        <a:pt x="200" y="346"/>
                      </a:cubicBezTo>
                      <a:cubicBezTo>
                        <a:pt x="201" y="345"/>
                        <a:pt x="202" y="344"/>
                        <a:pt x="202" y="343"/>
                      </a:cubicBezTo>
                      <a:cubicBezTo>
                        <a:pt x="203" y="340"/>
                        <a:pt x="202" y="337"/>
                        <a:pt x="203" y="334"/>
                      </a:cubicBezTo>
                      <a:cubicBezTo>
                        <a:pt x="203" y="323"/>
                        <a:pt x="204" y="312"/>
                        <a:pt x="204" y="300"/>
                      </a:cubicBezTo>
                      <a:cubicBezTo>
                        <a:pt x="204" y="297"/>
                        <a:pt x="205" y="293"/>
                        <a:pt x="205" y="290"/>
                      </a:cubicBezTo>
                      <a:cubicBezTo>
                        <a:pt x="205" y="276"/>
                        <a:pt x="205" y="263"/>
                        <a:pt x="205" y="249"/>
                      </a:cubicBezTo>
                      <a:cubicBezTo>
                        <a:pt x="205" y="238"/>
                        <a:pt x="203" y="228"/>
                        <a:pt x="203" y="217"/>
                      </a:cubicBezTo>
                      <a:cubicBezTo>
                        <a:pt x="203" y="204"/>
                        <a:pt x="203" y="192"/>
                        <a:pt x="203" y="179"/>
                      </a:cubicBezTo>
                      <a:cubicBezTo>
                        <a:pt x="203" y="170"/>
                        <a:pt x="204" y="161"/>
                        <a:pt x="204" y="151"/>
                      </a:cubicBezTo>
                      <a:cubicBezTo>
                        <a:pt x="203" y="142"/>
                        <a:pt x="204" y="133"/>
                        <a:pt x="203" y="124"/>
                      </a:cubicBezTo>
                      <a:cubicBezTo>
                        <a:pt x="202" y="116"/>
                        <a:pt x="204" y="107"/>
                        <a:pt x="202" y="98"/>
                      </a:cubicBezTo>
                      <a:cubicBezTo>
                        <a:pt x="202" y="93"/>
                        <a:pt x="202" y="88"/>
                        <a:pt x="202" y="84"/>
                      </a:cubicBezTo>
                      <a:cubicBezTo>
                        <a:pt x="203" y="69"/>
                        <a:pt x="204" y="54"/>
                        <a:pt x="205" y="39"/>
                      </a:cubicBezTo>
                      <a:cubicBezTo>
                        <a:pt x="205" y="35"/>
                        <a:pt x="205" y="30"/>
                        <a:pt x="205" y="25"/>
                      </a:cubicBezTo>
                      <a:cubicBezTo>
                        <a:pt x="196" y="25"/>
                        <a:pt x="187" y="25"/>
                        <a:pt x="179" y="25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558" name="Freeform 20"/>
                <p:cNvSpPr>
                  <a:spLocks noEditPoints="1"/>
                </p:cNvSpPr>
                <p:nvPr/>
              </p:nvSpPr>
              <p:spPr bwMode="auto">
                <a:xfrm>
                  <a:off x="769938" y="2490788"/>
                  <a:ext cx="1012825" cy="1081088"/>
                </a:xfrm>
                <a:custGeom>
                  <a:avLst/>
                  <a:gdLst>
                    <a:gd name="T0" fmla="*/ 325 w 347"/>
                    <a:gd name="T1" fmla="*/ 365 h 370"/>
                    <a:gd name="T2" fmla="*/ 256 w 347"/>
                    <a:gd name="T3" fmla="*/ 368 h 370"/>
                    <a:gd name="T4" fmla="*/ 170 w 347"/>
                    <a:gd name="T5" fmla="*/ 368 h 370"/>
                    <a:gd name="T6" fmla="*/ 66 w 347"/>
                    <a:gd name="T7" fmla="*/ 369 h 370"/>
                    <a:gd name="T8" fmla="*/ 13 w 347"/>
                    <a:gd name="T9" fmla="*/ 362 h 370"/>
                    <a:gd name="T10" fmla="*/ 10 w 347"/>
                    <a:gd name="T11" fmla="*/ 209 h 370"/>
                    <a:gd name="T12" fmla="*/ 8 w 347"/>
                    <a:gd name="T13" fmla="*/ 150 h 370"/>
                    <a:gd name="T14" fmla="*/ 8 w 347"/>
                    <a:gd name="T15" fmla="*/ 86 h 370"/>
                    <a:gd name="T16" fmla="*/ 6 w 347"/>
                    <a:gd name="T17" fmla="*/ 10 h 370"/>
                    <a:gd name="T18" fmla="*/ 50 w 347"/>
                    <a:gd name="T19" fmla="*/ 10 h 370"/>
                    <a:gd name="T20" fmla="*/ 129 w 347"/>
                    <a:gd name="T21" fmla="*/ 11 h 370"/>
                    <a:gd name="T22" fmla="*/ 218 w 347"/>
                    <a:gd name="T23" fmla="*/ 12 h 370"/>
                    <a:gd name="T24" fmla="*/ 268 w 347"/>
                    <a:gd name="T25" fmla="*/ 13 h 370"/>
                    <a:gd name="T26" fmla="*/ 327 w 347"/>
                    <a:gd name="T27" fmla="*/ 10 h 370"/>
                    <a:gd name="T28" fmla="*/ 335 w 347"/>
                    <a:gd name="T29" fmla="*/ 100 h 370"/>
                    <a:gd name="T30" fmla="*/ 336 w 347"/>
                    <a:gd name="T31" fmla="*/ 169 h 370"/>
                    <a:gd name="T32" fmla="*/ 339 w 347"/>
                    <a:gd name="T33" fmla="*/ 306 h 370"/>
                    <a:gd name="T34" fmla="*/ 195 w 347"/>
                    <a:gd name="T35" fmla="*/ 163 h 370"/>
                    <a:gd name="T36" fmla="*/ 196 w 347"/>
                    <a:gd name="T37" fmla="*/ 235 h 370"/>
                    <a:gd name="T38" fmla="*/ 195 w 347"/>
                    <a:gd name="T39" fmla="*/ 339 h 370"/>
                    <a:gd name="T40" fmla="*/ 244 w 347"/>
                    <a:gd name="T41" fmla="*/ 356 h 370"/>
                    <a:gd name="T42" fmla="*/ 330 w 347"/>
                    <a:gd name="T43" fmla="*/ 351 h 370"/>
                    <a:gd name="T44" fmla="*/ 329 w 347"/>
                    <a:gd name="T45" fmla="*/ 294 h 370"/>
                    <a:gd name="T46" fmla="*/ 326 w 347"/>
                    <a:gd name="T47" fmla="*/ 130 h 370"/>
                    <a:gd name="T48" fmla="*/ 323 w 347"/>
                    <a:gd name="T49" fmla="*/ 23 h 370"/>
                    <a:gd name="T50" fmla="*/ 243 w 347"/>
                    <a:gd name="T51" fmla="*/ 22 h 370"/>
                    <a:gd name="T52" fmla="*/ 192 w 347"/>
                    <a:gd name="T53" fmla="*/ 58 h 370"/>
                    <a:gd name="T54" fmla="*/ 193 w 347"/>
                    <a:gd name="T55" fmla="*/ 116 h 370"/>
                    <a:gd name="T56" fmla="*/ 192 w 347"/>
                    <a:gd name="T57" fmla="*/ 159 h 370"/>
                    <a:gd name="T58" fmla="*/ 152 w 347"/>
                    <a:gd name="T59" fmla="*/ 305 h 370"/>
                    <a:gd name="T60" fmla="*/ 150 w 347"/>
                    <a:gd name="T61" fmla="*/ 206 h 370"/>
                    <a:gd name="T62" fmla="*/ 149 w 347"/>
                    <a:gd name="T63" fmla="*/ 146 h 370"/>
                    <a:gd name="T64" fmla="*/ 148 w 347"/>
                    <a:gd name="T65" fmla="*/ 71 h 370"/>
                    <a:gd name="T66" fmla="*/ 141 w 347"/>
                    <a:gd name="T67" fmla="*/ 23 h 370"/>
                    <a:gd name="T68" fmla="*/ 62 w 347"/>
                    <a:gd name="T69" fmla="*/ 23 h 370"/>
                    <a:gd name="T70" fmla="*/ 15 w 347"/>
                    <a:gd name="T71" fmla="*/ 25 h 370"/>
                    <a:gd name="T72" fmla="*/ 18 w 347"/>
                    <a:gd name="T73" fmla="*/ 161 h 370"/>
                    <a:gd name="T74" fmla="*/ 22 w 347"/>
                    <a:gd name="T75" fmla="*/ 283 h 370"/>
                    <a:gd name="T76" fmla="*/ 25 w 347"/>
                    <a:gd name="T77" fmla="*/ 354 h 370"/>
                    <a:gd name="T78" fmla="*/ 128 w 347"/>
                    <a:gd name="T79" fmla="*/ 356 h 370"/>
                    <a:gd name="T80" fmla="*/ 181 w 347"/>
                    <a:gd name="T81" fmla="*/ 352 h 370"/>
                    <a:gd name="T82" fmla="*/ 184 w 347"/>
                    <a:gd name="T83" fmla="*/ 223 h 370"/>
                    <a:gd name="T84" fmla="*/ 184 w 347"/>
                    <a:gd name="T85" fmla="*/ 171 h 370"/>
                    <a:gd name="T86" fmla="*/ 183 w 347"/>
                    <a:gd name="T87" fmla="*/ 105 h 370"/>
                    <a:gd name="T88" fmla="*/ 175 w 347"/>
                    <a:gd name="T89" fmla="*/ 23 h 370"/>
                    <a:gd name="T90" fmla="*/ 157 w 347"/>
                    <a:gd name="T91" fmla="*/ 56 h 370"/>
                    <a:gd name="T92" fmla="*/ 159 w 347"/>
                    <a:gd name="T93" fmla="*/ 110 h 370"/>
                    <a:gd name="T94" fmla="*/ 160 w 347"/>
                    <a:gd name="T95" fmla="*/ 154 h 370"/>
                    <a:gd name="T96" fmla="*/ 162 w 347"/>
                    <a:gd name="T97" fmla="*/ 214 h 370"/>
                    <a:gd name="T98" fmla="*/ 165 w 347"/>
                    <a:gd name="T99" fmla="*/ 336 h 3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</a:cxnLst>
                  <a:rect l="0" t="0" r="r" b="b"/>
                  <a:pathLst>
                    <a:path w="347" h="370">
                      <a:moveTo>
                        <a:pt x="340" y="353"/>
                      </a:moveTo>
                      <a:cubicBezTo>
                        <a:pt x="343" y="354"/>
                        <a:pt x="345" y="355"/>
                        <a:pt x="346" y="358"/>
                      </a:cubicBezTo>
                      <a:cubicBezTo>
                        <a:pt x="347" y="363"/>
                        <a:pt x="345" y="365"/>
                        <a:pt x="341" y="365"/>
                      </a:cubicBezTo>
                      <a:cubicBezTo>
                        <a:pt x="335" y="365"/>
                        <a:pt x="329" y="364"/>
                        <a:pt x="325" y="365"/>
                      </a:cubicBezTo>
                      <a:cubicBezTo>
                        <a:pt x="317" y="368"/>
                        <a:pt x="310" y="364"/>
                        <a:pt x="302" y="366"/>
                      </a:cubicBezTo>
                      <a:cubicBezTo>
                        <a:pt x="298" y="368"/>
                        <a:pt x="293" y="366"/>
                        <a:pt x="288" y="366"/>
                      </a:cubicBezTo>
                      <a:cubicBezTo>
                        <a:pt x="287" y="366"/>
                        <a:pt x="286" y="366"/>
                        <a:pt x="286" y="366"/>
                      </a:cubicBezTo>
                      <a:cubicBezTo>
                        <a:pt x="276" y="369"/>
                        <a:pt x="266" y="366"/>
                        <a:pt x="256" y="368"/>
                      </a:cubicBezTo>
                      <a:cubicBezTo>
                        <a:pt x="249" y="369"/>
                        <a:pt x="242" y="368"/>
                        <a:pt x="235" y="367"/>
                      </a:cubicBezTo>
                      <a:cubicBezTo>
                        <a:pt x="232" y="367"/>
                        <a:pt x="229" y="368"/>
                        <a:pt x="227" y="368"/>
                      </a:cubicBezTo>
                      <a:cubicBezTo>
                        <a:pt x="219" y="368"/>
                        <a:pt x="211" y="367"/>
                        <a:pt x="203" y="367"/>
                      </a:cubicBezTo>
                      <a:cubicBezTo>
                        <a:pt x="192" y="367"/>
                        <a:pt x="181" y="368"/>
                        <a:pt x="170" y="368"/>
                      </a:cubicBezTo>
                      <a:cubicBezTo>
                        <a:pt x="154" y="368"/>
                        <a:pt x="138" y="368"/>
                        <a:pt x="123" y="369"/>
                      </a:cubicBezTo>
                      <a:cubicBezTo>
                        <a:pt x="115" y="369"/>
                        <a:pt x="108" y="369"/>
                        <a:pt x="101" y="369"/>
                      </a:cubicBezTo>
                      <a:cubicBezTo>
                        <a:pt x="95" y="369"/>
                        <a:pt x="89" y="369"/>
                        <a:pt x="84" y="368"/>
                      </a:cubicBezTo>
                      <a:cubicBezTo>
                        <a:pt x="78" y="368"/>
                        <a:pt x="72" y="369"/>
                        <a:pt x="66" y="369"/>
                      </a:cubicBezTo>
                      <a:cubicBezTo>
                        <a:pt x="60" y="369"/>
                        <a:pt x="54" y="367"/>
                        <a:pt x="48" y="367"/>
                      </a:cubicBezTo>
                      <a:cubicBezTo>
                        <a:pt x="42" y="367"/>
                        <a:pt x="36" y="367"/>
                        <a:pt x="30" y="367"/>
                      </a:cubicBezTo>
                      <a:cubicBezTo>
                        <a:pt x="27" y="367"/>
                        <a:pt x="25" y="368"/>
                        <a:pt x="22" y="368"/>
                      </a:cubicBezTo>
                      <a:cubicBezTo>
                        <a:pt x="16" y="370"/>
                        <a:pt x="13" y="368"/>
                        <a:pt x="13" y="362"/>
                      </a:cubicBezTo>
                      <a:cubicBezTo>
                        <a:pt x="12" y="348"/>
                        <a:pt x="11" y="334"/>
                        <a:pt x="10" y="320"/>
                      </a:cubicBezTo>
                      <a:cubicBezTo>
                        <a:pt x="10" y="303"/>
                        <a:pt x="10" y="286"/>
                        <a:pt x="10" y="269"/>
                      </a:cubicBezTo>
                      <a:cubicBezTo>
                        <a:pt x="10" y="260"/>
                        <a:pt x="10" y="250"/>
                        <a:pt x="10" y="241"/>
                      </a:cubicBezTo>
                      <a:cubicBezTo>
                        <a:pt x="10" y="230"/>
                        <a:pt x="10" y="219"/>
                        <a:pt x="10" y="209"/>
                      </a:cubicBezTo>
                      <a:cubicBezTo>
                        <a:pt x="9" y="200"/>
                        <a:pt x="9" y="191"/>
                        <a:pt x="9" y="182"/>
                      </a:cubicBezTo>
                      <a:cubicBezTo>
                        <a:pt x="9" y="175"/>
                        <a:pt x="9" y="167"/>
                        <a:pt x="9" y="160"/>
                      </a:cubicBezTo>
                      <a:cubicBezTo>
                        <a:pt x="9" y="157"/>
                        <a:pt x="9" y="154"/>
                        <a:pt x="8" y="152"/>
                      </a:cubicBezTo>
                      <a:cubicBezTo>
                        <a:pt x="8" y="151"/>
                        <a:pt x="8" y="150"/>
                        <a:pt x="8" y="150"/>
                      </a:cubicBezTo>
                      <a:cubicBezTo>
                        <a:pt x="10" y="144"/>
                        <a:pt x="7" y="138"/>
                        <a:pt x="8" y="133"/>
                      </a:cubicBezTo>
                      <a:cubicBezTo>
                        <a:pt x="9" y="124"/>
                        <a:pt x="8" y="115"/>
                        <a:pt x="8" y="107"/>
                      </a:cubicBezTo>
                      <a:cubicBezTo>
                        <a:pt x="7" y="104"/>
                        <a:pt x="8" y="101"/>
                        <a:pt x="8" y="99"/>
                      </a:cubicBezTo>
                      <a:cubicBezTo>
                        <a:pt x="8" y="95"/>
                        <a:pt x="8" y="91"/>
                        <a:pt x="8" y="86"/>
                      </a:cubicBezTo>
                      <a:cubicBezTo>
                        <a:pt x="8" y="75"/>
                        <a:pt x="7" y="64"/>
                        <a:pt x="7" y="52"/>
                      </a:cubicBezTo>
                      <a:cubicBezTo>
                        <a:pt x="7" y="42"/>
                        <a:pt x="7" y="31"/>
                        <a:pt x="7" y="20"/>
                      </a:cubicBezTo>
                      <a:cubicBezTo>
                        <a:pt x="4" y="19"/>
                        <a:pt x="2" y="18"/>
                        <a:pt x="0" y="17"/>
                      </a:cubicBezTo>
                      <a:cubicBezTo>
                        <a:pt x="2" y="15"/>
                        <a:pt x="5" y="12"/>
                        <a:pt x="6" y="10"/>
                      </a:cubicBezTo>
                      <a:cubicBezTo>
                        <a:pt x="7" y="7"/>
                        <a:pt x="8" y="3"/>
                        <a:pt x="9" y="0"/>
                      </a:cubicBezTo>
                      <a:cubicBezTo>
                        <a:pt x="15" y="0"/>
                        <a:pt x="15" y="4"/>
                        <a:pt x="16" y="9"/>
                      </a:cubicBezTo>
                      <a:cubicBezTo>
                        <a:pt x="24" y="11"/>
                        <a:pt x="33" y="10"/>
                        <a:pt x="41" y="9"/>
                      </a:cubicBezTo>
                      <a:cubicBezTo>
                        <a:pt x="44" y="9"/>
                        <a:pt x="47" y="10"/>
                        <a:pt x="50" y="10"/>
                      </a:cubicBezTo>
                      <a:cubicBezTo>
                        <a:pt x="60" y="10"/>
                        <a:pt x="70" y="11"/>
                        <a:pt x="80" y="11"/>
                      </a:cubicBezTo>
                      <a:cubicBezTo>
                        <a:pt x="86" y="11"/>
                        <a:pt x="91" y="12"/>
                        <a:pt x="96" y="12"/>
                      </a:cubicBezTo>
                      <a:cubicBezTo>
                        <a:pt x="106" y="11"/>
                        <a:pt x="115" y="13"/>
                        <a:pt x="125" y="11"/>
                      </a:cubicBezTo>
                      <a:cubicBezTo>
                        <a:pt x="126" y="10"/>
                        <a:pt x="128" y="11"/>
                        <a:pt x="129" y="11"/>
                      </a:cubicBezTo>
                      <a:cubicBezTo>
                        <a:pt x="131" y="12"/>
                        <a:pt x="133" y="12"/>
                        <a:pt x="134" y="12"/>
                      </a:cubicBezTo>
                      <a:cubicBezTo>
                        <a:pt x="148" y="11"/>
                        <a:pt x="162" y="13"/>
                        <a:pt x="176" y="12"/>
                      </a:cubicBezTo>
                      <a:cubicBezTo>
                        <a:pt x="183" y="11"/>
                        <a:pt x="189" y="12"/>
                        <a:pt x="196" y="12"/>
                      </a:cubicBezTo>
                      <a:cubicBezTo>
                        <a:pt x="203" y="12"/>
                        <a:pt x="211" y="12"/>
                        <a:pt x="218" y="12"/>
                      </a:cubicBezTo>
                      <a:cubicBezTo>
                        <a:pt x="222" y="12"/>
                        <a:pt x="226" y="12"/>
                        <a:pt x="230" y="12"/>
                      </a:cubicBezTo>
                      <a:cubicBezTo>
                        <a:pt x="232" y="12"/>
                        <a:pt x="233" y="12"/>
                        <a:pt x="234" y="12"/>
                      </a:cubicBezTo>
                      <a:cubicBezTo>
                        <a:pt x="243" y="10"/>
                        <a:pt x="251" y="12"/>
                        <a:pt x="260" y="12"/>
                      </a:cubicBezTo>
                      <a:cubicBezTo>
                        <a:pt x="262" y="12"/>
                        <a:pt x="265" y="13"/>
                        <a:pt x="268" y="13"/>
                      </a:cubicBezTo>
                      <a:cubicBezTo>
                        <a:pt x="276" y="12"/>
                        <a:pt x="284" y="11"/>
                        <a:pt x="292" y="11"/>
                      </a:cubicBezTo>
                      <a:cubicBezTo>
                        <a:pt x="296" y="11"/>
                        <a:pt x="300" y="12"/>
                        <a:pt x="304" y="12"/>
                      </a:cubicBezTo>
                      <a:cubicBezTo>
                        <a:pt x="308" y="12"/>
                        <a:pt x="312" y="13"/>
                        <a:pt x="316" y="13"/>
                      </a:cubicBezTo>
                      <a:cubicBezTo>
                        <a:pt x="320" y="12"/>
                        <a:pt x="324" y="11"/>
                        <a:pt x="327" y="10"/>
                      </a:cubicBezTo>
                      <a:cubicBezTo>
                        <a:pt x="333" y="7"/>
                        <a:pt x="340" y="12"/>
                        <a:pt x="340" y="18"/>
                      </a:cubicBezTo>
                      <a:cubicBezTo>
                        <a:pt x="340" y="19"/>
                        <a:pt x="339" y="21"/>
                        <a:pt x="338" y="21"/>
                      </a:cubicBezTo>
                      <a:cubicBezTo>
                        <a:pt x="335" y="23"/>
                        <a:pt x="335" y="25"/>
                        <a:pt x="335" y="27"/>
                      </a:cubicBezTo>
                      <a:cubicBezTo>
                        <a:pt x="334" y="52"/>
                        <a:pt x="333" y="76"/>
                        <a:pt x="335" y="100"/>
                      </a:cubicBezTo>
                      <a:cubicBezTo>
                        <a:pt x="336" y="109"/>
                        <a:pt x="335" y="118"/>
                        <a:pt x="335" y="127"/>
                      </a:cubicBezTo>
                      <a:cubicBezTo>
                        <a:pt x="335" y="131"/>
                        <a:pt x="336" y="135"/>
                        <a:pt x="336" y="139"/>
                      </a:cubicBezTo>
                      <a:cubicBezTo>
                        <a:pt x="337" y="142"/>
                        <a:pt x="336" y="146"/>
                        <a:pt x="336" y="150"/>
                      </a:cubicBezTo>
                      <a:cubicBezTo>
                        <a:pt x="336" y="156"/>
                        <a:pt x="335" y="162"/>
                        <a:pt x="336" y="169"/>
                      </a:cubicBezTo>
                      <a:cubicBezTo>
                        <a:pt x="337" y="182"/>
                        <a:pt x="336" y="195"/>
                        <a:pt x="337" y="207"/>
                      </a:cubicBezTo>
                      <a:cubicBezTo>
                        <a:pt x="338" y="217"/>
                        <a:pt x="338" y="226"/>
                        <a:pt x="338" y="235"/>
                      </a:cubicBezTo>
                      <a:cubicBezTo>
                        <a:pt x="339" y="247"/>
                        <a:pt x="339" y="260"/>
                        <a:pt x="339" y="272"/>
                      </a:cubicBezTo>
                      <a:cubicBezTo>
                        <a:pt x="338" y="283"/>
                        <a:pt x="339" y="295"/>
                        <a:pt x="339" y="306"/>
                      </a:cubicBezTo>
                      <a:cubicBezTo>
                        <a:pt x="340" y="315"/>
                        <a:pt x="339" y="324"/>
                        <a:pt x="339" y="334"/>
                      </a:cubicBezTo>
                      <a:cubicBezTo>
                        <a:pt x="339" y="340"/>
                        <a:pt x="337" y="347"/>
                        <a:pt x="340" y="353"/>
                      </a:cubicBezTo>
                      <a:close/>
                      <a:moveTo>
                        <a:pt x="192" y="159"/>
                      </a:moveTo>
                      <a:cubicBezTo>
                        <a:pt x="193" y="161"/>
                        <a:pt x="194" y="162"/>
                        <a:pt x="195" y="163"/>
                      </a:cubicBezTo>
                      <a:cubicBezTo>
                        <a:pt x="195" y="169"/>
                        <a:pt x="196" y="175"/>
                        <a:pt x="196" y="182"/>
                      </a:cubicBezTo>
                      <a:cubicBezTo>
                        <a:pt x="196" y="187"/>
                        <a:pt x="196" y="193"/>
                        <a:pt x="196" y="198"/>
                      </a:cubicBezTo>
                      <a:cubicBezTo>
                        <a:pt x="196" y="204"/>
                        <a:pt x="194" y="209"/>
                        <a:pt x="196" y="215"/>
                      </a:cubicBezTo>
                      <a:cubicBezTo>
                        <a:pt x="197" y="221"/>
                        <a:pt x="196" y="228"/>
                        <a:pt x="196" y="235"/>
                      </a:cubicBezTo>
                      <a:cubicBezTo>
                        <a:pt x="196" y="240"/>
                        <a:pt x="194" y="244"/>
                        <a:pt x="196" y="248"/>
                      </a:cubicBezTo>
                      <a:cubicBezTo>
                        <a:pt x="198" y="255"/>
                        <a:pt x="197" y="262"/>
                        <a:pt x="197" y="269"/>
                      </a:cubicBezTo>
                      <a:cubicBezTo>
                        <a:pt x="198" y="279"/>
                        <a:pt x="197" y="288"/>
                        <a:pt x="196" y="298"/>
                      </a:cubicBezTo>
                      <a:cubicBezTo>
                        <a:pt x="196" y="312"/>
                        <a:pt x="195" y="325"/>
                        <a:pt x="195" y="339"/>
                      </a:cubicBezTo>
                      <a:cubicBezTo>
                        <a:pt x="195" y="344"/>
                        <a:pt x="195" y="349"/>
                        <a:pt x="195" y="355"/>
                      </a:cubicBezTo>
                      <a:cubicBezTo>
                        <a:pt x="197" y="355"/>
                        <a:pt x="199" y="355"/>
                        <a:pt x="200" y="355"/>
                      </a:cubicBezTo>
                      <a:cubicBezTo>
                        <a:pt x="206" y="355"/>
                        <a:pt x="212" y="354"/>
                        <a:pt x="218" y="355"/>
                      </a:cubicBezTo>
                      <a:cubicBezTo>
                        <a:pt x="227" y="357"/>
                        <a:pt x="235" y="357"/>
                        <a:pt x="244" y="356"/>
                      </a:cubicBezTo>
                      <a:cubicBezTo>
                        <a:pt x="258" y="356"/>
                        <a:pt x="272" y="356"/>
                        <a:pt x="286" y="355"/>
                      </a:cubicBezTo>
                      <a:cubicBezTo>
                        <a:pt x="295" y="355"/>
                        <a:pt x="304" y="357"/>
                        <a:pt x="314" y="355"/>
                      </a:cubicBezTo>
                      <a:cubicBezTo>
                        <a:pt x="318" y="355"/>
                        <a:pt x="322" y="355"/>
                        <a:pt x="326" y="356"/>
                      </a:cubicBezTo>
                      <a:cubicBezTo>
                        <a:pt x="330" y="356"/>
                        <a:pt x="330" y="355"/>
                        <a:pt x="330" y="351"/>
                      </a:cubicBezTo>
                      <a:cubicBezTo>
                        <a:pt x="330" y="349"/>
                        <a:pt x="330" y="346"/>
                        <a:pt x="330" y="344"/>
                      </a:cubicBezTo>
                      <a:cubicBezTo>
                        <a:pt x="329" y="336"/>
                        <a:pt x="334" y="327"/>
                        <a:pt x="329" y="319"/>
                      </a:cubicBezTo>
                      <a:cubicBezTo>
                        <a:pt x="329" y="319"/>
                        <a:pt x="329" y="318"/>
                        <a:pt x="329" y="318"/>
                      </a:cubicBezTo>
                      <a:cubicBezTo>
                        <a:pt x="329" y="310"/>
                        <a:pt x="329" y="302"/>
                        <a:pt x="329" y="294"/>
                      </a:cubicBezTo>
                      <a:cubicBezTo>
                        <a:pt x="329" y="288"/>
                        <a:pt x="329" y="282"/>
                        <a:pt x="329" y="276"/>
                      </a:cubicBezTo>
                      <a:cubicBezTo>
                        <a:pt x="328" y="263"/>
                        <a:pt x="328" y="250"/>
                        <a:pt x="328" y="236"/>
                      </a:cubicBezTo>
                      <a:cubicBezTo>
                        <a:pt x="328" y="224"/>
                        <a:pt x="327" y="212"/>
                        <a:pt x="327" y="199"/>
                      </a:cubicBezTo>
                      <a:cubicBezTo>
                        <a:pt x="326" y="176"/>
                        <a:pt x="327" y="153"/>
                        <a:pt x="326" y="130"/>
                      </a:cubicBezTo>
                      <a:cubicBezTo>
                        <a:pt x="326" y="120"/>
                        <a:pt x="325" y="110"/>
                        <a:pt x="326" y="100"/>
                      </a:cubicBezTo>
                      <a:cubicBezTo>
                        <a:pt x="326" y="90"/>
                        <a:pt x="325" y="79"/>
                        <a:pt x="325" y="69"/>
                      </a:cubicBezTo>
                      <a:cubicBezTo>
                        <a:pt x="326" y="59"/>
                        <a:pt x="326" y="49"/>
                        <a:pt x="325" y="39"/>
                      </a:cubicBezTo>
                      <a:cubicBezTo>
                        <a:pt x="325" y="34"/>
                        <a:pt x="325" y="28"/>
                        <a:pt x="323" y="23"/>
                      </a:cubicBezTo>
                      <a:cubicBezTo>
                        <a:pt x="322" y="23"/>
                        <a:pt x="321" y="23"/>
                        <a:pt x="320" y="23"/>
                      </a:cubicBezTo>
                      <a:cubicBezTo>
                        <a:pt x="310" y="23"/>
                        <a:pt x="301" y="23"/>
                        <a:pt x="291" y="23"/>
                      </a:cubicBezTo>
                      <a:cubicBezTo>
                        <a:pt x="286" y="23"/>
                        <a:pt x="280" y="23"/>
                        <a:pt x="274" y="23"/>
                      </a:cubicBezTo>
                      <a:cubicBezTo>
                        <a:pt x="264" y="23"/>
                        <a:pt x="253" y="23"/>
                        <a:pt x="243" y="22"/>
                      </a:cubicBezTo>
                      <a:cubicBezTo>
                        <a:pt x="233" y="22"/>
                        <a:pt x="222" y="22"/>
                        <a:pt x="211" y="23"/>
                      </a:cubicBezTo>
                      <a:cubicBezTo>
                        <a:pt x="205" y="23"/>
                        <a:pt x="198" y="24"/>
                        <a:pt x="191" y="24"/>
                      </a:cubicBezTo>
                      <a:cubicBezTo>
                        <a:pt x="191" y="26"/>
                        <a:pt x="190" y="27"/>
                        <a:pt x="191" y="28"/>
                      </a:cubicBezTo>
                      <a:cubicBezTo>
                        <a:pt x="191" y="38"/>
                        <a:pt x="193" y="48"/>
                        <a:pt x="192" y="58"/>
                      </a:cubicBezTo>
                      <a:cubicBezTo>
                        <a:pt x="191" y="65"/>
                        <a:pt x="192" y="71"/>
                        <a:pt x="192" y="78"/>
                      </a:cubicBezTo>
                      <a:cubicBezTo>
                        <a:pt x="191" y="85"/>
                        <a:pt x="190" y="91"/>
                        <a:pt x="192" y="98"/>
                      </a:cubicBezTo>
                      <a:cubicBezTo>
                        <a:pt x="193" y="100"/>
                        <a:pt x="192" y="104"/>
                        <a:pt x="193" y="106"/>
                      </a:cubicBezTo>
                      <a:cubicBezTo>
                        <a:pt x="194" y="109"/>
                        <a:pt x="195" y="113"/>
                        <a:pt x="193" y="116"/>
                      </a:cubicBezTo>
                      <a:cubicBezTo>
                        <a:pt x="191" y="120"/>
                        <a:pt x="194" y="123"/>
                        <a:pt x="194" y="127"/>
                      </a:cubicBezTo>
                      <a:cubicBezTo>
                        <a:pt x="193" y="132"/>
                        <a:pt x="193" y="137"/>
                        <a:pt x="193" y="142"/>
                      </a:cubicBezTo>
                      <a:cubicBezTo>
                        <a:pt x="193" y="143"/>
                        <a:pt x="193" y="144"/>
                        <a:pt x="194" y="144"/>
                      </a:cubicBezTo>
                      <a:cubicBezTo>
                        <a:pt x="196" y="149"/>
                        <a:pt x="196" y="154"/>
                        <a:pt x="192" y="159"/>
                      </a:cubicBezTo>
                      <a:close/>
                      <a:moveTo>
                        <a:pt x="152" y="355"/>
                      </a:moveTo>
                      <a:cubicBezTo>
                        <a:pt x="152" y="354"/>
                        <a:pt x="152" y="353"/>
                        <a:pt x="152" y="352"/>
                      </a:cubicBezTo>
                      <a:cubicBezTo>
                        <a:pt x="152" y="341"/>
                        <a:pt x="152" y="330"/>
                        <a:pt x="152" y="319"/>
                      </a:cubicBezTo>
                      <a:cubicBezTo>
                        <a:pt x="152" y="314"/>
                        <a:pt x="152" y="310"/>
                        <a:pt x="152" y="305"/>
                      </a:cubicBezTo>
                      <a:cubicBezTo>
                        <a:pt x="152" y="300"/>
                        <a:pt x="151" y="296"/>
                        <a:pt x="151" y="291"/>
                      </a:cubicBezTo>
                      <a:cubicBezTo>
                        <a:pt x="151" y="289"/>
                        <a:pt x="152" y="286"/>
                        <a:pt x="151" y="284"/>
                      </a:cubicBezTo>
                      <a:cubicBezTo>
                        <a:pt x="149" y="276"/>
                        <a:pt x="151" y="269"/>
                        <a:pt x="151" y="261"/>
                      </a:cubicBezTo>
                      <a:cubicBezTo>
                        <a:pt x="150" y="242"/>
                        <a:pt x="151" y="224"/>
                        <a:pt x="150" y="206"/>
                      </a:cubicBezTo>
                      <a:cubicBezTo>
                        <a:pt x="150" y="202"/>
                        <a:pt x="151" y="197"/>
                        <a:pt x="151" y="193"/>
                      </a:cubicBezTo>
                      <a:cubicBezTo>
                        <a:pt x="150" y="187"/>
                        <a:pt x="150" y="180"/>
                        <a:pt x="150" y="173"/>
                      </a:cubicBezTo>
                      <a:cubicBezTo>
                        <a:pt x="149" y="169"/>
                        <a:pt x="150" y="165"/>
                        <a:pt x="150" y="160"/>
                      </a:cubicBezTo>
                      <a:cubicBezTo>
                        <a:pt x="150" y="156"/>
                        <a:pt x="149" y="151"/>
                        <a:pt x="149" y="146"/>
                      </a:cubicBezTo>
                      <a:cubicBezTo>
                        <a:pt x="149" y="143"/>
                        <a:pt x="150" y="139"/>
                        <a:pt x="150" y="136"/>
                      </a:cubicBezTo>
                      <a:cubicBezTo>
                        <a:pt x="149" y="128"/>
                        <a:pt x="149" y="120"/>
                        <a:pt x="149" y="112"/>
                      </a:cubicBezTo>
                      <a:cubicBezTo>
                        <a:pt x="149" y="105"/>
                        <a:pt x="149" y="98"/>
                        <a:pt x="149" y="91"/>
                      </a:cubicBezTo>
                      <a:cubicBezTo>
                        <a:pt x="149" y="85"/>
                        <a:pt x="148" y="78"/>
                        <a:pt x="148" y="71"/>
                      </a:cubicBezTo>
                      <a:cubicBezTo>
                        <a:pt x="147" y="62"/>
                        <a:pt x="148" y="53"/>
                        <a:pt x="148" y="44"/>
                      </a:cubicBezTo>
                      <a:cubicBezTo>
                        <a:pt x="148" y="43"/>
                        <a:pt x="148" y="41"/>
                        <a:pt x="147" y="40"/>
                      </a:cubicBezTo>
                      <a:cubicBezTo>
                        <a:pt x="147" y="37"/>
                        <a:pt x="147" y="34"/>
                        <a:pt x="147" y="30"/>
                      </a:cubicBezTo>
                      <a:cubicBezTo>
                        <a:pt x="147" y="26"/>
                        <a:pt x="145" y="23"/>
                        <a:pt x="141" y="23"/>
                      </a:cubicBezTo>
                      <a:cubicBezTo>
                        <a:pt x="138" y="23"/>
                        <a:pt x="136" y="23"/>
                        <a:pt x="134" y="23"/>
                      </a:cubicBezTo>
                      <a:cubicBezTo>
                        <a:pt x="122" y="23"/>
                        <a:pt x="111" y="23"/>
                        <a:pt x="99" y="22"/>
                      </a:cubicBezTo>
                      <a:cubicBezTo>
                        <a:pt x="91" y="22"/>
                        <a:pt x="83" y="22"/>
                        <a:pt x="76" y="22"/>
                      </a:cubicBezTo>
                      <a:cubicBezTo>
                        <a:pt x="71" y="22"/>
                        <a:pt x="66" y="23"/>
                        <a:pt x="62" y="23"/>
                      </a:cubicBezTo>
                      <a:cubicBezTo>
                        <a:pt x="57" y="23"/>
                        <a:pt x="52" y="23"/>
                        <a:pt x="47" y="22"/>
                      </a:cubicBezTo>
                      <a:cubicBezTo>
                        <a:pt x="44" y="22"/>
                        <a:pt x="41" y="20"/>
                        <a:pt x="38" y="20"/>
                      </a:cubicBezTo>
                      <a:cubicBezTo>
                        <a:pt x="31" y="20"/>
                        <a:pt x="23" y="20"/>
                        <a:pt x="16" y="21"/>
                      </a:cubicBezTo>
                      <a:cubicBezTo>
                        <a:pt x="16" y="22"/>
                        <a:pt x="15" y="24"/>
                        <a:pt x="15" y="25"/>
                      </a:cubicBezTo>
                      <a:cubicBezTo>
                        <a:pt x="16" y="39"/>
                        <a:pt x="16" y="53"/>
                        <a:pt x="17" y="67"/>
                      </a:cubicBezTo>
                      <a:cubicBezTo>
                        <a:pt x="17" y="71"/>
                        <a:pt x="17" y="75"/>
                        <a:pt x="17" y="80"/>
                      </a:cubicBezTo>
                      <a:cubicBezTo>
                        <a:pt x="17" y="90"/>
                        <a:pt x="18" y="101"/>
                        <a:pt x="18" y="112"/>
                      </a:cubicBezTo>
                      <a:cubicBezTo>
                        <a:pt x="18" y="128"/>
                        <a:pt x="18" y="144"/>
                        <a:pt x="18" y="161"/>
                      </a:cubicBezTo>
                      <a:cubicBezTo>
                        <a:pt x="18" y="169"/>
                        <a:pt x="20" y="177"/>
                        <a:pt x="20" y="185"/>
                      </a:cubicBezTo>
                      <a:cubicBezTo>
                        <a:pt x="20" y="196"/>
                        <a:pt x="20" y="206"/>
                        <a:pt x="20" y="216"/>
                      </a:cubicBezTo>
                      <a:cubicBezTo>
                        <a:pt x="20" y="230"/>
                        <a:pt x="21" y="244"/>
                        <a:pt x="20" y="257"/>
                      </a:cubicBezTo>
                      <a:cubicBezTo>
                        <a:pt x="19" y="266"/>
                        <a:pt x="20" y="275"/>
                        <a:pt x="22" y="283"/>
                      </a:cubicBezTo>
                      <a:cubicBezTo>
                        <a:pt x="22" y="284"/>
                        <a:pt x="23" y="286"/>
                        <a:pt x="23" y="287"/>
                      </a:cubicBezTo>
                      <a:cubicBezTo>
                        <a:pt x="23" y="301"/>
                        <a:pt x="23" y="316"/>
                        <a:pt x="24" y="330"/>
                      </a:cubicBezTo>
                      <a:cubicBezTo>
                        <a:pt x="24" y="337"/>
                        <a:pt x="25" y="343"/>
                        <a:pt x="23" y="350"/>
                      </a:cubicBezTo>
                      <a:cubicBezTo>
                        <a:pt x="23" y="351"/>
                        <a:pt x="24" y="353"/>
                        <a:pt x="25" y="354"/>
                      </a:cubicBezTo>
                      <a:cubicBezTo>
                        <a:pt x="28" y="354"/>
                        <a:pt x="32" y="354"/>
                        <a:pt x="35" y="354"/>
                      </a:cubicBezTo>
                      <a:cubicBezTo>
                        <a:pt x="49" y="354"/>
                        <a:pt x="63" y="355"/>
                        <a:pt x="77" y="355"/>
                      </a:cubicBezTo>
                      <a:cubicBezTo>
                        <a:pt x="83" y="355"/>
                        <a:pt x="89" y="355"/>
                        <a:pt x="96" y="355"/>
                      </a:cubicBezTo>
                      <a:cubicBezTo>
                        <a:pt x="106" y="355"/>
                        <a:pt x="117" y="356"/>
                        <a:pt x="128" y="356"/>
                      </a:cubicBezTo>
                      <a:cubicBezTo>
                        <a:pt x="130" y="356"/>
                        <a:pt x="132" y="355"/>
                        <a:pt x="134" y="355"/>
                      </a:cubicBezTo>
                      <a:cubicBezTo>
                        <a:pt x="140" y="355"/>
                        <a:pt x="146" y="355"/>
                        <a:pt x="152" y="355"/>
                      </a:cubicBezTo>
                      <a:close/>
                      <a:moveTo>
                        <a:pt x="181" y="356"/>
                      </a:moveTo>
                      <a:cubicBezTo>
                        <a:pt x="181" y="354"/>
                        <a:pt x="181" y="353"/>
                        <a:pt x="181" y="352"/>
                      </a:cubicBezTo>
                      <a:cubicBezTo>
                        <a:pt x="181" y="336"/>
                        <a:pt x="182" y="320"/>
                        <a:pt x="183" y="304"/>
                      </a:cubicBezTo>
                      <a:cubicBezTo>
                        <a:pt x="184" y="297"/>
                        <a:pt x="185" y="290"/>
                        <a:pt x="185" y="283"/>
                      </a:cubicBezTo>
                      <a:cubicBezTo>
                        <a:pt x="185" y="275"/>
                        <a:pt x="184" y="266"/>
                        <a:pt x="184" y="257"/>
                      </a:cubicBezTo>
                      <a:cubicBezTo>
                        <a:pt x="184" y="246"/>
                        <a:pt x="184" y="234"/>
                        <a:pt x="184" y="223"/>
                      </a:cubicBezTo>
                      <a:cubicBezTo>
                        <a:pt x="184" y="217"/>
                        <a:pt x="183" y="211"/>
                        <a:pt x="184" y="206"/>
                      </a:cubicBezTo>
                      <a:cubicBezTo>
                        <a:pt x="185" y="201"/>
                        <a:pt x="184" y="197"/>
                        <a:pt x="184" y="193"/>
                      </a:cubicBezTo>
                      <a:cubicBezTo>
                        <a:pt x="184" y="190"/>
                        <a:pt x="183" y="188"/>
                        <a:pt x="183" y="186"/>
                      </a:cubicBezTo>
                      <a:cubicBezTo>
                        <a:pt x="183" y="181"/>
                        <a:pt x="184" y="176"/>
                        <a:pt x="184" y="171"/>
                      </a:cubicBezTo>
                      <a:cubicBezTo>
                        <a:pt x="183" y="161"/>
                        <a:pt x="183" y="152"/>
                        <a:pt x="183" y="142"/>
                      </a:cubicBezTo>
                      <a:cubicBezTo>
                        <a:pt x="183" y="138"/>
                        <a:pt x="183" y="134"/>
                        <a:pt x="183" y="130"/>
                      </a:cubicBezTo>
                      <a:cubicBezTo>
                        <a:pt x="183" y="122"/>
                        <a:pt x="179" y="114"/>
                        <a:pt x="183" y="107"/>
                      </a:cubicBezTo>
                      <a:cubicBezTo>
                        <a:pt x="183" y="106"/>
                        <a:pt x="183" y="106"/>
                        <a:pt x="183" y="105"/>
                      </a:cubicBezTo>
                      <a:cubicBezTo>
                        <a:pt x="180" y="90"/>
                        <a:pt x="181" y="74"/>
                        <a:pt x="181" y="59"/>
                      </a:cubicBezTo>
                      <a:cubicBezTo>
                        <a:pt x="181" y="49"/>
                        <a:pt x="179" y="39"/>
                        <a:pt x="182" y="30"/>
                      </a:cubicBezTo>
                      <a:cubicBezTo>
                        <a:pt x="182" y="29"/>
                        <a:pt x="181" y="29"/>
                        <a:pt x="181" y="28"/>
                      </a:cubicBezTo>
                      <a:cubicBezTo>
                        <a:pt x="181" y="24"/>
                        <a:pt x="180" y="23"/>
                        <a:pt x="175" y="23"/>
                      </a:cubicBezTo>
                      <a:cubicBezTo>
                        <a:pt x="170" y="24"/>
                        <a:pt x="165" y="24"/>
                        <a:pt x="161" y="24"/>
                      </a:cubicBezTo>
                      <a:cubicBezTo>
                        <a:pt x="157" y="24"/>
                        <a:pt x="155" y="25"/>
                        <a:pt x="156" y="29"/>
                      </a:cubicBezTo>
                      <a:cubicBezTo>
                        <a:pt x="156" y="31"/>
                        <a:pt x="157" y="33"/>
                        <a:pt x="157" y="35"/>
                      </a:cubicBezTo>
                      <a:cubicBezTo>
                        <a:pt x="155" y="42"/>
                        <a:pt x="158" y="49"/>
                        <a:pt x="157" y="56"/>
                      </a:cubicBezTo>
                      <a:cubicBezTo>
                        <a:pt x="156" y="63"/>
                        <a:pt x="158" y="71"/>
                        <a:pt x="158" y="78"/>
                      </a:cubicBezTo>
                      <a:cubicBezTo>
                        <a:pt x="158" y="84"/>
                        <a:pt x="157" y="90"/>
                        <a:pt x="160" y="96"/>
                      </a:cubicBezTo>
                      <a:cubicBezTo>
                        <a:pt x="161" y="98"/>
                        <a:pt x="160" y="101"/>
                        <a:pt x="160" y="103"/>
                      </a:cubicBezTo>
                      <a:cubicBezTo>
                        <a:pt x="159" y="106"/>
                        <a:pt x="158" y="108"/>
                        <a:pt x="159" y="110"/>
                      </a:cubicBezTo>
                      <a:cubicBezTo>
                        <a:pt x="160" y="113"/>
                        <a:pt x="159" y="116"/>
                        <a:pt x="159" y="118"/>
                      </a:cubicBezTo>
                      <a:cubicBezTo>
                        <a:pt x="159" y="125"/>
                        <a:pt x="158" y="131"/>
                        <a:pt x="159" y="138"/>
                      </a:cubicBezTo>
                      <a:cubicBezTo>
                        <a:pt x="160" y="142"/>
                        <a:pt x="159" y="147"/>
                        <a:pt x="161" y="152"/>
                      </a:cubicBezTo>
                      <a:cubicBezTo>
                        <a:pt x="161" y="153"/>
                        <a:pt x="160" y="153"/>
                        <a:pt x="160" y="154"/>
                      </a:cubicBezTo>
                      <a:cubicBezTo>
                        <a:pt x="159" y="157"/>
                        <a:pt x="159" y="160"/>
                        <a:pt x="161" y="163"/>
                      </a:cubicBezTo>
                      <a:cubicBezTo>
                        <a:pt x="161" y="164"/>
                        <a:pt x="162" y="165"/>
                        <a:pt x="162" y="166"/>
                      </a:cubicBezTo>
                      <a:cubicBezTo>
                        <a:pt x="162" y="174"/>
                        <a:pt x="162" y="182"/>
                        <a:pt x="162" y="189"/>
                      </a:cubicBezTo>
                      <a:cubicBezTo>
                        <a:pt x="162" y="198"/>
                        <a:pt x="162" y="206"/>
                        <a:pt x="162" y="214"/>
                      </a:cubicBezTo>
                      <a:cubicBezTo>
                        <a:pt x="163" y="227"/>
                        <a:pt x="161" y="239"/>
                        <a:pt x="163" y="251"/>
                      </a:cubicBezTo>
                      <a:cubicBezTo>
                        <a:pt x="164" y="258"/>
                        <a:pt x="163" y="265"/>
                        <a:pt x="163" y="272"/>
                      </a:cubicBezTo>
                      <a:cubicBezTo>
                        <a:pt x="164" y="283"/>
                        <a:pt x="164" y="294"/>
                        <a:pt x="164" y="305"/>
                      </a:cubicBezTo>
                      <a:cubicBezTo>
                        <a:pt x="165" y="316"/>
                        <a:pt x="165" y="326"/>
                        <a:pt x="165" y="336"/>
                      </a:cubicBezTo>
                      <a:cubicBezTo>
                        <a:pt x="166" y="341"/>
                        <a:pt x="166" y="345"/>
                        <a:pt x="166" y="350"/>
                      </a:cubicBezTo>
                      <a:cubicBezTo>
                        <a:pt x="166" y="351"/>
                        <a:pt x="167" y="354"/>
                        <a:pt x="169" y="354"/>
                      </a:cubicBezTo>
                      <a:cubicBezTo>
                        <a:pt x="172" y="355"/>
                        <a:pt x="176" y="355"/>
                        <a:pt x="181" y="356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559" name="Freeform 21"/>
                <p:cNvSpPr>
                  <a:spLocks noEditPoints="1"/>
                </p:cNvSpPr>
                <p:nvPr/>
              </p:nvSpPr>
              <p:spPr bwMode="auto">
                <a:xfrm>
                  <a:off x="830263" y="3911601"/>
                  <a:ext cx="935038" cy="923925"/>
                </a:xfrm>
                <a:custGeom>
                  <a:avLst/>
                  <a:gdLst>
                    <a:gd name="T0" fmla="*/ 289 w 320"/>
                    <a:gd name="T1" fmla="*/ 311 h 316"/>
                    <a:gd name="T2" fmla="*/ 227 w 320"/>
                    <a:gd name="T3" fmla="*/ 312 h 316"/>
                    <a:gd name="T4" fmla="*/ 186 w 320"/>
                    <a:gd name="T5" fmla="*/ 313 h 316"/>
                    <a:gd name="T6" fmla="*/ 159 w 320"/>
                    <a:gd name="T7" fmla="*/ 313 h 316"/>
                    <a:gd name="T8" fmla="*/ 89 w 320"/>
                    <a:gd name="T9" fmla="*/ 314 h 316"/>
                    <a:gd name="T10" fmla="*/ 18 w 320"/>
                    <a:gd name="T11" fmla="*/ 312 h 316"/>
                    <a:gd name="T12" fmla="*/ 8 w 320"/>
                    <a:gd name="T13" fmla="*/ 264 h 316"/>
                    <a:gd name="T14" fmla="*/ 6 w 320"/>
                    <a:gd name="T15" fmla="*/ 192 h 316"/>
                    <a:gd name="T16" fmla="*/ 4 w 320"/>
                    <a:gd name="T17" fmla="*/ 95 h 316"/>
                    <a:gd name="T18" fmla="*/ 3 w 320"/>
                    <a:gd name="T19" fmla="*/ 7 h 316"/>
                    <a:gd name="T20" fmla="*/ 22 w 320"/>
                    <a:gd name="T21" fmla="*/ 12 h 316"/>
                    <a:gd name="T22" fmla="*/ 83 w 320"/>
                    <a:gd name="T23" fmla="*/ 10 h 316"/>
                    <a:gd name="T24" fmla="*/ 129 w 320"/>
                    <a:gd name="T25" fmla="*/ 8 h 316"/>
                    <a:gd name="T26" fmla="*/ 176 w 320"/>
                    <a:gd name="T27" fmla="*/ 6 h 316"/>
                    <a:gd name="T28" fmla="*/ 235 w 320"/>
                    <a:gd name="T29" fmla="*/ 7 h 316"/>
                    <a:gd name="T30" fmla="*/ 302 w 320"/>
                    <a:gd name="T31" fmla="*/ 8 h 316"/>
                    <a:gd name="T32" fmla="*/ 317 w 320"/>
                    <a:gd name="T33" fmla="*/ 28 h 316"/>
                    <a:gd name="T34" fmla="*/ 319 w 320"/>
                    <a:gd name="T35" fmla="*/ 124 h 316"/>
                    <a:gd name="T36" fmla="*/ 317 w 320"/>
                    <a:gd name="T37" fmla="*/ 185 h 316"/>
                    <a:gd name="T38" fmla="*/ 320 w 320"/>
                    <a:gd name="T39" fmla="*/ 281 h 316"/>
                    <a:gd name="T40" fmla="*/ 305 w 320"/>
                    <a:gd name="T41" fmla="*/ 309 h 316"/>
                    <a:gd name="T42" fmla="*/ 302 w 320"/>
                    <a:gd name="T43" fmla="*/ 21 h 316"/>
                    <a:gd name="T44" fmla="*/ 231 w 320"/>
                    <a:gd name="T45" fmla="*/ 20 h 316"/>
                    <a:gd name="T46" fmla="*/ 176 w 320"/>
                    <a:gd name="T47" fmla="*/ 26 h 316"/>
                    <a:gd name="T48" fmla="*/ 180 w 320"/>
                    <a:gd name="T49" fmla="*/ 74 h 316"/>
                    <a:gd name="T50" fmla="*/ 183 w 320"/>
                    <a:gd name="T51" fmla="*/ 154 h 316"/>
                    <a:gd name="T52" fmla="*/ 186 w 320"/>
                    <a:gd name="T53" fmla="*/ 253 h 316"/>
                    <a:gd name="T54" fmla="*/ 186 w 320"/>
                    <a:gd name="T55" fmla="*/ 297 h 316"/>
                    <a:gd name="T56" fmla="*/ 254 w 320"/>
                    <a:gd name="T57" fmla="*/ 297 h 316"/>
                    <a:gd name="T58" fmla="*/ 308 w 320"/>
                    <a:gd name="T59" fmla="*/ 296 h 316"/>
                    <a:gd name="T60" fmla="*/ 307 w 320"/>
                    <a:gd name="T61" fmla="*/ 236 h 316"/>
                    <a:gd name="T62" fmla="*/ 308 w 320"/>
                    <a:gd name="T63" fmla="*/ 177 h 316"/>
                    <a:gd name="T64" fmla="*/ 309 w 320"/>
                    <a:gd name="T65" fmla="*/ 111 h 316"/>
                    <a:gd name="T66" fmla="*/ 308 w 320"/>
                    <a:gd name="T67" fmla="*/ 26 h 316"/>
                    <a:gd name="T68" fmla="*/ 11 w 320"/>
                    <a:gd name="T69" fmla="*/ 31 h 316"/>
                    <a:gd name="T70" fmla="*/ 14 w 320"/>
                    <a:gd name="T71" fmla="*/ 126 h 316"/>
                    <a:gd name="T72" fmla="*/ 16 w 320"/>
                    <a:gd name="T73" fmla="*/ 238 h 316"/>
                    <a:gd name="T74" fmla="*/ 29 w 320"/>
                    <a:gd name="T75" fmla="*/ 298 h 316"/>
                    <a:gd name="T76" fmla="*/ 90 w 320"/>
                    <a:gd name="T77" fmla="*/ 300 h 316"/>
                    <a:gd name="T78" fmla="*/ 138 w 320"/>
                    <a:gd name="T79" fmla="*/ 291 h 316"/>
                    <a:gd name="T80" fmla="*/ 133 w 320"/>
                    <a:gd name="T81" fmla="*/ 195 h 316"/>
                    <a:gd name="T82" fmla="*/ 132 w 320"/>
                    <a:gd name="T83" fmla="*/ 114 h 316"/>
                    <a:gd name="T84" fmla="*/ 133 w 320"/>
                    <a:gd name="T85" fmla="*/ 35 h 316"/>
                    <a:gd name="T86" fmla="*/ 86 w 320"/>
                    <a:gd name="T87" fmla="*/ 24 h 316"/>
                    <a:gd name="T88" fmla="*/ 12 w 320"/>
                    <a:gd name="T89" fmla="*/ 25 h 316"/>
                    <a:gd name="T90" fmla="*/ 144 w 320"/>
                    <a:gd name="T91" fmla="*/ 50 h 316"/>
                    <a:gd name="T92" fmla="*/ 143 w 320"/>
                    <a:gd name="T93" fmla="*/ 84 h 316"/>
                    <a:gd name="T94" fmla="*/ 143 w 320"/>
                    <a:gd name="T95" fmla="*/ 117 h 316"/>
                    <a:gd name="T96" fmla="*/ 144 w 320"/>
                    <a:gd name="T97" fmla="*/ 152 h 316"/>
                    <a:gd name="T98" fmla="*/ 150 w 320"/>
                    <a:gd name="T99" fmla="*/ 250 h 316"/>
                    <a:gd name="T100" fmla="*/ 171 w 320"/>
                    <a:gd name="T101" fmla="*/ 298 h 316"/>
                    <a:gd name="T102" fmla="*/ 173 w 320"/>
                    <a:gd name="T103" fmla="*/ 252 h 316"/>
                    <a:gd name="T104" fmla="*/ 170 w 320"/>
                    <a:gd name="T105" fmla="*/ 171 h 316"/>
                    <a:gd name="T106" fmla="*/ 168 w 320"/>
                    <a:gd name="T107" fmla="*/ 106 h 316"/>
                    <a:gd name="T108" fmla="*/ 168 w 320"/>
                    <a:gd name="T109" fmla="*/ 49 h 316"/>
                    <a:gd name="T110" fmla="*/ 146 w 320"/>
                    <a:gd name="T111" fmla="*/ 22 h 3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320" h="316">
                      <a:moveTo>
                        <a:pt x="300" y="307"/>
                      </a:moveTo>
                      <a:cubicBezTo>
                        <a:pt x="300" y="308"/>
                        <a:pt x="299" y="310"/>
                        <a:pt x="299" y="310"/>
                      </a:cubicBezTo>
                      <a:cubicBezTo>
                        <a:pt x="295" y="310"/>
                        <a:pt x="292" y="311"/>
                        <a:pt x="289" y="311"/>
                      </a:cubicBezTo>
                      <a:cubicBezTo>
                        <a:pt x="278" y="312"/>
                        <a:pt x="267" y="312"/>
                        <a:pt x="256" y="311"/>
                      </a:cubicBezTo>
                      <a:cubicBezTo>
                        <a:pt x="251" y="311"/>
                        <a:pt x="246" y="312"/>
                        <a:pt x="242" y="312"/>
                      </a:cubicBezTo>
                      <a:cubicBezTo>
                        <a:pt x="237" y="311"/>
                        <a:pt x="232" y="312"/>
                        <a:pt x="227" y="312"/>
                      </a:cubicBezTo>
                      <a:cubicBezTo>
                        <a:pt x="223" y="313"/>
                        <a:pt x="218" y="312"/>
                        <a:pt x="213" y="312"/>
                      </a:cubicBezTo>
                      <a:cubicBezTo>
                        <a:pt x="207" y="312"/>
                        <a:pt x="200" y="312"/>
                        <a:pt x="194" y="312"/>
                      </a:cubicBezTo>
                      <a:cubicBezTo>
                        <a:pt x="191" y="313"/>
                        <a:pt x="188" y="313"/>
                        <a:pt x="186" y="313"/>
                      </a:cubicBezTo>
                      <a:cubicBezTo>
                        <a:pt x="182" y="312"/>
                        <a:pt x="180" y="316"/>
                        <a:pt x="177" y="315"/>
                      </a:cubicBezTo>
                      <a:cubicBezTo>
                        <a:pt x="174" y="315"/>
                        <a:pt x="171" y="313"/>
                        <a:pt x="168" y="312"/>
                      </a:cubicBezTo>
                      <a:cubicBezTo>
                        <a:pt x="165" y="312"/>
                        <a:pt x="162" y="313"/>
                        <a:pt x="159" y="313"/>
                      </a:cubicBezTo>
                      <a:cubicBezTo>
                        <a:pt x="150" y="313"/>
                        <a:pt x="140" y="312"/>
                        <a:pt x="130" y="313"/>
                      </a:cubicBezTo>
                      <a:cubicBezTo>
                        <a:pt x="123" y="313"/>
                        <a:pt x="116" y="314"/>
                        <a:pt x="109" y="313"/>
                      </a:cubicBezTo>
                      <a:cubicBezTo>
                        <a:pt x="102" y="312"/>
                        <a:pt x="95" y="314"/>
                        <a:pt x="89" y="314"/>
                      </a:cubicBezTo>
                      <a:cubicBezTo>
                        <a:pt x="82" y="314"/>
                        <a:pt x="75" y="314"/>
                        <a:pt x="68" y="314"/>
                      </a:cubicBezTo>
                      <a:cubicBezTo>
                        <a:pt x="56" y="314"/>
                        <a:pt x="44" y="313"/>
                        <a:pt x="32" y="313"/>
                      </a:cubicBezTo>
                      <a:cubicBezTo>
                        <a:pt x="27" y="313"/>
                        <a:pt x="22" y="312"/>
                        <a:pt x="18" y="312"/>
                      </a:cubicBezTo>
                      <a:cubicBezTo>
                        <a:pt x="15" y="312"/>
                        <a:pt x="13" y="310"/>
                        <a:pt x="12" y="308"/>
                      </a:cubicBezTo>
                      <a:cubicBezTo>
                        <a:pt x="10" y="302"/>
                        <a:pt x="9" y="296"/>
                        <a:pt x="9" y="290"/>
                      </a:cubicBezTo>
                      <a:cubicBezTo>
                        <a:pt x="9" y="281"/>
                        <a:pt x="8" y="272"/>
                        <a:pt x="8" y="264"/>
                      </a:cubicBezTo>
                      <a:cubicBezTo>
                        <a:pt x="8" y="254"/>
                        <a:pt x="7" y="244"/>
                        <a:pt x="7" y="234"/>
                      </a:cubicBezTo>
                      <a:cubicBezTo>
                        <a:pt x="7" y="226"/>
                        <a:pt x="6" y="218"/>
                        <a:pt x="6" y="210"/>
                      </a:cubicBezTo>
                      <a:cubicBezTo>
                        <a:pt x="6" y="204"/>
                        <a:pt x="6" y="198"/>
                        <a:pt x="6" y="192"/>
                      </a:cubicBezTo>
                      <a:cubicBezTo>
                        <a:pt x="6" y="189"/>
                        <a:pt x="6" y="186"/>
                        <a:pt x="6" y="184"/>
                      </a:cubicBezTo>
                      <a:cubicBezTo>
                        <a:pt x="4" y="170"/>
                        <a:pt x="4" y="155"/>
                        <a:pt x="4" y="141"/>
                      </a:cubicBezTo>
                      <a:cubicBezTo>
                        <a:pt x="4" y="126"/>
                        <a:pt x="4" y="111"/>
                        <a:pt x="4" y="95"/>
                      </a:cubicBezTo>
                      <a:cubicBezTo>
                        <a:pt x="4" y="80"/>
                        <a:pt x="3" y="65"/>
                        <a:pt x="3" y="50"/>
                      </a:cubicBezTo>
                      <a:cubicBezTo>
                        <a:pt x="2" y="41"/>
                        <a:pt x="1" y="32"/>
                        <a:pt x="1" y="23"/>
                      </a:cubicBezTo>
                      <a:cubicBezTo>
                        <a:pt x="1" y="17"/>
                        <a:pt x="0" y="12"/>
                        <a:pt x="3" y="7"/>
                      </a:cubicBezTo>
                      <a:cubicBezTo>
                        <a:pt x="3" y="5"/>
                        <a:pt x="3" y="2"/>
                        <a:pt x="3" y="0"/>
                      </a:cubicBezTo>
                      <a:cubicBezTo>
                        <a:pt x="9" y="0"/>
                        <a:pt x="11" y="2"/>
                        <a:pt x="11" y="11"/>
                      </a:cubicBezTo>
                      <a:cubicBezTo>
                        <a:pt x="15" y="11"/>
                        <a:pt x="18" y="12"/>
                        <a:pt x="22" y="12"/>
                      </a:cubicBezTo>
                      <a:cubicBezTo>
                        <a:pt x="27" y="12"/>
                        <a:pt x="33" y="12"/>
                        <a:pt x="38" y="12"/>
                      </a:cubicBezTo>
                      <a:cubicBezTo>
                        <a:pt x="40" y="12"/>
                        <a:pt x="41" y="12"/>
                        <a:pt x="43" y="12"/>
                      </a:cubicBezTo>
                      <a:cubicBezTo>
                        <a:pt x="56" y="11"/>
                        <a:pt x="70" y="10"/>
                        <a:pt x="83" y="10"/>
                      </a:cubicBezTo>
                      <a:cubicBezTo>
                        <a:pt x="95" y="9"/>
                        <a:pt x="107" y="8"/>
                        <a:pt x="118" y="8"/>
                      </a:cubicBezTo>
                      <a:cubicBezTo>
                        <a:pt x="120" y="8"/>
                        <a:pt x="123" y="8"/>
                        <a:pt x="125" y="8"/>
                      </a:cubicBezTo>
                      <a:cubicBezTo>
                        <a:pt x="126" y="8"/>
                        <a:pt x="128" y="9"/>
                        <a:pt x="129" y="8"/>
                      </a:cubicBezTo>
                      <a:cubicBezTo>
                        <a:pt x="135" y="6"/>
                        <a:pt x="141" y="7"/>
                        <a:pt x="147" y="8"/>
                      </a:cubicBezTo>
                      <a:cubicBezTo>
                        <a:pt x="154" y="9"/>
                        <a:pt x="161" y="9"/>
                        <a:pt x="167" y="6"/>
                      </a:cubicBezTo>
                      <a:cubicBezTo>
                        <a:pt x="170" y="5"/>
                        <a:pt x="173" y="6"/>
                        <a:pt x="176" y="6"/>
                      </a:cubicBezTo>
                      <a:cubicBezTo>
                        <a:pt x="177" y="6"/>
                        <a:pt x="178" y="7"/>
                        <a:pt x="179" y="7"/>
                      </a:cubicBezTo>
                      <a:cubicBezTo>
                        <a:pt x="188" y="7"/>
                        <a:pt x="198" y="8"/>
                        <a:pt x="207" y="7"/>
                      </a:cubicBezTo>
                      <a:cubicBezTo>
                        <a:pt x="216" y="7"/>
                        <a:pt x="225" y="5"/>
                        <a:pt x="235" y="7"/>
                      </a:cubicBezTo>
                      <a:cubicBezTo>
                        <a:pt x="240" y="8"/>
                        <a:pt x="245" y="8"/>
                        <a:pt x="250" y="7"/>
                      </a:cubicBezTo>
                      <a:cubicBezTo>
                        <a:pt x="258" y="6"/>
                        <a:pt x="265" y="7"/>
                        <a:pt x="273" y="8"/>
                      </a:cubicBezTo>
                      <a:cubicBezTo>
                        <a:pt x="283" y="9"/>
                        <a:pt x="292" y="8"/>
                        <a:pt x="302" y="8"/>
                      </a:cubicBezTo>
                      <a:cubicBezTo>
                        <a:pt x="304" y="8"/>
                        <a:pt x="306" y="7"/>
                        <a:pt x="308" y="7"/>
                      </a:cubicBezTo>
                      <a:cubicBezTo>
                        <a:pt x="313" y="6"/>
                        <a:pt x="316" y="8"/>
                        <a:pt x="316" y="13"/>
                      </a:cubicBezTo>
                      <a:cubicBezTo>
                        <a:pt x="317" y="18"/>
                        <a:pt x="318" y="23"/>
                        <a:pt x="317" y="28"/>
                      </a:cubicBezTo>
                      <a:cubicBezTo>
                        <a:pt x="316" y="42"/>
                        <a:pt x="318" y="55"/>
                        <a:pt x="318" y="69"/>
                      </a:cubicBezTo>
                      <a:cubicBezTo>
                        <a:pt x="318" y="80"/>
                        <a:pt x="318" y="92"/>
                        <a:pt x="318" y="103"/>
                      </a:cubicBezTo>
                      <a:cubicBezTo>
                        <a:pt x="318" y="110"/>
                        <a:pt x="319" y="117"/>
                        <a:pt x="319" y="124"/>
                      </a:cubicBezTo>
                      <a:cubicBezTo>
                        <a:pt x="319" y="127"/>
                        <a:pt x="319" y="129"/>
                        <a:pt x="319" y="132"/>
                      </a:cubicBezTo>
                      <a:cubicBezTo>
                        <a:pt x="318" y="134"/>
                        <a:pt x="318" y="135"/>
                        <a:pt x="318" y="137"/>
                      </a:cubicBezTo>
                      <a:cubicBezTo>
                        <a:pt x="319" y="153"/>
                        <a:pt x="318" y="169"/>
                        <a:pt x="317" y="185"/>
                      </a:cubicBezTo>
                      <a:cubicBezTo>
                        <a:pt x="317" y="194"/>
                        <a:pt x="317" y="202"/>
                        <a:pt x="317" y="211"/>
                      </a:cubicBezTo>
                      <a:cubicBezTo>
                        <a:pt x="317" y="224"/>
                        <a:pt x="318" y="237"/>
                        <a:pt x="317" y="250"/>
                      </a:cubicBezTo>
                      <a:cubicBezTo>
                        <a:pt x="316" y="261"/>
                        <a:pt x="318" y="271"/>
                        <a:pt x="320" y="281"/>
                      </a:cubicBezTo>
                      <a:cubicBezTo>
                        <a:pt x="320" y="285"/>
                        <a:pt x="320" y="289"/>
                        <a:pt x="320" y="293"/>
                      </a:cubicBezTo>
                      <a:cubicBezTo>
                        <a:pt x="320" y="295"/>
                        <a:pt x="318" y="297"/>
                        <a:pt x="318" y="299"/>
                      </a:cubicBezTo>
                      <a:cubicBezTo>
                        <a:pt x="315" y="308"/>
                        <a:pt x="315" y="309"/>
                        <a:pt x="305" y="309"/>
                      </a:cubicBezTo>
                      <a:cubicBezTo>
                        <a:pt x="303" y="309"/>
                        <a:pt x="302" y="308"/>
                        <a:pt x="300" y="307"/>
                      </a:cubicBezTo>
                      <a:close/>
                      <a:moveTo>
                        <a:pt x="307" y="21"/>
                      </a:moveTo>
                      <a:cubicBezTo>
                        <a:pt x="305" y="21"/>
                        <a:pt x="303" y="21"/>
                        <a:pt x="302" y="21"/>
                      </a:cubicBezTo>
                      <a:cubicBezTo>
                        <a:pt x="296" y="21"/>
                        <a:pt x="290" y="20"/>
                        <a:pt x="285" y="21"/>
                      </a:cubicBezTo>
                      <a:cubicBezTo>
                        <a:pt x="274" y="22"/>
                        <a:pt x="263" y="20"/>
                        <a:pt x="251" y="20"/>
                      </a:cubicBezTo>
                      <a:cubicBezTo>
                        <a:pt x="245" y="21"/>
                        <a:pt x="238" y="19"/>
                        <a:pt x="231" y="20"/>
                      </a:cubicBezTo>
                      <a:cubicBezTo>
                        <a:pt x="222" y="21"/>
                        <a:pt x="213" y="21"/>
                        <a:pt x="205" y="21"/>
                      </a:cubicBezTo>
                      <a:cubicBezTo>
                        <a:pt x="197" y="21"/>
                        <a:pt x="189" y="21"/>
                        <a:pt x="181" y="21"/>
                      </a:cubicBezTo>
                      <a:cubicBezTo>
                        <a:pt x="177" y="21"/>
                        <a:pt x="176" y="22"/>
                        <a:pt x="176" y="26"/>
                      </a:cubicBezTo>
                      <a:cubicBezTo>
                        <a:pt x="177" y="28"/>
                        <a:pt x="176" y="30"/>
                        <a:pt x="177" y="31"/>
                      </a:cubicBezTo>
                      <a:cubicBezTo>
                        <a:pt x="180" y="36"/>
                        <a:pt x="180" y="42"/>
                        <a:pt x="180" y="48"/>
                      </a:cubicBezTo>
                      <a:cubicBezTo>
                        <a:pt x="180" y="57"/>
                        <a:pt x="179" y="66"/>
                        <a:pt x="180" y="74"/>
                      </a:cubicBezTo>
                      <a:cubicBezTo>
                        <a:pt x="180" y="78"/>
                        <a:pt x="179" y="82"/>
                        <a:pt x="179" y="86"/>
                      </a:cubicBezTo>
                      <a:cubicBezTo>
                        <a:pt x="179" y="93"/>
                        <a:pt x="179" y="100"/>
                        <a:pt x="180" y="107"/>
                      </a:cubicBezTo>
                      <a:cubicBezTo>
                        <a:pt x="181" y="123"/>
                        <a:pt x="182" y="138"/>
                        <a:pt x="183" y="154"/>
                      </a:cubicBezTo>
                      <a:cubicBezTo>
                        <a:pt x="183" y="167"/>
                        <a:pt x="183" y="179"/>
                        <a:pt x="183" y="192"/>
                      </a:cubicBezTo>
                      <a:cubicBezTo>
                        <a:pt x="184" y="200"/>
                        <a:pt x="183" y="208"/>
                        <a:pt x="184" y="216"/>
                      </a:cubicBezTo>
                      <a:cubicBezTo>
                        <a:pt x="184" y="228"/>
                        <a:pt x="185" y="240"/>
                        <a:pt x="186" y="253"/>
                      </a:cubicBezTo>
                      <a:cubicBezTo>
                        <a:pt x="186" y="258"/>
                        <a:pt x="185" y="264"/>
                        <a:pt x="185" y="270"/>
                      </a:cubicBezTo>
                      <a:cubicBezTo>
                        <a:pt x="185" y="278"/>
                        <a:pt x="185" y="287"/>
                        <a:pt x="185" y="295"/>
                      </a:cubicBezTo>
                      <a:cubicBezTo>
                        <a:pt x="185" y="296"/>
                        <a:pt x="186" y="297"/>
                        <a:pt x="186" y="297"/>
                      </a:cubicBezTo>
                      <a:cubicBezTo>
                        <a:pt x="197" y="297"/>
                        <a:pt x="208" y="297"/>
                        <a:pt x="218" y="297"/>
                      </a:cubicBezTo>
                      <a:cubicBezTo>
                        <a:pt x="222" y="298"/>
                        <a:pt x="226" y="298"/>
                        <a:pt x="230" y="298"/>
                      </a:cubicBezTo>
                      <a:cubicBezTo>
                        <a:pt x="238" y="298"/>
                        <a:pt x="246" y="297"/>
                        <a:pt x="254" y="297"/>
                      </a:cubicBezTo>
                      <a:cubicBezTo>
                        <a:pt x="262" y="297"/>
                        <a:pt x="270" y="298"/>
                        <a:pt x="277" y="298"/>
                      </a:cubicBezTo>
                      <a:cubicBezTo>
                        <a:pt x="287" y="297"/>
                        <a:pt x="296" y="297"/>
                        <a:pt x="306" y="296"/>
                      </a:cubicBezTo>
                      <a:cubicBezTo>
                        <a:pt x="306" y="296"/>
                        <a:pt x="307" y="296"/>
                        <a:pt x="308" y="296"/>
                      </a:cubicBezTo>
                      <a:cubicBezTo>
                        <a:pt x="310" y="290"/>
                        <a:pt x="310" y="290"/>
                        <a:pt x="307" y="286"/>
                      </a:cubicBezTo>
                      <a:cubicBezTo>
                        <a:pt x="305" y="280"/>
                        <a:pt x="306" y="274"/>
                        <a:pt x="306" y="268"/>
                      </a:cubicBezTo>
                      <a:cubicBezTo>
                        <a:pt x="306" y="258"/>
                        <a:pt x="306" y="247"/>
                        <a:pt x="307" y="236"/>
                      </a:cubicBezTo>
                      <a:cubicBezTo>
                        <a:pt x="308" y="230"/>
                        <a:pt x="305" y="223"/>
                        <a:pt x="308" y="217"/>
                      </a:cubicBezTo>
                      <a:cubicBezTo>
                        <a:pt x="309" y="214"/>
                        <a:pt x="307" y="211"/>
                        <a:pt x="307" y="208"/>
                      </a:cubicBezTo>
                      <a:cubicBezTo>
                        <a:pt x="309" y="198"/>
                        <a:pt x="307" y="187"/>
                        <a:pt x="308" y="177"/>
                      </a:cubicBezTo>
                      <a:cubicBezTo>
                        <a:pt x="310" y="169"/>
                        <a:pt x="308" y="161"/>
                        <a:pt x="308" y="153"/>
                      </a:cubicBezTo>
                      <a:cubicBezTo>
                        <a:pt x="308" y="147"/>
                        <a:pt x="309" y="140"/>
                        <a:pt x="309" y="134"/>
                      </a:cubicBezTo>
                      <a:cubicBezTo>
                        <a:pt x="309" y="126"/>
                        <a:pt x="309" y="119"/>
                        <a:pt x="309" y="111"/>
                      </a:cubicBezTo>
                      <a:cubicBezTo>
                        <a:pt x="309" y="100"/>
                        <a:pt x="309" y="89"/>
                        <a:pt x="309" y="79"/>
                      </a:cubicBezTo>
                      <a:cubicBezTo>
                        <a:pt x="309" y="70"/>
                        <a:pt x="308" y="61"/>
                        <a:pt x="308" y="51"/>
                      </a:cubicBezTo>
                      <a:cubicBezTo>
                        <a:pt x="308" y="43"/>
                        <a:pt x="308" y="35"/>
                        <a:pt x="308" y="26"/>
                      </a:cubicBezTo>
                      <a:cubicBezTo>
                        <a:pt x="308" y="24"/>
                        <a:pt x="308" y="23"/>
                        <a:pt x="307" y="21"/>
                      </a:cubicBezTo>
                      <a:close/>
                      <a:moveTo>
                        <a:pt x="12" y="25"/>
                      </a:moveTo>
                      <a:cubicBezTo>
                        <a:pt x="11" y="28"/>
                        <a:pt x="11" y="30"/>
                        <a:pt x="11" y="31"/>
                      </a:cubicBezTo>
                      <a:cubicBezTo>
                        <a:pt x="11" y="34"/>
                        <a:pt x="12" y="36"/>
                        <a:pt x="12" y="39"/>
                      </a:cubicBezTo>
                      <a:cubicBezTo>
                        <a:pt x="13" y="50"/>
                        <a:pt x="13" y="62"/>
                        <a:pt x="14" y="73"/>
                      </a:cubicBezTo>
                      <a:cubicBezTo>
                        <a:pt x="14" y="91"/>
                        <a:pt x="14" y="109"/>
                        <a:pt x="14" y="126"/>
                      </a:cubicBezTo>
                      <a:cubicBezTo>
                        <a:pt x="14" y="143"/>
                        <a:pt x="15" y="160"/>
                        <a:pt x="15" y="177"/>
                      </a:cubicBezTo>
                      <a:cubicBezTo>
                        <a:pt x="15" y="190"/>
                        <a:pt x="17" y="203"/>
                        <a:pt x="16" y="216"/>
                      </a:cubicBezTo>
                      <a:cubicBezTo>
                        <a:pt x="15" y="223"/>
                        <a:pt x="16" y="231"/>
                        <a:pt x="16" y="238"/>
                      </a:cubicBezTo>
                      <a:cubicBezTo>
                        <a:pt x="17" y="247"/>
                        <a:pt x="17" y="257"/>
                        <a:pt x="18" y="266"/>
                      </a:cubicBezTo>
                      <a:cubicBezTo>
                        <a:pt x="19" y="274"/>
                        <a:pt x="20" y="282"/>
                        <a:pt x="20" y="290"/>
                      </a:cubicBezTo>
                      <a:cubicBezTo>
                        <a:pt x="21" y="296"/>
                        <a:pt x="23" y="298"/>
                        <a:pt x="29" y="298"/>
                      </a:cubicBezTo>
                      <a:cubicBezTo>
                        <a:pt x="34" y="299"/>
                        <a:pt x="40" y="299"/>
                        <a:pt x="45" y="300"/>
                      </a:cubicBezTo>
                      <a:cubicBezTo>
                        <a:pt x="51" y="300"/>
                        <a:pt x="57" y="300"/>
                        <a:pt x="63" y="301"/>
                      </a:cubicBezTo>
                      <a:cubicBezTo>
                        <a:pt x="72" y="301"/>
                        <a:pt x="81" y="301"/>
                        <a:pt x="90" y="300"/>
                      </a:cubicBezTo>
                      <a:cubicBezTo>
                        <a:pt x="101" y="300"/>
                        <a:pt x="111" y="300"/>
                        <a:pt x="122" y="299"/>
                      </a:cubicBezTo>
                      <a:cubicBezTo>
                        <a:pt x="127" y="299"/>
                        <a:pt x="132" y="299"/>
                        <a:pt x="138" y="299"/>
                      </a:cubicBezTo>
                      <a:cubicBezTo>
                        <a:pt x="138" y="296"/>
                        <a:pt x="138" y="293"/>
                        <a:pt x="138" y="291"/>
                      </a:cubicBezTo>
                      <a:cubicBezTo>
                        <a:pt x="137" y="273"/>
                        <a:pt x="137" y="255"/>
                        <a:pt x="136" y="237"/>
                      </a:cubicBezTo>
                      <a:cubicBezTo>
                        <a:pt x="136" y="229"/>
                        <a:pt x="136" y="222"/>
                        <a:pt x="135" y="214"/>
                      </a:cubicBezTo>
                      <a:cubicBezTo>
                        <a:pt x="135" y="208"/>
                        <a:pt x="134" y="201"/>
                        <a:pt x="133" y="195"/>
                      </a:cubicBezTo>
                      <a:cubicBezTo>
                        <a:pt x="133" y="186"/>
                        <a:pt x="132" y="177"/>
                        <a:pt x="132" y="168"/>
                      </a:cubicBezTo>
                      <a:cubicBezTo>
                        <a:pt x="132" y="161"/>
                        <a:pt x="131" y="154"/>
                        <a:pt x="131" y="147"/>
                      </a:cubicBezTo>
                      <a:cubicBezTo>
                        <a:pt x="131" y="136"/>
                        <a:pt x="132" y="125"/>
                        <a:pt x="132" y="114"/>
                      </a:cubicBezTo>
                      <a:cubicBezTo>
                        <a:pt x="131" y="105"/>
                        <a:pt x="132" y="95"/>
                        <a:pt x="132" y="86"/>
                      </a:cubicBezTo>
                      <a:cubicBezTo>
                        <a:pt x="132" y="84"/>
                        <a:pt x="132" y="81"/>
                        <a:pt x="132" y="79"/>
                      </a:cubicBezTo>
                      <a:cubicBezTo>
                        <a:pt x="132" y="64"/>
                        <a:pt x="132" y="50"/>
                        <a:pt x="133" y="35"/>
                      </a:cubicBezTo>
                      <a:cubicBezTo>
                        <a:pt x="133" y="31"/>
                        <a:pt x="132" y="27"/>
                        <a:pt x="132" y="23"/>
                      </a:cubicBezTo>
                      <a:cubicBezTo>
                        <a:pt x="122" y="23"/>
                        <a:pt x="113" y="23"/>
                        <a:pt x="104" y="23"/>
                      </a:cubicBezTo>
                      <a:cubicBezTo>
                        <a:pt x="98" y="23"/>
                        <a:pt x="92" y="23"/>
                        <a:pt x="86" y="24"/>
                      </a:cubicBezTo>
                      <a:cubicBezTo>
                        <a:pt x="78" y="24"/>
                        <a:pt x="71" y="24"/>
                        <a:pt x="63" y="24"/>
                      </a:cubicBezTo>
                      <a:cubicBezTo>
                        <a:pt x="59" y="24"/>
                        <a:pt x="54" y="25"/>
                        <a:pt x="49" y="25"/>
                      </a:cubicBezTo>
                      <a:cubicBezTo>
                        <a:pt x="37" y="25"/>
                        <a:pt x="25" y="25"/>
                        <a:pt x="12" y="25"/>
                      </a:cubicBezTo>
                      <a:close/>
                      <a:moveTo>
                        <a:pt x="146" y="22"/>
                      </a:moveTo>
                      <a:cubicBezTo>
                        <a:pt x="145" y="30"/>
                        <a:pt x="144" y="38"/>
                        <a:pt x="143" y="45"/>
                      </a:cubicBezTo>
                      <a:cubicBezTo>
                        <a:pt x="143" y="47"/>
                        <a:pt x="144" y="49"/>
                        <a:pt x="144" y="50"/>
                      </a:cubicBezTo>
                      <a:cubicBezTo>
                        <a:pt x="144" y="53"/>
                        <a:pt x="143" y="56"/>
                        <a:pt x="144" y="59"/>
                      </a:cubicBezTo>
                      <a:cubicBezTo>
                        <a:pt x="145" y="65"/>
                        <a:pt x="145" y="70"/>
                        <a:pt x="143" y="76"/>
                      </a:cubicBezTo>
                      <a:cubicBezTo>
                        <a:pt x="142" y="78"/>
                        <a:pt x="142" y="81"/>
                        <a:pt x="143" y="84"/>
                      </a:cubicBezTo>
                      <a:cubicBezTo>
                        <a:pt x="143" y="89"/>
                        <a:pt x="144" y="93"/>
                        <a:pt x="143" y="98"/>
                      </a:cubicBezTo>
                      <a:cubicBezTo>
                        <a:pt x="142" y="99"/>
                        <a:pt x="142" y="101"/>
                        <a:pt x="142" y="103"/>
                      </a:cubicBezTo>
                      <a:cubicBezTo>
                        <a:pt x="143" y="108"/>
                        <a:pt x="143" y="112"/>
                        <a:pt x="143" y="117"/>
                      </a:cubicBezTo>
                      <a:cubicBezTo>
                        <a:pt x="144" y="122"/>
                        <a:pt x="141" y="128"/>
                        <a:pt x="143" y="133"/>
                      </a:cubicBezTo>
                      <a:cubicBezTo>
                        <a:pt x="145" y="137"/>
                        <a:pt x="144" y="141"/>
                        <a:pt x="144" y="146"/>
                      </a:cubicBezTo>
                      <a:cubicBezTo>
                        <a:pt x="143" y="148"/>
                        <a:pt x="144" y="150"/>
                        <a:pt x="144" y="152"/>
                      </a:cubicBezTo>
                      <a:cubicBezTo>
                        <a:pt x="144" y="158"/>
                        <a:pt x="145" y="164"/>
                        <a:pt x="145" y="170"/>
                      </a:cubicBezTo>
                      <a:cubicBezTo>
                        <a:pt x="146" y="184"/>
                        <a:pt x="147" y="198"/>
                        <a:pt x="148" y="211"/>
                      </a:cubicBezTo>
                      <a:cubicBezTo>
                        <a:pt x="149" y="224"/>
                        <a:pt x="150" y="237"/>
                        <a:pt x="150" y="250"/>
                      </a:cubicBezTo>
                      <a:cubicBezTo>
                        <a:pt x="151" y="260"/>
                        <a:pt x="151" y="271"/>
                        <a:pt x="151" y="281"/>
                      </a:cubicBezTo>
                      <a:cubicBezTo>
                        <a:pt x="151" y="287"/>
                        <a:pt x="150" y="292"/>
                        <a:pt x="152" y="298"/>
                      </a:cubicBezTo>
                      <a:cubicBezTo>
                        <a:pt x="159" y="298"/>
                        <a:pt x="165" y="298"/>
                        <a:pt x="171" y="298"/>
                      </a:cubicBezTo>
                      <a:cubicBezTo>
                        <a:pt x="172" y="296"/>
                        <a:pt x="172" y="295"/>
                        <a:pt x="172" y="294"/>
                      </a:cubicBezTo>
                      <a:cubicBezTo>
                        <a:pt x="172" y="287"/>
                        <a:pt x="172" y="280"/>
                        <a:pt x="172" y="274"/>
                      </a:cubicBezTo>
                      <a:cubicBezTo>
                        <a:pt x="172" y="267"/>
                        <a:pt x="173" y="259"/>
                        <a:pt x="173" y="252"/>
                      </a:cubicBezTo>
                      <a:cubicBezTo>
                        <a:pt x="172" y="241"/>
                        <a:pt x="172" y="230"/>
                        <a:pt x="171" y="219"/>
                      </a:cubicBezTo>
                      <a:cubicBezTo>
                        <a:pt x="171" y="209"/>
                        <a:pt x="171" y="199"/>
                        <a:pt x="171" y="189"/>
                      </a:cubicBezTo>
                      <a:cubicBezTo>
                        <a:pt x="171" y="183"/>
                        <a:pt x="170" y="177"/>
                        <a:pt x="170" y="171"/>
                      </a:cubicBezTo>
                      <a:cubicBezTo>
                        <a:pt x="170" y="156"/>
                        <a:pt x="167" y="142"/>
                        <a:pt x="169" y="127"/>
                      </a:cubicBezTo>
                      <a:cubicBezTo>
                        <a:pt x="169" y="126"/>
                        <a:pt x="169" y="125"/>
                        <a:pt x="169" y="124"/>
                      </a:cubicBezTo>
                      <a:cubicBezTo>
                        <a:pt x="169" y="118"/>
                        <a:pt x="168" y="112"/>
                        <a:pt x="168" y="106"/>
                      </a:cubicBezTo>
                      <a:cubicBezTo>
                        <a:pt x="168" y="96"/>
                        <a:pt x="169" y="85"/>
                        <a:pt x="168" y="75"/>
                      </a:cubicBezTo>
                      <a:cubicBezTo>
                        <a:pt x="168" y="67"/>
                        <a:pt x="167" y="60"/>
                        <a:pt x="168" y="52"/>
                      </a:cubicBezTo>
                      <a:cubicBezTo>
                        <a:pt x="168" y="51"/>
                        <a:pt x="168" y="50"/>
                        <a:pt x="168" y="49"/>
                      </a:cubicBezTo>
                      <a:cubicBezTo>
                        <a:pt x="168" y="41"/>
                        <a:pt x="167" y="34"/>
                        <a:pt x="167" y="26"/>
                      </a:cubicBezTo>
                      <a:cubicBezTo>
                        <a:pt x="166" y="23"/>
                        <a:pt x="165" y="21"/>
                        <a:pt x="162" y="21"/>
                      </a:cubicBezTo>
                      <a:cubicBezTo>
                        <a:pt x="157" y="21"/>
                        <a:pt x="151" y="22"/>
                        <a:pt x="146" y="22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560" name="Freeform 22"/>
                <p:cNvSpPr>
                  <a:spLocks noEditPoints="1"/>
                </p:cNvSpPr>
                <p:nvPr/>
              </p:nvSpPr>
              <p:spPr bwMode="auto">
                <a:xfrm>
                  <a:off x="3335338" y="3902076"/>
                  <a:ext cx="852488" cy="912813"/>
                </a:xfrm>
                <a:custGeom>
                  <a:avLst/>
                  <a:gdLst>
                    <a:gd name="T0" fmla="*/ 291 w 292"/>
                    <a:gd name="T1" fmla="*/ 61 h 312"/>
                    <a:gd name="T2" fmla="*/ 290 w 292"/>
                    <a:gd name="T3" fmla="*/ 114 h 312"/>
                    <a:gd name="T4" fmla="*/ 287 w 292"/>
                    <a:gd name="T5" fmla="*/ 205 h 312"/>
                    <a:gd name="T6" fmla="*/ 286 w 292"/>
                    <a:gd name="T7" fmla="*/ 288 h 312"/>
                    <a:gd name="T8" fmla="*/ 284 w 292"/>
                    <a:gd name="T9" fmla="*/ 306 h 312"/>
                    <a:gd name="T10" fmla="*/ 209 w 292"/>
                    <a:gd name="T11" fmla="*/ 307 h 312"/>
                    <a:gd name="T12" fmla="*/ 160 w 292"/>
                    <a:gd name="T13" fmla="*/ 307 h 312"/>
                    <a:gd name="T14" fmla="*/ 143 w 292"/>
                    <a:gd name="T15" fmla="*/ 305 h 312"/>
                    <a:gd name="T16" fmla="*/ 48 w 292"/>
                    <a:gd name="T17" fmla="*/ 304 h 312"/>
                    <a:gd name="T18" fmla="*/ 12 w 292"/>
                    <a:gd name="T19" fmla="*/ 299 h 312"/>
                    <a:gd name="T20" fmla="*/ 1 w 292"/>
                    <a:gd name="T21" fmla="*/ 262 h 312"/>
                    <a:gd name="T22" fmla="*/ 4 w 292"/>
                    <a:gd name="T23" fmla="*/ 145 h 312"/>
                    <a:gd name="T24" fmla="*/ 6 w 292"/>
                    <a:gd name="T25" fmla="*/ 59 h 312"/>
                    <a:gd name="T26" fmla="*/ 31 w 292"/>
                    <a:gd name="T27" fmla="*/ 4 h 312"/>
                    <a:gd name="T28" fmla="*/ 65 w 292"/>
                    <a:gd name="T29" fmla="*/ 2 h 312"/>
                    <a:gd name="T30" fmla="*/ 118 w 292"/>
                    <a:gd name="T31" fmla="*/ 2 h 312"/>
                    <a:gd name="T32" fmla="*/ 177 w 292"/>
                    <a:gd name="T33" fmla="*/ 1 h 312"/>
                    <a:gd name="T34" fmla="*/ 278 w 292"/>
                    <a:gd name="T35" fmla="*/ 3 h 312"/>
                    <a:gd name="T36" fmla="*/ 167 w 292"/>
                    <a:gd name="T37" fmla="*/ 52 h 312"/>
                    <a:gd name="T38" fmla="*/ 162 w 292"/>
                    <a:gd name="T39" fmla="*/ 165 h 312"/>
                    <a:gd name="T40" fmla="*/ 162 w 292"/>
                    <a:gd name="T41" fmla="*/ 255 h 312"/>
                    <a:gd name="T42" fmla="*/ 166 w 292"/>
                    <a:gd name="T43" fmla="*/ 293 h 312"/>
                    <a:gd name="T44" fmla="*/ 203 w 292"/>
                    <a:gd name="T45" fmla="*/ 293 h 312"/>
                    <a:gd name="T46" fmla="*/ 267 w 292"/>
                    <a:gd name="T47" fmla="*/ 297 h 312"/>
                    <a:gd name="T48" fmla="*/ 276 w 292"/>
                    <a:gd name="T49" fmla="*/ 260 h 312"/>
                    <a:gd name="T50" fmla="*/ 278 w 292"/>
                    <a:gd name="T51" fmla="*/ 158 h 312"/>
                    <a:gd name="T52" fmla="*/ 279 w 292"/>
                    <a:gd name="T53" fmla="*/ 82 h 312"/>
                    <a:gd name="T54" fmla="*/ 278 w 292"/>
                    <a:gd name="T55" fmla="*/ 21 h 312"/>
                    <a:gd name="T56" fmla="*/ 217 w 292"/>
                    <a:gd name="T57" fmla="*/ 15 h 312"/>
                    <a:gd name="T58" fmla="*/ 168 w 292"/>
                    <a:gd name="T59" fmla="*/ 14 h 312"/>
                    <a:gd name="T60" fmla="*/ 49 w 292"/>
                    <a:gd name="T61" fmla="*/ 290 h 312"/>
                    <a:gd name="T62" fmla="*/ 107 w 292"/>
                    <a:gd name="T63" fmla="*/ 291 h 312"/>
                    <a:gd name="T64" fmla="*/ 112 w 292"/>
                    <a:gd name="T65" fmla="*/ 207 h 312"/>
                    <a:gd name="T66" fmla="*/ 114 w 292"/>
                    <a:gd name="T67" fmla="*/ 98 h 312"/>
                    <a:gd name="T68" fmla="*/ 117 w 292"/>
                    <a:gd name="T69" fmla="*/ 53 h 312"/>
                    <a:gd name="T70" fmla="*/ 116 w 292"/>
                    <a:gd name="T71" fmla="*/ 35 h 312"/>
                    <a:gd name="T72" fmla="*/ 97 w 292"/>
                    <a:gd name="T73" fmla="*/ 14 h 312"/>
                    <a:gd name="T74" fmla="*/ 28 w 292"/>
                    <a:gd name="T75" fmla="*/ 17 h 312"/>
                    <a:gd name="T76" fmla="*/ 16 w 292"/>
                    <a:gd name="T77" fmla="*/ 40 h 312"/>
                    <a:gd name="T78" fmla="*/ 16 w 292"/>
                    <a:gd name="T79" fmla="*/ 86 h 312"/>
                    <a:gd name="T80" fmla="*/ 13 w 292"/>
                    <a:gd name="T81" fmla="*/ 160 h 312"/>
                    <a:gd name="T82" fmla="*/ 11 w 292"/>
                    <a:gd name="T83" fmla="*/ 241 h 312"/>
                    <a:gd name="T84" fmla="*/ 147 w 292"/>
                    <a:gd name="T85" fmla="*/ 291 h 312"/>
                    <a:gd name="T86" fmla="*/ 147 w 292"/>
                    <a:gd name="T87" fmla="*/ 235 h 312"/>
                    <a:gd name="T88" fmla="*/ 147 w 292"/>
                    <a:gd name="T89" fmla="*/ 194 h 312"/>
                    <a:gd name="T90" fmla="*/ 152 w 292"/>
                    <a:gd name="T91" fmla="*/ 62 h 312"/>
                    <a:gd name="T92" fmla="*/ 151 w 292"/>
                    <a:gd name="T93" fmla="*/ 15 h 312"/>
                    <a:gd name="T94" fmla="*/ 128 w 292"/>
                    <a:gd name="T95" fmla="*/ 54 h 312"/>
                    <a:gd name="T96" fmla="*/ 126 w 292"/>
                    <a:gd name="T97" fmla="*/ 140 h 312"/>
                    <a:gd name="T98" fmla="*/ 125 w 292"/>
                    <a:gd name="T99" fmla="*/ 226 h 312"/>
                    <a:gd name="T100" fmla="*/ 126 w 292"/>
                    <a:gd name="T101" fmla="*/ 285 h 3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</a:cxnLst>
                  <a:rect l="0" t="0" r="r" b="b"/>
                  <a:pathLst>
                    <a:path w="292" h="312">
                      <a:moveTo>
                        <a:pt x="291" y="6"/>
                      </a:moveTo>
                      <a:cubicBezTo>
                        <a:pt x="291" y="12"/>
                        <a:pt x="291" y="18"/>
                        <a:pt x="291" y="24"/>
                      </a:cubicBezTo>
                      <a:cubicBezTo>
                        <a:pt x="291" y="36"/>
                        <a:pt x="291" y="48"/>
                        <a:pt x="291" y="61"/>
                      </a:cubicBezTo>
                      <a:cubicBezTo>
                        <a:pt x="290" y="69"/>
                        <a:pt x="292" y="77"/>
                        <a:pt x="291" y="85"/>
                      </a:cubicBezTo>
                      <a:cubicBezTo>
                        <a:pt x="290" y="90"/>
                        <a:pt x="291" y="96"/>
                        <a:pt x="291" y="102"/>
                      </a:cubicBezTo>
                      <a:cubicBezTo>
                        <a:pt x="291" y="106"/>
                        <a:pt x="291" y="110"/>
                        <a:pt x="290" y="114"/>
                      </a:cubicBezTo>
                      <a:cubicBezTo>
                        <a:pt x="290" y="129"/>
                        <a:pt x="288" y="143"/>
                        <a:pt x="288" y="158"/>
                      </a:cubicBezTo>
                      <a:cubicBezTo>
                        <a:pt x="287" y="171"/>
                        <a:pt x="288" y="184"/>
                        <a:pt x="288" y="198"/>
                      </a:cubicBezTo>
                      <a:cubicBezTo>
                        <a:pt x="288" y="200"/>
                        <a:pt x="287" y="203"/>
                        <a:pt x="287" y="205"/>
                      </a:cubicBezTo>
                      <a:cubicBezTo>
                        <a:pt x="287" y="214"/>
                        <a:pt x="287" y="223"/>
                        <a:pt x="287" y="232"/>
                      </a:cubicBezTo>
                      <a:cubicBezTo>
                        <a:pt x="286" y="247"/>
                        <a:pt x="286" y="261"/>
                        <a:pt x="285" y="276"/>
                      </a:cubicBezTo>
                      <a:cubicBezTo>
                        <a:pt x="285" y="280"/>
                        <a:pt x="285" y="284"/>
                        <a:pt x="286" y="288"/>
                      </a:cubicBezTo>
                      <a:cubicBezTo>
                        <a:pt x="286" y="290"/>
                        <a:pt x="287" y="291"/>
                        <a:pt x="288" y="293"/>
                      </a:cubicBezTo>
                      <a:cubicBezTo>
                        <a:pt x="288" y="296"/>
                        <a:pt x="289" y="298"/>
                        <a:pt x="289" y="301"/>
                      </a:cubicBezTo>
                      <a:cubicBezTo>
                        <a:pt x="290" y="304"/>
                        <a:pt x="288" y="305"/>
                        <a:pt x="284" y="306"/>
                      </a:cubicBezTo>
                      <a:cubicBezTo>
                        <a:pt x="274" y="310"/>
                        <a:pt x="264" y="312"/>
                        <a:pt x="253" y="310"/>
                      </a:cubicBezTo>
                      <a:cubicBezTo>
                        <a:pt x="246" y="308"/>
                        <a:pt x="238" y="308"/>
                        <a:pt x="231" y="308"/>
                      </a:cubicBezTo>
                      <a:cubicBezTo>
                        <a:pt x="224" y="307"/>
                        <a:pt x="217" y="307"/>
                        <a:pt x="209" y="307"/>
                      </a:cubicBezTo>
                      <a:cubicBezTo>
                        <a:pt x="199" y="307"/>
                        <a:pt x="189" y="306"/>
                        <a:pt x="179" y="306"/>
                      </a:cubicBezTo>
                      <a:cubicBezTo>
                        <a:pt x="176" y="306"/>
                        <a:pt x="173" y="305"/>
                        <a:pt x="171" y="305"/>
                      </a:cubicBezTo>
                      <a:cubicBezTo>
                        <a:pt x="167" y="305"/>
                        <a:pt x="163" y="304"/>
                        <a:pt x="160" y="307"/>
                      </a:cubicBezTo>
                      <a:cubicBezTo>
                        <a:pt x="157" y="308"/>
                        <a:pt x="154" y="309"/>
                        <a:pt x="152" y="309"/>
                      </a:cubicBezTo>
                      <a:cubicBezTo>
                        <a:pt x="150" y="309"/>
                        <a:pt x="148" y="308"/>
                        <a:pt x="147" y="307"/>
                      </a:cubicBezTo>
                      <a:cubicBezTo>
                        <a:pt x="146" y="305"/>
                        <a:pt x="145" y="305"/>
                        <a:pt x="143" y="305"/>
                      </a:cubicBezTo>
                      <a:cubicBezTo>
                        <a:pt x="135" y="305"/>
                        <a:pt x="127" y="305"/>
                        <a:pt x="119" y="305"/>
                      </a:cubicBezTo>
                      <a:cubicBezTo>
                        <a:pt x="103" y="305"/>
                        <a:pt x="86" y="305"/>
                        <a:pt x="69" y="304"/>
                      </a:cubicBezTo>
                      <a:cubicBezTo>
                        <a:pt x="62" y="304"/>
                        <a:pt x="55" y="304"/>
                        <a:pt x="48" y="304"/>
                      </a:cubicBezTo>
                      <a:cubicBezTo>
                        <a:pt x="44" y="305"/>
                        <a:pt x="40" y="303"/>
                        <a:pt x="35" y="303"/>
                      </a:cubicBezTo>
                      <a:cubicBezTo>
                        <a:pt x="31" y="303"/>
                        <a:pt x="27" y="303"/>
                        <a:pt x="22" y="303"/>
                      </a:cubicBezTo>
                      <a:cubicBezTo>
                        <a:pt x="16" y="304"/>
                        <a:pt x="15" y="304"/>
                        <a:pt x="12" y="299"/>
                      </a:cubicBezTo>
                      <a:cubicBezTo>
                        <a:pt x="9" y="298"/>
                        <a:pt x="6" y="299"/>
                        <a:pt x="4" y="297"/>
                      </a:cubicBezTo>
                      <a:cubicBezTo>
                        <a:pt x="2" y="296"/>
                        <a:pt x="2" y="293"/>
                        <a:pt x="2" y="291"/>
                      </a:cubicBezTo>
                      <a:cubicBezTo>
                        <a:pt x="0" y="282"/>
                        <a:pt x="1" y="272"/>
                        <a:pt x="1" y="262"/>
                      </a:cubicBezTo>
                      <a:cubicBezTo>
                        <a:pt x="1" y="245"/>
                        <a:pt x="2" y="228"/>
                        <a:pt x="3" y="210"/>
                      </a:cubicBezTo>
                      <a:cubicBezTo>
                        <a:pt x="3" y="198"/>
                        <a:pt x="4" y="186"/>
                        <a:pt x="4" y="174"/>
                      </a:cubicBezTo>
                      <a:cubicBezTo>
                        <a:pt x="4" y="164"/>
                        <a:pt x="4" y="155"/>
                        <a:pt x="4" y="145"/>
                      </a:cubicBezTo>
                      <a:cubicBezTo>
                        <a:pt x="5" y="133"/>
                        <a:pt x="4" y="120"/>
                        <a:pt x="6" y="108"/>
                      </a:cubicBezTo>
                      <a:cubicBezTo>
                        <a:pt x="7" y="96"/>
                        <a:pt x="6" y="83"/>
                        <a:pt x="5" y="71"/>
                      </a:cubicBezTo>
                      <a:cubicBezTo>
                        <a:pt x="5" y="67"/>
                        <a:pt x="6" y="63"/>
                        <a:pt x="6" y="59"/>
                      </a:cubicBezTo>
                      <a:cubicBezTo>
                        <a:pt x="6" y="46"/>
                        <a:pt x="5" y="33"/>
                        <a:pt x="5" y="19"/>
                      </a:cubicBezTo>
                      <a:cubicBezTo>
                        <a:pt x="5" y="14"/>
                        <a:pt x="4" y="8"/>
                        <a:pt x="7" y="2"/>
                      </a:cubicBezTo>
                      <a:cubicBezTo>
                        <a:pt x="15" y="3"/>
                        <a:pt x="23" y="3"/>
                        <a:pt x="31" y="4"/>
                      </a:cubicBezTo>
                      <a:cubicBezTo>
                        <a:pt x="38" y="4"/>
                        <a:pt x="45" y="3"/>
                        <a:pt x="52" y="3"/>
                      </a:cubicBezTo>
                      <a:cubicBezTo>
                        <a:pt x="54" y="2"/>
                        <a:pt x="57" y="2"/>
                        <a:pt x="59" y="2"/>
                      </a:cubicBezTo>
                      <a:cubicBezTo>
                        <a:pt x="61" y="2"/>
                        <a:pt x="63" y="3"/>
                        <a:pt x="65" y="2"/>
                      </a:cubicBezTo>
                      <a:cubicBezTo>
                        <a:pt x="74" y="0"/>
                        <a:pt x="83" y="0"/>
                        <a:pt x="92" y="2"/>
                      </a:cubicBezTo>
                      <a:cubicBezTo>
                        <a:pt x="95" y="2"/>
                        <a:pt x="97" y="2"/>
                        <a:pt x="99" y="2"/>
                      </a:cubicBezTo>
                      <a:cubicBezTo>
                        <a:pt x="106" y="1"/>
                        <a:pt x="112" y="1"/>
                        <a:pt x="118" y="2"/>
                      </a:cubicBezTo>
                      <a:cubicBezTo>
                        <a:pt x="123" y="3"/>
                        <a:pt x="129" y="3"/>
                        <a:pt x="134" y="2"/>
                      </a:cubicBezTo>
                      <a:cubicBezTo>
                        <a:pt x="144" y="1"/>
                        <a:pt x="154" y="3"/>
                        <a:pt x="164" y="1"/>
                      </a:cubicBezTo>
                      <a:cubicBezTo>
                        <a:pt x="168" y="0"/>
                        <a:pt x="172" y="1"/>
                        <a:pt x="177" y="1"/>
                      </a:cubicBezTo>
                      <a:cubicBezTo>
                        <a:pt x="182" y="1"/>
                        <a:pt x="188" y="2"/>
                        <a:pt x="193" y="1"/>
                      </a:cubicBezTo>
                      <a:cubicBezTo>
                        <a:pt x="209" y="1"/>
                        <a:pt x="224" y="2"/>
                        <a:pt x="239" y="2"/>
                      </a:cubicBezTo>
                      <a:cubicBezTo>
                        <a:pt x="252" y="3"/>
                        <a:pt x="265" y="3"/>
                        <a:pt x="278" y="3"/>
                      </a:cubicBezTo>
                      <a:cubicBezTo>
                        <a:pt x="282" y="3"/>
                        <a:pt x="286" y="3"/>
                        <a:pt x="291" y="6"/>
                      </a:cubicBezTo>
                      <a:close/>
                      <a:moveTo>
                        <a:pt x="168" y="14"/>
                      </a:moveTo>
                      <a:cubicBezTo>
                        <a:pt x="168" y="27"/>
                        <a:pt x="167" y="40"/>
                        <a:pt x="167" y="52"/>
                      </a:cubicBezTo>
                      <a:cubicBezTo>
                        <a:pt x="166" y="59"/>
                        <a:pt x="164" y="67"/>
                        <a:pt x="165" y="75"/>
                      </a:cubicBezTo>
                      <a:cubicBezTo>
                        <a:pt x="165" y="89"/>
                        <a:pt x="165" y="103"/>
                        <a:pt x="164" y="117"/>
                      </a:cubicBezTo>
                      <a:cubicBezTo>
                        <a:pt x="163" y="133"/>
                        <a:pt x="163" y="149"/>
                        <a:pt x="162" y="165"/>
                      </a:cubicBezTo>
                      <a:cubicBezTo>
                        <a:pt x="162" y="172"/>
                        <a:pt x="163" y="179"/>
                        <a:pt x="163" y="186"/>
                      </a:cubicBezTo>
                      <a:cubicBezTo>
                        <a:pt x="162" y="196"/>
                        <a:pt x="162" y="205"/>
                        <a:pt x="163" y="215"/>
                      </a:cubicBezTo>
                      <a:cubicBezTo>
                        <a:pt x="164" y="228"/>
                        <a:pt x="161" y="242"/>
                        <a:pt x="162" y="255"/>
                      </a:cubicBezTo>
                      <a:cubicBezTo>
                        <a:pt x="163" y="256"/>
                        <a:pt x="162" y="256"/>
                        <a:pt x="162" y="257"/>
                      </a:cubicBezTo>
                      <a:cubicBezTo>
                        <a:pt x="162" y="267"/>
                        <a:pt x="162" y="278"/>
                        <a:pt x="162" y="288"/>
                      </a:cubicBezTo>
                      <a:cubicBezTo>
                        <a:pt x="162" y="292"/>
                        <a:pt x="162" y="292"/>
                        <a:pt x="166" y="293"/>
                      </a:cubicBezTo>
                      <a:cubicBezTo>
                        <a:pt x="175" y="293"/>
                        <a:pt x="185" y="290"/>
                        <a:pt x="194" y="294"/>
                      </a:cubicBezTo>
                      <a:cubicBezTo>
                        <a:pt x="194" y="294"/>
                        <a:pt x="194" y="293"/>
                        <a:pt x="195" y="293"/>
                      </a:cubicBezTo>
                      <a:cubicBezTo>
                        <a:pt x="198" y="293"/>
                        <a:pt x="200" y="294"/>
                        <a:pt x="203" y="293"/>
                      </a:cubicBezTo>
                      <a:cubicBezTo>
                        <a:pt x="209" y="293"/>
                        <a:pt x="214" y="296"/>
                        <a:pt x="219" y="294"/>
                      </a:cubicBezTo>
                      <a:cubicBezTo>
                        <a:pt x="221" y="293"/>
                        <a:pt x="223" y="294"/>
                        <a:pt x="225" y="294"/>
                      </a:cubicBezTo>
                      <a:cubicBezTo>
                        <a:pt x="239" y="296"/>
                        <a:pt x="253" y="297"/>
                        <a:pt x="267" y="297"/>
                      </a:cubicBezTo>
                      <a:cubicBezTo>
                        <a:pt x="272" y="297"/>
                        <a:pt x="274" y="295"/>
                        <a:pt x="274" y="289"/>
                      </a:cubicBezTo>
                      <a:cubicBezTo>
                        <a:pt x="275" y="287"/>
                        <a:pt x="275" y="285"/>
                        <a:pt x="275" y="283"/>
                      </a:cubicBezTo>
                      <a:cubicBezTo>
                        <a:pt x="275" y="276"/>
                        <a:pt x="275" y="268"/>
                        <a:pt x="276" y="260"/>
                      </a:cubicBezTo>
                      <a:cubicBezTo>
                        <a:pt x="276" y="252"/>
                        <a:pt x="275" y="245"/>
                        <a:pt x="276" y="238"/>
                      </a:cubicBezTo>
                      <a:cubicBezTo>
                        <a:pt x="276" y="226"/>
                        <a:pt x="277" y="214"/>
                        <a:pt x="277" y="202"/>
                      </a:cubicBezTo>
                      <a:cubicBezTo>
                        <a:pt x="277" y="187"/>
                        <a:pt x="277" y="173"/>
                        <a:pt x="278" y="158"/>
                      </a:cubicBezTo>
                      <a:cubicBezTo>
                        <a:pt x="278" y="147"/>
                        <a:pt x="279" y="137"/>
                        <a:pt x="279" y="126"/>
                      </a:cubicBezTo>
                      <a:cubicBezTo>
                        <a:pt x="280" y="122"/>
                        <a:pt x="280" y="118"/>
                        <a:pt x="280" y="114"/>
                      </a:cubicBezTo>
                      <a:cubicBezTo>
                        <a:pt x="281" y="104"/>
                        <a:pt x="282" y="93"/>
                        <a:pt x="279" y="82"/>
                      </a:cubicBezTo>
                      <a:cubicBezTo>
                        <a:pt x="279" y="82"/>
                        <a:pt x="280" y="81"/>
                        <a:pt x="280" y="80"/>
                      </a:cubicBezTo>
                      <a:cubicBezTo>
                        <a:pt x="280" y="73"/>
                        <a:pt x="281" y="65"/>
                        <a:pt x="281" y="58"/>
                      </a:cubicBezTo>
                      <a:cubicBezTo>
                        <a:pt x="281" y="46"/>
                        <a:pt x="280" y="33"/>
                        <a:pt x="278" y="21"/>
                      </a:cubicBezTo>
                      <a:cubicBezTo>
                        <a:pt x="278" y="16"/>
                        <a:pt x="276" y="16"/>
                        <a:pt x="271" y="16"/>
                      </a:cubicBezTo>
                      <a:cubicBezTo>
                        <a:pt x="264" y="16"/>
                        <a:pt x="256" y="16"/>
                        <a:pt x="248" y="15"/>
                      </a:cubicBezTo>
                      <a:cubicBezTo>
                        <a:pt x="238" y="14"/>
                        <a:pt x="228" y="14"/>
                        <a:pt x="217" y="15"/>
                      </a:cubicBezTo>
                      <a:cubicBezTo>
                        <a:pt x="214" y="15"/>
                        <a:pt x="212" y="16"/>
                        <a:pt x="209" y="15"/>
                      </a:cubicBezTo>
                      <a:cubicBezTo>
                        <a:pt x="198" y="14"/>
                        <a:pt x="187" y="15"/>
                        <a:pt x="177" y="15"/>
                      </a:cubicBezTo>
                      <a:cubicBezTo>
                        <a:pt x="174" y="15"/>
                        <a:pt x="171" y="15"/>
                        <a:pt x="168" y="14"/>
                      </a:cubicBezTo>
                      <a:close/>
                      <a:moveTo>
                        <a:pt x="11" y="289"/>
                      </a:moveTo>
                      <a:cubicBezTo>
                        <a:pt x="14" y="289"/>
                        <a:pt x="17" y="289"/>
                        <a:pt x="20" y="290"/>
                      </a:cubicBezTo>
                      <a:cubicBezTo>
                        <a:pt x="29" y="291"/>
                        <a:pt x="39" y="290"/>
                        <a:pt x="49" y="290"/>
                      </a:cubicBezTo>
                      <a:cubicBezTo>
                        <a:pt x="54" y="290"/>
                        <a:pt x="59" y="290"/>
                        <a:pt x="64" y="290"/>
                      </a:cubicBezTo>
                      <a:cubicBezTo>
                        <a:pt x="70" y="290"/>
                        <a:pt x="76" y="289"/>
                        <a:pt x="83" y="290"/>
                      </a:cubicBezTo>
                      <a:cubicBezTo>
                        <a:pt x="91" y="290"/>
                        <a:pt x="99" y="291"/>
                        <a:pt x="107" y="291"/>
                      </a:cubicBezTo>
                      <a:cubicBezTo>
                        <a:pt x="113" y="291"/>
                        <a:pt x="114" y="290"/>
                        <a:pt x="113" y="284"/>
                      </a:cubicBezTo>
                      <a:cubicBezTo>
                        <a:pt x="112" y="270"/>
                        <a:pt x="112" y="255"/>
                        <a:pt x="112" y="241"/>
                      </a:cubicBezTo>
                      <a:cubicBezTo>
                        <a:pt x="112" y="229"/>
                        <a:pt x="112" y="218"/>
                        <a:pt x="112" y="207"/>
                      </a:cubicBezTo>
                      <a:cubicBezTo>
                        <a:pt x="112" y="192"/>
                        <a:pt x="111" y="178"/>
                        <a:pt x="112" y="164"/>
                      </a:cubicBezTo>
                      <a:cubicBezTo>
                        <a:pt x="112" y="152"/>
                        <a:pt x="112" y="140"/>
                        <a:pt x="113" y="128"/>
                      </a:cubicBezTo>
                      <a:cubicBezTo>
                        <a:pt x="113" y="118"/>
                        <a:pt x="113" y="108"/>
                        <a:pt x="114" y="98"/>
                      </a:cubicBezTo>
                      <a:cubicBezTo>
                        <a:pt x="114" y="88"/>
                        <a:pt x="115" y="78"/>
                        <a:pt x="116" y="67"/>
                      </a:cubicBezTo>
                      <a:cubicBezTo>
                        <a:pt x="116" y="64"/>
                        <a:pt x="116" y="60"/>
                        <a:pt x="117" y="56"/>
                      </a:cubicBezTo>
                      <a:cubicBezTo>
                        <a:pt x="117" y="55"/>
                        <a:pt x="117" y="54"/>
                        <a:pt x="117" y="53"/>
                      </a:cubicBezTo>
                      <a:cubicBezTo>
                        <a:pt x="116" y="51"/>
                        <a:pt x="115" y="47"/>
                        <a:pt x="116" y="45"/>
                      </a:cubicBezTo>
                      <a:cubicBezTo>
                        <a:pt x="119" y="42"/>
                        <a:pt x="115" y="40"/>
                        <a:pt x="116" y="37"/>
                      </a:cubicBezTo>
                      <a:cubicBezTo>
                        <a:pt x="116" y="37"/>
                        <a:pt x="116" y="36"/>
                        <a:pt x="116" y="35"/>
                      </a:cubicBezTo>
                      <a:cubicBezTo>
                        <a:pt x="118" y="29"/>
                        <a:pt x="116" y="23"/>
                        <a:pt x="116" y="17"/>
                      </a:cubicBezTo>
                      <a:cubicBezTo>
                        <a:pt x="116" y="16"/>
                        <a:pt x="116" y="16"/>
                        <a:pt x="115" y="15"/>
                      </a:cubicBezTo>
                      <a:cubicBezTo>
                        <a:pt x="109" y="15"/>
                        <a:pt x="103" y="14"/>
                        <a:pt x="97" y="14"/>
                      </a:cubicBezTo>
                      <a:cubicBezTo>
                        <a:pt x="86" y="14"/>
                        <a:pt x="74" y="14"/>
                        <a:pt x="63" y="15"/>
                      </a:cubicBezTo>
                      <a:cubicBezTo>
                        <a:pt x="57" y="15"/>
                        <a:pt x="51" y="16"/>
                        <a:pt x="45" y="16"/>
                      </a:cubicBezTo>
                      <a:cubicBezTo>
                        <a:pt x="39" y="16"/>
                        <a:pt x="33" y="17"/>
                        <a:pt x="28" y="17"/>
                      </a:cubicBezTo>
                      <a:cubicBezTo>
                        <a:pt x="24" y="17"/>
                        <a:pt x="21" y="16"/>
                        <a:pt x="18" y="16"/>
                      </a:cubicBezTo>
                      <a:cubicBezTo>
                        <a:pt x="17" y="18"/>
                        <a:pt x="16" y="19"/>
                        <a:pt x="16" y="20"/>
                      </a:cubicBezTo>
                      <a:cubicBezTo>
                        <a:pt x="16" y="27"/>
                        <a:pt x="16" y="34"/>
                        <a:pt x="16" y="40"/>
                      </a:cubicBezTo>
                      <a:cubicBezTo>
                        <a:pt x="16" y="47"/>
                        <a:pt x="16" y="53"/>
                        <a:pt x="15" y="60"/>
                      </a:cubicBezTo>
                      <a:cubicBezTo>
                        <a:pt x="15" y="65"/>
                        <a:pt x="15" y="70"/>
                        <a:pt x="15" y="75"/>
                      </a:cubicBezTo>
                      <a:cubicBezTo>
                        <a:pt x="15" y="78"/>
                        <a:pt x="16" y="82"/>
                        <a:pt x="16" y="86"/>
                      </a:cubicBezTo>
                      <a:cubicBezTo>
                        <a:pt x="16" y="94"/>
                        <a:pt x="15" y="102"/>
                        <a:pt x="15" y="110"/>
                      </a:cubicBezTo>
                      <a:cubicBezTo>
                        <a:pt x="15" y="117"/>
                        <a:pt x="16" y="124"/>
                        <a:pt x="15" y="130"/>
                      </a:cubicBezTo>
                      <a:cubicBezTo>
                        <a:pt x="12" y="140"/>
                        <a:pt x="14" y="150"/>
                        <a:pt x="13" y="160"/>
                      </a:cubicBezTo>
                      <a:cubicBezTo>
                        <a:pt x="12" y="171"/>
                        <a:pt x="13" y="183"/>
                        <a:pt x="13" y="194"/>
                      </a:cubicBezTo>
                      <a:cubicBezTo>
                        <a:pt x="12" y="202"/>
                        <a:pt x="12" y="211"/>
                        <a:pt x="12" y="219"/>
                      </a:cubicBezTo>
                      <a:cubicBezTo>
                        <a:pt x="12" y="226"/>
                        <a:pt x="11" y="233"/>
                        <a:pt x="11" y="241"/>
                      </a:cubicBezTo>
                      <a:cubicBezTo>
                        <a:pt x="11" y="252"/>
                        <a:pt x="12" y="263"/>
                        <a:pt x="10" y="275"/>
                      </a:cubicBezTo>
                      <a:cubicBezTo>
                        <a:pt x="10" y="279"/>
                        <a:pt x="10" y="284"/>
                        <a:pt x="11" y="289"/>
                      </a:cubicBezTo>
                      <a:close/>
                      <a:moveTo>
                        <a:pt x="147" y="291"/>
                      </a:moveTo>
                      <a:cubicBezTo>
                        <a:pt x="147" y="279"/>
                        <a:pt x="148" y="268"/>
                        <a:pt x="148" y="257"/>
                      </a:cubicBezTo>
                      <a:cubicBezTo>
                        <a:pt x="148" y="256"/>
                        <a:pt x="148" y="254"/>
                        <a:pt x="148" y="253"/>
                      </a:cubicBezTo>
                      <a:cubicBezTo>
                        <a:pt x="147" y="247"/>
                        <a:pt x="147" y="241"/>
                        <a:pt x="147" y="235"/>
                      </a:cubicBezTo>
                      <a:cubicBezTo>
                        <a:pt x="147" y="233"/>
                        <a:pt x="147" y="231"/>
                        <a:pt x="147" y="230"/>
                      </a:cubicBezTo>
                      <a:cubicBezTo>
                        <a:pt x="147" y="225"/>
                        <a:pt x="148" y="221"/>
                        <a:pt x="148" y="216"/>
                      </a:cubicBezTo>
                      <a:cubicBezTo>
                        <a:pt x="148" y="208"/>
                        <a:pt x="147" y="201"/>
                        <a:pt x="147" y="194"/>
                      </a:cubicBezTo>
                      <a:cubicBezTo>
                        <a:pt x="148" y="177"/>
                        <a:pt x="149" y="160"/>
                        <a:pt x="149" y="143"/>
                      </a:cubicBezTo>
                      <a:cubicBezTo>
                        <a:pt x="150" y="126"/>
                        <a:pt x="150" y="109"/>
                        <a:pt x="151" y="92"/>
                      </a:cubicBezTo>
                      <a:cubicBezTo>
                        <a:pt x="151" y="82"/>
                        <a:pt x="152" y="72"/>
                        <a:pt x="152" y="62"/>
                      </a:cubicBezTo>
                      <a:cubicBezTo>
                        <a:pt x="152" y="58"/>
                        <a:pt x="153" y="53"/>
                        <a:pt x="152" y="49"/>
                      </a:cubicBezTo>
                      <a:cubicBezTo>
                        <a:pt x="152" y="43"/>
                        <a:pt x="153" y="38"/>
                        <a:pt x="153" y="32"/>
                      </a:cubicBezTo>
                      <a:cubicBezTo>
                        <a:pt x="154" y="27"/>
                        <a:pt x="155" y="20"/>
                        <a:pt x="151" y="15"/>
                      </a:cubicBezTo>
                      <a:cubicBezTo>
                        <a:pt x="144" y="15"/>
                        <a:pt x="137" y="15"/>
                        <a:pt x="129" y="15"/>
                      </a:cubicBezTo>
                      <a:cubicBezTo>
                        <a:pt x="129" y="22"/>
                        <a:pt x="129" y="28"/>
                        <a:pt x="129" y="34"/>
                      </a:cubicBezTo>
                      <a:cubicBezTo>
                        <a:pt x="129" y="41"/>
                        <a:pt x="128" y="47"/>
                        <a:pt x="128" y="54"/>
                      </a:cubicBezTo>
                      <a:cubicBezTo>
                        <a:pt x="128" y="62"/>
                        <a:pt x="128" y="71"/>
                        <a:pt x="128" y="79"/>
                      </a:cubicBezTo>
                      <a:cubicBezTo>
                        <a:pt x="128" y="85"/>
                        <a:pt x="128" y="90"/>
                        <a:pt x="128" y="95"/>
                      </a:cubicBezTo>
                      <a:cubicBezTo>
                        <a:pt x="127" y="110"/>
                        <a:pt x="126" y="125"/>
                        <a:pt x="126" y="140"/>
                      </a:cubicBezTo>
                      <a:cubicBezTo>
                        <a:pt x="125" y="148"/>
                        <a:pt x="125" y="156"/>
                        <a:pt x="125" y="164"/>
                      </a:cubicBezTo>
                      <a:cubicBezTo>
                        <a:pt x="125" y="170"/>
                        <a:pt x="124" y="176"/>
                        <a:pt x="124" y="182"/>
                      </a:cubicBezTo>
                      <a:cubicBezTo>
                        <a:pt x="126" y="197"/>
                        <a:pt x="124" y="211"/>
                        <a:pt x="125" y="226"/>
                      </a:cubicBezTo>
                      <a:cubicBezTo>
                        <a:pt x="125" y="228"/>
                        <a:pt x="124" y="230"/>
                        <a:pt x="124" y="231"/>
                      </a:cubicBezTo>
                      <a:cubicBezTo>
                        <a:pt x="127" y="239"/>
                        <a:pt x="126" y="248"/>
                        <a:pt x="125" y="256"/>
                      </a:cubicBezTo>
                      <a:cubicBezTo>
                        <a:pt x="125" y="265"/>
                        <a:pt x="126" y="275"/>
                        <a:pt x="126" y="285"/>
                      </a:cubicBezTo>
                      <a:cubicBezTo>
                        <a:pt x="126" y="288"/>
                        <a:pt x="128" y="290"/>
                        <a:pt x="131" y="290"/>
                      </a:cubicBezTo>
                      <a:cubicBezTo>
                        <a:pt x="136" y="291"/>
                        <a:pt x="141" y="291"/>
                        <a:pt x="147" y="291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561" name="Freeform 23"/>
                <p:cNvSpPr>
                  <a:spLocks noEditPoints="1"/>
                </p:cNvSpPr>
                <p:nvPr/>
              </p:nvSpPr>
              <p:spPr bwMode="auto">
                <a:xfrm>
                  <a:off x="3340100" y="2540001"/>
                  <a:ext cx="871538" cy="990600"/>
                </a:xfrm>
                <a:custGeom>
                  <a:avLst/>
                  <a:gdLst>
                    <a:gd name="T0" fmla="*/ 5 w 298"/>
                    <a:gd name="T1" fmla="*/ 321 h 339"/>
                    <a:gd name="T2" fmla="*/ 5 w 298"/>
                    <a:gd name="T3" fmla="*/ 243 h 339"/>
                    <a:gd name="T4" fmla="*/ 6 w 298"/>
                    <a:gd name="T5" fmla="*/ 172 h 339"/>
                    <a:gd name="T6" fmla="*/ 3 w 298"/>
                    <a:gd name="T7" fmla="*/ 76 h 339"/>
                    <a:gd name="T8" fmla="*/ 1 w 298"/>
                    <a:gd name="T9" fmla="*/ 23 h 339"/>
                    <a:gd name="T10" fmla="*/ 30 w 298"/>
                    <a:gd name="T11" fmla="*/ 4 h 339"/>
                    <a:gd name="T12" fmla="*/ 134 w 298"/>
                    <a:gd name="T13" fmla="*/ 4 h 339"/>
                    <a:gd name="T14" fmla="*/ 193 w 298"/>
                    <a:gd name="T15" fmla="*/ 2 h 339"/>
                    <a:gd name="T16" fmla="*/ 267 w 298"/>
                    <a:gd name="T17" fmla="*/ 2 h 339"/>
                    <a:gd name="T18" fmla="*/ 298 w 298"/>
                    <a:gd name="T19" fmla="*/ 9 h 339"/>
                    <a:gd name="T20" fmla="*/ 296 w 298"/>
                    <a:gd name="T21" fmla="*/ 66 h 339"/>
                    <a:gd name="T22" fmla="*/ 295 w 298"/>
                    <a:gd name="T23" fmla="*/ 161 h 339"/>
                    <a:gd name="T24" fmla="*/ 292 w 298"/>
                    <a:gd name="T25" fmla="*/ 222 h 339"/>
                    <a:gd name="T26" fmla="*/ 292 w 298"/>
                    <a:gd name="T27" fmla="*/ 327 h 339"/>
                    <a:gd name="T28" fmla="*/ 278 w 298"/>
                    <a:gd name="T29" fmla="*/ 337 h 339"/>
                    <a:gd name="T30" fmla="*/ 162 w 298"/>
                    <a:gd name="T31" fmla="*/ 339 h 339"/>
                    <a:gd name="T32" fmla="*/ 131 w 298"/>
                    <a:gd name="T33" fmla="*/ 338 h 339"/>
                    <a:gd name="T34" fmla="*/ 53 w 298"/>
                    <a:gd name="T35" fmla="*/ 338 h 339"/>
                    <a:gd name="T36" fmla="*/ 279 w 298"/>
                    <a:gd name="T37" fmla="*/ 325 h 339"/>
                    <a:gd name="T38" fmla="*/ 282 w 298"/>
                    <a:gd name="T39" fmla="*/ 233 h 339"/>
                    <a:gd name="T40" fmla="*/ 286 w 298"/>
                    <a:gd name="T41" fmla="*/ 137 h 339"/>
                    <a:gd name="T42" fmla="*/ 287 w 298"/>
                    <a:gd name="T43" fmla="*/ 86 h 339"/>
                    <a:gd name="T44" fmla="*/ 286 w 298"/>
                    <a:gd name="T45" fmla="*/ 16 h 339"/>
                    <a:gd name="T46" fmla="*/ 270 w 298"/>
                    <a:gd name="T47" fmla="*/ 11 h 339"/>
                    <a:gd name="T48" fmla="*/ 217 w 298"/>
                    <a:gd name="T49" fmla="*/ 10 h 339"/>
                    <a:gd name="T50" fmla="*/ 172 w 298"/>
                    <a:gd name="T51" fmla="*/ 11 h 339"/>
                    <a:gd name="T52" fmla="*/ 170 w 298"/>
                    <a:gd name="T53" fmla="*/ 67 h 339"/>
                    <a:gd name="T54" fmla="*/ 170 w 298"/>
                    <a:gd name="T55" fmla="*/ 174 h 339"/>
                    <a:gd name="T56" fmla="*/ 171 w 298"/>
                    <a:gd name="T57" fmla="*/ 307 h 339"/>
                    <a:gd name="T58" fmla="*/ 184 w 298"/>
                    <a:gd name="T59" fmla="*/ 326 h 339"/>
                    <a:gd name="T60" fmla="*/ 215 w 298"/>
                    <a:gd name="T61" fmla="*/ 324 h 339"/>
                    <a:gd name="T62" fmla="*/ 256 w 298"/>
                    <a:gd name="T63" fmla="*/ 324 h 339"/>
                    <a:gd name="T64" fmla="*/ 124 w 298"/>
                    <a:gd name="T65" fmla="*/ 325 h 339"/>
                    <a:gd name="T66" fmla="*/ 125 w 298"/>
                    <a:gd name="T67" fmla="*/ 251 h 339"/>
                    <a:gd name="T68" fmla="*/ 125 w 298"/>
                    <a:gd name="T69" fmla="*/ 171 h 339"/>
                    <a:gd name="T70" fmla="*/ 126 w 298"/>
                    <a:gd name="T71" fmla="*/ 92 h 339"/>
                    <a:gd name="T72" fmla="*/ 124 w 298"/>
                    <a:gd name="T73" fmla="*/ 18 h 339"/>
                    <a:gd name="T74" fmla="*/ 91 w 298"/>
                    <a:gd name="T75" fmla="*/ 14 h 339"/>
                    <a:gd name="T76" fmla="*/ 16 w 298"/>
                    <a:gd name="T77" fmla="*/ 16 h 339"/>
                    <a:gd name="T78" fmla="*/ 13 w 298"/>
                    <a:gd name="T79" fmla="*/ 86 h 339"/>
                    <a:gd name="T80" fmla="*/ 14 w 298"/>
                    <a:gd name="T81" fmla="*/ 181 h 339"/>
                    <a:gd name="T82" fmla="*/ 15 w 298"/>
                    <a:gd name="T83" fmla="*/ 300 h 339"/>
                    <a:gd name="T84" fmla="*/ 136 w 298"/>
                    <a:gd name="T85" fmla="*/ 12 h 339"/>
                    <a:gd name="T86" fmla="*/ 138 w 298"/>
                    <a:gd name="T87" fmla="*/ 70 h 339"/>
                    <a:gd name="T88" fmla="*/ 138 w 298"/>
                    <a:gd name="T89" fmla="*/ 118 h 339"/>
                    <a:gd name="T90" fmla="*/ 137 w 298"/>
                    <a:gd name="T91" fmla="*/ 230 h 339"/>
                    <a:gd name="T92" fmla="*/ 138 w 298"/>
                    <a:gd name="T93" fmla="*/ 289 h 339"/>
                    <a:gd name="T94" fmla="*/ 157 w 298"/>
                    <a:gd name="T95" fmla="*/ 325 h 339"/>
                    <a:gd name="T96" fmla="*/ 158 w 298"/>
                    <a:gd name="T97" fmla="*/ 295 h 339"/>
                    <a:gd name="T98" fmla="*/ 158 w 298"/>
                    <a:gd name="T99" fmla="*/ 204 h 339"/>
                    <a:gd name="T100" fmla="*/ 159 w 298"/>
                    <a:gd name="T101" fmla="*/ 155 h 339"/>
                    <a:gd name="T102" fmla="*/ 157 w 298"/>
                    <a:gd name="T103" fmla="*/ 70 h 339"/>
                    <a:gd name="T104" fmla="*/ 136 w 298"/>
                    <a:gd name="T105" fmla="*/ 12 h 33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</a:cxnLst>
                  <a:rect l="0" t="0" r="r" b="b"/>
                  <a:pathLst>
                    <a:path w="298" h="339">
                      <a:moveTo>
                        <a:pt x="8" y="339"/>
                      </a:moveTo>
                      <a:cubicBezTo>
                        <a:pt x="5" y="335"/>
                        <a:pt x="4" y="331"/>
                        <a:pt x="5" y="327"/>
                      </a:cubicBezTo>
                      <a:cubicBezTo>
                        <a:pt x="6" y="325"/>
                        <a:pt x="6" y="323"/>
                        <a:pt x="5" y="321"/>
                      </a:cubicBezTo>
                      <a:cubicBezTo>
                        <a:pt x="3" y="318"/>
                        <a:pt x="4" y="314"/>
                        <a:pt x="4" y="310"/>
                      </a:cubicBezTo>
                      <a:cubicBezTo>
                        <a:pt x="4" y="300"/>
                        <a:pt x="5" y="289"/>
                        <a:pt x="5" y="279"/>
                      </a:cubicBezTo>
                      <a:cubicBezTo>
                        <a:pt x="5" y="267"/>
                        <a:pt x="5" y="255"/>
                        <a:pt x="5" y="243"/>
                      </a:cubicBezTo>
                      <a:cubicBezTo>
                        <a:pt x="5" y="234"/>
                        <a:pt x="5" y="224"/>
                        <a:pt x="5" y="215"/>
                      </a:cubicBezTo>
                      <a:cubicBezTo>
                        <a:pt x="5" y="207"/>
                        <a:pt x="5" y="199"/>
                        <a:pt x="5" y="191"/>
                      </a:cubicBezTo>
                      <a:cubicBezTo>
                        <a:pt x="5" y="185"/>
                        <a:pt x="5" y="178"/>
                        <a:pt x="6" y="172"/>
                      </a:cubicBezTo>
                      <a:cubicBezTo>
                        <a:pt x="6" y="162"/>
                        <a:pt x="7" y="152"/>
                        <a:pt x="6" y="141"/>
                      </a:cubicBezTo>
                      <a:cubicBezTo>
                        <a:pt x="5" y="130"/>
                        <a:pt x="5" y="119"/>
                        <a:pt x="4" y="108"/>
                      </a:cubicBezTo>
                      <a:cubicBezTo>
                        <a:pt x="4" y="97"/>
                        <a:pt x="3" y="87"/>
                        <a:pt x="3" y="76"/>
                      </a:cubicBezTo>
                      <a:cubicBezTo>
                        <a:pt x="3" y="69"/>
                        <a:pt x="2" y="61"/>
                        <a:pt x="1" y="54"/>
                      </a:cubicBezTo>
                      <a:cubicBezTo>
                        <a:pt x="1" y="52"/>
                        <a:pt x="1" y="50"/>
                        <a:pt x="1" y="47"/>
                      </a:cubicBezTo>
                      <a:cubicBezTo>
                        <a:pt x="1" y="39"/>
                        <a:pt x="1" y="31"/>
                        <a:pt x="1" y="23"/>
                      </a:cubicBezTo>
                      <a:cubicBezTo>
                        <a:pt x="1" y="18"/>
                        <a:pt x="1" y="13"/>
                        <a:pt x="0" y="8"/>
                      </a:cubicBezTo>
                      <a:cubicBezTo>
                        <a:pt x="0" y="5"/>
                        <a:pt x="2" y="4"/>
                        <a:pt x="5" y="4"/>
                      </a:cubicBezTo>
                      <a:cubicBezTo>
                        <a:pt x="13" y="4"/>
                        <a:pt x="21" y="4"/>
                        <a:pt x="30" y="4"/>
                      </a:cubicBezTo>
                      <a:cubicBezTo>
                        <a:pt x="45" y="4"/>
                        <a:pt x="60" y="5"/>
                        <a:pt x="76" y="5"/>
                      </a:cubicBezTo>
                      <a:cubicBezTo>
                        <a:pt x="87" y="5"/>
                        <a:pt x="98" y="5"/>
                        <a:pt x="109" y="4"/>
                      </a:cubicBezTo>
                      <a:cubicBezTo>
                        <a:pt x="117" y="4"/>
                        <a:pt x="126" y="4"/>
                        <a:pt x="134" y="4"/>
                      </a:cubicBezTo>
                      <a:cubicBezTo>
                        <a:pt x="144" y="3"/>
                        <a:pt x="154" y="3"/>
                        <a:pt x="165" y="1"/>
                      </a:cubicBezTo>
                      <a:cubicBezTo>
                        <a:pt x="168" y="0"/>
                        <a:pt x="172" y="0"/>
                        <a:pt x="175" y="1"/>
                      </a:cubicBezTo>
                      <a:cubicBezTo>
                        <a:pt x="181" y="3"/>
                        <a:pt x="187" y="2"/>
                        <a:pt x="193" y="2"/>
                      </a:cubicBezTo>
                      <a:cubicBezTo>
                        <a:pt x="205" y="2"/>
                        <a:pt x="217" y="2"/>
                        <a:pt x="229" y="3"/>
                      </a:cubicBezTo>
                      <a:cubicBezTo>
                        <a:pt x="237" y="4"/>
                        <a:pt x="245" y="2"/>
                        <a:pt x="253" y="2"/>
                      </a:cubicBezTo>
                      <a:cubicBezTo>
                        <a:pt x="258" y="2"/>
                        <a:pt x="262" y="2"/>
                        <a:pt x="267" y="2"/>
                      </a:cubicBezTo>
                      <a:cubicBezTo>
                        <a:pt x="274" y="3"/>
                        <a:pt x="281" y="3"/>
                        <a:pt x="287" y="1"/>
                      </a:cubicBezTo>
                      <a:cubicBezTo>
                        <a:pt x="290" y="0"/>
                        <a:pt x="293" y="2"/>
                        <a:pt x="296" y="2"/>
                      </a:cubicBezTo>
                      <a:cubicBezTo>
                        <a:pt x="297" y="4"/>
                        <a:pt x="297" y="7"/>
                        <a:pt x="298" y="9"/>
                      </a:cubicBezTo>
                      <a:cubicBezTo>
                        <a:pt x="295" y="10"/>
                        <a:pt x="294" y="13"/>
                        <a:pt x="294" y="16"/>
                      </a:cubicBezTo>
                      <a:cubicBezTo>
                        <a:pt x="295" y="24"/>
                        <a:pt x="295" y="33"/>
                        <a:pt x="296" y="41"/>
                      </a:cubicBezTo>
                      <a:cubicBezTo>
                        <a:pt x="296" y="49"/>
                        <a:pt x="296" y="58"/>
                        <a:pt x="296" y="66"/>
                      </a:cubicBezTo>
                      <a:cubicBezTo>
                        <a:pt x="296" y="74"/>
                        <a:pt x="296" y="81"/>
                        <a:pt x="296" y="89"/>
                      </a:cubicBezTo>
                      <a:cubicBezTo>
                        <a:pt x="296" y="104"/>
                        <a:pt x="295" y="118"/>
                        <a:pt x="295" y="132"/>
                      </a:cubicBezTo>
                      <a:cubicBezTo>
                        <a:pt x="295" y="142"/>
                        <a:pt x="295" y="152"/>
                        <a:pt x="295" y="161"/>
                      </a:cubicBezTo>
                      <a:cubicBezTo>
                        <a:pt x="295" y="169"/>
                        <a:pt x="295" y="177"/>
                        <a:pt x="294" y="185"/>
                      </a:cubicBezTo>
                      <a:cubicBezTo>
                        <a:pt x="294" y="191"/>
                        <a:pt x="293" y="198"/>
                        <a:pt x="293" y="204"/>
                      </a:cubicBezTo>
                      <a:cubicBezTo>
                        <a:pt x="292" y="210"/>
                        <a:pt x="293" y="216"/>
                        <a:pt x="292" y="222"/>
                      </a:cubicBezTo>
                      <a:cubicBezTo>
                        <a:pt x="292" y="230"/>
                        <a:pt x="292" y="239"/>
                        <a:pt x="292" y="247"/>
                      </a:cubicBezTo>
                      <a:cubicBezTo>
                        <a:pt x="292" y="255"/>
                        <a:pt x="292" y="263"/>
                        <a:pt x="292" y="272"/>
                      </a:cubicBezTo>
                      <a:cubicBezTo>
                        <a:pt x="292" y="290"/>
                        <a:pt x="292" y="308"/>
                        <a:pt x="292" y="327"/>
                      </a:cubicBezTo>
                      <a:cubicBezTo>
                        <a:pt x="292" y="328"/>
                        <a:pt x="292" y="330"/>
                        <a:pt x="291" y="332"/>
                      </a:cubicBezTo>
                      <a:cubicBezTo>
                        <a:pt x="291" y="334"/>
                        <a:pt x="289" y="336"/>
                        <a:pt x="287" y="336"/>
                      </a:cubicBezTo>
                      <a:cubicBezTo>
                        <a:pt x="284" y="337"/>
                        <a:pt x="281" y="337"/>
                        <a:pt x="278" y="337"/>
                      </a:cubicBezTo>
                      <a:cubicBezTo>
                        <a:pt x="264" y="335"/>
                        <a:pt x="250" y="335"/>
                        <a:pt x="237" y="335"/>
                      </a:cubicBezTo>
                      <a:cubicBezTo>
                        <a:pt x="220" y="335"/>
                        <a:pt x="203" y="335"/>
                        <a:pt x="186" y="336"/>
                      </a:cubicBezTo>
                      <a:cubicBezTo>
                        <a:pt x="178" y="336"/>
                        <a:pt x="170" y="337"/>
                        <a:pt x="162" y="339"/>
                      </a:cubicBezTo>
                      <a:cubicBezTo>
                        <a:pt x="161" y="339"/>
                        <a:pt x="160" y="339"/>
                        <a:pt x="159" y="339"/>
                      </a:cubicBezTo>
                      <a:cubicBezTo>
                        <a:pt x="155" y="338"/>
                        <a:pt x="150" y="338"/>
                        <a:pt x="146" y="337"/>
                      </a:cubicBezTo>
                      <a:cubicBezTo>
                        <a:pt x="141" y="337"/>
                        <a:pt x="136" y="338"/>
                        <a:pt x="131" y="338"/>
                      </a:cubicBezTo>
                      <a:cubicBezTo>
                        <a:pt x="119" y="338"/>
                        <a:pt x="108" y="338"/>
                        <a:pt x="97" y="338"/>
                      </a:cubicBezTo>
                      <a:cubicBezTo>
                        <a:pt x="88" y="338"/>
                        <a:pt x="79" y="337"/>
                        <a:pt x="69" y="339"/>
                      </a:cubicBezTo>
                      <a:cubicBezTo>
                        <a:pt x="64" y="339"/>
                        <a:pt x="58" y="338"/>
                        <a:pt x="53" y="338"/>
                      </a:cubicBezTo>
                      <a:cubicBezTo>
                        <a:pt x="43" y="338"/>
                        <a:pt x="32" y="338"/>
                        <a:pt x="22" y="339"/>
                      </a:cubicBezTo>
                      <a:cubicBezTo>
                        <a:pt x="17" y="339"/>
                        <a:pt x="13" y="339"/>
                        <a:pt x="8" y="339"/>
                      </a:cubicBezTo>
                      <a:close/>
                      <a:moveTo>
                        <a:pt x="279" y="325"/>
                      </a:moveTo>
                      <a:cubicBezTo>
                        <a:pt x="279" y="323"/>
                        <a:pt x="278" y="321"/>
                        <a:pt x="278" y="320"/>
                      </a:cubicBezTo>
                      <a:cubicBezTo>
                        <a:pt x="279" y="308"/>
                        <a:pt x="279" y="296"/>
                        <a:pt x="280" y="284"/>
                      </a:cubicBezTo>
                      <a:cubicBezTo>
                        <a:pt x="280" y="267"/>
                        <a:pt x="281" y="250"/>
                        <a:pt x="282" y="233"/>
                      </a:cubicBezTo>
                      <a:cubicBezTo>
                        <a:pt x="282" y="221"/>
                        <a:pt x="283" y="210"/>
                        <a:pt x="283" y="199"/>
                      </a:cubicBezTo>
                      <a:cubicBezTo>
                        <a:pt x="284" y="181"/>
                        <a:pt x="284" y="163"/>
                        <a:pt x="285" y="145"/>
                      </a:cubicBezTo>
                      <a:cubicBezTo>
                        <a:pt x="285" y="142"/>
                        <a:pt x="285" y="140"/>
                        <a:pt x="286" y="137"/>
                      </a:cubicBezTo>
                      <a:cubicBezTo>
                        <a:pt x="286" y="128"/>
                        <a:pt x="287" y="118"/>
                        <a:pt x="287" y="109"/>
                      </a:cubicBezTo>
                      <a:cubicBezTo>
                        <a:pt x="287" y="105"/>
                        <a:pt x="287" y="101"/>
                        <a:pt x="287" y="97"/>
                      </a:cubicBezTo>
                      <a:cubicBezTo>
                        <a:pt x="286" y="94"/>
                        <a:pt x="287" y="90"/>
                        <a:pt x="287" y="86"/>
                      </a:cubicBezTo>
                      <a:cubicBezTo>
                        <a:pt x="287" y="81"/>
                        <a:pt x="286" y="76"/>
                        <a:pt x="286" y="71"/>
                      </a:cubicBezTo>
                      <a:cubicBezTo>
                        <a:pt x="286" y="63"/>
                        <a:pt x="287" y="56"/>
                        <a:pt x="287" y="48"/>
                      </a:cubicBezTo>
                      <a:cubicBezTo>
                        <a:pt x="286" y="38"/>
                        <a:pt x="285" y="27"/>
                        <a:pt x="286" y="16"/>
                      </a:cubicBezTo>
                      <a:cubicBezTo>
                        <a:pt x="286" y="15"/>
                        <a:pt x="285" y="13"/>
                        <a:pt x="285" y="11"/>
                      </a:cubicBezTo>
                      <a:cubicBezTo>
                        <a:pt x="281" y="11"/>
                        <a:pt x="279" y="11"/>
                        <a:pt x="276" y="11"/>
                      </a:cubicBezTo>
                      <a:cubicBezTo>
                        <a:pt x="274" y="11"/>
                        <a:pt x="272" y="11"/>
                        <a:pt x="270" y="11"/>
                      </a:cubicBezTo>
                      <a:cubicBezTo>
                        <a:pt x="267" y="11"/>
                        <a:pt x="265" y="12"/>
                        <a:pt x="262" y="12"/>
                      </a:cubicBezTo>
                      <a:cubicBezTo>
                        <a:pt x="257" y="12"/>
                        <a:pt x="253" y="11"/>
                        <a:pt x="249" y="11"/>
                      </a:cubicBezTo>
                      <a:cubicBezTo>
                        <a:pt x="238" y="11"/>
                        <a:pt x="227" y="10"/>
                        <a:pt x="217" y="10"/>
                      </a:cubicBezTo>
                      <a:cubicBezTo>
                        <a:pt x="210" y="10"/>
                        <a:pt x="203" y="10"/>
                        <a:pt x="197" y="9"/>
                      </a:cubicBezTo>
                      <a:cubicBezTo>
                        <a:pt x="196" y="9"/>
                        <a:pt x="196" y="9"/>
                        <a:pt x="195" y="10"/>
                      </a:cubicBezTo>
                      <a:cubicBezTo>
                        <a:pt x="188" y="10"/>
                        <a:pt x="180" y="10"/>
                        <a:pt x="172" y="11"/>
                      </a:cubicBezTo>
                      <a:cubicBezTo>
                        <a:pt x="171" y="13"/>
                        <a:pt x="171" y="16"/>
                        <a:pt x="171" y="20"/>
                      </a:cubicBezTo>
                      <a:cubicBezTo>
                        <a:pt x="170" y="25"/>
                        <a:pt x="169" y="30"/>
                        <a:pt x="169" y="36"/>
                      </a:cubicBezTo>
                      <a:cubicBezTo>
                        <a:pt x="169" y="46"/>
                        <a:pt x="170" y="56"/>
                        <a:pt x="170" y="67"/>
                      </a:cubicBezTo>
                      <a:cubicBezTo>
                        <a:pt x="170" y="79"/>
                        <a:pt x="170" y="91"/>
                        <a:pt x="170" y="103"/>
                      </a:cubicBezTo>
                      <a:cubicBezTo>
                        <a:pt x="171" y="117"/>
                        <a:pt x="171" y="131"/>
                        <a:pt x="171" y="144"/>
                      </a:cubicBezTo>
                      <a:cubicBezTo>
                        <a:pt x="171" y="154"/>
                        <a:pt x="171" y="164"/>
                        <a:pt x="170" y="174"/>
                      </a:cubicBezTo>
                      <a:cubicBezTo>
                        <a:pt x="170" y="187"/>
                        <a:pt x="171" y="199"/>
                        <a:pt x="171" y="212"/>
                      </a:cubicBezTo>
                      <a:cubicBezTo>
                        <a:pt x="171" y="234"/>
                        <a:pt x="172" y="257"/>
                        <a:pt x="171" y="279"/>
                      </a:cubicBezTo>
                      <a:cubicBezTo>
                        <a:pt x="171" y="288"/>
                        <a:pt x="172" y="298"/>
                        <a:pt x="171" y="307"/>
                      </a:cubicBezTo>
                      <a:cubicBezTo>
                        <a:pt x="170" y="313"/>
                        <a:pt x="170" y="319"/>
                        <a:pt x="170" y="325"/>
                      </a:cubicBezTo>
                      <a:cubicBezTo>
                        <a:pt x="175" y="325"/>
                        <a:pt x="179" y="326"/>
                        <a:pt x="183" y="326"/>
                      </a:cubicBezTo>
                      <a:cubicBezTo>
                        <a:pt x="184" y="326"/>
                        <a:pt x="184" y="326"/>
                        <a:pt x="184" y="326"/>
                      </a:cubicBezTo>
                      <a:cubicBezTo>
                        <a:pt x="187" y="325"/>
                        <a:pt x="190" y="324"/>
                        <a:pt x="193" y="325"/>
                      </a:cubicBezTo>
                      <a:cubicBezTo>
                        <a:pt x="198" y="325"/>
                        <a:pt x="202" y="325"/>
                        <a:pt x="206" y="324"/>
                      </a:cubicBezTo>
                      <a:cubicBezTo>
                        <a:pt x="209" y="324"/>
                        <a:pt x="212" y="324"/>
                        <a:pt x="215" y="324"/>
                      </a:cubicBezTo>
                      <a:cubicBezTo>
                        <a:pt x="219" y="324"/>
                        <a:pt x="223" y="325"/>
                        <a:pt x="227" y="324"/>
                      </a:cubicBezTo>
                      <a:cubicBezTo>
                        <a:pt x="234" y="323"/>
                        <a:pt x="241" y="323"/>
                        <a:pt x="248" y="324"/>
                      </a:cubicBezTo>
                      <a:cubicBezTo>
                        <a:pt x="251" y="324"/>
                        <a:pt x="254" y="324"/>
                        <a:pt x="256" y="324"/>
                      </a:cubicBezTo>
                      <a:cubicBezTo>
                        <a:pt x="259" y="323"/>
                        <a:pt x="261" y="323"/>
                        <a:pt x="263" y="324"/>
                      </a:cubicBezTo>
                      <a:cubicBezTo>
                        <a:pt x="268" y="327"/>
                        <a:pt x="273" y="325"/>
                        <a:pt x="279" y="325"/>
                      </a:cubicBezTo>
                      <a:close/>
                      <a:moveTo>
                        <a:pt x="124" y="325"/>
                      </a:moveTo>
                      <a:cubicBezTo>
                        <a:pt x="125" y="321"/>
                        <a:pt x="126" y="318"/>
                        <a:pt x="126" y="314"/>
                      </a:cubicBezTo>
                      <a:cubicBezTo>
                        <a:pt x="126" y="306"/>
                        <a:pt x="125" y="298"/>
                        <a:pt x="125" y="290"/>
                      </a:cubicBezTo>
                      <a:cubicBezTo>
                        <a:pt x="125" y="277"/>
                        <a:pt x="125" y="264"/>
                        <a:pt x="125" y="251"/>
                      </a:cubicBezTo>
                      <a:cubicBezTo>
                        <a:pt x="125" y="243"/>
                        <a:pt x="125" y="234"/>
                        <a:pt x="125" y="226"/>
                      </a:cubicBezTo>
                      <a:cubicBezTo>
                        <a:pt x="125" y="218"/>
                        <a:pt x="125" y="209"/>
                        <a:pt x="125" y="201"/>
                      </a:cubicBezTo>
                      <a:cubicBezTo>
                        <a:pt x="125" y="191"/>
                        <a:pt x="123" y="181"/>
                        <a:pt x="125" y="171"/>
                      </a:cubicBezTo>
                      <a:cubicBezTo>
                        <a:pt x="125" y="168"/>
                        <a:pt x="125" y="165"/>
                        <a:pt x="125" y="162"/>
                      </a:cubicBezTo>
                      <a:cubicBezTo>
                        <a:pt x="125" y="154"/>
                        <a:pt x="125" y="146"/>
                        <a:pt x="125" y="139"/>
                      </a:cubicBezTo>
                      <a:cubicBezTo>
                        <a:pt x="125" y="123"/>
                        <a:pt x="125" y="108"/>
                        <a:pt x="126" y="92"/>
                      </a:cubicBezTo>
                      <a:cubicBezTo>
                        <a:pt x="126" y="84"/>
                        <a:pt x="125" y="76"/>
                        <a:pt x="125" y="68"/>
                      </a:cubicBezTo>
                      <a:cubicBezTo>
                        <a:pt x="125" y="60"/>
                        <a:pt x="125" y="51"/>
                        <a:pt x="125" y="43"/>
                      </a:cubicBezTo>
                      <a:cubicBezTo>
                        <a:pt x="125" y="35"/>
                        <a:pt x="125" y="27"/>
                        <a:pt x="124" y="18"/>
                      </a:cubicBezTo>
                      <a:cubicBezTo>
                        <a:pt x="123" y="14"/>
                        <a:pt x="122" y="13"/>
                        <a:pt x="118" y="13"/>
                      </a:cubicBezTo>
                      <a:cubicBezTo>
                        <a:pt x="116" y="14"/>
                        <a:pt x="113" y="14"/>
                        <a:pt x="111" y="14"/>
                      </a:cubicBezTo>
                      <a:cubicBezTo>
                        <a:pt x="104" y="14"/>
                        <a:pt x="98" y="14"/>
                        <a:pt x="91" y="14"/>
                      </a:cubicBezTo>
                      <a:cubicBezTo>
                        <a:pt x="82" y="15"/>
                        <a:pt x="73" y="16"/>
                        <a:pt x="64" y="15"/>
                      </a:cubicBezTo>
                      <a:cubicBezTo>
                        <a:pt x="52" y="14"/>
                        <a:pt x="39" y="15"/>
                        <a:pt x="27" y="15"/>
                      </a:cubicBezTo>
                      <a:cubicBezTo>
                        <a:pt x="23" y="15"/>
                        <a:pt x="19" y="15"/>
                        <a:pt x="16" y="16"/>
                      </a:cubicBezTo>
                      <a:cubicBezTo>
                        <a:pt x="14" y="16"/>
                        <a:pt x="13" y="18"/>
                        <a:pt x="12" y="20"/>
                      </a:cubicBezTo>
                      <a:cubicBezTo>
                        <a:pt x="11" y="21"/>
                        <a:pt x="11" y="23"/>
                        <a:pt x="11" y="25"/>
                      </a:cubicBezTo>
                      <a:cubicBezTo>
                        <a:pt x="9" y="46"/>
                        <a:pt x="11" y="66"/>
                        <a:pt x="13" y="86"/>
                      </a:cubicBezTo>
                      <a:cubicBezTo>
                        <a:pt x="13" y="93"/>
                        <a:pt x="13" y="101"/>
                        <a:pt x="13" y="108"/>
                      </a:cubicBezTo>
                      <a:cubicBezTo>
                        <a:pt x="14" y="117"/>
                        <a:pt x="15" y="126"/>
                        <a:pt x="15" y="134"/>
                      </a:cubicBezTo>
                      <a:cubicBezTo>
                        <a:pt x="15" y="150"/>
                        <a:pt x="14" y="165"/>
                        <a:pt x="14" y="181"/>
                      </a:cubicBezTo>
                      <a:cubicBezTo>
                        <a:pt x="14" y="196"/>
                        <a:pt x="15" y="211"/>
                        <a:pt x="15" y="226"/>
                      </a:cubicBezTo>
                      <a:cubicBezTo>
                        <a:pt x="15" y="238"/>
                        <a:pt x="15" y="250"/>
                        <a:pt x="15" y="262"/>
                      </a:cubicBezTo>
                      <a:cubicBezTo>
                        <a:pt x="15" y="275"/>
                        <a:pt x="16" y="288"/>
                        <a:pt x="15" y="300"/>
                      </a:cubicBezTo>
                      <a:cubicBezTo>
                        <a:pt x="14" y="309"/>
                        <a:pt x="15" y="316"/>
                        <a:pt x="15" y="325"/>
                      </a:cubicBezTo>
                      <a:cubicBezTo>
                        <a:pt x="52" y="326"/>
                        <a:pt x="88" y="327"/>
                        <a:pt x="124" y="325"/>
                      </a:cubicBezTo>
                      <a:close/>
                      <a:moveTo>
                        <a:pt x="136" y="12"/>
                      </a:moveTo>
                      <a:cubicBezTo>
                        <a:pt x="137" y="17"/>
                        <a:pt x="137" y="22"/>
                        <a:pt x="137" y="26"/>
                      </a:cubicBezTo>
                      <a:cubicBezTo>
                        <a:pt x="137" y="40"/>
                        <a:pt x="138" y="54"/>
                        <a:pt x="138" y="67"/>
                      </a:cubicBezTo>
                      <a:cubicBezTo>
                        <a:pt x="138" y="68"/>
                        <a:pt x="138" y="70"/>
                        <a:pt x="138" y="70"/>
                      </a:cubicBezTo>
                      <a:cubicBezTo>
                        <a:pt x="136" y="72"/>
                        <a:pt x="137" y="73"/>
                        <a:pt x="137" y="75"/>
                      </a:cubicBezTo>
                      <a:cubicBezTo>
                        <a:pt x="138" y="77"/>
                        <a:pt x="138" y="80"/>
                        <a:pt x="138" y="82"/>
                      </a:cubicBezTo>
                      <a:cubicBezTo>
                        <a:pt x="138" y="94"/>
                        <a:pt x="138" y="106"/>
                        <a:pt x="138" y="118"/>
                      </a:cubicBezTo>
                      <a:cubicBezTo>
                        <a:pt x="139" y="132"/>
                        <a:pt x="137" y="147"/>
                        <a:pt x="138" y="161"/>
                      </a:cubicBezTo>
                      <a:cubicBezTo>
                        <a:pt x="139" y="173"/>
                        <a:pt x="138" y="186"/>
                        <a:pt x="137" y="199"/>
                      </a:cubicBezTo>
                      <a:cubicBezTo>
                        <a:pt x="137" y="209"/>
                        <a:pt x="137" y="219"/>
                        <a:pt x="137" y="230"/>
                      </a:cubicBezTo>
                      <a:cubicBezTo>
                        <a:pt x="137" y="232"/>
                        <a:pt x="137" y="235"/>
                        <a:pt x="137" y="238"/>
                      </a:cubicBezTo>
                      <a:cubicBezTo>
                        <a:pt x="138" y="248"/>
                        <a:pt x="139" y="258"/>
                        <a:pt x="138" y="268"/>
                      </a:cubicBezTo>
                      <a:cubicBezTo>
                        <a:pt x="137" y="275"/>
                        <a:pt x="138" y="282"/>
                        <a:pt x="138" y="289"/>
                      </a:cubicBezTo>
                      <a:cubicBezTo>
                        <a:pt x="138" y="296"/>
                        <a:pt x="138" y="302"/>
                        <a:pt x="138" y="309"/>
                      </a:cubicBezTo>
                      <a:cubicBezTo>
                        <a:pt x="138" y="315"/>
                        <a:pt x="138" y="321"/>
                        <a:pt x="138" y="327"/>
                      </a:cubicBezTo>
                      <a:cubicBezTo>
                        <a:pt x="145" y="326"/>
                        <a:pt x="151" y="325"/>
                        <a:pt x="157" y="325"/>
                      </a:cubicBezTo>
                      <a:cubicBezTo>
                        <a:pt x="157" y="323"/>
                        <a:pt x="157" y="320"/>
                        <a:pt x="157" y="318"/>
                      </a:cubicBezTo>
                      <a:cubicBezTo>
                        <a:pt x="157" y="316"/>
                        <a:pt x="157" y="313"/>
                        <a:pt x="157" y="310"/>
                      </a:cubicBezTo>
                      <a:cubicBezTo>
                        <a:pt x="157" y="305"/>
                        <a:pt x="158" y="300"/>
                        <a:pt x="158" y="295"/>
                      </a:cubicBezTo>
                      <a:cubicBezTo>
                        <a:pt x="159" y="276"/>
                        <a:pt x="159" y="257"/>
                        <a:pt x="159" y="238"/>
                      </a:cubicBezTo>
                      <a:cubicBezTo>
                        <a:pt x="159" y="236"/>
                        <a:pt x="159" y="235"/>
                        <a:pt x="159" y="234"/>
                      </a:cubicBezTo>
                      <a:cubicBezTo>
                        <a:pt x="159" y="224"/>
                        <a:pt x="158" y="214"/>
                        <a:pt x="158" y="204"/>
                      </a:cubicBezTo>
                      <a:cubicBezTo>
                        <a:pt x="158" y="203"/>
                        <a:pt x="159" y="202"/>
                        <a:pt x="159" y="200"/>
                      </a:cubicBezTo>
                      <a:cubicBezTo>
                        <a:pt x="158" y="196"/>
                        <a:pt x="158" y="192"/>
                        <a:pt x="158" y="187"/>
                      </a:cubicBezTo>
                      <a:cubicBezTo>
                        <a:pt x="158" y="176"/>
                        <a:pt x="159" y="166"/>
                        <a:pt x="159" y="155"/>
                      </a:cubicBezTo>
                      <a:cubicBezTo>
                        <a:pt x="159" y="141"/>
                        <a:pt x="158" y="128"/>
                        <a:pt x="158" y="114"/>
                      </a:cubicBezTo>
                      <a:cubicBezTo>
                        <a:pt x="158" y="108"/>
                        <a:pt x="158" y="102"/>
                        <a:pt x="158" y="96"/>
                      </a:cubicBezTo>
                      <a:cubicBezTo>
                        <a:pt x="158" y="87"/>
                        <a:pt x="158" y="79"/>
                        <a:pt x="157" y="70"/>
                      </a:cubicBezTo>
                      <a:cubicBezTo>
                        <a:pt x="156" y="61"/>
                        <a:pt x="157" y="52"/>
                        <a:pt x="157" y="43"/>
                      </a:cubicBezTo>
                      <a:cubicBezTo>
                        <a:pt x="157" y="33"/>
                        <a:pt x="157" y="23"/>
                        <a:pt x="155" y="12"/>
                      </a:cubicBezTo>
                      <a:cubicBezTo>
                        <a:pt x="149" y="12"/>
                        <a:pt x="143" y="12"/>
                        <a:pt x="136" y="12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562" name="Freeform 24"/>
                <p:cNvSpPr>
                  <a:spLocks noEditPoints="1"/>
                </p:cNvSpPr>
                <p:nvPr/>
              </p:nvSpPr>
              <p:spPr bwMode="auto">
                <a:xfrm>
                  <a:off x="2422525" y="4570413"/>
                  <a:ext cx="117475" cy="119063"/>
                </a:xfrm>
                <a:custGeom>
                  <a:avLst/>
                  <a:gdLst>
                    <a:gd name="T0" fmla="*/ 3 w 40"/>
                    <a:gd name="T1" fmla="*/ 10 h 41"/>
                    <a:gd name="T2" fmla="*/ 12 w 40"/>
                    <a:gd name="T3" fmla="*/ 4 h 41"/>
                    <a:gd name="T4" fmla="*/ 29 w 40"/>
                    <a:gd name="T5" fmla="*/ 1 h 41"/>
                    <a:gd name="T6" fmla="*/ 37 w 40"/>
                    <a:gd name="T7" fmla="*/ 9 h 41"/>
                    <a:gd name="T8" fmla="*/ 38 w 40"/>
                    <a:gd name="T9" fmla="*/ 15 h 41"/>
                    <a:gd name="T10" fmla="*/ 26 w 40"/>
                    <a:gd name="T11" fmla="*/ 39 h 41"/>
                    <a:gd name="T12" fmla="*/ 6 w 40"/>
                    <a:gd name="T13" fmla="*/ 30 h 41"/>
                    <a:gd name="T14" fmla="*/ 4 w 40"/>
                    <a:gd name="T15" fmla="*/ 27 h 41"/>
                    <a:gd name="T16" fmla="*/ 2 w 40"/>
                    <a:gd name="T17" fmla="*/ 16 h 41"/>
                    <a:gd name="T18" fmla="*/ 3 w 40"/>
                    <a:gd name="T19" fmla="*/ 10 h 41"/>
                    <a:gd name="T20" fmla="*/ 26 w 40"/>
                    <a:gd name="T21" fmla="*/ 13 h 41"/>
                    <a:gd name="T22" fmla="*/ 16 w 40"/>
                    <a:gd name="T23" fmla="*/ 14 h 41"/>
                    <a:gd name="T24" fmla="*/ 13 w 40"/>
                    <a:gd name="T25" fmla="*/ 22 h 41"/>
                    <a:gd name="T26" fmla="*/ 14 w 40"/>
                    <a:gd name="T27" fmla="*/ 27 h 41"/>
                    <a:gd name="T28" fmla="*/ 22 w 40"/>
                    <a:gd name="T29" fmla="*/ 27 h 41"/>
                    <a:gd name="T30" fmla="*/ 25 w 40"/>
                    <a:gd name="T31" fmla="*/ 20 h 41"/>
                    <a:gd name="T32" fmla="*/ 26 w 40"/>
                    <a:gd name="T33" fmla="*/ 13 h 4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</a:cxnLst>
                  <a:rect l="0" t="0" r="r" b="b"/>
                  <a:pathLst>
                    <a:path w="40" h="41">
                      <a:moveTo>
                        <a:pt x="3" y="10"/>
                      </a:moveTo>
                      <a:cubicBezTo>
                        <a:pt x="6" y="8"/>
                        <a:pt x="9" y="6"/>
                        <a:pt x="12" y="4"/>
                      </a:cubicBezTo>
                      <a:cubicBezTo>
                        <a:pt x="18" y="0"/>
                        <a:pt x="24" y="1"/>
                        <a:pt x="29" y="1"/>
                      </a:cubicBezTo>
                      <a:cubicBezTo>
                        <a:pt x="34" y="2"/>
                        <a:pt x="37" y="5"/>
                        <a:pt x="37" y="9"/>
                      </a:cubicBezTo>
                      <a:cubicBezTo>
                        <a:pt x="37" y="11"/>
                        <a:pt x="38" y="13"/>
                        <a:pt x="38" y="15"/>
                      </a:cubicBezTo>
                      <a:cubicBezTo>
                        <a:pt x="40" y="23"/>
                        <a:pt x="36" y="36"/>
                        <a:pt x="26" y="39"/>
                      </a:cubicBezTo>
                      <a:cubicBezTo>
                        <a:pt x="16" y="41"/>
                        <a:pt x="10" y="39"/>
                        <a:pt x="6" y="30"/>
                      </a:cubicBezTo>
                      <a:cubicBezTo>
                        <a:pt x="5" y="29"/>
                        <a:pt x="4" y="28"/>
                        <a:pt x="4" y="27"/>
                      </a:cubicBezTo>
                      <a:cubicBezTo>
                        <a:pt x="2" y="24"/>
                        <a:pt x="0" y="20"/>
                        <a:pt x="2" y="16"/>
                      </a:cubicBezTo>
                      <a:cubicBezTo>
                        <a:pt x="3" y="15"/>
                        <a:pt x="2" y="12"/>
                        <a:pt x="3" y="10"/>
                      </a:cubicBezTo>
                      <a:close/>
                      <a:moveTo>
                        <a:pt x="26" y="13"/>
                      </a:moveTo>
                      <a:cubicBezTo>
                        <a:pt x="21" y="11"/>
                        <a:pt x="19" y="11"/>
                        <a:pt x="16" y="14"/>
                      </a:cubicBezTo>
                      <a:cubicBezTo>
                        <a:pt x="15" y="16"/>
                        <a:pt x="14" y="19"/>
                        <a:pt x="13" y="22"/>
                      </a:cubicBezTo>
                      <a:cubicBezTo>
                        <a:pt x="12" y="24"/>
                        <a:pt x="12" y="26"/>
                        <a:pt x="14" y="27"/>
                      </a:cubicBezTo>
                      <a:cubicBezTo>
                        <a:pt x="17" y="29"/>
                        <a:pt x="20" y="29"/>
                        <a:pt x="22" y="27"/>
                      </a:cubicBezTo>
                      <a:cubicBezTo>
                        <a:pt x="23" y="25"/>
                        <a:pt x="25" y="22"/>
                        <a:pt x="25" y="20"/>
                      </a:cubicBezTo>
                      <a:cubicBezTo>
                        <a:pt x="26" y="18"/>
                        <a:pt x="26" y="16"/>
                        <a:pt x="26" y="13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563" name="Freeform 25"/>
                <p:cNvSpPr>
                  <a:spLocks noEditPoints="1"/>
                </p:cNvSpPr>
                <p:nvPr/>
              </p:nvSpPr>
              <p:spPr bwMode="auto">
                <a:xfrm>
                  <a:off x="2636838" y="4557713"/>
                  <a:ext cx="107950" cy="138113"/>
                </a:xfrm>
                <a:custGeom>
                  <a:avLst/>
                  <a:gdLst>
                    <a:gd name="T0" fmla="*/ 0 w 37"/>
                    <a:gd name="T1" fmla="*/ 23 h 47"/>
                    <a:gd name="T2" fmla="*/ 13 w 37"/>
                    <a:gd name="T3" fmla="*/ 3 h 47"/>
                    <a:gd name="T4" fmla="*/ 34 w 37"/>
                    <a:gd name="T5" fmla="*/ 12 h 47"/>
                    <a:gd name="T6" fmla="*/ 37 w 37"/>
                    <a:gd name="T7" fmla="*/ 24 h 47"/>
                    <a:gd name="T8" fmla="*/ 33 w 37"/>
                    <a:gd name="T9" fmla="*/ 35 h 47"/>
                    <a:gd name="T10" fmla="*/ 10 w 37"/>
                    <a:gd name="T11" fmla="*/ 42 h 47"/>
                    <a:gd name="T12" fmla="*/ 0 w 37"/>
                    <a:gd name="T13" fmla="*/ 28 h 47"/>
                    <a:gd name="T14" fmla="*/ 0 w 37"/>
                    <a:gd name="T15" fmla="*/ 23 h 47"/>
                    <a:gd name="T16" fmla="*/ 26 w 37"/>
                    <a:gd name="T17" fmla="*/ 13 h 47"/>
                    <a:gd name="T18" fmla="*/ 16 w 37"/>
                    <a:gd name="T19" fmla="*/ 16 h 47"/>
                    <a:gd name="T20" fmla="*/ 12 w 37"/>
                    <a:gd name="T21" fmla="*/ 19 h 47"/>
                    <a:gd name="T22" fmla="*/ 10 w 37"/>
                    <a:gd name="T23" fmla="*/ 24 h 47"/>
                    <a:gd name="T24" fmla="*/ 13 w 37"/>
                    <a:gd name="T25" fmla="*/ 32 h 47"/>
                    <a:gd name="T26" fmla="*/ 20 w 37"/>
                    <a:gd name="T27" fmla="*/ 33 h 47"/>
                    <a:gd name="T28" fmla="*/ 27 w 37"/>
                    <a:gd name="T29" fmla="*/ 20 h 47"/>
                    <a:gd name="T30" fmla="*/ 26 w 37"/>
                    <a:gd name="T31" fmla="*/ 13 h 4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</a:cxnLst>
                  <a:rect l="0" t="0" r="r" b="b"/>
                  <a:pathLst>
                    <a:path w="37" h="47">
                      <a:moveTo>
                        <a:pt x="0" y="23"/>
                      </a:moveTo>
                      <a:cubicBezTo>
                        <a:pt x="0" y="14"/>
                        <a:pt x="4" y="7"/>
                        <a:pt x="13" y="3"/>
                      </a:cubicBezTo>
                      <a:cubicBezTo>
                        <a:pt x="21" y="0"/>
                        <a:pt x="30" y="4"/>
                        <a:pt x="34" y="12"/>
                      </a:cubicBezTo>
                      <a:cubicBezTo>
                        <a:pt x="36" y="15"/>
                        <a:pt x="37" y="20"/>
                        <a:pt x="37" y="24"/>
                      </a:cubicBezTo>
                      <a:cubicBezTo>
                        <a:pt x="37" y="28"/>
                        <a:pt x="35" y="32"/>
                        <a:pt x="33" y="35"/>
                      </a:cubicBezTo>
                      <a:cubicBezTo>
                        <a:pt x="30" y="41"/>
                        <a:pt x="17" y="47"/>
                        <a:pt x="10" y="42"/>
                      </a:cubicBezTo>
                      <a:cubicBezTo>
                        <a:pt x="4" y="39"/>
                        <a:pt x="2" y="34"/>
                        <a:pt x="0" y="28"/>
                      </a:cubicBezTo>
                      <a:cubicBezTo>
                        <a:pt x="0" y="26"/>
                        <a:pt x="0" y="25"/>
                        <a:pt x="0" y="23"/>
                      </a:cubicBezTo>
                      <a:close/>
                      <a:moveTo>
                        <a:pt x="26" y="13"/>
                      </a:moveTo>
                      <a:cubicBezTo>
                        <a:pt x="21" y="10"/>
                        <a:pt x="19" y="16"/>
                        <a:pt x="16" y="16"/>
                      </a:cubicBezTo>
                      <a:cubicBezTo>
                        <a:pt x="15" y="16"/>
                        <a:pt x="13" y="18"/>
                        <a:pt x="12" y="19"/>
                      </a:cubicBezTo>
                      <a:cubicBezTo>
                        <a:pt x="11" y="21"/>
                        <a:pt x="10" y="22"/>
                        <a:pt x="10" y="24"/>
                      </a:cubicBezTo>
                      <a:cubicBezTo>
                        <a:pt x="11" y="27"/>
                        <a:pt x="11" y="30"/>
                        <a:pt x="13" y="32"/>
                      </a:cubicBezTo>
                      <a:cubicBezTo>
                        <a:pt x="14" y="34"/>
                        <a:pt x="17" y="34"/>
                        <a:pt x="20" y="33"/>
                      </a:cubicBezTo>
                      <a:cubicBezTo>
                        <a:pt x="24" y="31"/>
                        <a:pt x="28" y="25"/>
                        <a:pt x="27" y="20"/>
                      </a:cubicBezTo>
                      <a:cubicBezTo>
                        <a:pt x="26" y="18"/>
                        <a:pt x="26" y="16"/>
                        <a:pt x="26" y="13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564" name="Freeform 26"/>
                <p:cNvSpPr>
                  <a:spLocks/>
                </p:cNvSpPr>
                <p:nvPr/>
              </p:nvSpPr>
              <p:spPr bwMode="auto">
                <a:xfrm>
                  <a:off x="2036763" y="2543176"/>
                  <a:ext cx="479425" cy="979488"/>
                </a:xfrm>
                <a:custGeom>
                  <a:avLst/>
                  <a:gdLst>
                    <a:gd name="T0" fmla="*/ 163 w 164"/>
                    <a:gd name="T1" fmla="*/ 329 h 335"/>
                    <a:gd name="T2" fmla="*/ 142 w 164"/>
                    <a:gd name="T3" fmla="*/ 331 h 335"/>
                    <a:gd name="T4" fmla="*/ 122 w 164"/>
                    <a:gd name="T5" fmla="*/ 331 h 335"/>
                    <a:gd name="T6" fmla="*/ 101 w 164"/>
                    <a:gd name="T7" fmla="*/ 332 h 335"/>
                    <a:gd name="T8" fmla="*/ 101 w 164"/>
                    <a:gd name="T9" fmla="*/ 332 h 335"/>
                    <a:gd name="T10" fmla="*/ 65 w 164"/>
                    <a:gd name="T11" fmla="*/ 332 h 335"/>
                    <a:gd name="T12" fmla="*/ 51 w 164"/>
                    <a:gd name="T13" fmla="*/ 332 h 335"/>
                    <a:gd name="T14" fmla="*/ 43 w 164"/>
                    <a:gd name="T15" fmla="*/ 332 h 335"/>
                    <a:gd name="T16" fmla="*/ 17 w 164"/>
                    <a:gd name="T17" fmla="*/ 332 h 335"/>
                    <a:gd name="T18" fmla="*/ 16 w 164"/>
                    <a:gd name="T19" fmla="*/ 306 h 335"/>
                    <a:gd name="T20" fmla="*/ 15 w 164"/>
                    <a:gd name="T21" fmla="*/ 302 h 335"/>
                    <a:gd name="T22" fmla="*/ 12 w 164"/>
                    <a:gd name="T23" fmla="*/ 276 h 335"/>
                    <a:gd name="T24" fmla="*/ 11 w 164"/>
                    <a:gd name="T25" fmla="*/ 231 h 335"/>
                    <a:gd name="T26" fmla="*/ 7 w 164"/>
                    <a:gd name="T27" fmla="*/ 189 h 335"/>
                    <a:gd name="T28" fmla="*/ 7 w 164"/>
                    <a:gd name="T29" fmla="*/ 167 h 335"/>
                    <a:gd name="T30" fmla="*/ 7 w 164"/>
                    <a:gd name="T31" fmla="*/ 151 h 335"/>
                    <a:gd name="T32" fmla="*/ 6 w 164"/>
                    <a:gd name="T33" fmla="*/ 141 h 335"/>
                    <a:gd name="T34" fmla="*/ 5 w 164"/>
                    <a:gd name="T35" fmla="*/ 99 h 335"/>
                    <a:gd name="T36" fmla="*/ 1 w 164"/>
                    <a:gd name="T37" fmla="*/ 66 h 335"/>
                    <a:gd name="T38" fmla="*/ 1 w 164"/>
                    <a:gd name="T39" fmla="*/ 52 h 335"/>
                    <a:gd name="T40" fmla="*/ 0 w 164"/>
                    <a:gd name="T41" fmla="*/ 18 h 335"/>
                    <a:gd name="T42" fmla="*/ 1 w 164"/>
                    <a:gd name="T43" fmla="*/ 3 h 335"/>
                    <a:gd name="T44" fmla="*/ 13 w 164"/>
                    <a:gd name="T45" fmla="*/ 3 h 335"/>
                    <a:gd name="T46" fmla="*/ 34 w 164"/>
                    <a:gd name="T47" fmla="*/ 4 h 335"/>
                    <a:gd name="T48" fmla="*/ 68 w 164"/>
                    <a:gd name="T49" fmla="*/ 4 h 335"/>
                    <a:gd name="T50" fmla="*/ 94 w 164"/>
                    <a:gd name="T51" fmla="*/ 4 h 335"/>
                    <a:gd name="T52" fmla="*/ 111 w 164"/>
                    <a:gd name="T53" fmla="*/ 5 h 335"/>
                    <a:gd name="T54" fmla="*/ 138 w 164"/>
                    <a:gd name="T55" fmla="*/ 7 h 335"/>
                    <a:gd name="T56" fmla="*/ 156 w 164"/>
                    <a:gd name="T57" fmla="*/ 7 h 335"/>
                    <a:gd name="T58" fmla="*/ 157 w 164"/>
                    <a:gd name="T59" fmla="*/ 16 h 335"/>
                    <a:gd name="T60" fmla="*/ 158 w 164"/>
                    <a:gd name="T61" fmla="*/ 42 h 335"/>
                    <a:gd name="T62" fmla="*/ 159 w 164"/>
                    <a:gd name="T63" fmla="*/ 48 h 335"/>
                    <a:gd name="T64" fmla="*/ 161 w 164"/>
                    <a:gd name="T65" fmla="*/ 89 h 335"/>
                    <a:gd name="T66" fmla="*/ 160 w 164"/>
                    <a:gd name="T67" fmla="*/ 117 h 335"/>
                    <a:gd name="T68" fmla="*/ 160 w 164"/>
                    <a:gd name="T69" fmla="*/ 132 h 335"/>
                    <a:gd name="T70" fmla="*/ 161 w 164"/>
                    <a:gd name="T71" fmla="*/ 185 h 335"/>
                    <a:gd name="T72" fmla="*/ 161 w 164"/>
                    <a:gd name="T73" fmla="*/ 211 h 335"/>
                    <a:gd name="T74" fmla="*/ 162 w 164"/>
                    <a:gd name="T75" fmla="*/ 228 h 335"/>
                    <a:gd name="T76" fmla="*/ 162 w 164"/>
                    <a:gd name="T77" fmla="*/ 251 h 335"/>
                    <a:gd name="T78" fmla="*/ 163 w 164"/>
                    <a:gd name="T79" fmla="*/ 289 h 335"/>
                    <a:gd name="T80" fmla="*/ 163 w 164"/>
                    <a:gd name="T81" fmla="*/ 309 h 335"/>
                    <a:gd name="T82" fmla="*/ 164 w 164"/>
                    <a:gd name="T83" fmla="*/ 322 h 335"/>
                    <a:gd name="T84" fmla="*/ 163 w 164"/>
                    <a:gd name="T85" fmla="*/ 329 h 33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</a:cxnLst>
                  <a:rect l="0" t="0" r="r" b="b"/>
                  <a:pathLst>
                    <a:path w="164" h="335">
                      <a:moveTo>
                        <a:pt x="163" y="329"/>
                      </a:moveTo>
                      <a:cubicBezTo>
                        <a:pt x="156" y="332"/>
                        <a:pt x="149" y="330"/>
                        <a:pt x="142" y="331"/>
                      </a:cubicBezTo>
                      <a:cubicBezTo>
                        <a:pt x="135" y="331"/>
                        <a:pt x="129" y="330"/>
                        <a:pt x="122" y="331"/>
                      </a:cubicBezTo>
                      <a:cubicBezTo>
                        <a:pt x="115" y="331"/>
                        <a:pt x="108" y="332"/>
                        <a:pt x="101" y="332"/>
                      </a:cubicBezTo>
                      <a:cubicBezTo>
                        <a:pt x="101" y="332"/>
                        <a:pt x="101" y="332"/>
                        <a:pt x="101" y="332"/>
                      </a:cubicBezTo>
                      <a:cubicBezTo>
                        <a:pt x="89" y="330"/>
                        <a:pt x="77" y="335"/>
                        <a:pt x="65" y="332"/>
                      </a:cubicBezTo>
                      <a:cubicBezTo>
                        <a:pt x="61" y="331"/>
                        <a:pt x="56" y="332"/>
                        <a:pt x="51" y="332"/>
                      </a:cubicBezTo>
                      <a:cubicBezTo>
                        <a:pt x="48" y="332"/>
                        <a:pt x="45" y="332"/>
                        <a:pt x="43" y="332"/>
                      </a:cubicBezTo>
                      <a:cubicBezTo>
                        <a:pt x="34" y="332"/>
                        <a:pt x="26" y="332"/>
                        <a:pt x="17" y="332"/>
                      </a:cubicBezTo>
                      <a:cubicBezTo>
                        <a:pt x="17" y="324"/>
                        <a:pt x="16" y="315"/>
                        <a:pt x="16" y="306"/>
                      </a:cubicBezTo>
                      <a:cubicBezTo>
                        <a:pt x="16" y="305"/>
                        <a:pt x="16" y="303"/>
                        <a:pt x="15" y="302"/>
                      </a:cubicBezTo>
                      <a:cubicBezTo>
                        <a:pt x="11" y="294"/>
                        <a:pt x="13" y="285"/>
                        <a:pt x="12" y="276"/>
                      </a:cubicBezTo>
                      <a:cubicBezTo>
                        <a:pt x="12" y="261"/>
                        <a:pt x="11" y="246"/>
                        <a:pt x="11" y="231"/>
                      </a:cubicBezTo>
                      <a:cubicBezTo>
                        <a:pt x="11" y="217"/>
                        <a:pt x="7" y="203"/>
                        <a:pt x="7" y="189"/>
                      </a:cubicBezTo>
                      <a:cubicBezTo>
                        <a:pt x="7" y="181"/>
                        <a:pt x="7" y="174"/>
                        <a:pt x="7" y="167"/>
                      </a:cubicBezTo>
                      <a:cubicBezTo>
                        <a:pt x="7" y="162"/>
                        <a:pt x="7" y="156"/>
                        <a:pt x="7" y="151"/>
                      </a:cubicBezTo>
                      <a:cubicBezTo>
                        <a:pt x="7" y="148"/>
                        <a:pt x="6" y="144"/>
                        <a:pt x="6" y="141"/>
                      </a:cubicBezTo>
                      <a:cubicBezTo>
                        <a:pt x="6" y="127"/>
                        <a:pt x="6" y="113"/>
                        <a:pt x="5" y="99"/>
                      </a:cubicBezTo>
                      <a:cubicBezTo>
                        <a:pt x="4" y="88"/>
                        <a:pt x="2" y="77"/>
                        <a:pt x="1" y="66"/>
                      </a:cubicBezTo>
                      <a:cubicBezTo>
                        <a:pt x="1" y="61"/>
                        <a:pt x="1" y="57"/>
                        <a:pt x="1" y="52"/>
                      </a:cubicBezTo>
                      <a:cubicBezTo>
                        <a:pt x="1" y="41"/>
                        <a:pt x="0" y="29"/>
                        <a:pt x="0" y="18"/>
                      </a:cubicBezTo>
                      <a:cubicBezTo>
                        <a:pt x="0" y="13"/>
                        <a:pt x="1" y="8"/>
                        <a:pt x="1" y="3"/>
                      </a:cubicBezTo>
                      <a:cubicBezTo>
                        <a:pt x="5" y="0"/>
                        <a:pt x="9" y="2"/>
                        <a:pt x="13" y="3"/>
                      </a:cubicBezTo>
                      <a:cubicBezTo>
                        <a:pt x="20" y="4"/>
                        <a:pt x="27" y="4"/>
                        <a:pt x="34" y="4"/>
                      </a:cubicBezTo>
                      <a:cubicBezTo>
                        <a:pt x="45" y="3"/>
                        <a:pt x="57" y="3"/>
                        <a:pt x="68" y="4"/>
                      </a:cubicBezTo>
                      <a:cubicBezTo>
                        <a:pt x="77" y="5"/>
                        <a:pt x="85" y="4"/>
                        <a:pt x="94" y="4"/>
                      </a:cubicBezTo>
                      <a:cubicBezTo>
                        <a:pt x="100" y="5"/>
                        <a:pt x="105" y="5"/>
                        <a:pt x="111" y="5"/>
                      </a:cubicBezTo>
                      <a:cubicBezTo>
                        <a:pt x="120" y="6"/>
                        <a:pt x="129" y="7"/>
                        <a:pt x="138" y="7"/>
                      </a:cubicBezTo>
                      <a:cubicBezTo>
                        <a:pt x="144" y="7"/>
                        <a:pt x="150" y="7"/>
                        <a:pt x="156" y="7"/>
                      </a:cubicBezTo>
                      <a:cubicBezTo>
                        <a:pt x="157" y="10"/>
                        <a:pt x="157" y="13"/>
                        <a:pt x="157" y="16"/>
                      </a:cubicBezTo>
                      <a:cubicBezTo>
                        <a:pt x="158" y="25"/>
                        <a:pt x="158" y="34"/>
                        <a:pt x="158" y="42"/>
                      </a:cubicBezTo>
                      <a:cubicBezTo>
                        <a:pt x="159" y="44"/>
                        <a:pt x="159" y="46"/>
                        <a:pt x="159" y="48"/>
                      </a:cubicBezTo>
                      <a:cubicBezTo>
                        <a:pt x="159" y="62"/>
                        <a:pt x="160" y="75"/>
                        <a:pt x="161" y="89"/>
                      </a:cubicBezTo>
                      <a:cubicBezTo>
                        <a:pt x="161" y="98"/>
                        <a:pt x="160" y="108"/>
                        <a:pt x="160" y="117"/>
                      </a:cubicBezTo>
                      <a:cubicBezTo>
                        <a:pt x="160" y="122"/>
                        <a:pt x="160" y="127"/>
                        <a:pt x="160" y="132"/>
                      </a:cubicBezTo>
                      <a:cubicBezTo>
                        <a:pt x="158" y="149"/>
                        <a:pt x="160" y="167"/>
                        <a:pt x="161" y="185"/>
                      </a:cubicBezTo>
                      <a:cubicBezTo>
                        <a:pt x="162" y="194"/>
                        <a:pt x="162" y="202"/>
                        <a:pt x="161" y="211"/>
                      </a:cubicBezTo>
                      <a:cubicBezTo>
                        <a:pt x="161" y="217"/>
                        <a:pt x="162" y="222"/>
                        <a:pt x="162" y="228"/>
                      </a:cubicBezTo>
                      <a:cubicBezTo>
                        <a:pt x="162" y="236"/>
                        <a:pt x="162" y="243"/>
                        <a:pt x="162" y="251"/>
                      </a:cubicBezTo>
                      <a:cubicBezTo>
                        <a:pt x="162" y="264"/>
                        <a:pt x="162" y="276"/>
                        <a:pt x="163" y="289"/>
                      </a:cubicBezTo>
                      <a:cubicBezTo>
                        <a:pt x="163" y="296"/>
                        <a:pt x="163" y="302"/>
                        <a:pt x="163" y="309"/>
                      </a:cubicBezTo>
                      <a:cubicBezTo>
                        <a:pt x="163" y="313"/>
                        <a:pt x="164" y="317"/>
                        <a:pt x="164" y="322"/>
                      </a:cubicBezTo>
                      <a:cubicBezTo>
                        <a:pt x="164" y="324"/>
                        <a:pt x="163" y="326"/>
                        <a:pt x="163" y="329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2">
                  <a:schemeClr val="accent1"/>
                </a:fillRef>
                <a:effectRef idx="1">
                  <a:schemeClr val="accent1"/>
                </a:effectRef>
                <a:fontRef idx="minor">
                  <a:schemeClr val="dk1"/>
                </a:fontRef>
              </p:style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565" name="Freeform 27"/>
                <p:cNvSpPr>
                  <a:spLocks/>
                </p:cNvSpPr>
                <p:nvPr/>
              </p:nvSpPr>
              <p:spPr bwMode="auto">
                <a:xfrm>
                  <a:off x="2633663" y="2563813"/>
                  <a:ext cx="434975" cy="947738"/>
                </a:xfrm>
                <a:custGeom>
                  <a:avLst/>
                  <a:gdLst>
                    <a:gd name="T0" fmla="*/ 3 w 149"/>
                    <a:gd name="T1" fmla="*/ 321 h 324"/>
                    <a:gd name="T2" fmla="*/ 3 w 149"/>
                    <a:gd name="T3" fmla="*/ 298 h 324"/>
                    <a:gd name="T4" fmla="*/ 4 w 149"/>
                    <a:gd name="T5" fmla="*/ 278 h 324"/>
                    <a:gd name="T6" fmla="*/ 5 w 149"/>
                    <a:gd name="T7" fmla="*/ 251 h 324"/>
                    <a:gd name="T8" fmla="*/ 5 w 149"/>
                    <a:gd name="T9" fmla="*/ 236 h 324"/>
                    <a:gd name="T10" fmla="*/ 3 w 149"/>
                    <a:gd name="T11" fmla="*/ 206 h 324"/>
                    <a:gd name="T12" fmla="*/ 1 w 149"/>
                    <a:gd name="T13" fmla="*/ 172 h 324"/>
                    <a:gd name="T14" fmla="*/ 2 w 149"/>
                    <a:gd name="T15" fmla="*/ 163 h 324"/>
                    <a:gd name="T16" fmla="*/ 2 w 149"/>
                    <a:gd name="T17" fmla="*/ 159 h 324"/>
                    <a:gd name="T18" fmla="*/ 2 w 149"/>
                    <a:gd name="T19" fmla="*/ 144 h 324"/>
                    <a:gd name="T20" fmla="*/ 1 w 149"/>
                    <a:gd name="T21" fmla="*/ 118 h 324"/>
                    <a:gd name="T22" fmla="*/ 2 w 149"/>
                    <a:gd name="T23" fmla="*/ 108 h 324"/>
                    <a:gd name="T24" fmla="*/ 1 w 149"/>
                    <a:gd name="T25" fmla="*/ 88 h 324"/>
                    <a:gd name="T26" fmla="*/ 1 w 149"/>
                    <a:gd name="T27" fmla="*/ 53 h 324"/>
                    <a:gd name="T28" fmla="*/ 1 w 149"/>
                    <a:gd name="T29" fmla="*/ 43 h 324"/>
                    <a:gd name="T30" fmla="*/ 1 w 149"/>
                    <a:gd name="T31" fmla="*/ 34 h 324"/>
                    <a:gd name="T32" fmla="*/ 3 w 149"/>
                    <a:gd name="T33" fmla="*/ 21 h 324"/>
                    <a:gd name="T34" fmla="*/ 3 w 149"/>
                    <a:gd name="T35" fmla="*/ 18 h 324"/>
                    <a:gd name="T36" fmla="*/ 4 w 149"/>
                    <a:gd name="T37" fmla="*/ 8 h 324"/>
                    <a:gd name="T38" fmla="*/ 4 w 149"/>
                    <a:gd name="T39" fmla="*/ 7 h 324"/>
                    <a:gd name="T40" fmla="*/ 13 w 149"/>
                    <a:gd name="T41" fmla="*/ 0 h 324"/>
                    <a:gd name="T42" fmla="*/ 63 w 149"/>
                    <a:gd name="T43" fmla="*/ 0 h 324"/>
                    <a:gd name="T44" fmla="*/ 104 w 149"/>
                    <a:gd name="T45" fmla="*/ 1 h 324"/>
                    <a:gd name="T46" fmla="*/ 140 w 149"/>
                    <a:gd name="T47" fmla="*/ 2 h 324"/>
                    <a:gd name="T48" fmla="*/ 148 w 149"/>
                    <a:gd name="T49" fmla="*/ 2 h 324"/>
                    <a:gd name="T50" fmla="*/ 148 w 149"/>
                    <a:gd name="T51" fmla="*/ 19 h 324"/>
                    <a:gd name="T52" fmla="*/ 146 w 149"/>
                    <a:gd name="T53" fmla="*/ 72 h 324"/>
                    <a:gd name="T54" fmla="*/ 145 w 149"/>
                    <a:gd name="T55" fmla="*/ 113 h 324"/>
                    <a:gd name="T56" fmla="*/ 144 w 149"/>
                    <a:gd name="T57" fmla="*/ 165 h 324"/>
                    <a:gd name="T58" fmla="*/ 144 w 149"/>
                    <a:gd name="T59" fmla="*/ 193 h 324"/>
                    <a:gd name="T60" fmla="*/ 142 w 149"/>
                    <a:gd name="T61" fmla="*/ 234 h 324"/>
                    <a:gd name="T62" fmla="*/ 143 w 149"/>
                    <a:gd name="T63" fmla="*/ 246 h 324"/>
                    <a:gd name="T64" fmla="*/ 143 w 149"/>
                    <a:gd name="T65" fmla="*/ 274 h 324"/>
                    <a:gd name="T66" fmla="*/ 141 w 149"/>
                    <a:gd name="T67" fmla="*/ 318 h 324"/>
                    <a:gd name="T68" fmla="*/ 135 w 149"/>
                    <a:gd name="T69" fmla="*/ 323 h 324"/>
                    <a:gd name="T70" fmla="*/ 120 w 149"/>
                    <a:gd name="T71" fmla="*/ 324 h 324"/>
                    <a:gd name="T72" fmla="*/ 107 w 149"/>
                    <a:gd name="T73" fmla="*/ 322 h 324"/>
                    <a:gd name="T74" fmla="*/ 90 w 149"/>
                    <a:gd name="T75" fmla="*/ 322 h 324"/>
                    <a:gd name="T76" fmla="*/ 59 w 149"/>
                    <a:gd name="T77" fmla="*/ 322 h 324"/>
                    <a:gd name="T78" fmla="*/ 17 w 149"/>
                    <a:gd name="T79" fmla="*/ 322 h 324"/>
                    <a:gd name="T80" fmla="*/ 3 w 149"/>
                    <a:gd name="T81" fmla="*/ 321 h 32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</a:cxnLst>
                  <a:rect l="0" t="0" r="r" b="b"/>
                  <a:pathLst>
                    <a:path w="149" h="324">
                      <a:moveTo>
                        <a:pt x="3" y="321"/>
                      </a:moveTo>
                      <a:cubicBezTo>
                        <a:pt x="1" y="313"/>
                        <a:pt x="2" y="305"/>
                        <a:pt x="3" y="298"/>
                      </a:cubicBezTo>
                      <a:cubicBezTo>
                        <a:pt x="3" y="291"/>
                        <a:pt x="3" y="285"/>
                        <a:pt x="4" y="278"/>
                      </a:cubicBezTo>
                      <a:cubicBezTo>
                        <a:pt x="5" y="269"/>
                        <a:pt x="3" y="260"/>
                        <a:pt x="5" y="251"/>
                      </a:cubicBezTo>
                      <a:cubicBezTo>
                        <a:pt x="6" y="247"/>
                        <a:pt x="5" y="241"/>
                        <a:pt x="5" y="236"/>
                      </a:cubicBezTo>
                      <a:cubicBezTo>
                        <a:pt x="4" y="226"/>
                        <a:pt x="4" y="216"/>
                        <a:pt x="3" y="206"/>
                      </a:cubicBezTo>
                      <a:cubicBezTo>
                        <a:pt x="3" y="194"/>
                        <a:pt x="2" y="183"/>
                        <a:pt x="1" y="172"/>
                      </a:cubicBezTo>
                      <a:cubicBezTo>
                        <a:pt x="1" y="169"/>
                        <a:pt x="1" y="166"/>
                        <a:pt x="2" y="163"/>
                      </a:cubicBezTo>
                      <a:cubicBezTo>
                        <a:pt x="2" y="162"/>
                        <a:pt x="2" y="160"/>
                        <a:pt x="2" y="159"/>
                      </a:cubicBezTo>
                      <a:cubicBezTo>
                        <a:pt x="0" y="153"/>
                        <a:pt x="2" y="149"/>
                        <a:pt x="2" y="144"/>
                      </a:cubicBezTo>
                      <a:cubicBezTo>
                        <a:pt x="2" y="135"/>
                        <a:pt x="2" y="127"/>
                        <a:pt x="1" y="118"/>
                      </a:cubicBezTo>
                      <a:cubicBezTo>
                        <a:pt x="1" y="115"/>
                        <a:pt x="2" y="112"/>
                        <a:pt x="2" y="108"/>
                      </a:cubicBezTo>
                      <a:cubicBezTo>
                        <a:pt x="2" y="102"/>
                        <a:pt x="1" y="95"/>
                        <a:pt x="1" y="88"/>
                      </a:cubicBezTo>
                      <a:cubicBezTo>
                        <a:pt x="1" y="76"/>
                        <a:pt x="1" y="65"/>
                        <a:pt x="1" y="53"/>
                      </a:cubicBezTo>
                      <a:cubicBezTo>
                        <a:pt x="1" y="50"/>
                        <a:pt x="1" y="46"/>
                        <a:pt x="1" y="43"/>
                      </a:cubicBezTo>
                      <a:cubicBezTo>
                        <a:pt x="1" y="40"/>
                        <a:pt x="3" y="37"/>
                        <a:pt x="1" y="34"/>
                      </a:cubicBezTo>
                      <a:cubicBezTo>
                        <a:pt x="4" y="30"/>
                        <a:pt x="1" y="25"/>
                        <a:pt x="3" y="21"/>
                      </a:cubicBezTo>
                      <a:cubicBezTo>
                        <a:pt x="3" y="20"/>
                        <a:pt x="3" y="19"/>
                        <a:pt x="3" y="18"/>
                      </a:cubicBezTo>
                      <a:cubicBezTo>
                        <a:pt x="3" y="15"/>
                        <a:pt x="3" y="11"/>
                        <a:pt x="4" y="8"/>
                      </a:cubicBezTo>
                      <a:cubicBezTo>
                        <a:pt x="4" y="8"/>
                        <a:pt x="4" y="7"/>
                        <a:pt x="4" y="7"/>
                      </a:cubicBezTo>
                      <a:cubicBezTo>
                        <a:pt x="6" y="0"/>
                        <a:pt x="6" y="1"/>
                        <a:pt x="13" y="0"/>
                      </a:cubicBezTo>
                      <a:cubicBezTo>
                        <a:pt x="30" y="0"/>
                        <a:pt x="46" y="1"/>
                        <a:pt x="63" y="0"/>
                      </a:cubicBezTo>
                      <a:cubicBezTo>
                        <a:pt x="77" y="0"/>
                        <a:pt x="91" y="0"/>
                        <a:pt x="104" y="1"/>
                      </a:cubicBezTo>
                      <a:cubicBezTo>
                        <a:pt x="116" y="2"/>
                        <a:pt x="128" y="1"/>
                        <a:pt x="140" y="2"/>
                      </a:cubicBezTo>
                      <a:cubicBezTo>
                        <a:pt x="142" y="2"/>
                        <a:pt x="145" y="2"/>
                        <a:pt x="148" y="2"/>
                      </a:cubicBezTo>
                      <a:cubicBezTo>
                        <a:pt x="148" y="8"/>
                        <a:pt x="149" y="14"/>
                        <a:pt x="148" y="19"/>
                      </a:cubicBezTo>
                      <a:cubicBezTo>
                        <a:pt x="148" y="37"/>
                        <a:pt x="147" y="54"/>
                        <a:pt x="146" y="72"/>
                      </a:cubicBezTo>
                      <a:cubicBezTo>
                        <a:pt x="146" y="86"/>
                        <a:pt x="145" y="99"/>
                        <a:pt x="145" y="113"/>
                      </a:cubicBezTo>
                      <a:cubicBezTo>
                        <a:pt x="144" y="130"/>
                        <a:pt x="144" y="148"/>
                        <a:pt x="144" y="165"/>
                      </a:cubicBezTo>
                      <a:cubicBezTo>
                        <a:pt x="144" y="174"/>
                        <a:pt x="144" y="183"/>
                        <a:pt x="144" y="193"/>
                      </a:cubicBezTo>
                      <a:cubicBezTo>
                        <a:pt x="143" y="206"/>
                        <a:pt x="142" y="220"/>
                        <a:pt x="142" y="234"/>
                      </a:cubicBezTo>
                      <a:cubicBezTo>
                        <a:pt x="142" y="238"/>
                        <a:pt x="143" y="242"/>
                        <a:pt x="143" y="246"/>
                      </a:cubicBezTo>
                      <a:cubicBezTo>
                        <a:pt x="143" y="255"/>
                        <a:pt x="143" y="265"/>
                        <a:pt x="143" y="274"/>
                      </a:cubicBezTo>
                      <a:cubicBezTo>
                        <a:pt x="142" y="289"/>
                        <a:pt x="141" y="303"/>
                        <a:pt x="141" y="318"/>
                      </a:cubicBezTo>
                      <a:cubicBezTo>
                        <a:pt x="141" y="322"/>
                        <a:pt x="139" y="323"/>
                        <a:pt x="135" y="323"/>
                      </a:cubicBezTo>
                      <a:cubicBezTo>
                        <a:pt x="130" y="323"/>
                        <a:pt x="125" y="324"/>
                        <a:pt x="120" y="324"/>
                      </a:cubicBezTo>
                      <a:cubicBezTo>
                        <a:pt x="116" y="323"/>
                        <a:pt x="112" y="322"/>
                        <a:pt x="107" y="322"/>
                      </a:cubicBezTo>
                      <a:cubicBezTo>
                        <a:pt x="102" y="322"/>
                        <a:pt x="96" y="321"/>
                        <a:pt x="90" y="322"/>
                      </a:cubicBezTo>
                      <a:cubicBezTo>
                        <a:pt x="80" y="324"/>
                        <a:pt x="69" y="322"/>
                        <a:pt x="59" y="322"/>
                      </a:cubicBezTo>
                      <a:cubicBezTo>
                        <a:pt x="45" y="323"/>
                        <a:pt x="31" y="323"/>
                        <a:pt x="17" y="322"/>
                      </a:cubicBezTo>
                      <a:cubicBezTo>
                        <a:pt x="12" y="322"/>
                        <a:pt x="8" y="321"/>
                        <a:pt x="3" y="321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2">
                  <a:schemeClr val="accent1"/>
                </a:fillRef>
                <a:effectRef idx="1">
                  <a:schemeClr val="accent1"/>
                </a:effectRef>
                <a:fontRef idx="minor">
                  <a:schemeClr val="dk1"/>
                </a:fontRef>
              </p:style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566" name="Freeform 28"/>
                <p:cNvSpPr>
                  <a:spLocks/>
                </p:cNvSpPr>
                <p:nvPr/>
              </p:nvSpPr>
              <p:spPr bwMode="auto">
                <a:xfrm>
                  <a:off x="2525713" y="2565401"/>
                  <a:ext cx="80963" cy="939800"/>
                </a:xfrm>
                <a:custGeom>
                  <a:avLst/>
                  <a:gdLst>
                    <a:gd name="T0" fmla="*/ 2 w 28"/>
                    <a:gd name="T1" fmla="*/ 0 h 321"/>
                    <a:gd name="T2" fmla="*/ 28 w 28"/>
                    <a:gd name="T3" fmla="*/ 0 h 321"/>
                    <a:gd name="T4" fmla="*/ 28 w 28"/>
                    <a:gd name="T5" fmla="*/ 14 h 321"/>
                    <a:gd name="T6" fmla="*/ 25 w 28"/>
                    <a:gd name="T7" fmla="*/ 59 h 321"/>
                    <a:gd name="T8" fmla="*/ 25 w 28"/>
                    <a:gd name="T9" fmla="*/ 73 h 321"/>
                    <a:gd name="T10" fmla="*/ 26 w 28"/>
                    <a:gd name="T11" fmla="*/ 99 h 321"/>
                    <a:gd name="T12" fmla="*/ 27 w 28"/>
                    <a:gd name="T13" fmla="*/ 126 h 321"/>
                    <a:gd name="T14" fmla="*/ 26 w 28"/>
                    <a:gd name="T15" fmla="*/ 154 h 321"/>
                    <a:gd name="T16" fmla="*/ 26 w 28"/>
                    <a:gd name="T17" fmla="*/ 192 h 321"/>
                    <a:gd name="T18" fmla="*/ 28 w 28"/>
                    <a:gd name="T19" fmla="*/ 224 h 321"/>
                    <a:gd name="T20" fmla="*/ 28 w 28"/>
                    <a:gd name="T21" fmla="*/ 265 h 321"/>
                    <a:gd name="T22" fmla="*/ 27 w 28"/>
                    <a:gd name="T23" fmla="*/ 275 h 321"/>
                    <a:gd name="T24" fmla="*/ 26 w 28"/>
                    <a:gd name="T25" fmla="*/ 309 h 321"/>
                    <a:gd name="T26" fmla="*/ 25 w 28"/>
                    <a:gd name="T27" fmla="*/ 318 h 321"/>
                    <a:gd name="T28" fmla="*/ 23 w 28"/>
                    <a:gd name="T29" fmla="*/ 321 h 321"/>
                    <a:gd name="T30" fmla="*/ 15 w 28"/>
                    <a:gd name="T31" fmla="*/ 321 h 321"/>
                    <a:gd name="T32" fmla="*/ 10 w 28"/>
                    <a:gd name="T33" fmla="*/ 317 h 321"/>
                    <a:gd name="T34" fmla="*/ 9 w 28"/>
                    <a:gd name="T35" fmla="*/ 290 h 321"/>
                    <a:gd name="T36" fmla="*/ 8 w 28"/>
                    <a:gd name="T37" fmla="*/ 250 h 321"/>
                    <a:gd name="T38" fmla="*/ 8 w 28"/>
                    <a:gd name="T39" fmla="*/ 217 h 321"/>
                    <a:gd name="T40" fmla="*/ 7 w 28"/>
                    <a:gd name="T41" fmla="*/ 203 h 321"/>
                    <a:gd name="T42" fmla="*/ 7 w 28"/>
                    <a:gd name="T43" fmla="*/ 199 h 321"/>
                    <a:gd name="T44" fmla="*/ 7 w 28"/>
                    <a:gd name="T45" fmla="*/ 163 h 321"/>
                    <a:gd name="T46" fmla="*/ 6 w 28"/>
                    <a:gd name="T47" fmla="*/ 138 h 321"/>
                    <a:gd name="T48" fmla="*/ 6 w 28"/>
                    <a:gd name="T49" fmla="*/ 135 h 321"/>
                    <a:gd name="T50" fmla="*/ 6 w 28"/>
                    <a:gd name="T51" fmla="*/ 124 h 321"/>
                    <a:gd name="T52" fmla="*/ 6 w 28"/>
                    <a:gd name="T53" fmla="*/ 121 h 321"/>
                    <a:gd name="T54" fmla="*/ 6 w 28"/>
                    <a:gd name="T55" fmla="*/ 113 h 321"/>
                    <a:gd name="T56" fmla="*/ 6 w 28"/>
                    <a:gd name="T57" fmla="*/ 104 h 321"/>
                    <a:gd name="T58" fmla="*/ 4 w 28"/>
                    <a:gd name="T59" fmla="*/ 89 h 321"/>
                    <a:gd name="T60" fmla="*/ 5 w 28"/>
                    <a:gd name="T61" fmla="*/ 86 h 321"/>
                    <a:gd name="T62" fmla="*/ 5 w 28"/>
                    <a:gd name="T63" fmla="*/ 79 h 321"/>
                    <a:gd name="T64" fmla="*/ 5 w 28"/>
                    <a:gd name="T65" fmla="*/ 74 h 321"/>
                    <a:gd name="T66" fmla="*/ 4 w 28"/>
                    <a:gd name="T67" fmla="*/ 62 h 321"/>
                    <a:gd name="T68" fmla="*/ 3 w 28"/>
                    <a:gd name="T69" fmla="*/ 60 h 321"/>
                    <a:gd name="T70" fmla="*/ 3 w 28"/>
                    <a:gd name="T71" fmla="*/ 52 h 321"/>
                    <a:gd name="T72" fmla="*/ 2 w 28"/>
                    <a:gd name="T73" fmla="*/ 30 h 321"/>
                    <a:gd name="T74" fmla="*/ 1 w 28"/>
                    <a:gd name="T75" fmla="*/ 16 h 321"/>
                    <a:gd name="T76" fmla="*/ 2 w 28"/>
                    <a:gd name="T77" fmla="*/ 0 h 32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</a:cxnLst>
                  <a:rect l="0" t="0" r="r" b="b"/>
                  <a:pathLst>
                    <a:path w="28" h="321">
                      <a:moveTo>
                        <a:pt x="2" y="0"/>
                      </a:moveTo>
                      <a:cubicBezTo>
                        <a:pt x="10" y="0"/>
                        <a:pt x="19" y="0"/>
                        <a:pt x="28" y="0"/>
                      </a:cubicBezTo>
                      <a:cubicBezTo>
                        <a:pt x="28" y="5"/>
                        <a:pt x="28" y="10"/>
                        <a:pt x="28" y="14"/>
                      </a:cubicBezTo>
                      <a:cubicBezTo>
                        <a:pt x="27" y="29"/>
                        <a:pt x="26" y="44"/>
                        <a:pt x="25" y="59"/>
                      </a:cubicBezTo>
                      <a:cubicBezTo>
                        <a:pt x="25" y="63"/>
                        <a:pt x="25" y="68"/>
                        <a:pt x="25" y="73"/>
                      </a:cubicBezTo>
                      <a:cubicBezTo>
                        <a:pt x="27" y="82"/>
                        <a:pt x="25" y="91"/>
                        <a:pt x="26" y="99"/>
                      </a:cubicBezTo>
                      <a:cubicBezTo>
                        <a:pt x="27" y="108"/>
                        <a:pt x="26" y="117"/>
                        <a:pt x="27" y="126"/>
                      </a:cubicBezTo>
                      <a:cubicBezTo>
                        <a:pt x="27" y="136"/>
                        <a:pt x="26" y="145"/>
                        <a:pt x="26" y="154"/>
                      </a:cubicBezTo>
                      <a:cubicBezTo>
                        <a:pt x="26" y="167"/>
                        <a:pt x="26" y="179"/>
                        <a:pt x="26" y="192"/>
                      </a:cubicBezTo>
                      <a:cubicBezTo>
                        <a:pt x="26" y="203"/>
                        <a:pt x="28" y="213"/>
                        <a:pt x="28" y="224"/>
                      </a:cubicBezTo>
                      <a:cubicBezTo>
                        <a:pt x="28" y="238"/>
                        <a:pt x="28" y="251"/>
                        <a:pt x="28" y="265"/>
                      </a:cubicBezTo>
                      <a:cubicBezTo>
                        <a:pt x="28" y="268"/>
                        <a:pt x="27" y="272"/>
                        <a:pt x="27" y="275"/>
                      </a:cubicBezTo>
                      <a:cubicBezTo>
                        <a:pt x="27" y="287"/>
                        <a:pt x="26" y="298"/>
                        <a:pt x="26" y="309"/>
                      </a:cubicBezTo>
                      <a:cubicBezTo>
                        <a:pt x="25" y="312"/>
                        <a:pt x="26" y="315"/>
                        <a:pt x="25" y="318"/>
                      </a:cubicBezTo>
                      <a:cubicBezTo>
                        <a:pt x="25" y="319"/>
                        <a:pt x="24" y="320"/>
                        <a:pt x="23" y="321"/>
                      </a:cubicBezTo>
                      <a:cubicBezTo>
                        <a:pt x="20" y="321"/>
                        <a:pt x="17" y="321"/>
                        <a:pt x="15" y="321"/>
                      </a:cubicBezTo>
                      <a:cubicBezTo>
                        <a:pt x="11" y="321"/>
                        <a:pt x="9" y="320"/>
                        <a:pt x="10" y="317"/>
                      </a:cubicBezTo>
                      <a:cubicBezTo>
                        <a:pt x="13" y="307"/>
                        <a:pt x="9" y="299"/>
                        <a:pt x="9" y="290"/>
                      </a:cubicBezTo>
                      <a:cubicBezTo>
                        <a:pt x="9" y="277"/>
                        <a:pt x="9" y="263"/>
                        <a:pt x="8" y="250"/>
                      </a:cubicBezTo>
                      <a:cubicBezTo>
                        <a:pt x="8" y="239"/>
                        <a:pt x="8" y="228"/>
                        <a:pt x="8" y="217"/>
                      </a:cubicBezTo>
                      <a:cubicBezTo>
                        <a:pt x="8" y="212"/>
                        <a:pt x="9" y="208"/>
                        <a:pt x="7" y="203"/>
                      </a:cubicBezTo>
                      <a:cubicBezTo>
                        <a:pt x="6" y="202"/>
                        <a:pt x="7" y="200"/>
                        <a:pt x="7" y="199"/>
                      </a:cubicBezTo>
                      <a:cubicBezTo>
                        <a:pt x="7" y="187"/>
                        <a:pt x="7" y="175"/>
                        <a:pt x="7" y="163"/>
                      </a:cubicBezTo>
                      <a:cubicBezTo>
                        <a:pt x="6" y="155"/>
                        <a:pt x="7" y="146"/>
                        <a:pt x="6" y="138"/>
                      </a:cubicBezTo>
                      <a:cubicBezTo>
                        <a:pt x="6" y="137"/>
                        <a:pt x="6" y="136"/>
                        <a:pt x="6" y="135"/>
                      </a:cubicBezTo>
                      <a:cubicBezTo>
                        <a:pt x="5" y="131"/>
                        <a:pt x="4" y="127"/>
                        <a:pt x="6" y="124"/>
                      </a:cubicBezTo>
                      <a:cubicBezTo>
                        <a:pt x="7" y="123"/>
                        <a:pt x="7" y="122"/>
                        <a:pt x="6" y="121"/>
                      </a:cubicBezTo>
                      <a:cubicBezTo>
                        <a:pt x="6" y="119"/>
                        <a:pt x="5" y="115"/>
                        <a:pt x="6" y="113"/>
                      </a:cubicBezTo>
                      <a:cubicBezTo>
                        <a:pt x="7" y="110"/>
                        <a:pt x="6" y="107"/>
                        <a:pt x="6" y="104"/>
                      </a:cubicBezTo>
                      <a:cubicBezTo>
                        <a:pt x="6" y="99"/>
                        <a:pt x="7" y="94"/>
                        <a:pt x="4" y="89"/>
                      </a:cubicBezTo>
                      <a:cubicBezTo>
                        <a:pt x="4" y="88"/>
                        <a:pt x="5" y="87"/>
                        <a:pt x="5" y="86"/>
                      </a:cubicBezTo>
                      <a:cubicBezTo>
                        <a:pt x="5" y="84"/>
                        <a:pt x="6" y="82"/>
                        <a:pt x="5" y="79"/>
                      </a:cubicBezTo>
                      <a:cubicBezTo>
                        <a:pt x="4" y="78"/>
                        <a:pt x="5" y="76"/>
                        <a:pt x="5" y="74"/>
                      </a:cubicBezTo>
                      <a:cubicBezTo>
                        <a:pt x="5" y="74"/>
                        <a:pt x="4" y="63"/>
                        <a:pt x="4" y="62"/>
                      </a:cubicBezTo>
                      <a:cubicBezTo>
                        <a:pt x="3" y="61"/>
                        <a:pt x="3" y="61"/>
                        <a:pt x="3" y="60"/>
                      </a:cubicBezTo>
                      <a:cubicBezTo>
                        <a:pt x="6" y="57"/>
                        <a:pt x="3" y="55"/>
                        <a:pt x="3" y="52"/>
                      </a:cubicBezTo>
                      <a:cubicBezTo>
                        <a:pt x="2" y="45"/>
                        <a:pt x="2" y="37"/>
                        <a:pt x="2" y="30"/>
                      </a:cubicBezTo>
                      <a:cubicBezTo>
                        <a:pt x="2" y="25"/>
                        <a:pt x="2" y="21"/>
                        <a:pt x="1" y="16"/>
                      </a:cubicBezTo>
                      <a:cubicBezTo>
                        <a:pt x="0" y="11"/>
                        <a:pt x="1" y="5"/>
                        <a:pt x="2" y="0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567" name="Freeform 29"/>
                <p:cNvSpPr>
                  <a:spLocks/>
                </p:cNvSpPr>
                <p:nvPr/>
              </p:nvSpPr>
              <p:spPr bwMode="auto">
                <a:xfrm>
                  <a:off x="1323975" y="2554288"/>
                  <a:ext cx="420688" cy="979488"/>
                </a:xfrm>
                <a:custGeom>
                  <a:avLst/>
                  <a:gdLst>
                    <a:gd name="T0" fmla="*/ 2 w 144"/>
                    <a:gd name="T1" fmla="*/ 137 h 335"/>
                    <a:gd name="T2" fmla="*/ 4 w 144"/>
                    <a:gd name="T3" fmla="*/ 122 h 335"/>
                    <a:gd name="T4" fmla="*/ 3 w 144"/>
                    <a:gd name="T5" fmla="*/ 120 h 335"/>
                    <a:gd name="T6" fmla="*/ 4 w 144"/>
                    <a:gd name="T7" fmla="*/ 105 h 335"/>
                    <a:gd name="T8" fmla="*/ 3 w 144"/>
                    <a:gd name="T9" fmla="*/ 94 h 335"/>
                    <a:gd name="T10" fmla="*/ 3 w 144"/>
                    <a:gd name="T11" fmla="*/ 84 h 335"/>
                    <a:gd name="T12" fmla="*/ 2 w 144"/>
                    <a:gd name="T13" fmla="*/ 76 h 335"/>
                    <a:gd name="T14" fmla="*/ 2 w 144"/>
                    <a:gd name="T15" fmla="*/ 56 h 335"/>
                    <a:gd name="T16" fmla="*/ 2 w 144"/>
                    <a:gd name="T17" fmla="*/ 36 h 335"/>
                    <a:gd name="T18" fmla="*/ 1 w 144"/>
                    <a:gd name="T19" fmla="*/ 6 h 335"/>
                    <a:gd name="T20" fmla="*/ 1 w 144"/>
                    <a:gd name="T21" fmla="*/ 2 h 335"/>
                    <a:gd name="T22" fmla="*/ 21 w 144"/>
                    <a:gd name="T23" fmla="*/ 1 h 335"/>
                    <a:gd name="T24" fmla="*/ 53 w 144"/>
                    <a:gd name="T25" fmla="*/ 0 h 335"/>
                    <a:gd name="T26" fmla="*/ 84 w 144"/>
                    <a:gd name="T27" fmla="*/ 1 h 335"/>
                    <a:gd name="T28" fmla="*/ 101 w 144"/>
                    <a:gd name="T29" fmla="*/ 1 h 335"/>
                    <a:gd name="T30" fmla="*/ 130 w 144"/>
                    <a:gd name="T31" fmla="*/ 1 h 335"/>
                    <a:gd name="T32" fmla="*/ 133 w 144"/>
                    <a:gd name="T33" fmla="*/ 1 h 335"/>
                    <a:gd name="T34" fmla="*/ 135 w 144"/>
                    <a:gd name="T35" fmla="*/ 17 h 335"/>
                    <a:gd name="T36" fmla="*/ 135 w 144"/>
                    <a:gd name="T37" fmla="*/ 47 h 335"/>
                    <a:gd name="T38" fmla="*/ 136 w 144"/>
                    <a:gd name="T39" fmla="*/ 78 h 335"/>
                    <a:gd name="T40" fmla="*/ 136 w 144"/>
                    <a:gd name="T41" fmla="*/ 108 h 335"/>
                    <a:gd name="T42" fmla="*/ 137 w 144"/>
                    <a:gd name="T43" fmla="*/ 177 h 335"/>
                    <a:gd name="T44" fmla="*/ 138 w 144"/>
                    <a:gd name="T45" fmla="*/ 214 h 335"/>
                    <a:gd name="T46" fmla="*/ 139 w 144"/>
                    <a:gd name="T47" fmla="*/ 254 h 335"/>
                    <a:gd name="T48" fmla="*/ 139 w 144"/>
                    <a:gd name="T49" fmla="*/ 272 h 335"/>
                    <a:gd name="T50" fmla="*/ 139 w 144"/>
                    <a:gd name="T51" fmla="*/ 296 h 335"/>
                    <a:gd name="T52" fmla="*/ 139 w 144"/>
                    <a:gd name="T53" fmla="*/ 297 h 335"/>
                    <a:gd name="T54" fmla="*/ 140 w 144"/>
                    <a:gd name="T55" fmla="*/ 322 h 335"/>
                    <a:gd name="T56" fmla="*/ 140 w 144"/>
                    <a:gd name="T57" fmla="*/ 329 h 335"/>
                    <a:gd name="T58" fmla="*/ 136 w 144"/>
                    <a:gd name="T59" fmla="*/ 334 h 335"/>
                    <a:gd name="T60" fmla="*/ 124 w 144"/>
                    <a:gd name="T61" fmla="*/ 333 h 335"/>
                    <a:gd name="T62" fmla="*/ 96 w 144"/>
                    <a:gd name="T63" fmla="*/ 333 h 335"/>
                    <a:gd name="T64" fmla="*/ 54 w 144"/>
                    <a:gd name="T65" fmla="*/ 334 h 335"/>
                    <a:gd name="T66" fmla="*/ 28 w 144"/>
                    <a:gd name="T67" fmla="*/ 333 h 335"/>
                    <a:gd name="T68" fmla="*/ 10 w 144"/>
                    <a:gd name="T69" fmla="*/ 333 h 335"/>
                    <a:gd name="T70" fmla="*/ 5 w 144"/>
                    <a:gd name="T71" fmla="*/ 333 h 335"/>
                    <a:gd name="T72" fmla="*/ 5 w 144"/>
                    <a:gd name="T73" fmla="*/ 317 h 335"/>
                    <a:gd name="T74" fmla="*/ 6 w 144"/>
                    <a:gd name="T75" fmla="*/ 276 h 335"/>
                    <a:gd name="T76" fmla="*/ 7 w 144"/>
                    <a:gd name="T77" fmla="*/ 247 h 335"/>
                    <a:gd name="T78" fmla="*/ 6 w 144"/>
                    <a:gd name="T79" fmla="*/ 226 h 335"/>
                    <a:gd name="T80" fmla="*/ 6 w 144"/>
                    <a:gd name="T81" fmla="*/ 213 h 335"/>
                    <a:gd name="T82" fmla="*/ 6 w 144"/>
                    <a:gd name="T83" fmla="*/ 193 h 335"/>
                    <a:gd name="T84" fmla="*/ 6 w 144"/>
                    <a:gd name="T85" fmla="*/ 176 h 335"/>
                    <a:gd name="T86" fmla="*/ 6 w 144"/>
                    <a:gd name="T87" fmla="*/ 160 h 335"/>
                    <a:gd name="T88" fmla="*/ 5 w 144"/>
                    <a:gd name="T89" fmla="*/ 141 h 335"/>
                    <a:gd name="T90" fmla="*/ 2 w 144"/>
                    <a:gd name="T91" fmla="*/ 137 h 33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44" h="335">
                      <a:moveTo>
                        <a:pt x="2" y="137"/>
                      </a:moveTo>
                      <a:cubicBezTo>
                        <a:pt x="6" y="132"/>
                        <a:pt x="6" y="127"/>
                        <a:pt x="4" y="122"/>
                      </a:cubicBezTo>
                      <a:cubicBezTo>
                        <a:pt x="3" y="122"/>
                        <a:pt x="3" y="121"/>
                        <a:pt x="3" y="120"/>
                      </a:cubicBezTo>
                      <a:cubicBezTo>
                        <a:pt x="3" y="115"/>
                        <a:pt x="3" y="110"/>
                        <a:pt x="4" y="105"/>
                      </a:cubicBezTo>
                      <a:cubicBezTo>
                        <a:pt x="4" y="101"/>
                        <a:pt x="1" y="98"/>
                        <a:pt x="3" y="94"/>
                      </a:cubicBezTo>
                      <a:cubicBezTo>
                        <a:pt x="5" y="91"/>
                        <a:pt x="4" y="87"/>
                        <a:pt x="3" y="84"/>
                      </a:cubicBezTo>
                      <a:cubicBezTo>
                        <a:pt x="2" y="82"/>
                        <a:pt x="3" y="78"/>
                        <a:pt x="2" y="76"/>
                      </a:cubicBezTo>
                      <a:cubicBezTo>
                        <a:pt x="0" y="69"/>
                        <a:pt x="1" y="63"/>
                        <a:pt x="2" y="56"/>
                      </a:cubicBezTo>
                      <a:cubicBezTo>
                        <a:pt x="2" y="49"/>
                        <a:pt x="1" y="43"/>
                        <a:pt x="2" y="36"/>
                      </a:cubicBezTo>
                      <a:cubicBezTo>
                        <a:pt x="3" y="26"/>
                        <a:pt x="1" y="16"/>
                        <a:pt x="1" y="6"/>
                      </a:cubicBezTo>
                      <a:cubicBezTo>
                        <a:pt x="0" y="5"/>
                        <a:pt x="1" y="4"/>
                        <a:pt x="1" y="2"/>
                      </a:cubicBezTo>
                      <a:cubicBezTo>
                        <a:pt x="8" y="2"/>
                        <a:pt x="15" y="1"/>
                        <a:pt x="21" y="1"/>
                      </a:cubicBezTo>
                      <a:cubicBezTo>
                        <a:pt x="32" y="0"/>
                        <a:pt x="43" y="0"/>
                        <a:pt x="53" y="0"/>
                      </a:cubicBezTo>
                      <a:cubicBezTo>
                        <a:pt x="63" y="1"/>
                        <a:pt x="74" y="1"/>
                        <a:pt x="84" y="1"/>
                      </a:cubicBezTo>
                      <a:cubicBezTo>
                        <a:pt x="90" y="1"/>
                        <a:pt x="96" y="1"/>
                        <a:pt x="101" y="1"/>
                      </a:cubicBezTo>
                      <a:cubicBezTo>
                        <a:pt x="111" y="1"/>
                        <a:pt x="120" y="1"/>
                        <a:pt x="130" y="1"/>
                      </a:cubicBezTo>
                      <a:cubicBezTo>
                        <a:pt x="131" y="1"/>
                        <a:pt x="132" y="1"/>
                        <a:pt x="133" y="1"/>
                      </a:cubicBezTo>
                      <a:cubicBezTo>
                        <a:pt x="135" y="6"/>
                        <a:pt x="135" y="12"/>
                        <a:pt x="135" y="17"/>
                      </a:cubicBezTo>
                      <a:cubicBezTo>
                        <a:pt x="136" y="27"/>
                        <a:pt x="136" y="37"/>
                        <a:pt x="135" y="47"/>
                      </a:cubicBezTo>
                      <a:cubicBezTo>
                        <a:pt x="135" y="57"/>
                        <a:pt x="136" y="68"/>
                        <a:pt x="136" y="78"/>
                      </a:cubicBezTo>
                      <a:cubicBezTo>
                        <a:pt x="135" y="88"/>
                        <a:pt x="136" y="98"/>
                        <a:pt x="136" y="108"/>
                      </a:cubicBezTo>
                      <a:cubicBezTo>
                        <a:pt x="137" y="131"/>
                        <a:pt x="136" y="154"/>
                        <a:pt x="137" y="177"/>
                      </a:cubicBezTo>
                      <a:cubicBezTo>
                        <a:pt x="137" y="190"/>
                        <a:pt x="138" y="202"/>
                        <a:pt x="138" y="214"/>
                      </a:cubicBezTo>
                      <a:cubicBezTo>
                        <a:pt x="138" y="228"/>
                        <a:pt x="138" y="241"/>
                        <a:pt x="139" y="254"/>
                      </a:cubicBezTo>
                      <a:cubicBezTo>
                        <a:pt x="139" y="260"/>
                        <a:pt x="139" y="266"/>
                        <a:pt x="139" y="272"/>
                      </a:cubicBezTo>
                      <a:cubicBezTo>
                        <a:pt x="139" y="280"/>
                        <a:pt x="139" y="288"/>
                        <a:pt x="139" y="296"/>
                      </a:cubicBezTo>
                      <a:cubicBezTo>
                        <a:pt x="139" y="296"/>
                        <a:pt x="139" y="297"/>
                        <a:pt x="139" y="297"/>
                      </a:cubicBezTo>
                      <a:cubicBezTo>
                        <a:pt x="144" y="305"/>
                        <a:pt x="139" y="314"/>
                        <a:pt x="140" y="322"/>
                      </a:cubicBezTo>
                      <a:cubicBezTo>
                        <a:pt x="140" y="324"/>
                        <a:pt x="140" y="327"/>
                        <a:pt x="140" y="329"/>
                      </a:cubicBezTo>
                      <a:cubicBezTo>
                        <a:pt x="140" y="333"/>
                        <a:pt x="140" y="334"/>
                        <a:pt x="136" y="334"/>
                      </a:cubicBezTo>
                      <a:cubicBezTo>
                        <a:pt x="132" y="333"/>
                        <a:pt x="128" y="333"/>
                        <a:pt x="124" y="333"/>
                      </a:cubicBezTo>
                      <a:cubicBezTo>
                        <a:pt x="114" y="335"/>
                        <a:pt x="105" y="333"/>
                        <a:pt x="96" y="333"/>
                      </a:cubicBezTo>
                      <a:cubicBezTo>
                        <a:pt x="82" y="334"/>
                        <a:pt x="68" y="334"/>
                        <a:pt x="54" y="334"/>
                      </a:cubicBezTo>
                      <a:cubicBezTo>
                        <a:pt x="45" y="335"/>
                        <a:pt x="37" y="335"/>
                        <a:pt x="28" y="333"/>
                      </a:cubicBezTo>
                      <a:cubicBezTo>
                        <a:pt x="22" y="332"/>
                        <a:pt x="16" y="333"/>
                        <a:pt x="10" y="333"/>
                      </a:cubicBezTo>
                      <a:cubicBezTo>
                        <a:pt x="9" y="333"/>
                        <a:pt x="7" y="333"/>
                        <a:pt x="5" y="333"/>
                      </a:cubicBezTo>
                      <a:cubicBezTo>
                        <a:pt x="5" y="327"/>
                        <a:pt x="5" y="322"/>
                        <a:pt x="5" y="317"/>
                      </a:cubicBezTo>
                      <a:cubicBezTo>
                        <a:pt x="5" y="303"/>
                        <a:pt x="6" y="290"/>
                        <a:pt x="6" y="276"/>
                      </a:cubicBezTo>
                      <a:cubicBezTo>
                        <a:pt x="7" y="266"/>
                        <a:pt x="8" y="257"/>
                        <a:pt x="7" y="247"/>
                      </a:cubicBezTo>
                      <a:cubicBezTo>
                        <a:pt x="7" y="240"/>
                        <a:pt x="8" y="233"/>
                        <a:pt x="6" y="226"/>
                      </a:cubicBezTo>
                      <a:cubicBezTo>
                        <a:pt x="4" y="222"/>
                        <a:pt x="6" y="218"/>
                        <a:pt x="6" y="213"/>
                      </a:cubicBezTo>
                      <a:cubicBezTo>
                        <a:pt x="6" y="206"/>
                        <a:pt x="7" y="199"/>
                        <a:pt x="6" y="193"/>
                      </a:cubicBezTo>
                      <a:cubicBezTo>
                        <a:pt x="4" y="187"/>
                        <a:pt x="6" y="182"/>
                        <a:pt x="6" y="176"/>
                      </a:cubicBezTo>
                      <a:cubicBezTo>
                        <a:pt x="6" y="171"/>
                        <a:pt x="6" y="165"/>
                        <a:pt x="6" y="160"/>
                      </a:cubicBezTo>
                      <a:cubicBezTo>
                        <a:pt x="6" y="153"/>
                        <a:pt x="5" y="147"/>
                        <a:pt x="5" y="141"/>
                      </a:cubicBezTo>
                      <a:cubicBezTo>
                        <a:pt x="4" y="140"/>
                        <a:pt x="3" y="139"/>
                        <a:pt x="2" y="137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2">
                  <a:schemeClr val="accent1"/>
                </a:fillRef>
                <a:effectRef idx="1">
                  <a:schemeClr val="accent1"/>
                </a:effectRef>
                <a:fontRef idx="minor">
                  <a:schemeClr val="dk1"/>
                </a:fontRef>
              </p:style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568" name="Freeform 30"/>
                <p:cNvSpPr>
                  <a:spLocks/>
                </p:cNvSpPr>
                <p:nvPr/>
              </p:nvSpPr>
              <p:spPr bwMode="auto">
                <a:xfrm>
                  <a:off x="812800" y="2547938"/>
                  <a:ext cx="400050" cy="982663"/>
                </a:xfrm>
                <a:custGeom>
                  <a:avLst/>
                  <a:gdLst>
                    <a:gd name="T0" fmla="*/ 137 w 137"/>
                    <a:gd name="T1" fmla="*/ 335 h 336"/>
                    <a:gd name="T2" fmla="*/ 119 w 137"/>
                    <a:gd name="T3" fmla="*/ 335 h 336"/>
                    <a:gd name="T4" fmla="*/ 113 w 137"/>
                    <a:gd name="T5" fmla="*/ 336 h 336"/>
                    <a:gd name="T6" fmla="*/ 81 w 137"/>
                    <a:gd name="T7" fmla="*/ 335 h 336"/>
                    <a:gd name="T8" fmla="*/ 62 w 137"/>
                    <a:gd name="T9" fmla="*/ 335 h 336"/>
                    <a:gd name="T10" fmla="*/ 20 w 137"/>
                    <a:gd name="T11" fmla="*/ 334 h 336"/>
                    <a:gd name="T12" fmla="*/ 10 w 137"/>
                    <a:gd name="T13" fmla="*/ 334 h 336"/>
                    <a:gd name="T14" fmla="*/ 8 w 137"/>
                    <a:gd name="T15" fmla="*/ 330 h 336"/>
                    <a:gd name="T16" fmla="*/ 9 w 137"/>
                    <a:gd name="T17" fmla="*/ 310 h 336"/>
                    <a:gd name="T18" fmla="*/ 8 w 137"/>
                    <a:gd name="T19" fmla="*/ 267 h 336"/>
                    <a:gd name="T20" fmla="*/ 7 w 137"/>
                    <a:gd name="T21" fmla="*/ 263 h 336"/>
                    <a:gd name="T22" fmla="*/ 5 w 137"/>
                    <a:gd name="T23" fmla="*/ 237 h 336"/>
                    <a:gd name="T24" fmla="*/ 5 w 137"/>
                    <a:gd name="T25" fmla="*/ 196 h 336"/>
                    <a:gd name="T26" fmla="*/ 5 w 137"/>
                    <a:gd name="T27" fmla="*/ 165 h 336"/>
                    <a:gd name="T28" fmla="*/ 3 w 137"/>
                    <a:gd name="T29" fmla="*/ 141 h 336"/>
                    <a:gd name="T30" fmla="*/ 3 w 137"/>
                    <a:gd name="T31" fmla="*/ 92 h 336"/>
                    <a:gd name="T32" fmla="*/ 2 w 137"/>
                    <a:gd name="T33" fmla="*/ 60 h 336"/>
                    <a:gd name="T34" fmla="*/ 2 w 137"/>
                    <a:gd name="T35" fmla="*/ 47 h 336"/>
                    <a:gd name="T36" fmla="*/ 0 w 137"/>
                    <a:gd name="T37" fmla="*/ 5 h 336"/>
                    <a:gd name="T38" fmla="*/ 1 w 137"/>
                    <a:gd name="T39" fmla="*/ 1 h 336"/>
                    <a:gd name="T40" fmla="*/ 23 w 137"/>
                    <a:gd name="T41" fmla="*/ 0 h 336"/>
                    <a:gd name="T42" fmla="*/ 32 w 137"/>
                    <a:gd name="T43" fmla="*/ 2 h 336"/>
                    <a:gd name="T44" fmla="*/ 47 w 137"/>
                    <a:gd name="T45" fmla="*/ 3 h 336"/>
                    <a:gd name="T46" fmla="*/ 61 w 137"/>
                    <a:gd name="T47" fmla="*/ 2 h 336"/>
                    <a:gd name="T48" fmla="*/ 84 w 137"/>
                    <a:gd name="T49" fmla="*/ 2 h 336"/>
                    <a:gd name="T50" fmla="*/ 119 w 137"/>
                    <a:gd name="T51" fmla="*/ 3 h 336"/>
                    <a:gd name="T52" fmla="*/ 126 w 137"/>
                    <a:gd name="T53" fmla="*/ 3 h 336"/>
                    <a:gd name="T54" fmla="*/ 132 w 137"/>
                    <a:gd name="T55" fmla="*/ 10 h 336"/>
                    <a:gd name="T56" fmla="*/ 132 w 137"/>
                    <a:gd name="T57" fmla="*/ 20 h 336"/>
                    <a:gd name="T58" fmla="*/ 133 w 137"/>
                    <a:gd name="T59" fmla="*/ 24 h 336"/>
                    <a:gd name="T60" fmla="*/ 133 w 137"/>
                    <a:gd name="T61" fmla="*/ 51 h 336"/>
                    <a:gd name="T62" fmla="*/ 134 w 137"/>
                    <a:gd name="T63" fmla="*/ 71 h 336"/>
                    <a:gd name="T64" fmla="*/ 134 w 137"/>
                    <a:gd name="T65" fmla="*/ 92 h 336"/>
                    <a:gd name="T66" fmla="*/ 135 w 137"/>
                    <a:gd name="T67" fmla="*/ 116 h 336"/>
                    <a:gd name="T68" fmla="*/ 134 w 137"/>
                    <a:gd name="T69" fmla="*/ 126 h 336"/>
                    <a:gd name="T70" fmla="*/ 135 w 137"/>
                    <a:gd name="T71" fmla="*/ 140 h 336"/>
                    <a:gd name="T72" fmla="*/ 135 w 137"/>
                    <a:gd name="T73" fmla="*/ 153 h 336"/>
                    <a:gd name="T74" fmla="*/ 136 w 137"/>
                    <a:gd name="T75" fmla="*/ 173 h 336"/>
                    <a:gd name="T76" fmla="*/ 135 w 137"/>
                    <a:gd name="T77" fmla="*/ 186 h 336"/>
                    <a:gd name="T78" fmla="*/ 136 w 137"/>
                    <a:gd name="T79" fmla="*/ 241 h 336"/>
                    <a:gd name="T80" fmla="*/ 136 w 137"/>
                    <a:gd name="T81" fmla="*/ 264 h 336"/>
                    <a:gd name="T82" fmla="*/ 136 w 137"/>
                    <a:gd name="T83" fmla="*/ 271 h 336"/>
                    <a:gd name="T84" fmla="*/ 137 w 137"/>
                    <a:gd name="T85" fmla="*/ 285 h 336"/>
                    <a:gd name="T86" fmla="*/ 137 w 137"/>
                    <a:gd name="T87" fmla="*/ 299 h 336"/>
                    <a:gd name="T88" fmla="*/ 137 w 137"/>
                    <a:gd name="T89" fmla="*/ 332 h 336"/>
                    <a:gd name="T90" fmla="*/ 137 w 137"/>
                    <a:gd name="T91" fmla="*/ 335 h 3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37" h="336">
                      <a:moveTo>
                        <a:pt x="137" y="335"/>
                      </a:moveTo>
                      <a:cubicBezTo>
                        <a:pt x="131" y="335"/>
                        <a:pt x="125" y="335"/>
                        <a:pt x="119" y="335"/>
                      </a:cubicBezTo>
                      <a:cubicBezTo>
                        <a:pt x="117" y="335"/>
                        <a:pt x="115" y="336"/>
                        <a:pt x="113" y="336"/>
                      </a:cubicBezTo>
                      <a:cubicBezTo>
                        <a:pt x="102" y="336"/>
                        <a:pt x="91" y="335"/>
                        <a:pt x="81" y="335"/>
                      </a:cubicBezTo>
                      <a:cubicBezTo>
                        <a:pt x="74" y="335"/>
                        <a:pt x="68" y="335"/>
                        <a:pt x="62" y="335"/>
                      </a:cubicBezTo>
                      <a:cubicBezTo>
                        <a:pt x="48" y="335"/>
                        <a:pt x="34" y="334"/>
                        <a:pt x="20" y="334"/>
                      </a:cubicBezTo>
                      <a:cubicBezTo>
                        <a:pt x="17" y="334"/>
                        <a:pt x="13" y="334"/>
                        <a:pt x="10" y="334"/>
                      </a:cubicBezTo>
                      <a:cubicBezTo>
                        <a:pt x="9" y="333"/>
                        <a:pt x="8" y="331"/>
                        <a:pt x="8" y="330"/>
                      </a:cubicBezTo>
                      <a:cubicBezTo>
                        <a:pt x="10" y="323"/>
                        <a:pt x="9" y="317"/>
                        <a:pt x="9" y="310"/>
                      </a:cubicBezTo>
                      <a:cubicBezTo>
                        <a:pt x="8" y="296"/>
                        <a:pt x="8" y="281"/>
                        <a:pt x="8" y="267"/>
                      </a:cubicBezTo>
                      <a:cubicBezTo>
                        <a:pt x="8" y="266"/>
                        <a:pt x="7" y="264"/>
                        <a:pt x="7" y="263"/>
                      </a:cubicBezTo>
                      <a:cubicBezTo>
                        <a:pt x="5" y="255"/>
                        <a:pt x="4" y="246"/>
                        <a:pt x="5" y="237"/>
                      </a:cubicBezTo>
                      <a:cubicBezTo>
                        <a:pt x="6" y="224"/>
                        <a:pt x="5" y="210"/>
                        <a:pt x="5" y="196"/>
                      </a:cubicBezTo>
                      <a:cubicBezTo>
                        <a:pt x="5" y="186"/>
                        <a:pt x="5" y="176"/>
                        <a:pt x="5" y="165"/>
                      </a:cubicBezTo>
                      <a:cubicBezTo>
                        <a:pt x="5" y="157"/>
                        <a:pt x="3" y="149"/>
                        <a:pt x="3" y="141"/>
                      </a:cubicBezTo>
                      <a:cubicBezTo>
                        <a:pt x="3" y="124"/>
                        <a:pt x="3" y="108"/>
                        <a:pt x="3" y="92"/>
                      </a:cubicBezTo>
                      <a:cubicBezTo>
                        <a:pt x="3" y="81"/>
                        <a:pt x="2" y="70"/>
                        <a:pt x="2" y="60"/>
                      </a:cubicBezTo>
                      <a:cubicBezTo>
                        <a:pt x="2" y="55"/>
                        <a:pt x="2" y="51"/>
                        <a:pt x="2" y="47"/>
                      </a:cubicBezTo>
                      <a:cubicBezTo>
                        <a:pt x="1" y="33"/>
                        <a:pt x="1" y="19"/>
                        <a:pt x="0" y="5"/>
                      </a:cubicBezTo>
                      <a:cubicBezTo>
                        <a:pt x="0" y="4"/>
                        <a:pt x="1" y="2"/>
                        <a:pt x="1" y="1"/>
                      </a:cubicBezTo>
                      <a:cubicBezTo>
                        <a:pt x="8" y="0"/>
                        <a:pt x="16" y="0"/>
                        <a:pt x="23" y="0"/>
                      </a:cubicBezTo>
                      <a:cubicBezTo>
                        <a:pt x="26" y="0"/>
                        <a:pt x="29" y="2"/>
                        <a:pt x="32" y="2"/>
                      </a:cubicBezTo>
                      <a:cubicBezTo>
                        <a:pt x="37" y="3"/>
                        <a:pt x="42" y="3"/>
                        <a:pt x="47" y="3"/>
                      </a:cubicBezTo>
                      <a:cubicBezTo>
                        <a:pt x="51" y="3"/>
                        <a:pt x="56" y="2"/>
                        <a:pt x="61" y="2"/>
                      </a:cubicBezTo>
                      <a:cubicBezTo>
                        <a:pt x="68" y="2"/>
                        <a:pt x="76" y="2"/>
                        <a:pt x="84" y="2"/>
                      </a:cubicBezTo>
                      <a:cubicBezTo>
                        <a:pt x="96" y="3"/>
                        <a:pt x="107" y="3"/>
                        <a:pt x="119" y="3"/>
                      </a:cubicBezTo>
                      <a:cubicBezTo>
                        <a:pt x="121" y="3"/>
                        <a:pt x="123" y="3"/>
                        <a:pt x="126" y="3"/>
                      </a:cubicBezTo>
                      <a:cubicBezTo>
                        <a:pt x="130" y="3"/>
                        <a:pt x="132" y="6"/>
                        <a:pt x="132" y="10"/>
                      </a:cubicBezTo>
                      <a:cubicBezTo>
                        <a:pt x="132" y="14"/>
                        <a:pt x="132" y="17"/>
                        <a:pt x="132" y="20"/>
                      </a:cubicBezTo>
                      <a:cubicBezTo>
                        <a:pt x="133" y="21"/>
                        <a:pt x="133" y="23"/>
                        <a:pt x="133" y="24"/>
                      </a:cubicBezTo>
                      <a:cubicBezTo>
                        <a:pt x="133" y="33"/>
                        <a:pt x="132" y="42"/>
                        <a:pt x="133" y="51"/>
                      </a:cubicBezTo>
                      <a:cubicBezTo>
                        <a:pt x="133" y="58"/>
                        <a:pt x="134" y="65"/>
                        <a:pt x="134" y="71"/>
                      </a:cubicBezTo>
                      <a:cubicBezTo>
                        <a:pt x="134" y="78"/>
                        <a:pt x="134" y="85"/>
                        <a:pt x="134" y="92"/>
                      </a:cubicBezTo>
                      <a:cubicBezTo>
                        <a:pt x="134" y="100"/>
                        <a:pt x="134" y="108"/>
                        <a:pt x="135" y="116"/>
                      </a:cubicBezTo>
                      <a:cubicBezTo>
                        <a:pt x="135" y="119"/>
                        <a:pt x="134" y="123"/>
                        <a:pt x="134" y="126"/>
                      </a:cubicBezTo>
                      <a:cubicBezTo>
                        <a:pt x="134" y="131"/>
                        <a:pt x="135" y="136"/>
                        <a:pt x="135" y="140"/>
                      </a:cubicBezTo>
                      <a:cubicBezTo>
                        <a:pt x="135" y="145"/>
                        <a:pt x="134" y="149"/>
                        <a:pt x="135" y="153"/>
                      </a:cubicBezTo>
                      <a:cubicBezTo>
                        <a:pt x="135" y="160"/>
                        <a:pt x="135" y="167"/>
                        <a:pt x="136" y="173"/>
                      </a:cubicBezTo>
                      <a:cubicBezTo>
                        <a:pt x="136" y="177"/>
                        <a:pt x="135" y="182"/>
                        <a:pt x="135" y="186"/>
                      </a:cubicBezTo>
                      <a:cubicBezTo>
                        <a:pt x="136" y="204"/>
                        <a:pt x="135" y="222"/>
                        <a:pt x="136" y="241"/>
                      </a:cubicBezTo>
                      <a:cubicBezTo>
                        <a:pt x="136" y="249"/>
                        <a:pt x="134" y="256"/>
                        <a:pt x="136" y="264"/>
                      </a:cubicBezTo>
                      <a:cubicBezTo>
                        <a:pt x="137" y="266"/>
                        <a:pt x="136" y="269"/>
                        <a:pt x="136" y="271"/>
                      </a:cubicBezTo>
                      <a:cubicBezTo>
                        <a:pt x="136" y="276"/>
                        <a:pt x="137" y="280"/>
                        <a:pt x="137" y="285"/>
                      </a:cubicBezTo>
                      <a:cubicBezTo>
                        <a:pt x="137" y="290"/>
                        <a:pt x="137" y="294"/>
                        <a:pt x="137" y="299"/>
                      </a:cubicBezTo>
                      <a:cubicBezTo>
                        <a:pt x="137" y="310"/>
                        <a:pt x="137" y="321"/>
                        <a:pt x="137" y="332"/>
                      </a:cubicBezTo>
                      <a:cubicBezTo>
                        <a:pt x="137" y="333"/>
                        <a:pt x="137" y="334"/>
                        <a:pt x="137" y="335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2">
                  <a:schemeClr val="accent1"/>
                </a:fillRef>
                <a:effectRef idx="1">
                  <a:schemeClr val="accent1"/>
                </a:effectRef>
                <a:fontRef idx="minor">
                  <a:schemeClr val="dk1"/>
                </a:fontRef>
              </p:style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569" name="Freeform 31"/>
                <p:cNvSpPr>
                  <a:spLocks/>
                </p:cNvSpPr>
                <p:nvPr/>
              </p:nvSpPr>
              <p:spPr bwMode="auto">
                <a:xfrm>
                  <a:off x="1222375" y="2557463"/>
                  <a:ext cx="87313" cy="973138"/>
                </a:xfrm>
                <a:custGeom>
                  <a:avLst/>
                  <a:gdLst>
                    <a:gd name="T0" fmla="*/ 26 w 30"/>
                    <a:gd name="T1" fmla="*/ 333 h 333"/>
                    <a:gd name="T2" fmla="*/ 14 w 30"/>
                    <a:gd name="T3" fmla="*/ 331 h 333"/>
                    <a:gd name="T4" fmla="*/ 11 w 30"/>
                    <a:gd name="T5" fmla="*/ 327 h 333"/>
                    <a:gd name="T6" fmla="*/ 10 w 30"/>
                    <a:gd name="T7" fmla="*/ 313 h 333"/>
                    <a:gd name="T8" fmla="*/ 9 w 30"/>
                    <a:gd name="T9" fmla="*/ 282 h 333"/>
                    <a:gd name="T10" fmla="*/ 8 w 30"/>
                    <a:gd name="T11" fmla="*/ 249 h 333"/>
                    <a:gd name="T12" fmla="*/ 8 w 30"/>
                    <a:gd name="T13" fmla="*/ 228 h 333"/>
                    <a:gd name="T14" fmla="*/ 7 w 30"/>
                    <a:gd name="T15" fmla="*/ 191 h 333"/>
                    <a:gd name="T16" fmla="*/ 7 w 30"/>
                    <a:gd name="T17" fmla="*/ 166 h 333"/>
                    <a:gd name="T18" fmla="*/ 7 w 30"/>
                    <a:gd name="T19" fmla="*/ 143 h 333"/>
                    <a:gd name="T20" fmla="*/ 6 w 30"/>
                    <a:gd name="T21" fmla="*/ 140 h 333"/>
                    <a:gd name="T22" fmla="*/ 5 w 30"/>
                    <a:gd name="T23" fmla="*/ 131 h 333"/>
                    <a:gd name="T24" fmla="*/ 6 w 30"/>
                    <a:gd name="T25" fmla="*/ 129 h 333"/>
                    <a:gd name="T26" fmla="*/ 4 w 30"/>
                    <a:gd name="T27" fmla="*/ 115 h 333"/>
                    <a:gd name="T28" fmla="*/ 4 w 30"/>
                    <a:gd name="T29" fmla="*/ 95 h 333"/>
                    <a:gd name="T30" fmla="*/ 4 w 30"/>
                    <a:gd name="T31" fmla="*/ 87 h 333"/>
                    <a:gd name="T32" fmla="*/ 5 w 30"/>
                    <a:gd name="T33" fmla="*/ 80 h 333"/>
                    <a:gd name="T34" fmla="*/ 5 w 30"/>
                    <a:gd name="T35" fmla="*/ 73 h 333"/>
                    <a:gd name="T36" fmla="*/ 3 w 30"/>
                    <a:gd name="T37" fmla="*/ 55 h 333"/>
                    <a:gd name="T38" fmla="*/ 2 w 30"/>
                    <a:gd name="T39" fmla="*/ 33 h 333"/>
                    <a:gd name="T40" fmla="*/ 2 w 30"/>
                    <a:gd name="T41" fmla="*/ 12 h 333"/>
                    <a:gd name="T42" fmla="*/ 1 w 30"/>
                    <a:gd name="T43" fmla="*/ 6 h 333"/>
                    <a:gd name="T44" fmla="*/ 6 w 30"/>
                    <a:gd name="T45" fmla="*/ 1 h 333"/>
                    <a:gd name="T46" fmla="*/ 20 w 30"/>
                    <a:gd name="T47" fmla="*/ 0 h 333"/>
                    <a:gd name="T48" fmla="*/ 26 w 30"/>
                    <a:gd name="T49" fmla="*/ 5 h 333"/>
                    <a:gd name="T50" fmla="*/ 27 w 30"/>
                    <a:gd name="T51" fmla="*/ 7 h 333"/>
                    <a:gd name="T52" fmla="*/ 26 w 30"/>
                    <a:gd name="T53" fmla="*/ 36 h 333"/>
                    <a:gd name="T54" fmla="*/ 28 w 30"/>
                    <a:gd name="T55" fmla="*/ 82 h 333"/>
                    <a:gd name="T56" fmla="*/ 28 w 30"/>
                    <a:gd name="T57" fmla="*/ 84 h 333"/>
                    <a:gd name="T58" fmla="*/ 28 w 30"/>
                    <a:gd name="T59" fmla="*/ 107 h 333"/>
                    <a:gd name="T60" fmla="*/ 28 w 30"/>
                    <a:gd name="T61" fmla="*/ 119 h 333"/>
                    <a:gd name="T62" fmla="*/ 29 w 30"/>
                    <a:gd name="T63" fmla="*/ 148 h 333"/>
                    <a:gd name="T64" fmla="*/ 28 w 30"/>
                    <a:gd name="T65" fmla="*/ 163 h 333"/>
                    <a:gd name="T66" fmla="*/ 29 w 30"/>
                    <a:gd name="T67" fmla="*/ 170 h 333"/>
                    <a:gd name="T68" fmla="*/ 29 w 30"/>
                    <a:gd name="T69" fmla="*/ 183 h 333"/>
                    <a:gd name="T70" fmla="*/ 29 w 30"/>
                    <a:gd name="T71" fmla="*/ 200 h 333"/>
                    <a:gd name="T72" fmla="*/ 29 w 30"/>
                    <a:gd name="T73" fmla="*/ 234 h 333"/>
                    <a:gd name="T74" fmla="*/ 30 w 30"/>
                    <a:gd name="T75" fmla="*/ 260 h 333"/>
                    <a:gd name="T76" fmla="*/ 28 w 30"/>
                    <a:gd name="T77" fmla="*/ 281 h 333"/>
                    <a:gd name="T78" fmla="*/ 26 w 30"/>
                    <a:gd name="T79" fmla="*/ 329 h 333"/>
                    <a:gd name="T80" fmla="*/ 26 w 30"/>
                    <a:gd name="T81" fmla="*/ 333 h 33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</a:cxnLst>
                  <a:rect l="0" t="0" r="r" b="b"/>
                  <a:pathLst>
                    <a:path w="30" h="333">
                      <a:moveTo>
                        <a:pt x="26" y="333"/>
                      </a:moveTo>
                      <a:cubicBezTo>
                        <a:pt x="21" y="332"/>
                        <a:pt x="17" y="332"/>
                        <a:pt x="14" y="331"/>
                      </a:cubicBezTo>
                      <a:cubicBezTo>
                        <a:pt x="12" y="331"/>
                        <a:pt x="11" y="328"/>
                        <a:pt x="11" y="327"/>
                      </a:cubicBezTo>
                      <a:cubicBezTo>
                        <a:pt x="11" y="322"/>
                        <a:pt x="11" y="318"/>
                        <a:pt x="10" y="313"/>
                      </a:cubicBezTo>
                      <a:cubicBezTo>
                        <a:pt x="10" y="303"/>
                        <a:pt x="10" y="293"/>
                        <a:pt x="9" y="282"/>
                      </a:cubicBezTo>
                      <a:cubicBezTo>
                        <a:pt x="9" y="271"/>
                        <a:pt x="9" y="260"/>
                        <a:pt x="8" y="249"/>
                      </a:cubicBezTo>
                      <a:cubicBezTo>
                        <a:pt x="8" y="242"/>
                        <a:pt x="9" y="235"/>
                        <a:pt x="8" y="228"/>
                      </a:cubicBezTo>
                      <a:cubicBezTo>
                        <a:pt x="6" y="216"/>
                        <a:pt x="8" y="204"/>
                        <a:pt x="7" y="191"/>
                      </a:cubicBezTo>
                      <a:cubicBezTo>
                        <a:pt x="7" y="183"/>
                        <a:pt x="7" y="175"/>
                        <a:pt x="7" y="166"/>
                      </a:cubicBezTo>
                      <a:cubicBezTo>
                        <a:pt x="7" y="159"/>
                        <a:pt x="7" y="151"/>
                        <a:pt x="7" y="143"/>
                      </a:cubicBezTo>
                      <a:cubicBezTo>
                        <a:pt x="7" y="142"/>
                        <a:pt x="6" y="141"/>
                        <a:pt x="6" y="140"/>
                      </a:cubicBezTo>
                      <a:cubicBezTo>
                        <a:pt x="4" y="137"/>
                        <a:pt x="4" y="134"/>
                        <a:pt x="5" y="131"/>
                      </a:cubicBezTo>
                      <a:cubicBezTo>
                        <a:pt x="5" y="130"/>
                        <a:pt x="6" y="130"/>
                        <a:pt x="6" y="129"/>
                      </a:cubicBezTo>
                      <a:cubicBezTo>
                        <a:pt x="4" y="124"/>
                        <a:pt x="5" y="119"/>
                        <a:pt x="4" y="115"/>
                      </a:cubicBezTo>
                      <a:cubicBezTo>
                        <a:pt x="3" y="108"/>
                        <a:pt x="4" y="102"/>
                        <a:pt x="4" y="95"/>
                      </a:cubicBezTo>
                      <a:cubicBezTo>
                        <a:pt x="4" y="93"/>
                        <a:pt x="5" y="90"/>
                        <a:pt x="4" y="87"/>
                      </a:cubicBezTo>
                      <a:cubicBezTo>
                        <a:pt x="3" y="85"/>
                        <a:pt x="4" y="83"/>
                        <a:pt x="5" y="80"/>
                      </a:cubicBezTo>
                      <a:cubicBezTo>
                        <a:pt x="5" y="78"/>
                        <a:pt x="6" y="75"/>
                        <a:pt x="5" y="73"/>
                      </a:cubicBezTo>
                      <a:cubicBezTo>
                        <a:pt x="2" y="67"/>
                        <a:pt x="3" y="61"/>
                        <a:pt x="3" y="55"/>
                      </a:cubicBezTo>
                      <a:cubicBezTo>
                        <a:pt x="3" y="48"/>
                        <a:pt x="1" y="40"/>
                        <a:pt x="2" y="33"/>
                      </a:cubicBezTo>
                      <a:cubicBezTo>
                        <a:pt x="3" y="26"/>
                        <a:pt x="0" y="19"/>
                        <a:pt x="2" y="12"/>
                      </a:cubicBezTo>
                      <a:cubicBezTo>
                        <a:pt x="2" y="10"/>
                        <a:pt x="1" y="8"/>
                        <a:pt x="1" y="6"/>
                      </a:cubicBezTo>
                      <a:cubicBezTo>
                        <a:pt x="0" y="2"/>
                        <a:pt x="2" y="1"/>
                        <a:pt x="6" y="1"/>
                      </a:cubicBezTo>
                      <a:cubicBezTo>
                        <a:pt x="10" y="1"/>
                        <a:pt x="15" y="1"/>
                        <a:pt x="20" y="0"/>
                      </a:cubicBezTo>
                      <a:cubicBezTo>
                        <a:pt x="25" y="0"/>
                        <a:pt x="26" y="1"/>
                        <a:pt x="26" y="5"/>
                      </a:cubicBezTo>
                      <a:cubicBezTo>
                        <a:pt x="26" y="6"/>
                        <a:pt x="27" y="6"/>
                        <a:pt x="27" y="7"/>
                      </a:cubicBezTo>
                      <a:cubicBezTo>
                        <a:pt x="24" y="16"/>
                        <a:pt x="26" y="26"/>
                        <a:pt x="26" y="36"/>
                      </a:cubicBezTo>
                      <a:cubicBezTo>
                        <a:pt x="26" y="51"/>
                        <a:pt x="25" y="67"/>
                        <a:pt x="28" y="82"/>
                      </a:cubicBezTo>
                      <a:cubicBezTo>
                        <a:pt x="28" y="83"/>
                        <a:pt x="28" y="83"/>
                        <a:pt x="28" y="84"/>
                      </a:cubicBezTo>
                      <a:cubicBezTo>
                        <a:pt x="24" y="91"/>
                        <a:pt x="28" y="99"/>
                        <a:pt x="28" y="107"/>
                      </a:cubicBezTo>
                      <a:cubicBezTo>
                        <a:pt x="28" y="111"/>
                        <a:pt x="28" y="115"/>
                        <a:pt x="28" y="119"/>
                      </a:cubicBezTo>
                      <a:cubicBezTo>
                        <a:pt x="28" y="129"/>
                        <a:pt x="28" y="138"/>
                        <a:pt x="29" y="148"/>
                      </a:cubicBezTo>
                      <a:cubicBezTo>
                        <a:pt x="29" y="153"/>
                        <a:pt x="28" y="158"/>
                        <a:pt x="28" y="163"/>
                      </a:cubicBezTo>
                      <a:cubicBezTo>
                        <a:pt x="28" y="165"/>
                        <a:pt x="29" y="167"/>
                        <a:pt x="29" y="170"/>
                      </a:cubicBezTo>
                      <a:cubicBezTo>
                        <a:pt x="29" y="174"/>
                        <a:pt x="30" y="178"/>
                        <a:pt x="29" y="183"/>
                      </a:cubicBezTo>
                      <a:cubicBezTo>
                        <a:pt x="28" y="188"/>
                        <a:pt x="29" y="194"/>
                        <a:pt x="29" y="200"/>
                      </a:cubicBezTo>
                      <a:cubicBezTo>
                        <a:pt x="29" y="211"/>
                        <a:pt x="29" y="223"/>
                        <a:pt x="29" y="234"/>
                      </a:cubicBezTo>
                      <a:cubicBezTo>
                        <a:pt x="29" y="243"/>
                        <a:pt x="30" y="252"/>
                        <a:pt x="30" y="260"/>
                      </a:cubicBezTo>
                      <a:cubicBezTo>
                        <a:pt x="30" y="267"/>
                        <a:pt x="29" y="274"/>
                        <a:pt x="28" y="281"/>
                      </a:cubicBezTo>
                      <a:cubicBezTo>
                        <a:pt x="27" y="297"/>
                        <a:pt x="26" y="313"/>
                        <a:pt x="26" y="329"/>
                      </a:cubicBezTo>
                      <a:cubicBezTo>
                        <a:pt x="26" y="330"/>
                        <a:pt x="26" y="331"/>
                        <a:pt x="26" y="333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570" name="Freeform 32"/>
                <p:cNvSpPr>
                  <a:spLocks/>
                </p:cNvSpPr>
                <p:nvPr/>
              </p:nvSpPr>
              <p:spPr bwMode="auto">
                <a:xfrm>
                  <a:off x="1344613" y="3967163"/>
                  <a:ext cx="392113" cy="815975"/>
                </a:xfrm>
                <a:custGeom>
                  <a:avLst/>
                  <a:gdLst>
                    <a:gd name="T0" fmla="*/ 131 w 134"/>
                    <a:gd name="T1" fmla="*/ 2 h 279"/>
                    <a:gd name="T2" fmla="*/ 132 w 134"/>
                    <a:gd name="T3" fmla="*/ 7 h 279"/>
                    <a:gd name="T4" fmla="*/ 132 w 134"/>
                    <a:gd name="T5" fmla="*/ 32 h 279"/>
                    <a:gd name="T6" fmla="*/ 133 w 134"/>
                    <a:gd name="T7" fmla="*/ 60 h 279"/>
                    <a:gd name="T8" fmla="*/ 133 w 134"/>
                    <a:gd name="T9" fmla="*/ 92 h 279"/>
                    <a:gd name="T10" fmla="*/ 133 w 134"/>
                    <a:gd name="T11" fmla="*/ 115 h 279"/>
                    <a:gd name="T12" fmla="*/ 132 w 134"/>
                    <a:gd name="T13" fmla="*/ 134 h 279"/>
                    <a:gd name="T14" fmla="*/ 132 w 134"/>
                    <a:gd name="T15" fmla="*/ 158 h 279"/>
                    <a:gd name="T16" fmla="*/ 131 w 134"/>
                    <a:gd name="T17" fmla="*/ 189 h 279"/>
                    <a:gd name="T18" fmla="*/ 132 w 134"/>
                    <a:gd name="T19" fmla="*/ 198 h 279"/>
                    <a:gd name="T20" fmla="*/ 131 w 134"/>
                    <a:gd name="T21" fmla="*/ 217 h 279"/>
                    <a:gd name="T22" fmla="*/ 130 w 134"/>
                    <a:gd name="T23" fmla="*/ 249 h 279"/>
                    <a:gd name="T24" fmla="*/ 131 w 134"/>
                    <a:gd name="T25" fmla="*/ 267 h 279"/>
                    <a:gd name="T26" fmla="*/ 132 w 134"/>
                    <a:gd name="T27" fmla="*/ 277 h 279"/>
                    <a:gd name="T28" fmla="*/ 130 w 134"/>
                    <a:gd name="T29" fmla="*/ 277 h 279"/>
                    <a:gd name="T30" fmla="*/ 101 w 134"/>
                    <a:gd name="T31" fmla="*/ 279 h 279"/>
                    <a:gd name="T32" fmla="*/ 78 w 134"/>
                    <a:gd name="T33" fmla="*/ 278 h 279"/>
                    <a:gd name="T34" fmla="*/ 54 w 134"/>
                    <a:gd name="T35" fmla="*/ 279 h 279"/>
                    <a:gd name="T36" fmla="*/ 42 w 134"/>
                    <a:gd name="T37" fmla="*/ 278 h 279"/>
                    <a:gd name="T38" fmla="*/ 10 w 134"/>
                    <a:gd name="T39" fmla="*/ 278 h 279"/>
                    <a:gd name="T40" fmla="*/ 9 w 134"/>
                    <a:gd name="T41" fmla="*/ 276 h 279"/>
                    <a:gd name="T42" fmla="*/ 9 w 134"/>
                    <a:gd name="T43" fmla="*/ 251 h 279"/>
                    <a:gd name="T44" fmla="*/ 10 w 134"/>
                    <a:gd name="T45" fmla="*/ 234 h 279"/>
                    <a:gd name="T46" fmla="*/ 8 w 134"/>
                    <a:gd name="T47" fmla="*/ 197 h 279"/>
                    <a:gd name="T48" fmla="*/ 7 w 134"/>
                    <a:gd name="T49" fmla="*/ 173 h 279"/>
                    <a:gd name="T50" fmla="*/ 7 w 134"/>
                    <a:gd name="T51" fmla="*/ 135 h 279"/>
                    <a:gd name="T52" fmla="*/ 4 w 134"/>
                    <a:gd name="T53" fmla="*/ 88 h 279"/>
                    <a:gd name="T54" fmla="*/ 3 w 134"/>
                    <a:gd name="T55" fmla="*/ 67 h 279"/>
                    <a:gd name="T56" fmla="*/ 4 w 134"/>
                    <a:gd name="T57" fmla="*/ 55 h 279"/>
                    <a:gd name="T58" fmla="*/ 4 w 134"/>
                    <a:gd name="T59" fmla="*/ 29 h 279"/>
                    <a:gd name="T60" fmla="*/ 1 w 134"/>
                    <a:gd name="T61" fmla="*/ 12 h 279"/>
                    <a:gd name="T62" fmla="*/ 0 w 134"/>
                    <a:gd name="T63" fmla="*/ 7 h 279"/>
                    <a:gd name="T64" fmla="*/ 5 w 134"/>
                    <a:gd name="T65" fmla="*/ 2 h 279"/>
                    <a:gd name="T66" fmla="*/ 29 w 134"/>
                    <a:gd name="T67" fmla="*/ 2 h 279"/>
                    <a:gd name="T68" fmla="*/ 55 w 134"/>
                    <a:gd name="T69" fmla="*/ 1 h 279"/>
                    <a:gd name="T70" fmla="*/ 75 w 134"/>
                    <a:gd name="T71" fmla="*/ 1 h 279"/>
                    <a:gd name="T72" fmla="*/ 109 w 134"/>
                    <a:gd name="T73" fmla="*/ 2 h 279"/>
                    <a:gd name="T74" fmla="*/ 126 w 134"/>
                    <a:gd name="T75" fmla="*/ 2 h 279"/>
                    <a:gd name="T76" fmla="*/ 131 w 134"/>
                    <a:gd name="T77" fmla="*/ 2 h 27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</a:cxnLst>
                  <a:rect l="0" t="0" r="r" b="b"/>
                  <a:pathLst>
                    <a:path w="134" h="279">
                      <a:moveTo>
                        <a:pt x="131" y="2"/>
                      </a:moveTo>
                      <a:cubicBezTo>
                        <a:pt x="132" y="4"/>
                        <a:pt x="132" y="5"/>
                        <a:pt x="132" y="7"/>
                      </a:cubicBezTo>
                      <a:cubicBezTo>
                        <a:pt x="132" y="16"/>
                        <a:pt x="132" y="24"/>
                        <a:pt x="132" y="32"/>
                      </a:cubicBezTo>
                      <a:cubicBezTo>
                        <a:pt x="132" y="42"/>
                        <a:pt x="133" y="51"/>
                        <a:pt x="133" y="60"/>
                      </a:cubicBezTo>
                      <a:cubicBezTo>
                        <a:pt x="133" y="70"/>
                        <a:pt x="133" y="81"/>
                        <a:pt x="133" y="92"/>
                      </a:cubicBezTo>
                      <a:cubicBezTo>
                        <a:pt x="133" y="100"/>
                        <a:pt x="133" y="107"/>
                        <a:pt x="133" y="115"/>
                      </a:cubicBezTo>
                      <a:cubicBezTo>
                        <a:pt x="133" y="121"/>
                        <a:pt x="132" y="128"/>
                        <a:pt x="132" y="134"/>
                      </a:cubicBezTo>
                      <a:cubicBezTo>
                        <a:pt x="132" y="142"/>
                        <a:pt x="134" y="150"/>
                        <a:pt x="132" y="158"/>
                      </a:cubicBezTo>
                      <a:cubicBezTo>
                        <a:pt x="131" y="168"/>
                        <a:pt x="133" y="179"/>
                        <a:pt x="131" y="189"/>
                      </a:cubicBezTo>
                      <a:cubicBezTo>
                        <a:pt x="131" y="192"/>
                        <a:pt x="133" y="195"/>
                        <a:pt x="132" y="198"/>
                      </a:cubicBezTo>
                      <a:cubicBezTo>
                        <a:pt x="129" y="204"/>
                        <a:pt x="132" y="211"/>
                        <a:pt x="131" y="217"/>
                      </a:cubicBezTo>
                      <a:cubicBezTo>
                        <a:pt x="130" y="228"/>
                        <a:pt x="130" y="239"/>
                        <a:pt x="130" y="249"/>
                      </a:cubicBezTo>
                      <a:cubicBezTo>
                        <a:pt x="130" y="255"/>
                        <a:pt x="129" y="261"/>
                        <a:pt x="131" y="267"/>
                      </a:cubicBezTo>
                      <a:cubicBezTo>
                        <a:pt x="134" y="271"/>
                        <a:pt x="134" y="271"/>
                        <a:pt x="132" y="277"/>
                      </a:cubicBezTo>
                      <a:cubicBezTo>
                        <a:pt x="131" y="277"/>
                        <a:pt x="130" y="277"/>
                        <a:pt x="130" y="277"/>
                      </a:cubicBezTo>
                      <a:cubicBezTo>
                        <a:pt x="120" y="278"/>
                        <a:pt x="111" y="278"/>
                        <a:pt x="101" y="279"/>
                      </a:cubicBezTo>
                      <a:cubicBezTo>
                        <a:pt x="94" y="279"/>
                        <a:pt x="86" y="278"/>
                        <a:pt x="78" y="278"/>
                      </a:cubicBezTo>
                      <a:cubicBezTo>
                        <a:pt x="70" y="278"/>
                        <a:pt x="62" y="279"/>
                        <a:pt x="54" y="279"/>
                      </a:cubicBezTo>
                      <a:cubicBezTo>
                        <a:pt x="50" y="279"/>
                        <a:pt x="46" y="279"/>
                        <a:pt x="42" y="278"/>
                      </a:cubicBezTo>
                      <a:cubicBezTo>
                        <a:pt x="32" y="278"/>
                        <a:pt x="21" y="278"/>
                        <a:pt x="10" y="278"/>
                      </a:cubicBezTo>
                      <a:cubicBezTo>
                        <a:pt x="10" y="278"/>
                        <a:pt x="9" y="277"/>
                        <a:pt x="9" y="276"/>
                      </a:cubicBezTo>
                      <a:cubicBezTo>
                        <a:pt x="9" y="268"/>
                        <a:pt x="9" y="259"/>
                        <a:pt x="9" y="251"/>
                      </a:cubicBezTo>
                      <a:cubicBezTo>
                        <a:pt x="9" y="245"/>
                        <a:pt x="10" y="239"/>
                        <a:pt x="10" y="234"/>
                      </a:cubicBezTo>
                      <a:cubicBezTo>
                        <a:pt x="9" y="221"/>
                        <a:pt x="8" y="209"/>
                        <a:pt x="8" y="197"/>
                      </a:cubicBezTo>
                      <a:cubicBezTo>
                        <a:pt x="7" y="189"/>
                        <a:pt x="8" y="181"/>
                        <a:pt x="7" y="173"/>
                      </a:cubicBezTo>
                      <a:cubicBezTo>
                        <a:pt x="7" y="160"/>
                        <a:pt x="7" y="148"/>
                        <a:pt x="7" y="135"/>
                      </a:cubicBezTo>
                      <a:cubicBezTo>
                        <a:pt x="6" y="119"/>
                        <a:pt x="5" y="104"/>
                        <a:pt x="4" y="88"/>
                      </a:cubicBezTo>
                      <a:cubicBezTo>
                        <a:pt x="3" y="81"/>
                        <a:pt x="3" y="74"/>
                        <a:pt x="3" y="67"/>
                      </a:cubicBezTo>
                      <a:cubicBezTo>
                        <a:pt x="3" y="63"/>
                        <a:pt x="4" y="59"/>
                        <a:pt x="4" y="55"/>
                      </a:cubicBezTo>
                      <a:cubicBezTo>
                        <a:pt x="3" y="47"/>
                        <a:pt x="4" y="38"/>
                        <a:pt x="4" y="29"/>
                      </a:cubicBezTo>
                      <a:cubicBezTo>
                        <a:pt x="4" y="23"/>
                        <a:pt x="4" y="17"/>
                        <a:pt x="1" y="12"/>
                      </a:cubicBezTo>
                      <a:cubicBezTo>
                        <a:pt x="0" y="11"/>
                        <a:pt x="1" y="9"/>
                        <a:pt x="0" y="7"/>
                      </a:cubicBezTo>
                      <a:cubicBezTo>
                        <a:pt x="0" y="3"/>
                        <a:pt x="1" y="2"/>
                        <a:pt x="5" y="2"/>
                      </a:cubicBezTo>
                      <a:cubicBezTo>
                        <a:pt x="13" y="2"/>
                        <a:pt x="21" y="2"/>
                        <a:pt x="29" y="2"/>
                      </a:cubicBezTo>
                      <a:cubicBezTo>
                        <a:pt x="37" y="2"/>
                        <a:pt x="46" y="2"/>
                        <a:pt x="55" y="1"/>
                      </a:cubicBezTo>
                      <a:cubicBezTo>
                        <a:pt x="62" y="0"/>
                        <a:pt x="69" y="2"/>
                        <a:pt x="75" y="1"/>
                      </a:cubicBezTo>
                      <a:cubicBezTo>
                        <a:pt x="87" y="1"/>
                        <a:pt x="98" y="3"/>
                        <a:pt x="109" y="2"/>
                      </a:cubicBezTo>
                      <a:cubicBezTo>
                        <a:pt x="114" y="1"/>
                        <a:pt x="120" y="2"/>
                        <a:pt x="126" y="2"/>
                      </a:cubicBezTo>
                      <a:cubicBezTo>
                        <a:pt x="127" y="2"/>
                        <a:pt x="129" y="2"/>
                        <a:pt x="131" y="2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2">
                  <a:schemeClr val="accent1"/>
                </a:fillRef>
                <a:effectRef idx="1">
                  <a:schemeClr val="accent1"/>
                </a:effectRef>
                <a:fontRef idx="minor">
                  <a:schemeClr val="dk1"/>
                </a:fontRef>
              </p:style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571" name="Freeform 33"/>
                <p:cNvSpPr>
                  <a:spLocks/>
                </p:cNvSpPr>
                <p:nvPr/>
              </p:nvSpPr>
              <p:spPr bwMode="auto">
                <a:xfrm>
                  <a:off x="863600" y="3978276"/>
                  <a:ext cx="369888" cy="814388"/>
                </a:xfrm>
                <a:custGeom>
                  <a:avLst/>
                  <a:gdLst>
                    <a:gd name="T0" fmla="*/ 1 w 127"/>
                    <a:gd name="T1" fmla="*/ 2 h 278"/>
                    <a:gd name="T2" fmla="*/ 38 w 127"/>
                    <a:gd name="T3" fmla="*/ 2 h 278"/>
                    <a:gd name="T4" fmla="*/ 52 w 127"/>
                    <a:gd name="T5" fmla="*/ 1 h 278"/>
                    <a:gd name="T6" fmla="*/ 75 w 127"/>
                    <a:gd name="T7" fmla="*/ 1 h 278"/>
                    <a:gd name="T8" fmla="*/ 93 w 127"/>
                    <a:gd name="T9" fmla="*/ 0 h 278"/>
                    <a:gd name="T10" fmla="*/ 121 w 127"/>
                    <a:gd name="T11" fmla="*/ 0 h 278"/>
                    <a:gd name="T12" fmla="*/ 122 w 127"/>
                    <a:gd name="T13" fmla="*/ 12 h 278"/>
                    <a:gd name="T14" fmla="*/ 121 w 127"/>
                    <a:gd name="T15" fmla="*/ 56 h 278"/>
                    <a:gd name="T16" fmla="*/ 121 w 127"/>
                    <a:gd name="T17" fmla="*/ 63 h 278"/>
                    <a:gd name="T18" fmla="*/ 121 w 127"/>
                    <a:gd name="T19" fmla="*/ 91 h 278"/>
                    <a:gd name="T20" fmla="*/ 120 w 127"/>
                    <a:gd name="T21" fmla="*/ 124 h 278"/>
                    <a:gd name="T22" fmla="*/ 121 w 127"/>
                    <a:gd name="T23" fmla="*/ 145 h 278"/>
                    <a:gd name="T24" fmla="*/ 122 w 127"/>
                    <a:gd name="T25" fmla="*/ 172 h 278"/>
                    <a:gd name="T26" fmla="*/ 124 w 127"/>
                    <a:gd name="T27" fmla="*/ 191 h 278"/>
                    <a:gd name="T28" fmla="*/ 125 w 127"/>
                    <a:gd name="T29" fmla="*/ 214 h 278"/>
                    <a:gd name="T30" fmla="*/ 127 w 127"/>
                    <a:gd name="T31" fmla="*/ 268 h 278"/>
                    <a:gd name="T32" fmla="*/ 127 w 127"/>
                    <a:gd name="T33" fmla="*/ 276 h 278"/>
                    <a:gd name="T34" fmla="*/ 111 w 127"/>
                    <a:gd name="T35" fmla="*/ 276 h 278"/>
                    <a:gd name="T36" fmla="*/ 79 w 127"/>
                    <a:gd name="T37" fmla="*/ 277 h 278"/>
                    <a:gd name="T38" fmla="*/ 52 w 127"/>
                    <a:gd name="T39" fmla="*/ 278 h 278"/>
                    <a:gd name="T40" fmla="*/ 34 w 127"/>
                    <a:gd name="T41" fmla="*/ 277 h 278"/>
                    <a:gd name="T42" fmla="*/ 18 w 127"/>
                    <a:gd name="T43" fmla="*/ 275 h 278"/>
                    <a:gd name="T44" fmla="*/ 9 w 127"/>
                    <a:gd name="T45" fmla="*/ 267 h 278"/>
                    <a:gd name="T46" fmla="*/ 7 w 127"/>
                    <a:gd name="T47" fmla="*/ 243 h 278"/>
                    <a:gd name="T48" fmla="*/ 5 w 127"/>
                    <a:gd name="T49" fmla="*/ 215 h 278"/>
                    <a:gd name="T50" fmla="*/ 5 w 127"/>
                    <a:gd name="T51" fmla="*/ 193 h 278"/>
                    <a:gd name="T52" fmla="*/ 4 w 127"/>
                    <a:gd name="T53" fmla="*/ 154 h 278"/>
                    <a:gd name="T54" fmla="*/ 3 w 127"/>
                    <a:gd name="T55" fmla="*/ 103 h 278"/>
                    <a:gd name="T56" fmla="*/ 3 w 127"/>
                    <a:gd name="T57" fmla="*/ 50 h 278"/>
                    <a:gd name="T58" fmla="*/ 1 w 127"/>
                    <a:gd name="T59" fmla="*/ 16 h 278"/>
                    <a:gd name="T60" fmla="*/ 0 w 127"/>
                    <a:gd name="T61" fmla="*/ 8 h 278"/>
                    <a:gd name="T62" fmla="*/ 1 w 127"/>
                    <a:gd name="T63" fmla="*/ 2 h 27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</a:cxnLst>
                  <a:rect l="0" t="0" r="r" b="b"/>
                  <a:pathLst>
                    <a:path w="127" h="278">
                      <a:moveTo>
                        <a:pt x="1" y="2"/>
                      </a:moveTo>
                      <a:cubicBezTo>
                        <a:pt x="14" y="2"/>
                        <a:pt x="26" y="2"/>
                        <a:pt x="38" y="2"/>
                      </a:cubicBezTo>
                      <a:cubicBezTo>
                        <a:pt x="43" y="2"/>
                        <a:pt x="48" y="1"/>
                        <a:pt x="52" y="1"/>
                      </a:cubicBezTo>
                      <a:cubicBezTo>
                        <a:pt x="60" y="1"/>
                        <a:pt x="67" y="1"/>
                        <a:pt x="75" y="1"/>
                      </a:cubicBezTo>
                      <a:cubicBezTo>
                        <a:pt x="81" y="0"/>
                        <a:pt x="87" y="0"/>
                        <a:pt x="93" y="0"/>
                      </a:cubicBezTo>
                      <a:cubicBezTo>
                        <a:pt x="102" y="0"/>
                        <a:pt x="111" y="0"/>
                        <a:pt x="121" y="0"/>
                      </a:cubicBezTo>
                      <a:cubicBezTo>
                        <a:pt x="121" y="4"/>
                        <a:pt x="122" y="8"/>
                        <a:pt x="122" y="12"/>
                      </a:cubicBezTo>
                      <a:cubicBezTo>
                        <a:pt x="121" y="27"/>
                        <a:pt x="121" y="41"/>
                        <a:pt x="121" y="56"/>
                      </a:cubicBezTo>
                      <a:cubicBezTo>
                        <a:pt x="121" y="58"/>
                        <a:pt x="121" y="61"/>
                        <a:pt x="121" y="63"/>
                      </a:cubicBezTo>
                      <a:cubicBezTo>
                        <a:pt x="121" y="72"/>
                        <a:pt x="120" y="82"/>
                        <a:pt x="121" y="91"/>
                      </a:cubicBezTo>
                      <a:cubicBezTo>
                        <a:pt x="121" y="102"/>
                        <a:pt x="120" y="113"/>
                        <a:pt x="120" y="124"/>
                      </a:cubicBezTo>
                      <a:cubicBezTo>
                        <a:pt x="120" y="131"/>
                        <a:pt x="121" y="138"/>
                        <a:pt x="121" y="145"/>
                      </a:cubicBezTo>
                      <a:cubicBezTo>
                        <a:pt x="121" y="154"/>
                        <a:pt x="122" y="163"/>
                        <a:pt x="122" y="172"/>
                      </a:cubicBezTo>
                      <a:cubicBezTo>
                        <a:pt x="123" y="178"/>
                        <a:pt x="124" y="185"/>
                        <a:pt x="124" y="191"/>
                      </a:cubicBezTo>
                      <a:cubicBezTo>
                        <a:pt x="125" y="199"/>
                        <a:pt x="125" y="206"/>
                        <a:pt x="125" y="214"/>
                      </a:cubicBezTo>
                      <a:cubicBezTo>
                        <a:pt x="126" y="232"/>
                        <a:pt x="126" y="250"/>
                        <a:pt x="127" y="268"/>
                      </a:cubicBezTo>
                      <a:cubicBezTo>
                        <a:pt x="127" y="270"/>
                        <a:pt x="127" y="273"/>
                        <a:pt x="127" y="276"/>
                      </a:cubicBezTo>
                      <a:cubicBezTo>
                        <a:pt x="121" y="276"/>
                        <a:pt x="116" y="276"/>
                        <a:pt x="111" y="276"/>
                      </a:cubicBezTo>
                      <a:cubicBezTo>
                        <a:pt x="100" y="277"/>
                        <a:pt x="90" y="277"/>
                        <a:pt x="79" y="277"/>
                      </a:cubicBezTo>
                      <a:cubicBezTo>
                        <a:pt x="70" y="278"/>
                        <a:pt x="61" y="278"/>
                        <a:pt x="52" y="278"/>
                      </a:cubicBezTo>
                      <a:cubicBezTo>
                        <a:pt x="46" y="277"/>
                        <a:pt x="40" y="277"/>
                        <a:pt x="34" y="277"/>
                      </a:cubicBezTo>
                      <a:cubicBezTo>
                        <a:pt x="29" y="276"/>
                        <a:pt x="23" y="276"/>
                        <a:pt x="18" y="275"/>
                      </a:cubicBezTo>
                      <a:cubicBezTo>
                        <a:pt x="12" y="275"/>
                        <a:pt x="10" y="273"/>
                        <a:pt x="9" y="267"/>
                      </a:cubicBezTo>
                      <a:cubicBezTo>
                        <a:pt x="9" y="259"/>
                        <a:pt x="8" y="251"/>
                        <a:pt x="7" y="243"/>
                      </a:cubicBezTo>
                      <a:cubicBezTo>
                        <a:pt x="6" y="234"/>
                        <a:pt x="6" y="224"/>
                        <a:pt x="5" y="215"/>
                      </a:cubicBezTo>
                      <a:cubicBezTo>
                        <a:pt x="5" y="208"/>
                        <a:pt x="4" y="200"/>
                        <a:pt x="5" y="193"/>
                      </a:cubicBezTo>
                      <a:cubicBezTo>
                        <a:pt x="6" y="180"/>
                        <a:pt x="4" y="167"/>
                        <a:pt x="4" y="154"/>
                      </a:cubicBezTo>
                      <a:cubicBezTo>
                        <a:pt x="4" y="137"/>
                        <a:pt x="3" y="120"/>
                        <a:pt x="3" y="103"/>
                      </a:cubicBezTo>
                      <a:cubicBezTo>
                        <a:pt x="3" y="86"/>
                        <a:pt x="3" y="68"/>
                        <a:pt x="3" y="50"/>
                      </a:cubicBezTo>
                      <a:cubicBezTo>
                        <a:pt x="2" y="39"/>
                        <a:pt x="2" y="27"/>
                        <a:pt x="1" y="16"/>
                      </a:cubicBezTo>
                      <a:cubicBezTo>
                        <a:pt x="1" y="13"/>
                        <a:pt x="0" y="11"/>
                        <a:pt x="0" y="8"/>
                      </a:cubicBezTo>
                      <a:cubicBezTo>
                        <a:pt x="0" y="7"/>
                        <a:pt x="0" y="5"/>
                        <a:pt x="1" y="2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2">
                  <a:schemeClr val="accent1"/>
                </a:fillRef>
                <a:effectRef idx="1">
                  <a:schemeClr val="accent1"/>
                </a:effectRef>
                <a:fontRef idx="minor">
                  <a:schemeClr val="dk1"/>
                </a:fontRef>
              </p:style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572" name="Freeform 34"/>
                <p:cNvSpPr>
                  <a:spLocks/>
                </p:cNvSpPr>
                <p:nvPr/>
              </p:nvSpPr>
              <p:spPr bwMode="auto">
                <a:xfrm>
                  <a:off x="1243013" y="3973513"/>
                  <a:ext cx="93663" cy="809625"/>
                </a:xfrm>
                <a:custGeom>
                  <a:avLst/>
                  <a:gdLst>
                    <a:gd name="T0" fmla="*/ 5 w 32"/>
                    <a:gd name="T1" fmla="*/ 1 h 277"/>
                    <a:gd name="T2" fmla="*/ 21 w 32"/>
                    <a:gd name="T3" fmla="*/ 0 h 277"/>
                    <a:gd name="T4" fmla="*/ 26 w 32"/>
                    <a:gd name="T5" fmla="*/ 5 h 277"/>
                    <a:gd name="T6" fmla="*/ 27 w 32"/>
                    <a:gd name="T7" fmla="*/ 28 h 277"/>
                    <a:gd name="T8" fmla="*/ 27 w 32"/>
                    <a:gd name="T9" fmla="*/ 31 h 277"/>
                    <a:gd name="T10" fmla="*/ 27 w 32"/>
                    <a:gd name="T11" fmla="*/ 54 h 277"/>
                    <a:gd name="T12" fmla="*/ 27 w 32"/>
                    <a:gd name="T13" fmla="*/ 85 h 277"/>
                    <a:gd name="T14" fmla="*/ 28 w 32"/>
                    <a:gd name="T15" fmla="*/ 103 h 277"/>
                    <a:gd name="T16" fmla="*/ 28 w 32"/>
                    <a:gd name="T17" fmla="*/ 106 h 277"/>
                    <a:gd name="T18" fmla="*/ 29 w 32"/>
                    <a:gd name="T19" fmla="*/ 150 h 277"/>
                    <a:gd name="T20" fmla="*/ 30 w 32"/>
                    <a:gd name="T21" fmla="*/ 168 h 277"/>
                    <a:gd name="T22" fmla="*/ 30 w 32"/>
                    <a:gd name="T23" fmla="*/ 198 h 277"/>
                    <a:gd name="T24" fmla="*/ 32 w 32"/>
                    <a:gd name="T25" fmla="*/ 231 h 277"/>
                    <a:gd name="T26" fmla="*/ 31 w 32"/>
                    <a:gd name="T27" fmla="*/ 253 h 277"/>
                    <a:gd name="T28" fmla="*/ 31 w 32"/>
                    <a:gd name="T29" fmla="*/ 273 h 277"/>
                    <a:gd name="T30" fmla="*/ 30 w 32"/>
                    <a:gd name="T31" fmla="*/ 277 h 277"/>
                    <a:gd name="T32" fmla="*/ 11 w 32"/>
                    <a:gd name="T33" fmla="*/ 277 h 277"/>
                    <a:gd name="T34" fmla="*/ 10 w 32"/>
                    <a:gd name="T35" fmla="*/ 260 h 277"/>
                    <a:gd name="T36" fmla="*/ 9 w 32"/>
                    <a:gd name="T37" fmla="*/ 229 h 277"/>
                    <a:gd name="T38" fmla="*/ 7 w 32"/>
                    <a:gd name="T39" fmla="*/ 190 h 277"/>
                    <a:gd name="T40" fmla="*/ 4 w 32"/>
                    <a:gd name="T41" fmla="*/ 149 h 277"/>
                    <a:gd name="T42" fmla="*/ 3 w 32"/>
                    <a:gd name="T43" fmla="*/ 131 h 277"/>
                    <a:gd name="T44" fmla="*/ 3 w 32"/>
                    <a:gd name="T45" fmla="*/ 125 h 277"/>
                    <a:gd name="T46" fmla="*/ 2 w 32"/>
                    <a:gd name="T47" fmla="*/ 112 h 277"/>
                    <a:gd name="T48" fmla="*/ 2 w 32"/>
                    <a:gd name="T49" fmla="*/ 96 h 277"/>
                    <a:gd name="T50" fmla="*/ 1 w 32"/>
                    <a:gd name="T51" fmla="*/ 82 h 277"/>
                    <a:gd name="T52" fmla="*/ 2 w 32"/>
                    <a:gd name="T53" fmla="*/ 77 h 277"/>
                    <a:gd name="T54" fmla="*/ 2 w 32"/>
                    <a:gd name="T55" fmla="*/ 63 h 277"/>
                    <a:gd name="T56" fmla="*/ 2 w 32"/>
                    <a:gd name="T57" fmla="*/ 55 h 277"/>
                    <a:gd name="T58" fmla="*/ 3 w 32"/>
                    <a:gd name="T59" fmla="*/ 38 h 277"/>
                    <a:gd name="T60" fmla="*/ 3 w 32"/>
                    <a:gd name="T61" fmla="*/ 29 h 277"/>
                    <a:gd name="T62" fmla="*/ 2 w 32"/>
                    <a:gd name="T63" fmla="*/ 24 h 277"/>
                    <a:gd name="T64" fmla="*/ 5 w 32"/>
                    <a:gd name="T65" fmla="*/ 1 h 27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</a:cxnLst>
                  <a:rect l="0" t="0" r="r" b="b"/>
                  <a:pathLst>
                    <a:path w="32" h="277">
                      <a:moveTo>
                        <a:pt x="5" y="1"/>
                      </a:moveTo>
                      <a:cubicBezTo>
                        <a:pt x="10" y="1"/>
                        <a:pt x="16" y="0"/>
                        <a:pt x="21" y="0"/>
                      </a:cubicBezTo>
                      <a:cubicBezTo>
                        <a:pt x="24" y="0"/>
                        <a:pt x="25" y="2"/>
                        <a:pt x="26" y="5"/>
                      </a:cubicBezTo>
                      <a:cubicBezTo>
                        <a:pt x="26" y="13"/>
                        <a:pt x="27" y="20"/>
                        <a:pt x="27" y="28"/>
                      </a:cubicBezTo>
                      <a:cubicBezTo>
                        <a:pt x="27" y="29"/>
                        <a:pt x="27" y="30"/>
                        <a:pt x="27" y="31"/>
                      </a:cubicBezTo>
                      <a:cubicBezTo>
                        <a:pt x="26" y="39"/>
                        <a:pt x="27" y="46"/>
                        <a:pt x="27" y="54"/>
                      </a:cubicBezTo>
                      <a:cubicBezTo>
                        <a:pt x="28" y="64"/>
                        <a:pt x="27" y="75"/>
                        <a:pt x="27" y="85"/>
                      </a:cubicBezTo>
                      <a:cubicBezTo>
                        <a:pt x="27" y="91"/>
                        <a:pt x="28" y="97"/>
                        <a:pt x="28" y="103"/>
                      </a:cubicBezTo>
                      <a:cubicBezTo>
                        <a:pt x="28" y="104"/>
                        <a:pt x="28" y="105"/>
                        <a:pt x="28" y="106"/>
                      </a:cubicBezTo>
                      <a:cubicBezTo>
                        <a:pt x="26" y="121"/>
                        <a:pt x="29" y="135"/>
                        <a:pt x="29" y="150"/>
                      </a:cubicBezTo>
                      <a:cubicBezTo>
                        <a:pt x="29" y="156"/>
                        <a:pt x="30" y="162"/>
                        <a:pt x="30" y="168"/>
                      </a:cubicBezTo>
                      <a:cubicBezTo>
                        <a:pt x="30" y="178"/>
                        <a:pt x="30" y="188"/>
                        <a:pt x="30" y="198"/>
                      </a:cubicBezTo>
                      <a:cubicBezTo>
                        <a:pt x="31" y="209"/>
                        <a:pt x="31" y="220"/>
                        <a:pt x="32" y="231"/>
                      </a:cubicBezTo>
                      <a:cubicBezTo>
                        <a:pt x="32" y="238"/>
                        <a:pt x="31" y="246"/>
                        <a:pt x="31" y="253"/>
                      </a:cubicBezTo>
                      <a:cubicBezTo>
                        <a:pt x="31" y="259"/>
                        <a:pt x="31" y="266"/>
                        <a:pt x="31" y="273"/>
                      </a:cubicBezTo>
                      <a:cubicBezTo>
                        <a:pt x="31" y="274"/>
                        <a:pt x="31" y="275"/>
                        <a:pt x="30" y="277"/>
                      </a:cubicBezTo>
                      <a:cubicBezTo>
                        <a:pt x="24" y="277"/>
                        <a:pt x="18" y="277"/>
                        <a:pt x="11" y="277"/>
                      </a:cubicBezTo>
                      <a:cubicBezTo>
                        <a:pt x="9" y="271"/>
                        <a:pt x="10" y="266"/>
                        <a:pt x="10" y="260"/>
                      </a:cubicBezTo>
                      <a:cubicBezTo>
                        <a:pt x="10" y="250"/>
                        <a:pt x="10" y="239"/>
                        <a:pt x="9" y="229"/>
                      </a:cubicBezTo>
                      <a:cubicBezTo>
                        <a:pt x="9" y="216"/>
                        <a:pt x="8" y="203"/>
                        <a:pt x="7" y="190"/>
                      </a:cubicBezTo>
                      <a:cubicBezTo>
                        <a:pt x="6" y="177"/>
                        <a:pt x="5" y="163"/>
                        <a:pt x="4" y="149"/>
                      </a:cubicBezTo>
                      <a:cubicBezTo>
                        <a:pt x="4" y="143"/>
                        <a:pt x="3" y="137"/>
                        <a:pt x="3" y="131"/>
                      </a:cubicBezTo>
                      <a:cubicBezTo>
                        <a:pt x="3" y="129"/>
                        <a:pt x="2" y="127"/>
                        <a:pt x="3" y="125"/>
                      </a:cubicBezTo>
                      <a:cubicBezTo>
                        <a:pt x="3" y="120"/>
                        <a:pt x="4" y="116"/>
                        <a:pt x="2" y="112"/>
                      </a:cubicBezTo>
                      <a:cubicBezTo>
                        <a:pt x="0" y="107"/>
                        <a:pt x="3" y="101"/>
                        <a:pt x="2" y="96"/>
                      </a:cubicBezTo>
                      <a:cubicBezTo>
                        <a:pt x="2" y="91"/>
                        <a:pt x="2" y="87"/>
                        <a:pt x="1" y="82"/>
                      </a:cubicBezTo>
                      <a:cubicBezTo>
                        <a:pt x="1" y="80"/>
                        <a:pt x="1" y="78"/>
                        <a:pt x="2" y="77"/>
                      </a:cubicBezTo>
                      <a:cubicBezTo>
                        <a:pt x="3" y="72"/>
                        <a:pt x="2" y="68"/>
                        <a:pt x="2" y="63"/>
                      </a:cubicBezTo>
                      <a:cubicBezTo>
                        <a:pt x="1" y="60"/>
                        <a:pt x="1" y="57"/>
                        <a:pt x="2" y="55"/>
                      </a:cubicBezTo>
                      <a:cubicBezTo>
                        <a:pt x="4" y="49"/>
                        <a:pt x="4" y="44"/>
                        <a:pt x="3" y="38"/>
                      </a:cubicBezTo>
                      <a:cubicBezTo>
                        <a:pt x="2" y="35"/>
                        <a:pt x="3" y="32"/>
                        <a:pt x="3" y="29"/>
                      </a:cubicBezTo>
                      <a:cubicBezTo>
                        <a:pt x="3" y="28"/>
                        <a:pt x="2" y="26"/>
                        <a:pt x="2" y="24"/>
                      </a:cubicBezTo>
                      <a:cubicBezTo>
                        <a:pt x="3" y="17"/>
                        <a:pt x="4" y="9"/>
                        <a:pt x="5" y="1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573" name="Freeform 35"/>
                <p:cNvSpPr>
                  <a:spLocks/>
                </p:cNvSpPr>
                <p:nvPr/>
              </p:nvSpPr>
              <p:spPr bwMode="auto">
                <a:xfrm>
                  <a:off x="3805238" y="3943351"/>
                  <a:ext cx="354013" cy="828675"/>
                </a:xfrm>
                <a:custGeom>
                  <a:avLst/>
                  <a:gdLst>
                    <a:gd name="T0" fmla="*/ 7 w 121"/>
                    <a:gd name="T1" fmla="*/ 0 h 283"/>
                    <a:gd name="T2" fmla="*/ 16 w 121"/>
                    <a:gd name="T3" fmla="*/ 1 h 283"/>
                    <a:gd name="T4" fmla="*/ 48 w 121"/>
                    <a:gd name="T5" fmla="*/ 1 h 283"/>
                    <a:gd name="T6" fmla="*/ 56 w 121"/>
                    <a:gd name="T7" fmla="*/ 1 h 283"/>
                    <a:gd name="T8" fmla="*/ 87 w 121"/>
                    <a:gd name="T9" fmla="*/ 1 h 283"/>
                    <a:gd name="T10" fmla="*/ 110 w 121"/>
                    <a:gd name="T11" fmla="*/ 2 h 283"/>
                    <a:gd name="T12" fmla="*/ 117 w 121"/>
                    <a:gd name="T13" fmla="*/ 7 h 283"/>
                    <a:gd name="T14" fmla="*/ 120 w 121"/>
                    <a:gd name="T15" fmla="*/ 44 h 283"/>
                    <a:gd name="T16" fmla="*/ 119 w 121"/>
                    <a:gd name="T17" fmla="*/ 66 h 283"/>
                    <a:gd name="T18" fmla="*/ 118 w 121"/>
                    <a:gd name="T19" fmla="*/ 68 h 283"/>
                    <a:gd name="T20" fmla="*/ 119 w 121"/>
                    <a:gd name="T21" fmla="*/ 100 h 283"/>
                    <a:gd name="T22" fmla="*/ 118 w 121"/>
                    <a:gd name="T23" fmla="*/ 112 h 283"/>
                    <a:gd name="T24" fmla="*/ 117 w 121"/>
                    <a:gd name="T25" fmla="*/ 144 h 283"/>
                    <a:gd name="T26" fmla="*/ 116 w 121"/>
                    <a:gd name="T27" fmla="*/ 188 h 283"/>
                    <a:gd name="T28" fmla="*/ 115 w 121"/>
                    <a:gd name="T29" fmla="*/ 224 h 283"/>
                    <a:gd name="T30" fmla="*/ 115 w 121"/>
                    <a:gd name="T31" fmla="*/ 246 h 283"/>
                    <a:gd name="T32" fmla="*/ 114 w 121"/>
                    <a:gd name="T33" fmla="*/ 269 h 283"/>
                    <a:gd name="T34" fmla="*/ 113 w 121"/>
                    <a:gd name="T35" fmla="*/ 275 h 283"/>
                    <a:gd name="T36" fmla="*/ 106 w 121"/>
                    <a:gd name="T37" fmla="*/ 283 h 283"/>
                    <a:gd name="T38" fmla="*/ 64 w 121"/>
                    <a:gd name="T39" fmla="*/ 280 h 283"/>
                    <a:gd name="T40" fmla="*/ 58 w 121"/>
                    <a:gd name="T41" fmla="*/ 280 h 283"/>
                    <a:gd name="T42" fmla="*/ 42 w 121"/>
                    <a:gd name="T43" fmla="*/ 279 h 283"/>
                    <a:gd name="T44" fmla="*/ 34 w 121"/>
                    <a:gd name="T45" fmla="*/ 279 h 283"/>
                    <a:gd name="T46" fmla="*/ 33 w 121"/>
                    <a:gd name="T47" fmla="*/ 280 h 283"/>
                    <a:gd name="T48" fmla="*/ 5 w 121"/>
                    <a:gd name="T49" fmla="*/ 279 h 283"/>
                    <a:gd name="T50" fmla="*/ 1 w 121"/>
                    <a:gd name="T51" fmla="*/ 274 h 283"/>
                    <a:gd name="T52" fmla="*/ 1 w 121"/>
                    <a:gd name="T53" fmla="*/ 243 h 283"/>
                    <a:gd name="T54" fmla="*/ 1 w 121"/>
                    <a:gd name="T55" fmla="*/ 241 h 283"/>
                    <a:gd name="T56" fmla="*/ 2 w 121"/>
                    <a:gd name="T57" fmla="*/ 201 h 283"/>
                    <a:gd name="T58" fmla="*/ 2 w 121"/>
                    <a:gd name="T59" fmla="*/ 172 h 283"/>
                    <a:gd name="T60" fmla="*/ 1 w 121"/>
                    <a:gd name="T61" fmla="*/ 151 h 283"/>
                    <a:gd name="T62" fmla="*/ 3 w 121"/>
                    <a:gd name="T63" fmla="*/ 103 h 283"/>
                    <a:gd name="T64" fmla="*/ 4 w 121"/>
                    <a:gd name="T65" fmla="*/ 61 h 283"/>
                    <a:gd name="T66" fmla="*/ 6 w 121"/>
                    <a:gd name="T67" fmla="*/ 38 h 283"/>
                    <a:gd name="T68" fmla="*/ 7 w 121"/>
                    <a:gd name="T69" fmla="*/ 0 h 28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</a:cxnLst>
                  <a:rect l="0" t="0" r="r" b="b"/>
                  <a:pathLst>
                    <a:path w="121" h="283">
                      <a:moveTo>
                        <a:pt x="7" y="0"/>
                      </a:moveTo>
                      <a:cubicBezTo>
                        <a:pt x="10" y="1"/>
                        <a:pt x="13" y="1"/>
                        <a:pt x="16" y="1"/>
                      </a:cubicBezTo>
                      <a:cubicBezTo>
                        <a:pt x="26" y="1"/>
                        <a:pt x="37" y="0"/>
                        <a:pt x="48" y="1"/>
                      </a:cubicBezTo>
                      <a:cubicBezTo>
                        <a:pt x="51" y="2"/>
                        <a:pt x="53" y="1"/>
                        <a:pt x="56" y="1"/>
                      </a:cubicBezTo>
                      <a:cubicBezTo>
                        <a:pt x="67" y="0"/>
                        <a:pt x="77" y="0"/>
                        <a:pt x="87" y="1"/>
                      </a:cubicBezTo>
                      <a:cubicBezTo>
                        <a:pt x="95" y="2"/>
                        <a:pt x="103" y="2"/>
                        <a:pt x="110" y="2"/>
                      </a:cubicBezTo>
                      <a:cubicBezTo>
                        <a:pt x="115" y="2"/>
                        <a:pt x="117" y="2"/>
                        <a:pt x="117" y="7"/>
                      </a:cubicBezTo>
                      <a:cubicBezTo>
                        <a:pt x="119" y="19"/>
                        <a:pt x="120" y="32"/>
                        <a:pt x="120" y="44"/>
                      </a:cubicBezTo>
                      <a:cubicBezTo>
                        <a:pt x="120" y="51"/>
                        <a:pt x="119" y="59"/>
                        <a:pt x="119" y="66"/>
                      </a:cubicBezTo>
                      <a:cubicBezTo>
                        <a:pt x="119" y="67"/>
                        <a:pt x="118" y="68"/>
                        <a:pt x="118" y="68"/>
                      </a:cubicBezTo>
                      <a:cubicBezTo>
                        <a:pt x="121" y="79"/>
                        <a:pt x="120" y="90"/>
                        <a:pt x="119" y="100"/>
                      </a:cubicBezTo>
                      <a:cubicBezTo>
                        <a:pt x="119" y="104"/>
                        <a:pt x="119" y="108"/>
                        <a:pt x="118" y="112"/>
                      </a:cubicBezTo>
                      <a:cubicBezTo>
                        <a:pt x="118" y="123"/>
                        <a:pt x="117" y="133"/>
                        <a:pt x="117" y="144"/>
                      </a:cubicBezTo>
                      <a:cubicBezTo>
                        <a:pt x="116" y="159"/>
                        <a:pt x="116" y="173"/>
                        <a:pt x="116" y="188"/>
                      </a:cubicBezTo>
                      <a:cubicBezTo>
                        <a:pt x="116" y="200"/>
                        <a:pt x="115" y="212"/>
                        <a:pt x="115" y="224"/>
                      </a:cubicBezTo>
                      <a:cubicBezTo>
                        <a:pt x="114" y="231"/>
                        <a:pt x="115" y="238"/>
                        <a:pt x="115" y="246"/>
                      </a:cubicBezTo>
                      <a:cubicBezTo>
                        <a:pt x="114" y="254"/>
                        <a:pt x="114" y="262"/>
                        <a:pt x="114" y="269"/>
                      </a:cubicBezTo>
                      <a:cubicBezTo>
                        <a:pt x="114" y="271"/>
                        <a:pt x="114" y="273"/>
                        <a:pt x="113" y="275"/>
                      </a:cubicBezTo>
                      <a:cubicBezTo>
                        <a:pt x="113" y="281"/>
                        <a:pt x="111" y="283"/>
                        <a:pt x="106" y="283"/>
                      </a:cubicBezTo>
                      <a:cubicBezTo>
                        <a:pt x="92" y="283"/>
                        <a:pt x="78" y="282"/>
                        <a:pt x="64" y="280"/>
                      </a:cubicBezTo>
                      <a:cubicBezTo>
                        <a:pt x="62" y="280"/>
                        <a:pt x="60" y="279"/>
                        <a:pt x="58" y="280"/>
                      </a:cubicBezTo>
                      <a:cubicBezTo>
                        <a:pt x="53" y="282"/>
                        <a:pt x="48" y="279"/>
                        <a:pt x="42" y="279"/>
                      </a:cubicBezTo>
                      <a:cubicBezTo>
                        <a:pt x="39" y="280"/>
                        <a:pt x="37" y="279"/>
                        <a:pt x="34" y="279"/>
                      </a:cubicBezTo>
                      <a:cubicBezTo>
                        <a:pt x="33" y="279"/>
                        <a:pt x="33" y="280"/>
                        <a:pt x="33" y="280"/>
                      </a:cubicBezTo>
                      <a:cubicBezTo>
                        <a:pt x="24" y="276"/>
                        <a:pt x="14" y="279"/>
                        <a:pt x="5" y="279"/>
                      </a:cubicBezTo>
                      <a:cubicBezTo>
                        <a:pt x="1" y="278"/>
                        <a:pt x="1" y="278"/>
                        <a:pt x="1" y="274"/>
                      </a:cubicBezTo>
                      <a:cubicBezTo>
                        <a:pt x="1" y="264"/>
                        <a:pt x="1" y="253"/>
                        <a:pt x="1" y="243"/>
                      </a:cubicBezTo>
                      <a:cubicBezTo>
                        <a:pt x="1" y="242"/>
                        <a:pt x="2" y="242"/>
                        <a:pt x="1" y="241"/>
                      </a:cubicBezTo>
                      <a:cubicBezTo>
                        <a:pt x="0" y="228"/>
                        <a:pt x="3" y="214"/>
                        <a:pt x="2" y="201"/>
                      </a:cubicBezTo>
                      <a:cubicBezTo>
                        <a:pt x="1" y="191"/>
                        <a:pt x="1" y="182"/>
                        <a:pt x="2" y="172"/>
                      </a:cubicBezTo>
                      <a:cubicBezTo>
                        <a:pt x="2" y="165"/>
                        <a:pt x="1" y="158"/>
                        <a:pt x="1" y="151"/>
                      </a:cubicBezTo>
                      <a:cubicBezTo>
                        <a:pt x="2" y="135"/>
                        <a:pt x="2" y="119"/>
                        <a:pt x="3" y="103"/>
                      </a:cubicBezTo>
                      <a:cubicBezTo>
                        <a:pt x="4" y="89"/>
                        <a:pt x="4" y="75"/>
                        <a:pt x="4" y="61"/>
                      </a:cubicBezTo>
                      <a:cubicBezTo>
                        <a:pt x="3" y="53"/>
                        <a:pt x="5" y="45"/>
                        <a:pt x="6" y="38"/>
                      </a:cubicBezTo>
                      <a:cubicBezTo>
                        <a:pt x="6" y="26"/>
                        <a:pt x="7" y="13"/>
                        <a:pt x="7" y="0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2">
                  <a:schemeClr val="accent1"/>
                </a:fillRef>
                <a:effectRef idx="1">
                  <a:schemeClr val="accent1"/>
                </a:effectRef>
                <a:fontRef idx="minor">
                  <a:schemeClr val="dk1"/>
                </a:fontRef>
              </p:style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574" name="Freeform 36"/>
                <p:cNvSpPr>
                  <a:spLocks/>
                </p:cNvSpPr>
                <p:nvPr/>
              </p:nvSpPr>
              <p:spPr bwMode="auto">
                <a:xfrm>
                  <a:off x="3363913" y="3943351"/>
                  <a:ext cx="319088" cy="811213"/>
                </a:xfrm>
                <a:custGeom>
                  <a:avLst/>
                  <a:gdLst>
                    <a:gd name="T0" fmla="*/ 1 w 109"/>
                    <a:gd name="T1" fmla="*/ 275 h 277"/>
                    <a:gd name="T2" fmla="*/ 0 w 109"/>
                    <a:gd name="T3" fmla="*/ 261 h 277"/>
                    <a:gd name="T4" fmla="*/ 1 w 109"/>
                    <a:gd name="T5" fmla="*/ 227 h 277"/>
                    <a:gd name="T6" fmla="*/ 2 w 109"/>
                    <a:gd name="T7" fmla="*/ 205 h 277"/>
                    <a:gd name="T8" fmla="*/ 3 w 109"/>
                    <a:gd name="T9" fmla="*/ 180 h 277"/>
                    <a:gd name="T10" fmla="*/ 3 w 109"/>
                    <a:gd name="T11" fmla="*/ 146 h 277"/>
                    <a:gd name="T12" fmla="*/ 5 w 109"/>
                    <a:gd name="T13" fmla="*/ 116 h 277"/>
                    <a:gd name="T14" fmla="*/ 5 w 109"/>
                    <a:gd name="T15" fmla="*/ 96 h 277"/>
                    <a:gd name="T16" fmla="*/ 6 w 109"/>
                    <a:gd name="T17" fmla="*/ 72 h 277"/>
                    <a:gd name="T18" fmla="*/ 5 w 109"/>
                    <a:gd name="T19" fmla="*/ 61 h 277"/>
                    <a:gd name="T20" fmla="*/ 5 w 109"/>
                    <a:gd name="T21" fmla="*/ 46 h 277"/>
                    <a:gd name="T22" fmla="*/ 6 w 109"/>
                    <a:gd name="T23" fmla="*/ 26 h 277"/>
                    <a:gd name="T24" fmla="*/ 6 w 109"/>
                    <a:gd name="T25" fmla="*/ 6 h 277"/>
                    <a:gd name="T26" fmla="*/ 8 w 109"/>
                    <a:gd name="T27" fmla="*/ 2 h 277"/>
                    <a:gd name="T28" fmla="*/ 18 w 109"/>
                    <a:gd name="T29" fmla="*/ 3 h 277"/>
                    <a:gd name="T30" fmla="*/ 35 w 109"/>
                    <a:gd name="T31" fmla="*/ 2 h 277"/>
                    <a:gd name="T32" fmla="*/ 53 w 109"/>
                    <a:gd name="T33" fmla="*/ 1 h 277"/>
                    <a:gd name="T34" fmla="*/ 87 w 109"/>
                    <a:gd name="T35" fmla="*/ 0 h 277"/>
                    <a:gd name="T36" fmla="*/ 105 w 109"/>
                    <a:gd name="T37" fmla="*/ 1 h 277"/>
                    <a:gd name="T38" fmla="*/ 106 w 109"/>
                    <a:gd name="T39" fmla="*/ 3 h 277"/>
                    <a:gd name="T40" fmla="*/ 106 w 109"/>
                    <a:gd name="T41" fmla="*/ 21 h 277"/>
                    <a:gd name="T42" fmla="*/ 106 w 109"/>
                    <a:gd name="T43" fmla="*/ 23 h 277"/>
                    <a:gd name="T44" fmla="*/ 106 w 109"/>
                    <a:gd name="T45" fmla="*/ 31 h 277"/>
                    <a:gd name="T46" fmla="*/ 107 w 109"/>
                    <a:gd name="T47" fmla="*/ 39 h 277"/>
                    <a:gd name="T48" fmla="*/ 107 w 109"/>
                    <a:gd name="T49" fmla="*/ 42 h 277"/>
                    <a:gd name="T50" fmla="*/ 106 w 109"/>
                    <a:gd name="T51" fmla="*/ 53 h 277"/>
                    <a:gd name="T52" fmla="*/ 104 w 109"/>
                    <a:gd name="T53" fmla="*/ 84 h 277"/>
                    <a:gd name="T54" fmla="*/ 103 w 109"/>
                    <a:gd name="T55" fmla="*/ 114 h 277"/>
                    <a:gd name="T56" fmla="*/ 102 w 109"/>
                    <a:gd name="T57" fmla="*/ 150 h 277"/>
                    <a:gd name="T58" fmla="*/ 102 w 109"/>
                    <a:gd name="T59" fmla="*/ 193 h 277"/>
                    <a:gd name="T60" fmla="*/ 102 w 109"/>
                    <a:gd name="T61" fmla="*/ 227 h 277"/>
                    <a:gd name="T62" fmla="*/ 103 w 109"/>
                    <a:gd name="T63" fmla="*/ 270 h 277"/>
                    <a:gd name="T64" fmla="*/ 97 w 109"/>
                    <a:gd name="T65" fmla="*/ 277 h 277"/>
                    <a:gd name="T66" fmla="*/ 73 w 109"/>
                    <a:gd name="T67" fmla="*/ 276 h 277"/>
                    <a:gd name="T68" fmla="*/ 54 w 109"/>
                    <a:gd name="T69" fmla="*/ 276 h 277"/>
                    <a:gd name="T70" fmla="*/ 39 w 109"/>
                    <a:gd name="T71" fmla="*/ 276 h 277"/>
                    <a:gd name="T72" fmla="*/ 10 w 109"/>
                    <a:gd name="T73" fmla="*/ 276 h 277"/>
                    <a:gd name="T74" fmla="*/ 1 w 109"/>
                    <a:gd name="T75" fmla="*/ 275 h 27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</a:cxnLst>
                  <a:rect l="0" t="0" r="r" b="b"/>
                  <a:pathLst>
                    <a:path w="109" h="277">
                      <a:moveTo>
                        <a:pt x="1" y="275"/>
                      </a:moveTo>
                      <a:cubicBezTo>
                        <a:pt x="0" y="270"/>
                        <a:pt x="0" y="265"/>
                        <a:pt x="0" y="261"/>
                      </a:cubicBezTo>
                      <a:cubicBezTo>
                        <a:pt x="2" y="249"/>
                        <a:pt x="1" y="238"/>
                        <a:pt x="1" y="227"/>
                      </a:cubicBezTo>
                      <a:cubicBezTo>
                        <a:pt x="1" y="219"/>
                        <a:pt x="2" y="212"/>
                        <a:pt x="2" y="205"/>
                      </a:cubicBezTo>
                      <a:cubicBezTo>
                        <a:pt x="2" y="197"/>
                        <a:pt x="2" y="188"/>
                        <a:pt x="3" y="180"/>
                      </a:cubicBezTo>
                      <a:cubicBezTo>
                        <a:pt x="3" y="169"/>
                        <a:pt x="2" y="157"/>
                        <a:pt x="3" y="146"/>
                      </a:cubicBezTo>
                      <a:cubicBezTo>
                        <a:pt x="4" y="136"/>
                        <a:pt x="2" y="126"/>
                        <a:pt x="5" y="116"/>
                      </a:cubicBezTo>
                      <a:cubicBezTo>
                        <a:pt x="6" y="110"/>
                        <a:pt x="5" y="103"/>
                        <a:pt x="5" y="96"/>
                      </a:cubicBezTo>
                      <a:cubicBezTo>
                        <a:pt x="5" y="88"/>
                        <a:pt x="6" y="80"/>
                        <a:pt x="6" y="72"/>
                      </a:cubicBezTo>
                      <a:cubicBezTo>
                        <a:pt x="6" y="68"/>
                        <a:pt x="5" y="64"/>
                        <a:pt x="5" y="61"/>
                      </a:cubicBezTo>
                      <a:cubicBezTo>
                        <a:pt x="5" y="56"/>
                        <a:pt x="5" y="51"/>
                        <a:pt x="5" y="46"/>
                      </a:cubicBezTo>
                      <a:cubicBezTo>
                        <a:pt x="6" y="39"/>
                        <a:pt x="6" y="33"/>
                        <a:pt x="6" y="26"/>
                      </a:cubicBezTo>
                      <a:cubicBezTo>
                        <a:pt x="6" y="20"/>
                        <a:pt x="6" y="13"/>
                        <a:pt x="6" y="6"/>
                      </a:cubicBezTo>
                      <a:cubicBezTo>
                        <a:pt x="6" y="5"/>
                        <a:pt x="7" y="4"/>
                        <a:pt x="8" y="2"/>
                      </a:cubicBezTo>
                      <a:cubicBezTo>
                        <a:pt x="11" y="2"/>
                        <a:pt x="14" y="3"/>
                        <a:pt x="18" y="3"/>
                      </a:cubicBezTo>
                      <a:cubicBezTo>
                        <a:pt x="23" y="3"/>
                        <a:pt x="29" y="2"/>
                        <a:pt x="35" y="2"/>
                      </a:cubicBezTo>
                      <a:cubicBezTo>
                        <a:pt x="41" y="2"/>
                        <a:pt x="47" y="1"/>
                        <a:pt x="53" y="1"/>
                      </a:cubicBezTo>
                      <a:cubicBezTo>
                        <a:pt x="64" y="0"/>
                        <a:pt x="76" y="0"/>
                        <a:pt x="87" y="0"/>
                      </a:cubicBezTo>
                      <a:cubicBezTo>
                        <a:pt x="93" y="0"/>
                        <a:pt x="99" y="1"/>
                        <a:pt x="105" y="1"/>
                      </a:cubicBezTo>
                      <a:cubicBezTo>
                        <a:pt x="106" y="2"/>
                        <a:pt x="106" y="2"/>
                        <a:pt x="106" y="3"/>
                      </a:cubicBezTo>
                      <a:cubicBezTo>
                        <a:pt x="106" y="9"/>
                        <a:pt x="108" y="15"/>
                        <a:pt x="106" y="21"/>
                      </a:cubicBezTo>
                      <a:cubicBezTo>
                        <a:pt x="106" y="22"/>
                        <a:pt x="106" y="23"/>
                        <a:pt x="106" y="23"/>
                      </a:cubicBezTo>
                      <a:cubicBezTo>
                        <a:pt x="105" y="26"/>
                        <a:pt x="109" y="28"/>
                        <a:pt x="106" y="31"/>
                      </a:cubicBezTo>
                      <a:cubicBezTo>
                        <a:pt x="105" y="33"/>
                        <a:pt x="106" y="37"/>
                        <a:pt x="107" y="39"/>
                      </a:cubicBezTo>
                      <a:cubicBezTo>
                        <a:pt x="107" y="40"/>
                        <a:pt x="107" y="41"/>
                        <a:pt x="107" y="42"/>
                      </a:cubicBezTo>
                      <a:cubicBezTo>
                        <a:pt x="106" y="46"/>
                        <a:pt x="106" y="50"/>
                        <a:pt x="106" y="53"/>
                      </a:cubicBezTo>
                      <a:cubicBezTo>
                        <a:pt x="105" y="64"/>
                        <a:pt x="104" y="74"/>
                        <a:pt x="104" y="84"/>
                      </a:cubicBezTo>
                      <a:cubicBezTo>
                        <a:pt x="103" y="94"/>
                        <a:pt x="103" y="104"/>
                        <a:pt x="103" y="114"/>
                      </a:cubicBezTo>
                      <a:cubicBezTo>
                        <a:pt x="102" y="126"/>
                        <a:pt x="102" y="138"/>
                        <a:pt x="102" y="150"/>
                      </a:cubicBezTo>
                      <a:cubicBezTo>
                        <a:pt x="101" y="164"/>
                        <a:pt x="102" y="178"/>
                        <a:pt x="102" y="193"/>
                      </a:cubicBezTo>
                      <a:cubicBezTo>
                        <a:pt x="102" y="204"/>
                        <a:pt x="102" y="215"/>
                        <a:pt x="102" y="227"/>
                      </a:cubicBezTo>
                      <a:cubicBezTo>
                        <a:pt x="102" y="241"/>
                        <a:pt x="102" y="256"/>
                        <a:pt x="103" y="270"/>
                      </a:cubicBezTo>
                      <a:cubicBezTo>
                        <a:pt x="104" y="276"/>
                        <a:pt x="103" y="277"/>
                        <a:pt x="97" y="277"/>
                      </a:cubicBezTo>
                      <a:cubicBezTo>
                        <a:pt x="89" y="277"/>
                        <a:pt x="81" y="276"/>
                        <a:pt x="73" y="276"/>
                      </a:cubicBezTo>
                      <a:cubicBezTo>
                        <a:pt x="66" y="275"/>
                        <a:pt x="60" y="276"/>
                        <a:pt x="54" y="276"/>
                      </a:cubicBezTo>
                      <a:cubicBezTo>
                        <a:pt x="49" y="276"/>
                        <a:pt x="44" y="276"/>
                        <a:pt x="39" y="276"/>
                      </a:cubicBezTo>
                      <a:cubicBezTo>
                        <a:pt x="29" y="276"/>
                        <a:pt x="19" y="277"/>
                        <a:pt x="10" y="276"/>
                      </a:cubicBezTo>
                      <a:cubicBezTo>
                        <a:pt x="7" y="275"/>
                        <a:pt x="4" y="275"/>
                        <a:pt x="1" y="275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2">
                  <a:schemeClr val="accent1"/>
                </a:fillRef>
                <a:effectRef idx="1">
                  <a:schemeClr val="accent1"/>
                </a:effectRef>
                <a:fontRef idx="minor">
                  <a:schemeClr val="dk1"/>
                </a:fontRef>
              </p:style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575" name="Freeform 37"/>
                <p:cNvSpPr>
                  <a:spLocks/>
                </p:cNvSpPr>
                <p:nvPr/>
              </p:nvSpPr>
              <p:spPr bwMode="auto">
                <a:xfrm>
                  <a:off x="3697288" y="3946526"/>
                  <a:ext cx="90488" cy="808038"/>
                </a:xfrm>
                <a:custGeom>
                  <a:avLst/>
                  <a:gdLst>
                    <a:gd name="T0" fmla="*/ 23 w 31"/>
                    <a:gd name="T1" fmla="*/ 276 h 276"/>
                    <a:gd name="T2" fmla="*/ 7 w 31"/>
                    <a:gd name="T3" fmla="*/ 275 h 276"/>
                    <a:gd name="T4" fmla="*/ 2 w 31"/>
                    <a:gd name="T5" fmla="*/ 270 h 276"/>
                    <a:gd name="T6" fmla="*/ 1 w 31"/>
                    <a:gd name="T7" fmla="*/ 241 h 276"/>
                    <a:gd name="T8" fmla="*/ 0 w 31"/>
                    <a:gd name="T9" fmla="*/ 216 h 276"/>
                    <a:gd name="T10" fmla="*/ 1 w 31"/>
                    <a:gd name="T11" fmla="*/ 211 h 276"/>
                    <a:gd name="T12" fmla="*/ 0 w 31"/>
                    <a:gd name="T13" fmla="*/ 167 h 276"/>
                    <a:gd name="T14" fmla="*/ 1 w 31"/>
                    <a:gd name="T15" fmla="*/ 149 h 276"/>
                    <a:gd name="T16" fmla="*/ 2 w 31"/>
                    <a:gd name="T17" fmla="*/ 125 h 276"/>
                    <a:gd name="T18" fmla="*/ 4 w 31"/>
                    <a:gd name="T19" fmla="*/ 80 h 276"/>
                    <a:gd name="T20" fmla="*/ 4 w 31"/>
                    <a:gd name="T21" fmla="*/ 64 h 276"/>
                    <a:gd name="T22" fmla="*/ 4 w 31"/>
                    <a:gd name="T23" fmla="*/ 39 h 276"/>
                    <a:gd name="T24" fmla="*/ 5 w 31"/>
                    <a:gd name="T25" fmla="*/ 19 h 276"/>
                    <a:gd name="T26" fmla="*/ 5 w 31"/>
                    <a:gd name="T27" fmla="*/ 0 h 276"/>
                    <a:gd name="T28" fmla="*/ 27 w 31"/>
                    <a:gd name="T29" fmla="*/ 0 h 276"/>
                    <a:gd name="T30" fmla="*/ 29 w 31"/>
                    <a:gd name="T31" fmla="*/ 17 h 276"/>
                    <a:gd name="T32" fmla="*/ 28 w 31"/>
                    <a:gd name="T33" fmla="*/ 34 h 276"/>
                    <a:gd name="T34" fmla="*/ 28 w 31"/>
                    <a:gd name="T35" fmla="*/ 47 h 276"/>
                    <a:gd name="T36" fmla="*/ 27 w 31"/>
                    <a:gd name="T37" fmla="*/ 77 h 276"/>
                    <a:gd name="T38" fmla="*/ 25 w 31"/>
                    <a:gd name="T39" fmla="*/ 128 h 276"/>
                    <a:gd name="T40" fmla="*/ 23 w 31"/>
                    <a:gd name="T41" fmla="*/ 179 h 276"/>
                    <a:gd name="T42" fmla="*/ 24 w 31"/>
                    <a:gd name="T43" fmla="*/ 201 h 276"/>
                    <a:gd name="T44" fmla="*/ 23 w 31"/>
                    <a:gd name="T45" fmla="*/ 215 h 276"/>
                    <a:gd name="T46" fmla="*/ 23 w 31"/>
                    <a:gd name="T47" fmla="*/ 220 h 276"/>
                    <a:gd name="T48" fmla="*/ 24 w 31"/>
                    <a:gd name="T49" fmla="*/ 238 h 276"/>
                    <a:gd name="T50" fmla="*/ 24 w 31"/>
                    <a:gd name="T51" fmla="*/ 242 h 276"/>
                    <a:gd name="T52" fmla="*/ 23 w 31"/>
                    <a:gd name="T53" fmla="*/ 276 h 27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31" h="276">
                      <a:moveTo>
                        <a:pt x="23" y="276"/>
                      </a:moveTo>
                      <a:cubicBezTo>
                        <a:pt x="17" y="276"/>
                        <a:pt x="12" y="276"/>
                        <a:pt x="7" y="275"/>
                      </a:cubicBezTo>
                      <a:cubicBezTo>
                        <a:pt x="4" y="275"/>
                        <a:pt x="2" y="273"/>
                        <a:pt x="2" y="270"/>
                      </a:cubicBezTo>
                      <a:cubicBezTo>
                        <a:pt x="2" y="260"/>
                        <a:pt x="1" y="250"/>
                        <a:pt x="1" y="241"/>
                      </a:cubicBezTo>
                      <a:cubicBezTo>
                        <a:pt x="2" y="233"/>
                        <a:pt x="3" y="224"/>
                        <a:pt x="0" y="216"/>
                      </a:cubicBezTo>
                      <a:cubicBezTo>
                        <a:pt x="0" y="215"/>
                        <a:pt x="1" y="213"/>
                        <a:pt x="1" y="211"/>
                      </a:cubicBezTo>
                      <a:cubicBezTo>
                        <a:pt x="0" y="196"/>
                        <a:pt x="2" y="182"/>
                        <a:pt x="0" y="167"/>
                      </a:cubicBezTo>
                      <a:cubicBezTo>
                        <a:pt x="0" y="161"/>
                        <a:pt x="1" y="155"/>
                        <a:pt x="1" y="149"/>
                      </a:cubicBezTo>
                      <a:cubicBezTo>
                        <a:pt x="1" y="141"/>
                        <a:pt x="1" y="133"/>
                        <a:pt x="2" y="125"/>
                      </a:cubicBezTo>
                      <a:cubicBezTo>
                        <a:pt x="2" y="110"/>
                        <a:pt x="3" y="95"/>
                        <a:pt x="4" y="80"/>
                      </a:cubicBezTo>
                      <a:cubicBezTo>
                        <a:pt x="4" y="75"/>
                        <a:pt x="4" y="70"/>
                        <a:pt x="4" y="64"/>
                      </a:cubicBezTo>
                      <a:cubicBezTo>
                        <a:pt x="4" y="56"/>
                        <a:pt x="4" y="47"/>
                        <a:pt x="4" y="39"/>
                      </a:cubicBezTo>
                      <a:cubicBezTo>
                        <a:pt x="4" y="32"/>
                        <a:pt x="5" y="26"/>
                        <a:pt x="5" y="19"/>
                      </a:cubicBezTo>
                      <a:cubicBezTo>
                        <a:pt x="5" y="13"/>
                        <a:pt x="5" y="7"/>
                        <a:pt x="5" y="0"/>
                      </a:cubicBezTo>
                      <a:cubicBezTo>
                        <a:pt x="13" y="0"/>
                        <a:pt x="20" y="0"/>
                        <a:pt x="27" y="0"/>
                      </a:cubicBezTo>
                      <a:cubicBezTo>
                        <a:pt x="31" y="5"/>
                        <a:pt x="30" y="12"/>
                        <a:pt x="29" y="17"/>
                      </a:cubicBezTo>
                      <a:cubicBezTo>
                        <a:pt x="29" y="23"/>
                        <a:pt x="28" y="28"/>
                        <a:pt x="28" y="34"/>
                      </a:cubicBezTo>
                      <a:cubicBezTo>
                        <a:pt x="29" y="38"/>
                        <a:pt x="28" y="43"/>
                        <a:pt x="28" y="47"/>
                      </a:cubicBezTo>
                      <a:cubicBezTo>
                        <a:pt x="28" y="57"/>
                        <a:pt x="27" y="67"/>
                        <a:pt x="27" y="77"/>
                      </a:cubicBezTo>
                      <a:cubicBezTo>
                        <a:pt x="26" y="94"/>
                        <a:pt x="26" y="111"/>
                        <a:pt x="25" y="128"/>
                      </a:cubicBezTo>
                      <a:cubicBezTo>
                        <a:pt x="25" y="145"/>
                        <a:pt x="24" y="162"/>
                        <a:pt x="23" y="179"/>
                      </a:cubicBezTo>
                      <a:cubicBezTo>
                        <a:pt x="23" y="186"/>
                        <a:pt x="24" y="193"/>
                        <a:pt x="24" y="201"/>
                      </a:cubicBezTo>
                      <a:cubicBezTo>
                        <a:pt x="24" y="206"/>
                        <a:pt x="23" y="210"/>
                        <a:pt x="23" y="215"/>
                      </a:cubicBezTo>
                      <a:cubicBezTo>
                        <a:pt x="23" y="216"/>
                        <a:pt x="23" y="218"/>
                        <a:pt x="23" y="220"/>
                      </a:cubicBezTo>
                      <a:cubicBezTo>
                        <a:pt x="23" y="226"/>
                        <a:pt x="23" y="232"/>
                        <a:pt x="24" y="238"/>
                      </a:cubicBezTo>
                      <a:cubicBezTo>
                        <a:pt x="24" y="239"/>
                        <a:pt x="24" y="241"/>
                        <a:pt x="24" y="242"/>
                      </a:cubicBezTo>
                      <a:cubicBezTo>
                        <a:pt x="24" y="253"/>
                        <a:pt x="23" y="264"/>
                        <a:pt x="23" y="276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576" name="Freeform 38"/>
                <p:cNvSpPr>
                  <a:spLocks/>
                </p:cNvSpPr>
                <p:nvPr/>
              </p:nvSpPr>
              <p:spPr bwMode="auto">
                <a:xfrm>
                  <a:off x="3833813" y="2565401"/>
                  <a:ext cx="344488" cy="930275"/>
                </a:xfrm>
                <a:custGeom>
                  <a:avLst/>
                  <a:gdLst>
                    <a:gd name="T0" fmla="*/ 110 w 118"/>
                    <a:gd name="T1" fmla="*/ 316 h 318"/>
                    <a:gd name="T2" fmla="*/ 94 w 118"/>
                    <a:gd name="T3" fmla="*/ 315 h 318"/>
                    <a:gd name="T4" fmla="*/ 87 w 118"/>
                    <a:gd name="T5" fmla="*/ 315 h 318"/>
                    <a:gd name="T6" fmla="*/ 79 w 118"/>
                    <a:gd name="T7" fmla="*/ 315 h 318"/>
                    <a:gd name="T8" fmla="*/ 58 w 118"/>
                    <a:gd name="T9" fmla="*/ 315 h 318"/>
                    <a:gd name="T10" fmla="*/ 46 w 118"/>
                    <a:gd name="T11" fmla="*/ 315 h 318"/>
                    <a:gd name="T12" fmla="*/ 37 w 118"/>
                    <a:gd name="T13" fmla="*/ 315 h 318"/>
                    <a:gd name="T14" fmla="*/ 24 w 118"/>
                    <a:gd name="T15" fmla="*/ 316 h 318"/>
                    <a:gd name="T16" fmla="*/ 15 w 118"/>
                    <a:gd name="T17" fmla="*/ 317 h 318"/>
                    <a:gd name="T18" fmla="*/ 14 w 118"/>
                    <a:gd name="T19" fmla="*/ 317 h 318"/>
                    <a:gd name="T20" fmla="*/ 1 w 118"/>
                    <a:gd name="T21" fmla="*/ 316 h 318"/>
                    <a:gd name="T22" fmla="*/ 2 w 118"/>
                    <a:gd name="T23" fmla="*/ 298 h 318"/>
                    <a:gd name="T24" fmla="*/ 2 w 118"/>
                    <a:gd name="T25" fmla="*/ 270 h 318"/>
                    <a:gd name="T26" fmla="*/ 2 w 118"/>
                    <a:gd name="T27" fmla="*/ 203 h 318"/>
                    <a:gd name="T28" fmla="*/ 1 w 118"/>
                    <a:gd name="T29" fmla="*/ 165 h 318"/>
                    <a:gd name="T30" fmla="*/ 2 w 118"/>
                    <a:gd name="T31" fmla="*/ 135 h 318"/>
                    <a:gd name="T32" fmla="*/ 1 w 118"/>
                    <a:gd name="T33" fmla="*/ 94 h 318"/>
                    <a:gd name="T34" fmla="*/ 1 w 118"/>
                    <a:gd name="T35" fmla="*/ 58 h 318"/>
                    <a:gd name="T36" fmla="*/ 0 w 118"/>
                    <a:gd name="T37" fmla="*/ 27 h 318"/>
                    <a:gd name="T38" fmla="*/ 2 w 118"/>
                    <a:gd name="T39" fmla="*/ 11 h 318"/>
                    <a:gd name="T40" fmla="*/ 3 w 118"/>
                    <a:gd name="T41" fmla="*/ 2 h 318"/>
                    <a:gd name="T42" fmla="*/ 26 w 118"/>
                    <a:gd name="T43" fmla="*/ 1 h 318"/>
                    <a:gd name="T44" fmla="*/ 28 w 118"/>
                    <a:gd name="T45" fmla="*/ 0 h 318"/>
                    <a:gd name="T46" fmla="*/ 48 w 118"/>
                    <a:gd name="T47" fmla="*/ 1 h 318"/>
                    <a:gd name="T48" fmla="*/ 80 w 118"/>
                    <a:gd name="T49" fmla="*/ 2 h 318"/>
                    <a:gd name="T50" fmla="*/ 93 w 118"/>
                    <a:gd name="T51" fmla="*/ 3 h 318"/>
                    <a:gd name="T52" fmla="*/ 101 w 118"/>
                    <a:gd name="T53" fmla="*/ 2 h 318"/>
                    <a:gd name="T54" fmla="*/ 107 w 118"/>
                    <a:gd name="T55" fmla="*/ 2 h 318"/>
                    <a:gd name="T56" fmla="*/ 116 w 118"/>
                    <a:gd name="T57" fmla="*/ 2 h 318"/>
                    <a:gd name="T58" fmla="*/ 117 w 118"/>
                    <a:gd name="T59" fmla="*/ 7 h 318"/>
                    <a:gd name="T60" fmla="*/ 118 w 118"/>
                    <a:gd name="T61" fmla="*/ 39 h 318"/>
                    <a:gd name="T62" fmla="*/ 117 w 118"/>
                    <a:gd name="T63" fmla="*/ 62 h 318"/>
                    <a:gd name="T64" fmla="*/ 118 w 118"/>
                    <a:gd name="T65" fmla="*/ 77 h 318"/>
                    <a:gd name="T66" fmla="*/ 118 w 118"/>
                    <a:gd name="T67" fmla="*/ 88 h 318"/>
                    <a:gd name="T68" fmla="*/ 118 w 118"/>
                    <a:gd name="T69" fmla="*/ 100 h 318"/>
                    <a:gd name="T70" fmla="*/ 117 w 118"/>
                    <a:gd name="T71" fmla="*/ 128 h 318"/>
                    <a:gd name="T72" fmla="*/ 116 w 118"/>
                    <a:gd name="T73" fmla="*/ 136 h 318"/>
                    <a:gd name="T74" fmla="*/ 114 w 118"/>
                    <a:gd name="T75" fmla="*/ 190 h 318"/>
                    <a:gd name="T76" fmla="*/ 113 w 118"/>
                    <a:gd name="T77" fmla="*/ 224 h 318"/>
                    <a:gd name="T78" fmla="*/ 111 w 118"/>
                    <a:gd name="T79" fmla="*/ 275 h 318"/>
                    <a:gd name="T80" fmla="*/ 109 w 118"/>
                    <a:gd name="T81" fmla="*/ 311 h 318"/>
                    <a:gd name="T82" fmla="*/ 110 w 118"/>
                    <a:gd name="T83" fmla="*/ 316 h 31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</a:cxnLst>
                  <a:rect l="0" t="0" r="r" b="b"/>
                  <a:pathLst>
                    <a:path w="118" h="318">
                      <a:moveTo>
                        <a:pt x="110" y="316"/>
                      </a:moveTo>
                      <a:cubicBezTo>
                        <a:pt x="104" y="316"/>
                        <a:pt x="99" y="318"/>
                        <a:pt x="94" y="315"/>
                      </a:cubicBezTo>
                      <a:cubicBezTo>
                        <a:pt x="92" y="314"/>
                        <a:pt x="90" y="314"/>
                        <a:pt x="87" y="315"/>
                      </a:cubicBezTo>
                      <a:cubicBezTo>
                        <a:pt x="85" y="315"/>
                        <a:pt x="82" y="315"/>
                        <a:pt x="79" y="315"/>
                      </a:cubicBezTo>
                      <a:cubicBezTo>
                        <a:pt x="72" y="314"/>
                        <a:pt x="65" y="314"/>
                        <a:pt x="58" y="315"/>
                      </a:cubicBezTo>
                      <a:cubicBezTo>
                        <a:pt x="54" y="316"/>
                        <a:pt x="50" y="315"/>
                        <a:pt x="46" y="315"/>
                      </a:cubicBezTo>
                      <a:cubicBezTo>
                        <a:pt x="43" y="315"/>
                        <a:pt x="40" y="315"/>
                        <a:pt x="37" y="315"/>
                      </a:cubicBezTo>
                      <a:cubicBezTo>
                        <a:pt x="33" y="316"/>
                        <a:pt x="29" y="316"/>
                        <a:pt x="24" y="316"/>
                      </a:cubicBezTo>
                      <a:cubicBezTo>
                        <a:pt x="21" y="315"/>
                        <a:pt x="18" y="316"/>
                        <a:pt x="15" y="317"/>
                      </a:cubicBezTo>
                      <a:cubicBezTo>
                        <a:pt x="15" y="317"/>
                        <a:pt x="15" y="317"/>
                        <a:pt x="14" y="317"/>
                      </a:cubicBezTo>
                      <a:cubicBezTo>
                        <a:pt x="10" y="317"/>
                        <a:pt x="6" y="316"/>
                        <a:pt x="1" y="316"/>
                      </a:cubicBezTo>
                      <a:cubicBezTo>
                        <a:pt x="1" y="310"/>
                        <a:pt x="1" y="304"/>
                        <a:pt x="2" y="298"/>
                      </a:cubicBezTo>
                      <a:cubicBezTo>
                        <a:pt x="3" y="289"/>
                        <a:pt x="2" y="279"/>
                        <a:pt x="2" y="270"/>
                      </a:cubicBezTo>
                      <a:cubicBezTo>
                        <a:pt x="3" y="248"/>
                        <a:pt x="2" y="225"/>
                        <a:pt x="2" y="203"/>
                      </a:cubicBezTo>
                      <a:cubicBezTo>
                        <a:pt x="2" y="190"/>
                        <a:pt x="1" y="178"/>
                        <a:pt x="1" y="165"/>
                      </a:cubicBezTo>
                      <a:cubicBezTo>
                        <a:pt x="2" y="155"/>
                        <a:pt x="2" y="145"/>
                        <a:pt x="2" y="135"/>
                      </a:cubicBezTo>
                      <a:cubicBezTo>
                        <a:pt x="2" y="122"/>
                        <a:pt x="2" y="108"/>
                        <a:pt x="1" y="94"/>
                      </a:cubicBezTo>
                      <a:cubicBezTo>
                        <a:pt x="1" y="82"/>
                        <a:pt x="1" y="70"/>
                        <a:pt x="1" y="58"/>
                      </a:cubicBezTo>
                      <a:cubicBezTo>
                        <a:pt x="1" y="47"/>
                        <a:pt x="0" y="37"/>
                        <a:pt x="0" y="27"/>
                      </a:cubicBezTo>
                      <a:cubicBezTo>
                        <a:pt x="0" y="21"/>
                        <a:pt x="1" y="16"/>
                        <a:pt x="2" y="11"/>
                      </a:cubicBezTo>
                      <a:cubicBezTo>
                        <a:pt x="2" y="7"/>
                        <a:pt x="2" y="4"/>
                        <a:pt x="3" y="2"/>
                      </a:cubicBezTo>
                      <a:cubicBezTo>
                        <a:pt x="11" y="1"/>
                        <a:pt x="19" y="1"/>
                        <a:pt x="26" y="1"/>
                      </a:cubicBezTo>
                      <a:cubicBezTo>
                        <a:pt x="27" y="0"/>
                        <a:pt x="27" y="0"/>
                        <a:pt x="28" y="0"/>
                      </a:cubicBezTo>
                      <a:cubicBezTo>
                        <a:pt x="34" y="1"/>
                        <a:pt x="41" y="1"/>
                        <a:pt x="48" y="1"/>
                      </a:cubicBezTo>
                      <a:cubicBezTo>
                        <a:pt x="58" y="1"/>
                        <a:pt x="69" y="2"/>
                        <a:pt x="80" y="2"/>
                      </a:cubicBezTo>
                      <a:cubicBezTo>
                        <a:pt x="84" y="2"/>
                        <a:pt x="88" y="3"/>
                        <a:pt x="93" y="3"/>
                      </a:cubicBezTo>
                      <a:cubicBezTo>
                        <a:pt x="96" y="3"/>
                        <a:pt x="98" y="2"/>
                        <a:pt x="101" y="2"/>
                      </a:cubicBezTo>
                      <a:cubicBezTo>
                        <a:pt x="103" y="2"/>
                        <a:pt x="105" y="2"/>
                        <a:pt x="107" y="2"/>
                      </a:cubicBezTo>
                      <a:cubicBezTo>
                        <a:pt x="110" y="2"/>
                        <a:pt x="112" y="2"/>
                        <a:pt x="116" y="2"/>
                      </a:cubicBezTo>
                      <a:cubicBezTo>
                        <a:pt x="116" y="4"/>
                        <a:pt x="117" y="6"/>
                        <a:pt x="117" y="7"/>
                      </a:cubicBezTo>
                      <a:cubicBezTo>
                        <a:pt x="116" y="18"/>
                        <a:pt x="117" y="29"/>
                        <a:pt x="118" y="39"/>
                      </a:cubicBezTo>
                      <a:cubicBezTo>
                        <a:pt x="118" y="47"/>
                        <a:pt x="117" y="54"/>
                        <a:pt x="117" y="62"/>
                      </a:cubicBezTo>
                      <a:cubicBezTo>
                        <a:pt x="117" y="67"/>
                        <a:pt x="118" y="72"/>
                        <a:pt x="118" y="77"/>
                      </a:cubicBezTo>
                      <a:cubicBezTo>
                        <a:pt x="118" y="81"/>
                        <a:pt x="117" y="85"/>
                        <a:pt x="118" y="88"/>
                      </a:cubicBezTo>
                      <a:cubicBezTo>
                        <a:pt x="118" y="92"/>
                        <a:pt x="118" y="96"/>
                        <a:pt x="118" y="100"/>
                      </a:cubicBezTo>
                      <a:cubicBezTo>
                        <a:pt x="118" y="109"/>
                        <a:pt x="117" y="119"/>
                        <a:pt x="117" y="128"/>
                      </a:cubicBezTo>
                      <a:cubicBezTo>
                        <a:pt x="116" y="131"/>
                        <a:pt x="116" y="133"/>
                        <a:pt x="116" y="136"/>
                      </a:cubicBezTo>
                      <a:cubicBezTo>
                        <a:pt x="115" y="154"/>
                        <a:pt x="115" y="172"/>
                        <a:pt x="114" y="190"/>
                      </a:cubicBezTo>
                      <a:cubicBezTo>
                        <a:pt x="114" y="201"/>
                        <a:pt x="113" y="212"/>
                        <a:pt x="113" y="224"/>
                      </a:cubicBezTo>
                      <a:cubicBezTo>
                        <a:pt x="112" y="241"/>
                        <a:pt x="111" y="258"/>
                        <a:pt x="111" y="275"/>
                      </a:cubicBezTo>
                      <a:cubicBezTo>
                        <a:pt x="110" y="287"/>
                        <a:pt x="110" y="299"/>
                        <a:pt x="109" y="311"/>
                      </a:cubicBezTo>
                      <a:cubicBezTo>
                        <a:pt x="109" y="312"/>
                        <a:pt x="110" y="314"/>
                        <a:pt x="110" y="316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2">
                  <a:schemeClr val="accent1"/>
                </a:fillRef>
                <a:effectRef idx="1">
                  <a:schemeClr val="accent1"/>
                </a:effectRef>
                <a:fontRef idx="minor">
                  <a:schemeClr val="dk1"/>
                </a:fontRef>
              </p:style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577" name="Freeform 39"/>
                <p:cNvSpPr>
                  <a:spLocks/>
                </p:cNvSpPr>
                <p:nvPr/>
              </p:nvSpPr>
              <p:spPr bwMode="auto">
                <a:xfrm>
                  <a:off x="3367088" y="2578101"/>
                  <a:ext cx="341313" cy="917575"/>
                </a:xfrm>
                <a:custGeom>
                  <a:avLst/>
                  <a:gdLst>
                    <a:gd name="T0" fmla="*/ 115 w 117"/>
                    <a:gd name="T1" fmla="*/ 312 h 314"/>
                    <a:gd name="T2" fmla="*/ 6 w 117"/>
                    <a:gd name="T3" fmla="*/ 312 h 314"/>
                    <a:gd name="T4" fmla="*/ 6 w 117"/>
                    <a:gd name="T5" fmla="*/ 287 h 314"/>
                    <a:gd name="T6" fmla="*/ 6 w 117"/>
                    <a:gd name="T7" fmla="*/ 249 h 314"/>
                    <a:gd name="T8" fmla="*/ 6 w 117"/>
                    <a:gd name="T9" fmla="*/ 213 h 314"/>
                    <a:gd name="T10" fmla="*/ 5 w 117"/>
                    <a:gd name="T11" fmla="*/ 168 h 314"/>
                    <a:gd name="T12" fmla="*/ 6 w 117"/>
                    <a:gd name="T13" fmla="*/ 121 h 314"/>
                    <a:gd name="T14" fmla="*/ 4 w 117"/>
                    <a:gd name="T15" fmla="*/ 95 h 314"/>
                    <a:gd name="T16" fmla="*/ 4 w 117"/>
                    <a:gd name="T17" fmla="*/ 73 h 314"/>
                    <a:gd name="T18" fmla="*/ 2 w 117"/>
                    <a:gd name="T19" fmla="*/ 12 h 314"/>
                    <a:gd name="T20" fmla="*/ 3 w 117"/>
                    <a:gd name="T21" fmla="*/ 7 h 314"/>
                    <a:gd name="T22" fmla="*/ 7 w 117"/>
                    <a:gd name="T23" fmla="*/ 3 h 314"/>
                    <a:gd name="T24" fmla="*/ 18 w 117"/>
                    <a:gd name="T25" fmla="*/ 2 h 314"/>
                    <a:gd name="T26" fmla="*/ 55 w 117"/>
                    <a:gd name="T27" fmla="*/ 2 h 314"/>
                    <a:gd name="T28" fmla="*/ 82 w 117"/>
                    <a:gd name="T29" fmla="*/ 1 h 314"/>
                    <a:gd name="T30" fmla="*/ 102 w 117"/>
                    <a:gd name="T31" fmla="*/ 1 h 314"/>
                    <a:gd name="T32" fmla="*/ 109 w 117"/>
                    <a:gd name="T33" fmla="*/ 0 h 314"/>
                    <a:gd name="T34" fmla="*/ 115 w 117"/>
                    <a:gd name="T35" fmla="*/ 5 h 314"/>
                    <a:gd name="T36" fmla="*/ 116 w 117"/>
                    <a:gd name="T37" fmla="*/ 30 h 314"/>
                    <a:gd name="T38" fmla="*/ 116 w 117"/>
                    <a:gd name="T39" fmla="*/ 55 h 314"/>
                    <a:gd name="T40" fmla="*/ 117 w 117"/>
                    <a:gd name="T41" fmla="*/ 79 h 314"/>
                    <a:gd name="T42" fmla="*/ 116 w 117"/>
                    <a:gd name="T43" fmla="*/ 126 h 314"/>
                    <a:gd name="T44" fmla="*/ 116 w 117"/>
                    <a:gd name="T45" fmla="*/ 149 h 314"/>
                    <a:gd name="T46" fmla="*/ 116 w 117"/>
                    <a:gd name="T47" fmla="*/ 158 h 314"/>
                    <a:gd name="T48" fmla="*/ 116 w 117"/>
                    <a:gd name="T49" fmla="*/ 188 h 314"/>
                    <a:gd name="T50" fmla="*/ 116 w 117"/>
                    <a:gd name="T51" fmla="*/ 213 h 314"/>
                    <a:gd name="T52" fmla="*/ 116 w 117"/>
                    <a:gd name="T53" fmla="*/ 238 h 314"/>
                    <a:gd name="T54" fmla="*/ 116 w 117"/>
                    <a:gd name="T55" fmla="*/ 277 h 314"/>
                    <a:gd name="T56" fmla="*/ 117 w 117"/>
                    <a:gd name="T57" fmla="*/ 301 h 314"/>
                    <a:gd name="T58" fmla="*/ 115 w 117"/>
                    <a:gd name="T59" fmla="*/ 312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</a:cxnLst>
                  <a:rect l="0" t="0" r="r" b="b"/>
                  <a:pathLst>
                    <a:path w="117" h="314">
                      <a:moveTo>
                        <a:pt x="115" y="312"/>
                      </a:moveTo>
                      <a:cubicBezTo>
                        <a:pt x="79" y="314"/>
                        <a:pt x="43" y="313"/>
                        <a:pt x="6" y="312"/>
                      </a:cubicBezTo>
                      <a:cubicBezTo>
                        <a:pt x="6" y="303"/>
                        <a:pt x="5" y="296"/>
                        <a:pt x="6" y="287"/>
                      </a:cubicBezTo>
                      <a:cubicBezTo>
                        <a:pt x="7" y="275"/>
                        <a:pt x="6" y="262"/>
                        <a:pt x="6" y="249"/>
                      </a:cubicBezTo>
                      <a:cubicBezTo>
                        <a:pt x="6" y="237"/>
                        <a:pt x="6" y="225"/>
                        <a:pt x="6" y="213"/>
                      </a:cubicBezTo>
                      <a:cubicBezTo>
                        <a:pt x="6" y="198"/>
                        <a:pt x="5" y="183"/>
                        <a:pt x="5" y="168"/>
                      </a:cubicBezTo>
                      <a:cubicBezTo>
                        <a:pt x="5" y="152"/>
                        <a:pt x="6" y="137"/>
                        <a:pt x="6" y="121"/>
                      </a:cubicBezTo>
                      <a:cubicBezTo>
                        <a:pt x="6" y="113"/>
                        <a:pt x="5" y="104"/>
                        <a:pt x="4" y="95"/>
                      </a:cubicBezTo>
                      <a:cubicBezTo>
                        <a:pt x="4" y="88"/>
                        <a:pt x="4" y="80"/>
                        <a:pt x="4" y="73"/>
                      </a:cubicBezTo>
                      <a:cubicBezTo>
                        <a:pt x="2" y="53"/>
                        <a:pt x="0" y="33"/>
                        <a:pt x="2" y="12"/>
                      </a:cubicBezTo>
                      <a:cubicBezTo>
                        <a:pt x="2" y="10"/>
                        <a:pt x="2" y="8"/>
                        <a:pt x="3" y="7"/>
                      </a:cubicBezTo>
                      <a:cubicBezTo>
                        <a:pt x="4" y="5"/>
                        <a:pt x="5" y="3"/>
                        <a:pt x="7" y="3"/>
                      </a:cubicBezTo>
                      <a:cubicBezTo>
                        <a:pt x="10" y="2"/>
                        <a:pt x="14" y="2"/>
                        <a:pt x="18" y="2"/>
                      </a:cubicBezTo>
                      <a:cubicBezTo>
                        <a:pt x="30" y="2"/>
                        <a:pt x="43" y="1"/>
                        <a:pt x="55" y="2"/>
                      </a:cubicBezTo>
                      <a:cubicBezTo>
                        <a:pt x="64" y="3"/>
                        <a:pt x="73" y="2"/>
                        <a:pt x="82" y="1"/>
                      </a:cubicBezTo>
                      <a:cubicBezTo>
                        <a:pt x="89" y="1"/>
                        <a:pt x="95" y="1"/>
                        <a:pt x="102" y="1"/>
                      </a:cubicBezTo>
                      <a:cubicBezTo>
                        <a:pt x="104" y="1"/>
                        <a:pt x="107" y="1"/>
                        <a:pt x="109" y="0"/>
                      </a:cubicBezTo>
                      <a:cubicBezTo>
                        <a:pt x="113" y="0"/>
                        <a:pt x="114" y="1"/>
                        <a:pt x="115" y="5"/>
                      </a:cubicBezTo>
                      <a:cubicBezTo>
                        <a:pt x="116" y="14"/>
                        <a:pt x="116" y="22"/>
                        <a:pt x="116" y="30"/>
                      </a:cubicBezTo>
                      <a:cubicBezTo>
                        <a:pt x="116" y="38"/>
                        <a:pt x="116" y="47"/>
                        <a:pt x="116" y="55"/>
                      </a:cubicBezTo>
                      <a:cubicBezTo>
                        <a:pt x="116" y="63"/>
                        <a:pt x="117" y="71"/>
                        <a:pt x="117" y="79"/>
                      </a:cubicBezTo>
                      <a:cubicBezTo>
                        <a:pt x="116" y="95"/>
                        <a:pt x="116" y="110"/>
                        <a:pt x="116" y="126"/>
                      </a:cubicBezTo>
                      <a:cubicBezTo>
                        <a:pt x="116" y="133"/>
                        <a:pt x="116" y="141"/>
                        <a:pt x="116" y="149"/>
                      </a:cubicBezTo>
                      <a:cubicBezTo>
                        <a:pt x="116" y="152"/>
                        <a:pt x="116" y="155"/>
                        <a:pt x="116" y="158"/>
                      </a:cubicBezTo>
                      <a:cubicBezTo>
                        <a:pt x="114" y="168"/>
                        <a:pt x="116" y="178"/>
                        <a:pt x="116" y="188"/>
                      </a:cubicBezTo>
                      <a:cubicBezTo>
                        <a:pt x="116" y="196"/>
                        <a:pt x="116" y="205"/>
                        <a:pt x="116" y="213"/>
                      </a:cubicBezTo>
                      <a:cubicBezTo>
                        <a:pt x="116" y="221"/>
                        <a:pt x="116" y="230"/>
                        <a:pt x="116" y="238"/>
                      </a:cubicBezTo>
                      <a:cubicBezTo>
                        <a:pt x="116" y="251"/>
                        <a:pt x="116" y="264"/>
                        <a:pt x="116" y="277"/>
                      </a:cubicBezTo>
                      <a:cubicBezTo>
                        <a:pt x="116" y="285"/>
                        <a:pt x="117" y="293"/>
                        <a:pt x="117" y="301"/>
                      </a:cubicBezTo>
                      <a:cubicBezTo>
                        <a:pt x="117" y="305"/>
                        <a:pt x="116" y="308"/>
                        <a:pt x="115" y="312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2">
                  <a:schemeClr val="accent1"/>
                </a:fillRef>
                <a:effectRef idx="1">
                  <a:schemeClr val="accent1"/>
                </a:effectRef>
                <a:fontRef idx="minor">
                  <a:schemeClr val="dk1"/>
                </a:fontRef>
              </p:style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578" name="Freeform 40"/>
                <p:cNvSpPr>
                  <a:spLocks/>
                </p:cNvSpPr>
                <p:nvPr/>
              </p:nvSpPr>
              <p:spPr bwMode="auto">
                <a:xfrm>
                  <a:off x="3736975" y="2574926"/>
                  <a:ext cx="68263" cy="920750"/>
                </a:xfrm>
                <a:custGeom>
                  <a:avLst/>
                  <a:gdLst>
                    <a:gd name="T0" fmla="*/ 0 w 23"/>
                    <a:gd name="T1" fmla="*/ 0 h 315"/>
                    <a:gd name="T2" fmla="*/ 19 w 23"/>
                    <a:gd name="T3" fmla="*/ 0 h 315"/>
                    <a:gd name="T4" fmla="*/ 21 w 23"/>
                    <a:gd name="T5" fmla="*/ 31 h 315"/>
                    <a:gd name="T6" fmla="*/ 21 w 23"/>
                    <a:gd name="T7" fmla="*/ 58 h 315"/>
                    <a:gd name="T8" fmla="*/ 22 w 23"/>
                    <a:gd name="T9" fmla="*/ 84 h 315"/>
                    <a:gd name="T10" fmla="*/ 22 w 23"/>
                    <a:gd name="T11" fmla="*/ 102 h 315"/>
                    <a:gd name="T12" fmla="*/ 23 w 23"/>
                    <a:gd name="T13" fmla="*/ 143 h 315"/>
                    <a:gd name="T14" fmla="*/ 22 w 23"/>
                    <a:gd name="T15" fmla="*/ 175 h 315"/>
                    <a:gd name="T16" fmla="*/ 23 w 23"/>
                    <a:gd name="T17" fmla="*/ 188 h 315"/>
                    <a:gd name="T18" fmla="*/ 22 w 23"/>
                    <a:gd name="T19" fmla="*/ 192 h 315"/>
                    <a:gd name="T20" fmla="*/ 23 w 23"/>
                    <a:gd name="T21" fmla="*/ 222 h 315"/>
                    <a:gd name="T22" fmla="*/ 23 w 23"/>
                    <a:gd name="T23" fmla="*/ 226 h 315"/>
                    <a:gd name="T24" fmla="*/ 22 w 23"/>
                    <a:gd name="T25" fmla="*/ 283 h 315"/>
                    <a:gd name="T26" fmla="*/ 21 w 23"/>
                    <a:gd name="T27" fmla="*/ 298 h 315"/>
                    <a:gd name="T28" fmla="*/ 21 w 23"/>
                    <a:gd name="T29" fmla="*/ 306 h 315"/>
                    <a:gd name="T30" fmla="*/ 21 w 23"/>
                    <a:gd name="T31" fmla="*/ 313 h 315"/>
                    <a:gd name="T32" fmla="*/ 2 w 23"/>
                    <a:gd name="T33" fmla="*/ 315 h 315"/>
                    <a:gd name="T34" fmla="*/ 2 w 23"/>
                    <a:gd name="T35" fmla="*/ 297 h 315"/>
                    <a:gd name="T36" fmla="*/ 2 w 23"/>
                    <a:gd name="T37" fmla="*/ 277 h 315"/>
                    <a:gd name="T38" fmla="*/ 2 w 23"/>
                    <a:gd name="T39" fmla="*/ 256 h 315"/>
                    <a:gd name="T40" fmla="*/ 1 w 23"/>
                    <a:gd name="T41" fmla="*/ 226 h 315"/>
                    <a:gd name="T42" fmla="*/ 1 w 23"/>
                    <a:gd name="T43" fmla="*/ 218 h 315"/>
                    <a:gd name="T44" fmla="*/ 1 w 23"/>
                    <a:gd name="T45" fmla="*/ 187 h 315"/>
                    <a:gd name="T46" fmla="*/ 2 w 23"/>
                    <a:gd name="T47" fmla="*/ 149 h 315"/>
                    <a:gd name="T48" fmla="*/ 2 w 23"/>
                    <a:gd name="T49" fmla="*/ 106 h 315"/>
                    <a:gd name="T50" fmla="*/ 2 w 23"/>
                    <a:gd name="T51" fmla="*/ 70 h 315"/>
                    <a:gd name="T52" fmla="*/ 1 w 23"/>
                    <a:gd name="T53" fmla="*/ 63 h 315"/>
                    <a:gd name="T54" fmla="*/ 2 w 23"/>
                    <a:gd name="T55" fmla="*/ 58 h 315"/>
                    <a:gd name="T56" fmla="*/ 2 w 23"/>
                    <a:gd name="T57" fmla="*/ 55 h 315"/>
                    <a:gd name="T58" fmla="*/ 1 w 23"/>
                    <a:gd name="T59" fmla="*/ 14 h 315"/>
                    <a:gd name="T60" fmla="*/ 0 w 23"/>
                    <a:gd name="T61" fmla="*/ 0 h 31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</a:cxnLst>
                  <a:rect l="0" t="0" r="r" b="b"/>
                  <a:pathLst>
                    <a:path w="23" h="315">
                      <a:moveTo>
                        <a:pt x="0" y="0"/>
                      </a:moveTo>
                      <a:cubicBezTo>
                        <a:pt x="7" y="0"/>
                        <a:pt x="13" y="0"/>
                        <a:pt x="19" y="0"/>
                      </a:cubicBezTo>
                      <a:cubicBezTo>
                        <a:pt x="21" y="11"/>
                        <a:pt x="21" y="21"/>
                        <a:pt x="21" y="31"/>
                      </a:cubicBezTo>
                      <a:cubicBezTo>
                        <a:pt x="21" y="40"/>
                        <a:pt x="20" y="49"/>
                        <a:pt x="21" y="58"/>
                      </a:cubicBezTo>
                      <a:cubicBezTo>
                        <a:pt x="22" y="67"/>
                        <a:pt x="22" y="75"/>
                        <a:pt x="22" y="84"/>
                      </a:cubicBezTo>
                      <a:cubicBezTo>
                        <a:pt x="22" y="90"/>
                        <a:pt x="22" y="96"/>
                        <a:pt x="22" y="102"/>
                      </a:cubicBezTo>
                      <a:cubicBezTo>
                        <a:pt x="22" y="116"/>
                        <a:pt x="23" y="129"/>
                        <a:pt x="23" y="143"/>
                      </a:cubicBezTo>
                      <a:cubicBezTo>
                        <a:pt x="23" y="154"/>
                        <a:pt x="22" y="164"/>
                        <a:pt x="22" y="175"/>
                      </a:cubicBezTo>
                      <a:cubicBezTo>
                        <a:pt x="22" y="180"/>
                        <a:pt x="22" y="184"/>
                        <a:pt x="23" y="188"/>
                      </a:cubicBezTo>
                      <a:cubicBezTo>
                        <a:pt x="23" y="190"/>
                        <a:pt x="22" y="191"/>
                        <a:pt x="22" y="192"/>
                      </a:cubicBezTo>
                      <a:cubicBezTo>
                        <a:pt x="22" y="202"/>
                        <a:pt x="23" y="212"/>
                        <a:pt x="23" y="222"/>
                      </a:cubicBezTo>
                      <a:cubicBezTo>
                        <a:pt x="23" y="223"/>
                        <a:pt x="23" y="224"/>
                        <a:pt x="23" y="226"/>
                      </a:cubicBezTo>
                      <a:cubicBezTo>
                        <a:pt x="23" y="245"/>
                        <a:pt x="23" y="264"/>
                        <a:pt x="22" y="283"/>
                      </a:cubicBezTo>
                      <a:cubicBezTo>
                        <a:pt x="22" y="288"/>
                        <a:pt x="21" y="293"/>
                        <a:pt x="21" y="298"/>
                      </a:cubicBezTo>
                      <a:cubicBezTo>
                        <a:pt x="21" y="301"/>
                        <a:pt x="21" y="304"/>
                        <a:pt x="21" y="306"/>
                      </a:cubicBezTo>
                      <a:cubicBezTo>
                        <a:pt x="21" y="308"/>
                        <a:pt x="21" y="311"/>
                        <a:pt x="21" y="313"/>
                      </a:cubicBezTo>
                      <a:cubicBezTo>
                        <a:pt x="15" y="313"/>
                        <a:pt x="9" y="314"/>
                        <a:pt x="2" y="315"/>
                      </a:cubicBezTo>
                      <a:cubicBezTo>
                        <a:pt x="2" y="309"/>
                        <a:pt x="2" y="303"/>
                        <a:pt x="2" y="297"/>
                      </a:cubicBezTo>
                      <a:cubicBezTo>
                        <a:pt x="2" y="290"/>
                        <a:pt x="2" y="284"/>
                        <a:pt x="2" y="277"/>
                      </a:cubicBezTo>
                      <a:cubicBezTo>
                        <a:pt x="2" y="270"/>
                        <a:pt x="1" y="263"/>
                        <a:pt x="2" y="256"/>
                      </a:cubicBezTo>
                      <a:cubicBezTo>
                        <a:pt x="3" y="246"/>
                        <a:pt x="2" y="236"/>
                        <a:pt x="1" y="226"/>
                      </a:cubicBezTo>
                      <a:cubicBezTo>
                        <a:pt x="1" y="223"/>
                        <a:pt x="1" y="220"/>
                        <a:pt x="1" y="218"/>
                      </a:cubicBezTo>
                      <a:cubicBezTo>
                        <a:pt x="1" y="207"/>
                        <a:pt x="1" y="197"/>
                        <a:pt x="1" y="187"/>
                      </a:cubicBezTo>
                      <a:cubicBezTo>
                        <a:pt x="2" y="174"/>
                        <a:pt x="3" y="161"/>
                        <a:pt x="2" y="149"/>
                      </a:cubicBezTo>
                      <a:cubicBezTo>
                        <a:pt x="1" y="135"/>
                        <a:pt x="3" y="120"/>
                        <a:pt x="2" y="106"/>
                      </a:cubicBezTo>
                      <a:cubicBezTo>
                        <a:pt x="2" y="94"/>
                        <a:pt x="2" y="82"/>
                        <a:pt x="2" y="70"/>
                      </a:cubicBezTo>
                      <a:cubicBezTo>
                        <a:pt x="2" y="68"/>
                        <a:pt x="2" y="65"/>
                        <a:pt x="1" y="63"/>
                      </a:cubicBezTo>
                      <a:cubicBezTo>
                        <a:pt x="1" y="61"/>
                        <a:pt x="0" y="60"/>
                        <a:pt x="2" y="58"/>
                      </a:cubicBezTo>
                      <a:cubicBezTo>
                        <a:pt x="2" y="58"/>
                        <a:pt x="2" y="56"/>
                        <a:pt x="2" y="55"/>
                      </a:cubicBezTo>
                      <a:cubicBezTo>
                        <a:pt x="2" y="42"/>
                        <a:pt x="1" y="28"/>
                        <a:pt x="1" y="14"/>
                      </a:cubicBezTo>
                      <a:cubicBezTo>
                        <a:pt x="1" y="10"/>
                        <a:pt x="1" y="5"/>
                        <a:pt x="0" y="0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579" name="Freeform 41"/>
                <p:cNvSpPr>
                  <a:spLocks/>
                </p:cNvSpPr>
                <p:nvPr/>
              </p:nvSpPr>
              <p:spPr bwMode="auto">
                <a:xfrm>
                  <a:off x="2457450" y="4602163"/>
                  <a:ext cx="41275" cy="52388"/>
                </a:xfrm>
                <a:custGeom>
                  <a:avLst/>
                  <a:gdLst>
                    <a:gd name="T0" fmla="*/ 14 w 14"/>
                    <a:gd name="T1" fmla="*/ 2 h 18"/>
                    <a:gd name="T2" fmla="*/ 13 w 14"/>
                    <a:gd name="T3" fmla="*/ 9 h 18"/>
                    <a:gd name="T4" fmla="*/ 10 w 14"/>
                    <a:gd name="T5" fmla="*/ 16 h 18"/>
                    <a:gd name="T6" fmla="*/ 2 w 14"/>
                    <a:gd name="T7" fmla="*/ 16 h 18"/>
                    <a:gd name="T8" fmla="*/ 1 w 14"/>
                    <a:gd name="T9" fmla="*/ 11 h 18"/>
                    <a:gd name="T10" fmla="*/ 4 w 14"/>
                    <a:gd name="T11" fmla="*/ 3 h 18"/>
                    <a:gd name="T12" fmla="*/ 14 w 14"/>
                    <a:gd name="T13" fmla="*/ 2 h 1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4" h="18">
                      <a:moveTo>
                        <a:pt x="14" y="2"/>
                      </a:moveTo>
                      <a:cubicBezTo>
                        <a:pt x="14" y="5"/>
                        <a:pt x="14" y="7"/>
                        <a:pt x="13" y="9"/>
                      </a:cubicBezTo>
                      <a:cubicBezTo>
                        <a:pt x="13" y="11"/>
                        <a:pt x="11" y="14"/>
                        <a:pt x="10" y="16"/>
                      </a:cubicBezTo>
                      <a:cubicBezTo>
                        <a:pt x="8" y="18"/>
                        <a:pt x="5" y="18"/>
                        <a:pt x="2" y="16"/>
                      </a:cubicBezTo>
                      <a:cubicBezTo>
                        <a:pt x="0" y="15"/>
                        <a:pt x="0" y="13"/>
                        <a:pt x="1" y="11"/>
                      </a:cubicBezTo>
                      <a:cubicBezTo>
                        <a:pt x="2" y="8"/>
                        <a:pt x="3" y="5"/>
                        <a:pt x="4" y="3"/>
                      </a:cubicBezTo>
                      <a:cubicBezTo>
                        <a:pt x="7" y="0"/>
                        <a:pt x="9" y="0"/>
                        <a:pt x="14" y="2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580" name="Freeform 42"/>
                <p:cNvSpPr>
                  <a:spLocks/>
                </p:cNvSpPr>
                <p:nvPr/>
              </p:nvSpPr>
              <p:spPr bwMode="auto">
                <a:xfrm>
                  <a:off x="2665413" y="4587876"/>
                  <a:ext cx="52388" cy="69850"/>
                </a:xfrm>
                <a:custGeom>
                  <a:avLst/>
                  <a:gdLst>
                    <a:gd name="T0" fmla="*/ 16 w 18"/>
                    <a:gd name="T1" fmla="*/ 3 h 24"/>
                    <a:gd name="T2" fmla="*/ 17 w 18"/>
                    <a:gd name="T3" fmla="*/ 10 h 24"/>
                    <a:gd name="T4" fmla="*/ 10 w 18"/>
                    <a:gd name="T5" fmla="*/ 23 h 24"/>
                    <a:gd name="T6" fmla="*/ 3 w 18"/>
                    <a:gd name="T7" fmla="*/ 22 h 24"/>
                    <a:gd name="T8" fmla="*/ 0 w 18"/>
                    <a:gd name="T9" fmla="*/ 14 h 24"/>
                    <a:gd name="T10" fmla="*/ 2 w 18"/>
                    <a:gd name="T11" fmla="*/ 9 h 24"/>
                    <a:gd name="T12" fmla="*/ 6 w 18"/>
                    <a:gd name="T13" fmla="*/ 6 h 24"/>
                    <a:gd name="T14" fmla="*/ 16 w 18"/>
                    <a:gd name="T15" fmla="*/ 3 h 2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8" h="24">
                      <a:moveTo>
                        <a:pt x="16" y="3"/>
                      </a:moveTo>
                      <a:cubicBezTo>
                        <a:pt x="16" y="6"/>
                        <a:pt x="16" y="8"/>
                        <a:pt x="17" y="10"/>
                      </a:cubicBezTo>
                      <a:cubicBezTo>
                        <a:pt x="18" y="15"/>
                        <a:pt x="14" y="21"/>
                        <a:pt x="10" y="23"/>
                      </a:cubicBezTo>
                      <a:cubicBezTo>
                        <a:pt x="7" y="24"/>
                        <a:pt x="4" y="24"/>
                        <a:pt x="3" y="22"/>
                      </a:cubicBezTo>
                      <a:cubicBezTo>
                        <a:pt x="1" y="20"/>
                        <a:pt x="1" y="17"/>
                        <a:pt x="0" y="14"/>
                      </a:cubicBezTo>
                      <a:cubicBezTo>
                        <a:pt x="0" y="12"/>
                        <a:pt x="1" y="11"/>
                        <a:pt x="2" y="9"/>
                      </a:cubicBezTo>
                      <a:cubicBezTo>
                        <a:pt x="3" y="8"/>
                        <a:pt x="5" y="6"/>
                        <a:pt x="6" y="6"/>
                      </a:cubicBezTo>
                      <a:cubicBezTo>
                        <a:pt x="9" y="6"/>
                        <a:pt x="11" y="0"/>
                        <a:pt x="16" y="3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</p:grpSp>
        </p:grpSp>
        <p:grpSp>
          <p:nvGrpSpPr>
            <p:cNvPr id="1581" name="Group 4"/>
            <p:cNvGrpSpPr>
              <a:grpSpLocks noChangeAspect="1"/>
            </p:cNvGrpSpPr>
            <p:nvPr/>
          </p:nvGrpSpPr>
          <p:grpSpPr bwMode="auto">
            <a:xfrm>
              <a:off x="4143274" y="4514151"/>
              <a:ext cx="799955" cy="1500463"/>
              <a:chOff x="1837" y="346"/>
              <a:chExt cx="1985" cy="3723"/>
            </a:xfrm>
            <a:grpFill/>
          </p:grpSpPr>
          <p:sp>
            <p:nvSpPr>
              <p:cNvPr id="1582" name="Freeform 5"/>
              <p:cNvSpPr>
                <a:spLocks noEditPoints="1"/>
              </p:cNvSpPr>
              <p:nvPr/>
            </p:nvSpPr>
            <p:spPr bwMode="auto">
              <a:xfrm>
                <a:off x="1837" y="346"/>
                <a:ext cx="1985" cy="3723"/>
              </a:xfrm>
              <a:custGeom>
                <a:avLst/>
                <a:gdLst>
                  <a:gd name="T0" fmla="*/ 1351 w 1353"/>
                  <a:gd name="T1" fmla="*/ 1803 h 2541"/>
                  <a:gd name="T2" fmla="*/ 1189 w 1353"/>
                  <a:gd name="T3" fmla="*/ 2164 h 2541"/>
                  <a:gd name="T4" fmla="*/ 985 w 1353"/>
                  <a:gd name="T5" fmla="*/ 2404 h 2541"/>
                  <a:gd name="T6" fmla="*/ 1019 w 1353"/>
                  <a:gd name="T7" fmla="*/ 2113 h 2541"/>
                  <a:gd name="T8" fmla="*/ 649 w 1353"/>
                  <a:gd name="T9" fmla="*/ 2153 h 2541"/>
                  <a:gd name="T10" fmla="*/ 449 w 1353"/>
                  <a:gd name="T11" fmla="*/ 2520 h 2541"/>
                  <a:gd name="T12" fmla="*/ 519 w 1353"/>
                  <a:gd name="T13" fmla="*/ 2147 h 2541"/>
                  <a:gd name="T14" fmla="*/ 552 w 1353"/>
                  <a:gd name="T15" fmla="*/ 1645 h 2541"/>
                  <a:gd name="T16" fmla="*/ 555 w 1353"/>
                  <a:gd name="T17" fmla="*/ 1158 h 2541"/>
                  <a:gd name="T18" fmla="*/ 302 w 1353"/>
                  <a:gd name="T19" fmla="*/ 1248 h 2541"/>
                  <a:gd name="T20" fmla="*/ 49 w 1353"/>
                  <a:gd name="T21" fmla="*/ 1273 h 2541"/>
                  <a:gd name="T22" fmla="*/ 365 w 1353"/>
                  <a:gd name="T23" fmla="*/ 807 h 2541"/>
                  <a:gd name="T24" fmla="*/ 293 w 1353"/>
                  <a:gd name="T25" fmla="*/ 550 h 2541"/>
                  <a:gd name="T26" fmla="*/ 260 w 1353"/>
                  <a:gd name="T27" fmla="*/ 158 h 2541"/>
                  <a:gd name="T28" fmla="*/ 782 w 1353"/>
                  <a:gd name="T29" fmla="*/ 253 h 2541"/>
                  <a:gd name="T30" fmla="*/ 1001 w 1353"/>
                  <a:gd name="T31" fmla="*/ 518 h 2541"/>
                  <a:gd name="T32" fmla="*/ 963 w 1353"/>
                  <a:gd name="T33" fmla="*/ 681 h 2541"/>
                  <a:gd name="T34" fmla="*/ 1094 w 1353"/>
                  <a:gd name="T35" fmla="*/ 1256 h 2541"/>
                  <a:gd name="T36" fmla="*/ 720 w 1353"/>
                  <a:gd name="T37" fmla="*/ 1312 h 2541"/>
                  <a:gd name="T38" fmla="*/ 574 w 1353"/>
                  <a:gd name="T39" fmla="*/ 1217 h 2541"/>
                  <a:gd name="T40" fmla="*/ 524 w 1353"/>
                  <a:gd name="T41" fmla="*/ 1837 h 2541"/>
                  <a:gd name="T42" fmla="*/ 870 w 1353"/>
                  <a:gd name="T43" fmla="*/ 1962 h 2541"/>
                  <a:gd name="T44" fmla="*/ 1339 w 1353"/>
                  <a:gd name="T45" fmla="*/ 1822 h 2541"/>
                  <a:gd name="T46" fmla="*/ 1081 w 1353"/>
                  <a:gd name="T47" fmla="*/ 1307 h 2541"/>
                  <a:gd name="T48" fmla="*/ 810 w 1353"/>
                  <a:gd name="T49" fmla="*/ 1156 h 2541"/>
                  <a:gd name="T50" fmla="*/ 772 w 1353"/>
                  <a:gd name="T51" fmla="*/ 1333 h 2541"/>
                  <a:gd name="T52" fmla="*/ 1145 w 1353"/>
                  <a:gd name="T53" fmla="*/ 942 h 2541"/>
                  <a:gd name="T54" fmla="*/ 740 w 1353"/>
                  <a:gd name="T55" fmla="*/ 1010 h 2541"/>
                  <a:gd name="T56" fmla="*/ 1011 w 1353"/>
                  <a:gd name="T57" fmla="*/ 941 h 2541"/>
                  <a:gd name="T58" fmla="*/ 744 w 1353"/>
                  <a:gd name="T59" fmla="*/ 482 h 2541"/>
                  <a:gd name="T60" fmla="*/ 788 w 1353"/>
                  <a:gd name="T61" fmla="*/ 779 h 2541"/>
                  <a:gd name="T62" fmla="*/ 884 w 1353"/>
                  <a:gd name="T63" fmla="*/ 420 h 2541"/>
                  <a:gd name="T64" fmla="*/ 304 w 1353"/>
                  <a:gd name="T65" fmla="*/ 96 h 2541"/>
                  <a:gd name="T66" fmla="*/ 589 w 1353"/>
                  <a:gd name="T67" fmla="*/ 172 h 2541"/>
                  <a:gd name="T68" fmla="*/ 749 w 1353"/>
                  <a:gd name="T69" fmla="*/ 459 h 2541"/>
                  <a:gd name="T70" fmla="*/ 932 w 1353"/>
                  <a:gd name="T71" fmla="*/ 561 h 2541"/>
                  <a:gd name="T72" fmla="*/ 530 w 1353"/>
                  <a:gd name="T73" fmla="*/ 581 h 2541"/>
                  <a:gd name="T74" fmla="*/ 399 w 1353"/>
                  <a:gd name="T75" fmla="*/ 687 h 2541"/>
                  <a:gd name="T76" fmla="*/ 570 w 1353"/>
                  <a:gd name="T77" fmla="*/ 1114 h 2541"/>
                  <a:gd name="T78" fmla="*/ 616 w 1353"/>
                  <a:gd name="T79" fmla="*/ 619 h 2541"/>
                  <a:gd name="T80" fmla="*/ 600 w 1353"/>
                  <a:gd name="T81" fmla="*/ 301 h 2541"/>
                  <a:gd name="T82" fmla="*/ 469 w 1353"/>
                  <a:gd name="T83" fmla="*/ 161 h 2541"/>
                  <a:gd name="T84" fmla="*/ 325 w 1353"/>
                  <a:gd name="T85" fmla="*/ 319 h 2541"/>
                  <a:gd name="T86" fmla="*/ 489 w 1353"/>
                  <a:gd name="T87" fmla="*/ 417 h 2541"/>
                  <a:gd name="T88" fmla="*/ 207 w 1353"/>
                  <a:gd name="T89" fmla="*/ 1276 h 2541"/>
                  <a:gd name="T90" fmla="*/ 409 w 1353"/>
                  <a:gd name="T91" fmla="*/ 771 h 2541"/>
                  <a:gd name="T92" fmla="*/ 677 w 1353"/>
                  <a:gd name="T93" fmla="*/ 490 h 2541"/>
                  <a:gd name="T94" fmla="*/ 606 w 1353"/>
                  <a:gd name="T95" fmla="*/ 1065 h 2541"/>
                  <a:gd name="T96" fmla="*/ 806 w 1353"/>
                  <a:gd name="T97" fmla="*/ 862 h 2541"/>
                  <a:gd name="T98" fmla="*/ 700 w 1353"/>
                  <a:gd name="T99" fmla="*/ 453 h 2541"/>
                  <a:gd name="T100" fmla="*/ 601 w 1353"/>
                  <a:gd name="T101" fmla="*/ 2029 h 2541"/>
                  <a:gd name="T102" fmla="*/ 1033 w 1353"/>
                  <a:gd name="T103" fmla="*/ 2197 h 2541"/>
                  <a:gd name="T104" fmla="*/ 1100 w 1353"/>
                  <a:gd name="T105" fmla="*/ 1982 h 2541"/>
                  <a:gd name="T106" fmla="*/ 492 w 1353"/>
                  <a:gd name="T107" fmla="*/ 2491 h 2541"/>
                  <a:gd name="T108" fmla="*/ 1127 w 1353"/>
                  <a:gd name="T109" fmla="*/ 2204 h 2541"/>
                  <a:gd name="T110" fmla="*/ 1063 w 1353"/>
                  <a:gd name="T111" fmla="*/ 2360 h 2541"/>
                  <a:gd name="T112" fmla="*/ 333 w 1353"/>
                  <a:gd name="T113" fmla="*/ 554 h 2541"/>
                  <a:gd name="T114" fmla="*/ 402 w 1353"/>
                  <a:gd name="T115" fmla="*/ 612 h 2541"/>
                  <a:gd name="T116" fmla="*/ 650 w 1353"/>
                  <a:gd name="T117" fmla="*/ 1122 h 2541"/>
                  <a:gd name="T118" fmla="*/ 789 w 1353"/>
                  <a:gd name="T119" fmla="*/ 1136 h 2541"/>
                  <a:gd name="T120" fmla="*/ 47 w 1353"/>
                  <a:gd name="T121" fmla="*/ 1387 h 2541"/>
                  <a:gd name="T122" fmla="*/ 27 w 1353"/>
                  <a:gd name="T123" fmla="*/ 1404 h 2541"/>
                  <a:gd name="T124" fmla="*/ 1148 w 1353"/>
                  <a:gd name="T125" fmla="*/ 2297 h 25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1353" h="2541">
                    <a:moveTo>
                      <a:pt x="1084" y="1273"/>
                    </a:moveTo>
                    <a:cubicBezTo>
                      <a:pt x="1086" y="1276"/>
                      <a:pt x="1087" y="1278"/>
                      <a:pt x="1089" y="1280"/>
                    </a:cubicBezTo>
                    <a:cubicBezTo>
                      <a:pt x="1087" y="1282"/>
                      <a:pt x="1085" y="1282"/>
                      <a:pt x="1086" y="1286"/>
                    </a:cubicBezTo>
                    <a:cubicBezTo>
                      <a:pt x="1089" y="1292"/>
                      <a:pt x="1091" y="1300"/>
                      <a:pt x="1094" y="1307"/>
                    </a:cubicBezTo>
                    <a:cubicBezTo>
                      <a:pt x="1095" y="1309"/>
                      <a:pt x="1095" y="1310"/>
                      <a:pt x="1096" y="1312"/>
                    </a:cubicBezTo>
                    <a:cubicBezTo>
                      <a:pt x="1100" y="1325"/>
                      <a:pt x="1104" y="1337"/>
                      <a:pt x="1108" y="1349"/>
                    </a:cubicBezTo>
                    <a:cubicBezTo>
                      <a:pt x="1112" y="1360"/>
                      <a:pt x="1115" y="1372"/>
                      <a:pt x="1120" y="1382"/>
                    </a:cubicBezTo>
                    <a:cubicBezTo>
                      <a:pt x="1123" y="1389"/>
                      <a:pt x="1125" y="1396"/>
                      <a:pt x="1129" y="1403"/>
                    </a:cubicBezTo>
                    <a:cubicBezTo>
                      <a:pt x="1132" y="1410"/>
                      <a:pt x="1134" y="1417"/>
                      <a:pt x="1137" y="1424"/>
                    </a:cubicBezTo>
                    <a:cubicBezTo>
                      <a:pt x="1143" y="1438"/>
                      <a:pt x="1150" y="1453"/>
                      <a:pt x="1157" y="1467"/>
                    </a:cubicBezTo>
                    <a:cubicBezTo>
                      <a:pt x="1161" y="1475"/>
                      <a:pt x="1166" y="1483"/>
                      <a:pt x="1170" y="1491"/>
                    </a:cubicBezTo>
                    <a:cubicBezTo>
                      <a:pt x="1173" y="1496"/>
                      <a:pt x="1176" y="1502"/>
                      <a:pt x="1179" y="1507"/>
                    </a:cubicBezTo>
                    <a:cubicBezTo>
                      <a:pt x="1182" y="1513"/>
                      <a:pt x="1186" y="1520"/>
                      <a:pt x="1190" y="1527"/>
                    </a:cubicBezTo>
                    <a:cubicBezTo>
                      <a:pt x="1192" y="1531"/>
                      <a:pt x="1195" y="1536"/>
                      <a:pt x="1197" y="1540"/>
                    </a:cubicBezTo>
                    <a:cubicBezTo>
                      <a:pt x="1207" y="1559"/>
                      <a:pt x="1217" y="1579"/>
                      <a:pt x="1227" y="1598"/>
                    </a:cubicBezTo>
                    <a:cubicBezTo>
                      <a:pt x="1231" y="1606"/>
                      <a:pt x="1235" y="1613"/>
                      <a:pt x="1239" y="1621"/>
                    </a:cubicBezTo>
                    <a:cubicBezTo>
                      <a:pt x="1241" y="1625"/>
                      <a:pt x="1243" y="1629"/>
                      <a:pt x="1245" y="1633"/>
                    </a:cubicBezTo>
                    <a:cubicBezTo>
                      <a:pt x="1251" y="1646"/>
                      <a:pt x="1258" y="1659"/>
                      <a:pt x="1266" y="1671"/>
                    </a:cubicBezTo>
                    <a:cubicBezTo>
                      <a:pt x="1272" y="1681"/>
                      <a:pt x="1279" y="1691"/>
                      <a:pt x="1285" y="1701"/>
                    </a:cubicBezTo>
                    <a:cubicBezTo>
                      <a:pt x="1296" y="1718"/>
                      <a:pt x="1306" y="1737"/>
                      <a:pt x="1318" y="1753"/>
                    </a:cubicBezTo>
                    <a:cubicBezTo>
                      <a:pt x="1325" y="1763"/>
                      <a:pt x="1332" y="1773"/>
                      <a:pt x="1339" y="1783"/>
                    </a:cubicBezTo>
                    <a:cubicBezTo>
                      <a:pt x="1342" y="1788"/>
                      <a:pt x="1346" y="1794"/>
                      <a:pt x="1350" y="1800"/>
                    </a:cubicBezTo>
                    <a:cubicBezTo>
                      <a:pt x="1350" y="1801"/>
                      <a:pt x="1351" y="1802"/>
                      <a:pt x="1351" y="1803"/>
                    </a:cubicBezTo>
                    <a:cubicBezTo>
                      <a:pt x="1349" y="1807"/>
                      <a:pt x="1352" y="1810"/>
                      <a:pt x="1353" y="1814"/>
                    </a:cubicBezTo>
                    <a:cubicBezTo>
                      <a:pt x="1353" y="1816"/>
                      <a:pt x="1353" y="1820"/>
                      <a:pt x="1352" y="1821"/>
                    </a:cubicBezTo>
                    <a:cubicBezTo>
                      <a:pt x="1345" y="1832"/>
                      <a:pt x="1338" y="1844"/>
                      <a:pt x="1327" y="1852"/>
                    </a:cubicBezTo>
                    <a:cubicBezTo>
                      <a:pt x="1321" y="1856"/>
                      <a:pt x="1315" y="1862"/>
                      <a:pt x="1309" y="1866"/>
                    </a:cubicBezTo>
                    <a:cubicBezTo>
                      <a:pt x="1297" y="1874"/>
                      <a:pt x="1284" y="1880"/>
                      <a:pt x="1271" y="1886"/>
                    </a:cubicBezTo>
                    <a:cubicBezTo>
                      <a:pt x="1262" y="1891"/>
                      <a:pt x="1252" y="1896"/>
                      <a:pt x="1241" y="1900"/>
                    </a:cubicBezTo>
                    <a:cubicBezTo>
                      <a:pt x="1238" y="1901"/>
                      <a:pt x="1235" y="1902"/>
                      <a:pt x="1231" y="1903"/>
                    </a:cubicBezTo>
                    <a:cubicBezTo>
                      <a:pt x="1221" y="1906"/>
                      <a:pt x="1211" y="1908"/>
                      <a:pt x="1201" y="1910"/>
                    </a:cubicBezTo>
                    <a:cubicBezTo>
                      <a:pt x="1198" y="1911"/>
                      <a:pt x="1195" y="1912"/>
                      <a:pt x="1192" y="1913"/>
                    </a:cubicBezTo>
                    <a:cubicBezTo>
                      <a:pt x="1175" y="1919"/>
                      <a:pt x="1156" y="1922"/>
                      <a:pt x="1138" y="1926"/>
                    </a:cubicBezTo>
                    <a:cubicBezTo>
                      <a:pt x="1126" y="1929"/>
                      <a:pt x="1113" y="1931"/>
                      <a:pt x="1101" y="1931"/>
                    </a:cubicBezTo>
                    <a:cubicBezTo>
                      <a:pt x="1100" y="1932"/>
                      <a:pt x="1098" y="1932"/>
                      <a:pt x="1097" y="1933"/>
                    </a:cubicBezTo>
                    <a:cubicBezTo>
                      <a:pt x="1099" y="1942"/>
                      <a:pt x="1102" y="1952"/>
                      <a:pt x="1105" y="1961"/>
                    </a:cubicBezTo>
                    <a:cubicBezTo>
                      <a:pt x="1107" y="1968"/>
                      <a:pt x="1108" y="1974"/>
                      <a:pt x="1110" y="1981"/>
                    </a:cubicBezTo>
                    <a:cubicBezTo>
                      <a:pt x="1118" y="2003"/>
                      <a:pt x="1126" y="2025"/>
                      <a:pt x="1134" y="2047"/>
                    </a:cubicBezTo>
                    <a:cubicBezTo>
                      <a:pt x="1138" y="2056"/>
                      <a:pt x="1142" y="2065"/>
                      <a:pt x="1146" y="2074"/>
                    </a:cubicBezTo>
                    <a:cubicBezTo>
                      <a:pt x="1146" y="2074"/>
                      <a:pt x="1146" y="2075"/>
                      <a:pt x="1147" y="2076"/>
                    </a:cubicBezTo>
                    <a:cubicBezTo>
                      <a:pt x="1147" y="2085"/>
                      <a:pt x="1152" y="2091"/>
                      <a:pt x="1155" y="2099"/>
                    </a:cubicBezTo>
                    <a:cubicBezTo>
                      <a:pt x="1157" y="2103"/>
                      <a:pt x="1159" y="2107"/>
                      <a:pt x="1161" y="2112"/>
                    </a:cubicBezTo>
                    <a:cubicBezTo>
                      <a:pt x="1163" y="2116"/>
                      <a:pt x="1165" y="2121"/>
                      <a:pt x="1167" y="2125"/>
                    </a:cubicBezTo>
                    <a:cubicBezTo>
                      <a:pt x="1171" y="2134"/>
                      <a:pt x="1176" y="2142"/>
                      <a:pt x="1179" y="2151"/>
                    </a:cubicBezTo>
                    <a:cubicBezTo>
                      <a:pt x="1181" y="2154"/>
                      <a:pt x="1182" y="2156"/>
                      <a:pt x="1186" y="2157"/>
                    </a:cubicBezTo>
                    <a:cubicBezTo>
                      <a:pt x="1190" y="2158"/>
                      <a:pt x="1191" y="2160"/>
                      <a:pt x="1189" y="2164"/>
                    </a:cubicBezTo>
                    <a:cubicBezTo>
                      <a:pt x="1187" y="2167"/>
                      <a:pt x="1188" y="2170"/>
                      <a:pt x="1189" y="2173"/>
                    </a:cubicBezTo>
                    <a:cubicBezTo>
                      <a:pt x="1194" y="2185"/>
                      <a:pt x="1199" y="2197"/>
                      <a:pt x="1204" y="2210"/>
                    </a:cubicBezTo>
                    <a:cubicBezTo>
                      <a:pt x="1207" y="2216"/>
                      <a:pt x="1208" y="2223"/>
                      <a:pt x="1210" y="2230"/>
                    </a:cubicBezTo>
                    <a:cubicBezTo>
                      <a:pt x="1212" y="2237"/>
                      <a:pt x="1212" y="2245"/>
                      <a:pt x="1214" y="2252"/>
                    </a:cubicBezTo>
                    <a:cubicBezTo>
                      <a:pt x="1216" y="2265"/>
                      <a:pt x="1215" y="2278"/>
                      <a:pt x="1214" y="2290"/>
                    </a:cubicBezTo>
                    <a:cubicBezTo>
                      <a:pt x="1214" y="2293"/>
                      <a:pt x="1214" y="2297"/>
                      <a:pt x="1214" y="2300"/>
                    </a:cubicBezTo>
                    <a:cubicBezTo>
                      <a:pt x="1215" y="2309"/>
                      <a:pt x="1213" y="2319"/>
                      <a:pt x="1210" y="2328"/>
                    </a:cubicBezTo>
                    <a:cubicBezTo>
                      <a:pt x="1209" y="2333"/>
                      <a:pt x="1208" y="2338"/>
                      <a:pt x="1208" y="2344"/>
                    </a:cubicBezTo>
                    <a:cubicBezTo>
                      <a:pt x="1207" y="2348"/>
                      <a:pt x="1207" y="2350"/>
                      <a:pt x="1202" y="2350"/>
                    </a:cubicBezTo>
                    <a:cubicBezTo>
                      <a:pt x="1199" y="2351"/>
                      <a:pt x="1196" y="2350"/>
                      <a:pt x="1194" y="2350"/>
                    </a:cubicBezTo>
                    <a:cubicBezTo>
                      <a:pt x="1189" y="2351"/>
                      <a:pt x="1185" y="2351"/>
                      <a:pt x="1180" y="2352"/>
                    </a:cubicBezTo>
                    <a:cubicBezTo>
                      <a:pt x="1174" y="2352"/>
                      <a:pt x="1168" y="2354"/>
                      <a:pt x="1161" y="2353"/>
                    </a:cubicBezTo>
                    <a:cubicBezTo>
                      <a:pt x="1155" y="2352"/>
                      <a:pt x="1148" y="2352"/>
                      <a:pt x="1141" y="2351"/>
                    </a:cubicBezTo>
                    <a:cubicBezTo>
                      <a:pt x="1135" y="2351"/>
                      <a:pt x="1133" y="2349"/>
                      <a:pt x="1134" y="2343"/>
                    </a:cubicBezTo>
                    <a:cubicBezTo>
                      <a:pt x="1135" y="2335"/>
                      <a:pt x="1136" y="2327"/>
                      <a:pt x="1137" y="2319"/>
                    </a:cubicBezTo>
                    <a:cubicBezTo>
                      <a:pt x="1137" y="2314"/>
                      <a:pt x="1137" y="2309"/>
                      <a:pt x="1136" y="2304"/>
                    </a:cubicBezTo>
                    <a:cubicBezTo>
                      <a:pt x="1136" y="2303"/>
                      <a:pt x="1136" y="2302"/>
                      <a:pt x="1135" y="2301"/>
                    </a:cubicBezTo>
                    <a:cubicBezTo>
                      <a:pt x="1130" y="2306"/>
                      <a:pt x="1126" y="2311"/>
                      <a:pt x="1122" y="2316"/>
                    </a:cubicBezTo>
                    <a:cubicBezTo>
                      <a:pt x="1108" y="2334"/>
                      <a:pt x="1092" y="2349"/>
                      <a:pt x="1073" y="2362"/>
                    </a:cubicBezTo>
                    <a:cubicBezTo>
                      <a:pt x="1064" y="2369"/>
                      <a:pt x="1054" y="2376"/>
                      <a:pt x="1045" y="2382"/>
                    </a:cubicBezTo>
                    <a:cubicBezTo>
                      <a:pt x="1039" y="2386"/>
                      <a:pt x="1033" y="2388"/>
                      <a:pt x="1027" y="2390"/>
                    </a:cubicBezTo>
                    <a:cubicBezTo>
                      <a:pt x="1026" y="2391"/>
                      <a:pt x="1025" y="2391"/>
                      <a:pt x="1024" y="2391"/>
                    </a:cubicBezTo>
                    <a:cubicBezTo>
                      <a:pt x="1012" y="2398"/>
                      <a:pt x="998" y="2401"/>
                      <a:pt x="985" y="2404"/>
                    </a:cubicBezTo>
                    <a:cubicBezTo>
                      <a:pt x="984" y="2404"/>
                      <a:pt x="984" y="2404"/>
                      <a:pt x="983" y="2404"/>
                    </a:cubicBezTo>
                    <a:cubicBezTo>
                      <a:pt x="974" y="2409"/>
                      <a:pt x="963" y="2411"/>
                      <a:pt x="953" y="2414"/>
                    </a:cubicBezTo>
                    <a:cubicBezTo>
                      <a:pt x="946" y="2416"/>
                      <a:pt x="938" y="2417"/>
                      <a:pt x="931" y="2419"/>
                    </a:cubicBezTo>
                    <a:cubicBezTo>
                      <a:pt x="929" y="2419"/>
                      <a:pt x="927" y="2419"/>
                      <a:pt x="926" y="2420"/>
                    </a:cubicBezTo>
                    <a:cubicBezTo>
                      <a:pt x="921" y="2421"/>
                      <a:pt x="916" y="2423"/>
                      <a:pt x="911" y="2420"/>
                    </a:cubicBezTo>
                    <a:cubicBezTo>
                      <a:pt x="910" y="2419"/>
                      <a:pt x="908" y="2419"/>
                      <a:pt x="906" y="2419"/>
                    </a:cubicBezTo>
                    <a:cubicBezTo>
                      <a:pt x="899" y="2422"/>
                      <a:pt x="892" y="2422"/>
                      <a:pt x="884" y="2420"/>
                    </a:cubicBezTo>
                    <a:cubicBezTo>
                      <a:pt x="882" y="2415"/>
                      <a:pt x="881" y="2409"/>
                      <a:pt x="881" y="2403"/>
                    </a:cubicBezTo>
                    <a:cubicBezTo>
                      <a:pt x="882" y="2390"/>
                      <a:pt x="885" y="2377"/>
                      <a:pt x="893" y="2365"/>
                    </a:cubicBezTo>
                    <a:cubicBezTo>
                      <a:pt x="894" y="2364"/>
                      <a:pt x="894" y="2363"/>
                      <a:pt x="895" y="2362"/>
                    </a:cubicBezTo>
                    <a:cubicBezTo>
                      <a:pt x="906" y="2353"/>
                      <a:pt x="916" y="2343"/>
                      <a:pt x="928" y="2336"/>
                    </a:cubicBezTo>
                    <a:cubicBezTo>
                      <a:pt x="938" y="2329"/>
                      <a:pt x="946" y="2321"/>
                      <a:pt x="955" y="2314"/>
                    </a:cubicBezTo>
                    <a:cubicBezTo>
                      <a:pt x="966" y="2304"/>
                      <a:pt x="975" y="2292"/>
                      <a:pt x="982" y="2279"/>
                    </a:cubicBezTo>
                    <a:cubicBezTo>
                      <a:pt x="985" y="2271"/>
                      <a:pt x="992" y="2265"/>
                      <a:pt x="996" y="2258"/>
                    </a:cubicBezTo>
                    <a:cubicBezTo>
                      <a:pt x="1001" y="2252"/>
                      <a:pt x="1004" y="2245"/>
                      <a:pt x="1008" y="2238"/>
                    </a:cubicBezTo>
                    <a:cubicBezTo>
                      <a:pt x="1009" y="2235"/>
                      <a:pt x="1011" y="2231"/>
                      <a:pt x="1012" y="2228"/>
                    </a:cubicBezTo>
                    <a:cubicBezTo>
                      <a:pt x="1014" y="2223"/>
                      <a:pt x="1016" y="2219"/>
                      <a:pt x="1017" y="2214"/>
                    </a:cubicBezTo>
                    <a:cubicBezTo>
                      <a:pt x="1019" y="2211"/>
                      <a:pt x="1020" y="2207"/>
                      <a:pt x="1022" y="2204"/>
                    </a:cubicBezTo>
                    <a:cubicBezTo>
                      <a:pt x="1025" y="2197"/>
                      <a:pt x="1028" y="2190"/>
                      <a:pt x="1027" y="2181"/>
                    </a:cubicBezTo>
                    <a:cubicBezTo>
                      <a:pt x="1027" y="2177"/>
                      <a:pt x="1028" y="2173"/>
                      <a:pt x="1028" y="2170"/>
                    </a:cubicBezTo>
                    <a:cubicBezTo>
                      <a:pt x="1027" y="2156"/>
                      <a:pt x="1027" y="2143"/>
                      <a:pt x="1022" y="2130"/>
                    </a:cubicBezTo>
                    <a:cubicBezTo>
                      <a:pt x="1021" y="2125"/>
                      <a:pt x="1020" y="2120"/>
                      <a:pt x="1020" y="2115"/>
                    </a:cubicBezTo>
                    <a:cubicBezTo>
                      <a:pt x="1019" y="2114"/>
                      <a:pt x="1019" y="2113"/>
                      <a:pt x="1019" y="2113"/>
                    </a:cubicBezTo>
                    <a:cubicBezTo>
                      <a:pt x="1015" y="2101"/>
                      <a:pt x="1011" y="2089"/>
                      <a:pt x="1008" y="2077"/>
                    </a:cubicBezTo>
                    <a:cubicBezTo>
                      <a:pt x="1006" y="2071"/>
                      <a:pt x="1003" y="2066"/>
                      <a:pt x="1001" y="2060"/>
                    </a:cubicBezTo>
                    <a:cubicBezTo>
                      <a:pt x="999" y="2053"/>
                      <a:pt x="994" y="2047"/>
                      <a:pt x="993" y="2039"/>
                    </a:cubicBezTo>
                    <a:cubicBezTo>
                      <a:pt x="993" y="2037"/>
                      <a:pt x="992" y="2036"/>
                      <a:pt x="991" y="2034"/>
                    </a:cubicBezTo>
                    <a:cubicBezTo>
                      <a:pt x="988" y="2028"/>
                      <a:pt x="985" y="2022"/>
                      <a:pt x="984" y="2016"/>
                    </a:cubicBezTo>
                    <a:cubicBezTo>
                      <a:pt x="983" y="2011"/>
                      <a:pt x="980" y="2009"/>
                      <a:pt x="978" y="2005"/>
                    </a:cubicBezTo>
                    <a:cubicBezTo>
                      <a:pt x="976" y="2001"/>
                      <a:pt x="974" y="1997"/>
                      <a:pt x="972" y="1993"/>
                    </a:cubicBezTo>
                    <a:cubicBezTo>
                      <a:pt x="967" y="1984"/>
                      <a:pt x="962" y="1974"/>
                      <a:pt x="958" y="1965"/>
                    </a:cubicBezTo>
                    <a:cubicBezTo>
                      <a:pt x="956" y="1961"/>
                      <a:pt x="954" y="1957"/>
                      <a:pt x="952" y="1954"/>
                    </a:cubicBezTo>
                    <a:cubicBezTo>
                      <a:pt x="952" y="1953"/>
                      <a:pt x="950" y="1952"/>
                      <a:pt x="949" y="1952"/>
                    </a:cubicBezTo>
                    <a:cubicBezTo>
                      <a:pt x="947" y="1952"/>
                      <a:pt x="945" y="1952"/>
                      <a:pt x="943" y="1953"/>
                    </a:cubicBezTo>
                    <a:cubicBezTo>
                      <a:pt x="926" y="1955"/>
                      <a:pt x="911" y="1962"/>
                      <a:pt x="894" y="1966"/>
                    </a:cubicBezTo>
                    <a:cubicBezTo>
                      <a:pt x="879" y="1969"/>
                      <a:pt x="865" y="1978"/>
                      <a:pt x="850" y="1983"/>
                    </a:cubicBezTo>
                    <a:cubicBezTo>
                      <a:pt x="830" y="1991"/>
                      <a:pt x="810" y="2000"/>
                      <a:pt x="790" y="2007"/>
                    </a:cubicBezTo>
                    <a:cubicBezTo>
                      <a:pt x="783" y="2010"/>
                      <a:pt x="776" y="2015"/>
                      <a:pt x="767" y="2015"/>
                    </a:cubicBezTo>
                    <a:cubicBezTo>
                      <a:pt x="754" y="2021"/>
                      <a:pt x="740" y="2023"/>
                      <a:pt x="726" y="2026"/>
                    </a:cubicBezTo>
                    <a:cubicBezTo>
                      <a:pt x="723" y="2027"/>
                      <a:pt x="720" y="2028"/>
                      <a:pt x="717" y="2029"/>
                    </a:cubicBezTo>
                    <a:cubicBezTo>
                      <a:pt x="704" y="2032"/>
                      <a:pt x="690" y="2033"/>
                      <a:pt x="677" y="2035"/>
                    </a:cubicBezTo>
                    <a:cubicBezTo>
                      <a:pt x="676" y="2035"/>
                      <a:pt x="675" y="2035"/>
                      <a:pt x="674" y="2035"/>
                    </a:cubicBezTo>
                    <a:cubicBezTo>
                      <a:pt x="673" y="2042"/>
                      <a:pt x="671" y="2049"/>
                      <a:pt x="670" y="2056"/>
                    </a:cubicBezTo>
                    <a:cubicBezTo>
                      <a:pt x="668" y="2066"/>
                      <a:pt x="666" y="2076"/>
                      <a:pt x="664" y="2086"/>
                    </a:cubicBezTo>
                    <a:cubicBezTo>
                      <a:pt x="662" y="2098"/>
                      <a:pt x="659" y="2111"/>
                      <a:pt x="656" y="2123"/>
                    </a:cubicBezTo>
                    <a:cubicBezTo>
                      <a:pt x="654" y="2133"/>
                      <a:pt x="651" y="2143"/>
                      <a:pt x="649" y="2153"/>
                    </a:cubicBezTo>
                    <a:cubicBezTo>
                      <a:pt x="646" y="2164"/>
                      <a:pt x="644" y="2175"/>
                      <a:pt x="642" y="2187"/>
                    </a:cubicBezTo>
                    <a:cubicBezTo>
                      <a:pt x="641" y="2194"/>
                      <a:pt x="641" y="2200"/>
                      <a:pt x="640" y="2207"/>
                    </a:cubicBezTo>
                    <a:cubicBezTo>
                      <a:pt x="640" y="2215"/>
                      <a:pt x="640" y="2222"/>
                      <a:pt x="639" y="2229"/>
                    </a:cubicBezTo>
                    <a:cubicBezTo>
                      <a:pt x="639" y="2238"/>
                      <a:pt x="638" y="2247"/>
                      <a:pt x="638" y="2256"/>
                    </a:cubicBezTo>
                    <a:cubicBezTo>
                      <a:pt x="637" y="2260"/>
                      <a:pt x="638" y="2264"/>
                      <a:pt x="638" y="2268"/>
                    </a:cubicBezTo>
                    <a:cubicBezTo>
                      <a:pt x="639" y="2275"/>
                      <a:pt x="639" y="2281"/>
                      <a:pt x="638" y="2288"/>
                    </a:cubicBezTo>
                    <a:cubicBezTo>
                      <a:pt x="638" y="2299"/>
                      <a:pt x="639" y="2310"/>
                      <a:pt x="640" y="2322"/>
                    </a:cubicBezTo>
                    <a:cubicBezTo>
                      <a:pt x="640" y="2326"/>
                      <a:pt x="639" y="2330"/>
                      <a:pt x="639" y="2334"/>
                    </a:cubicBezTo>
                    <a:cubicBezTo>
                      <a:pt x="639" y="2336"/>
                      <a:pt x="638" y="2338"/>
                      <a:pt x="638" y="2339"/>
                    </a:cubicBezTo>
                    <a:cubicBezTo>
                      <a:pt x="640" y="2344"/>
                      <a:pt x="638" y="2348"/>
                      <a:pt x="638" y="2353"/>
                    </a:cubicBezTo>
                    <a:cubicBezTo>
                      <a:pt x="638" y="2360"/>
                      <a:pt x="637" y="2366"/>
                      <a:pt x="636" y="2373"/>
                    </a:cubicBezTo>
                    <a:cubicBezTo>
                      <a:pt x="636" y="2374"/>
                      <a:pt x="636" y="2375"/>
                      <a:pt x="635" y="2376"/>
                    </a:cubicBezTo>
                    <a:cubicBezTo>
                      <a:pt x="630" y="2384"/>
                      <a:pt x="629" y="2394"/>
                      <a:pt x="626" y="2403"/>
                    </a:cubicBezTo>
                    <a:cubicBezTo>
                      <a:pt x="620" y="2422"/>
                      <a:pt x="616" y="2442"/>
                      <a:pt x="607" y="2460"/>
                    </a:cubicBezTo>
                    <a:cubicBezTo>
                      <a:pt x="605" y="2465"/>
                      <a:pt x="603" y="2469"/>
                      <a:pt x="601" y="2474"/>
                    </a:cubicBezTo>
                    <a:cubicBezTo>
                      <a:pt x="598" y="2479"/>
                      <a:pt x="594" y="2483"/>
                      <a:pt x="588" y="2486"/>
                    </a:cubicBezTo>
                    <a:cubicBezTo>
                      <a:pt x="580" y="2490"/>
                      <a:pt x="571" y="2490"/>
                      <a:pt x="562" y="2491"/>
                    </a:cubicBezTo>
                    <a:cubicBezTo>
                      <a:pt x="561" y="2491"/>
                      <a:pt x="559" y="2490"/>
                      <a:pt x="558" y="2490"/>
                    </a:cubicBezTo>
                    <a:cubicBezTo>
                      <a:pt x="554" y="2489"/>
                      <a:pt x="551" y="2489"/>
                      <a:pt x="548" y="2488"/>
                    </a:cubicBezTo>
                    <a:cubicBezTo>
                      <a:pt x="538" y="2485"/>
                      <a:pt x="531" y="2479"/>
                      <a:pt x="524" y="2472"/>
                    </a:cubicBezTo>
                    <a:cubicBezTo>
                      <a:pt x="522" y="2473"/>
                      <a:pt x="520" y="2475"/>
                      <a:pt x="518" y="2477"/>
                    </a:cubicBezTo>
                    <a:cubicBezTo>
                      <a:pt x="508" y="2489"/>
                      <a:pt x="495" y="2496"/>
                      <a:pt x="482" y="2504"/>
                    </a:cubicBezTo>
                    <a:cubicBezTo>
                      <a:pt x="471" y="2509"/>
                      <a:pt x="460" y="2515"/>
                      <a:pt x="449" y="2520"/>
                    </a:cubicBezTo>
                    <a:cubicBezTo>
                      <a:pt x="446" y="2522"/>
                      <a:pt x="442" y="2523"/>
                      <a:pt x="438" y="2524"/>
                    </a:cubicBezTo>
                    <a:cubicBezTo>
                      <a:pt x="430" y="2527"/>
                      <a:pt x="421" y="2529"/>
                      <a:pt x="412" y="2532"/>
                    </a:cubicBezTo>
                    <a:cubicBezTo>
                      <a:pt x="406" y="2534"/>
                      <a:pt x="401" y="2536"/>
                      <a:pt x="395" y="2537"/>
                    </a:cubicBezTo>
                    <a:cubicBezTo>
                      <a:pt x="374" y="2541"/>
                      <a:pt x="354" y="2539"/>
                      <a:pt x="335" y="2527"/>
                    </a:cubicBezTo>
                    <a:cubicBezTo>
                      <a:pt x="333" y="2525"/>
                      <a:pt x="330" y="2524"/>
                      <a:pt x="327" y="2523"/>
                    </a:cubicBezTo>
                    <a:cubicBezTo>
                      <a:pt x="322" y="2521"/>
                      <a:pt x="320" y="2517"/>
                      <a:pt x="320" y="2512"/>
                    </a:cubicBezTo>
                    <a:cubicBezTo>
                      <a:pt x="321" y="2504"/>
                      <a:pt x="322" y="2495"/>
                      <a:pt x="323" y="2487"/>
                    </a:cubicBezTo>
                    <a:cubicBezTo>
                      <a:pt x="323" y="2485"/>
                      <a:pt x="324" y="2483"/>
                      <a:pt x="325" y="2481"/>
                    </a:cubicBezTo>
                    <a:cubicBezTo>
                      <a:pt x="331" y="2473"/>
                      <a:pt x="335" y="2464"/>
                      <a:pt x="341" y="2457"/>
                    </a:cubicBezTo>
                    <a:cubicBezTo>
                      <a:pt x="347" y="2450"/>
                      <a:pt x="352" y="2442"/>
                      <a:pt x="360" y="2437"/>
                    </a:cubicBezTo>
                    <a:cubicBezTo>
                      <a:pt x="364" y="2435"/>
                      <a:pt x="366" y="2432"/>
                      <a:pt x="369" y="2429"/>
                    </a:cubicBezTo>
                    <a:cubicBezTo>
                      <a:pt x="372" y="2426"/>
                      <a:pt x="374" y="2423"/>
                      <a:pt x="377" y="2420"/>
                    </a:cubicBezTo>
                    <a:cubicBezTo>
                      <a:pt x="384" y="2410"/>
                      <a:pt x="393" y="2403"/>
                      <a:pt x="401" y="2394"/>
                    </a:cubicBezTo>
                    <a:cubicBezTo>
                      <a:pt x="411" y="2381"/>
                      <a:pt x="423" y="2369"/>
                      <a:pt x="431" y="2354"/>
                    </a:cubicBezTo>
                    <a:cubicBezTo>
                      <a:pt x="432" y="2351"/>
                      <a:pt x="435" y="2348"/>
                      <a:pt x="438" y="2345"/>
                    </a:cubicBezTo>
                    <a:cubicBezTo>
                      <a:pt x="440" y="2347"/>
                      <a:pt x="441" y="2348"/>
                      <a:pt x="442" y="2350"/>
                    </a:cubicBezTo>
                    <a:cubicBezTo>
                      <a:pt x="442" y="2349"/>
                      <a:pt x="443" y="2349"/>
                      <a:pt x="443" y="2349"/>
                    </a:cubicBezTo>
                    <a:cubicBezTo>
                      <a:pt x="453" y="2335"/>
                      <a:pt x="462" y="2321"/>
                      <a:pt x="470" y="2306"/>
                    </a:cubicBezTo>
                    <a:cubicBezTo>
                      <a:pt x="471" y="2303"/>
                      <a:pt x="474" y="2301"/>
                      <a:pt x="475" y="2298"/>
                    </a:cubicBezTo>
                    <a:cubicBezTo>
                      <a:pt x="483" y="2285"/>
                      <a:pt x="491" y="2271"/>
                      <a:pt x="495" y="2257"/>
                    </a:cubicBezTo>
                    <a:cubicBezTo>
                      <a:pt x="496" y="2253"/>
                      <a:pt x="498" y="2249"/>
                      <a:pt x="499" y="2244"/>
                    </a:cubicBezTo>
                    <a:cubicBezTo>
                      <a:pt x="506" y="2227"/>
                      <a:pt x="509" y="2209"/>
                      <a:pt x="511" y="2191"/>
                    </a:cubicBezTo>
                    <a:cubicBezTo>
                      <a:pt x="513" y="2176"/>
                      <a:pt x="516" y="2162"/>
                      <a:pt x="519" y="2147"/>
                    </a:cubicBezTo>
                    <a:cubicBezTo>
                      <a:pt x="520" y="2140"/>
                      <a:pt x="520" y="2134"/>
                      <a:pt x="521" y="2127"/>
                    </a:cubicBezTo>
                    <a:cubicBezTo>
                      <a:pt x="522" y="2125"/>
                      <a:pt x="522" y="2122"/>
                      <a:pt x="523" y="2121"/>
                    </a:cubicBezTo>
                    <a:cubicBezTo>
                      <a:pt x="524" y="2115"/>
                      <a:pt x="524" y="2110"/>
                      <a:pt x="524" y="2105"/>
                    </a:cubicBezTo>
                    <a:cubicBezTo>
                      <a:pt x="524" y="2103"/>
                      <a:pt x="524" y="2101"/>
                      <a:pt x="524" y="2100"/>
                    </a:cubicBezTo>
                    <a:cubicBezTo>
                      <a:pt x="525" y="2089"/>
                      <a:pt x="526" y="2079"/>
                      <a:pt x="527" y="2068"/>
                    </a:cubicBezTo>
                    <a:cubicBezTo>
                      <a:pt x="528" y="2064"/>
                      <a:pt x="527" y="2059"/>
                      <a:pt x="527" y="2055"/>
                    </a:cubicBezTo>
                    <a:cubicBezTo>
                      <a:pt x="527" y="2048"/>
                      <a:pt x="529" y="2040"/>
                      <a:pt x="530" y="2033"/>
                    </a:cubicBezTo>
                    <a:cubicBezTo>
                      <a:pt x="531" y="2028"/>
                      <a:pt x="531" y="2022"/>
                      <a:pt x="532" y="2017"/>
                    </a:cubicBezTo>
                    <a:cubicBezTo>
                      <a:pt x="532" y="2011"/>
                      <a:pt x="530" y="2008"/>
                      <a:pt x="524" y="2006"/>
                    </a:cubicBezTo>
                    <a:cubicBezTo>
                      <a:pt x="509" y="2000"/>
                      <a:pt x="495" y="1991"/>
                      <a:pt x="481" y="1983"/>
                    </a:cubicBezTo>
                    <a:cubicBezTo>
                      <a:pt x="478" y="1981"/>
                      <a:pt x="475" y="1978"/>
                      <a:pt x="472" y="1975"/>
                    </a:cubicBezTo>
                    <a:cubicBezTo>
                      <a:pt x="470" y="1974"/>
                      <a:pt x="470" y="1972"/>
                      <a:pt x="472" y="1971"/>
                    </a:cubicBezTo>
                    <a:cubicBezTo>
                      <a:pt x="479" y="1966"/>
                      <a:pt x="481" y="1957"/>
                      <a:pt x="483" y="1950"/>
                    </a:cubicBezTo>
                    <a:cubicBezTo>
                      <a:pt x="488" y="1935"/>
                      <a:pt x="493" y="1919"/>
                      <a:pt x="498" y="1904"/>
                    </a:cubicBezTo>
                    <a:cubicBezTo>
                      <a:pt x="501" y="1890"/>
                      <a:pt x="505" y="1877"/>
                      <a:pt x="508" y="1864"/>
                    </a:cubicBezTo>
                    <a:cubicBezTo>
                      <a:pt x="511" y="1851"/>
                      <a:pt x="514" y="1838"/>
                      <a:pt x="516" y="1824"/>
                    </a:cubicBezTo>
                    <a:cubicBezTo>
                      <a:pt x="518" y="1816"/>
                      <a:pt x="518" y="1808"/>
                      <a:pt x="521" y="1800"/>
                    </a:cubicBezTo>
                    <a:cubicBezTo>
                      <a:pt x="524" y="1791"/>
                      <a:pt x="523" y="1782"/>
                      <a:pt x="528" y="1774"/>
                    </a:cubicBezTo>
                    <a:cubicBezTo>
                      <a:pt x="529" y="1773"/>
                      <a:pt x="529" y="1772"/>
                      <a:pt x="529" y="1770"/>
                    </a:cubicBezTo>
                    <a:cubicBezTo>
                      <a:pt x="531" y="1758"/>
                      <a:pt x="533" y="1746"/>
                      <a:pt x="535" y="1734"/>
                    </a:cubicBezTo>
                    <a:cubicBezTo>
                      <a:pt x="537" y="1724"/>
                      <a:pt x="540" y="1713"/>
                      <a:pt x="542" y="1703"/>
                    </a:cubicBezTo>
                    <a:cubicBezTo>
                      <a:pt x="544" y="1694"/>
                      <a:pt x="545" y="1686"/>
                      <a:pt x="546" y="1677"/>
                    </a:cubicBezTo>
                    <a:cubicBezTo>
                      <a:pt x="548" y="1666"/>
                      <a:pt x="550" y="1656"/>
                      <a:pt x="552" y="1645"/>
                    </a:cubicBezTo>
                    <a:cubicBezTo>
                      <a:pt x="553" y="1640"/>
                      <a:pt x="554" y="1635"/>
                      <a:pt x="554" y="1629"/>
                    </a:cubicBezTo>
                    <a:cubicBezTo>
                      <a:pt x="556" y="1612"/>
                      <a:pt x="557" y="1595"/>
                      <a:pt x="559" y="1577"/>
                    </a:cubicBezTo>
                    <a:cubicBezTo>
                      <a:pt x="559" y="1573"/>
                      <a:pt x="559" y="1568"/>
                      <a:pt x="560" y="1564"/>
                    </a:cubicBezTo>
                    <a:cubicBezTo>
                      <a:pt x="561" y="1552"/>
                      <a:pt x="562" y="1540"/>
                      <a:pt x="564" y="1528"/>
                    </a:cubicBezTo>
                    <a:cubicBezTo>
                      <a:pt x="565" y="1519"/>
                      <a:pt x="567" y="1510"/>
                      <a:pt x="569" y="1501"/>
                    </a:cubicBezTo>
                    <a:cubicBezTo>
                      <a:pt x="570" y="1495"/>
                      <a:pt x="570" y="1490"/>
                      <a:pt x="571" y="1485"/>
                    </a:cubicBezTo>
                    <a:cubicBezTo>
                      <a:pt x="571" y="1477"/>
                      <a:pt x="572" y="1469"/>
                      <a:pt x="573" y="1461"/>
                    </a:cubicBezTo>
                    <a:cubicBezTo>
                      <a:pt x="575" y="1451"/>
                      <a:pt x="576" y="1441"/>
                      <a:pt x="577" y="1432"/>
                    </a:cubicBezTo>
                    <a:cubicBezTo>
                      <a:pt x="577" y="1425"/>
                      <a:pt x="577" y="1418"/>
                      <a:pt x="577" y="1411"/>
                    </a:cubicBezTo>
                    <a:cubicBezTo>
                      <a:pt x="577" y="1409"/>
                      <a:pt x="577" y="1408"/>
                      <a:pt x="577" y="1406"/>
                    </a:cubicBezTo>
                    <a:cubicBezTo>
                      <a:pt x="577" y="1404"/>
                      <a:pt x="578" y="1401"/>
                      <a:pt x="578" y="1399"/>
                    </a:cubicBezTo>
                    <a:cubicBezTo>
                      <a:pt x="577" y="1391"/>
                      <a:pt x="577" y="1383"/>
                      <a:pt x="577" y="1375"/>
                    </a:cubicBezTo>
                    <a:cubicBezTo>
                      <a:pt x="576" y="1362"/>
                      <a:pt x="577" y="1350"/>
                      <a:pt x="575" y="1338"/>
                    </a:cubicBezTo>
                    <a:cubicBezTo>
                      <a:pt x="574" y="1326"/>
                      <a:pt x="574" y="1314"/>
                      <a:pt x="573" y="1302"/>
                    </a:cubicBezTo>
                    <a:cubicBezTo>
                      <a:pt x="573" y="1298"/>
                      <a:pt x="572" y="1294"/>
                      <a:pt x="571" y="1290"/>
                    </a:cubicBezTo>
                    <a:cubicBezTo>
                      <a:pt x="571" y="1288"/>
                      <a:pt x="571" y="1287"/>
                      <a:pt x="571" y="1285"/>
                    </a:cubicBezTo>
                    <a:cubicBezTo>
                      <a:pt x="570" y="1276"/>
                      <a:pt x="570" y="1266"/>
                      <a:pt x="569" y="1257"/>
                    </a:cubicBezTo>
                    <a:cubicBezTo>
                      <a:pt x="569" y="1251"/>
                      <a:pt x="568" y="1246"/>
                      <a:pt x="568" y="1240"/>
                    </a:cubicBezTo>
                    <a:cubicBezTo>
                      <a:pt x="568" y="1236"/>
                      <a:pt x="567" y="1232"/>
                      <a:pt x="567" y="1228"/>
                    </a:cubicBezTo>
                    <a:cubicBezTo>
                      <a:pt x="566" y="1224"/>
                      <a:pt x="566" y="1219"/>
                      <a:pt x="565" y="1214"/>
                    </a:cubicBezTo>
                    <a:cubicBezTo>
                      <a:pt x="564" y="1205"/>
                      <a:pt x="562" y="1195"/>
                      <a:pt x="560" y="1186"/>
                    </a:cubicBezTo>
                    <a:cubicBezTo>
                      <a:pt x="559" y="1186"/>
                      <a:pt x="559" y="1185"/>
                      <a:pt x="559" y="1184"/>
                    </a:cubicBezTo>
                    <a:cubicBezTo>
                      <a:pt x="560" y="1175"/>
                      <a:pt x="557" y="1167"/>
                      <a:pt x="555" y="1158"/>
                    </a:cubicBezTo>
                    <a:cubicBezTo>
                      <a:pt x="554" y="1154"/>
                      <a:pt x="552" y="1151"/>
                      <a:pt x="550" y="1147"/>
                    </a:cubicBezTo>
                    <a:cubicBezTo>
                      <a:pt x="549" y="1144"/>
                      <a:pt x="548" y="1141"/>
                      <a:pt x="546" y="1138"/>
                    </a:cubicBezTo>
                    <a:cubicBezTo>
                      <a:pt x="545" y="1135"/>
                      <a:pt x="544" y="1133"/>
                      <a:pt x="541" y="1135"/>
                    </a:cubicBezTo>
                    <a:cubicBezTo>
                      <a:pt x="537" y="1137"/>
                      <a:pt x="532" y="1138"/>
                      <a:pt x="530" y="1143"/>
                    </a:cubicBezTo>
                    <a:cubicBezTo>
                      <a:pt x="529" y="1144"/>
                      <a:pt x="527" y="1144"/>
                      <a:pt x="525" y="1145"/>
                    </a:cubicBezTo>
                    <a:cubicBezTo>
                      <a:pt x="524" y="1145"/>
                      <a:pt x="522" y="1145"/>
                      <a:pt x="520" y="1144"/>
                    </a:cubicBezTo>
                    <a:cubicBezTo>
                      <a:pt x="510" y="1142"/>
                      <a:pt x="511" y="1142"/>
                      <a:pt x="510" y="1134"/>
                    </a:cubicBezTo>
                    <a:cubicBezTo>
                      <a:pt x="509" y="1123"/>
                      <a:pt x="509" y="1113"/>
                      <a:pt x="508" y="1102"/>
                    </a:cubicBezTo>
                    <a:cubicBezTo>
                      <a:pt x="508" y="1100"/>
                      <a:pt x="507" y="1098"/>
                      <a:pt x="506" y="1096"/>
                    </a:cubicBezTo>
                    <a:cubicBezTo>
                      <a:pt x="505" y="1093"/>
                      <a:pt x="505" y="1089"/>
                      <a:pt x="506" y="1086"/>
                    </a:cubicBezTo>
                    <a:cubicBezTo>
                      <a:pt x="506" y="1080"/>
                      <a:pt x="505" y="1075"/>
                      <a:pt x="504" y="1069"/>
                    </a:cubicBezTo>
                    <a:cubicBezTo>
                      <a:pt x="503" y="1061"/>
                      <a:pt x="502" y="1052"/>
                      <a:pt x="501" y="1044"/>
                    </a:cubicBezTo>
                    <a:cubicBezTo>
                      <a:pt x="499" y="1034"/>
                      <a:pt x="500" y="1023"/>
                      <a:pt x="494" y="1012"/>
                    </a:cubicBezTo>
                    <a:cubicBezTo>
                      <a:pt x="494" y="1013"/>
                      <a:pt x="493" y="1014"/>
                      <a:pt x="492" y="1014"/>
                    </a:cubicBezTo>
                    <a:cubicBezTo>
                      <a:pt x="487" y="1025"/>
                      <a:pt x="482" y="1035"/>
                      <a:pt x="476" y="1045"/>
                    </a:cubicBezTo>
                    <a:cubicBezTo>
                      <a:pt x="464" y="1062"/>
                      <a:pt x="453" y="1080"/>
                      <a:pt x="438" y="1095"/>
                    </a:cubicBezTo>
                    <a:cubicBezTo>
                      <a:pt x="435" y="1098"/>
                      <a:pt x="432" y="1102"/>
                      <a:pt x="430" y="1105"/>
                    </a:cubicBezTo>
                    <a:cubicBezTo>
                      <a:pt x="420" y="1117"/>
                      <a:pt x="410" y="1129"/>
                      <a:pt x="401" y="1140"/>
                    </a:cubicBezTo>
                    <a:cubicBezTo>
                      <a:pt x="396" y="1146"/>
                      <a:pt x="391" y="1151"/>
                      <a:pt x="386" y="1157"/>
                    </a:cubicBezTo>
                    <a:cubicBezTo>
                      <a:pt x="377" y="1167"/>
                      <a:pt x="367" y="1177"/>
                      <a:pt x="358" y="1188"/>
                    </a:cubicBezTo>
                    <a:cubicBezTo>
                      <a:pt x="354" y="1192"/>
                      <a:pt x="350" y="1197"/>
                      <a:pt x="346" y="1202"/>
                    </a:cubicBezTo>
                    <a:cubicBezTo>
                      <a:pt x="342" y="1206"/>
                      <a:pt x="338" y="1210"/>
                      <a:pt x="334" y="1214"/>
                    </a:cubicBezTo>
                    <a:cubicBezTo>
                      <a:pt x="323" y="1225"/>
                      <a:pt x="313" y="1237"/>
                      <a:pt x="302" y="1248"/>
                    </a:cubicBezTo>
                    <a:cubicBezTo>
                      <a:pt x="290" y="1261"/>
                      <a:pt x="279" y="1273"/>
                      <a:pt x="266" y="1285"/>
                    </a:cubicBezTo>
                    <a:cubicBezTo>
                      <a:pt x="260" y="1291"/>
                      <a:pt x="252" y="1295"/>
                      <a:pt x="245" y="1300"/>
                    </a:cubicBezTo>
                    <a:cubicBezTo>
                      <a:pt x="243" y="1302"/>
                      <a:pt x="241" y="1303"/>
                      <a:pt x="238" y="1301"/>
                    </a:cubicBezTo>
                    <a:cubicBezTo>
                      <a:pt x="236" y="1300"/>
                      <a:pt x="233" y="1300"/>
                      <a:pt x="231" y="1299"/>
                    </a:cubicBezTo>
                    <a:cubicBezTo>
                      <a:pt x="225" y="1296"/>
                      <a:pt x="218" y="1295"/>
                      <a:pt x="213" y="1289"/>
                    </a:cubicBezTo>
                    <a:cubicBezTo>
                      <a:pt x="205" y="1298"/>
                      <a:pt x="197" y="1306"/>
                      <a:pt x="189" y="1314"/>
                    </a:cubicBezTo>
                    <a:cubicBezTo>
                      <a:pt x="179" y="1326"/>
                      <a:pt x="167" y="1336"/>
                      <a:pt x="153" y="1343"/>
                    </a:cubicBezTo>
                    <a:cubicBezTo>
                      <a:pt x="150" y="1345"/>
                      <a:pt x="147" y="1347"/>
                      <a:pt x="143" y="1349"/>
                    </a:cubicBezTo>
                    <a:cubicBezTo>
                      <a:pt x="133" y="1355"/>
                      <a:pt x="122" y="1361"/>
                      <a:pt x="111" y="1367"/>
                    </a:cubicBezTo>
                    <a:cubicBezTo>
                      <a:pt x="105" y="1370"/>
                      <a:pt x="98" y="1372"/>
                      <a:pt x="91" y="1374"/>
                    </a:cubicBezTo>
                    <a:cubicBezTo>
                      <a:pt x="86" y="1376"/>
                      <a:pt x="82" y="1378"/>
                      <a:pt x="78" y="1381"/>
                    </a:cubicBezTo>
                    <a:cubicBezTo>
                      <a:pt x="71" y="1386"/>
                      <a:pt x="65" y="1391"/>
                      <a:pt x="58" y="1395"/>
                    </a:cubicBezTo>
                    <a:cubicBezTo>
                      <a:pt x="53" y="1399"/>
                      <a:pt x="47" y="1400"/>
                      <a:pt x="41" y="1398"/>
                    </a:cubicBezTo>
                    <a:cubicBezTo>
                      <a:pt x="40" y="1400"/>
                      <a:pt x="38" y="1402"/>
                      <a:pt x="37" y="1404"/>
                    </a:cubicBezTo>
                    <a:cubicBezTo>
                      <a:pt x="33" y="1411"/>
                      <a:pt x="26" y="1416"/>
                      <a:pt x="19" y="1420"/>
                    </a:cubicBezTo>
                    <a:cubicBezTo>
                      <a:pt x="18" y="1420"/>
                      <a:pt x="18" y="1420"/>
                      <a:pt x="17" y="1420"/>
                    </a:cubicBezTo>
                    <a:cubicBezTo>
                      <a:pt x="7" y="1423"/>
                      <a:pt x="0" y="1424"/>
                      <a:pt x="0" y="1410"/>
                    </a:cubicBezTo>
                    <a:cubicBezTo>
                      <a:pt x="0" y="1400"/>
                      <a:pt x="1" y="1391"/>
                      <a:pt x="1" y="1382"/>
                    </a:cubicBezTo>
                    <a:cubicBezTo>
                      <a:pt x="1" y="1370"/>
                      <a:pt x="1" y="1358"/>
                      <a:pt x="1" y="1347"/>
                    </a:cubicBezTo>
                    <a:cubicBezTo>
                      <a:pt x="1" y="1341"/>
                      <a:pt x="2" y="1337"/>
                      <a:pt x="5" y="1332"/>
                    </a:cubicBezTo>
                    <a:cubicBezTo>
                      <a:pt x="8" y="1328"/>
                      <a:pt x="11" y="1323"/>
                      <a:pt x="14" y="1319"/>
                    </a:cubicBezTo>
                    <a:cubicBezTo>
                      <a:pt x="23" y="1307"/>
                      <a:pt x="32" y="1295"/>
                      <a:pt x="41" y="1283"/>
                    </a:cubicBezTo>
                    <a:cubicBezTo>
                      <a:pt x="43" y="1280"/>
                      <a:pt x="46" y="1277"/>
                      <a:pt x="49" y="1273"/>
                    </a:cubicBezTo>
                    <a:cubicBezTo>
                      <a:pt x="54" y="1268"/>
                      <a:pt x="60" y="1266"/>
                      <a:pt x="66" y="1264"/>
                    </a:cubicBezTo>
                    <a:cubicBezTo>
                      <a:pt x="76" y="1261"/>
                      <a:pt x="86" y="1258"/>
                      <a:pt x="96" y="1254"/>
                    </a:cubicBezTo>
                    <a:cubicBezTo>
                      <a:pt x="107" y="1250"/>
                      <a:pt x="117" y="1246"/>
                      <a:pt x="127" y="1241"/>
                    </a:cubicBezTo>
                    <a:cubicBezTo>
                      <a:pt x="130" y="1240"/>
                      <a:pt x="133" y="1239"/>
                      <a:pt x="136" y="1239"/>
                    </a:cubicBezTo>
                    <a:cubicBezTo>
                      <a:pt x="142" y="1238"/>
                      <a:pt x="147" y="1235"/>
                      <a:pt x="151" y="1231"/>
                    </a:cubicBezTo>
                    <a:cubicBezTo>
                      <a:pt x="150" y="1228"/>
                      <a:pt x="148" y="1226"/>
                      <a:pt x="147" y="1224"/>
                    </a:cubicBezTo>
                    <a:cubicBezTo>
                      <a:pt x="144" y="1220"/>
                      <a:pt x="141" y="1216"/>
                      <a:pt x="139" y="1211"/>
                    </a:cubicBezTo>
                    <a:cubicBezTo>
                      <a:pt x="136" y="1206"/>
                      <a:pt x="136" y="1202"/>
                      <a:pt x="140" y="1198"/>
                    </a:cubicBezTo>
                    <a:cubicBezTo>
                      <a:pt x="147" y="1192"/>
                      <a:pt x="153" y="1185"/>
                      <a:pt x="159" y="1179"/>
                    </a:cubicBezTo>
                    <a:cubicBezTo>
                      <a:pt x="165" y="1172"/>
                      <a:pt x="171" y="1165"/>
                      <a:pt x="176" y="1158"/>
                    </a:cubicBezTo>
                    <a:cubicBezTo>
                      <a:pt x="186" y="1146"/>
                      <a:pt x="195" y="1134"/>
                      <a:pt x="204" y="1122"/>
                    </a:cubicBezTo>
                    <a:cubicBezTo>
                      <a:pt x="209" y="1115"/>
                      <a:pt x="213" y="1108"/>
                      <a:pt x="219" y="1101"/>
                    </a:cubicBezTo>
                    <a:cubicBezTo>
                      <a:pt x="223" y="1096"/>
                      <a:pt x="228" y="1090"/>
                      <a:pt x="233" y="1085"/>
                    </a:cubicBezTo>
                    <a:cubicBezTo>
                      <a:pt x="240" y="1076"/>
                      <a:pt x="247" y="1067"/>
                      <a:pt x="253" y="1057"/>
                    </a:cubicBezTo>
                    <a:cubicBezTo>
                      <a:pt x="262" y="1044"/>
                      <a:pt x="270" y="1030"/>
                      <a:pt x="279" y="1016"/>
                    </a:cubicBezTo>
                    <a:cubicBezTo>
                      <a:pt x="284" y="1008"/>
                      <a:pt x="290" y="999"/>
                      <a:pt x="295" y="991"/>
                    </a:cubicBezTo>
                    <a:cubicBezTo>
                      <a:pt x="300" y="982"/>
                      <a:pt x="305" y="974"/>
                      <a:pt x="310" y="965"/>
                    </a:cubicBezTo>
                    <a:cubicBezTo>
                      <a:pt x="313" y="959"/>
                      <a:pt x="316" y="953"/>
                      <a:pt x="320" y="947"/>
                    </a:cubicBezTo>
                    <a:cubicBezTo>
                      <a:pt x="321" y="944"/>
                      <a:pt x="322" y="941"/>
                      <a:pt x="323" y="938"/>
                    </a:cubicBezTo>
                    <a:cubicBezTo>
                      <a:pt x="329" y="924"/>
                      <a:pt x="332" y="909"/>
                      <a:pt x="336" y="895"/>
                    </a:cubicBezTo>
                    <a:cubicBezTo>
                      <a:pt x="340" y="882"/>
                      <a:pt x="344" y="869"/>
                      <a:pt x="349" y="856"/>
                    </a:cubicBezTo>
                    <a:cubicBezTo>
                      <a:pt x="351" y="848"/>
                      <a:pt x="354" y="841"/>
                      <a:pt x="356" y="833"/>
                    </a:cubicBezTo>
                    <a:cubicBezTo>
                      <a:pt x="359" y="824"/>
                      <a:pt x="362" y="815"/>
                      <a:pt x="365" y="807"/>
                    </a:cubicBezTo>
                    <a:cubicBezTo>
                      <a:pt x="372" y="787"/>
                      <a:pt x="378" y="767"/>
                      <a:pt x="385" y="746"/>
                    </a:cubicBezTo>
                    <a:cubicBezTo>
                      <a:pt x="387" y="739"/>
                      <a:pt x="389" y="731"/>
                      <a:pt x="392" y="723"/>
                    </a:cubicBezTo>
                    <a:cubicBezTo>
                      <a:pt x="394" y="717"/>
                      <a:pt x="393" y="712"/>
                      <a:pt x="393" y="706"/>
                    </a:cubicBezTo>
                    <a:cubicBezTo>
                      <a:pt x="393" y="699"/>
                      <a:pt x="392" y="692"/>
                      <a:pt x="391" y="683"/>
                    </a:cubicBezTo>
                    <a:cubicBezTo>
                      <a:pt x="390" y="684"/>
                      <a:pt x="388" y="684"/>
                      <a:pt x="386" y="684"/>
                    </a:cubicBezTo>
                    <a:cubicBezTo>
                      <a:pt x="380" y="687"/>
                      <a:pt x="373" y="690"/>
                      <a:pt x="367" y="692"/>
                    </a:cubicBezTo>
                    <a:cubicBezTo>
                      <a:pt x="359" y="694"/>
                      <a:pt x="351" y="697"/>
                      <a:pt x="343" y="698"/>
                    </a:cubicBezTo>
                    <a:cubicBezTo>
                      <a:pt x="330" y="701"/>
                      <a:pt x="316" y="703"/>
                      <a:pt x="303" y="705"/>
                    </a:cubicBezTo>
                    <a:cubicBezTo>
                      <a:pt x="298" y="706"/>
                      <a:pt x="294" y="706"/>
                      <a:pt x="290" y="702"/>
                    </a:cubicBezTo>
                    <a:cubicBezTo>
                      <a:pt x="301" y="689"/>
                      <a:pt x="313" y="676"/>
                      <a:pt x="323" y="662"/>
                    </a:cubicBezTo>
                    <a:cubicBezTo>
                      <a:pt x="332" y="649"/>
                      <a:pt x="342" y="635"/>
                      <a:pt x="350" y="619"/>
                    </a:cubicBezTo>
                    <a:cubicBezTo>
                      <a:pt x="339" y="623"/>
                      <a:pt x="328" y="626"/>
                      <a:pt x="317" y="629"/>
                    </a:cubicBezTo>
                    <a:cubicBezTo>
                      <a:pt x="306" y="631"/>
                      <a:pt x="295" y="632"/>
                      <a:pt x="285" y="634"/>
                    </a:cubicBezTo>
                    <a:cubicBezTo>
                      <a:pt x="279" y="634"/>
                      <a:pt x="276" y="632"/>
                      <a:pt x="271" y="627"/>
                    </a:cubicBezTo>
                    <a:cubicBezTo>
                      <a:pt x="273" y="627"/>
                      <a:pt x="273" y="625"/>
                      <a:pt x="275" y="625"/>
                    </a:cubicBezTo>
                    <a:cubicBezTo>
                      <a:pt x="284" y="619"/>
                      <a:pt x="291" y="612"/>
                      <a:pt x="297" y="603"/>
                    </a:cubicBezTo>
                    <a:cubicBezTo>
                      <a:pt x="301" y="599"/>
                      <a:pt x="304" y="594"/>
                      <a:pt x="308" y="590"/>
                    </a:cubicBezTo>
                    <a:cubicBezTo>
                      <a:pt x="314" y="583"/>
                      <a:pt x="318" y="575"/>
                      <a:pt x="323" y="567"/>
                    </a:cubicBezTo>
                    <a:cubicBezTo>
                      <a:pt x="316" y="570"/>
                      <a:pt x="309" y="573"/>
                      <a:pt x="302" y="574"/>
                    </a:cubicBezTo>
                    <a:cubicBezTo>
                      <a:pt x="295" y="576"/>
                      <a:pt x="288" y="578"/>
                      <a:pt x="281" y="579"/>
                    </a:cubicBezTo>
                    <a:cubicBezTo>
                      <a:pt x="278" y="580"/>
                      <a:pt x="274" y="580"/>
                      <a:pt x="271" y="581"/>
                    </a:cubicBezTo>
                    <a:cubicBezTo>
                      <a:pt x="266" y="582"/>
                      <a:pt x="264" y="581"/>
                      <a:pt x="261" y="576"/>
                    </a:cubicBezTo>
                    <a:cubicBezTo>
                      <a:pt x="272" y="567"/>
                      <a:pt x="283" y="559"/>
                      <a:pt x="293" y="550"/>
                    </a:cubicBezTo>
                    <a:cubicBezTo>
                      <a:pt x="298" y="546"/>
                      <a:pt x="303" y="540"/>
                      <a:pt x="308" y="535"/>
                    </a:cubicBezTo>
                    <a:cubicBezTo>
                      <a:pt x="314" y="527"/>
                      <a:pt x="320" y="519"/>
                      <a:pt x="326" y="510"/>
                    </a:cubicBezTo>
                    <a:cubicBezTo>
                      <a:pt x="329" y="506"/>
                      <a:pt x="331" y="501"/>
                      <a:pt x="334" y="497"/>
                    </a:cubicBezTo>
                    <a:cubicBezTo>
                      <a:pt x="338" y="488"/>
                      <a:pt x="344" y="479"/>
                      <a:pt x="347" y="470"/>
                    </a:cubicBezTo>
                    <a:cubicBezTo>
                      <a:pt x="349" y="461"/>
                      <a:pt x="352" y="453"/>
                      <a:pt x="355" y="445"/>
                    </a:cubicBezTo>
                    <a:cubicBezTo>
                      <a:pt x="358" y="436"/>
                      <a:pt x="358" y="428"/>
                      <a:pt x="360" y="420"/>
                    </a:cubicBezTo>
                    <a:cubicBezTo>
                      <a:pt x="361" y="418"/>
                      <a:pt x="360" y="415"/>
                      <a:pt x="360" y="413"/>
                    </a:cubicBezTo>
                    <a:cubicBezTo>
                      <a:pt x="361" y="408"/>
                      <a:pt x="361" y="403"/>
                      <a:pt x="362" y="398"/>
                    </a:cubicBezTo>
                    <a:cubicBezTo>
                      <a:pt x="363" y="393"/>
                      <a:pt x="363" y="388"/>
                      <a:pt x="359" y="383"/>
                    </a:cubicBezTo>
                    <a:cubicBezTo>
                      <a:pt x="354" y="377"/>
                      <a:pt x="349" y="370"/>
                      <a:pt x="343" y="363"/>
                    </a:cubicBezTo>
                    <a:cubicBezTo>
                      <a:pt x="338" y="358"/>
                      <a:pt x="335" y="352"/>
                      <a:pt x="332" y="346"/>
                    </a:cubicBezTo>
                    <a:cubicBezTo>
                      <a:pt x="327" y="337"/>
                      <a:pt x="321" y="328"/>
                      <a:pt x="316" y="319"/>
                    </a:cubicBezTo>
                    <a:cubicBezTo>
                      <a:pt x="310" y="306"/>
                      <a:pt x="305" y="293"/>
                      <a:pt x="306" y="279"/>
                    </a:cubicBezTo>
                    <a:cubicBezTo>
                      <a:pt x="306" y="278"/>
                      <a:pt x="306" y="277"/>
                      <a:pt x="306" y="277"/>
                    </a:cubicBezTo>
                    <a:cubicBezTo>
                      <a:pt x="301" y="271"/>
                      <a:pt x="300" y="262"/>
                      <a:pt x="292" y="259"/>
                    </a:cubicBezTo>
                    <a:cubicBezTo>
                      <a:pt x="296" y="254"/>
                      <a:pt x="294" y="249"/>
                      <a:pt x="291" y="244"/>
                    </a:cubicBezTo>
                    <a:cubicBezTo>
                      <a:pt x="289" y="239"/>
                      <a:pt x="289" y="234"/>
                      <a:pt x="287" y="230"/>
                    </a:cubicBezTo>
                    <a:cubicBezTo>
                      <a:pt x="287" y="227"/>
                      <a:pt x="286" y="226"/>
                      <a:pt x="283" y="224"/>
                    </a:cubicBezTo>
                    <a:cubicBezTo>
                      <a:pt x="279" y="222"/>
                      <a:pt x="274" y="220"/>
                      <a:pt x="270" y="216"/>
                    </a:cubicBezTo>
                    <a:cubicBezTo>
                      <a:pt x="268" y="215"/>
                      <a:pt x="266" y="212"/>
                      <a:pt x="265" y="209"/>
                    </a:cubicBezTo>
                    <a:cubicBezTo>
                      <a:pt x="264" y="203"/>
                      <a:pt x="263" y="196"/>
                      <a:pt x="262" y="190"/>
                    </a:cubicBezTo>
                    <a:cubicBezTo>
                      <a:pt x="261" y="187"/>
                      <a:pt x="262" y="185"/>
                      <a:pt x="261" y="183"/>
                    </a:cubicBezTo>
                    <a:cubicBezTo>
                      <a:pt x="258" y="175"/>
                      <a:pt x="259" y="166"/>
                      <a:pt x="260" y="158"/>
                    </a:cubicBezTo>
                    <a:cubicBezTo>
                      <a:pt x="260" y="156"/>
                      <a:pt x="261" y="153"/>
                      <a:pt x="262" y="151"/>
                    </a:cubicBezTo>
                    <a:cubicBezTo>
                      <a:pt x="266" y="142"/>
                      <a:pt x="270" y="133"/>
                      <a:pt x="274" y="125"/>
                    </a:cubicBezTo>
                    <a:cubicBezTo>
                      <a:pt x="280" y="114"/>
                      <a:pt x="287" y="104"/>
                      <a:pt x="294" y="94"/>
                    </a:cubicBezTo>
                    <a:cubicBezTo>
                      <a:pt x="302" y="83"/>
                      <a:pt x="310" y="73"/>
                      <a:pt x="320" y="63"/>
                    </a:cubicBezTo>
                    <a:cubicBezTo>
                      <a:pt x="324" y="60"/>
                      <a:pt x="328" y="57"/>
                      <a:pt x="332" y="54"/>
                    </a:cubicBezTo>
                    <a:cubicBezTo>
                      <a:pt x="345" y="46"/>
                      <a:pt x="357" y="38"/>
                      <a:pt x="369" y="30"/>
                    </a:cubicBezTo>
                    <a:cubicBezTo>
                      <a:pt x="379" y="23"/>
                      <a:pt x="391" y="19"/>
                      <a:pt x="402" y="14"/>
                    </a:cubicBezTo>
                    <a:cubicBezTo>
                      <a:pt x="413" y="9"/>
                      <a:pt x="425" y="5"/>
                      <a:pt x="437" y="2"/>
                    </a:cubicBezTo>
                    <a:cubicBezTo>
                      <a:pt x="446" y="0"/>
                      <a:pt x="455" y="0"/>
                      <a:pt x="465" y="0"/>
                    </a:cubicBezTo>
                    <a:cubicBezTo>
                      <a:pt x="475" y="0"/>
                      <a:pt x="484" y="0"/>
                      <a:pt x="494" y="0"/>
                    </a:cubicBezTo>
                    <a:cubicBezTo>
                      <a:pt x="511" y="1"/>
                      <a:pt x="527" y="1"/>
                      <a:pt x="544" y="6"/>
                    </a:cubicBezTo>
                    <a:cubicBezTo>
                      <a:pt x="551" y="8"/>
                      <a:pt x="558" y="9"/>
                      <a:pt x="565" y="10"/>
                    </a:cubicBezTo>
                    <a:cubicBezTo>
                      <a:pt x="574" y="12"/>
                      <a:pt x="581" y="17"/>
                      <a:pt x="589" y="22"/>
                    </a:cubicBezTo>
                    <a:cubicBezTo>
                      <a:pt x="593" y="25"/>
                      <a:pt x="598" y="27"/>
                      <a:pt x="602" y="30"/>
                    </a:cubicBezTo>
                    <a:cubicBezTo>
                      <a:pt x="613" y="38"/>
                      <a:pt x="624" y="47"/>
                      <a:pt x="636" y="56"/>
                    </a:cubicBezTo>
                    <a:cubicBezTo>
                      <a:pt x="638" y="58"/>
                      <a:pt x="641" y="59"/>
                      <a:pt x="643" y="61"/>
                    </a:cubicBezTo>
                    <a:cubicBezTo>
                      <a:pt x="654" y="71"/>
                      <a:pt x="666" y="80"/>
                      <a:pt x="676" y="91"/>
                    </a:cubicBezTo>
                    <a:cubicBezTo>
                      <a:pt x="685" y="100"/>
                      <a:pt x="693" y="110"/>
                      <a:pt x="700" y="121"/>
                    </a:cubicBezTo>
                    <a:cubicBezTo>
                      <a:pt x="704" y="129"/>
                      <a:pt x="711" y="136"/>
                      <a:pt x="716" y="144"/>
                    </a:cubicBezTo>
                    <a:cubicBezTo>
                      <a:pt x="726" y="159"/>
                      <a:pt x="736" y="174"/>
                      <a:pt x="743" y="191"/>
                    </a:cubicBezTo>
                    <a:cubicBezTo>
                      <a:pt x="745" y="194"/>
                      <a:pt x="747" y="197"/>
                      <a:pt x="749" y="200"/>
                    </a:cubicBezTo>
                    <a:cubicBezTo>
                      <a:pt x="756" y="210"/>
                      <a:pt x="762" y="221"/>
                      <a:pt x="768" y="232"/>
                    </a:cubicBezTo>
                    <a:cubicBezTo>
                      <a:pt x="773" y="239"/>
                      <a:pt x="778" y="246"/>
                      <a:pt x="782" y="253"/>
                    </a:cubicBezTo>
                    <a:cubicBezTo>
                      <a:pt x="785" y="259"/>
                      <a:pt x="788" y="264"/>
                      <a:pt x="791" y="270"/>
                    </a:cubicBezTo>
                    <a:cubicBezTo>
                      <a:pt x="794" y="275"/>
                      <a:pt x="797" y="282"/>
                      <a:pt x="801" y="286"/>
                    </a:cubicBezTo>
                    <a:cubicBezTo>
                      <a:pt x="802" y="286"/>
                      <a:pt x="802" y="287"/>
                      <a:pt x="803" y="288"/>
                    </a:cubicBezTo>
                    <a:cubicBezTo>
                      <a:pt x="808" y="299"/>
                      <a:pt x="817" y="309"/>
                      <a:pt x="823" y="320"/>
                    </a:cubicBezTo>
                    <a:cubicBezTo>
                      <a:pt x="827" y="326"/>
                      <a:pt x="830" y="332"/>
                      <a:pt x="833" y="338"/>
                    </a:cubicBezTo>
                    <a:cubicBezTo>
                      <a:pt x="840" y="347"/>
                      <a:pt x="846" y="356"/>
                      <a:pt x="852" y="365"/>
                    </a:cubicBezTo>
                    <a:cubicBezTo>
                      <a:pt x="856" y="371"/>
                      <a:pt x="860" y="378"/>
                      <a:pt x="865" y="384"/>
                    </a:cubicBezTo>
                    <a:cubicBezTo>
                      <a:pt x="868" y="389"/>
                      <a:pt x="872" y="392"/>
                      <a:pt x="875" y="396"/>
                    </a:cubicBezTo>
                    <a:cubicBezTo>
                      <a:pt x="881" y="403"/>
                      <a:pt x="886" y="410"/>
                      <a:pt x="892" y="416"/>
                    </a:cubicBezTo>
                    <a:cubicBezTo>
                      <a:pt x="902" y="426"/>
                      <a:pt x="911" y="436"/>
                      <a:pt x="922" y="443"/>
                    </a:cubicBezTo>
                    <a:cubicBezTo>
                      <a:pt x="923" y="443"/>
                      <a:pt x="924" y="444"/>
                      <a:pt x="925" y="445"/>
                    </a:cubicBezTo>
                    <a:cubicBezTo>
                      <a:pt x="936" y="455"/>
                      <a:pt x="949" y="462"/>
                      <a:pt x="962" y="470"/>
                    </a:cubicBezTo>
                    <a:cubicBezTo>
                      <a:pt x="962" y="471"/>
                      <a:pt x="963" y="471"/>
                      <a:pt x="964" y="471"/>
                    </a:cubicBezTo>
                    <a:cubicBezTo>
                      <a:pt x="968" y="468"/>
                      <a:pt x="971" y="470"/>
                      <a:pt x="975" y="472"/>
                    </a:cubicBezTo>
                    <a:cubicBezTo>
                      <a:pt x="982" y="475"/>
                      <a:pt x="989" y="481"/>
                      <a:pt x="997" y="479"/>
                    </a:cubicBezTo>
                    <a:cubicBezTo>
                      <a:pt x="1000" y="479"/>
                      <a:pt x="1002" y="481"/>
                      <a:pt x="1003" y="483"/>
                    </a:cubicBezTo>
                    <a:cubicBezTo>
                      <a:pt x="1003" y="486"/>
                      <a:pt x="1002" y="488"/>
                      <a:pt x="999" y="490"/>
                    </a:cubicBezTo>
                    <a:cubicBezTo>
                      <a:pt x="994" y="492"/>
                      <a:pt x="988" y="495"/>
                      <a:pt x="981" y="496"/>
                    </a:cubicBezTo>
                    <a:cubicBezTo>
                      <a:pt x="972" y="499"/>
                      <a:pt x="962" y="501"/>
                      <a:pt x="952" y="504"/>
                    </a:cubicBezTo>
                    <a:cubicBezTo>
                      <a:pt x="956" y="505"/>
                      <a:pt x="959" y="507"/>
                      <a:pt x="962" y="508"/>
                    </a:cubicBezTo>
                    <a:cubicBezTo>
                      <a:pt x="967" y="510"/>
                      <a:pt x="972" y="512"/>
                      <a:pt x="976" y="514"/>
                    </a:cubicBezTo>
                    <a:cubicBezTo>
                      <a:pt x="983" y="517"/>
                      <a:pt x="989" y="517"/>
                      <a:pt x="996" y="518"/>
                    </a:cubicBezTo>
                    <a:cubicBezTo>
                      <a:pt x="998" y="518"/>
                      <a:pt x="999" y="518"/>
                      <a:pt x="1001" y="518"/>
                    </a:cubicBezTo>
                    <a:cubicBezTo>
                      <a:pt x="1002" y="519"/>
                      <a:pt x="1003" y="520"/>
                      <a:pt x="1004" y="521"/>
                    </a:cubicBezTo>
                    <a:cubicBezTo>
                      <a:pt x="1004" y="522"/>
                      <a:pt x="1003" y="524"/>
                      <a:pt x="1002" y="525"/>
                    </a:cubicBezTo>
                    <a:cubicBezTo>
                      <a:pt x="996" y="530"/>
                      <a:pt x="989" y="535"/>
                      <a:pt x="982" y="541"/>
                    </a:cubicBezTo>
                    <a:cubicBezTo>
                      <a:pt x="979" y="542"/>
                      <a:pt x="976" y="543"/>
                      <a:pt x="974" y="544"/>
                    </a:cubicBezTo>
                    <a:cubicBezTo>
                      <a:pt x="967" y="548"/>
                      <a:pt x="961" y="552"/>
                      <a:pt x="954" y="556"/>
                    </a:cubicBezTo>
                    <a:cubicBezTo>
                      <a:pt x="954" y="556"/>
                      <a:pt x="954" y="557"/>
                      <a:pt x="955" y="557"/>
                    </a:cubicBezTo>
                    <a:cubicBezTo>
                      <a:pt x="965" y="562"/>
                      <a:pt x="976" y="567"/>
                      <a:pt x="987" y="570"/>
                    </a:cubicBezTo>
                    <a:cubicBezTo>
                      <a:pt x="992" y="571"/>
                      <a:pt x="998" y="571"/>
                      <a:pt x="1003" y="571"/>
                    </a:cubicBezTo>
                    <a:cubicBezTo>
                      <a:pt x="1005" y="571"/>
                      <a:pt x="1007" y="571"/>
                      <a:pt x="1008" y="573"/>
                    </a:cubicBezTo>
                    <a:cubicBezTo>
                      <a:pt x="1009" y="575"/>
                      <a:pt x="1007" y="576"/>
                      <a:pt x="1006" y="578"/>
                    </a:cubicBezTo>
                    <a:cubicBezTo>
                      <a:pt x="1003" y="579"/>
                      <a:pt x="1001" y="581"/>
                      <a:pt x="1000" y="583"/>
                    </a:cubicBezTo>
                    <a:cubicBezTo>
                      <a:pt x="994" y="590"/>
                      <a:pt x="988" y="594"/>
                      <a:pt x="980" y="598"/>
                    </a:cubicBezTo>
                    <a:cubicBezTo>
                      <a:pt x="972" y="601"/>
                      <a:pt x="963" y="603"/>
                      <a:pt x="956" y="609"/>
                    </a:cubicBezTo>
                    <a:cubicBezTo>
                      <a:pt x="964" y="615"/>
                      <a:pt x="971" y="621"/>
                      <a:pt x="979" y="627"/>
                    </a:cubicBezTo>
                    <a:cubicBezTo>
                      <a:pt x="985" y="633"/>
                      <a:pt x="993" y="635"/>
                      <a:pt x="1000" y="638"/>
                    </a:cubicBezTo>
                    <a:cubicBezTo>
                      <a:pt x="1003" y="639"/>
                      <a:pt x="1004" y="640"/>
                      <a:pt x="1008" y="642"/>
                    </a:cubicBezTo>
                    <a:cubicBezTo>
                      <a:pt x="1005" y="644"/>
                      <a:pt x="1003" y="646"/>
                      <a:pt x="1000" y="647"/>
                    </a:cubicBezTo>
                    <a:cubicBezTo>
                      <a:pt x="994" y="650"/>
                      <a:pt x="987" y="652"/>
                      <a:pt x="980" y="654"/>
                    </a:cubicBezTo>
                    <a:cubicBezTo>
                      <a:pt x="980" y="654"/>
                      <a:pt x="979" y="653"/>
                      <a:pt x="979" y="654"/>
                    </a:cubicBezTo>
                    <a:cubicBezTo>
                      <a:pt x="973" y="659"/>
                      <a:pt x="965" y="659"/>
                      <a:pt x="958" y="660"/>
                    </a:cubicBezTo>
                    <a:cubicBezTo>
                      <a:pt x="956" y="661"/>
                      <a:pt x="954" y="661"/>
                      <a:pt x="952" y="662"/>
                    </a:cubicBezTo>
                    <a:cubicBezTo>
                      <a:pt x="954" y="666"/>
                      <a:pt x="957" y="670"/>
                      <a:pt x="959" y="674"/>
                    </a:cubicBezTo>
                    <a:cubicBezTo>
                      <a:pt x="960" y="677"/>
                      <a:pt x="962" y="679"/>
                      <a:pt x="963" y="681"/>
                    </a:cubicBezTo>
                    <a:cubicBezTo>
                      <a:pt x="965" y="684"/>
                      <a:pt x="967" y="687"/>
                      <a:pt x="970" y="689"/>
                    </a:cubicBezTo>
                    <a:cubicBezTo>
                      <a:pt x="983" y="699"/>
                      <a:pt x="996" y="709"/>
                      <a:pt x="1009" y="720"/>
                    </a:cubicBezTo>
                    <a:cubicBezTo>
                      <a:pt x="1014" y="725"/>
                      <a:pt x="1018" y="731"/>
                      <a:pt x="1023" y="737"/>
                    </a:cubicBezTo>
                    <a:cubicBezTo>
                      <a:pt x="1030" y="747"/>
                      <a:pt x="1037" y="757"/>
                      <a:pt x="1045" y="767"/>
                    </a:cubicBezTo>
                    <a:cubicBezTo>
                      <a:pt x="1054" y="777"/>
                      <a:pt x="1063" y="787"/>
                      <a:pt x="1071" y="798"/>
                    </a:cubicBezTo>
                    <a:cubicBezTo>
                      <a:pt x="1078" y="806"/>
                      <a:pt x="1083" y="814"/>
                      <a:pt x="1089" y="823"/>
                    </a:cubicBezTo>
                    <a:cubicBezTo>
                      <a:pt x="1092" y="827"/>
                      <a:pt x="1095" y="832"/>
                      <a:pt x="1099" y="837"/>
                    </a:cubicBezTo>
                    <a:cubicBezTo>
                      <a:pt x="1104" y="844"/>
                      <a:pt x="1110" y="851"/>
                      <a:pt x="1114" y="859"/>
                    </a:cubicBezTo>
                    <a:cubicBezTo>
                      <a:pt x="1124" y="877"/>
                      <a:pt x="1133" y="895"/>
                      <a:pt x="1143" y="913"/>
                    </a:cubicBezTo>
                    <a:cubicBezTo>
                      <a:pt x="1146" y="919"/>
                      <a:pt x="1148" y="925"/>
                      <a:pt x="1151" y="931"/>
                    </a:cubicBezTo>
                    <a:cubicBezTo>
                      <a:pt x="1152" y="933"/>
                      <a:pt x="1153" y="934"/>
                      <a:pt x="1154" y="936"/>
                    </a:cubicBezTo>
                    <a:cubicBezTo>
                      <a:pt x="1156" y="941"/>
                      <a:pt x="1157" y="946"/>
                      <a:pt x="1158" y="950"/>
                    </a:cubicBezTo>
                    <a:cubicBezTo>
                      <a:pt x="1161" y="963"/>
                      <a:pt x="1165" y="976"/>
                      <a:pt x="1168" y="989"/>
                    </a:cubicBezTo>
                    <a:cubicBezTo>
                      <a:pt x="1172" y="1001"/>
                      <a:pt x="1175" y="1014"/>
                      <a:pt x="1174" y="1027"/>
                    </a:cubicBezTo>
                    <a:cubicBezTo>
                      <a:pt x="1173" y="1032"/>
                      <a:pt x="1175" y="1037"/>
                      <a:pt x="1175" y="1042"/>
                    </a:cubicBezTo>
                    <a:cubicBezTo>
                      <a:pt x="1176" y="1054"/>
                      <a:pt x="1176" y="1067"/>
                      <a:pt x="1174" y="1079"/>
                    </a:cubicBezTo>
                    <a:cubicBezTo>
                      <a:pt x="1172" y="1088"/>
                      <a:pt x="1170" y="1096"/>
                      <a:pt x="1168" y="1104"/>
                    </a:cubicBezTo>
                    <a:cubicBezTo>
                      <a:pt x="1167" y="1109"/>
                      <a:pt x="1166" y="1114"/>
                      <a:pt x="1165" y="1119"/>
                    </a:cubicBezTo>
                    <a:cubicBezTo>
                      <a:pt x="1163" y="1127"/>
                      <a:pt x="1160" y="1135"/>
                      <a:pt x="1158" y="1143"/>
                    </a:cubicBezTo>
                    <a:cubicBezTo>
                      <a:pt x="1155" y="1153"/>
                      <a:pt x="1151" y="1162"/>
                      <a:pt x="1146" y="1171"/>
                    </a:cubicBezTo>
                    <a:cubicBezTo>
                      <a:pt x="1143" y="1177"/>
                      <a:pt x="1141" y="1184"/>
                      <a:pt x="1137" y="1190"/>
                    </a:cubicBezTo>
                    <a:cubicBezTo>
                      <a:pt x="1130" y="1202"/>
                      <a:pt x="1126" y="1215"/>
                      <a:pt x="1117" y="1226"/>
                    </a:cubicBezTo>
                    <a:cubicBezTo>
                      <a:pt x="1108" y="1235"/>
                      <a:pt x="1101" y="1246"/>
                      <a:pt x="1094" y="1256"/>
                    </a:cubicBezTo>
                    <a:cubicBezTo>
                      <a:pt x="1092" y="1258"/>
                      <a:pt x="1091" y="1260"/>
                      <a:pt x="1089" y="1261"/>
                    </a:cubicBezTo>
                    <a:cubicBezTo>
                      <a:pt x="1086" y="1265"/>
                      <a:pt x="1084" y="1269"/>
                      <a:pt x="1084" y="1273"/>
                    </a:cubicBezTo>
                    <a:close/>
                    <a:moveTo>
                      <a:pt x="1074" y="1281"/>
                    </a:moveTo>
                    <a:cubicBezTo>
                      <a:pt x="1072" y="1283"/>
                      <a:pt x="1071" y="1283"/>
                      <a:pt x="1070" y="1284"/>
                    </a:cubicBezTo>
                    <a:cubicBezTo>
                      <a:pt x="1066" y="1287"/>
                      <a:pt x="1063" y="1290"/>
                      <a:pt x="1060" y="1294"/>
                    </a:cubicBezTo>
                    <a:cubicBezTo>
                      <a:pt x="1055" y="1301"/>
                      <a:pt x="1049" y="1305"/>
                      <a:pt x="1041" y="1308"/>
                    </a:cubicBezTo>
                    <a:cubicBezTo>
                      <a:pt x="1039" y="1309"/>
                      <a:pt x="1036" y="1310"/>
                      <a:pt x="1034" y="1312"/>
                    </a:cubicBezTo>
                    <a:cubicBezTo>
                      <a:pt x="1025" y="1320"/>
                      <a:pt x="1015" y="1324"/>
                      <a:pt x="1004" y="1328"/>
                    </a:cubicBezTo>
                    <a:cubicBezTo>
                      <a:pt x="1001" y="1330"/>
                      <a:pt x="997" y="1331"/>
                      <a:pt x="994" y="1333"/>
                    </a:cubicBezTo>
                    <a:cubicBezTo>
                      <a:pt x="992" y="1334"/>
                      <a:pt x="989" y="1336"/>
                      <a:pt x="987" y="1337"/>
                    </a:cubicBezTo>
                    <a:cubicBezTo>
                      <a:pt x="976" y="1341"/>
                      <a:pt x="965" y="1345"/>
                      <a:pt x="955" y="1349"/>
                    </a:cubicBezTo>
                    <a:cubicBezTo>
                      <a:pt x="949" y="1351"/>
                      <a:pt x="944" y="1354"/>
                      <a:pt x="938" y="1354"/>
                    </a:cubicBezTo>
                    <a:cubicBezTo>
                      <a:pt x="927" y="1355"/>
                      <a:pt x="917" y="1361"/>
                      <a:pt x="905" y="1358"/>
                    </a:cubicBezTo>
                    <a:cubicBezTo>
                      <a:pt x="905" y="1358"/>
                      <a:pt x="904" y="1358"/>
                      <a:pt x="903" y="1358"/>
                    </a:cubicBezTo>
                    <a:cubicBezTo>
                      <a:pt x="899" y="1359"/>
                      <a:pt x="894" y="1359"/>
                      <a:pt x="889" y="1359"/>
                    </a:cubicBezTo>
                    <a:cubicBezTo>
                      <a:pt x="881" y="1359"/>
                      <a:pt x="873" y="1359"/>
                      <a:pt x="865" y="1359"/>
                    </a:cubicBezTo>
                    <a:cubicBezTo>
                      <a:pt x="858" y="1359"/>
                      <a:pt x="851" y="1360"/>
                      <a:pt x="843" y="1359"/>
                    </a:cubicBezTo>
                    <a:cubicBezTo>
                      <a:pt x="836" y="1359"/>
                      <a:pt x="828" y="1357"/>
                      <a:pt x="821" y="1356"/>
                    </a:cubicBezTo>
                    <a:cubicBezTo>
                      <a:pt x="811" y="1356"/>
                      <a:pt x="802" y="1355"/>
                      <a:pt x="793" y="1351"/>
                    </a:cubicBezTo>
                    <a:cubicBezTo>
                      <a:pt x="792" y="1351"/>
                      <a:pt x="791" y="1350"/>
                      <a:pt x="790" y="1350"/>
                    </a:cubicBezTo>
                    <a:cubicBezTo>
                      <a:pt x="784" y="1348"/>
                      <a:pt x="778" y="1347"/>
                      <a:pt x="773" y="1344"/>
                    </a:cubicBezTo>
                    <a:cubicBezTo>
                      <a:pt x="768" y="1342"/>
                      <a:pt x="764" y="1338"/>
                      <a:pt x="759" y="1336"/>
                    </a:cubicBezTo>
                    <a:cubicBezTo>
                      <a:pt x="744" y="1331"/>
                      <a:pt x="732" y="1321"/>
                      <a:pt x="720" y="1312"/>
                    </a:cubicBezTo>
                    <a:cubicBezTo>
                      <a:pt x="712" y="1307"/>
                      <a:pt x="705" y="1300"/>
                      <a:pt x="698" y="1294"/>
                    </a:cubicBezTo>
                    <a:cubicBezTo>
                      <a:pt x="695" y="1292"/>
                      <a:pt x="692" y="1289"/>
                      <a:pt x="689" y="1287"/>
                    </a:cubicBezTo>
                    <a:cubicBezTo>
                      <a:pt x="682" y="1282"/>
                      <a:pt x="675" y="1276"/>
                      <a:pt x="671" y="1269"/>
                    </a:cubicBezTo>
                    <a:cubicBezTo>
                      <a:pt x="667" y="1263"/>
                      <a:pt x="663" y="1257"/>
                      <a:pt x="659" y="1252"/>
                    </a:cubicBezTo>
                    <a:cubicBezTo>
                      <a:pt x="651" y="1253"/>
                      <a:pt x="643" y="1249"/>
                      <a:pt x="639" y="1242"/>
                    </a:cubicBezTo>
                    <a:cubicBezTo>
                      <a:pt x="637" y="1237"/>
                      <a:pt x="634" y="1232"/>
                      <a:pt x="631" y="1226"/>
                    </a:cubicBezTo>
                    <a:cubicBezTo>
                      <a:pt x="629" y="1222"/>
                      <a:pt x="626" y="1219"/>
                      <a:pt x="624" y="1215"/>
                    </a:cubicBezTo>
                    <a:cubicBezTo>
                      <a:pt x="623" y="1215"/>
                      <a:pt x="622" y="1215"/>
                      <a:pt x="621" y="1215"/>
                    </a:cubicBezTo>
                    <a:cubicBezTo>
                      <a:pt x="615" y="1214"/>
                      <a:pt x="610" y="1211"/>
                      <a:pt x="606" y="1205"/>
                    </a:cubicBezTo>
                    <a:cubicBezTo>
                      <a:pt x="603" y="1201"/>
                      <a:pt x="602" y="1196"/>
                      <a:pt x="602" y="1191"/>
                    </a:cubicBezTo>
                    <a:cubicBezTo>
                      <a:pt x="602" y="1189"/>
                      <a:pt x="602" y="1186"/>
                      <a:pt x="599" y="1184"/>
                    </a:cubicBezTo>
                    <a:cubicBezTo>
                      <a:pt x="593" y="1179"/>
                      <a:pt x="592" y="1171"/>
                      <a:pt x="591" y="1164"/>
                    </a:cubicBezTo>
                    <a:cubicBezTo>
                      <a:pt x="590" y="1161"/>
                      <a:pt x="589" y="1158"/>
                      <a:pt x="590" y="1155"/>
                    </a:cubicBezTo>
                    <a:cubicBezTo>
                      <a:pt x="591" y="1152"/>
                      <a:pt x="591" y="1150"/>
                      <a:pt x="590" y="1147"/>
                    </a:cubicBezTo>
                    <a:cubicBezTo>
                      <a:pt x="587" y="1140"/>
                      <a:pt x="587" y="1133"/>
                      <a:pt x="593" y="1127"/>
                    </a:cubicBezTo>
                    <a:cubicBezTo>
                      <a:pt x="598" y="1123"/>
                      <a:pt x="601" y="1117"/>
                      <a:pt x="599" y="1110"/>
                    </a:cubicBezTo>
                    <a:cubicBezTo>
                      <a:pt x="586" y="1113"/>
                      <a:pt x="566" y="1123"/>
                      <a:pt x="555" y="1131"/>
                    </a:cubicBezTo>
                    <a:cubicBezTo>
                      <a:pt x="558" y="1134"/>
                      <a:pt x="561" y="1136"/>
                      <a:pt x="564" y="1139"/>
                    </a:cubicBezTo>
                    <a:cubicBezTo>
                      <a:pt x="563" y="1141"/>
                      <a:pt x="562" y="1143"/>
                      <a:pt x="561" y="1144"/>
                    </a:cubicBezTo>
                    <a:cubicBezTo>
                      <a:pt x="562" y="1147"/>
                      <a:pt x="562" y="1150"/>
                      <a:pt x="563" y="1153"/>
                    </a:cubicBezTo>
                    <a:cubicBezTo>
                      <a:pt x="564" y="1158"/>
                      <a:pt x="564" y="1162"/>
                      <a:pt x="566" y="1167"/>
                    </a:cubicBezTo>
                    <a:cubicBezTo>
                      <a:pt x="568" y="1174"/>
                      <a:pt x="569" y="1181"/>
                      <a:pt x="570" y="1188"/>
                    </a:cubicBezTo>
                    <a:cubicBezTo>
                      <a:pt x="570" y="1198"/>
                      <a:pt x="573" y="1207"/>
                      <a:pt x="574" y="1217"/>
                    </a:cubicBezTo>
                    <a:cubicBezTo>
                      <a:pt x="576" y="1230"/>
                      <a:pt x="577" y="1243"/>
                      <a:pt x="578" y="1256"/>
                    </a:cubicBezTo>
                    <a:cubicBezTo>
                      <a:pt x="579" y="1261"/>
                      <a:pt x="579" y="1266"/>
                      <a:pt x="579" y="1271"/>
                    </a:cubicBezTo>
                    <a:cubicBezTo>
                      <a:pt x="580" y="1278"/>
                      <a:pt x="581" y="1285"/>
                      <a:pt x="581" y="1292"/>
                    </a:cubicBezTo>
                    <a:cubicBezTo>
                      <a:pt x="582" y="1295"/>
                      <a:pt x="583" y="1298"/>
                      <a:pt x="583" y="1301"/>
                    </a:cubicBezTo>
                    <a:cubicBezTo>
                      <a:pt x="584" y="1310"/>
                      <a:pt x="584" y="1319"/>
                      <a:pt x="585" y="1328"/>
                    </a:cubicBezTo>
                    <a:cubicBezTo>
                      <a:pt x="585" y="1333"/>
                      <a:pt x="586" y="1337"/>
                      <a:pt x="586" y="1342"/>
                    </a:cubicBezTo>
                    <a:cubicBezTo>
                      <a:pt x="586" y="1351"/>
                      <a:pt x="586" y="1359"/>
                      <a:pt x="587" y="1368"/>
                    </a:cubicBezTo>
                    <a:cubicBezTo>
                      <a:pt x="587" y="1375"/>
                      <a:pt x="587" y="1382"/>
                      <a:pt x="587" y="1389"/>
                    </a:cubicBezTo>
                    <a:cubicBezTo>
                      <a:pt x="587" y="1397"/>
                      <a:pt x="587" y="1406"/>
                      <a:pt x="587" y="1414"/>
                    </a:cubicBezTo>
                    <a:cubicBezTo>
                      <a:pt x="586" y="1421"/>
                      <a:pt x="586" y="1429"/>
                      <a:pt x="585" y="1437"/>
                    </a:cubicBezTo>
                    <a:cubicBezTo>
                      <a:pt x="585" y="1443"/>
                      <a:pt x="584" y="1450"/>
                      <a:pt x="583" y="1456"/>
                    </a:cubicBezTo>
                    <a:cubicBezTo>
                      <a:pt x="583" y="1465"/>
                      <a:pt x="583" y="1474"/>
                      <a:pt x="581" y="1483"/>
                    </a:cubicBezTo>
                    <a:cubicBezTo>
                      <a:pt x="580" y="1491"/>
                      <a:pt x="580" y="1499"/>
                      <a:pt x="578" y="1507"/>
                    </a:cubicBezTo>
                    <a:cubicBezTo>
                      <a:pt x="574" y="1525"/>
                      <a:pt x="573" y="1544"/>
                      <a:pt x="571" y="1562"/>
                    </a:cubicBezTo>
                    <a:cubicBezTo>
                      <a:pt x="569" y="1573"/>
                      <a:pt x="569" y="1584"/>
                      <a:pt x="568" y="1595"/>
                    </a:cubicBezTo>
                    <a:cubicBezTo>
                      <a:pt x="567" y="1605"/>
                      <a:pt x="566" y="1614"/>
                      <a:pt x="565" y="1624"/>
                    </a:cubicBezTo>
                    <a:cubicBezTo>
                      <a:pt x="564" y="1634"/>
                      <a:pt x="562" y="1644"/>
                      <a:pt x="560" y="1653"/>
                    </a:cubicBezTo>
                    <a:cubicBezTo>
                      <a:pt x="560" y="1659"/>
                      <a:pt x="559" y="1664"/>
                      <a:pt x="558" y="1669"/>
                    </a:cubicBezTo>
                    <a:cubicBezTo>
                      <a:pt x="555" y="1681"/>
                      <a:pt x="553" y="1693"/>
                      <a:pt x="551" y="1705"/>
                    </a:cubicBezTo>
                    <a:cubicBezTo>
                      <a:pt x="549" y="1715"/>
                      <a:pt x="547" y="1724"/>
                      <a:pt x="545" y="1734"/>
                    </a:cubicBezTo>
                    <a:cubicBezTo>
                      <a:pt x="542" y="1751"/>
                      <a:pt x="538" y="1768"/>
                      <a:pt x="534" y="1785"/>
                    </a:cubicBezTo>
                    <a:cubicBezTo>
                      <a:pt x="532" y="1795"/>
                      <a:pt x="530" y="1806"/>
                      <a:pt x="528" y="1817"/>
                    </a:cubicBezTo>
                    <a:cubicBezTo>
                      <a:pt x="526" y="1824"/>
                      <a:pt x="525" y="1830"/>
                      <a:pt x="524" y="1837"/>
                    </a:cubicBezTo>
                    <a:cubicBezTo>
                      <a:pt x="522" y="1844"/>
                      <a:pt x="520" y="1852"/>
                      <a:pt x="519" y="1859"/>
                    </a:cubicBezTo>
                    <a:cubicBezTo>
                      <a:pt x="517" y="1869"/>
                      <a:pt x="514" y="1879"/>
                      <a:pt x="511" y="1888"/>
                    </a:cubicBezTo>
                    <a:cubicBezTo>
                      <a:pt x="509" y="1895"/>
                      <a:pt x="507" y="1901"/>
                      <a:pt x="505" y="1908"/>
                    </a:cubicBezTo>
                    <a:cubicBezTo>
                      <a:pt x="503" y="1915"/>
                      <a:pt x="501" y="1922"/>
                      <a:pt x="500" y="1928"/>
                    </a:cubicBezTo>
                    <a:cubicBezTo>
                      <a:pt x="498" y="1934"/>
                      <a:pt x="496" y="1940"/>
                      <a:pt x="494" y="1946"/>
                    </a:cubicBezTo>
                    <a:cubicBezTo>
                      <a:pt x="491" y="1955"/>
                      <a:pt x="488" y="1963"/>
                      <a:pt x="486" y="1972"/>
                    </a:cubicBezTo>
                    <a:cubicBezTo>
                      <a:pt x="495" y="1976"/>
                      <a:pt x="503" y="1983"/>
                      <a:pt x="513" y="1986"/>
                    </a:cubicBezTo>
                    <a:cubicBezTo>
                      <a:pt x="519" y="1988"/>
                      <a:pt x="524" y="1992"/>
                      <a:pt x="529" y="1995"/>
                    </a:cubicBezTo>
                    <a:cubicBezTo>
                      <a:pt x="532" y="1997"/>
                      <a:pt x="535" y="1999"/>
                      <a:pt x="539" y="2000"/>
                    </a:cubicBezTo>
                    <a:cubicBezTo>
                      <a:pt x="555" y="2006"/>
                      <a:pt x="572" y="2011"/>
                      <a:pt x="588" y="2017"/>
                    </a:cubicBezTo>
                    <a:cubicBezTo>
                      <a:pt x="601" y="2021"/>
                      <a:pt x="614" y="2025"/>
                      <a:pt x="627" y="2026"/>
                    </a:cubicBezTo>
                    <a:cubicBezTo>
                      <a:pt x="633" y="2027"/>
                      <a:pt x="640" y="2028"/>
                      <a:pt x="646" y="2028"/>
                    </a:cubicBezTo>
                    <a:cubicBezTo>
                      <a:pt x="656" y="2028"/>
                      <a:pt x="666" y="2027"/>
                      <a:pt x="676" y="2026"/>
                    </a:cubicBezTo>
                    <a:cubicBezTo>
                      <a:pt x="685" y="2024"/>
                      <a:pt x="694" y="2023"/>
                      <a:pt x="703" y="2021"/>
                    </a:cubicBezTo>
                    <a:cubicBezTo>
                      <a:pt x="708" y="2020"/>
                      <a:pt x="713" y="2019"/>
                      <a:pt x="718" y="2018"/>
                    </a:cubicBezTo>
                    <a:cubicBezTo>
                      <a:pt x="728" y="2015"/>
                      <a:pt x="738" y="2013"/>
                      <a:pt x="748" y="2010"/>
                    </a:cubicBezTo>
                    <a:cubicBezTo>
                      <a:pt x="754" y="2009"/>
                      <a:pt x="761" y="2006"/>
                      <a:pt x="767" y="2004"/>
                    </a:cubicBezTo>
                    <a:cubicBezTo>
                      <a:pt x="771" y="2003"/>
                      <a:pt x="774" y="2002"/>
                      <a:pt x="777" y="2000"/>
                    </a:cubicBezTo>
                    <a:cubicBezTo>
                      <a:pt x="783" y="1997"/>
                      <a:pt x="789" y="1994"/>
                      <a:pt x="796" y="1992"/>
                    </a:cubicBezTo>
                    <a:cubicBezTo>
                      <a:pt x="805" y="1990"/>
                      <a:pt x="813" y="1987"/>
                      <a:pt x="821" y="1982"/>
                    </a:cubicBezTo>
                    <a:cubicBezTo>
                      <a:pt x="823" y="1981"/>
                      <a:pt x="825" y="1980"/>
                      <a:pt x="828" y="1979"/>
                    </a:cubicBezTo>
                    <a:cubicBezTo>
                      <a:pt x="835" y="1976"/>
                      <a:pt x="842" y="1974"/>
                      <a:pt x="850" y="1971"/>
                    </a:cubicBezTo>
                    <a:cubicBezTo>
                      <a:pt x="856" y="1968"/>
                      <a:pt x="863" y="1965"/>
                      <a:pt x="870" y="1962"/>
                    </a:cubicBezTo>
                    <a:cubicBezTo>
                      <a:pt x="878" y="1959"/>
                      <a:pt x="886" y="1956"/>
                      <a:pt x="894" y="1953"/>
                    </a:cubicBezTo>
                    <a:cubicBezTo>
                      <a:pt x="898" y="1952"/>
                      <a:pt x="901" y="1951"/>
                      <a:pt x="904" y="1951"/>
                    </a:cubicBezTo>
                    <a:cubicBezTo>
                      <a:pt x="911" y="1949"/>
                      <a:pt x="917" y="1948"/>
                      <a:pt x="923" y="1947"/>
                    </a:cubicBezTo>
                    <a:cubicBezTo>
                      <a:pt x="933" y="1945"/>
                      <a:pt x="942" y="1942"/>
                      <a:pt x="951" y="1940"/>
                    </a:cubicBezTo>
                    <a:cubicBezTo>
                      <a:pt x="962" y="1937"/>
                      <a:pt x="974" y="1935"/>
                      <a:pt x="986" y="1933"/>
                    </a:cubicBezTo>
                    <a:cubicBezTo>
                      <a:pt x="988" y="1932"/>
                      <a:pt x="990" y="1933"/>
                      <a:pt x="992" y="1933"/>
                    </a:cubicBezTo>
                    <a:cubicBezTo>
                      <a:pt x="998" y="1932"/>
                      <a:pt x="1003" y="1931"/>
                      <a:pt x="1009" y="1931"/>
                    </a:cubicBezTo>
                    <a:cubicBezTo>
                      <a:pt x="1024" y="1932"/>
                      <a:pt x="1040" y="1928"/>
                      <a:pt x="1055" y="1926"/>
                    </a:cubicBezTo>
                    <a:cubicBezTo>
                      <a:pt x="1062" y="1925"/>
                      <a:pt x="1069" y="1924"/>
                      <a:pt x="1075" y="1923"/>
                    </a:cubicBezTo>
                    <a:cubicBezTo>
                      <a:pt x="1082" y="1923"/>
                      <a:pt x="1088" y="1918"/>
                      <a:pt x="1095" y="1921"/>
                    </a:cubicBezTo>
                    <a:cubicBezTo>
                      <a:pt x="1096" y="1921"/>
                      <a:pt x="1096" y="1921"/>
                      <a:pt x="1097" y="1921"/>
                    </a:cubicBezTo>
                    <a:cubicBezTo>
                      <a:pt x="1100" y="1920"/>
                      <a:pt x="1104" y="1920"/>
                      <a:pt x="1108" y="1919"/>
                    </a:cubicBezTo>
                    <a:cubicBezTo>
                      <a:pt x="1114" y="1919"/>
                      <a:pt x="1121" y="1918"/>
                      <a:pt x="1127" y="1917"/>
                    </a:cubicBezTo>
                    <a:cubicBezTo>
                      <a:pt x="1134" y="1916"/>
                      <a:pt x="1141" y="1914"/>
                      <a:pt x="1148" y="1912"/>
                    </a:cubicBezTo>
                    <a:cubicBezTo>
                      <a:pt x="1155" y="1909"/>
                      <a:pt x="1163" y="1911"/>
                      <a:pt x="1170" y="1909"/>
                    </a:cubicBezTo>
                    <a:cubicBezTo>
                      <a:pt x="1178" y="1906"/>
                      <a:pt x="1187" y="1904"/>
                      <a:pt x="1195" y="1901"/>
                    </a:cubicBezTo>
                    <a:cubicBezTo>
                      <a:pt x="1203" y="1899"/>
                      <a:pt x="1212" y="1899"/>
                      <a:pt x="1219" y="1894"/>
                    </a:cubicBezTo>
                    <a:cubicBezTo>
                      <a:pt x="1220" y="1893"/>
                      <a:pt x="1221" y="1894"/>
                      <a:pt x="1222" y="1893"/>
                    </a:cubicBezTo>
                    <a:cubicBezTo>
                      <a:pt x="1230" y="1891"/>
                      <a:pt x="1238" y="1890"/>
                      <a:pt x="1246" y="1886"/>
                    </a:cubicBezTo>
                    <a:cubicBezTo>
                      <a:pt x="1253" y="1883"/>
                      <a:pt x="1261" y="1880"/>
                      <a:pt x="1268" y="1877"/>
                    </a:cubicBezTo>
                    <a:cubicBezTo>
                      <a:pt x="1276" y="1873"/>
                      <a:pt x="1283" y="1869"/>
                      <a:pt x="1291" y="1865"/>
                    </a:cubicBezTo>
                    <a:cubicBezTo>
                      <a:pt x="1301" y="1859"/>
                      <a:pt x="1310" y="1853"/>
                      <a:pt x="1319" y="1845"/>
                    </a:cubicBezTo>
                    <a:cubicBezTo>
                      <a:pt x="1327" y="1839"/>
                      <a:pt x="1333" y="1830"/>
                      <a:pt x="1339" y="1822"/>
                    </a:cubicBezTo>
                    <a:cubicBezTo>
                      <a:pt x="1342" y="1820"/>
                      <a:pt x="1343" y="1817"/>
                      <a:pt x="1345" y="1813"/>
                    </a:cubicBezTo>
                    <a:cubicBezTo>
                      <a:pt x="1338" y="1803"/>
                      <a:pt x="1332" y="1793"/>
                      <a:pt x="1325" y="1783"/>
                    </a:cubicBezTo>
                    <a:cubicBezTo>
                      <a:pt x="1317" y="1772"/>
                      <a:pt x="1309" y="1760"/>
                      <a:pt x="1302" y="1748"/>
                    </a:cubicBezTo>
                    <a:cubicBezTo>
                      <a:pt x="1300" y="1745"/>
                      <a:pt x="1298" y="1743"/>
                      <a:pt x="1296" y="1740"/>
                    </a:cubicBezTo>
                    <a:cubicBezTo>
                      <a:pt x="1293" y="1734"/>
                      <a:pt x="1289" y="1728"/>
                      <a:pt x="1285" y="1723"/>
                    </a:cubicBezTo>
                    <a:cubicBezTo>
                      <a:pt x="1279" y="1714"/>
                      <a:pt x="1273" y="1705"/>
                      <a:pt x="1268" y="1697"/>
                    </a:cubicBezTo>
                    <a:cubicBezTo>
                      <a:pt x="1265" y="1693"/>
                      <a:pt x="1263" y="1690"/>
                      <a:pt x="1261" y="1687"/>
                    </a:cubicBezTo>
                    <a:cubicBezTo>
                      <a:pt x="1256" y="1678"/>
                      <a:pt x="1253" y="1668"/>
                      <a:pt x="1247" y="1660"/>
                    </a:cubicBezTo>
                    <a:cubicBezTo>
                      <a:pt x="1246" y="1659"/>
                      <a:pt x="1245" y="1657"/>
                      <a:pt x="1245" y="1656"/>
                    </a:cubicBezTo>
                    <a:cubicBezTo>
                      <a:pt x="1242" y="1652"/>
                      <a:pt x="1240" y="1648"/>
                      <a:pt x="1238" y="1644"/>
                    </a:cubicBezTo>
                    <a:cubicBezTo>
                      <a:pt x="1236" y="1641"/>
                      <a:pt x="1235" y="1639"/>
                      <a:pt x="1233" y="1637"/>
                    </a:cubicBezTo>
                    <a:cubicBezTo>
                      <a:pt x="1227" y="1628"/>
                      <a:pt x="1222" y="1619"/>
                      <a:pt x="1216" y="1610"/>
                    </a:cubicBezTo>
                    <a:cubicBezTo>
                      <a:pt x="1214" y="1605"/>
                      <a:pt x="1210" y="1601"/>
                      <a:pt x="1207" y="1597"/>
                    </a:cubicBezTo>
                    <a:cubicBezTo>
                      <a:pt x="1201" y="1586"/>
                      <a:pt x="1195" y="1574"/>
                      <a:pt x="1188" y="1563"/>
                    </a:cubicBezTo>
                    <a:cubicBezTo>
                      <a:pt x="1184" y="1555"/>
                      <a:pt x="1179" y="1547"/>
                      <a:pt x="1174" y="1539"/>
                    </a:cubicBezTo>
                    <a:cubicBezTo>
                      <a:pt x="1170" y="1531"/>
                      <a:pt x="1166" y="1523"/>
                      <a:pt x="1161" y="1516"/>
                    </a:cubicBezTo>
                    <a:cubicBezTo>
                      <a:pt x="1161" y="1515"/>
                      <a:pt x="1160" y="1514"/>
                      <a:pt x="1160" y="1513"/>
                    </a:cubicBezTo>
                    <a:cubicBezTo>
                      <a:pt x="1154" y="1499"/>
                      <a:pt x="1148" y="1485"/>
                      <a:pt x="1142" y="1472"/>
                    </a:cubicBezTo>
                    <a:cubicBezTo>
                      <a:pt x="1136" y="1459"/>
                      <a:pt x="1129" y="1447"/>
                      <a:pt x="1123" y="1434"/>
                    </a:cubicBezTo>
                    <a:cubicBezTo>
                      <a:pt x="1117" y="1420"/>
                      <a:pt x="1109" y="1407"/>
                      <a:pt x="1105" y="1392"/>
                    </a:cubicBezTo>
                    <a:cubicBezTo>
                      <a:pt x="1102" y="1383"/>
                      <a:pt x="1100" y="1374"/>
                      <a:pt x="1097" y="1365"/>
                    </a:cubicBezTo>
                    <a:cubicBezTo>
                      <a:pt x="1093" y="1347"/>
                      <a:pt x="1087" y="1330"/>
                      <a:pt x="1082" y="1312"/>
                    </a:cubicBezTo>
                    <a:cubicBezTo>
                      <a:pt x="1082" y="1311"/>
                      <a:pt x="1081" y="1309"/>
                      <a:pt x="1081" y="1307"/>
                    </a:cubicBezTo>
                    <a:cubicBezTo>
                      <a:pt x="1079" y="1299"/>
                      <a:pt x="1077" y="1291"/>
                      <a:pt x="1074" y="1281"/>
                    </a:cubicBezTo>
                    <a:close/>
                    <a:moveTo>
                      <a:pt x="980" y="708"/>
                    </a:moveTo>
                    <a:cubicBezTo>
                      <a:pt x="988" y="718"/>
                      <a:pt x="992" y="728"/>
                      <a:pt x="997" y="738"/>
                    </a:cubicBezTo>
                    <a:cubicBezTo>
                      <a:pt x="1000" y="744"/>
                      <a:pt x="1004" y="751"/>
                      <a:pt x="1008" y="757"/>
                    </a:cubicBezTo>
                    <a:cubicBezTo>
                      <a:pt x="1013" y="768"/>
                      <a:pt x="1018" y="779"/>
                      <a:pt x="1023" y="790"/>
                    </a:cubicBezTo>
                    <a:cubicBezTo>
                      <a:pt x="1027" y="800"/>
                      <a:pt x="1029" y="810"/>
                      <a:pt x="1034" y="820"/>
                    </a:cubicBezTo>
                    <a:cubicBezTo>
                      <a:pt x="1039" y="830"/>
                      <a:pt x="1041" y="840"/>
                      <a:pt x="1043" y="851"/>
                    </a:cubicBezTo>
                    <a:cubicBezTo>
                      <a:pt x="1043" y="857"/>
                      <a:pt x="1045" y="863"/>
                      <a:pt x="1044" y="868"/>
                    </a:cubicBezTo>
                    <a:cubicBezTo>
                      <a:pt x="1042" y="881"/>
                      <a:pt x="1041" y="894"/>
                      <a:pt x="1035" y="905"/>
                    </a:cubicBezTo>
                    <a:cubicBezTo>
                      <a:pt x="1035" y="906"/>
                      <a:pt x="1035" y="906"/>
                      <a:pt x="1035" y="907"/>
                    </a:cubicBezTo>
                    <a:cubicBezTo>
                      <a:pt x="1032" y="914"/>
                      <a:pt x="1029" y="922"/>
                      <a:pt x="1026" y="930"/>
                    </a:cubicBezTo>
                    <a:cubicBezTo>
                      <a:pt x="1024" y="936"/>
                      <a:pt x="1019" y="942"/>
                      <a:pt x="1016" y="948"/>
                    </a:cubicBezTo>
                    <a:cubicBezTo>
                      <a:pt x="1012" y="958"/>
                      <a:pt x="1008" y="967"/>
                      <a:pt x="1001" y="975"/>
                    </a:cubicBezTo>
                    <a:cubicBezTo>
                      <a:pt x="998" y="979"/>
                      <a:pt x="996" y="983"/>
                      <a:pt x="993" y="987"/>
                    </a:cubicBezTo>
                    <a:cubicBezTo>
                      <a:pt x="984" y="998"/>
                      <a:pt x="976" y="1009"/>
                      <a:pt x="967" y="1020"/>
                    </a:cubicBezTo>
                    <a:cubicBezTo>
                      <a:pt x="959" y="1029"/>
                      <a:pt x="952" y="1038"/>
                      <a:pt x="943" y="1046"/>
                    </a:cubicBezTo>
                    <a:cubicBezTo>
                      <a:pt x="934" y="1055"/>
                      <a:pt x="926" y="1065"/>
                      <a:pt x="916" y="1073"/>
                    </a:cubicBezTo>
                    <a:cubicBezTo>
                      <a:pt x="910" y="1079"/>
                      <a:pt x="905" y="1086"/>
                      <a:pt x="899" y="1093"/>
                    </a:cubicBezTo>
                    <a:cubicBezTo>
                      <a:pt x="897" y="1095"/>
                      <a:pt x="895" y="1096"/>
                      <a:pt x="893" y="1098"/>
                    </a:cubicBezTo>
                    <a:cubicBezTo>
                      <a:pt x="889" y="1102"/>
                      <a:pt x="884" y="1104"/>
                      <a:pt x="879" y="1107"/>
                    </a:cubicBezTo>
                    <a:cubicBezTo>
                      <a:pt x="874" y="1111"/>
                      <a:pt x="868" y="1115"/>
                      <a:pt x="864" y="1120"/>
                    </a:cubicBezTo>
                    <a:cubicBezTo>
                      <a:pt x="857" y="1128"/>
                      <a:pt x="848" y="1131"/>
                      <a:pt x="840" y="1137"/>
                    </a:cubicBezTo>
                    <a:cubicBezTo>
                      <a:pt x="831" y="1144"/>
                      <a:pt x="820" y="1149"/>
                      <a:pt x="810" y="1156"/>
                    </a:cubicBezTo>
                    <a:cubicBezTo>
                      <a:pt x="808" y="1157"/>
                      <a:pt x="807" y="1160"/>
                      <a:pt x="806" y="1162"/>
                    </a:cubicBezTo>
                    <a:cubicBezTo>
                      <a:pt x="805" y="1163"/>
                      <a:pt x="804" y="1164"/>
                      <a:pt x="803" y="1165"/>
                    </a:cubicBezTo>
                    <a:cubicBezTo>
                      <a:pt x="794" y="1169"/>
                      <a:pt x="783" y="1170"/>
                      <a:pt x="775" y="1160"/>
                    </a:cubicBezTo>
                    <a:cubicBezTo>
                      <a:pt x="773" y="1158"/>
                      <a:pt x="772" y="1157"/>
                      <a:pt x="770" y="1158"/>
                    </a:cubicBezTo>
                    <a:cubicBezTo>
                      <a:pt x="767" y="1159"/>
                      <a:pt x="765" y="1160"/>
                      <a:pt x="763" y="1162"/>
                    </a:cubicBezTo>
                    <a:cubicBezTo>
                      <a:pt x="760" y="1163"/>
                      <a:pt x="757" y="1165"/>
                      <a:pt x="754" y="1167"/>
                    </a:cubicBezTo>
                    <a:cubicBezTo>
                      <a:pt x="751" y="1168"/>
                      <a:pt x="749" y="1169"/>
                      <a:pt x="747" y="1170"/>
                    </a:cubicBezTo>
                    <a:cubicBezTo>
                      <a:pt x="740" y="1174"/>
                      <a:pt x="732" y="1176"/>
                      <a:pt x="724" y="1179"/>
                    </a:cubicBezTo>
                    <a:cubicBezTo>
                      <a:pt x="721" y="1180"/>
                      <a:pt x="718" y="1181"/>
                      <a:pt x="715" y="1181"/>
                    </a:cubicBezTo>
                    <a:cubicBezTo>
                      <a:pt x="710" y="1182"/>
                      <a:pt x="707" y="1185"/>
                      <a:pt x="702" y="1185"/>
                    </a:cubicBezTo>
                    <a:cubicBezTo>
                      <a:pt x="699" y="1184"/>
                      <a:pt x="696" y="1186"/>
                      <a:pt x="692" y="1187"/>
                    </a:cubicBezTo>
                    <a:cubicBezTo>
                      <a:pt x="687" y="1188"/>
                      <a:pt x="683" y="1193"/>
                      <a:pt x="680" y="1198"/>
                    </a:cubicBezTo>
                    <a:cubicBezTo>
                      <a:pt x="676" y="1207"/>
                      <a:pt x="672" y="1216"/>
                      <a:pt x="665" y="1224"/>
                    </a:cubicBezTo>
                    <a:cubicBezTo>
                      <a:pt x="664" y="1225"/>
                      <a:pt x="663" y="1227"/>
                      <a:pt x="662" y="1229"/>
                    </a:cubicBezTo>
                    <a:cubicBezTo>
                      <a:pt x="661" y="1232"/>
                      <a:pt x="660" y="1235"/>
                      <a:pt x="664" y="1237"/>
                    </a:cubicBezTo>
                    <a:cubicBezTo>
                      <a:pt x="665" y="1237"/>
                      <a:pt x="665" y="1239"/>
                      <a:pt x="665" y="1240"/>
                    </a:cubicBezTo>
                    <a:cubicBezTo>
                      <a:pt x="666" y="1242"/>
                      <a:pt x="666" y="1243"/>
                      <a:pt x="667" y="1245"/>
                    </a:cubicBezTo>
                    <a:cubicBezTo>
                      <a:pt x="669" y="1248"/>
                      <a:pt x="671" y="1252"/>
                      <a:pt x="673" y="1255"/>
                    </a:cubicBezTo>
                    <a:cubicBezTo>
                      <a:pt x="678" y="1262"/>
                      <a:pt x="681" y="1270"/>
                      <a:pt x="688" y="1276"/>
                    </a:cubicBezTo>
                    <a:cubicBezTo>
                      <a:pt x="692" y="1279"/>
                      <a:pt x="696" y="1282"/>
                      <a:pt x="700" y="1285"/>
                    </a:cubicBezTo>
                    <a:cubicBezTo>
                      <a:pt x="711" y="1294"/>
                      <a:pt x="722" y="1303"/>
                      <a:pt x="734" y="1312"/>
                    </a:cubicBezTo>
                    <a:cubicBezTo>
                      <a:pt x="743" y="1318"/>
                      <a:pt x="751" y="1325"/>
                      <a:pt x="762" y="1328"/>
                    </a:cubicBezTo>
                    <a:cubicBezTo>
                      <a:pt x="766" y="1329"/>
                      <a:pt x="769" y="1331"/>
                      <a:pt x="772" y="1333"/>
                    </a:cubicBezTo>
                    <a:cubicBezTo>
                      <a:pt x="776" y="1335"/>
                      <a:pt x="780" y="1339"/>
                      <a:pt x="784" y="1340"/>
                    </a:cubicBezTo>
                    <a:cubicBezTo>
                      <a:pt x="795" y="1343"/>
                      <a:pt x="806" y="1346"/>
                      <a:pt x="817" y="1348"/>
                    </a:cubicBezTo>
                    <a:cubicBezTo>
                      <a:pt x="819" y="1349"/>
                      <a:pt x="821" y="1348"/>
                      <a:pt x="824" y="1349"/>
                    </a:cubicBezTo>
                    <a:cubicBezTo>
                      <a:pt x="838" y="1351"/>
                      <a:pt x="852" y="1353"/>
                      <a:pt x="866" y="1352"/>
                    </a:cubicBezTo>
                    <a:cubicBezTo>
                      <a:pt x="876" y="1352"/>
                      <a:pt x="886" y="1352"/>
                      <a:pt x="896" y="1351"/>
                    </a:cubicBezTo>
                    <a:cubicBezTo>
                      <a:pt x="904" y="1351"/>
                      <a:pt x="912" y="1351"/>
                      <a:pt x="919" y="1350"/>
                    </a:cubicBezTo>
                    <a:cubicBezTo>
                      <a:pt x="930" y="1349"/>
                      <a:pt x="941" y="1348"/>
                      <a:pt x="951" y="1343"/>
                    </a:cubicBezTo>
                    <a:cubicBezTo>
                      <a:pt x="954" y="1342"/>
                      <a:pt x="956" y="1341"/>
                      <a:pt x="959" y="1340"/>
                    </a:cubicBezTo>
                    <a:cubicBezTo>
                      <a:pt x="968" y="1336"/>
                      <a:pt x="977" y="1334"/>
                      <a:pt x="986" y="1330"/>
                    </a:cubicBezTo>
                    <a:cubicBezTo>
                      <a:pt x="1003" y="1321"/>
                      <a:pt x="1022" y="1314"/>
                      <a:pt x="1038" y="1303"/>
                    </a:cubicBezTo>
                    <a:cubicBezTo>
                      <a:pt x="1042" y="1300"/>
                      <a:pt x="1045" y="1298"/>
                      <a:pt x="1049" y="1295"/>
                    </a:cubicBezTo>
                    <a:cubicBezTo>
                      <a:pt x="1059" y="1287"/>
                      <a:pt x="1067" y="1276"/>
                      <a:pt x="1074" y="1265"/>
                    </a:cubicBezTo>
                    <a:cubicBezTo>
                      <a:pt x="1075" y="1264"/>
                      <a:pt x="1076" y="1263"/>
                      <a:pt x="1078" y="1262"/>
                    </a:cubicBezTo>
                    <a:cubicBezTo>
                      <a:pt x="1080" y="1259"/>
                      <a:pt x="1084" y="1256"/>
                      <a:pt x="1086" y="1253"/>
                    </a:cubicBezTo>
                    <a:cubicBezTo>
                      <a:pt x="1096" y="1239"/>
                      <a:pt x="1105" y="1225"/>
                      <a:pt x="1114" y="1211"/>
                    </a:cubicBezTo>
                    <a:cubicBezTo>
                      <a:pt x="1126" y="1191"/>
                      <a:pt x="1136" y="1170"/>
                      <a:pt x="1145" y="1148"/>
                    </a:cubicBezTo>
                    <a:cubicBezTo>
                      <a:pt x="1151" y="1134"/>
                      <a:pt x="1156" y="1120"/>
                      <a:pt x="1158" y="1105"/>
                    </a:cubicBezTo>
                    <a:cubicBezTo>
                      <a:pt x="1161" y="1087"/>
                      <a:pt x="1164" y="1069"/>
                      <a:pt x="1165" y="1051"/>
                    </a:cubicBezTo>
                    <a:cubicBezTo>
                      <a:pt x="1165" y="1046"/>
                      <a:pt x="1165" y="1041"/>
                      <a:pt x="1165" y="1036"/>
                    </a:cubicBezTo>
                    <a:cubicBezTo>
                      <a:pt x="1164" y="1029"/>
                      <a:pt x="1162" y="1021"/>
                      <a:pt x="1162" y="1013"/>
                    </a:cubicBezTo>
                    <a:cubicBezTo>
                      <a:pt x="1161" y="1001"/>
                      <a:pt x="1160" y="989"/>
                      <a:pt x="1156" y="978"/>
                    </a:cubicBezTo>
                    <a:cubicBezTo>
                      <a:pt x="1152" y="967"/>
                      <a:pt x="1150" y="956"/>
                      <a:pt x="1146" y="945"/>
                    </a:cubicBezTo>
                    <a:cubicBezTo>
                      <a:pt x="1146" y="944"/>
                      <a:pt x="1145" y="943"/>
                      <a:pt x="1145" y="942"/>
                    </a:cubicBezTo>
                    <a:cubicBezTo>
                      <a:pt x="1142" y="935"/>
                      <a:pt x="1138" y="929"/>
                      <a:pt x="1135" y="922"/>
                    </a:cubicBezTo>
                    <a:cubicBezTo>
                      <a:pt x="1128" y="903"/>
                      <a:pt x="1117" y="885"/>
                      <a:pt x="1107" y="867"/>
                    </a:cubicBezTo>
                    <a:cubicBezTo>
                      <a:pt x="1104" y="862"/>
                      <a:pt x="1101" y="857"/>
                      <a:pt x="1098" y="852"/>
                    </a:cubicBezTo>
                    <a:cubicBezTo>
                      <a:pt x="1093" y="845"/>
                      <a:pt x="1087" y="839"/>
                      <a:pt x="1082" y="831"/>
                    </a:cubicBezTo>
                    <a:cubicBezTo>
                      <a:pt x="1074" y="819"/>
                      <a:pt x="1065" y="806"/>
                      <a:pt x="1056" y="794"/>
                    </a:cubicBezTo>
                    <a:cubicBezTo>
                      <a:pt x="1047" y="783"/>
                      <a:pt x="1037" y="772"/>
                      <a:pt x="1029" y="760"/>
                    </a:cubicBezTo>
                    <a:cubicBezTo>
                      <a:pt x="1020" y="748"/>
                      <a:pt x="1011" y="737"/>
                      <a:pt x="1001" y="726"/>
                    </a:cubicBezTo>
                    <a:cubicBezTo>
                      <a:pt x="996" y="720"/>
                      <a:pt x="989" y="715"/>
                      <a:pt x="983" y="709"/>
                    </a:cubicBezTo>
                    <a:cubicBezTo>
                      <a:pt x="983" y="709"/>
                      <a:pt x="982" y="709"/>
                      <a:pt x="980" y="708"/>
                    </a:cubicBezTo>
                    <a:close/>
                    <a:moveTo>
                      <a:pt x="855" y="874"/>
                    </a:moveTo>
                    <a:cubicBezTo>
                      <a:pt x="856" y="873"/>
                      <a:pt x="857" y="873"/>
                      <a:pt x="858" y="873"/>
                    </a:cubicBezTo>
                    <a:cubicBezTo>
                      <a:pt x="859" y="872"/>
                      <a:pt x="860" y="870"/>
                      <a:pt x="862" y="869"/>
                    </a:cubicBezTo>
                    <a:cubicBezTo>
                      <a:pt x="864" y="867"/>
                      <a:pt x="866" y="865"/>
                      <a:pt x="868" y="864"/>
                    </a:cubicBezTo>
                    <a:cubicBezTo>
                      <a:pt x="870" y="864"/>
                      <a:pt x="872" y="865"/>
                      <a:pt x="874" y="866"/>
                    </a:cubicBezTo>
                    <a:cubicBezTo>
                      <a:pt x="874" y="868"/>
                      <a:pt x="873" y="870"/>
                      <a:pt x="872" y="871"/>
                    </a:cubicBezTo>
                    <a:cubicBezTo>
                      <a:pt x="869" y="875"/>
                      <a:pt x="865" y="878"/>
                      <a:pt x="861" y="882"/>
                    </a:cubicBezTo>
                    <a:cubicBezTo>
                      <a:pt x="854" y="889"/>
                      <a:pt x="847" y="894"/>
                      <a:pt x="840" y="902"/>
                    </a:cubicBezTo>
                    <a:cubicBezTo>
                      <a:pt x="833" y="910"/>
                      <a:pt x="825" y="916"/>
                      <a:pt x="817" y="923"/>
                    </a:cubicBezTo>
                    <a:cubicBezTo>
                      <a:pt x="812" y="928"/>
                      <a:pt x="806" y="933"/>
                      <a:pt x="802" y="938"/>
                    </a:cubicBezTo>
                    <a:cubicBezTo>
                      <a:pt x="799" y="942"/>
                      <a:pt x="795" y="945"/>
                      <a:pt x="792" y="948"/>
                    </a:cubicBezTo>
                    <a:cubicBezTo>
                      <a:pt x="787" y="953"/>
                      <a:pt x="781" y="959"/>
                      <a:pt x="776" y="964"/>
                    </a:cubicBezTo>
                    <a:cubicBezTo>
                      <a:pt x="772" y="969"/>
                      <a:pt x="768" y="974"/>
                      <a:pt x="764" y="979"/>
                    </a:cubicBezTo>
                    <a:cubicBezTo>
                      <a:pt x="756" y="989"/>
                      <a:pt x="749" y="1000"/>
                      <a:pt x="740" y="1010"/>
                    </a:cubicBezTo>
                    <a:cubicBezTo>
                      <a:pt x="737" y="1013"/>
                      <a:pt x="734" y="1017"/>
                      <a:pt x="732" y="1020"/>
                    </a:cubicBezTo>
                    <a:cubicBezTo>
                      <a:pt x="731" y="1025"/>
                      <a:pt x="731" y="1029"/>
                      <a:pt x="733" y="1034"/>
                    </a:cubicBezTo>
                    <a:cubicBezTo>
                      <a:pt x="737" y="1032"/>
                      <a:pt x="740" y="1030"/>
                      <a:pt x="743" y="1028"/>
                    </a:cubicBezTo>
                    <a:cubicBezTo>
                      <a:pt x="741" y="1026"/>
                      <a:pt x="739" y="1024"/>
                      <a:pt x="738" y="1022"/>
                    </a:cubicBezTo>
                    <a:cubicBezTo>
                      <a:pt x="742" y="1019"/>
                      <a:pt x="743" y="1019"/>
                      <a:pt x="747" y="1021"/>
                    </a:cubicBezTo>
                    <a:cubicBezTo>
                      <a:pt x="755" y="1025"/>
                      <a:pt x="761" y="1032"/>
                      <a:pt x="765" y="1040"/>
                    </a:cubicBezTo>
                    <a:cubicBezTo>
                      <a:pt x="770" y="1048"/>
                      <a:pt x="774" y="1056"/>
                      <a:pt x="779" y="1064"/>
                    </a:cubicBezTo>
                    <a:cubicBezTo>
                      <a:pt x="782" y="1070"/>
                      <a:pt x="786" y="1076"/>
                      <a:pt x="789" y="1082"/>
                    </a:cubicBezTo>
                    <a:cubicBezTo>
                      <a:pt x="794" y="1093"/>
                      <a:pt x="797" y="1103"/>
                      <a:pt x="801" y="1114"/>
                    </a:cubicBezTo>
                    <a:cubicBezTo>
                      <a:pt x="802" y="1116"/>
                      <a:pt x="802" y="1118"/>
                      <a:pt x="802" y="1120"/>
                    </a:cubicBezTo>
                    <a:cubicBezTo>
                      <a:pt x="802" y="1123"/>
                      <a:pt x="802" y="1127"/>
                      <a:pt x="802" y="1131"/>
                    </a:cubicBezTo>
                    <a:cubicBezTo>
                      <a:pt x="802" y="1137"/>
                      <a:pt x="803" y="1144"/>
                      <a:pt x="799" y="1152"/>
                    </a:cubicBezTo>
                    <a:cubicBezTo>
                      <a:pt x="801" y="1151"/>
                      <a:pt x="802" y="1151"/>
                      <a:pt x="802" y="1150"/>
                    </a:cubicBezTo>
                    <a:cubicBezTo>
                      <a:pt x="812" y="1145"/>
                      <a:pt x="822" y="1140"/>
                      <a:pt x="831" y="1134"/>
                    </a:cubicBezTo>
                    <a:cubicBezTo>
                      <a:pt x="844" y="1126"/>
                      <a:pt x="857" y="1117"/>
                      <a:pt x="868" y="1107"/>
                    </a:cubicBezTo>
                    <a:cubicBezTo>
                      <a:pt x="874" y="1102"/>
                      <a:pt x="880" y="1098"/>
                      <a:pt x="886" y="1093"/>
                    </a:cubicBezTo>
                    <a:cubicBezTo>
                      <a:pt x="891" y="1089"/>
                      <a:pt x="896" y="1084"/>
                      <a:pt x="901" y="1080"/>
                    </a:cubicBezTo>
                    <a:cubicBezTo>
                      <a:pt x="905" y="1075"/>
                      <a:pt x="909" y="1070"/>
                      <a:pt x="914" y="1065"/>
                    </a:cubicBezTo>
                    <a:cubicBezTo>
                      <a:pt x="922" y="1058"/>
                      <a:pt x="929" y="1050"/>
                      <a:pt x="936" y="1043"/>
                    </a:cubicBezTo>
                    <a:cubicBezTo>
                      <a:pt x="937" y="1042"/>
                      <a:pt x="938" y="1041"/>
                      <a:pt x="938" y="1040"/>
                    </a:cubicBezTo>
                    <a:cubicBezTo>
                      <a:pt x="944" y="1033"/>
                      <a:pt x="949" y="1026"/>
                      <a:pt x="956" y="1020"/>
                    </a:cubicBezTo>
                    <a:cubicBezTo>
                      <a:pt x="965" y="1009"/>
                      <a:pt x="975" y="997"/>
                      <a:pt x="983" y="985"/>
                    </a:cubicBezTo>
                    <a:cubicBezTo>
                      <a:pt x="993" y="971"/>
                      <a:pt x="1002" y="957"/>
                      <a:pt x="1011" y="941"/>
                    </a:cubicBezTo>
                    <a:cubicBezTo>
                      <a:pt x="1019" y="925"/>
                      <a:pt x="1025" y="908"/>
                      <a:pt x="1030" y="891"/>
                    </a:cubicBezTo>
                    <a:cubicBezTo>
                      <a:pt x="1035" y="876"/>
                      <a:pt x="1034" y="860"/>
                      <a:pt x="1034" y="844"/>
                    </a:cubicBezTo>
                    <a:cubicBezTo>
                      <a:pt x="1034" y="843"/>
                      <a:pt x="1034" y="842"/>
                      <a:pt x="1033" y="841"/>
                    </a:cubicBezTo>
                    <a:cubicBezTo>
                      <a:pt x="1031" y="834"/>
                      <a:pt x="1028" y="827"/>
                      <a:pt x="1025" y="820"/>
                    </a:cubicBezTo>
                    <a:cubicBezTo>
                      <a:pt x="1021" y="809"/>
                      <a:pt x="1017" y="798"/>
                      <a:pt x="1013" y="788"/>
                    </a:cubicBezTo>
                    <a:cubicBezTo>
                      <a:pt x="1011" y="783"/>
                      <a:pt x="1008" y="777"/>
                      <a:pt x="1006" y="772"/>
                    </a:cubicBezTo>
                    <a:cubicBezTo>
                      <a:pt x="1001" y="763"/>
                      <a:pt x="996" y="754"/>
                      <a:pt x="991" y="745"/>
                    </a:cubicBezTo>
                    <a:cubicBezTo>
                      <a:pt x="986" y="735"/>
                      <a:pt x="980" y="725"/>
                      <a:pt x="974" y="716"/>
                    </a:cubicBezTo>
                    <a:cubicBezTo>
                      <a:pt x="965" y="700"/>
                      <a:pt x="956" y="685"/>
                      <a:pt x="946" y="669"/>
                    </a:cubicBezTo>
                    <a:cubicBezTo>
                      <a:pt x="945" y="667"/>
                      <a:pt x="943" y="664"/>
                      <a:pt x="939" y="663"/>
                    </a:cubicBezTo>
                    <a:cubicBezTo>
                      <a:pt x="937" y="663"/>
                      <a:pt x="935" y="661"/>
                      <a:pt x="936" y="659"/>
                    </a:cubicBezTo>
                    <a:cubicBezTo>
                      <a:pt x="936" y="653"/>
                      <a:pt x="933" y="648"/>
                      <a:pt x="930" y="644"/>
                    </a:cubicBezTo>
                    <a:cubicBezTo>
                      <a:pt x="928" y="642"/>
                      <a:pt x="927" y="640"/>
                      <a:pt x="926" y="638"/>
                    </a:cubicBezTo>
                    <a:cubicBezTo>
                      <a:pt x="923" y="633"/>
                      <a:pt x="921" y="629"/>
                      <a:pt x="918" y="624"/>
                    </a:cubicBezTo>
                    <a:cubicBezTo>
                      <a:pt x="914" y="619"/>
                      <a:pt x="910" y="614"/>
                      <a:pt x="907" y="608"/>
                    </a:cubicBezTo>
                    <a:cubicBezTo>
                      <a:pt x="899" y="596"/>
                      <a:pt x="890" y="585"/>
                      <a:pt x="884" y="572"/>
                    </a:cubicBezTo>
                    <a:cubicBezTo>
                      <a:pt x="884" y="572"/>
                      <a:pt x="884" y="571"/>
                      <a:pt x="883" y="571"/>
                    </a:cubicBezTo>
                    <a:cubicBezTo>
                      <a:pt x="877" y="564"/>
                      <a:pt x="871" y="557"/>
                      <a:pt x="864" y="551"/>
                    </a:cubicBezTo>
                    <a:cubicBezTo>
                      <a:pt x="854" y="541"/>
                      <a:pt x="844" y="532"/>
                      <a:pt x="834" y="522"/>
                    </a:cubicBezTo>
                    <a:cubicBezTo>
                      <a:pt x="831" y="520"/>
                      <a:pt x="829" y="518"/>
                      <a:pt x="826" y="516"/>
                    </a:cubicBezTo>
                    <a:cubicBezTo>
                      <a:pt x="821" y="512"/>
                      <a:pt x="817" y="507"/>
                      <a:pt x="812" y="504"/>
                    </a:cubicBezTo>
                    <a:cubicBezTo>
                      <a:pt x="794" y="493"/>
                      <a:pt x="776" y="484"/>
                      <a:pt x="757" y="476"/>
                    </a:cubicBezTo>
                    <a:cubicBezTo>
                      <a:pt x="750" y="473"/>
                      <a:pt x="745" y="475"/>
                      <a:pt x="744" y="482"/>
                    </a:cubicBezTo>
                    <a:cubicBezTo>
                      <a:pt x="742" y="493"/>
                      <a:pt x="735" y="502"/>
                      <a:pt x="732" y="513"/>
                    </a:cubicBezTo>
                    <a:cubicBezTo>
                      <a:pt x="732" y="516"/>
                      <a:pt x="731" y="518"/>
                      <a:pt x="729" y="521"/>
                    </a:cubicBezTo>
                    <a:cubicBezTo>
                      <a:pt x="724" y="530"/>
                      <a:pt x="721" y="541"/>
                      <a:pt x="718" y="551"/>
                    </a:cubicBezTo>
                    <a:cubicBezTo>
                      <a:pt x="717" y="552"/>
                      <a:pt x="717" y="554"/>
                      <a:pt x="717" y="556"/>
                    </a:cubicBezTo>
                    <a:cubicBezTo>
                      <a:pt x="717" y="559"/>
                      <a:pt x="716" y="561"/>
                      <a:pt x="716" y="564"/>
                    </a:cubicBezTo>
                    <a:cubicBezTo>
                      <a:pt x="715" y="569"/>
                      <a:pt x="714" y="574"/>
                      <a:pt x="714" y="579"/>
                    </a:cubicBezTo>
                    <a:cubicBezTo>
                      <a:pt x="712" y="593"/>
                      <a:pt x="711" y="607"/>
                      <a:pt x="710" y="621"/>
                    </a:cubicBezTo>
                    <a:cubicBezTo>
                      <a:pt x="709" y="626"/>
                      <a:pt x="709" y="632"/>
                      <a:pt x="709" y="637"/>
                    </a:cubicBezTo>
                    <a:cubicBezTo>
                      <a:pt x="710" y="648"/>
                      <a:pt x="710" y="660"/>
                      <a:pt x="712" y="671"/>
                    </a:cubicBezTo>
                    <a:cubicBezTo>
                      <a:pt x="713" y="683"/>
                      <a:pt x="715" y="694"/>
                      <a:pt x="718" y="705"/>
                    </a:cubicBezTo>
                    <a:cubicBezTo>
                      <a:pt x="720" y="719"/>
                      <a:pt x="723" y="732"/>
                      <a:pt x="726" y="745"/>
                    </a:cubicBezTo>
                    <a:cubicBezTo>
                      <a:pt x="728" y="755"/>
                      <a:pt x="732" y="764"/>
                      <a:pt x="736" y="773"/>
                    </a:cubicBezTo>
                    <a:cubicBezTo>
                      <a:pt x="739" y="783"/>
                      <a:pt x="742" y="793"/>
                      <a:pt x="749" y="802"/>
                    </a:cubicBezTo>
                    <a:cubicBezTo>
                      <a:pt x="750" y="803"/>
                      <a:pt x="751" y="806"/>
                      <a:pt x="752" y="807"/>
                    </a:cubicBezTo>
                    <a:cubicBezTo>
                      <a:pt x="756" y="814"/>
                      <a:pt x="759" y="821"/>
                      <a:pt x="764" y="827"/>
                    </a:cubicBezTo>
                    <a:cubicBezTo>
                      <a:pt x="773" y="839"/>
                      <a:pt x="786" y="847"/>
                      <a:pt x="798" y="854"/>
                    </a:cubicBezTo>
                    <a:cubicBezTo>
                      <a:pt x="802" y="857"/>
                      <a:pt x="805" y="857"/>
                      <a:pt x="809" y="856"/>
                    </a:cubicBezTo>
                    <a:cubicBezTo>
                      <a:pt x="814" y="856"/>
                      <a:pt x="819" y="855"/>
                      <a:pt x="823" y="854"/>
                    </a:cubicBezTo>
                    <a:cubicBezTo>
                      <a:pt x="825" y="853"/>
                      <a:pt x="827" y="852"/>
                      <a:pt x="829" y="852"/>
                    </a:cubicBezTo>
                    <a:cubicBezTo>
                      <a:pt x="827" y="847"/>
                      <a:pt x="826" y="843"/>
                      <a:pt x="823" y="839"/>
                    </a:cubicBezTo>
                    <a:cubicBezTo>
                      <a:pt x="816" y="828"/>
                      <a:pt x="809" y="818"/>
                      <a:pt x="804" y="807"/>
                    </a:cubicBezTo>
                    <a:cubicBezTo>
                      <a:pt x="804" y="806"/>
                      <a:pt x="803" y="805"/>
                      <a:pt x="803" y="804"/>
                    </a:cubicBezTo>
                    <a:cubicBezTo>
                      <a:pt x="795" y="797"/>
                      <a:pt x="794" y="787"/>
                      <a:pt x="788" y="779"/>
                    </a:cubicBezTo>
                    <a:cubicBezTo>
                      <a:pt x="784" y="774"/>
                      <a:pt x="783" y="769"/>
                      <a:pt x="781" y="764"/>
                    </a:cubicBezTo>
                    <a:cubicBezTo>
                      <a:pt x="779" y="759"/>
                      <a:pt x="776" y="755"/>
                      <a:pt x="774" y="750"/>
                    </a:cubicBezTo>
                    <a:cubicBezTo>
                      <a:pt x="770" y="743"/>
                      <a:pt x="766" y="735"/>
                      <a:pt x="762" y="727"/>
                    </a:cubicBezTo>
                    <a:cubicBezTo>
                      <a:pt x="760" y="723"/>
                      <a:pt x="758" y="719"/>
                      <a:pt x="757" y="715"/>
                    </a:cubicBezTo>
                    <a:cubicBezTo>
                      <a:pt x="755" y="709"/>
                      <a:pt x="752" y="702"/>
                      <a:pt x="750" y="696"/>
                    </a:cubicBezTo>
                    <a:cubicBezTo>
                      <a:pt x="748" y="690"/>
                      <a:pt x="745" y="685"/>
                      <a:pt x="746" y="678"/>
                    </a:cubicBezTo>
                    <a:cubicBezTo>
                      <a:pt x="749" y="677"/>
                      <a:pt x="751" y="677"/>
                      <a:pt x="753" y="681"/>
                    </a:cubicBezTo>
                    <a:cubicBezTo>
                      <a:pt x="755" y="687"/>
                      <a:pt x="757" y="693"/>
                      <a:pt x="760" y="699"/>
                    </a:cubicBezTo>
                    <a:cubicBezTo>
                      <a:pt x="761" y="703"/>
                      <a:pt x="763" y="706"/>
                      <a:pt x="764" y="710"/>
                    </a:cubicBezTo>
                    <a:cubicBezTo>
                      <a:pt x="765" y="716"/>
                      <a:pt x="768" y="721"/>
                      <a:pt x="771" y="726"/>
                    </a:cubicBezTo>
                    <a:cubicBezTo>
                      <a:pt x="774" y="734"/>
                      <a:pt x="778" y="741"/>
                      <a:pt x="782" y="748"/>
                    </a:cubicBezTo>
                    <a:cubicBezTo>
                      <a:pt x="788" y="759"/>
                      <a:pt x="793" y="770"/>
                      <a:pt x="799" y="781"/>
                    </a:cubicBezTo>
                    <a:cubicBezTo>
                      <a:pt x="802" y="789"/>
                      <a:pt x="808" y="796"/>
                      <a:pt x="812" y="803"/>
                    </a:cubicBezTo>
                    <a:cubicBezTo>
                      <a:pt x="816" y="809"/>
                      <a:pt x="819" y="815"/>
                      <a:pt x="823" y="821"/>
                    </a:cubicBezTo>
                    <a:cubicBezTo>
                      <a:pt x="827" y="829"/>
                      <a:pt x="831" y="836"/>
                      <a:pt x="836" y="843"/>
                    </a:cubicBezTo>
                    <a:cubicBezTo>
                      <a:pt x="837" y="846"/>
                      <a:pt x="839" y="847"/>
                      <a:pt x="842" y="850"/>
                    </a:cubicBezTo>
                    <a:cubicBezTo>
                      <a:pt x="844" y="859"/>
                      <a:pt x="850" y="865"/>
                      <a:pt x="855" y="874"/>
                    </a:cubicBezTo>
                    <a:close/>
                    <a:moveTo>
                      <a:pt x="982" y="490"/>
                    </a:moveTo>
                    <a:cubicBezTo>
                      <a:pt x="981" y="488"/>
                      <a:pt x="981" y="488"/>
                      <a:pt x="981" y="488"/>
                    </a:cubicBezTo>
                    <a:cubicBezTo>
                      <a:pt x="964" y="481"/>
                      <a:pt x="949" y="472"/>
                      <a:pt x="934" y="463"/>
                    </a:cubicBezTo>
                    <a:cubicBezTo>
                      <a:pt x="932" y="462"/>
                      <a:pt x="931" y="461"/>
                      <a:pt x="930" y="460"/>
                    </a:cubicBezTo>
                    <a:cubicBezTo>
                      <a:pt x="923" y="454"/>
                      <a:pt x="916" y="449"/>
                      <a:pt x="909" y="444"/>
                    </a:cubicBezTo>
                    <a:cubicBezTo>
                      <a:pt x="900" y="437"/>
                      <a:pt x="891" y="429"/>
                      <a:pt x="884" y="420"/>
                    </a:cubicBezTo>
                    <a:cubicBezTo>
                      <a:pt x="878" y="414"/>
                      <a:pt x="873" y="408"/>
                      <a:pt x="868" y="401"/>
                    </a:cubicBezTo>
                    <a:cubicBezTo>
                      <a:pt x="859" y="390"/>
                      <a:pt x="849" y="378"/>
                      <a:pt x="841" y="366"/>
                    </a:cubicBezTo>
                    <a:cubicBezTo>
                      <a:pt x="830" y="351"/>
                      <a:pt x="821" y="335"/>
                      <a:pt x="811" y="319"/>
                    </a:cubicBezTo>
                    <a:cubicBezTo>
                      <a:pt x="803" y="306"/>
                      <a:pt x="795" y="294"/>
                      <a:pt x="787" y="281"/>
                    </a:cubicBezTo>
                    <a:cubicBezTo>
                      <a:pt x="781" y="272"/>
                      <a:pt x="775" y="262"/>
                      <a:pt x="770" y="253"/>
                    </a:cubicBezTo>
                    <a:cubicBezTo>
                      <a:pt x="758" y="233"/>
                      <a:pt x="747" y="213"/>
                      <a:pt x="735" y="193"/>
                    </a:cubicBezTo>
                    <a:cubicBezTo>
                      <a:pt x="734" y="190"/>
                      <a:pt x="732" y="187"/>
                      <a:pt x="730" y="183"/>
                    </a:cubicBezTo>
                    <a:cubicBezTo>
                      <a:pt x="725" y="174"/>
                      <a:pt x="719" y="166"/>
                      <a:pt x="713" y="157"/>
                    </a:cubicBezTo>
                    <a:cubicBezTo>
                      <a:pt x="706" y="145"/>
                      <a:pt x="699" y="133"/>
                      <a:pt x="690" y="123"/>
                    </a:cubicBezTo>
                    <a:cubicBezTo>
                      <a:pt x="687" y="118"/>
                      <a:pt x="685" y="113"/>
                      <a:pt x="681" y="109"/>
                    </a:cubicBezTo>
                    <a:cubicBezTo>
                      <a:pt x="671" y="98"/>
                      <a:pt x="661" y="88"/>
                      <a:pt x="650" y="79"/>
                    </a:cubicBezTo>
                    <a:cubicBezTo>
                      <a:pt x="642" y="71"/>
                      <a:pt x="632" y="64"/>
                      <a:pt x="624" y="57"/>
                    </a:cubicBezTo>
                    <a:cubicBezTo>
                      <a:pt x="610" y="44"/>
                      <a:pt x="595" y="35"/>
                      <a:pt x="579" y="25"/>
                    </a:cubicBezTo>
                    <a:cubicBezTo>
                      <a:pt x="577" y="23"/>
                      <a:pt x="573" y="22"/>
                      <a:pt x="570" y="20"/>
                    </a:cubicBezTo>
                    <a:cubicBezTo>
                      <a:pt x="564" y="17"/>
                      <a:pt x="556" y="16"/>
                      <a:pt x="549" y="14"/>
                    </a:cubicBezTo>
                    <a:cubicBezTo>
                      <a:pt x="537" y="11"/>
                      <a:pt x="526" y="10"/>
                      <a:pt x="514" y="10"/>
                    </a:cubicBezTo>
                    <a:cubicBezTo>
                      <a:pt x="503" y="9"/>
                      <a:pt x="491" y="10"/>
                      <a:pt x="480" y="9"/>
                    </a:cubicBezTo>
                    <a:cubicBezTo>
                      <a:pt x="460" y="8"/>
                      <a:pt x="441" y="8"/>
                      <a:pt x="422" y="16"/>
                    </a:cubicBezTo>
                    <a:cubicBezTo>
                      <a:pt x="414" y="19"/>
                      <a:pt x="406" y="22"/>
                      <a:pt x="398" y="25"/>
                    </a:cubicBezTo>
                    <a:cubicBezTo>
                      <a:pt x="392" y="28"/>
                      <a:pt x="385" y="31"/>
                      <a:pt x="379" y="34"/>
                    </a:cubicBezTo>
                    <a:cubicBezTo>
                      <a:pt x="375" y="36"/>
                      <a:pt x="372" y="39"/>
                      <a:pt x="369" y="41"/>
                    </a:cubicBezTo>
                    <a:cubicBezTo>
                      <a:pt x="359" y="47"/>
                      <a:pt x="349" y="54"/>
                      <a:pt x="339" y="61"/>
                    </a:cubicBezTo>
                    <a:cubicBezTo>
                      <a:pt x="325" y="71"/>
                      <a:pt x="314" y="82"/>
                      <a:pt x="304" y="96"/>
                    </a:cubicBezTo>
                    <a:cubicBezTo>
                      <a:pt x="294" y="110"/>
                      <a:pt x="285" y="124"/>
                      <a:pt x="278" y="140"/>
                    </a:cubicBezTo>
                    <a:cubicBezTo>
                      <a:pt x="273" y="150"/>
                      <a:pt x="268" y="160"/>
                      <a:pt x="269" y="172"/>
                    </a:cubicBezTo>
                    <a:cubicBezTo>
                      <a:pt x="269" y="180"/>
                      <a:pt x="271" y="189"/>
                      <a:pt x="273" y="198"/>
                    </a:cubicBezTo>
                    <a:cubicBezTo>
                      <a:pt x="273" y="202"/>
                      <a:pt x="275" y="205"/>
                      <a:pt x="276" y="209"/>
                    </a:cubicBezTo>
                    <a:cubicBezTo>
                      <a:pt x="278" y="211"/>
                      <a:pt x="278" y="215"/>
                      <a:pt x="282" y="215"/>
                    </a:cubicBezTo>
                    <a:cubicBezTo>
                      <a:pt x="283" y="209"/>
                      <a:pt x="284" y="204"/>
                      <a:pt x="285" y="199"/>
                    </a:cubicBezTo>
                    <a:cubicBezTo>
                      <a:pt x="287" y="191"/>
                      <a:pt x="290" y="184"/>
                      <a:pt x="296" y="178"/>
                    </a:cubicBezTo>
                    <a:cubicBezTo>
                      <a:pt x="299" y="176"/>
                      <a:pt x="301" y="173"/>
                      <a:pt x="303" y="169"/>
                    </a:cubicBezTo>
                    <a:cubicBezTo>
                      <a:pt x="308" y="162"/>
                      <a:pt x="313" y="154"/>
                      <a:pt x="319" y="147"/>
                    </a:cubicBezTo>
                    <a:cubicBezTo>
                      <a:pt x="321" y="144"/>
                      <a:pt x="323" y="143"/>
                      <a:pt x="326" y="144"/>
                    </a:cubicBezTo>
                    <a:cubicBezTo>
                      <a:pt x="335" y="146"/>
                      <a:pt x="345" y="146"/>
                      <a:pt x="353" y="151"/>
                    </a:cubicBezTo>
                    <a:cubicBezTo>
                      <a:pt x="354" y="151"/>
                      <a:pt x="355" y="151"/>
                      <a:pt x="356" y="151"/>
                    </a:cubicBezTo>
                    <a:cubicBezTo>
                      <a:pt x="365" y="152"/>
                      <a:pt x="374" y="153"/>
                      <a:pt x="383" y="154"/>
                    </a:cubicBezTo>
                    <a:cubicBezTo>
                      <a:pt x="393" y="155"/>
                      <a:pt x="403" y="156"/>
                      <a:pt x="412" y="155"/>
                    </a:cubicBezTo>
                    <a:cubicBezTo>
                      <a:pt x="422" y="154"/>
                      <a:pt x="432" y="154"/>
                      <a:pt x="442" y="154"/>
                    </a:cubicBezTo>
                    <a:cubicBezTo>
                      <a:pt x="450" y="155"/>
                      <a:pt x="459" y="157"/>
                      <a:pt x="468" y="153"/>
                    </a:cubicBezTo>
                    <a:cubicBezTo>
                      <a:pt x="468" y="152"/>
                      <a:pt x="469" y="153"/>
                      <a:pt x="470" y="153"/>
                    </a:cubicBezTo>
                    <a:cubicBezTo>
                      <a:pt x="487" y="153"/>
                      <a:pt x="503" y="148"/>
                      <a:pt x="519" y="146"/>
                    </a:cubicBezTo>
                    <a:cubicBezTo>
                      <a:pt x="523" y="145"/>
                      <a:pt x="527" y="145"/>
                      <a:pt x="531" y="145"/>
                    </a:cubicBezTo>
                    <a:cubicBezTo>
                      <a:pt x="538" y="145"/>
                      <a:pt x="544" y="147"/>
                      <a:pt x="551" y="148"/>
                    </a:cubicBezTo>
                    <a:cubicBezTo>
                      <a:pt x="553" y="148"/>
                      <a:pt x="556" y="149"/>
                      <a:pt x="559" y="149"/>
                    </a:cubicBezTo>
                    <a:cubicBezTo>
                      <a:pt x="570" y="150"/>
                      <a:pt x="579" y="153"/>
                      <a:pt x="584" y="162"/>
                    </a:cubicBezTo>
                    <a:cubicBezTo>
                      <a:pt x="586" y="166"/>
                      <a:pt x="588" y="169"/>
                      <a:pt x="589" y="172"/>
                    </a:cubicBezTo>
                    <a:cubicBezTo>
                      <a:pt x="594" y="184"/>
                      <a:pt x="598" y="195"/>
                      <a:pt x="597" y="207"/>
                    </a:cubicBezTo>
                    <a:cubicBezTo>
                      <a:pt x="597" y="210"/>
                      <a:pt x="596" y="212"/>
                      <a:pt x="596" y="214"/>
                    </a:cubicBezTo>
                    <a:cubicBezTo>
                      <a:pt x="597" y="218"/>
                      <a:pt x="599" y="222"/>
                      <a:pt x="601" y="226"/>
                    </a:cubicBezTo>
                    <a:cubicBezTo>
                      <a:pt x="603" y="232"/>
                      <a:pt x="604" y="238"/>
                      <a:pt x="606" y="244"/>
                    </a:cubicBezTo>
                    <a:cubicBezTo>
                      <a:pt x="609" y="252"/>
                      <a:pt x="611" y="260"/>
                      <a:pt x="611" y="268"/>
                    </a:cubicBezTo>
                    <a:cubicBezTo>
                      <a:pt x="611" y="277"/>
                      <a:pt x="612" y="287"/>
                      <a:pt x="610" y="297"/>
                    </a:cubicBezTo>
                    <a:cubicBezTo>
                      <a:pt x="608" y="302"/>
                      <a:pt x="608" y="307"/>
                      <a:pt x="608" y="312"/>
                    </a:cubicBezTo>
                    <a:cubicBezTo>
                      <a:pt x="607" y="317"/>
                      <a:pt x="607" y="322"/>
                      <a:pt x="606" y="327"/>
                    </a:cubicBezTo>
                    <a:cubicBezTo>
                      <a:pt x="604" y="341"/>
                      <a:pt x="603" y="354"/>
                      <a:pt x="606" y="367"/>
                    </a:cubicBezTo>
                    <a:cubicBezTo>
                      <a:pt x="606" y="371"/>
                      <a:pt x="608" y="374"/>
                      <a:pt x="608" y="378"/>
                    </a:cubicBezTo>
                    <a:cubicBezTo>
                      <a:pt x="609" y="391"/>
                      <a:pt x="616" y="402"/>
                      <a:pt x="623" y="412"/>
                    </a:cubicBezTo>
                    <a:cubicBezTo>
                      <a:pt x="629" y="420"/>
                      <a:pt x="632" y="420"/>
                      <a:pt x="639" y="414"/>
                    </a:cubicBezTo>
                    <a:cubicBezTo>
                      <a:pt x="639" y="413"/>
                      <a:pt x="639" y="413"/>
                      <a:pt x="639" y="413"/>
                    </a:cubicBezTo>
                    <a:cubicBezTo>
                      <a:pt x="643" y="408"/>
                      <a:pt x="647" y="408"/>
                      <a:pt x="651" y="411"/>
                    </a:cubicBezTo>
                    <a:cubicBezTo>
                      <a:pt x="652" y="417"/>
                      <a:pt x="654" y="420"/>
                      <a:pt x="660" y="422"/>
                    </a:cubicBezTo>
                    <a:cubicBezTo>
                      <a:pt x="663" y="423"/>
                      <a:pt x="665" y="424"/>
                      <a:pt x="668" y="425"/>
                    </a:cubicBezTo>
                    <a:cubicBezTo>
                      <a:pt x="675" y="431"/>
                      <a:pt x="682" y="438"/>
                      <a:pt x="689" y="444"/>
                    </a:cubicBezTo>
                    <a:cubicBezTo>
                      <a:pt x="690" y="445"/>
                      <a:pt x="692" y="446"/>
                      <a:pt x="693" y="447"/>
                    </a:cubicBezTo>
                    <a:cubicBezTo>
                      <a:pt x="694" y="447"/>
                      <a:pt x="695" y="446"/>
                      <a:pt x="695" y="446"/>
                    </a:cubicBezTo>
                    <a:cubicBezTo>
                      <a:pt x="700" y="441"/>
                      <a:pt x="700" y="441"/>
                      <a:pt x="706" y="445"/>
                    </a:cubicBezTo>
                    <a:cubicBezTo>
                      <a:pt x="710" y="448"/>
                      <a:pt x="715" y="451"/>
                      <a:pt x="720" y="454"/>
                    </a:cubicBezTo>
                    <a:cubicBezTo>
                      <a:pt x="723" y="455"/>
                      <a:pt x="726" y="456"/>
                      <a:pt x="730" y="457"/>
                    </a:cubicBezTo>
                    <a:cubicBezTo>
                      <a:pt x="736" y="458"/>
                      <a:pt x="742" y="460"/>
                      <a:pt x="749" y="459"/>
                    </a:cubicBezTo>
                    <a:cubicBezTo>
                      <a:pt x="750" y="458"/>
                      <a:pt x="752" y="459"/>
                      <a:pt x="753" y="460"/>
                    </a:cubicBezTo>
                    <a:cubicBezTo>
                      <a:pt x="753" y="463"/>
                      <a:pt x="752" y="465"/>
                      <a:pt x="752" y="467"/>
                    </a:cubicBezTo>
                    <a:cubicBezTo>
                      <a:pt x="756" y="468"/>
                      <a:pt x="759" y="469"/>
                      <a:pt x="761" y="470"/>
                    </a:cubicBezTo>
                    <a:cubicBezTo>
                      <a:pt x="768" y="473"/>
                      <a:pt x="774" y="475"/>
                      <a:pt x="780" y="478"/>
                    </a:cubicBezTo>
                    <a:cubicBezTo>
                      <a:pt x="790" y="483"/>
                      <a:pt x="800" y="488"/>
                      <a:pt x="810" y="494"/>
                    </a:cubicBezTo>
                    <a:cubicBezTo>
                      <a:pt x="817" y="498"/>
                      <a:pt x="825" y="503"/>
                      <a:pt x="831" y="508"/>
                    </a:cubicBezTo>
                    <a:cubicBezTo>
                      <a:pt x="840" y="516"/>
                      <a:pt x="848" y="525"/>
                      <a:pt x="857" y="533"/>
                    </a:cubicBezTo>
                    <a:cubicBezTo>
                      <a:pt x="866" y="542"/>
                      <a:pt x="874" y="550"/>
                      <a:pt x="883" y="559"/>
                    </a:cubicBezTo>
                    <a:cubicBezTo>
                      <a:pt x="887" y="563"/>
                      <a:pt x="891" y="568"/>
                      <a:pt x="894" y="572"/>
                    </a:cubicBezTo>
                    <a:cubicBezTo>
                      <a:pt x="899" y="579"/>
                      <a:pt x="904" y="587"/>
                      <a:pt x="908" y="594"/>
                    </a:cubicBezTo>
                    <a:cubicBezTo>
                      <a:pt x="911" y="599"/>
                      <a:pt x="914" y="603"/>
                      <a:pt x="917" y="607"/>
                    </a:cubicBezTo>
                    <a:cubicBezTo>
                      <a:pt x="923" y="616"/>
                      <a:pt x="928" y="625"/>
                      <a:pt x="933" y="634"/>
                    </a:cubicBezTo>
                    <a:cubicBezTo>
                      <a:pt x="938" y="641"/>
                      <a:pt x="942" y="647"/>
                      <a:pt x="946" y="653"/>
                    </a:cubicBezTo>
                    <a:cubicBezTo>
                      <a:pt x="954" y="652"/>
                      <a:pt x="960" y="650"/>
                      <a:pt x="967" y="650"/>
                    </a:cubicBezTo>
                    <a:cubicBezTo>
                      <a:pt x="974" y="649"/>
                      <a:pt x="980" y="646"/>
                      <a:pt x="988" y="644"/>
                    </a:cubicBezTo>
                    <a:cubicBezTo>
                      <a:pt x="970" y="633"/>
                      <a:pt x="954" y="623"/>
                      <a:pt x="942" y="607"/>
                    </a:cubicBezTo>
                    <a:cubicBezTo>
                      <a:pt x="944" y="603"/>
                      <a:pt x="947" y="601"/>
                      <a:pt x="952" y="601"/>
                    </a:cubicBezTo>
                    <a:cubicBezTo>
                      <a:pt x="956" y="601"/>
                      <a:pt x="960" y="599"/>
                      <a:pt x="964" y="597"/>
                    </a:cubicBezTo>
                    <a:cubicBezTo>
                      <a:pt x="970" y="594"/>
                      <a:pt x="976" y="592"/>
                      <a:pt x="983" y="589"/>
                    </a:cubicBezTo>
                    <a:cubicBezTo>
                      <a:pt x="987" y="587"/>
                      <a:pt x="991" y="585"/>
                      <a:pt x="992" y="580"/>
                    </a:cubicBezTo>
                    <a:cubicBezTo>
                      <a:pt x="988" y="579"/>
                      <a:pt x="984" y="578"/>
                      <a:pt x="980" y="577"/>
                    </a:cubicBezTo>
                    <a:cubicBezTo>
                      <a:pt x="974" y="575"/>
                      <a:pt x="968" y="572"/>
                      <a:pt x="963" y="570"/>
                    </a:cubicBezTo>
                    <a:cubicBezTo>
                      <a:pt x="953" y="567"/>
                      <a:pt x="944" y="559"/>
                      <a:pt x="932" y="561"/>
                    </a:cubicBezTo>
                    <a:cubicBezTo>
                      <a:pt x="930" y="561"/>
                      <a:pt x="929" y="558"/>
                      <a:pt x="930" y="556"/>
                    </a:cubicBezTo>
                    <a:cubicBezTo>
                      <a:pt x="932" y="552"/>
                      <a:pt x="936" y="552"/>
                      <a:pt x="939" y="551"/>
                    </a:cubicBezTo>
                    <a:cubicBezTo>
                      <a:pt x="943" y="550"/>
                      <a:pt x="947" y="550"/>
                      <a:pt x="951" y="549"/>
                    </a:cubicBezTo>
                    <a:cubicBezTo>
                      <a:pt x="961" y="544"/>
                      <a:pt x="972" y="538"/>
                      <a:pt x="982" y="533"/>
                    </a:cubicBezTo>
                    <a:cubicBezTo>
                      <a:pt x="985" y="531"/>
                      <a:pt x="987" y="529"/>
                      <a:pt x="990" y="527"/>
                    </a:cubicBezTo>
                    <a:cubicBezTo>
                      <a:pt x="969" y="522"/>
                      <a:pt x="950" y="513"/>
                      <a:pt x="932" y="503"/>
                    </a:cubicBezTo>
                    <a:cubicBezTo>
                      <a:pt x="936" y="499"/>
                      <a:pt x="938" y="496"/>
                      <a:pt x="943" y="497"/>
                    </a:cubicBezTo>
                    <a:cubicBezTo>
                      <a:pt x="945" y="497"/>
                      <a:pt x="948" y="498"/>
                      <a:pt x="950" y="497"/>
                    </a:cubicBezTo>
                    <a:cubicBezTo>
                      <a:pt x="960" y="495"/>
                      <a:pt x="971" y="492"/>
                      <a:pt x="982" y="490"/>
                    </a:cubicBezTo>
                    <a:close/>
                    <a:moveTo>
                      <a:pt x="691" y="456"/>
                    </a:moveTo>
                    <a:cubicBezTo>
                      <a:pt x="691" y="455"/>
                      <a:pt x="691" y="455"/>
                      <a:pt x="691" y="455"/>
                    </a:cubicBezTo>
                    <a:cubicBezTo>
                      <a:pt x="682" y="450"/>
                      <a:pt x="676" y="443"/>
                      <a:pt x="669" y="436"/>
                    </a:cubicBezTo>
                    <a:cubicBezTo>
                      <a:pt x="664" y="432"/>
                      <a:pt x="659" y="427"/>
                      <a:pt x="652" y="427"/>
                    </a:cubicBezTo>
                    <a:cubicBezTo>
                      <a:pt x="650" y="427"/>
                      <a:pt x="649" y="426"/>
                      <a:pt x="648" y="425"/>
                    </a:cubicBezTo>
                    <a:cubicBezTo>
                      <a:pt x="643" y="422"/>
                      <a:pt x="640" y="422"/>
                      <a:pt x="636" y="426"/>
                    </a:cubicBezTo>
                    <a:cubicBezTo>
                      <a:pt x="630" y="432"/>
                      <a:pt x="625" y="438"/>
                      <a:pt x="620" y="443"/>
                    </a:cubicBezTo>
                    <a:cubicBezTo>
                      <a:pt x="609" y="454"/>
                      <a:pt x="600" y="466"/>
                      <a:pt x="592" y="479"/>
                    </a:cubicBezTo>
                    <a:cubicBezTo>
                      <a:pt x="588" y="484"/>
                      <a:pt x="584" y="489"/>
                      <a:pt x="580" y="495"/>
                    </a:cubicBezTo>
                    <a:cubicBezTo>
                      <a:pt x="576" y="501"/>
                      <a:pt x="573" y="508"/>
                      <a:pt x="569" y="514"/>
                    </a:cubicBezTo>
                    <a:cubicBezTo>
                      <a:pt x="568" y="516"/>
                      <a:pt x="567" y="519"/>
                      <a:pt x="566" y="521"/>
                    </a:cubicBezTo>
                    <a:cubicBezTo>
                      <a:pt x="560" y="530"/>
                      <a:pt x="554" y="538"/>
                      <a:pt x="549" y="546"/>
                    </a:cubicBezTo>
                    <a:cubicBezTo>
                      <a:pt x="544" y="554"/>
                      <a:pt x="540" y="563"/>
                      <a:pt x="536" y="571"/>
                    </a:cubicBezTo>
                    <a:cubicBezTo>
                      <a:pt x="534" y="574"/>
                      <a:pt x="531" y="578"/>
                      <a:pt x="530" y="581"/>
                    </a:cubicBezTo>
                    <a:cubicBezTo>
                      <a:pt x="527" y="589"/>
                      <a:pt x="524" y="597"/>
                      <a:pt x="521" y="606"/>
                    </a:cubicBezTo>
                    <a:cubicBezTo>
                      <a:pt x="517" y="616"/>
                      <a:pt x="513" y="627"/>
                      <a:pt x="509" y="638"/>
                    </a:cubicBezTo>
                    <a:cubicBezTo>
                      <a:pt x="507" y="645"/>
                      <a:pt x="504" y="652"/>
                      <a:pt x="502" y="660"/>
                    </a:cubicBezTo>
                    <a:cubicBezTo>
                      <a:pt x="501" y="663"/>
                      <a:pt x="500" y="664"/>
                      <a:pt x="497" y="664"/>
                    </a:cubicBezTo>
                    <a:cubicBezTo>
                      <a:pt x="492" y="660"/>
                      <a:pt x="490" y="654"/>
                      <a:pt x="488" y="648"/>
                    </a:cubicBezTo>
                    <a:cubicBezTo>
                      <a:pt x="485" y="641"/>
                      <a:pt x="482" y="633"/>
                      <a:pt x="479" y="626"/>
                    </a:cubicBezTo>
                    <a:cubicBezTo>
                      <a:pt x="478" y="623"/>
                      <a:pt x="478" y="620"/>
                      <a:pt x="477" y="617"/>
                    </a:cubicBezTo>
                    <a:cubicBezTo>
                      <a:pt x="476" y="614"/>
                      <a:pt x="475" y="611"/>
                      <a:pt x="475" y="608"/>
                    </a:cubicBezTo>
                    <a:cubicBezTo>
                      <a:pt x="473" y="599"/>
                      <a:pt x="471" y="591"/>
                      <a:pt x="469" y="582"/>
                    </a:cubicBezTo>
                    <a:cubicBezTo>
                      <a:pt x="468" y="574"/>
                      <a:pt x="467" y="565"/>
                      <a:pt x="466" y="556"/>
                    </a:cubicBezTo>
                    <a:cubicBezTo>
                      <a:pt x="465" y="548"/>
                      <a:pt x="464" y="540"/>
                      <a:pt x="463" y="531"/>
                    </a:cubicBezTo>
                    <a:cubicBezTo>
                      <a:pt x="463" y="530"/>
                      <a:pt x="463" y="528"/>
                      <a:pt x="463" y="527"/>
                    </a:cubicBezTo>
                    <a:cubicBezTo>
                      <a:pt x="464" y="517"/>
                      <a:pt x="465" y="507"/>
                      <a:pt x="466" y="496"/>
                    </a:cubicBezTo>
                    <a:cubicBezTo>
                      <a:pt x="459" y="499"/>
                      <a:pt x="455" y="501"/>
                      <a:pt x="452" y="506"/>
                    </a:cubicBezTo>
                    <a:cubicBezTo>
                      <a:pt x="449" y="512"/>
                      <a:pt x="446" y="518"/>
                      <a:pt x="443" y="525"/>
                    </a:cubicBezTo>
                    <a:cubicBezTo>
                      <a:pt x="438" y="533"/>
                      <a:pt x="434" y="541"/>
                      <a:pt x="430" y="550"/>
                    </a:cubicBezTo>
                    <a:cubicBezTo>
                      <a:pt x="426" y="557"/>
                      <a:pt x="424" y="565"/>
                      <a:pt x="421" y="573"/>
                    </a:cubicBezTo>
                    <a:cubicBezTo>
                      <a:pt x="419" y="580"/>
                      <a:pt x="416" y="587"/>
                      <a:pt x="414" y="594"/>
                    </a:cubicBezTo>
                    <a:cubicBezTo>
                      <a:pt x="410" y="609"/>
                      <a:pt x="407" y="624"/>
                      <a:pt x="404" y="639"/>
                    </a:cubicBezTo>
                    <a:cubicBezTo>
                      <a:pt x="403" y="642"/>
                      <a:pt x="403" y="647"/>
                      <a:pt x="402" y="651"/>
                    </a:cubicBezTo>
                    <a:cubicBezTo>
                      <a:pt x="401" y="659"/>
                      <a:pt x="397" y="667"/>
                      <a:pt x="401" y="676"/>
                    </a:cubicBezTo>
                    <a:cubicBezTo>
                      <a:pt x="401" y="677"/>
                      <a:pt x="401" y="677"/>
                      <a:pt x="400" y="677"/>
                    </a:cubicBezTo>
                    <a:cubicBezTo>
                      <a:pt x="398" y="680"/>
                      <a:pt x="399" y="684"/>
                      <a:pt x="399" y="687"/>
                    </a:cubicBezTo>
                    <a:cubicBezTo>
                      <a:pt x="399" y="696"/>
                      <a:pt x="398" y="706"/>
                      <a:pt x="400" y="715"/>
                    </a:cubicBezTo>
                    <a:cubicBezTo>
                      <a:pt x="403" y="730"/>
                      <a:pt x="407" y="745"/>
                      <a:pt x="414" y="760"/>
                    </a:cubicBezTo>
                    <a:cubicBezTo>
                      <a:pt x="418" y="770"/>
                      <a:pt x="422" y="782"/>
                      <a:pt x="427" y="792"/>
                    </a:cubicBezTo>
                    <a:cubicBezTo>
                      <a:pt x="429" y="795"/>
                      <a:pt x="431" y="798"/>
                      <a:pt x="432" y="801"/>
                    </a:cubicBezTo>
                    <a:cubicBezTo>
                      <a:pt x="435" y="808"/>
                      <a:pt x="438" y="815"/>
                      <a:pt x="441" y="821"/>
                    </a:cubicBezTo>
                    <a:cubicBezTo>
                      <a:pt x="449" y="836"/>
                      <a:pt x="454" y="853"/>
                      <a:pt x="460" y="869"/>
                    </a:cubicBezTo>
                    <a:cubicBezTo>
                      <a:pt x="463" y="878"/>
                      <a:pt x="466" y="887"/>
                      <a:pt x="470" y="896"/>
                    </a:cubicBezTo>
                    <a:cubicBezTo>
                      <a:pt x="474" y="906"/>
                      <a:pt x="479" y="915"/>
                      <a:pt x="482" y="925"/>
                    </a:cubicBezTo>
                    <a:cubicBezTo>
                      <a:pt x="487" y="939"/>
                      <a:pt x="490" y="952"/>
                      <a:pt x="494" y="966"/>
                    </a:cubicBezTo>
                    <a:cubicBezTo>
                      <a:pt x="495" y="971"/>
                      <a:pt x="497" y="976"/>
                      <a:pt x="498" y="981"/>
                    </a:cubicBezTo>
                    <a:cubicBezTo>
                      <a:pt x="498" y="985"/>
                      <a:pt x="498" y="989"/>
                      <a:pt x="504" y="991"/>
                    </a:cubicBezTo>
                    <a:cubicBezTo>
                      <a:pt x="499" y="996"/>
                      <a:pt x="501" y="1001"/>
                      <a:pt x="502" y="1007"/>
                    </a:cubicBezTo>
                    <a:cubicBezTo>
                      <a:pt x="503" y="1012"/>
                      <a:pt x="505" y="1017"/>
                      <a:pt x="505" y="1023"/>
                    </a:cubicBezTo>
                    <a:cubicBezTo>
                      <a:pt x="506" y="1028"/>
                      <a:pt x="507" y="1033"/>
                      <a:pt x="507" y="1037"/>
                    </a:cubicBezTo>
                    <a:cubicBezTo>
                      <a:pt x="509" y="1048"/>
                      <a:pt x="511" y="1058"/>
                      <a:pt x="512" y="1069"/>
                    </a:cubicBezTo>
                    <a:cubicBezTo>
                      <a:pt x="514" y="1077"/>
                      <a:pt x="514" y="1087"/>
                      <a:pt x="516" y="1095"/>
                    </a:cubicBezTo>
                    <a:cubicBezTo>
                      <a:pt x="518" y="1101"/>
                      <a:pt x="517" y="1106"/>
                      <a:pt x="517" y="1111"/>
                    </a:cubicBezTo>
                    <a:cubicBezTo>
                      <a:pt x="516" y="1118"/>
                      <a:pt x="517" y="1125"/>
                      <a:pt x="520" y="1132"/>
                    </a:cubicBezTo>
                    <a:cubicBezTo>
                      <a:pt x="521" y="1135"/>
                      <a:pt x="522" y="1136"/>
                      <a:pt x="526" y="1135"/>
                    </a:cubicBezTo>
                    <a:cubicBezTo>
                      <a:pt x="532" y="1133"/>
                      <a:pt x="537" y="1129"/>
                      <a:pt x="544" y="1127"/>
                    </a:cubicBezTo>
                    <a:cubicBezTo>
                      <a:pt x="546" y="1126"/>
                      <a:pt x="549" y="1124"/>
                      <a:pt x="553" y="1123"/>
                    </a:cubicBezTo>
                    <a:cubicBezTo>
                      <a:pt x="554" y="1123"/>
                      <a:pt x="555" y="1122"/>
                      <a:pt x="557" y="1121"/>
                    </a:cubicBezTo>
                    <a:cubicBezTo>
                      <a:pt x="561" y="1119"/>
                      <a:pt x="566" y="1116"/>
                      <a:pt x="570" y="1114"/>
                    </a:cubicBezTo>
                    <a:cubicBezTo>
                      <a:pt x="577" y="1111"/>
                      <a:pt x="584" y="1108"/>
                      <a:pt x="590" y="1105"/>
                    </a:cubicBezTo>
                    <a:cubicBezTo>
                      <a:pt x="593" y="1104"/>
                      <a:pt x="596" y="1101"/>
                      <a:pt x="599" y="1100"/>
                    </a:cubicBezTo>
                    <a:cubicBezTo>
                      <a:pt x="599" y="1096"/>
                      <a:pt x="599" y="1093"/>
                      <a:pt x="599" y="1089"/>
                    </a:cubicBezTo>
                    <a:cubicBezTo>
                      <a:pt x="599" y="1079"/>
                      <a:pt x="597" y="1070"/>
                      <a:pt x="596" y="1060"/>
                    </a:cubicBezTo>
                    <a:cubicBezTo>
                      <a:pt x="595" y="1055"/>
                      <a:pt x="595" y="1051"/>
                      <a:pt x="595" y="1046"/>
                    </a:cubicBezTo>
                    <a:cubicBezTo>
                      <a:pt x="595" y="1043"/>
                      <a:pt x="594" y="1041"/>
                      <a:pt x="594" y="1038"/>
                    </a:cubicBezTo>
                    <a:cubicBezTo>
                      <a:pt x="593" y="1024"/>
                      <a:pt x="592" y="1010"/>
                      <a:pt x="591" y="996"/>
                    </a:cubicBezTo>
                    <a:cubicBezTo>
                      <a:pt x="590" y="979"/>
                      <a:pt x="588" y="962"/>
                      <a:pt x="589" y="945"/>
                    </a:cubicBezTo>
                    <a:cubicBezTo>
                      <a:pt x="590" y="939"/>
                      <a:pt x="588" y="932"/>
                      <a:pt x="589" y="926"/>
                    </a:cubicBezTo>
                    <a:cubicBezTo>
                      <a:pt x="590" y="917"/>
                      <a:pt x="589" y="908"/>
                      <a:pt x="588" y="899"/>
                    </a:cubicBezTo>
                    <a:cubicBezTo>
                      <a:pt x="588" y="894"/>
                      <a:pt x="588" y="889"/>
                      <a:pt x="588" y="885"/>
                    </a:cubicBezTo>
                    <a:cubicBezTo>
                      <a:pt x="588" y="874"/>
                      <a:pt x="589" y="863"/>
                      <a:pt x="588" y="852"/>
                    </a:cubicBezTo>
                    <a:cubicBezTo>
                      <a:pt x="588" y="842"/>
                      <a:pt x="589" y="833"/>
                      <a:pt x="589" y="823"/>
                    </a:cubicBezTo>
                    <a:cubicBezTo>
                      <a:pt x="590" y="815"/>
                      <a:pt x="591" y="808"/>
                      <a:pt x="591" y="800"/>
                    </a:cubicBezTo>
                    <a:cubicBezTo>
                      <a:pt x="592" y="785"/>
                      <a:pt x="591" y="771"/>
                      <a:pt x="594" y="757"/>
                    </a:cubicBezTo>
                    <a:cubicBezTo>
                      <a:pt x="595" y="749"/>
                      <a:pt x="595" y="740"/>
                      <a:pt x="596" y="731"/>
                    </a:cubicBezTo>
                    <a:cubicBezTo>
                      <a:pt x="598" y="719"/>
                      <a:pt x="600" y="707"/>
                      <a:pt x="602" y="695"/>
                    </a:cubicBezTo>
                    <a:cubicBezTo>
                      <a:pt x="603" y="690"/>
                      <a:pt x="603" y="685"/>
                      <a:pt x="604" y="681"/>
                    </a:cubicBezTo>
                    <a:cubicBezTo>
                      <a:pt x="605" y="670"/>
                      <a:pt x="607" y="660"/>
                      <a:pt x="609" y="649"/>
                    </a:cubicBezTo>
                    <a:cubicBezTo>
                      <a:pt x="609" y="648"/>
                      <a:pt x="609" y="647"/>
                      <a:pt x="609" y="646"/>
                    </a:cubicBezTo>
                    <a:cubicBezTo>
                      <a:pt x="610" y="643"/>
                      <a:pt x="610" y="641"/>
                      <a:pt x="611" y="638"/>
                    </a:cubicBezTo>
                    <a:cubicBezTo>
                      <a:pt x="612" y="634"/>
                      <a:pt x="613" y="631"/>
                      <a:pt x="613" y="628"/>
                    </a:cubicBezTo>
                    <a:cubicBezTo>
                      <a:pt x="614" y="625"/>
                      <a:pt x="615" y="622"/>
                      <a:pt x="616" y="619"/>
                    </a:cubicBezTo>
                    <a:cubicBezTo>
                      <a:pt x="617" y="615"/>
                      <a:pt x="619" y="610"/>
                      <a:pt x="620" y="606"/>
                    </a:cubicBezTo>
                    <a:cubicBezTo>
                      <a:pt x="621" y="602"/>
                      <a:pt x="621" y="597"/>
                      <a:pt x="622" y="593"/>
                    </a:cubicBezTo>
                    <a:cubicBezTo>
                      <a:pt x="624" y="586"/>
                      <a:pt x="627" y="579"/>
                      <a:pt x="629" y="572"/>
                    </a:cubicBezTo>
                    <a:cubicBezTo>
                      <a:pt x="634" y="560"/>
                      <a:pt x="637" y="547"/>
                      <a:pt x="644" y="535"/>
                    </a:cubicBezTo>
                    <a:cubicBezTo>
                      <a:pt x="652" y="522"/>
                      <a:pt x="659" y="508"/>
                      <a:pt x="667" y="494"/>
                    </a:cubicBezTo>
                    <a:cubicBezTo>
                      <a:pt x="671" y="488"/>
                      <a:pt x="676" y="483"/>
                      <a:pt x="678" y="477"/>
                    </a:cubicBezTo>
                    <a:cubicBezTo>
                      <a:pt x="681" y="470"/>
                      <a:pt x="686" y="464"/>
                      <a:pt x="690" y="458"/>
                    </a:cubicBezTo>
                    <a:cubicBezTo>
                      <a:pt x="691" y="457"/>
                      <a:pt x="691" y="456"/>
                      <a:pt x="691" y="456"/>
                    </a:cubicBezTo>
                    <a:close/>
                    <a:moveTo>
                      <a:pt x="497" y="650"/>
                    </a:moveTo>
                    <a:cubicBezTo>
                      <a:pt x="501" y="640"/>
                      <a:pt x="504" y="631"/>
                      <a:pt x="507" y="622"/>
                    </a:cubicBezTo>
                    <a:cubicBezTo>
                      <a:pt x="511" y="613"/>
                      <a:pt x="513" y="604"/>
                      <a:pt x="517" y="596"/>
                    </a:cubicBezTo>
                    <a:cubicBezTo>
                      <a:pt x="520" y="587"/>
                      <a:pt x="524" y="578"/>
                      <a:pt x="528" y="570"/>
                    </a:cubicBezTo>
                    <a:cubicBezTo>
                      <a:pt x="533" y="560"/>
                      <a:pt x="538" y="550"/>
                      <a:pt x="544" y="540"/>
                    </a:cubicBezTo>
                    <a:cubicBezTo>
                      <a:pt x="547" y="534"/>
                      <a:pt x="552" y="528"/>
                      <a:pt x="556" y="522"/>
                    </a:cubicBezTo>
                    <a:cubicBezTo>
                      <a:pt x="563" y="509"/>
                      <a:pt x="571" y="497"/>
                      <a:pt x="578" y="484"/>
                    </a:cubicBezTo>
                    <a:cubicBezTo>
                      <a:pt x="586" y="470"/>
                      <a:pt x="596" y="457"/>
                      <a:pt x="607" y="445"/>
                    </a:cubicBezTo>
                    <a:cubicBezTo>
                      <a:pt x="612" y="440"/>
                      <a:pt x="617" y="434"/>
                      <a:pt x="623" y="428"/>
                    </a:cubicBezTo>
                    <a:cubicBezTo>
                      <a:pt x="620" y="424"/>
                      <a:pt x="617" y="420"/>
                      <a:pt x="614" y="416"/>
                    </a:cubicBezTo>
                    <a:cubicBezTo>
                      <a:pt x="608" y="408"/>
                      <a:pt x="603" y="399"/>
                      <a:pt x="600" y="389"/>
                    </a:cubicBezTo>
                    <a:cubicBezTo>
                      <a:pt x="599" y="384"/>
                      <a:pt x="598" y="378"/>
                      <a:pt x="597" y="373"/>
                    </a:cubicBezTo>
                    <a:cubicBezTo>
                      <a:pt x="596" y="368"/>
                      <a:pt x="595" y="362"/>
                      <a:pt x="594" y="357"/>
                    </a:cubicBezTo>
                    <a:cubicBezTo>
                      <a:pt x="594" y="349"/>
                      <a:pt x="595" y="342"/>
                      <a:pt x="596" y="335"/>
                    </a:cubicBezTo>
                    <a:cubicBezTo>
                      <a:pt x="597" y="324"/>
                      <a:pt x="598" y="312"/>
                      <a:pt x="600" y="301"/>
                    </a:cubicBezTo>
                    <a:cubicBezTo>
                      <a:pt x="602" y="288"/>
                      <a:pt x="602" y="274"/>
                      <a:pt x="601" y="261"/>
                    </a:cubicBezTo>
                    <a:cubicBezTo>
                      <a:pt x="601" y="259"/>
                      <a:pt x="600" y="258"/>
                      <a:pt x="600" y="256"/>
                    </a:cubicBezTo>
                    <a:cubicBezTo>
                      <a:pt x="598" y="250"/>
                      <a:pt x="595" y="243"/>
                      <a:pt x="593" y="236"/>
                    </a:cubicBezTo>
                    <a:cubicBezTo>
                      <a:pt x="592" y="233"/>
                      <a:pt x="591" y="231"/>
                      <a:pt x="590" y="229"/>
                    </a:cubicBezTo>
                    <a:cubicBezTo>
                      <a:pt x="590" y="230"/>
                      <a:pt x="589" y="230"/>
                      <a:pt x="589" y="230"/>
                    </a:cubicBezTo>
                    <a:cubicBezTo>
                      <a:pt x="589" y="231"/>
                      <a:pt x="588" y="231"/>
                      <a:pt x="587" y="232"/>
                    </a:cubicBezTo>
                    <a:cubicBezTo>
                      <a:pt x="582" y="238"/>
                      <a:pt x="577" y="241"/>
                      <a:pt x="569" y="239"/>
                    </a:cubicBezTo>
                    <a:cubicBezTo>
                      <a:pt x="568" y="239"/>
                      <a:pt x="567" y="237"/>
                      <a:pt x="565" y="236"/>
                    </a:cubicBezTo>
                    <a:cubicBezTo>
                      <a:pt x="567" y="235"/>
                      <a:pt x="568" y="234"/>
                      <a:pt x="569" y="234"/>
                    </a:cubicBezTo>
                    <a:cubicBezTo>
                      <a:pt x="571" y="232"/>
                      <a:pt x="573" y="231"/>
                      <a:pt x="576" y="229"/>
                    </a:cubicBezTo>
                    <a:cubicBezTo>
                      <a:pt x="581" y="226"/>
                      <a:pt x="581" y="220"/>
                      <a:pt x="584" y="216"/>
                    </a:cubicBezTo>
                    <a:cubicBezTo>
                      <a:pt x="587" y="211"/>
                      <a:pt x="587" y="207"/>
                      <a:pt x="586" y="202"/>
                    </a:cubicBezTo>
                    <a:cubicBezTo>
                      <a:pt x="585" y="192"/>
                      <a:pt x="583" y="181"/>
                      <a:pt x="578" y="172"/>
                    </a:cubicBezTo>
                    <a:cubicBezTo>
                      <a:pt x="575" y="165"/>
                      <a:pt x="569" y="163"/>
                      <a:pt x="564" y="161"/>
                    </a:cubicBezTo>
                    <a:cubicBezTo>
                      <a:pt x="559" y="159"/>
                      <a:pt x="556" y="161"/>
                      <a:pt x="555" y="166"/>
                    </a:cubicBezTo>
                    <a:cubicBezTo>
                      <a:pt x="555" y="168"/>
                      <a:pt x="555" y="171"/>
                      <a:pt x="554" y="174"/>
                    </a:cubicBezTo>
                    <a:cubicBezTo>
                      <a:pt x="554" y="175"/>
                      <a:pt x="553" y="177"/>
                      <a:pt x="552" y="179"/>
                    </a:cubicBezTo>
                    <a:cubicBezTo>
                      <a:pt x="545" y="177"/>
                      <a:pt x="544" y="174"/>
                      <a:pt x="545" y="168"/>
                    </a:cubicBezTo>
                    <a:cubicBezTo>
                      <a:pt x="546" y="164"/>
                      <a:pt x="548" y="160"/>
                      <a:pt x="549" y="155"/>
                    </a:cubicBezTo>
                    <a:cubicBezTo>
                      <a:pt x="542" y="154"/>
                      <a:pt x="535" y="153"/>
                      <a:pt x="529" y="153"/>
                    </a:cubicBezTo>
                    <a:cubicBezTo>
                      <a:pt x="522" y="154"/>
                      <a:pt x="516" y="155"/>
                      <a:pt x="509" y="156"/>
                    </a:cubicBezTo>
                    <a:cubicBezTo>
                      <a:pt x="499" y="157"/>
                      <a:pt x="489" y="159"/>
                      <a:pt x="480" y="160"/>
                    </a:cubicBezTo>
                    <a:cubicBezTo>
                      <a:pt x="476" y="160"/>
                      <a:pt x="472" y="160"/>
                      <a:pt x="469" y="161"/>
                    </a:cubicBezTo>
                    <a:cubicBezTo>
                      <a:pt x="466" y="163"/>
                      <a:pt x="463" y="163"/>
                      <a:pt x="460" y="163"/>
                    </a:cubicBezTo>
                    <a:cubicBezTo>
                      <a:pt x="452" y="162"/>
                      <a:pt x="443" y="162"/>
                      <a:pt x="435" y="162"/>
                    </a:cubicBezTo>
                    <a:cubicBezTo>
                      <a:pt x="427" y="162"/>
                      <a:pt x="418" y="162"/>
                      <a:pt x="410" y="162"/>
                    </a:cubicBezTo>
                    <a:cubicBezTo>
                      <a:pt x="405" y="163"/>
                      <a:pt x="401" y="162"/>
                      <a:pt x="396" y="162"/>
                    </a:cubicBezTo>
                    <a:cubicBezTo>
                      <a:pt x="389" y="162"/>
                      <a:pt x="381" y="162"/>
                      <a:pt x="374" y="160"/>
                    </a:cubicBezTo>
                    <a:cubicBezTo>
                      <a:pt x="370" y="160"/>
                      <a:pt x="367" y="159"/>
                      <a:pt x="363" y="159"/>
                    </a:cubicBezTo>
                    <a:cubicBezTo>
                      <a:pt x="359" y="158"/>
                      <a:pt x="355" y="157"/>
                      <a:pt x="350" y="156"/>
                    </a:cubicBezTo>
                    <a:cubicBezTo>
                      <a:pt x="342" y="154"/>
                      <a:pt x="334" y="152"/>
                      <a:pt x="326" y="151"/>
                    </a:cubicBezTo>
                    <a:cubicBezTo>
                      <a:pt x="324" y="154"/>
                      <a:pt x="322" y="157"/>
                      <a:pt x="320" y="160"/>
                    </a:cubicBezTo>
                    <a:cubicBezTo>
                      <a:pt x="318" y="163"/>
                      <a:pt x="315" y="166"/>
                      <a:pt x="313" y="170"/>
                    </a:cubicBezTo>
                    <a:cubicBezTo>
                      <a:pt x="309" y="175"/>
                      <a:pt x="306" y="181"/>
                      <a:pt x="302" y="186"/>
                    </a:cubicBezTo>
                    <a:cubicBezTo>
                      <a:pt x="297" y="193"/>
                      <a:pt x="293" y="201"/>
                      <a:pt x="293" y="210"/>
                    </a:cubicBezTo>
                    <a:cubicBezTo>
                      <a:pt x="294" y="220"/>
                      <a:pt x="295" y="231"/>
                      <a:pt x="299" y="241"/>
                    </a:cubicBezTo>
                    <a:cubicBezTo>
                      <a:pt x="299" y="243"/>
                      <a:pt x="300" y="244"/>
                      <a:pt x="301" y="246"/>
                    </a:cubicBezTo>
                    <a:cubicBezTo>
                      <a:pt x="304" y="245"/>
                      <a:pt x="306" y="244"/>
                      <a:pt x="307" y="243"/>
                    </a:cubicBezTo>
                    <a:cubicBezTo>
                      <a:pt x="313" y="240"/>
                      <a:pt x="318" y="238"/>
                      <a:pt x="324" y="236"/>
                    </a:cubicBezTo>
                    <a:cubicBezTo>
                      <a:pt x="332" y="233"/>
                      <a:pt x="340" y="236"/>
                      <a:pt x="346" y="241"/>
                    </a:cubicBezTo>
                    <a:cubicBezTo>
                      <a:pt x="348" y="243"/>
                      <a:pt x="348" y="244"/>
                      <a:pt x="347" y="246"/>
                    </a:cubicBezTo>
                    <a:cubicBezTo>
                      <a:pt x="341" y="245"/>
                      <a:pt x="336" y="244"/>
                      <a:pt x="329" y="246"/>
                    </a:cubicBezTo>
                    <a:cubicBezTo>
                      <a:pt x="335" y="257"/>
                      <a:pt x="335" y="269"/>
                      <a:pt x="327" y="280"/>
                    </a:cubicBezTo>
                    <a:cubicBezTo>
                      <a:pt x="324" y="280"/>
                      <a:pt x="320" y="280"/>
                      <a:pt x="315" y="280"/>
                    </a:cubicBezTo>
                    <a:cubicBezTo>
                      <a:pt x="315" y="282"/>
                      <a:pt x="314" y="284"/>
                      <a:pt x="315" y="286"/>
                    </a:cubicBezTo>
                    <a:cubicBezTo>
                      <a:pt x="317" y="297"/>
                      <a:pt x="321" y="308"/>
                      <a:pt x="325" y="319"/>
                    </a:cubicBezTo>
                    <a:cubicBezTo>
                      <a:pt x="326" y="323"/>
                      <a:pt x="328" y="327"/>
                      <a:pt x="331" y="331"/>
                    </a:cubicBezTo>
                    <a:cubicBezTo>
                      <a:pt x="335" y="338"/>
                      <a:pt x="340" y="344"/>
                      <a:pt x="345" y="351"/>
                    </a:cubicBezTo>
                    <a:cubicBezTo>
                      <a:pt x="346" y="354"/>
                      <a:pt x="348" y="356"/>
                      <a:pt x="350" y="359"/>
                    </a:cubicBezTo>
                    <a:cubicBezTo>
                      <a:pt x="355" y="365"/>
                      <a:pt x="361" y="372"/>
                      <a:pt x="366" y="378"/>
                    </a:cubicBezTo>
                    <a:cubicBezTo>
                      <a:pt x="371" y="383"/>
                      <a:pt x="376" y="388"/>
                      <a:pt x="381" y="392"/>
                    </a:cubicBezTo>
                    <a:cubicBezTo>
                      <a:pt x="387" y="397"/>
                      <a:pt x="394" y="401"/>
                      <a:pt x="400" y="405"/>
                    </a:cubicBezTo>
                    <a:cubicBezTo>
                      <a:pt x="410" y="412"/>
                      <a:pt x="420" y="418"/>
                      <a:pt x="432" y="419"/>
                    </a:cubicBezTo>
                    <a:cubicBezTo>
                      <a:pt x="441" y="420"/>
                      <a:pt x="450" y="422"/>
                      <a:pt x="458" y="416"/>
                    </a:cubicBezTo>
                    <a:cubicBezTo>
                      <a:pt x="458" y="416"/>
                      <a:pt x="459" y="416"/>
                      <a:pt x="460" y="415"/>
                    </a:cubicBezTo>
                    <a:cubicBezTo>
                      <a:pt x="466" y="414"/>
                      <a:pt x="473" y="412"/>
                      <a:pt x="479" y="410"/>
                    </a:cubicBezTo>
                    <a:cubicBezTo>
                      <a:pt x="488" y="408"/>
                      <a:pt x="497" y="404"/>
                      <a:pt x="505" y="399"/>
                    </a:cubicBezTo>
                    <a:cubicBezTo>
                      <a:pt x="509" y="397"/>
                      <a:pt x="512" y="394"/>
                      <a:pt x="516" y="392"/>
                    </a:cubicBezTo>
                    <a:cubicBezTo>
                      <a:pt x="534" y="381"/>
                      <a:pt x="548" y="367"/>
                      <a:pt x="554" y="346"/>
                    </a:cubicBezTo>
                    <a:cubicBezTo>
                      <a:pt x="555" y="344"/>
                      <a:pt x="556" y="342"/>
                      <a:pt x="557" y="341"/>
                    </a:cubicBezTo>
                    <a:cubicBezTo>
                      <a:pt x="559" y="339"/>
                      <a:pt x="561" y="339"/>
                      <a:pt x="563" y="340"/>
                    </a:cubicBezTo>
                    <a:cubicBezTo>
                      <a:pt x="565" y="341"/>
                      <a:pt x="567" y="343"/>
                      <a:pt x="566" y="345"/>
                    </a:cubicBezTo>
                    <a:cubicBezTo>
                      <a:pt x="564" y="351"/>
                      <a:pt x="562" y="357"/>
                      <a:pt x="559" y="362"/>
                    </a:cubicBezTo>
                    <a:cubicBezTo>
                      <a:pt x="557" y="365"/>
                      <a:pt x="556" y="368"/>
                      <a:pt x="556" y="371"/>
                    </a:cubicBezTo>
                    <a:cubicBezTo>
                      <a:pt x="556" y="373"/>
                      <a:pt x="556" y="374"/>
                      <a:pt x="556" y="376"/>
                    </a:cubicBezTo>
                    <a:cubicBezTo>
                      <a:pt x="552" y="375"/>
                      <a:pt x="551" y="375"/>
                      <a:pt x="549" y="377"/>
                    </a:cubicBezTo>
                    <a:cubicBezTo>
                      <a:pt x="545" y="380"/>
                      <a:pt x="541" y="384"/>
                      <a:pt x="537" y="388"/>
                    </a:cubicBezTo>
                    <a:cubicBezTo>
                      <a:pt x="530" y="394"/>
                      <a:pt x="523" y="400"/>
                      <a:pt x="516" y="405"/>
                    </a:cubicBezTo>
                    <a:cubicBezTo>
                      <a:pt x="508" y="412"/>
                      <a:pt x="498" y="413"/>
                      <a:pt x="489" y="417"/>
                    </a:cubicBezTo>
                    <a:cubicBezTo>
                      <a:pt x="483" y="420"/>
                      <a:pt x="476" y="421"/>
                      <a:pt x="470" y="423"/>
                    </a:cubicBezTo>
                    <a:cubicBezTo>
                      <a:pt x="471" y="430"/>
                      <a:pt x="472" y="438"/>
                      <a:pt x="475" y="445"/>
                    </a:cubicBezTo>
                    <a:cubicBezTo>
                      <a:pt x="481" y="464"/>
                      <a:pt x="486" y="483"/>
                      <a:pt x="486" y="503"/>
                    </a:cubicBezTo>
                    <a:cubicBezTo>
                      <a:pt x="487" y="508"/>
                      <a:pt x="487" y="513"/>
                      <a:pt x="486" y="517"/>
                    </a:cubicBezTo>
                    <a:cubicBezTo>
                      <a:pt x="486" y="522"/>
                      <a:pt x="485" y="522"/>
                      <a:pt x="481" y="522"/>
                    </a:cubicBezTo>
                    <a:cubicBezTo>
                      <a:pt x="476" y="522"/>
                      <a:pt x="475" y="521"/>
                      <a:pt x="475" y="517"/>
                    </a:cubicBezTo>
                    <a:cubicBezTo>
                      <a:pt x="475" y="514"/>
                      <a:pt x="475" y="511"/>
                      <a:pt x="476" y="508"/>
                    </a:cubicBezTo>
                    <a:cubicBezTo>
                      <a:pt x="476" y="506"/>
                      <a:pt x="476" y="504"/>
                      <a:pt x="476" y="502"/>
                    </a:cubicBezTo>
                    <a:cubicBezTo>
                      <a:pt x="475" y="502"/>
                      <a:pt x="475" y="502"/>
                      <a:pt x="474" y="502"/>
                    </a:cubicBezTo>
                    <a:cubicBezTo>
                      <a:pt x="474" y="503"/>
                      <a:pt x="473" y="504"/>
                      <a:pt x="473" y="505"/>
                    </a:cubicBezTo>
                    <a:cubicBezTo>
                      <a:pt x="474" y="510"/>
                      <a:pt x="473" y="515"/>
                      <a:pt x="472" y="520"/>
                    </a:cubicBezTo>
                    <a:cubicBezTo>
                      <a:pt x="470" y="525"/>
                      <a:pt x="471" y="531"/>
                      <a:pt x="471" y="537"/>
                    </a:cubicBezTo>
                    <a:cubicBezTo>
                      <a:pt x="471" y="545"/>
                      <a:pt x="473" y="553"/>
                      <a:pt x="474" y="561"/>
                    </a:cubicBezTo>
                    <a:cubicBezTo>
                      <a:pt x="474" y="565"/>
                      <a:pt x="475" y="569"/>
                      <a:pt x="476" y="574"/>
                    </a:cubicBezTo>
                    <a:cubicBezTo>
                      <a:pt x="476" y="576"/>
                      <a:pt x="476" y="579"/>
                      <a:pt x="477" y="581"/>
                    </a:cubicBezTo>
                    <a:cubicBezTo>
                      <a:pt x="478" y="587"/>
                      <a:pt x="479" y="593"/>
                      <a:pt x="480" y="598"/>
                    </a:cubicBezTo>
                    <a:cubicBezTo>
                      <a:pt x="482" y="605"/>
                      <a:pt x="483" y="612"/>
                      <a:pt x="485" y="618"/>
                    </a:cubicBezTo>
                    <a:cubicBezTo>
                      <a:pt x="488" y="628"/>
                      <a:pt x="492" y="637"/>
                      <a:pt x="495" y="647"/>
                    </a:cubicBezTo>
                    <a:cubicBezTo>
                      <a:pt x="495" y="648"/>
                      <a:pt x="496" y="648"/>
                      <a:pt x="497" y="650"/>
                    </a:cubicBezTo>
                    <a:close/>
                    <a:moveTo>
                      <a:pt x="145" y="1205"/>
                    </a:moveTo>
                    <a:cubicBezTo>
                      <a:pt x="147" y="1209"/>
                      <a:pt x="149" y="1214"/>
                      <a:pt x="152" y="1217"/>
                    </a:cubicBezTo>
                    <a:cubicBezTo>
                      <a:pt x="161" y="1228"/>
                      <a:pt x="169" y="1238"/>
                      <a:pt x="178" y="1248"/>
                    </a:cubicBezTo>
                    <a:cubicBezTo>
                      <a:pt x="187" y="1258"/>
                      <a:pt x="197" y="1267"/>
                      <a:pt x="207" y="1276"/>
                    </a:cubicBezTo>
                    <a:cubicBezTo>
                      <a:pt x="212" y="1279"/>
                      <a:pt x="218" y="1281"/>
                      <a:pt x="222" y="1285"/>
                    </a:cubicBezTo>
                    <a:cubicBezTo>
                      <a:pt x="227" y="1289"/>
                      <a:pt x="234" y="1290"/>
                      <a:pt x="239" y="1292"/>
                    </a:cubicBezTo>
                    <a:cubicBezTo>
                      <a:pt x="241" y="1293"/>
                      <a:pt x="242" y="1293"/>
                      <a:pt x="243" y="1292"/>
                    </a:cubicBezTo>
                    <a:cubicBezTo>
                      <a:pt x="247" y="1290"/>
                      <a:pt x="252" y="1288"/>
                      <a:pt x="255" y="1285"/>
                    </a:cubicBezTo>
                    <a:cubicBezTo>
                      <a:pt x="265" y="1276"/>
                      <a:pt x="275" y="1267"/>
                      <a:pt x="284" y="1257"/>
                    </a:cubicBezTo>
                    <a:cubicBezTo>
                      <a:pt x="295" y="1246"/>
                      <a:pt x="306" y="1234"/>
                      <a:pt x="316" y="1222"/>
                    </a:cubicBezTo>
                    <a:cubicBezTo>
                      <a:pt x="328" y="1209"/>
                      <a:pt x="340" y="1196"/>
                      <a:pt x="352" y="1183"/>
                    </a:cubicBezTo>
                    <a:cubicBezTo>
                      <a:pt x="357" y="1178"/>
                      <a:pt x="361" y="1173"/>
                      <a:pt x="366" y="1168"/>
                    </a:cubicBezTo>
                    <a:cubicBezTo>
                      <a:pt x="370" y="1163"/>
                      <a:pt x="374" y="1157"/>
                      <a:pt x="379" y="1152"/>
                    </a:cubicBezTo>
                    <a:cubicBezTo>
                      <a:pt x="386" y="1146"/>
                      <a:pt x="393" y="1139"/>
                      <a:pt x="399" y="1131"/>
                    </a:cubicBezTo>
                    <a:cubicBezTo>
                      <a:pt x="403" y="1125"/>
                      <a:pt x="407" y="1119"/>
                      <a:pt x="412" y="1113"/>
                    </a:cubicBezTo>
                    <a:cubicBezTo>
                      <a:pt x="420" y="1104"/>
                      <a:pt x="429" y="1095"/>
                      <a:pt x="437" y="1085"/>
                    </a:cubicBezTo>
                    <a:cubicBezTo>
                      <a:pt x="443" y="1078"/>
                      <a:pt x="449" y="1069"/>
                      <a:pt x="455" y="1061"/>
                    </a:cubicBezTo>
                    <a:cubicBezTo>
                      <a:pt x="463" y="1050"/>
                      <a:pt x="471" y="1038"/>
                      <a:pt x="477" y="1025"/>
                    </a:cubicBezTo>
                    <a:cubicBezTo>
                      <a:pt x="482" y="1015"/>
                      <a:pt x="486" y="1006"/>
                      <a:pt x="490" y="996"/>
                    </a:cubicBezTo>
                    <a:cubicBezTo>
                      <a:pt x="491" y="995"/>
                      <a:pt x="491" y="993"/>
                      <a:pt x="491" y="991"/>
                    </a:cubicBezTo>
                    <a:cubicBezTo>
                      <a:pt x="489" y="976"/>
                      <a:pt x="484" y="962"/>
                      <a:pt x="480" y="948"/>
                    </a:cubicBezTo>
                    <a:cubicBezTo>
                      <a:pt x="478" y="941"/>
                      <a:pt x="475" y="934"/>
                      <a:pt x="474" y="927"/>
                    </a:cubicBezTo>
                    <a:cubicBezTo>
                      <a:pt x="472" y="919"/>
                      <a:pt x="468" y="911"/>
                      <a:pt x="465" y="902"/>
                    </a:cubicBezTo>
                    <a:cubicBezTo>
                      <a:pt x="460" y="892"/>
                      <a:pt x="455" y="881"/>
                      <a:pt x="451" y="870"/>
                    </a:cubicBezTo>
                    <a:cubicBezTo>
                      <a:pt x="446" y="855"/>
                      <a:pt x="442" y="840"/>
                      <a:pt x="436" y="827"/>
                    </a:cubicBezTo>
                    <a:cubicBezTo>
                      <a:pt x="429" y="813"/>
                      <a:pt x="423" y="800"/>
                      <a:pt x="416" y="786"/>
                    </a:cubicBezTo>
                    <a:cubicBezTo>
                      <a:pt x="414" y="781"/>
                      <a:pt x="411" y="776"/>
                      <a:pt x="409" y="771"/>
                    </a:cubicBezTo>
                    <a:cubicBezTo>
                      <a:pt x="406" y="761"/>
                      <a:pt x="403" y="750"/>
                      <a:pt x="399" y="740"/>
                    </a:cubicBezTo>
                    <a:cubicBezTo>
                      <a:pt x="399" y="738"/>
                      <a:pt x="397" y="736"/>
                      <a:pt x="397" y="734"/>
                    </a:cubicBezTo>
                    <a:cubicBezTo>
                      <a:pt x="392" y="736"/>
                      <a:pt x="393" y="740"/>
                      <a:pt x="392" y="742"/>
                    </a:cubicBezTo>
                    <a:cubicBezTo>
                      <a:pt x="389" y="752"/>
                      <a:pt x="387" y="762"/>
                      <a:pt x="384" y="772"/>
                    </a:cubicBezTo>
                    <a:cubicBezTo>
                      <a:pt x="380" y="783"/>
                      <a:pt x="376" y="794"/>
                      <a:pt x="373" y="806"/>
                    </a:cubicBezTo>
                    <a:cubicBezTo>
                      <a:pt x="366" y="826"/>
                      <a:pt x="361" y="846"/>
                      <a:pt x="354" y="865"/>
                    </a:cubicBezTo>
                    <a:cubicBezTo>
                      <a:pt x="349" y="879"/>
                      <a:pt x="345" y="893"/>
                      <a:pt x="341" y="907"/>
                    </a:cubicBezTo>
                    <a:cubicBezTo>
                      <a:pt x="338" y="915"/>
                      <a:pt x="337" y="922"/>
                      <a:pt x="335" y="929"/>
                    </a:cubicBezTo>
                    <a:cubicBezTo>
                      <a:pt x="332" y="938"/>
                      <a:pt x="329" y="947"/>
                      <a:pt x="323" y="954"/>
                    </a:cubicBezTo>
                    <a:cubicBezTo>
                      <a:pt x="319" y="961"/>
                      <a:pt x="317" y="968"/>
                      <a:pt x="313" y="975"/>
                    </a:cubicBezTo>
                    <a:cubicBezTo>
                      <a:pt x="302" y="992"/>
                      <a:pt x="291" y="1009"/>
                      <a:pt x="280" y="1026"/>
                    </a:cubicBezTo>
                    <a:cubicBezTo>
                      <a:pt x="279" y="1028"/>
                      <a:pt x="278" y="1031"/>
                      <a:pt x="276" y="1034"/>
                    </a:cubicBezTo>
                    <a:cubicBezTo>
                      <a:pt x="269" y="1044"/>
                      <a:pt x="263" y="1054"/>
                      <a:pt x="256" y="1064"/>
                    </a:cubicBezTo>
                    <a:cubicBezTo>
                      <a:pt x="250" y="1072"/>
                      <a:pt x="246" y="1080"/>
                      <a:pt x="239" y="1087"/>
                    </a:cubicBezTo>
                    <a:cubicBezTo>
                      <a:pt x="227" y="1101"/>
                      <a:pt x="215" y="1116"/>
                      <a:pt x="204" y="1131"/>
                    </a:cubicBezTo>
                    <a:cubicBezTo>
                      <a:pt x="201" y="1135"/>
                      <a:pt x="199" y="1139"/>
                      <a:pt x="196" y="1143"/>
                    </a:cubicBezTo>
                    <a:cubicBezTo>
                      <a:pt x="190" y="1150"/>
                      <a:pt x="184" y="1157"/>
                      <a:pt x="179" y="1164"/>
                    </a:cubicBezTo>
                    <a:cubicBezTo>
                      <a:pt x="173" y="1173"/>
                      <a:pt x="166" y="1181"/>
                      <a:pt x="159" y="1189"/>
                    </a:cubicBezTo>
                    <a:cubicBezTo>
                      <a:pt x="156" y="1191"/>
                      <a:pt x="154" y="1194"/>
                      <a:pt x="152" y="1196"/>
                    </a:cubicBezTo>
                    <a:cubicBezTo>
                      <a:pt x="150" y="1199"/>
                      <a:pt x="148" y="1201"/>
                      <a:pt x="145" y="1205"/>
                    </a:cubicBezTo>
                    <a:close/>
                    <a:moveTo>
                      <a:pt x="700" y="453"/>
                    </a:moveTo>
                    <a:cubicBezTo>
                      <a:pt x="697" y="458"/>
                      <a:pt x="695" y="463"/>
                      <a:pt x="692" y="468"/>
                    </a:cubicBezTo>
                    <a:cubicBezTo>
                      <a:pt x="687" y="475"/>
                      <a:pt x="682" y="482"/>
                      <a:pt x="677" y="490"/>
                    </a:cubicBezTo>
                    <a:cubicBezTo>
                      <a:pt x="671" y="500"/>
                      <a:pt x="665" y="510"/>
                      <a:pt x="659" y="520"/>
                    </a:cubicBezTo>
                    <a:cubicBezTo>
                      <a:pt x="655" y="528"/>
                      <a:pt x="650" y="535"/>
                      <a:pt x="647" y="544"/>
                    </a:cubicBezTo>
                    <a:cubicBezTo>
                      <a:pt x="646" y="549"/>
                      <a:pt x="644" y="555"/>
                      <a:pt x="641" y="560"/>
                    </a:cubicBezTo>
                    <a:cubicBezTo>
                      <a:pt x="637" y="571"/>
                      <a:pt x="633" y="582"/>
                      <a:pt x="630" y="594"/>
                    </a:cubicBezTo>
                    <a:cubicBezTo>
                      <a:pt x="627" y="605"/>
                      <a:pt x="624" y="616"/>
                      <a:pt x="621" y="628"/>
                    </a:cubicBezTo>
                    <a:cubicBezTo>
                      <a:pt x="619" y="633"/>
                      <a:pt x="617" y="639"/>
                      <a:pt x="616" y="645"/>
                    </a:cubicBezTo>
                    <a:cubicBezTo>
                      <a:pt x="614" y="658"/>
                      <a:pt x="613" y="670"/>
                      <a:pt x="612" y="683"/>
                    </a:cubicBezTo>
                    <a:cubicBezTo>
                      <a:pt x="610" y="692"/>
                      <a:pt x="609" y="701"/>
                      <a:pt x="607" y="710"/>
                    </a:cubicBezTo>
                    <a:cubicBezTo>
                      <a:pt x="607" y="714"/>
                      <a:pt x="606" y="718"/>
                      <a:pt x="605" y="722"/>
                    </a:cubicBezTo>
                    <a:cubicBezTo>
                      <a:pt x="604" y="728"/>
                      <a:pt x="605" y="736"/>
                      <a:pt x="602" y="742"/>
                    </a:cubicBezTo>
                    <a:cubicBezTo>
                      <a:pt x="604" y="748"/>
                      <a:pt x="602" y="753"/>
                      <a:pt x="602" y="758"/>
                    </a:cubicBezTo>
                    <a:cubicBezTo>
                      <a:pt x="601" y="761"/>
                      <a:pt x="601" y="765"/>
                      <a:pt x="600" y="769"/>
                    </a:cubicBezTo>
                    <a:cubicBezTo>
                      <a:pt x="600" y="777"/>
                      <a:pt x="600" y="786"/>
                      <a:pt x="599" y="795"/>
                    </a:cubicBezTo>
                    <a:cubicBezTo>
                      <a:pt x="598" y="810"/>
                      <a:pt x="597" y="824"/>
                      <a:pt x="597" y="839"/>
                    </a:cubicBezTo>
                    <a:cubicBezTo>
                      <a:pt x="597" y="855"/>
                      <a:pt x="597" y="872"/>
                      <a:pt x="597" y="888"/>
                    </a:cubicBezTo>
                    <a:cubicBezTo>
                      <a:pt x="597" y="894"/>
                      <a:pt x="597" y="900"/>
                      <a:pt x="597" y="906"/>
                    </a:cubicBezTo>
                    <a:cubicBezTo>
                      <a:pt x="597" y="912"/>
                      <a:pt x="598" y="918"/>
                      <a:pt x="598" y="924"/>
                    </a:cubicBezTo>
                    <a:cubicBezTo>
                      <a:pt x="598" y="935"/>
                      <a:pt x="598" y="946"/>
                      <a:pt x="598" y="957"/>
                    </a:cubicBezTo>
                    <a:cubicBezTo>
                      <a:pt x="598" y="965"/>
                      <a:pt x="598" y="973"/>
                      <a:pt x="599" y="981"/>
                    </a:cubicBezTo>
                    <a:cubicBezTo>
                      <a:pt x="600" y="990"/>
                      <a:pt x="601" y="998"/>
                      <a:pt x="602" y="1006"/>
                    </a:cubicBezTo>
                    <a:cubicBezTo>
                      <a:pt x="602" y="1016"/>
                      <a:pt x="603" y="1026"/>
                      <a:pt x="604" y="1035"/>
                    </a:cubicBezTo>
                    <a:cubicBezTo>
                      <a:pt x="604" y="1042"/>
                      <a:pt x="605" y="1049"/>
                      <a:pt x="606" y="1055"/>
                    </a:cubicBezTo>
                    <a:cubicBezTo>
                      <a:pt x="606" y="1059"/>
                      <a:pt x="606" y="1062"/>
                      <a:pt x="606" y="1065"/>
                    </a:cubicBezTo>
                    <a:cubicBezTo>
                      <a:pt x="609" y="1076"/>
                      <a:pt x="609" y="1088"/>
                      <a:pt x="609" y="1099"/>
                    </a:cubicBezTo>
                    <a:cubicBezTo>
                      <a:pt x="609" y="1099"/>
                      <a:pt x="610" y="1100"/>
                      <a:pt x="610" y="1101"/>
                    </a:cubicBezTo>
                    <a:cubicBezTo>
                      <a:pt x="613" y="1098"/>
                      <a:pt x="615" y="1095"/>
                      <a:pt x="617" y="1092"/>
                    </a:cubicBezTo>
                    <a:cubicBezTo>
                      <a:pt x="619" y="1090"/>
                      <a:pt x="620" y="1088"/>
                      <a:pt x="622" y="1086"/>
                    </a:cubicBezTo>
                    <a:cubicBezTo>
                      <a:pt x="626" y="1084"/>
                      <a:pt x="629" y="1082"/>
                      <a:pt x="632" y="1080"/>
                    </a:cubicBezTo>
                    <a:cubicBezTo>
                      <a:pt x="644" y="1075"/>
                      <a:pt x="656" y="1069"/>
                      <a:pt x="668" y="1063"/>
                    </a:cubicBezTo>
                    <a:cubicBezTo>
                      <a:pt x="671" y="1062"/>
                      <a:pt x="673" y="1061"/>
                      <a:pt x="676" y="1059"/>
                    </a:cubicBezTo>
                    <a:cubicBezTo>
                      <a:pt x="683" y="1057"/>
                      <a:pt x="689" y="1055"/>
                      <a:pt x="696" y="1052"/>
                    </a:cubicBezTo>
                    <a:cubicBezTo>
                      <a:pt x="704" y="1049"/>
                      <a:pt x="712" y="1045"/>
                      <a:pt x="721" y="1041"/>
                    </a:cubicBezTo>
                    <a:cubicBezTo>
                      <a:pt x="722" y="1041"/>
                      <a:pt x="723" y="1040"/>
                      <a:pt x="724" y="1039"/>
                    </a:cubicBezTo>
                    <a:cubicBezTo>
                      <a:pt x="723" y="1038"/>
                      <a:pt x="723" y="1037"/>
                      <a:pt x="722" y="1036"/>
                    </a:cubicBezTo>
                    <a:cubicBezTo>
                      <a:pt x="719" y="1034"/>
                      <a:pt x="718" y="1031"/>
                      <a:pt x="720" y="1027"/>
                    </a:cubicBezTo>
                    <a:cubicBezTo>
                      <a:pt x="721" y="1023"/>
                      <a:pt x="723" y="1019"/>
                      <a:pt x="725" y="1016"/>
                    </a:cubicBezTo>
                    <a:cubicBezTo>
                      <a:pt x="731" y="1004"/>
                      <a:pt x="739" y="994"/>
                      <a:pt x="748" y="985"/>
                    </a:cubicBezTo>
                    <a:cubicBezTo>
                      <a:pt x="750" y="981"/>
                      <a:pt x="753" y="978"/>
                      <a:pt x="755" y="975"/>
                    </a:cubicBezTo>
                    <a:cubicBezTo>
                      <a:pt x="761" y="968"/>
                      <a:pt x="766" y="961"/>
                      <a:pt x="772" y="955"/>
                    </a:cubicBezTo>
                    <a:cubicBezTo>
                      <a:pt x="783" y="944"/>
                      <a:pt x="793" y="934"/>
                      <a:pt x="804" y="924"/>
                    </a:cubicBezTo>
                    <a:cubicBezTo>
                      <a:pt x="818" y="910"/>
                      <a:pt x="832" y="896"/>
                      <a:pt x="847" y="883"/>
                    </a:cubicBezTo>
                    <a:cubicBezTo>
                      <a:pt x="848" y="883"/>
                      <a:pt x="848" y="882"/>
                      <a:pt x="849" y="881"/>
                    </a:cubicBezTo>
                    <a:cubicBezTo>
                      <a:pt x="846" y="877"/>
                      <a:pt x="844" y="873"/>
                      <a:pt x="841" y="869"/>
                    </a:cubicBezTo>
                    <a:cubicBezTo>
                      <a:pt x="839" y="864"/>
                      <a:pt x="836" y="860"/>
                      <a:pt x="832" y="857"/>
                    </a:cubicBezTo>
                    <a:cubicBezTo>
                      <a:pt x="825" y="860"/>
                      <a:pt x="817" y="863"/>
                      <a:pt x="809" y="861"/>
                    </a:cubicBezTo>
                    <a:cubicBezTo>
                      <a:pt x="809" y="861"/>
                      <a:pt x="807" y="862"/>
                      <a:pt x="806" y="862"/>
                    </a:cubicBezTo>
                    <a:cubicBezTo>
                      <a:pt x="802" y="865"/>
                      <a:pt x="798" y="864"/>
                      <a:pt x="794" y="861"/>
                    </a:cubicBezTo>
                    <a:cubicBezTo>
                      <a:pt x="787" y="857"/>
                      <a:pt x="781" y="853"/>
                      <a:pt x="775" y="849"/>
                    </a:cubicBezTo>
                    <a:cubicBezTo>
                      <a:pt x="760" y="838"/>
                      <a:pt x="750" y="823"/>
                      <a:pt x="740" y="808"/>
                    </a:cubicBezTo>
                    <a:cubicBezTo>
                      <a:pt x="740" y="807"/>
                      <a:pt x="740" y="806"/>
                      <a:pt x="739" y="805"/>
                    </a:cubicBezTo>
                    <a:cubicBezTo>
                      <a:pt x="738" y="802"/>
                      <a:pt x="737" y="800"/>
                      <a:pt x="736" y="798"/>
                    </a:cubicBezTo>
                    <a:cubicBezTo>
                      <a:pt x="734" y="792"/>
                      <a:pt x="730" y="786"/>
                      <a:pt x="728" y="780"/>
                    </a:cubicBezTo>
                    <a:cubicBezTo>
                      <a:pt x="726" y="775"/>
                      <a:pt x="725" y="769"/>
                      <a:pt x="723" y="764"/>
                    </a:cubicBezTo>
                    <a:cubicBezTo>
                      <a:pt x="719" y="757"/>
                      <a:pt x="717" y="748"/>
                      <a:pt x="715" y="740"/>
                    </a:cubicBezTo>
                    <a:cubicBezTo>
                      <a:pt x="713" y="733"/>
                      <a:pt x="712" y="726"/>
                      <a:pt x="711" y="719"/>
                    </a:cubicBezTo>
                    <a:cubicBezTo>
                      <a:pt x="710" y="715"/>
                      <a:pt x="709" y="711"/>
                      <a:pt x="708" y="707"/>
                    </a:cubicBezTo>
                    <a:cubicBezTo>
                      <a:pt x="707" y="700"/>
                      <a:pt x="707" y="694"/>
                      <a:pt x="706" y="688"/>
                    </a:cubicBezTo>
                    <a:cubicBezTo>
                      <a:pt x="704" y="677"/>
                      <a:pt x="702" y="666"/>
                      <a:pt x="701" y="654"/>
                    </a:cubicBezTo>
                    <a:cubicBezTo>
                      <a:pt x="700" y="644"/>
                      <a:pt x="700" y="634"/>
                      <a:pt x="700" y="623"/>
                    </a:cubicBezTo>
                    <a:cubicBezTo>
                      <a:pt x="700" y="618"/>
                      <a:pt x="700" y="612"/>
                      <a:pt x="701" y="606"/>
                    </a:cubicBezTo>
                    <a:cubicBezTo>
                      <a:pt x="702" y="595"/>
                      <a:pt x="705" y="585"/>
                      <a:pt x="704" y="573"/>
                    </a:cubicBezTo>
                    <a:cubicBezTo>
                      <a:pt x="704" y="572"/>
                      <a:pt x="705" y="571"/>
                      <a:pt x="705" y="570"/>
                    </a:cubicBezTo>
                    <a:cubicBezTo>
                      <a:pt x="706" y="565"/>
                      <a:pt x="708" y="561"/>
                      <a:pt x="708" y="557"/>
                    </a:cubicBezTo>
                    <a:cubicBezTo>
                      <a:pt x="710" y="548"/>
                      <a:pt x="712" y="539"/>
                      <a:pt x="716" y="531"/>
                    </a:cubicBezTo>
                    <a:cubicBezTo>
                      <a:pt x="717" y="527"/>
                      <a:pt x="720" y="523"/>
                      <a:pt x="721" y="519"/>
                    </a:cubicBezTo>
                    <a:cubicBezTo>
                      <a:pt x="726" y="504"/>
                      <a:pt x="734" y="491"/>
                      <a:pt x="738" y="476"/>
                    </a:cubicBezTo>
                    <a:cubicBezTo>
                      <a:pt x="738" y="474"/>
                      <a:pt x="740" y="471"/>
                      <a:pt x="741" y="468"/>
                    </a:cubicBezTo>
                    <a:cubicBezTo>
                      <a:pt x="734" y="466"/>
                      <a:pt x="727" y="465"/>
                      <a:pt x="720" y="462"/>
                    </a:cubicBezTo>
                    <a:cubicBezTo>
                      <a:pt x="713" y="460"/>
                      <a:pt x="707" y="456"/>
                      <a:pt x="700" y="453"/>
                    </a:cubicBezTo>
                    <a:close/>
                    <a:moveTo>
                      <a:pt x="443" y="2361"/>
                    </a:moveTo>
                    <a:cubicBezTo>
                      <a:pt x="447" y="2370"/>
                      <a:pt x="453" y="2376"/>
                      <a:pt x="463" y="2376"/>
                    </a:cubicBezTo>
                    <a:cubicBezTo>
                      <a:pt x="469" y="2376"/>
                      <a:pt x="476" y="2375"/>
                      <a:pt x="483" y="2375"/>
                    </a:cubicBezTo>
                    <a:cubicBezTo>
                      <a:pt x="489" y="2374"/>
                      <a:pt x="494" y="2373"/>
                      <a:pt x="500" y="2371"/>
                    </a:cubicBezTo>
                    <a:cubicBezTo>
                      <a:pt x="508" y="2369"/>
                      <a:pt x="515" y="2366"/>
                      <a:pt x="523" y="2363"/>
                    </a:cubicBezTo>
                    <a:cubicBezTo>
                      <a:pt x="530" y="2360"/>
                      <a:pt x="537" y="2357"/>
                      <a:pt x="544" y="2354"/>
                    </a:cubicBezTo>
                    <a:cubicBezTo>
                      <a:pt x="551" y="2351"/>
                      <a:pt x="557" y="2346"/>
                      <a:pt x="563" y="2343"/>
                    </a:cubicBezTo>
                    <a:cubicBezTo>
                      <a:pt x="569" y="2340"/>
                      <a:pt x="574" y="2336"/>
                      <a:pt x="578" y="2332"/>
                    </a:cubicBezTo>
                    <a:cubicBezTo>
                      <a:pt x="587" y="2324"/>
                      <a:pt x="596" y="2316"/>
                      <a:pt x="605" y="2308"/>
                    </a:cubicBezTo>
                    <a:cubicBezTo>
                      <a:pt x="614" y="2300"/>
                      <a:pt x="620" y="2291"/>
                      <a:pt x="626" y="2281"/>
                    </a:cubicBezTo>
                    <a:cubicBezTo>
                      <a:pt x="627" y="2280"/>
                      <a:pt x="627" y="2279"/>
                      <a:pt x="627" y="2278"/>
                    </a:cubicBezTo>
                    <a:cubicBezTo>
                      <a:pt x="627" y="2271"/>
                      <a:pt x="627" y="2265"/>
                      <a:pt x="627" y="2259"/>
                    </a:cubicBezTo>
                    <a:cubicBezTo>
                      <a:pt x="627" y="2257"/>
                      <a:pt x="627" y="2255"/>
                      <a:pt x="627" y="2253"/>
                    </a:cubicBezTo>
                    <a:cubicBezTo>
                      <a:pt x="628" y="2243"/>
                      <a:pt x="629" y="2232"/>
                      <a:pt x="630" y="2222"/>
                    </a:cubicBezTo>
                    <a:cubicBezTo>
                      <a:pt x="630" y="2213"/>
                      <a:pt x="630" y="2204"/>
                      <a:pt x="631" y="2195"/>
                    </a:cubicBezTo>
                    <a:cubicBezTo>
                      <a:pt x="632" y="2180"/>
                      <a:pt x="636" y="2165"/>
                      <a:pt x="639" y="2150"/>
                    </a:cubicBezTo>
                    <a:cubicBezTo>
                      <a:pt x="640" y="2147"/>
                      <a:pt x="642" y="2144"/>
                      <a:pt x="642" y="2140"/>
                    </a:cubicBezTo>
                    <a:cubicBezTo>
                      <a:pt x="644" y="2135"/>
                      <a:pt x="644" y="2130"/>
                      <a:pt x="646" y="2125"/>
                    </a:cubicBezTo>
                    <a:cubicBezTo>
                      <a:pt x="647" y="2117"/>
                      <a:pt x="650" y="2109"/>
                      <a:pt x="651" y="2101"/>
                    </a:cubicBezTo>
                    <a:cubicBezTo>
                      <a:pt x="653" y="2092"/>
                      <a:pt x="654" y="2083"/>
                      <a:pt x="656" y="2074"/>
                    </a:cubicBezTo>
                    <a:cubicBezTo>
                      <a:pt x="659" y="2063"/>
                      <a:pt x="661" y="2052"/>
                      <a:pt x="663" y="2041"/>
                    </a:cubicBezTo>
                    <a:cubicBezTo>
                      <a:pt x="663" y="2039"/>
                      <a:pt x="663" y="2038"/>
                      <a:pt x="663" y="2036"/>
                    </a:cubicBezTo>
                    <a:cubicBezTo>
                      <a:pt x="642" y="2036"/>
                      <a:pt x="621" y="2034"/>
                      <a:pt x="601" y="2029"/>
                    </a:cubicBezTo>
                    <a:cubicBezTo>
                      <a:pt x="580" y="2025"/>
                      <a:pt x="559" y="2024"/>
                      <a:pt x="540" y="2014"/>
                    </a:cubicBezTo>
                    <a:cubicBezTo>
                      <a:pt x="539" y="2031"/>
                      <a:pt x="536" y="2047"/>
                      <a:pt x="536" y="2063"/>
                    </a:cubicBezTo>
                    <a:cubicBezTo>
                      <a:pt x="536" y="2069"/>
                      <a:pt x="535" y="2076"/>
                      <a:pt x="535" y="2082"/>
                    </a:cubicBezTo>
                    <a:cubicBezTo>
                      <a:pt x="534" y="2090"/>
                      <a:pt x="533" y="2097"/>
                      <a:pt x="532" y="2105"/>
                    </a:cubicBezTo>
                    <a:cubicBezTo>
                      <a:pt x="531" y="2118"/>
                      <a:pt x="529" y="2132"/>
                      <a:pt x="527" y="2146"/>
                    </a:cubicBezTo>
                    <a:cubicBezTo>
                      <a:pt x="524" y="2161"/>
                      <a:pt x="522" y="2177"/>
                      <a:pt x="520" y="2193"/>
                    </a:cubicBezTo>
                    <a:cubicBezTo>
                      <a:pt x="519" y="2205"/>
                      <a:pt x="515" y="2216"/>
                      <a:pt x="514" y="2228"/>
                    </a:cubicBezTo>
                    <a:cubicBezTo>
                      <a:pt x="513" y="2233"/>
                      <a:pt x="510" y="2238"/>
                      <a:pt x="508" y="2244"/>
                    </a:cubicBezTo>
                    <a:cubicBezTo>
                      <a:pt x="503" y="2261"/>
                      <a:pt x="496" y="2277"/>
                      <a:pt x="487" y="2292"/>
                    </a:cubicBezTo>
                    <a:cubicBezTo>
                      <a:pt x="483" y="2299"/>
                      <a:pt x="479" y="2307"/>
                      <a:pt x="475" y="2314"/>
                    </a:cubicBezTo>
                    <a:cubicBezTo>
                      <a:pt x="471" y="2319"/>
                      <a:pt x="468" y="2325"/>
                      <a:pt x="464" y="2330"/>
                    </a:cubicBezTo>
                    <a:cubicBezTo>
                      <a:pt x="458" y="2341"/>
                      <a:pt x="451" y="2351"/>
                      <a:pt x="443" y="2361"/>
                    </a:cubicBezTo>
                    <a:close/>
                    <a:moveTo>
                      <a:pt x="963" y="1949"/>
                    </a:moveTo>
                    <a:cubicBezTo>
                      <a:pt x="963" y="1951"/>
                      <a:pt x="963" y="1952"/>
                      <a:pt x="964" y="1953"/>
                    </a:cubicBezTo>
                    <a:cubicBezTo>
                      <a:pt x="966" y="1957"/>
                      <a:pt x="969" y="1962"/>
                      <a:pt x="971" y="1967"/>
                    </a:cubicBezTo>
                    <a:cubicBezTo>
                      <a:pt x="975" y="1978"/>
                      <a:pt x="980" y="1989"/>
                      <a:pt x="985" y="1999"/>
                    </a:cubicBezTo>
                    <a:cubicBezTo>
                      <a:pt x="990" y="2009"/>
                      <a:pt x="994" y="2019"/>
                      <a:pt x="998" y="2029"/>
                    </a:cubicBezTo>
                    <a:cubicBezTo>
                      <a:pt x="1001" y="2036"/>
                      <a:pt x="1003" y="2043"/>
                      <a:pt x="1008" y="2049"/>
                    </a:cubicBezTo>
                    <a:cubicBezTo>
                      <a:pt x="1011" y="2055"/>
                      <a:pt x="1014" y="2061"/>
                      <a:pt x="1016" y="2067"/>
                    </a:cubicBezTo>
                    <a:cubicBezTo>
                      <a:pt x="1018" y="2072"/>
                      <a:pt x="1019" y="2078"/>
                      <a:pt x="1021" y="2083"/>
                    </a:cubicBezTo>
                    <a:cubicBezTo>
                      <a:pt x="1025" y="2098"/>
                      <a:pt x="1030" y="2113"/>
                      <a:pt x="1034" y="2128"/>
                    </a:cubicBezTo>
                    <a:cubicBezTo>
                      <a:pt x="1038" y="2144"/>
                      <a:pt x="1040" y="2160"/>
                      <a:pt x="1038" y="2176"/>
                    </a:cubicBezTo>
                    <a:cubicBezTo>
                      <a:pt x="1037" y="2183"/>
                      <a:pt x="1036" y="2190"/>
                      <a:pt x="1033" y="2197"/>
                    </a:cubicBezTo>
                    <a:cubicBezTo>
                      <a:pt x="1029" y="2209"/>
                      <a:pt x="1024" y="2220"/>
                      <a:pt x="1019" y="2232"/>
                    </a:cubicBezTo>
                    <a:cubicBezTo>
                      <a:pt x="1018" y="2235"/>
                      <a:pt x="1017" y="2238"/>
                      <a:pt x="1015" y="2241"/>
                    </a:cubicBezTo>
                    <a:cubicBezTo>
                      <a:pt x="1012" y="2247"/>
                      <a:pt x="1008" y="2253"/>
                      <a:pt x="1005" y="2259"/>
                    </a:cubicBezTo>
                    <a:cubicBezTo>
                      <a:pt x="1004" y="2260"/>
                      <a:pt x="1004" y="2262"/>
                      <a:pt x="1004" y="2264"/>
                    </a:cubicBezTo>
                    <a:cubicBezTo>
                      <a:pt x="1013" y="2264"/>
                      <a:pt x="1021" y="2265"/>
                      <a:pt x="1029" y="2261"/>
                    </a:cubicBezTo>
                    <a:cubicBezTo>
                      <a:pt x="1031" y="2259"/>
                      <a:pt x="1034" y="2258"/>
                      <a:pt x="1036" y="2257"/>
                    </a:cubicBezTo>
                    <a:cubicBezTo>
                      <a:pt x="1049" y="2253"/>
                      <a:pt x="1060" y="2245"/>
                      <a:pt x="1070" y="2237"/>
                    </a:cubicBezTo>
                    <a:cubicBezTo>
                      <a:pt x="1078" y="2231"/>
                      <a:pt x="1086" y="2224"/>
                      <a:pt x="1095" y="2218"/>
                    </a:cubicBezTo>
                    <a:cubicBezTo>
                      <a:pt x="1108" y="2207"/>
                      <a:pt x="1121" y="2197"/>
                      <a:pt x="1135" y="2187"/>
                    </a:cubicBezTo>
                    <a:cubicBezTo>
                      <a:pt x="1141" y="2182"/>
                      <a:pt x="1147" y="2178"/>
                      <a:pt x="1154" y="2174"/>
                    </a:cubicBezTo>
                    <a:cubicBezTo>
                      <a:pt x="1160" y="2170"/>
                      <a:pt x="1165" y="2165"/>
                      <a:pt x="1171" y="2161"/>
                    </a:cubicBezTo>
                    <a:cubicBezTo>
                      <a:pt x="1168" y="2155"/>
                      <a:pt x="1166" y="2149"/>
                      <a:pt x="1164" y="2144"/>
                    </a:cubicBezTo>
                    <a:cubicBezTo>
                      <a:pt x="1163" y="2141"/>
                      <a:pt x="1162" y="2138"/>
                      <a:pt x="1161" y="2136"/>
                    </a:cubicBezTo>
                    <a:cubicBezTo>
                      <a:pt x="1155" y="2130"/>
                      <a:pt x="1153" y="2122"/>
                      <a:pt x="1151" y="2113"/>
                    </a:cubicBezTo>
                    <a:cubicBezTo>
                      <a:pt x="1150" y="2111"/>
                      <a:pt x="1149" y="2107"/>
                      <a:pt x="1147" y="2105"/>
                    </a:cubicBezTo>
                    <a:cubicBezTo>
                      <a:pt x="1142" y="2100"/>
                      <a:pt x="1141" y="2093"/>
                      <a:pt x="1138" y="2087"/>
                    </a:cubicBezTo>
                    <a:cubicBezTo>
                      <a:pt x="1135" y="2078"/>
                      <a:pt x="1134" y="2068"/>
                      <a:pt x="1128" y="2060"/>
                    </a:cubicBezTo>
                    <a:cubicBezTo>
                      <a:pt x="1127" y="2059"/>
                      <a:pt x="1128" y="2058"/>
                      <a:pt x="1127" y="2057"/>
                    </a:cubicBezTo>
                    <a:cubicBezTo>
                      <a:pt x="1126" y="2055"/>
                      <a:pt x="1125" y="2052"/>
                      <a:pt x="1124" y="2050"/>
                    </a:cubicBezTo>
                    <a:cubicBezTo>
                      <a:pt x="1123" y="2048"/>
                      <a:pt x="1122" y="2046"/>
                      <a:pt x="1121" y="2043"/>
                    </a:cubicBezTo>
                    <a:cubicBezTo>
                      <a:pt x="1119" y="2033"/>
                      <a:pt x="1116" y="2024"/>
                      <a:pt x="1111" y="2015"/>
                    </a:cubicBezTo>
                    <a:cubicBezTo>
                      <a:pt x="1109" y="2012"/>
                      <a:pt x="1108" y="2009"/>
                      <a:pt x="1107" y="2006"/>
                    </a:cubicBezTo>
                    <a:cubicBezTo>
                      <a:pt x="1106" y="1997"/>
                      <a:pt x="1102" y="1990"/>
                      <a:pt x="1100" y="1982"/>
                    </a:cubicBezTo>
                    <a:cubicBezTo>
                      <a:pt x="1098" y="1975"/>
                      <a:pt x="1096" y="1968"/>
                      <a:pt x="1095" y="1961"/>
                    </a:cubicBezTo>
                    <a:cubicBezTo>
                      <a:pt x="1094" y="1957"/>
                      <a:pt x="1093" y="1953"/>
                      <a:pt x="1091" y="1949"/>
                    </a:cubicBezTo>
                    <a:cubicBezTo>
                      <a:pt x="1089" y="1945"/>
                      <a:pt x="1087" y="1941"/>
                      <a:pt x="1086" y="1937"/>
                    </a:cubicBezTo>
                    <a:cubicBezTo>
                      <a:pt x="1085" y="1934"/>
                      <a:pt x="1083" y="1934"/>
                      <a:pt x="1081" y="1934"/>
                    </a:cubicBezTo>
                    <a:cubicBezTo>
                      <a:pt x="1075" y="1934"/>
                      <a:pt x="1070" y="1935"/>
                      <a:pt x="1064" y="1936"/>
                    </a:cubicBezTo>
                    <a:cubicBezTo>
                      <a:pt x="1053" y="1937"/>
                      <a:pt x="1042" y="1939"/>
                      <a:pt x="1031" y="1940"/>
                    </a:cubicBezTo>
                    <a:cubicBezTo>
                      <a:pt x="1012" y="1942"/>
                      <a:pt x="993" y="1943"/>
                      <a:pt x="975" y="1947"/>
                    </a:cubicBezTo>
                    <a:cubicBezTo>
                      <a:pt x="971" y="1948"/>
                      <a:pt x="967" y="1948"/>
                      <a:pt x="963" y="1949"/>
                    </a:cubicBezTo>
                    <a:close/>
                    <a:moveTo>
                      <a:pt x="434" y="2370"/>
                    </a:moveTo>
                    <a:cubicBezTo>
                      <a:pt x="430" y="2373"/>
                      <a:pt x="426" y="2376"/>
                      <a:pt x="423" y="2380"/>
                    </a:cubicBezTo>
                    <a:cubicBezTo>
                      <a:pt x="419" y="2386"/>
                      <a:pt x="415" y="2392"/>
                      <a:pt x="410" y="2397"/>
                    </a:cubicBezTo>
                    <a:cubicBezTo>
                      <a:pt x="407" y="2401"/>
                      <a:pt x="405" y="2405"/>
                      <a:pt x="401" y="2407"/>
                    </a:cubicBezTo>
                    <a:cubicBezTo>
                      <a:pt x="395" y="2412"/>
                      <a:pt x="391" y="2417"/>
                      <a:pt x="386" y="2423"/>
                    </a:cubicBezTo>
                    <a:cubicBezTo>
                      <a:pt x="378" y="2431"/>
                      <a:pt x="371" y="2438"/>
                      <a:pt x="363" y="2446"/>
                    </a:cubicBezTo>
                    <a:cubicBezTo>
                      <a:pt x="357" y="2453"/>
                      <a:pt x="351" y="2459"/>
                      <a:pt x="345" y="2466"/>
                    </a:cubicBezTo>
                    <a:cubicBezTo>
                      <a:pt x="342" y="2470"/>
                      <a:pt x="339" y="2474"/>
                      <a:pt x="337" y="2478"/>
                    </a:cubicBezTo>
                    <a:cubicBezTo>
                      <a:pt x="331" y="2487"/>
                      <a:pt x="329" y="2497"/>
                      <a:pt x="330" y="2507"/>
                    </a:cubicBezTo>
                    <a:cubicBezTo>
                      <a:pt x="330" y="2511"/>
                      <a:pt x="331" y="2513"/>
                      <a:pt x="335" y="2515"/>
                    </a:cubicBezTo>
                    <a:cubicBezTo>
                      <a:pt x="339" y="2518"/>
                      <a:pt x="343" y="2521"/>
                      <a:pt x="347" y="2523"/>
                    </a:cubicBezTo>
                    <a:cubicBezTo>
                      <a:pt x="352" y="2526"/>
                      <a:pt x="358" y="2529"/>
                      <a:pt x="365" y="2530"/>
                    </a:cubicBezTo>
                    <a:cubicBezTo>
                      <a:pt x="378" y="2533"/>
                      <a:pt x="391" y="2532"/>
                      <a:pt x="403" y="2529"/>
                    </a:cubicBezTo>
                    <a:cubicBezTo>
                      <a:pt x="420" y="2524"/>
                      <a:pt x="436" y="2520"/>
                      <a:pt x="452" y="2513"/>
                    </a:cubicBezTo>
                    <a:cubicBezTo>
                      <a:pt x="466" y="2506"/>
                      <a:pt x="479" y="2500"/>
                      <a:pt x="492" y="2491"/>
                    </a:cubicBezTo>
                    <a:cubicBezTo>
                      <a:pt x="506" y="2482"/>
                      <a:pt x="517" y="2469"/>
                      <a:pt x="528" y="2457"/>
                    </a:cubicBezTo>
                    <a:cubicBezTo>
                      <a:pt x="529" y="2456"/>
                      <a:pt x="529" y="2454"/>
                      <a:pt x="530" y="2453"/>
                    </a:cubicBezTo>
                    <a:cubicBezTo>
                      <a:pt x="531" y="2452"/>
                      <a:pt x="531" y="2450"/>
                      <a:pt x="531" y="2450"/>
                    </a:cubicBezTo>
                    <a:cubicBezTo>
                      <a:pt x="536" y="2448"/>
                      <a:pt x="537" y="2444"/>
                      <a:pt x="540" y="2440"/>
                    </a:cubicBezTo>
                    <a:cubicBezTo>
                      <a:pt x="545" y="2434"/>
                      <a:pt x="549" y="2428"/>
                      <a:pt x="553" y="2422"/>
                    </a:cubicBezTo>
                    <a:cubicBezTo>
                      <a:pt x="556" y="2419"/>
                      <a:pt x="558" y="2416"/>
                      <a:pt x="561" y="2413"/>
                    </a:cubicBezTo>
                    <a:cubicBezTo>
                      <a:pt x="562" y="2412"/>
                      <a:pt x="564" y="2411"/>
                      <a:pt x="565" y="2410"/>
                    </a:cubicBezTo>
                    <a:cubicBezTo>
                      <a:pt x="581" y="2396"/>
                      <a:pt x="598" y="2385"/>
                      <a:pt x="618" y="2380"/>
                    </a:cubicBezTo>
                    <a:cubicBezTo>
                      <a:pt x="621" y="2379"/>
                      <a:pt x="623" y="2376"/>
                      <a:pt x="624" y="2372"/>
                    </a:cubicBezTo>
                    <a:cubicBezTo>
                      <a:pt x="626" y="2360"/>
                      <a:pt x="628" y="2347"/>
                      <a:pt x="628" y="2334"/>
                    </a:cubicBezTo>
                    <a:cubicBezTo>
                      <a:pt x="628" y="2325"/>
                      <a:pt x="628" y="2315"/>
                      <a:pt x="628" y="2306"/>
                    </a:cubicBezTo>
                    <a:cubicBezTo>
                      <a:pt x="628" y="2303"/>
                      <a:pt x="628" y="2300"/>
                      <a:pt x="628" y="2297"/>
                    </a:cubicBezTo>
                    <a:cubicBezTo>
                      <a:pt x="626" y="2298"/>
                      <a:pt x="625" y="2298"/>
                      <a:pt x="625" y="2299"/>
                    </a:cubicBezTo>
                    <a:cubicBezTo>
                      <a:pt x="618" y="2305"/>
                      <a:pt x="611" y="2312"/>
                      <a:pt x="604" y="2319"/>
                    </a:cubicBezTo>
                    <a:cubicBezTo>
                      <a:pt x="595" y="2327"/>
                      <a:pt x="586" y="2336"/>
                      <a:pt x="576" y="2343"/>
                    </a:cubicBezTo>
                    <a:cubicBezTo>
                      <a:pt x="564" y="2351"/>
                      <a:pt x="551" y="2358"/>
                      <a:pt x="537" y="2364"/>
                    </a:cubicBezTo>
                    <a:cubicBezTo>
                      <a:pt x="523" y="2371"/>
                      <a:pt x="507" y="2376"/>
                      <a:pt x="492" y="2380"/>
                    </a:cubicBezTo>
                    <a:cubicBezTo>
                      <a:pt x="487" y="2381"/>
                      <a:pt x="482" y="2382"/>
                      <a:pt x="477" y="2382"/>
                    </a:cubicBezTo>
                    <a:cubicBezTo>
                      <a:pt x="473" y="2382"/>
                      <a:pt x="468" y="2382"/>
                      <a:pt x="463" y="2382"/>
                    </a:cubicBezTo>
                    <a:cubicBezTo>
                      <a:pt x="452" y="2382"/>
                      <a:pt x="441" y="2381"/>
                      <a:pt x="434" y="2370"/>
                    </a:cubicBezTo>
                    <a:close/>
                    <a:moveTo>
                      <a:pt x="1174" y="2170"/>
                    </a:moveTo>
                    <a:cubicBezTo>
                      <a:pt x="1163" y="2178"/>
                      <a:pt x="1151" y="2187"/>
                      <a:pt x="1139" y="2195"/>
                    </a:cubicBezTo>
                    <a:cubicBezTo>
                      <a:pt x="1135" y="2198"/>
                      <a:pt x="1131" y="2201"/>
                      <a:pt x="1127" y="2204"/>
                    </a:cubicBezTo>
                    <a:cubicBezTo>
                      <a:pt x="1118" y="2211"/>
                      <a:pt x="1110" y="2218"/>
                      <a:pt x="1101" y="2225"/>
                    </a:cubicBezTo>
                    <a:cubicBezTo>
                      <a:pt x="1094" y="2230"/>
                      <a:pt x="1088" y="2235"/>
                      <a:pt x="1081" y="2240"/>
                    </a:cubicBezTo>
                    <a:cubicBezTo>
                      <a:pt x="1068" y="2251"/>
                      <a:pt x="1054" y="2260"/>
                      <a:pt x="1038" y="2266"/>
                    </a:cubicBezTo>
                    <a:cubicBezTo>
                      <a:pt x="1031" y="2269"/>
                      <a:pt x="1025" y="2271"/>
                      <a:pt x="1017" y="2271"/>
                    </a:cubicBezTo>
                    <a:cubicBezTo>
                      <a:pt x="1011" y="2271"/>
                      <a:pt x="1005" y="2271"/>
                      <a:pt x="998" y="2271"/>
                    </a:cubicBezTo>
                    <a:cubicBezTo>
                      <a:pt x="996" y="2275"/>
                      <a:pt x="995" y="2279"/>
                      <a:pt x="992" y="2282"/>
                    </a:cubicBezTo>
                    <a:cubicBezTo>
                      <a:pt x="985" y="2291"/>
                      <a:pt x="978" y="2301"/>
                      <a:pt x="970" y="2309"/>
                    </a:cubicBezTo>
                    <a:cubicBezTo>
                      <a:pt x="963" y="2318"/>
                      <a:pt x="954" y="2325"/>
                      <a:pt x="946" y="2333"/>
                    </a:cubicBezTo>
                    <a:cubicBezTo>
                      <a:pt x="944" y="2335"/>
                      <a:pt x="943" y="2336"/>
                      <a:pt x="941" y="2337"/>
                    </a:cubicBezTo>
                    <a:cubicBezTo>
                      <a:pt x="936" y="2340"/>
                      <a:pt x="931" y="2343"/>
                      <a:pt x="926" y="2345"/>
                    </a:cubicBezTo>
                    <a:cubicBezTo>
                      <a:pt x="924" y="2347"/>
                      <a:pt x="922" y="2348"/>
                      <a:pt x="920" y="2350"/>
                    </a:cubicBezTo>
                    <a:cubicBezTo>
                      <a:pt x="915" y="2354"/>
                      <a:pt x="910" y="2359"/>
                      <a:pt x="905" y="2363"/>
                    </a:cubicBezTo>
                    <a:cubicBezTo>
                      <a:pt x="903" y="2365"/>
                      <a:pt x="901" y="2366"/>
                      <a:pt x="900" y="2368"/>
                    </a:cubicBezTo>
                    <a:cubicBezTo>
                      <a:pt x="897" y="2377"/>
                      <a:pt x="892" y="2384"/>
                      <a:pt x="892" y="2394"/>
                    </a:cubicBezTo>
                    <a:cubicBezTo>
                      <a:pt x="891" y="2400"/>
                      <a:pt x="892" y="2406"/>
                      <a:pt x="895" y="2411"/>
                    </a:cubicBezTo>
                    <a:cubicBezTo>
                      <a:pt x="896" y="2411"/>
                      <a:pt x="898" y="2411"/>
                      <a:pt x="900" y="2410"/>
                    </a:cubicBezTo>
                    <a:cubicBezTo>
                      <a:pt x="903" y="2410"/>
                      <a:pt x="906" y="2410"/>
                      <a:pt x="909" y="2409"/>
                    </a:cubicBezTo>
                    <a:cubicBezTo>
                      <a:pt x="914" y="2409"/>
                      <a:pt x="920" y="2410"/>
                      <a:pt x="925" y="2409"/>
                    </a:cubicBezTo>
                    <a:cubicBezTo>
                      <a:pt x="936" y="2407"/>
                      <a:pt x="948" y="2403"/>
                      <a:pt x="959" y="2400"/>
                    </a:cubicBezTo>
                    <a:cubicBezTo>
                      <a:pt x="966" y="2398"/>
                      <a:pt x="974" y="2395"/>
                      <a:pt x="981" y="2393"/>
                    </a:cubicBezTo>
                    <a:cubicBezTo>
                      <a:pt x="991" y="2391"/>
                      <a:pt x="1001" y="2389"/>
                      <a:pt x="1011" y="2387"/>
                    </a:cubicBezTo>
                    <a:cubicBezTo>
                      <a:pt x="1023" y="2384"/>
                      <a:pt x="1035" y="2380"/>
                      <a:pt x="1046" y="2372"/>
                    </a:cubicBezTo>
                    <a:cubicBezTo>
                      <a:pt x="1052" y="2368"/>
                      <a:pt x="1058" y="2364"/>
                      <a:pt x="1063" y="2360"/>
                    </a:cubicBezTo>
                    <a:cubicBezTo>
                      <a:pt x="1074" y="2352"/>
                      <a:pt x="1084" y="2344"/>
                      <a:pt x="1093" y="2335"/>
                    </a:cubicBezTo>
                    <a:cubicBezTo>
                      <a:pt x="1104" y="2326"/>
                      <a:pt x="1113" y="2315"/>
                      <a:pt x="1121" y="2303"/>
                    </a:cubicBezTo>
                    <a:cubicBezTo>
                      <a:pt x="1123" y="2300"/>
                      <a:pt x="1126" y="2298"/>
                      <a:pt x="1128" y="2295"/>
                    </a:cubicBezTo>
                    <a:cubicBezTo>
                      <a:pt x="1134" y="2287"/>
                      <a:pt x="1140" y="2278"/>
                      <a:pt x="1150" y="2273"/>
                    </a:cubicBezTo>
                    <a:cubicBezTo>
                      <a:pt x="1159" y="2267"/>
                      <a:pt x="1168" y="2260"/>
                      <a:pt x="1178" y="2256"/>
                    </a:cubicBezTo>
                    <a:cubicBezTo>
                      <a:pt x="1181" y="2255"/>
                      <a:pt x="1184" y="2252"/>
                      <a:pt x="1187" y="2250"/>
                    </a:cubicBezTo>
                    <a:cubicBezTo>
                      <a:pt x="1190" y="2249"/>
                      <a:pt x="1194" y="2248"/>
                      <a:pt x="1197" y="2246"/>
                    </a:cubicBezTo>
                    <a:cubicBezTo>
                      <a:pt x="1198" y="2246"/>
                      <a:pt x="1199" y="2246"/>
                      <a:pt x="1201" y="2245"/>
                    </a:cubicBezTo>
                    <a:cubicBezTo>
                      <a:pt x="1199" y="2227"/>
                      <a:pt x="1183" y="2181"/>
                      <a:pt x="1174" y="2170"/>
                    </a:cubicBezTo>
                    <a:close/>
                    <a:moveTo>
                      <a:pt x="459" y="426"/>
                    </a:moveTo>
                    <a:cubicBezTo>
                      <a:pt x="456" y="426"/>
                      <a:pt x="454" y="427"/>
                      <a:pt x="451" y="427"/>
                    </a:cubicBezTo>
                    <a:cubicBezTo>
                      <a:pt x="445" y="427"/>
                      <a:pt x="440" y="426"/>
                      <a:pt x="434" y="426"/>
                    </a:cubicBezTo>
                    <a:cubicBezTo>
                      <a:pt x="422" y="425"/>
                      <a:pt x="410" y="423"/>
                      <a:pt x="400" y="415"/>
                    </a:cubicBezTo>
                    <a:cubicBezTo>
                      <a:pt x="392" y="408"/>
                      <a:pt x="382" y="404"/>
                      <a:pt x="372" y="398"/>
                    </a:cubicBezTo>
                    <a:cubicBezTo>
                      <a:pt x="371" y="406"/>
                      <a:pt x="370" y="414"/>
                      <a:pt x="369" y="421"/>
                    </a:cubicBezTo>
                    <a:cubicBezTo>
                      <a:pt x="368" y="430"/>
                      <a:pt x="367" y="438"/>
                      <a:pt x="365" y="446"/>
                    </a:cubicBezTo>
                    <a:cubicBezTo>
                      <a:pt x="360" y="459"/>
                      <a:pt x="355" y="472"/>
                      <a:pt x="349" y="485"/>
                    </a:cubicBezTo>
                    <a:cubicBezTo>
                      <a:pt x="343" y="499"/>
                      <a:pt x="335" y="511"/>
                      <a:pt x="326" y="524"/>
                    </a:cubicBezTo>
                    <a:cubicBezTo>
                      <a:pt x="315" y="538"/>
                      <a:pt x="305" y="552"/>
                      <a:pt x="292" y="564"/>
                    </a:cubicBezTo>
                    <a:cubicBezTo>
                      <a:pt x="290" y="566"/>
                      <a:pt x="287" y="569"/>
                      <a:pt x="284" y="571"/>
                    </a:cubicBezTo>
                    <a:cubicBezTo>
                      <a:pt x="288" y="571"/>
                      <a:pt x="292" y="570"/>
                      <a:pt x="295" y="569"/>
                    </a:cubicBezTo>
                    <a:cubicBezTo>
                      <a:pt x="303" y="568"/>
                      <a:pt x="311" y="565"/>
                      <a:pt x="318" y="561"/>
                    </a:cubicBezTo>
                    <a:cubicBezTo>
                      <a:pt x="323" y="558"/>
                      <a:pt x="328" y="556"/>
                      <a:pt x="333" y="554"/>
                    </a:cubicBezTo>
                    <a:cubicBezTo>
                      <a:pt x="337" y="552"/>
                      <a:pt x="339" y="554"/>
                      <a:pt x="338" y="558"/>
                    </a:cubicBezTo>
                    <a:cubicBezTo>
                      <a:pt x="337" y="561"/>
                      <a:pt x="336" y="565"/>
                      <a:pt x="334" y="568"/>
                    </a:cubicBezTo>
                    <a:cubicBezTo>
                      <a:pt x="323" y="581"/>
                      <a:pt x="313" y="595"/>
                      <a:pt x="303" y="609"/>
                    </a:cubicBezTo>
                    <a:cubicBezTo>
                      <a:pt x="299" y="614"/>
                      <a:pt x="294" y="618"/>
                      <a:pt x="290" y="622"/>
                    </a:cubicBezTo>
                    <a:cubicBezTo>
                      <a:pt x="289" y="623"/>
                      <a:pt x="288" y="624"/>
                      <a:pt x="287" y="626"/>
                    </a:cubicBezTo>
                    <a:cubicBezTo>
                      <a:pt x="290" y="626"/>
                      <a:pt x="292" y="627"/>
                      <a:pt x="295" y="626"/>
                    </a:cubicBezTo>
                    <a:cubicBezTo>
                      <a:pt x="303" y="625"/>
                      <a:pt x="311" y="624"/>
                      <a:pt x="318" y="622"/>
                    </a:cubicBezTo>
                    <a:cubicBezTo>
                      <a:pt x="324" y="621"/>
                      <a:pt x="329" y="620"/>
                      <a:pt x="334" y="618"/>
                    </a:cubicBezTo>
                    <a:cubicBezTo>
                      <a:pt x="340" y="616"/>
                      <a:pt x="344" y="612"/>
                      <a:pt x="350" y="609"/>
                    </a:cubicBezTo>
                    <a:cubicBezTo>
                      <a:pt x="354" y="607"/>
                      <a:pt x="359" y="605"/>
                      <a:pt x="364" y="603"/>
                    </a:cubicBezTo>
                    <a:cubicBezTo>
                      <a:pt x="365" y="602"/>
                      <a:pt x="368" y="602"/>
                      <a:pt x="369" y="603"/>
                    </a:cubicBezTo>
                    <a:cubicBezTo>
                      <a:pt x="370" y="604"/>
                      <a:pt x="369" y="606"/>
                      <a:pt x="368" y="608"/>
                    </a:cubicBezTo>
                    <a:cubicBezTo>
                      <a:pt x="365" y="613"/>
                      <a:pt x="362" y="619"/>
                      <a:pt x="359" y="624"/>
                    </a:cubicBezTo>
                    <a:cubicBezTo>
                      <a:pt x="352" y="634"/>
                      <a:pt x="346" y="645"/>
                      <a:pt x="338" y="656"/>
                    </a:cubicBezTo>
                    <a:cubicBezTo>
                      <a:pt x="331" y="666"/>
                      <a:pt x="323" y="675"/>
                      <a:pt x="315" y="685"/>
                    </a:cubicBezTo>
                    <a:cubicBezTo>
                      <a:pt x="313" y="688"/>
                      <a:pt x="310" y="691"/>
                      <a:pt x="307" y="695"/>
                    </a:cubicBezTo>
                    <a:cubicBezTo>
                      <a:pt x="313" y="695"/>
                      <a:pt x="318" y="695"/>
                      <a:pt x="323" y="694"/>
                    </a:cubicBezTo>
                    <a:cubicBezTo>
                      <a:pt x="330" y="693"/>
                      <a:pt x="337" y="692"/>
                      <a:pt x="344" y="690"/>
                    </a:cubicBezTo>
                    <a:cubicBezTo>
                      <a:pt x="352" y="688"/>
                      <a:pt x="360" y="688"/>
                      <a:pt x="367" y="684"/>
                    </a:cubicBezTo>
                    <a:cubicBezTo>
                      <a:pt x="374" y="680"/>
                      <a:pt x="380" y="678"/>
                      <a:pt x="387" y="675"/>
                    </a:cubicBezTo>
                    <a:cubicBezTo>
                      <a:pt x="390" y="674"/>
                      <a:pt x="392" y="672"/>
                      <a:pt x="392" y="669"/>
                    </a:cubicBezTo>
                    <a:cubicBezTo>
                      <a:pt x="393" y="660"/>
                      <a:pt x="395" y="651"/>
                      <a:pt x="396" y="642"/>
                    </a:cubicBezTo>
                    <a:cubicBezTo>
                      <a:pt x="398" y="632"/>
                      <a:pt x="400" y="622"/>
                      <a:pt x="402" y="612"/>
                    </a:cubicBezTo>
                    <a:cubicBezTo>
                      <a:pt x="403" y="606"/>
                      <a:pt x="404" y="601"/>
                      <a:pt x="406" y="596"/>
                    </a:cubicBezTo>
                    <a:cubicBezTo>
                      <a:pt x="408" y="588"/>
                      <a:pt x="411" y="580"/>
                      <a:pt x="414" y="573"/>
                    </a:cubicBezTo>
                    <a:cubicBezTo>
                      <a:pt x="419" y="560"/>
                      <a:pt x="425" y="548"/>
                      <a:pt x="430" y="535"/>
                    </a:cubicBezTo>
                    <a:cubicBezTo>
                      <a:pt x="434" y="526"/>
                      <a:pt x="439" y="518"/>
                      <a:pt x="443" y="509"/>
                    </a:cubicBezTo>
                    <a:cubicBezTo>
                      <a:pt x="449" y="498"/>
                      <a:pt x="457" y="489"/>
                      <a:pt x="469" y="485"/>
                    </a:cubicBezTo>
                    <a:cubicBezTo>
                      <a:pt x="471" y="484"/>
                      <a:pt x="472" y="484"/>
                      <a:pt x="474" y="483"/>
                    </a:cubicBezTo>
                    <a:cubicBezTo>
                      <a:pt x="470" y="464"/>
                      <a:pt x="466" y="445"/>
                      <a:pt x="459" y="426"/>
                    </a:cubicBezTo>
                    <a:close/>
                    <a:moveTo>
                      <a:pt x="599" y="1141"/>
                    </a:moveTo>
                    <a:cubicBezTo>
                      <a:pt x="601" y="1138"/>
                      <a:pt x="603" y="1136"/>
                      <a:pt x="605" y="1133"/>
                    </a:cubicBezTo>
                    <a:cubicBezTo>
                      <a:pt x="609" y="1129"/>
                      <a:pt x="613" y="1124"/>
                      <a:pt x="617" y="1119"/>
                    </a:cubicBezTo>
                    <a:cubicBezTo>
                      <a:pt x="622" y="1114"/>
                      <a:pt x="625" y="1107"/>
                      <a:pt x="630" y="1102"/>
                    </a:cubicBezTo>
                    <a:cubicBezTo>
                      <a:pt x="634" y="1097"/>
                      <a:pt x="635" y="1097"/>
                      <a:pt x="640" y="1101"/>
                    </a:cubicBezTo>
                    <a:cubicBezTo>
                      <a:pt x="640" y="1102"/>
                      <a:pt x="640" y="1103"/>
                      <a:pt x="640" y="1104"/>
                    </a:cubicBezTo>
                    <a:cubicBezTo>
                      <a:pt x="638" y="1106"/>
                      <a:pt x="636" y="1108"/>
                      <a:pt x="635" y="1109"/>
                    </a:cubicBezTo>
                    <a:cubicBezTo>
                      <a:pt x="630" y="1116"/>
                      <a:pt x="625" y="1123"/>
                      <a:pt x="620" y="1130"/>
                    </a:cubicBezTo>
                    <a:cubicBezTo>
                      <a:pt x="614" y="1138"/>
                      <a:pt x="608" y="1147"/>
                      <a:pt x="602" y="1155"/>
                    </a:cubicBezTo>
                    <a:cubicBezTo>
                      <a:pt x="600" y="1158"/>
                      <a:pt x="601" y="1161"/>
                      <a:pt x="601" y="1164"/>
                    </a:cubicBezTo>
                    <a:cubicBezTo>
                      <a:pt x="602" y="1166"/>
                      <a:pt x="603" y="1168"/>
                      <a:pt x="605" y="1171"/>
                    </a:cubicBezTo>
                    <a:cubicBezTo>
                      <a:pt x="607" y="1169"/>
                      <a:pt x="609" y="1168"/>
                      <a:pt x="610" y="1166"/>
                    </a:cubicBezTo>
                    <a:cubicBezTo>
                      <a:pt x="618" y="1155"/>
                      <a:pt x="624" y="1143"/>
                      <a:pt x="633" y="1133"/>
                    </a:cubicBezTo>
                    <a:cubicBezTo>
                      <a:pt x="636" y="1129"/>
                      <a:pt x="639" y="1124"/>
                      <a:pt x="642" y="1119"/>
                    </a:cubicBezTo>
                    <a:cubicBezTo>
                      <a:pt x="645" y="1115"/>
                      <a:pt x="647" y="1115"/>
                      <a:pt x="651" y="1118"/>
                    </a:cubicBezTo>
                    <a:cubicBezTo>
                      <a:pt x="651" y="1120"/>
                      <a:pt x="651" y="1121"/>
                      <a:pt x="650" y="1122"/>
                    </a:cubicBezTo>
                    <a:cubicBezTo>
                      <a:pt x="646" y="1128"/>
                      <a:pt x="643" y="1132"/>
                      <a:pt x="639" y="1138"/>
                    </a:cubicBezTo>
                    <a:cubicBezTo>
                      <a:pt x="631" y="1150"/>
                      <a:pt x="622" y="1163"/>
                      <a:pt x="614" y="1176"/>
                    </a:cubicBezTo>
                    <a:cubicBezTo>
                      <a:pt x="609" y="1182"/>
                      <a:pt x="610" y="1189"/>
                      <a:pt x="612" y="1196"/>
                    </a:cubicBezTo>
                    <a:cubicBezTo>
                      <a:pt x="614" y="1203"/>
                      <a:pt x="618" y="1206"/>
                      <a:pt x="625" y="1207"/>
                    </a:cubicBezTo>
                    <a:cubicBezTo>
                      <a:pt x="627" y="1203"/>
                      <a:pt x="629" y="1199"/>
                      <a:pt x="631" y="1195"/>
                    </a:cubicBezTo>
                    <a:cubicBezTo>
                      <a:pt x="636" y="1188"/>
                      <a:pt x="640" y="1180"/>
                      <a:pt x="644" y="1173"/>
                    </a:cubicBezTo>
                    <a:cubicBezTo>
                      <a:pt x="649" y="1166"/>
                      <a:pt x="653" y="1160"/>
                      <a:pt x="658" y="1153"/>
                    </a:cubicBezTo>
                    <a:cubicBezTo>
                      <a:pt x="660" y="1151"/>
                      <a:pt x="664" y="1151"/>
                      <a:pt x="666" y="1154"/>
                    </a:cubicBezTo>
                    <a:cubicBezTo>
                      <a:pt x="668" y="1156"/>
                      <a:pt x="666" y="1158"/>
                      <a:pt x="665" y="1160"/>
                    </a:cubicBezTo>
                    <a:cubicBezTo>
                      <a:pt x="664" y="1162"/>
                      <a:pt x="662" y="1163"/>
                      <a:pt x="661" y="1164"/>
                    </a:cubicBezTo>
                    <a:cubicBezTo>
                      <a:pt x="660" y="1166"/>
                      <a:pt x="660" y="1169"/>
                      <a:pt x="659" y="1171"/>
                    </a:cubicBezTo>
                    <a:cubicBezTo>
                      <a:pt x="653" y="1181"/>
                      <a:pt x="648" y="1191"/>
                      <a:pt x="642" y="1202"/>
                    </a:cubicBezTo>
                    <a:cubicBezTo>
                      <a:pt x="638" y="1211"/>
                      <a:pt x="641" y="1228"/>
                      <a:pt x="649" y="1236"/>
                    </a:cubicBezTo>
                    <a:cubicBezTo>
                      <a:pt x="650" y="1236"/>
                      <a:pt x="650" y="1236"/>
                      <a:pt x="652" y="1237"/>
                    </a:cubicBezTo>
                    <a:cubicBezTo>
                      <a:pt x="650" y="1230"/>
                      <a:pt x="653" y="1224"/>
                      <a:pt x="656" y="1219"/>
                    </a:cubicBezTo>
                    <a:cubicBezTo>
                      <a:pt x="663" y="1211"/>
                      <a:pt x="667" y="1202"/>
                      <a:pt x="672" y="1193"/>
                    </a:cubicBezTo>
                    <a:cubicBezTo>
                      <a:pt x="677" y="1185"/>
                      <a:pt x="683" y="1180"/>
                      <a:pt x="693" y="1180"/>
                    </a:cubicBezTo>
                    <a:cubicBezTo>
                      <a:pt x="697" y="1180"/>
                      <a:pt x="702" y="1178"/>
                      <a:pt x="706" y="1176"/>
                    </a:cubicBezTo>
                    <a:cubicBezTo>
                      <a:pt x="714" y="1174"/>
                      <a:pt x="721" y="1171"/>
                      <a:pt x="728" y="1169"/>
                    </a:cubicBezTo>
                    <a:cubicBezTo>
                      <a:pt x="732" y="1168"/>
                      <a:pt x="735" y="1167"/>
                      <a:pt x="738" y="1165"/>
                    </a:cubicBezTo>
                    <a:cubicBezTo>
                      <a:pt x="752" y="1160"/>
                      <a:pt x="763" y="1152"/>
                      <a:pt x="776" y="1146"/>
                    </a:cubicBezTo>
                    <a:cubicBezTo>
                      <a:pt x="777" y="1145"/>
                      <a:pt x="777" y="1145"/>
                      <a:pt x="778" y="1144"/>
                    </a:cubicBezTo>
                    <a:cubicBezTo>
                      <a:pt x="781" y="1142"/>
                      <a:pt x="785" y="1138"/>
                      <a:pt x="789" y="1136"/>
                    </a:cubicBezTo>
                    <a:cubicBezTo>
                      <a:pt x="792" y="1134"/>
                      <a:pt x="792" y="1132"/>
                      <a:pt x="792" y="1129"/>
                    </a:cubicBezTo>
                    <a:cubicBezTo>
                      <a:pt x="792" y="1120"/>
                      <a:pt x="791" y="1111"/>
                      <a:pt x="787" y="1102"/>
                    </a:cubicBezTo>
                    <a:cubicBezTo>
                      <a:pt x="783" y="1092"/>
                      <a:pt x="779" y="1082"/>
                      <a:pt x="773" y="1073"/>
                    </a:cubicBezTo>
                    <a:cubicBezTo>
                      <a:pt x="770" y="1067"/>
                      <a:pt x="766" y="1061"/>
                      <a:pt x="763" y="1055"/>
                    </a:cubicBezTo>
                    <a:cubicBezTo>
                      <a:pt x="761" y="1050"/>
                      <a:pt x="759" y="1046"/>
                      <a:pt x="756" y="1041"/>
                    </a:cubicBezTo>
                    <a:cubicBezTo>
                      <a:pt x="755" y="1038"/>
                      <a:pt x="753" y="1035"/>
                      <a:pt x="751" y="1032"/>
                    </a:cubicBezTo>
                    <a:cubicBezTo>
                      <a:pt x="745" y="1036"/>
                      <a:pt x="740" y="1040"/>
                      <a:pt x="734" y="1044"/>
                    </a:cubicBezTo>
                    <a:cubicBezTo>
                      <a:pt x="734" y="1044"/>
                      <a:pt x="733" y="1045"/>
                      <a:pt x="732" y="1045"/>
                    </a:cubicBezTo>
                    <a:cubicBezTo>
                      <a:pt x="724" y="1047"/>
                      <a:pt x="716" y="1050"/>
                      <a:pt x="710" y="1056"/>
                    </a:cubicBezTo>
                    <a:cubicBezTo>
                      <a:pt x="709" y="1057"/>
                      <a:pt x="708" y="1057"/>
                      <a:pt x="706" y="1057"/>
                    </a:cubicBezTo>
                    <a:cubicBezTo>
                      <a:pt x="700" y="1060"/>
                      <a:pt x="694" y="1062"/>
                      <a:pt x="687" y="1064"/>
                    </a:cubicBezTo>
                    <a:cubicBezTo>
                      <a:pt x="679" y="1066"/>
                      <a:pt x="671" y="1070"/>
                      <a:pt x="664" y="1074"/>
                    </a:cubicBezTo>
                    <a:cubicBezTo>
                      <a:pt x="658" y="1078"/>
                      <a:pt x="650" y="1079"/>
                      <a:pt x="645" y="1084"/>
                    </a:cubicBezTo>
                    <a:cubicBezTo>
                      <a:pt x="644" y="1085"/>
                      <a:pt x="642" y="1085"/>
                      <a:pt x="641" y="1086"/>
                    </a:cubicBezTo>
                    <a:cubicBezTo>
                      <a:pt x="638" y="1088"/>
                      <a:pt x="633" y="1090"/>
                      <a:pt x="631" y="1093"/>
                    </a:cubicBezTo>
                    <a:cubicBezTo>
                      <a:pt x="622" y="1104"/>
                      <a:pt x="614" y="1116"/>
                      <a:pt x="605" y="1127"/>
                    </a:cubicBezTo>
                    <a:cubicBezTo>
                      <a:pt x="603" y="1131"/>
                      <a:pt x="599" y="1135"/>
                      <a:pt x="599" y="1141"/>
                    </a:cubicBezTo>
                    <a:close/>
                    <a:moveTo>
                      <a:pt x="93" y="1320"/>
                    </a:moveTo>
                    <a:cubicBezTo>
                      <a:pt x="92" y="1323"/>
                      <a:pt x="92" y="1326"/>
                      <a:pt x="89" y="1328"/>
                    </a:cubicBezTo>
                    <a:cubicBezTo>
                      <a:pt x="82" y="1335"/>
                      <a:pt x="76" y="1343"/>
                      <a:pt x="70" y="1350"/>
                    </a:cubicBezTo>
                    <a:cubicBezTo>
                      <a:pt x="65" y="1355"/>
                      <a:pt x="61" y="1359"/>
                      <a:pt x="57" y="1364"/>
                    </a:cubicBezTo>
                    <a:cubicBezTo>
                      <a:pt x="54" y="1367"/>
                      <a:pt x="50" y="1370"/>
                      <a:pt x="48" y="1373"/>
                    </a:cubicBezTo>
                    <a:cubicBezTo>
                      <a:pt x="43" y="1379"/>
                      <a:pt x="43" y="1380"/>
                      <a:pt x="47" y="1387"/>
                    </a:cubicBezTo>
                    <a:cubicBezTo>
                      <a:pt x="49" y="1390"/>
                      <a:pt x="50" y="1391"/>
                      <a:pt x="53" y="1389"/>
                    </a:cubicBezTo>
                    <a:cubicBezTo>
                      <a:pt x="58" y="1386"/>
                      <a:pt x="63" y="1383"/>
                      <a:pt x="67" y="1380"/>
                    </a:cubicBezTo>
                    <a:cubicBezTo>
                      <a:pt x="74" y="1376"/>
                      <a:pt x="81" y="1371"/>
                      <a:pt x="89" y="1368"/>
                    </a:cubicBezTo>
                    <a:cubicBezTo>
                      <a:pt x="101" y="1364"/>
                      <a:pt x="113" y="1359"/>
                      <a:pt x="124" y="1352"/>
                    </a:cubicBezTo>
                    <a:cubicBezTo>
                      <a:pt x="130" y="1349"/>
                      <a:pt x="136" y="1345"/>
                      <a:pt x="142" y="1342"/>
                    </a:cubicBezTo>
                    <a:cubicBezTo>
                      <a:pt x="150" y="1338"/>
                      <a:pt x="156" y="1333"/>
                      <a:pt x="163" y="1329"/>
                    </a:cubicBezTo>
                    <a:cubicBezTo>
                      <a:pt x="166" y="1327"/>
                      <a:pt x="169" y="1325"/>
                      <a:pt x="171" y="1323"/>
                    </a:cubicBezTo>
                    <a:cubicBezTo>
                      <a:pt x="179" y="1315"/>
                      <a:pt x="187" y="1306"/>
                      <a:pt x="194" y="1297"/>
                    </a:cubicBezTo>
                    <a:cubicBezTo>
                      <a:pt x="198" y="1294"/>
                      <a:pt x="200" y="1289"/>
                      <a:pt x="203" y="1285"/>
                    </a:cubicBezTo>
                    <a:cubicBezTo>
                      <a:pt x="195" y="1277"/>
                      <a:pt x="187" y="1269"/>
                      <a:pt x="179" y="1261"/>
                    </a:cubicBezTo>
                    <a:cubicBezTo>
                      <a:pt x="171" y="1253"/>
                      <a:pt x="163" y="1244"/>
                      <a:pt x="156" y="1236"/>
                    </a:cubicBezTo>
                    <a:cubicBezTo>
                      <a:pt x="151" y="1239"/>
                      <a:pt x="147" y="1243"/>
                      <a:pt x="142" y="1244"/>
                    </a:cubicBezTo>
                    <a:cubicBezTo>
                      <a:pt x="131" y="1247"/>
                      <a:pt x="123" y="1253"/>
                      <a:pt x="112" y="1256"/>
                    </a:cubicBezTo>
                    <a:cubicBezTo>
                      <a:pt x="104" y="1258"/>
                      <a:pt x="97" y="1262"/>
                      <a:pt x="89" y="1264"/>
                    </a:cubicBezTo>
                    <a:cubicBezTo>
                      <a:pt x="82" y="1267"/>
                      <a:pt x="74" y="1269"/>
                      <a:pt x="67" y="1271"/>
                    </a:cubicBezTo>
                    <a:cubicBezTo>
                      <a:pt x="64" y="1273"/>
                      <a:pt x="60" y="1275"/>
                      <a:pt x="57" y="1277"/>
                    </a:cubicBezTo>
                    <a:cubicBezTo>
                      <a:pt x="47" y="1289"/>
                      <a:pt x="37" y="1301"/>
                      <a:pt x="27" y="1313"/>
                    </a:cubicBezTo>
                    <a:cubicBezTo>
                      <a:pt x="22" y="1319"/>
                      <a:pt x="18" y="1326"/>
                      <a:pt x="14" y="1333"/>
                    </a:cubicBezTo>
                    <a:cubicBezTo>
                      <a:pt x="12" y="1335"/>
                      <a:pt x="11" y="1338"/>
                      <a:pt x="11" y="1341"/>
                    </a:cubicBezTo>
                    <a:cubicBezTo>
                      <a:pt x="10" y="1352"/>
                      <a:pt x="9" y="1363"/>
                      <a:pt x="10" y="1374"/>
                    </a:cubicBezTo>
                    <a:cubicBezTo>
                      <a:pt x="11" y="1379"/>
                      <a:pt x="9" y="1386"/>
                      <a:pt x="9" y="1392"/>
                    </a:cubicBezTo>
                    <a:cubicBezTo>
                      <a:pt x="9" y="1399"/>
                      <a:pt x="8" y="1406"/>
                      <a:pt x="10" y="1414"/>
                    </a:cubicBezTo>
                    <a:cubicBezTo>
                      <a:pt x="18" y="1413"/>
                      <a:pt x="23" y="1410"/>
                      <a:pt x="27" y="1404"/>
                    </a:cubicBezTo>
                    <a:cubicBezTo>
                      <a:pt x="29" y="1400"/>
                      <a:pt x="31" y="1397"/>
                      <a:pt x="34" y="1394"/>
                    </a:cubicBezTo>
                    <a:cubicBezTo>
                      <a:pt x="35" y="1392"/>
                      <a:pt x="36" y="1390"/>
                      <a:pt x="35" y="1387"/>
                    </a:cubicBezTo>
                    <a:cubicBezTo>
                      <a:pt x="33" y="1377"/>
                      <a:pt x="37" y="1370"/>
                      <a:pt x="44" y="1364"/>
                    </a:cubicBezTo>
                    <a:cubicBezTo>
                      <a:pt x="51" y="1359"/>
                      <a:pt x="57" y="1353"/>
                      <a:pt x="63" y="1347"/>
                    </a:cubicBezTo>
                    <a:cubicBezTo>
                      <a:pt x="65" y="1344"/>
                      <a:pt x="67" y="1341"/>
                      <a:pt x="70" y="1339"/>
                    </a:cubicBezTo>
                    <a:cubicBezTo>
                      <a:pt x="76" y="1335"/>
                      <a:pt x="80" y="1329"/>
                      <a:pt x="84" y="1323"/>
                    </a:cubicBezTo>
                    <a:cubicBezTo>
                      <a:pt x="86" y="1319"/>
                      <a:pt x="87" y="1319"/>
                      <a:pt x="93" y="1320"/>
                    </a:cubicBezTo>
                    <a:close/>
                    <a:moveTo>
                      <a:pt x="1148" y="2343"/>
                    </a:moveTo>
                    <a:cubicBezTo>
                      <a:pt x="1154" y="2348"/>
                      <a:pt x="1163" y="2348"/>
                      <a:pt x="1171" y="2347"/>
                    </a:cubicBezTo>
                    <a:cubicBezTo>
                      <a:pt x="1176" y="2347"/>
                      <a:pt x="1182" y="2346"/>
                      <a:pt x="1187" y="2346"/>
                    </a:cubicBezTo>
                    <a:cubicBezTo>
                      <a:pt x="1190" y="2345"/>
                      <a:pt x="1193" y="2344"/>
                      <a:pt x="1196" y="2342"/>
                    </a:cubicBezTo>
                    <a:cubicBezTo>
                      <a:pt x="1197" y="2342"/>
                      <a:pt x="1198" y="2340"/>
                      <a:pt x="1198" y="2339"/>
                    </a:cubicBezTo>
                    <a:cubicBezTo>
                      <a:pt x="1200" y="2331"/>
                      <a:pt x="1203" y="2322"/>
                      <a:pt x="1204" y="2313"/>
                    </a:cubicBezTo>
                    <a:cubicBezTo>
                      <a:pt x="1204" y="2307"/>
                      <a:pt x="1203" y="2301"/>
                      <a:pt x="1203" y="2296"/>
                    </a:cubicBezTo>
                    <a:cubicBezTo>
                      <a:pt x="1204" y="2289"/>
                      <a:pt x="1204" y="2282"/>
                      <a:pt x="1205" y="2276"/>
                    </a:cubicBezTo>
                    <a:cubicBezTo>
                      <a:pt x="1205" y="2268"/>
                      <a:pt x="1204" y="2261"/>
                      <a:pt x="1203" y="2254"/>
                    </a:cubicBezTo>
                    <a:cubicBezTo>
                      <a:pt x="1203" y="2253"/>
                      <a:pt x="1202" y="2251"/>
                      <a:pt x="1202" y="2250"/>
                    </a:cubicBezTo>
                    <a:cubicBezTo>
                      <a:pt x="1200" y="2251"/>
                      <a:pt x="1199" y="2251"/>
                      <a:pt x="1197" y="2252"/>
                    </a:cubicBezTo>
                    <a:cubicBezTo>
                      <a:pt x="1192" y="2255"/>
                      <a:pt x="1188" y="2259"/>
                      <a:pt x="1182" y="2262"/>
                    </a:cubicBezTo>
                    <a:cubicBezTo>
                      <a:pt x="1175" y="2264"/>
                      <a:pt x="1168" y="2268"/>
                      <a:pt x="1162" y="2273"/>
                    </a:cubicBezTo>
                    <a:cubicBezTo>
                      <a:pt x="1158" y="2276"/>
                      <a:pt x="1155" y="2279"/>
                      <a:pt x="1152" y="2281"/>
                    </a:cubicBezTo>
                    <a:cubicBezTo>
                      <a:pt x="1151" y="2286"/>
                      <a:pt x="1150" y="2290"/>
                      <a:pt x="1148" y="2294"/>
                    </a:cubicBezTo>
                    <a:cubicBezTo>
                      <a:pt x="1148" y="2295"/>
                      <a:pt x="1148" y="2296"/>
                      <a:pt x="1148" y="2297"/>
                    </a:cubicBezTo>
                    <a:cubicBezTo>
                      <a:pt x="1148" y="2312"/>
                      <a:pt x="1148" y="2327"/>
                      <a:pt x="1148" y="2343"/>
                    </a:cubicBezTo>
                    <a:close/>
                    <a:moveTo>
                      <a:pt x="621" y="2384"/>
                    </a:moveTo>
                    <a:cubicBezTo>
                      <a:pt x="616" y="2386"/>
                      <a:pt x="613" y="2387"/>
                      <a:pt x="610" y="2388"/>
                    </a:cubicBezTo>
                    <a:cubicBezTo>
                      <a:pt x="598" y="2393"/>
                      <a:pt x="588" y="2400"/>
                      <a:pt x="578" y="2407"/>
                    </a:cubicBezTo>
                    <a:cubicBezTo>
                      <a:pt x="573" y="2411"/>
                      <a:pt x="567" y="2416"/>
                      <a:pt x="563" y="2421"/>
                    </a:cubicBezTo>
                    <a:cubicBezTo>
                      <a:pt x="556" y="2430"/>
                      <a:pt x="551" y="2439"/>
                      <a:pt x="545" y="2448"/>
                    </a:cubicBezTo>
                    <a:cubicBezTo>
                      <a:pt x="541" y="2452"/>
                      <a:pt x="539" y="2456"/>
                      <a:pt x="540" y="2462"/>
                    </a:cubicBezTo>
                    <a:cubicBezTo>
                      <a:pt x="540" y="2463"/>
                      <a:pt x="539" y="2464"/>
                      <a:pt x="539" y="2465"/>
                    </a:cubicBezTo>
                    <a:cubicBezTo>
                      <a:pt x="539" y="2467"/>
                      <a:pt x="538" y="2470"/>
                      <a:pt x="538" y="2472"/>
                    </a:cubicBezTo>
                    <a:cubicBezTo>
                      <a:pt x="544" y="2475"/>
                      <a:pt x="548" y="2478"/>
                      <a:pt x="553" y="2480"/>
                    </a:cubicBezTo>
                    <a:cubicBezTo>
                      <a:pt x="555" y="2481"/>
                      <a:pt x="557" y="2482"/>
                      <a:pt x="559" y="2482"/>
                    </a:cubicBezTo>
                    <a:cubicBezTo>
                      <a:pt x="565" y="2482"/>
                      <a:pt x="571" y="2482"/>
                      <a:pt x="576" y="2481"/>
                    </a:cubicBezTo>
                    <a:cubicBezTo>
                      <a:pt x="581" y="2480"/>
                      <a:pt x="586" y="2478"/>
                      <a:pt x="589" y="2473"/>
                    </a:cubicBezTo>
                    <a:cubicBezTo>
                      <a:pt x="599" y="2458"/>
                      <a:pt x="605" y="2442"/>
                      <a:pt x="610" y="2424"/>
                    </a:cubicBezTo>
                    <a:cubicBezTo>
                      <a:pt x="611" y="2417"/>
                      <a:pt x="612" y="2410"/>
                      <a:pt x="615" y="2404"/>
                    </a:cubicBezTo>
                    <a:cubicBezTo>
                      <a:pt x="618" y="2398"/>
                      <a:pt x="619" y="2392"/>
                      <a:pt x="621" y="2384"/>
                    </a:cubicBezTo>
                    <a:close/>
                    <a:moveTo>
                      <a:pt x="313" y="273"/>
                    </a:moveTo>
                    <a:cubicBezTo>
                      <a:pt x="323" y="271"/>
                      <a:pt x="327" y="261"/>
                      <a:pt x="320" y="249"/>
                    </a:cubicBezTo>
                    <a:cubicBezTo>
                      <a:pt x="315" y="252"/>
                      <a:pt x="310" y="255"/>
                      <a:pt x="305" y="257"/>
                    </a:cubicBezTo>
                    <a:cubicBezTo>
                      <a:pt x="306" y="264"/>
                      <a:pt x="308" y="269"/>
                      <a:pt x="313" y="273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83" name="Freeform 6"/>
              <p:cNvSpPr>
                <a:spLocks/>
              </p:cNvSpPr>
              <p:nvPr/>
            </p:nvSpPr>
            <p:spPr bwMode="auto">
              <a:xfrm>
                <a:off x="2550" y="1973"/>
                <a:ext cx="1260" cy="1345"/>
              </a:xfrm>
              <a:custGeom>
                <a:avLst/>
                <a:gdLst>
                  <a:gd name="T0" fmla="*/ 596 w 859"/>
                  <a:gd name="T1" fmla="*/ 202 h 918"/>
                  <a:gd name="T2" fmla="*/ 637 w 859"/>
                  <a:gd name="T3" fmla="*/ 324 h 918"/>
                  <a:gd name="T4" fmla="*/ 675 w 859"/>
                  <a:gd name="T5" fmla="*/ 406 h 918"/>
                  <a:gd name="T6" fmla="*/ 721 w 859"/>
                  <a:gd name="T7" fmla="*/ 487 h 918"/>
                  <a:gd name="T8" fmla="*/ 752 w 859"/>
                  <a:gd name="T9" fmla="*/ 534 h 918"/>
                  <a:gd name="T10" fmla="*/ 775 w 859"/>
                  <a:gd name="T11" fmla="*/ 577 h 918"/>
                  <a:gd name="T12" fmla="*/ 810 w 859"/>
                  <a:gd name="T13" fmla="*/ 630 h 918"/>
                  <a:gd name="T14" fmla="*/ 859 w 859"/>
                  <a:gd name="T15" fmla="*/ 703 h 918"/>
                  <a:gd name="T16" fmla="*/ 805 w 859"/>
                  <a:gd name="T17" fmla="*/ 755 h 918"/>
                  <a:gd name="T18" fmla="*/ 736 w 859"/>
                  <a:gd name="T19" fmla="*/ 783 h 918"/>
                  <a:gd name="T20" fmla="*/ 684 w 859"/>
                  <a:gd name="T21" fmla="*/ 799 h 918"/>
                  <a:gd name="T22" fmla="*/ 622 w 859"/>
                  <a:gd name="T23" fmla="*/ 809 h 918"/>
                  <a:gd name="T24" fmla="*/ 589 w 859"/>
                  <a:gd name="T25" fmla="*/ 813 h 918"/>
                  <a:gd name="T26" fmla="*/ 506 w 859"/>
                  <a:gd name="T27" fmla="*/ 823 h 918"/>
                  <a:gd name="T28" fmla="*/ 437 w 859"/>
                  <a:gd name="T29" fmla="*/ 837 h 918"/>
                  <a:gd name="T30" fmla="*/ 384 w 859"/>
                  <a:gd name="T31" fmla="*/ 852 h 918"/>
                  <a:gd name="T32" fmla="*/ 335 w 859"/>
                  <a:gd name="T33" fmla="*/ 872 h 918"/>
                  <a:gd name="T34" fmla="*/ 281 w 859"/>
                  <a:gd name="T35" fmla="*/ 894 h 918"/>
                  <a:gd name="T36" fmla="*/ 217 w 859"/>
                  <a:gd name="T37" fmla="*/ 911 h 918"/>
                  <a:gd name="T38" fmla="*/ 141 w 859"/>
                  <a:gd name="T39" fmla="*/ 916 h 918"/>
                  <a:gd name="T40" fmla="*/ 43 w 859"/>
                  <a:gd name="T41" fmla="*/ 885 h 918"/>
                  <a:gd name="T42" fmla="*/ 8 w 859"/>
                  <a:gd name="T43" fmla="*/ 836 h 918"/>
                  <a:gd name="T44" fmla="*/ 25 w 859"/>
                  <a:gd name="T45" fmla="*/ 778 h 918"/>
                  <a:gd name="T46" fmla="*/ 42 w 859"/>
                  <a:gd name="T47" fmla="*/ 707 h 918"/>
                  <a:gd name="T48" fmla="*/ 65 w 859"/>
                  <a:gd name="T49" fmla="*/ 595 h 918"/>
                  <a:gd name="T50" fmla="*/ 79 w 859"/>
                  <a:gd name="T51" fmla="*/ 514 h 918"/>
                  <a:gd name="T52" fmla="*/ 92 w 859"/>
                  <a:gd name="T53" fmla="*/ 397 h 918"/>
                  <a:gd name="T54" fmla="*/ 99 w 859"/>
                  <a:gd name="T55" fmla="*/ 327 h 918"/>
                  <a:gd name="T56" fmla="*/ 101 w 859"/>
                  <a:gd name="T57" fmla="*/ 258 h 918"/>
                  <a:gd name="T58" fmla="*/ 97 w 859"/>
                  <a:gd name="T59" fmla="*/ 191 h 918"/>
                  <a:gd name="T60" fmla="*/ 92 w 859"/>
                  <a:gd name="T61" fmla="*/ 146 h 918"/>
                  <a:gd name="T62" fmla="*/ 80 w 859"/>
                  <a:gd name="T63" fmla="*/ 57 h 918"/>
                  <a:gd name="T64" fmla="*/ 78 w 859"/>
                  <a:gd name="T65" fmla="*/ 29 h 918"/>
                  <a:gd name="T66" fmla="*/ 107 w 859"/>
                  <a:gd name="T67" fmla="*/ 17 h 918"/>
                  <a:gd name="T68" fmla="*/ 105 w 859"/>
                  <a:gd name="T69" fmla="*/ 54 h 918"/>
                  <a:gd name="T70" fmla="*/ 120 w 859"/>
                  <a:gd name="T71" fmla="*/ 95 h 918"/>
                  <a:gd name="T72" fmla="*/ 145 w 859"/>
                  <a:gd name="T73" fmla="*/ 116 h 918"/>
                  <a:gd name="T74" fmla="*/ 185 w 859"/>
                  <a:gd name="T75" fmla="*/ 159 h 918"/>
                  <a:gd name="T76" fmla="*/ 234 w 859"/>
                  <a:gd name="T77" fmla="*/ 202 h 918"/>
                  <a:gd name="T78" fmla="*/ 304 w 859"/>
                  <a:gd name="T79" fmla="*/ 240 h 918"/>
                  <a:gd name="T80" fmla="*/ 357 w 859"/>
                  <a:gd name="T81" fmla="*/ 249 h 918"/>
                  <a:gd name="T82" fmla="*/ 417 w 859"/>
                  <a:gd name="T83" fmla="*/ 248 h 918"/>
                  <a:gd name="T84" fmla="*/ 469 w 859"/>
                  <a:gd name="T85" fmla="*/ 239 h 918"/>
                  <a:gd name="T86" fmla="*/ 518 w 859"/>
                  <a:gd name="T87" fmla="*/ 218 h 918"/>
                  <a:gd name="T88" fmla="*/ 574 w 859"/>
                  <a:gd name="T89" fmla="*/ 184 h 9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859" h="918">
                    <a:moveTo>
                      <a:pt x="588" y="171"/>
                    </a:moveTo>
                    <a:cubicBezTo>
                      <a:pt x="591" y="181"/>
                      <a:pt x="593" y="189"/>
                      <a:pt x="595" y="197"/>
                    </a:cubicBezTo>
                    <a:cubicBezTo>
                      <a:pt x="595" y="199"/>
                      <a:pt x="596" y="201"/>
                      <a:pt x="596" y="202"/>
                    </a:cubicBezTo>
                    <a:cubicBezTo>
                      <a:pt x="601" y="220"/>
                      <a:pt x="607" y="237"/>
                      <a:pt x="611" y="255"/>
                    </a:cubicBezTo>
                    <a:cubicBezTo>
                      <a:pt x="614" y="264"/>
                      <a:pt x="616" y="273"/>
                      <a:pt x="619" y="282"/>
                    </a:cubicBezTo>
                    <a:cubicBezTo>
                      <a:pt x="623" y="297"/>
                      <a:pt x="631" y="310"/>
                      <a:pt x="637" y="324"/>
                    </a:cubicBezTo>
                    <a:cubicBezTo>
                      <a:pt x="643" y="337"/>
                      <a:pt x="650" y="349"/>
                      <a:pt x="656" y="362"/>
                    </a:cubicBezTo>
                    <a:cubicBezTo>
                      <a:pt x="662" y="375"/>
                      <a:pt x="668" y="389"/>
                      <a:pt x="674" y="403"/>
                    </a:cubicBezTo>
                    <a:cubicBezTo>
                      <a:pt x="674" y="404"/>
                      <a:pt x="675" y="405"/>
                      <a:pt x="675" y="406"/>
                    </a:cubicBezTo>
                    <a:cubicBezTo>
                      <a:pt x="680" y="413"/>
                      <a:pt x="684" y="421"/>
                      <a:pt x="688" y="429"/>
                    </a:cubicBezTo>
                    <a:cubicBezTo>
                      <a:pt x="693" y="437"/>
                      <a:pt x="698" y="445"/>
                      <a:pt x="702" y="453"/>
                    </a:cubicBezTo>
                    <a:cubicBezTo>
                      <a:pt x="709" y="464"/>
                      <a:pt x="715" y="476"/>
                      <a:pt x="721" y="487"/>
                    </a:cubicBezTo>
                    <a:cubicBezTo>
                      <a:pt x="724" y="491"/>
                      <a:pt x="728" y="495"/>
                      <a:pt x="730" y="500"/>
                    </a:cubicBezTo>
                    <a:cubicBezTo>
                      <a:pt x="736" y="509"/>
                      <a:pt x="741" y="518"/>
                      <a:pt x="747" y="527"/>
                    </a:cubicBezTo>
                    <a:cubicBezTo>
                      <a:pt x="749" y="529"/>
                      <a:pt x="750" y="531"/>
                      <a:pt x="752" y="534"/>
                    </a:cubicBezTo>
                    <a:cubicBezTo>
                      <a:pt x="754" y="538"/>
                      <a:pt x="756" y="542"/>
                      <a:pt x="759" y="546"/>
                    </a:cubicBezTo>
                    <a:cubicBezTo>
                      <a:pt x="759" y="547"/>
                      <a:pt x="760" y="549"/>
                      <a:pt x="761" y="550"/>
                    </a:cubicBezTo>
                    <a:cubicBezTo>
                      <a:pt x="767" y="558"/>
                      <a:pt x="770" y="568"/>
                      <a:pt x="775" y="577"/>
                    </a:cubicBezTo>
                    <a:cubicBezTo>
                      <a:pt x="777" y="580"/>
                      <a:pt x="779" y="583"/>
                      <a:pt x="782" y="587"/>
                    </a:cubicBezTo>
                    <a:cubicBezTo>
                      <a:pt x="787" y="595"/>
                      <a:pt x="793" y="604"/>
                      <a:pt x="799" y="613"/>
                    </a:cubicBezTo>
                    <a:cubicBezTo>
                      <a:pt x="803" y="618"/>
                      <a:pt x="807" y="624"/>
                      <a:pt x="810" y="630"/>
                    </a:cubicBezTo>
                    <a:cubicBezTo>
                      <a:pt x="812" y="633"/>
                      <a:pt x="814" y="635"/>
                      <a:pt x="816" y="638"/>
                    </a:cubicBezTo>
                    <a:cubicBezTo>
                      <a:pt x="823" y="650"/>
                      <a:pt x="831" y="662"/>
                      <a:pt x="839" y="673"/>
                    </a:cubicBezTo>
                    <a:cubicBezTo>
                      <a:pt x="846" y="683"/>
                      <a:pt x="852" y="693"/>
                      <a:pt x="859" y="703"/>
                    </a:cubicBezTo>
                    <a:cubicBezTo>
                      <a:pt x="857" y="707"/>
                      <a:pt x="856" y="710"/>
                      <a:pt x="853" y="712"/>
                    </a:cubicBezTo>
                    <a:cubicBezTo>
                      <a:pt x="847" y="720"/>
                      <a:pt x="841" y="729"/>
                      <a:pt x="833" y="735"/>
                    </a:cubicBezTo>
                    <a:cubicBezTo>
                      <a:pt x="824" y="743"/>
                      <a:pt x="815" y="749"/>
                      <a:pt x="805" y="755"/>
                    </a:cubicBezTo>
                    <a:cubicBezTo>
                      <a:pt x="797" y="759"/>
                      <a:pt x="790" y="763"/>
                      <a:pt x="782" y="767"/>
                    </a:cubicBezTo>
                    <a:cubicBezTo>
                      <a:pt x="775" y="770"/>
                      <a:pt x="767" y="773"/>
                      <a:pt x="760" y="776"/>
                    </a:cubicBezTo>
                    <a:cubicBezTo>
                      <a:pt x="752" y="780"/>
                      <a:pt x="744" y="781"/>
                      <a:pt x="736" y="783"/>
                    </a:cubicBezTo>
                    <a:cubicBezTo>
                      <a:pt x="735" y="784"/>
                      <a:pt x="734" y="783"/>
                      <a:pt x="733" y="784"/>
                    </a:cubicBezTo>
                    <a:cubicBezTo>
                      <a:pt x="726" y="789"/>
                      <a:pt x="717" y="789"/>
                      <a:pt x="709" y="791"/>
                    </a:cubicBezTo>
                    <a:cubicBezTo>
                      <a:pt x="701" y="794"/>
                      <a:pt x="692" y="796"/>
                      <a:pt x="684" y="799"/>
                    </a:cubicBezTo>
                    <a:cubicBezTo>
                      <a:pt x="677" y="801"/>
                      <a:pt x="669" y="799"/>
                      <a:pt x="662" y="802"/>
                    </a:cubicBezTo>
                    <a:cubicBezTo>
                      <a:pt x="655" y="804"/>
                      <a:pt x="648" y="806"/>
                      <a:pt x="641" y="807"/>
                    </a:cubicBezTo>
                    <a:cubicBezTo>
                      <a:pt x="635" y="808"/>
                      <a:pt x="628" y="809"/>
                      <a:pt x="622" y="809"/>
                    </a:cubicBezTo>
                    <a:cubicBezTo>
                      <a:pt x="618" y="810"/>
                      <a:pt x="614" y="810"/>
                      <a:pt x="611" y="811"/>
                    </a:cubicBezTo>
                    <a:cubicBezTo>
                      <a:pt x="610" y="811"/>
                      <a:pt x="610" y="811"/>
                      <a:pt x="609" y="811"/>
                    </a:cubicBezTo>
                    <a:cubicBezTo>
                      <a:pt x="602" y="808"/>
                      <a:pt x="596" y="813"/>
                      <a:pt x="589" y="813"/>
                    </a:cubicBezTo>
                    <a:cubicBezTo>
                      <a:pt x="583" y="814"/>
                      <a:pt x="576" y="815"/>
                      <a:pt x="569" y="816"/>
                    </a:cubicBezTo>
                    <a:cubicBezTo>
                      <a:pt x="554" y="818"/>
                      <a:pt x="538" y="822"/>
                      <a:pt x="523" y="821"/>
                    </a:cubicBezTo>
                    <a:cubicBezTo>
                      <a:pt x="517" y="821"/>
                      <a:pt x="512" y="822"/>
                      <a:pt x="506" y="823"/>
                    </a:cubicBezTo>
                    <a:cubicBezTo>
                      <a:pt x="504" y="823"/>
                      <a:pt x="502" y="822"/>
                      <a:pt x="500" y="823"/>
                    </a:cubicBezTo>
                    <a:cubicBezTo>
                      <a:pt x="488" y="825"/>
                      <a:pt x="476" y="827"/>
                      <a:pt x="465" y="830"/>
                    </a:cubicBezTo>
                    <a:cubicBezTo>
                      <a:pt x="456" y="832"/>
                      <a:pt x="447" y="835"/>
                      <a:pt x="437" y="837"/>
                    </a:cubicBezTo>
                    <a:cubicBezTo>
                      <a:pt x="431" y="838"/>
                      <a:pt x="425" y="839"/>
                      <a:pt x="418" y="841"/>
                    </a:cubicBezTo>
                    <a:cubicBezTo>
                      <a:pt x="415" y="841"/>
                      <a:pt x="412" y="842"/>
                      <a:pt x="408" y="843"/>
                    </a:cubicBezTo>
                    <a:cubicBezTo>
                      <a:pt x="400" y="846"/>
                      <a:pt x="392" y="849"/>
                      <a:pt x="384" y="852"/>
                    </a:cubicBezTo>
                    <a:cubicBezTo>
                      <a:pt x="377" y="855"/>
                      <a:pt x="370" y="858"/>
                      <a:pt x="364" y="861"/>
                    </a:cubicBezTo>
                    <a:cubicBezTo>
                      <a:pt x="356" y="864"/>
                      <a:pt x="349" y="866"/>
                      <a:pt x="342" y="869"/>
                    </a:cubicBezTo>
                    <a:cubicBezTo>
                      <a:pt x="339" y="870"/>
                      <a:pt x="337" y="871"/>
                      <a:pt x="335" y="872"/>
                    </a:cubicBezTo>
                    <a:cubicBezTo>
                      <a:pt x="327" y="877"/>
                      <a:pt x="319" y="880"/>
                      <a:pt x="310" y="882"/>
                    </a:cubicBezTo>
                    <a:cubicBezTo>
                      <a:pt x="303" y="884"/>
                      <a:pt x="297" y="887"/>
                      <a:pt x="291" y="890"/>
                    </a:cubicBezTo>
                    <a:cubicBezTo>
                      <a:pt x="288" y="892"/>
                      <a:pt x="285" y="893"/>
                      <a:pt x="281" y="894"/>
                    </a:cubicBezTo>
                    <a:cubicBezTo>
                      <a:pt x="275" y="896"/>
                      <a:pt x="268" y="899"/>
                      <a:pt x="262" y="900"/>
                    </a:cubicBezTo>
                    <a:cubicBezTo>
                      <a:pt x="252" y="903"/>
                      <a:pt x="242" y="905"/>
                      <a:pt x="232" y="908"/>
                    </a:cubicBezTo>
                    <a:cubicBezTo>
                      <a:pt x="227" y="909"/>
                      <a:pt x="222" y="910"/>
                      <a:pt x="217" y="911"/>
                    </a:cubicBezTo>
                    <a:cubicBezTo>
                      <a:pt x="208" y="913"/>
                      <a:pt x="199" y="914"/>
                      <a:pt x="190" y="916"/>
                    </a:cubicBezTo>
                    <a:cubicBezTo>
                      <a:pt x="180" y="917"/>
                      <a:pt x="170" y="918"/>
                      <a:pt x="160" y="918"/>
                    </a:cubicBezTo>
                    <a:cubicBezTo>
                      <a:pt x="154" y="918"/>
                      <a:pt x="147" y="917"/>
                      <a:pt x="141" y="916"/>
                    </a:cubicBezTo>
                    <a:cubicBezTo>
                      <a:pt x="128" y="915"/>
                      <a:pt x="115" y="911"/>
                      <a:pt x="102" y="907"/>
                    </a:cubicBezTo>
                    <a:cubicBezTo>
                      <a:pt x="86" y="901"/>
                      <a:pt x="69" y="896"/>
                      <a:pt x="53" y="890"/>
                    </a:cubicBezTo>
                    <a:cubicBezTo>
                      <a:pt x="49" y="889"/>
                      <a:pt x="46" y="887"/>
                      <a:pt x="43" y="885"/>
                    </a:cubicBezTo>
                    <a:cubicBezTo>
                      <a:pt x="38" y="882"/>
                      <a:pt x="33" y="878"/>
                      <a:pt x="27" y="876"/>
                    </a:cubicBezTo>
                    <a:cubicBezTo>
                      <a:pt x="17" y="873"/>
                      <a:pt x="9" y="866"/>
                      <a:pt x="0" y="862"/>
                    </a:cubicBezTo>
                    <a:cubicBezTo>
                      <a:pt x="2" y="853"/>
                      <a:pt x="5" y="845"/>
                      <a:pt x="8" y="836"/>
                    </a:cubicBezTo>
                    <a:cubicBezTo>
                      <a:pt x="10" y="830"/>
                      <a:pt x="12" y="824"/>
                      <a:pt x="14" y="818"/>
                    </a:cubicBezTo>
                    <a:cubicBezTo>
                      <a:pt x="15" y="812"/>
                      <a:pt x="17" y="805"/>
                      <a:pt x="19" y="798"/>
                    </a:cubicBezTo>
                    <a:cubicBezTo>
                      <a:pt x="21" y="791"/>
                      <a:pt x="23" y="785"/>
                      <a:pt x="25" y="778"/>
                    </a:cubicBezTo>
                    <a:cubicBezTo>
                      <a:pt x="28" y="769"/>
                      <a:pt x="31" y="759"/>
                      <a:pt x="33" y="749"/>
                    </a:cubicBezTo>
                    <a:cubicBezTo>
                      <a:pt x="34" y="742"/>
                      <a:pt x="36" y="734"/>
                      <a:pt x="38" y="727"/>
                    </a:cubicBezTo>
                    <a:cubicBezTo>
                      <a:pt x="39" y="720"/>
                      <a:pt x="40" y="714"/>
                      <a:pt x="42" y="707"/>
                    </a:cubicBezTo>
                    <a:cubicBezTo>
                      <a:pt x="44" y="696"/>
                      <a:pt x="46" y="685"/>
                      <a:pt x="48" y="675"/>
                    </a:cubicBezTo>
                    <a:cubicBezTo>
                      <a:pt x="52" y="658"/>
                      <a:pt x="56" y="641"/>
                      <a:pt x="59" y="624"/>
                    </a:cubicBezTo>
                    <a:cubicBezTo>
                      <a:pt x="61" y="614"/>
                      <a:pt x="63" y="605"/>
                      <a:pt x="65" y="595"/>
                    </a:cubicBezTo>
                    <a:cubicBezTo>
                      <a:pt x="67" y="583"/>
                      <a:pt x="69" y="571"/>
                      <a:pt x="72" y="559"/>
                    </a:cubicBezTo>
                    <a:cubicBezTo>
                      <a:pt x="73" y="554"/>
                      <a:pt x="74" y="549"/>
                      <a:pt x="74" y="543"/>
                    </a:cubicBezTo>
                    <a:cubicBezTo>
                      <a:pt x="76" y="534"/>
                      <a:pt x="78" y="524"/>
                      <a:pt x="79" y="514"/>
                    </a:cubicBezTo>
                    <a:cubicBezTo>
                      <a:pt x="80" y="504"/>
                      <a:pt x="81" y="495"/>
                      <a:pt x="82" y="485"/>
                    </a:cubicBezTo>
                    <a:cubicBezTo>
                      <a:pt x="83" y="474"/>
                      <a:pt x="83" y="463"/>
                      <a:pt x="85" y="452"/>
                    </a:cubicBezTo>
                    <a:cubicBezTo>
                      <a:pt x="87" y="434"/>
                      <a:pt x="88" y="415"/>
                      <a:pt x="92" y="397"/>
                    </a:cubicBezTo>
                    <a:cubicBezTo>
                      <a:pt x="94" y="389"/>
                      <a:pt x="94" y="381"/>
                      <a:pt x="95" y="373"/>
                    </a:cubicBezTo>
                    <a:cubicBezTo>
                      <a:pt x="97" y="364"/>
                      <a:pt x="97" y="355"/>
                      <a:pt x="97" y="346"/>
                    </a:cubicBezTo>
                    <a:cubicBezTo>
                      <a:pt x="98" y="340"/>
                      <a:pt x="99" y="333"/>
                      <a:pt x="99" y="327"/>
                    </a:cubicBezTo>
                    <a:cubicBezTo>
                      <a:pt x="100" y="319"/>
                      <a:pt x="100" y="311"/>
                      <a:pt x="101" y="304"/>
                    </a:cubicBezTo>
                    <a:cubicBezTo>
                      <a:pt x="101" y="296"/>
                      <a:pt x="101" y="287"/>
                      <a:pt x="101" y="279"/>
                    </a:cubicBezTo>
                    <a:cubicBezTo>
                      <a:pt x="101" y="272"/>
                      <a:pt x="101" y="265"/>
                      <a:pt x="101" y="258"/>
                    </a:cubicBezTo>
                    <a:cubicBezTo>
                      <a:pt x="100" y="249"/>
                      <a:pt x="100" y="241"/>
                      <a:pt x="100" y="232"/>
                    </a:cubicBezTo>
                    <a:cubicBezTo>
                      <a:pt x="100" y="227"/>
                      <a:pt x="99" y="223"/>
                      <a:pt x="99" y="218"/>
                    </a:cubicBezTo>
                    <a:cubicBezTo>
                      <a:pt x="98" y="209"/>
                      <a:pt x="98" y="200"/>
                      <a:pt x="97" y="191"/>
                    </a:cubicBezTo>
                    <a:cubicBezTo>
                      <a:pt x="97" y="188"/>
                      <a:pt x="96" y="185"/>
                      <a:pt x="95" y="182"/>
                    </a:cubicBezTo>
                    <a:cubicBezTo>
                      <a:pt x="95" y="175"/>
                      <a:pt x="94" y="168"/>
                      <a:pt x="93" y="161"/>
                    </a:cubicBezTo>
                    <a:cubicBezTo>
                      <a:pt x="93" y="156"/>
                      <a:pt x="93" y="151"/>
                      <a:pt x="92" y="146"/>
                    </a:cubicBezTo>
                    <a:cubicBezTo>
                      <a:pt x="91" y="133"/>
                      <a:pt x="90" y="120"/>
                      <a:pt x="88" y="107"/>
                    </a:cubicBezTo>
                    <a:cubicBezTo>
                      <a:pt x="87" y="97"/>
                      <a:pt x="84" y="88"/>
                      <a:pt x="84" y="78"/>
                    </a:cubicBezTo>
                    <a:cubicBezTo>
                      <a:pt x="83" y="71"/>
                      <a:pt x="82" y="64"/>
                      <a:pt x="80" y="57"/>
                    </a:cubicBezTo>
                    <a:cubicBezTo>
                      <a:pt x="78" y="52"/>
                      <a:pt x="78" y="48"/>
                      <a:pt x="77" y="43"/>
                    </a:cubicBezTo>
                    <a:cubicBezTo>
                      <a:pt x="76" y="40"/>
                      <a:pt x="76" y="37"/>
                      <a:pt x="75" y="34"/>
                    </a:cubicBezTo>
                    <a:cubicBezTo>
                      <a:pt x="76" y="33"/>
                      <a:pt x="77" y="31"/>
                      <a:pt x="78" y="29"/>
                    </a:cubicBezTo>
                    <a:cubicBezTo>
                      <a:pt x="75" y="26"/>
                      <a:pt x="72" y="24"/>
                      <a:pt x="69" y="21"/>
                    </a:cubicBezTo>
                    <a:cubicBezTo>
                      <a:pt x="80" y="13"/>
                      <a:pt x="100" y="3"/>
                      <a:pt x="113" y="0"/>
                    </a:cubicBezTo>
                    <a:cubicBezTo>
                      <a:pt x="115" y="7"/>
                      <a:pt x="112" y="13"/>
                      <a:pt x="107" y="17"/>
                    </a:cubicBezTo>
                    <a:cubicBezTo>
                      <a:pt x="101" y="23"/>
                      <a:pt x="101" y="30"/>
                      <a:pt x="104" y="37"/>
                    </a:cubicBezTo>
                    <a:cubicBezTo>
                      <a:pt x="105" y="40"/>
                      <a:pt x="105" y="42"/>
                      <a:pt x="104" y="45"/>
                    </a:cubicBezTo>
                    <a:cubicBezTo>
                      <a:pt x="103" y="48"/>
                      <a:pt x="104" y="51"/>
                      <a:pt x="105" y="54"/>
                    </a:cubicBezTo>
                    <a:cubicBezTo>
                      <a:pt x="106" y="61"/>
                      <a:pt x="107" y="69"/>
                      <a:pt x="113" y="74"/>
                    </a:cubicBezTo>
                    <a:cubicBezTo>
                      <a:pt x="116" y="76"/>
                      <a:pt x="116" y="79"/>
                      <a:pt x="116" y="81"/>
                    </a:cubicBezTo>
                    <a:cubicBezTo>
                      <a:pt x="116" y="86"/>
                      <a:pt x="117" y="91"/>
                      <a:pt x="120" y="95"/>
                    </a:cubicBezTo>
                    <a:cubicBezTo>
                      <a:pt x="124" y="101"/>
                      <a:pt x="129" y="104"/>
                      <a:pt x="135" y="105"/>
                    </a:cubicBezTo>
                    <a:cubicBezTo>
                      <a:pt x="136" y="105"/>
                      <a:pt x="137" y="105"/>
                      <a:pt x="138" y="105"/>
                    </a:cubicBezTo>
                    <a:cubicBezTo>
                      <a:pt x="140" y="109"/>
                      <a:pt x="143" y="112"/>
                      <a:pt x="145" y="116"/>
                    </a:cubicBezTo>
                    <a:cubicBezTo>
                      <a:pt x="148" y="122"/>
                      <a:pt x="151" y="127"/>
                      <a:pt x="153" y="132"/>
                    </a:cubicBezTo>
                    <a:cubicBezTo>
                      <a:pt x="157" y="139"/>
                      <a:pt x="165" y="143"/>
                      <a:pt x="173" y="142"/>
                    </a:cubicBezTo>
                    <a:cubicBezTo>
                      <a:pt x="177" y="147"/>
                      <a:pt x="181" y="153"/>
                      <a:pt x="185" y="159"/>
                    </a:cubicBezTo>
                    <a:cubicBezTo>
                      <a:pt x="189" y="166"/>
                      <a:pt x="196" y="172"/>
                      <a:pt x="203" y="177"/>
                    </a:cubicBezTo>
                    <a:cubicBezTo>
                      <a:pt x="206" y="179"/>
                      <a:pt x="209" y="182"/>
                      <a:pt x="212" y="184"/>
                    </a:cubicBezTo>
                    <a:cubicBezTo>
                      <a:pt x="219" y="190"/>
                      <a:pt x="226" y="197"/>
                      <a:pt x="234" y="202"/>
                    </a:cubicBezTo>
                    <a:cubicBezTo>
                      <a:pt x="246" y="211"/>
                      <a:pt x="258" y="221"/>
                      <a:pt x="273" y="226"/>
                    </a:cubicBezTo>
                    <a:cubicBezTo>
                      <a:pt x="278" y="228"/>
                      <a:pt x="282" y="232"/>
                      <a:pt x="287" y="234"/>
                    </a:cubicBezTo>
                    <a:cubicBezTo>
                      <a:pt x="292" y="237"/>
                      <a:pt x="298" y="238"/>
                      <a:pt x="304" y="240"/>
                    </a:cubicBezTo>
                    <a:cubicBezTo>
                      <a:pt x="305" y="240"/>
                      <a:pt x="306" y="241"/>
                      <a:pt x="307" y="241"/>
                    </a:cubicBezTo>
                    <a:cubicBezTo>
                      <a:pt x="316" y="245"/>
                      <a:pt x="325" y="246"/>
                      <a:pt x="335" y="246"/>
                    </a:cubicBezTo>
                    <a:cubicBezTo>
                      <a:pt x="342" y="247"/>
                      <a:pt x="350" y="249"/>
                      <a:pt x="357" y="249"/>
                    </a:cubicBezTo>
                    <a:cubicBezTo>
                      <a:pt x="365" y="250"/>
                      <a:pt x="372" y="249"/>
                      <a:pt x="379" y="249"/>
                    </a:cubicBezTo>
                    <a:cubicBezTo>
                      <a:pt x="387" y="249"/>
                      <a:pt x="395" y="249"/>
                      <a:pt x="403" y="249"/>
                    </a:cubicBezTo>
                    <a:cubicBezTo>
                      <a:pt x="408" y="249"/>
                      <a:pt x="413" y="249"/>
                      <a:pt x="417" y="248"/>
                    </a:cubicBezTo>
                    <a:cubicBezTo>
                      <a:pt x="418" y="248"/>
                      <a:pt x="419" y="248"/>
                      <a:pt x="419" y="248"/>
                    </a:cubicBezTo>
                    <a:cubicBezTo>
                      <a:pt x="431" y="251"/>
                      <a:pt x="441" y="245"/>
                      <a:pt x="452" y="244"/>
                    </a:cubicBezTo>
                    <a:cubicBezTo>
                      <a:pt x="458" y="244"/>
                      <a:pt x="463" y="241"/>
                      <a:pt x="469" y="239"/>
                    </a:cubicBezTo>
                    <a:cubicBezTo>
                      <a:pt x="479" y="235"/>
                      <a:pt x="490" y="231"/>
                      <a:pt x="501" y="227"/>
                    </a:cubicBezTo>
                    <a:cubicBezTo>
                      <a:pt x="503" y="226"/>
                      <a:pt x="506" y="224"/>
                      <a:pt x="508" y="223"/>
                    </a:cubicBezTo>
                    <a:cubicBezTo>
                      <a:pt x="511" y="221"/>
                      <a:pt x="515" y="220"/>
                      <a:pt x="518" y="218"/>
                    </a:cubicBezTo>
                    <a:cubicBezTo>
                      <a:pt x="529" y="214"/>
                      <a:pt x="539" y="210"/>
                      <a:pt x="548" y="202"/>
                    </a:cubicBezTo>
                    <a:cubicBezTo>
                      <a:pt x="550" y="200"/>
                      <a:pt x="553" y="199"/>
                      <a:pt x="555" y="198"/>
                    </a:cubicBezTo>
                    <a:cubicBezTo>
                      <a:pt x="563" y="195"/>
                      <a:pt x="569" y="191"/>
                      <a:pt x="574" y="184"/>
                    </a:cubicBezTo>
                    <a:cubicBezTo>
                      <a:pt x="577" y="180"/>
                      <a:pt x="580" y="177"/>
                      <a:pt x="584" y="174"/>
                    </a:cubicBezTo>
                    <a:cubicBezTo>
                      <a:pt x="585" y="173"/>
                      <a:pt x="586" y="173"/>
                      <a:pt x="588" y="17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84" name="Freeform 7"/>
              <p:cNvSpPr>
                <a:spLocks/>
              </p:cNvSpPr>
              <p:nvPr/>
            </p:nvSpPr>
            <p:spPr bwMode="auto">
              <a:xfrm>
                <a:off x="2805" y="1383"/>
                <a:ext cx="741" cy="946"/>
              </a:xfrm>
              <a:custGeom>
                <a:avLst/>
                <a:gdLst>
                  <a:gd name="T0" fmla="*/ 323 w 505"/>
                  <a:gd name="T1" fmla="*/ 1 h 645"/>
                  <a:gd name="T2" fmla="*/ 369 w 505"/>
                  <a:gd name="T3" fmla="*/ 52 h 645"/>
                  <a:gd name="T4" fmla="*/ 422 w 505"/>
                  <a:gd name="T5" fmla="*/ 123 h 645"/>
                  <a:gd name="T6" fmla="*/ 447 w 505"/>
                  <a:gd name="T7" fmla="*/ 159 h 645"/>
                  <a:gd name="T8" fmla="*/ 485 w 505"/>
                  <a:gd name="T9" fmla="*/ 234 h 645"/>
                  <a:gd name="T10" fmla="*/ 496 w 505"/>
                  <a:gd name="T11" fmla="*/ 270 h 645"/>
                  <a:gd name="T12" fmla="*/ 505 w 505"/>
                  <a:gd name="T13" fmla="*/ 328 h 645"/>
                  <a:gd name="T14" fmla="*/ 498 w 505"/>
                  <a:gd name="T15" fmla="*/ 397 h 645"/>
                  <a:gd name="T16" fmla="*/ 454 w 505"/>
                  <a:gd name="T17" fmla="*/ 503 h 645"/>
                  <a:gd name="T18" fmla="*/ 418 w 505"/>
                  <a:gd name="T19" fmla="*/ 554 h 645"/>
                  <a:gd name="T20" fmla="*/ 389 w 505"/>
                  <a:gd name="T21" fmla="*/ 587 h 645"/>
                  <a:gd name="T22" fmla="*/ 326 w 505"/>
                  <a:gd name="T23" fmla="*/ 622 h 645"/>
                  <a:gd name="T24" fmla="*/ 291 w 505"/>
                  <a:gd name="T25" fmla="*/ 635 h 645"/>
                  <a:gd name="T26" fmla="*/ 236 w 505"/>
                  <a:gd name="T27" fmla="*/ 643 h 645"/>
                  <a:gd name="T28" fmla="*/ 164 w 505"/>
                  <a:gd name="T29" fmla="*/ 641 h 645"/>
                  <a:gd name="T30" fmla="*/ 124 w 505"/>
                  <a:gd name="T31" fmla="*/ 632 h 645"/>
                  <a:gd name="T32" fmla="*/ 102 w 505"/>
                  <a:gd name="T33" fmla="*/ 620 h 645"/>
                  <a:gd name="T34" fmla="*/ 40 w 505"/>
                  <a:gd name="T35" fmla="*/ 577 h 645"/>
                  <a:gd name="T36" fmla="*/ 13 w 505"/>
                  <a:gd name="T37" fmla="*/ 547 h 645"/>
                  <a:gd name="T38" fmla="*/ 5 w 505"/>
                  <a:gd name="T39" fmla="*/ 532 h 645"/>
                  <a:gd name="T40" fmla="*/ 2 w 505"/>
                  <a:gd name="T41" fmla="*/ 521 h 645"/>
                  <a:gd name="T42" fmla="*/ 20 w 505"/>
                  <a:gd name="T43" fmla="*/ 490 h 645"/>
                  <a:gd name="T44" fmla="*/ 42 w 505"/>
                  <a:gd name="T45" fmla="*/ 477 h 645"/>
                  <a:gd name="T46" fmla="*/ 64 w 505"/>
                  <a:gd name="T47" fmla="*/ 471 h 645"/>
                  <a:gd name="T48" fmla="*/ 94 w 505"/>
                  <a:gd name="T49" fmla="*/ 459 h 645"/>
                  <a:gd name="T50" fmla="*/ 110 w 505"/>
                  <a:gd name="T51" fmla="*/ 450 h 645"/>
                  <a:gd name="T52" fmla="*/ 143 w 505"/>
                  <a:gd name="T53" fmla="*/ 457 h 645"/>
                  <a:gd name="T54" fmla="*/ 150 w 505"/>
                  <a:gd name="T55" fmla="*/ 448 h 645"/>
                  <a:gd name="T56" fmla="*/ 204 w 505"/>
                  <a:gd name="T57" fmla="*/ 412 h 645"/>
                  <a:gd name="T58" fmla="*/ 233 w 505"/>
                  <a:gd name="T59" fmla="*/ 390 h 645"/>
                  <a:gd name="T60" fmla="*/ 256 w 505"/>
                  <a:gd name="T61" fmla="*/ 365 h 645"/>
                  <a:gd name="T62" fmla="*/ 307 w 505"/>
                  <a:gd name="T63" fmla="*/ 312 h 645"/>
                  <a:gd name="T64" fmla="*/ 341 w 505"/>
                  <a:gd name="T65" fmla="*/ 267 h 645"/>
                  <a:gd name="T66" fmla="*/ 366 w 505"/>
                  <a:gd name="T67" fmla="*/ 222 h 645"/>
                  <a:gd name="T68" fmla="*/ 375 w 505"/>
                  <a:gd name="T69" fmla="*/ 197 h 645"/>
                  <a:gd name="T70" fmla="*/ 383 w 505"/>
                  <a:gd name="T71" fmla="*/ 143 h 645"/>
                  <a:gd name="T72" fmla="*/ 363 w 505"/>
                  <a:gd name="T73" fmla="*/ 82 h 645"/>
                  <a:gd name="T74" fmla="*/ 337 w 505"/>
                  <a:gd name="T75" fmla="*/ 30 h 6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505" h="645">
                    <a:moveTo>
                      <a:pt x="320" y="0"/>
                    </a:moveTo>
                    <a:cubicBezTo>
                      <a:pt x="322" y="1"/>
                      <a:pt x="323" y="1"/>
                      <a:pt x="323" y="1"/>
                    </a:cubicBezTo>
                    <a:cubicBezTo>
                      <a:pt x="329" y="7"/>
                      <a:pt x="336" y="12"/>
                      <a:pt x="341" y="18"/>
                    </a:cubicBezTo>
                    <a:cubicBezTo>
                      <a:pt x="351" y="29"/>
                      <a:pt x="360" y="40"/>
                      <a:pt x="369" y="52"/>
                    </a:cubicBezTo>
                    <a:cubicBezTo>
                      <a:pt x="377" y="64"/>
                      <a:pt x="387" y="75"/>
                      <a:pt x="396" y="86"/>
                    </a:cubicBezTo>
                    <a:cubicBezTo>
                      <a:pt x="405" y="98"/>
                      <a:pt x="414" y="111"/>
                      <a:pt x="422" y="123"/>
                    </a:cubicBezTo>
                    <a:cubicBezTo>
                      <a:pt x="427" y="131"/>
                      <a:pt x="433" y="137"/>
                      <a:pt x="438" y="144"/>
                    </a:cubicBezTo>
                    <a:cubicBezTo>
                      <a:pt x="441" y="149"/>
                      <a:pt x="444" y="154"/>
                      <a:pt x="447" y="159"/>
                    </a:cubicBezTo>
                    <a:cubicBezTo>
                      <a:pt x="457" y="177"/>
                      <a:pt x="468" y="195"/>
                      <a:pt x="475" y="214"/>
                    </a:cubicBezTo>
                    <a:cubicBezTo>
                      <a:pt x="478" y="221"/>
                      <a:pt x="482" y="227"/>
                      <a:pt x="485" y="234"/>
                    </a:cubicBezTo>
                    <a:cubicBezTo>
                      <a:pt x="485" y="235"/>
                      <a:pt x="486" y="236"/>
                      <a:pt x="486" y="237"/>
                    </a:cubicBezTo>
                    <a:cubicBezTo>
                      <a:pt x="490" y="248"/>
                      <a:pt x="492" y="259"/>
                      <a:pt x="496" y="270"/>
                    </a:cubicBezTo>
                    <a:cubicBezTo>
                      <a:pt x="500" y="281"/>
                      <a:pt x="501" y="293"/>
                      <a:pt x="502" y="305"/>
                    </a:cubicBezTo>
                    <a:cubicBezTo>
                      <a:pt x="502" y="313"/>
                      <a:pt x="504" y="321"/>
                      <a:pt x="505" y="328"/>
                    </a:cubicBezTo>
                    <a:cubicBezTo>
                      <a:pt x="505" y="333"/>
                      <a:pt x="505" y="338"/>
                      <a:pt x="505" y="343"/>
                    </a:cubicBezTo>
                    <a:cubicBezTo>
                      <a:pt x="504" y="361"/>
                      <a:pt x="501" y="379"/>
                      <a:pt x="498" y="397"/>
                    </a:cubicBezTo>
                    <a:cubicBezTo>
                      <a:pt x="496" y="412"/>
                      <a:pt x="491" y="426"/>
                      <a:pt x="485" y="440"/>
                    </a:cubicBezTo>
                    <a:cubicBezTo>
                      <a:pt x="476" y="462"/>
                      <a:pt x="466" y="483"/>
                      <a:pt x="454" y="503"/>
                    </a:cubicBezTo>
                    <a:cubicBezTo>
                      <a:pt x="445" y="517"/>
                      <a:pt x="436" y="531"/>
                      <a:pt x="426" y="545"/>
                    </a:cubicBezTo>
                    <a:cubicBezTo>
                      <a:pt x="424" y="548"/>
                      <a:pt x="420" y="551"/>
                      <a:pt x="418" y="554"/>
                    </a:cubicBezTo>
                    <a:cubicBezTo>
                      <a:pt x="416" y="555"/>
                      <a:pt x="415" y="556"/>
                      <a:pt x="414" y="557"/>
                    </a:cubicBezTo>
                    <a:cubicBezTo>
                      <a:pt x="407" y="568"/>
                      <a:pt x="399" y="579"/>
                      <a:pt x="389" y="587"/>
                    </a:cubicBezTo>
                    <a:cubicBezTo>
                      <a:pt x="385" y="590"/>
                      <a:pt x="382" y="592"/>
                      <a:pt x="378" y="595"/>
                    </a:cubicBezTo>
                    <a:cubicBezTo>
                      <a:pt x="362" y="606"/>
                      <a:pt x="343" y="613"/>
                      <a:pt x="326" y="622"/>
                    </a:cubicBezTo>
                    <a:cubicBezTo>
                      <a:pt x="317" y="626"/>
                      <a:pt x="308" y="628"/>
                      <a:pt x="299" y="632"/>
                    </a:cubicBezTo>
                    <a:cubicBezTo>
                      <a:pt x="296" y="633"/>
                      <a:pt x="294" y="634"/>
                      <a:pt x="291" y="635"/>
                    </a:cubicBezTo>
                    <a:cubicBezTo>
                      <a:pt x="281" y="640"/>
                      <a:pt x="270" y="641"/>
                      <a:pt x="259" y="642"/>
                    </a:cubicBezTo>
                    <a:cubicBezTo>
                      <a:pt x="252" y="643"/>
                      <a:pt x="244" y="643"/>
                      <a:pt x="236" y="643"/>
                    </a:cubicBezTo>
                    <a:cubicBezTo>
                      <a:pt x="226" y="644"/>
                      <a:pt x="216" y="644"/>
                      <a:pt x="206" y="644"/>
                    </a:cubicBezTo>
                    <a:cubicBezTo>
                      <a:pt x="192" y="645"/>
                      <a:pt x="178" y="643"/>
                      <a:pt x="164" y="641"/>
                    </a:cubicBezTo>
                    <a:cubicBezTo>
                      <a:pt x="161" y="640"/>
                      <a:pt x="159" y="641"/>
                      <a:pt x="157" y="640"/>
                    </a:cubicBezTo>
                    <a:cubicBezTo>
                      <a:pt x="146" y="638"/>
                      <a:pt x="135" y="635"/>
                      <a:pt x="124" y="632"/>
                    </a:cubicBezTo>
                    <a:cubicBezTo>
                      <a:pt x="120" y="631"/>
                      <a:pt x="116" y="627"/>
                      <a:pt x="112" y="625"/>
                    </a:cubicBezTo>
                    <a:cubicBezTo>
                      <a:pt x="109" y="623"/>
                      <a:pt x="106" y="621"/>
                      <a:pt x="102" y="620"/>
                    </a:cubicBezTo>
                    <a:cubicBezTo>
                      <a:pt x="91" y="617"/>
                      <a:pt x="83" y="610"/>
                      <a:pt x="74" y="604"/>
                    </a:cubicBezTo>
                    <a:cubicBezTo>
                      <a:pt x="62" y="595"/>
                      <a:pt x="51" y="586"/>
                      <a:pt x="40" y="577"/>
                    </a:cubicBezTo>
                    <a:cubicBezTo>
                      <a:pt x="36" y="574"/>
                      <a:pt x="32" y="571"/>
                      <a:pt x="28" y="568"/>
                    </a:cubicBezTo>
                    <a:cubicBezTo>
                      <a:pt x="21" y="562"/>
                      <a:pt x="18" y="554"/>
                      <a:pt x="13" y="547"/>
                    </a:cubicBezTo>
                    <a:cubicBezTo>
                      <a:pt x="11" y="544"/>
                      <a:pt x="9" y="540"/>
                      <a:pt x="7" y="537"/>
                    </a:cubicBezTo>
                    <a:cubicBezTo>
                      <a:pt x="6" y="535"/>
                      <a:pt x="6" y="534"/>
                      <a:pt x="5" y="532"/>
                    </a:cubicBezTo>
                    <a:cubicBezTo>
                      <a:pt x="5" y="531"/>
                      <a:pt x="5" y="529"/>
                      <a:pt x="4" y="529"/>
                    </a:cubicBezTo>
                    <a:cubicBezTo>
                      <a:pt x="0" y="527"/>
                      <a:pt x="1" y="524"/>
                      <a:pt x="2" y="521"/>
                    </a:cubicBezTo>
                    <a:cubicBezTo>
                      <a:pt x="3" y="519"/>
                      <a:pt x="4" y="517"/>
                      <a:pt x="5" y="516"/>
                    </a:cubicBezTo>
                    <a:cubicBezTo>
                      <a:pt x="12" y="508"/>
                      <a:pt x="16" y="499"/>
                      <a:pt x="20" y="490"/>
                    </a:cubicBezTo>
                    <a:cubicBezTo>
                      <a:pt x="23" y="485"/>
                      <a:pt x="27" y="480"/>
                      <a:pt x="32" y="479"/>
                    </a:cubicBezTo>
                    <a:cubicBezTo>
                      <a:pt x="36" y="478"/>
                      <a:pt x="39" y="476"/>
                      <a:pt x="42" y="477"/>
                    </a:cubicBezTo>
                    <a:cubicBezTo>
                      <a:pt x="47" y="477"/>
                      <a:pt x="50" y="474"/>
                      <a:pt x="55" y="473"/>
                    </a:cubicBezTo>
                    <a:cubicBezTo>
                      <a:pt x="58" y="473"/>
                      <a:pt x="61" y="472"/>
                      <a:pt x="64" y="471"/>
                    </a:cubicBezTo>
                    <a:cubicBezTo>
                      <a:pt x="72" y="468"/>
                      <a:pt x="80" y="466"/>
                      <a:pt x="87" y="462"/>
                    </a:cubicBezTo>
                    <a:cubicBezTo>
                      <a:pt x="89" y="461"/>
                      <a:pt x="91" y="460"/>
                      <a:pt x="94" y="459"/>
                    </a:cubicBezTo>
                    <a:cubicBezTo>
                      <a:pt x="97" y="457"/>
                      <a:pt x="100" y="455"/>
                      <a:pt x="103" y="454"/>
                    </a:cubicBezTo>
                    <a:cubicBezTo>
                      <a:pt x="105" y="452"/>
                      <a:pt x="107" y="451"/>
                      <a:pt x="110" y="450"/>
                    </a:cubicBezTo>
                    <a:cubicBezTo>
                      <a:pt x="112" y="449"/>
                      <a:pt x="113" y="450"/>
                      <a:pt x="115" y="452"/>
                    </a:cubicBezTo>
                    <a:cubicBezTo>
                      <a:pt x="123" y="462"/>
                      <a:pt x="134" y="461"/>
                      <a:pt x="143" y="457"/>
                    </a:cubicBezTo>
                    <a:cubicBezTo>
                      <a:pt x="144" y="456"/>
                      <a:pt x="145" y="455"/>
                      <a:pt x="146" y="454"/>
                    </a:cubicBezTo>
                    <a:cubicBezTo>
                      <a:pt x="147" y="452"/>
                      <a:pt x="148" y="449"/>
                      <a:pt x="150" y="448"/>
                    </a:cubicBezTo>
                    <a:cubicBezTo>
                      <a:pt x="160" y="441"/>
                      <a:pt x="171" y="436"/>
                      <a:pt x="180" y="429"/>
                    </a:cubicBezTo>
                    <a:cubicBezTo>
                      <a:pt x="188" y="423"/>
                      <a:pt x="197" y="420"/>
                      <a:pt x="204" y="412"/>
                    </a:cubicBezTo>
                    <a:cubicBezTo>
                      <a:pt x="208" y="407"/>
                      <a:pt x="214" y="403"/>
                      <a:pt x="219" y="399"/>
                    </a:cubicBezTo>
                    <a:cubicBezTo>
                      <a:pt x="224" y="396"/>
                      <a:pt x="229" y="394"/>
                      <a:pt x="233" y="390"/>
                    </a:cubicBezTo>
                    <a:cubicBezTo>
                      <a:pt x="235" y="388"/>
                      <a:pt x="237" y="387"/>
                      <a:pt x="239" y="385"/>
                    </a:cubicBezTo>
                    <a:cubicBezTo>
                      <a:pt x="245" y="378"/>
                      <a:pt x="250" y="371"/>
                      <a:pt x="256" y="365"/>
                    </a:cubicBezTo>
                    <a:cubicBezTo>
                      <a:pt x="266" y="357"/>
                      <a:pt x="274" y="347"/>
                      <a:pt x="283" y="338"/>
                    </a:cubicBezTo>
                    <a:cubicBezTo>
                      <a:pt x="292" y="330"/>
                      <a:pt x="299" y="321"/>
                      <a:pt x="307" y="312"/>
                    </a:cubicBezTo>
                    <a:cubicBezTo>
                      <a:pt x="316" y="301"/>
                      <a:pt x="324" y="290"/>
                      <a:pt x="333" y="279"/>
                    </a:cubicBezTo>
                    <a:cubicBezTo>
                      <a:pt x="336" y="275"/>
                      <a:pt x="338" y="271"/>
                      <a:pt x="341" y="267"/>
                    </a:cubicBezTo>
                    <a:cubicBezTo>
                      <a:pt x="348" y="259"/>
                      <a:pt x="352" y="250"/>
                      <a:pt x="356" y="240"/>
                    </a:cubicBezTo>
                    <a:cubicBezTo>
                      <a:pt x="359" y="234"/>
                      <a:pt x="364" y="228"/>
                      <a:pt x="366" y="222"/>
                    </a:cubicBezTo>
                    <a:cubicBezTo>
                      <a:pt x="369" y="214"/>
                      <a:pt x="372" y="206"/>
                      <a:pt x="375" y="199"/>
                    </a:cubicBezTo>
                    <a:cubicBezTo>
                      <a:pt x="375" y="198"/>
                      <a:pt x="375" y="198"/>
                      <a:pt x="375" y="197"/>
                    </a:cubicBezTo>
                    <a:cubicBezTo>
                      <a:pt x="381" y="186"/>
                      <a:pt x="382" y="173"/>
                      <a:pt x="384" y="160"/>
                    </a:cubicBezTo>
                    <a:cubicBezTo>
                      <a:pt x="385" y="155"/>
                      <a:pt x="383" y="149"/>
                      <a:pt x="383" y="143"/>
                    </a:cubicBezTo>
                    <a:cubicBezTo>
                      <a:pt x="381" y="132"/>
                      <a:pt x="379" y="122"/>
                      <a:pt x="374" y="112"/>
                    </a:cubicBezTo>
                    <a:cubicBezTo>
                      <a:pt x="369" y="102"/>
                      <a:pt x="367" y="92"/>
                      <a:pt x="363" y="82"/>
                    </a:cubicBezTo>
                    <a:cubicBezTo>
                      <a:pt x="358" y="71"/>
                      <a:pt x="353" y="60"/>
                      <a:pt x="348" y="49"/>
                    </a:cubicBezTo>
                    <a:cubicBezTo>
                      <a:pt x="344" y="43"/>
                      <a:pt x="340" y="36"/>
                      <a:pt x="337" y="30"/>
                    </a:cubicBezTo>
                    <a:cubicBezTo>
                      <a:pt x="332" y="20"/>
                      <a:pt x="328" y="10"/>
                      <a:pt x="320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85" name="Freeform 8"/>
              <p:cNvSpPr>
                <a:spLocks/>
              </p:cNvSpPr>
              <p:nvPr/>
            </p:nvSpPr>
            <p:spPr bwMode="auto">
              <a:xfrm>
                <a:off x="2877" y="1039"/>
                <a:ext cx="478" cy="995"/>
              </a:xfrm>
              <a:custGeom>
                <a:avLst/>
                <a:gdLst>
                  <a:gd name="T0" fmla="*/ 133 w 326"/>
                  <a:gd name="T1" fmla="*/ 377 h 679"/>
                  <a:gd name="T2" fmla="*/ 114 w 326"/>
                  <a:gd name="T3" fmla="*/ 348 h 679"/>
                  <a:gd name="T4" fmla="*/ 90 w 326"/>
                  <a:gd name="T5" fmla="*/ 308 h 679"/>
                  <a:gd name="T6" fmla="*/ 62 w 326"/>
                  <a:gd name="T7" fmla="*/ 253 h 679"/>
                  <a:gd name="T8" fmla="*/ 51 w 326"/>
                  <a:gd name="T9" fmla="*/ 226 h 679"/>
                  <a:gd name="T10" fmla="*/ 37 w 326"/>
                  <a:gd name="T11" fmla="*/ 205 h 679"/>
                  <a:gd name="T12" fmla="*/ 48 w 326"/>
                  <a:gd name="T13" fmla="*/ 242 h 679"/>
                  <a:gd name="T14" fmla="*/ 65 w 326"/>
                  <a:gd name="T15" fmla="*/ 277 h 679"/>
                  <a:gd name="T16" fmla="*/ 79 w 326"/>
                  <a:gd name="T17" fmla="*/ 306 h 679"/>
                  <a:gd name="T18" fmla="*/ 95 w 326"/>
                  <a:gd name="T19" fmla="*/ 334 h 679"/>
                  <a:gd name="T20" fmla="*/ 120 w 326"/>
                  <a:gd name="T21" fmla="*/ 379 h 679"/>
                  <a:gd name="T22" fmla="*/ 100 w 326"/>
                  <a:gd name="T23" fmla="*/ 383 h 679"/>
                  <a:gd name="T24" fmla="*/ 55 w 326"/>
                  <a:gd name="T25" fmla="*/ 354 h 679"/>
                  <a:gd name="T26" fmla="*/ 40 w 326"/>
                  <a:gd name="T27" fmla="*/ 329 h 679"/>
                  <a:gd name="T28" fmla="*/ 17 w 326"/>
                  <a:gd name="T29" fmla="*/ 272 h 679"/>
                  <a:gd name="T30" fmla="*/ 3 w 326"/>
                  <a:gd name="T31" fmla="*/ 198 h 679"/>
                  <a:gd name="T32" fmla="*/ 1 w 326"/>
                  <a:gd name="T33" fmla="*/ 148 h 679"/>
                  <a:gd name="T34" fmla="*/ 7 w 326"/>
                  <a:gd name="T35" fmla="*/ 91 h 679"/>
                  <a:gd name="T36" fmla="*/ 9 w 326"/>
                  <a:gd name="T37" fmla="*/ 78 h 679"/>
                  <a:gd name="T38" fmla="*/ 23 w 326"/>
                  <a:gd name="T39" fmla="*/ 40 h 679"/>
                  <a:gd name="T40" fmla="*/ 48 w 326"/>
                  <a:gd name="T41" fmla="*/ 3 h 679"/>
                  <a:gd name="T42" fmla="*/ 117 w 326"/>
                  <a:gd name="T43" fmla="*/ 43 h 679"/>
                  <a:gd name="T44" fmla="*/ 155 w 326"/>
                  <a:gd name="T45" fmla="*/ 78 h 679"/>
                  <a:gd name="T46" fmla="*/ 175 w 326"/>
                  <a:gd name="T47" fmla="*/ 99 h 679"/>
                  <a:gd name="T48" fmla="*/ 209 w 326"/>
                  <a:gd name="T49" fmla="*/ 151 h 679"/>
                  <a:gd name="T50" fmla="*/ 221 w 326"/>
                  <a:gd name="T51" fmla="*/ 171 h 679"/>
                  <a:gd name="T52" fmla="*/ 230 w 326"/>
                  <a:gd name="T53" fmla="*/ 190 h 679"/>
                  <a:gd name="T54" fmla="*/ 265 w 326"/>
                  <a:gd name="T55" fmla="*/ 243 h 679"/>
                  <a:gd name="T56" fmla="*/ 297 w 326"/>
                  <a:gd name="T57" fmla="*/ 299 h 679"/>
                  <a:gd name="T58" fmla="*/ 316 w 326"/>
                  <a:gd name="T59" fmla="*/ 347 h 679"/>
                  <a:gd name="T60" fmla="*/ 325 w 326"/>
                  <a:gd name="T61" fmla="*/ 371 h 679"/>
                  <a:gd name="T62" fmla="*/ 302 w 326"/>
                  <a:gd name="T63" fmla="*/ 468 h 679"/>
                  <a:gd name="T64" fmla="*/ 247 w 326"/>
                  <a:gd name="T65" fmla="*/ 547 h 679"/>
                  <a:gd name="T66" fmla="*/ 227 w 326"/>
                  <a:gd name="T67" fmla="*/ 570 h 679"/>
                  <a:gd name="T68" fmla="*/ 192 w 326"/>
                  <a:gd name="T69" fmla="*/ 607 h 679"/>
                  <a:gd name="T70" fmla="*/ 159 w 326"/>
                  <a:gd name="T71" fmla="*/ 634 h 679"/>
                  <a:gd name="T72" fmla="*/ 93 w 326"/>
                  <a:gd name="T73" fmla="*/ 677 h 679"/>
                  <a:gd name="T74" fmla="*/ 93 w 326"/>
                  <a:gd name="T75" fmla="*/ 658 h 679"/>
                  <a:gd name="T76" fmla="*/ 92 w 326"/>
                  <a:gd name="T77" fmla="*/ 641 h 679"/>
                  <a:gd name="T78" fmla="*/ 70 w 326"/>
                  <a:gd name="T79" fmla="*/ 591 h 679"/>
                  <a:gd name="T80" fmla="*/ 38 w 326"/>
                  <a:gd name="T81" fmla="*/ 548 h 679"/>
                  <a:gd name="T82" fmla="*/ 34 w 326"/>
                  <a:gd name="T83" fmla="*/ 555 h 679"/>
                  <a:gd name="T84" fmla="*/ 23 w 326"/>
                  <a:gd name="T85" fmla="*/ 547 h 679"/>
                  <a:gd name="T86" fmla="*/ 55 w 326"/>
                  <a:gd name="T87" fmla="*/ 506 h 679"/>
                  <a:gd name="T88" fmla="*/ 83 w 326"/>
                  <a:gd name="T89" fmla="*/ 475 h 679"/>
                  <a:gd name="T90" fmla="*/ 108 w 326"/>
                  <a:gd name="T91" fmla="*/ 450 h 679"/>
                  <a:gd name="T92" fmla="*/ 152 w 326"/>
                  <a:gd name="T93" fmla="*/ 409 h 679"/>
                  <a:gd name="T94" fmla="*/ 165 w 326"/>
                  <a:gd name="T95" fmla="*/ 393 h 679"/>
                  <a:gd name="T96" fmla="*/ 153 w 326"/>
                  <a:gd name="T97" fmla="*/ 396 h 679"/>
                  <a:gd name="T98" fmla="*/ 146 w 326"/>
                  <a:gd name="T99" fmla="*/ 401 h 67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326" h="679">
                    <a:moveTo>
                      <a:pt x="146" y="401"/>
                    </a:moveTo>
                    <a:cubicBezTo>
                      <a:pt x="141" y="392"/>
                      <a:pt x="135" y="386"/>
                      <a:pt x="133" y="377"/>
                    </a:cubicBezTo>
                    <a:cubicBezTo>
                      <a:pt x="130" y="374"/>
                      <a:pt x="128" y="373"/>
                      <a:pt x="127" y="370"/>
                    </a:cubicBezTo>
                    <a:cubicBezTo>
                      <a:pt x="122" y="363"/>
                      <a:pt x="118" y="356"/>
                      <a:pt x="114" y="348"/>
                    </a:cubicBezTo>
                    <a:cubicBezTo>
                      <a:pt x="110" y="342"/>
                      <a:pt x="107" y="336"/>
                      <a:pt x="103" y="330"/>
                    </a:cubicBezTo>
                    <a:cubicBezTo>
                      <a:pt x="99" y="323"/>
                      <a:pt x="93" y="316"/>
                      <a:pt x="90" y="308"/>
                    </a:cubicBezTo>
                    <a:cubicBezTo>
                      <a:pt x="84" y="297"/>
                      <a:pt x="79" y="286"/>
                      <a:pt x="73" y="275"/>
                    </a:cubicBezTo>
                    <a:cubicBezTo>
                      <a:pt x="69" y="268"/>
                      <a:pt x="65" y="261"/>
                      <a:pt x="62" y="253"/>
                    </a:cubicBezTo>
                    <a:cubicBezTo>
                      <a:pt x="59" y="248"/>
                      <a:pt x="56" y="243"/>
                      <a:pt x="55" y="237"/>
                    </a:cubicBezTo>
                    <a:cubicBezTo>
                      <a:pt x="54" y="233"/>
                      <a:pt x="52" y="230"/>
                      <a:pt x="51" y="226"/>
                    </a:cubicBezTo>
                    <a:cubicBezTo>
                      <a:pt x="48" y="220"/>
                      <a:pt x="46" y="214"/>
                      <a:pt x="44" y="208"/>
                    </a:cubicBezTo>
                    <a:cubicBezTo>
                      <a:pt x="42" y="204"/>
                      <a:pt x="40" y="204"/>
                      <a:pt x="37" y="205"/>
                    </a:cubicBezTo>
                    <a:cubicBezTo>
                      <a:pt x="36" y="212"/>
                      <a:pt x="39" y="217"/>
                      <a:pt x="41" y="223"/>
                    </a:cubicBezTo>
                    <a:cubicBezTo>
                      <a:pt x="43" y="229"/>
                      <a:pt x="46" y="236"/>
                      <a:pt x="48" y="242"/>
                    </a:cubicBezTo>
                    <a:cubicBezTo>
                      <a:pt x="49" y="246"/>
                      <a:pt x="51" y="250"/>
                      <a:pt x="53" y="254"/>
                    </a:cubicBezTo>
                    <a:cubicBezTo>
                      <a:pt x="57" y="262"/>
                      <a:pt x="61" y="270"/>
                      <a:pt x="65" y="277"/>
                    </a:cubicBezTo>
                    <a:cubicBezTo>
                      <a:pt x="67" y="282"/>
                      <a:pt x="70" y="286"/>
                      <a:pt x="72" y="291"/>
                    </a:cubicBezTo>
                    <a:cubicBezTo>
                      <a:pt x="74" y="296"/>
                      <a:pt x="75" y="301"/>
                      <a:pt x="79" y="306"/>
                    </a:cubicBezTo>
                    <a:cubicBezTo>
                      <a:pt x="85" y="314"/>
                      <a:pt x="86" y="324"/>
                      <a:pt x="94" y="331"/>
                    </a:cubicBezTo>
                    <a:cubicBezTo>
                      <a:pt x="94" y="332"/>
                      <a:pt x="95" y="333"/>
                      <a:pt x="95" y="334"/>
                    </a:cubicBezTo>
                    <a:cubicBezTo>
                      <a:pt x="100" y="345"/>
                      <a:pt x="107" y="355"/>
                      <a:pt x="114" y="366"/>
                    </a:cubicBezTo>
                    <a:cubicBezTo>
                      <a:pt x="117" y="370"/>
                      <a:pt x="118" y="374"/>
                      <a:pt x="120" y="379"/>
                    </a:cubicBezTo>
                    <a:cubicBezTo>
                      <a:pt x="118" y="379"/>
                      <a:pt x="116" y="380"/>
                      <a:pt x="114" y="381"/>
                    </a:cubicBezTo>
                    <a:cubicBezTo>
                      <a:pt x="110" y="382"/>
                      <a:pt x="105" y="383"/>
                      <a:pt x="100" y="383"/>
                    </a:cubicBezTo>
                    <a:cubicBezTo>
                      <a:pt x="96" y="384"/>
                      <a:pt x="93" y="384"/>
                      <a:pt x="89" y="381"/>
                    </a:cubicBezTo>
                    <a:cubicBezTo>
                      <a:pt x="77" y="374"/>
                      <a:pt x="64" y="366"/>
                      <a:pt x="55" y="354"/>
                    </a:cubicBezTo>
                    <a:cubicBezTo>
                      <a:pt x="50" y="348"/>
                      <a:pt x="47" y="341"/>
                      <a:pt x="43" y="334"/>
                    </a:cubicBezTo>
                    <a:cubicBezTo>
                      <a:pt x="42" y="333"/>
                      <a:pt x="41" y="330"/>
                      <a:pt x="40" y="329"/>
                    </a:cubicBezTo>
                    <a:cubicBezTo>
                      <a:pt x="33" y="320"/>
                      <a:pt x="30" y="310"/>
                      <a:pt x="27" y="300"/>
                    </a:cubicBezTo>
                    <a:cubicBezTo>
                      <a:pt x="23" y="291"/>
                      <a:pt x="19" y="282"/>
                      <a:pt x="17" y="272"/>
                    </a:cubicBezTo>
                    <a:cubicBezTo>
                      <a:pt x="14" y="259"/>
                      <a:pt x="11" y="246"/>
                      <a:pt x="9" y="232"/>
                    </a:cubicBezTo>
                    <a:cubicBezTo>
                      <a:pt x="6" y="221"/>
                      <a:pt x="4" y="210"/>
                      <a:pt x="3" y="198"/>
                    </a:cubicBezTo>
                    <a:cubicBezTo>
                      <a:pt x="1" y="187"/>
                      <a:pt x="1" y="175"/>
                      <a:pt x="0" y="164"/>
                    </a:cubicBezTo>
                    <a:cubicBezTo>
                      <a:pt x="0" y="159"/>
                      <a:pt x="0" y="153"/>
                      <a:pt x="1" y="148"/>
                    </a:cubicBezTo>
                    <a:cubicBezTo>
                      <a:pt x="2" y="134"/>
                      <a:pt x="3" y="120"/>
                      <a:pt x="5" y="106"/>
                    </a:cubicBezTo>
                    <a:cubicBezTo>
                      <a:pt x="5" y="101"/>
                      <a:pt x="6" y="96"/>
                      <a:pt x="7" y="91"/>
                    </a:cubicBezTo>
                    <a:cubicBezTo>
                      <a:pt x="7" y="88"/>
                      <a:pt x="8" y="86"/>
                      <a:pt x="8" y="83"/>
                    </a:cubicBezTo>
                    <a:cubicBezTo>
                      <a:pt x="8" y="81"/>
                      <a:pt x="8" y="79"/>
                      <a:pt x="9" y="78"/>
                    </a:cubicBezTo>
                    <a:cubicBezTo>
                      <a:pt x="12" y="68"/>
                      <a:pt x="15" y="57"/>
                      <a:pt x="20" y="48"/>
                    </a:cubicBezTo>
                    <a:cubicBezTo>
                      <a:pt x="22" y="45"/>
                      <a:pt x="23" y="43"/>
                      <a:pt x="23" y="40"/>
                    </a:cubicBezTo>
                    <a:cubicBezTo>
                      <a:pt x="26" y="29"/>
                      <a:pt x="33" y="20"/>
                      <a:pt x="35" y="9"/>
                    </a:cubicBezTo>
                    <a:cubicBezTo>
                      <a:pt x="36" y="2"/>
                      <a:pt x="41" y="0"/>
                      <a:pt x="48" y="3"/>
                    </a:cubicBezTo>
                    <a:cubicBezTo>
                      <a:pt x="67" y="11"/>
                      <a:pt x="85" y="20"/>
                      <a:pt x="103" y="31"/>
                    </a:cubicBezTo>
                    <a:cubicBezTo>
                      <a:pt x="108" y="34"/>
                      <a:pt x="112" y="39"/>
                      <a:pt x="117" y="43"/>
                    </a:cubicBezTo>
                    <a:cubicBezTo>
                      <a:pt x="120" y="45"/>
                      <a:pt x="122" y="47"/>
                      <a:pt x="125" y="49"/>
                    </a:cubicBezTo>
                    <a:cubicBezTo>
                      <a:pt x="135" y="59"/>
                      <a:pt x="145" y="68"/>
                      <a:pt x="155" y="78"/>
                    </a:cubicBezTo>
                    <a:cubicBezTo>
                      <a:pt x="162" y="84"/>
                      <a:pt x="168" y="91"/>
                      <a:pt x="174" y="98"/>
                    </a:cubicBezTo>
                    <a:cubicBezTo>
                      <a:pt x="175" y="98"/>
                      <a:pt x="175" y="99"/>
                      <a:pt x="175" y="99"/>
                    </a:cubicBezTo>
                    <a:cubicBezTo>
                      <a:pt x="181" y="112"/>
                      <a:pt x="190" y="123"/>
                      <a:pt x="198" y="135"/>
                    </a:cubicBezTo>
                    <a:cubicBezTo>
                      <a:pt x="201" y="141"/>
                      <a:pt x="205" y="146"/>
                      <a:pt x="209" y="151"/>
                    </a:cubicBezTo>
                    <a:cubicBezTo>
                      <a:pt x="212" y="156"/>
                      <a:pt x="214" y="160"/>
                      <a:pt x="217" y="165"/>
                    </a:cubicBezTo>
                    <a:cubicBezTo>
                      <a:pt x="218" y="167"/>
                      <a:pt x="219" y="169"/>
                      <a:pt x="221" y="171"/>
                    </a:cubicBezTo>
                    <a:cubicBezTo>
                      <a:pt x="224" y="175"/>
                      <a:pt x="227" y="180"/>
                      <a:pt x="227" y="186"/>
                    </a:cubicBezTo>
                    <a:cubicBezTo>
                      <a:pt x="226" y="188"/>
                      <a:pt x="228" y="190"/>
                      <a:pt x="230" y="190"/>
                    </a:cubicBezTo>
                    <a:cubicBezTo>
                      <a:pt x="234" y="191"/>
                      <a:pt x="236" y="194"/>
                      <a:pt x="237" y="196"/>
                    </a:cubicBezTo>
                    <a:cubicBezTo>
                      <a:pt x="247" y="212"/>
                      <a:pt x="256" y="227"/>
                      <a:pt x="265" y="243"/>
                    </a:cubicBezTo>
                    <a:cubicBezTo>
                      <a:pt x="271" y="252"/>
                      <a:pt x="277" y="262"/>
                      <a:pt x="282" y="272"/>
                    </a:cubicBezTo>
                    <a:cubicBezTo>
                      <a:pt x="287" y="281"/>
                      <a:pt x="292" y="290"/>
                      <a:pt x="297" y="299"/>
                    </a:cubicBezTo>
                    <a:cubicBezTo>
                      <a:pt x="299" y="304"/>
                      <a:pt x="302" y="310"/>
                      <a:pt x="304" y="315"/>
                    </a:cubicBezTo>
                    <a:cubicBezTo>
                      <a:pt x="308" y="325"/>
                      <a:pt x="312" y="336"/>
                      <a:pt x="316" y="347"/>
                    </a:cubicBezTo>
                    <a:cubicBezTo>
                      <a:pt x="319" y="354"/>
                      <a:pt x="322" y="361"/>
                      <a:pt x="324" y="368"/>
                    </a:cubicBezTo>
                    <a:cubicBezTo>
                      <a:pt x="325" y="369"/>
                      <a:pt x="325" y="370"/>
                      <a:pt x="325" y="371"/>
                    </a:cubicBezTo>
                    <a:cubicBezTo>
                      <a:pt x="325" y="387"/>
                      <a:pt x="326" y="403"/>
                      <a:pt x="321" y="418"/>
                    </a:cubicBezTo>
                    <a:cubicBezTo>
                      <a:pt x="316" y="435"/>
                      <a:pt x="310" y="452"/>
                      <a:pt x="302" y="468"/>
                    </a:cubicBezTo>
                    <a:cubicBezTo>
                      <a:pt x="293" y="484"/>
                      <a:pt x="284" y="498"/>
                      <a:pt x="274" y="512"/>
                    </a:cubicBezTo>
                    <a:cubicBezTo>
                      <a:pt x="266" y="524"/>
                      <a:pt x="256" y="536"/>
                      <a:pt x="247" y="547"/>
                    </a:cubicBezTo>
                    <a:cubicBezTo>
                      <a:pt x="240" y="553"/>
                      <a:pt x="235" y="560"/>
                      <a:pt x="229" y="567"/>
                    </a:cubicBezTo>
                    <a:cubicBezTo>
                      <a:pt x="229" y="568"/>
                      <a:pt x="228" y="569"/>
                      <a:pt x="227" y="570"/>
                    </a:cubicBezTo>
                    <a:cubicBezTo>
                      <a:pt x="220" y="577"/>
                      <a:pt x="213" y="585"/>
                      <a:pt x="205" y="592"/>
                    </a:cubicBezTo>
                    <a:cubicBezTo>
                      <a:pt x="200" y="597"/>
                      <a:pt x="196" y="602"/>
                      <a:pt x="192" y="607"/>
                    </a:cubicBezTo>
                    <a:cubicBezTo>
                      <a:pt x="187" y="611"/>
                      <a:pt x="182" y="616"/>
                      <a:pt x="177" y="620"/>
                    </a:cubicBezTo>
                    <a:cubicBezTo>
                      <a:pt x="171" y="625"/>
                      <a:pt x="165" y="629"/>
                      <a:pt x="159" y="634"/>
                    </a:cubicBezTo>
                    <a:cubicBezTo>
                      <a:pt x="148" y="644"/>
                      <a:pt x="135" y="653"/>
                      <a:pt x="122" y="661"/>
                    </a:cubicBezTo>
                    <a:cubicBezTo>
                      <a:pt x="113" y="667"/>
                      <a:pt x="103" y="672"/>
                      <a:pt x="93" y="677"/>
                    </a:cubicBezTo>
                    <a:cubicBezTo>
                      <a:pt x="93" y="678"/>
                      <a:pt x="92" y="678"/>
                      <a:pt x="90" y="679"/>
                    </a:cubicBezTo>
                    <a:cubicBezTo>
                      <a:pt x="94" y="671"/>
                      <a:pt x="93" y="664"/>
                      <a:pt x="93" y="658"/>
                    </a:cubicBezTo>
                    <a:cubicBezTo>
                      <a:pt x="93" y="654"/>
                      <a:pt x="93" y="650"/>
                      <a:pt x="93" y="647"/>
                    </a:cubicBezTo>
                    <a:cubicBezTo>
                      <a:pt x="93" y="645"/>
                      <a:pt x="93" y="643"/>
                      <a:pt x="92" y="641"/>
                    </a:cubicBezTo>
                    <a:cubicBezTo>
                      <a:pt x="88" y="630"/>
                      <a:pt x="85" y="620"/>
                      <a:pt x="80" y="609"/>
                    </a:cubicBezTo>
                    <a:cubicBezTo>
                      <a:pt x="77" y="603"/>
                      <a:pt x="73" y="597"/>
                      <a:pt x="70" y="591"/>
                    </a:cubicBezTo>
                    <a:cubicBezTo>
                      <a:pt x="65" y="583"/>
                      <a:pt x="61" y="575"/>
                      <a:pt x="56" y="567"/>
                    </a:cubicBezTo>
                    <a:cubicBezTo>
                      <a:pt x="52" y="559"/>
                      <a:pt x="46" y="552"/>
                      <a:pt x="38" y="548"/>
                    </a:cubicBezTo>
                    <a:cubicBezTo>
                      <a:pt x="34" y="546"/>
                      <a:pt x="33" y="546"/>
                      <a:pt x="29" y="549"/>
                    </a:cubicBezTo>
                    <a:cubicBezTo>
                      <a:pt x="30" y="551"/>
                      <a:pt x="32" y="553"/>
                      <a:pt x="34" y="555"/>
                    </a:cubicBezTo>
                    <a:cubicBezTo>
                      <a:pt x="31" y="557"/>
                      <a:pt x="28" y="559"/>
                      <a:pt x="24" y="561"/>
                    </a:cubicBezTo>
                    <a:cubicBezTo>
                      <a:pt x="22" y="556"/>
                      <a:pt x="22" y="552"/>
                      <a:pt x="23" y="547"/>
                    </a:cubicBezTo>
                    <a:cubicBezTo>
                      <a:pt x="25" y="544"/>
                      <a:pt x="28" y="540"/>
                      <a:pt x="31" y="537"/>
                    </a:cubicBezTo>
                    <a:cubicBezTo>
                      <a:pt x="40" y="527"/>
                      <a:pt x="47" y="516"/>
                      <a:pt x="55" y="506"/>
                    </a:cubicBezTo>
                    <a:cubicBezTo>
                      <a:pt x="59" y="501"/>
                      <a:pt x="63" y="496"/>
                      <a:pt x="67" y="491"/>
                    </a:cubicBezTo>
                    <a:cubicBezTo>
                      <a:pt x="72" y="486"/>
                      <a:pt x="78" y="480"/>
                      <a:pt x="83" y="475"/>
                    </a:cubicBezTo>
                    <a:cubicBezTo>
                      <a:pt x="86" y="472"/>
                      <a:pt x="90" y="469"/>
                      <a:pt x="93" y="465"/>
                    </a:cubicBezTo>
                    <a:cubicBezTo>
                      <a:pt x="97" y="460"/>
                      <a:pt x="103" y="455"/>
                      <a:pt x="108" y="450"/>
                    </a:cubicBezTo>
                    <a:cubicBezTo>
                      <a:pt x="116" y="443"/>
                      <a:pt x="124" y="437"/>
                      <a:pt x="131" y="429"/>
                    </a:cubicBezTo>
                    <a:cubicBezTo>
                      <a:pt x="138" y="421"/>
                      <a:pt x="145" y="416"/>
                      <a:pt x="152" y="409"/>
                    </a:cubicBezTo>
                    <a:cubicBezTo>
                      <a:pt x="156" y="405"/>
                      <a:pt x="160" y="402"/>
                      <a:pt x="163" y="398"/>
                    </a:cubicBezTo>
                    <a:cubicBezTo>
                      <a:pt x="164" y="397"/>
                      <a:pt x="165" y="395"/>
                      <a:pt x="165" y="393"/>
                    </a:cubicBezTo>
                    <a:cubicBezTo>
                      <a:pt x="163" y="392"/>
                      <a:pt x="161" y="391"/>
                      <a:pt x="159" y="391"/>
                    </a:cubicBezTo>
                    <a:cubicBezTo>
                      <a:pt x="157" y="392"/>
                      <a:pt x="155" y="394"/>
                      <a:pt x="153" y="396"/>
                    </a:cubicBezTo>
                    <a:cubicBezTo>
                      <a:pt x="151" y="397"/>
                      <a:pt x="150" y="399"/>
                      <a:pt x="149" y="400"/>
                    </a:cubicBezTo>
                    <a:cubicBezTo>
                      <a:pt x="148" y="400"/>
                      <a:pt x="147" y="400"/>
                      <a:pt x="146" y="40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86" name="Freeform 9"/>
              <p:cNvSpPr>
                <a:spLocks/>
              </p:cNvSpPr>
              <p:nvPr/>
            </p:nvSpPr>
            <p:spPr bwMode="auto">
              <a:xfrm>
                <a:off x="2230" y="358"/>
                <a:ext cx="1062" cy="945"/>
              </a:xfrm>
              <a:custGeom>
                <a:avLst/>
                <a:gdLst>
                  <a:gd name="T0" fmla="*/ 682 w 724"/>
                  <a:gd name="T1" fmla="*/ 489 h 645"/>
                  <a:gd name="T2" fmla="*/ 664 w 724"/>
                  <a:gd name="T3" fmla="*/ 495 h 645"/>
                  <a:gd name="T4" fmla="*/ 714 w 724"/>
                  <a:gd name="T5" fmla="*/ 525 h 645"/>
                  <a:gd name="T6" fmla="*/ 671 w 724"/>
                  <a:gd name="T7" fmla="*/ 543 h 645"/>
                  <a:gd name="T8" fmla="*/ 664 w 724"/>
                  <a:gd name="T9" fmla="*/ 553 h 645"/>
                  <a:gd name="T10" fmla="*/ 712 w 724"/>
                  <a:gd name="T11" fmla="*/ 569 h 645"/>
                  <a:gd name="T12" fmla="*/ 715 w 724"/>
                  <a:gd name="T13" fmla="*/ 581 h 645"/>
                  <a:gd name="T14" fmla="*/ 684 w 724"/>
                  <a:gd name="T15" fmla="*/ 593 h 645"/>
                  <a:gd name="T16" fmla="*/ 720 w 724"/>
                  <a:gd name="T17" fmla="*/ 636 h 645"/>
                  <a:gd name="T18" fmla="*/ 678 w 724"/>
                  <a:gd name="T19" fmla="*/ 645 h 645"/>
                  <a:gd name="T20" fmla="*/ 649 w 724"/>
                  <a:gd name="T21" fmla="*/ 599 h 645"/>
                  <a:gd name="T22" fmla="*/ 626 w 724"/>
                  <a:gd name="T23" fmla="*/ 564 h 645"/>
                  <a:gd name="T24" fmla="*/ 589 w 724"/>
                  <a:gd name="T25" fmla="*/ 525 h 645"/>
                  <a:gd name="T26" fmla="*/ 542 w 724"/>
                  <a:gd name="T27" fmla="*/ 486 h 645"/>
                  <a:gd name="T28" fmla="*/ 493 w 724"/>
                  <a:gd name="T29" fmla="*/ 462 h 645"/>
                  <a:gd name="T30" fmla="*/ 485 w 724"/>
                  <a:gd name="T31" fmla="*/ 452 h 645"/>
                  <a:gd name="T32" fmla="*/ 462 w 724"/>
                  <a:gd name="T33" fmla="*/ 449 h 645"/>
                  <a:gd name="T34" fmla="*/ 438 w 724"/>
                  <a:gd name="T35" fmla="*/ 437 h 645"/>
                  <a:gd name="T36" fmla="*/ 425 w 724"/>
                  <a:gd name="T37" fmla="*/ 439 h 645"/>
                  <a:gd name="T38" fmla="*/ 400 w 724"/>
                  <a:gd name="T39" fmla="*/ 417 h 645"/>
                  <a:gd name="T40" fmla="*/ 383 w 724"/>
                  <a:gd name="T41" fmla="*/ 403 h 645"/>
                  <a:gd name="T42" fmla="*/ 371 w 724"/>
                  <a:gd name="T43" fmla="*/ 406 h 645"/>
                  <a:gd name="T44" fmla="*/ 340 w 724"/>
                  <a:gd name="T45" fmla="*/ 370 h 645"/>
                  <a:gd name="T46" fmla="*/ 338 w 724"/>
                  <a:gd name="T47" fmla="*/ 319 h 645"/>
                  <a:gd name="T48" fmla="*/ 342 w 724"/>
                  <a:gd name="T49" fmla="*/ 289 h 645"/>
                  <a:gd name="T50" fmla="*/ 338 w 724"/>
                  <a:gd name="T51" fmla="*/ 236 h 645"/>
                  <a:gd name="T52" fmla="*/ 328 w 724"/>
                  <a:gd name="T53" fmla="*/ 206 h 645"/>
                  <a:gd name="T54" fmla="*/ 321 w 724"/>
                  <a:gd name="T55" fmla="*/ 164 h 645"/>
                  <a:gd name="T56" fmla="*/ 291 w 724"/>
                  <a:gd name="T57" fmla="*/ 141 h 645"/>
                  <a:gd name="T58" fmla="*/ 263 w 724"/>
                  <a:gd name="T59" fmla="*/ 137 h 645"/>
                  <a:gd name="T60" fmla="*/ 202 w 724"/>
                  <a:gd name="T61" fmla="*/ 145 h 645"/>
                  <a:gd name="T62" fmla="*/ 174 w 724"/>
                  <a:gd name="T63" fmla="*/ 146 h 645"/>
                  <a:gd name="T64" fmla="*/ 115 w 724"/>
                  <a:gd name="T65" fmla="*/ 146 h 645"/>
                  <a:gd name="T66" fmla="*/ 85 w 724"/>
                  <a:gd name="T67" fmla="*/ 143 h 645"/>
                  <a:gd name="T68" fmla="*/ 51 w 724"/>
                  <a:gd name="T69" fmla="*/ 139 h 645"/>
                  <a:gd name="T70" fmla="*/ 28 w 724"/>
                  <a:gd name="T71" fmla="*/ 170 h 645"/>
                  <a:gd name="T72" fmla="*/ 14 w 724"/>
                  <a:gd name="T73" fmla="*/ 207 h 645"/>
                  <a:gd name="T74" fmla="*/ 5 w 724"/>
                  <a:gd name="T75" fmla="*/ 190 h 645"/>
                  <a:gd name="T76" fmla="*/ 10 w 724"/>
                  <a:gd name="T77" fmla="*/ 132 h 645"/>
                  <a:gd name="T78" fmla="*/ 71 w 724"/>
                  <a:gd name="T79" fmla="*/ 53 h 645"/>
                  <a:gd name="T80" fmla="*/ 111 w 724"/>
                  <a:gd name="T81" fmla="*/ 26 h 645"/>
                  <a:gd name="T82" fmla="*/ 154 w 724"/>
                  <a:gd name="T83" fmla="*/ 8 h 645"/>
                  <a:gd name="T84" fmla="*/ 246 w 724"/>
                  <a:gd name="T85" fmla="*/ 2 h 645"/>
                  <a:gd name="T86" fmla="*/ 302 w 724"/>
                  <a:gd name="T87" fmla="*/ 12 h 645"/>
                  <a:gd name="T88" fmla="*/ 356 w 724"/>
                  <a:gd name="T89" fmla="*/ 49 h 645"/>
                  <a:gd name="T90" fmla="*/ 413 w 724"/>
                  <a:gd name="T91" fmla="*/ 101 h 645"/>
                  <a:gd name="T92" fmla="*/ 445 w 724"/>
                  <a:gd name="T93" fmla="*/ 149 h 645"/>
                  <a:gd name="T94" fmla="*/ 467 w 724"/>
                  <a:gd name="T95" fmla="*/ 185 h 645"/>
                  <a:gd name="T96" fmla="*/ 519 w 724"/>
                  <a:gd name="T97" fmla="*/ 273 h 645"/>
                  <a:gd name="T98" fmla="*/ 573 w 724"/>
                  <a:gd name="T99" fmla="*/ 358 h 645"/>
                  <a:gd name="T100" fmla="*/ 616 w 724"/>
                  <a:gd name="T101" fmla="*/ 412 h 645"/>
                  <a:gd name="T102" fmla="*/ 662 w 724"/>
                  <a:gd name="T103" fmla="*/ 452 h 645"/>
                  <a:gd name="T104" fmla="*/ 713 w 724"/>
                  <a:gd name="T105" fmla="*/ 480 h 6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724" h="645">
                    <a:moveTo>
                      <a:pt x="714" y="482"/>
                    </a:moveTo>
                    <a:cubicBezTo>
                      <a:pt x="703" y="484"/>
                      <a:pt x="692" y="487"/>
                      <a:pt x="682" y="489"/>
                    </a:cubicBezTo>
                    <a:cubicBezTo>
                      <a:pt x="680" y="490"/>
                      <a:pt x="677" y="489"/>
                      <a:pt x="675" y="489"/>
                    </a:cubicBezTo>
                    <a:cubicBezTo>
                      <a:pt x="670" y="488"/>
                      <a:pt x="668" y="491"/>
                      <a:pt x="664" y="495"/>
                    </a:cubicBezTo>
                    <a:cubicBezTo>
                      <a:pt x="682" y="505"/>
                      <a:pt x="701" y="514"/>
                      <a:pt x="722" y="519"/>
                    </a:cubicBezTo>
                    <a:cubicBezTo>
                      <a:pt x="719" y="521"/>
                      <a:pt x="717" y="523"/>
                      <a:pt x="714" y="525"/>
                    </a:cubicBezTo>
                    <a:cubicBezTo>
                      <a:pt x="704" y="530"/>
                      <a:pt x="693" y="536"/>
                      <a:pt x="683" y="541"/>
                    </a:cubicBezTo>
                    <a:cubicBezTo>
                      <a:pt x="679" y="542"/>
                      <a:pt x="675" y="542"/>
                      <a:pt x="671" y="543"/>
                    </a:cubicBezTo>
                    <a:cubicBezTo>
                      <a:pt x="668" y="544"/>
                      <a:pt x="664" y="544"/>
                      <a:pt x="662" y="548"/>
                    </a:cubicBezTo>
                    <a:cubicBezTo>
                      <a:pt x="661" y="550"/>
                      <a:pt x="662" y="553"/>
                      <a:pt x="664" y="553"/>
                    </a:cubicBezTo>
                    <a:cubicBezTo>
                      <a:pt x="676" y="551"/>
                      <a:pt x="685" y="559"/>
                      <a:pt x="695" y="562"/>
                    </a:cubicBezTo>
                    <a:cubicBezTo>
                      <a:pt x="700" y="564"/>
                      <a:pt x="706" y="567"/>
                      <a:pt x="712" y="569"/>
                    </a:cubicBezTo>
                    <a:cubicBezTo>
                      <a:pt x="716" y="570"/>
                      <a:pt x="720" y="571"/>
                      <a:pt x="724" y="572"/>
                    </a:cubicBezTo>
                    <a:cubicBezTo>
                      <a:pt x="723" y="577"/>
                      <a:pt x="719" y="579"/>
                      <a:pt x="715" y="581"/>
                    </a:cubicBezTo>
                    <a:cubicBezTo>
                      <a:pt x="708" y="584"/>
                      <a:pt x="702" y="586"/>
                      <a:pt x="696" y="589"/>
                    </a:cubicBezTo>
                    <a:cubicBezTo>
                      <a:pt x="692" y="591"/>
                      <a:pt x="688" y="593"/>
                      <a:pt x="684" y="593"/>
                    </a:cubicBezTo>
                    <a:cubicBezTo>
                      <a:pt x="679" y="593"/>
                      <a:pt x="676" y="595"/>
                      <a:pt x="674" y="599"/>
                    </a:cubicBezTo>
                    <a:cubicBezTo>
                      <a:pt x="686" y="615"/>
                      <a:pt x="702" y="625"/>
                      <a:pt x="720" y="636"/>
                    </a:cubicBezTo>
                    <a:cubicBezTo>
                      <a:pt x="712" y="638"/>
                      <a:pt x="706" y="641"/>
                      <a:pt x="699" y="642"/>
                    </a:cubicBezTo>
                    <a:cubicBezTo>
                      <a:pt x="692" y="642"/>
                      <a:pt x="686" y="644"/>
                      <a:pt x="678" y="645"/>
                    </a:cubicBezTo>
                    <a:cubicBezTo>
                      <a:pt x="674" y="639"/>
                      <a:pt x="670" y="633"/>
                      <a:pt x="665" y="626"/>
                    </a:cubicBezTo>
                    <a:cubicBezTo>
                      <a:pt x="660" y="617"/>
                      <a:pt x="655" y="608"/>
                      <a:pt x="649" y="599"/>
                    </a:cubicBezTo>
                    <a:cubicBezTo>
                      <a:pt x="646" y="595"/>
                      <a:pt x="643" y="591"/>
                      <a:pt x="640" y="586"/>
                    </a:cubicBezTo>
                    <a:cubicBezTo>
                      <a:pt x="636" y="579"/>
                      <a:pt x="631" y="571"/>
                      <a:pt x="626" y="564"/>
                    </a:cubicBezTo>
                    <a:cubicBezTo>
                      <a:pt x="623" y="560"/>
                      <a:pt x="619" y="555"/>
                      <a:pt x="615" y="551"/>
                    </a:cubicBezTo>
                    <a:cubicBezTo>
                      <a:pt x="606" y="542"/>
                      <a:pt x="598" y="534"/>
                      <a:pt x="589" y="525"/>
                    </a:cubicBezTo>
                    <a:cubicBezTo>
                      <a:pt x="580" y="517"/>
                      <a:pt x="572" y="508"/>
                      <a:pt x="563" y="500"/>
                    </a:cubicBezTo>
                    <a:cubicBezTo>
                      <a:pt x="557" y="495"/>
                      <a:pt x="549" y="490"/>
                      <a:pt x="542" y="486"/>
                    </a:cubicBezTo>
                    <a:cubicBezTo>
                      <a:pt x="532" y="480"/>
                      <a:pt x="522" y="475"/>
                      <a:pt x="512" y="470"/>
                    </a:cubicBezTo>
                    <a:cubicBezTo>
                      <a:pt x="506" y="467"/>
                      <a:pt x="500" y="465"/>
                      <a:pt x="493" y="462"/>
                    </a:cubicBezTo>
                    <a:cubicBezTo>
                      <a:pt x="491" y="461"/>
                      <a:pt x="488" y="460"/>
                      <a:pt x="484" y="459"/>
                    </a:cubicBezTo>
                    <a:cubicBezTo>
                      <a:pt x="484" y="457"/>
                      <a:pt x="485" y="455"/>
                      <a:pt x="485" y="452"/>
                    </a:cubicBezTo>
                    <a:cubicBezTo>
                      <a:pt x="484" y="451"/>
                      <a:pt x="482" y="450"/>
                      <a:pt x="481" y="451"/>
                    </a:cubicBezTo>
                    <a:cubicBezTo>
                      <a:pt x="474" y="452"/>
                      <a:pt x="468" y="450"/>
                      <a:pt x="462" y="449"/>
                    </a:cubicBezTo>
                    <a:cubicBezTo>
                      <a:pt x="458" y="448"/>
                      <a:pt x="455" y="447"/>
                      <a:pt x="452" y="446"/>
                    </a:cubicBezTo>
                    <a:cubicBezTo>
                      <a:pt x="447" y="443"/>
                      <a:pt x="442" y="440"/>
                      <a:pt x="438" y="437"/>
                    </a:cubicBezTo>
                    <a:cubicBezTo>
                      <a:pt x="432" y="433"/>
                      <a:pt x="432" y="433"/>
                      <a:pt x="427" y="438"/>
                    </a:cubicBezTo>
                    <a:cubicBezTo>
                      <a:pt x="427" y="438"/>
                      <a:pt x="426" y="439"/>
                      <a:pt x="425" y="439"/>
                    </a:cubicBezTo>
                    <a:cubicBezTo>
                      <a:pt x="424" y="438"/>
                      <a:pt x="422" y="437"/>
                      <a:pt x="421" y="436"/>
                    </a:cubicBezTo>
                    <a:cubicBezTo>
                      <a:pt x="414" y="430"/>
                      <a:pt x="407" y="423"/>
                      <a:pt x="400" y="417"/>
                    </a:cubicBezTo>
                    <a:cubicBezTo>
                      <a:pt x="397" y="416"/>
                      <a:pt x="395" y="415"/>
                      <a:pt x="392" y="414"/>
                    </a:cubicBezTo>
                    <a:cubicBezTo>
                      <a:pt x="386" y="412"/>
                      <a:pt x="384" y="409"/>
                      <a:pt x="383" y="403"/>
                    </a:cubicBezTo>
                    <a:cubicBezTo>
                      <a:pt x="379" y="400"/>
                      <a:pt x="375" y="400"/>
                      <a:pt x="371" y="405"/>
                    </a:cubicBezTo>
                    <a:cubicBezTo>
                      <a:pt x="371" y="405"/>
                      <a:pt x="371" y="405"/>
                      <a:pt x="371" y="406"/>
                    </a:cubicBezTo>
                    <a:cubicBezTo>
                      <a:pt x="364" y="412"/>
                      <a:pt x="361" y="412"/>
                      <a:pt x="355" y="404"/>
                    </a:cubicBezTo>
                    <a:cubicBezTo>
                      <a:pt x="348" y="394"/>
                      <a:pt x="341" y="383"/>
                      <a:pt x="340" y="370"/>
                    </a:cubicBezTo>
                    <a:cubicBezTo>
                      <a:pt x="340" y="366"/>
                      <a:pt x="338" y="363"/>
                      <a:pt x="338" y="359"/>
                    </a:cubicBezTo>
                    <a:cubicBezTo>
                      <a:pt x="335" y="346"/>
                      <a:pt x="336" y="333"/>
                      <a:pt x="338" y="319"/>
                    </a:cubicBezTo>
                    <a:cubicBezTo>
                      <a:pt x="339" y="314"/>
                      <a:pt x="339" y="309"/>
                      <a:pt x="340" y="304"/>
                    </a:cubicBezTo>
                    <a:cubicBezTo>
                      <a:pt x="340" y="299"/>
                      <a:pt x="340" y="294"/>
                      <a:pt x="342" y="289"/>
                    </a:cubicBezTo>
                    <a:cubicBezTo>
                      <a:pt x="344" y="279"/>
                      <a:pt x="343" y="269"/>
                      <a:pt x="343" y="260"/>
                    </a:cubicBezTo>
                    <a:cubicBezTo>
                      <a:pt x="343" y="252"/>
                      <a:pt x="341" y="244"/>
                      <a:pt x="338" y="236"/>
                    </a:cubicBezTo>
                    <a:cubicBezTo>
                      <a:pt x="336" y="230"/>
                      <a:pt x="335" y="224"/>
                      <a:pt x="333" y="218"/>
                    </a:cubicBezTo>
                    <a:cubicBezTo>
                      <a:pt x="331" y="214"/>
                      <a:pt x="329" y="210"/>
                      <a:pt x="328" y="206"/>
                    </a:cubicBezTo>
                    <a:cubicBezTo>
                      <a:pt x="328" y="204"/>
                      <a:pt x="329" y="202"/>
                      <a:pt x="329" y="199"/>
                    </a:cubicBezTo>
                    <a:cubicBezTo>
                      <a:pt x="330" y="187"/>
                      <a:pt x="326" y="176"/>
                      <a:pt x="321" y="164"/>
                    </a:cubicBezTo>
                    <a:cubicBezTo>
                      <a:pt x="320" y="161"/>
                      <a:pt x="318" y="158"/>
                      <a:pt x="316" y="154"/>
                    </a:cubicBezTo>
                    <a:cubicBezTo>
                      <a:pt x="311" y="145"/>
                      <a:pt x="302" y="142"/>
                      <a:pt x="291" y="141"/>
                    </a:cubicBezTo>
                    <a:cubicBezTo>
                      <a:pt x="288" y="141"/>
                      <a:pt x="285" y="140"/>
                      <a:pt x="283" y="140"/>
                    </a:cubicBezTo>
                    <a:cubicBezTo>
                      <a:pt x="276" y="139"/>
                      <a:pt x="270" y="137"/>
                      <a:pt x="263" y="137"/>
                    </a:cubicBezTo>
                    <a:cubicBezTo>
                      <a:pt x="259" y="137"/>
                      <a:pt x="255" y="137"/>
                      <a:pt x="251" y="138"/>
                    </a:cubicBezTo>
                    <a:cubicBezTo>
                      <a:pt x="235" y="140"/>
                      <a:pt x="219" y="145"/>
                      <a:pt x="202" y="145"/>
                    </a:cubicBezTo>
                    <a:cubicBezTo>
                      <a:pt x="201" y="145"/>
                      <a:pt x="200" y="144"/>
                      <a:pt x="200" y="145"/>
                    </a:cubicBezTo>
                    <a:cubicBezTo>
                      <a:pt x="191" y="149"/>
                      <a:pt x="182" y="147"/>
                      <a:pt x="174" y="146"/>
                    </a:cubicBezTo>
                    <a:cubicBezTo>
                      <a:pt x="164" y="146"/>
                      <a:pt x="154" y="146"/>
                      <a:pt x="144" y="147"/>
                    </a:cubicBezTo>
                    <a:cubicBezTo>
                      <a:pt x="135" y="148"/>
                      <a:pt x="125" y="147"/>
                      <a:pt x="115" y="146"/>
                    </a:cubicBezTo>
                    <a:cubicBezTo>
                      <a:pt x="106" y="145"/>
                      <a:pt x="97" y="144"/>
                      <a:pt x="88" y="143"/>
                    </a:cubicBezTo>
                    <a:cubicBezTo>
                      <a:pt x="87" y="143"/>
                      <a:pt x="86" y="143"/>
                      <a:pt x="85" y="143"/>
                    </a:cubicBezTo>
                    <a:cubicBezTo>
                      <a:pt x="77" y="138"/>
                      <a:pt x="67" y="138"/>
                      <a:pt x="58" y="136"/>
                    </a:cubicBezTo>
                    <a:cubicBezTo>
                      <a:pt x="55" y="135"/>
                      <a:pt x="53" y="136"/>
                      <a:pt x="51" y="139"/>
                    </a:cubicBezTo>
                    <a:cubicBezTo>
                      <a:pt x="45" y="146"/>
                      <a:pt x="40" y="154"/>
                      <a:pt x="35" y="161"/>
                    </a:cubicBezTo>
                    <a:cubicBezTo>
                      <a:pt x="33" y="165"/>
                      <a:pt x="31" y="168"/>
                      <a:pt x="28" y="170"/>
                    </a:cubicBezTo>
                    <a:cubicBezTo>
                      <a:pt x="22" y="176"/>
                      <a:pt x="19" y="183"/>
                      <a:pt x="17" y="191"/>
                    </a:cubicBezTo>
                    <a:cubicBezTo>
                      <a:pt x="16" y="196"/>
                      <a:pt x="15" y="201"/>
                      <a:pt x="14" y="207"/>
                    </a:cubicBezTo>
                    <a:cubicBezTo>
                      <a:pt x="10" y="207"/>
                      <a:pt x="10" y="203"/>
                      <a:pt x="8" y="201"/>
                    </a:cubicBezTo>
                    <a:cubicBezTo>
                      <a:pt x="7" y="197"/>
                      <a:pt x="5" y="194"/>
                      <a:pt x="5" y="190"/>
                    </a:cubicBezTo>
                    <a:cubicBezTo>
                      <a:pt x="3" y="181"/>
                      <a:pt x="1" y="172"/>
                      <a:pt x="1" y="164"/>
                    </a:cubicBezTo>
                    <a:cubicBezTo>
                      <a:pt x="0" y="152"/>
                      <a:pt x="5" y="142"/>
                      <a:pt x="10" y="132"/>
                    </a:cubicBezTo>
                    <a:cubicBezTo>
                      <a:pt x="17" y="116"/>
                      <a:pt x="26" y="102"/>
                      <a:pt x="36" y="88"/>
                    </a:cubicBezTo>
                    <a:cubicBezTo>
                      <a:pt x="46" y="74"/>
                      <a:pt x="57" y="63"/>
                      <a:pt x="71" y="53"/>
                    </a:cubicBezTo>
                    <a:cubicBezTo>
                      <a:pt x="81" y="46"/>
                      <a:pt x="91" y="39"/>
                      <a:pt x="101" y="33"/>
                    </a:cubicBezTo>
                    <a:cubicBezTo>
                      <a:pt x="104" y="31"/>
                      <a:pt x="107" y="28"/>
                      <a:pt x="111" y="26"/>
                    </a:cubicBezTo>
                    <a:cubicBezTo>
                      <a:pt x="117" y="23"/>
                      <a:pt x="124" y="20"/>
                      <a:pt x="130" y="17"/>
                    </a:cubicBezTo>
                    <a:cubicBezTo>
                      <a:pt x="138" y="14"/>
                      <a:pt x="146" y="11"/>
                      <a:pt x="154" y="8"/>
                    </a:cubicBezTo>
                    <a:cubicBezTo>
                      <a:pt x="173" y="0"/>
                      <a:pt x="192" y="0"/>
                      <a:pt x="212" y="1"/>
                    </a:cubicBezTo>
                    <a:cubicBezTo>
                      <a:pt x="223" y="2"/>
                      <a:pt x="235" y="1"/>
                      <a:pt x="246" y="2"/>
                    </a:cubicBezTo>
                    <a:cubicBezTo>
                      <a:pt x="258" y="2"/>
                      <a:pt x="269" y="3"/>
                      <a:pt x="281" y="6"/>
                    </a:cubicBezTo>
                    <a:cubicBezTo>
                      <a:pt x="288" y="8"/>
                      <a:pt x="296" y="9"/>
                      <a:pt x="302" y="12"/>
                    </a:cubicBezTo>
                    <a:cubicBezTo>
                      <a:pt x="305" y="14"/>
                      <a:pt x="309" y="15"/>
                      <a:pt x="311" y="17"/>
                    </a:cubicBezTo>
                    <a:cubicBezTo>
                      <a:pt x="327" y="27"/>
                      <a:pt x="342" y="36"/>
                      <a:pt x="356" y="49"/>
                    </a:cubicBezTo>
                    <a:cubicBezTo>
                      <a:pt x="364" y="56"/>
                      <a:pt x="374" y="63"/>
                      <a:pt x="382" y="71"/>
                    </a:cubicBezTo>
                    <a:cubicBezTo>
                      <a:pt x="393" y="80"/>
                      <a:pt x="403" y="90"/>
                      <a:pt x="413" y="101"/>
                    </a:cubicBezTo>
                    <a:cubicBezTo>
                      <a:pt x="417" y="105"/>
                      <a:pt x="419" y="110"/>
                      <a:pt x="422" y="115"/>
                    </a:cubicBezTo>
                    <a:cubicBezTo>
                      <a:pt x="431" y="125"/>
                      <a:pt x="438" y="137"/>
                      <a:pt x="445" y="149"/>
                    </a:cubicBezTo>
                    <a:cubicBezTo>
                      <a:pt x="451" y="158"/>
                      <a:pt x="457" y="166"/>
                      <a:pt x="462" y="175"/>
                    </a:cubicBezTo>
                    <a:cubicBezTo>
                      <a:pt x="464" y="179"/>
                      <a:pt x="466" y="182"/>
                      <a:pt x="467" y="185"/>
                    </a:cubicBezTo>
                    <a:cubicBezTo>
                      <a:pt x="479" y="205"/>
                      <a:pt x="490" y="225"/>
                      <a:pt x="502" y="245"/>
                    </a:cubicBezTo>
                    <a:cubicBezTo>
                      <a:pt x="507" y="254"/>
                      <a:pt x="513" y="264"/>
                      <a:pt x="519" y="273"/>
                    </a:cubicBezTo>
                    <a:cubicBezTo>
                      <a:pt x="527" y="286"/>
                      <a:pt x="535" y="298"/>
                      <a:pt x="543" y="311"/>
                    </a:cubicBezTo>
                    <a:cubicBezTo>
                      <a:pt x="553" y="327"/>
                      <a:pt x="562" y="343"/>
                      <a:pt x="573" y="358"/>
                    </a:cubicBezTo>
                    <a:cubicBezTo>
                      <a:pt x="581" y="370"/>
                      <a:pt x="591" y="382"/>
                      <a:pt x="600" y="393"/>
                    </a:cubicBezTo>
                    <a:cubicBezTo>
                      <a:pt x="605" y="400"/>
                      <a:pt x="610" y="406"/>
                      <a:pt x="616" y="412"/>
                    </a:cubicBezTo>
                    <a:cubicBezTo>
                      <a:pt x="623" y="421"/>
                      <a:pt x="632" y="429"/>
                      <a:pt x="641" y="436"/>
                    </a:cubicBezTo>
                    <a:cubicBezTo>
                      <a:pt x="648" y="441"/>
                      <a:pt x="655" y="446"/>
                      <a:pt x="662" y="452"/>
                    </a:cubicBezTo>
                    <a:cubicBezTo>
                      <a:pt x="663" y="453"/>
                      <a:pt x="664" y="454"/>
                      <a:pt x="666" y="455"/>
                    </a:cubicBezTo>
                    <a:cubicBezTo>
                      <a:pt x="681" y="464"/>
                      <a:pt x="696" y="473"/>
                      <a:pt x="713" y="480"/>
                    </a:cubicBezTo>
                    <a:cubicBezTo>
                      <a:pt x="713" y="480"/>
                      <a:pt x="713" y="480"/>
                      <a:pt x="714" y="482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87" name="Freeform 10"/>
              <p:cNvSpPr>
                <a:spLocks/>
              </p:cNvSpPr>
              <p:nvPr/>
            </p:nvSpPr>
            <p:spPr bwMode="auto">
              <a:xfrm>
                <a:off x="2419" y="964"/>
                <a:ext cx="432" cy="1047"/>
              </a:xfrm>
              <a:custGeom>
                <a:avLst/>
                <a:gdLst>
                  <a:gd name="T0" fmla="*/ 293 w 294"/>
                  <a:gd name="T1" fmla="*/ 36 h 714"/>
                  <a:gd name="T2" fmla="*/ 270 w 294"/>
                  <a:gd name="T3" fmla="*/ 72 h 714"/>
                  <a:gd name="T4" fmla="*/ 232 w 294"/>
                  <a:gd name="T5" fmla="*/ 150 h 714"/>
                  <a:gd name="T6" fmla="*/ 223 w 294"/>
                  <a:gd name="T7" fmla="*/ 184 h 714"/>
                  <a:gd name="T8" fmla="*/ 216 w 294"/>
                  <a:gd name="T9" fmla="*/ 206 h 714"/>
                  <a:gd name="T10" fmla="*/ 212 w 294"/>
                  <a:gd name="T11" fmla="*/ 224 h 714"/>
                  <a:gd name="T12" fmla="*/ 207 w 294"/>
                  <a:gd name="T13" fmla="*/ 259 h 714"/>
                  <a:gd name="T14" fmla="*/ 199 w 294"/>
                  <a:gd name="T15" fmla="*/ 309 h 714"/>
                  <a:gd name="T16" fmla="*/ 194 w 294"/>
                  <a:gd name="T17" fmla="*/ 378 h 714"/>
                  <a:gd name="T18" fmla="*/ 191 w 294"/>
                  <a:gd name="T19" fmla="*/ 430 h 714"/>
                  <a:gd name="T20" fmla="*/ 191 w 294"/>
                  <a:gd name="T21" fmla="*/ 477 h 714"/>
                  <a:gd name="T22" fmla="*/ 192 w 294"/>
                  <a:gd name="T23" fmla="*/ 523 h 714"/>
                  <a:gd name="T24" fmla="*/ 197 w 294"/>
                  <a:gd name="T25" fmla="*/ 616 h 714"/>
                  <a:gd name="T26" fmla="*/ 199 w 294"/>
                  <a:gd name="T27" fmla="*/ 638 h 714"/>
                  <a:gd name="T28" fmla="*/ 202 w 294"/>
                  <a:gd name="T29" fmla="*/ 678 h 714"/>
                  <a:gd name="T30" fmla="*/ 173 w 294"/>
                  <a:gd name="T31" fmla="*/ 692 h 714"/>
                  <a:gd name="T32" fmla="*/ 156 w 294"/>
                  <a:gd name="T33" fmla="*/ 701 h 714"/>
                  <a:gd name="T34" fmla="*/ 129 w 294"/>
                  <a:gd name="T35" fmla="*/ 713 h 714"/>
                  <a:gd name="T36" fmla="*/ 120 w 294"/>
                  <a:gd name="T37" fmla="*/ 689 h 714"/>
                  <a:gd name="T38" fmla="*/ 115 w 294"/>
                  <a:gd name="T39" fmla="*/ 647 h 714"/>
                  <a:gd name="T40" fmla="*/ 108 w 294"/>
                  <a:gd name="T41" fmla="*/ 601 h 714"/>
                  <a:gd name="T42" fmla="*/ 107 w 294"/>
                  <a:gd name="T43" fmla="*/ 569 h 714"/>
                  <a:gd name="T44" fmla="*/ 97 w 294"/>
                  <a:gd name="T45" fmla="*/ 544 h 714"/>
                  <a:gd name="T46" fmla="*/ 73 w 294"/>
                  <a:gd name="T47" fmla="*/ 474 h 714"/>
                  <a:gd name="T48" fmla="*/ 44 w 294"/>
                  <a:gd name="T49" fmla="*/ 399 h 714"/>
                  <a:gd name="T50" fmla="*/ 30 w 294"/>
                  <a:gd name="T51" fmla="*/ 370 h 714"/>
                  <a:gd name="T52" fmla="*/ 3 w 294"/>
                  <a:gd name="T53" fmla="*/ 293 h 714"/>
                  <a:gd name="T54" fmla="*/ 3 w 294"/>
                  <a:gd name="T55" fmla="*/ 255 h 714"/>
                  <a:gd name="T56" fmla="*/ 5 w 294"/>
                  <a:gd name="T57" fmla="*/ 229 h 714"/>
                  <a:gd name="T58" fmla="*/ 17 w 294"/>
                  <a:gd name="T59" fmla="*/ 172 h 714"/>
                  <a:gd name="T60" fmla="*/ 33 w 294"/>
                  <a:gd name="T61" fmla="*/ 128 h 714"/>
                  <a:gd name="T62" fmla="*/ 55 w 294"/>
                  <a:gd name="T63" fmla="*/ 84 h 714"/>
                  <a:gd name="T64" fmla="*/ 66 w 294"/>
                  <a:gd name="T65" fmla="*/ 105 h 714"/>
                  <a:gd name="T66" fmla="*/ 69 w 294"/>
                  <a:gd name="T67" fmla="*/ 134 h 714"/>
                  <a:gd name="T68" fmla="*/ 78 w 294"/>
                  <a:gd name="T69" fmla="*/ 186 h 714"/>
                  <a:gd name="T70" fmla="*/ 82 w 294"/>
                  <a:gd name="T71" fmla="*/ 204 h 714"/>
                  <a:gd name="T72" fmla="*/ 100 w 294"/>
                  <a:gd name="T73" fmla="*/ 242 h 714"/>
                  <a:gd name="T74" fmla="*/ 112 w 294"/>
                  <a:gd name="T75" fmla="*/ 216 h 714"/>
                  <a:gd name="T76" fmla="*/ 133 w 294"/>
                  <a:gd name="T77" fmla="*/ 159 h 714"/>
                  <a:gd name="T78" fmla="*/ 152 w 294"/>
                  <a:gd name="T79" fmla="*/ 124 h 714"/>
                  <a:gd name="T80" fmla="*/ 172 w 294"/>
                  <a:gd name="T81" fmla="*/ 92 h 714"/>
                  <a:gd name="T82" fmla="*/ 195 w 294"/>
                  <a:gd name="T83" fmla="*/ 57 h 714"/>
                  <a:gd name="T84" fmla="*/ 239 w 294"/>
                  <a:gd name="T85" fmla="*/ 4 h 714"/>
                  <a:gd name="T86" fmla="*/ 255 w 294"/>
                  <a:gd name="T87" fmla="*/ 5 h 714"/>
                  <a:gd name="T88" fmla="*/ 294 w 294"/>
                  <a:gd name="T89" fmla="*/ 33 h 7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94" h="714">
                    <a:moveTo>
                      <a:pt x="294" y="34"/>
                    </a:moveTo>
                    <a:cubicBezTo>
                      <a:pt x="294" y="34"/>
                      <a:pt x="294" y="35"/>
                      <a:pt x="293" y="36"/>
                    </a:cubicBezTo>
                    <a:cubicBezTo>
                      <a:pt x="289" y="42"/>
                      <a:pt x="284" y="48"/>
                      <a:pt x="281" y="55"/>
                    </a:cubicBezTo>
                    <a:cubicBezTo>
                      <a:pt x="279" y="61"/>
                      <a:pt x="274" y="66"/>
                      <a:pt x="270" y="72"/>
                    </a:cubicBezTo>
                    <a:cubicBezTo>
                      <a:pt x="262" y="86"/>
                      <a:pt x="255" y="100"/>
                      <a:pt x="247" y="113"/>
                    </a:cubicBezTo>
                    <a:cubicBezTo>
                      <a:pt x="240" y="125"/>
                      <a:pt x="237" y="138"/>
                      <a:pt x="232" y="150"/>
                    </a:cubicBezTo>
                    <a:cubicBezTo>
                      <a:pt x="230" y="157"/>
                      <a:pt x="227" y="164"/>
                      <a:pt x="225" y="171"/>
                    </a:cubicBezTo>
                    <a:cubicBezTo>
                      <a:pt x="224" y="175"/>
                      <a:pt x="224" y="180"/>
                      <a:pt x="223" y="184"/>
                    </a:cubicBezTo>
                    <a:cubicBezTo>
                      <a:pt x="222" y="188"/>
                      <a:pt x="220" y="193"/>
                      <a:pt x="219" y="197"/>
                    </a:cubicBezTo>
                    <a:cubicBezTo>
                      <a:pt x="218" y="200"/>
                      <a:pt x="217" y="203"/>
                      <a:pt x="216" y="206"/>
                    </a:cubicBezTo>
                    <a:cubicBezTo>
                      <a:pt x="216" y="209"/>
                      <a:pt x="215" y="212"/>
                      <a:pt x="214" y="216"/>
                    </a:cubicBezTo>
                    <a:cubicBezTo>
                      <a:pt x="213" y="219"/>
                      <a:pt x="213" y="221"/>
                      <a:pt x="212" y="224"/>
                    </a:cubicBezTo>
                    <a:cubicBezTo>
                      <a:pt x="212" y="225"/>
                      <a:pt x="212" y="226"/>
                      <a:pt x="212" y="227"/>
                    </a:cubicBezTo>
                    <a:cubicBezTo>
                      <a:pt x="210" y="238"/>
                      <a:pt x="208" y="248"/>
                      <a:pt x="207" y="259"/>
                    </a:cubicBezTo>
                    <a:cubicBezTo>
                      <a:pt x="206" y="263"/>
                      <a:pt x="206" y="268"/>
                      <a:pt x="205" y="273"/>
                    </a:cubicBezTo>
                    <a:cubicBezTo>
                      <a:pt x="203" y="285"/>
                      <a:pt x="201" y="297"/>
                      <a:pt x="199" y="309"/>
                    </a:cubicBezTo>
                    <a:cubicBezTo>
                      <a:pt x="198" y="318"/>
                      <a:pt x="198" y="327"/>
                      <a:pt x="197" y="335"/>
                    </a:cubicBezTo>
                    <a:cubicBezTo>
                      <a:pt x="194" y="349"/>
                      <a:pt x="195" y="363"/>
                      <a:pt x="194" y="378"/>
                    </a:cubicBezTo>
                    <a:cubicBezTo>
                      <a:pt x="194" y="386"/>
                      <a:pt x="193" y="393"/>
                      <a:pt x="192" y="401"/>
                    </a:cubicBezTo>
                    <a:cubicBezTo>
                      <a:pt x="192" y="411"/>
                      <a:pt x="191" y="420"/>
                      <a:pt x="191" y="430"/>
                    </a:cubicBezTo>
                    <a:cubicBezTo>
                      <a:pt x="192" y="441"/>
                      <a:pt x="191" y="452"/>
                      <a:pt x="191" y="463"/>
                    </a:cubicBezTo>
                    <a:cubicBezTo>
                      <a:pt x="191" y="467"/>
                      <a:pt x="191" y="472"/>
                      <a:pt x="191" y="477"/>
                    </a:cubicBezTo>
                    <a:cubicBezTo>
                      <a:pt x="192" y="486"/>
                      <a:pt x="193" y="495"/>
                      <a:pt x="192" y="504"/>
                    </a:cubicBezTo>
                    <a:cubicBezTo>
                      <a:pt x="191" y="510"/>
                      <a:pt x="193" y="517"/>
                      <a:pt x="192" y="523"/>
                    </a:cubicBezTo>
                    <a:cubicBezTo>
                      <a:pt x="191" y="540"/>
                      <a:pt x="193" y="557"/>
                      <a:pt x="194" y="574"/>
                    </a:cubicBezTo>
                    <a:cubicBezTo>
                      <a:pt x="195" y="588"/>
                      <a:pt x="196" y="602"/>
                      <a:pt x="197" y="616"/>
                    </a:cubicBezTo>
                    <a:cubicBezTo>
                      <a:pt x="197" y="619"/>
                      <a:pt x="198" y="621"/>
                      <a:pt x="198" y="624"/>
                    </a:cubicBezTo>
                    <a:cubicBezTo>
                      <a:pt x="198" y="629"/>
                      <a:pt x="198" y="633"/>
                      <a:pt x="199" y="638"/>
                    </a:cubicBezTo>
                    <a:cubicBezTo>
                      <a:pt x="200" y="648"/>
                      <a:pt x="202" y="657"/>
                      <a:pt x="202" y="667"/>
                    </a:cubicBezTo>
                    <a:cubicBezTo>
                      <a:pt x="202" y="671"/>
                      <a:pt x="202" y="674"/>
                      <a:pt x="202" y="678"/>
                    </a:cubicBezTo>
                    <a:cubicBezTo>
                      <a:pt x="199" y="679"/>
                      <a:pt x="196" y="682"/>
                      <a:pt x="193" y="683"/>
                    </a:cubicBezTo>
                    <a:cubicBezTo>
                      <a:pt x="187" y="686"/>
                      <a:pt x="180" y="689"/>
                      <a:pt x="173" y="692"/>
                    </a:cubicBezTo>
                    <a:cubicBezTo>
                      <a:pt x="169" y="694"/>
                      <a:pt x="164" y="697"/>
                      <a:pt x="160" y="699"/>
                    </a:cubicBezTo>
                    <a:cubicBezTo>
                      <a:pt x="158" y="700"/>
                      <a:pt x="157" y="701"/>
                      <a:pt x="156" y="701"/>
                    </a:cubicBezTo>
                    <a:cubicBezTo>
                      <a:pt x="152" y="702"/>
                      <a:pt x="149" y="704"/>
                      <a:pt x="147" y="705"/>
                    </a:cubicBezTo>
                    <a:cubicBezTo>
                      <a:pt x="140" y="707"/>
                      <a:pt x="135" y="711"/>
                      <a:pt x="129" y="713"/>
                    </a:cubicBezTo>
                    <a:cubicBezTo>
                      <a:pt x="125" y="714"/>
                      <a:pt x="124" y="713"/>
                      <a:pt x="123" y="710"/>
                    </a:cubicBezTo>
                    <a:cubicBezTo>
                      <a:pt x="120" y="703"/>
                      <a:pt x="119" y="696"/>
                      <a:pt x="120" y="689"/>
                    </a:cubicBezTo>
                    <a:cubicBezTo>
                      <a:pt x="120" y="684"/>
                      <a:pt x="121" y="679"/>
                      <a:pt x="119" y="673"/>
                    </a:cubicBezTo>
                    <a:cubicBezTo>
                      <a:pt x="117" y="665"/>
                      <a:pt x="117" y="655"/>
                      <a:pt x="115" y="647"/>
                    </a:cubicBezTo>
                    <a:cubicBezTo>
                      <a:pt x="114" y="636"/>
                      <a:pt x="112" y="626"/>
                      <a:pt x="110" y="615"/>
                    </a:cubicBezTo>
                    <a:cubicBezTo>
                      <a:pt x="110" y="611"/>
                      <a:pt x="109" y="606"/>
                      <a:pt x="108" y="601"/>
                    </a:cubicBezTo>
                    <a:cubicBezTo>
                      <a:pt x="108" y="595"/>
                      <a:pt x="106" y="590"/>
                      <a:pt x="105" y="585"/>
                    </a:cubicBezTo>
                    <a:cubicBezTo>
                      <a:pt x="104" y="579"/>
                      <a:pt x="102" y="574"/>
                      <a:pt x="107" y="569"/>
                    </a:cubicBezTo>
                    <a:cubicBezTo>
                      <a:pt x="101" y="567"/>
                      <a:pt x="101" y="563"/>
                      <a:pt x="101" y="559"/>
                    </a:cubicBezTo>
                    <a:cubicBezTo>
                      <a:pt x="100" y="554"/>
                      <a:pt x="98" y="549"/>
                      <a:pt x="97" y="544"/>
                    </a:cubicBezTo>
                    <a:cubicBezTo>
                      <a:pt x="93" y="530"/>
                      <a:pt x="90" y="517"/>
                      <a:pt x="85" y="503"/>
                    </a:cubicBezTo>
                    <a:cubicBezTo>
                      <a:pt x="82" y="493"/>
                      <a:pt x="77" y="484"/>
                      <a:pt x="73" y="474"/>
                    </a:cubicBezTo>
                    <a:cubicBezTo>
                      <a:pt x="69" y="465"/>
                      <a:pt x="66" y="456"/>
                      <a:pt x="63" y="447"/>
                    </a:cubicBezTo>
                    <a:cubicBezTo>
                      <a:pt x="57" y="431"/>
                      <a:pt x="52" y="414"/>
                      <a:pt x="44" y="399"/>
                    </a:cubicBezTo>
                    <a:cubicBezTo>
                      <a:pt x="41" y="393"/>
                      <a:pt x="38" y="386"/>
                      <a:pt x="35" y="379"/>
                    </a:cubicBezTo>
                    <a:cubicBezTo>
                      <a:pt x="34" y="376"/>
                      <a:pt x="32" y="373"/>
                      <a:pt x="30" y="370"/>
                    </a:cubicBezTo>
                    <a:cubicBezTo>
                      <a:pt x="25" y="360"/>
                      <a:pt x="21" y="348"/>
                      <a:pt x="17" y="338"/>
                    </a:cubicBezTo>
                    <a:cubicBezTo>
                      <a:pt x="10" y="323"/>
                      <a:pt x="6" y="308"/>
                      <a:pt x="3" y="293"/>
                    </a:cubicBezTo>
                    <a:cubicBezTo>
                      <a:pt x="1" y="284"/>
                      <a:pt x="2" y="274"/>
                      <a:pt x="2" y="265"/>
                    </a:cubicBezTo>
                    <a:cubicBezTo>
                      <a:pt x="2" y="262"/>
                      <a:pt x="1" y="258"/>
                      <a:pt x="3" y="255"/>
                    </a:cubicBezTo>
                    <a:cubicBezTo>
                      <a:pt x="4" y="255"/>
                      <a:pt x="4" y="255"/>
                      <a:pt x="4" y="254"/>
                    </a:cubicBezTo>
                    <a:cubicBezTo>
                      <a:pt x="0" y="245"/>
                      <a:pt x="4" y="237"/>
                      <a:pt x="5" y="229"/>
                    </a:cubicBezTo>
                    <a:cubicBezTo>
                      <a:pt x="6" y="225"/>
                      <a:pt x="6" y="220"/>
                      <a:pt x="7" y="217"/>
                    </a:cubicBezTo>
                    <a:cubicBezTo>
                      <a:pt x="10" y="202"/>
                      <a:pt x="13" y="187"/>
                      <a:pt x="17" y="172"/>
                    </a:cubicBezTo>
                    <a:cubicBezTo>
                      <a:pt x="19" y="165"/>
                      <a:pt x="22" y="158"/>
                      <a:pt x="24" y="151"/>
                    </a:cubicBezTo>
                    <a:cubicBezTo>
                      <a:pt x="27" y="143"/>
                      <a:pt x="29" y="135"/>
                      <a:pt x="33" y="128"/>
                    </a:cubicBezTo>
                    <a:cubicBezTo>
                      <a:pt x="37" y="119"/>
                      <a:pt x="41" y="111"/>
                      <a:pt x="46" y="103"/>
                    </a:cubicBezTo>
                    <a:cubicBezTo>
                      <a:pt x="49" y="96"/>
                      <a:pt x="52" y="90"/>
                      <a:pt x="55" y="84"/>
                    </a:cubicBezTo>
                    <a:cubicBezTo>
                      <a:pt x="58" y="79"/>
                      <a:pt x="62" y="77"/>
                      <a:pt x="69" y="74"/>
                    </a:cubicBezTo>
                    <a:cubicBezTo>
                      <a:pt x="68" y="85"/>
                      <a:pt x="67" y="95"/>
                      <a:pt x="66" y="105"/>
                    </a:cubicBezTo>
                    <a:cubicBezTo>
                      <a:pt x="66" y="106"/>
                      <a:pt x="66" y="108"/>
                      <a:pt x="66" y="109"/>
                    </a:cubicBezTo>
                    <a:cubicBezTo>
                      <a:pt x="67" y="118"/>
                      <a:pt x="68" y="126"/>
                      <a:pt x="69" y="134"/>
                    </a:cubicBezTo>
                    <a:cubicBezTo>
                      <a:pt x="70" y="143"/>
                      <a:pt x="71" y="152"/>
                      <a:pt x="72" y="160"/>
                    </a:cubicBezTo>
                    <a:cubicBezTo>
                      <a:pt x="74" y="169"/>
                      <a:pt x="76" y="177"/>
                      <a:pt x="78" y="186"/>
                    </a:cubicBezTo>
                    <a:cubicBezTo>
                      <a:pt x="78" y="189"/>
                      <a:pt x="79" y="192"/>
                      <a:pt x="80" y="195"/>
                    </a:cubicBezTo>
                    <a:cubicBezTo>
                      <a:pt x="81" y="198"/>
                      <a:pt x="81" y="201"/>
                      <a:pt x="82" y="204"/>
                    </a:cubicBezTo>
                    <a:cubicBezTo>
                      <a:pt x="85" y="211"/>
                      <a:pt x="88" y="219"/>
                      <a:pt x="91" y="226"/>
                    </a:cubicBezTo>
                    <a:cubicBezTo>
                      <a:pt x="93" y="232"/>
                      <a:pt x="95" y="238"/>
                      <a:pt x="100" y="242"/>
                    </a:cubicBezTo>
                    <a:cubicBezTo>
                      <a:pt x="103" y="242"/>
                      <a:pt x="104" y="241"/>
                      <a:pt x="105" y="238"/>
                    </a:cubicBezTo>
                    <a:cubicBezTo>
                      <a:pt x="107" y="230"/>
                      <a:pt x="110" y="223"/>
                      <a:pt x="112" y="216"/>
                    </a:cubicBezTo>
                    <a:cubicBezTo>
                      <a:pt x="116" y="205"/>
                      <a:pt x="120" y="194"/>
                      <a:pt x="124" y="184"/>
                    </a:cubicBezTo>
                    <a:cubicBezTo>
                      <a:pt x="127" y="175"/>
                      <a:pt x="130" y="167"/>
                      <a:pt x="133" y="159"/>
                    </a:cubicBezTo>
                    <a:cubicBezTo>
                      <a:pt x="134" y="156"/>
                      <a:pt x="137" y="152"/>
                      <a:pt x="139" y="149"/>
                    </a:cubicBezTo>
                    <a:cubicBezTo>
                      <a:pt x="143" y="141"/>
                      <a:pt x="147" y="132"/>
                      <a:pt x="152" y="124"/>
                    </a:cubicBezTo>
                    <a:cubicBezTo>
                      <a:pt x="157" y="116"/>
                      <a:pt x="163" y="108"/>
                      <a:pt x="169" y="99"/>
                    </a:cubicBezTo>
                    <a:cubicBezTo>
                      <a:pt x="170" y="97"/>
                      <a:pt x="171" y="94"/>
                      <a:pt x="172" y="92"/>
                    </a:cubicBezTo>
                    <a:cubicBezTo>
                      <a:pt x="176" y="86"/>
                      <a:pt x="179" y="79"/>
                      <a:pt x="183" y="73"/>
                    </a:cubicBezTo>
                    <a:cubicBezTo>
                      <a:pt x="187" y="67"/>
                      <a:pt x="191" y="62"/>
                      <a:pt x="195" y="57"/>
                    </a:cubicBezTo>
                    <a:cubicBezTo>
                      <a:pt x="203" y="44"/>
                      <a:pt x="212" y="32"/>
                      <a:pt x="223" y="21"/>
                    </a:cubicBezTo>
                    <a:cubicBezTo>
                      <a:pt x="228" y="16"/>
                      <a:pt x="233" y="10"/>
                      <a:pt x="239" y="4"/>
                    </a:cubicBezTo>
                    <a:cubicBezTo>
                      <a:pt x="243" y="0"/>
                      <a:pt x="246" y="0"/>
                      <a:pt x="251" y="3"/>
                    </a:cubicBezTo>
                    <a:cubicBezTo>
                      <a:pt x="252" y="4"/>
                      <a:pt x="253" y="5"/>
                      <a:pt x="255" y="5"/>
                    </a:cubicBezTo>
                    <a:cubicBezTo>
                      <a:pt x="262" y="5"/>
                      <a:pt x="267" y="10"/>
                      <a:pt x="272" y="14"/>
                    </a:cubicBezTo>
                    <a:cubicBezTo>
                      <a:pt x="279" y="21"/>
                      <a:pt x="285" y="28"/>
                      <a:pt x="294" y="33"/>
                    </a:cubicBezTo>
                    <a:cubicBezTo>
                      <a:pt x="294" y="33"/>
                      <a:pt x="294" y="33"/>
                      <a:pt x="294" y="34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88" name="Freeform 11"/>
              <p:cNvSpPr>
                <a:spLocks noEditPoints="1"/>
              </p:cNvSpPr>
              <p:nvPr/>
            </p:nvSpPr>
            <p:spPr bwMode="auto">
              <a:xfrm>
                <a:off x="2267" y="567"/>
                <a:ext cx="484" cy="731"/>
              </a:xfrm>
              <a:custGeom>
                <a:avLst/>
                <a:gdLst>
                  <a:gd name="T0" fmla="*/ 192 w 330"/>
                  <a:gd name="T1" fmla="*/ 467 h 499"/>
                  <a:gd name="T2" fmla="*/ 183 w 330"/>
                  <a:gd name="T3" fmla="*/ 423 h 499"/>
                  <a:gd name="T4" fmla="*/ 179 w 330"/>
                  <a:gd name="T5" fmla="*/ 369 h 499"/>
                  <a:gd name="T6" fmla="*/ 183 w 330"/>
                  <a:gd name="T7" fmla="*/ 351 h 499"/>
                  <a:gd name="T8" fmla="*/ 188 w 330"/>
                  <a:gd name="T9" fmla="*/ 371 h 499"/>
                  <a:gd name="T10" fmla="*/ 182 w 330"/>
                  <a:gd name="T11" fmla="*/ 294 h 499"/>
                  <a:gd name="T12" fmla="*/ 223 w 330"/>
                  <a:gd name="T13" fmla="*/ 254 h 499"/>
                  <a:gd name="T14" fmla="*/ 263 w 330"/>
                  <a:gd name="T15" fmla="*/ 225 h 499"/>
                  <a:gd name="T16" fmla="*/ 273 w 330"/>
                  <a:gd name="T17" fmla="*/ 194 h 499"/>
                  <a:gd name="T18" fmla="*/ 261 w 330"/>
                  <a:gd name="T19" fmla="*/ 195 h 499"/>
                  <a:gd name="T20" fmla="*/ 186 w 330"/>
                  <a:gd name="T21" fmla="*/ 259 h 499"/>
                  <a:gd name="T22" fmla="*/ 139 w 330"/>
                  <a:gd name="T23" fmla="*/ 268 h 499"/>
                  <a:gd name="T24" fmla="*/ 73 w 330"/>
                  <a:gd name="T25" fmla="*/ 227 h 499"/>
                  <a:gd name="T26" fmla="*/ 38 w 330"/>
                  <a:gd name="T27" fmla="*/ 180 h 499"/>
                  <a:gd name="T28" fmla="*/ 22 w 330"/>
                  <a:gd name="T29" fmla="*/ 129 h 499"/>
                  <a:gd name="T30" fmla="*/ 54 w 330"/>
                  <a:gd name="T31" fmla="*/ 95 h 499"/>
                  <a:gd name="T32" fmla="*/ 14 w 330"/>
                  <a:gd name="T33" fmla="*/ 92 h 499"/>
                  <a:gd name="T34" fmla="*/ 0 w 330"/>
                  <a:gd name="T35" fmla="*/ 59 h 499"/>
                  <a:gd name="T36" fmla="*/ 27 w 330"/>
                  <a:gd name="T37" fmla="*/ 9 h 499"/>
                  <a:gd name="T38" fmla="*/ 70 w 330"/>
                  <a:gd name="T39" fmla="*/ 8 h 499"/>
                  <a:gd name="T40" fmla="*/ 117 w 330"/>
                  <a:gd name="T41" fmla="*/ 11 h 499"/>
                  <a:gd name="T42" fmla="*/ 176 w 330"/>
                  <a:gd name="T43" fmla="*/ 10 h 499"/>
                  <a:gd name="T44" fmla="*/ 236 w 330"/>
                  <a:gd name="T45" fmla="*/ 2 h 499"/>
                  <a:gd name="T46" fmla="*/ 259 w 330"/>
                  <a:gd name="T47" fmla="*/ 28 h 499"/>
                  <a:gd name="T48" fmla="*/ 271 w 330"/>
                  <a:gd name="T49" fmla="*/ 10 h 499"/>
                  <a:gd name="T50" fmla="*/ 291 w 330"/>
                  <a:gd name="T51" fmla="*/ 65 h 499"/>
                  <a:gd name="T52" fmla="*/ 272 w 330"/>
                  <a:gd name="T53" fmla="*/ 85 h 499"/>
                  <a:gd name="T54" fmla="*/ 296 w 330"/>
                  <a:gd name="T55" fmla="*/ 79 h 499"/>
                  <a:gd name="T56" fmla="*/ 307 w 330"/>
                  <a:gd name="T57" fmla="*/ 105 h 499"/>
                  <a:gd name="T58" fmla="*/ 303 w 330"/>
                  <a:gd name="T59" fmla="*/ 184 h 499"/>
                  <a:gd name="T60" fmla="*/ 307 w 330"/>
                  <a:gd name="T61" fmla="*/ 238 h 499"/>
                  <a:gd name="T62" fmla="*/ 314 w 330"/>
                  <a:gd name="T63" fmla="*/ 294 h 499"/>
                  <a:gd name="T64" fmla="*/ 251 w 330"/>
                  <a:gd name="T65" fmla="*/ 389 h 499"/>
                  <a:gd name="T66" fmla="*/ 214 w 330"/>
                  <a:gd name="T67" fmla="*/ 471 h 499"/>
                  <a:gd name="T68" fmla="*/ 169 w 330"/>
                  <a:gd name="T69" fmla="*/ 27 h 499"/>
                  <a:gd name="T70" fmla="*/ 112 w 330"/>
                  <a:gd name="T71" fmla="*/ 65 h 499"/>
                  <a:gd name="T72" fmla="*/ 159 w 330"/>
                  <a:gd name="T73" fmla="*/ 65 h 499"/>
                  <a:gd name="T74" fmla="*/ 179 w 330"/>
                  <a:gd name="T75" fmla="*/ 36 h 499"/>
                  <a:gd name="T76" fmla="*/ 128 w 330"/>
                  <a:gd name="T77" fmla="*/ 212 h 499"/>
                  <a:gd name="T78" fmla="*/ 187 w 330"/>
                  <a:gd name="T79" fmla="*/ 168 h 499"/>
                  <a:gd name="T80" fmla="*/ 155 w 330"/>
                  <a:gd name="T81" fmla="*/ 199 h 499"/>
                  <a:gd name="T82" fmla="*/ 112 w 330"/>
                  <a:gd name="T83" fmla="*/ 206 h 499"/>
                  <a:gd name="T84" fmla="*/ 111 w 330"/>
                  <a:gd name="T85" fmla="*/ 149 h 499"/>
                  <a:gd name="T86" fmla="*/ 128 w 330"/>
                  <a:gd name="T87" fmla="*/ 152 h 49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330" h="499">
                    <a:moveTo>
                      <a:pt x="204" y="499"/>
                    </a:moveTo>
                    <a:cubicBezTo>
                      <a:pt x="203" y="497"/>
                      <a:pt x="202" y="497"/>
                      <a:pt x="202" y="496"/>
                    </a:cubicBezTo>
                    <a:cubicBezTo>
                      <a:pt x="199" y="486"/>
                      <a:pt x="195" y="477"/>
                      <a:pt x="192" y="467"/>
                    </a:cubicBezTo>
                    <a:cubicBezTo>
                      <a:pt x="190" y="461"/>
                      <a:pt x="189" y="454"/>
                      <a:pt x="187" y="447"/>
                    </a:cubicBezTo>
                    <a:cubicBezTo>
                      <a:pt x="186" y="442"/>
                      <a:pt x="185" y="436"/>
                      <a:pt x="184" y="430"/>
                    </a:cubicBezTo>
                    <a:cubicBezTo>
                      <a:pt x="183" y="428"/>
                      <a:pt x="183" y="425"/>
                      <a:pt x="183" y="423"/>
                    </a:cubicBezTo>
                    <a:cubicBezTo>
                      <a:pt x="182" y="418"/>
                      <a:pt x="181" y="414"/>
                      <a:pt x="181" y="410"/>
                    </a:cubicBezTo>
                    <a:cubicBezTo>
                      <a:pt x="180" y="402"/>
                      <a:pt x="178" y="394"/>
                      <a:pt x="178" y="386"/>
                    </a:cubicBezTo>
                    <a:cubicBezTo>
                      <a:pt x="178" y="380"/>
                      <a:pt x="177" y="374"/>
                      <a:pt x="179" y="369"/>
                    </a:cubicBezTo>
                    <a:cubicBezTo>
                      <a:pt x="180" y="364"/>
                      <a:pt x="181" y="359"/>
                      <a:pt x="180" y="354"/>
                    </a:cubicBezTo>
                    <a:cubicBezTo>
                      <a:pt x="180" y="353"/>
                      <a:pt x="181" y="352"/>
                      <a:pt x="181" y="351"/>
                    </a:cubicBezTo>
                    <a:cubicBezTo>
                      <a:pt x="182" y="351"/>
                      <a:pt x="182" y="351"/>
                      <a:pt x="183" y="351"/>
                    </a:cubicBezTo>
                    <a:cubicBezTo>
                      <a:pt x="183" y="353"/>
                      <a:pt x="183" y="355"/>
                      <a:pt x="183" y="357"/>
                    </a:cubicBezTo>
                    <a:cubicBezTo>
                      <a:pt x="182" y="360"/>
                      <a:pt x="182" y="363"/>
                      <a:pt x="182" y="366"/>
                    </a:cubicBezTo>
                    <a:cubicBezTo>
                      <a:pt x="182" y="370"/>
                      <a:pt x="183" y="371"/>
                      <a:pt x="188" y="371"/>
                    </a:cubicBezTo>
                    <a:cubicBezTo>
                      <a:pt x="192" y="371"/>
                      <a:pt x="193" y="371"/>
                      <a:pt x="193" y="366"/>
                    </a:cubicBezTo>
                    <a:cubicBezTo>
                      <a:pt x="194" y="362"/>
                      <a:pt x="194" y="357"/>
                      <a:pt x="193" y="352"/>
                    </a:cubicBezTo>
                    <a:cubicBezTo>
                      <a:pt x="193" y="332"/>
                      <a:pt x="188" y="313"/>
                      <a:pt x="182" y="294"/>
                    </a:cubicBezTo>
                    <a:cubicBezTo>
                      <a:pt x="179" y="287"/>
                      <a:pt x="178" y="279"/>
                      <a:pt x="177" y="272"/>
                    </a:cubicBezTo>
                    <a:cubicBezTo>
                      <a:pt x="183" y="270"/>
                      <a:pt x="190" y="269"/>
                      <a:pt x="196" y="266"/>
                    </a:cubicBezTo>
                    <a:cubicBezTo>
                      <a:pt x="205" y="262"/>
                      <a:pt x="215" y="261"/>
                      <a:pt x="223" y="254"/>
                    </a:cubicBezTo>
                    <a:cubicBezTo>
                      <a:pt x="230" y="249"/>
                      <a:pt x="237" y="243"/>
                      <a:pt x="244" y="237"/>
                    </a:cubicBezTo>
                    <a:cubicBezTo>
                      <a:pt x="248" y="233"/>
                      <a:pt x="252" y="229"/>
                      <a:pt x="256" y="226"/>
                    </a:cubicBezTo>
                    <a:cubicBezTo>
                      <a:pt x="258" y="224"/>
                      <a:pt x="259" y="224"/>
                      <a:pt x="263" y="225"/>
                    </a:cubicBezTo>
                    <a:cubicBezTo>
                      <a:pt x="263" y="223"/>
                      <a:pt x="263" y="222"/>
                      <a:pt x="263" y="220"/>
                    </a:cubicBezTo>
                    <a:cubicBezTo>
                      <a:pt x="263" y="217"/>
                      <a:pt x="264" y="214"/>
                      <a:pt x="266" y="211"/>
                    </a:cubicBezTo>
                    <a:cubicBezTo>
                      <a:pt x="269" y="206"/>
                      <a:pt x="271" y="200"/>
                      <a:pt x="273" y="194"/>
                    </a:cubicBezTo>
                    <a:cubicBezTo>
                      <a:pt x="274" y="192"/>
                      <a:pt x="272" y="190"/>
                      <a:pt x="270" y="189"/>
                    </a:cubicBezTo>
                    <a:cubicBezTo>
                      <a:pt x="268" y="188"/>
                      <a:pt x="266" y="188"/>
                      <a:pt x="264" y="190"/>
                    </a:cubicBezTo>
                    <a:cubicBezTo>
                      <a:pt x="263" y="191"/>
                      <a:pt x="262" y="193"/>
                      <a:pt x="261" y="195"/>
                    </a:cubicBezTo>
                    <a:cubicBezTo>
                      <a:pt x="255" y="216"/>
                      <a:pt x="241" y="230"/>
                      <a:pt x="223" y="241"/>
                    </a:cubicBezTo>
                    <a:cubicBezTo>
                      <a:pt x="219" y="243"/>
                      <a:pt x="216" y="246"/>
                      <a:pt x="212" y="248"/>
                    </a:cubicBezTo>
                    <a:cubicBezTo>
                      <a:pt x="204" y="253"/>
                      <a:pt x="195" y="257"/>
                      <a:pt x="186" y="259"/>
                    </a:cubicBezTo>
                    <a:cubicBezTo>
                      <a:pt x="180" y="261"/>
                      <a:pt x="173" y="263"/>
                      <a:pt x="167" y="264"/>
                    </a:cubicBezTo>
                    <a:cubicBezTo>
                      <a:pt x="166" y="265"/>
                      <a:pt x="165" y="265"/>
                      <a:pt x="165" y="265"/>
                    </a:cubicBezTo>
                    <a:cubicBezTo>
                      <a:pt x="157" y="271"/>
                      <a:pt x="148" y="269"/>
                      <a:pt x="139" y="268"/>
                    </a:cubicBezTo>
                    <a:cubicBezTo>
                      <a:pt x="127" y="267"/>
                      <a:pt x="117" y="261"/>
                      <a:pt x="107" y="254"/>
                    </a:cubicBezTo>
                    <a:cubicBezTo>
                      <a:pt x="101" y="250"/>
                      <a:pt x="94" y="246"/>
                      <a:pt x="88" y="241"/>
                    </a:cubicBezTo>
                    <a:cubicBezTo>
                      <a:pt x="83" y="237"/>
                      <a:pt x="78" y="232"/>
                      <a:pt x="73" y="227"/>
                    </a:cubicBezTo>
                    <a:cubicBezTo>
                      <a:pt x="68" y="221"/>
                      <a:pt x="62" y="214"/>
                      <a:pt x="57" y="208"/>
                    </a:cubicBezTo>
                    <a:cubicBezTo>
                      <a:pt x="55" y="205"/>
                      <a:pt x="53" y="203"/>
                      <a:pt x="52" y="200"/>
                    </a:cubicBezTo>
                    <a:cubicBezTo>
                      <a:pt x="47" y="193"/>
                      <a:pt x="42" y="187"/>
                      <a:pt x="38" y="180"/>
                    </a:cubicBezTo>
                    <a:cubicBezTo>
                      <a:pt x="35" y="176"/>
                      <a:pt x="33" y="172"/>
                      <a:pt x="32" y="168"/>
                    </a:cubicBezTo>
                    <a:cubicBezTo>
                      <a:pt x="28" y="157"/>
                      <a:pt x="24" y="146"/>
                      <a:pt x="22" y="135"/>
                    </a:cubicBezTo>
                    <a:cubicBezTo>
                      <a:pt x="21" y="133"/>
                      <a:pt x="22" y="131"/>
                      <a:pt x="22" y="129"/>
                    </a:cubicBezTo>
                    <a:cubicBezTo>
                      <a:pt x="27" y="129"/>
                      <a:pt x="31" y="129"/>
                      <a:pt x="34" y="129"/>
                    </a:cubicBezTo>
                    <a:cubicBezTo>
                      <a:pt x="42" y="118"/>
                      <a:pt x="42" y="106"/>
                      <a:pt x="36" y="95"/>
                    </a:cubicBezTo>
                    <a:cubicBezTo>
                      <a:pt x="43" y="93"/>
                      <a:pt x="48" y="94"/>
                      <a:pt x="54" y="95"/>
                    </a:cubicBezTo>
                    <a:cubicBezTo>
                      <a:pt x="55" y="93"/>
                      <a:pt x="55" y="92"/>
                      <a:pt x="53" y="90"/>
                    </a:cubicBezTo>
                    <a:cubicBezTo>
                      <a:pt x="47" y="85"/>
                      <a:pt x="39" y="82"/>
                      <a:pt x="31" y="85"/>
                    </a:cubicBezTo>
                    <a:cubicBezTo>
                      <a:pt x="25" y="87"/>
                      <a:pt x="20" y="89"/>
                      <a:pt x="14" y="92"/>
                    </a:cubicBezTo>
                    <a:cubicBezTo>
                      <a:pt x="13" y="93"/>
                      <a:pt x="11" y="94"/>
                      <a:pt x="8" y="95"/>
                    </a:cubicBezTo>
                    <a:cubicBezTo>
                      <a:pt x="7" y="93"/>
                      <a:pt x="6" y="92"/>
                      <a:pt x="6" y="90"/>
                    </a:cubicBezTo>
                    <a:cubicBezTo>
                      <a:pt x="2" y="80"/>
                      <a:pt x="1" y="69"/>
                      <a:pt x="0" y="59"/>
                    </a:cubicBezTo>
                    <a:cubicBezTo>
                      <a:pt x="0" y="50"/>
                      <a:pt x="4" y="42"/>
                      <a:pt x="9" y="35"/>
                    </a:cubicBezTo>
                    <a:cubicBezTo>
                      <a:pt x="13" y="30"/>
                      <a:pt x="16" y="24"/>
                      <a:pt x="20" y="19"/>
                    </a:cubicBezTo>
                    <a:cubicBezTo>
                      <a:pt x="22" y="15"/>
                      <a:pt x="25" y="12"/>
                      <a:pt x="27" y="9"/>
                    </a:cubicBezTo>
                    <a:cubicBezTo>
                      <a:pt x="29" y="6"/>
                      <a:pt x="31" y="3"/>
                      <a:pt x="33" y="0"/>
                    </a:cubicBezTo>
                    <a:cubicBezTo>
                      <a:pt x="41" y="1"/>
                      <a:pt x="49" y="3"/>
                      <a:pt x="57" y="5"/>
                    </a:cubicBezTo>
                    <a:cubicBezTo>
                      <a:pt x="62" y="6"/>
                      <a:pt x="66" y="7"/>
                      <a:pt x="70" y="8"/>
                    </a:cubicBezTo>
                    <a:cubicBezTo>
                      <a:pt x="74" y="8"/>
                      <a:pt x="77" y="9"/>
                      <a:pt x="81" y="9"/>
                    </a:cubicBezTo>
                    <a:cubicBezTo>
                      <a:pt x="88" y="11"/>
                      <a:pt x="96" y="11"/>
                      <a:pt x="103" y="11"/>
                    </a:cubicBezTo>
                    <a:cubicBezTo>
                      <a:pt x="108" y="11"/>
                      <a:pt x="112" y="12"/>
                      <a:pt x="117" y="11"/>
                    </a:cubicBezTo>
                    <a:cubicBezTo>
                      <a:pt x="125" y="11"/>
                      <a:pt x="134" y="11"/>
                      <a:pt x="142" y="11"/>
                    </a:cubicBezTo>
                    <a:cubicBezTo>
                      <a:pt x="150" y="11"/>
                      <a:pt x="159" y="11"/>
                      <a:pt x="167" y="12"/>
                    </a:cubicBezTo>
                    <a:cubicBezTo>
                      <a:pt x="170" y="12"/>
                      <a:pt x="173" y="12"/>
                      <a:pt x="176" y="10"/>
                    </a:cubicBezTo>
                    <a:cubicBezTo>
                      <a:pt x="179" y="9"/>
                      <a:pt x="183" y="9"/>
                      <a:pt x="187" y="9"/>
                    </a:cubicBezTo>
                    <a:cubicBezTo>
                      <a:pt x="196" y="8"/>
                      <a:pt x="206" y="6"/>
                      <a:pt x="216" y="5"/>
                    </a:cubicBezTo>
                    <a:cubicBezTo>
                      <a:pt x="223" y="4"/>
                      <a:pt x="229" y="3"/>
                      <a:pt x="236" y="2"/>
                    </a:cubicBezTo>
                    <a:cubicBezTo>
                      <a:pt x="242" y="2"/>
                      <a:pt x="249" y="3"/>
                      <a:pt x="256" y="4"/>
                    </a:cubicBezTo>
                    <a:cubicBezTo>
                      <a:pt x="255" y="9"/>
                      <a:pt x="253" y="13"/>
                      <a:pt x="252" y="17"/>
                    </a:cubicBezTo>
                    <a:cubicBezTo>
                      <a:pt x="251" y="23"/>
                      <a:pt x="252" y="26"/>
                      <a:pt x="259" y="28"/>
                    </a:cubicBezTo>
                    <a:cubicBezTo>
                      <a:pt x="260" y="26"/>
                      <a:pt x="261" y="24"/>
                      <a:pt x="261" y="23"/>
                    </a:cubicBezTo>
                    <a:cubicBezTo>
                      <a:pt x="262" y="20"/>
                      <a:pt x="262" y="17"/>
                      <a:pt x="262" y="15"/>
                    </a:cubicBezTo>
                    <a:cubicBezTo>
                      <a:pt x="263" y="10"/>
                      <a:pt x="266" y="8"/>
                      <a:pt x="271" y="10"/>
                    </a:cubicBezTo>
                    <a:cubicBezTo>
                      <a:pt x="276" y="12"/>
                      <a:pt x="282" y="14"/>
                      <a:pt x="285" y="21"/>
                    </a:cubicBezTo>
                    <a:cubicBezTo>
                      <a:pt x="290" y="30"/>
                      <a:pt x="292" y="41"/>
                      <a:pt x="293" y="51"/>
                    </a:cubicBezTo>
                    <a:cubicBezTo>
                      <a:pt x="294" y="56"/>
                      <a:pt x="294" y="60"/>
                      <a:pt x="291" y="65"/>
                    </a:cubicBezTo>
                    <a:cubicBezTo>
                      <a:pt x="288" y="69"/>
                      <a:pt x="288" y="75"/>
                      <a:pt x="283" y="78"/>
                    </a:cubicBezTo>
                    <a:cubicBezTo>
                      <a:pt x="280" y="80"/>
                      <a:pt x="278" y="81"/>
                      <a:pt x="276" y="83"/>
                    </a:cubicBezTo>
                    <a:cubicBezTo>
                      <a:pt x="275" y="83"/>
                      <a:pt x="274" y="84"/>
                      <a:pt x="272" y="85"/>
                    </a:cubicBezTo>
                    <a:cubicBezTo>
                      <a:pt x="274" y="86"/>
                      <a:pt x="275" y="88"/>
                      <a:pt x="276" y="88"/>
                    </a:cubicBezTo>
                    <a:cubicBezTo>
                      <a:pt x="284" y="90"/>
                      <a:pt x="289" y="87"/>
                      <a:pt x="294" y="81"/>
                    </a:cubicBezTo>
                    <a:cubicBezTo>
                      <a:pt x="295" y="80"/>
                      <a:pt x="296" y="80"/>
                      <a:pt x="296" y="79"/>
                    </a:cubicBezTo>
                    <a:cubicBezTo>
                      <a:pt x="296" y="79"/>
                      <a:pt x="297" y="79"/>
                      <a:pt x="297" y="78"/>
                    </a:cubicBezTo>
                    <a:cubicBezTo>
                      <a:pt x="298" y="80"/>
                      <a:pt x="299" y="82"/>
                      <a:pt x="300" y="85"/>
                    </a:cubicBezTo>
                    <a:cubicBezTo>
                      <a:pt x="302" y="92"/>
                      <a:pt x="305" y="99"/>
                      <a:pt x="307" y="105"/>
                    </a:cubicBezTo>
                    <a:cubicBezTo>
                      <a:pt x="307" y="107"/>
                      <a:pt x="308" y="108"/>
                      <a:pt x="308" y="110"/>
                    </a:cubicBezTo>
                    <a:cubicBezTo>
                      <a:pt x="309" y="123"/>
                      <a:pt x="309" y="137"/>
                      <a:pt x="307" y="150"/>
                    </a:cubicBezTo>
                    <a:cubicBezTo>
                      <a:pt x="305" y="161"/>
                      <a:pt x="304" y="173"/>
                      <a:pt x="303" y="184"/>
                    </a:cubicBezTo>
                    <a:cubicBezTo>
                      <a:pt x="302" y="191"/>
                      <a:pt x="301" y="198"/>
                      <a:pt x="301" y="206"/>
                    </a:cubicBezTo>
                    <a:cubicBezTo>
                      <a:pt x="302" y="211"/>
                      <a:pt x="303" y="217"/>
                      <a:pt x="304" y="222"/>
                    </a:cubicBezTo>
                    <a:cubicBezTo>
                      <a:pt x="305" y="227"/>
                      <a:pt x="306" y="233"/>
                      <a:pt x="307" y="238"/>
                    </a:cubicBezTo>
                    <a:cubicBezTo>
                      <a:pt x="310" y="248"/>
                      <a:pt x="315" y="257"/>
                      <a:pt x="321" y="265"/>
                    </a:cubicBezTo>
                    <a:cubicBezTo>
                      <a:pt x="324" y="269"/>
                      <a:pt x="327" y="273"/>
                      <a:pt x="330" y="277"/>
                    </a:cubicBezTo>
                    <a:cubicBezTo>
                      <a:pt x="324" y="283"/>
                      <a:pt x="319" y="289"/>
                      <a:pt x="314" y="294"/>
                    </a:cubicBezTo>
                    <a:cubicBezTo>
                      <a:pt x="303" y="306"/>
                      <a:pt x="293" y="319"/>
                      <a:pt x="285" y="333"/>
                    </a:cubicBezTo>
                    <a:cubicBezTo>
                      <a:pt x="278" y="346"/>
                      <a:pt x="270" y="358"/>
                      <a:pt x="263" y="371"/>
                    </a:cubicBezTo>
                    <a:cubicBezTo>
                      <a:pt x="259" y="377"/>
                      <a:pt x="254" y="383"/>
                      <a:pt x="251" y="389"/>
                    </a:cubicBezTo>
                    <a:cubicBezTo>
                      <a:pt x="245" y="399"/>
                      <a:pt x="240" y="409"/>
                      <a:pt x="235" y="419"/>
                    </a:cubicBezTo>
                    <a:cubicBezTo>
                      <a:pt x="231" y="427"/>
                      <a:pt x="227" y="436"/>
                      <a:pt x="224" y="445"/>
                    </a:cubicBezTo>
                    <a:cubicBezTo>
                      <a:pt x="220" y="453"/>
                      <a:pt x="218" y="462"/>
                      <a:pt x="214" y="471"/>
                    </a:cubicBezTo>
                    <a:cubicBezTo>
                      <a:pt x="211" y="480"/>
                      <a:pt x="208" y="489"/>
                      <a:pt x="204" y="499"/>
                    </a:cubicBezTo>
                    <a:close/>
                    <a:moveTo>
                      <a:pt x="179" y="36"/>
                    </a:moveTo>
                    <a:cubicBezTo>
                      <a:pt x="178" y="28"/>
                      <a:pt x="176" y="26"/>
                      <a:pt x="169" y="27"/>
                    </a:cubicBezTo>
                    <a:cubicBezTo>
                      <a:pt x="157" y="27"/>
                      <a:pt x="147" y="33"/>
                      <a:pt x="136" y="39"/>
                    </a:cubicBezTo>
                    <a:cubicBezTo>
                      <a:pt x="127" y="43"/>
                      <a:pt x="121" y="49"/>
                      <a:pt x="116" y="57"/>
                    </a:cubicBezTo>
                    <a:cubicBezTo>
                      <a:pt x="114" y="59"/>
                      <a:pt x="114" y="62"/>
                      <a:pt x="112" y="65"/>
                    </a:cubicBezTo>
                    <a:cubicBezTo>
                      <a:pt x="116" y="67"/>
                      <a:pt x="119" y="67"/>
                      <a:pt x="121" y="69"/>
                    </a:cubicBezTo>
                    <a:cubicBezTo>
                      <a:pt x="126" y="74"/>
                      <a:pt x="132" y="75"/>
                      <a:pt x="138" y="77"/>
                    </a:cubicBezTo>
                    <a:cubicBezTo>
                      <a:pt x="147" y="80"/>
                      <a:pt x="159" y="75"/>
                      <a:pt x="159" y="65"/>
                    </a:cubicBezTo>
                    <a:cubicBezTo>
                      <a:pt x="159" y="58"/>
                      <a:pt x="161" y="51"/>
                      <a:pt x="158" y="45"/>
                    </a:cubicBezTo>
                    <a:cubicBezTo>
                      <a:pt x="157" y="44"/>
                      <a:pt x="157" y="42"/>
                      <a:pt x="157" y="41"/>
                    </a:cubicBezTo>
                    <a:cubicBezTo>
                      <a:pt x="164" y="37"/>
                      <a:pt x="172" y="37"/>
                      <a:pt x="179" y="36"/>
                    </a:cubicBezTo>
                    <a:close/>
                    <a:moveTo>
                      <a:pt x="112" y="206"/>
                    </a:moveTo>
                    <a:cubicBezTo>
                      <a:pt x="114" y="207"/>
                      <a:pt x="116" y="208"/>
                      <a:pt x="117" y="209"/>
                    </a:cubicBezTo>
                    <a:cubicBezTo>
                      <a:pt x="121" y="210"/>
                      <a:pt x="124" y="211"/>
                      <a:pt x="128" y="212"/>
                    </a:cubicBezTo>
                    <a:cubicBezTo>
                      <a:pt x="141" y="216"/>
                      <a:pt x="152" y="212"/>
                      <a:pt x="162" y="205"/>
                    </a:cubicBezTo>
                    <a:cubicBezTo>
                      <a:pt x="170" y="199"/>
                      <a:pt x="176" y="191"/>
                      <a:pt x="182" y="183"/>
                    </a:cubicBezTo>
                    <a:cubicBezTo>
                      <a:pt x="185" y="178"/>
                      <a:pt x="186" y="173"/>
                      <a:pt x="187" y="168"/>
                    </a:cubicBezTo>
                    <a:cubicBezTo>
                      <a:pt x="181" y="164"/>
                      <a:pt x="178" y="165"/>
                      <a:pt x="176" y="171"/>
                    </a:cubicBezTo>
                    <a:cubicBezTo>
                      <a:pt x="175" y="174"/>
                      <a:pt x="174" y="176"/>
                      <a:pt x="173" y="179"/>
                    </a:cubicBezTo>
                    <a:cubicBezTo>
                      <a:pt x="169" y="187"/>
                      <a:pt x="162" y="194"/>
                      <a:pt x="155" y="199"/>
                    </a:cubicBezTo>
                    <a:cubicBezTo>
                      <a:pt x="148" y="204"/>
                      <a:pt x="140" y="208"/>
                      <a:pt x="131" y="206"/>
                    </a:cubicBezTo>
                    <a:cubicBezTo>
                      <a:pt x="127" y="206"/>
                      <a:pt x="123" y="204"/>
                      <a:pt x="119" y="203"/>
                    </a:cubicBezTo>
                    <a:cubicBezTo>
                      <a:pt x="116" y="202"/>
                      <a:pt x="114" y="202"/>
                      <a:pt x="112" y="206"/>
                    </a:cubicBezTo>
                    <a:close/>
                    <a:moveTo>
                      <a:pt x="137" y="140"/>
                    </a:moveTo>
                    <a:cubicBezTo>
                      <a:pt x="131" y="140"/>
                      <a:pt x="126" y="142"/>
                      <a:pt x="122" y="145"/>
                    </a:cubicBezTo>
                    <a:cubicBezTo>
                      <a:pt x="119" y="148"/>
                      <a:pt x="115" y="149"/>
                      <a:pt x="111" y="149"/>
                    </a:cubicBezTo>
                    <a:cubicBezTo>
                      <a:pt x="109" y="149"/>
                      <a:pt x="106" y="148"/>
                      <a:pt x="104" y="148"/>
                    </a:cubicBezTo>
                    <a:cubicBezTo>
                      <a:pt x="101" y="148"/>
                      <a:pt x="98" y="148"/>
                      <a:pt x="98" y="152"/>
                    </a:cubicBezTo>
                    <a:cubicBezTo>
                      <a:pt x="111" y="157"/>
                      <a:pt x="120" y="158"/>
                      <a:pt x="128" y="152"/>
                    </a:cubicBezTo>
                    <a:cubicBezTo>
                      <a:pt x="132" y="149"/>
                      <a:pt x="138" y="148"/>
                      <a:pt x="137" y="14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89" name="Freeform 12"/>
              <p:cNvSpPr>
                <a:spLocks/>
              </p:cNvSpPr>
              <p:nvPr/>
            </p:nvSpPr>
            <p:spPr bwMode="auto">
              <a:xfrm>
                <a:off x="2050" y="1422"/>
                <a:ext cx="507" cy="819"/>
              </a:xfrm>
              <a:custGeom>
                <a:avLst/>
                <a:gdLst>
                  <a:gd name="T0" fmla="*/ 0 w 346"/>
                  <a:gd name="T1" fmla="*/ 471 h 559"/>
                  <a:gd name="T2" fmla="*/ 7 w 346"/>
                  <a:gd name="T3" fmla="*/ 462 h 559"/>
                  <a:gd name="T4" fmla="*/ 14 w 346"/>
                  <a:gd name="T5" fmla="*/ 455 h 559"/>
                  <a:gd name="T6" fmla="*/ 34 w 346"/>
                  <a:gd name="T7" fmla="*/ 430 h 559"/>
                  <a:gd name="T8" fmla="*/ 51 w 346"/>
                  <a:gd name="T9" fmla="*/ 409 h 559"/>
                  <a:gd name="T10" fmla="*/ 59 w 346"/>
                  <a:gd name="T11" fmla="*/ 397 h 559"/>
                  <a:gd name="T12" fmla="*/ 94 w 346"/>
                  <a:gd name="T13" fmla="*/ 353 h 559"/>
                  <a:gd name="T14" fmla="*/ 111 w 346"/>
                  <a:gd name="T15" fmla="*/ 330 h 559"/>
                  <a:gd name="T16" fmla="*/ 131 w 346"/>
                  <a:gd name="T17" fmla="*/ 300 h 559"/>
                  <a:gd name="T18" fmla="*/ 135 w 346"/>
                  <a:gd name="T19" fmla="*/ 292 h 559"/>
                  <a:gd name="T20" fmla="*/ 168 w 346"/>
                  <a:gd name="T21" fmla="*/ 241 h 559"/>
                  <a:gd name="T22" fmla="*/ 178 w 346"/>
                  <a:gd name="T23" fmla="*/ 220 h 559"/>
                  <a:gd name="T24" fmla="*/ 190 w 346"/>
                  <a:gd name="T25" fmla="*/ 195 h 559"/>
                  <a:gd name="T26" fmla="*/ 196 w 346"/>
                  <a:gd name="T27" fmla="*/ 173 h 559"/>
                  <a:gd name="T28" fmla="*/ 209 w 346"/>
                  <a:gd name="T29" fmla="*/ 131 h 559"/>
                  <a:gd name="T30" fmla="*/ 228 w 346"/>
                  <a:gd name="T31" fmla="*/ 72 h 559"/>
                  <a:gd name="T32" fmla="*/ 239 w 346"/>
                  <a:gd name="T33" fmla="*/ 38 h 559"/>
                  <a:gd name="T34" fmla="*/ 247 w 346"/>
                  <a:gd name="T35" fmla="*/ 8 h 559"/>
                  <a:gd name="T36" fmla="*/ 252 w 346"/>
                  <a:gd name="T37" fmla="*/ 0 h 559"/>
                  <a:gd name="T38" fmla="*/ 254 w 346"/>
                  <a:gd name="T39" fmla="*/ 6 h 559"/>
                  <a:gd name="T40" fmla="*/ 264 w 346"/>
                  <a:gd name="T41" fmla="*/ 37 h 559"/>
                  <a:gd name="T42" fmla="*/ 271 w 346"/>
                  <a:gd name="T43" fmla="*/ 52 h 559"/>
                  <a:gd name="T44" fmla="*/ 291 w 346"/>
                  <a:gd name="T45" fmla="*/ 93 h 559"/>
                  <a:gd name="T46" fmla="*/ 306 w 346"/>
                  <a:gd name="T47" fmla="*/ 136 h 559"/>
                  <a:gd name="T48" fmla="*/ 320 w 346"/>
                  <a:gd name="T49" fmla="*/ 168 h 559"/>
                  <a:gd name="T50" fmla="*/ 329 w 346"/>
                  <a:gd name="T51" fmla="*/ 193 h 559"/>
                  <a:gd name="T52" fmla="*/ 335 w 346"/>
                  <a:gd name="T53" fmla="*/ 214 h 559"/>
                  <a:gd name="T54" fmla="*/ 346 w 346"/>
                  <a:gd name="T55" fmla="*/ 257 h 559"/>
                  <a:gd name="T56" fmla="*/ 345 w 346"/>
                  <a:gd name="T57" fmla="*/ 262 h 559"/>
                  <a:gd name="T58" fmla="*/ 332 w 346"/>
                  <a:gd name="T59" fmla="*/ 291 h 559"/>
                  <a:gd name="T60" fmla="*/ 310 w 346"/>
                  <a:gd name="T61" fmla="*/ 327 h 559"/>
                  <a:gd name="T62" fmla="*/ 292 w 346"/>
                  <a:gd name="T63" fmla="*/ 351 h 559"/>
                  <a:gd name="T64" fmla="*/ 267 w 346"/>
                  <a:gd name="T65" fmla="*/ 379 h 559"/>
                  <a:gd name="T66" fmla="*/ 254 w 346"/>
                  <a:gd name="T67" fmla="*/ 397 h 559"/>
                  <a:gd name="T68" fmla="*/ 234 w 346"/>
                  <a:gd name="T69" fmla="*/ 418 h 559"/>
                  <a:gd name="T70" fmla="*/ 221 w 346"/>
                  <a:gd name="T71" fmla="*/ 434 h 559"/>
                  <a:gd name="T72" fmla="*/ 207 w 346"/>
                  <a:gd name="T73" fmla="*/ 449 h 559"/>
                  <a:gd name="T74" fmla="*/ 171 w 346"/>
                  <a:gd name="T75" fmla="*/ 488 h 559"/>
                  <a:gd name="T76" fmla="*/ 139 w 346"/>
                  <a:gd name="T77" fmla="*/ 523 h 559"/>
                  <a:gd name="T78" fmla="*/ 110 w 346"/>
                  <a:gd name="T79" fmla="*/ 551 h 559"/>
                  <a:gd name="T80" fmla="*/ 98 w 346"/>
                  <a:gd name="T81" fmla="*/ 558 h 559"/>
                  <a:gd name="T82" fmla="*/ 94 w 346"/>
                  <a:gd name="T83" fmla="*/ 558 h 559"/>
                  <a:gd name="T84" fmla="*/ 77 w 346"/>
                  <a:gd name="T85" fmla="*/ 551 h 559"/>
                  <a:gd name="T86" fmla="*/ 62 w 346"/>
                  <a:gd name="T87" fmla="*/ 542 h 559"/>
                  <a:gd name="T88" fmla="*/ 33 w 346"/>
                  <a:gd name="T89" fmla="*/ 514 h 559"/>
                  <a:gd name="T90" fmla="*/ 7 w 346"/>
                  <a:gd name="T91" fmla="*/ 483 h 559"/>
                  <a:gd name="T92" fmla="*/ 0 w 346"/>
                  <a:gd name="T93" fmla="*/ 471 h 5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346" h="559">
                    <a:moveTo>
                      <a:pt x="0" y="471"/>
                    </a:moveTo>
                    <a:cubicBezTo>
                      <a:pt x="3" y="467"/>
                      <a:pt x="5" y="465"/>
                      <a:pt x="7" y="462"/>
                    </a:cubicBezTo>
                    <a:cubicBezTo>
                      <a:pt x="9" y="460"/>
                      <a:pt x="11" y="457"/>
                      <a:pt x="14" y="455"/>
                    </a:cubicBezTo>
                    <a:cubicBezTo>
                      <a:pt x="21" y="447"/>
                      <a:pt x="28" y="439"/>
                      <a:pt x="34" y="430"/>
                    </a:cubicBezTo>
                    <a:cubicBezTo>
                      <a:pt x="39" y="423"/>
                      <a:pt x="45" y="416"/>
                      <a:pt x="51" y="409"/>
                    </a:cubicBezTo>
                    <a:cubicBezTo>
                      <a:pt x="54" y="405"/>
                      <a:pt x="56" y="401"/>
                      <a:pt x="59" y="397"/>
                    </a:cubicBezTo>
                    <a:cubicBezTo>
                      <a:pt x="70" y="382"/>
                      <a:pt x="82" y="367"/>
                      <a:pt x="94" y="353"/>
                    </a:cubicBezTo>
                    <a:cubicBezTo>
                      <a:pt x="101" y="346"/>
                      <a:pt x="105" y="338"/>
                      <a:pt x="111" y="330"/>
                    </a:cubicBezTo>
                    <a:cubicBezTo>
                      <a:pt x="118" y="320"/>
                      <a:pt x="124" y="310"/>
                      <a:pt x="131" y="300"/>
                    </a:cubicBezTo>
                    <a:cubicBezTo>
                      <a:pt x="133" y="297"/>
                      <a:pt x="134" y="294"/>
                      <a:pt x="135" y="292"/>
                    </a:cubicBezTo>
                    <a:cubicBezTo>
                      <a:pt x="146" y="275"/>
                      <a:pt x="157" y="258"/>
                      <a:pt x="168" y="241"/>
                    </a:cubicBezTo>
                    <a:cubicBezTo>
                      <a:pt x="172" y="234"/>
                      <a:pt x="174" y="227"/>
                      <a:pt x="178" y="220"/>
                    </a:cubicBezTo>
                    <a:cubicBezTo>
                      <a:pt x="184" y="213"/>
                      <a:pt x="187" y="204"/>
                      <a:pt x="190" y="195"/>
                    </a:cubicBezTo>
                    <a:cubicBezTo>
                      <a:pt x="192" y="188"/>
                      <a:pt x="193" y="181"/>
                      <a:pt x="196" y="173"/>
                    </a:cubicBezTo>
                    <a:cubicBezTo>
                      <a:pt x="200" y="159"/>
                      <a:pt x="204" y="145"/>
                      <a:pt x="209" y="131"/>
                    </a:cubicBezTo>
                    <a:cubicBezTo>
                      <a:pt x="216" y="112"/>
                      <a:pt x="221" y="92"/>
                      <a:pt x="228" y="72"/>
                    </a:cubicBezTo>
                    <a:cubicBezTo>
                      <a:pt x="231" y="60"/>
                      <a:pt x="235" y="49"/>
                      <a:pt x="239" y="38"/>
                    </a:cubicBezTo>
                    <a:cubicBezTo>
                      <a:pt x="242" y="28"/>
                      <a:pt x="244" y="18"/>
                      <a:pt x="247" y="8"/>
                    </a:cubicBezTo>
                    <a:cubicBezTo>
                      <a:pt x="248" y="6"/>
                      <a:pt x="247" y="2"/>
                      <a:pt x="252" y="0"/>
                    </a:cubicBezTo>
                    <a:cubicBezTo>
                      <a:pt x="252" y="2"/>
                      <a:pt x="254" y="4"/>
                      <a:pt x="254" y="6"/>
                    </a:cubicBezTo>
                    <a:cubicBezTo>
                      <a:pt x="258" y="16"/>
                      <a:pt x="261" y="27"/>
                      <a:pt x="264" y="37"/>
                    </a:cubicBezTo>
                    <a:cubicBezTo>
                      <a:pt x="266" y="42"/>
                      <a:pt x="269" y="47"/>
                      <a:pt x="271" y="52"/>
                    </a:cubicBezTo>
                    <a:cubicBezTo>
                      <a:pt x="278" y="66"/>
                      <a:pt x="284" y="79"/>
                      <a:pt x="291" y="93"/>
                    </a:cubicBezTo>
                    <a:cubicBezTo>
                      <a:pt x="297" y="106"/>
                      <a:pt x="301" y="121"/>
                      <a:pt x="306" y="136"/>
                    </a:cubicBezTo>
                    <a:cubicBezTo>
                      <a:pt x="310" y="147"/>
                      <a:pt x="315" y="158"/>
                      <a:pt x="320" y="168"/>
                    </a:cubicBezTo>
                    <a:cubicBezTo>
                      <a:pt x="323" y="177"/>
                      <a:pt x="327" y="185"/>
                      <a:pt x="329" y="193"/>
                    </a:cubicBezTo>
                    <a:cubicBezTo>
                      <a:pt x="330" y="200"/>
                      <a:pt x="333" y="207"/>
                      <a:pt x="335" y="214"/>
                    </a:cubicBezTo>
                    <a:cubicBezTo>
                      <a:pt x="339" y="228"/>
                      <a:pt x="344" y="242"/>
                      <a:pt x="346" y="257"/>
                    </a:cubicBezTo>
                    <a:cubicBezTo>
                      <a:pt x="346" y="259"/>
                      <a:pt x="346" y="261"/>
                      <a:pt x="345" y="262"/>
                    </a:cubicBezTo>
                    <a:cubicBezTo>
                      <a:pt x="341" y="272"/>
                      <a:pt x="337" y="281"/>
                      <a:pt x="332" y="291"/>
                    </a:cubicBezTo>
                    <a:cubicBezTo>
                      <a:pt x="326" y="304"/>
                      <a:pt x="318" y="316"/>
                      <a:pt x="310" y="327"/>
                    </a:cubicBezTo>
                    <a:cubicBezTo>
                      <a:pt x="304" y="335"/>
                      <a:pt x="298" y="344"/>
                      <a:pt x="292" y="351"/>
                    </a:cubicBezTo>
                    <a:cubicBezTo>
                      <a:pt x="284" y="361"/>
                      <a:pt x="275" y="370"/>
                      <a:pt x="267" y="379"/>
                    </a:cubicBezTo>
                    <a:cubicBezTo>
                      <a:pt x="262" y="385"/>
                      <a:pt x="258" y="391"/>
                      <a:pt x="254" y="397"/>
                    </a:cubicBezTo>
                    <a:cubicBezTo>
                      <a:pt x="248" y="405"/>
                      <a:pt x="241" y="412"/>
                      <a:pt x="234" y="418"/>
                    </a:cubicBezTo>
                    <a:cubicBezTo>
                      <a:pt x="229" y="423"/>
                      <a:pt x="225" y="429"/>
                      <a:pt x="221" y="434"/>
                    </a:cubicBezTo>
                    <a:cubicBezTo>
                      <a:pt x="216" y="439"/>
                      <a:pt x="212" y="444"/>
                      <a:pt x="207" y="449"/>
                    </a:cubicBezTo>
                    <a:cubicBezTo>
                      <a:pt x="195" y="462"/>
                      <a:pt x="183" y="475"/>
                      <a:pt x="171" y="488"/>
                    </a:cubicBezTo>
                    <a:cubicBezTo>
                      <a:pt x="161" y="500"/>
                      <a:pt x="150" y="512"/>
                      <a:pt x="139" y="523"/>
                    </a:cubicBezTo>
                    <a:cubicBezTo>
                      <a:pt x="130" y="533"/>
                      <a:pt x="120" y="542"/>
                      <a:pt x="110" y="551"/>
                    </a:cubicBezTo>
                    <a:cubicBezTo>
                      <a:pt x="107" y="554"/>
                      <a:pt x="102" y="556"/>
                      <a:pt x="98" y="558"/>
                    </a:cubicBezTo>
                    <a:cubicBezTo>
                      <a:pt x="97" y="559"/>
                      <a:pt x="96" y="559"/>
                      <a:pt x="94" y="558"/>
                    </a:cubicBezTo>
                    <a:cubicBezTo>
                      <a:pt x="89" y="556"/>
                      <a:pt x="82" y="555"/>
                      <a:pt x="77" y="551"/>
                    </a:cubicBezTo>
                    <a:cubicBezTo>
                      <a:pt x="73" y="547"/>
                      <a:pt x="67" y="545"/>
                      <a:pt x="62" y="542"/>
                    </a:cubicBezTo>
                    <a:cubicBezTo>
                      <a:pt x="52" y="533"/>
                      <a:pt x="42" y="524"/>
                      <a:pt x="33" y="514"/>
                    </a:cubicBezTo>
                    <a:cubicBezTo>
                      <a:pt x="24" y="504"/>
                      <a:pt x="16" y="494"/>
                      <a:pt x="7" y="483"/>
                    </a:cubicBezTo>
                    <a:cubicBezTo>
                      <a:pt x="4" y="480"/>
                      <a:pt x="2" y="475"/>
                      <a:pt x="0" y="47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90" name="Freeform 13"/>
              <p:cNvSpPr>
                <a:spLocks/>
              </p:cNvSpPr>
              <p:nvPr/>
            </p:nvSpPr>
            <p:spPr bwMode="auto">
              <a:xfrm>
                <a:off x="2713" y="1010"/>
                <a:ext cx="370" cy="949"/>
              </a:xfrm>
              <a:custGeom>
                <a:avLst/>
                <a:gdLst>
                  <a:gd name="T0" fmla="*/ 123 w 252"/>
                  <a:gd name="T1" fmla="*/ 9 h 648"/>
                  <a:gd name="T2" fmla="*/ 141 w 252"/>
                  <a:gd name="T3" fmla="*/ 23 h 648"/>
                  <a:gd name="T4" fmla="*/ 119 w 252"/>
                  <a:gd name="T5" fmla="*/ 78 h 648"/>
                  <a:gd name="T6" fmla="*/ 108 w 252"/>
                  <a:gd name="T7" fmla="*/ 117 h 648"/>
                  <a:gd name="T8" fmla="*/ 104 w 252"/>
                  <a:gd name="T9" fmla="*/ 153 h 648"/>
                  <a:gd name="T10" fmla="*/ 104 w 252"/>
                  <a:gd name="T11" fmla="*/ 201 h 648"/>
                  <a:gd name="T12" fmla="*/ 111 w 252"/>
                  <a:gd name="T13" fmla="*/ 254 h 648"/>
                  <a:gd name="T14" fmla="*/ 118 w 252"/>
                  <a:gd name="T15" fmla="*/ 287 h 648"/>
                  <a:gd name="T16" fmla="*/ 131 w 252"/>
                  <a:gd name="T17" fmla="*/ 327 h 648"/>
                  <a:gd name="T18" fmla="*/ 142 w 252"/>
                  <a:gd name="T19" fmla="*/ 352 h 648"/>
                  <a:gd name="T20" fmla="*/ 178 w 252"/>
                  <a:gd name="T21" fmla="*/ 396 h 648"/>
                  <a:gd name="T22" fmla="*/ 209 w 252"/>
                  <a:gd name="T23" fmla="*/ 409 h 648"/>
                  <a:gd name="T24" fmla="*/ 235 w 252"/>
                  <a:gd name="T25" fmla="*/ 404 h 648"/>
                  <a:gd name="T26" fmla="*/ 252 w 252"/>
                  <a:gd name="T27" fmla="*/ 428 h 648"/>
                  <a:gd name="T28" fmla="*/ 207 w 252"/>
                  <a:gd name="T29" fmla="*/ 471 h 648"/>
                  <a:gd name="T30" fmla="*/ 158 w 252"/>
                  <a:gd name="T31" fmla="*/ 522 h 648"/>
                  <a:gd name="T32" fmla="*/ 128 w 252"/>
                  <a:gd name="T33" fmla="*/ 563 h 648"/>
                  <a:gd name="T34" fmla="*/ 125 w 252"/>
                  <a:gd name="T35" fmla="*/ 583 h 648"/>
                  <a:gd name="T36" fmla="*/ 124 w 252"/>
                  <a:gd name="T37" fmla="*/ 588 h 648"/>
                  <a:gd name="T38" fmla="*/ 79 w 252"/>
                  <a:gd name="T39" fmla="*/ 606 h 648"/>
                  <a:gd name="T40" fmla="*/ 35 w 252"/>
                  <a:gd name="T41" fmla="*/ 627 h 648"/>
                  <a:gd name="T42" fmla="*/ 20 w 252"/>
                  <a:gd name="T43" fmla="*/ 639 h 648"/>
                  <a:gd name="T44" fmla="*/ 12 w 252"/>
                  <a:gd name="T45" fmla="*/ 646 h 648"/>
                  <a:gd name="T46" fmla="*/ 9 w 252"/>
                  <a:gd name="T47" fmla="*/ 602 h 648"/>
                  <a:gd name="T48" fmla="*/ 5 w 252"/>
                  <a:gd name="T49" fmla="*/ 553 h 648"/>
                  <a:gd name="T50" fmla="*/ 1 w 252"/>
                  <a:gd name="T51" fmla="*/ 504 h 648"/>
                  <a:gd name="T52" fmla="*/ 0 w 252"/>
                  <a:gd name="T53" fmla="*/ 453 h 648"/>
                  <a:gd name="T54" fmla="*/ 0 w 252"/>
                  <a:gd name="T55" fmla="*/ 386 h 648"/>
                  <a:gd name="T56" fmla="*/ 3 w 252"/>
                  <a:gd name="T57" fmla="*/ 316 h 648"/>
                  <a:gd name="T58" fmla="*/ 5 w 252"/>
                  <a:gd name="T59" fmla="*/ 289 h 648"/>
                  <a:gd name="T60" fmla="*/ 10 w 252"/>
                  <a:gd name="T61" fmla="*/ 257 h 648"/>
                  <a:gd name="T62" fmla="*/ 19 w 252"/>
                  <a:gd name="T63" fmla="*/ 192 h 648"/>
                  <a:gd name="T64" fmla="*/ 33 w 252"/>
                  <a:gd name="T65" fmla="*/ 141 h 648"/>
                  <a:gd name="T66" fmla="*/ 50 w 252"/>
                  <a:gd name="T67" fmla="*/ 91 h 648"/>
                  <a:gd name="T68" fmla="*/ 80 w 252"/>
                  <a:gd name="T69" fmla="*/ 37 h 648"/>
                  <a:gd name="T70" fmla="*/ 103 w 252"/>
                  <a:gd name="T71" fmla="*/ 0 h 6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252" h="648">
                    <a:moveTo>
                      <a:pt x="103" y="0"/>
                    </a:moveTo>
                    <a:cubicBezTo>
                      <a:pt x="110" y="3"/>
                      <a:pt x="116" y="7"/>
                      <a:pt x="123" y="9"/>
                    </a:cubicBezTo>
                    <a:cubicBezTo>
                      <a:pt x="130" y="12"/>
                      <a:pt x="137" y="13"/>
                      <a:pt x="144" y="15"/>
                    </a:cubicBezTo>
                    <a:cubicBezTo>
                      <a:pt x="143" y="18"/>
                      <a:pt x="141" y="21"/>
                      <a:pt x="141" y="23"/>
                    </a:cubicBezTo>
                    <a:cubicBezTo>
                      <a:pt x="137" y="38"/>
                      <a:pt x="129" y="51"/>
                      <a:pt x="124" y="66"/>
                    </a:cubicBezTo>
                    <a:cubicBezTo>
                      <a:pt x="123" y="70"/>
                      <a:pt x="120" y="74"/>
                      <a:pt x="119" y="78"/>
                    </a:cubicBezTo>
                    <a:cubicBezTo>
                      <a:pt x="115" y="86"/>
                      <a:pt x="113" y="95"/>
                      <a:pt x="111" y="104"/>
                    </a:cubicBezTo>
                    <a:cubicBezTo>
                      <a:pt x="111" y="108"/>
                      <a:pt x="109" y="112"/>
                      <a:pt x="108" y="117"/>
                    </a:cubicBezTo>
                    <a:cubicBezTo>
                      <a:pt x="108" y="118"/>
                      <a:pt x="107" y="119"/>
                      <a:pt x="107" y="120"/>
                    </a:cubicBezTo>
                    <a:cubicBezTo>
                      <a:pt x="108" y="132"/>
                      <a:pt x="105" y="142"/>
                      <a:pt x="104" y="153"/>
                    </a:cubicBezTo>
                    <a:cubicBezTo>
                      <a:pt x="103" y="159"/>
                      <a:pt x="103" y="165"/>
                      <a:pt x="103" y="170"/>
                    </a:cubicBezTo>
                    <a:cubicBezTo>
                      <a:pt x="103" y="181"/>
                      <a:pt x="103" y="191"/>
                      <a:pt x="104" y="201"/>
                    </a:cubicBezTo>
                    <a:cubicBezTo>
                      <a:pt x="105" y="213"/>
                      <a:pt x="107" y="224"/>
                      <a:pt x="109" y="235"/>
                    </a:cubicBezTo>
                    <a:cubicBezTo>
                      <a:pt x="110" y="241"/>
                      <a:pt x="110" y="247"/>
                      <a:pt x="111" y="254"/>
                    </a:cubicBezTo>
                    <a:cubicBezTo>
                      <a:pt x="112" y="258"/>
                      <a:pt x="113" y="262"/>
                      <a:pt x="114" y="266"/>
                    </a:cubicBezTo>
                    <a:cubicBezTo>
                      <a:pt x="115" y="273"/>
                      <a:pt x="116" y="280"/>
                      <a:pt x="118" y="287"/>
                    </a:cubicBezTo>
                    <a:cubicBezTo>
                      <a:pt x="120" y="295"/>
                      <a:pt x="122" y="304"/>
                      <a:pt x="126" y="311"/>
                    </a:cubicBezTo>
                    <a:cubicBezTo>
                      <a:pt x="128" y="316"/>
                      <a:pt x="129" y="322"/>
                      <a:pt x="131" y="327"/>
                    </a:cubicBezTo>
                    <a:cubicBezTo>
                      <a:pt x="133" y="333"/>
                      <a:pt x="137" y="339"/>
                      <a:pt x="139" y="345"/>
                    </a:cubicBezTo>
                    <a:cubicBezTo>
                      <a:pt x="140" y="347"/>
                      <a:pt x="141" y="349"/>
                      <a:pt x="142" y="352"/>
                    </a:cubicBezTo>
                    <a:cubicBezTo>
                      <a:pt x="143" y="353"/>
                      <a:pt x="143" y="354"/>
                      <a:pt x="143" y="355"/>
                    </a:cubicBezTo>
                    <a:cubicBezTo>
                      <a:pt x="153" y="370"/>
                      <a:pt x="163" y="385"/>
                      <a:pt x="178" y="396"/>
                    </a:cubicBezTo>
                    <a:cubicBezTo>
                      <a:pt x="184" y="400"/>
                      <a:pt x="190" y="404"/>
                      <a:pt x="197" y="408"/>
                    </a:cubicBezTo>
                    <a:cubicBezTo>
                      <a:pt x="201" y="411"/>
                      <a:pt x="205" y="412"/>
                      <a:pt x="209" y="409"/>
                    </a:cubicBezTo>
                    <a:cubicBezTo>
                      <a:pt x="210" y="409"/>
                      <a:pt x="212" y="408"/>
                      <a:pt x="212" y="408"/>
                    </a:cubicBezTo>
                    <a:cubicBezTo>
                      <a:pt x="220" y="410"/>
                      <a:pt x="228" y="407"/>
                      <a:pt x="235" y="404"/>
                    </a:cubicBezTo>
                    <a:cubicBezTo>
                      <a:pt x="239" y="407"/>
                      <a:pt x="242" y="411"/>
                      <a:pt x="244" y="416"/>
                    </a:cubicBezTo>
                    <a:cubicBezTo>
                      <a:pt x="247" y="420"/>
                      <a:pt x="249" y="424"/>
                      <a:pt x="252" y="428"/>
                    </a:cubicBezTo>
                    <a:cubicBezTo>
                      <a:pt x="251" y="429"/>
                      <a:pt x="251" y="430"/>
                      <a:pt x="250" y="430"/>
                    </a:cubicBezTo>
                    <a:cubicBezTo>
                      <a:pt x="235" y="443"/>
                      <a:pt x="221" y="457"/>
                      <a:pt x="207" y="471"/>
                    </a:cubicBezTo>
                    <a:cubicBezTo>
                      <a:pt x="196" y="481"/>
                      <a:pt x="186" y="491"/>
                      <a:pt x="175" y="502"/>
                    </a:cubicBezTo>
                    <a:cubicBezTo>
                      <a:pt x="169" y="508"/>
                      <a:pt x="164" y="515"/>
                      <a:pt x="158" y="522"/>
                    </a:cubicBezTo>
                    <a:cubicBezTo>
                      <a:pt x="156" y="525"/>
                      <a:pt x="153" y="528"/>
                      <a:pt x="151" y="532"/>
                    </a:cubicBezTo>
                    <a:cubicBezTo>
                      <a:pt x="142" y="541"/>
                      <a:pt x="134" y="551"/>
                      <a:pt x="128" y="563"/>
                    </a:cubicBezTo>
                    <a:cubicBezTo>
                      <a:pt x="126" y="566"/>
                      <a:pt x="124" y="570"/>
                      <a:pt x="123" y="574"/>
                    </a:cubicBezTo>
                    <a:cubicBezTo>
                      <a:pt x="121" y="578"/>
                      <a:pt x="122" y="581"/>
                      <a:pt x="125" y="583"/>
                    </a:cubicBezTo>
                    <a:cubicBezTo>
                      <a:pt x="126" y="584"/>
                      <a:pt x="126" y="585"/>
                      <a:pt x="127" y="586"/>
                    </a:cubicBezTo>
                    <a:cubicBezTo>
                      <a:pt x="126" y="587"/>
                      <a:pt x="125" y="588"/>
                      <a:pt x="124" y="588"/>
                    </a:cubicBezTo>
                    <a:cubicBezTo>
                      <a:pt x="115" y="592"/>
                      <a:pt x="107" y="596"/>
                      <a:pt x="99" y="599"/>
                    </a:cubicBezTo>
                    <a:cubicBezTo>
                      <a:pt x="92" y="602"/>
                      <a:pt x="86" y="604"/>
                      <a:pt x="79" y="606"/>
                    </a:cubicBezTo>
                    <a:cubicBezTo>
                      <a:pt x="76" y="608"/>
                      <a:pt x="74" y="609"/>
                      <a:pt x="71" y="610"/>
                    </a:cubicBezTo>
                    <a:cubicBezTo>
                      <a:pt x="59" y="616"/>
                      <a:pt x="47" y="622"/>
                      <a:pt x="35" y="627"/>
                    </a:cubicBezTo>
                    <a:cubicBezTo>
                      <a:pt x="32" y="629"/>
                      <a:pt x="29" y="631"/>
                      <a:pt x="25" y="633"/>
                    </a:cubicBezTo>
                    <a:cubicBezTo>
                      <a:pt x="23" y="635"/>
                      <a:pt x="22" y="637"/>
                      <a:pt x="20" y="639"/>
                    </a:cubicBezTo>
                    <a:cubicBezTo>
                      <a:pt x="18" y="642"/>
                      <a:pt x="16" y="645"/>
                      <a:pt x="13" y="648"/>
                    </a:cubicBezTo>
                    <a:cubicBezTo>
                      <a:pt x="13" y="647"/>
                      <a:pt x="12" y="646"/>
                      <a:pt x="12" y="646"/>
                    </a:cubicBezTo>
                    <a:cubicBezTo>
                      <a:pt x="12" y="635"/>
                      <a:pt x="12" y="623"/>
                      <a:pt x="9" y="612"/>
                    </a:cubicBezTo>
                    <a:cubicBezTo>
                      <a:pt x="9" y="609"/>
                      <a:pt x="9" y="606"/>
                      <a:pt x="9" y="602"/>
                    </a:cubicBezTo>
                    <a:cubicBezTo>
                      <a:pt x="8" y="596"/>
                      <a:pt x="7" y="589"/>
                      <a:pt x="7" y="582"/>
                    </a:cubicBezTo>
                    <a:cubicBezTo>
                      <a:pt x="6" y="573"/>
                      <a:pt x="5" y="563"/>
                      <a:pt x="5" y="553"/>
                    </a:cubicBezTo>
                    <a:cubicBezTo>
                      <a:pt x="4" y="545"/>
                      <a:pt x="3" y="537"/>
                      <a:pt x="2" y="528"/>
                    </a:cubicBezTo>
                    <a:cubicBezTo>
                      <a:pt x="1" y="520"/>
                      <a:pt x="1" y="512"/>
                      <a:pt x="1" y="504"/>
                    </a:cubicBezTo>
                    <a:cubicBezTo>
                      <a:pt x="1" y="493"/>
                      <a:pt x="1" y="482"/>
                      <a:pt x="1" y="471"/>
                    </a:cubicBezTo>
                    <a:cubicBezTo>
                      <a:pt x="1" y="465"/>
                      <a:pt x="0" y="459"/>
                      <a:pt x="0" y="453"/>
                    </a:cubicBezTo>
                    <a:cubicBezTo>
                      <a:pt x="0" y="447"/>
                      <a:pt x="0" y="441"/>
                      <a:pt x="0" y="435"/>
                    </a:cubicBezTo>
                    <a:cubicBezTo>
                      <a:pt x="0" y="419"/>
                      <a:pt x="0" y="402"/>
                      <a:pt x="0" y="386"/>
                    </a:cubicBezTo>
                    <a:cubicBezTo>
                      <a:pt x="0" y="371"/>
                      <a:pt x="1" y="357"/>
                      <a:pt x="2" y="342"/>
                    </a:cubicBezTo>
                    <a:cubicBezTo>
                      <a:pt x="3" y="333"/>
                      <a:pt x="3" y="324"/>
                      <a:pt x="3" y="316"/>
                    </a:cubicBezTo>
                    <a:cubicBezTo>
                      <a:pt x="4" y="312"/>
                      <a:pt x="4" y="308"/>
                      <a:pt x="5" y="305"/>
                    </a:cubicBezTo>
                    <a:cubicBezTo>
                      <a:pt x="5" y="300"/>
                      <a:pt x="7" y="295"/>
                      <a:pt x="5" y="289"/>
                    </a:cubicBezTo>
                    <a:cubicBezTo>
                      <a:pt x="8" y="283"/>
                      <a:pt x="7" y="275"/>
                      <a:pt x="8" y="269"/>
                    </a:cubicBezTo>
                    <a:cubicBezTo>
                      <a:pt x="9" y="265"/>
                      <a:pt x="10" y="261"/>
                      <a:pt x="10" y="257"/>
                    </a:cubicBezTo>
                    <a:cubicBezTo>
                      <a:pt x="12" y="248"/>
                      <a:pt x="13" y="239"/>
                      <a:pt x="15" y="230"/>
                    </a:cubicBezTo>
                    <a:cubicBezTo>
                      <a:pt x="16" y="217"/>
                      <a:pt x="17" y="205"/>
                      <a:pt x="19" y="192"/>
                    </a:cubicBezTo>
                    <a:cubicBezTo>
                      <a:pt x="20" y="186"/>
                      <a:pt x="22" y="180"/>
                      <a:pt x="24" y="175"/>
                    </a:cubicBezTo>
                    <a:cubicBezTo>
                      <a:pt x="27" y="163"/>
                      <a:pt x="30" y="152"/>
                      <a:pt x="33" y="141"/>
                    </a:cubicBezTo>
                    <a:cubicBezTo>
                      <a:pt x="36" y="129"/>
                      <a:pt x="40" y="118"/>
                      <a:pt x="44" y="107"/>
                    </a:cubicBezTo>
                    <a:cubicBezTo>
                      <a:pt x="47" y="102"/>
                      <a:pt x="49" y="96"/>
                      <a:pt x="50" y="91"/>
                    </a:cubicBezTo>
                    <a:cubicBezTo>
                      <a:pt x="53" y="82"/>
                      <a:pt x="58" y="75"/>
                      <a:pt x="62" y="67"/>
                    </a:cubicBezTo>
                    <a:cubicBezTo>
                      <a:pt x="68" y="57"/>
                      <a:pt x="74" y="47"/>
                      <a:pt x="80" y="37"/>
                    </a:cubicBezTo>
                    <a:cubicBezTo>
                      <a:pt x="85" y="29"/>
                      <a:pt x="90" y="22"/>
                      <a:pt x="95" y="15"/>
                    </a:cubicBezTo>
                    <a:cubicBezTo>
                      <a:pt x="98" y="10"/>
                      <a:pt x="100" y="5"/>
                      <a:pt x="103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91" name="Freeform 14"/>
              <p:cNvSpPr>
                <a:spLocks/>
              </p:cNvSpPr>
              <p:nvPr/>
            </p:nvSpPr>
            <p:spPr bwMode="auto">
              <a:xfrm>
                <a:off x="2487" y="3297"/>
                <a:ext cx="323" cy="531"/>
              </a:xfrm>
              <a:custGeom>
                <a:avLst/>
                <a:gdLst>
                  <a:gd name="T0" fmla="*/ 0 w 220"/>
                  <a:gd name="T1" fmla="*/ 347 h 362"/>
                  <a:gd name="T2" fmla="*/ 21 w 220"/>
                  <a:gd name="T3" fmla="*/ 316 h 362"/>
                  <a:gd name="T4" fmla="*/ 32 w 220"/>
                  <a:gd name="T5" fmla="*/ 300 h 362"/>
                  <a:gd name="T6" fmla="*/ 44 w 220"/>
                  <a:gd name="T7" fmla="*/ 278 h 362"/>
                  <a:gd name="T8" fmla="*/ 65 w 220"/>
                  <a:gd name="T9" fmla="*/ 230 h 362"/>
                  <a:gd name="T10" fmla="*/ 71 w 220"/>
                  <a:gd name="T11" fmla="*/ 214 h 362"/>
                  <a:gd name="T12" fmla="*/ 77 w 220"/>
                  <a:gd name="T13" fmla="*/ 179 h 362"/>
                  <a:gd name="T14" fmla="*/ 84 w 220"/>
                  <a:gd name="T15" fmla="*/ 132 h 362"/>
                  <a:gd name="T16" fmla="*/ 89 w 220"/>
                  <a:gd name="T17" fmla="*/ 91 h 362"/>
                  <a:gd name="T18" fmla="*/ 92 w 220"/>
                  <a:gd name="T19" fmla="*/ 68 h 362"/>
                  <a:gd name="T20" fmla="*/ 93 w 220"/>
                  <a:gd name="T21" fmla="*/ 49 h 362"/>
                  <a:gd name="T22" fmla="*/ 97 w 220"/>
                  <a:gd name="T23" fmla="*/ 0 h 362"/>
                  <a:gd name="T24" fmla="*/ 158 w 220"/>
                  <a:gd name="T25" fmla="*/ 15 h 362"/>
                  <a:gd name="T26" fmla="*/ 220 w 220"/>
                  <a:gd name="T27" fmla="*/ 22 h 362"/>
                  <a:gd name="T28" fmla="*/ 220 w 220"/>
                  <a:gd name="T29" fmla="*/ 27 h 362"/>
                  <a:gd name="T30" fmla="*/ 213 w 220"/>
                  <a:gd name="T31" fmla="*/ 60 h 362"/>
                  <a:gd name="T32" fmla="*/ 208 w 220"/>
                  <a:gd name="T33" fmla="*/ 87 h 362"/>
                  <a:gd name="T34" fmla="*/ 203 w 220"/>
                  <a:gd name="T35" fmla="*/ 111 h 362"/>
                  <a:gd name="T36" fmla="*/ 199 w 220"/>
                  <a:gd name="T37" fmla="*/ 126 h 362"/>
                  <a:gd name="T38" fmla="*/ 196 w 220"/>
                  <a:gd name="T39" fmla="*/ 136 h 362"/>
                  <a:gd name="T40" fmla="*/ 188 w 220"/>
                  <a:gd name="T41" fmla="*/ 181 h 362"/>
                  <a:gd name="T42" fmla="*/ 187 w 220"/>
                  <a:gd name="T43" fmla="*/ 208 h 362"/>
                  <a:gd name="T44" fmla="*/ 184 w 220"/>
                  <a:gd name="T45" fmla="*/ 239 h 362"/>
                  <a:gd name="T46" fmla="*/ 184 w 220"/>
                  <a:gd name="T47" fmla="*/ 245 h 362"/>
                  <a:gd name="T48" fmla="*/ 184 w 220"/>
                  <a:gd name="T49" fmla="*/ 264 h 362"/>
                  <a:gd name="T50" fmla="*/ 183 w 220"/>
                  <a:gd name="T51" fmla="*/ 267 h 362"/>
                  <a:gd name="T52" fmla="*/ 162 w 220"/>
                  <a:gd name="T53" fmla="*/ 294 h 362"/>
                  <a:gd name="T54" fmla="*/ 135 w 220"/>
                  <a:gd name="T55" fmla="*/ 318 h 362"/>
                  <a:gd name="T56" fmla="*/ 120 w 220"/>
                  <a:gd name="T57" fmla="*/ 329 h 362"/>
                  <a:gd name="T58" fmla="*/ 101 w 220"/>
                  <a:gd name="T59" fmla="*/ 340 h 362"/>
                  <a:gd name="T60" fmla="*/ 80 w 220"/>
                  <a:gd name="T61" fmla="*/ 349 h 362"/>
                  <a:gd name="T62" fmla="*/ 57 w 220"/>
                  <a:gd name="T63" fmla="*/ 357 h 362"/>
                  <a:gd name="T64" fmla="*/ 40 w 220"/>
                  <a:gd name="T65" fmla="*/ 361 h 362"/>
                  <a:gd name="T66" fmla="*/ 20 w 220"/>
                  <a:gd name="T67" fmla="*/ 362 h 362"/>
                  <a:gd name="T68" fmla="*/ 0 w 220"/>
                  <a:gd name="T69" fmla="*/ 347 h 36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220" h="362">
                    <a:moveTo>
                      <a:pt x="0" y="347"/>
                    </a:moveTo>
                    <a:cubicBezTo>
                      <a:pt x="8" y="337"/>
                      <a:pt x="15" y="327"/>
                      <a:pt x="21" y="316"/>
                    </a:cubicBezTo>
                    <a:cubicBezTo>
                      <a:pt x="25" y="311"/>
                      <a:pt x="28" y="305"/>
                      <a:pt x="32" y="300"/>
                    </a:cubicBezTo>
                    <a:cubicBezTo>
                      <a:pt x="36" y="293"/>
                      <a:pt x="40" y="285"/>
                      <a:pt x="44" y="278"/>
                    </a:cubicBezTo>
                    <a:cubicBezTo>
                      <a:pt x="53" y="263"/>
                      <a:pt x="60" y="247"/>
                      <a:pt x="65" y="230"/>
                    </a:cubicBezTo>
                    <a:cubicBezTo>
                      <a:pt x="67" y="224"/>
                      <a:pt x="70" y="219"/>
                      <a:pt x="71" y="214"/>
                    </a:cubicBezTo>
                    <a:cubicBezTo>
                      <a:pt x="72" y="202"/>
                      <a:pt x="76" y="191"/>
                      <a:pt x="77" y="179"/>
                    </a:cubicBezTo>
                    <a:cubicBezTo>
                      <a:pt x="79" y="163"/>
                      <a:pt x="81" y="147"/>
                      <a:pt x="84" y="132"/>
                    </a:cubicBezTo>
                    <a:cubicBezTo>
                      <a:pt x="86" y="118"/>
                      <a:pt x="88" y="104"/>
                      <a:pt x="89" y="91"/>
                    </a:cubicBezTo>
                    <a:cubicBezTo>
                      <a:pt x="90" y="83"/>
                      <a:pt x="91" y="76"/>
                      <a:pt x="92" y="68"/>
                    </a:cubicBezTo>
                    <a:cubicBezTo>
                      <a:pt x="92" y="62"/>
                      <a:pt x="93" y="55"/>
                      <a:pt x="93" y="49"/>
                    </a:cubicBezTo>
                    <a:cubicBezTo>
                      <a:pt x="93" y="33"/>
                      <a:pt x="96" y="17"/>
                      <a:pt x="97" y="0"/>
                    </a:cubicBezTo>
                    <a:cubicBezTo>
                      <a:pt x="116" y="10"/>
                      <a:pt x="137" y="11"/>
                      <a:pt x="158" y="15"/>
                    </a:cubicBezTo>
                    <a:cubicBezTo>
                      <a:pt x="178" y="20"/>
                      <a:pt x="199" y="22"/>
                      <a:pt x="220" y="22"/>
                    </a:cubicBezTo>
                    <a:cubicBezTo>
                      <a:pt x="220" y="24"/>
                      <a:pt x="220" y="25"/>
                      <a:pt x="220" y="27"/>
                    </a:cubicBezTo>
                    <a:cubicBezTo>
                      <a:pt x="218" y="38"/>
                      <a:pt x="216" y="49"/>
                      <a:pt x="213" y="60"/>
                    </a:cubicBezTo>
                    <a:cubicBezTo>
                      <a:pt x="211" y="69"/>
                      <a:pt x="210" y="78"/>
                      <a:pt x="208" y="87"/>
                    </a:cubicBezTo>
                    <a:cubicBezTo>
                      <a:pt x="207" y="95"/>
                      <a:pt x="204" y="103"/>
                      <a:pt x="203" y="111"/>
                    </a:cubicBezTo>
                    <a:cubicBezTo>
                      <a:pt x="201" y="116"/>
                      <a:pt x="201" y="121"/>
                      <a:pt x="199" y="126"/>
                    </a:cubicBezTo>
                    <a:cubicBezTo>
                      <a:pt x="199" y="130"/>
                      <a:pt x="197" y="133"/>
                      <a:pt x="196" y="136"/>
                    </a:cubicBezTo>
                    <a:cubicBezTo>
                      <a:pt x="193" y="151"/>
                      <a:pt x="189" y="166"/>
                      <a:pt x="188" y="181"/>
                    </a:cubicBezTo>
                    <a:cubicBezTo>
                      <a:pt x="187" y="190"/>
                      <a:pt x="187" y="199"/>
                      <a:pt x="187" y="208"/>
                    </a:cubicBezTo>
                    <a:cubicBezTo>
                      <a:pt x="186" y="218"/>
                      <a:pt x="185" y="229"/>
                      <a:pt x="184" y="239"/>
                    </a:cubicBezTo>
                    <a:cubicBezTo>
                      <a:pt x="184" y="241"/>
                      <a:pt x="184" y="243"/>
                      <a:pt x="184" y="245"/>
                    </a:cubicBezTo>
                    <a:cubicBezTo>
                      <a:pt x="184" y="251"/>
                      <a:pt x="184" y="257"/>
                      <a:pt x="184" y="264"/>
                    </a:cubicBezTo>
                    <a:cubicBezTo>
                      <a:pt x="184" y="265"/>
                      <a:pt x="184" y="266"/>
                      <a:pt x="183" y="267"/>
                    </a:cubicBezTo>
                    <a:cubicBezTo>
                      <a:pt x="177" y="277"/>
                      <a:pt x="171" y="286"/>
                      <a:pt x="162" y="294"/>
                    </a:cubicBezTo>
                    <a:cubicBezTo>
                      <a:pt x="153" y="302"/>
                      <a:pt x="144" y="310"/>
                      <a:pt x="135" y="318"/>
                    </a:cubicBezTo>
                    <a:cubicBezTo>
                      <a:pt x="131" y="322"/>
                      <a:pt x="126" y="326"/>
                      <a:pt x="120" y="329"/>
                    </a:cubicBezTo>
                    <a:cubicBezTo>
                      <a:pt x="114" y="332"/>
                      <a:pt x="108" y="337"/>
                      <a:pt x="101" y="340"/>
                    </a:cubicBezTo>
                    <a:cubicBezTo>
                      <a:pt x="94" y="343"/>
                      <a:pt x="87" y="346"/>
                      <a:pt x="80" y="349"/>
                    </a:cubicBezTo>
                    <a:cubicBezTo>
                      <a:pt x="72" y="352"/>
                      <a:pt x="65" y="355"/>
                      <a:pt x="57" y="357"/>
                    </a:cubicBezTo>
                    <a:cubicBezTo>
                      <a:pt x="51" y="359"/>
                      <a:pt x="46" y="360"/>
                      <a:pt x="40" y="361"/>
                    </a:cubicBezTo>
                    <a:cubicBezTo>
                      <a:pt x="33" y="361"/>
                      <a:pt x="26" y="362"/>
                      <a:pt x="20" y="362"/>
                    </a:cubicBezTo>
                    <a:cubicBezTo>
                      <a:pt x="10" y="362"/>
                      <a:pt x="4" y="356"/>
                      <a:pt x="0" y="347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92" name="Freeform 15"/>
              <p:cNvSpPr>
                <a:spLocks/>
              </p:cNvSpPr>
              <p:nvPr/>
            </p:nvSpPr>
            <p:spPr bwMode="auto">
              <a:xfrm>
                <a:off x="3250" y="3180"/>
                <a:ext cx="305" cy="485"/>
              </a:xfrm>
              <a:custGeom>
                <a:avLst/>
                <a:gdLst>
                  <a:gd name="T0" fmla="*/ 0 w 208"/>
                  <a:gd name="T1" fmla="*/ 15 h 331"/>
                  <a:gd name="T2" fmla="*/ 12 w 208"/>
                  <a:gd name="T3" fmla="*/ 13 h 331"/>
                  <a:gd name="T4" fmla="*/ 68 w 208"/>
                  <a:gd name="T5" fmla="*/ 6 h 331"/>
                  <a:gd name="T6" fmla="*/ 101 w 208"/>
                  <a:gd name="T7" fmla="*/ 2 h 331"/>
                  <a:gd name="T8" fmla="*/ 118 w 208"/>
                  <a:gd name="T9" fmla="*/ 0 h 331"/>
                  <a:gd name="T10" fmla="*/ 123 w 208"/>
                  <a:gd name="T11" fmla="*/ 3 h 331"/>
                  <a:gd name="T12" fmla="*/ 128 w 208"/>
                  <a:gd name="T13" fmla="*/ 15 h 331"/>
                  <a:gd name="T14" fmla="*/ 132 w 208"/>
                  <a:gd name="T15" fmla="*/ 27 h 331"/>
                  <a:gd name="T16" fmla="*/ 137 w 208"/>
                  <a:gd name="T17" fmla="*/ 48 h 331"/>
                  <a:gd name="T18" fmla="*/ 144 w 208"/>
                  <a:gd name="T19" fmla="*/ 72 h 331"/>
                  <a:gd name="T20" fmla="*/ 148 w 208"/>
                  <a:gd name="T21" fmla="*/ 81 h 331"/>
                  <a:gd name="T22" fmla="*/ 158 w 208"/>
                  <a:gd name="T23" fmla="*/ 109 h 331"/>
                  <a:gd name="T24" fmla="*/ 161 w 208"/>
                  <a:gd name="T25" fmla="*/ 116 h 331"/>
                  <a:gd name="T26" fmla="*/ 164 w 208"/>
                  <a:gd name="T27" fmla="*/ 123 h 331"/>
                  <a:gd name="T28" fmla="*/ 165 w 208"/>
                  <a:gd name="T29" fmla="*/ 126 h 331"/>
                  <a:gd name="T30" fmla="*/ 175 w 208"/>
                  <a:gd name="T31" fmla="*/ 153 h 331"/>
                  <a:gd name="T32" fmla="*/ 184 w 208"/>
                  <a:gd name="T33" fmla="*/ 171 h 331"/>
                  <a:gd name="T34" fmla="*/ 188 w 208"/>
                  <a:gd name="T35" fmla="*/ 179 h 331"/>
                  <a:gd name="T36" fmla="*/ 198 w 208"/>
                  <a:gd name="T37" fmla="*/ 202 h 331"/>
                  <a:gd name="T38" fmla="*/ 201 w 208"/>
                  <a:gd name="T39" fmla="*/ 210 h 331"/>
                  <a:gd name="T40" fmla="*/ 208 w 208"/>
                  <a:gd name="T41" fmla="*/ 227 h 331"/>
                  <a:gd name="T42" fmla="*/ 191 w 208"/>
                  <a:gd name="T43" fmla="*/ 240 h 331"/>
                  <a:gd name="T44" fmla="*/ 172 w 208"/>
                  <a:gd name="T45" fmla="*/ 253 h 331"/>
                  <a:gd name="T46" fmla="*/ 132 w 208"/>
                  <a:gd name="T47" fmla="*/ 284 h 331"/>
                  <a:gd name="T48" fmla="*/ 107 w 208"/>
                  <a:gd name="T49" fmla="*/ 303 h 331"/>
                  <a:gd name="T50" fmla="*/ 73 w 208"/>
                  <a:gd name="T51" fmla="*/ 323 h 331"/>
                  <a:gd name="T52" fmla="*/ 66 w 208"/>
                  <a:gd name="T53" fmla="*/ 327 h 331"/>
                  <a:gd name="T54" fmla="*/ 41 w 208"/>
                  <a:gd name="T55" fmla="*/ 330 h 331"/>
                  <a:gd name="T56" fmla="*/ 42 w 208"/>
                  <a:gd name="T57" fmla="*/ 325 h 331"/>
                  <a:gd name="T58" fmla="*/ 52 w 208"/>
                  <a:gd name="T59" fmla="*/ 307 h 331"/>
                  <a:gd name="T60" fmla="*/ 56 w 208"/>
                  <a:gd name="T61" fmla="*/ 298 h 331"/>
                  <a:gd name="T62" fmla="*/ 70 w 208"/>
                  <a:gd name="T63" fmla="*/ 263 h 331"/>
                  <a:gd name="T64" fmla="*/ 75 w 208"/>
                  <a:gd name="T65" fmla="*/ 242 h 331"/>
                  <a:gd name="T66" fmla="*/ 71 w 208"/>
                  <a:gd name="T67" fmla="*/ 194 h 331"/>
                  <a:gd name="T68" fmla="*/ 58 w 208"/>
                  <a:gd name="T69" fmla="*/ 149 h 331"/>
                  <a:gd name="T70" fmla="*/ 53 w 208"/>
                  <a:gd name="T71" fmla="*/ 133 h 331"/>
                  <a:gd name="T72" fmla="*/ 45 w 208"/>
                  <a:gd name="T73" fmla="*/ 115 h 331"/>
                  <a:gd name="T74" fmla="*/ 35 w 208"/>
                  <a:gd name="T75" fmla="*/ 95 h 331"/>
                  <a:gd name="T76" fmla="*/ 22 w 208"/>
                  <a:gd name="T77" fmla="*/ 65 h 331"/>
                  <a:gd name="T78" fmla="*/ 8 w 208"/>
                  <a:gd name="T79" fmla="*/ 33 h 331"/>
                  <a:gd name="T80" fmla="*/ 1 w 208"/>
                  <a:gd name="T81" fmla="*/ 19 h 331"/>
                  <a:gd name="T82" fmla="*/ 0 w 208"/>
                  <a:gd name="T83" fmla="*/ 15 h 3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208" h="331">
                    <a:moveTo>
                      <a:pt x="0" y="15"/>
                    </a:moveTo>
                    <a:cubicBezTo>
                      <a:pt x="4" y="14"/>
                      <a:pt x="8" y="14"/>
                      <a:pt x="12" y="13"/>
                    </a:cubicBezTo>
                    <a:cubicBezTo>
                      <a:pt x="30" y="9"/>
                      <a:pt x="49" y="8"/>
                      <a:pt x="68" y="6"/>
                    </a:cubicBezTo>
                    <a:cubicBezTo>
                      <a:pt x="79" y="5"/>
                      <a:pt x="90" y="3"/>
                      <a:pt x="101" y="2"/>
                    </a:cubicBezTo>
                    <a:cubicBezTo>
                      <a:pt x="107" y="1"/>
                      <a:pt x="112" y="0"/>
                      <a:pt x="118" y="0"/>
                    </a:cubicBezTo>
                    <a:cubicBezTo>
                      <a:pt x="120" y="0"/>
                      <a:pt x="122" y="0"/>
                      <a:pt x="123" y="3"/>
                    </a:cubicBezTo>
                    <a:cubicBezTo>
                      <a:pt x="124" y="7"/>
                      <a:pt x="126" y="11"/>
                      <a:pt x="128" y="15"/>
                    </a:cubicBezTo>
                    <a:cubicBezTo>
                      <a:pt x="130" y="19"/>
                      <a:pt x="131" y="23"/>
                      <a:pt x="132" y="27"/>
                    </a:cubicBezTo>
                    <a:cubicBezTo>
                      <a:pt x="133" y="34"/>
                      <a:pt x="135" y="41"/>
                      <a:pt x="137" y="48"/>
                    </a:cubicBezTo>
                    <a:cubicBezTo>
                      <a:pt x="139" y="56"/>
                      <a:pt x="143" y="63"/>
                      <a:pt x="144" y="72"/>
                    </a:cubicBezTo>
                    <a:cubicBezTo>
                      <a:pt x="145" y="75"/>
                      <a:pt x="146" y="78"/>
                      <a:pt x="148" y="81"/>
                    </a:cubicBezTo>
                    <a:cubicBezTo>
                      <a:pt x="153" y="90"/>
                      <a:pt x="156" y="99"/>
                      <a:pt x="158" y="109"/>
                    </a:cubicBezTo>
                    <a:cubicBezTo>
                      <a:pt x="159" y="112"/>
                      <a:pt x="160" y="114"/>
                      <a:pt x="161" y="116"/>
                    </a:cubicBezTo>
                    <a:cubicBezTo>
                      <a:pt x="162" y="118"/>
                      <a:pt x="163" y="121"/>
                      <a:pt x="164" y="123"/>
                    </a:cubicBezTo>
                    <a:cubicBezTo>
                      <a:pt x="165" y="124"/>
                      <a:pt x="164" y="125"/>
                      <a:pt x="165" y="126"/>
                    </a:cubicBezTo>
                    <a:cubicBezTo>
                      <a:pt x="171" y="134"/>
                      <a:pt x="172" y="144"/>
                      <a:pt x="175" y="153"/>
                    </a:cubicBezTo>
                    <a:cubicBezTo>
                      <a:pt x="178" y="159"/>
                      <a:pt x="179" y="166"/>
                      <a:pt x="184" y="171"/>
                    </a:cubicBezTo>
                    <a:cubicBezTo>
                      <a:pt x="186" y="173"/>
                      <a:pt x="187" y="177"/>
                      <a:pt x="188" y="179"/>
                    </a:cubicBezTo>
                    <a:cubicBezTo>
                      <a:pt x="190" y="188"/>
                      <a:pt x="192" y="196"/>
                      <a:pt x="198" y="202"/>
                    </a:cubicBezTo>
                    <a:cubicBezTo>
                      <a:pt x="199" y="204"/>
                      <a:pt x="200" y="207"/>
                      <a:pt x="201" y="210"/>
                    </a:cubicBezTo>
                    <a:cubicBezTo>
                      <a:pt x="203" y="215"/>
                      <a:pt x="205" y="221"/>
                      <a:pt x="208" y="227"/>
                    </a:cubicBezTo>
                    <a:cubicBezTo>
                      <a:pt x="202" y="231"/>
                      <a:pt x="197" y="236"/>
                      <a:pt x="191" y="240"/>
                    </a:cubicBezTo>
                    <a:cubicBezTo>
                      <a:pt x="184" y="244"/>
                      <a:pt x="178" y="248"/>
                      <a:pt x="172" y="253"/>
                    </a:cubicBezTo>
                    <a:cubicBezTo>
                      <a:pt x="158" y="263"/>
                      <a:pt x="145" y="273"/>
                      <a:pt x="132" y="284"/>
                    </a:cubicBezTo>
                    <a:cubicBezTo>
                      <a:pt x="123" y="290"/>
                      <a:pt x="115" y="297"/>
                      <a:pt x="107" y="303"/>
                    </a:cubicBezTo>
                    <a:cubicBezTo>
                      <a:pt x="97" y="311"/>
                      <a:pt x="86" y="319"/>
                      <a:pt x="73" y="323"/>
                    </a:cubicBezTo>
                    <a:cubicBezTo>
                      <a:pt x="71" y="324"/>
                      <a:pt x="68" y="325"/>
                      <a:pt x="66" y="327"/>
                    </a:cubicBezTo>
                    <a:cubicBezTo>
                      <a:pt x="58" y="331"/>
                      <a:pt x="50" y="330"/>
                      <a:pt x="41" y="330"/>
                    </a:cubicBezTo>
                    <a:cubicBezTo>
                      <a:pt x="41" y="328"/>
                      <a:pt x="41" y="326"/>
                      <a:pt x="42" y="325"/>
                    </a:cubicBezTo>
                    <a:cubicBezTo>
                      <a:pt x="45" y="319"/>
                      <a:pt x="49" y="313"/>
                      <a:pt x="52" y="307"/>
                    </a:cubicBezTo>
                    <a:cubicBezTo>
                      <a:pt x="54" y="304"/>
                      <a:pt x="55" y="301"/>
                      <a:pt x="56" y="298"/>
                    </a:cubicBezTo>
                    <a:cubicBezTo>
                      <a:pt x="61" y="286"/>
                      <a:pt x="66" y="275"/>
                      <a:pt x="70" y="263"/>
                    </a:cubicBezTo>
                    <a:cubicBezTo>
                      <a:pt x="73" y="256"/>
                      <a:pt x="74" y="249"/>
                      <a:pt x="75" y="242"/>
                    </a:cubicBezTo>
                    <a:cubicBezTo>
                      <a:pt x="77" y="226"/>
                      <a:pt x="75" y="210"/>
                      <a:pt x="71" y="194"/>
                    </a:cubicBezTo>
                    <a:cubicBezTo>
                      <a:pt x="67" y="179"/>
                      <a:pt x="62" y="164"/>
                      <a:pt x="58" y="149"/>
                    </a:cubicBezTo>
                    <a:cubicBezTo>
                      <a:pt x="56" y="144"/>
                      <a:pt x="55" y="138"/>
                      <a:pt x="53" y="133"/>
                    </a:cubicBezTo>
                    <a:cubicBezTo>
                      <a:pt x="51" y="127"/>
                      <a:pt x="48" y="121"/>
                      <a:pt x="45" y="115"/>
                    </a:cubicBezTo>
                    <a:cubicBezTo>
                      <a:pt x="40" y="109"/>
                      <a:pt x="38" y="102"/>
                      <a:pt x="35" y="95"/>
                    </a:cubicBezTo>
                    <a:cubicBezTo>
                      <a:pt x="31" y="85"/>
                      <a:pt x="27" y="75"/>
                      <a:pt x="22" y="65"/>
                    </a:cubicBezTo>
                    <a:cubicBezTo>
                      <a:pt x="17" y="55"/>
                      <a:pt x="12" y="44"/>
                      <a:pt x="8" y="33"/>
                    </a:cubicBezTo>
                    <a:cubicBezTo>
                      <a:pt x="6" y="28"/>
                      <a:pt x="3" y="23"/>
                      <a:pt x="1" y="19"/>
                    </a:cubicBezTo>
                    <a:cubicBezTo>
                      <a:pt x="0" y="18"/>
                      <a:pt x="0" y="17"/>
                      <a:pt x="0" y="15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93" name="Freeform 16"/>
              <p:cNvSpPr>
                <a:spLocks/>
              </p:cNvSpPr>
              <p:nvPr/>
            </p:nvSpPr>
            <p:spPr bwMode="auto">
              <a:xfrm>
                <a:off x="2320" y="3712"/>
                <a:ext cx="438" cy="346"/>
              </a:xfrm>
              <a:custGeom>
                <a:avLst/>
                <a:gdLst>
                  <a:gd name="T0" fmla="*/ 105 w 299"/>
                  <a:gd name="T1" fmla="*/ 73 h 236"/>
                  <a:gd name="T2" fmla="*/ 134 w 299"/>
                  <a:gd name="T3" fmla="*/ 85 h 236"/>
                  <a:gd name="T4" fmla="*/ 148 w 299"/>
                  <a:gd name="T5" fmla="*/ 85 h 236"/>
                  <a:gd name="T6" fmla="*/ 163 w 299"/>
                  <a:gd name="T7" fmla="*/ 83 h 236"/>
                  <a:gd name="T8" fmla="*/ 208 w 299"/>
                  <a:gd name="T9" fmla="*/ 67 h 236"/>
                  <a:gd name="T10" fmla="*/ 247 w 299"/>
                  <a:gd name="T11" fmla="*/ 46 h 236"/>
                  <a:gd name="T12" fmla="*/ 275 w 299"/>
                  <a:gd name="T13" fmla="*/ 22 h 236"/>
                  <a:gd name="T14" fmla="*/ 296 w 299"/>
                  <a:gd name="T15" fmla="*/ 2 h 236"/>
                  <a:gd name="T16" fmla="*/ 299 w 299"/>
                  <a:gd name="T17" fmla="*/ 0 h 236"/>
                  <a:gd name="T18" fmla="*/ 299 w 299"/>
                  <a:gd name="T19" fmla="*/ 9 h 236"/>
                  <a:gd name="T20" fmla="*/ 299 w 299"/>
                  <a:gd name="T21" fmla="*/ 37 h 236"/>
                  <a:gd name="T22" fmla="*/ 295 w 299"/>
                  <a:gd name="T23" fmla="*/ 75 h 236"/>
                  <a:gd name="T24" fmla="*/ 289 w 299"/>
                  <a:gd name="T25" fmla="*/ 83 h 236"/>
                  <a:gd name="T26" fmla="*/ 236 w 299"/>
                  <a:gd name="T27" fmla="*/ 113 h 236"/>
                  <a:gd name="T28" fmla="*/ 232 w 299"/>
                  <a:gd name="T29" fmla="*/ 116 h 236"/>
                  <a:gd name="T30" fmla="*/ 224 w 299"/>
                  <a:gd name="T31" fmla="*/ 125 h 236"/>
                  <a:gd name="T32" fmla="*/ 211 w 299"/>
                  <a:gd name="T33" fmla="*/ 143 h 236"/>
                  <a:gd name="T34" fmla="*/ 202 w 299"/>
                  <a:gd name="T35" fmla="*/ 153 h 236"/>
                  <a:gd name="T36" fmla="*/ 201 w 299"/>
                  <a:gd name="T37" fmla="*/ 156 h 236"/>
                  <a:gd name="T38" fmla="*/ 199 w 299"/>
                  <a:gd name="T39" fmla="*/ 160 h 236"/>
                  <a:gd name="T40" fmla="*/ 163 w 299"/>
                  <a:gd name="T41" fmla="*/ 194 h 236"/>
                  <a:gd name="T42" fmla="*/ 123 w 299"/>
                  <a:gd name="T43" fmla="*/ 216 h 236"/>
                  <a:gd name="T44" fmla="*/ 74 w 299"/>
                  <a:gd name="T45" fmla="*/ 232 h 236"/>
                  <a:gd name="T46" fmla="*/ 36 w 299"/>
                  <a:gd name="T47" fmla="*/ 233 h 236"/>
                  <a:gd name="T48" fmla="*/ 18 w 299"/>
                  <a:gd name="T49" fmla="*/ 226 h 236"/>
                  <a:gd name="T50" fmla="*/ 6 w 299"/>
                  <a:gd name="T51" fmla="*/ 218 h 236"/>
                  <a:gd name="T52" fmla="*/ 1 w 299"/>
                  <a:gd name="T53" fmla="*/ 210 h 236"/>
                  <a:gd name="T54" fmla="*/ 8 w 299"/>
                  <a:gd name="T55" fmla="*/ 181 h 236"/>
                  <a:gd name="T56" fmla="*/ 16 w 299"/>
                  <a:gd name="T57" fmla="*/ 169 h 236"/>
                  <a:gd name="T58" fmla="*/ 34 w 299"/>
                  <a:gd name="T59" fmla="*/ 149 h 236"/>
                  <a:gd name="T60" fmla="*/ 57 w 299"/>
                  <a:gd name="T61" fmla="*/ 126 h 236"/>
                  <a:gd name="T62" fmla="*/ 72 w 299"/>
                  <a:gd name="T63" fmla="*/ 110 h 236"/>
                  <a:gd name="T64" fmla="*/ 81 w 299"/>
                  <a:gd name="T65" fmla="*/ 100 h 236"/>
                  <a:gd name="T66" fmla="*/ 94 w 299"/>
                  <a:gd name="T67" fmla="*/ 83 h 236"/>
                  <a:gd name="T68" fmla="*/ 105 w 299"/>
                  <a:gd name="T69" fmla="*/ 73 h 2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299" h="236">
                    <a:moveTo>
                      <a:pt x="105" y="73"/>
                    </a:moveTo>
                    <a:cubicBezTo>
                      <a:pt x="112" y="84"/>
                      <a:pt x="123" y="85"/>
                      <a:pt x="134" y="85"/>
                    </a:cubicBezTo>
                    <a:cubicBezTo>
                      <a:pt x="139" y="85"/>
                      <a:pt x="144" y="85"/>
                      <a:pt x="148" y="85"/>
                    </a:cubicBezTo>
                    <a:cubicBezTo>
                      <a:pt x="153" y="85"/>
                      <a:pt x="158" y="84"/>
                      <a:pt x="163" y="83"/>
                    </a:cubicBezTo>
                    <a:cubicBezTo>
                      <a:pt x="178" y="79"/>
                      <a:pt x="194" y="74"/>
                      <a:pt x="208" y="67"/>
                    </a:cubicBezTo>
                    <a:cubicBezTo>
                      <a:pt x="222" y="61"/>
                      <a:pt x="235" y="54"/>
                      <a:pt x="247" y="46"/>
                    </a:cubicBezTo>
                    <a:cubicBezTo>
                      <a:pt x="257" y="39"/>
                      <a:pt x="266" y="30"/>
                      <a:pt x="275" y="22"/>
                    </a:cubicBezTo>
                    <a:cubicBezTo>
                      <a:pt x="282" y="15"/>
                      <a:pt x="289" y="8"/>
                      <a:pt x="296" y="2"/>
                    </a:cubicBezTo>
                    <a:cubicBezTo>
                      <a:pt x="296" y="1"/>
                      <a:pt x="297" y="1"/>
                      <a:pt x="299" y="0"/>
                    </a:cubicBezTo>
                    <a:cubicBezTo>
                      <a:pt x="299" y="3"/>
                      <a:pt x="299" y="6"/>
                      <a:pt x="299" y="9"/>
                    </a:cubicBezTo>
                    <a:cubicBezTo>
                      <a:pt x="299" y="18"/>
                      <a:pt x="299" y="28"/>
                      <a:pt x="299" y="37"/>
                    </a:cubicBezTo>
                    <a:cubicBezTo>
                      <a:pt x="299" y="50"/>
                      <a:pt x="297" y="63"/>
                      <a:pt x="295" y="75"/>
                    </a:cubicBezTo>
                    <a:cubicBezTo>
                      <a:pt x="294" y="79"/>
                      <a:pt x="292" y="82"/>
                      <a:pt x="289" y="83"/>
                    </a:cubicBezTo>
                    <a:cubicBezTo>
                      <a:pt x="269" y="88"/>
                      <a:pt x="252" y="99"/>
                      <a:pt x="236" y="113"/>
                    </a:cubicBezTo>
                    <a:cubicBezTo>
                      <a:pt x="235" y="114"/>
                      <a:pt x="233" y="115"/>
                      <a:pt x="232" y="116"/>
                    </a:cubicBezTo>
                    <a:cubicBezTo>
                      <a:pt x="229" y="119"/>
                      <a:pt x="227" y="122"/>
                      <a:pt x="224" y="125"/>
                    </a:cubicBezTo>
                    <a:cubicBezTo>
                      <a:pt x="220" y="131"/>
                      <a:pt x="216" y="137"/>
                      <a:pt x="211" y="143"/>
                    </a:cubicBezTo>
                    <a:cubicBezTo>
                      <a:pt x="208" y="147"/>
                      <a:pt x="207" y="151"/>
                      <a:pt x="202" y="153"/>
                    </a:cubicBezTo>
                    <a:cubicBezTo>
                      <a:pt x="202" y="153"/>
                      <a:pt x="202" y="155"/>
                      <a:pt x="201" y="156"/>
                    </a:cubicBezTo>
                    <a:cubicBezTo>
                      <a:pt x="200" y="157"/>
                      <a:pt x="200" y="159"/>
                      <a:pt x="199" y="160"/>
                    </a:cubicBezTo>
                    <a:cubicBezTo>
                      <a:pt x="188" y="172"/>
                      <a:pt x="177" y="185"/>
                      <a:pt x="163" y="194"/>
                    </a:cubicBezTo>
                    <a:cubicBezTo>
                      <a:pt x="150" y="203"/>
                      <a:pt x="137" y="209"/>
                      <a:pt x="123" y="216"/>
                    </a:cubicBezTo>
                    <a:cubicBezTo>
                      <a:pt x="107" y="223"/>
                      <a:pt x="91" y="227"/>
                      <a:pt x="74" y="232"/>
                    </a:cubicBezTo>
                    <a:cubicBezTo>
                      <a:pt x="62" y="235"/>
                      <a:pt x="49" y="236"/>
                      <a:pt x="36" y="233"/>
                    </a:cubicBezTo>
                    <a:cubicBezTo>
                      <a:pt x="29" y="232"/>
                      <a:pt x="23" y="229"/>
                      <a:pt x="18" y="226"/>
                    </a:cubicBezTo>
                    <a:cubicBezTo>
                      <a:pt x="14" y="224"/>
                      <a:pt x="10" y="221"/>
                      <a:pt x="6" y="218"/>
                    </a:cubicBezTo>
                    <a:cubicBezTo>
                      <a:pt x="2" y="216"/>
                      <a:pt x="1" y="214"/>
                      <a:pt x="1" y="210"/>
                    </a:cubicBezTo>
                    <a:cubicBezTo>
                      <a:pt x="0" y="200"/>
                      <a:pt x="2" y="190"/>
                      <a:pt x="8" y="181"/>
                    </a:cubicBezTo>
                    <a:cubicBezTo>
                      <a:pt x="10" y="177"/>
                      <a:pt x="13" y="173"/>
                      <a:pt x="16" y="169"/>
                    </a:cubicBezTo>
                    <a:cubicBezTo>
                      <a:pt x="22" y="162"/>
                      <a:pt x="28" y="156"/>
                      <a:pt x="34" y="149"/>
                    </a:cubicBezTo>
                    <a:cubicBezTo>
                      <a:pt x="42" y="141"/>
                      <a:pt x="49" y="134"/>
                      <a:pt x="57" y="126"/>
                    </a:cubicBezTo>
                    <a:cubicBezTo>
                      <a:pt x="62" y="120"/>
                      <a:pt x="66" y="115"/>
                      <a:pt x="72" y="110"/>
                    </a:cubicBezTo>
                    <a:cubicBezTo>
                      <a:pt x="76" y="108"/>
                      <a:pt x="78" y="104"/>
                      <a:pt x="81" y="100"/>
                    </a:cubicBezTo>
                    <a:cubicBezTo>
                      <a:pt x="86" y="95"/>
                      <a:pt x="90" y="89"/>
                      <a:pt x="94" y="83"/>
                    </a:cubicBezTo>
                    <a:cubicBezTo>
                      <a:pt x="97" y="79"/>
                      <a:pt x="101" y="76"/>
                      <a:pt x="105" y="73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94" name="Freeform 17"/>
              <p:cNvSpPr>
                <a:spLocks/>
              </p:cNvSpPr>
              <p:nvPr/>
            </p:nvSpPr>
            <p:spPr bwMode="auto">
              <a:xfrm>
                <a:off x="3144" y="3526"/>
                <a:ext cx="455" cy="353"/>
              </a:xfrm>
              <a:custGeom>
                <a:avLst/>
                <a:gdLst>
                  <a:gd name="T0" fmla="*/ 283 w 310"/>
                  <a:gd name="T1" fmla="*/ 0 h 241"/>
                  <a:gd name="T2" fmla="*/ 310 w 310"/>
                  <a:gd name="T3" fmla="*/ 75 h 241"/>
                  <a:gd name="T4" fmla="*/ 306 w 310"/>
                  <a:gd name="T5" fmla="*/ 76 h 241"/>
                  <a:gd name="T6" fmla="*/ 296 w 310"/>
                  <a:gd name="T7" fmla="*/ 80 h 241"/>
                  <a:gd name="T8" fmla="*/ 287 w 310"/>
                  <a:gd name="T9" fmla="*/ 86 h 241"/>
                  <a:gd name="T10" fmla="*/ 259 w 310"/>
                  <a:gd name="T11" fmla="*/ 103 h 241"/>
                  <a:gd name="T12" fmla="*/ 237 w 310"/>
                  <a:gd name="T13" fmla="*/ 125 h 241"/>
                  <a:gd name="T14" fmla="*/ 230 w 310"/>
                  <a:gd name="T15" fmla="*/ 133 h 241"/>
                  <a:gd name="T16" fmla="*/ 202 w 310"/>
                  <a:gd name="T17" fmla="*/ 165 h 241"/>
                  <a:gd name="T18" fmla="*/ 172 w 310"/>
                  <a:gd name="T19" fmla="*/ 190 h 241"/>
                  <a:gd name="T20" fmla="*/ 155 w 310"/>
                  <a:gd name="T21" fmla="*/ 202 h 241"/>
                  <a:gd name="T22" fmla="*/ 120 w 310"/>
                  <a:gd name="T23" fmla="*/ 217 h 241"/>
                  <a:gd name="T24" fmla="*/ 90 w 310"/>
                  <a:gd name="T25" fmla="*/ 223 h 241"/>
                  <a:gd name="T26" fmla="*/ 68 w 310"/>
                  <a:gd name="T27" fmla="*/ 230 h 241"/>
                  <a:gd name="T28" fmla="*/ 34 w 310"/>
                  <a:gd name="T29" fmla="*/ 239 h 241"/>
                  <a:gd name="T30" fmla="*/ 18 w 310"/>
                  <a:gd name="T31" fmla="*/ 239 h 241"/>
                  <a:gd name="T32" fmla="*/ 9 w 310"/>
                  <a:gd name="T33" fmla="*/ 240 h 241"/>
                  <a:gd name="T34" fmla="*/ 4 w 310"/>
                  <a:gd name="T35" fmla="*/ 241 h 241"/>
                  <a:gd name="T36" fmla="*/ 1 w 310"/>
                  <a:gd name="T37" fmla="*/ 224 h 241"/>
                  <a:gd name="T38" fmla="*/ 9 w 310"/>
                  <a:gd name="T39" fmla="*/ 198 h 241"/>
                  <a:gd name="T40" fmla="*/ 14 w 310"/>
                  <a:gd name="T41" fmla="*/ 193 h 241"/>
                  <a:gd name="T42" fmla="*/ 29 w 310"/>
                  <a:gd name="T43" fmla="*/ 180 h 241"/>
                  <a:gd name="T44" fmla="*/ 35 w 310"/>
                  <a:gd name="T45" fmla="*/ 175 h 241"/>
                  <a:gd name="T46" fmla="*/ 50 w 310"/>
                  <a:gd name="T47" fmla="*/ 167 h 241"/>
                  <a:gd name="T48" fmla="*/ 55 w 310"/>
                  <a:gd name="T49" fmla="*/ 163 h 241"/>
                  <a:gd name="T50" fmla="*/ 79 w 310"/>
                  <a:gd name="T51" fmla="*/ 139 h 241"/>
                  <a:gd name="T52" fmla="*/ 101 w 310"/>
                  <a:gd name="T53" fmla="*/ 112 h 241"/>
                  <a:gd name="T54" fmla="*/ 107 w 310"/>
                  <a:gd name="T55" fmla="*/ 101 h 241"/>
                  <a:gd name="T56" fmla="*/ 126 w 310"/>
                  <a:gd name="T57" fmla="*/ 101 h 241"/>
                  <a:gd name="T58" fmla="*/ 147 w 310"/>
                  <a:gd name="T59" fmla="*/ 96 h 241"/>
                  <a:gd name="T60" fmla="*/ 190 w 310"/>
                  <a:gd name="T61" fmla="*/ 70 h 241"/>
                  <a:gd name="T62" fmla="*/ 210 w 310"/>
                  <a:gd name="T63" fmla="*/ 55 h 241"/>
                  <a:gd name="T64" fmla="*/ 236 w 310"/>
                  <a:gd name="T65" fmla="*/ 34 h 241"/>
                  <a:gd name="T66" fmla="*/ 248 w 310"/>
                  <a:gd name="T67" fmla="*/ 25 h 241"/>
                  <a:gd name="T68" fmla="*/ 283 w 310"/>
                  <a:gd name="T69" fmla="*/ 0 h 2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310" h="241">
                    <a:moveTo>
                      <a:pt x="283" y="0"/>
                    </a:moveTo>
                    <a:cubicBezTo>
                      <a:pt x="292" y="11"/>
                      <a:pt x="308" y="57"/>
                      <a:pt x="310" y="75"/>
                    </a:cubicBezTo>
                    <a:cubicBezTo>
                      <a:pt x="308" y="76"/>
                      <a:pt x="307" y="76"/>
                      <a:pt x="306" y="76"/>
                    </a:cubicBezTo>
                    <a:cubicBezTo>
                      <a:pt x="303" y="78"/>
                      <a:pt x="299" y="79"/>
                      <a:pt x="296" y="80"/>
                    </a:cubicBezTo>
                    <a:cubicBezTo>
                      <a:pt x="293" y="82"/>
                      <a:pt x="290" y="85"/>
                      <a:pt x="287" y="86"/>
                    </a:cubicBezTo>
                    <a:cubicBezTo>
                      <a:pt x="277" y="90"/>
                      <a:pt x="268" y="97"/>
                      <a:pt x="259" y="103"/>
                    </a:cubicBezTo>
                    <a:cubicBezTo>
                      <a:pt x="249" y="108"/>
                      <a:pt x="243" y="117"/>
                      <a:pt x="237" y="125"/>
                    </a:cubicBezTo>
                    <a:cubicBezTo>
                      <a:pt x="235" y="128"/>
                      <a:pt x="232" y="130"/>
                      <a:pt x="230" y="133"/>
                    </a:cubicBezTo>
                    <a:cubicBezTo>
                      <a:pt x="222" y="145"/>
                      <a:pt x="213" y="156"/>
                      <a:pt x="202" y="165"/>
                    </a:cubicBezTo>
                    <a:cubicBezTo>
                      <a:pt x="193" y="174"/>
                      <a:pt x="183" y="182"/>
                      <a:pt x="172" y="190"/>
                    </a:cubicBezTo>
                    <a:cubicBezTo>
                      <a:pt x="167" y="194"/>
                      <a:pt x="161" y="198"/>
                      <a:pt x="155" y="202"/>
                    </a:cubicBezTo>
                    <a:cubicBezTo>
                      <a:pt x="144" y="210"/>
                      <a:pt x="132" y="214"/>
                      <a:pt x="120" y="217"/>
                    </a:cubicBezTo>
                    <a:cubicBezTo>
                      <a:pt x="110" y="219"/>
                      <a:pt x="100" y="221"/>
                      <a:pt x="90" y="223"/>
                    </a:cubicBezTo>
                    <a:cubicBezTo>
                      <a:pt x="83" y="225"/>
                      <a:pt x="75" y="228"/>
                      <a:pt x="68" y="230"/>
                    </a:cubicBezTo>
                    <a:cubicBezTo>
                      <a:pt x="57" y="233"/>
                      <a:pt x="45" y="237"/>
                      <a:pt x="34" y="239"/>
                    </a:cubicBezTo>
                    <a:cubicBezTo>
                      <a:pt x="29" y="240"/>
                      <a:pt x="23" y="239"/>
                      <a:pt x="18" y="239"/>
                    </a:cubicBezTo>
                    <a:cubicBezTo>
                      <a:pt x="15" y="240"/>
                      <a:pt x="12" y="240"/>
                      <a:pt x="9" y="240"/>
                    </a:cubicBezTo>
                    <a:cubicBezTo>
                      <a:pt x="7" y="241"/>
                      <a:pt x="5" y="241"/>
                      <a:pt x="4" y="241"/>
                    </a:cubicBezTo>
                    <a:cubicBezTo>
                      <a:pt x="1" y="236"/>
                      <a:pt x="0" y="230"/>
                      <a:pt x="1" y="224"/>
                    </a:cubicBezTo>
                    <a:cubicBezTo>
                      <a:pt x="1" y="214"/>
                      <a:pt x="6" y="207"/>
                      <a:pt x="9" y="198"/>
                    </a:cubicBezTo>
                    <a:cubicBezTo>
                      <a:pt x="10" y="196"/>
                      <a:pt x="12" y="195"/>
                      <a:pt x="14" y="193"/>
                    </a:cubicBezTo>
                    <a:cubicBezTo>
                      <a:pt x="19" y="189"/>
                      <a:pt x="24" y="184"/>
                      <a:pt x="29" y="180"/>
                    </a:cubicBezTo>
                    <a:cubicBezTo>
                      <a:pt x="31" y="178"/>
                      <a:pt x="33" y="177"/>
                      <a:pt x="35" y="175"/>
                    </a:cubicBezTo>
                    <a:cubicBezTo>
                      <a:pt x="40" y="173"/>
                      <a:pt x="45" y="170"/>
                      <a:pt x="50" y="167"/>
                    </a:cubicBezTo>
                    <a:cubicBezTo>
                      <a:pt x="52" y="166"/>
                      <a:pt x="53" y="165"/>
                      <a:pt x="55" y="163"/>
                    </a:cubicBezTo>
                    <a:cubicBezTo>
                      <a:pt x="63" y="155"/>
                      <a:pt x="72" y="148"/>
                      <a:pt x="79" y="139"/>
                    </a:cubicBezTo>
                    <a:cubicBezTo>
                      <a:pt x="87" y="131"/>
                      <a:pt x="94" y="121"/>
                      <a:pt x="101" y="112"/>
                    </a:cubicBezTo>
                    <a:cubicBezTo>
                      <a:pt x="104" y="109"/>
                      <a:pt x="105" y="105"/>
                      <a:pt x="107" y="101"/>
                    </a:cubicBezTo>
                    <a:cubicBezTo>
                      <a:pt x="114" y="101"/>
                      <a:pt x="120" y="101"/>
                      <a:pt x="126" y="101"/>
                    </a:cubicBezTo>
                    <a:cubicBezTo>
                      <a:pt x="134" y="101"/>
                      <a:pt x="140" y="99"/>
                      <a:pt x="147" y="96"/>
                    </a:cubicBezTo>
                    <a:cubicBezTo>
                      <a:pt x="163" y="90"/>
                      <a:pt x="177" y="81"/>
                      <a:pt x="190" y="70"/>
                    </a:cubicBezTo>
                    <a:cubicBezTo>
                      <a:pt x="197" y="65"/>
                      <a:pt x="203" y="60"/>
                      <a:pt x="210" y="55"/>
                    </a:cubicBezTo>
                    <a:cubicBezTo>
                      <a:pt x="219" y="48"/>
                      <a:pt x="227" y="41"/>
                      <a:pt x="236" y="34"/>
                    </a:cubicBezTo>
                    <a:cubicBezTo>
                      <a:pt x="240" y="31"/>
                      <a:pt x="244" y="28"/>
                      <a:pt x="248" y="25"/>
                    </a:cubicBezTo>
                    <a:cubicBezTo>
                      <a:pt x="260" y="17"/>
                      <a:pt x="272" y="8"/>
                      <a:pt x="283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95" name="Freeform 18"/>
              <p:cNvSpPr>
                <a:spLocks/>
              </p:cNvSpPr>
              <p:nvPr/>
            </p:nvSpPr>
            <p:spPr bwMode="auto">
              <a:xfrm>
                <a:off x="2254" y="929"/>
                <a:ext cx="278" cy="435"/>
              </a:xfrm>
              <a:custGeom>
                <a:avLst/>
                <a:gdLst>
                  <a:gd name="T0" fmla="*/ 175 w 190"/>
                  <a:gd name="T1" fmla="*/ 28 h 297"/>
                  <a:gd name="T2" fmla="*/ 190 w 190"/>
                  <a:gd name="T3" fmla="*/ 85 h 297"/>
                  <a:gd name="T4" fmla="*/ 185 w 190"/>
                  <a:gd name="T5" fmla="*/ 87 h 297"/>
                  <a:gd name="T6" fmla="*/ 159 w 190"/>
                  <a:gd name="T7" fmla="*/ 111 h 297"/>
                  <a:gd name="T8" fmla="*/ 146 w 190"/>
                  <a:gd name="T9" fmla="*/ 137 h 297"/>
                  <a:gd name="T10" fmla="*/ 130 w 190"/>
                  <a:gd name="T11" fmla="*/ 175 h 297"/>
                  <a:gd name="T12" fmla="*/ 122 w 190"/>
                  <a:gd name="T13" fmla="*/ 198 h 297"/>
                  <a:gd name="T14" fmla="*/ 118 w 190"/>
                  <a:gd name="T15" fmla="*/ 214 h 297"/>
                  <a:gd name="T16" fmla="*/ 112 w 190"/>
                  <a:gd name="T17" fmla="*/ 244 h 297"/>
                  <a:gd name="T18" fmla="*/ 108 w 190"/>
                  <a:gd name="T19" fmla="*/ 271 h 297"/>
                  <a:gd name="T20" fmla="*/ 103 w 190"/>
                  <a:gd name="T21" fmla="*/ 277 h 297"/>
                  <a:gd name="T22" fmla="*/ 83 w 190"/>
                  <a:gd name="T23" fmla="*/ 286 h 297"/>
                  <a:gd name="T24" fmla="*/ 60 w 190"/>
                  <a:gd name="T25" fmla="*/ 292 h 297"/>
                  <a:gd name="T26" fmla="*/ 39 w 190"/>
                  <a:gd name="T27" fmla="*/ 296 h 297"/>
                  <a:gd name="T28" fmla="*/ 23 w 190"/>
                  <a:gd name="T29" fmla="*/ 297 h 297"/>
                  <a:gd name="T30" fmla="*/ 31 w 190"/>
                  <a:gd name="T31" fmla="*/ 287 h 297"/>
                  <a:gd name="T32" fmla="*/ 54 w 190"/>
                  <a:gd name="T33" fmla="*/ 258 h 297"/>
                  <a:gd name="T34" fmla="*/ 75 w 190"/>
                  <a:gd name="T35" fmla="*/ 226 h 297"/>
                  <a:gd name="T36" fmla="*/ 84 w 190"/>
                  <a:gd name="T37" fmla="*/ 210 h 297"/>
                  <a:gd name="T38" fmla="*/ 85 w 190"/>
                  <a:gd name="T39" fmla="*/ 205 h 297"/>
                  <a:gd name="T40" fmla="*/ 80 w 190"/>
                  <a:gd name="T41" fmla="*/ 205 h 297"/>
                  <a:gd name="T42" fmla="*/ 66 w 190"/>
                  <a:gd name="T43" fmla="*/ 211 h 297"/>
                  <a:gd name="T44" fmla="*/ 50 w 190"/>
                  <a:gd name="T45" fmla="*/ 220 h 297"/>
                  <a:gd name="T46" fmla="*/ 34 w 190"/>
                  <a:gd name="T47" fmla="*/ 224 h 297"/>
                  <a:gd name="T48" fmla="*/ 11 w 190"/>
                  <a:gd name="T49" fmla="*/ 228 h 297"/>
                  <a:gd name="T50" fmla="*/ 3 w 190"/>
                  <a:gd name="T51" fmla="*/ 228 h 297"/>
                  <a:gd name="T52" fmla="*/ 6 w 190"/>
                  <a:gd name="T53" fmla="*/ 224 h 297"/>
                  <a:gd name="T54" fmla="*/ 19 w 190"/>
                  <a:gd name="T55" fmla="*/ 211 h 297"/>
                  <a:gd name="T56" fmla="*/ 50 w 190"/>
                  <a:gd name="T57" fmla="*/ 170 h 297"/>
                  <a:gd name="T58" fmla="*/ 54 w 190"/>
                  <a:gd name="T59" fmla="*/ 160 h 297"/>
                  <a:gd name="T60" fmla="*/ 49 w 190"/>
                  <a:gd name="T61" fmla="*/ 156 h 297"/>
                  <a:gd name="T62" fmla="*/ 34 w 190"/>
                  <a:gd name="T63" fmla="*/ 163 h 297"/>
                  <a:gd name="T64" fmla="*/ 11 w 190"/>
                  <a:gd name="T65" fmla="*/ 171 h 297"/>
                  <a:gd name="T66" fmla="*/ 0 w 190"/>
                  <a:gd name="T67" fmla="*/ 173 h 297"/>
                  <a:gd name="T68" fmla="*/ 8 w 190"/>
                  <a:gd name="T69" fmla="*/ 166 h 297"/>
                  <a:gd name="T70" fmla="*/ 42 w 190"/>
                  <a:gd name="T71" fmla="*/ 126 h 297"/>
                  <a:gd name="T72" fmla="*/ 65 w 190"/>
                  <a:gd name="T73" fmla="*/ 87 h 297"/>
                  <a:gd name="T74" fmla="*/ 81 w 190"/>
                  <a:gd name="T75" fmla="*/ 48 h 297"/>
                  <a:gd name="T76" fmla="*/ 85 w 190"/>
                  <a:gd name="T77" fmla="*/ 23 h 297"/>
                  <a:gd name="T78" fmla="*/ 88 w 190"/>
                  <a:gd name="T79" fmla="*/ 0 h 297"/>
                  <a:gd name="T80" fmla="*/ 116 w 190"/>
                  <a:gd name="T81" fmla="*/ 17 h 297"/>
                  <a:gd name="T82" fmla="*/ 150 w 190"/>
                  <a:gd name="T83" fmla="*/ 28 h 297"/>
                  <a:gd name="T84" fmla="*/ 167 w 190"/>
                  <a:gd name="T85" fmla="*/ 29 h 297"/>
                  <a:gd name="T86" fmla="*/ 175 w 190"/>
                  <a:gd name="T87" fmla="*/ 28 h 29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190" h="297">
                    <a:moveTo>
                      <a:pt x="175" y="28"/>
                    </a:moveTo>
                    <a:cubicBezTo>
                      <a:pt x="182" y="47"/>
                      <a:pt x="186" y="66"/>
                      <a:pt x="190" y="85"/>
                    </a:cubicBezTo>
                    <a:cubicBezTo>
                      <a:pt x="188" y="86"/>
                      <a:pt x="187" y="86"/>
                      <a:pt x="185" y="87"/>
                    </a:cubicBezTo>
                    <a:cubicBezTo>
                      <a:pt x="173" y="91"/>
                      <a:pt x="165" y="100"/>
                      <a:pt x="159" y="111"/>
                    </a:cubicBezTo>
                    <a:cubicBezTo>
                      <a:pt x="155" y="120"/>
                      <a:pt x="150" y="128"/>
                      <a:pt x="146" y="137"/>
                    </a:cubicBezTo>
                    <a:cubicBezTo>
                      <a:pt x="141" y="150"/>
                      <a:pt x="135" y="162"/>
                      <a:pt x="130" y="175"/>
                    </a:cubicBezTo>
                    <a:cubicBezTo>
                      <a:pt x="127" y="182"/>
                      <a:pt x="124" y="190"/>
                      <a:pt x="122" y="198"/>
                    </a:cubicBezTo>
                    <a:cubicBezTo>
                      <a:pt x="120" y="203"/>
                      <a:pt x="119" y="208"/>
                      <a:pt x="118" y="214"/>
                    </a:cubicBezTo>
                    <a:cubicBezTo>
                      <a:pt x="116" y="224"/>
                      <a:pt x="114" y="234"/>
                      <a:pt x="112" y="244"/>
                    </a:cubicBezTo>
                    <a:cubicBezTo>
                      <a:pt x="111" y="253"/>
                      <a:pt x="109" y="262"/>
                      <a:pt x="108" y="271"/>
                    </a:cubicBezTo>
                    <a:cubicBezTo>
                      <a:pt x="108" y="274"/>
                      <a:pt x="106" y="276"/>
                      <a:pt x="103" y="277"/>
                    </a:cubicBezTo>
                    <a:cubicBezTo>
                      <a:pt x="96" y="280"/>
                      <a:pt x="90" y="282"/>
                      <a:pt x="83" y="286"/>
                    </a:cubicBezTo>
                    <a:cubicBezTo>
                      <a:pt x="76" y="290"/>
                      <a:pt x="68" y="290"/>
                      <a:pt x="60" y="292"/>
                    </a:cubicBezTo>
                    <a:cubicBezTo>
                      <a:pt x="53" y="294"/>
                      <a:pt x="46" y="295"/>
                      <a:pt x="39" y="296"/>
                    </a:cubicBezTo>
                    <a:cubicBezTo>
                      <a:pt x="34" y="297"/>
                      <a:pt x="29" y="297"/>
                      <a:pt x="23" y="297"/>
                    </a:cubicBezTo>
                    <a:cubicBezTo>
                      <a:pt x="26" y="293"/>
                      <a:pt x="29" y="290"/>
                      <a:pt x="31" y="287"/>
                    </a:cubicBezTo>
                    <a:cubicBezTo>
                      <a:pt x="39" y="277"/>
                      <a:pt x="47" y="268"/>
                      <a:pt x="54" y="258"/>
                    </a:cubicBezTo>
                    <a:cubicBezTo>
                      <a:pt x="62" y="247"/>
                      <a:pt x="68" y="236"/>
                      <a:pt x="75" y="226"/>
                    </a:cubicBezTo>
                    <a:cubicBezTo>
                      <a:pt x="78" y="221"/>
                      <a:pt x="81" y="215"/>
                      <a:pt x="84" y="210"/>
                    </a:cubicBezTo>
                    <a:cubicBezTo>
                      <a:pt x="85" y="208"/>
                      <a:pt x="86" y="206"/>
                      <a:pt x="85" y="205"/>
                    </a:cubicBezTo>
                    <a:cubicBezTo>
                      <a:pt x="84" y="204"/>
                      <a:pt x="81" y="204"/>
                      <a:pt x="80" y="205"/>
                    </a:cubicBezTo>
                    <a:cubicBezTo>
                      <a:pt x="75" y="207"/>
                      <a:pt x="70" y="209"/>
                      <a:pt x="66" y="211"/>
                    </a:cubicBezTo>
                    <a:cubicBezTo>
                      <a:pt x="60" y="214"/>
                      <a:pt x="56" y="218"/>
                      <a:pt x="50" y="220"/>
                    </a:cubicBezTo>
                    <a:cubicBezTo>
                      <a:pt x="45" y="222"/>
                      <a:pt x="40" y="223"/>
                      <a:pt x="34" y="224"/>
                    </a:cubicBezTo>
                    <a:cubicBezTo>
                      <a:pt x="27" y="226"/>
                      <a:pt x="19" y="227"/>
                      <a:pt x="11" y="228"/>
                    </a:cubicBezTo>
                    <a:cubicBezTo>
                      <a:pt x="8" y="229"/>
                      <a:pt x="6" y="228"/>
                      <a:pt x="3" y="228"/>
                    </a:cubicBezTo>
                    <a:cubicBezTo>
                      <a:pt x="4" y="226"/>
                      <a:pt x="5" y="225"/>
                      <a:pt x="6" y="224"/>
                    </a:cubicBezTo>
                    <a:cubicBezTo>
                      <a:pt x="10" y="220"/>
                      <a:pt x="15" y="216"/>
                      <a:pt x="19" y="211"/>
                    </a:cubicBezTo>
                    <a:cubicBezTo>
                      <a:pt x="29" y="197"/>
                      <a:pt x="39" y="183"/>
                      <a:pt x="50" y="170"/>
                    </a:cubicBezTo>
                    <a:cubicBezTo>
                      <a:pt x="52" y="167"/>
                      <a:pt x="53" y="163"/>
                      <a:pt x="54" y="160"/>
                    </a:cubicBezTo>
                    <a:cubicBezTo>
                      <a:pt x="55" y="156"/>
                      <a:pt x="53" y="154"/>
                      <a:pt x="49" y="156"/>
                    </a:cubicBezTo>
                    <a:cubicBezTo>
                      <a:pt x="44" y="158"/>
                      <a:pt x="39" y="160"/>
                      <a:pt x="34" y="163"/>
                    </a:cubicBezTo>
                    <a:cubicBezTo>
                      <a:pt x="27" y="167"/>
                      <a:pt x="19" y="170"/>
                      <a:pt x="11" y="171"/>
                    </a:cubicBezTo>
                    <a:cubicBezTo>
                      <a:pt x="8" y="172"/>
                      <a:pt x="4" y="173"/>
                      <a:pt x="0" y="173"/>
                    </a:cubicBezTo>
                    <a:cubicBezTo>
                      <a:pt x="3" y="171"/>
                      <a:pt x="6" y="168"/>
                      <a:pt x="8" y="166"/>
                    </a:cubicBezTo>
                    <a:cubicBezTo>
                      <a:pt x="21" y="154"/>
                      <a:pt x="31" y="140"/>
                      <a:pt x="42" y="126"/>
                    </a:cubicBezTo>
                    <a:cubicBezTo>
                      <a:pt x="51" y="113"/>
                      <a:pt x="59" y="101"/>
                      <a:pt x="65" y="87"/>
                    </a:cubicBezTo>
                    <a:cubicBezTo>
                      <a:pt x="71" y="74"/>
                      <a:pt x="76" y="61"/>
                      <a:pt x="81" y="48"/>
                    </a:cubicBezTo>
                    <a:cubicBezTo>
                      <a:pt x="83" y="40"/>
                      <a:pt x="84" y="32"/>
                      <a:pt x="85" y="23"/>
                    </a:cubicBezTo>
                    <a:cubicBezTo>
                      <a:pt x="86" y="16"/>
                      <a:pt x="87" y="8"/>
                      <a:pt x="88" y="0"/>
                    </a:cubicBezTo>
                    <a:cubicBezTo>
                      <a:pt x="98" y="6"/>
                      <a:pt x="108" y="10"/>
                      <a:pt x="116" y="17"/>
                    </a:cubicBezTo>
                    <a:cubicBezTo>
                      <a:pt x="126" y="25"/>
                      <a:pt x="138" y="27"/>
                      <a:pt x="150" y="28"/>
                    </a:cubicBezTo>
                    <a:cubicBezTo>
                      <a:pt x="156" y="28"/>
                      <a:pt x="161" y="29"/>
                      <a:pt x="167" y="29"/>
                    </a:cubicBezTo>
                    <a:cubicBezTo>
                      <a:pt x="170" y="29"/>
                      <a:pt x="172" y="28"/>
                      <a:pt x="175" y="28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96" name="Freeform 19"/>
              <p:cNvSpPr>
                <a:spLocks/>
              </p:cNvSpPr>
              <p:nvPr/>
            </p:nvSpPr>
            <p:spPr bwMode="auto">
              <a:xfrm>
                <a:off x="2716" y="1858"/>
                <a:ext cx="283" cy="301"/>
              </a:xfrm>
              <a:custGeom>
                <a:avLst/>
                <a:gdLst>
                  <a:gd name="T0" fmla="*/ 0 w 193"/>
                  <a:gd name="T1" fmla="*/ 109 h 205"/>
                  <a:gd name="T2" fmla="*/ 6 w 193"/>
                  <a:gd name="T3" fmla="*/ 95 h 205"/>
                  <a:gd name="T4" fmla="*/ 32 w 193"/>
                  <a:gd name="T5" fmla="*/ 61 h 205"/>
                  <a:gd name="T6" fmla="*/ 42 w 193"/>
                  <a:gd name="T7" fmla="*/ 54 h 205"/>
                  <a:gd name="T8" fmla="*/ 46 w 193"/>
                  <a:gd name="T9" fmla="*/ 52 h 205"/>
                  <a:gd name="T10" fmla="*/ 65 w 193"/>
                  <a:gd name="T11" fmla="*/ 42 h 205"/>
                  <a:gd name="T12" fmla="*/ 88 w 193"/>
                  <a:gd name="T13" fmla="*/ 32 h 205"/>
                  <a:gd name="T14" fmla="*/ 107 w 193"/>
                  <a:gd name="T15" fmla="*/ 25 h 205"/>
                  <a:gd name="T16" fmla="*/ 111 w 193"/>
                  <a:gd name="T17" fmla="*/ 24 h 205"/>
                  <a:gd name="T18" fmla="*/ 133 w 193"/>
                  <a:gd name="T19" fmla="*/ 13 h 205"/>
                  <a:gd name="T20" fmla="*/ 135 w 193"/>
                  <a:gd name="T21" fmla="*/ 12 h 205"/>
                  <a:gd name="T22" fmla="*/ 152 w 193"/>
                  <a:gd name="T23" fmla="*/ 0 h 205"/>
                  <a:gd name="T24" fmla="*/ 157 w 193"/>
                  <a:gd name="T25" fmla="*/ 9 h 205"/>
                  <a:gd name="T26" fmla="*/ 164 w 193"/>
                  <a:gd name="T27" fmla="*/ 23 h 205"/>
                  <a:gd name="T28" fmla="*/ 174 w 193"/>
                  <a:gd name="T29" fmla="*/ 41 h 205"/>
                  <a:gd name="T30" fmla="*/ 188 w 193"/>
                  <a:gd name="T31" fmla="*/ 70 h 205"/>
                  <a:gd name="T32" fmla="*/ 193 w 193"/>
                  <a:gd name="T33" fmla="*/ 97 h 205"/>
                  <a:gd name="T34" fmla="*/ 190 w 193"/>
                  <a:gd name="T35" fmla="*/ 104 h 205"/>
                  <a:gd name="T36" fmla="*/ 179 w 193"/>
                  <a:gd name="T37" fmla="*/ 112 h 205"/>
                  <a:gd name="T38" fmla="*/ 177 w 193"/>
                  <a:gd name="T39" fmla="*/ 114 h 205"/>
                  <a:gd name="T40" fmla="*/ 139 w 193"/>
                  <a:gd name="T41" fmla="*/ 133 h 205"/>
                  <a:gd name="T42" fmla="*/ 129 w 193"/>
                  <a:gd name="T43" fmla="*/ 137 h 205"/>
                  <a:gd name="T44" fmla="*/ 107 w 193"/>
                  <a:gd name="T45" fmla="*/ 144 h 205"/>
                  <a:gd name="T46" fmla="*/ 94 w 193"/>
                  <a:gd name="T47" fmla="*/ 148 h 205"/>
                  <a:gd name="T48" fmla="*/ 73 w 193"/>
                  <a:gd name="T49" fmla="*/ 161 h 205"/>
                  <a:gd name="T50" fmla="*/ 57 w 193"/>
                  <a:gd name="T51" fmla="*/ 187 h 205"/>
                  <a:gd name="T52" fmla="*/ 53 w 193"/>
                  <a:gd name="T53" fmla="*/ 205 h 205"/>
                  <a:gd name="T54" fmla="*/ 50 w 193"/>
                  <a:gd name="T55" fmla="*/ 204 h 205"/>
                  <a:gd name="T56" fmla="*/ 43 w 193"/>
                  <a:gd name="T57" fmla="*/ 170 h 205"/>
                  <a:gd name="T58" fmla="*/ 60 w 193"/>
                  <a:gd name="T59" fmla="*/ 139 h 205"/>
                  <a:gd name="T60" fmla="*/ 62 w 193"/>
                  <a:gd name="T61" fmla="*/ 132 h 205"/>
                  <a:gd name="T62" fmla="*/ 66 w 193"/>
                  <a:gd name="T63" fmla="*/ 128 h 205"/>
                  <a:gd name="T64" fmla="*/ 67 w 193"/>
                  <a:gd name="T65" fmla="*/ 122 h 205"/>
                  <a:gd name="T66" fmla="*/ 59 w 193"/>
                  <a:gd name="T67" fmla="*/ 121 h 205"/>
                  <a:gd name="T68" fmla="*/ 45 w 193"/>
                  <a:gd name="T69" fmla="*/ 141 h 205"/>
                  <a:gd name="T70" fmla="*/ 32 w 193"/>
                  <a:gd name="T71" fmla="*/ 163 h 205"/>
                  <a:gd name="T72" fmla="*/ 26 w 193"/>
                  <a:gd name="T73" fmla="*/ 175 h 205"/>
                  <a:gd name="T74" fmla="*/ 13 w 193"/>
                  <a:gd name="T75" fmla="*/ 164 h 205"/>
                  <a:gd name="T76" fmla="*/ 15 w 193"/>
                  <a:gd name="T77" fmla="*/ 144 h 205"/>
                  <a:gd name="T78" fmla="*/ 40 w 193"/>
                  <a:gd name="T79" fmla="*/ 106 h 205"/>
                  <a:gd name="T80" fmla="*/ 51 w 193"/>
                  <a:gd name="T81" fmla="*/ 90 h 205"/>
                  <a:gd name="T82" fmla="*/ 52 w 193"/>
                  <a:gd name="T83" fmla="*/ 86 h 205"/>
                  <a:gd name="T84" fmla="*/ 43 w 193"/>
                  <a:gd name="T85" fmla="*/ 87 h 205"/>
                  <a:gd name="T86" fmla="*/ 34 w 193"/>
                  <a:gd name="T87" fmla="*/ 101 h 205"/>
                  <a:gd name="T88" fmla="*/ 11 w 193"/>
                  <a:gd name="T89" fmla="*/ 134 h 205"/>
                  <a:gd name="T90" fmla="*/ 6 w 193"/>
                  <a:gd name="T91" fmla="*/ 139 h 205"/>
                  <a:gd name="T92" fmla="*/ 2 w 193"/>
                  <a:gd name="T93" fmla="*/ 132 h 205"/>
                  <a:gd name="T94" fmla="*/ 3 w 193"/>
                  <a:gd name="T95" fmla="*/ 123 h 205"/>
                  <a:gd name="T96" fmla="*/ 21 w 193"/>
                  <a:gd name="T97" fmla="*/ 98 h 205"/>
                  <a:gd name="T98" fmla="*/ 36 w 193"/>
                  <a:gd name="T99" fmla="*/ 77 h 205"/>
                  <a:gd name="T100" fmla="*/ 41 w 193"/>
                  <a:gd name="T101" fmla="*/ 72 h 205"/>
                  <a:gd name="T102" fmla="*/ 41 w 193"/>
                  <a:gd name="T103" fmla="*/ 69 h 205"/>
                  <a:gd name="T104" fmla="*/ 31 w 193"/>
                  <a:gd name="T105" fmla="*/ 70 h 205"/>
                  <a:gd name="T106" fmla="*/ 18 w 193"/>
                  <a:gd name="T107" fmla="*/ 87 h 205"/>
                  <a:gd name="T108" fmla="*/ 6 w 193"/>
                  <a:gd name="T109" fmla="*/ 101 h 205"/>
                  <a:gd name="T110" fmla="*/ 0 w 193"/>
                  <a:gd name="T111" fmla="*/ 109 h 2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93" h="205">
                    <a:moveTo>
                      <a:pt x="0" y="109"/>
                    </a:moveTo>
                    <a:cubicBezTo>
                      <a:pt x="0" y="103"/>
                      <a:pt x="4" y="99"/>
                      <a:pt x="6" y="95"/>
                    </a:cubicBezTo>
                    <a:cubicBezTo>
                      <a:pt x="15" y="84"/>
                      <a:pt x="23" y="72"/>
                      <a:pt x="32" y="61"/>
                    </a:cubicBezTo>
                    <a:cubicBezTo>
                      <a:pt x="34" y="58"/>
                      <a:pt x="39" y="56"/>
                      <a:pt x="42" y="54"/>
                    </a:cubicBezTo>
                    <a:cubicBezTo>
                      <a:pt x="43" y="53"/>
                      <a:pt x="45" y="53"/>
                      <a:pt x="46" y="52"/>
                    </a:cubicBezTo>
                    <a:cubicBezTo>
                      <a:pt x="51" y="47"/>
                      <a:pt x="59" y="46"/>
                      <a:pt x="65" y="42"/>
                    </a:cubicBezTo>
                    <a:cubicBezTo>
                      <a:pt x="72" y="38"/>
                      <a:pt x="80" y="34"/>
                      <a:pt x="88" y="32"/>
                    </a:cubicBezTo>
                    <a:cubicBezTo>
                      <a:pt x="95" y="30"/>
                      <a:pt x="101" y="28"/>
                      <a:pt x="107" y="25"/>
                    </a:cubicBezTo>
                    <a:cubicBezTo>
                      <a:pt x="109" y="25"/>
                      <a:pt x="110" y="25"/>
                      <a:pt x="111" y="24"/>
                    </a:cubicBezTo>
                    <a:cubicBezTo>
                      <a:pt x="117" y="18"/>
                      <a:pt x="125" y="15"/>
                      <a:pt x="133" y="13"/>
                    </a:cubicBezTo>
                    <a:cubicBezTo>
                      <a:pt x="134" y="13"/>
                      <a:pt x="135" y="12"/>
                      <a:pt x="135" y="12"/>
                    </a:cubicBezTo>
                    <a:cubicBezTo>
                      <a:pt x="141" y="8"/>
                      <a:pt x="146" y="4"/>
                      <a:pt x="152" y="0"/>
                    </a:cubicBezTo>
                    <a:cubicBezTo>
                      <a:pt x="154" y="3"/>
                      <a:pt x="156" y="6"/>
                      <a:pt x="157" y="9"/>
                    </a:cubicBezTo>
                    <a:cubicBezTo>
                      <a:pt x="160" y="14"/>
                      <a:pt x="162" y="18"/>
                      <a:pt x="164" y="23"/>
                    </a:cubicBezTo>
                    <a:cubicBezTo>
                      <a:pt x="167" y="29"/>
                      <a:pt x="171" y="35"/>
                      <a:pt x="174" y="41"/>
                    </a:cubicBezTo>
                    <a:cubicBezTo>
                      <a:pt x="180" y="50"/>
                      <a:pt x="184" y="60"/>
                      <a:pt x="188" y="70"/>
                    </a:cubicBezTo>
                    <a:cubicBezTo>
                      <a:pt x="192" y="79"/>
                      <a:pt x="193" y="88"/>
                      <a:pt x="193" y="97"/>
                    </a:cubicBezTo>
                    <a:cubicBezTo>
                      <a:pt x="193" y="100"/>
                      <a:pt x="193" y="102"/>
                      <a:pt x="190" y="104"/>
                    </a:cubicBezTo>
                    <a:cubicBezTo>
                      <a:pt x="186" y="106"/>
                      <a:pt x="182" y="110"/>
                      <a:pt x="179" y="112"/>
                    </a:cubicBezTo>
                    <a:cubicBezTo>
                      <a:pt x="178" y="113"/>
                      <a:pt x="178" y="113"/>
                      <a:pt x="177" y="114"/>
                    </a:cubicBezTo>
                    <a:cubicBezTo>
                      <a:pt x="164" y="120"/>
                      <a:pt x="153" y="128"/>
                      <a:pt x="139" y="133"/>
                    </a:cubicBezTo>
                    <a:cubicBezTo>
                      <a:pt x="136" y="135"/>
                      <a:pt x="133" y="136"/>
                      <a:pt x="129" y="137"/>
                    </a:cubicBezTo>
                    <a:cubicBezTo>
                      <a:pt x="122" y="139"/>
                      <a:pt x="115" y="142"/>
                      <a:pt x="107" y="144"/>
                    </a:cubicBezTo>
                    <a:cubicBezTo>
                      <a:pt x="103" y="146"/>
                      <a:pt x="98" y="148"/>
                      <a:pt x="94" y="148"/>
                    </a:cubicBezTo>
                    <a:cubicBezTo>
                      <a:pt x="84" y="148"/>
                      <a:pt x="78" y="153"/>
                      <a:pt x="73" y="161"/>
                    </a:cubicBezTo>
                    <a:cubicBezTo>
                      <a:pt x="68" y="170"/>
                      <a:pt x="64" y="179"/>
                      <a:pt x="57" y="187"/>
                    </a:cubicBezTo>
                    <a:cubicBezTo>
                      <a:pt x="54" y="192"/>
                      <a:pt x="51" y="198"/>
                      <a:pt x="53" y="205"/>
                    </a:cubicBezTo>
                    <a:cubicBezTo>
                      <a:pt x="51" y="204"/>
                      <a:pt x="51" y="204"/>
                      <a:pt x="50" y="204"/>
                    </a:cubicBezTo>
                    <a:cubicBezTo>
                      <a:pt x="42" y="196"/>
                      <a:pt x="39" y="179"/>
                      <a:pt x="43" y="170"/>
                    </a:cubicBezTo>
                    <a:cubicBezTo>
                      <a:pt x="49" y="159"/>
                      <a:pt x="54" y="149"/>
                      <a:pt x="60" y="139"/>
                    </a:cubicBezTo>
                    <a:cubicBezTo>
                      <a:pt x="61" y="137"/>
                      <a:pt x="61" y="134"/>
                      <a:pt x="62" y="132"/>
                    </a:cubicBezTo>
                    <a:cubicBezTo>
                      <a:pt x="63" y="131"/>
                      <a:pt x="65" y="130"/>
                      <a:pt x="66" y="128"/>
                    </a:cubicBezTo>
                    <a:cubicBezTo>
                      <a:pt x="67" y="126"/>
                      <a:pt x="69" y="124"/>
                      <a:pt x="67" y="122"/>
                    </a:cubicBezTo>
                    <a:cubicBezTo>
                      <a:pt x="65" y="119"/>
                      <a:pt x="61" y="119"/>
                      <a:pt x="59" y="121"/>
                    </a:cubicBezTo>
                    <a:cubicBezTo>
                      <a:pt x="54" y="128"/>
                      <a:pt x="50" y="134"/>
                      <a:pt x="45" y="141"/>
                    </a:cubicBezTo>
                    <a:cubicBezTo>
                      <a:pt x="41" y="148"/>
                      <a:pt x="37" y="156"/>
                      <a:pt x="32" y="163"/>
                    </a:cubicBezTo>
                    <a:cubicBezTo>
                      <a:pt x="30" y="167"/>
                      <a:pt x="28" y="171"/>
                      <a:pt x="26" y="175"/>
                    </a:cubicBezTo>
                    <a:cubicBezTo>
                      <a:pt x="19" y="174"/>
                      <a:pt x="15" y="171"/>
                      <a:pt x="13" y="164"/>
                    </a:cubicBezTo>
                    <a:cubicBezTo>
                      <a:pt x="11" y="157"/>
                      <a:pt x="10" y="150"/>
                      <a:pt x="15" y="144"/>
                    </a:cubicBezTo>
                    <a:cubicBezTo>
                      <a:pt x="23" y="131"/>
                      <a:pt x="32" y="118"/>
                      <a:pt x="40" y="106"/>
                    </a:cubicBezTo>
                    <a:cubicBezTo>
                      <a:pt x="44" y="100"/>
                      <a:pt x="47" y="96"/>
                      <a:pt x="51" y="90"/>
                    </a:cubicBezTo>
                    <a:cubicBezTo>
                      <a:pt x="52" y="89"/>
                      <a:pt x="52" y="88"/>
                      <a:pt x="52" y="86"/>
                    </a:cubicBezTo>
                    <a:cubicBezTo>
                      <a:pt x="48" y="83"/>
                      <a:pt x="46" y="83"/>
                      <a:pt x="43" y="87"/>
                    </a:cubicBezTo>
                    <a:cubicBezTo>
                      <a:pt x="40" y="92"/>
                      <a:pt x="37" y="97"/>
                      <a:pt x="34" y="101"/>
                    </a:cubicBezTo>
                    <a:cubicBezTo>
                      <a:pt x="25" y="111"/>
                      <a:pt x="19" y="123"/>
                      <a:pt x="11" y="134"/>
                    </a:cubicBezTo>
                    <a:cubicBezTo>
                      <a:pt x="10" y="136"/>
                      <a:pt x="8" y="137"/>
                      <a:pt x="6" y="139"/>
                    </a:cubicBezTo>
                    <a:cubicBezTo>
                      <a:pt x="4" y="136"/>
                      <a:pt x="3" y="134"/>
                      <a:pt x="2" y="132"/>
                    </a:cubicBezTo>
                    <a:cubicBezTo>
                      <a:pt x="2" y="129"/>
                      <a:pt x="1" y="126"/>
                      <a:pt x="3" y="123"/>
                    </a:cubicBezTo>
                    <a:cubicBezTo>
                      <a:pt x="9" y="115"/>
                      <a:pt x="15" y="106"/>
                      <a:pt x="21" y="98"/>
                    </a:cubicBezTo>
                    <a:cubicBezTo>
                      <a:pt x="26" y="91"/>
                      <a:pt x="31" y="84"/>
                      <a:pt x="36" y="77"/>
                    </a:cubicBezTo>
                    <a:cubicBezTo>
                      <a:pt x="37" y="76"/>
                      <a:pt x="39" y="74"/>
                      <a:pt x="41" y="72"/>
                    </a:cubicBezTo>
                    <a:cubicBezTo>
                      <a:pt x="41" y="71"/>
                      <a:pt x="41" y="70"/>
                      <a:pt x="41" y="69"/>
                    </a:cubicBezTo>
                    <a:cubicBezTo>
                      <a:pt x="36" y="65"/>
                      <a:pt x="35" y="65"/>
                      <a:pt x="31" y="70"/>
                    </a:cubicBezTo>
                    <a:cubicBezTo>
                      <a:pt x="26" y="75"/>
                      <a:pt x="23" y="82"/>
                      <a:pt x="18" y="87"/>
                    </a:cubicBezTo>
                    <a:cubicBezTo>
                      <a:pt x="14" y="92"/>
                      <a:pt x="10" y="97"/>
                      <a:pt x="6" y="101"/>
                    </a:cubicBezTo>
                    <a:cubicBezTo>
                      <a:pt x="4" y="104"/>
                      <a:pt x="2" y="106"/>
                      <a:pt x="0" y="10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97" name="Freeform 20"/>
              <p:cNvSpPr>
                <a:spLocks/>
              </p:cNvSpPr>
              <p:nvPr/>
            </p:nvSpPr>
            <p:spPr bwMode="auto">
              <a:xfrm>
                <a:off x="1849" y="2157"/>
                <a:ext cx="286" cy="261"/>
              </a:xfrm>
              <a:custGeom>
                <a:avLst/>
                <a:gdLst>
                  <a:gd name="T0" fmla="*/ 85 w 195"/>
                  <a:gd name="T1" fmla="*/ 84 h 178"/>
                  <a:gd name="T2" fmla="*/ 76 w 195"/>
                  <a:gd name="T3" fmla="*/ 87 h 178"/>
                  <a:gd name="T4" fmla="*/ 62 w 195"/>
                  <a:gd name="T5" fmla="*/ 103 h 178"/>
                  <a:gd name="T6" fmla="*/ 55 w 195"/>
                  <a:gd name="T7" fmla="*/ 111 h 178"/>
                  <a:gd name="T8" fmla="*/ 36 w 195"/>
                  <a:gd name="T9" fmla="*/ 128 h 178"/>
                  <a:gd name="T10" fmla="*/ 27 w 195"/>
                  <a:gd name="T11" fmla="*/ 151 h 178"/>
                  <a:gd name="T12" fmla="*/ 26 w 195"/>
                  <a:gd name="T13" fmla="*/ 158 h 178"/>
                  <a:gd name="T14" fmla="*/ 19 w 195"/>
                  <a:gd name="T15" fmla="*/ 168 h 178"/>
                  <a:gd name="T16" fmla="*/ 2 w 195"/>
                  <a:gd name="T17" fmla="*/ 178 h 178"/>
                  <a:gd name="T18" fmla="*/ 1 w 195"/>
                  <a:gd name="T19" fmla="*/ 156 h 178"/>
                  <a:gd name="T20" fmla="*/ 2 w 195"/>
                  <a:gd name="T21" fmla="*/ 138 h 178"/>
                  <a:gd name="T22" fmla="*/ 3 w 195"/>
                  <a:gd name="T23" fmla="*/ 105 h 178"/>
                  <a:gd name="T24" fmla="*/ 6 w 195"/>
                  <a:gd name="T25" fmla="*/ 97 h 178"/>
                  <a:gd name="T26" fmla="*/ 19 w 195"/>
                  <a:gd name="T27" fmla="*/ 77 h 178"/>
                  <a:gd name="T28" fmla="*/ 49 w 195"/>
                  <a:gd name="T29" fmla="*/ 41 h 178"/>
                  <a:gd name="T30" fmla="*/ 59 w 195"/>
                  <a:gd name="T31" fmla="*/ 35 h 178"/>
                  <a:gd name="T32" fmla="*/ 81 w 195"/>
                  <a:gd name="T33" fmla="*/ 28 h 178"/>
                  <a:gd name="T34" fmla="*/ 104 w 195"/>
                  <a:gd name="T35" fmla="*/ 20 h 178"/>
                  <a:gd name="T36" fmla="*/ 134 w 195"/>
                  <a:gd name="T37" fmla="*/ 8 h 178"/>
                  <a:gd name="T38" fmla="*/ 148 w 195"/>
                  <a:gd name="T39" fmla="*/ 0 h 178"/>
                  <a:gd name="T40" fmla="*/ 171 w 195"/>
                  <a:gd name="T41" fmla="*/ 25 h 178"/>
                  <a:gd name="T42" fmla="*/ 195 w 195"/>
                  <a:gd name="T43" fmla="*/ 49 h 178"/>
                  <a:gd name="T44" fmla="*/ 186 w 195"/>
                  <a:gd name="T45" fmla="*/ 61 h 178"/>
                  <a:gd name="T46" fmla="*/ 163 w 195"/>
                  <a:gd name="T47" fmla="*/ 87 h 178"/>
                  <a:gd name="T48" fmla="*/ 155 w 195"/>
                  <a:gd name="T49" fmla="*/ 93 h 178"/>
                  <a:gd name="T50" fmla="*/ 134 w 195"/>
                  <a:gd name="T51" fmla="*/ 106 h 178"/>
                  <a:gd name="T52" fmla="*/ 116 w 195"/>
                  <a:gd name="T53" fmla="*/ 116 h 178"/>
                  <a:gd name="T54" fmla="*/ 81 w 195"/>
                  <a:gd name="T55" fmla="*/ 132 h 178"/>
                  <a:gd name="T56" fmla="*/ 59 w 195"/>
                  <a:gd name="T57" fmla="*/ 144 h 178"/>
                  <a:gd name="T58" fmla="*/ 45 w 195"/>
                  <a:gd name="T59" fmla="*/ 153 h 178"/>
                  <a:gd name="T60" fmla="*/ 39 w 195"/>
                  <a:gd name="T61" fmla="*/ 151 h 178"/>
                  <a:gd name="T62" fmla="*/ 40 w 195"/>
                  <a:gd name="T63" fmla="*/ 137 h 178"/>
                  <a:gd name="T64" fmla="*/ 49 w 195"/>
                  <a:gd name="T65" fmla="*/ 128 h 178"/>
                  <a:gd name="T66" fmla="*/ 62 w 195"/>
                  <a:gd name="T67" fmla="*/ 114 h 178"/>
                  <a:gd name="T68" fmla="*/ 81 w 195"/>
                  <a:gd name="T69" fmla="*/ 92 h 178"/>
                  <a:gd name="T70" fmla="*/ 85 w 195"/>
                  <a:gd name="T71" fmla="*/ 84 h 17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195" h="178">
                    <a:moveTo>
                      <a:pt x="85" y="84"/>
                    </a:moveTo>
                    <a:cubicBezTo>
                      <a:pt x="79" y="83"/>
                      <a:pt x="78" y="83"/>
                      <a:pt x="76" y="87"/>
                    </a:cubicBezTo>
                    <a:cubicBezTo>
                      <a:pt x="72" y="93"/>
                      <a:pt x="68" y="99"/>
                      <a:pt x="62" y="103"/>
                    </a:cubicBezTo>
                    <a:cubicBezTo>
                      <a:pt x="59" y="105"/>
                      <a:pt x="57" y="108"/>
                      <a:pt x="55" y="111"/>
                    </a:cubicBezTo>
                    <a:cubicBezTo>
                      <a:pt x="49" y="117"/>
                      <a:pt x="43" y="123"/>
                      <a:pt x="36" y="128"/>
                    </a:cubicBezTo>
                    <a:cubicBezTo>
                      <a:pt x="29" y="134"/>
                      <a:pt x="25" y="141"/>
                      <a:pt x="27" y="151"/>
                    </a:cubicBezTo>
                    <a:cubicBezTo>
                      <a:pt x="28" y="154"/>
                      <a:pt x="27" y="156"/>
                      <a:pt x="26" y="158"/>
                    </a:cubicBezTo>
                    <a:cubicBezTo>
                      <a:pt x="23" y="161"/>
                      <a:pt x="21" y="164"/>
                      <a:pt x="19" y="168"/>
                    </a:cubicBezTo>
                    <a:cubicBezTo>
                      <a:pt x="15" y="174"/>
                      <a:pt x="10" y="177"/>
                      <a:pt x="2" y="178"/>
                    </a:cubicBezTo>
                    <a:cubicBezTo>
                      <a:pt x="0" y="170"/>
                      <a:pt x="1" y="163"/>
                      <a:pt x="1" y="156"/>
                    </a:cubicBezTo>
                    <a:cubicBezTo>
                      <a:pt x="1" y="150"/>
                      <a:pt x="3" y="143"/>
                      <a:pt x="2" y="138"/>
                    </a:cubicBezTo>
                    <a:cubicBezTo>
                      <a:pt x="1" y="127"/>
                      <a:pt x="2" y="116"/>
                      <a:pt x="3" y="105"/>
                    </a:cubicBezTo>
                    <a:cubicBezTo>
                      <a:pt x="3" y="102"/>
                      <a:pt x="4" y="99"/>
                      <a:pt x="6" y="97"/>
                    </a:cubicBezTo>
                    <a:cubicBezTo>
                      <a:pt x="10" y="90"/>
                      <a:pt x="14" y="83"/>
                      <a:pt x="19" y="77"/>
                    </a:cubicBezTo>
                    <a:cubicBezTo>
                      <a:pt x="29" y="65"/>
                      <a:pt x="39" y="53"/>
                      <a:pt x="49" y="41"/>
                    </a:cubicBezTo>
                    <a:cubicBezTo>
                      <a:pt x="52" y="39"/>
                      <a:pt x="56" y="37"/>
                      <a:pt x="59" y="35"/>
                    </a:cubicBezTo>
                    <a:cubicBezTo>
                      <a:pt x="66" y="33"/>
                      <a:pt x="74" y="31"/>
                      <a:pt x="81" y="28"/>
                    </a:cubicBezTo>
                    <a:cubicBezTo>
                      <a:pt x="89" y="26"/>
                      <a:pt x="96" y="22"/>
                      <a:pt x="104" y="20"/>
                    </a:cubicBezTo>
                    <a:cubicBezTo>
                      <a:pt x="115" y="17"/>
                      <a:pt x="123" y="11"/>
                      <a:pt x="134" y="8"/>
                    </a:cubicBezTo>
                    <a:cubicBezTo>
                      <a:pt x="139" y="7"/>
                      <a:pt x="143" y="3"/>
                      <a:pt x="148" y="0"/>
                    </a:cubicBezTo>
                    <a:cubicBezTo>
                      <a:pt x="155" y="8"/>
                      <a:pt x="163" y="17"/>
                      <a:pt x="171" y="25"/>
                    </a:cubicBezTo>
                    <a:cubicBezTo>
                      <a:pt x="179" y="33"/>
                      <a:pt x="187" y="41"/>
                      <a:pt x="195" y="49"/>
                    </a:cubicBezTo>
                    <a:cubicBezTo>
                      <a:pt x="192" y="53"/>
                      <a:pt x="190" y="58"/>
                      <a:pt x="186" y="61"/>
                    </a:cubicBezTo>
                    <a:cubicBezTo>
                      <a:pt x="179" y="70"/>
                      <a:pt x="171" y="79"/>
                      <a:pt x="163" y="87"/>
                    </a:cubicBezTo>
                    <a:cubicBezTo>
                      <a:pt x="161" y="89"/>
                      <a:pt x="158" y="91"/>
                      <a:pt x="155" y="93"/>
                    </a:cubicBezTo>
                    <a:cubicBezTo>
                      <a:pt x="148" y="97"/>
                      <a:pt x="142" y="102"/>
                      <a:pt x="134" y="106"/>
                    </a:cubicBezTo>
                    <a:cubicBezTo>
                      <a:pt x="128" y="109"/>
                      <a:pt x="122" y="113"/>
                      <a:pt x="116" y="116"/>
                    </a:cubicBezTo>
                    <a:cubicBezTo>
                      <a:pt x="105" y="123"/>
                      <a:pt x="93" y="128"/>
                      <a:pt x="81" y="132"/>
                    </a:cubicBezTo>
                    <a:cubicBezTo>
                      <a:pt x="73" y="135"/>
                      <a:pt x="66" y="140"/>
                      <a:pt x="59" y="144"/>
                    </a:cubicBezTo>
                    <a:cubicBezTo>
                      <a:pt x="55" y="147"/>
                      <a:pt x="50" y="150"/>
                      <a:pt x="45" y="153"/>
                    </a:cubicBezTo>
                    <a:cubicBezTo>
                      <a:pt x="42" y="155"/>
                      <a:pt x="41" y="154"/>
                      <a:pt x="39" y="151"/>
                    </a:cubicBezTo>
                    <a:cubicBezTo>
                      <a:pt x="35" y="144"/>
                      <a:pt x="35" y="143"/>
                      <a:pt x="40" y="137"/>
                    </a:cubicBezTo>
                    <a:cubicBezTo>
                      <a:pt x="42" y="134"/>
                      <a:pt x="46" y="131"/>
                      <a:pt x="49" y="128"/>
                    </a:cubicBezTo>
                    <a:cubicBezTo>
                      <a:pt x="53" y="123"/>
                      <a:pt x="57" y="119"/>
                      <a:pt x="62" y="114"/>
                    </a:cubicBezTo>
                    <a:cubicBezTo>
                      <a:pt x="68" y="107"/>
                      <a:pt x="74" y="99"/>
                      <a:pt x="81" y="92"/>
                    </a:cubicBezTo>
                    <a:cubicBezTo>
                      <a:pt x="84" y="90"/>
                      <a:pt x="84" y="87"/>
                      <a:pt x="85" y="84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98" name="Freeform 21"/>
              <p:cNvSpPr>
                <a:spLocks/>
              </p:cNvSpPr>
              <p:nvPr/>
            </p:nvSpPr>
            <p:spPr bwMode="auto">
              <a:xfrm>
                <a:off x="3521" y="3643"/>
                <a:ext cx="84" cy="144"/>
              </a:xfrm>
              <a:custGeom>
                <a:avLst/>
                <a:gdLst>
                  <a:gd name="T0" fmla="*/ 0 w 57"/>
                  <a:gd name="T1" fmla="*/ 93 h 98"/>
                  <a:gd name="T2" fmla="*/ 0 w 57"/>
                  <a:gd name="T3" fmla="*/ 47 h 98"/>
                  <a:gd name="T4" fmla="*/ 0 w 57"/>
                  <a:gd name="T5" fmla="*/ 44 h 98"/>
                  <a:gd name="T6" fmla="*/ 4 w 57"/>
                  <a:gd name="T7" fmla="*/ 31 h 98"/>
                  <a:gd name="T8" fmla="*/ 14 w 57"/>
                  <a:gd name="T9" fmla="*/ 23 h 98"/>
                  <a:gd name="T10" fmla="*/ 34 w 57"/>
                  <a:gd name="T11" fmla="*/ 12 h 98"/>
                  <a:gd name="T12" fmla="*/ 49 w 57"/>
                  <a:gd name="T13" fmla="*/ 2 h 98"/>
                  <a:gd name="T14" fmla="*/ 54 w 57"/>
                  <a:gd name="T15" fmla="*/ 0 h 98"/>
                  <a:gd name="T16" fmla="*/ 55 w 57"/>
                  <a:gd name="T17" fmla="*/ 4 h 98"/>
                  <a:gd name="T18" fmla="*/ 57 w 57"/>
                  <a:gd name="T19" fmla="*/ 26 h 98"/>
                  <a:gd name="T20" fmla="*/ 55 w 57"/>
                  <a:gd name="T21" fmla="*/ 46 h 98"/>
                  <a:gd name="T22" fmla="*/ 56 w 57"/>
                  <a:gd name="T23" fmla="*/ 63 h 98"/>
                  <a:gd name="T24" fmla="*/ 50 w 57"/>
                  <a:gd name="T25" fmla="*/ 89 h 98"/>
                  <a:gd name="T26" fmla="*/ 48 w 57"/>
                  <a:gd name="T27" fmla="*/ 92 h 98"/>
                  <a:gd name="T28" fmla="*/ 39 w 57"/>
                  <a:gd name="T29" fmla="*/ 96 h 98"/>
                  <a:gd name="T30" fmla="*/ 23 w 57"/>
                  <a:gd name="T31" fmla="*/ 97 h 98"/>
                  <a:gd name="T32" fmla="*/ 0 w 57"/>
                  <a:gd name="T33" fmla="*/ 93 h 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57" h="98">
                    <a:moveTo>
                      <a:pt x="0" y="93"/>
                    </a:moveTo>
                    <a:cubicBezTo>
                      <a:pt x="0" y="77"/>
                      <a:pt x="0" y="62"/>
                      <a:pt x="0" y="47"/>
                    </a:cubicBezTo>
                    <a:cubicBezTo>
                      <a:pt x="0" y="46"/>
                      <a:pt x="0" y="45"/>
                      <a:pt x="0" y="44"/>
                    </a:cubicBezTo>
                    <a:cubicBezTo>
                      <a:pt x="2" y="40"/>
                      <a:pt x="3" y="36"/>
                      <a:pt x="4" y="31"/>
                    </a:cubicBezTo>
                    <a:cubicBezTo>
                      <a:pt x="7" y="29"/>
                      <a:pt x="10" y="26"/>
                      <a:pt x="14" y="23"/>
                    </a:cubicBezTo>
                    <a:cubicBezTo>
                      <a:pt x="20" y="18"/>
                      <a:pt x="27" y="14"/>
                      <a:pt x="34" y="12"/>
                    </a:cubicBezTo>
                    <a:cubicBezTo>
                      <a:pt x="40" y="9"/>
                      <a:pt x="44" y="5"/>
                      <a:pt x="49" y="2"/>
                    </a:cubicBezTo>
                    <a:cubicBezTo>
                      <a:pt x="51" y="1"/>
                      <a:pt x="52" y="1"/>
                      <a:pt x="54" y="0"/>
                    </a:cubicBezTo>
                    <a:cubicBezTo>
                      <a:pt x="54" y="1"/>
                      <a:pt x="55" y="3"/>
                      <a:pt x="55" y="4"/>
                    </a:cubicBezTo>
                    <a:cubicBezTo>
                      <a:pt x="56" y="11"/>
                      <a:pt x="57" y="18"/>
                      <a:pt x="57" y="26"/>
                    </a:cubicBezTo>
                    <a:cubicBezTo>
                      <a:pt x="56" y="32"/>
                      <a:pt x="56" y="39"/>
                      <a:pt x="55" y="46"/>
                    </a:cubicBezTo>
                    <a:cubicBezTo>
                      <a:pt x="55" y="51"/>
                      <a:pt x="56" y="57"/>
                      <a:pt x="56" y="63"/>
                    </a:cubicBezTo>
                    <a:cubicBezTo>
                      <a:pt x="55" y="72"/>
                      <a:pt x="52" y="81"/>
                      <a:pt x="50" y="89"/>
                    </a:cubicBezTo>
                    <a:cubicBezTo>
                      <a:pt x="50" y="90"/>
                      <a:pt x="49" y="92"/>
                      <a:pt x="48" y="92"/>
                    </a:cubicBezTo>
                    <a:cubicBezTo>
                      <a:pt x="45" y="94"/>
                      <a:pt x="42" y="95"/>
                      <a:pt x="39" y="96"/>
                    </a:cubicBezTo>
                    <a:cubicBezTo>
                      <a:pt x="34" y="96"/>
                      <a:pt x="28" y="97"/>
                      <a:pt x="23" y="97"/>
                    </a:cubicBezTo>
                    <a:cubicBezTo>
                      <a:pt x="15" y="98"/>
                      <a:pt x="6" y="98"/>
                      <a:pt x="0" y="93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99" name="Freeform 22"/>
              <p:cNvSpPr>
                <a:spLocks/>
              </p:cNvSpPr>
              <p:nvPr/>
            </p:nvSpPr>
            <p:spPr bwMode="auto">
              <a:xfrm>
                <a:off x="2626" y="3839"/>
                <a:ext cx="122" cy="144"/>
              </a:xfrm>
              <a:custGeom>
                <a:avLst/>
                <a:gdLst>
                  <a:gd name="T0" fmla="*/ 83 w 83"/>
                  <a:gd name="T1" fmla="*/ 0 h 98"/>
                  <a:gd name="T2" fmla="*/ 77 w 83"/>
                  <a:gd name="T3" fmla="*/ 20 h 98"/>
                  <a:gd name="T4" fmla="*/ 72 w 83"/>
                  <a:gd name="T5" fmla="*/ 40 h 98"/>
                  <a:gd name="T6" fmla="*/ 51 w 83"/>
                  <a:gd name="T7" fmla="*/ 89 h 98"/>
                  <a:gd name="T8" fmla="*/ 38 w 83"/>
                  <a:gd name="T9" fmla="*/ 97 h 98"/>
                  <a:gd name="T10" fmla="*/ 21 w 83"/>
                  <a:gd name="T11" fmla="*/ 98 h 98"/>
                  <a:gd name="T12" fmla="*/ 15 w 83"/>
                  <a:gd name="T13" fmla="*/ 96 h 98"/>
                  <a:gd name="T14" fmla="*/ 0 w 83"/>
                  <a:gd name="T15" fmla="*/ 88 h 98"/>
                  <a:gd name="T16" fmla="*/ 1 w 83"/>
                  <a:gd name="T17" fmla="*/ 81 h 98"/>
                  <a:gd name="T18" fmla="*/ 2 w 83"/>
                  <a:gd name="T19" fmla="*/ 78 h 98"/>
                  <a:gd name="T20" fmla="*/ 7 w 83"/>
                  <a:gd name="T21" fmla="*/ 64 h 98"/>
                  <a:gd name="T22" fmla="*/ 25 w 83"/>
                  <a:gd name="T23" fmla="*/ 37 h 98"/>
                  <a:gd name="T24" fmla="*/ 40 w 83"/>
                  <a:gd name="T25" fmla="*/ 23 h 98"/>
                  <a:gd name="T26" fmla="*/ 72 w 83"/>
                  <a:gd name="T27" fmla="*/ 4 h 98"/>
                  <a:gd name="T28" fmla="*/ 83 w 83"/>
                  <a:gd name="T29" fmla="*/ 0 h 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83" h="98">
                    <a:moveTo>
                      <a:pt x="83" y="0"/>
                    </a:moveTo>
                    <a:cubicBezTo>
                      <a:pt x="81" y="8"/>
                      <a:pt x="80" y="14"/>
                      <a:pt x="77" y="20"/>
                    </a:cubicBezTo>
                    <a:cubicBezTo>
                      <a:pt x="74" y="26"/>
                      <a:pt x="73" y="33"/>
                      <a:pt x="72" y="40"/>
                    </a:cubicBezTo>
                    <a:cubicBezTo>
                      <a:pt x="67" y="58"/>
                      <a:pt x="61" y="74"/>
                      <a:pt x="51" y="89"/>
                    </a:cubicBezTo>
                    <a:cubicBezTo>
                      <a:pt x="48" y="94"/>
                      <a:pt x="43" y="96"/>
                      <a:pt x="38" y="97"/>
                    </a:cubicBezTo>
                    <a:cubicBezTo>
                      <a:pt x="33" y="98"/>
                      <a:pt x="27" y="98"/>
                      <a:pt x="21" y="98"/>
                    </a:cubicBezTo>
                    <a:cubicBezTo>
                      <a:pt x="19" y="98"/>
                      <a:pt x="17" y="97"/>
                      <a:pt x="15" y="96"/>
                    </a:cubicBezTo>
                    <a:cubicBezTo>
                      <a:pt x="10" y="94"/>
                      <a:pt x="6" y="91"/>
                      <a:pt x="0" y="88"/>
                    </a:cubicBezTo>
                    <a:cubicBezTo>
                      <a:pt x="0" y="86"/>
                      <a:pt x="1" y="83"/>
                      <a:pt x="1" y="81"/>
                    </a:cubicBezTo>
                    <a:cubicBezTo>
                      <a:pt x="1" y="80"/>
                      <a:pt x="2" y="79"/>
                      <a:pt x="2" y="78"/>
                    </a:cubicBezTo>
                    <a:cubicBezTo>
                      <a:pt x="1" y="72"/>
                      <a:pt x="3" y="68"/>
                      <a:pt x="7" y="64"/>
                    </a:cubicBezTo>
                    <a:cubicBezTo>
                      <a:pt x="13" y="55"/>
                      <a:pt x="18" y="46"/>
                      <a:pt x="25" y="37"/>
                    </a:cubicBezTo>
                    <a:cubicBezTo>
                      <a:pt x="29" y="32"/>
                      <a:pt x="35" y="27"/>
                      <a:pt x="40" y="23"/>
                    </a:cubicBezTo>
                    <a:cubicBezTo>
                      <a:pt x="50" y="16"/>
                      <a:pt x="60" y="9"/>
                      <a:pt x="72" y="4"/>
                    </a:cubicBezTo>
                    <a:cubicBezTo>
                      <a:pt x="75" y="3"/>
                      <a:pt x="78" y="2"/>
                      <a:pt x="83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00" name="Freeform 23"/>
              <p:cNvSpPr>
                <a:spLocks/>
              </p:cNvSpPr>
              <p:nvPr/>
            </p:nvSpPr>
            <p:spPr bwMode="auto">
              <a:xfrm>
                <a:off x="2284" y="711"/>
                <a:ext cx="33" cy="35"/>
              </a:xfrm>
              <a:custGeom>
                <a:avLst/>
                <a:gdLst>
                  <a:gd name="T0" fmla="*/ 8 w 22"/>
                  <a:gd name="T1" fmla="*/ 24 h 24"/>
                  <a:gd name="T2" fmla="*/ 0 w 22"/>
                  <a:gd name="T3" fmla="*/ 8 h 24"/>
                  <a:gd name="T4" fmla="*/ 15 w 22"/>
                  <a:gd name="T5" fmla="*/ 0 h 24"/>
                  <a:gd name="T6" fmla="*/ 8 w 22"/>
                  <a:gd name="T7" fmla="*/ 24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2" h="24">
                    <a:moveTo>
                      <a:pt x="8" y="24"/>
                    </a:moveTo>
                    <a:cubicBezTo>
                      <a:pt x="3" y="20"/>
                      <a:pt x="1" y="15"/>
                      <a:pt x="0" y="8"/>
                    </a:cubicBezTo>
                    <a:cubicBezTo>
                      <a:pt x="5" y="6"/>
                      <a:pt x="10" y="3"/>
                      <a:pt x="15" y="0"/>
                    </a:cubicBezTo>
                    <a:cubicBezTo>
                      <a:pt x="22" y="12"/>
                      <a:pt x="18" y="22"/>
                      <a:pt x="8" y="24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01" name="Freeform 24"/>
              <p:cNvSpPr>
                <a:spLocks noEditPoints="1"/>
              </p:cNvSpPr>
              <p:nvPr/>
            </p:nvSpPr>
            <p:spPr bwMode="auto">
              <a:xfrm>
                <a:off x="2431" y="605"/>
                <a:ext cx="98" cy="80"/>
              </a:xfrm>
              <a:custGeom>
                <a:avLst/>
                <a:gdLst>
                  <a:gd name="T0" fmla="*/ 67 w 67"/>
                  <a:gd name="T1" fmla="*/ 10 h 54"/>
                  <a:gd name="T2" fmla="*/ 45 w 67"/>
                  <a:gd name="T3" fmla="*/ 15 h 54"/>
                  <a:gd name="T4" fmla="*/ 46 w 67"/>
                  <a:gd name="T5" fmla="*/ 19 h 54"/>
                  <a:gd name="T6" fmla="*/ 47 w 67"/>
                  <a:gd name="T7" fmla="*/ 39 h 54"/>
                  <a:gd name="T8" fmla="*/ 26 w 67"/>
                  <a:gd name="T9" fmla="*/ 51 h 54"/>
                  <a:gd name="T10" fmla="*/ 9 w 67"/>
                  <a:gd name="T11" fmla="*/ 43 h 54"/>
                  <a:gd name="T12" fmla="*/ 0 w 67"/>
                  <a:gd name="T13" fmla="*/ 39 h 54"/>
                  <a:gd name="T14" fmla="*/ 4 w 67"/>
                  <a:gd name="T15" fmla="*/ 31 h 54"/>
                  <a:gd name="T16" fmla="*/ 24 w 67"/>
                  <a:gd name="T17" fmla="*/ 13 h 54"/>
                  <a:gd name="T18" fmla="*/ 57 w 67"/>
                  <a:gd name="T19" fmla="*/ 1 h 54"/>
                  <a:gd name="T20" fmla="*/ 67 w 67"/>
                  <a:gd name="T21" fmla="*/ 10 h 54"/>
                  <a:gd name="T22" fmla="*/ 39 w 67"/>
                  <a:gd name="T23" fmla="*/ 29 h 54"/>
                  <a:gd name="T24" fmla="*/ 38 w 67"/>
                  <a:gd name="T25" fmla="*/ 21 h 54"/>
                  <a:gd name="T26" fmla="*/ 34 w 67"/>
                  <a:gd name="T27" fmla="*/ 19 h 54"/>
                  <a:gd name="T28" fmla="*/ 17 w 67"/>
                  <a:gd name="T29" fmla="*/ 29 h 54"/>
                  <a:gd name="T30" fmla="*/ 15 w 67"/>
                  <a:gd name="T31" fmla="*/ 35 h 54"/>
                  <a:gd name="T32" fmla="*/ 33 w 67"/>
                  <a:gd name="T33" fmla="*/ 45 h 54"/>
                  <a:gd name="T34" fmla="*/ 36 w 67"/>
                  <a:gd name="T35" fmla="*/ 42 h 54"/>
                  <a:gd name="T36" fmla="*/ 39 w 67"/>
                  <a:gd name="T37" fmla="*/ 29 h 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67" h="54">
                    <a:moveTo>
                      <a:pt x="67" y="10"/>
                    </a:moveTo>
                    <a:cubicBezTo>
                      <a:pt x="60" y="11"/>
                      <a:pt x="52" y="11"/>
                      <a:pt x="45" y="15"/>
                    </a:cubicBezTo>
                    <a:cubicBezTo>
                      <a:pt x="45" y="16"/>
                      <a:pt x="45" y="18"/>
                      <a:pt x="46" y="19"/>
                    </a:cubicBezTo>
                    <a:cubicBezTo>
                      <a:pt x="49" y="25"/>
                      <a:pt x="47" y="32"/>
                      <a:pt x="47" y="39"/>
                    </a:cubicBezTo>
                    <a:cubicBezTo>
                      <a:pt x="47" y="49"/>
                      <a:pt x="35" y="54"/>
                      <a:pt x="26" y="51"/>
                    </a:cubicBezTo>
                    <a:cubicBezTo>
                      <a:pt x="20" y="49"/>
                      <a:pt x="14" y="48"/>
                      <a:pt x="9" y="43"/>
                    </a:cubicBezTo>
                    <a:cubicBezTo>
                      <a:pt x="7" y="41"/>
                      <a:pt x="4" y="41"/>
                      <a:pt x="0" y="39"/>
                    </a:cubicBezTo>
                    <a:cubicBezTo>
                      <a:pt x="2" y="36"/>
                      <a:pt x="2" y="33"/>
                      <a:pt x="4" y="31"/>
                    </a:cubicBezTo>
                    <a:cubicBezTo>
                      <a:pt x="9" y="23"/>
                      <a:pt x="15" y="17"/>
                      <a:pt x="24" y="13"/>
                    </a:cubicBezTo>
                    <a:cubicBezTo>
                      <a:pt x="35" y="7"/>
                      <a:pt x="45" y="1"/>
                      <a:pt x="57" y="1"/>
                    </a:cubicBezTo>
                    <a:cubicBezTo>
                      <a:pt x="64" y="0"/>
                      <a:pt x="66" y="2"/>
                      <a:pt x="67" y="10"/>
                    </a:cubicBezTo>
                    <a:close/>
                    <a:moveTo>
                      <a:pt x="39" y="29"/>
                    </a:moveTo>
                    <a:cubicBezTo>
                      <a:pt x="39" y="25"/>
                      <a:pt x="39" y="23"/>
                      <a:pt x="38" y="21"/>
                    </a:cubicBezTo>
                    <a:cubicBezTo>
                      <a:pt x="38" y="19"/>
                      <a:pt x="36" y="18"/>
                      <a:pt x="34" y="19"/>
                    </a:cubicBezTo>
                    <a:cubicBezTo>
                      <a:pt x="28" y="21"/>
                      <a:pt x="21" y="23"/>
                      <a:pt x="17" y="29"/>
                    </a:cubicBezTo>
                    <a:cubicBezTo>
                      <a:pt x="15" y="30"/>
                      <a:pt x="14" y="33"/>
                      <a:pt x="15" y="35"/>
                    </a:cubicBezTo>
                    <a:cubicBezTo>
                      <a:pt x="16" y="43"/>
                      <a:pt x="26" y="48"/>
                      <a:pt x="33" y="45"/>
                    </a:cubicBezTo>
                    <a:cubicBezTo>
                      <a:pt x="34" y="44"/>
                      <a:pt x="36" y="43"/>
                      <a:pt x="36" y="42"/>
                    </a:cubicBezTo>
                    <a:cubicBezTo>
                      <a:pt x="37" y="37"/>
                      <a:pt x="38" y="32"/>
                      <a:pt x="39" y="2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02" name="Freeform 25"/>
              <p:cNvSpPr>
                <a:spLocks/>
              </p:cNvSpPr>
              <p:nvPr/>
            </p:nvSpPr>
            <p:spPr bwMode="auto">
              <a:xfrm>
                <a:off x="2431" y="808"/>
                <a:ext cx="110" cy="76"/>
              </a:xfrm>
              <a:custGeom>
                <a:avLst/>
                <a:gdLst>
                  <a:gd name="T0" fmla="*/ 0 w 75"/>
                  <a:gd name="T1" fmla="*/ 42 h 52"/>
                  <a:gd name="T2" fmla="*/ 7 w 75"/>
                  <a:gd name="T3" fmla="*/ 39 h 52"/>
                  <a:gd name="T4" fmla="*/ 19 w 75"/>
                  <a:gd name="T5" fmla="*/ 42 h 52"/>
                  <a:gd name="T6" fmla="*/ 43 w 75"/>
                  <a:gd name="T7" fmla="*/ 35 h 52"/>
                  <a:gd name="T8" fmla="*/ 61 w 75"/>
                  <a:gd name="T9" fmla="*/ 15 h 52"/>
                  <a:gd name="T10" fmla="*/ 64 w 75"/>
                  <a:gd name="T11" fmla="*/ 7 h 52"/>
                  <a:gd name="T12" fmla="*/ 75 w 75"/>
                  <a:gd name="T13" fmla="*/ 4 h 52"/>
                  <a:gd name="T14" fmla="*/ 70 w 75"/>
                  <a:gd name="T15" fmla="*/ 19 h 52"/>
                  <a:gd name="T16" fmla="*/ 50 w 75"/>
                  <a:gd name="T17" fmla="*/ 41 h 52"/>
                  <a:gd name="T18" fmla="*/ 16 w 75"/>
                  <a:gd name="T19" fmla="*/ 48 h 52"/>
                  <a:gd name="T20" fmla="*/ 5 w 75"/>
                  <a:gd name="T21" fmla="*/ 45 h 52"/>
                  <a:gd name="T22" fmla="*/ 0 w 75"/>
                  <a:gd name="T23" fmla="*/ 42 h 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75" h="52">
                    <a:moveTo>
                      <a:pt x="0" y="42"/>
                    </a:moveTo>
                    <a:cubicBezTo>
                      <a:pt x="2" y="38"/>
                      <a:pt x="4" y="38"/>
                      <a:pt x="7" y="39"/>
                    </a:cubicBezTo>
                    <a:cubicBezTo>
                      <a:pt x="11" y="40"/>
                      <a:pt x="15" y="42"/>
                      <a:pt x="19" y="42"/>
                    </a:cubicBezTo>
                    <a:cubicBezTo>
                      <a:pt x="28" y="44"/>
                      <a:pt x="36" y="40"/>
                      <a:pt x="43" y="35"/>
                    </a:cubicBezTo>
                    <a:cubicBezTo>
                      <a:pt x="50" y="30"/>
                      <a:pt x="57" y="23"/>
                      <a:pt x="61" y="15"/>
                    </a:cubicBezTo>
                    <a:cubicBezTo>
                      <a:pt x="62" y="12"/>
                      <a:pt x="63" y="10"/>
                      <a:pt x="64" y="7"/>
                    </a:cubicBezTo>
                    <a:cubicBezTo>
                      <a:pt x="66" y="1"/>
                      <a:pt x="69" y="0"/>
                      <a:pt x="75" y="4"/>
                    </a:cubicBezTo>
                    <a:cubicBezTo>
                      <a:pt x="74" y="9"/>
                      <a:pt x="73" y="14"/>
                      <a:pt x="70" y="19"/>
                    </a:cubicBezTo>
                    <a:cubicBezTo>
                      <a:pt x="64" y="27"/>
                      <a:pt x="58" y="35"/>
                      <a:pt x="50" y="41"/>
                    </a:cubicBezTo>
                    <a:cubicBezTo>
                      <a:pt x="40" y="48"/>
                      <a:pt x="29" y="52"/>
                      <a:pt x="16" y="48"/>
                    </a:cubicBezTo>
                    <a:cubicBezTo>
                      <a:pt x="12" y="47"/>
                      <a:pt x="9" y="46"/>
                      <a:pt x="5" y="45"/>
                    </a:cubicBezTo>
                    <a:cubicBezTo>
                      <a:pt x="4" y="44"/>
                      <a:pt x="2" y="43"/>
                      <a:pt x="0" y="42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03" name="Freeform 26"/>
              <p:cNvSpPr>
                <a:spLocks/>
              </p:cNvSpPr>
              <p:nvPr/>
            </p:nvSpPr>
            <p:spPr bwMode="auto">
              <a:xfrm>
                <a:off x="2411" y="772"/>
                <a:ext cx="58" cy="27"/>
              </a:xfrm>
              <a:custGeom>
                <a:avLst/>
                <a:gdLst>
                  <a:gd name="T0" fmla="*/ 39 w 40"/>
                  <a:gd name="T1" fmla="*/ 0 h 18"/>
                  <a:gd name="T2" fmla="*/ 30 w 40"/>
                  <a:gd name="T3" fmla="*/ 12 h 18"/>
                  <a:gd name="T4" fmla="*/ 0 w 40"/>
                  <a:gd name="T5" fmla="*/ 12 h 18"/>
                  <a:gd name="T6" fmla="*/ 6 w 40"/>
                  <a:gd name="T7" fmla="*/ 8 h 18"/>
                  <a:gd name="T8" fmla="*/ 13 w 40"/>
                  <a:gd name="T9" fmla="*/ 9 h 18"/>
                  <a:gd name="T10" fmla="*/ 24 w 40"/>
                  <a:gd name="T11" fmla="*/ 5 h 18"/>
                  <a:gd name="T12" fmla="*/ 39 w 40"/>
                  <a:gd name="T13" fmla="*/ 0 h 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40" h="18">
                    <a:moveTo>
                      <a:pt x="39" y="0"/>
                    </a:moveTo>
                    <a:cubicBezTo>
                      <a:pt x="40" y="8"/>
                      <a:pt x="34" y="9"/>
                      <a:pt x="30" y="12"/>
                    </a:cubicBezTo>
                    <a:cubicBezTo>
                      <a:pt x="22" y="18"/>
                      <a:pt x="13" y="17"/>
                      <a:pt x="0" y="12"/>
                    </a:cubicBezTo>
                    <a:cubicBezTo>
                      <a:pt x="0" y="8"/>
                      <a:pt x="3" y="8"/>
                      <a:pt x="6" y="8"/>
                    </a:cubicBezTo>
                    <a:cubicBezTo>
                      <a:pt x="8" y="8"/>
                      <a:pt x="11" y="9"/>
                      <a:pt x="13" y="9"/>
                    </a:cubicBezTo>
                    <a:cubicBezTo>
                      <a:pt x="17" y="9"/>
                      <a:pt x="21" y="8"/>
                      <a:pt x="24" y="5"/>
                    </a:cubicBezTo>
                    <a:cubicBezTo>
                      <a:pt x="28" y="2"/>
                      <a:pt x="33" y="0"/>
                      <a:pt x="39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04" name="Freeform 27"/>
              <p:cNvSpPr>
                <a:spLocks/>
              </p:cNvSpPr>
              <p:nvPr/>
            </p:nvSpPr>
            <p:spPr bwMode="auto">
              <a:xfrm>
                <a:off x="2452" y="632"/>
                <a:ext cx="36" cy="44"/>
              </a:xfrm>
              <a:custGeom>
                <a:avLst/>
                <a:gdLst>
                  <a:gd name="T0" fmla="*/ 25 w 25"/>
                  <a:gd name="T1" fmla="*/ 11 h 30"/>
                  <a:gd name="T2" fmla="*/ 22 w 25"/>
                  <a:gd name="T3" fmla="*/ 24 h 30"/>
                  <a:gd name="T4" fmla="*/ 19 w 25"/>
                  <a:gd name="T5" fmla="*/ 27 h 30"/>
                  <a:gd name="T6" fmla="*/ 1 w 25"/>
                  <a:gd name="T7" fmla="*/ 17 h 30"/>
                  <a:gd name="T8" fmla="*/ 3 w 25"/>
                  <a:gd name="T9" fmla="*/ 11 h 30"/>
                  <a:gd name="T10" fmla="*/ 20 w 25"/>
                  <a:gd name="T11" fmla="*/ 1 h 30"/>
                  <a:gd name="T12" fmla="*/ 24 w 25"/>
                  <a:gd name="T13" fmla="*/ 3 h 30"/>
                  <a:gd name="T14" fmla="*/ 25 w 25"/>
                  <a:gd name="T15" fmla="*/ 11 h 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5" h="30">
                    <a:moveTo>
                      <a:pt x="25" y="11"/>
                    </a:moveTo>
                    <a:cubicBezTo>
                      <a:pt x="24" y="14"/>
                      <a:pt x="23" y="19"/>
                      <a:pt x="22" y="24"/>
                    </a:cubicBezTo>
                    <a:cubicBezTo>
                      <a:pt x="22" y="25"/>
                      <a:pt x="20" y="26"/>
                      <a:pt x="19" y="27"/>
                    </a:cubicBezTo>
                    <a:cubicBezTo>
                      <a:pt x="12" y="30"/>
                      <a:pt x="2" y="25"/>
                      <a:pt x="1" y="17"/>
                    </a:cubicBezTo>
                    <a:cubicBezTo>
                      <a:pt x="0" y="15"/>
                      <a:pt x="1" y="12"/>
                      <a:pt x="3" y="11"/>
                    </a:cubicBezTo>
                    <a:cubicBezTo>
                      <a:pt x="7" y="5"/>
                      <a:pt x="14" y="3"/>
                      <a:pt x="20" y="1"/>
                    </a:cubicBezTo>
                    <a:cubicBezTo>
                      <a:pt x="22" y="0"/>
                      <a:pt x="24" y="1"/>
                      <a:pt x="24" y="3"/>
                    </a:cubicBezTo>
                    <a:cubicBezTo>
                      <a:pt x="25" y="5"/>
                      <a:pt x="25" y="7"/>
                      <a:pt x="25" y="1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grpSp>
          <p:nvGrpSpPr>
            <p:cNvPr id="1605" name="Group 4"/>
            <p:cNvGrpSpPr>
              <a:grpSpLocks noChangeAspect="1"/>
            </p:cNvGrpSpPr>
            <p:nvPr/>
          </p:nvGrpSpPr>
          <p:grpSpPr bwMode="auto">
            <a:xfrm>
              <a:off x="2842886" y="4886546"/>
              <a:ext cx="1163755" cy="1154115"/>
              <a:chOff x="928" y="306"/>
              <a:chExt cx="3742" cy="3711"/>
            </a:xfrm>
            <a:grpFill/>
          </p:grpSpPr>
          <p:sp>
            <p:nvSpPr>
              <p:cNvPr id="1607" name="Freeform 5"/>
              <p:cNvSpPr>
                <a:spLocks noEditPoints="1"/>
              </p:cNvSpPr>
              <p:nvPr/>
            </p:nvSpPr>
            <p:spPr bwMode="auto">
              <a:xfrm>
                <a:off x="928" y="524"/>
                <a:ext cx="2184" cy="3493"/>
              </a:xfrm>
              <a:custGeom>
                <a:avLst/>
                <a:gdLst>
                  <a:gd name="T0" fmla="*/ 652 w 1213"/>
                  <a:gd name="T1" fmla="*/ 296 h 1941"/>
                  <a:gd name="T2" fmla="*/ 727 w 1213"/>
                  <a:gd name="T3" fmla="*/ 598 h 1941"/>
                  <a:gd name="T4" fmla="*/ 843 w 1213"/>
                  <a:gd name="T5" fmla="*/ 1034 h 1941"/>
                  <a:gd name="T6" fmla="*/ 1008 w 1213"/>
                  <a:gd name="T7" fmla="*/ 1413 h 1941"/>
                  <a:gd name="T8" fmla="*/ 1210 w 1213"/>
                  <a:gd name="T9" fmla="*/ 1672 h 1941"/>
                  <a:gd name="T10" fmla="*/ 1001 w 1213"/>
                  <a:gd name="T11" fmla="*/ 1859 h 1941"/>
                  <a:gd name="T12" fmla="*/ 766 w 1213"/>
                  <a:gd name="T13" fmla="*/ 1447 h 1941"/>
                  <a:gd name="T14" fmla="*/ 494 w 1213"/>
                  <a:gd name="T15" fmla="*/ 1538 h 1941"/>
                  <a:gd name="T16" fmla="*/ 346 w 1213"/>
                  <a:gd name="T17" fmla="*/ 1928 h 1941"/>
                  <a:gd name="T18" fmla="*/ 270 w 1213"/>
                  <a:gd name="T19" fmla="*/ 1798 h 1941"/>
                  <a:gd name="T20" fmla="*/ 331 w 1213"/>
                  <a:gd name="T21" fmla="*/ 1561 h 1941"/>
                  <a:gd name="T22" fmla="*/ 319 w 1213"/>
                  <a:gd name="T23" fmla="*/ 1324 h 1941"/>
                  <a:gd name="T24" fmla="*/ 275 w 1213"/>
                  <a:gd name="T25" fmla="*/ 1085 h 1941"/>
                  <a:gd name="T26" fmla="*/ 29 w 1213"/>
                  <a:gd name="T27" fmla="*/ 1176 h 1941"/>
                  <a:gd name="T28" fmla="*/ 226 w 1213"/>
                  <a:gd name="T29" fmla="*/ 919 h 1941"/>
                  <a:gd name="T30" fmla="*/ 402 w 1213"/>
                  <a:gd name="T31" fmla="*/ 600 h 1941"/>
                  <a:gd name="T32" fmla="*/ 300 w 1213"/>
                  <a:gd name="T33" fmla="*/ 349 h 1941"/>
                  <a:gd name="T34" fmla="*/ 268 w 1213"/>
                  <a:gd name="T35" fmla="*/ 149 h 1941"/>
                  <a:gd name="T36" fmla="*/ 588 w 1213"/>
                  <a:gd name="T37" fmla="*/ 34 h 1941"/>
                  <a:gd name="T38" fmla="*/ 563 w 1213"/>
                  <a:gd name="T39" fmla="*/ 1044 h 1941"/>
                  <a:gd name="T40" fmla="*/ 583 w 1213"/>
                  <a:gd name="T41" fmla="*/ 688 h 1941"/>
                  <a:gd name="T42" fmla="*/ 594 w 1213"/>
                  <a:gd name="T43" fmla="*/ 1031 h 1941"/>
                  <a:gd name="T44" fmla="*/ 796 w 1213"/>
                  <a:gd name="T45" fmla="*/ 883 h 1941"/>
                  <a:gd name="T46" fmla="*/ 558 w 1213"/>
                  <a:gd name="T47" fmla="*/ 498 h 1941"/>
                  <a:gd name="T48" fmla="*/ 373 w 1213"/>
                  <a:gd name="T49" fmla="*/ 785 h 1941"/>
                  <a:gd name="T50" fmla="*/ 336 w 1213"/>
                  <a:gd name="T51" fmla="*/ 1323 h 1941"/>
                  <a:gd name="T52" fmla="*/ 780 w 1213"/>
                  <a:gd name="T53" fmla="*/ 1291 h 1941"/>
                  <a:gd name="T54" fmla="*/ 899 w 1213"/>
                  <a:gd name="T55" fmla="*/ 1205 h 1941"/>
                  <a:gd name="T56" fmla="*/ 787 w 1213"/>
                  <a:gd name="T57" fmla="*/ 942 h 1941"/>
                  <a:gd name="T58" fmla="*/ 675 w 1213"/>
                  <a:gd name="T59" fmla="*/ 1238 h 1941"/>
                  <a:gd name="T60" fmla="*/ 556 w 1213"/>
                  <a:gd name="T61" fmla="*/ 1127 h 1941"/>
                  <a:gd name="T62" fmla="*/ 1029 w 1213"/>
                  <a:gd name="T63" fmla="*/ 1445 h 1941"/>
                  <a:gd name="T64" fmla="*/ 720 w 1213"/>
                  <a:gd name="T65" fmla="*/ 1340 h 1941"/>
                  <a:gd name="T66" fmla="*/ 977 w 1213"/>
                  <a:gd name="T67" fmla="*/ 1598 h 1941"/>
                  <a:gd name="T68" fmla="*/ 611 w 1213"/>
                  <a:gd name="T69" fmla="*/ 115 h 1941"/>
                  <a:gd name="T70" fmla="*/ 294 w 1213"/>
                  <a:gd name="T71" fmla="*/ 124 h 1941"/>
                  <a:gd name="T72" fmla="*/ 395 w 1213"/>
                  <a:gd name="T73" fmla="*/ 210 h 1941"/>
                  <a:gd name="T74" fmla="*/ 563 w 1213"/>
                  <a:gd name="T75" fmla="*/ 320 h 1941"/>
                  <a:gd name="T76" fmla="*/ 314 w 1213"/>
                  <a:gd name="T77" fmla="*/ 1769 h 1941"/>
                  <a:gd name="T78" fmla="*/ 485 w 1213"/>
                  <a:gd name="T79" fmla="*/ 1468 h 1941"/>
                  <a:gd name="T80" fmla="*/ 387 w 1213"/>
                  <a:gd name="T81" fmla="*/ 209 h 1941"/>
                  <a:gd name="T82" fmla="*/ 300 w 1213"/>
                  <a:gd name="T83" fmla="*/ 276 h 1941"/>
                  <a:gd name="T84" fmla="*/ 396 w 1213"/>
                  <a:gd name="T85" fmla="*/ 459 h 1941"/>
                  <a:gd name="T86" fmla="*/ 463 w 1213"/>
                  <a:gd name="T87" fmla="*/ 476 h 1941"/>
                  <a:gd name="T88" fmla="*/ 556 w 1213"/>
                  <a:gd name="T89" fmla="*/ 313 h 1941"/>
                  <a:gd name="T90" fmla="*/ 435 w 1213"/>
                  <a:gd name="T91" fmla="*/ 254 h 1941"/>
                  <a:gd name="T92" fmla="*/ 364 w 1213"/>
                  <a:gd name="T93" fmla="*/ 802 h 1941"/>
                  <a:gd name="T94" fmla="*/ 237 w 1213"/>
                  <a:gd name="T95" fmla="*/ 1040 h 1941"/>
                  <a:gd name="T96" fmla="*/ 207 w 1213"/>
                  <a:gd name="T97" fmla="*/ 1843 h 1941"/>
                  <a:gd name="T98" fmla="*/ 454 w 1213"/>
                  <a:gd name="T99" fmla="*/ 1803 h 1941"/>
                  <a:gd name="T100" fmla="*/ 764 w 1213"/>
                  <a:gd name="T101" fmla="*/ 200 h 1941"/>
                  <a:gd name="T102" fmla="*/ 634 w 1213"/>
                  <a:gd name="T103" fmla="*/ 133 h 1941"/>
                  <a:gd name="T104" fmla="*/ 1165 w 1213"/>
                  <a:gd name="T105" fmla="*/ 1746 h 1941"/>
                  <a:gd name="T106" fmla="*/ 1016 w 1213"/>
                  <a:gd name="T107" fmla="*/ 1790 h 1941"/>
                  <a:gd name="T108" fmla="*/ 695 w 1213"/>
                  <a:gd name="T109" fmla="*/ 1067 h 1941"/>
                  <a:gd name="T110" fmla="*/ 586 w 1213"/>
                  <a:gd name="T111" fmla="*/ 1162 h 1941"/>
                  <a:gd name="T112" fmla="*/ 651 w 1213"/>
                  <a:gd name="T113" fmla="*/ 1202 h 1941"/>
                  <a:gd name="T114" fmla="*/ 131 w 1213"/>
                  <a:gd name="T115" fmla="*/ 1109 h 1941"/>
                  <a:gd name="T116" fmla="*/ 136 w 1213"/>
                  <a:gd name="T117" fmla="*/ 1017 h 1941"/>
                  <a:gd name="T118" fmla="*/ 629 w 1213"/>
                  <a:gd name="T119" fmla="*/ 72 h 1941"/>
                  <a:gd name="T120" fmla="*/ 304 w 1213"/>
                  <a:gd name="T121" fmla="*/ 299 h 19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213" h="1941">
                    <a:moveTo>
                      <a:pt x="750" y="210"/>
                    </a:moveTo>
                    <a:cubicBezTo>
                      <a:pt x="757" y="217"/>
                      <a:pt x="766" y="220"/>
                      <a:pt x="774" y="223"/>
                    </a:cubicBezTo>
                    <a:cubicBezTo>
                      <a:pt x="782" y="226"/>
                      <a:pt x="790" y="222"/>
                      <a:pt x="799" y="220"/>
                    </a:cubicBezTo>
                    <a:cubicBezTo>
                      <a:pt x="799" y="223"/>
                      <a:pt x="800" y="226"/>
                      <a:pt x="799" y="228"/>
                    </a:cubicBezTo>
                    <a:cubicBezTo>
                      <a:pt x="797" y="233"/>
                      <a:pt x="794" y="237"/>
                      <a:pt x="791" y="242"/>
                    </a:cubicBezTo>
                    <a:cubicBezTo>
                      <a:pt x="785" y="250"/>
                      <a:pt x="777" y="255"/>
                      <a:pt x="770" y="261"/>
                    </a:cubicBezTo>
                    <a:cubicBezTo>
                      <a:pt x="767" y="264"/>
                      <a:pt x="763" y="265"/>
                      <a:pt x="759" y="265"/>
                    </a:cubicBezTo>
                    <a:cubicBezTo>
                      <a:pt x="748" y="265"/>
                      <a:pt x="737" y="266"/>
                      <a:pt x="726" y="263"/>
                    </a:cubicBezTo>
                    <a:cubicBezTo>
                      <a:pt x="717" y="261"/>
                      <a:pt x="707" y="260"/>
                      <a:pt x="700" y="252"/>
                    </a:cubicBezTo>
                    <a:cubicBezTo>
                      <a:pt x="697" y="254"/>
                      <a:pt x="699" y="257"/>
                      <a:pt x="699" y="259"/>
                    </a:cubicBezTo>
                    <a:cubicBezTo>
                      <a:pt x="699" y="271"/>
                      <a:pt x="705" y="280"/>
                      <a:pt x="713" y="287"/>
                    </a:cubicBezTo>
                    <a:cubicBezTo>
                      <a:pt x="716" y="290"/>
                      <a:pt x="717" y="292"/>
                      <a:pt x="716" y="296"/>
                    </a:cubicBezTo>
                    <a:cubicBezTo>
                      <a:pt x="707" y="297"/>
                      <a:pt x="698" y="299"/>
                      <a:pt x="689" y="300"/>
                    </a:cubicBezTo>
                    <a:cubicBezTo>
                      <a:pt x="683" y="300"/>
                      <a:pt x="677" y="300"/>
                      <a:pt x="671" y="299"/>
                    </a:cubicBezTo>
                    <a:cubicBezTo>
                      <a:pt x="667" y="297"/>
                      <a:pt x="662" y="296"/>
                      <a:pt x="659" y="293"/>
                    </a:cubicBezTo>
                    <a:cubicBezTo>
                      <a:pt x="658" y="292"/>
                      <a:pt x="656" y="292"/>
                      <a:pt x="654" y="291"/>
                    </a:cubicBezTo>
                    <a:cubicBezTo>
                      <a:pt x="653" y="292"/>
                      <a:pt x="652" y="294"/>
                      <a:pt x="652" y="296"/>
                    </a:cubicBezTo>
                    <a:cubicBezTo>
                      <a:pt x="649" y="306"/>
                      <a:pt x="645" y="316"/>
                      <a:pt x="641" y="326"/>
                    </a:cubicBezTo>
                    <a:cubicBezTo>
                      <a:pt x="638" y="332"/>
                      <a:pt x="636" y="339"/>
                      <a:pt x="632" y="345"/>
                    </a:cubicBezTo>
                    <a:cubicBezTo>
                      <a:pt x="631" y="349"/>
                      <a:pt x="628" y="352"/>
                      <a:pt x="625" y="355"/>
                    </a:cubicBezTo>
                    <a:cubicBezTo>
                      <a:pt x="621" y="359"/>
                      <a:pt x="616" y="363"/>
                      <a:pt x="611" y="367"/>
                    </a:cubicBezTo>
                    <a:cubicBezTo>
                      <a:pt x="602" y="375"/>
                      <a:pt x="602" y="377"/>
                      <a:pt x="600" y="389"/>
                    </a:cubicBezTo>
                    <a:cubicBezTo>
                      <a:pt x="598" y="389"/>
                      <a:pt x="597" y="389"/>
                      <a:pt x="595" y="389"/>
                    </a:cubicBezTo>
                    <a:cubicBezTo>
                      <a:pt x="589" y="401"/>
                      <a:pt x="589" y="444"/>
                      <a:pt x="595" y="457"/>
                    </a:cubicBezTo>
                    <a:cubicBezTo>
                      <a:pt x="596" y="457"/>
                      <a:pt x="598" y="457"/>
                      <a:pt x="599" y="457"/>
                    </a:cubicBezTo>
                    <a:cubicBezTo>
                      <a:pt x="603" y="457"/>
                      <a:pt x="606" y="459"/>
                      <a:pt x="609" y="462"/>
                    </a:cubicBezTo>
                    <a:cubicBezTo>
                      <a:pt x="610" y="463"/>
                      <a:pt x="611" y="464"/>
                      <a:pt x="612" y="465"/>
                    </a:cubicBezTo>
                    <a:cubicBezTo>
                      <a:pt x="615" y="466"/>
                      <a:pt x="616" y="469"/>
                      <a:pt x="617" y="472"/>
                    </a:cubicBezTo>
                    <a:cubicBezTo>
                      <a:pt x="620" y="478"/>
                      <a:pt x="624" y="483"/>
                      <a:pt x="628" y="489"/>
                    </a:cubicBezTo>
                    <a:cubicBezTo>
                      <a:pt x="634" y="497"/>
                      <a:pt x="640" y="505"/>
                      <a:pt x="646" y="513"/>
                    </a:cubicBezTo>
                    <a:cubicBezTo>
                      <a:pt x="647" y="514"/>
                      <a:pt x="648" y="515"/>
                      <a:pt x="649" y="516"/>
                    </a:cubicBezTo>
                    <a:cubicBezTo>
                      <a:pt x="667" y="526"/>
                      <a:pt x="681" y="540"/>
                      <a:pt x="694" y="556"/>
                    </a:cubicBezTo>
                    <a:cubicBezTo>
                      <a:pt x="696" y="558"/>
                      <a:pt x="699" y="560"/>
                      <a:pt x="701" y="563"/>
                    </a:cubicBezTo>
                    <a:cubicBezTo>
                      <a:pt x="710" y="575"/>
                      <a:pt x="719" y="586"/>
                      <a:pt x="727" y="598"/>
                    </a:cubicBezTo>
                    <a:cubicBezTo>
                      <a:pt x="729" y="601"/>
                      <a:pt x="731" y="604"/>
                      <a:pt x="733" y="607"/>
                    </a:cubicBezTo>
                    <a:cubicBezTo>
                      <a:pt x="738" y="618"/>
                      <a:pt x="745" y="627"/>
                      <a:pt x="751" y="636"/>
                    </a:cubicBezTo>
                    <a:cubicBezTo>
                      <a:pt x="757" y="645"/>
                      <a:pt x="762" y="654"/>
                      <a:pt x="766" y="663"/>
                    </a:cubicBezTo>
                    <a:cubicBezTo>
                      <a:pt x="772" y="675"/>
                      <a:pt x="777" y="686"/>
                      <a:pt x="782" y="698"/>
                    </a:cubicBezTo>
                    <a:cubicBezTo>
                      <a:pt x="786" y="705"/>
                      <a:pt x="788" y="713"/>
                      <a:pt x="791" y="720"/>
                    </a:cubicBezTo>
                    <a:cubicBezTo>
                      <a:pt x="795" y="732"/>
                      <a:pt x="799" y="744"/>
                      <a:pt x="802" y="756"/>
                    </a:cubicBezTo>
                    <a:cubicBezTo>
                      <a:pt x="805" y="765"/>
                      <a:pt x="806" y="774"/>
                      <a:pt x="808" y="782"/>
                    </a:cubicBezTo>
                    <a:cubicBezTo>
                      <a:pt x="810" y="787"/>
                      <a:pt x="811" y="791"/>
                      <a:pt x="810" y="796"/>
                    </a:cubicBezTo>
                    <a:cubicBezTo>
                      <a:pt x="809" y="802"/>
                      <a:pt x="810" y="807"/>
                      <a:pt x="810" y="812"/>
                    </a:cubicBezTo>
                    <a:cubicBezTo>
                      <a:pt x="810" y="820"/>
                      <a:pt x="811" y="828"/>
                      <a:pt x="811" y="836"/>
                    </a:cubicBezTo>
                    <a:cubicBezTo>
                      <a:pt x="810" y="843"/>
                      <a:pt x="809" y="849"/>
                      <a:pt x="809" y="856"/>
                    </a:cubicBezTo>
                    <a:cubicBezTo>
                      <a:pt x="808" y="866"/>
                      <a:pt x="807" y="876"/>
                      <a:pt x="805" y="886"/>
                    </a:cubicBezTo>
                    <a:cubicBezTo>
                      <a:pt x="804" y="891"/>
                      <a:pt x="803" y="896"/>
                      <a:pt x="801" y="901"/>
                    </a:cubicBezTo>
                    <a:cubicBezTo>
                      <a:pt x="798" y="908"/>
                      <a:pt x="799" y="915"/>
                      <a:pt x="801" y="922"/>
                    </a:cubicBezTo>
                    <a:cubicBezTo>
                      <a:pt x="803" y="932"/>
                      <a:pt x="805" y="942"/>
                      <a:pt x="808" y="952"/>
                    </a:cubicBezTo>
                    <a:cubicBezTo>
                      <a:pt x="813" y="963"/>
                      <a:pt x="818" y="975"/>
                      <a:pt x="823" y="986"/>
                    </a:cubicBezTo>
                    <a:cubicBezTo>
                      <a:pt x="829" y="1003"/>
                      <a:pt x="838" y="1018"/>
                      <a:pt x="843" y="1034"/>
                    </a:cubicBezTo>
                    <a:cubicBezTo>
                      <a:pt x="847" y="1047"/>
                      <a:pt x="853" y="1058"/>
                      <a:pt x="859" y="1069"/>
                    </a:cubicBezTo>
                    <a:cubicBezTo>
                      <a:pt x="867" y="1084"/>
                      <a:pt x="875" y="1098"/>
                      <a:pt x="883" y="1112"/>
                    </a:cubicBezTo>
                    <a:cubicBezTo>
                      <a:pt x="891" y="1127"/>
                      <a:pt x="899" y="1143"/>
                      <a:pt x="907" y="1157"/>
                    </a:cubicBezTo>
                    <a:cubicBezTo>
                      <a:pt x="918" y="1174"/>
                      <a:pt x="930" y="1190"/>
                      <a:pt x="941" y="1206"/>
                    </a:cubicBezTo>
                    <a:cubicBezTo>
                      <a:pt x="947" y="1215"/>
                      <a:pt x="954" y="1224"/>
                      <a:pt x="962" y="1231"/>
                    </a:cubicBezTo>
                    <a:cubicBezTo>
                      <a:pt x="966" y="1235"/>
                      <a:pt x="965" y="1237"/>
                      <a:pt x="961" y="1240"/>
                    </a:cubicBezTo>
                    <a:cubicBezTo>
                      <a:pt x="954" y="1246"/>
                      <a:pt x="946" y="1251"/>
                      <a:pt x="937" y="1258"/>
                    </a:cubicBezTo>
                    <a:cubicBezTo>
                      <a:pt x="938" y="1260"/>
                      <a:pt x="939" y="1262"/>
                      <a:pt x="940" y="1264"/>
                    </a:cubicBezTo>
                    <a:cubicBezTo>
                      <a:pt x="943" y="1269"/>
                      <a:pt x="942" y="1272"/>
                      <a:pt x="938" y="1275"/>
                    </a:cubicBezTo>
                    <a:cubicBezTo>
                      <a:pt x="934" y="1277"/>
                      <a:pt x="931" y="1279"/>
                      <a:pt x="928" y="1282"/>
                    </a:cubicBezTo>
                    <a:cubicBezTo>
                      <a:pt x="930" y="1284"/>
                      <a:pt x="932" y="1285"/>
                      <a:pt x="934" y="1287"/>
                    </a:cubicBezTo>
                    <a:cubicBezTo>
                      <a:pt x="929" y="1292"/>
                      <a:pt x="907" y="1299"/>
                      <a:pt x="894" y="1300"/>
                    </a:cubicBezTo>
                    <a:cubicBezTo>
                      <a:pt x="896" y="1303"/>
                      <a:pt x="897" y="1306"/>
                      <a:pt x="898" y="1309"/>
                    </a:cubicBezTo>
                    <a:cubicBezTo>
                      <a:pt x="905" y="1325"/>
                      <a:pt x="912" y="1341"/>
                      <a:pt x="925" y="1353"/>
                    </a:cubicBezTo>
                    <a:cubicBezTo>
                      <a:pt x="930" y="1358"/>
                      <a:pt x="937" y="1361"/>
                      <a:pt x="943" y="1365"/>
                    </a:cubicBezTo>
                    <a:cubicBezTo>
                      <a:pt x="952" y="1371"/>
                      <a:pt x="962" y="1377"/>
                      <a:pt x="971" y="1384"/>
                    </a:cubicBezTo>
                    <a:cubicBezTo>
                      <a:pt x="984" y="1393"/>
                      <a:pt x="996" y="1403"/>
                      <a:pt x="1008" y="1413"/>
                    </a:cubicBezTo>
                    <a:cubicBezTo>
                      <a:pt x="1017" y="1420"/>
                      <a:pt x="1025" y="1428"/>
                      <a:pt x="1033" y="1435"/>
                    </a:cubicBezTo>
                    <a:cubicBezTo>
                      <a:pt x="1039" y="1440"/>
                      <a:pt x="1044" y="1445"/>
                      <a:pt x="1048" y="1450"/>
                    </a:cubicBezTo>
                    <a:cubicBezTo>
                      <a:pt x="1051" y="1454"/>
                      <a:pt x="1054" y="1457"/>
                      <a:pt x="1056" y="1460"/>
                    </a:cubicBezTo>
                    <a:cubicBezTo>
                      <a:pt x="1062" y="1470"/>
                      <a:pt x="1070" y="1479"/>
                      <a:pt x="1077" y="1487"/>
                    </a:cubicBezTo>
                    <a:cubicBezTo>
                      <a:pt x="1081" y="1491"/>
                      <a:pt x="1083" y="1496"/>
                      <a:pt x="1086" y="1501"/>
                    </a:cubicBezTo>
                    <a:cubicBezTo>
                      <a:pt x="1092" y="1511"/>
                      <a:pt x="1098" y="1521"/>
                      <a:pt x="1104" y="1532"/>
                    </a:cubicBezTo>
                    <a:cubicBezTo>
                      <a:pt x="1105" y="1535"/>
                      <a:pt x="1108" y="1538"/>
                      <a:pt x="1110" y="1541"/>
                    </a:cubicBezTo>
                    <a:cubicBezTo>
                      <a:pt x="1115" y="1548"/>
                      <a:pt x="1121" y="1556"/>
                      <a:pt x="1126" y="1564"/>
                    </a:cubicBezTo>
                    <a:cubicBezTo>
                      <a:pt x="1129" y="1568"/>
                      <a:pt x="1131" y="1572"/>
                      <a:pt x="1135" y="1576"/>
                    </a:cubicBezTo>
                    <a:cubicBezTo>
                      <a:pt x="1137" y="1578"/>
                      <a:pt x="1139" y="1579"/>
                      <a:pt x="1142" y="1580"/>
                    </a:cubicBezTo>
                    <a:cubicBezTo>
                      <a:pt x="1146" y="1580"/>
                      <a:pt x="1150" y="1582"/>
                      <a:pt x="1151" y="1587"/>
                    </a:cubicBezTo>
                    <a:cubicBezTo>
                      <a:pt x="1151" y="1588"/>
                      <a:pt x="1153" y="1590"/>
                      <a:pt x="1154" y="1590"/>
                    </a:cubicBezTo>
                    <a:cubicBezTo>
                      <a:pt x="1171" y="1600"/>
                      <a:pt x="1185" y="1612"/>
                      <a:pt x="1197" y="1627"/>
                    </a:cubicBezTo>
                    <a:cubicBezTo>
                      <a:pt x="1198" y="1628"/>
                      <a:pt x="1198" y="1629"/>
                      <a:pt x="1199" y="1629"/>
                    </a:cubicBezTo>
                    <a:cubicBezTo>
                      <a:pt x="1203" y="1630"/>
                      <a:pt x="1203" y="1633"/>
                      <a:pt x="1204" y="1636"/>
                    </a:cubicBezTo>
                    <a:cubicBezTo>
                      <a:pt x="1205" y="1640"/>
                      <a:pt x="1206" y="1643"/>
                      <a:pt x="1208" y="1647"/>
                    </a:cubicBezTo>
                    <a:cubicBezTo>
                      <a:pt x="1213" y="1655"/>
                      <a:pt x="1212" y="1664"/>
                      <a:pt x="1210" y="1672"/>
                    </a:cubicBezTo>
                    <a:cubicBezTo>
                      <a:pt x="1208" y="1680"/>
                      <a:pt x="1205" y="1687"/>
                      <a:pt x="1203" y="1694"/>
                    </a:cubicBezTo>
                    <a:cubicBezTo>
                      <a:pt x="1201" y="1705"/>
                      <a:pt x="1196" y="1715"/>
                      <a:pt x="1193" y="1726"/>
                    </a:cubicBezTo>
                    <a:cubicBezTo>
                      <a:pt x="1190" y="1733"/>
                      <a:pt x="1185" y="1740"/>
                      <a:pt x="1183" y="1749"/>
                    </a:cubicBezTo>
                    <a:cubicBezTo>
                      <a:pt x="1183" y="1749"/>
                      <a:pt x="1183" y="1750"/>
                      <a:pt x="1182" y="1751"/>
                    </a:cubicBezTo>
                    <a:cubicBezTo>
                      <a:pt x="1175" y="1759"/>
                      <a:pt x="1174" y="1770"/>
                      <a:pt x="1168" y="1779"/>
                    </a:cubicBezTo>
                    <a:cubicBezTo>
                      <a:pt x="1167" y="1780"/>
                      <a:pt x="1167" y="1782"/>
                      <a:pt x="1167" y="1783"/>
                    </a:cubicBezTo>
                    <a:cubicBezTo>
                      <a:pt x="1167" y="1784"/>
                      <a:pt x="1167" y="1786"/>
                      <a:pt x="1166" y="1787"/>
                    </a:cubicBezTo>
                    <a:cubicBezTo>
                      <a:pt x="1159" y="1795"/>
                      <a:pt x="1157" y="1806"/>
                      <a:pt x="1150" y="1814"/>
                    </a:cubicBezTo>
                    <a:cubicBezTo>
                      <a:pt x="1141" y="1824"/>
                      <a:pt x="1134" y="1836"/>
                      <a:pt x="1124" y="1844"/>
                    </a:cubicBezTo>
                    <a:cubicBezTo>
                      <a:pt x="1121" y="1848"/>
                      <a:pt x="1118" y="1853"/>
                      <a:pt x="1115" y="1856"/>
                    </a:cubicBezTo>
                    <a:cubicBezTo>
                      <a:pt x="1107" y="1862"/>
                      <a:pt x="1101" y="1871"/>
                      <a:pt x="1095" y="1879"/>
                    </a:cubicBezTo>
                    <a:cubicBezTo>
                      <a:pt x="1092" y="1882"/>
                      <a:pt x="1089" y="1885"/>
                      <a:pt x="1086" y="1888"/>
                    </a:cubicBezTo>
                    <a:cubicBezTo>
                      <a:pt x="1078" y="1894"/>
                      <a:pt x="1070" y="1899"/>
                      <a:pt x="1062" y="1905"/>
                    </a:cubicBezTo>
                    <a:cubicBezTo>
                      <a:pt x="1061" y="1906"/>
                      <a:pt x="1060" y="1907"/>
                      <a:pt x="1058" y="1909"/>
                    </a:cubicBezTo>
                    <a:cubicBezTo>
                      <a:pt x="1053" y="1916"/>
                      <a:pt x="1043" y="1917"/>
                      <a:pt x="1037" y="1910"/>
                    </a:cubicBezTo>
                    <a:cubicBezTo>
                      <a:pt x="1030" y="1903"/>
                      <a:pt x="1024" y="1896"/>
                      <a:pt x="1017" y="1889"/>
                    </a:cubicBezTo>
                    <a:cubicBezTo>
                      <a:pt x="1008" y="1881"/>
                      <a:pt x="1005" y="1870"/>
                      <a:pt x="1001" y="1859"/>
                    </a:cubicBezTo>
                    <a:cubicBezTo>
                      <a:pt x="998" y="1850"/>
                      <a:pt x="1000" y="1841"/>
                      <a:pt x="1000" y="1832"/>
                    </a:cubicBezTo>
                    <a:cubicBezTo>
                      <a:pt x="1000" y="1816"/>
                      <a:pt x="1003" y="1801"/>
                      <a:pt x="1004" y="1786"/>
                    </a:cubicBezTo>
                    <a:cubicBezTo>
                      <a:pt x="1005" y="1777"/>
                      <a:pt x="1007" y="1768"/>
                      <a:pt x="1008" y="1760"/>
                    </a:cubicBezTo>
                    <a:cubicBezTo>
                      <a:pt x="1011" y="1747"/>
                      <a:pt x="1014" y="1735"/>
                      <a:pt x="1015" y="1723"/>
                    </a:cubicBezTo>
                    <a:cubicBezTo>
                      <a:pt x="1017" y="1705"/>
                      <a:pt x="1016" y="1687"/>
                      <a:pt x="1010" y="1670"/>
                    </a:cubicBezTo>
                    <a:cubicBezTo>
                      <a:pt x="1006" y="1661"/>
                      <a:pt x="1002" y="1652"/>
                      <a:pt x="998" y="1644"/>
                    </a:cubicBezTo>
                    <a:cubicBezTo>
                      <a:pt x="989" y="1626"/>
                      <a:pt x="975" y="1612"/>
                      <a:pt x="962" y="1598"/>
                    </a:cubicBezTo>
                    <a:cubicBezTo>
                      <a:pt x="961" y="1596"/>
                      <a:pt x="960" y="1595"/>
                      <a:pt x="958" y="1594"/>
                    </a:cubicBezTo>
                    <a:cubicBezTo>
                      <a:pt x="946" y="1588"/>
                      <a:pt x="936" y="1579"/>
                      <a:pt x="925" y="1572"/>
                    </a:cubicBezTo>
                    <a:cubicBezTo>
                      <a:pt x="917" y="1566"/>
                      <a:pt x="908" y="1561"/>
                      <a:pt x="900" y="1555"/>
                    </a:cubicBezTo>
                    <a:cubicBezTo>
                      <a:pt x="895" y="1552"/>
                      <a:pt x="890" y="1548"/>
                      <a:pt x="885" y="1544"/>
                    </a:cubicBezTo>
                    <a:cubicBezTo>
                      <a:pt x="881" y="1541"/>
                      <a:pt x="877" y="1538"/>
                      <a:pt x="874" y="1535"/>
                    </a:cubicBezTo>
                    <a:cubicBezTo>
                      <a:pt x="861" y="1525"/>
                      <a:pt x="849" y="1515"/>
                      <a:pt x="837" y="1506"/>
                    </a:cubicBezTo>
                    <a:cubicBezTo>
                      <a:pt x="831" y="1501"/>
                      <a:pt x="825" y="1498"/>
                      <a:pt x="820" y="1492"/>
                    </a:cubicBezTo>
                    <a:cubicBezTo>
                      <a:pt x="814" y="1485"/>
                      <a:pt x="806" y="1479"/>
                      <a:pt x="798" y="1474"/>
                    </a:cubicBezTo>
                    <a:cubicBezTo>
                      <a:pt x="793" y="1471"/>
                      <a:pt x="789" y="1466"/>
                      <a:pt x="784" y="1463"/>
                    </a:cubicBezTo>
                    <a:cubicBezTo>
                      <a:pt x="777" y="1458"/>
                      <a:pt x="772" y="1452"/>
                      <a:pt x="766" y="1447"/>
                    </a:cubicBezTo>
                    <a:cubicBezTo>
                      <a:pt x="763" y="1444"/>
                      <a:pt x="760" y="1440"/>
                      <a:pt x="758" y="1435"/>
                    </a:cubicBezTo>
                    <a:cubicBezTo>
                      <a:pt x="757" y="1431"/>
                      <a:pt x="754" y="1429"/>
                      <a:pt x="751" y="1426"/>
                    </a:cubicBezTo>
                    <a:cubicBezTo>
                      <a:pt x="741" y="1414"/>
                      <a:pt x="733" y="1402"/>
                      <a:pt x="727" y="1388"/>
                    </a:cubicBezTo>
                    <a:cubicBezTo>
                      <a:pt x="723" y="1380"/>
                      <a:pt x="718" y="1371"/>
                      <a:pt x="714" y="1362"/>
                    </a:cubicBezTo>
                    <a:cubicBezTo>
                      <a:pt x="713" y="1360"/>
                      <a:pt x="713" y="1358"/>
                      <a:pt x="712" y="1356"/>
                    </a:cubicBezTo>
                    <a:cubicBezTo>
                      <a:pt x="708" y="1345"/>
                      <a:pt x="705" y="1335"/>
                      <a:pt x="702" y="1324"/>
                    </a:cubicBezTo>
                    <a:cubicBezTo>
                      <a:pt x="696" y="1322"/>
                      <a:pt x="692" y="1326"/>
                      <a:pt x="687" y="1327"/>
                    </a:cubicBezTo>
                    <a:cubicBezTo>
                      <a:pt x="665" y="1335"/>
                      <a:pt x="644" y="1345"/>
                      <a:pt x="623" y="1355"/>
                    </a:cubicBezTo>
                    <a:cubicBezTo>
                      <a:pt x="613" y="1359"/>
                      <a:pt x="604" y="1362"/>
                      <a:pt x="594" y="1364"/>
                    </a:cubicBezTo>
                    <a:cubicBezTo>
                      <a:pt x="589" y="1365"/>
                      <a:pt x="584" y="1368"/>
                      <a:pt x="579" y="1369"/>
                    </a:cubicBezTo>
                    <a:cubicBezTo>
                      <a:pt x="569" y="1371"/>
                      <a:pt x="559" y="1371"/>
                      <a:pt x="550" y="1373"/>
                    </a:cubicBezTo>
                    <a:cubicBezTo>
                      <a:pt x="533" y="1376"/>
                      <a:pt x="516" y="1373"/>
                      <a:pt x="500" y="1372"/>
                    </a:cubicBezTo>
                    <a:cubicBezTo>
                      <a:pt x="494" y="1371"/>
                      <a:pt x="492" y="1372"/>
                      <a:pt x="491" y="1378"/>
                    </a:cubicBezTo>
                    <a:cubicBezTo>
                      <a:pt x="490" y="1382"/>
                      <a:pt x="490" y="1387"/>
                      <a:pt x="489" y="1392"/>
                    </a:cubicBezTo>
                    <a:cubicBezTo>
                      <a:pt x="485" y="1414"/>
                      <a:pt x="489" y="1436"/>
                      <a:pt x="494" y="1457"/>
                    </a:cubicBezTo>
                    <a:cubicBezTo>
                      <a:pt x="498" y="1471"/>
                      <a:pt x="498" y="1486"/>
                      <a:pt x="497" y="1500"/>
                    </a:cubicBezTo>
                    <a:cubicBezTo>
                      <a:pt x="496" y="1513"/>
                      <a:pt x="495" y="1526"/>
                      <a:pt x="494" y="1538"/>
                    </a:cubicBezTo>
                    <a:cubicBezTo>
                      <a:pt x="492" y="1549"/>
                      <a:pt x="490" y="1561"/>
                      <a:pt x="488" y="1572"/>
                    </a:cubicBezTo>
                    <a:cubicBezTo>
                      <a:pt x="486" y="1585"/>
                      <a:pt x="485" y="1598"/>
                      <a:pt x="482" y="1611"/>
                    </a:cubicBezTo>
                    <a:cubicBezTo>
                      <a:pt x="480" y="1622"/>
                      <a:pt x="478" y="1632"/>
                      <a:pt x="476" y="1643"/>
                    </a:cubicBezTo>
                    <a:cubicBezTo>
                      <a:pt x="474" y="1651"/>
                      <a:pt x="471" y="1660"/>
                      <a:pt x="470" y="1668"/>
                    </a:cubicBezTo>
                    <a:cubicBezTo>
                      <a:pt x="468" y="1673"/>
                      <a:pt x="468" y="1678"/>
                      <a:pt x="467" y="1683"/>
                    </a:cubicBezTo>
                    <a:cubicBezTo>
                      <a:pt x="465" y="1701"/>
                      <a:pt x="463" y="1719"/>
                      <a:pt x="460" y="1737"/>
                    </a:cubicBezTo>
                    <a:cubicBezTo>
                      <a:pt x="460" y="1742"/>
                      <a:pt x="459" y="1747"/>
                      <a:pt x="458" y="1752"/>
                    </a:cubicBezTo>
                    <a:cubicBezTo>
                      <a:pt x="457" y="1759"/>
                      <a:pt x="459" y="1766"/>
                      <a:pt x="461" y="1773"/>
                    </a:cubicBezTo>
                    <a:cubicBezTo>
                      <a:pt x="462" y="1776"/>
                      <a:pt x="461" y="1780"/>
                      <a:pt x="462" y="1783"/>
                    </a:cubicBezTo>
                    <a:cubicBezTo>
                      <a:pt x="463" y="1790"/>
                      <a:pt x="465" y="1796"/>
                      <a:pt x="466" y="1803"/>
                    </a:cubicBezTo>
                    <a:cubicBezTo>
                      <a:pt x="468" y="1813"/>
                      <a:pt x="469" y="1822"/>
                      <a:pt x="469" y="1832"/>
                    </a:cubicBezTo>
                    <a:cubicBezTo>
                      <a:pt x="470" y="1847"/>
                      <a:pt x="469" y="1863"/>
                      <a:pt x="467" y="1879"/>
                    </a:cubicBezTo>
                    <a:cubicBezTo>
                      <a:pt x="466" y="1886"/>
                      <a:pt x="465" y="1893"/>
                      <a:pt x="464" y="1901"/>
                    </a:cubicBezTo>
                    <a:cubicBezTo>
                      <a:pt x="465" y="1902"/>
                      <a:pt x="467" y="1903"/>
                      <a:pt x="468" y="1905"/>
                    </a:cubicBezTo>
                    <a:cubicBezTo>
                      <a:pt x="464" y="1909"/>
                      <a:pt x="460" y="1912"/>
                      <a:pt x="455" y="1913"/>
                    </a:cubicBezTo>
                    <a:cubicBezTo>
                      <a:pt x="442" y="1915"/>
                      <a:pt x="429" y="1917"/>
                      <a:pt x="416" y="1919"/>
                    </a:cubicBezTo>
                    <a:cubicBezTo>
                      <a:pt x="392" y="1922"/>
                      <a:pt x="369" y="1926"/>
                      <a:pt x="346" y="1928"/>
                    </a:cubicBezTo>
                    <a:cubicBezTo>
                      <a:pt x="327" y="1931"/>
                      <a:pt x="309" y="1935"/>
                      <a:pt x="291" y="1934"/>
                    </a:cubicBezTo>
                    <a:cubicBezTo>
                      <a:pt x="282" y="1933"/>
                      <a:pt x="274" y="1934"/>
                      <a:pt x="266" y="1934"/>
                    </a:cubicBezTo>
                    <a:cubicBezTo>
                      <a:pt x="256" y="1934"/>
                      <a:pt x="247" y="1936"/>
                      <a:pt x="237" y="1936"/>
                    </a:cubicBezTo>
                    <a:cubicBezTo>
                      <a:pt x="229" y="1937"/>
                      <a:pt x="221" y="1936"/>
                      <a:pt x="213" y="1937"/>
                    </a:cubicBezTo>
                    <a:cubicBezTo>
                      <a:pt x="208" y="1937"/>
                      <a:pt x="203" y="1937"/>
                      <a:pt x="198" y="1938"/>
                    </a:cubicBezTo>
                    <a:cubicBezTo>
                      <a:pt x="184" y="1941"/>
                      <a:pt x="171" y="1937"/>
                      <a:pt x="158" y="1933"/>
                    </a:cubicBezTo>
                    <a:cubicBezTo>
                      <a:pt x="156" y="1932"/>
                      <a:pt x="153" y="1931"/>
                      <a:pt x="150" y="1931"/>
                    </a:cubicBezTo>
                    <a:cubicBezTo>
                      <a:pt x="145" y="1933"/>
                      <a:pt x="141" y="1929"/>
                      <a:pt x="138" y="1926"/>
                    </a:cubicBezTo>
                    <a:cubicBezTo>
                      <a:pt x="139" y="1919"/>
                      <a:pt x="141" y="1913"/>
                      <a:pt x="142" y="1907"/>
                    </a:cubicBezTo>
                    <a:cubicBezTo>
                      <a:pt x="142" y="1906"/>
                      <a:pt x="142" y="1906"/>
                      <a:pt x="142" y="1906"/>
                    </a:cubicBezTo>
                    <a:cubicBezTo>
                      <a:pt x="146" y="1896"/>
                      <a:pt x="147" y="1884"/>
                      <a:pt x="155" y="1876"/>
                    </a:cubicBezTo>
                    <a:cubicBezTo>
                      <a:pt x="156" y="1875"/>
                      <a:pt x="157" y="1874"/>
                      <a:pt x="157" y="1872"/>
                    </a:cubicBezTo>
                    <a:cubicBezTo>
                      <a:pt x="162" y="1861"/>
                      <a:pt x="171" y="1854"/>
                      <a:pt x="180" y="1846"/>
                    </a:cubicBezTo>
                    <a:cubicBezTo>
                      <a:pt x="189" y="1837"/>
                      <a:pt x="202" y="1832"/>
                      <a:pt x="213" y="1826"/>
                    </a:cubicBezTo>
                    <a:cubicBezTo>
                      <a:pt x="221" y="1822"/>
                      <a:pt x="229" y="1818"/>
                      <a:pt x="238" y="1814"/>
                    </a:cubicBezTo>
                    <a:cubicBezTo>
                      <a:pt x="240" y="1813"/>
                      <a:pt x="242" y="1812"/>
                      <a:pt x="245" y="1811"/>
                    </a:cubicBezTo>
                    <a:cubicBezTo>
                      <a:pt x="254" y="1809"/>
                      <a:pt x="262" y="1804"/>
                      <a:pt x="270" y="1798"/>
                    </a:cubicBezTo>
                    <a:cubicBezTo>
                      <a:pt x="278" y="1792"/>
                      <a:pt x="287" y="1786"/>
                      <a:pt x="294" y="1780"/>
                    </a:cubicBezTo>
                    <a:cubicBezTo>
                      <a:pt x="298" y="1777"/>
                      <a:pt x="301" y="1772"/>
                      <a:pt x="304" y="1768"/>
                    </a:cubicBezTo>
                    <a:cubicBezTo>
                      <a:pt x="306" y="1766"/>
                      <a:pt x="307" y="1763"/>
                      <a:pt x="309" y="1762"/>
                    </a:cubicBezTo>
                    <a:cubicBezTo>
                      <a:pt x="314" y="1757"/>
                      <a:pt x="317" y="1752"/>
                      <a:pt x="320" y="1746"/>
                    </a:cubicBezTo>
                    <a:cubicBezTo>
                      <a:pt x="321" y="1745"/>
                      <a:pt x="322" y="1744"/>
                      <a:pt x="322" y="1743"/>
                    </a:cubicBezTo>
                    <a:cubicBezTo>
                      <a:pt x="324" y="1736"/>
                      <a:pt x="326" y="1729"/>
                      <a:pt x="327" y="1722"/>
                    </a:cubicBezTo>
                    <a:cubicBezTo>
                      <a:pt x="328" y="1714"/>
                      <a:pt x="328" y="1705"/>
                      <a:pt x="329" y="1697"/>
                    </a:cubicBezTo>
                    <a:cubicBezTo>
                      <a:pt x="329" y="1694"/>
                      <a:pt x="329" y="1691"/>
                      <a:pt x="329" y="1688"/>
                    </a:cubicBezTo>
                    <a:cubicBezTo>
                      <a:pt x="330" y="1681"/>
                      <a:pt x="330" y="1674"/>
                      <a:pt x="330" y="1667"/>
                    </a:cubicBezTo>
                    <a:cubicBezTo>
                      <a:pt x="331" y="1662"/>
                      <a:pt x="331" y="1658"/>
                      <a:pt x="332" y="1653"/>
                    </a:cubicBezTo>
                    <a:cubicBezTo>
                      <a:pt x="332" y="1652"/>
                      <a:pt x="332" y="1651"/>
                      <a:pt x="332" y="1649"/>
                    </a:cubicBezTo>
                    <a:cubicBezTo>
                      <a:pt x="332" y="1641"/>
                      <a:pt x="331" y="1633"/>
                      <a:pt x="331" y="1625"/>
                    </a:cubicBezTo>
                    <a:cubicBezTo>
                      <a:pt x="331" y="1625"/>
                      <a:pt x="331" y="1625"/>
                      <a:pt x="331" y="1625"/>
                    </a:cubicBezTo>
                    <a:cubicBezTo>
                      <a:pt x="334" y="1616"/>
                      <a:pt x="329" y="1607"/>
                      <a:pt x="330" y="1598"/>
                    </a:cubicBezTo>
                    <a:cubicBezTo>
                      <a:pt x="330" y="1597"/>
                      <a:pt x="330" y="1597"/>
                      <a:pt x="330" y="1596"/>
                    </a:cubicBezTo>
                    <a:cubicBezTo>
                      <a:pt x="331" y="1589"/>
                      <a:pt x="332" y="1582"/>
                      <a:pt x="332" y="1574"/>
                    </a:cubicBezTo>
                    <a:cubicBezTo>
                      <a:pt x="332" y="1570"/>
                      <a:pt x="332" y="1566"/>
                      <a:pt x="331" y="1561"/>
                    </a:cubicBezTo>
                    <a:cubicBezTo>
                      <a:pt x="330" y="1552"/>
                      <a:pt x="330" y="1543"/>
                      <a:pt x="331" y="1534"/>
                    </a:cubicBezTo>
                    <a:cubicBezTo>
                      <a:pt x="332" y="1531"/>
                      <a:pt x="330" y="1527"/>
                      <a:pt x="330" y="1523"/>
                    </a:cubicBezTo>
                    <a:cubicBezTo>
                      <a:pt x="330" y="1518"/>
                      <a:pt x="330" y="1513"/>
                      <a:pt x="330" y="1508"/>
                    </a:cubicBezTo>
                    <a:cubicBezTo>
                      <a:pt x="330" y="1506"/>
                      <a:pt x="329" y="1504"/>
                      <a:pt x="329" y="1502"/>
                    </a:cubicBezTo>
                    <a:cubicBezTo>
                      <a:pt x="329" y="1499"/>
                      <a:pt x="329" y="1496"/>
                      <a:pt x="329" y="1493"/>
                    </a:cubicBezTo>
                    <a:cubicBezTo>
                      <a:pt x="330" y="1490"/>
                      <a:pt x="331" y="1488"/>
                      <a:pt x="329" y="1486"/>
                    </a:cubicBezTo>
                    <a:cubicBezTo>
                      <a:pt x="329" y="1485"/>
                      <a:pt x="328" y="1485"/>
                      <a:pt x="328" y="1484"/>
                    </a:cubicBezTo>
                    <a:cubicBezTo>
                      <a:pt x="331" y="1476"/>
                      <a:pt x="326" y="1468"/>
                      <a:pt x="328" y="1459"/>
                    </a:cubicBezTo>
                    <a:cubicBezTo>
                      <a:pt x="329" y="1457"/>
                      <a:pt x="327" y="1453"/>
                      <a:pt x="328" y="1450"/>
                    </a:cubicBezTo>
                    <a:cubicBezTo>
                      <a:pt x="329" y="1441"/>
                      <a:pt x="328" y="1431"/>
                      <a:pt x="327" y="1422"/>
                    </a:cubicBezTo>
                    <a:cubicBezTo>
                      <a:pt x="326" y="1409"/>
                      <a:pt x="328" y="1396"/>
                      <a:pt x="328" y="1382"/>
                    </a:cubicBezTo>
                    <a:cubicBezTo>
                      <a:pt x="327" y="1379"/>
                      <a:pt x="328" y="1376"/>
                      <a:pt x="329" y="1373"/>
                    </a:cubicBezTo>
                    <a:cubicBezTo>
                      <a:pt x="330" y="1366"/>
                      <a:pt x="331" y="1359"/>
                      <a:pt x="332" y="1352"/>
                    </a:cubicBezTo>
                    <a:cubicBezTo>
                      <a:pt x="332" y="1349"/>
                      <a:pt x="333" y="1345"/>
                      <a:pt x="334" y="1342"/>
                    </a:cubicBezTo>
                    <a:cubicBezTo>
                      <a:pt x="334" y="1339"/>
                      <a:pt x="335" y="1337"/>
                      <a:pt x="335" y="1334"/>
                    </a:cubicBezTo>
                    <a:cubicBezTo>
                      <a:pt x="332" y="1332"/>
                      <a:pt x="329" y="1331"/>
                      <a:pt x="326" y="1330"/>
                    </a:cubicBezTo>
                    <a:cubicBezTo>
                      <a:pt x="323" y="1328"/>
                      <a:pt x="321" y="1327"/>
                      <a:pt x="319" y="1324"/>
                    </a:cubicBezTo>
                    <a:cubicBezTo>
                      <a:pt x="317" y="1322"/>
                      <a:pt x="317" y="1319"/>
                      <a:pt x="318" y="1316"/>
                    </a:cubicBezTo>
                    <a:cubicBezTo>
                      <a:pt x="324" y="1306"/>
                      <a:pt x="330" y="1296"/>
                      <a:pt x="335" y="1286"/>
                    </a:cubicBezTo>
                    <a:cubicBezTo>
                      <a:pt x="341" y="1272"/>
                      <a:pt x="346" y="1258"/>
                      <a:pt x="350" y="1243"/>
                    </a:cubicBezTo>
                    <a:cubicBezTo>
                      <a:pt x="353" y="1231"/>
                      <a:pt x="356" y="1219"/>
                      <a:pt x="359" y="1207"/>
                    </a:cubicBezTo>
                    <a:cubicBezTo>
                      <a:pt x="361" y="1196"/>
                      <a:pt x="363" y="1185"/>
                      <a:pt x="365" y="1175"/>
                    </a:cubicBezTo>
                    <a:cubicBezTo>
                      <a:pt x="365" y="1172"/>
                      <a:pt x="366" y="1170"/>
                      <a:pt x="366" y="1168"/>
                    </a:cubicBezTo>
                    <a:cubicBezTo>
                      <a:pt x="368" y="1160"/>
                      <a:pt x="369" y="1153"/>
                      <a:pt x="371" y="1146"/>
                    </a:cubicBezTo>
                    <a:cubicBezTo>
                      <a:pt x="372" y="1135"/>
                      <a:pt x="374" y="1123"/>
                      <a:pt x="375" y="1112"/>
                    </a:cubicBezTo>
                    <a:cubicBezTo>
                      <a:pt x="376" y="1110"/>
                      <a:pt x="376" y="1107"/>
                      <a:pt x="376" y="1105"/>
                    </a:cubicBezTo>
                    <a:cubicBezTo>
                      <a:pt x="376" y="1091"/>
                      <a:pt x="376" y="1077"/>
                      <a:pt x="376" y="1062"/>
                    </a:cubicBezTo>
                    <a:cubicBezTo>
                      <a:pt x="375" y="1053"/>
                      <a:pt x="374" y="1044"/>
                      <a:pt x="374" y="1034"/>
                    </a:cubicBezTo>
                    <a:cubicBezTo>
                      <a:pt x="374" y="1029"/>
                      <a:pt x="374" y="1025"/>
                      <a:pt x="371" y="1020"/>
                    </a:cubicBezTo>
                    <a:cubicBezTo>
                      <a:pt x="370" y="1021"/>
                      <a:pt x="369" y="1021"/>
                      <a:pt x="368" y="1022"/>
                    </a:cubicBezTo>
                    <a:cubicBezTo>
                      <a:pt x="359" y="1033"/>
                      <a:pt x="349" y="1043"/>
                      <a:pt x="337" y="1051"/>
                    </a:cubicBezTo>
                    <a:cubicBezTo>
                      <a:pt x="328" y="1057"/>
                      <a:pt x="320" y="1063"/>
                      <a:pt x="312" y="1070"/>
                    </a:cubicBezTo>
                    <a:cubicBezTo>
                      <a:pt x="304" y="1076"/>
                      <a:pt x="295" y="1080"/>
                      <a:pt x="286" y="1082"/>
                    </a:cubicBezTo>
                    <a:cubicBezTo>
                      <a:pt x="283" y="1083"/>
                      <a:pt x="279" y="1084"/>
                      <a:pt x="275" y="1085"/>
                    </a:cubicBezTo>
                    <a:cubicBezTo>
                      <a:pt x="272" y="1087"/>
                      <a:pt x="270" y="1086"/>
                      <a:pt x="267" y="1085"/>
                    </a:cubicBezTo>
                    <a:cubicBezTo>
                      <a:pt x="264" y="1082"/>
                      <a:pt x="261" y="1080"/>
                      <a:pt x="258" y="1077"/>
                    </a:cubicBezTo>
                    <a:cubicBezTo>
                      <a:pt x="256" y="1075"/>
                      <a:pt x="254" y="1073"/>
                      <a:pt x="253" y="1072"/>
                    </a:cubicBezTo>
                    <a:cubicBezTo>
                      <a:pt x="247" y="1078"/>
                      <a:pt x="241" y="1083"/>
                      <a:pt x="235" y="1088"/>
                    </a:cubicBezTo>
                    <a:cubicBezTo>
                      <a:pt x="226" y="1096"/>
                      <a:pt x="217" y="1103"/>
                      <a:pt x="207" y="1109"/>
                    </a:cubicBezTo>
                    <a:cubicBezTo>
                      <a:pt x="195" y="1115"/>
                      <a:pt x="182" y="1120"/>
                      <a:pt x="170" y="1125"/>
                    </a:cubicBezTo>
                    <a:cubicBezTo>
                      <a:pt x="162" y="1128"/>
                      <a:pt x="156" y="1133"/>
                      <a:pt x="149" y="1136"/>
                    </a:cubicBezTo>
                    <a:cubicBezTo>
                      <a:pt x="140" y="1140"/>
                      <a:pt x="134" y="1148"/>
                      <a:pt x="127" y="1154"/>
                    </a:cubicBezTo>
                    <a:cubicBezTo>
                      <a:pt x="119" y="1161"/>
                      <a:pt x="116" y="1160"/>
                      <a:pt x="107" y="1155"/>
                    </a:cubicBezTo>
                    <a:cubicBezTo>
                      <a:pt x="102" y="1153"/>
                      <a:pt x="99" y="1142"/>
                      <a:pt x="100" y="1136"/>
                    </a:cubicBezTo>
                    <a:cubicBezTo>
                      <a:pt x="102" y="1124"/>
                      <a:pt x="109" y="1115"/>
                      <a:pt x="118" y="1107"/>
                    </a:cubicBezTo>
                    <a:cubicBezTo>
                      <a:pt x="120" y="1106"/>
                      <a:pt x="122" y="1104"/>
                      <a:pt x="124" y="1101"/>
                    </a:cubicBezTo>
                    <a:cubicBezTo>
                      <a:pt x="122" y="1102"/>
                      <a:pt x="120" y="1102"/>
                      <a:pt x="119" y="1103"/>
                    </a:cubicBezTo>
                    <a:cubicBezTo>
                      <a:pt x="117" y="1103"/>
                      <a:pt x="116" y="1105"/>
                      <a:pt x="114" y="1105"/>
                    </a:cubicBezTo>
                    <a:cubicBezTo>
                      <a:pt x="94" y="1113"/>
                      <a:pt x="83" y="1130"/>
                      <a:pt x="71" y="1146"/>
                    </a:cubicBezTo>
                    <a:cubicBezTo>
                      <a:pt x="66" y="1152"/>
                      <a:pt x="62" y="1159"/>
                      <a:pt x="57" y="1164"/>
                    </a:cubicBezTo>
                    <a:cubicBezTo>
                      <a:pt x="49" y="1170"/>
                      <a:pt x="40" y="1176"/>
                      <a:pt x="29" y="1176"/>
                    </a:cubicBezTo>
                    <a:cubicBezTo>
                      <a:pt x="23" y="1175"/>
                      <a:pt x="17" y="1173"/>
                      <a:pt x="14" y="1168"/>
                    </a:cubicBezTo>
                    <a:cubicBezTo>
                      <a:pt x="10" y="1162"/>
                      <a:pt x="10" y="1157"/>
                      <a:pt x="12" y="1151"/>
                    </a:cubicBezTo>
                    <a:cubicBezTo>
                      <a:pt x="10" y="1150"/>
                      <a:pt x="8" y="1148"/>
                      <a:pt x="5" y="1147"/>
                    </a:cubicBezTo>
                    <a:cubicBezTo>
                      <a:pt x="1" y="1145"/>
                      <a:pt x="0" y="1141"/>
                      <a:pt x="3" y="1137"/>
                    </a:cubicBezTo>
                    <a:cubicBezTo>
                      <a:pt x="7" y="1130"/>
                      <a:pt x="12" y="1124"/>
                      <a:pt x="16" y="1117"/>
                    </a:cubicBezTo>
                    <a:cubicBezTo>
                      <a:pt x="25" y="1102"/>
                      <a:pt x="35" y="1088"/>
                      <a:pt x="42" y="1072"/>
                    </a:cubicBezTo>
                    <a:cubicBezTo>
                      <a:pt x="47" y="1062"/>
                      <a:pt x="52" y="1053"/>
                      <a:pt x="60" y="1046"/>
                    </a:cubicBezTo>
                    <a:cubicBezTo>
                      <a:pt x="65" y="1041"/>
                      <a:pt x="72" y="1037"/>
                      <a:pt x="78" y="1033"/>
                    </a:cubicBezTo>
                    <a:cubicBezTo>
                      <a:pt x="92" y="1023"/>
                      <a:pt x="109" y="1016"/>
                      <a:pt x="126" y="1012"/>
                    </a:cubicBezTo>
                    <a:cubicBezTo>
                      <a:pt x="132" y="1011"/>
                      <a:pt x="137" y="1008"/>
                      <a:pt x="142" y="1006"/>
                    </a:cubicBezTo>
                    <a:cubicBezTo>
                      <a:pt x="151" y="1003"/>
                      <a:pt x="159" y="999"/>
                      <a:pt x="168" y="996"/>
                    </a:cubicBezTo>
                    <a:cubicBezTo>
                      <a:pt x="172" y="994"/>
                      <a:pt x="177" y="992"/>
                      <a:pt x="182" y="990"/>
                    </a:cubicBezTo>
                    <a:cubicBezTo>
                      <a:pt x="176" y="983"/>
                      <a:pt x="171" y="977"/>
                      <a:pt x="166" y="970"/>
                    </a:cubicBezTo>
                    <a:cubicBezTo>
                      <a:pt x="168" y="968"/>
                      <a:pt x="170" y="967"/>
                      <a:pt x="172" y="966"/>
                    </a:cubicBezTo>
                    <a:cubicBezTo>
                      <a:pt x="180" y="959"/>
                      <a:pt x="188" y="951"/>
                      <a:pt x="196" y="944"/>
                    </a:cubicBezTo>
                    <a:cubicBezTo>
                      <a:pt x="199" y="942"/>
                      <a:pt x="202" y="941"/>
                      <a:pt x="205" y="939"/>
                    </a:cubicBezTo>
                    <a:cubicBezTo>
                      <a:pt x="212" y="932"/>
                      <a:pt x="219" y="926"/>
                      <a:pt x="226" y="919"/>
                    </a:cubicBezTo>
                    <a:cubicBezTo>
                      <a:pt x="232" y="914"/>
                      <a:pt x="238" y="909"/>
                      <a:pt x="244" y="903"/>
                    </a:cubicBezTo>
                    <a:cubicBezTo>
                      <a:pt x="254" y="893"/>
                      <a:pt x="263" y="882"/>
                      <a:pt x="273" y="871"/>
                    </a:cubicBezTo>
                    <a:cubicBezTo>
                      <a:pt x="279" y="865"/>
                      <a:pt x="284" y="859"/>
                      <a:pt x="289" y="852"/>
                    </a:cubicBezTo>
                    <a:cubicBezTo>
                      <a:pt x="291" y="850"/>
                      <a:pt x="293" y="848"/>
                      <a:pt x="294" y="845"/>
                    </a:cubicBezTo>
                    <a:cubicBezTo>
                      <a:pt x="297" y="838"/>
                      <a:pt x="302" y="832"/>
                      <a:pt x="307" y="826"/>
                    </a:cubicBezTo>
                    <a:cubicBezTo>
                      <a:pt x="311" y="821"/>
                      <a:pt x="315" y="816"/>
                      <a:pt x="318" y="811"/>
                    </a:cubicBezTo>
                    <a:cubicBezTo>
                      <a:pt x="324" y="804"/>
                      <a:pt x="329" y="797"/>
                      <a:pt x="332" y="789"/>
                    </a:cubicBezTo>
                    <a:cubicBezTo>
                      <a:pt x="334" y="786"/>
                      <a:pt x="337" y="783"/>
                      <a:pt x="340" y="780"/>
                    </a:cubicBezTo>
                    <a:cubicBezTo>
                      <a:pt x="341" y="779"/>
                      <a:pt x="343" y="777"/>
                      <a:pt x="344" y="775"/>
                    </a:cubicBezTo>
                    <a:cubicBezTo>
                      <a:pt x="347" y="767"/>
                      <a:pt x="354" y="761"/>
                      <a:pt x="358" y="753"/>
                    </a:cubicBezTo>
                    <a:cubicBezTo>
                      <a:pt x="366" y="741"/>
                      <a:pt x="373" y="729"/>
                      <a:pt x="372" y="714"/>
                    </a:cubicBezTo>
                    <a:cubicBezTo>
                      <a:pt x="372" y="711"/>
                      <a:pt x="373" y="708"/>
                      <a:pt x="374" y="705"/>
                    </a:cubicBezTo>
                    <a:cubicBezTo>
                      <a:pt x="376" y="690"/>
                      <a:pt x="379" y="674"/>
                      <a:pt x="382" y="659"/>
                    </a:cubicBezTo>
                    <a:cubicBezTo>
                      <a:pt x="383" y="655"/>
                      <a:pt x="384" y="652"/>
                      <a:pt x="385" y="648"/>
                    </a:cubicBezTo>
                    <a:cubicBezTo>
                      <a:pt x="387" y="641"/>
                      <a:pt x="389" y="635"/>
                      <a:pt x="391" y="628"/>
                    </a:cubicBezTo>
                    <a:cubicBezTo>
                      <a:pt x="394" y="620"/>
                      <a:pt x="397" y="613"/>
                      <a:pt x="400" y="605"/>
                    </a:cubicBezTo>
                    <a:cubicBezTo>
                      <a:pt x="400" y="603"/>
                      <a:pt x="401" y="601"/>
                      <a:pt x="402" y="600"/>
                    </a:cubicBezTo>
                    <a:cubicBezTo>
                      <a:pt x="403" y="597"/>
                      <a:pt x="404" y="594"/>
                      <a:pt x="405" y="591"/>
                    </a:cubicBezTo>
                    <a:cubicBezTo>
                      <a:pt x="405" y="590"/>
                      <a:pt x="406" y="589"/>
                      <a:pt x="406" y="588"/>
                    </a:cubicBezTo>
                    <a:cubicBezTo>
                      <a:pt x="408" y="571"/>
                      <a:pt x="415" y="554"/>
                      <a:pt x="419" y="538"/>
                    </a:cubicBezTo>
                    <a:cubicBezTo>
                      <a:pt x="422" y="531"/>
                      <a:pt x="425" y="524"/>
                      <a:pt x="427" y="517"/>
                    </a:cubicBezTo>
                    <a:cubicBezTo>
                      <a:pt x="429" y="513"/>
                      <a:pt x="431" y="508"/>
                      <a:pt x="432" y="504"/>
                    </a:cubicBezTo>
                    <a:cubicBezTo>
                      <a:pt x="434" y="499"/>
                      <a:pt x="437" y="498"/>
                      <a:pt x="442" y="499"/>
                    </a:cubicBezTo>
                    <a:cubicBezTo>
                      <a:pt x="448" y="500"/>
                      <a:pt x="449" y="498"/>
                      <a:pt x="447" y="493"/>
                    </a:cubicBezTo>
                    <a:cubicBezTo>
                      <a:pt x="446" y="488"/>
                      <a:pt x="445" y="484"/>
                      <a:pt x="444" y="479"/>
                    </a:cubicBezTo>
                    <a:cubicBezTo>
                      <a:pt x="433" y="478"/>
                      <a:pt x="422" y="476"/>
                      <a:pt x="412" y="472"/>
                    </a:cubicBezTo>
                    <a:cubicBezTo>
                      <a:pt x="401" y="468"/>
                      <a:pt x="391" y="464"/>
                      <a:pt x="381" y="459"/>
                    </a:cubicBezTo>
                    <a:cubicBezTo>
                      <a:pt x="374" y="455"/>
                      <a:pt x="369" y="450"/>
                      <a:pt x="364" y="445"/>
                    </a:cubicBezTo>
                    <a:cubicBezTo>
                      <a:pt x="359" y="441"/>
                      <a:pt x="354" y="436"/>
                      <a:pt x="350" y="432"/>
                    </a:cubicBezTo>
                    <a:cubicBezTo>
                      <a:pt x="347" y="429"/>
                      <a:pt x="345" y="426"/>
                      <a:pt x="342" y="423"/>
                    </a:cubicBezTo>
                    <a:cubicBezTo>
                      <a:pt x="335" y="413"/>
                      <a:pt x="328" y="403"/>
                      <a:pt x="321" y="393"/>
                    </a:cubicBezTo>
                    <a:cubicBezTo>
                      <a:pt x="317" y="385"/>
                      <a:pt x="313" y="378"/>
                      <a:pt x="310" y="370"/>
                    </a:cubicBezTo>
                    <a:cubicBezTo>
                      <a:pt x="309" y="366"/>
                      <a:pt x="306" y="362"/>
                      <a:pt x="304" y="359"/>
                    </a:cubicBezTo>
                    <a:cubicBezTo>
                      <a:pt x="302" y="356"/>
                      <a:pt x="301" y="352"/>
                      <a:pt x="300" y="349"/>
                    </a:cubicBezTo>
                    <a:cubicBezTo>
                      <a:pt x="296" y="340"/>
                      <a:pt x="294" y="331"/>
                      <a:pt x="293" y="321"/>
                    </a:cubicBezTo>
                    <a:cubicBezTo>
                      <a:pt x="293" y="318"/>
                      <a:pt x="293" y="314"/>
                      <a:pt x="293" y="310"/>
                    </a:cubicBezTo>
                    <a:cubicBezTo>
                      <a:pt x="293" y="308"/>
                      <a:pt x="292" y="307"/>
                      <a:pt x="291" y="305"/>
                    </a:cubicBezTo>
                    <a:cubicBezTo>
                      <a:pt x="289" y="302"/>
                      <a:pt x="287" y="299"/>
                      <a:pt x="286" y="295"/>
                    </a:cubicBezTo>
                    <a:cubicBezTo>
                      <a:pt x="286" y="292"/>
                      <a:pt x="284" y="289"/>
                      <a:pt x="282" y="285"/>
                    </a:cubicBezTo>
                    <a:cubicBezTo>
                      <a:pt x="285" y="279"/>
                      <a:pt x="284" y="273"/>
                      <a:pt x="283" y="266"/>
                    </a:cubicBezTo>
                    <a:cubicBezTo>
                      <a:pt x="281" y="256"/>
                      <a:pt x="282" y="246"/>
                      <a:pt x="281" y="236"/>
                    </a:cubicBezTo>
                    <a:cubicBezTo>
                      <a:pt x="281" y="229"/>
                      <a:pt x="281" y="221"/>
                      <a:pt x="281" y="213"/>
                    </a:cubicBezTo>
                    <a:cubicBezTo>
                      <a:pt x="277" y="217"/>
                      <a:pt x="274" y="222"/>
                      <a:pt x="273" y="227"/>
                    </a:cubicBezTo>
                    <a:cubicBezTo>
                      <a:pt x="271" y="234"/>
                      <a:pt x="270" y="241"/>
                      <a:pt x="269" y="248"/>
                    </a:cubicBezTo>
                    <a:cubicBezTo>
                      <a:pt x="268" y="252"/>
                      <a:pt x="266" y="254"/>
                      <a:pt x="262" y="251"/>
                    </a:cubicBezTo>
                    <a:cubicBezTo>
                      <a:pt x="259" y="248"/>
                      <a:pt x="256" y="244"/>
                      <a:pt x="256" y="239"/>
                    </a:cubicBezTo>
                    <a:cubicBezTo>
                      <a:pt x="255" y="233"/>
                      <a:pt x="254" y="228"/>
                      <a:pt x="253" y="223"/>
                    </a:cubicBezTo>
                    <a:cubicBezTo>
                      <a:pt x="253" y="220"/>
                      <a:pt x="252" y="218"/>
                      <a:pt x="253" y="216"/>
                    </a:cubicBezTo>
                    <a:cubicBezTo>
                      <a:pt x="253" y="207"/>
                      <a:pt x="254" y="199"/>
                      <a:pt x="255" y="191"/>
                    </a:cubicBezTo>
                    <a:cubicBezTo>
                      <a:pt x="255" y="184"/>
                      <a:pt x="257" y="177"/>
                      <a:pt x="260" y="171"/>
                    </a:cubicBezTo>
                    <a:cubicBezTo>
                      <a:pt x="264" y="164"/>
                      <a:pt x="263" y="156"/>
                      <a:pt x="268" y="149"/>
                    </a:cubicBezTo>
                    <a:cubicBezTo>
                      <a:pt x="273" y="141"/>
                      <a:pt x="277" y="133"/>
                      <a:pt x="282" y="125"/>
                    </a:cubicBezTo>
                    <a:cubicBezTo>
                      <a:pt x="283" y="122"/>
                      <a:pt x="286" y="120"/>
                      <a:pt x="288" y="118"/>
                    </a:cubicBezTo>
                    <a:cubicBezTo>
                      <a:pt x="294" y="111"/>
                      <a:pt x="301" y="105"/>
                      <a:pt x="307" y="99"/>
                    </a:cubicBezTo>
                    <a:cubicBezTo>
                      <a:pt x="311" y="96"/>
                      <a:pt x="313" y="92"/>
                      <a:pt x="316" y="88"/>
                    </a:cubicBezTo>
                    <a:cubicBezTo>
                      <a:pt x="320" y="83"/>
                      <a:pt x="326" y="79"/>
                      <a:pt x="331" y="74"/>
                    </a:cubicBezTo>
                    <a:cubicBezTo>
                      <a:pt x="336" y="70"/>
                      <a:pt x="342" y="66"/>
                      <a:pt x="348" y="62"/>
                    </a:cubicBezTo>
                    <a:cubicBezTo>
                      <a:pt x="356" y="56"/>
                      <a:pt x="364" y="51"/>
                      <a:pt x="373" y="48"/>
                    </a:cubicBezTo>
                    <a:cubicBezTo>
                      <a:pt x="383" y="45"/>
                      <a:pt x="393" y="42"/>
                      <a:pt x="403" y="39"/>
                    </a:cubicBezTo>
                    <a:cubicBezTo>
                      <a:pt x="404" y="39"/>
                      <a:pt x="406" y="39"/>
                      <a:pt x="407" y="39"/>
                    </a:cubicBezTo>
                    <a:cubicBezTo>
                      <a:pt x="415" y="38"/>
                      <a:pt x="424" y="37"/>
                      <a:pt x="432" y="35"/>
                    </a:cubicBezTo>
                    <a:cubicBezTo>
                      <a:pt x="442" y="32"/>
                      <a:pt x="452" y="32"/>
                      <a:pt x="462" y="32"/>
                    </a:cubicBezTo>
                    <a:cubicBezTo>
                      <a:pt x="476" y="32"/>
                      <a:pt x="490" y="32"/>
                      <a:pt x="504" y="32"/>
                    </a:cubicBezTo>
                    <a:cubicBezTo>
                      <a:pt x="514" y="33"/>
                      <a:pt x="524" y="33"/>
                      <a:pt x="533" y="38"/>
                    </a:cubicBezTo>
                    <a:cubicBezTo>
                      <a:pt x="535" y="39"/>
                      <a:pt x="539" y="39"/>
                      <a:pt x="542" y="41"/>
                    </a:cubicBezTo>
                    <a:cubicBezTo>
                      <a:pt x="548" y="43"/>
                      <a:pt x="554" y="46"/>
                      <a:pt x="560" y="49"/>
                    </a:cubicBezTo>
                    <a:cubicBezTo>
                      <a:pt x="565" y="51"/>
                      <a:pt x="567" y="51"/>
                      <a:pt x="572" y="47"/>
                    </a:cubicBezTo>
                    <a:cubicBezTo>
                      <a:pt x="577" y="42"/>
                      <a:pt x="582" y="38"/>
                      <a:pt x="588" y="34"/>
                    </a:cubicBezTo>
                    <a:cubicBezTo>
                      <a:pt x="591" y="31"/>
                      <a:pt x="593" y="31"/>
                      <a:pt x="600" y="33"/>
                    </a:cubicBezTo>
                    <a:cubicBezTo>
                      <a:pt x="601" y="31"/>
                      <a:pt x="604" y="29"/>
                      <a:pt x="606" y="27"/>
                    </a:cubicBezTo>
                    <a:cubicBezTo>
                      <a:pt x="611" y="20"/>
                      <a:pt x="617" y="15"/>
                      <a:pt x="625" y="11"/>
                    </a:cubicBezTo>
                    <a:cubicBezTo>
                      <a:pt x="629" y="10"/>
                      <a:pt x="633" y="9"/>
                      <a:pt x="637" y="8"/>
                    </a:cubicBezTo>
                    <a:cubicBezTo>
                      <a:pt x="663" y="0"/>
                      <a:pt x="689" y="4"/>
                      <a:pt x="713" y="18"/>
                    </a:cubicBezTo>
                    <a:cubicBezTo>
                      <a:pt x="719" y="21"/>
                      <a:pt x="723" y="26"/>
                      <a:pt x="727" y="32"/>
                    </a:cubicBezTo>
                    <a:cubicBezTo>
                      <a:pt x="736" y="45"/>
                      <a:pt x="744" y="58"/>
                      <a:pt x="749" y="73"/>
                    </a:cubicBezTo>
                    <a:cubicBezTo>
                      <a:pt x="753" y="85"/>
                      <a:pt x="755" y="98"/>
                      <a:pt x="757" y="111"/>
                    </a:cubicBezTo>
                    <a:cubicBezTo>
                      <a:pt x="758" y="124"/>
                      <a:pt x="760" y="138"/>
                      <a:pt x="762" y="151"/>
                    </a:cubicBezTo>
                    <a:cubicBezTo>
                      <a:pt x="764" y="161"/>
                      <a:pt x="777" y="171"/>
                      <a:pt x="787" y="170"/>
                    </a:cubicBezTo>
                    <a:cubicBezTo>
                      <a:pt x="791" y="170"/>
                      <a:pt x="795" y="170"/>
                      <a:pt x="799" y="170"/>
                    </a:cubicBezTo>
                    <a:cubicBezTo>
                      <a:pt x="803" y="169"/>
                      <a:pt x="804" y="170"/>
                      <a:pt x="804" y="174"/>
                    </a:cubicBezTo>
                    <a:cubicBezTo>
                      <a:pt x="804" y="175"/>
                      <a:pt x="804" y="177"/>
                      <a:pt x="803" y="178"/>
                    </a:cubicBezTo>
                    <a:cubicBezTo>
                      <a:pt x="800" y="190"/>
                      <a:pt x="793" y="198"/>
                      <a:pt x="782" y="205"/>
                    </a:cubicBezTo>
                    <a:cubicBezTo>
                      <a:pt x="780" y="206"/>
                      <a:pt x="778" y="207"/>
                      <a:pt x="775" y="207"/>
                    </a:cubicBezTo>
                    <a:cubicBezTo>
                      <a:pt x="767" y="208"/>
                      <a:pt x="759" y="209"/>
                      <a:pt x="750" y="210"/>
                    </a:cubicBezTo>
                    <a:close/>
                    <a:moveTo>
                      <a:pt x="563" y="1044"/>
                    </a:moveTo>
                    <a:cubicBezTo>
                      <a:pt x="561" y="1040"/>
                      <a:pt x="562" y="1036"/>
                      <a:pt x="563" y="1033"/>
                    </a:cubicBezTo>
                    <a:cubicBezTo>
                      <a:pt x="565" y="1029"/>
                      <a:pt x="567" y="1025"/>
                      <a:pt x="568" y="1022"/>
                    </a:cubicBezTo>
                    <a:cubicBezTo>
                      <a:pt x="571" y="1013"/>
                      <a:pt x="573" y="1004"/>
                      <a:pt x="576" y="996"/>
                    </a:cubicBezTo>
                    <a:cubicBezTo>
                      <a:pt x="580" y="984"/>
                      <a:pt x="584" y="973"/>
                      <a:pt x="587" y="961"/>
                    </a:cubicBezTo>
                    <a:cubicBezTo>
                      <a:pt x="587" y="958"/>
                      <a:pt x="588" y="956"/>
                      <a:pt x="589" y="953"/>
                    </a:cubicBezTo>
                    <a:cubicBezTo>
                      <a:pt x="593" y="945"/>
                      <a:pt x="596" y="937"/>
                      <a:pt x="600" y="928"/>
                    </a:cubicBezTo>
                    <a:cubicBezTo>
                      <a:pt x="603" y="920"/>
                      <a:pt x="608" y="913"/>
                      <a:pt x="611" y="904"/>
                    </a:cubicBezTo>
                    <a:cubicBezTo>
                      <a:pt x="614" y="893"/>
                      <a:pt x="619" y="883"/>
                      <a:pt x="621" y="872"/>
                    </a:cubicBezTo>
                    <a:cubicBezTo>
                      <a:pt x="622" y="869"/>
                      <a:pt x="623" y="867"/>
                      <a:pt x="623" y="865"/>
                    </a:cubicBezTo>
                    <a:cubicBezTo>
                      <a:pt x="623" y="853"/>
                      <a:pt x="623" y="841"/>
                      <a:pt x="623" y="829"/>
                    </a:cubicBezTo>
                    <a:cubicBezTo>
                      <a:pt x="624" y="819"/>
                      <a:pt x="622" y="808"/>
                      <a:pt x="620" y="798"/>
                    </a:cubicBezTo>
                    <a:cubicBezTo>
                      <a:pt x="617" y="790"/>
                      <a:pt x="615" y="783"/>
                      <a:pt x="612" y="775"/>
                    </a:cubicBezTo>
                    <a:cubicBezTo>
                      <a:pt x="608" y="761"/>
                      <a:pt x="607" y="747"/>
                      <a:pt x="600" y="734"/>
                    </a:cubicBezTo>
                    <a:cubicBezTo>
                      <a:pt x="599" y="733"/>
                      <a:pt x="599" y="732"/>
                      <a:pt x="599" y="731"/>
                    </a:cubicBezTo>
                    <a:cubicBezTo>
                      <a:pt x="597" y="725"/>
                      <a:pt x="597" y="718"/>
                      <a:pt x="592" y="713"/>
                    </a:cubicBezTo>
                    <a:cubicBezTo>
                      <a:pt x="591" y="712"/>
                      <a:pt x="591" y="711"/>
                      <a:pt x="591" y="711"/>
                    </a:cubicBezTo>
                    <a:cubicBezTo>
                      <a:pt x="589" y="703"/>
                      <a:pt x="587" y="695"/>
                      <a:pt x="583" y="688"/>
                    </a:cubicBezTo>
                    <a:cubicBezTo>
                      <a:pt x="580" y="683"/>
                      <a:pt x="581" y="681"/>
                      <a:pt x="587" y="679"/>
                    </a:cubicBezTo>
                    <a:cubicBezTo>
                      <a:pt x="589" y="681"/>
                      <a:pt x="590" y="683"/>
                      <a:pt x="591" y="685"/>
                    </a:cubicBezTo>
                    <a:cubicBezTo>
                      <a:pt x="596" y="698"/>
                      <a:pt x="601" y="711"/>
                      <a:pt x="606" y="723"/>
                    </a:cubicBezTo>
                    <a:cubicBezTo>
                      <a:pt x="609" y="730"/>
                      <a:pt x="612" y="737"/>
                      <a:pt x="614" y="744"/>
                    </a:cubicBezTo>
                    <a:cubicBezTo>
                      <a:pt x="618" y="755"/>
                      <a:pt x="622" y="768"/>
                      <a:pt x="625" y="780"/>
                    </a:cubicBezTo>
                    <a:cubicBezTo>
                      <a:pt x="628" y="791"/>
                      <a:pt x="630" y="802"/>
                      <a:pt x="633" y="812"/>
                    </a:cubicBezTo>
                    <a:cubicBezTo>
                      <a:pt x="635" y="822"/>
                      <a:pt x="632" y="831"/>
                      <a:pt x="637" y="840"/>
                    </a:cubicBezTo>
                    <a:cubicBezTo>
                      <a:pt x="637" y="841"/>
                      <a:pt x="637" y="843"/>
                      <a:pt x="637" y="844"/>
                    </a:cubicBezTo>
                    <a:cubicBezTo>
                      <a:pt x="636" y="850"/>
                      <a:pt x="635" y="856"/>
                      <a:pt x="634" y="862"/>
                    </a:cubicBezTo>
                    <a:cubicBezTo>
                      <a:pt x="631" y="872"/>
                      <a:pt x="628" y="882"/>
                      <a:pt x="624" y="892"/>
                    </a:cubicBezTo>
                    <a:cubicBezTo>
                      <a:pt x="621" y="900"/>
                      <a:pt x="618" y="909"/>
                      <a:pt x="615" y="917"/>
                    </a:cubicBezTo>
                    <a:cubicBezTo>
                      <a:pt x="611" y="925"/>
                      <a:pt x="607" y="934"/>
                      <a:pt x="604" y="942"/>
                    </a:cubicBezTo>
                    <a:cubicBezTo>
                      <a:pt x="602" y="947"/>
                      <a:pt x="600" y="953"/>
                      <a:pt x="598" y="958"/>
                    </a:cubicBezTo>
                    <a:cubicBezTo>
                      <a:pt x="594" y="972"/>
                      <a:pt x="590" y="985"/>
                      <a:pt x="586" y="998"/>
                    </a:cubicBezTo>
                    <a:cubicBezTo>
                      <a:pt x="584" y="1005"/>
                      <a:pt x="581" y="1012"/>
                      <a:pt x="579" y="1018"/>
                    </a:cubicBezTo>
                    <a:cubicBezTo>
                      <a:pt x="578" y="1023"/>
                      <a:pt x="575" y="1027"/>
                      <a:pt x="576" y="1032"/>
                    </a:cubicBezTo>
                    <a:cubicBezTo>
                      <a:pt x="582" y="1032"/>
                      <a:pt x="588" y="1032"/>
                      <a:pt x="594" y="1031"/>
                    </a:cubicBezTo>
                    <a:cubicBezTo>
                      <a:pt x="595" y="1031"/>
                      <a:pt x="596" y="1029"/>
                      <a:pt x="597" y="1028"/>
                    </a:cubicBezTo>
                    <a:cubicBezTo>
                      <a:pt x="600" y="1026"/>
                      <a:pt x="607" y="1026"/>
                      <a:pt x="607" y="1029"/>
                    </a:cubicBezTo>
                    <a:cubicBezTo>
                      <a:pt x="605" y="1034"/>
                      <a:pt x="609" y="1033"/>
                      <a:pt x="611" y="1034"/>
                    </a:cubicBezTo>
                    <a:cubicBezTo>
                      <a:pt x="622" y="1036"/>
                      <a:pt x="632" y="1038"/>
                      <a:pt x="642" y="1040"/>
                    </a:cubicBezTo>
                    <a:cubicBezTo>
                      <a:pt x="648" y="1042"/>
                      <a:pt x="654" y="1044"/>
                      <a:pt x="661" y="1045"/>
                    </a:cubicBezTo>
                    <a:cubicBezTo>
                      <a:pt x="674" y="1049"/>
                      <a:pt x="688" y="1052"/>
                      <a:pt x="701" y="1060"/>
                    </a:cubicBezTo>
                    <a:cubicBezTo>
                      <a:pt x="707" y="1063"/>
                      <a:pt x="713" y="1066"/>
                      <a:pt x="719" y="1070"/>
                    </a:cubicBezTo>
                    <a:cubicBezTo>
                      <a:pt x="719" y="1074"/>
                      <a:pt x="717" y="1079"/>
                      <a:pt x="723" y="1082"/>
                    </a:cubicBezTo>
                    <a:cubicBezTo>
                      <a:pt x="726" y="1078"/>
                      <a:pt x="728" y="1074"/>
                      <a:pt x="731" y="1069"/>
                    </a:cubicBezTo>
                    <a:cubicBezTo>
                      <a:pt x="732" y="1069"/>
                      <a:pt x="734" y="1068"/>
                      <a:pt x="736" y="1068"/>
                    </a:cubicBezTo>
                    <a:cubicBezTo>
                      <a:pt x="738" y="1063"/>
                      <a:pt x="740" y="1058"/>
                      <a:pt x="742" y="1053"/>
                    </a:cubicBezTo>
                    <a:cubicBezTo>
                      <a:pt x="747" y="1041"/>
                      <a:pt x="751" y="1029"/>
                      <a:pt x="755" y="1017"/>
                    </a:cubicBezTo>
                    <a:cubicBezTo>
                      <a:pt x="759" y="1006"/>
                      <a:pt x="762" y="995"/>
                      <a:pt x="765" y="984"/>
                    </a:cubicBezTo>
                    <a:cubicBezTo>
                      <a:pt x="766" y="981"/>
                      <a:pt x="766" y="977"/>
                      <a:pt x="768" y="974"/>
                    </a:cubicBezTo>
                    <a:cubicBezTo>
                      <a:pt x="774" y="958"/>
                      <a:pt x="780" y="941"/>
                      <a:pt x="784" y="924"/>
                    </a:cubicBezTo>
                    <a:cubicBezTo>
                      <a:pt x="786" y="919"/>
                      <a:pt x="786" y="914"/>
                      <a:pt x="788" y="909"/>
                    </a:cubicBezTo>
                    <a:cubicBezTo>
                      <a:pt x="791" y="900"/>
                      <a:pt x="795" y="892"/>
                      <a:pt x="796" y="883"/>
                    </a:cubicBezTo>
                    <a:cubicBezTo>
                      <a:pt x="796" y="879"/>
                      <a:pt x="797" y="876"/>
                      <a:pt x="797" y="872"/>
                    </a:cubicBezTo>
                    <a:cubicBezTo>
                      <a:pt x="801" y="857"/>
                      <a:pt x="802" y="841"/>
                      <a:pt x="802" y="826"/>
                    </a:cubicBezTo>
                    <a:cubicBezTo>
                      <a:pt x="802" y="809"/>
                      <a:pt x="799" y="792"/>
                      <a:pt x="796" y="775"/>
                    </a:cubicBezTo>
                    <a:cubicBezTo>
                      <a:pt x="796" y="771"/>
                      <a:pt x="795" y="767"/>
                      <a:pt x="794" y="764"/>
                    </a:cubicBezTo>
                    <a:cubicBezTo>
                      <a:pt x="788" y="744"/>
                      <a:pt x="783" y="725"/>
                      <a:pt x="774" y="707"/>
                    </a:cubicBezTo>
                    <a:cubicBezTo>
                      <a:pt x="768" y="692"/>
                      <a:pt x="761" y="677"/>
                      <a:pt x="755" y="663"/>
                    </a:cubicBezTo>
                    <a:cubicBezTo>
                      <a:pt x="754" y="661"/>
                      <a:pt x="753" y="660"/>
                      <a:pt x="753" y="658"/>
                    </a:cubicBezTo>
                    <a:cubicBezTo>
                      <a:pt x="747" y="649"/>
                      <a:pt x="740" y="640"/>
                      <a:pt x="735" y="630"/>
                    </a:cubicBezTo>
                    <a:cubicBezTo>
                      <a:pt x="728" y="620"/>
                      <a:pt x="722" y="609"/>
                      <a:pt x="716" y="598"/>
                    </a:cubicBezTo>
                    <a:cubicBezTo>
                      <a:pt x="705" y="582"/>
                      <a:pt x="692" y="569"/>
                      <a:pt x="680" y="554"/>
                    </a:cubicBezTo>
                    <a:cubicBezTo>
                      <a:pt x="672" y="545"/>
                      <a:pt x="663" y="538"/>
                      <a:pt x="654" y="530"/>
                    </a:cubicBezTo>
                    <a:cubicBezTo>
                      <a:pt x="649" y="526"/>
                      <a:pt x="643" y="523"/>
                      <a:pt x="637" y="523"/>
                    </a:cubicBezTo>
                    <a:cubicBezTo>
                      <a:pt x="632" y="522"/>
                      <a:pt x="626" y="523"/>
                      <a:pt x="621" y="519"/>
                    </a:cubicBezTo>
                    <a:cubicBezTo>
                      <a:pt x="624" y="516"/>
                      <a:pt x="627" y="514"/>
                      <a:pt x="631" y="512"/>
                    </a:cubicBezTo>
                    <a:cubicBezTo>
                      <a:pt x="622" y="497"/>
                      <a:pt x="612" y="484"/>
                      <a:pt x="598" y="473"/>
                    </a:cubicBezTo>
                    <a:cubicBezTo>
                      <a:pt x="594" y="476"/>
                      <a:pt x="590" y="480"/>
                      <a:pt x="586" y="483"/>
                    </a:cubicBezTo>
                    <a:cubicBezTo>
                      <a:pt x="577" y="489"/>
                      <a:pt x="568" y="494"/>
                      <a:pt x="558" y="498"/>
                    </a:cubicBezTo>
                    <a:cubicBezTo>
                      <a:pt x="539" y="507"/>
                      <a:pt x="518" y="510"/>
                      <a:pt x="497" y="510"/>
                    </a:cubicBezTo>
                    <a:cubicBezTo>
                      <a:pt x="488" y="511"/>
                      <a:pt x="479" y="510"/>
                      <a:pt x="469" y="510"/>
                    </a:cubicBezTo>
                    <a:cubicBezTo>
                      <a:pt x="467" y="510"/>
                      <a:pt x="464" y="510"/>
                      <a:pt x="462" y="513"/>
                    </a:cubicBezTo>
                    <a:cubicBezTo>
                      <a:pt x="459" y="517"/>
                      <a:pt x="456" y="517"/>
                      <a:pt x="452" y="514"/>
                    </a:cubicBezTo>
                    <a:cubicBezTo>
                      <a:pt x="451" y="514"/>
                      <a:pt x="449" y="513"/>
                      <a:pt x="448" y="513"/>
                    </a:cubicBezTo>
                    <a:cubicBezTo>
                      <a:pt x="447" y="514"/>
                      <a:pt x="446" y="515"/>
                      <a:pt x="445" y="517"/>
                    </a:cubicBezTo>
                    <a:cubicBezTo>
                      <a:pt x="439" y="531"/>
                      <a:pt x="431" y="544"/>
                      <a:pt x="426" y="560"/>
                    </a:cubicBezTo>
                    <a:cubicBezTo>
                      <a:pt x="425" y="562"/>
                      <a:pt x="424" y="564"/>
                      <a:pt x="423" y="566"/>
                    </a:cubicBezTo>
                    <a:cubicBezTo>
                      <a:pt x="422" y="569"/>
                      <a:pt x="421" y="571"/>
                      <a:pt x="420" y="574"/>
                    </a:cubicBezTo>
                    <a:cubicBezTo>
                      <a:pt x="418" y="578"/>
                      <a:pt x="417" y="582"/>
                      <a:pt x="416" y="586"/>
                    </a:cubicBezTo>
                    <a:cubicBezTo>
                      <a:pt x="413" y="595"/>
                      <a:pt x="411" y="604"/>
                      <a:pt x="408" y="613"/>
                    </a:cubicBezTo>
                    <a:cubicBezTo>
                      <a:pt x="407" y="618"/>
                      <a:pt x="406" y="623"/>
                      <a:pt x="402" y="627"/>
                    </a:cubicBezTo>
                    <a:cubicBezTo>
                      <a:pt x="400" y="628"/>
                      <a:pt x="399" y="630"/>
                      <a:pt x="399" y="633"/>
                    </a:cubicBezTo>
                    <a:cubicBezTo>
                      <a:pt x="398" y="635"/>
                      <a:pt x="397" y="638"/>
                      <a:pt x="396" y="640"/>
                    </a:cubicBezTo>
                    <a:cubicBezTo>
                      <a:pt x="393" y="651"/>
                      <a:pt x="389" y="662"/>
                      <a:pt x="387" y="673"/>
                    </a:cubicBezTo>
                    <a:cubicBezTo>
                      <a:pt x="383" y="698"/>
                      <a:pt x="380" y="723"/>
                      <a:pt x="376" y="748"/>
                    </a:cubicBezTo>
                    <a:cubicBezTo>
                      <a:pt x="374" y="760"/>
                      <a:pt x="375" y="772"/>
                      <a:pt x="373" y="785"/>
                    </a:cubicBezTo>
                    <a:cubicBezTo>
                      <a:pt x="371" y="804"/>
                      <a:pt x="371" y="823"/>
                      <a:pt x="371" y="843"/>
                    </a:cubicBezTo>
                    <a:cubicBezTo>
                      <a:pt x="370" y="861"/>
                      <a:pt x="370" y="880"/>
                      <a:pt x="371" y="898"/>
                    </a:cubicBezTo>
                    <a:cubicBezTo>
                      <a:pt x="371" y="918"/>
                      <a:pt x="373" y="938"/>
                      <a:pt x="374" y="959"/>
                    </a:cubicBezTo>
                    <a:cubicBezTo>
                      <a:pt x="374" y="961"/>
                      <a:pt x="374" y="964"/>
                      <a:pt x="374" y="967"/>
                    </a:cubicBezTo>
                    <a:cubicBezTo>
                      <a:pt x="375" y="975"/>
                      <a:pt x="376" y="984"/>
                      <a:pt x="377" y="992"/>
                    </a:cubicBezTo>
                    <a:cubicBezTo>
                      <a:pt x="378" y="1004"/>
                      <a:pt x="380" y="1016"/>
                      <a:pt x="381" y="1028"/>
                    </a:cubicBezTo>
                    <a:cubicBezTo>
                      <a:pt x="383" y="1041"/>
                      <a:pt x="384" y="1053"/>
                      <a:pt x="385" y="1066"/>
                    </a:cubicBezTo>
                    <a:cubicBezTo>
                      <a:pt x="385" y="1078"/>
                      <a:pt x="386" y="1091"/>
                      <a:pt x="385" y="1103"/>
                    </a:cubicBezTo>
                    <a:cubicBezTo>
                      <a:pt x="383" y="1127"/>
                      <a:pt x="380" y="1150"/>
                      <a:pt x="374" y="1173"/>
                    </a:cubicBezTo>
                    <a:cubicBezTo>
                      <a:pt x="374" y="1176"/>
                      <a:pt x="373" y="1178"/>
                      <a:pt x="373" y="1181"/>
                    </a:cubicBezTo>
                    <a:cubicBezTo>
                      <a:pt x="371" y="1194"/>
                      <a:pt x="369" y="1207"/>
                      <a:pt x="365" y="1219"/>
                    </a:cubicBezTo>
                    <a:cubicBezTo>
                      <a:pt x="363" y="1224"/>
                      <a:pt x="362" y="1228"/>
                      <a:pt x="361" y="1232"/>
                    </a:cubicBezTo>
                    <a:cubicBezTo>
                      <a:pt x="359" y="1238"/>
                      <a:pt x="357" y="1244"/>
                      <a:pt x="356" y="1251"/>
                    </a:cubicBezTo>
                    <a:cubicBezTo>
                      <a:pt x="355" y="1257"/>
                      <a:pt x="352" y="1263"/>
                      <a:pt x="350" y="1269"/>
                    </a:cubicBezTo>
                    <a:cubicBezTo>
                      <a:pt x="348" y="1277"/>
                      <a:pt x="343" y="1286"/>
                      <a:pt x="340" y="1294"/>
                    </a:cubicBezTo>
                    <a:cubicBezTo>
                      <a:pt x="338" y="1299"/>
                      <a:pt x="336" y="1304"/>
                      <a:pt x="334" y="1308"/>
                    </a:cubicBezTo>
                    <a:cubicBezTo>
                      <a:pt x="330" y="1317"/>
                      <a:pt x="330" y="1317"/>
                      <a:pt x="336" y="1323"/>
                    </a:cubicBezTo>
                    <a:cubicBezTo>
                      <a:pt x="337" y="1323"/>
                      <a:pt x="337" y="1324"/>
                      <a:pt x="337" y="1324"/>
                    </a:cubicBezTo>
                    <a:cubicBezTo>
                      <a:pt x="338" y="1324"/>
                      <a:pt x="339" y="1324"/>
                      <a:pt x="339" y="1324"/>
                    </a:cubicBezTo>
                    <a:cubicBezTo>
                      <a:pt x="345" y="1322"/>
                      <a:pt x="345" y="1322"/>
                      <a:pt x="347" y="1327"/>
                    </a:cubicBezTo>
                    <a:cubicBezTo>
                      <a:pt x="348" y="1329"/>
                      <a:pt x="349" y="1330"/>
                      <a:pt x="351" y="1331"/>
                    </a:cubicBezTo>
                    <a:cubicBezTo>
                      <a:pt x="356" y="1332"/>
                      <a:pt x="361" y="1333"/>
                      <a:pt x="365" y="1334"/>
                    </a:cubicBezTo>
                    <a:cubicBezTo>
                      <a:pt x="372" y="1336"/>
                      <a:pt x="378" y="1337"/>
                      <a:pt x="384" y="1339"/>
                    </a:cubicBezTo>
                    <a:cubicBezTo>
                      <a:pt x="400" y="1344"/>
                      <a:pt x="415" y="1349"/>
                      <a:pt x="431" y="1353"/>
                    </a:cubicBezTo>
                    <a:cubicBezTo>
                      <a:pt x="449" y="1357"/>
                      <a:pt x="468" y="1360"/>
                      <a:pt x="488" y="1361"/>
                    </a:cubicBezTo>
                    <a:cubicBezTo>
                      <a:pt x="493" y="1361"/>
                      <a:pt x="498" y="1362"/>
                      <a:pt x="503" y="1362"/>
                    </a:cubicBezTo>
                    <a:cubicBezTo>
                      <a:pt x="512" y="1363"/>
                      <a:pt x="521" y="1365"/>
                      <a:pt x="531" y="1365"/>
                    </a:cubicBezTo>
                    <a:cubicBezTo>
                      <a:pt x="542" y="1365"/>
                      <a:pt x="553" y="1363"/>
                      <a:pt x="564" y="1362"/>
                    </a:cubicBezTo>
                    <a:cubicBezTo>
                      <a:pt x="567" y="1361"/>
                      <a:pt x="571" y="1361"/>
                      <a:pt x="574" y="1360"/>
                    </a:cubicBezTo>
                    <a:cubicBezTo>
                      <a:pt x="587" y="1357"/>
                      <a:pt x="600" y="1353"/>
                      <a:pt x="612" y="1347"/>
                    </a:cubicBezTo>
                    <a:cubicBezTo>
                      <a:pt x="627" y="1341"/>
                      <a:pt x="642" y="1334"/>
                      <a:pt x="657" y="1328"/>
                    </a:cubicBezTo>
                    <a:cubicBezTo>
                      <a:pt x="666" y="1324"/>
                      <a:pt x="674" y="1320"/>
                      <a:pt x="684" y="1316"/>
                    </a:cubicBezTo>
                    <a:cubicBezTo>
                      <a:pt x="699" y="1311"/>
                      <a:pt x="715" y="1306"/>
                      <a:pt x="731" y="1301"/>
                    </a:cubicBezTo>
                    <a:cubicBezTo>
                      <a:pt x="747" y="1296"/>
                      <a:pt x="763" y="1292"/>
                      <a:pt x="780" y="1291"/>
                    </a:cubicBezTo>
                    <a:cubicBezTo>
                      <a:pt x="796" y="1290"/>
                      <a:pt x="811" y="1288"/>
                      <a:pt x="827" y="1288"/>
                    </a:cubicBezTo>
                    <a:cubicBezTo>
                      <a:pt x="834" y="1288"/>
                      <a:pt x="842" y="1288"/>
                      <a:pt x="849" y="1288"/>
                    </a:cubicBezTo>
                    <a:cubicBezTo>
                      <a:pt x="855" y="1288"/>
                      <a:pt x="862" y="1287"/>
                      <a:pt x="868" y="1287"/>
                    </a:cubicBezTo>
                    <a:cubicBezTo>
                      <a:pt x="871" y="1287"/>
                      <a:pt x="874" y="1288"/>
                      <a:pt x="877" y="1285"/>
                    </a:cubicBezTo>
                    <a:cubicBezTo>
                      <a:pt x="879" y="1283"/>
                      <a:pt x="883" y="1283"/>
                      <a:pt x="885" y="1285"/>
                    </a:cubicBezTo>
                    <a:cubicBezTo>
                      <a:pt x="889" y="1288"/>
                      <a:pt x="894" y="1287"/>
                      <a:pt x="899" y="1286"/>
                    </a:cubicBezTo>
                    <a:cubicBezTo>
                      <a:pt x="907" y="1284"/>
                      <a:pt x="915" y="1280"/>
                      <a:pt x="923" y="1275"/>
                    </a:cubicBezTo>
                    <a:cubicBezTo>
                      <a:pt x="930" y="1271"/>
                      <a:pt x="930" y="1270"/>
                      <a:pt x="926" y="1263"/>
                    </a:cubicBezTo>
                    <a:cubicBezTo>
                      <a:pt x="923" y="1258"/>
                      <a:pt x="920" y="1254"/>
                      <a:pt x="916" y="1250"/>
                    </a:cubicBezTo>
                    <a:cubicBezTo>
                      <a:pt x="906" y="1236"/>
                      <a:pt x="896" y="1221"/>
                      <a:pt x="887" y="1207"/>
                    </a:cubicBezTo>
                    <a:cubicBezTo>
                      <a:pt x="880" y="1197"/>
                      <a:pt x="874" y="1187"/>
                      <a:pt x="867" y="1178"/>
                    </a:cubicBezTo>
                    <a:cubicBezTo>
                      <a:pt x="866" y="1178"/>
                      <a:pt x="865" y="1177"/>
                      <a:pt x="865" y="1176"/>
                    </a:cubicBezTo>
                    <a:cubicBezTo>
                      <a:pt x="862" y="1170"/>
                      <a:pt x="859" y="1163"/>
                      <a:pt x="856" y="1157"/>
                    </a:cubicBezTo>
                    <a:cubicBezTo>
                      <a:pt x="854" y="1154"/>
                      <a:pt x="855" y="1151"/>
                      <a:pt x="857" y="1150"/>
                    </a:cubicBezTo>
                    <a:cubicBezTo>
                      <a:pt x="861" y="1148"/>
                      <a:pt x="862" y="1150"/>
                      <a:pt x="863" y="1152"/>
                    </a:cubicBezTo>
                    <a:cubicBezTo>
                      <a:pt x="869" y="1162"/>
                      <a:pt x="876" y="1171"/>
                      <a:pt x="882" y="1180"/>
                    </a:cubicBezTo>
                    <a:cubicBezTo>
                      <a:pt x="888" y="1188"/>
                      <a:pt x="893" y="1197"/>
                      <a:pt x="899" y="1205"/>
                    </a:cubicBezTo>
                    <a:cubicBezTo>
                      <a:pt x="903" y="1211"/>
                      <a:pt x="907" y="1217"/>
                      <a:pt x="911" y="1222"/>
                    </a:cubicBezTo>
                    <a:cubicBezTo>
                      <a:pt x="916" y="1229"/>
                      <a:pt x="921" y="1235"/>
                      <a:pt x="926" y="1242"/>
                    </a:cubicBezTo>
                    <a:cubicBezTo>
                      <a:pt x="928" y="1245"/>
                      <a:pt x="930" y="1248"/>
                      <a:pt x="932" y="1251"/>
                    </a:cubicBezTo>
                    <a:cubicBezTo>
                      <a:pt x="939" y="1247"/>
                      <a:pt x="946" y="1243"/>
                      <a:pt x="949" y="1237"/>
                    </a:cubicBezTo>
                    <a:cubicBezTo>
                      <a:pt x="942" y="1228"/>
                      <a:pt x="936" y="1220"/>
                      <a:pt x="929" y="1212"/>
                    </a:cubicBezTo>
                    <a:cubicBezTo>
                      <a:pt x="926" y="1207"/>
                      <a:pt x="923" y="1202"/>
                      <a:pt x="920" y="1197"/>
                    </a:cubicBezTo>
                    <a:cubicBezTo>
                      <a:pt x="915" y="1190"/>
                      <a:pt x="910" y="1182"/>
                      <a:pt x="905" y="1175"/>
                    </a:cubicBezTo>
                    <a:cubicBezTo>
                      <a:pt x="901" y="1169"/>
                      <a:pt x="896" y="1163"/>
                      <a:pt x="895" y="1156"/>
                    </a:cubicBezTo>
                    <a:cubicBezTo>
                      <a:pt x="884" y="1142"/>
                      <a:pt x="877" y="1126"/>
                      <a:pt x="869" y="1111"/>
                    </a:cubicBezTo>
                    <a:cubicBezTo>
                      <a:pt x="860" y="1096"/>
                      <a:pt x="852" y="1080"/>
                      <a:pt x="844" y="1065"/>
                    </a:cubicBezTo>
                    <a:cubicBezTo>
                      <a:pt x="842" y="1062"/>
                      <a:pt x="840" y="1059"/>
                      <a:pt x="838" y="1055"/>
                    </a:cubicBezTo>
                    <a:cubicBezTo>
                      <a:pt x="835" y="1048"/>
                      <a:pt x="833" y="1041"/>
                      <a:pt x="830" y="1034"/>
                    </a:cubicBezTo>
                    <a:cubicBezTo>
                      <a:pt x="826" y="1023"/>
                      <a:pt x="821" y="1013"/>
                      <a:pt x="817" y="1002"/>
                    </a:cubicBezTo>
                    <a:cubicBezTo>
                      <a:pt x="814" y="996"/>
                      <a:pt x="810" y="989"/>
                      <a:pt x="808" y="983"/>
                    </a:cubicBezTo>
                    <a:cubicBezTo>
                      <a:pt x="805" y="971"/>
                      <a:pt x="798" y="960"/>
                      <a:pt x="796" y="947"/>
                    </a:cubicBezTo>
                    <a:cubicBezTo>
                      <a:pt x="796" y="943"/>
                      <a:pt x="794" y="939"/>
                      <a:pt x="792" y="935"/>
                    </a:cubicBezTo>
                    <a:cubicBezTo>
                      <a:pt x="790" y="938"/>
                      <a:pt x="788" y="940"/>
                      <a:pt x="787" y="942"/>
                    </a:cubicBezTo>
                    <a:cubicBezTo>
                      <a:pt x="785" y="948"/>
                      <a:pt x="784" y="953"/>
                      <a:pt x="783" y="958"/>
                    </a:cubicBezTo>
                    <a:cubicBezTo>
                      <a:pt x="779" y="971"/>
                      <a:pt x="775" y="984"/>
                      <a:pt x="771" y="997"/>
                    </a:cubicBezTo>
                    <a:cubicBezTo>
                      <a:pt x="770" y="1001"/>
                      <a:pt x="769" y="1005"/>
                      <a:pt x="767" y="1009"/>
                    </a:cubicBezTo>
                    <a:cubicBezTo>
                      <a:pt x="764" y="1015"/>
                      <a:pt x="762" y="1021"/>
                      <a:pt x="761" y="1028"/>
                    </a:cubicBezTo>
                    <a:cubicBezTo>
                      <a:pt x="760" y="1030"/>
                      <a:pt x="760" y="1032"/>
                      <a:pt x="759" y="1033"/>
                    </a:cubicBezTo>
                    <a:cubicBezTo>
                      <a:pt x="752" y="1047"/>
                      <a:pt x="749" y="1062"/>
                      <a:pt x="741" y="1074"/>
                    </a:cubicBezTo>
                    <a:cubicBezTo>
                      <a:pt x="740" y="1076"/>
                      <a:pt x="740" y="1077"/>
                      <a:pt x="739" y="1079"/>
                    </a:cubicBezTo>
                    <a:cubicBezTo>
                      <a:pt x="737" y="1083"/>
                      <a:pt x="735" y="1088"/>
                      <a:pt x="732" y="1092"/>
                    </a:cubicBezTo>
                    <a:cubicBezTo>
                      <a:pt x="729" y="1096"/>
                      <a:pt x="725" y="1100"/>
                      <a:pt x="719" y="1099"/>
                    </a:cubicBezTo>
                    <a:cubicBezTo>
                      <a:pt x="715" y="1097"/>
                      <a:pt x="716" y="1091"/>
                      <a:pt x="711" y="1089"/>
                    </a:cubicBezTo>
                    <a:cubicBezTo>
                      <a:pt x="706" y="1102"/>
                      <a:pt x="701" y="1114"/>
                      <a:pt x="697" y="1126"/>
                    </a:cubicBezTo>
                    <a:cubicBezTo>
                      <a:pt x="695" y="1130"/>
                      <a:pt x="695" y="1134"/>
                      <a:pt x="693" y="1137"/>
                    </a:cubicBezTo>
                    <a:cubicBezTo>
                      <a:pt x="692" y="1141"/>
                      <a:pt x="690" y="1145"/>
                      <a:pt x="689" y="1149"/>
                    </a:cubicBezTo>
                    <a:cubicBezTo>
                      <a:pt x="687" y="1154"/>
                      <a:pt x="685" y="1159"/>
                      <a:pt x="685" y="1164"/>
                    </a:cubicBezTo>
                    <a:cubicBezTo>
                      <a:pt x="686" y="1173"/>
                      <a:pt x="688" y="1183"/>
                      <a:pt x="690" y="1192"/>
                    </a:cubicBezTo>
                    <a:cubicBezTo>
                      <a:pt x="693" y="1206"/>
                      <a:pt x="695" y="1219"/>
                      <a:pt x="692" y="1232"/>
                    </a:cubicBezTo>
                    <a:cubicBezTo>
                      <a:pt x="686" y="1234"/>
                      <a:pt x="680" y="1237"/>
                      <a:pt x="675" y="1238"/>
                    </a:cubicBezTo>
                    <a:cubicBezTo>
                      <a:pt x="673" y="1239"/>
                      <a:pt x="671" y="1239"/>
                      <a:pt x="671" y="1238"/>
                    </a:cubicBezTo>
                    <a:cubicBezTo>
                      <a:pt x="668" y="1236"/>
                      <a:pt x="665" y="1237"/>
                      <a:pt x="664" y="1238"/>
                    </a:cubicBezTo>
                    <a:cubicBezTo>
                      <a:pt x="658" y="1243"/>
                      <a:pt x="653" y="1243"/>
                      <a:pt x="646" y="1242"/>
                    </a:cubicBezTo>
                    <a:cubicBezTo>
                      <a:pt x="645" y="1242"/>
                      <a:pt x="643" y="1242"/>
                      <a:pt x="642" y="1242"/>
                    </a:cubicBezTo>
                    <a:cubicBezTo>
                      <a:pt x="636" y="1242"/>
                      <a:pt x="630" y="1240"/>
                      <a:pt x="625" y="1236"/>
                    </a:cubicBezTo>
                    <a:cubicBezTo>
                      <a:pt x="624" y="1234"/>
                      <a:pt x="621" y="1234"/>
                      <a:pt x="619" y="1234"/>
                    </a:cubicBezTo>
                    <a:cubicBezTo>
                      <a:pt x="615" y="1233"/>
                      <a:pt x="611" y="1233"/>
                      <a:pt x="607" y="1232"/>
                    </a:cubicBezTo>
                    <a:cubicBezTo>
                      <a:pt x="605" y="1232"/>
                      <a:pt x="604" y="1230"/>
                      <a:pt x="602" y="1230"/>
                    </a:cubicBezTo>
                    <a:cubicBezTo>
                      <a:pt x="595" y="1229"/>
                      <a:pt x="590" y="1226"/>
                      <a:pt x="587" y="1220"/>
                    </a:cubicBezTo>
                    <a:cubicBezTo>
                      <a:pt x="585" y="1217"/>
                      <a:pt x="584" y="1213"/>
                      <a:pt x="582" y="1209"/>
                    </a:cubicBezTo>
                    <a:cubicBezTo>
                      <a:pt x="574" y="1207"/>
                      <a:pt x="569" y="1200"/>
                      <a:pt x="562" y="1196"/>
                    </a:cubicBezTo>
                    <a:cubicBezTo>
                      <a:pt x="561" y="1195"/>
                      <a:pt x="561" y="1194"/>
                      <a:pt x="561" y="1193"/>
                    </a:cubicBezTo>
                    <a:cubicBezTo>
                      <a:pt x="559" y="1189"/>
                      <a:pt x="558" y="1185"/>
                      <a:pt x="556" y="1182"/>
                    </a:cubicBezTo>
                    <a:cubicBezTo>
                      <a:pt x="556" y="1181"/>
                      <a:pt x="556" y="1179"/>
                      <a:pt x="556" y="1178"/>
                    </a:cubicBezTo>
                    <a:cubicBezTo>
                      <a:pt x="558" y="1172"/>
                      <a:pt x="557" y="1166"/>
                      <a:pt x="556" y="1160"/>
                    </a:cubicBezTo>
                    <a:cubicBezTo>
                      <a:pt x="555" y="1151"/>
                      <a:pt x="556" y="1142"/>
                      <a:pt x="555" y="1133"/>
                    </a:cubicBezTo>
                    <a:cubicBezTo>
                      <a:pt x="555" y="1131"/>
                      <a:pt x="555" y="1129"/>
                      <a:pt x="556" y="1127"/>
                    </a:cubicBezTo>
                    <a:cubicBezTo>
                      <a:pt x="560" y="1111"/>
                      <a:pt x="568" y="1097"/>
                      <a:pt x="574" y="1083"/>
                    </a:cubicBezTo>
                    <a:cubicBezTo>
                      <a:pt x="577" y="1075"/>
                      <a:pt x="581" y="1069"/>
                      <a:pt x="584" y="1061"/>
                    </a:cubicBezTo>
                    <a:cubicBezTo>
                      <a:pt x="587" y="1055"/>
                      <a:pt x="589" y="1048"/>
                      <a:pt x="591" y="1040"/>
                    </a:cubicBezTo>
                    <a:cubicBezTo>
                      <a:pt x="581" y="1038"/>
                      <a:pt x="573" y="1046"/>
                      <a:pt x="563" y="1044"/>
                    </a:cubicBezTo>
                    <a:close/>
                    <a:moveTo>
                      <a:pt x="1027" y="1727"/>
                    </a:moveTo>
                    <a:cubicBezTo>
                      <a:pt x="1035" y="1728"/>
                      <a:pt x="1044" y="1726"/>
                      <a:pt x="1052" y="1723"/>
                    </a:cubicBezTo>
                    <a:cubicBezTo>
                      <a:pt x="1062" y="1718"/>
                      <a:pt x="1071" y="1712"/>
                      <a:pt x="1078" y="1704"/>
                    </a:cubicBezTo>
                    <a:cubicBezTo>
                      <a:pt x="1085" y="1698"/>
                      <a:pt x="1091" y="1690"/>
                      <a:pt x="1097" y="1684"/>
                    </a:cubicBezTo>
                    <a:cubicBezTo>
                      <a:pt x="1106" y="1675"/>
                      <a:pt x="1112" y="1665"/>
                      <a:pt x="1118" y="1654"/>
                    </a:cubicBezTo>
                    <a:cubicBezTo>
                      <a:pt x="1128" y="1637"/>
                      <a:pt x="1133" y="1617"/>
                      <a:pt x="1135" y="1597"/>
                    </a:cubicBezTo>
                    <a:cubicBezTo>
                      <a:pt x="1136" y="1593"/>
                      <a:pt x="1135" y="1590"/>
                      <a:pt x="1132" y="1588"/>
                    </a:cubicBezTo>
                    <a:cubicBezTo>
                      <a:pt x="1130" y="1586"/>
                      <a:pt x="1128" y="1584"/>
                      <a:pt x="1126" y="1582"/>
                    </a:cubicBezTo>
                    <a:cubicBezTo>
                      <a:pt x="1121" y="1574"/>
                      <a:pt x="1116" y="1567"/>
                      <a:pt x="1110" y="1559"/>
                    </a:cubicBezTo>
                    <a:cubicBezTo>
                      <a:pt x="1104" y="1550"/>
                      <a:pt x="1097" y="1540"/>
                      <a:pt x="1091" y="1530"/>
                    </a:cubicBezTo>
                    <a:cubicBezTo>
                      <a:pt x="1082" y="1514"/>
                      <a:pt x="1071" y="1499"/>
                      <a:pt x="1060" y="1484"/>
                    </a:cubicBezTo>
                    <a:cubicBezTo>
                      <a:pt x="1055" y="1477"/>
                      <a:pt x="1050" y="1470"/>
                      <a:pt x="1044" y="1463"/>
                    </a:cubicBezTo>
                    <a:cubicBezTo>
                      <a:pt x="1040" y="1457"/>
                      <a:pt x="1034" y="1451"/>
                      <a:pt x="1029" y="1445"/>
                    </a:cubicBezTo>
                    <a:cubicBezTo>
                      <a:pt x="1025" y="1441"/>
                      <a:pt x="1020" y="1438"/>
                      <a:pt x="1016" y="1434"/>
                    </a:cubicBezTo>
                    <a:cubicBezTo>
                      <a:pt x="1010" y="1429"/>
                      <a:pt x="1004" y="1423"/>
                      <a:pt x="998" y="1418"/>
                    </a:cubicBezTo>
                    <a:cubicBezTo>
                      <a:pt x="988" y="1410"/>
                      <a:pt x="977" y="1402"/>
                      <a:pt x="967" y="1395"/>
                    </a:cubicBezTo>
                    <a:cubicBezTo>
                      <a:pt x="965" y="1393"/>
                      <a:pt x="962" y="1392"/>
                      <a:pt x="960" y="1390"/>
                    </a:cubicBezTo>
                    <a:cubicBezTo>
                      <a:pt x="953" y="1383"/>
                      <a:pt x="944" y="1379"/>
                      <a:pt x="937" y="1373"/>
                    </a:cubicBezTo>
                    <a:cubicBezTo>
                      <a:pt x="933" y="1371"/>
                      <a:pt x="929" y="1370"/>
                      <a:pt x="925" y="1368"/>
                    </a:cubicBezTo>
                    <a:cubicBezTo>
                      <a:pt x="923" y="1367"/>
                      <a:pt x="921" y="1366"/>
                      <a:pt x="920" y="1365"/>
                    </a:cubicBezTo>
                    <a:cubicBezTo>
                      <a:pt x="913" y="1357"/>
                      <a:pt x="906" y="1350"/>
                      <a:pt x="901" y="1340"/>
                    </a:cubicBezTo>
                    <a:cubicBezTo>
                      <a:pt x="895" y="1328"/>
                      <a:pt x="888" y="1316"/>
                      <a:pt x="882" y="1304"/>
                    </a:cubicBezTo>
                    <a:cubicBezTo>
                      <a:pt x="881" y="1301"/>
                      <a:pt x="878" y="1300"/>
                      <a:pt x="875" y="1299"/>
                    </a:cubicBezTo>
                    <a:cubicBezTo>
                      <a:pt x="864" y="1297"/>
                      <a:pt x="854" y="1298"/>
                      <a:pt x="843" y="1299"/>
                    </a:cubicBezTo>
                    <a:cubicBezTo>
                      <a:pt x="839" y="1299"/>
                      <a:pt x="835" y="1298"/>
                      <a:pt x="831" y="1298"/>
                    </a:cubicBezTo>
                    <a:cubicBezTo>
                      <a:pt x="824" y="1298"/>
                      <a:pt x="817" y="1299"/>
                      <a:pt x="810" y="1299"/>
                    </a:cubicBezTo>
                    <a:cubicBezTo>
                      <a:pt x="795" y="1300"/>
                      <a:pt x="781" y="1301"/>
                      <a:pt x="767" y="1303"/>
                    </a:cubicBezTo>
                    <a:cubicBezTo>
                      <a:pt x="749" y="1305"/>
                      <a:pt x="733" y="1311"/>
                      <a:pt x="716" y="1317"/>
                    </a:cubicBezTo>
                    <a:cubicBezTo>
                      <a:pt x="713" y="1319"/>
                      <a:pt x="712" y="1320"/>
                      <a:pt x="714" y="1323"/>
                    </a:cubicBezTo>
                    <a:cubicBezTo>
                      <a:pt x="716" y="1328"/>
                      <a:pt x="718" y="1334"/>
                      <a:pt x="720" y="1340"/>
                    </a:cubicBezTo>
                    <a:cubicBezTo>
                      <a:pt x="723" y="1348"/>
                      <a:pt x="724" y="1358"/>
                      <a:pt x="729" y="1367"/>
                    </a:cubicBezTo>
                    <a:cubicBezTo>
                      <a:pt x="738" y="1381"/>
                      <a:pt x="742" y="1397"/>
                      <a:pt x="753" y="1410"/>
                    </a:cubicBezTo>
                    <a:cubicBezTo>
                      <a:pt x="759" y="1418"/>
                      <a:pt x="764" y="1427"/>
                      <a:pt x="770" y="1434"/>
                    </a:cubicBezTo>
                    <a:cubicBezTo>
                      <a:pt x="777" y="1443"/>
                      <a:pt x="785" y="1450"/>
                      <a:pt x="793" y="1457"/>
                    </a:cubicBezTo>
                    <a:cubicBezTo>
                      <a:pt x="802" y="1464"/>
                      <a:pt x="811" y="1471"/>
                      <a:pt x="819" y="1478"/>
                    </a:cubicBezTo>
                    <a:cubicBezTo>
                      <a:pt x="826" y="1484"/>
                      <a:pt x="832" y="1490"/>
                      <a:pt x="839" y="1495"/>
                    </a:cubicBezTo>
                    <a:cubicBezTo>
                      <a:pt x="851" y="1505"/>
                      <a:pt x="862" y="1513"/>
                      <a:pt x="874" y="1523"/>
                    </a:cubicBezTo>
                    <a:cubicBezTo>
                      <a:pt x="877" y="1525"/>
                      <a:pt x="881" y="1527"/>
                      <a:pt x="883" y="1530"/>
                    </a:cubicBezTo>
                    <a:cubicBezTo>
                      <a:pt x="885" y="1533"/>
                      <a:pt x="889" y="1533"/>
                      <a:pt x="892" y="1536"/>
                    </a:cubicBezTo>
                    <a:cubicBezTo>
                      <a:pt x="895" y="1539"/>
                      <a:pt x="899" y="1542"/>
                      <a:pt x="903" y="1544"/>
                    </a:cubicBezTo>
                    <a:cubicBezTo>
                      <a:pt x="907" y="1547"/>
                      <a:pt x="908" y="1552"/>
                      <a:pt x="913" y="1552"/>
                    </a:cubicBezTo>
                    <a:cubicBezTo>
                      <a:pt x="913" y="1552"/>
                      <a:pt x="914" y="1553"/>
                      <a:pt x="914" y="1553"/>
                    </a:cubicBezTo>
                    <a:cubicBezTo>
                      <a:pt x="915" y="1557"/>
                      <a:pt x="918" y="1558"/>
                      <a:pt x="920" y="1559"/>
                    </a:cubicBezTo>
                    <a:cubicBezTo>
                      <a:pt x="924" y="1561"/>
                      <a:pt x="927" y="1563"/>
                      <a:pt x="930" y="1565"/>
                    </a:cubicBezTo>
                    <a:cubicBezTo>
                      <a:pt x="937" y="1569"/>
                      <a:pt x="943" y="1574"/>
                      <a:pt x="950" y="1578"/>
                    </a:cubicBezTo>
                    <a:cubicBezTo>
                      <a:pt x="953" y="1580"/>
                      <a:pt x="956" y="1584"/>
                      <a:pt x="960" y="1585"/>
                    </a:cubicBezTo>
                    <a:cubicBezTo>
                      <a:pt x="967" y="1587"/>
                      <a:pt x="972" y="1592"/>
                      <a:pt x="977" y="1598"/>
                    </a:cubicBezTo>
                    <a:cubicBezTo>
                      <a:pt x="983" y="1605"/>
                      <a:pt x="989" y="1612"/>
                      <a:pt x="995" y="1619"/>
                    </a:cubicBezTo>
                    <a:cubicBezTo>
                      <a:pt x="997" y="1621"/>
                      <a:pt x="998" y="1624"/>
                      <a:pt x="1000" y="1628"/>
                    </a:cubicBezTo>
                    <a:cubicBezTo>
                      <a:pt x="1002" y="1628"/>
                      <a:pt x="1004" y="1629"/>
                      <a:pt x="1005" y="1629"/>
                    </a:cubicBezTo>
                    <a:cubicBezTo>
                      <a:pt x="1009" y="1639"/>
                      <a:pt x="1014" y="1648"/>
                      <a:pt x="1017" y="1657"/>
                    </a:cubicBezTo>
                    <a:cubicBezTo>
                      <a:pt x="1021" y="1665"/>
                      <a:pt x="1024" y="1673"/>
                      <a:pt x="1025" y="1681"/>
                    </a:cubicBezTo>
                    <a:cubicBezTo>
                      <a:pt x="1027" y="1689"/>
                      <a:pt x="1030" y="1697"/>
                      <a:pt x="1028" y="1706"/>
                    </a:cubicBezTo>
                    <a:cubicBezTo>
                      <a:pt x="1027" y="1712"/>
                      <a:pt x="1028" y="1719"/>
                      <a:pt x="1027" y="1727"/>
                    </a:cubicBezTo>
                    <a:close/>
                    <a:moveTo>
                      <a:pt x="596" y="360"/>
                    </a:moveTo>
                    <a:cubicBezTo>
                      <a:pt x="609" y="350"/>
                      <a:pt x="618" y="337"/>
                      <a:pt x="626" y="324"/>
                    </a:cubicBezTo>
                    <a:cubicBezTo>
                      <a:pt x="629" y="320"/>
                      <a:pt x="632" y="315"/>
                      <a:pt x="634" y="310"/>
                    </a:cubicBezTo>
                    <a:cubicBezTo>
                      <a:pt x="640" y="294"/>
                      <a:pt x="644" y="278"/>
                      <a:pt x="647" y="261"/>
                    </a:cubicBezTo>
                    <a:cubicBezTo>
                      <a:pt x="650" y="246"/>
                      <a:pt x="649" y="231"/>
                      <a:pt x="648" y="216"/>
                    </a:cubicBezTo>
                    <a:cubicBezTo>
                      <a:pt x="648" y="206"/>
                      <a:pt x="646" y="196"/>
                      <a:pt x="643" y="187"/>
                    </a:cubicBezTo>
                    <a:cubicBezTo>
                      <a:pt x="640" y="175"/>
                      <a:pt x="638" y="163"/>
                      <a:pt x="632" y="153"/>
                    </a:cubicBezTo>
                    <a:cubicBezTo>
                      <a:pt x="629" y="147"/>
                      <a:pt x="625" y="140"/>
                      <a:pt x="622" y="134"/>
                    </a:cubicBezTo>
                    <a:cubicBezTo>
                      <a:pt x="614" y="131"/>
                      <a:pt x="617" y="121"/>
                      <a:pt x="612" y="116"/>
                    </a:cubicBezTo>
                    <a:cubicBezTo>
                      <a:pt x="611" y="116"/>
                      <a:pt x="611" y="115"/>
                      <a:pt x="611" y="115"/>
                    </a:cubicBezTo>
                    <a:cubicBezTo>
                      <a:pt x="605" y="105"/>
                      <a:pt x="599" y="96"/>
                      <a:pt x="592" y="86"/>
                    </a:cubicBezTo>
                    <a:cubicBezTo>
                      <a:pt x="588" y="81"/>
                      <a:pt x="584" y="75"/>
                      <a:pt x="579" y="71"/>
                    </a:cubicBezTo>
                    <a:cubicBezTo>
                      <a:pt x="576" y="68"/>
                      <a:pt x="573" y="65"/>
                      <a:pt x="569" y="65"/>
                    </a:cubicBezTo>
                    <a:cubicBezTo>
                      <a:pt x="564" y="64"/>
                      <a:pt x="562" y="62"/>
                      <a:pt x="560" y="58"/>
                    </a:cubicBezTo>
                    <a:cubicBezTo>
                      <a:pt x="558" y="53"/>
                      <a:pt x="554" y="51"/>
                      <a:pt x="549" y="50"/>
                    </a:cubicBezTo>
                    <a:cubicBezTo>
                      <a:pt x="544" y="48"/>
                      <a:pt x="540" y="47"/>
                      <a:pt x="535" y="45"/>
                    </a:cubicBezTo>
                    <a:cubicBezTo>
                      <a:pt x="525" y="41"/>
                      <a:pt x="515" y="39"/>
                      <a:pt x="504" y="40"/>
                    </a:cubicBezTo>
                    <a:cubicBezTo>
                      <a:pt x="501" y="40"/>
                      <a:pt x="498" y="40"/>
                      <a:pt x="495" y="39"/>
                    </a:cubicBezTo>
                    <a:cubicBezTo>
                      <a:pt x="489" y="39"/>
                      <a:pt x="482" y="39"/>
                      <a:pt x="476" y="39"/>
                    </a:cubicBezTo>
                    <a:cubicBezTo>
                      <a:pt x="471" y="39"/>
                      <a:pt x="467" y="40"/>
                      <a:pt x="462" y="40"/>
                    </a:cubicBezTo>
                    <a:cubicBezTo>
                      <a:pt x="457" y="40"/>
                      <a:pt x="451" y="39"/>
                      <a:pt x="446" y="40"/>
                    </a:cubicBezTo>
                    <a:cubicBezTo>
                      <a:pt x="430" y="45"/>
                      <a:pt x="415" y="45"/>
                      <a:pt x="399" y="49"/>
                    </a:cubicBezTo>
                    <a:cubicBezTo>
                      <a:pt x="390" y="52"/>
                      <a:pt x="381" y="53"/>
                      <a:pt x="372" y="58"/>
                    </a:cubicBezTo>
                    <a:cubicBezTo>
                      <a:pt x="364" y="62"/>
                      <a:pt x="357" y="66"/>
                      <a:pt x="350" y="71"/>
                    </a:cubicBezTo>
                    <a:cubicBezTo>
                      <a:pt x="342" y="77"/>
                      <a:pt x="333" y="82"/>
                      <a:pt x="327" y="90"/>
                    </a:cubicBezTo>
                    <a:cubicBezTo>
                      <a:pt x="320" y="100"/>
                      <a:pt x="311" y="109"/>
                      <a:pt x="301" y="117"/>
                    </a:cubicBezTo>
                    <a:cubicBezTo>
                      <a:pt x="298" y="119"/>
                      <a:pt x="296" y="122"/>
                      <a:pt x="294" y="124"/>
                    </a:cubicBezTo>
                    <a:cubicBezTo>
                      <a:pt x="288" y="132"/>
                      <a:pt x="284" y="140"/>
                      <a:pt x="279" y="148"/>
                    </a:cubicBezTo>
                    <a:cubicBezTo>
                      <a:pt x="272" y="161"/>
                      <a:pt x="268" y="174"/>
                      <a:pt x="265" y="188"/>
                    </a:cubicBezTo>
                    <a:cubicBezTo>
                      <a:pt x="263" y="197"/>
                      <a:pt x="263" y="206"/>
                      <a:pt x="262" y="214"/>
                    </a:cubicBezTo>
                    <a:cubicBezTo>
                      <a:pt x="261" y="217"/>
                      <a:pt x="262" y="220"/>
                      <a:pt x="262" y="223"/>
                    </a:cubicBezTo>
                    <a:cubicBezTo>
                      <a:pt x="264" y="221"/>
                      <a:pt x="265" y="219"/>
                      <a:pt x="266" y="216"/>
                    </a:cubicBezTo>
                    <a:cubicBezTo>
                      <a:pt x="268" y="213"/>
                      <a:pt x="269" y="209"/>
                      <a:pt x="271" y="206"/>
                    </a:cubicBezTo>
                    <a:cubicBezTo>
                      <a:pt x="278" y="199"/>
                      <a:pt x="283" y="190"/>
                      <a:pt x="290" y="183"/>
                    </a:cubicBezTo>
                    <a:cubicBezTo>
                      <a:pt x="296" y="176"/>
                      <a:pt x="304" y="170"/>
                      <a:pt x="313" y="166"/>
                    </a:cubicBezTo>
                    <a:cubicBezTo>
                      <a:pt x="317" y="164"/>
                      <a:pt x="320" y="165"/>
                      <a:pt x="321" y="169"/>
                    </a:cubicBezTo>
                    <a:cubicBezTo>
                      <a:pt x="322" y="171"/>
                      <a:pt x="323" y="173"/>
                      <a:pt x="323" y="176"/>
                    </a:cubicBezTo>
                    <a:cubicBezTo>
                      <a:pt x="323" y="189"/>
                      <a:pt x="328" y="202"/>
                      <a:pt x="332" y="214"/>
                    </a:cubicBezTo>
                    <a:cubicBezTo>
                      <a:pt x="335" y="221"/>
                      <a:pt x="339" y="227"/>
                      <a:pt x="346" y="233"/>
                    </a:cubicBezTo>
                    <a:cubicBezTo>
                      <a:pt x="347" y="227"/>
                      <a:pt x="348" y="223"/>
                      <a:pt x="348" y="219"/>
                    </a:cubicBezTo>
                    <a:cubicBezTo>
                      <a:pt x="351" y="204"/>
                      <a:pt x="357" y="190"/>
                      <a:pt x="364" y="177"/>
                    </a:cubicBezTo>
                    <a:cubicBezTo>
                      <a:pt x="366" y="173"/>
                      <a:pt x="368" y="172"/>
                      <a:pt x="371" y="175"/>
                    </a:cubicBezTo>
                    <a:cubicBezTo>
                      <a:pt x="379" y="180"/>
                      <a:pt x="386" y="186"/>
                      <a:pt x="389" y="195"/>
                    </a:cubicBezTo>
                    <a:cubicBezTo>
                      <a:pt x="391" y="200"/>
                      <a:pt x="393" y="205"/>
                      <a:pt x="395" y="210"/>
                    </a:cubicBezTo>
                    <a:cubicBezTo>
                      <a:pt x="396" y="212"/>
                      <a:pt x="397" y="214"/>
                      <a:pt x="398" y="216"/>
                    </a:cubicBezTo>
                    <a:cubicBezTo>
                      <a:pt x="404" y="208"/>
                      <a:pt x="407" y="199"/>
                      <a:pt x="409" y="190"/>
                    </a:cubicBezTo>
                    <a:cubicBezTo>
                      <a:pt x="411" y="185"/>
                      <a:pt x="412" y="184"/>
                      <a:pt x="418" y="186"/>
                    </a:cubicBezTo>
                    <a:cubicBezTo>
                      <a:pt x="426" y="190"/>
                      <a:pt x="433" y="196"/>
                      <a:pt x="438" y="203"/>
                    </a:cubicBezTo>
                    <a:cubicBezTo>
                      <a:pt x="448" y="214"/>
                      <a:pt x="459" y="225"/>
                      <a:pt x="463" y="241"/>
                    </a:cubicBezTo>
                    <a:cubicBezTo>
                      <a:pt x="472" y="228"/>
                      <a:pt x="476" y="214"/>
                      <a:pt x="477" y="198"/>
                    </a:cubicBezTo>
                    <a:cubicBezTo>
                      <a:pt x="481" y="199"/>
                      <a:pt x="484" y="200"/>
                      <a:pt x="485" y="201"/>
                    </a:cubicBezTo>
                    <a:cubicBezTo>
                      <a:pt x="495" y="212"/>
                      <a:pt x="503" y="224"/>
                      <a:pt x="504" y="239"/>
                    </a:cubicBezTo>
                    <a:cubicBezTo>
                      <a:pt x="504" y="245"/>
                      <a:pt x="505" y="252"/>
                      <a:pt x="508" y="257"/>
                    </a:cubicBezTo>
                    <a:cubicBezTo>
                      <a:pt x="511" y="255"/>
                      <a:pt x="512" y="252"/>
                      <a:pt x="514" y="250"/>
                    </a:cubicBezTo>
                    <a:cubicBezTo>
                      <a:pt x="515" y="249"/>
                      <a:pt x="516" y="248"/>
                      <a:pt x="517" y="247"/>
                    </a:cubicBezTo>
                    <a:cubicBezTo>
                      <a:pt x="520" y="245"/>
                      <a:pt x="524" y="242"/>
                      <a:pt x="527" y="240"/>
                    </a:cubicBezTo>
                    <a:cubicBezTo>
                      <a:pt x="532" y="237"/>
                      <a:pt x="538" y="232"/>
                      <a:pt x="544" y="234"/>
                    </a:cubicBezTo>
                    <a:cubicBezTo>
                      <a:pt x="559" y="236"/>
                      <a:pt x="568" y="245"/>
                      <a:pt x="573" y="259"/>
                    </a:cubicBezTo>
                    <a:cubicBezTo>
                      <a:pt x="577" y="270"/>
                      <a:pt x="578" y="282"/>
                      <a:pt x="575" y="294"/>
                    </a:cubicBezTo>
                    <a:cubicBezTo>
                      <a:pt x="573" y="302"/>
                      <a:pt x="572" y="311"/>
                      <a:pt x="564" y="317"/>
                    </a:cubicBezTo>
                    <a:cubicBezTo>
                      <a:pt x="564" y="318"/>
                      <a:pt x="563" y="319"/>
                      <a:pt x="563" y="320"/>
                    </a:cubicBezTo>
                    <a:cubicBezTo>
                      <a:pt x="577" y="331"/>
                      <a:pt x="587" y="345"/>
                      <a:pt x="596" y="360"/>
                    </a:cubicBezTo>
                    <a:close/>
                    <a:moveTo>
                      <a:pt x="482" y="1371"/>
                    </a:moveTo>
                    <a:cubicBezTo>
                      <a:pt x="467" y="1368"/>
                      <a:pt x="454" y="1366"/>
                      <a:pt x="441" y="1364"/>
                    </a:cubicBezTo>
                    <a:cubicBezTo>
                      <a:pt x="430" y="1361"/>
                      <a:pt x="418" y="1359"/>
                      <a:pt x="407" y="1356"/>
                    </a:cubicBezTo>
                    <a:cubicBezTo>
                      <a:pt x="395" y="1352"/>
                      <a:pt x="383" y="1347"/>
                      <a:pt x="370" y="1344"/>
                    </a:cubicBezTo>
                    <a:cubicBezTo>
                      <a:pt x="362" y="1343"/>
                      <a:pt x="354" y="1340"/>
                      <a:pt x="345" y="1338"/>
                    </a:cubicBezTo>
                    <a:cubicBezTo>
                      <a:pt x="345" y="1340"/>
                      <a:pt x="344" y="1341"/>
                      <a:pt x="344" y="1343"/>
                    </a:cubicBezTo>
                    <a:cubicBezTo>
                      <a:pt x="341" y="1356"/>
                      <a:pt x="338" y="1369"/>
                      <a:pt x="337" y="1383"/>
                    </a:cubicBezTo>
                    <a:cubicBezTo>
                      <a:pt x="336" y="1395"/>
                      <a:pt x="336" y="1407"/>
                      <a:pt x="336" y="1420"/>
                    </a:cubicBezTo>
                    <a:cubicBezTo>
                      <a:pt x="337" y="1444"/>
                      <a:pt x="338" y="1467"/>
                      <a:pt x="338" y="1491"/>
                    </a:cubicBezTo>
                    <a:cubicBezTo>
                      <a:pt x="339" y="1506"/>
                      <a:pt x="340" y="1522"/>
                      <a:pt x="340" y="1537"/>
                    </a:cubicBezTo>
                    <a:cubicBezTo>
                      <a:pt x="341" y="1553"/>
                      <a:pt x="341" y="1569"/>
                      <a:pt x="341" y="1585"/>
                    </a:cubicBezTo>
                    <a:cubicBezTo>
                      <a:pt x="341" y="1595"/>
                      <a:pt x="341" y="1605"/>
                      <a:pt x="341" y="1615"/>
                    </a:cubicBezTo>
                    <a:cubicBezTo>
                      <a:pt x="341" y="1637"/>
                      <a:pt x="341" y="1660"/>
                      <a:pt x="341" y="1682"/>
                    </a:cubicBezTo>
                    <a:cubicBezTo>
                      <a:pt x="340" y="1702"/>
                      <a:pt x="338" y="1721"/>
                      <a:pt x="333" y="1740"/>
                    </a:cubicBezTo>
                    <a:cubicBezTo>
                      <a:pt x="332" y="1745"/>
                      <a:pt x="330" y="1749"/>
                      <a:pt x="327" y="1753"/>
                    </a:cubicBezTo>
                    <a:cubicBezTo>
                      <a:pt x="322" y="1758"/>
                      <a:pt x="317" y="1763"/>
                      <a:pt x="314" y="1769"/>
                    </a:cubicBezTo>
                    <a:cubicBezTo>
                      <a:pt x="309" y="1777"/>
                      <a:pt x="303" y="1784"/>
                      <a:pt x="295" y="1789"/>
                    </a:cubicBezTo>
                    <a:cubicBezTo>
                      <a:pt x="294" y="1790"/>
                      <a:pt x="292" y="1792"/>
                      <a:pt x="291" y="1794"/>
                    </a:cubicBezTo>
                    <a:cubicBezTo>
                      <a:pt x="299" y="1803"/>
                      <a:pt x="310" y="1806"/>
                      <a:pt x="321" y="1807"/>
                    </a:cubicBezTo>
                    <a:cubicBezTo>
                      <a:pt x="336" y="1808"/>
                      <a:pt x="352" y="1806"/>
                      <a:pt x="367" y="1802"/>
                    </a:cubicBezTo>
                    <a:cubicBezTo>
                      <a:pt x="380" y="1799"/>
                      <a:pt x="393" y="1798"/>
                      <a:pt x="407" y="1797"/>
                    </a:cubicBezTo>
                    <a:cubicBezTo>
                      <a:pt x="419" y="1796"/>
                      <a:pt x="430" y="1793"/>
                      <a:pt x="440" y="1785"/>
                    </a:cubicBezTo>
                    <a:cubicBezTo>
                      <a:pt x="446" y="1781"/>
                      <a:pt x="448" y="1776"/>
                      <a:pt x="447" y="1768"/>
                    </a:cubicBezTo>
                    <a:cubicBezTo>
                      <a:pt x="445" y="1753"/>
                      <a:pt x="448" y="1738"/>
                      <a:pt x="450" y="1724"/>
                    </a:cubicBezTo>
                    <a:cubicBezTo>
                      <a:pt x="450" y="1719"/>
                      <a:pt x="452" y="1713"/>
                      <a:pt x="452" y="1708"/>
                    </a:cubicBezTo>
                    <a:cubicBezTo>
                      <a:pt x="453" y="1702"/>
                      <a:pt x="454" y="1696"/>
                      <a:pt x="455" y="1690"/>
                    </a:cubicBezTo>
                    <a:cubicBezTo>
                      <a:pt x="457" y="1684"/>
                      <a:pt x="459" y="1678"/>
                      <a:pt x="459" y="1671"/>
                    </a:cubicBezTo>
                    <a:cubicBezTo>
                      <a:pt x="460" y="1657"/>
                      <a:pt x="466" y="1643"/>
                      <a:pt x="468" y="1628"/>
                    </a:cubicBezTo>
                    <a:cubicBezTo>
                      <a:pt x="470" y="1617"/>
                      <a:pt x="473" y="1605"/>
                      <a:pt x="473" y="1594"/>
                    </a:cubicBezTo>
                    <a:cubicBezTo>
                      <a:pt x="474" y="1583"/>
                      <a:pt x="478" y="1572"/>
                      <a:pt x="479" y="1561"/>
                    </a:cubicBezTo>
                    <a:cubicBezTo>
                      <a:pt x="479" y="1551"/>
                      <a:pt x="482" y="1541"/>
                      <a:pt x="483" y="1531"/>
                    </a:cubicBezTo>
                    <a:cubicBezTo>
                      <a:pt x="484" y="1525"/>
                      <a:pt x="484" y="1518"/>
                      <a:pt x="486" y="1512"/>
                    </a:cubicBezTo>
                    <a:cubicBezTo>
                      <a:pt x="490" y="1497"/>
                      <a:pt x="488" y="1483"/>
                      <a:pt x="485" y="1468"/>
                    </a:cubicBezTo>
                    <a:cubicBezTo>
                      <a:pt x="483" y="1456"/>
                      <a:pt x="481" y="1443"/>
                      <a:pt x="478" y="1431"/>
                    </a:cubicBezTo>
                    <a:cubicBezTo>
                      <a:pt x="478" y="1426"/>
                      <a:pt x="476" y="1421"/>
                      <a:pt x="476" y="1416"/>
                    </a:cubicBezTo>
                    <a:cubicBezTo>
                      <a:pt x="477" y="1407"/>
                      <a:pt x="478" y="1397"/>
                      <a:pt x="479" y="1388"/>
                    </a:cubicBezTo>
                    <a:cubicBezTo>
                      <a:pt x="480" y="1383"/>
                      <a:pt x="481" y="1377"/>
                      <a:pt x="482" y="1371"/>
                    </a:cubicBezTo>
                    <a:close/>
                    <a:moveTo>
                      <a:pt x="399" y="267"/>
                    </a:moveTo>
                    <a:cubicBezTo>
                      <a:pt x="395" y="267"/>
                      <a:pt x="391" y="268"/>
                      <a:pt x="389" y="264"/>
                    </a:cubicBezTo>
                    <a:cubicBezTo>
                      <a:pt x="396" y="253"/>
                      <a:pt x="407" y="250"/>
                      <a:pt x="419" y="246"/>
                    </a:cubicBezTo>
                    <a:cubicBezTo>
                      <a:pt x="430" y="242"/>
                      <a:pt x="441" y="241"/>
                      <a:pt x="453" y="243"/>
                    </a:cubicBezTo>
                    <a:cubicBezTo>
                      <a:pt x="454" y="237"/>
                      <a:pt x="452" y="233"/>
                      <a:pt x="450" y="230"/>
                    </a:cubicBezTo>
                    <a:cubicBezTo>
                      <a:pt x="446" y="224"/>
                      <a:pt x="442" y="219"/>
                      <a:pt x="438" y="213"/>
                    </a:cubicBezTo>
                    <a:cubicBezTo>
                      <a:pt x="432" y="207"/>
                      <a:pt x="426" y="201"/>
                      <a:pt x="418" y="197"/>
                    </a:cubicBezTo>
                    <a:cubicBezTo>
                      <a:pt x="417" y="201"/>
                      <a:pt x="416" y="206"/>
                      <a:pt x="414" y="209"/>
                    </a:cubicBezTo>
                    <a:cubicBezTo>
                      <a:pt x="410" y="217"/>
                      <a:pt x="406" y="224"/>
                      <a:pt x="402" y="231"/>
                    </a:cubicBezTo>
                    <a:cubicBezTo>
                      <a:pt x="401" y="232"/>
                      <a:pt x="400" y="234"/>
                      <a:pt x="399" y="235"/>
                    </a:cubicBezTo>
                    <a:cubicBezTo>
                      <a:pt x="397" y="237"/>
                      <a:pt x="393" y="237"/>
                      <a:pt x="391" y="235"/>
                    </a:cubicBezTo>
                    <a:cubicBezTo>
                      <a:pt x="389" y="233"/>
                      <a:pt x="388" y="230"/>
                      <a:pt x="389" y="227"/>
                    </a:cubicBezTo>
                    <a:cubicBezTo>
                      <a:pt x="390" y="221"/>
                      <a:pt x="389" y="215"/>
                      <a:pt x="387" y="209"/>
                    </a:cubicBezTo>
                    <a:cubicBezTo>
                      <a:pt x="386" y="206"/>
                      <a:pt x="386" y="203"/>
                      <a:pt x="384" y="200"/>
                    </a:cubicBezTo>
                    <a:cubicBezTo>
                      <a:pt x="381" y="193"/>
                      <a:pt x="378" y="186"/>
                      <a:pt x="370" y="183"/>
                    </a:cubicBezTo>
                    <a:cubicBezTo>
                      <a:pt x="366" y="192"/>
                      <a:pt x="363" y="200"/>
                      <a:pt x="359" y="209"/>
                    </a:cubicBezTo>
                    <a:cubicBezTo>
                      <a:pt x="358" y="212"/>
                      <a:pt x="358" y="216"/>
                      <a:pt x="358" y="219"/>
                    </a:cubicBezTo>
                    <a:cubicBezTo>
                      <a:pt x="356" y="226"/>
                      <a:pt x="355" y="234"/>
                      <a:pt x="357" y="242"/>
                    </a:cubicBezTo>
                    <a:cubicBezTo>
                      <a:pt x="357" y="244"/>
                      <a:pt x="358" y="246"/>
                      <a:pt x="356" y="247"/>
                    </a:cubicBezTo>
                    <a:cubicBezTo>
                      <a:pt x="354" y="247"/>
                      <a:pt x="352" y="247"/>
                      <a:pt x="351" y="246"/>
                    </a:cubicBezTo>
                    <a:cubicBezTo>
                      <a:pt x="348" y="243"/>
                      <a:pt x="345" y="241"/>
                      <a:pt x="342" y="238"/>
                    </a:cubicBezTo>
                    <a:cubicBezTo>
                      <a:pt x="338" y="234"/>
                      <a:pt x="333" y="229"/>
                      <a:pt x="330" y="225"/>
                    </a:cubicBezTo>
                    <a:cubicBezTo>
                      <a:pt x="325" y="218"/>
                      <a:pt x="322" y="209"/>
                      <a:pt x="320" y="201"/>
                    </a:cubicBezTo>
                    <a:cubicBezTo>
                      <a:pt x="318" y="193"/>
                      <a:pt x="317" y="185"/>
                      <a:pt x="315" y="176"/>
                    </a:cubicBezTo>
                    <a:cubicBezTo>
                      <a:pt x="303" y="178"/>
                      <a:pt x="296" y="187"/>
                      <a:pt x="295" y="197"/>
                    </a:cubicBezTo>
                    <a:cubicBezTo>
                      <a:pt x="294" y="207"/>
                      <a:pt x="293" y="218"/>
                      <a:pt x="293" y="229"/>
                    </a:cubicBezTo>
                    <a:cubicBezTo>
                      <a:pt x="293" y="234"/>
                      <a:pt x="291" y="238"/>
                      <a:pt x="294" y="243"/>
                    </a:cubicBezTo>
                    <a:cubicBezTo>
                      <a:pt x="295" y="244"/>
                      <a:pt x="294" y="246"/>
                      <a:pt x="294" y="248"/>
                    </a:cubicBezTo>
                    <a:cubicBezTo>
                      <a:pt x="294" y="256"/>
                      <a:pt x="293" y="264"/>
                      <a:pt x="299" y="272"/>
                    </a:cubicBezTo>
                    <a:cubicBezTo>
                      <a:pt x="300" y="273"/>
                      <a:pt x="300" y="275"/>
                      <a:pt x="300" y="276"/>
                    </a:cubicBezTo>
                    <a:cubicBezTo>
                      <a:pt x="303" y="276"/>
                      <a:pt x="307" y="277"/>
                      <a:pt x="310" y="276"/>
                    </a:cubicBezTo>
                    <a:cubicBezTo>
                      <a:pt x="318" y="274"/>
                      <a:pt x="324" y="277"/>
                      <a:pt x="331" y="280"/>
                    </a:cubicBezTo>
                    <a:cubicBezTo>
                      <a:pt x="333" y="280"/>
                      <a:pt x="335" y="281"/>
                      <a:pt x="337" y="282"/>
                    </a:cubicBezTo>
                    <a:cubicBezTo>
                      <a:pt x="341" y="285"/>
                      <a:pt x="344" y="288"/>
                      <a:pt x="344" y="293"/>
                    </a:cubicBezTo>
                    <a:cubicBezTo>
                      <a:pt x="340" y="294"/>
                      <a:pt x="337" y="295"/>
                      <a:pt x="334" y="291"/>
                    </a:cubicBezTo>
                    <a:cubicBezTo>
                      <a:pt x="332" y="288"/>
                      <a:pt x="328" y="287"/>
                      <a:pt x="325" y="285"/>
                    </a:cubicBezTo>
                    <a:cubicBezTo>
                      <a:pt x="321" y="297"/>
                      <a:pt x="319" y="310"/>
                      <a:pt x="305" y="313"/>
                    </a:cubicBezTo>
                    <a:cubicBezTo>
                      <a:pt x="307" y="320"/>
                      <a:pt x="308" y="326"/>
                      <a:pt x="310" y="332"/>
                    </a:cubicBezTo>
                    <a:cubicBezTo>
                      <a:pt x="311" y="334"/>
                      <a:pt x="312" y="336"/>
                      <a:pt x="311" y="338"/>
                    </a:cubicBezTo>
                    <a:cubicBezTo>
                      <a:pt x="310" y="343"/>
                      <a:pt x="312" y="347"/>
                      <a:pt x="314" y="352"/>
                    </a:cubicBezTo>
                    <a:cubicBezTo>
                      <a:pt x="317" y="358"/>
                      <a:pt x="321" y="363"/>
                      <a:pt x="322" y="369"/>
                    </a:cubicBezTo>
                    <a:cubicBezTo>
                      <a:pt x="324" y="377"/>
                      <a:pt x="328" y="383"/>
                      <a:pt x="332" y="390"/>
                    </a:cubicBezTo>
                    <a:cubicBezTo>
                      <a:pt x="334" y="394"/>
                      <a:pt x="336" y="398"/>
                      <a:pt x="339" y="401"/>
                    </a:cubicBezTo>
                    <a:cubicBezTo>
                      <a:pt x="347" y="413"/>
                      <a:pt x="352" y="426"/>
                      <a:pt x="365" y="433"/>
                    </a:cubicBezTo>
                    <a:cubicBezTo>
                      <a:pt x="366" y="434"/>
                      <a:pt x="366" y="435"/>
                      <a:pt x="367" y="436"/>
                    </a:cubicBezTo>
                    <a:cubicBezTo>
                      <a:pt x="373" y="443"/>
                      <a:pt x="381" y="449"/>
                      <a:pt x="388" y="455"/>
                    </a:cubicBezTo>
                    <a:cubicBezTo>
                      <a:pt x="390" y="457"/>
                      <a:pt x="393" y="458"/>
                      <a:pt x="396" y="459"/>
                    </a:cubicBezTo>
                    <a:cubicBezTo>
                      <a:pt x="401" y="461"/>
                      <a:pt x="406" y="462"/>
                      <a:pt x="412" y="464"/>
                    </a:cubicBezTo>
                    <a:cubicBezTo>
                      <a:pt x="415" y="466"/>
                      <a:pt x="419" y="468"/>
                      <a:pt x="423" y="469"/>
                    </a:cubicBezTo>
                    <a:cubicBezTo>
                      <a:pt x="431" y="471"/>
                      <a:pt x="440" y="475"/>
                      <a:pt x="448" y="467"/>
                    </a:cubicBezTo>
                    <a:cubicBezTo>
                      <a:pt x="449" y="466"/>
                      <a:pt x="450" y="466"/>
                      <a:pt x="451" y="466"/>
                    </a:cubicBezTo>
                    <a:cubicBezTo>
                      <a:pt x="452" y="468"/>
                      <a:pt x="453" y="470"/>
                      <a:pt x="453" y="472"/>
                    </a:cubicBezTo>
                    <a:cubicBezTo>
                      <a:pt x="459" y="471"/>
                      <a:pt x="465" y="471"/>
                      <a:pt x="470" y="470"/>
                    </a:cubicBezTo>
                    <a:cubicBezTo>
                      <a:pt x="479" y="468"/>
                      <a:pt x="488" y="467"/>
                      <a:pt x="496" y="462"/>
                    </a:cubicBezTo>
                    <a:cubicBezTo>
                      <a:pt x="507" y="457"/>
                      <a:pt x="517" y="451"/>
                      <a:pt x="527" y="445"/>
                    </a:cubicBezTo>
                    <a:cubicBezTo>
                      <a:pt x="535" y="440"/>
                      <a:pt x="541" y="435"/>
                      <a:pt x="544" y="426"/>
                    </a:cubicBezTo>
                    <a:cubicBezTo>
                      <a:pt x="546" y="420"/>
                      <a:pt x="549" y="414"/>
                      <a:pt x="551" y="409"/>
                    </a:cubicBezTo>
                    <a:cubicBezTo>
                      <a:pt x="554" y="404"/>
                      <a:pt x="555" y="403"/>
                      <a:pt x="562" y="406"/>
                    </a:cubicBezTo>
                    <a:cubicBezTo>
                      <a:pt x="559" y="412"/>
                      <a:pt x="557" y="420"/>
                      <a:pt x="554" y="426"/>
                    </a:cubicBezTo>
                    <a:cubicBezTo>
                      <a:pt x="551" y="432"/>
                      <a:pt x="548" y="437"/>
                      <a:pt x="544" y="441"/>
                    </a:cubicBezTo>
                    <a:cubicBezTo>
                      <a:pt x="538" y="446"/>
                      <a:pt x="530" y="449"/>
                      <a:pt x="524" y="453"/>
                    </a:cubicBezTo>
                    <a:cubicBezTo>
                      <a:pt x="522" y="454"/>
                      <a:pt x="520" y="455"/>
                      <a:pt x="518" y="456"/>
                    </a:cubicBezTo>
                    <a:cubicBezTo>
                      <a:pt x="509" y="465"/>
                      <a:pt x="497" y="470"/>
                      <a:pt x="484" y="473"/>
                    </a:cubicBezTo>
                    <a:cubicBezTo>
                      <a:pt x="477" y="474"/>
                      <a:pt x="470" y="475"/>
                      <a:pt x="463" y="476"/>
                    </a:cubicBezTo>
                    <a:cubicBezTo>
                      <a:pt x="460" y="477"/>
                      <a:pt x="458" y="478"/>
                      <a:pt x="458" y="481"/>
                    </a:cubicBezTo>
                    <a:cubicBezTo>
                      <a:pt x="459" y="488"/>
                      <a:pt x="460" y="494"/>
                      <a:pt x="461" y="501"/>
                    </a:cubicBezTo>
                    <a:cubicBezTo>
                      <a:pt x="468" y="502"/>
                      <a:pt x="475" y="503"/>
                      <a:pt x="481" y="503"/>
                    </a:cubicBezTo>
                    <a:cubicBezTo>
                      <a:pt x="489" y="503"/>
                      <a:pt x="497" y="503"/>
                      <a:pt x="504" y="503"/>
                    </a:cubicBezTo>
                    <a:cubicBezTo>
                      <a:pt x="519" y="502"/>
                      <a:pt x="534" y="498"/>
                      <a:pt x="548" y="493"/>
                    </a:cubicBezTo>
                    <a:cubicBezTo>
                      <a:pt x="561" y="488"/>
                      <a:pt x="573" y="480"/>
                      <a:pt x="583" y="471"/>
                    </a:cubicBezTo>
                    <a:cubicBezTo>
                      <a:pt x="586" y="468"/>
                      <a:pt x="587" y="466"/>
                      <a:pt x="585" y="462"/>
                    </a:cubicBezTo>
                    <a:cubicBezTo>
                      <a:pt x="581" y="451"/>
                      <a:pt x="580" y="440"/>
                      <a:pt x="579" y="428"/>
                    </a:cubicBezTo>
                    <a:cubicBezTo>
                      <a:pt x="578" y="422"/>
                      <a:pt x="579" y="417"/>
                      <a:pt x="579" y="411"/>
                    </a:cubicBezTo>
                    <a:cubicBezTo>
                      <a:pt x="579" y="397"/>
                      <a:pt x="582" y="384"/>
                      <a:pt x="588" y="372"/>
                    </a:cubicBezTo>
                    <a:cubicBezTo>
                      <a:pt x="590" y="369"/>
                      <a:pt x="589" y="366"/>
                      <a:pt x="588" y="363"/>
                    </a:cubicBezTo>
                    <a:cubicBezTo>
                      <a:pt x="584" y="353"/>
                      <a:pt x="577" y="345"/>
                      <a:pt x="570" y="337"/>
                    </a:cubicBezTo>
                    <a:cubicBezTo>
                      <a:pt x="564" y="330"/>
                      <a:pt x="557" y="328"/>
                      <a:pt x="547" y="331"/>
                    </a:cubicBezTo>
                    <a:cubicBezTo>
                      <a:pt x="540" y="333"/>
                      <a:pt x="532" y="327"/>
                      <a:pt x="529" y="319"/>
                    </a:cubicBezTo>
                    <a:cubicBezTo>
                      <a:pt x="530" y="319"/>
                      <a:pt x="531" y="318"/>
                      <a:pt x="533" y="318"/>
                    </a:cubicBezTo>
                    <a:cubicBezTo>
                      <a:pt x="535" y="318"/>
                      <a:pt x="538" y="319"/>
                      <a:pt x="541" y="320"/>
                    </a:cubicBezTo>
                    <a:cubicBezTo>
                      <a:pt x="548" y="322"/>
                      <a:pt x="553" y="319"/>
                      <a:pt x="556" y="313"/>
                    </a:cubicBezTo>
                    <a:cubicBezTo>
                      <a:pt x="564" y="302"/>
                      <a:pt x="567" y="289"/>
                      <a:pt x="568" y="276"/>
                    </a:cubicBezTo>
                    <a:cubicBezTo>
                      <a:pt x="569" y="274"/>
                      <a:pt x="568" y="271"/>
                      <a:pt x="568" y="269"/>
                    </a:cubicBezTo>
                    <a:cubicBezTo>
                      <a:pt x="567" y="266"/>
                      <a:pt x="566" y="263"/>
                      <a:pt x="565" y="260"/>
                    </a:cubicBezTo>
                    <a:cubicBezTo>
                      <a:pt x="563" y="253"/>
                      <a:pt x="559" y="248"/>
                      <a:pt x="552" y="245"/>
                    </a:cubicBezTo>
                    <a:cubicBezTo>
                      <a:pt x="544" y="242"/>
                      <a:pt x="532" y="246"/>
                      <a:pt x="528" y="253"/>
                    </a:cubicBezTo>
                    <a:cubicBezTo>
                      <a:pt x="523" y="261"/>
                      <a:pt x="515" y="267"/>
                      <a:pt x="512" y="276"/>
                    </a:cubicBezTo>
                    <a:cubicBezTo>
                      <a:pt x="511" y="278"/>
                      <a:pt x="509" y="280"/>
                      <a:pt x="507" y="282"/>
                    </a:cubicBezTo>
                    <a:cubicBezTo>
                      <a:pt x="502" y="278"/>
                      <a:pt x="496" y="275"/>
                      <a:pt x="497" y="268"/>
                    </a:cubicBezTo>
                    <a:cubicBezTo>
                      <a:pt x="497" y="257"/>
                      <a:pt x="496" y="247"/>
                      <a:pt x="493" y="237"/>
                    </a:cubicBezTo>
                    <a:cubicBezTo>
                      <a:pt x="491" y="230"/>
                      <a:pt x="489" y="223"/>
                      <a:pt x="487" y="217"/>
                    </a:cubicBezTo>
                    <a:cubicBezTo>
                      <a:pt x="486" y="217"/>
                      <a:pt x="486" y="217"/>
                      <a:pt x="485" y="217"/>
                    </a:cubicBezTo>
                    <a:cubicBezTo>
                      <a:pt x="482" y="225"/>
                      <a:pt x="479" y="234"/>
                      <a:pt x="475" y="242"/>
                    </a:cubicBezTo>
                    <a:cubicBezTo>
                      <a:pt x="471" y="250"/>
                      <a:pt x="467" y="257"/>
                      <a:pt x="462" y="265"/>
                    </a:cubicBezTo>
                    <a:cubicBezTo>
                      <a:pt x="457" y="264"/>
                      <a:pt x="455" y="261"/>
                      <a:pt x="454" y="256"/>
                    </a:cubicBezTo>
                    <a:cubicBezTo>
                      <a:pt x="453" y="251"/>
                      <a:pt x="449" y="248"/>
                      <a:pt x="444" y="248"/>
                    </a:cubicBezTo>
                    <a:cubicBezTo>
                      <a:pt x="440" y="248"/>
                      <a:pt x="436" y="249"/>
                      <a:pt x="431" y="250"/>
                    </a:cubicBezTo>
                    <a:cubicBezTo>
                      <a:pt x="433" y="252"/>
                      <a:pt x="434" y="253"/>
                      <a:pt x="435" y="254"/>
                    </a:cubicBezTo>
                    <a:cubicBezTo>
                      <a:pt x="437" y="262"/>
                      <a:pt x="436" y="271"/>
                      <a:pt x="430" y="277"/>
                    </a:cubicBezTo>
                    <a:cubicBezTo>
                      <a:pt x="427" y="281"/>
                      <a:pt x="422" y="284"/>
                      <a:pt x="417" y="285"/>
                    </a:cubicBezTo>
                    <a:cubicBezTo>
                      <a:pt x="412" y="286"/>
                      <a:pt x="404" y="282"/>
                      <a:pt x="402" y="275"/>
                    </a:cubicBezTo>
                    <a:cubicBezTo>
                      <a:pt x="402" y="272"/>
                      <a:pt x="400" y="270"/>
                      <a:pt x="399" y="267"/>
                    </a:cubicBezTo>
                    <a:close/>
                    <a:moveTo>
                      <a:pt x="270" y="1076"/>
                    </a:moveTo>
                    <a:cubicBezTo>
                      <a:pt x="279" y="1072"/>
                      <a:pt x="288" y="1067"/>
                      <a:pt x="297" y="1062"/>
                    </a:cubicBezTo>
                    <a:cubicBezTo>
                      <a:pt x="302" y="1059"/>
                      <a:pt x="306" y="1056"/>
                      <a:pt x="311" y="1053"/>
                    </a:cubicBezTo>
                    <a:cubicBezTo>
                      <a:pt x="316" y="1050"/>
                      <a:pt x="322" y="1047"/>
                      <a:pt x="327" y="1044"/>
                    </a:cubicBezTo>
                    <a:cubicBezTo>
                      <a:pt x="329" y="1043"/>
                      <a:pt x="331" y="1042"/>
                      <a:pt x="332" y="1041"/>
                    </a:cubicBezTo>
                    <a:cubicBezTo>
                      <a:pt x="343" y="1031"/>
                      <a:pt x="353" y="1022"/>
                      <a:pt x="364" y="1013"/>
                    </a:cubicBezTo>
                    <a:cubicBezTo>
                      <a:pt x="368" y="1009"/>
                      <a:pt x="370" y="1005"/>
                      <a:pt x="369" y="999"/>
                    </a:cubicBezTo>
                    <a:cubicBezTo>
                      <a:pt x="368" y="989"/>
                      <a:pt x="367" y="980"/>
                      <a:pt x="366" y="970"/>
                    </a:cubicBezTo>
                    <a:cubicBezTo>
                      <a:pt x="364" y="953"/>
                      <a:pt x="365" y="935"/>
                      <a:pt x="363" y="917"/>
                    </a:cubicBezTo>
                    <a:cubicBezTo>
                      <a:pt x="362" y="909"/>
                      <a:pt x="362" y="902"/>
                      <a:pt x="363" y="894"/>
                    </a:cubicBezTo>
                    <a:cubicBezTo>
                      <a:pt x="364" y="885"/>
                      <a:pt x="362" y="876"/>
                      <a:pt x="362" y="867"/>
                    </a:cubicBezTo>
                    <a:cubicBezTo>
                      <a:pt x="363" y="854"/>
                      <a:pt x="363" y="842"/>
                      <a:pt x="363" y="829"/>
                    </a:cubicBezTo>
                    <a:cubicBezTo>
                      <a:pt x="363" y="820"/>
                      <a:pt x="363" y="811"/>
                      <a:pt x="364" y="802"/>
                    </a:cubicBezTo>
                    <a:cubicBezTo>
                      <a:pt x="365" y="788"/>
                      <a:pt x="366" y="774"/>
                      <a:pt x="368" y="760"/>
                    </a:cubicBezTo>
                    <a:cubicBezTo>
                      <a:pt x="368" y="759"/>
                      <a:pt x="367" y="758"/>
                      <a:pt x="367" y="755"/>
                    </a:cubicBezTo>
                    <a:cubicBezTo>
                      <a:pt x="361" y="762"/>
                      <a:pt x="356" y="768"/>
                      <a:pt x="352" y="774"/>
                    </a:cubicBezTo>
                    <a:cubicBezTo>
                      <a:pt x="344" y="785"/>
                      <a:pt x="337" y="797"/>
                      <a:pt x="329" y="808"/>
                    </a:cubicBezTo>
                    <a:cubicBezTo>
                      <a:pt x="322" y="818"/>
                      <a:pt x="315" y="828"/>
                      <a:pt x="308" y="838"/>
                    </a:cubicBezTo>
                    <a:cubicBezTo>
                      <a:pt x="299" y="850"/>
                      <a:pt x="291" y="863"/>
                      <a:pt x="282" y="874"/>
                    </a:cubicBezTo>
                    <a:cubicBezTo>
                      <a:pt x="271" y="888"/>
                      <a:pt x="257" y="901"/>
                      <a:pt x="244" y="913"/>
                    </a:cubicBezTo>
                    <a:cubicBezTo>
                      <a:pt x="241" y="916"/>
                      <a:pt x="239" y="918"/>
                      <a:pt x="237" y="920"/>
                    </a:cubicBezTo>
                    <a:cubicBezTo>
                      <a:pt x="229" y="927"/>
                      <a:pt x="222" y="934"/>
                      <a:pt x="214" y="941"/>
                    </a:cubicBezTo>
                    <a:cubicBezTo>
                      <a:pt x="211" y="944"/>
                      <a:pt x="208" y="946"/>
                      <a:pt x="205" y="949"/>
                    </a:cubicBezTo>
                    <a:cubicBezTo>
                      <a:pt x="199" y="953"/>
                      <a:pt x="194" y="957"/>
                      <a:pt x="189" y="962"/>
                    </a:cubicBezTo>
                    <a:cubicBezTo>
                      <a:pt x="185" y="965"/>
                      <a:pt x="182" y="969"/>
                      <a:pt x="178" y="973"/>
                    </a:cubicBezTo>
                    <a:cubicBezTo>
                      <a:pt x="181" y="977"/>
                      <a:pt x="184" y="981"/>
                      <a:pt x="187" y="984"/>
                    </a:cubicBezTo>
                    <a:cubicBezTo>
                      <a:pt x="190" y="988"/>
                      <a:pt x="194" y="991"/>
                      <a:pt x="197" y="994"/>
                    </a:cubicBezTo>
                    <a:cubicBezTo>
                      <a:pt x="206" y="1003"/>
                      <a:pt x="215" y="1012"/>
                      <a:pt x="222" y="1022"/>
                    </a:cubicBezTo>
                    <a:cubicBezTo>
                      <a:pt x="224" y="1025"/>
                      <a:pt x="227" y="1028"/>
                      <a:pt x="229" y="1031"/>
                    </a:cubicBezTo>
                    <a:cubicBezTo>
                      <a:pt x="232" y="1034"/>
                      <a:pt x="234" y="1037"/>
                      <a:pt x="237" y="1040"/>
                    </a:cubicBezTo>
                    <a:cubicBezTo>
                      <a:pt x="239" y="1043"/>
                      <a:pt x="242" y="1046"/>
                      <a:pt x="244" y="1049"/>
                    </a:cubicBezTo>
                    <a:cubicBezTo>
                      <a:pt x="247" y="1051"/>
                      <a:pt x="248" y="1056"/>
                      <a:pt x="253" y="1056"/>
                    </a:cubicBezTo>
                    <a:cubicBezTo>
                      <a:pt x="258" y="1057"/>
                      <a:pt x="255" y="1063"/>
                      <a:pt x="258" y="1066"/>
                    </a:cubicBezTo>
                    <a:cubicBezTo>
                      <a:pt x="258" y="1066"/>
                      <a:pt x="258" y="1066"/>
                      <a:pt x="258" y="1066"/>
                    </a:cubicBezTo>
                    <a:cubicBezTo>
                      <a:pt x="262" y="1069"/>
                      <a:pt x="265" y="1072"/>
                      <a:pt x="270" y="1076"/>
                    </a:cubicBezTo>
                    <a:close/>
                    <a:moveTo>
                      <a:pt x="450" y="1789"/>
                    </a:moveTo>
                    <a:cubicBezTo>
                      <a:pt x="441" y="1796"/>
                      <a:pt x="431" y="1800"/>
                      <a:pt x="421" y="1802"/>
                    </a:cubicBezTo>
                    <a:cubicBezTo>
                      <a:pt x="416" y="1803"/>
                      <a:pt x="411" y="1804"/>
                      <a:pt x="406" y="1805"/>
                    </a:cubicBezTo>
                    <a:cubicBezTo>
                      <a:pt x="394" y="1806"/>
                      <a:pt x="381" y="1807"/>
                      <a:pt x="369" y="1809"/>
                    </a:cubicBezTo>
                    <a:cubicBezTo>
                      <a:pt x="364" y="1809"/>
                      <a:pt x="360" y="1811"/>
                      <a:pt x="355" y="1812"/>
                    </a:cubicBezTo>
                    <a:cubicBezTo>
                      <a:pt x="346" y="1812"/>
                      <a:pt x="337" y="1813"/>
                      <a:pt x="328" y="1813"/>
                    </a:cubicBezTo>
                    <a:cubicBezTo>
                      <a:pt x="313" y="1814"/>
                      <a:pt x="300" y="1811"/>
                      <a:pt x="288" y="1803"/>
                    </a:cubicBezTo>
                    <a:cubicBezTo>
                      <a:pt x="285" y="1801"/>
                      <a:pt x="283" y="1801"/>
                      <a:pt x="280" y="1803"/>
                    </a:cubicBezTo>
                    <a:cubicBezTo>
                      <a:pt x="278" y="1805"/>
                      <a:pt x="275" y="1808"/>
                      <a:pt x="271" y="1809"/>
                    </a:cubicBezTo>
                    <a:cubicBezTo>
                      <a:pt x="262" y="1814"/>
                      <a:pt x="254" y="1821"/>
                      <a:pt x="243" y="1824"/>
                    </a:cubicBezTo>
                    <a:cubicBezTo>
                      <a:pt x="235" y="1826"/>
                      <a:pt x="227" y="1830"/>
                      <a:pt x="220" y="1834"/>
                    </a:cubicBezTo>
                    <a:cubicBezTo>
                      <a:pt x="216" y="1837"/>
                      <a:pt x="212" y="1841"/>
                      <a:pt x="207" y="1843"/>
                    </a:cubicBezTo>
                    <a:cubicBezTo>
                      <a:pt x="199" y="1848"/>
                      <a:pt x="192" y="1854"/>
                      <a:pt x="184" y="1858"/>
                    </a:cubicBezTo>
                    <a:cubicBezTo>
                      <a:pt x="180" y="1861"/>
                      <a:pt x="176" y="1863"/>
                      <a:pt x="174" y="1867"/>
                    </a:cubicBezTo>
                    <a:cubicBezTo>
                      <a:pt x="169" y="1876"/>
                      <a:pt x="164" y="1885"/>
                      <a:pt x="160" y="1895"/>
                    </a:cubicBezTo>
                    <a:cubicBezTo>
                      <a:pt x="157" y="1902"/>
                      <a:pt x="153" y="1909"/>
                      <a:pt x="154" y="1918"/>
                    </a:cubicBezTo>
                    <a:cubicBezTo>
                      <a:pt x="156" y="1919"/>
                      <a:pt x="159" y="1920"/>
                      <a:pt x="161" y="1921"/>
                    </a:cubicBezTo>
                    <a:cubicBezTo>
                      <a:pt x="168" y="1922"/>
                      <a:pt x="174" y="1923"/>
                      <a:pt x="181" y="1924"/>
                    </a:cubicBezTo>
                    <a:cubicBezTo>
                      <a:pt x="198" y="1927"/>
                      <a:pt x="215" y="1926"/>
                      <a:pt x="232" y="1924"/>
                    </a:cubicBezTo>
                    <a:cubicBezTo>
                      <a:pt x="239" y="1923"/>
                      <a:pt x="246" y="1922"/>
                      <a:pt x="253" y="1923"/>
                    </a:cubicBezTo>
                    <a:cubicBezTo>
                      <a:pt x="275" y="1924"/>
                      <a:pt x="298" y="1923"/>
                      <a:pt x="321" y="1920"/>
                    </a:cubicBezTo>
                    <a:cubicBezTo>
                      <a:pt x="327" y="1919"/>
                      <a:pt x="334" y="1917"/>
                      <a:pt x="341" y="1916"/>
                    </a:cubicBezTo>
                    <a:cubicBezTo>
                      <a:pt x="348" y="1914"/>
                      <a:pt x="355" y="1913"/>
                      <a:pt x="362" y="1912"/>
                    </a:cubicBezTo>
                    <a:cubicBezTo>
                      <a:pt x="375" y="1911"/>
                      <a:pt x="387" y="1911"/>
                      <a:pt x="400" y="1910"/>
                    </a:cubicBezTo>
                    <a:cubicBezTo>
                      <a:pt x="405" y="1910"/>
                      <a:pt x="411" y="1909"/>
                      <a:pt x="417" y="1908"/>
                    </a:cubicBezTo>
                    <a:cubicBezTo>
                      <a:pt x="428" y="1906"/>
                      <a:pt x="440" y="1905"/>
                      <a:pt x="450" y="1903"/>
                    </a:cubicBezTo>
                    <a:cubicBezTo>
                      <a:pt x="455" y="1884"/>
                      <a:pt x="456" y="1865"/>
                      <a:pt x="457" y="1847"/>
                    </a:cubicBezTo>
                    <a:cubicBezTo>
                      <a:pt x="458" y="1841"/>
                      <a:pt x="456" y="1835"/>
                      <a:pt x="456" y="1829"/>
                    </a:cubicBezTo>
                    <a:cubicBezTo>
                      <a:pt x="457" y="1820"/>
                      <a:pt x="455" y="1811"/>
                      <a:pt x="454" y="1803"/>
                    </a:cubicBezTo>
                    <a:cubicBezTo>
                      <a:pt x="453" y="1799"/>
                      <a:pt x="452" y="1795"/>
                      <a:pt x="450" y="1789"/>
                    </a:cubicBezTo>
                    <a:close/>
                    <a:moveTo>
                      <a:pt x="703" y="290"/>
                    </a:moveTo>
                    <a:cubicBezTo>
                      <a:pt x="700" y="285"/>
                      <a:pt x="697" y="280"/>
                      <a:pt x="694" y="275"/>
                    </a:cubicBezTo>
                    <a:cubicBezTo>
                      <a:pt x="689" y="265"/>
                      <a:pt x="689" y="255"/>
                      <a:pt x="692" y="245"/>
                    </a:cubicBezTo>
                    <a:cubicBezTo>
                      <a:pt x="693" y="240"/>
                      <a:pt x="697" y="239"/>
                      <a:pt x="702" y="242"/>
                    </a:cubicBezTo>
                    <a:cubicBezTo>
                      <a:pt x="705" y="246"/>
                      <a:pt x="709" y="249"/>
                      <a:pt x="714" y="251"/>
                    </a:cubicBezTo>
                    <a:cubicBezTo>
                      <a:pt x="728" y="258"/>
                      <a:pt x="744" y="258"/>
                      <a:pt x="759" y="257"/>
                    </a:cubicBezTo>
                    <a:cubicBezTo>
                      <a:pt x="762" y="257"/>
                      <a:pt x="765" y="255"/>
                      <a:pt x="767" y="253"/>
                    </a:cubicBezTo>
                    <a:cubicBezTo>
                      <a:pt x="771" y="251"/>
                      <a:pt x="775" y="247"/>
                      <a:pt x="779" y="244"/>
                    </a:cubicBezTo>
                    <a:cubicBezTo>
                      <a:pt x="782" y="241"/>
                      <a:pt x="786" y="238"/>
                      <a:pt x="786" y="233"/>
                    </a:cubicBezTo>
                    <a:cubicBezTo>
                      <a:pt x="778" y="232"/>
                      <a:pt x="772" y="230"/>
                      <a:pt x="765" y="228"/>
                    </a:cubicBezTo>
                    <a:cubicBezTo>
                      <a:pt x="757" y="226"/>
                      <a:pt x="751" y="221"/>
                      <a:pt x="746" y="216"/>
                    </a:cubicBezTo>
                    <a:cubicBezTo>
                      <a:pt x="740" y="210"/>
                      <a:pt x="735" y="203"/>
                      <a:pt x="728" y="199"/>
                    </a:cubicBezTo>
                    <a:cubicBezTo>
                      <a:pt x="727" y="198"/>
                      <a:pt x="726" y="196"/>
                      <a:pt x="727" y="194"/>
                    </a:cubicBezTo>
                    <a:cubicBezTo>
                      <a:pt x="727" y="193"/>
                      <a:pt x="729" y="192"/>
                      <a:pt x="731" y="192"/>
                    </a:cubicBezTo>
                    <a:cubicBezTo>
                      <a:pt x="732" y="192"/>
                      <a:pt x="734" y="192"/>
                      <a:pt x="735" y="193"/>
                    </a:cubicBezTo>
                    <a:cubicBezTo>
                      <a:pt x="744" y="199"/>
                      <a:pt x="754" y="200"/>
                      <a:pt x="764" y="200"/>
                    </a:cubicBezTo>
                    <a:cubicBezTo>
                      <a:pt x="772" y="200"/>
                      <a:pt x="778" y="198"/>
                      <a:pt x="783" y="193"/>
                    </a:cubicBezTo>
                    <a:cubicBezTo>
                      <a:pt x="787" y="190"/>
                      <a:pt x="791" y="186"/>
                      <a:pt x="791" y="180"/>
                    </a:cubicBezTo>
                    <a:cubicBezTo>
                      <a:pt x="773" y="180"/>
                      <a:pt x="760" y="169"/>
                      <a:pt x="755" y="153"/>
                    </a:cubicBezTo>
                    <a:cubicBezTo>
                      <a:pt x="754" y="147"/>
                      <a:pt x="753" y="140"/>
                      <a:pt x="752" y="134"/>
                    </a:cubicBezTo>
                    <a:cubicBezTo>
                      <a:pt x="752" y="131"/>
                      <a:pt x="751" y="127"/>
                      <a:pt x="750" y="124"/>
                    </a:cubicBezTo>
                    <a:cubicBezTo>
                      <a:pt x="749" y="111"/>
                      <a:pt x="747" y="98"/>
                      <a:pt x="745" y="86"/>
                    </a:cubicBezTo>
                    <a:cubicBezTo>
                      <a:pt x="741" y="69"/>
                      <a:pt x="733" y="55"/>
                      <a:pt x="724" y="40"/>
                    </a:cubicBezTo>
                    <a:cubicBezTo>
                      <a:pt x="718" y="31"/>
                      <a:pt x="709" y="24"/>
                      <a:pt x="698" y="20"/>
                    </a:cubicBezTo>
                    <a:cubicBezTo>
                      <a:pt x="693" y="18"/>
                      <a:pt x="688" y="18"/>
                      <a:pt x="683" y="16"/>
                    </a:cubicBezTo>
                    <a:cubicBezTo>
                      <a:pt x="667" y="12"/>
                      <a:pt x="652" y="14"/>
                      <a:pt x="636" y="18"/>
                    </a:cubicBezTo>
                    <a:cubicBezTo>
                      <a:pt x="625" y="21"/>
                      <a:pt x="618" y="29"/>
                      <a:pt x="611" y="39"/>
                    </a:cubicBezTo>
                    <a:cubicBezTo>
                      <a:pt x="617" y="43"/>
                      <a:pt x="621" y="47"/>
                      <a:pt x="626" y="51"/>
                    </a:cubicBezTo>
                    <a:cubicBezTo>
                      <a:pt x="629" y="54"/>
                      <a:pt x="632" y="57"/>
                      <a:pt x="634" y="60"/>
                    </a:cubicBezTo>
                    <a:cubicBezTo>
                      <a:pt x="641" y="71"/>
                      <a:pt x="645" y="83"/>
                      <a:pt x="646" y="96"/>
                    </a:cubicBezTo>
                    <a:cubicBezTo>
                      <a:pt x="647" y="105"/>
                      <a:pt x="646" y="114"/>
                      <a:pt x="639" y="122"/>
                    </a:cubicBezTo>
                    <a:cubicBezTo>
                      <a:pt x="637" y="124"/>
                      <a:pt x="636" y="126"/>
                      <a:pt x="634" y="129"/>
                    </a:cubicBezTo>
                    <a:cubicBezTo>
                      <a:pt x="633" y="130"/>
                      <a:pt x="633" y="132"/>
                      <a:pt x="634" y="133"/>
                    </a:cubicBezTo>
                    <a:cubicBezTo>
                      <a:pt x="637" y="141"/>
                      <a:pt x="640" y="150"/>
                      <a:pt x="645" y="158"/>
                    </a:cubicBezTo>
                    <a:cubicBezTo>
                      <a:pt x="650" y="166"/>
                      <a:pt x="654" y="176"/>
                      <a:pt x="656" y="186"/>
                    </a:cubicBezTo>
                    <a:cubicBezTo>
                      <a:pt x="657" y="194"/>
                      <a:pt x="658" y="203"/>
                      <a:pt x="658" y="212"/>
                    </a:cubicBezTo>
                    <a:cubicBezTo>
                      <a:pt x="658" y="220"/>
                      <a:pt x="660" y="229"/>
                      <a:pt x="660" y="238"/>
                    </a:cubicBezTo>
                    <a:cubicBezTo>
                      <a:pt x="659" y="247"/>
                      <a:pt x="660" y="257"/>
                      <a:pt x="658" y="266"/>
                    </a:cubicBezTo>
                    <a:cubicBezTo>
                      <a:pt x="657" y="270"/>
                      <a:pt x="656" y="273"/>
                      <a:pt x="656" y="276"/>
                    </a:cubicBezTo>
                    <a:cubicBezTo>
                      <a:pt x="656" y="278"/>
                      <a:pt x="657" y="281"/>
                      <a:pt x="658" y="283"/>
                    </a:cubicBezTo>
                    <a:cubicBezTo>
                      <a:pt x="664" y="287"/>
                      <a:pt x="670" y="291"/>
                      <a:pt x="678" y="292"/>
                    </a:cubicBezTo>
                    <a:cubicBezTo>
                      <a:pt x="686" y="293"/>
                      <a:pt x="695" y="292"/>
                      <a:pt x="703" y="290"/>
                    </a:cubicBezTo>
                    <a:close/>
                    <a:moveTo>
                      <a:pt x="1049" y="1903"/>
                    </a:moveTo>
                    <a:cubicBezTo>
                      <a:pt x="1052" y="1899"/>
                      <a:pt x="1054" y="1896"/>
                      <a:pt x="1057" y="1894"/>
                    </a:cubicBezTo>
                    <a:cubicBezTo>
                      <a:pt x="1063" y="1889"/>
                      <a:pt x="1070" y="1884"/>
                      <a:pt x="1076" y="1878"/>
                    </a:cubicBezTo>
                    <a:cubicBezTo>
                      <a:pt x="1083" y="1871"/>
                      <a:pt x="1090" y="1863"/>
                      <a:pt x="1097" y="1856"/>
                    </a:cubicBezTo>
                    <a:cubicBezTo>
                      <a:pt x="1105" y="1845"/>
                      <a:pt x="1114" y="1835"/>
                      <a:pt x="1122" y="1823"/>
                    </a:cubicBezTo>
                    <a:cubicBezTo>
                      <a:pt x="1128" y="1814"/>
                      <a:pt x="1134" y="1803"/>
                      <a:pt x="1140" y="1793"/>
                    </a:cubicBezTo>
                    <a:cubicBezTo>
                      <a:pt x="1143" y="1787"/>
                      <a:pt x="1147" y="1782"/>
                      <a:pt x="1150" y="1777"/>
                    </a:cubicBezTo>
                    <a:cubicBezTo>
                      <a:pt x="1155" y="1766"/>
                      <a:pt x="1160" y="1756"/>
                      <a:pt x="1165" y="1746"/>
                    </a:cubicBezTo>
                    <a:cubicBezTo>
                      <a:pt x="1172" y="1733"/>
                      <a:pt x="1179" y="1720"/>
                      <a:pt x="1185" y="1707"/>
                    </a:cubicBezTo>
                    <a:cubicBezTo>
                      <a:pt x="1190" y="1696"/>
                      <a:pt x="1193" y="1685"/>
                      <a:pt x="1197" y="1673"/>
                    </a:cubicBezTo>
                    <a:cubicBezTo>
                      <a:pt x="1199" y="1664"/>
                      <a:pt x="1200" y="1655"/>
                      <a:pt x="1194" y="1646"/>
                    </a:cubicBezTo>
                    <a:cubicBezTo>
                      <a:pt x="1192" y="1644"/>
                      <a:pt x="1192" y="1641"/>
                      <a:pt x="1191" y="1639"/>
                    </a:cubicBezTo>
                    <a:cubicBezTo>
                      <a:pt x="1189" y="1635"/>
                      <a:pt x="1188" y="1631"/>
                      <a:pt x="1185" y="1629"/>
                    </a:cubicBezTo>
                    <a:cubicBezTo>
                      <a:pt x="1178" y="1622"/>
                      <a:pt x="1171" y="1615"/>
                      <a:pt x="1164" y="1609"/>
                    </a:cubicBezTo>
                    <a:cubicBezTo>
                      <a:pt x="1160" y="1605"/>
                      <a:pt x="1155" y="1601"/>
                      <a:pt x="1149" y="1600"/>
                    </a:cubicBezTo>
                    <a:cubicBezTo>
                      <a:pt x="1149" y="1601"/>
                      <a:pt x="1148" y="1602"/>
                      <a:pt x="1148" y="1603"/>
                    </a:cubicBezTo>
                    <a:cubicBezTo>
                      <a:pt x="1147" y="1604"/>
                      <a:pt x="1147" y="1606"/>
                      <a:pt x="1147" y="1608"/>
                    </a:cubicBezTo>
                    <a:cubicBezTo>
                      <a:pt x="1144" y="1629"/>
                      <a:pt x="1137" y="1649"/>
                      <a:pt x="1125" y="1667"/>
                    </a:cubicBezTo>
                    <a:cubicBezTo>
                      <a:pt x="1124" y="1669"/>
                      <a:pt x="1122" y="1672"/>
                      <a:pt x="1120" y="1674"/>
                    </a:cubicBezTo>
                    <a:cubicBezTo>
                      <a:pt x="1115" y="1681"/>
                      <a:pt x="1109" y="1687"/>
                      <a:pt x="1104" y="1693"/>
                    </a:cubicBezTo>
                    <a:cubicBezTo>
                      <a:pt x="1094" y="1707"/>
                      <a:pt x="1082" y="1718"/>
                      <a:pt x="1068" y="1726"/>
                    </a:cubicBezTo>
                    <a:cubicBezTo>
                      <a:pt x="1056" y="1733"/>
                      <a:pt x="1043" y="1738"/>
                      <a:pt x="1029" y="1737"/>
                    </a:cubicBezTo>
                    <a:cubicBezTo>
                      <a:pt x="1027" y="1737"/>
                      <a:pt x="1026" y="1737"/>
                      <a:pt x="1024" y="1738"/>
                    </a:cubicBezTo>
                    <a:cubicBezTo>
                      <a:pt x="1022" y="1746"/>
                      <a:pt x="1021" y="1755"/>
                      <a:pt x="1020" y="1763"/>
                    </a:cubicBezTo>
                    <a:cubicBezTo>
                      <a:pt x="1019" y="1772"/>
                      <a:pt x="1017" y="1781"/>
                      <a:pt x="1016" y="1790"/>
                    </a:cubicBezTo>
                    <a:cubicBezTo>
                      <a:pt x="1014" y="1804"/>
                      <a:pt x="1012" y="1818"/>
                      <a:pt x="1011" y="1832"/>
                    </a:cubicBezTo>
                    <a:cubicBezTo>
                      <a:pt x="1010" y="1836"/>
                      <a:pt x="1009" y="1841"/>
                      <a:pt x="1010" y="1844"/>
                    </a:cubicBezTo>
                    <a:cubicBezTo>
                      <a:pt x="1013" y="1859"/>
                      <a:pt x="1017" y="1872"/>
                      <a:pt x="1027" y="1883"/>
                    </a:cubicBezTo>
                    <a:cubicBezTo>
                      <a:pt x="1034" y="1891"/>
                      <a:pt x="1040" y="1899"/>
                      <a:pt x="1049" y="1903"/>
                    </a:cubicBezTo>
                    <a:close/>
                    <a:moveTo>
                      <a:pt x="658" y="1187"/>
                    </a:moveTo>
                    <a:cubicBezTo>
                      <a:pt x="657" y="1198"/>
                      <a:pt x="659" y="1207"/>
                      <a:pt x="664" y="1216"/>
                    </a:cubicBezTo>
                    <a:cubicBezTo>
                      <a:pt x="666" y="1220"/>
                      <a:pt x="668" y="1224"/>
                      <a:pt x="670" y="1227"/>
                    </a:cubicBezTo>
                    <a:cubicBezTo>
                      <a:pt x="671" y="1229"/>
                      <a:pt x="673" y="1231"/>
                      <a:pt x="676" y="1230"/>
                    </a:cubicBezTo>
                    <a:cubicBezTo>
                      <a:pt x="679" y="1228"/>
                      <a:pt x="682" y="1225"/>
                      <a:pt x="683" y="1221"/>
                    </a:cubicBezTo>
                    <a:cubicBezTo>
                      <a:pt x="683" y="1216"/>
                      <a:pt x="684" y="1211"/>
                      <a:pt x="683" y="1206"/>
                    </a:cubicBezTo>
                    <a:cubicBezTo>
                      <a:pt x="681" y="1195"/>
                      <a:pt x="679" y="1184"/>
                      <a:pt x="677" y="1173"/>
                    </a:cubicBezTo>
                    <a:cubicBezTo>
                      <a:pt x="675" y="1164"/>
                      <a:pt x="676" y="1156"/>
                      <a:pt x="679" y="1148"/>
                    </a:cubicBezTo>
                    <a:cubicBezTo>
                      <a:pt x="683" y="1140"/>
                      <a:pt x="686" y="1131"/>
                      <a:pt x="689" y="1122"/>
                    </a:cubicBezTo>
                    <a:cubicBezTo>
                      <a:pt x="690" y="1119"/>
                      <a:pt x="691" y="1115"/>
                      <a:pt x="693" y="1112"/>
                    </a:cubicBezTo>
                    <a:cubicBezTo>
                      <a:pt x="695" y="1106"/>
                      <a:pt x="697" y="1101"/>
                      <a:pt x="699" y="1095"/>
                    </a:cubicBezTo>
                    <a:cubicBezTo>
                      <a:pt x="700" y="1089"/>
                      <a:pt x="701" y="1082"/>
                      <a:pt x="707" y="1077"/>
                    </a:cubicBezTo>
                    <a:cubicBezTo>
                      <a:pt x="704" y="1072"/>
                      <a:pt x="699" y="1070"/>
                      <a:pt x="695" y="1067"/>
                    </a:cubicBezTo>
                    <a:cubicBezTo>
                      <a:pt x="691" y="1066"/>
                      <a:pt x="687" y="1064"/>
                      <a:pt x="684" y="1062"/>
                    </a:cubicBezTo>
                    <a:cubicBezTo>
                      <a:pt x="676" y="1059"/>
                      <a:pt x="668" y="1056"/>
                      <a:pt x="660" y="1054"/>
                    </a:cubicBezTo>
                    <a:cubicBezTo>
                      <a:pt x="657" y="1054"/>
                      <a:pt x="653" y="1053"/>
                      <a:pt x="650" y="1052"/>
                    </a:cubicBezTo>
                    <a:cubicBezTo>
                      <a:pt x="645" y="1051"/>
                      <a:pt x="640" y="1048"/>
                      <a:pt x="635" y="1047"/>
                    </a:cubicBezTo>
                    <a:cubicBezTo>
                      <a:pt x="626" y="1045"/>
                      <a:pt x="617" y="1044"/>
                      <a:pt x="608" y="1042"/>
                    </a:cubicBezTo>
                    <a:cubicBezTo>
                      <a:pt x="604" y="1041"/>
                      <a:pt x="602" y="1042"/>
                      <a:pt x="601" y="1046"/>
                    </a:cubicBezTo>
                    <a:cubicBezTo>
                      <a:pt x="598" y="1053"/>
                      <a:pt x="595" y="1060"/>
                      <a:pt x="591" y="1067"/>
                    </a:cubicBezTo>
                    <a:cubicBezTo>
                      <a:pt x="590" y="1070"/>
                      <a:pt x="588" y="1073"/>
                      <a:pt x="587" y="1077"/>
                    </a:cubicBezTo>
                    <a:cubicBezTo>
                      <a:pt x="583" y="1088"/>
                      <a:pt x="577" y="1099"/>
                      <a:pt x="572" y="1109"/>
                    </a:cubicBezTo>
                    <a:cubicBezTo>
                      <a:pt x="570" y="1112"/>
                      <a:pt x="570" y="1114"/>
                      <a:pt x="569" y="1116"/>
                    </a:cubicBezTo>
                    <a:cubicBezTo>
                      <a:pt x="568" y="1118"/>
                      <a:pt x="568" y="1121"/>
                      <a:pt x="567" y="1123"/>
                    </a:cubicBezTo>
                    <a:cubicBezTo>
                      <a:pt x="567" y="1125"/>
                      <a:pt x="565" y="1127"/>
                      <a:pt x="565" y="1129"/>
                    </a:cubicBezTo>
                    <a:cubicBezTo>
                      <a:pt x="565" y="1144"/>
                      <a:pt x="566" y="1160"/>
                      <a:pt x="566" y="1175"/>
                    </a:cubicBezTo>
                    <a:cubicBezTo>
                      <a:pt x="565" y="1186"/>
                      <a:pt x="573" y="1192"/>
                      <a:pt x="581" y="1199"/>
                    </a:cubicBezTo>
                    <a:cubicBezTo>
                      <a:pt x="581" y="1195"/>
                      <a:pt x="581" y="1193"/>
                      <a:pt x="581" y="1190"/>
                    </a:cubicBezTo>
                    <a:cubicBezTo>
                      <a:pt x="580" y="1182"/>
                      <a:pt x="580" y="1174"/>
                      <a:pt x="582" y="1166"/>
                    </a:cubicBezTo>
                    <a:cubicBezTo>
                      <a:pt x="582" y="1163"/>
                      <a:pt x="583" y="1162"/>
                      <a:pt x="586" y="1162"/>
                    </a:cubicBezTo>
                    <a:cubicBezTo>
                      <a:pt x="588" y="1162"/>
                      <a:pt x="590" y="1164"/>
                      <a:pt x="590" y="1167"/>
                    </a:cubicBezTo>
                    <a:cubicBezTo>
                      <a:pt x="590" y="1171"/>
                      <a:pt x="590" y="1175"/>
                      <a:pt x="590" y="1179"/>
                    </a:cubicBezTo>
                    <a:cubicBezTo>
                      <a:pt x="589" y="1190"/>
                      <a:pt x="591" y="1201"/>
                      <a:pt x="593" y="1212"/>
                    </a:cubicBezTo>
                    <a:cubicBezTo>
                      <a:pt x="593" y="1213"/>
                      <a:pt x="594" y="1215"/>
                      <a:pt x="596" y="1216"/>
                    </a:cubicBezTo>
                    <a:cubicBezTo>
                      <a:pt x="601" y="1219"/>
                      <a:pt x="607" y="1223"/>
                      <a:pt x="613" y="1226"/>
                    </a:cubicBezTo>
                    <a:cubicBezTo>
                      <a:pt x="615" y="1226"/>
                      <a:pt x="617" y="1226"/>
                      <a:pt x="619" y="1226"/>
                    </a:cubicBezTo>
                    <a:cubicBezTo>
                      <a:pt x="621" y="1222"/>
                      <a:pt x="620" y="1218"/>
                      <a:pt x="620" y="1214"/>
                    </a:cubicBezTo>
                    <a:cubicBezTo>
                      <a:pt x="618" y="1204"/>
                      <a:pt x="618" y="1195"/>
                      <a:pt x="616" y="1185"/>
                    </a:cubicBezTo>
                    <a:cubicBezTo>
                      <a:pt x="616" y="1181"/>
                      <a:pt x="619" y="1180"/>
                      <a:pt x="620" y="1178"/>
                    </a:cubicBezTo>
                    <a:cubicBezTo>
                      <a:pt x="621" y="1177"/>
                      <a:pt x="624" y="1178"/>
                      <a:pt x="626" y="1178"/>
                    </a:cubicBezTo>
                    <a:cubicBezTo>
                      <a:pt x="626" y="1181"/>
                      <a:pt x="626" y="1183"/>
                      <a:pt x="626" y="1185"/>
                    </a:cubicBezTo>
                    <a:cubicBezTo>
                      <a:pt x="625" y="1198"/>
                      <a:pt x="626" y="1210"/>
                      <a:pt x="629" y="1223"/>
                    </a:cubicBezTo>
                    <a:cubicBezTo>
                      <a:pt x="630" y="1227"/>
                      <a:pt x="632" y="1231"/>
                      <a:pt x="636" y="1232"/>
                    </a:cubicBezTo>
                    <a:cubicBezTo>
                      <a:pt x="642" y="1234"/>
                      <a:pt x="647" y="1236"/>
                      <a:pt x="653" y="1234"/>
                    </a:cubicBezTo>
                    <a:cubicBezTo>
                      <a:pt x="655" y="1232"/>
                      <a:pt x="657" y="1229"/>
                      <a:pt x="659" y="1227"/>
                    </a:cubicBezTo>
                    <a:cubicBezTo>
                      <a:pt x="658" y="1226"/>
                      <a:pt x="658" y="1224"/>
                      <a:pt x="657" y="1223"/>
                    </a:cubicBezTo>
                    <a:cubicBezTo>
                      <a:pt x="655" y="1216"/>
                      <a:pt x="653" y="1209"/>
                      <a:pt x="651" y="1202"/>
                    </a:cubicBezTo>
                    <a:cubicBezTo>
                      <a:pt x="649" y="1196"/>
                      <a:pt x="650" y="1191"/>
                      <a:pt x="658" y="1187"/>
                    </a:cubicBezTo>
                    <a:close/>
                    <a:moveTo>
                      <a:pt x="60" y="1082"/>
                    </a:moveTo>
                    <a:cubicBezTo>
                      <a:pt x="59" y="1085"/>
                      <a:pt x="58" y="1088"/>
                      <a:pt x="57" y="1090"/>
                    </a:cubicBezTo>
                    <a:cubicBezTo>
                      <a:pt x="55" y="1095"/>
                      <a:pt x="52" y="1099"/>
                      <a:pt x="50" y="1103"/>
                    </a:cubicBezTo>
                    <a:cubicBezTo>
                      <a:pt x="43" y="1116"/>
                      <a:pt x="36" y="1129"/>
                      <a:pt x="30" y="1142"/>
                    </a:cubicBezTo>
                    <a:cubicBezTo>
                      <a:pt x="28" y="1147"/>
                      <a:pt x="26" y="1151"/>
                      <a:pt x="23" y="1155"/>
                    </a:cubicBezTo>
                    <a:cubicBezTo>
                      <a:pt x="21" y="1158"/>
                      <a:pt x="20" y="1160"/>
                      <a:pt x="22" y="1163"/>
                    </a:cubicBezTo>
                    <a:cubicBezTo>
                      <a:pt x="23" y="1167"/>
                      <a:pt x="26" y="1168"/>
                      <a:pt x="30" y="1167"/>
                    </a:cubicBezTo>
                    <a:cubicBezTo>
                      <a:pt x="33" y="1167"/>
                      <a:pt x="37" y="1166"/>
                      <a:pt x="40" y="1164"/>
                    </a:cubicBezTo>
                    <a:cubicBezTo>
                      <a:pt x="49" y="1159"/>
                      <a:pt x="55" y="1150"/>
                      <a:pt x="63" y="1142"/>
                    </a:cubicBezTo>
                    <a:cubicBezTo>
                      <a:pt x="70" y="1134"/>
                      <a:pt x="75" y="1124"/>
                      <a:pt x="83" y="1116"/>
                    </a:cubicBezTo>
                    <a:cubicBezTo>
                      <a:pt x="88" y="1109"/>
                      <a:pt x="95" y="1105"/>
                      <a:pt x="102" y="1101"/>
                    </a:cubicBezTo>
                    <a:cubicBezTo>
                      <a:pt x="112" y="1097"/>
                      <a:pt x="123" y="1093"/>
                      <a:pt x="133" y="1089"/>
                    </a:cubicBezTo>
                    <a:cubicBezTo>
                      <a:pt x="136" y="1088"/>
                      <a:pt x="138" y="1087"/>
                      <a:pt x="140" y="1085"/>
                    </a:cubicBezTo>
                    <a:cubicBezTo>
                      <a:pt x="143" y="1082"/>
                      <a:pt x="146" y="1083"/>
                      <a:pt x="150" y="1084"/>
                    </a:cubicBezTo>
                    <a:cubicBezTo>
                      <a:pt x="149" y="1088"/>
                      <a:pt x="148" y="1092"/>
                      <a:pt x="148" y="1096"/>
                    </a:cubicBezTo>
                    <a:cubicBezTo>
                      <a:pt x="142" y="1101"/>
                      <a:pt x="137" y="1105"/>
                      <a:pt x="131" y="1109"/>
                    </a:cubicBezTo>
                    <a:cubicBezTo>
                      <a:pt x="129" y="1111"/>
                      <a:pt x="128" y="1114"/>
                      <a:pt x="126" y="1116"/>
                    </a:cubicBezTo>
                    <a:cubicBezTo>
                      <a:pt x="120" y="1119"/>
                      <a:pt x="117" y="1124"/>
                      <a:pt x="114" y="1129"/>
                    </a:cubicBezTo>
                    <a:cubicBezTo>
                      <a:pt x="109" y="1136"/>
                      <a:pt x="110" y="1144"/>
                      <a:pt x="117" y="1150"/>
                    </a:cubicBezTo>
                    <a:cubicBezTo>
                      <a:pt x="120" y="1146"/>
                      <a:pt x="124" y="1143"/>
                      <a:pt x="127" y="1139"/>
                    </a:cubicBezTo>
                    <a:cubicBezTo>
                      <a:pt x="138" y="1130"/>
                      <a:pt x="151" y="1125"/>
                      <a:pt x="163" y="1119"/>
                    </a:cubicBezTo>
                    <a:cubicBezTo>
                      <a:pt x="174" y="1115"/>
                      <a:pt x="186" y="1112"/>
                      <a:pt x="196" y="1105"/>
                    </a:cubicBezTo>
                    <a:cubicBezTo>
                      <a:pt x="202" y="1101"/>
                      <a:pt x="207" y="1097"/>
                      <a:pt x="213" y="1093"/>
                    </a:cubicBezTo>
                    <a:cubicBezTo>
                      <a:pt x="225" y="1087"/>
                      <a:pt x="233" y="1077"/>
                      <a:pt x="239" y="1066"/>
                    </a:cubicBezTo>
                    <a:cubicBezTo>
                      <a:pt x="243" y="1061"/>
                      <a:pt x="243" y="1061"/>
                      <a:pt x="238" y="1055"/>
                    </a:cubicBezTo>
                    <a:cubicBezTo>
                      <a:pt x="233" y="1049"/>
                      <a:pt x="227" y="1042"/>
                      <a:pt x="221" y="1035"/>
                    </a:cubicBezTo>
                    <a:cubicBezTo>
                      <a:pt x="213" y="1025"/>
                      <a:pt x="207" y="1015"/>
                      <a:pt x="198" y="1005"/>
                    </a:cubicBezTo>
                    <a:cubicBezTo>
                      <a:pt x="195" y="1003"/>
                      <a:pt x="193" y="1000"/>
                      <a:pt x="191" y="998"/>
                    </a:cubicBezTo>
                    <a:cubicBezTo>
                      <a:pt x="188" y="995"/>
                      <a:pt x="187" y="996"/>
                      <a:pt x="186" y="1000"/>
                    </a:cubicBezTo>
                    <a:cubicBezTo>
                      <a:pt x="186" y="1001"/>
                      <a:pt x="186" y="1002"/>
                      <a:pt x="186" y="1003"/>
                    </a:cubicBezTo>
                    <a:cubicBezTo>
                      <a:pt x="181" y="1002"/>
                      <a:pt x="178" y="999"/>
                      <a:pt x="174" y="1001"/>
                    </a:cubicBezTo>
                    <a:cubicBezTo>
                      <a:pt x="171" y="1003"/>
                      <a:pt x="167" y="1004"/>
                      <a:pt x="164" y="1006"/>
                    </a:cubicBezTo>
                    <a:cubicBezTo>
                      <a:pt x="155" y="1009"/>
                      <a:pt x="145" y="1014"/>
                      <a:pt x="136" y="1017"/>
                    </a:cubicBezTo>
                    <a:cubicBezTo>
                      <a:pt x="125" y="1019"/>
                      <a:pt x="115" y="1022"/>
                      <a:pt x="106" y="1027"/>
                    </a:cubicBezTo>
                    <a:cubicBezTo>
                      <a:pt x="105" y="1028"/>
                      <a:pt x="103" y="1029"/>
                      <a:pt x="102" y="1029"/>
                    </a:cubicBezTo>
                    <a:cubicBezTo>
                      <a:pt x="97" y="1029"/>
                      <a:pt x="94" y="1032"/>
                      <a:pt x="91" y="1034"/>
                    </a:cubicBezTo>
                    <a:cubicBezTo>
                      <a:pt x="85" y="1038"/>
                      <a:pt x="80" y="1042"/>
                      <a:pt x="75" y="1045"/>
                    </a:cubicBezTo>
                    <a:cubicBezTo>
                      <a:pt x="73" y="1046"/>
                      <a:pt x="72" y="1047"/>
                      <a:pt x="71" y="1048"/>
                    </a:cubicBezTo>
                    <a:cubicBezTo>
                      <a:pt x="65" y="1055"/>
                      <a:pt x="59" y="1062"/>
                      <a:pt x="54" y="1070"/>
                    </a:cubicBezTo>
                    <a:cubicBezTo>
                      <a:pt x="49" y="1077"/>
                      <a:pt x="45" y="1084"/>
                      <a:pt x="41" y="1092"/>
                    </a:cubicBezTo>
                    <a:cubicBezTo>
                      <a:pt x="36" y="1100"/>
                      <a:pt x="30" y="1108"/>
                      <a:pt x="26" y="1117"/>
                    </a:cubicBezTo>
                    <a:cubicBezTo>
                      <a:pt x="24" y="1121"/>
                      <a:pt x="22" y="1125"/>
                      <a:pt x="18" y="1129"/>
                    </a:cubicBezTo>
                    <a:cubicBezTo>
                      <a:pt x="14" y="1132"/>
                      <a:pt x="11" y="1137"/>
                      <a:pt x="13" y="1143"/>
                    </a:cubicBezTo>
                    <a:cubicBezTo>
                      <a:pt x="20" y="1144"/>
                      <a:pt x="22" y="1139"/>
                      <a:pt x="24" y="1135"/>
                    </a:cubicBezTo>
                    <a:cubicBezTo>
                      <a:pt x="29" y="1127"/>
                      <a:pt x="32" y="1118"/>
                      <a:pt x="37" y="1110"/>
                    </a:cubicBezTo>
                    <a:cubicBezTo>
                      <a:pt x="41" y="1102"/>
                      <a:pt x="46" y="1094"/>
                      <a:pt x="50" y="1086"/>
                    </a:cubicBezTo>
                    <a:cubicBezTo>
                      <a:pt x="52" y="1083"/>
                      <a:pt x="54" y="1081"/>
                      <a:pt x="60" y="1082"/>
                    </a:cubicBezTo>
                    <a:close/>
                    <a:moveTo>
                      <a:pt x="626" y="118"/>
                    </a:moveTo>
                    <a:cubicBezTo>
                      <a:pt x="631" y="115"/>
                      <a:pt x="632" y="112"/>
                      <a:pt x="633" y="107"/>
                    </a:cubicBezTo>
                    <a:cubicBezTo>
                      <a:pt x="636" y="95"/>
                      <a:pt x="634" y="84"/>
                      <a:pt x="629" y="72"/>
                    </a:cubicBezTo>
                    <a:cubicBezTo>
                      <a:pt x="623" y="59"/>
                      <a:pt x="615" y="50"/>
                      <a:pt x="601" y="44"/>
                    </a:cubicBezTo>
                    <a:cubicBezTo>
                      <a:pt x="599" y="43"/>
                      <a:pt x="597" y="41"/>
                      <a:pt x="594" y="43"/>
                    </a:cubicBezTo>
                    <a:cubicBezTo>
                      <a:pt x="588" y="48"/>
                      <a:pt x="581" y="51"/>
                      <a:pt x="575" y="59"/>
                    </a:cubicBezTo>
                    <a:cubicBezTo>
                      <a:pt x="579" y="60"/>
                      <a:pt x="583" y="61"/>
                      <a:pt x="585" y="64"/>
                    </a:cubicBezTo>
                    <a:cubicBezTo>
                      <a:pt x="587" y="68"/>
                      <a:pt x="591" y="72"/>
                      <a:pt x="595" y="75"/>
                    </a:cubicBezTo>
                    <a:cubicBezTo>
                      <a:pt x="604" y="82"/>
                      <a:pt x="612" y="90"/>
                      <a:pt x="617" y="101"/>
                    </a:cubicBezTo>
                    <a:cubicBezTo>
                      <a:pt x="619" y="107"/>
                      <a:pt x="623" y="112"/>
                      <a:pt x="626" y="118"/>
                    </a:cubicBezTo>
                    <a:close/>
                    <a:moveTo>
                      <a:pt x="408" y="258"/>
                    </a:moveTo>
                    <a:cubicBezTo>
                      <a:pt x="408" y="266"/>
                      <a:pt x="407" y="274"/>
                      <a:pt x="416" y="278"/>
                    </a:cubicBezTo>
                    <a:cubicBezTo>
                      <a:pt x="418" y="276"/>
                      <a:pt x="420" y="274"/>
                      <a:pt x="422" y="272"/>
                    </a:cubicBezTo>
                    <a:cubicBezTo>
                      <a:pt x="423" y="271"/>
                      <a:pt x="424" y="269"/>
                      <a:pt x="424" y="267"/>
                    </a:cubicBezTo>
                    <a:cubicBezTo>
                      <a:pt x="423" y="263"/>
                      <a:pt x="421" y="259"/>
                      <a:pt x="420" y="254"/>
                    </a:cubicBezTo>
                    <a:cubicBezTo>
                      <a:pt x="416" y="255"/>
                      <a:pt x="412" y="257"/>
                      <a:pt x="408" y="258"/>
                    </a:cubicBezTo>
                    <a:close/>
                    <a:moveTo>
                      <a:pt x="313" y="286"/>
                    </a:moveTo>
                    <a:cubicBezTo>
                      <a:pt x="305" y="285"/>
                      <a:pt x="301" y="285"/>
                      <a:pt x="298" y="291"/>
                    </a:cubicBezTo>
                    <a:cubicBezTo>
                      <a:pt x="298" y="292"/>
                      <a:pt x="298" y="294"/>
                      <a:pt x="299" y="296"/>
                    </a:cubicBezTo>
                    <a:cubicBezTo>
                      <a:pt x="300" y="297"/>
                      <a:pt x="302" y="299"/>
                      <a:pt x="304" y="299"/>
                    </a:cubicBezTo>
                    <a:cubicBezTo>
                      <a:pt x="306" y="300"/>
                      <a:pt x="308" y="298"/>
                      <a:pt x="308" y="296"/>
                    </a:cubicBezTo>
                    <a:cubicBezTo>
                      <a:pt x="310" y="293"/>
                      <a:pt x="311" y="290"/>
                      <a:pt x="313" y="286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08" name="Freeform 6"/>
              <p:cNvSpPr>
                <a:spLocks noEditPoints="1"/>
              </p:cNvSpPr>
              <p:nvPr/>
            </p:nvSpPr>
            <p:spPr bwMode="auto">
              <a:xfrm>
                <a:off x="2811" y="306"/>
                <a:ext cx="1859" cy="3477"/>
              </a:xfrm>
              <a:custGeom>
                <a:avLst/>
                <a:gdLst>
                  <a:gd name="T0" fmla="*/ 156 w 1033"/>
                  <a:gd name="T1" fmla="*/ 349 h 1932"/>
                  <a:gd name="T2" fmla="*/ 4 w 1033"/>
                  <a:gd name="T3" fmla="*/ 207 h 1932"/>
                  <a:gd name="T4" fmla="*/ 303 w 1033"/>
                  <a:gd name="T5" fmla="*/ 2 h 1932"/>
                  <a:gd name="T6" fmla="*/ 510 w 1033"/>
                  <a:gd name="T7" fmla="*/ 241 h 1932"/>
                  <a:gd name="T8" fmla="*/ 604 w 1033"/>
                  <a:gd name="T9" fmla="*/ 539 h 1932"/>
                  <a:gd name="T10" fmla="*/ 700 w 1033"/>
                  <a:gd name="T11" fmla="*/ 785 h 1932"/>
                  <a:gd name="T12" fmla="*/ 709 w 1033"/>
                  <a:gd name="T13" fmla="*/ 1207 h 1932"/>
                  <a:gd name="T14" fmla="*/ 1002 w 1033"/>
                  <a:gd name="T15" fmla="*/ 1558 h 1932"/>
                  <a:gd name="T16" fmla="*/ 984 w 1033"/>
                  <a:gd name="T17" fmla="*/ 1763 h 1932"/>
                  <a:gd name="T18" fmla="*/ 769 w 1033"/>
                  <a:gd name="T19" fmla="*/ 1808 h 1932"/>
                  <a:gd name="T20" fmla="*/ 674 w 1033"/>
                  <a:gd name="T21" fmla="*/ 1613 h 1932"/>
                  <a:gd name="T22" fmla="*/ 611 w 1033"/>
                  <a:gd name="T23" fmla="*/ 1789 h 1932"/>
                  <a:gd name="T24" fmla="*/ 414 w 1033"/>
                  <a:gd name="T25" fmla="*/ 1926 h 1932"/>
                  <a:gd name="T26" fmla="*/ 324 w 1033"/>
                  <a:gd name="T27" fmla="*/ 1807 h 1932"/>
                  <a:gd name="T28" fmla="*/ 309 w 1033"/>
                  <a:gd name="T29" fmla="*/ 1364 h 1932"/>
                  <a:gd name="T30" fmla="*/ 236 w 1033"/>
                  <a:gd name="T31" fmla="*/ 824 h 1932"/>
                  <a:gd name="T32" fmla="*/ 317 w 1033"/>
                  <a:gd name="T33" fmla="*/ 452 h 1932"/>
                  <a:gd name="T34" fmla="*/ 446 w 1033"/>
                  <a:gd name="T35" fmla="*/ 989 h 1932"/>
                  <a:gd name="T36" fmla="*/ 259 w 1033"/>
                  <a:gd name="T37" fmla="*/ 946 h 1932"/>
                  <a:gd name="T38" fmla="*/ 317 w 1033"/>
                  <a:gd name="T39" fmla="*/ 1343 h 1932"/>
                  <a:gd name="T40" fmla="*/ 335 w 1033"/>
                  <a:gd name="T41" fmla="*/ 1740 h 1932"/>
                  <a:gd name="T42" fmla="*/ 604 w 1033"/>
                  <a:gd name="T43" fmla="*/ 1778 h 1932"/>
                  <a:gd name="T44" fmla="*/ 585 w 1033"/>
                  <a:gd name="T45" fmla="*/ 1545 h 1932"/>
                  <a:gd name="T46" fmla="*/ 441 w 1033"/>
                  <a:gd name="T47" fmla="*/ 1209 h 1932"/>
                  <a:gd name="T48" fmla="*/ 590 w 1033"/>
                  <a:gd name="T49" fmla="*/ 1478 h 1932"/>
                  <a:gd name="T50" fmla="*/ 950 w 1033"/>
                  <a:gd name="T51" fmla="*/ 1619 h 1932"/>
                  <a:gd name="T52" fmla="*/ 740 w 1033"/>
                  <a:gd name="T53" fmla="*/ 1286 h 1932"/>
                  <a:gd name="T54" fmla="*/ 688 w 1033"/>
                  <a:gd name="T55" fmla="*/ 1082 h 1932"/>
                  <a:gd name="T56" fmla="*/ 660 w 1033"/>
                  <a:gd name="T57" fmla="*/ 940 h 1932"/>
                  <a:gd name="T58" fmla="*/ 585 w 1033"/>
                  <a:gd name="T59" fmla="*/ 1076 h 1932"/>
                  <a:gd name="T60" fmla="*/ 479 w 1033"/>
                  <a:gd name="T61" fmla="*/ 418 h 1932"/>
                  <a:gd name="T62" fmla="*/ 245 w 1033"/>
                  <a:gd name="T63" fmla="*/ 746 h 1932"/>
                  <a:gd name="T64" fmla="*/ 464 w 1033"/>
                  <a:gd name="T65" fmla="*/ 914 h 1932"/>
                  <a:gd name="T66" fmla="*/ 471 w 1033"/>
                  <a:gd name="T67" fmla="*/ 649 h 1932"/>
                  <a:gd name="T68" fmla="*/ 503 w 1033"/>
                  <a:gd name="T69" fmla="*/ 865 h 1932"/>
                  <a:gd name="T70" fmla="*/ 548 w 1033"/>
                  <a:gd name="T71" fmla="*/ 1009 h 1932"/>
                  <a:gd name="T72" fmla="*/ 689 w 1033"/>
                  <a:gd name="T73" fmla="*/ 785 h 1932"/>
                  <a:gd name="T74" fmla="*/ 515 w 1033"/>
                  <a:gd name="T75" fmla="*/ 213 h 1932"/>
                  <a:gd name="T76" fmla="*/ 220 w 1033"/>
                  <a:gd name="T77" fmla="*/ 31 h 1932"/>
                  <a:gd name="T78" fmla="*/ 317 w 1033"/>
                  <a:gd name="T79" fmla="*/ 182 h 1932"/>
                  <a:gd name="T80" fmla="*/ 329 w 1033"/>
                  <a:gd name="T81" fmla="*/ 292 h 1932"/>
                  <a:gd name="T82" fmla="*/ 246 w 1033"/>
                  <a:gd name="T83" fmla="*/ 247 h 1932"/>
                  <a:gd name="T84" fmla="*/ 186 w 1033"/>
                  <a:gd name="T85" fmla="*/ 214 h 1932"/>
                  <a:gd name="T86" fmla="*/ 190 w 1033"/>
                  <a:gd name="T87" fmla="*/ 363 h 1932"/>
                  <a:gd name="T88" fmla="*/ 307 w 1033"/>
                  <a:gd name="T89" fmla="*/ 404 h 1932"/>
                  <a:gd name="T90" fmla="*/ 398 w 1033"/>
                  <a:gd name="T91" fmla="*/ 423 h 1932"/>
                  <a:gd name="T92" fmla="*/ 368 w 1033"/>
                  <a:gd name="T93" fmla="*/ 341 h 1932"/>
                  <a:gd name="T94" fmla="*/ 988 w 1033"/>
                  <a:gd name="T95" fmla="*/ 1737 h 1932"/>
                  <a:gd name="T96" fmla="*/ 816 w 1033"/>
                  <a:gd name="T97" fmla="*/ 1733 h 1932"/>
                  <a:gd name="T98" fmla="*/ 482 w 1033"/>
                  <a:gd name="T99" fmla="*/ 1806 h 1932"/>
                  <a:gd name="T100" fmla="*/ 330 w 1033"/>
                  <a:gd name="T101" fmla="*/ 1921 h 1932"/>
                  <a:gd name="T102" fmla="*/ 465 w 1033"/>
                  <a:gd name="T103" fmla="*/ 1115 h 1932"/>
                  <a:gd name="T104" fmla="*/ 515 w 1033"/>
                  <a:gd name="T105" fmla="*/ 1200 h 1932"/>
                  <a:gd name="T106" fmla="*/ 575 w 1033"/>
                  <a:gd name="T107" fmla="*/ 1023 h 1932"/>
                  <a:gd name="T108" fmla="*/ 451 w 1033"/>
                  <a:gd name="T109" fmla="*/ 1179 h 1932"/>
                  <a:gd name="T110" fmla="*/ 352 w 1033"/>
                  <a:gd name="T111" fmla="*/ 307 h 1932"/>
                  <a:gd name="T112" fmla="*/ 446 w 1033"/>
                  <a:gd name="T113" fmla="*/ 342 h 1932"/>
                  <a:gd name="T114" fmla="*/ 270 w 1033"/>
                  <a:gd name="T115" fmla="*/ 197 h 1932"/>
                  <a:gd name="T116" fmla="*/ 28 w 1033"/>
                  <a:gd name="T117" fmla="*/ 205 h 1932"/>
                  <a:gd name="T118" fmla="*/ 214 w 1033"/>
                  <a:gd name="T119" fmla="*/ 255 h 1932"/>
                  <a:gd name="T120" fmla="*/ 423 w 1033"/>
                  <a:gd name="T121" fmla="*/ 1121 h 193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033" h="1932">
                    <a:moveTo>
                      <a:pt x="317" y="452"/>
                    </a:moveTo>
                    <a:cubicBezTo>
                      <a:pt x="315" y="439"/>
                      <a:pt x="315" y="426"/>
                      <a:pt x="309" y="413"/>
                    </a:cubicBezTo>
                    <a:cubicBezTo>
                      <a:pt x="300" y="418"/>
                      <a:pt x="292" y="423"/>
                      <a:pt x="283" y="427"/>
                    </a:cubicBezTo>
                    <a:cubicBezTo>
                      <a:pt x="275" y="430"/>
                      <a:pt x="267" y="432"/>
                      <a:pt x="259" y="434"/>
                    </a:cubicBezTo>
                    <a:cubicBezTo>
                      <a:pt x="256" y="435"/>
                      <a:pt x="254" y="435"/>
                      <a:pt x="251" y="436"/>
                    </a:cubicBezTo>
                    <a:cubicBezTo>
                      <a:pt x="241" y="437"/>
                      <a:pt x="233" y="436"/>
                      <a:pt x="224" y="431"/>
                    </a:cubicBezTo>
                    <a:cubicBezTo>
                      <a:pt x="214" y="426"/>
                      <a:pt x="211" y="416"/>
                      <a:pt x="205" y="408"/>
                    </a:cubicBezTo>
                    <a:cubicBezTo>
                      <a:pt x="201" y="403"/>
                      <a:pt x="199" y="396"/>
                      <a:pt x="192" y="394"/>
                    </a:cubicBezTo>
                    <a:cubicBezTo>
                      <a:pt x="191" y="394"/>
                      <a:pt x="190" y="393"/>
                      <a:pt x="190" y="393"/>
                    </a:cubicBezTo>
                    <a:cubicBezTo>
                      <a:pt x="179" y="384"/>
                      <a:pt x="179" y="387"/>
                      <a:pt x="184" y="372"/>
                    </a:cubicBezTo>
                    <a:cubicBezTo>
                      <a:pt x="182" y="372"/>
                      <a:pt x="180" y="372"/>
                      <a:pt x="178" y="371"/>
                    </a:cubicBezTo>
                    <a:cubicBezTo>
                      <a:pt x="173" y="371"/>
                      <a:pt x="171" y="369"/>
                      <a:pt x="170" y="365"/>
                    </a:cubicBezTo>
                    <a:cubicBezTo>
                      <a:pt x="168" y="361"/>
                      <a:pt x="166" y="357"/>
                      <a:pt x="164" y="353"/>
                    </a:cubicBezTo>
                    <a:cubicBezTo>
                      <a:pt x="162" y="350"/>
                      <a:pt x="160" y="348"/>
                      <a:pt x="156" y="349"/>
                    </a:cubicBezTo>
                    <a:cubicBezTo>
                      <a:pt x="154" y="350"/>
                      <a:pt x="152" y="350"/>
                      <a:pt x="150" y="351"/>
                    </a:cubicBezTo>
                    <a:cubicBezTo>
                      <a:pt x="143" y="353"/>
                      <a:pt x="136" y="349"/>
                      <a:pt x="130" y="346"/>
                    </a:cubicBezTo>
                    <a:cubicBezTo>
                      <a:pt x="128" y="345"/>
                      <a:pt x="126" y="341"/>
                      <a:pt x="127" y="338"/>
                    </a:cubicBezTo>
                    <a:cubicBezTo>
                      <a:pt x="127" y="331"/>
                      <a:pt x="128" y="323"/>
                      <a:pt x="129" y="316"/>
                    </a:cubicBezTo>
                    <a:cubicBezTo>
                      <a:pt x="130" y="302"/>
                      <a:pt x="133" y="287"/>
                      <a:pt x="134" y="273"/>
                    </a:cubicBezTo>
                    <a:cubicBezTo>
                      <a:pt x="134" y="266"/>
                      <a:pt x="133" y="260"/>
                      <a:pt x="132" y="253"/>
                    </a:cubicBezTo>
                    <a:cubicBezTo>
                      <a:pt x="132" y="246"/>
                      <a:pt x="132" y="239"/>
                      <a:pt x="131" y="232"/>
                    </a:cubicBezTo>
                    <a:cubicBezTo>
                      <a:pt x="131" y="228"/>
                      <a:pt x="132" y="223"/>
                      <a:pt x="127" y="220"/>
                    </a:cubicBezTo>
                    <a:cubicBezTo>
                      <a:pt x="127" y="220"/>
                      <a:pt x="128" y="218"/>
                      <a:pt x="128" y="215"/>
                    </a:cubicBezTo>
                    <a:cubicBezTo>
                      <a:pt x="126" y="215"/>
                      <a:pt x="123" y="214"/>
                      <a:pt x="121" y="214"/>
                    </a:cubicBezTo>
                    <a:cubicBezTo>
                      <a:pt x="112" y="215"/>
                      <a:pt x="103" y="215"/>
                      <a:pt x="94" y="216"/>
                    </a:cubicBezTo>
                    <a:cubicBezTo>
                      <a:pt x="91" y="216"/>
                      <a:pt x="88" y="217"/>
                      <a:pt x="85" y="217"/>
                    </a:cubicBezTo>
                    <a:cubicBezTo>
                      <a:pt x="66" y="216"/>
                      <a:pt x="46" y="215"/>
                      <a:pt x="27" y="213"/>
                    </a:cubicBezTo>
                    <a:cubicBezTo>
                      <a:pt x="19" y="213"/>
                      <a:pt x="11" y="211"/>
                      <a:pt x="4" y="207"/>
                    </a:cubicBezTo>
                    <a:cubicBezTo>
                      <a:pt x="1" y="205"/>
                      <a:pt x="0" y="203"/>
                      <a:pt x="0" y="200"/>
                    </a:cubicBezTo>
                    <a:cubicBezTo>
                      <a:pt x="0" y="197"/>
                      <a:pt x="3" y="196"/>
                      <a:pt x="5" y="195"/>
                    </a:cubicBezTo>
                    <a:cubicBezTo>
                      <a:pt x="14" y="191"/>
                      <a:pt x="23" y="188"/>
                      <a:pt x="32" y="185"/>
                    </a:cubicBezTo>
                    <a:cubicBezTo>
                      <a:pt x="34" y="184"/>
                      <a:pt x="36" y="183"/>
                      <a:pt x="38" y="183"/>
                    </a:cubicBezTo>
                    <a:cubicBezTo>
                      <a:pt x="49" y="177"/>
                      <a:pt x="61" y="172"/>
                      <a:pt x="72" y="167"/>
                    </a:cubicBezTo>
                    <a:cubicBezTo>
                      <a:pt x="84" y="162"/>
                      <a:pt x="96" y="156"/>
                      <a:pt x="108" y="151"/>
                    </a:cubicBezTo>
                    <a:cubicBezTo>
                      <a:pt x="114" y="148"/>
                      <a:pt x="117" y="145"/>
                      <a:pt x="119" y="139"/>
                    </a:cubicBezTo>
                    <a:cubicBezTo>
                      <a:pt x="125" y="123"/>
                      <a:pt x="134" y="109"/>
                      <a:pt x="144" y="95"/>
                    </a:cubicBezTo>
                    <a:cubicBezTo>
                      <a:pt x="153" y="83"/>
                      <a:pt x="161" y="69"/>
                      <a:pt x="170" y="57"/>
                    </a:cubicBezTo>
                    <a:cubicBezTo>
                      <a:pt x="179" y="45"/>
                      <a:pt x="191" y="34"/>
                      <a:pt x="205" y="27"/>
                    </a:cubicBezTo>
                    <a:cubicBezTo>
                      <a:pt x="212" y="24"/>
                      <a:pt x="220" y="22"/>
                      <a:pt x="227" y="20"/>
                    </a:cubicBezTo>
                    <a:cubicBezTo>
                      <a:pt x="232" y="18"/>
                      <a:pt x="236" y="16"/>
                      <a:pt x="241" y="15"/>
                    </a:cubicBezTo>
                    <a:cubicBezTo>
                      <a:pt x="248" y="13"/>
                      <a:pt x="256" y="10"/>
                      <a:pt x="264" y="9"/>
                    </a:cubicBezTo>
                    <a:cubicBezTo>
                      <a:pt x="277" y="6"/>
                      <a:pt x="290" y="4"/>
                      <a:pt x="303" y="2"/>
                    </a:cubicBezTo>
                    <a:cubicBezTo>
                      <a:pt x="313" y="1"/>
                      <a:pt x="323" y="0"/>
                      <a:pt x="333" y="1"/>
                    </a:cubicBezTo>
                    <a:cubicBezTo>
                      <a:pt x="346" y="3"/>
                      <a:pt x="359" y="4"/>
                      <a:pt x="372" y="5"/>
                    </a:cubicBezTo>
                    <a:cubicBezTo>
                      <a:pt x="374" y="5"/>
                      <a:pt x="376" y="5"/>
                      <a:pt x="378" y="6"/>
                    </a:cubicBezTo>
                    <a:cubicBezTo>
                      <a:pt x="402" y="10"/>
                      <a:pt x="425" y="18"/>
                      <a:pt x="446" y="29"/>
                    </a:cubicBezTo>
                    <a:cubicBezTo>
                      <a:pt x="461" y="37"/>
                      <a:pt x="475" y="46"/>
                      <a:pt x="486" y="58"/>
                    </a:cubicBezTo>
                    <a:cubicBezTo>
                      <a:pt x="490" y="63"/>
                      <a:pt x="495" y="67"/>
                      <a:pt x="496" y="73"/>
                    </a:cubicBezTo>
                    <a:cubicBezTo>
                      <a:pt x="497" y="75"/>
                      <a:pt x="498" y="76"/>
                      <a:pt x="499" y="77"/>
                    </a:cubicBezTo>
                    <a:cubicBezTo>
                      <a:pt x="511" y="93"/>
                      <a:pt x="521" y="110"/>
                      <a:pt x="524" y="130"/>
                    </a:cubicBezTo>
                    <a:cubicBezTo>
                      <a:pt x="526" y="142"/>
                      <a:pt x="527" y="155"/>
                      <a:pt x="528" y="169"/>
                    </a:cubicBezTo>
                    <a:cubicBezTo>
                      <a:pt x="528" y="178"/>
                      <a:pt x="527" y="187"/>
                      <a:pt x="527" y="196"/>
                    </a:cubicBezTo>
                    <a:cubicBezTo>
                      <a:pt x="527" y="203"/>
                      <a:pt x="525" y="210"/>
                      <a:pt x="524" y="218"/>
                    </a:cubicBezTo>
                    <a:cubicBezTo>
                      <a:pt x="519" y="219"/>
                      <a:pt x="515" y="220"/>
                      <a:pt x="515" y="227"/>
                    </a:cubicBezTo>
                    <a:cubicBezTo>
                      <a:pt x="515" y="228"/>
                      <a:pt x="515" y="229"/>
                      <a:pt x="514" y="230"/>
                    </a:cubicBezTo>
                    <a:cubicBezTo>
                      <a:pt x="509" y="233"/>
                      <a:pt x="510" y="237"/>
                      <a:pt x="510" y="241"/>
                    </a:cubicBezTo>
                    <a:cubicBezTo>
                      <a:pt x="508" y="258"/>
                      <a:pt x="503" y="275"/>
                      <a:pt x="494" y="289"/>
                    </a:cubicBezTo>
                    <a:cubicBezTo>
                      <a:pt x="488" y="297"/>
                      <a:pt x="484" y="306"/>
                      <a:pt x="479" y="314"/>
                    </a:cubicBezTo>
                    <a:cubicBezTo>
                      <a:pt x="478" y="317"/>
                      <a:pt x="476" y="320"/>
                      <a:pt x="474" y="323"/>
                    </a:cubicBezTo>
                    <a:cubicBezTo>
                      <a:pt x="464" y="335"/>
                      <a:pt x="463" y="350"/>
                      <a:pt x="463" y="365"/>
                    </a:cubicBezTo>
                    <a:cubicBezTo>
                      <a:pt x="464" y="375"/>
                      <a:pt x="464" y="384"/>
                      <a:pt x="467" y="394"/>
                    </a:cubicBezTo>
                    <a:cubicBezTo>
                      <a:pt x="468" y="399"/>
                      <a:pt x="470" y="402"/>
                      <a:pt x="476" y="403"/>
                    </a:cubicBezTo>
                    <a:cubicBezTo>
                      <a:pt x="478" y="403"/>
                      <a:pt x="480" y="404"/>
                      <a:pt x="482" y="406"/>
                    </a:cubicBezTo>
                    <a:cubicBezTo>
                      <a:pt x="492" y="416"/>
                      <a:pt x="503" y="427"/>
                      <a:pt x="511" y="440"/>
                    </a:cubicBezTo>
                    <a:cubicBezTo>
                      <a:pt x="514" y="445"/>
                      <a:pt x="517" y="450"/>
                      <a:pt x="520" y="454"/>
                    </a:cubicBezTo>
                    <a:cubicBezTo>
                      <a:pt x="523" y="457"/>
                      <a:pt x="527" y="459"/>
                      <a:pt x="529" y="462"/>
                    </a:cubicBezTo>
                    <a:cubicBezTo>
                      <a:pt x="538" y="470"/>
                      <a:pt x="546" y="478"/>
                      <a:pt x="554" y="487"/>
                    </a:cubicBezTo>
                    <a:cubicBezTo>
                      <a:pt x="564" y="497"/>
                      <a:pt x="574" y="507"/>
                      <a:pt x="583" y="518"/>
                    </a:cubicBezTo>
                    <a:cubicBezTo>
                      <a:pt x="586" y="520"/>
                      <a:pt x="589" y="521"/>
                      <a:pt x="590" y="524"/>
                    </a:cubicBezTo>
                    <a:cubicBezTo>
                      <a:pt x="594" y="530"/>
                      <a:pt x="600" y="534"/>
                      <a:pt x="604" y="539"/>
                    </a:cubicBezTo>
                    <a:cubicBezTo>
                      <a:pt x="612" y="552"/>
                      <a:pt x="621" y="564"/>
                      <a:pt x="627" y="578"/>
                    </a:cubicBezTo>
                    <a:cubicBezTo>
                      <a:pt x="632" y="588"/>
                      <a:pt x="637" y="597"/>
                      <a:pt x="641" y="607"/>
                    </a:cubicBezTo>
                    <a:cubicBezTo>
                      <a:pt x="642" y="609"/>
                      <a:pt x="643" y="611"/>
                      <a:pt x="644" y="613"/>
                    </a:cubicBezTo>
                    <a:cubicBezTo>
                      <a:pt x="645" y="616"/>
                      <a:pt x="648" y="619"/>
                      <a:pt x="650" y="623"/>
                    </a:cubicBezTo>
                    <a:cubicBezTo>
                      <a:pt x="654" y="631"/>
                      <a:pt x="657" y="639"/>
                      <a:pt x="661" y="647"/>
                    </a:cubicBezTo>
                    <a:cubicBezTo>
                      <a:pt x="663" y="652"/>
                      <a:pt x="666" y="658"/>
                      <a:pt x="669" y="663"/>
                    </a:cubicBezTo>
                    <a:cubicBezTo>
                      <a:pt x="669" y="664"/>
                      <a:pt x="669" y="664"/>
                      <a:pt x="670" y="665"/>
                    </a:cubicBezTo>
                    <a:cubicBezTo>
                      <a:pt x="672" y="671"/>
                      <a:pt x="674" y="676"/>
                      <a:pt x="678" y="682"/>
                    </a:cubicBezTo>
                    <a:cubicBezTo>
                      <a:pt x="683" y="689"/>
                      <a:pt x="685" y="697"/>
                      <a:pt x="688" y="706"/>
                    </a:cubicBezTo>
                    <a:cubicBezTo>
                      <a:pt x="689" y="712"/>
                      <a:pt x="691" y="717"/>
                      <a:pt x="693" y="723"/>
                    </a:cubicBezTo>
                    <a:cubicBezTo>
                      <a:pt x="695" y="729"/>
                      <a:pt x="696" y="736"/>
                      <a:pt x="698" y="742"/>
                    </a:cubicBezTo>
                    <a:cubicBezTo>
                      <a:pt x="699" y="747"/>
                      <a:pt x="699" y="752"/>
                      <a:pt x="700" y="756"/>
                    </a:cubicBezTo>
                    <a:cubicBezTo>
                      <a:pt x="701" y="765"/>
                      <a:pt x="700" y="773"/>
                      <a:pt x="700" y="782"/>
                    </a:cubicBezTo>
                    <a:cubicBezTo>
                      <a:pt x="700" y="783"/>
                      <a:pt x="700" y="784"/>
                      <a:pt x="700" y="785"/>
                    </a:cubicBezTo>
                    <a:cubicBezTo>
                      <a:pt x="697" y="791"/>
                      <a:pt x="697" y="799"/>
                      <a:pt x="696" y="805"/>
                    </a:cubicBezTo>
                    <a:cubicBezTo>
                      <a:pt x="693" y="819"/>
                      <a:pt x="690" y="833"/>
                      <a:pt x="687" y="847"/>
                    </a:cubicBezTo>
                    <a:cubicBezTo>
                      <a:pt x="685" y="854"/>
                      <a:pt x="683" y="861"/>
                      <a:pt x="681" y="867"/>
                    </a:cubicBezTo>
                    <a:cubicBezTo>
                      <a:pt x="680" y="873"/>
                      <a:pt x="678" y="878"/>
                      <a:pt x="676" y="883"/>
                    </a:cubicBezTo>
                    <a:cubicBezTo>
                      <a:pt x="674" y="887"/>
                      <a:pt x="674" y="892"/>
                      <a:pt x="675" y="897"/>
                    </a:cubicBezTo>
                    <a:cubicBezTo>
                      <a:pt x="677" y="911"/>
                      <a:pt x="681" y="924"/>
                      <a:pt x="681" y="938"/>
                    </a:cubicBezTo>
                    <a:cubicBezTo>
                      <a:pt x="682" y="954"/>
                      <a:pt x="684" y="969"/>
                      <a:pt x="685" y="985"/>
                    </a:cubicBezTo>
                    <a:cubicBezTo>
                      <a:pt x="687" y="1004"/>
                      <a:pt x="690" y="1024"/>
                      <a:pt x="692" y="1044"/>
                    </a:cubicBezTo>
                    <a:cubicBezTo>
                      <a:pt x="692" y="1049"/>
                      <a:pt x="692" y="1055"/>
                      <a:pt x="693" y="1061"/>
                    </a:cubicBezTo>
                    <a:cubicBezTo>
                      <a:pt x="694" y="1073"/>
                      <a:pt x="696" y="1086"/>
                      <a:pt x="698" y="1098"/>
                    </a:cubicBezTo>
                    <a:cubicBezTo>
                      <a:pt x="699" y="1107"/>
                      <a:pt x="700" y="1116"/>
                      <a:pt x="701" y="1125"/>
                    </a:cubicBezTo>
                    <a:cubicBezTo>
                      <a:pt x="703" y="1143"/>
                      <a:pt x="704" y="1162"/>
                      <a:pt x="707" y="1180"/>
                    </a:cubicBezTo>
                    <a:cubicBezTo>
                      <a:pt x="708" y="1186"/>
                      <a:pt x="708" y="1192"/>
                      <a:pt x="708" y="1198"/>
                    </a:cubicBezTo>
                    <a:cubicBezTo>
                      <a:pt x="708" y="1201"/>
                      <a:pt x="708" y="1204"/>
                      <a:pt x="709" y="1207"/>
                    </a:cubicBezTo>
                    <a:cubicBezTo>
                      <a:pt x="710" y="1208"/>
                      <a:pt x="711" y="1208"/>
                      <a:pt x="712" y="1209"/>
                    </a:cubicBezTo>
                    <a:cubicBezTo>
                      <a:pt x="713" y="1210"/>
                      <a:pt x="714" y="1209"/>
                      <a:pt x="715" y="1210"/>
                    </a:cubicBezTo>
                    <a:cubicBezTo>
                      <a:pt x="726" y="1210"/>
                      <a:pt x="726" y="1210"/>
                      <a:pt x="722" y="1221"/>
                    </a:cubicBezTo>
                    <a:cubicBezTo>
                      <a:pt x="720" y="1230"/>
                      <a:pt x="722" y="1237"/>
                      <a:pt x="725" y="1245"/>
                    </a:cubicBezTo>
                    <a:cubicBezTo>
                      <a:pt x="737" y="1268"/>
                      <a:pt x="753" y="1289"/>
                      <a:pt x="769" y="1309"/>
                    </a:cubicBezTo>
                    <a:cubicBezTo>
                      <a:pt x="781" y="1323"/>
                      <a:pt x="793" y="1336"/>
                      <a:pt x="805" y="1349"/>
                    </a:cubicBezTo>
                    <a:cubicBezTo>
                      <a:pt x="813" y="1357"/>
                      <a:pt x="821" y="1364"/>
                      <a:pt x="829" y="1371"/>
                    </a:cubicBezTo>
                    <a:cubicBezTo>
                      <a:pt x="835" y="1377"/>
                      <a:pt x="840" y="1383"/>
                      <a:pt x="846" y="1388"/>
                    </a:cubicBezTo>
                    <a:cubicBezTo>
                      <a:pt x="866" y="1408"/>
                      <a:pt x="887" y="1428"/>
                      <a:pt x="907" y="1448"/>
                    </a:cubicBezTo>
                    <a:cubicBezTo>
                      <a:pt x="913" y="1455"/>
                      <a:pt x="919" y="1462"/>
                      <a:pt x="924" y="1469"/>
                    </a:cubicBezTo>
                    <a:cubicBezTo>
                      <a:pt x="932" y="1477"/>
                      <a:pt x="938" y="1486"/>
                      <a:pt x="946" y="1494"/>
                    </a:cubicBezTo>
                    <a:cubicBezTo>
                      <a:pt x="962" y="1510"/>
                      <a:pt x="976" y="1528"/>
                      <a:pt x="989" y="1546"/>
                    </a:cubicBezTo>
                    <a:cubicBezTo>
                      <a:pt x="991" y="1549"/>
                      <a:pt x="993" y="1552"/>
                      <a:pt x="998" y="1552"/>
                    </a:cubicBezTo>
                    <a:cubicBezTo>
                      <a:pt x="1001" y="1552"/>
                      <a:pt x="1002" y="1555"/>
                      <a:pt x="1002" y="1558"/>
                    </a:cubicBezTo>
                    <a:cubicBezTo>
                      <a:pt x="1003" y="1564"/>
                      <a:pt x="1000" y="1569"/>
                      <a:pt x="997" y="1573"/>
                    </a:cubicBezTo>
                    <a:cubicBezTo>
                      <a:pt x="996" y="1574"/>
                      <a:pt x="995" y="1575"/>
                      <a:pt x="994" y="1576"/>
                    </a:cubicBezTo>
                    <a:cubicBezTo>
                      <a:pt x="989" y="1585"/>
                      <a:pt x="983" y="1593"/>
                      <a:pt x="978" y="1601"/>
                    </a:cubicBezTo>
                    <a:cubicBezTo>
                      <a:pt x="975" y="1605"/>
                      <a:pt x="975" y="1606"/>
                      <a:pt x="979" y="1609"/>
                    </a:cubicBezTo>
                    <a:cubicBezTo>
                      <a:pt x="984" y="1613"/>
                      <a:pt x="990" y="1616"/>
                      <a:pt x="995" y="1620"/>
                    </a:cubicBezTo>
                    <a:cubicBezTo>
                      <a:pt x="1001" y="1625"/>
                      <a:pt x="1006" y="1630"/>
                      <a:pt x="1011" y="1635"/>
                    </a:cubicBezTo>
                    <a:cubicBezTo>
                      <a:pt x="1017" y="1640"/>
                      <a:pt x="1023" y="1646"/>
                      <a:pt x="1029" y="1651"/>
                    </a:cubicBezTo>
                    <a:cubicBezTo>
                      <a:pt x="1033" y="1654"/>
                      <a:pt x="1033" y="1660"/>
                      <a:pt x="1031" y="1663"/>
                    </a:cubicBezTo>
                    <a:cubicBezTo>
                      <a:pt x="1028" y="1670"/>
                      <a:pt x="1028" y="1678"/>
                      <a:pt x="1025" y="1685"/>
                    </a:cubicBezTo>
                    <a:cubicBezTo>
                      <a:pt x="1021" y="1695"/>
                      <a:pt x="1019" y="1705"/>
                      <a:pt x="1015" y="1714"/>
                    </a:cubicBezTo>
                    <a:cubicBezTo>
                      <a:pt x="1013" y="1719"/>
                      <a:pt x="1010" y="1724"/>
                      <a:pt x="1007" y="1727"/>
                    </a:cubicBezTo>
                    <a:cubicBezTo>
                      <a:pt x="1000" y="1735"/>
                      <a:pt x="996" y="1744"/>
                      <a:pt x="992" y="1752"/>
                    </a:cubicBezTo>
                    <a:cubicBezTo>
                      <a:pt x="990" y="1754"/>
                      <a:pt x="989" y="1756"/>
                      <a:pt x="987" y="1758"/>
                    </a:cubicBezTo>
                    <a:cubicBezTo>
                      <a:pt x="986" y="1760"/>
                      <a:pt x="985" y="1761"/>
                      <a:pt x="984" y="1763"/>
                    </a:cubicBezTo>
                    <a:cubicBezTo>
                      <a:pt x="973" y="1778"/>
                      <a:pt x="963" y="1792"/>
                      <a:pt x="951" y="1807"/>
                    </a:cubicBezTo>
                    <a:cubicBezTo>
                      <a:pt x="943" y="1817"/>
                      <a:pt x="932" y="1827"/>
                      <a:pt x="923" y="1838"/>
                    </a:cubicBezTo>
                    <a:cubicBezTo>
                      <a:pt x="913" y="1849"/>
                      <a:pt x="902" y="1860"/>
                      <a:pt x="892" y="1872"/>
                    </a:cubicBezTo>
                    <a:cubicBezTo>
                      <a:pt x="884" y="1881"/>
                      <a:pt x="873" y="1887"/>
                      <a:pt x="864" y="1895"/>
                    </a:cubicBezTo>
                    <a:cubicBezTo>
                      <a:pt x="863" y="1896"/>
                      <a:pt x="862" y="1897"/>
                      <a:pt x="861" y="1897"/>
                    </a:cubicBezTo>
                    <a:cubicBezTo>
                      <a:pt x="853" y="1899"/>
                      <a:pt x="847" y="1904"/>
                      <a:pt x="840" y="1907"/>
                    </a:cubicBezTo>
                    <a:cubicBezTo>
                      <a:pt x="837" y="1909"/>
                      <a:pt x="833" y="1910"/>
                      <a:pt x="830" y="1911"/>
                    </a:cubicBezTo>
                    <a:cubicBezTo>
                      <a:pt x="823" y="1913"/>
                      <a:pt x="817" y="1915"/>
                      <a:pt x="810" y="1916"/>
                    </a:cubicBezTo>
                    <a:cubicBezTo>
                      <a:pt x="805" y="1916"/>
                      <a:pt x="800" y="1916"/>
                      <a:pt x="796" y="1914"/>
                    </a:cubicBezTo>
                    <a:cubicBezTo>
                      <a:pt x="785" y="1908"/>
                      <a:pt x="778" y="1898"/>
                      <a:pt x="774" y="1886"/>
                    </a:cubicBezTo>
                    <a:cubicBezTo>
                      <a:pt x="773" y="1881"/>
                      <a:pt x="772" y="1876"/>
                      <a:pt x="772" y="1871"/>
                    </a:cubicBezTo>
                    <a:cubicBezTo>
                      <a:pt x="772" y="1867"/>
                      <a:pt x="771" y="1862"/>
                      <a:pt x="770" y="1858"/>
                    </a:cubicBezTo>
                    <a:cubicBezTo>
                      <a:pt x="768" y="1851"/>
                      <a:pt x="767" y="1844"/>
                      <a:pt x="767" y="1837"/>
                    </a:cubicBezTo>
                    <a:cubicBezTo>
                      <a:pt x="767" y="1827"/>
                      <a:pt x="768" y="1818"/>
                      <a:pt x="769" y="1808"/>
                    </a:cubicBezTo>
                    <a:cubicBezTo>
                      <a:pt x="770" y="1802"/>
                      <a:pt x="772" y="1796"/>
                      <a:pt x="774" y="1789"/>
                    </a:cubicBezTo>
                    <a:cubicBezTo>
                      <a:pt x="776" y="1781"/>
                      <a:pt x="779" y="1773"/>
                      <a:pt x="782" y="1765"/>
                    </a:cubicBezTo>
                    <a:cubicBezTo>
                      <a:pt x="784" y="1761"/>
                      <a:pt x="786" y="1757"/>
                      <a:pt x="788" y="1753"/>
                    </a:cubicBezTo>
                    <a:cubicBezTo>
                      <a:pt x="790" y="1750"/>
                      <a:pt x="792" y="1747"/>
                      <a:pt x="793" y="1744"/>
                    </a:cubicBezTo>
                    <a:cubicBezTo>
                      <a:pt x="793" y="1744"/>
                      <a:pt x="793" y="1744"/>
                      <a:pt x="792" y="1743"/>
                    </a:cubicBezTo>
                    <a:cubicBezTo>
                      <a:pt x="791" y="1744"/>
                      <a:pt x="789" y="1745"/>
                      <a:pt x="788" y="1746"/>
                    </a:cubicBezTo>
                    <a:cubicBezTo>
                      <a:pt x="784" y="1750"/>
                      <a:pt x="778" y="1751"/>
                      <a:pt x="773" y="1751"/>
                    </a:cubicBezTo>
                    <a:cubicBezTo>
                      <a:pt x="771" y="1752"/>
                      <a:pt x="768" y="1751"/>
                      <a:pt x="766" y="1750"/>
                    </a:cubicBezTo>
                    <a:cubicBezTo>
                      <a:pt x="760" y="1747"/>
                      <a:pt x="760" y="1746"/>
                      <a:pt x="765" y="1742"/>
                    </a:cubicBezTo>
                    <a:cubicBezTo>
                      <a:pt x="768" y="1739"/>
                      <a:pt x="768" y="1738"/>
                      <a:pt x="765" y="1733"/>
                    </a:cubicBezTo>
                    <a:cubicBezTo>
                      <a:pt x="762" y="1729"/>
                      <a:pt x="758" y="1724"/>
                      <a:pt x="755" y="1720"/>
                    </a:cubicBezTo>
                    <a:cubicBezTo>
                      <a:pt x="745" y="1708"/>
                      <a:pt x="736" y="1696"/>
                      <a:pt x="727" y="1684"/>
                    </a:cubicBezTo>
                    <a:cubicBezTo>
                      <a:pt x="716" y="1670"/>
                      <a:pt x="706" y="1656"/>
                      <a:pt x="695" y="1642"/>
                    </a:cubicBezTo>
                    <a:cubicBezTo>
                      <a:pt x="688" y="1633"/>
                      <a:pt x="681" y="1623"/>
                      <a:pt x="674" y="1613"/>
                    </a:cubicBezTo>
                    <a:cubicBezTo>
                      <a:pt x="668" y="1606"/>
                      <a:pt x="662" y="1599"/>
                      <a:pt x="657" y="1591"/>
                    </a:cubicBezTo>
                    <a:cubicBezTo>
                      <a:pt x="652" y="1585"/>
                      <a:pt x="648" y="1578"/>
                      <a:pt x="643" y="1571"/>
                    </a:cubicBezTo>
                    <a:cubicBezTo>
                      <a:pt x="634" y="1559"/>
                      <a:pt x="625" y="1546"/>
                      <a:pt x="616" y="1534"/>
                    </a:cubicBezTo>
                    <a:cubicBezTo>
                      <a:pt x="610" y="1525"/>
                      <a:pt x="603" y="1516"/>
                      <a:pt x="596" y="1507"/>
                    </a:cubicBezTo>
                    <a:cubicBezTo>
                      <a:pt x="594" y="1505"/>
                      <a:pt x="592" y="1503"/>
                      <a:pt x="589" y="1501"/>
                    </a:cubicBezTo>
                    <a:cubicBezTo>
                      <a:pt x="590" y="1508"/>
                      <a:pt x="590" y="1515"/>
                      <a:pt x="591" y="1522"/>
                    </a:cubicBezTo>
                    <a:cubicBezTo>
                      <a:pt x="592" y="1533"/>
                      <a:pt x="593" y="1545"/>
                      <a:pt x="594" y="1557"/>
                    </a:cubicBezTo>
                    <a:cubicBezTo>
                      <a:pt x="595" y="1567"/>
                      <a:pt x="596" y="1578"/>
                      <a:pt x="597" y="1589"/>
                    </a:cubicBezTo>
                    <a:cubicBezTo>
                      <a:pt x="599" y="1603"/>
                      <a:pt x="600" y="1617"/>
                      <a:pt x="600" y="1632"/>
                    </a:cubicBezTo>
                    <a:cubicBezTo>
                      <a:pt x="600" y="1649"/>
                      <a:pt x="602" y="1666"/>
                      <a:pt x="605" y="1683"/>
                    </a:cubicBezTo>
                    <a:cubicBezTo>
                      <a:pt x="607" y="1695"/>
                      <a:pt x="608" y="1707"/>
                      <a:pt x="609" y="1719"/>
                    </a:cubicBezTo>
                    <a:cubicBezTo>
                      <a:pt x="611" y="1731"/>
                      <a:pt x="612" y="1743"/>
                      <a:pt x="613" y="1755"/>
                    </a:cubicBezTo>
                    <a:cubicBezTo>
                      <a:pt x="614" y="1764"/>
                      <a:pt x="615" y="1773"/>
                      <a:pt x="616" y="1782"/>
                    </a:cubicBezTo>
                    <a:cubicBezTo>
                      <a:pt x="616" y="1786"/>
                      <a:pt x="614" y="1788"/>
                      <a:pt x="611" y="1789"/>
                    </a:cubicBezTo>
                    <a:cubicBezTo>
                      <a:pt x="608" y="1790"/>
                      <a:pt x="605" y="1791"/>
                      <a:pt x="602" y="1792"/>
                    </a:cubicBezTo>
                    <a:cubicBezTo>
                      <a:pt x="599" y="1793"/>
                      <a:pt x="597" y="1794"/>
                      <a:pt x="595" y="1796"/>
                    </a:cubicBezTo>
                    <a:cubicBezTo>
                      <a:pt x="594" y="1798"/>
                      <a:pt x="591" y="1799"/>
                      <a:pt x="589" y="1800"/>
                    </a:cubicBezTo>
                    <a:cubicBezTo>
                      <a:pt x="589" y="1804"/>
                      <a:pt x="588" y="1808"/>
                      <a:pt x="589" y="1812"/>
                    </a:cubicBezTo>
                    <a:cubicBezTo>
                      <a:pt x="590" y="1832"/>
                      <a:pt x="589" y="1853"/>
                      <a:pt x="586" y="1873"/>
                    </a:cubicBezTo>
                    <a:cubicBezTo>
                      <a:pt x="586" y="1878"/>
                      <a:pt x="585" y="1883"/>
                      <a:pt x="584" y="1889"/>
                    </a:cubicBezTo>
                    <a:cubicBezTo>
                      <a:pt x="584" y="1889"/>
                      <a:pt x="584" y="1889"/>
                      <a:pt x="584" y="1889"/>
                    </a:cubicBezTo>
                    <a:cubicBezTo>
                      <a:pt x="588" y="1898"/>
                      <a:pt x="584" y="1906"/>
                      <a:pt x="584" y="1915"/>
                    </a:cubicBezTo>
                    <a:cubicBezTo>
                      <a:pt x="584" y="1923"/>
                      <a:pt x="580" y="1924"/>
                      <a:pt x="574" y="1924"/>
                    </a:cubicBezTo>
                    <a:cubicBezTo>
                      <a:pt x="566" y="1924"/>
                      <a:pt x="558" y="1925"/>
                      <a:pt x="550" y="1926"/>
                    </a:cubicBezTo>
                    <a:cubicBezTo>
                      <a:pt x="545" y="1926"/>
                      <a:pt x="539" y="1927"/>
                      <a:pt x="533" y="1926"/>
                    </a:cubicBezTo>
                    <a:cubicBezTo>
                      <a:pt x="513" y="1925"/>
                      <a:pt x="493" y="1923"/>
                      <a:pt x="473" y="1921"/>
                    </a:cubicBezTo>
                    <a:cubicBezTo>
                      <a:pt x="466" y="1921"/>
                      <a:pt x="459" y="1922"/>
                      <a:pt x="451" y="1923"/>
                    </a:cubicBezTo>
                    <a:cubicBezTo>
                      <a:pt x="439" y="1924"/>
                      <a:pt x="426" y="1925"/>
                      <a:pt x="414" y="1926"/>
                    </a:cubicBezTo>
                    <a:cubicBezTo>
                      <a:pt x="401" y="1928"/>
                      <a:pt x="388" y="1930"/>
                      <a:pt x="376" y="1931"/>
                    </a:cubicBezTo>
                    <a:cubicBezTo>
                      <a:pt x="365" y="1932"/>
                      <a:pt x="354" y="1932"/>
                      <a:pt x="343" y="1932"/>
                    </a:cubicBezTo>
                    <a:cubicBezTo>
                      <a:pt x="331" y="1932"/>
                      <a:pt x="320" y="1931"/>
                      <a:pt x="308" y="1930"/>
                    </a:cubicBezTo>
                    <a:cubicBezTo>
                      <a:pt x="300" y="1929"/>
                      <a:pt x="291" y="1927"/>
                      <a:pt x="283" y="1926"/>
                    </a:cubicBezTo>
                    <a:cubicBezTo>
                      <a:pt x="280" y="1926"/>
                      <a:pt x="278" y="1926"/>
                      <a:pt x="276" y="1926"/>
                    </a:cubicBezTo>
                    <a:cubicBezTo>
                      <a:pt x="273" y="1925"/>
                      <a:pt x="270" y="1925"/>
                      <a:pt x="269" y="1924"/>
                    </a:cubicBezTo>
                    <a:cubicBezTo>
                      <a:pt x="265" y="1921"/>
                      <a:pt x="261" y="1921"/>
                      <a:pt x="257" y="1921"/>
                    </a:cubicBezTo>
                    <a:cubicBezTo>
                      <a:pt x="253" y="1921"/>
                      <a:pt x="250" y="1919"/>
                      <a:pt x="249" y="1915"/>
                    </a:cubicBezTo>
                    <a:cubicBezTo>
                      <a:pt x="249" y="1913"/>
                      <a:pt x="249" y="1910"/>
                      <a:pt x="249" y="1908"/>
                    </a:cubicBezTo>
                    <a:cubicBezTo>
                      <a:pt x="251" y="1895"/>
                      <a:pt x="254" y="1881"/>
                      <a:pt x="260" y="1869"/>
                    </a:cubicBezTo>
                    <a:cubicBezTo>
                      <a:pt x="269" y="1853"/>
                      <a:pt x="279" y="1838"/>
                      <a:pt x="296" y="1830"/>
                    </a:cubicBezTo>
                    <a:cubicBezTo>
                      <a:pt x="305" y="1825"/>
                      <a:pt x="313" y="1820"/>
                      <a:pt x="322" y="1817"/>
                    </a:cubicBezTo>
                    <a:cubicBezTo>
                      <a:pt x="330" y="1815"/>
                      <a:pt x="338" y="1810"/>
                      <a:pt x="347" y="1806"/>
                    </a:cubicBezTo>
                    <a:cubicBezTo>
                      <a:pt x="339" y="1804"/>
                      <a:pt x="331" y="1798"/>
                      <a:pt x="324" y="1807"/>
                    </a:cubicBezTo>
                    <a:cubicBezTo>
                      <a:pt x="322" y="1801"/>
                      <a:pt x="320" y="1796"/>
                      <a:pt x="318" y="1790"/>
                    </a:cubicBezTo>
                    <a:cubicBezTo>
                      <a:pt x="319" y="1789"/>
                      <a:pt x="320" y="1787"/>
                      <a:pt x="322" y="1786"/>
                    </a:cubicBezTo>
                    <a:cubicBezTo>
                      <a:pt x="323" y="1777"/>
                      <a:pt x="324" y="1768"/>
                      <a:pt x="325" y="1759"/>
                    </a:cubicBezTo>
                    <a:cubicBezTo>
                      <a:pt x="326" y="1752"/>
                      <a:pt x="326" y="1745"/>
                      <a:pt x="326" y="1738"/>
                    </a:cubicBezTo>
                    <a:cubicBezTo>
                      <a:pt x="326" y="1724"/>
                      <a:pt x="327" y="1709"/>
                      <a:pt x="327" y="1694"/>
                    </a:cubicBezTo>
                    <a:cubicBezTo>
                      <a:pt x="327" y="1684"/>
                      <a:pt x="326" y="1674"/>
                      <a:pt x="325" y="1663"/>
                    </a:cubicBezTo>
                    <a:cubicBezTo>
                      <a:pt x="325" y="1651"/>
                      <a:pt x="325" y="1639"/>
                      <a:pt x="324" y="1627"/>
                    </a:cubicBezTo>
                    <a:cubicBezTo>
                      <a:pt x="324" y="1602"/>
                      <a:pt x="323" y="1577"/>
                      <a:pt x="322" y="1552"/>
                    </a:cubicBezTo>
                    <a:cubicBezTo>
                      <a:pt x="322" y="1541"/>
                      <a:pt x="321" y="1530"/>
                      <a:pt x="320" y="1519"/>
                    </a:cubicBezTo>
                    <a:cubicBezTo>
                      <a:pt x="319" y="1509"/>
                      <a:pt x="319" y="1498"/>
                      <a:pt x="318" y="1488"/>
                    </a:cubicBezTo>
                    <a:cubicBezTo>
                      <a:pt x="317" y="1474"/>
                      <a:pt x="317" y="1460"/>
                      <a:pt x="316" y="1445"/>
                    </a:cubicBezTo>
                    <a:cubicBezTo>
                      <a:pt x="315" y="1433"/>
                      <a:pt x="315" y="1421"/>
                      <a:pt x="314" y="1408"/>
                    </a:cubicBezTo>
                    <a:cubicBezTo>
                      <a:pt x="314" y="1403"/>
                      <a:pt x="313" y="1398"/>
                      <a:pt x="312" y="1393"/>
                    </a:cubicBezTo>
                    <a:cubicBezTo>
                      <a:pt x="311" y="1384"/>
                      <a:pt x="310" y="1374"/>
                      <a:pt x="309" y="1364"/>
                    </a:cubicBezTo>
                    <a:cubicBezTo>
                      <a:pt x="307" y="1351"/>
                      <a:pt x="305" y="1337"/>
                      <a:pt x="303" y="1323"/>
                    </a:cubicBezTo>
                    <a:cubicBezTo>
                      <a:pt x="300" y="1304"/>
                      <a:pt x="296" y="1284"/>
                      <a:pt x="293" y="1264"/>
                    </a:cubicBezTo>
                    <a:cubicBezTo>
                      <a:pt x="290" y="1246"/>
                      <a:pt x="288" y="1228"/>
                      <a:pt x="286" y="1210"/>
                    </a:cubicBezTo>
                    <a:cubicBezTo>
                      <a:pt x="284" y="1200"/>
                      <a:pt x="282" y="1190"/>
                      <a:pt x="281" y="1180"/>
                    </a:cubicBezTo>
                    <a:cubicBezTo>
                      <a:pt x="277" y="1158"/>
                      <a:pt x="273" y="1135"/>
                      <a:pt x="270" y="1113"/>
                    </a:cubicBezTo>
                    <a:cubicBezTo>
                      <a:pt x="269" y="1110"/>
                      <a:pt x="268" y="1106"/>
                      <a:pt x="267" y="1103"/>
                    </a:cubicBezTo>
                    <a:cubicBezTo>
                      <a:pt x="266" y="1099"/>
                      <a:pt x="265" y="1095"/>
                      <a:pt x="264" y="1091"/>
                    </a:cubicBezTo>
                    <a:cubicBezTo>
                      <a:pt x="263" y="1080"/>
                      <a:pt x="261" y="1068"/>
                      <a:pt x="259" y="1057"/>
                    </a:cubicBezTo>
                    <a:cubicBezTo>
                      <a:pt x="257" y="1047"/>
                      <a:pt x="256" y="1037"/>
                      <a:pt x="256" y="1027"/>
                    </a:cubicBezTo>
                    <a:cubicBezTo>
                      <a:pt x="256" y="1013"/>
                      <a:pt x="254" y="1000"/>
                      <a:pt x="252" y="986"/>
                    </a:cubicBezTo>
                    <a:cubicBezTo>
                      <a:pt x="251" y="972"/>
                      <a:pt x="249" y="959"/>
                      <a:pt x="248" y="945"/>
                    </a:cubicBezTo>
                    <a:cubicBezTo>
                      <a:pt x="248" y="942"/>
                      <a:pt x="247" y="938"/>
                      <a:pt x="246" y="935"/>
                    </a:cubicBezTo>
                    <a:cubicBezTo>
                      <a:pt x="241" y="913"/>
                      <a:pt x="239" y="891"/>
                      <a:pt x="238" y="868"/>
                    </a:cubicBezTo>
                    <a:cubicBezTo>
                      <a:pt x="238" y="853"/>
                      <a:pt x="236" y="839"/>
                      <a:pt x="236" y="824"/>
                    </a:cubicBezTo>
                    <a:cubicBezTo>
                      <a:pt x="235" y="815"/>
                      <a:pt x="236" y="806"/>
                      <a:pt x="235" y="797"/>
                    </a:cubicBezTo>
                    <a:cubicBezTo>
                      <a:pt x="235" y="793"/>
                      <a:pt x="234" y="790"/>
                      <a:pt x="234" y="786"/>
                    </a:cubicBezTo>
                    <a:cubicBezTo>
                      <a:pt x="234" y="779"/>
                      <a:pt x="234" y="772"/>
                      <a:pt x="234" y="765"/>
                    </a:cubicBezTo>
                    <a:cubicBezTo>
                      <a:pt x="235" y="746"/>
                      <a:pt x="235" y="728"/>
                      <a:pt x="236" y="709"/>
                    </a:cubicBezTo>
                    <a:cubicBezTo>
                      <a:pt x="236" y="699"/>
                      <a:pt x="237" y="688"/>
                      <a:pt x="238" y="677"/>
                    </a:cubicBezTo>
                    <a:cubicBezTo>
                      <a:pt x="239" y="667"/>
                      <a:pt x="240" y="657"/>
                      <a:pt x="241" y="648"/>
                    </a:cubicBezTo>
                    <a:cubicBezTo>
                      <a:pt x="242" y="640"/>
                      <a:pt x="244" y="632"/>
                      <a:pt x="245" y="624"/>
                    </a:cubicBezTo>
                    <a:cubicBezTo>
                      <a:pt x="246" y="617"/>
                      <a:pt x="247" y="610"/>
                      <a:pt x="248" y="603"/>
                    </a:cubicBezTo>
                    <a:cubicBezTo>
                      <a:pt x="251" y="590"/>
                      <a:pt x="251" y="575"/>
                      <a:pt x="258" y="563"/>
                    </a:cubicBezTo>
                    <a:cubicBezTo>
                      <a:pt x="261" y="557"/>
                      <a:pt x="262" y="550"/>
                      <a:pt x="264" y="544"/>
                    </a:cubicBezTo>
                    <a:cubicBezTo>
                      <a:pt x="267" y="534"/>
                      <a:pt x="271" y="523"/>
                      <a:pt x="275" y="512"/>
                    </a:cubicBezTo>
                    <a:cubicBezTo>
                      <a:pt x="277" y="506"/>
                      <a:pt x="282" y="501"/>
                      <a:pt x="284" y="495"/>
                    </a:cubicBezTo>
                    <a:cubicBezTo>
                      <a:pt x="289" y="481"/>
                      <a:pt x="299" y="472"/>
                      <a:pt x="308" y="461"/>
                    </a:cubicBezTo>
                    <a:cubicBezTo>
                      <a:pt x="311" y="458"/>
                      <a:pt x="314" y="455"/>
                      <a:pt x="317" y="452"/>
                    </a:cubicBezTo>
                    <a:close/>
                    <a:moveTo>
                      <a:pt x="458" y="1191"/>
                    </a:moveTo>
                    <a:cubicBezTo>
                      <a:pt x="452" y="1192"/>
                      <a:pt x="447" y="1191"/>
                      <a:pt x="441" y="1189"/>
                    </a:cubicBezTo>
                    <a:cubicBezTo>
                      <a:pt x="436" y="1186"/>
                      <a:pt x="433" y="1182"/>
                      <a:pt x="431" y="1177"/>
                    </a:cubicBezTo>
                    <a:cubicBezTo>
                      <a:pt x="427" y="1169"/>
                      <a:pt x="423" y="1160"/>
                      <a:pt x="424" y="1151"/>
                    </a:cubicBezTo>
                    <a:cubicBezTo>
                      <a:pt x="424" y="1145"/>
                      <a:pt x="424" y="1140"/>
                      <a:pt x="425" y="1134"/>
                    </a:cubicBezTo>
                    <a:cubicBezTo>
                      <a:pt x="422" y="1133"/>
                      <a:pt x="419" y="1132"/>
                      <a:pt x="417" y="1131"/>
                    </a:cubicBezTo>
                    <a:cubicBezTo>
                      <a:pt x="409" y="1128"/>
                      <a:pt x="407" y="1122"/>
                      <a:pt x="409" y="1116"/>
                    </a:cubicBezTo>
                    <a:cubicBezTo>
                      <a:pt x="410" y="1112"/>
                      <a:pt x="411" y="1107"/>
                      <a:pt x="413" y="1103"/>
                    </a:cubicBezTo>
                    <a:cubicBezTo>
                      <a:pt x="418" y="1091"/>
                      <a:pt x="423" y="1079"/>
                      <a:pt x="428" y="1067"/>
                    </a:cubicBezTo>
                    <a:cubicBezTo>
                      <a:pt x="431" y="1058"/>
                      <a:pt x="434" y="1048"/>
                      <a:pt x="441" y="1040"/>
                    </a:cubicBezTo>
                    <a:cubicBezTo>
                      <a:pt x="448" y="1032"/>
                      <a:pt x="451" y="1021"/>
                      <a:pt x="454" y="1011"/>
                    </a:cubicBezTo>
                    <a:cubicBezTo>
                      <a:pt x="457" y="1005"/>
                      <a:pt x="459" y="999"/>
                      <a:pt x="461" y="993"/>
                    </a:cubicBezTo>
                    <a:cubicBezTo>
                      <a:pt x="463" y="989"/>
                      <a:pt x="462" y="987"/>
                      <a:pt x="458" y="986"/>
                    </a:cubicBezTo>
                    <a:cubicBezTo>
                      <a:pt x="454" y="986"/>
                      <a:pt x="450" y="984"/>
                      <a:pt x="446" y="989"/>
                    </a:cubicBezTo>
                    <a:cubicBezTo>
                      <a:pt x="443" y="991"/>
                      <a:pt x="438" y="990"/>
                      <a:pt x="438" y="987"/>
                    </a:cubicBezTo>
                    <a:cubicBezTo>
                      <a:pt x="437" y="982"/>
                      <a:pt x="435" y="977"/>
                      <a:pt x="438" y="972"/>
                    </a:cubicBezTo>
                    <a:cubicBezTo>
                      <a:pt x="441" y="966"/>
                      <a:pt x="443" y="960"/>
                      <a:pt x="449" y="956"/>
                    </a:cubicBezTo>
                    <a:cubicBezTo>
                      <a:pt x="451" y="954"/>
                      <a:pt x="452" y="951"/>
                      <a:pt x="454" y="949"/>
                    </a:cubicBezTo>
                    <a:cubicBezTo>
                      <a:pt x="457" y="942"/>
                      <a:pt x="460" y="936"/>
                      <a:pt x="464" y="929"/>
                    </a:cubicBezTo>
                    <a:cubicBezTo>
                      <a:pt x="464" y="927"/>
                      <a:pt x="465" y="926"/>
                      <a:pt x="465" y="924"/>
                    </a:cubicBezTo>
                    <a:cubicBezTo>
                      <a:pt x="463" y="924"/>
                      <a:pt x="462" y="924"/>
                      <a:pt x="461" y="924"/>
                    </a:cubicBezTo>
                    <a:cubicBezTo>
                      <a:pt x="446" y="927"/>
                      <a:pt x="430" y="930"/>
                      <a:pt x="414" y="933"/>
                    </a:cubicBezTo>
                    <a:cubicBezTo>
                      <a:pt x="402" y="936"/>
                      <a:pt x="389" y="938"/>
                      <a:pt x="376" y="939"/>
                    </a:cubicBezTo>
                    <a:cubicBezTo>
                      <a:pt x="366" y="941"/>
                      <a:pt x="356" y="942"/>
                      <a:pt x="345" y="943"/>
                    </a:cubicBezTo>
                    <a:cubicBezTo>
                      <a:pt x="338" y="944"/>
                      <a:pt x="332" y="945"/>
                      <a:pt x="325" y="945"/>
                    </a:cubicBezTo>
                    <a:cubicBezTo>
                      <a:pt x="318" y="945"/>
                      <a:pt x="310" y="944"/>
                      <a:pt x="302" y="944"/>
                    </a:cubicBezTo>
                    <a:cubicBezTo>
                      <a:pt x="291" y="944"/>
                      <a:pt x="279" y="944"/>
                      <a:pt x="268" y="944"/>
                    </a:cubicBezTo>
                    <a:cubicBezTo>
                      <a:pt x="265" y="944"/>
                      <a:pt x="262" y="946"/>
                      <a:pt x="259" y="946"/>
                    </a:cubicBezTo>
                    <a:cubicBezTo>
                      <a:pt x="260" y="949"/>
                      <a:pt x="261" y="952"/>
                      <a:pt x="260" y="952"/>
                    </a:cubicBezTo>
                    <a:cubicBezTo>
                      <a:pt x="258" y="954"/>
                      <a:pt x="260" y="956"/>
                      <a:pt x="259" y="958"/>
                    </a:cubicBezTo>
                    <a:cubicBezTo>
                      <a:pt x="258" y="962"/>
                      <a:pt x="261" y="965"/>
                      <a:pt x="261" y="969"/>
                    </a:cubicBezTo>
                    <a:cubicBezTo>
                      <a:pt x="262" y="982"/>
                      <a:pt x="263" y="995"/>
                      <a:pt x="265" y="1008"/>
                    </a:cubicBezTo>
                    <a:cubicBezTo>
                      <a:pt x="267" y="1024"/>
                      <a:pt x="266" y="1041"/>
                      <a:pt x="269" y="1058"/>
                    </a:cubicBezTo>
                    <a:cubicBezTo>
                      <a:pt x="270" y="1065"/>
                      <a:pt x="274" y="1072"/>
                      <a:pt x="272" y="1079"/>
                    </a:cubicBezTo>
                    <a:cubicBezTo>
                      <a:pt x="276" y="1086"/>
                      <a:pt x="275" y="1095"/>
                      <a:pt x="277" y="1103"/>
                    </a:cubicBezTo>
                    <a:cubicBezTo>
                      <a:pt x="281" y="1117"/>
                      <a:pt x="282" y="1131"/>
                      <a:pt x="285" y="1144"/>
                    </a:cubicBezTo>
                    <a:cubicBezTo>
                      <a:pt x="287" y="1160"/>
                      <a:pt x="291" y="1176"/>
                      <a:pt x="293" y="1193"/>
                    </a:cubicBezTo>
                    <a:cubicBezTo>
                      <a:pt x="295" y="1203"/>
                      <a:pt x="295" y="1213"/>
                      <a:pt x="297" y="1224"/>
                    </a:cubicBezTo>
                    <a:cubicBezTo>
                      <a:pt x="298" y="1236"/>
                      <a:pt x="300" y="1248"/>
                      <a:pt x="302" y="1260"/>
                    </a:cubicBezTo>
                    <a:cubicBezTo>
                      <a:pt x="302" y="1263"/>
                      <a:pt x="304" y="1266"/>
                      <a:pt x="304" y="1269"/>
                    </a:cubicBezTo>
                    <a:cubicBezTo>
                      <a:pt x="303" y="1281"/>
                      <a:pt x="308" y="1293"/>
                      <a:pt x="308" y="1305"/>
                    </a:cubicBezTo>
                    <a:cubicBezTo>
                      <a:pt x="313" y="1317"/>
                      <a:pt x="314" y="1331"/>
                      <a:pt x="317" y="1343"/>
                    </a:cubicBezTo>
                    <a:cubicBezTo>
                      <a:pt x="318" y="1352"/>
                      <a:pt x="317" y="1361"/>
                      <a:pt x="319" y="1369"/>
                    </a:cubicBezTo>
                    <a:cubicBezTo>
                      <a:pt x="322" y="1382"/>
                      <a:pt x="321" y="1395"/>
                      <a:pt x="324" y="1408"/>
                    </a:cubicBezTo>
                    <a:cubicBezTo>
                      <a:pt x="326" y="1418"/>
                      <a:pt x="325" y="1428"/>
                      <a:pt x="326" y="1438"/>
                    </a:cubicBezTo>
                    <a:cubicBezTo>
                      <a:pt x="327" y="1453"/>
                      <a:pt x="328" y="1468"/>
                      <a:pt x="328" y="1483"/>
                    </a:cubicBezTo>
                    <a:cubicBezTo>
                      <a:pt x="329" y="1494"/>
                      <a:pt x="329" y="1505"/>
                      <a:pt x="330" y="1517"/>
                    </a:cubicBezTo>
                    <a:cubicBezTo>
                      <a:pt x="330" y="1526"/>
                      <a:pt x="330" y="1535"/>
                      <a:pt x="331" y="1544"/>
                    </a:cubicBezTo>
                    <a:cubicBezTo>
                      <a:pt x="331" y="1554"/>
                      <a:pt x="332" y="1563"/>
                      <a:pt x="333" y="1572"/>
                    </a:cubicBezTo>
                    <a:cubicBezTo>
                      <a:pt x="334" y="1587"/>
                      <a:pt x="331" y="1602"/>
                      <a:pt x="333" y="1616"/>
                    </a:cubicBezTo>
                    <a:cubicBezTo>
                      <a:pt x="334" y="1622"/>
                      <a:pt x="334" y="1627"/>
                      <a:pt x="334" y="1632"/>
                    </a:cubicBezTo>
                    <a:cubicBezTo>
                      <a:pt x="334" y="1634"/>
                      <a:pt x="334" y="1637"/>
                      <a:pt x="334" y="1639"/>
                    </a:cubicBezTo>
                    <a:cubicBezTo>
                      <a:pt x="335" y="1646"/>
                      <a:pt x="335" y="1654"/>
                      <a:pt x="335" y="1661"/>
                    </a:cubicBezTo>
                    <a:cubicBezTo>
                      <a:pt x="336" y="1675"/>
                      <a:pt x="337" y="1690"/>
                      <a:pt x="337" y="1704"/>
                    </a:cubicBezTo>
                    <a:cubicBezTo>
                      <a:pt x="337" y="1707"/>
                      <a:pt x="337" y="1710"/>
                      <a:pt x="337" y="1713"/>
                    </a:cubicBezTo>
                    <a:cubicBezTo>
                      <a:pt x="336" y="1722"/>
                      <a:pt x="336" y="1731"/>
                      <a:pt x="335" y="1740"/>
                    </a:cubicBezTo>
                    <a:cubicBezTo>
                      <a:pt x="335" y="1751"/>
                      <a:pt x="334" y="1762"/>
                      <a:pt x="333" y="1772"/>
                    </a:cubicBezTo>
                    <a:cubicBezTo>
                      <a:pt x="333" y="1779"/>
                      <a:pt x="331" y="1785"/>
                      <a:pt x="334" y="1792"/>
                    </a:cubicBezTo>
                    <a:cubicBezTo>
                      <a:pt x="344" y="1796"/>
                      <a:pt x="354" y="1797"/>
                      <a:pt x="365" y="1798"/>
                    </a:cubicBezTo>
                    <a:cubicBezTo>
                      <a:pt x="366" y="1798"/>
                      <a:pt x="368" y="1798"/>
                      <a:pt x="368" y="1797"/>
                    </a:cubicBezTo>
                    <a:cubicBezTo>
                      <a:pt x="372" y="1793"/>
                      <a:pt x="376" y="1795"/>
                      <a:pt x="380" y="1797"/>
                    </a:cubicBezTo>
                    <a:cubicBezTo>
                      <a:pt x="384" y="1799"/>
                      <a:pt x="388" y="1799"/>
                      <a:pt x="392" y="1798"/>
                    </a:cubicBezTo>
                    <a:cubicBezTo>
                      <a:pt x="399" y="1797"/>
                      <a:pt x="405" y="1796"/>
                      <a:pt x="412" y="1796"/>
                    </a:cubicBezTo>
                    <a:cubicBezTo>
                      <a:pt x="424" y="1796"/>
                      <a:pt x="437" y="1796"/>
                      <a:pt x="449" y="1796"/>
                    </a:cubicBezTo>
                    <a:cubicBezTo>
                      <a:pt x="461" y="1796"/>
                      <a:pt x="473" y="1796"/>
                      <a:pt x="485" y="1796"/>
                    </a:cubicBezTo>
                    <a:cubicBezTo>
                      <a:pt x="507" y="1797"/>
                      <a:pt x="530" y="1795"/>
                      <a:pt x="552" y="1793"/>
                    </a:cubicBezTo>
                    <a:cubicBezTo>
                      <a:pt x="559" y="1792"/>
                      <a:pt x="567" y="1791"/>
                      <a:pt x="574" y="1790"/>
                    </a:cubicBezTo>
                    <a:cubicBezTo>
                      <a:pt x="579" y="1789"/>
                      <a:pt x="584" y="1788"/>
                      <a:pt x="589" y="1788"/>
                    </a:cubicBezTo>
                    <a:cubicBezTo>
                      <a:pt x="594" y="1788"/>
                      <a:pt x="597" y="1786"/>
                      <a:pt x="601" y="1784"/>
                    </a:cubicBezTo>
                    <a:cubicBezTo>
                      <a:pt x="604" y="1783"/>
                      <a:pt x="605" y="1781"/>
                      <a:pt x="604" y="1778"/>
                    </a:cubicBezTo>
                    <a:cubicBezTo>
                      <a:pt x="604" y="1773"/>
                      <a:pt x="603" y="1769"/>
                      <a:pt x="603" y="1764"/>
                    </a:cubicBezTo>
                    <a:cubicBezTo>
                      <a:pt x="602" y="1753"/>
                      <a:pt x="601" y="1743"/>
                      <a:pt x="600" y="1733"/>
                    </a:cubicBezTo>
                    <a:cubicBezTo>
                      <a:pt x="600" y="1730"/>
                      <a:pt x="599" y="1727"/>
                      <a:pt x="599" y="1725"/>
                    </a:cubicBezTo>
                    <a:cubicBezTo>
                      <a:pt x="601" y="1712"/>
                      <a:pt x="597" y="1699"/>
                      <a:pt x="595" y="1687"/>
                    </a:cubicBezTo>
                    <a:cubicBezTo>
                      <a:pt x="594" y="1679"/>
                      <a:pt x="594" y="1672"/>
                      <a:pt x="593" y="1665"/>
                    </a:cubicBezTo>
                    <a:cubicBezTo>
                      <a:pt x="593" y="1661"/>
                      <a:pt x="593" y="1658"/>
                      <a:pt x="592" y="1654"/>
                    </a:cubicBezTo>
                    <a:cubicBezTo>
                      <a:pt x="592" y="1646"/>
                      <a:pt x="591" y="1638"/>
                      <a:pt x="590" y="1629"/>
                    </a:cubicBezTo>
                    <a:cubicBezTo>
                      <a:pt x="590" y="1624"/>
                      <a:pt x="591" y="1618"/>
                      <a:pt x="589" y="1613"/>
                    </a:cubicBezTo>
                    <a:cubicBezTo>
                      <a:pt x="588" y="1608"/>
                      <a:pt x="591" y="1603"/>
                      <a:pt x="590" y="1597"/>
                    </a:cubicBezTo>
                    <a:cubicBezTo>
                      <a:pt x="589" y="1594"/>
                      <a:pt x="589" y="1590"/>
                      <a:pt x="588" y="1586"/>
                    </a:cubicBezTo>
                    <a:cubicBezTo>
                      <a:pt x="587" y="1582"/>
                      <a:pt x="585" y="1578"/>
                      <a:pt x="587" y="1574"/>
                    </a:cubicBezTo>
                    <a:cubicBezTo>
                      <a:pt x="588" y="1573"/>
                      <a:pt x="587" y="1571"/>
                      <a:pt x="587" y="1569"/>
                    </a:cubicBezTo>
                    <a:cubicBezTo>
                      <a:pt x="587" y="1567"/>
                      <a:pt x="586" y="1566"/>
                      <a:pt x="586" y="1564"/>
                    </a:cubicBezTo>
                    <a:cubicBezTo>
                      <a:pt x="585" y="1558"/>
                      <a:pt x="585" y="1551"/>
                      <a:pt x="585" y="1545"/>
                    </a:cubicBezTo>
                    <a:cubicBezTo>
                      <a:pt x="584" y="1539"/>
                      <a:pt x="584" y="1533"/>
                      <a:pt x="583" y="1527"/>
                    </a:cubicBezTo>
                    <a:cubicBezTo>
                      <a:pt x="583" y="1523"/>
                      <a:pt x="582" y="1519"/>
                      <a:pt x="581" y="1515"/>
                    </a:cubicBezTo>
                    <a:cubicBezTo>
                      <a:pt x="580" y="1507"/>
                      <a:pt x="578" y="1499"/>
                      <a:pt x="580" y="1491"/>
                    </a:cubicBezTo>
                    <a:cubicBezTo>
                      <a:pt x="580" y="1487"/>
                      <a:pt x="580" y="1484"/>
                      <a:pt x="578" y="1482"/>
                    </a:cubicBezTo>
                    <a:cubicBezTo>
                      <a:pt x="574" y="1477"/>
                      <a:pt x="570" y="1472"/>
                      <a:pt x="566" y="1467"/>
                    </a:cubicBezTo>
                    <a:cubicBezTo>
                      <a:pt x="557" y="1454"/>
                      <a:pt x="547" y="1441"/>
                      <a:pt x="538" y="1427"/>
                    </a:cubicBezTo>
                    <a:cubicBezTo>
                      <a:pt x="531" y="1417"/>
                      <a:pt x="525" y="1407"/>
                      <a:pt x="518" y="1397"/>
                    </a:cubicBezTo>
                    <a:cubicBezTo>
                      <a:pt x="514" y="1390"/>
                      <a:pt x="509" y="1383"/>
                      <a:pt x="505" y="1376"/>
                    </a:cubicBezTo>
                    <a:cubicBezTo>
                      <a:pt x="496" y="1358"/>
                      <a:pt x="490" y="1339"/>
                      <a:pt x="479" y="1321"/>
                    </a:cubicBezTo>
                    <a:cubicBezTo>
                      <a:pt x="478" y="1319"/>
                      <a:pt x="478" y="1317"/>
                      <a:pt x="477" y="1314"/>
                    </a:cubicBezTo>
                    <a:cubicBezTo>
                      <a:pt x="472" y="1302"/>
                      <a:pt x="467" y="1289"/>
                      <a:pt x="463" y="1276"/>
                    </a:cubicBezTo>
                    <a:cubicBezTo>
                      <a:pt x="460" y="1270"/>
                      <a:pt x="457" y="1264"/>
                      <a:pt x="455" y="1258"/>
                    </a:cubicBezTo>
                    <a:cubicBezTo>
                      <a:pt x="452" y="1249"/>
                      <a:pt x="449" y="1240"/>
                      <a:pt x="446" y="1231"/>
                    </a:cubicBezTo>
                    <a:cubicBezTo>
                      <a:pt x="444" y="1224"/>
                      <a:pt x="443" y="1216"/>
                      <a:pt x="441" y="1209"/>
                    </a:cubicBezTo>
                    <a:cubicBezTo>
                      <a:pt x="443" y="1207"/>
                      <a:pt x="445" y="1203"/>
                      <a:pt x="449" y="1205"/>
                    </a:cubicBezTo>
                    <a:cubicBezTo>
                      <a:pt x="452" y="1206"/>
                      <a:pt x="453" y="1209"/>
                      <a:pt x="452" y="1213"/>
                    </a:cubicBezTo>
                    <a:cubicBezTo>
                      <a:pt x="452" y="1215"/>
                      <a:pt x="453" y="1216"/>
                      <a:pt x="453" y="1218"/>
                    </a:cubicBezTo>
                    <a:cubicBezTo>
                      <a:pt x="455" y="1225"/>
                      <a:pt x="458" y="1231"/>
                      <a:pt x="459" y="1238"/>
                    </a:cubicBezTo>
                    <a:cubicBezTo>
                      <a:pt x="460" y="1245"/>
                      <a:pt x="462" y="1250"/>
                      <a:pt x="465" y="1256"/>
                    </a:cubicBezTo>
                    <a:cubicBezTo>
                      <a:pt x="467" y="1260"/>
                      <a:pt x="469" y="1264"/>
                      <a:pt x="470" y="1269"/>
                    </a:cubicBezTo>
                    <a:cubicBezTo>
                      <a:pt x="474" y="1278"/>
                      <a:pt x="477" y="1288"/>
                      <a:pt x="481" y="1298"/>
                    </a:cubicBezTo>
                    <a:cubicBezTo>
                      <a:pt x="486" y="1310"/>
                      <a:pt x="492" y="1322"/>
                      <a:pt x="498" y="1335"/>
                    </a:cubicBezTo>
                    <a:cubicBezTo>
                      <a:pt x="503" y="1346"/>
                      <a:pt x="509" y="1357"/>
                      <a:pt x="514" y="1368"/>
                    </a:cubicBezTo>
                    <a:cubicBezTo>
                      <a:pt x="517" y="1377"/>
                      <a:pt x="522" y="1384"/>
                      <a:pt x="527" y="1392"/>
                    </a:cubicBezTo>
                    <a:cubicBezTo>
                      <a:pt x="537" y="1407"/>
                      <a:pt x="547" y="1421"/>
                      <a:pt x="557" y="1436"/>
                    </a:cubicBezTo>
                    <a:cubicBezTo>
                      <a:pt x="564" y="1446"/>
                      <a:pt x="572" y="1457"/>
                      <a:pt x="579" y="1468"/>
                    </a:cubicBezTo>
                    <a:cubicBezTo>
                      <a:pt x="581" y="1470"/>
                      <a:pt x="582" y="1473"/>
                      <a:pt x="586" y="1474"/>
                    </a:cubicBezTo>
                    <a:cubicBezTo>
                      <a:pt x="589" y="1474"/>
                      <a:pt x="590" y="1476"/>
                      <a:pt x="590" y="1478"/>
                    </a:cubicBezTo>
                    <a:cubicBezTo>
                      <a:pt x="591" y="1481"/>
                      <a:pt x="593" y="1485"/>
                      <a:pt x="595" y="1488"/>
                    </a:cubicBezTo>
                    <a:cubicBezTo>
                      <a:pt x="606" y="1503"/>
                      <a:pt x="618" y="1519"/>
                      <a:pt x="629" y="1534"/>
                    </a:cubicBezTo>
                    <a:cubicBezTo>
                      <a:pt x="652" y="1566"/>
                      <a:pt x="675" y="1598"/>
                      <a:pt x="698" y="1629"/>
                    </a:cubicBezTo>
                    <a:cubicBezTo>
                      <a:pt x="709" y="1644"/>
                      <a:pt x="721" y="1659"/>
                      <a:pt x="732" y="1675"/>
                    </a:cubicBezTo>
                    <a:cubicBezTo>
                      <a:pt x="741" y="1686"/>
                      <a:pt x="749" y="1698"/>
                      <a:pt x="758" y="1709"/>
                    </a:cubicBezTo>
                    <a:cubicBezTo>
                      <a:pt x="764" y="1717"/>
                      <a:pt x="771" y="1725"/>
                      <a:pt x="777" y="1733"/>
                    </a:cubicBezTo>
                    <a:cubicBezTo>
                      <a:pt x="781" y="1737"/>
                      <a:pt x="782" y="1737"/>
                      <a:pt x="786" y="1734"/>
                    </a:cubicBezTo>
                    <a:cubicBezTo>
                      <a:pt x="801" y="1727"/>
                      <a:pt x="815" y="1719"/>
                      <a:pt x="829" y="1710"/>
                    </a:cubicBezTo>
                    <a:cubicBezTo>
                      <a:pt x="845" y="1700"/>
                      <a:pt x="863" y="1692"/>
                      <a:pt x="880" y="1683"/>
                    </a:cubicBezTo>
                    <a:cubicBezTo>
                      <a:pt x="891" y="1677"/>
                      <a:pt x="901" y="1671"/>
                      <a:pt x="910" y="1663"/>
                    </a:cubicBezTo>
                    <a:cubicBezTo>
                      <a:pt x="916" y="1657"/>
                      <a:pt x="923" y="1652"/>
                      <a:pt x="929" y="1647"/>
                    </a:cubicBezTo>
                    <a:cubicBezTo>
                      <a:pt x="931" y="1645"/>
                      <a:pt x="934" y="1642"/>
                      <a:pt x="936" y="1639"/>
                    </a:cubicBezTo>
                    <a:cubicBezTo>
                      <a:pt x="940" y="1632"/>
                      <a:pt x="946" y="1628"/>
                      <a:pt x="949" y="1620"/>
                    </a:cubicBezTo>
                    <a:cubicBezTo>
                      <a:pt x="949" y="1620"/>
                      <a:pt x="950" y="1620"/>
                      <a:pt x="950" y="1619"/>
                    </a:cubicBezTo>
                    <a:cubicBezTo>
                      <a:pt x="956" y="1611"/>
                      <a:pt x="962" y="1602"/>
                      <a:pt x="969" y="1593"/>
                    </a:cubicBezTo>
                    <a:cubicBezTo>
                      <a:pt x="970" y="1592"/>
                      <a:pt x="970" y="1589"/>
                      <a:pt x="972" y="1588"/>
                    </a:cubicBezTo>
                    <a:cubicBezTo>
                      <a:pt x="979" y="1582"/>
                      <a:pt x="981" y="1573"/>
                      <a:pt x="986" y="1565"/>
                    </a:cubicBezTo>
                    <a:cubicBezTo>
                      <a:pt x="987" y="1563"/>
                      <a:pt x="987" y="1560"/>
                      <a:pt x="985" y="1557"/>
                    </a:cubicBezTo>
                    <a:cubicBezTo>
                      <a:pt x="978" y="1548"/>
                      <a:pt x="972" y="1539"/>
                      <a:pt x="965" y="1530"/>
                    </a:cubicBezTo>
                    <a:cubicBezTo>
                      <a:pt x="949" y="1510"/>
                      <a:pt x="929" y="1493"/>
                      <a:pt x="914" y="1472"/>
                    </a:cubicBezTo>
                    <a:cubicBezTo>
                      <a:pt x="901" y="1455"/>
                      <a:pt x="885" y="1442"/>
                      <a:pt x="870" y="1427"/>
                    </a:cubicBezTo>
                    <a:cubicBezTo>
                      <a:pt x="861" y="1418"/>
                      <a:pt x="852" y="1409"/>
                      <a:pt x="843" y="1400"/>
                    </a:cubicBezTo>
                    <a:cubicBezTo>
                      <a:pt x="837" y="1393"/>
                      <a:pt x="830" y="1387"/>
                      <a:pt x="824" y="1380"/>
                    </a:cubicBezTo>
                    <a:cubicBezTo>
                      <a:pt x="819" y="1375"/>
                      <a:pt x="813" y="1370"/>
                      <a:pt x="808" y="1364"/>
                    </a:cubicBezTo>
                    <a:cubicBezTo>
                      <a:pt x="808" y="1364"/>
                      <a:pt x="807" y="1363"/>
                      <a:pt x="807" y="1363"/>
                    </a:cubicBezTo>
                    <a:cubicBezTo>
                      <a:pt x="799" y="1359"/>
                      <a:pt x="793" y="1352"/>
                      <a:pt x="787" y="1345"/>
                    </a:cubicBezTo>
                    <a:cubicBezTo>
                      <a:pt x="779" y="1334"/>
                      <a:pt x="769" y="1323"/>
                      <a:pt x="760" y="1313"/>
                    </a:cubicBezTo>
                    <a:cubicBezTo>
                      <a:pt x="753" y="1304"/>
                      <a:pt x="745" y="1297"/>
                      <a:pt x="740" y="1286"/>
                    </a:cubicBezTo>
                    <a:cubicBezTo>
                      <a:pt x="739" y="1285"/>
                      <a:pt x="737" y="1283"/>
                      <a:pt x="736" y="1281"/>
                    </a:cubicBezTo>
                    <a:cubicBezTo>
                      <a:pt x="728" y="1271"/>
                      <a:pt x="721" y="1260"/>
                      <a:pt x="716" y="1248"/>
                    </a:cubicBezTo>
                    <a:cubicBezTo>
                      <a:pt x="714" y="1243"/>
                      <a:pt x="711" y="1238"/>
                      <a:pt x="713" y="1232"/>
                    </a:cubicBezTo>
                    <a:cubicBezTo>
                      <a:pt x="713" y="1228"/>
                      <a:pt x="713" y="1223"/>
                      <a:pt x="713" y="1218"/>
                    </a:cubicBezTo>
                    <a:cubicBezTo>
                      <a:pt x="711" y="1218"/>
                      <a:pt x="709" y="1218"/>
                      <a:pt x="707" y="1218"/>
                    </a:cubicBezTo>
                    <a:cubicBezTo>
                      <a:pt x="704" y="1218"/>
                      <a:pt x="702" y="1217"/>
                      <a:pt x="702" y="1215"/>
                    </a:cubicBezTo>
                    <a:cubicBezTo>
                      <a:pt x="700" y="1210"/>
                      <a:pt x="699" y="1206"/>
                      <a:pt x="698" y="1201"/>
                    </a:cubicBezTo>
                    <a:cubicBezTo>
                      <a:pt x="698" y="1197"/>
                      <a:pt x="698" y="1194"/>
                      <a:pt x="698" y="1190"/>
                    </a:cubicBezTo>
                    <a:cubicBezTo>
                      <a:pt x="697" y="1180"/>
                      <a:pt x="695" y="1170"/>
                      <a:pt x="694" y="1160"/>
                    </a:cubicBezTo>
                    <a:cubicBezTo>
                      <a:pt x="693" y="1155"/>
                      <a:pt x="693" y="1149"/>
                      <a:pt x="693" y="1144"/>
                    </a:cubicBezTo>
                    <a:cubicBezTo>
                      <a:pt x="693" y="1140"/>
                      <a:pt x="693" y="1136"/>
                      <a:pt x="693" y="1133"/>
                    </a:cubicBezTo>
                    <a:cubicBezTo>
                      <a:pt x="692" y="1125"/>
                      <a:pt x="692" y="1117"/>
                      <a:pt x="691" y="1109"/>
                    </a:cubicBezTo>
                    <a:cubicBezTo>
                      <a:pt x="689" y="1104"/>
                      <a:pt x="688" y="1098"/>
                      <a:pt x="688" y="1093"/>
                    </a:cubicBezTo>
                    <a:cubicBezTo>
                      <a:pt x="688" y="1089"/>
                      <a:pt x="688" y="1086"/>
                      <a:pt x="688" y="1082"/>
                    </a:cubicBezTo>
                    <a:cubicBezTo>
                      <a:pt x="687" y="1075"/>
                      <a:pt x="685" y="1067"/>
                      <a:pt x="685" y="1060"/>
                    </a:cubicBezTo>
                    <a:cubicBezTo>
                      <a:pt x="682" y="1041"/>
                      <a:pt x="680" y="1023"/>
                      <a:pt x="678" y="1004"/>
                    </a:cubicBezTo>
                    <a:cubicBezTo>
                      <a:pt x="678" y="999"/>
                      <a:pt x="677" y="993"/>
                      <a:pt x="677" y="988"/>
                    </a:cubicBezTo>
                    <a:cubicBezTo>
                      <a:pt x="676" y="985"/>
                      <a:pt x="676" y="982"/>
                      <a:pt x="676" y="978"/>
                    </a:cubicBezTo>
                    <a:cubicBezTo>
                      <a:pt x="675" y="975"/>
                      <a:pt x="676" y="972"/>
                      <a:pt x="675" y="969"/>
                    </a:cubicBezTo>
                    <a:cubicBezTo>
                      <a:pt x="675" y="965"/>
                      <a:pt x="673" y="961"/>
                      <a:pt x="674" y="959"/>
                    </a:cubicBezTo>
                    <a:cubicBezTo>
                      <a:pt x="676" y="955"/>
                      <a:pt x="673" y="953"/>
                      <a:pt x="673" y="951"/>
                    </a:cubicBezTo>
                    <a:cubicBezTo>
                      <a:pt x="673" y="949"/>
                      <a:pt x="672" y="947"/>
                      <a:pt x="673" y="946"/>
                    </a:cubicBezTo>
                    <a:cubicBezTo>
                      <a:pt x="674" y="942"/>
                      <a:pt x="673" y="939"/>
                      <a:pt x="672" y="936"/>
                    </a:cubicBezTo>
                    <a:cubicBezTo>
                      <a:pt x="672" y="935"/>
                      <a:pt x="672" y="933"/>
                      <a:pt x="672" y="932"/>
                    </a:cubicBezTo>
                    <a:cubicBezTo>
                      <a:pt x="673" y="926"/>
                      <a:pt x="670" y="920"/>
                      <a:pt x="670" y="914"/>
                    </a:cubicBezTo>
                    <a:cubicBezTo>
                      <a:pt x="670" y="913"/>
                      <a:pt x="669" y="912"/>
                      <a:pt x="668" y="910"/>
                    </a:cubicBezTo>
                    <a:cubicBezTo>
                      <a:pt x="666" y="918"/>
                      <a:pt x="664" y="925"/>
                      <a:pt x="662" y="931"/>
                    </a:cubicBezTo>
                    <a:cubicBezTo>
                      <a:pt x="661" y="934"/>
                      <a:pt x="661" y="937"/>
                      <a:pt x="660" y="940"/>
                    </a:cubicBezTo>
                    <a:cubicBezTo>
                      <a:pt x="657" y="946"/>
                      <a:pt x="654" y="952"/>
                      <a:pt x="652" y="958"/>
                    </a:cubicBezTo>
                    <a:cubicBezTo>
                      <a:pt x="651" y="959"/>
                      <a:pt x="651" y="960"/>
                      <a:pt x="650" y="962"/>
                    </a:cubicBezTo>
                    <a:cubicBezTo>
                      <a:pt x="649" y="964"/>
                      <a:pt x="649" y="967"/>
                      <a:pt x="647" y="969"/>
                    </a:cubicBezTo>
                    <a:cubicBezTo>
                      <a:pt x="645" y="974"/>
                      <a:pt x="642" y="978"/>
                      <a:pt x="640" y="983"/>
                    </a:cubicBezTo>
                    <a:cubicBezTo>
                      <a:pt x="638" y="987"/>
                      <a:pt x="637" y="990"/>
                      <a:pt x="635" y="994"/>
                    </a:cubicBezTo>
                    <a:cubicBezTo>
                      <a:pt x="632" y="1000"/>
                      <a:pt x="628" y="1007"/>
                      <a:pt x="624" y="1014"/>
                    </a:cubicBezTo>
                    <a:cubicBezTo>
                      <a:pt x="624" y="1014"/>
                      <a:pt x="624" y="1015"/>
                      <a:pt x="624" y="1016"/>
                    </a:cubicBezTo>
                    <a:cubicBezTo>
                      <a:pt x="625" y="1024"/>
                      <a:pt x="618" y="1026"/>
                      <a:pt x="613" y="1031"/>
                    </a:cubicBezTo>
                    <a:cubicBezTo>
                      <a:pt x="612" y="1028"/>
                      <a:pt x="611" y="1027"/>
                      <a:pt x="610" y="1024"/>
                    </a:cubicBezTo>
                    <a:cubicBezTo>
                      <a:pt x="606" y="1024"/>
                      <a:pt x="601" y="1024"/>
                      <a:pt x="597" y="1024"/>
                    </a:cubicBezTo>
                    <a:cubicBezTo>
                      <a:pt x="595" y="1024"/>
                      <a:pt x="592" y="1026"/>
                      <a:pt x="592" y="1028"/>
                    </a:cubicBezTo>
                    <a:cubicBezTo>
                      <a:pt x="590" y="1038"/>
                      <a:pt x="587" y="1048"/>
                      <a:pt x="588" y="1059"/>
                    </a:cubicBezTo>
                    <a:cubicBezTo>
                      <a:pt x="588" y="1063"/>
                      <a:pt x="587" y="1067"/>
                      <a:pt x="586" y="1071"/>
                    </a:cubicBezTo>
                    <a:cubicBezTo>
                      <a:pt x="586" y="1072"/>
                      <a:pt x="585" y="1074"/>
                      <a:pt x="585" y="1076"/>
                    </a:cubicBezTo>
                    <a:cubicBezTo>
                      <a:pt x="587" y="1089"/>
                      <a:pt x="583" y="1101"/>
                      <a:pt x="580" y="1113"/>
                    </a:cubicBezTo>
                    <a:cubicBezTo>
                      <a:pt x="579" y="1119"/>
                      <a:pt x="576" y="1126"/>
                      <a:pt x="574" y="1132"/>
                    </a:cubicBezTo>
                    <a:cubicBezTo>
                      <a:pt x="570" y="1146"/>
                      <a:pt x="566" y="1161"/>
                      <a:pt x="562" y="1175"/>
                    </a:cubicBezTo>
                    <a:cubicBezTo>
                      <a:pt x="560" y="1180"/>
                      <a:pt x="558" y="1186"/>
                      <a:pt x="552" y="1188"/>
                    </a:cubicBezTo>
                    <a:cubicBezTo>
                      <a:pt x="545" y="1191"/>
                      <a:pt x="539" y="1193"/>
                      <a:pt x="532" y="1195"/>
                    </a:cubicBezTo>
                    <a:cubicBezTo>
                      <a:pt x="531" y="1196"/>
                      <a:pt x="529" y="1197"/>
                      <a:pt x="529" y="1198"/>
                    </a:cubicBezTo>
                    <a:cubicBezTo>
                      <a:pt x="527" y="1204"/>
                      <a:pt x="522" y="1207"/>
                      <a:pt x="516" y="1209"/>
                    </a:cubicBezTo>
                    <a:cubicBezTo>
                      <a:pt x="507" y="1213"/>
                      <a:pt x="503" y="1213"/>
                      <a:pt x="497" y="1204"/>
                    </a:cubicBezTo>
                    <a:cubicBezTo>
                      <a:pt x="495" y="1203"/>
                      <a:pt x="494" y="1202"/>
                      <a:pt x="493" y="1201"/>
                    </a:cubicBezTo>
                    <a:cubicBezTo>
                      <a:pt x="489" y="1203"/>
                      <a:pt x="486" y="1206"/>
                      <a:pt x="482" y="1208"/>
                    </a:cubicBezTo>
                    <a:cubicBezTo>
                      <a:pt x="478" y="1210"/>
                      <a:pt x="472" y="1210"/>
                      <a:pt x="469" y="1207"/>
                    </a:cubicBezTo>
                    <a:cubicBezTo>
                      <a:pt x="465" y="1202"/>
                      <a:pt x="459" y="1199"/>
                      <a:pt x="458" y="1191"/>
                    </a:cubicBezTo>
                    <a:close/>
                    <a:moveTo>
                      <a:pt x="503" y="447"/>
                    </a:moveTo>
                    <a:cubicBezTo>
                      <a:pt x="497" y="436"/>
                      <a:pt x="489" y="426"/>
                      <a:pt x="479" y="418"/>
                    </a:cubicBezTo>
                    <a:cubicBezTo>
                      <a:pt x="477" y="417"/>
                      <a:pt x="473" y="416"/>
                      <a:pt x="470" y="416"/>
                    </a:cubicBezTo>
                    <a:cubicBezTo>
                      <a:pt x="465" y="414"/>
                      <a:pt x="460" y="416"/>
                      <a:pt x="455" y="417"/>
                    </a:cubicBezTo>
                    <a:cubicBezTo>
                      <a:pt x="449" y="419"/>
                      <a:pt x="444" y="421"/>
                      <a:pt x="438" y="422"/>
                    </a:cubicBezTo>
                    <a:cubicBezTo>
                      <a:pt x="431" y="424"/>
                      <a:pt x="425" y="425"/>
                      <a:pt x="418" y="427"/>
                    </a:cubicBezTo>
                    <a:cubicBezTo>
                      <a:pt x="404" y="431"/>
                      <a:pt x="391" y="435"/>
                      <a:pt x="377" y="439"/>
                    </a:cubicBezTo>
                    <a:cubicBezTo>
                      <a:pt x="365" y="442"/>
                      <a:pt x="355" y="448"/>
                      <a:pt x="342" y="450"/>
                    </a:cubicBezTo>
                    <a:cubicBezTo>
                      <a:pt x="341" y="450"/>
                      <a:pt x="339" y="452"/>
                      <a:pt x="337" y="453"/>
                    </a:cubicBezTo>
                    <a:cubicBezTo>
                      <a:pt x="330" y="456"/>
                      <a:pt x="324" y="461"/>
                      <a:pt x="318" y="466"/>
                    </a:cubicBezTo>
                    <a:cubicBezTo>
                      <a:pt x="303" y="479"/>
                      <a:pt x="294" y="496"/>
                      <a:pt x="286" y="513"/>
                    </a:cubicBezTo>
                    <a:cubicBezTo>
                      <a:pt x="282" y="521"/>
                      <a:pt x="280" y="530"/>
                      <a:pt x="277" y="539"/>
                    </a:cubicBezTo>
                    <a:cubicBezTo>
                      <a:pt x="270" y="555"/>
                      <a:pt x="265" y="572"/>
                      <a:pt x="261" y="589"/>
                    </a:cubicBezTo>
                    <a:cubicBezTo>
                      <a:pt x="259" y="602"/>
                      <a:pt x="257" y="616"/>
                      <a:pt x="255" y="629"/>
                    </a:cubicBezTo>
                    <a:cubicBezTo>
                      <a:pt x="250" y="654"/>
                      <a:pt x="247" y="679"/>
                      <a:pt x="246" y="704"/>
                    </a:cubicBezTo>
                    <a:cubicBezTo>
                      <a:pt x="245" y="718"/>
                      <a:pt x="245" y="732"/>
                      <a:pt x="245" y="746"/>
                    </a:cubicBezTo>
                    <a:cubicBezTo>
                      <a:pt x="245" y="750"/>
                      <a:pt x="244" y="753"/>
                      <a:pt x="244" y="757"/>
                    </a:cubicBezTo>
                    <a:cubicBezTo>
                      <a:pt x="245" y="770"/>
                      <a:pt x="245" y="783"/>
                      <a:pt x="245" y="796"/>
                    </a:cubicBezTo>
                    <a:cubicBezTo>
                      <a:pt x="246" y="808"/>
                      <a:pt x="246" y="821"/>
                      <a:pt x="246" y="833"/>
                    </a:cubicBezTo>
                    <a:cubicBezTo>
                      <a:pt x="247" y="845"/>
                      <a:pt x="248" y="857"/>
                      <a:pt x="248" y="869"/>
                    </a:cubicBezTo>
                    <a:cubicBezTo>
                      <a:pt x="249" y="877"/>
                      <a:pt x="249" y="885"/>
                      <a:pt x="252" y="893"/>
                    </a:cubicBezTo>
                    <a:cubicBezTo>
                      <a:pt x="252" y="894"/>
                      <a:pt x="252" y="895"/>
                      <a:pt x="252" y="897"/>
                    </a:cubicBezTo>
                    <a:cubicBezTo>
                      <a:pt x="254" y="909"/>
                      <a:pt x="255" y="921"/>
                      <a:pt x="256" y="934"/>
                    </a:cubicBezTo>
                    <a:cubicBezTo>
                      <a:pt x="257" y="935"/>
                      <a:pt x="258" y="938"/>
                      <a:pt x="260" y="938"/>
                    </a:cubicBezTo>
                    <a:cubicBezTo>
                      <a:pt x="266" y="939"/>
                      <a:pt x="273" y="939"/>
                      <a:pt x="279" y="939"/>
                    </a:cubicBezTo>
                    <a:cubicBezTo>
                      <a:pt x="288" y="939"/>
                      <a:pt x="297" y="938"/>
                      <a:pt x="306" y="938"/>
                    </a:cubicBezTo>
                    <a:cubicBezTo>
                      <a:pt x="324" y="939"/>
                      <a:pt x="343" y="938"/>
                      <a:pt x="361" y="934"/>
                    </a:cubicBezTo>
                    <a:cubicBezTo>
                      <a:pt x="372" y="931"/>
                      <a:pt x="384" y="930"/>
                      <a:pt x="395" y="928"/>
                    </a:cubicBezTo>
                    <a:cubicBezTo>
                      <a:pt x="403" y="927"/>
                      <a:pt x="411" y="926"/>
                      <a:pt x="419" y="924"/>
                    </a:cubicBezTo>
                    <a:cubicBezTo>
                      <a:pt x="434" y="921"/>
                      <a:pt x="449" y="917"/>
                      <a:pt x="464" y="914"/>
                    </a:cubicBezTo>
                    <a:cubicBezTo>
                      <a:pt x="469" y="913"/>
                      <a:pt x="472" y="910"/>
                      <a:pt x="474" y="905"/>
                    </a:cubicBezTo>
                    <a:cubicBezTo>
                      <a:pt x="480" y="894"/>
                      <a:pt x="486" y="883"/>
                      <a:pt x="490" y="872"/>
                    </a:cubicBezTo>
                    <a:cubicBezTo>
                      <a:pt x="496" y="859"/>
                      <a:pt x="500" y="845"/>
                      <a:pt x="505" y="832"/>
                    </a:cubicBezTo>
                    <a:cubicBezTo>
                      <a:pt x="509" y="820"/>
                      <a:pt x="513" y="808"/>
                      <a:pt x="518" y="796"/>
                    </a:cubicBezTo>
                    <a:cubicBezTo>
                      <a:pt x="510" y="789"/>
                      <a:pt x="507" y="778"/>
                      <a:pt x="502" y="769"/>
                    </a:cubicBezTo>
                    <a:cubicBezTo>
                      <a:pt x="502" y="768"/>
                      <a:pt x="501" y="767"/>
                      <a:pt x="501" y="766"/>
                    </a:cubicBezTo>
                    <a:cubicBezTo>
                      <a:pt x="495" y="755"/>
                      <a:pt x="488" y="745"/>
                      <a:pt x="484" y="733"/>
                    </a:cubicBezTo>
                    <a:cubicBezTo>
                      <a:pt x="482" y="725"/>
                      <a:pt x="478" y="718"/>
                      <a:pt x="476" y="710"/>
                    </a:cubicBezTo>
                    <a:cubicBezTo>
                      <a:pt x="472" y="699"/>
                      <a:pt x="468" y="689"/>
                      <a:pt x="467" y="677"/>
                    </a:cubicBezTo>
                    <a:cubicBezTo>
                      <a:pt x="467" y="677"/>
                      <a:pt x="466" y="676"/>
                      <a:pt x="466" y="676"/>
                    </a:cubicBezTo>
                    <a:cubicBezTo>
                      <a:pt x="464" y="666"/>
                      <a:pt x="462" y="656"/>
                      <a:pt x="460" y="646"/>
                    </a:cubicBezTo>
                    <a:cubicBezTo>
                      <a:pt x="459" y="639"/>
                      <a:pt x="458" y="633"/>
                      <a:pt x="458" y="626"/>
                    </a:cubicBezTo>
                    <a:cubicBezTo>
                      <a:pt x="458" y="618"/>
                      <a:pt x="461" y="617"/>
                      <a:pt x="468" y="620"/>
                    </a:cubicBezTo>
                    <a:cubicBezTo>
                      <a:pt x="469" y="630"/>
                      <a:pt x="470" y="640"/>
                      <a:pt x="471" y="649"/>
                    </a:cubicBezTo>
                    <a:cubicBezTo>
                      <a:pt x="471" y="654"/>
                      <a:pt x="475" y="659"/>
                      <a:pt x="474" y="664"/>
                    </a:cubicBezTo>
                    <a:cubicBezTo>
                      <a:pt x="479" y="669"/>
                      <a:pt x="479" y="675"/>
                      <a:pt x="481" y="681"/>
                    </a:cubicBezTo>
                    <a:cubicBezTo>
                      <a:pt x="485" y="699"/>
                      <a:pt x="489" y="718"/>
                      <a:pt x="498" y="734"/>
                    </a:cubicBezTo>
                    <a:cubicBezTo>
                      <a:pt x="504" y="747"/>
                      <a:pt x="509" y="759"/>
                      <a:pt x="515" y="772"/>
                    </a:cubicBezTo>
                    <a:cubicBezTo>
                      <a:pt x="517" y="775"/>
                      <a:pt x="519" y="778"/>
                      <a:pt x="523" y="779"/>
                    </a:cubicBezTo>
                    <a:cubicBezTo>
                      <a:pt x="526" y="771"/>
                      <a:pt x="529" y="763"/>
                      <a:pt x="532" y="755"/>
                    </a:cubicBezTo>
                    <a:cubicBezTo>
                      <a:pt x="539" y="758"/>
                      <a:pt x="540" y="760"/>
                      <a:pt x="538" y="765"/>
                    </a:cubicBezTo>
                    <a:cubicBezTo>
                      <a:pt x="536" y="770"/>
                      <a:pt x="534" y="776"/>
                      <a:pt x="532" y="782"/>
                    </a:cubicBezTo>
                    <a:cubicBezTo>
                      <a:pt x="530" y="789"/>
                      <a:pt x="527" y="797"/>
                      <a:pt x="525" y="804"/>
                    </a:cubicBezTo>
                    <a:cubicBezTo>
                      <a:pt x="523" y="812"/>
                      <a:pt x="518" y="818"/>
                      <a:pt x="518" y="826"/>
                    </a:cubicBezTo>
                    <a:cubicBezTo>
                      <a:pt x="518" y="826"/>
                      <a:pt x="517" y="826"/>
                      <a:pt x="517" y="827"/>
                    </a:cubicBezTo>
                    <a:cubicBezTo>
                      <a:pt x="516" y="830"/>
                      <a:pt x="514" y="833"/>
                      <a:pt x="514" y="837"/>
                    </a:cubicBezTo>
                    <a:cubicBezTo>
                      <a:pt x="514" y="840"/>
                      <a:pt x="511" y="842"/>
                      <a:pt x="510" y="845"/>
                    </a:cubicBezTo>
                    <a:cubicBezTo>
                      <a:pt x="509" y="852"/>
                      <a:pt x="506" y="858"/>
                      <a:pt x="503" y="865"/>
                    </a:cubicBezTo>
                    <a:cubicBezTo>
                      <a:pt x="502" y="868"/>
                      <a:pt x="500" y="872"/>
                      <a:pt x="498" y="876"/>
                    </a:cubicBezTo>
                    <a:cubicBezTo>
                      <a:pt x="494" y="885"/>
                      <a:pt x="492" y="895"/>
                      <a:pt x="486" y="903"/>
                    </a:cubicBezTo>
                    <a:cubicBezTo>
                      <a:pt x="484" y="907"/>
                      <a:pt x="482" y="912"/>
                      <a:pt x="487" y="916"/>
                    </a:cubicBezTo>
                    <a:cubicBezTo>
                      <a:pt x="486" y="917"/>
                      <a:pt x="485" y="918"/>
                      <a:pt x="484" y="918"/>
                    </a:cubicBezTo>
                    <a:cubicBezTo>
                      <a:pt x="478" y="918"/>
                      <a:pt x="477" y="922"/>
                      <a:pt x="475" y="926"/>
                    </a:cubicBezTo>
                    <a:cubicBezTo>
                      <a:pt x="472" y="929"/>
                      <a:pt x="471" y="933"/>
                      <a:pt x="470" y="937"/>
                    </a:cubicBezTo>
                    <a:cubicBezTo>
                      <a:pt x="467" y="943"/>
                      <a:pt x="464" y="949"/>
                      <a:pt x="461" y="955"/>
                    </a:cubicBezTo>
                    <a:cubicBezTo>
                      <a:pt x="458" y="960"/>
                      <a:pt x="455" y="965"/>
                      <a:pt x="453" y="970"/>
                    </a:cubicBezTo>
                    <a:cubicBezTo>
                      <a:pt x="452" y="972"/>
                      <a:pt x="452" y="973"/>
                      <a:pt x="452" y="974"/>
                    </a:cubicBezTo>
                    <a:cubicBezTo>
                      <a:pt x="457" y="976"/>
                      <a:pt x="461" y="977"/>
                      <a:pt x="465" y="979"/>
                    </a:cubicBezTo>
                    <a:cubicBezTo>
                      <a:pt x="466" y="979"/>
                      <a:pt x="467" y="980"/>
                      <a:pt x="469" y="980"/>
                    </a:cubicBezTo>
                    <a:cubicBezTo>
                      <a:pt x="477" y="982"/>
                      <a:pt x="485" y="984"/>
                      <a:pt x="493" y="987"/>
                    </a:cubicBezTo>
                    <a:cubicBezTo>
                      <a:pt x="504" y="991"/>
                      <a:pt x="515" y="996"/>
                      <a:pt x="526" y="1000"/>
                    </a:cubicBezTo>
                    <a:cubicBezTo>
                      <a:pt x="533" y="1003"/>
                      <a:pt x="541" y="1006"/>
                      <a:pt x="548" y="1009"/>
                    </a:cubicBezTo>
                    <a:cubicBezTo>
                      <a:pt x="560" y="1013"/>
                      <a:pt x="572" y="1014"/>
                      <a:pt x="585" y="1016"/>
                    </a:cubicBezTo>
                    <a:cubicBezTo>
                      <a:pt x="587" y="1016"/>
                      <a:pt x="589" y="1016"/>
                      <a:pt x="591" y="1016"/>
                    </a:cubicBezTo>
                    <a:cubicBezTo>
                      <a:pt x="597" y="1014"/>
                      <a:pt x="603" y="1014"/>
                      <a:pt x="609" y="1015"/>
                    </a:cubicBezTo>
                    <a:cubicBezTo>
                      <a:pt x="615" y="1016"/>
                      <a:pt x="617" y="1015"/>
                      <a:pt x="619" y="1010"/>
                    </a:cubicBezTo>
                    <a:cubicBezTo>
                      <a:pt x="622" y="1004"/>
                      <a:pt x="624" y="998"/>
                      <a:pt x="627" y="992"/>
                    </a:cubicBezTo>
                    <a:cubicBezTo>
                      <a:pt x="631" y="985"/>
                      <a:pt x="634" y="978"/>
                      <a:pt x="638" y="970"/>
                    </a:cubicBezTo>
                    <a:cubicBezTo>
                      <a:pt x="638" y="969"/>
                      <a:pt x="639" y="968"/>
                      <a:pt x="640" y="967"/>
                    </a:cubicBezTo>
                    <a:cubicBezTo>
                      <a:pt x="642" y="963"/>
                      <a:pt x="645" y="958"/>
                      <a:pt x="647" y="953"/>
                    </a:cubicBezTo>
                    <a:cubicBezTo>
                      <a:pt x="651" y="939"/>
                      <a:pt x="655" y="925"/>
                      <a:pt x="660" y="911"/>
                    </a:cubicBezTo>
                    <a:cubicBezTo>
                      <a:pt x="662" y="903"/>
                      <a:pt x="665" y="895"/>
                      <a:pt x="663" y="886"/>
                    </a:cubicBezTo>
                    <a:cubicBezTo>
                      <a:pt x="667" y="885"/>
                      <a:pt x="668" y="883"/>
                      <a:pt x="669" y="879"/>
                    </a:cubicBezTo>
                    <a:cubicBezTo>
                      <a:pt x="672" y="868"/>
                      <a:pt x="675" y="857"/>
                      <a:pt x="678" y="847"/>
                    </a:cubicBezTo>
                    <a:cubicBezTo>
                      <a:pt x="682" y="833"/>
                      <a:pt x="686" y="820"/>
                      <a:pt x="687" y="806"/>
                    </a:cubicBezTo>
                    <a:cubicBezTo>
                      <a:pt x="688" y="799"/>
                      <a:pt x="689" y="792"/>
                      <a:pt x="689" y="785"/>
                    </a:cubicBezTo>
                    <a:cubicBezTo>
                      <a:pt x="690" y="775"/>
                      <a:pt x="691" y="765"/>
                      <a:pt x="690" y="755"/>
                    </a:cubicBezTo>
                    <a:cubicBezTo>
                      <a:pt x="688" y="730"/>
                      <a:pt x="679" y="707"/>
                      <a:pt x="668" y="684"/>
                    </a:cubicBezTo>
                    <a:cubicBezTo>
                      <a:pt x="662" y="670"/>
                      <a:pt x="656" y="657"/>
                      <a:pt x="650" y="643"/>
                    </a:cubicBezTo>
                    <a:cubicBezTo>
                      <a:pt x="648" y="638"/>
                      <a:pt x="645" y="633"/>
                      <a:pt x="643" y="628"/>
                    </a:cubicBezTo>
                    <a:cubicBezTo>
                      <a:pt x="638" y="620"/>
                      <a:pt x="633" y="611"/>
                      <a:pt x="628" y="602"/>
                    </a:cubicBezTo>
                    <a:cubicBezTo>
                      <a:pt x="624" y="594"/>
                      <a:pt x="621" y="586"/>
                      <a:pt x="617" y="578"/>
                    </a:cubicBezTo>
                    <a:cubicBezTo>
                      <a:pt x="601" y="552"/>
                      <a:pt x="582" y="529"/>
                      <a:pt x="560" y="507"/>
                    </a:cubicBezTo>
                    <a:cubicBezTo>
                      <a:pt x="549" y="497"/>
                      <a:pt x="539" y="486"/>
                      <a:pt x="529" y="476"/>
                    </a:cubicBezTo>
                    <a:cubicBezTo>
                      <a:pt x="518" y="465"/>
                      <a:pt x="506" y="457"/>
                      <a:pt x="492" y="453"/>
                    </a:cubicBezTo>
                    <a:cubicBezTo>
                      <a:pt x="487" y="452"/>
                      <a:pt x="483" y="452"/>
                      <a:pt x="478" y="450"/>
                    </a:cubicBezTo>
                    <a:cubicBezTo>
                      <a:pt x="476" y="449"/>
                      <a:pt x="472" y="449"/>
                      <a:pt x="473" y="445"/>
                    </a:cubicBezTo>
                    <a:cubicBezTo>
                      <a:pt x="474" y="442"/>
                      <a:pt x="477" y="443"/>
                      <a:pt x="480" y="444"/>
                    </a:cubicBezTo>
                    <a:cubicBezTo>
                      <a:pt x="488" y="445"/>
                      <a:pt x="495" y="446"/>
                      <a:pt x="503" y="447"/>
                    </a:cubicBezTo>
                    <a:close/>
                    <a:moveTo>
                      <a:pt x="515" y="213"/>
                    </a:moveTo>
                    <a:cubicBezTo>
                      <a:pt x="516" y="206"/>
                      <a:pt x="519" y="200"/>
                      <a:pt x="519" y="194"/>
                    </a:cubicBezTo>
                    <a:cubicBezTo>
                      <a:pt x="519" y="180"/>
                      <a:pt x="519" y="165"/>
                      <a:pt x="518" y="151"/>
                    </a:cubicBezTo>
                    <a:cubicBezTo>
                      <a:pt x="518" y="142"/>
                      <a:pt x="516" y="134"/>
                      <a:pt x="515" y="125"/>
                    </a:cubicBezTo>
                    <a:cubicBezTo>
                      <a:pt x="515" y="124"/>
                      <a:pt x="514" y="123"/>
                      <a:pt x="514" y="122"/>
                    </a:cubicBezTo>
                    <a:cubicBezTo>
                      <a:pt x="509" y="109"/>
                      <a:pt x="504" y="97"/>
                      <a:pt x="496" y="86"/>
                    </a:cubicBezTo>
                    <a:cubicBezTo>
                      <a:pt x="492" y="82"/>
                      <a:pt x="489" y="77"/>
                      <a:pt x="486" y="73"/>
                    </a:cubicBezTo>
                    <a:cubicBezTo>
                      <a:pt x="478" y="60"/>
                      <a:pt x="467" y="51"/>
                      <a:pt x="455" y="43"/>
                    </a:cubicBezTo>
                    <a:cubicBezTo>
                      <a:pt x="444" y="36"/>
                      <a:pt x="431" y="30"/>
                      <a:pt x="418" y="25"/>
                    </a:cubicBezTo>
                    <a:cubicBezTo>
                      <a:pt x="400" y="18"/>
                      <a:pt x="382" y="13"/>
                      <a:pt x="364" y="11"/>
                    </a:cubicBezTo>
                    <a:cubicBezTo>
                      <a:pt x="357" y="11"/>
                      <a:pt x="349" y="10"/>
                      <a:pt x="342" y="9"/>
                    </a:cubicBezTo>
                    <a:cubicBezTo>
                      <a:pt x="332" y="9"/>
                      <a:pt x="321" y="8"/>
                      <a:pt x="311" y="9"/>
                    </a:cubicBezTo>
                    <a:cubicBezTo>
                      <a:pt x="304" y="9"/>
                      <a:pt x="297" y="11"/>
                      <a:pt x="291" y="12"/>
                    </a:cubicBezTo>
                    <a:cubicBezTo>
                      <a:pt x="282" y="13"/>
                      <a:pt x="273" y="14"/>
                      <a:pt x="265" y="17"/>
                    </a:cubicBezTo>
                    <a:cubicBezTo>
                      <a:pt x="250" y="21"/>
                      <a:pt x="235" y="26"/>
                      <a:pt x="220" y="31"/>
                    </a:cubicBezTo>
                    <a:cubicBezTo>
                      <a:pt x="213" y="34"/>
                      <a:pt x="206" y="36"/>
                      <a:pt x="199" y="40"/>
                    </a:cubicBezTo>
                    <a:cubicBezTo>
                      <a:pt x="187" y="49"/>
                      <a:pt x="177" y="60"/>
                      <a:pt x="169" y="71"/>
                    </a:cubicBezTo>
                    <a:cubicBezTo>
                      <a:pt x="163" y="78"/>
                      <a:pt x="159" y="86"/>
                      <a:pt x="154" y="94"/>
                    </a:cubicBezTo>
                    <a:cubicBezTo>
                      <a:pt x="150" y="101"/>
                      <a:pt x="145" y="108"/>
                      <a:pt x="141" y="115"/>
                    </a:cubicBezTo>
                    <a:cubicBezTo>
                      <a:pt x="136" y="122"/>
                      <a:pt x="131" y="129"/>
                      <a:pt x="130" y="137"/>
                    </a:cubicBezTo>
                    <a:cubicBezTo>
                      <a:pt x="130" y="138"/>
                      <a:pt x="129" y="138"/>
                      <a:pt x="129" y="138"/>
                    </a:cubicBezTo>
                    <a:cubicBezTo>
                      <a:pt x="128" y="141"/>
                      <a:pt x="126" y="144"/>
                      <a:pt x="125" y="147"/>
                    </a:cubicBezTo>
                    <a:cubicBezTo>
                      <a:pt x="127" y="148"/>
                      <a:pt x="128" y="149"/>
                      <a:pt x="129" y="149"/>
                    </a:cubicBezTo>
                    <a:cubicBezTo>
                      <a:pt x="146" y="151"/>
                      <a:pt x="162" y="156"/>
                      <a:pt x="179" y="158"/>
                    </a:cubicBezTo>
                    <a:cubicBezTo>
                      <a:pt x="194" y="159"/>
                      <a:pt x="209" y="163"/>
                      <a:pt x="223" y="165"/>
                    </a:cubicBezTo>
                    <a:cubicBezTo>
                      <a:pt x="236" y="167"/>
                      <a:pt x="249" y="169"/>
                      <a:pt x="262" y="171"/>
                    </a:cubicBezTo>
                    <a:cubicBezTo>
                      <a:pt x="272" y="172"/>
                      <a:pt x="281" y="174"/>
                      <a:pt x="291" y="176"/>
                    </a:cubicBezTo>
                    <a:cubicBezTo>
                      <a:pt x="298" y="178"/>
                      <a:pt x="306" y="176"/>
                      <a:pt x="312" y="182"/>
                    </a:cubicBezTo>
                    <a:cubicBezTo>
                      <a:pt x="313" y="183"/>
                      <a:pt x="315" y="182"/>
                      <a:pt x="317" y="182"/>
                    </a:cubicBezTo>
                    <a:cubicBezTo>
                      <a:pt x="326" y="184"/>
                      <a:pt x="335" y="185"/>
                      <a:pt x="345" y="186"/>
                    </a:cubicBezTo>
                    <a:cubicBezTo>
                      <a:pt x="352" y="187"/>
                      <a:pt x="359" y="190"/>
                      <a:pt x="366" y="191"/>
                    </a:cubicBezTo>
                    <a:cubicBezTo>
                      <a:pt x="384" y="194"/>
                      <a:pt x="402" y="197"/>
                      <a:pt x="420" y="199"/>
                    </a:cubicBezTo>
                    <a:cubicBezTo>
                      <a:pt x="435" y="202"/>
                      <a:pt x="450" y="202"/>
                      <a:pt x="464" y="207"/>
                    </a:cubicBezTo>
                    <a:cubicBezTo>
                      <a:pt x="465" y="208"/>
                      <a:pt x="466" y="208"/>
                      <a:pt x="468" y="208"/>
                    </a:cubicBezTo>
                    <a:cubicBezTo>
                      <a:pt x="475" y="209"/>
                      <a:pt x="482" y="210"/>
                      <a:pt x="490" y="210"/>
                    </a:cubicBezTo>
                    <a:cubicBezTo>
                      <a:pt x="498" y="211"/>
                      <a:pt x="506" y="212"/>
                      <a:pt x="515" y="213"/>
                    </a:cubicBezTo>
                    <a:close/>
                    <a:moveTo>
                      <a:pt x="334" y="326"/>
                    </a:moveTo>
                    <a:cubicBezTo>
                      <a:pt x="333" y="323"/>
                      <a:pt x="330" y="320"/>
                      <a:pt x="333" y="317"/>
                    </a:cubicBezTo>
                    <a:cubicBezTo>
                      <a:pt x="340" y="310"/>
                      <a:pt x="344" y="300"/>
                      <a:pt x="347" y="291"/>
                    </a:cubicBezTo>
                    <a:cubicBezTo>
                      <a:pt x="349" y="286"/>
                      <a:pt x="349" y="281"/>
                      <a:pt x="347" y="275"/>
                    </a:cubicBezTo>
                    <a:cubicBezTo>
                      <a:pt x="346" y="276"/>
                      <a:pt x="345" y="277"/>
                      <a:pt x="345" y="278"/>
                    </a:cubicBezTo>
                    <a:cubicBezTo>
                      <a:pt x="342" y="284"/>
                      <a:pt x="338" y="289"/>
                      <a:pt x="331" y="290"/>
                    </a:cubicBezTo>
                    <a:cubicBezTo>
                      <a:pt x="330" y="291"/>
                      <a:pt x="330" y="291"/>
                      <a:pt x="329" y="292"/>
                    </a:cubicBezTo>
                    <a:cubicBezTo>
                      <a:pt x="325" y="295"/>
                      <a:pt x="320" y="294"/>
                      <a:pt x="316" y="294"/>
                    </a:cubicBezTo>
                    <a:cubicBezTo>
                      <a:pt x="315" y="294"/>
                      <a:pt x="313" y="293"/>
                      <a:pt x="313" y="291"/>
                    </a:cubicBezTo>
                    <a:cubicBezTo>
                      <a:pt x="313" y="291"/>
                      <a:pt x="314" y="289"/>
                      <a:pt x="315" y="289"/>
                    </a:cubicBezTo>
                    <a:cubicBezTo>
                      <a:pt x="316" y="288"/>
                      <a:pt x="317" y="289"/>
                      <a:pt x="318" y="288"/>
                    </a:cubicBezTo>
                    <a:cubicBezTo>
                      <a:pt x="323" y="286"/>
                      <a:pt x="329" y="284"/>
                      <a:pt x="332" y="281"/>
                    </a:cubicBezTo>
                    <a:cubicBezTo>
                      <a:pt x="338" y="273"/>
                      <a:pt x="342" y="264"/>
                      <a:pt x="340" y="254"/>
                    </a:cubicBezTo>
                    <a:cubicBezTo>
                      <a:pt x="338" y="245"/>
                      <a:pt x="333" y="237"/>
                      <a:pt x="327" y="230"/>
                    </a:cubicBezTo>
                    <a:cubicBezTo>
                      <a:pt x="325" y="227"/>
                      <a:pt x="321" y="224"/>
                      <a:pt x="318" y="221"/>
                    </a:cubicBezTo>
                    <a:cubicBezTo>
                      <a:pt x="312" y="224"/>
                      <a:pt x="307" y="227"/>
                      <a:pt x="302" y="230"/>
                    </a:cubicBezTo>
                    <a:cubicBezTo>
                      <a:pt x="299" y="231"/>
                      <a:pt x="297" y="233"/>
                      <a:pt x="294" y="232"/>
                    </a:cubicBezTo>
                    <a:cubicBezTo>
                      <a:pt x="292" y="232"/>
                      <a:pt x="290" y="230"/>
                      <a:pt x="287" y="228"/>
                    </a:cubicBezTo>
                    <a:cubicBezTo>
                      <a:pt x="280" y="232"/>
                      <a:pt x="272" y="235"/>
                      <a:pt x="266" y="242"/>
                    </a:cubicBezTo>
                    <a:cubicBezTo>
                      <a:pt x="263" y="245"/>
                      <a:pt x="259" y="248"/>
                      <a:pt x="256" y="251"/>
                    </a:cubicBezTo>
                    <a:cubicBezTo>
                      <a:pt x="251" y="255"/>
                      <a:pt x="247" y="253"/>
                      <a:pt x="246" y="247"/>
                    </a:cubicBezTo>
                    <a:cubicBezTo>
                      <a:pt x="245" y="245"/>
                      <a:pt x="245" y="242"/>
                      <a:pt x="245" y="240"/>
                    </a:cubicBezTo>
                    <a:cubicBezTo>
                      <a:pt x="243" y="229"/>
                      <a:pt x="239" y="219"/>
                      <a:pt x="228" y="214"/>
                    </a:cubicBezTo>
                    <a:cubicBezTo>
                      <a:pt x="220" y="224"/>
                      <a:pt x="212" y="233"/>
                      <a:pt x="204" y="244"/>
                    </a:cubicBezTo>
                    <a:cubicBezTo>
                      <a:pt x="207" y="245"/>
                      <a:pt x="210" y="246"/>
                      <a:pt x="213" y="247"/>
                    </a:cubicBezTo>
                    <a:cubicBezTo>
                      <a:pt x="216" y="248"/>
                      <a:pt x="220" y="249"/>
                      <a:pt x="224" y="250"/>
                    </a:cubicBezTo>
                    <a:cubicBezTo>
                      <a:pt x="227" y="251"/>
                      <a:pt x="229" y="255"/>
                      <a:pt x="227" y="257"/>
                    </a:cubicBezTo>
                    <a:cubicBezTo>
                      <a:pt x="224" y="262"/>
                      <a:pt x="221" y="267"/>
                      <a:pt x="216" y="270"/>
                    </a:cubicBezTo>
                    <a:cubicBezTo>
                      <a:pt x="211" y="273"/>
                      <a:pt x="207" y="277"/>
                      <a:pt x="202" y="280"/>
                    </a:cubicBezTo>
                    <a:cubicBezTo>
                      <a:pt x="197" y="284"/>
                      <a:pt x="192" y="286"/>
                      <a:pt x="185" y="283"/>
                    </a:cubicBezTo>
                    <a:cubicBezTo>
                      <a:pt x="183" y="272"/>
                      <a:pt x="181" y="261"/>
                      <a:pt x="179" y="250"/>
                    </a:cubicBezTo>
                    <a:cubicBezTo>
                      <a:pt x="174" y="250"/>
                      <a:pt x="167" y="254"/>
                      <a:pt x="163" y="247"/>
                    </a:cubicBezTo>
                    <a:cubicBezTo>
                      <a:pt x="172" y="241"/>
                      <a:pt x="182" y="240"/>
                      <a:pt x="194" y="241"/>
                    </a:cubicBezTo>
                    <a:cubicBezTo>
                      <a:pt x="192" y="231"/>
                      <a:pt x="191" y="222"/>
                      <a:pt x="190" y="212"/>
                    </a:cubicBezTo>
                    <a:cubicBezTo>
                      <a:pt x="188" y="213"/>
                      <a:pt x="187" y="213"/>
                      <a:pt x="186" y="214"/>
                    </a:cubicBezTo>
                    <a:cubicBezTo>
                      <a:pt x="183" y="219"/>
                      <a:pt x="179" y="223"/>
                      <a:pt x="175" y="227"/>
                    </a:cubicBezTo>
                    <a:cubicBezTo>
                      <a:pt x="172" y="231"/>
                      <a:pt x="167" y="234"/>
                      <a:pt x="163" y="237"/>
                    </a:cubicBezTo>
                    <a:cubicBezTo>
                      <a:pt x="158" y="240"/>
                      <a:pt x="155" y="239"/>
                      <a:pt x="152" y="234"/>
                    </a:cubicBezTo>
                    <a:cubicBezTo>
                      <a:pt x="149" y="229"/>
                      <a:pt x="146" y="223"/>
                      <a:pt x="140" y="220"/>
                    </a:cubicBezTo>
                    <a:cubicBezTo>
                      <a:pt x="140" y="221"/>
                      <a:pt x="139" y="223"/>
                      <a:pt x="140" y="225"/>
                    </a:cubicBezTo>
                    <a:cubicBezTo>
                      <a:pt x="140" y="233"/>
                      <a:pt x="141" y="242"/>
                      <a:pt x="142" y="251"/>
                    </a:cubicBezTo>
                    <a:cubicBezTo>
                      <a:pt x="143" y="262"/>
                      <a:pt x="145" y="274"/>
                      <a:pt x="143" y="286"/>
                    </a:cubicBezTo>
                    <a:cubicBezTo>
                      <a:pt x="142" y="296"/>
                      <a:pt x="140" y="306"/>
                      <a:pt x="139" y="316"/>
                    </a:cubicBezTo>
                    <a:cubicBezTo>
                      <a:pt x="138" y="322"/>
                      <a:pt x="137" y="328"/>
                      <a:pt x="136" y="334"/>
                    </a:cubicBezTo>
                    <a:cubicBezTo>
                      <a:pt x="136" y="337"/>
                      <a:pt x="138" y="340"/>
                      <a:pt x="141" y="341"/>
                    </a:cubicBezTo>
                    <a:cubicBezTo>
                      <a:pt x="146" y="344"/>
                      <a:pt x="151" y="343"/>
                      <a:pt x="156" y="342"/>
                    </a:cubicBezTo>
                    <a:cubicBezTo>
                      <a:pt x="165" y="340"/>
                      <a:pt x="169" y="342"/>
                      <a:pt x="174" y="350"/>
                    </a:cubicBezTo>
                    <a:cubicBezTo>
                      <a:pt x="176" y="354"/>
                      <a:pt x="178" y="359"/>
                      <a:pt x="181" y="365"/>
                    </a:cubicBezTo>
                    <a:cubicBezTo>
                      <a:pt x="184" y="364"/>
                      <a:pt x="187" y="364"/>
                      <a:pt x="190" y="363"/>
                    </a:cubicBezTo>
                    <a:cubicBezTo>
                      <a:pt x="198" y="360"/>
                      <a:pt x="206" y="357"/>
                      <a:pt x="215" y="354"/>
                    </a:cubicBezTo>
                    <a:cubicBezTo>
                      <a:pt x="216" y="353"/>
                      <a:pt x="218" y="353"/>
                      <a:pt x="219" y="354"/>
                    </a:cubicBezTo>
                    <a:cubicBezTo>
                      <a:pt x="221" y="355"/>
                      <a:pt x="223" y="357"/>
                      <a:pt x="226" y="359"/>
                    </a:cubicBezTo>
                    <a:cubicBezTo>
                      <a:pt x="223" y="360"/>
                      <a:pt x="221" y="362"/>
                      <a:pt x="219" y="362"/>
                    </a:cubicBezTo>
                    <a:cubicBezTo>
                      <a:pt x="212" y="363"/>
                      <a:pt x="205" y="367"/>
                      <a:pt x="198" y="370"/>
                    </a:cubicBezTo>
                    <a:cubicBezTo>
                      <a:pt x="196" y="370"/>
                      <a:pt x="195" y="372"/>
                      <a:pt x="194" y="373"/>
                    </a:cubicBezTo>
                    <a:cubicBezTo>
                      <a:pt x="193" y="375"/>
                      <a:pt x="192" y="378"/>
                      <a:pt x="191" y="381"/>
                    </a:cubicBezTo>
                    <a:cubicBezTo>
                      <a:pt x="193" y="383"/>
                      <a:pt x="196" y="385"/>
                      <a:pt x="199" y="387"/>
                    </a:cubicBezTo>
                    <a:cubicBezTo>
                      <a:pt x="202" y="390"/>
                      <a:pt x="205" y="392"/>
                      <a:pt x="207" y="395"/>
                    </a:cubicBezTo>
                    <a:cubicBezTo>
                      <a:pt x="212" y="402"/>
                      <a:pt x="216" y="408"/>
                      <a:pt x="220" y="415"/>
                    </a:cubicBezTo>
                    <a:cubicBezTo>
                      <a:pt x="227" y="425"/>
                      <a:pt x="235" y="430"/>
                      <a:pt x="247" y="429"/>
                    </a:cubicBezTo>
                    <a:cubicBezTo>
                      <a:pt x="254" y="429"/>
                      <a:pt x="262" y="428"/>
                      <a:pt x="268" y="425"/>
                    </a:cubicBezTo>
                    <a:cubicBezTo>
                      <a:pt x="280" y="421"/>
                      <a:pt x="291" y="415"/>
                      <a:pt x="302" y="410"/>
                    </a:cubicBezTo>
                    <a:cubicBezTo>
                      <a:pt x="304" y="409"/>
                      <a:pt x="307" y="408"/>
                      <a:pt x="307" y="404"/>
                    </a:cubicBezTo>
                    <a:cubicBezTo>
                      <a:pt x="307" y="401"/>
                      <a:pt x="309" y="400"/>
                      <a:pt x="311" y="401"/>
                    </a:cubicBezTo>
                    <a:cubicBezTo>
                      <a:pt x="314" y="402"/>
                      <a:pt x="317" y="401"/>
                      <a:pt x="319" y="399"/>
                    </a:cubicBezTo>
                    <a:cubicBezTo>
                      <a:pt x="324" y="395"/>
                      <a:pt x="329" y="392"/>
                      <a:pt x="332" y="387"/>
                    </a:cubicBezTo>
                    <a:cubicBezTo>
                      <a:pt x="337" y="380"/>
                      <a:pt x="342" y="373"/>
                      <a:pt x="346" y="366"/>
                    </a:cubicBezTo>
                    <a:cubicBezTo>
                      <a:pt x="348" y="363"/>
                      <a:pt x="348" y="360"/>
                      <a:pt x="352" y="360"/>
                    </a:cubicBezTo>
                    <a:cubicBezTo>
                      <a:pt x="356" y="366"/>
                      <a:pt x="356" y="370"/>
                      <a:pt x="353" y="375"/>
                    </a:cubicBezTo>
                    <a:cubicBezTo>
                      <a:pt x="347" y="383"/>
                      <a:pt x="342" y="392"/>
                      <a:pt x="333" y="398"/>
                    </a:cubicBezTo>
                    <a:cubicBezTo>
                      <a:pt x="329" y="401"/>
                      <a:pt x="325" y="405"/>
                      <a:pt x="321" y="408"/>
                    </a:cubicBezTo>
                    <a:cubicBezTo>
                      <a:pt x="322" y="411"/>
                      <a:pt x="323" y="413"/>
                      <a:pt x="323" y="415"/>
                    </a:cubicBezTo>
                    <a:cubicBezTo>
                      <a:pt x="324" y="424"/>
                      <a:pt x="325" y="433"/>
                      <a:pt x="326" y="442"/>
                    </a:cubicBezTo>
                    <a:cubicBezTo>
                      <a:pt x="326" y="443"/>
                      <a:pt x="327" y="444"/>
                      <a:pt x="328" y="444"/>
                    </a:cubicBezTo>
                    <a:cubicBezTo>
                      <a:pt x="332" y="443"/>
                      <a:pt x="336" y="442"/>
                      <a:pt x="340" y="441"/>
                    </a:cubicBezTo>
                    <a:cubicBezTo>
                      <a:pt x="346" y="439"/>
                      <a:pt x="352" y="438"/>
                      <a:pt x="358" y="436"/>
                    </a:cubicBezTo>
                    <a:cubicBezTo>
                      <a:pt x="371" y="431"/>
                      <a:pt x="384" y="427"/>
                      <a:pt x="398" y="423"/>
                    </a:cubicBezTo>
                    <a:cubicBezTo>
                      <a:pt x="413" y="420"/>
                      <a:pt x="427" y="416"/>
                      <a:pt x="441" y="412"/>
                    </a:cubicBezTo>
                    <a:cubicBezTo>
                      <a:pt x="447" y="410"/>
                      <a:pt x="454" y="408"/>
                      <a:pt x="461" y="406"/>
                    </a:cubicBezTo>
                    <a:cubicBezTo>
                      <a:pt x="453" y="391"/>
                      <a:pt x="453" y="376"/>
                      <a:pt x="452" y="361"/>
                    </a:cubicBezTo>
                    <a:cubicBezTo>
                      <a:pt x="451" y="361"/>
                      <a:pt x="450" y="362"/>
                      <a:pt x="450" y="363"/>
                    </a:cubicBezTo>
                    <a:cubicBezTo>
                      <a:pt x="448" y="365"/>
                      <a:pt x="447" y="368"/>
                      <a:pt x="443" y="367"/>
                    </a:cubicBezTo>
                    <a:cubicBezTo>
                      <a:pt x="440" y="367"/>
                      <a:pt x="438" y="365"/>
                      <a:pt x="437" y="361"/>
                    </a:cubicBezTo>
                    <a:cubicBezTo>
                      <a:pt x="436" y="359"/>
                      <a:pt x="436" y="357"/>
                      <a:pt x="435" y="354"/>
                    </a:cubicBezTo>
                    <a:cubicBezTo>
                      <a:pt x="431" y="345"/>
                      <a:pt x="430" y="336"/>
                      <a:pt x="433" y="326"/>
                    </a:cubicBezTo>
                    <a:cubicBezTo>
                      <a:pt x="434" y="321"/>
                      <a:pt x="436" y="315"/>
                      <a:pt x="433" y="310"/>
                    </a:cubicBezTo>
                    <a:cubicBezTo>
                      <a:pt x="431" y="311"/>
                      <a:pt x="429" y="312"/>
                      <a:pt x="428" y="313"/>
                    </a:cubicBezTo>
                    <a:cubicBezTo>
                      <a:pt x="420" y="320"/>
                      <a:pt x="411" y="325"/>
                      <a:pt x="401" y="329"/>
                    </a:cubicBezTo>
                    <a:cubicBezTo>
                      <a:pt x="397" y="331"/>
                      <a:pt x="392" y="333"/>
                      <a:pt x="387" y="336"/>
                    </a:cubicBezTo>
                    <a:cubicBezTo>
                      <a:pt x="383" y="337"/>
                      <a:pt x="379" y="339"/>
                      <a:pt x="374" y="341"/>
                    </a:cubicBezTo>
                    <a:cubicBezTo>
                      <a:pt x="372" y="342"/>
                      <a:pt x="370" y="344"/>
                      <a:pt x="368" y="341"/>
                    </a:cubicBezTo>
                    <a:cubicBezTo>
                      <a:pt x="366" y="339"/>
                      <a:pt x="366" y="337"/>
                      <a:pt x="367" y="334"/>
                    </a:cubicBezTo>
                    <a:cubicBezTo>
                      <a:pt x="367" y="334"/>
                      <a:pt x="368" y="333"/>
                      <a:pt x="368" y="332"/>
                    </a:cubicBezTo>
                    <a:cubicBezTo>
                      <a:pt x="372" y="325"/>
                      <a:pt x="377" y="319"/>
                      <a:pt x="380" y="311"/>
                    </a:cubicBezTo>
                    <a:cubicBezTo>
                      <a:pt x="382" y="307"/>
                      <a:pt x="383" y="301"/>
                      <a:pt x="379" y="296"/>
                    </a:cubicBezTo>
                    <a:cubicBezTo>
                      <a:pt x="374" y="304"/>
                      <a:pt x="367" y="311"/>
                      <a:pt x="359" y="315"/>
                    </a:cubicBezTo>
                    <a:cubicBezTo>
                      <a:pt x="351" y="319"/>
                      <a:pt x="344" y="326"/>
                      <a:pt x="334" y="326"/>
                    </a:cubicBezTo>
                    <a:close/>
                    <a:moveTo>
                      <a:pt x="805" y="1902"/>
                    </a:moveTo>
                    <a:cubicBezTo>
                      <a:pt x="806" y="1904"/>
                      <a:pt x="807" y="1906"/>
                      <a:pt x="811" y="1905"/>
                    </a:cubicBezTo>
                    <a:cubicBezTo>
                      <a:pt x="817" y="1904"/>
                      <a:pt x="824" y="1903"/>
                      <a:pt x="830" y="1901"/>
                    </a:cubicBezTo>
                    <a:cubicBezTo>
                      <a:pt x="849" y="1895"/>
                      <a:pt x="866" y="1884"/>
                      <a:pt x="880" y="1871"/>
                    </a:cubicBezTo>
                    <a:cubicBezTo>
                      <a:pt x="891" y="1861"/>
                      <a:pt x="901" y="1849"/>
                      <a:pt x="911" y="1838"/>
                    </a:cubicBezTo>
                    <a:cubicBezTo>
                      <a:pt x="925" y="1821"/>
                      <a:pt x="940" y="1805"/>
                      <a:pt x="954" y="1787"/>
                    </a:cubicBezTo>
                    <a:cubicBezTo>
                      <a:pt x="962" y="1776"/>
                      <a:pt x="970" y="1764"/>
                      <a:pt x="978" y="1753"/>
                    </a:cubicBezTo>
                    <a:cubicBezTo>
                      <a:pt x="981" y="1748"/>
                      <a:pt x="984" y="1742"/>
                      <a:pt x="988" y="1737"/>
                    </a:cubicBezTo>
                    <a:cubicBezTo>
                      <a:pt x="1003" y="1719"/>
                      <a:pt x="1010" y="1696"/>
                      <a:pt x="1018" y="1674"/>
                    </a:cubicBezTo>
                    <a:cubicBezTo>
                      <a:pt x="1022" y="1663"/>
                      <a:pt x="1019" y="1655"/>
                      <a:pt x="1009" y="1647"/>
                    </a:cubicBezTo>
                    <a:cubicBezTo>
                      <a:pt x="1002" y="1641"/>
                      <a:pt x="995" y="1635"/>
                      <a:pt x="987" y="1629"/>
                    </a:cubicBezTo>
                    <a:cubicBezTo>
                      <a:pt x="981" y="1624"/>
                      <a:pt x="975" y="1620"/>
                      <a:pt x="969" y="1615"/>
                    </a:cubicBezTo>
                    <a:cubicBezTo>
                      <a:pt x="960" y="1625"/>
                      <a:pt x="952" y="1634"/>
                      <a:pt x="944" y="1644"/>
                    </a:cubicBezTo>
                    <a:cubicBezTo>
                      <a:pt x="934" y="1656"/>
                      <a:pt x="923" y="1666"/>
                      <a:pt x="911" y="1676"/>
                    </a:cubicBezTo>
                    <a:cubicBezTo>
                      <a:pt x="904" y="1682"/>
                      <a:pt x="898" y="1688"/>
                      <a:pt x="888" y="1689"/>
                    </a:cubicBezTo>
                    <a:cubicBezTo>
                      <a:pt x="887" y="1690"/>
                      <a:pt x="886" y="1691"/>
                      <a:pt x="885" y="1691"/>
                    </a:cubicBezTo>
                    <a:cubicBezTo>
                      <a:pt x="879" y="1697"/>
                      <a:pt x="871" y="1701"/>
                      <a:pt x="864" y="1704"/>
                    </a:cubicBezTo>
                    <a:cubicBezTo>
                      <a:pt x="862" y="1704"/>
                      <a:pt x="860" y="1706"/>
                      <a:pt x="858" y="1707"/>
                    </a:cubicBezTo>
                    <a:cubicBezTo>
                      <a:pt x="856" y="1708"/>
                      <a:pt x="854" y="1709"/>
                      <a:pt x="851" y="1711"/>
                    </a:cubicBezTo>
                    <a:cubicBezTo>
                      <a:pt x="848" y="1713"/>
                      <a:pt x="844" y="1715"/>
                      <a:pt x="840" y="1717"/>
                    </a:cubicBezTo>
                    <a:cubicBezTo>
                      <a:pt x="837" y="1719"/>
                      <a:pt x="834" y="1720"/>
                      <a:pt x="831" y="1722"/>
                    </a:cubicBezTo>
                    <a:cubicBezTo>
                      <a:pt x="825" y="1725"/>
                      <a:pt x="819" y="1726"/>
                      <a:pt x="816" y="1733"/>
                    </a:cubicBezTo>
                    <a:cubicBezTo>
                      <a:pt x="815" y="1733"/>
                      <a:pt x="815" y="1734"/>
                      <a:pt x="814" y="1734"/>
                    </a:cubicBezTo>
                    <a:cubicBezTo>
                      <a:pt x="809" y="1735"/>
                      <a:pt x="808" y="1740"/>
                      <a:pt x="805" y="1743"/>
                    </a:cubicBezTo>
                    <a:cubicBezTo>
                      <a:pt x="803" y="1747"/>
                      <a:pt x="802" y="1751"/>
                      <a:pt x="800" y="1755"/>
                    </a:cubicBezTo>
                    <a:cubicBezTo>
                      <a:pt x="796" y="1762"/>
                      <a:pt x="791" y="1770"/>
                      <a:pt x="788" y="1778"/>
                    </a:cubicBezTo>
                    <a:cubicBezTo>
                      <a:pt x="785" y="1785"/>
                      <a:pt x="784" y="1793"/>
                      <a:pt x="781" y="1799"/>
                    </a:cubicBezTo>
                    <a:cubicBezTo>
                      <a:pt x="775" y="1816"/>
                      <a:pt x="778" y="1832"/>
                      <a:pt x="778" y="1849"/>
                    </a:cubicBezTo>
                    <a:cubicBezTo>
                      <a:pt x="779" y="1857"/>
                      <a:pt x="781" y="1865"/>
                      <a:pt x="782" y="1873"/>
                    </a:cubicBezTo>
                    <a:cubicBezTo>
                      <a:pt x="784" y="1880"/>
                      <a:pt x="787" y="1887"/>
                      <a:pt x="790" y="1893"/>
                    </a:cubicBezTo>
                    <a:cubicBezTo>
                      <a:pt x="792" y="1897"/>
                      <a:pt x="796" y="1900"/>
                      <a:pt x="799" y="1902"/>
                    </a:cubicBezTo>
                    <a:cubicBezTo>
                      <a:pt x="800" y="1903"/>
                      <a:pt x="802" y="1902"/>
                      <a:pt x="805" y="1902"/>
                    </a:cubicBezTo>
                    <a:close/>
                    <a:moveTo>
                      <a:pt x="577" y="1801"/>
                    </a:moveTo>
                    <a:cubicBezTo>
                      <a:pt x="567" y="1802"/>
                      <a:pt x="559" y="1802"/>
                      <a:pt x="550" y="1804"/>
                    </a:cubicBezTo>
                    <a:cubicBezTo>
                      <a:pt x="533" y="1807"/>
                      <a:pt x="516" y="1806"/>
                      <a:pt x="499" y="1807"/>
                    </a:cubicBezTo>
                    <a:cubicBezTo>
                      <a:pt x="493" y="1808"/>
                      <a:pt x="488" y="1806"/>
                      <a:pt x="482" y="1806"/>
                    </a:cubicBezTo>
                    <a:cubicBezTo>
                      <a:pt x="472" y="1806"/>
                      <a:pt x="461" y="1806"/>
                      <a:pt x="450" y="1807"/>
                    </a:cubicBezTo>
                    <a:cubicBezTo>
                      <a:pt x="437" y="1807"/>
                      <a:pt x="424" y="1807"/>
                      <a:pt x="410" y="1808"/>
                    </a:cubicBezTo>
                    <a:cubicBezTo>
                      <a:pt x="403" y="1808"/>
                      <a:pt x="396" y="1808"/>
                      <a:pt x="388" y="1808"/>
                    </a:cubicBezTo>
                    <a:cubicBezTo>
                      <a:pt x="382" y="1809"/>
                      <a:pt x="375" y="1808"/>
                      <a:pt x="369" y="1810"/>
                    </a:cubicBezTo>
                    <a:cubicBezTo>
                      <a:pt x="359" y="1813"/>
                      <a:pt x="349" y="1816"/>
                      <a:pt x="340" y="1820"/>
                    </a:cubicBezTo>
                    <a:cubicBezTo>
                      <a:pt x="328" y="1825"/>
                      <a:pt x="317" y="1831"/>
                      <a:pt x="306" y="1836"/>
                    </a:cubicBezTo>
                    <a:cubicBezTo>
                      <a:pt x="296" y="1841"/>
                      <a:pt x="288" y="1849"/>
                      <a:pt x="282" y="1857"/>
                    </a:cubicBezTo>
                    <a:cubicBezTo>
                      <a:pt x="272" y="1869"/>
                      <a:pt x="265" y="1883"/>
                      <a:pt x="262" y="1899"/>
                    </a:cubicBezTo>
                    <a:cubicBezTo>
                      <a:pt x="261" y="1904"/>
                      <a:pt x="259" y="1909"/>
                      <a:pt x="262" y="1914"/>
                    </a:cubicBezTo>
                    <a:cubicBezTo>
                      <a:pt x="264" y="1914"/>
                      <a:pt x="265" y="1914"/>
                      <a:pt x="266" y="1914"/>
                    </a:cubicBezTo>
                    <a:cubicBezTo>
                      <a:pt x="273" y="1912"/>
                      <a:pt x="280" y="1913"/>
                      <a:pt x="286" y="1914"/>
                    </a:cubicBezTo>
                    <a:cubicBezTo>
                      <a:pt x="293" y="1916"/>
                      <a:pt x="300" y="1918"/>
                      <a:pt x="307" y="1918"/>
                    </a:cubicBezTo>
                    <a:cubicBezTo>
                      <a:pt x="313" y="1918"/>
                      <a:pt x="319" y="1918"/>
                      <a:pt x="325" y="1921"/>
                    </a:cubicBezTo>
                    <a:cubicBezTo>
                      <a:pt x="326" y="1921"/>
                      <a:pt x="328" y="1921"/>
                      <a:pt x="330" y="1921"/>
                    </a:cubicBezTo>
                    <a:cubicBezTo>
                      <a:pt x="340" y="1921"/>
                      <a:pt x="351" y="1921"/>
                      <a:pt x="361" y="1921"/>
                    </a:cubicBezTo>
                    <a:cubicBezTo>
                      <a:pt x="366" y="1921"/>
                      <a:pt x="371" y="1921"/>
                      <a:pt x="376" y="1920"/>
                    </a:cubicBezTo>
                    <a:cubicBezTo>
                      <a:pt x="390" y="1917"/>
                      <a:pt x="405" y="1915"/>
                      <a:pt x="419" y="1914"/>
                    </a:cubicBezTo>
                    <a:cubicBezTo>
                      <a:pt x="432" y="1912"/>
                      <a:pt x="444" y="1911"/>
                      <a:pt x="457" y="1910"/>
                    </a:cubicBezTo>
                    <a:cubicBezTo>
                      <a:pt x="471" y="1910"/>
                      <a:pt x="485" y="1910"/>
                      <a:pt x="499" y="1910"/>
                    </a:cubicBezTo>
                    <a:cubicBezTo>
                      <a:pt x="511" y="1911"/>
                      <a:pt x="522" y="1913"/>
                      <a:pt x="534" y="1915"/>
                    </a:cubicBezTo>
                    <a:cubicBezTo>
                      <a:pt x="534" y="1915"/>
                      <a:pt x="535" y="1915"/>
                      <a:pt x="536" y="1915"/>
                    </a:cubicBezTo>
                    <a:cubicBezTo>
                      <a:pt x="545" y="1914"/>
                      <a:pt x="554" y="1913"/>
                      <a:pt x="563" y="1913"/>
                    </a:cubicBezTo>
                    <a:cubicBezTo>
                      <a:pt x="570" y="1912"/>
                      <a:pt x="571" y="1910"/>
                      <a:pt x="571" y="1903"/>
                    </a:cubicBezTo>
                    <a:cubicBezTo>
                      <a:pt x="571" y="1899"/>
                      <a:pt x="572" y="1895"/>
                      <a:pt x="573" y="1891"/>
                    </a:cubicBezTo>
                    <a:cubicBezTo>
                      <a:pt x="574" y="1881"/>
                      <a:pt x="575" y="1872"/>
                      <a:pt x="576" y="1863"/>
                    </a:cubicBezTo>
                    <a:cubicBezTo>
                      <a:pt x="578" y="1851"/>
                      <a:pt x="578" y="1839"/>
                      <a:pt x="579" y="1827"/>
                    </a:cubicBezTo>
                    <a:cubicBezTo>
                      <a:pt x="580" y="1819"/>
                      <a:pt x="579" y="1810"/>
                      <a:pt x="577" y="1801"/>
                    </a:cubicBezTo>
                    <a:close/>
                    <a:moveTo>
                      <a:pt x="465" y="1115"/>
                    </a:moveTo>
                    <a:cubicBezTo>
                      <a:pt x="466" y="1117"/>
                      <a:pt x="467" y="1119"/>
                      <a:pt x="466" y="1121"/>
                    </a:cubicBezTo>
                    <a:cubicBezTo>
                      <a:pt x="465" y="1130"/>
                      <a:pt x="464" y="1139"/>
                      <a:pt x="462" y="1147"/>
                    </a:cubicBezTo>
                    <a:cubicBezTo>
                      <a:pt x="460" y="1154"/>
                      <a:pt x="460" y="1161"/>
                      <a:pt x="461" y="1168"/>
                    </a:cubicBezTo>
                    <a:cubicBezTo>
                      <a:pt x="462" y="1177"/>
                      <a:pt x="466" y="1185"/>
                      <a:pt x="471" y="1193"/>
                    </a:cubicBezTo>
                    <a:cubicBezTo>
                      <a:pt x="473" y="1197"/>
                      <a:pt x="477" y="1198"/>
                      <a:pt x="481" y="1195"/>
                    </a:cubicBezTo>
                    <a:cubicBezTo>
                      <a:pt x="487" y="1191"/>
                      <a:pt x="491" y="1186"/>
                      <a:pt x="491" y="1178"/>
                    </a:cubicBezTo>
                    <a:cubicBezTo>
                      <a:pt x="490" y="1168"/>
                      <a:pt x="490" y="1159"/>
                      <a:pt x="493" y="1149"/>
                    </a:cubicBezTo>
                    <a:cubicBezTo>
                      <a:pt x="493" y="1149"/>
                      <a:pt x="493" y="1148"/>
                      <a:pt x="493" y="1147"/>
                    </a:cubicBezTo>
                    <a:cubicBezTo>
                      <a:pt x="494" y="1141"/>
                      <a:pt x="494" y="1135"/>
                      <a:pt x="495" y="1128"/>
                    </a:cubicBezTo>
                    <a:cubicBezTo>
                      <a:pt x="497" y="1121"/>
                      <a:pt x="500" y="1120"/>
                      <a:pt x="508" y="1123"/>
                    </a:cubicBezTo>
                    <a:cubicBezTo>
                      <a:pt x="504" y="1137"/>
                      <a:pt x="502" y="1150"/>
                      <a:pt x="502" y="1164"/>
                    </a:cubicBezTo>
                    <a:cubicBezTo>
                      <a:pt x="502" y="1174"/>
                      <a:pt x="501" y="1184"/>
                      <a:pt x="505" y="1194"/>
                    </a:cubicBezTo>
                    <a:cubicBezTo>
                      <a:pt x="507" y="1197"/>
                      <a:pt x="509" y="1200"/>
                      <a:pt x="510" y="1203"/>
                    </a:cubicBezTo>
                    <a:cubicBezTo>
                      <a:pt x="512" y="1201"/>
                      <a:pt x="514" y="1201"/>
                      <a:pt x="515" y="1200"/>
                    </a:cubicBezTo>
                    <a:cubicBezTo>
                      <a:pt x="521" y="1193"/>
                      <a:pt x="525" y="1185"/>
                      <a:pt x="528" y="1176"/>
                    </a:cubicBezTo>
                    <a:cubicBezTo>
                      <a:pt x="531" y="1164"/>
                      <a:pt x="534" y="1151"/>
                      <a:pt x="537" y="1137"/>
                    </a:cubicBezTo>
                    <a:cubicBezTo>
                      <a:pt x="537" y="1137"/>
                      <a:pt x="538" y="1136"/>
                      <a:pt x="539" y="1136"/>
                    </a:cubicBezTo>
                    <a:cubicBezTo>
                      <a:pt x="540" y="1136"/>
                      <a:pt x="541" y="1136"/>
                      <a:pt x="542" y="1137"/>
                    </a:cubicBezTo>
                    <a:cubicBezTo>
                      <a:pt x="545" y="1153"/>
                      <a:pt x="541" y="1169"/>
                      <a:pt x="535" y="1185"/>
                    </a:cubicBezTo>
                    <a:cubicBezTo>
                      <a:pt x="546" y="1182"/>
                      <a:pt x="552" y="1176"/>
                      <a:pt x="554" y="1166"/>
                    </a:cubicBezTo>
                    <a:cubicBezTo>
                      <a:pt x="557" y="1153"/>
                      <a:pt x="561" y="1140"/>
                      <a:pt x="565" y="1127"/>
                    </a:cubicBezTo>
                    <a:cubicBezTo>
                      <a:pt x="571" y="1109"/>
                      <a:pt x="572" y="1090"/>
                      <a:pt x="575" y="1072"/>
                    </a:cubicBezTo>
                    <a:cubicBezTo>
                      <a:pt x="576" y="1068"/>
                      <a:pt x="575" y="1063"/>
                      <a:pt x="576" y="1059"/>
                    </a:cubicBezTo>
                    <a:cubicBezTo>
                      <a:pt x="576" y="1053"/>
                      <a:pt x="576" y="1047"/>
                      <a:pt x="577" y="1041"/>
                    </a:cubicBezTo>
                    <a:cubicBezTo>
                      <a:pt x="577" y="1037"/>
                      <a:pt x="576" y="1035"/>
                      <a:pt x="573" y="1034"/>
                    </a:cubicBezTo>
                    <a:cubicBezTo>
                      <a:pt x="572" y="1033"/>
                      <a:pt x="571" y="1032"/>
                      <a:pt x="570" y="1031"/>
                    </a:cubicBezTo>
                    <a:cubicBezTo>
                      <a:pt x="573" y="1029"/>
                      <a:pt x="575" y="1027"/>
                      <a:pt x="578" y="1024"/>
                    </a:cubicBezTo>
                    <a:cubicBezTo>
                      <a:pt x="576" y="1024"/>
                      <a:pt x="576" y="1023"/>
                      <a:pt x="575" y="1023"/>
                    </a:cubicBezTo>
                    <a:cubicBezTo>
                      <a:pt x="567" y="1021"/>
                      <a:pt x="558" y="1020"/>
                      <a:pt x="550" y="1018"/>
                    </a:cubicBezTo>
                    <a:cubicBezTo>
                      <a:pt x="545" y="1017"/>
                      <a:pt x="541" y="1015"/>
                      <a:pt x="537" y="1013"/>
                    </a:cubicBezTo>
                    <a:cubicBezTo>
                      <a:pt x="534" y="1012"/>
                      <a:pt x="531" y="1010"/>
                      <a:pt x="528" y="1009"/>
                    </a:cubicBezTo>
                    <a:cubicBezTo>
                      <a:pt x="515" y="1006"/>
                      <a:pt x="503" y="1001"/>
                      <a:pt x="491" y="996"/>
                    </a:cubicBezTo>
                    <a:cubicBezTo>
                      <a:pt x="486" y="994"/>
                      <a:pt x="481" y="993"/>
                      <a:pt x="477" y="991"/>
                    </a:cubicBezTo>
                    <a:cubicBezTo>
                      <a:pt x="474" y="996"/>
                      <a:pt x="468" y="999"/>
                      <a:pt x="467" y="1005"/>
                    </a:cubicBezTo>
                    <a:cubicBezTo>
                      <a:pt x="467" y="1008"/>
                      <a:pt x="464" y="1012"/>
                      <a:pt x="465" y="1015"/>
                    </a:cubicBezTo>
                    <a:cubicBezTo>
                      <a:pt x="465" y="1018"/>
                      <a:pt x="465" y="1019"/>
                      <a:pt x="464" y="1021"/>
                    </a:cubicBezTo>
                    <a:cubicBezTo>
                      <a:pt x="458" y="1028"/>
                      <a:pt x="457" y="1036"/>
                      <a:pt x="454" y="1044"/>
                    </a:cubicBezTo>
                    <a:cubicBezTo>
                      <a:pt x="450" y="1056"/>
                      <a:pt x="446" y="1069"/>
                      <a:pt x="444" y="1082"/>
                    </a:cubicBezTo>
                    <a:cubicBezTo>
                      <a:pt x="441" y="1094"/>
                      <a:pt x="438" y="1106"/>
                      <a:pt x="436" y="1118"/>
                    </a:cubicBezTo>
                    <a:cubicBezTo>
                      <a:pt x="435" y="1125"/>
                      <a:pt x="435" y="1133"/>
                      <a:pt x="434" y="1141"/>
                    </a:cubicBezTo>
                    <a:cubicBezTo>
                      <a:pt x="434" y="1149"/>
                      <a:pt x="434" y="1158"/>
                      <a:pt x="437" y="1167"/>
                    </a:cubicBezTo>
                    <a:cubicBezTo>
                      <a:pt x="440" y="1173"/>
                      <a:pt x="445" y="1176"/>
                      <a:pt x="451" y="1179"/>
                    </a:cubicBezTo>
                    <a:cubicBezTo>
                      <a:pt x="450" y="1172"/>
                      <a:pt x="450" y="1166"/>
                      <a:pt x="450" y="1160"/>
                    </a:cubicBezTo>
                    <a:cubicBezTo>
                      <a:pt x="450" y="1148"/>
                      <a:pt x="452" y="1137"/>
                      <a:pt x="454" y="1126"/>
                    </a:cubicBezTo>
                    <a:cubicBezTo>
                      <a:pt x="456" y="1120"/>
                      <a:pt x="458" y="1116"/>
                      <a:pt x="465" y="1115"/>
                    </a:cubicBezTo>
                    <a:close/>
                    <a:moveTo>
                      <a:pt x="231" y="203"/>
                    </a:moveTo>
                    <a:cubicBezTo>
                      <a:pt x="244" y="211"/>
                      <a:pt x="252" y="222"/>
                      <a:pt x="254" y="235"/>
                    </a:cubicBezTo>
                    <a:cubicBezTo>
                      <a:pt x="263" y="231"/>
                      <a:pt x="271" y="226"/>
                      <a:pt x="280" y="222"/>
                    </a:cubicBezTo>
                    <a:cubicBezTo>
                      <a:pt x="282" y="220"/>
                      <a:pt x="285" y="220"/>
                      <a:pt x="288" y="219"/>
                    </a:cubicBezTo>
                    <a:cubicBezTo>
                      <a:pt x="292" y="219"/>
                      <a:pt x="295" y="218"/>
                      <a:pt x="298" y="216"/>
                    </a:cubicBezTo>
                    <a:cubicBezTo>
                      <a:pt x="309" y="208"/>
                      <a:pt x="327" y="210"/>
                      <a:pt x="335" y="223"/>
                    </a:cubicBezTo>
                    <a:cubicBezTo>
                      <a:pt x="339" y="229"/>
                      <a:pt x="342" y="235"/>
                      <a:pt x="346" y="241"/>
                    </a:cubicBezTo>
                    <a:cubicBezTo>
                      <a:pt x="349" y="245"/>
                      <a:pt x="351" y="249"/>
                      <a:pt x="351" y="254"/>
                    </a:cubicBezTo>
                    <a:cubicBezTo>
                      <a:pt x="351" y="258"/>
                      <a:pt x="351" y="262"/>
                      <a:pt x="355" y="265"/>
                    </a:cubicBezTo>
                    <a:cubicBezTo>
                      <a:pt x="356" y="266"/>
                      <a:pt x="357" y="268"/>
                      <a:pt x="357" y="270"/>
                    </a:cubicBezTo>
                    <a:cubicBezTo>
                      <a:pt x="358" y="283"/>
                      <a:pt x="359" y="295"/>
                      <a:pt x="352" y="307"/>
                    </a:cubicBezTo>
                    <a:cubicBezTo>
                      <a:pt x="357" y="307"/>
                      <a:pt x="360" y="304"/>
                      <a:pt x="362" y="301"/>
                    </a:cubicBezTo>
                    <a:cubicBezTo>
                      <a:pt x="367" y="295"/>
                      <a:pt x="372" y="290"/>
                      <a:pt x="377" y="284"/>
                    </a:cubicBezTo>
                    <a:cubicBezTo>
                      <a:pt x="379" y="280"/>
                      <a:pt x="382" y="280"/>
                      <a:pt x="386" y="281"/>
                    </a:cubicBezTo>
                    <a:cubicBezTo>
                      <a:pt x="389" y="282"/>
                      <a:pt x="389" y="285"/>
                      <a:pt x="389" y="288"/>
                    </a:cubicBezTo>
                    <a:cubicBezTo>
                      <a:pt x="389" y="289"/>
                      <a:pt x="389" y="291"/>
                      <a:pt x="390" y="293"/>
                    </a:cubicBezTo>
                    <a:cubicBezTo>
                      <a:pt x="390" y="303"/>
                      <a:pt x="390" y="313"/>
                      <a:pt x="385" y="323"/>
                    </a:cubicBezTo>
                    <a:cubicBezTo>
                      <a:pt x="384" y="324"/>
                      <a:pt x="385" y="325"/>
                      <a:pt x="385" y="326"/>
                    </a:cubicBezTo>
                    <a:cubicBezTo>
                      <a:pt x="395" y="323"/>
                      <a:pt x="404" y="319"/>
                      <a:pt x="412" y="313"/>
                    </a:cubicBezTo>
                    <a:cubicBezTo>
                      <a:pt x="419" y="308"/>
                      <a:pt x="425" y="303"/>
                      <a:pt x="432" y="298"/>
                    </a:cubicBezTo>
                    <a:cubicBezTo>
                      <a:pt x="435" y="295"/>
                      <a:pt x="439" y="296"/>
                      <a:pt x="442" y="298"/>
                    </a:cubicBezTo>
                    <a:cubicBezTo>
                      <a:pt x="445" y="299"/>
                      <a:pt x="445" y="302"/>
                      <a:pt x="445" y="305"/>
                    </a:cubicBezTo>
                    <a:cubicBezTo>
                      <a:pt x="444" y="316"/>
                      <a:pt x="444" y="326"/>
                      <a:pt x="441" y="337"/>
                    </a:cubicBezTo>
                    <a:cubicBezTo>
                      <a:pt x="440" y="340"/>
                      <a:pt x="441" y="344"/>
                      <a:pt x="443" y="348"/>
                    </a:cubicBezTo>
                    <a:cubicBezTo>
                      <a:pt x="444" y="345"/>
                      <a:pt x="446" y="344"/>
                      <a:pt x="446" y="342"/>
                    </a:cubicBezTo>
                    <a:cubicBezTo>
                      <a:pt x="448" y="335"/>
                      <a:pt x="453" y="329"/>
                      <a:pt x="458" y="323"/>
                    </a:cubicBezTo>
                    <a:cubicBezTo>
                      <a:pt x="462" y="320"/>
                      <a:pt x="465" y="316"/>
                      <a:pt x="468" y="312"/>
                    </a:cubicBezTo>
                    <a:cubicBezTo>
                      <a:pt x="472" y="305"/>
                      <a:pt x="476" y="299"/>
                      <a:pt x="480" y="292"/>
                    </a:cubicBezTo>
                    <a:cubicBezTo>
                      <a:pt x="484" y="284"/>
                      <a:pt x="490" y="276"/>
                      <a:pt x="493" y="267"/>
                    </a:cubicBezTo>
                    <a:cubicBezTo>
                      <a:pt x="498" y="252"/>
                      <a:pt x="501" y="237"/>
                      <a:pt x="500" y="221"/>
                    </a:cubicBezTo>
                    <a:cubicBezTo>
                      <a:pt x="497" y="221"/>
                      <a:pt x="494" y="220"/>
                      <a:pt x="492" y="219"/>
                    </a:cubicBezTo>
                    <a:cubicBezTo>
                      <a:pt x="482" y="218"/>
                      <a:pt x="472" y="216"/>
                      <a:pt x="462" y="215"/>
                    </a:cubicBezTo>
                    <a:cubicBezTo>
                      <a:pt x="447" y="212"/>
                      <a:pt x="433" y="209"/>
                      <a:pt x="418" y="207"/>
                    </a:cubicBezTo>
                    <a:cubicBezTo>
                      <a:pt x="401" y="204"/>
                      <a:pt x="383" y="202"/>
                      <a:pt x="366" y="198"/>
                    </a:cubicBezTo>
                    <a:cubicBezTo>
                      <a:pt x="349" y="194"/>
                      <a:pt x="333" y="192"/>
                      <a:pt x="316" y="188"/>
                    </a:cubicBezTo>
                    <a:cubicBezTo>
                      <a:pt x="313" y="188"/>
                      <a:pt x="310" y="187"/>
                      <a:pt x="308" y="190"/>
                    </a:cubicBezTo>
                    <a:cubicBezTo>
                      <a:pt x="304" y="194"/>
                      <a:pt x="299" y="194"/>
                      <a:pt x="295" y="193"/>
                    </a:cubicBezTo>
                    <a:cubicBezTo>
                      <a:pt x="288" y="191"/>
                      <a:pt x="282" y="194"/>
                      <a:pt x="276" y="195"/>
                    </a:cubicBezTo>
                    <a:cubicBezTo>
                      <a:pt x="274" y="196"/>
                      <a:pt x="272" y="197"/>
                      <a:pt x="270" y="197"/>
                    </a:cubicBezTo>
                    <a:cubicBezTo>
                      <a:pt x="257" y="199"/>
                      <a:pt x="244" y="201"/>
                      <a:pt x="231" y="203"/>
                    </a:cubicBezTo>
                    <a:close/>
                    <a:moveTo>
                      <a:pt x="280" y="184"/>
                    </a:moveTo>
                    <a:cubicBezTo>
                      <a:pt x="280" y="183"/>
                      <a:pt x="280" y="183"/>
                      <a:pt x="280" y="182"/>
                    </a:cubicBezTo>
                    <a:cubicBezTo>
                      <a:pt x="275" y="181"/>
                      <a:pt x="269" y="179"/>
                      <a:pt x="263" y="178"/>
                    </a:cubicBezTo>
                    <a:cubicBezTo>
                      <a:pt x="253" y="176"/>
                      <a:pt x="244" y="175"/>
                      <a:pt x="234" y="174"/>
                    </a:cubicBezTo>
                    <a:cubicBezTo>
                      <a:pt x="226" y="172"/>
                      <a:pt x="217" y="170"/>
                      <a:pt x="209" y="169"/>
                    </a:cubicBezTo>
                    <a:cubicBezTo>
                      <a:pt x="198" y="168"/>
                      <a:pt x="187" y="167"/>
                      <a:pt x="176" y="165"/>
                    </a:cubicBezTo>
                    <a:cubicBezTo>
                      <a:pt x="162" y="162"/>
                      <a:pt x="149" y="159"/>
                      <a:pt x="135" y="156"/>
                    </a:cubicBezTo>
                    <a:cubicBezTo>
                      <a:pt x="129" y="155"/>
                      <a:pt x="124" y="154"/>
                      <a:pt x="119" y="157"/>
                    </a:cubicBezTo>
                    <a:cubicBezTo>
                      <a:pt x="109" y="162"/>
                      <a:pt x="98" y="166"/>
                      <a:pt x="87" y="171"/>
                    </a:cubicBezTo>
                    <a:cubicBezTo>
                      <a:pt x="82" y="174"/>
                      <a:pt x="76" y="176"/>
                      <a:pt x="70" y="178"/>
                    </a:cubicBezTo>
                    <a:cubicBezTo>
                      <a:pt x="52" y="185"/>
                      <a:pt x="35" y="192"/>
                      <a:pt x="17" y="200"/>
                    </a:cubicBezTo>
                    <a:cubicBezTo>
                      <a:pt x="16" y="200"/>
                      <a:pt x="15" y="201"/>
                      <a:pt x="13" y="202"/>
                    </a:cubicBezTo>
                    <a:cubicBezTo>
                      <a:pt x="19" y="203"/>
                      <a:pt x="23" y="205"/>
                      <a:pt x="28" y="205"/>
                    </a:cubicBezTo>
                    <a:cubicBezTo>
                      <a:pt x="44" y="206"/>
                      <a:pt x="59" y="206"/>
                      <a:pt x="74" y="207"/>
                    </a:cubicBezTo>
                    <a:cubicBezTo>
                      <a:pt x="81" y="207"/>
                      <a:pt x="89" y="207"/>
                      <a:pt x="96" y="207"/>
                    </a:cubicBezTo>
                    <a:cubicBezTo>
                      <a:pt x="104" y="206"/>
                      <a:pt x="111" y="205"/>
                      <a:pt x="119" y="205"/>
                    </a:cubicBezTo>
                    <a:cubicBezTo>
                      <a:pt x="124" y="205"/>
                      <a:pt x="128" y="205"/>
                      <a:pt x="132" y="203"/>
                    </a:cubicBezTo>
                    <a:cubicBezTo>
                      <a:pt x="134" y="202"/>
                      <a:pt x="137" y="201"/>
                      <a:pt x="138" y="202"/>
                    </a:cubicBezTo>
                    <a:cubicBezTo>
                      <a:pt x="142" y="206"/>
                      <a:pt x="146" y="205"/>
                      <a:pt x="150" y="204"/>
                    </a:cubicBezTo>
                    <a:cubicBezTo>
                      <a:pt x="163" y="202"/>
                      <a:pt x="175" y="200"/>
                      <a:pt x="187" y="198"/>
                    </a:cubicBezTo>
                    <a:cubicBezTo>
                      <a:pt x="197" y="196"/>
                      <a:pt x="206" y="195"/>
                      <a:pt x="216" y="194"/>
                    </a:cubicBezTo>
                    <a:cubicBezTo>
                      <a:pt x="230" y="193"/>
                      <a:pt x="244" y="191"/>
                      <a:pt x="259" y="189"/>
                    </a:cubicBezTo>
                    <a:cubicBezTo>
                      <a:pt x="266" y="188"/>
                      <a:pt x="273" y="186"/>
                      <a:pt x="280" y="184"/>
                    </a:cubicBezTo>
                    <a:close/>
                    <a:moveTo>
                      <a:pt x="214" y="255"/>
                    </a:moveTo>
                    <a:cubicBezTo>
                      <a:pt x="206" y="251"/>
                      <a:pt x="198" y="251"/>
                      <a:pt x="191" y="249"/>
                    </a:cubicBezTo>
                    <a:cubicBezTo>
                      <a:pt x="188" y="260"/>
                      <a:pt x="191" y="269"/>
                      <a:pt x="197" y="272"/>
                    </a:cubicBezTo>
                    <a:cubicBezTo>
                      <a:pt x="204" y="268"/>
                      <a:pt x="212" y="264"/>
                      <a:pt x="214" y="255"/>
                    </a:cubicBezTo>
                    <a:close/>
                    <a:moveTo>
                      <a:pt x="201" y="228"/>
                    </a:moveTo>
                    <a:cubicBezTo>
                      <a:pt x="202" y="228"/>
                      <a:pt x="202" y="228"/>
                      <a:pt x="203" y="228"/>
                    </a:cubicBezTo>
                    <a:cubicBezTo>
                      <a:pt x="209" y="220"/>
                      <a:pt x="216" y="213"/>
                      <a:pt x="221" y="202"/>
                    </a:cubicBezTo>
                    <a:cubicBezTo>
                      <a:pt x="213" y="204"/>
                      <a:pt x="206" y="205"/>
                      <a:pt x="199" y="206"/>
                    </a:cubicBezTo>
                    <a:cubicBezTo>
                      <a:pt x="200" y="214"/>
                      <a:pt x="201" y="221"/>
                      <a:pt x="201" y="228"/>
                    </a:cubicBezTo>
                    <a:close/>
                    <a:moveTo>
                      <a:pt x="159" y="228"/>
                    </a:moveTo>
                    <a:cubicBezTo>
                      <a:pt x="167" y="223"/>
                      <a:pt x="170" y="216"/>
                      <a:pt x="174" y="211"/>
                    </a:cubicBezTo>
                    <a:cubicBezTo>
                      <a:pt x="174" y="210"/>
                      <a:pt x="174" y="210"/>
                      <a:pt x="173" y="209"/>
                    </a:cubicBezTo>
                    <a:cubicBezTo>
                      <a:pt x="167" y="210"/>
                      <a:pt x="160" y="212"/>
                      <a:pt x="152" y="213"/>
                    </a:cubicBezTo>
                    <a:cubicBezTo>
                      <a:pt x="157" y="217"/>
                      <a:pt x="158" y="222"/>
                      <a:pt x="159" y="228"/>
                    </a:cubicBezTo>
                    <a:close/>
                    <a:moveTo>
                      <a:pt x="430" y="1098"/>
                    </a:moveTo>
                    <a:cubicBezTo>
                      <a:pt x="429" y="1097"/>
                      <a:pt x="428" y="1097"/>
                      <a:pt x="428" y="1097"/>
                    </a:cubicBezTo>
                    <a:cubicBezTo>
                      <a:pt x="426" y="1103"/>
                      <a:pt x="424" y="1109"/>
                      <a:pt x="422" y="1116"/>
                    </a:cubicBezTo>
                    <a:cubicBezTo>
                      <a:pt x="422" y="1117"/>
                      <a:pt x="423" y="1119"/>
                      <a:pt x="423" y="1121"/>
                    </a:cubicBezTo>
                    <a:cubicBezTo>
                      <a:pt x="424" y="1120"/>
                      <a:pt x="426" y="1120"/>
                      <a:pt x="426" y="1119"/>
                    </a:cubicBezTo>
                    <a:cubicBezTo>
                      <a:pt x="427" y="1112"/>
                      <a:pt x="429" y="1105"/>
                      <a:pt x="430" y="1098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09" name="Freeform 7"/>
              <p:cNvSpPr>
                <a:spLocks/>
              </p:cNvSpPr>
              <p:nvPr/>
            </p:nvSpPr>
            <p:spPr bwMode="auto">
              <a:xfrm>
                <a:off x="1522" y="1375"/>
                <a:ext cx="1114" cy="1606"/>
              </a:xfrm>
              <a:custGeom>
                <a:avLst/>
                <a:gdLst>
                  <a:gd name="T0" fmla="*/ 244 w 619"/>
                  <a:gd name="T1" fmla="*/ 610 h 892"/>
                  <a:gd name="T2" fmla="*/ 226 w 619"/>
                  <a:gd name="T3" fmla="*/ 705 h 892"/>
                  <a:gd name="T4" fmla="*/ 252 w 619"/>
                  <a:gd name="T5" fmla="*/ 736 h 892"/>
                  <a:gd name="T6" fmla="*/ 289 w 619"/>
                  <a:gd name="T7" fmla="*/ 761 h 892"/>
                  <a:gd name="T8" fmla="*/ 334 w 619"/>
                  <a:gd name="T9" fmla="*/ 765 h 892"/>
                  <a:gd name="T10" fmla="*/ 360 w 619"/>
                  <a:gd name="T11" fmla="*/ 719 h 892"/>
                  <a:gd name="T12" fmla="*/ 367 w 619"/>
                  <a:gd name="T13" fmla="*/ 653 h 892"/>
                  <a:gd name="T14" fmla="*/ 409 w 619"/>
                  <a:gd name="T15" fmla="*/ 606 h 892"/>
                  <a:gd name="T16" fmla="*/ 437 w 619"/>
                  <a:gd name="T17" fmla="*/ 536 h 892"/>
                  <a:gd name="T18" fmla="*/ 462 w 619"/>
                  <a:gd name="T19" fmla="*/ 462 h 892"/>
                  <a:gd name="T20" fmla="*/ 500 w 619"/>
                  <a:gd name="T21" fmla="*/ 561 h 892"/>
                  <a:gd name="T22" fmla="*/ 565 w 619"/>
                  <a:gd name="T23" fmla="*/ 683 h 892"/>
                  <a:gd name="T24" fmla="*/ 619 w 619"/>
                  <a:gd name="T25" fmla="*/ 764 h 892"/>
                  <a:gd name="T26" fmla="*/ 569 w 619"/>
                  <a:gd name="T27" fmla="*/ 732 h 892"/>
                  <a:gd name="T28" fmla="*/ 526 w 619"/>
                  <a:gd name="T29" fmla="*/ 684 h 892"/>
                  <a:gd name="T30" fmla="*/ 586 w 619"/>
                  <a:gd name="T31" fmla="*/ 777 h 892"/>
                  <a:gd name="T32" fmla="*/ 555 w 619"/>
                  <a:gd name="T33" fmla="*/ 812 h 892"/>
                  <a:gd name="T34" fmla="*/ 497 w 619"/>
                  <a:gd name="T35" fmla="*/ 815 h 892"/>
                  <a:gd name="T36" fmla="*/ 327 w 619"/>
                  <a:gd name="T37" fmla="*/ 855 h 892"/>
                  <a:gd name="T38" fmla="*/ 201 w 619"/>
                  <a:gd name="T39" fmla="*/ 892 h 892"/>
                  <a:gd name="T40" fmla="*/ 54 w 619"/>
                  <a:gd name="T41" fmla="*/ 866 h 892"/>
                  <a:gd name="T42" fmla="*/ 9 w 619"/>
                  <a:gd name="T43" fmla="*/ 851 h 892"/>
                  <a:gd name="T44" fmla="*/ 10 w 619"/>
                  <a:gd name="T45" fmla="*/ 821 h 892"/>
                  <a:gd name="T46" fmla="*/ 35 w 619"/>
                  <a:gd name="T47" fmla="*/ 746 h 892"/>
                  <a:gd name="T48" fmla="*/ 55 w 619"/>
                  <a:gd name="T49" fmla="*/ 593 h 892"/>
                  <a:gd name="T50" fmla="*/ 44 w 619"/>
                  <a:gd name="T51" fmla="*/ 486 h 892"/>
                  <a:gd name="T52" fmla="*/ 46 w 619"/>
                  <a:gd name="T53" fmla="*/ 275 h 892"/>
                  <a:gd name="T54" fmla="*/ 72 w 619"/>
                  <a:gd name="T55" fmla="*/ 154 h 892"/>
                  <a:gd name="T56" fmla="*/ 93 w 619"/>
                  <a:gd name="T57" fmla="*/ 93 h 892"/>
                  <a:gd name="T58" fmla="*/ 122 w 619"/>
                  <a:gd name="T59" fmla="*/ 41 h 892"/>
                  <a:gd name="T60" fmla="*/ 228 w 619"/>
                  <a:gd name="T61" fmla="*/ 25 h 892"/>
                  <a:gd name="T62" fmla="*/ 291 w 619"/>
                  <a:gd name="T63" fmla="*/ 46 h 892"/>
                  <a:gd name="T64" fmla="*/ 386 w 619"/>
                  <a:gd name="T65" fmla="*/ 125 h 892"/>
                  <a:gd name="T66" fmla="*/ 444 w 619"/>
                  <a:gd name="T67" fmla="*/ 234 h 892"/>
                  <a:gd name="T68" fmla="*/ 467 w 619"/>
                  <a:gd name="T69" fmla="*/ 399 h 892"/>
                  <a:gd name="T70" fmla="*/ 438 w 619"/>
                  <a:gd name="T71" fmla="*/ 501 h 892"/>
                  <a:gd name="T72" fmla="*/ 406 w 619"/>
                  <a:gd name="T73" fmla="*/ 595 h 892"/>
                  <a:gd name="T74" fmla="*/ 371 w 619"/>
                  <a:gd name="T75" fmla="*/ 587 h 892"/>
                  <a:gd name="T76" fmla="*/ 277 w 619"/>
                  <a:gd name="T77" fmla="*/ 556 h 892"/>
                  <a:gd name="T78" fmla="*/ 249 w 619"/>
                  <a:gd name="T79" fmla="*/ 545 h 892"/>
                  <a:gd name="T80" fmla="*/ 285 w 619"/>
                  <a:gd name="T81" fmla="*/ 444 h 892"/>
                  <a:gd name="T82" fmla="*/ 307 w 619"/>
                  <a:gd name="T83" fmla="*/ 367 h 892"/>
                  <a:gd name="T84" fmla="*/ 276 w 619"/>
                  <a:gd name="T85" fmla="*/ 250 h 892"/>
                  <a:gd name="T86" fmla="*/ 261 w 619"/>
                  <a:gd name="T87" fmla="*/ 238 h 892"/>
                  <a:gd name="T88" fmla="*/ 282 w 619"/>
                  <a:gd name="T89" fmla="*/ 302 h 892"/>
                  <a:gd name="T90" fmla="*/ 291 w 619"/>
                  <a:gd name="T91" fmla="*/ 399 h 892"/>
                  <a:gd name="T92" fmla="*/ 257 w 619"/>
                  <a:gd name="T93" fmla="*/ 488 h 892"/>
                  <a:gd name="T94" fmla="*/ 233 w 619"/>
                  <a:gd name="T95" fmla="*/ 571 h 89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619" h="892">
                    <a:moveTo>
                      <a:pt x="233" y="571"/>
                    </a:moveTo>
                    <a:cubicBezTo>
                      <a:pt x="243" y="573"/>
                      <a:pt x="251" y="565"/>
                      <a:pt x="261" y="567"/>
                    </a:cubicBezTo>
                    <a:cubicBezTo>
                      <a:pt x="259" y="575"/>
                      <a:pt x="257" y="582"/>
                      <a:pt x="254" y="588"/>
                    </a:cubicBezTo>
                    <a:cubicBezTo>
                      <a:pt x="251" y="596"/>
                      <a:pt x="247" y="602"/>
                      <a:pt x="244" y="610"/>
                    </a:cubicBezTo>
                    <a:cubicBezTo>
                      <a:pt x="238" y="624"/>
                      <a:pt x="230" y="638"/>
                      <a:pt x="226" y="654"/>
                    </a:cubicBezTo>
                    <a:cubicBezTo>
                      <a:pt x="225" y="656"/>
                      <a:pt x="225" y="658"/>
                      <a:pt x="225" y="660"/>
                    </a:cubicBezTo>
                    <a:cubicBezTo>
                      <a:pt x="226" y="669"/>
                      <a:pt x="225" y="678"/>
                      <a:pt x="226" y="687"/>
                    </a:cubicBezTo>
                    <a:cubicBezTo>
                      <a:pt x="227" y="693"/>
                      <a:pt x="228" y="699"/>
                      <a:pt x="226" y="705"/>
                    </a:cubicBezTo>
                    <a:cubicBezTo>
                      <a:pt x="226" y="706"/>
                      <a:pt x="226" y="708"/>
                      <a:pt x="226" y="709"/>
                    </a:cubicBezTo>
                    <a:cubicBezTo>
                      <a:pt x="228" y="712"/>
                      <a:pt x="229" y="716"/>
                      <a:pt x="231" y="720"/>
                    </a:cubicBezTo>
                    <a:cubicBezTo>
                      <a:pt x="231" y="721"/>
                      <a:pt x="231" y="722"/>
                      <a:pt x="232" y="723"/>
                    </a:cubicBezTo>
                    <a:cubicBezTo>
                      <a:pt x="239" y="727"/>
                      <a:pt x="244" y="734"/>
                      <a:pt x="252" y="736"/>
                    </a:cubicBezTo>
                    <a:cubicBezTo>
                      <a:pt x="254" y="740"/>
                      <a:pt x="255" y="744"/>
                      <a:pt x="257" y="747"/>
                    </a:cubicBezTo>
                    <a:cubicBezTo>
                      <a:pt x="260" y="753"/>
                      <a:pt x="265" y="756"/>
                      <a:pt x="272" y="757"/>
                    </a:cubicBezTo>
                    <a:cubicBezTo>
                      <a:pt x="274" y="757"/>
                      <a:pt x="275" y="759"/>
                      <a:pt x="277" y="759"/>
                    </a:cubicBezTo>
                    <a:cubicBezTo>
                      <a:pt x="281" y="760"/>
                      <a:pt x="285" y="760"/>
                      <a:pt x="289" y="761"/>
                    </a:cubicBezTo>
                    <a:cubicBezTo>
                      <a:pt x="291" y="761"/>
                      <a:pt x="294" y="761"/>
                      <a:pt x="295" y="763"/>
                    </a:cubicBezTo>
                    <a:cubicBezTo>
                      <a:pt x="300" y="767"/>
                      <a:pt x="306" y="769"/>
                      <a:pt x="312" y="769"/>
                    </a:cubicBezTo>
                    <a:cubicBezTo>
                      <a:pt x="313" y="769"/>
                      <a:pt x="315" y="769"/>
                      <a:pt x="316" y="769"/>
                    </a:cubicBezTo>
                    <a:cubicBezTo>
                      <a:pt x="323" y="770"/>
                      <a:pt x="328" y="770"/>
                      <a:pt x="334" y="765"/>
                    </a:cubicBezTo>
                    <a:cubicBezTo>
                      <a:pt x="335" y="764"/>
                      <a:pt x="338" y="763"/>
                      <a:pt x="341" y="765"/>
                    </a:cubicBezTo>
                    <a:cubicBezTo>
                      <a:pt x="341" y="766"/>
                      <a:pt x="343" y="766"/>
                      <a:pt x="345" y="765"/>
                    </a:cubicBezTo>
                    <a:cubicBezTo>
                      <a:pt x="350" y="764"/>
                      <a:pt x="356" y="761"/>
                      <a:pt x="362" y="759"/>
                    </a:cubicBezTo>
                    <a:cubicBezTo>
                      <a:pt x="365" y="746"/>
                      <a:pt x="363" y="733"/>
                      <a:pt x="360" y="719"/>
                    </a:cubicBezTo>
                    <a:cubicBezTo>
                      <a:pt x="358" y="710"/>
                      <a:pt x="356" y="700"/>
                      <a:pt x="355" y="691"/>
                    </a:cubicBezTo>
                    <a:cubicBezTo>
                      <a:pt x="355" y="686"/>
                      <a:pt x="357" y="681"/>
                      <a:pt x="359" y="676"/>
                    </a:cubicBezTo>
                    <a:cubicBezTo>
                      <a:pt x="360" y="672"/>
                      <a:pt x="362" y="668"/>
                      <a:pt x="363" y="664"/>
                    </a:cubicBezTo>
                    <a:cubicBezTo>
                      <a:pt x="365" y="661"/>
                      <a:pt x="365" y="657"/>
                      <a:pt x="367" y="653"/>
                    </a:cubicBezTo>
                    <a:cubicBezTo>
                      <a:pt x="371" y="641"/>
                      <a:pt x="376" y="629"/>
                      <a:pt x="381" y="616"/>
                    </a:cubicBezTo>
                    <a:cubicBezTo>
                      <a:pt x="386" y="618"/>
                      <a:pt x="385" y="624"/>
                      <a:pt x="389" y="626"/>
                    </a:cubicBezTo>
                    <a:cubicBezTo>
                      <a:pt x="395" y="627"/>
                      <a:pt x="399" y="623"/>
                      <a:pt x="402" y="619"/>
                    </a:cubicBezTo>
                    <a:cubicBezTo>
                      <a:pt x="405" y="615"/>
                      <a:pt x="407" y="610"/>
                      <a:pt x="409" y="606"/>
                    </a:cubicBezTo>
                    <a:cubicBezTo>
                      <a:pt x="410" y="604"/>
                      <a:pt x="410" y="603"/>
                      <a:pt x="411" y="601"/>
                    </a:cubicBezTo>
                    <a:cubicBezTo>
                      <a:pt x="419" y="589"/>
                      <a:pt x="422" y="574"/>
                      <a:pt x="429" y="560"/>
                    </a:cubicBezTo>
                    <a:cubicBezTo>
                      <a:pt x="430" y="559"/>
                      <a:pt x="430" y="557"/>
                      <a:pt x="431" y="555"/>
                    </a:cubicBezTo>
                    <a:cubicBezTo>
                      <a:pt x="432" y="548"/>
                      <a:pt x="434" y="542"/>
                      <a:pt x="437" y="536"/>
                    </a:cubicBezTo>
                    <a:cubicBezTo>
                      <a:pt x="439" y="532"/>
                      <a:pt x="440" y="528"/>
                      <a:pt x="441" y="524"/>
                    </a:cubicBezTo>
                    <a:cubicBezTo>
                      <a:pt x="445" y="511"/>
                      <a:pt x="449" y="498"/>
                      <a:pt x="453" y="485"/>
                    </a:cubicBezTo>
                    <a:cubicBezTo>
                      <a:pt x="454" y="480"/>
                      <a:pt x="455" y="475"/>
                      <a:pt x="457" y="469"/>
                    </a:cubicBezTo>
                    <a:cubicBezTo>
                      <a:pt x="458" y="467"/>
                      <a:pt x="460" y="465"/>
                      <a:pt x="462" y="462"/>
                    </a:cubicBezTo>
                    <a:cubicBezTo>
                      <a:pt x="464" y="466"/>
                      <a:pt x="466" y="470"/>
                      <a:pt x="466" y="474"/>
                    </a:cubicBezTo>
                    <a:cubicBezTo>
                      <a:pt x="468" y="487"/>
                      <a:pt x="475" y="498"/>
                      <a:pt x="478" y="510"/>
                    </a:cubicBezTo>
                    <a:cubicBezTo>
                      <a:pt x="480" y="516"/>
                      <a:pt x="484" y="523"/>
                      <a:pt x="487" y="529"/>
                    </a:cubicBezTo>
                    <a:cubicBezTo>
                      <a:pt x="491" y="540"/>
                      <a:pt x="496" y="550"/>
                      <a:pt x="500" y="561"/>
                    </a:cubicBezTo>
                    <a:cubicBezTo>
                      <a:pt x="503" y="568"/>
                      <a:pt x="505" y="575"/>
                      <a:pt x="508" y="582"/>
                    </a:cubicBezTo>
                    <a:cubicBezTo>
                      <a:pt x="510" y="586"/>
                      <a:pt x="512" y="589"/>
                      <a:pt x="514" y="592"/>
                    </a:cubicBezTo>
                    <a:cubicBezTo>
                      <a:pt x="522" y="607"/>
                      <a:pt x="530" y="623"/>
                      <a:pt x="539" y="638"/>
                    </a:cubicBezTo>
                    <a:cubicBezTo>
                      <a:pt x="547" y="653"/>
                      <a:pt x="554" y="669"/>
                      <a:pt x="565" y="683"/>
                    </a:cubicBezTo>
                    <a:cubicBezTo>
                      <a:pt x="566" y="690"/>
                      <a:pt x="571" y="696"/>
                      <a:pt x="575" y="702"/>
                    </a:cubicBezTo>
                    <a:cubicBezTo>
                      <a:pt x="580" y="709"/>
                      <a:pt x="585" y="717"/>
                      <a:pt x="590" y="724"/>
                    </a:cubicBezTo>
                    <a:cubicBezTo>
                      <a:pt x="593" y="729"/>
                      <a:pt x="596" y="734"/>
                      <a:pt x="599" y="739"/>
                    </a:cubicBezTo>
                    <a:cubicBezTo>
                      <a:pt x="606" y="747"/>
                      <a:pt x="612" y="755"/>
                      <a:pt x="619" y="764"/>
                    </a:cubicBezTo>
                    <a:cubicBezTo>
                      <a:pt x="616" y="770"/>
                      <a:pt x="609" y="774"/>
                      <a:pt x="602" y="778"/>
                    </a:cubicBezTo>
                    <a:cubicBezTo>
                      <a:pt x="600" y="775"/>
                      <a:pt x="598" y="772"/>
                      <a:pt x="596" y="769"/>
                    </a:cubicBezTo>
                    <a:cubicBezTo>
                      <a:pt x="591" y="762"/>
                      <a:pt x="586" y="756"/>
                      <a:pt x="581" y="749"/>
                    </a:cubicBezTo>
                    <a:cubicBezTo>
                      <a:pt x="577" y="744"/>
                      <a:pt x="573" y="738"/>
                      <a:pt x="569" y="732"/>
                    </a:cubicBezTo>
                    <a:cubicBezTo>
                      <a:pt x="563" y="724"/>
                      <a:pt x="558" y="715"/>
                      <a:pt x="552" y="707"/>
                    </a:cubicBezTo>
                    <a:cubicBezTo>
                      <a:pt x="546" y="698"/>
                      <a:pt x="539" y="689"/>
                      <a:pt x="533" y="679"/>
                    </a:cubicBezTo>
                    <a:cubicBezTo>
                      <a:pt x="532" y="677"/>
                      <a:pt x="531" y="675"/>
                      <a:pt x="527" y="677"/>
                    </a:cubicBezTo>
                    <a:cubicBezTo>
                      <a:pt x="525" y="678"/>
                      <a:pt x="524" y="681"/>
                      <a:pt x="526" y="684"/>
                    </a:cubicBezTo>
                    <a:cubicBezTo>
                      <a:pt x="529" y="690"/>
                      <a:pt x="532" y="697"/>
                      <a:pt x="535" y="703"/>
                    </a:cubicBezTo>
                    <a:cubicBezTo>
                      <a:pt x="535" y="704"/>
                      <a:pt x="536" y="705"/>
                      <a:pt x="537" y="705"/>
                    </a:cubicBezTo>
                    <a:cubicBezTo>
                      <a:pt x="544" y="714"/>
                      <a:pt x="550" y="724"/>
                      <a:pt x="557" y="734"/>
                    </a:cubicBezTo>
                    <a:cubicBezTo>
                      <a:pt x="566" y="748"/>
                      <a:pt x="576" y="763"/>
                      <a:pt x="586" y="777"/>
                    </a:cubicBezTo>
                    <a:cubicBezTo>
                      <a:pt x="590" y="781"/>
                      <a:pt x="593" y="785"/>
                      <a:pt x="596" y="790"/>
                    </a:cubicBezTo>
                    <a:cubicBezTo>
                      <a:pt x="600" y="797"/>
                      <a:pt x="600" y="798"/>
                      <a:pt x="593" y="802"/>
                    </a:cubicBezTo>
                    <a:cubicBezTo>
                      <a:pt x="585" y="807"/>
                      <a:pt x="577" y="811"/>
                      <a:pt x="569" y="813"/>
                    </a:cubicBezTo>
                    <a:cubicBezTo>
                      <a:pt x="564" y="814"/>
                      <a:pt x="559" y="815"/>
                      <a:pt x="555" y="812"/>
                    </a:cubicBezTo>
                    <a:cubicBezTo>
                      <a:pt x="553" y="810"/>
                      <a:pt x="549" y="810"/>
                      <a:pt x="547" y="812"/>
                    </a:cubicBezTo>
                    <a:cubicBezTo>
                      <a:pt x="544" y="815"/>
                      <a:pt x="541" y="814"/>
                      <a:pt x="538" y="814"/>
                    </a:cubicBezTo>
                    <a:cubicBezTo>
                      <a:pt x="532" y="814"/>
                      <a:pt x="525" y="815"/>
                      <a:pt x="519" y="815"/>
                    </a:cubicBezTo>
                    <a:cubicBezTo>
                      <a:pt x="512" y="815"/>
                      <a:pt x="504" y="815"/>
                      <a:pt x="497" y="815"/>
                    </a:cubicBezTo>
                    <a:cubicBezTo>
                      <a:pt x="481" y="815"/>
                      <a:pt x="466" y="817"/>
                      <a:pt x="450" y="818"/>
                    </a:cubicBezTo>
                    <a:cubicBezTo>
                      <a:pt x="433" y="819"/>
                      <a:pt x="417" y="823"/>
                      <a:pt x="401" y="828"/>
                    </a:cubicBezTo>
                    <a:cubicBezTo>
                      <a:pt x="385" y="833"/>
                      <a:pt x="369" y="838"/>
                      <a:pt x="354" y="843"/>
                    </a:cubicBezTo>
                    <a:cubicBezTo>
                      <a:pt x="344" y="847"/>
                      <a:pt x="336" y="851"/>
                      <a:pt x="327" y="855"/>
                    </a:cubicBezTo>
                    <a:cubicBezTo>
                      <a:pt x="312" y="861"/>
                      <a:pt x="297" y="868"/>
                      <a:pt x="282" y="874"/>
                    </a:cubicBezTo>
                    <a:cubicBezTo>
                      <a:pt x="270" y="880"/>
                      <a:pt x="257" y="884"/>
                      <a:pt x="244" y="887"/>
                    </a:cubicBezTo>
                    <a:cubicBezTo>
                      <a:pt x="241" y="888"/>
                      <a:pt x="237" y="888"/>
                      <a:pt x="234" y="889"/>
                    </a:cubicBezTo>
                    <a:cubicBezTo>
                      <a:pt x="223" y="890"/>
                      <a:pt x="212" y="892"/>
                      <a:pt x="201" y="892"/>
                    </a:cubicBezTo>
                    <a:cubicBezTo>
                      <a:pt x="191" y="892"/>
                      <a:pt x="182" y="890"/>
                      <a:pt x="173" y="889"/>
                    </a:cubicBezTo>
                    <a:cubicBezTo>
                      <a:pt x="168" y="889"/>
                      <a:pt x="163" y="888"/>
                      <a:pt x="158" y="888"/>
                    </a:cubicBezTo>
                    <a:cubicBezTo>
                      <a:pt x="138" y="887"/>
                      <a:pt x="119" y="884"/>
                      <a:pt x="101" y="880"/>
                    </a:cubicBezTo>
                    <a:cubicBezTo>
                      <a:pt x="85" y="876"/>
                      <a:pt x="70" y="871"/>
                      <a:pt x="54" y="866"/>
                    </a:cubicBezTo>
                    <a:cubicBezTo>
                      <a:pt x="48" y="864"/>
                      <a:pt x="42" y="863"/>
                      <a:pt x="35" y="861"/>
                    </a:cubicBezTo>
                    <a:cubicBezTo>
                      <a:pt x="31" y="860"/>
                      <a:pt x="26" y="859"/>
                      <a:pt x="21" y="858"/>
                    </a:cubicBezTo>
                    <a:cubicBezTo>
                      <a:pt x="19" y="857"/>
                      <a:pt x="18" y="856"/>
                      <a:pt x="17" y="854"/>
                    </a:cubicBezTo>
                    <a:cubicBezTo>
                      <a:pt x="15" y="849"/>
                      <a:pt x="15" y="849"/>
                      <a:pt x="9" y="851"/>
                    </a:cubicBezTo>
                    <a:cubicBezTo>
                      <a:pt x="9" y="851"/>
                      <a:pt x="8" y="851"/>
                      <a:pt x="7" y="851"/>
                    </a:cubicBezTo>
                    <a:cubicBezTo>
                      <a:pt x="7" y="851"/>
                      <a:pt x="7" y="850"/>
                      <a:pt x="6" y="850"/>
                    </a:cubicBezTo>
                    <a:cubicBezTo>
                      <a:pt x="0" y="844"/>
                      <a:pt x="0" y="844"/>
                      <a:pt x="4" y="835"/>
                    </a:cubicBezTo>
                    <a:cubicBezTo>
                      <a:pt x="6" y="831"/>
                      <a:pt x="8" y="826"/>
                      <a:pt x="10" y="821"/>
                    </a:cubicBezTo>
                    <a:cubicBezTo>
                      <a:pt x="13" y="813"/>
                      <a:pt x="18" y="804"/>
                      <a:pt x="20" y="796"/>
                    </a:cubicBezTo>
                    <a:cubicBezTo>
                      <a:pt x="22" y="790"/>
                      <a:pt x="25" y="784"/>
                      <a:pt x="26" y="778"/>
                    </a:cubicBezTo>
                    <a:cubicBezTo>
                      <a:pt x="27" y="771"/>
                      <a:pt x="29" y="765"/>
                      <a:pt x="31" y="759"/>
                    </a:cubicBezTo>
                    <a:cubicBezTo>
                      <a:pt x="32" y="755"/>
                      <a:pt x="33" y="751"/>
                      <a:pt x="35" y="746"/>
                    </a:cubicBezTo>
                    <a:cubicBezTo>
                      <a:pt x="39" y="734"/>
                      <a:pt x="41" y="721"/>
                      <a:pt x="43" y="708"/>
                    </a:cubicBezTo>
                    <a:cubicBezTo>
                      <a:pt x="43" y="705"/>
                      <a:pt x="44" y="703"/>
                      <a:pt x="44" y="700"/>
                    </a:cubicBezTo>
                    <a:cubicBezTo>
                      <a:pt x="50" y="677"/>
                      <a:pt x="53" y="654"/>
                      <a:pt x="55" y="630"/>
                    </a:cubicBezTo>
                    <a:cubicBezTo>
                      <a:pt x="56" y="618"/>
                      <a:pt x="55" y="605"/>
                      <a:pt x="55" y="593"/>
                    </a:cubicBezTo>
                    <a:cubicBezTo>
                      <a:pt x="54" y="580"/>
                      <a:pt x="53" y="568"/>
                      <a:pt x="51" y="555"/>
                    </a:cubicBezTo>
                    <a:cubicBezTo>
                      <a:pt x="50" y="543"/>
                      <a:pt x="48" y="531"/>
                      <a:pt x="47" y="519"/>
                    </a:cubicBezTo>
                    <a:cubicBezTo>
                      <a:pt x="46" y="511"/>
                      <a:pt x="45" y="502"/>
                      <a:pt x="44" y="494"/>
                    </a:cubicBezTo>
                    <a:cubicBezTo>
                      <a:pt x="44" y="491"/>
                      <a:pt x="44" y="488"/>
                      <a:pt x="44" y="486"/>
                    </a:cubicBezTo>
                    <a:cubicBezTo>
                      <a:pt x="43" y="465"/>
                      <a:pt x="41" y="445"/>
                      <a:pt x="41" y="425"/>
                    </a:cubicBezTo>
                    <a:cubicBezTo>
                      <a:pt x="40" y="407"/>
                      <a:pt x="40" y="388"/>
                      <a:pt x="41" y="370"/>
                    </a:cubicBezTo>
                    <a:cubicBezTo>
                      <a:pt x="41" y="350"/>
                      <a:pt x="41" y="331"/>
                      <a:pt x="43" y="312"/>
                    </a:cubicBezTo>
                    <a:cubicBezTo>
                      <a:pt x="45" y="299"/>
                      <a:pt x="44" y="287"/>
                      <a:pt x="46" y="275"/>
                    </a:cubicBezTo>
                    <a:cubicBezTo>
                      <a:pt x="50" y="250"/>
                      <a:pt x="53" y="225"/>
                      <a:pt x="57" y="200"/>
                    </a:cubicBezTo>
                    <a:cubicBezTo>
                      <a:pt x="59" y="189"/>
                      <a:pt x="63" y="178"/>
                      <a:pt x="66" y="167"/>
                    </a:cubicBezTo>
                    <a:cubicBezTo>
                      <a:pt x="67" y="165"/>
                      <a:pt x="68" y="162"/>
                      <a:pt x="69" y="160"/>
                    </a:cubicBezTo>
                    <a:cubicBezTo>
                      <a:pt x="69" y="157"/>
                      <a:pt x="70" y="155"/>
                      <a:pt x="72" y="154"/>
                    </a:cubicBezTo>
                    <a:cubicBezTo>
                      <a:pt x="76" y="150"/>
                      <a:pt x="77" y="145"/>
                      <a:pt x="78" y="140"/>
                    </a:cubicBezTo>
                    <a:cubicBezTo>
                      <a:pt x="81" y="131"/>
                      <a:pt x="83" y="122"/>
                      <a:pt x="86" y="113"/>
                    </a:cubicBezTo>
                    <a:cubicBezTo>
                      <a:pt x="87" y="109"/>
                      <a:pt x="88" y="105"/>
                      <a:pt x="90" y="101"/>
                    </a:cubicBezTo>
                    <a:cubicBezTo>
                      <a:pt x="91" y="98"/>
                      <a:pt x="92" y="96"/>
                      <a:pt x="93" y="93"/>
                    </a:cubicBezTo>
                    <a:cubicBezTo>
                      <a:pt x="94" y="91"/>
                      <a:pt x="95" y="89"/>
                      <a:pt x="96" y="87"/>
                    </a:cubicBezTo>
                    <a:cubicBezTo>
                      <a:pt x="101" y="71"/>
                      <a:pt x="109" y="58"/>
                      <a:pt x="115" y="44"/>
                    </a:cubicBezTo>
                    <a:cubicBezTo>
                      <a:pt x="116" y="42"/>
                      <a:pt x="117" y="41"/>
                      <a:pt x="118" y="40"/>
                    </a:cubicBezTo>
                    <a:cubicBezTo>
                      <a:pt x="119" y="40"/>
                      <a:pt x="121" y="41"/>
                      <a:pt x="122" y="41"/>
                    </a:cubicBezTo>
                    <a:cubicBezTo>
                      <a:pt x="126" y="44"/>
                      <a:pt x="129" y="44"/>
                      <a:pt x="132" y="40"/>
                    </a:cubicBezTo>
                    <a:cubicBezTo>
                      <a:pt x="134" y="37"/>
                      <a:pt x="137" y="37"/>
                      <a:pt x="139" y="37"/>
                    </a:cubicBezTo>
                    <a:cubicBezTo>
                      <a:pt x="149" y="37"/>
                      <a:pt x="158" y="38"/>
                      <a:pt x="167" y="37"/>
                    </a:cubicBezTo>
                    <a:cubicBezTo>
                      <a:pt x="188" y="37"/>
                      <a:pt x="209" y="34"/>
                      <a:pt x="228" y="25"/>
                    </a:cubicBezTo>
                    <a:cubicBezTo>
                      <a:pt x="238" y="21"/>
                      <a:pt x="247" y="16"/>
                      <a:pt x="256" y="10"/>
                    </a:cubicBezTo>
                    <a:cubicBezTo>
                      <a:pt x="260" y="7"/>
                      <a:pt x="264" y="3"/>
                      <a:pt x="268" y="0"/>
                    </a:cubicBezTo>
                    <a:cubicBezTo>
                      <a:pt x="282" y="11"/>
                      <a:pt x="292" y="24"/>
                      <a:pt x="301" y="39"/>
                    </a:cubicBezTo>
                    <a:cubicBezTo>
                      <a:pt x="297" y="41"/>
                      <a:pt x="294" y="43"/>
                      <a:pt x="291" y="46"/>
                    </a:cubicBezTo>
                    <a:cubicBezTo>
                      <a:pt x="296" y="50"/>
                      <a:pt x="302" y="49"/>
                      <a:pt x="307" y="50"/>
                    </a:cubicBezTo>
                    <a:cubicBezTo>
                      <a:pt x="313" y="50"/>
                      <a:pt x="319" y="53"/>
                      <a:pt x="324" y="57"/>
                    </a:cubicBezTo>
                    <a:cubicBezTo>
                      <a:pt x="333" y="65"/>
                      <a:pt x="342" y="72"/>
                      <a:pt x="350" y="81"/>
                    </a:cubicBezTo>
                    <a:cubicBezTo>
                      <a:pt x="362" y="96"/>
                      <a:pt x="375" y="109"/>
                      <a:pt x="386" y="125"/>
                    </a:cubicBezTo>
                    <a:cubicBezTo>
                      <a:pt x="392" y="136"/>
                      <a:pt x="398" y="147"/>
                      <a:pt x="405" y="157"/>
                    </a:cubicBezTo>
                    <a:cubicBezTo>
                      <a:pt x="410" y="167"/>
                      <a:pt x="417" y="176"/>
                      <a:pt x="423" y="185"/>
                    </a:cubicBezTo>
                    <a:cubicBezTo>
                      <a:pt x="423" y="187"/>
                      <a:pt x="424" y="188"/>
                      <a:pt x="425" y="190"/>
                    </a:cubicBezTo>
                    <a:cubicBezTo>
                      <a:pt x="431" y="204"/>
                      <a:pt x="438" y="219"/>
                      <a:pt x="444" y="234"/>
                    </a:cubicBezTo>
                    <a:cubicBezTo>
                      <a:pt x="453" y="252"/>
                      <a:pt x="458" y="271"/>
                      <a:pt x="464" y="291"/>
                    </a:cubicBezTo>
                    <a:cubicBezTo>
                      <a:pt x="465" y="294"/>
                      <a:pt x="466" y="298"/>
                      <a:pt x="466" y="302"/>
                    </a:cubicBezTo>
                    <a:cubicBezTo>
                      <a:pt x="469" y="319"/>
                      <a:pt x="472" y="336"/>
                      <a:pt x="472" y="353"/>
                    </a:cubicBezTo>
                    <a:cubicBezTo>
                      <a:pt x="472" y="368"/>
                      <a:pt x="471" y="384"/>
                      <a:pt x="467" y="399"/>
                    </a:cubicBezTo>
                    <a:cubicBezTo>
                      <a:pt x="467" y="403"/>
                      <a:pt x="466" y="406"/>
                      <a:pt x="466" y="410"/>
                    </a:cubicBezTo>
                    <a:cubicBezTo>
                      <a:pt x="465" y="419"/>
                      <a:pt x="461" y="427"/>
                      <a:pt x="458" y="436"/>
                    </a:cubicBezTo>
                    <a:cubicBezTo>
                      <a:pt x="456" y="441"/>
                      <a:pt x="456" y="446"/>
                      <a:pt x="454" y="451"/>
                    </a:cubicBezTo>
                    <a:cubicBezTo>
                      <a:pt x="450" y="468"/>
                      <a:pt x="444" y="485"/>
                      <a:pt x="438" y="501"/>
                    </a:cubicBezTo>
                    <a:cubicBezTo>
                      <a:pt x="436" y="504"/>
                      <a:pt x="436" y="508"/>
                      <a:pt x="435" y="511"/>
                    </a:cubicBezTo>
                    <a:cubicBezTo>
                      <a:pt x="432" y="522"/>
                      <a:pt x="429" y="533"/>
                      <a:pt x="425" y="544"/>
                    </a:cubicBezTo>
                    <a:cubicBezTo>
                      <a:pt x="421" y="556"/>
                      <a:pt x="417" y="568"/>
                      <a:pt x="412" y="580"/>
                    </a:cubicBezTo>
                    <a:cubicBezTo>
                      <a:pt x="410" y="585"/>
                      <a:pt x="408" y="590"/>
                      <a:pt x="406" y="595"/>
                    </a:cubicBezTo>
                    <a:cubicBezTo>
                      <a:pt x="404" y="595"/>
                      <a:pt x="402" y="596"/>
                      <a:pt x="401" y="596"/>
                    </a:cubicBezTo>
                    <a:cubicBezTo>
                      <a:pt x="398" y="601"/>
                      <a:pt x="396" y="605"/>
                      <a:pt x="393" y="609"/>
                    </a:cubicBezTo>
                    <a:cubicBezTo>
                      <a:pt x="387" y="606"/>
                      <a:pt x="389" y="601"/>
                      <a:pt x="389" y="597"/>
                    </a:cubicBezTo>
                    <a:cubicBezTo>
                      <a:pt x="383" y="593"/>
                      <a:pt x="377" y="590"/>
                      <a:pt x="371" y="587"/>
                    </a:cubicBezTo>
                    <a:cubicBezTo>
                      <a:pt x="358" y="579"/>
                      <a:pt x="344" y="576"/>
                      <a:pt x="331" y="572"/>
                    </a:cubicBezTo>
                    <a:cubicBezTo>
                      <a:pt x="324" y="571"/>
                      <a:pt x="318" y="569"/>
                      <a:pt x="312" y="567"/>
                    </a:cubicBezTo>
                    <a:cubicBezTo>
                      <a:pt x="302" y="565"/>
                      <a:pt x="292" y="563"/>
                      <a:pt x="281" y="561"/>
                    </a:cubicBezTo>
                    <a:cubicBezTo>
                      <a:pt x="279" y="560"/>
                      <a:pt x="275" y="561"/>
                      <a:pt x="277" y="556"/>
                    </a:cubicBezTo>
                    <a:cubicBezTo>
                      <a:pt x="277" y="553"/>
                      <a:pt x="270" y="553"/>
                      <a:pt x="267" y="555"/>
                    </a:cubicBezTo>
                    <a:cubicBezTo>
                      <a:pt x="266" y="556"/>
                      <a:pt x="265" y="558"/>
                      <a:pt x="264" y="558"/>
                    </a:cubicBezTo>
                    <a:cubicBezTo>
                      <a:pt x="258" y="559"/>
                      <a:pt x="252" y="559"/>
                      <a:pt x="246" y="559"/>
                    </a:cubicBezTo>
                    <a:cubicBezTo>
                      <a:pt x="245" y="554"/>
                      <a:pt x="248" y="550"/>
                      <a:pt x="249" y="545"/>
                    </a:cubicBezTo>
                    <a:cubicBezTo>
                      <a:pt x="251" y="539"/>
                      <a:pt x="254" y="532"/>
                      <a:pt x="256" y="525"/>
                    </a:cubicBezTo>
                    <a:cubicBezTo>
                      <a:pt x="260" y="512"/>
                      <a:pt x="264" y="499"/>
                      <a:pt x="268" y="485"/>
                    </a:cubicBezTo>
                    <a:cubicBezTo>
                      <a:pt x="270" y="480"/>
                      <a:pt x="272" y="474"/>
                      <a:pt x="274" y="469"/>
                    </a:cubicBezTo>
                    <a:cubicBezTo>
                      <a:pt x="277" y="461"/>
                      <a:pt x="281" y="452"/>
                      <a:pt x="285" y="444"/>
                    </a:cubicBezTo>
                    <a:cubicBezTo>
                      <a:pt x="288" y="436"/>
                      <a:pt x="291" y="427"/>
                      <a:pt x="294" y="419"/>
                    </a:cubicBezTo>
                    <a:cubicBezTo>
                      <a:pt x="298" y="409"/>
                      <a:pt x="301" y="399"/>
                      <a:pt x="304" y="389"/>
                    </a:cubicBezTo>
                    <a:cubicBezTo>
                      <a:pt x="305" y="383"/>
                      <a:pt x="306" y="377"/>
                      <a:pt x="307" y="371"/>
                    </a:cubicBezTo>
                    <a:cubicBezTo>
                      <a:pt x="307" y="370"/>
                      <a:pt x="307" y="368"/>
                      <a:pt x="307" y="367"/>
                    </a:cubicBezTo>
                    <a:cubicBezTo>
                      <a:pt x="302" y="358"/>
                      <a:pt x="305" y="349"/>
                      <a:pt x="303" y="339"/>
                    </a:cubicBezTo>
                    <a:cubicBezTo>
                      <a:pt x="300" y="329"/>
                      <a:pt x="298" y="318"/>
                      <a:pt x="295" y="307"/>
                    </a:cubicBezTo>
                    <a:cubicBezTo>
                      <a:pt x="292" y="295"/>
                      <a:pt x="288" y="282"/>
                      <a:pt x="284" y="271"/>
                    </a:cubicBezTo>
                    <a:cubicBezTo>
                      <a:pt x="282" y="264"/>
                      <a:pt x="279" y="257"/>
                      <a:pt x="276" y="250"/>
                    </a:cubicBezTo>
                    <a:cubicBezTo>
                      <a:pt x="271" y="238"/>
                      <a:pt x="266" y="225"/>
                      <a:pt x="261" y="212"/>
                    </a:cubicBezTo>
                    <a:cubicBezTo>
                      <a:pt x="260" y="210"/>
                      <a:pt x="259" y="208"/>
                      <a:pt x="257" y="206"/>
                    </a:cubicBezTo>
                    <a:cubicBezTo>
                      <a:pt x="251" y="208"/>
                      <a:pt x="250" y="210"/>
                      <a:pt x="253" y="215"/>
                    </a:cubicBezTo>
                    <a:cubicBezTo>
                      <a:pt x="257" y="222"/>
                      <a:pt x="259" y="230"/>
                      <a:pt x="261" y="238"/>
                    </a:cubicBezTo>
                    <a:cubicBezTo>
                      <a:pt x="261" y="238"/>
                      <a:pt x="261" y="239"/>
                      <a:pt x="262" y="240"/>
                    </a:cubicBezTo>
                    <a:cubicBezTo>
                      <a:pt x="267" y="245"/>
                      <a:pt x="267" y="252"/>
                      <a:pt x="269" y="258"/>
                    </a:cubicBezTo>
                    <a:cubicBezTo>
                      <a:pt x="269" y="259"/>
                      <a:pt x="269" y="260"/>
                      <a:pt x="270" y="261"/>
                    </a:cubicBezTo>
                    <a:cubicBezTo>
                      <a:pt x="277" y="274"/>
                      <a:pt x="278" y="288"/>
                      <a:pt x="282" y="302"/>
                    </a:cubicBezTo>
                    <a:cubicBezTo>
                      <a:pt x="285" y="310"/>
                      <a:pt x="287" y="317"/>
                      <a:pt x="290" y="325"/>
                    </a:cubicBezTo>
                    <a:cubicBezTo>
                      <a:pt x="292" y="335"/>
                      <a:pt x="294" y="346"/>
                      <a:pt x="293" y="356"/>
                    </a:cubicBezTo>
                    <a:cubicBezTo>
                      <a:pt x="293" y="368"/>
                      <a:pt x="293" y="380"/>
                      <a:pt x="293" y="392"/>
                    </a:cubicBezTo>
                    <a:cubicBezTo>
                      <a:pt x="293" y="394"/>
                      <a:pt x="292" y="396"/>
                      <a:pt x="291" y="399"/>
                    </a:cubicBezTo>
                    <a:cubicBezTo>
                      <a:pt x="289" y="410"/>
                      <a:pt x="284" y="420"/>
                      <a:pt x="281" y="431"/>
                    </a:cubicBezTo>
                    <a:cubicBezTo>
                      <a:pt x="278" y="440"/>
                      <a:pt x="273" y="447"/>
                      <a:pt x="270" y="455"/>
                    </a:cubicBezTo>
                    <a:cubicBezTo>
                      <a:pt x="266" y="464"/>
                      <a:pt x="263" y="472"/>
                      <a:pt x="259" y="480"/>
                    </a:cubicBezTo>
                    <a:cubicBezTo>
                      <a:pt x="258" y="483"/>
                      <a:pt x="257" y="485"/>
                      <a:pt x="257" y="488"/>
                    </a:cubicBezTo>
                    <a:cubicBezTo>
                      <a:pt x="254" y="500"/>
                      <a:pt x="250" y="511"/>
                      <a:pt x="246" y="523"/>
                    </a:cubicBezTo>
                    <a:cubicBezTo>
                      <a:pt x="243" y="531"/>
                      <a:pt x="241" y="540"/>
                      <a:pt x="238" y="549"/>
                    </a:cubicBezTo>
                    <a:cubicBezTo>
                      <a:pt x="237" y="552"/>
                      <a:pt x="235" y="556"/>
                      <a:pt x="233" y="560"/>
                    </a:cubicBezTo>
                    <a:cubicBezTo>
                      <a:pt x="232" y="563"/>
                      <a:pt x="231" y="567"/>
                      <a:pt x="233" y="57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10" name="Freeform 8"/>
              <p:cNvSpPr>
                <a:spLocks/>
              </p:cNvSpPr>
              <p:nvPr/>
            </p:nvSpPr>
            <p:spPr bwMode="auto">
              <a:xfrm>
                <a:off x="2210" y="2858"/>
                <a:ext cx="763" cy="776"/>
              </a:xfrm>
              <a:custGeom>
                <a:avLst/>
                <a:gdLst>
                  <a:gd name="T0" fmla="*/ 315 w 424"/>
                  <a:gd name="T1" fmla="*/ 430 h 431"/>
                  <a:gd name="T2" fmla="*/ 316 w 424"/>
                  <a:gd name="T3" fmla="*/ 409 h 431"/>
                  <a:gd name="T4" fmla="*/ 313 w 424"/>
                  <a:gd name="T5" fmla="*/ 384 h 431"/>
                  <a:gd name="T6" fmla="*/ 305 w 424"/>
                  <a:gd name="T7" fmla="*/ 360 h 431"/>
                  <a:gd name="T8" fmla="*/ 293 w 424"/>
                  <a:gd name="T9" fmla="*/ 332 h 431"/>
                  <a:gd name="T10" fmla="*/ 288 w 424"/>
                  <a:gd name="T11" fmla="*/ 331 h 431"/>
                  <a:gd name="T12" fmla="*/ 283 w 424"/>
                  <a:gd name="T13" fmla="*/ 322 h 431"/>
                  <a:gd name="T14" fmla="*/ 265 w 424"/>
                  <a:gd name="T15" fmla="*/ 301 h 431"/>
                  <a:gd name="T16" fmla="*/ 248 w 424"/>
                  <a:gd name="T17" fmla="*/ 288 h 431"/>
                  <a:gd name="T18" fmla="*/ 238 w 424"/>
                  <a:gd name="T19" fmla="*/ 281 h 431"/>
                  <a:gd name="T20" fmla="*/ 218 w 424"/>
                  <a:gd name="T21" fmla="*/ 268 h 431"/>
                  <a:gd name="T22" fmla="*/ 208 w 424"/>
                  <a:gd name="T23" fmla="*/ 262 h 431"/>
                  <a:gd name="T24" fmla="*/ 202 w 424"/>
                  <a:gd name="T25" fmla="*/ 256 h 431"/>
                  <a:gd name="T26" fmla="*/ 201 w 424"/>
                  <a:gd name="T27" fmla="*/ 255 h 431"/>
                  <a:gd name="T28" fmla="*/ 191 w 424"/>
                  <a:gd name="T29" fmla="*/ 247 h 431"/>
                  <a:gd name="T30" fmla="*/ 180 w 424"/>
                  <a:gd name="T31" fmla="*/ 239 h 431"/>
                  <a:gd name="T32" fmla="*/ 171 w 424"/>
                  <a:gd name="T33" fmla="*/ 233 h 431"/>
                  <a:gd name="T34" fmla="*/ 162 w 424"/>
                  <a:gd name="T35" fmla="*/ 226 h 431"/>
                  <a:gd name="T36" fmla="*/ 127 w 424"/>
                  <a:gd name="T37" fmla="*/ 198 h 431"/>
                  <a:gd name="T38" fmla="*/ 107 w 424"/>
                  <a:gd name="T39" fmla="*/ 181 h 431"/>
                  <a:gd name="T40" fmla="*/ 81 w 424"/>
                  <a:gd name="T41" fmla="*/ 160 h 431"/>
                  <a:gd name="T42" fmla="*/ 58 w 424"/>
                  <a:gd name="T43" fmla="*/ 137 h 431"/>
                  <a:gd name="T44" fmla="*/ 41 w 424"/>
                  <a:gd name="T45" fmla="*/ 113 h 431"/>
                  <a:gd name="T46" fmla="*/ 17 w 424"/>
                  <a:gd name="T47" fmla="*/ 70 h 431"/>
                  <a:gd name="T48" fmla="*/ 8 w 424"/>
                  <a:gd name="T49" fmla="*/ 43 h 431"/>
                  <a:gd name="T50" fmla="*/ 2 w 424"/>
                  <a:gd name="T51" fmla="*/ 26 h 431"/>
                  <a:gd name="T52" fmla="*/ 4 w 424"/>
                  <a:gd name="T53" fmla="*/ 20 h 431"/>
                  <a:gd name="T54" fmla="*/ 55 w 424"/>
                  <a:gd name="T55" fmla="*/ 6 h 431"/>
                  <a:gd name="T56" fmla="*/ 98 w 424"/>
                  <a:gd name="T57" fmla="*/ 2 h 431"/>
                  <a:gd name="T58" fmla="*/ 119 w 424"/>
                  <a:gd name="T59" fmla="*/ 1 h 431"/>
                  <a:gd name="T60" fmla="*/ 131 w 424"/>
                  <a:gd name="T61" fmla="*/ 2 h 431"/>
                  <a:gd name="T62" fmla="*/ 163 w 424"/>
                  <a:gd name="T63" fmla="*/ 2 h 431"/>
                  <a:gd name="T64" fmla="*/ 170 w 424"/>
                  <a:gd name="T65" fmla="*/ 7 h 431"/>
                  <a:gd name="T66" fmla="*/ 189 w 424"/>
                  <a:gd name="T67" fmla="*/ 43 h 431"/>
                  <a:gd name="T68" fmla="*/ 208 w 424"/>
                  <a:gd name="T69" fmla="*/ 68 h 431"/>
                  <a:gd name="T70" fmla="*/ 213 w 424"/>
                  <a:gd name="T71" fmla="*/ 71 h 431"/>
                  <a:gd name="T72" fmla="*/ 225 w 424"/>
                  <a:gd name="T73" fmla="*/ 76 h 431"/>
                  <a:gd name="T74" fmla="*/ 248 w 424"/>
                  <a:gd name="T75" fmla="*/ 93 h 431"/>
                  <a:gd name="T76" fmla="*/ 255 w 424"/>
                  <a:gd name="T77" fmla="*/ 98 h 431"/>
                  <a:gd name="T78" fmla="*/ 286 w 424"/>
                  <a:gd name="T79" fmla="*/ 121 h 431"/>
                  <a:gd name="T80" fmla="*/ 304 w 424"/>
                  <a:gd name="T81" fmla="*/ 137 h 431"/>
                  <a:gd name="T82" fmla="*/ 317 w 424"/>
                  <a:gd name="T83" fmla="*/ 148 h 431"/>
                  <a:gd name="T84" fmla="*/ 332 w 424"/>
                  <a:gd name="T85" fmla="*/ 166 h 431"/>
                  <a:gd name="T86" fmla="*/ 348 w 424"/>
                  <a:gd name="T87" fmla="*/ 187 h 431"/>
                  <a:gd name="T88" fmla="*/ 379 w 424"/>
                  <a:gd name="T89" fmla="*/ 233 h 431"/>
                  <a:gd name="T90" fmla="*/ 398 w 424"/>
                  <a:gd name="T91" fmla="*/ 262 h 431"/>
                  <a:gd name="T92" fmla="*/ 414 w 424"/>
                  <a:gd name="T93" fmla="*/ 285 h 431"/>
                  <a:gd name="T94" fmla="*/ 420 w 424"/>
                  <a:gd name="T95" fmla="*/ 291 h 431"/>
                  <a:gd name="T96" fmla="*/ 423 w 424"/>
                  <a:gd name="T97" fmla="*/ 300 h 431"/>
                  <a:gd name="T98" fmla="*/ 406 w 424"/>
                  <a:gd name="T99" fmla="*/ 357 h 431"/>
                  <a:gd name="T100" fmla="*/ 385 w 424"/>
                  <a:gd name="T101" fmla="*/ 387 h 431"/>
                  <a:gd name="T102" fmla="*/ 366 w 424"/>
                  <a:gd name="T103" fmla="*/ 407 h 431"/>
                  <a:gd name="T104" fmla="*/ 340 w 424"/>
                  <a:gd name="T105" fmla="*/ 426 h 431"/>
                  <a:gd name="T106" fmla="*/ 315 w 424"/>
                  <a:gd name="T107" fmla="*/ 430 h 4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424" h="431">
                    <a:moveTo>
                      <a:pt x="315" y="430"/>
                    </a:moveTo>
                    <a:cubicBezTo>
                      <a:pt x="316" y="422"/>
                      <a:pt x="315" y="415"/>
                      <a:pt x="316" y="409"/>
                    </a:cubicBezTo>
                    <a:cubicBezTo>
                      <a:pt x="318" y="400"/>
                      <a:pt x="315" y="392"/>
                      <a:pt x="313" y="384"/>
                    </a:cubicBezTo>
                    <a:cubicBezTo>
                      <a:pt x="312" y="376"/>
                      <a:pt x="309" y="368"/>
                      <a:pt x="305" y="360"/>
                    </a:cubicBezTo>
                    <a:cubicBezTo>
                      <a:pt x="302" y="351"/>
                      <a:pt x="297" y="342"/>
                      <a:pt x="293" y="332"/>
                    </a:cubicBezTo>
                    <a:cubicBezTo>
                      <a:pt x="292" y="332"/>
                      <a:pt x="290" y="331"/>
                      <a:pt x="288" y="331"/>
                    </a:cubicBezTo>
                    <a:cubicBezTo>
                      <a:pt x="286" y="327"/>
                      <a:pt x="285" y="324"/>
                      <a:pt x="283" y="322"/>
                    </a:cubicBezTo>
                    <a:cubicBezTo>
                      <a:pt x="277" y="315"/>
                      <a:pt x="271" y="308"/>
                      <a:pt x="265" y="301"/>
                    </a:cubicBezTo>
                    <a:cubicBezTo>
                      <a:pt x="260" y="295"/>
                      <a:pt x="255" y="290"/>
                      <a:pt x="248" y="288"/>
                    </a:cubicBezTo>
                    <a:cubicBezTo>
                      <a:pt x="244" y="287"/>
                      <a:pt x="241" y="283"/>
                      <a:pt x="238" y="281"/>
                    </a:cubicBezTo>
                    <a:cubicBezTo>
                      <a:pt x="231" y="277"/>
                      <a:pt x="225" y="272"/>
                      <a:pt x="218" y="268"/>
                    </a:cubicBezTo>
                    <a:cubicBezTo>
                      <a:pt x="215" y="266"/>
                      <a:pt x="212" y="264"/>
                      <a:pt x="208" y="262"/>
                    </a:cubicBezTo>
                    <a:cubicBezTo>
                      <a:pt x="206" y="261"/>
                      <a:pt x="203" y="260"/>
                      <a:pt x="202" y="256"/>
                    </a:cubicBezTo>
                    <a:cubicBezTo>
                      <a:pt x="202" y="256"/>
                      <a:pt x="201" y="255"/>
                      <a:pt x="201" y="255"/>
                    </a:cubicBezTo>
                    <a:cubicBezTo>
                      <a:pt x="196" y="255"/>
                      <a:pt x="195" y="250"/>
                      <a:pt x="191" y="247"/>
                    </a:cubicBezTo>
                    <a:cubicBezTo>
                      <a:pt x="187" y="245"/>
                      <a:pt x="183" y="242"/>
                      <a:pt x="180" y="239"/>
                    </a:cubicBezTo>
                    <a:cubicBezTo>
                      <a:pt x="177" y="236"/>
                      <a:pt x="173" y="236"/>
                      <a:pt x="171" y="233"/>
                    </a:cubicBezTo>
                    <a:cubicBezTo>
                      <a:pt x="169" y="230"/>
                      <a:pt x="165" y="228"/>
                      <a:pt x="162" y="226"/>
                    </a:cubicBezTo>
                    <a:cubicBezTo>
                      <a:pt x="150" y="216"/>
                      <a:pt x="139" y="208"/>
                      <a:pt x="127" y="198"/>
                    </a:cubicBezTo>
                    <a:cubicBezTo>
                      <a:pt x="120" y="193"/>
                      <a:pt x="114" y="187"/>
                      <a:pt x="107" y="181"/>
                    </a:cubicBezTo>
                    <a:cubicBezTo>
                      <a:pt x="99" y="174"/>
                      <a:pt x="90" y="167"/>
                      <a:pt x="81" y="160"/>
                    </a:cubicBezTo>
                    <a:cubicBezTo>
                      <a:pt x="73" y="153"/>
                      <a:pt x="65" y="146"/>
                      <a:pt x="58" y="137"/>
                    </a:cubicBezTo>
                    <a:cubicBezTo>
                      <a:pt x="52" y="130"/>
                      <a:pt x="47" y="121"/>
                      <a:pt x="41" y="113"/>
                    </a:cubicBezTo>
                    <a:cubicBezTo>
                      <a:pt x="30" y="100"/>
                      <a:pt x="26" y="84"/>
                      <a:pt x="17" y="70"/>
                    </a:cubicBezTo>
                    <a:cubicBezTo>
                      <a:pt x="12" y="61"/>
                      <a:pt x="11" y="51"/>
                      <a:pt x="8" y="43"/>
                    </a:cubicBezTo>
                    <a:cubicBezTo>
                      <a:pt x="6" y="37"/>
                      <a:pt x="4" y="31"/>
                      <a:pt x="2" y="26"/>
                    </a:cubicBezTo>
                    <a:cubicBezTo>
                      <a:pt x="0" y="23"/>
                      <a:pt x="1" y="22"/>
                      <a:pt x="4" y="20"/>
                    </a:cubicBezTo>
                    <a:cubicBezTo>
                      <a:pt x="21" y="14"/>
                      <a:pt x="37" y="8"/>
                      <a:pt x="55" y="6"/>
                    </a:cubicBezTo>
                    <a:cubicBezTo>
                      <a:pt x="69" y="4"/>
                      <a:pt x="83" y="3"/>
                      <a:pt x="98" y="2"/>
                    </a:cubicBezTo>
                    <a:cubicBezTo>
                      <a:pt x="105" y="2"/>
                      <a:pt x="112" y="1"/>
                      <a:pt x="119" y="1"/>
                    </a:cubicBezTo>
                    <a:cubicBezTo>
                      <a:pt x="123" y="1"/>
                      <a:pt x="127" y="2"/>
                      <a:pt x="131" y="2"/>
                    </a:cubicBezTo>
                    <a:cubicBezTo>
                      <a:pt x="142" y="1"/>
                      <a:pt x="152" y="0"/>
                      <a:pt x="163" y="2"/>
                    </a:cubicBezTo>
                    <a:cubicBezTo>
                      <a:pt x="166" y="3"/>
                      <a:pt x="169" y="4"/>
                      <a:pt x="170" y="7"/>
                    </a:cubicBezTo>
                    <a:cubicBezTo>
                      <a:pt x="176" y="19"/>
                      <a:pt x="183" y="31"/>
                      <a:pt x="189" y="43"/>
                    </a:cubicBezTo>
                    <a:cubicBezTo>
                      <a:pt x="194" y="53"/>
                      <a:pt x="201" y="60"/>
                      <a:pt x="208" y="68"/>
                    </a:cubicBezTo>
                    <a:cubicBezTo>
                      <a:pt x="209" y="69"/>
                      <a:pt x="211" y="70"/>
                      <a:pt x="213" y="71"/>
                    </a:cubicBezTo>
                    <a:cubicBezTo>
                      <a:pt x="217" y="73"/>
                      <a:pt x="221" y="74"/>
                      <a:pt x="225" y="76"/>
                    </a:cubicBezTo>
                    <a:cubicBezTo>
                      <a:pt x="232" y="82"/>
                      <a:pt x="241" y="86"/>
                      <a:pt x="248" y="93"/>
                    </a:cubicBezTo>
                    <a:cubicBezTo>
                      <a:pt x="250" y="95"/>
                      <a:pt x="253" y="96"/>
                      <a:pt x="255" y="98"/>
                    </a:cubicBezTo>
                    <a:cubicBezTo>
                      <a:pt x="265" y="105"/>
                      <a:pt x="276" y="113"/>
                      <a:pt x="286" y="121"/>
                    </a:cubicBezTo>
                    <a:cubicBezTo>
                      <a:pt x="292" y="126"/>
                      <a:pt x="298" y="132"/>
                      <a:pt x="304" y="137"/>
                    </a:cubicBezTo>
                    <a:cubicBezTo>
                      <a:pt x="308" y="141"/>
                      <a:pt x="313" y="144"/>
                      <a:pt x="317" y="148"/>
                    </a:cubicBezTo>
                    <a:cubicBezTo>
                      <a:pt x="322" y="154"/>
                      <a:pt x="328" y="160"/>
                      <a:pt x="332" y="166"/>
                    </a:cubicBezTo>
                    <a:cubicBezTo>
                      <a:pt x="338" y="173"/>
                      <a:pt x="343" y="180"/>
                      <a:pt x="348" y="187"/>
                    </a:cubicBezTo>
                    <a:cubicBezTo>
                      <a:pt x="359" y="202"/>
                      <a:pt x="370" y="217"/>
                      <a:pt x="379" y="233"/>
                    </a:cubicBezTo>
                    <a:cubicBezTo>
                      <a:pt x="385" y="243"/>
                      <a:pt x="392" y="253"/>
                      <a:pt x="398" y="262"/>
                    </a:cubicBezTo>
                    <a:cubicBezTo>
                      <a:pt x="404" y="270"/>
                      <a:pt x="409" y="277"/>
                      <a:pt x="414" y="285"/>
                    </a:cubicBezTo>
                    <a:cubicBezTo>
                      <a:pt x="416" y="287"/>
                      <a:pt x="418" y="289"/>
                      <a:pt x="420" y="291"/>
                    </a:cubicBezTo>
                    <a:cubicBezTo>
                      <a:pt x="423" y="293"/>
                      <a:pt x="424" y="296"/>
                      <a:pt x="423" y="300"/>
                    </a:cubicBezTo>
                    <a:cubicBezTo>
                      <a:pt x="421" y="320"/>
                      <a:pt x="416" y="340"/>
                      <a:pt x="406" y="357"/>
                    </a:cubicBezTo>
                    <a:cubicBezTo>
                      <a:pt x="400" y="368"/>
                      <a:pt x="394" y="378"/>
                      <a:pt x="385" y="387"/>
                    </a:cubicBezTo>
                    <a:cubicBezTo>
                      <a:pt x="379" y="393"/>
                      <a:pt x="373" y="401"/>
                      <a:pt x="366" y="407"/>
                    </a:cubicBezTo>
                    <a:cubicBezTo>
                      <a:pt x="359" y="415"/>
                      <a:pt x="350" y="421"/>
                      <a:pt x="340" y="426"/>
                    </a:cubicBezTo>
                    <a:cubicBezTo>
                      <a:pt x="332" y="429"/>
                      <a:pt x="323" y="431"/>
                      <a:pt x="315" y="43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11" name="Freeform 9"/>
              <p:cNvSpPr>
                <a:spLocks/>
              </p:cNvSpPr>
              <p:nvPr/>
            </p:nvSpPr>
            <p:spPr bwMode="auto">
              <a:xfrm>
                <a:off x="1398" y="594"/>
                <a:ext cx="700" cy="578"/>
              </a:xfrm>
              <a:custGeom>
                <a:avLst/>
                <a:gdLst>
                  <a:gd name="T0" fmla="*/ 335 w 389"/>
                  <a:gd name="T1" fmla="*/ 321 h 321"/>
                  <a:gd name="T2" fmla="*/ 302 w 389"/>
                  <a:gd name="T3" fmla="*/ 281 h 321"/>
                  <a:gd name="T4" fmla="*/ 303 w 389"/>
                  <a:gd name="T5" fmla="*/ 278 h 321"/>
                  <a:gd name="T6" fmla="*/ 314 w 389"/>
                  <a:gd name="T7" fmla="*/ 255 h 321"/>
                  <a:gd name="T8" fmla="*/ 312 w 389"/>
                  <a:gd name="T9" fmla="*/ 220 h 321"/>
                  <a:gd name="T10" fmla="*/ 283 w 389"/>
                  <a:gd name="T11" fmla="*/ 195 h 321"/>
                  <a:gd name="T12" fmla="*/ 266 w 389"/>
                  <a:gd name="T13" fmla="*/ 201 h 321"/>
                  <a:gd name="T14" fmla="*/ 256 w 389"/>
                  <a:gd name="T15" fmla="*/ 208 h 321"/>
                  <a:gd name="T16" fmla="*/ 253 w 389"/>
                  <a:gd name="T17" fmla="*/ 211 h 321"/>
                  <a:gd name="T18" fmla="*/ 247 w 389"/>
                  <a:gd name="T19" fmla="*/ 218 h 321"/>
                  <a:gd name="T20" fmla="*/ 243 w 389"/>
                  <a:gd name="T21" fmla="*/ 200 h 321"/>
                  <a:gd name="T22" fmla="*/ 224 w 389"/>
                  <a:gd name="T23" fmla="*/ 162 h 321"/>
                  <a:gd name="T24" fmla="*/ 216 w 389"/>
                  <a:gd name="T25" fmla="*/ 159 h 321"/>
                  <a:gd name="T26" fmla="*/ 202 w 389"/>
                  <a:gd name="T27" fmla="*/ 202 h 321"/>
                  <a:gd name="T28" fmla="*/ 177 w 389"/>
                  <a:gd name="T29" fmla="*/ 164 h 321"/>
                  <a:gd name="T30" fmla="*/ 157 w 389"/>
                  <a:gd name="T31" fmla="*/ 147 h 321"/>
                  <a:gd name="T32" fmla="*/ 148 w 389"/>
                  <a:gd name="T33" fmla="*/ 151 h 321"/>
                  <a:gd name="T34" fmla="*/ 137 w 389"/>
                  <a:gd name="T35" fmla="*/ 177 h 321"/>
                  <a:gd name="T36" fmla="*/ 134 w 389"/>
                  <a:gd name="T37" fmla="*/ 171 h 321"/>
                  <a:gd name="T38" fmla="*/ 128 w 389"/>
                  <a:gd name="T39" fmla="*/ 156 h 321"/>
                  <a:gd name="T40" fmla="*/ 110 w 389"/>
                  <a:gd name="T41" fmla="*/ 136 h 321"/>
                  <a:gd name="T42" fmla="*/ 103 w 389"/>
                  <a:gd name="T43" fmla="*/ 138 h 321"/>
                  <a:gd name="T44" fmla="*/ 87 w 389"/>
                  <a:gd name="T45" fmla="*/ 180 h 321"/>
                  <a:gd name="T46" fmla="*/ 85 w 389"/>
                  <a:gd name="T47" fmla="*/ 194 h 321"/>
                  <a:gd name="T48" fmla="*/ 71 w 389"/>
                  <a:gd name="T49" fmla="*/ 175 h 321"/>
                  <a:gd name="T50" fmla="*/ 62 w 389"/>
                  <a:gd name="T51" fmla="*/ 137 h 321"/>
                  <a:gd name="T52" fmla="*/ 60 w 389"/>
                  <a:gd name="T53" fmla="*/ 130 h 321"/>
                  <a:gd name="T54" fmla="*/ 52 w 389"/>
                  <a:gd name="T55" fmla="*/ 127 h 321"/>
                  <a:gd name="T56" fmla="*/ 29 w 389"/>
                  <a:gd name="T57" fmla="*/ 144 h 321"/>
                  <a:gd name="T58" fmla="*/ 10 w 389"/>
                  <a:gd name="T59" fmla="*/ 167 h 321"/>
                  <a:gd name="T60" fmla="*/ 5 w 389"/>
                  <a:gd name="T61" fmla="*/ 177 h 321"/>
                  <a:gd name="T62" fmla="*/ 1 w 389"/>
                  <a:gd name="T63" fmla="*/ 184 h 321"/>
                  <a:gd name="T64" fmla="*/ 1 w 389"/>
                  <a:gd name="T65" fmla="*/ 175 h 321"/>
                  <a:gd name="T66" fmla="*/ 4 w 389"/>
                  <a:gd name="T67" fmla="*/ 149 h 321"/>
                  <a:gd name="T68" fmla="*/ 18 w 389"/>
                  <a:gd name="T69" fmla="*/ 109 h 321"/>
                  <a:gd name="T70" fmla="*/ 33 w 389"/>
                  <a:gd name="T71" fmla="*/ 85 h 321"/>
                  <a:gd name="T72" fmla="*/ 40 w 389"/>
                  <a:gd name="T73" fmla="*/ 78 h 321"/>
                  <a:gd name="T74" fmla="*/ 66 w 389"/>
                  <a:gd name="T75" fmla="*/ 51 h 321"/>
                  <a:gd name="T76" fmla="*/ 89 w 389"/>
                  <a:gd name="T77" fmla="*/ 32 h 321"/>
                  <a:gd name="T78" fmla="*/ 111 w 389"/>
                  <a:gd name="T79" fmla="*/ 19 h 321"/>
                  <a:gd name="T80" fmla="*/ 138 w 389"/>
                  <a:gd name="T81" fmla="*/ 10 h 321"/>
                  <a:gd name="T82" fmla="*/ 185 w 389"/>
                  <a:gd name="T83" fmla="*/ 1 h 321"/>
                  <a:gd name="T84" fmla="*/ 201 w 389"/>
                  <a:gd name="T85" fmla="*/ 1 h 321"/>
                  <a:gd name="T86" fmla="*/ 215 w 389"/>
                  <a:gd name="T87" fmla="*/ 0 h 321"/>
                  <a:gd name="T88" fmla="*/ 234 w 389"/>
                  <a:gd name="T89" fmla="*/ 0 h 321"/>
                  <a:gd name="T90" fmla="*/ 243 w 389"/>
                  <a:gd name="T91" fmla="*/ 1 h 321"/>
                  <a:gd name="T92" fmla="*/ 274 w 389"/>
                  <a:gd name="T93" fmla="*/ 6 h 321"/>
                  <a:gd name="T94" fmla="*/ 288 w 389"/>
                  <a:gd name="T95" fmla="*/ 11 h 321"/>
                  <a:gd name="T96" fmla="*/ 299 w 389"/>
                  <a:gd name="T97" fmla="*/ 19 h 321"/>
                  <a:gd name="T98" fmla="*/ 308 w 389"/>
                  <a:gd name="T99" fmla="*/ 26 h 321"/>
                  <a:gd name="T100" fmla="*/ 318 w 389"/>
                  <a:gd name="T101" fmla="*/ 32 h 321"/>
                  <a:gd name="T102" fmla="*/ 331 w 389"/>
                  <a:gd name="T103" fmla="*/ 47 h 321"/>
                  <a:gd name="T104" fmla="*/ 350 w 389"/>
                  <a:gd name="T105" fmla="*/ 76 h 321"/>
                  <a:gd name="T106" fmla="*/ 351 w 389"/>
                  <a:gd name="T107" fmla="*/ 77 h 321"/>
                  <a:gd name="T108" fmla="*/ 361 w 389"/>
                  <a:gd name="T109" fmla="*/ 95 h 321"/>
                  <a:gd name="T110" fmla="*/ 371 w 389"/>
                  <a:gd name="T111" fmla="*/ 114 h 321"/>
                  <a:gd name="T112" fmla="*/ 382 w 389"/>
                  <a:gd name="T113" fmla="*/ 148 h 321"/>
                  <a:gd name="T114" fmla="*/ 387 w 389"/>
                  <a:gd name="T115" fmla="*/ 177 h 321"/>
                  <a:gd name="T116" fmla="*/ 386 w 389"/>
                  <a:gd name="T117" fmla="*/ 222 h 321"/>
                  <a:gd name="T118" fmla="*/ 373 w 389"/>
                  <a:gd name="T119" fmla="*/ 271 h 321"/>
                  <a:gd name="T120" fmla="*/ 365 w 389"/>
                  <a:gd name="T121" fmla="*/ 285 h 321"/>
                  <a:gd name="T122" fmla="*/ 335 w 389"/>
                  <a:gd name="T123" fmla="*/ 321 h 32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389" h="321">
                    <a:moveTo>
                      <a:pt x="335" y="321"/>
                    </a:moveTo>
                    <a:cubicBezTo>
                      <a:pt x="326" y="306"/>
                      <a:pt x="316" y="292"/>
                      <a:pt x="302" y="281"/>
                    </a:cubicBezTo>
                    <a:cubicBezTo>
                      <a:pt x="302" y="280"/>
                      <a:pt x="303" y="279"/>
                      <a:pt x="303" y="278"/>
                    </a:cubicBezTo>
                    <a:cubicBezTo>
                      <a:pt x="311" y="272"/>
                      <a:pt x="312" y="263"/>
                      <a:pt x="314" y="255"/>
                    </a:cubicBezTo>
                    <a:cubicBezTo>
                      <a:pt x="317" y="243"/>
                      <a:pt x="316" y="231"/>
                      <a:pt x="312" y="220"/>
                    </a:cubicBezTo>
                    <a:cubicBezTo>
                      <a:pt x="307" y="206"/>
                      <a:pt x="298" y="197"/>
                      <a:pt x="283" y="195"/>
                    </a:cubicBezTo>
                    <a:cubicBezTo>
                      <a:pt x="277" y="193"/>
                      <a:pt x="271" y="198"/>
                      <a:pt x="266" y="201"/>
                    </a:cubicBezTo>
                    <a:cubicBezTo>
                      <a:pt x="263" y="203"/>
                      <a:pt x="259" y="206"/>
                      <a:pt x="256" y="208"/>
                    </a:cubicBezTo>
                    <a:cubicBezTo>
                      <a:pt x="255" y="209"/>
                      <a:pt x="254" y="210"/>
                      <a:pt x="253" y="211"/>
                    </a:cubicBezTo>
                    <a:cubicBezTo>
                      <a:pt x="251" y="213"/>
                      <a:pt x="250" y="216"/>
                      <a:pt x="247" y="218"/>
                    </a:cubicBezTo>
                    <a:cubicBezTo>
                      <a:pt x="244" y="213"/>
                      <a:pt x="243" y="206"/>
                      <a:pt x="243" y="200"/>
                    </a:cubicBezTo>
                    <a:cubicBezTo>
                      <a:pt x="242" y="185"/>
                      <a:pt x="234" y="173"/>
                      <a:pt x="224" y="162"/>
                    </a:cubicBezTo>
                    <a:cubicBezTo>
                      <a:pt x="223" y="161"/>
                      <a:pt x="220" y="160"/>
                      <a:pt x="216" y="159"/>
                    </a:cubicBezTo>
                    <a:cubicBezTo>
                      <a:pt x="215" y="175"/>
                      <a:pt x="211" y="189"/>
                      <a:pt x="202" y="202"/>
                    </a:cubicBezTo>
                    <a:cubicBezTo>
                      <a:pt x="198" y="186"/>
                      <a:pt x="187" y="175"/>
                      <a:pt x="177" y="164"/>
                    </a:cubicBezTo>
                    <a:cubicBezTo>
                      <a:pt x="172" y="157"/>
                      <a:pt x="165" y="151"/>
                      <a:pt x="157" y="147"/>
                    </a:cubicBezTo>
                    <a:cubicBezTo>
                      <a:pt x="151" y="145"/>
                      <a:pt x="150" y="146"/>
                      <a:pt x="148" y="151"/>
                    </a:cubicBezTo>
                    <a:cubicBezTo>
                      <a:pt x="146" y="160"/>
                      <a:pt x="143" y="169"/>
                      <a:pt x="137" y="177"/>
                    </a:cubicBezTo>
                    <a:cubicBezTo>
                      <a:pt x="136" y="175"/>
                      <a:pt x="135" y="173"/>
                      <a:pt x="134" y="171"/>
                    </a:cubicBezTo>
                    <a:cubicBezTo>
                      <a:pt x="132" y="166"/>
                      <a:pt x="130" y="161"/>
                      <a:pt x="128" y="156"/>
                    </a:cubicBezTo>
                    <a:cubicBezTo>
                      <a:pt x="125" y="147"/>
                      <a:pt x="118" y="141"/>
                      <a:pt x="110" y="136"/>
                    </a:cubicBezTo>
                    <a:cubicBezTo>
                      <a:pt x="107" y="133"/>
                      <a:pt x="105" y="134"/>
                      <a:pt x="103" y="138"/>
                    </a:cubicBezTo>
                    <a:cubicBezTo>
                      <a:pt x="96" y="151"/>
                      <a:pt x="90" y="165"/>
                      <a:pt x="87" y="180"/>
                    </a:cubicBezTo>
                    <a:cubicBezTo>
                      <a:pt x="87" y="184"/>
                      <a:pt x="86" y="188"/>
                      <a:pt x="85" y="194"/>
                    </a:cubicBezTo>
                    <a:cubicBezTo>
                      <a:pt x="78" y="188"/>
                      <a:pt x="74" y="182"/>
                      <a:pt x="71" y="175"/>
                    </a:cubicBezTo>
                    <a:cubicBezTo>
                      <a:pt x="67" y="163"/>
                      <a:pt x="62" y="150"/>
                      <a:pt x="62" y="137"/>
                    </a:cubicBezTo>
                    <a:cubicBezTo>
                      <a:pt x="62" y="134"/>
                      <a:pt x="61" y="132"/>
                      <a:pt x="60" y="130"/>
                    </a:cubicBezTo>
                    <a:cubicBezTo>
                      <a:pt x="59" y="126"/>
                      <a:pt x="56" y="125"/>
                      <a:pt x="52" y="127"/>
                    </a:cubicBezTo>
                    <a:cubicBezTo>
                      <a:pt x="43" y="131"/>
                      <a:pt x="35" y="137"/>
                      <a:pt x="29" y="144"/>
                    </a:cubicBezTo>
                    <a:cubicBezTo>
                      <a:pt x="22" y="151"/>
                      <a:pt x="17" y="160"/>
                      <a:pt x="10" y="167"/>
                    </a:cubicBezTo>
                    <a:cubicBezTo>
                      <a:pt x="8" y="170"/>
                      <a:pt x="7" y="174"/>
                      <a:pt x="5" y="177"/>
                    </a:cubicBezTo>
                    <a:cubicBezTo>
                      <a:pt x="4" y="180"/>
                      <a:pt x="3" y="182"/>
                      <a:pt x="1" y="184"/>
                    </a:cubicBezTo>
                    <a:cubicBezTo>
                      <a:pt x="1" y="181"/>
                      <a:pt x="0" y="178"/>
                      <a:pt x="1" y="175"/>
                    </a:cubicBezTo>
                    <a:cubicBezTo>
                      <a:pt x="2" y="167"/>
                      <a:pt x="2" y="158"/>
                      <a:pt x="4" y="149"/>
                    </a:cubicBezTo>
                    <a:cubicBezTo>
                      <a:pt x="7" y="135"/>
                      <a:pt x="11" y="122"/>
                      <a:pt x="18" y="109"/>
                    </a:cubicBezTo>
                    <a:cubicBezTo>
                      <a:pt x="23" y="101"/>
                      <a:pt x="27" y="93"/>
                      <a:pt x="33" y="85"/>
                    </a:cubicBezTo>
                    <a:cubicBezTo>
                      <a:pt x="35" y="83"/>
                      <a:pt x="37" y="80"/>
                      <a:pt x="40" y="78"/>
                    </a:cubicBezTo>
                    <a:cubicBezTo>
                      <a:pt x="50" y="70"/>
                      <a:pt x="59" y="61"/>
                      <a:pt x="66" y="51"/>
                    </a:cubicBezTo>
                    <a:cubicBezTo>
                      <a:pt x="72" y="43"/>
                      <a:pt x="81" y="38"/>
                      <a:pt x="89" y="32"/>
                    </a:cubicBezTo>
                    <a:cubicBezTo>
                      <a:pt x="96" y="27"/>
                      <a:pt x="103" y="23"/>
                      <a:pt x="111" y="19"/>
                    </a:cubicBezTo>
                    <a:cubicBezTo>
                      <a:pt x="120" y="14"/>
                      <a:pt x="129" y="13"/>
                      <a:pt x="138" y="10"/>
                    </a:cubicBezTo>
                    <a:cubicBezTo>
                      <a:pt x="154" y="6"/>
                      <a:pt x="169" y="6"/>
                      <a:pt x="185" y="1"/>
                    </a:cubicBezTo>
                    <a:cubicBezTo>
                      <a:pt x="190" y="0"/>
                      <a:pt x="196" y="1"/>
                      <a:pt x="201" y="1"/>
                    </a:cubicBezTo>
                    <a:cubicBezTo>
                      <a:pt x="206" y="1"/>
                      <a:pt x="210" y="0"/>
                      <a:pt x="215" y="0"/>
                    </a:cubicBezTo>
                    <a:cubicBezTo>
                      <a:pt x="221" y="0"/>
                      <a:pt x="228" y="0"/>
                      <a:pt x="234" y="0"/>
                    </a:cubicBezTo>
                    <a:cubicBezTo>
                      <a:pt x="237" y="1"/>
                      <a:pt x="240" y="1"/>
                      <a:pt x="243" y="1"/>
                    </a:cubicBezTo>
                    <a:cubicBezTo>
                      <a:pt x="254" y="0"/>
                      <a:pt x="264" y="2"/>
                      <a:pt x="274" y="6"/>
                    </a:cubicBezTo>
                    <a:cubicBezTo>
                      <a:pt x="279" y="8"/>
                      <a:pt x="283" y="9"/>
                      <a:pt x="288" y="11"/>
                    </a:cubicBezTo>
                    <a:cubicBezTo>
                      <a:pt x="293" y="12"/>
                      <a:pt x="297" y="14"/>
                      <a:pt x="299" y="19"/>
                    </a:cubicBezTo>
                    <a:cubicBezTo>
                      <a:pt x="301" y="23"/>
                      <a:pt x="303" y="25"/>
                      <a:pt x="308" y="26"/>
                    </a:cubicBezTo>
                    <a:cubicBezTo>
                      <a:pt x="312" y="26"/>
                      <a:pt x="315" y="29"/>
                      <a:pt x="318" y="32"/>
                    </a:cubicBezTo>
                    <a:cubicBezTo>
                      <a:pt x="323" y="36"/>
                      <a:pt x="327" y="42"/>
                      <a:pt x="331" y="47"/>
                    </a:cubicBezTo>
                    <a:cubicBezTo>
                      <a:pt x="338" y="57"/>
                      <a:pt x="344" y="66"/>
                      <a:pt x="350" y="76"/>
                    </a:cubicBezTo>
                    <a:cubicBezTo>
                      <a:pt x="350" y="76"/>
                      <a:pt x="350" y="77"/>
                      <a:pt x="351" y="77"/>
                    </a:cubicBezTo>
                    <a:cubicBezTo>
                      <a:pt x="356" y="82"/>
                      <a:pt x="353" y="92"/>
                      <a:pt x="361" y="95"/>
                    </a:cubicBezTo>
                    <a:cubicBezTo>
                      <a:pt x="364" y="101"/>
                      <a:pt x="368" y="108"/>
                      <a:pt x="371" y="114"/>
                    </a:cubicBezTo>
                    <a:cubicBezTo>
                      <a:pt x="377" y="124"/>
                      <a:pt x="379" y="136"/>
                      <a:pt x="382" y="148"/>
                    </a:cubicBezTo>
                    <a:cubicBezTo>
                      <a:pt x="385" y="157"/>
                      <a:pt x="387" y="167"/>
                      <a:pt x="387" y="177"/>
                    </a:cubicBezTo>
                    <a:cubicBezTo>
                      <a:pt x="388" y="192"/>
                      <a:pt x="389" y="207"/>
                      <a:pt x="386" y="222"/>
                    </a:cubicBezTo>
                    <a:cubicBezTo>
                      <a:pt x="383" y="239"/>
                      <a:pt x="379" y="255"/>
                      <a:pt x="373" y="271"/>
                    </a:cubicBezTo>
                    <a:cubicBezTo>
                      <a:pt x="371" y="276"/>
                      <a:pt x="368" y="281"/>
                      <a:pt x="365" y="285"/>
                    </a:cubicBezTo>
                    <a:cubicBezTo>
                      <a:pt x="357" y="298"/>
                      <a:pt x="348" y="311"/>
                      <a:pt x="335" y="32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12" name="Freeform 10"/>
              <p:cNvSpPr>
                <a:spLocks/>
              </p:cNvSpPr>
              <p:nvPr/>
            </p:nvSpPr>
            <p:spPr bwMode="auto">
              <a:xfrm>
                <a:off x="1452" y="2932"/>
                <a:ext cx="358" cy="846"/>
              </a:xfrm>
              <a:custGeom>
                <a:avLst/>
                <a:gdLst>
                  <a:gd name="T0" fmla="*/ 191 w 199"/>
                  <a:gd name="T1" fmla="*/ 33 h 470"/>
                  <a:gd name="T2" fmla="*/ 188 w 199"/>
                  <a:gd name="T3" fmla="*/ 50 h 470"/>
                  <a:gd name="T4" fmla="*/ 185 w 199"/>
                  <a:gd name="T5" fmla="*/ 78 h 470"/>
                  <a:gd name="T6" fmla="*/ 187 w 199"/>
                  <a:gd name="T7" fmla="*/ 93 h 470"/>
                  <a:gd name="T8" fmla="*/ 194 w 199"/>
                  <a:gd name="T9" fmla="*/ 130 h 470"/>
                  <a:gd name="T10" fmla="*/ 195 w 199"/>
                  <a:gd name="T11" fmla="*/ 174 h 470"/>
                  <a:gd name="T12" fmla="*/ 192 w 199"/>
                  <a:gd name="T13" fmla="*/ 193 h 470"/>
                  <a:gd name="T14" fmla="*/ 188 w 199"/>
                  <a:gd name="T15" fmla="*/ 223 h 470"/>
                  <a:gd name="T16" fmla="*/ 182 w 199"/>
                  <a:gd name="T17" fmla="*/ 256 h 470"/>
                  <a:gd name="T18" fmla="*/ 177 w 199"/>
                  <a:gd name="T19" fmla="*/ 290 h 470"/>
                  <a:gd name="T20" fmla="*/ 168 w 199"/>
                  <a:gd name="T21" fmla="*/ 333 h 470"/>
                  <a:gd name="T22" fmla="*/ 164 w 199"/>
                  <a:gd name="T23" fmla="*/ 352 h 470"/>
                  <a:gd name="T24" fmla="*/ 161 w 199"/>
                  <a:gd name="T25" fmla="*/ 370 h 470"/>
                  <a:gd name="T26" fmla="*/ 159 w 199"/>
                  <a:gd name="T27" fmla="*/ 386 h 470"/>
                  <a:gd name="T28" fmla="*/ 156 w 199"/>
                  <a:gd name="T29" fmla="*/ 430 h 470"/>
                  <a:gd name="T30" fmla="*/ 149 w 199"/>
                  <a:gd name="T31" fmla="*/ 447 h 470"/>
                  <a:gd name="T32" fmla="*/ 116 w 199"/>
                  <a:gd name="T33" fmla="*/ 459 h 470"/>
                  <a:gd name="T34" fmla="*/ 76 w 199"/>
                  <a:gd name="T35" fmla="*/ 464 h 470"/>
                  <a:gd name="T36" fmla="*/ 30 w 199"/>
                  <a:gd name="T37" fmla="*/ 469 h 470"/>
                  <a:gd name="T38" fmla="*/ 0 w 199"/>
                  <a:gd name="T39" fmla="*/ 456 h 470"/>
                  <a:gd name="T40" fmla="*/ 4 w 199"/>
                  <a:gd name="T41" fmla="*/ 451 h 470"/>
                  <a:gd name="T42" fmla="*/ 23 w 199"/>
                  <a:gd name="T43" fmla="*/ 431 h 470"/>
                  <a:gd name="T44" fmla="*/ 36 w 199"/>
                  <a:gd name="T45" fmla="*/ 415 h 470"/>
                  <a:gd name="T46" fmla="*/ 42 w 199"/>
                  <a:gd name="T47" fmla="*/ 402 h 470"/>
                  <a:gd name="T48" fmla="*/ 50 w 199"/>
                  <a:gd name="T49" fmla="*/ 344 h 470"/>
                  <a:gd name="T50" fmla="*/ 50 w 199"/>
                  <a:gd name="T51" fmla="*/ 277 h 470"/>
                  <a:gd name="T52" fmla="*/ 50 w 199"/>
                  <a:gd name="T53" fmla="*/ 247 h 470"/>
                  <a:gd name="T54" fmla="*/ 49 w 199"/>
                  <a:gd name="T55" fmla="*/ 199 h 470"/>
                  <a:gd name="T56" fmla="*/ 47 w 199"/>
                  <a:gd name="T57" fmla="*/ 153 h 470"/>
                  <a:gd name="T58" fmla="*/ 45 w 199"/>
                  <a:gd name="T59" fmla="*/ 82 h 470"/>
                  <a:gd name="T60" fmla="*/ 46 w 199"/>
                  <a:gd name="T61" fmla="*/ 45 h 470"/>
                  <a:gd name="T62" fmla="*/ 53 w 199"/>
                  <a:gd name="T63" fmla="*/ 5 h 470"/>
                  <a:gd name="T64" fmla="*/ 54 w 199"/>
                  <a:gd name="T65" fmla="*/ 0 h 470"/>
                  <a:gd name="T66" fmla="*/ 79 w 199"/>
                  <a:gd name="T67" fmla="*/ 6 h 470"/>
                  <a:gd name="T68" fmla="*/ 116 w 199"/>
                  <a:gd name="T69" fmla="*/ 18 h 470"/>
                  <a:gd name="T70" fmla="*/ 150 w 199"/>
                  <a:gd name="T71" fmla="*/ 26 h 470"/>
                  <a:gd name="T72" fmla="*/ 191 w 199"/>
                  <a:gd name="T73" fmla="*/ 33 h 4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199" h="470">
                    <a:moveTo>
                      <a:pt x="191" y="33"/>
                    </a:moveTo>
                    <a:cubicBezTo>
                      <a:pt x="190" y="39"/>
                      <a:pt x="189" y="45"/>
                      <a:pt x="188" y="50"/>
                    </a:cubicBezTo>
                    <a:cubicBezTo>
                      <a:pt x="187" y="59"/>
                      <a:pt x="186" y="69"/>
                      <a:pt x="185" y="78"/>
                    </a:cubicBezTo>
                    <a:cubicBezTo>
                      <a:pt x="185" y="83"/>
                      <a:pt x="187" y="88"/>
                      <a:pt x="187" y="93"/>
                    </a:cubicBezTo>
                    <a:cubicBezTo>
                      <a:pt x="190" y="105"/>
                      <a:pt x="192" y="118"/>
                      <a:pt x="194" y="130"/>
                    </a:cubicBezTo>
                    <a:cubicBezTo>
                      <a:pt x="197" y="145"/>
                      <a:pt x="199" y="159"/>
                      <a:pt x="195" y="174"/>
                    </a:cubicBezTo>
                    <a:cubicBezTo>
                      <a:pt x="193" y="180"/>
                      <a:pt x="193" y="187"/>
                      <a:pt x="192" y="193"/>
                    </a:cubicBezTo>
                    <a:cubicBezTo>
                      <a:pt x="191" y="203"/>
                      <a:pt x="188" y="213"/>
                      <a:pt x="188" y="223"/>
                    </a:cubicBezTo>
                    <a:cubicBezTo>
                      <a:pt x="187" y="234"/>
                      <a:pt x="183" y="245"/>
                      <a:pt x="182" y="256"/>
                    </a:cubicBezTo>
                    <a:cubicBezTo>
                      <a:pt x="182" y="267"/>
                      <a:pt x="179" y="279"/>
                      <a:pt x="177" y="290"/>
                    </a:cubicBezTo>
                    <a:cubicBezTo>
                      <a:pt x="175" y="305"/>
                      <a:pt x="169" y="319"/>
                      <a:pt x="168" y="333"/>
                    </a:cubicBezTo>
                    <a:cubicBezTo>
                      <a:pt x="168" y="340"/>
                      <a:pt x="166" y="346"/>
                      <a:pt x="164" y="352"/>
                    </a:cubicBezTo>
                    <a:cubicBezTo>
                      <a:pt x="163" y="358"/>
                      <a:pt x="162" y="364"/>
                      <a:pt x="161" y="370"/>
                    </a:cubicBezTo>
                    <a:cubicBezTo>
                      <a:pt x="161" y="375"/>
                      <a:pt x="159" y="381"/>
                      <a:pt x="159" y="386"/>
                    </a:cubicBezTo>
                    <a:cubicBezTo>
                      <a:pt x="157" y="400"/>
                      <a:pt x="154" y="415"/>
                      <a:pt x="156" y="430"/>
                    </a:cubicBezTo>
                    <a:cubicBezTo>
                      <a:pt x="157" y="438"/>
                      <a:pt x="155" y="443"/>
                      <a:pt x="149" y="447"/>
                    </a:cubicBezTo>
                    <a:cubicBezTo>
                      <a:pt x="139" y="455"/>
                      <a:pt x="128" y="458"/>
                      <a:pt x="116" y="459"/>
                    </a:cubicBezTo>
                    <a:cubicBezTo>
                      <a:pt x="102" y="460"/>
                      <a:pt x="89" y="461"/>
                      <a:pt x="76" y="464"/>
                    </a:cubicBezTo>
                    <a:cubicBezTo>
                      <a:pt x="61" y="468"/>
                      <a:pt x="45" y="470"/>
                      <a:pt x="30" y="469"/>
                    </a:cubicBezTo>
                    <a:cubicBezTo>
                      <a:pt x="19" y="468"/>
                      <a:pt x="8" y="465"/>
                      <a:pt x="0" y="456"/>
                    </a:cubicBezTo>
                    <a:cubicBezTo>
                      <a:pt x="1" y="454"/>
                      <a:pt x="3" y="452"/>
                      <a:pt x="4" y="451"/>
                    </a:cubicBezTo>
                    <a:cubicBezTo>
                      <a:pt x="12" y="446"/>
                      <a:pt x="18" y="439"/>
                      <a:pt x="23" y="431"/>
                    </a:cubicBezTo>
                    <a:cubicBezTo>
                      <a:pt x="26" y="425"/>
                      <a:pt x="31" y="420"/>
                      <a:pt x="36" y="415"/>
                    </a:cubicBezTo>
                    <a:cubicBezTo>
                      <a:pt x="39" y="411"/>
                      <a:pt x="41" y="407"/>
                      <a:pt x="42" y="402"/>
                    </a:cubicBezTo>
                    <a:cubicBezTo>
                      <a:pt x="47" y="383"/>
                      <a:pt x="49" y="364"/>
                      <a:pt x="50" y="344"/>
                    </a:cubicBezTo>
                    <a:cubicBezTo>
                      <a:pt x="50" y="322"/>
                      <a:pt x="50" y="299"/>
                      <a:pt x="50" y="277"/>
                    </a:cubicBezTo>
                    <a:cubicBezTo>
                      <a:pt x="50" y="267"/>
                      <a:pt x="50" y="257"/>
                      <a:pt x="50" y="247"/>
                    </a:cubicBezTo>
                    <a:cubicBezTo>
                      <a:pt x="50" y="231"/>
                      <a:pt x="50" y="215"/>
                      <a:pt x="49" y="199"/>
                    </a:cubicBezTo>
                    <a:cubicBezTo>
                      <a:pt x="49" y="184"/>
                      <a:pt x="48" y="168"/>
                      <a:pt x="47" y="153"/>
                    </a:cubicBezTo>
                    <a:cubicBezTo>
                      <a:pt x="47" y="129"/>
                      <a:pt x="46" y="106"/>
                      <a:pt x="45" y="82"/>
                    </a:cubicBezTo>
                    <a:cubicBezTo>
                      <a:pt x="45" y="69"/>
                      <a:pt x="45" y="57"/>
                      <a:pt x="46" y="45"/>
                    </a:cubicBezTo>
                    <a:cubicBezTo>
                      <a:pt x="47" y="31"/>
                      <a:pt x="50" y="18"/>
                      <a:pt x="53" y="5"/>
                    </a:cubicBezTo>
                    <a:cubicBezTo>
                      <a:pt x="53" y="3"/>
                      <a:pt x="54" y="2"/>
                      <a:pt x="54" y="0"/>
                    </a:cubicBezTo>
                    <a:cubicBezTo>
                      <a:pt x="63" y="2"/>
                      <a:pt x="71" y="5"/>
                      <a:pt x="79" y="6"/>
                    </a:cubicBezTo>
                    <a:cubicBezTo>
                      <a:pt x="92" y="9"/>
                      <a:pt x="104" y="14"/>
                      <a:pt x="116" y="18"/>
                    </a:cubicBezTo>
                    <a:cubicBezTo>
                      <a:pt x="127" y="21"/>
                      <a:pt x="139" y="23"/>
                      <a:pt x="150" y="26"/>
                    </a:cubicBezTo>
                    <a:cubicBezTo>
                      <a:pt x="163" y="28"/>
                      <a:pt x="176" y="30"/>
                      <a:pt x="191" y="33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13" name="Freeform 11"/>
              <p:cNvSpPr>
                <a:spLocks noEditPoints="1"/>
              </p:cNvSpPr>
              <p:nvPr/>
            </p:nvSpPr>
            <p:spPr bwMode="auto">
              <a:xfrm>
                <a:off x="1452" y="841"/>
                <a:ext cx="538" cy="588"/>
              </a:xfrm>
              <a:custGeom>
                <a:avLst/>
                <a:gdLst>
                  <a:gd name="T0" fmla="*/ 111 w 299"/>
                  <a:gd name="T1" fmla="*/ 99 h 327"/>
                  <a:gd name="T2" fmla="*/ 139 w 299"/>
                  <a:gd name="T3" fmla="*/ 101 h 327"/>
                  <a:gd name="T4" fmla="*/ 140 w 299"/>
                  <a:gd name="T5" fmla="*/ 74 h 327"/>
                  <a:gd name="T6" fmla="*/ 163 w 299"/>
                  <a:gd name="T7" fmla="*/ 80 h 327"/>
                  <a:gd name="T8" fmla="*/ 184 w 299"/>
                  <a:gd name="T9" fmla="*/ 66 h 327"/>
                  <a:gd name="T10" fmla="*/ 196 w 299"/>
                  <a:gd name="T11" fmla="*/ 41 h 327"/>
                  <a:gd name="T12" fmla="*/ 206 w 299"/>
                  <a:gd name="T13" fmla="*/ 92 h 327"/>
                  <a:gd name="T14" fmla="*/ 221 w 299"/>
                  <a:gd name="T15" fmla="*/ 100 h 327"/>
                  <a:gd name="T16" fmla="*/ 261 w 299"/>
                  <a:gd name="T17" fmla="*/ 69 h 327"/>
                  <a:gd name="T18" fmla="*/ 277 w 299"/>
                  <a:gd name="T19" fmla="*/ 93 h 327"/>
                  <a:gd name="T20" fmla="*/ 265 w 299"/>
                  <a:gd name="T21" fmla="*/ 137 h 327"/>
                  <a:gd name="T22" fmla="*/ 242 w 299"/>
                  <a:gd name="T23" fmla="*/ 142 h 327"/>
                  <a:gd name="T24" fmla="*/ 256 w 299"/>
                  <a:gd name="T25" fmla="*/ 155 h 327"/>
                  <a:gd name="T26" fmla="*/ 297 w 299"/>
                  <a:gd name="T27" fmla="*/ 187 h 327"/>
                  <a:gd name="T28" fmla="*/ 288 w 299"/>
                  <a:gd name="T29" fmla="*/ 235 h 327"/>
                  <a:gd name="T30" fmla="*/ 294 w 299"/>
                  <a:gd name="T31" fmla="*/ 286 h 327"/>
                  <a:gd name="T32" fmla="*/ 257 w 299"/>
                  <a:gd name="T33" fmla="*/ 317 h 327"/>
                  <a:gd name="T34" fmla="*/ 190 w 299"/>
                  <a:gd name="T35" fmla="*/ 327 h 327"/>
                  <a:gd name="T36" fmla="*/ 167 w 299"/>
                  <a:gd name="T37" fmla="*/ 305 h 327"/>
                  <a:gd name="T38" fmla="*/ 193 w 299"/>
                  <a:gd name="T39" fmla="*/ 297 h 327"/>
                  <a:gd name="T40" fmla="*/ 233 w 299"/>
                  <a:gd name="T41" fmla="*/ 277 h 327"/>
                  <a:gd name="T42" fmla="*/ 263 w 299"/>
                  <a:gd name="T43" fmla="*/ 250 h 327"/>
                  <a:gd name="T44" fmla="*/ 260 w 299"/>
                  <a:gd name="T45" fmla="*/ 233 h 327"/>
                  <a:gd name="T46" fmla="*/ 236 w 299"/>
                  <a:gd name="T47" fmla="*/ 269 h 327"/>
                  <a:gd name="T48" fmla="*/ 179 w 299"/>
                  <a:gd name="T49" fmla="*/ 294 h 327"/>
                  <a:gd name="T50" fmla="*/ 160 w 299"/>
                  <a:gd name="T51" fmla="*/ 290 h 327"/>
                  <a:gd name="T52" fmla="*/ 132 w 299"/>
                  <a:gd name="T53" fmla="*/ 293 h 327"/>
                  <a:gd name="T54" fmla="*/ 105 w 299"/>
                  <a:gd name="T55" fmla="*/ 283 h 327"/>
                  <a:gd name="T56" fmla="*/ 76 w 299"/>
                  <a:gd name="T57" fmla="*/ 260 h 327"/>
                  <a:gd name="T58" fmla="*/ 48 w 299"/>
                  <a:gd name="T59" fmla="*/ 225 h 327"/>
                  <a:gd name="T60" fmla="*/ 31 w 299"/>
                  <a:gd name="T61" fmla="*/ 193 h 327"/>
                  <a:gd name="T62" fmla="*/ 20 w 299"/>
                  <a:gd name="T63" fmla="*/ 162 h 327"/>
                  <a:gd name="T64" fmla="*/ 14 w 299"/>
                  <a:gd name="T65" fmla="*/ 137 h 327"/>
                  <a:gd name="T66" fmla="*/ 43 w 299"/>
                  <a:gd name="T67" fmla="*/ 115 h 327"/>
                  <a:gd name="T68" fmla="*/ 46 w 299"/>
                  <a:gd name="T69" fmla="*/ 106 h 327"/>
                  <a:gd name="T70" fmla="*/ 19 w 299"/>
                  <a:gd name="T71" fmla="*/ 100 h 327"/>
                  <a:gd name="T72" fmla="*/ 8 w 299"/>
                  <a:gd name="T73" fmla="*/ 96 h 327"/>
                  <a:gd name="T74" fmla="*/ 3 w 299"/>
                  <a:gd name="T75" fmla="*/ 67 h 327"/>
                  <a:gd name="T76" fmla="*/ 4 w 299"/>
                  <a:gd name="T77" fmla="*/ 21 h 327"/>
                  <a:gd name="T78" fmla="*/ 29 w 299"/>
                  <a:gd name="T79" fmla="*/ 25 h 327"/>
                  <a:gd name="T80" fmla="*/ 51 w 299"/>
                  <a:gd name="T81" fmla="*/ 62 h 327"/>
                  <a:gd name="T82" fmla="*/ 65 w 299"/>
                  <a:gd name="T83" fmla="*/ 71 h 327"/>
                  <a:gd name="T84" fmla="*/ 67 w 299"/>
                  <a:gd name="T85" fmla="*/ 43 h 327"/>
                  <a:gd name="T86" fmla="*/ 79 w 299"/>
                  <a:gd name="T87" fmla="*/ 7 h 327"/>
                  <a:gd name="T88" fmla="*/ 96 w 299"/>
                  <a:gd name="T89" fmla="*/ 33 h 327"/>
                  <a:gd name="T90" fmla="*/ 100 w 299"/>
                  <a:gd name="T91" fmla="*/ 59 h 327"/>
                  <a:gd name="T92" fmla="*/ 111 w 299"/>
                  <a:gd name="T93" fmla="*/ 55 h 327"/>
                  <a:gd name="T94" fmla="*/ 127 w 299"/>
                  <a:gd name="T95" fmla="*/ 21 h 327"/>
                  <a:gd name="T96" fmla="*/ 159 w 299"/>
                  <a:gd name="T97" fmla="*/ 54 h 327"/>
                  <a:gd name="T98" fmla="*/ 128 w 299"/>
                  <a:gd name="T99" fmla="*/ 70 h 327"/>
                  <a:gd name="T100" fmla="*/ 108 w 299"/>
                  <a:gd name="T101" fmla="*/ 91 h 327"/>
                  <a:gd name="T102" fmla="*/ 133 w 299"/>
                  <a:gd name="T103" fmla="*/ 185 h 327"/>
                  <a:gd name="T104" fmla="*/ 81 w 299"/>
                  <a:gd name="T105" fmla="*/ 214 h 327"/>
                  <a:gd name="T106" fmla="*/ 64 w 299"/>
                  <a:gd name="T107" fmla="*/ 213 h 327"/>
                  <a:gd name="T108" fmla="*/ 76 w 299"/>
                  <a:gd name="T109" fmla="*/ 221 h 327"/>
                  <a:gd name="T110" fmla="*/ 145 w 299"/>
                  <a:gd name="T111" fmla="*/ 191 h 327"/>
                  <a:gd name="T112" fmla="*/ 134 w 299"/>
                  <a:gd name="T113" fmla="*/ 183 h 327"/>
                  <a:gd name="T114" fmla="*/ 68 w 299"/>
                  <a:gd name="T115" fmla="*/ 173 h 327"/>
                  <a:gd name="T116" fmla="*/ 103 w 299"/>
                  <a:gd name="T117" fmla="*/ 165 h 327"/>
                  <a:gd name="T118" fmla="*/ 89 w 299"/>
                  <a:gd name="T119" fmla="*/ 164 h 327"/>
                  <a:gd name="T120" fmla="*/ 65 w 299"/>
                  <a:gd name="T121" fmla="*/ 171 h 32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299" h="327">
                    <a:moveTo>
                      <a:pt x="108" y="91"/>
                    </a:moveTo>
                    <a:cubicBezTo>
                      <a:pt x="109" y="94"/>
                      <a:pt x="111" y="96"/>
                      <a:pt x="111" y="99"/>
                    </a:cubicBezTo>
                    <a:cubicBezTo>
                      <a:pt x="113" y="106"/>
                      <a:pt x="121" y="110"/>
                      <a:pt x="126" y="109"/>
                    </a:cubicBezTo>
                    <a:cubicBezTo>
                      <a:pt x="131" y="108"/>
                      <a:pt x="136" y="105"/>
                      <a:pt x="139" y="101"/>
                    </a:cubicBezTo>
                    <a:cubicBezTo>
                      <a:pt x="145" y="95"/>
                      <a:pt x="146" y="86"/>
                      <a:pt x="144" y="78"/>
                    </a:cubicBezTo>
                    <a:cubicBezTo>
                      <a:pt x="143" y="77"/>
                      <a:pt x="142" y="76"/>
                      <a:pt x="140" y="74"/>
                    </a:cubicBezTo>
                    <a:cubicBezTo>
                      <a:pt x="145" y="73"/>
                      <a:pt x="149" y="72"/>
                      <a:pt x="153" y="72"/>
                    </a:cubicBezTo>
                    <a:cubicBezTo>
                      <a:pt x="158" y="72"/>
                      <a:pt x="162" y="75"/>
                      <a:pt x="163" y="80"/>
                    </a:cubicBezTo>
                    <a:cubicBezTo>
                      <a:pt x="164" y="85"/>
                      <a:pt x="166" y="88"/>
                      <a:pt x="171" y="89"/>
                    </a:cubicBezTo>
                    <a:cubicBezTo>
                      <a:pt x="176" y="81"/>
                      <a:pt x="180" y="74"/>
                      <a:pt x="184" y="66"/>
                    </a:cubicBezTo>
                    <a:cubicBezTo>
                      <a:pt x="188" y="58"/>
                      <a:pt x="191" y="49"/>
                      <a:pt x="194" y="41"/>
                    </a:cubicBezTo>
                    <a:cubicBezTo>
                      <a:pt x="195" y="41"/>
                      <a:pt x="195" y="41"/>
                      <a:pt x="196" y="41"/>
                    </a:cubicBezTo>
                    <a:cubicBezTo>
                      <a:pt x="198" y="47"/>
                      <a:pt x="200" y="54"/>
                      <a:pt x="202" y="61"/>
                    </a:cubicBezTo>
                    <a:cubicBezTo>
                      <a:pt x="205" y="71"/>
                      <a:pt x="206" y="81"/>
                      <a:pt x="206" y="92"/>
                    </a:cubicBezTo>
                    <a:cubicBezTo>
                      <a:pt x="205" y="99"/>
                      <a:pt x="211" y="102"/>
                      <a:pt x="216" y="106"/>
                    </a:cubicBezTo>
                    <a:cubicBezTo>
                      <a:pt x="218" y="104"/>
                      <a:pt x="220" y="102"/>
                      <a:pt x="221" y="100"/>
                    </a:cubicBezTo>
                    <a:cubicBezTo>
                      <a:pt x="224" y="91"/>
                      <a:pt x="232" y="85"/>
                      <a:pt x="237" y="77"/>
                    </a:cubicBezTo>
                    <a:cubicBezTo>
                      <a:pt x="241" y="70"/>
                      <a:pt x="253" y="66"/>
                      <a:pt x="261" y="69"/>
                    </a:cubicBezTo>
                    <a:cubicBezTo>
                      <a:pt x="268" y="72"/>
                      <a:pt x="272" y="77"/>
                      <a:pt x="274" y="84"/>
                    </a:cubicBezTo>
                    <a:cubicBezTo>
                      <a:pt x="275" y="87"/>
                      <a:pt x="276" y="90"/>
                      <a:pt x="277" y="93"/>
                    </a:cubicBezTo>
                    <a:cubicBezTo>
                      <a:pt x="277" y="95"/>
                      <a:pt x="278" y="98"/>
                      <a:pt x="277" y="100"/>
                    </a:cubicBezTo>
                    <a:cubicBezTo>
                      <a:pt x="276" y="113"/>
                      <a:pt x="273" y="126"/>
                      <a:pt x="265" y="137"/>
                    </a:cubicBezTo>
                    <a:cubicBezTo>
                      <a:pt x="262" y="143"/>
                      <a:pt x="257" y="146"/>
                      <a:pt x="250" y="144"/>
                    </a:cubicBezTo>
                    <a:cubicBezTo>
                      <a:pt x="247" y="143"/>
                      <a:pt x="244" y="142"/>
                      <a:pt x="242" y="142"/>
                    </a:cubicBezTo>
                    <a:cubicBezTo>
                      <a:pt x="240" y="142"/>
                      <a:pt x="239" y="143"/>
                      <a:pt x="238" y="143"/>
                    </a:cubicBezTo>
                    <a:cubicBezTo>
                      <a:pt x="241" y="151"/>
                      <a:pt x="249" y="157"/>
                      <a:pt x="256" y="155"/>
                    </a:cubicBezTo>
                    <a:cubicBezTo>
                      <a:pt x="266" y="152"/>
                      <a:pt x="273" y="154"/>
                      <a:pt x="279" y="161"/>
                    </a:cubicBezTo>
                    <a:cubicBezTo>
                      <a:pt x="286" y="169"/>
                      <a:pt x="293" y="177"/>
                      <a:pt x="297" y="187"/>
                    </a:cubicBezTo>
                    <a:cubicBezTo>
                      <a:pt x="298" y="190"/>
                      <a:pt x="299" y="193"/>
                      <a:pt x="297" y="196"/>
                    </a:cubicBezTo>
                    <a:cubicBezTo>
                      <a:pt x="291" y="208"/>
                      <a:pt x="288" y="221"/>
                      <a:pt x="288" y="235"/>
                    </a:cubicBezTo>
                    <a:cubicBezTo>
                      <a:pt x="288" y="241"/>
                      <a:pt x="287" y="246"/>
                      <a:pt x="288" y="252"/>
                    </a:cubicBezTo>
                    <a:cubicBezTo>
                      <a:pt x="289" y="264"/>
                      <a:pt x="290" y="275"/>
                      <a:pt x="294" y="286"/>
                    </a:cubicBezTo>
                    <a:cubicBezTo>
                      <a:pt x="296" y="290"/>
                      <a:pt x="295" y="292"/>
                      <a:pt x="292" y="295"/>
                    </a:cubicBezTo>
                    <a:cubicBezTo>
                      <a:pt x="282" y="304"/>
                      <a:pt x="270" y="312"/>
                      <a:pt x="257" y="317"/>
                    </a:cubicBezTo>
                    <a:cubicBezTo>
                      <a:pt x="243" y="322"/>
                      <a:pt x="228" y="326"/>
                      <a:pt x="213" y="327"/>
                    </a:cubicBezTo>
                    <a:cubicBezTo>
                      <a:pt x="206" y="327"/>
                      <a:pt x="198" y="327"/>
                      <a:pt x="190" y="327"/>
                    </a:cubicBezTo>
                    <a:cubicBezTo>
                      <a:pt x="184" y="327"/>
                      <a:pt x="177" y="326"/>
                      <a:pt x="170" y="325"/>
                    </a:cubicBezTo>
                    <a:cubicBezTo>
                      <a:pt x="169" y="318"/>
                      <a:pt x="168" y="312"/>
                      <a:pt x="167" y="305"/>
                    </a:cubicBezTo>
                    <a:cubicBezTo>
                      <a:pt x="167" y="302"/>
                      <a:pt x="169" y="301"/>
                      <a:pt x="172" y="300"/>
                    </a:cubicBezTo>
                    <a:cubicBezTo>
                      <a:pt x="179" y="299"/>
                      <a:pt x="186" y="298"/>
                      <a:pt x="193" y="297"/>
                    </a:cubicBezTo>
                    <a:cubicBezTo>
                      <a:pt x="206" y="294"/>
                      <a:pt x="218" y="289"/>
                      <a:pt x="227" y="280"/>
                    </a:cubicBezTo>
                    <a:cubicBezTo>
                      <a:pt x="229" y="279"/>
                      <a:pt x="231" y="278"/>
                      <a:pt x="233" y="277"/>
                    </a:cubicBezTo>
                    <a:cubicBezTo>
                      <a:pt x="239" y="273"/>
                      <a:pt x="247" y="270"/>
                      <a:pt x="253" y="265"/>
                    </a:cubicBezTo>
                    <a:cubicBezTo>
                      <a:pt x="257" y="261"/>
                      <a:pt x="260" y="256"/>
                      <a:pt x="263" y="250"/>
                    </a:cubicBezTo>
                    <a:cubicBezTo>
                      <a:pt x="266" y="244"/>
                      <a:pt x="268" y="236"/>
                      <a:pt x="271" y="230"/>
                    </a:cubicBezTo>
                    <a:cubicBezTo>
                      <a:pt x="264" y="227"/>
                      <a:pt x="263" y="228"/>
                      <a:pt x="260" y="233"/>
                    </a:cubicBezTo>
                    <a:cubicBezTo>
                      <a:pt x="258" y="238"/>
                      <a:pt x="255" y="244"/>
                      <a:pt x="253" y="250"/>
                    </a:cubicBezTo>
                    <a:cubicBezTo>
                      <a:pt x="250" y="259"/>
                      <a:pt x="244" y="264"/>
                      <a:pt x="236" y="269"/>
                    </a:cubicBezTo>
                    <a:cubicBezTo>
                      <a:pt x="226" y="275"/>
                      <a:pt x="216" y="281"/>
                      <a:pt x="205" y="286"/>
                    </a:cubicBezTo>
                    <a:cubicBezTo>
                      <a:pt x="197" y="291"/>
                      <a:pt x="188" y="292"/>
                      <a:pt x="179" y="294"/>
                    </a:cubicBezTo>
                    <a:cubicBezTo>
                      <a:pt x="174" y="295"/>
                      <a:pt x="168" y="295"/>
                      <a:pt x="162" y="296"/>
                    </a:cubicBezTo>
                    <a:cubicBezTo>
                      <a:pt x="162" y="294"/>
                      <a:pt x="161" y="292"/>
                      <a:pt x="160" y="290"/>
                    </a:cubicBezTo>
                    <a:cubicBezTo>
                      <a:pt x="159" y="290"/>
                      <a:pt x="158" y="290"/>
                      <a:pt x="157" y="291"/>
                    </a:cubicBezTo>
                    <a:cubicBezTo>
                      <a:pt x="149" y="299"/>
                      <a:pt x="140" y="295"/>
                      <a:pt x="132" y="293"/>
                    </a:cubicBezTo>
                    <a:cubicBezTo>
                      <a:pt x="128" y="292"/>
                      <a:pt x="124" y="290"/>
                      <a:pt x="121" y="288"/>
                    </a:cubicBezTo>
                    <a:cubicBezTo>
                      <a:pt x="115" y="286"/>
                      <a:pt x="110" y="285"/>
                      <a:pt x="105" y="283"/>
                    </a:cubicBezTo>
                    <a:cubicBezTo>
                      <a:pt x="102" y="282"/>
                      <a:pt x="99" y="281"/>
                      <a:pt x="97" y="279"/>
                    </a:cubicBezTo>
                    <a:cubicBezTo>
                      <a:pt x="90" y="273"/>
                      <a:pt x="82" y="267"/>
                      <a:pt x="76" y="260"/>
                    </a:cubicBezTo>
                    <a:cubicBezTo>
                      <a:pt x="75" y="259"/>
                      <a:pt x="75" y="258"/>
                      <a:pt x="74" y="257"/>
                    </a:cubicBezTo>
                    <a:cubicBezTo>
                      <a:pt x="61" y="250"/>
                      <a:pt x="56" y="237"/>
                      <a:pt x="48" y="225"/>
                    </a:cubicBezTo>
                    <a:cubicBezTo>
                      <a:pt x="45" y="222"/>
                      <a:pt x="43" y="218"/>
                      <a:pt x="41" y="214"/>
                    </a:cubicBezTo>
                    <a:cubicBezTo>
                      <a:pt x="37" y="207"/>
                      <a:pt x="33" y="201"/>
                      <a:pt x="31" y="193"/>
                    </a:cubicBezTo>
                    <a:cubicBezTo>
                      <a:pt x="30" y="187"/>
                      <a:pt x="26" y="182"/>
                      <a:pt x="23" y="176"/>
                    </a:cubicBezTo>
                    <a:cubicBezTo>
                      <a:pt x="21" y="171"/>
                      <a:pt x="19" y="167"/>
                      <a:pt x="20" y="162"/>
                    </a:cubicBezTo>
                    <a:cubicBezTo>
                      <a:pt x="21" y="160"/>
                      <a:pt x="20" y="158"/>
                      <a:pt x="19" y="156"/>
                    </a:cubicBezTo>
                    <a:cubicBezTo>
                      <a:pt x="17" y="150"/>
                      <a:pt x="16" y="144"/>
                      <a:pt x="14" y="137"/>
                    </a:cubicBezTo>
                    <a:cubicBezTo>
                      <a:pt x="28" y="134"/>
                      <a:pt x="30" y="121"/>
                      <a:pt x="34" y="109"/>
                    </a:cubicBezTo>
                    <a:cubicBezTo>
                      <a:pt x="37" y="111"/>
                      <a:pt x="41" y="112"/>
                      <a:pt x="43" y="115"/>
                    </a:cubicBezTo>
                    <a:cubicBezTo>
                      <a:pt x="46" y="119"/>
                      <a:pt x="49" y="118"/>
                      <a:pt x="53" y="117"/>
                    </a:cubicBezTo>
                    <a:cubicBezTo>
                      <a:pt x="53" y="112"/>
                      <a:pt x="50" y="109"/>
                      <a:pt x="46" y="106"/>
                    </a:cubicBezTo>
                    <a:cubicBezTo>
                      <a:pt x="44" y="105"/>
                      <a:pt x="42" y="104"/>
                      <a:pt x="40" y="104"/>
                    </a:cubicBezTo>
                    <a:cubicBezTo>
                      <a:pt x="33" y="101"/>
                      <a:pt x="27" y="98"/>
                      <a:pt x="19" y="100"/>
                    </a:cubicBezTo>
                    <a:cubicBezTo>
                      <a:pt x="16" y="101"/>
                      <a:pt x="12" y="100"/>
                      <a:pt x="9" y="100"/>
                    </a:cubicBezTo>
                    <a:cubicBezTo>
                      <a:pt x="9" y="99"/>
                      <a:pt x="9" y="97"/>
                      <a:pt x="8" y="96"/>
                    </a:cubicBezTo>
                    <a:cubicBezTo>
                      <a:pt x="2" y="88"/>
                      <a:pt x="3" y="80"/>
                      <a:pt x="3" y="72"/>
                    </a:cubicBezTo>
                    <a:cubicBezTo>
                      <a:pt x="3" y="70"/>
                      <a:pt x="4" y="68"/>
                      <a:pt x="3" y="67"/>
                    </a:cubicBezTo>
                    <a:cubicBezTo>
                      <a:pt x="0" y="62"/>
                      <a:pt x="2" y="58"/>
                      <a:pt x="2" y="53"/>
                    </a:cubicBezTo>
                    <a:cubicBezTo>
                      <a:pt x="2" y="42"/>
                      <a:pt x="3" y="31"/>
                      <a:pt x="4" y="21"/>
                    </a:cubicBezTo>
                    <a:cubicBezTo>
                      <a:pt x="5" y="11"/>
                      <a:pt x="12" y="2"/>
                      <a:pt x="24" y="0"/>
                    </a:cubicBezTo>
                    <a:cubicBezTo>
                      <a:pt x="26" y="9"/>
                      <a:pt x="27" y="17"/>
                      <a:pt x="29" y="25"/>
                    </a:cubicBezTo>
                    <a:cubicBezTo>
                      <a:pt x="31" y="33"/>
                      <a:pt x="34" y="42"/>
                      <a:pt x="39" y="49"/>
                    </a:cubicBezTo>
                    <a:cubicBezTo>
                      <a:pt x="42" y="53"/>
                      <a:pt x="47" y="58"/>
                      <a:pt x="51" y="62"/>
                    </a:cubicBezTo>
                    <a:cubicBezTo>
                      <a:pt x="54" y="65"/>
                      <a:pt x="57" y="67"/>
                      <a:pt x="60" y="70"/>
                    </a:cubicBezTo>
                    <a:cubicBezTo>
                      <a:pt x="61" y="71"/>
                      <a:pt x="63" y="71"/>
                      <a:pt x="65" y="71"/>
                    </a:cubicBezTo>
                    <a:cubicBezTo>
                      <a:pt x="67" y="70"/>
                      <a:pt x="66" y="68"/>
                      <a:pt x="66" y="66"/>
                    </a:cubicBezTo>
                    <a:cubicBezTo>
                      <a:pt x="64" y="58"/>
                      <a:pt x="65" y="50"/>
                      <a:pt x="67" y="43"/>
                    </a:cubicBezTo>
                    <a:cubicBezTo>
                      <a:pt x="67" y="40"/>
                      <a:pt x="67" y="36"/>
                      <a:pt x="68" y="33"/>
                    </a:cubicBezTo>
                    <a:cubicBezTo>
                      <a:pt x="72" y="24"/>
                      <a:pt x="75" y="16"/>
                      <a:pt x="79" y="7"/>
                    </a:cubicBezTo>
                    <a:cubicBezTo>
                      <a:pt x="87" y="10"/>
                      <a:pt x="90" y="17"/>
                      <a:pt x="93" y="24"/>
                    </a:cubicBezTo>
                    <a:cubicBezTo>
                      <a:pt x="95" y="27"/>
                      <a:pt x="95" y="30"/>
                      <a:pt x="96" y="33"/>
                    </a:cubicBezTo>
                    <a:cubicBezTo>
                      <a:pt x="98" y="39"/>
                      <a:pt x="99" y="45"/>
                      <a:pt x="98" y="51"/>
                    </a:cubicBezTo>
                    <a:cubicBezTo>
                      <a:pt x="97" y="54"/>
                      <a:pt x="98" y="57"/>
                      <a:pt x="100" y="59"/>
                    </a:cubicBezTo>
                    <a:cubicBezTo>
                      <a:pt x="102" y="61"/>
                      <a:pt x="106" y="61"/>
                      <a:pt x="108" y="59"/>
                    </a:cubicBezTo>
                    <a:cubicBezTo>
                      <a:pt x="109" y="58"/>
                      <a:pt x="110" y="56"/>
                      <a:pt x="111" y="55"/>
                    </a:cubicBezTo>
                    <a:cubicBezTo>
                      <a:pt x="115" y="48"/>
                      <a:pt x="119" y="41"/>
                      <a:pt x="123" y="33"/>
                    </a:cubicBezTo>
                    <a:cubicBezTo>
                      <a:pt x="125" y="30"/>
                      <a:pt x="126" y="25"/>
                      <a:pt x="127" y="21"/>
                    </a:cubicBezTo>
                    <a:cubicBezTo>
                      <a:pt x="135" y="25"/>
                      <a:pt x="141" y="31"/>
                      <a:pt x="147" y="37"/>
                    </a:cubicBezTo>
                    <a:cubicBezTo>
                      <a:pt x="151" y="43"/>
                      <a:pt x="155" y="48"/>
                      <a:pt x="159" y="54"/>
                    </a:cubicBezTo>
                    <a:cubicBezTo>
                      <a:pt x="161" y="57"/>
                      <a:pt x="163" y="61"/>
                      <a:pt x="162" y="67"/>
                    </a:cubicBezTo>
                    <a:cubicBezTo>
                      <a:pt x="150" y="65"/>
                      <a:pt x="139" y="66"/>
                      <a:pt x="128" y="70"/>
                    </a:cubicBezTo>
                    <a:cubicBezTo>
                      <a:pt x="116" y="74"/>
                      <a:pt x="105" y="77"/>
                      <a:pt x="98" y="88"/>
                    </a:cubicBezTo>
                    <a:cubicBezTo>
                      <a:pt x="100" y="92"/>
                      <a:pt x="104" y="91"/>
                      <a:pt x="108" y="91"/>
                    </a:cubicBezTo>
                    <a:close/>
                    <a:moveTo>
                      <a:pt x="134" y="183"/>
                    </a:moveTo>
                    <a:cubicBezTo>
                      <a:pt x="134" y="183"/>
                      <a:pt x="133" y="184"/>
                      <a:pt x="133" y="185"/>
                    </a:cubicBezTo>
                    <a:cubicBezTo>
                      <a:pt x="128" y="196"/>
                      <a:pt x="120" y="204"/>
                      <a:pt x="109" y="210"/>
                    </a:cubicBezTo>
                    <a:cubicBezTo>
                      <a:pt x="101" y="216"/>
                      <a:pt x="91" y="216"/>
                      <a:pt x="81" y="214"/>
                    </a:cubicBezTo>
                    <a:cubicBezTo>
                      <a:pt x="77" y="213"/>
                      <a:pt x="73" y="212"/>
                      <a:pt x="69" y="211"/>
                    </a:cubicBezTo>
                    <a:cubicBezTo>
                      <a:pt x="67" y="211"/>
                      <a:pt x="66" y="213"/>
                      <a:pt x="64" y="213"/>
                    </a:cubicBezTo>
                    <a:cubicBezTo>
                      <a:pt x="65" y="215"/>
                      <a:pt x="65" y="216"/>
                      <a:pt x="67" y="217"/>
                    </a:cubicBezTo>
                    <a:cubicBezTo>
                      <a:pt x="70" y="219"/>
                      <a:pt x="73" y="220"/>
                      <a:pt x="76" y="221"/>
                    </a:cubicBezTo>
                    <a:cubicBezTo>
                      <a:pt x="89" y="226"/>
                      <a:pt x="101" y="226"/>
                      <a:pt x="113" y="220"/>
                    </a:cubicBezTo>
                    <a:cubicBezTo>
                      <a:pt x="127" y="214"/>
                      <a:pt x="137" y="203"/>
                      <a:pt x="145" y="191"/>
                    </a:cubicBezTo>
                    <a:cubicBezTo>
                      <a:pt x="146" y="189"/>
                      <a:pt x="146" y="187"/>
                      <a:pt x="147" y="185"/>
                    </a:cubicBezTo>
                    <a:cubicBezTo>
                      <a:pt x="143" y="183"/>
                      <a:pt x="139" y="181"/>
                      <a:pt x="134" y="183"/>
                    </a:cubicBezTo>
                    <a:close/>
                    <a:moveTo>
                      <a:pt x="65" y="171"/>
                    </a:moveTo>
                    <a:cubicBezTo>
                      <a:pt x="66" y="172"/>
                      <a:pt x="67" y="173"/>
                      <a:pt x="68" y="173"/>
                    </a:cubicBezTo>
                    <a:cubicBezTo>
                      <a:pt x="76" y="178"/>
                      <a:pt x="96" y="176"/>
                      <a:pt x="102" y="169"/>
                    </a:cubicBezTo>
                    <a:cubicBezTo>
                      <a:pt x="103" y="168"/>
                      <a:pt x="104" y="166"/>
                      <a:pt x="103" y="165"/>
                    </a:cubicBezTo>
                    <a:cubicBezTo>
                      <a:pt x="103" y="163"/>
                      <a:pt x="101" y="161"/>
                      <a:pt x="100" y="161"/>
                    </a:cubicBezTo>
                    <a:cubicBezTo>
                      <a:pt x="96" y="162"/>
                      <a:pt x="92" y="162"/>
                      <a:pt x="89" y="164"/>
                    </a:cubicBezTo>
                    <a:cubicBezTo>
                      <a:pt x="85" y="166"/>
                      <a:pt x="82" y="168"/>
                      <a:pt x="78" y="167"/>
                    </a:cubicBezTo>
                    <a:cubicBezTo>
                      <a:pt x="73" y="166"/>
                      <a:pt x="69" y="167"/>
                      <a:pt x="65" y="17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14" name="Freeform 12"/>
              <p:cNvSpPr>
                <a:spLocks/>
              </p:cNvSpPr>
              <p:nvPr/>
            </p:nvSpPr>
            <p:spPr bwMode="auto">
              <a:xfrm>
                <a:off x="1249" y="1883"/>
                <a:ext cx="345" cy="578"/>
              </a:xfrm>
              <a:custGeom>
                <a:avLst/>
                <a:gdLst>
                  <a:gd name="T0" fmla="*/ 92 w 192"/>
                  <a:gd name="T1" fmla="*/ 321 h 321"/>
                  <a:gd name="T2" fmla="*/ 80 w 192"/>
                  <a:gd name="T3" fmla="*/ 311 h 321"/>
                  <a:gd name="T4" fmla="*/ 80 w 192"/>
                  <a:gd name="T5" fmla="*/ 311 h 321"/>
                  <a:gd name="T6" fmla="*/ 75 w 192"/>
                  <a:gd name="T7" fmla="*/ 301 h 321"/>
                  <a:gd name="T8" fmla="*/ 66 w 192"/>
                  <a:gd name="T9" fmla="*/ 294 h 321"/>
                  <a:gd name="T10" fmla="*/ 59 w 192"/>
                  <a:gd name="T11" fmla="*/ 285 h 321"/>
                  <a:gd name="T12" fmla="*/ 51 w 192"/>
                  <a:gd name="T13" fmla="*/ 276 h 321"/>
                  <a:gd name="T14" fmla="*/ 44 w 192"/>
                  <a:gd name="T15" fmla="*/ 267 h 321"/>
                  <a:gd name="T16" fmla="*/ 19 w 192"/>
                  <a:gd name="T17" fmla="*/ 239 h 321"/>
                  <a:gd name="T18" fmla="*/ 9 w 192"/>
                  <a:gd name="T19" fmla="*/ 229 h 321"/>
                  <a:gd name="T20" fmla="*/ 0 w 192"/>
                  <a:gd name="T21" fmla="*/ 218 h 321"/>
                  <a:gd name="T22" fmla="*/ 11 w 192"/>
                  <a:gd name="T23" fmla="*/ 207 h 321"/>
                  <a:gd name="T24" fmla="*/ 27 w 192"/>
                  <a:gd name="T25" fmla="*/ 194 h 321"/>
                  <a:gd name="T26" fmla="*/ 36 w 192"/>
                  <a:gd name="T27" fmla="*/ 186 h 321"/>
                  <a:gd name="T28" fmla="*/ 59 w 192"/>
                  <a:gd name="T29" fmla="*/ 165 h 321"/>
                  <a:gd name="T30" fmla="*/ 66 w 192"/>
                  <a:gd name="T31" fmla="*/ 158 h 321"/>
                  <a:gd name="T32" fmla="*/ 104 w 192"/>
                  <a:gd name="T33" fmla="*/ 119 h 321"/>
                  <a:gd name="T34" fmla="*/ 130 w 192"/>
                  <a:gd name="T35" fmla="*/ 83 h 321"/>
                  <a:gd name="T36" fmla="*/ 151 w 192"/>
                  <a:gd name="T37" fmla="*/ 53 h 321"/>
                  <a:gd name="T38" fmla="*/ 174 w 192"/>
                  <a:gd name="T39" fmla="*/ 19 h 321"/>
                  <a:gd name="T40" fmla="*/ 189 w 192"/>
                  <a:gd name="T41" fmla="*/ 0 h 321"/>
                  <a:gd name="T42" fmla="*/ 190 w 192"/>
                  <a:gd name="T43" fmla="*/ 5 h 321"/>
                  <a:gd name="T44" fmla="*/ 186 w 192"/>
                  <a:gd name="T45" fmla="*/ 47 h 321"/>
                  <a:gd name="T46" fmla="*/ 185 w 192"/>
                  <a:gd name="T47" fmla="*/ 74 h 321"/>
                  <a:gd name="T48" fmla="*/ 184 w 192"/>
                  <a:gd name="T49" fmla="*/ 112 h 321"/>
                  <a:gd name="T50" fmla="*/ 185 w 192"/>
                  <a:gd name="T51" fmla="*/ 139 h 321"/>
                  <a:gd name="T52" fmla="*/ 185 w 192"/>
                  <a:gd name="T53" fmla="*/ 162 h 321"/>
                  <a:gd name="T54" fmla="*/ 188 w 192"/>
                  <a:gd name="T55" fmla="*/ 215 h 321"/>
                  <a:gd name="T56" fmla="*/ 191 w 192"/>
                  <a:gd name="T57" fmla="*/ 244 h 321"/>
                  <a:gd name="T58" fmla="*/ 186 w 192"/>
                  <a:gd name="T59" fmla="*/ 258 h 321"/>
                  <a:gd name="T60" fmla="*/ 154 w 192"/>
                  <a:gd name="T61" fmla="*/ 286 h 321"/>
                  <a:gd name="T62" fmla="*/ 149 w 192"/>
                  <a:gd name="T63" fmla="*/ 289 h 321"/>
                  <a:gd name="T64" fmla="*/ 133 w 192"/>
                  <a:gd name="T65" fmla="*/ 298 h 321"/>
                  <a:gd name="T66" fmla="*/ 119 w 192"/>
                  <a:gd name="T67" fmla="*/ 307 h 321"/>
                  <a:gd name="T68" fmla="*/ 92 w 192"/>
                  <a:gd name="T69" fmla="*/ 321 h 32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192" h="321">
                    <a:moveTo>
                      <a:pt x="92" y="321"/>
                    </a:moveTo>
                    <a:cubicBezTo>
                      <a:pt x="87" y="317"/>
                      <a:pt x="84" y="314"/>
                      <a:pt x="80" y="311"/>
                    </a:cubicBezTo>
                    <a:cubicBezTo>
                      <a:pt x="80" y="311"/>
                      <a:pt x="80" y="311"/>
                      <a:pt x="80" y="311"/>
                    </a:cubicBezTo>
                    <a:cubicBezTo>
                      <a:pt x="77" y="308"/>
                      <a:pt x="80" y="302"/>
                      <a:pt x="75" y="301"/>
                    </a:cubicBezTo>
                    <a:cubicBezTo>
                      <a:pt x="70" y="301"/>
                      <a:pt x="69" y="296"/>
                      <a:pt x="66" y="294"/>
                    </a:cubicBezTo>
                    <a:cubicBezTo>
                      <a:pt x="64" y="291"/>
                      <a:pt x="61" y="288"/>
                      <a:pt x="59" y="285"/>
                    </a:cubicBezTo>
                    <a:cubicBezTo>
                      <a:pt x="56" y="282"/>
                      <a:pt x="54" y="279"/>
                      <a:pt x="51" y="276"/>
                    </a:cubicBezTo>
                    <a:cubicBezTo>
                      <a:pt x="49" y="273"/>
                      <a:pt x="46" y="270"/>
                      <a:pt x="44" y="267"/>
                    </a:cubicBezTo>
                    <a:cubicBezTo>
                      <a:pt x="37" y="257"/>
                      <a:pt x="28" y="248"/>
                      <a:pt x="19" y="239"/>
                    </a:cubicBezTo>
                    <a:cubicBezTo>
                      <a:pt x="16" y="236"/>
                      <a:pt x="12" y="233"/>
                      <a:pt x="9" y="229"/>
                    </a:cubicBezTo>
                    <a:cubicBezTo>
                      <a:pt x="6" y="226"/>
                      <a:pt x="3" y="222"/>
                      <a:pt x="0" y="218"/>
                    </a:cubicBezTo>
                    <a:cubicBezTo>
                      <a:pt x="4" y="214"/>
                      <a:pt x="7" y="210"/>
                      <a:pt x="11" y="207"/>
                    </a:cubicBezTo>
                    <a:cubicBezTo>
                      <a:pt x="16" y="202"/>
                      <a:pt x="21" y="198"/>
                      <a:pt x="27" y="194"/>
                    </a:cubicBezTo>
                    <a:cubicBezTo>
                      <a:pt x="30" y="191"/>
                      <a:pt x="33" y="189"/>
                      <a:pt x="36" y="186"/>
                    </a:cubicBezTo>
                    <a:cubicBezTo>
                      <a:pt x="44" y="179"/>
                      <a:pt x="51" y="172"/>
                      <a:pt x="59" y="165"/>
                    </a:cubicBezTo>
                    <a:cubicBezTo>
                      <a:pt x="61" y="163"/>
                      <a:pt x="63" y="161"/>
                      <a:pt x="66" y="158"/>
                    </a:cubicBezTo>
                    <a:cubicBezTo>
                      <a:pt x="79" y="146"/>
                      <a:pt x="93" y="133"/>
                      <a:pt x="104" y="119"/>
                    </a:cubicBezTo>
                    <a:cubicBezTo>
                      <a:pt x="113" y="108"/>
                      <a:pt x="121" y="95"/>
                      <a:pt x="130" y="83"/>
                    </a:cubicBezTo>
                    <a:cubicBezTo>
                      <a:pt x="137" y="73"/>
                      <a:pt x="144" y="63"/>
                      <a:pt x="151" y="53"/>
                    </a:cubicBezTo>
                    <a:cubicBezTo>
                      <a:pt x="159" y="42"/>
                      <a:pt x="166" y="30"/>
                      <a:pt x="174" y="19"/>
                    </a:cubicBezTo>
                    <a:cubicBezTo>
                      <a:pt x="178" y="13"/>
                      <a:pt x="183" y="7"/>
                      <a:pt x="189" y="0"/>
                    </a:cubicBezTo>
                    <a:cubicBezTo>
                      <a:pt x="189" y="3"/>
                      <a:pt x="190" y="4"/>
                      <a:pt x="190" y="5"/>
                    </a:cubicBezTo>
                    <a:cubicBezTo>
                      <a:pt x="188" y="19"/>
                      <a:pt x="187" y="33"/>
                      <a:pt x="186" y="47"/>
                    </a:cubicBezTo>
                    <a:cubicBezTo>
                      <a:pt x="185" y="56"/>
                      <a:pt x="185" y="65"/>
                      <a:pt x="185" y="74"/>
                    </a:cubicBezTo>
                    <a:cubicBezTo>
                      <a:pt x="185" y="87"/>
                      <a:pt x="185" y="99"/>
                      <a:pt x="184" y="112"/>
                    </a:cubicBezTo>
                    <a:cubicBezTo>
                      <a:pt x="184" y="121"/>
                      <a:pt x="186" y="130"/>
                      <a:pt x="185" y="139"/>
                    </a:cubicBezTo>
                    <a:cubicBezTo>
                      <a:pt x="184" y="147"/>
                      <a:pt x="184" y="154"/>
                      <a:pt x="185" y="162"/>
                    </a:cubicBezTo>
                    <a:cubicBezTo>
                      <a:pt x="187" y="180"/>
                      <a:pt x="186" y="198"/>
                      <a:pt x="188" y="215"/>
                    </a:cubicBezTo>
                    <a:cubicBezTo>
                      <a:pt x="189" y="225"/>
                      <a:pt x="190" y="234"/>
                      <a:pt x="191" y="244"/>
                    </a:cubicBezTo>
                    <a:cubicBezTo>
                      <a:pt x="192" y="250"/>
                      <a:pt x="190" y="254"/>
                      <a:pt x="186" y="258"/>
                    </a:cubicBezTo>
                    <a:cubicBezTo>
                      <a:pt x="175" y="267"/>
                      <a:pt x="165" y="276"/>
                      <a:pt x="154" y="286"/>
                    </a:cubicBezTo>
                    <a:cubicBezTo>
                      <a:pt x="153" y="287"/>
                      <a:pt x="151" y="288"/>
                      <a:pt x="149" y="289"/>
                    </a:cubicBezTo>
                    <a:cubicBezTo>
                      <a:pt x="144" y="292"/>
                      <a:pt x="138" y="295"/>
                      <a:pt x="133" y="298"/>
                    </a:cubicBezTo>
                    <a:cubicBezTo>
                      <a:pt x="128" y="301"/>
                      <a:pt x="124" y="304"/>
                      <a:pt x="119" y="307"/>
                    </a:cubicBezTo>
                    <a:cubicBezTo>
                      <a:pt x="110" y="312"/>
                      <a:pt x="101" y="317"/>
                      <a:pt x="92" y="32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15" name="Freeform 13"/>
              <p:cNvSpPr>
                <a:spLocks/>
              </p:cNvSpPr>
              <p:nvPr/>
            </p:nvSpPr>
            <p:spPr bwMode="auto">
              <a:xfrm>
                <a:off x="1204" y="3744"/>
                <a:ext cx="549" cy="248"/>
              </a:xfrm>
              <a:custGeom>
                <a:avLst/>
                <a:gdLst>
                  <a:gd name="T0" fmla="*/ 297 w 305"/>
                  <a:gd name="T1" fmla="*/ 0 h 138"/>
                  <a:gd name="T2" fmla="*/ 301 w 305"/>
                  <a:gd name="T3" fmla="*/ 14 h 138"/>
                  <a:gd name="T4" fmla="*/ 303 w 305"/>
                  <a:gd name="T5" fmla="*/ 40 h 138"/>
                  <a:gd name="T6" fmla="*/ 304 w 305"/>
                  <a:gd name="T7" fmla="*/ 58 h 138"/>
                  <a:gd name="T8" fmla="*/ 297 w 305"/>
                  <a:gd name="T9" fmla="*/ 114 h 138"/>
                  <a:gd name="T10" fmla="*/ 264 w 305"/>
                  <a:gd name="T11" fmla="*/ 119 h 138"/>
                  <a:gd name="T12" fmla="*/ 247 w 305"/>
                  <a:gd name="T13" fmla="*/ 121 h 138"/>
                  <a:gd name="T14" fmla="*/ 209 w 305"/>
                  <a:gd name="T15" fmla="*/ 123 h 138"/>
                  <a:gd name="T16" fmla="*/ 188 w 305"/>
                  <a:gd name="T17" fmla="*/ 127 h 138"/>
                  <a:gd name="T18" fmla="*/ 168 w 305"/>
                  <a:gd name="T19" fmla="*/ 131 h 138"/>
                  <a:gd name="T20" fmla="*/ 100 w 305"/>
                  <a:gd name="T21" fmla="*/ 134 h 138"/>
                  <a:gd name="T22" fmla="*/ 79 w 305"/>
                  <a:gd name="T23" fmla="*/ 135 h 138"/>
                  <a:gd name="T24" fmla="*/ 28 w 305"/>
                  <a:gd name="T25" fmla="*/ 135 h 138"/>
                  <a:gd name="T26" fmla="*/ 8 w 305"/>
                  <a:gd name="T27" fmla="*/ 132 h 138"/>
                  <a:gd name="T28" fmla="*/ 1 w 305"/>
                  <a:gd name="T29" fmla="*/ 129 h 138"/>
                  <a:gd name="T30" fmla="*/ 7 w 305"/>
                  <a:gd name="T31" fmla="*/ 106 h 138"/>
                  <a:gd name="T32" fmla="*/ 21 w 305"/>
                  <a:gd name="T33" fmla="*/ 78 h 138"/>
                  <a:gd name="T34" fmla="*/ 31 w 305"/>
                  <a:gd name="T35" fmla="*/ 69 h 138"/>
                  <a:gd name="T36" fmla="*/ 54 w 305"/>
                  <a:gd name="T37" fmla="*/ 54 h 138"/>
                  <a:gd name="T38" fmla="*/ 67 w 305"/>
                  <a:gd name="T39" fmla="*/ 45 h 138"/>
                  <a:gd name="T40" fmla="*/ 90 w 305"/>
                  <a:gd name="T41" fmla="*/ 35 h 138"/>
                  <a:gd name="T42" fmla="*/ 118 w 305"/>
                  <a:gd name="T43" fmla="*/ 20 h 138"/>
                  <a:gd name="T44" fmla="*/ 127 w 305"/>
                  <a:gd name="T45" fmla="*/ 14 h 138"/>
                  <a:gd name="T46" fmla="*/ 135 w 305"/>
                  <a:gd name="T47" fmla="*/ 14 h 138"/>
                  <a:gd name="T48" fmla="*/ 175 w 305"/>
                  <a:gd name="T49" fmla="*/ 24 h 138"/>
                  <a:gd name="T50" fmla="*/ 202 w 305"/>
                  <a:gd name="T51" fmla="*/ 23 h 138"/>
                  <a:gd name="T52" fmla="*/ 216 w 305"/>
                  <a:gd name="T53" fmla="*/ 20 h 138"/>
                  <a:gd name="T54" fmla="*/ 253 w 305"/>
                  <a:gd name="T55" fmla="*/ 16 h 138"/>
                  <a:gd name="T56" fmla="*/ 268 w 305"/>
                  <a:gd name="T57" fmla="*/ 13 h 138"/>
                  <a:gd name="T58" fmla="*/ 297 w 305"/>
                  <a:gd name="T59" fmla="*/ 0 h 1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305" h="138">
                    <a:moveTo>
                      <a:pt x="297" y="0"/>
                    </a:moveTo>
                    <a:cubicBezTo>
                      <a:pt x="299" y="6"/>
                      <a:pt x="300" y="10"/>
                      <a:pt x="301" y="14"/>
                    </a:cubicBezTo>
                    <a:cubicBezTo>
                      <a:pt x="302" y="22"/>
                      <a:pt x="304" y="31"/>
                      <a:pt x="303" y="40"/>
                    </a:cubicBezTo>
                    <a:cubicBezTo>
                      <a:pt x="303" y="46"/>
                      <a:pt x="305" y="52"/>
                      <a:pt x="304" y="58"/>
                    </a:cubicBezTo>
                    <a:cubicBezTo>
                      <a:pt x="303" y="76"/>
                      <a:pt x="302" y="95"/>
                      <a:pt x="297" y="114"/>
                    </a:cubicBezTo>
                    <a:cubicBezTo>
                      <a:pt x="287" y="116"/>
                      <a:pt x="275" y="117"/>
                      <a:pt x="264" y="119"/>
                    </a:cubicBezTo>
                    <a:cubicBezTo>
                      <a:pt x="258" y="120"/>
                      <a:pt x="252" y="121"/>
                      <a:pt x="247" y="121"/>
                    </a:cubicBezTo>
                    <a:cubicBezTo>
                      <a:pt x="234" y="122"/>
                      <a:pt x="222" y="122"/>
                      <a:pt x="209" y="123"/>
                    </a:cubicBezTo>
                    <a:cubicBezTo>
                      <a:pt x="202" y="124"/>
                      <a:pt x="195" y="125"/>
                      <a:pt x="188" y="127"/>
                    </a:cubicBezTo>
                    <a:cubicBezTo>
                      <a:pt x="181" y="128"/>
                      <a:pt x="174" y="130"/>
                      <a:pt x="168" y="131"/>
                    </a:cubicBezTo>
                    <a:cubicBezTo>
                      <a:pt x="145" y="134"/>
                      <a:pt x="122" y="135"/>
                      <a:pt x="100" y="134"/>
                    </a:cubicBezTo>
                    <a:cubicBezTo>
                      <a:pt x="93" y="133"/>
                      <a:pt x="86" y="134"/>
                      <a:pt x="79" y="135"/>
                    </a:cubicBezTo>
                    <a:cubicBezTo>
                      <a:pt x="62" y="137"/>
                      <a:pt x="45" y="138"/>
                      <a:pt x="28" y="135"/>
                    </a:cubicBezTo>
                    <a:cubicBezTo>
                      <a:pt x="21" y="134"/>
                      <a:pt x="15" y="133"/>
                      <a:pt x="8" y="132"/>
                    </a:cubicBezTo>
                    <a:cubicBezTo>
                      <a:pt x="6" y="131"/>
                      <a:pt x="3" y="130"/>
                      <a:pt x="1" y="129"/>
                    </a:cubicBezTo>
                    <a:cubicBezTo>
                      <a:pt x="0" y="120"/>
                      <a:pt x="4" y="113"/>
                      <a:pt x="7" y="106"/>
                    </a:cubicBezTo>
                    <a:cubicBezTo>
                      <a:pt x="11" y="96"/>
                      <a:pt x="16" y="87"/>
                      <a:pt x="21" y="78"/>
                    </a:cubicBezTo>
                    <a:cubicBezTo>
                      <a:pt x="23" y="74"/>
                      <a:pt x="27" y="72"/>
                      <a:pt x="31" y="69"/>
                    </a:cubicBezTo>
                    <a:cubicBezTo>
                      <a:pt x="39" y="65"/>
                      <a:pt x="46" y="59"/>
                      <a:pt x="54" y="54"/>
                    </a:cubicBezTo>
                    <a:cubicBezTo>
                      <a:pt x="59" y="52"/>
                      <a:pt x="63" y="48"/>
                      <a:pt x="67" y="45"/>
                    </a:cubicBezTo>
                    <a:cubicBezTo>
                      <a:pt x="74" y="41"/>
                      <a:pt x="82" y="37"/>
                      <a:pt x="90" y="35"/>
                    </a:cubicBezTo>
                    <a:cubicBezTo>
                      <a:pt x="101" y="32"/>
                      <a:pt x="109" y="25"/>
                      <a:pt x="118" y="20"/>
                    </a:cubicBezTo>
                    <a:cubicBezTo>
                      <a:pt x="122" y="19"/>
                      <a:pt x="125" y="16"/>
                      <a:pt x="127" y="14"/>
                    </a:cubicBezTo>
                    <a:cubicBezTo>
                      <a:pt x="130" y="12"/>
                      <a:pt x="132" y="12"/>
                      <a:pt x="135" y="14"/>
                    </a:cubicBezTo>
                    <a:cubicBezTo>
                      <a:pt x="147" y="22"/>
                      <a:pt x="160" y="25"/>
                      <a:pt x="175" y="24"/>
                    </a:cubicBezTo>
                    <a:cubicBezTo>
                      <a:pt x="184" y="24"/>
                      <a:pt x="193" y="23"/>
                      <a:pt x="202" y="23"/>
                    </a:cubicBezTo>
                    <a:cubicBezTo>
                      <a:pt x="207" y="22"/>
                      <a:pt x="211" y="20"/>
                      <a:pt x="216" y="20"/>
                    </a:cubicBezTo>
                    <a:cubicBezTo>
                      <a:pt x="228" y="18"/>
                      <a:pt x="241" y="17"/>
                      <a:pt x="253" y="16"/>
                    </a:cubicBezTo>
                    <a:cubicBezTo>
                      <a:pt x="258" y="15"/>
                      <a:pt x="263" y="14"/>
                      <a:pt x="268" y="13"/>
                    </a:cubicBezTo>
                    <a:cubicBezTo>
                      <a:pt x="278" y="11"/>
                      <a:pt x="288" y="7"/>
                      <a:pt x="297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16" name="Freeform 14"/>
              <p:cNvSpPr>
                <a:spLocks/>
              </p:cNvSpPr>
              <p:nvPr/>
            </p:nvSpPr>
            <p:spPr bwMode="auto">
              <a:xfrm>
                <a:off x="2028" y="546"/>
                <a:ext cx="324" cy="505"/>
              </a:xfrm>
              <a:custGeom>
                <a:avLst/>
                <a:gdLst>
                  <a:gd name="T0" fmla="*/ 92 w 180"/>
                  <a:gd name="T1" fmla="*/ 278 h 281"/>
                  <a:gd name="T2" fmla="*/ 67 w 180"/>
                  <a:gd name="T3" fmla="*/ 280 h 281"/>
                  <a:gd name="T4" fmla="*/ 47 w 180"/>
                  <a:gd name="T5" fmla="*/ 271 h 281"/>
                  <a:gd name="T6" fmla="*/ 45 w 180"/>
                  <a:gd name="T7" fmla="*/ 264 h 281"/>
                  <a:gd name="T8" fmla="*/ 47 w 180"/>
                  <a:gd name="T9" fmla="*/ 254 h 281"/>
                  <a:gd name="T10" fmla="*/ 49 w 180"/>
                  <a:gd name="T11" fmla="*/ 226 h 281"/>
                  <a:gd name="T12" fmla="*/ 47 w 180"/>
                  <a:gd name="T13" fmla="*/ 200 h 281"/>
                  <a:gd name="T14" fmla="*/ 45 w 180"/>
                  <a:gd name="T15" fmla="*/ 174 h 281"/>
                  <a:gd name="T16" fmla="*/ 34 w 180"/>
                  <a:gd name="T17" fmla="*/ 146 h 281"/>
                  <a:gd name="T18" fmla="*/ 23 w 180"/>
                  <a:gd name="T19" fmla="*/ 121 h 281"/>
                  <a:gd name="T20" fmla="*/ 23 w 180"/>
                  <a:gd name="T21" fmla="*/ 117 h 281"/>
                  <a:gd name="T22" fmla="*/ 28 w 180"/>
                  <a:gd name="T23" fmla="*/ 110 h 281"/>
                  <a:gd name="T24" fmla="*/ 35 w 180"/>
                  <a:gd name="T25" fmla="*/ 84 h 281"/>
                  <a:gd name="T26" fmla="*/ 23 w 180"/>
                  <a:gd name="T27" fmla="*/ 48 h 281"/>
                  <a:gd name="T28" fmla="*/ 15 w 180"/>
                  <a:gd name="T29" fmla="*/ 39 h 281"/>
                  <a:gd name="T30" fmla="*/ 0 w 180"/>
                  <a:gd name="T31" fmla="*/ 27 h 281"/>
                  <a:gd name="T32" fmla="*/ 25 w 180"/>
                  <a:gd name="T33" fmla="*/ 6 h 281"/>
                  <a:gd name="T34" fmla="*/ 72 w 180"/>
                  <a:gd name="T35" fmla="*/ 4 h 281"/>
                  <a:gd name="T36" fmla="*/ 87 w 180"/>
                  <a:gd name="T37" fmla="*/ 8 h 281"/>
                  <a:gd name="T38" fmla="*/ 113 w 180"/>
                  <a:gd name="T39" fmla="*/ 28 h 281"/>
                  <a:gd name="T40" fmla="*/ 134 w 180"/>
                  <a:gd name="T41" fmla="*/ 74 h 281"/>
                  <a:gd name="T42" fmla="*/ 139 w 180"/>
                  <a:gd name="T43" fmla="*/ 112 h 281"/>
                  <a:gd name="T44" fmla="*/ 141 w 180"/>
                  <a:gd name="T45" fmla="*/ 122 h 281"/>
                  <a:gd name="T46" fmla="*/ 144 w 180"/>
                  <a:gd name="T47" fmla="*/ 141 h 281"/>
                  <a:gd name="T48" fmla="*/ 180 w 180"/>
                  <a:gd name="T49" fmla="*/ 168 h 281"/>
                  <a:gd name="T50" fmla="*/ 172 w 180"/>
                  <a:gd name="T51" fmla="*/ 181 h 281"/>
                  <a:gd name="T52" fmla="*/ 153 w 180"/>
                  <a:gd name="T53" fmla="*/ 188 h 281"/>
                  <a:gd name="T54" fmla="*/ 124 w 180"/>
                  <a:gd name="T55" fmla="*/ 181 h 281"/>
                  <a:gd name="T56" fmla="*/ 120 w 180"/>
                  <a:gd name="T57" fmla="*/ 180 h 281"/>
                  <a:gd name="T58" fmla="*/ 116 w 180"/>
                  <a:gd name="T59" fmla="*/ 182 h 281"/>
                  <a:gd name="T60" fmla="*/ 117 w 180"/>
                  <a:gd name="T61" fmla="*/ 187 h 281"/>
                  <a:gd name="T62" fmla="*/ 135 w 180"/>
                  <a:gd name="T63" fmla="*/ 204 h 281"/>
                  <a:gd name="T64" fmla="*/ 154 w 180"/>
                  <a:gd name="T65" fmla="*/ 216 h 281"/>
                  <a:gd name="T66" fmla="*/ 175 w 180"/>
                  <a:gd name="T67" fmla="*/ 221 h 281"/>
                  <a:gd name="T68" fmla="*/ 168 w 180"/>
                  <a:gd name="T69" fmla="*/ 232 h 281"/>
                  <a:gd name="T70" fmla="*/ 156 w 180"/>
                  <a:gd name="T71" fmla="*/ 241 h 281"/>
                  <a:gd name="T72" fmla="*/ 148 w 180"/>
                  <a:gd name="T73" fmla="*/ 245 h 281"/>
                  <a:gd name="T74" fmla="*/ 103 w 180"/>
                  <a:gd name="T75" fmla="*/ 239 h 281"/>
                  <a:gd name="T76" fmla="*/ 91 w 180"/>
                  <a:gd name="T77" fmla="*/ 230 h 281"/>
                  <a:gd name="T78" fmla="*/ 81 w 180"/>
                  <a:gd name="T79" fmla="*/ 233 h 281"/>
                  <a:gd name="T80" fmla="*/ 83 w 180"/>
                  <a:gd name="T81" fmla="*/ 263 h 281"/>
                  <a:gd name="T82" fmla="*/ 92 w 180"/>
                  <a:gd name="T83" fmla="*/ 278 h 28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180" h="281">
                    <a:moveTo>
                      <a:pt x="92" y="278"/>
                    </a:moveTo>
                    <a:cubicBezTo>
                      <a:pt x="84" y="280"/>
                      <a:pt x="75" y="281"/>
                      <a:pt x="67" y="280"/>
                    </a:cubicBezTo>
                    <a:cubicBezTo>
                      <a:pt x="59" y="279"/>
                      <a:pt x="53" y="275"/>
                      <a:pt x="47" y="271"/>
                    </a:cubicBezTo>
                    <a:cubicBezTo>
                      <a:pt x="46" y="269"/>
                      <a:pt x="45" y="266"/>
                      <a:pt x="45" y="264"/>
                    </a:cubicBezTo>
                    <a:cubicBezTo>
                      <a:pt x="45" y="261"/>
                      <a:pt x="46" y="258"/>
                      <a:pt x="47" y="254"/>
                    </a:cubicBezTo>
                    <a:cubicBezTo>
                      <a:pt x="49" y="245"/>
                      <a:pt x="48" y="235"/>
                      <a:pt x="49" y="226"/>
                    </a:cubicBezTo>
                    <a:cubicBezTo>
                      <a:pt x="49" y="217"/>
                      <a:pt x="47" y="208"/>
                      <a:pt x="47" y="200"/>
                    </a:cubicBezTo>
                    <a:cubicBezTo>
                      <a:pt x="47" y="191"/>
                      <a:pt x="46" y="182"/>
                      <a:pt x="45" y="174"/>
                    </a:cubicBezTo>
                    <a:cubicBezTo>
                      <a:pt x="43" y="164"/>
                      <a:pt x="39" y="154"/>
                      <a:pt x="34" y="146"/>
                    </a:cubicBezTo>
                    <a:cubicBezTo>
                      <a:pt x="29" y="138"/>
                      <a:pt x="26" y="129"/>
                      <a:pt x="23" y="121"/>
                    </a:cubicBezTo>
                    <a:cubicBezTo>
                      <a:pt x="22" y="120"/>
                      <a:pt x="22" y="118"/>
                      <a:pt x="23" y="117"/>
                    </a:cubicBezTo>
                    <a:cubicBezTo>
                      <a:pt x="25" y="114"/>
                      <a:pt x="26" y="112"/>
                      <a:pt x="28" y="110"/>
                    </a:cubicBezTo>
                    <a:cubicBezTo>
                      <a:pt x="35" y="102"/>
                      <a:pt x="36" y="93"/>
                      <a:pt x="35" y="84"/>
                    </a:cubicBezTo>
                    <a:cubicBezTo>
                      <a:pt x="34" y="71"/>
                      <a:pt x="30" y="59"/>
                      <a:pt x="23" y="48"/>
                    </a:cubicBezTo>
                    <a:cubicBezTo>
                      <a:pt x="21" y="45"/>
                      <a:pt x="18" y="42"/>
                      <a:pt x="15" y="39"/>
                    </a:cubicBezTo>
                    <a:cubicBezTo>
                      <a:pt x="10" y="35"/>
                      <a:pt x="6" y="31"/>
                      <a:pt x="0" y="27"/>
                    </a:cubicBezTo>
                    <a:cubicBezTo>
                      <a:pt x="7" y="17"/>
                      <a:pt x="14" y="9"/>
                      <a:pt x="25" y="6"/>
                    </a:cubicBezTo>
                    <a:cubicBezTo>
                      <a:pt x="41" y="2"/>
                      <a:pt x="56" y="0"/>
                      <a:pt x="72" y="4"/>
                    </a:cubicBezTo>
                    <a:cubicBezTo>
                      <a:pt x="77" y="6"/>
                      <a:pt x="82" y="6"/>
                      <a:pt x="87" y="8"/>
                    </a:cubicBezTo>
                    <a:cubicBezTo>
                      <a:pt x="98" y="12"/>
                      <a:pt x="107" y="19"/>
                      <a:pt x="113" y="28"/>
                    </a:cubicBezTo>
                    <a:cubicBezTo>
                      <a:pt x="122" y="43"/>
                      <a:pt x="130" y="57"/>
                      <a:pt x="134" y="74"/>
                    </a:cubicBezTo>
                    <a:cubicBezTo>
                      <a:pt x="136" y="86"/>
                      <a:pt x="138" y="99"/>
                      <a:pt x="139" y="112"/>
                    </a:cubicBezTo>
                    <a:cubicBezTo>
                      <a:pt x="140" y="115"/>
                      <a:pt x="141" y="119"/>
                      <a:pt x="141" y="122"/>
                    </a:cubicBezTo>
                    <a:cubicBezTo>
                      <a:pt x="142" y="128"/>
                      <a:pt x="143" y="135"/>
                      <a:pt x="144" y="141"/>
                    </a:cubicBezTo>
                    <a:cubicBezTo>
                      <a:pt x="149" y="157"/>
                      <a:pt x="162" y="168"/>
                      <a:pt x="180" y="168"/>
                    </a:cubicBezTo>
                    <a:cubicBezTo>
                      <a:pt x="180" y="174"/>
                      <a:pt x="176" y="178"/>
                      <a:pt x="172" y="181"/>
                    </a:cubicBezTo>
                    <a:cubicBezTo>
                      <a:pt x="167" y="186"/>
                      <a:pt x="161" y="188"/>
                      <a:pt x="153" y="188"/>
                    </a:cubicBezTo>
                    <a:cubicBezTo>
                      <a:pt x="143" y="188"/>
                      <a:pt x="133" y="187"/>
                      <a:pt x="124" y="181"/>
                    </a:cubicBezTo>
                    <a:cubicBezTo>
                      <a:pt x="123" y="180"/>
                      <a:pt x="121" y="180"/>
                      <a:pt x="120" y="180"/>
                    </a:cubicBezTo>
                    <a:cubicBezTo>
                      <a:pt x="118" y="180"/>
                      <a:pt x="116" y="181"/>
                      <a:pt x="116" y="182"/>
                    </a:cubicBezTo>
                    <a:cubicBezTo>
                      <a:pt x="115" y="184"/>
                      <a:pt x="116" y="186"/>
                      <a:pt x="117" y="187"/>
                    </a:cubicBezTo>
                    <a:cubicBezTo>
                      <a:pt x="124" y="191"/>
                      <a:pt x="129" y="198"/>
                      <a:pt x="135" y="204"/>
                    </a:cubicBezTo>
                    <a:cubicBezTo>
                      <a:pt x="140" y="209"/>
                      <a:pt x="146" y="214"/>
                      <a:pt x="154" y="216"/>
                    </a:cubicBezTo>
                    <a:cubicBezTo>
                      <a:pt x="161" y="218"/>
                      <a:pt x="167" y="220"/>
                      <a:pt x="175" y="221"/>
                    </a:cubicBezTo>
                    <a:cubicBezTo>
                      <a:pt x="175" y="226"/>
                      <a:pt x="171" y="229"/>
                      <a:pt x="168" y="232"/>
                    </a:cubicBezTo>
                    <a:cubicBezTo>
                      <a:pt x="164" y="235"/>
                      <a:pt x="160" y="239"/>
                      <a:pt x="156" y="241"/>
                    </a:cubicBezTo>
                    <a:cubicBezTo>
                      <a:pt x="154" y="243"/>
                      <a:pt x="151" y="245"/>
                      <a:pt x="148" y="245"/>
                    </a:cubicBezTo>
                    <a:cubicBezTo>
                      <a:pt x="133" y="246"/>
                      <a:pt x="117" y="246"/>
                      <a:pt x="103" y="239"/>
                    </a:cubicBezTo>
                    <a:cubicBezTo>
                      <a:pt x="98" y="237"/>
                      <a:pt x="94" y="234"/>
                      <a:pt x="91" y="230"/>
                    </a:cubicBezTo>
                    <a:cubicBezTo>
                      <a:pt x="86" y="227"/>
                      <a:pt x="82" y="228"/>
                      <a:pt x="81" y="233"/>
                    </a:cubicBezTo>
                    <a:cubicBezTo>
                      <a:pt x="78" y="243"/>
                      <a:pt x="78" y="253"/>
                      <a:pt x="83" y="263"/>
                    </a:cubicBezTo>
                    <a:cubicBezTo>
                      <a:pt x="86" y="268"/>
                      <a:pt x="89" y="273"/>
                      <a:pt x="92" y="278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17" name="Freeform 15"/>
              <p:cNvSpPr>
                <a:spLocks/>
              </p:cNvSpPr>
              <p:nvPr/>
            </p:nvSpPr>
            <p:spPr bwMode="auto">
              <a:xfrm>
                <a:off x="2744" y="3404"/>
                <a:ext cx="344" cy="545"/>
              </a:xfrm>
              <a:custGeom>
                <a:avLst/>
                <a:gdLst>
                  <a:gd name="T0" fmla="*/ 40 w 191"/>
                  <a:gd name="T1" fmla="*/ 303 h 303"/>
                  <a:gd name="T2" fmla="*/ 18 w 191"/>
                  <a:gd name="T3" fmla="*/ 283 h 303"/>
                  <a:gd name="T4" fmla="*/ 1 w 191"/>
                  <a:gd name="T5" fmla="*/ 244 h 303"/>
                  <a:gd name="T6" fmla="*/ 2 w 191"/>
                  <a:gd name="T7" fmla="*/ 232 h 303"/>
                  <a:gd name="T8" fmla="*/ 7 w 191"/>
                  <a:gd name="T9" fmla="*/ 190 h 303"/>
                  <a:gd name="T10" fmla="*/ 11 w 191"/>
                  <a:gd name="T11" fmla="*/ 163 h 303"/>
                  <a:gd name="T12" fmla="*/ 15 w 191"/>
                  <a:gd name="T13" fmla="*/ 138 h 303"/>
                  <a:gd name="T14" fmla="*/ 20 w 191"/>
                  <a:gd name="T15" fmla="*/ 137 h 303"/>
                  <a:gd name="T16" fmla="*/ 59 w 191"/>
                  <a:gd name="T17" fmla="*/ 126 h 303"/>
                  <a:gd name="T18" fmla="*/ 95 w 191"/>
                  <a:gd name="T19" fmla="*/ 93 h 303"/>
                  <a:gd name="T20" fmla="*/ 111 w 191"/>
                  <a:gd name="T21" fmla="*/ 74 h 303"/>
                  <a:gd name="T22" fmla="*/ 116 w 191"/>
                  <a:gd name="T23" fmla="*/ 67 h 303"/>
                  <a:gd name="T24" fmla="*/ 138 w 191"/>
                  <a:gd name="T25" fmla="*/ 8 h 303"/>
                  <a:gd name="T26" fmla="*/ 139 w 191"/>
                  <a:gd name="T27" fmla="*/ 3 h 303"/>
                  <a:gd name="T28" fmla="*/ 140 w 191"/>
                  <a:gd name="T29" fmla="*/ 0 h 303"/>
                  <a:gd name="T30" fmla="*/ 155 w 191"/>
                  <a:gd name="T31" fmla="*/ 9 h 303"/>
                  <a:gd name="T32" fmla="*/ 176 w 191"/>
                  <a:gd name="T33" fmla="*/ 29 h 303"/>
                  <a:gd name="T34" fmla="*/ 182 w 191"/>
                  <a:gd name="T35" fmla="*/ 39 h 303"/>
                  <a:gd name="T36" fmla="*/ 185 w 191"/>
                  <a:gd name="T37" fmla="*/ 46 h 303"/>
                  <a:gd name="T38" fmla="*/ 188 w 191"/>
                  <a:gd name="T39" fmla="*/ 73 h 303"/>
                  <a:gd name="T40" fmla="*/ 176 w 191"/>
                  <a:gd name="T41" fmla="*/ 107 h 303"/>
                  <a:gd name="T42" fmla="*/ 156 w 191"/>
                  <a:gd name="T43" fmla="*/ 146 h 303"/>
                  <a:gd name="T44" fmla="*/ 141 w 191"/>
                  <a:gd name="T45" fmla="*/ 177 h 303"/>
                  <a:gd name="T46" fmla="*/ 131 w 191"/>
                  <a:gd name="T47" fmla="*/ 193 h 303"/>
                  <a:gd name="T48" fmla="*/ 113 w 191"/>
                  <a:gd name="T49" fmla="*/ 223 h 303"/>
                  <a:gd name="T50" fmla="*/ 88 w 191"/>
                  <a:gd name="T51" fmla="*/ 256 h 303"/>
                  <a:gd name="T52" fmla="*/ 67 w 191"/>
                  <a:gd name="T53" fmla="*/ 278 h 303"/>
                  <a:gd name="T54" fmla="*/ 48 w 191"/>
                  <a:gd name="T55" fmla="*/ 294 h 303"/>
                  <a:gd name="T56" fmla="*/ 40 w 191"/>
                  <a:gd name="T57" fmla="*/ 303 h 30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191" h="303">
                    <a:moveTo>
                      <a:pt x="40" y="303"/>
                    </a:moveTo>
                    <a:cubicBezTo>
                      <a:pt x="31" y="299"/>
                      <a:pt x="25" y="291"/>
                      <a:pt x="18" y="283"/>
                    </a:cubicBezTo>
                    <a:cubicBezTo>
                      <a:pt x="8" y="272"/>
                      <a:pt x="4" y="259"/>
                      <a:pt x="1" y="244"/>
                    </a:cubicBezTo>
                    <a:cubicBezTo>
                      <a:pt x="0" y="241"/>
                      <a:pt x="1" y="236"/>
                      <a:pt x="2" y="232"/>
                    </a:cubicBezTo>
                    <a:cubicBezTo>
                      <a:pt x="3" y="218"/>
                      <a:pt x="5" y="204"/>
                      <a:pt x="7" y="190"/>
                    </a:cubicBezTo>
                    <a:cubicBezTo>
                      <a:pt x="8" y="181"/>
                      <a:pt x="10" y="172"/>
                      <a:pt x="11" y="163"/>
                    </a:cubicBezTo>
                    <a:cubicBezTo>
                      <a:pt x="12" y="155"/>
                      <a:pt x="13" y="146"/>
                      <a:pt x="15" y="138"/>
                    </a:cubicBezTo>
                    <a:cubicBezTo>
                      <a:pt x="17" y="137"/>
                      <a:pt x="18" y="137"/>
                      <a:pt x="20" y="137"/>
                    </a:cubicBezTo>
                    <a:cubicBezTo>
                      <a:pt x="34" y="138"/>
                      <a:pt x="47" y="133"/>
                      <a:pt x="59" y="126"/>
                    </a:cubicBezTo>
                    <a:cubicBezTo>
                      <a:pt x="73" y="118"/>
                      <a:pt x="85" y="107"/>
                      <a:pt x="95" y="93"/>
                    </a:cubicBezTo>
                    <a:cubicBezTo>
                      <a:pt x="100" y="87"/>
                      <a:pt x="106" y="81"/>
                      <a:pt x="111" y="74"/>
                    </a:cubicBezTo>
                    <a:cubicBezTo>
                      <a:pt x="113" y="72"/>
                      <a:pt x="115" y="69"/>
                      <a:pt x="116" y="67"/>
                    </a:cubicBezTo>
                    <a:cubicBezTo>
                      <a:pt x="128" y="49"/>
                      <a:pt x="135" y="29"/>
                      <a:pt x="138" y="8"/>
                    </a:cubicBezTo>
                    <a:cubicBezTo>
                      <a:pt x="138" y="6"/>
                      <a:pt x="138" y="4"/>
                      <a:pt x="139" y="3"/>
                    </a:cubicBezTo>
                    <a:cubicBezTo>
                      <a:pt x="139" y="2"/>
                      <a:pt x="140" y="1"/>
                      <a:pt x="140" y="0"/>
                    </a:cubicBezTo>
                    <a:cubicBezTo>
                      <a:pt x="146" y="1"/>
                      <a:pt x="151" y="5"/>
                      <a:pt x="155" y="9"/>
                    </a:cubicBezTo>
                    <a:cubicBezTo>
                      <a:pt x="162" y="15"/>
                      <a:pt x="169" y="22"/>
                      <a:pt x="176" y="29"/>
                    </a:cubicBezTo>
                    <a:cubicBezTo>
                      <a:pt x="179" y="31"/>
                      <a:pt x="180" y="35"/>
                      <a:pt x="182" y="39"/>
                    </a:cubicBezTo>
                    <a:cubicBezTo>
                      <a:pt x="183" y="41"/>
                      <a:pt x="183" y="44"/>
                      <a:pt x="185" y="46"/>
                    </a:cubicBezTo>
                    <a:cubicBezTo>
                      <a:pt x="191" y="55"/>
                      <a:pt x="190" y="64"/>
                      <a:pt x="188" y="73"/>
                    </a:cubicBezTo>
                    <a:cubicBezTo>
                      <a:pt x="184" y="85"/>
                      <a:pt x="181" y="96"/>
                      <a:pt x="176" y="107"/>
                    </a:cubicBezTo>
                    <a:cubicBezTo>
                      <a:pt x="170" y="120"/>
                      <a:pt x="163" y="133"/>
                      <a:pt x="156" y="146"/>
                    </a:cubicBezTo>
                    <a:cubicBezTo>
                      <a:pt x="151" y="156"/>
                      <a:pt x="146" y="166"/>
                      <a:pt x="141" y="177"/>
                    </a:cubicBezTo>
                    <a:cubicBezTo>
                      <a:pt x="138" y="182"/>
                      <a:pt x="134" y="187"/>
                      <a:pt x="131" y="193"/>
                    </a:cubicBezTo>
                    <a:cubicBezTo>
                      <a:pt x="125" y="203"/>
                      <a:pt x="119" y="214"/>
                      <a:pt x="113" y="223"/>
                    </a:cubicBezTo>
                    <a:cubicBezTo>
                      <a:pt x="105" y="235"/>
                      <a:pt x="96" y="245"/>
                      <a:pt x="88" y="256"/>
                    </a:cubicBezTo>
                    <a:cubicBezTo>
                      <a:pt x="81" y="263"/>
                      <a:pt x="74" y="271"/>
                      <a:pt x="67" y="278"/>
                    </a:cubicBezTo>
                    <a:cubicBezTo>
                      <a:pt x="61" y="284"/>
                      <a:pt x="54" y="289"/>
                      <a:pt x="48" y="294"/>
                    </a:cubicBezTo>
                    <a:cubicBezTo>
                      <a:pt x="45" y="296"/>
                      <a:pt x="43" y="299"/>
                      <a:pt x="40" y="303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18" name="Freeform 16"/>
              <p:cNvSpPr>
                <a:spLocks/>
              </p:cNvSpPr>
              <p:nvPr/>
            </p:nvSpPr>
            <p:spPr bwMode="auto">
              <a:xfrm>
                <a:off x="1945" y="2398"/>
                <a:ext cx="256" cy="351"/>
              </a:xfrm>
              <a:custGeom>
                <a:avLst/>
                <a:gdLst>
                  <a:gd name="T0" fmla="*/ 93 w 142"/>
                  <a:gd name="T1" fmla="*/ 146 h 195"/>
                  <a:gd name="T2" fmla="*/ 86 w 142"/>
                  <a:gd name="T3" fmla="*/ 161 h 195"/>
                  <a:gd name="T4" fmla="*/ 92 w 142"/>
                  <a:gd name="T5" fmla="*/ 182 h 195"/>
                  <a:gd name="T6" fmla="*/ 94 w 142"/>
                  <a:gd name="T7" fmla="*/ 186 h 195"/>
                  <a:gd name="T8" fmla="*/ 88 w 142"/>
                  <a:gd name="T9" fmla="*/ 193 h 195"/>
                  <a:gd name="T10" fmla="*/ 71 w 142"/>
                  <a:gd name="T11" fmla="*/ 191 h 195"/>
                  <a:gd name="T12" fmla="*/ 64 w 142"/>
                  <a:gd name="T13" fmla="*/ 182 h 195"/>
                  <a:gd name="T14" fmla="*/ 61 w 142"/>
                  <a:gd name="T15" fmla="*/ 144 h 195"/>
                  <a:gd name="T16" fmla="*/ 61 w 142"/>
                  <a:gd name="T17" fmla="*/ 137 h 195"/>
                  <a:gd name="T18" fmla="*/ 55 w 142"/>
                  <a:gd name="T19" fmla="*/ 137 h 195"/>
                  <a:gd name="T20" fmla="*/ 51 w 142"/>
                  <a:gd name="T21" fmla="*/ 144 h 195"/>
                  <a:gd name="T22" fmla="*/ 55 w 142"/>
                  <a:gd name="T23" fmla="*/ 173 h 195"/>
                  <a:gd name="T24" fmla="*/ 54 w 142"/>
                  <a:gd name="T25" fmla="*/ 185 h 195"/>
                  <a:gd name="T26" fmla="*/ 48 w 142"/>
                  <a:gd name="T27" fmla="*/ 185 h 195"/>
                  <a:gd name="T28" fmla="*/ 31 w 142"/>
                  <a:gd name="T29" fmla="*/ 175 h 195"/>
                  <a:gd name="T30" fmla="*/ 28 w 142"/>
                  <a:gd name="T31" fmla="*/ 171 h 195"/>
                  <a:gd name="T32" fmla="*/ 25 w 142"/>
                  <a:gd name="T33" fmla="*/ 138 h 195"/>
                  <a:gd name="T34" fmla="*/ 25 w 142"/>
                  <a:gd name="T35" fmla="*/ 126 h 195"/>
                  <a:gd name="T36" fmla="*/ 21 w 142"/>
                  <a:gd name="T37" fmla="*/ 121 h 195"/>
                  <a:gd name="T38" fmla="*/ 17 w 142"/>
                  <a:gd name="T39" fmla="*/ 125 h 195"/>
                  <a:gd name="T40" fmla="*/ 16 w 142"/>
                  <a:gd name="T41" fmla="*/ 149 h 195"/>
                  <a:gd name="T42" fmla="*/ 16 w 142"/>
                  <a:gd name="T43" fmla="*/ 158 h 195"/>
                  <a:gd name="T44" fmla="*/ 1 w 142"/>
                  <a:gd name="T45" fmla="*/ 134 h 195"/>
                  <a:gd name="T46" fmla="*/ 0 w 142"/>
                  <a:gd name="T47" fmla="*/ 88 h 195"/>
                  <a:gd name="T48" fmla="*/ 2 w 142"/>
                  <a:gd name="T49" fmla="*/ 82 h 195"/>
                  <a:gd name="T50" fmla="*/ 4 w 142"/>
                  <a:gd name="T51" fmla="*/ 75 h 195"/>
                  <a:gd name="T52" fmla="*/ 7 w 142"/>
                  <a:gd name="T53" fmla="*/ 68 h 195"/>
                  <a:gd name="T54" fmla="*/ 22 w 142"/>
                  <a:gd name="T55" fmla="*/ 36 h 195"/>
                  <a:gd name="T56" fmla="*/ 26 w 142"/>
                  <a:gd name="T57" fmla="*/ 26 h 195"/>
                  <a:gd name="T58" fmla="*/ 36 w 142"/>
                  <a:gd name="T59" fmla="*/ 5 h 195"/>
                  <a:gd name="T60" fmla="*/ 43 w 142"/>
                  <a:gd name="T61" fmla="*/ 1 h 195"/>
                  <a:gd name="T62" fmla="*/ 70 w 142"/>
                  <a:gd name="T63" fmla="*/ 6 h 195"/>
                  <a:gd name="T64" fmla="*/ 85 w 142"/>
                  <a:gd name="T65" fmla="*/ 11 h 195"/>
                  <a:gd name="T66" fmla="*/ 95 w 142"/>
                  <a:gd name="T67" fmla="*/ 13 h 195"/>
                  <a:gd name="T68" fmla="*/ 119 w 142"/>
                  <a:gd name="T69" fmla="*/ 21 h 195"/>
                  <a:gd name="T70" fmla="*/ 130 w 142"/>
                  <a:gd name="T71" fmla="*/ 26 h 195"/>
                  <a:gd name="T72" fmla="*/ 142 w 142"/>
                  <a:gd name="T73" fmla="*/ 36 h 195"/>
                  <a:gd name="T74" fmla="*/ 134 w 142"/>
                  <a:gd name="T75" fmla="*/ 54 h 195"/>
                  <a:gd name="T76" fmla="*/ 128 w 142"/>
                  <a:gd name="T77" fmla="*/ 71 h 195"/>
                  <a:gd name="T78" fmla="*/ 124 w 142"/>
                  <a:gd name="T79" fmla="*/ 81 h 195"/>
                  <a:gd name="T80" fmla="*/ 114 w 142"/>
                  <a:gd name="T81" fmla="*/ 107 h 195"/>
                  <a:gd name="T82" fmla="*/ 112 w 142"/>
                  <a:gd name="T83" fmla="*/ 132 h 195"/>
                  <a:gd name="T84" fmla="*/ 118 w 142"/>
                  <a:gd name="T85" fmla="*/ 165 h 195"/>
                  <a:gd name="T86" fmla="*/ 118 w 142"/>
                  <a:gd name="T87" fmla="*/ 180 h 195"/>
                  <a:gd name="T88" fmla="*/ 111 w 142"/>
                  <a:gd name="T89" fmla="*/ 189 h 195"/>
                  <a:gd name="T90" fmla="*/ 105 w 142"/>
                  <a:gd name="T91" fmla="*/ 186 h 195"/>
                  <a:gd name="T92" fmla="*/ 99 w 142"/>
                  <a:gd name="T93" fmla="*/ 175 h 195"/>
                  <a:gd name="T94" fmla="*/ 93 w 142"/>
                  <a:gd name="T95" fmla="*/ 146 h 19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142" h="195">
                    <a:moveTo>
                      <a:pt x="93" y="146"/>
                    </a:moveTo>
                    <a:cubicBezTo>
                      <a:pt x="85" y="150"/>
                      <a:pt x="84" y="155"/>
                      <a:pt x="86" y="161"/>
                    </a:cubicBezTo>
                    <a:cubicBezTo>
                      <a:pt x="88" y="168"/>
                      <a:pt x="90" y="175"/>
                      <a:pt x="92" y="182"/>
                    </a:cubicBezTo>
                    <a:cubicBezTo>
                      <a:pt x="93" y="183"/>
                      <a:pt x="93" y="185"/>
                      <a:pt x="94" y="186"/>
                    </a:cubicBezTo>
                    <a:cubicBezTo>
                      <a:pt x="92" y="188"/>
                      <a:pt x="90" y="191"/>
                      <a:pt x="88" y="193"/>
                    </a:cubicBezTo>
                    <a:cubicBezTo>
                      <a:pt x="82" y="195"/>
                      <a:pt x="77" y="193"/>
                      <a:pt x="71" y="191"/>
                    </a:cubicBezTo>
                    <a:cubicBezTo>
                      <a:pt x="67" y="190"/>
                      <a:pt x="65" y="186"/>
                      <a:pt x="64" y="182"/>
                    </a:cubicBezTo>
                    <a:cubicBezTo>
                      <a:pt x="61" y="169"/>
                      <a:pt x="60" y="157"/>
                      <a:pt x="61" y="144"/>
                    </a:cubicBezTo>
                    <a:cubicBezTo>
                      <a:pt x="61" y="142"/>
                      <a:pt x="61" y="140"/>
                      <a:pt x="61" y="137"/>
                    </a:cubicBezTo>
                    <a:cubicBezTo>
                      <a:pt x="59" y="137"/>
                      <a:pt x="56" y="136"/>
                      <a:pt x="55" y="137"/>
                    </a:cubicBezTo>
                    <a:cubicBezTo>
                      <a:pt x="54" y="139"/>
                      <a:pt x="51" y="140"/>
                      <a:pt x="51" y="144"/>
                    </a:cubicBezTo>
                    <a:cubicBezTo>
                      <a:pt x="53" y="154"/>
                      <a:pt x="53" y="163"/>
                      <a:pt x="55" y="173"/>
                    </a:cubicBezTo>
                    <a:cubicBezTo>
                      <a:pt x="55" y="177"/>
                      <a:pt x="56" y="181"/>
                      <a:pt x="54" y="185"/>
                    </a:cubicBezTo>
                    <a:cubicBezTo>
                      <a:pt x="52" y="185"/>
                      <a:pt x="50" y="185"/>
                      <a:pt x="48" y="185"/>
                    </a:cubicBezTo>
                    <a:cubicBezTo>
                      <a:pt x="42" y="182"/>
                      <a:pt x="36" y="178"/>
                      <a:pt x="31" y="175"/>
                    </a:cubicBezTo>
                    <a:cubicBezTo>
                      <a:pt x="29" y="174"/>
                      <a:pt x="28" y="172"/>
                      <a:pt x="28" y="171"/>
                    </a:cubicBezTo>
                    <a:cubicBezTo>
                      <a:pt x="26" y="160"/>
                      <a:pt x="24" y="149"/>
                      <a:pt x="25" y="138"/>
                    </a:cubicBezTo>
                    <a:cubicBezTo>
                      <a:pt x="25" y="134"/>
                      <a:pt x="25" y="130"/>
                      <a:pt x="25" y="126"/>
                    </a:cubicBezTo>
                    <a:cubicBezTo>
                      <a:pt x="25" y="123"/>
                      <a:pt x="23" y="121"/>
                      <a:pt x="21" y="121"/>
                    </a:cubicBezTo>
                    <a:cubicBezTo>
                      <a:pt x="18" y="121"/>
                      <a:pt x="17" y="122"/>
                      <a:pt x="17" y="125"/>
                    </a:cubicBezTo>
                    <a:cubicBezTo>
                      <a:pt x="15" y="133"/>
                      <a:pt x="15" y="141"/>
                      <a:pt x="16" y="149"/>
                    </a:cubicBezTo>
                    <a:cubicBezTo>
                      <a:pt x="16" y="152"/>
                      <a:pt x="16" y="154"/>
                      <a:pt x="16" y="158"/>
                    </a:cubicBezTo>
                    <a:cubicBezTo>
                      <a:pt x="8" y="151"/>
                      <a:pt x="0" y="145"/>
                      <a:pt x="1" y="134"/>
                    </a:cubicBezTo>
                    <a:cubicBezTo>
                      <a:pt x="1" y="119"/>
                      <a:pt x="0" y="103"/>
                      <a:pt x="0" y="88"/>
                    </a:cubicBezTo>
                    <a:cubicBezTo>
                      <a:pt x="0" y="86"/>
                      <a:pt x="2" y="84"/>
                      <a:pt x="2" y="82"/>
                    </a:cubicBezTo>
                    <a:cubicBezTo>
                      <a:pt x="3" y="80"/>
                      <a:pt x="3" y="77"/>
                      <a:pt x="4" y="75"/>
                    </a:cubicBezTo>
                    <a:cubicBezTo>
                      <a:pt x="5" y="73"/>
                      <a:pt x="5" y="71"/>
                      <a:pt x="7" y="68"/>
                    </a:cubicBezTo>
                    <a:cubicBezTo>
                      <a:pt x="12" y="58"/>
                      <a:pt x="18" y="47"/>
                      <a:pt x="22" y="36"/>
                    </a:cubicBezTo>
                    <a:cubicBezTo>
                      <a:pt x="23" y="32"/>
                      <a:pt x="25" y="29"/>
                      <a:pt x="26" y="26"/>
                    </a:cubicBezTo>
                    <a:cubicBezTo>
                      <a:pt x="30" y="19"/>
                      <a:pt x="33" y="12"/>
                      <a:pt x="36" y="5"/>
                    </a:cubicBezTo>
                    <a:cubicBezTo>
                      <a:pt x="37" y="1"/>
                      <a:pt x="39" y="0"/>
                      <a:pt x="43" y="1"/>
                    </a:cubicBezTo>
                    <a:cubicBezTo>
                      <a:pt x="52" y="3"/>
                      <a:pt x="61" y="4"/>
                      <a:pt x="70" y="6"/>
                    </a:cubicBezTo>
                    <a:cubicBezTo>
                      <a:pt x="75" y="7"/>
                      <a:pt x="80" y="10"/>
                      <a:pt x="85" y="11"/>
                    </a:cubicBezTo>
                    <a:cubicBezTo>
                      <a:pt x="88" y="12"/>
                      <a:pt x="92" y="13"/>
                      <a:pt x="95" y="13"/>
                    </a:cubicBezTo>
                    <a:cubicBezTo>
                      <a:pt x="103" y="15"/>
                      <a:pt x="111" y="18"/>
                      <a:pt x="119" y="21"/>
                    </a:cubicBezTo>
                    <a:cubicBezTo>
                      <a:pt x="122" y="23"/>
                      <a:pt x="126" y="25"/>
                      <a:pt x="130" y="26"/>
                    </a:cubicBezTo>
                    <a:cubicBezTo>
                      <a:pt x="134" y="29"/>
                      <a:pt x="139" y="31"/>
                      <a:pt x="142" y="36"/>
                    </a:cubicBezTo>
                    <a:cubicBezTo>
                      <a:pt x="136" y="41"/>
                      <a:pt x="135" y="48"/>
                      <a:pt x="134" y="54"/>
                    </a:cubicBezTo>
                    <a:cubicBezTo>
                      <a:pt x="132" y="60"/>
                      <a:pt x="130" y="65"/>
                      <a:pt x="128" y="71"/>
                    </a:cubicBezTo>
                    <a:cubicBezTo>
                      <a:pt x="126" y="74"/>
                      <a:pt x="125" y="78"/>
                      <a:pt x="124" y="81"/>
                    </a:cubicBezTo>
                    <a:cubicBezTo>
                      <a:pt x="121" y="90"/>
                      <a:pt x="118" y="99"/>
                      <a:pt x="114" y="107"/>
                    </a:cubicBezTo>
                    <a:cubicBezTo>
                      <a:pt x="111" y="115"/>
                      <a:pt x="110" y="123"/>
                      <a:pt x="112" y="132"/>
                    </a:cubicBezTo>
                    <a:cubicBezTo>
                      <a:pt x="114" y="143"/>
                      <a:pt x="116" y="154"/>
                      <a:pt x="118" y="165"/>
                    </a:cubicBezTo>
                    <a:cubicBezTo>
                      <a:pt x="119" y="170"/>
                      <a:pt x="118" y="175"/>
                      <a:pt x="118" y="180"/>
                    </a:cubicBezTo>
                    <a:cubicBezTo>
                      <a:pt x="117" y="184"/>
                      <a:pt x="114" y="187"/>
                      <a:pt x="111" y="189"/>
                    </a:cubicBezTo>
                    <a:cubicBezTo>
                      <a:pt x="108" y="190"/>
                      <a:pt x="106" y="188"/>
                      <a:pt x="105" y="186"/>
                    </a:cubicBezTo>
                    <a:cubicBezTo>
                      <a:pt x="103" y="183"/>
                      <a:pt x="101" y="179"/>
                      <a:pt x="99" y="175"/>
                    </a:cubicBezTo>
                    <a:cubicBezTo>
                      <a:pt x="94" y="166"/>
                      <a:pt x="92" y="157"/>
                      <a:pt x="93" y="146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19" name="Freeform 17"/>
              <p:cNvSpPr>
                <a:spLocks/>
              </p:cNvSpPr>
              <p:nvPr/>
            </p:nvSpPr>
            <p:spPr bwMode="auto">
              <a:xfrm>
                <a:off x="948" y="2315"/>
                <a:ext cx="418" cy="311"/>
              </a:xfrm>
              <a:custGeom>
                <a:avLst/>
                <a:gdLst>
                  <a:gd name="T0" fmla="*/ 49 w 232"/>
                  <a:gd name="T1" fmla="*/ 87 h 173"/>
                  <a:gd name="T2" fmla="*/ 39 w 232"/>
                  <a:gd name="T3" fmla="*/ 91 h 173"/>
                  <a:gd name="T4" fmla="*/ 26 w 232"/>
                  <a:gd name="T5" fmla="*/ 115 h 173"/>
                  <a:gd name="T6" fmla="*/ 13 w 232"/>
                  <a:gd name="T7" fmla="*/ 140 h 173"/>
                  <a:gd name="T8" fmla="*/ 2 w 232"/>
                  <a:gd name="T9" fmla="*/ 148 h 173"/>
                  <a:gd name="T10" fmla="*/ 7 w 232"/>
                  <a:gd name="T11" fmla="*/ 134 h 173"/>
                  <a:gd name="T12" fmla="*/ 15 w 232"/>
                  <a:gd name="T13" fmla="*/ 122 h 173"/>
                  <a:gd name="T14" fmla="*/ 30 w 232"/>
                  <a:gd name="T15" fmla="*/ 97 h 173"/>
                  <a:gd name="T16" fmla="*/ 43 w 232"/>
                  <a:gd name="T17" fmla="*/ 75 h 173"/>
                  <a:gd name="T18" fmla="*/ 60 w 232"/>
                  <a:gd name="T19" fmla="*/ 53 h 173"/>
                  <a:gd name="T20" fmla="*/ 64 w 232"/>
                  <a:gd name="T21" fmla="*/ 50 h 173"/>
                  <a:gd name="T22" fmla="*/ 80 w 232"/>
                  <a:gd name="T23" fmla="*/ 39 h 173"/>
                  <a:gd name="T24" fmla="*/ 91 w 232"/>
                  <a:gd name="T25" fmla="*/ 34 h 173"/>
                  <a:gd name="T26" fmla="*/ 95 w 232"/>
                  <a:gd name="T27" fmla="*/ 32 h 173"/>
                  <a:gd name="T28" fmla="*/ 125 w 232"/>
                  <a:gd name="T29" fmla="*/ 22 h 173"/>
                  <a:gd name="T30" fmla="*/ 153 w 232"/>
                  <a:gd name="T31" fmla="*/ 11 h 173"/>
                  <a:gd name="T32" fmla="*/ 163 w 232"/>
                  <a:gd name="T33" fmla="*/ 6 h 173"/>
                  <a:gd name="T34" fmla="*/ 175 w 232"/>
                  <a:gd name="T35" fmla="*/ 8 h 173"/>
                  <a:gd name="T36" fmla="*/ 175 w 232"/>
                  <a:gd name="T37" fmla="*/ 5 h 173"/>
                  <a:gd name="T38" fmla="*/ 180 w 232"/>
                  <a:gd name="T39" fmla="*/ 3 h 173"/>
                  <a:gd name="T40" fmla="*/ 187 w 232"/>
                  <a:gd name="T41" fmla="*/ 10 h 173"/>
                  <a:gd name="T42" fmla="*/ 210 w 232"/>
                  <a:gd name="T43" fmla="*/ 40 h 173"/>
                  <a:gd name="T44" fmla="*/ 227 w 232"/>
                  <a:gd name="T45" fmla="*/ 60 h 173"/>
                  <a:gd name="T46" fmla="*/ 228 w 232"/>
                  <a:gd name="T47" fmla="*/ 71 h 173"/>
                  <a:gd name="T48" fmla="*/ 202 w 232"/>
                  <a:gd name="T49" fmla="*/ 98 h 173"/>
                  <a:gd name="T50" fmla="*/ 185 w 232"/>
                  <a:gd name="T51" fmla="*/ 110 h 173"/>
                  <a:gd name="T52" fmla="*/ 152 w 232"/>
                  <a:gd name="T53" fmla="*/ 124 h 173"/>
                  <a:gd name="T54" fmla="*/ 116 w 232"/>
                  <a:gd name="T55" fmla="*/ 144 h 173"/>
                  <a:gd name="T56" fmla="*/ 106 w 232"/>
                  <a:gd name="T57" fmla="*/ 155 h 173"/>
                  <a:gd name="T58" fmla="*/ 103 w 232"/>
                  <a:gd name="T59" fmla="*/ 134 h 173"/>
                  <a:gd name="T60" fmla="*/ 115 w 232"/>
                  <a:gd name="T61" fmla="*/ 121 h 173"/>
                  <a:gd name="T62" fmla="*/ 120 w 232"/>
                  <a:gd name="T63" fmla="*/ 114 h 173"/>
                  <a:gd name="T64" fmla="*/ 137 w 232"/>
                  <a:gd name="T65" fmla="*/ 101 h 173"/>
                  <a:gd name="T66" fmla="*/ 139 w 232"/>
                  <a:gd name="T67" fmla="*/ 89 h 173"/>
                  <a:gd name="T68" fmla="*/ 129 w 232"/>
                  <a:gd name="T69" fmla="*/ 90 h 173"/>
                  <a:gd name="T70" fmla="*/ 122 w 232"/>
                  <a:gd name="T71" fmla="*/ 94 h 173"/>
                  <a:gd name="T72" fmla="*/ 91 w 232"/>
                  <a:gd name="T73" fmla="*/ 106 h 173"/>
                  <a:gd name="T74" fmla="*/ 72 w 232"/>
                  <a:gd name="T75" fmla="*/ 121 h 173"/>
                  <a:gd name="T76" fmla="*/ 52 w 232"/>
                  <a:gd name="T77" fmla="*/ 147 h 173"/>
                  <a:gd name="T78" fmla="*/ 29 w 232"/>
                  <a:gd name="T79" fmla="*/ 169 h 173"/>
                  <a:gd name="T80" fmla="*/ 19 w 232"/>
                  <a:gd name="T81" fmla="*/ 172 h 173"/>
                  <a:gd name="T82" fmla="*/ 11 w 232"/>
                  <a:gd name="T83" fmla="*/ 168 h 173"/>
                  <a:gd name="T84" fmla="*/ 12 w 232"/>
                  <a:gd name="T85" fmla="*/ 160 h 173"/>
                  <a:gd name="T86" fmla="*/ 19 w 232"/>
                  <a:gd name="T87" fmla="*/ 147 h 173"/>
                  <a:gd name="T88" fmla="*/ 39 w 232"/>
                  <a:gd name="T89" fmla="*/ 108 h 173"/>
                  <a:gd name="T90" fmla="*/ 46 w 232"/>
                  <a:gd name="T91" fmla="*/ 95 h 173"/>
                  <a:gd name="T92" fmla="*/ 49 w 232"/>
                  <a:gd name="T93" fmla="*/ 87 h 17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232" h="173">
                    <a:moveTo>
                      <a:pt x="49" y="87"/>
                    </a:moveTo>
                    <a:cubicBezTo>
                      <a:pt x="43" y="86"/>
                      <a:pt x="41" y="88"/>
                      <a:pt x="39" y="91"/>
                    </a:cubicBezTo>
                    <a:cubicBezTo>
                      <a:pt x="35" y="99"/>
                      <a:pt x="30" y="107"/>
                      <a:pt x="26" y="115"/>
                    </a:cubicBezTo>
                    <a:cubicBezTo>
                      <a:pt x="21" y="123"/>
                      <a:pt x="18" y="132"/>
                      <a:pt x="13" y="140"/>
                    </a:cubicBezTo>
                    <a:cubicBezTo>
                      <a:pt x="11" y="144"/>
                      <a:pt x="9" y="149"/>
                      <a:pt x="2" y="148"/>
                    </a:cubicBezTo>
                    <a:cubicBezTo>
                      <a:pt x="0" y="142"/>
                      <a:pt x="3" y="137"/>
                      <a:pt x="7" y="134"/>
                    </a:cubicBezTo>
                    <a:cubicBezTo>
                      <a:pt x="11" y="130"/>
                      <a:pt x="13" y="126"/>
                      <a:pt x="15" y="122"/>
                    </a:cubicBezTo>
                    <a:cubicBezTo>
                      <a:pt x="19" y="113"/>
                      <a:pt x="25" y="105"/>
                      <a:pt x="30" y="97"/>
                    </a:cubicBezTo>
                    <a:cubicBezTo>
                      <a:pt x="34" y="89"/>
                      <a:pt x="38" y="82"/>
                      <a:pt x="43" y="75"/>
                    </a:cubicBezTo>
                    <a:cubicBezTo>
                      <a:pt x="48" y="67"/>
                      <a:pt x="54" y="60"/>
                      <a:pt x="60" y="53"/>
                    </a:cubicBezTo>
                    <a:cubicBezTo>
                      <a:pt x="61" y="52"/>
                      <a:pt x="62" y="51"/>
                      <a:pt x="64" y="50"/>
                    </a:cubicBezTo>
                    <a:cubicBezTo>
                      <a:pt x="69" y="47"/>
                      <a:pt x="74" y="43"/>
                      <a:pt x="80" y="39"/>
                    </a:cubicBezTo>
                    <a:cubicBezTo>
                      <a:pt x="83" y="37"/>
                      <a:pt x="86" y="34"/>
                      <a:pt x="91" y="34"/>
                    </a:cubicBezTo>
                    <a:cubicBezTo>
                      <a:pt x="92" y="34"/>
                      <a:pt x="94" y="33"/>
                      <a:pt x="95" y="32"/>
                    </a:cubicBezTo>
                    <a:cubicBezTo>
                      <a:pt x="104" y="27"/>
                      <a:pt x="114" y="24"/>
                      <a:pt x="125" y="22"/>
                    </a:cubicBezTo>
                    <a:cubicBezTo>
                      <a:pt x="134" y="19"/>
                      <a:pt x="144" y="14"/>
                      <a:pt x="153" y="11"/>
                    </a:cubicBezTo>
                    <a:cubicBezTo>
                      <a:pt x="156" y="9"/>
                      <a:pt x="160" y="8"/>
                      <a:pt x="163" y="6"/>
                    </a:cubicBezTo>
                    <a:cubicBezTo>
                      <a:pt x="167" y="4"/>
                      <a:pt x="170" y="7"/>
                      <a:pt x="175" y="8"/>
                    </a:cubicBezTo>
                    <a:cubicBezTo>
                      <a:pt x="175" y="7"/>
                      <a:pt x="175" y="6"/>
                      <a:pt x="175" y="5"/>
                    </a:cubicBezTo>
                    <a:cubicBezTo>
                      <a:pt x="176" y="1"/>
                      <a:pt x="177" y="0"/>
                      <a:pt x="180" y="3"/>
                    </a:cubicBezTo>
                    <a:cubicBezTo>
                      <a:pt x="182" y="5"/>
                      <a:pt x="184" y="8"/>
                      <a:pt x="187" y="10"/>
                    </a:cubicBezTo>
                    <a:cubicBezTo>
                      <a:pt x="196" y="20"/>
                      <a:pt x="202" y="30"/>
                      <a:pt x="210" y="40"/>
                    </a:cubicBezTo>
                    <a:cubicBezTo>
                      <a:pt x="216" y="47"/>
                      <a:pt x="222" y="54"/>
                      <a:pt x="227" y="60"/>
                    </a:cubicBezTo>
                    <a:cubicBezTo>
                      <a:pt x="232" y="66"/>
                      <a:pt x="232" y="66"/>
                      <a:pt x="228" y="71"/>
                    </a:cubicBezTo>
                    <a:cubicBezTo>
                      <a:pt x="222" y="82"/>
                      <a:pt x="214" y="92"/>
                      <a:pt x="202" y="98"/>
                    </a:cubicBezTo>
                    <a:cubicBezTo>
                      <a:pt x="196" y="102"/>
                      <a:pt x="191" y="106"/>
                      <a:pt x="185" y="110"/>
                    </a:cubicBezTo>
                    <a:cubicBezTo>
                      <a:pt x="175" y="117"/>
                      <a:pt x="163" y="120"/>
                      <a:pt x="152" y="124"/>
                    </a:cubicBezTo>
                    <a:cubicBezTo>
                      <a:pt x="140" y="130"/>
                      <a:pt x="127" y="135"/>
                      <a:pt x="116" y="144"/>
                    </a:cubicBezTo>
                    <a:cubicBezTo>
                      <a:pt x="113" y="148"/>
                      <a:pt x="109" y="151"/>
                      <a:pt x="106" y="155"/>
                    </a:cubicBezTo>
                    <a:cubicBezTo>
                      <a:pt x="99" y="149"/>
                      <a:pt x="98" y="141"/>
                      <a:pt x="103" y="134"/>
                    </a:cubicBezTo>
                    <a:cubicBezTo>
                      <a:pt x="106" y="129"/>
                      <a:pt x="109" y="124"/>
                      <a:pt x="115" y="121"/>
                    </a:cubicBezTo>
                    <a:cubicBezTo>
                      <a:pt x="117" y="119"/>
                      <a:pt x="118" y="116"/>
                      <a:pt x="120" y="114"/>
                    </a:cubicBezTo>
                    <a:cubicBezTo>
                      <a:pt x="126" y="110"/>
                      <a:pt x="131" y="106"/>
                      <a:pt x="137" y="101"/>
                    </a:cubicBezTo>
                    <a:cubicBezTo>
                      <a:pt x="137" y="97"/>
                      <a:pt x="138" y="93"/>
                      <a:pt x="139" y="89"/>
                    </a:cubicBezTo>
                    <a:cubicBezTo>
                      <a:pt x="135" y="88"/>
                      <a:pt x="132" y="87"/>
                      <a:pt x="129" y="90"/>
                    </a:cubicBezTo>
                    <a:cubicBezTo>
                      <a:pt x="127" y="92"/>
                      <a:pt x="125" y="93"/>
                      <a:pt x="122" y="94"/>
                    </a:cubicBezTo>
                    <a:cubicBezTo>
                      <a:pt x="112" y="98"/>
                      <a:pt x="101" y="102"/>
                      <a:pt x="91" y="106"/>
                    </a:cubicBezTo>
                    <a:cubicBezTo>
                      <a:pt x="84" y="110"/>
                      <a:pt x="77" y="114"/>
                      <a:pt x="72" y="121"/>
                    </a:cubicBezTo>
                    <a:cubicBezTo>
                      <a:pt x="64" y="129"/>
                      <a:pt x="59" y="139"/>
                      <a:pt x="52" y="147"/>
                    </a:cubicBezTo>
                    <a:cubicBezTo>
                      <a:pt x="44" y="155"/>
                      <a:pt x="38" y="164"/>
                      <a:pt x="29" y="169"/>
                    </a:cubicBezTo>
                    <a:cubicBezTo>
                      <a:pt x="26" y="171"/>
                      <a:pt x="22" y="172"/>
                      <a:pt x="19" y="172"/>
                    </a:cubicBezTo>
                    <a:cubicBezTo>
                      <a:pt x="15" y="173"/>
                      <a:pt x="12" y="172"/>
                      <a:pt x="11" y="168"/>
                    </a:cubicBezTo>
                    <a:cubicBezTo>
                      <a:pt x="9" y="165"/>
                      <a:pt x="10" y="163"/>
                      <a:pt x="12" y="160"/>
                    </a:cubicBezTo>
                    <a:cubicBezTo>
                      <a:pt x="15" y="156"/>
                      <a:pt x="17" y="152"/>
                      <a:pt x="19" y="147"/>
                    </a:cubicBezTo>
                    <a:cubicBezTo>
                      <a:pt x="25" y="134"/>
                      <a:pt x="32" y="121"/>
                      <a:pt x="39" y="108"/>
                    </a:cubicBezTo>
                    <a:cubicBezTo>
                      <a:pt x="41" y="104"/>
                      <a:pt x="44" y="100"/>
                      <a:pt x="46" y="95"/>
                    </a:cubicBezTo>
                    <a:cubicBezTo>
                      <a:pt x="47" y="93"/>
                      <a:pt x="48" y="90"/>
                      <a:pt x="49" y="87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20" name="Freeform 18"/>
              <p:cNvSpPr>
                <a:spLocks/>
              </p:cNvSpPr>
              <p:nvPr/>
            </p:nvSpPr>
            <p:spPr bwMode="auto">
              <a:xfrm>
                <a:off x="1963" y="598"/>
                <a:ext cx="110" cy="138"/>
              </a:xfrm>
              <a:custGeom>
                <a:avLst/>
                <a:gdLst>
                  <a:gd name="T0" fmla="*/ 51 w 61"/>
                  <a:gd name="T1" fmla="*/ 77 h 77"/>
                  <a:gd name="T2" fmla="*/ 42 w 61"/>
                  <a:gd name="T3" fmla="*/ 60 h 77"/>
                  <a:gd name="T4" fmla="*/ 20 w 61"/>
                  <a:gd name="T5" fmla="*/ 34 h 77"/>
                  <a:gd name="T6" fmla="*/ 10 w 61"/>
                  <a:gd name="T7" fmla="*/ 23 h 77"/>
                  <a:gd name="T8" fmla="*/ 0 w 61"/>
                  <a:gd name="T9" fmla="*/ 18 h 77"/>
                  <a:gd name="T10" fmla="*/ 19 w 61"/>
                  <a:gd name="T11" fmla="*/ 2 h 77"/>
                  <a:gd name="T12" fmla="*/ 26 w 61"/>
                  <a:gd name="T13" fmla="*/ 3 h 77"/>
                  <a:gd name="T14" fmla="*/ 54 w 61"/>
                  <a:gd name="T15" fmla="*/ 31 h 77"/>
                  <a:gd name="T16" fmla="*/ 58 w 61"/>
                  <a:gd name="T17" fmla="*/ 66 h 77"/>
                  <a:gd name="T18" fmla="*/ 51 w 61"/>
                  <a:gd name="T19" fmla="*/ 77 h 7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61" h="77">
                    <a:moveTo>
                      <a:pt x="51" y="77"/>
                    </a:moveTo>
                    <a:cubicBezTo>
                      <a:pt x="48" y="71"/>
                      <a:pt x="44" y="66"/>
                      <a:pt x="42" y="60"/>
                    </a:cubicBezTo>
                    <a:cubicBezTo>
                      <a:pt x="37" y="49"/>
                      <a:pt x="29" y="41"/>
                      <a:pt x="20" y="34"/>
                    </a:cubicBezTo>
                    <a:cubicBezTo>
                      <a:pt x="16" y="31"/>
                      <a:pt x="12" y="27"/>
                      <a:pt x="10" y="23"/>
                    </a:cubicBezTo>
                    <a:cubicBezTo>
                      <a:pt x="8" y="20"/>
                      <a:pt x="4" y="19"/>
                      <a:pt x="0" y="18"/>
                    </a:cubicBezTo>
                    <a:cubicBezTo>
                      <a:pt x="6" y="10"/>
                      <a:pt x="13" y="7"/>
                      <a:pt x="19" y="2"/>
                    </a:cubicBezTo>
                    <a:cubicBezTo>
                      <a:pt x="22" y="0"/>
                      <a:pt x="24" y="2"/>
                      <a:pt x="26" y="3"/>
                    </a:cubicBezTo>
                    <a:cubicBezTo>
                      <a:pt x="40" y="9"/>
                      <a:pt x="48" y="18"/>
                      <a:pt x="54" y="31"/>
                    </a:cubicBezTo>
                    <a:cubicBezTo>
                      <a:pt x="59" y="43"/>
                      <a:pt x="61" y="54"/>
                      <a:pt x="58" y="66"/>
                    </a:cubicBezTo>
                    <a:cubicBezTo>
                      <a:pt x="57" y="71"/>
                      <a:pt x="56" y="74"/>
                      <a:pt x="51" y="77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21" name="Freeform 19"/>
              <p:cNvSpPr>
                <a:spLocks/>
              </p:cNvSpPr>
              <p:nvPr/>
            </p:nvSpPr>
            <p:spPr bwMode="auto">
              <a:xfrm>
                <a:off x="1661" y="981"/>
                <a:ext cx="30" cy="43"/>
              </a:xfrm>
              <a:custGeom>
                <a:avLst/>
                <a:gdLst>
                  <a:gd name="T0" fmla="*/ 1 w 17"/>
                  <a:gd name="T1" fmla="*/ 4 h 24"/>
                  <a:gd name="T2" fmla="*/ 13 w 17"/>
                  <a:gd name="T3" fmla="*/ 0 h 24"/>
                  <a:gd name="T4" fmla="*/ 17 w 17"/>
                  <a:gd name="T5" fmla="*/ 13 h 24"/>
                  <a:gd name="T6" fmla="*/ 15 w 17"/>
                  <a:gd name="T7" fmla="*/ 18 h 24"/>
                  <a:gd name="T8" fmla="*/ 9 w 17"/>
                  <a:gd name="T9" fmla="*/ 24 h 24"/>
                  <a:gd name="T10" fmla="*/ 1 w 17"/>
                  <a:gd name="T11" fmla="*/ 4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7" h="24">
                    <a:moveTo>
                      <a:pt x="1" y="4"/>
                    </a:moveTo>
                    <a:cubicBezTo>
                      <a:pt x="5" y="3"/>
                      <a:pt x="9" y="1"/>
                      <a:pt x="13" y="0"/>
                    </a:cubicBezTo>
                    <a:cubicBezTo>
                      <a:pt x="14" y="5"/>
                      <a:pt x="16" y="9"/>
                      <a:pt x="17" y="13"/>
                    </a:cubicBezTo>
                    <a:cubicBezTo>
                      <a:pt x="17" y="15"/>
                      <a:pt x="16" y="17"/>
                      <a:pt x="15" y="18"/>
                    </a:cubicBezTo>
                    <a:cubicBezTo>
                      <a:pt x="13" y="20"/>
                      <a:pt x="11" y="22"/>
                      <a:pt x="9" y="24"/>
                    </a:cubicBezTo>
                    <a:cubicBezTo>
                      <a:pt x="0" y="20"/>
                      <a:pt x="1" y="12"/>
                      <a:pt x="1" y="4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22" name="Freeform 20"/>
              <p:cNvSpPr>
                <a:spLocks/>
              </p:cNvSpPr>
              <p:nvPr/>
            </p:nvSpPr>
            <p:spPr bwMode="auto">
              <a:xfrm>
                <a:off x="1465" y="1037"/>
                <a:ext cx="27" cy="27"/>
              </a:xfrm>
              <a:custGeom>
                <a:avLst/>
                <a:gdLst>
                  <a:gd name="T0" fmla="*/ 15 w 15"/>
                  <a:gd name="T1" fmla="*/ 1 h 15"/>
                  <a:gd name="T2" fmla="*/ 10 w 15"/>
                  <a:gd name="T3" fmla="*/ 11 h 15"/>
                  <a:gd name="T4" fmla="*/ 6 w 15"/>
                  <a:gd name="T5" fmla="*/ 14 h 15"/>
                  <a:gd name="T6" fmla="*/ 1 w 15"/>
                  <a:gd name="T7" fmla="*/ 11 h 15"/>
                  <a:gd name="T8" fmla="*/ 0 w 15"/>
                  <a:gd name="T9" fmla="*/ 6 h 15"/>
                  <a:gd name="T10" fmla="*/ 15 w 15"/>
                  <a:gd name="T11" fmla="*/ 1 h 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5" h="15">
                    <a:moveTo>
                      <a:pt x="15" y="1"/>
                    </a:moveTo>
                    <a:cubicBezTo>
                      <a:pt x="13" y="5"/>
                      <a:pt x="12" y="8"/>
                      <a:pt x="10" y="11"/>
                    </a:cubicBezTo>
                    <a:cubicBezTo>
                      <a:pt x="10" y="13"/>
                      <a:pt x="8" y="15"/>
                      <a:pt x="6" y="14"/>
                    </a:cubicBezTo>
                    <a:cubicBezTo>
                      <a:pt x="4" y="14"/>
                      <a:pt x="2" y="12"/>
                      <a:pt x="1" y="11"/>
                    </a:cubicBezTo>
                    <a:cubicBezTo>
                      <a:pt x="0" y="9"/>
                      <a:pt x="0" y="7"/>
                      <a:pt x="0" y="6"/>
                    </a:cubicBezTo>
                    <a:cubicBezTo>
                      <a:pt x="3" y="0"/>
                      <a:pt x="7" y="0"/>
                      <a:pt x="15" y="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23" name="Freeform 21"/>
              <p:cNvSpPr>
                <a:spLocks/>
              </p:cNvSpPr>
              <p:nvPr/>
            </p:nvSpPr>
            <p:spPr bwMode="auto">
              <a:xfrm>
                <a:off x="3275" y="1944"/>
                <a:ext cx="1312" cy="1600"/>
              </a:xfrm>
              <a:custGeom>
                <a:avLst/>
                <a:gdLst>
                  <a:gd name="T0" fmla="*/ 235 w 729"/>
                  <a:gd name="T1" fmla="*/ 291 h 889"/>
                  <a:gd name="T2" fmla="*/ 274 w 729"/>
                  <a:gd name="T3" fmla="*/ 285 h 889"/>
                  <a:gd name="T4" fmla="*/ 322 w 729"/>
                  <a:gd name="T5" fmla="*/ 203 h 889"/>
                  <a:gd name="T6" fmla="*/ 334 w 729"/>
                  <a:gd name="T7" fmla="*/ 118 h 889"/>
                  <a:gd name="T8" fmla="*/ 366 w 729"/>
                  <a:gd name="T9" fmla="*/ 106 h 889"/>
                  <a:gd name="T10" fmla="*/ 389 w 729"/>
                  <a:gd name="T11" fmla="*/ 59 h 889"/>
                  <a:gd name="T12" fmla="*/ 404 w 729"/>
                  <a:gd name="T13" fmla="*/ 21 h 889"/>
                  <a:gd name="T14" fmla="*/ 414 w 729"/>
                  <a:gd name="T15" fmla="*/ 26 h 889"/>
                  <a:gd name="T16" fmla="*/ 417 w 729"/>
                  <a:gd name="T17" fmla="*/ 59 h 889"/>
                  <a:gd name="T18" fmla="*/ 427 w 729"/>
                  <a:gd name="T19" fmla="*/ 150 h 889"/>
                  <a:gd name="T20" fmla="*/ 435 w 729"/>
                  <a:gd name="T21" fmla="*/ 223 h 889"/>
                  <a:gd name="T22" fmla="*/ 440 w 729"/>
                  <a:gd name="T23" fmla="*/ 291 h 889"/>
                  <a:gd name="T24" fmla="*/ 455 w 729"/>
                  <a:gd name="T25" fmla="*/ 322 h 889"/>
                  <a:gd name="T26" fmla="*/ 502 w 729"/>
                  <a:gd name="T27" fmla="*/ 403 h 889"/>
                  <a:gd name="T28" fmla="*/ 566 w 729"/>
                  <a:gd name="T29" fmla="*/ 470 h 889"/>
                  <a:gd name="T30" fmla="*/ 707 w 729"/>
                  <a:gd name="T31" fmla="*/ 620 h 889"/>
                  <a:gd name="T32" fmla="*/ 711 w 729"/>
                  <a:gd name="T33" fmla="*/ 683 h 889"/>
                  <a:gd name="T34" fmla="*/ 671 w 729"/>
                  <a:gd name="T35" fmla="*/ 737 h 889"/>
                  <a:gd name="T36" fmla="*/ 528 w 729"/>
                  <a:gd name="T37" fmla="*/ 824 h 889"/>
                  <a:gd name="T38" fmla="*/ 440 w 729"/>
                  <a:gd name="T39" fmla="*/ 719 h 889"/>
                  <a:gd name="T40" fmla="*/ 328 w 729"/>
                  <a:gd name="T41" fmla="*/ 564 h 889"/>
                  <a:gd name="T42" fmla="*/ 256 w 729"/>
                  <a:gd name="T43" fmla="*/ 458 h 889"/>
                  <a:gd name="T44" fmla="*/ 207 w 729"/>
                  <a:gd name="T45" fmla="*/ 346 h 889"/>
                  <a:gd name="T46" fmla="*/ 191 w 729"/>
                  <a:gd name="T47" fmla="*/ 295 h 889"/>
                  <a:gd name="T48" fmla="*/ 205 w 729"/>
                  <a:gd name="T49" fmla="*/ 366 h 889"/>
                  <a:gd name="T50" fmla="*/ 260 w 729"/>
                  <a:gd name="T51" fmla="*/ 487 h 889"/>
                  <a:gd name="T52" fmla="*/ 322 w 729"/>
                  <a:gd name="T53" fmla="*/ 581 h 889"/>
                  <a:gd name="T54" fmla="*/ 328 w 729"/>
                  <a:gd name="T55" fmla="*/ 654 h 889"/>
                  <a:gd name="T56" fmla="*/ 332 w 729"/>
                  <a:gd name="T57" fmla="*/ 687 h 889"/>
                  <a:gd name="T58" fmla="*/ 335 w 729"/>
                  <a:gd name="T59" fmla="*/ 755 h 889"/>
                  <a:gd name="T60" fmla="*/ 345 w 729"/>
                  <a:gd name="T61" fmla="*/ 854 h 889"/>
                  <a:gd name="T62" fmla="*/ 316 w 729"/>
                  <a:gd name="T63" fmla="*/ 880 h 889"/>
                  <a:gd name="T64" fmla="*/ 154 w 729"/>
                  <a:gd name="T65" fmla="*/ 886 h 889"/>
                  <a:gd name="T66" fmla="*/ 107 w 729"/>
                  <a:gd name="T67" fmla="*/ 888 h 889"/>
                  <a:gd name="T68" fmla="*/ 79 w 729"/>
                  <a:gd name="T69" fmla="*/ 803 h 889"/>
                  <a:gd name="T70" fmla="*/ 76 w 729"/>
                  <a:gd name="T71" fmla="*/ 722 h 889"/>
                  <a:gd name="T72" fmla="*/ 72 w 729"/>
                  <a:gd name="T73" fmla="*/ 607 h 889"/>
                  <a:gd name="T74" fmla="*/ 61 w 729"/>
                  <a:gd name="T75" fmla="*/ 459 h 889"/>
                  <a:gd name="T76" fmla="*/ 44 w 729"/>
                  <a:gd name="T77" fmla="*/ 350 h 889"/>
                  <a:gd name="T78" fmla="*/ 19 w 729"/>
                  <a:gd name="T79" fmla="*/ 193 h 889"/>
                  <a:gd name="T80" fmla="*/ 3 w 729"/>
                  <a:gd name="T81" fmla="*/ 59 h 889"/>
                  <a:gd name="T82" fmla="*/ 10 w 729"/>
                  <a:gd name="T83" fmla="*/ 34 h 889"/>
                  <a:gd name="T84" fmla="*/ 118 w 729"/>
                  <a:gd name="T85" fmla="*/ 29 h 889"/>
                  <a:gd name="T86" fmla="*/ 206 w 729"/>
                  <a:gd name="T87" fmla="*/ 19 h 889"/>
                  <a:gd name="T88" fmla="*/ 180 w 729"/>
                  <a:gd name="T89" fmla="*/ 77 h 889"/>
                  <a:gd name="T90" fmla="*/ 196 w 729"/>
                  <a:gd name="T91" fmla="*/ 101 h 889"/>
                  <a:gd name="T92" fmla="*/ 151 w 729"/>
                  <a:gd name="T93" fmla="*/ 206 h 889"/>
                  <a:gd name="T94" fmla="*/ 173 w 729"/>
                  <a:gd name="T95" fmla="*/ 267 h 8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729" h="889">
                    <a:moveTo>
                      <a:pt x="200" y="281"/>
                    </a:moveTo>
                    <a:cubicBezTo>
                      <a:pt x="201" y="289"/>
                      <a:pt x="207" y="292"/>
                      <a:pt x="211" y="297"/>
                    </a:cubicBezTo>
                    <a:cubicBezTo>
                      <a:pt x="214" y="300"/>
                      <a:pt x="220" y="300"/>
                      <a:pt x="224" y="298"/>
                    </a:cubicBezTo>
                    <a:cubicBezTo>
                      <a:pt x="228" y="296"/>
                      <a:pt x="231" y="293"/>
                      <a:pt x="235" y="291"/>
                    </a:cubicBezTo>
                    <a:cubicBezTo>
                      <a:pt x="236" y="292"/>
                      <a:pt x="237" y="293"/>
                      <a:pt x="239" y="294"/>
                    </a:cubicBezTo>
                    <a:cubicBezTo>
                      <a:pt x="245" y="303"/>
                      <a:pt x="249" y="303"/>
                      <a:pt x="258" y="299"/>
                    </a:cubicBezTo>
                    <a:cubicBezTo>
                      <a:pt x="264" y="297"/>
                      <a:pt x="269" y="294"/>
                      <a:pt x="271" y="288"/>
                    </a:cubicBezTo>
                    <a:cubicBezTo>
                      <a:pt x="271" y="287"/>
                      <a:pt x="273" y="286"/>
                      <a:pt x="274" y="285"/>
                    </a:cubicBezTo>
                    <a:cubicBezTo>
                      <a:pt x="281" y="283"/>
                      <a:pt x="287" y="281"/>
                      <a:pt x="294" y="278"/>
                    </a:cubicBezTo>
                    <a:cubicBezTo>
                      <a:pt x="300" y="276"/>
                      <a:pt x="302" y="270"/>
                      <a:pt x="304" y="265"/>
                    </a:cubicBezTo>
                    <a:cubicBezTo>
                      <a:pt x="308" y="251"/>
                      <a:pt x="312" y="236"/>
                      <a:pt x="316" y="222"/>
                    </a:cubicBezTo>
                    <a:cubicBezTo>
                      <a:pt x="318" y="216"/>
                      <a:pt x="321" y="209"/>
                      <a:pt x="322" y="203"/>
                    </a:cubicBezTo>
                    <a:cubicBezTo>
                      <a:pt x="325" y="191"/>
                      <a:pt x="329" y="179"/>
                      <a:pt x="327" y="166"/>
                    </a:cubicBezTo>
                    <a:cubicBezTo>
                      <a:pt x="327" y="164"/>
                      <a:pt x="328" y="162"/>
                      <a:pt x="328" y="161"/>
                    </a:cubicBezTo>
                    <a:cubicBezTo>
                      <a:pt x="329" y="157"/>
                      <a:pt x="330" y="153"/>
                      <a:pt x="330" y="149"/>
                    </a:cubicBezTo>
                    <a:cubicBezTo>
                      <a:pt x="329" y="138"/>
                      <a:pt x="332" y="128"/>
                      <a:pt x="334" y="118"/>
                    </a:cubicBezTo>
                    <a:cubicBezTo>
                      <a:pt x="334" y="116"/>
                      <a:pt x="337" y="114"/>
                      <a:pt x="339" y="114"/>
                    </a:cubicBezTo>
                    <a:cubicBezTo>
                      <a:pt x="343" y="114"/>
                      <a:pt x="348" y="114"/>
                      <a:pt x="352" y="114"/>
                    </a:cubicBezTo>
                    <a:cubicBezTo>
                      <a:pt x="353" y="117"/>
                      <a:pt x="354" y="118"/>
                      <a:pt x="355" y="121"/>
                    </a:cubicBezTo>
                    <a:cubicBezTo>
                      <a:pt x="360" y="116"/>
                      <a:pt x="367" y="114"/>
                      <a:pt x="366" y="106"/>
                    </a:cubicBezTo>
                    <a:cubicBezTo>
                      <a:pt x="366" y="105"/>
                      <a:pt x="366" y="104"/>
                      <a:pt x="366" y="104"/>
                    </a:cubicBezTo>
                    <a:cubicBezTo>
                      <a:pt x="370" y="97"/>
                      <a:pt x="374" y="90"/>
                      <a:pt x="377" y="84"/>
                    </a:cubicBezTo>
                    <a:cubicBezTo>
                      <a:pt x="379" y="80"/>
                      <a:pt x="380" y="77"/>
                      <a:pt x="382" y="73"/>
                    </a:cubicBezTo>
                    <a:cubicBezTo>
                      <a:pt x="384" y="68"/>
                      <a:pt x="387" y="64"/>
                      <a:pt x="389" y="59"/>
                    </a:cubicBezTo>
                    <a:cubicBezTo>
                      <a:pt x="391" y="57"/>
                      <a:pt x="391" y="54"/>
                      <a:pt x="392" y="52"/>
                    </a:cubicBezTo>
                    <a:cubicBezTo>
                      <a:pt x="393" y="50"/>
                      <a:pt x="393" y="49"/>
                      <a:pt x="394" y="48"/>
                    </a:cubicBezTo>
                    <a:cubicBezTo>
                      <a:pt x="396" y="42"/>
                      <a:pt x="399" y="36"/>
                      <a:pt x="402" y="30"/>
                    </a:cubicBezTo>
                    <a:cubicBezTo>
                      <a:pt x="403" y="27"/>
                      <a:pt x="403" y="24"/>
                      <a:pt x="404" y="21"/>
                    </a:cubicBezTo>
                    <a:cubicBezTo>
                      <a:pt x="406" y="15"/>
                      <a:pt x="408" y="8"/>
                      <a:pt x="410" y="0"/>
                    </a:cubicBezTo>
                    <a:cubicBezTo>
                      <a:pt x="411" y="2"/>
                      <a:pt x="412" y="3"/>
                      <a:pt x="412" y="4"/>
                    </a:cubicBezTo>
                    <a:cubicBezTo>
                      <a:pt x="412" y="10"/>
                      <a:pt x="415" y="16"/>
                      <a:pt x="414" y="22"/>
                    </a:cubicBezTo>
                    <a:cubicBezTo>
                      <a:pt x="414" y="23"/>
                      <a:pt x="414" y="25"/>
                      <a:pt x="414" y="26"/>
                    </a:cubicBezTo>
                    <a:cubicBezTo>
                      <a:pt x="415" y="29"/>
                      <a:pt x="416" y="32"/>
                      <a:pt x="415" y="36"/>
                    </a:cubicBezTo>
                    <a:cubicBezTo>
                      <a:pt x="414" y="37"/>
                      <a:pt x="415" y="39"/>
                      <a:pt x="415" y="41"/>
                    </a:cubicBezTo>
                    <a:cubicBezTo>
                      <a:pt x="415" y="43"/>
                      <a:pt x="418" y="45"/>
                      <a:pt x="416" y="49"/>
                    </a:cubicBezTo>
                    <a:cubicBezTo>
                      <a:pt x="415" y="51"/>
                      <a:pt x="417" y="55"/>
                      <a:pt x="417" y="59"/>
                    </a:cubicBezTo>
                    <a:cubicBezTo>
                      <a:pt x="418" y="62"/>
                      <a:pt x="417" y="65"/>
                      <a:pt x="418" y="68"/>
                    </a:cubicBezTo>
                    <a:cubicBezTo>
                      <a:pt x="418" y="72"/>
                      <a:pt x="418" y="75"/>
                      <a:pt x="419" y="78"/>
                    </a:cubicBezTo>
                    <a:cubicBezTo>
                      <a:pt x="419" y="83"/>
                      <a:pt x="420" y="89"/>
                      <a:pt x="420" y="94"/>
                    </a:cubicBezTo>
                    <a:cubicBezTo>
                      <a:pt x="422" y="113"/>
                      <a:pt x="424" y="131"/>
                      <a:pt x="427" y="150"/>
                    </a:cubicBezTo>
                    <a:cubicBezTo>
                      <a:pt x="427" y="157"/>
                      <a:pt x="429" y="165"/>
                      <a:pt x="430" y="172"/>
                    </a:cubicBezTo>
                    <a:cubicBezTo>
                      <a:pt x="430" y="176"/>
                      <a:pt x="430" y="179"/>
                      <a:pt x="430" y="183"/>
                    </a:cubicBezTo>
                    <a:cubicBezTo>
                      <a:pt x="430" y="188"/>
                      <a:pt x="431" y="194"/>
                      <a:pt x="433" y="199"/>
                    </a:cubicBezTo>
                    <a:cubicBezTo>
                      <a:pt x="434" y="207"/>
                      <a:pt x="434" y="215"/>
                      <a:pt x="435" y="223"/>
                    </a:cubicBezTo>
                    <a:cubicBezTo>
                      <a:pt x="435" y="226"/>
                      <a:pt x="435" y="230"/>
                      <a:pt x="435" y="234"/>
                    </a:cubicBezTo>
                    <a:cubicBezTo>
                      <a:pt x="435" y="239"/>
                      <a:pt x="435" y="245"/>
                      <a:pt x="436" y="250"/>
                    </a:cubicBezTo>
                    <a:cubicBezTo>
                      <a:pt x="437" y="260"/>
                      <a:pt x="439" y="270"/>
                      <a:pt x="440" y="280"/>
                    </a:cubicBezTo>
                    <a:cubicBezTo>
                      <a:pt x="440" y="284"/>
                      <a:pt x="440" y="287"/>
                      <a:pt x="440" y="291"/>
                    </a:cubicBezTo>
                    <a:cubicBezTo>
                      <a:pt x="441" y="296"/>
                      <a:pt x="442" y="300"/>
                      <a:pt x="444" y="305"/>
                    </a:cubicBezTo>
                    <a:cubicBezTo>
                      <a:pt x="444" y="307"/>
                      <a:pt x="446" y="308"/>
                      <a:pt x="449" y="308"/>
                    </a:cubicBezTo>
                    <a:cubicBezTo>
                      <a:pt x="451" y="308"/>
                      <a:pt x="453" y="308"/>
                      <a:pt x="455" y="308"/>
                    </a:cubicBezTo>
                    <a:cubicBezTo>
                      <a:pt x="455" y="313"/>
                      <a:pt x="455" y="318"/>
                      <a:pt x="455" y="322"/>
                    </a:cubicBezTo>
                    <a:cubicBezTo>
                      <a:pt x="453" y="328"/>
                      <a:pt x="456" y="333"/>
                      <a:pt x="458" y="338"/>
                    </a:cubicBezTo>
                    <a:cubicBezTo>
                      <a:pt x="463" y="350"/>
                      <a:pt x="470" y="361"/>
                      <a:pt x="478" y="371"/>
                    </a:cubicBezTo>
                    <a:cubicBezTo>
                      <a:pt x="479" y="373"/>
                      <a:pt x="481" y="375"/>
                      <a:pt x="482" y="376"/>
                    </a:cubicBezTo>
                    <a:cubicBezTo>
                      <a:pt x="487" y="387"/>
                      <a:pt x="495" y="394"/>
                      <a:pt x="502" y="403"/>
                    </a:cubicBezTo>
                    <a:cubicBezTo>
                      <a:pt x="511" y="413"/>
                      <a:pt x="521" y="424"/>
                      <a:pt x="529" y="435"/>
                    </a:cubicBezTo>
                    <a:cubicBezTo>
                      <a:pt x="535" y="442"/>
                      <a:pt x="541" y="449"/>
                      <a:pt x="549" y="453"/>
                    </a:cubicBezTo>
                    <a:cubicBezTo>
                      <a:pt x="549" y="453"/>
                      <a:pt x="550" y="454"/>
                      <a:pt x="550" y="454"/>
                    </a:cubicBezTo>
                    <a:cubicBezTo>
                      <a:pt x="555" y="460"/>
                      <a:pt x="561" y="465"/>
                      <a:pt x="566" y="470"/>
                    </a:cubicBezTo>
                    <a:cubicBezTo>
                      <a:pt x="572" y="477"/>
                      <a:pt x="579" y="483"/>
                      <a:pt x="585" y="490"/>
                    </a:cubicBezTo>
                    <a:cubicBezTo>
                      <a:pt x="594" y="499"/>
                      <a:pt x="603" y="508"/>
                      <a:pt x="612" y="517"/>
                    </a:cubicBezTo>
                    <a:cubicBezTo>
                      <a:pt x="627" y="532"/>
                      <a:pt x="643" y="545"/>
                      <a:pt x="656" y="562"/>
                    </a:cubicBezTo>
                    <a:cubicBezTo>
                      <a:pt x="671" y="583"/>
                      <a:pt x="691" y="600"/>
                      <a:pt x="707" y="620"/>
                    </a:cubicBezTo>
                    <a:cubicBezTo>
                      <a:pt x="714" y="629"/>
                      <a:pt x="720" y="638"/>
                      <a:pt x="727" y="647"/>
                    </a:cubicBezTo>
                    <a:cubicBezTo>
                      <a:pt x="729" y="650"/>
                      <a:pt x="729" y="653"/>
                      <a:pt x="728" y="655"/>
                    </a:cubicBezTo>
                    <a:cubicBezTo>
                      <a:pt x="723" y="663"/>
                      <a:pt x="721" y="672"/>
                      <a:pt x="714" y="678"/>
                    </a:cubicBezTo>
                    <a:cubicBezTo>
                      <a:pt x="712" y="679"/>
                      <a:pt x="712" y="682"/>
                      <a:pt x="711" y="683"/>
                    </a:cubicBezTo>
                    <a:cubicBezTo>
                      <a:pt x="704" y="692"/>
                      <a:pt x="698" y="701"/>
                      <a:pt x="692" y="709"/>
                    </a:cubicBezTo>
                    <a:cubicBezTo>
                      <a:pt x="692" y="710"/>
                      <a:pt x="691" y="710"/>
                      <a:pt x="691" y="710"/>
                    </a:cubicBezTo>
                    <a:cubicBezTo>
                      <a:pt x="688" y="718"/>
                      <a:pt x="682" y="722"/>
                      <a:pt x="678" y="729"/>
                    </a:cubicBezTo>
                    <a:cubicBezTo>
                      <a:pt x="676" y="732"/>
                      <a:pt x="673" y="735"/>
                      <a:pt x="671" y="737"/>
                    </a:cubicBezTo>
                    <a:cubicBezTo>
                      <a:pt x="665" y="742"/>
                      <a:pt x="658" y="747"/>
                      <a:pt x="652" y="753"/>
                    </a:cubicBezTo>
                    <a:cubicBezTo>
                      <a:pt x="643" y="761"/>
                      <a:pt x="633" y="767"/>
                      <a:pt x="622" y="773"/>
                    </a:cubicBezTo>
                    <a:cubicBezTo>
                      <a:pt x="605" y="782"/>
                      <a:pt x="587" y="790"/>
                      <a:pt x="571" y="800"/>
                    </a:cubicBezTo>
                    <a:cubicBezTo>
                      <a:pt x="557" y="809"/>
                      <a:pt x="543" y="817"/>
                      <a:pt x="528" y="824"/>
                    </a:cubicBezTo>
                    <a:cubicBezTo>
                      <a:pt x="524" y="827"/>
                      <a:pt x="523" y="827"/>
                      <a:pt x="519" y="823"/>
                    </a:cubicBezTo>
                    <a:cubicBezTo>
                      <a:pt x="513" y="815"/>
                      <a:pt x="506" y="807"/>
                      <a:pt x="500" y="799"/>
                    </a:cubicBezTo>
                    <a:cubicBezTo>
                      <a:pt x="491" y="788"/>
                      <a:pt x="483" y="776"/>
                      <a:pt x="474" y="765"/>
                    </a:cubicBezTo>
                    <a:cubicBezTo>
                      <a:pt x="463" y="749"/>
                      <a:pt x="451" y="734"/>
                      <a:pt x="440" y="719"/>
                    </a:cubicBezTo>
                    <a:cubicBezTo>
                      <a:pt x="417" y="688"/>
                      <a:pt x="394" y="656"/>
                      <a:pt x="371" y="624"/>
                    </a:cubicBezTo>
                    <a:cubicBezTo>
                      <a:pt x="360" y="609"/>
                      <a:pt x="348" y="593"/>
                      <a:pt x="337" y="578"/>
                    </a:cubicBezTo>
                    <a:cubicBezTo>
                      <a:pt x="335" y="575"/>
                      <a:pt x="333" y="571"/>
                      <a:pt x="332" y="568"/>
                    </a:cubicBezTo>
                    <a:cubicBezTo>
                      <a:pt x="332" y="566"/>
                      <a:pt x="331" y="564"/>
                      <a:pt x="328" y="564"/>
                    </a:cubicBezTo>
                    <a:cubicBezTo>
                      <a:pt x="324" y="563"/>
                      <a:pt x="323" y="560"/>
                      <a:pt x="321" y="558"/>
                    </a:cubicBezTo>
                    <a:cubicBezTo>
                      <a:pt x="314" y="547"/>
                      <a:pt x="306" y="536"/>
                      <a:pt x="299" y="526"/>
                    </a:cubicBezTo>
                    <a:cubicBezTo>
                      <a:pt x="289" y="511"/>
                      <a:pt x="279" y="497"/>
                      <a:pt x="269" y="482"/>
                    </a:cubicBezTo>
                    <a:cubicBezTo>
                      <a:pt x="264" y="474"/>
                      <a:pt x="259" y="467"/>
                      <a:pt x="256" y="458"/>
                    </a:cubicBezTo>
                    <a:cubicBezTo>
                      <a:pt x="251" y="447"/>
                      <a:pt x="245" y="436"/>
                      <a:pt x="240" y="425"/>
                    </a:cubicBezTo>
                    <a:cubicBezTo>
                      <a:pt x="234" y="412"/>
                      <a:pt x="228" y="400"/>
                      <a:pt x="223" y="388"/>
                    </a:cubicBezTo>
                    <a:cubicBezTo>
                      <a:pt x="219" y="378"/>
                      <a:pt x="216" y="368"/>
                      <a:pt x="212" y="359"/>
                    </a:cubicBezTo>
                    <a:cubicBezTo>
                      <a:pt x="211" y="354"/>
                      <a:pt x="209" y="350"/>
                      <a:pt x="207" y="346"/>
                    </a:cubicBezTo>
                    <a:cubicBezTo>
                      <a:pt x="204" y="340"/>
                      <a:pt x="202" y="335"/>
                      <a:pt x="201" y="328"/>
                    </a:cubicBezTo>
                    <a:cubicBezTo>
                      <a:pt x="200" y="321"/>
                      <a:pt x="197" y="315"/>
                      <a:pt x="195" y="308"/>
                    </a:cubicBezTo>
                    <a:cubicBezTo>
                      <a:pt x="195" y="306"/>
                      <a:pt x="194" y="305"/>
                      <a:pt x="194" y="303"/>
                    </a:cubicBezTo>
                    <a:cubicBezTo>
                      <a:pt x="195" y="299"/>
                      <a:pt x="194" y="296"/>
                      <a:pt x="191" y="295"/>
                    </a:cubicBezTo>
                    <a:cubicBezTo>
                      <a:pt x="187" y="293"/>
                      <a:pt x="185" y="297"/>
                      <a:pt x="183" y="299"/>
                    </a:cubicBezTo>
                    <a:cubicBezTo>
                      <a:pt x="185" y="306"/>
                      <a:pt x="186" y="314"/>
                      <a:pt x="188" y="321"/>
                    </a:cubicBezTo>
                    <a:cubicBezTo>
                      <a:pt x="191" y="330"/>
                      <a:pt x="194" y="339"/>
                      <a:pt x="197" y="348"/>
                    </a:cubicBezTo>
                    <a:cubicBezTo>
                      <a:pt x="199" y="354"/>
                      <a:pt x="202" y="360"/>
                      <a:pt x="205" y="366"/>
                    </a:cubicBezTo>
                    <a:cubicBezTo>
                      <a:pt x="209" y="379"/>
                      <a:pt x="214" y="392"/>
                      <a:pt x="219" y="404"/>
                    </a:cubicBezTo>
                    <a:cubicBezTo>
                      <a:pt x="220" y="407"/>
                      <a:pt x="220" y="409"/>
                      <a:pt x="221" y="411"/>
                    </a:cubicBezTo>
                    <a:cubicBezTo>
                      <a:pt x="232" y="429"/>
                      <a:pt x="238" y="448"/>
                      <a:pt x="247" y="466"/>
                    </a:cubicBezTo>
                    <a:cubicBezTo>
                      <a:pt x="251" y="473"/>
                      <a:pt x="256" y="480"/>
                      <a:pt x="260" y="487"/>
                    </a:cubicBezTo>
                    <a:cubicBezTo>
                      <a:pt x="267" y="497"/>
                      <a:pt x="273" y="507"/>
                      <a:pt x="280" y="517"/>
                    </a:cubicBezTo>
                    <a:cubicBezTo>
                      <a:pt x="289" y="531"/>
                      <a:pt x="299" y="544"/>
                      <a:pt x="308" y="557"/>
                    </a:cubicBezTo>
                    <a:cubicBezTo>
                      <a:pt x="312" y="562"/>
                      <a:pt x="316" y="567"/>
                      <a:pt x="320" y="572"/>
                    </a:cubicBezTo>
                    <a:cubicBezTo>
                      <a:pt x="322" y="574"/>
                      <a:pt x="322" y="577"/>
                      <a:pt x="322" y="581"/>
                    </a:cubicBezTo>
                    <a:cubicBezTo>
                      <a:pt x="320" y="589"/>
                      <a:pt x="322" y="597"/>
                      <a:pt x="323" y="605"/>
                    </a:cubicBezTo>
                    <a:cubicBezTo>
                      <a:pt x="324" y="609"/>
                      <a:pt x="325" y="613"/>
                      <a:pt x="325" y="617"/>
                    </a:cubicBezTo>
                    <a:cubicBezTo>
                      <a:pt x="326" y="623"/>
                      <a:pt x="326" y="629"/>
                      <a:pt x="327" y="635"/>
                    </a:cubicBezTo>
                    <a:cubicBezTo>
                      <a:pt x="327" y="641"/>
                      <a:pt x="327" y="648"/>
                      <a:pt x="328" y="654"/>
                    </a:cubicBezTo>
                    <a:cubicBezTo>
                      <a:pt x="328" y="656"/>
                      <a:pt x="329" y="657"/>
                      <a:pt x="329" y="659"/>
                    </a:cubicBezTo>
                    <a:cubicBezTo>
                      <a:pt x="329" y="661"/>
                      <a:pt x="330" y="663"/>
                      <a:pt x="329" y="664"/>
                    </a:cubicBezTo>
                    <a:cubicBezTo>
                      <a:pt x="327" y="668"/>
                      <a:pt x="329" y="672"/>
                      <a:pt x="330" y="676"/>
                    </a:cubicBezTo>
                    <a:cubicBezTo>
                      <a:pt x="331" y="680"/>
                      <a:pt x="331" y="684"/>
                      <a:pt x="332" y="687"/>
                    </a:cubicBezTo>
                    <a:cubicBezTo>
                      <a:pt x="333" y="693"/>
                      <a:pt x="330" y="698"/>
                      <a:pt x="331" y="703"/>
                    </a:cubicBezTo>
                    <a:cubicBezTo>
                      <a:pt x="333" y="708"/>
                      <a:pt x="332" y="714"/>
                      <a:pt x="332" y="719"/>
                    </a:cubicBezTo>
                    <a:cubicBezTo>
                      <a:pt x="333" y="728"/>
                      <a:pt x="334" y="736"/>
                      <a:pt x="334" y="744"/>
                    </a:cubicBezTo>
                    <a:cubicBezTo>
                      <a:pt x="335" y="748"/>
                      <a:pt x="335" y="751"/>
                      <a:pt x="335" y="755"/>
                    </a:cubicBezTo>
                    <a:cubicBezTo>
                      <a:pt x="336" y="762"/>
                      <a:pt x="336" y="769"/>
                      <a:pt x="337" y="777"/>
                    </a:cubicBezTo>
                    <a:cubicBezTo>
                      <a:pt x="339" y="789"/>
                      <a:pt x="343" y="802"/>
                      <a:pt x="341" y="815"/>
                    </a:cubicBezTo>
                    <a:cubicBezTo>
                      <a:pt x="341" y="817"/>
                      <a:pt x="342" y="820"/>
                      <a:pt x="342" y="823"/>
                    </a:cubicBezTo>
                    <a:cubicBezTo>
                      <a:pt x="343" y="833"/>
                      <a:pt x="344" y="843"/>
                      <a:pt x="345" y="854"/>
                    </a:cubicBezTo>
                    <a:cubicBezTo>
                      <a:pt x="345" y="859"/>
                      <a:pt x="346" y="863"/>
                      <a:pt x="346" y="868"/>
                    </a:cubicBezTo>
                    <a:cubicBezTo>
                      <a:pt x="347" y="871"/>
                      <a:pt x="346" y="873"/>
                      <a:pt x="343" y="874"/>
                    </a:cubicBezTo>
                    <a:cubicBezTo>
                      <a:pt x="339" y="876"/>
                      <a:pt x="336" y="878"/>
                      <a:pt x="331" y="878"/>
                    </a:cubicBezTo>
                    <a:cubicBezTo>
                      <a:pt x="326" y="878"/>
                      <a:pt x="321" y="879"/>
                      <a:pt x="316" y="880"/>
                    </a:cubicBezTo>
                    <a:cubicBezTo>
                      <a:pt x="309" y="881"/>
                      <a:pt x="301" y="882"/>
                      <a:pt x="294" y="883"/>
                    </a:cubicBezTo>
                    <a:cubicBezTo>
                      <a:pt x="272" y="885"/>
                      <a:pt x="249" y="887"/>
                      <a:pt x="227" y="886"/>
                    </a:cubicBezTo>
                    <a:cubicBezTo>
                      <a:pt x="215" y="886"/>
                      <a:pt x="203" y="886"/>
                      <a:pt x="191" y="886"/>
                    </a:cubicBezTo>
                    <a:cubicBezTo>
                      <a:pt x="179" y="886"/>
                      <a:pt x="166" y="886"/>
                      <a:pt x="154" y="886"/>
                    </a:cubicBezTo>
                    <a:cubicBezTo>
                      <a:pt x="147" y="886"/>
                      <a:pt x="141" y="887"/>
                      <a:pt x="134" y="888"/>
                    </a:cubicBezTo>
                    <a:cubicBezTo>
                      <a:pt x="130" y="889"/>
                      <a:pt x="126" y="889"/>
                      <a:pt x="122" y="887"/>
                    </a:cubicBezTo>
                    <a:cubicBezTo>
                      <a:pt x="118" y="885"/>
                      <a:pt x="114" y="883"/>
                      <a:pt x="110" y="887"/>
                    </a:cubicBezTo>
                    <a:cubicBezTo>
                      <a:pt x="110" y="888"/>
                      <a:pt x="108" y="888"/>
                      <a:pt x="107" y="888"/>
                    </a:cubicBezTo>
                    <a:cubicBezTo>
                      <a:pt x="96" y="887"/>
                      <a:pt x="86" y="886"/>
                      <a:pt x="76" y="882"/>
                    </a:cubicBezTo>
                    <a:cubicBezTo>
                      <a:pt x="73" y="875"/>
                      <a:pt x="75" y="869"/>
                      <a:pt x="75" y="862"/>
                    </a:cubicBezTo>
                    <a:cubicBezTo>
                      <a:pt x="76" y="852"/>
                      <a:pt x="77" y="841"/>
                      <a:pt x="77" y="830"/>
                    </a:cubicBezTo>
                    <a:cubicBezTo>
                      <a:pt x="78" y="821"/>
                      <a:pt x="78" y="812"/>
                      <a:pt x="79" y="803"/>
                    </a:cubicBezTo>
                    <a:cubicBezTo>
                      <a:pt x="79" y="800"/>
                      <a:pt x="79" y="797"/>
                      <a:pt x="79" y="794"/>
                    </a:cubicBezTo>
                    <a:cubicBezTo>
                      <a:pt x="79" y="780"/>
                      <a:pt x="78" y="765"/>
                      <a:pt x="77" y="751"/>
                    </a:cubicBezTo>
                    <a:cubicBezTo>
                      <a:pt x="77" y="744"/>
                      <a:pt x="77" y="736"/>
                      <a:pt x="76" y="729"/>
                    </a:cubicBezTo>
                    <a:cubicBezTo>
                      <a:pt x="76" y="727"/>
                      <a:pt x="76" y="724"/>
                      <a:pt x="76" y="722"/>
                    </a:cubicBezTo>
                    <a:cubicBezTo>
                      <a:pt x="76" y="717"/>
                      <a:pt x="76" y="712"/>
                      <a:pt x="75" y="706"/>
                    </a:cubicBezTo>
                    <a:cubicBezTo>
                      <a:pt x="73" y="692"/>
                      <a:pt x="76" y="677"/>
                      <a:pt x="75" y="662"/>
                    </a:cubicBezTo>
                    <a:cubicBezTo>
                      <a:pt x="74" y="653"/>
                      <a:pt x="73" y="644"/>
                      <a:pt x="73" y="634"/>
                    </a:cubicBezTo>
                    <a:cubicBezTo>
                      <a:pt x="72" y="625"/>
                      <a:pt x="72" y="616"/>
                      <a:pt x="72" y="607"/>
                    </a:cubicBezTo>
                    <a:cubicBezTo>
                      <a:pt x="71" y="595"/>
                      <a:pt x="71" y="584"/>
                      <a:pt x="70" y="573"/>
                    </a:cubicBezTo>
                    <a:cubicBezTo>
                      <a:pt x="70" y="558"/>
                      <a:pt x="69" y="543"/>
                      <a:pt x="68" y="528"/>
                    </a:cubicBezTo>
                    <a:cubicBezTo>
                      <a:pt x="67" y="518"/>
                      <a:pt x="68" y="508"/>
                      <a:pt x="66" y="498"/>
                    </a:cubicBezTo>
                    <a:cubicBezTo>
                      <a:pt x="63" y="485"/>
                      <a:pt x="64" y="472"/>
                      <a:pt x="61" y="459"/>
                    </a:cubicBezTo>
                    <a:cubicBezTo>
                      <a:pt x="59" y="451"/>
                      <a:pt x="60" y="442"/>
                      <a:pt x="59" y="433"/>
                    </a:cubicBezTo>
                    <a:cubicBezTo>
                      <a:pt x="56" y="421"/>
                      <a:pt x="55" y="407"/>
                      <a:pt x="50" y="395"/>
                    </a:cubicBezTo>
                    <a:cubicBezTo>
                      <a:pt x="50" y="383"/>
                      <a:pt x="45" y="371"/>
                      <a:pt x="46" y="359"/>
                    </a:cubicBezTo>
                    <a:cubicBezTo>
                      <a:pt x="46" y="356"/>
                      <a:pt x="44" y="353"/>
                      <a:pt x="44" y="350"/>
                    </a:cubicBezTo>
                    <a:cubicBezTo>
                      <a:pt x="42" y="338"/>
                      <a:pt x="40" y="326"/>
                      <a:pt x="39" y="314"/>
                    </a:cubicBezTo>
                    <a:cubicBezTo>
                      <a:pt x="37" y="303"/>
                      <a:pt x="37" y="293"/>
                      <a:pt x="35" y="283"/>
                    </a:cubicBezTo>
                    <a:cubicBezTo>
                      <a:pt x="33" y="266"/>
                      <a:pt x="29" y="250"/>
                      <a:pt x="27" y="234"/>
                    </a:cubicBezTo>
                    <a:cubicBezTo>
                      <a:pt x="24" y="221"/>
                      <a:pt x="23" y="207"/>
                      <a:pt x="19" y="193"/>
                    </a:cubicBezTo>
                    <a:cubicBezTo>
                      <a:pt x="17" y="185"/>
                      <a:pt x="18" y="176"/>
                      <a:pt x="14" y="169"/>
                    </a:cubicBezTo>
                    <a:cubicBezTo>
                      <a:pt x="16" y="162"/>
                      <a:pt x="12" y="155"/>
                      <a:pt x="11" y="148"/>
                    </a:cubicBezTo>
                    <a:cubicBezTo>
                      <a:pt x="8" y="131"/>
                      <a:pt x="9" y="114"/>
                      <a:pt x="7" y="98"/>
                    </a:cubicBezTo>
                    <a:cubicBezTo>
                      <a:pt x="5" y="85"/>
                      <a:pt x="4" y="72"/>
                      <a:pt x="3" y="59"/>
                    </a:cubicBezTo>
                    <a:cubicBezTo>
                      <a:pt x="3" y="55"/>
                      <a:pt x="0" y="52"/>
                      <a:pt x="1" y="48"/>
                    </a:cubicBezTo>
                    <a:cubicBezTo>
                      <a:pt x="2" y="46"/>
                      <a:pt x="0" y="44"/>
                      <a:pt x="2" y="42"/>
                    </a:cubicBezTo>
                    <a:cubicBezTo>
                      <a:pt x="3" y="42"/>
                      <a:pt x="2" y="39"/>
                      <a:pt x="1" y="36"/>
                    </a:cubicBezTo>
                    <a:cubicBezTo>
                      <a:pt x="4" y="36"/>
                      <a:pt x="7" y="34"/>
                      <a:pt x="10" y="34"/>
                    </a:cubicBezTo>
                    <a:cubicBezTo>
                      <a:pt x="21" y="34"/>
                      <a:pt x="33" y="34"/>
                      <a:pt x="44" y="34"/>
                    </a:cubicBezTo>
                    <a:cubicBezTo>
                      <a:pt x="52" y="34"/>
                      <a:pt x="60" y="35"/>
                      <a:pt x="67" y="35"/>
                    </a:cubicBezTo>
                    <a:cubicBezTo>
                      <a:pt x="74" y="35"/>
                      <a:pt x="80" y="34"/>
                      <a:pt x="87" y="33"/>
                    </a:cubicBezTo>
                    <a:cubicBezTo>
                      <a:pt x="98" y="32"/>
                      <a:pt x="108" y="31"/>
                      <a:pt x="118" y="29"/>
                    </a:cubicBezTo>
                    <a:cubicBezTo>
                      <a:pt x="131" y="28"/>
                      <a:pt x="144" y="26"/>
                      <a:pt x="156" y="23"/>
                    </a:cubicBezTo>
                    <a:cubicBezTo>
                      <a:pt x="172" y="20"/>
                      <a:pt x="188" y="17"/>
                      <a:pt x="203" y="14"/>
                    </a:cubicBezTo>
                    <a:cubicBezTo>
                      <a:pt x="204" y="14"/>
                      <a:pt x="205" y="14"/>
                      <a:pt x="207" y="14"/>
                    </a:cubicBezTo>
                    <a:cubicBezTo>
                      <a:pt x="207" y="16"/>
                      <a:pt x="206" y="17"/>
                      <a:pt x="206" y="19"/>
                    </a:cubicBezTo>
                    <a:cubicBezTo>
                      <a:pt x="202" y="26"/>
                      <a:pt x="199" y="32"/>
                      <a:pt x="196" y="39"/>
                    </a:cubicBezTo>
                    <a:cubicBezTo>
                      <a:pt x="194" y="41"/>
                      <a:pt x="193" y="44"/>
                      <a:pt x="191" y="46"/>
                    </a:cubicBezTo>
                    <a:cubicBezTo>
                      <a:pt x="185" y="50"/>
                      <a:pt x="183" y="56"/>
                      <a:pt x="180" y="62"/>
                    </a:cubicBezTo>
                    <a:cubicBezTo>
                      <a:pt x="177" y="67"/>
                      <a:pt x="179" y="72"/>
                      <a:pt x="180" y="77"/>
                    </a:cubicBezTo>
                    <a:cubicBezTo>
                      <a:pt x="180" y="80"/>
                      <a:pt x="185" y="81"/>
                      <a:pt x="188" y="79"/>
                    </a:cubicBezTo>
                    <a:cubicBezTo>
                      <a:pt x="192" y="74"/>
                      <a:pt x="196" y="76"/>
                      <a:pt x="200" y="76"/>
                    </a:cubicBezTo>
                    <a:cubicBezTo>
                      <a:pt x="204" y="77"/>
                      <a:pt x="205" y="79"/>
                      <a:pt x="203" y="83"/>
                    </a:cubicBezTo>
                    <a:cubicBezTo>
                      <a:pt x="201" y="89"/>
                      <a:pt x="199" y="95"/>
                      <a:pt x="196" y="101"/>
                    </a:cubicBezTo>
                    <a:cubicBezTo>
                      <a:pt x="193" y="111"/>
                      <a:pt x="190" y="122"/>
                      <a:pt x="183" y="130"/>
                    </a:cubicBezTo>
                    <a:cubicBezTo>
                      <a:pt x="176" y="138"/>
                      <a:pt x="173" y="148"/>
                      <a:pt x="170" y="157"/>
                    </a:cubicBezTo>
                    <a:cubicBezTo>
                      <a:pt x="165" y="169"/>
                      <a:pt x="160" y="181"/>
                      <a:pt x="155" y="193"/>
                    </a:cubicBezTo>
                    <a:cubicBezTo>
                      <a:pt x="153" y="197"/>
                      <a:pt x="152" y="202"/>
                      <a:pt x="151" y="206"/>
                    </a:cubicBezTo>
                    <a:cubicBezTo>
                      <a:pt x="149" y="212"/>
                      <a:pt x="151" y="218"/>
                      <a:pt x="159" y="221"/>
                    </a:cubicBezTo>
                    <a:cubicBezTo>
                      <a:pt x="161" y="222"/>
                      <a:pt x="164" y="223"/>
                      <a:pt x="167" y="224"/>
                    </a:cubicBezTo>
                    <a:cubicBezTo>
                      <a:pt x="166" y="230"/>
                      <a:pt x="166" y="235"/>
                      <a:pt x="166" y="241"/>
                    </a:cubicBezTo>
                    <a:cubicBezTo>
                      <a:pt x="165" y="250"/>
                      <a:pt x="169" y="259"/>
                      <a:pt x="173" y="267"/>
                    </a:cubicBezTo>
                    <a:cubicBezTo>
                      <a:pt x="175" y="272"/>
                      <a:pt x="178" y="276"/>
                      <a:pt x="183" y="279"/>
                    </a:cubicBezTo>
                    <a:cubicBezTo>
                      <a:pt x="189" y="281"/>
                      <a:pt x="194" y="282"/>
                      <a:pt x="200" y="28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24" name="Freeform 22"/>
              <p:cNvSpPr>
                <a:spLocks noEditPoints="1"/>
              </p:cNvSpPr>
              <p:nvPr/>
            </p:nvSpPr>
            <p:spPr bwMode="auto">
              <a:xfrm>
                <a:off x="3250" y="1051"/>
                <a:ext cx="805" cy="1084"/>
              </a:xfrm>
              <a:custGeom>
                <a:avLst/>
                <a:gdLst>
                  <a:gd name="T0" fmla="*/ 236 w 447"/>
                  <a:gd name="T1" fmla="*/ 30 h 602"/>
                  <a:gd name="T2" fmla="*/ 234 w 447"/>
                  <a:gd name="T3" fmla="*/ 36 h 602"/>
                  <a:gd name="T4" fmla="*/ 285 w 447"/>
                  <a:gd name="T5" fmla="*/ 62 h 602"/>
                  <a:gd name="T6" fmla="*/ 373 w 447"/>
                  <a:gd name="T7" fmla="*/ 164 h 602"/>
                  <a:gd name="T8" fmla="*/ 399 w 447"/>
                  <a:gd name="T9" fmla="*/ 214 h 602"/>
                  <a:gd name="T10" fmla="*/ 424 w 447"/>
                  <a:gd name="T11" fmla="*/ 270 h 602"/>
                  <a:gd name="T12" fmla="*/ 445 w 447"/>
                  <a:gd name="T13" fmla="*/ 371 h 602"/>
                  <a:gd name="T14" fmla="*/ 434 w 447"/>
                  <a:gd name="T15" fmla="*/ 433 h 602"/>
                  <a:gd name="T16" fmla="*/ 419 w 447"/>
                  <a:gd name="T17" fmla="*/ 472 h 602"/>
                  <a:gd name="T18" fmla="*/ 403 w 447"/>
                  <a:gd name="T19" fmla="*/ 539 h 602"/>
                  <a:gd name="T20" fmla="*/ 394 w 447"/>
                  <a:gd name="T21" fmla="*/ 556 h 602"/>
                  <a:gd name="T22" fmla="*/ 375 w 447"/>
                  <a:gd name="T23" fmla="*/ 596 h 602"/>
                  <a:gd name="T24" fmla="*/ 347 w 447"/>
                  <a:gd name="T25" fmla="*/ 602 h 602"/>
                  <a:gd name="T26" fmla="*/ 304 w 447"/>
                  <a:gd name="T27" fmla="*/ 595 h 602"/>
                  <a:gd name="T28" fmla="*/ 249 w 447"/>
                  <a:gd name="T29" fmla="*/ 573 h 602"/>
                  <a:gd name="T30" fmla="*/ 221 w 447"/>
                  <a:gd name="T31" fmla="*/ 565 h 602"/>
                  <a:gd name="T32" fmla="*/ 209 w 447"/>
                  <a:gd name="T33" fmla="*/ 556 h 602"/>
                  <a:gd name="T34" fmla="*/ 226 w 447"/>
                  <a:gd name="T35" fmla="*/ 523 h 602"/>
                  <a:gd name="T36" fmla="*/ 240 w 447"/>
                  <a:gd name="T37" fmla="*/ 504 h 602"/>
                  <a:gd name="T38" fmla="*/ 242 w 447"/>
                  <a:gd name="T39" fmla="*/ 489 h 602"/>
                  <a:gd name="T40" fmla="*/ 259 w 447"/>
                  <a:gd name="T41" fmla="*/ 451 h 602"/>
                  <a:gd name="T42" fmla="*/ 270 w 447"/>
                  <a:gd name="T43" fmla="*/ 423 h 602"/>
                  <a:gd name="T44" fmla="*/ 274 w 447"/>
                  <a:gd name="T45" fmla="*/ 412 h 602"/>
                  <a:gd name="T46" fmla="*/ 288 w 447"/>
                  <a:gd name="T47" fmla="*/ 368 h 602"/>
                  <a:gd name="T48" fmla="*/ 288 w 447"/>
                  <a:gd name="T49" fmla="*/ 341 h 602"/>
                  <a:gd name="T50" fmla="*/ 271 w 447"/>
                  <a:gd name="T51" fmla="*/ 358 h 602"/>
                  <a:gd name="T52" fmla="*/ 237 w 447"/>
                  <a:gd name="T53" fmla="*/ 267 h 602"/>
                  <a:gd name="T54" fmla="*/ 227 w 447"/>
                  <a:gd name="T55" fmla="*/ 235 h 602"/>
                  <a:gd name="T56" fmla="*/ 214 w 447"/>
                  <a:gd name="T57" fmla="*/ 212 h 602"/>
                  <a:gd name="T58" fmla="*/ 222 w 447"/>
                  <a:gd name="T59" fmla="*/ 262 h 602"/>
                  <a:gd name="T60" fmla="*/ 232 w 447"/>
                  <a:gd name="T61" fmla="*/ 296 h 602"/>
                  <a:gd name="T62" fmla="*/ 257 w 447"/>
                  <a:gd name="T63" fmla="*/ 352 h 602"/>
                  <a:gd name="T64" fmla="*/ 274 w 447"/>
                  <a:gd name="T65" fmla="*/ 382 h 602"/>
                  <a:gd name="T66" fmla="*/ 246 w 447"/>
                  <a:gd name="T67" fmla="*/ 458 h 602"/>
                  <a:gd name="T68" fmla="*/ 220 w 447"/>
                  <a:gd name="T69" fmla="*/ 500 h 602"/>
                  <a:gd name="T70" fmla="*/ 151 w 447"/>
                  <a:gd name="T71" fmla="*/ 514 h 602"/>
                  <a:gd name="T72" fmla="*/ 62 w 447"/>
                  <a:gd name="T73" fmla="*/ 524 h 602"/>
                  <a:gd name="T74" fmla="*/ 16 w 447"/>
                  <a:gd name="T75" fmla="*/ 524 h 602"/>
                  <a:gd name="T76" fmla="*/ 8 w 447"/>
                  <a:gd name="T77" fmla="*/ 483 h 602"/>
                  <a:gd name="T78" fmla="*/ 4 w 447"/>
                  <a:gd name="T79" fmla="*/ 455 h 602"/>
                  <a:gd name="T80" fmla="*/ 1 w 447"/>
                  <a:gd name="T81" fmla="*/ 382 h 602"/>
                  <a:gd name="T82" fmla="*/ 1 w 447"/>
                  <a:gd name="T83" fmla="*/ 332 h 602"/>
                  <a:gd name="T84" fmla="*/ 11 w 447"/>
                  <a:gd name="T85" fmla="*/ 215 h 602"/>
                  <a:gd name="T86" fmla="*/ 33 w 447"/>
                  <a:gd name="T87" fmla="*/ 125 h 602"/>
                  <a:gd name="T88" fmla="*/ 74 w 447"/>
                  <a:gd name="T89" fmla="*/ 52 h 602"/>
                  <a:gd name="T90" fmla="*/ 98 w 447"/>
                  <a:gd name="T91" fmla="*/ 36 h 602"/>
                  <a:gd name="T92" fmla="*/ 174 w 447"/>
                  <a:gd name="T93" fmla="*/ 13 h 602"/>
                  <a:gd name="T94" fmla="*/ 211 w 447"/>
                  <a:gd name="T95" fmla="*/ 3 h 602"/>
                  <a:gd name="T96" fmla="*/ 235 w 447"/>
                  <a:gd name="T97" fmla="*/ 4 h 602"/>
                  <a:gd name="T98" fmla="*/ 253 w 447"/>
                  <a:gd name="T99" fmla="*/ 373 h 602"/>
                  <a:gd name="T100" fmla="*/ 258 w 447"/>
                  <a:gd name="T101" fmla="*/ 375 h 602"/>
                  <a:gd name="T102" fmla="*/ 253 w 447"/>
                  <a:gd name="T103" fmla="*/ 373 h 60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447" h="602">
                    <a:moveTo>
                      <a:pt x="259" y="33"/>
                    </a:moveTo>
                    <a:cubicBezTo>
                      <a:pt x="251" y="32"/>
                      <a:pt x="244" y="31"/>
                      <a:pt x="236" y="30"/>
                    </a:cubicBezTo>
                    <a:cubicBezTo>
                      <a:pt x="233" y="29"/>
                      <a:pt x="230" y="28"/>
                      <a:pt x="229" y="31"/>
                    </a:cubicBezTo>
                    <a:cubicBezTo>
                      <a:pt x="228" y="35"/>
                      <a:pt x="232" y="35"/>
                      <a:pt x="234" y="36"/>
                    </a:cubicBezTo>
                    <a:cubicBezTo>
                      <a:pt x="239" y="38"/>
                      <a:pt x="243" y="38"/>
                      <a:pt x="248" y="39"/>
                    </a:cubicBezTo>
                    <a:cubicBezTo>
                      <a:pt x="262" y="43"/>
                      <a:pt x="274" y="51"/>
                      <a:pt x="285" y="62"/>
                    </a:cubicBezTo>
                    <a:cubicBezTo>
                      <a:pt x="295" y="72"/>
                      <a:pt x="305" y="83"/>
                      <a:pt x="316" y="93"/>
                    </a:cubicBezTo>
                    <a:cubicBezTo>
                      <a:pt x="338" y="115"/>
                      <a:pt x="357" y="138"/>
                      <a:pt x="373" y="164"/>
                    </a:cubicBezTo>
                    <a:cubicBezTo>
                      <a:pt x="377" y="172"/>
                      <a:pt x="380" y="180"/>
                      <a:pt x="384" y="188"/>
                    </a:cubicBezTo>
                    <a:cubicBezTo>
                      <a:pt x="389" y="197"/>
                      <a:pt x="394" y="206"/>
                      <a:pt x="399" y="214"/>
                    </a:cubicBezTo>
                    <a:cubicBezTo>
                      <a:pt x="401" y="219"/>
                      <a:pt x="404" y="224"/>
                      <a:pt x="406" y="229"/>
                    </a:cubicBezTo>
                    <a:cubicBezTo>
                      <a:pt x="412" y="243"/>
                      <a:pt x="418" y="256"/>
                      <a:pt x="424" y="270"/>
                    </a:cubicBezTo>
                    <a:cubicBezTo>
                      <a:pt x="435" y="293"/>
                      <a:pt x="444" y="316"/>
                      <a:pt x="446" y="341"/>
                    </a:cubicBezTo>
                    <a:cubicBezTo>
                      <a:pt x="447" y="351"/>
                      <a:pt x="446" y="361"/>
                      <a:pt x="445" y="371"/>
                    </a:cubicBezTo>
                    <a:cubicBezTo>
                      <a:pt x="445" y="378"/>
                      <a:pt x="444" y="385"/>
                      <a:pt x="443" y="392"/>
                    </a:cubicBezTo>
                    <a:cubicBezTo>
                      <a:pt x="442" y="406"/>
                      <a:pt x="438" y="419"/>
                      <a:pt x="434" y="433"/>
                    </a:cubicBezTo>
                    <a:cubicBezTo>
                      <a:pt x="431" y="443"/>
                      <a:pt x="428" y="454"/>
                      <a:pt x="425" y="465"/>
                    </a:cubicBezTo>
                    <a:cubicBezTo>
                      <a:pt x="424" y="469"/>
                      <a:pt x="423" y="471"/>
                      <a:pt x="419" y="472"/>
                    </a:cubicBezTo>
                    <a:cubicBezTo>
                      <a:pt x="421" y="481"/>
                      <a:pt x="418" y="489"/>
                      <a:pt x="416" y="497"/>
                    </a:cubicBezTo>
                    <a:cubicBezTo>
                      <a:pt x="411" y="511"/>
                      <a:pt x="407" y="525"/>
                      <a:pt x="403" y="539"/>
                    </a:cubicBezTo>
                    <a:cubicBezTo>
                      <a:pt x="401" y="544"/>
                      <a:pt x="398" y="549"/>
                      <a:pt x="396" y="553"/>
                    </a:cubicBezTo>
                    <a:cubicBezTo>
                      <a:pt x="395" y="554"/>
                      <a:pt x="394" y="555"/>
                      <a:pt x="394" y="556"/>
                    </a:cubicBezTo>
                    <a:cubicBezTo>
                      <a:pt x="390" y="564"/>
                      <a:pt x="387" y="571"/>
                      <a:pt x="383" y="578"/>
                    </a:cubicBezTo>
                    <a:cubicBezTo>
                      <a:pt x="380" y="584"/>
                      <a:pt x="378" y="590"/>
                      <a:pt x="375" y="596"/>
                    </a:cubicBezTo>
                    <a:cubicBezTo>
                      <a:pt x="373" y="601"/>
                      <a:pt x="371" y="602"/>
                      <a:pt x="365" y="601"/>
                    </a:cubicBezTo>
                    <a:cubicBezTo>
                      <a:pt x="359" y="600"/>
                      <a:pt x="353" y="600"/>
                      <a:pt x="347" y="602"/>
                    </a:cubicBezTo>
                    <a:cubicBezTo>
                      <a:pt x="345" y="602"/>
                      <a:pt x="343" y="602"/>
                      <a:pt x="341" y="602"/>
                    </a:cubicBezTo>
                    <a:cubicBezTo>
                      <a:pt x="328" y="600"/>
                      <a:pt x="316" y="599"/>
                      <a:pt x="304" y="595"/>
                    </a:cubicBezTo>
                    <a:cubicBezTo>
                      <a:pt x="297" y="592"/>
                      <a:pt x="289" y="589"/>
                      <a:pt x="282" y="586"/>
                    </a:cubicBezTo>
                    <a:cubicBezTo>
                      <a:pt x="271" y="582"/>
                      <a:pt x="260" y="577"/>
                      <a:pt x="249" y="573"/>
                    </a:cubicBezTo>
                    <a:cubicBezTo>
                      <a:pt x="241" y="570"/>
                      <a:pt x="233" y="568"/>
                      <a:pt x="225" y="566"/>
                    </a:cubicBezTo>
                    <a:cubicBezTo>
                      <a:pt x="223" y="566"/>
                      <a:pt x="222" y="565"/>
                      <a:pt x="221" y="565"/>
                    </a:cubicBezTo>
                    <a:cubicBezTo>
                      <a:pt x="217" y="563"/>
                      <a:pt x="213" y="562"/>
                      <a:pt x="208" y="560"/>
                    </a:cubicBezTo>
                    <a:cubicBezTo>
                      <a:pt x="208" y="559"/>
                      <a:pt x="208" y="558"/>
                      <a:pt x="209" y="556"/>
                    </a:cubicBezTo>
                    <a:cubicBezTo>
                      <a:pt x="211" y="551"/>
                      <a:pt x="214" y="546"/>
                      <a:pt x="217" y="541"/>
                    </a:cubicBezTo>
                    <a:cubicBezTo>
                      <a:pt x="220" y="535"/>
                      <a:pt x="223" y="529"/>
                      <a:pt x="226" y="523"/>
                    </a:cubicBezTo>
                    <a:cubicBezTo>
                      <a:pt x="227" y="519"/>
                      <a:pt x="228" y="515"/>
                      <a:pt x="231" y="512"/>
                    </a:cubicBezTo>
                    <a:cubicBezTo>
                      <a:pt x="233" y="508"/>
                      <a:pt x="234" y="504"/>
                      <a:pt x="240" y="504"/>
                    </a:cubicBezTo>
                    <a:cubicBezTo>
                      <a:pt x="241" y="504"/>
                      <a:pt x="242" y="503"/>
                      <a:pt x="243" y="502"/>
                    </a:cubicBezTo>
                    <a:cubicBezTo>
                      <a:pt x="238" y="498"/>
                      <a:pt x="240" y="493"/>
                      <a:pt x="242" y="489"/>
                    </a:cubicBezTo>
                    <a:cubicBezTo>
                      <a:pt x="248" y="481"/>
                      <a:pt x="250" y="471"/>
                      <a:pt x="254" y="462"/>
                    </a:cubicBezTo>
                    <a:cubicBezTo>
                      <a:pt x="256" y="458"/>
                      <a:pt x="258" y="454"/>
                      <a:pt x="259" y="451"/>
                    </a:cubicBezTo>
                    <a:cubicBezTo>
                      <a:pt x="262" y="444"/>
                      <a:pt x="265" y="438"/>
                      <a:pt x="266" y="431"/>
                    </a:cubicBezTo>
                    <a:cubicBezTo>
                      <a:pt x="267" y="428"/>
                      <a:pt x="270" y="426"/>
                      <a:pt x="270" y="423"/>
                    </a:cubicBezTo>
                    <a:cubicBezTo>
                      <a:pt x="270" y="419"/>
                      <a:pt x="272" y="416"/>
                      <a:pt x="273" y="413"/>
                    </a:cubicBezTo>
                    <a:cubicBezTo>
                      <a:pt x="273" y="412"/>
                      <a:pt x="274" y="412"/>
                      <a:pt x="274" y="412"/>
                    </a:cubicBezTo>
                    <a:cubicBezTo>
                      <a:pt x="274" y="404"/>
                      <a:pt x="279" y="398"/>
                      <a:pt x="281" y="390"/>
                    </a:cubicBezTo>
                    <a:cubicBezTo>
                      <a:pt x="283" y="383"/>
                      <a:pt x="286" y="375"/>
                      <a:pt x="288" y="368"/>
                    </a:cubicBezTo>
                    <a:cubicBezTo>
                      <a:pt x="290" y="362"/>
                      <a:pt x="292" y="356"/>
                      <a:pt x="294" y="351"/>
                    </a:cubicBezTo>
                    <a:cubicBezTo>
                      <a:pt x="296" y="346"/>
                      <a:pt x="295" y="344"/>
                      <a:pt x="288" y="341"/>
                    </a:cubicBezTo>
                    <a:cubicBezTo>
                      <a:pt x="285" y="349"/>
                      <a:pt x="282" y="357"/>
                      <a:pt x="279" y="365"/>
                    </a:cubicBezTo>
                    <a:cubicBezTo>
                      <a:pt x="275" y="364"/>
                      <a:pt x="273" y="361"/>
                      <a:pt x="271" y="358"/>
                    </a:cubicBezTo>
                    <a:cubicBezTo>
                      <a:pt x="265" y="345"/>
                      <a:pt x="260" y="333"/>
                      <a:pt x="254" y="320"/>
                    </a:cubicBezTo>
                    <a:cubicBezTo>
                      <a:pt x="245" y="304"/>
                      <a:pt x="241" y="285"/>
                      <a:pt x="237" y="267"/>
                    </a:cubicBezTo>
                    <a:cubicBezTo>
                      <a:pt x="235" y="261"/>
                      <a:pt x="235" y="255"/>
                      <a:pt x="230" y="250"/>
                    </a:cubicBezTo>
                    <a:cubicBezTo>
                      <a:pt x="231" y="245"/>
                      <a:pt x="227" y="240"/>
                      <a:pt x="227" y="235"/>
                    </a:cubicBezTo>
                    <a:cubicBezTo>
                      <a:pt x="226" y="226"/>
                      <a:pt x="225" y="216"/>
                      <a:pt x="224" y="206"/>
                    </a:cubicBezTo>
                    <a:cubicBezTo>
                      <a:pt x="217" y="203"/>
                      <a:pt x="214" y="204"/>
                      <a:pt x="214" y="212"/>
                    </a:cubicBezTo>
                    <a:cubicBezTo>
                      <a:pt x="214" y="219"/>
                      <a:pt x="215" y="225"/>
                      <a:pt x="216" y="232"/>
                    </a:cubicBezTo>
                    <a:cubicBezTo>
                      <a:pt x="218" y="242"/>
                      <a:pt x="220" y="252"/>
                      <a:pt x="222" y="262"/>
                    </a:cubicBezTo>
                    <a:cubicBezTo>
                      <a:pt x="222" y="262"/>
                      <a:pt x="223" y="263"/>
                      <a:pt x="223" y="263"/>
                    </a:cubicBezTo>
                    <a:cubicBezTo>
                      <a:pt x="224" y="275"/>
                      <a:pt x="228" y="285"/>
                      <a:pt x="232" y="296"/>
                    </a:cubicBezTo>
                    <a:cubicBezTo>
                      <a:pt x="234" y="304"/>
                      <a:pt x="238" y="311"/>
                      <a:pt x="240" y="319"/>
                    </a:cubicBezTo>
                    <a:cubicBezTo>
                      <a:pt x="244" y="331"/>
                      <a:pt x="251" y="341"/>
                      <a:pt x="257" y="352"/>
                    </a:cubicBezTo>
                    <a:cubicBezTo>
                      <a:pt x="257" y="353"/>
                      <a:pt x="258" y="354"/>
                      <a:pt x="258" y="355"/>
                    </a:cubicBezTo>
                    <a:cubicBezTo>
                      <a:pt x="263" y="364"/>
                      <a:pt x="266" y="375"/>
                      <a:pt x="274" y="382"/>
                    </a:cubicBezTo>
                    <a:cubicBezTo>
                      <a:pt x="269" y="394"/>
                      <a:pt x="265" y="406"/>
                      <a:pt x="261" y="418"/>
                    </a:cubicBezTo>
                    <a:cubicBezTo>
                      <a:pt x="256" y="431"/>
                      <a:pt x="252" y="445"/>
                      <a:pt x="246" y="458"/>
                    </a:cubicBezTo>
                    <a:cubicBezTo>
                      <a:pt x="242" y="469"/>
                      <a:pt x="236" y="480"/>
                      <a:pt x="230" y="491"/>
                    </a:cubicBezTo>
                    <a:cubicBezTo>
                      <a:pt x="228" y="496"/>
                      <a:pt x="225" y="499"/>
                      <a:pt x="220" y="500"/>
                    </a:cubicBezTo>
                    <a:cubicBezTo>
                      <a:pt x="205" y="503"/>
                      <a:pt x="190" y="507"/>
                      <a:pt x="175" y="510"/>
                    </a:cubicBezTo>
                    <a:cubicBezTo>
                      <a:pt x="167" y="512"/>
                      <a:pt x="159" y="513"/>
                      <a:pt x="151" y="514"/>
                    </a:cubicBezTo>
                    <a:cubicBezTo>
                      <a:pt x="140" y="516"/>
                      <a:pt x="128" y="517"/>
                      <a:pt x="117" y="520"/>
                    </a:cubicBezTo>
                    <a:cubicBezTo>
                      <a:pt x="99" y="524"/>
                      <a:pt x="80" y="525"/>
                      <a:pt x="62" y="524"/>
                    </a:cubicBezTo>
                    <a:cubicBezTo>
                      <a:pt x="53" y="524"/>
                      <a:pt x="44" y="525"/>
                      <a:pt x="35" y="525"/>
                    </a:cubicBezTo>
                    <a:cubicBezTo>
                      <a:pt x="29" y="525"/>
                      <a:pt x="22" y="525"/>
                      <a:pt x="16" y="524"/>
                    </a:cubicBezTo>
                    <a:cubicBezTo>
                      <a:pt x="14" y="524"/>
                      <a:pt x="13" y="521"/>
                      <a:pt x="12" y="520"/>
                    </a:cubicBezTo>
                    <a:cubicBezTo>
                      <a:pt x="11" y="507"/>
                      <a:pt x="10" y="495"/>
                      <a:pt x="8" y="483"/>
                    </a:cubicBezTo>
                    <a:cubicBezTo>
                      <a:pt x="8" y="481"/>
                      <a:pt x="8" y="480"/>
                      <a:pt x="8" y="479"/>
                    </a:cubicBezTo>
                    <a:cubicBezTo>
                      <a:pt x="5" y="471"/>
                      <a:pt x="5" y="463"/>
                      <a:pt x="4" y="455"/>
                    </a:cubicBezTo>
                    <a:cubicBezTo>
                      <a:pt x="4" y="443"/>
                      <a:pt x="3" y="431"/>
                      <a:pt x="2" y="419"/>
                    </a:cubicBezTo>
                    <a:cubicBezTo>
                      <a:pt x="2" y="407"/>
                      <a:pt x="2" y="394"/>
                      <a:pt x="1" y="382"/>
                    </a:cubicBezTo>
                    <a:cubicBezTo>
                      <a:pt x="1" y="369"/>
                      <a:pt x="1" y="356"/>
                      <a:pt x="0" y="343"/>
                    </a:cubicBezTo>
                    <a:cubicBezTo>
                      <a:pt x="0" y="339"/>
                      <a:pt x="1" y="336"/>
                      <a:pt x="1" y="332"/>
                    </a:cubicBezTo>
                    <a:cubicBezTo>
                      <a:pt x="1" y="318"/>
                      <a:pt x="1" y="304"/>
                      <a:pt x="2" y="290"/>
                    </a:cubicBezTo>
                    <a:cubicBezTo>
                      <a:pt x="3" y="265"/>
                      <a:pt x="6" y="240"/>
                      <a:pt x="11" y="215"/>
                    </a:cubicBezTo>
                    <a:cubicBezTo>
                      <a:pt x="13" y="202"/>
                      <a:pt x="15" y="188"/>
                      <a:pt x="17" y="175"/>
                    </a:cubicBezTo>
                    <a:cubicBezTo>
                      <a:pt x="21" y="158"/>
                      <a:pt x="26" y="141"/>
                      <a:pt x="33" y="125"/>
                    </a:cubicBezTo>
                    <a:cubicBezTo>
                      <a:pt x="36" y="116"/>
                      <a:pt x="38" y="107"/>
                      <a:pt x="42" y="99"/>
                    </a:cubicBezTo>
                    <a:cubicBezTo>
                      <a:pt x="50" y="82"/>
                      <a:pt x="59" y="65"/>
                      <a:pt x="74" y="52"/>
                    </a:cubicBezTo>
                    <a:cubicBezTo>
                      <a:pt x="80" y="47"/>
                      <a:pt x="86" y="42"/>
                      <a:pt x="93" y="39"/>
                    </a:cubicBezTo>
                    <a:cubicBezTo>
                      <a:pt x="95" y="38"/>
                      <a:pt x="97" y="36"/>
                      <a:pt x="98" y="36"/>
                    </a:cubicBezTo>
                    <a:cubicBezTo>
                      <a:pt x="111" y="34"/>
                      <a:pt x="121" y="28"/>
                      <a:pt x="133" y="25"/>
                    </a:cubicBezTo>
                    <a:cubicBezTo>
                      <a:pt x="147" y="21"/>
                      <a:pt x="160" y="17"/>
                      <a:pt x="174" y="13"/>
                    </a:cubicBezTo>
                    <a:cubicBezTo>
                      <a:pt x="181" y="11"/>
                      <a:pt x="187" y="10"/>
                      <a:pt x="194" y="8"/>
                    </a:cubicBezTo>
                    <a:cubicBezTo>
                      <a:pt x="200" y="7"/>
                      <a:pt x="205" y="5"/>
                      <a:pt x="211" y="3"/>
                    </a:cubicBezTo>
                    <a:cubicBezTo>
                      <a:pt x="216" y="2"/>
                      <a:pt x="221" y="0"/>
                      <a:pt x="226" y="2"/>
                    </a:cubicBezTo>
                    <a:cubicBezTo>
                      <a:pt x="229" y="2"/>
                      <a:pt x="233" y="3"/>
                      <a:pt x="235" y="4"/>
                    </a:cubicBezTo>
                    <a:cubicBezTo>
                      <a:pt x="245" y="12"/>
                      <a:pt x="253" y="22"/>
                      <a:pt x="259" y="33"/>
                    </a:cubicBezTo>
                    <a:close/>
                    <a:moveTo>
                      <a:pt x="253" y="373"/>
                    </a:moveTo>
                    <a:cubicBezTo>
                      <a:pt x="253" y="374"/>
                      <a:pt x="253" y="374"/>
                      <a:pt x="253" y="375"/>
                    </a:cubicBezTo>
                    <a:cubicBezTo>
                      <a:pt x="255" y="375"/>
                      <a:pt x="256" y="375"/>
                      <a:pt x="258" y="375"/>
                    </a:cubicBezTo>
                    <a:cubicBezTo>
                      <a:pt x="258" y="375"/>
                      <a:pt x="258" y="374"/>
                      <a:pt x="258" y="374"/>
                    </a:cubicBezTo>
                    <a:cubicBezTo>
                      <a:pt x="256" y="373"/>
                      <a:pt x="255" y="373"/>
                      <a:pt x="253" y="373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25" name="Freeform 23"/>
              <p:cNvSpPr>
                <a:spLocks/>
              </p:cNvSpPr>
              <p:nvPr/>
            </p:nvSpPr>
            <p:spPr bwMode="auto">
              <a:xfrm>
                <a:off x="3036" y="321"/>
                <a:ext cx="709" cy="369"/>
              </a:xfrm>
              <a:custGeom>
                <a:avLst/>
                <a:gdLst>
                  <a:gd name="T0" fmla="*/ 390 w 394"/>
                  <a:gd name="T1" fmla="*/ 205 h 205"/>
                  <a:gd name="T2" fmla="*/ 365 w 394"/>
                  <a:gd name="T3" fmla="*/ 202 h 205"/>
                  <a:gd name="T4" fmla="*/ 343 w 394"/>
                  <a:gd name="T5" fmla="*/ 200 h 205"/>
                  <a:gd name="T6" fmla="*/ 339 w 394"/>
                  <a:gd name="T7" fmla="*/ 199 h 205"/>
                  <a:gd name="T8" fmla="*/ 295 w 394"/>
                  <a:gd name="T9" fmla="*/ 191 h 205"/>
                  <a:gd name="T10" fmla="*/ 241 w 394"/>
                  <a:gd name="T11" fmla="*/ 183 h 205"/>
                  <a:gd name="T12" fmla="*/ 220 w 394"/>
                  <a:gd name="T13" fmla="*/ 178 h 205"/>
                  <a:gd name="T14" fmla="*/ 192 w 394"/>
                  <a:gd name="T15" fmla="*/ 174 h 205"/>
                  <a:gd name="T16" fmla="*/ 187 w 394"/>
                  <a:gd name="T17" fmla="*/ 174 h 205"/>
                  <a:gd name="T18" fmla="*/ 166 w 394"/>
                  <a:gd name="T19" fmla="*/ 168 h 205"/>
                  <a:gd name="T20" fmla="*/ 137 w 394"/>
                  <a:gd name="T21" fmla="*/ 163 h 205"/>
                  <a:gd name="T22" fmla="*/ 98 w 394"/>
                  <a:gd name="T23" fmla="*/ 157 h 205"/>
                  <a:gd name="T24" fmla="*/ 54 w 394"/>
                  <a:gd name="T25" fmla="*/ 150 h 205"/>
                  <a:gd name="T26" fmla="*/ 4 w 394"/>
                  <a:gd name="T27" fmla="*/ 141 h 205"/>
                  <a:gd name="T28" fmla="*/ 0 w 394"/>
                  <a:gd name="T29" fmla="*/ 139 h 205"/>
                  <a:gd name="T30" fmla="*/ 4 w 394"/>
                  <a:gd name="T31" fmla="*/ 130 h 205"/>
                  <a:gd name="T32" fmla="*/ 5 w 394"/>
                  <a:gd name="T33" fmla="*/ 129 h 205"/>
                  <a:gd name="T34" fmla="*/ 16 w 394"/>
                  <a:gd name="T35" fmla="*/ 107 h 205"/>
                  <a:gd name="T36" fmla="*/ 29 w 394"/>
                  <a:gd name="T37" fmla="*/ 86 h 205"/>
                  <a:gd name="T38" fmla="*/ 44 w 394"/>
                  <a:gd name="T39" fmla="*/ 63 h 205"/>
                  <a:gd name="T40" fmla="*/ 74 w 394"/>
                  <a:gd name="T41" fmla="*/ 32 h 205"/>
                  <a:gd name="T42" fmla="*/ 95 w 394"/>
                  <a:gd name="T43" fmla="*/ 23 h 205"/>
                  <a:gd name="T44" fmla="*/ 140 w 394"/>
                  <a:gd name="T45" fmla="*/ 9 h 205"/>
                  <a:gd name="T46" fmla="*/ 166 w 394"/>
                  <a:gd name="T47" fmla="*/ 4 h 205"/>
                  <a:gd name="T48" fmla="*/ 186 w 394"/>
                  <a:gd name="T49" fmla="*/ 1 h 205"/>
                  <a:gd name="T50" fmla="*/ 217 w 394"/>
                  <a:gd name="T51" fmla="*/ 1 h 205"/>
                  <a:gd name="T52" fmla="*/ 239 w 394"/>
                  <a:gd name="T53" fmla="*/ 3 h 205"/>
                  <a:gd name="T54" fmla="*/ 293 w 394"/>
                  <a:gd name="T55" fmla="*/ 17 h 205"/>
                  <a:gd name="T56" fmla="*/ 330 w 394"/>
                  <a:gd name="T57" fmla="*/ 35 h 205"/>
                  <a:gd name="T58" fmla="*/ 361 w 394"/>
                  <a:gd name="T59" fmla="*/ 65 h 205"/>
                  <a:gd name="T60" fmla="*/ 371 w 394"/>
                  <a:gd name="T61" fmla="*/ 78 h 205"/>
                  <a:gd name="T62" fmla="*/ 389 w 394"/>
                  <a:gd name="T63" fmla="*/ 114 h 205"/>
                  <a:gd name="T64" fmla="*/ 390 w 394"/>
                  <a:gd name="T65" fmla="*/ 117 h 205"/>
                  <a:gd name="T66" fmla="*/ 393 w 394"/>
                  <a:gd name="T67" fmla="*/ 143 h 205"/>
                  <a:gd name="T68" fmla="*/ 394 w 394"/>
                  <a:gd name="T69" fmla="*/ 186 h 205"/>
                  <a:gd name="T70" fmla="*/ 390 w 394"/>
                  <a:gd name="T71" fmla="*/ 205 h 2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394" h="205">
                    <a:moveTo>
                      <a:pt x="390" y="205"/>
                    </a:moveTo>
                    <a:cubicBezTo>
                      <a:pt x="381" y="204"/>
                      <a:pt x="373" y="203"/>
                      <a:pt x="365" y="202"/>
                    </a:cubicBezTo>
                    <a:cubicBezTo>
                      <a:pt x="357" y="202"/>
                      <a:pt x="350" y="201"/>
                      <a:pt x="343" y="200"/>
                    </a:cubicBezTo>
                    <a:cubicBezTo>
                      <a:pt x="341" y="200"/>
                      <a:pt x="340" y="200"/>
                      <a:pt x="339" y="199"/>
                    </a:cubicBezTo>
                    <a:cubicBezTo>
                      <a:pt x="325" y="194"/>
                      <a:pt x="310" y="194"/>
                      <a:pt x="295" y="191"/>
                    </a:cubicBezTo>
                    <a:cubicBezTo>
                      <a:pt x="277" y="189"/>
                      <a:pt x="259" y="186"/>
                      <a:pt x="241" y="183"/>
                    </a:cubicBezTo>
                    <a:cubicBezTo>
                      <a:pt x="234" y="182"/>
                      <a:pt x="227" y="179"/>
                      <a:pt x="220" y="178"/>
                    </a:cubicBezTo>
                    <a:cubicBezTo>
                      <a:pt x="210" y="177"/>
                      <a:pt x="201" y="176"/>
                      <a:pt x="192" y="174"/>
                    </a:cubicBezTo>
                    <a:cubicBezTo>
                      <a:pt x="190" y="174"/>
                      <a:pt x="188" y="175"/>
                      <a:pt x="187" y="174"/>
                    </a:cubicBezTo>
                    <a:cubicBezTo>
                      <a:pt x="181" y="168"/>
                      <a:pt x="173" y="170"/>
                      <a:pt x="166" y="168"/>
                    </a:cubicBezTo>
                    <a:cubicBezTo>
                      <a:pt x="156" y="166"/>
                      <a:pt x="147" y="164"/>
                      <a:pt x="137" y="163"/>
                    </a:cubicBezTo>
                    <a:cubicBezTo>
                      <a:pt x="124" y="161"/>
                      <a:pt x="111" y="159"/>
                      <a:pt x="98" y="157"/>
                    </a:cubicBezTo>
                    <a:cubicBezTo>
                      <a:pt x="84" y="155"/>
                      <a:pt x="69" y="151"/>
                      <a:pt x="54" y="150"/>
                    </a:cubicBezTo>
                    <a:cubicBezTo>
                      <a:pt x="37" y="148"/>
                      <a:pt x="21" y="143"/>
                      <a:pt x="4" y="141"/>
                    </a:cubicBezTo>
                    <a:cubicBezTo>
                      <a:pt x="3" y="141"/>
                      <a:pt x="2" y="140"/>
                      <a:pt x="0" y="139"/>
                    </a:cubicBezTo>
                    <a:cubicBezTo>
                      <a:pt x="1" y="136"/>
                      <a:pt x="3" y="133"/>
                      <a:pt x="4" y="130"/>
                    </a:cubicBezTo>
                    <a:cubicBezTo>
                      <a:pt x="4" y="130"/>
                      <a:pt x="5" y="130"/>
                      <a:pt x="5" y="129"/>
                    </a:cubicBezTo>
                    <a:cubicBezTo>
                      <a:pt x="6" y="121"/>
                      <a:pt x="11" y="114"/>
                      <a:pt x="16" y="107"/>
                    </a:cubicBezTo>
                    <a:cubicBezTo>
                      <a:pt x="20" y="100"/>
                      <a:pt x="25" y="93"/>
                      <a:pt x="29" y="86"/>
                    </a:cubicBezTo>
                    <a:cubicBezTo>
                      <a:pt x="34" y="78"/>
                      <a:pt x="38" y="70"/>
                      <a:pt x="44" y="63"/>
                    </a:cubicBezTo>
                    <a:cubicBezTo>
                      <a:pt x="52" y="52"/>
                      <a:pt x="62" y="41"/>
                      <a:pt x="74" y="32"/>
                    </a:cubicBezTo>
                    <a:cubicBezTo>
                      <a:pt x="81" y="28"/>
                      <a:pt x="88" y="26"/>
                      <a:pt x="95" y="23"/>
                    </a:cubicBezTo>
                    <a:cubicBezTo>
                      <a:pt x="110" y="18"/>
                      <a:pt x="125" y="13"/>
                      <a:pt x="140" y="9"/>
                    </a:cubicBezTo>
                    <a:cubicBezTo>
                      <a:pt x="148" y="6"/>
                      <a:pt x="157" y="5"/>
                      <a:pt x="166" y="4"/>
                    </a:cubicBezTo>
                    <a:cubicBezTo>
                      <a:pt x="172" y="3"/>
                      <a:pt x="179" y="1"/>
                      <a:pt x="186" y="1"/>
                    </a:cubicBezTo>
                    <a:cubicBezTo>
                      <a:pt x="196" y="0"/>
                      <a:pt x="207" y="1"/>
                      <a:pt x="217" y="1"/>
                    </a:cubicBezTo>
                    <a:cubicBezTo>
                      <a:pt x="224" y="2"/>
                      <a:pt x="232" y="3"/>
                      <a:pt x="239" y="3"/>
                    </a:cubicBezTo>
                    <a:cubicBezTo>
                      <a:pt x="257" y="5"/>
                      <a:pt x="275" y="10"/>
                      <a:pt x="293" y="17"/>
                    </a:cubicBezTo>
                    <a:cubicBezTo>
                      <a:pt x="306" y="22"/>
                      <a:pt x="319" y="28"/>
                      <a:pt x="330" y="35"/>
                    </a:cubicBezTo>
                    <a:cubicBezTo>
                      <a:pt x="342" y="43"/>
                      <a:pt x="353" y="52"/>
                      <a:pt x="361" y="65"/>
                    </a:cubicBezTo>
                    <a:cubicBezTo>
                      <a:pt x="364" y="69"/>
                      <a:pt x="367" y="74"/>
                      <a:pt x="371" y="78"/>
                    </a:cubicBezTo>
                    <a:cubicBezTo>
                      <a:pt x="379" y="89"/>
                      <a:pt x="384" y="101"/>
                      <a:pt x="389" y="114"/>
                    </a:cubicBezTo>
                    <a:cubicBezTo>
                      <a:pt x="389" y="115"/>
                      <a:pt x="390" y="116"/>
                      <a:pt x="390" y="117"/>
                    </a:cubicBezTo>
                    <a:cubicBezTo>
                      <a:pt x="391" y="126"/>
                      <a:pt x="393" y="134"/>
                      <a:pt x="393" y="143"/>
                    </a:cubicBezTo>
                    <a:cubicBezTo>
                      <a:pt x="394" y="157"/>
                      <a:pt x="394" y="172"/>
                      <a:pt x="394" y="186"/>
                    </a:cubicBezTo>
                    <a:cubicBezTo>
                      <a:pt x="394" y="192"/>
                      <a:pt x="391" y="198"/>
                      <a:pt x="390" y="205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26" name="Freeform 24"/>
              <p:cNvSpPr>
                <a:spLocks/>
              </p:cNvSpPr>
              <p:nvPr/>
            </p:nvSpPr>
            <p:spPr bwMode="auto">
              <a:xfrm>
                <a:off x="3056" y="688"/>
                <a:ext cx="585" cy="417"/>
              </a:xfrm>
              <a:custGeom>
                <a:avLst/>
                <a:gdLst>
                  <a:gd name="T0" fmla="*/ 223 w 325"/>
                  <a:gd name="T1" fmla="*/ 103 h 232"/>
                  <a:gd name="T2" fmla="*/ 244 w 325"/>
                  <a:gd name="T3" fmla="*/ 99 h 232"/>
                  <a:gd name="T4" fmla="*/ 231 w 325"/>
                  <a:gd name="T5" fmla="*/ 122 h 232"/>
                  <a:gd name="T6" fmla="*/ 238 w 325"/>
                  <a:gd name="T7" fmla="*/ 129 h 232"/>
                  <a:gd name="T8" fmla="*/ 265 w 325"/>
                  <a:gd name="T9" fmla="*/ 117 h 232"/>
                  <a:gd name="T10" fmla="*/ 297 w 325"/>
                  <a:gd name="T11" fmla="*/ 98 h 232"/>
                  <a:gd name="T12" fmla="*/ 299 w 325"/>
                  <a:gd name="T13" fmla="*/ 142 h 232"/>
                  <a:gd name="T14" fmla="*/ 307 w 325"/>
                  <a:gd name="T15" fmla="*/ 155 h 232"/>
                  <a:gd name="T16" fmla="*/ 316 w 325"/>
                  <a:gd name="T17" fmla="*/ 149 h 232"/>
                  <a:gd name="T18" fmla="*/ 305 w 325"/>
                  <a:gd name="T19" fmla="*/ 200 h 232"/>
                  <a:gd name="T20" fmla="*/ 222 w 325"/>
                  <a:gd name="T21" fmla="*/ 224 h 232"/>
                  <a:gd name="T22" fmla="*/ 192 w 325"/>
                  <a:gd name="T23" fmla="*/ 232 h 232"/>
                  <a:gd name="T24" fmla="*/ 187 w 325"/>
                  <a:gd name="T25" fmla="*/ 203 h 232"/>
                  <a:gd name="T26" fmla="*/ 197 w 325"/>
                  <a:gd name="T27" fmla="*/ 186 h 232"/>
                  <a:gd name="T28" fmla="*/ 216 w 325"/>
                  <a:gd name="T29" fmla="*/ 148 h 232"/>
                  <a:gd name="T30" fmla="*/ 196 w 325"/>
                  <a:gd name="T31" fmla="*/ 175 h 232"/>
                  <a:gd name="T32" fmla="*/ 175 w 325"/>
                  <a:gd name="T33" fmla="*/ 189 h 232"/>
                  <a:gd name="T34" fmla="*/ 166 w 325"/>
                  <a:gd name="T35" fmla="*/ 198 h 232"/>
                  <a:gd name="T36" fmla="*/ 111 w 325"/>
                  <a:gd name="T37" fmla="*/ 217 h 232"/>
                  <a:gd name="T38" fmla="*/ 71 w 325"/>
                  <a:gd name="T39" fmla="*/ 183 h 232"/>
                  <a:gd name="T40" fmla="*/ 55 w 325"/>
                  <a:gd name="T41" fmla="*/ 169 h 232"/>
                  <a:gd name="T42" fmla="*/ 62 w 325"/>
                  <a:gd name="T43" fmla="*/ 158 h 232"/>
                  <a:gd name="T44" fmla="*/ 90 w 325"/>
                  <a:gd name="T45" fmla="*/ 147 h 232"/>
                  <a:gd name="T46" fmla="*/ 79 w 325"/>
                  <a:gd name="T47" fmla="*/ 142 h 232"/>
                  <a:gd name="T48" fmla="*/ 45 w 325"/>
                  <a:gd name="T49" fmla="*/ 153 h 232"/>
                  <a:gd name="T50" fmla="*/ 20 w 325"/>
                  <a:gd name="T51" fmla="*/ 130 h 232"/>
                  <a:gd name="T52" fmla="*/ 0 w 325"/>
                  <a:gd name="T53" fmla="*/ 122 h 232"/>
                  <a:gd name="T54" fmla="*/ 7 w 325"/>
                  <a:gd name="T55" fmla="*/ 74 h 232"/>
                  <a:gd name="T56" fmla="*/ 4 w 325"/>
                  <a:gd name="T57" fmla="*/ 13 h 232"/>
                  <a:gd name="T58" fmla="*/ 16 w 325"/>
                  <a:gd name="T59" fmla="*/ 22 h 232"/>
                  <a:gd name="T60" fmla="*/ 39 w 325"/>
                  <a:gd name="T61" fmla="*/ 15 h 232"/>
                  <a:gd name="T62" fmla="*/ 54 w 325"/>
                  <a:gd name="T63" fmla="*/ 0 h 232"/>
                  <a:gd name="T64" fmla="*/ 27 w 325"/>
                  <a:gd name="T65" fmla="*/ 35 h 232"/>
                  <a:gd name="T66" fmla="*/ 49 w 325"/>
                  <a:gd name="T67" fmla="*/ 71 h 232"/>
                  <a:gd name="T68" fmla="*/ 80 w 325"/>
                  <a:gd name="T69" fmla="*/ 58 h 232"/>
                  <a:gd name="T70" fmla="*/ 88 w 325"/>
                  <a:gd name="T71" fmla="*/ 38 h 232"/>
                  <a:gd name="T72" fmla="*/ 68 w 325"/>
                  <a:gd name="T73" fmla="*/ 32 h 232"/>
                  <a:gd name="T74" fmla="*/ 109 w 325"/>
                  <a:gd name="T75" fmla="*/ 28 h 232"/>
                  <a:gd name="T76" fmla="*/ 120 w 325"/>
                  <a:gd name="T77" fmla="*/ 39 h 232"/>
                  <a:gd name="T78" fmla="*/ 151 w 325"/>
                  <a:gd name="T79" fmla="*/ 16 h 232"/>
                  <a:gd name="T80" fmla="*/ 166 w 325"/>
                  <a:gd name="T81" fmla="*/ 18 h 232"/>
                  <a:gd name="T82" fmla="*/ 191 w 325"/>
                  <a:gd name="T83" fmla="*/ 18 h 232"/>
                  <a:gd name="T84" fmla="*/ 196 w 325"/>
                  <a:gd name="T85" fmla="*/ 69 h 232"/>
                  <a:gd name="T86" fmla="*/ 179 w 325"/>
                  <a:gd name="T87" fmla="*/ 77 h 232"/>
                  <a:gd name="T88" fmla="*/ 180 w 325"/>
                  <a:gd name="T89" fmla="*/ 82 h 232"/>
                  <a:gd name="T90" fmla="*/ 195 w 325"/>
                  <a:gd name="T91" fmla="*/ 78 h 232"/>
                  <a:gd name="T92" fmla="*/ 211 w 325"/>
                  <a:gd name="T93" fmla="*/ 63 h 232"/>
                  <a:gd name="T94" fmla="*/ 197 w 325"/>
                  <a:gd name="T95" fmla="*/ 105 h 23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325" h="232">
                    <a:moveTo>
                      <a:pt x="198" y="114"/>
                    </a:moveTo>
                    <a:cubicBezTo>
                      <a:pt x="208" y="114"/>
                      <a:pt x="215" y="107"/>
                      <a:pt x="223" y="103"/>
                    </a:cubicBezTo>
                    <a:cubicBezTo>
                      <a:pt x="231" y="99"/>
                      <a:pt x="238" y="92"/>
                      <a:pt x="243" y="84"/>
                    </a:cubicBezTo>
                    <a:cubicBezTo>
                      <a:pt x="247" y="89"/>
                      <a:pt x="246" y="95"/>
                      <a:pt x="244" y="99"/>
                    </a:cubicBezTo>
                    <a:cubicBezTo>
                      <a:pt x="241" y="107"/>
                      <a:pt x="236" y="113"/>
                      <a:pt x="232" y="120"/>
                    </a:cubicBezTo>
                    <a:cubicBezTo>
                      <a:pt x="232" y="121"/>
                      <a:pt x="231" y="122"/>
                      <a:pt x="231" y="122"/>
                    </a:cubicBezTo>
                    <a:cubicBezTo>
                      <a:pt x="230" y="125"/>
                      <a:pt x="230" y="127"/>
                      <a:pt x="232" y="129"/>
                    </a:cubicBezTo>
                    <a:cubicBezTo>
                      <a:pt x="234" y="132"/>
                      <a:pt x="236" y="130"/>
                      <a:pt x="238" y="129"/>
                    </a:cubicBezTo>
                    <a:cubicBezTo>
                      <a:pt x="243" y="127"/>
                      <a:pt x="247" y="125"/>
                      <a:pt x="251" y="124"/>
                    </a:cubicBezTo>
                    <a:cubicBezTo>
                      <a:pt x="256" y="121"/>
                      <a:pt x="261" y="119"/>
                      <a:pt x="265" y="117"/>
                    </a:cubicBezTo>
                    <a:cubicBezTo>
                      <a:pt x="275" y="113"/>
                      <a:pt x="284" y="108"/>
                      <a:pt x="292" y="101"/>
                    </a:cubicBezTo>
                    <a:cubicBezTo>
                      <a:pt x="293" y="100"/>
                      <a:pt x="295" y="99"/>
                      <a:pt x="297" y="98"/>
                    </a:cubicBezTo>
                    <a:cubicBezTo>
                      <a:pt x="300" y="103"/>
                      <a:pt x="298" y="109"/>
                      <a:pt x="297" y="114"/>
                    </a:cubicBezTo>
                    <a:cubicBezTo>
                      <a:pt x="294" y="124"/>
                      <a:pt x="295" y="133"/>
                      <a:pt x="299" y="142"/>
                    </a:cubicBezTo>
                    <a:cubicBezTo>
                      <a:pt x="300" y="145"/>
                      <a:pt x="300" y="147"/>
                      <a:pt x="301" y="149"/>
                    </a:cubicBezTo>
                    <a:cubicBezTo>
                      <a:pt x="302" y="153"/>
                      <a:pt x="304" y="155"/>
                      <a:pt x="307" y="155"/>
                    </a:cubicBezTo>
                    <a:cubicBezTo>
                      <a:pt x="311" y="156"/>
                      <a:pt x="312" y="153"/>
                      <a:pt x="314" y="151"/>
                    </a:cubicBezTo>
                    <a:cubicBezTo>
                      <a:pt x="314" y="150"/>
                      <a:pt x="315" y="149"/>
                      <a:pt x="316" y="149"/>
                    </a:cubicBezTo>
                    <a:cubicBezTo>
                      <a:pt x="317" y="164"/>
                      <a:pt x="317" y="179"/>
                      <a:pt x="325" y="194"/>
                    </a:cubicBezTo>
                    <a:cubicBezTo>
                      <a:pt x="318" y="196"/>
                      <a:pt x="311" y="198"/>
                      <a:pt x="305" y="200"/>
                    </a:cubicBezTo>
                    <a:cubicBezTo>
                      <a:pt x="291" y="204"/>
                      <a:pt x="277" y="208"/>
                      <a:pt x="262" y="211"/>
                    </a:cubicBezTo>
                    <a:cubicBezTo>
                      <a:pt x="248" y="215"/>
                      <a:pt x="235" y="219"/>
                      <a:pt x="222" y="224"/>
                    </a:cubicBezTo>
                    <a:cubicBezTo>
                      <a:pt x="216" y="226"/>
                      <a:pt x="210" y="227"/>
                      <a:pt x="204" y="229"/>
                    </a:cubicBezTo>
                    <a:cubicBezTo>
                      <a:pt x="200" y="230"/>
                      <a:pt x="196" y="231"/>
                      <a:pt x="192" y="232"/>
                    </a:cubicBezTo>
                    <a:cubicBezTo>
                      <a:pt x="191" y="232"/>
                      <a:pt x="190" y="231"/>
                      <a:pt x="190" y="230"/>
                    </a:cubicBezTo>
                    <a:cubicBezTo>
                      <a:pt x="189" y="221"/>
                      <a:pt x="188" y="212"/>
                      <a:pt x="187" y="203"/>
                    </a:cubicBezTo>
                    <a:cubicBezTo>
                      <a:pt x="187" y="201"/>
                      <a:pt x="186" y="199"/>
                      <a:pt x="185" y="196"/>
                    </a:cubicBezTo>
                    <a:cubicBezTo>
                      <a:pt x="189" y="193"/>
                      <a:pt x="193" y="189"/>
                      <a:pt x="197" y="186"/>
                    </a:cubicBezTo>
                    <a:cubicBezTo>
                      <a:pt x="206" y="180"/>
                      <a:pt x="211" y="171"/>
                      <a:pt x="217" y="163"/>
                    </a:cubicBezTo>
                    <a:cubicBezTo>
                      <a:pt x="220" y="158"/>
                      <a:pt x="220" y="154"/>
                      <a:pt x="216" y="148"/>
                    </a:cubicBezTo>
                    <a:cubicBezTo>
                      <a:pt x="212" y="148"/>
                      <a:pt x="212" y="151"/>
                      <a:pt x="210" y="154"/>
                    </a:cubicBezTo>
                    <a:cubicBezTo>
                      <a:pt x="206" y="161"/>
                      <a:pt x="201" y="168"/>
                      <a:pt x="196" y="175"/>
                    </a:cubicBezTo>
                    <a:cubicBezTo>
                      <a:pt x="193" y="180"/>
                      <a:pt x="188" y="183"/>
                      <a:pt x="183" y="187"/>
                    </a:cubicBezTo>
                    <a:cubicBezTo>
                      <a:pt x="181" y="189"/>
                      <a:pt x="178" y="190"/>
                      <a:pt x="175" y="189"/>
                    </a:cubicBezTo>
                    <a:cubicBezTo>
                      <a:pt x="173" y="188"/>
                      <a:pt x="171" y="189"/>
                      <a:pt x="171" y="192"/>
                    </a:cubicBezTo>
                    <a:cubicBezTo>
                      <a:pt x="171" y="196"/>
                      <a:pt x="168" y="197"/>
                      <a:pt x="166" y="198"/>
                    </a:cubicBezTo>
                    <a:cubicBezTo>
                      <a:pt x="155" y="203"/>
                      <a:pt x="144" y="209"/>
                      <a:pt x="132" y="213"/>
                    </a:cubicBezTo>
                    <a:cubicBezTo>
                      <a:pt x="126" y="216"/>
                      <a:pt x="118" y="217"/>
                      <a:pt x="111" y="217"/>
                    </a:cubicBezTo>
                    <a:cubicBezTo>
                      <a:pt x="99" y="218"/>
                      <a:pt x="91" y="213"/>
                      <a:pt x="84" y="203"/>
                    </a:cubicBezTo>
                    <a:cubicBezTo>
                      <a:pt x="80" y="196"/>
                      <a:pt x="76" y="190"/>
                      <a:pt x="71" y="183"/>
                    </a:cubicBezTo>
                    <a:cubicBezTo>
                      <a:pt x="69" y="180"/>
                      <a:pt x="66" y="178"/>
                      <a:pt x="63" y="175"/>
                    </a:cubicBezTo>
                    <a:cubicBezTo>
                      <a:pt x="60" y="173"/>
                      <a:pt x="57" y="171"/>
                      <a:pt x="55" y="169"/>
                    </a:cubicBezTo>
                    <a:cubicBezTo>
                      <a:pt x="56" y="166"/>
                      <a:pt x="57" y="163"/>
                      <a:pt x="58" y="161"/>
                    </a:cubicBezTo>
                    <a:cubicBezTo>
                      <a:pt x="59" y="160"/>
                      <a:pt x="60" y="158"/>
                      <a:pt x="62" y="158"/>
                    </a:cubicBezTo>
                    <a:cubicBezTo>
                      <a:pt x="69" y="155"/>
                      <a:pt x="76" y="151"/>
                      <a:pt x="83" y="150"/>
                    </a:cubicBezTo>
                    <a:cubicBezTo>
                      <a:pt x="85" y="150"/>
                      <a:pt x="87" y="148"/>
                      <a:pt x="90" y="147"/>
                    </a:cubicBezTo>
                    <a:cubicBezTo>
                      <a:pt x="87" y="145"/>
                      <a:pt x="85" y="143"/>
                      <a:pt x="83" y="142"/>
                    </a:cubicBezTo>
                    <a:cubicBezTo>
                      <a:pt x="82" y="141"/>
                      <a:pt x="80" y="141"/>
                      <a:pt x="79" y="142"/>
                    </a:cubicBezTo>
                    <a:cubicBezTo>
                      <a:pt x="70" y="145"/>
                      <a:pt x="62" y="148"/>
                      <a:pt x="54" y="151"/>
                    </a:cubicBezTo>
                    <a:cubicBezTo>
                      <a:pt x="51" y="152"/>
                      <a:pt x="48" y="152"/>
                      <a:pt x="45" y="153"/>
                    </a:cubicBezTo>
                    <a:cubicBezTo>
                      <a:pt x="42" y="147"/>
                      <a:pt x="40" y="142"/>
                      <a:pt x="38" y="138"/>
                    </a:cubicBezTo>
                    <a:cubicBezTo>
                      <a:pt x="33" y="130"/>
                      <a:pt x="29" y="128"/>
                      <a:pt x="20" y="130"/>
                    </a:cubicBezTo>
                    <a:cubicBezTo>
                      <a:pt x="15" y="131"/>
                      <a:pt x="10" y="132"/>
                      <a:pt x="5" y="129"/>
                    </a:cubicBezTo>
                    <a:cubicBezTo>
                      <a:pt x="2" y="128"/>
                      <a:pt x="0" y="125"/>
                      <a:pt x="0" y="122"/>
                    </a:cubicBezTo>
                    <a:cubicBezTo>
                      <a:pt x="1" y="116"/>
                      <a:pt x="2" y="110"/>
                      <a:pt x="3" y="104"/>
                    </a:cubicBezTo>
                    <a:cubicBezTo>
                      <a:pt x="4" y="94"/>
                      <a:pt x="6" y="84"/>
                      <a:pt x="7" y="74"/>
                    </a:cubicBezTo>
                    <a:cubicBezTo>
                      <a:pt x="9" y="62"/>
                      <a:pt x="7" y="50"/>
                      <a:pt x="6" y="39"/>
                    </a:cubicBezTo>
                    <a:cubicBezTo>
                      <a:pt x="5" y="30"/>
                      <a:pt x="4" y="21"/>
                      <a:pt x="4" y="13"/>
                    </a:cubicBezTo>
                    <a:cubicBezTo>
                      <a:pt x="3" y="11"/>
                      <a:pt x="4" y="9"/>
                      <a:pt x="4" y="8"/>
                    </a:cubicBezTo>
                    <a:cubicBezTo>
                      <a:pt x="10" y="11"/>
                      <a:pt x="13" y="17"/>
                      <a:pt x="16" y="22"/>
                    </a:cubicBezTo>
                    <a:cubicBezTo>
                      <a:pt x="19" y="27"/>
                      <a:pt x="22" y="28"/>
                      <a:pt x="27" y="25"/>
                    </a:cubicBezTo>
                    <a:cubicBezTo>
                      <a:pt x="31" y="22"/>
                      <a:pt x="36" y="19"/>
                      <a:pt x="39" y="15"/>
                    </a:cubicBezTo>
                    <a:cubicBezTo>
                      <a:pt x="43" y="11"/>
                      <a:pt x="47" y="7"/>
                      <a:pt x="50" y="2"/>
                    </a:cubicBezTo>
                    <a:cubicBezTo>
                      <a:pt x="51" y="1"/>
                      <a:pt x="52" y="1"/>
                      <a:pt x="54" y="0"/>
                    </a:cubicBezTo>
                    <a:cubicBezTo>
                      <a:pt x="55" y="10"/>
                      <a:pt x="56" y="19"/>
                      <a:pt x="58" y="29"/>
                    </a:cubicBezTo>
                    <a:cubicBezTo>
                      <a:pt x="46" y="28"/>
                      <a:pt x="36" y="29"/>
                      <a:pt x="27" y="35"/>
                    </a:cubicBezTo>
                    <a:cubicBezTo>
                      <a:pt x="31" y="42"/>
                      <a:pt x="38" y="38"/>
                      <a:pt x="43" y="38"/>
                    </a:cubicBezTo>
                    <a:cubicBezTo>
                      <a:pt x="45" y="49"/>
                      <a:pt x="47" y="60"/>
                      <a:pt x="49" y="71"/>
                    </a:cubicBezTo>
                    <a:cubicBezTo>
                      <a:pt x="56" y="74"/>
                      <a:pt x="61" y="72"/>
                      <a:pt x="66" y="68"/>
                    </a:cubicBezTo>
                    <a:cubicBezTo>
                      <a:pt x="71" y="65"/>
                      <a:pt x="75" y="61"/>
                      <a:pt x="80" y="58"/>
                    </a:cubicBezTo>
                    <a:cubicBezTo>
                      <a:pt x="85" y="55"/>
                      <a:pt x="88" y="50"/>
                      <a:pt x="91" y="45"/>
                    </a:cubicBezTo>
                    <a:cubicBezTo>
                      <a:pt x="93" y="43"/>
                      <a:pt x="91" y="39"/>
                      <a:pt x="88" y="38"/>
                    </a:cubicBezTo>
                    <a:cubicBezTo>
                      <a:pt x="84" y="37"/>
                      <a:pt x="80" y="36"/>
                      <a:pt x="77" y="35"/>
                    </a:cubicBezTo>
                    <a:cubicBezTo>
                      <a:pt x="74" y="34"/>
                      <a:pt x="71" y="33"/>
                      <a:pt x="68" y="32"/>
                    </a:cubicBezTo>
                    <a:cubicBezTo>
                      <a:pt x="76" y="21"/>
                      <a:pt x="84" y="12"/>
                      <a:pt x="92" y="2"/>
                    </a:cubicBezTo>
                    <a:cubicBezTo>
                      <a:pt x="103" y="7"/>
                      <a:pt x="107" y="17"/>
                      <a:pt x="109" y="28"/>
                    </a:cubicBezTo>
                    <a:cubicBezTo>
                      <a:pt x="109" y="30"/>
                      <a:pt x="109" y="33"/>
                      <a:pt x="110" y="35"/>
                    </a:cubicBezTo>
                    <a:cubicBezTo>
                      <a:pt x="111" y="41"/>
                      <a:pt x="115" y="43"/>
                      <a:pt x="120" y="39"/>
                    </a:cubicBezTo>
                    <a:cubicBezTo>
                      <a:pt x="123" y="36"/>
                      <a:pt x="127" y="33"/>
                      <a:pt x="130" y="30"/>
                    </a:cubicBezTo>
                    <a:cubicBezTo>
                      <a:pt x="136" y="23"/>
                      <a:pt x="144" y="20"/>
                      <a:pt x="151" y="16"/>
                    </a:cubicBezTo>
                    <a:cubicBezTo>
                      <a:pt x="154" y="18"/>
                      <a:pt x="156" y="20"/>
                      <a:pt x="158" y="20"/>
                    </a:cubicBezTo>
                    <a:cubicBezTo>
                      <a:pt x="161" y="21"/>
                      <a:pt x="163" y="19"/>
                      <a:pt x="166" y="18"/>
                    </a:cubicBezTo>
                    <a:cubicBezTo>
                      <a:pt x="171" y="15"/>
                      <a:pt x="176" y="12"/>
                      <a:pt x="182" y="9"/>
                    </a:cubicBezTo>
                    <a:cubicBezTo>
                      <a:pt x="185" y="12"/>
                      <a:pt x="189" y="15"/>
                      <a:pt x="191" y="18"/>
                    </a:cubicBezTo>
                    <a:cubicBezTo>
                      <a:pt x="197" y="25"/>
                      <a:pt x="202" y="33"/>
                      <a:pt x="204" y="42"/>
                    </a:cubicBezTo>
                    <a:cubicBezTo>
                      <a:pt x="206" y="52"/>
                      <a:pt x="202" y="61"/>
                      <a:pt x="196" y="69"/>
                    </a:cubicBezTo>
                    <a:cubicBezTo>
                      <a:pt x="193" y="72"/>
                      <a:pt x="187" y="74"/>
                      <a:pt x="182" y="76"/>
                    </a:cubicBezTo>
                    <a:cubicBezTo>
                      <a:pt x="181" y="77"/>
                      <a:pt x="180" y="76"/>
                      <a:pt x="179" y="77"/>
                    </a:cubicBezTo>
                    <a:cubicBezTo>
                      <a:pt x="178" y="77"/>
                      <a:pt x="177" y="79"/>
                      <a:pt x="177" y="79"/>
                    </a:cubicBezTo>
                    <a:cubicBezTo>
                      <a:pt x="177" y="81"/>
                      <a:pt x="179" y="82"/>
                      <a:pt x="180" y="82"/>
                    </a:cubicBezTo>
                    <a:cubicBezTo>
                      <a:pt x="184" y="82"/>
                      <a:pt x="189" y="83"/>
                      <a:pt x="193" y="80"/>
                    </a:cubicBezTo>
                    <a:cubicBezTo>
                      <a:pt x="194" y="79"/>
                      <a:pt x="194" y="79"/>
                      <a:pt x="195" y="78"/>
                    </a:cubicBezTo>
                    <a:cubicBezTo>
                      <a:pt x="202" y="77"/>
                      <a:pt x="206" y="72"/>
                      <a:pt x="209" y="66"/>
                    </a:cubicBezTo>
                    <a:cubicBezTo>
                      <a:pt x="209" y="65"/>
                      <a:pt x="210" y="64"/>
                      <a:pt x="211" y="63"/>
                    </a:cubicBezTo>
                    <a:cubicBezTo>
                      <a:pt x="213" y="69"/>
                      <a:pt x="213" y="74"/>
                      <a:pt x="211" y="79"/>
                    </a:cubicBezTo>
                    <a:cubicBezTo>
                      <a:pt x="208" y="88"/>
                      <a:pt x="204" y="98"/>
                      <a:pt x="197" y="105"/>
                    </a:cubicBezTo>
                    <a:cubicBezTo>
                      <a:pt x="194" y="108"/>
                      <a:pt x="197" y="111"/>
                      <a:pt x="198" y="114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27" name="Freeform 25"/>
              <p:cNvSpPr>
                <a:spLocks/>
              </p:cNvSpPr>
              <p:nvPr/>
            </p:nvSpPr>
            <p:spPr bwMode="auto">
              <a:xfrm>
                <a:off x="4206" y="3213"/>
                <a:ext cx="444" cy="524"/>
              </a:xfrm>
              <a:custGeom>
                <a:avLst/>
                <a:gdLst>
                  <a:gd name="T0" fmla="*/ 30 w 247"/>
                  <a:gd name="T1" fmla="*/ 287 h 291"/>
                  <a:gd name="T2" fmla="*/ 24 w 247"/>
                  <a:gd name="T3" fmla="*/ 287 h 291"/>
                  <a:gd name="T4" fmla="*/ 15 w 247"/>
                  <a:gd name="T5" fmla="*/ 278 h 291"/>
                  <a:gd name="T6" fmla="*/ 7 w 247"/>
                  <a:gd name="T7" fmla="*/ 258 h 291"/>
                  <a:gd name="T8" fmla="*/ 3 w 247"/>
                  <a:gd name="T9" fmla="*/ 234 h 291"/>
                  <a:gd name="T10" fmla="*/ 6 w 247"/>
                  <a:gd name="T11" fmla="*/ 184 h 291"/>
                  <a:gd name="T12" fmla="*/ 13 w 247"/>
                  <a:gd name="T13" fmla="*/ 163 h 291"/>
                  <a:gd name="T14" fmla="*/ 25 w 247"/>
                  <a:gd name="T15" fmla="*/ 140 h 291"/>
                  <a:gd name="T16" fmla="*/ 30 w 247"/>
                  <a:gd name="T17" fmla="*/ 128 h 291"/>
                  <a:gd name="T18" fmla="*/ 39 w 247"/>
                  <a:gd name="T19" fmla="*/ 119 h 291"/>
                  <a:gd name="T20" fmla="*/ 41 w 247"/>
                  <a:gd name="T21" fmla="*/ 118 h 291"/>
                  <a:gd name="T22" fmla="*/ 56 w 247"/>
                  <a:gd name="T23" fmla="*/ 107 h 291"/>
                  <a:gd name="T24" fmla="*/ 65 w 247"/>
                  <a:gd name="T25" fmla="*/ 102 h 291"/>
                  <a:gd name="T26" fmla="*/ 76 w 247"/>
                  <a:gd name="T27" fmla="*/ 96 h 291"/>
                  <a:gd name="T28" fmla="*/ 83 w 247"/>
                  <a:gd name="T29" fmla="*/ 92 h 291"/>
                  <a:gd name="T30" fmla="*/ 89 w 247"/>
                  <a:gd name="T31" fmla="*/ 89 h 291"/>
                  <a:gd name="T32" fmla="*/ 110 w 247"/>
                  <a:gd name="T33" fmla="*/ 76 h 291"/>
                  <a:gd name="T34" fmla="*/ 113 w 247"/>
                  <a:gd name="T35" fmla="*/ 74 h 291"/>
                  <a:gd name="T36" fmla="*/ 136 w 247"/>
                  <a:gd name="T37" fmla="*/ 61 h 291"/>
                  <a:gd name="T38" fmla="*/ 169 w 247"/>
                  <a:gd name="T39" fmla="*/ 29 h 291"/>
                  <a:gd name="T40" fmla="*/ 194 w 247"/>
                  <a:gd name="T41" fmla="*/ 0 h 291"/>
                  <a:gd name="T42" fmla="*/ 212 w 247"/>
                  <a:gd name="T43" fmla="*/ 14 h 291"/>
                  <a:gd name="T44" fmla="*/ 234 w 247"/>
                  <a:gd name="T45" fmla="*/ 32 h 291"/>
                  <a:gd name="T46" fmla="*/ 243 w 247"/>
                  <a:gd name="T47" fmla="*/ 59 h 291"/>
                  <a:gd name="T48" fmla="*/ 213 w 247"/>
                  <a:gd name="T49" fmla="*/ 122 h 291"/>
                  <a:gd name="T50" fmla="*/ 203 w 247"/>
                  <a:gd name="T51" fmla="*/ 138 h 291"/>
                  <a:gd name="T52" fmla="*/ 179 w 247"/>
                  <a:gd name="T53" fmla="*/ 172 h 291"/>
                  <a:gd name="T54" fmla="*/ 136 w 247"/>
                  <a:gd name="T55" fmla="*/ 223 h 291"/>
                  <a:gd name="T56" fmla="*/ 105 w 247"/>
                  <a:gd name="T57" fmla="*/ 256 h 291"/>
                  <a:gd name="T58" fmla="*/ 55 w 247"/>
                  <a:gd name="T59" fmla="*/ 286 h 291"/>
                  <a:gd name="T60" fmla="*/ 36 w 247"/>
                  <a:gd name="T61" fmla="*/ 290 h 291"/>
                  <a:gd name="T62" fmla="*/ 30 w 247"/>
                  <a:gd name="T63" fmla="*/ 287 h 29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247" h="291">
                    <a:moveTo>
                      <a:pt x="30" y="287"/>
                    </a:moveTo>
                    <a:cubicBezTo>
                      <a:pt x="27" y="287"/>
                      <a:pt x="25" y="288"/>
                      <a:pt x="24" y="287"/>
                    </a:cubicBezTo>
                    <a:cubicBezTo>
                      <a:pt x="21" y="285"/>
                      <a:pt x="17" y="282"/>
                      <a:pt x="15" y="278"/>
                    </a:cubicBezTo>
                    <a:cubicBezTo>
                      <a:pt x="12" y="272"/>
                      <a:pt x="9" y="265"/>
                      <a:pt x="7" y="258"/>
                    </a:cubicBezTo>
                    <a:cubicBezTo>
                      <a:pt x="6" y="250"/>
                      <a:pt x="4" y="242"/>
                      <a:pt x="3" y="234"/>
                    </a:cubicBezTo>
                    <a:cubicBezTo>
                      <a:pt x="3" y="217"/>
                      <a:pt x="0" y="201"/>
                      <a:pt x="6" y="184"/>
                    </a:cubicBezTo>
                    <a:cubicBezTo>
                      <a:pt x="9" y="178"/>
                      <a:pt x="10" y="170"/>
                      <a:pt x="13" y="163"/>
                    </a:cubicBezTo>
                    <a:cubicBezTo>
                      <a:pt x="16" y="155"/>
                      <a:pt x="21" y="147"/>
                      <a:pt x="25" y="140"/>
                    </a:cubicBezTo>
                    <a:cubicBezTo>
                      <a:pt x="27" y="136"/>
                      <a:pt x="28" y="132"/>
                      <a:pt x="30" y="128"/>
                    </a:cubicBezTo>
                    <a:cubicBezTo>
                      <a:pt x="33" y="125"/>
                      <a:pt x="34" y="120"/>
                      <a:pt x="39" y="119"/>
                    </a:cubicBezTo>
                    <a:cubicBezTo>
                      <a:pt x="40" y="119"/>
                      <a:pt x="40" y="118"/>
                      <a:pt x="41" y="118"/>
                    </a:cubicBezTo>
                    <a:cubicBezTo>
                      <a:pt x="44" y="111"/>
                      <a:pt x="50" y="110"/>
                      <a:pt x="56" y="107"/>
                    </a:cubicBezTo>
                    <a:cubicBezTo>
                      <a:pt x="59" y="105"/>
                      <a:pt x="62" y="104"/>
                      <a:pt x="65" y="102"/>
                    </a:cubicBezTo>
                    <a:cubicBezTo>
                      <a:pt x="69" y="100"/>
                      <a:pt x="73" y="98"/>
                      <a:pt x="76" y="96"/>
                    </a:cubicBezTo>
                    <a:cubicBezTo>
                      <a:pt x="79" y="94"/>
                      <a:pt x="81" y="93"/>
                      <a:pt x="83" y="92"/>
                    </a:cubicBezTo>
                    <a:cubicBezTo>
                      <a:pt x="85" y="91"/>
                      <a:pt x="87" y="89"/>
                      <a:pt x="89" y="89"/>
                    </a:cubicBezTo>
                    <a:cubicBezTo>
                      <a:pt x="96" y="86"/>
                      <a:pt x="104" y="82"/>
                      <a:pt x="110" y="76"/>
                    </a:cubicBezTo>
                    <a:cubicBezTo>
                      <a:pt x="111" y="76"/>
                      <a:pt x="112" y="75"/>
                      <a:pt x="113" y="74"/>
                    </a:cubicBezTo>
                    <a:cubicBezTo>
                      <a:pt x="123" y="73"/>
                      <a:pt x="129" y="67"/>
                      <a:pt x="136" y="61"/>
                    </a:cubicBezTo>
                    <a:cubicBezTo>
                      <a:pt x="148" y="51"/>
                      <a:pt x="159" y="41"/>
                      <a:pt x="169" y="29"/>
                    </a:cubicBezTo>
                    <a:cubicBezTo>
                      <a:pt x="177" y="19"/>
                      <a:pt x="185" y="10"/>
                      <a:pt x="194" y="0"/>
                    </a:cubicBezTo>
                    <a:cubicBezTo>
                      <a:pt x="200" y="5"/>
                      <a:pt x="206" y="9"/>
                      <a:pt x="212" y="14"/>
                    </a:cubicBezTo>
                    <a:cubicBezTo>
                      <a:pt x="220" y="20"/>
                      <a:pt x="227" y="26"/>
                      <a:pt x="234" y="32"/>
                    </a:cubicBezTo>
                    <a:cubicBezTo>
                      <a:pt x="244" y="40"/>
                      <a:pt x="247" y="48"/>
                      <a:pt x="243" y="59"/>
                    </a:cubicBezTo>
                    <a:cubicBezTo>
                      <a:pt x="235" y="81"/>
                      <a:pt x="228" y="104"/>
                      <a:pt x="213" y="122"/>
                    </a:cubicBezTo>
                    <a:cubicBezTo>
                      <a:pt x="209" y="127"/>
                      <a:pt x="206" y="133"/>
                      <a:pt x="203" y="138"/>
                    </a:cubicBezTo>
                    <a:cubicBezTo>
                      <a:pt x="195" y="149"/>
                      <a:pt x="187" y="161"/>
                      <a:pt x="179" y="172"/>
                    </a:cubicBezTo>
                    <a:cubicBezTo>
                      <a:pt x="165" y="190"/>
                      <a:pt x="150" y="206"/>
                      <a:pt x="136" y="223"/>
                    </a:cubicBezTo>
                    <a:cubicBezTo>
                      <a:pt x="126" y="234"/>
                      <a:pt x="116" y="246"/>
                      <a:pt x="105" y="256"/>
                    </a:cubicBezTo>
                    <a:cubicBezTo>
                      <a:pt x="91" y="269"/>
                      <a:pt x="74" y="280"/>
                      <a:pt x="55" y="286"/>
                    </a:cubicBezTo>
                    <a:cubicBezTo>
                      <a:pt x="49" y="288"/>
                      <a:pt x="42" y="289"/>
                      <a:pt x="36" y="290"/>
                    </a:cubicBezTo>
                    <a:cubicBezTo>
                      <a:pt x="32" y="291"/>
                      <a:pt x="31" y="289"/>
                      <a:pt x="30" y="287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28" name="Freeform 26"/>
              <p:cNvSpPr>
                <a:spLocks/>
              </p:cNvSpPr>
              <p:nvPr/>
            </p:nvSpPr>
            <p:spPr bwMode="auto">
              <a:xfrm>
                <a:off x="3277" y="3548"/>
                <a:ext cx="578" cy="216"/>
              </a:xfrm>
              <a:custGeom>
                <a:avLst/>
                <a:gdLst>
                  <a:gd name="T0" fmla="*/ 318 w 321"/>
                  <a:gd name="T1" fmla="*/ 0 h 120"/>
                  <a:gd name="T2" fmla="*/ 320 w 321"/>
                  <a:gd name="T3" fmla="*/ 26 h 120"/>
                  <a:gd name="T4" fmla="*/ 317 w 321"/>
                  <a:gd name="T5" fmla="*/ 62 h 120"/>
                  <a:gd name="T6" fmla="*/ 314 w 321"/>
                  <a:gd name="T7" fmla="*/ 90 h 120"/>
                  <a:gd name="T8" fmla="*/ 312 w 321"/>
                  <a:gd name="T9" fmla="*/ 102 h 120"/>
                  <a:gd name="T10" fmla="*/ 304 w 321"/>
                  <a:gd name="T11" fmla="*/ 112 h 120"/>
                  <a:gd name="T12" fmla="*/ 277 w 321"/>
                  <a:gd name="T13" fmla="*/ 114 h 120"/>
                  <a:gd name="T14" fmla="*/ 275 w 321"/>
                  <a:gd name="T15" fmla="*/ 114 h 120"/>
                  <a:gd name="T16" fmla="*/ 240 w 321"/>
                  <a:gd name="T17" fmla="*/ 109 h 120"/>
                  <a:gd name="T18" fmla="*/ 198 w 321"/>
                  <a:gd name="T19" fmla="*/ 109 h 120"/>
                  <a:gd name="T20" fmla="*/ 160 w 321"/>
                  <a:gd name="T21" fmla="*/ 113 h 120"/>
                  <a:gd name="T22" fmla="*/ 117 w 321"/>
                  <a:gd name="T23" fmla="*/ 119 h 120"/>
                  <a:gd name="T24" fmla="*/ 102 w 321"/>
                  <a:gd name="T25" fmla="*/ 120 h 120"/>
                  <a:gd name="T26" fmla="*/ 71 w 321"/>
                  <a:gd name="T27" fmla="*/ 120 h 120"/>
                  <a:gd name="T28" fmla="*/ 66 w 321"/>
                  <a:gd name="T29" fmla="*/ 120 h 120"/>
                  <a:gd name="T30" fmla="*/ 48 w 321"/>
                  <a:gd name="T31" fmla="*/ 117 h 120"/>
                  <a:gd name="T32" fmla="*/ 27 w 321"/>
                  <a:gd name="T33" fmla="*/ 113 h 120"/>
                  <a:gd name="T34" fmla="*/ 7 w 321"/>
                  <a:gd name="T35" fmla="*/ 113 h 120"/>
                  <a:gd name="T36" fmla="*/ 3 w 321"/>
                  <a:gd name="T37" fmla="*/ 113 h 120"/>
                  <a:gd name="T38" fmla="*/ 3 w 321"/>
                  <a:gd name="T39" fmla="*/ 98 h 120"/>
                  <a:gd name="T40" fmla="*/ 23 w 321"/>
                  <a:gd name="T41" fmla="*/ 56 h 120"/>
                  <a:gd name="T42" fmla="*/ 47 w 321"/>
                  <a:gd name="T43" fmla="*/ 35 h 120"/>
                  <a:gd name="T44" fmla="*/ 81 w 321"/>
                  <a:gd name="T45" fmla="*/ 19 h 120"/>
                  <a:gd name="T46" fmla="*/ 110 w 321"/>
                  <a:gd name="T47" fmla="*/ 9 h 120"/>
                  <a:gd name="T48" fmla="*/ 129 w 321"/>
                  <a:gd name="T49" fmla="*/ 7 h 120"/>
                  <a:gd name="T50" fmla="*/ 151 w 321"/>
                  <a:gd name="T51" fmla="*/ 7 h 120"/>
                  <a:gd name="T52" fmla="*/ 191 w 321"/>
                  <a:gd name="T53" fmla="*/ 6 h 120"/>
                  <a:gd name="T54" fmla="*/ 223 w 321"/>
                  <a:gd name="T55" fmla="*/ 5 h 120"/>
                  <a:gd name="T56" fmla="*/ 240 w 321"/>
                  <a:gd name="T57" fmla="*/ 6 h 120"/>
                  <a:gd name="T58" fmla="*/ 291 w 321"/>
                  <a:gd name="T59" fmla="*/ 3 h 120"/>
                  <a:gd name="T60" fmla="*/ 318 w 321"/>
                  <a:gd name="T61" fmla="*/ 0 h 1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</a:cxnLst>
                <a:rect l="0" t="0" r="r" b="b"/>
                <a:pathLst>
                  <a:path w="321" h="120">
                    <a:moveTo>
                      <a:pt x="318" y="0"/>
                    </a:moveTo>
                    <a:cubicBezTo>
                      <a:pt x="320" y="9"/>
                      <a:pt x="321" y="18"/>
                      <a:pt x="320" y="26"/>
                    </a:cubicBezTo>
                    <a:cubicBezTo>
                      <a:pt x="319" y="38"/>
                      <a:pt x="319" y="50"/>
                      <a:pt x="317" y="62"/>
                    </a:cubicBezTo>
                    <a:cubicBezTo>
                      <a:pt x="316" y="71"/>
                      <a:pt x="315" y="80"/>
                      <a:pt x="314" y="90"/>
                    </a:cubicBezTo>
                    <a:cubicBezTo>
                      <a:pt x="313" y="94"/>
                      <a:pt x="312" y="98"/>
                      <a:pt x="312" y="102"/>
                    </a:cubicBezTo>
                    <a:cubicBezTo>
                      <a:pt x="312" y="109"/>
                      <a:pt x="311" y="111"/>
                      <a:pt x="304" y="112"/>
                    </a:cubicBezTo>
                    <a:cubicBezTo>
                      <a:pt x="295" y="112"/>
                      <a:pt x="286" y="113"/>
                      <a:pt x="277" y="114"/>
                    </a:cubicBezTo>
                    <a:cubicBezTo>
                      <a:pt x="276" y="114"/>
                      <a:pt x="275" y="114"/>
                      <a:pt x="275" y="114"/>
                    </a:cubicBezTo>
                    <a:cubicBezTo>
                      <a:pt x="263" y="112"/>
                      <a:pt x="252" y="110"/>
                      <a:pt x="240" y="109"/>
                    </a:cubicBezTo>
                    <a:cubicBezTo>
                      <a:pt x="226" y="109"/>
                      <a:pt x="212" y="109"/>
                      <a:pt x="198" y="109"/>
                    </a:cubicBezTo>
                    <a:cubicBezTo>
                      <a:pt x="185" y="110"/>
                      <a:pt x="173" y="111"/>
                      <a:pt x="160" y="113"/>
                    </a:cubicBezTo>
                    <a:cubicBezTo>
                      <a:pt x="146" y="114"/>
                      <a:pt x="131" y="116"/>
                      <a:pt x="117" y="119"/>
                    </a:cubicBezTo>
                    <a:cubicBezTo>
                      <a:pt x="112" y="120"/>
                      <a:pt x="107" y="120"/>
                      <a:pt x="102" y="120"/>
                    </a:cubicBezTo>
                    <a:cubicBezTo>
                      <a:pt x="92" y="120"/>
                      <a:pt x="81" y="120"/>
                      <a:pt x="71" y="120"/>
                    </a:cubicBezTo>
                    <a:cubicBezTo>
                      <a:pt x="69" y="120"/>
                      <a:pt x="67" y="120"/>
                      <a:pt x="66" y="120"/>
                    </a:cubicBezTo>
                    <a:cubicBezTo>
                      <a:pt x="60" y="117"/>
                      <a:pt x="54" y="117"/>
                      <a:pt x="48" y="117"/>
                    </a:cubicBezTo>
                    <a:cubicBezTo>
                      <a:pt x="41" y="117"/>
                      <a:pt x="34" y="115"/>
                      <a:pt x="27" y="113"/>
                    </a:cubicBezTo>
                    <a:cubicBezTo>
                      <a:pt x="21" y="112"/>
                      <a:pt x="14" y="111"/>
                      <a:pt x="7" y="113"/>
                    </a:cubicBezTo>
                    <a:cubicBezTo>
                      <a:pt x="6" y="113"/>
                      <a:pt x="5" y="113"/>
                      <a:pt x="3" y="113"/>
                    </a:cubicBezTo>
                    <a:cubicBezTo>
                      <a:pt x="0" y="108"/>
                      <a:pt x="2" y="103"/>
                      <a:pt x="3" y="98"/>
                    </a:cubicBezTo>
                    <a:cubicBezTo>
                      <a:pt x="6" y="82"/>
                      <a:pt x="13" y="68"/>
                      <a:pt x="23" y="56"/>
                    </a:cubicBezTo>
                    <a:cubicBezTo>
                      <a:pt x="29" y="48"/>
                      <a:pt x="37" y="40"/>
                      <a:pt x="47" y="35"/>
                    </a:cubicBezTo>
                    <a:cubicBezTo>
                      <a:pt x="58" y="30"/>
                      <a:pt x="69" y="24"/>
                      <a:pt x="81" y="19"/>
                    </a:cubicBezTo>
                    <a:cubicBezTo>
                      <a:pt x="90" y="15"/>
                      <a:pt x="100" y="12"/>
                      <a:pt x="110" y="9"/>
                    </a:cubicBezTo>
                    <a:cubicBezTo>
                      <a:pt x="116" y="7"/>
                      <a:pt x="123" y="8"/>
                      <a:pt x="129" y="7"/>
                    </a:cubicBezTo>
                    <a:cubicBezTo>
                      <a:pt x="137" y="7"/>
                      <a:pt x="144" y="7"/>
                      <a:pt x="151" y="7"/>
                    </a:cubicBezTo>
                    <a:cubicBezTo>
                      <a:pt x="165" y="6"/>
                      <a:pt x="178" y="6"/>
                      <a:pt x="191" y="6"/>
                    </a:cubicBezTo>
                    <a:cubicBezTo>
                      <a:pt x="202" y="5"/>
                      <a:pt x="213" y="5"/>
                      <a:pt x="223" y="5"/>
                    </a:cubicBezTo>
                    <a:cubicBezTo>
                      <a:pt x="229" y="5"/>
                      <a:pt x="234" y="7"/>
                      <a:pt x="240" y="6"/>
                    </a:cubicBezTo>
                    <a:cubicBezTo>
                      <a:pt x="257" y="5"/>
                      <a:pt x="274" y="6"/>
                      <a:pt x="291" y="3"/>
                    </a:cubicBezTo>
                    <a:cubicBezTo>
                      <a:pt x="300" y="1"/>
                      <a:pt x="308" y="1"/>
                      <a:pt x="318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29" name="Freeform 27"/>
              <p:cNvSpPr>
                <a:spLocks/>
              </p:cNvSpPr>
              <p:nvPr/>
            </p:nvSpPr>
            <p:spPr bwMode="auto">
              <a:xfrm>
                <a:off x="3592" y="2090"/>
                <a:ext cx="259" cy="381"/>
              </a:xfrm>
              <a:custGeom>
                <a:avLst/>
                <a:gdLst>
                  <a:gd name="T0" fmla="*/ 31 w 144"/>
                  <a:gd name="T1" fmla="*/ 124 h 212"/>
                  <a:gd name="T2" fmla="*/ 20 w 144"/>
                  <a:gd name="T3" fmla="*/ 135 h 212"/>
                  <a:gd name="T4" fmla="*/ 16 w 144"/>
                  <a:gd name="T5" fmla="*/ 169 h 212"/>
                  <a:gd name="T6" fmla="*/ 17 w 144"/>
                  <a:gd name="T7" fmla="*/ 188 h 212"/>
                  <a:gd name="T8" fmla="*/ 3 w 144"/>
                  <a:gd name="T9" fmla="*/ 176 h 212"/>
                  <a:gd name="T10" fmla="*/ 0 w 144"/>
                  <a:gd name="T11" fmla="*/ 150 h 212"/>
                  <a:gd name="T12" fmla="*/ 2 w 144"/>
                  <a:gd name="T13" fmla="*/ 127 h 212"/>
                  <a:gd name="T14" fmla="*/ 10 w 144"/>
                  <a:gd name="T15" fmla="*/ 91 h 212"/>
                  <a:gd name="T16" fmla="*/ 20 w 144"/>
                  <a:gd name="T17" fmla="*/ 53 h 212"/>
                  <a:gd name="T18" fmla="*/ 30 w 144"/>
                  <a:gd name="T19" fmla="*/ 30 h 212"/>
                  <a:gd name="T20" fmla="*/ 31 w 144"/>
                  <a:gd name="T21" fmla="*/ 24 h 212"/>
                  <a:gd name="T22" fmla="*/ 33 w 144"/>
                  <a:gd name="T23" fmla="*/ 14 h 212"/>
                  <a:gd name="T24" fmla="*/ 43 w 144"/>
                  <a:gd name="T25" fmla="*/ 0 h 212"/>
                  <a:gd name="T26" fmla="*/ 57 w 144"/>
                  <a:gd name="T27" fmla="*/ 5 h 212"/>
                  <a:gd name="T28" fmla="*/ 94 w 144"/>
                  <a:gd name="T29" fmla="*/ 18 h 212"/>
                  <a:gd name="T30" fmla="*/ 103 w 144"/>
                  <a:gd name="T31" fmla="*/ 22 h 212"/>
                  <a:gd name="T32" fmla="*/ 116 w 144"/>
                  <a:gd name="T33" fmla="*/ 27 h 212"/>
                  <a:gd name="T34" fmla="*/ 141 w 144"/>
                  <a:gd name="T35" fmla="*/ 32 h 212"/>
                  <a:gd name="T36" fmla="*/ 144 w 144"/>
                  <a:gd name="T37" fmla="*/ 33 h 212"/>
                  <a:gd name="T38" fmla="*/ 136 w 144"/>
                  <a:gd name="T39" fmla="*/ 40 h 212"/>
                  <a:gd name="T40" fmla="*/ 139 w 144"/>
                  <a:gd name="T41" fmla="*/ 43 h 212"/>
                  <a:gd name="T42" fmla="*/ 143 w 144"/>
                  <a:gd name="T43" fmla="*/ 50 h 212"/>
                  <a:gd name="T44" fmla="*/ 142 w 144"/>
                  <a:gd name="T45" fmla="*/ 68 h 212"/>
                  <a:gd name="T46" fmla="*/ 141 w 144"/>
                  <a:gd name="T47" fmla="*/ 81 h 212"/>
                  <a:gd name="T48" fmla="*/ 131 w 144"/>
                  <a:gd name="T49" fmla="*/ 136 h 212"/>
                  <a:gd name="T50" fmla="*/ 120 w 144"/>
                  <a:gd name="T51" fmla="*/ 175 h 212"/>
                  <a:gd name="T52" fmla="*/ 101 w 144"/>
                  <a:gd name="T53" fmla="*/ 194 h 212"/>
                  <a:gd name="T54" fmla="*/ 108 w 144"/>
                  <a:gd name="T55" fmla="*/ 146 h 212"/>
                  <a:gd name="T56" fmla="*/ 105 w 144"/>
                  <a:gd name="T57" fmla="*/ 145 h 212"/>
                  <a:gd name="T58" fmla="*/ 103 w 144"/>
                  <a:gd name="T59" fmla="*/ 146 h 212"/>
                  <a:gd name="T60" fmla="*/ 94 w 144"/>
                  <a:gd name="T61" fmla="*/ 185 h 212"/>
                  <a:gd name="T62" fmla="*/ 81 w 144"/>
                  <a:gd name="T63" fmla="*/ 209 h 212"/>
                  <a:gd name="T64" fmla="*/ 76 w 144"/>
                  <a:gd name="T65" fmla="*/ 212 h 212"/>
                  <a:gd name="T66" fmla="*/ 71 w 144"/>
                  <a:gd name="T67" fmla="*/ 203 h 212"/>
                  <a:gd name="T68" fmla="*/ 68 w 144"/>
                  <a:gd name="T69" fmla="*/ 173 h 212"/>
                  <a:gd name="T70" fmla="*/ 74 w 144"/>
                  <a:gd name="T71" fmla="*/ 132 h 212"/>
                  <a:gd name="T72" fmla="*/ 61 w 144"/>
                  <a:gd name="T73" fmla="*/ 137 h 212"/>
                  <a:gd name="T74" fmla="*/ 59 w 144"/>
                  <a:gd name="T75" fmla="*/ 156 h 212"/>
                  <a:gd name="T76" fmla="*/ 59 w 144"/>
                  <a:gd name="T77" fmla="*/ 158 h 212"/>
                  <a:gd name="T78" fmla="*/ 57 w 144"/>
                  <a:gd name="T79" fmla="*/ 187 h 212"/>
                  <a:gd name="T80" fmla="*/ 47 w 144"/>
                  <a:gd name="T81" fmla="*/ 204 h 212"/>
                  <a:gd name="T82" fmla="*/ 37 w 144"/>
                  <a:gd name="T83" fmla="*/ 202 h 212"/>
                  <a:gd name="T84" fmla="*/ 27 w 144"/>
                  <a:gd name="T85" fmla="*/ 177 h 212"/>
                  <a:gd name="T86" fmla="*/ 28 w 144"/>
                  <a:gd name="T87" fmla="*/ 156 h 212"/>
                  <a:gd name="T88" fmla="*/ 32 w 144"/>
                  <a:gd name="T89" fmla="*/ 130 h 212"/>
                  <a:gd name="T90" fmla="*/ 31 w 144"/>
                  <a:gd name="T91" fmla="*/ 124 h 2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144" h="212">
                    <a:moveTo>
                      <a:pt x="31" y="124"/>
                    </a:moveTo>
                    <a:cubicBezTo>
                      <a:pt x="24" y="125"/>
                      <a:pt x="22" y="129"/>
                      <a:pt x="20" y="135"/>
                    </a:cubicBezTo>
                    <a:cubicBezTo>
                      <a:pt x="18" y="146"/>
                      <a:pt x="16" y="157"/>
                      <a:pt x="16" y="169"/>
                    </a:cubicBezTo>
                    <a:cubicBezTo>
                      <a:pt x="16" y="175"/>
                      <a:pt x="16" y="181"/>
                      <a:pt x="17" y="188"/>
                    </a:cubicBezTo>
                    <a:cubicBezTo>
                      <a:pt x="11" y="185"/>
                      <a:pt x="6" y="182"/>
                      <a:pt x="3" y="176"/>
                    </a:cubicBezTo>
                    <a:cubicBezTo>
                      <a:pt x="0" y="167"/>
                      <a:pt x="0" y="158"/>
                      <a:pt x="0" y="150"/>
                    </a:cubicBezTo>
                    <a:cubicBezTo>
                      <a:pt x="1" y="142"/>
                      <a:pt x="1" y="134"/>
                      <a:pt x="2" y="127"/>
                    </a:cubicBezTo>
                    <a:cubicBezTo>
                      <a:pt x="4" y="115"/>
                      <a:pt x="7" y="103"/>
                      <a:pt x="10" y="91"/>
                    </a:cubicBezTo>
                    <a:cubicBezTo>
                      <a:pt x="12" y="78"/>
                      <a:pt x="16" y="65"/>
                      <a:pt x="20" y="53"/>
                    </a:cubicBezTo>
                    <a:cubicBezTo>
                      <a:pt x="23" y="45"/>
                      <a:pt x="24" y="37"/>
                      <a:pt x="30" y="30"/>
                    </a:cubicBezTo>
                    <a:cubicBezTo>
                      <a:pt x="31" y="28"/>
                      <a:pt x="31" y="27"/>
                      <a:pt x="31" y="24"/>
                    </a:cubicBezTo>
                    <a:cubicBezTo>
                      <a:pt x="30" y="21"/>
                      <a:pt x="33" y="17"/>
                      <a:pt x="33" y="14"/>
                    </a:cubicBezTo>
                    <a:cubicBezTo>
                      <a:pt x="34" y="8"/>
                      <a:pt x="40" y="5"/>
                      <a:pt x="43" y="0"/>
                    </a:cubicBezTo>
                    <a:cubicBezTo>
                      <a:pt x="47" y="2"/>
                      <a:pt x="52" y="3"/>
                      <a:pt x="57" y="5"/>
                    </a:cubicBezTo>
                    <a:cubicBezTo>
                      <a:pt x="69" y="10"/>
                      <a:pt x="81" y="15"/>
                      <a:pt x="94" y="18"/>
                    </a:cubicBezTo>
                    <a:cubicBezTo>
                      <a:pt x="97" y="19"/>
                      <a:pt x="100" y="21"/>
                      <a:pt x="103" y="22"/>
                    </a:cubicBezTo>
                    <a:cubicBezTo>
                      <a:pt x="107" y="24"/>
                      <a:pt x="111" y="26"/>
                      <a:pt x="116" y="27"/>
                    </a:cubicBezTo>
                    <a:cubicBezTo>
                      <a:pt x="124" y="29"/>
                      <a:pt x="133" y="30"/>
                      <a:pt x="141" y="32"/>
                    </a:cubicBezTo>
                    <a:cubicBezTo>
                      <a:pt x="142" y="32"/>
                      <a:pt x="142" y="33"/>
                      <a:pt x="144" y="33"/>
                    </a:cubicBezTo>
                    <a:cubicBezTo>
                      <a:pt x="141" y="36"/>
                      <a:pt x="139" y="38"/>
                      <a:pt x="136" y="40"/>
                    </a:cubicBezTo>
                    <a:cubicBezTo>
                      <a:pt x="137" y="41"/>
                      <a:pt x="138" y="42"/>
                      <a:pt x="139" y="43"/>
                    </a:cubicBezTo>
                    <a:cubicBezTo>
                      <a:pt x="142" y="44"/>
                      <a:pt x="143" y="46"/>
                      <a:pt x="143" y="50"/>
                    </a:cubicBezTo>
                    <a:cubicBezTo>
                      <a:pt x="142" y="56"/>
                      <a:pt x="142" y="62"/>
                      <a:pt x="142" y="68"/>
                    </a:cubicBezTo>
                    <a:cubicBezTo>
                      <a:pt x="141" y="72"/>
                      <a:pt x="142" y="77"/>
                      <a:pt x="141" y="81"/>
                    </a:cubicBezTo>
                    <a:cubicBezTo>
                      <a:pt x="138" y="99"/>
                      <a:pt x="137" y="118"/>
                      <a:pt x="131" y="136"/>
                    </a:cubicBezTo>
                    <a:cubicBezTo>
                      <a:pt x="127" y="149"/>
                      <a:pt x="123" y="162"/>
                      <a:pt x="120" y="175"/>
                    </a:cubicBezTo>
                    <a:cubicBezTo>
                      <a:pt x="118" y="185"/>
                      <a:pt x="112" y="191"/>
                      <a:pt x="101" y="194"/>
                    </a:cubicBezTo>
                    <a:cubicBezTo>
                      <a:pt x="107" y="178"/>
                      <a:pt x="111" y="162"/>
                      <a:pt x="108" y="146"/>
                    </a:cubicBezTo>
                    <a:cubicBezTo>
                      <a:pt x="107" y="145"/>
                      <a:pt x="106" y="145"/>
                      <a:pt x="105" y="145"/>
                    </a:cubicBezTo>
                    <a:cubicBezTo>
                      <a:pt x="104" y="145"/>
                      <a:pt x="103" y="146"/>
                      <a:pt x="103" y="146"/>
                    </a:cubicBezTo>
                    <a:cubicBezTo>
                      <a:pt x="100" y="160"/>
                      <a:pt x="97" y="173"/>
                      <a:pt x="94" y="185"/>
                    </a:cubicBezTo>
                    <a:cubicBezTo>
                      <a:pt x="91" y="194"/>
                      <a:pt x="87" y="202"/>
                      <a:pt x="81" y="209"/>
                    </a:cubicBezTo>
                    <a:cubicBezTo>
                      <a:pt x="80" y="210"/>
                      <a:pt x="78" y="210"/>
                      <a:pt x="76" y="212"/>
                    </a:cubicBezTo>
                    <a:cubicBezTo>
                      <a:pt x="75" y="209"/>
                      <a:pt x="73" y="206"/>
                      <a:pt x="71" y="203"/>
                    </a:cubicBezTo>
                    <a:cubicBezTo>
                      <a:pt x="67" y="193"/>
                      <a:pt x="68" y="183"/>
                      <a:pt x="68" y="173"/>
                    </a:cubicBezTo>
                    <a:cubicBezTo>
                      <a:pt x="68" y="159"/>
                      <a:pt x="70" y="146"/>
                      <a:pt x="74" y="132"/>
                    </a:cubicBezTo>
                    <a:cubicBezTo>
                      <a:pt x="66" y="129"/>
                      <a:pt x="63" y="130"/>
                      <a:pt x="61" y="137"/>
                    </a:cubicBezTo>
                    <a:cubicBezTo>
                      <a:pt x="60" y="144"/>
                      <a:pt x="60" y="150"/>
                      <a:pt x="59" y="156"/>
                    </a:cubicBezTo>
                    <a:cubicBezTo>
                      <a:pt x="59" y="157"/>
                      <a:pt x="59" y="158"/>
                      <a:pt x="59" y="158"/>
                    </a:cubicBezTo>
                    <a:cubicBezTo>
                      <a:pt x="56" y="168"/>
                      <a:pt x="56" y="177"/>
                      <a:pt x="57" y="187"/>
                    </a:cubicBezTo>
                    <a:cubicBezTo>
                      <a:pt x="57" y="195"/>
                      <a:pt x="53" y="200"/>
                      <a:pt x="47" y="204"/>
                    </a:cubicBezTo>
                    <a:cubicBezTo>
                      <a:pt x="43" y="207"/>
                      <a:pt x="39" y="206"/>
                      <a:pt x="37" y="202"/>
                    </a:cubicBezTo>
                    <a:cubicBezTo>
                      <a:pt x="32" y="194"/>
                      <a:pt x="28" y="186"/>
                      <a:pt x="27" y="177"/>
                    </a:cubicBezTo>
                    <a:cubicBezTo>
                      <a:pt x="26" y="170"/>
                      <a:pt x="26" y="163"/>
                      <a:pt x="28" y="156"/>
                    </a:cubicBezTo>
                    <a:cubicBezTo>
                      <a:pt x="30" y="148"/>
                      <a:pt x="31" y="139"/>
                      <a:pt x="32" y="130"/>
                    </a:cubicBezTo>
                    <a:cubicBezTo>
                      <a:pt x="33" y="128"/>
                      <a:pt x="32" y="126"/>
                      <a:pt x="31" y="124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30" name="Freeform 28"/>
              <p:cNvSpPr>
                <a:spLocks/>
              </p:cNvSpPr>
              <p:nvPr/>
            </p:nvSpPr>
            <p:spPr bwMode="auto">
              <a:xfrm>
                <a:off x="3227" y="643"/>
                <a:ext cx="486" cy="290"/>
              </a:xfrm>
              <a:custGeom>
                <a:avLst/>
                <a:gdLst>
                  <a:gd name="T0" fmla="*/ 0 w 270"/>
                  <a:gd name="T1" fmla="*/ 16 h 161"/>
                  <a:gd name="T2" fmla="*/ 39 w 270"/>
                  <a:gd name="T3" fmla="*/ 10 h 161"/>
                  <a:gd name="T4" fmla="*/ 45 w 270"/>
                  <a:gd name="T5" fmla="*/ 8 h 161"/>
                  <a:gd name="T6" fmla="*/ 64 w 270"/>
                  <a:gd name="T7" fmla="*/ 6 h 161"/>
                  <a:gd name="T8" fmla="*/ 77 w 270"/>
                  <a:gd name="T9" fmla="*/ 3 h 161"/>
                  <a:gd name="T10" fmla="*/ 85 w 270"/>
                  <a:gd name="T11" fmla="*/ 1 h 161"/>
                  <a:gd name="T12" fmla="*/ 135 w 270"/>
                  <a:gd name="T13" fmla="*/ 11 h 161"/>
                  <a:gd name="T14" fmla="*/ 187 w 270"/>
                  <a:gd name="T15" fmla="*/ 20 h 161"/>
                  <a:gd name="T16" fmla="*/ 231 w 270"/>
                  <a:gd name="T17" fmla="*/ 28 h 161"/>
                  <a:gd name="T18" fmla="*/ 261 w 270"/>
                  <a:gd name="T19" fmla="*/ 32 h 161"/>
                  <a:gd name="T20" fmla="*/ 269 w 270"/>
                  <a:gd name="T21" fmla="*/ 34 h 161"/>
                  <a:gd name="T22" fmla="*/ 262 w 270"/>
                  <a:gd name="T23" fmla="*/ 80 h 161"/>
                  <a:gd name="T24" fmla="*/ 249 w 270"/>
                  <a:gd name="T25" fmla="*/ 105 h 161"/>
                  <a:gd name="T26" fmla="*/ 237 w 270"/>
                  <a:gd name="T27" fmla="*/ 125 h 161"/>
                  <a:gd name="T28" fmla="*/ 227 w 270"/>
                  <a:gd name="T29" fmla="*/ 136 h 161"/>
                  <a:gd name="T30" fmla="*/ 215 w 270"/>
                  <a:gd name="T31" fmla="*/ 155 h 161"/>
                  <a:gd name="T32" fmla="*/ 212 w 270"/>
                  <a:gd name="T33" fmla="*/ 161 h 161"/>
                  <a:gd name="T34" fmla="*/ 210 w 270"/>
                  <a:gd name="T35" fmla="*/ 150 h 161"/>
                  <a:gd name="T36" fmla="*/ 214 w 270"/>
                  <a:gd name="T37" fmla="*/ 118 h 161"/>
                  <a:gd name="T38" fmla="*/ 211 w 270"/>
                  <a:gd name="T39" fmla="*/ 111 h 161"/>
                  <a:gd name="T40" fmla="*/ 201 w 270"/>
                  <a:gd name="T41" fmla="*/ 111 h 161"/>
                  <a:gd name="T42" fmla="*/ 181 w 270"/>
                  <a:gd name="T43" fmla="*/ 126 h 161"/>
                  <a:gd name="T44" fmla="*/ 154 w 270"/>
                  <a:gd name="T45" fmla="*/ 139 h 161"/>
                  <a:gd name="T46" fmla="*/ 154 w 270"/>
                  <a:gd name="T47" fmla="*/ 136 h 161"/>
                  <a:gd name="T48" fmla="*/ 159 w 270"/>
                  <a:gd name="T49" fmla="*/ 106 h 161"/>
                  <a:gd name="T50" fmla="*/ 158 w 270"/>
                  <a:gd name="T51" fmla="*/ 101 h 161"/>
                  <a:gd name="T52" fmla="*/ 155 w 270"/>
                  <a:gd name="T53" fmla="*/ 94 h 161"/>
                  <a:gd name="T54" fmla="*/ 146 w 270"/>
                  <a:gd name="T55" fmla="*/ 97 h 161"/>
                  <a:gd name="T56" fmla="*/ 131 w 270"/>
                  <a:gd name="T57" fmla="*/ 114 h 161"/>
                  <a:gd name="T58" fmla="*/ 121 w 270"/>
                  <a:gd name="T59" fmla="*/ 120 h 161"/>
                  <a:gd name="T60" fmla="*/ 126 w 270"/>
                  <a:gd name="T61" fmla="*/ 83 h 161"/>
                  <a:gd name="T62" fmla="*/ 124 w 270"/>
                  <a:gd name="T63" fmla="*/ 78 h 161"/>
                  <a:gd name="T64" fmla="*/ 120 w 270"/>
                  <a:gd name="T65" fmla="*/ 67 h 161"/>
                  <a:gd name="T66" fmla="*/ 115 w 270"/>
                  <a:gd name="T67" fmla="*/ 54 h 161"/>
                  <a:gd name="T68" fmla="*/ 104 w 270"/>
                  <a:gd name="T69" fmla="*/ 36 h 161"/>
                  <a:gd name="T70" fmla="*/ 67 w 270"/>
                  <a:gd name="T71" fmla="*/ 29 h 161"/>
                  <a:gd name="T72" fmla="*/ 57 w 270"/>
                  <a:gd name="T73" fmla="*/ 32 h 161"/>
                  <a:gd name="T74" fmla="*/ 49 w 270"/>
                  <a:gd name="T75" fmla="*/ 35 h 161"/>
                  <a:gd name="T76" fmla="*/ 23 w 270"/>
                  <a:gd name="T77" fmla="*/ 48 h 161"/>
                  <a:gd name="T78" fmla="*/ 0 w 270"/>
                  <a:gd name="T79" fmla="*/ 16 h 16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0" h="161">
                    <a:moveTo>
                      <a:pt x="0" y="16"/>
                    </a:moveTo>
                    <a:cubicBezTo>
                      <a:pt x="13" y="14"/>
                      <a:pt x="26" y="12"/>
                      <a:pt x="39" y="10"/>
                    </a:cubicBezTo>
                    <a:cubicBezTo>
                      <a:pt x="41" y="10"/>
                      <a:pt x="43" y="9"/>
                      <a:pt x="45" y="8"/>
                    </a:cubicBezTo>
                    <a:cubicBezTo>
                      <a:pt x="51" y="7"/>
                      <a:pt x="57" y="4"/>
                      <a:pt x="64" y="6"/>
                    </a:cubicBezTo>
                    <a:cubicBezTo>
                      <a:pt x="68" y="7"/>
                      <a:pt x="73" y="7"/>
                      <a:pt x="77" y="3"/>
                    </a:cubicBezTo>
                    <a:cubicBezTo>
                      <a:pt x="79" y="0"/>
                      <a:pt x="82" y="1"/>
                      <a:pt x="85" y="1"/>
                    </a:cubicBezTo>
                    <a:cubicBezTo>
                      <a:pt x="102" y="5"/>
                      <a:pt x="118" y="7"/>
                      <a:pt x="135" y="11"/>
                    </a:cubicBezTo>
                    <a:cubicBezTo>
                      <a:pt x="152" y="15"/>
                      <a:pt x="170" y="17"/>
                      <a:pt x="187" y="20"/>
                    </a:cubicBezTo>
                    <a:cubicBezTo>
                      <a:pt x="202" y="22"/>
                      <a:pt x="216" y="25"/>
                      <a:pt x="231" y="28"/>
                    </a:cubicBezTo>
                    <a:cubicBezTo>
                      <a:pt x="241" y="29"/>
                      <a:pt x="251" y="31"/>
                      <a:pt x="261" y="32"/>
                    </a:cubicBezTo>
                    <a:cubicBezTo>
                      <a:pt x="263" y="33"/>
                      <a:pt x="266" y="34"/>
                      <a:pt x="269" y="34"/>
                    </a:cubicBezTo>
                    <a:cubicBezTo>
                      <a:pt x="270" y="50"/>
                      <a:pt x="267" y="65"/>
                      <a:pt x="262" y="80"/>
                    </a:cubicBezTo>
                    <a:cubicBezTo>
                      <a:pt x="259" y="89"/>
                      <a:pt x="253" y="97"/>
                      <a:pt x="249" y="105"/>
                    </a:cubicBezTo>
                    <a:cubicBezTo>
                      <a:pt x="245" y="112"/>
                      <a:pt x="241" y="118"/>
                      <a:pt x="237" y="125"/>
                    </a:cubicBezTo>
                    <a:cubicBezTo>
                      <a:pt x="234" y="129"/>
                      <a:pt x="231" y="133"/>
                      <a:pt x="227" y="136"/>
                    </a:cubicBezTo>
                    <a:cubicBezTo>
                      <a:pt x="222" y="142"/>
                      <a:pt x="217" y="148"/>
                      <a:pt x="215" y="155"/>
                    </a:cubicBezTo>
                    <a:cubicBezTo>
                      <a:pt x="215" y="157"/>
                      <a:pt x="213" y="158"/>
                      <a:pt x="212" y="161"/>
                    </a:cubicBezTo>
                    <a:cubicBezTo>
                      <a:pt x="210" y="157"/>
                      <a:pt x="209" y="153"/>
                      <a:pt x="210" y="150"/>
                    </a:cubicBezTo>
                    <a:cubicBezTo>
                      <a:pt x="213" y="139"/>
                      <a:pt x="213" y="129"/>
                      <a:pt x="214" y="118"/>
                    </a:cubicBezTo>
                    <a:cubicBezTo>
                      <a:pt x="214" y="115"/>
                      <a:pt x="214" y="112"/>
                      <a:pt x="211" y="111"/>
                    </a:cubicBezTo>
                    <a:cubicBezTo>
                      <a:pt x="208" y="109"/>
                      <a:pt x="204" y="108"/>
                      <a:pt x="201" y="111"/>
                    </a:cubicBezTo>
                    <a:cubicBezTo>
                      <a:pt x="194" y="116"/>
                      <a:pt x="188" y="121"/>
                      <a:pt x="181" y="126"/>
                    </a:cubicBezTo>
                    <a:cubicBezTo>
                      <a:pt x="173" y="132"/>
                      <a:pt x="164" y="136"/>
                      <a:pt x="154" y="139"/>
                    </a:cubicBezTo>
                    <a:cubicBezTo>
                      <a:pt x="154" y="138"/>
                      <a:pt x="153" y="137"/>
                      <a:pt x="154" y="136"/>
                    </a:cubicBezTo>
                    <a:cubicBezTo>
                      <a:pt x="159" y="126"/>
                      <a:pt x="159" y="116"/>
                      <a:pt x="159" y="106"/>
                    </a:cubicBezTo>
                    <a:cubicBezTo>
                      <a:pt x="158" y="104"/>
                      <a:pt x="158" y="102"/>
                      <a:pt x="158" y="101"/>
                    </a:cubicBezTo>
                    <a:cubicBezTo>
                      <a:pt x="158" y="98"/>
                      <a:pt x="158" y="95"/>
                      <a:pt x="155" y="94"/>
                    </a:cubicBezTo>
                    <a:cubicBezTo>
                      <a:pt x="151" y="93"/>
                      <a:pt x="148" y="93"/>
                      <a:pt x="146" y="97"/>
                    </a:cubicBezTo>
                    <a:cubicBezTo>
                      <a:pt x="141" y="103"/>
                      <a:pt x="136" y="108"/>
                      <a:pt x="131" y="114"/>
                    </a:cubicBezTo>
                    <a:cubicBezTo>
                      <a:pt x="129" y="117"/>
                      <a:pt x="126" y="120"/>
                      <a:pt x="121" y="120"/>
                    </a:cubicBezTo>
                    <a:cubicBezTo>
                      <a:pt x="128" y="108"/>
                      <a:pt x="127" y="96"/>
                      <a:pt x="126" y="83"/>
                    </a:cubicBezTo>
                    <a:cubicBezTo>
                      <a:pt x="126" y="81"/>
                      <a:pt x="125" y="79"/>
                      <a:pt x="124" y="78"/>
                    </a:cubicBezTo>
                    <a:cubicBezTo>
                      <a:pt x="120" y="75"/>
                      <a:pt x="120" y="71"/>
                      <a:pt x="120" y="67"/>
                    </a:cubicBezTo>
                    <a:cubicBezTo>
                      <a:pt x="120" y="62"/>
                      <a:pt x="118" y="58"/>
                      <a:pt x="115" y="54"/>
                    </a:cubicBezTo>
                    <a:cubicBezTo>
                      <a:pt x="111" y="48"/>
                      <a:pt x="108" y="42"/>
                      <a:pt x="104" y="36"/>
                    </a:cubicBezTo>
                    <a:cubicBezTo>
                      <a:pt x="96" y="23"/>
                      <a:pt x="78" y="21"/>
                      <a:pt x="67" y="29"/>
                    </a:cubicBezTo>
                    <a:cubicBezTo>
                      <a:pt x="64" y="31"/>
                      <a:pt x="61" y="32"/>
                      <a:pt x="57" y="32"/>
                    </a:cubicBezTo>
                    <a:cubicBezTo>
                      <a:pt x="54" y="33"/>
                      <a:pt x="51" y="33"/>
                      <a:pt x="49" y="35"/>
                    </a:cubicBezTo>
                    <a:cubicBezTo>
                      <a:pt x="40" y="39"/>
                      <a:pt x="32" y="44"/>
                      <a:pt x="23" y="48"/>
                    </a:cubicBezTo>
                    <a:cubicBezTo>
                      <a:pt x="21" y="35"/>
                      <a:pt x="13" y="24"/>
                      <a:pt x="0" y="16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31" name="Freeform 29"/>
              <p:cNvSpPr>
                <a:spLocks/>
              </p:cNvSpPr>
              <p:nvPr/>
            </p:nvSpPr>
            <p:spPr bwMode="auto">
              <a:xfrm>
                <a:off x="2834" y="583"/>
                <a:ext cx="481" cy="96"/>
              </a:xfrm>
              <a:custGeom>
                <a:avLst/>
                <a:gdLst>
                  <a:gd name="T0" fmla="*/ 267 w 267"/>
                  <a:gd name="T1" fmla="*/ 30 h 53"/>
                  <a:gd name="T2" fmla="*/ 246 w 267"/>
                  <a:gd name="T3" fmla="*/ 35 h 53"/>
                  <a:gd name="T4" fmla="*/ 203 w 267"/>
                  <a:gd name="T5" fmla="*/ 40 h 53"/>
                  <a:gd name="T6" fmla="*/ 174 w 267"/>
                  <a:gd name="T7" fmla="*/ 44 h 53"/>
                  <a:gd name="T8" fmla="*/ 137 w 267"/>
                  <a:gd name="T9" fmla="*/ 50 h 53"/>
                  <a:gd name="T10" fmla="*/ 125 w 267"/>
                  <a:gd name="T11" fmla="*/ 48 h 53"/>
                  <a:gd name="T12" fmla="*/ 119 w 267"/>
                  <a:gd name="T13" fmla="*/ 49 h 53"/>
                  <a:gd name="T14" fmla="*/ 106 w 267"/>
                  <a:gd name="T15" fmla="*/ 51 h 53"/>
                  <a:gd name="T16" fmla="*/ 83 w 267"/>
                  <a:gd name="T17" fmla="*/ 53 h 53"/>
                  <a:gd name="T18" fmla="*/ 61 w 267"/>
                  <a:gd name="T19" fmla="*/ 53 h 53"/>
                  <a:gd name="T20" fmla="*/ 15 w 267"/>
                  <a:gd name="T21" fmla="*/ 51 h 53"/>
                  <a:gd name="T22" fmla="*/ 0 w 267"/>
                  <a:gd name="T23" fmla="*/ 48 h 53"/>
                  <a:gd name="T24" fmla="*/ 4 w 267"/>
                  <a:gd name="T25" fmla="*/ 46 h 53"/>
                  <a:gd name="T26" fmla="*/ 57 w 267"/>
                  <a:gd name="T27" fmla="*/ 24 h 53"/>
                  <a:gd name="T28" fmla="*/ 74 w 267"/>
                  <a:gd name="T29" fmla="*/ 17 h 53"/>
                  <a:gd name="T30" fmla="*/ 106 w 267"/>
                  <a:gd name="T31" fmla="*/ 3 h 53"/>
                  <a:gd name="T32" fmla="*/ 122 w 267"/>
                  <a:gd name="T33" fmla="*/ 2 h 53"/>
                  <a:gd name="T34" fmla="*/ 163 w 267"/>
                  <a:gd name="T35" fmla="*/ 11 h 53"/>
                  <a:gd name="T36" fmla="*/ 196 w 267"/>
                  <a:gd name="T37" fmla="*/ 15 h 53"/>
                  <a:gd name="T38" fmla="*/ 221 w 267"/>
                  <a:gd name="T39" fmla="*/ 20 h 53"/>
                  <a:gd name="T40" fmla="*/ 250 w 267"/>
                  <a:gd name="T41" fmla="*/ 24 h 53"/>
                  <a:gd name="T42" fmla="*/ 267 w 267"/>
                  <a:gd name="T43" fmla="*/ 28 h 53"/>
                  <a:gd name="T44" fmla="*/ 267 w 267"/>
                  <a:gd name="T45" fmla="*/ 30 h 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267" h="53">
                    <a:moveTo>
                      <a:pt x="267" y="30"/>
                    </a:moveTo>
                    <a:cubicBezTo>
                      <a:pt x="260" y="32"/>
                      <a:pt x="253" y="34"/>
                      <a:pt x="246" y="35"/>
                    </a:cubicBezTo>
                    <a:cubicBezTo>
                      <a:pt x="231" y="37"/>
                      <a:pt x="217" y="39"/>
                      <a:pt x="203" y="40"/>
                    </a:cubicBezTo>
                    <a:cubicBezTo>
                      <a:pt x="193" y="41"/>
                      <a:pt x="184" y="42"/>
                      <a:pt x="174" y="44"/>
                    </a:cubicBezTo>
                    <a:cubicBezTo>
                      <a:pt x="162" y="46"/>
                      <a:pt x="150" y="48"/>
                      <a:pt x="137" y="50"/>
                    </a:cubicBezTo>
                    <a:cubicBezTo>
                      <a:pt x="133" y="51"/>
                      <a:pt x="129" y="52"/>
                      <a:pt x="125" y="48"/>
                    </a:cubicBezTo>
                    <a:cubicBezTo>
                      <a:pt x="124" y="47"/>
                      <a:pt x="121" y="48"/>
                      <a:pt x="119" y="49"/>
                    </a:cubicBezTo>
                    <a:cubicBezTo>
                      <a:pt x="115" y="51"/>
                      <a:pt x="111" y="51"/>
                      <a:pt x="106" y="51"/>
                    </a:cubicBezTo>
                    <a:cubicBezTo>
                      <a:pt x="98" y="51"/>
                      <a:pt x="91" y="52"/>
                      <a:pt x="83" y="53"/>
                    </a:cubicBezTo>
                    <a:cubicBezTo>
                      <a:pt x="76" y="53"/>
                      <a:pt x="68" y="53"/>
                      <a:pt x="61" y="53"/>
                    </a:cubicBezTo>
                    <a:cubicBezTo>
                      <a:pt x="46" y="52"/>
                      <a:pt x="31" y="52"/>
                      <a:pt x="15" y="51"/>
                    </a:cubicBezTo>
                    <a:cubicBezTo>
                      <a:pt x="10" y="51"/>
                      <a:pt x="6" y="49"/>
                      <a:pt x="0" y="48"/>
                    </a:cubicBezTo>
                    <a:cubicBezTo>
                      <a:pt x="2" y="47"/>
                      <a:pt x="3" y="46"/>
                      <a:pt x="4" y="46"/>
                    </a:cubicBezTo>
                    <a:cubicBezTo>
                      <a:pt x="22" y="38"/>
                      <a:pt x="39" y="31"/>
                      <a:pt x="57" y="24"/>
                    </a:cubicBezTo>
                    <a:cubicBezTo>
                      <a:pt x="63" y="22"/>
                      <a:pt x="69" y="20"/>
                      <a:pt x="74" y="17"/>
                    </a:cubicBezTo>
                    <a:cubicBezTo>
                      <a:pt x="85" y="12"/>
                      <a:pt x="96" y="8"/>
                      <a:pt x="106" y="3"/>
                    </a:cubicBezTo>
                    <a:cubicBezTo>
                      <a:pt x="111" y="0"/>
                      <a:pt x="116" y="1"/>
                      <a:pt x="122" y="2"/>
                    </a:cubicBezTo>
                    <a:cubicBezTo>
                      <a:pt x="136" y="5"/>
                      <a:pt x="149" y="8"/>
                      <a:pt x="163" y="11"/>
                    </a:cubicBezTo>
                    <a:cubicBezTo>
                      <a:pt x="174" y="13"/>
                      <a:pt x="185" y="14"/>
                      <a:pt x="196" y="15"/>
                    </a:cubicBezTo>
                    <a:cubicBezTo>
                      <a:pt x="204" y="16"/>
                      <a:pt x="213" y="18"/>
                      <a:pt x="221" y="20"/>
                    </a:cubicBezTo>
                    <a:cubicBezTo>
                      <a:pt x="231" y="21"/>
                      <a:pt x="240" y="22"/>
                      <a:pt x="250" y="24"/>
                    </a:cubicBezTo>
                    <a:cubicBezTo>
                      <a:pt x="256" y="25"/>
                      <a:pt x="262" y="27"/>
                      <a:pt x="267" y="28"/>
                    </a:cubicBezTo>
                    <a:cubicBezTo>
                      <a:pt x="267" y="29"/>
                      <a:pt x="267" y="29"/>
                      <a:pt x="267" y="3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32" name="Freeform 30"/>
              <p:cNvSpPr>
                <a:spLocks/>
              </p:cNvSpPr>
              <p:nvPr/>
            </p:nvSpPr>
            <p:spPr bwMode="auto">
              <a:xfrm>
                <a:off x="3149" y="754"/>
                <a:ext cx="47" cy="42"/>
              </a:xfrm>
              <a:custGeom>
                <a:avLst/>
                <a:gdLst>
                  <a:gd name="T0" fmla="*/ 26 w 26"/>
                  <a:gd name="T1" fmla="*/ 6 h 23"/>
                  <a:gd name="T2" fmla="*/ 9 w 26"/>
                  <a:gd name="T3" fmla="*/ 23 h 23"/>
                  <a:gd name="T4" fmla="*/ 3 w 26"/>
                  <a:gd name="T5" fmla="*/ 0 h 23"/>
                  <a:gd name="T6" fmla="*/ 26 w 26"/>
                  <a:gd name="T7" fmla="*/ 6 h 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6" h="23">
                    <a:moveTo>
                      <a:pt x="26" y="6"/>
                    </a:moveTo>
                    <a:cubicBezTo>
                      <a:pt x="24" y="15"/>
                      <a:pt x="16" y="19"/>
                      <a:pt x="9" y="23"/>
                    </a:cubicBezTo>
                    <a:cubicBezTo>
                      <a:pt x="3" y="20"/>
                      <a:pt x="0" y="11"/>
                      <a:pt x="3" y="0"/>
                    </a:cubicBezTo>
                    <a:cubicBezTo>
                      <a:pt x="10" y="2"/>
                      <a:pt x="18" y="2"/>
                      <a:pt x="26" y="6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33" name="Freeform 31"/>
              <p:cNvSpPr>
                <a:spLocks/>
              </p:cNvSpPr>
              <p:nvPr/>
            </p:nvSpPr>
            <p:spPr bwMode="auto">
              <a:xfrm>
                <a:off x="3169" y="670"/>
                <a:ext cx="40" cy="47"/>
              </a:xfrm>
              <a:custGeom>
                <a:avLst/>
                <a:gdLst>
                  <a:gd name="T0" fmla="*/ 2 w 22"/>
                  <a:gd name="T1" fmla="*/ 26 h 26"/>
                  <a:gd name="T2" fmla="*/ 0 w 22"/>
                  <a:gd name="T3" fmla="*/ 4 h 26"/>
                  <a:gd name="T4" fmla="*/ 22 w 22"/>
                  <a:gd name="T5" fmla="*/ 0 h 26"/>
                  <a:gd name="T6" fmla="*/ 4 w 22"/>
                  <a:gd name="T7" fmla="*/ 26 h 26"/>
                  <a:gd name="T8" fmla="*/ 2 w 22"/>
                  <a:gd name="T9" fmla="*/ 26 h 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2" h="26">
                    <a:moveTo>
                      <a:pt x="2" y="26"/>
                    </a:moveTo>
                    <a:cubicBezTo>
                      <a:pt x="2" y="19"/>
                      <a:pt x="1" y="12"/>
                      <a:pt x="0" y="4"/>
                    </a:cubicBezTo>
                    <a:cubicBezTo>
                      <a:pt x="7" y="3"/>
                      <a:pt x="14" y="2"/>
                      <a:pt x="22" y="0"/>
                    </a:cubicBezTo>
                    <a:cubicBezTo>
                      <a:pt x="17" y="11"/>
                      <a:pt x="10" y="18"/>
                      <a:pt x="4" y="26"/>
                    </a:cubicBezTo>
                    <a:cubicBezTo>
                      <a:pt x="3" y="26"/>
                      <a:pt x="3" y="26"/>
                      <a:pt x="2" y="26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34" name="Freeform 32"/>
              <p:cNvSpPr>
                <a:spLocks/>
              </p:cNvSpPr>
              <p:nvPr/>
            </p:nvSpPr>
            <p:spPr bwMode="auto">
              <a:xfrm>
                <a:off x="3085" y="682"/>
                <a:ext cx="39" cy="35"/>
              </a:xfrm>
              <a:custGeom>
                <a:avLst/>
                <a:gdLst>
                  <a:gd name="T0" fmla="*/ 7 w 22"/>
                  <a:gd name="T1" fmla="*/ 19 h 19"/>
                  <a:gd name="T2" fmla="*/ 0 w 22"/>
                  <a:gd name="T3" fmla="*/ 4 h 19"/>
                  <a:gd name="T4" fmla="*/ 21 w 22"/>
                  <a:gd name="T5" fmla="*/ 0 h 19"/>
                  <a:gd name="T6" fmla="*/ 22 w 22"/>
                  <a:gd name="T7" fmla="*/ 2 h 19"/>
                  <a:gd name="T8" fmla="*/ 7 w 22"/>
                  <a:gd name="T9" fmla="*/ 19 h 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2" h="19">
                    <a:moveTo>
                      <a:pt x="7" y="19"/>
                    </a:moveTo>
                    <a:cubicBezTo>
                      <a:pt x="6" y="13"/>
                      <a:pt x="5" y="8"/>
                      <a:pt x="0" y="4"/>
                    </a:cubicBezTo>
                    <a:cubicBezTo>
                      <a:pt x="8" y="3"/>
                      <a:pt x="15" y="1"/>
                      <a:pt x="21" y="0"/>
                    </a:cubicBezTo>
                    <a:cubicBezTo>
                      <a:pt x="22" y="1"/>
                      <a:pt x="22" y="1"/>
                      <a:pt x="22" y="2"/>
                    </a:cubicBezTo>
                    <a:cubicBezTo>
                      <a:pt x="18" y="7"/>
                      <a:pt x="15" y="14"/>
                      <a:pt x="7" y="1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35" name="Freeform 33"/>
              <p:cNvSpPr>
                <a:spLocks/>
              </p:cNvSpPr>
              <p:nvPr/>
            </p:nvSpPr>
            <p:spPr bwMode="auto">
              <a:xfrm>
                <a:off x="3571" y="2281"/>
                <a:ext cx="14" cy="43"/>
              </a:xfrm>
              <a:custGeom>
                <a:avLst/>
                <a:gdLst>
                  <a:gd name="T0" fmla="*/ 8 w 8"/>
                  <a:gd name="T1" fmla="*/ 1 h 24"/>
                  <a:gd name="T2" fmla="*/ 4 w 8"/>
                  <a:gd name="T3" fmla="*/ 22 h 24"/>
                  <a:gd name="T4" fmla="*/ 1 w 8"/>
                  <a:gd name="T5" fmla="*/ 24 h 24"/>
                  <a:gd name="T6" fmla="*/ 0 w 8"/>
                  <a:gd name="T7" fmla="*/ 19 h 24"/>
                  <a:gd name="T8" fmla="*/ 6 w 8"/>
                  <a:gd name="T9" fmla="*/ 0 h 24"/>
                  <a:gd name="T10" fmla="*/ 8 w 8"/>
                  <a:gd name="T11" fmla="*/ 1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8" h="24">
                    <a:moveTo>
                      <a:pt x="8" y="1"/>
                    </a:moveTo>
                    <a:cubicBezTo>
                      <a:pt x="7" y="8"/>
                      <a:pt x="5" y="15"/>
                      <a:pt x="4" y="22"/>
                    </a:cubicBezTo>
                    <a:cubicBezTo>
                      <a:pt x="4" y="23"/>
                      <a:pt x="2" y="23"/>
                      <a:pt x="1" y="24"/>
                    </a:cubicBezTo>
                    <a:cubicBezTo>
                      <a:pt x="1" y="22"/>
                      <a:pt x="0" y="20"/>
                      <a:pt x="0" y="19"/>
                    </a:cubicBezTo>
                    <a:cubicBezTo>
                      <a:pt x="2" y="12"/>
                      <a:pt x="4" y="6"/>
                      <a:pt x="6" y="0"/>
                    </a:cubicBezTo>
                    <a:cubicBezTo>
                      <a:pt x="6" y="0"/>
                      <a:pt x="7" y="0"/>
                      <a:pt x="8" y="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36" name="Freeform 34"/>
              <p:cNvSpPr>
                <a:spLocks/>
              </p:cNvSpPr>
              <p:nvPr/>
            </p:nvSpPr>
            <p:spPr bwMode="auto">
              <a:xfrm>
                <a:off x="1567" y="1167"/>
                <a:ext cx="150" cy="81"/>
              </a:xfrm>
              <a:custGeom>
                <a:avLst/>
                <a:gdLst>
                  <a:gd name="T0" fmla="*/ 70 w 83"/>
                  <a:gd name="T1" fmla="*/ 2 h 45"/>
                  <a:gd name="T2" fmla="*/ 83 w 83"/>
                  <a:gd name="T3" fmla="*/ 4 h 45"/>
                  <a:gd name="T4" fmla="*/ 81 w 83"/>
                  <a:gd name="T5" fmla="*/ 10 h 45"/>
                  <a:gd name="T6" fmla="*/ 49 w 83"/>
                  <a:gd name="T7" fmla="*/ 39 h 45"/>
                  <a:gd name="T8" fmla="*/ 12 w 83"/>
                  <a:gd name="T9" fmla="*/ 40 h 45"/>
                  <a:gd name="T10" fmla="*/ 3 w 83"/>
                  <a:gd name="T11" fmla="*/ 36 h 45"/>
                  <a:gd name="T12" fmla="*/ 0 w 83"/>
                  <a:gd name="T13" fmla="*/ 32 h 45"/>
                  <a:gd name="T14" fmla="*/ 5 w 83"/>
                  <a:gd name="T15" fmla="*/ 30 h 45"/>
                  <a:gd name="T16" fmla="*/ 17 w 83"/>
                  <a:gd name="T17" fmla="*/ 33 h 45"/>
                  <a:gd name="T18" fmla="*/ 45 w 83"/>
                  <a:gd name="T19" fmla="*/ 29 h 45"/>
                  <a:gd name="T20" fmla="*/ 69 w 83"/>
                  <a:gd name="T21" fmla="*/ 4 h 45"/>
                  <a:gd name="T22" fmla="*/ 70 w 83"/>
                  <a:gd name="T23" fmla="*/ 2 h 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83" h="45">
                    <a:moveTo>
                      <a:pt x="70" y="2"/>
                    </a:moveTo>
                    <a:cubicBezTo>
                      <a:pt x="75" y="0"/>
                      <a:pt x="79" y="2"/>
                      <a:pt x="83" y="4"/>
                    </a:cubicBezTo>
                    <a:cubicBezTo>
                      <a:pt x="82" y="6"/>
                      <a:pt x="82" y="8"/>
                      <a:pt x="81" y="10"/>
                    </a:cubicBezTo>
                    <a:cubicBezTo>
                      <a:pt x="73" y="22"/>
                      <a:pt x="63" y="33"/>
                      <a:pt x="49" y="39"/>
                    </a:cubicBezTo>
                    <a:cubicBezTo>
                      <a:pt x="37" y="45"/>
                      <a:pt x="25" y="45"/>
                      <a:pt x="12" y="40"/>
                    </a:cubicBezTo>
                    <a:cubicBezTo>
                      <a:pt x="9" y="39"/>
                      <a:pt x="6" y="38"/>
                      <a:pt x="3" y="36"/>
                    </a:cubicBezTo>
                    <a:cubicBezTo>
                      <a:pt x="1" y="35"/>
                      <a:pt x="1" y="34"/>
                      <a:pt x="0" y="32"/>
                    </a:cubicBezTo>
                    <a:cubicBezTo>
                      <a:pt x="2" y="32"/>
                      <a:pt x="3" y="30"/>
                      <a:pt x="5" y="30"/>
                    </a:cubicBezTo>
                    <a:cubicBezTo>
                      <a:pt x="9" y="31"/>
                      <a:pt x="13" y="32"/>
                      <a:pt x="17" y="33"/>
                    </a:cubicBezTo>
                    <a:cubicBezTo>
                      <a:pt x="27" y="35"/>
                      <a:pt x="37" y="35"/>
                      <a:pt x="45" y="29"/>
                    </a:cubicBezTo>
                    <a:cubicBezTo>
                      <a:pt x="56" y="23"/>
                      <a:pt x="64" y="15"/>
                      <a:pt x="69" y="4"/>
                    </a:cubicBezTo>
                    <a:cubicBezTo>
                      <a:pt x="69" y="3"/>
                      <a:pt x="70" y="2"/>
                      <a:pt x="70" y="2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37" name="Freeform 35"/>
              <p:cNvSpPr>
                <a:spLocks/>
              </p:cNvSpPr>
              <p:nvPr/>
            </p:nvSpPr>
            <p:spPr bwMode="auto">
              <a:xfrm>
                <a:off x="1569" y="1131"/>
                <a:ext cx="70" cy="30"/>
              </a:xfrm>
              <a:custGeom>
                <a:avLst/>
                <a:gdLst>
                  <a:gd name="T0" fmla="*/ 0 w 39"/>
                  <a:gd name="T1" fmla="*/ 10 h 17"/>
                  <a:gd name="T2" fmla="*/ 13 w 39"/>
                  <a:gd name="T3" fmla="*/ 6 h 17"/>
                  <a:gd name="T4" fmla="*/ 24 w 39"/>
                  <a:gd name="T5" fmla="*/ 3 h 17"/>
                  <a:gd name="T6" fmla="*/ 35 w 39"/>
                  <a:gd name="T7" fmla="*/ 0 h 17"/>
                  <a:gd name="T8" fmla="*/ 38 w 39"/>
                  <a:gd name="T9" fmla="*/ 4 h 17"/>
                  <a:gd name="T10" fmla="*/ 37 w 39"/>
                  <a:gd name="T11" fmla="*/ 8 h 17"/>
                  <a:gd name="T12" fmla="*/ 3 w 39"/>
                  <a:gd name="T13" fmla="*/ 12 h 17"/>
                  <a:gd name="T14" fmla="*/ 0 w 39"/>
                  <a:gd name="T15" fmla="*/ 10 h 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39" h="17">
                    <a:moveTo>
                      <a:pt x="0" y="10"/>
                    </a:moveTo>
                    <a:cubicBezTo>
                      <a:pt x="4" y="6"/>
                      <a:pt x="8" y="5"/>
                      <a:pt x="13" y="6"/>
                    </a:cubicBezTo>
                    <a:cubicBezTo>
                      <a:pt x="17" y="7"/>
                      <a:pt x="20" y="5"/>
                      <a:pt x="24" y="3"/>
                    </a:cubicBezTo>
                    <a:cubicBezTo>
                      <a:pt x="27" y="1"/>
                      <a:pt x="31" y="1"/>
                      <a:pt x="35" y="0"/>
                    </a:cubicBezTo>
                    <a:cubicBezTo>
                      <a:pt x="36" y="0"/>
                      <a:pt x="38" y="2"/>
                      <a:pt x="38" y="4"/>
                    </a:cubicBezTo>
                    <a:cubicBezTo>
                      <a:pt x="39" y="5"/>
                      <a:pt x="38" y="7"/>
                      <a:pt x="37" y="8"/>
                    </a:cubicBezTo>
                    <a:cubicBezTo>
                      <a:pt x="31" y="15"/>
                      <a:pt x="11" y="17"/>
                      <a:pt x="3" y="12"/>
                    </a:cubicBezTo>
                    <a:cubicBezTo>
                      <a:pt x="2" y="12"/>
                      <a:pt x="1" y="11"/>
                      <a:pt x="0" y="1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38" name="Freeform 36"/>
              <p:cNvSpPr>
                <a:spLocks/>
              </p:cNvSpPr>
              <p:nvPr/>
            </p:nvSpPr>
            <p:spPr bwMode="auto">
              <a:xfrm>
                <a:off x="3705" y="1723"/>
                <a:ext cx="9" cy="3"/>
              </a:xfrm>
              <a:custGeom>
                <a:avLst/>
                <a:gdLst>
                  <a:gd name="T0" fmla="*/ 0 w 5"/>
                  <a:gd name="T1" fmla="*/ 0 h 2"/>
                  <a:gd name="T2" fmla="*/ 5 w 5"/>
                  <a:gd name="T3" fmla="*/ 1 h 2"/>
                  <a:gd name="T4" fmla="*/ 5 w 5"/>
                  <a:gd name="T5" fmla="*/ 2 h 2"/>
                  <a:gd name="T6" fmla="*/ 0 w 5"/>
                  <a:gd name="T7" fmla="*/ 2 h 2"/>
                  <a:gd name="T8" fmla="*/ 0 w 5"/>
                  <a:gd name="T9" fmla="*/ 0 h 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" h="2">
                    <a:moveTo>
                      <a:pt x="0" y="0"/>
                    </a:moveTo>
                    <a:cubicBezTo>
                      <a:pt x="2" y="0"/>
                      <a:pt x="3" y="0"/>
                      <a:pt x="5" y="1"/>
                    </a:cubicBezTo>
                    <a:cubicBezTo>
                      <a:pt x="5" y="1"/>
                      <a:pt x="5" y="2"/>
                      <a:pt x="5" y="2"/>
                    </a:cubicBezTo>
                    <a:cubicBezTo>
                      <a:pt x="3" y="2"/>
                      <a:pt x="2" y="2"/>
                      <a:pt x="0" y="2"/>
                    </a:cubicBezTo>
                    <a:cubicBezTo>
                      <a:pt x="0" y="1"/>
                      <a:pt x="0" y="1"/>
                      <a:pt x="0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</p:grpSp>
      <p:grpSp>
        <p:nvGrpSpPr>
          <p:cNvPr id="834" name="Skupina 833"/>
          <p:cNvGrpSpPr/>
          <p:nvPr/>
        </p:nvGrpSpPr>
        <p:grpSpPr>
          <a:xfrm>
            <a:off x="3862031" y="943740"/>
            <a:ext cx="4467938" cy="2490554"/>
            <a:chOff x="3009045" y="865675"/>
            <a:chExt cx="2664802" cy="1485435"/>
          </a:xfrm>
        </p:grpSpPr>
        <p:sp>
          <p:nvSpPr>
            <p:cNvPr id="835" name="Obdélník 834"/>
            <p:cNvSpPr/>
            <p:nvPr/>
          </p:nvSpPr>
          <p:spPr>
            <a:xfrm>
              <a:off x="3009045" y="865675"/>
              <a:ext cx="2664802" cy="389212"/>
            </a:xfrm>
            <a:prstGeom prst="rect">
              <a:avLst/>
            </a:prstGeom>
            <a:solidFill>
              <a:srgbClr val="66CC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836" name="Group 4"/>
            <p:cNvGrpSpPr>
              <a:grpSpLocks noChangeAspect="1"/>
            </p:cNvGrpSpPr>
            <p:nvPr/>
          </p:nvGrpSpPr>
          <p:grpSpPr bwMode="auto">
            <a:xfrm>
              <a:off x="3009045" y="1083155"/>
              <a:ext cx="2664802" cy="1267955"/>
              <a:chOff x="742" y="2434"/>
              <a:chExt cx="1654" cy="787"/>
            </a:xfrm>
          </p:grpSpPr>
          <p:sp>
            <p:nvSpPr>
              <p:cNvPr id="837" name="AutoShape 3"/>
              <p:cNvSpPr>
                <a:spLocks noChangeAspect="1" noChangeArrowheads="1" noTextEdit="1"/>
              </p:cNvSpPr>
              <p:nvPr/>
            </p:nvSpPr>
            <p:spPr bwMode="auto">
              <a:xfrm>
                <a:off x="742" y="2435"/>
                <a:ext cx="1635" cy="78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38" name="Freeform 5"/>
              <p:cNvSpPr>
                <a:spLocks/>
              </p:cNvSpPr>
              <p:nvPr/>
            </p:nvSpPr>
            <p:spPr bwMode="auto">
              <a:xfrm>
                <a:off x="2394" y="3013"/>
                <a:ext cx="2" cy="208"/>
              </a:xfrm>
              <a:custGeom>
                <a:avLst/>
                <a:gdLst>
                  <a:gd name="T0" fmla="*/ 2 w 3"/>
                  <a:gd name="T1" fmla="*/ 6 h 294"/>
                  <a:gd name="T2" fmla="*/ 3 w 3"/>
                  <a:gd name="T3" fmla="*/ 0 h 294"/>
                  <a:gd name="T4" fmla="*/ 3 w 3"/>
                  <a:gd name="T5" fmla="*/ 294 h 294"/>
                  <a:gd name="T6" fmla="*/ 0 w 3"/>
                  <a:gd name="T7" fmla="*/ 294 h 294"/>
                  <a:gd name="T8" fmla="*/ 1 w 3"/>
                  <a:gd name="T9" fmla="*/ 206 h 294"/>
                  <a:gd name="T10" fmla="*/ 1 w 3"/>
                  <a:gd name="T11" fmla="*/ 131 h 294"/>
                  <a:gd name="T12" fmla="*/ 2 w 3"/>
                  <a:gd name="T13" fmla="*/ 78 h 294"/>
                  <a:gd name="T14" fmla="*/ 2 w 3"/>
                  <a:gd name="T15" fmla="*/ 49 h 294"/>
                  <a:gd name="T16" fmla="*/ 2 w 3"/>
                  <a:gd name="T17" fmla="*/ 6 h 29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3" h="294">
                    <a:moveTo>
                      <a:pt x="2" y="6"/>
                    </a:moveTo>
                    <a:cubicBezTo>
                      <a:pt x="2" y="4"/>
                      <a:pt x="1" y="2"/>
                      <a:pt x="3" y="0"/>
                    </a:cubicBezTo>
                    <a:cubicBezTo>
                      <a:pt x="3" y="98"/>
                      <a:pt x="3" y="196"/>
                      <a:pt x="3" y="294"/>
                    </a:cubicBezTo>
                    <a:cubicBezTo>
                      <a:pt x="2" y="294"/>
                      <a:pt x="1" y="294"/>
                      <a:pt x="0" y="294"/>
                    </a:cubicBezTo>
                    <a:cubicBezTo>
                      <a:pt x="0" y="264"/>
                      <a:pt x="0" y="235"/>
                      <a:pt x="1" y="206"/>
                    </a:cubicBezTo>
                    <a:cubicBezTo>
                      <a:pt x="1" y="181"/>
                      <a:pt x="0" y="156"/>
                      <a:pt x="1" y="131"/>
                    </a:cubicBezTo>
                    <a:cubicBezTo>
                      <a:pt x="1" y="113"/>
                      <a:pt x="1" y="95"/>
                      <a:pt x="2" y="78"/>
                    </a:cubicBezTo>
                    <a:cubicBezTo>
                      <a:pt x="2" y="68"/>
                      <a:pt x="2" y="59"/>
                      <a:pt x="2" y="49"/>
                    </a:cubicBezTo>
                    <a:cubicBezTo>
                      <a:pt x="2" y="35"/>
                      <a:pt x="2" y="21"/>
                      <a:pt x="2" y="6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39" name="Freeform 6"/>
              <p:cNvSpPr>
                <a:spLocks/>
              </p:cNvSpPr>
              <p:nvPr/>
            </p:nvSpPr>
            <p:spPr bwMode="auto">
              <a:xfrm>
                <a:off x="2396" y="2720"/>
                <a:ext cx="0" cy="16"/>
              </a:xfrm>
              <a:custGeom>
                <a:avLst/>
                <a:gdLst>
                  <a:gd name="T0" fmla="*/ 1 w 1"/>
                  <a:gd name="T1" fmla="*/ 0 h 23"/>
                  <a:gd name="T2" fmla="*/ 1 w 1"/>
                  <a:gd name="T3" fmla="*/ 23 h 23"/>
                  <a:gd name="T4" fmla="*/ 0 w 1"/>
                  <a:gd name="T5" fmla="*/ 21 h 23"/>
                  <a:gd name="T6" fmla="*/ 0 w 1"/>
                  <a:gd name="T7" fmla="*/ 4 h 23"/>
                  <a:gd name="T8" fmla="*/ 1 w 1"/>
                  <a:gd name="T9" fmla="*/ 0 h 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" h="23">
                    <a:moveTo>
                      <a:pt x="1" y="0"/>
                    </a:moveTo>
                    <a:cubicBezTo>
                      <a:pt x="1" y="8"/>
                      <a:pt x="1" y="15"/>
                      <a:pt x="1" y="23"/>
                    </a:cubicBezTo>
                    <a:cubicBezTo>
                      <a:pt x="1" y="22"/>
                      <a:pt x="0" y="22"/>
                      <a:pt x="0" y="21"/>
                    </a:cubicBezTo>
                    <a:cubicBezTo>
                      <a:pt x="0" y="15"/>
                      <a:pt x="0" y="10"/>
                      <a:pt x="0" y="4"/>
                    </a:cubicBezTo>
                    <a:cubicBezTo>
                      <a:pt x="0" y="2"/>
                      <a:pt x="1" y="1"/>
                      <a:pt x="1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40" name="Freeform 7"/>
              <p:cNvSpPr>
                <a:spLocks/>
              </p:cNvSpPr>
              <p:nvPr/>
            </p:nvSpPr>
            <p:spPr bwMode="auto">
              <a:xfrm>
                <a:off x="2396" y="2699"/>
                <a:ext cx="0" cy="19"/>
              </a:xfrm>
              <a:custGeom>
                <a:avLst/>
                <a:gdLst>
                  <a:gd name="T0" fmla="*/ 1 w 1"/>
                  <a:gd name="T1" fmla="*/ 0 h 27"/>
                  <a:gd name="T2" fmla="*/ 1 w 1"/>
                  <a:gd name="T3" fmla="*/ 27 h 27"/>
                  <a:gd name="T4" fmla="*/ 0 w 1"/>
                  <a:gd name="T5" fmla="*/ 25 h 27"/>
                  <a:gd name="T6" fmla="*/ 0 w 1"/>
                  <a:gd name="T7" fmla="*/ 3 h 27"/>
                  <a:gd name="T8" fmla="*/ 1 w 1"/>
                  <a:gd name="T9" fmla="*/ 0 h 2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" h="27">
                    <a:moveTo>
                      <a:pt x="1" y="0"/>
                    </a:moveTo>
                    <a:cubicBezTo>
                      <a:pt x="1" y="9"/>
                      <a:pt x="1" y="18"/>
                      <a:pt x="1" y="27"/>
                    </a:cubicBezTo>
                    <a:cubicBezTo>
                      <a:pt x="1" y="26"/>
                      <a:pt x="0" y="25"/>
                      <a:pt x="0" y="25"/>
                    </a:cubicBezTo>
                    <a:cubicBezTo>
                      <a:pt x="0" y="17"/>
                      <a:pt x="0" y="10"/>
                      <a:pt x="0" y="3"/>
                    </a:cubicBezTo>
                    <a:cubicBezTo>
                      <a:pt x="0" y="2"/>
                      <a:pt x="1" y="1"/>
                      <a:pt x="1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41" name="Freeform 8"/>
              <p:cNvSpPr>
                <a:spLocks/>
              </p:cNvSpPr>
              <p:nvPr/>
            </p:nvSpPr>
            <p:spPr bwMode="auto">
              <a:xfrm>
                <a:off x="2396" y="2692"/>
                <a:ext cx="0" cy="5"/>
              </a:xfrm>
              <a:custGeom>
                <a:avLst/>
                <a:gdLst>
                  <a:gd name="T0" fmla="*/ 1 w 1"/>
                  <a:gd name="T1" fmla="*/ 0 h 7"/>
                  <a:gd name="T2" fmla="*/ 1 w 1"/>
                  <a:gd name="T3" fmla="*/ 7 h 7"/>
                  <a:gd name="T4" fmla="*/ 1 w 1"/>
                  <a:gd name="T5" fmla="*/ 0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" h="7">
                    <a:moveTo>
                      <a:pt x="1" y="0"/>
                    </a:moveTo>
                    <a:cubicBezTo>
                      <a:pt x="1" y="3"/>
                      <a:pt x="1" y="5"/>
                      <a:pt x="1" y="7"/>
                    </a:cubicBezTo>
                    <a:cubicBezTo>
                      <a:pt x="0" y="5"/>
                      <a:pt x="0" y="3"/>
                      <a:pt x="1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42" name="Freeform 9"/>
              <p:cNvSpPr>
                <a:spLocks/>
              </p:cNvSpPr>
              <p:nvPr/>
            </p:nvSpPr>
            <p:spPr bwMode="auto">
              <a:xfrm>
                <a:off x="2394" y="2738"/>
                <a:ext cx="2" cy="483"/>
              </a:xfrm>
              <a:custGeom>
                <a:avLst/>
                <a:gdLst>
                  <a:gd name="T0" fmla="*/ 1 w 4"/>
                  <a:gd name="T1" fmla="*/ 322 h 684"/>
                  <a:gd name="T2" fmla="*/ 2 w 4"/>
                  <a:gd name="T3" fmla="*/ 281 h 684"/>
                  <a:gd name="T4" fmla="*/ 2 w 4"/>
                  <a:gd name="T5" fmla="*/ 209 h 684"/>
                  <a:gd name="T6" fmla="*/ 2 w 4"/>
                  <a:gd name="T7" fmla="*/ 163 h 684"/>
                  <a:gd name="T8" fmla="*/ 2 w 4"/>
                  <a:gd name="T9" fmla="*/ 129 h 684"/>
                  <a:gd name="T10" fmla="*/ 2 w 4"/>
                  <a:gd name="T11" fmla="*/ 128 h 684"/>
                  <a:gd name="T12" fmla="*/ 3 w 4"/>
                  <a:gd name="T13" fmla="*/ 91 h 684"/>
                  <a:gd name="T14" fmla="*/ 3 w 4"/>
                  <a:gd name="T15" fmla="*/ 12 h 684"/>
                  <a:gd name="T16" fmla="*/ 3 w 4"/>
                  <a:gd name="T17" fmla="*/ 3 h 684"/>
                  <a:gd name="T18" fmla="*/ 4 w 4"/>
                  <a:gd name="T19" fmla="*/ 0 h 684"/>
                  <a:gd name="T20" fmla="*/ 4 w 4"/>
                  <a:gd name="T21" fmla="*/ 390 h 684"/>
                  <a:gd name="T22" fmla="*/ 3 w 4"/>
                  <a:gd name="T23" fmla="*/ 396 h 684"/>
                  <a:gd name="T24" fmla="*/ 3 w 4"/>
                  <a:gd name="T25" fmla="*/ 439 h 684"/>
                  <a:gd name="T26" fmla="*/ 3 w 4"/>
                  <a:gd name="T27" fmla="*/ 468 h 684"/>
                  <a:gd name="T28" fmla="*/ 2 w 4"/>
                  <a:gd name="T29" fmla="*/ 521 h 684"/>
                  <a:gd name="T30" fmla="*/ 2 w 4"/>
                  <a:gd name="T31" fmla="*/ 596 h 684"/>
                  <a:gd name="T32" fmla="*/ 1 w 4"/>
                  <a:gd name="T33" fmla="*/ 684 h 684"/>
                  <a:gd name="T34" fmla="*/ 0 w 4"/>
                  <a:gd name="T35" fmla="*/ 684 h 684"/>
                  <a:gd name="T36" fmla="*/ 0 w 4"/>
                  <a:gd name="T37" fmla="*/ 651 h 684"/>
                  <a:gd name="T38" fmla="*/ 0 w 4"/>
                  <a:gd name="T39" fmla="*/ 596 h 684"/>
                  <a:gd name="T40" fmla="*/ 0 w 4"/>
                  <a:gd name="T41" fmla="*/ 547 h 684"/>
                  <a:gd name="T42" fmla="*/ 0 w 4"/>
                  <a:gd name="T43" fmla="*/ 524 h 684"/>
                  <a:gd name="T44" fmla="*/ 0 w 4"/>
                  <a:gd name="T45" fmla="*/ 466 h 684"/>
                  <a:gd name="T46" fmla="*/ 1 w 4"/>
                  <a:gd name="T47" fmla="*/ 434 h 684"/>
                  <a:gd name="T48" fmla="*/ 1 w 4"/>
                  <a:gd name="T49" fmla="*/ 408 h 684"/>
                  <a:gd name="T50" fmla="*/ 1 w 4"/>
                  <a:gd name="T51" fmla="*/ 366 h 684"/>
                  <a:gd name="T52" fmla="*/ 1 w 4"/>
                  <a:gd name="T53" fmla="*/ 322 h 68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4" h="684">
                    <a:moveTo>
                      <a:pt x="1" y="322"/>
                    </a:moveTo>
                    <a:cubicBezTo>
                      <a:pt x="1" y="309"/>
                      <a:pt x="2" y="295"/>
                      <a:pt x="2" y="281"/>
                    </a:cubicBezTo>
                    <a:cubicBezTo>
                      <a:pt x="2" y="257"/>
                      <a:pt x="1" y="233"/>
                      <a:pt x="2" y="209"/>
                    </a:cubicBezTo>
                    <a:cubicBezTo>
                      <a:pt x="2" y="194"/>
                      <a:pt x="2" y="179"/>
                      <a:pt x="2" y="163"/>
                    </a:cubicBezTo>
                    <a:cubicBezTo>
                      <a:pt x="2" y="152"/>
                      <a:pt x="2" y="140"/>
                      <a:pt x="2" y="129"/>
                    </a:cubicBezTo>
                    <a:cubicBezTo>
                      <a:pt x="2" y="128"/>
                      <a:pt x="2" y="128"/>
                      <a:pt x="2" y="128"/>
                    </a:cubicBezTo>
                    <a:cubicBezTo>
                      <a:pt x="2" y="115"/>
                      <a:pt x="3" y="103"/>
                      <a:pt x="3" y="91"/>
                    </a:cubicBezTo>
                    <a:cubicBezTo>
                      <a:pt x="3" y="65"/>
                      <a:pt x="3" y="38"/>
                      <a:pt x="3" y="12"/>
                    </a:cubicBezTo>
                    <a:cubicBezTo>
                      <a:pt x="3" y="9"/>
                      <a:pt x="3" y="6"/>
                      <a:pt x="3" y="3"/>
                    </a:cubicBezTo>
                    <a:cubicBezTo>
                      <a:pt x="3" y="2"/>
                      <a:pt x="4" y="1"/>
                      <a:pt x="4" y="0"/>
                    </a:cubicBezTo>
                    <a:cubicBezTo>
                      <a:pt x="4" y="130"/>
                      <a:pt x="4" y="260"/>
                      <a:pt x="4" y="390"/>
                    </a:cubicBezTo>
                    <a:cubicBezTo>
                      <a:pt x="2" y="392"/>
                      <a:pt x="3" y="394"/>
                      <a:pt x="3" y="396"/>
                    </a:cubicBezTo>
                    <a:cubicBezTo>
                      <a:pt x="3" y="411"/>
                      <a:pt x="3" y="425"/>
                      <a:pt x="3" y="439"/>
                    </a:cubicBezTo>
                    <a:cubicBezTo>
                      <a:pt x="3" y="449"/>
                      <a:pt x="3" y="458"/>
                      <a:pt x="3" y="468"/>
                    </a:cubicBezTo>
                    <a:cubicBezTo>
                      <a:pt x="2" y="485"/>
                      <a:pt x="2" y="503"/>
                      <a:pt x="2" y="521"/>
                    </a:cubicBezTo>
                    <a:cubicBezTo>
                      <a:pt x="1" y="546"/>
                      <a:pt x="2" y="571"/>
                      <a:pt x="2" y="596"/>
                    </a:cubicBezTo>
                    <a:cubicBezTo>
                      <a:pt x="1" y="625"/>
                      <a:pt x="1" y="654"/>
                      <a:pt x="1" y="684"/>
                    </a:cubicBezTo>
                    <a:cubicBezTo>
                      <a:pt x="1" y="684"/>
                      <a:pt x="0" y="684"/>
                      <a:pt x="0" y="684"/>
                    </a:cubicBezTo>
                    <a:cubicBezTo>
                      <a:pt x="0" y="673"/>
                      <a:pt x="0" y="662"/>
                      <a:pt x="0" y="651"/>
                    </a:cubicBezTo>
                    <a:cubicBezTo>
                      <a:pt x="0" y="633"/>
                      <a:pt x="0" y="614"/>
                      <a:pt x="0" y="596"/>
                    </a:cubicBezTo>
                    <a:cubicBezTo>
                      <a:pt x="0" y="580"/>
                      <a:pt x="0" y="563"/>
                      <a:pt x="0" y="547"/>
                    </a:cubicBezTo>
                    <a:cubicBezTo>
                      <a:pt x="0" y="539"/>
                      <a:pt x="0" y="532"/>
                      <a:pt x="0" y="524"/>
                    </a:cubicBezTo>
                    <a:cubicBezTo>
                      <a:pt x="0" y="505"/>
                      <a:pt x="0" y="485"/>
                      <a:pt x="0" y="466"/>
                    </a:cubicBezTo>
                    <a:cubicBezTo>
                      <a:pt x="1" y="455"/>
                      <a:pt x="1" y="445"/>
                      <a:pt x="1" y="434"/>
                    </a:cubicBezTo>
                    <a:cubicBezTo>
                      <a:pt x="1" y="425"/>
                      <a:pt x="1" y="417"/>
                      <a:pt x="1" y="408"/>
                    </a:cubicBezTo>
                    <a:cubicBezTo>
                      <a:pt x="1" y="394"/>
                      <a:pt x="1" y="380"/>
                      <a:pt x="1" y="366"/>
                    </a:cubicBezTo>
                    <a:cubicBezTo>
                      <a:pt x="1" y="352"/>
                      <a:pt x="1" y="337"/>
                      <a:pt x="1" y="322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43" name="Freeform 10"/>
              <p:cNvSpPr>
                <a:spLocks/>
              </p:cNvSpPr>
              <p:nvPr/>
            </p:nvSpPr>
            <p:spPr bwMode="auto">
              <a:xfrm>
                <a:off x="2377" y="3025"/>
                <a:ext cx="1" cy="1"/>
              </a:xfrm>
              <a:custGeom>
                <a:avLst/>
                <a:gdLst>
                  <a:gd name="T0" fmla="*/ 2 w 2"/>
                  <a:gd name="T1" fmla="*/ 0 h 2"/>
                  <a:gd name="T2" fmla="*/ 2 w 2"/>
                  <a:gd name="T3" fmla="*/ 1 h 2"/>
                  <a:gd name="T4" fmla="*/ 1 w 2"/>
                  <a:gd name="T5" fmla="*/ 2 h 2"/>
                  <a:gd name="T6" fmla="*/ 1 w 2"/>
                  <a:gd name="T7" fmla="*/ 1 h 2"/>
                  <a:gd name="T8" fmla="*/ 2 w 2"/>
                  <a:gd name="T9" fmla="*/ 0 h 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" h="2">
                    <a:moveTo>
                      <a:pt x="2" y="0"/>
                    </a:moveTo>
                    <a:cubicBezTo>
                      <a:pt x="2" y="0"/>
                      <a:pt x="2" y="1"/>
                      <a:pt x="2" y="1"/>
                    </a:cubicBezTo>
                    <a:cubicBezTo>
                      <a:pt x="2" y="1"/>
                      <a:pt x="1" y="1"/>
                      <a:pt x="1" y="2"/>
                    </a:cubicBezTo>
                    <a:cubicBezTo>
                      <a:pt x="1" y="1"/>
                      <a:pt x="0" y="1"/>
                      <a:pt x="1" y="1"/>
                    </a:cubicBezTo>
                    <a:cubicBezTo>
                      <a:pt x="1" y="0"/>
                      <a:pt x="1" y="0"/>
                      <a:pt x="2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44" name="Freeform 11"/>
              <p:cNvSpPr>
                <a:spLocks/>
              </p:cNvSpPr>
              <p:nvPr/>
            </p:nvSpPr>
            <p:spPr bwMode="auto">
              <a:xfrm>
                <a:off x="2309" y="3105"/>
                <a:ext cx="20" cy="4"/>
              </a:xfrm>
              <a:custGeom>
                <a:avLst/>
                <a:gdLst>
                  <a:gd name="T0" fmla="*/ 29 w 29"/>
                  <a:gd name="T1" fmla="*/ 5 h 5"/>
                  <a:gd name="T2" fmla="*/ 0 w 29"/>
                  <a:gd name="T3" fmla="*/ 1 h 5"/>
                  <a:gd name="T4" fmla="*/ 29 w 29"/>
                  <a:gd name="T5" fmla="*/ 4 h 5"/>
                  <a:gd name="T6" fmla="*/ 29 w 29"/>
                  <a:gd name="T7" fmla="*/ 5 h 5"/>
                  <a:gd name="T8" fmla="*/ 29 w 29"/>
                  <a:gd name="T9" fmla="*/ 5 h 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9" h="5">
                    <a:moveTo>
                      <a:pt x="29" y="5"/>
                    </a:moveTo>
                    <a:cubicBezTo>
                      <a:pt x="19" y="4"/>
                      <a:pt x="9" y="3"/>
                      <a:pt x="0" y="1"/>
                    </a:cubicBezTo>
                    <a:cubicBezTo>
                      <a:pt x="10" y="0"/>
                      <a:pt x="20" y="2"/>
                      <a:pt x="29" y="4"/>
                    </a:cubicBezTo>
                    <a:cubicBezTo>
                      <a:pt x="29" y="4"/>
                      <a:pt x="29" y="5"/>
                      <a:pt x="29" y="5"/>
                    </a:cubicBezTo>
                    <a:cubicBezTo>
                      <a:pt x="29" y="5"/>
                      <a:pt x="29" y="5"/>
                      <a:pt x="29" y="5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45" name="Freeform 12"/>
              <p:cNvSpPr>
                <a:spLocks/>
              </p:cNvSpPr>
              <p:nvPr/>
            </p:nvSpPr>
            <p:spPr bwMode="auto">
              <a:xfrm>
                <a:off x="2295" y="3105"/>
                <a:ext cx="8" cy="0"/>
              </a:xfrm>
              <a:custGeom>
                <a:avLst/>
                <a:gdLst>
                  <a:gd name="T0" fmla="*/ 11 w 12"/>
                  <a:gd name="T1" fmla="*/ 12 w 12"/>
                  <a:gd name="T2" fmla="*/ 0 w 12"/>
                  <a:gd name="T3" fmla="*/ 0 w 12"/>
                  <a:gd name="T4" fmla="*/ 11 w 12"/>
                </a:gdLst>
                <a:ahLst/>
                <a:cxnLst>
                  <a:cxn ang="0">
                    <a:pos x="T0" y="0"/>
                  </a:cxn>
                  <a:cxn ang="0">
                    <a:pos x="T1" y="0"/>
                  </a:cxn>
                  <a:cxn ang="0">
                    <a:pos x="T2" y="0"/>
                  </a:cxn>
                  <a:cxn ang="0">
                    <a:pos x="T3" y="0"/>
                  </a:cxn>
                  <a:cxn ang="0">
                    <a:pos x="T4" y="0"/>
                  </a:cxn>
                </a:cxnLst>
                <a:rect l="0" t="0" r="r" b="b"/>
                <a:pathLst>
                  <a:path w="12">
                    <a:moveTo>
                      <a:pt x="11" y="0"/>
                    </a:moveTo>
                    <a:cubicBezTo>
                      <a:pt x="11" y="0"/>
                      <a:pt x="12" y="0"/>
                      <a:pt x="12" y="0"/>
                    </a:cubicBezTo>
                    <a:cubicBezTo>
                      <a:pt x="8" y="0"/>
                      <a:pt x="4" y="0"/>
                      <a:pt x="0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3" y="0"/>
                      <a:pt x="7" y="0"/>
                      <a:pt x="11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46" name="Freeform 13"/>
              <p:cNvSpPr>
                <a:spLocks/>
              </p:cNvSpPr>
              <p:nvPr/>
            </p:nvSpPr>
            <p:spPr bwMode="auto">
              <a:xfrm>
                <a:off x="2285" y="3105"/>
                <a:ext cx="1" cy="0"/>
              </a:xfrm>
              <a:custGeom>
                <a:avLst/>
                <a:gdLst>
                  <a:gd name="T0" fmla="*/ 0 w 1"/>
                  <a:gd name="T1" fmla="*/ 1 w 1"/>
                  <a:gd name="T2" fmla="*/ 1 w 1"/>
                  <a:gd name="T3" fmla="*/ 0 w 1"/>
                  <a:gd name="T4" fmla="*/ 0 w 1"/>
                </a:gdLst>
                <a:ahLst/>
                <a:cxnLst>
                  <a:cxn ang="0">
                    <a:pos x="T0" y="0"/>
                  </a:cxn>
                  <a:cxn ang="0">
                    <a:pos x="T1" y="0"/>
                  </a:cxn>
                  <a:cxn ang="0">
                    <a:pos x="T2" y="0"/>
                  </a:cxn>
                  <a:cxn ang="0">
                    <a:pos x="T3" y="0"/>
                  </a:cxn>
                  <a:cxn ang="0">
                    <a:pos x="T4" y="0"/>
                  </a:cxn>
                </a:cxnLst>
                <a:rect l="0" t="0" r="r" b="b"/>
                <a:pathLst>
                  <a:path w="1">
                    <a:moveTo>
                      <a:pt x="0" y="0"/>
                    </a:moveTo>
                    <a:cubicBezTo>
                      <a:pt x="0" y="0"/>
                      <a:pt x="0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0" y="0"/>
                      <a:pt x="0" y="0"/>
                    </a:cubicBezTo>
                    <a:cubicBezTo>
                      <a:pt x="0" y="0"/>
                      <a:pt x="0" y="0"/>
                      <a:pt x="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47" name="Rectangle 14"/>
              <p:cNvSpPr>
                <a:spLocks noChangeArrowheads="1"/>
              </p:cNvSpPr>
              <p:nvPr/>
            </p:nvSpPr>
            <p:spPr bwMode="auto">
              <a:xfrm>
                <a:off x="2282" y="3105"/>
                <a:ext cx="1" cy="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48" name="Oval 15"/>
              <p:cNvSpPr>
                <a:spLocks noChangeArrowheads="1"/>
              </p:cNvSpPr>
              <p:nvPr/>
            </p:nvSpPr>
            <p:spPr bwMode="auto">
              <a:xfrm>
                <a:off x="2277" y="3105"/>
                <a:ext cx="1" cy="1"/>
              </a:xfrm>
              <a:prstGeom prst="ellipse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49" name="Freeform 16"/>
              <p:cNvSpPr>
                <a:spLocks/>
              </p:cNvSpPr>
              <p:nvPr/>
            </p:nvSpPr>
            <p:spPr bwMode="auto">
              <a:xfrm>
                <a:off x="2025" y="2667"/>
                <a:ext cx="1" cy="1"/>
              </a:xfrm>
              <a:custGeom>
                <a:avLst/>
                <a:gdLst>
                  <a:gd name="T0" fmla="*/ 1 w 2"/>
                  <a:gd name="T1" fmla="*/ 0 h 2"/>
                  <a:gd name="T2" fmla="*/ 2 w 2"/>
                  <a:gd name="T3" fmla="*/ 1 h 2"/>
                  <a:gd name="T4" fmla="*/ 1 w 2"/>
                  <a:gd name="T5" fmla="*/ 2 h 2"/>
                  <a:gd name="T6" fmla="*/ 0 w 2"/>
                  <a:gd name="T7" fmla="*/ 1 h 2"/>
                  <a:gd name="T8" fmla="*/ 1 w 2"/>
                  <a:gd name="T9" fmla="*/ 0 h 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" h="2">
                    <a:moveTo>
                      <a:pt x="1" y="0"/>
                    </a:moveTo>
                    <a:cubicBezTo>
                      <a:pt x="1" y="1"/>
                      <a:pt x="2" y="1"/>
                      <a:pt x="2" y="1"/>
                    </a:cubicBezTo>
                    <a:cubicBezTo>
                      <a:pt x="2" y="2"/>
                      <a:pt x="1" y="2"/>
                      <a:pt x="1" y="2"/>
                    </a:cubicBezTo>
                    <a:cubicBezTo>
                      <a:pt x="1" y="2"/>
                      <a:pt x="1" y="1"/>
                      <a:pt x="0" y="1"/>
                    </a:cubicBezTo>
                    <a:cubicBezTo>
                      <a:pt x="0" y="1"/>
                      <a:pt x="1" y="0"/>
                      <a:pt x="1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50" name="Freeform 17"/>
              <p:cNvSpPr>
                <a:spLocks/>
              </p:cNvSpPr>
              <p:nvPr/>
            </p:nvSpPr>
            <p:spPr bwMode="auto">
              <a:xfrm>
                <a:off x="1983" y="2570"/>
                <a:ext cx="252" cy="116"/>
              </a:xfrm>
              <a:custGeom>
                <a:avLst/>
                <a:gdLst>
                  <a:gd name="T0" fmla="*/ 69 w 363"/>
                  <a:gd name="T1" fmla="*/ 49 h 165"/>
                  <a:gd name="T2" fmla="*/ 63 w 363"/>
                  <a:gd name="T3" fmla="*/ 35 h 165"/>
                  <a:gd name="T4" fmla="*/ 95 w 363"/>
                  <a:gd name="T5" fmla="*/ 6 h 165"/>
                  <a:gd name="T6" fmla="*/ 123 w 363"/>
                  <a:gd name="T7" fmla="*/ 21 h 165"/>
                  <a:gd name="T8" fmla="*/ 125 w 363"/>
                  <a:gd name="T9" fmla="*/ 28 h 165"/>
                  <a:gd name="T10" fmla="*/ 129 w 363"/>
                  <a:gd name="T11" fmla="*/ 19 h 165"/>
                  <a:gd name="T12" fmla="*/ 147 w 363"/>
                  <a:gd name="T13" fmla="*/ 0 h 165"/>
                  <a:gd name="T14" fmla="*/ 164 w 363"/>
                  <a:gd name="T15" fmla="*/ 15 h 165"/>
                  <a:gd name="T16" fmla="*/ 166 w 363"/>
                  <a:gd name="T17" fmla="*/ 26 h 165"/>
                  <a:gd name="T18" fmla="*/ 177 w 363"/>
                  <a:gd name="T19" fmla="*/ 16 h 165"/>
                  <a:gd name="T20" fmla="*/ 197 w 363"/>
                  <a:gd name="T21" fmla="*/ 28 h 165"/>
                  <a:gd name="T22" fmla="*/ 206 w 363"/>
                  <a:gd name="T23" fmla="*/ 33 h 165"/>
                  <a:gd name="T24" fmla="*/ 223 w 363"/>
                  <a:gd name="T25" fmla="*/ 14 h 165"/>
                  <a:gd name="T26" fmla="*/ 240 w 363"/>
                  <a:gd name="T27" fmla="*/ 13 h 165"/>
                  <a:gd name="T28" fmla="*/ 253 w 363"/>
                  <a:gd name="T29" fmla="*/ 35 h 165"/>
                  <a:gd name="T30" fmla="*/ 254 w 363"/>
                  <a:gd name="T31" fmla="*/ 43 h 165"/>
                  <a:gd name="T32" fmla="*/ 258 w 363"/>
                  <a:gd name="T33" fmla="*/ 39 h 165"/>
                  <a:gd name="T34" fmla="*/ 277 w 363"/>
                  <a:gd name="T35" fmla="*/ 23 h 165"/>
                  <a:gd name="T36" fmla="*/ 310 w 363"/>
                  <a:gd name="T37" fmla="*/ 23 h 165"/>
                  <a:gd name="T38" fmla="*/ 312 w 363"/>
                  <a:gd name="T39" fmla="*/ 40 h 165"/>
                  <a:gd name="T40" fmla="*/ 324 w 363"/>
                  <a:gd name="T41" fmla="*/ 42 h 165"/>
                  <a:gd name="T42" fmla="*/ 346 w 363"/>
                  <a:gd name="T43" fmla="*/ 41 h 165"/>
                  <a:gd name="T44" fmla="*/ 357 w 363"/>
                  <a:gd name="T45" fmla="*/ 73 h 165"/>
                  <a:gd name="T46" fmla="*/ 345 w 363"/>
                  <a:gd name="T47" fmla="*/ 83 h 165"/>
                  <a:gd name="T48" fmla="*/ 333 w 363"/>
                  <a:gd name="T49" fmla="*/ 87 h 165"/>
                  <a:gd name="T50" fmla="*/ 338 w 363"/>
                  <a:gd name="T51" fmla="*/ 93 h 165"/>
                  <a:gd name="T52" fmla="*/ 355 w 363"/>
                  <a:gd name="T53" fmla="*/ 102 h 165"/>
                  <a:gd name="T54" fmla="*/ 344 w 363"/>
                  <a:gd name="T55" fmla="*/ 132 h 165"/>
                  <a:gd name="T56" fmla="*/ 305 w 363"/>
                  <a:gd name="T57" fmla="*/ 129 h 165"/>
                  <a:gd name="T58" fmla="*/ 293 w 363"/>
                  <a:gd name="T59" fmla="*/ 118 h 165"/>
                  <a:gd name="T60" fmla="*/ 292 w 363"/>
                  <a:gd name="T61" fmla="*/ 122 h 165"/>
                  <a:gd name="T62" fmla="*/ 265 w 363"/>
                  <a:gd name="T63" fmla="*/ 162 h 165"/>
                  <a:gd name="T64" fmla="*/ 230 w 363"/>
                  <a:gd name="T65" fmla="*/ 160 h 165"/>
                  <a:gd name="T66" fmla="*/ 208 w 363"/>
                  <a:gd name="T67" fmla="*/ 136 h 165"/>
                  <a:gd name="T68" fmla="*/ 200 w 363"/>
                  <a:gd name="T69" fmla="*/ 126 h 165"/>
                  <a:gd name="T70" fmla="*/ 197 w 363"/>
                  <a:gd name="T71" fmla="*/ 141 h 165"/>
                  <a:gd name="T72" fmla="*/ 182 w 363"/>
                  <a:gd name="T73" fmla="*/ 157 h 165"/>
                  <a:gd name="T74" fmla="*/ 164 w 363"/>
                  <a:gd name="T75" fmla="*/ 163 h 165"/>
                  <a:gd name="T76" fmla="*/ 132 w 363"/>
                  <a:gd name="T77" fmla="*/ 152 h 165"/>
                  <a:gd name="T78" fmla="*/ 123 w 363"/>
                  <a:gd name="T79" fmla="*/ 132 h 165"/>
                  <a:gd name="T80" fmla="*/ 119 w 363"/>
                  <a:gd name="T81" fmla="*/ 131 h 165"/>
                  <a:gd name="T82" fmla="*/ 83 w 363"/>
                  <a:gd name="T83" fmla="*/ 151 h 165"/>
                  <a:gd name="T84" fmla="*/ 70 w 363"/>
                  <a:gd name="T85" fmla="*/ 142 h 165"/>
                  <a:gd name="T86" fmla="*/ 69 w 363"/>
                  <a:gd name="T87" fmla="*/ 114 h 165"/>
                  <a:gd name="T88" fmla="*/ 65 w 363"/>
                  <a:gd name="T89" fmla="*/ 110 h 165"/>
                  <a:gd name="T90" fmla="*/ 29 w 363"/>
                  <a:gd name="T91" fmla="*/ 133 h 165"/>
                  <a:gd name="T92" fmla="*/ 3 w 363"/>
                  <a:gd name="T93" fmla="*/ 125 h 165"/>
                  <a:gd name="T94" fmla="*/ 0 w 363"/>
                  <a:gd name="T95" fmla="*/ 115 h 165"/>
                  <a:gd name="T96" fmla="*/ 19 w 363"/>
                  <a:gd name="T97" fmla="*/ 89 h 165"/>
                  <a:gd name="T98" fmla="*/ 23 w 363"/>
                  <a:gd name="T99" fmla="*/ 85 h 165"/>
                  <a:gd name="T100" fmla="*/ 3 w 363"/>
                  <a:gd name="T101" fmla="*/ 72 h 165"/>
                  <a:gd name="T102" fmla="*/ 26 w 363"/>
                  <a:gd name="T103" fmla="*/ 44 h 165"/>
                  <a:gd name="T104" fmla="*/ 70 w 363"/>
                  <a:gd name="T105" fmla="*/ 54 h 1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363" h="165">
                    <a:moveTo>
                      <a:pt x="70" y="54"/>
                    </a:moveTo>
                    <a:cubicBezTo>
                      <a:pt x="71" y="51"/>
                      <a:pt x="70" y="50"/>
                      <a:pt x="69" y="49"/>
                    </a:cubicBezTo>
                    <a:cubicBezTo>
                      <a:pt x="67" y="47"/>
                      <a:pt x="65" y="45"/>
                      <a:pt x="64" y="43"/>
                    </a:cubicBezTo>
                    <a:cubicBezTo>
                      <a:pt x="62" y="40"/>
                      <a:pt x="62" y="38"/>
                      <a:pt x="63" y="35"/>
                    </a:cubicBezTo>
                    <a:cubicBezTo>
                      <a:pt x="66" y="24"/>
                      <a:pt x="73" y="16"/>
                      <a:pt x="83" y="9"/>
                    </a:cubicBezTo>
                    <a:cubicBezTo>
                      <a:pt x="87" y="7"/>
                      <a:pt x="91" y="6"/>
                      <a:pt x="95" y="6"/>
                    </a:cubicBezTo>
                    <a:cubicBezTo>
                      <a:pt x="101" y="7"/>
                      <a:pt x="106" y="7"/>
                      <a:pt x="111" y="9"/>
                    </a:cubicBezTo>
                    <a:cubicBezTo>
                      <a:pt x="116" y="12"/>
                      <a:pt x="119" y="16"/>
                      <a:pt x="123" y="21"/>
                    </a:cubicBezTo>
                    <a:cubicBezTo>
                      <a:pt x="123" y="21"/>
                      <a:pt x="123" y="22"/>
                      <a:pt x="123" y="23"/>
                    </a:cubicBezTo>
                    <a:cubicBezTo>
                      <a:pt x="124" y="25"/>
                      <a:pt x="124" y="26"/>
                      <a:pt x="125" y="28"/>
                    </a:cubicBezTo>
                    <a:cubicBezTo>
                      <a:pt x="127" y="27"/>
                      <a:pt x="129" y="26"/>
                      <a:pt x="130" y="24"/>
                    </a:cubicBezTo>
                    <a:cubicBezTo>
                      <a:pt x="130" y="22"/>
                      <a:pt x="130" y="21"/>
                      <a:pt x="129" y="19"/>
                    </a:cubicBezTo>
                    <a:cubicBezTo>
                      <a:pt x="131" y="15"/>
                      <a:pt x="132" y="12"/>
                      <a:pt x="134" y="8"/>
                    </a:cubicBezTo>
                    <a:cubicBezTo>
                      <a:pt x="137" y="2"/>
                      <a:pt x="140" y="0"/>
                      <a:pt x="147" y="0"/>
                    </a:cubicBezTo>
                    <a:cubicBezTo>
                      <a:pt x="148" y="0"/>
                      <a:pt x="148" y="0"/>
                      <a:pt x="149" y="0"/>
                    </a:cubicBezTo>
                    <a:cubicBezTo>
                      <a:pt x="158" y="1"/>
                      <a:pt x="164" y="6"/>
                      <a:pt x="164" y="15"/>
                    </a:cubicBezTo>
                    <a:cubicBezTo>
                      <a:pt x="164" y="17"/>
                      <a:pt x="164" y="18"/>
                      <a:pt x="164" y="19"/>
                    </a:cubicBezTo>
                    <a:cubicBezTo>
                      <a:pt x="165" y="21"/>
                      <a:pt x="166" y="23"/>
                      <a:pt x="166" y="26"/>
                    </a:cubicBezTo>
                    <a:cubicBezTo>
                      <a:pt x="169" y="24"/>
                      <a:pt x="170" y="22"/>
                      <a:pt x="171" y="20"/>
                    </a:cubicBezTo>
                    <a:cubicBezTo>
                      <a:pt x="172" y="17"/>
                      <a:pt x="174" y="16"/>
                      <a:pt x="177" y="16"/>
                    </a:cubicBezTo>
                    <a:cubicBezTo>
                      <a:pt x="182" y="15"/>
                      <a:pt x="186" y="17"/>
                      <a:pt x="191" y="19"/>
                    </a:cubicBezTo>
                    <a:cubicBezTo>
                      <a:pt x="194" y="21"/>
                      <a:pt x="196" y="24"/>
                      <a:pt x="197" y="28"/>
                    </a:cubicBezTo>
                    <a:cubicBezTo>
                      <a:pt x="197" y="31"/>
                      <a:pt x="198" y="33"/>
                      <a:pt x="202" y="35"/>
                    </a:cubicBezTo>
                    <a:cubicBezTo>
                      <a:pt x="203" y="35"/>
                      <a:pt x="204" y="34"/>
                      <a:pt x="206" y="33"/>
                    </a:cubicBezTo>
                    <a:cubicBezTo>
                      <a:pt x="206" y="28"/>
                      <a:pt x="209" y="24"/>
                      <a:pt x="214" y="21"/>
                    </a:cubicBezTo>
                    <a:cubicBezTo>
                      <a:pt x="217" y="19"/>
                      <a:pt x="220" y="17"/>
                      <a:pt x="223" y="14"/>
                    </a:cubicBezTo>
                    <a:cubicBezTo>
                      <a:pt x="227" y="12"/>
                      <a:pt x="231" y="11"/>
                      <a:pt x="235" y="12"/>
                    </a:cubicBezTo>
                    <a:cubicBezTo>
                      <a:pt x="237" y="12"/>
                      <a:pt x="239" y="12"/>
                      <a:pt x="240" y="13"/>
                    </a:cubicBezTo>
                    <a:cubicBezTo>
                      <a:pt x="243" y="13"/>
                      <a:pt x="246" y="15"/>
                      <a:pt x="248" y="17"/>
                    </a:cubicBezTo>
                    <a:cubicBezTo>
                      <a:pt x="254" y="21"/>
                      <a:pt x="254" y="28"/>
                      <a:pt x="253" y="35"/>
                    </a:cubicBezTo>
                    <a:cubicBezTo>
                      <a:pt x="253" y="36"/>
                      <a:pt x="252" y="38"/>
                      <a:pt x="252" y="40"/>
                    </a:cubicBezTo>
                    <a:cubicBezTo>
                      <a:pt x="252" y="41"/>
                      <a:pt x="253" y="42"/>
                      <a:pt x="254" y="43"/>
                    </a:cubicBezTo>
                    <a:cubicBezTo>
                      <a:pt x="255" y="44"/>
                      <a:pt x="257" y="44"/>
                      <a:pt x="257" y="43"/>
                    </a:cubicBezTo>
                    <a:cubicBezTo>
                      <a:pt x="258" y="42"/>
                      <a:pt x="258" y="40"/>
                      <a:pt x="258" y="39"/>
                    </a:cubicBezTo>
                    <a:cubicBezTo>
                      <a:pt x="260" y="36"/>
                      <a:pt x="263" y="32"/>
                      <a:pt x="266" y="30"/>
                    </a:cubicBezTo>
                    <a:cubicBezTo>
                      <a:pt x="270" y="27"/>
                      <a:pt x="274" y="25"/>
                      <a:pt x="277" y="23"/>
                    </a:cubicBezTo>
                    <a:cubicBezTo>
                      <a:pt x="283" y="18"/>
                      <a:pt x="290" y="16"/>
                      <a:pt x="297" y="17"/>
                    </a:cubicBezTo>
                    <a:cubicBezTo>
                      <a:pt x="302" y="17"/>
                      <a:pt x="306" y="19"/>
                      <a:pt x="310" y="23"/>
                    </a:cubicBezTo>
                    <a:cubicBezTo>
                      <a:pt x="313" y="26"/>
                      <a:pt x="315" y="30"/>
                      <a:pt x="314" y="35"/>
                    </a:cubicBezTo>
                    <a:cubicBezTo>
                      <a:pt x="313" y="37"/>
                      <a:pt x="313" y="38"/>
                      <a:pt x="312" y="40"/>
                    </a:cubicBezTo>
                    <a:cubicBezTo>
                      <a:pt x="311" y="43"/>
                      <a:pt x="312" y="46"/>
                      <a:pt x="314" y="48"/>
                    </a:cubicBezTo>
                    <a:cubicBezTo>
                      <a:pt x="318" y="46"/>
                      <a:pt x="321" y="44"/>
                      <a:pt x="324" y="42"/>
                    </a:cubicBezTo>
                    <a:cubicBezTo>
                      <a:pt x="330" y="40"/>
                      <a:pt x="335" y="40"/>
                      <a:pt x="341" y="40"/>
                    </a:cubicBezTo>
                    <a:cubicBezTo>
                      <a:pt x="343" y="40"/>
                      <a:pt x="344" y="41"/>
                      <a:pt x="346" y="41"/>
                    </a:cubicBezTo>
                    <a:cubicBezTo>
                      <a:pt x="356" y="43"/>
                      <a:pt x="363" y="53"/>
                      <a:pt x="360" y="63"/>
                    </a:cubicBezTo>
                    <a:cubicBezTo>
                      <a:pt x="360" y="66"/>
                      <a:pt x="358" y="70"/>
                      <a:pt x="357" y="73"/>
                    </a:cubicBezTo>
                    <a:cubicBezTo>
                      <a:pt x="355" y="76"/>
                      <a:pt x="353" y="79"/>
                      <a:pt x="349" y="81"/>
                    </a:cubicBezTo>
                    <a:cubicBezTo>
                      <a:pt x="348" y="81"/>
                      <a:pt x="347" y="82"/>
                      <a:pt x="345" y="83"/>
                    </a:cubicBezTo>
                    <a:cubicBezTo>
                      <a:pt x="343" y="85"/>
                      <a:pt x="340" y="86"/>
                      <a:pt x="337" y="86"/>
                    </a:cubicBezTo>
                    <a:cubicBezTo>
                      <a:pt x="336" y="86"/>
                      <a:pt x="335" y="87"/>
                      <a:pt x="333" y="87"/>
                    </a:cubicBezTo>
                    <a:cubicBezTo>
                      <a:pt x="334" y="89"/>
                      <a:pt x="335" y="91"/>
                      <a:pt x="335" y="93"/>
                    </a:cubicBezTo>
                    <a:cubicBezTo>
                      <a:pt x="337" y="93"/>
                      <a:pt x="338" y="93"/>
                      <a:pt x="338" y="93"/>
                    </a:cubicBezTo>
                    <a:cubicBezTo>
                      <a:pt x="343" y="92"/>
                      <a:pt x="347" y="94"/>
                      <a:pt x="351" y="96"/>
                    </a:cubicBezTo>
                    <a:cubicBezTo>
                      <a:pt x="353" y="98"/>
                      <a:pt x="354" y="100"/>
                      <a:pt x="355" y="102"/>
                    </a:cubicBezTo>
                    <a:cubicBezTo>
                      <a:pt x="357" y="109"/>
                      <a:pt x="356" y="115"/>
                      <a:pt x="352" y="121"/>
                    </a:cubicBezTo>
                    <a:cubicBezTo>
                      <a:pt x="350" y="125"/>
                      <a:pt x="347" y="128"/>
                      <a:pt x="344" y="132"/>
                    </a:cubicBezTo>
                    <a:cubicBezTo>
                      <a:pt x="340" y="136"/>
                      <a:pt x="334" y="138"/>
                      <a:pt x="328" y="137"/>
                    </a:cubicBezTo>
                    <a:cubicBezTo>
                      <a:pt x="320" y="136"/>
                      <a:pt x="312" y="133"/>
                      <a:pt x="305" y="129"/>
                    </a:cubicBezTo>
                    <a:cubicBezTo>
                      <a:pt x="302" y="127"/>
                      <a:pt x="299" y="125"/>
                      <a:pt x="297" y="122"/>
                    </a:cubicBezTo>
                    <a:cubicBezTo>
                      <a:pt x="296" y="120"/>
                      <a:pt x="294" y="119"/>
                      <a:pt x="293" y="118"/>
                    </a:cubicBezTo>
                    <a:cubicBezTo>
                      <a:pt x="292" y="118"/>
                      <a:pt x="292" y="119"/>
                      <a:pt x="291" y="119"/>
                    </a:cubicBezTo>
                    <a:cubicBezTo>
                      <a:pt x="291" y="120"/>
                      <a:pt x="291" y="121"/>
                      <a:pt x="292" y="122"/>
                    </a:cubicBezTo>
                    <a:cubicBezTo>
                      <a:pt x="295" y="129"/>
                      <a:pt x="293" y="136"/>
                      <a:pt x="290" y="142"/>
                    </a:cubicBezTo>
                    <a:cubicBezTo>
                      <a:pt x="285" y="153"/>
                      <a:pt x="276" y="160"/>
                      <a:pt x="265" y="162"/>
                    </a:cubicBezTo>
                    <a:cubicBezTo>
                      <a:pt x="258" y="164"/>
                      <a:pt x="251" y="165"/>
                      <a:pt x="243" y="163"/>
                    </a:cubicBezTo>
                    <a:cubicBezTo>
                      <a:pt x="239" y="162"/>
                      <a:pt x="234" y="162"/>
                      <a:pt x="230" y="160"/>
                    </a:cubicBezTo>
                    <a:cubicBezTo>
                      <a:pt x="224" y="157"/>
                      <a:pt x="220" y="153"/>
                      <a:pt x="215" y="149"/>
                    </a:cubicBezTo>
                    <a:cubicBezTo>
                      <a:pt x="211" y="146"/>
                      <a:pt x="210" y="141"/>
                      <a:pt x="208" y="136"/>
                    </a:cubicBezTo>
                    <a:cubicBezTo>
                      <a:pt x="207" y="134"/>
                      <a:pt x="207" y="131"/>
                      <a:pt x="206" y="129"/>
                    </a:cubicBezTo>
                    <a:cubicBezTo>
                      <a:pt x="205" y="127"/>
                      <a:pt x="203" y="126"/>
                      <a:pt x="200" y="126"/>
                    </a:cubicBezTo>
                    <a:cubicBezTo>
                      <a:pt x="200" y="129"/>
                      <a:pt x="200" y="131"/>
                      <a:pt x="199" y="134"/>
                    </a:cubicBezTo>
                    <a:cubicBezTo>
                      <a:pt x="199" y="137"/>
                      <a:pt x="199" y="139"/>
                      <a:pt x="197" y="141"/>
                    </a:cubicBezTo>
                    <a:cubicBezTo>
                      <a:pt x="194" y="145"/>
                      <a:pt x="191" y="149"/>
                      <a:pt x="188" y="153"/>
                    </a:cubicBezTo>
                    <a:cubicBezTo>
                      <a:pt x="186" y="155"/>
                      <a:pt x="184" y="156"/>
                      <a:pt x="182" y="157"/>
                    </a:cubicBezTo>
                    <a:cubicBezTo>
                      <a:pt x="179" y="159"/>
                      <a:pt x="176" y="160"/>
                      <a:pt x="173" y="162"/>
                    </a:cubicBezTo>
                    <a:cubicBezTo>
                      <a:pt x="170" y="163"/>
                      <a:pt x="167" y="163"/>
                      <a:pt x="164" y="163"/>
                    </a:cubicBezTo>
                    <a:cubicBezTo>
                      <a:pt x="163" y="163"/>
                      <a:pt x="161" y="163"/>
                      <a:pt x="160" y="163"/>
                    </a:cubicBezTo>
                    <a:cubicBezTo>
                      <a:pt x="149" y="163"/>
                      <a:pt x="140" y="158"/>
                      <a:pt x="132" y="152"/>
                    </a:cubicBezTo>
                    <a:cubicBezTo>
                      <a:pt x="129" y="150"/>
                      <a:pt x="128" y="146"/>
                      <a:pt x="126" y="143"/>
                    </a:cubicBezTo>
                    <a:cubicBezTo>
                      <a:pt x="125" y="140"/>
                      <a:pt x="123" y="136"/>
                      <a:pt x="123" y="132"/>
                    </a:cubicBezTo>
                    <a:cubicBezTo>
                      <a:pt x="123" y="131"/>
                      <a:pt x="122" y="129"/>
                      <a:pt x="120" y="129"/>
                    </a:cubicBezTo>
                    <a:cubicBezTo>
                      <a:pt x="120" y="130"/>
                      <a:pt x="119" y="130"/>
                      <a:pt x="119" y="131"/>
                    </a:cubicBezTo>
                    <a:cubicBezTo>
                      <a:pt x="116" y="139"/>
                      <a:pt x="110" y="145"/>
                      <a:pt x="104" y="150"/>
                    </a:cubicBezTo>
                    <a:cubicBezTo>
                      <a:pt x="97" y="154"/>
                      <a:pt x="90" y="154"/>
                      <a:pt x="83" y="151"/>
                    </a:cubicBezTo>
                    <a:cubicBezTo>
                      <a:pt x="80" y="150"/>
                      <a:pt x="77" y="148"/>
                      <a:pt x="75" y="147"/>
                    </a:cubicBezTo>
                    <a:cubicBezTo>
                      <a:pt x="73" y="145"/>
                      <a:pt x="71" y="144"/>
                      <a:pt x="70" y="142"/>
                    </a:cubicBezTo>
                    <a:cubicBezTo>
                      <a:pt x="65" y="135"/>
                      <a:pt x="63" y="129"/>
                      <a:pt x="66" y="121"/>
                    </a:cubicBezTo>
                    <a:cubicBezTo>
                      <a:pt x="67" y="119"/>
                      <a:pt x="68" y="117"/>
                      <a:pt x="69" y="114"/>
                    </a:cubicBezTo>
                    <a:cubicBezTo>
                      <a:pt x="69" y="114"/>
                      <a:pt x="69" y="112"/>
                      <a:pt x="68" y="111"/>
                    </a:cubicBezTo>
                    <a:cubicBezTo>
                      <a:pt x="68" y="110"/>
                      <a:pt x="66" y="109"/>
                      <a:pt x="65" y="110"/>
                    </a:cubicBezTo>
                    <a:cubicBezTo>
                      <a:pt x="63" y="112"/>
                      <a:pt x="61" y="113"/>
                      <a:pt x="59" y="115"/>
                    </a:cubicBezTo>
                    <a:cubicBezTo>
                      <a:pt x="52" y="126"/>
                      <a:pt x="42" y="132"/>
                      <a:pt x="29" y="133"/>
                    </a:cubicBezTo>
                    <a:cubicBezTo>
                      <a:pt x="24" y="133"/>
                      <a:pt x="19" y="134"/>
                      <a:pt x="14" y="133"/>
                    </a:cubicBezTo>
                    <a:cubicBezTo>
                      <a:pt x="9" y="132"/>
                      <a:pt x="5" y="130"/>
                      <a:pt x="3" y="125"/>
                    </a:cubicBezTo>
                    <a:cubicBezTo>
                      <a:pt x="2" y="123"/>
                      <a:pt x="1" y="122"/>
                      <a:pt x="1" y="120"/>
                    </a:cubicBezTo>
                    <a:cubicBezTo>
                      <a:pt x="0" y="119"/>
                      <a:pt x="0" y="117"/>
                      <a:pt x="0" y="115"/>
                    </a:cubicBezTo>
                    <a:cubicBezTo>
                      <a:pt x="1" y="110"/>
                      <a:pt x="2" y="104"/>
                      <a:pt x="5" y="99"/>
                    </a:cubicBezTo>
                    <a:cubicBezTo>
                      <a:pt x="8" y="93"/>
                      <a:pt x="13" y="90"/>
                      <a:pt x="19" y="89"/>
                    </a:cubicBezTo>
                    <a:cubicBezTo>
                      <a:pt x="22" y="89"/>
                      <a:pt x="24" y="89"/>
                      <a:pt x="27" y="88"/>
                    </a:cubicBezTo>
                    <a:cubicBezTo>
                      <a:pt x="27" y="85"/>
                      <a:pt x="25" y="85"/>
                      <a:pt x="23" y="85"/>
                    </a:cubicBezTo>
                    <a:cubicBezTo>
                      <a:pt x="21" y="84"/>
                      <a:pt x="18" y="84"/>
                      <a:pt x="15" y="85"/>
                    </a:cubicBezTo>
                    <a:cubicBezTo>
                      <a:pt x="8" y="85"/>
                      <a:pt x="3" y="80"/>
                      <a:pt x="3" y="72"/>
                    </a:cubicBezTo>
                    <a:cubicBezTo>
                      <a:pt x="4" y="63"/>
                      <a:pt x="9" y="57"/>
                      <a:pt x="15" y="51"/>
                    </a:cubicBezTo>
                    <a:cubicBezTo>
                      <a:pt x="19" y="49"/>
                      <a:pt x="23" y="46"/>
                      <a:pt x="26" y="44"/>
                    </a:cubicBezTo>
                    <a:cubicBezTo>
                      <a:pt x="35" y="40"/>
                      <a:pt x="43" y="40"/>
                      <a:pt x="52" y="44"/>
                    </a:cubicBezTo>
                    <a:cubicBezTo>
                      <a:pt x="58" y="47"/>
                      <a:pt x="64" y="50"/>
                      <a:pt x="70" y="54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51" name="Freeform 18"/>
              <p:cNvSpPr>
                <a:spLocks noEditPoints="1"/>
              </p:cNvSpPr>
              <p:nvPr/>
            </p:nvSpPr>
            <p:spPr bwMode="auto">
              <a:xfrm>
                <a:off x="1979" y="2565"/>
                <a:ext cx="259" cy="125"/>
              </a:xfrm>
              <a:custGeom>
                <a:avLst/>
                <a:gdLst>
                  <a:gd name="T0" fmla="*/ 58 w 373"/>
                  <a:gd name="T1" fmla="*/ 136 h 177"/>
                  <a:gd name="T2" fmla="*/ 0 w 373"/>
                  <a:gd name="T3" fmla="*/ 126 h 177"/>
                  <a:gd name="T4" fmla="*/ 11 w 373"/>
                  <a:gd name="T5" fmla="*/ 91 h 177"/>
                  <a:gd name="T6" fmla="*/ 26 w 373"/>
                  <a:gd name="T7" fmla="*/ 49 h 177"/>
                  <a:gd name="T8" fmla="*/ 65 w 373"/>
                  <a:gd name="T9" fmla="*/ 47 h 177"/>
                  <a:gd name="T10" fmla="*/ 78 w 373"/>
                  <a:gd name="T11" fmla="*/ 18 h 177"/>
                  <a:gd name="T12" fmla="*/ 123 w 373"/>
                  <a:gd name="T13" fmla="*/ 16 h 177"/>
                  <a:gd name="T14" fmla="*/ 148 w 373"/>
                  <a:gd name="T15" fmla="*/ 1 h 177"/>
                  <a:gd name="T16" fmla="*/ 176 w 373"/>
                  <a:gd name="T17" fmla="*/ 19 h 177"/>
                  <a:gd name="T18" fmla="*/ 211 w 373"/>
                  <a:gd name="T19" fmla="*/ 28 h 177"/>
                  <a:gd name="T20" fmla="*/ 245 w 373"/>
                  <a:gd name="T21" fmla="*/ 14 h 177"/>
                  <a:gd name="T22" fmla="*/ 271 w 373"/>
                  <a:gd name="T23" fmla="*/ 31 h 177"/>
                  <a:gd name="T24" fmla="*/ 306 w 373"/>
                  <a:gd name="T25" fmla="*/ 17 h 177"/>
                  <a:gd name="T26" fmla="*/ 325 w 373"/>
                  <a:gd name="T27" fmla="*/ 37 h 177"/>
                  <a:gd name="T28" fmla="*/ 362 w 373"/>
                  <a:gd name="T29" fmla="*/ 49 h 177"/>
                  <a:gd name="T30" fmla="*/ 355 w 373"/>
                  <a:gd name="T31" fmla="*/ 95 h 177"/>
                  <a:gd name="T32" fmla="*/ 368 w 373"/>
                  <a:gd name="T33" fmla="*/ 118 h 177"/>
                  <a:gd name="T34" fmla="*/ 342 w 373"/>
                  <a:gd name="T35" fmla="*/ 150 h 177"/>
                  <a:gd name="T36" fmla="*/ 319 w 373"/>
                  <a:gd name="T37" fmla="*/ 146 h 177"/>
                  <a:gd name="T38" fmla="*/ 303 w 373"/>
                  <a:gd name="T39" fmla="*/ 144 h 177"/>
                  <a:gd name="T40" fmla="*/ 253 w 373"/>
                  <a:gd name="T41" fmla="*/ 176 h 177"/>
                  <a:gd name="T42" fmla="*/ 219 w 373"/>
                  <a:gd name="T43" fmla="*/ 161 h 177"/>
                  <a:gd name="T44" fmla="*/ 212 w 373"/>
                  <a:gd name="T45" fmla="*/ 149 h 177"/>
                  <a:gd name="T46" fmla="*/ 176 w 373"/>
                  <a:gd name="T47" fmla="*/ 175 h 177"/>
                  <a:gd name="T48" fmla="*/ 129 w 373"/>
                  <a:gd name="T49" fmla="*/ 153 h 177"/>
                  <a:gd name="T50" fmla="*/ 107 w 373"/>
                  <a:gd name="T51" fmla="*/ 165 h 177"/>
                  <a:gd name="T52" fmla="*/ 81 w 373"/>
                  <a:gd name="T53" fmla="*/ 160 h 177"/>
                  <a:gd name="T54" fmla="*/ 65 w 373"/>
                  <a:gd name="T55" fmla="*/ 122 h 177"/>
                  <a:gd name="T56" fmla="*/ 75 w 373"/>
                  <a:gd name="T57" fmla="*/ 121 h 177"/>
                  <a:gd name="T58" fmla="*/ 81 w 373"/>
                  <a:gd name="T59" fmla="*/ 154 h 177"/>
                  <a:gd name="T60" fmla="*/ 125 w 373"/>
                  <a:gd name="T61" fmla="*/ 138 h 177"/>
                  <a:gd name="T62" fmla="*/ 132 w 373"/>
                  <a:gd name="T63" fmla="*/ 150 h 177"/>
                  <a:gd name="T64" fmla="*/ 170 w 373"/>
                  <a:gd name="T65" fmla="*/ 170 h 177"/>
                  <a:gd name="T66" fmla="*/ 194 w 373"/>
                  <a:gd name="T67" fmla="*/ 160 h 177"/>
                  <a:gd name="T68" fmla="*/ 206 w 373"/>
                  <a:gd name="T69" fmla="*/ 133 h 177"/>
                  <a:gd name="T70" fmla="*/ 221 w 373"/>
                  <a:gd name="T71" fmla="*/ 156 h 177"/>
                  <a:gd name="T72" fmla="*/ 271 w 373"/>
                  <a:gd name="T73" fmla="*/ 169 h 177"/>
                  <a:gd name="T74" fmla="*/ 297 w 373"/>
                  <a:gd name="T75" fmla="*/ 126 h 177"/>
                  <a:gd name="T76" fmla="*/ 311 w 373"/>
                  <a:gd name="T77" fmla="*/ 136 h 177"/>
                  <a:gd name="T78" fmla="*/ 358 w 373"/>
                  <a:gd name="T79" fmla="*/ 128 h 177"/>
                  <a:gd name="T80" fmla="*/ 344 w 373"/>
                  <a:gd name="T81" fmla="*/ 100 h 177"/>
                  <a:gd name="T82" fmla="*/ 343 w 373"/>
                  <a:gd name="T83" fmla="*/ 93 h 177"/>
                  <a:gd name="T84" fmla="*/ 363 w 373"/>
                  <a:gd name="T85" fmla="*/ 80 h 177"/>
                  <a:gd name="T86" fmla="*/ 347 w 373"/>
                  <a:gd name="T87" fmla="*/ 47 h 177"/>
                  <a:gd name="T88" fmla="*/ 318 w 373"/>
                  <a:gd name="T89" fmla="*/ 47 h 177"/>
                  <a:gd name="T90" fmla="*/ 303 w 373"/>
                  <a:gd name="T91" fmla="*/ 24 h 177"/>
                  <a:gd name="T92" fmla="*/ 264 w 373"/>
                  <a:gd name="T93" fmla="*/ 46 h 177"/>
                  <a:gd name="T94" fmla="*/ 258 w 373"/>
                  <a:gd name="T95" fmla="*/ 47 h 177"/>
                  <a:gd name="T96" fmla="*/ 246 w 373"/>
                  <a:gd name="T97" fmla="*/ 20 h 177"/>
                  <a:gd name="T98" fmla="*/ 220 w 373"/>
                  <a:gd name="T99" fmla="*/ 28 h 177"/>
                  <a:gd name="T100" fmla="*/ 203 w 373"/>
                  <a:gd name="T101" fmla="*/ 35 h 177"/>
                  <a:gd name="T102" fmla="*/ 177 w 373"/>
                  <a:gd name="T103" fmla="*/ 27 h 177"/>
                  <a:gd name="T104" fmla="*/ 170 w 373"/>
                  <a:gd name="T105" fmla="*/ 22 h 177"/>
                  <a:gd name="T106" fmla="*/ 140 w 373"/>
                  <a:gd name="T107" fmla="*/ 15 h 177"/>
                  <a:gd name="T108" fmla="*/ 131 w 373"/>
                  <a:gd name="T109" fmla="*/ 35 h 177"/>
                  <a:gd name="T110" fmla="*/ 117 w 373"/>
                  <a:gd name="T111" fmla="*/ 16 h 177"/>
                  <a:gd name="T112" fmla="*/ 69 w 373"/>
                  <a:gd name="T113" fmla="*/ 42 h 177"/>
                  <a:gd name="T114" fmla="*/ 76 w 373"/>
                  <a:gd name="T115" fmla="*/ 61 h 177"/>
                  <a:gd name="T116" fmla="*/ 21 w 373"/>
                  <a:gd name="T117" fmla="*/ 58 h 177"/>
                  <a:gd name="T118" fmla="*/ 29 w 373"/>
                  <a:gd name="T119" fmla="*/ 92 h 177"/>
                  <a:gd name="T120" fmla="*/ 11 w 373"/>
                  <a:gd name="T121" fmla="*/ 106 h 177"/>
                  <a:gd name="T122" fmla="*/ 9 w 373"/>
                  <a:gd name="T123" fmla="*/ 132 h 177"/>
                  <a:gd name="T124" fmla="*/ 65 w 373"/>
                  <a:gd name="T125" fmla="*/ 122 h 17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373" h="177">
                    <a:moveTo>
                      <a:pt x="66" y="142"/>
                    </a:moveTo>
                    <a:cubicBezTo>
                      <a:pt x="66" y="139"/>
                      <a:pt x="65" y="136"/>
                      <a:pt x="65" y="133"/>
                    </a:cubicBezTo>
                    <a:cubicBezTo>
                      <a:pt x="63" y="134"/>
                      <a:pt x="60" y="135"/>
                      <a:pt x="58" y="136"/>
                    </a:cubicBezTo>
                    <a:cubicBezTo>
                      <a:pt x="51" y="143"/>
                      <a:pt x="42" y="145"/>
                      <a:pt x="33" y="145"/>
                    </a:cubicBezTo>
                    <a:cubicBezTo>
                      <a:pt x="23" y="145"/>
                      <a:pt x="13" y="143"/>
                      <a:pt x="5" y="135"/>
                    </a:cubicBezTo>
                    <a:cubicBezTo>
                      <a:pt x="2" y="132"/>
                      <a:pt x="0" y="129"/>
                      <a:pt x="0" y="126"/>
                    </a:cubicBezTo>
                    <a:cubicBezTo>
                      <a:pt x="1" y="118"/>
                      <a:pt x="2" y="109"/>
                      <a:pt x="6" y="102"/>
                    </a:cubicBezTo>
                    <a:cubicBezTo>
                      <a:pt x="8" y="99"/>
                      <a:pt x="11" y="97"/>
                      <a:pt x="14" y="94"/>
                    </a:cubicBezTo>
                    <a:cubicBezTo>
                      <a:pt x="13" y="93"/>
                      <a:pt x="12" y="92"/>
                      <a:pt x="11" y="91"/>
                    </a:cubicBezTo>
                    <a:cubicBezTo>
                      <a:pt x="3" y="85"/>
                      <a:pt x="3" y="75"/>
                      <a:pt x="7" y="67"/>
                    </a:cubicBezTo>
                    <a:cubicBezTo>
                      <a:pt x="11" y="59"/>
                      <a:pt x="16" y="53"/>
                      <a:pt x="24" y="50"/>
                    </a:cubicBezTo>
                    <a:cubicBezTo>
                      <a:pt x="25" y="49"/>
                      <a:pt x="26" y="49"/>
                      <a:pt x="26" y="49"/>
                    </a:cubicBezTo>
                    <a:cubicBezTo>
                      <a:pt x="35" y="43"/>
                      <a:pt x="45" y="43"/>
                      <a:pt x="54" y="45"/>
                    </a:cubicBezTo>
                    <a:cubicBezTo>
                      <a:pt x="58" y="46"/>
                      <a:pt x="61" y="48"/>
                      <a:pt x="65" y="49"/>
                    </a:cubicBezTo>
                    <a:cubicBezTo>
                      <a:pt x="65" y="48"/>
                      <a:pt x="65" y="47"/>
                      <a:pt x="65" y="47"/>
                    </a:cubicBezTo>
                    <a:cubicBezTo>
                      <a:pt x="63" y="42"/>
                      <a:pt x="65" y="38"/>
                      <a:pt x="66" y="34"/>
                    </a:cubicBezTo>
                    <a:cubicBezTo>
                      <a:pt x="67" y="31"/>
                      <a:pt x="69" y="29"/>
                      <a:pt x="70" y="27"/>
                    </a:cubicBezTo>
                    <a:cubicBezTo>
                      <a:pt x="72" y="24"/>
                      <a:pt x="75" y="20"/>
                      <a:pt x="78" y="18"/>
                    </a:cubicBezTo>
                    <a:cubicBezTo>
                      <a:pt x="79" y="17"/>
                      <a:pt x="80" y="16"/>
                      <a:pt x="81" y="15"/>
                    </a:cubicBezTo>
                    <a:cubicBezTo>
                      <a:pt x="91" y="6"/>
                      <a:pt x="103" y="6"/>
                      <a:pt x="116" y="10"/>
                    </a:cubicBezTo>
                    <a:cubicBezTo>
                      <a:pt x="119" y="11"/>
                      <a:pt x="121" y="13"/>
                      <a:pt x="123" y="16"/>
                    </a:cubicBezTo>
                    <a:cubicBezTo>
                      <a:pt x="125" y="18"/>
                      <a:pt x="127" y="20"/>
                      <a:pt x="130" y="21"/>
                    </a:cubicBezTo>
                    <a:cubicBezTo>
                      <a:pt x="132" y="18"/>
                      <a:pt x="134" y="15"/>
                      <a:pt x="135" y="12"/>
                    </a:cubicBezTo>
                    <a:cubicBezTo>
                      <a:pt x="138" y="6"/>
                      <a:pt x="143" y="3"/>
                      <a:pt x="148" y="1"/>
                    </a:cubicBezTo>
                    <a:cubicBezTo>
                      <a:pt x="151" y="0"/>
                      <a:pt x="153" y="1"/>
                      <a:pt x="155" y="2"/>
                    </a:cubicBezTo>
                    <a:cubicBezTo>
                      <a:pt x="161" y="3"/>
                      <a:pt x="166" y="7"/>
                      <a:pt x="171" y="11"/>
                    </a:cubicBezTo>
                    <a:cubicBezTo>
                      <a:pt x="173" y="13"/>
                      <a:pt x="174" y="16"/>
                      <a:pt x="176" y="19"/>
                    </a:cubicBezTo>
                    <a:cubicBezTo>
                      <a:pt x="182" y="18"/>
                      <a:pt x="188" y="17"/>
                      <a:pt x="194" y="20"/>
                    </a:cubicBezTo>
                    <a:cubicBezTo>
                      <a:pt x="199" y="22"/>
                      <a:pt x="205" y="24"/>
                      <a:pt x="208" y="30"/>
                    </a:cubicBezTo>
                    <a:cubicBezTo>
                      <a:pt x="209" y="29"/>
                      <a:pt x="210" y="29"/>
                      <a:pt x="211" y="28"/>
                    </a:cubicBezTo>
                    <a:cubicBezTo>
                      <a:pt x="215" y="23"/>
                      <a:pt x="221" y="19"/>
                      <a:pt x="227" y="16"/>
                    </a:cubicBezTo>
                    <a:cubicBezTo>
                      <a:pt x="231" y="14"/>
                      <a:pt x="236" y="13"/>
                      <a:pt x="241" y="14"/>
                    </a:cubicBezTo>
                    <a:cubicBezTo>
                      <a:pt x="242" y="14"/>
                      <a:pt x="243" y="14"/>
                      <a:pt x="245" y="14"/>
                    </a:cubicBezTo>
                    <a:cubicBezTo>
                      <a:pt x="250" y="15"/>
                      <a:pt x="254" y="17"/>
                      <a:pt x="258" y="22"/>
                    </a:cubicBezTo>
                    <a:cubicBezTo>
                      <a:pt x="261" y="26"/>
                      <a:pt x="264" y="29"/>
                      <a:pt x="265" y="35"/>
                    </a:cubicBezTo>
                    <a:cubicBezTo>
                      <a:pt x="267" y="34"/>
                      <a:pt x="269" y="33"/>
                      <a:pt x="271" y="31"/>
                    </a:cubicBezTo>
                    <a:cubicBezTo>
                      <a:pt x="276" y="26"/>
                      <a:pt x="283" y="23"/>
                      <a:pt x="290" y="20"/>
                    </a:cubicBezTo>
                    <a:cubicBezTo>
                      <a:pt x="292" y="19"/>
                      <a:pt x="294" y="19"/>
                      <a:pt x="295" y="18"/>
                    </a:cubicBezTo>
                    <a:cubicBezTo>
                      <a:pt x="299" y="15"/>
                      <a:pt x="302" y="16"/>
                      <a:pt x="306" y="17"/>
                    </a:cubicBezTo>
                    <a:cubicBezTo>
                      <a:pt x="309" y="17"/>
                      <a:pt x="312" y="19"/>
                      <a:pt x="315" y="21"/>
                    </a:cubicBezTo>
                    <a:cubicBezTo>
                      <a:pt x="318" y="23"/>
                      <a:pt x="320" y="25"/>
                      <a:pt x="323" y="28"/>
                    </a:cubicBezTo>
                    <a:cubicBezTo>
                      <a:pt x="325" y="30"/>
                      <a:pt x="325" y="34"/>
                      <a:pt x="325" y="37"/>
                    </a:cubicBezTo>
                    <a:cubicBezTo>
                      <a:pt x="325" y="39"/>
                      <a:pt x="325" y="42"/>
                      <a:pt x="325" y="45"/>
                    </a:cubicBezTo>
                    <a:cubicBezTo>
                      <a:pt x="329" y="44"/>
                      <a:pt x="333" y="43"/>
                      <a:pt x="337" y="42"/>
                    </a:cubicBezTo>
                    <a:cubicBezTo>
                      <a:pt x="346" y="41"/>
                      <a:pt x="355" y="42"/>
                      <a:pt x="362" y="49"/>
                    </a:cubicBezTo>
                    <a:cubicBezTo>
                      <a:pt x="369" y="55"/>
                      <a:pt x="372" y="63"/>
                      <a:pt x="373" y="72"/>
                    </a:cubicBezTo>
                    <a:cubicBezTo>
                      <a:pt x="373" y="73"/>
                      <a:pt x="372" y="74"/>
                      <a:pt x="372" y="75"/>
                    </a:cubicBezTo>
                    <a:cubicBezTo>
                      <a:pt x="369" y="84"/>
                      <a:pt x="364" y="91"/>
                      <a:pt x="355" y="95"/>
                    </a:cubicBezTo>
                    <a:cubicBezTo>
                      <a:pt x="356" y="96"/>
                      <a:pt x="357" y="97"/>
                      <a:pt x="358" y="98"/>
                    </a:cubicBezTo>
                    <a:cubicBezTo>
                      <a:pt x="362" y="102"/>
                      <a:pt x="366" y="107"/>
                      <a:pt x="368" y="113"/>
                    </a:cubicBezTo>
                    <a:cubicBezTo>
                      <a:pt x="368" y="114"/>
                      <a:pt x="369" y="116"/>
                      <a:pt x="368" y="118"/>
                    </a:cubicBezTo>
                    <a:cubicBezTo>
                      <a:pt x="367" y="126"/>
                      <a:pt x="364" y="133"/>
                      <a:pt x="358" y="139"/>
                    </a:cubicBezTo>
                    <a:cubicBezTo>
                      <a:pt x="357" y="140"/>
                      <a:pt x="356" y="141"/>
                      <a:pt x="355" y="142"/>
                    </a:cubicBezTo>
                    <a:cubicBezTo>
                      <a:pt x="349" y="148"/>
                      <a:pt x="349" y="148"/>
                      <a:pt x="342" y="150"/>
                    </a:cubicBezTo>
                    <a:cubicBezTo>
                      <a:pt x="341" y="150"/>
                      <a:pt x="341" y="150"/>
                      <a:pt x="341" y="150"/>
                    </a:cubicBezTo>
                    <a:cubicBezTo>
                      <a:pt x="334" y="149"/>
                      <a:pt x="327" y="151"/>
                      <a:pt x="321" y="147"/>
                    </a:cubicBezTo>
                    <a:cubicBezTo>
                      <a:pt x="320" y="146"/>
                      <a:pt x="320" y="146"/>
                      <a:pt x="319" y="146"/>
                    </a:cubicBezTo>
                    <a:cubicBezTo>
                      <a:pt x="315" y="145"/>
                      <a:pt x="312" y="143"/>
                      <a:pt x="308" y="141"/>
                    </a:cubicBezTo>
                    <a:cubicBezTo>
                      <a:pt x="307" y="140"/>
                      <a:pt x="306" y="140"/>
                      <a:pt x="305" y="139"/>
                    </a:cubicBezTo>
                    <a:cubicBezTo>
                      <a:pt x="304" y="141"/>
                      <a:pt x="304" y="142"/>
                      <a:pt x="303" y="144"/>
                    </a:cubicBezTo>
                    <a:cubicBezTo>
                      <a:pt x="300" y="159"/>
                      <a:pt x="291" y="168"/>
                      <a:pt x="277" y="173"/>
                    </a:cubicBezTo>
                    <a:cubicBezTo>
                      <a:pt x="271" y="174"/>
                      <a:pt x="266" y="177"/>
                      <a:pt x="260" y="176"/>
                    </a:cubicBezTo>
                    <a:cubicBezTo>
                      <a:pt x="257" y="176"/>
                      <a:pt x="255" y="176"/>
                      <a:pt x="253" y="176"/>
                    </a:cubicBezTo>
                    <a:cubicBezTo>
                      <a:pt x="251" y="175"/>
                      <a:pt x="248" y="174"/>
                      <a:pt x="246" y="174"/>
                    </a:cubicBezTo>
                    <a:cubicBezTo>
                      <a:pt x="237" y="172"/>
                      <a:pt x="228" y="169"/>
                      <a:pt x="221" y="163"/>
                    </a:cubicBezTo>
                    <a:cubicBezTo>
                      <a:pt x="220" y="162"/>
                      <a:pt x="219" y="162"/>
                      <a:pt x="219" y="161"/>
                    </a:cubicBezTo>
                    <a:cubicBezTo>
                      <a:pt x="218" y="157"/>
                      <a:pt x="215" y="155"/>
                      <a:pt x="213" y="152"/>
                    </a:cubicBezTo>
                    <a:cubicBezTo>
                      <a:pt x="213" y="151"/>
                      <a:pt x="212" y="151"/>
                      <a:pt x="212" y="151"/>
                    </a:cubicBezTo>
                    <a:cubicBezTo>
                      <a:pt x="212" y="150"/>
                      <a:pt x="212" y="149"/>
                      <a:pt x="212" y="149"/>
                    </a:cubicBezTo>
                    <a:cubicBezTo>
                      <a:pt x="210" y="148"/>
                      <a:pt x="209" y="149"/>
                      <a:pt x="208" y="150"/>
                    </a:cubicBezTo>
                    <a:cubicBezTo>
                      <a:pt x="205" y="154"/>
                      <a:pt x="203" y="157"/>
                      <a:pt x="200" y="160"/>
                    </a:cubicBezTo>
                    <a:cubicBezTo>
                      <a:pt x="194" y="169"/>
                      <a:pt x="185" y="173"/>
                      <a:pt x="176" y="175"/>
                    </a:cubicBezTo>
                    <a:cubicBezTo>
                      <a:pt x="169" y="177"/>
                      <a:pt x="162" y="175"/>
                      <a:pt x="156" y="173"/>
                    </a:cubicBezTo>
                    <a:cubicBezTo>
                      <a:pt x="147" y="170"/>
                      <a:pt x="139" y="165"/>
                      <a:pt x="133" y="159"/>
                    </a:cubicBezTo>
                    <a:cubicBezTo>
                      <a:pt x="131" y="157"/>
                      <a:pt x="130" y="155"/>
                      <a:pt x="129" y="153"/>
                    </a:cubicBezTo>
                    <a:cubicBezTo>
                      <a:pt x="128" y="151"/>
                      <a:pt x="127" y="150"/>
                      <a:pt x="126" y="149"/>
                    </a:cubicBezTo>
                    <a:cubicBezTo>
                      <a:pt x="123" y="152"/>
                      <a:pt x="120" y="155"/>
                      <a:pt x="117" y="158"/>
                    </a:cubicBezTo>
                    <a:cubicBezTo>
                      <a:pt x="114" y="161"/>
                      <a:pt x="110" y="162"/>
                      <a:pt x="107" y="165"/>
                    </a:cubicBezTo>
                    <a:cubicBezTo>
                      <a:pt x="106" y="166"/>
                      <a:pt x="104" y="165"/>
                      <a:pt x="103" y="165"/>
                    </a:cubicBezTo>
                    <a:cubicBezTo>
                      <a:pt x="101" y="165"/>
                      <a:pt x="98" y="165"/>
                      <a:pt x="96" y="165"/>
                    </a:cubicBezTo>
                    <a:cubicBezTo>
                      <a:pt x="90" y="166"/>
                      <a:pt x="85" y="163"/>
                      <a:pt x="81" y="160"/>
                    </a:cubicBezTo>
                    <a:cubicBezTo>
                      <a:pt x="78" y="159"/>
                      <a:pt x="76" y="157"/>
                      <a:pt x="74" y="155"/>
                    </a:cubicBezTo>
                    <a:cubicBezTo>
                      <a:pt x="73" y="150"/>
                      <a:pt x="71" y="145"/>
                      <a:pt x="66" y="142"/>
                    </a:cubicBezTo>
                    <a:close/>
                    <a:moveTo>
                      <a:pt x="65" y="122"/>
                    </a:moveTo>
                    <a:cubicBezTo>
                      <a:pt x="67" y="120"/>
                      <a:pt x="69" y="119"/>
                      <a:pt x="71" y="117"/>
                    </a:cubicBezTo>
                    <a:cubicBezTo>
                      <a:pt x="72" y="116"/>
                      <a:pt x="74" y="117"/>
                      <a:pt x="74" y="118"/>
                    </a:cubicBezTo>
                    <a:cubicBezTo>
                      <a:pt x="75" y="119"/>
                      <a:pt x="75" y="121"/>
                      <a:pt x="75" y="121"/>
                    </a:cubicBezTo>
                    <a:cubicBezTo>
                      <a:pt x="74" y="124"/>
                      <a:pt x="73" y="126"/>
                      <a:pt x="72" y="128"/>
                    </a:cubicBezTo>
                    <a:cubicBezTo>
                      <a:pt x="69" y="136"/>
                      <a:pt x="71" y="142"/>
                      <a:pt x="76" y="149"/>
                    </a:cubicBezTo>
                    <a:cubicBezTo>
                      <a:pt x="77" y="151"/>
                      <a:pt x="79" y="152"/>
                      <a:pt x="81" y="154"/>
                    </a:cubicBezTo>
                    <a:cubicBezTo>
                      <a:pt x="83" y="155"/>
                      <a:pt x="86" y="157"/>
                      <a:pt x="89" y="158"/>
                    </a:cubicBezTo>
                    <a:cubicBezTo>
                      <a:pt x="96" y="161"/>
                      <a:pt x="103" y="161"/>
                      <a:pt x="110" y="157"/>
                    </a:cubicBezTo>
                    <a:cubicBezTo>
                      <a:pt x="116" y="152"/>
                      <a:pt x="122" y="146"/>
                      <a:pt x="125" y="138"/>
                    </a:cubicBezTo>
                    <a:cubicBezTo>
                      <a:pt x="125" y="137"/>
                      <a:pt x="126" y="137"/>
                      <a:pt x="126" y="136"/>
                    </a:cubicBezTo>
                    <a:cubicBezTo>
                      <a:pt x="128" y="136"/>
                      <a:pt x="129" y="138"/>
                      <a:pt x="129" y="139"/>
                    </a:cubicBezTo>
                    <a:cubicBezTo>
                      <a:pt x="129" y="143"/>
                      <a:pt x="131" y="147"/>
                      <a:pt x="132" y="150"/>
                    </a:cubicBezTo>
                    <a:cubicBezTo>
                      <a:pt x="134" y="153"/>
                      <a:pt x="135" y="157"/>
                      <a:pt x="138" y="159"/>
                    </a:cubicBezTo>
                    <a:cubicBezTo>
                      <a:pt x="146" y="165"/>
                      <a:pt x="155" y="170"/>
                      <a:pt x="166" y="170"/>
                    </a:cubicBezTo>
                    <a:cubicBezTo>
                      <a:pt x="167" y="170"/>
                      <a:pt x="169" y="170"/>
                      <a:pt x="170" y="170"/>
                    </a:cubicBezTo>
                    <a:cubicBezTo>
                      <a:pt x="173" y="170"/>
                      <a:pt x="176" y="170"/>
                      <a:pt x="179" y="169"/>
                    </a:cubicBezTo>
                    <a:cubicBezTo>
                      <a:pt x="182" y="167"/>
                      <a:pt x="185" y="166"/>
                      <a:pt x="188" y="164"/>
                    </a:cubicBezTo>
                    <a:cubicBezTo>
                      <a:pt x="190" y="163"/>
                      <a:pt x="192" y="162"/>
                      <a:pt x="194" y="160"/>
                    </a:cubicBezTo>
                    <a:cubicBezTo>
                      <a:pt x="197" y="156"/>
                      <a:pt x="200" y="152"/>
                      <a:pt x="203" y="148"/>
                    </a:cubicBezTo>
                    <a:cubicBezTo>
                      <a:pt x="205" y="146"/>
                      <a:pt x="205" y="144"/>
                      <a:pt x="205" y="141"/>
                    </a:cubicBezTo>
                    <a:cubicBezTo>
                      <a:pt x="206" y="138"/>
                      <a:pt x="206" y="136"/>
                      <a:pt x="206" y="133"/>
                    </a:cubicBezTo>
                    <a:cubicBezTo>
                      <a:pt x="209" y="133"/>
                      <a:pt x="211" y="134"/>
                      <a:pt x="212" y="136"/>
                    </a:cubicBezTo>
                    <a:cubicBezTo>
                      <a:pt x="213" y="138"/>
                      <a:pt x="213" y="141"/>
                      <a:pt x="214" y="143"/>
                    </a:cubicBezTo>
                    <a:cubicBezTo>
                      <a:pt x="216" y="148"/>
                      <a:pt x="217" y="153"/>
                      <a:pt x="221" y="156"/>
                    </a:cubicBezTo>
                    <a:cubicBezTo>
                      <a:pt x="226" y="160"/>
                      <a:pt x="230" y="164"/>
                      <a:pt x="236" y="167"/>
                    </a:cubicBezTo>
                    <a:cubicBezTo>
                      <a:pt x="240" y="169"/>
                      <a:pt x="245" y="169"/>
                      <a:pt x="249" y="170"/>
                    </a:cubicBezTo>
                    <a:cubicBezTo>
                      <a:pt x="257" y="172"/>
                      <a:pt x="264" y="171"/>
                      <a:pt x="271" y="169"/>
                    </a:cubicBezTo>
                    <a:cubicBezTo>
                      <a:pt x="282" y="167"/>
                      <a:pt x="291" y="160"/>
                      <a:pt x="296" y="149"/>
                    </a:cubicBezTo>
                    <a:cubicBezTo>
                      <a:pt x="299" y="143"/>
                      <a:pt x="301" y="136"/>
                      <a:pt x="298" y="129"/>
                    </a:cubicBezTo>
                    <a:cubicBezTo>
                      <a:pt x="297" y="128"/>
                      <a:pt x="297" y="127"/>
                      <a:pt x="297" y="126"/>
                    </a:cubicBezTo>
                    <a:cubicBezTo>
                      <a:pt x="298" y="126"/>
                      <a:pt x="298" y="125"/>
                      <a:pt x="299" y="125"/>
                    </a:cubicBezTo>
                    <a:cubicBezTo>
                      <a:pt x="300" y="126"/>
                      <a:pt x="302" y="127"/>
                      <a:pt x="303" y="129"/>
                    </a:cubicBezTo>
                    <a:cubicBezTo>
                      <a:pt x="305" y="132"/>
                      <a:pt x="308" y="134"/>
                      <a:pt x="311" y="136"/>
                    </a:cubicBezTo>
                    <a:cubicBezTo>
                      <a:pt x="318" y="140"/>
                      <a:pt x="326" y="143"/>
                      <a:pt x="334" y="144"/>
                    </a:cubicBezTo>
                    <a:cubicBezTo>
                      <a:pt x="340" y="145"/>
                      <a:pt x="346" y="143"/>
                      <a:pt x="350" y="139"/>
                    </a:cubicBezTo>
                    <a:cubicBezTo>
                      <a:pt x="353" y="135"/>
                      <a:pt x="356" y="132"/>
                      <a:pt x="358" y="128"/>
                    </a:cubicBezTo>
                    <a:cubicBezTo>
                      <a:pt x="362" y="122"/>
                      <a:pt x="363" y="116"/>
                      <a:pt x="361" y="109"/>
                    </a:cubicBezTo>
                    <a:cubicBezTo>
                      <a:pt x="360" y="107"/>
                      <a:pt x="359" y="105"/>
                      <a:pt x="357" y="103"/>
                    </a:cubicBezTo>
                    <a:cubicBezTo>
                      <a:pt x="353" y="101"/>
                      <a:pt x="349" y="99"/>
                      <a:pt x="344" y="100"/>
                    </a:cubicBezTo>
                    <a:cubicBezTo>
                      <a:pt x="344" y="100"/>
                      <a:pt x="343" y="100"/>
                      <a:pt x="341" y="100"/>
                    </a:cubicBezTo>
                    <a:cubicBezTo>
                      <a:pt x="341" y="98"/>
                      <a:pt x="340" y="96"/>
                      <a:pt x="339" y="94"/>
                    </a:cubicBezTo>
                    <a:cubicBezTo>
                      <a:pt x="341" y="94"/>
                      <a:pt x="342" y="93"/>
                      <a:pt x="343" y="93"/>
                    </a:cubicBezTo>
                    <a:cubicBezTo>
                      <a:pt x="346" y="93"/>
                      <a:pt x="349" y="92"/>
                      <a:pt x="351" y="90"/>
                    </a:cubicBezTo>
                    <a:cubicBezTo>
                      <a:pt x="353" y="89"/>
                      <a:pt x="354" y="88"/>
                      <a:pt x="355" y="88"/>
                    </a:cubicBezTo>
                    <a:cubicBezTo>
                      <a:pt x="359" y="86"/>
                      <a:pt x="361" y="83"/>
                      <a:pt x="363" y="80"/>
                    </a:cubicBezTo>
                    <a:cubicBezTo>
                      <a:pt x="364" y="77"/>
                      <a:pt x="366" y="73"/>
                      <a:pt x="366" y="70"/>
                    </a:cubicBezTo>
                    <a:cubicBezTo>
                      <a:pt x="369" y="60"/>
                      <a:pt x="362" y="50"/>
                      <a:pt x="352" y="48"/>
                    </a:cubicBezTo>
                    <a:cubicBezTo>
                      <a:pt x="350" y="48"/>
                      <a:pt x="349" y="47"/>
                      <a:pt x="347" y="47"/>
                    </a:cubicBezTo>
                    <a:cubicBezTo>
                      <a:pt x="341" y="47"/>
                      <a:pt x="336" y="47"/>
                      <a:pt x="330" y="49"/>
                    </a:cubicBezTo>
                    <a:cubicBezTo>
                      <a:pt x="327" y="51"/>
                      <a:pt x="324" y="53"/>
                      <a:pt x="320" y="55"/>
                    </a:cubicBezTo>
                    <a:cubicBezTo>
                      <a:pt x="318" y="53"/>
                      <a:pt x="317" y="50"/>
                      <a:pt x="318" y="47"/>
                    </a:cubicBezTo>
                    <a:cubicBezTo>
                      <a:pt x="319" y="45"/>
                      <a:pt x="319" y="44"/>
                      <a:pt x="320" y="42"/>
                    </a:cubicBezTo>
                    <a:cubicBezTo>
                      <a:pt x="321" y="37"/>
                      <a:pt x="319" y="33"/>
                      <a:pt x="316" y="30"/>
                    </a:cubicBezTo>
                    <a:cubicBezTo>
                      <a:pt x="312" y="26"/>
                      <a:pt x="308" y="24"/>
                      <a:pt x="303" y="24"/>
                    </a:cubicBezTo>
                    <a:cubicBezTo>
                      <a:pt x="296" y="23"/>
                      <a:pt x="289" y="25"/>
                      <a:pt x="283" y="30"/>
                    </a:cubicBezTo>
                    <a:cubicBezTo>
                      <a:pt x="280" y="32"/>
                      <a:pt x="276" y="34"/>
                      <a:pt x="272" y="37"/>
                    </a:cubicBezTo>
                    <a:cubicBezTo>
                      <a:pt x="269" y="39"/>
                      <a:pt x="266" y="43"/>
                      <a:pt x="264" y="46"/>
                    </a:cubicBezTo>
                    <a:cubicBezTo>
                      <a:pt x="264" y="47"/>
                      <a:pt x="264" y="49"/>
                      <a:pt x="263" y="50"/>
                    </a:cubicBezTo>
                    <a:cubicBezTo>
                      <a:pt x="263" y="51"/>
                      <a:pt x="261" y="51"/>
                      <a:pt x="260" y="50"/>
                    </a:cubicBezTo>
                    <a:cubicBezTo>
                      <a:pt x="259" y="49"/>
                      <a:pt x="258" y="48"/>
                      <a:pt x="258" y="47"/>
                    </a:cubicBezTo>
                    <a:cubicBezTo>
                      <a:pt x="258" y="45"/>
                      <a:pt x="259" y="43"/>
                      <a:pt x="259" y="42"/>
                    </a:cubicBezTo>
                    <a:cubicBezTo>
                      <a:pt x="260" y="35"/>
                      <a:pt x="260" y="28"/>
                      <a:pt x="254" y="24"/>
                    </a:cubicBezTo>
                    <a:cubicBezTo>
                      <a:pt x="252" y="22"/>
                      <a:pt x="249" y="20"/>
                      <a:pt x="246" y="20"/>
                    </a:cubicBezTo>
                    <a:cubicBezTo>
                      <a:pt x="245" y="19"/>
                      <a:pt x="243" y="19"/>
                      <a:pt x="241" y="19"/>
                    </a:cubicBezTo>
                    <a:cubicBezTo>
                      <a:pt x="237" y="18"/>
                      <a:pt x="233" y="19"/>
                      <a:pt x="229" y="21"/>
                    </a:cubicBezTo>
                    <a:cubicBezTo>
                      <a:pt x="226" y="24"/>
                      <a:pt x="223" y="26"/>
                      <a:pt x="220" y="28"/>
                    </a:cubicBezTo>
                    <a:cubicBezTo>
                      <a:pt x="215" y="31"/>
                      <a:pt x="212" y="35"/>
                      <a:pt x="212" y="40"/>
                    </a:cubicBezTo>
                    <a:cubicBezTo>
                      <a:pt x="210" y="41"/>
                      <a:pt x="209" y="42"/>
                      <a:pt x="208" y="42"/>
                    </a:cubicBezTo>
                    <a:cubicBezTo>
                      <a:pt x="204" y="40"/>
                      <a:pt x="203" y="38"/>
                      <a:pt x="203" y="35"/>
                    </a:cubicBezTo>
                    <a:cubicBezTo>
                      <a:pt x="202" y="31"/>
                      <a:pt x="200" y="28"/>
                      <a:pt x="197" y="26"/>
                    </a:cubicBezTo>
                    <a:cubicBezTo>
                      <a:pt x="192" y="24"/>
                      <a:pt x="188" y="22"/>
                      <a:pt x="183" y="23"/>
                    </a:cubicBezTo>
                    <a:cubicBezTo>
                      <a:pt x="180" y="23"/>
                      <a:pt x="178" y="24"/>
                      <a:pt x="177" y="27"/>
                    </a:cubicBezTo>
                    <a:cubicBezTo>
                      <a:pt x="176" y="29"/>
                      <a:pt x="175" y="31"/>
                      <a:pt x="172" y="33"/>
                    </a:cubicBezTo>
                    <a:cubicBezTo>
                      <a:pt x="172" y="30"/>
                      <a:pt x="171" y="28"/>
                      <a:pt x="170" y="26"/>
                    </a:cubicBezTo>
                    <a:cubicBezTo>
                      <a:pt x="170" y="25"/>
                      <a:pt x="170" y="24"/>
                      <a:pt x="170" y="22"/>
                    </a:cubicBezTo>
                    <a:cubicBezTo>
                      <a:pt x="170" y="13"/>
                      <a:pt x="164" y="8"/>
                      <a:pt x="155" y="7"/>
                    </a:cubicBezTo>
                    <a:cubicBezTo>
                      <a:pt x="154" y="7"/>
                      <a:pt x="154" y="7"/>
                      <a:pt x="153" y="7"/>
                    </a:cubicBezTo>
                    <a:cubicBezTo>
                      <a:pt x="146" y="7"/>
                      <a:pt x="143" y="9"/>
                      <a:pt x="140" y="15"/>
                    </a:cubicBezTo>
                    <a:cubicBezTo>
                      <a:pt x="138" y="19"/>
                      <a:pt x="137" y="22"/>
                      <a:pt x="135" y="26"/>
                    </a:cubicBezTo>
                    <a:cubicBezTo>
                      <a:pt x="136" y="28"/>
                      <a:pt x="136" y="29"/>
                      <a:pt x="136" y="31"/>
                    </a:cubicBezTo>
                    <a:cubicBezTo>
                      <a:pt x="135" y="33"/>
                      <a:pt x="133" y="34"/>
                      <a:pt x="131" y="35"/>
                    </a:cubicBezTo>
                    <a:cubicBezTo>
                      <a:pt x="130" y="33"/>
                      <a:pt x="130" y="32"/>
                      <a:pt x="129" y="30"/>
                    </a:cubicBezTo>
                    <a:cubicBezTo>
                      <a:pt x="129" y="29"/>
                      <a:pt x="129" y="28"/>
                      <a:pt x="129" y="28"/>
                    </a:cubicBezTo>
                    <a:cubicBezTo>
                      <a:pt x="125" y="23"/>
                      <a:pt x="122" y="19"/>
                      <a:pt x="117" y="16"/>
                    </a:cubicBezTo>
                    <a:cubicBezTo>
                      <a:pt x="112" y="14"/>
                      <a:pt x="107" y="14"/>
                      <a:pt x="101" y="13"/>
                    </a:cubicBezTo>
                    <a:cubicBezTo>
                      <a:pt x="97" y="13"/>
                      <a:pt x="93" y="14"/>
                      <a:pt x="89" y="16"/>
                    </a:cubicBezTo>
                    <a:cubicBezTo>
                      <a:pt x="79" y="23"/>
                      <a:pt x="72" y="31"/>
                      <a:pt x="69" y="42"/>
                    </a:cubicBezTo>
                    <a:cubicBezTo>
                      <a:pt x="68" y="45"/>
                      <a:pt x="68" y="47"/>
                      <a:pt x="70" y="50"/>
                    </a:cubicBezTo>
                    <a:cubicBezTo>
                      <a:pt x="71" y="52"/>
                      <a:pt x="73" y="54"/>
                      <a:pt x="75" y="56"/>
                    </a:cubicBezTo>
                    <a:cubicBezTo>
                      <a:pt x="76" y="57"/>
                      <a:pt x="77" y="58"/>
                      <a:pt x="76" y="61"/>
                    </a:cubicBezTo>
                    <a:cubicBezTo>
                      <a:pt x="70" y="57"/>
                      <a:pt x="64" y="54"/>
                      <a:pt x="58" y="51"/>
                    </a:cubicBezTo>
                    <a:cubicBezTo>
                      <a:pt x="49" y="47"/>
                      <a:pt x="41" y="47"/>
                      <a:pt x="32" y="51"/>
                    </a:cubicBezTo>
                    <a:cubicBezTo>
                      <a:pt x="29" y="53"/>
                      <a:pt x="25" y="56"/>
                      <a:pt x="21" y="58"/>
                    </a:cubicBezTo>
                    <a:cubicBezTo>
                      <a:pt x="15" y="64"/>
                      <a:pt x="10" y="70"/>
                      <a:pt x="9" y="79"/>
                    </a:cubicBezTo>
                    <a:cubicBezTo>
                      <a:pt x="9" y="87"/>
                      <a:pt x="14" y="92"/>
                      <a:pt x="21" y="92"/>
                    </a:cubicBezTo>
                    <a:cubicBezTo>
                      <a:pt x="24" y="91"/>
                      <a:pt x="27" y="91"/>
                      <a:pt x="29" y="92"/>
                    </a:cubicBezTo>
                    <a:cubicBezTo>
                      <a:pt x="31" y="92"/>
                      <a:pt x="33" y="92"/>
                      <a:pt x="33" y="95"/>
                    </a:cubicBezTo>
                    <a:cubicBezTo>
                      <a:pt x="30" y="96"/>
                      <a:pt x="28" y="96"/>
                      <a:pt x="25" y="96"/>
                    </a:cubicBezTo>
                    <a:cubicBezTo>
                      <a:pt x="19" y="97"/>
                      <a:pt x="14" y="100"/>
                      <a:pt x="11" y="106"/>
                    </a:cubicBezTo>
                    <a:cubicBezTo>
                      <a:pt x="8" y="111"/>
                      <a:pt x="7" y="117"/>
                      <a:pt x="6" y="122"/>
                    </a:cubicBezTo>
                    <a:cubicBezTo>
                      <a:pt x="6" y="124"/>
                      <a:pt x="6" y="126"/>
                      <a:pt x="7" y="127"/>
                    </a:cubicBezTo>
                    <a:cubicBezTo>
                      <a:pt x="7" y="129"/>
                      <a:pt x="8" y="130"/>
                      <a:pt x="9" y="132"/>
                    </a:cubicBezTo>
                    <a:cubicBezTo>
                      <a:pt x="11" y="137"/>
                      <a:pt x="15" y="139"/>
                      <a:pt x="20" y="140"/>
                    </a:cubicBezTo>
                    <a:cubicBezTo>
                      <a:pt x="25" y="141"/>
                      <a:pt x="30" y="140"/>
                      <a:pt x="35" y="140"/>
                    </a:cubicBezTo>
                    <a:cubicBezTo>
                      <a:pt x="48" y="139"/>
                      <a:pt x="58" y="133"/>
                      <a:pt x="65" y="122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52" name="Freeform 19"/>
              <p:cNvSpPr>
                <a:spLocks/>
              </p:cNvSpPr>
              <p:nvPr/>
            </p:nvSpPr>
            <p:spPr bwMode="auto">
              <a:xfrm>
                <a:off x="1982" y="2445"/>
                <a:ext cx="0" cy="1"/>
              </a:xfrm>
              <a:custGeom>
                <a:avLst/>
                <a:gdLst>
                  <a:gd name="T0" fmla="*/ 1 w 1"/>
                  <a:gd name="T1" fmla="*/ 0 h 1"/>
                  <a:gd name="T2" fmla="*/ 1 w 1"/>
                  <a:gd name="T3" fmla="*/ 1 h 1"/>
                  <a:gd name="T4" fmla="*/ 1 w 1"/>
                  <a:gd name="T5" fmla="*/ 1 h 1"/>
                  <a:gd name="T6" fmla="*/ 1 w 1"/>
                  <a:gd name="T7" fmla="*/ 0 h 1"/>
                  <a:gd name="T8" fmla="*/ 1 w 1"/>
                  <a:gd name="T9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" h="1">
                    <a:moveTo>
                      <a:pt x="1" y="0"/>
                    </a:moveTo>
                    <a:cubicBezTo>
                      <a:pt x="1" y="0"/>
                      <a:pt x="1" y="1"/>
                      <a:pt x="1" y="1"/>
                    </a:cubicBezTo>
                    <a:cubicBezTo>
                      <a:pt x="1" y="1"/>
                      <a:pt x="1" y="1"/>
                      <a:pt x="1" y="1"/>
                    </a:cubicBezTo>
                    <a:cubicBezTo>
                      <a:pt x="0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53" name="Freeform 20"/>
              <p:cNvSpPr>
                <a:spLocks/>
              </p:cNvSpPr>
              <p:nvPr/>
            </p:nvSpPr>
            <p:spPr bwMode="auto">
              <a:xfrm>
                <a:off x="1922" y="2755"/>
                <a:ext cx="1" cy="1"/>
              </a:xfrm>
              <a:custGeom>
                <a:avLst/>
                <a:gdLst>
                  <a:gd name="T0" fmla="*/ 0 w 2"/>
                  <a:gd name="T1" fmla="*/ 1 h 1"/>
                  <a:gd name="T2" fmla="*/ 1 w 2"/>
                  <a:gd name="T3" fmla="*/ 0 h 1"/>
                  <a:gd name="T4" fmla="*/ 2 w 2"/>
                  <a:gd name="T5" fmla="*/ 1 h 1"/>
                  <a:gd name="T6" fmla="*/ 0 w 2"/>
                  <a:gd name="T7" fmla="*/ 1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" h="1">
                    <a:moveTo>
                      <a:pt x="0" y="1"/>
                    </a:moveTo>
                    <a:cubicBezTo>
                      <a:pt x="0" y="1"/>
                      <a:pt x="1" y="1"/>
                      <a:pt x="1" y="0"/>
                    </a:cubicBezTo>
                    <a:cubicBezTo>
                      <a:pt x="1" y="1"/>
                      <a:pt x="2" y="1"/>
                      <a:pt x="2" y="1"/>
                    </a:cubicBezTo>
                    <a:cubicBezTo>
                      <a:pt x="1" y="1"/>
                      <a:pt x="0" y="1"/>
                      <a:pt x="0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54" name="Freeform 21"/>
              <p:cNvSpPr>
                <a:spLocks/>
              </p:cNvSpPr>
              <p:nvPr/>
            </p:nvSpPr>
            <p:spPr bwMode="auto">
              <a:xfrm>
                <a:off x="1920" y="2753"/>
                <a:ext cx="2" cy="3"/>
              </a:xfrm>
              <a:custGeom>
                <a:avLst/>
                <a:gdLst>
                  <a:gd name="T0" fmla="*/ 0 w 2"/>
                  <a:gd name="T1" fmla="*/ 0 h 4"/>
                  <a:gd name="T2" fmla="*/ 2 w 2"/>
                  <a:gd name="T3" fmla="*/ 4 h 4"/>
                  <a:gd name="T4" fmla="*/ 1 w 2"/>
                  <a:gd name="T5" fmla="*/ 2 h 4"/>
                  <a:gd name="T6" fmla="*/ 0 w 2"/>
                  <a:gd name="T7" fmla="*/ 0 h 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" h="4">
                    <a:moveTo>
                      <a:pt x="0" y="0"/>
                    </a:moveTo>
                    <a:cubicBezTo>
                      <a:pt x="2" y="1"/>
                      <a:pt x="2" y="1"/>
                      <a:pt x="2" y="4"/>
                    </a:cubicBezTo>
                    <a:cubicBezTo>
                      <a:pt x="1" y="3"/>
                      <a:pt x="1" y="3"/>
                      <a:pt x="1" y="2"/>
                    </a:cubicBezTo>
                    <a:cubicBezTo>
                      <a:pt x="0" y="2"/>
                      <a:pt x="0" y="1"/>
                      <a:pt x="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55" name="Freeform 22"/>
              <p:cNvSpPr>
                <a:spLocks/>
              </p:cNvSpPr>
              <p:nvPr/>
            </p:nvSpPr>
            <p:spPr bwMode="auto">
              <a:xfrm>
                <a:off x="1920" y="2753"/>
                <a:ext cx="0" cy="0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>
                    <a:moveTo>
                      <a:pt x="0" y="0"/>
                    </a:moveTo>
                    <a:cubicBezTo>
                      <a:pt x="0" y="0"/>
                      <a:pt x="0" y="0"/>
                      <a:pt x="0" y="0"/>
                    </a:cubicBezTo>
                    <a:cubicBezTo>
                      <a:pt x="0" y="0"/>
                      <a:pt x="0" y="0"/>
                      <a:pt x="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56" name="Freeform 23"/>
              <p:cNvSpPr>
                <a:spLocks/>
              </p:cNvSpPr>
              <p:nvPr/>
            </p:nvSpPr>
            <p:spPr bwMode="auto">
              <a:xfrm>
                <a:off x="1920" y="2753"/>
                <a:ext cx="0" cy="0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>
                    <a:moveTo>
                      <a:pt x="0" y="0"/>
                    </a:moveTo>
                    <a:cubicBezTo>
                      <a:pt x="0" y="0"/>
                      <a:pt x="0" y="0"/>
                      <a:pt x="0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0"/>
                      <a:pt x="0" y="0"/>
                      <a:pt x="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57" name="Freeform 24"/>
              <p:cNvSpPr>
                <a:spLocks/>
              </p:cNvSpPr>
              <p:nvPr/>
            </p:nvSpPr>
            <p:spPr bwMode="auto">
              <a:xfrm>
                <a:off x="1918" y="2752"/>
                <a:ext cx="2" cy="2"/>
              </a:xfrm>
              <a:custGeom>
                <a:avLst/>
                <a:gdLst>
                  <a:gd name="T0" fmla="*/ 3 w 3"/>
                  <a:gd name="T1" fmla="*/ 2 h 3"/>
                  <a:gd name="T2" fmla="*/ 0 w 3"/>
                  <a:gd name="T3" fmla="*/ 0 h 3"/>
                  <a:gd name="T4" fmla="*/ 3 w 3"/>
                  <a:gd name="T5" fmla="*/ 2 h 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3" h="3">
                    <a:moveTo>
                      <a:pt x="3" y="2"/>
                    </a:moveTo>
                    <a:cubicBezTo>
                      <a:pt x="1" y="3"/>
                      <a:pt x="1" y="2"/>
                      <a:pt x="0" y="0"/>
                    </a:cubicBezTo>
                    <a:cubicBezTo>
                      <a:pt x="1" y="1"/>
                      <a:pt x="2" y="2"/>
                      <a:pt x="3" y="2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58" name="Freeform 25"/>
              <p:cNvSpPr>
                <a:spLocks/>
              </p:cNvSpPr>
              <p:nvPr/>
            </p:nvSpPr>
            <p:spPr bwMode="auto">
              <a:xfrm>
                <a:off x="1918" y="2504"/>
                <a:ext cx="1" cy="1"/>
              </a:xfrm>
              <a:custGeom>
                <a:avLst/>
                <a:gdLst>
                  <a:gd name="T0" fmla="*/ 0 w 1"/>
                  <a:gd name="T1" fmla="*/ 0 h 1"/>
                  <a:gd name="T2" fmla="*/ 1 w 1"/>
                  <a:gd name="T3" fmla="*/ 1 h 1"/>
                  <a:gd name="T4" fmla="*/ 1 w 1"/>
                  <a:gd name="T5" fmla="*/ 1 h 1"/>
                  <a:gd name="T6" fmla="*/ 0 w 1"/>
                  <a:gd name="T7" fmla="*/ 1 h 1"/>
                  <a:gd name="T8" fmla="*/ 0 w 1"/>
                  <a:gd name="T9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" h="1">
                    <a:moveTo>
                      <a:pt x="0" y="0"/>
                    </a:moveTo>
                    <a:cubicBezTo>
                      <a:pt x="1" y="0"/>
                      <a:pt x="1" y="0"/>
                      <a:pt x="1" y="1"/>
                    </a:cubicBezTo>
                    <a:cubicBezTo>
                      <a:pt x="1" y="1"/>
                      <a:pt x="1" y="1"/>
                      <a:pt x="1" y="1"/>
                    </a:cubicBezTo>
                    <a:cubicBezTo>
                      <a:pt x="1" y="1"/>
                      <a:pt x="0" y="1"/>
                      <a:pt x="0" y="1"/>
                    </a:cubicBezTo>
                    <a:cubicBezTo>
                      <a:pt x="0" y="1"/>
                      <a:pt x="0" y="1"/>
                      <a:pt x="0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59" name="Freeform 26"/>
              <p:cNvSpPr>
                <a:spLocks/>
              </p:cNvSpPr>
              <p:nvPr/>
            </p:nvSpPr>
            <p:spPr bwMode="auto">
              <a:xfrm>
                <a:off x="1862" y="2771"/>
                <a:ext cx="2" cy="3"/>
              </a:xfrm>
              <a:custGeom>
                <a:avLst/>
                <a:gdLst>
                  <a:gd name="T0" fmla="*/ 3 w 3"/>
                  <a:gd name="T1" fmla="*/ 3 h 3"/>
                  <a:gd name="T2" fmla="*/ 0 w 3"/>
                  <a:gd name="T3" fmla="*/ 1 h 3"/>
                  <a:gd name="T4" fmla="*/ 3 w 3"/>
                  <a:gd name="T5" fmla="*/ 3 h 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3" h="3">
                    <a:moveTo>
                      <a:pt x="3" y="3"/>
                    </a:moveTo>
                    <a:cubicBezTo>
                      <a:pt x="2" y="2"/>
                      <a:pt x="1" y="2"/>
                      <a:pt x="0" y="1"/>
                    </a:cubicBezTo>
                    <a:cubicBezTo>
                      <a:pt x="2" y="0"/>
                      <a:pt x="3" y="0"/>
                      <a:pt x="3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60" name="Freeform 27"/>
              <p:cNvSpPr>
                <a:spLocks/>
              </p:cNvSpPr>
              <p:nvPr/>
            </p:nvSpPr>
            <p:spPr bwMode="auto">
              <a:xfrm>
                <a:off x="1862" y="2772"/>
                <a:ext cx="0" cy="0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>
                    <a:moveTo>
                      <a:pt x="0" y="0"/>
                    </a:moveTo>
                    <a:cubicBezTo>
                      <a:pt x="0" y="0"/>
                      <a:pt x="0" y="0"/>
                      <a:pt x="0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0"/>
                      <a:pt x="0" y="0"/>
                      <a:pt x="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61" name="Freeform 28"/>
              <p:cNvSpPr>
                <a:spLocks/>
              </p:cNvSpPr>
              <p:nvPr/>
            </p:nvSpPr>
            <p:spPr bwMode="auto">
              <a:xfrm>
                <a:off x="1861" y="2770"/>
                <a:ext cx="1" cy="1"/>
              </a:xfrm>
              <a:custGeom>
                <a:avLst/>
                <a:gdLst>
                  <a:gd name="T0" fmla="*/ 0 w 1"/>
                  <a:gd name="T1" fmla="*/ 0 h 2"/>
                  <a:gd name="T2" fmla="*/ 1 w 1"/>
                  <a:gd name="T3" fmla="*/ 2 h 2"/>
                  <a:gd name="T4" fmla="*/ 0 w 1"/>
                  <a:gd name="T5" fmla="*/ 0 h 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" h="2">
                    <a:moveTo>
                      <a:pt x="0" y="0"/>
                    </a:moveTo>
                    <a:cubicBezTo>
                      <a:pt x="0" y="1"/>
                      <a:pt x="0" y="1"/>
                      <a:pt x="1" y="2"/>
                    </a:cubicBezTo>
                    <a:cubicBezTo>
                      <a:pt x="0" y="1"/>
                      <a:pt x="0" y="1"/>
                      <a:pt x="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62" name="Freeform 29"/>
              <p:cNvSpPr>
                <a:spLocks/>
              </p:cNvSpPr>
              <p:nvPr/>
            </p:nvSpPr>
            <p:spPr bwMode="auto">
              <a:xfrm>
                <a:off x="1861" y="2769"/>
                <a:ext cx="2" cy="3"/>
              </a:xfrm>
              <a:custGeom>
                <a:avLst/>
                <a:gdLst>
                  <a:gd name="T0" fmla="*/ 2 w 3"/>
                  <a:gd name="T1" fmla="*/ 4 h 4"/>
                  <a:gd name="T2" fmla="*/ 2 w 3"/>
                  <a:gd name="T3" fmla="*/ 3 h 4"/>
                  <a:gd name="T4" fmla="*/ 1 w 3"/>
                  <a:gd name="T5" fmla="*/ 1 h 4"/>
                  <a:gd name="T6" fmla="*/ 0 w 3"/>
                  <a:gd name="T7" fmla="*/ 0 h 4"/>
                  <a:gd name="T8" fmla="*/ 2 w 3"/>
                  <a:gd name="T9" fmla="*/ 4 h 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" h="4">
                    <a:moveTo>
                      <a:pt x="2" y="4"/>
                    </a:moveTo>
                    <a:cubicBezTo>
                      <a:pt x="2" y="4"/>
                      <a:pt x="2" y="3"/>
                      <a:pt x="2" y="3"/>
                    </a:cubicBezTo>
                    <a:cubicBezTo>
                      <a:pt x="1" y="2"/>
                      <a:pt x="1" y="2"/>
                      <a:pt x="1" y="1"/>
                    </a:cubicBezTo>
                    <a:cubicBezTo>
                      <a:pt x="1" y="1"/>
                      <a:pt x="1" y="0"/>
                      <a:pt x="0" y="0"/>
                    </a:cubicBezTo>
                    <a:cubicBezTo>
                      <a:pt x="3" y="1"/>
                      <a:pt x="3" y="1"/>
                      <a:pt x="2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63" name="Freeform 30"/>
              <p:cNvSpPr>
                <a:spLocks/>
              </p:cNvSpPr>
              <p:nvPr/>
            </p:nvSpPr>
            <p:spPr bwMode="auto">
              <a:xfrm>
                <a:off x="1750" y="2752"/>
                <a:ext cx="266" cy="379"/>
              </a:xfrm>
              <a:custGeom>
                <a:avLst/>
                <a:gdLst>
                  <a:gd name="T0" fmla="*/ 15 w 382"/>
                  <a:gd name="T1" fmla="*/ 179 h 538"/>
                  <a:gd name="T2" fmla="*/ 5 w 382"/>
                  <a:gd name="T3" fmla="*/ 145 h 538"/>
                  <a:gd name="T4" fmla="*/ 10 w 382"/>
                  <a:gd name="T5" fmla="*/ 117 h 538"/>
                  <a:gd name="T6" fmla="*/ 46 w 382"/>
                  <a:gd name="T7" fmla="*/ 91 h 538"/>
                  <a:gd name="T8" fmla="*/ 83 w 382"/>
                  <a:gd name="T9" fmla="*/ 96 h 538"/>
                  <a:gd name="T10" fmla="*/ 77 w 382"/>
                  <a:gd name="T11" fmla="*/ 50 h 538"/>
                  <a:gd name="T12" fmla="*/ 112 w 382"/>
                  <a:gd name="T13" fmla="*/ 8 h 538"/>
                  <a:gd name="T14" fmla="*/ 147 w 382"/>
                  <a:gd name="T15" fmla="*/ 18 h 538"/>
                  <a:gd name="T16" fmla="*/ 176 w 382"/>
                  <a:gd name="T17" fmla="*/ 53 h 538"/>
                  <a:gd name="T18" fmla="*/ 203 w 382"/>
                  <a:gd name="T19" fmla="*/ 11 h 538"/>
                  <a:gd name="T20" fmla="*/ 244 w 382"/>
                  <a:gd name="T21" fmla="*/ 7 h 538"/>
                  <a:gd name="T22" fmla="*/ 252 w 382"/>
                  <a:gd name="T23" fmla="*/ 84 h 538"/>
                  <a:gd name="T24" fmla="*/ 256 w 382"/>
                  <a:gd name="T25" fmla="*/ 92 h 538"/>
                  <a:gd name="T26" fmla="*/ 285 w 382"/>
                  <a:gd name="T27" fmla="*/ 69 h 538"/>
                  <a:gd name="T28" fmla="*/ 308 w 382"/>
                  <a:gd name="T29" fmla="*/ 110 h 538"/>
                  <a:gd name="T30" fmla="*/ 308 w 382"/>
                  <a:gd name="T31" fmla="*/ 124 h 538"/>
                  <a:gd name="T32" fmla="*/ 330 w 382"/>
                  <a:gd name="T33" fmla="*/ 114 h 538"/>
                  <a:gd name="T34" fmla="*/ 380 w 382"/>
                  <a:gd name="T35" fmla="*/ 155 h 538"/>
                  <a:gd name="T36" fmla="*/ 381 w 382"/>
                  <a:gd name="T37" fmla="*/ 179 h 538"/>
                  <a:gd name="T38" fmla="*/ 362 w 382"/>
                  <a:gd name="T39" fmla="*/ 229 h 538"/>
                  <a:gd name="T40" fmla="*/ 311 w 382"/>
                  <a:gd name="T41" fmla="*/ 246 h 538"/>
                  <a:gd name="T42" fmla="*/ 305 w 382"/>
                  <a:gd name="T43" fmla="*/ 251 h 538"/>
                  <a:gd name="T44" fmla="*/ 327 w 382"/>
                  <a:gd name="T45" fmla="*/ 269 h 538"/>
                  <a:gd name="T46" fmla="*/ 305 w 382"/>
                  <a:gd name="T47" fmla="*/ 313 h 538"/>
                  <a:gd name="T48" fmla="*/ 304 w 382"/>
                  <a:gd name="T49" fmla="*/ 316 h 538"/>
                  <a:gd name="T50" fmla="*/ 321 w 382"/>
                  <a:gd name="T51" fmla="*/ 355 h 538"/>
                  <a:gd name="T52" fmla="*/ 307 w 382"/>
                  <a:gd name="T53" fmla="*/ 396 h 538"/>
                  <a:gd name="T54" fmla="*/ 264 w 382"/>
                  <a:gd name="T55" fmla="*/ 401 h 538"/>
                  <a:gd name="T56" fmla="*/ 241 w 382"/>
                  <a:gd name="T57" fmla="*/ 372 h 538"/>
                  <a:gd name="T58" fmla="*/ 236 w 382"/>
                  <a:gd name="T59" fmla="*/ 401 h 538"/>
                  <a:gd name="T60" fmla="*/ 229 w 382"/>
                  <a:gd name="T61" fmla="*/ 511 h 538"/>
                  <a:gd name="T62" fmla="*/ 222 w 382"/>
                  <a:gd name="T63" fmla="*/ 537 h 538"/>
                  <a:gd name="T64" fmla="*/ 149 w 382"/>
                  <a:gd name="T65" fmla="*/ 532 h 538"/>
                  <a:gd name="T66" fmla="*/ 151 w 382"/>
                  <a:gd name="T67" fmla="*/ 506 h 538"/>
                  <a:gd name="T68" fmla="*/ 152 w 382"/>
                  <a:gd name="T69" fmla="*/ 464 h 538"/>
                  <a:gd name="T70" fmla="*/ 155 w 382"/>
                  <a:gd name="T71" fmla="*/ 378 h 538"/>
                  <a:gd name="T72" fmla="*/ 152 w 382"/>
                  <a:gd name="T73" fmla="*/ 360 h 538"/>
                  <a:gd name="T74" fmla="*/ 129 w 382"/>
                  <a:gd name="T75" fmla="*/ 376 h 538"/>
                  <a:gd name="T76" fmla="*/ 95 w 382"/>
                  <a:gd name="T77" fmla="*/ 371 h 538"/>
                  <a:gd name="T78" fmla="*/ 97 w 382"/>
                  <a:gd name="T79" fmla="*/ 307 h 538"/>
                  <a:gd name="T80" fmla="*/ 78 w 382"/>
                  <a:gd name="T81" fmla="*/ 309 h 538"/>
                  <a:gd name="T82" fmla="*/ 32 w 382"/>
                  <a:gd name="T83" fmla="*/ 302 h 538"/>
                  <a:gd name="T84" fmla="*/ 8 w 382"/>
                  <a:gd name="T85" fmla="*/ 273 h 538"/>
                  <a:gd name="T86" fmla="*/ 2 w 382"/>
                  <a:gd name="T87" fmla="*/ 239 h 538"/>
                  <a:gd name="T88" fmla="*/ 28 w 382"/>
                  <a:gd name="T89" fmla="*/ 207 h 538"/>
                  <a:gd name="T90" fmla="*/ 43 w 382"/>
                  <a:gd name="T91" fmla="*/ 203 h 5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382" h="538">
                    <a:moveTo>
                      <a:pt x="40" y="198"/>
                    </a:moveTo>
                    <a:cubicBezTo>
                      <a:pt x="33" y="199"/>
                      <a:pt x="28" y="193"/>
                      <a:pt x="23" y="188"/>
                    </a:cubicBezTo>
                    <a:cubicBezTo>
                      <a:pt x="20" y="186"/>
                      <a:pt x="18" y="182"/>
                      <a:pt x="15" y="179"/>
                    </a:cubicBezTo>
                    <a:cubicBezTo>
                      <a:pt x="14" y="177"/>
                      <a:pt x="13" y="175"/>
                      <a:pt x="12" y="173"/>
                    </a:cubicBezTo>
                    <a:cubicBezTo>
                      <a:pt x="9" y="168"/>
                      <a:pt x="7" y="163"/>
                      <a:pt x="6" y="157"/>
                    </a:cubicBezTo>
                    <a:cubicBezTo>
                      <a:pt x="6" y="153"/>
                      <a:pt x="5" y="149"/>
                      <a:pt x="5" y="145"/>
                    </a:cubicBezTo>
                    <a:cubicBezTo>
                      <a:pt x="5" y="141"/>
                      <a:pt x="4" y="137"/>
                      <a:pt x="6" y="133"/>
                    </a:cubicBezTo>
                    <a:cubicBezTo>
                      <a:pt x="7" y="132"/>
                      <a:pt x="7" y="132"/>
                      <a:pt x="7" y="131"/>
                    </a:cubicBezTo>
                    <a:cubicBezTo>
                      <a:pt x="7" y="126"/>
                      <a:pt x="9" y="122"/>
                      <a:pt x="10" y="117"/>
                    </a:cubicBezTo>
                    <a:cubicBezTo>
                      <a:pt x="13" y="111"/>
                      <a:pt x="18" y="106"/>
                      <a:pt x="22" y="100"/>
                    </a:cubicBezTo>
                    <a:cubicBezTo>
                      <a:pt x="22" y="100"/>
                      <a:pt x="23" y="100"/>
                      <a:pt x="23" y="100"/>
                    </a:cubicBezTo>
                    <a:cubicBezTo>
                      <a:pt x="30" y="95"/>
                      <a:pt x="37" y="90"/>
                      <a:pt x="46" y="91"/>
                    </a:cubicBezTo>
                    <a:cubicBezTo>
                      <a:pt x="52" y="91"/>
                      <a:pt x="58" y="92"/>
                      <a:pt x="65" y="94"/>
                    </a:cubicBezTo>
                    <a:cubicBezTo>
                      <a:pt x="68" y="94"/>
                      <a:pt x="70" y="96"/>
                      <a:pt x="73" y="97"/>
                    </a:cubicBezTo>
                    <a:cubicBezTo>
                      <a:pt x="77" y="99"/>
                      <a:pt x="78" y="99"/>
                      <a:pt x="83" y="96"/>
                    </a:cubicBezTo>
                    <a:cubicBezTo>
                      <a:pt x="80" y="91"/>
                      <a:pt x="78" y="84"/>
                      <a:pt x="77" y="78"/>
                    </a:cubicBezTo>
                    <a:cubicBezTo>
                      <a:pt x="77" y="77"/>
                      <a:pt x="76" y="75"/>
                      <a:pt x="76" y="74"/>
                    </a:cubicBezTo>
                    <a:cubicBezTo>
                      <a:pt x="76" y="66"/>
                      <a:pt x="76" y="58"/>
                      <a:pt x="77" y="50"/>
                    </a:cubicBezTo>
                    <a:cubicBezTo>
                      <a:pt x="79" y="41"/>
                      <a:pt x="81" y="33"/>
                      <a:pt x="86" y="26"/>
                    </a:cubicBezTo>
                    <a:cubicBezTo>
                      <a:pt x="90" y="20"/>
                      <a:pt x="95" y="16"/>
                      <a:pt x="100" y="14"/>
                    </a:cubicBezTo>
                    <a:cubicBezTo>
                      <a:pt x="104" y="12"/>
                      <a:pt x="108" y="10"/>
                      <a:pt x="112" y="8"/>
                    </a:cubicBezTo>
                    <a:cubicBezTo>
                      <a:pt x="115" y="7"/>
                      <a:pt x="119" y="6"/>
                      <a:pt x="122" y="7"/>
                    </a:cubicBezTo>
                    <a:cubicBezTo>
                      <a:pt x="130" y="8"/>
                      <a:pt x="137" y="10"/>
                      <a:pt x="143" y="15"/>
                    </a:cubicBezTo>
                    <a:cubicBezTo>
                      <a:pt x="145" y="16"/>
                      <a:pt x="146" y="17"/>
                      <a:pt x="147" y="18"/>
                    </a:cubicBezTo>
                    <a:cubicBezTo>
                      <a:pt x="153" y="25"/>
                      <a:pt x="159" y="31"/>
                      <a:pt x="164" y="39"/>
                    </a:cubicBezTo>
                    <a:cubicBezTo>
                      <a:pt x="165" y="41"/>
                      <a:pt x="166" y="43"/>
                      <a:pt x="167" y="45"/>
                    </a:cubicBezTo>
                    <a:cubicBezTo>
                      <a:pt x="168" y="50"/>
                      <a:pt x="171" y="52"/>
                      <a:pt x="176" y="53"/>
                    </a:cubicBezTo>
                    <a:cubicBezTo>
                      <a:pt x="177" y="52"/>
                      <a:pt x="178" y="51"/>
                      <a:pt x="178" y="51"/>
                    </a:cubicBezTo>
                    <a:cubicBezTo>
                      <a:pt x="178" y="44"/>
                      <a:pt x="182" y="39"/>
                      <a:pt x="185" y="34"/>
                    </a:cubicBezTo>
                    <a:cubicBezTo>
                      <a:pt x="190" y="26"/>
                      <a:pt x="196" y="18"/>
                      <a:pt x="203" y="11"/>
                    </a:cubicBezTo>
                    <a:cubicBezTo>
                      <a:pt x="209" y="7"/>
                      <a:pt x="215" y="3"/>
                      <a:pt x="222" y="2"/>
                    </a:cubicBezTo>
                    <a:cubicBezTo>
                      <a:pt x="228" y="0"/>
                      <a:pt x="234" y="1"/>
                      <a:pt x="239" y="5"/>
                    </a:cubicBezTo>
                    <a:cubicBezTo>
                      <a:pt x="241" y="6"/>
                      <a:pt x="242" y="6"/>
                      <a:pt x="244" y="7"/>
                    </a:cubicBezTo>
                    <a:cubicBezTo>
                      <a:pt x="254" y="14"/>
                      <a:pt x="259" y="22"/>
                      <a:pt x="261" y="34"/>
                    </a:cubicBezTo>
                    <a:cubicBezTo>
                      <a:pt x="263" y="46"/>
                      <a:pt x="261" y="58"/>
                      <a:pt x="258" y="69"/>
                    </a:cubicBezTo>
                    <a:cubicBezTo>
                      <a:pt x="257" y="74"/>
                      <a:pt x="254" y="79"/>
                      <a:pt x="252" y="84"/>
                    </a:cubicBezTo>
                    <a:cubicBezTo>
                      <a:pt x="251" y="87"/>
                      <a:pt x="251" y="89"/>
                      <a:pt x="253" y="92"/>
                    </a:cubicBezTo>
                    <a:cubicBezTo>
                      <a:pt x="253" y="92"/>
                      <a:pt x="254" y="93"/>
                      <a:pt x="255" y="93"/>
                    </a:cubicBezTo>
                    <a:cubicBezTo>
                      <a:pt x="255" y="93"/>
                      <a:pt x="255" y="92"/>
                      <a:pt x="256" y="92"/>
                    </a:cubicBezTo>
                    <a:cubicBezTo>
                      <a:pt x="258" y="86"/>
                      <a:pt x="262" y="82"/>
                      <a:pt x="267" y="78"/>
                    </a:cubicBezTo>
                    <a:cubicBezTo>
                      <a:pt x="269" y="77"/>
                      <a:pt x="272" y="75"/>
                      <a:pt x="274" y="73"/>
                    </a:cubicBezTo>
                    <a:cubicBezTo>
                      <a:pt x="277" y="71"/>
                      <a:pt x="281" y="70"/>
                      <a:pt x="285" y="69"/>
                    </a:cubicBezTo>
                    <a:cubicBezTo>
                      <a:pt x="298" y="67"/>
                      <a:pt x="310" y="76"/>
                      <a:pt x="311" y="88"/>
                    </a:cubicBezTo>
                    <a:cubicBezTo>
                      <a:pt x="312" y="89"/>
                      <a:pt x="312" y="89"/>
                      <a:pt x="312" y="90"/>
                    </a:cubicBezTo>
                    <a:cubicBezTo>
                      <a:pt x="314" y="98"/>
                      <a:pt x="312" y="104"/>
                      <a:pt x="308" y="110"/>
                    </a:cubicBezTo>
                    <a:cubicBezTo>
                      <a:pt x="304" y="115"/>
                      <a:pt x="300" y="121"/>
                      <a:pt x="297" y="127"/>
                    </a:cubicBezTo>
                    <a:cubicBezTo>
                      <a:pt x="299" y="128"/>
                      <a:pt x="300" y="129"/>
                      <a:pt x="301" y="130"/>
                    </a:cubicBezTo>
                    <a:cubicBezTo>
                      <a:pt x="304" y="129"/>
                      <a:pt x="306" y="127"/>
                      <a:pt x="308" y="124"/>
                    </a:cubicBezTo>
                    <a:cubicBezTo>
                      <a:pt x="309" y="123"/>
                      <a:pt x="310" y="122"/>
                      <a:pt x="312" y="121"/>
                    </a:cubicBezTo>
                    <a:cubicBezTo>
                      <a:pt x="314" y="119"/>
                      <a:pt x="318" y="120"/>
                      <a:pt x="321" y="117"/>
                    </a:cubicBezTo>
                    <a:cubicBezTo>
                      <a:pt x="324" y="116"/>
                      <a:pt x="327" y="115"/>
                      <a:pt x="330" y="114"/>
                    </a:cubicBezTo>
                    <a:cubicBezTo>
                      <a:pt x="335" y="113"/>
                      <a:pt x="340" y="114"/>
                      <a:pt x="344" y="116"/>
                    </a:cubicBezTo>
                    <a:cubicBezTo>
                      <a:pt x="352" y="118"/>
                      <a:pt x="360" y="123"/>
                      <a:pt x="366" y="130"/>
                    </a:cubicBezTo>
                    <a:cubicBezTo>
                      <a:pt x="372" y="137"/>
                      <a:pt x="377" y="145"/>
                      <a:pt x="380" y="155"/>
                    </a:cubicBezTo>
                    <a:cubicBezTo>
                      <a:pt x="380" y="156"/>
                      <a:pt x="381" y="158"/>
                      <a:pt x="381" y="159"/>
                    </a:cubicBezTo>
                    <a:cubicBezTo>
                      <a:pt x="381" y="164"/>
                      <a:pt x="382" y="169"/>
                      <a:pt x="382" y="173"/>
                    </a:cubicBezTo>
                    <a:cubicBezTo>
                      <a:pt x="382" y="175"/>
                      <a:pt x="382" y="177"/>
                      <a:pt x="381" y="179"/>
                    </a:cubicBezTo>
                    <a:cubicBezTo>
                      <a:pt x="379" y="190"/>
                      <a:pt x="377" y="201"/>
                      <a:pt x="373" y="211"/>
                    </a:cubicBezTo>
                    <a:cubicBezTo>
                      <a:pt x="371" y="215"/>
                      <a:pt x="369" y="219"/>
                      <a:pt x="367" y="223"/>
                    </a:cubicBezTo>
                    <a:cubicBezTo>
                      <a:pt x="365" y="225"/>
                      <a:pt x="363" y="227"/>
                      <a:pt x="362" y="229"/>
                    </a:cubicBezTo>
                    <a:cubicBezTo>
                      <a:pt x="356" y="236"/>
                      <a:pt x="350" y="241"/>
                      <a:pt x="342" y="243"/>
                    </a:cubicBezTo>
                    <a:cubicBezTo>
                      <a:pt x="338" y="244"/>
                      <a:pt x="335" y="245"/>
                      <a:pt x="332" y="246"/>
                    </a:cubicBezTo>
                    <a:cubicBezTo>
                      <a:pt x="325" y="248"/>
                      <a:pt x="318" y="246"/>
                      <a:pt x="311" y="246"/>
                    </a:cubicBezTo>
                    <a:cubicBezTo>
                      <a:pt x="309" y="246"/>
                      <a:pt x="307" y="246"/>
                      <a:pt x="305" y="246"/>
                    </a:cubicBezTo>
                    <a:cubicBezTo>
                      <a:pt x="304" y="246"/>
                      <a:pt x="303" y="247"/>
                      <a:pt x="302" y="248"/>
                    </a:cubicBezTo>
                    <a:cubicBezTo>
                      <a:pt x="302" y="249"/>
                      <a:pt x="303" y="251"/>
                      <a:pt x="305" y="251"/>
                    </a:cubicBezTo>
                    <a:cubicBezTo>
                      <a:pt x="306" y="252"/>
                      <a:pt x="307" y="252"/>
                      <a:pt x="308" y="252"/>
                    </a:cubicBezTo>
                    <a:cubicBezTo>
                      <a:pt x="313" y="254"/>
                      <a:pt x="318" y="256"/>
                      <a:pt x="321" y="260"/>
                    </a:cubicBezTo>
                    <a:cubicBezTo>
                      <a:pt x="324" y="262"/>
                      <a:pt x="326" y="265"/>
                      <a:pt x="327" y="269"/>
                    </a:cubicBezTo>
                    <a:cubicBezTo>
                      <a:pt x="328" y="274"/>
                      <a:pt x="330" y="279"/>
                      <a:pt x="331" y="284"/>
                    </a:cubicBezTo>
                    <a:cubicBezTo>
                      <a:pt x="333" y="293"/>
                      <a:pt x="330" y="301"/>
                      <a:pt x="325" y="308"/>
                    </a:cubicBezTo>
                    <a:cubicBezTo>
                      <a:pt x="320" y="314"/>
                      <a:pt x="312" y="315"/>
                      <a:pt x="305" y="313"/>
                    </a:cubicBezTo>
                    <a:cubicBezTo>
                      <a:pt x="304" y="312"/>
                      <a:pt x="302" y="312"/>
                      <a:pt x="301" y="311"/>
                    </a:cubicBezTo>
                    <a:cubicBezTo>
                      <a:pt x="300" y="311"/>
                      <a:pt x="299" y="311"/>
                      <a:pt x="299" y="313"/>
                    </a:cubicBezTo>
                    <a:cubicBezTo>
                      <a:pt x="300" y="315"/>
                      <a:pt x="302" y="316"/>
                      <a:pt x="304" y="316"/>
                    </a:cubicBezTo>
                    <a:cubicBezTo>
                      <a:pt x="308" y="317"/>
                      <a:pt x="311" y="320"/>
                      <a:pt x="313" y="324"/>
                    </a:cubicBezTo>
                    <a:cubicBezTo>
                      <a:pt x="316" y="329"/>
                      <a:pt x="319" y="334"/>
                      <a:pt x="319" y="340"/>
                    </a:cubicBezTo>
                    <a:cubicBezTo>
                      <a:pt x="320" y="345"/>
                      <a:pt x="320" y="350"/>
                      <a:pt x="321" y="355"/>
                    </a:cubicBezTo>
                    <a:cubicBezTo>
                      <a:pt x="321" y="356"/>
                      <a:pt x="321" y="358"/>
                      <a:pt x="321" y="359"/>
                    </a:cubicBezTo>
                    <a:cubicBezTo>
                      <a:pt x="323" y="365"/>
                      <a:pt x="321" y="371"/>
                      <a:pt x="320" y="377"/>
                    </a:cubicBezTo>
                    <a:cubicBezTo>
                      <a:pt x="318" y="385"/>
                      <a:pt x="313" y="391"/>
                      <a:pt x="307" y="396"/>
                    </a:cubicBezTo>
                    <a:cubicBezTo>
                      <a:pt x="307" y="397"/>
                      <a:pt x="305" y="398"/>
                      <a:pt x="304" y="398"/>
                    </a:cubicBezTo>
                    <a:cubicBezTo>
                      <a:pt x="297" y="400"/>
                      <a:pt x="289" y="402"/>
                      <a:pt x="281" y="402"/>
                    </a:cubicBezTo>
                    <a:cubicBezTo>
                      <a:pt x="276" y="402"/>
                      <a:pt x="270" y="402"/>
                      <a:pt x="264" y="401"/>
                    </a:cubicBezTo>
                    <a:cubicBezTo>
                      <a:pt x="255" y="398"/>
                      <a:pt x="248" y="392"/>
                      <a:pt x="243" y="385"/>
                    </a:cubicBezTo>
                    <a:cubicBezTo>
                      <a:pt x="241" y="382"/>
                      <a:pt x="240" y="379"/>
                      <a:pt x="241" y="375"/>
                    </a:cubicBezTo>
                    <a:cubicBezTo>
                      <a:pt x="241" y="374"/>
                      <a:pt x="241" y="373"/>
                      <a:pt x="241" y="372"/>
                    </a:cubicBezTo>
                    <a:cubicBezTo>
                      <a:pt x="240" y="371"/>
                      <a:pt x="240" y="370"/>
                      <a:pt x="239" y="370"/>
                    </a:cubicBezTo>
                    <a:cubicBezTo>
                      <a:pt x="237" y="369"/>
                      <a:pt x="234" y="369"/>
                      <a:pt x="233" y="372"/>
                    </a:cubicBezTo>
                    <a:cubicBezTo>
                      <a:pt x="237" y="381"/>
                      <a:pt x="237" y="391"/>
                      <a:pt x="236" y="401"/>
                    </a:cubicBezTo>
                    <a:cubicBezTo>
                      <a:pt x="236" y="413"/>
                      <a:pt x="235" y="425"/>
                      <a:pt x="234" y="436"/>
                    </a:cubicBezTo>
                    <a:cubicBezTo>
                      <a:pt x="234" y="449"/>
                      <a:pt x="233" y="462"/>
                      <a:pt x="232" y="476"/>
                    </a:cubicBezTo>
                    <a:cubicBezTo>
                      <a:pt x="232" y="487"/>
                      <a:pt x="231" y="499"/>
                      <a:pt x="229" y="511"/>
                    </a:cubicBezTo>
                    <a:cubicBezTo>
                      <a:pt x="229" y="516"/>
                      <a:pt x="229" y="521"/>
                      <a:pt x="228" y="526"/>
                    </a:cubicBezTo>
                    <a:cubicBezTo>
                      <a:pt x="228" y="529"/>
                      <a:pt x="227" y="533"/>
                      <a:pt x="227" y="537"/>
                    </a:cubicBezTo>
                    <a:cubicBezTo>
                      <a:pt x="225" y="537"/>
                      <a:pt x="224" y="538"/>
                      <a:pt x="222" y="537"/>
                    </a:cubicBezTo>
                    <a:cubicBezTo>
                      <a:pt x="214" y="537"/>
                      <a:pt x="206" y="536"/>
                      <a:pt x="198" y="536"/>
                    </a:cubicBezTo>
                    <a:cubicBezTo>
                      <a:pt x="187" y="535"/>
                      <a:pt x="175" y="535"/>
                      <a:pt x="163" y="534"/>
                    </a:cubicBezTo>
                    <a:cubicBezTo>
                      <a:pt x="158" y="534"/>
                      <a:pt x="154" y="533"/>
                      <a:pt x="149" y="532"/>
                    </a:cubicBezTo>
                    <a:cubicBezTo>
                      <a:pt x="148" y="530"/>
                      <a:pt x="150" y="529"/>
                      <a:pt x="152" y="528"/>
                    </a:cubicBezTo>
                    <a:cubicBezTo>
                      <a:pt x="152" y="524"/>
                      <a:pt x="152" y="520"/>
                      <a:pt x="151" y="516"/>
                    </a:cubicBezTo>
                    <a:cubicBezTo>
                      <a:pt x="151" y="513"/>
                      <a:pt x="151" y="510"/>
                      <a:pt x="151" y="506"/>
                    </a:cubicBezTo>
                    <a:cubicBezTo>
                      <a:pt x="151" y="500"/>
                      <a:pt x="151" y="494"/>
                      <a:pt x="151" y="488"/>
                    </a:cubicBezTo>
                    <a:cubicBezTo>
                      <a:pt x="151" y="488"/>
                      <a:pt x="150" y="487"/>
                      <a:pt x="150" y="487"/>
                    </a:cubicBezTo>
                    <a:cubicBezTo>
                      <a:pt x="153" y="479"/>
                      <a:pt x="150" y="472"/>
                      <a:pt x="152" y="464"/>
                    </a:cubicBezTo>
                    <a:cubicBezTo>
                      <a:pt x="153" y="460"/>
                      <a:pt x="153" y="455"/>
                      <a:pt x="153" y="451"/>
                    </a:cubicBezTo>
                    <a:cubicBezTo>
                      <a:pt x="153" y="435"/>
                      <a:pt x="153" y="420"/>
                      <a:pt x="154" y="404"/>
                    </a:cubicBezTo>
                    <a:cubicBezTo>
                      <a:pt x="154" y="395"/>
                      <a:pt x="154" y="387"/>
                      <a:pt x="155" y="378"/>
                    </a:cubicBezTo>
                    <a:cubicBezTo>
                      <a:pt x="155" y="374"/>
                      <a:pt x="155" y="371"/>
                      <a:pt x="155" y="367"/>
                    </a:cubicBezTo>
                    <a:cubicBezTo>
                      <a:pt x="155" y="366"/>
                      <a:pt x="155" y="365"/>
                      <a:pt x="155" y="364"/>
                    </a:cubicBezTo>
                    <a:cubicBezTo>
                      <a:pt x="154" y="362"/>
                      <a:pt x="154" y="360"/>
                      <a:pt x="152" y="360"/>
                    </a:cubicBezTo>
                    <a:cubicBezTo>
                      <a:pt x="149" y="360"/>
                      <a:pt x="149" y="361"/>
                      <a:pt x="148" y="363"/>
                    </a:cubicBezTo>
                    <a:cubicBezTo>
                      <a:pt x="146" y="368"/>
                      <a:pt x="142" y="371"/>
                      <a:pt x="138" y="373"/>
                    </a:cubicBezTo>
                    <a:cubicBezTo>
                      <a:pt x="135" y="374"/>
                      <a:pt x="132" y="375"/>
                      <a:pt x="129" y="376"/>
                    </a:cubicBezTo>
                    <a:cubicBezTo>
                      <a:pt x="125" y="377"/>
                      <a:pt x="121" y="378"/>
                      <a:pt x="118" y="377"/>
                    </a:cubicBezTo>
                    <a:cubicBezTo>
                      <a:pt x="112" y="376"/>
                      <a:pt x="107" y="375"/>
                      <a:pt x="102" y="374"/>
                    </a:cubicBezTo>
                    <a:cubicBezTo>
                      <a:pt x="100" y="373"/>
                      <a:pt x="98" y="372"/>
                      <a:pt x="95" y="371"/>
                    </a:cubicBezTo>
                    <a:cubicBezTo>
                      <a:pt x="93" y="370"/>
                      <a:pt x="92" y="368"/>
                      <a:pt x="91" y="366"/>
                    </a:cubicBezTo>
                    <a:cubicBezTo>
                      <a:pt x="87" y="357"/>
                      <a:pt x="85" y="347"/>
                      <a:pt x="85" y="338"/>
                    </a:cubicBezTo>
                    <a:cubicBezTo>
                      <a:pt x="86" y="326"/>
                      <a:pt x="89" y="317"/>
                      <a:pt x="97" y="307"/>
                    </a:cubicBezTo>
                    <a:cubicBezTo>
                      <a:pt x="96" y="304"/>
                      <a:pt x="96" y="304"/>
                      <a:pt x="94" y="303"/>
                    </a:cubicBezTo>
                    <a:cubicBezTo>
                      <a:pt x="94" y="303"/>
                      <a:pt x="93" y="303"/>
                      <a:pt x="93" y="303"/>
                    </a:cubicBezTo>
                    <a:cubicBezTo>
                      <a:pt x="89" y="308"/>
                      <a:pt x="83" y="309"/>
                      <a:pt x="78" y="309"/>
                    </a:cubicBezTo>
                    <a:cubicBezTo>
                      <a:pt x="75" y="309"/>
                      <a:pt x="72" y="309"/>
                      <a:pt x="70" y="310"/>
                    </a:cubicBezTo>
                    <a:cubicBezTo>
                      <a:pt x="60" y="311"/>
                      <a:pt x="50" y="309"/>
                      <a:pt x="40" y="305"/>
                    </a:cubicBezTo>
                    <a:cubicBezTo>
                      <a:pt x="38" y="304"/>
                      <a:pt x="35" y="303"/>
                      <a:pt x="32" y="302"/>
                    </a:cubicBezTo>
                    <a:cubicBezTo>
                      <a:pt x="29" y="300"/>
                      <a:pt x="25" y="298"/>
                      <a:pt x="23" y="295"/>
                    </a:cubicBezTo>
                    <a:cubicBezTo>
                      <a:pt x="21" y="293"/>
                      <a:pt x="19" y="291"/>
                      <a:pt x="17" y="289"/>
                    </a:cubicBezTo>
                    <a:cubicBezTo>
                      <a:pt x="13" y="285"/>
                      <a:pt x="10" y="279"/>
                      <a:pt x="8" y="273"/>
                    </a:cubicBezTo>
                    <a:cubicBezTo>
                      <a:pt x="7" y="271"/>
                      <a:pt x="7" y="268"/>
                      <a:pt x="5" y="266"/>
                    </a:cubicBezTo>
                    <a:cubicBezTo>
                      <a:pt x="3" y="260"/>
                      <a:pt x="2" y="253"/>
                      <a:pt x="1" y="247"/>
                    </a:cubicBezTo>
                    <a:cubicBezTo>
                      <a:pt x="0" y="244"/>
                      <a:pt x="1" y="242"/>
                      <a:pt x="2" y="239"/>
                    </a:cubicBezTo>
                    <a:cubicBezTo>
                      <a:pt x="3" y="235"/>
                      <a:pt x="4" y="232"/>
                      <a:pt x="6" y="228"/>
                    </a:cubicBezTo>
                    <a:cubicBezTo>
                      <a:pt x="8" y="220"/>
                      <a:pt x="15" y="215"/>
                      <a:pt x="21" y="211"/>
                    </a:cubicBezTo>
                    <a:cubicBezTo>
                      <a:pt x="23" y="209"/>
                      <a:pt x="26" y="208"/>
                      <a:pt x="28" y="207"/>
                    </a:cubicBezTo>
                    <a:cubicBezTo>
                      <a:pt x="30" y="205"/>
                      <a:pt x="33" y="205"/>
                      <a:pt x="36" y="205"/>
                    </a:cubicBezTo>
                    <a:cubicBezTo>
                      <a:pt x="38" y="205"/>
                      <a:pt x="40" y="205"/>
                      <a:pt x="42" y="204"/>
                    </a:cubicBezTo>
                    <a:cubicBezTo>
                      <a:pt x="43" y="203"/>
                      <a:pt x="43" y="203"/>
                      <a:pt x="43" y="203"/>
                    </a:cubicBezTo>
                    <a:cubicBezTo>
                      <a:pt x="42" y="202"/>
                      <a:pt x="41" y="200"/>
                      <a:pt x="40" y="198"/>
                    </a:cubicBezTo>
                    <a:close/>
                  </a:path>
                </a:pathLst>
              </a:custGeom>
              <a:solidFill>
                <a:srgbClr val="00B05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64" name="Freeform 31"/>
              <p:cNvSpPr>
                <a:spLocks/>
              </p:cNvSpPr>
              <p:nvPr/>
            </p:nvSpPr>
            <p:spPr bwMode="auto">
              <a:xfrm>
                <a:off x="1506" y="2996"/>
                <a:ext cx="43" cy="36"/>
              </a:xfrm>
              <a:custGeom>
                <a:avLst/>
                <a:gdLst>
                  <a:gd name="T0" fmla="*/ 12 w 62"/>
                  <a:gd name="T1" fmla="*/ 52 h 52"/>
                  <a:gd name="T2" fmla="*/ 2 w 62"/>
                  <a:gd name="T3" fmla="*/ 51 h 52"/>
                  <a:gd name="T4" fmla="*/ 1 w 62"/>
                  <a:gd name="T5" fmla="*/ 47 h 52"/>
                  <a:gd name="T6" fmla="*/ 2 w 62"/>
                  <a:gd name="T7" fmla="*/ 30 h 52"/>
                  <a:gd name="T8" fmla="*/ 2 w 62"/>
                  <a:gd name="T9" fmla="*/ 14 h 52"/>
                  <a:gd name="T10" fmla="*/ 2 w 62"/>
                  <a:gd name="T11" fmla="*/ 10 h 52"/>
                  <a:gd name="T12" fmla="*/ 3 w 62"/>
                  <a:gd name="T13" fmla="*/ 1 h 52"/>
                  <a:gd name="T14" fmla="*/ 12 w 62"/>
                  <a:gd name="T15" fmla="*/ 1 h 52"/>
                  <a:gd name="T16" fmla="*/ 43 w 62"/>
                  <a:gd name="T17" fmla="*/ 3 h 52"/>
                  <a:gd name="T18" fmla="*/ 60 w 62"/>
                  <a:gd name="T19" fmla="*/ 5 h 52"/>
                  <a:gd name="T20" fmla="*/ 61 w 62"/>
                  <a:gd name="T21" fmla="*/ 20 h 52"/>
                  <a:gd name="T22" fmla="*/ 61 w 62"/>
                  <a:gd name="T23" fmla="*/ 35 h 52"/>
                  <a:gd name="T24" fmla="*/ 61 w 62"/>
                  <a:gd name="T25" fmla="*/ 51 h 52"/>
                  <a:gd name="T26" fmla="*/ 57 w 62"/>
                  <a:gd name="T27" fmla="*/ 51 h 52"/>
                  <a:gd name="T28" fmla="*/ 41 w 62"/>
                  <a:gd name="T29" fmla="*/ 51 h 52"/>
                  <a:gd name="T30" fmla="*/ 12 w 62"/>
                  <a:gd name="T31" fmla="*/ 52 h 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62" h="52">
                    <a:moveTo>
                      <a:pt x="12" y="52"/>
                    </a:moveTo>
                    <a:cubicBezTo>
                      <a:pt x="9" y="52"/>
                      <a:pt x="6" y="52"/>
                      <a:pt x="2" y="51"/>
                    </a:cubicBezTo>
                    <a:cubicBezTo>
                      <a:pt x="2" y="50"/>
                      <a:pt x="1" y="48"/>
                      <a:pt x="1" y="47"/>
                    </a:cubicBezTo>
                    <a:cubicBezTo>
                      <a:pt x="1" y="41"/>
                      <a:pt x="2" y="35"/>
                      <a:pt x="2" y="30"/>
                    </a:cubicBezTo>
                    <a:cubicBezTo>
                      <a:pt x="1" y="24"/>
                      <a:pt x="2" y="19"/>
                      <a:pt x="2" y="14"/>
                    </a:cubicBezTo>
                    <a:cubicBezTo>
                      <a:pt x="3" y="12"/>
                      <a:pt x="3" y="11"/>
                      <a:pt x="2" y="10"/>
                    </a:cubicBezTo>
                    <a:cubicBezTo>
                      <a:pt x="0" y="7"/>
                      <a:pt x="1" y="4"/>
                      <a:pt x="3" y="1"/>
                    </a:cubicBezTo>
                    <a:cubicBezTo>
                      <a:pt x="6" y="0"/>
                      <a:pt x="9" y="1"/>
                      <a:pt x="12" y="1"/>
                    </a:cubicBezTo>
                    <a:cubicBezTo>
                      <a:pt x="22" y="1"/>
                      <a:pt x="32" y="2"/>
                      <a:pt x="43" y="3"/>
                    </a:cubicBezTo>
                    <a:cubicBezTo>
                      <a:pt x="48" y="3"/>
                      <a:pt x="54" y="3"/>
                      <a:pt x="60" y="5"/>
                    </a:cubicBezTo>
                    <a:cubicBezTo>
                      <a:pt x="62" y="10"/>
                      <a:pt x="60" y="15"/>
                      <a:pt x="61" y="20"/>
                    </a:cubicBezTo>
                    <a:cubicBezTo>
                      <a:pt x="61" y="25"/>
                      <a:pt x="61" y="30"/>
                      <a:pt x="61" y="35"/>
                    </a:cubicBezTo>
                    <a:cubicBezTo>
                      <a:pt x="61" y="40"/>
                      <a:pt x="61" y="45"/>
                      <a:pt x="61" y="51"/>
                    </a:cubicBezTo>
                    <a:cubicBezTo>
                      <a:pt x="59" y="51"/>
                      <a:pt x="58" y="51"/>
                      <a:pt x="57" y="51"/>
                    </a:cubicBezTo>
                    <a:cubicBezTo>
                      <a:pt x="52" y="51"/>
                      <a:pt x="47" y="51"/>
                      <a:pt x="41" y="51"/>
                    </a:cubicBezTo>
                    <a:cubicBezTo>
                      <a:pt x="32" y="51"/>
                      <a:pt x="22" y="51"/>
                      <a:pt x="12" y="52"/>
                    </a:cubicBezTo>
                    <a:close/>
                  </a:path>
                </a:pathLst>
              </a:custGeom>
              <a:solidFill>
                <a:srgbClr val="66CC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65" name="Freeform 32"/>
              <p:cNvSpPr>
                <a:spLocks/>
              </p:cNvSpPr>
              <p:nvPr/>
            </p:nvSpPr>
            <p:spPr bwMode="auto">
              <a:xfrm>
                <a:off x="1506" y="2956"/>
                <a:ext cx="42" cy="38"/>
              </a:xfrm>
              <a:custGeom>
                <a:avLst/>
                <a:gdLst>
                  <a:gd name="T0" fmla="*/ 2 w 60"/>
                  <a:gd name="T1" fmla="*/ 32 h 55"/>
                  <a:gd name="T2" fmla="*/ 3 w 60"/>
                  <a:gd name="T3" fmla="*/ 0 h 55"/>
                  <a:gd name="T4" fmla="*/ 14 w 60"/>
                  <a:gd name="T5" fmla="*/ 1 h 55"/>
                  <a:gd name="T6" fmla="*/ 56 w 60"/>
                  <a:gd name="T7" fmla="*/ 6 h 55"/>
                  <a:gd name="T8" fmla="*/ 60 w 60"/>
                  <a:gd name="T9" fmla="*/ 10 h 55"/>
                  <a:gd name="T10" fmla="*/ 60 w 60"/>
                  <a:gd name="T11" fmla="*/ 54 h 55"/>
                  <a:gd name="T12" fmla="*/ 59 w 60"/>
                  <a:gd name="T13" fmla="*/ 54 h 55"/>
                  <a:gd name="T14" fmla="*/ 58 w 60"/>
                  <a:gd name="T15" fmla="*/ 55 h 55"/>
                  <a:gd name="T16" fmla="*/ 37 w 60"/>
                  <a:gd name="T17" fmla="*/ 54 h 55"/>
                  <a:gd name="T18" fmla="*/ 30 w 60"/>
                  <a:gd name="T19" fmla="*/ 54 h 55"/>
                  <a:gd name="T20" fmla="*/ 6 w 60"/>
                  <a:gd name="T21" fmla="*/ 52 h 55"/>
                  <a:gd name="T22" fmla="*/ 3 w 60"/>
                  <a:gd name="T23" fmla="*/ 52 h 55"/>
                  <a:gd name="T24" fmla="*/ 1 w 60"/>
                  <a:gd name="T25" fmla="*/ 49 h 55"/>
                  <a:gd name="T26" fmla="*/ 2 w 60"/>
                  <a:gd name="T27" fmla="*/ 32 h 5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60" h="55">
                    <a:moveTo>
                      <a:pt x="2" y="32"/>
                    </a:moveTo>
                    <a:cubicBezTo>
                      <a:pt x="2" y="22"/>
                      <a:pt x="2" y="11"/>
                      <a:pt x="3" y="0"/>
                    </a:cubicBezTo>
                    <a:cubicBezTo>
                      <a:pt x="7" y="0"/>
                      <a:pt x="11" y="0"/>
                      <a:pt x="14" y="1"/>
                    </a:cubicBezTo>
                    <a:cubicBezTo>
                      <a:pt x="28" y="2"/>
                      <a:pt x="42" y="4"/>
                      <a:pt x="56" y="6"/>
                    </a:cubicBezTo>
                    <a:cubicBezTo>
                      <a:pt x="59" y="6"/>
                      <a:pt x="60" y="7"/>
                      <a:pt x="60" y="10"/>
                    </a:cubicBezTo>
                    <a:cubicBezTo>
                      <a:pt x="60" y="25"/>
                      <a:pt x="60" y="39"/>
                      <a:pt x="60" y="54"/>
                    </a:cubicBezTo>
                    <a:cubicBezTo>
                      <a:pt x="60" y="54"/>
                      <a:pt x="60" y="54"/>
                      <a:pt x="59" y="54"/>
                    </a:cubicBezTo>
                    <a:cubicBezTo>
                      <a:pt x="59" y="55"/>
                      <a:pt x="58" y="55"/>
                      <a:pt x="58" y="55"/>
                    </a:cubicBezTo>
                    <a:cubicBezTo>
                      <a:pt x="51" y="55"/>
                      <a:pt x="44" y="54"/>
                      <a:pt x="37" y="54"/>
                    </a:cubicBezTo>
                    <a:cubicBezTo>
                      <a:pt x="35" y="54"/>
                      <a:pt x="32" y="54"/>
                      <a:pt x="30" y="54"/>
                    </a:cubicBezTo>
                    <a:cubicBezTo>
                      <a:pt x="22" y="53"/>
                      <a:pt x="14" y="53"/>
                      <a:pt x="6" y="52"/>
                    </a:cubicBezTo>
                    <a:cubicBezTo>
                      <a:pt x="5" y="52"/>
                      <a:pt x="4" y="52"/>
                      <a:pt x="3" y="52"/>
                    </a:cubicBezTo>
                    <a:cubicBezTo>
                      <a:pt x="1" y="52"/>
                      <a:pt x="0" y="50"/>
                      <a:pt x="1" y="49"/>
                    </a:cubicBezTo>
                    <a:cubicBezTo>
                      <a:pt x="2" y="43"/>
                      <a:pt x="1" y="38"/>
                      <a:pt x="2" y="32"/>
                    </a:cubicBezTo>
                    <a:close/>
                  </a:path>
                </a:pathLst>
              </a:custGeom>
              <a:solidFill>
                <a:srgbClr val="66CC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66" name="Freeform 33"/>
              <p:cNvSpPr>
                <a:spLocks noEditPoints="1"/>
              </p:cNvSpPr>
              <p:nvPr/>
            </p:nvSpPr>
            <p:spPr bwMode="auto">
              <a:xfrm>
                <a:off x="1359" y="2836"/>
                <a:ext cx="277" cy="275"/>
              </a:xfrm>
              <a:custGeom>
                <a:avLst/>
                <a:gdLst>
                  <a:gd name="T0" fmla="*/ 215 w 398"/>
                  <a:gd name="T1" fmla="*/ 1 h 389"/>
                  <a:gd name="T2" fmla="*/ 233 w 398"/>
                  <a:gd name="T3" fmla="*/ 9 h 389"/>
                  <a:gd name="T4" fmla="*/ 252 w 398"/>
                  <a:gd name="T5" fmla="*/ 21 h 389"/>
                  <a:gd name="T6" fmla="*/ 271 w 398"/>
                  <a:gd name="T7" fmla="*/ 32 h 389"/>
                  <a:gd name="T8" fmla="*/ 327 w 398"/>
                  <a:gd name="T9" fmla="*/ 65 h 389"/>
                  <a:gd name="T10" fmla="*/ 359 w 398"/>
                  <a:gd name="T11" fmla="*/ 85 h 389"/>
                  <a:gd name="T12" fmla="*/ 392 w 398"/>
                  <a:gd name="T13" fmla="*/ 106 h 389"/>
                  <a:gd name="T14" fmla="*/ 397 w 398"/>
                  <a:gd name="T15" fmla="*/ 133 h 389"/>
                  <a:gd name="T16" fmla="*/ 396 w 398"/>
                  <a:gd name="T17" fmla="*/ 186 h 389"/>
                  <a:gd name="T18" fmla="*/ 394 w 398"/>
                  <a:gd name="T19" fmla="*/ 259 h 389"/>
                  <a:gd name="T20" fmla="*/ 394 w 398"/>
                  <a:gd name="T21" fmla="*/ 290 h 389"/>
                  <a:gd name="T22" fmla="*/ 393 w 398"/>
                  <a:gd name="T23" fmla="*/ 383 h 389"/>
                  <a:gd name="T24" fmla="*/ 388 w 398"/>
                  <a:gd name="T25" fmla="*/ 387 h 389"/>
                  <a:gd name="T26" fmla="*/ 336 w 398"/>
                  <a:gd name="T27" fmla="*/ 388 h 389"/>
                  <a:gd name="T28" fmla="*/ 280 w 398"/>
                  <a:gd name="T29" fmla="*/ 389 h 389"/>
                  <a:gd name="T30" fmla="*/ 185 w 398"/>
                  <a:gd name="T31" fmla="*/ 388 h 389"/>
                  <a:gd name="T32" fmla="*/ 121 w 398"/>
                  <a:gd name="T33" fmla="*/ 385 h 389"/>
                  <a:gd name="T34" fmla="*/ 61 w 398"/>
                  <a:gd name="T35" fmla="*/ 379 h 389"/>
                  <a:gd name="T36" fmla="*/ 5 w 398"/>
                  <a:gd name="T37" fmla="*/ 372 h 389"/>
                  <a:gd name="T38" fmla="*/ 0 w 398"/>
                  <a:gd name="T39" fmla="*/ 360 h 389"/>
                  <a:gd name="T40" fmla="*/ 1 w 398"/>
                  <a:gd name="T41" fmla="*/ 308 h 389"/>
                  <a:gd name="T42" fmla="*/ 1 w 398"/>
                  <a:gd name="T43" fmla="*/ 250 h 389"/>
                  <a:gd name="T44" fmla="*/ 2 w 398"/>
                  <a:gd name="T45" fmla="*/ 202 h 389"/>
                  <a:gd name="T46" fmla="*/ 0 w 398"/>
                  <a:gd name="T47" fmla="*/ 168 h 389"/>
                  <a:gd name="T48" fmla="*/ 1 w 398"/>
                  <a:gd name="T49" fmla="*/ 131 h 389"/>
                  <a:gd name="T50" fmla="*/ 1 w 398"/>
                  <a:gd name="T51" fmla="*/ 114 h 389"/>
                  <a:gd name="T52" fmla="*/ 29 w 398"/>
                  <a:gd name="T53" fmla="*/ 98 h 389"/>
                  <a:gd name="T54" fmla="*/ 88 w 398"/>
                  <a:gd name="T55" fmla="*/ 67 h 389"/>
                  <a:gd name="T56" fmla="*/ 125 w 398"/>
                  <a:gd name="T57" fmla="*/ 47 h 389"/>
                  <a:gd name="T58" fmla="*/ 169 w 398"/>
                  <a:gd name="T59" fmla="*/ 24 h 389"/>
                  <a:gd name="T60" fmla="*/ 210 w 398"/>
                  <a:gd name="T61" fmla="*/ 4 h 389"/>
                  <a:gd name="T62" fmla="*/ 142 w 398"/>
                  <a:gd name="T63" fmla="*/ 185 h 389"/>
                  <a:gd name="T64" fmla="*/ 143 w 398"/>
                  <a:gd name="T65" fmla="*/ 199 h 389"/>
                  <a:gd name="T66" fmla="*/ 142 w 398"/>
                  <a:gd name="T67" fmla="*/ 245 h 389"/>
                  <a:gd name="T68" fmla="*/ 142 w 398"/>
                  <a:gd name="T69" fmla="*/ 273 h 389"/>
                  <a:gd name="T70" fmla="*/ 159 w 398"/>
                  <a:gd name="T71" fmla="*/ 286 h 389"/>
                  <a:gd name="T72" fmla="*/ 210 w 398"/>
                  <a:gd name="T73" fmla="*/ 288 h 389"/>
                  <a:gd name="T74" fmla="*/ 231 w 398"/>
                  <a:gd name="T75" fmla="*/ 286 h 389"/>
                  <a:gd name="T76" fmla="*/ 255 w 398"/>
                  <a:gd name="T77" fmla="*/ 286 h 389"/>
                  <a:gd name="T78" fmla="*/ 282 w 398"/>
                  <a:gd name="T79" fmla="*/ 287 h 389"/>
                  <a:gd name="T80" fmla="*/ 278 w 398"/>
                  <a:gd name="T81" fmla="*/ 275 h 389"/>
                  <a:gd name="T82" fmla="*/ 277 w 398"/>
                  <a:gd name="T83" fmla="*/ 215 h 389"/>
                  <a:gd name="T84" fmla="*/ 272 w 398"/>
                  <a:gd name="T85" fmla="*/ 167 h 389"/>
                  <a:gd name="T86" fmla="*/ 229 w 398"/>
                  <a:gd name="T87" fmla="*/ 163 h 389"/>
                  <a:gd name="T88" fmla="*/ 184 w 398"/>
                  <a:gd name="T89" fmla="*/ 160 h 389"/>
                  <a:gd name="T90" fmla="*/ 142 w 398"/>
                  <a:gd name="T91" fmla="*/ 164 h 389"/>
                  <a:gd name="T92" fmla="*/ 142 w 398"/>
                  <a:gd name="T93" fmla="*/ 175 h 3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398" h="389">
                    <a:moveTo>
                      <a:pt x="210" y="4"/>
                    </a:moveTo>
                    <a:cubicBezTo>
                      <a:pt x="211" y="3"/>
                      <a:pt x="213" y="2"/>
                      <a:pt x="215" y="1"/>
                    </a:cubicBezTo>
                    <a:cubicBezTo>
                      <a:pt x="216" y="0"/>
                      <a:pt x="218" y="0"/>
                      <a:pt x="220" y="2"/>
                    </a:cubicBezTo>
                    <a:cubicBezTo>
                      <a:pt x="224" y="5"/>
                      <a:pt x="229" y="6"/>
                      <a:pt x="233" y="9"/>
                    </a:cubicBezTo>
                    <a:cubicBezTo>
                      <a:pt x="234" y="9"/>
                      <a:pt x="235" y="10"/>
                      <a:pt x="236" y="10"/>
                    </a:cubicBezTo>
                    <a:cubicBezTo>
                      <a:pt x="241" y="15"/>
                      <a:pt x="247" y="17"/>
                      <a:pt x="252" y="21"/>
                    </a:cubicBezTo>
                    <a:cubicBezTo>
                      <a:pt x="256" y="23"/>
                      <a:pt x="259" y="25"/>
                      <a:pt x="264" y="26"/>
                    </a:cubicBezTo>
                    <a:cubicBezTo>
                      <a:pt x="264" y="29"/>
                      <a:pt x="268" y="31"/>
                      <a:pt x="271" y="32"/>
                    </a:cubicBezTo>
                    <a:cubicBezTo>
                      <a:pt x="281" y="39"/>
                      <a:pt x="292" y="45"/>
                      <a:pt x="303" y="51"/>
                    </a:cubicBezTo>
                    <a:cubicBezTo>
                      <a:pt x="311" y="56"/>
                      <a:pt x="319" y="61"/>
                      <a:pt x="327" y="65"/>
                    </a:cubicBezTo>
                    <a:cubicBezTo>
                      <a:pt x="332" y="69"/>
                      <a:pt x="338" y="72"/>
                      <a:pt x="343" y="75"/>
                    </a:cubicBezTo>
                    <a:cubicBezTo>
                      <a:pt x="349" y="79"/>
                      <a:pt x="354" y="82"/>
                      <a:pt x="359" y="85"/>
                    </a:cubicBezTo>
                    <a:cubicBezTo>
                      <a:pt x="365" y="89"/>
                      <a:pt x="370" y="92"/>
                      <a:pt x="375" y="96"/>
                    </a:cubicBezTo>
                    <a:cubicBezTo>
                      <a:pt x="381" y="99"/>
                      <a:pt x="386" y="103"/>
                      <a:pt x="392" y="106"/>
                    </a:cubicBezTo>
                    <a:cubicBezTo>
                      <a:pt x="395" y="108"/>
                      <a:pt x="396" y="110"/>
                      <a:pt x="396" y="113"/>
                    </a:cubicBezTo>
                    <a:cubicBezTo>
                      <a:pt x="398" y="120"/>
                      <a:pt x="397" y="127"/>
                      <a:pt x="397" y="133"/>
                    </a:cubicBezTo>
                    <a:cubicBezTo>
                      <a:pt x="397" y="140"/>
                      <a:pt x="397" y="147"/>
                      <a:pt x="397" y="153"/>
                    </a:cubicBezTo>
                    <a:cubicBezTo>
                      <a:pt x="397" y="164"/>
                      <a:pt x="396" y="175"/>
                      <a:pt x="396" y="186"/>
                    </a:cubicBezTo>
                    <a:cubicBezTo>
                      <a:pt x="396" y="195"/>
                      <a:pt x="396" y="205"/>
                      <a:pt x="396" y="215"/>
                    </a:cubicBezTo>
                    <a:cubicBezTo>
                      <a:pt x="395" y="230"/>
                      <a:pt x="394" y="244"/>
                      <a:pt x="394" y="259"/>
                    </a:cubicBezTo>
                    <a:cubicBezTo>
                      <a:pt x="393" y="264"/>
                      <a:pt x="393" y="269"/>
                      <a:pt x="394" y="274"/>
                    </a:cubicBezTo>
                    <a:cubicBezTo>
                      <a:pt x="394" y="279"/>
                      <a:pt x="394" y="284"/>
                      <a:pt x="394" y="290"/>
                    </a:cubicBezTo>
                    <a:cubicBezTo>
                      <a:pt x="394" y="307"/>
                      <a:pt x="394" y="324"/>
                      <a:pt x="394" y="341"/>
                    </a:cubicBezTo>
                    <a:cubicBezTo>
                      <a:pt x="394" y="355"/>
                      <a:pt x="394" y="369"/>
                      <a:pt x="393" y="383"/>
                    </a:cubicBezTo>
                    <a:cubicBezTo>
                      <a:pt x="393" y="384"/>
                      <a:pt x="393" y="385"/>
                      <a:pt x="393" y="386"/>
                    </a:cubicBezTo>
                    <a:cubicBezTo>
                      <a:pt x="391" y="387"/>
                      <a:pt x="390" y="387"/>
                      <a:pt x="388" y="387"/>
                    </a:cubicBezTo>
                    <a:cubicBezTo>
                      <a:pt x="383" y="387"/>
                      <a:pt x="378" y="387"/>
                      <a:pt x="373" y="387"/>
                    </a:cubicBezTo>
                    <a:cubicBezTo>
                      <a:pt x="360" y="388"/>
                      <a:pt x="348" y="388"/>
                      <a:pt x="336" y="388"/>
                    </a:cubicBezTo>
                    <a:cubicBezTo>
                      <a:pt x="328" y="388"/>
                      <a:pt x="320" y="388"/>
                      <a:pt x="312" y="388"/>
                    </a:cubicBezTo>
                    <a:cubicBezTo>
                      <a:pt x="301" y="389"/>
                      <a:pt x="290" y="389"/>
                      <a:pt x="280" y="389"/>
                    </a:cubicBezTo>
                    <a:cubicBezTo>
                      <a:pt x="268" y="389"/>
                      <a:pt x="256" y="389"/>
                      <a:pt x="244" y="389"/>
                    </a:cubicBezTo>
                    <a:cubicBezTo>
                      <a:pt x="224" y="389"/>
                      <a:pt x="204" y="388"/>
                      <a:pt x="185" y="388"/>
                    </a:cubicBezTo>
                    <a:cubicBezTo>
                      <a:pt x="170" y="388"/>
                      <a:pt x="156" y="387"/>
                      <a:pt x="141" y="387"/>
                    </a:cubicBezTo>
                    <a:cubicBezTo>
                      <a:pt x="135" y="387"/>
                      <a:pt x="128" y="386"/>
                      <a:pt x="121" y="385"/>
                    </a:cubicBezTo>
                    <a:cubicBezTo>
                      <a:pt x="110" y="384"/>
                      <a:pt x="98" y="383"/>
                      <a:pt x="86" y="381"/>
                    </a:cubicBezTo>
                    <a:cubicBezTo>
                      <a:pt x="78" y="380"/>
                      <a:pt x="70" y="379"/>
                      <a:pt x="61" y="379"/>
                    </a:cubicBezTo>
                    <a:cubicBezTo>
                      <a:pt x="50" y="377"/>
                      <a:pt x="39" y="376"/>
                      <a:pt x="28" y="375"/>
                    </a:cubicBezTo>
                    <a:cubicBezTo>
                      <a:pt x="20" y="374"/>
                      <a:pt x="13" y="373"/>
                      <a:pt x="5" y="372"/>
                    </a:cubicBezTo>
                    <a:cubicBezTo>
                      <a:pt x="4" y="372"/>
                      <a:pt x="3" y="371"/>
                      <a:pt x="2" y="371"/>
                    </a:cubicBezTo>
                    <a:cubicBezTo>
                      <a:pt x="1" y="368"/>
                      <a:pt x="0" y="364"/>
                      <a:pt x="0" y="360"/>
                    </a:cubicBezTo>
                    <a:cubicBezTo>
                      <a:pt x="0" y="350"/>
                      <a:pt x="1" y="339"/>
                      <a:pt x="1" y="329"/>
                    </a:cubicBezTo>
                    <a:cubicBezTo>
                      <a:pt x="2" y="322"/>
                      <a:pt x="1" y="315"/>
                      <a:pt x="1" y="308"/>
                    </a:cubicBezTo>
                    <a:cubicBezTo>
                      <a:pt x="1" y="300"/>
                      <a:pt x="1" y="292"/>
                      <a:pt x="1" y="285"/>
                    </a:cubicBezTo>
                    <a:cubicBezTo>
                      <a:pt x="1" y="273"/>
                      <a:pt x="1" y="261"/>
                      <a:pt x="1" y="250"/>
                    </a:cubicBezTo>
                    <a:cubicBezTo>
                      <a:pt x="2" y="239"/>
                      <a:pt x="2" y="227"/>
                      <a:pt x="2" y="216"/>
                    </a:cubicBezTo>
                    <a:cubicBezTo>
                      <a:pt x="2" y="211"/>
                      <a:pt x="3" y="207"/>
                      <a:pt x="2" y="202"/>
                    </a:cubicBezTo>
                    <a:cubicBezTo>
                      <a:pt x="1" y="191"/>
                      <a:pt x="1" y="181"/>
                      <a:pt x="0" y="171"/>
                    </a:cubicBezTo>
                    <a:cubicBezTo>
                      <a:pt x="0" y="170"/>
                      <a:pt x="0" y="169"/>
                      <a:pt x="0" y="168"/>
                    </a:cubicBezTo>
                    <a:cubicBezTo>
                      <a:pt x="2" y="157"/>
                      <a:pt x="1" y="145"/>
                      <a:pt x="1" y="134"/>
                    </a:cubicBezTo>
                    <a:cubicBezTo>
                      <a:pt x="1" y="133"/>
                      <a:pt x="1" y="132"/>
                      <a:pt x="1" y="131"/>
                    </a:cubicBezTo>
                    <a:cubicBezTo>
                      <a:pt x="1" y="127"/>
                      <a:pt x="2" y="124"/>
                      <a:pt x="1" y="121"/>
                    </a:cubicBezTo>
                    <a:cubicBezTo>
                      <a:pt x="1" y="118"/>
                      <a:pt x="1" y="116"/>
                      <a:pt x="1" y="114"/>
                    </a:cubicBezTo>
                    <a:cubicBezTo>
                      <a:pt x="2" y="113"/>
                      <a:pt x="3" y="112"/>
                      <a:pt x="5" y="111"/>
                    </a:cubicBezTo>
                    <a:cubicBezTo>
                      <a:pt x="13" y="107"/>
                      <a:pt x="21" y="102"/>
                      <a:pt x="29" y="98"/>
                    </a:cubicBezTo>
                    <a:cubicBezTo>
                      <a:pt x="40" y="93"/>
                      <a:pt x="51" y="87"/>
                      <a:pt x="61" y="81"/>
                    </a:cubicBezTo>
                    <a:cubicBezTo>
                      <a:pt x="70" y="76"/>
                      <a:pt x="79" y="71"/>
                      <a:pt x="88" y="67"/>
                    </a:cubicBezTo>
                    <a:cubicBezTo>
                      <a:pt x="94" y="64"/>
                      <a:pt x="99" y="61"/>
                      <a:pt x="105" y="58"/>
                    </a:cubicBezTo>
                    <a:cubicBezTo>
                      <a:pt x="111" y="55"/>
                      <a:pt x="118" y="51"/>
                      <a:pt x="125" y="47"/>
                    </a:cubicBezTo>
                    <a:cubicBezTo>
                      <a:pt x="131" y="44"/>
                      <a:pt x="138" y="41"/>
                      <a:pt x="145" y="37"/>
                    </a:cubicBezTo>
                    <a:cubicBezTo>
                      <a:pt x="153" y="33"/>
                      <a:pt x="161" y="29"/>
                      <a:pt x="169" y="24"/>
                    </a:cubicBezTo>
                    <a:cubicBezTo>
                      <a:pt x="179" y="18"/>
                      <a:pt x="190" y="14"/>
                      <a:pt x="200" y="9"/>
                    </a:cubicBezTo>
                    <a:cubicBezTo>
                      <a:pt x="203" y="7"/>
                      <a:pt x="207" y="5"/>
                      <a:pt x="210" y="4"/>
                    </a:cubicBezTo>
                    <a:close/>
                    <a:moveTo>
                      <a:pt x="142" y="175"/>
                    </a:moveTo>
                    <a:cubicBezTo>
                      <a:pt x="141" y="179"/>
                      <a:pt x="142" y="182"/>
                      <a:pt x="142" y="185"/>
                    </a:cubicBezTo>
                    <a:cubicBezTo>
                      <a:pt x="142" y="187"/>
                      <a:pt x="142" y="188"/>
                      <a:pt x="142" y="190"/>
                    </a:cubicBezTo>
                    <a:cubicBezTo>
                      <a:pt x="142" y="193"/>
                      <a:pt x="142" y="196"/>
                      <a:pt x="143" y="199"/>
                    </a:cubicBezTo>
                    <a:cubicBezTo>
                      <a:pt x="143" y="205"/>
                      <a:pt x="143" y="211"/>
                      <a:pt x="143" y="217"/>
                    </a:cubicBezTo>
                    <a:cubicBezTo>
                      <a:pt x="142" y="227"/>
                      <a:pt x="141" y="236"/>
                      <a:pt x="142" y="245"/>
                    </a:cubicBezTo>
                    <a:cubicBezTo>
                      <a:pt x="143" y="248"/>
                      <a:pt x="143" y="252"/>
                      <a:pt x="142" y="255"/>
                    </a:cubicBezTo>
                    <a:cubicBezTo>
                      <a:pt x="142" y="261"/>
                      <a:pt x="142" y="267"/>
                      <a:pt x="142" y="273"/>
                    </a:cubicBezTo>
                    <a:cubicBezTo>
                      <a:pt x="141" y="277"/>
                      <a:pt x="143" y="281"/>
                      <a:pt x="145" y="285"/>
                    </a:cubicBezTo>
                    <a:cubicBezTo>
                      <a:pt x="150" y="285"/>
                      <a:pt x="154" y="286"/>
                      <a:pt x="159" y="286"/>
                    </a:cubicBezTo>
                    <a:cubicBezTo>
                      <a:pt x="172" y="285"/>
                      <a:pt x="185" y="286"/>
                      <a:pt x="198" y="287"/>
                    </a:cubicBezTo>
                    <a:cubicBezTo>
                      <a:pt x="202" y="287"/>
                      <a:pt x="206" y="287"/>
                      <a:pt x="210" y="288"/>
                    </a:cubicBezTo>
                    <a:cubicBezTo>
                      <a:pt x="210" y="289"/>
                      <a:pt x="211" y="289"/>
                      <a:pt x="212" y="289"/>
                    </a:cubicBezTo>
                    <a:cubicBezTo>
                      <a:pt x="218" y="286"/>
                      <a:pt x="224" y="287"/>
                      <a:pt x="231" y="286"/>
                    </a:cubicBezTo>
                    <a:cubicBezTo>
                      <a:pt x="234" y="286"/>
                      <a:pt x="237" y="286"/>
                      <a:pt x="240" y="286"/>
                    </a:cubicBezTo>
                    <a:cubicBezTo>
                      <a:pt x="245" y="285"/>
                      <a:pt x="250" y="285"/>
                      <a:pt x="255" y="286"/>
                    </a:cubicBezTo>
                    <a:cubicBezTo>
                      <a:pt x="262" y="286"/>
                      <a:pt x="268" y="287"/>
                      <a:pt x="275" y="288"/>
                    </a:cubicBezTo>
                    <a:cubicBezTo>
                      <a:pt x="277" y="288"/>
                      <a:pt x="279" y="288"/>
                      <a:pt x="282" y="287"/>
                    </a:cubicBezTo>
                    <a:cubicBezTo>
                      <a:pt x="281" y="286"/>
                      <a:pt x="282" y="285"/>
                      <a:pt x="281" y="284"/>
                    </a:cubicBezTo>
                    <a:cubicBezTo>
                      <a:pt x="278" y="282"/>
                      <a:pt x="278" y="278"/>
                      <a:pt x="278" y="275"/>
                    </a:cubicBezTo>
                    <a:cubicBezTo>
                      <a:pt x="278" y="269"/>
                      <a:pt x="278" y="262"/>
                      <a:pt x="278" y="256"/>
                    </a:cubicBezTo>
                    <a:cubicBezTo>
                      <a:pt x="277" y="242"/>
                      <a:pt x="277" y="228"/>
                      <a:pt x="277" y="215"/>
                    </a:cubicBezTo>
                    <a:cubicBezTo>
                      <a:pt x="277" y="201"/>
                      <a:pt x="277" y="187"/>
                      <a:pt x="277" y="174"/>
                    </a:cubicBezTo>
                    <a:cubicBezTo>
                      <a:pt x="275" y="172"/>
                      <a:pt x="274" y="170"/>
                      <a:pt x="272" y="167"/>
                    </a:cubicBezTo>
                    <a:cubicBezTo>
                      <a:pt x="268" y="167"/>
                      <a:pt x="264" y="167"/>
                      <a:pt x="259" y="166"/>
                    </a:cubicBezTo>
                    <a:cubicBezTo>
                      <a:pt x="249" y="165"/>
                      <a:pt x="239" y="164"/>
                      <a:pt x="229" y="163"/>
                    </a:cubicBezTo>
                    <a:cubicBezTo>
                      <a:pt x="226" y="163"/>
                      <a:pt x="223" y="162"/>
                      <a:pt x="220" y="162"/>
                    </a:cubicBezTo>
                    <a:cubicBezTo>
                      <a:pt x="208" y="162"/>
                      <a:pt x="196" y="161"/>
                      <a:pt x="184" y="160"/>
                    </a:cubicBezTo>
                    <a:cubicBezTo>
                      <a:pt x="172" y="160"/>
                      <a:pt x="161" y="161"/>
                      <a:pt x="150" y="161"/>
                    </a:cubicBezTo>
                    <a:cubicBezTo>
                      <a:pt x="147" y="161"/>
                      <a:pt x="145" y="162"/>
                      <a:pt x="142" y="164"/>
                    </a:cubicBezTo>
                    <a:cubicBezTo>
                      <a:pt x="142" y="165"/>
                      <a:pt x="142" y="167"/>
                      <a:pt x="142" y="169"/>
                    </a:cubicBezTo>
                    <a:cubicBezTo>
                      <a:pt x="142" y="171"/>
                      <a:pt x="142" y="173"/>
                      <a:pt x="142" y="175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67" name="Freeform 34"/>
              <p:cNvSpPr>
                <a:spLocks/>
              </p:cNvSpPr>
              <p:nvPr/>
            </p:nvSpPr>
            <p:spPr bwMode="auto">
              <a:xfrm>
                <a:off x="1408" y="2685"/>
                <a:ext cx="123" cy="49"/>
              </a:xfrm>
              <a:custGeom>
                <a:avLst/>
                <a:gdLst>
                  <a:gd name="T0" fmla="*/ 19 w 176"/>
                  <a:gd name="T1" fmla="*/ 4 h 70"/>
                  <a:gd name="T2" fmla="*/ 44 w 176"/>
                  <a:gd name="T3" fmla="*/ 13 h 70"/>
                  <a:gd name="T4" fmla="*/ 58 w 176"/>
                  <a:gd name="T5" fmla="*/ 18 h 70"/>
                  <a:gd name="T6" fmla="*/ 107 w 176"/>
                  <a:gd name="T7" fmla="*/ 37 h 70"/>
                  <a:gd name="T8" fmla="*/ 111 w 176"/>
                  <a:gd name="T9" fmla="*/ 39 h 70"/>
                  <a:gd name="T10" fmla="*/ 123 w 176"/>
                  <a:gd name="T11" fmla="*/ 44 h 70"/>
                  <a:gd name="T12" fmla="*/ 140 w 176"/>
                  <a:gd name="T13" fmla="*/ 50 h 70"/>
                  <a:gd name="T14" fmla="*/ 171 w 176"/>
                  <a:gd name="T15" fmla="*/ 61 h 70"/>
                  <a:gd name="T16" fmla="*/ 174 w 176"/>
                  <a:gd name="T17" fmla="*/ 63 h 70"/>
                  <a:gd name="T18" fmla="*/ 176 w 176"/>
                  <a:gd name="T19" fmla="*/ 64 h 70"/>
                  <a:gd name="T20" fmla="*/ 176 w 176"/>
                  <a:gd name="T21" fmla="*/ 65 h 70"/>
                  <a:gd name="T22" fmla="*/ 167 w 176"/>
                  <a:gd name="T23" fmla="*/ 65 h 70"/>
                  <a:gd name="T24" fmla="*/ 143 w 176"/>
                  <a:gd name="T25" fmla="*/ 65 h 70"/>
                  <a:gd name="T26" fmla="*/ 111 w 176"/>
                  <a:gd name="T27" fmla="*/ 66 h 70"/>
                  <a:gd name="T28" fmla="*/ 70 w 176"/>
                  <a:gd name="T29" fmla="*/ 68 h 70"/>
                  <a:gd name="T30" fmla="*/ 47 w 176"/>
                  <a:gd name="T31" fmla="*/ 69 h 70"/>
                  <a:gd name="T32" fmla="*/ 25 w 176"/>
                  <a:gd name="T33" fmla="*/ 70 h 70"/>
                  <a:gd name="T34" fmla="*/ 6 w 176"/>
                  <a:gd name="T35" fmla="*/ 70 h 70"/>
                  <a:gd name="T36" fmla="*/ 0 w 176"/>
                  <a:gd name="T37" fmla="*/ 68 h 70"/>
                  <a:gd name="T38" fmla="*/ 4 w 176"/>
                  <a:gd name="T39" fmla="*/ 46 h 70"/>
                  <a:gd name="T40" fmla="*/ 6 w 176"/>
                  <a:gd name="T41" fmla="*/ 30 h 70"/>
                  <a:gd name="T42" fmla="*/ 5 w 176"/>
                  <a:gd name="T43" fmla="*/ 7 h 70"/>
                  <a:gd name="T44" fmla="*/ 5 w 176"/>
                  <a:gd name="T45" fmla="*/ 4 h 70"/>
                  <a:gd name="T46" fmla="*/ 9 w 176"/>
                  <a:gd name="T47" fmla="*/ 1 h 70"/>
                  <a:gd name="T48" fmla="*/ 19 w 176"/>
                  <a:gd name="T49" fmla="*/ 4 h 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76" h="70">
                    <a:moveTo>
                      <a:pt x="19" y="4"/>
                    </a:moveTo>
                    <a:cubicBezTo>
                      <a:pt x="28" y="7"/>
                      <a:pt x="36" y="10"/>
                      <a:pt x="44" y="13"/>
                    </a:cubicBezTo>
                    <a:cubicBezTo>
                      <a:pt x="48" y="15"/>
                      <a:pt x="53" y="16"/>
                      <a:pt x="58" y="18"/>
                    </a:cubicBezTo>
                    <a:cubicBezTo>
                      <a:pt x="74" y="24"/>
                      <a:pt x="91" y="31"/>
                      <a:pt x="107" y="37"/>
                    </a:cubicBezTo>
                    <a:cubicBezTo>
                      <a:pt x="108" y="38"/>
                      <a:pt x="109" y="38"/>
                      <a:pt x="111" y="39"/>
                    </a:cubicBezTo>
                    <a:cubicBezTo>
                      <a:pt x="115" y="41"/>
                      <a:pt x="119" y="42"/>
                      <a:pt x="123" y="44"/>
                    </a:cubicBezTo>
                    <a:cubicBezTo>
                      <a:pt x="129" y="45"/>
                      <a:pt x="134" y="48"/>
                      <a:pt x="140" y="50"/>
                    </a:cubicBezTo>
                    <a:cubicBezTo>
                      <a:pt x="150" y="54"/>
                      <a:pt x="160" y="58"/>
                      <a:pt x="171" y="61"/>
                    </a:cubicBezTo>
                    <a:cubicBezTo>
                      <a:pt x="172" y="62"/>
                      <a:pt x="173" y="62"/>
                      <a:pt x="174" y="63"/>
                    </a:cubicBezTo>
                    <a:cubicBezTo>
                      <a:pt x="175" y="63"/>
                      <a:pt x="175" y="64"/>
                      <a:pt x="176" y="64"/>
                    </a:cubicBezTo>
                    <a:cubicBezTo>
                      <a:pt x="176" y="64"/>
                      <a:pt x="176" y="65"/>
                      <a:pt x="176" y="65"/>
                    </a:cubicBezTo>
                    <a:cubicBezTo>
                      <a:pt x="173" y="65"/>
                      <a:pt x="170" y="65"/>
                      <a:pt x="167" y="65"/>
                    </a:cubicBezTo>
                    <a:cubicBezTo>
                      <a:pt x="159" y="64"/>
                      <a:pt x="151" y="65"/>
                      <a:pt x="143" y="65"/>
                    </a:cubicBezTo>
                    <a:cubicBezTo>
                      <a:pt x="132" y="66"/>
                      <a:pt x="122" y="66"/>
                      <a:pt x="111" y="66"/>
                    </a:cubicBezTo>
                    <a:cubicBezTo>
                      <a:pt x="98" y="66"/>
                      <a:pt x="84" y="67"/>
                      <a:pt x="70" y="68"/>
                    </a:cubicBezTo>
                    <a:cubicBezTo>
                      <a:pt x="62" y="69"/>
                      <a:pt x="55" y="69"/>
                      <a:pt x="47" y="69"/>
                    </a:cubicBezTo>
                    <a:cubicBezTo>
                      <a:pt x="40" y="69"/>
                      <a:pt x="32" y="69"/>
                      <a:pt x="25" y="70"/>
                    </a:cubicBezTo>
                    <a:cubicBezTo>
                      <a:pt x="18" y="70"/>
                      <a:pt x="12" y="70"/>
                      <a:pt x="6" y="70"/>
                    </a:cubicBezTo>
                    <a:cubicBezTo>
                      <a:pt x="4" y="70"/>
                      <a:pt x="2" y="70"/>
                      <a:pt x="0" y="68"/>
                    </a:cubicBezTo>
                    <a:cubicBezTo>
                      <a:pt x="2" y="61"/>
                      <a:pt x="3" y="54"/>
                      <a:pt x="4" y="46"/>
                    </a:cubicBezTo>
                    <a:cubicBezTo>
                      <a:pt x="5" y="41"/>
                      <a:pt x="5" y="35"/>
                      <a:pt x="6" y="30"/>
                    </a:cubicBezTo>
                    <a:cubicBezTo>
                      <a:pt x="6" y="22"/>
                      <a:pt x="5" y="14"/>
                      <a:pt x="5" y="7"/>
                    </a:cubicBezTo>
                    <a:cubicBezTo>
                      <a:pt x="5" y="6"/>
                      <a:pt x="5" y="5"/>
                      <a:pt x="5" y="4"/>
                    </a:cubicBezTo>
                    <a:cubicBezTo>
                      <a:pt x="5" y="2"/>
                      <a:pt x="7" y="0"/>
                      <a:pt x="9" y="1"/>
                    </a:cubicBezTo>
                    <a:cubicBezTo>
                      <a:pt x="12" y="2"/>
                      <a:pt x="16" y="3"/>
                      <a:pt x="19" y="4"/>
                    </a:cubicBezTo>
                    <a:close/>
                  </a:path>
                </a:pathLst>
              </a:custGeom>
              <a:solidFill>
                <a:srgbClr val="FFC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68" name="Freeform 35"/>
              <p:cNvSpPr>
                <a:spLocks/>
              </p:cNvSpPr>
              <p:nvPr/>
            </p:nvSpPr>
            <p:spPr bwMode="auto">
              <a:xfrm>
                <a:off x="1461" y="2953"/>
                <a:ext cx="44" cy="39"/>
              </a:xfrm>
              <a:custGeom>
                <a:avLst/>
                <a:gdLst>
                  <a:gd name="T0" fmla="*/ 56 w 63"/>
                  <a:gd name="T1" fmla="*/ 55 h 55"/>
                  <a:gd name="T2" fmla="*/ 23 w 63"/>
                  <a:gd name="T3" fmla="*/ 54 h 55"/>
                  <a:gd name="T4" fmla="*/ 5 w 63"/>
                  <a:gd name="T5" fmla="*/ 53 h 55"/>
                  <a:gd name="T6" fmla="*/ 2 w 63"/>
                  <a:gd name="T7" fmla="*/ 52 h 55"/>
                  <a:gd name="T8" fmla="*/ 0 w 63"/>
                  <a:gd name="T9" fmla="*/ 5 h 55"/>
                  <a:gd name="T10" fmla="*/ 62 w 63"/>
                  <a:gd name="T11" fmla="*/ 2 h 55"/>
                  <a:gd name="T12" fmla="*/ 60 w 63"/>
                  <a:gd name="T13" fmla="*/ 55 h 55"/>
                  <a:gd name="T14" fmla="*/ 56 w 63"/>
                  <a:gd name="T15" fmla="*/ 55 h 5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63" h="55">
                    <a:moveTo>
                      <a:pt x="56" y="55"/>
                    </a:moveTo>
                    <a:cubicBezTo>
                      <a:pt x="45" y="54"/>
                      <a:pt x="34" y="54"/>
                      <a:pt x="23" y="54"/>
                    </a:cubicBezTo>
                    <a:cubicBezTo>
                      <a:pt x="17" y="54"/>
                      <a:pt x="11" y="53"/>
                      <a:pt x="5" y="53"/>
                    </a:cubicBezTo>
                    <a:cubicBezTo>
                      <a:pt x="4" y="53"/>
                      <a:pt x="3" y="52"/>
                      <a:pt x="2" y="52"/>
                    </a:cubicBezTo>
                    <a:cubicBezTo>
                      <a:pt x="1" y="36"/>
                      <a:pt x="1" y="20"/>
                      <a:pt x="0" y="5"/>
                    </a:cubicBezTo>
                    <a:cubicBezTo>
                      <a:pt x="10" y="1"/>
                      <a:pt x="48" y="0"/>
                      <a:pt x="62" y="2"/>
                    </a:cubicBezTo>
                    <a:cubicBezTo>
                      <a:pt x="63" y="11"/>
                      <a:pt x="61" y="47"/>
                      <a:pt x="60" y="55"/>
                    </a:cubicBezTo>
                    <a:cubicBezTo>
                      <a:pt x="59" y="55"/>
                      <a:pt x="57" y="55"/>
                      <a:pt x="56" y="55"/>
                    </a:cubicBezTo>
                    <a:close/>
                  </a:path>
                </a:pathLst>
              </a:custGeom>
              <a:solidFill>
                <a:srgbClr val="66CC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69" name="Freeform 36"/>
              <p:cNvSpPr>
                <a:spLocks/>
              </p:cNvSpPr>
              <p:nvPr/>
            </p:nvSpPr>
            <p:spPr bwMode="auto">
              <a:xfrm>
                <a:off x="742" y="3021"/>
                <a:ext cx="1652" cy="200"/>
              </a:xfrm>
              <a:custGeom>
                <a:avLst/>
                <a:gdLst>
                  <a:gd name="T0" fmla="*/ 892 w 2377"/>
                  <a:gd name="T1" fmla="*/ 116 h 283"/>
                  <a:gd name="T2" fmla="*/ 940 w 2377"/>
                  <a:gd name="T3" fmla="*/ 120 h 283"/>
                  <a:gd name="T4" fmla="*/ 1010 w 2377"/>
                  <a:gd name="T5" fmla="*/ 127 h 283"/>
                  <a:gd name="T6" fmla="*/ 1039 w 2377"/>
                  <a:gd name="T7" fmla="*/ 130 h 283"/>
                  <a:gd name="T8" fmla="*/ 1075 w 2377"/>
                  <a:gd name="T9" fmla="*/ 130 h 283"/>
                  <a:gd name="T10" fmla="*/ 1101 w 2377"/>
                  <a:gd name="T11" fmla="*/ 131 h 283"/>
                  <a:gd name="T12" fmla="*/ 1105 w 2377"/>
                  <a:gd name="T13" fmla="*/ 131 h 283"/>
                  <a:gd name="T14" fmla="*/ 1112 w 2377"/>
                  <a:gd name="T15" fmla="*/ 133 h 283"/>
                  <a:gd name="T16" fmla="*/ 1134 w 2377"/>
                  <a:gd name="T17" fmla="*/ 133 h 283"/>
                  <a:gd name="T18" fmla="*/ 1143 w 2377"/>
                  <a:gd name="T19" fmla="*/ 133 h 283"/>
                  <a:gd name="T20" fmla="*/ 1162 w 2377"/>
                  <a:gd name="T21" fmla="*/ 131 h 283"/>
                  <a:gd name="T22" fmla="*/ 1176 w 2377"/>
                  <a:gd name="T23" fmla="*/ 131 h 283"/>
                  <a:gd name="T24" fmla="*/ 1190 w 2377"/>
                  <a:gd name="T25" fmla="*/ 133 h 283"/>
                  <a:gd name="T26" fmla="*/ 1200 w 2377"/>
                  <a:gd name="T27" fmla="*/ 133 h 283"/>
                  <a:gd name="T28" fmla="*/ 1208 w 2377"/>
                  <a:gd name="T29" fmla="*/ 132 h 283"/>
                  <a:gd name="T30" fmla="*/ 1223 w 2377"/>
                  <a:gd name="T31" fmla="*/ 131 h 283"/>
                  <a:gd name="T32" fmla="*/ 1243 w 2377"/>
                  <a:gd name="T33" fmla="*/ 130 h 283"/>
                  <a:gd name="T34" fmla="*/ 1270 w 2377"/>
                  <a:gd name="T35" fmla="*/ 131 h 283"/>
                  <a:gd name="T36" fmla="*/ 1293 w 2377"/>
                  <a:gd name="T37" fmla="*/ 131 h 283"/>
                  <a:gd name="T38" fmla="*/ 1321 w 2377"/>
                  <a:gd name="T39" fmla="*/ 131 h 283"/>
                  <a:gd name="T40" fmla="*/ 1350 w 2377"/>
                  <a:gd name="T41" fmla="*/ 132 h 283"/>
                  <a:gd name="T42" fmla="*/ 1389 w 2377"/>
                  <a:gd name="T43" fmla="*/ 134 h 283"/>
                  <a:gd name="T44" fmla="*/ 1431 w 2377"/>
                  <a:gd name="T45" fmla="*/ 138 h 283"/>
                  <a:gd name="T46" fmla="*/ 1474 w 2377"/>
                  <a:gd name="T47" fmla="*/ 142 h 283"/>
                  <a:gd name="T48" fmla="*/ 1553 w 2377"/>
                  <a:gd name="T49" fmla="*/ 151 h 283"/>
                  <a:gd name="T50" fmla="*/ 1638 w 2377"/>
                  <a:gd name="T51" fmla="*/ 157 h 283"/>
                  <a:gd name="T52" fmla="*/ 1674 w 2377"/>
                  <a:gd name="T53" fmla="*/ 159 h 283"/>
                  <a:gd name="T54" fmla="*/ 1686 w 2377"/>
                  <a:gd name="T55" fmla="*/ 160 h 283"/>
                  <a:gd name="T56" fmla="*/ 1739 w 2377"/>
                  <a:gd name="T57" fmla="*/ 161 h 283"/>
                  <a:gd name="T58" fmla="*/ 1784 w 2377"/>
                  <a:gd name="T59" fmla="*/ 160 h 283"/>
                  <a:gd name="T60" fmla="*/ 1903 w 2377"/>
                  <a:gd name="T61" fmla="*/ 153 h 283"/>
                  <a:gd name="T62" fmla="*/ 1976 w 2377"/>
                  <a:gd name="T63" fmla="*/ 144 h 283"/>
                  <a:gd name="T64" fmla="*/ 2038 w 2377"/>
                  <a:gd name="T65" fmla="*/ 134 h 283"/>
                  <a:gd name="T66" fmla="*/ 2143 w 2377"/>
                  <a:gd name="T67" fmla="*/ 124 h 283"/>
                  <a:gd name="T68" fmla="*/ 2205 w 2377"/>
                  <a:gd name="T69" fmla="*/ 122 h 283"/>
                  <a:gd name="T70" fmla="*/ 2296 w 2377"/>
                  <a:gd name="T71" fmla="*/ 128 h 283"/>
                  <a:gd name="T72" fmla="*/ 2352 w 2377"/>
                  <a:gd name="T73" fmla="*/ 141 h 283"/>
                  <a:gd name="T74" fmla="*/ 2375 w 2377"/>
                  <a:gd name="T75" fmla="*/ 146 h 283"/>
                  <a:gd name="T76" fmla="*/ 2377 w 2377"/>
                  <a:gd name="T77" fmla="*/ 195 h 283"/>
                  <a:gd name="T78" fmla="*/ 2377 w 2377"/>
                  <a:gd name="T79" fmla="*/ 283 h 283"/>
                  <a:gd name="T80" fmla="*/ 0 w 2377"/>
                  <a:gd name="T81" fmla="*/ 0 h 283"/>
                  <a:gd name="T82" fmla="*/ 68 w 2377"/>
                  <a:gd name="T83" fmla="*/ 21 h 283"/>
                  <a:gd name="T84" fmla="*/ 117 w 2377"/>
                  <a:gd name="T85" fmla="*/ 40 h 283"/>
                  <a:gd name="T86" fmla="*/ 147 w 2377"/>
                  <a:gd name="T87" fmla="*/ 55 h 283"/>
                  <a:gd name="T88" fmla="*/ 198 w 2377"/>
                  <a:gd name="T89" fmla="*/ 73 h 283"/>
                  <a:gd name="T90" fmla="*/ 246 w 2377"/>
                  <a:gd name="T91" fmla="*/ 89 h 283"/>
                  <a:gd name="T92" fmla="*/ 308 w 2377"/>
                  <a:gd name="T93" fmla="*/ 105 h 283"/>
                  <a:gd name="T94" fmla="*/ 360 w 2377"/>
                  <a:gd name="T95" fmla="*/ 115 h 283"/>
                  <a:gd name="T96" fmla="*/ 426 w 2377"/>
                  <a:gd name="T97" fmla="*/ 120 h 283"/>
                  <a:gd name="T98" fmla="*/ 486 w 2377"/>
                  <a:gd name="T99" fmla="*/ 124 h 283"/>
                  <a:gd name="T100" fmla="*/ 593 w 2377"/>
                  <a:gd name="T101" fmla="*/ 127 h 283"/>
                  <a:gd name="T102" fmla="*/ 661 w 2377"/>
                  <a:gd name="T103" fmla="*/ 126 h 283"/>
                  <a:gd name="T104" fmla="*/ 758 w 2377"/>
                  <a:gd name="T105" fmla="*/ 121 h 283"/>
                  <a:gd name="T106" fmla="*/ 798 w 2377"/>
                  <a:gd name="T107" fmla="*/ 118 h 283"/>
                  <a:gd name="T108" fmla="*/ 834 w 2377"/>
                  <a:gd name="T109" fmla="*/ 114 h 28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2377" h="283">
                    <a:moveTo>
                      <a:pt x="845" y="114"/>
                    </a:moveTo>
                    <a:cubicBezTo>
                      <a:pt x="861" y="113"/>
                      <a:pt x="876" y="115"/>
                      <a:pt x="892" y="116"/>
                    </a:cubicBezTo>
                    <a:cubicBezTo>
                      <a:pt x="901" y="116"/>
                      <a:pt x="910" y="117"/>
                      <a:pt x="919" y="118"/>
                    </a:cubicBezTo>
                    <a:cubicBezTo>
                      <a:pt x="926" y="119"/>
                      <a:pt x="933" y="119"/>
                      <a:pt x="940" y="120"/>
                    </a:cubicBezTo>
                    <a:cubicBezTo>
                      <a:pt x="950" y="121"/>
                      <a:pt x="961" y="122"/>
                      <a:pt x="972" y="123"/>
                    </a:cubicBezTo>
                    <a:cubicBezTo>
                      <a:pt x="985" y="124"/>
                      <a:pt x="997" y="127"/>
                      <a:pt x="1010" y="127"/>
                    </a:cubicBezTo>
                    <a:cubicBezTo>
                      <a:pt x="1010" y="127"/>
                      <a:pt x="1011" y="127"/>
                      <a:pt x="1011" y="127"/>
                    </a:cubicBezTo>
                    <a:cubicBezTo>
                      <a:pt x="1020" y="129"/>
                      <a:pt x="1030" y="129"/>
                      <a:pt x="1039" y="130"/>
                    </a:cubicBezTo>
                    <a:cubicBezTo>
                      <a:pt x="1045" y="130"/>
                      <a:pt x="1051" y="131"/>
                      <a:pt x="1057" y="130"/>
                    </a:cubicBezTo>
                    <a:cubicBezTo>
                      <a:pt x="1063" y="129"/>
                      <a:pt x="1069" y="130"/>
                      <a:pt x="1075" y="130"/>
                    </a:cubicBezTo>
                    <a:cubicBezTo>
                      <a:pt x="1078" y="130"/>
                      <a:pt x="1080" y="131"/>
                      <a:pt x="1082" y="131"/>
                    </a:cubicBezTo>
                    <a:cubicBezTo>
                      <a:pt x="1088" y="130"/>
                      <a:pt x="1094" y="133"/>
                      <a:pt x="1101" y="131"/>
                    </a:cubicBezTo>
                    <a:cubicBezTo>
                      <a:pt x="1102" y="132"/>
                      <a:pt x="1103" y="133"/>
                      <a:pt x="1104" y="131"/>
                    </a:cubicBezTo>
                    <a:cubicBezTo>
                      <a:pt x="1104" y="131"/>
                      <a:pt x="1105" y="131"/>
                      <a:pt x="1105" y="131"/>
                    </a:cubicBezTo>
                    <a:cubicBezTo>
                      <a:pt x="1106" y="131"/>
                      <a:pt x="1107" y="132"/>
                      <a:pt x="1108" y="132"/>
                    </a:cubicBezTo>
                    <a:cubicBezTo>
                      <a:pt x="1110" y="132"/>
                      <a:pt x="1111" y="132"/>
                      <a:pt x="1112" y="133"/>
                    </a:cubicBezTo>
                    <a:cubicBezTo>
                      <a:pt x="1117" y="134"/>
                      <a:pt x="1121" y="134"/>
                      <a:pt x="1126" y="132"/>
                    </a:cubicBezTo>
                    <a:cubicBezTo>
                      <a:pt x="1128" y="134"/>
                      <a:pt x="1130" y="136"/>
                      <a:pt x="1134" y="133"/>
                    </a:cubicBezTo>
                    <a:cubicBezTo>
                      <a:pt x="1135" y="132"/>
                      <a:pt x="1138" y="131"/>
                      <a:pt x="1139" y="134"/>
                    </a:cubicBezTo>
                    <a:cubicBezTo>
                      <a:pt x="1140" y="134"/>
                      <a:pt x="1142" y="134"/>
                      <a:pt x="1143" y="133"/>
                    </a:cubicBezTo>
                    <a:cubicBezTo>
                      <a:pt x="1144" y="133"/>
                      <a:pt x="1144" y="132"/>
                      <a:pt x="1145" y="132"/>
                    </a:cubicBezTo>
                    <a:cubicBezTo>
                      <a:pt x="1151" y="132"/>
                      <a:pt x="1157" y="131"/>
                      <a:pt x="1162" y="131"/>
                    </a:cubicBezTo>
                    <a:cubicBezTo>
                      <a:pt x="1166" y="132"/>
                      <a:pt x="1170" y="133"/>
                      <a:pt x="1174" y="131"/>
                    </a:cubicBezTo>
                    <a:cubicBezTo>
                      <a:pt x="1174" y="131"/>
                      <a:pt x="1175" y="131"/>
                      <a:pt x="1176" y="131"/>
                    </a:cubicBezTo>
                    <a:cubicBezTo>
                      <a:pt x="1179" y="131"/>
                      <a:pt x="1181" y="132"/>
                      <a:pt x="1183" y="132"/>
                    </a:cubicBezTo>
                    <a:cubicBezTo>
                      <a:pt x="1185" y="133"/>
                      <a:pt x="1188" y="131"/>
                      <a:pt x="1190" y="133"/>
                    </a:cubicBezTo>
                    <a:cubicBezTo>
                      <a:pt x="1190" y="133"/>
                      <a:pt x="1191" y="133"/>
                      <a:pt x="1192" y="132"/>
                    </a:cubicBezTo>
                    <a:cubicBezTo>
                      <a:pt x="1195" y="131"/>
                      <a:pt x="1198" y="131"/>
                      <a:pt x="1200" y="133"/>
                    </a:cubicBezTo>
                    <a:cubicBezTo>
                      <a:pt x="1201" y="132"/>
                      <a:pt x="1201" y="131"/>
                      <a:pt x="1201" y="131"/>
                    </a:cubicBezTo>
                    <a:cubicBezTo>
                      <a:pt x="1203" y="131"/>
                      <a:pt x="1206" y="129"/>
                      <a:pt x="1208" y="132"/>
                    </a:cubicBezTo>
                    <a:cubicBezTo>
                      <a:pt x="1209" y="133"/>
                      <a:pt x="1211" y="133"/>
                      <a:pt x="1213" y="132"/>
                    </a:cubicBezTo>
                    <a:cubicBezTo>
                      <a:pt x="1216" y="130"/>
                      <a:pt x="1220" y="130"/>
                      <a:pt x="1223" y="131"/>
                    </a:cubicBezTo>
                    <a:cubicBezTo>
                      <a:pt x="1226" y="131"/>
                      <a:pt x="1229" y="130"/>
                      <a:pt x="1231" y="130"/>
                    </a:cubicBezTo>
                    <a:cubicBezTo>
                      <a:pt x="1235" y="130"/>
                      <a:pt x="1239" y="130"/>
                      <a:pt x="1243" y="130"/>
                    </a:cubicBezTo>
                    <a:cubicBezTo>
                      <a:pt x="1255" y="129"/>
                      <a:pt x="1257" y="129"/>
                      <a:pt x="1268" y="131"/>
                    </a:cubicBezTo>
                    <a:cubicBezTo>
                      <a:pt x="1269" y="131"/>
                      <a:pt x="1270" y="132"/>
                      <a:pt x="1270" y="131"/>
                    </a:cubicBezTo>
                    <a:cubicBezTo>
                      <a:pt x="1274" y="130"/>
                      <a:pt x="1278" y="131"/>
                      <a:pt x="1282" y="131"/>
                    </a:cubicBezTo>
                    <a:cubicBezTo>
                      <a:pt x="1286" y="131"/>
                      <a:pt x="1289" y="130"/>
                      <a:pt x="1293" y="131"/>
                    </a:cubicBezTo>
                    <a:cubicBezTo>
                      <a:pt x="1296" y="131"/>
                      <a:pt x="1299" y="131"/>
                      <a:pt x="1302" y="131"/>
                    </a:cubicBezTo>
                    <a:cubicBezTo>
                      <a:pt x="1309" y="131"/>
                      <a:pt x="1315" y="131"/>
                      <a:pt x="1321" y="131"/>
                    </a:cubicBezTo>
                    <a:cubicBezTo>
                      <a:pt x="1329" y="132"/>
                      <a:pt x="1337" y="133"/>
                      <a:pt x="1345" y="132"/>
                    </a:cubicBezTo>
                    <a:cubicBezTo>
                      <a:pt x="1346" y="132"/>
                      <a:pt x="1348" y="132"/>
                      <a:pt x="1350" y="132"/>
                    </a:cubicBezTo>
                    <a:cubicBezTo>
                      <a:pt x="1357" y="132"/>
                      <a:pt x="1364" y="133"/>
                      <a:pt x="1371" y="133"/>
                    </a:cubicBezTo>
                    <a:cubicBezTo>
                      <a:pt x="1377" y="134"/>
                      <a:pt x="1383" y="134"/>
                      <a:pt x="1389" y="134"/>
                    </a:cubicBezTo>
                    <a:cubicBezTo>
                      <a:pt x="1394" y="135"/>
                      <a:pt x="1398" y="135"/>
                      <a:pt x="1402" y="136"/>
                    </a:cubicBezTo>
                    <a:cubicBezTo>
                      <a:pt x="1412" y="136"/>
                      <a:pt x="1421" y="138"/>
                      <a:pt x="1431" y="138"/>
                    </a:cubicBezTo>
                    <a:cubicBezTo>
                      <a:pt x="1435" y="138"/>
                      <a:pt x="1439" y="139"/>
                      <a:pt x="1443" y="139"/>
                    </a:cubicBezTo>
                    <a:cubicBezTo>
                      <a:pt x="1453" y="140"/>
                      <a:pt x="1463" y="141"/>
                      <a:pt x="1474" y="142"/>
                    </a:cubicBezTo>
                    <a:cubicBezTo>
                      <a:pt x="1487" y="144"/>
                      <a:pt x="1501" y="145"/>
                      <a:pt x="1514" y="147"/>
                    </a:cubicBezTo>
                    <a:cubicBezTo>
                      <a:pt x="1527" y="148"/>
                      <a:pt x="1540" y="150"/>
                      <a:pt x="1553" y="151"/>
                    </a:cubicBezTo>
                    <a:cubicBezTo>
                      <a:pt x="1569" y="152"/>
                      <a:pt x="1586" y="155"/>
                      <a:pt x="1603" y="155"/>
                    </a:cubicBezTo>
                    <a:cubicBezTo>
                      <a:pt x="1615" y="156"/>
                      <a:pt x="1627" y="157"/>
                      <a:pt x="1638" y="157"/>
                    </a:cubicBezTo>
                    <a:cubicBezTo>
                      <a:pt x="1649" y="158"/>
                      <a:pt x="1660" y="159"/>
                      <a:pt x="1671" y="159"/>
                    </a:cubicBezTo>
                    <a:cubicBezTo>
                      <a:pt x="1672" y="159"/>
                      <a:pt x="1673" y="159"/>
                      <a:pt x="1674" y="159"/>
                    </a:cubicBezTo>
                    <a:cubicBezTo>
                      <a:pt x="1676" y="160"/>
                      <a:pt x="1678" y="161"/>
                      <a:pt x="1680" y="161"/>
                    </a:cubicBezTo>
                    <a:cubicBezTo>
                      <a:pt x="1682" y="161"/>
                      <a:pt x="1684" y="160"/>
                      <a:pt x="1686" y="160"/>
                    </a:cubicBezTo>
                    <a:cubicBezTo>
                      <a:pt x="1692" y="160"/>
                      <a:pt x="1699" y="160"/>
                      <a:pt x="1705" y="161"/>
                    </a:cubicBezTo>
                    <a:cubicBezTo>
                      <a:pt x="1717" y="161"/>
                      <a:pt x="1728" y="161"/>
                      <a:pt x="1739" y="161"/>
                    </a:cubicBezTo>
                    <a:cubicBezTo>
                      <a:pt x="1748" y="161"/>
                      <a:pt x="1757" y="161"/>
                      <a:pt x="1766" y="160"/>
                    </a:cubicBezTo>
                    <a:cubicBezTo>
                      <a:pt x="1772" y="160"/>
                      <a:pt x="1778" y="160"/>
                      <a:pt x="1784" y="160"/>
                    </a:cubicBezTo>
                    <a:cubicBezTo>
                      <a:pt x="1805" y="159"/>
                      <a:pt x="1826" y="158"/>
                      <a:pt x="1847" y="158"/>
                    </a:cubicBezTo>
                    <a:cubicBezTo>
                      <a:pt x="1866" y="157"/>
                      <a:pt x="1884" y="155"/>
                      <a:pt x="1903" y="153"/>
                    </a:cubicBezTo>
                    <a:cubicBezTo>
                      <a:pt x="1920" y="151"/>
                      <a:pt x="1936" y="149"/>
                      <a:pt x="1953" y="147"/>
                    </a:cubicBezTo>
                    <a:cubicBezTo>
                      <a:pt x="1961" y="146"/>
                      <a:pt x="1968" y="145"/>
                      <a:pt x="1976" y="144"/>
                    </a:cubicBezTo>
                    <a:cubicBezTo>
                      <a:pt x="1981" y="143"/>
                      <a:pt x="1986" y="142"/>
                      <a:pt x="1992" y="142"/>
                    </a:cubicBezTo>
                    <a:cubicBezTo>
                      <a:pt x="2007" y="141"/>
                      <a:pt x="2022" y="137"/>
                      <a:pt x="2038" y="134"/>
                    </a:cubicBezTo>
                    <a:cubicBezTo>
                      <a:pt x="2051" y="131"/>
                      <a:pt x="2064" y="130"/>
                      <a:pt x="2077" y="128"/>
                    </a:cubicBezTo>
                    <a:cubicBezTo>
                      <a:pt x="2099" y="126"/>
                      <a:pt x="2121" y="124"/>
                      <a:pt x="2143" y="124"/>
                    </a:cubicBezTo>
                    <a:cubicBezTo>
                      <a:pt x="2155" y="123"/>
                      <a:pt x="2166" y="123"/>
                      <a:pt x="2178" y="123"/>
                    </a:cubicBezTo>
                    <a:cubicBezTo>
                      <a:pt x="2187" y="123"/>
                      <a:pt x="2196" y="123"/>
                      <a:pt x="2205" y="122"/>
                    </a:cubicBezTo>
                    <a:cubicBezTo>
                      <a:pt x="2214" y="122"/>
                      <a:pt x="2223" y="122"/>
                      <a:pt x="2232" y="122"/>
                    </a:cubicBezTo>
                    <a:cubicBezTo>
                      <a:pt x="2253" y="123"/>
                      <a:pt x="2275" y="125"/>
                      <a:pt x="2296" y="128"/>
                    </a:cubicBezTo>
                    <a:cubicBezTo>
                      <a:pt x="2310" y="131"/>
                      <a:pt x="2324" y="134"/>
                      <a:pt x="2338" y="137"/>
                    </a:cubicBezTo>
                    <a:cubicBezTo>
                      <a:pt x="2343" y="138"/>
                      <a:pt x="2347" y="139"/>
                      <a:pt x="2352" y="141"/>
                    </a:cubicBezTo>
                    <a:cubicBezTo>
                      <a:pt x="2359" y="143"/>
                      <a:pt x="2365" y="145"/>
                      <a:pt x="2372" y="148"/>
                    </a:cubicBezTo>
                    <a:cubicBezTo>
                      <a:pt x="2373" y="149"/>
                      <a:pt x="2374" y="149"/>
                      <a:pt x="2375" y="146"/>
                    </a:cubicBezTo>
                    <a:cubicBezTo>
                      <a:pt x="2377" y="146"/>
                      <a:pt x="2377" y="146"/>
                      <a:pt x="2377" y="146"/>
                    </a:cubicBezTo>
                    <a:cubicBezTo>
                      <a:pt x="2377" y="162"/>
                      <a:pt x="2377" y="179"/>
                      <a:pt x="2377" y="195"/>
                    </a:cubicBezTo>
                    <a:cubicBezTo>
                      <a:pt x="2377" y="213"/>
                      <a:pt x="2377" y="232"/>
                      <a:pt x="2377" y="250"/>
                    </a:cubicBezTo>
                    <a:cubicBezTo>
                      <a:pt x="2377" y="261"/>
                      <a:pt x="2377" y="272"/>
                      <a:pt x="2377" y="283"/>
                    </a:cubicBezTo>
                    <a:cubicBezTo>
                      <a:pt x="1585" y="283"/>
                      <a:pt x="792" y="283"/>
                      <a:pt x="0" y="283"/>
                    </a:cubicBezTo>
                    <a:cubicBezTo>
                      <a:pt x="0" y="188"/>
                      <a:pt x="0" y="94"/>
                      <a:pt x="0" y="0"/>
                    </a:cubicBezTo>
                    <a:cubicBezTo>
                      <a:pt x="10" y="2"/>
                      <a:pt x="21" y="4"/>
                      <a:pt x="31" y="8"/>
                    </a:cubicBezTo>
                    <a:cubicBezTo>
                      <a:pt x="43" y="13"/>
                      <a:pt x="56" y="16"/>
                      <a:pt x="68" y="21"/>
                    </a:cubicBezTo>
                    <a:cubicBezTo>
                      <a:pt x="73" y="24"/>
                      <a:pt x="79" y="25"/>
                      <a:pt x="84" y="27"/>
                    </a:cubicBezTo>
                    <a:cubicBezTo>
                      <a:pt x="95" y="31"/>
                      <a:pt x="106" y="35"/>
                      <a:pt x="117" y="40"/>
                    </a:cubicBezTo>
                    <a:cubicBezTo>
                      <a:pt x="120" y="41"/>
                      <a:pt x="123" y="43"/>
                      <a:pt x="125" y="45"/>
                    </a:cubicBezTo>
                    <a:cubicBezTo>
                      <a:pt x="132" y="49"/>
                      <a:pt x="140" y="52"/>
                      <a:pt x="147" y="55"/>
                    </a:cubicBezTo>
                    <a:cubicBezTo>
                      <a:pt x="157" y="60"/>
                      <a:pt x="167" y="63"/>
                      <a:pt x="177" y="66"/>
                    </a:cubicBezTo>
                    <a:cubicBezTo>
                      <a:pt x="184" y="69"/>
                      <a:pt x="191" y="71"/>
                      <a:pt x="198" y="73"/>
                    </a:cubicBezTo>
                    <a:cubicBezTo>
                      <a:pt x="202" y="75"/>
                      <a:pt x="207" y="77"/>
                      <a:pt x="212" y="78"/>
                    </a:cubicBezTo>
                    <a:cubicBezTo>
                      <a:pt x="223" y="82"/>
                      <a:pt x="235" y="85"/>
                      <a:pt x="246" y="89"/>
                    </a:cubicBezTo>
                    <a:cubicBezTo>
                      <a:pt x="252" y="90"/>
                      <a:pt x="259" y="92"/>
                      <a:pt x="265" y="94"/>
                    </a:cubicBezTo>
                    <a:cubicBezTo>
                      <a:pt x="279" y="99"/>
                      <a:pt x="293" y="103"/>
                      <a:pt x="308" y="105"/>
                    </a:cubicBezTo>
                    <a:cubicBezTo>
                      <a:pt x="314" y="106"/>
                      <a:pt x="321" y="108"/>
                      <a:pt x="327" y="109"/>
                    </a:cubicBezTo>
                    <a:cubicBezTo>
                      <a:pt x="338" y="111"/>
                      <a:pt x="349" y="113"/>
                      <a:pt x="360" y="115"/>
                    </a:cubicBezTo>
                    <a:cubicBezTo>
                      <a:pt x="372" y="116"/>
                      <a:pt x="384" y="118"/>
                      <a:pt x="395" y="118"/>
                    </a:cubicBezTo>
                    <a:cubicBezTo>
                      <a:pt x="406" y="119"/>
                      <a:pt x="416" y="119"/>
                      <a:pt x="426" y="120"/>
                    </a:cubicBezTo>
                    <a:cubicBezTo>
                      <a:pt x="440" y="121"/>
                      <a:pt x="453" y="123"/>
                      <a:pt x="466" y="123"/>
                    </a:cubicBezTo>
                    <a:cubicBezTo>
                      <a:pt x="473" y="124"/>
                      <a:pt x="480" y="124"/>
                      <a:pt x="486" y="124"/>
                    </a:cubicBezTo>
                    <a:cubicBezTo>
                      <a:pt x="498" y="124"/>
                      <a:pt x="510" y="125"/>
                      <a:pt x="521" y="126"/>
                    </a:cubicBezTo>
                    <a:cubicBezTo>
                      <a:pt x="545" y="126"/>
                      <a:pt x="569" y="127"/>
                      <a:pt x="593" y="127"/>
                    </a:cubicBezTo>
                    <a:cubicBezTo>
                      <a:pt x="602" y="127"/>
                      <a:pt x="611" y="127"/>
                      <a:pt x="621" y="127"/>
                    </a:cubicBezTo>
                    <a:cubicBezTo>
                      <a:pt x="634" y="127"/>
                      <a:pt x="648" y="127"/>
                      <a:pt x="661" y="126"/>
                    </a:cubicBezTo>
                    <a:cubicBezTo>
                      <a:pt x="678" y="125"/>
                      <a:pt x="696" y="124"/>
                      <a:pt x="713" y="123"/>
                    </a:cubicBezTo>
                    <a:cubicBezTo>
                      <a:pt x="728" y="122"/>
                      <a:pt x="743" y="121"/>
                      <a:pt x="758" y="121"/>
                    </a:cubicBezTo>
                    <a:cubicBezTo>
                      <a:pt x="759" y="121"/>
                      <a:pt x="760" y="121"/>
                      <a:pt x="761" y="121"/>
                    </a:cubicBezTo>
                    <a:cubicBezTo>
                      <a:pt x="774" y="120"/>
                      <a:pt x="786" y="119"/>
                      <a:pt x="798" y="118"/>
                    </a:cubicBezTo>
                    <a:cubicBezTo>
                      <a:pt x="809" y="116"/>
                      <a:pt x="819" y="118"/>
                      <a:pt x="830" y="115"/>
                    </a:cubicBezTo>
                    <a:cubicBezTo>
                      <a:pt x="831" y="114"/>
                      <a:pt x="833" y="115"/>
                      <a:pt x="834" y="114"/>
                    </a:cubicBezTo>
                    <a:cubicBezTo>
                      <a:pt x="838" y="114"/>
                      <a:pt x="842" y="114"/>
                      <a:pt x="845" y="114"/>
                    </a:cubicBezTo>
                    <a:close/>
                  </a:path>
                </a:pathLst>
              </a:custGeom>
              <a:solidFill>
                <a:srgbClr val="92D05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70" name="Freeform 37"/>
              <p:cNvSpPr>
                <a:spLocks/>
              </p:cNvSpPr>
              <p:nvPr/>
            </p:nvSpPr>
            <p:spPr bwMode="auto">
              <a:xfrm>
                <a:off x="1461" y="2994"/>
                <a:ext cx="43" cy="40"/>
              </a:xfrm>
              <a:custGeom>
                <a:avLst/>
                <a:gdLst>
                  <a:gd name="T0" fmla="*/ 1 w 61"/>
                  <a:gd name="T1" fmla="*/ 0 h 56"/>
                  <a:gd name="T2" fmla="*/ 9 w 61"/>
                  <a:gd name="T3" fmla="*/ 0 h 56"/>
                  <a:gd name="T4" fmla="*/ 59 w 61"/>
                  <a:gd name="T5" fmla="*/ 3 h 56"/>
                  <a:gd name="T6" fmla="*/ 58 w 61"/>
                  <a:gd name="T7" fmla="*/ 54 h 56"/>
                  <a:gd name="T8" fmla="*/ 2 w 61"/>
                  <a:gd name="T9" fmla="*/ 55 h 56"/>
                  <a:gd name="T10" fmla="*/ 1 w 61"/>
                  <a:gd name="T11" fmla="*/ 47 h 56"/>
                  <a:gd name="T12" fmla="*/ 1 w 61"/>
                  <a:gd name="T13" fmla="*/ 27 h 56"/>
                  <a:gd name="T14" fmla="*/ 0 w 61"/>
                  <a:gd name="T15" fmla="*/ 13 h 56"/>
                  <a:gd name="T16" fmla="*/ 1 w 61"/>
                  <a:gd name="T17" fmla="*/ 0 h 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61" h="56">
                    <a:moveTo>
                      <a:pt x="1" y="0"/>
                    </a:moveTo>
                    <a:cubicBezTo>
                      <a:pt x="4" y="0"/>
                      <a:pt x="7" y="0"/>
                      <a:pt x="9" y="0"/>
                    </a:cubicBezTo>
                    <a:cubicBezTo>
                      <a:pt x="26" y="2"/>
                      <a:pt x="42" y="1"/>
                      <a:pt x="59" y="3"/>
                    </a:cubicBezTo>
                    <a:cubicBezTo>
                      <a:pt x="61" y="19"/>
                      <a:pt x="60" y="45"/>
                      <a:pt x="58" y="54"/>
                    </a:cubicBezTo>
                    <a:cubicBezTo>
                      <a:pt x="39" y="56"/>
                      <a:pt x="20" y="56"/>
                      <a:pt x="2" y="55"/>
                    </a:cubicBezTo>
                    <a:cubicBezTo>
                      <a:pt x="0" y="53"/>
                      <a:pt x="1" y="50"/>
                      <a:pt x="1" y="47"/>
                    </a:cubicBezTo>
                    <a:cubicBezTo>
                      <a:pt x="1" y="41"/>
                      <a:pt x="1" y="34"/>
                      <a:pt x="1" y="27"/>
                    </a:cubicBezTo>
                    <a:cubicBezTo>
                      <a:pt x="1" y="22"/>
                      <a:pt x="1" y="18"/>
                      <a:pt x="0" y="13"/>
                    </a:cubicBezTo>
                    <a:cubicBezTo>
                      <a:pt x="0" y="9"/>
                      <a:pt x="0" y="5"/>
                      <a:pt x="1" y="0"/>
                    </a:cubicBezTo>
                    <a:close/>
                  </a:path>
                </a:pathLst>
              </a:custGeom>
              <a:solidFill>
                <a:srgbClr val="66CC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71" name="Freeform 38"/>
              <p:cNvSpPr>
                <a:spLocks noEditPoints="1"/>
              </p:cNvSpPr>
              <p:nvPr/>
            </p:nvSpPr>
            <p:spPr bwMode="auto">
              <a:xfrm>
                <a:off x="1457" y="2949"/>
                <a:ext cx="98" cy="91"/>
              </a:xfrm>
              <a:custGeom>
                <a:avLst/>
                <a:gdLst>
                  <a:gd name="T0" fmla="*/ 72 w 141"/>
                  <a:gd name="T1" fmla="*/ 58 h 129"/>
                  <a:gd name="T2" fmla="*/ 77 w 141"/>
                  <a:gd name="T3" fmla="*/ 61 h 129"/>
                  <a:gd name="T4" fmla="*/ 108 w 141"/>
                  <a:gd name="T5" fmla="*/ 63 h 129"/>
                  <a:gd name="T6" fmla="*/ 130 w 141"/>
                  <a:gd name="T7" fmla="*/ 63 h 129"/>
                  <a:gd name="T8" fmla="*/ 131 w 141"/>
                  <a:gd name="T9" fmla="*/ 19 h 129"/>
                  <a:gd name="T10" fmla="*/ 85 w 141"/>
                  <a:gd name="T11" fmla="*/ 10 h 129"/>
                  <a:gd name="T12" fmla="*/ 73 w 141"/>
                  <a:gd name="T13" fmla="*/ 41 h 129"/>
                  <a:gd name="T14" fmla="*/ 72 w 141"/>
                  <a:gd name="T15" fmla="*/ 96 h 129"/>
                  <a:gd name="T16" fmla="*/ 72 w 141"/>
                  <a:gd name="T17" fmla="*/ 117 h 129"/>
                  <a:gd name="T18" fmla="*/ 111 w 141"/>
                  <a:gd name="T19" fmla="*/ 117 h 129"/>
                  <a:gd name="T20" fmla="*/ 131 w 141"/>
                  <a:gd name="T21" fmla="*/ 117 h 129"/>
                  <a:gd name="T22" fmla="*/ 131 w 141"/>
                  <a:gd name="T23" fmla="*/ 86 h 129"/>
                  <a:gd name="T24" fmla="*/ 113 w 141"/>
                  <a:gd name="T25" fmla="*/ 69 h 129"/>
                  <a:gd name="T26" fmla="*/ 73 w 141"/>
                  <a:gd name="T27" fmla="*/ 67 h 129"/>
                  <a:gd name="T28" fmla="*/ 72 w 141"/>
                  <a:gd name="T29" fmla="*/ 80 h 129"/>
                  <a:gd name="T30" fmla="*/ 7 w 141"/>
                  <a:gd name="T31" fmla="*/ 91 h 129"/>
                  <a:gd name="T32" fmla="*/ 8 w 141"/>
                  <a:gd name="T33" fmla="*/ 119 h 129"/>
                  <a:gd name="T34" fmla="*/ 65 w 141"/>
                  <a:gd name="T35" fmla="*/ 67 h 129"/>
                  <a:gd name="T36" fmla="*/ 7 w 141"/>
                  <a:gd name="T37" fmla="*/ 64 h 129"/>
                  <a:gd name="T38" fmla="*/ 6 w 141"/>
                  <a:gd name="T39" fmla="*/ 11 h 129"/>
                  <a:gd name="T40" fmla="*/ 11 w 141"/>
                  <a:gd name="T41" fmla="*/ 59 h 129"/>
                  <a:gd name="T42" fmla="*/ 62 w 141"/>
                  <a:gd name="T43" fmla="*/ 61 h 129"/>
                  <a:gd name="T44" fmla="*/ 68 w 141"/>
                  <a:gd name="T45" fmla="*/ 8 h 129"/>
                  <a:gd name="T46" fmla="*/ 4 w 141"/>
                  <a:gd name="T47" fmla="*/ 125 h 129"/>
                  <a:gd name="T48" fmla="*/ 1 w 141"/>
                  <a:gd name="T49" fmla="*/ 95 h 129"/>
                  <a:gd name="T50" fmla="*/ 2 w 141"/>
                  <a:gd name="T51" fmla="*/ 57 h 129"/>
                  <a:gd name="T52" fmla="*/ 1 w 141"/>
                  <a:gd name="T53" fmla="*/ 30 h 129"/>
                  <a:gd name="T54" fmla="*/ 1 w 141"/>
                  <a:gd name="T55" fmla="*/ 15 h 129"/>
                  <a:gd name="T56" fmla="*/ 1 w 141"/>
                  <a:gd name="T57" fmla="*/ 4 h 129"/>
                  <a:gd name="T58" fmla="*/ 43 w 141"/>
                  <a:gd name="T59" fmla="*/ 0 h 129"/>
                  <a:gd name="T60" fmla="*/ 88 w 141"/>
                  <a:gd name="T61" fmla="*/ 3 h 129"/>
                  <a:gd name="T62" fmla="*/ 131 w 141"/>
                  <a:gd name="T63" fmla="*/ 7 h 129"/>
                  <a:gd name="T64" fmla="*/ 136 w 141"/>
                  <a:gd name="T65" fmla="*/ 55 h 129"/>
                  <a:gd name="T66" fmla="*/ 137 w 141"/>
                  <a:gd name="T67" fmla="*/ 115 h 129"/>
                  <a:gd name="T68" fmla="*/ 141 w 141"/>
                  <a:gd name="T69" fmla="*/ 127 h 129"/>
                  <a:gd name="T70" fmla="*/ 114 w 141"/>
                  <a:gd name="T71" fmla="*/ 126 h 129"/>
                  <a:gd name="T72" fmla="*/ 90 w 141"/>
                  <a:gd name="T73" fmla="*/ 126 h 129"/>
                  <a:gd name="T74" fmla="*/ 69 w 141"/>
                  <a:gd name="T75" fmla="*/ 128 h 129"/>
                  <a:gd name="T76" fmla="*/ 18 w 141"/>
                  <a:gd name="T77" fmla="*/ 126 h 1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141" h="129">
                    <a:moveTo>
                      <a:pt x="73" y="41"/>
                    </a:moveTo>
                    <a:cubicBezTo>
                      <a:pt x="72" y="47"/>
                      <a:pt x="73" y="52"/>
                      <a:pt x="72" y="58"/>
                    </a:cubicBezTo>
                    <a:cubicBezTo>
                      <a:pt x="71" y="59"/>
                      <a:pt x="72" y="61"/>
                      <a:pt x="74" y="61"/>
                    </a:cubicBezTo>
                    <a:cubicBezTo>
                      <a:pt x="75" y="61"/>
                      <a:pt x="76" y="61"/>
                      <a:pt x="77" y="61"/>
                    </a:cubicBezTo>
                    <a:cubicBezTo>
                      <a:pt x="85" y="62"/>
                      <a:pt x="93" y="62"/>
                      <a:pt x="101" y="63"/>
                    </a:cubicBezTo>
                    <a:cubicBezTo>
                      <a:pt x="103" y="63"/>
                      <a:pt x="106" y="63"/>
                      <a:pt x="108" y="63"/>
                    </a:cubicBezTo>
                    <a:cubicBezTo>
                      <a:pt x="115" y="63"/>
                      <a:pt x="122" y="64"/>
                      <a:pt x="129" y="64"/>
                    </a:cubicBezTo>
                    <a:cubicBezTo>
                      <a:pt x="129" y="64"/>
                      <a:pt x="130" y="64"/>
                      <a:pt x="130" y="63"/>
                    </a:cubicBezTo>
                    <a:cubicBezTo>
                      <a:pt x="131" y="63"/>
                      <a:pt x="131" y="63"/>
                      <a:pt x="131" y="63"/>
                    </a:cubicBezTo>
                    <a:cubicBezTo>
                      <a:pt x="131" y="48"/>
                      <a:pt x="131" y="34"/>
                      <a:pt x="131" y="19"/>
                    </a:cubicBezTo>
                    <a:cubicBezTo>
                      <a:pt x="131" y="16"/>
                      <a:pt x="130" y="15"/>
                      <a:pt x="127" y="15"/>
                    </a:cubicBezTo>
                    <a:cubicBezTo>
                      <a:pt x="113" y="13"/>
                      <a:pt x="99" y="11"/>
                      <a:pt x="85" y="10"/>
                    </a:cubicBezTo>
                    <a:cubicBezTo>
                      <a:pt x="82" y="9"/>
                      <a:pt x="78" y="9"/>
                      <a:pt x="74" y="9"/>
                    </a:cubicBezTo>
                    <a:cubicBezTo>
                      <a:pt x="73" y="20"/>
                      <a:pt x="73" y="31"/>
                      <a:pt x="73" y="41"/>
                    </a:cubicBezTo>
                    <a:close/>
                    <a:moveTo>
                      <a:pt x="72" y="80"/>
                    </a:moveTo>
                    <a:cubicBezTo>
                      <a:pt x="72" y="85"/>
                      <a:pt x="71" y="90"/>
                      <a:pt x="72" y="96"/>
                    </a:cubicBezTo>
                    <a:cubicBezTo>
                      <a:pt x="72" y="101"/>
                      <a:pt x="71" y="107"/>
                      <a:pt x="71" y="113"/>
                    </a:cubicBezTo>
                    <a:cubicBezTo>
                      <a:pt x="71" y="114"/>
                      <a:pt x="72" y="116"/>
                      <a:pt x="72" y="117"/>
                    </a:cubicBezTo>
                    <a:cubicBezTo>
                      <a:pt x="76" y="118"/>
                      <a:pt x="79" y="118"/>
                      <a:pt x="82" y="118"/>
                    </a:cubicBezTo>
                    <a:cubicBezTo>
                      <a:pt x="92" y="117"/>
                      <a:pt x="102" y="117"/>
                      <a:pt x="111" y="117"/>
                    </a:cubicBezTo>
                    <a:cubicBezTo>
                      <a:pt x="117" y="117"/>
                      <a:pt x="122" y="117"/>
                      <a:pt x="127" y="117"/>
                    </a:cubicBezTo>
                    <a:cubicBezTo>
                      <a:pt x="128" y="117"/>
                      <a:pt x="129" y="117"/>
                      <a:pt x="131" y="117"/>
                    </a:cubicBezTo>
                    <a:cubicBezTo>
                      <a:pt x="131" y="111"/>
                      <a:pt x="131" y="106"/>
                      <a:pt x="131" y="101"/>
                    </a:cubicBezTo>
                    <a:cubicBezTo>
                      <a:pt x="131" y="96"/>
                      <a:pt x="131" y="91"/>
                      <a:pt x="131" y="86"/>
                    </a:cubicBezTo>
                    <a:cubicBezTo>
                      <a:pt x="130" y="81"/>
                      <a:pt x="132" y="76"/>
                      <a:pt x="130" y="71"/>
                    </a:cubicBezTo>
                    <a:cubicBezTo>
                      <a:pt x="124" y="69"/>
                      <a:pt x="118" y="69"/>
                      <a:pt x="113" y="69"/>
                    </a:cubicBezTo>
                    <a:cubicBezTo>
                      <a:pt x="102" y="68"/>
                      <a:pt x="92" y="67"/>
                      <a:pt x="82" y="67"/>
                    </a:cubicBezTo>
                    <a:cubicBezTo>
                      <a:pt x="79" y="67"/>
                      <a:pt x="76" y="66"/>
                      <a:pt x="73" y="67"/>
                    </a:cubicBezTo>
                    <a:cubicBezTo>
                      <a:pt x="71" y="70"/>
                      <a:pt x="70" y="73"/>
                      <a:pt x="72" y="76"/>
                    </a:cubicBezTo>
                    <a:cubicBezTo>
                      <a:pt x="73" y="77"/>
                      <a:pt x="73" y="78"/>
                      <a:pt x="72" y="80"/>
                    </a:cubicBezTo>
                    <a:close/>
                    <a:moveTo>
                      <a:pt x="6" y="77"/>
                    </a:moveTo>
                    <a:cubicBezTo>
                      <a:pt x="7" y="82"/>
                      <a:pt x="7" y="86"/>
                      <a:pt x="7" y="91"/>
                    </a:cubicBezTo>
                    <a:cubicBezTo>
                      <a:pt x="7" y="98"/>
                      <a:pt x="7" y="105"/>
                      <a:pt x="7" y="111"/>
                    </a:cubicBezTo>
                    <a:cubicBezTo>
                      <a:pt x="7" y="114"/>
                      <a:pt x="6" y="117"/>
                      <a:pt x="8" y="119"/>
                    </a:cubicBezTo>
                    <a:cubicBezTo>
                      <a:pt x="26" y="120"/>
                      <a:pt x="45" y="120"/>
                      <a:pt x="64" y="118"/>
                    </a:cubicBezTo>
                    <a:cubicBezTo>
                      <a:pt x="66" y="109"/>
                      <a:pt x="67" y="83"/>
                      <a:pt x="65" y="67"/>
                    </a:cubicBezTo>
                    <a:cubicBezTo>
                      <a:pt x="48" y="65"/>
                      <a:pt x="32" y="66"/>
                      <a:pt x="15" y="64"/>
                    </a:cubicBezTo>
                    <a:cubicBezTo>
                      <a:pt x="13" y="64"/>
                      <a:pt x="10" y="64"/>
                      <a:pt x="7" y="64"/>
                    </a:cubicBezTo>
                    <a:cubicBezTo>
                      <a:pt x="6" y="69"/>
                      <a:pt x="6" y="73"/>
                      <a:pt x="6" y="77"/>
                    </a:cubicBezTo>
                    <a:close/>
                    <a:moveTo>
                      <a:pt x="6" y="11"/>
                    </a:moveTo>
                    <a:cubicBezTo>
                      <a:pt x="7" y="26"/>
                      <a:pt x="7" y="42"/>
                      <a:pt x="8" y="58"/>
                    </a:cubicBezTo>
                    <a:cubicBezTo>
                      <a:pt x="9" y="58"/>
                      <a:pt x="10" y="59"/>
                      <a:pt x="11" y="59"/>
                    </a:cubicBezTo>
                    <a:cubicBezTo>
                      <a:pt x="17" y="59"/>
                      <a:pt x="23" y="60"/>
                      <a:pt x="29" y="60"/>
                    </a:cubicBezTo>
                    <a:cubicBezTo>
                      <a:pt x="40" y="60"/>
                      <a:pt x="51" y="60"/>
                      <a:pt x="62" y="61"/>
                    </a:cubicBezTo>
                    <a:cubicBezTo>
                      <a:pt x="63" y="61"/>
                      <a:pt x="65" y="61"/>
                      <a:pt x="66" y="61"/>
                    </a:cubicBezTo>
                    <a:cubicBezTo>
                      <a:pt x="67" y="53"/>
                      <a:pt x="69" y="17"/>
                      <a:pt x="68" y="8"/>
                    </a:cubicBezTo>
                    <a:cubicBezTo>
                      <a:pt x="54" y="6"/>
                      <a:pt x="16" y="7"/>
                      <a:pt x="6" y="11"/>
                    </a:cubicBezTo>
                    <a:close/>
                    <a:moveTo>
                      <a:pt x="4" y="125"/>
                    </a:moveTo>
                    <a:cubicBezTo>
                      <a:pt x="2" y="121"/>
                      <a:pt x="0" y="117"/>
                      <a:pt x="1" y="113"/>
                    </a:cubicBezTo>
                    <a:cubicBezTo>
                      <a:pt x="1" y="107"/>
                      <a:pt x="1" y="101"/>
                      <a:pt x="1" y="95"/>
                    </a:cubicBezTo>
                    <a:cubicBezTo>
                      <a:pt x="2" y="92"/>
                      <a:pt x="2" y="88"/>
                      <a:pt x="1" y="85"/>
                    </a:cubicBezTo>
                    <a:cubicBezTo>
                      <a:pt x="0" y="76"/>
                      <a:pt x="1" y="67"/>
                      <a:pt x="2" y="57"/>
                    </a:cubicBezTo>
                    <a:cubicBezTo>
                      <a:pt x="2" y="51"/>
                      <a:pt x="2" y="45"/>
                      <a:pt x="2" y="39"/>
                    </a:cubicBezTo>
                    <a:cubicBezTo>
                      <a:pt x="1" y="36"/>
                      <a:pt x="1" y="33"/>
                      <a:pt x="1" y="30"/>
                    </a:cubicBezTo>
                    <a:cubicBezTo>
                      <a:pt x="1" y="28"/>
                      <a:pt x="1" y="27"/>
                      <a:pt x="1" y="25"/>
                    </a:cubicBezTo>
                    <a:cubicBezTo>
                      <a:pt x="1" y="22"/>
                      <a:pt x="0" y="19"/>
                      <a:pt x="1" y="15"/>
                    </a:cubicBezTo>
                    <a:cubicBezTo>
                      <a:pt x="1" y="13"/>
                      <a:pt x="1" y="11"/>
                      <a:pt x="1" y="9"/>
                    </a:cubicBezTo>
                    <a:cubicBezTo>
                      <a:pt x="1" y="7"/>
                      <a:pt x="1" y="5"/>
                      <a:pt x="1" y="4"/>
                    </a:cubicBezTo>
                    <a:cubicBezTo>
                      <a:pt x="4" y="2"/>
                      <a:pt x="6" y="1"/>
                      <a:pt x="9" y="1"/>
                    </a:cubicBezTo>
                    <a:cubicBezTo>
                      <a:pt x="20" y="1"/>
                      <a:pt x="31" y="0"/>
                      <a:pt x="43" y="0"/>
                    </a:cubicBezTo>
                    <a:cubicBezTo>
                      <a:pt x="55" y="1"/>
                      <a:pt x="67" y="2"/>
                      <a:pt x="79" y="2"/>
                    </a:cubicBezTo>
                    <a:cubicBezTo>
                      <a:pt x="82" y="2"/>
                      <a:pt x="85" y="3"/>
                      <a:pt x="88" y="3"/>
                    </a:cubicBezTo>
                    <a:cubicBezTo>
                      <a:pt x="98" y="4"/>
                      <a:pt x="108" y="5"/>
                      <a:pt x="118" y="6"/>
                    </a:cubicBezTo>
                    <a:cubicBezTo>
                      <a:pt x="123" y="7"/>
                      <a:pt x="127" y="7"/>
                      <a:pt x="131" y="7"/>
                    </a:cubicBezTo>
                    <a:cubicBezTo>
                      <a:pt x="133" y="10"/>
                      <a:pt x="134" y="12"/>
                      <a:pt x="136" y="14"/>
                    </a:cubicBezTo>
                    <a:cubicBezTo>
                      <a:pt x="136" y="27"/>
                      <a:pt x="136" y="41"/>
                      <a:pt x="136" y="55"/>
                    </a:cubicBezTo>
                    <a:cubicBezTo>
                      <a:pt x="136" y="68"/>
                      <a:pt x="136" y="82"/>
                      <a:pt x="137" y="96"/>
                    </a:cubicBezTo>
                    <a:cubicBezTo>
                      <a:pt x="137" y="102"/>
                      <a:pt x="137" y="109"/>
                      <a:pt x="137" y="115"/>
                    </a:cubicBezTo>
                    <a:cubicBezTo>
                      <a:pt x="137" y="118"/>
                      <a:pt x="137" y="122"/>
                      <a:pt x="140" y="124"/>
                    </a:cubicBezTo>
                    <a:cubicBezTo>
                      <a:pt x="141" y="125"/>
                      <a:pt x="140" y="126"/>
                      <a:pt x="141" y="127"/>
                    </a:cubicBezTo>
                    <a:cubicBezTo>
                      <a:pt x="138" y="128"/>
                      <a:pt x="136" y="128"/>
                      <a:pt x="134" y="128"/>
                    </a:cubicBezTo>
                    <a:cubicBezTo>
                      <a:pt x="127" y="127"/>
                      <a:pt x="121" y="126"/>
                      <a:pt x="114" y="126"/>
                    </a:cubicBezTo>
                    <a:cubicBezTo>
                      <a:pt x="109" y="125"/>
                      <a:pt x="104" y="125"/>
                      <a:pt x="99" y="126"/>
                    </a:cubicBezTo>
                    <a:cubicBezTo>
                      <a:pt x="96" y="126"/>
                      <a:pt x="93" y="126"/>
                      <a:pt x="90" y="126"/>
                    </a:cubicBezTo>
                    <a:cubicBezTo>
                      <a:pt x="83" y="127"/>
                      <a:pt x="77" y="126"/>
                      <a:pt x="71" y="129"/>
                    </a:cubicBezTo>
                    <a:cubicBezTo>
                      <a:pt x="70" y="129"/>
                      <a:pt x="69" y="129"/>
                      <a:pt x="69" y="128"/>
                    </a:cubicBezTo>
                    <a:cubicBezTo>
                      <a:pt x="65" y="127"/>
                      <a:pt x="61" y="127"/>
                      <a:pt x="57" y="127"/>
                    </a:cubicBezTo>
                    <a:cubicBezTo>
                      <a:pt x="44" y="126"/>
                      <a:pt x="31" y="125"/>
                      <a:pt x="18" y="126"/>
                    </a:cubicBezTo>
                    <a:cubicBezTo>
                      <a:pt x="13" y="126"/>
                      <a:pt x="9" y="125"/>
                      <a:pt x="4" y="125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72" name="Freeform 39"/>
              <p:cNvSpPr>
                <a:spLocks/>
              </p:cNvSpPr>
              <p:nvPr/>
            </p:nvSpPr>
            <p:spPr bwMode="auto">
              <a:xfrm>
                <a:off x="1389" y="2622"/>
                <a:ext cx="105" cy="58"/>
              </a:xfrm>
              <a:custGeom>
                <a:avLst/>
                <a:gdLst>
                  <a:gd name="T0" fmla="*/ 128 w 151"/>
                  <a:gd name="T1" fmla="*/ 2 h 82"/>
                  <a:gd name="T2" fmla="*/ 136 w 151"/>
                  <a:gd name="T3" fmla="*/ 1 h 82"/>
                  <a:gd name="T4" fmla="*/ 150 w 151"/>
                  <a:gd name="T5" fmla="*/ 0 h 82"/>
                  <a:gd name="T6" fmla="*/ 148 w 151"/>
                  <a:gd name="T7" fmla="*/ 2 h 82"/>
                  <a:gd name="T8" fmla="*/ 126 w 151"/>
                  <a:gd name="T9" fmla="*/ 18 h 82"/>
                  <a:gd name="T10" fmla="*/ 111 w 151"/>
                  <a:gd name="T11" fmla="*/ 28 h 82"/>
                  <a:gd name="T12" fmla="*/ 83 w 151"/>
                  <a:gd name="T13" fmla="*/ 48 h 82"/>
                  <a:gd name="T14" fmla="*/ 67 w 151"/>
                  <a:gd name="T15" fmla="*/ 59 h 82"/>
                  <a:gd name="T16" fmla="*/ 50 w 151"/>
                  <a:gd name="T17" fmla="*/ 70 h 82"/>
                  <a:gd name="T18" fmla="*/ 40 w 151"/>
                  <a:gd name="T19" fmla="*/ 79 h 82"/>
                  <a:gd name="T20" fmla="*/ 32 w 151"/>
                  <a:gd name="T21" fmla="*/ 80 h 82"/>
                  <a:gd name="T22" fmla="*/ 29 w 151"/>
                  <a:gd name="T23" fmla="*/ 69 h 82"/>
                  <a:gd name="T24" fmla="*/ 23 w 151"/>
                  <a:gd name="T25" fmla="*/ 53 h 82"/>
                  <a:gd name="T26" fmla="*/ 21 w 151"/>
                  <a:gd name="T27" fmla="*/ 49 h 82"/>
                  <a:gd name="T28" fmla="*/ 16 w 151"/>
                  <a:gd name="T29" fmla="*/ 40 h 82"/>
                  <a:gd name="T30" fmla="*/ 2 w 151"/>
                  <a:gd name="T31" fmla="*/ 19 h 82"/>
                  <a:gd name="T32" fmla="*/ 0 w 151"/>
                  <a:gd name="T33" fmla="*/ 17 h 82"/>
                  <a:gd name="T34" fmla="*/ 4 w 151"/>
                  <a:gd name="T35" fmla="*/ 15 h 82"/>
                  <a:gd name="T36" fmla="*/ 43 w 151"/>
                  <a:gd name="T37" fmla="*/ 11 h 82"/>
                  <a:gd name="T38" fmla="*/ 73 w 151"/>
                  <a:gd name="T39" fmla="*/ 7 h 82"/>
                  <a:gd name="T40" fmla="*/ 102 w 151"/>
                  <a:gd name="T41" fmla="*/ 3 h 82"/>
                  <a:gd name="T42" fmla="*/ 128 w 151"/>
                  <a:gd name="T43" fmla="*/ 2 h 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51" h="82">
                    <a:moveTo>
                      <a:pt x="128" y="2"/>
                    </a:moveTo>
                    <a:cubicBezTo>
                      <a:pt x="131" y="2"/>
                      <a:pt x="133" y="2"/>
                      <a:pt x="136" y="1"/>
                    </a:cubicBezTo>
                    <a:cubicBezTo>
                      <a:pt x="141" y="1"/>
                      <a:pt x="145" y="0"/>
                      <a:pt x="150" y="0"/>
                    </a:cubicBezTo>
                    <a:cubicBezTo>
                      <a:pt x="151" y="2"/>
                      <a:pt x="149" y="2"/>
                      <a:pt x="148" y="2"/>
                    </a:cubicBezTo>
                    <a:cubicBezTo>
                      <a:pt x="141" y="8"/>
                      <a:pt x="133" y="13"/>
                      <a:pt x="126" y="18"/>
                    </a:cubicBezTo>
                    <a:cubicBezTo>
                      <a:pt x="121" y="21"/>
                      <a:pt x="116" y="24"/>
                      <a:pt x="111" y="28"/>
                    </a:cubicBezTo>
                    <a:cubicBezTo>
                      <a:pt x="102" y="34"/>
                      <a:pt x="92" y="42"/>
                      <a:pt x="83" y="48"/>
                    </a:cubicBezTo>
                    <a:cubicBezTo>
                      <a:pt x="78" y="52"/>
                      <a:pt x="72" y="55"/>
                      <a:pt x="67" y="59"/>
                    </a:cubicBezTo>
                    <a:cubicBezTo>
                      <a:pt x="61" y="63"/>
                      <a:pt x="55" y="66"/>
                      <a:pt x="50" y="70"/>
                    </a:cubicBezTo>
                    <a:cubicBezTo>
                      <a:pt x="46" y="73"/>
                      <a:pt x="43" y="76"/>
                      <a:pt x="40" y="79"/>
                    </a:cubicBezTo>
                    <a:cubicBezTo>
                      <a:pt x="37" y="82"/>
                      <a:pt x="37" y="82"/>
                      <a:pt x="32" y="80"/>
                    </a:cubicBezTo>
                    <a:cubicBezTo>
                      <a:pt x="31" y="77"/>
                      <a:pt x="30" y="73"/>
                      <a:pt x="29" y="69"/>
                    </a:cubicBezTo>
                    <a:cubicBezTo>
                      <a:pt x="28" y="63"/>
                      <a:pt x="26" y="58"/>
                      <a:pt x="23" y="53"/>
                    </a:cubicBezTo>
                    <a:cubicBezTo>
                      <a:pt x="22" y="52"/>
                      <a:pt x="21" y="51"/>
                      <a:pt x="21" y="49"/>
                    </a:cubicBezTo>
                    <a:cubicBezTo>
                      <a:pt x="20" y="46"/>
                      <a:pt x="17" y="43"/>
                      <a:pt x="16" y="40"/>
                    </a:cubicBezTo>
                    <a:cubicBezTo>
                      <a:pt x="12" y="33"/>
                      <a:pt x="6" y="26"/>
                      <a:pt x="2" y="19"/>
                    </a:cubicBezTo>
                    <a:cubicBezTo>
                      <a:pt x="1" y="19"/>
                      <a:pt x="1" y="18"/>
                      <a:pt x="0" y="17"/>
                    </a:cubicBezTo>
                    <a:cubicBezTo>
                      <a:pt x="1" y="16"/>
                      <a:pt x="2" y="16"/>
                      <a:pt x="4" y="15"/>
                    </a:cubicBezTo>
                    <a:cubicBezTo>
                      <a:pt x="17" y="14"/>
                      <a:pt x="30" y="12"/>
                      <a:pt x="43" y="11"/>
                    </a:cubicBezTo>
                    <a:cubicBezTo>
                      <a:pt x="53" y="10"/>
                      <a:pt x="63" y="9"/>
                      <a:pt x="73" y="7"/>
                    </a:cubicBezTo>
                    <a:cubicBezTo>
                      <a:pt x="83" y="5"/>
                      <a:pt x="92" y="5"/>
                      <a:pt x="102" y="3"/>
                    </a:cubicBezTo>
                    <a:cubicBezTo>
                      <a:pt x="111" y="3"/>
                      <a:pt x="119" y="3"/>
                      <a:pt x="128" y="2"/>
                    </a:cubicBezTo>
                    <a:close/>
                  </a:path>
                </a:pathLst>
              </a:custGeom>
              <a:solidFill>
                <a:srgbClr val="FFC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73" name="Freeform 40"/>
              <p:cNvSpPr>
                <a:spLocks/>
              </p:cNvSpPr>
              <p:nvPr/>
            </p:nvSpPr>
            <p:spPr bwMode="auto">
              <a:xfrm>
                <a:off x="1394" y="2741"/>
                <a:ext cx="87" cy="68"/>
              </a:xfrm>
              <a:custGeom>
                <a:avLst/>
                <a:gdLst>
                  <a:gd name="T0" fmla="*/ 40 w 126"/>
                  <a:gd name="T1" fmla="*/ 17 h 96"/>
                  <a:gd name="T2" fmla="*/ 78 w 126"/>
                  <a:gd name="T3" fmla="*/ 50 h 96"/>
                  <a:gd name="T4" fmla="*/ 98 w 126"/>
                  <a:gd name="T5" fmla="*/ 68 h 96"/>
                  <a:gd name="T6" fmla="*/ 125 w 126"/>
                  <a:gd name="T7" fmla="*/ 94 h 96"/>
                  <a:gd name="T8" fmla="*/ 126 w 126"/>
                  <a:gd name="T9" fmla="*/ 96 h 96"/>
                  <a:gd name="T10" fmla="*/ 94 w 126"/>
                  <a:gd name="T11" fmla="*/ 86 h 96"/>
                  <a:gd name="T12" fmla="*/ 63 w 126"/>
                  <a:gd name="T13" fmla="*/ 75 h 96"/>
                  <a:gd name="T14" fmla="*/ 31 w 126"/>
                  <a:gd name="T15" fmla="*/ 65 h 96"/>
                  <a:gd name="T16" fmla="*/ 0 w 126"/>
                  <a:gd name="T17" fmla="*/ 53 h 96"/>
                  <a:gd name="T18" fmla="*/ 19 w 126"/>
                  <a:gd name="T19" fmla="*/ 0 h 96"/>
                  <a:gd name="T20" fmla="*/ 22 w 126"/>
                  <a:gd name="T21" fmla="*/ 2 h 96"/>
                  <a:gd name="T22" fmla="*/ 40 w 126"/>
                  <a:gd name="T23" fmla="*/ 17 h 9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126" h="96">
                    <a:moveTo>
                      <a:pt x="40" y="17"/>
                    </a:moveTo>
                    <a:cubicBezTo>
                      <a:pt x="53" y="28"/>
                      <a:pt x="65" y="40"/>
                      <a:pt x="78" y="50"/>
                    </a:cubicBezTo>
                    <a:cubicBezTo>
                      <a:pt x="85" y="55"/>
                      <a:pt x="91" y="62"/>
                      <a:pt x="98" y="68"/>
                    </a:cubicBezTo>
                    <a:cubicBezTo>
                      <a:pt x="107" y="77"/>
                      <a:pt x="116" y="85"/>
                      <a:pt x="125" y="94"/>
                    </a:cubicBezTo>
                    <a:cubicBezTo>
                      <a:pt x="125" y="95"/>
                      <a:pt x="125" y="95"/>
                      <a:pt x="126" y="96"/>
                    </a:cubicBezTo>
                    <a:cubicBezTo>
                      <a:pt x="114" y="94"/>
                      <a:pt x="104" y="89"/>
                      <a:pt x="94" y="86"/>
                    </a:cubicBezTo>
                    <a:cubicBezTo>
                      <a:pt x="83" y="83"/>
                      <a:pt x="73" y="79"/>
                      <a:pt x="63" y="75"/>
                    </a:cubicBezTo>
                    <a:cubicBezTo>
                      <a:pt x="52" y="72"/>
                      <a:pt x="42" y="68"/>
                      <a:pt x="31" y="65"/>
                    </a:cubicBezTo>
                    <a:cubicBezTo>
                      <a:pt x="21" y="61"/>
                      <a:pt x="10" y="57"/>
                      <a:pt x="0" y="53"/>
                    </a:cubicBezTo>
                    <a:cubicBezTo>
                      <a:pt x="7" y="36"/>
                      <a:pt x="14" y="19"/>
                      <a:pt x="19" y="0"/>
                    </a:cubicBezTo>
                    <a:cubicBezTo>
                      <a:pt x="20" y="1"/>
                      <a:pt x="21" y="1"/>
                      <a:pt x="22" y="2"/>
                    </a:cubicBezTo>
                    <a:cubicBezTo>
                      <a:pt x="28" y="7"/>
                      <a:pt x="34" y="12"/>
                      <a:pt x="40" y="17"/>
                    </a:cubicBezTo>
                    <a:close/>
                  </a:path>
                </a:pathLst>
              </a:custGeom>
              <a:solidFill>
                <a:srgbClr val="FFC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74" name="Freeform 41"/>
              <p:cNvSpPr>
                <a:spLocks/>
              </p:cNvSpPr>
              <p:nvPr/>
            </p:nvSpPr>
            <p:spPr bwMode="auto">
              <a:xfrm>
                <a:off x="1390" y="2830"/>
                <a:ext cx="45" cy="64"/>
              </a:xfrm>
              <a:custGeom>
                <a:avLst/>
                <a:gdLst>
                  <a:gd name="T0" fmla="*/ 31 w 64"/>
                  <a:gd name="T1" fmla="*/ 3 h 91"/>
                  <a:gd name="T2" fmla="*/ 52 w 64"/>
                  <a:gd name="T3" fmla="*/ 2 h 91"/>
                  <a:gd name="T4" fmla="*/ 62 w 64"/>
                  <a:gd name="T5" fmla="*/ 3 h 91"/>
                  <a:gd name="T6" fmla="*/ 63 w 64"/>
                  <a:gd name="T7" fmla="*/ 23 h 91"/>
                  <a:gd name="T8" fmla="*/ 63 w 64"/>
                  <a:gd name="T9" fmla="*/ 27 h 91"/>
                  <a:gd name="T10" fmla="*/ 63 w 64"/>
                  <a:gd name="T11" fmla="*/ 49 h 91"/>
                  <a:gd name="T12" fmla="*/ 54 w 64"/>
                  <a:gd name="T13" fmla="*/ 63 h 91"/>
                  <a:gd name="T14" fmla="*/ 22 w 64"/>
                  <a:gd name="T15" fmla="*/ 80 h 91"/>
                  <a:gd name="T16" fmla="*/ 6 w 64"/>
                  <a:gd name="T17" fmla="*/ 89 h 91"/>
                  <a:gd name="T18" fmla="*/ 1 w 64"/>
                  <a:gd name="T19" fmla="*/ 91 h 91"/>
                  <a:gd name="T20" fmla="*/ 1 w 64"/>
                  <a:gd name="T21" fmla="*/ 82 h 91"/>
                  <a:gd name="T22" fmla="*/ 1 w 64"/>
                  <a:gd name="T23" fmla="*/ 58 h 91"/>
                  <a:gd name="T24" fmla="*/ 2 w 64"/>
                  <a:gd name="T25" fmla="*/ 25 h 91"/>
                  <a:gd name="T26" fmla="*/ 3 w 64"/>
                  <a:gd name="T27" fmla="*/ 11 h 91"/>
                  <a:gd name="T28" fmla="*/ 4 w 64"/>
                  <a:gd name="T29" fmla="*/ 4 h 91"/>
                  <a:gd name="T30" fmla="*/ 11 w 64"/>
                  <a:gd name="T31" fmla="*/ 3 h 91"/>
                  <a:gd name="T32" fmla="*/ 29 w 64"/>
                  <a:gd name="T33" fmla="*/ 3 h 91"/>
                  <a:gd name="T34" fmla="*/ 31 w 64"/>
                  <a:gd name="T35" fmla="*/ 3 h 9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64" h="91">
                    <a:moveTo>
                      <a:pt x="31" y="3"/>
                    </a:moveTo>
                    <a:cubicBezTo>
                      <a:pt x="38" y="0"/>
                      <a:pt x="45" y="2"/>
                      <a:pt x="52" y="2"/>
                    </a:cubicBezTo>
                    <a:cubicBezTo>
                      <a:pt x="55" y="2"/>
                      <a:pt x="58" y="2"/>
                      <a:pt x="62" y="3"/>
                    </a:cubicBezTo>
                    <a:cubicBezTo>
                      <a:pt x="62" y="10"/>
                      <a:pt x="64" y="16"/>
                      <a:pt x="63" y="23"/>
                    </a:cubicBezTo>
                    <a:cubicBezTo>
                      <a:pt x="63" y="24"/>
                      <a:pt x="63" y="25"/>
                      <a:pt x="63" y="27"/>
                    </a:cubicBezTo>
                    <a:cubicBezTo>
                      <a:pt x="63" y="34"/>
                      <a:pt x="64" y="42"/>
                      <a:pt x="63" y="49"/>
                    </a:cubicBezTo>
                    <a:cubicBezTo>
                      <a:pt x="63" y="61"/>
                      <a:pt x="64" y="58"/>
                      <a:pt x="54" y="63"/>
                    </a:cubicBezTo>
                    <a:cubicBezTo>
                      <a:pt x="44" y="69"/>
                      <a:pt x="33" y="75"/>
                      <a:pt x="22" y="80"/>
                    </a:cubicBezTo>
                    <a:cubicBezTo>
                      <a:pt x="16" y="83"/>
                      <a:pt x="11" y="86"/>
                      <a:pt x="6" y="89"/>
                    </a:cubicBezTo>
                    <a:cubicBezTo>
                      <a:pt x="5" y="89"/>
                      <a:pt x="3" y="90"/>
                      <a:pt x="1" y="91"/>
                    </a:cubicBezTo>
                    <a:cubicBezTo>
                      <a:pt x="1" y="87"/>
                      <a:pt x="1" y="84"/>
                      <a:pt x="1" y="82"/>
                    </a:cubicBezTo>
                    <a:cubicBezTo>
                      <a:pt x="0" y="74"/>
                      <a:pt x="1" y="66"/>
                      <a:pt x="1" y="58"/>
                    </a:cubicBezTo>
                    <a:cubicBezTo>
                      <a:pt x="1" y="47"/>
                      <a:pt x="2" y="36"/>
                      <a:pt x="2" y="25"/>
                    </a:cubicBezTo>
                    <a:cubicBezTo>
                      <a:pt x="3" y="21"/>
                      <a:pt x="3" y="16"/>
                      <a:pt x="3" y="11"/>
                    </a:cubicBezTo>
                    <a:cubicBezTo>
                      <a:pt x="3" y="9"/>
                      <a:pt x="2" y="6"/>
                      <a:pt x="4" y="4"/>
                    </a:cubicBezTo>
                    <a:cubicBezTo>
                      <a:pt x="6" y="3"/>
                      <a:pt x="9" y="3"/>
                      <a:pt x="11" y="3"/>
                    </a:cubicBezTo>
                    <a:cubicBezTo>
                      <a:pt x="17" y="3"/>
                      <a:pt x="23" y="2"/>
                      <a:pt x="29" y="3"/>
                    </a:cubicBezTo>
                    <a:cubicBezTo>
                      <a:pt x="30" y="3"/>
                      <a:pt x="30" y="3"/>
                      <a:pt x="31" y="3"/>
                    </a:cubicBezTo>
                    <a:close/>
                  </a:path>
                </a:pathLst>
              </a:custGeom>
              <a:solidFill>
                <a:srgbClr val="B23214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75" name="Freeform 42"/>
              <p:cNvSpPr>
                <a:spLocks/>
              </p:cNvSpPr>
              <p:nvPr/>
            </p:nvSpPr>
            <p:spPr bwMode="auto">
              <a:xfrm>
                <a:off x="1356" y="2785"/>
                <a:ext cx="52" cy="55"/>
              </a:xfrm>
              <a:custGeom>
                <a:avLst/>
                <a:gdLst>
                  <a:gd name="T0" fmla="*/ 0 w 75"/>
                  <a:gd name="T1" fmla="*/ 54 h 78"/>
                  <a:gd name="T2" fmla="*/ 3 w 75"/>
                  <a:gd name="T3" fmla="*/ 50 h 78"/>
                  <a:gd name="T4" fmla="*/ 16 w 75"/>
                  <a:gd name="T5" fmla="*/ 38 h 78"/>
                  <a:gd name="T6" fmla="*/ 20 w 75"/>
                  <a:gd name="T7" fmla="*/ 35 h 78"/>
                  <a:gd name="T8" fmla="*/ 25 w 75"/>
                  <a:gd name="T9" fmla="*/ 31 h 78"/>
                  <a:gd name="T10" fmla="*/ 33 w 75"/>
                  <a:gd name="T11" fmla="*/ 20 h 78"/>
                  <a:gd name="T12" fmla="*/ 38 w 75"/>
                  <a:gd name="T13" fmla="*/ 14 h 78"/>
                  <a:gd name="T14" fmla="*/ 48 w 75"/>
                  <a:gd name="T15" fmla="*/ 1 h 78"/>
                  <a:gd name="T16" fmla="*/ 49 w 75"/>
                  <a:gd name="T17" fmla="*/ 0 h 78"/>
                  <a:gd name="T18" fmla="*/ 52 w 75"/>
                  <a:gd name="T19" fmla="*/ 5 h 78"/>
                  <a:gd name="T20" fmla="*/ 62 w 75"/>
                  <a:gd name="T21" fmla="*/ 29 h 78"/>
                  <a:gd name="T22" fmla="*/ 74 w 75"/>
                  <a:gd name="T23" fmla="*/ 56 h 78"/>
                  <a:gd name="T24" fmla="*/ 75 w 75"/>
                  <a:gd name="T25" fmla="*/ 61 h 78"/>
                  <a:gd name="T26" fmla="*/ 71 w 75"/>
                  <a:gd name="T27" fmla="*/ 62 h 78"/>
                  <a:gd name="T28" fmla="*/ 54 w 75"/>
                  <a:gd name="T29" fmla="*/ 62 h 78"/>
                  <a:gd name="T30" fmla="*/ 47 w 75"/>
                  <a:gd name="T31" fmla="*/ 63 h 78"/>
                  <a:gd name="T32" fmla="*/ 47 w 75"/>
                  <a:gd name="T33" fmla="*/ 78 h 78"/>
                  <a:gd name="T34" fmla="*/ 43 w 75"/>
                  <a:gd name="T35" fmla="*/ 77 h 78"/>
                  <a:gd name="T36" fmla="*/ 28 w 75"/>
                  <a:gd name="T37" fmla="*/ 68 h 78"/>
                  <a:gd name="T38" fmla="*/ 6 w 75"/>
                  <a:gd name="T39" fmla="*/ 57 h 78"/>
                  <a:gd name="T40" fmla="*/ 0 w 75"/>
                  <a:gd name="T41" fmla="*/ 54 h 7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75" h="78">
                    <a:moveTo>
                      <a:pt x="0" y="54"/>
                    </a:moveTo>
                    <a:cubicBezTo>
                      <a:pt x="2" y="52"/>
                      <a:pt x="2" y="51"/>
                      <a:pt x="3" y="50"/>
                    </a:cubicBezTo>
                    <a:cubicBezTo>
                      <a:pt x="8" y="46"/>
                      <a:pt x="12" y="42"/>
                      <a:pt x="16" y="38"/>
                    </a:cubicBezTo>
                    <a:cubicBezTo>
                      <a:pt x="18" y="37"/>
                      <a:pt x="19" y="36"/>
                      <a:pt x="20" y="35"/>
                    </a:cubicBezTo>
                    <a:cubicBezTo>
                      <a:pt x="22" y="34"/>
                      <a:pt x="23" y="32"/>
                      <a:pt x="25" y="31"/>
                    </a:cubicBezTo>
                    <a:cubicBezTo>
                      <a:pt x="28" y="27"/>
                      <a:pt x="30" y="23"/>
                      <a:pt x="33" y="20"/>
                    </a:cubicBezTo>
                    <a:cubicBezTo>
                      <a:pt x="35" y="18"/>
                      <a:pt x="37" y="16"/>
                      <a:pt x="38" y="14"/>
                    </a:cubicBezTo>
                    <a:cubicBezTo>
                      <a:pt x="41" y="9"/>
                      <a:pt x="45" y="6"/>
                      <a:pt x="48" y="1"/>
                    </a:cubicBezTo>
                    <a:cubicBezTo>
                      <a:pt x="48" y="0"/>
                      <a:pt x="49" y="0"/>
                      <a:pt x="49" y="0"/>
                    </a:cubicBezTo>
                    <a:cubicBezTo>
                      <a:pt x="51" y="1"/>
                      <a:pt x="52" y="3"/>
                      <a:pt x="52" y="5"/>
                    </a:cubicBezTo>
                    <a:cubicBezTo>
                      <a:pt x="56" y="13"/>
                      <a:pt x="59" y="21"/>
                      <a:pt x="62" y="29"/>
                    </a:cubicBezTo>
                    <a:cubicBezTo>
                      <a:pt x="66" y="38"/>
                      <a:pt x="70" y="47"/>
                      <a:pt x="74" y="56"/>
                    </a:cubicBezTo>
                    <a:cubicBezTo>
                      <a:pt x="74" y="58"/>
                      <a:pt x="74" y="59"/>
                      <a:pt x="75" y="61"/>
                    </a:cubicBezTo>
                    <a:cubicBezTo>
                      <a:pt x="73" y="61"/>
                      <a:pt x="72" y="62"/>
                      <a:pt x="71" y="62"/>
                    </a:cubicBezTo>
                    <a:cubicBezTo>
                      <a:pt x="65" y="62"/>
                      <a:pt x="59" y="62"/>
                      <a:pt x="54" y="62"/>
                    </a:cubicBezTo>
                    <a:cubicBezTo>
                      <a:pt x="52" y="62"/>
                      <a:pt x="50" y="62"/>
                      <a:pt x="47" y="63"/>
                    </a:cubicBezTo>
                    <a:cubicBezTo>
                      <a:pt x="47" y="68"/>
                      <a:pt x="47" y="73"/>
                      <a:pt x="47" y="78"/>
                    </a:cubicBezTo>
                    <a:cubicBezTo>
                      <a:pt x="45" y="77"/>
                      <a:pt x="44" y="77"/>
                      <a:pt x="43" y="77"/>
                    </a:cubicBezTo>
                    <a:cubicBezTo>
                      <a:pt x="38" y="74"/>
                      <a:pt x="33" y="71"/>
                      <a:pt x="28" y="68"/>
                    </a:cubicBezTo>
                    <a:cubicBezTo>
                      <a:pt x="21" y="65"/>
                      <a:pt x="14" y="60"/>
                      <a:pt x="6" y="57"/>
                    </a:cubicBezTo>
                    <a:cubicBezTo>
                      <a:pt x="4" y="56"/>
                      <a:pt x="3" y="55"/>
                      <a:pt x="0" y="54"/>
                    </a:cubicBezTo>
                    <a:close/>
                  </a:path>
                </a:pathLst>
              </a:custGeom>
              <a:solidFill>
                <a:srgbClr val="FFC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76" name="Freeform 43"/>
              <p:cNvSpPr>
                <a:spLocks/>
              </p:cNvSpPr>
              <p:nvPr/>
            </p:nvSpPr>
            <p:spPr bwMode="auto">
              <a:xfrm>
                <a:off x="1349" y="2566"/>
                <a:ext cx="68" cy="62"/>
              </a:xfrm>
              <a:custGeom>
                <a:avLst/>
                <a:gdLst>
                  <a:gd name="T0" fmla="*/ 0 w 98"/>
                  <a:gd name="T1" fmla="*/ 48 h 88"/>
                  <a:gd name="T2" fmla="*/ 30 w 98"/>
                  <a:gd name="T3" fmla="*/ 33 h 88"/>
                  <a:gd name="T4" fmla="*/ 66 w 98"/>
                  <a:gd name="T5" fmla="*/ 15 h 88"/>
                  <a:gd name="T6" fmla="*/ 78 w 98"/>
                  <a:gd name="T7" fmla="*/ 8 h 88"/>
                  <a:gd name="T8" fmla="*/ 96 w 98"/>
                  <a:gd name="T9" fmla="*/ 0 h 88"/>
                  <a:gd name="T10" fmla="*/ 98 w 98"/>
                  <a:gd name="T11" fmla="*/ 0 h 88"/>
                  <a:gd name="T12" fmla="*/ 81 w 98"/>
                  <a:gd name="T13" fmla="*/ 29 h 88"/>
                  <a:gd name="T14" fmla="*/ 66 w 98"/>
                  <a:gd name="T15" fmla="*/ 59 h 88"/>
                  <a:gd name="T16" fmla="*/ 50 w 98"/>
                  <a:gd name="T17" fmla="*/ 88 h 88"/>
                  <a:gd name="T18" fmla="*/ 47 w 98"/>
                  <a:gd name="T19" fmla="*/ 86 h 88"/>
                  <a:gd name="T20" fmla="*/ 6 w 98"/>
                  <a:gd name="T21" fmla="*/ 52 h 88"/>
                  <a:gd name="T22" fmla="*/ 0 w 98"/>
                  <a:gd name="T23" fmla="*/ 48 h 8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98" h="88">
                    <a:moveTo>
                      <a:pt x="0" y="48"/>
                    </a:moveTo>
                    <a:cubicBezTo>
                      <a:pt x="11" y="43"/>
                      <a:pt x="20" y="37"/>
                      <a:pt x="30" y="33"/>
                    </a:cubicBezTo>
                    <a:cubicBezTo>
                      <a:pt x="42" y="27"/>
                      <a:pt x="54" y="21"/>
                      <a:pt x="66" y="15"/>
                    </a:cubicBezTo>
                    <a:cubicBezTo>
                      <a:pt x="70" y="13"/>
                      <a:pt x="74" y="11"/>
                      <a:pt x="78" y="8"/>
                    </a:cubicBezTo>
                    <a:cubicBezTo>
                      <a:pt x="84" y="5"/>
                      <a:pt x="90" y="3"/>
                      <a:pt x="96" y="0"/>
                    </a:cubicBezTo>
                    <a:cubicBezTo>
                      <a:pt x="96" y="0"/>
                      <a:pt x="97" y="0"/>
                      <a:pt x="98" y="0"/>
                    </a:cubicBezTo>
                    <a:cubicBezTo>
                      <a:pt x="92" y="10"/>
                      <a:pt x="87" y="19"/>
                      <a:pt x="81" y="29"/>
                    </a:cubicBezTo>
                    <a:cubicBezTo>
                      <a:pt x="76" y="39"/>
                      <a:pt x="71" y="49"/>
                      <a:pt x="66" y="59"/>
                    </a:cubicBezTo>
                    <a:cubicBezTo>
                      <a:pt x="60" y="69"/>
                      <a:pt x="56" y="79"/>
                      <a:pt x="50" y="88"/>
                    </a:cubicBezTo>
                    <a:cubicBezTo>
                      <a:pt x="49" y="87"/>
                      <a:pt x="47" y="87"/>
                      <a:pt x="47" y="86"/>
                    </a:cubicBezTo>
                    <a:cubicBezTo>
                      <a:pt x="34" y="73"/>
                      <a:pt x="20" y="62"/>
                      <a:pt x="6" y="52"/>
                    </a:cubicBezTo>
                    <a:cubicBezTo>
                      <a:pt x="4" y="51"/>
                      <a:pt x="2" y="50"/>
                      <a:pt x="0" y="48"/>
                    </a:cubicBezTo>
                    <a:close/>
                  </a:path>
                </a:pathLst>
              </a:custGeom>
              <a:solidFill>
                <a:srgbClr val="FFC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77" name="Freeform 44"/>
              <p:cNvSpPr>
                <a:spLocks/>
              </p:cNvSpPr>
              <p:nvPr/>
            </p:nvSpPr>
            <p:spPr bwMode="auto">
              <a:xfrm>
                <a:off x="1357" y="2678"/>
                <a:ext cx="8" cy="7"/>
              </a:xfrm>
              <a:custGeom>
                <a:avLst/>
                <a:gdLst>
                  <a:gd name="T0" fmla="*/ 0 w 12"/>
                  <a:gd name="T1" fmla="*/ 7 h 11"/>
                  <a:gd name="T2" fmla="*/ 3 w 12"/>
                  <a:gd name="T3" fmla="*/ 1 h 11"/>
                  <a:gd name="T4" fmla="*/ 7 w 12"/>
                  <a:gd name="T5" fmla="*/ 0 h 11"/>
                  <a:gd name="T6" fmla="*/ 12 w 12"/>
                  <a:gd name="T7" fmla="*/ 5 h 11"/>
                  <a:gd name="T8" fmla="*/ 4 w 12"/>
                  <a:gd name="T9" fmla="*/ 11 h 11"/>
                  <a:gd name="T10" fmla="*/ 0 w 12"/>
                  <a:gd name="T11" fmla="*/ 7 h 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2" h="11">
                    <a:moveTo>
                      <a:pt x="0" y="7"/>
                    </a:moveTo>
                    <a:cubicBezTo>
                      <a:pt x="0" y="5"/>
                      <a:pt x="2" y="3"/>
                      <a:pt x="3" y="1"/>
                    </a:cubicBezTo>
                    <a:cubicBezTo>
                      <a:pt x="4" y="0"/>
                      <a:pt x="5" y="0"/>
                      <a:pt x="7" y="0"/>
                    </a:cubicBezTo>
                    <a:cubicBezTo>
                      <a:pt x="9" y="1"/>
                      <a:pt x="11" y="2"/>
                      <a:pt x="12" y="5"/>
                    </a:cubicBezTo>
                    <a:cubicBezTo>
                      <a:pt x="10" y="8"/>
                      <a:pt x="8" y="10"/>
                      <a:pt x="4" y="11"/>
                    </a:cubicBezTo>
                    <a:cubicBezTo>
                      <a:pt x="2" y="11"/>
                      <a:pt x="0" y="9"/>
                      <a:pt x="0" y="7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78" name="Freeform 45"/>
              <p:cNvSpPr>
                <a:spLocks noEditPoints="1"/>
              </p:cNvSpPr>
              <p:nvPr/>
            </p:nvSpPr>
            <p:spPr bwMode="auto">
              <a:xfrm>
                <a:off x="1353" y="2673"/>
                <a:ext cx="16" cy="16"/>
              </a:xfrm>
              <a:custGeom>
                <a:avLst/>
                <a:gdLst>
                  <a:gd name="T0" fmla="*/ 9 w 24"/>
                  <a:gd name="T1" fmla="*/ 7 h 22"/>
                  <a:gd name="T2" fmla="*/ 6 w 24"/>
                  <a:gd name="T3" fmla="*/ 13 h 22"/>
                  <a:gd name="T4" fmla="*/ 10 w 24"/>
                  <a:gd name="T5" fmla="*/ 17 h 22"/>
                  <a:gd name="T6" fmla="*/ 18 w 24"/>
                  <a:gd name="T7" fmla="*/ 11 h 22"/>
                  <a:gd name="T8" fmla="*/ 13 w 24"/>
                  <a:gd name="T9" fmla="*/ 6 h 22"/>
                  <a:gd name="T10" fmla="*/ 9 w 24"/>
                  <a:gd name="T11" fmla="*/ 7 h 22"/>
                  <a:gd name="T12" fmla="*/ 4 w 24"/>
                  <a:gd name="T13" fmla="*/ 19 h 22"/>
                  <a:gd name="T14" fmla="*/ 1 w 24"/>
                  <a:gd name="T15" fmla="*/ 6 h 22"/>
                  <a:gd name="T16" fmla="*/ 4 w 24"/>
                  <a:gd name="T17" fmla="*/ 1 h 22"/>
                  <a:gd name="T18" fmla="*/ 17 w 24"/>
                  <a:gd name="T19" fmla="*/ 3 h 22"/>
                  <a:gd name="T20" fmla="*/ 20 w 24"/>
                  <a:gd name="T21" fmla="*/ 16 h 22"/>
                  <a:gd name="T22" fmla="*/ 14 w 24"/>
                  <a:gd name="T23" fmla="*/ 20 h 22"/>
                  <a:gd name="T24" fmla="*/ 4 w 24"/>
                  <a:gd name="T25" fmla="*/ 19 h 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24" h="22">
                    <a:moveTo>
                      <a:pt x="9" y="7"/>
                    </a:moveTo>
                    <a:cubicBezTo>
                      <a:pt x="8" y="9"/>
                      <a:pt x="6" y="11"/>
                      <a:pt x="6" y="13"/>
                    </a:cubicBezTo>
                    <a:cubicBezTo>
                      <a:pt x="6" y="15"/>
                      <a:pt x="8" y="17"/>
                      <a:pt x="10" y="17"/>
                    </a:cubicBezTo>
                    <a:cubicBezTo>
                      <a:pt x="14" y="16"/>
                      <a:pt x="16" y="14"/>
                      <a:pt x="18" y="11"/>
                    </a:cubicBezTo>
                    <a:cubicBezTo>
                      <a:pt x="17" y="8"/>
                      <a:pt x="15" y="7"/>
                      <a:pt x="13" y="6"/>
                    </a:cubicBezTo>
                    <a:cubicBezTo>
                      <a:pt x="11" y="6"/>
                      <a:pt x="10" y="6"/>
                      <a:pt x="9" y="7"/>
                    </a:cubicBezTo>
                    <a:close/>
                    <a:moveTo>
                      <a:pt x="4" y="19"/>
                    </a:moveTo>
                    <a:cubicBezTo>
                      <a:pt x="0" y="15"/>
                      <a:pt x="0" y="11"/>
                      <a:pt x="1" y="6"/>
                    </a:cubicBezTo>
                    <a:cubicBezTo>
                      <a:pt x="2" y="4"/>
                      <a:pt x="3" y="3"/>
                      <a:pt x="4" y="1"/>
                    </a:cubicBezTo>
                    <a:cubicBezTo>
                      <a:pt x="9" y="0"/>
                      <a:pt x="13" y="1"/>
                      <a:pt x="17" y="3"/>
                    </a:cubicBezTo>
                    <a:cubicBezTo>
                      <a:pt x="22" y="5"/>
                      <a:pt x="24" y="12"/>
                      <a:pt x="20" y="16"/>
                    </a:cubicBezTo>
                    <a:cubicBezTo>
                      <a:pt x="18" y="18"/>
                      <a:pt x="16" y="20"/>
                      <a:pt x="14" y="20"/>
                    </a:cubicBezTo>
                    <a:cubicBezTo>
                      <a:pt x="11" y="21"/>
                      <a:pt x="7" y="22"/>
                      <a:pt x="4" y="19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79" name="Freeform 46"/>
              <p:cNvSpPr>
                <a:spLocks/>
              </p:cNvSpPr>
              <p:nvPr/>
            </p:nvSpPr>
            <p:spPr bwMode="auto">
              <a:xfrm>
                <a:off x="1326" y="2826"/>
                <a:ext cx="28" cy="43"/>
              </a:xfrm>
              <a:custGeom>
                <a:avLst/>
                <a:gdLst>
                  <a:gd name="T0" fmla="*/ 7 w 40"/>
                  <a:gd name="T1" fmla="*/ 28 h 61"/>
                  <a:gd name="T2" fmla="*/ 3 w 40"/>
                  <a:gd name="T3" fmla="*/ 24 h 61"/>
                  <a:gd name="T4" fmla="*/ 1 w 40"/>
                  <a:gd name="T5" fmla="*/ 18 h 61"/>
                  <a:gd name="T6" fmla="*/ 19 w 40"/>
                  <a:gd name="T7" fmla="*/ 10 h 61"/>
                  <a:gd name="T8" fmla="*/ 37 w 40"/>
                  <a:gd name="T9" fmla="*/ 0 h 61"/>
                  <a:gd name="T10" fmla="*/ 38 w 40"/>
                  <a:gd name="T11" fmla="*/ 15 h 61"/>
                  <a:gd name="T12" fmla="*/ 39 w 40"/>
                  <a:gd name="T13" fmla="*/ 30 h 61"/>
                  <a:gd name="T14" fmla="*/ 40 w 40"/>
                  <a:gd name="T15" fmla="*/ 45 h 61"/>
                  <a:gd name="T16" fmla="*/ 40 w 40"/>
                  <a:gd name="T17" fmla="*/ 60 h 61"/>
                  <a:gd name="T18" fmla="*/ 37 w 40"/>
                  <a:gd name="T19" fmla="*/ 59 h 61"/>
                  <a:gd name="T20" fmla="*/ 22 w 40"/>
                  <a:gd name="T21" fmla="*/ 43 h 61"/>
                  <a:gd name="T22" fmla="*/ 7 w 40"/>
                  <a:gd name="T23" fmla="*/ 28 h 6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40" h="61">
                    <a:moveTo>
                      <a:pt x="7" y="28"/>
                    </a:moveTo>
                    <a:cubicBezTo>
                      <a:pt x="6" y="27"/>
                      <a:pt x="4" y="25"/>
                      <a:pt x="3" y="24"/>
                    </a:cubicBezTo>
                    <a:cubicBezTo>
                      <a:pt x="1" y="22"/>
                      <a:pt x="0" y="20"/>
                      <a:pt x="1" y="18"/>
                    </a:cubicBezTo>
                    <a:cubicBezTo>
                      <a:pt x="7" y="15"/>
                      <a:pt x="13" y="13"/>
                      <a:pt x="19" y="10"/>
                    </a:cubicBezTo>
                    <a:cubicBezTo>
                      <a:pt x="25" y="7"/>
                      <a:pt x="30" y="2"/>
                      <a:pt x="37" y="0"/>
                    </a:cubicBezTo>
                    <a:cubicBezTo>
                      <a:pt x="39" y="5"/>
                      <a:pt x="38" y="10"/>
                      <a:pt x="38" y="15"/>
                    </a:cubicBezTo>
                    <a:cubicBezTo>
                      <a:pt x="39" y="20"/>
                      <a:pt x="39" y="25"/>
                      <a:pt x="39" y="30"/>
                    </a:cubicBezTo>
                    <a:cubicBezTo>
                      <a:pt x="39" y="35"/>
                      <a:pt x="40" y="40"/>
                      <a:pt x="40" y="45"/>
                    </a:cubicBezTo>
                    <a:cubicBezTo>
                      <a:pt x="40" y="50"/>
                      <a:pt x="40" y="55"/>
                      <a:pt x="40" y="60"/>
                    </a:cubicBezTo>
                    <a:cubicBezTo>
                      <a:pt x="38" y="61"/>
                      <a:pt x="38" y="60"/>
                      <a:pt x="37" y="59"/>
                    </a:cubicBezTo>
                    <a:cubicBezTo>
                      <a:pt x="32" y="54"/>
                      <a:pt x="27" y="48"/>
                      <a:pt x="22" y="43"/>
                    </a:cubicBezTo>
                    <a:cubicBezTo>
                      <a:pt x="17" y="38"/>
                      <a:pt x="13" y="33"/>
                      <a:pt x="7" y="28"/>
                    </a:cubicBezTo>
                    <a:close/>
                  </a:path>
                </a:pathLst>
              </a:custGeom>
              <a:solidFill>
                <a:srgbClr val="FFC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80" name="Freeform 47"/>
              <p:cNvSpPr>
                <a:spLocks/>
              </p:cNvSpPr>
              <p:nvPr/>
            </p:nvSpPr>
            <p:spPr bwMode="auto">
              <a:xfrm>
                <a:off x="1310" y="2551"/>
                <a:ext cx="41" cy="45"/>
              </a:xfrm>
              <a:custGeom>
                <a:avLst/>
                <a:gdLst>
                  <a:gd name="T0" fmla="*/ 48 w 58"/>
                  <a:gd name="T1" fmla="*/ 62 h 63"/>
                  <a:gd name="T2" fmla="*/ 45 w 58"/>
                  <a:gd name="T3" fmla="*/ 62 h 63"/>
                  <a:gd name="T4" fmla="*/ 42 w 58"/>
                  <a:gd name="T5" fmla="*/ 61 h 63"/>
                  <a:gd name="T6" fmla="*/ 20 w 58"/>
                  <a:gd name="T7" fmla="*/ 52 h 63"/>
                  <a:gd name="T8" fmla="*/ 10 w 58"/>
                  <a:gd name="T9" fmla="*/ 50 h 63"/>
                  <a:gd name="T10" fmla="*/ 0 w 58"/>
                  <a:gd name="T11" fmla="*/ 47 h 63"/>
                  <a:gd name="T12" fmla="*/ 4 w 58"/>
                  <a:gd name="T13" fmla="*/ 42 h 63"/>
                  <a:gd name="T14" fmla="*/ 23 w 58"/>
                  <a:gd name="T15" fmla="*/ 28 h 63"/>
                  <a:gd name="T16" fmla="*/ 42 w 58"/>
                  <a:gd name="T17" fmla="*/ 12 h 63"/>
                  <a:gd name="T18" fmla="*/ 56 w 58"/>
                  <a:gd name="T19" fmla="*/ 0 h 63"/>
                  <a:gd name="T20" fmla="*/ 58 w 58"/>
                  <a:gd name="T21" fmla="*/ 2 h 63"/>
                  <a:gd name="T22" fmla="*/ 58 w 58"/>
                  <a:gd name="T23" fmla="*/ 4 h 63"/>
                  <a:gd name="T24" fmla="*/ 54 w 58"/>
                  <a:gd name="T25" fmla="*/ 26 h 63"/>
                  <a:gd name="T26" fmla="*/ 52 w 58"/>
                  <a:gd name="T27" fmla="*/ 39 h 63"/>
                  <a:gd name="T28" fmla="*/ 49 w 58"/>
                  <a:gd name="T29" fmla="*/ 61 h 63"/>
                  <a:gd name="T30" fmla="*/ 48 w 58"/>
                  <a:gd name="T31" fmla="*/ 62 h 6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58" h="63">
                    <a:moveTo>
                      <a:pt x="48" y="62"/>
                    </a:moveTo>
                    <a:cubicBezTo>
                      <a:pt x="47" y="63"/>
                      <a:pt x="46" y="62"/>
                      <a:pt x="45" y="62"/>
                    </a:cubicBezTo>
                    <a:cubicBezTo>
                      <a:pt x="44" y="62"/>
                      <a:pt x="43" y="61"/>
                      <a:pt x="42" y="61"/>
                    </a:cubicBezTo>
                    <a:cubicBezTo>
                      <a:pt x="35" y="58"/>
                      <a:pt x="28" y="55"/>
                      <a:pt x="20" y="52"/>
                    </a:cubicBezTo>
                    <a:cubicBezTo>
                      <a:pt x="17" y="51"/>
                      <a:pt x="14" y="50"/>
                      <a:pt x="10" y="50"/>
                    </a:cubicBezTo>
                    <a:cubicBezTo>
                      <a:pt x="7" y="49"/>
                      <a:pt x="3" y="49"/>
                      <a:pt x="0" y="47"/>
                    </a:cubicBezTo>
                    <a:cubicBezTo>
                      <a:pt x="2" y="45"/>
                      <a:pt x="3" y="44"/>
                      <a:pt x="4" y="42"/>
                    </a:cubicBezTo>
                    <a:cubicBezTo>
                      <a:pt x="10" y="37"/>
                      <a:pt x="16" y="32"/>
                      <a:pt x="23" y="28"/>
                    </a:cubicBezTo>
                    <a:cubicBezTo>
                      <a:pt x="30" y="24"/>
                      <a:pt x="36" y="18"/>
                      <a:pt x="42" y="12"/>
                    </a:cubicBezTo>
                    <a:cubicBezTo>
                      <a:pt x="47" y="7"/>
                      <a:pt x="52" y="3"/>
                      <a:pt x="56" y="0"/>
                    </a:cubicBezTo>
                    <a:cubicBezTo>
                      <a:pt x="58" y="0"/>
                      <a:pt x="58" y="1"/>
                      <a:pt x="58" y="2"/>
                    </a:cubicBezTo>
                    <a:cubicBezTo>
                      <a:pt x="58" y="3"/>
                      <a:pt x="58" y="4"/>
                      <a:pt x="58" y="4"/>
                    </a:cubicBezTo>
                    <a:cubicBezTo>
                      <a:pt x="56" y="12"/>
                      <a:pt x="55" y="19"/>
                      <a:pt x="54" y="26"/>
                    </a:cubicBezTo>
                    <a:cubicBezTo>
                      <a:pt x="53" y="30"/>
                      <a:pt x="53" y="35"/>
                      <a:pt x="52" y="39"/>
                    </a:cubicBezTo>
                    <a:cubicBezTo>
                      <a:pt x="51" y="47"/>
                      <a:pt x="50" y="54"/>
                      <a:pt x="49" y="61"/>
                    </a:cubicBezTo>
                    <a:cubicBezTo>
                      <a:pt x="49" y="62"/>
                      <a:pt x="48" y="62"/>
                      <a:pt x="48" y="62"/>
                    </a:cubicBezTo>
                    <a:close/>
                  </a:path>
                </a:pathLst>
              </a:custGeom>
              <a:solidFill>
                <a:srgbClr val="FFC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81" name="Freeform 48"/>
              <p:cNvSpPr>
                <a:spLocks/>
              </p:cNvSpPr>
              <p:nvPr/>
            </p:nvSpPr>
            <p:spPr bwMode="auto">
              <a:xfrm>
                <a:off x="1263" y="2841"/>
                <a:ext cx="59" cy="91"/>
              </a:xfrm>
              <a:custGeom>
                <a:avLst/>
                <a:gdLst>
                  <a:gd name="T0" fmla="*/ 9 w 85"/>
                  <a:gd name="T1" fmla="*/ 9 h 129"/>
                  <a:gd name="T2" fmla="*/ 42 w 85"/>
                  <a:gd name="T3" fmla="*/ 8 h 129"/>
                  <a:gd name="T4" fmla="*/ 51 w 85"/>
                  <a:gd name="T5" fmla="*/ 6 h 129"/>
                  <a:gd name="T6" fmla="*/ 77 w 85"/>
                  <a:gd name="T7" fmla="*/ 1 h 129"/>
                  <a:gd name="T8" fmla="*/ 82 w 85"/>
                  <a:gd name="T9" fmla="*/ 0 h 129"/>
                  <a:gd name="T10" fmla="*/ 85 w 85"/>
                  <a:gd name="T11" fmla="*/ 9 h 129"/>
                  <a:gd name="T12" fmla="*/ 73 w 85"/>
                  <a:gd name="T13" fmla="*/ 57 h 129"/>
                  <a:gd name="T14" fmla="*/ 69 w 85"/>
                  <a:gd name="T15" fmla="*/ 69 h 129"/>
                  <a:gd name="T16" fmla="*/ 62 w 85"/>
                  <a:gd name="T17" fmla="*/ 91 h 129"/>
                  <a:gd name="T18" fmla="*/ 58 w 85"/>
                  <a:gd name="T19" fmla="*/ 104 h 129"/>
                  <a:gd name="T20" fmla="*/ 56 w 85"/>
                  <a:gd name="T21" fmla="*/ 109 h 129"/>
                  <a:gd name="T22" fmla="*/ 50 w 85"/>
                  <a:gd name="T23" fmla="*/ 128 h 129"/>
                  <a:gd name="T24" fmla="*/ 49 w 85"/>
                  <a:gd name="T25" fmla="*/ 129 h 129"/>
                  <a:gd name="T26" fmla="*/ 47 w 85"/>
                  <a:gd name="T27" fmla="*/ 127 h 129"/>
                  <a:gd name="T28" fmla="*/ 44 w 85"/>
                  <a:gd name="T29" fmla="*/ 119 h 129"/>
                  <a:gd name="T30" fmla="*/ 26 w 85"/>
                  <a:gd name="T31" fmla="*/ 77 h 129"/>
                  <a:gd name="T32" fmla="*/ 12 w 85"/>
                  <a:gd name="T33" fmla="*/ 41 h 129"/>
                  <a:gd name="T34" fmla="*/ 1 w 85"/>
                  <a:gd name="T35" fmla="*/ 14 h 129"/>
                  <a:gd name="T36" fmla="*/ 0 w 85"/>
                  <a:gd name="T37" fmla="*/ 9 h 129"/>
                  <a:gd name="T38" fmla="*/ 9 w 85"/>
                  <a:gd name="T39" fmla="*/ 9 h 1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85" h="129">
                    <a:moveTo>
                      <a:pt x="9" y="9"/>
                    </a:moveTo>
                    <a:cubicBezTo>
                      <a:pt x="20" y="10"/>
                      <a:pt x="31" y="10"/>
                      <a:pt x="42" y="8"/>
                    </a:cubicBezTo>
                    <a:cubicBezTo>
                      <a:pt x="45" y="7"/>
                      <a:pt x="48" y="7"/>
                      <a:pt x="51" y="6"/>
                    </a:cubicBezTo>
                    <a:cubicBezTo>
                      <a:pt x="60" y="6"/>
                      <a:pt x="69" y="2"/>
                      <a:pt x="77" y="1"/>
                    </a:cubicBezTo>
                    <a:cubicBezTo>
                      <a:pt x="79" y="0"/>
                      <a:pt x="81" y="0"/>
                      <a:pt x="82" y="0"/>
                    </a:cubicBezTo>
                    <a:cubicBezTo>
                      <a:pt x="85" y="3"/>
                      <a:pt x="85" y="6"/>
                      <a:pt x="85" y="9"/>
                    </a:cubicBezTo>
                    <a:cubicBezTo>
                      <a:pt x="80" y="25"/>
                      <a:pt x="77" y="41"/>
                      <a:pt x="73" y="57"/>
                    </a:cubicBezTo>
                    <a:cubicBezTo>
                      <a:pt x="72" y="61"/>
                      <a:pt x="70" y="65"/>
                      <a:pt x="69" y="69"/>
                    </a:cubicBezTo>
                    <a:cubicBezTo>
                      <a:pt x="66" y="76"/>
                      <a:pt x="64" y="84"/>
                      <a:pt x="62" y="91"/>
                    </a:cubicBezTo>
                    <a:cubicBezTo>
                      <a:pt x="60" y="95"/>
                      <a:pt x="59" y="100"/>
                      <a:pt x="58" y="104"/>
                    </a:cubicBezTo>
                    <a:cubicBezTo>
                      <a:pt x="57" y="105"/>
                      <a:pt x="57" y="107"/>
                      <a:pt x="56" y="109"/>
                    </a:cubicBezTo>
                    <a:cubicBezTo>
                      <a:pt x="54" y="115"/>
                      <a:pt x="52" y="122"/>
                      <a:pt x="50" y="128"/>
                    </a:cubicBezTo>
                    <a:cubicBezTo>
                      <a:pt x="50" y="129"/>
                      <a:pt x="49" y="129"/>
                      <a:pt x="49" y="129"/>
                    </a:cubicBezTo>
                    <a:cubicBezTo>
                      <a:pt x="48" y="128"/>
                      <a:pt x="47" y="128"/>
                      <a:pt x="47" y="127"/>
                    </a:cubicBezTo>
                    <a:cubicBezTo>
                      <a:pt x="46" y="124"/>
                      <a:pt x="45" y="122"/>
                      <a:pt x="44" y="119"/>
                    </a:cubicBezTo>
                    <a:cubicBezTo>
                      <a:pt x="37" y="105"/>
                      <a:pt x="32" y="91"/>
                      <a:pt x="26" y="77"/>
                    </a:cubicBezTo>
                    <a:cubicBezTo>
                      <a:pt x="22" y="65"/>
                      <a:pt x="17" y="53"/>
                      <a:pt x="12" y="41"/>
                    </a:cubicBezTo>
                    <a:cubicBezTo>
                      <a:pt x="8" y="32"/>
                      <a:pt x="5" y="23"/>
                      <a:pt x="1" y="14"/>
                    </a:cubicBezTo>
                    <a:cubicBezTo>
                      <a:pt x="1" y="13"/>
                      <a:pt x="0" y="11"/>
                      <a:pt x="0" y="9"/>
                    </a:cubicBezTo>
                    <a:cubicBezTo>
                      <a:pt x="3" y="8"/>
                      <a:pt x="6" y="8"/>
                      <a:pt x="9" y="9"/>
                    </a:cubicBezTo>
                    <a:close/>
                  </a:path>
                </a:pathLst>
              </a:custGeom>
              <a:solidFill>
                <a:srgbClr val="FFC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82" name="Freeform 49"/>
              <p:cNvSpPr>
                <a:spLocks/>
              </p:cNvSpPr>
              <p:nvPr/>
            </p:nvSpPr>
            <p:spPr bwMode="auto">
              <a:xfrm>
                <a:off x="1272" y="2532"/>
                <a:ext cx="31" cy="52"/>
              </a:xfrm>
              <a:custGeom>
                <a:avLst/>
                <a:gdLst>
                  <a:gd name="T0" fmla="*/ 9 w 45"/>
                  <a:gd name="T1" fmla="*/ 71 h 74"/>
                  <a:gd name="T2" fmla="*/ 4 w 45"/>
                  <a:gd name="T3" fmla="*/ 71 h 74"/>
                  <a:gd name="T4" fmla="*/ 1 w 45"/>
                  <a:gd name="T5" fmla="*/ 64 h 74"/>
                  <a:gd name="T6" fmla="*/ 2 w 45"/>
                  <a:gd name="T7" fmla="*/ 59 h 74"/>
                  <a:gd name="T8" fmla="*/ 5 w 45"/>
                  <a:gd name="T9" fmla="*/ 53 h 74"/>
                  <a:gd name="T10" fmla="*/ 22 w 45"/>
                  <a:gd name="T11" fmla="*/ 24 h 74"/>
                  <a:gd name="T12" fmla="*/ 31 w 45"/>
                  <a:gd name="T13" fmla="*/ 5 h 74"/>
                  <a:gd name="T14" fmla="*/ 35 w 45"/>
                  <a:gd name="T15" fmla="*/ 0 h 74"/>
                  <a:gd name="T16" fmla="*/ 40 w 45"/>
                  <a:gd name="T17" fmla="*/ 36 h 74"/>
                  <a:gd name="T18" fmla="*/ 45 w 45"/>
                  <a:gd name="T19" fmla="*/ 73 h 74"/>
                  <a:gd name="T20" fmla="*/ 41 w 45"/>
                  <a:gd name="T21" fmla="*/ 73 h 74"/>
                  <a:gd name="T22" fmla="*/ 18 w 45"/>
                  <a:gd name="T23" fmla="*/ 71 h 74"/>
                  <a:gd name="T24" fmla="*/ 9 w 45"/>
                  <a:gd name="T25" fmla="*/ 71 h 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45" h="74">
                    <a:moveTo>
                      <a:pt x="9" y="71"/>
                    </a:moveTo>
                    <a:cubicBezTo>
                      <a:pt x="7" y="71"/>
                      <a:pt x="6" y="71"/>
                      <a:pt x="4" y="71"/>
                    </a:cubicBezTo>
                    <a:cubicBezTo>
                      <a:pt x="3" y="69"/>
                      <a:pt x="3" y="66"/>
                      <a:pt x="1" y="64"/>
                    </a:cubicBezTo>
                    <a:cubicBezTo>
                      <a:pt x="0" y="63"/>
                      <a:pt x="1" y="61"/>
                      <a:pt x="2" y="59"/>
                    </a:cubicBezTo>
                    <a:cubicBezTo>
                      <a:pt x="3" y="57"/>
                      <a:pt x="4" y="55"/>
                      <a:pt x="5" y="53"/>
                    </a:cubicBezTo>
                    <a:cubicBezTo>
                      <a:pt x="11" y="44"/>
                      <a:pt x="17" y="34"/>
                      <a:pt x="22" y="24"/>
                    </a:cubicBezTo>
                    <a:cubicBezTo>
                      <a:pt x="26" y="18"/>
                      <a:pt x="28" y="12"/>
                      <a:pt x="31" y="5"/>
                    </a:cubicBezTo>
                    <a:cubicBezTo>
                      <a:pt x="32" y="3"/>
                      <a:pt x="33" y="2"/>
                      <a:pt x="35" y="0"/>
                    </a:cubicBezTo>
                    <a:cubicBezTo>
                      <a:pt x="37" y="12"/>
                      <a:pt x="38" y="24"/>
                      <a:pt x="40" y="36"/>
                    </a:cubicBezTo>
                    <a:cubicBezTo>
                      <a:pt x="41" y="49"/>
                      <a:pt x="43" y="61"/>
                      <a:pt x="45" y="73"/>
                    </a:cubicBezTo>
                    <a:cubicBezTo>
                      <a:pt x="44" y="73"/>
                      <a:pt x="42" y="74"/>
                      <a:pt x="41" y="73"/>
                    </a:cubicBezTo>
                    <a:cubicBezTo>
                      <a:pt x="34" y="72"/>
                      <a:pt x="26" y="71"/>
                      <a:pt x="18" y="71"/>
                    </a:cubicBezTo>
                    <a:cubicBezTo>
                      <a:pt x="15" y="70"/>
                      <a:pt x="12" y="71"/>
                      <a:pt x="9" y="71"/>
                    </a:cubicBezTo>
                    <a:close/>
                  </a:path>
                </a:pathLst>
              </a:custGeom>
              <a:solidFill>
                <a:srgbClr val="FFC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83" name="Freeform 50"/>
              <p:cNvSpPr>
                <a:spLocks/>
              </p:cNvSpPr>
              <p:nvPr/>
            </p:nvSpPr>
            <p:spPr bwMode="auto">
              <a:xfrm>
                <a:off x="1273" y="2706"/>
                <a:ext cx="22" cy="10"/>
              </a:xfrm>
              <a:custGeom>
                <a:avLst/>
                <a:gdLst>
                  <a:gd name="T0" fmla="*/ 4 w 32"/>
                  <a:gd name="T1" fmla="*/ 2 h 14"/>
                  <a:gd name="T2" fmla="*/ 7 w 32"/>
                  <a:gd name="T3" fmla="*/ 6 h 14"/>
                  <a:gd name="T4" fmla="*/ 26 w 32"/>
                  <a:gd name="T5" fmla="*/ 7 h 14"/>
                  <a:gd name="T6" fmla="*/ 31 w 32"/>
                  <a:gd name="T7" fmla="*/ 4 h 14"/>
                  <a:gd name="T8" fmla="*/ 29 w 32"/>
                  <a:gd name="T9" fmla="*/ 10 h 14"/>
                  <a:gd name="T10" fmla="*/ 14 w 32"/>
                  <a:gd name="T11" fmla="*/ 14 h 14"/>
                  <a:gd name="T12" fmla="*/ 13 w 32"/>
                  <a:gd name="T13" fmla="*/ 14 h 14"/>
                  <a:gd name="T14" fmla="*/ 4 w 32"/>
                  <a:gd name="T15" fmla="*/ 8 h 14"/>
                  <a:gd name="T16" fmla="*/ 0 w 32"/>
                  <a:gd name="T17" fmla="*/ 1 h 14"/>
                  <a:gd name="T18" fmla="*/ 4 w 32"/>
                  <a:gd name="T19" fmla="*/ 2 h 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32" h="14">
                    <a:moveTo>
                      <a:pt x="4" y="2"/>
                    </a:moveTo>
                    <a:cubicBezTo>
                      <a:pt x="5" y="4"/>
                      <a:pt x="6" y="5"/>
                      <a:pt x="7" y="6"/>
                    </a:cubicBezTo>
                    <a:cubicBezTo>
                      <a:pt x="13" y="12"/>
                      <a:pt x="20" y="10"/>
                      <a:pt x="26" y="7"/>
                    </a:cubicBezTo>
                    <a:cubicBezTo>
                      <a:pt x="27" y="6"/>
                      <a:pt x="29" y="4"/>
                      <a:pt x="31" y="4"/>
                    </a:cubicBezTo>
                    <a:cubicBezTo>
                      <a:pt x="32" y="9"/>
                      <a:pt x="32" y="9"/>
                      <a:pt x="29" y="10"/>
                    </a:cubicBezTo>
                    <a:cubicBezTo>
                      <a:pt x="24" y="13"/>
                      <a:pt x="19" y="13"/>
                      <a:pt x="14" y="14"/>
                    </a:cubicBezTo>
                    <a:cubicBezTo>
                      <a:pt x="14" y="14"/>
                      <a:pt x="14" y="14"/>
                      <a:pt x="13" y="14"/>
                    </a:cubicBezTo>
                    <a:cubicBezTo>
                      <a:pt x="10" y="13"/>
                      <a:pt x="7" y="10"/>
                      <a:pt x="4" y="8"/>
                    </a:cubicBezTo>
                    <a:cubicBezTo>
                      <a:pt x="2" y="7"/>
                      <a:pt x="0" y="4"/>
                      <a:pt x="0" y="1"/>
                    </a:cubicBezTo>
                    <a:cubicBezTo>
                      <a:pt x="2" y="0"/>
                      <a:pt x="4" y="1"/>
                      <a:pt x="4" y="2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84" name="Freeform 51"/>
              <p:cNvSpPr>
                <a:spLocks/>
              </p:cNvSpPr>
              <p:nvPr/>
            </p:nvSpPr>
            <p:spPr bwMode="auto">
              <a:xfrm>
                <a:off x="1233" y="2741"/>
                <a:ext cx="102" cy="25"/>
              </a:xfrm>
              <a:custGeom>
                <a:avLst/>
                <a:gdLst>
                  <a:gd name="T0" fmla="*/ 85 w 148"/>
                  <a:gd name="T1" fmla="*/ 34 h 35"/>
                  <a:gd name="T2" fmla="*/ 58 w 148"/>
                  <a:gd name="T3" fmla="*/ 31 h 35"/>
                  <a:gd name="T4" fmla="*/ 39 w 148"/>
                  <a:gd name="T5" fmla="*/ 25 h 35"/>
                  <a:gd name="T6" fmla="*/ 32 w 148"/>
                  <a:gd name="T7" fmla="*/ 22 h 35"/>
                  <a:gd name="T8" fmla="*/ 13 w 148"/>
                  <a:gd name="T9" fmla="*/ 13 h 35"/>
                  <a:gd name="T10" fmla="*/ 9 w 148"/>
                  <a:gd name="T11" fmla="*/ 11 h 35"/>
                  <a:gd name="T12" fmla="*/ 2 w 148"/>
                  <a:gd name="T13" fmla="*/ 5 h 35"/>
                  <a:gd name="T14" fmla="*/ 2 w 148"/>
                  <a:gd name="T15" fmla="*/ 0 h 35"/>
                  <a:gd name="T16" fmla="*/ 4 w 148"/>
                  <a:gd name="T17" fmla="*/ 1 h 35"/>
                  <a:gd name="T18" fmla="*/ 32 w 148"/>
                  <a:gd name="T19" fmla="*/ 17 h 35"/>
                  <a:gd name="T20" fmla="*/ 45 w 148"/>
                  <a:gd name="T21" fmla="*/ 22 h 35"/>
                  <a:gd name="T22" fmla="*/ 71 w 148"/>
                  <a:gd name="T23" fmla="*/ 28 h 35"/>
                  <a:gd name="T24" fmla="*/ 100 w 148"/>
                  <a:gd name="T25" fmla="*/ 28 h 35"/>
                  <a:gd name="T26" fmla="*/ 112 w 148"/>
                  <a:gd name="T27" fmla="*/ 27 h 35"/>
                  <a:gd name="T28" fmla="*/ 143 w 148"/>
                  <a:gd name="T29" fmla="*/ 16 h 35"/>
                  <a:gd name="T30" fmla="*/ 146 w 148"/>
                  <a:gd name="T31" fmla="*/ 15 h 35"/>
                  <a:gd name="T32" fmla="*/ 148 w 148"/>
                  <a:gd name="T33" fmla="*/ 16 h 35"/>
                  <a:gd name="T34" fmla="*/ 143 w 148"/>
                  <a:gd name="T35" fmla="*/ 22 h 35"/>
                  <a:gd name="T36" fmla="*/ 121 w 148"/>
                  <a:gd name="T37" fmla="*/ 30 h 35"/>
                  <a:gd name="T38" fmla="*/ 98 w 148"/>
                  <a:gd name="T39" fmla="*/ 34 h 35"/>
                  <a:gd name="T40" fmla="*/ 85 w 148"/>
                  <a:gd name="T41" fmla="*/ 34 h 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48" h="35">
                    <a:moveTo>
                      <a:pt x="85" y="34"/>
                    </a:moveTo>
                    <a:cubicBezTo>
                      <a:pt x="76" y="34"/>
                      <a:pt x="67" y="34"/>
                      <a:pt x="58" y="31"/>
                    </a:cubicBezTo>
                    <a:cubicBezTo>
                      <a:pt x="52" y="29"/>
                      <a:pt x="45" y="27"/>
                      <a:pt x="39" y="25"/>
                    </a:cubicBezTo>
                    <a:cubicBezTo>
                      <a:pt x="37" y="24"/>
                      <a:pt x="34" y="23"/>
                      <a:pt x="32" y="22"/>
                    </a:cubicBezTo>
                    <a:cubicBezTo>
                      <a:pt x="25" y="19"/>
                      <a:pt x="19" y="16"/>
                      <a:pt x="13" y="13"/>
                    </a:cubicBezTo>
                    <a:cubicBezTo>
                      <a:pt x="11" y="12"/>
                      <a:pt x="10" y="12"/>
                      <a:pt x="9" y="11"/>
                    </a:cubicBezTo>
                    <a:cubicBezTo>
                      <a:pt x="7" y="9"/>
                      <a:pt x="5" y="7"/>
                      <a:pt x="2" y="5"/>
                    </a:cubicBezTo>
                    <a:cubicBezTo>
                      <a:pt x="0" y="4"/>
                      <a:pt x="1" y="2"/>
                      <a:pt x="2" y="0"/>
                    </a:cubicBezTo>
                    <a:cubicBezTo>
                      <a:pt x="3" y="0"/>
                      <a:pt x="3" y="0"/>
                      <a:pt x="4" y="1"/>
                    </a:cubicBezTo>
                    <a:cubicBezTo>
                      <a:pt x="13" y="7"/>
                      <a:pt x="22" y="12"/>
                      <a:pt x="32" y="17"/>
                    </a:cubicBezTo>
                    <a:cubicBezTo>
                      <a:pt x="36" y="19"/>
                      <a:pt x="40" y="20"/>
                      <a:pt x="45" y="22"/>
                    </a:cubicBezTo>
                    <a:cubicBezTo>
                      <a:pt x="53" y="24"/>
                      <a:pt x="62" y="27"/>
                      <a:pt x="71" y="28"/>
                    </a:cubicBezTo>
                    <a:cubicBezTo>
                      <a:pt x="80" y="29"/>
                      <a:pt x="90" y="30"/>
                      <a:pt x="100" y="28"/>
                    </a:cubicBezTo>
                    <a:cubicBezTo>
                      <a:pt x="104" y="27"/>
                      <a:pt x="108" y="27"/>
                      <a:pt x="112" y="27"/>
                    </a:cubicBezTo>
                    <a:cubicBezTo>
                      <a:pt x="123" y="25"/>
                      <a:pt x="133" y="22"/>
                      <a:pt x="143" y="16"/>
                    </a:cubicBezTo>
                    <a:cubicBezTo>
                      <a:pt x="144" y="16"/>
                      <a:pt x="145" y="15"/>
                      <a:pt x="146" y="15"/>
                    </a:cubicBezTo>
                    <a:cubicBezTo>
                      <a:pt x="146" y="15"/>
                      <a:pt x="147" y="15"/>
                      <a:pt x="148" y="16"/>
                    </a:cubicBezTo>
                    <a:cubicBezTo>
                      <a:pt x="147" y="19"/>
                      <a:pt x="145" y="20"/>
                      <a:pt x="143" y="22"/>
                    </a:cubicBezTo>
                    <a:cubicBezTo>
                      <a:pt x="136" y="26"/>
                      <a:pt x="129" y="29"/>
                      <a:pt x="121" y="30"/>
                    </a:cubicBezTo>
                    <a:cubicBezTo>
                      <a:pt x="113" y="31"/>
                      <a:pt x="106" y="33"/>
                      <a:pt x="98" y="34"/>
                    </a:cubicBezTo>
                    <a:cubicBezTo>
                      <a:pt x="94" y="34"/>
                      <a:pt x="90" y="35"/>
                      <a:pt x="85" y="34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85" name="Freeform 52"/>
              <p:cNvSpPr>
                <a:spLocks/>
              </p:cNvSpPr>
              <p:nvPr/>
            </p:nvSpPr>
            <p:spPr bwMode="auto">
              <a:xfrm>
                <a:off x="1232" y="2503"/>
                <a:ext cx="37" cy="84"/>
              </a:xfrm>
              <a:custGeom>
                <a:avLst/>
                <a:gdLst>
                  <a:gd name="T0" fmla="*/ 0 w 53"/>
                  <a:gd name="T1" fmla="*/ 29 h 118"/>
                  <a:gd name="T2" fmla="*/ 1 w 53"/>
                  <a:gd name="T3" fmla="*/ 0 h 118"/>
                  <a:gd name="T4" fmla="*/ 6 w 53"/>
                  <a:gd name="T5" fmla="*/ 12 h 118"/>
                  <a:gd name="T6" fmla="*/ 9 w 53"/>
                  <a:gd name="T7" fmla="*/ 19 h 118"/>
                  <a:gd name="T8" fmla="*/ 22 w 53"/>
                  <a:gd name="T9" fmla="*/ 42 h 118"/>
                  <a:gd name="T10" fmla="*/ 27 w 53"/>
                  <a:gd name="T11" fmla="*/ 55 h 118"/>
                  <a:gd name="T12" fmla="*/ 32 w 53"/>
                  <a:gd name="T13" fmla="*/ 64 h 118"/>
                  <a:gd name="T14" fmla="*/ 32 w 53"/>
                  <a:gd name="T15" fmla="*/ 65 h 118"/>
                  <a:gd name="T16" fmla="*/ 47 w 53"/>
                  <a:gd name="T17" fmla="*/ 94 h 118"/>
                  <a:gd name="T18" fmla="*/ 49 w 53"/>
                  <a:gd name="T19" fmla="*/ 105 h 118"/>
                  <a:gd name="T20" fmla="*/ 51 w 53"/>
                  <a:gd name="T21" fmla="*/ 108 h 118"/>
                  <a:gd name="T22" fmla="*/ 53 w 53"/>
                  <a:gd name="T23" fmla="*/ 110 h 118"/>
                  <a:gd name="T24" fmla="*/ 51 w 53"/>
                  <a:gd name="T25" fmla="*/ 112 h 118"/>
                  <a:gd name="T26" fmla="*/ 47 w 53"/>
                  <a:gd name="T27" fmla="*/ 112 h 118"/>
                  <a:gd name="T28" fmla="*/ 23 w 53"/>
                  <a:gd name="T29" fmla="*/ 115 h 118"/>
                  <a:gd name="T30" fmla="*/ 7 w 53"/>
                  <a:gd name="T31" fmla="*/ 118 h 118"/>
                  <a:gd name="T32" fmla="*/ 2 w 53"/>
                  <a:gd name="T33" fmla="*/ 113 h 118"/>
                  <a:gd name="T34" fmla="*/ 2 w 53"/>
                  <a:gd name="T35" fmla="*/ 105 h 118"/>
                  <a:gd name="T36" fmla="*/ 0 w 53"/>
                  <a:gd name="T37" fmla="*/ 62 h 118"/>
                  <a:gd name="T38" fmla="*/ 0 w 53"/>
                  <a:gd name="T39" fmla="*/ 29 h 1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53" h="118">
                    <a:moveTo>
                      <a:pt x="0" y="29"/>
                    </a:moveTo>
                    <a:cubicBezTo>
                      <a:pt x="0" y="20"/>
                      <a:pt x="1" y="11"/>
                      <a:pt x="1" y="0"/>
                    </a:cubicBezTo>
                    <a:cubicBezTo>
                      <a:pt x="4" y="5"/>
                      <a:pt x="5" y="8"/>
                      <a:pt x="6" y="12"/>
                    </a:cubicBezTo>
                    <a:cubicBezTo>
                      <a:pt x="7" y="14"/>
                      <a:pt x="8" y="16"/>
                      <a:pt x="9" y="19"/>
                    </a:cubicBezTo>
                    <a:cubicBezTo>
                      <a:pt x="14" y="26"/>
                      <a:pt x="17" y="34"/>
                      <a:pt x="22" y="42"/>
                    </a:cubicBezTo>
                    <a:cubicBezTo>
                      <a:pt x="24" y="46"/>
                      <a:pt x="25" y="51"/>
                      <a:pt x="27" y="55"/>
                    </a:cubicBezTo>
                    <a:cubicBezTo>
                      <a:pt x="29" y="58"/>
                      <a:pt x="29" y="61"/>
                      <a:pt x="32" y="64"/>
                    </a:cubicBezTo>
                    <a:cubicBezTo>
                      <a:pt x="32" y="64"/>
                      <a:pt x="32" y="64"/>
                      <a:pt x="32" y="65"/>
                    </a:cubicBezTo>
                    <a:cubicBezTo>
                      <a:pt x="36" y="75"/>
                      <a:pt x="42" y="84"/>
                      <a:pt x="47" y="94"/>
                    </a:cubicBezTo>
                    <a:cubicBezTo>
                      <a:pt x="48" y="98"/>
                      <a:pt x="50" y="101"/>
                      <a:pt x="49" y="105"/>
                    </a:cubicBezTo>
                    <a:cubicBezTo>
                      <a:pt x="49" y="107"/>
                      <a:pt x="50" y="108"/>
                      <a:pt x="51" y="108"/>
                    </a:cubicBezTo>
                    <a:cubicBezTo>
                      <a:pt x="52" y="108"/>
                      <a:pt x="53" y="109"/>
                      <a:pt x="53" y="110"/>
                    </a:cubicBezTo>
                    <a:cubicBezTo>
                      <a:pt x="53" y="111"/>
                      <a:pt x="52" y="111"/>
                      <a:pt x="51" y="112"/>
                    </a:cubicBezTo>
                    <a:cubicBezTo>
                      <a:pt x="50" y="112"/>
                      <a:pt x="48" y="112"/>
                      <a:pt x="47" y="112"/>
                    </a:cubicBezTo>
                    <a:cubicBezTo>
                      <a:pt x="39" y="113"/>
                      <a:pt x="31" y="114"/>
                      <a:pt x="23" y="115"/>
                    </a:cubicBezTo>
                    <a:cubicBezTo>
                      <a:pt x="18" y="116"/>
                      <a:pt x="12" y="117"/>
                      <a:pt x="7" y="118"/>
                    </a:cubicBezTo>
                    <a:cubicBezTo>
                      <a:pt x="5" y="118"/>
                      <a:pt x="3" y="116"/>
                      <a:pt x="2" y="113"/>
                    </a:cubicBezTo>
                    <a:cubicBezTo>
                      <a:pt x="2" y="111"/>
                      <a:pt x="2" y="108"/>
                      <a:pt x="2" y="105"/>
                    </a:cubicBezTo>
                    <a:cubicBezTo>
                      <a:pt x="1" y="91"/>
                      <a:pt x="0" y="76"/>
                      <a:pt x="0" y="62"/>
                    </a:cubicBezTo>
                    <a:cubicBezTo>
                      <a:pt x="0" y="51"/>
                      <a:pt x="0" y="40"/>
                      <a:pt x="0" y="29"/>
                    </a:cubicBezTo>
                    <a:close/>
                  </a:path>
                </a:pathLst>
              </a:custGeom>
              <a:solidFill>
                <a:srgbClr val="FFC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86" name="Freeform 53"/>
              <p:cNvSpPr>
                <a:spLocks/>
              </p:cNvSpPr>
              <p:nvPr/>
            </p:nvSpPr>
            <p:spPr bwMode="auto">
              <a:xfrm>
                <a:off x="1227" y="2827"/>
                <a:ext cx="1" cy="1"/>
              </a:xfrm>
              <a:custGeom>
                <a:avLst/>
                <a:gdLst>
                  <a:gd name="T0" fmla="*/ 1 w 2"/>
                  <a:gd name="T1" fmla="*/ 0 h 1"/>
                  <a:gd name="T2" fmla="*/ 2 w 2"/>
                  <a:gd name="T3" fmla="*/ 1 h 1"/>
                  <a:gd name="T4" fmla="*/ 1 w 2"/>
                  <a:gd name="T5" fmla="*/ 1 h 1"/>
                  <a:gd name="T6" fmla="*/ 0 w 2"/>
                  <a:gd name="T7" fmla="*/ 1 h 1"/>
                  <a:gd name="T8" fmla="*/ 1 w 2"/>
                  <a:gd name="T9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" h="1">
                    <a:moveTo>
                      <a:pt x="1" y="0"/>
                    </a:moveTo>
                    <a:cubicBezTo>
                      <a:pt x="1" y="1"/>
                      <a:pt x="1" y="1"/>
                      <a:pt x="2" y="1"/>
                    </a:cubicBezTo>
                    <a:cubicBezTo>
                      <a:pt x="1" y="1"/>
                      <a:pt x="1" y="1"/>
                      <a:pt x="1" y="1"/>
                    </a:cubicBezTo>
                    <a:cubicBezTo>
                      <a:pt x="1" y="1"/>
                      <a:pt x="0" y="1"/>
                      <a:pt x="0" y="1"/>
                    </a:cubicBezTo>
                    <a:cubicBezTo>
                      <a:pt x="0" y="1"/>
                      <a:pt x="0" y="0"/>
                      <a:pt x="1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87" name="Rectangle 54"/>
              <p:cNvSpPr>
                <a:spLocks noChangeArrowheads="1"/>
              </p:cNvSpPr>
              <p:nvPr/>
            </p:nvSpPr>
            <p:spPr bwMode="auto">
              <a:xfrm>
                <a:off x="1220" y="2824"/>
                <a:ext cx="1" cy="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88" name="Oval 55"/>
              <p:cNvSpPr>
                <a:spLocks noChangeArrowheads="1"/>
              </p:cNvSpPr>
              <p:nvPr/>
            </p:nvSpPr>
            <p:spPr bwMode="auto">
              <a:xfrm>
                <a:off x="1217" y="2823"/>
                <a:ext cx="1" cy="1"/>
              </a:xfrm>
              <a:prstGeom prst="ellipse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89" name="Freeform 56"/>
              <p:cNvSpPr>
                <a:spLocks/>
              </p:cNvSpPr>
              <p:nvPr/>
            </p:nvSpPr>
            <p:spPr bwMode="auto">
              <a:xfrm>
                <a:off x="1214" y="2661"/>
                <a:ext cx="9" cy="8"/>
              </a:xfrm>
              <a:custGeom>
                <a:avLst/>
                <a:gdLst>
                  <a:gd name="T0" fmla="*/ 4 w 13"/>
                  <a:gd name="T1" fmla="*/ 11 h 11"/>
                  <a:gd name="T2" fmla="*/ 2 w 13"/>
                  <a:gd name="T3" fmla="*/ 5 h 11"/>
                  <a:gd name="T4" fmla="*/ 6 w 13"/>
                  <a:gd name="T5" fmla="*/ 1 h 11"/>
                  <a:gd name="T6" fmla="*/ 13 w 13"/>
                  <a:gd name="T7" fmla="*/ 2 h 11"/>
                  <a:gd name="T8" fmla="*/ 11 w 13"/>
                  <a:gd name="T9" fmla="*/ 8 h 11"/>
                  <a:gd name="T10" fmla="*/ 4 w 13"/>
                  <a:gd name="T11" fmla="*/ 11 h 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3" h="11">
                    <a:moveTo>
                      <a:pt x="4" y="11"/>
                    </a:moveTo>
                    <a:cubicBezTo>
                      <a:pt x="1" y="10"/>
                      <a:pt x="0" y="7"/>
                      <a:pt x="2" y="5"/>
                    </a:cubicBezTo>
                    <a:cubicBezTo>
                      <a:pt x="3" y="3"/>
                      <a:pt x="5" y="2"/>
                      <a:pt x="6" y="1"/>
                    </a:cubicBezTo>
                    <a:cubicBezTo>
                      <a:pt x="8" y="1"/>
                      <a:pt x="11" y="0"/>
                      <a:pt x="13" y="2"/>
                    </a:cubicBezTo>
                    <a:cubicBezTo>
                      <a:pt x="12" y="4"/>
                      <a:pt x="12" y="6"/>
                      <a:pt x="11" y="8"/>
                    </a:cubicBezTo>
                    <a:cubicBezTo>
                      <a:pt x="9" y="10"/>
                      <a:pt x="7" y="11"/>
                      <a:pt x="4" y="1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90" name="Freeform 57"/>
              <p:cNvSpPr>
                <a:spLocks noEditPoints="1"/>
              </p:cNvSpPr>
              <p:nvPr/>
            </p:nvSpPr>
            <p:spPr bwMode="auto">
              <a:xfrm>
                <a:off x="1148" y="2585"/>
                <a:ext cx="260" cy="258"/>
              </a:xfrm>
              <a:custGeom>
                <a:avLst/>
                <a:gdLst>
                  <a:gd name="T0" fmla="*/ 315 w 375"/>
                  <a:gd name="T1" fmla="*/ 141 h 365"/>
                  <a:gd name="T2" fmla="*/ 296 w 375"/>
                  <a:gd name="T3" fmla="*/ 131 h 365"/>
                  <a:gd name="T4" fmla="*/ 115 w 375"/>
                  <a:gd name="T5" fmla="*/ 344 h 365"/>
                  <a:gd name="T6" fmla="*/ 114 w 375"/>
                  <a:gd name="T7" fmla="*/ 344 h 365"/>
                  <a:gd name="T8" fmla="*/ 113 w 375"/>
                  <a:gd name="T9" fmla="*/ 112 h 365"/>
                  <a:gd name="T10" fmla="*/ 97 w 375"/>
                  <a:gd name="T11" fmla="*/ 104 h 365"/>
                  <a:gd name="T12" fmla="*/ 104 w 375"/>
                  <a:gd name="T13" fmla="*/ 338 h 365"/>
                  <a:gd name="T14" fmla="*/ 100 w 375"/>
                  <a:gd name="T15" fmla="*/ 337 h 365"/>
                  <a:gd name="T16" fmla="*/ 99 w 375"/>
                  <a:gd name="T17" fmla="*/ 337 h 365"/>
                  <a:gd name="T18" fmla="*/ 186 w 375"/>
                  <a:gd name="T19" fmla="*/ 1 h 365"/>
                  <a:gd name="T20" fmla="*/ 239 w 375"/>
                  <a:gd name="T21" fmla="*/ 5 h 365"/>
                  <a:gd name="T22" fmla="*/ 283 w 375"/>
                  <a:gd name="T23" fmla="*/ 24 h 365"/>
                  <a:gd name="T24" fmla="*/ 334 w 375"/>
                  <a:gd name="T25" fmla="*/ 60 h 365"/>
                  <a:gd name="T26" fmla="*/ 362 w 375"/>
                  <a:gd name="T27" fmla="*/ 99 h 365"/>
                  <a:gd name="T28" fmla="*/ 375 w 375"/>
                  <a:gd name="T29" fmla="*/ 145 h 365"/>
                  <a:gd name="T30" fmla="*/ 372 w 375"/>
                  <a:gd name="T31" fmla="*/ 187 h 365"/>
                  <a:gd name="T32" fmla="*/ 360 w 375"/>
                  <a:gd name="T33" fmla="*/ 244 h 365"/>
                  <a:gd name="T34" fmla="*/ 340 w 375"/>
                  <a:gd name="T35" fmla="*/ 286 h 365"/>
                  <a:gd name="T36" fmla="*/ 287 w 375"/>
                  <a:gd name="T37" fmla="*/ 339 h 365"/>
                  <a:gd name="T38" fmla="*/ 207 w 375"/>
                  <a:gd name="T39" fmla="*/ 365 h 365"/>
                  <a:gd name="T40" fmla="*/ 159 w 375"/>
                  <a:gd name="T41" fmla="*/ 361 h 365"/>
                  <a:gd name="T42" fmla="*/ 148 w 375"/>
                  <a:gd name="T43" fmla="*/ 362 h 365"/>
                  <a:gd name="T44" fmla="*/ 92 w 375"/>
                  <a:gd name="T45" fmla="*/ 335 h 365"/>
                  <a:gd name="T46" fmla="*/ 79 w 375"/>
                  <a:gd name="T47" fmla="*/ 326 h 365"/>
                  <a:gd name="T48" fmla="*/ 61 w 375"/>
                  <a:gd name="T49" fmla="*/ 312 h 365"/>
                  <a:gd name="T50" fmla="*/ 23 w 375"/>
                  <a:gd name="T51" fmla="*/ 262 h 365"/>
                  <a:gd name="T52" fmla="*/ 7 w 375"/>
                  <a:gd name="T53" fmla="*/ 221 h 365"/>
                  <a:gd name="T54" fmla="*/ 7 w 375"/>
                  <a:gd name="T55" fmla="*/ 147 h 365"/>
                  <a:gd name="T56" fmla="*/ 44 w 375"/>
                  <a:gd name="T57" fmla="*/ 55 h 365"/>
                  <a:gd name="T58" fmla="*/ 64 w 375"/>
                  <a:gd name="T59" fmla="*/ 38 h 365"/>
                  <a:gd name="T60" fmla="*/ 99 w 375"/>
                  <a:gd name="T61" fmla="*/ 17 h 365"/>
                  <a:gd name="T62" fmla="*/ 130 w 375"/>
                  <a:gd name="T63" fmla="*/ 6 h 365"/>
                  <a:gd name="T64" fmla="*/ 180 w 375"/>
                  <a:gd name="T65" fmla="*/ 252 h 365"/>
                  <a:gd name="T66" fmla="*/ 243 w 375"/>
                  <a:gd name="T67" fmla="*/ 251 h 365"/>
                  <a:gd name="T68" fmla="*/ 268 w 375"/>
                  <a:gd name="T69" fmla="*/ 236 h 365"/>
                  <a:gd name="T70" fmla="*/ 222 w 375"/>
                  <a:gd name="T71" fmla="*/ 249 h 365"/>
                  <a:gd name="T72" fmla="*/ 154 w 375"/>
                  <a:gd name="T73" fmla="*/ 238 h 365"/>
                  <a:gd name="T74" fmla="*/ 124 w 375"/>
                  <a:gd name="T75" fmla="*/ 226 h 365"/>
                  <a:gd name="T76" fmla="*/ 154 w 375"/>
                  <a:gd name="T77" fmla="*/ 243 h 365"/>
                  <a:gd name="T78" fmla="*/ 180 w 375"/>
                  <a:gd name="T79" fmla="*/ 172 h 365"/>
                  <a:gd name="T80" fmla="*/ 194 w 375"/>
                  <a:gd name="T81" fmla="*/ 185 h 365"/>
                  <a:gd name="T82" fmla="*/ 206 w 375"/>
                  <a:gd name="T83" fmla="*/ 178 h 365"/>
                  <a:gd name="T84" fmla="*/ 180 w 375"/>
                  <a:gd name="T85" fmla="*/ 172 h 3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75" h="365">
                    <a:moveTo>
                      <a:pt x="299" y="144"/>
                    </a:moveTo>
                    <a:cubicBezTo>
                      <a:pt x="302" y="147"/>
                      <a:pt x="306" y="146"/>
                      <a:pt x="309" y="145"/>
                    </a:cubicBezTo>
                    <a:cubicBezTo>
                      <a:pt x="311" y="145"/>
                      <a:pt x="313" y="143"/>
                      <a:pt x="315" y="141"/>
                    </a:cubicBezTo>
                    <a:cubicBezTo>
                      <a:pt x="319" y="137"/>
                      <a:pt x="317" y="130"/>
                      <a:pt x="312" y="128"/>
                    </a:cubicBezTo>
                    <a:cubicBezTo>
                      <a:pt x="308" y="126"/>
                      <a:pt x="304" y="125"/>
                      <a:pt x="299" y="126"/>
                    </a:cubicBezTo>
                    <a:cubicBezTo>
                      <a:pt x="298" y="128"/>
                      <a:pt x="297" y="129"/>
                      <a:pt x="296" y="131"/>
                    </a:cubicBezTo>
                    <a:cubicBezTo>
                      <a:pt x="295" y="136"/>
                      <a:pt x="295" y="140"/>
                      <a:pt x="299" y="144"/>
                    </a:cubicBezTo>
                    <a:close/>
                    <a:moveTo>
                      <a:pt x="114" y="344"/>
                    </a:moveTo>
                    <a:cubicBezTo>
                      <a:pt x="114" y="344"/>
                      <a:pt x="115" y="344"/>
                      <a:pt x="115" y="344"/>
                    </a:cubicBezTo>
                    <a:cubicBezTo>
                      <a:pt x="115" y="344"/>
                      <a:pt x="115" y="344"/>
                      <a:pt x="116" y="344"/>
                    </a:cubicBezTo>
                    <a:cubicBezTo>
                      <a:pt x="115" y="344"/>
                      <a:pt x="115" y="344"/>
                      <a:pt x="115" y="343"/>
                    </a:cubicBezTo>
                    <a:cubicBezTo>
                      <a:pt x="114" y="343"/>
                      <a:pt x="114" y="344"/>
                      <a:pt x="114" y="344"/>
                    </a:cubicBezTo>
                    <a:close/>
                    <a:moveTo>
                      <a:pt x="94" y="121"/>
                    </a:moveTo>
                    <a:cubicBezTo>
                      <a:pt x="96" y="123"/>
                      <a:pt x="101" y="125"/>
                      <a:pt x="103" y="124"/>
                    </a:cubicBezTo>
                    <a:cubicBezTo>
                      <a:pt x="108" y="121"/>
                      <a:pt x="112" y="118"/>
                      <a:pt x="113" y="112"/>
                    </a:cubicBezTo>
                    <a:cubicBezTo>
                      <a:pt x="114" y="108"/>
                      <a:pt x="112" y="105"/>
                      <a:pt x="108" y="104"/>
                    </a:cubicBezTo>
                    <a:cubicBezTo>
                      <a:pt x="106" y="103"/>
                      <a:pt x="104" y="103"/>
                      <a:pt x="102" y="103"/>
                    </a:cubicBezTo>
                    <a:cubicBezTo>
                      <a:pt x="101" y="103"/>
                      <a:pt x="99" y="103"/>
                      <a:pt x="97" y="104"/>
                    </a:cubicBezTo>
                    <a:cubicBezTo>
                      <a:pt x="94" y="105"/>
                      <a:pt x="92" y="107"/>
                      <a:pt x="92" y="110"/>
                    </a:cubicBezTo>
                    <a:cubicBezTo>
                      <a:pt x="91" y="114"/>
                      <a:pt x="92" y="118"/>
                      <a:pt x="94" y="121"/>
                    </a:cubicBezTo>
                    <a:close/>
                    <a:moveTo>
                      <a:pt x="104" y="338"/>
                    </a:moveTo>
                    <a:cubicBezTo>
                      <a:pt x="104" y="339"/>
                      <a:pt x="104" y="339"/>
                      <a:pt x="104" y="339"/>
                    </a:cubicBezTo>
                    <a:cubicBezTo>
                      <a:pt x="104" y="338"/>
                      <a:pt x="104" y="338"/>
                      <a:pt x="104" y="338"/>
                    </a:cubicBezTo>
                    <a:close/>
                    <a:moveTo>
                      <a:pt x="100" y="337"/>
                    </a:moveTo>
                    <a:cubicBezTo>
                      <a:pt x="100" y="337"/>
                      <a:pt x="100" y="337"/>
                      <a:pt x="100" y="337"/>
                    </a:cubicBezTo>
                    <a:cubicBezTo>
                      <a:pt x="100" y="337"/>
                      <a:pt x="100" y="337"/>
                      <a:pt x="100" y="337"/>
                    </a:cubicBezTo>
                    <a:cubicBezTo>
                      <a:pt x="100" y="337"/>
                      <a:pt x="99" y="337"/>
                      <a:pt x="99" y="337"/>
                    </a:cubicBezTo>
                    <a:cubicBezTo>
                      <a:pt x="99" y="337"/>
                      <a:pt x="100" y="337"/>
                      <a:pt x="100" y="337"/>
                    </a:cubicBezTo>
                    <a:close/>
                    <a:moveTo>
                      <a:pt x="174" y="0"/>
                    </a:moveTo>
                    <a:cubicBezTo>
                      <a:pt x="178" y="0"/>
                      <a:pt x="182" y="1"/>
                      <a:pt x="186" y="1"/>
                    </a:cubicBezTo>
                    <a:cubicBezTo>
                      <a:pt x="191" y="0"/>
                      <a:pt x="195" y="1"/>
                      <a:pt x="199" y="0"/>
                    </a:cubicBezTo>
                    <a:cubicBezTo>
                      <a:pt x="207" y="0"/>
                      <a:pt x="214" y="1"/>
                      <a:pt x="222" y="2"/>
                    </a:cubicBezTo>
                    <a:cubicBezTo>
                      <a:pt x="227" y="3"/>
                      <a:pt x="233" y="4"/>
                      <a:pt x="239" y="5"/>
                    </a:cubicBezTo>
                    <a:cubicBezTo>
                      <a:pt x="245" y="6"/>
                      <a:pt x="251" y="7"/>
                      <a:pt x="257" y="10"/>
                    </a:cubicBezTo>
                    <a:cubicBezTo>
                      <a:pt x="264" y="13"/>
                      <a:pt x="271" y="15"/>
                      <a:pt x="278" y="18"/>
                    </a:cubicBezTo>
                    <a:cubicBezTo>
                      <a:pt x="281" y="20"/>
                      <a:pt x="281" y="20"/>
                      <a:pt x="283" y="24"/>
                    </a:cubicBezTo>
                    <a:cubicBezTo>
                      <a:pt x="290" y="23"/>
                      <a:pt x="295" y="27"/>
                      <a:pt x="300" y="31"/>
                    </a:cubicBezTo>
                    <a:cubicBezTo>
                      <a:pt x="309" y="38"/>
                      <a:pt x="317" y="45"/>
                      <a:pt x="326" y="53"/>
                    </a:cubicBezTo>
                    <a:cubicBezTo>
                      <a:pt x="329" y="55"/>
                      <a:pt x="331" y="58"/>
                      <a:pt x="334" y="60"/>
                    </a:cubicBezTo>
                    <a:cubicBezTo>
                      <a:pt x="337" y="64"/>
                      <a:pt x="341" y="68"/>
                      <a:pt x="344" y="72"/>
                    </a:cubicBezTo>
                    <a:cubicBezTo>
                      <a:pt x="349" y="77"/>
                      <a:pt x="353" y="83"/>
                      <a:pt x="356" y="89"/>
                    </a:cubicBezTo>
                    <a:cubicBezTo>
                      <a:pt x="358" y="93"/>
                      <a:pt x="360" y="96"/>
                      <a:pt x="362" y="99"/>
                    </a:cubicBezTo>
                    <a:cubicBezTo>
                      <a:pt x="367" y="106"/>
                      <a:pt x="370" y="115"/>
                      <a:pt x="373" y="123"/>
                    </a:cubicBezTo>
                    <a:cubicBezTo>
                      <a:pt x="373" y="124"/>
                      <a:pt x="373" y="125"/>
                      <a:pt x="373" y="126"/>
                    </a:cubicBezTo>
                    <a:cubicBezTo>
                      <a:pt x="375" y="133"/>
                      <a:pt x="373" y="139"/>
                      <a:pt x="375" y="145"/>
                    </a:cubicBezTo>
                    <a:cubicBezTo>
                      <a:pt x="375" y="151"/>
                      <a:pt x="374" y="158"/>
                      <a:pt x="374" y="164"/>
                    </a:cubicBezTo>
                    <a:cubicBezTo>
                      <a:pt x="374" y="170"/>
                      <a:pt x="374" y="175"/>
                      <a:pt x="372" y="181"/>
                    </a:cubicBezTo>
                    <a:cubicBezTo>
                      <a:pt x="372" y="183"/>
                      <a:pt x="372" y="185"/>
                      <a:pt x="372" y="187"/>
                    </a:cubicBezTo>
                    <a:cubicBezTo>
                      <a:pt x="371" y="196"/>
                      <a:pt x="371" y="205"/>
                      <a:pt x="368" y="214"/>
                    </a:cubicBezTo>
                    <a:cubicBezTo>
                      <a:pt x="368" y="214"/>
                      <a:pt x="368" y="215"/>
                      <a:pt x="368" y="216"/>
                    </a:cubicBezTo>
                    <a:cubicBezTo>
                      <a:pt x="367" y="226"/>
                      <a:pt x="364" y="235"/>
                      <a:pt x="360" y="244"/>
                    </a:cubicBezTo>
                    <a:cubicBezTo>
                      <a:pt x="357" y="251"/>
                      <a:pt x="355" y="259"/>
                      <a:pt x="352" y="266"/>
                    </a:cubicBezTo>
                    <a:cubicBezTo>
                      <a:pt x="351" y="268"/>
                      <a:pt x="351" y="270"/>
                      <a:pt x="350" y="271"/>
                    </a:cubicBezTo>
                    <a:cubicBezTo>
                      <a:pt x="346" y="276"/>
                      <a:pt x="344" y="281"/>
                      <a:pt x="340" y="286"/>
                    </a:cubicBezTo>
                    <a:cubicBezTo>
                      <a:pt x="336" y="291"/>
                      <a:pt x="332" y="296"/>
                      <a:pt x="328" y="302"/>
                    </a:cubicBezTo>
                    <a:cubicBezTo>
                      <a:pt x="325" y="307"/>
                      <a:pt x="320" y="312"/>
                      <a:pt x="315" y="317"/>
                    </a:cubicBezTo>
                    <a:cubicBezTo>
                      <a:pt x="307" y="325"/>
                      <a:pt x="296" y="332"/>
                      <a:pt x="287" y="339"/>
                    </a:cubicBezTo>
                    <a:cubicBezTo>
                      <a:pt x="282" y="343"/>
                      <a:pt x="277" y="345"/>
                      <a:pt x="271" y="348"/>
                    </a:cubicBezTo>
                    <a:cubicBezTo>
                      <a:pt x="257" y="356"/>
                      <a:pt x="242" y="360"/>
                      <a:pt x="226" y="363"/>
                    </a:cubicBezTo>
                    <a:cubicBezTo>
                      <a:pt x="220" y="364"/>
                      <a:pt x="213" y="365"/>
                      <a:pt x="207" y="365"/>
                    </a:cubicBezTo>
                    <a:cubicBezTo>
                      <a:pt x="201" y="364"/>
                      <a:pt x="195" y="365"/>
                      <a:pt x="189" y="365"/>
                    </a:cubicBezTo>
                    <a:cubicBezTo>
                      <a:pt x="184" y="365"/>
                      <a:pt x="179" y="365"/>
                      <a:pt x="174" y="364"/>
                    </a:cubicBezTo>
                    <a:cubicBezTo>
                      <a:pt x="170" y="364"/>
                      <a:pt x="165" y="363"/>
                      <a:pt x="159" y="361"/>
                    </a:cubicBezTo>
                    <a:cubicBezTo>
                      <a:pt x="159" y="362"/>
                      <a:pt x="158" y="363"/>
                      <a:pt x="158" y="364"/>
                    </a:cubicBezTo>
                    <a:cubicBezTo>
                      <a:pt x="157" y="364"/>
                      <a:pt x="157" y="364"/>
                      <a:pt x="156" y="364"/>
                    </a:cubicBezTo>
                    <a:cubicBezTo>
                      <a:pt x="154" y="363"/>
                      <a:pt x="151" y="363"/>
                      <a:pt x="148" y="362"/>
                    </a:cubicBezTo>
                    <a:cubicBezTo>
                      <a:pt x="142" y="360"/>
                      <a:pt x="136" y="357"/>
                      <a:pt x="130" y="355"/>
                    </a:cubicBezTo>
                    <a:cubicBezTo>
                      <a:pt x="121" y="352"/>
                      <a:pt x="113" y="348"/>
                      <a:pt x="105" y="343"/>
                    </a:cubicBezTo>
                    <a:cubicBezTo>
                      <a:pt x="101" y="340"/>
                      <a:pt x="97" y="338"/>
                      <a:pt x="92" y="335"/>
                    </a:cubicBezTo>
                    <a:cubicBezTo>
                      <a:pt x="91" y="334"/>
                      <a:pt x="90" y="332"/>
                      <a:pt x="89" y="331"/>
                    </a:cubicBezTo>
                    <a:cubicBezTo>
                      <a:pt x="87" y="330"/>
                      <a:pt x="85" y="329"/>
                      <a:pt x="84" y="328"/>
                    </a:cubicBezTo>
                    <a:cubicBezTo>
                      <a:pt x="82" y="327"/>
                      <a:pt x="80" y="327"/>
                      <a:pt x="79" y="326"/>
                    </a:cubicBezTo>
                    <a:cubicBezTo>
                      <a:pt x="76" y="323"/>
                      <a:pt x="73" y="321"/>
                      <a:pt x="69" y="319"/>
                    </a:cubicBezTo>
                    <a:cubicBezTo>
                      <a:pt x="69" y="319"/>
                      <a:pt x="68" y="318"/>
                      <a:pt x="68" y="318"/>
                    </a:cubicBezTo>
                    <a:cubicBezTo>
                      <a:pt x="67" y="314"/>
                      <a:pt x="64" y="313"/>
                      <a:pt x="61" y="312"/>
                    </a:cubicBezTo>
                    <a:cubicBezTo>
                      <a:pt x="55" y="308"/>
                      <a:pt x="51" y="303"/>
                      <a:pt x="47" y="299"/>
                    </a:cubicBezTo>
                    <a:cubicBezTo>
                      <a:pt x="40" y="292"/>
                      <a:pt x="34" y="285"/>
                      <a:pt x="30" y="276"/>
                    </a:cubicBezTo>
                    <a:cubicBezTo>
                      <a:pt x="27" y="272"/>
                      <a:pt x="25" y="267"/>
                      <a:pt x="23" y="262"/>
                    </a:cubicBezTo>
                    <a:cubicBezTo>
                      <a:pt x="22" y="261"/>
                      <a:pt x="22" y="260"/>
                      <a:pt x="21" y="260"/>
                    </a:cubicBezTo>
                    <a:cubicBezTo>
                      <a:pt x="18" y="257"/>
                      <a:pt x="17" y="252"/>
                      <a:pt x="15" y="248"/>
                    </a:cubicBezTo>
                    <a:cubicBezTo>
                      <a:pt x="12" y="240"/>
                      <a:pt x="9" y="231"/>
                      <a:pt x="7" y="221"/>
                    </a:cubicBezTo>
                    <a:cubicBezTo>
                      <a:pt x="5" y="214"/>
                      <a:pt x="4" y="206"/>
                      <a:pt x="3" y="199"/>
                    </a:cubicBezTo>
                    <a:cubicBezTo>
                      <a:pt x="2" y="191"/>
                      <a:pt x="0" y="183"/>
                      <a:pt x="1" y="175"/>
                    </a:cubicBezTo>
                    <a:cubicBezTo>
                      <a:pt x="2" y="165"/>
                      <a:pt x="3" y="156"/>
                      <a:pt x="7" y="147"/>
                    </a:cubicBezTo>
                    <a:cubicBezTo>
                      <a:pt x="7" y="146"/>
                      <a:pt x="7" y="145"/>
                      <a:pt x="8" y="144"/>
                    </a:cubicBezTo>
                    <a:cubicBezTo>
                      <a:pt x="11" y="131"/>
                      <a:pt x="14" y="117"/>
                      <a:pt x="19" y="104"/>
                    </a:cubicBezTo>
                    <a:cubicBezTo>
                      <a:pt x="25" y="87"/>
                      <a:pt x="32" y="70"/>
                      <a:pt x="44" y="55"/>
                    </a:cubicBezTo>
                    <a:cubicBezTo>
                      <a:pt x="45" y="53"/>
                      <a:pt x="47" y="51"/>
                      <a:pt x="51" y="51"/>
                    </a:cubicBezTo>
                    <a:cubicBezTo>
                      <a:pt x="52" y="51"/>
                      <a:pt x="53" y="50"/>
                      <a:pt x="53" y="48"/>
                    </a:cubicBezTo>
                    <a:cubicBezTo>
                      <a:pt x="55" y="43"/>
                      <a:pt x="58" y="40"/>
                      <a:pt x="64" y="38"/>
                    </a:cubicBezTo>
                    <a:cubicBezTo>
                      <a:pt x="65" y="38"/>
                      <a:pt x="66" y="37"/>
                      <a:pt x="67" y="36"/>
                    </a:cubicBezTo>
                    <a:cubicBezTo>
                      <a:pt x="69" y="32"/>
                      <a:pt x="73" y="31"/>
                      <a:pt x="76" y="28"/>
                    </a:cubicBezTo>
                    <a:cubicBezTo>
                      <a:pt x="83" y="22"/>
                      <a:pt x="91" y="20"/>
                      <a:pt x="99" y="17"/>
                    </a:cubicBezTo>
                    <a:cubicBezTo>
                      <a:pt x="105" y="15"/>
                      <a:pt x="110" y="13"/>
                      <a:pt x="115" y="10"/>
                    </a:cubicBezTo>
                    <a:cubicBezTo>
                      <a:pt x="118" y="9"/>
                      <a:pt x="121" y="8"/>
                      <a:pt x="125" y="8"/>
                    </a:cubicBezTo>
                    <a:cubicBezTo>
                      <a:pt x="126" y="8"/>
                      <a:pt x="128" y="6"/>
                      <a:pt x="130" y="6"/>
                    </a:cubicBezTo>
                    <a:cubicBezTo>
                      <a:pt x="137" y="6"/>
                      <a:pt x="144" y="4"/>
                      <a:pt x="151" y="2"/>
                    </a:cubicBezTo>
                    <a:cubicBezTo>
                      <a:pt x="158" y="1"/>
                      <a:pt x="166" y="0"/>
                      <a:pt x="174" y="0"/>
                    </a:cubicBezTo>
                    <a:close/>
                    <a:moveTo>
                      <a:pt x="180" y="252"/>
                    </a:moveTo>
                    <a:cubicBezTo>
                      <a:pt x="189" y="255"/>
                      <a:pt x="198" y="255"/>
                      <a:pt x="207" y="255"/>
                    </a:cubicBezTo>
                    <a:cubicBezTo>
                      <a:pt x="212" y="256"/>
                      <a:pt x="216" y="255"/>
                      <a:pt x="220" y="255"/>
                    </a:cubicBezTo>
                    <a:cubicBezTo>
                      <a:pt x="228" y="254"/>
                      <a:pt x="235" y="252"/>
                      <a:pt x="243" y="251"/>
                    </a:cubicBezTo>
                    <a:cubicBezTo>
                      <a:pt x="251" y="250"/>
                      <a:pt x="258" y="247"/>
                      <a:pt x="265" y="243"/>
                    </a:cubicBezTo>
                    <a:cubicBezTo>
                      <a:pt x="267" y="241"/>
                      <a:pt x="269" y="240"/>
                      <a:pt x="270" y="237"/>
                    </a:cubicBezTo>
                    <a:cubicBezTo>
                      <a:pt x="269" y="236"/>
                      <a:pt x="268" y="236"/>
                      <a:pt x="268" y="236"/>
                    </a:cubicBezTo>
                    <a:cubicBezTo>
                      <a:pt x="267" y="236"/>
                      <a:pt x="266" y="237"/>
                      <a:pt x="265" y="237"/>
                    </a:cubicBezTo>
                    <a:cubicBezTo>
                      <a:pt x="255" y="243"/>
                      <a:pt x="245" y="246"/>
                      <a:pt x="234" y="248"/>
                    </a:cubicBezTo>
                    <a:cubicBezTo>
                      <a:pt x="230" y="248"/>
                      <a:pt x="226" y="248"/>
                      <a:pt x="222" y="249"/>
                    </a:cubicBezTo>
                    <a:cubicBezTo>
                      <a:pt x="212" y="251"/>
                      <a:pt x="202" y="250"/>
                      <a:pt x="193" y="249"/>
                    </a:cubicBezTo>
                    <a:cubicBezTo>
                      <a:pt x="184" y="248"/>
                      <a:pt x="175" y="245"/>
                      <a:pt x="167" y="243"/>
                    </a:cubicBezTo>
                    <a:cubicBezTo>
                      <a:pt x="162" y="241"/>
                      <a:pt x="158" y="240"/>
                      <a:pt x="154" y="238"/>
                    </a:cubicBezTo>
                    <a:cubicBezTo>
                      <a:pt x="144" y="233"/>
                      <a:pt x="135" y="228"/>
                      <a:pt x="126" y="222"/>
                    </a:cubicBezTo>
                    <a:cubicBezTo>
                      <a:pt x="125" y="221"/>
                      <a:pt x="125" y="221"/>
                      <a:pt x="124" y="221"/>
                    </a:cubicBezTo>
                    <a:cubicBezTo>
                      <a:pt x="123" y="223"/>
                      <a:pt x="122" y="225"/>
                      <a:pt x="124" y="226"/>
                    </a:cubicBezTo>
                    <a:cubicBezTo>
                      <a:pt x="127" y="228"/>
                      <a:pt x="129" y="230"/>
                      <a:pt x="131" y="232"/>
                    </a:cubicBezTo>
                    <a:cubicBezTo>
                      <a:pt x="132" y="233"/>
                      <a:pt x="133" y="233"/>
                      <a:pt x="135" y="234"/>
                    </a:cubicBezTo>
                    <a:cubicBezTo>
                      <a:pt x="141" y="237"/>
                      <a:pt x="147" y="240"/>
                      <a:pt x="154" y="243"/>
                    </a:cubicBezTo>
                    <a:cubicBezTo>
                      <a:pt x="156" y="244"/>
                      <a:pt x="159" y="245"/>
                      <a:pt x="161" y="246"/>
                    </a:cubicBezTo>
                    <a:cubicBezTo>
                      <a:pt x="167" y="248"/>
                      <a:pt x="174" y="250"/>
                      <a:pt x="180" y="252"/>
                    </a:cubicBezTo>
                    <a:close/>
                    <a:moveTo>
                      <a:pt x="180" y="172"/>
                    </a:moveTo>
                    <a:cubicBezTo>
                      <a:pt x="180" y="175"/>
                      <a:pt x="182" y="178"/>
                      <a:pt x="184" y="179"/>
                    </a:cubicBezTo>
                    <a:cubicBezTo>
                      <a:pt x="187" y="181"/>
                      <a:pt x="190" y="184"/>
                      <a:pt x="193" y="185"/>
                    </a:cubicBezTo>
                    <a:cubicBezTo>
                      <a:pt x="194" y="185"/>
                      <a:pt x="194" y="185"/>
                      <a:pt x="194" y="185"/>
                    </a:cubicBezTo>
                    <a:cubicBezTo>
                      <a:pt x="199" y="184"/>
                      <a:pt x="204" y="184"/>
                      <a:pt x="209" y="181"/>
                    </a:cubicBezTo>
                    <a:cubicBezTo>
                      <a:pt x="212" y="180"/>
                      <a:pt x="212" y="180"/>
                      <a:pt x="211" y="175"/>
                    </a:cubicBezTo>
                    <a:cubicBezTo>
                      <a:pt x="209" y="175"/>
                      <a:pt x="207" y="177"/>
                      <a:pt x="206" y="178"/>
                    </a:cubicBezTo>
                    <a:cubicBezTo>
                      <a:pt x="200" y="181"/>
                      <a:pt x="193" y="183"/>
                      <a:pt x="187" y="177"/>
                    </a:cubicBezTo>
                    <a:cubicBezTo>
                      <a:pt x="186" y="176"/>
                      <a:pt x="185" y="175"/>
                      <a:pt x="184" y="173"/>
                    </a:cubicBezTo>
                    <a:cubicBezTo>
                      <a:pt x="184" y="172"/>
                      <a:pt x="182" y="171"/>
                      <a:pt x="180" y="172"/>
                    </a:cubicBezTo>
                    <a:close/>
                  </a:path>
                </a:pathLst>
              </a:custGeom>
              <a:solidFill>
                <a:srgbClr val="FFC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91" name="Freeform 58"/>
              <p:cNvSpPr>
                <a:spLocks noEditPoints="1"/>
              </p:cNvSpPr>
              <p:nvPr/>
            </p:nvSpPr>
            <p:spPr bwMode="auto">
              <a:xfrm>
                <a:off x="1211" y="2658"/>
                <a:ext cx="16" cy="15"/>
              </a:xfrm>
              <a:custGeom>
                <a:avLst/>
                <a:gdLst>
                  <a:gd name="T0" fmla="*/ 6 w 23"/>
                  <a:gd name="T1" fmla="*/ 10 h 22"/>
                  <a:gd name="T2" fmla="*/ 8 w 23"/>
                  <a:gd name="T3" fmla="*/ 16 h 22"/>
                  <a:gd name="T4" fmla="*/ 15 w 23"/>
                  <a:gd name="T5" fmla="*/ 13 h 22"/>
                  <a:gd name="T6" fmla="*/ 17 w 23"/>
                  <a:gd name="T7" fmla="*/ 7 h 22"/>
                  <a:gd name="T8" fmla="*/ 10 w 23"/>
                  <a:gd name="T9" fmla="*/ 6 h 22"/>
                  <a:gd name="T10" fmla="*/ 6 w 23"/>
                  <a:gd name="T11" fmla="*/ 10 h 22"/>
                  <a:gd name="T12" fmla="*/ 3 w 23"/>
                  <a:gd name="T13" fmla="*/ 18 h 22"/>
                  <a:gd name="T14" fmla="*/ 1 w 23"/>
                  <a:gd name="T15" fmla="*/ 7 h 22"/>
                  <a:gd name="T16" fmla="*/ 6 w 23"/>
                  <a:gd name="T17" fmla="*/ 1 h 22"/>
                  <a:gd name="T18" fmla="*/ 11 w 23"/>
                  <a:gd name="T19" fmla="*/ 0 h 22"/>
                  <a:gd name="T20" fmla="*/ 17 w 23"/>
                  <a:gd name="T21" fmla="*/ 1 h 22"/>
                  <a:gd name="T22" fmla="*/ 22 w 23"/>
                  <a:gd name="T23" fmla="*/ 9 h 22"/>
                  <a:gd name="T24" fmla="*/ 12 w 23"/>
                  <a:gd name="T25" fmla="*/ 21 h 22"/>
                  <a:gd name="T26" fmla="*/ 3 w 23"/>
                  <a:gd name="T27" fmla="*/ 18 h 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23" h="22">
                    <a:moveTo>
                      <a:pt x="6" y="10"/>
                    </a:moveTo>
                    <a:cubicBezTo>
                      <a:pt x="4" y="12"/>
                      <a:pt x="5" y="15"/>
                      <a:pt x="8" y="16"/>
                    </a:cubicBezTo>
                    <a:cubicBezTo>
                      <a:pt x="11" y="16"/>
                      <a:pt x="13" y="15"/>
                      <a:pt x="15" y="13"/>
                    </a:cubicBezTo>
                    <a:cubicBezTo>
                      <a:pt x="16" y="11"/>
                      <a:pt x="16" y="9"/>
                      <a:pt x="17" y="7"/>
                    </a:cubicBezTo>
                    <a:cubicBezTo>
                      <a:pt x="15" y="5"/>
                      <a:pt x="12" y="6"/>
                      <a:pt x="10" y="6"/>
                    </a:cubicBezTo>
                    <a:cubicBezTo>
                      <a:pt x="9" y="7"/>
                      <a:pt x="7" y="8"/>
                      <a:pt x="6" y="10"/>
                    </a:cubicBezTo>
                    <a:close/>
                    <a:moveTo>
                      <a:pt x="3" y="18"/>
                    </a:moveTo>
                    <a:cubicBezTo>
                      <a:pt x="1" y="15"/>
                      <a:pt x="0" y="11"/>
                      <a:pt x="1" y="7"/>
                    </a:cubicBezTo>
                    <a:cubicBezTo>
                      <a:pt x="1" y="4"/>
                      <a:pt x="3" y="2"/>
                      <a:pt x="6" y="1"/>
                    </a:cubicBezTo>
                    <a:cubicBezTo>
                      <a:pt x="8" y="0"/>
                      <a:pt x="10" y="0"/>
                      <a:pt x="11" y="0"/>
                    </a:cubicBezTo>
                    <a:cubicBezTo>
                      <a:pt x="13" y="0"/>
                      <a:pt x="15" y="0"/>
                      <a:pt x="17" y="1"/>
                    </a:cubicBezTo>
                    <a:cubicBezTo>
                      <a:pt x="21" y="2"/>
                      <a:pt x="23" y="5"/>
                      <a:pt x="22" y="9"/>
                    </a:cubicBezTo>
                    <a:cubicBezTo>
                      <a:pt x="21" y="15"/>
                      <a:pt x="17" y="18"/>
                      <a:pt x="12" y="21"/>
                    </a:cubicBezTo>
                    <a:cubicBezTo>
                      <a:pt x="10" y="22"/>
                      <a:pt x="5" y="20"/>
                      <a:pt x="3" y="18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92" name="Freeform 59"/>
              <p:cNvSpPr>
                <a:spLocks/>
              </p:cNvSpPr>
              <p:nvPr/>
            </p:nvSpPr>
            <p:spPr bwMode="auto">
              <a:xfrm>
                <a:off x="1185" y="2814"/>
                <a:ext cx="72" cy="90"/>
              </a:xfrm>
              <a:custGeom>
                <a:avLst/>
                <a:gdLst>
                  <a:gd name="T0" fmla="*/ 38 w 104"/>
                  <a:gd name="T1" fmla="*/ 16 h 128"/>
                  <a:gd name="T2" fmla="*/ 58 w 104"/>
                  <a:gd name="T3" fmla="*/ 28 h 128"/>
                  <a:gd name="T4" fmla="*/ 80 w 104"/>
                  <a:gd name="T5" fmla="*/ 37 h 128"/>
                  <a:gd name="T6" fmla="*/ 104 w 104"/>
                  <a:gd name="T7" fmla="*/ 46 h 128"/>
                  <a:gd name="T8" fmla="*/ 98 w 104"/>
                  <a:gd name="T9" fmla="*/ 51 h 128"/>
                  <a:gd name="T10" fmla="*/ 59 w 104"/>
                  <a:gd name="T11" fmla="*/ 82 h 128"/>
                  <a:gd name="T12" fmla="*/ 25 w 104"/>
                  <a:gd name="T13" fmla="*/ 109 h 128"/>
                  <a:gd name="T14" fmla="*/ 4 w 104"/>
                  <a:gd name="T15" fmla="*/ 126 h 128"/>
                  <a:gd name="T16" fmla="*/ 1 w 104"/>
                  <a:gd name="T17" fmla="*/ 128 h 128"/>
                  <a:gd name="T18" fmla="*/ 0 w 104"/>
                  <a:gd name="T19" fmla="*/ 122 h 128"/>
                  <a:gd name="T20" fmla="*/ 1 w 104"/>
                  <a:gd name="T21" fmla="*/ 107 h 128"/>
                  <a:gd name="T22" fmla="*/ 8 w 104"/>
                  <a:gd name="T23" fmla="*/ 49 h 128"/>
                  <a:gd name="T24" fmla="*/ 10 w 104"/>
                  <a:gd name="T25" fmla="*/ 30 h 128"/>
                  <a:gd name="T26" fmla="*/ 12 w 104"/>
                  <a:gd name="T27" fmla="*/ 8 h 128"/>
                  <a:gd name="T28" fmla="*/ 13 w 104"/>
                  <a:gd name="T29" fmla="*/ 0 h 128"/>
                  <a:gd name="T30" fmla="*/ 17 w 104"/>
                  <a:gd name="T31" fmla="*/ 2 h 128"/>
                  <a:gd name="T32" fmla="*/ 24 w 104"/>
                  <a:gd name="T33" fmla="*/ 7 h 128"/>
                  <a:gd name="T34" fmla="*/ 38 w 104"/>
                  <a:gd name="T35" fmla="*/ 16 h 12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4" h="128">
                    <a:moveTo>
                      <a:pt x="38" y="16"/>
                    </a:moveTo>
                    <a:cubicBezTo>
                      <a:pt x="45" y="20"/>
                      <a:pt x="52" y="24"/>
                      <a:pt x="58" y="28"/>
                    </a:cubicBezTo>
                    <a:cubicBezTo>
                      <a:pt x="65" y="32"/>
                      <a:pt x="72" y="34"/>
                      <a:pt x="80" y="37"/>
                    </a:cubicBezTo>
                    <a:cubicBezTo>
                      <a:pt x="88" y="39"/>
                      <a:pt x="95" y="42"/>
                      <a:pt x="104" y="46"/>
                    </a:cubicBezTo>
                    <a:cubicBezTo>
                      <a:pt x="102" y="48"/>
                      <a:pt x="100" y="50"/>
                      <a:pt x="98" y="51"/>
                    </a:cubicBezTo>
                    <a:cubicBezTo>
                      <a:pt x="85" y="61"/>
                      <a:pt x="72" y="72"/>
                      <a:pt x="59" y="82"/>
                    </a:cubicBezTo>
                    <a:cubicBezTo>
                      <a:pt x="48" y="91"/>
                      <a:pt x="37" y="100"/>
                      <a:pt x="25" y="109"/>
                    </a:cubicBezTo>
                    <a:cubicBezTo>
                      <a:pt x="18" y="114"/>
                      <a:pt x="11" y="120"/>
                      <a:pt x="4" y="126"/>
                    </a:cubicBezTo>
                    <a:cubicBezTo>
                      <a:pt x="3" y="127"/>
                      <a:pt x="2" y="127"/>
                      <a:pt x="1" y="128"/>
                    </a:cubicBezTo>
                    <a:cubicBezTo>
                      <a:pt x="0" y="126"/>
                      <a:pt x="0" y="124"/>
                      <a:pt x="0" y="122"/>
                    </a:cubicBezTo>
                    <a:cubicBezTo>
                      <a:pt x="0" y="117"/>
                      <a:pt x="1" y="112"/>
                      <a:pt x="1" y="107"/>
                    </a:cubicBezTo>
                    <a:cubicBezTo>
                      <a:pt x="3" y="88"/>
                      <a:pt x="6" y="69"/>
                      <a:pt x="8" y="49"/>
                    </a:cubicBezTo>
                    <a:cubicBezTo>
                      <a:pt x="9" y="43"/>
                      <a:pt x="10" y="37"/>
                      <a:pt x="10" y="30"/>
                    </a:cubicBezTo>
                    <a:cubicBezTo>
                      <a:pt x="11" y="23"/>
                      <a:pt x="11" y="16"/>
                      <a:pt x="12" y="8"/>
                    </a:cubicBezTo>
                    <a:cubicBezTo>
                      <a:pt x="12" y="6"/>
                      <a:pt x="13" y="3"/>
                      <a:pt x="13" y="0"/>
                    </a:cubicBezTo>
                    <a:cubicBezTo>
                      <a:pt x="15" y="0"/>
                      <a:pt x="16" y="1"/>
                      <a:pt x="17" y="2"/>
                    </a:cubicBezTo>
                    <a:cubicBezTo>
                      <a:pt x="20" y="3"/>
                      <a:pt x="22" y="5"/>
                      <a:pt x="24" y="7"/>
                    </a:cubicBezTo>
                    <a:cubicBezTo>
                      <a:pt x="29" y="11"/>
                      <a:pt x="34" y="13"/>
                      <a:pt x="38" y="16"/>
                    </a:cubicBezTo>
                    <a:close/>
                  </a:path>
                </a:pathLst>
              </a:custGeom>
              <a:solidFill>
                <a:srgbClr val="FFC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93" name="Freeform 60"/>
              <p:cNvSpPr>
                <a:spLocks/>
              </p:cNvSpPr>
              <p:nvPr/>
            </p:nvSpPr>
            <p:spPr bwMode="auto">
              <a:xfrm>
                <a:off x="1185" y="2554"/>
                <a:ext cx="45" cy="52"/>
              </a:xfrm>
              <a:custGeom>
                <a:avLst/>
                <a:gdLst>
                  <a:gd name="T0" fmla="*/ 43 w 65"/>
                  <a:gd name="T1" fmla="*/ 30 h 73"/>
                  <a:gd name="T2" fmla="*/ 61 w 65"/>
                  <a:gd name="T3" fmla="*/ 44 h 73"/>
                  <a:gd name="T4" fmla="*/ 65 w 65"/>
                  <a:gd name="T5" fmla="*/ 48 h 73"/>
                  <a:gd name="T6" fmla="*/ 32 w 65"/>
                  <a:gd name="T7" fmla="*/ 62 h 73"/>
                  <a:gd name="T8" fmla="*/ 19 w 65"/>
                  <a:gd name="T9" fmla="*/ 69 h 73"/>
                  <a:gd name="T10" fmla="*/ 13 w 65"/>
                  <a:gd name="T11" fmla="*/ 73 h 73"/>
                  <a:gd name="T12" fmla="*/ 0 w 65"/>
                  <a:gd name="T13" fmla="*/ 0 h 73"/>
                  <a:gd name="T14" fmla="*/ 3 w 65"/>
                  <a:gd name="T15" fmla="*/ 1 h 73"/>
                  <a:gd name="T16" fmla="*/ 11 w 65"/>
                  <a:gd name="T17" fmla="*/ 7 h 73"/>
                  <a:gd name="T18" fmla="*/ 43 w 65"/>
                  <a:gd name="T19" fmla="*/ 30 h 7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65" h="73">
                    <a:moveTo>
                      <a:pt x="43" y="30"/>
                    </a:moveTo>
                    <a:cubicBezTo>
                      <a:pt x="49" y="35"/>
                      <a:pt x="55" y="39"/>
                      <a:pt x="61" y="44"/>
                    </a:cubicBezTo>
                    <a:cubicBezTo>
                      <a:pt x="62" y="45"/>
                      <a:pt x="63" y="46"/>
                      <a:pt x="65" y="48"/>
                    </a:cubicBezTo>
                    <a:cubicBezTo>
                      <a:pt x="53" y="53"/>
                      <a:pt x="43" y="57"/>
                      <a:pt x="32" y="62"/>
                    </a:cubicBezTo>
                    <a:cubicBezTo>
                      <a:pt x="28" y="64"/>
                      <a:pt x="23" y="67"/>
                      <a:pt x="19" y="69"/>
                    </a:cubicBezTo>
                    <a:cubicBezTo>
                      <a:pt x="17" y="70"/>
                      <a:pt x="15" y="71"/>
                      <a:pt x="13" y="73"/>
                    </a:cubicBezTo>
                    <a:cubicBezTo>
                      <a:pt x="8" y="48"/>
                      <a:pt x="5" y="25"/>
                      <a:pt x="0" y="0"/>
                    </a:cubicBezTo>
                    <a:cubicBezTo>
                      <a:pt x="1" y="1"/>
                      <a:pt x="2" y="1"/>
                      <a:pt x="3" y="1"/>
                    </a:cubicBezTo>
                    <a:cubicBezTo>
                      <a:pt x="5" y="3"/>
                      <a:pt x="8" y="5"/>
                      <a:pt x="11" y="7"/>
                    </a:cubicBezTo>
                    <a:cubicBezTo>
                      <a:pt x="22" y="15"/>
                      <a:pt x="33" y="22"/>
                      <a:pt x="43" y="30"/>
                    </a:cubicBezTo>
                    <a:close/>
                  </a:path>
                </a:pathLst>
              </a:custGeom>
              <a:solidFill>
                <a:srgbClr val="FFC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94" name="Freeform 61"/>
              <p:cNvSpPr>
                <a:spLocks/>
              </p:cNvSpPr>
              <p:nvPr/>
            </p:nvSpPr>
            <p:spPr bwMode="auto">
              <a:xfrm>
                <a:off x="1136" y="2774"/>
                <a:ext cx="52" cy="42"/>
              </a:xfrm>
              <a:custGeom>
                <a:avLst/>
                <a:gdLst>
                  <a:gd name="T0" fmla="*/ 0 w 75"/>
                  <a:gd name="T1" fmla="*/ 59 h 59"/>
                  <a:gd name="T2" fmla="*/ 2 w 75"/>
                  <a:gd name="T3" fmla="*/ 54 h 59"/>
                  <a:gd name="T4" fmla="*/ 15 w 75"/>
                  <a:gd name="T5" fmla="*/ 32 h 59"/>
                  <a:gd name="T6" fmla="*/ 28 w 75"/>
                  <a:gd name="T7" fmla="*/ 12 h 59"/>
                  <a:gd name="T8" fmla="*/ 34 w 75"/>
                  <a:gd name="T9" fmla="*/ 2 h 59"/>
                  <a:gd name="T10" fmla="*/ 37 w 75"/>
                  <a:gd name="T11" fmla="*/ 0 h 59"/>
                  <a:gd name="T12" fmla="*/ 38 w 75"/>
                  <a:gd name="T13" fmla="*/ 2 h 59"/>
                  <a:gd name="T14" fmla="*/ 50 w 75"/>
                  <a:gd name="T15" fmla="*/ 21 h 59"/>
                  <a:gd name="T16" fmla="*/ 53 w 75"/>
                  <a:gd name="T17" fmla="*/ 24 h 59"/>
                  <a:gd name="T18" fmla="*/ 59 w 75"/>
                  <a:gd name="T19" fmla="*/ 32 h 59"/>
                  <a:gd name="T20" fmla="*/ 63 w 75"/>
                  <a:gd name="T21" fmla="*/ 37 h 59"/>
                  <a:gd name="T22" fmla="*/ 72 w 75"/>
                  <a:gd name="T23" fmla="*/ 45 h 59"/>
                  <a:gd name="T24" fmla="*/ 75 w 75"/>
                  <a:gd name="T25" fmla="*/ 48 h 59"/>
                  <a:gd name="T26" fmla="*/ 73 w 75"/>
                  <a:gd name="T27" fmla="*/ 49 h 59"/>
                  <a:gd name="T28" fmla="*/ 44 w 75"/>
                  <a:gd name="T29" fmla="*/ 53 h 59"/>
                  <a:gd name="T30" fmla="*/ 26 w 75"/>
                  <a:gd name="T31" fmla="*/ 56 h 59"/>
                  <a:gd name="T32" fmla="*/ 5 w 75"/>
                  <a:gd name="T33" fmla="*/ 59 h 59"/>
                  <a:gd name="T34" fmla="*/ 0 w 75"/>
                  <a:gd name="T35" fmla="*/ 59 h 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75" h="59">
                    <a:moveTo>
                      <a:pt x="0" y="59"/>
                    </a:moveTo>
                    <a:cubicBezTo>
                      <a:pt x="0" y="57"/>
                      <a:pt x="1" y="55"/>
                      <a:pt x="2" y="54"/>
                    </a:cubicBezTo>
                    <a:cubicBezTo>
                      <a:pt x="6" y="47"/>
                      <a:pt x="10" y="39"/>
                      <a:pt x="15" y="32"/>
                    </a:cubicBezTo>
                    <a:cubicBezTo>
                      <a:pt x="20" y="26"/>
                      <a:pt x="24" y="19"/>
                      <a:pt x="28" y="12"/>
                    </a:cubicBezTo>
                    <a:cubicBezTo>
                      <a:pt x="30" y="9"/>
                      <a:pt x="32" y="5"/>
                      <a:pt x="34" y="2"/>
                    </a:cubicBezTo>
                    <a:cubicBezTo>
                      <a:pt x="35" y="1"/>
                      <a:pt x="36" y="1"/>
                      <a:pt x="37" y="0"/>
                    </a:cubicBezTo>
                    <a:cubicBezTo>
                      <a:pt x="37" y="1"/>
                      <a:pt x="38" y="1"/>
                      <a:pt x="38" y="2"/>
                    </a:cubicBezTo>
                    <a:cubicBezTo>
                      <a:pt x="42" y="8"/>
                      <a:pt x="46" y="15"/>
                      <a:pt x="50" y="21"/>
                    </a:cubicBezTo>
                    <a:cubicBezTo>
                      <a:pt x="51" y="23"/>
                      <a:pt x="52" y="24"/>
                      <a:pt x="53" y="24"/>
                    </a:cubicBezTo>
                    <a:cubicBezTo>
                      <a:pt x="56" y="26"/>
                      <a:pt x="58" y="29"/>
                      <a:pt x="59" y="32"/>
                    </a:cubicBezTo>
                    <a:cubicBezTo>
                      <a:pt x="60" y="34"/>
                      <a:pt x="61" y="36"/>
                      <a:pt x="63" y="37"/>
                    </a:cubicBezTo>
                    <a:cubicBezTo>
                      <a:pt x="66" y="40"/>
                      <a:pt x="69" y="42"/>
                      <a:pt x="72" y="45"/>
                    </a:cubicBezTo>
                    <a:cubicBezTo>
                      <a:pt x="73" y="46"/>
                      <a:pt x="74" y="47"/>
                      <a:pt x="75" y="48"/>
                    </a:cubicBezTo>
                    <a:cubicBezTo>
                      <a:pt x="75" y="49"/>
                      <a:pt x="74" y="49"/>
                      <a:pt x="73" y="49"/>
                    </a:cubicBezTo>
                    <a:cubicBezTo>
                      <a:pt x="64" y="50"/>
                      <a:pt x="54" y="51"/>
                      <a:pt x="44" y="53"/>
                    </a:cubicBezTo>
                    <a:cubicBezTo>
                      <a:pt x="38" y="55"/>
                      <a:pt x="32" y="55"/>
                      <a:pt x="26" y="56"/>
                    </a:cubicBezTo>
                    <a:cubicBezTo>
                      <a:pt x="19" y="57"/>
                      <a:pt x="12" y="58"/>
                      <a:pt x="5" y="59"/>
                    </a:cubicBezTo>
                    <a:cubicBezTo>
                      <a:pt x="3" y="59"/>
                      <a:pt x="2" y="59"/>
                      <a:pt x="0" y="59"/>
                    </a:cubicBezTo>
                    <a:close/>
                  </a:path>
                </a:pathLst>
              </a:custGeom>
              <a:solidFill>
                <a:srgbClr val="FFC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95" name="Freeform 62"/>
              <p:cNvSpPr>
                <a:spLocks/>
              </p:cNvSpPr>
              <p:nvPr/>
            </p:nvSpPr>
            <p:spPr bwMode="auto">
              <a:xfrm>
                <a:off x="1071" y="2719"/>
                <a:ext cx="87" cy="49"/>
              </a:xfrm>
              <a:custGeom>
                <a:avLst/>
                <a:gdLst>
                  <a:gd name="T0" fmla="*/ 2 w 125"/>
                  <a:gd name="T1" fmla="*/ 46 h 69"/>
                  <a:gd name="T2" fmla="*/ 45 w 125"/>
                  <a:gd name="T3" fmla="*/ 26 h 69"/>
                  <a:gd name="T4" fmla="*/ 71 w 125"/>
                  <a:gd name="T5" fmla="*/ 15 h 69"/>
                  <a:gd name="T6" fmla="*/ 97 w 125"/>
                  <a:gd name="T7" fmla="*/ 3 h 69"/>
                  <a:gd name="T8" fmla="*/ 105 w 125"/>
                  <a:gd name="T9" fmla="*/ 0 h 69"/>
                  <a:gd name="T10" fmla="*/ 107 w 125"/>
                  <a:gd name="T11" fmla="*/ 4 h 69"/>
                  <a:gd name="T12" fmla="*/ 108 w 125"/>
                  <a:gd name="T13" fmla="*/ 9 h 69"/>
                  <a:gd name="T14" fmla="*/ 114 w 125"/>
                  <a:gd name="T15" fmla="*/ 42 h 69"/>
                  <a:gd name="T16" fmla="*/ 122 w 125"/>
                  <a:gd name="T17" fmla="*/ 63 h 69"/>
                  <a:gd name="T18" fmla="*/ 124 w 125"/>
                  <a:gd name="T19" fmla="*/ 68 h 69"/>
                  <a:gd name="T20" fmla="*/ 104 w 125"/>
                  <a:gd name="T21" fmla="*/ 66 h 69"/>
                  <a:gd name="T22" fmla="*/ 83 w 125"/>
                  <a:gd name="T23" fmla="*/ 63 h 69"/>
                  <a:gd name="T24" fmla="*/ 62 w 125"/>
                  <a:gd name="T25" fmla="*/ 59 h 69"/>
                  <a:gd name="T26" fmla="*/ 41 w 125"/>
                  <a:gd name="T27" fmla="*/ 56 h 69"/>
                  <a:gd name="T28" fmla="*/ 21 w 125"/>
                  <a:gd name="T29" fmla="*/ 53 h 69"/>
                  <a:gd name="T30" fmla="*/ 0 w 125"/>
                  <a:gd name="T31" fmla="*/ 49 h 69"/>
                  <a:gd name="T32" fmla="*/ 2 w 125"/>
                  <a:gd name="T33" fmla="*/ 46 h 6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25" h="69">
                    <a:moveTo>
                      <a:pt x="2" y="46"/>
                    </a:moveTo>
                    <a:cubicBezTo>
                      <a:pt x="16" y="39"/>
                      <a:pt x="30" y="33"/>
                      <a:pt x="45" y="26"/>
                    </a:cubicBezTo>
                    <a:cubicBezTo>
                      <a:pt x="53" y="23"/>
                      <a:pt x="62" y="19"/>
                      <a:pt x="71" y="15"/>
                    </a:cubicBezTo>
                    <a:cubicBezTo>
                      <a:pt x="80" y="11"/>
                      <a:pt x="88" y="7"/>
                      <a:pt x="97" y="3"/>
                    </a:cubicBezTo>
                    <a:cubicBezTo>
                      <a:pt x="100" y="2"/>
                      <a:pt x="103" y="1"/>
                      <a:pt x="105" y="0"/>
                    </a:cubicBezTo>
                    <a:cubicBezTo>
                      <a:pt x="107" y="1"/>
                      <a:pt x="107" y="3"/>
                      <a:pt x="107" y="4"/>
                    </a:cubicBezTo>
                    <a:cubicBezTo>
                      <a:pt x="107" y="6"/>
                      <a:pt x="108" y="8"/>
                      <a:pt x="108" y="9"/>
                    </a:cubicBezTo>
                    <a:cubicBezTo>
                      <a:pt x="109" y="20"/>
                      <a:pt x="111" y="31"/>
                      <a:pt x="114" y="42"/>
                    </a:cubicBezTo>
                    <a:cubicBezTo>
                      <a:pt x="116" y="49"/>
                      <a:pt x="118" y="56"/>
                      <a:pt x="122" y="63"/>
                    </a:cubicBezTo>
                    <a:cubicBezTo>
                      <a:pt x="123" y="64"/>
                      <a:pt x="125" y="66"/>
                      <a:pt x="124" y="68"/>
                    </a:cubicBezTo>
                    <a:cubicBezTo>
                      <a:pt x="117" y="69"/>
                      <a:pt x="111" y="66"/>
                      <a:pt x="104" y="66"/>
                    </a:cubicBezTo>
                    <a:cubicBezTo>
                      <a:pt x="97" y="66"/>
                      <a:pt x="90" y="64"/>
                      <a:pt x="83" y="63"/>
                    </a:cubicBezTo>
                    <a:cubicBezTo>
                      <a:pt x="76" y="62"/>
                      <a:pt x="69" y="60"/>
                      <a:pt x="62" y="59"/>
                    </a:cubicBezTo>
                    <a:cubicBezTo>
                      <a:pt x="55" y="58"/>
                      <a:pt x="48" y="57"/>
                      <a:pt x="41" y="56"/>
                    </a:cubicBezTo>
                    <a:cubicBezTo>
                      <a:pt x="35" y="55"/>
                      <a:pt x="28" y="54"/>
                      <a:pt x="21" y="53"/>
                    </a:cubicBezTo>
                    <a:cubicBezTo>
                      <a:pt x="14" y="52"/>
                      <a:pt x="7" y="50"/>
                      <a:pt x="0" y="49"/>
                    </a:cubicBezTo>
                    <a:cubicBezTo>
                      <a:pt x="0" y="48"/>
                      <a:pt x="1" y="47"/>
                      <a:pt x="2" y="46"/>
                    </a:cubicBezTo>
                    <a:close/>
                  </a:path>
                </a:pathLst>
              </a:custGeom>
              <a:solidFill>
                <a:srgbClr val="FFC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96" name="Freeform 63"/>
              <p:cNvSpPr>
                <a:spLocks/>
              </p:cNvSpPr>
              <p:nvPr/>
            </p:nvSpPr>
            <p:spPr bwMode="auto">
              <a:xfrm>
                <a:off x="1099" y="2662"/>
                <a:ext cx="57" cy="50"/>
              </a:xfrm>
              <a:custGeom>
                <a:avLst/>
                <a:gdLst>
                  <a:gd name="T0" fmla="*/ 0 w 82"/>
                  <a:gd name="T1" fmla="*/ 26 h 71"/>
                  <a:gd name="T2" fmla="*/ 41 w 82"/>
                  <a:gd name="T3" fmla="*/ 13 h 71"/>
                  <a:gd name="T4" fmla="*/ 82 w 82"/>
                  <a:gd name="T5" fmla="*/ 0 h 71"/>
                  <a:gd name="T6" fmla="*/ 81 w 82"/>
                  <a:gd name="T7" fmla="*/ 2 h 71"/>
                  <a:gd name="T8" fmla="*/ 80 w 82"/>
                  <a:gd name="T9" fmla="*/ 6 h 71"/>
                  <a:gd name="T10" fmla="*/ 71 w 82"/>
                  <a:gd name="T11" fmla="*/ 38 h 71"/>
                  <a:gd name="T12" fmla="*/ 67 w 82"/>
                  <a:gd name="T13" fmla="*/ 60 h 71"/>
                  <a:gd name="T14" fmla="*/ 66 w 82"/>
                  <a:gd name="T15" fmla="*/ 71 h 71"/>
                  <a:gd name="T16" fmla="*/ 63 w 82"/>
                  <a:gd name="T17" fmla="*/ 70 h 71"/>
                  <a:gd name="T18" fmla="*/ 9 w 82"/>
                  <a:gd name="T19" fmla="*/ 35 h 71"/>
                  <a:gd name="T20" fmla="*/ 0 w 82"/>
                  <a:gd name="T21" fmla="*/ 26 h 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82" h="71">
                    <a:moveTo>
                      <a:pt x="0" y="26"/>
                    </a:moveTo>
                    <a:cubicBezTo>
                      <a:pt x="14" y="22"/>
                      <a:pt x="27" y="18"/>
                      <a:pt x="41" y="13"/>
                    </a:cubicBezTo>
                    <a:cubicBezTo>
                      <a:pt x="54" y="9"/>
                      <a:pt x="68" y="4"/>
                      <a:pt x="82" y="0"/>
                    </a:cubicBezTo>
                    <a:cubicBezTo>
                      <a:pt x="81" y="1"/>
                      <a:pt x="82" y="2"/>
                      <a:pt x="81" y="2"/>
                    </a:cubicBezTo>
                    <a:cubicBezTo>
                      <a:pt x="81" y="4"/>
                      <a:pt x="80" y="4"/>
                      <a:pt x="80" y="6"/>
                    </a:cubicBezTo>
                    <a:cubicBezTo>
                      <a:pt x="78" y="16"/>
                      <a:pt x="73" y="27"/>
                      <a:pt x="71" y="38"/>
                    </a:cubicBezTo>
                    <a:cubicBezTo>
                      <a:pt x="70" y="45"/>
                      <a:pt x="68" y="53"/>
                      <a:pt x="67" y="60"/>
                    </a:cubicBezTo>
                    <a:cubicBezTo>
                      <a:pt x="67" y="64"/>
                      <a:pt x="67" y="67"/>
                      <a:pt x="66" y="71"/>
                    </a:cubicBezTo>
                    <a:cubicBezTo>
                      <a:pt x="65" y="71"/>
                      <a:pt x="64" y="71"/>
                      <a:pt x="63" y="70"/>
                    </a:cubicBezTo>
                    <a:cubicBezTo>
                      <a:pt x="45" y="59"/>
                      <a:pt x="27" y="47"/>
                      <a:pt x="9" y="35"/>
                    </a:cubicBezTo>
                    <a:cubicBezTo>
                      <a:pt x="6" y="32"/>
                      <a:pt x="3" y="30"/>
                      <a:pt x="0" y="26"/>
                    </a:cubicBezTo>
                    <a:close/>
                  </a:path>
                </a:pathLst>
              </a:custGeom>
              <a:solidFill>
                <a:srgbClr val="FFC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97" name="Freeform 64"/>
              <p:cNvSpPr>
                <a:spLocks/>
              </p:cNvSpPr>
              <p:nvPr/>
            </p:nvSpPr>
            <p:spPr bwMode="auto">
              <a:xfrm>
                <a:off x="1095" y="2585"/>
                <a:ext cx="91" cy="72"/>
              </a:xfrm>
              <a:custGeom>
                <a:avLst/>
                <a:gdLst>
                  <a:gd name="T0" fmla="*/ 11 w 131"/>
                  <a:gd name="T1" fmla="*/ 12 h 101"/>
                  <a:gd name="T2" fmla="*/ 1 w 131"/>
                  <a:gd name="T3" fmla="*/ 1 h 101"/>
                  <a:gd name="T4" fmla="*/ 0 w 131"/>
                  <a:gd name="T5" fmla="*/ 0 h 101"/>
                  <a:gd name="T6" fmla="*/ 27 w 131"/>
                  <a:gd name="T7" fmla="*/ 6 h 101"/>
                  <a:gd name="T8" fmla="*/ 53 w 131"/>
                  <a:gd name="T9" fmla="*/ 15 h 101"/>
                  <a:gd name="T10" fmla="*/ 54 w 131"/>
                  <a:gd name="T11" fmla="*/ 13 h 101"/>
                  <a:gd name="T12" fmla="*/ 60 w 131"/>
                  <a:gd name="T13" fmla="*/ 16 h 101"/>
                  <a:gd name="T14" fmla="*/ 82 w 131"/>
                  <a:gd name="T15" fmla="*/ 22 h 101"/>
                  <a:gd name="T16" fmla="*/ 108 w 131"/>
                  <a:gd name="T17" fmla="*/ 30 h 101"/>
                  <a:gd name="T18" fmla="*/ 119 w 131"/>
                  <a:gd name="T19" fmla="*/ 33 h 101"/>
                  <a:gd name="T20" fmla="*/ 130 w 131"/>
                  <a:gd name="T21" fmla="*/ 36 h 101"/>
                  <a:gd name="T22" fmla="*/ 131 w 131"/>
                  <a:gd name="T23" fmla="*/ 37 h 101"/>
                  <a:gd name="T24" fmla="*/ 123 w 131"/>
                  <a:gd name="T25" fmla="*/ 45 h 101"/>
                  <a:gd name="T26" fmla="*/ 120 w 131"/>
                  <a:gd name="T27" fmla="*/ 47 h 101"/>
                  <a:gd name="T28" fmla="*/ 114 w 131"/>
                  <a:gd name="T29" fmla="*/ 46 h 101"/>
                  <a:gd name="T30" fmla="*/ 119 w 131"/>
                  <a:gd name="T31" fmla="*/ 49 h 101"/>
                  <a:gd name="T32" fmla="*/ 91 w 131"/>
                  <a:gd name="T33" fmla="*/ 100 h 101"/>
                  <a:gd name="T34" fmla="*/ 88 w 131"/>
                  <a:gd name="T35" fmla="*/ 99 h 101"/>
                  <a:gd name="T36" fmla="*/ 76 w 131"/>
                  <a:gd name="T37" fmla="*/ 86 h 101"/>
                  <a:gd name="T38" fmla="*/ 59 w 131"/>
                  <a:gd name="T39" fmla="*/ 66 h 101"/>
                  <a:gd name="T40" fmla="*/ 40 w 131"/>
                  <a:gd name="T41" fmla="*/ 45 h 101"/>
                  <a:gd name="T42" fmla="*/ 11 w 131"/>
                  <a:gd name="T43" fmla="*/ 12 h 10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31" h="101">
                    <a:moveTo>
                      <a:pt x="11" y="12"/>
                    </a:moveTo>
                    <a:cubicBezTo>
                      <a:pt x="7" y="8"/>
                      <a:pt x="4" y="5"/>
                      <a:pt x="1" y="1"/>
                    </a:cubicBezTo>
                    <a:cubicBezTo>
                      <a:pt x="0" y="1"/>
                      <a:pt x="0" y="0"/>
                      <a:pt x="0" y="0"/>
                    </a:cubicBezTo>
                    <a:cubicBezTo>
                      <a:pt x="4" y="0"/>
                      <a:pt x="17" y="2"/>
                      <a:pt x="27" y="6"/>
                    </a:cubicBezTo>
                    <a:cubicBezTo>
                      <a:pt x="36" y="9"/>
                      <a:pt x="45" y="10"/>
                      <a:pt x="53" y="15"/>
                    </a:cubicBezTo>
                    <a:cubicBezTo>
                      <a:pt x="54" y="14"/>
                      <a:pt x="54" y="13"/>
                      <a:pt x="54" y="13"/>
                    </a:cubicBezTo>
                    <a:cubicBezTo>
                      <a:pt x="58" y="16"/>
                      <a:pt x="58" y="16"/>
                      <a:pt x="60" y="16"/>
                    </a:cubicBezTo>
                    <a:cubicBezTo>
                      <a:pt x="68" y="17"/>
                      <a:pt x="75" y="19"/>
                      <a:pt x="82" y="22"/>
                    </a:cubicBezTo>
                    <a:cubicBezTo>
                      <a:pt x="91" y="24"/>
                      <a:pt x="99" y="27"/>
                      <a:pt x="108" y="30"/>
                    </a:cubicBezTo>
                    <a:cubicBezTo>
                      <a:pt x="111" y="31"/>
                      <a:pt x="116" y="32"/>
                      <a:pt x="119" y="33"/>
                    </a:cubicBezTo>
                    <a:cubicBezTo>
                      <a:pt x="123" y="34"/>
                      <a:pt x="126" y="35"/>
                      <a:pt x="130" y="36"/>
                    </a:cubicBezTo>
                    <a:cubicBezTo>
                      <a:pt x="130" y="36"/>
                      <a:pt x="131" y="37"/>
                      <a:pt x="131" y="37"/>
                    </a:cubicBezTo>
                    <a:cubicBezTo>
                      <a:pt x="128" y="40"/>
                      <a:pt x="126" y="43"/>
                      <a:pt x="123" y="45"/>
                    </a:cubicBezTo>
                    <a:cubicBezTo>
                      <a:pt x="122" y="46"/>
                      <a:pt x="121" y="47"/>
                      <a:pt x="120" y="47"/>
                    </a:cubicBezTo>
                    <a:cubicBezTo>
                      <a:pt x="118" y="47"/>
                      <a:pt x="116" y="46"/>
                      <a:pt x="114" y="46"/>
                    </a:cubicBezTo>
                    <a:cubicBezTo>
                      <a:pt x="116" y="47"/>
                      <a:pt x="117" y="48"/>
                      <a:pt x="119" y="49"/>
                    </a:cubicBezTo>
                    <a:cubicBezTo>
                      <a:pt x="107" y="65"/>
                      <a:pt x="98" y="82"/>
                      <a:pt x="91" y="100"/>
                    </a:cubicBezTo>
                    <a:cubicBezTo>
                      <a:pt x="89" y="101"/>
                      <a:pt x="88" y="100"/>
                      <a:pt x="88" y="99"/>
                    </a:cubicBezTo>
                    <a:cubicBezTo>
                      <a:pt x="84" y="95"/>
                      <a:pt x="80" y="90"/>
                      <a:pt x="76" y="86"/>
                    </a:cubicBezTo>
                    <a:cubicBezTo>
                      <a:pt x="71" y="79"/>
                      <a:pt x="65" y="73"/>
                      <a:pt x="59" y="66"/>
                    </a:cubicBezTo>
                    <a:cubicBezTo>
                      <a:pt x="53" y="59"/>
                      <a:pt x="46" y="52"/>
                      <a:pt x="40" y="45"/>
                    </a:cubicBezTo>
                    <a:cubicBezTo>
                      <a:pt x="30" y="34"/>
                      <a:pt x="20" y="23"/>
                      <a:pt x="11" y="12"/>
                    </a:cubicBezTo>
                    <a:close/>
                  </a:path>
                </a:pathLst>
              </a:custGeom>
              <a:solidFill>
                <a:srgbClr val="FFC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98" name="Freeform 65"/>
              <p:cNvSpPr>
                <a:spLocks/>
              </p:cNvSpPr>
              <p:nvPr/>
            </p:nvSpPr>
            <p:spPr bwMode="auto">
              <a:xfrm>
                <a:off x="1026" y="2937"/>
                <a:ext cx="223" cy="170"/>
              </a:xfrm>
              <a:custGeom>
                <a:avLst/>
                <a:gdLst>
                  <a:gd name="T0" fmla="*/ 284 w 321"/>
                  <a:gd name="T1" fmla="*/ 204 h 241"/>
                  <a:gd name="T2" fmla="*/ 301 w 321"/>
                  <a:gd name="T3" fmla="*/ 229 h 241"/>
                  <a:gd name="T4" fmla="*/ 296 w 321"/>
                  <a:gd name="T5" fmla="*/ 237 h 241"/>
                  <a:gd name="T6" fmla="*/ 232 w 321"/>
                  <a:gd name="T7" fmla="*/ 240 h 241"/>
                  <a:gd name="T8" fmla="*/ 181 w 321"/>
                  <a:gd name="T9" fmla="*/ 241 h 241"/>
                  <a:gd name="T10" fmla="*/ 87 w 321"/>
                  <a:gd name="T11" fmla="*/ 239 h 241"/>
                  <a:gd name="T12" fmla="*/ 59 w 321"/>
                  <a:gd name="T13" fmla="*/ 238 h 241"/>
                  <a:gd name="T14" fmla="*/ 29 w 321"/>
                  <a:gd name="T15" fmla="*/ 236 h 241"/>
                  <a:gd name="T16" fmla="*/ 17 w 321"/>
                  <a:gd name="T17" fmla="*/ 226 h 241"/>
                  <a:gd name="T18" fmla="*/ 1 w 321"/>
                  <a:gd name="T19" fmla="*/ 198 h 241"/>
                  <a:gd name="T20" fmla="*/ 15 w 321"/>
                  <a:gd name="T21" fmla="*/ 179 h 241"/>
                  <a:gd name="T22" fmla="*/ 33 w 321"/>
                  <a:gd name="T23" fmla="*/ 179 h 241"/>
                  <a:gd name="T24" fmla="*/ 37 w 321"/>
                  <a:gd name="T25" fmla="*/ 175 h 241"/>
                  <a:gd name="T26" fmla="*/ 23 w 321"/>
                  <a:gd name="T27" fmla="*/ 159 h 241"/>
                  <a:gd name="T28" fmla="*/ 10 w 321"/>
                  <a:gd name="T29" fmla="*/ 138 h 241"/>
                  <a:gd name="T30" fmla="*/ 12 w 321"/>
                  <a:gd name="T31" fmla="*/ 87 h 241"/>
                  <a:gd name="T32" fmla="*/ 44 w 321"/>
                  <a:gd name="T33" fmla="*/ 63 h 241"/>
                  <a:gd name="T34" fmla="*/ 80 w 321"/>
                  <a:gd name="T35" fmla="*/ 74 h 241"/>
                  <a:gd name="T36" fmla="*/ 93 w 321"/>
                  <a:gd name="T37" fmla="*/ 90 h 241"/>
                  <a:gd name="T38" fmla="*/ 93 w 321"/>
                  <a:gd name="T39" fmla="*/ 66 h 241"/>
                  <a:gd name="T40" fmla="*/ 95 w 321"/>
                  <a:gd name="T41" fmla="*/ 36 h 241"/>
                  <a:gd name="T42" fmla="*/ 145 w 321"/>
                  <a:gd name="T43" fmla="*/ 6 h 241"/>
                  <a:gd name="T44" fmla="*/ 165 w 321"/>
                  <a:gd name="T45" fmla="*/ 20 h 241"/>
                  <a:gd name="T46" fmla="*/ 171 w 321"/>
                  <a:gd name="T47" fmla="*/ 49 h 241"/>
                  <a:gd name="T48" fmla="*/ 168 w 321"/>
                  <a:gd name="T49" fmla="*/ 75 h 241"/>
                  <a:gd name="T50" fmla="*/ 177 w 321"/>
                  <a:gd name="T51" fmla="*/ 64 h 241"/>
                  <a:gd name="T52" fmla="*/ 200 w 321"/>
                  <a:gd name="T53" fmla="*/ 36 h 241"/>
                  <a:gd name="T54" fmla="*/ 232 w 321"/>
                  <a:gd name="T55" fmla="*/ 32 h 241"/>
                  <a:gd name="T56" fmla="*/ 253 w 321"/>
                  <a:gd name="T57" fmla="*/ 47 h 241"/>
                  <a:gd name="T58" fmla="*/ 245 w 321"/>
                  <a:gd name="T59" fmla="*/ 100 h 241"/>
                  <a:gd name="T60" fmla="*/ 238 w 321"/>
                  <a:gd name="T61" fmla="*/ 107 h 241"/>
                  <a:gd name="T62" fmla="*/ 246 w 321"/>
                  <a:gd name="T63" fmla="*/ 110 h 241"/>
                  <a:gd name="T64" fmla="*/ 277 w 321"/>
                  <a:gd name="T65" fmla="*/ 99 h 241"/>
                  <a:gd name="T66" fmla="*/ 301 w 321"/>
                  <a:gd name="T67" fmla="*/ 107 h 241"/>
                  <a:gd name="T68" fmla="*/ 320 w 321"/>
                  <a:gd name="T69" fmla="*/ 138 h 241"/>
                  <a:gd name="T70" fmla="*/ 307 w 321"/>
                  <a:gd name="T71" fmla="*/ 174 h 241"/>
                  <a:gd name="T72" fmla="*/ 266 w 321"/>
                  <a:gd name="T73" fmla="*/ 195 h 241"/>
                  <a:gd name="T74" fmla="*/ 262 w 321"/>
                  <a:gd name="T75" fmla="*/ 199 h 2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21" h="241">
                    <a:moveTo>
                      <a:pt x="266" y="200"/>
                    </a:moveTo>
                    <a:cubicBezTo>
                      <a:pt x="272" y="199"/>
                      <a:pt x="278" y="202"/>
                      <a:pt x="284" y="204"/>
                    </a:cubicBezTo>
                    <a:cubicBezTo>
                      <a:pt x="288" y="205"/>
                      <a:pt x="292" y="208"/>
                      <a:pt x="294" y="213"/>
                    </a:cubicBezTo>
                    <a:cubicBezTo>
                      <a:pt x="297" y="218"/>
                      <a:pt x="299" y="223"/>
                      <a:pt x="301" y="229"/>
                    </a:cubicBezTo>
                    <a:cubicBezTo>
                      <a:pt x="301" y="230"/>
                      <a:pt x="301" y="231"/>
                      <a:pt x="301" y="232"/>
                    </a:cubicBezTo>
                    <a:cubicBezTo>
                      <a:pt x="301" y="236"/>
                      <a:pt x="300" y="237"/>
                      <a:pt x="296" y="237"/>
                    </a:cubicBezTo>
                    <a:cubicBezTo>
                      <a:pt x="285" y="237"/>
                      <a:pt x="273" y="239"/>
                      <a:pt x="261" y="239"/>
                    </a:cubicBezTo>
                    <a:cubicBezTo>
                      <a:pt x="251" y="240"/>
                      <a:pt x="242" y="240"/>
                      <a:pt x="232" y="240"/>
                    </a:cubicBezTo>
                    <a:cubicBezTo>
                      <a:pt x="222" y="240"/>
                      <a:pt x="212" y="241"/>
                      <a:pt x="202" y="241"/>
                    </a:cubicBezTo>
                    <a:cubicBezTo>
                      <a:pt x="195" y="241"/>
                      <a:pt x="188" y="241"/>
                      <a:pt x="181" y="241"/>
                    </a:cubicBezTo>
                    <a:cubicBezTo>
                      <a:pt x="165" y="241"/>
                      <a:pt x="149" y="241"/>
                      <a:pt x="134" y="241"/>
                    </a:cubicBezTo>
                    <a:cubicBezTo>
                      <a:pt x="118" y="241"/>
                      <a:pt x="103" y="240"/>
                      <a:pt x="87" y="239"/>
                    </a:cubicBezTo>
                    <a:cubicBezTo>
                      <a:pt x="85" y="239"/>
                      <a:pt x="82" y="239"/>
                      <a:pt x="79" y="239"/>
                    </a:cubicBezTo>
                    <a:cubicBezTo>
                      <a:pt x="72" y="239"/>
                      <a:pt x="66" y="238"/>
                      <a:pt x="59" y="238"/>
                    </a:cubicBezTo>
                    <a:cubicBezTo>
                      <a:pt x="54" y="237"/>
                      <a:pt x="49" y="237"/>
                      <a:pt x="44" y="237"/>
                    </a:cubicBezTo>
                    <a:cubicBezTo>
                      <a:pt x="39" y="237"/>
                      <a:pt x="34" y="236"/>
                      <a:pt x="29" y="236"/>
                    </a:cubicBezTo>
                    <a:cubicBezTo>
                      <a:pt x="27" y="235"/>
                      <a:pt x="26" y="234"/>
                      <a:pt x="24" y="233"/>
                    </a:cubicBezTo>
                    <a:cubicBezTo>
                      <a:pt x="22" y="230"/>
                      <a:pt x="19" y="228"/>
                      <a:pt x="17" y="226"/>
                    </a:cubicBezTo>
                    <a:cubicBezTo>
                      <a:pt x="14" y="223"/>
                      <a:pt x="10" y="220"/>
                      <a:pt x="8" y="217"/>
                    </a:cubicBezTo>
                    <a:cubicBezTo>
                      <a:pt x="3" y="212"/>
                      <a:pt x="0" y="205"/>
                      <a:pt x="1" y="198"/>
                    </a:cubicBezTo>
                    <a:cubicBezTo>
                      <a:pt x="2" y="193"/>
                      <a:pt x="4" y="188"/>
                      <a:pt x="7" y="184"/>
                    </a:cubicBezTo>
                    <a:cubicBezTo>
                      <a:pt x="9" y="181"/>
                      <a:pt x="12" y="179"/>
                      <a:pt x="15" y="179"/>
                    </a:cubicBezTo>
                    <a:cubicBezTo>
                      <a:pt x="18" y="178"/>
                      <a:pt x="20" y="178"/>
                      <a:pt x="23" y="178"/>
                    </a:cubicBezTo>
                    <a:cubicBezTo>
                      <a:pt x="26" y="178"/>
                      <a:pt x="30" y="179"/>
                      <a:pt x="33" y="179"/>
                    </a:cubicBezTo>
                    <a:cubicBezTo>
                      <a:pt x="35" y="179"/>
                      <a:pt x="37" y="179"/>
                      <a:pt x="39" y="177"/>
                    </a:cubicBezTo>
                    <a:cubicBezTo>
                      <a:pt x="38" y="176"/>
                      <a:pt x="38" y="175"/>
                      <a:pt x="37" y="175"/>
                    </a:cubicBezTo>
                    <a:cubicBezTo>
                      <a:pt x="35" y="174"/>
                      <a:pt x="34" y="173"/>
                      <a:pt x="33" y="171"/>
                    </a:cubicBezTo>
                    <a:cubicBezTo>
                      <a:pt x="30" y="167"/>
                      <a:pt x="27" y="163"/>
                      <a:pt x="23" y="159"/>
                    </a:cubicBezTo>
                    <a:cubicBezTo>
                      <a:pt x="22" y="158"/>
                      <a:pt x="21" y="157"/>
                      <a:pt x="20" y="156"/>
                    </a:cubicBezTo>
                    <a:cubicBezTo>
                      <a:pt x="17" y="150"/>
                      <a:pt x="13" y="144"/>
                      <a:pt x="10" y="138"/>
                    </a:cubicBezTo>
                    <a:cubicBezTo>
                      <a:pt x="2" y="123"/>
                      <a:pt x="2" y="108"/>
                      <a:pt x="9" y="92"/>
                    </a:cubicBezTo>
                    <a:cubicBezTo>
                      <a:pt x="10" y="90"/>
                      <a:pt x="11" y="89"/>
                      <a:pt x="12" y="87"/>
                    </a:cubicBezTo>
                    <a:cubicBezTo>
                      <a:pt x="16" y="77"/>
                      <a:pt x="23" y="70"/>
                      <a:pt x="33" y="66"/>
                    </a:cubicBezTo>
                    <a:cubicBezTo>
                      <a:pt x="37" y="65"/>
                      <a:pt x="40" y="64"/>
                      <a:pt x="44" y="63"/>
                    </a:cubicBezTo>
                    <a:cubicBezTo>
                      <a:pt x="54" y="60"/>
                      <a:pt x="63" y="63"/>
                      <a:pt x="72" y="69"/>
                    </a:cubicBezTo>
                    <a:cubicBezTo>
                      <a:pt x="75" y="70"/>
                      <a:pt x="77" y="72"/>
                      <a:pt x="80" y="74"/>
                    </a:cubicBezTo>
                    <a:cubicBezTo>
                      <a:pt x="85" y="78"/>
                      <a:pt x="88" y="82"/>
                      <a:pt x="89" y="89"/>
                    </a:cubicBezTo>
                    <a:cubicBezTo>
                      <a:pt x="90" y="89"/>
                      <a:pt x="92" y="90"/>
                      <a:pt x="93" y="90"/>
                    </a:cubicBezTo>
                    <a:cubicBezTo>
                      <a:pt x="94" y="89"/>
                      <a:pt x="95" y="87"/>
                      <a:pt x="95" y="85"/>
                    </a:cubicBezTo>
                    <a:cubicBezTo>
                      <a:pt x="92" y="79"/>
                      <a:pt x="93" y="72"/>
                      <a:pt x="93" y="66"/>
                    </a:cubicBezTo>
                    <a:cubicBezTo>
                      <a:pt x="92" y="59"/>
                      <a:pt x="93" y="53"/>
                      <a:pt x="93" y="46"/>
                    </a:cubicBezTo>
                    <a:cubicBezTo>
                      <a:pt x="93" y="43"/>
                      <a:pt x="94" y="39"/>
                      <a:pt x="95" y="36"/>
                    </a:cubicBezTo>
                    <a:cubicBezTo>
                      <a:pt x="97" y="32"/>
                      <a:pt x="98" y="28"/>
                      <a:pt x="100" y="25"/>
                    </a:cubicBezTo>
                    <a:cubicBezTo>
                      <a:pt x="107" y="10"/>
                      <a:pt x="126" y="0"/>
                      <a:pt x="145" y="6"/>
                    </a:cubicBezTo>
                    <a:cubicBezTo>
                      <a:pt x="152" y="8"/>
                      <a:pt x="158" y="11"/>
                      <a:pt x="162" y="18"/>
                    </a:cubicBezTo>
                    <a:cubicBezTo>
                      <a:pt x="163" y="18"/>
                      <a:pt x="164" y="19"/>
                      <a:pt x="165" y="20"/>
                    </a:cubicBezTo>
                    <a:cubicBezTo>
                      <a:pt x="169" y="25"/>
                      <a:pt x="170" y="30"/>
                      <a:pt x="171" y="36"/>
                    </a:cubicBezTo>
                    <a:cubicBezTo>
                      <a:pt x="171" y="41"/>
                      <a:pt x="171" y="45"/>
                      <a:pt x="171" y="49"/>
                    </a:cubicBezTo>
                    <a:cubicBezTo>
                      <a:pt x="170" y="55"/>
                      <a:pt x="170" y="60"/>
                      <a:pt x="167" y="65"/>
                    </a:cubicBezTo>
                    <a:cubicBezTo>
                      <a:pt x="166" y="68"/>
                      <a:pt x="166" y="72"/>
                      <a:pt x="168" y="75"/>
                    </a:cubicBezTo>
                    <a:cubicBezTo>
                      <a:pt x="171" y="74"/>
                      <a:pt x="173" y="72"/>
                      <a:pt x="174" y="70"/>
                    </a:cubicBezTo>
                    <a:cubicBezTo>
                      <a:pt x="175" y="68"/>
                      <a:pt x="176" y="66"/>
                      <a:pt x="177" y="64"/>
                    </a:cubicBezTo>
                    <a:cubicBezTo>
                      <a:pt x="181" y="55"/>
                      <a:pt x="186" y="47"/>
                      <a:pt x="194" y="41"/>
                    </a:cubicBezTo>
                    <a:cubicBezTo>
                      <a:pt x="196" y="39"/>
                      <a:pt x="198" y="38"/>
                      <a:pt x="200" y="36"/>
                    </a:cubicBezTo>
                    <a:cubicBezTo>
                      <a:pt x="206" y="32"/>
                      <a:pt x="212" y="30"/>
                      <a:pt x="219" y="30"/>
                    </a:cubicBezTo>
                    <a:cubicBezTo>
                      <a:pt x="223" y="31"/>
                      <a:pt x="228" y="31"/>
                      <a:pt x="232" y="32"/>
                    </a:cubicBezTo>
                    <a:cubicBezTo>
                      <a:pt x="239" y="34"/>
                      <a:pt x="245" y="38"/>
                      <a:pt x="250" y="43"/>
                    </a:cubicBezTo>
                    <a:cubicBezTo>
                      <a:pt x="251" y="44"/>
                      <a:pt x="252" y="46"/>
                      <a:pt x="253" y="47"/>
                    </a:cubicBezTo>
                    <a:cubicBezTo>
                      <a:pt x="256" y="55"/>
                      <a:pt x="257" y="63"/>
                      <a:pt x="256" y="71"/>
                    </a:cubicBezTo>
                    <a:cubicBezTo>
                      <a:pt x="255" y="82"/>
                      <a:pt x="250" y="91"/>
                      <a:pt x="245" y="100"/>
                    </a:cubicBezTo>
                    <a:cubicBezTo>
                      <a:pt x="245" y="101"/>
                      <a:pt x="243" y="102"/>
                      <a:pt x="243" y="103"/>
                    </a:cubicBezTo>
                    <a:cubicBezTo>
                      <a:pt x="241" y="104"/>
                      <a:pt x="240" y="106"/>
                      <a:pt x="238" y="107"/>
                    </a:cubicBezTo>
                    <a:cubicBezTo>
                      <a:pt x="240" y="109"/>
                      <a:pt x="241" y="110"/>
                      <a:pt x="242" y="112"/>
                    </a:cubicBezTo>
                    <a:cubicBezTo>
                      <a:pt x="243" y="112"/>
                      <a:pt x="244" y="111"/>
                      <a:pt x="246" y="110"/>
                    </a:cubicBezTo>
                    <a:cubicBezTo>
                      <a:pt x="249" y="108"/>
                      <a:pt x="251" y="106"/>
                      <a:pt x="255" y="104"/>
                    </a:cubicBezTo>
                    <a:cubicBezTo>
                      <a:pt x="262" y="101"/>
                      <a:pt x="269" y="99"/>
                      <a:pt x="277" y="99"/>
                    </a:cubicBezTo>
                    <a:cubicBezTo>
                      <a:pt x="278" y="100"/>
                      <a:pt x="279" y="100"/>
                      <a:pt x="280" y="100"/>
                    </a:cubicBezTo>
                    <a:cubicBezTo>
                      <a:pt x="288" y="99"/>
                      <a:pt x="295" y="102"/>
                      <a:pt x="301" y="107"/>
                    </a:cubicBezTo>
                    <a:cubicBezTo>
                      <a:pt x="307" y="111"/>
                      <a:pt x="313" y="117"/>
                      <a:pt x="316" y="124"/>
                    </a:cubicBezTo>
                    <a:cubicBezTo>
                      <a:pt x="318" y="129"/>
                      <a:pt x="319" y="133"/>
                      <a:pt x="320" y="138"/>
                    </a:cubicBezTo>
                    <a:cubicBezTo>
                      <a:pt x="321" y="148"/>
                      <a:pt x="319" y="156"/>
                      <a:pt x="314" y="164"/>
                    </a:cubicBezTo>
                    <a:cubicBezTo>
                      <a:pt x="312" y="167"/>
                      <a:pt x="309" y="171"/>
                      <a:pt x="307" y="174"/>
                    </a:cubicBezTo>
                    <a:cubicBezTo>
                      <a:pt x="302" y="182"/>
                      <a:pt x="295" y="186"/>
                      <a:pt x="287" y="190"/>
                    </a:cubicBezTo>
                    <a:cubicBezTo>
                      <a:pt x="280" y="192"/>
                      <a:pt x="273" y="194"/>
                      <a:pt x="266" y="195"/>
                    </a:cubicBezTo>
                    <a:cubicBezTo>
                      <a:pt x="264" y="195"/>
                      <a:pt x="262" y="196"/>
                      <a:pt x="259" y="196"/>
                    </a:cubicBezTo>
                    <a:cubicBezTo>
                      <a:pt x="260" y="198"/>
                      <a:pt x="261" y="199"/>
                      <a:pt x="262" y="199"/>
                    </a:cubicBezTo>
                    <a:cubicBezTo>
                      <a:pt x="263" y="199"/>
                      <a:pt x="265" y="200"/>
                      <a:pt x="266" y="200"/>
                    </a:cubicBezTo>
                    <a:close/>
                  </a:path>
                </a:pathLst>
              </a:custGeom>
              <a:solidFill>
                <a:srgbClr val="00B05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99" name="Freeform 66"/>
              <p:cNvSpPr>
                <a:spLocks noEditPoints="1"/>
              </p:cNvSpPr>
              <p:nvPr/>
            </p:nvSpPr>
            <p:spPr bwMode="auto">
              <a:xfrm>
                <a:off x="742" y="2434"/>
                <a:ext cx="1654" cy="698"/>
              </a:xfrm>
              <a:custGeom>
                <a:avLst/>
                <a:gdLst>
                  <a:gd name="T0" fmla="*/ 1883 w 2381"/>
                  <a:gd name="T1" fmla="*/ 350 h 989"/>
                  <a:gd name="T2" fmla="*/ 1992 w 2381"/>
                  <a:gd name="T3" fmla="*/ 334 h 989"/>
                  <a:gd name="T4" fmla="*/ 2085 w 2381"/>
                  <a:gd name="T5" fmla="*/ 324 h 989"/>
                  <a:gd name="T6" fmla="*/ 2138 w 2381"/>
                  <a:gd name="T7" fmla="*/ 283 h 989"/>
                  <a:gd name="T8" fmla="*/ 2086 w 2381"/>
                  <a:gd name="T9" fmla="*/ 202 h 989"/>
                  <a:gd name="T10" fmla="*/ 1988 w 2381"/>
                  <a:gd name="T11" fmla="*/ 215 h 989"/>
                  <a:gd name="T12" fmla="*/ 1861 w 2381"/>
                  <a:gd name="T13" fmla="*/ 200 h 989"/>
                  <a:gd name="T14" fmla="*/ 1791 w 2381"/>
                  <a:gd name="T15" fmla="*/ 276 h 989"/>
                  <a:gd name="T16" fmla="*/ 1848 w 2381"/>
                  <a:gd name="T17" fmla="*/ 331 h 989"/>
                  <a:gd name="T18" fmla="*/ 777 w 2381"/>
                  <a:gd name="T19" fmla="*/ 669 h 989"/>
                  <a:gd name="T20" fmla="*/ 841 w 2381"/>
                  <a:gd name="T21" fmla="*/ 584 h 989"/>
                  <a:gd name="T22" fmla="*/ 887 w 2381"/>
                  <a:gd name="T23" fmla="*/ 558 h 989"/>
                  <a:gd name="T24" fmla="*/ 868 w 2381"/>
                  <a:gd name="T25" fmla="*/ 689 h 989"/>
                  <a:gd name="T26" fmla="*/ 883 w 2381"/>
                  <a:gd name="T27" fmla="*/ 723 h 989"/>
                  <a:gd name="T28" fmla="*/ 875 w 2381"/>
                  <a:gd name="T29" fmla="*/ 940 h 989"/>
                  <a:gd name="T30" fmla="*/ 692 w 2381"/>
                  <a:gd name="T31" fmla="*/ 912 h 989"/>
                  <a:gd name="T32" fmla="*/ 675 w 2381"/>
                  <a:gd name="T33" fmla="*/ 810 h 989"/>
                  <a:gd name="T34" fmla="*/ 584 w 2381"/>
                  <a:gd name="T35" fmla="*/ 760 h 989"/>
                  <a:gd name="T36" fmla="*/ 495 w 2381"/>
                  <a:gd name="T37" fmla="*/ 762 h 989"/>
                  <a:gd name="T38" fmla="*/ 408 w 2381"/>
                  <a:gd name="T39" fmla="*/ 832 h 989"/>
                  <a:gd name="T40" fmla="*/ 427 w 2381"/>
                  <a:gd name="T41" fmla="*/ 947 h 989"/>
                  <a:gd name="T42" fmla="*/ 271 w 2381"/>
                  <a:gd name="T43" fmla="*/ 922 h 989"/>
                  <a:gd name="T44" fmla="*/ 121 w 2381"/>
                  <a:gd name="T45" fmla="*/ 869 h 989"/>
                  <a:gd name="T46" fmla="*/ 2381 w 2381"/>
                  <a:gd name="T47" fmla="*/ 0 h 989"/>
                  <a:gd name="T48" fmla="*/ 2381 w 2381"/>
                  <a:gd name="T49" fmla="*/ 428 h 989"/>
                  <a:gd name="T50" fmla="*/ 2378 w 2381"/>
                  <a:gd name="T51" fmla="*/ 753 h 989"/>
                  <a:gd name="T52" fmla="*/ 2317 w 2381"/>
                  <a:gd name="T53" fmla="*/ 958 h 989"/>
                  <a:gd name="T54" fmla="*/ 2019 w 2381"/>
                  <a:gd name="T55" fmla="*/ 965 h 989"/>
                  <a:gd name="T56" fmla="*/ 1720 w 2381"/>
                  <a:gd name="T57" fmla="*/ 989 h 989"/>
                  <a:gd name="T58" fmla="*/ 1697 w 2381"/>
                  <a:gd name="T59" fmla="*/ 844 h 989"/>
                  <a:gd name="T60" fmla="*/ 1788 w 2381"/>
                  <a:gd name="T61" fmla="*/ 735 h 989"/>
                  <a:gd name="T62" fmla="*/ 1837 w 2381"/>
                  <a:gd name="T63" fmla="*/ 613 h 989"/>
                  <a:gd name="T64" fmla="*/ 1737 w 2381"/>
                  <a:gd name="T65" fmla="*/ 514 h 989"/>
                  <a:gd name="T66" fmla="*/ 1668 w 2381"/>
                  <a:gd name="T67" fmla="*/ 448 h 989"/>
                  <a:gd name="T68" fmla="*/ 1597 w 2381"/>
                  <a:gd name="T69" fmla="*/ 459 h 989"/>
                  <a:gd name="T70" fmla="*/ 1525 w 2381"/>
                  <a:gd name="T71" fmla="*/ 541 h 989"/>
                  <a:gd name="T72" fmla="*/ 1480 w 2381"/>
                  <a:gd name="T73" fmla="*/ 651 h 989"/>
                  <a:gd name="T74" fmla="*/ 1525 w 2381"/>
                  <a:gd name="T75" fmla="*/ 763 h 989"/>
                  <a:gd name="T76" fmla="*/ 1601 w 2381"/>
                  <a:gd name="T77" fmla="*/ 822 h 989"/>
                  <a:gd name="T78" fmla="*/ 1590 w 2381"/>
                  <a:gd name="T79" fmla="*/ 982 h 989"/>
                  <a:gd name="T80" fmla="*/ 1287 w 2381"/>
                  <a:gd name="T81" fmla="*/ 952 h 989"/>
                  <a:gd name="T82" fmla="*/ 1291 w 2381"/>
                  <a:gd name="T83" fmla="*/ 686 h 989"/>
                  <a:gd name="T84" fmla="*/ 1161 w 2381"/>
                  <a:gd name="T85" fmla="*/ 595 h 989"/>
                  <a:gd name="T86" fmla="*/ 1002 w 2381"/>
                  <a:gd name="T87" fmla="*/ 598 h 989"/>
                  <a:gd name="T88" fmla="*/ 997 w 2381"/>
                  <a:gd name="T89" fmla="*/ 515 h 989"/>
                  <a:gd name="T90" fmla="*/ 966 w 2381"/>
                  <a:gd name="T91" fmla="*/ 434 h 989"/>
                  <a:gd name="T92" fmla="*/ 1104 w 2381"/>
                  <a:gd name="T93" fmla="*/ 426 h 989"/>
                  <a:gd name="T94" fmla="*/ 1036 w 2381"/>
                  <a:gd name="T95" fmla="*/ 373 h 989"/>
                  <a:gd name="T96" fmla="*/ 1093 w 2381"/>
                  <a:gd name="T97" fmla="*/ 265 h 989"/>
                  <a:gd name="T98" fmla="*/ 943 w 2381"/>
                  <a:gd name="T99" fmla="*/ 251 h 989"/>
                  <a:gd name="T100" fmla="*/ 893 w 2381"/>
                  <a:gd name="T101" fmla="*/ 218 h 989"/>
                  <a:gd name="T102" fmla="*/ 871 w 2381"/>
                  <a:gd name="T103" fmla="*/ 161 h 989"/>
                  <a:gd name="T104" fmla="*/ 781 w 2381"/>
                  <a:gd name="T105" fmla="*/ 155 h 989"/>
                  <a:gd name="T106" fmla="*/ 707 w 2381"/>
                  <a:gd name="T107" fmla="*/ 88 h 989"/>
                  <a:gd name="T108" fmla="*/ 637 w 2381"/>
                  <a:gd name="T109" fmla="*/ 164 h 989"/>
                  <a:gd name="T110" fmla="*/ 605 w 2381"/>
                  <a:gd name="T111" fmla="*/ 234 h 989"/>
                  <a:gd name="T112" fmla="*/ 565 w 2381"/>
                  <a:gd name="T113" fmla="*/ 287 h 989"/>
                  <a:gd name="T114" fmla="*/ 505 w 2381"/>
                  <a:gd name="T115" fmla="*/ 350 h 989"/>
                  <a:gd name="T116" fmla="*/ 507 w 2381"/>
                  <a:gd name="T117" fmla="*/ 429 h 989"/>
                  <a:gd name="T118" fmla="*/ 577 w 2381"/>
                  <a:gd name="T119" fmla="*/ 475 h 989"/>
                  <a:gd name="T120" fmla="*/ 601 w 2381"/>
                  <a:gd name="T121" fmla="*/ 542 h 989"/>
                  <a:gd name="T122" fmla="*/ 632 w 2381"/>
                  <a:gd name="T123" fmla="*/ 673 h 989"/>
                  <a:gd name="T124" fmla="*/ 747 w 2381"/>
                  <a:gd name="T125" fmla="*/ 595 h 9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2381" h="989">
                    <a:moveTo>
                      <a:pt x="1785" y="16"/>
                    </a:moveTo>
                    <a:cubicBezTo>
                      <a:pt x="1785" y="16"/>
                      <a:pt x="1785" y="15"/>
                      <a:pt x="1785" y="15"/>
                    </a:cubicBezTo>
                    <a:cubicBezTo>
                      <a:pt x="1785" y="15"/>
                      <a:pt x="1785" y="15"/>
                      <a:pt x="1785" y="15"/>
                    </a:cubicBezTo>
                    <a:cubicBezTo>
                      <a:pt x="1785" y="15"/>
                      <a:pt x="1784" y="15"/>
                      <a:pt x="1785" y="16"/>
                    </a:cubicBezTo>
                    <a:cubicBezTo>
                      <a:pt x="1785" y="16"/>
                      <a:pt x="1785" y="16"/>
                      <a:pt x="1785" y="16"/>
                    </a:cubicBezTo>
                    <a:close/>
                    <a:moveTo>
                      <a:pt x="1846" y="327"/>
                    </a:moveTo>
                    <a:cubicBezTo>
                      <a:pt x="1851" y="330"/>
                      <a:pt x="1853" y="335"/>
                      <a:pt x="1854" y="340"/>
                    </a:cubicBezTo>
                    <a:cubicBezTo>
                      <a:pt x="1856" y="342"/>
                      <a:pt x="1858" y="344"/>
                      <a:pt x="1861" y="345"/>
                    </a:cubicBezTo>
                    <a:cubicBezTo>
                      <a:pt x="1865" y="348"/>
                      <a:pt x="1870" y="351"/>
                      <a:pt x="1876" y="350"/>
                    </a:cubicBezTo>
                    <a:cubicBezTo>
                      <a:pt x="1878" y="350"/>
                      <a:pt x="1881" y="350"/>
                      <a:pt x="1883" y="350"/>
                    </a:cubicBezTo>
                    <a:cubicBezTo>
                      <a:pt x="1884" y="350"/>
                      <a:pt x="1886" y="351"/>
                      <a:pt x="1887" y="350"/>
                    </a:cubicBezTo>
                    <a:cubicBezTo>
                      <a:pt x="1890" y="347"/>
                      <a:pt x="1894" y="346"/>
                      <a:pt x="1897" y="343"/>
                    </a:cubicBezTo>
                    <a:cubicBezTo>
                      <a:pt x="1900" y="340"/>
                      <a:pt x="1903" y="337"/>
                      <a:pt x="1906" y="334"/>
                    </a:cubicBezTo>
                    <a:cubicBezTo>
                      <a:pt x="1907" y="335"/>
                      <a:pt x="1908" y="336"/>
                      <a:pt x="1909" y="338"/>
                    </a:cubicBezTo>
                    <a:cubicBezTo>
                      <a:pt x="1910" y="340"/>
                      <a:pt x="1911" y="342"/>
                      <a:pt x="1913" y="344"/>
                    </a:cubicBezTo>
                    <a:cubicBezTo>
                      <a:pt x="1919" y="350"/>
                      <a:pt x="1927" y="355"/>
                      <a:pt x="1936" y="358"/>
                    </a:cubicBezTo>
                    <a:cubicBezTo>
                      <a:pt x="1942" y="360"/>
                      <a:pt x="1949" y="362"/>
                      <a:pt x="1956" y="360"/>
                    </a:cubicBezTo>
                    <a:cubicBezTo>
                      <a:pt x="1965" y="358"/>
                      <a:pt x="1974" y="354"/>
                      <a:pt x="1980" y="345"/>
                    </a:cubicBezTo>
                    <a:cubicBezTo>
                      <a:pt x="1983" y="342"/>
                      <a:pt x="1985" y="339"/>
                      <a:pt x="1988" y="335"/>
                    </a:cubicBezTo>
                    <a:cubicBezTo>
                      <a:pt x="1989" y="334"/>
                      <a:pt x="1990" y="333"/>
                      <a:pt x="1992" y="334"/>
                    </a:cubicBezTo>
                    <a:cubicBezTo>
                      <a:pt x="1992" y="334"/>
                      <a:pt x="1992" y="335"/>
                      <a:pt x="1992" y="336"/>
                    </a:cubicBezTo>
                    <a:cubicBezTo>
                      <a:pt x="1992" y="336"/>
                      <a:pt x="1993" y="336"/>
                      <a:pt x="1993" y="337"/>
                    </a:cubicBezTo>
                    <a:cubicBezTo>
                      <a:pt x="1995" y="340"/>
                      <a:pt x="1998" y="342"/>
                      <a:pt x="1999" y="346"/>
                    </a:cubicBezTo>
                    <a:cubicBezTo>
                      <a:pt x="1999" y="347"/>
                      <a:pt x="2000" y="347"/>
                      <a:pt x="2001" y="348"/>
                    </a:cubicBezTo>
                    <a:cubicBezTo>
                      <a:pt x="2008" y="354"/>
                      <a:pt x="2017" y="357"/>
                      <a:pt x="2026" y="359"/>
                    </a:cubicBezTo>
                    <a:cubicBezTo>
                      <a:pt x="2028" y="359"/>
                      <a:pt x="2031" y="360"/>
                      <a:pt x="2033" y="361"/>
                    </a:cubicBezTo>
                    <a:cubicBezTo>
                      <a:pt x="2035" y="361"/>
                      <a:pt x="2037" y="361"/>
                      <a:pt x="2040" y="361"/>
                    </a:cubicBezTo>
                    <a:cubicBezTo>
                      <a:pt x="2046" y="362"/>
                      <a:pt x="2051" y="359"/>
                      <a:pt x="2057" y="358"/>
                    </a:cubicBezTo>
                    <a:cubicBezTo>
                      <a:pt x="2071" y="353"/>
                      <a:pt x="2080" y="344"/>
                      <a:pt x="2083" y="329"/>
                    </a:cubicBezTo>
                    <a:cubicBezTo>
                      <a:pt x="2084" y="327"/>
                      <a:pt x="2084" y="326"/>
                      <a:pt x="2085" y="324"/>
                    </a:cubicBezTo>
                    <a:cubicBezTo>
                      <a:pt x="2086" y="325"/>
                      <a:pt x="2087" y="325"/>
                      <a:pt x="2088" y="326"/>
                    </a:cubicBezTo>
                    <a:cubicBezTo>
                      <a:pt x="2092" y="328"/>
                      <a:pt x="2095" y="330"/>
                      <a:pt x="2099" y="331"/>
                    </a:cubicBezTo>
                    <a:cubicBezTo>
                      <a:pt x="2100" y="331"/>
                      <a:pt x="2100" y="331"/>
                      <a:pt x="2101" y="332"/>
                    </a:cubicBezTo>
                    <a:cubicBezTo>
                      <a:pt x="2107" y="336"/>
                      <a:pt x="2114" y="334"/>
                      <a:pt x="2121" y="335"/>
                    </a:cubicBezTo>
                    <a:cubicBezTo>
                      <a:pt x="2121" y="335"/>
                      <a:pt x="2121" y="335"/>
                      <a:pt x="2122" y="335"/>
                    </a:cubicBezTo>
                    <a:cubicBezTo>
                      <a:pt x="2129" y="333"/>
                      <a:pt x="2129" y="333"/>
                      <a:pt x="2135" y="327"/>
                    </a:cubicBezTo>
                    <a:cubicBezTo>
                      <a:pt x="2136" y="326"/>
                      <a:pt x="2137" y="325"/>
                      <a:pt x="2138" y="324"/>
                    </a:cubicBezTo>
                    <a:cubicBezTo>
                      <a:pt x="2144" y="318"/>
                      <a:pt x="2147" y="311"/>
                      <a:pt x="2148" y="303"/>
                    </a:cubicBezTo>
                    <a:cubicBezTo>
                      <a:pt x="2149" y="301"/>
                      <a:pt x="2148" y="299"/>
                      <a:pt x="2148" y="298"/>
                    </a:cubicBezTo>
                    <a:cubicBezTo>
                      <a:pt x="2146" y="292"/>
                      <a:pt x="2142" y="287"/>
                      <a:pt x="2138" y="283"/>
                    </a:cubicBezTo>
                    <a:cubicBezTo>
                      <a:pt x="2137" y="282"/>
                      <a:pt x="2136" y="281"/>
                      <a:pt x="2135" y="280"/>
                    </a:cubicBezTo>
                    <a:cubicBezTo>
                      <a:pt x="2144" y="276"/>
                      <a:pt x="2149" y="269"/>
                      <a:pt x="2152" y="260"/>
                    </a:cubicBezTo>
                    <a:cubicBezTo>
                      <a:pt x="2152" y="259"/>
                      <a:pt x="2153" y="258"/>
                      <a:pt x="2153" y="257"/>
                    </a:cubicBezTo>
                    <a:cubicBezTo>
                      <a:pt x="2152" y="248"/>
                      <a:pt x="2149" y="240"/>
                      <a:pt x="2142" y="234"/>
                    </a:cubicBezTo>
                    <a:cubicBezTo>
                      <a:pt x="2135" y="227"/>
                      <a:pt x="2126" y="226"/>
                      <a:pt x="2117" y="227"/>
                    </a:cubicBezTo>
                    <a:cubicBezTo>
                      <a:pt x="2113" y="228"/>
                      <a:pt x="2109" y="229"/>
                      <a:pt x="2105" y="230"/>
                    </a:cubicBezTo>
                    <a:cubicBezTo>
                      <a:pt x="2105" y="227"/>
                      <a:pt x="2105" y="224"/>
                      <a:pt x="2105" y="222"/>
                    </a:cubicBezTo>
                    <a:cubicBezTo>
                      <a:pt x="2105" y="219"/>
                      <a:pt x="2105" y="215"/>
                      <a:pt x="2103" y="213"/>
                    </a:cubicBezTo>
                    <a:cubicBezTo>
                      <a:pt x="2100" y="210"/>
                      <a:pt x="2098" y="208"/>
                      <a:pt x="2095" y="206"/>
                    </a:cubicBezTo>
                    <a:cubicBezTo>
                      <a:pt x="2092" y="204"/>
                      <a:pt x="2089" y="202"/>
                      <a:pt x="2086" y="202"/>
                    </a:cubicBezTo>
                    <a:cubicBezTo>
                      <a:pt x="2082" y="201"/>
                      <a:pt x="2079" y="200"/>
                      <a:pt x="2075" y="203"/>
                    </a:cubicBezTo>
                    <a:cubicBezTo>
                      <a:pt x="2074" y="204"/>
                      <a:pt x="2072" y="204"/>
                      <a:pt x="2070" y="205"/>
                    </a:cubicBezTo>
                    <a:cubicBezTo>
                      <a:pt x="2063" y="208"/>
                      <a:pt x="2056" y="211"/>
                      <a:pt x="2051" y="216"/>
                    </a:cubicBezTo>
                    <a:cubicBezTo>
                      <a:pt x="2049" y="218"/>
                      <a:pt x="2047" y="219"/>
                      <a:pt x="2045" y="220"/>
                    </a:cubicBezTo>
                    <a:cubicBezTo>
                      <a:pt x="2044" y="214"/>
                      <a:pt x="2041" y="211"/>
                      <a:pt x="2038" y="207"/>
                    </a:cubicBezTo>
                    <a:cubicBezTo>
                      <a:pt x="2034" y="202"/>
                      <a:pt x="2030" y="200"/>
                      <a:pt x="2025" y="199"/>
                    </a:cubicBezTo>
                    <a:cubicBezTo>
                      <a:pt x="2023" y="199"/>
                      <a:pt x="2022" y="199"/>
                      <a:pt x="2021" y="199"/>
                    </a:cubicBezTo>
                    <a:cubicBezTo>
                      <a:pt x="2016" y="198"/>
                      <a:pt x="2011" y="199"/>
                      <a:pt x="2007" y="201"/>
                    </a:cubicBezTo>
                    <a:cubicBezTo>
                      <a:pt x="2001" y="204"/>
                      <a:pt x="1995" y="208"/>
                      <a:pt x="1991" y="213"/>
                    </a:cubicBezTo>
                    <a:cubicBezTo>
                      <a:pt x="1990" y="214"/>
                      <a:pt x="1989" y="214"/>
                      <a:pt x="1988" y="215"/>
                    </a:cubicBezTo>
                    <a:cubicBezTo>
                      <a:pt x="1985" y="209"/>
                      <a:pt x="1979" y="207"/>
                      <a:pt x="1974" y="205"/>
                    </a:cubicBezTo>
                    <a:cubicBezTo>
                      <a:pt x="1968" y="202"/>
                      <a:pt x="1962" y="203"/>
                      <a:pt x="1956" y="204"/>
                    </a:cubicBezTo>
                    <a:cubicBezTo>
                      <a:pt x="1954" y="201"/>
                      <a:pt x="1953" y="198"/>
                      <a:pt x="1951" y="196"/>
                    </a:cubicBezTo>
                    <a:cubicBezTo>
                      <a:pt x="1946" y="192"/>
                      <a:pt x="1941" y="188"/>
                      <a:pt x="1935" y="187"/>
                    </a:cubicBezTo>
                    <a:cubicBezTo>
                      <a:pt x="1933" y="186"/>
                      <a:pt x="1931" y="185"/>
                      <a:pt x="1928" y="186"/>
                    </a:cubicBezTo>
                    <a:cubicBezTo>
                      <a:pt x="1923" y="188"/>
                      <a:pt x="1918" y="191"/>
                      <a:pt x="1915" y="197"/>
                    </a:cubicBezTo>
                    <a:cubicBezTo>
                      <a:pt x="1914" y="200"/>
                      <a:pt x="1912" y="203"/>
                      <a:pt x="1910" y="206"/>
                    </a:cubicBezTo>
                    <a:cubicBezTo>
                      <a:pt x="1907" y="205"/>
                      <a:pt x="1905" y="203"/>
                      <a:pt x="1903" y="201"/>
                    </a:cubicBezTo>
                    <a:cubicBezTo>
                      <a:pt x="1901" y="198"/>
                      <a:pt x="1899" y="196"/>
                      <a:pt x="1896" y="195"/>
                    </a:cubicBezTo>
                    <a:cubicBezTo>
                      <a:pt x="1883" y="191"/>
                      <a:pt x="1871" y="191"/>
                      <a:pt x="1861" y="200"/>
                    </a:cubicBezTo>
                    <a:cubicBezTo>
                      <a:pt x="1860" y="201"/>
                      <a:pt x="1859" y="202"/>
                      <a:pt x="1858" y="203"/>
                    </a:cubicBezTo>
                    <a:cubicBezTo>
                      <a:pt x="1855" y="205"/>
                      <a:pt x="1852" y="209"/>
                      <a:pt x="1850" y="212"/>
                    </a:cubicBezTo>
                    <a:cubicBezTo>
                      <a:pt x="1849" y="214"/>
                      <a:pt x="1847" y="216"/>
                      <a:pt x="1846" y="219"/>
                    </a:cubicBezTo>
                    <a:cubicBezTo>
                      <a:pt x="1845" y="223"/>
                      <a:pt x="1843" y="227"/>
                      <a:pt x="1845" y="232"/>
                    </a:cubicBezTo>
                    <a:cubicBezTo>
                      <a:pt x="1845" y="232"/>
                      <a:pt x="1845" y="233"/>
                      <a:pt x="1845" y="234"/>
                    </a:cubicBezTo>
                    <a:cubicBezTo>
                      <a:pt x="1841" y="233"/>
                      <a:pt x="1838" y="231"/>
                      <a:pt x="1834" y="230"/>
                    </a:cubicBezTo>
                    <a:cubicBezTo>
                      <a:pt x="1825" y="228"/>
                      <a:pt x="1815" y="228"/>
                      <a:pt x="1806" y="234"/>
                    </a:cubicBezTo>
                    <a:cubicBezTo>
                      <a:pt x="1806" y="234"/>
                      <a:pt x="1805" y="234"/>
                      <a:pt x="1804" y="235"/>
                    </a:cubicBezTo>
                    <a:cubicBezTo>
                      <a:pt x="1796" y="238"/>
                      <a:pt x="1791" y="244"/>
                      <a:pt x="1787" y="252"/>
                    </a:cubicBezTo>
                    <a:cubicBezTo>
                      <a:pt x="1783" y="260"/>
                      <a:pt x="1783" y="270"/>
                      <a:pt x="1791" y="276"/>
                    </a:cubicBezTo>
                    <a:cubicBezTo>
                      <a:pt x="1792" y="277"/>
                      <a:pt x="1793" y="278"/>
                      <a:pt x="1794" y="279"/>
                    </a:cubicBezTo>
                    <a:cubicBezTo>
                      <a:pt x="1791" y="282"/>
                      <a:pt x="1788" y="284"/>
                      <a:pt x="1786" y="287"/>
                    </a:cubicBezTo>
                    <a:cubicBezTo>
                      <a:pt x="1782" y="294"/>
                      <a:pt x="1781" y="303"/>
                      <a:pt x="1780" y="311"/>
                    </a:cubicBezTo>
                    <a:cubicBezTo>
                      <a:pt x="1780" y="314"/>
                      <a:pt x="1782" y="317"/>
                      <a:pt x="1785" y="320"/>
                    </a:cubicBezTo>
                    <a:cubicBezTo>
                      <a:pt x="1793" y="328"/>
                      <a:pt x="1803" y="330"/>
                      <a:pt x="1813" y="330"/>
                    </a:cubicBezTo>
                    <a:cubicBezTo>
                      <a:pt x="1822" y="330"/>
                      <a:pt x="1831" y="328"/>
                      <a:pt x="1838" y="321"/>
                    </a:cubicBezTo>
                    <a:cubicBezTo>
                      <a:pt x="1840" y="320"/>
                      <a:pt x="1843" y="319"/>
                      <a:pt x="1845" y="318"/>
                    </a:cubicBezTo>
                    <a:cubicBezTo>
                      <a:pt x="1845" y="321"/>
                      <a:pt x="1846" y="324"/>
                      <a:pt x="1846" y="327"/>
                    </a:cubicBezTo>
                    <a:close/>
                    <a:moveTo>
                      <a:pt x="1847" y="332"/>
                    </a:moveTo>
                    <a:cubicBezTo>
                      <a:pt x="1847" y="332"/>
                      <a:pt x="1848" y="332"/>
                      <a:pt x="1848" y="331"/>
                    </a:cubicBezTo>
                    <a:cubicBezTo>
                      <a:pt x="1848" y="331"/>
                      <a:pt x="1847" y="331"/>
                      <a:pt x="1847" y="330"/>
                    </a:cubicBezTo>
                    <a:cubicBezTo>
                      <a:pt x="1847" y="330"/>
                      <a:pt x="1846" y="331"/>
                      <a:pt x="1846" y="331"/>
                    </a:cubicBezTo>
                    <a:cubicBezTo>
                      <a:pt x="1847" y="331"/>
                      <a:pt x="1847" y="332"/>
                      <a:pt x="1847" y="332"/>
                    </a:cubicBezTo>
                    <a:close/>
                    <a:moveTo>
                      <a:pt x="1693" y="100"/>
                    </a:moveTo>
                    <a:cubicBezTo>
                      <a:pt x="1693" y="100"/>
                      <a:pt x="1694" y="100"/>
                      <a:pt x="1694" y="100"/>
                    </a:cubicBezTo>
                    <a:cubicBezTo>
                      <a:pt x="1694" y="100"/>
                      <a:pt x="1694" y="100"/>
                      <a:pt x="1694" y="100"/>
                    </a:cubicBezTo>
                    <a:cubicBezTo>
                      <a:pt x="1694" y="99"/>
                      <a:pt x="1694" y="99"/>
                      <a:pt x="1693" y="99"/>
                    </a:cubicBezTo>
                    <a:cubicBezTo>
                      <a:pt x="1693" y="100"/>
                      <a:pt x="1693" y="100"/>
                      <a:pt x="1693" y="100"/>
                    </a:cubicBezTo>
                    <a:close/>
                    <a:moveTo>
                      <a:pt x="767" y="644"/>
                    </a:moveTo>
                    <a:cubicBezTo>
                      <a:pt x="770" y="652"/>
                      <a:pt x="773" y="661"/>
                      <a:pt x="777" y="669"/>
                    </a:cubicBezTo>
                    <a:cubicBezTo>
                      <a:pt x="779" y="675"/>
                      <a:pt x="782" y="682"/>
                      <a:pt x="785" y="687"/>
                    </a:cubicBezTo>
                    <a:cubicBezTo>
                      <a:pt x="788" y="694"/>
                      <a:pt x="791" y="700"/>
                      <a:pt x="793" y="707"/>
                    </a:cubicBezTo>
                    <a:cubicBezTo>
                      <a:pt x="793" y="709"/>
                      <a:pt x="794" y="710"/>
                      <a:pt x="794" y="711"/>
                    </a:cubicBezTo>
                    <a:cubicBezTo>
                      <a:pt x="796" y="714"/>
                      <a:pt x="798" y="714"/>
                      <a:pt x="800" y="712"/>
                    </a:cubicBezTo>
                    <a:cubicBezTo>
                      <a:pt x="803" y="710"/>
                      <a:pt x="804" y="707"/>
                      <a:pt x="805" y="704"/>
                    </a:cubicBezTo>
                    <a:cubicBezTo>
                      <a:pt x="810" y="689"/>
                      <a:pt x="814" y="675"/>
                      <a:pt x="819" y="660"/>
                    </a:cubicBezTo>
                    <a:cubicBezTo>
                      <a:pt x="821" y="652"/>
                      <a:pt x="824" y="645"/>
                      <a:pt x="826" y="638"/>
                    </a:cubicBezTo>
                    <a:cubicBezTo>
                      <a:pt x="830" y="622"/>
                      <a:pt x="834" y="606"/>
                      <a:pt x="838" y="590"/>
                    </a:cubicBezTo>
                    <a:cubicBezTo>
                      <a:pt x="838" y="588"/>
                      <a:pt x="838" y="587"/>
                      <a:pt x="839" y="586"/>
                    </a:cubicBezTo>
                    <a:cubicBezTo>
                      <a:pt x="839" y="585"/>
                      <a:pt x="839" y="584"/>
                      <a:pt x="841" y="584"/>
                    </a:cubicBezTo>
                    <a:cubicBezTo>
                      <a:pt x="842" y="585"/>
                      <a:pt x="844" y="586"/>
                      <a:pt x="846" y="588"/>
                    </a:cubicBezTo>
                    <a:cubicBezTo>
                      <a:pt x="852" y="594"/>
                      <a:pt x="858" y="601"/>
                      <a:pt x="865" y="607"/>
                    </a:cubicBezTo>
                    <a:cubicBezTo>
                      <a:pt x="868" y="611"/>
                      <a:pt x="872" y="615"/>
                      <a:pt x="876" y="619"/>
                    </a:cubicBezTo>
                    <a:cubicBezTo>
                      <a:pt x="877" y="620"/>
                      <a:pt x="878" y="621"/>
                      <a:pt x="879" y="622"/>
                    </a:cubicBezTo>
                    <a:cubicBezTo>
                      <a:pt x="882" y="625"/>
                      <a:pt x="885" y="624"/>
                      <a:pt x="886" y="621"/>
                    </a:cubicBezTo>
                    <a:cubicBezTo>
                      <a:pt x="886" y="620"/>
                      <a:pt x="886" y="619"/>
                      <a:pt x="886" y="617"/>
                    </a:cubicBezTo>
                    <a:cubicBezTo>
                      <a:pt x="886" y="613"/>
                      <a:pt x="885" y="608"/>
                      <a:pt x="886" y="603"/>
                    </a:cubicBezTo>
                    <a:cubicBezTo>
                      <a:pt x="886" y="593"/>
                      <a:pt x="885" y="583"/>
                      <a:pt x="884" y="573"/>
                    </a:cubicBezTo>
                    <a:cubicBezTo>
                      <a:pt x="884" y="568"/>
                      <a:pt x="883" y="563"/>
                      <a:pt x="884" y="558"/>
                    </a:cubicBezTo>
                    <a:cubicBezTo>
                      <a:pt x="885" y="558"/>
                      <a:pt x="886" y="558"/>
                      <a:pt x="887" y="558"/>
                    </a:cubicBezTo>
                    <a:cubicBezTo>
                      <a:pt x="897" y="564"/>
                      <a:pt x="907" y="568"/>
                      <a:pt x="917" y="574"/>
                    </a:cubicBezTo>
                    <a:cubicBezTo>
                      <a:pt x="920" y="576"/>
                      <a:pt x="924" y="578"/>
                      <a:pt x="927" y="580"/>
                    </a:cubicBezTo>
                    <a:cubicBezTo>
                      <a:pt x="928" y="580"/>
                      <a:pt x="928" y="580"/>
                      <a:pt x="929" y="581"/>
                    </a:cubicBezTo>
                    <a:cubicBezTo>
                      <a:pt x="929" y="587"/>
                      <a:pt x="929" y="593"/>
                      <a:pt x="929" y="599"/>
                    </a:cubicBezTo>
                    <a:cubicBezTo>
                      <a:pt x="928" y="614"/>
                      <a:pt x="928" y="629"/>
                      <a:pt x="927" y="645"/>
                    </a:cubicBezTo>
                    <a:cubicBezTo>
                      <a:pt x="927" y="647"/>
                      <a:pt x="927" y="650"/>
                      <a:pt x="928" y="653"/>
                    </a:cubicBezTo>
                    <a:cubicBezTo>
                      <a:pt x="928" y="655"/>
                      <a:pt x="927" y="657"/>
                      <a:pt x="925" y="658"/>
                    </a:cubicBezTo>
                    <a:cubicBezTo>
                      <a:pt x="916" y="662"/>
                      <a:pt x="907" y="667"/>
                      <a:pt x="898" y="672"/>
                    </a:cubicBezTo>
                    <a:cubicBezTo>
                      <a:pt x="895" y="674"/>
                      <a:pt x="891" y="676"/>
                      <a:pt x="887" y="678"/>
                    </a:cubicBezTo>
                    <a:cubicBezTo>
                      <a:pt x="881" y="682"/>
                      <a:pt x="875" y="686"/>
                      <a:pt x="868" y="689"/>
                    </a:cubicBezTo>
                    <a:cubicBezTo>
                      <a:pt x="859" y="694"/>
                      <a:pt x="849" y="698"/>
                      <a:pt x="840" y="703"/>
                    </a:cubicBezTo>
                    <a:cubicBezTo>
                      <a:pt x="836" y="704"/>
                      <a:pt x="833" y="706"/>
                      <a:pt x="830" y="707"/>
                    </a:cubicBezTo>
                    <a:cubicBezTo>
                      <a:pt x="829" y="708"/>
                      <a:pt x="827" y="709"/>
                      <a:pt x="827" y="712"/>
                    </a:cubicBezTo>
                    <a:cubicBezTo>
                      <a:pt x="828" y="713"/>
                      <a:pt x="829" y="714"/>
                      <a:pt x="831" y="715"/>
                    </a:cubicBezTo>
                    <a:cubicBezTo>
                      <a:pt x="832" y="714"/>
                      <a:pt x="834" y="713"/>
                      <a:pt x="835" y="712"/>
                    </a:cubicBezTo>
                    <a:cubicBezTo>
                      <a:pt x="836" y="711"/>
                      <a:pt x="837" y="710"/>
                      <a:pt x="839" y="709"/>
                    </a:cubicBezTo>
                    <a:cubicBezTo>
                      <a:pt x="853" y="702"/>
                      <a:pt x="867" y="695"/>
                      <a:pt x="881" y="689"/>
                    </a:cubicBezTo>
                    <a:cubicBezTo>
                      <a:pt x="881" y="688"/>
                      <a:pt x="882" y="688"/>
                      <a:pt x="882" y="688"/>
                    </a:cubicBezTo>
                    <a:cubicBezTo>
                      <a:pt x="884" y="692"/>
                      <a:pt x="884" y="696"/>
                      <a:pt x="884" y="700"/>
                    </a:cubicBezTo>
                    <a:cubicBezTo>
                      <a:pt x="883" y="708"/>
                      <a:pt x="884" y="715"/>
                      <a:pt x="883" y="723"/>
                    </a:cubicBezTo>
                    <a:cubicBezTo>
                      <a:pt x="883" y="726"/>
                      <a:pt x="883" y="729"/>
                      <a:pt x="883" y="733"/>
                    </a:cubicBezTo>
                    <a:cubicBezTo>
                      <a:pt x="884" y="738"/>
                      <a:pt x="883" y="744"/>
                      <a:pt x="884" y="750"/>
                    </a:cubicBezTo>
                    <a:cubicBezTo>
                      <a:pt x="884" y="755"/>
                      <a:pt x="884" y="761"/>
                      <a:pt x="884" y="767"/>
                    </a:cubicBezTo>
                    <a:cubicBezTo>
                      <a:pt x="884" y="783"/>
                      <a:pt x="885" y="800"/>
                      <a:pt x="884" y="817"/>
                    </a:cubicBezTo>
                    <a:cubicBezTo>
                      <a:pt x="884" y="831"/>
                      <a:pt x="884" y="845"/>
                      <a:pt x="884" y="859"/>
                    </a:cubicBezTo>
                    <a:cubicBezTo>
                      <a:pt x="884" y="871"/>
                      <a:pt x="884" y="884"/>
                      <a:pt x="884" y="896"/>
                    </a:cubicBezTo>
                    <a:cubicBezTo>
                      <a:pt x="884" y="900"/>
                      <a:pt x="884" y="903"/>
                      <a:pt x="884" y="906"/>
                    </a:cubicBezTo>
                    <a:cubicBezTo>
                      <a:pt x="883" y="912"/>
                      <a:pt x="883" y="919"/>
                      <a:pt x="882" y="925"/>
                    </a:cubicBezTo>
                    <a:cubicBezTo>
                      <a:pt x="882" y="930"/>
                      <a:pt x="882" y="935"/>
                      <a:pt x="881" y="940"/>
                    </a:cubicBezTo>
                    <a:cubicBezTo>
                      <a:pt x="879" y="940"/>
                      <a:pt x="876" y="939"/>
                      <a:pt x="875" y="940"/>
                    </a:cubicBezTo>
                    <a:cubicBezTo>
                      <a:pt x="865" y="942"/>
                      <a:pt x="855" y="941"/>
                      <a:pt x="845" y="942"/>
                    </a:cubicBezTo>
                    <a:cubicBezTo>
                      <a:pt x="834" y="942"/>
                      <a:pt x="823" y="942"/>
                      <a:pt x="812" y="944"/>
                    </a:cubicBezTo>
                    <a:cubicBezTo>
                      <a:pt x="809" y="944"/>
                      <a:pt x="806" y="945"/>
                      <a:pt x="803" y="945"/>
                    </a:cubicBezTo>
                    <a:cubicBezTo>
                      <a:pt x="785" y="946"/>
                      <a:pt x="768" y="947"/>
                      <a:pt x="751" y="948"/>
                    </a:cubicBezTo>
                    <a:cubicBezTo>
                      <a:pt x="745" y="948"/>
                      <a:pt x="739" y="948"/>
                      <a:pt x="733" y="949"/>
                    </a:cubicBezTo>
                    <a:cubicBezTo>
                      <a:pt x="729" y="949"/>
                      <a:pt x="725" y="950"/>
                      <a:pt x="721" y="950"/>
                    </a:cubicBezTo>
                    <a:cubicBezTo>
                      <a:pt x="719" y="950"/>
                      <a:pt x="717" y="950"/>
                      <a:pt x="716" y="950"/>
                    </a:cubicBezTo>
                    <a:cubicBezTo>
                      <a:pt x="715" y="946"/>
                      <a:pt x="716" y="943"/>
                      <a:pt x="715" y="940"/>
                    </a:cubicBezTo>
                    <a:cubicBezTo>
                      <a:pt x="712" y="929"/>
                      <a:pt x="707" y="921"/>
                      <a:pt x="697" y="915"/>
                    </a:cubicBezTo>
                    <a:cubicBezTo>
                      <a:pt x="696" y="914"/>
                      <a:pt x="694" y="913"/>
                      <a:pt x="692" y="912"/>
                    </a:cubicBezTo>
                    <a:cubicBezTo>
                      <a:pt x="692" y="911"/>
                      <a:pt x="691" y="910"/>
                      <a:pt x="690" y="910"/>
                    </a:cubicBezTo>
                    <a:cubicBezTo>
                      <a:pt x="692" y="909"/>
                      <a:pt x="693" y="908"/>
                      <a:pt x="695" y="908"/>
                    </a:cubicBezTo>
                    <a:cubicBezTo>
                      <a:pt x="701" y="905"/>
                      <a:pt x="708" y="902"/>
                      <a:pt x="714" y="897"/>
                    </a:cubicBezTo>
                    <a:cubicBezTo>
                      <a:pt x="722" y="889"/>
                      <a:pt x="729" y="880"/>
                      <a:pt x="733" y="868"/>
                    </a:cubicBezTo>
                    <a:cubicBezTo>
                      <a:pt x="734" y="866"/>
                      <a:pt x="734" y="863"/>
                      <a:pt x="734" y="861"/>
                    </a:cubicBezTo>
                    <a:cubicBezTo>
                      <a:pt x="735" y="850"/>
                      <a:pt x="732" y="839"/>
                      <a:pt x="725" y="830"/>
                    </a:cubicBezTo>
                    <a:cubicBezTo>
                      <a:pt x="719" y="821"/>
                      <a:pt x="712" y="814"/>
                      <a:pt x="701" y="811"/>
                    </a:cubicBezTo>
                    <a:cubicBezTo>
                      <a:pt x="699" y="811"/>
                      <a:pt x="698" y="811"/>
                      <a:pt x="697" y="810"/>
                    </a:cubicBezTo>
                    <a:cubicBezTo>
                      <a:pt x="694" y="809"/>
                      <a:pt x="691" y="808"/>
                      <a:pt x="687" y="809"/>
                    </a:cubicBezTo>
                    <a:cubicBezTo>
                      <a:pt x="683" y="809"/>
                      <a:pt x="679" y="809"/>
                      <a:pt x="675" y="810"/>
                    </a:cubicBezTo>
                    <a:cubicBezTo>
                      <a:pt x="671" y="810"/>
                      <a:pt x="666" y="811"/>
                      <a:pt x="661" y="811"/>
                    </a:cubicBezTo>
                    <a:cubicBezTo>
                      <a:pt x="665" y="806"/>
                      <a:pt x="666" y="800"/>
                      <a:pt x="668" y="794"/>
                    </a:cubicBezTo>
                    <a:cubicBezTo>
                      <a:pt x="670" y="785"/>
                      <a:pt x="669" y="776"/>
                      <a:pt x="669" y="767"/>
                    </a:cubicBezTo>
                    <a:cubicBezTo>
                      <a:pt x="669" y="762"/>
                      <a:pt x="667" y="758"/>
                      <a:pt x="663" y="755"/>
                    </a:cubicBezTo>
                    <a:cubicBezTo>
                      <a:pt x="655" y="748"/>
                      <a:pt x="646" y="743"/>
                      <a:pt x="636" y="741"/>
                    </a:cubicBezTo>
                    <a:cubicBezTo>
                      <a:pt x="627" y="739"/>
                      <a:pt x="619" y="739"/>
                      <a:pt x="611" y="742"/>
                    </a:cubicBezTo>
                    <a:cubicBezTo>
                      <a:pt x="609" y="742"/>
                      <a:pt x="608" y="743"/>
                      <a:pt x="606" y="744"/>
                    </a:cubicBezTo>
                    <a:cubicBezTo>
                      <a:pt x="601" y="747"/>
                      <a:pt x="596" y="750"/>
                      <a:pt x="593" y="755"/>
                    </a:cubicBezTo>
                    <a:cubicBezTo>
                      <a:pt x="590" y="758"/>
                      <a:pt x="588" y="760"/>
                      <a:pt x="585" y="764"/>
                    </a:cubicBezTo>
                    <a:cubicBezTo>
                      <a:pt x="584" y="762"/>
                      <a:pt x="584" y="761"/>
                      <a:pt x="584" y="760"/>
                    </a:cubicBezTo>
                    <a:cubicBezTo>
                      <a:pt x="584" y="755"/>
                      <a:pt x="584" y="750"/>
                      <a:pt x="583" y="745"/>
                    </a:cubicBezTo>
                    <a:cubicBezTo>
                      <a:pt x="583" y="742"/>
                      <a:pt x="583" y="739"/>
                      <a:pt x="581" y="736"/>
                    </a:cubicBezTo>
                    <a:cubicBezTo>
                      <a:pt x="578" y="732"/>
                      <a:pt x="575" y="728"/>
                      <a:pt x="572" y="725"/>
                    </a:cubicBezTo>
                    <a:cubicBezTo>
                      <a:pt x="568" y="721"/>
                      <a:pt x="565" y="718"/>
                      <a:pt x="560" y="717"/>
                    </a:cubicBezTo>
                    <a:cubicBezTo>
                      <a:pt x="556" y="716"/>
                      <a:pt x="552" y="714"/>
                      <a:pt x="548" y="713"/>
                    </a:cubicBezTo>
                    <a:cubicBezTo>
                      <a:pt x="542" y="711"/>
                      <a:pt x="535" y="712"/>
                      <a:pt x="529" y="715"/>
                    </a:cubicBezTo>
                    <a:cubicBezTo>
                      <a:pt x="522" y="719"/>
                      <a:pt x="515" y="723"/>
                      <a:pt x="509" y="729"/>
                    </a:cubicBezTo>
                    <a:cubicBezTo>
                      <a:pt x="507" y="732"/>
                      <a:pt x="504" y="733"/>
                      <a:pt x="502" y="736"/>
                    </a:cubicBezTo>
                    <a:cubicBezTo>
                      <a:pt x="498" y="742"/>
                      <a:pt x="495" y="748"/>
                      <a:pt x="496" y="756"/>
                    </a:cubicBezTo>
                    <a:cubicBezTo>
                      <a:pt x="496" y="758"/>
                      <a:pt x="495" y="760"/>
                      <a:pt x="495" y="762"/>
                    </a:cubicBezTo>
                    <a:cubicBezTo>
                      <a:pt x="495" y="768"/>
                      <a:pt x="495" y="775"/>
                      <a:pt x="495" y="781"/>
                    </a:cubicBezTo>
                    <a:cubicBezTo>
                      <a:pt x="495" y="782"/>
                      <a:pt x="495" y="783"/>
                      <a:pt x="494" y="784"/>
                    </a:cubicBezTo>
                    <a:cubicBezTo>
                      <a:pt x="493" y="784"/>
                      <a:pt x="492" y="784"/>
                      <a:pt x="492" y="783"/>
                    </a:cubicBezTo>
                    <a:cubicBezTo>
                      <a:pt x="486" y="779"/>
                      <a:pt x="479" y="776"/>
                      <a:pt x="473" y="773"/>
                    </a:cubicBezTo>
                    <a:cubicBezTo>
                      <a:pt x="466" y="770"/>
                      <a:pt x="458" y="771"/>
                      <a:pt x="450" y="772"/>
                    </a:cubicBezTo>
                    <a:cubicBezTo>
                      <a:pt x="437" y="774"/>
                      <a:pt x="427" y="780"/>
                      <a:pt x="419" y="791"/>
                    </a:cubicBezTo>
                    <a:cubicBezTo>
                      <a:pt x="418" y="793"/>
                      <a:pt x="417" y="795"/>
                      <a:pt x="415" y="797"/>
                    </a:cubicBezTo>
                    <a:cubicBezTo>
                      <a:pt x="412" y="799"/>
                      <a:pt x="411" y="803"/>
                      <a:pt x="410" y="806"/>
                    </a:cubicBezTo>
                    <a:cubicBezTo>
                      <a:pt x="409" y="810"/>
                      <a:pt x="409" y="814"/>
                      <a:pt x="408" y="818"/>
                    </a:cubicBezTo>
                    <a:cubicBezTo>
                      <a:pt x="407" y="823"/>
                      <a:pt x="408" y="827"/>
                      <a:pt x="408" y="832"/>
                    </a:cubicBezTo>
                    <a:cubicBezTo>
                      <a:pt x="407" y="838"/>
                      <a:pt x="409" y="843"/>
                      <a:pt x="411" y="848"/>
                    </a:cubicBezTo>
                    <a:cubicBezTo>
                      <a:pt x="416" y="859"/>
                      <a:pt x="422" y="869"/>
                      <a:pt x="430" y="877"/>
                    </a:cubicBezTo>
                    <a:cubicBezTo>
                      <a:pt x="432" y="879"/>
                      <a:pt x="434" y="881"/>
                      <a:pt x="436" y="883"/>
                    </a:cubicBezTo>
                    <a:cubicBezTo>
                      <a:pt x="437" y="884"/>
                      <a:pt x="437" y="886"/>
                      <a:pt x="438" y="888"/>
                    </a:cubicBezTo>
                    <a:cubicBezTo>
                      <a:pt x="434" y="887"/>
                      <a:pt x="431" y="887"/>
                      <a:pt x="428" y="887"/>
                    </a:cubicBezTo>
                    <a:cubicBezTo>
                      <a:pt x="422" y="887"/>
                      <a:pt x="416" y="889"/>
                      <a:pt x="412" y="894"/>
                    </a:cubicBezTo>
                    <a:cubicBezTo>
                      <a:pt x="405" y="901"/>
                      <a:pt x="403" y="915"/>
                      <a:pt x="407" y="924"/>
                    </a:cubicBezTo>
                    <a:cubicBezTo>
                      <a:pt x="407" y="925"/>
                      <a:pt x="407" y="925"/>
                      <a:pt x="408" y="925"/>
                    </a:cubicBezTo>
                    <a:cubicBezTo>
                      <a:pt x="412" y="931"/>
                      <a:pt x="416" y="937"/>
                      <a:pt x="422" y="942"/>
                    </a:cubicBezTo>
                    <a:cubicBezTo>
                      <a:pt x="424" y="943"/>
                      <a:pt x="426" y="944"/>
                      <a:pt x="427" y="947"/>
                    </a:cubicBezTo>
                    <a:cubicBezTo>
                      <a:pt x="426" y="947"/>
                      <a:pt x="425" y="947"/>
                      <a:pt x="423" y="947"/>
                    </a:cubicBezTo>
                    <a:cubicBezTo>
                      <a:pt x="407" y="947"/>
                      <a:pt x="390" y="945"/>
                      <a:pt x="373" y="944"/>
                    </a:cubicBezTo>
                    <a:cubicBezTo>
                      <a:pt x="366" y="943"/>
                      <a:pt x="360" y="943"/>
                      <a:pt x="354" y="940"/>
                    </a:cubicBezTo>
                    <a:cubicBezTo>
                      <a:pt x="352" y="939"/>
                      <a:pt x="350" y="939"/>
                      <a:pt x="348" y="939"/>
                    </a:cubicBezTo>
                    <a:cubicBezTo>
                      <a:pt x="340" y="938"/>
                      <a:pt x="331" y="936"/>
                      <a:pt x="323" y="935"/>
                    </a:cubicBezTo>
                    <a:cubicBezTo>
                      <a:pt x="317" y="934"/>
                      <a:pt x="311" y="932"/>
                      <a:pt x="306" y="931"/>
                    </a:cubicBezTo>
                    <a:cubicBezTo>
                      <a:pt x="302" y="930"/>
                      <a:pt x="299" y="929"/>
                      <a:pt x="296" y="929"/>
                    </a:cubicBezTo>
                    <a:cubicBezTo>
                      <a:pt x="291" y="927"/>
                      <a:pt x="286" y="926"/>
                      <a:pt x="281" y="925"/>
                    </a:cubicBezTo>
                    <a:cubicBezTo>
                      <a:pt x="280" y="925"/>
                      <a:pt x="280" y="925"/>
                      <a:pt x="280" y="925"/>
                    </a:cubicBezTo>
                    <a:cubicBezTo>
                      <a:pt x="278" y="922"/>
                      <a:pt x="274" y="923"/>
                      <a:pt x="271" y="922"/>
                    </a:cubicBezTo>
                    <a:cubicBezTo>
                      <a:pt x="265" y="920"/>
                      <a:pt x="259" y="919"/>
                      <a:pt x="252" y="918"/>
                    </a:cubicBezTo>
                    <a:cubicBezTo>
                      <a:pt x="247" y="916"/>
                      <a:pt x="242" y="915"/>
                      <a:pt x="236" y="913"/>
                    </a:cubicBezTo>
                    <a:cubicBezTo>
                      <a:pt x="233" y="912"/>
                      <a:pt x="229" y="911"/>
                      <a:pt x="226" y="910"/>
                    </a:cubicBezTo>
                    <a:cubicBezTo>
                      <a:pt x="221" y="908"/>
                      <a:pt x="217" y="907"/>
                      <a:pt x="212" y="906"/>
                    </a:cubicBezTo>
                    <a:cubicBezTo>
                      <a:pt x="209" y="905"/>
                      <a:pt x="206" y="903"/>
                      <a:pt x="203" y="902"/>
                    </a:cubicBezTo>
                    <a:cubicBezTo>
                      <a:pt x="200" y="902"/>
                      <a:pt x="198" y="901"/>
                      <a:pt x="195" y="900"/>
                    </a:cubicBezTo>
                    <a:cubicBezTo>
                      <a:pt x="194" y="899"/>
                      <a:pt x="192" y="899"/>
                      <a:pt x="191" y="899"/>
                    </a:cubicBezTo>
                    <a:cubicBezTo>
                      <a:pt x="182" y="895"/>
                      <a:pt x="172" y="892"/>
                      <a:pt x="163" y="888"/>
                    </a:cubicBezTo>
                    <a:cubicBezTo>
                      <a:pt x="157" y="885"/>
                      <a:pt x="150" y="882"/>
                      <a:pt x="144" y="880"/>
                    </a:cubicBezTo>
                    <a:cubicBezTo>
                      <a:pt x="136" y="877"/>
                      <a:pt x="128" y="873"/>
                      <a:pt x="121" y="869"/>
                    </a:cubicBezTo>
                    <a:cubicBezTo>
                      <a:pt x="120" y="868"/>
                      <a:pt x="119" y="868"/>
                      <a:pt x="118" y="867"/>
                    </a:cubicBezTo>
                    <a:cubicBezTo>
                      <a:pt x="108" y="863"/>
                      <a:pt x="97" y="859"/>
                      <a:pt x="87" y="855"/>
                    </a:cubicBezTo>
                    <a:cubicBezTo>
                      <a:pt x="80" y="852"/>
                      <a:pt x="72" y="849"/>
                      <a:pt x="65" y="846"/>
                    </a:cubicBezTo>
                    <a:cubicBezTo>
                      <a:pt x="62" y="845"/>
                      <a:pt x="59" y="845"/>
                      <a:pt x="56" y="844"/>
                    </a:cubicBezTo>
                    <a:cubicBezTo>
                      <a:pt x="55" y="843"/>
                      <a:pt x="53" y="843"/>
                      <a:pt x="52" y="842"/>
                    </a:cubicBezTo>
                    <a:cubicBezTo>
                      <a:pt x="49" y="841"/>
                      <a:pt x="46" y="840"/>
                      <a:pt x="43" y="839"/>
                    </a:cubicBezTo>
                    <a:cubicBezTo>
                      <a:pt x="35" y="836"/>
                      <a:pt x="27" y="833"/>
                      <a:pt x="19" y="830"/>
                    </a:cubicBezTo>
                    <a:cubicBezTo>
                      <a:pt x="13" y="828"/>
                      <a:pt x="6" y="828"/>
                      <a:pt x="0" y="828"/>
                    </a:cubicBezTo>
                    <a:cubicBezTo>
                      <a:pt x="0" y="552"/>
                      <a:pt x="0" y="276"/>
                      <a:pt x="0" y="0"/>
                    </a:cubicBezTo>
                    <a:cubicBezTo>
                      <a:pt x="794" y="0"/>
                      <a:pt x="1587" y="0"/>
                      <a:pt x="2381" y="0"/>
                    </a:cubicBezTo>
                    <a:cubicBezTo>
                      <a:pt x="2381" y="122"/>
                      <a:pt x="2381" y="243"/>
                      <a:pt x="2381" y="365"/>
                    </a:cubicBezTo>
                    <a:cubicBezTo>
                      <a:pt x="2380" y="368"/>
                      <a:pt x="2380" y="370"/>
                      <a:pt x="2381" y="372"/>
                    </a:cubicBezTo>
                    <a:cubicBezTo>
                      <a:pt x="2381" y="373"/>
                      <a:pt x="2381" y="374"/>
                      <a:pt x="2381" y="375"/>
                    </a:cubicBezTo>
                    <a:cubicBezTo>
                      <a:pt x="2381" y="376"/>
                      <a:pt x="2380" y="377"/>
                      <a:pt x="2380" y="378"/>
                    </a:cubicBezTo>
                    <a:cubicBezTo>
                      <a:pt x="2380" y="385"/>
                      <a:pt x="2380" y="392"/>
                      <a:pt x="2380" y="400"/>
                    </a:cubicBezTo>
                    <a:cubicBezTo>
                      <a:pt x="2380" y="400"/>
                      <a:pt x="2381" y="401"/>
                      <a:pt x="2381" y="402"/>
                    </a:cubicBezTo>
                    <a:cubicBezTo>
                      <a:pt x="2381" y="403"/>
                      <a:pt x="2381" y="404"/>
                      <a:pt x="2381" y="405"/>
                    </a:cubicBezTo>
                    <a:cubicBezTo>
                      <a:pt x="2381" y="406"/>
                      <a:pt x="2380" y="407"/>
                      <a:pt x="2380" y="409"/>
                    </a:cubicBezTo>
                    <a:cubicBezTo>
                      <a:pt x="2380" y="415"/>
                      <a:pt x="2380" y="420"/>
                      <a:pt x="2380" y="426"/>
                    </a:cubicBezTo>
                    <a:cubicBezTo>
                      <a:pt x="2380" y="427"/>
                      <a:pt x="2381" y="427"/>
                      <a:pt x="2381" y="428"/>
                    </a:cubicBezTo>
                    <a:cubicBezTo>
                      <a:pt x="2381" y="429"/>
                      <a:pt x="2381" y="430"/>
                      <a:pt x="2381" y="431"/>
                    </a:cubicBezTo>
                    <a:cubicBezTo>
                      <a:pt x="2381" y="432"/>
                      <a:pt x="2380" y="433"/>
                      <a:pt x="2380" y="434"/>
                    </a:cubicBezTo>
                    <a:cubicBezTo>
                      <a:pt x="2380" y="437"/>
                      <a:pt x="2380" y="440"/>
                      <a:pt x="2380" y="443"/>
                    </a:cubicBezTo>
                    <a:cubicBezTo>
                      <a:pt x="2380" y="469"/>
                      <a:pt x="2380" y="496"/>
                      <a:pt x="2380" y="522"/>
                    </a:cubicBezTo>
                    <a:cubicBezTo>
                      <a:pt x="2380" y="534"/>
                      <a:pt x="2379" y="546"/>
                      <a:pt x="2379" y="559"/>
                    </a:cubicBezTo>
                    <a:cubicBezTo>
                      <a:pt x="2379" y="559"/>
                      <a:pt x="2379" y="559"/>
                      <a:pt x="2379" y="560"/>
                    </a:cubicBezTo>
                    <a:cubicBezTo>
                      <a:pt x="2379" y="571"/>
                      <a:pt x="2379" y="583"/>
                      <a:pt x="2379" y="594"/>
                    </a:cubicBezTo>
                    <a:cubicBezTo>
                      <a:pt x="2379" y="610"/>
                      <a:pt x="2379" y="625"/>
                      <a:pt x="2379" y="640"/>
                    </a:cubicBezTo>
                    <a:cubicBezTo>
                      <a:pt x="2378" y="664"/>
                      <a:pt x="2379" y="688"/>
                      <a:pt x="2379" y="712"/>
                    </a:cubicBezTo>
                    <a:cubicBezTo>
                      <a:pt x="2379" y="726"/>
                      <a:pt x="2378" y="740"/>
                      <a:pt x="2378" y="753"/>
                    </a:cubicBezTo>
                    <a:cubicBezTo>
                      <a:pt x="2378" y="768"/>
                      <a:pt x="2378" y="783"/>
                      <a:pt x="2378" y="797"/>
                    </a:cubicBezTo>
                    <a:cubicBezTo>
                      <a:pt x="2378" y="811"/>
                      <a:pt x="2378" y="825"/>
                      <a:pt x="2378" y="839"/>
                    </a:cubicBezTo>
                    <a:cubicBezTo>
                      <a:pt x="2378" y="848"/>
                      <a:pt x="2378" y="856"/>
                      <a:pt x="2378" y="865"/>
                    </a:cubicBezTo>
                    <a:cubicBezTo>
                      <a:pt x="2378" y="876"/>
                      <a:pt x="2378" y="886"/>
                      <a:pt x="2377" y="897"/>
                    </a:cubicBezTo>
                    <a:cubicBezTo>
                      <a:pt x="2377" y="916"/>
                      <a:pt x="2377" y="936"/>
                      <a:pt x="2377" y="955"/>
                    </a:cubicBezTo>
                    <a:cubicBezTo>
                      <a:pt x="2377" y="963"/>
                      <a:pt x="2377" y="970"/>
                      <a:pt x="2377" y="978"/>
                    </a:cubicBezTo>
                    <a:cubicBezTo>
                      <a:pt x="2375" y="978"/>
                      <a:pt x="2375" y="978"/>
                      <a:pt x="2375" y="978"/>
                    </a:cubicBezTo>
                    <a:cubicBezTo>
                      <a:pt x="2372" y="977"/>
                      <a:pt x="2370" y="975"/>
                      <a:pt x="2368" y="974"/>
                    </a:cubicBezTo>
                    <a:cubicBezTo>
                      <a:pt x="2359" y="971"/>
                      <a:pt x="2350" y="968"/>
                      <a:pt x="2342" y="965"/>
                    </a:cubicBezTo>
                    <a:cubicBezTo>
                      <a:pt x="2334" y="962"/>
                      <a:pt x="2325" y="960"/>
                      <a:pt x="2317" y="958"/>
                    </a:cubicBezTo>
                    <a:cubicBezTo>
                      <a:pt x="2307" y="956"/>
                      <a:pt x="2297" y="954"/>
                      <a:pt x="2286" y="952"/>
                    </a:cubicBezTo>
                    <a:cubicBezTo>
                      <a:pt x="2276" y="950"/>
                      <a:pt x="2266" y="948"/>
                      <a:pt x="2255" y="948"/>
                    </a:cubicBezTo>
                    <a:cubicBezTo>
                      <a:pt x="2236" y="947"/>
                      <a:pt x="2217" y="948"/>
                      <a:pt x="2198" y="948"/>
                    </a:cubicBezTo>
                    <a:cubicBezTo>
                      <a:pt x="2191" y="948"/>
                      <a:pt x="2185" y="948"/>
                      <a:pt x="2179" y="949"/>
                    </a:cubicBezTo>
                    <a:cubicBezTo>
                      <a:pt x="2169" y="949"/>
                      <a:pt x="2159" y="948"/>
                      <a:pt x="2150" y="950"/>
                    </a:cubicBezTo>
                    <a:cubicBezTo>
                      <a:pt x="2143" y="951"/>
                      <a:pt x="2136" y="951"/>
                      <a:pt x="2129" y="951"/>
                    </a:cubicBezTo>
                    <a:cubicBezTo>
                      <a:pt x="2117" y="952"/>
                      <a:pt x="2104" y="953"/>
                      <a:pt x="2091" y="954"/>
                    </a:cubicBezTo>
                    <a:cubicBezTo>
                      <a:pt x="2082" y="955"/>
                      <a:pt x="2073" y="957"/>
                      <a:pt x="2063" y="958"/>
                    </a:cubicBezTo>
                    <a:cubicBezTo>
                      <a:pt x="2054" y="960"/>
                      <a:pt x="2045" y="961"/>
                      <a:pt x="2036" y="962"/>
                    </a:cubicBezTo>
                    <a:cubicBezTo>
                      <a:pt x="2031" y="963"/>
                      <a:pt x="2025" y="964"/>
                      <a:pt x="2019" y="965"/>
                    </a:cubicBezTo>
                    <a:cubicBezTo>
                      <a:pt x="2013" y="966"/>
                      <a:pt x="2007" y="967"/>
                      <a:pt x="2002" y="968"/>
                    </a:cubicBezTo>
                    <a:cubicBezTo>
                      <a:pt x="1990" y="970"/>
                      <a:pt x="1978" y="972"/>
                      <a:pt x="1966" y="973"/>
                    </a:cubicBezTo>
                    <a:cubicBezTo>
                      <a:pt x="1964" y="974"/>
                      <a:pt x="1962" y="974"/>
                      <a:pt x="1960" y="974"/>
                    </a:cubicBezTo>
                    <a:cubicBezTo>
                      <a:pt x="1948" y="976"/>
                      <a:pt x="1935" y="977"/>
                      <a:pt x="1923" y="978"/>
                    </a:cubicBezTo>
                    <a:cubicBezTo>
                      <a:pt x="1903" y="980"/>
                      <a:pt x="1883" y="981"/>
                      <a:pt x="1864" y="983"/>
                    </a:cubicBezTo>
                    <a:cubicBezTo>
                      <a:pt x="1851" y="984"/>
                      <a:pt x="1838" y="985"/>
                      <a:pt x="1826" y="986"/>
                    </a:cubicBezTo>
                    <a:cubicBezTo>
                      <a:pt x="1824" y="986"/>
                      <a:pt x="1823" y="986"/>
                      <a:pt x="1822" y="986"/>
                    </a:cubicBezTo>
                    <a:cubicBezTo>
                      <a:pt x="1808" y="987"/>
                      <a:pt x="1794" y="988"/>
                      <a:pt x="1780" y="988"/>
                    </a:cubicBezTo>
                    <a:cubicBezTo>
                      <a:pt x="1768" y="989"/>
                      <a:pt x="1756" y="989"/>
                      <a:pt x="1745" y="989"/>
                    </a:cubicBezTo>
                    <a:cubicBezTo>
                      <a:pt x="1737" y="989"/>
                      <a:pt x="1728" y="989"/>
                      <a:pt x="1720" y="989"/>
                    </a:cubicBezTo>
                    <a:cubicBezTo>
                      <a:pt x="1710" y="989"/>
                      <a:pt x="1701" y="989"/>
                      <a:pt x="1691" y="988"/>
                    </a:cubicBezTo>
                    <a:cubicBezTo>
                      <a:pt x="1690" y="988"/>
                      <a:pt x="1688" y="988"/>
                      <a:pt x="1686" y="988"/>
                    </a:cubicBezTo>
                    <a:cubicBezTo>
                      <a:pt x="1686" y="986"/>
                      <a:pt x="1686" y="985"/>
                      <a:pt x="1686" y="984"/>
                    </a:cubicBezTo>
                    <a:cubicBezTo>
                      <a:pt x="1686" y="974"/>
                      <a:pt x="1686" y="965"/>
                      <a:pt x="1687" y="956"/>
                    </a:cubicBezTo>
                    <a:cubicBezTo>
                      <a:pt x="1687" y="946"/>
                      <a:pt x="1688" y="937"/>
                      <a:pt x="1688" y="927"/>
                    </a:cubicBezTo>
                    <a:cubicBezTo>
                      <a:pt x="1689" y="911"/>
                      <a:pt x="1691" y="895"/>
                      <a:pt x="1691" y="879"/>
                    </a:cubicBezTo>
                    <a:cubicBezTo>
                      <a:pt x="1691" y="878"/>
                      <a:pt x="1691" y="877"/>
                      <a:pt x="1691" y="876"/>
                    </a:cubicBezTo>
                    <a:cubicBezTo>
                      <a:pt x="1691" y="871"/>
                      <a:pt x="1692" y="866"/>
                      <a:pt x="1692" y="861"/>
                    </a:cubicBezTo>
                    <a:cubicBezTo>
                      <a:pt x="1692" y="854"/>
                      <a:pt x="1693" y="848"/>
                      <a:pt x="1693" y="841"/>
                    </a:cubicBezTo>
                    <a:cubicBezTo>
                      <a:pt x="1695" y="841"/>
                      <a:pt x="1696" y="843"/>
                      <a:pt x="1697" y="844"/>
                    </a:cubicBezTo>
                    <a:cubicBezTo>
                      <a:pt x="1702" y="849"/>
                      <a:pt x="1708" y="852"/>
                      <a:pt x="1714" y="854"/>
                    </a:cubicBezTo>
                    <a:cubicBezTo>
                      <a:pt x="1716" y="854"/>
                      <a:pt x="1717" y="855"/>
                      <a:pt x="1718" y="855"/>
                    </a:cubicBezTo>
                    <a:cubicBezTo>
                      <a:pt x="1729" y="858"/>
                      <a:pt x="1740" y="859"/>
                      <a:pt x="1750" y="856"/>
                    </a:cubicBezTo>
                    <a:cubicBezTo>
                      <a:pt x="1762" y="852"/>
                      <a:pt x="1771" y="844"/>
                      <a:pt x="1775" y="832"/>
                    </a:cubicBezTo>
                    <a:cubicBezTo>
                      <a:pt x="1777" y="826"/>
                      <a:pt x="1778" y="819"/>
                      <a:pt x="1778" y="812"/>
                    </a:cubicBezTo>
                    <a:cubicBezTo>
                      <a:pt x="1778" y="798"/>
                      <a:pt x="1776" y="785"/>
                      <a:pt x="1768" y="773"/>
                    </a:cubicBezTo>
                    <a:cubicBezTo>
                      <a:pt x="1767" y="772"/>
                      <a:pt x="1766" y="770"/>
                      <a:pt x="1766" y="768"/>
                    </a:cubicBezTo>
                    <a:cubicBezTo>
                      <a:pt x="1772" y="767"/>
                      <a:pt x="1777" y="764"/>
                      <a:pt x="1781" y="760"/>
                    </a:cubicBezTo>
                    <a:cubicBezTo>
                      <a:pt x="1784" y="758"/>
                      <a:pt x="1786" y="755"/>
                      <a:pt x="1787" y="752"/>
                    </a:cubicBezTo>
                    <a:cubicBezTo>
                      <a:pt x="1789" y="746"/>
                      <a:pt x="1788" y="741"/>
                      <a:pt x="1788" y="735"/>
                    </a:cubicBezTo>
                    <a:cubicBezTo>
                      <a:pt x="1787" y="724"/>
                      <a:pt x="1782" y="714"/>
                      <a:pt x="1774" y="706"/>
                    </a:cubicBezTo>
                    <a:cubicBezTo>
                      <a:pt x="1773" y="705"/>
                      <a:pt x="1772" y="704"/>
                      <a:pt x="1771" y="703"/>
                    </a:cubicBezTo>
                    <a:cubicBezTo>
                      <a:pt x="1772" y="702"/>
                      <a:pt x="1772" y="702"/>
                      <a:pt x="1773" y="702"/>
                    </a:cubicBezTo>
                    <a:cubicBezTo>
                      <a:pt x="1777" y="702"/>
                      <a:pt x="1780" y="702"/>
                      <a:pt x="1784" y="701"/>
                    </a:cubicBezTo>
                    <a:cubicBezTo>
                      <a:pt x="1789" y="701"/>
                      <a:pt x="1795" y="701"/>
                      <a:pt x="1800" y="696"/>
                    </a:cubicBezTo>
                    <a:cubicBezTo>
                      <a:pt x="1800" y="696"/>
                      <a:pt x="1801" y="696"/>
                      <a:pt x="1802" y="695"/>
                    </a:cubicBezTo>
                    <a:cubicBezTo>
                      <a:pt x="1807" y="693"/>
                      <a:pt x="1811" y="690"/>
                      <a:pt x="1815" y="686"/>
                    </a:cubicBezTo>
                    <a:cubicBezTo>
                      <a:pt x="1822" y="677"/>
                      <a:pt x="1828" y="668"/>
                      <a:pt x="1833" y="658"/>
                    </a:cubicBezTo>
                    <a:cubicBezTo>
                      <a:pt x="1836" y="649"/>
                      <a:pt x="1839" y="640"/>
                      <a:pt x="1838" y="630"/>
                    </a:cubicBezTo>
                    <a:cubicBezTo>
                      <a:pt x="1838" y="624"/>
                      <a:pt x="1837" y="618"/>
                      <a:pt x="1837" y="613"/>
                    </a:cubicBezTo>
                    <a:cubicBezTo>
                      <a:pt x="1837" y="608"/>
                      <a:pt x="1836" y="604"/>
                      <a:pt x="1834" y="600"/>
                    </a:cubicBezTo>
                    <a:cubicBezTo>
                      <a:pt x="1832" y="595"/>
                      <a:pt x="1830" y="590"/>
                      <a:pt x="1827" y="586"/>
                    </a:cubicBezTo>
                    <a:cubicBezTo>
                      <a:pt x="1823" y="581"/>
                      <a:pt x="1819" y="575"/>
                      <a:pt x="1815" y="571"/>
                    </a:cubicBezTo>
                    <a:cubicBezTo>
                      <a:pt x="1805" y="563"/>
                      <a:pt x="1794" y="559"/>
                      <a:pt x="1781" y="561"/>
                    </a:cubicBezTo>
                    <a:cubicBezTo>
                      <a:pt x="1778" y="562"/>
                      <a:pt x="1776" y="562"/>
                      <a:pt x="1774" y="563"/>
                    </a:cubicBezTo>
                    <a:cubicBezTo>
                      <a:pt x="1772" y="563"/>
                      <a:pt x="1769" y="563"/>
                      <a:pt x="1767" y="563"/>
                    </a:cubicBezTo>
                    <a:cubicBezTo>
                      <a:pt x="1767" y="561"/>
                      <a:pt x="1766" y="560"/>
                      <a:pt x="1767" y="558"/>
                    </a:cubicBezTo>
                    <a:cubicBezTo>
                      <a:pt x="1768" y="556"/>
                      <a:pt x="1768" y="553"/>
                      <a:pt x="1768" y="550"/>
                    </a:cubicBezTo>
                    <a:cubicBezTo>
                      <a:pt x="1770" y="535"/>
                      <a:pt x="1762" y="523"/>
                      <a:pt x="1750" y="516"/>
                    </a:cubicBezTo>
                    <a:cubicBezTo>
                      <a:pt x="1746" y="514"/>
                      <a:pt x="1742" y="513"/>
                      <a:pt x="1737" y="514"/>
                    </a:cubicBezTo>
                    <a:cubicBezTo>
                      <a:pt x="1731" y="514"/>
                      <a:pt x="1725" y="515"/>
                      <a:pt x="1720" y="518"/>
                    </a:cubicBezTo>
                    <a:cubicBezTo>
                      <a:pt x="1719" y="519"/>
                      <a:pt x="1717" y="520"/>
                      <a:pt x="1715" y="521"/>
                    </a:cubicBezTo>
                    <a:cubicBezTo>
                      <a:pt x="1715" y="519"/>
                      <a:pt x="1715" y="518"/>
                      <a:pt x="1715" y="517"/>
                    </a:cubicBezTo>
                    <a:cubicBezTo>
                      <a:pt x="1716" y="512"/>
                      <a:pt x="1717" y="506"/>
                      <a:pt x="1718" y="501"/>
                    </a:cubicBezTo>
                    <a:cubicBezTo>
                      <a:pt x="1718" y="491"/>
                      <a:pt x="1718" y="481"/>
                      <a:pt x="1714" y="472"/>
                    </a:cubicBezTo>
                    <a:cubicBezTo>
                      <a:pt x="1712" y="467"/>
                      <a:pt x="1710" y="462"/>
                      <a:pt x="1706" y="458"/>
                    </a:cubicBezTo>
                    <a:cubicBezTo>
                      <a:pt x="1704" y="456"/>
                      <a:pt x="1701" y="454"/>
                      <a:pt x="1699" y="452"/>
                    </a:cubicBezTo>
                    <a:cubicBezTo>
                      <a:pt x="1696" y="449"/>
                      <a:pt x="1693" y="447"/>
                      <a:pt x="1689" y="447"/>
                    </a:cubicBezTo>
                    <a:cubicBezTo>
                      <a:pt x="1687" y="447"/>
                      <a:pt x="1686" y="447"/>
                      <a:pt x="1684" y="447"/>
                    </a:cubicBezTo>
                    <a:cubicBezTo>
                      <a:pt x="1679" y="446"/>
                      <a:pt x="1673" y="448"/>
                      <a:pt x="1668" y="448"/>
                    </a:cubicBezTo>
                    <a:cubicBezTo>
                      <a:pt x="1667" y="448"/>
                      <a:pt x="1666" y="449"/>
                      <a:pt x="1665" y="450"/>
                    </a:cubicBezTo>
                    <a:cubicBezTo>
                      <a:pt x="1660" y="452"/>
                      <a:pt x="1655" y="455"/>
                      <a:pt x="1651" y="458"/>
                    </a:cubicBezTo>
                    <a:cubicBezTo>
                      <a:pt x="1649" y="460"/>
                      <a:pt x="1647" y="462"/>
                      <a:pt x="1645" y="464"/>
                    </a:cubicBezTo>
                    <a:cubicBezTo>
                      <a:pt x="1642" y="466"/>
                      <a:pt x="1640" y="469"/>
                      <a:pt x="1638" y="472"/>
                    </a:cubicBezTo>
                    <a:cubicBezTo>
                      <a:pt x="1636" y="474"/>
                      <a:pt x="1635" y="476"/>
                      <a:pt x="1634" y="478"/>
                    </a:cubicBezTo>
                    <a:cubicBezTo>
                      <a:pt x="1631" y="482"/>
                      <a:pt x="1629" y="486"/>
                      <a:pt x="1625" y="490"/>
                    </a:cubicBezTo>
                    <a:cubicBezTo>
                      <a:pt x="1625" y="489"/>
                      <a:pt x="1624" y="489"/>
                      <a:pt x="1624" y="489"/>
                    </a:cubicBezTo>
                    <a:cubicBezTo>
                      <a:pt x="1623" y="487"/>
                      <a:pt x="1622" y="486"/>
                      <a:pt x="1622" y="484"/>
                    </a:cubicBezTo>
                    <a:cubicBezTo>
                      <a:pt x="1617" y="476"/>
                      <a:pt x="1610" y="469"/>
                      <a:pt x="1603" y="463"/>
                    </a:cubicBezTo>
                    <a:cubicBezTo>
                      <a:pt x="1601" y="461"/>
                      <a:pt x="1599" y="460"/>
                      <a:pt x="1597" y="459"/>
                    </a:cubicBezTo>
                    <a:cubicBezTo>
                      <a:pt x="1591" y="457"/>
                      <a:pt x="1585" y="455"/>
                      <a:pt x="1579" y="454"/>
                    </a:cubicBezTo>
                    <a:cubicBezTo>
                      <a:pt x="1572" y="453"/>
                      <a:pt x="1565" y="453"/>
                      <a:pt x="1558" y="456"/>
                    </a:cubicBezTo>
                    <a:cubicBezTo>
                      <a:pt x="1554" y="458"/>
                      <a:pt x="1549" y="459"/>
                      <a:pt x="1545" y="463"/>
                    </a:cubicBezTo>
                    <a:cubicBezTo>
                      <a:pt x="1541" y="466"/>
                      <a:pt x="1538" y="469"/>
                      <a:pt x="1534" y="473"/>
                    </a:cubicBezTo>
                    <a:cubicBezTo>
                      <a:pt x="1532" y="475"/>
                      <a:pt x="1530" y="478"/>
                      <a:pt x="1528" y="481"/>
                    </a:cubicBezTo>
                    <a:cubicBezTo>
                      <a:pt x="1526" y="486"/>
                      <a:pt x="1524" y="492"/>
                      <a:pt x="1523" y="498"/>
                    </a:cubicBezTo>
                    <a:cubicBezTo>
                      <a:pt x="1523" y="502"/>
                      <a:pt x="1523" y="506"/>
                      <a:pt x="1521" y="510"/>
                    </a:cubicBezTo>
                    <a:cubicBezTo>
                      <a:pt x="1521" y="511"/>
                      <a:pt x="1521" y="512"/>
                      <a:pt x="1521" y="513"/>
                    </a:cubicBezTo>
                    <a:cubicBezTo>
                      <a:pt x="1522" y="521"/>
                      <a:pt x="1522" y="528"/>
                      <a:pt x="1524" y="536"/>
                    </a:cubicBezTo>
                    <a:cubicBezTo>
                      <a:pt x="1525" y="537"/>
                      <a:pt x="1524" y="539"/>
                      <a:pt x="1525" y="541"/>
                    </a:cubicBezTo>
                    <a:cubicBezTo>
                      <a:pt x="1517" y="540"/>
                      <a:pt x="1510" y="539"/>
                      <a:pt x="1503" y="537"/>
                    </a:cubicBezTo>
                    <a:cubicBezTo>
                      <a:pt x="1498" y="537"/>
                      <a:pt x="1494" y="537"/>
                      <a:pt x="1490" y="539"/>
                    </a:cubicBezTo>
                    <a:cubicBezTo>
                      <a:pt x="1487" y="540"/>
                      <a:pt x="1485" y="540"/>
                      <a:pt x="1483" y="541"/>
                    </a:cubicBezTo>
                    <a:cubicBezTo>
                      <a:pt x="1468" y="547"/>
                      <a:pt x="1456" y="561"/>
                      <a:pt x="1453" y="576"/>
                    </a:cubicBezTo>
                    <a:cubicBezTo>
                      <a:pt x="1453" y="578"/>
                      <a:pt x="1453" y="580"/>
                      <a:pt x="1452" y="582"/>
                    </a:cubicBezTo>
                    <a:cubicBezTo>
                      <a:pt x="1450" y="589"/>
                      <a:pt x="1449" y="597"/>
                      <a:pt x="1451" y="605"/>
                    </a:cubicBezTo>
                    <a:cubicBezTo>
                      <a:pt x="1452" y="611"/>
                      <a:pt x="1454" y="616"/>
                      <a:pt x="1455" y="622"/>
                    </a:cubicBezTo>
                    <a:cubicBezTo>
                      <a:pt x="1456" y="623"/>
                      <a:pt x="1456" y="624"/>
                      <a:pt x="1457" y="625"/>
                    </a:cubicBezTo>
                    <a:cubicBezTo>
                      <a:pt x="1463" y="633"/>
                      <a:pt x="1469" y="642"/>
                      <a:pt x="1478" y="649"/>
                    </a:cubicBezTo>
                    <a:cubicBezTo>
                      <a:pt x="1478" y="649"/>
                      <a:pt x="1479" y="650"/>
                      <a:pt x="1480" y="651"/>
                    </a:cubicBezTo>
                    <a:cubicBezTo>
                      <a:pt x="1478" y="653"/>
                      <a:pt x="1476" y="654"/>
                      <a:pt x="1473" y="655"/>
                    </a:cubicBezTo>
                    <a:cubicBezTo>
                      <a:pt x="1472" y="656"/>
                      <a:pt x="1470" y="657"/>
                      <a:pt x="1469" y="658"/>
                    </a:cubicBezTo>
                    <a:cubicBezTo>
                      <a:pt x="1463" y="662"/>
                      <a:pt x="1459" y="667"/>
                      <a:pt x="1454" y="673"/>
                    </a:cubicBezTo>
                    <a:cubicBezTo>
                      <a:pt x="1451" y="678"/>
                      <a:pt x="1449" y="683"/>
                      <a:pt x="1448" y="689"/>
                    </a:cubicBezTo>
                    <a:cubicBezTo>
                      <a:pt x="1448" y="693"/>
                      <a:pt x="1448" y="698"/>
                      <a:pt x="1448" y="702"/>
                    </a:cubicBezTo>
                    <a:cubicBezTo>
                      <a:pt x="1448" y="704"/>
                      <a:pt x="1448" y="706"/>
                      <a:pt x="1449" y="707"/>
                    </a:cubicBezTo>
                    <a:cubicBezTo>
                      <a:pt x="1451" y="713"/>
                      <a:pt x="1453" y="720"/>
                      <a:pt x="1456" y="726"/>
                    </a:cubicBezTo>
                    <a:cubicBezTo>
                      <a:pt x="1461" y="738"/>
                      <a:pt x="1469" y="747"/>
                      <a:pt x="1479" y="755"/>
                    </a:cubicBezTo>
                    <a:cubicBezTo>
                      <a:pt x="1491" y="763"/>
                      <a:pt x="1503" y="768"/>
                      <a:pt x="1518" y="764"/>
                    </a:cubicBezTo>
                    <a:cubicBezTo>
                      <a:pt x="1520" y="763"/>
                      <a:pt x="1523" y="763"/>
                      <a:pt x="1525" y="763"/>
                    </a:cubicBezTo>
                    <a:cubicBezTo>
                      <a:pt x="1528" y="763"/>
                      <a:pt x="1531" y="763"/>
                      <a:pt x="1534" y="763"/>
                    </a:cubicBezTo>
                    <a:cubicBezTo>
                      <a:pt x="1535" y="763"/>
                      <a:pt x="1536" y="763"/>
                      <a:pt x="1538" y="764"/>
                    </a:cubicBezTo>
                    <a:cubicBezTo>
                      <a:pt x="1537" y="765"/>
                      <a:pt x="1537" y="766"/>
                      <a:pt x="1536" y="767"/>
                    </a:cubicBezTo>
                    <a:cubicBezTo>
                      <a:pt x="1532" y="774"/>
                      <a:pt x="1532" y="782"/>
                      <a:pt x="1532" y="789"/>
                    </a:cubicBezTo>
                    <a:cubicBezTo>
                      <a:pt x="1532" y="798"/>
                      <a:pt x="1533" y="807"/>
                      <a:pt x="1537" y="815"/>
                    </a:cubicBezTo>
                    <a:cubicBezTo>
                      <a:pt x="1539" y="821"/>
                      <a:pt x="1543" y="825"/>
                      <a:pt x="1549" y="826"/>
                    </a:cubicBezTo>
                    <a:cubicBezTo>
                      <a:pt x="1556" y="829"/>
                      <a:pt x="1563" y="830"/>
                      <a:pt x="1570" y="831"/>
                    </a:cubicBezTo>
                    <a:cubicBezTo>
                      <a:pt x="1572" y="831"/>
                      <a:pt x="1573" y="831"/>
                      <a:pt x="1575" y="831"/>
                    </a:cubicBezTo>
                    <a:cubicBezTo>
                      <a:pt x="1583" y="830"/>
                      <a:pt x="1590" y="827"/>
                      <a:pt x="1597" y="823"/>
                    </a:cubicBezTo>
                    <a:cubicBezTo>
                      <a:pt x="1598" y="822"/>
                      <a:pt x="1599" y="821"/>
                      <a:pt x="1601" y="822"/>
                    </a:cubicBezTo>
                    <a:cubicBezTo>
                      <a:pt x="1602" y="824"/>
                      <a:pt x="1602" y="826"/>
                      <a:pt x="1601" y="829"/>
                    </a:cubicBezTo>
                    <a:cubicBezTo>
                      <a:pt x="1601" y="831"/>
                      <a:pt x="1601" y="833"/>
                      <a:pt x="1601" y="835"/>
                    </a:cubicBezTo>
                    <a:cubicBezTo>
                      <a:pt x="1601" y="837"/>
                      <a:pt x="1601" y="840"/>
                      <a:pt x="1601" y="843"/>
                    </a:cubicBezTo>
                    <a:cubicBezTo>
                      <a:pt x="1600" y="855"/>
                      <a:pt x="1599" y="867"/>
                      <a:pt x="1599" y="879"/>
                    </a:cubicBezTo>
                    <a:cubicBezTo>
                      <a:pt x="1599" y="881"/>
                      <a:pt x="1598" y="884"/>
                      <a:pt x="1598" y="886"/>
                    </a:cubicBezTo>
                    <a:cubicBezTo>
                      <a:pt x="1598" y="892"/>
                      <a:pt x="1598" y="898"/>
                      <a:pt x="1598" y="904"/>
                    </a:cubicBezTo>
                    <a:cubicBezTo>
                      <a:pt x="1597" y="922"/>
                      <a:pt x="1596" y="939"/>
                      <a:pt x="1595" y="956"/>
                    </a:cubicBezTo>
                    <a:cubicBezTo>
                      <a:pt x="1595" y="963"/>
                      <a:pt x="1595" y="969"/>
                      <a:pt x="1594" y="975"/>
                    </a:cubicBezTo>
                    <a:cubicBezTo>
                      <a:pt x="1594" y="977"/>
                      <a:pt x="1594" y="980"/>
                      <a:pt x="1592" y="982"/>
                    </a:cubicBezTo>
                    <a:cubicBezTo>
                      <a:pt x="1591" y="982"/>
                      <a:pt x="1591" y="982"/>
                      <a:pt x="1590" y="982"/>
                    </a:cubicBezTo>
                    <a:cubicBezTo>
                      <a:pt x="1584" y="981"/>
                      <a:pt x="1579" y="981"/>
                      <a:pt x="1574" y="981"/>
                    </a:cubicBezTo>
                    <a:cubicBezTo>
                      <a:pt x="1551" y="978"/>
                      <a:pt x="1528" y="976"/>
                      <a:pt x="1505" y="974"/>
                    </a:cubicBezTo>
                    <a:cubicBezTo>
                      <a:pt x="1490" y="972"/>
                      <a:pt x="1476" y="970"/>
                      <a:pt x="1461" y="969"/>
                    </a:cubicBezTo>
                    <a:cubicBezTo>
                      <a:pt x="1455" y="968"/>
                      <a:pt x="1448" y="967"/>
                      <a:pt x="1441" y="967"/>
                    </a:cubicBezTo>
                    <a:cubicBezTo>
                      <a:pt x="1431" y="966"/>
                      <a:pt x="1422" y="965"/>
                      <a:pt x="1412" y="964"/>
                    </a:cubicBezTo>
                    <a:cubicBezTo>
                      <a:pt x="1405" y="963"/>
                      <a:pt x="1397" y="962"/>
                      <a:pt x="1390" y="962"/>
                    </a:cubicBezTo>
                    <a:cubicBezTo>
                      <a:pt x="1371" y="961"/>
                      <a:pt x="1353" y="960"/>
                      <a:pt x="1335" y="959"/>
                    </a:cubicBezTo>
                    <a:cubicBezTo>
                      <a:pt x="1321" y="958"/>
                      <a:pt x="1307" y="958"/>
                      <a:pt x="1293" y="958"/>
                    </a:cubicBezTo>
                    <a:cubicBezTo>
                      <a:pt x="1291" y="958"/>
                      <a:pt x="1290" y="958"/>
                      <a:pt x="1289" y="958"/>
                    </a:cubicBezTo>
                    <a:cubicBezTo>
                      <a:pt x="1288" y="956"/>
                      <a:pt x="1287" y="954"/>
                      <a:pt x="1287" y="952"/>
                    </a:cubicBezTo>
                    <a:cubicBezTo>
                      <a:pt x="1288" y="949"/>
                      <a:pt x="1288" y="947"/>
                      <a:pt x="1288" y="944"/>
                    </a:cubicBezTo>
                    <a:cubicBezTo>
                      <a:pt x="1288" y="929"/>
                      <a:pt x="1288" y="915"/>
                      <a:pt x="1288" y="900"/>
                    </a:cubicBezTo>
                    <a:cubicBezTo>
                      <a:pt x="1288" y="897"/>
                      <a:pt x="1288" y="893"/>
                      <a:pt x="1288" y="889"/>
                    </a:cubicBezTo>
                    <a:cubicBezTo>
                      <a:pt x="1288" y="875"/>
                      <a:pt x="1288" y="861"/>
                      <a:pt x="1288" y="847"/>
                    </a:cubicBezTo>
                    <a:cubicBezTo>
                      <a:pt x="1288" y="844"/>
                      <a:pt x="1288" y="841"/>
                      <a:pt x="1288" y="838"/>
                    </a:cubicBezTo>
                    <a:cubicBezTo>
                      <a:pt x="1288" y="829"/>
                      <a:pt x="1288" y="820"/>
                      <a:pt x="1288" y="812"/>
                    </a:cubicBezTo>
                    <a:cubicBezTo>
                      <a:pt x="1288" y="801"/>
                      <a:pt x="1289" y="791"/>
                      <a:pt x="1289" y="781"/>
                    </a:cubicBezTo>
                    <a:cubicBezTo>
                      <a:pt x="1289" y="767"/>
                      <a:pt x="1289" y="753"/>
                      <a:pt x="1289" y="740"/>
                    </a:cubicBezTo>
                    <a:cubicBezTo>
                      <a:pt x="1290" y="733"/>
                      <a:pt x="1290" y="726"/>
                      <a:pt x="1290" y="719"/>
                    </a:cubicBezTo>
                    <a:cubicBezTo>
                      <a:pt x="1290" y="708"/>
                      <a:pt x="1291" y="697"/>
                      <a:pt x="1291" y="686"/>
                    </a:cubicBezTo>
                    <a:cubicBezTo>
                      <a:pt x="1291" y="685"/>
                      <a:pt x="1291" y="684"/>
                      <a:pt x="1293" y="684"/>
                    </a:cubicBezTo>
                    <a:cubicBezTo>
                      <a:pt x="1308" y="693"/>
                      <a:pt x="1322" y="702"/>
                      <a:pt x="1337" y="711"/>
                    </a:cubicBezTo>
                    <a:cubicBezTo>
                      <a:pt x="1339" y="709"/>
                      <a:pt x="1340" y="707"/>
                      <a:pt x="1339" y="705"/>
                    </a:cubicBezTo>
                    <a:cubicBezTo>
                      <a:pt x="1338" y="704"/>
                      <a:pt x="1336" y="703"/>
                      <a:pt x="1335" y="702"/>
                    </a:cubicBezTo>
                    <a:cubicBezTo>
                      <a:pt x="1324" y="696"/>
                      <a:pt x="1313" y="689"/>
                      <a:pt x="1302" y="682"/>
                    </a:cubicBezTo>
                    <a:cubicBezTo>
                      <a:pt x="1292" y="676"/>
                      <a:pt x="1282" y="669"/>
                      <a:pt x="1272" y="663"/>
                    </a:cubicBezTo>
                    <a:cubicBezTo>
                      <a:pt x="1264" y="657"/>
                      <a:pt x="1255" y="651"/>
                      <a:pt x="1246" y="646"/>
                    </a:cubicBezTo>
                    <a:cubicBezTo>
                      <a:pt x="1235" y="640"/>
                      <a:pt x="1224" y="633"/>
                      <a:pt x="1213" y="627"/>
                    </a:cubicBezTo>
                    <a:cubicBezTo>
                      <a:pt x="1201" y="620"/>
                      <a:pt x="1189" y="612"/>
                      <a:pt x="1177" y="605"/>
                    </a:cubicBezTo>
                    <a:cubicBezTo>
                      <a:pt x="1172" y="601"/>
                      <a:pt x="1166" y="598"/>
                      <a:pt x="1161" y="595"/>
                    </a:cubicBezTo>
                    <a:cubicBezTo>
                      <a:pt x="1156" y="592"/>
                      <a:pt x="1151" y="589"/>
                      <a:pt x="1146" y="586"/>
                    </a:cubicBezTo>
                    <a:cubicBezTo>
                      <a:pt x="1135" y="579"/>
                      <a:pt x="1124" y="573"/>
                      <a:pt x="1113" y="567"/>
                    </a:cubicBezTo>
                    <a:cubicBezTo>
                      <a:pt x="1105" y="563"/>
                      <a:pt x="1105" y="562"/>
                      <a:pt x="1098" y="567"/>
                    </a:cubicBezTo>
                    <a:cubicBezTo>
                      <a:pt x="1091" y="571"/>
                      <a:pt x="1084" y="576"/>
                      <a:pt x="1076" y="578"/>
                    </a:cubicBezTo>
                    <a:cubicBezTo>
                      <a:pt x="1075" y="579"/>
                      <a:pt x="1075" y="579"/>
                      <a:pt x="1074" y="579"/>
                    </a:cubicBezTo>
                    <a:cubicBezTo>
                      <a:pt x="1063" y="585"/>
                      <a:pt x="1051" y="591"/>
                      <a:pt x="1040" y="596"/>
                    </a:cubicBezTo>
                    <a:cubicBezTo>
                      <a:pt x="1035" y="599"/>
                      <a:pt x="1030" y="601"/>
                      <a:pt x="1025" y="604"/>
                    </a:cubicBezTo>
                    <a:cubicBezTo>
                      <a:pt x="1018" y="607"/>
                      <a:pt x="1012" y="611"/>
                      <a:pt x="1005" y="615"/>
                    </a:cubicBezTo>
                    <a:cubicBezTo>
                      <a:pt x="1004" y="615"/>
                      <a:pt x="1003" y="615"/>
                      <a:pt x="1002" y="616"/>
                    </a:cubicBezTo>
                    <a:cubicBezTo>
                      <a:pt x="1002" y="609"/>
                      <a:pt x="1002" y="604"/>
                      <a:pt x="1002" y="598"/>
                    </a:cubicBezTo>
                    <a:cubicBezTo>
                      <a:pt x="1002" y="592"/>
                      <a:pt x="1001" y="586"/>
                      <a:pt x="1001" y="580"/>
                    </a:cubicBezTo>
                    <a:cubicBezTo>
                      <a:pt x="1001" y="574"/>
                      <a:pt x="1001" y="569"/>
                      <a:pt x="1001" y="563"/>
                    </a:cubicBezTo>
                    <a:cubicBezTo>
                      <a:pt x="996" y="559"/>
                      <a:pt x="990" y="557"/>
                      <a:pt x="984" y="557"/>
                    </a:cubicBezTo>
                    <a:cubicBezTo>
                      <a:pt x="977" y="558"/>
                      <a:pt x="971" y="558"/>
                      <a:pt x="964" y="558"/>
                    </a:cubicBezTo>
                    <a:cubicBezTo>
                      <a:pt x="964" y="556"/>
                      <a:pt x="963" y="554"/>
                      <a:pt x="962" y="553"/>
                    </a:cubicBezTo>
                    <a:cubicBezTo>
                      <a:pt x="959" y="542"/>
                      <a:pt x="954" y="532"/>
                      <a:pt x="950" y="522"/>
                    </a:cubicBezTo>
                    <a:cubicBezTo>
                      <a:pt x="946" y="514"/>
                      <a:pt x="943" y="507"/>
                      <a:pt x="939" y="500"/>
                    </a:cubicBezTo>
                    <a:cubicBezTo>
                      <a:pt x="939" y="499"/>
                      <a:pt x="938" y="498"/>
                      <a:pt x="940" y="496"/>
                    </a:cubicBezTo>
                    <a:cubicBezTo>
                      <a:pt x="945" y="498"/>
                      <a:pt x="950" y="499"/>
                      <a:pt x="955" y="501"/>
                    </a:cubicBezTo>
                    <a:cubicBezTo>
                      <a:pt x="969" y="505"/>
                      <a:pt x="983" y="510"/>
                      <a:pt x="997" y="515"/>
                    </a:cubicBezTo>
                    <a:cubicBezTo>
                      <a:pt x="1008" y="519"/>
                      <a:pt x="1020" y="523"/>
                      <a:pt x="1032" y="527"/>
                    </a:cubicBezTo>
                    <a:cubicBezTo>
                      <a:pt x="1040" y="530"/>
                      <a:pt x="1048" y="533"/>
                      <a:pt x="1056" y="535"/>
                    </a:cubicBezTo>
                    <a:cubicBezTo>
                      <a:pt x="1062" y="537"/>
                      <a:pt x="1068" y="539"/>
                      <a:pt x="1074" y="541"/>
                    </a:cubicBezTo>
                    <a:cubicBezTo>
                      <a:pt x="1075" y="541"/>
                      <a:pt x="1076" y="542"/>
                      <a:pt x="1077" y="542"/>
                    </a:cubicBezTo>
                    <a:cubicBezTo>
                      <a:pt x="1079" y="538"/>
                      <a:pt x="1079" y="538"/>
                      <a:pt x="1077" y="536"/>
                    </a:cubicBezTo>
                    <a:cubicBezTo>
                      <a:pt x="1066" y="525"/>
                      <a:pt x="1055" y="514"/>
                      <a:pt x="1044" y="503"/>
                    </a:cubicBezTo>
                    <a:cubicBezTo>
                      <a:pt x="1041" y="500"/>
                      <a:pt x="1039" y="498"/>
                      <a:pt x="1036" y="495"/>
                    </a:cubicBezTo>
                    <a:cubicBezTo>
                      <a:pt x="1027" y="487"/>
                      <a:pt x="1019" y="480"/>
                      <a:pt x="1010" y="472"/>
                    </a:cubicBezTo>
                    <a:cubicBezTo>
                      <a:pt x="1005" y="467"/>
                      <a:pt x="1000" y="463"/>
                      <a:pt x="995" y="459"/>
                    </a:cubicBezTo>
                    <a:cubicBezTo>
                      <a:pt x="986" y="450"/>
                      <a:pt x="976" y="442"/>
                      <a:pt x="966" y="434"/>
                    </a:cubicBezTo>
                    <a:cubicBezTo>
                      <a:pt x="965" y="433"/>
                      <a:pt x="965" y="432"/>
                      <a:pt x="964" y="431"/>
                    </a:cubicBezTo>
                    <a:cubicBezTo>
                      <a:pt x="968" y="430"/>
                      <a:pt x="971" y="430"/>
                      <a:pt x="974" y="430"/>
                    </a:cubicBezTo>
                    <a:cubicBezTo>
                      <a:pt x="978" y="430"/>
                      <a:pt x="981" y="430"/>
                      <a:pt x="984" y="430"/>
                    </a:cubicBezTo>
                    <a:cubicBezTo>
                      <a:pt x="991" y="430"/>
                      <a:pt x="998" y="430"/>
                      <a:pt x="1005" y="430"/>
                    </a:cubicBezTo>
                    <a:cubicBezTo>
                      <a:pt x="1011" y="429"/>
                      <a:pt x="1016" y="429"/>
                      <a:pt x="1022" y="429"/>
                    </a:cubicBezTo>
                    <a:cubicBezTo>
                      <a:pt x="1026" y="429"/>
                      <a:pt x="1031" y="429"/>
                      <a:pt x="1035" y="429"/>
                    </a:cubicBezTo>
                    <a:cubicBezTo>
                      <a:pt x="1043" y="428"/>
                      <a:pt x="1051" y="427"/>
                      <a:pt x="1058" y="428"/>
                    </a:cubicBezTo>
                    <a:cubicBezTo>
                      <a:pt x="1060" y="428"/>
                      <a:pt x="1062" y="427"/>
                      <a:pt x="1064" y="427"/>
                    </a:cubicBezTo>
                    <a:cubicBezTo>
                      <a:pt x="1070" y="427"/>
                      <a:pt x="1075" y="427"/>
                      <a:pt x="1080" y="427"/>
                    </a:cubicBezTo>
                    <a:cubicBezTo>
                      <a:pt x="1088" y="426"/>
                      <a:pt x="1096" y="426"/>
                      <a:pt x="1104" y="426"/>
                    </a:cubicBezTo>
                    <a:cubicBezTo>
                      <a:pt x="1113" y="426"/>
                      <a:pt x="1122" y="425"/>
                      <a:pt x="1131" y="425"/>
                    </a:cubicBezTo>
                    <a:cubicBezTo>
                      <a:pt x="1136" y="426"/>
                      <a:pt x="1140" y="426"/>
                      <a:pt x="1145" y="426"/>
                    </a:cubicBezTo>
                    <a:cubicBezTo>
                      <a:pt x="1149" y="425"/>
                      <a:pt x="1149" y="425"/>
                      <a:pt x="1149" y="420"/>
                    </a:cubicBezTo>
                    <a:cubicBezTo>
                      <a:pt x="1149" y="420"/>
                      <a:pt x="1148" y="419"/>
                      <a:pt x="1148" y="419"/>
                    </a:cubicBezTo>
                    <a:cubicBezTo>
                      <a:pt x="1141" y="415"/>
                      <a:pt x="1133" y="412"/>
                      <a:pt x="1126" y="410"/>
                    </a:cubicBezTo>
                    <a:cubicBezTo>
                      <a:pt x="1124" y="410"/>
                      <a:pt x="1123" y="410"/>
                      <a:pt x="1121" y="409"/>
                    </a:cubicBezTo>
                    <a:cubicBezTo>
                      <a:pt x="1113" y="405"/>
                      <a:pt x="1104" y="402"/>
                      <a:pt x="1095" y="398"/>
                    </a:cubicBezTo>
                    <a:cubicBezTo>
                      <a:pt x="1086" y="394"/>
                      <a:pt x="1078" y="390"/>
                      <a:pt x="1069" y="387"/>
                    </a:cubicBezTo>
                    <a:cubicBezTo>
                      <a:pt x="1068" y="387"/>
                      <a:pt x="1066" y="387"/>
                      <a:pt x="1065" y="386"/>
                    </a:cubicBezTo>
                    <a:cubicBezTo>
                      <a:pt x="1056" y="381"/>
                      <a:pt x="1046" y="377"/>
                      <a:pt x="1036" y="373"/>
                    </a:cubicBezTo>
                    <a:cubicBezTo>
                      <a:pt x="1022" y="368"/>
                      <a:pt x="1008" y="363"/>
                      <a:pt x="994" y="358"/>
                    </a:cubicBezTo>
                    <a:cubicBezTo>
                      <a:pt x="988" y="356"/>
                      <a:pt x="982" y="354"/>
                      <a:pt x="976" y="352"/>
                    </a:cubicBezTo>
                    <a:cubicBezTo>
                      <a:pt x="976" y="352"/>
                      <a:pt x="975" y="352"/>
                      <a:pt x="975" y="351"/>
                    </a:cubicBezTo>
                    <a:cubicBezTo>
                      <a:pt x="975" y="351"/>
                      <a:pt x="975" y="350"/>
                      <a:pt x="976" y="350"/>
                    </a:cubicBezTo>
                    <a:cubicBezTo>
                      <a:pt x="977" y="349"/>
                      <a:pt x="978" y="348"/>
                      <a:pt x="979" y="347"/>
                    </a:cubicBezTo>
                    <a:cubicBezTo>
                      <a:pt x="993" y="338"/>
                      <a:pt x="1006" y="328"/>
                      <a:pt x="1019" y="318"/>
                    </a:cubicBezTo>
                    <a:cubicBezTo>
                      <a:pt x="1032" y="307"/>
                      <a:pt x="1045" y="298"/>
                      <a:pt x="1059" y="289"/>
                    </a:cubicBezTo>
                    <a:cubicBezTo>
                      <a:pt x="1065" y="285"/>
                      <a:pt x="1071" y="281"/>
                      <a:pt x="1077" y="277"/>
                    </a:cubicBezTo>
                    <a:cubicBezTo>
                      <a:pt x="1080" y="274"/>
                      <a:pt x="1083" y="271"/>
                      <a:pt x="1087" y="269"/>
                    </a:cubicBezTo>
                    <a:cubicBezTo>
                      <a:pt x="1089" y="268"/>
                      <a:pt x="1091" y="266"/>
                      <a:pt x="1093" y="265"/>
                    </a:cubicBezTo>
                    <a:cubicBezTo>
                      <a:pt x="1093" y="264"/>
                      <a:pt x="1093" y="263"/>
                      <a:pt x="1093" y="262"/>
                    </a:cubicBezTo>
                    <a:cubicBezTo>
                      <a:pt x="1093" y="260"/>
                      <a:pt x="1092" y="260"/>
                      <a:pt x="1091" y="260"/>
                    </a:cubicBezTo>
                    <a:cubicBezTo>
                      <a:pt x="1084" y="260"/>
                      <a:pt x="1078" y="261"/>
                      <a:pt x="1072" y="262"/>
                    </a:cubicBezTo>
                    <a:cubicBezTo>
                      <a:pt x="1058" y="263"/>
                      <a:pt x="1043" y="263"/>
                      <a:pt x="1029" y="265"/>
                    </a:cubicBezTo>
                    <a:cubicBezTo>
                      <a:pt x="1019" y="266"/>
                      <a:pt x="1010" y="267"/>
                      <a:pt x="1000" y="268"/>
                    </a:cubicBezTo>
                    <a:cubicBezTo>
                      <a:pt x="992" y="269"/>
                      <a:pt x="983" y="270"/>
                      <a:pt x="974" y="271"/>
                    </a:cubicBezTo>
                    <a:cubicBezTo>
                      <a:pt x="966" y="272"/>
                      <a:pt x="958" y="273"/>
                      <a:pt x="950" y="274"/>
                    </a:cubicBezTo>
                    <a:cubicBezTo>
                      <a:pt x="944" y="275"/>
                      <a:pt x="938" y="275"/>
                      <a:pt x="933" y="274"/>
                    </a:cubicBezTo>
                    <a:cubicBezTo>
                      <a:pt x="933" y="270"/>
                      <a:pt x="935" y="267"/>
                      <a:pt x="936" y="264"/>
                    </a:cubicBezTo>
                    <a:cubicBezTo>
                      <a:pt x="938" y="260"/>
                      <a:pt x="941" y="256"/>
                      <a:pt x="943" y="251"/>
                    </a:cubicBezTo>
                    <a:cubicBezTo>
                      <a:pt x="944" y="248"/>
                      <a:pt x="946" y="244"/>
                      <a:pt x="948" y="240"/>
                    </a:cubicBezTo>
                    <a:cubicBezTo>
                      <a:pt x="955" y="227"/>
                      <a:pt x="963" y="213"/>
                      <a:pt x="970" y="199"/>
                    </a:cubicBezTo>
                    <a:cubicBezTo>
                      <a:pt x="973" y="194"/>
                      <a:pt x="976" y="188"/>
                      <a:pt x="980" y="183"/>
                    </a:cubicBezTo>
                    <a:cubicBezTo>
                      <a:pt x="981" y="181"/>
                      <a:pt x="981" y="180"/>
                      <a:pt x="980" y="179"/>
                    </a:cubicBezTo>
                    <a:cubicBezTo>
                      <a:pt x="979" y="177"/>
                      <a:pt x="977" y="177"/>
                      <a:pt x="976" y="178"/>
                    </a:cubicBezTo>
                    <a:cubicBezTo>
                      <a:pt x="972" y="179"/>
                      <a:pt x="968" y="181"/>
                      <a:pt x="964" y="183"/>
                    </a:cubicBezTo>
                    <a:cubicBezTo>
                      <a:pt x="951" y="188"/>
                      <a:pt x="939" y="195"/>
                      <a:pt x="927" y="200"/>
                    </a:cubicBezTo>
                    <a:cubicBezTo>
                      <a:pt x="926" y="201"/>
                      <a:pt x="925" y="201"/>
                      <a:pt x="924" y="202"/>
                    </a:cubicBezTo>
                    <a:cubicBezTo>
                      <a:pt x="918" y="205"/>
                      <a:pt x="912" y="209"/>
                      <a:pt x="905" y="212"/>
                    </a:cubicBezTo>
                    <a:cubicBezTo>
                      <a:pt x="901" y="213"/>
                      <a:pt x="897" y="215"/>
                      <a:pt x="893" y="218"/>
                    </a:cubicBezTo>
                    <a:cubicBezTo>
                      <a:pt x="888" y="220"/>
                      <a:pt x="882" y="223"/>
                      <a:pt x="877" y="225"/>
                    </a:cubicBezTo>
                    <a:cubicBezTo>
                      <a:pt x="876" y="226"/>
                      <a:pt x="875" y="226"/>
                      <a:pt x="873" y="227"/>
                    </a:cubicBezTo>
                    <a:cubicBezTo>
                      <a:pt x="873" y="224"/>
                      <a:pt x="873" y="222"/>
                      <a:pt x="874" y="219"/>
                    </a:cubicBezTo>
                    <a:cubicBezTo>
                      <a:pt x="875" y="214"/>
                      <a:pt x="876" y="208"/>
                      <a:pt x="876" y="202"/>
                    </a:cubicBezTo>
                    <a:cubicBezTo>
                      <a:pt x="877" y="197"/>
                      <a:pt x="878" y="192"/>
                      <a:pt x="878" y="187"/>
                    </a:cubicBezTo>
                    <a:cubicBezTo>
                      <a:pt x="879" y="182"/>
                      <a:pt x="879" y="177"/>
                      <a:pt x="880" y="172"/>
                    </a:cubicBezTo>
                    <a:cubicBezTo>
                      <a:pt x="880" y="168"/>
                      <a:pt x="881" y="164"/>
                      <a:pt x="882" y="160"/>
                    </a:cubicBezTo>
                    <a:cubicBezTo>
                      <a:pt x="882" y="159"/>
                      <a:pt x="882" y="158"/>
                      <a:pt x="881" y="157"/>
                    </a:cubicBezTo>
                    <a:cubicBezTo>
                      <a:pt x="880" y="156"/>
                      <a:pt x="879" y="156"/>
                      <a:pt x="877" y="157"/>
                    </a:cubicBezTo>
                    <a:cubicBezTo>
                      <a:pt x="875" y="158"/>
                      <a:pt x="873" y="160"/>
                      <a:pt x="871" y="161"/>
                    </a:cubicBezTo>
                    <a:cubicBezTo>
                      <a:pt x="864" y="167"/>
                      <a:pt x="857" y="174"/>
                      <a:pt x="849" y="180"/>
                    </a:cubicBezTo>
                    <a:cubicBezTo>
                      <a:pt x="840" y="187"/>
                      <a:pt x="831" y="195"/>
                      <a:pt x="821" y="202"/>
                    </a:cubicBezTo>
                    <a:cubicBezTo>
                      <a:pt x="819" y="204"/>
                      <a:pt x="818" y="206"/>
                      <a:pt x="814" y="206"/>
                    </a:cubicBezTo>
                    <a:cubicBezTo>
                      <a:pt x="813" y="203"/>
                      <a:pt x="812" y="199"/>
                      <a:pt x="811" y="195"/>
                    </a:cubicBezTo>
                    <a:cubicBezTo>
                      <a:pt x="811" y="188"/>
                      <a:pt x="810" y="181"/>
                      <a:pt x="809" y="173"/>
                    </a:cubicBezTo>
                    <a:cubicBezTo>
                      <a:pt x="807" y="164"/>
                      <a:pt x="805" y="155"/>
                      <a:pt x="804" y="145"/>
                    </a:cubicBezTo>
                    <a:cubicBezTo>
                      <a:pt x="804" y="140"/>
                      <a:pt x="803" y="135"/>
                      <a:pt x="802" y="129"/>
                    </a:cubicBezTo>
                    <a:cubicBezTo>
                      <a:pt x="800" y="129"/>
                      <a:pt x="798" y="128"/>
                      <a:pt x="796" y="128"/>
                    </a:cubicBezTo>
                    <a:cubicBezTo>
                      <a:pt x="795" y="129"/>
                      <a:pt x="795" y="130"/>
                      <a:pt x="794" y="131"/>
                    </a:cubicBezTo>
                    <a:cubicBezTo>
                      <a:pt x="790" y="139"/>
                      <a:pt x="786" y="147"/>
                      <a:pt x="781" y="155"/>
                    </a:cubicBezTo>
                    <a:cubicBezTo>
                      <a:pt x="779" y="159"/>
                      <a:pt x="776" y="163"/>
                      <a:pt x="774" y="167"/>
                    </a:cubicBezTo>
                    <a:cubicBezTo>
                      <a:pt x="770" y="174"/>
                      <a:pt x="766" y="181"/>
                      <a:pt x="762" y="188"/>
                    </a:cubicBezTo>
                    <a:cubicBezTo>
                      <a:pt x="762" y="189"/>
                      <a:pt x="761" y="190"/>
                      <a:pt x="759" y="191"/>
                    </a:cubicBezTo>
                    <a:cubicBezTo>
                      <a:pt x="758" y="189"/>
                      <a:pt x="757" y="187"/>
                      <a:pt x="756" y="185"/>
                    </a:cubicBezTo>
                    <a:cubicBezTo>
                      <a:pt x="755" y="182"/>
                      <a:pt x="753" y="178"/>
                      <a:pt x="752" y="175"/>
                    </a:cubicBezTo>
                    <a:cubicBezTo>
                      <a:pt x="749" y="170"/>
                      <a:pt x="746" y="165"/>
                      <a:pt x="743" y="160"/>
                    </a:cubicBezTo>
                    <a:cubicBezTo>
                      <a:pt x="739" y="153"/>
                      <a:pt x="736" y="146"/>
                      <a:pt x="733" y="140"/>
                    </a:cubicBezTo>
                    <a:cubicBezTo>
                      <a:pt x="729" y="133"/>
                      <a:pt x="726" y="127"/>
                      <a:pt x="723" y="121"/>
                    </a:cubicBezTo>
                    <a:cubicBezTo>
                      <a:pt x="718" y="113"/>
                      <a:pt x="714" y="104"/>
                      <a:pt x="711" y="95"/>
                    </a:cubicBezTo>
                    <a:cubicBezTo>
                      <a:pt x="710" y="93"/>
                      <a:pt x="708" y="91"/>
                      <a:pt x="707" y="88"/>
                    </a:cubicBezTo>
                    <a:cubicBezTo>
                      <a:pt x="705" y="88"/>
                      <a:pt x="704" y="88"/>
                      <a:pt x="703" y="88"/>
                    </a:cubicBezTo>
                    <a:cubicBezTo>
                      <a:pt x="699" y="89"/>
                      <a:pt x="699" y="92"/>
                      <a:pt x="699" y="96"/>
                    </a:cubicBezTo>
                    <a:cubicBezTo>
                      <a:pt x="701" y="104"/>
                      <a:pt x="700" y="113"/>
                      <a:pt x="700" y="121"/>
                    </a:cubicBezTo>
                    <a:cubicBezTo>
                      <a:pt x="701" y="130"/>
                      <a:pt x="700" y="138"/>
                      <a:pt x="700" y="146"/>
                    </a:cubicBezTo>
                    <a:cubicBezTo>
                      <a:pt x="699" y="154"/>
                      <a:pt x="700" y="162"/>
                      <a:pt x="700" y="169"/>
                    </a:cubicBezTo>
                    <a:cubicBezTo>
                      <a:pt x="701" y="182"/>
                      <a:pt x="702" y="194"/>
                      <a:pt x="701" y="206"/>
                    </a:cubicBezTo>
                    <a:cubicBezTo>
                      <a:pt x="701" y="207"/>
                      <a:pt x="701" y="208"/>
                      <a:pt x="701" y="209"/>
                    </a:cubicBezTo>
                    <a:cubicBezTo>
                      <a:pt x="696" y="206"/>
                      <a:pt x="692" y="203"/>
                      <a:pt x="688" y="200"/>
                    </a:cubicBezTo>
                    <a:cubicBezTo>
                      <a:pt x="682" y="195"/>
                      <a:pt x="676" y="191"/>
                      <a:pt x="670" y="186"/>
                    </a:cubicBezTo>
                    <a:cubicBezTo>
                      <a:pt x="659" y="178"/>
                      <a:pt x="648" y="171"/>
                      <a:pt x="637" y="164"/>
                    </a:cubicBezTo>
                    <a:cubicBezTo>
                      <a:pt x="634" y="162"/>
                      <a:pt x="632" y="163"/>
                      <a:pt x="631" y="165"/>
                    </a:cubicBezTo>
                    <a:cubicBezTo>
                      <a:pt x="631" y="167"/>
                      <a:pt x="631" y="168"/>
                      <a:pt x="631" y="169"/>
                    </a:cubicBezTo>
                    <a:cubicBezTo>
                      <a:pt x="631" y="173"/>
                      <a:pt x="632" y="176"/>
                      <a:pt x="632" y="179"/>
                    </a:cubicBezTo>
                    <a:cubicBezTo>
                      <a:pt x="633" y="184"/>
                      <a:pt x="635" y="188"/>
                      <a:pt x="636" y="192"/>
                    </a:cubicBezTo>
                    <a:cubicBezTo>
                      <a:pt x="634" y="198"/>
                      <a:pt x="638" y="203"/>
                      <a:pt x="636" y="209"/>
                    </a:cubicBezTo>
                    <a:cubicBezTo>
                      <a:pt x="638" y="213"/>
                      <a:pt x="638" y="217"/>
                      <a:pt x="639" y="221"/>
                    </a:cubicBezTo>
                    <a:cubicBezTo>
                      <a:pt x="642" y="228"/>
                      <a:pt x="642" y="236"/>
                      <a:pt x="644" y="244"/>
                    </a:cubicBezTo>
                    <a:cubicBezTo>
                      <a:pt x="642" y="245"/>
                      <a:pt x="640" y="245"/>
                      <a:pt x="639" y="244"/>
                    </a:cubicBezTo>
                    <a:cubicBezTo>
                      <a:pt x="629" y="241"/>
                      <a:pt x="619" y="237"/>
                      <a:pt x="609" y="235"/>
                    </a:cubicBezTo>
                    <a:cubicBezTo>
                      <a:pt x="608" y="235"/>
                      <a:pt x="607" y="235"/>
                      <a:pt x="605" y="234"/>
                    </a:cubicBezTo>
                    <a:cubicBezTo>
                      <a:pt x="600" y="232"/>
                      <a:pt x="594" y="231"/>
                      <a:pt x="589" y="229"/>
                    </a:cubicBezTo>
                    <a:cubicBezTo>
                      <a:pt x="576" y="225"/>
                      <a:pt x="564" y="222"/>
                      <a:pt x="552" y="218"/>
                    </a:cubicBezTo>
                    <a:cubicBezTo>
                      <a:pt x="544" y="216"/>
                      <a:pt x="537" y="214"/>
                      <a:pt x="530" y="213"/>
                    </a:cubicBezTo>
                    <a:cubicBezTo>
                      <a:pt x="524" y="212"/>
                      <a:pt x="519" y="210"/>
                      <a:pt x="514" y="208"/>
                    </a:cubicBezTo>
                    <a:cubicBezTo>
                      <a:pt x="511" y="207"/>
                      <a:pt x="508" y="206"/>
                      <a:pt x="504" y="205"/>
                    </a:cubicBezTo>
                    <a:cubicBezTo>
                      <a:pt x="503" y="204"/>
                      <a:pt x="501" y="205"/>
                      <a:pt x="499" y="206"/>
                    </a:cubicBezTo>
                    <a:cubicBezTo>
                      <a:pt x="498" y="206"/>
                      <a:pt x="497" y="208"/>
                      <a:pt x="496" y="209"/>
                    </a:cubicBezTo>
                    <a:cubicBezTo>
                      <a:pt x="502" y="215"/>
                      <a:pt x="507" y="221"/>
                      <a:pt x="512" y="227"/>
                    </a:cubicBezTo>
                    <a:cubicBezTo>
                      <a:pt x="518" y="234"/>
                      <a:pt x="524" y="242"/>
                      <a:pt x="530" y="249"/>
                    </a:cubicBezTo>
                    <a:cubicBezTo>
                      <a:pt x="541" y="262"/>
                      <a:pt x="553" y="275"/>
                      <a:pt x="565" y="287"/>
                    </a:cubicBezTo>
                    <a:cubicBezTo>
                      <a:pt x="569" y="292"/>
                      <a:pt x="573" y="297"/>
                      <a:pt x="578" y="302"/>
                    </a:cubicBezTo>
                    <a:cubicBezTo>
                      <a:pt x="582" y="306"/>
                      <a:pt x="585" y="311"/>
                      <a:pt x="589" y="315"/>
                    </a:cubicBezTo>
                    <a:cubicBezTo>
                      <a:pt x="590" y="316"/>
                      <a:pt x="590" y="317"/>
                      <a:pt x="591" y="318"/>
                    </a:cubicBezTo>
                    <a:cubicBezTo>
                      <a:pt x="587" y="320"/>
                      <a:pt x="584" y="321"/>
                      <a:pt x="581" y="322"/>
                    </a:cubicBezTo>
                    <a:cubicBezTo>
                      <a:pt x="578" y="323"/>
                      <a:pt x="574" y="323"/>
                      <a:pt x="570" y="324"/>
                    </a:cubicBezTo>
                    <a:cubicBezTo>
                      <a:pt x="565" y="326"/>
                      <a:pt x="560" y="328"/>
                      <a:pt x="554" y="328"/>
                    </a:cubicBezTo>
                    <a:cubicBezTo>
                      <a:pt x="549" y="329"/>
                      <a:pt x="544" y="332"/>
                      <a:pt x="538" y="333"/>
                    </a:cubicBezTo>
                    <a:cubicBezTo>
                      <a:pt x="530" y="336"/>
                      <a:pt x="521" y="338"/>
                      <a:pt x="514" y="344"/>
                    </a:cubicBezTo>
                    <a:cubicBezTo>
                      <a:pt x="512" y="345"/>
                      <a:pt x="510" y="345"/>
                      <a:pt x="508" y="345"/>
                    </a:cubicBezTo>
                    <a:cubicBezTo>
                      <a:pt x="505" y="345"/>
                      <a:pt x="504" y="348"/>
                      <a:pt x="505" y="350"/>
                    </a:cubicBezTo>
                    <a:cubicBezTo>
                      <a:pt x="506" y="351"/>
                      <a:pt x="506" y="352"/>
                      <a:pt x="507" y="352"/>
                    </a:cubicBezTo>
                    <a:cubicBezTo>
                      <a:pt x="515" y="358"/>
                      <a:pt x="523" y="365"/>
                      <a:pt x="532" y="371"/>
                    </a:cubicBezTo>
                    <a:cubicBezTo>
                      <a:pt x="534" y="372"/>
                      <a:pt x="536" y="373"/>
                      <a:pt x="537" y="374"/>
                    </a:cubicBezTo>
                    <a:cubicBezTo>
                      <a:pt x="544" y="378"/>
                      <a:pt x="550" y="382"/>
                      <a:pt x="556" y="386"/>
                    </a:cubicBezTo>
                    <a:cubicBezTo>
                      <a:pt x="563" y="390"/>
                      <a:pt x="569" y="394"/>
                      <a:pt x="575" y="399"/>
                    </a:cubicBezTo>
                    <a:cubicBezTo>
                      <a:pt x="570" y="401"/>
                      <a:pt x="566" y="404"/>
                      <a:pt x="561" y="406"/>
                    </a:cubicBezTo>
                    <a:cubicBezTo>
                      <a:pt x="554" y="409"/>
                      <a:pt x="546" y="412"/>
                      <a:pt x="539" y="415"/>
                    </a:cubicBezTo>
                    <a:cubicBezTo>
                      <a:pt x="538" y="416"/>
                      <a:pt x="536" y="417"/>
                      <a:pt x="535" y="417"/>
                    </a:cubicBezTo>
                    <a:cubicBezTo>
                      <a:pt x="530" y="419"/>
                      <a:pt x="524" y="421"/>
                      <a:pt x="519" y="423"/>
                    </a:cubicBezTo>
                    <a:cubicBezTo>
                      <a:pt x="515" y="425"/>
                      <a:pt x="511" y="427"/>
                      <a:pt x="507" y="429"/>
                    </a:cubicBezTo>
                    <a:cubicBezTo>
                      <a:pt x="500" y="433"/>
                      <a:pt x="492" y="436"/>
                      <a:pt x="485" y="440"/>
                    </a:cubicBezTo>
                    <a:cubicBezTo>
                      <a:pt x="480" y="442"/>
                      <a:pt x="474" y="445"/>
                      <a:pt x="469" y="448"/>
                    </a:cubicBezTo>
                    <a:cubicBezTo>
                      <a:pt x="468" y="448"/>
                      <a:pt x="467" y="449"/>
                      <a:pt x="466" y="450"/>
                    </a:cubicBezTo>
                    <a:cubicBezTo>
                      <a:pt x="466" y="451"/>
                      <a:pt x="466" y="453"/>
                      <a:pt x="466" y="455"/>
                    </a:cubicBezTo>
                    <a:cubicBezTo>
                      <a:pt x="466" y="457"/>
                      <a:pt x="467" y="459"/>
                      <a:pt x="470" y="459"/>
                    </a:cubicBezTo>
                    <a:cubicBezTo>
                      <a:pt x="472" y="459"/>
                      <a:pt x="475" y="459"/>
                      <a:pt x="477" y="459"/>
                    </a:cubicBezTo>
                    <a:cubicBezTo>
                      <a:pt x="479" y="459"/>
                      <a:pt x="482" y="459"/>
                      <a:pt x="484" y="460"/>
                    </a:cubicBezTo>
                    <a:cubicBezTo>
                      <a:pt x="494" y="462"/>
                      <a:pt x="503" y="464"/>
                      <a:pt x="513" y="465"/>
                    </a:cubicBezTo>
                    <a:cubicBezTo>
                      <a:pt x="526" y="467"/>
                      <a:pt x="539" y="470"/>
                      <a:pt x="553" y="471"/>
                    </a:cubicBezTo>
                    <a:cubicBezTo>
                      <a:pt x="561" y="472"/>
                      <a:pt x="569" y="474"/>
                      <a:pt x="577" y="475"/>
                    </a:cubicBezTo>
                    <a:cubicBezTo>
                      <a:pt x="582" y="476"/>
                      <a:pt x="588" y="476"/>
                      <a:pt x="594" y="477"/>
                    </a:cubicBezTo>
                    <a:cubicBezTo>
                      <a:pt x="595" y="478"/>
                      <a:pt x="596" y="477"/>
                      <a:pt x="597" y="479"/>
                    </a:cubicBezTo>
                    <a:cubicBezTo>
                      <a:pt x="597" y="479"/>
                      <a:pt x="597" y="480"/>
                      <a:pt x="597" y="480"/>
                    </a:cubicBezTo>
                    <a:cubicBezTo>
                      <a:pt x="591" y="487"/>
                      <a:pt x="588" y="496"/>
                      <a:pt x="581" y="503"/>
                    </a:cubicBezTo>
                    <a:cubicBezTo>
                      <a:pt x="581" y="503"/>
                      <a:pt x="581" y="504"/>
                      <a:pt x="580" y="505"/>
                    </a:cubicBezTo>
                    <a:cubicBezTo>
                      <a:pt x="577" y="510"/>
                      <a:pt x="574" y="516"/>
                      <a:pt x="571" y="522"/>
                    </a:cubicBezTo>
                    <a:cubicBezTo>
                      <a:pt x="568" y="528"/>
                      <a:pt x="564" y="534"/>
                      <a:pt x="560" y="540"/>
                    </a:cubicBezTo>
                    <a:cubicBezTo>
                      <a:pt x="558" y="543"/>
                      <a:pt x="560" y="546"/>
                      <a:pt x="563" y="546"/>
                    </a:cubicBezTo>
                    <a:cubicBezTo>
                      <a:pt x="566" y="547"/>
                      <a:pt x="568" y="546"/>
                      <a:pt x="571" y="546"/>
                    </a:cubicBezTo>
                    <a:cubicBezTo>
                      <a:pt x="581" y="545"/>
                      <a:pt x="591" y="543"/>
                      <a:pt x="601" y="542"/>
                    </a:cubicBezTo>
                    <a:cubicBezTo>
                      <a:pt x="615" y="540"/>
                      <a:pt x="630" y="538"/>
                      <a:pt x="644" y="537"/>
                    </a:cubicBezTo>
                    <a:cubicBezTo>
                      <a:pt x="644" y="540"/>
                      <a:pt x="644" y="542"/>
                      <a:pt x="643" y="545"/>
                    </a:cubicBezTo>
                    <a:cubicBezTo>
                      <a:pt x="642" y="552"/>
                      <a:pt x="642" y="560"/>
                      <a:pt x="640" y="567"/>
                    </a:cubicBezTo>
                    <a:cubicBezTo>
                      <a:pt x="640" y="568"/>
                      <a:pt x="640" y="570"/>
                      <a:pt x="640" y="572"/>
                    </a:cubicBezTo>
                    <a:cubicBezTo>
                      <a:pt x="640" y="574"/>
                      <a:pt x="640" y="577"/>
                      <a:pt x="640" y="580"/>
                    </a:cubicBezTo>
                    <a:cubicBezTo>
                      <a:pt x="639" y="588"/>
                      <a:pt x="637" y="597"/>
                      <a:pt x="636" y="606"/>
                    </a:cubicBezTo>
                    <a:cubicBezTo>
                      <a:pt x="635" y="609"/>
                      <a:pt x="635" y="613"/>
                      <a:pt x="634" y="617"/>
                    </a:cubicBezTo>
                    <a:cubicBezTo>
                      <a:pt x="632" y="626"/>
                      <a:pt x="631" y="635"/>
                      <a:pt x="631" y="644"/>
                    </a:cubicBezTo>
                    <a:cubicBezTo>
                      <a:pt x="630" y="653"/>
                      <a:pt x="631" y="662"/>
                      <a:pt x="631" y="672"/>
                    </a:cubicBezTo>
                    <a:cubicBezTo>
                      <a:pt x="631" y="672"/>
                      <a:pt x="631" y="672"/>
                      <a:pt x="632" y="673"/>
                    </a:cubicBezTo>
                    <a:cubicBezTo>
                      <a:pt x="632" y="674"/>
                      <a:pt x="633" y="674"/>
                      <a:pt x="634" y="675"/>
                    </a:cubicBezTo>
                    <a:cubicBezTo>
                      <a:pt x="636" y="674"/>
                      <a:pt x="638" y="674"/>
                      <a:pt x="639" y="673"/>
                    </a:cubicBezTo>
                    <a:cubicBezTo>
                      <a:pt x="645" y="669"/>
                      <a:pt x="651" y="664"/>
                      <a:pt x="657" y="659"/>
                    </a:cubicBezTo>
                    <a:cubicBezTo>
                      <a:pt x="664" y="654"/>
                      <a:pt x="669" y="648"/>
                      <a:pt x="676" y="643"/>
                    </a:cubicBezTo>
                    <a:cubicBezTo>
                      <a:pt x="682" y="640"/>
                      <a:pt x="688" y="635"/>
                      <a:pt x="693" y="630"/>
                    </a:cubicBezTo>
                    <a:cubicBezTo>
                      <a:pt x="699" y="625"/>
                      <a:pt x="705" y="621"/>
                      <a:pt x="710" y="616"/>
                    </a:cubicBezTo>
                    <a:cubicBezTo>
                      <a:pt x="716" y="611"/>
                      <a:pt x="721" y="606"/>
                      <a:pt x="726" y="602"/>
                    </a:cubicBezTo>
                    <a:cubicBezTo>
                      <a:pt x="731" y="598"/>
                      <a:pt x="737" y="594"/>
                      <a:pt x="742" y="590"/>
                    </a:cubicBezTo>
                    <a:cubicBezTo>
                      <a:pt x="743" y="590"/>
                      <a:pt x="743" y="590"/>
                      <a:pt x="744" y="589"/>
                    </a:cubicBezTo>
                    <a:cubicBezTo>
                      <a:pt x="745" y="591"/>
                      <a:pt x="746" y="593"/>
                      <a:pt x="747" y="595"/>
                    </a:cubicBezTo>
                    <a:cubicBezTo>
                      <a:pt x="750" y="601"/>
                      <a:pt x="753" y="608"/>
                      <a:pt x="756" y="614"/>
                    </a:cubicBezTo>
                    <a:cubicBezTo>
                      <a:pt x="760" y="624"/>
                      <a:pt x="763" y="634"/>
                      <a:pt x="767" y="644"/>
                    </a:cubicBezTo>
                    <a:close/>
                    <a:moveTo>
                      <a:pt x="2355" y="838"/>
                    </a:moveTo>
                    <a:cubicBezTo>
                      <a:pt x="2355" y="838"/>
                      <a:pt x="2355" y="837"/>
                      <a:pt x="2355" y="837"/>
                    </a:cubicBezTo>
                    <a:cubicBezTo>
                      <a:pt x="2354" y="837"/>
                      <a:pt x="2354" y="837"/>
                      <a:pt x="2354" y="838"/>
                    </a:cubicBezTo>
                    <a:cubicBezTo>
                      <a:pt x="2353" y="838"/>
                      <a:pt x="2354" y="838"/>
                      <a:pt x="2354" y="839"/>
                    </a:cubicBezTo>
                    <a:cubicBezTo>
                      <a:pt x="2354" y="838"/>
                      <a:pt x="2355" y="838"/>
                      <a:pt x="2355" y="838"/>
                    </a:cubicBezTo>
                    <a:close/>
                  </a:path>
                </a:pathLst>
              </a:custGeom>
              <a:solidFill>
                <a:srgbClr val="66CC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00" name="Freeform 67"/>
              <p:cNvSpPr>
                <a:spLocks noEditPoints="1"/>
              </p:cNvSpPr>
              <p:nvPr/>
            </p:nvSpPr>
            <p:spPr bwMode="auto">
              <a:xfrm>
                <a:off x="742" y="2496"/>
                <a:ext cx="1650" cy="639"/>
              </a:xfrm>
              <a:custGeom>
                <a:avLst/>
                <a:gdLst>
                  <a:gd name="T0" fmla="*/ 886 w 2375"/>
                  <a:gd name="T1" fmla="*/ 459 h 905"/>
                  <a:gd name="T2" fmla="*/ 2210 w 2375"/>
                  <a:gd name="T3" fmla="*/ 863 h 905"/>
                  <a:gd name="T4" fmla="*/ 1067 w 2375"/>
                  <a:gd name="T5" fmla="*/ 179 h 905"/>
                  <a:gd name="T6" fmla="*/ 888 w 2375"/>
                  <a:gd name="T7" fmla="*/ 842 h 905"/>
                  <a:gd name="T8" fmla="*/ 1284 w 2375"/>
                  <a:gd name="T9" fmla="*/ 697 h 905"/>
                  <a:gd name="T10" fmla="*/ 1033 w 2375"/>
                  <a:gd name="T11" fmla="*/ 519 h 905"/>
                  <a:gd name="T12" fmla="*/ 963 w 2375"/>
                  <a:gd name="T13" fmla="*/ 313 h 905"/>
                  <a:gd name="T14" fmla="*/ 996 w 2375"/>
                  <a:gd name="T15" fmla="*/ 522 h 905"/>
                  <a:gd name="T16" fmla="*/ 1698 w 2375"/>
                  <a:gd name="T17" fmla="*/ 368 h 905"/>
                  <a:gd name="T18" fmla="*/ 1457 w 2375"/>
                  <a:gd name="T19" fmla="*/ 590 h 905"/>
                  <a:gd name="T20" fmla="*/ 1599 w 2375"/>
                  <a:gd name="T21" fmla="*/ 725 h 905"/>
                  <a:gd name="T22" fmla="*/ 1685 w 2375"/>
                  <a:gd name="T23" fmla="*/ 798 h 905"/>
                  <a:gd name="T24" fmla="*/ 1782 w 2375"/>
                  <a:gd name="T25" fmla="*/ 646 h 905"/>
                  <a:gd name="T26" fmla="*/ 1763 w 2375"/>
                  <a:gd name="T27" fmla="*/ 483 h 905"/>
                  <a:gd name="T28" fmla="*/ 1629 w 2375"/>
                  <a:gd name="T29" fmla="*/ 413 h 905"/>
                  <a:gd name="T30" fmla="*/ 1457 w 2375"/>
                  <a:gd name="T31" fmla="*/ 495 h 905"/>
                  <a:gd name="T32" fmla="*/ 605 w 2375"/>
                  <a:gd name="T33" fmla="*/ 396 h 905"/>
                  <a:gd name="T34" fmla="*/ 519 w 2375"/>
                  <a:gd name="T35" fmla="*/ 138 h 905"/>
                  <a:gd name="T36" fmla="*/ 495 w 2375"/>
                  <a:gd name="T37" fmla="*/ 369 h 905"/>
                  <a:gd name="T38" fmla="*/ 756 w 2375"/>
                  <a:gd name="T39" fmla="*/ 122 h 905"/>
                  <a:gd name="T40" fmla="*/ 645 w 2375"/>
                  <a:gd name="T41" fmla="*/ 499 h 905"/>
                  <a:gd name="T42" fmla="*/ 710 w 2375"/>
                  <a:gd name="T43" fmla="*/ 732 h 905"/>
                  <a:gd name="T44" fmla="*/ 580 w 2375"/>
                  <a:gd name="T45" fmla="*/ 661 h 905"/>
                  <a:gd name="T46" fmla="*/ 446 w 2375"/>
                  <a:gd name="T47" fmla="*/ 800 h 905"/>
                  <a:gd name="T48" fmla="*/ 710 w 2375"/>
                  <a:gd name="T49" fmla="*/ 857 h 905"/>
                  <a:gd name="T50" fmla="*/ 970 w 2375"/>
                  <a:gd name="T51" fmla="*/ 98 h 905"/>
                  <a:gd name="T52" fmla="*/ 838 w 2375"/>
                  <a:gd name="T53" fmla="*/ 130 h 905"/>
                  <a:gd name="T54" fmla="*/ 800 w 2375"/>
                  <a:gd name="T55" fmla="*/ 616 h 905"/>
                  <a:gd name="T56" fmla="*/ 637 w 2375"/>
                  <a:gd name="T57" fmla="*/ 174 h 905"/>
                  <a:gd name="T58" fmla="*/ 689 w 2375"/>
                  <a:gd name="T59" fmla="*/ 469 h 905"/>
                  <a:gd name="T60" fmla="*/ 956 w 2375"/>
                  <a:gd name="T61" fmla="*/ 307 h 905"/>
                  <a:gd name="T62" fmla="*/ 794 w 2375"/>
                  <a:gd name="T63" fmla="*/ 43 h 905"/>
                  <a:gd name="T64" fmla="*/ 924 w 2375"/>
                  <a:gd name="T65" fmla="*/ 114 h 905"/>
                  <a:gd name="T66" fmla="*/ 1059 w 2375"/>
                  <a:gd name="T67" fmla="*/ 201 h 905"/>
                  <a:gd name="T68" fmla="*/ 1035 w 2375"/>
                  <a:gd name="T69" fmla="*/ 341 h 905"/>
                  <a:gd name="T70" fmla="*/ 962 w 2375"/>
                  <a:gd name="T71" fmla="*/ 465 h 905"/>
                  <a:gd name="T72" fmla="*/ 1335 w 2375"/>
                  <a:gd name="T73" fmla="*/ 614 h 905"/>
                  <a:gd name="T74" fmla="*/ 1461 w 2375"/>
                  <a:gd name="T75" fmla="*/ 881 h 905"/>
                  <a:gd name="T76" fmla="*/ 1538 w 2375"/>
                  <a:gd name="T77" fmla="*/ 676 h 905"/>
                  <a:gd name="T78" fmla="*/ 1503 w 2375"/>
                  <a:gd name="T79" fmla="*/ 449 h 905"/>
                  <a:gd name="T80" fmla="*/ 1668 w 2375"/>
                  <a:gd name="T81" fmla="*/ 360 h 905"/>
                  <a:gd name="T82" fmla="*/ 1838 w 2375"/>
                  <a:gd name="T83" fmla="*/ 542 h 905"/>
                  <a:gd name="T84" fmla="*/ 1692 w 2375"/>
                  <a:gd name="T85" fmla="*/ 773 h 905"/>
                  <a:gd name="T86" fmla="*/ 2091 w 2375"/>
                  <a:gd name="T87" fmla="*/ 866 h 905"/>
                  <a:gd name="T88" fmla="*/ 1992 w 2375"/>
                  <a:gd name="T89" fmla="*/ 886 h 905"/>
                  <a:gd name="T90" fmla="*/ 1389 w 2375"/>
                  <a:gd name="T91" fmla="*/ 878 h 905"/>
                  <a:gd name="T92" fmla="*/ 1174 w 2375"/>
                  <a:gd name="T93" fmla="*/ 875 h 905"/>
                  <a:gd name="T94" fmla="*/ 892 w 2375"/>
                  <a:gd name="T95" fmla="*/ 860 h 905"/>
                  <a:gd name="T96" fmla="*/ 212 w 2375"/>
                  <a:gd name="T97" fmla="*/ 822 h 905"/>
                  <a:gd name="T98" fmla="*/ 191 w 2375"/>
                  <a:gd name="T99" fmla="*/ 811 h 905"/>
                  <a:gd name="T100" fmla="*/ 412 w 2375"/>
                  <a:gd name="T101" fmla="*/ 806 h 905"/>
                  <a:gd name="T102" fmla="*/ 548 w 2375"/>
                  <a:gd name="T103" fmla="*/ 625 h 905"/>
                  <a:gd name="T104" fmla="*/ 733 w 2375"/>
                  <a:gd name="T105" fmla="*/ 780 h 905"/>
                  <a:gd name="T106" fmla="*/ 884 w 2375"/>
                  <a:gd name="T107" fmla="*/ 679 h 905"/>
                  <a:gd name="T108" fmla="*/ 927 w 2375"/>
                  <a:gd name="T109" fmla="*/ 492 h 905"/>
                  <a:gd name="T110" fmla="*/ 785 w 2375"/>
                  <a:gd name="T111" fmla="*/ 599 h 905"/>
                  <a:gd name="T112" fmla="*/ 640 w 2375"/>
                  <a:gd name="T113" fmla="*/ 479 h 905"/>
                  <a:gd name="T114" fmla="*/ 469 w 2375"/>
                  <a:gd name="T115" fmla="*/ 360 h 905"/>
                  <a:gd name="T116" fmla="*/ 578 w 2375"/>
                  <a:gd name="T117" fmla="*/ 214 h 905"/>
                  <a:gd name="T118" fmla="*/ 637 w 2375"/>
                  <a:gd name="T119" fmla="*/ 76 h 905"/>
                  <a:gd name="T120" fmla="*/ 765 w 2375"/>
                  <a:gd name="T121" fmla="*/ 109 h 9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2375" h="905">
                    <a:moveTo>
                      <a:pt x="886" y="459"/>
                    </a:moveTo>
                    <a:cubicBezTo>
                      <a:pt x="885" y="460"/>
                      <a:pt x="885" y="461"/>
                      <a:pt x="883" y="463"/>
                    </a:cubicBezTo>
                    <a:cubicBezTo>
                      <a:pt x="886" y="464"/>
                      <a:pt x="887" y="465"/>
                      <a:pt x="889" y="466"/>
                    </a:cubicBezTo>
                    <a:cubicBezTo>
                      <a:pt x="897" y="469"/>
                      <a:pt x="904" y="474"/>
                      <a:pt x="911" y="477"/>
                    </a:cubicBezTo>
                    <a:cubicBezTo>
                      <a:pt x="916" y="480"/>
                      <a:pt x="921" y="483"/>
                      <a:pt x="926" y="486"/>
                    </a:cubicBezTo>
                    <a:cubicBezTo>
                      <a:pt x="927" y="486"/>
                      <a:pt x="928" y="486"/>
                      <a:pt x="930" y="487"/>
                    </a:cubicBezTo>
                    <a:cubicBezTo>
                      <a:pt x="930" y="482"/>
                      <a:pt x="930" y="477"/>
                      <a:pt x="930" y="472"/>
                    </a:cubicBezTo>
                    <a:cubicBezTo>
                      <a:pt x="933" y="471"/>
                      <a:pt x="935" y="471"/>
                      <a:pt x="937" y="471"/>
                    </a:cubicBezTo>
                    <a:cubicBezTo>
                      <a:pt x="942" y="471"/>
                      <a:pt x="948" y="471"/>
                      <a:pt x="954" y="471"/>
                    </a:cubicBezTo>
                    <a:cubicBezTo>
                      <a:pt x="955" y="471"/>
                      <a:pt x="956" y="470"/>
                      <a:pt x="958" y="470"/>
                    </a:cubicBezTo>
                    <a:cubicBezTo>
                      <a:pt x="957" y="468"/>
                      <a:pt x="957" y="467"/>
                      <a:pt x="957" y="465"/>
                    </a:cubicBezTo>
                    <a:cubicBezTo>
                      <a:pt x="953" y="456"/>
                      <a:pt x="949" y="447"/>
                      <a:pt x="945" y="438"/>
                    </a:cubicBezTo>
                    <a:cubicBezTo>
                      <a:pt x="942" y="430"/>
                      <a:pt x="939" y="422"/>
                      <a:pt x="935" y="414"/>
                    </a:cubicBezTo>
                    <a:cubicBezTo>
                      <a:pt x="935" y="412"/>
                      <a:pt x="934" y="410"/>
                      <a:pt x="932" y="409"/>
                    </a:cubicBezTo>
                    <a:cubicBezTo>
                      <a:pt x="932" y="409"/>
                      <a:pt x="931" y="409"/>
                      <a:pt x="931" y="410"/>
                    </a:cubicBezTo>
                    <a:cubicBezTo>
                      <a:pt x="928" y="415"/>
                      <a:pt x="924" y="418"/>
                      <a:pt x="921" y="423"/>
                    </a:cubicBezTo>
                    <a:cubicBezTo>
                      <a:pt x="920" y="425"/>
                      <a:pt x="918" y="427"/>
                      <a:pt x="916" y="429"/>
                    </a:cubicBezTo>
                    <a:cubicBezTo>
                      <a:pt x="913" y="432"/>
                      <a:pt x="911" y="436"/>
                      <a:pt x="908" y="440"/>
                    </a:cubicBezTo>
                    <a:cubicBezTo>
                      <a:pt x="906" y="441"/>
                      <a:pt x="905" y="443"/>
                      <a:pt x="903" y="444"/>
                    </a:cubicBezTo>
                    <a:cubicBezTo>
                      <a:pt x="902" y="445"/>
                      <a:pt x="901" y="446"/>
                      <a:pt x="899" y="447"/>
                    </a:cubicBezTo>
                    <a:cubicBezTo>
                      <a:pt x="895" y="451"/>
                      <a:pt x="891" y="455"/>
                      <a:pt x="886" y="459"/>
                    </a:cubicBezTo>
                    <a:close/>
                    <a:moveTo>
                      <a:pt x="2247" y="863"/>
                    </a:moveTo>
                    <a:cubicBezTo>
                      <a:pt x="2247" y="863"/>
                      <a:pt x="2246" y="863"/>
                      <a:pt x="2246" y="863"/>
                    </a:cubicBezTo>
                    <a:cubicBezTo>
                      <a:pt x="2242" y="863"/>
                      <a:pt x="2238" y="863"/>
                      <a:pt x="2235" y="863"/>
                    </a:cubicBezTo>
                    <a:cubicBezTo>
                      <a:pt x="2235" y="863"/>
                      <a:pt x="2235" y="863"/>
                      <a:pt x="2235" y="863"/>
                    </a:cubicBezTo>
                    <a:cubicBezTo>
                      <a:pt x="2239" y="863"/>
                      <a:pt x="2243" y="863"/>
                      <a:pt x="2247" y="863"/>
                    </a:cubicBezTo>
                    <a:close/>
                    <a:moveTo>
                      <a:pt x="2284" y="867"/>
                    </a:moveTo>
                    <a:cubicBezTo>
                      <a:pt x="2275" y="865"/>
                      <a:pt x="2265" y="863"/>
                      <a:pt x="2255" y="864"/>
                    </a:cubicBezTo>
                    <a:cubicBezTo>
                      <a:pt x="2264" y="866"/>
                      <a:pt x="2274" y="867"/>
                      <a:pt x="2284" y="868"/>
                    </a:cubicBezTo>
                    <a:cubicBezTo>
                      <a:pt x="2284" y="868"/>
                      <a:pt x="2284" y="868"/>
                      <a:pt x="2284" y="868"/>
                    </a:cubicBezTo>
                    <a:cubicBezTo>
                      <a:pt x="2284" y="868"/>
                      <a:pt x="2284" y="867"/>
                      <a:pt x="2284" y="867"/>
                    </a:cubicBezTo>
                    <a:close/>
                    <a:moveTo>
                      <a:pt x="2217" y="863"/>
                    </a:moveTo>
                    <a:cubicBezTo>
                      <a:pt x="2217" y="863"/>
                      <a:pt x="2217" y="863"/>
                      <a:pt x="2217" y="863"/>
                    </a:cubicBezTo>
                    <a:cubicBezTo>
                      <a:pt x="2217" y="863"/>
                      <a:pt x="2217" y="863"/>
                      <a:pt x="2217" y="863"/>
                    </a:cubicBezTo>
                    <a:close/>
                    <a:moveTo>
                      <a:pt x="2222" y="863"/>
                    </a:moveTo>
                    <a:cubicBezTo>
                      <a:pt x="2221" y="863"/>
                      <a:pt x="2221" y="863"/>
                      <a:pt x="2221" y="863"/>
                    </a:cubicBezTo>
                    <a:cubicBezTo>
                      <a:pt x="2221" y="863"/>
                      <a:pt x="2221" y="863"/>
                      <a:pt x="2221" y="863"/>
                    </a:cubicBezTo>
                    <a:cubicBezTo>
                      <a:pt x="2221" y="863"/>
                      <a:pt x="2222" y="863"/>
                      <a:pt x="2222" y="863"/>
                    </a:cubicBezTo>
                    <a:cubicBezTo>
                      <a:pt x="2222" y="863"/>
                      <a:pt x="2222" y="863"/>
                      <a:pt x="2222" y="863"/>
                    </a:cubicBezTo>
                    <a:close/>
                    <a:moveTo>
                      <a:pt x="2210" y="863"/>
                    </a:moveTo>
                    <a:cubicBezTo>
                      <a:pt x="2210" y="863"/>
                      <a:pt x="2210" y="863"/>
                      <a:pt x="2210" y="863"/>
                    </a:cubicBezTo>
                    <a:cubicBezTo>
                      <a:pt x="2210" y="863"/>
                      <a:pt x="2210" y="863"/>
                      <a:pt x="2210" y="863"/>
                    </a:cubicBezTo>
                    <a:cubicBezTo>
                      <a:pt x="2210" y="863"/>
                      <a:pt x="2210" y="863"/>
                      <a:pt x="2210" y="863"/>
                    </a:cubicBezTo>
                    <a:cubicBezTo>
                      <a:pt x="2210" y="863"/>
                      <a:pt x="2210" y="863"/>
                      <a:pt x="2210" y="863"/>
                    </a:cubicBezTo>
                    <a:close/>
                    <a:moveTo>
                      <a:pt x="1004" y="185"/>
                    </a:moveTo>
                    <a:cubicBezTo>
                      <a:pt x="994" y="187"/>
                      <a:pt x="984" y="188"/>
                      <a:pt x="974" y="189"/>
                    </a:cubicBezTo>
                    <a:cubicBezTo>
                      <a:pt x="961" y="190"/>
                      <a:pt x="948" y="192"/>
                      <a:pt x="935" y="193"/>
                    </a:cubicBezTo>
                    <a:cubicBezTo>
                      <a:pt x="933" y="194"/>
                      <a:pt x="932" y="194"/>
                      <a:pt x="931" y="195"/>
                    </a:cubicBezTo>
                    <a:cubicBezTo>
                      <a:pt x="932" y="196"/>
                      <a:pt x="932" y="197"/>
                      <a:pt x="933" y="197"/>
                    </a:cubicBezTo>
                    <a:cubicBezTo>
                      <a:pt x="937" y="204"/>
                      <a:pt x="943" y="211"/>
                      <a:pt x="947" y="218"/>
                    </a:cubicBezTo>
                    <a:cubicBezTo>
                      <a:pt x="948" y="221"/>
                      <a:pt x="951" y="224"/>
                      <a:pt x="952" y="227"/>
                    </a:cubicBezTo>
                    <a:cubicBezTo>
                      <a:pt x="952" y="229"/>
                      <a:pt x="953" y="230"/>
                      <a:pt x="954" y="231"/>
                    </a:cubicBezTo>
                    <a:cubicBezTo>
                      <a:pt x="957" y="236"/>
                      <a:pt x="959" y="241"/>
                      <a:pt x="960" y="247"/>
                    </a:cubicBezTo>
                    <a:cubicBezTo>
                      <a:pt x="961" y="251"/>
                      <a:pt x="962" y="255"/>
                      <a:pt x="963" y="258"/>
                    </a:cubicBezTo>
                    <a:cubicBezTo>
                      <a:pt x="968" y="260"/>
                      <a:pt x="968" y="260"/>
                      <a:pt x="971" y="257"/>
                    </a:cubicBezTo>
                    <a:cubicBezTo>
                      <a:pt x="974" y="254"/>
                      <a:pt x="977" y="251"/>
                      <a:pt x="981" y="248"/>
                    </a:cubicBezTo>
                    <a:cubicBezTo>
                      <a:pt x="986" y="244"/>
                      <a:pt x="992" y="241"/>
                      <a:pt x="998" y="237"/>
                    </a:cubicBezTo>
                    <a:cubicBezTo>
                      <a:pt x="1003" y="233"/>
                      <a:pt x="1009" y="230"/>
                      <a:pt x="1014" y="226"/>
                    </a:cubicBezTo>
                    <a:cubicBezTo>
                      <a:pt x="1023" y="220"/>
                      <a:pt x="1033" y="212"/>
                      <a:pt x="1042" y="206"/>
                    </a:cubicBezTo>
                    <a:cubicBezTo>
                      <a:pt x="1047" y="202"/>
                      <a:pt x="1052" y="199"/>
                      <a:pt x="1057" y="196"/>
                    </a:cubicBezTo>
                    <a:cubicBezTo>
                      <a:pt x="1064" y="191"/>
                      <a:pt x="1072" y="186"/>
                      <a:pt x="1079" y="180"/>
                    </a:cubicBezTo>
                    <a:cubicBezTo>
                      <a:pt x="1080" y="180"/>
                      <a:pt x="1082" y="180"/>
                      <a:pt x="1081" y="178"/>
                    </a:cubicBezTo>
                    <a:cubicBezTo>
                      <a:pt x="1076" y="178"/>
                      <a:pt x="1072" y="179"/>
                      <a:pt x="1067" y="179"/>
                    </a:cubicBezTo>
                    <a:cubicBezTo>
                      <a:pt x="1064" y="180"/>
                      <a:pt x="1062" y="180"/>
                      <a:pt x="1059" y="180"/>
                    </a:cubicBezTo>
                    <a:cubicBezTo>
                      <a:pt x="1050" y="181"/>
                      <a:pt x="1042" y="181"/>
                      <a:pt x="1033" y="181"/>
                    </a:cubicBezTo>
                    <a:cubicBezTo>
                      <a:pt x="1023" y="183"/>
                      <a:pt x="1014" y="183"/>
                      <a:pt x="1004" y="185"/>
                    </a:cubicBezTo>
                    <a:close/>
                    <a:moveTo>
                      <a:pt x="993" y="540"/>
                    </a:moveTo>
                    <a:cubicBezTo>
                      <a:pt x="987" y="543"/>
                      <a:pt x="982" y="546"/>
                      <a:pt x="976" y="549"/>
                    </a:cubicBezTo>
                    <a:cubicBezTo>
                      <a:pt x="967" y="553"/>
                      <a:pt x="958" y="558"/>
                      <a:pt x="949" y="563"/>
                    </a:cubicBezTo>
                    <a:cubicBezTo>
                      <a:pt x="939" y="569"/>
                      <a:pt x="928" y="575"/>
                      <a:pt x="917" y="580"/>
                    </a:cubicBezTo>
                    <a:cubicBezTo>
                      <a:pt x="909" y="584"/>
                      <a:pt x="901" y="589"/>
                      <a:pt x="893" y="593"/>
                    </a:cubicBezTo>
                    <a:cubicBezTo>
                      <a:pt x="891" y="594"/>
                      <a:pt x="890" y="595"/>
                      <a:pt x="889" y="596"/>
                    </a:cubicBezTo>
                    <a:cubicBezTo>
                      <a:pt x="889" y="598"/>
                      <a:pt x="889" y="600"/>
                      <a:pt x="889" y="603"/>
                    </a:cubicBezTo>
                    <a:cubicBezTo>
                      <a:pt x="890" y="606"/>
                      <a:pt x="889" y="609"/>
                      <a:pt x="889" y="613"/>
                    </a:cubicBezTo>
                    <a:cubicBezTo>
                      <a:pt x="889" y="614"/>
                      <a:pt x="889" y="615"/>
                      <a:pt x="889" y="616"/>
                    </a:cubicBezTo>
                    <a:cubicBezTo>
                      <a:pt x="889" y="627"/>
                      <a:pt x="890" y="639"/>
                      <a:pt x="888" y="650"/>
                    </a:cubicBezTo>
                    <a:cubicBezTo>
                      <a:pt x="888" y="651"/>
                      <a:pt x="888" y="652"/>
                      <a:pt x="888" y="653"/>
                    </a:cubicBezTo>
                    <a:cubicBezTo>
                      <a:pt x="889" y="663"/>
                      <a:pt x="889" y="673"/>
                      <a:pt x="890" y="684"/>
                    </a:cubicBezTo>
                    <a:cubicBezTo>
                      <a:pt x="891" y="689"/>
                      <a:pt x="890" y="693"/>
                      <a:pt x="890" y="698"/>
                    </a:cubicBezTo>
                    <a:cubicBezTo>
                      <a:pt x="890" y="709"/>
                      <a:pt x="890" y="721"/>
                      <a:pt x="889" y="732"/>
                    </a:cubicBezTo>
                    <a:cubicBezTo>
                      <a:pt x="889" y="743"/>
                      <a:pt x="889" y="755"/>
                      <a:pt x="889" y="767"/>
                    </a:cubicBezTo>
                    <a:cubicBezTo>
                      <a:pt x="889" y="774"/>
                      <a:pt x="889" y="782"/>
                      <a:pt x="889" y="790"/>
                    </a:cubicBezTo>
                    <a:cubicBezTo>
                      <a:pt x="889" y="797"/>
                      <a:pt x="890" y="804"/>
                      <a:pt x="889" y="811"/>
                    </a:cubicBezTo>
                    <a:cubicBezTo>
                      <a:pt x="889" y="821"/>
                      <a:pt x="888" y="832"/>
                      <a:pt x="888" y="842"/>
                    </a:cubicBezTo>
                    <a:cubicBezTo>
                      <a:pt x="888" y="846"/>
                      <a:pt x="889" y="850"/>
                      <a:pt x="890" y="853"/>
                    </a:cubicBezTo>
                    <a:cubicBezTo>
                      <a:pt x="891" y="853"/>
                      <a:pt x="892" y="854"/>
                      <a:pt x="893" y="854"/>
                    </a:cubicBezTo>
                    <a:cubicBezTo>
                      <a:pt x="901" y="855"/>
                      <a:pt x="908" y="856"/>
                      <a:pt x="916" y="857"/>
                    </a:cubicBezTo>
                    <a:cubicBezTo>
                      <a:pt x="927" y="858"/>
                      <a:pt x="938" y="859"/>
                      <a:pt x="949" y="861"/>
                    </a:cubicBezTo>
                    <a:cubicBezTo>
                      <a:pt x="958" y="861"/>
                      <a:pt x="966" y="862"/>
                      <a:pt x="974" y="863"/>
                    </a:cubicBezTo>
                    <a:cubicBezTo>
                      <a:pt x="986" y="865"/>
                      <a:pt x="998" y="866"/>
                      <a:pt x="1009" y="867"/>
                    </a:cubicBezTo>
                    <a:cubicBezTo>
                      <a:pt x="1016" y="868"/>
                      <a:pt x="1023" y="869"/>
                      <a:pt x="1029" y="869"/>
                    </a:cubicBezTo>
                    <a:cubicBezTo>
                      <a:pt x="1044" y="869"/>
                      <a:pt x="1058" y="870"/>
                      <a:pt x="1073" y="870"/>
                    </a:cubicBezTo>
                    <a:cubicBezTo>
                      <a:pt x="1092" y="870"/>
                      <a:pt x="1112" y="871"/>
                      <a:pt x="1132" y="871"/>
                    </a:cubicBezTo>
                    <a:cubicBezTo>
                      <a:pt x="1144" y="871"/>
                      <a:pt x="1156" y="871"/>
                      <a:pt x="1168" y="871"/>
                    </a:cubicBezTo>
                    <a:cubicBezTo>
                      <a:pt x="1178" y="871"/>
                      <a:pt x="1189" y="871"/>
                      <a:pt x="1200" y="870"/>
                    </a:cubicBezTo>
                    <a:cubicBezTo>
                      <a:pt x="1208" y="870"/>
                      <a:pt x="1216" y="870"/>
                      <a:pt x="1224" y="870"/>
                    </a:cubicBezTo>
                    <a:cubicBezTo>
                      <a:pt x="1236" y="870"/>
                      <a:pt x="1248" y="870"/>
                      <a:pt x="1261" y="869"/>
                    </a:cubicBezTo>
                    <a:cubicBezTo>
                      <a:pt x="1266" y="869"/>
                      <a:pt x="1271" y="869"/>
                      <a:pt x="1276" y="869"/>
                    </a:cubicBezTo>
                    <a:cubicBezTo>
                      <a:pt x="1278" y="869"/>
                      <a:pt x="1279" y="869"/>
                      <a:pt x="1281" y="868"/>
                    </a:cubicBezTo>
                    <a:cubicBezTo>
                      <a:pt x="1281" y="867"/>
                      <a:pt x="1281" y="866"/>
                      <a:pt x="1281" y="865"/>
                    </a:cubicBezTo>
                    <a:cubicBezTo>
                      <a:pt x="1282" y="851"/>
                      <a:pt x="1282" y="837"/>
                      <a:pt x="1282" y="823"/>
                    </a:cubicBezTo>
                    <a:cubicBezTo>
                      <a:pt x="1282" y="806"/>
                      <a:pt x="1282" y="789"/>
                      <a:pt x="1282" y="772"/>
                    </a:cubicBezTo>
                    <a:cubicBezTo>
                      <a:pt x="1282" y="766"/>
                      <a:pt x="1282" y="761"/>
                      <a:pt x="1282" y="756"/>
                    </a:cubicBezTo>
                    <a:cubicBezTo>
                      <a:pt x="1281" y="751"/>
                      <a:pt x="1281" y="746"/>
                      <a:pt x="1282" y="741"/>
                    </a:cubicBezTo>
                    <a:cubicBezTo>
                      <a:pt x="1282" y="726"/>
                      <a:pt x="1283" y="712"/>
                      <a:pt x="1284" y="697"/>
                    </a:cubicBezTo>
                    <a:cubicBezTo>
                      <a:pt x="1284" y="687"/>
                      <a:pt x="1284" y="677"/>
                      <a:pt x="1284" y="668"/>
                    </a:cubicBezTo>
                    <a:cubicBezTo>
                      <a:pt x="1284" y="657"/>
                      <a:pt x="1285" y="646"/>
                      <a:pt x="1285" y="635"/>
                    </a:cubicBezTo>
                    <a:cubicBezTo>
                      <a:pt x="1285" y="629"/>
                      <a:pt x="1285" y="622"/>
                      <a:pt x="1285" y="615"/>
                    </a:cubicBezTo>
                    <a:cubicBezTo>
                      <a:pt x="1285" y="609"/>
                      <a:pt x="1286" y="602"/>
                      <a:pt x="1284" y="595"/>
                    </a:cubicBezTo>
                    <a:cubicBezTo>
                      <a:pt x="1284" y="592"/>
                      <a:pt x="1283" y="590"/>
                      <a:pt x="1280" y="588"/>
                    </a:cubicBezTo>
                    <a:cubicBezTo>
                      <a:pt x="1274" y="585"/>
                      <a:pt x="1269" y="581"/>
                      <a:pt x="1263" y="578"/>
                    </a:cubicBezTo>
                    <a:cubicBezTo>
                      <a:pt x="1258" y="574"/>
                      <a:pt x="1253" y="571"/>
                      <a:pt x="1247" y="567"/>
                    </a:cubicBezTo>
                    <a:cubicBezTo>
                      <a:pt x="1242" y="564"/>
                      <a:pt x="1237" y="561"/>
                      <a:pt x="1231" y="557"/>
                    </a:cubicBezTo>
                    <a:cubicBezTo>
                      <a:pt x="1226" y="554"/>
                      <a:pt x="1220" y="551"/>
                      <a:pt x="1215" y="547"/>
                    </a:cubicBezTo>
                    <a:cubicBezTo>
                      <a:pt x="1207" y="543"/>
                      <a:pt x="1199" y="538"/>
                      <a:pt x="1191" y="533"/>
                    </a:cubicBezTo>
                    <a:cubicBezTo>
                      <a:pt x="1180" y="527"/>
                      <a:pt x="1169" y="521"/>
                      <a:pt x="1159" y="514"/>
                    </a:cubicBezTo>
                    <a:cubicBezTo>
                      <a:pt x="1156" y="513"/>
                      <a:pt x="1152" y="511"/>
                      <a:pt x="1152" y="508"/>
                    </a:cubicBezTo>
                    <a:cubicBezTo>
                      <a:pt x="1147" y="507"/>
                      <a:pt x="1144" y="505"/>
                      <a:pt x="1140" y="503"/>
                    </a:cubicBezTo>
                    <a:cubicBezTo>
                      <a:pt x="1135" y="499"/>
                      <a:pt x="1129" y="497"/>
                      <a:pt x="1124" y="492"/>
                    </a:cubicBezTo>
                    <a:cubicBezTo>
                      <a:pt x="1123" y="492"/>
                      <a:pt x="1122" y="491"/>
                      <a:pt x="1121" y="491"/>
                    </a:cubicBezTo>
                    <a:cubicBezTo>
                      <a:pt x="1117" y="488"/>
                      <a:pt x="1112" y="487"/>
                      <a:pt x="1108" y="484"/>
                    </a:cubicBezTo>
                    <a:cubicBezTo>
                      <a:pt x="1106" y="482"/>
                      <a:pt x="1104" y="482"/>
                      <a:pt x="1103" y="483"/>
                    </a:cubicBezTo>
                    <a:cubicBezTo>
                      <a:pt x="1101" y="484"/>
                      <a:pt x="1099" y="485"/>
                      <a:pt x="1098" y="486"/>
                    </a:cubicBezTo>
                    <a:cubicBezTo>
                      <a:pt x="1095" y="487"/>
                      <a:pt x="1091" y="489"/>
                      <a:pt x="1088" y="491"/>
                    </a:cubicBezTo>
                    <a:cubicBezTo>
                      <a:pt x="1078" y="496"/>
                      <a:pt x="1067" y="500"/>
                      <a:pt x="1057" y="506"/>
                    </a:cubicBezTo>
                    <a:cubicBezTo>
                      <a:pt x="1049" y="511"/>
                      <a:pt x="1041" y="515"/>
                      <a:pt x="1033" y="519"/>
                    </a:cubicBezTo>
                    <a:cubicBezTo>
                      <a:pt x="1026" y="523"/>
                      <a:pt x="1019" y="526"/>
                      <a:pt x="1013" y="529"/>
                    </a:cubicBezTo>
                    <a:cubicBezTo>
                      <a:pt x="1006" y="533"/>
                      <a:pt x="999" y="537"/>
                      <a:pt x="993" y="540"/>
                    </a:cubicBezTo>
                    <a:close/>
                    <a:moveTo>
                      <a:pt x="1016" y="397"/>
                    </a:moveTo>
                    <a:cubicBezTo>
                      <a:pt x="1003" y="387"/>
                      <a:pt x="991" y="375"/>
                      <a:pt x="978" y="364"/>
                    </a:cubicBezTo>
                    <a:cubicBezTo>
                      <a:pt x="972" y="359"/>
                      <a:pt x="966" y="354"/>
                      <a:pt x="960" y="349"/>
                    </a:cubicBezTo>
                    <a:cubicBezTo>
                      <a:pt x="959" y="348"/>
                      <a:pt x="958" y="348"/>
                      <a:pt x="957" y="347"/>
                    </a:cubicBezTo>
                    <a:cubicBezTo>
                      <a:pt x="952" y="366"/>
                      <a:pt x="945" y="383"/>
                      <a:pt x="938" y="400"/>
                    </a:cubicBezTo>
                    <a:cubicBezTo>
                      <a:pt x="948" y="404"/>
                      <a:pt x="959" y="408"/>
                      <a:pt x="969" y="412"/>
                    </a:cubicBezTo>
                    <a:cubicBezTo>
                      <a:pt x="980" y="415"/>
                      <a:pt x="990" y="419"/>
                      <a:pt x="1001" y="422"/>
                    </a:cubicBezTo>
                    <a:cubicBezTo>
                      <a:pt x="1011" y="426"/>
                      <a:pt x="1021" y="430"/>
                      <a:pt x="1032" y="433"/>
                    </a:cubicBezTo>
                    <a:cubicBezTo>
                      <a:pt x="1042" y="436"/>
                      <a:pt x="1052" y="441"/>
                      <a:pt x="1064" y="443"/>
                    </a:cubicBezTo>
                    <a:cubicBezTo>
                      <a:pt x="1063" y="442"/>
                      <a:pt x="1063" y="442"/>
                      <a:pt x="1063" y="441"/>
                    </a:cubicBezTo>
                    <a:cubicBezTo>
                      <a:pt x="1054" y="432"/>
                      <a:pt x="1045" y="424"/>
                      <a:pt x="1036" y="415"/>
                    </a:cubicBezTo>
                    <a:cubicBezTo>
                      <a:pt x="1029" y="409"/>
                      <a:pt x="1023" y="402"/>
                      <a:pt x="1016" y="397"/>
                    </a:cubicBezTo>
                    <a:close/>
                    <a:moveTo>
                      <a:pt x="1003" y="280"/>
                    </a:moveTo>
                    <a:cubicBezTo>
                      <a:pt x="995" y="277"/>
                      <a:pt x="987" y="274"/>
                      <a:pt x="978" y="271"/>
                    </a:cubicBezTo>
                    <a:cubicBezTo>
                      <a:pt x="975" y="270"/>
                      <a:pt x="971" y="269"/>
                      <a:pt x="968" y="268"/>
                    </a:cubicBezTo>
                    <a:cubicBezTo>
                      <a:pt x="966" y="267"/>
                      <a:pt x="964" y="269"/>
                      <a:pt x="964" y="271"/>
                    </a:cubicBezTo>
                    <a:cubicBezTo>
                      <a:pt x="964" y="272"/>
                      <a:pt x="964" y="273"/>
                      <a:pt x="964" y="274"/>
                    </a:cubicBezTo>
                    <a:cubicBezTo>
                      <a:pt x="964" y="281"/>
                      <a:pt x="965" y="289"/>
                      <a:pt x="965" y="297"/>
                    </a:cubicBezTo>
                    <a:cubicBezTo>
                      <a:pt x="964" y="302"/>
                      <a:pt x="964" y="308"/>
                      <a:pt x="963" y="313"/>
                    </a:cubicBezTo>
                    <a:cubicBezTo>
                      <a:pt x="962" y="321"/>
                      <a:pt x="961" y="328"/>
                      <a:pt x="959" y="335"/>
                    </a:cubicBezTo>
                    <a:cubicBezTo>
                      <a:pt x="961" y="337"/>
                      <a:pt x="963" y="337"/>
                      <a:pt x="965" y="337"/>
                    </a:cubicBezTo>
                    <a:cubicBezTo>
                      <a:pt x="971" y="337"/>
                      <a:pt x="977" y="337"/>
                      <a:pt x="984" y="337"/>
                    </a:cubicBezTo>
                    <a:cubicBezTo>
                      <a:pt x="991" y="336"/>
                      <a:pt x="999" y="336"/>
                      <a:pt x="1006" y="336"/>
                    </a:cubicBezTo>
                    <a:cubicBezTo>
                      <a:pt x="1014" y="336"/>
                      <a:pt x="1021" y="336"/>
                      <a:pt x="1029" y="335"/>
                    </a:cubicBezTo>
                    <a:cubicBezTo>
                      <a:pt x="1043" y="334"/>
                      <a:pt x="1057" y="333"/>
                      <a:pt x="1070" y="333"/>
                    </a:cubicBezTo>
                    <a:cubicBezTo>
                      <a:pt x="1081" y="333"/>
                      <a:pt x="1091" y="333"/>
                      <a:pt x="1102" y="332"/>
                    </a:cubicBezTo>
                    <a:cubicBezTo>
                      <a:pt x="1110" y="332"/>
                      <a:pt x="1118" y="331"/>
                      <a:pt x="1126" y="332"/>
                    </a:cubicBezTo>
                    <a:cubicBezTo>
                      <a:pt x="1129" y="332"/>
                      <a:pt x="1132" y="332"/>
                      <a:pt x="1135" y="332"/>
                    </a:cubicBezTo>
                    <a:cubicBezTo>
                      <a:pt x="1135" y="332"/>
                      <a:pt x="1135" y="331"/>
                      <a:pt x="1135" y="331"/>
                    </a:cubicBezTo>
                    <a:cubicBezTo>
                      <a:pt x="1134" y="331"/>
                      <a:pt x="1134" y="330"/>
                      <a:pt x="1133" y="330"/>
                    </a:cubicBezTo>
                    <a:cubicBezTo>
                      <a:pt x="1132" y="329"/>
                      <a:pt x="1131" y="329"/>
                      <a:pt x="1130" y="328"/>
                    </a:cubicBezTo>
                    <a:cubicBezTo>
                      <a:pt x="1119" y="325"/>
                      <a:pt x="1109" y="321"/>
                      <a:pt x="1099" y="317"/>
                    </a:cubicBezTo>
                    <a:cubicBezTo>
                      <a:pt x="1093" y="315"/>
                      <a:pt x="1088" y="312"/>
                      <a:pt x="1082" y="311"/>
                    </a:cubicBezTo>
                    <a:cubicBezTo>
                      <a:pt x="1078" y="309"/>
                      <a:pt x="1074" y="308"/>
                      <a:pt x="1070" y="306"/>
                    </a:cubicBezTo>
                    <a:cubicBezTo>
                      <a:pt x="1068" y="305"/>
                      <a:pt x="1067" y="305"/>
                      <a:pt x="1066" y="304"/>
                    </a:cubicBezTo>
                    <a:cubicBezTo>
                      <a:pt x="1050" y="298"/>
                      <a:pt x="1033" y="291"/>
                      <a:pt x="1017" y="285"/>
                    </a:cubicBezTo>
                    <a:cubicBezTo>
                      <a:pt x="1012" y="283"/>
                      <a:pt x="1007" y="282"/>
                      <a:pt x="1003" y="280"/>
                    </a:cubicBezTo>
                    <a:close/>
                    <a:moveTo>
                      <a:pt x="955" y="553"/>
                    </a:moveTo>
                    <a:cubicBezTo>
                      <a:pt x="966" y="548"/>
                      <a:pt x="977" y="542"/>
                      <a:pt x="987" y="536"/>
                    </a:cubicBezTo>
                    <a:cubicBezTo>
                      <a:pt x="997" y="531"/>
                      <a:pt x="996" y="534"/>
                      <a:pt x="996" y="522"/>
                    </a:cubicBezTo>
                    <a:cubicBezTo>
                      <a:pt x="997" y="515"/>
                      <a:pt x="996" y="507"/>
                      <a:pt x="996" y="500"/>
                    </a:cubicBezTo>
                    <a:cubicBezTo>
                      <a:pt x="996" y="498"/>
                      <a:pt x="996" y="497"/>
                      <a:pt x="996" y="496"/>
                    </a:cubicBezTo>
                    <a:cubicBezTo>
                      <a:pt x="997" y="489"/>
                      <a:pt x="995" y="483"/>
                      <a:pt x="995" y="476"/>
                    </a:cubicBezTo>
                    <a:cubicBezTo>
                      <a:pt x="991" y="475"/>
                      <a:pt x="988" y="475"/>
                      <a:pt x="985" y="475"/>
                    </a:cubicBezTo>
                    <a:cubicBezTo>
                      <a:pt x="978" y="475"/>
                      <a:pt x="971" y="473"/>
                      <a:pt x="964" y="476"/>
                    </a:cubicBezTo>
                    <a:cubicBezTo>
                      <a:pt x="963" y="476"/>
                      <a:pt x="963" y="476"/>
                      <a:pt x="962" y="476"/>
                    </a:cubicBezTo>
                    <a:cubicBezTo>
                      <a:pt x="956" y="475"/>
                      <a:pt x="950" y="476"/>
                      <a:pt x="944" y="476"/>
                    </a:cubicBezTo>
                    <a:cubicBezTo>
                      <a:pt x="942" y="476"/>
                      <a:pt x="939" y="476"/>
                      <a:pt x="937" y="477"/>
                    </a:cubicBezTo>
                    <a:cubicBezTo>
                      <a:pt x="935" y="479"/>
                      <a:pt x="936" y="482"/>
                      <a:pt x="936" y="484"/>
                    </a:cubicBezTo>
                    <a:cubicBezTo>
                      <a:pt x="936" y="489"/>
                      <a:pt x="936" y="494"/>
                      <a:pt x="935" y="498"/>
                    </a:cubicBezTo>
                    <a:cubicBezTo>
                      <a:pt x="935" y="509"/>
                      <a:pt x="934" y="520"/>
                      <a:pt x="934" y="531"/>
                    </a:cubicBezTo>
                    <a:cubicBezTo>
                      <a:pt x="934" y="539"/>
                      <a:pt x="933" y="547"/>
                      <a:pt x="934" y="555"/>
                    </a:cubicBezTo>
                    <a:cubicBezTo>
                      <a:pt x="934" y="557"/>
                      <a:pt x="934" y="560"/>
                      <a:pt x="934" y="564"/>
                    </a:cubicBezTo>
                    <a:cubicBezTo>
                      <a:pt x="936" y="563"/>
                      <a:pt x="938" y="562"/>
                      <a:pt x="939" y="562"/>
                    </a:cubicBezTo>
                    <a:cubicBezTo>
                      <a:pt x="944" y="559"/>
                      <a:pt x="949" y="556"/>
                      <a:pt x="955" y="553"/>
                    </a:cubicBezTo>
                    <a:close/>
                    <a:moveTo>
                      <a:pt x="1693" y="362"/>
                    </a:moveTo>
                    <a:cubicBezTo>
                      <a:pt x="1694" y="364"/>
                      <a:pt x="1694" y="365"/>
                      <a:pt x="1696" y="364"/>
                    </a:cubicBezTo>
                    <a:cubicBezTo>
                      <a:pt x="1696" y="364"/>
                      <a:pt x="1696" y="364"/>
                      <a:pt x="1696" y="364"/>
                    </a:cubicBezTo>
                    <a:cubicBezTo>
                      <a:pt x="1696" y="364"/>
                      <a:pt x="1696" y="364"/>
                      <a:pt x="1696" y="364"/>
                    </a:cubicBezTo>
                    <a:cubicBezTo>
                      <a:pt x="1696" y="365"/>
                      <a:pt x="1696" y="366"/>
                      <a:pt x="1697" y="366"/>
                    </a:cubicBezTo>
                    <a:cubicBezTo>
                      <a:pt x="1697" y="367"/>
                      <a:pt x="1697" y="367"/>
                      <a:pt x="1698" y="368"/>
                    </a:cubicBezTo>
                    <a:cubicBezTo>
                      <a:pt x="1698" y="368"/>
                      <a:pt x="1699" y="368"/>
                      <a:pt x="1700" y="368"/>
                    </a:cubicBezTo>
                    <a:cubicBezTo>
                      <a:pt x="1700" y="368"/>
                      <a:pt x="1699" y="368"/>
                      <a:pt x="1699" y="367"/>
                    </a:cubicBezTo>
                    <a:cubicBezTo>
                      <a:pt x="1699" y="368"/>
                      <a:pt x="1698" y="368"/>
                      <a:pt x="1698" y="368"/>
                    </a:cubicBezTo>
                    <a:cubicBezTo>
                      <a:pt x="1698" y="365"/>
                      <a:pt x="1698" y="365"/>
                      <a:pt x="1696" y="364"/>
                    </a:cubicBezTo>
                    <a:cubicBezTo>
                      <a:pt x="1696" y="364"/>
                      <a:pt x="1696" y="364"/>
                      <a:pt x="1696" y="364"/>
                    </a:cubicBezTo>
                    <a:cubicBezTo>
                      <a:pt x="1696" y="364"/>
                      <a:pt x="1696" y="364"/>
                      <a:pt x="1696" y="364"/>
                    </a:cubicBezTo>
                    <a:cubicBezTo>
                      <a:pt x="1695" y="364"/>
                      <a:pt x="1694" y="363"/>
                      <a:pt x="1693" y="362"/>
                    </a:cubicBezTo>
                    <a:close/>
                    <a:moveTo>
                      <a:pt x="1612" y="390"/>
                    </a:moveTo>
                    <a:cubicBezTo>
                      <a:pt x="1612" y="390"/>
                      <a:pt x="1612" y="391"/>
                      <a:pt x="1612" y="391"/>
                    </a:cubicBezTo>
                    <a:cubicBezTo>
                      <a:pt x="1612" y="391"/>
                      <a:pt x="1612" y="391"/>
                      <a:pt x="1612" y="391"/>
                    </a:cubicBezTo>
                    <a:cubicBezTo>
                      <a:pt x="1612" y="391"/>
                      <a:pt x="1612" y="391"/>
                      <a:pt x="1612" y="391"/>
                    </a:cubicBezTo>
                    <a:cubicBezTo>
                      <a:pt x="1613" y="392"/>
                      <a:pt x="1614" y="392"/>
                      <a:pt x="1615" y="393"/>
                    </a:cubicBezTo>
                    <a:cubicBezTo>
                      <a:pt x="1615" y="390"/>
                      <a:pt x="1614" y="390"/>
                      <a:pt x="1612" y="391"/>
                    </a:cubicBezTo>
                    <a:cubicBezTo>
                      <a:pt x="1612" y="391"/>
                      <a:pt x="1612" y="391"/>
                      <a:pt x="1612" y="391"/>
                    </a:cubicBezTo>
                    <a:cubicBezTo>
                      <a:pt x="1613" y="388"/>
                      <a:pt x="1613" y="388"/>
                      <a:pt x="1610" y="387"/>
                    </a:cubicBezTo>
                    <a:cubicBezTo>
                      <a:pt x="1611" y="387"/>
                      <a:pt x="1611" y="388"/>
                      <a:pt x="1611" y="388"/>
                    </a:cubicBezTo>
                    <a:cubicBezTo>
                      <a:pt x="1611" y="389"/>
                      <a:pt x="1611" y="389"/>
                      <a:pt x="1612" y="390"/>
                    </a:cubicBezTo>
                    <a:close/>
                    <a:moveTo>
                      <a:pt x="1487" y="567"/>
                    </a:moveTo>
                    <a:cubicBezTo>
                      <a:pt x="1484" y="567"/>
                      <a:pt x="1481" y="567"/>
                      <a:pt x="1479" y="569"/>
                    </a:cubicBezTo>
                    <a:cubicBezTo>
                      <a:pt x="1477" y="570"/>
                      <a:pt x="1474" y="571"/>
                      <a:pt x="1472" y="573"/>
                    </a:cubicBezTo>
                    <a:cubicBezTo>
                      <a:pt x="1466" y="577"/>
                      <a:pt x="1459" y="582"/>
                      <a:pt x="1457" y="590"/>
                    </a:cubicBezTo>
                    <a:cubicBezTo>
                      <a:pt x="1455" y="594"/>
                      <a:pt x="1454" y="597"/>
                      <a:pt x="1453" y="601"/>
                    </a:cubicBezTo>
                    <a:cubicBezTo>
                      <a:pt x="1452" y="604"/>
                      <a:pt x="1451" y="606"/>
                      <a:pt x="1452" y="609"/>
                    </a:cubicBezTo>
                    <a:cubicBezTo>
                      <a:pt x="1453" y="615"/>
                      <a:pt x="1454" y="622"/>
                      <a:pt x="1456" y="628"/>
                    </a:cubicBezTo>
                    <a:cubicBezTo>
                      <a:pt x="1458" y="630"/>
                      <a:pt x="1458" y="633"/>
                      <a:pt x="1459" y="635"/>
                    </a:cubicBezTo>
                    <a:cubicBezTo>
                      <a:pt x="1461" y="641"/>
                      <a:pt x="1464" y="647"/>
                      <a:pt x="1468" y="651"/>
                    </a:cubicBezTo>
                    <a:cubicBezTo>
                      <a:pt x="1470" y="653"/>
                      <a:pt x="1472" y="655"/>
                      <a:pt x="1474" y="657"/>
                    </a:cubicBezTo>
                    <a:cubicBezTo>
                      <a:pt x="1476" y="660"/>
                      <a:pt x="1480" y="662"/>
                      <a:pt x="1483" y="664"/>
                    </a:cubicBezTo>
                    <a:cubicBezTo>
                      <a:pt x="1486" y="665"/>
                      <a:pt x="1489" y="666"/>
                      <a:pt x="1491" y="667"/>
                    </a:cubicBezTo>
                    <a:cubicBezTo>
                      <a:pt x="1501" y="671"/>
                      <a:pt x="1511" y="673"/>
                      <a:pt x="1521" y="672"/>
                    </a:cubicBezTo>
                    <a:cubicBezTo>
                      <a:pt x="1523" y="671"/>
                      <a:pt x="1526" y="671"/>
                      <a:pt x="1529" y="671"/>
                    </a:cubicBezTo>
                    <a:cubicBezTo>
                      <a:pt x="1534" y="671"/>
                      <a:pt x="1540" y="670"/>
                      <a:pt x="1544" y="665"/>
                    </a:cubicBezTo>
                    <a:cubicBezTo>
                      <a:pt x="1544" y="665"/>
                      <a:pt x="1545" y="665"/>
                      <a:pt x="1545" y="665"/>
                    </a:cubicBezTo>
                    <a:cubicBezTo>
                      <a:pt x="1547" y="666"/>
                      <a:pt x="1547" y="666"/>
                      <a:pt x="1548" y="669"/>
                    </a:cubicBezTo>
                    <a:cubicBezTo>
                      <a:pt x="1540" y="679"/>
                      <a:pt x="1537" y="688"/>
                      <a:pt x="1536" y="700"/>
                    </a:cubicBezTo>
                    <a:cubicBezTo>
                      <a:pt x="1536" y="709"/>
                      <a:pt x="1538" y="719"/>
                      <a:pt x="1542" y="728"/>
                    </a:cubicBezTo>
                    <a:cubicBezTo>
                      <a:pt x="1543" y="730"/>
                      <a:pt x="1544" y="732"/>
                      <a:pt x="1546" y="733"/>
                    </a:cubicBezTo>
                    <a:cubicBezTo>
                      <a:pt x="1549" y="734"/>
                      <a:pt x="1551" y="735"/>
                      <a:pt x="1553" y="736"/>
                    </a:cubicBezTo>
                    <a:cubicBezTo>
                      <a:pt x="1558" y="737"/>
                      <a:pt x="1563" y="738"/>
                      <a:pt x="1569" y="739"/>
                    </a:cubicBezTo>
                    <a:cubicBezTo>
                      <a:pt x="1572" y="740"/>
                      <a:pt x="1576" y="739"/>
                      <a:pt x="1580" y="738"/>
                    </a:cubicBezTo>
                    <a:cubicBezTo>
                      <a:pt x="1583" y="737"/>
                      <a:pt x="1586" y="736"/>
                      <a:pt x="1589" y="735"/>
                    </a:cubicBezTo>
                    <a:cubicBezTo>
                      <a:pt x="1593" y="733"/>
                      <a:pt x="1597" y="730"/>
                      <a:pt x="1599" y="725"/>
                    </a:cubicBezTo>
                    <a:cubicBezTo>
                      <a:pt x="1600" y="723"/>
                      <a:pt x="1600" y="722"/>
                      <a:pt x="1603" y="722"/>
                    </a:cubicBezTo>
                    <a:cubicBezTo>
                      <a:pt x="1605" y="722"/>
                      <a:pt x="1605" y="724"/>
                      <a:pt x="1606" y="726"/>
                    </a:cubicBezTo>
                    <a:cubicBezTo>
                      <a:pt x="1606" y="727"/>
                      <a:pt x="1606" y="728"/>
                      <a:pt x="1606" y="729"/>
                    </a:cubicBezTo>
                    <a:cubicBezTo>
                      <a:pt x="1606" y="733"/>
                      <a:pt x="1606" y="736"/>
                      <a:pt x="1606" y="740"/>
                    </a:cubicBezTo>
                    <a:cubicBezTo>
                      <a:pt x="1605" y="749"/>
                      <a:pt x="1605" y="757"/>
                      <a:pt x="1605" y="766"/>
                    </a:cubicBezTo>
                    <a:cubicBezTo>
                      <a:pt x="1604" y="782"/>
                      <a:pt x="1604" y="797"/>
                      <a:pt x="1604" y="813"/>
                    </a:cubicBezTo>
                    <a:cubicBezTo>
                      <a:pt x="1604" y="817"/>
                      <a:pt x="1604" y="822"/>
                      <a:pt x="1603" y="826"/>
                    </a:cubicBezTo>
                    <a:cubicBezTo>
                      <a:pt x="1601" y="834"/>
                      <a:pt x="1604" y="841"/>
                      <a:pt x="1601" y="849"/>
                    </a:cubicBezTo>
                    <a:cubicBezTo>
                      <a:pt x="1601" y="849"/>
                      <a:pt x="1602" y="850"/>
                      <a:pt x="1602" y="850"/>
                    </a:cubicBezTo>
                    <a:cubicBezTo>
                      <a:pt x="1602" y="856"/>
                      <a:pt x="1602" y="862"/>
                      <a:pt x="1602" y="868"/>
                    </a:cubicBezTo>
                    <a:cubicBezTo>
                      <a:pt x="1602" y="872"/>
                      <a:pt x="1602" y="875"/>
                      <a:pt x="1602" y="878"/>
                    </a:cubicBezTo>
                    <a:cubicBezTo>
                      <a:pt x="1603" y="882"/>
                      <a:pt x="1603" y="886"/>
                      <a:pt x="1603" y="890"/>
                    </a:cubicBezTo>
                    <a:cubicBezTo>
                      <a:pt x="1601" y="891"/>
                      <a:pt x="1599" y="892"/>
                      <a:pt x="1600" y="894"/>
                    </a:cubicBezTo>
                    <a:cubicBezTo>
                      <a:pt x="1605" y="895"/>
                      <a:pt x="1609" y="896"/>
                      <a:pt x="1614" y="896"/>
                    </a:cubicBezTo>
                    <a:cubicBezTo>
                      <a:pt x="1626" y="897"/>
                      <a:pt x="1638" y="897"/>
                      <a:pt x="1649" y="898"/>
                    </a:cubicBezTo>
                    <a:cubicBezTo>
                      <a:pt x="1657" y="898"/>
                      <a:pt x="1665" y="899"/>
                      <a:pt x="1673" y="899"/>
                    </a:cubicBezTo>
                    <a:cubicBezTo>
                      <a:pt x="1675" y="900"/>
                      <a:pt x="1676" y="899"/>
                      <a:pt x="1678" y="899"/>
                    </a:cubicBezTo>
                    <a:cubicBezTo>
                      <a:pt x="1678" y="895"/>
                      <a:pt x="1679" y="891"/>
                      <a:pt x="1679" y="888"/>
                    </a:cubicBezTo>
                    <a:cubicBezTo>
                      <a:pt x="1680" y="883"/>
                      <a:pt x="1680" y="878"/>
                      <a:pt x="1680" y="873"/>
                    </a:cubicBezTo>
                    <a:cubicBezTo>
                      <a:pt x="1682" y="861"/>
                      <a:pt x="1683" y="849"/>
                      <a:pt x="1683" y="838"/>
                    </a:cubicBezTo>
                    <a:cubicBezTo>
                      <a:pt x="1684" y="824"/>
                      <a:pt x="1685" y="811"/>
                      <a:pt x="1685" y="798"/>
                    </a:cubicBezTo>
                    <a:cubicBezTo>
                      <a:pt x="1686" y="787"/>
                      <a:pt x="1687" y="775"/>
                      <a:pt x="1687" y="763"/>
                    </a:cubicBezTo>
                    <a:cubicBezTo>
                      <a:pt x="1688" y="753"/>
                      <a:pt x="1688" y="743"/>
                      <a:pt x="1684" y="734"/>
                    </a:cubicBezTo>
                    <a:cubicBezTo>
                      <a:pt x="1685" y="731"/>
                      <a:pt x="1688" y="731"/>
                      <a:pt x="1690" y="732"/>
                    </a:cubicBezTo>
                    <a:cubicBezTo>
                      <a:pt x="1691" y="732"/>
                      <a:pt x="1691" y="733"/>
                      <a:pt x="1692" y="734"/>
                    </a:cubicBezTo>
                    <a:cubicBezTo>
                      <a:pt x="1692" y="735"/>
                      <a:pt x="1692" y="736"/>
                      <a:pt x="1692" y="737"/>
                    </a:cubicBezTo>
                    <a:cubicBezTo>
                      <a:pt x="1691" y="741"/>
                      <a:pt x="1692" y="744"/>
                      <a:pt x="1694" y="747"/>
                    </a:cubicBezTo>
                    <a:cubicBezTo>
                      <a:pt x="1699" y="754"/>
                      <a:pt x="1706" y="760"/>
                      <a:pt x="1715" y="763"/>
                    </a:cubicBezTo>
                    <a:cubicBezTo>
                      <a:pt x="1721" y="764"/>
                      <a:pt x="1727" y="764"/>
                      <a:pt x="1732" y="764"/>
                    </a:cubicBezTo>
                    <a:cubicBezTo>
                      <a:pt x="1740" y="764"/>
                      <a:pt x="1748" y="762"/>
                      <a:pt x="1755" y="760"/>
                    </a:cubicBezTo>
                    <a:cubicBezTo>
                      <a:pt x="1756" y="760"/>
                      <a:pt x="1758" y="759"/>
                      <a:pt x="1758" y="758"/>
                    </a:cubicBezTo>
                    <a:cubicBezTo>
                      <a:pt x="1764" y="753"/>
                      <a:pt x="1769" y="747"/>
                      <a:pt x="1771" y="739"/>
                    </a:cubicBezTo>
                    <a:cubicBezTo>
                      <a:pt x="1772" y="733"/>
                      <a:pt x="1774" y="727"/>
                      <a:pt x="1772" y="721"/>
                    </a:cubicBezTo>
                    <a:cubicBezTo>
                      <a:pt x="1772" y="720"/>
                      <a:pt x="1772" y="718"/>
                      <a:pt x="1772" y="717"/>
                    </a:cubicBezTo>
                    <a:cubicBezTo>
                      <a:pt x="1771" y="712"/>
                      <a:pt x="1771" y="707"/>
                      <a:pt x="1770" y="702"/>
                    </a:cubicBezTo>
                    <a:cubicBezTo>
                      <a:pt x="1770" y="696"/>
                      <a:pt x="1767" y="691"/>
                      <a:pt x="1764" y="686"/>
                    </a:cubicBezTo>
                    <a:cubicBezTo>
                      <a:pt x="1762" y="682"/>
                      <a:pt x="1759" y="679"/>
                      <a:pt x="1755" y="678"/>
                    </a:cubicBezTo>
                    <a:cubicBezTo>
                      <a:pt x="1753" y="678"/>
                      <a:pt x="1751" y="677"/>
                      <a:pt x="1750" y="675"/>
                    </a:cubicBezTo>
                    <a:cubicBezTo>
                      <a:pt x="1750" y="673"/>
                      <a:pt x="1751" y="673"/>
                      <a:pt x="1752" y="673"/>
                    </a:cubicBezTo>
                    <a:cubicBezTo>
                      <a:pt x="1753" y="674"/>
                      <a:pt x="1755" y="674"/>
                      <a:pt x="1756" y="675"/>
                    </a:cubicBezTo>
                    <a:cubicBezTo>
                      <a:pt x="1763" y="677"/>
                      <a:pt x="1771" y="676"/>
                      <a:pt x="1776" y="670"/>
                    </a:cubicBezTo>
                    <a:cubicBezTo>
                      <a:pt x="1781" y="663"/>
                      <a:pt x="1784" y="655"/>
                      <a:pt x="1782" y="646"/>
                    </a:cubicBezTo>
                    <a:cubicBezTo>
                      <a:pt x="1781" y="641"/>
                      <a:pt x="1779" y="636"/>
                      <a:pt x="1778" y="631"/>
                    </a:cubicBezTo>
                    <a:cubicBezTo>
                      <a:pt x="1777" y="627"/>
                      <a:pt x="1775" y="624"/>
                      <a:pt x="1772" y="622"/>
                    </a:cubicBezTo>
                    <a:cubicBezTo>
                      <a:pt x="1769" y="618"/>
                      <a:pt x="1764" y="616"/>
                      <a:pt x="1759" y="614"/>
                    </a:cubicBezTo>
                    <a:cubicBezTo>
                      <a:pt x="1758" y="614"/>
                      <a:pt x="1757" y="614"/>
                      <a:pt x="1756" y="613"/>
                    </a:cubicBezTo>
                    <a:cubicBezTo>
                      <a:pt x="1754" y="613"/>
                      <a:pt x="1753" y="611"/>
                      <a:pt x="1753" y="610"/>
                    </a:cubicBezTo>
                    <a:cubicBezTo>
                      <a:pt x="1754" y="609"/>
                      <a:pt x="1755" y="608"/>
                      <a:pt x="1756" y="608"/>
                    </a:cubicBezTo>
                    <a:cubicBezTo>
                      <a:pt x="1758" y="608"/>
                      <a:pt x="1760" y="608"/>
                      <a:pt x="1762" y="608"/>
                    </a:cubicBezTo>
                    <a:cubicBezTo>
                      <a:pt x="1769" y="608"/>
                      <a:pt x="1776" y="610"/>
                      <a:pt x="1783" y="608"/>
                    </a:cubicBezTo>
                    <a:cubicBezTo>
                      <a:pt x="1786" y="607"/>
                      <a:pt x="1789" y="606"/>
                      <a:pt x="1793" y="605"/>
                    </a:cubicBezTo>
                    <a:cubicBezTo>
                      <a:pt x="1801" y="603"/>
                      <a:pt x="1807" y="598"/>
                      <a:pt x="1813" y="591"/>
                    </a:cubicBezTo>
                    <a:cubicBezTo>
                      <a:pt x="1814" y="589"/>
                      <a:pt x="1816" y="587"/>
                      <a:pt x="1818" y="585"/>
                    </a:cubicBezTo>
                    <a:cubicBezTo>
                      <a:pt x="1820" y="581"/>
                      <a:pt x="1822" y="577"/>
                      <a:pt x="1824" y="573"/>
                    </a:cubicBezTo>
                    <a:cubicBezTo>
                      <a:pt x="1828" y="563"/>
                      <a:pt x="1830" y="552"/>
                      <a:pt x="1832" y="541"/>
                    </a:cubicBezTo>
                    <a:cubicBezTo>
                      <a:pt x="1833" y="539"/>
                      <a:pt x="1833" y="537"/>
                      <a:pt x="1833" y="535"/>
                    </a:cubicBezTo>
                    <a:cubicBezTo>
                      <a:pt x="1833" y="531"/>
                      <a:pt x="1832" y="526"/>
                      <a:pt x="1832" y="521"/>
                    </a:cubicBezTo>
                    <a:cubicBezTo>
                      <a:pt x="1832" y="520"/>
                      <a:pt x="1831" y="518"/>
                      <a:pt x="1831" y="517"/>
                    </a:cubicBezTo>
                    <a:cubicBezTo>
                      <a:pt x="1828" y="507"/>
                      <a:pt x="1823" y="499"/>
                      <a:pt x="1817" y="492"/>
                    </a:cubicBezTo>
                    <a:cubicBezTo>
                      <a:pt x="1811" y="485"/>
                      <a:pt x="1803" y="480"/>
                      <a:pt x="1795" y="478"/>
                    </a:cubicBezTo>
                    <a:cubicBezTo>
                      <a:pt x="1791" y="476"/>
                      <a:pt x="1786" y="475"/>
                      <a:pt x="1781" y="476"/>
                    </a:cubicBezTo>
                    <a:cubicBezTo>
                      <a:pt x="1778" y="477"/>
                      <a:pt x="1775" y="478"/>
                      <a:pt x="1772" y="479"/>
                    </a:cubicBezTo>
                    <a:cubicBezTo>
                      <a:pt x="1769" y="482"/>
                      <a:pt x="1765" y="481"/>
                      <a:pt x="1763" y="483"/>
                    </a:cubicBezTo>
                    <a:cubicBezTo>
                      <a:pt x="1761" y="484"/>
                      <a:pt x="1760" y="485"/>
                      <a:pt x="1759" y="486"/>
                    </a:cubicBezTo>
                    <a:cubicBezTo>
                      <a:pt x="1757" y="489"/>
                      <a:pt x="1755" y="491"/>
                      <a:pt x="1752" y="492"/>
                    </a:cubicBezTo>
                    <a:cubicBezTo>
                      <a:pt x="1751" y="491"/>
                      <a:pt x="1750" y="490"/>
                      <a:pt x="1748" y="489"/>
                    </a:cubicBezTo>
                    <a:cubicBezTo>
                      <a:pt x="1751" y="483"/>
                      <a:pt x="1755" y="477"/>
                      <a:pt x="1759" y="472"/>
                    </a:cubicBezTo>
                    <a:cubicBezTo>
                      <a:pt x="1763" y="466"/>
                      <a:pt x="1765" y="460"/>
                      <a:pt x="1763" y="452"/>
                    </a:cubicBezTo>
                    <a:cubicBezTo>
                      <a:pt x="1763" y="451"/>
                      <a:pt x="1763" y="451"/>
                      <a:pt x="1762" y="450"/>
                    </a:cubicBezTo>
                    <a:cubicBezTo>
                      <a:pt x="1761" y="438"/>
                      <a:pt x="1749" y="429"/>
                      <a:pt x="1736" y="431"/>
                    </a:cubicBezTo>
                    <a:cubicBezTo>
                      <a:pt x="1732" y="432"/>
                      <a:pt x="1728" y="433"/>
                      <a:pt x="1725" y="435"/>
                    </a:cubicBezTo>
                    <a:cubicBezTo>
                      <a:pt x="1723" y="437"/>
                      <a:pt x="1720" y="439"/>
                      <a:pt x="1718" y="440"/>
                    </a:cubicBezTo>
                    <a:cubicBezTo>
                      <a:pt x="1713" y="444"/>
                      <a:pt x="1709" y="448"/>
                      <a:pt x="1707" y="454"/>
                    </a:cubicBezTo>
                    <a:cubicBezTo>
                      <a:pt x="1706" y="454"/>
                      <a:pt x="1706" y="455"/>
                      <a:pt x="1706" y="455"/>
                    </a:cubicBezTo>
                    <a:cubicBezTo>
                      <a:pt x="1705" y="455"/>
                      <a:pt x="1704" y="454"/>
                      <a:pt x="1704" y="454"/>
                    </a:cubicBezTo>
                    <a:cubicBezTo>
                      <a:pt x="1702" y="451"/>
                      <a:pt x="1702" y="449"/>
                      <a:pt x="1703" y="446"/>
                    </a:cubicBezTo>
                    <a:cubicBezTo>
                      <a:pt x="1705" y="441"/>
                      <a:pt x="1708" y="436"/>
                      <a:pt x="1709" y="431"/>
                    </a:cubicBezTo>
                    <a:cubicBezTo>
                      <a:pt x="1712" y="420"/>
                      <a:pt x="1714" y="408"/>
                      <a:pt x="1712" y="396"/>
                    </a:cubicBezTo>
                    <a:cubicBezTo>
                      <a:pt x="1710" y="384"/>
                      <a:pt x="1705" y="376"/>
                      <a:pt x="1695" y="369"/>
                    </a:cubicBezTo>
                    <a:cubicBezTo>
                      <a:pt x="1693" y="368"/>
                      <a:pt x="1692" y="368"/>
                      <a:pt x="1690" y="367"/>
                    </a:cubicBezTo>
                    <a:cubicBezTo>
                      <a:pt x="1685" y="363"/>
                      <a:pt x="1679" y="362"/>
                      <a:pt x="1673" y="364"/>
                    </a:cubicBezTo>
                    <a:cubicBezTo>
                      <a:pt x="1666" y="365"/>
                      <a:pt x="1660" y="369"/>
                      <a:pt x="1654" y="373"/>
                    </a:cubicBezTo>
                    <a:cubicBezTo>
                      <a:pt x="1647" y="380"/>
                      <a:pt x="1641" y="388"/>
                      <a:pt x="1636" y="396"/>
                    </a:cubicBezTo>
                    <a:cubicBezTo>
                      <a:pt x="1633" y="401"/>
                      <a:pt x="1629" y="406"/>
                      <a:pt x="1629" y="413"/>
                    </a:cubicBezTo>
                    <a:cubicBezTo>
                      <a:pt x="1629" y="413"/>
                      <a:pt x="1628" y="414"/>
                      <a:pt x="1627" y="415"/>
                    </a:cubicBezTo>
                    <a:cubicBezTo>
                      <a:pt x="1622" y="414"/>
                      <a:pt x="1619" y="412"/>
                      <a:pt x="1618" y="407"/>
                    </a:cubicBezTo>
                    <a:cubicBezTo>
                      <a:pt x="1617" y="405"/>
                      <a:pt x="1616" y="403"/>
                      <a:pt x="1615" y="401"/>
                    </a:cubicBezTo>
                    <a:cubicBezTo>
                      <a:pt x="1610" y="393"/>
                      <a:pt x="1604" y="387"/>
                      <a:pt x="1598" y="380"/>
                    </a:cubicBezTo>
                    <a:cubicBezTo>
                      <a:pt x="1597" y="379"/>
                      <a:pt x="1596" y="378"/>
                      <a:pt x="1594" y="377"/>
                    </a:cubicBezTo>
                    <a:cubicBezTo>
                      <a:pt x="1588" y="372"/>
                      <a:pt x="1581" y="370"/>
                      <a:pt x="1573" y="369"/>
                    </a:cubicBezTo>
                    <a:cubicBezTo>
                      <a:pt x="1570" y="368"/>
                      <a:pt x="1566" y="369"/>
                      <a:pt x="1563" y="370"/>
                    </a:cubicBezTo>
                    <a:cubicBezTo>
                      <a:pt x="1559" y="372"/>
                      <a:pt x="1555" y="374"/>
                      <a:pt x="1551" y="376"/>
                    </a:cubicBezTo>
                    <a:cubicBezTo>
                      <a:pt x="1546" y="378"/>
                      <a:pt x="1541" y="382"/>
                      <a:pt x="1537" y="388"/>
                    </a:cubicBezTo>
                    <a:cubicBezTo>
                      <a:pt x="1532" y="395"/>
                      <a:pt x="1530" y="403"/>
                      <a:pt x="1528" y="412"/>
                    </a:cubicBezTo>
                    <a:cubicBezTo>
                      <a:pt x="1527" y="420"/>
                      <a:pt x="1527" y="428"/>
                      <a:pt x="1527" y="436"/>
                    </a:cubicBezTo>
                    <a:cubicBezTo>
                      <a:pt x="1527" y="437"/>
                      <a:pt x="1528" y="439"/>
                      <a:pt x="1528" y="440"/>
                    </a:cubicBezTo>
                    <a:cubicBezTo>
                      <a:pt x="1529" y="446"/>
                      <a:pt x="1531" y="453"/>
                      <a:pt x="1534" y="458"/>
                    </a:cubicBezTo>
                    <a:cubicBezTo>
                      <a:pt x="1529" y="461"/>
                      <a:pt x="1528" y="461"/>
                      <a:pt x="1524" y="459"/>
                    </a:cubicBezTo>
                    <a:cubicBezTo>
                      <a:pt x="1521" y="458"/>
                      <a:pt x="1519" y="456"/>
                      <a:pt x="1516" y="456"/>
                    </a:cubicBezTo>
                    <a:cubicBezTo>
                      <a:pt x="1509" y="454"/>
                      <a:pt x="1503" y="453"/>
                      <a:pt x="1497" y="453"/>
                    </a:cubicBezTo>
                    <a:cubicBezTo>
                      <a:pt x="1488" y="452"/>
                      <a:pt x="1481" y="457"/>
                      <a:pt x="1474" y="462"/>
                    </a:cubicBezTo>
                    <a:cubicBezTo>
                      <a:pt x="1474" y="462"/>
                      <a:pt x="1473" y="462"/>
                      <a:pt x="1473" y="462"/>
                    </a:cubicBezTo>
                    <a:cubicBezTo>
                      <a:pt x="1469" y="468"/>
                      <a:pt x="1464" y="473"/>
                      <a:pt x="1461" y="479"/>
                    </a:cubicBezTo>
                    <a:cubicBezTo>
                      <a:pt x="1460" y="484"/>
                      <a:pt x="1458" y="488"/>
                      <a:pt x="1458" y="493"/>
                    </a:cubicBezTo>
                    <a:cubicBezTo>
                      <a:pt x="1458" y="494"/>
                      <a:pt x="1458" y="494"/>
                      <a:pt x="1457" y="495"/>
                    </a:cubicBezTo>
                    <a:cubicBezTo>
                      <a:pt x="1455" y="499"/>
                      <a:pt x="1456" y="503"/>
                      <a:pt x="1456" y="507"/>
                    </a:cubicBezTo>
                    <a:cubicBezTo>
                      <a:pt x="1456" y="511"/>
                      <a:pt x="1457" y="515"/>
                      <a:pt x="1457" y="519"/>
                    </a:cubicBezTo>
                    <a:cubicBezTo>
                      <a:pt x="1458" y="525"/>
                      <a:pt x="1460" y="530"/>
                      <a:pt x="1463" y="535"/>
                    </a:cubicBezTo>
                    <a:cubicBezTo>
                      <a:pt x="1464" y="537"/>
                      <a:pt x="1465" y="539"/>
                      <a:pt x="1466" y="541"/>
                    </a:cubicBezTo>
                    <a:cubicBezTo>
                      <a:pt x="1469" y="544"/>
                      <a:pt x="1471" y="548"/>
                      <a:pt x="1474" y="550"/>
                    </a:cubicBezTo>
                    <a:cubicBezTo>
                      <a:pt x="1479" y="555"/>
                      <a:pt x="1484" y="561"/>
                      <a:pt x="1491" y="560"/>
                    </a:cubicBezTo>
                    <a:cubicBezTo>
                      <a:pt x="1492" y="562"/>
                      <a:pt x="1493" y="564"/>
                      <a:pt x="1494" y="565"/>
                    </a:cubicBezTo>
                    <a:cubicBezTo>
                      <a:pt x="1494" y="565"/>
                      <a:pt x="1494" y="565"/>
                      <a:pt x="1493" y="566"/>
                    </a:cubicBezTo>
                    <a:cubicBezTo>
                      <a:pt x="1491" y="567"/>
                      <a:pt x="1489" y="567"/>
                      <a:pt x="1487" y="567"/>
                    </a:cubicBezTo>
                    <a:close/>
                    <a:moveTo>
                      <a:pt x="567" y="453"/>
                    </a:moveTo>
                    <a:cubicBezTo>
                      <a:pt x="569" y="453"/>
                      <a:pt x="570" y="453"/>
                      <a:pt x="572" y="453"/>
                    </a:cubicBezTo>
                    <a:cubicBezTo>
                      <a:pt x="579" y="452"/>
                      <a:pt x="586" y="451"/>
                      <a:pt x="593" y="450"/>
                    </a:cubicBezTo>
                    <a:cubicBezTo>
                      <a:pt x="599" y="449"/>
                      <a:pt x="605" y="449"/>
                      <a:pt x="611" y="447"/>
                    </a:cubicBezTo>
                    <a:cubicBezTo>
                      <a:pt x="621" y="445"/>
                      <a:pt x="631" y="444"/>
                      <a:pt x="640" y="443"/>
                    </a:cubicBezTo>
                    <a:cubicBezTo>
                      <a:pt x="641" y="443"/>
                      <a:pt x="642" y="443"/>
                      <a:pt x="642" y="442"/>
                    </a:cubicBezTo>
                    <a:cubicBezTo>
                      <a:pt x="641" y="441"/>
                      <a:pt x="640" y="440"/>
                      <a:pt x="639" y="439"/>
                    </a:cubicBezTo>
                    <a:cubicBezTo>
                      <a:pt x="636" y="436"/>
                      <a:pt x="633" y="434"/>
                      <a:pt x="630" y="431"/>
                    </a:cubicBezTo>
                    <a:cubicBezTo>
                      <a:pt x="628" y="430"/>
                      <a:pt x="627" y="428"/>
                      <a:pt x="626" y="426"/>
                    </a:cubicBezTo>
                    <a:cubicBezTo>
                      <a:pt x="625" y="423"/>
                      <a:pt x="623" y="420"/>
                      <a:pt x="620" y="418"/>
                    </a:cubicBezTo>
                    <a:cubicBezTo>
                      <a:pt x="619" y="418"/>
                      <a:pt x="618" y="417"/>
                      <a:pt x="617" y="415"/>
                    </a:cubicBezTo>
                    <a:cubicBezTo>
                      <a:pt x="613" y="409"/>
                      <a:pt x="609" y="402"/>
                      <a:pt x="605" y="396"/>
                    </a:cubicBezTo>
                    <a:cubicBezTo>
                      <a:pt x="605" y="395"/>
                      <a:pt x="604" y="395"/>
                      <a:pt x="604" y="394"/>
                    </a:cubicBezTo>
                    <a:cubicBezTo>
                      <a:pt x="603" y="395"/>
                      <a:pt x="602" y="395"/>
                      <a:pt x="601" y="396"/>
                    </a:cubicBezTo>
                    <a:cubicBezTo>
                      <a:pt x="599" y="399"/>
                      <a:pt x="597" y="403"/>
                      <a:pt x="595" y="406"/>
                    </a:cubicBezTo>
                    <a:cubicBezTo>
                      <a:pt x="591" y="413"/>
                      <a:pt x="587" y="420"/>
                      <a:pt x="582" y="426"/>
                    </a:cubicBezTo>
                    <a:cubicBezTo>
                      <a:pt x="577" y="433"/>
                      <a:pt x="573" y="441"/>
                      <a:pt x="569" y="448"/>
                    </a:cubicBezTo>
                    <a:cubicBezTo>
                      <a:pt x="568" y="449"/>
                      <a:pt x="567" y="451"/>
                      <a:pt x="567" y="453"/>
                    </a:cubicBezTo>
                    <a:close/>
                    <a:moveTo>
                      <a:pt x="514" y="261"/>
                    </a:moveTo>
                    <a:cubicBezTo>
                      <a:pt x="517" y="265"/>
                      <a:pt x="520" y="267"/>
                      <a:pt x="523" y="270"/>
                    </a:cubicBezTo>
                    <a:cubicBezTo>
                      <a:pt x="541" y="282"/>
                      <a:pt x="559" y="294"/>
                      <a:pt x="577" y="305"/>
                    </a:cubicBezTo>
                    <a:cubicBezTo>
                      <a:pt x="578" y="306"/>
                      <a:pt x="579" y="306"/>
                      <a:pt x="580" y="306"/>
                    </a:cubicBezTo>
                    <a:cubicBezTo>
                      <a:pt x="581" y="302"/>
                      <a:pt x="581" y="299"/>
                      <a:pt x="581" y="295"/>
                    </a:cubicBezTo>
                    <a:cubicBezTo>
                      <a:pt x="582" y="288"/>
                      <a:pt x="584" y="280"/>
                      <a:pt x="585" y="273"/>
                    </a:cubicBezTo>
                    <a:cubicBezTo>
                      <a:pt x="587" y="262"/>
                      <a:pt x="592" y="251"/>
                      <a:pt x="594" y="241"/>
                    </a:cubicBezTo>
                    <a:cubicBezTo>
                      <a:pt x="594" y="239"/>
                      <a:pt x="595" y="239"/>
                      <a:pt x="595" y="237"/>
                    </a:cubicBezTo>
                    <a:cubicBezTo>
                      <a:pt x="596" y="237"/>
                      <a:pt x="595" y="236"/>
                      <a:pt x="596" y="235"/>
                    </a:cubicBezTo>
                    <a:cubicBezTo>
                      <a:pt x="582" y="239"/>
                      <a:pt x="568" y="244"/>
                      <a:pt x="555" y="248"/>
                    </a:cubicBezTo>
                    <a:cubicBezTo>
                      <a:pt x="541" y="253"/>
                      <a:pt x="528" y="257"/>
                      <a:pt x="514" y="261"/>
                    </a:cubicBezTo>
                    <a:close/>
                    <a:moveTo>
                      <a:pt x="535" y="132"/>
                    </a:moveTo>
                    <a:cubicBezTo>
                      <a:pt x="525" y="128"/>
                      <a:pt x="512" y="126"/>
                      <a:pt x="508" y="126"/>
                    </a:cubicBezTo>
                    <a:cubicBezTo>
                      <a:pt x="508" y="126"/>
                      <a:pt x="508" y="127"/>
                      <a:pt x="509" y="127"/>
                    </a:cubicBezTo>
                    <a:cubicBezTo>
                      <a:pt x="512" y="131"/>
                      <a:pt x="515" y="134"/>
                      <a:pt x="519" y="138"/>
                    </a:cubicBezTo>
                    <a:cubicBezTo>
                      <a:pt x="528" y="149"/>
                      <a:pt x="538" y="160"/>
                      <a:pt x="548" y="171"/>
                    </a:cubicBezTo>
                    <a:cubicBezTo>
                      <a:pt x="554" y="178"/>
                      <a:pt x="561" y="185"/>
                      <a:pt x="567" y="192"/>
                    </a:cubicBezTo>
                    <a:cubicBezTo>
                      <a:pt x="573" y="199"/>
                      <a:pt x="579" y="205"/>
                      <a:pt x="584" y="212"/>
                    </a:cubicBezTo>
                    <a:cubicBezTo>
                      <a:pt x="588" y="216"/>
                      <a:pt x="592" y="221"/>
                      <a:pt x="596" y="225"/>
                    </a:cubicBezTo>
                    <a:cubicBezTo>
                      <a:pt x="596" y="226"/>
                      <a:pt x="597" y="227"/>
                      <a:pt x="599" y="226"/>
                    </a:cubicBezTo>
                    <a:cubicBezTo>
                      <a:pt x="606" y="208"/>
                      <a:pt x="615" y="191"/>
                      <a:pt x="627" y="175"/>
                    </a:cubicBezTo>
                    <a:cubicBezTo>
                      <a:pt x="625" y="174"/>
                      <a:pt x="624" y="173"/>
                      <a:pt x="622" y="172"/>
                    </a:cubicBezTo>
                    <a:cubicBezTo>
                      <a:pt x="624" y="172"/>
                      <a:pt x="626" y="173"/>
                      <a:pt x="628" y="173"/>
                    </a:cubicBezTo>
                    <a:cubicBezTo>
                      <a:pt x="629" y="173"/>
                      <a:pt x="630" y="172"/>
                      <a:pt x="631" y="171"/>
                    </a:cubicBezTo>
                    <a:cubicBezTo>
                      <a:pt x="634" y="169"/>
                      <a:pt x="636" y="166"/>
                      <a:pt x="639" y="163"/>
                    </a:cubicBezTo>
                    <a:cubicBezTo>
                      <a:pt x="639" y="163"/>
                      <a:pt x="638" y="162"/>
                      <a:pt x="638" y="162"/>
                    </a:cubicBezTo>
                    <a:cubicBezTo>
                      <a:pt x="634" y="161"/>
                      <a:pt x="631" y="160"/>
                      <a:pt x="627" y="159"/>
                    </a:cubicBezTo>
                    <a:cubicBezTo>
                      <a:pt x="624" y="158"/>
                      <a:pt x="619" y="157"/>
                      <a:pt x="616" y="156"/>
                    </a:cubicBezTo>
                    <a:cubicBezTo>
                      <a:pt x="607" y="153"/>
                      <a:pt x="599" y="150"/>
                      <a:pt x="590" y="148"/>
                    </a:cubicBezTo>
                    <a:cubicBezTo>
                      <a:pt x="583" y="145"/>
                      <a:pt x="576" y="143"/>
                      <a:pt x="568" y="142"/>
                    </a:cubicBezTo>
                    <a:cubicBezTo>
                      <a:pt x="566" y="142"/>
                      <a:pt x="566" y="142"/>
                      <a:pt x="562" y="139"/>
                    </a:cubicBezTo>
                    <a:cubicBezTo>
                      <a:pt x="562" y="139"/>
                      <a:pt x="562" y="140"/>
                      <a:pt x="561" y="141"/>
                    </a:cubicBezTo>
                    <a:cubicBezTo>
                      <a:pt x="553" y="136"/>
                      <a:pt x="544" y="135"/>
                      <a:pt x="535" y="132"/>
                    </a:cubicBezTo>
                    <a:close/>
                    <a:moveTo>
                      <a:pt x="476" y="362"/>
                    </a:moveTo>
                    <a:cubicBezTo>
                      <a:pt x="475" y="363"/>
                      <a:pt x="474" y="364"/>
                      <a:pt x="474" y="365"/>
                    </a:cubicBezTo>
                    <a:cubicBezTo>
                      <a:pt x="481" y="366"/>
                      <a:pt x="488" y="368"/>
                      <a:pt x="495" y="369"/>
                    </a:cubicBezTo>
                    <a:cubicBezTo>
                      <a:pt x="502" y="370"/>
                      <a:pt x="509" y="371"/>
                      <a:pt x="515" y="372"/>
                    </a:cubicBezTo>
                    <a:cubicBezTo>
                      <a:pt x="522" y="373"/>
                      <a:pt x="529" y="374"/>
                      <a:pt x="536" y="375"/>
                    </a:cubicBezTo>
                    <a:cubicBezTo>
                      <a:pt x="543" y="376"/>
                      <a:pt x="550" y="378"/>
                      <a:pt x="557" y="379"/>
                    </a:cubicBezTo>
                    <a:cubicBezTo>
                      <a:pt x="564" y="380"/>
                      <a:pt x="571" y="382"/>
                      <a:pt x="578" y="382"/>
                    </a:cubicBezTo>
                    <a:cubicBezTo>
                      <a:pt x="585" y="382"/>
                      <a:pt x="591" y="385"/>
                      <a:pt x="598" y="384"/>
                    </a:cubicBezTo>
                    <a:cubicBezTo>
                      <a:pt x="599" y="382"/>
                      <a:pt x="597" y="380"/>
                      <a:pt x="596" y="379"/>
                    </a:cubicBezTo>
                    <a:cubicBezTo>
                      <a:pt x="592" y="372"/>
                      <a:pt x="590" y="365"/>
                      <a:pt x="588" y="358"/>
                    </a:cubicBezTo>
                    <a:cubicBezTo>
                      <a:pt x="585" y="347"/>
                      <a:pt x="583" y="336"/>
                      <a:pt x="582" y="325"/>
                    </a:cubicBezTo>
                    <a:cubicBezTo>
                      <a:pt x="582" y="324"/>
                      <a:pt x="581" y="322"/>
                      <a:pt x="581" y="320"/>
                    </a:cubicBezTo>
                    <a:cubicBezTo>
                      <a:pt x="581" y="319"/>
                      <a:pt x="581" y="317"/>
                      <a:pt x="579" y="316"/>
                    </a:cubicBezTo>
                    <a:cubicBezTo>
                      <a:pt x="577" y="317"/>
                      <a:pt x="574" y="318"/>
                      <a:pt x="571" y="319"/>
                    </a:cubicBezTo>
                    <a:cubicBezTo>
                      <a:pt x="562" y="323"/>
                      <a:pt x="554" y="327"/>
                      <a:pt x="545" y="331"/>
                    </a:cubicBezTo>
                    <a:cubicBezTo>
                      <a:pt x="536" y="335"/>
                      <a:pt x="527" y="339"/>
                      <a:pt x="519" y="342"/>
                    </a:cubicBezTo>
                    <a:cubicBezTo>
                      <a:pt x="504" y="349"/>
                      <a:pt x="490" y="355"/>
                      <a:pt x="476" y="362"/>
                    </a:cubicBezTo>
                    <a:close/>
                    <a:moveTo>
                      <a:pt x="705" y="72"/>
                    </a:moveTo>
                    <a:cubicBezTo>
                      <a:pt x="705" y="86"/>
                      <a:pt x="706" y="101"/>
                      <a:pt x="707" y="115"/>
                    </a:cubicBezTo>
                    <a:cubicBezTo>
                      <a:pt x="707" y="118"/>
                      <a:pt x="707" y="121"/>
                      <a:pt x="707" y="123"/>
                    </a:cubicBezTo>
                    <a:cubicBezTo>
                      <a:pt x="708" y="126"/>
                      <a:pt x="710" y="128"/>
                      <a:pt x="712" y="128"/>
                    </a:cubicBezTo>
                    <a:cubicBezTo>
                      <a:pt x="717" y="127"/>
                      <a:pt x="723" y="126"/>
                      <a:pt x="728" y="125"/>
                    </a:cubicBezTo>
                    <a:cubicBezTo>
                      <a:pt x="736" y="124"/>
                      <a:pt x="744" y="123"/>
                      <a:pt x="752" y="122"/>
                    </a:cubicBezTo>
                    <a:cubicBezTo>
                      <a:pt x="753" y="122"/>
                      <a:pt x="755" y="122"/>
                      <a:pt x="756" y="122"/>
                    </a:cubicBezTo>
                    <a:cubicBezTo>
                      <a:pt x="757" y="121"/>
                      <a:pt x="758" y="121"/>
                      <a:pt x="758" y="120"/>
                    </a:cubicBezTo>
                    <a:cubicBezTo>
                      <a:pt x="758" y="119"/>
                      <a:pt x="757" y="118"/>
                      <a:pt x="756" y="118"/>
                    </a:cubicBezTo>
                    <a:cubicBezTo>
                      <a:pt x="755" y="118"/>
                      <a:pt x="754" y="117"/>
                      <a:pt x="754" y="115"/>
                    </a:cubicBezTo>
                    <a:cubicBezTo>
                      <a:pt x="755" y="111"/>
                      <a:pt x="753" y="108"/>
                      <a:pt x="752" y="104"/>
                    </a:cubicBezTo>
                    <a:cubicBezTo>
                      <a:pt x="747" y="94"/>
                      <a:pt x="741" y="85"/>
                      <a:pt x="737" y="75"/>
                    </a:cubicBezTo>
                    <a:cubicBezTo>
                      <a:pt x="737" y="74"/>
                      <a:pt x="737" y="74"/>
                      <a:pt x="737" y="74"/>
                    </a:cubicBezTo>
                    <a:cubicBezTo>
                      <a:pt x="734" y="71"/>
                      <a:pt x="734" y="68"/>
                      <a:pt x="732" y="65"/>
                    </a:cubicBezTo>
                    <a:cubicBezTo>
                      <a:pt x="730" y="61"/>
                      <a:pt x="729" y="56"/>
                      <a:pt x="727" y="52"/>
                    </a:cubicBezTo>
                    <a:cubicBezTo>
                      <a:pt x="722" y="44"/>
                      <a:pt x="719" y="36"/>
                      <a:pt x="714" y="29"/>
                    </a:cubicBezTo>
                    <a:cubicBezTo>
                      <a:pt x="713" y="26"/>
                      <a:pt x="712" y="24"/>
                      <a:pt x="711" y="22"/>
                    </a:cubicBezTo>
                    <a:cubicBezTo>
                      <a:pt x="710" y="18"/>
                      <a:pt x="709" y="15"/>
                      <a:pt x="706" y="10"/>
                    </a:cubicBezTo>
                    <a:cubicBezTo>
                      <a:pt x="706" y="21"/>
                      <a:pt x="705" y="30"/>
                      <a:pt x="705" y="39"/>
                    </a:cubicBezTo>
                    <a:cubicBezTo>
                      <a:pt x="705" y="50"/>
                      <a:pt x="705" y="61"/>
                      <a:pt x="705" y="72"/>
                    </a:cubicBezTo>
                    <a:close/>
                    <a:moveTo>
                      <a:pt x="695" y="478"/>
                    </a:moveTo>
                    <a:cubicBezTo>
                      <a:pt x="689" y="474"/>
                      <a:pt x="682" y="470"/>
                      <a:pt x="675" y="466"/>
                    </a:cubicBezTo>
                    <a:cubicBezTo>
                      <a:pt x="671" y="463"/>
                      <a:pt x="666" y="461"/>
                      <a:pt x="661" y="457"/>
                    </a:cubicBezTo>
                    <a:cubicBezTo>
                      <a:pt x="659" y="455"/>
                      <a:pt x="657" y="453"/>
                      <a:pt x="654" y="452"/>
                    </a:cubicBezTo>
                    <a:cubicBezTo>
                      <a:pt x="653" y="451"/>
                      <a:pt x="652" y="450"/>
                      <a:pt x="650" y="450"/>
                    </a:cubicBezTo>
                    <a:cubicBezTo>
                      <a:pt x="650" y="453"/>
                      <a:pt x="649" y="456"/>
                      <a:pt x="649" y="458"/>
                    </a:cubicBezTo>
                    <a:cubicBezTo>
                      <a:pt x="648" y="466"/>
                      <a:pt x="648" y="473"/>
                      <a:pt x="647" y="480"/>
                    </a:cubicBezTo>
                    <a:cubicBezTo>
                      <a:pt x="647" y="487"/>
                      <a:pt x="646" y="493"/>
                      <a:pt x="645" y="499"/>
                    </a:cubicBezTo>
                    <a:cubicBezTo>
                      <a:pt x="643" y="519"/>
                      <a:pt x="640" y="538"/>
                      <a:pt x="638" y="557"/>
                    </a:cubicBezTo>
                    <a:cubicBezTo>
                      <a:pt x="638" y="562"/>
                      <a:pt x="637" y="567"/>
                      <a:pt x="637" y="572"/>
                    </a:cubicBezTo>
                    <a:cubicBezTo>
                      <a:pt x="637" y="574"/>
                      <a:pt x="637" y="576"/>
                      <a:pt x="638" y="578"/>
                    </a:cubicBezTo>
                    <a:cubicBezTo>
                      <a:pt x="639" y="577"/>
                      <a:pt x="640" y="577"/>
                      <a:pt x="641" y="576"/>
                    </a:cubicBezTo>
                    <a:cubicBezTo>
                      <a:pt x="648" y="570"/>
                      <a:pt x="655" y="564"/>
                      <a:pt x="662" y="559"/>
                    </a:cubicBezTo>
                    <a:cubicBezTo>
                      <a:pt x="674" y="550"/>
                      <a:pt x="685" y="541"/>
                      <a:pt x="696" y="532"/>
                    </a:cubicBezTo>
                    <a:cubicBezTo>
                      <a:pt x="709" y="522"/>
                      <a:pt x="722" y="511"/>
                      <a:pt x="735" y="501"/>
                    </a:cubicBezTo>
                    <a:cubicBezTo>
                      <a:pt x="737" y="500"/>
                      <a:pt x="739" y="498"/>
                      <a:pt x="741" y="496"/>
                    </a:cubicBezTo>
                    <a:cubicBezTo>
                      <a:pt x="732" y="492"/>
                      <a:pt x="725" y="489"/>
                      <a:pt x="717" y="487"/>
                    </a:cubicBezTo>
                    <a:cubicBezTo>
                      <a:pt x="709" y="484"/>
                      <a:pt x="702" y="482"/>
                      <a:pt x="695" y="478"/>
                    </a:cubicBezTo>
                    <a:close/>
                    <a:moveTo>
                      <a:pt x="693" y="829"/>
                    </a:moveTo>
                    <a:cubicBezTo>
                      <a:pt x="687" y="827"/>
                      <a:pt x="681" y="824"/>
                      <a:pt x="675" y="825"/>
                    </a:cubicBezTo>
                    <a:cubicBezTo>
                      <a:pt x="674" y="825"/>
                      <a:pt x="672" y="824"/>
                      <a:pt x="671" y="824"/>
                    </a:cubicBezTo>
                    <a:cubicBezTo>
                      <a:pt x="670" y="824"/>
                      <a:pt x="669" y="823"/>
                      <a:pt x="668" y="821"/>
                    </a:cubicBezTo>
                    <a:cubicBezTo>
                      <a:pt x="671" y="821"/>
                      <a:pt x="673" y="820"/>
                      <a:pt x="675" y="820"/>
                    </a:cubicBezTo>
                    <a:cubicBezTo>
                      <a:pt x="682" y="819"/>
                      <a:pt x="689" y="817"/>
                      <a:pt x="696" y="815"/>
                    </a:cubicBezTo>
                    <a:cubicBezTo>
                      <a:pt x="704" y="811"/>
                      <a:pt x="711" y="807"/>
                      <a:pt x="716" y="799"/>
                    </a:cubicBezTo>
                    <a:cubicBezTo>
                      <a:pt x="718" y="796"/>
                      <a:pt x="721" y="792"/>
                      <a:pt x="723" y="789"/>
                    </a:cubicBezTo>
                    <a:cubicBezTo>
                      <a:pt x="728" y="781"/>
                      <a:pt x="730" y="773"/>
                      <a:pt x="729" y="763"/>
                    </a:cubicBezTo>
                    <a:cubicBezTo>
                      <a:pt x="728" y="758"/>
                      <a:pt x="727" y="754"/>
                      <a:pt x="725" y="749"/>
                    </a:cubicBezTo>
                    <a:cubicBezTo>
                      <a:pt x="722" y="742"/>
                      <a:pt x="716" y="736"/>
                      <a:pt x="710" y="732"/>
                    </a:cubicBezTo>
                    <a:cubicBezTo>
                      <a:pt x="704" y="727"/>
                      <a:pt x="697" y="724"/>
                      <a:pt x="689" y="725"/>
                    </a:cubicBezTo>
                    <a:cubicBezTo>
                      <a:pt x="688" y="725"/>
                      <a:pt x="687" y="725"/>
                      <a:pt x="686" y="724"/>
                    </a:cubicBezTo>
                    <a:cubicBezTo>
                      <a:pt x="678" y="724"/>
                      <a:pt x="671" y="726"/>
                      <a:pt x="664" y="729"/>
                    </a:cubicBezTo>
                    <a:cubicBezTo>
                      <a:pt x="660" y="731"/>
                      <a:pt x="658" y="733"/>
                      <a:pt x="655" y="735"/>
                    </a:cubicBezTo>
                    <a:cubicBezTo>
                      <a:pt x="653" y="736"/>
                      <a:pt x="652" y="737"/>
                      <a:pt x="651" y="737"/>
                    </a:cubicBezTo>
                    <a:cubicBezTo>
                      <a:pt x="650" y="735"/>
                      <a:pt x="649" y="734"/>
                      <a:pt x="647" y="732"/>
                    </a:cubicBezTo>
                    <a:cubicBezTo>
                      <a:pt x="649" y="731"/>
                      <a:pt x="650" y="729"/>
                      <a:pt x="652" y="728"/>
                    </a:cubicBezTo>
                    <a:cubicBezTo>
                      <a:pt x="652" y="727"/>
                      <a:pt x="654" y="726"/>
                      <a:pt x="654" y="725"/>
                    </a:cubicBezTo>
                    <a:cubicBezTo>
                      <a:pt x="659" y="716"/>
                      <a:pt x="664" y="707"/>
                      <a:pt x="665" y="696"/>
                    </a:cubicBezTo>
                    <a:cubicBezTo>
                      <a:pt x="666" y="688"/>
                      <a:pt x="665" y="680"/>
                      <a:pt x="662" y="672"/>
                    </a:cubicBezTo>
                    <a:cubicBezTo>
                      <a:pt x="661" y="671"/>
                      <a:pt x="660" y="669"/>
                      <a:pt x="659" y="668"/>
                    </a:cubicBezTo>
                    <a:cubicBezTo>
                      <a:pt x="654" y="663"/>
                      <a:pt x="648" y="659"/>
                      <a:pt x="641" y="657"/>
                    </a:cubicBezTo>
                    <a:cubicBezTo>
                      <a:pt x="637" y="656"/>
                      <a:pt x="632" y="656"/>
                      <a:pt x="628" y="655"/>
                    </a:cubicBezTo>
                    <a:cubicBezTo>
                      <a:pt x="621" y="655"/>
                      <a:pt x="615" y="657"/>
                      <a:pt x="609" y="661"/>
                    </a:cubicBezTo>
                    <a:cubicBezTo>
                      <a:pt x="607" y="663"/>
                      <a:pt x="605" y="664"/>
                      <a:pt x="603" y="666"/>
                    </a:cubicBezTo>
                    <a:cubicBezTo>
                      <a:pt x="595" y="672"/>
                      <a:pt x="590" y="680"/>
                      <a:pt x="586" y="689"/>
                    </a:cubicBezTo>
                    <a:cubicBezTo>
                      <a:pt x="585" y="691"/>
                      <a:pt x="584" y="693"/>
                      <a:pt x="583" y="695"/>
                    </a:cubicBezTo>
                    <a:cubicBezTo>
                      <a:pt x="582" y="697"/>
                      <a:pt x="580" y="699"/>
                      <a:pt x="577" y="700"/>
                    </a:cubicBezTo>
                    <a:cubicBezTo>
                      <a:pt x="575" y="697"/>
                      <a:pt x="575" y="693"/>
                      <a:pt x="576" y="690"/>
                    </a:cubicBezTo>
                    <a:cubicBezTo>
                      <a:pt x="579" y="685"/>
                      <a:pt x="579" y="680"/>
                      <a:pt x="580" y="674"/>
                    </a:cubicBezTo>
                    <a:cubicBezTo>
                      <a:pt x="580" y="670"/>
                      <a:pt x="580" y="666"/>
                      <a:pt x="580" y="661"/>
                    </a:cubicBezTo>
                    <a:cubicBezTo>
                      <a:pt x="579" y="655"/>
                      <a:pt x="578" y="650"/>
                      <a:pt x="574" y="645"/>
                    </a:cubicBezTo>
                    <a:cubicBezTo>
                      <a:pt x="573" y="644"/>
                      <a:pt x="572" y="643"/>
                      <a:pt x="571" y="643"/>
                    </a:cubicBezTo>
                    <a:cubicBezTo>
                      <a:pt x="567" y="636"/>
                      <a:pt x="561" y="633"/>
                      <a:pt x="554" y="631"/>
                    </a:cubicBezTo>
                    <a:cubicBezTo>
                      <a:pt x="535" y="625"/>
                      <a:pt x="516" y="635"/>
                      <a:pt x="509" y="650"/>
                    </a:cubicBezTo>
                    <a:cubicBezTo>
                      <a:pt x="507" y="653"/>
                      <a:pt x="506" y="657"/>
                      <a:pt x="504" y="661"/>
                    </a:cubicBezTo>
                    <a:cubicBezTo>
                      <a:pt x="503" y="664"/>
                      <a:pt x="502" y="668"/>
                      <a:pt x="502" y="671"/>
                    </a:cubicBezTo>
                    <a:cubicBezTo>
                      <a:pt x="502" y="678"/>
                      <a:pt x="501" y="684"/>
                      <a:pt x="502" y="691"/>
                    </a:cubicBezTo>
                    <a:cubicBezTo>
                      <a:pt x="502" y="697"/>
                      <a:pt x="501" y="704"/>
                      <a:pt x="504" y="710"/>
                    </a:cubicBezTo>
                    <a:cubicBezTo>
                      <a:pt x="504" y="712"/>
                      <a:pt x="503" y="714"/>
                      <a:pt x="502" y="715"/>
                    </a:cubicBezTo>
                    <a:cubicBezTo>
                      <a:pt x="501" y="715"/>
                      <a:pt x="499" y="714"/>
                      <a:pt x="498" y="714"/>
                    </a:cubicBezTo>
                    <a:cubicBezTo>
                      <a:pt x="497" y="707"/>
                      <a:pt x="494" y="703"/>
                      <a:pt x="489" y="699"/>
                    </a:cubicBezTo>
                    <a:cubicBezTo>
                      <a:pt x="486" y="697"/>
                      <a:pt x="484" y="695"/>
                      <a:pt x="481" y="694"/>
                    </a:cubicBezTo>
                    <a:cubicBezTo>
                      <a:pt x="472" y="688"/>
                      <a:pt x="463" y="685"/>
                      <a:pt x="453" y="688"/>
                    </a:cubicBezTo>
                    <a:cubicBezTo>
                      <a:pt x="449" y="689"/>
                      <a:pt x="446" y="690"/>
                      <a:pt x="442" y="691"/>
                    </a:cubicBezTo>
                    <a:cubicBezTo>
                      <a:pt x="432" y="695"/>
                      <a:pt x="425" y="702"/>
                      <a:pt x="421" y="712"/>
                    </a:cubicBezTo>
                    <a:cubicBezTo>
                      <a:pt x="420" y="714"/>
                      <a:pt x="419" y="715"/>
                      <a:pt x="418" y="717"/>
                    </a:cubicBezTo>
                    <a:cubicBezTo>
                      <a:pt x="411" y="733"/>
                      <a:pt x="411" y="748"/>
                      <a:pt x="419" y="763"/>
                    </a:cubicBezTo>
                    <a:cubicBezTo>
                      <a:pt x="422" y="769"/>
                      <a:pt x="426" y="775"/>
                      <a:pt x="429" y="781"/>
                    </a:cubicBezTo>
                    <a:cubicBezTo>
                      <a:pt x="430" y="782"/>
                      <a:pt x="431" y="783"/>
                      <a:pt x="432" y="784"/>
                    </a:cubicBezTo>
                    <a:cubicBezTo>
                      <a:pt x="436" y="788"/>
                      <a:pt x="439" y="792"/>
                      <a:pt x="442" y="796"/>
                    </a:cubicBezTo>
                    <a:cubicBezTo>
                      <a:pt x="443" y="798"/>
                      <a:pt x="444" y="799"/>
                      <a:pt x="446" y="800"/>
                    </a:cubicBezTo>
                    <a:cubicBezTo>
                      <a:pt x="447" y="800"/>
                      <a:pt x="447" y="801"/>
                      <a:pt x="448" y="802"/>
                    </a:cubicBezTo>
                    <a:cubicBezTo>
                      <a:pt x="446" y="804"/>
                      <a:pt x="444" y="804"/>
                      <a:pt x="442" y="804"/>
                    </a:cubicBezTo>
                    <a:cubicBezTo>
                      <a:pt x="439" y="804"/>
                      <a:pt x="435" y="803"/>
                      <a:pt x="432" y="803"/>
                    </a:cubicBezTo>
                    <a:cubicBezTo>
                      <a:pt x="429" y="803"/>
                      <a:pt x="427" y="803"/>
                      <a:pt x="424" y="804"/>
                    </a:cubicBezTo>
                    <a:cubicBezTo>
                      <a:pt x="421" y="804"/>
                      <a:pt x="418" y="806"/>
                      <a:pt x="416" y="809"/>
                    </a:cubicBezTo>
                    <a:cubicBezTo>
                      <a:pt x="413" y="813"/>
                      <a:pt x="411" y="818"/>
                      <a:pt x="410" y="823"/>
                    </a:cubicBezTo>
                    <a:cubicBezTo>
                      <a:pt x="409" y="830"/>
                      <a:pt x="412" y="837"/>
                      <a:pt x="417" y="842"/>
                    </a:cubicBezTo>
                    <a:cubicBezTo>
                      <a:pt x="419" y="845"/>
                      <a:pt x="423" y="848"/>
                      <a:pt x="426" y="851"/>
                    </a:cubicBezTo>
                    <a:cubicBezTo>
                      <a:pt x="428" y="853"/>
                      <a:pt x="431" y="855"/>
                      <a:pt x="433" y="858"/>
                    </a:cubicBezTo>
                    <a:cubicBezTo>
                      <a:pt x="435" y="859"/>
                      <a:pt x="436" y="860"/>
                      <a:pt x="438" y="861"/>
                    </a:cubicBezTo>
                    <a:cubicBezTo>
                      <a:pt x="443" y="861"/>
                      <a:pt x="448" y="862"/>
                      <a:pt x="453" y="862"/>
                    </a:cubicBezTo>
                    <a:cubicBezTo>
                      <a:pt x="458" y="862"/>
                      <a:pt x="463" y="862"/>
                      <a:pt x="468" y="863"/>
                    </a:cubicBezTo>
                    <a:cubicBezTo>
                      <a:pt x="475" y="863"/>
                      <a:pt x="481" y="864"/>
                      <a:pt x="488" y="864"/>
                    </a:cubicBezTo>
                    <a:cubicBezTo>
                      <a:pt x="491" y="864"/>
                      <a:pt x="494" y="864"/>
                      <a:pt x="496" y="864"/>
                    </a:cubicBezTo>
                    <a:cubicBezTo>
                      <a:pt x="512" y="865"/>
                      <a:pt x="527" y="866"/>
                      <a:pt x="543" y="866"/>
                    </a:cubicBezTo>
                    <a:cubicBezTo>
                      <a:pt x="558" y="866"/>
                      <a:pt x="574" y="866"/>
                      <a:pt x="590" y="866"/>
                    </a:cubicBezTo>
                    <a:cubicBezTo>
                      <a:pt x="597" y="866"/>
                      <a:pt x="604" y="866"/>
                      <a:pt x="611" y="866"/>
                    </a:cubicBezTo>
                    <a:cubicBezTo>
                      <a:pt x="621" y="866"/>
                      <a:pt x="631" y="865"/>
                      <a:pt x="641" y="865"/>
                    </a:cubicBezTo>
                    <a:cubicBezTo>
                      <a:pt x="651" y="865"/>
                      <a:pt x="660" y="865"/>
                      <a:pt x="670" y="864"/>
                    </a:cubicBezTo>
                    <a:cubicBezTo>
                      <a:pt x="682" y="864"/>
                      <a:pt x="694" y="862"/>
                      <a:pt x="705" y="862"/>
                    </a:cubicBezTo>
                    <a:cubicBezTo>
                      <a:pt x="709" y="862"/>
                      <a:pt x="710" y="861"/>
                      <a:pt x="710" y="857"/>
                    </a:cubicBezTo>
                    <a:cubicBezTo>
                      <a:pt x="710" y="856"/>
                      <a:pt x="710" y="855"/>
                      <a:pt x="710" y="854"/>
                    </a:cubicBezTo>
                    <a:cubicBezTo>
                      <a:pt x="708" y="848"/>
                      <a:pt x="706" y="843"/>
                      <a:pt x="703" y="838"/>
                    </a:cubicBezTo>
                    <a:cubicBezTo>
                      <a:pt x="701" y="833"/>
                      <a:pt x="697" y="830"/>
                      <a:pt x="693" y="829"/>
                    </a:cubicBezTo>
                    <a:close/>
                    <a:moveTo>
                      <a:pt x="680" y="112"/>
                    </a:moveTo>
                    <a:cubicBezTo>
                      <a:pt x="670" y="104"/>
                      <a:pt x="659" y="97"/>
                      <a:pt x="648" y="89"/>
                    </a:cubicBezTo>
                    <a:cubicBezTo>
                      <a:pt x="645" y="87"/>
                      <a:pt x="642" y="85"/>
                      <a:pt x="640" y="83"/>
                    </a:cubicBezTo>
                    <a:cubicBezTo>
                      <a:pt x="639" y="83"/>
                      <a:pt x="638" y="83"/>
                      <a:pt x="637" y="82"/>
                    </a:cubicBezTo>
                    <a:cubicBezTo>
                      <a:pt x="642" y="107"/>
                      <a:pt x="645" y="130"/>
                      <a:pt x="650" y="155"/>
                    </a:cubicBezTo>
                    <a:cubicBezTo>
                      <a:pt x="652" y="153"/>
                      <a:pt x="654" y="152"/>
                      <a:pt x="656" y="151"/>
                    </a:cubicBezTo>
                    <a:cubicBezTo>
                      <a:pt x="660" y="149"/>
                      <a:pt x="665" y="146"/>
                      <a:pt x="669" y="144"/>
                    </a:cubicBezTo>
                    <a:cubicBezTo>
                      <a:pt x="680" y="139"/>
                      <a:pt x="690" y="135"/>
                      <a:pt x="702" y="130"/>
                    </a:cubicBezTo>
                    <a:cubicBezTo>
                      <a:pt x="700" y="128"/>
                      <a:pt x="699" y="127"/>
                      <a:pt x="698" y="126"/>
                    </a:cubicBezTo>
                    <a:cubicBezTo>
                      <a:pt x="692" y="121"/>
                      <a:pt x="686" y="117"/>
                      <a:pt x="680" y="112"/>
                    </a:cubicBezTo>
                    <a:close/>
                    <a:moveTo>
                      <a:pt x="874" y="146"/>
                    </a:moveTo>
                    <a:cubicBezTo>
                      <a:pt x="876" y="148"/>
                      <a:pt x="878" y="149"/>
                      <a:pt x="880" y="150"/>
                    </a:cubicBezTo>
                    <a:cubicBezTo>
                      <a:pt x="894" y="160"/>
                      <a:pt x="908" y="171"/>
                      <a:pt x="921" y="184"/>
                    </a:cubicBezTo>
                    <a:cubicBezTo>
                      <a:pt x="921" y="185"/>
                      <a:pt x="923" y="185"/>
                      <a:pt x="924" y="186"/>
                    </a:cubicBezTo>
                    <a:cubicBezTo>
                      <a:pt x="930" y="177"/>
                      <a:pt x="934" y="167"/>
                      <a:pt x="940" y="157"/>
                    </a:cubicBezTo>
                    <a:cubicBezTo>
                      <a:pt x="945" y="147"/>
                      <a:pt x="950" y="137"/>
                      <a:pt x="955" y="127"/>
                    </a:cubicBezTo>
                    <a:cubicBezTo>
                      <a:pt x="961" y="117"/>
                      <a:pt x="966" y="108"/>
                      <a:pt x="972" y="98"/>
                    </a:cubicBezTo>
                    <a:cubicBezTo>
                      <a:pt x="971" y="98"/>
                      <a:pt x="970" y="98"/>
                      <a:pt x="970" y="98"/>
                    </a:cubicBezTo>
                    <a:cubicBezTo>
                      <a:pt x="964" y="101"/>
                      <a:pt x="958" y="103"/>
                      <a:pt x="952" y="106"/>
                    </a:cubicBezTo>
                    <a:cubicBezTo>
                      <a:pt x="948" y="109"/>
                      <a:pt x="944" y="111"/>
                      <a:pt x="940" y="113"/>
                    </a:cubicBezTo>
                    <a:cubicBezTo>
                      <a:pt x="928" y="119"/>
                      <a:pt x="916" y="125"/>
                      <a:pt x="904" y="131"/>
                    </a:cubicBezTo>
                    <a:cubicBezTo>
                      <a:pt x="894" y="135"/>
                      <a:pt x="885" y="141"/>
                      <a:pt x="874" y="146"/>
                    </a:cubicBezTo>
                    <a:close/>
                    <a:moveTo>
                      <a:pt x="844" y="491"/>
                    </a:moveTo>
                    <a:cubicBezTo>
                      <a:pt x="845" y="492"/>
                      <a:pt x="847" y="494"/>
                      <a:pt x="848" y="495"/>
                    </a:cubicBezTo>
                    <a:cubicBezTo>
                      <a:pt x="854" y="500"/>
                      <a:pt x="858" y="505"/>
                      <a:pt x="863" y="510"/>
                    </a:cubicBezTo>
                    <a:cubicBezTo>
                      <a:pt x="868" y="515"/>
                      <a:pt x="873" y="521"/>
                      <a:pt x="878" y="526"/>
                    </a:cubicBezTo>
                    <a:cubicBezTo>
                      <a:pt x="879" y="527"/>
                      <a:pt x="879" y="528"/>
                      <a:pt x="881" y="527"/>
                    </a:cubicBezTo>
                    <a:cubicBezTo>
                      <a:pt x="881" y="522"/>
                      <a:pt x="881" y="517"/>
                      <a:pt x="881" y="512"/>
                    </a:cubicBezTo>
                    <a:cubicBezTo>
                      <a:pt x="881" y="507"/>
                      <a:pt x="880" y="502"/>
                      <a:pt x="880" y="497"/>
                    </a:cubicBezTo>
                    <a:cubicBezTo>
                      <a:pt x="880" y="492"/>
                      <a:pt x="880" y="487"/>
                      <a:pt x="879" y="482"/>
                    </a:cubicBezTo>
                    <a:cubicBezTo>
                      <a:pt x="879" y="477"/>
                      <a:pt x="880" y="472"/>
                      <a:pt x="878" y="467"/>
                    </a:cubicBezTo>
                    <a:cubicBezTo>
                      <a:pt x="871" y="469"/>
                      <a:pt x="866" y="474"/>
                      <a:pt x="860" y="477"/>
                    </a:cubicBezTo>
                    <a:cubicBezTo>
                      <a:pt x="854" y="480"/>
                      <a:pt x="848" y="482"/>
                      <a:pt x="842" y="485"/>
                    </a:cubicBezTo>
                    <a:cubicBezTo>
                      <a:pt x="841" y="487"/>
                      <a:pt x="842" y="489"/>
                      <a:pt x="844" y="491"/>
                    </a:cubicBezTo>
                    <a:close/>
                    <a:moveTo>
                      <a:pt x="841" y="106"/>
                    </a:moveTo>
                    <a:cubicBezTo>
                      <a:pt x="834" y="110"/>
                      <a:pt x="828" y="115"/>
                      <a:pt x="822" y="120"/>
                    </a:cubicBezTo>
                    <a:cubicBezTo>
                      <a:pt x="821" y="122"/>
                      <a:pt x="820" y="123"/>
                      <a:pt x="818" y="125"/>
                    </a:cubicBezTo>
                    <a:cubicBezTo>
                      <a:pt x="821" y="127"/>
                      <a:pt x="825" y="127"/>
                      <a:pt x="828" y="128"/>
                    </a:cubicBezTo>
                    <a:cubicBezTo>
                      <a:pt x="832" y="128"/>
                      <a:pt x="835" y="129"/>
                      <a:pt x="838" y="130"/>
                    </a:cubicBezTo>
                    <a:cubicBezTo>
                      <a:pt x="846" y="133"/>
                      <a:pt x="853" y="136"/>
                      <a:pt x="860" y="139"/>
                    </a:cubicBezTo>
                    <a:cubicBezTo>
                      <a:pt x="861" y="139"/>
                      <a:pt x="862" y="140"/>
                      <a:pt x="863" y="140"/>
                    </a:cubicBezTo>
                    <a:cubicBezTo>
                      <a:pt x="864" y="140"/>
                      <a:pt x="865" y="141"/>
                      <a:pt x="866" y="140"/>
                    </a:cubicBezTo>
                    <a:cubicBezTo>
                      <a:pt x="866" y="140"/>
                      <a:pt x="867" y="140"/>
                      <a:pt x="867" y="139"/>
                    </a:cubicBezTo>
                    <a:cubicBezTo>
                      <a:pt x="868" y="132"/>
                      <a:pt x="869" y="125"/>
                      <a:pt x="870" y="117"/>
                    </a:cubicBezTo>
                    <a:cubicBezTo>
                      <a:pt x="871" y="113"/>
                      <a:pt x="871" y="108"/>
                      <a:pt x="872" y="104"/>
                    </a:cubicBezTo>
                    <a:cubicBezTo>
                      <a:pt x="873" y="97"/>
                      <a:pt x="874" y="90"/>
                      <a:pt x="876" y="82"/>
                    </a:cubicBezTo>
                    <a:cubicBezTo>
                      <a:pt x="876" y="82"/>
                      <a:pt x="876" y="81"/>
                      <a:pt x="876" y="80"/>
                    </a:cubicBezTo>
                    <a:cubicBezTo>
                      <a:pt x="876" y="79"/>
                      <a:pt x="876" y="78"/>
                      <a:pt x="874" y="78"/>
                    </a:cubicBezTo>
                    <a:cubicBezTo>
                      <a:pt x="870" y="81"/>
                      <a:pt x="865" y="85"/>
                      <a:pt x="860" y="90"/>
                    </a:cubicBezTo>
                    <a:cubicBezTo>
                      <a:pt x="854" y="96"/>
                      <a:pt x="848" y="102"/>
                      <a:pt x="841" y="106"/>
                    </a:cubicBezTo>
                    <a:close/>
                    <a:moveTo>
                      <a:pt x="792" y="496"/>
                    </a:moveTo>
                    <a:cubicBezTo>
                      <a:pt x="781" y="498"/>
                      <a:pt x="770" y="498"/>
                      <a:pt x="759" y="497"/>
                    </a:cubicBezTo>
                    <a:cubicBezTo>
                      <a:pt x="756" y="496"/>
                      <a:pt x="753" y="496"/>
                      <a:pt x="750" y="497"/>
                    </a:cubicBezTo>
                    <a:cubicBezTo>
                      <a:pt x="750" y="499"/>
                      <a:pt x="751" y="501"/>
                      <a:pt x="751" y="502"/>
                    </a:cubicBezTo>
                    <a:cubicBezTo>
                      <a:pt x="755" y="511"/>
                      <a:pt x="758" y="520"/>
                      <a:pt x="762" y="529"/>
                    </a:cubicBezTo>
                    <a:cubicBezTo>
                      <a:pt x="767" y="541"/>
                      <a:pt x="772" y="553"/>
                      <a:pt x="776" y="565"/>
                    </a:cubicBezTo>
                    <a:cubicBezTo>
                      <a:pt x="782" y="579"/>
                      <a:pt x="787" y="593"/>
                      <a:pt x="794" y="607"/>
                    </a:cubicBezTo>
                    <a:cubicBezTo>
                      <a:pt x="795" y="610"/>
                      <a:pt x="796" y="612"/>
                      <a:pt x="797" y="615"/>
                    </a:cubicBezTo>
                    <a:cubicBezTo>
                      <a:pt x="797" y="616"/>
                      <a:pt x="798" y="616"/>
                      <a:pt x="799" y="617"/>
                    </a:cubicBezTo>
                    <a:cubicBezTo>
                      <a:pt x="799" y="617"/>
                      <a:pt x="800" y="617"/>
                      <a:pt x="800" y="616"/>
                    </a:cubicBezTo>
                    <a:cubicBezTo>
                      <a:pt x="802" y="610"/>
                      <a:pt x="804" y="603"/>
                      <a:pt x="806" y="597"/>
                    </a:cubicBezTo>
                    <a:cubicBezTo>
                      <a:pt x="807" y="595"/>
                      <a:pt x="807" y="593"/>
                      <a:pt x="808" y="592"/>
                    </a:cubicBezTo>
                    <a:cubicBezTo>
                      <a:pt x="809" y="588"/>
                      <a:pt x="810" y="583"/>
                      <a:pt x="812" y="579"/>
                    </a:cubicBezTo>
                    <a:cubicBezTo>
                      <a:pt x="814" y="572"/>
                      <a:pt x="816" y="564"/>
                      <a:pt x="819" y="557"/>
                    </a:cubicBezTo>
                    <a:cubicBezTo>
                      <a:pt x="820" y="553"/>
                      <a:pt x="822" y="549"/>
                      <a:pt x="823" y="545"/>
                    </a:cubicBezTo>
                    <a:cubicBezTo>
                      <a:pt x="827" y="529"/>
                      <a:pt x="830" y="513"/>
                      <a:pt x="835" y="497"/>
                    </a:cubicBezTo>
                    <a:cubicBezTo>
                      <a:pt x="835" y="494"/>
                      <a:pt x="835" y="491"/>
                      <a:pt x="832" y="488"/>
                    </a:cubicBezTo>
                    <a:cubicBezTo>
                      <a:pt x="831" y="488"/>
                      <a:pt x="829" y="488"/>
                      <a:pt x="827" y="489"/>
                    </a:cubicBezTo>
                    <a:cubicBezTo>
                      <a:pt x="819" y="490"/>
                      <a:pt x="810" y="494"/>
                      <a:pt x="801" y="494"/>
                    </a:cubicBezTo>
                    <a:cubicBezTo>
                      <a:pt x="798" y="495"/>
                      <a:pt x="795" y="495"/>
                      <a:pt x="792" y="496"/>
                    </a:cubicBezTo>
                    <a:close/>
                    <a:moveTo>
                      <a:pt x="770" y="127"/>
                    </a:moveTo>
                    <a:cubicBezTo>
                      <a:pt x="766" y="127"/>
                      <a:pt x="762" y="126"/>
                      <a:pt x="758" y="126"/>
                    </a:cubicBezTo>
                    <a:cubicBezTo>
                      <a:pt x="750" y="126"/>
                      <a:pt x="742" y="127"/>
                      <a:pt x="735" y="128"/>
                    </a:cubicBezTo>
                    <a:cubicBezTo>
                      <a:pt x="728" y="130"/>
                      <a:pt x="721" y="132"/>
                      <a:pt x="714" y="132"/>
                    </a:cubicBezTo>
                    <a:cubicBezTo>
                      <a:pt x="712" y="132"/>
                      <a:pt x="710" y="134"/>
                      <a:pt x="709" y="134"/>
                    </a:cubicBezTo>
                    <a:cubicBezTo>
                      <a:pt x="705" y="134"/>
                      <a:pt x="702" y="135"/>
                      <a:pt x="699" y="136"/>
                    </a:cubicBezTo>
                    <a:cubicBezTo>
                      <a:pt x="694" y="139"/>
                      <a:pt x="689" y="141"/>
                      <a:pt x="683" y="143"/>
                    </a:cubicBezTo>
                    <a:cubicBezTo>
                      <a:pt x="675" y="146"/>
                      <a:pt x="667" y="148"/>
                      <a:pt x="660" y="154"/>
                    </a:cubicBezTo>
                    <a:cubicBezTo>
                      <a:pt x="657" y="157"/>
                      <a:pt x="653" y="158"/>
                      <a:pt x="651" y="162"/>
                    </a:cubicBezTo>
                    <a:cubicBezTo>
                      <a:pt x="650" y="163"/>
                      <a:pt x="649" y="164"/>
                      <a:pt x="648" y="164"/>
                    </a:cubicBezTo>
                    <a:cubicBezTo>
                      <a:pt x="642" y="166"/>
                      <a:pt x="639" y="169"/>
                      <a:pt x="637" y="174"/>
                    </a:cubicBezTo>
                    <a:cubicBezTo>
                      <a:pt x="637" y="176"/>
                      <a:pt x="636" y="177"/>
                      <a:pt x="635" y="177"/>
                    </a:cubicBezTo>
                    <a:cubicBezTo>
                      <a:pt x="631" y="177"/>
                      <a:pt x="629" y="179"/>
                      <a:pt x="628" y="181"/>
                    </a:cubicBezTo>
                    <a:cubicBezTo>
                      <a:pt x="616" y="196"/>
                      <a:pt x="609" y="213"/>
                      <a:pt x="603" y="230"/>
                    </a:cubicBezTo>
                    <a:cubicBezTo>
                      <a:pt x="598" y="243"/>
                      <a:pt x="595" y="257"/>
                      <a:pt x="592" y="270"/>
                    </a:cubicBezTo>
                    <a:cubicBezTo>
                      <a:pt x="591" y="271"/>
                      <a:pt x="591" y="272"/>
                      <a:pt x="591" y="273"/>
                    </a:cubicBezTo>
                    <a:cubicBezTo>
                      <a:pt x="587" y="282"/>
                      <a:pt x="586" y="291"/>
                      <a:pt x="585" y="301"/>
                    </a:cubicBezTo>
                    <a:cubicBezTo>
                      <a:pt x="584" y="309"/>
                      <a:pt x="586" y="317"/>
                      <a:pt x="587" y="325"/>
                    </a:cubicBezTo>
                    <a:cubicBezTo>
                      <a:pt x="588" y="332"/>
                      <a:pt x="589" y="340"/>
                      <a:pt x="591" y="347"/>
                    </a:cubicBezTo>
                    <a:cubicBezTo>
                      <a:pt x="593" y="357"/>
                      <a:pt x="596" y="366"/>
                      <a:pt x="599" y="374"/>
                    </a:cubicBezTo>
                    <a:cubicBezTo>
                      <a:pt x="601" y="378"/>
                      <a:pt x="602" y="383"/>
                      <a:pt x="605" y="386"/>
                    </a:cubicBezTo>
                    <a:cubicBezTo>
                      <a:pt x="606" y="386"/>
                      <a:pt x="606" y="387"/>
                      <a:pt x="607" y="388"/>
                    </a:cubicBezTo>
                    <a:cubicBezTo>
                      <a:pt x="609" y="393"/>
                      <a:pt x="611" y="398"/>
                      <a:pt x="614" y="402"/>
                    </a:cubicBezTo>
                    <a:cubicBezTo>
                      <a:pt x="618" y="411"/>
                      <a:pt x="624" y="418"/>
                      <a:pt x="631" y="425"/>
                    </a:cubicBezTo>
                    <a:cubicBezTo>
                      <a:pt x="635" y="429"/>
                      <a:pt x="639" y="434"/>
                      <a:pt x="645" y="438"/>
                    </a:cubicBezTo>
                    <a:cubicBezTo>
                      <a:pt x="648" y="439"/>
                      <a:pt x="651" y="440"/>
                      <a:pt x="652" y="444"/>
                    </a:cubicBezTo>
                    <a:cubicBezTo>
                      <a:pt x="652" y="444"/>
                      <a:pt x="653" y="445"/>
                      <a:pt x="653" y="445"/>
                    </a:cubicBezTo>
                    <a:cubicBezTo>
                      <a:pt x="657" y="447"/>
                      <a:pt x="660" y="449"/>
                      <a:pt x="663" y="452"/>
                    </a:cubicBezTo>
                    <a:cubicBezTo>
                      <a:pt x="664" y="453"/>
                      <a:pt x="666" y="453"/>
                      <a:pt x="668" y="454"/>
                    </a:cubicBezTo>
                    <a:cubicBezTo>
                      <a:pt x="669" y="455"/>
                      <a:pt x="671" y="456"/>
                      <a:pt x="673" y="457"/>
                    </a:cubicBezTo>
                    <a:cubicBezTo>
                      <a:pt x="674" y="458"/>
                      <a:pt x="675" y="460"/>
                      <a:pt x="676" y="461"/>
                    </a:cubicBezTo>
                    <a:cubicBezTo>
                      <a:pt x="681" y="464"/>
                      <a:pt x="685" y="466"/>
                      <a:pt x="689" y="469"/>
                    </a:cubicBezTo>
                    <a:cubicBezTo>
                      <a:pt x="697" y="474"/>
                      <a:pt x="705" y="478"/>
                      <a:pt x="714" y="481"/>
                    </a:cubicBezTo>
                    <a:cubicBezTo>
                      <a:pt x="720" y="483"/>
                      <a:pt x="726" y="486"/>
                      <a:pt x="732" y="488"/>
                    </a:cubicBezTo>
                    <a:cubicBezTo>
                      <a:pt x="735" y="489"/>
                      <a:pt x="738" y="489"/>
                      <a:pt x="740" y="490"/>
                    </a:cubicBezTo>
                    <a:cubicBezTo>
                      <a:pt x="741" y="490"/>
                      <a:pt x="741" y="490"/>
                      <a:pt x="742" y="490"/>
                    </a:cubicBezTo>
                    <a:cubicBezTo>
                      <a:pt x="742" y="489"/>
                      <a:pt x="743" y="488"/>
                      <a:pt x="743" y="487"/>
                    </a:cubicBezTo>
                    <a:cubicBezTo>
                      <a:pt x="749" y="489"/>
                      <a:pt x="754" y="490"/>
                      <a:pt x="758" y="490"/>
                    </a:cubicBezTo>
                    <a:cubicBezTo>
                      <a:pt x="763" y="491"/>
                      <a:pt x="768" y="491"/>
                      <a:pt x="773" y="491"/>
                    </a:cubicBezTo>
                    <a:cubicBezTo>
                      <a:pt x="779" y="491"/>
                      <a:pt x="785" y="490"/>
                      <a:pt x="791" y="491"/>
                    </a:cubicBezTo>
                    <a:cubicBezTo>
                      <a:pt x="797" y="491"/>
                      <a:pt x="804" y="490"/>
                      <a:pt x="810" y="489"/>
                    </a:cubicBezTo>
                    <a:cubicBezTo>
                      <a:pt x="826" y="486"/>
                      <a:pt x="841" y="482"/>
                      <a:pt x="855" y="474"/>
                    </a:cubicBezTo>
                    <a:cubicBezTo>
                      <a:pt x="861" y="471"/>
                      <a:pt x="866" y="469"/>
                      <a:pt x="871" y="465"/>
                    </a:cubicBezTo>
                    <a:cubicBezTo>
                      <a:pt x="880" y="458"/>
                      <a:pt x="891" y="451"/>
                      <a:pt x="899" y="443"/>
                    </a:cubicBezTo>
                    <a:cubicBezTo>
                      <a:pt x="904" y="438"/>
                      <a:pt x="909" y="433"/>
                      <a:pt x="912" y="428"/>
                    </a:cubicBezTo>
                    <a:cubicBezTo>
                      <a:pt x="916" y="422"/>
                      <a:pt x="920" y="417"/>
                      <a:pt x="924" y="412"/>
                    </a:cubicBezTo>
                    <a:cubicBezTo>
                      <a:pt x="928" y="407"/>
                      <a:pt x="930" y="402"/>
                      <a:pt x="934" y="397"/>
                    </a:cubicBezTo>
                    <a:cubicBezTo>
                      <a:pt x="935" y="396"/>
                      <a:pt x="935" y="394"/>
                      <a:pt x="936" y="392"/>
                    </a:cubicBezTo>
                    <a:cubicBezTo>
                      <a:pt x="939" y="385"/>
                      <a:pt x="941" y="377"/>
                      <a:pt x="944" y="370"/>
                    </a:cubicBezTo>
                    <a:cubicBezTo>
                      <a:pt x="948" y="361"/>
                      <a:pt x="951" y="352"/>
                      <a:pt x="952" y="342"/>
                    </a:cubicBezTo>
                    <a:cubicBezTo>
                      <a:pt x="952" y="341"/>
                      <a:pt x="952" y="340"/>
                      <a:pt x="952" y="340"/>
                    </a:cubicBezTo>
                    <a:cubicBezTo>
                      <a:pt x="955" y="331"/>
                      <a:pt x="955" y="322"/>
                      <a:pt x="956" y="313"/>
                    </a:cubicBezTo>
                    <a:cubicBezTo>
                      <a:pt x="956" y="311"/>
                      <a:pt x="956" y="309"/>
                      <a:pt x="956" y="307"/>
                    </a:cubicBezTo>
                    <a:cubicBezTo>
                      <a:pt x="958" y="301"/>
                      <a:pt x="958" y="296"/>
                      <a:pt x="958" y="290"/>
                    </a:cubicBezTo>
                    <a:cubicBezTo>
                      <a:pt x="958" y="284"/>
                      <a:pt x="959" y="277"/>
                      <a:pt x="959" y="271"/>
                    </a:cubicBezTo>
                    <a:cubicBezTo>
                      <a:pt x="957" y="265"/>
                      <a:pt x="959" y="259"/>
                      <a:pt x="957" y="252"/>
                    </a:cubicBezTo>
                    <a:cubicBezTo>
                      <a:pt x="957" y="251"/>
                      <a:pt x="957" y="250"/>
                      <a:pt x="957" y="249"/>
                    </a:cubicBezTo>
                    <a:cubicBezTo>
                      <a:pt x="954" y="241"/>
                      <a:pt x="951" y="232"/>
                      <a:pt x="946" y="225"/>
                    </a:cubicBezTo>
                    <a:cubicBezTo>
                      <a:pt x="944" y="222"/>
                      <a:pt x="942" y="219"/>
                      <a:pt x="940" y="215"/>
                    </a:cubicBezTo>
                    <a:cubicBezTo>
                      <a:pt x="937" y="209"/>
                      <a:pt x="933" y="203"/>
                      <a:pt x="928" y="198"/>
                    </a:cubicBezTo>
                    <a:cubicBezTo>
                      <a:pt x="925" y="194"/>
                      <a:pt x="921" y="190"/>
                      <a:pt x="918" y="186"/>
                    </a:cubicBezTo>
                    <a:cubicBezTo>
                      <a:pt x="915" y="184"/>
                      <a:pt x="913" y="181"/>
                      <a:pt x="910" y="179"/>
                    </a:cubicBezTo>
                    <a:cubicBezTo>
                      <a:pt x="901" y="171"/>
                      <a:pt x="893" y="164"/>
                      <a:pt x="884" y="157"/>
                    </a:cubicBezTo>
                    <a:cubicBezTo>
                      <a:pt x="879" y="153"/>
                      <a:pt x="874" y="149"/>
                      <a:pt x="867" y="150"/>
                    </a:cubicBezTo>
                    <a:cubicBezTo>
                      <a:pt x="865" y="146"/>
                      <a:pt x="865" y="146"/>
                      <a:pt x="862" y="144"/>
                    </a:cubicBezTo>
                    <a:cubicBezTo>
                      <a:pt x="855" y="141"/>
                      <a:pt x="848" y="139"/>
                      <a:pt x="841" y="136"/>
                    </a:cubicBezTo>
                    <a:cubicBezTo>
                      <a:pt x="835" y="133"/>
                      <a:pt x="829" y="132"/>
                      <a:pt x="823" y="131"/>
                    </a:cubicBezTo>
                    <a:cubicBezTo>
                      <a:pt x="817" y="130"/>
                      <a:pt x="811" y="129"/>
                      <a:pt x="806" y="128"/>
                    </a:cubicBezTo>
                    <a:cubicBezTo>
                      <a:pt x="798" y="127"/>
                      <a:pt x="791" y="126"/>
                      <a:pt x="783" y="126"/>
                    </a:cubicBezTo>
                    <a:cubicBezTo>
                      <a:pt x="779" y="127"/>
                      <a:pt x="775" y="126"/>
                      <a:pt x="770" y="127"/>
                    </a:cubicBezTo>
                    <a:close/>
                    <a:moveTo>
                      <a:pt x="762" y="100"/>
                    </a:moveTo>
                    <a:cubicBezTo>
                      <a:pt x="766" y="93"/>
                      <a:pt x="770" y="86"/>
                      <a:pt x="774" y="79"/>
                    </a:cubicBezTo>
                    <a:cubicBezTo>
                      <a:pt x="776" y="75"/>
                      <a:pt x="779" y="71"/>
                      <a:pt x="781" y="67"/>
                    </a:cubicBezTo>
                    <a:cubicBezTo>
                      <a:pt x="786" y="59"/>
                      <a:pt x="790" y="51"/>
                      <a:pt x="794" y="43"/>
                    </a:cubicBezTo>
                    <a:cubicBezTo>
                      <a:pt x="795" y="42"/>
                      <a:pt x="795" y="41"/>
                      <a:pt x="796" y="40"/>
                    </a:cubicBezTo>
                    <a:cubicBezTo>
                      <a:pt x="798" y="40"/>
                      <a:pt x="800" y="41"/>
                      <a:pt x="802" y="41"/>
                    </a:cubicBezTo>
                    <a:cubicBezTo>
                      <a:pt x="803" y="47"/>
                      <a:pt x="804" y="52"/>
                      <a:pt x="804" y="57"/>
                    </a:cubicBezTo>
                    <a:cubicBezTo>
                      <a:pt x="805" y="67"/>
                      <a:pt x="807" y="76"/>
                      <a:pt x="809" y="85"/>
                    </a:cubicBezTo>
                    <a:cubicBezTo>
                      <a:pt x="810" y="93"/>
                      <a:pt x="811" y="100"/>
                      <a:pt x="811" y="107"/>
                    </a:cubicBezTo>
                    <a:cubicBezTo>
                      <a:pt x="812" y="111"/>
                      <a:pt x="813" y="115"/>
                      <a:pt x="814" y="118"/>
                    </a:cubicBezTo>
                    <a:cubicBezTo>
                      <a:pt x="818" y="118"/>
                      <a:pt x="819" y="116"/>
                      <a:pt x="821" y="114"/>
                    </a:cubicBezTo>
                    <a:cubicBezTo>
                      <a:pt x="831" y="107"/>
                      <a:pt x="840" y="99"/>
                      <a:pt x="849" y="92"/>
                    </a:cubicBezTo>
                    <a:cubicBezTo>
                      <a:pt x="857" y="86"/>
                      <a:pt x="864" y="79"/>
                      <a:pt x="871" y="73"/>
                    </a:cubicBezTo>
                    <a:cubicBezTo>
                      <a:pt x="873" y="72"/>
                      <a:pt x="875" y="70"/>
                      <a:pt x="877" y="69"/>
                    </a:cubicBezTo>
                    <a:cubicBezTo>
                      <a:pt x="879" y="68"/>
                      <a:pt x="880" y="68"/>
                      <a:pt x="881" y="69"/>
                    </a:cubicBezTo>
                    <a:cubicBezTo>
                      <a:pt x="882" y="70"/>
                      <a:pt x="882" y="71"/>
                      <a:pt x="882" y="72"/>
                    </a:cubicBezTo>
                    <a:cubicBezTo>
                      <a:pt x="881" y="76"/>
                      <a:pt x="880" y="80"/>
                      <a:pt x="880" y="84"/>
                    </a:cubicBezTo>
                    <a:cubicBezTo>
                      <a:pt x="879" y="89"/>
                      <a:pt x="879" y="94"/>
                      <a:pt x="878" y="99"/>
                    </a:cubicBezTo>
                    <a:cubicBezTo>
                      <a:pt x="878" y="104"/>
                      <a:pt x="877" y="109"/>
                      <a:pt x="876" y="114"/>
                    </a:cubicBezTo>
                    <a:cubicBezTo>
                      <a:pt x="876" y="120"/>
                      <a:pt x="875" y="126"/>
                      <a:pt x="874" y="131"/>
                    </a:cubicBezTo>
                    <a:cubicBezTo>
                      <a:pt x="873" y="134"/>
                      <a:pt x="873" y="136"/>
                      <a:pt x="873" y="139"/>
                    </a:cubicBezTo>
                    <a:cubicBezTo>
                      <a:pt x="875" y="138"/>
                      <a:pt x="876" y="138"/>
                      <a:pt x="877" y="137"/>
                    </a:cubicBezTo>
                    <a:cubicBezTo>
                      <a:pt x="882" y="135"/>
                      <a:pt x="888" y="132"/>
                      <a:pt x="893" y="130"/>
                    </a:cubicBezTo>
                    <a:cubicBezTo>
                      <a:pt x="897" y="127"/>
                      <a:pt x="901" y="125"/>
                      <a:pt x="905" y="124"/>
                    </a:cubicBezTo>
                    <a:cubicBezTo>
                      <a:pt x="912" y="121"/>
                      <a:pt x="918" y="117"/>
                      <a:pt x="924" y="114"/>
                    </a:cubicBezTo>
                    <a:cubicBezTo>
                      <a:pt x="925" y="113"/>
                      <a:pt x="926" y="113"/>
                      <a:pt x="927" y="112"/>
                    </a:cubicBezTo>
                    <a:cubicBezTo>
                      <a:pt x="939" y="107"/>
                      <a:pt x="951" y="100"/>
                      <a:pt x="964" y="95"/>
                    </a:cubicBezTo>
                    <a:cubicBezTo>
                      <a:pt x="968" y="93"/>
                      <a:pt x="972" y="91"/>
                      <a:pt x="976" y="90"/>
                    </a:cubicBezTo>
                    <a:cubicBezTo>
                      <a:pt x="977" y="89"/>
                      <a:pt x="979" y="89"/>
                      <a:pt x="980" y="91"/>
                    </a:cubicBezTo>
                    <a:cubicBezTo>
                      <a:pt x="981" y="92"/>
                      <a:pt x="981" y="93"/>
                      <a:pt x="980" y="95"/>
                    </a:cubicBezTo>
                    <a:cubicBezTo>
                      <a:pt x="976" y="100"/>
                      <a:pt x="973" y="106"/>
                      <a:pt x="970" y="111"/>
                    </a:cubicBezTo>
                    <a:cubicBezTo>
                      <a:pt x="963" y="125"/>
                      <a:pt x="955" y="139"/>
                      <a:pt x="948" y="152"/>
                    </a:cubicBezTo>
                    <a:cubicBezTo>
                      <a:pt x="946" y="156"/>
                      <a:pt x="944" y="160"/>
                      <a:pt x="943" y="163"/>
                    </a:cubicBezTo>
                    <a:cubicBezTo>
                      <a:pt x="941" y="168"/>
                      <a:pt x="938" y="172"/>
                      <a:pt x="936" y="176"/>
                    </a:cubicBezTo>
                    <a:cubicBezTo>
                      <a:pt x="935" y="179"/>
                      <a:pt x="933" y="182"/>
                      <a:pt x="933" y="186"/>
                    </a:cubicBezTo>
                    <a:cubicBezTo>
                      <a:pt x="938" y="187"/>
                      <a:pt x="944" y="187"/>
                      <a:pt x="950" y="186"/>
                    </a:cubicBezTo>
                    <a:cubicBezTo>
                      <a:pt x="958" y="185"/>
                      <a:pt x="966" y="184"/>
                      <a:pt x="974" y="183"/>
                    </a:cubicBezTo>
                    <a:cubicBezTo>
                      <a:pt x="983" y="182"/>
                      <a:pt x="992" y="181"/>
                      <a:pt x="1000" y="180"/>
                    </a:cubicBezTo>
                    <a:cubicBezTo>
                      <a:pt x="1010" y="179"/>
                      <a:pt x="1019" y="178"/>
                      <a:pt x="1029" y="177"/>
                    </a:cubicBezTo>
                    <a:cubicBezTo>
                      <a:pt x="1043" y="175"/>
                      <a:pt x="1058" y="175"/>
                      <a:pt x="1072" y="174"/>
                    </a:cubicBezTo>
                    <a:cubicBezTo>
                      <a:pt x="1078" y="173"/>
                      <a:pt x="1084" y="172"/>
                      <a:pt x="1091" y="172"/>
                    </a:cubicBezTo>
                    <a:cubicBezTo>
                      <a:pt x="1092" y="172"/>
                      <a:pt x="1093" y="172"/>
                      <a:pt x="1093" y="174"/>
                    </a:cubicBezTo>
                    <a:cubicBezTo>
                      <a:pt x="1093" y="175"/>
                      <a:pt x="1093" y="176"/>
                      <a:pt x="1093" y="177"/>
                    </a:cubicBezTo>
                    <a:cubicBezTo>
                      <a:pt x="1091" y="178"/>
                      <a:pt x="1089" y="180"/>
                      <a:pt x="1087" y="181"/>
                    </a:cubicBezTo>
                    <a:cubicBezTo>
                      <a:pt x="1083" y="183"/>
                      <a:pt x="1080" y="186"/>
                      <a:pt x="1077" y="189"/>
                    </a:cubicBezTo>
                    <a:cubicBezTo>
                      <a:pt x="1071" y="193"/>
                      <a:pt x="1065" y="197"/>
                      <a:pt x="1059" y="201"/>
                    </a:cubicBezTo>
                    <a:cubicBezTo>
                      <a:pt x="1045" y="210"/>
                      <a:pt x="1032" y="219"/>
                      <a:pt x="1019" y="230"/>
                    </a:cubicBezTo>
                    <a:cubicBezTo>
                      <a:pt x="1006" y="240"/>
                      <a:pt x="993" y="250"/>
                      <a:pt x="979" y="259"/>
                    </a:cubicBezTo>
                    <a:cubicBezTo>
                      <a:pt x="978" y="260"/>
                      <a:pt x="977" y="261"/>
                      <a:pt x="976" y="262"/>
                    </a:cubicBezTo>
                    <a:cubicBezTo>
                      <a:pt x="975" y="262"/>
                      <a:pt x="975" y="263"/>
                      <a:pt x="975" y="263"/>
                    </a:cubicBezTo>
                    <a:cubicBezTo>
                      <a:pt x="975" y="264"/>
                      <a:pt x="976" y="264"/>
                      <a:pt x="976" y="264"/>
                    </a:cubicBezTo>
                    <a:cubicBezTo>
                      <a:pt x="982" y="266"/>
                      <a:pt x="988" y="268"/>
                      <a:pt x="994" y="270"/>
                    </a:cubicBezTo>
                    <a:cubicBezTo>
                      <a:pt x="1008" y="275"/>
                      <a:pt x="1022" y="280"/>
                      <a:pt x="1036" y="285"/>
                    </a:cubicBezTo>
                    <a:cubicBezTo>
                      <a:pt x="1046" y="289"/>
                      <a:pt x="1056" y="293"/>
                      <a:pt x="1065" y="298"/>
                    </a:cubicBezTo>
                    <a:cubicBezTo>
                      <a:pt x="1066" y="299"/>
                      <a:pt x="1068" y="299"/>
                      <a:pt x="1069" y="299"/>
                    </a:cubicBezTo>
                    <a:cubicBezTo>
                      <a:pt x="1078" y="302"/>
                      <a:pt x="1086" y="306"/>
                      <a:pt x="1095" y="310"/>
                    </a:cubicBezTo>
                    <a:cubicBezTo>
                      <a:pt x="1104" y="314"/>
                      <a:pt x="1113" y="317"/>
                      <a:pt x="1121" y="321"/>
                    </a:cubicBezTo>
                    <a:cubicBezTo>
                      <a:pt x="1123" y="322"/>
                      <a:pt x="1124" y="322"/>
                      <a:pt x="1126" y="322"/>
                    </a:cubicBezTo>
                    <a:cubicBezTo>
                      <a:pt x="1133" y="324"/>
                      <a:pt x="1141" y="327"/>
                      <a:pt x="1148" y="331"/>
                    </a:cubicBezTo>
                    <a:cubicBezTo>
                      <a:pt x="1148" y="331"/>
                      <a:pt x="1149" y="332"/>
                      <a:pt x="1149" y="332"/>
                    </a:cubicBezTo>
                    <a:cubicBezTo>
                      <a:pt x="1149" y="337"/>
                      <a:pt x="1149" y="337"/>
                      <a:pt x="1145" y="338"/>
                    </a:cubicBezTo>
                    <a:cubicBezTo>
                      <a:pt x="1140" y="338"/>
                      <a:pt x="1136" y="338"/>
                      <a:pt x="1131" y="337"/>
                    </a:cubicBezTo>
                    <a:cubicBezTo>
                      <a:pt x="1122" y="337"/>
                      <a:pt x="1113" y="338"/>
                      <a:pt x="1104" y="338"/>
                    </a:cubicBezTo>
                    <a:cubicBezTo>
                      <a:pt x="1096" y="338"/>
                      <a:pt x="1088" y="338"/>
                      <a:pt x="1080" y="339"/>
                    </a:cubicBezTo>
                    <a:cubicBezTo>
                      <a:pt x="1075" y="339"/>
                      <a:pt x="1070" y="339"/>
                      <a:pt x="1064" y="339"/>
                    </a:cubicBezTo>
                    <a:cubicBezTo>
                      <a:pt x="1062" y="339"/>
                      <a:pt x="1060" y="340"/>
                      <a:pt x="1058" y="340"/>
                    </a:cubicBezTo>
                    <a:cubicBezTo>
                      <a:pt x="1051" y="339"/>
                      <a:pt x="1043" y="340"/>
                      <a:pt x="1035" y="341"/>
                    </a:cubicBezTo>
                    <a:cubicBezTo>
                      <a:pt x="1031" y="341"/>
                      <a:pt x="1026" y="341"/>
                      <a:pt x="1022" y="341"/>
                    </a:cubicBezTo>
                    <a:cubicBezTo>
                      <a:pt x="1016" y="341"/>
                      <a:pt x="1011" y="341"/>
                      <a:pt x="1005" y="342"/>
                    </a:cubicBezTo>
                    <a:cubicBezTo>
                      <a:pt x="998" y="342"/>
                      <a:pt x="991" y="342"/>
                      <a:pt x="984" y="342"/>
                    </a:cubicBezTo>
                    <a:cubicBezTo>
                      <a:pt x="981" y="342"/>
                      <a:pt x="978" y="342"/>
                      <a:pt x="974" y="342"/>
                    </a:cubicBezTo>
                    <a:cubicBezTo>
                      <a:pt x="971" y="342"/>
                      <a:pt x="968" y="342"/>
                      <a:pt x="964" y="343"/>
                    </a:cubicBezTo>
                    <a:cubicBezTo>
                      <a:pt x="965" y="344"/>
                      <a:pt x="965" y="345"/>
                      <a:pt x="966" y="346"/>
                    </a:cubicBezTo>
                    <a:cubicBezTo>
                      <a:pt x="976" y="354"/>
                      <a:pt x="986" y="362"/>
                      <a:pt x="995" y="371"/>
                    </a:cubicBezTo>
                    <a:cubicBezTo>
                      <a:pt x="1000" y="375"/>
                      <a:pt x="1005" y="379"/>
                      <a:pt x="1010" y="384"/>
                    </a:cubicBezTo>
                    <a:cubicBezTo>
                      <a:pt x="1019" y="392"/>
                      <a:pt x="1027" y="399"/>
                      <a:pt x="1036" y="407"/>
                    </a:cubicBezTo>
                    <a:cubicBezTo>
                      <a:pt x="1039" y="410"/>
                      <a:pt x="1041" y="412"/>
                      <a:pt x="1044" y="415"/>
                    </a:cubicBezTo>
                    <a:cubicBezTo>
                      <a:pt x="1055" y="426"/>
                      <a:pt x="1066" y="437"/>
                      <a:pt x="1077" y="448"/>
                    </a:cubicBezTo>
                    <a:cubicBezTo>
                      <a:pt x="1079" y="450"/>
                      <a:pt x="1079" y="450"/>
                      <a:pt x="1077" y="454"/>
                    </a:cubicBezTo>
                    <a:cubicBezTo>
                      <a:pt x="1076" y="454"/>
                      <a:pt x="1075" y="453"/>
                      <a:pt x="1074" y="453"/>
                    </a:cubicBezTo>
                    <a:cubicBezTo>
                      <a:pt x="1068" y="451"/>
                      <a:pt x="1062" y="449"/>
                      <a:pt x="1056" y="447"/>
                    </a:cubicBezTo>
                    <a:cubicBezTo>
                      <a:pt x="1048" y="445"/>
                      <a:pt x="1040" y="442"/>
                      <a:pt x="1032" y="439"/>
                    </a:cubicBezTo>
                    <a:cubicBezTo>
                      <a:pt x="1020" y="435"/>
                      <a:pt x="1008" y="431"/>
                      <a:pt x="997" y="427"/>
                    </a:cubicBezTo>
                    <a:cubicBezTo>
                      <a:pt x="983" y="422"/>
                      <a:pt x="969" y="417"/>
                      <a:pt x="955" y="413"/>
                    </a:cubicBezTo>
                    <a:cubicBezTo>
                      <a:pt x="950" y="411"/>
                      <a:pt x="945" y="410"/>
                      <a:pt x="940" y="408"/>
                    </a:cubicBezTo>
                    <a:cubicBezTo>
                      <a:pt x="938" y="410"/>
                      <a:pt x="939" y="411"/>
                      <a:pt x="939" y="412"/>
                    </a:cubicBezTo>
                    <a:cubicBezTo>
                      <a:pt x="943" y="419"/>
                      <a:pt x="946" y="426"/>
                      <a:pt x="950" y="434"/>
                    </a:cubicBezTo>
                    <a:cubicBezTo>
                      <a:pt x="954" y="444"/>
                      <a:pt x="959" y="454"/>
                      <a:pt x="962" y="465"/>
                    </a:cubicBezTo>
                    <a:cubicBezTo>
                      <a:pt x="963" y="466"/>
                      <a:pt x="964" y="468"/>
                      <a:pt x="964" y="470"/>
                    </a:cubicBezTo>
                    <a:cubicBezTo>
                      <a:pt x="971" y="470"/>
                      <a:pt x="977" y="470"/>
                      <a:pt x="984" y="469"/>
                    </a:cubicBezTo>
                    <a:cubicBezTo>
                      <a:pt x="990" y="469"/>
                      <a:pt x="996" y="471"/>
                      <a:pt x="1001" y="475"/>
                    </a:cubicBezTo>
                    <a:cubicBezTo>
                      <a:pt x="1001" y="481"/>
                      <a:pt x="1001" y="486"/>
                      <a:pt x="1001" y="492"/>
                    </a:cubicBezTo>
                    <a:cubicBezTo>
                      <a:pt x="1001" y="498"/>
                      <a:pt x="1002" y="504"/>
                      <a:pt x="1002" y="510"/>
                    </a:cubicBezTo>
                    <a:cubicBezTo>
                      <a:pt x="1002" y="516"/>
                      <a:pt x="1002" y="521"/>
                      <a:pt x="1002" y="528"/>
                    </a:cubicBezTo>
                    <a:cubicBezTo>
                      <a:pt x="1003" y="527"/>
                      <a:pt x="1004" y="527"/>
                      <a:pt x="1005" y="527"/>
                    </a:cubicBezTo>
                    <a:cubicBezTo>
                      <a:pt x="1012" y="523"/>
                      <a:pt x="1018" y="519"/>
                      <a:pt x="1025" y="516"/>
                    </a:cubicBezTo>
                    <a:cubicBezTo>
                      <a:pt x="1030" y="513"/>
                      <a:pt x="1035" y="511"/>
                      <a:pt x="1040" y="508"/>
                    </a:cubicBezTo>
                    <a:cubicBezTo>
                      <a:pt x="1051" y="503"/>
                      <a:pt x="1063" y="497"/>
                      <a:pt x="1074" y="491"/>
                    </a:cubicBezTo>
                    <a:cubicBezTo>
                      <a:pt x="1075" y="491"/>
                      <a:pt x="1075" y="491"/>
                      <a:pt x="1076" y="490"/>
                    </a:cubicBezTo>
                    <a:cubicBezTo>
                      <a:pt x="1084" y="488"/>
                      <a:pt x="1091" y="483"/>
                      <a:pt x="1098" y="479"/>
                    </a:cubicBezTo>
                    <a:cubicBezTo>
                      <a:pt x="1105" y="474"/>
                      <a:pt x="1105" y="475"/>
                      <a:pt x="1113" y="479"/>
                    </a:cubicBezTo>
                    <a:cubicBezTo>
                      <a:pt x="1124" y="485"/>
                      <a:pt x="1135" y="491"/>
                      <a:pt x="1146" y="498"/>
                    </a:cubicBezTo>
                    <a:cubicBezTo>
                      <a:pt x="1151" y="501"/>
                      <a:pt x="1156" y="504"/>
                      <a:pt x="1161" y="507"/>
                    </a:cubicBezTo>
                    <a:cubicBezTo>
                      <a:pt x="1166" y="510"/>
                      <a:pt x="1172" y="513"/>
                      <a:pt x="1177" y="517"/>
                    </a:cubicBezTo>
                    <a:cubicBezTo>
                      <a:pt x="1189" y="524"/>
                      <a:pt x="1201" y="532"/>
                      <a:pt x="1213" y="539"/>
                    </a:cubicBezTo>
                    <a:cubicBezTo>
                      <a:pt x="1224" y="545"/>
                      <a:pt x="1235" y="552"/>
                      <a:pt x="1246" y="558"/>
                    </a:cubicBezTo>
                    <a:cubicBezTo>
                      <a:pt x="1255" y="563"/>
                      <a:pt x="1264" y="569"/>
                      <a:pt x="1272" y="575"/>
                    </a:cubicBezTo>
                    <a:cubicBezTo>
                      <a:pt x="1282" y="581"/>
                      <a:pt x="1292" y="588"/>
                      <a:pt x="1302" y="594"/>
                    </a:cubicBezTo>
                    <a:cubicBezTo>
                      <a:pt x="1313" y="601"/>
                      <a:pt x="1324" y="608"/>
                      <a:pt x="1335" y="614"/>
                    </a:cubicBezTo>
                    <a:cubicBezTo>
                      <a:pt x="1336" y="615"/>
                      <a:pt x="1338" y="616"/>
                      <a:pt x="1339" y="617"/>
                    </a:cubicBezTo>
                    <a:cubicBezTo>
                      <a:pt x="1340" y="619"/>
                      <a:pt x="1339" y="621"/>
                      <a:pt x="1337" y="623"/>
                    </a:cubicBezTo>
                    <a:cubicBezTo>
                      <a:pt x="1322" y="614"/>
                      <a:pt x="1308" y="605"/>
                      <a:pt x="1293" y="596"/>
                    </a:cubicBezTo>
                    <a:cubicBezTo>
                      <a:pt x="1291" y="596"/>
                      <a:pt x="1291" y="597"/>
                      <a:pt x="1291" y="598"/>
                    </a:cubicBezTo>
                    <a:cubicBezTo>
                      <a:pt x="1291" y="609"/>
                      <a:pt x="1290" y="620"/>
                      <a:pt x="1290" y="631"/>
                    </a:cubicBezTo>
                    <a:cubicBezTo>
                      <a:pt x="1290" y="638"/>
                      <a:pt x="1290" y="645"/>
                      <a:pt x="1289" y="652"/>
                    </a:cubicBezTo>
                    <a:cubicBezTo>
                      <a:pt x="1289" y="665"/>
                      <a:pt x="1289" y="679"/>
                      <a:pt x="1289" y="693"/>
                    </a:cubicBezTo>
                    <a:cubicBezTo>
                      <a:pt x="1289" y="703"/>
                      <a:pt x="1288" y="713"/>
                      <a:pt x="1288" y="724"/>
                    </a:cubicBezTo>
                    <a:cubicBezTo>
                      <a:pt x="1288" y="732"/>
                      <a:pt x="1288" y="741"/>
                      <a:pt x="1288" y="750"/>
                    </a:cubicBezTo>
                    <a:cubicBezTo>
                      <a:pt x="1288" y="753"/>
                      <a:pt x="1288" y="756"/>
                      <a:pt x="1288" y="759"/>
                    </a:cubicBezTo>
                    <a:cubicBezTo>
                      <a:pt x="1288" y="773"/>
                      <a:pt x="1288" y="787"/>
                      <a:pt x="1288" y="801"/>
                    </a:cubicBezTo>
                    <a:cubicBezTo>
                      <a:pt x="1288" y="805"/>
                      <a:pt x="1288" y="809"/>
                      <a:pt x="1288" y="812"/>
                    </a:cubicBezTo>
                    <a:cubicBezTo>
                      <a:pt x="1288" y="827"/>
                      <a:pt x="1288" y="841"/>
                      <a:pt x="1288" y="856"/>
                    </a:cubicBezTo>
                    <a:cubicBezTo>
                      <a:pt x="1288" y="859"/>
                      <a:pt x="1288" y="861"/>
                      <a:pt x="1287" y="864"/>
                    </a:cubicBezTo>
                    <a:cubicBezTo>
                      <a:pt x="1287" y="866"/>
                      <a:pt x="1288" y="868"/>
                      <a:pt x="1289" y="870"/>
                    </a:cubicBezTo>
                    <a:cubicBezTo>
                      <a:pt x="1290" y="870"/>
                      <a:pt x="1291" y="870"/>
                      <a:pt x="1293" y="870"/>
                    </a:cubicBezTo>
                    <a:cubicBezTo>
                      <a:pt x="1307" y="870"/>
                      <a:pt x="1321" y="870"/>
                      <a:pt x="1335" y="871"/>
                    </a:cubicBezTo>
                    <a:cubicBezTo>
                      <a:pt x="1353" y="872"/>
                      <a:pt x="1371" y="873"/>
                      <a:pt x="1390" y="874"/>
                    </a:cubicBezTo>
                    <a:cubicBezTo>
                      <a:pt x="1397" y="874"/>
                      <a:pt x="1405" y="875"/>
                      <a:pt x="1412" y="876"/>
                    </a:cubicBezTo>
                    <a:cubicBezTo>
                      <a:pt x="1422" y="877"/>
                      <a:pt x="1431" y="878"/>
                      <a:pt x="1441" y="879"/>
                    </a:cubicBezTo>
                    <a:cubicBezTo>
                      <a:pt x="1448" y="879"/>
                      <a:pt x="1455" y="880"/>
                      <a:pt x="1461" y="881"/>
                    </a:cubicBezTo>
                    <a:cubicBezTo>
                      <a:pt x="1476" y="882"/>
                      <a:pt x="1490" y="884"/>
                      <a:pt x="1505" y="886"/>
                    </a:cubicBezTo>
                    <a:cubicBezTo>
                      <a:pt x="1528" y="888"/>
                      <a:pt x="1551" y="890"/>
                      <a:pt x="1574" y="893"/>
                    </a:cubicBezTo>
                    <a:cubicBezTo>
                      <a:pt x="1579" y="893"/>
                      <a:pt x="1584" y="893"/>
                      <a:pt x="1590" y="894"/>
                    </a:cubicBezTo>
                    <a:cubicBezTo>
                      <a:pt x="1591" y="894"/>
                      <a:pt x="1591" y="894"/>
                      <a:pt x="1592" y="894"/>
                    </a:cubicBezTo>
                    <a:cubicBezTo>
                      <a:pt x="1594" y="892"/>
                      <a:pt x="1594" y="889"/>
                      <a:pt x="1594" y="887"/>
                    </a:cubicBezTo>
                    <a:cubicBezTo>
                      <a:pt x="1595" y="881"/>
                      <a:pt x="1595" y="875"/>
                      <a:pt x="1595" y="868"/>
                    </a:cubicBezTo>
                    <a:cubicBezTo>
                      <a:pt x="1596" y="851"/>
                      <a:pt x="1597" y="834"/>
                      <a:pt x="1598" y="816"/>
                    </a:cubicBezTo>
                    <a:cubicBezTo>
                      <a:pt x="1598" y="810"/>
                      <a:pt x="1598" y="804"/>
                      <a:pt x="1598" y="798"/>
                    </a:cubicBezTo>
                    <a:cubicBezTo>
                      <a:pt x="1598" y="796"/>
                      <a:pt x="1599" y="793"/>
                      <a:pt x="1599" y="791"/>
                    </a:cubicBezTo>
                    <a:cubicBezTo>
                      <a:pt x="1599" y="779"/>
                      <a:pt x="1600" y="767"/>
                      <a:pt x="1601" y="755"/>
                    </a:cubicBezTo>
                    <a:cubicBezTo>
                      <a:pt x="1601" y="752"/>
                      <a:pt x="1601" y="749"/>
                      <a:pt x="1601" y="747"/>
                    </a:cubicBezTo>
                    <a:cubicBezTo>
                      <a:pt x="1601" y="745"/>
                      <a:pt x="1601" y="743"/>
                      <a:pt x="1601" y="741"/>
                    </a:cubicBezTo>
                    <a:cubicBezTo>
                      <a:pt x="1602" y="738"/>
                      <a:pt x="1602" y="736"/>
                      <a:pt x="1601" y="734"/>
                    </a:cubicBezTo>
                    <a:cubicBezTo>
                      <a:pt x="1599" y="733"/>
                      <a:pt x="1598" y="734"/>
                      <a:pt x="1597" y="735"/>
                    </a:cubicBezTo>
                    <a:cubicBezTo>
                      <a:pt x="1590" y="739"/>
                      <a:pt x="1583" y="742"/>
                      <a:pt x="1575" y="743"/>
                    </a:cubicBezTo>
                    <a:cubicBezTo>
                      <a:pt x="1573" y="743"/>
                      <a:pt x="1572" y="743"/>
                      <a:pt x="1570" y="743"/>
                    </a:cubicBezTo>
                    <a:cubicBezTo>
                      <a:pt x="1563" y="742"/>
                      <a:pt x="1556" y="741"/>
                      <a:pt x="1549" y="738"/>
                    </a:cubicBezTo>
                    <a:cubicBezTo>
                      <a:pt x="1543" y="737"/>
                      <a:pt x="1539" y="733"/>
                      <a:pt x="1537" y="727"/>
                    </a:cubicBezTo>
                    <a:cubicBezTo>
                      <a:pt x="1533" y="719"/>
                      <a:pt x="1532" y="710"/>
                      <a:pt x="1532" y="701"/>
                    </a:cubicBezTo>
                    <a:cubicBezTo>
                      <a:pt x="1532" y="694"/>
                      <a:pt x="1532" y="686"/>
                      <a:pt x="1536" y="679"/>
                    </a:cubicBezTo>
                    <a:cubicBezTo>
                      <a:pt x="1537" y="678"/>
                      <a:pt x="1537" y="677"/>
                      <a:pt x="1538" y="676"/>
                    </a:cubicBezTo>
                    <a:cubicBezTo>
                      <a:pt x="1536" y="675"/>
                      <a:pt x="1535" y="675"/>
                      <a:pt x="1534" y="675"/>
                    </a:cubicBezTo>
                    <a:cubicBezTo>
                      <a:pt x="1531" y="675"/>
                      <a:pt x="1528" y="675"/>
                      <a:pt x="1525" y="675"/>
                    </a:cubicBezTo>
                    <a:cubicBezTo>
                      <a:pt x="1523" y="675"/>
                      <a:pt x="1520" y="675"/>
                      <a:pt x="1518" y="676"/>
                    </a:cubicBezTo>
                    <a:cubicBezTo>
                      <a:pt x="1503" y="680"/>
                      <a:pt x="1491" y="675"/>
                      <a:pt x="1479" y="667"/>
                    </a:cubicBezTo>
                    <a:cubicBezTo>
                      <a:pt x="1469" y="659"/>
                      <a:pt x="1461" y="650"/>
                      <a:pt x="1456" y="638"/>
                    </a:cubicBezTo>
                    <a:cubicBezTo>
                      <a:pt x="1453" y="632"/>
                      <a:pt x="1451" y="625"/>
                      <a:pt x="1449" y="619"/>
                    </a:cubicBezTo>
                    <a:cubicBezTo>
                      <a:pt x="1448" y="618"/>
                      <a:pt x="1448" y="616"/>
                      <a:pt x="1448" y="614"/>
                    </a:cubicBezTo>
                    <a:cubicBezTo>
                      <a:pt x="1448" y="610"/>
                      <a:pt x="1448" y="605"/>
                      <a:pt x="1448" y="601"/>
                    </a:cubicBezTo>
                    <a:cubicBezTo>
                      <a:pt x="1449" y="595"/>
                      <a:pt x="1451" y="590"/>
                      <a:pt x="1454" y="585"/>
                    </a:cubicBezTo>
                    <a:cubicBezTo>
                      <a:pt x="1459" y="579"/>
                      <a:pt x="1463" y="574"/>
                      <a:pt x="1469" y="570"/>
                    </a:cubicBezTo>
                    <a:cubicBezTo>
                      <a:pt x="1470" y="569"/>
                      <a:pt x="1472" y="568"/>
                      <a:pt x="1473" y="567"/>
                    </a:cubicBezTo>
                    <a:cubicBezTo>
                      <a:pt x="1476" y="566"/>
                      <a:pt x="1478" y="565"/>
                      <a:pt x="1480" y="563"/>
                    </a:cubicBezTo>
                    <a:cubicBezTo>
                      <a:pt x="1479" y="562"/>
                      <a:pt x="1478" y="561"/>
                      <a:pt x="1478" y="561"/>
                    </a:cubicBezTo>
                    <a:cubicBezTo>
                      <a:pt x="1469" y="554"/>
                      <a:pt x="1463" y="545"/>
                      <a:pt x="1457" y="537"/>
                    </a:cubicBezTo>
                    <a:cubicBezTo>
                      <a:pt x="1456" y="536"/>
                      <a:pt x="1456" y="535"/>
                      <a:pt x="1455" y="534"/>
                    </a:cubicBezTo>
                    <a:cubicBezTo>
                      <a:pt x="1454" y="528"/>
                      <a:pt x="1452" y="523"/>
                      <a:pt x="1451" y="517"/>
                    </a:cubicBezTo>
                    <a:cubicBezTo>
                      <a:pt x="1449" y="509"/>
                      <a:pt x="1450" y="501"/>
                      <a:pt x="1452" y="494"/>
                    </a:cubicBezTo>
                    <a:cubicBezTo>
                      <a:pt x="1453" y="492"/>
                      <a:pt x="1453" y="490"/>
                      <a:pt x="1453" y="488"/>
                    </a:cubicBezTo>
                    <a:cubicBezTo>
                      <a:pt x="1456" y="473"/>
                      <a:pt x="1468" y="459"/>
                      <a:pt x="1483" y="453"/>
                    </a:cubicBezTo>
                    <a:cubicBezTo>
                      <a:pt x="1485" y="452"/>
                      <a:pt x="1487" y="452"/>
                      <a:pt x="1490" y="451"/>
                    </a:cubicBezTo>
                    <a:cubicBezTo>
                      <a:pt x="1494" y="449"/>
                      <a:pt x="1498" y="449"/>
                      <a:pt x="1503" y="449"/>
                    </a:cubicBezTo>
                    <a:cubicBezTo>
                      <a:pt x="1510" y="451"/>
                      <a:pt x="1517" y="452"/>
                      <a:pt x="1525" y="453"/>
                    </a:cubicBezTo>
                    <a:cubicBezTo>
                      <a:pt x="1524" y="451"/>
                      <a:pt x="1525" y="449"/>
                      <a:pt x="1524" y="448"/>
                    </a:cubicBezTo>
                    <a:cubicBezTo>
                      <a:pt x="1522" y="440"/>
                      <a:pt x="1522" y="433"/>
                      <a:pt x="1521" y="425"/>
                    </a:cubicBezTo>
                    <a:cubicBezTo>
                      <a:pt x="1521" y="424"/>
                      <a:pt x="1521" y="423"/>
                      <a:pt x="1521" y="422"/>
                    </a:cubicBezTo>
                    <a:cubicBezTo>
                      <a:pt x="1523" y="418"/>
                      <a:pt x="1523" y="414"/>
                      <a:pt x="1523" y="410"/>
                    </a:cubicBezTo>
                    <a:cubicBezTo>
                      <a:pt x="1524" y="404"/>
                      <a:pt x="1526" y="398"/>
                      <a:pt x="1528" y="393"/>
                    </a:cubicBezTo>
                    <a:cubicBezTo>
                      <a:pt x="1530" y="390"/>
                      <a:pt x="1532" y="387"/>
                      <a:pt x="1534" y="385"/>
                    </a:cubicBezTo>
                    <a:cubicBezTo>
                      <a:pt x="1538" y="381"/>
                      <a:pt x="1541" y="378"/>
                      <a:pt x="1545" y="375"/>
                    </a:cubicBezTo>
                    <a:cubicBezTo>
                      <a:pt x="1549" y="371"/>
                      <a:pt x="1554" y="370"/>
                      <a:pt x="1558" y="368"/>
                    </a:cubicBezTo>
                    <a:cubicBezTo>
                      <a:pt x="1565" y="365"/>
                      <a:pt x="1572" y="365"/>
                      <a:pt x="1579" y="366"/>
                    </a:cubicBezTo>
                    <a:cubicBezTo>
                      <a:pt x="1585" y="367"/>
                      <a:pt x="1591" y="369"/>
                      <a:pt x="1597" y="371"/>
                    </a:cubicBezTo>
                    <a:cubicBezTo>
                      <a:pt x="1599" y="372"/>
                      <a:pt x="1601" y="373"/>
                      <a:pt x="1603" y="375"/>
                    </a:cubicBezTo>
                    <a:cubicBezTo>
                      <a:pt x="1610" y="381"/>
                      <a:pt x="1617" y="388"/>
                      <a:pt x="1622" y="396"/>
                    </a:cubicBezTo>
                    <a:cubicBezTo>
                      <a:pt x="1622" y="398"/>
                      <a:pt x="1623" y="399"/>
                      <a:pt x="1624" y="401"/>
                    </a:cubicBezTo>
                    <a:cubicBezTo>
                      <a:pt x="1624" y="401"/>
                      <a:pt x="1625" y="401"/>
                      <a:pt x="1625" y="402"/>
                    </a:cubicBezTo>
                    <a:cubicBezTo>
                      <a:pt x="1629" y="398"/>
                      <a:pt x="1631" y="394"/>
                      <a:pt x="1634" y="390"/>
                    </a:cubicBezTo>
                    <a:cubicBezTo>
                      <a:pt x="1635" y="388"/>
                      <a:pt x="1636" y="386"/>
                      <a:pt x="1638" y="384"/>
                    </a:cubicBezTo>
                    <a:cubicBezTo>
                      <a:pt x="1640" y="381"/>
                      <a:pt x="1642" y="378"/>
                      <a:pt x="1645" y="376"/>
                    </a:cubicBezTo>
                    <a:cubicBezTo>
                      <a:pt x="1647" y="374"/>
                      <a:pt x="1649" y="372"/>
                      <a:pt x="1651" y="370"/>
                    </a:cubicBezTo>
                    <a:cubicBezTo>
                      <a:pt x="1655" y="367"/>
                      <a:pt x="1660" y="364"/>
                      <a:pt x="1665" y="362"/>
                    </a:cubicBezTo>
                    <a:cubicBezTo>
                      <a:pt x="1666" y="361"/>
                      <a:pt x="1667" y="360"/>
                      <a:pt x="1668" y="360"/>
                    </a:cubicBezTo>
                    <a:cubicBezTo>
                      <a:pt x="1673" y="360"/>
                      <a:pt x="1679" y="358"/>
                      <a:pt x="1684" y="359"/>
                    </a:cubicBezTo>
                    <a:cubicBezTo>
                      <a:pt x="1686" y="359"/>
                      <a:pt x="1687" y="359"/>
                      <a:pt x="1689" y="359"/>
                    </a:cubicBezTo>
                    <a:cubicBezTo>
                      <a:pt x="1693" y="359"/>
                      <a:pt x="1696" y="361"/>
                      <a:pt x="1699" y="364"/>
                    </a:cubicBezTo>
                    <a:cubicBezTo>
                      <a:pt x="1701" y="366"/>
                      <a:pt x="1704" y="368"/>
                      <a:pt x="1706" y="370"/>
                    </a:cubicBezTo>
                    <a:cubicBezTo>
                      <a:pt x="1710" y="374"/>
                      <a:pt x="1712" y="379"/>
                      <a:pt x="1714" y="384"/>
                    </a:cubicBezTo>
                    <a:cubicBezTo>
                      <a:pt x="1718" y="393"/>
                      <a:pt x="1718" y="403"/>
                      <a:pt x="1718" y="413"/>
                    </a:cubicBezTo>
                    <a:cubicBezTo>
                      <a:pt x="1717" y="418"/>
                      <a:pt x="1716" y="424"/>
                      <a:pt x="1715" y="429"/>
                    </a:cubicBezTo>
                    <a:cubicBezTo>
                      <a:pt x="1715" y="430"/>
                      <a:pt x="1715" y="431"/>
                      <a:pt x="1715" y="433"/>
                    </a:cubicBezTo>
                    <a:cubicBezTo>
                      <a:pt x="1717" y="432"/>
                      <a:pt x="1719" y="431"/>
                      <a:pt x="1720" y="430"/>
                    </a:cubicBezTo>
                    <a:cubicBezTo>
                      <a:pt x="1725" y="427"/>
                      <a:pt x="1731" y="426"/>
                      <a:pt x="1737" y="426"/>
                    </a:cubicBezTo>
                    <a:cubicBezTo>
                      <a:pt x="1742" y="425"/>
                      <a:pt x="1746" y="426"/>
                      <a:pt x="1750" y="428"/>
                    </a:cubicBezTo>
                    <a:cubicBezTo>
                      <a:pt x="1762" y="435"/>
                      <a:pt x="1770" y="447"/>
                      <a:pt x="1768" y="462"/>
                    </a:cubicBezTo>
                    <a:cubicBezTo>
                      <a:pt x="1768" y="465"/>
                      <a:pt x="1768" y="468"/>
                      <a:pt x="1767" y="470"/>
                    </a:cubicBezTo>
                    <a:cubicBezTo>
                      <a:pt x="1766" y="472"/>
                      <a:pt x="1767" y="473"/>
                      <a:pt x="1767" y="475"/>
                    </a:cubicBezTo>
                    <a:cubicBezTo>
                      <a:pt x="1769" y="475"/>
                      <a:pt x="1772" y="475"/>
                      <a:pt x="1774" y="475"/>
                    </a:cubicBezTo>
                    <a:cubicBezTo>
                      <a:pt x="1776" y="474"/>
                      <a:pt x="1778" y="474"/>
                      <a:pt x="1781" y="473"/>
                    </a:cubicBezTo>
                    <a:cubicBezTo>
                      <a:pt x="1794" y="471"/>
                      <a:pt x="1805" y="475"/>
                      <a:pt x="1815" y="483"/>
                    </a:cubicBezTo>
                    <a:cubicBezTo>
                      <a:pt x="1819" y="487"/>
                      <a:pt x="1823" y="493"/>
                      <a:pt x="1827" y="498"/>
                    </a:cubicBezTo>
                    <a:cubicBezTo>
                      <a:pt x="1830" y="502"/>
                      <a:pt x="1832" y="507"/>
                      <a:pt x="1834" y="512"/>
                    </a:cubicBezTo>
                    <a:cubicBezTo>
                      <a:pt x="1836" y="516"/>
                      <a:pt x="1837" y="520"/>
                      <a:pt x="1837" y="525"/>
                    </a:cubicBezTo>
                    <a:cubicBezTo>
                      <a:pt x="1837" y="530"/>
                      <a:pt x="1838" y="536"/>
                      <a:pt x="1838" y="542"/>
                    </a:cubicBezTo>
                    <a:cubicBezTo>
                      <a:pt x="1839" y="552"/>
                      <a:pt x="1836" y="561"/>
                      <a:pt x="1833" y="570"/>
                    </a:cubicBezTo>
                    <a:cubicBezTo>
                      <a:pt x="1828" y="580"/>
                      <a:pt x="1822" y="589"/>
                      <a:pt x="1815" y="598"/>
                    </a:cubicBezTo>
                    <a:cubicBezTo>
                      <a:pt x="1811" y="602"/>
                      <a:pt x="1807" y="605"/>
                      <a:pt x="1802" y="607"/>
                    </a:cubicBezTo>
                    <a:cubicBezTo>
                      <a:pt x="1801" y="608"/>
                      <a:pt x="1800" y="608"/>
                      <a:pt x="1800" y="608"/>
                    </a:cubicBezTo>
                    <a:cubicBezTo>
                      <a:pt x="1795" y="613"/>
                      <a:pt x="1789" y="613"/>
                      <a:pt x="1784" y="613"/>
                    </a:cubicBezTo>
                    <a:cubicBezTo>
                      <a:pt x="1780" y="614"/>
                      <a:pt x="1777" y="614"/>
                      <a:pt x="1773" y="614"/>
                    </a:cubicBezTo>
                    <a:cubicBezTo>
                      <a:pt x="1772" y="614"/>
                      <a:pt x="1772" y="614"/>
                      <a:pt x="1771" y="615"/>
                    </a:cubicBezTo>
                    <a:cubicBezTo>
                      <a:pt x="1772" y="616"/>
                      <a:pt x="1773" y="617"/>
                      <a:pt x="1774" y="618"/>
                    </a:cubicBezTo>
                    <a:cubicBezTo>
                      <a:pt x="1782" y="626"/>
                      <a:pt x="1787" y="636"/>
                      <a:pt x="1788" y="647"/>
                    </a:cubicBezTo>
                    <a:cubicBezTo>
                      <a:pt x="1788" y="653"/>
                      <a:pt x="1789" y="658"/>
                      <a:pt x="1787" y="664"/>
                    </a:cubicBezTo>
                    <a:cubicBezTo>
                      <a:pt x="1786" y="667"/>
                      <a:pt x="1784" y="670"/>
                      <a:pt x="1781" y="672"/>
                    </a:cubicBezTo>
                    <a:cubicBezTo>
                      <a:pt x="1777" y="676"/>
                      <a:pt x="1772" y="679"/>
                      <a:pt x="1766" y="680"/>
                    </a:cubicBezTo>
                    <a:cubicBezTo>
                      <a:pt x="1766" y="682"/>
                      <a:pt x="1767" y="684"/>
                      <a:pt x="1768" y="685"/>
                    </a:cubicBezTo>
                    <a:cubicBezTo>
                      <a:pt x="1776" y="697"/>
                      <a:pt x="1778" y="710"/>
                      <a:pt x="1778" y="724"/>
                    </a:cubicBezTo>
                    <a:cubicBezTo>
                      <a:pt x="1778" y="731"/>
                      <a:pt x="1777" y="738"/>
                      <a:pt x="1775" y="744"/>
                    </a:cubicBezTo>
                    <a:cubicBezTo>
                      <a:pt x="1771" y="756"/>
                      <a:pt x="1762" y="764"/>
                      <a:pt x="1750" y="768"/>
                    </a:cubicBezTo>
                    <a:cubicBezTo>
                      <a:pt x="1740" y="771"/>
                      <a:pt x="1729" y="770"/>
                      <a:pt x="1718" y="767"/>
                    </a:cubicBezTo>
                    <a:cubicBezTo>
                      <a:pt x="1717" y="767"/>
                      <a:pt x="1716" y="766"/>
                      <a:pt x="1714" y="766"/>
                    </a:cubicBezTo>
                    <a:cubicBezTo>
                      <a:pt x="1708" y="764"/>
                      <a:pt x="1702" y="761"/>
                      <a:pt x="1697" y="756"/>
                    </a:cubicBezTo>
                    <a:cubicBezTo>
                      <a:pt x="1696" y="755"/>
                      <a:pt x="1695" y="753"/>
                      <a:pt x="1693" y="753"/>
                    </a:cubicBezTo>
                    <a:cubicBezTo>
                      <a:pt x="1693" y="760"/>
                      <a:pt x="1692" y="766"/>
                      <a:pt x="1692" y="773"/>
                    </a:cubicBezTo>
                    <a:cubicBezTo>
                      <a:pt x="1692" y="778"/>
                      <a:pt x="1691" y="783"/>
                      <a:pt x="1691" y="788"/>
                    </a:cubicBezTo>
                    <a:cubicBezTo>
                      <a:pt x="1691" y="789"/>
                      <a:pt x="1691" y="790"/>
                      <a:pt x="1691" y="791"/>
                    </a:cubicBezTo>
                    <a:cubicBezTo>
                      <a:pt x="1691" y="807"/>
                      <a:pt x="1689" y="823"/>
                      <a:pt x="1688" y="839"/>
                    </a:cubicBezTo>
                    <a:cubicBezTo>
                      <a:pt x="1688" y="849"/>
                      <a:pt x="1687" y="858"/>
                      <a:pt x="1687" y="868"/>
                    </a:cubicBezTo>
                    <a:cubicBezTo>
                      <a:pt x="1686" y="877"/>
                      <a:pt x="1686" y="886"/>
                      <a:pt x="1686" y="896"/>
                    </a:cubicBezTo>
                    <a:cubicBezTo>
                      <a:pt x="1686" y="897"/>
                      <a:pt x="1686" y="898"/>
                      <a:pt x="1686" y="900"/>
                    </a:cubicBezTo>
                    <a:cubicBezTo>
                      <a:pt x="1688" y="900"/>
                      <a:pt x="1690" y="900"/>
                      <a:pt x="1691" y="900"/>
                    </a:cubicBezTo>
                    <a:cubicBezTo>
                      <a:pt x="1701" y="901"/>
                      <a:pt x="1710" y="901"/>
                      <a:pt x="1720" y="901"/>
                    </a:cubicBezTo>
                    <a:cubicBezTo>
                      <a:pt x="1728" y="901"/>
                      <a:pt x="1737" y="901"/>
                      <a:pt x="1745" y="901"/>
                    </a:cubicBezTo>
                    <a:cubicBezTo>
                      <a:pt x="1756" y="901"/>
                      <a:pt x="1768" y="901"/>
                      <a:pt x="1780" y="900"/>
                    </a:cubicBezTo>
                    <a:cubicBezTo>
                      <a:pt x="1794" y="900"/>
                      <a:pt x="1808" y="899"/>
                      <a:pt x="1822" y="898"/>
                    </a:cubicBezTo>
                    <a:cubicBezTo>
                      <a:pt x="1823" y="898"/>
                      <a:pt x="1824" y="898"/>
                      <a:pt x="1826" y="898"/>
                    </a:cubicBezTo>
                    <a:cubicBezTo>
                      <a:pt x="1838" y="897"/>
                      <a:pt x="1851" y="896"/>
                      <a:pt x="1864" y="895"/>
                    </a:cubicBezTo>
                    <a:cubicBezTo>
                      <a:pt x="1883" y="893"/>
                      <a:pt x="1903" y="892"/>
                      <a:pt x="1923" y="890"/>
                    </a:cubicBezTo>
                    <a:cubicBezTo>
                      <a:pt x="1935" y="889"/>
                      <a:pt x="1948" y="888"/>
                      <a:pt x="1960" y="886"/>
                    </a:cubicBezTo>
                    <a:cubicBezTo>
                      <a:pt x="1962" y="886"/>
                      <a:pt x="1964" y="886"/>
                      <a:pt x="1966" y="885"/>
                    </a:cubicBezTo>
                    <a:cubicBezTo>
                      <a:pt x="1978" y="884"/>
                      <a:pt x="1990" y="882"/>
                      <a:pt x="2002" y="880"/>
                    </a:cubicBezTo>
                    <a:cubicBezTo>
                      <a:pt x="2007" y="879"/>
                      <a:pt x="2013" y="878"/>
                      <a:pt x="2019" y="877"/>
                    </a:cubicBezTo>
                    <a:cubicBezTo>
                      <a:pt x="2025" y="876"/>
                      <a:pt x="2031" y="875"/>
                      <a:pt x="2036" y="874"/>
                    </a:cubicBezTo>
                    <a:cubicBezTo>
                      <a:pt x="2045" y="873"/>
                      <a:pt x="2054" y="872"/>
                      <a:pt x="2063" y="870"/>
                    </a:cubicBezTo>
                    <a:cubicBezTo>
                      <a:pt x="2073" y="869"/>
                      <a:pt x="2082" y="867"/>
                      <a:pt x="2091" y="866"/>
                    </a:cubicBezTo>
                    <a:cubicBezTo>
                      <a:pt x="2104" y="865"/>
                      <a:pt x="2117" y="864"/>
                      <a:pt x="2129" y="863"/>
                    </a:cubicBezTo>
                    <a:cubicBezTo>
                      <a:pt x="2136" y="863"/>
                      <a:pt x="2143" y="863"/>
                      <a:pt x="2150" y="862"/>
                    </a:cubicBezTo>
                    <a:cubicBezTo>
                      <a:pt x="2159" y="860"/>
                      <a:pt x="2169" y="861"/>
                      <a:pt x="2179" y="861"/>
                    </a:cubicBezTo>
                    <a:cubicBezTo>
                      <a:pt x="2185" y="860"/>
                      <a:pt x="2191" y="860"/>
                      <a:pt x="2198" y="860"/>
                    </a:cubicBezTo>
                    <a:cubicBezTo>
                      <a:pt x="2217" y="860"/>
                      <a:pt x="2236" y="859"/>
                      <a:pt x="2255" y="860"/>
                    </a:cubicBezTo>
                    <a:cubicBezTo>
                      <a:pt x="2266" y="860"/>
                      <a:pt x="2276" y="862"/>
                      <a:pt x="2286" y="864"/>
                    </a:cubicBezTo>
                    <a:cubicBezTo>
                      <a:pt x="2297" y="866"/>
                      <a:pt x="2307" y="868"/>
                      <a:pt x="2317" y="870"/>
                    </a:cubicBezTo>
                    <a:cubicBezTo>
                      <a:pt x="2325" y="872"/>
                      <a:pt x="2334" y="874"/>
                      <a:pt x="2342" y="877"/>
                    </a:cubicBezTo>
                    <a:cubicBezTo>
                      <a:pt x="2350" y="880"/>
                      <a:pt x="2359" y="883"/>
                      <a:pt x="2368" y="886"/>
                    </a:cubicBezTo>
                    <a:cubicBezTo>
                      <a:pt x="2370" y="887"/>
                      <a:pt x="2372" y="889"/>
                      <a:pt x="2375" y="890"/>
                    </a:cubicBezTo>
                    <a:cubicBezTo>
                      <a:pt x="2374" y="893"/>
                      <a:pt x="2373" y="893"/>
                      <a:pt x="2372" y="892"/>
                    </a:cubicBezTo>
                    <a:cubicBezTo>
                      <a:pt x="2365" y="889"/>
                      <a:pt x="2359" y="887"/>
                      <a:pt x="2352" y="885"/>
                    </a:cubicBezTo>
                    <a:cubicBezTo>
                      <a:pt x="2347" y="883"/>
                      <a:pt x="2343" y="882"/>
                      <a:pt x="2338" y="881"/>
                    </a:cubicBezTo>
                    <a:cubicBezTo>
                      <a:pt x="2324" y="878"/>
                      <a:pt x="2310" y="875"/>
                      <a:pt x="2296" y="872"/>
                    </a:cubicBezTo>
                    <a:cubicBezTo>
                      <a:pt x="2275" y="869"/>
                      <a:pt x="2253" y="867"/>
                      <a:pt x="2232" y="866"/>
                    </a:cubicBezTo>
                    <a:cubicBezTo>
                      <a:pt x="2223" y="866"/>
                      <a:pt x="2214" y="866"/>
                      <a:pt x="2205" y="866"/>
                    </a:cubicBezTo>
                    <a:cubicBezTo>
                      <a:pt x="2196" y="867"/>
                      <a:pt x="2187" y="867"/>
                      <a:pt x="2178" y="867"/>
                    </a:cubicBezTo>
                    <a:cubicBezTo>
                      <a:pt x="2166" y="867"/>
                      <a:pt x="2155" y="867"/>
                      <a:pt x="2143" y="868"/>
                    </a:cubicBezTo>
                    <a:cubicBezTo>
                      <a:pt x="2121" y="868"/>
                      <a:pt x="2099" y="870"/>
                      <a:pt x="2077" y="872"/>
                    </a:cubicBezTo>
                    <a:cubicBezTo>
                      <a:pt x="2064" y="874"/>
                      <a:pt x="2051" y="875"/>
                      <a:pt x="2038" y="878"/>
                    </a:cubicBezTo>
                    <a:cubicBezTo>
                      <a:pt x="2022" y="881"/>
                      <a:pt x="2007" y="885"/>
                      <a:pt x="1992" y="886"/>
                    </a:cubicBezTo>
                    <a:cubicBezTo>
                      <a:pt x="1986" y="886"/>
                      <a:pt x="1981" y="887"/>
                      <a:pt x="1976" y="888"/>
                    </a:cubicBezTo>
                    <a:cubicBezTo>
                      <a:pt x="1968" y="889"/>
                      <a:pt x="1961" y="890"/>
                      <a:pt x="1953" y="891"/>
                    </a:cubicBezTo>
                    <a:cubicBezTo>
                      <a:pt x="1936" y="893"/>
                      <a:pt x="1920" y="895"/>
                      <a:pt x="1903" y="897"/>
                    </a:cubicBezTo>
                    <a:cubicBezTo>
                      <a:pt x="1884" y="899"/>
                      <a:pt x="1866" y="901"/>
                      <a:pt x="1847" y="902"/>
                    </a:cubicBezTo>
                    <a:cubicBezTo>
                      <a:pt x="1826" y="902"/>
                      <a:pt x="1805" y="903"/>
                      <a:pt x="1784" y="904"/>
                    </a:cubicBezTo>
                    <a:cubicBezTo>
                      <a:pt x="1778" y="904"/>
                      <a:pt x="1772" y="904"/>
                      <a:pt x="1766" y="904"/>
                    </a:cubicBezTo>
                    <a:cubicBezTo>
                      <a:pt x="1757" y="905"/>
                      <a:pt x="1748" y="905"/>
                      <a:pt x="1739" y="905"/>
                    </a:cubicBezTo>
                    <a:cubicBezTo>
                      <a:pt x="1728" y="905"/>
                      <a:pt x="1717" y="905"/>
                      <a:pt x="1705" y="905"/>
                    </a:cubicBezTo>
                    <a:cubicBezTo>
                      <a:pt x="1699" y="904"/>
                      <a:pt x="1692" y="904"/>
                      <a:pt x="1686" y="904"/>
                    </a:cubicBezTo>
                    <a:cubicBezTo>
                      <a:pt x="1684" y="904"/>
                      <a:pt x="1682" y="905"/>
                      <a:pt x="1680" y="905"/>
                    </a:cubicBezTo>
                    <a:cubicBezTo>
                      <a:pt x="1678" y="905"/>
                      <a:pt x="1676" y="904"/>
                      <a:pt x="1674" y="903"/>
                    </a:cubicBezTo>
                    <a:cubicBezTo>
                      <a:pt x="1673" y="903"/>
                      <a:pt x="1672" y="903"/>
                      <a:pt x="1671" y="903"/>
                    </a:cubicBezTo>
                    <a:cubicBezTo>
                      <a:pt x="1660" y="903"/>
                      <a:pt x="1649" y="902"/>
                      <a:pt x="1638" y="901"/>
                    </a:cubicBezTo>
                    <a:cubicBezTo>
                      <a:pt x="1627" y="901"/>
                      <a:pt x="1615" y="900"/>
                      <a:pt x="1603" y="899"/>
                    </a:cubicBezTo>
                    <a:cubicBezTo>
                      <a:pt x="1586" y="899"/>
                      <a:pt x="1569" y="896"/>
                      <a:pt x="1553" y="895"/>
                    </a:cubicBezTo>
                    <a:cubicBezTo>
                      <a:pt x="1540" y="894"/>
                      <a:pt x="1527" y="892"/>
                      <a:pt x="1514" y="891"/>
                    </a:cubicBezTo>
                    <a:cubicBezTo>
                      <a:pt x="1501" y="889"/>
                      <a:pt x="1487" y="888"/>
                      <a:pt x="1474" y="886"/>
                    </a:cubicBezTo>
                    <a:cubicBezTo>
                      <a:pt x="1463" y="885"/>
                      <a:pt x="1453" y="884"/>
                      <a:pt x="1443" y="883"/>
                    </a:cubicBezTo>
                    <a:cubicBezTo>
                      <a:pt x="1439" y="883"/>
                      <a:pt x="1435" y="882"/>
                      <a:pt x="1431" y="882"/>
                    </a:cubicBezTo>
                    <a:cubicBezTo>
                      <a:pt x="1421" y="882"/>
                      <a:pt x="1412" y="880"/>
                      <a:pt x="1402" y="880"/>
                    </a:cubicBezTo>
                    <a:cubicBezTo>
                      <a:pt x="1398" y="879"/>
                      <a:pt x="1394" y="879"/>
                      <a:pt x="1389" y="878"/>
                    </a:cubicBezTo>
                    <a:cubicBezTo>
                      <a:pt x="1383" y="878"/>
                      <a:pt x="1377" y="878"/>
                      <a:pt x="1371" y="877"/>
                    </a:cubicBezTo>
                    <a:cubicBezTo>
                      <a:pt x="1364" y="877"/>
                      <a:pt x="1357" y="876"/>
                      <a:pt x="1350" y="876"/>
                    </a:cubicBezTo>
                    <a:cubicBezTo>
                      <a:pt x="1348" y="876"/>
                      <a:pt x="1346" y="876"/>
                      <a:pt x="1345" y="876"/>
                    </a:cubicBezTo>
                    <a:cubicBezTo>
                      <a:pt x="1337" y="877"/>
                      <a:pt x="1329" y="876"/>
                      <a:pt x="1321" y="875"/>
                    </a:cubicBezTo>
                    <a:cubicBezTo>
                      <a:pt x="1315" y="875"/>
                      <a:pt x="1309" y="875"/>
                      <a:pt x="1302" y="875"/>
                    </a:cubicBezTo>
                    <a:cubicBezTo>
                      <a:pt x="1299" y="875"/>
                      <a:pt x="1296" y="875"/>
                      <a:pt x="1293" y="875"/>
                    </a:cubicBezTo>
                    <a:cubicBezTo>
                      <a:pt x="1289" y="874"/>
                      <a:pt x="1286" y="875"/>
                      <a:pt x="1282" y="875"/>
                    </a:cubicBezTo>
                    <a:cubicBezTo>
                      <a:pt x="1278" y="875"/>
                      <a:pt x="1274" y="874"/>
                      <a:pt x="1270" y="875"/>
                    </a:cubicBezTo>
                    <a:cubicBezTo>
                      <a:pt x="1270" y="876"/>
                      <a:pt x="1269" y="875"/>
                      <a:pt x="1268" y="875"/>
                    </a:cubicBezTo>
                    <a:cubicBezTo>
                      <a:pt x="1257" y="873"/>
                      <a:pt x="1255" y="873"/>
                      <a:pt x="1243" y="874"/>
                    </a:cubicBezTo>
                    <a:cubicBezTo>
                      <a:pt x="1239" y="874"/>
                      <a:pt x="1235" y="874"/>
                      <a:pt x="1231" y="874"/>
                    </a:cubicBezTo>
                    <a:cubicBezTo>
                      <a:pt x="1229" y="874"/>
                      <a:pt x="1226" y="875"/>
                      <a:pt x="1223" y="875"/>
                    </a:cubicBezTo>
                    <a:cubicBezTo>
                      <a:pt x="1220" y="874"/>
                      <a:pt x="1216" y="874"/>
                      <a:pt x="1213" y="876"/>
                    </a:cubicBezTo>
                    <a:cubicBezTo>
                      <a:pt x="1211" y="877"/>
                      <a:pt x="1209" y="877"/>
                      <a:pt x="1208" y="876"/>
                    </a:cubicBezTo>
                    <a:cubicBezTo>
                      <a:pt x="1206" y="873"/>
                      <a:pt x="1203" y="875"/>
                      <a:pt x="1201" y="875"/>
                    </a:cubicBezTo>
                    <a:cubicBezTo>
                      <a:pt x="1201" y="875"/>
                      <a:pt x="1201" y="876"/>
                      <a:pt x="1200" y="877"/>
                    </a:cubicBezTo>
                    <a:cubicBezTo>
                      <a:pt x="1198" y="875"/>
                      <a:pt x="1195" y="875"/>
                      <a:pt x="1192" y="876"/>
                    </a:cubicBezTo>
                    <a:cubicBezTo>
                      <a:pt x="1191" y="877"/>
                      <a:pt x="1190" y="877"/>
                      <a:pt x="1190" y="877"/>
                    </a:cubicBezTo>
                    <a:cubicBezTo>
                      <a:pt x="1188" y="875"/>
                      <a:pt x="1185" y="877"/>
                      <a:pt x="1183" y="876"/>
                    </a:cubicBezTo>
                    <a:cubicBezTo>
                      <a:pt x="1181" y="876"/>
                      <a:pt x="1179" y="875"/>
                      <a:pt x="1176" y="875"/>
                    </a:cubicBezTo>
                    <a:cubicBezTo>
                      <a:pt x="1175" y="875"/>
                      <a:pt x="1174" y="875"/>
                      <a:pt x="1174" y="875"/>
                    </a:cubicBezTo>
                    <a:cubicBezTo>
                      <a:pt x="1170" y="877"/>
                      <a:pt x="1166" y="876"/>
                      <a:pt x="1162" y="875"/>
                    </a:cubicBezTo>
                    <a:cubicBezTo>
                      <a:pt x="1157" y="875"/>
                      <a:pt x="1151" y="876"/>
                      <a:pt x="1145" y="876"/>
                    </a:cubicBezTo>
                    <a:cubicBezTo>
                      <a:pt x="1144" y="876"/>
                      <a:pt x="1144" y="877"/>
                      <a:pt x="1143" y="877"/>
                    </a:cubicBezTo>
                    <a:cubicBezTo>
                      <a:pt x="1142" y="878"/>
                      <a:pt x="1140" y="878"/>
                      <a:pt x="1139" y="878"/>
                    </a:cubicBezTo>
                    <a:cubicBezTo>
                      <a:pt x="1138" y="875"/>
                      <a:pt x="1135" y="876"/>
                      <a:pt x="1134" y="877"/>
                    </a:cubicBezTo>
                    <a:cubicBezTo>
                      <a:pt x="1130" y="880"/>
                      <a:pt x="1128" y="878"/>
                      <a:pt x="1126" y="876"/>
                    </a:cubicBezTo>
                    <a:cubicBezTo>
                      <a:pt x="1121" y="878"/>
                      <a:pt x="1117" y="878"/>
                      <a:pt x="1112" y="877"/>
                    </a:cubicBezTo>
                    <a:cubicBezTo>
                      <a:pt x="1111" y="876"/>
                      <a:pt x="1110" y="876"/>
                      <a:pt x="1108" y="876"/>
                    </a:cubicBezTo>
                    <a:cubicBezTo>
                      <a:pt x="1107" y="876"/>
                      <a:pt x="1106" y="875"/>
                      <a:pt x="1105" y="875"/>
                    </a:cubicBezTo>
                    <a:cubicBezTo>
                      <a:pt x="1105" y="875"/>
                      <a:pt x="1104" y="875"/>
                      <a:pt x="1104" y="875"/>
                    </a:cubicBezTo>
                    <a:cubicBezTo>
                      <a:pt x="1103" y="877"/>
                      <a:pt x="1102" y="876"/>
                      <a:pt x="1101" y="875"/>
                    </a:cubicBezTo>
                    <a:cubicBezTo>
                      <a:pt x="1094" y="877"/>
                      <a:pt x="1088" y="874"/>
                      <a:pt x="1082" y="875"/>
                    </a:cubicBezTo>
                    <a:cubicBezTo>
                      <a:pt x="1080" y="875"/>
                      <a:pt x="1078" y="874"/>
                      <a:pt x="1075" y="874"/>
                    </a:cubicBezTo>
                    <a:cubicBezTo>
                      <a:pt x="1069" y="874"/>
                      <a:pt x="1063" y="873"/>
                      <a:pt x="1057" y="874"/>
                    </a:cubicBezTo>
                    <a:cubicBezTo>
                      <a:pt x="1051" y="875"/>
                      <a:pt x="1045" y="874"/>
                      <a:pt x="1039" y="874"/>
                    </a:cubicBezTo>
                    <a:cubicBezTo>
                      <a:pt x="1030" y="873"/>
                      <a:pt x="1020" y="873"/>
                      <a:pt x="1011" y="871"/>
                    </a:cubicBezTo>
                    <a:cubicBezTo>
                      <a:pt x="1011" y="871"/>
                      <a:pt x="1010" y="871"/>
                      <a:pt x="1010" y="871"/>
                    </a:cubicBezTo>
                    <a:cubicBezTo>
                      <a:pt x="997" y="871"/>
                      <a:pt x="985" y="868"/>
                      <a:pt x="972" y="867"/>
                    </a:cubicBezTo>
                    <a:cubicBezTo>
                      <a:pt x="961" y="866"/>
                      <a:pt x="950" y="865"/>
                      <a:pt x="940" y="864"/>
                    </a:cubicBezTo>
                    <a:cubicBezTo>
                      <a:pt x="933" y="863"/>
                      <a:pt x="926" y="863"/>
                      <a:pt x="919" y="862"/>
                    </a:cubicBezTo>
                    <a:cubicBezTo>
                      <a:pt x="910" y="861"/>
                      <a:pt x="901" y="860"/>
                      <a:pt x="892" y="860"/>
                    </a:cubicBezTo>
                    <a:cubicBezTo>
                      <a:pt x="876" y="859"/>
                      <a:pt x="861" y="857"/>
                      <a:pt x="845" y="858"/>
                    </a:cubicBezTo>
                    <a:cubicBezTo>
                      <a:pt x="842" y="858"/>
                      <a:pt x="838" y="858"/>
                      <a:pt x="834" y="858"/>
                    </a:cubicBezTo>
                    <a:cubicBezTo>
                      <a:pt x="833" y="859"/>
                      <a:pt x="831" y="858"/>
                      <a:pt x="830" y="859"/>
                    </a:cubicBezTo>
                    <a:cubicBezTo>
                      <a:pt x="819" y="862"/>
                      <a:pt x="809" y="860"/>
                      <a:pt x="798" y="862"/>
                    </a:cubicBezTo>
                    <a:cubicBezTo>
                      <a:pt x="786" y="863"/>
                      <a:pt x="774" y="864"/>
                      <a:pt x="761" y="865"/>
                    </a:cubicBezTo>
                    <a:cubicBezTo>
                      <a:pt x="760" y="865"/>
                      <a:pt x="759" y="865"/>
                      <a:pt x="758" y="865"/>
                    </a:cubicBezTo>
                    <a:cubicBezTo>
                      <a:pt x="743" y="865"/>
                      <a:pt x="728" y="866"/>
                      <a:pt x="713" y="867"/>
                    </a:cubicBezTo>
                    <a:cubicBezTo>
                      <a:pt x="696" y="868"/>
                      <a:pt x="678" y="869"/>
                      <a:pt x="661" y="870"/>
                    </a:cubicBezTo>
                    <a:cubicBezTo>
                      <a:pt x="648" y="871"/>
                      <a:pt x="634" y="871"/>
                      <a:pt x="621" y="871"/>
                    </a:cubicBezTo>
                    <a:cubicBezTo>
                      <a:pt x="611" y="871"/>
                      <a:pt x="602" y="871"/>
                      <a:pt x="593" y="871"/>
                    </a:cubicBezTo>
                    <a:cubicBezTo>
                      <a:pt x="569" y="871"/>
                      <a:pt x="545" y="870"/>
                      <a:pt x="521" y="870"/>
                    </a:cubicBezTo>
                    <a:cubicBezTo>
                      <a:pt x="510" y="869"/>
                      <a:pt x="498" y="868"/>
                      <a:pt x="486" y="868"/>
                    </a:cubicBezTo>
                    <a:cubicBezTo>
                      <a:pt x="480" y="868"/>
                      <a:pt x="473" y="868"/>
                      <a:pt x="466" y="867"/>
                    </a:cubicBezTo>
                    <a:cubicBezTo>
                      <a:pt x="453" y="867"/>
                      <a:pt x="440" y="865"/>
                      <a:pt x="426" y="864"/>
                    </a:cubicBezTo>
                    <a:cubicBezTo>
                      <a:pt x="416" y="863"/>
                      <a:pt x="406" y="863"/>
                      <a:pt x="395" y="862"/>
                    </a:cubicBezTo>
                    <a:cubicBezTo>
                      <a:pt x="384" y="862"/>
                      <a:pt x="372" y="860"/>
                      <a:pt x="360" y="859"/>
                    </a:cubicBezTo>
                    <a:cubicBezTo>
                      <a:pt x="349" y="857"/>
                      <a:pt x="338" y="855"/>
                      <a:pt x="327" y="853"/>
                    </a:cubicBezTo>
                    <a:cubicBezTo>
                      <a:pt x="321" y="852"/>
                      <a:pt x="314" y="850"/>
                      <a:pt x="308" y="849"/>
                    </a:cubicBezTo>
                    <a:cubicBezTo>
                      <a:pt x="293" y="847"/>
                      <a:pt x="279" y="843"/>
                      <a:pt x="265" y="838"/>
                    </a:cubicBezTo>
                    <a:cubicBezTo>
                      <a:pt x="259" y="836"/>
                      <a:pt x="252" y="834"/>
                      <a:pt x="246" y="833"/>
                    </a:cubicBezTo>
                    <a:cubicBezTo>
                      <a:pt x="235" y="829"/>
                      <a:pt x="223" y="826"/>
                      <a:pt x="212" y="822"/>
                    </a:cubicBezTo>
                    <a:cubicBezTo>
                      <a:pt x="207" y="821"/>
                      <a:pt x="202" y="819"/>
                      <a:pt x="198" y="817"/>
                    </a:cubicBezTo>
                    <a:cubicBezTo>
                      <a:pt x="191" y="815"/>
                      <a:pt x="184" y="813"/>
                      <a:pt x="177" y="810"/>
                    </a:cubicBezTo>
                    <a:cubicBezTo>
                      <a:pt x="167" y="807"/>
                      <a:pt x="157" y="804"/>
                      <a:pt x="147" y="799"/>
                    </a:cubicBezTo>
                    <a:cubicBezTo>
                      <a:pt x="140" y="796"/>
                      <a:pt x="132" y="793"/>
                      <a:pt x="125" y="789"/>
                    </a:cubicBezTo>
                    <a:cubicBezTo>
                      <a:pt x="123" y="787"/>
                      <a:pt x="120" y="785"/>
                      <a:pt x="117" y="784"/>
                    </a:cubicBezTo>
                    <a:cubicBezTo>
                      <a:pt x="106" y="779"/>
                      <a:pt x="95" y="775"/>
                      <a:pt x="84" y="771"/>
                    </a:cubicBezTo>
                    <a:cubicBezTo>
                      <a:pt x="79" y="769"/>
                      <a:pt x="73" y="768"/>
                      <a:pt x="68" y="765"/>
                    </a:cubicBezTo>
                    <a:cubicBezTo>
                      <a:pt x="56" y="760"/>
                      <a:pt x="43" y="757"/>
                      <a:pt x="31" y="752"/>
                    </a:cubicBezTo>
                    <a:cubicBezTo>
                      <a:pt x="21" y="748"/>
                      <a:pt x="10" y="746"/>
                      <a:pt x="0" y="744"/>
                    </a:cubicBezTo>
                    <a:cubicBezTo>
                      <a:pt x="0" y="742"/>
                      <a:pt x="0" y="741"/>
                      <a:pt x="0" y="740"/>
                    </a:cubicBezTo>
                    <a:cubicBezTo>
                      <a:pt x="6" y="740"/>
                      <a:pt x="13" y="740"/>
                      <a:pt x="19" y="742"/>
                    </a:cubicBezTo>
                    <a:cubicBezTo>
                      <a:pt x="27" y="745"/>
                      <a:pt x="35" y="748"/>
                      <a:pt x="43" y="751"/>
                    </a:cubicBezTo>
                    <a:cubicBezTo>
                      <a:pt x="46" y="752"/>
                      <a:pt x="49" y="753"/>
                      <a:pt x="52" y="754"/>
                    </a:cubicBezTo>
                    <a:cubicBezTo>
                      <a:pt x="53" y="755"/>
                      <a:pt x="55" y="755"/>
                      <a:pt x="56" y="756"/>
                    </a:cubicBezTo>
                    <a:cubicBezTo>
                      <a:pt x="59" y="757"/>
                      <a:pt x="62" y="757"/>
                      <a:pt x="65" y="758"/>
                    </a:cubicBezTo>
                    <a:cubicBezTo>
                      <a:pt x="72" y="761"/>
                      <a:pt x="80" y="764"/>
                      <a:pt x="87" y="767"/>
                    </a:cubicBezTo>
                    <a:cubicBezTo>
                      <a:pt x="97" y="771"/>
                      <a:pt x="108" y="775"/>
                      <a:pt x="118" y="779"/>
                    </a:cubicBezTo>
                    <a:cubicBezTo>
                      <a:pt x="119" y="780"/>
                      <a:pt x="120" y="780"/>
                      <a:pt x="121" y="781"/>
                    </a:cubicBezTo>
                    <a:cubicBezTo>
                      <a:pt x="128" y="785"/>
                      <a:pt x="136" y="789"/>
                      <a:pt x="144" y="792"/>
                    </a:cubicBezTo>
                    <a:cubicBezTo>
                      <a:pt x="150" y="794"/>
                      <a:pt x="157" y="797"/>
                      <a:pt x="163" y="800"/>
                    </a:cubicBezTo>
                    <a:cubicBezTo>
                      <a:pt x="172" y="804"/>
                      <a:pt x="182" y="807"/>
                      <a:pt x="191" y="811"/>
                    </a:cubicBezTo>
                    <a:cubicBezTo>
                      <a:pt x="192" y="811"/>
                      <a:pt x="194" y="811"/>
                      <a:pt x="195" y="812"/>
                    </a:cubicBezTo>
                    <a:cubicBezTo>
                      <a:pt x="198" y="813"/>
                      <a:pt x="200" y="814"/>
                      <a:pt x="203" y="814"/>
                    </a:cubicBezTo>
                    <a:cubicBezTo>
                      <a:pt x="206" y="815"/>
                      <a:pt x="209" y="817"/>
                      <a:pt x="212" y="818"/>
                    </a:cubicBezTo>
                    <a:cubicBezTo>
                      <a:pt x="217" y="819"/>
                      <a:pt x="221" y="820"/>
                      <a:pt x="226" y="822"/>
                    </a:cubicBezTo>
                    <a:cubicBezTo>
                      <a:pt x="229" y="823"/>
                      <a:pt x="233" y="824"/>
                      <a:pt x="236" y="825"/>
                    </a:cubicBezTo>
                    <a:cubicBezTo>
                      <a:pt x="242" y="827"/>
                      <a:pt x="247" y="828"/>
                      <a:pt x="252" y="830"/>
                    </a:cubicBezTo>
                    <a:cubicBezTo>
                      <a:pt x="259" y="831"/>
                      <a:pt x="265" y="832"/>
                      <a:pt x="271" y="834"/>
                    </a:cubicBezTo>
                    <a:cubicBezTo>
                      <a:pt x="274" y="835"/>
                      <a:pt x="278" y="834"/>
                      <a:pt x="280" y="837"/>
                    </a:cubicBezTo>
                    <a:cubicBezTo>
                      <a:pt x="280" y="837"/>
                      <a:pt x="280" y="837"/>
                      <a:pt x="281" y="837"/>
                    </a:cubicBezTo>
                    <a:cubicBezTo>
                      <a:pt x="286" y="838"/>
                      <a:pt x="291" y="839"/>
                      <a:pt x="296" y="841"/>
                    </a:cubicBezTo>
                    <a:cubicBezTo>
                      <a:pt x="299" y="841"/>
                      <a:pt x="302" y="842"/>
                      <a:pt x="306" y="843"/>
                    </a:cubicBezTo>
                    <a:cubicBezTo>
                      <a:pt x="311" y="844"/>
                      <a:pt x="317" y="846"/>
                      <a:pt x="323" y="847"/>
                    </a:cubicBezTo>
                    <a:cubicBezTo>
                      <a:pt x="331" y="848"/>
                      <a:pt x="340" y="850"/>
                      <a:pt x="348" y="851"/>
                    </a:cubicBezTo>
                    <a:cubicBezTo>
                      <a:pt x="350" y="851"/>
                      <a:pt x="352" y="851"/>
                      <a:pt x="354" y="852"/>
                    </a:cubicBezTo>
                    <a:cubicBezTo>
                      <a:pt x="360" y="855"/>
                      <a:pt x="366" y="855"/>
                      <a:pt x="373" y="856"/>
                    </a:cubicBezTo>
                    <a:cubicBezTo>
                      <a:pt x="390" y="857"/>
                      <a:pt x="407" y="859"/>
                      <a:pt x="423" y="859"/>
                    </a:cubicBezTo>
                    <a:cubicBezTo>
                      <a:pt x="425" y="859"/>
                      <a:pt x="426" y="859"/>
                      <a:pt x="427" y="859"/>
                    </a:cubicBezTo>
                    <a:cubicBezTo>
                      <a:pt x="426" y="856"/>
                      <a:pt x="424" y="855"/>
                      <a:pt x="422" y="854"/>
                    </a:cubicBezTo>
                    <a:cubicBezTo>
                      <a:pt x="416" y="849"/>
                      <a:pt x="412" y="843"/>
                      <a:pt x="408" y="837"/>
                    </a:cubicBezTo>
                    <a:cubicBezTo>
                      <a:pt x="407" y="837"/>
                      <a:pt x="407" y="837"/>
                      <a:pt x="407" y="836"/>
                    </a:cubicBezTo>
                    <a:cubicBezTo>
                      <a:pt x="403" y="827"/>
                      <a:pt x="405" y="813"/>
                      <a:pt x="412" y="806"/>
                    </a:cubicBezTo>
                    <a:cubicBezTo>
                      <a:pt x="416" y="801"/>
                      <a:pt x="422" y="799"/>
                      <a:pt x="428" y="799"/>
                    </a:cubicBezTo>
                    <a:cubicBezTo>
                      <a:pt x="431" y="799"/>
                      <a:pt x="434" y="799"/>
                      <a:pt x="438" y="800"/>
                    </a:cubicBezTo>
                    <a:cubicBezTo>
                      <a:pt x="437" y="798"/>
                      <a:pt x="437" y="796"/>
                      <a:pt x="436" y="795"/>
                    </a:cubicBezTo>
                    <a:cubicBezTo>
                      <a:pt x="434" y="793"/>
                      <a:pt x="432" y="791"/>
                      <a:pt x="430" y="789"/>
                    </a:cubicBezTo>
                    <a:cubicBezTo>
                      <a:pt x="422" y="781"/>
                      <a:pt x="416" y="771"/>
                      <a:pt x="411" y="760"/>
                    </a:cubicBezTo>
                    <a:cubicBezTo>
                      <a:pt x="409" y="755"/>
                      <a:pt x="407" y="750"/>
                      <a:pt x="408" y="744"/>
                    </a:cubicBezTo>
                    <a:cubicBezTo>
                      <a:pt x="408" y="739"/>
                      <a:pt x="407" y="735"/>
                      <a:pt x="408" y="730"/>
                    </a:cubicBezTo>
                    <a:cubicBezTo>
                      <a:pt x="409" y="726"/>
                      <a:pt x="409" y="722"/>
                      <a:pt x="410" y="718"/>
                    </a:cubicBezTo>
                    <a:cubicBezTo>
                      <a:pt x="411" y="715"/>
                      <a:pt x="412" y="711"/>
                      <a:pt x="415" y="709"/>
                    </a:cubicBezTo>
                    <a:cubicBezTo>
                      <a:pt x="417" y="707"/>
                      <a:pt x="418" y="705"/>
                      <a:pt x="419" y="703"/>
                    </a:cubicBezTo>
                    <a:cubicBezTo>
                      <a:pt x="427" y="692"/>
                      <a:pt x="437" y="686"/>
                      <a:pt x="450" y="684"/>
                    </a:cubicBezTo>
                    <a:cubicBezTo>
                      <a:pt x="458" y="683"/>
                      <a:pt x="466" y="682"/>
                      <a:pt x="473" y="685"/>
                    </a:cubicBezTo>
                    <a:cubicBezTo>
                      <a:pt x="479" y="688"/>
                      <a:pt x="486" y="691"/>
                      <a:pt x="492" y="695"/>
                    </a:cubicBezTo>
                    <a:cubicBezTo>
                      <a:pt x="492" y="696"/>
                      <a:pt x="493" y="696"/>
                      <a:pt x="494" y="696"/>
                    </a:cubicBezTo>
                    <a:cubicBezTo>
                      <a:pt x="495" y="695"/>
                      <a:pt x="495" y="694"/>
                      <a:pt x="495" y="693"/>
                    </a:cubicBezTo>
                    <a:cubicBezTo>
                      <a:pt x="495" y="687"/>
                      <a:pt x="495" y="680"/>
                      <a:pt x="495" y="674"/>
                    </a:cubicBezTo>
                    <a:cubicBezTo>
                      <a:pt x="495" y="672"/>
                      <a:pt x="496" y="670"/>
                      <a:pt x="496" y="668"/>
                    </a:cubicBezTo>
                    <a:cubicBezTo>
                      <a:pt x="495" y="660"/>
                      <a:pt x="498" y="654"/>
                      <a:pt x="502" y="648"/>
                    </a:cubicBezTo>
                    <a:cubicBezTo>
                      <a:pt x="504" y="645"/>
                      <a:pt x="507" y="644"/>
                      <a:pt x="509" y="641"/>
                    </a:cubicBezTo>
                    <a:cubicBezTo>
                      <a:pt x="515" y="635"/>
                      <a:pt x="522" y="631"/>
                      <a:pt x="529" y="627"/>
                    </a:cubicBezTo>
                    <a:cubicBezTo>
                      <a:pt x="535" y="624"/>
                      <a:pt x="542" y="623"/>
                      <a:pt x="548" y="625"/>
                    </a:cubicBezTo>
                    <a:cubicBezTo>
                      <a:pt x="552" y="626"/>
                      <a:pt x="556" y="628"/>
                      <a:pt x="560" y="629"/>
                    </a:cubicBezTo>
                    <a:cubicBezTo>
                      <a:pt x="565" y="630"/>
                      <a:pt x="568" y="633"/>
                      <a:pt x="572" y="637"/>
                    </a:cubicBezTo>
                    <a:cubicBezTo>
                      <a:pt x="575" y="640"/>
                      <a:pt x="578" y="644"/>
                      <a:pt x="581" y="648"/>
                    </a:cubicBezTo>
                    <a:cubicBezTo>
                      <a:pt x="583" y="651"/>
                      <a:pt x="583" y="654"/>
                      <a:pt x="583" y="657"/>
                    </a:cubicBezTo>
                    <a:cubicBezTo>
                      <a:pt x="584" y="662"/>
                      <a:pt x="584" y="667"/>
                      <a:pt x="584" y="672"/>
                    </a:cubicBezTo>
                    <a:cubicBezTo>
                      <a:pt x="584" y="673"/>
                      <a:pt x="584" y="674"/>
                      <a:pt x="585" y="676"/>
                    </a:cubicBezTo>
                    <a:cubicBezTo>
                      <a:pt x="588" y="672"/>
                      <a:pt x="590" y="670"/>
                      <a:pt x="593" y="667"/>
                    </a:cubicBezTo>
                    <a:cubicBezTo>
                      <a:pt x="596" y="662"/>
                      <a:pt x="601" y="659"/>
                      <a:pt x="606" y="656"/>
                    </a:cubicBezTo>
                    <a:cubicBezTo>
                      <a:pt x="608" y="655"/>
                      <a:pt x="609" y="654"/>
                      <a:pt x="611" y="654"/>
                    </a:cubicBezTo>
                    <a:cubicBezTo>
                      <a:pt x="619" y="651"/>
                      <a:pt x="627" y="651"/>
                      <a:pt x="636" y="653"/>
                    </a:cubicBezTo>
                    <a:cubicBezTo>
                      <a:pt x="646" y="655"/>
                      <a:pt x="655" y="660"/>
                      <a:pt x="663" y="667"/>
                    </a:cubicBezTo>
                    <a:cubicBezTo>
                      <a:pt x="667" y="670"/>
                      <a:pt x="669" y="674"/>
                      <a:pt x="669" y="679"/>
                    </a:cubicBezTo>
                    <a:cubicBezTo>
                      <a:pt x="669" y="688"/>
                      <a:pt x="670" y="697"/>
                      <a:pt x="668" y="706"/>
                    </a:cubicBezTo>
                    <a:cubicBezTo>
                      <a:pt x="666" y="712"/>
                      <a:pt x="665" y="718"/>
                      <a:pt x="661" y="723"/>
                    </a:cubicBezTo>
                    <a:cubicBezTo>
                      <a:pt x="666" y="723"/>
                      <a:pt x="671" y="722"/>
                      <a:pt x="675" y="722"/>
                    </a:cubicBezTo>
                    <a:cubicBezTo>
                      <a:pt x="679" y="721"/>
                      <a:pt x="683" y="721"/>
                      <a:pt x="687" y="721"/>
                    </a:cubicBezTo>
                    <a:cubicBezTo>
                      <a:pt x="691" y="720"/>
                      <a:pt x="694" y="721"/>
                      <a:pt x="697" y="722"/>
                    </a:cubicBezTo>
                    <a:cubicBezTo>
                      <a:pt x="698" y="723"/>
                      <a:pt x="699" y="723"/>
                      <a:pt x="701" y="723"/>
                    </a:cubicBezTo>
                    <a:cubicBezTo>
                      <a:pt x="712" y="726"/>
                      <a:pt x="719" y="733"/>
                      <a:pt x="725" y="742"/>
                    </a:cubicBezTo>
                    <a:cubicBezTo>
                      <a:pt x="732" y="751"/>
                      <a:pt x="735" y="762"/>
                      <a:pt x="734" y="773"/>
                    </a:cubicBezTo>
                    <a:cubicBezTo>
                      <a:pt x="734" y="775"/>
                      <a:pt x="734" y="778"/>
                      <a:pt x="733" y="780"/>
                    </a:cubicBezTo>
                    <a:cubicBezTo>
                      <a:pt x="729" y="792"/>
                      <a:pt x="722" y="801"/>
                      <a:pt x="714" y="809"/>
                    </a:cubicBezTo>
                    <a:cubicBezTo>
                      <a:pt x="708" y="814"/>
                      <a:pt x="701" y="817"/>
                      <a:pt x="695" y="820"/>
                    </a:cubicBezTo>
                    <a:cubicBezTo>
                      <a:pt x="693" y="820"/>
                      <a:pt x="692" y="821"/>
                      <a:pt x="690" y="822"/>
                    </a:cubicBezTo>
                    <a:cubicBezTo>
                      <a:pt x="691" y="822"/>
                      <a:pt x="692" y="823"/>
                      <a:pt x="692" y="824"/>
                    </a:cubicBezTo>
                    <a:cubicBezTo>
                      <a:pt x="694" y="825"/>
                      <a:pt x="696" y="826"/>
                      <a:pt x="697" y="827"/>
                    </a:cubicBezTo>
                    <a:cubicBezTo>
                      <a:pt x="707" y="833"/>
                      <a:pt x="712" y="841"/>
                      <a:pt x="715" y="852"/>
                    </a:cubicBezTo>
                    <a:cubicBezTo>
                      <a:pt x="716" y="855"/>
                      <a:pt x="715" y="858"/>
                      <a:pt x="716" y="862"/>
                    </a:cubicBezTo>
                    <a:cubicBezTo>
                      <a:pt x="717" y="862"/>
                      <a:pt x="719" y="862"/>
                      <a:pt x="721" y="862"/>
                    </a:cubicBezTo>
                    <a:cubicBezTo>
                      <a:pt x="725" y="862"/>
                      <a:pt x="729" y="861"/>
                      <a:pt x="733" y="861"/>
                    </a:cubicBezTo>
                    <a:cubicBezTo>
                      <a:pt x="739" y="860"/>
                      <a:pt x="745" y="860"/>
                      <a:pt x="751" y="860"/>
                    </a:cubicBezTo>
                    <a:cubicBezTo>
                      <a:pt x="768" y="859"/>
                      <a:pt x="785" y="858"/>
                      <a:pt x="803" y="857"/>
                    </a:cubicBezTo>
                    <a:cubicBezTo>
                      <a:pt x="806" y="857"/>
                      <a:pt x="809" y="856"/>
                      <a:pt x="812" y="856"/>
                    </a:cubicBezTo>
                    <a:cubicBezTo>
                      <a:pt x="823" y="854"/>
                      <a:pt x="834" y="854"/>
                      <a:pt x="845" y="854"/>
                    </a:cubicBezTo>
                    <a:cubicBezTo>
                      <a:pt x="855" y="853"/>
                      <a:pt x="865" y="854"/>
                      <a:pt x="875" y="852"/>
                    </a:cubicBezTo>
                    <a:cubicBezTo>
                      <a:pt x="876" y="851"/>
                      <a:pt x="879" y="852"/>
                      <a:pt x="881" y="852"/>
                    </a:cubicBezTo>
                    <a:cubicBezTo>
                      <a:pt x="882" y="847"/>
                      <a:pt x="882" y="842"/>
                      <a:pt x="882" y="837"/>
                    </a:cubicBezTo>
                    <a:cubicBezTo>
                      <a:pt x="883" y="831"/>
                      <a:pt x="883" y="824"/>
                      <a:pt x="884" y="818"/>
                    </a:cubicBezTo>
                    <a:cubicBezTo>
                      <a:pt x="884" y="815"/>
                      <a:pt x="884" y="812"/>
                      <a:pt x="884" y="808"/>
                    </a:cubicBezTo>
                    <a:cubicBezTo>
                      <a:pt x="884" y="796"/>
                      <a:pt x="884" y="783"/>
                      <a:pt x="884" y="771"/>
                    </a:cubicBezTo>
                    <a:cubicBezTo>
                      <a:pt x="884" y="757"/>
                      <a:pt x="884" y="743"/>
                      <a:pt x="884" y="729"/>
                    </a:cubicBezTo>
                    <a:cubicBezTo>
                      <a:pt x="885" y="712"/>
                      <a:pt x="884" y="695"/>
                      <a:pt x="884" y="679"/>
                    </a:cubicBezTo>
                    <a:cubicBezTo>
                      <a:pt x="884" y="673"/>
                      <a:pt x="884" y="667"/>
                      <a:pt x="884" y="662"/>
                    </a:cubicBezTo>
                    <a:cubicBezTo>
                      <a:pt x="883" y="656"/>
                      <a:pt x="884" y="650"/>
                      <a:pt x="883" y="645"/>
                    </a:cubicBezTo>
                    <a:cubicBezTo>
                      <a:pt x="883" y="641"/>
                      <a:pt x="883" y="638"/>
                      <a:pt x="883" y="635"/>
                    </a:cubicBezTo>
                    <a:cubicBezTo>
                      <a:pt x="884" y="627"/>
                      <a:pt x="883" y="620"/>
                      <a:pt x="884" y="612"/>
                    </a:cubicBezTo>
                    <a:cubicBezTo>
                      <a:pt x="884" y="608"/>
                      <a:pt x="884" y="604"/>
                      <a:pt x="882" y="600"/>
                    </a:cubicBezTo>
                    <a:cubicBezTo>
                      <a:pt x="882" y="600"/>
                      <a:pt x="881" y="600"/>
                      <a:pt x="881" y="601"/>
                    </a:cubicBezTo>
                    <a:cubicBezTo>
                      <a:pt x="867" y="607"/>
                      <a:pt x="853" y="614"/>
                      <a:pt x="839" y="621"/>
                    </a:cubicBezTo>
                    <a:cubicBezTo>
                      <a:pt x="837" y="622"/>
                      <a:pt x="836" y="623"/>
                      <a:pt x="835" y="624"/>
                    </a:cubicBezTo>
                    <a:cubicBezTo>
                      <a:pt x="834" y="625"/>
                      <a:pt x="832" y="626"/>
                      <a:pt x="831" y="627"/>
                    </a:cubicBezTo>
                    <a:cubicBezTo>
                      <a:pt x="829" y="626"/>
                      <a:pt x="828" y="625"/>
                      <a:pt x="827" y="624"/>
                    </a:cubicBezTo>
                    <a:cubicBezTo>
                      <a:pt x="827" y="621"/>
                      <a:pt x="829" y="620"/>
                      <a:pt x="830" y="619"/>
                    </a:cubicBezTo>
                    <a:cubicBezTo>
                      <a:pt x="833" y="618"/>
                      <a:pt x="836" y="616"/>
                      <a:pt x="840" y="615"/>
                    </a:cubicBezTo>
                    <a:cubicBezTo>
                      <a:pt x="849" y="610"/>
                      <a:pt x="859" y="606"/>
                      <a:pt x="868" y="601"/>
                    </a:cubicBezTo>
                    <a:cubicBezTo>
                      <a:pt x="875" y="598"/>
                      <a:pt x="881" y="594"/>
                      <a:pt x="887" y="590"/>
                    </a:cubicBezTo>
                    <a:cubicBezTo>
                      <a:pt x="891" y="588"/>
                      <a:pt x="895" y="586"/>
                      <a:pt x="898" y="584"/>
                    </a:cubicBezTo>
                    <a:cubicBezTo>
                      <a:pt x="907" y="579"/>
                      <a:pt x="916" y="574"/>
                      <a:pt x="925" y="570"/>
                    </a:cubicBezTo>
                    <a:cubicBezTo>
                      <a:pt x="927" y="569"/>
                      <a:pt x="928" y="567"/>
                      <a:pt x="928" y="565"/>
                    </a:cubicBezTo>
                    <a:cubicBezTo>
                      <a:pt x="927" y="562"/>
                      <a:pt x="927" y="559"/>
                      <a:pt x="927" y="557"/>
                    </a:cubicBezTo>
                    <a:cubicBezTo>
                      <a:pt x="928" y="541"/>
                      <a:pt x="928" y="526"/>
                      <a:pt x="929" y="511"/>
                    </a:cubicBezTo>
                    <a:cubicBezTo>
                      <a:pt x="929" y="505"/>
                      <a:pt x="929" y="499"/>
                      <a:pt x="929" y="493"/>
                    </a:cubicBezTo>
                    <a:cubicBezTo>
                      <a:pt x="928" y="492"/>
                      <a:pt x="928" y="492"/>
                      <a:pt x="927" y="492"/>
                    </a:cubicBezTo>
                    <a:cubicBezTo>
                      <a:pt x="924" y="490"/>
                      <a:pt x="920" y="488"/>
                      <a:pt x="917" y="486"/>
                    </a:cubicBezTo>
                    <a:cubicBezTo>
                      <a:pt x="907" y="480"/>
                      <a:pt x="897" y="476"/>
                      <a:pt x="887" y="470"/>
                    </a:cubicBezTo>
                    <a:cubicBezTo>
                      <a:pt x="886" y="470"/>
                      <a:pt x="885" y="470"/>
                      <a:pt x="884" y="470"/>
                    </a:cubicBezTo>
                    <a:cubicBezTo>
                      <a:pt x="883" y="475"/>
                      <a:pt x="884" y="480"/>
                      <a:pt x="884" y="485"/>
                    </a:cubicBezTo>
                    <a:cubicBezTo>
                      <a:pt x="885" y="495"/>
                      <a:pt x="886" y="505"/>
                      <a:pt x="886" y="515"/>
                    </a:cubicBezTo>
                    <a:cubicBezTo>
                      <a:pt x="885" y="520"/>
                      <a:pt x="886" y="525"/>
                      <a:pt x="886" y="529"/>
                    </a:cubicBezTo>
                    <a:cubicBezTo>
                      <a:pt x="886" y="531"/>
                      <a:pt x="886" y="532"/>
                      <a:pt x="886" y="533"/>
                    </a:cubicBezTo>
                    <a:cubicBezTo>
                      <a:pt x="885" y="536"/>
                      <a:pt x="882" y="537"/>
                      <a:pt x="879" y="534"/>
                    </a:cubicBezTo>
                    <a:cubicBezTo>
                      <a:pt x="878" y="533"/>
                      <a:pt x="877" y="532"/>
                      <a:pt x="876" y="531"/>
                    </a:cubicBezTo>
                    <a:cubicBezTo>
                      <a:pt x="872" y="527"/>
                      <a:pt x="868" y="523"/>
                      <a:pt x="865" y="519"/>
                    </a:cubicBezTo>
                    <a:cubicBezTo>
                      <a:pt x="858" y="513"/>
                      <a:pt x="852" y="506"/>
                      <a:pt x="846" y="500"/>
                    </a:cubicBezTo>
                    <a:cubicBezTo>
                      <a:pt x="844" y="498"/>
                      <a:pt x="842" y="497"/>
                      <a:pt x="841" y="496"/>
                    </a:cubicBezTo>
                    <a:cubicBezTo>
                      <a:pt x="839" y="496"/>
                      <a:pt x="839" y="497"/>
                      <a:pt x="839" y="498"/>
                    </a:cubicBezTo>
                    <a:cubicBezTo>
                      <a:pt x="838" y="499"/>
                      <a:pt x="838" y="500"/>
                      <a:pt x="838" y="502"/>
                    </a:cubicBezTo>
                    <a:cubicBezTo>
                      <a:pt x="834" y="518"/>
                      <a:pt x="830" y="534"/>
                      <a:pt x="826" y="550"/>
                    </a:cubicBezTo>
                    <a:cubicBezTo>
                      <a:pt x="824" y="557"/>
                      <a:pt x="821" y="564"/>
                      <a:pt x="819" y="572"/>
                    </a:cubicBezTo>
                    <a:cubicBezTo>
                      <a:pt x="814" y="587"/>
                      <a:pt x="810" y="601"/>
                      <a:pt x="805" y="616"/>
                    </a:cubicBezTo>
                    <a:cubicBezTo>
                      <a:pt x="804" y="619"/>
                      <a:pt x="803" y="622"/>
                      <a:pt x="800" y="624"/>
                    </a:cubicBezTo>
                    <a:cubicBezTo>
                      <a:pt x="798" y="626"/>
                      <a:pt x="796" y="626"/>
                      <a:pt x="794" y="623"/>
                    </a:cubicBezTo>
                    <a:cubicBezTo>
                      <a:pt x="794" y="622"/>
                      <a:pt x="793" y="621"/>
                      <a:pt x="793" y="619"/>
                    </a:cubicBezTo>
                    <a:cubicBezTo>
                      <a:pt x="791" y="612"/>
                      <a:pt x="788" y="606"/>
                      <a:pt x="785" y="599"/>
                    </a:cubicBezTo>
                    <a:cubicBezTo>
                      <a:pt x="782" y="594"/>
                      <a:pt x="779" y="587"/>
                      <a:pt x="777" y="581"/>
                    </a:cubicBezTo>
                    <a:cubicBezTo>
                      <a:pt x="773" y="573"/>
                      <a:pt x="770" y="564"/>
                      <a:pt x="767" y="556"/>
                    </a:cubicBezTo>
                    <a:cubicBezTo>
                      <a:pt x="763" y="546"/>
                      <a:pt x="760" y="536"/>
                      <a:pt x="756" y="526"/>
                    </a:cubicBezTo>
                    <a:cubicBezTo>
                      <a:pt x="753" y="520"/>
                      <a:pt x="750" y="513"/>
                      <a:pt x="747" y="507"/>
                    </a:cubicBezTo>
                    <a:cubicBezTo>
                      <a:pt x="746" y="505"/>
                      <a:pt x="745" y="503"/>
                      <a:pt x="744" y="501"/>
                    </a:cubicBezTo>
                    <a:cubicBezTo>
                      <a:pt x="743" y="502"/>
                      <a:pt x="743" y="502"/>
                      <a:pt x="742" y="502"/>
                    </a:cubicBezTo>
                    <a:cubicBezTo>
                      <a:pt x="737" y="506"/>
                      <a:pt x="731" y="510"/>
                      <a:pt x="726" y="514"/>
                    </a:cubicBezTo>
                    <a:cubicBezTo>
                      <a:pt x="721" y="518"/>
                      <a:pt x="716" y="523"/>
                      <a:pt x="710" y="528"/>
                    </a:cubicBezTo>
                    <a:cubicBezTo>
                      <a:pt x="705" y="533"/>
                      <a:pt x="699" y="537"/>
                      <a:pt x="693" y="542"/>
                    </a:cubicBezTo>
                    <a:cubicBezTo>
                      <a:pt x="688" y="547"/>
                      <a:pt x="682" y="552"/>
                      <a:pt x="676" y="555"/>
                    </a:cubicBezTo>
                    <a:cubicBezTo>
                      <a:pt x="669" y="560"/>
                      <a:pt x="664" y="566"/>
                      <a:pt x="657" y="571"/>
                    </a:cubicBezTo>
                    <a:cubicBezTo>
                      <a:pt x="651" y="576"/>
                      <a:pt x="645" y="581"/>
                      <a:pt x="639" y="585"/>
                    </a:cubicBezTo>
                    <a:cubicBezTo>
                      <a:pt x="638" y="586"/>
                      <a:pt x="636" y="586"/>
                      <a:pt x="634" y="587"/>
                    </a:cubicBezTo>
                    <a:cubicBezTo>
                      <a:pt x="633" y="586"/>
                      <a:pt x="632" y="586"/>
                      <a:pt x="632" y="585"/>
                    </a:cubicBezTo>
                    <a:cubicBezTo>
                      <a:pt x="631" y="584"/>
                      <a:pt x="631" y="584"/>
                      <a:pt x="631" y="584"/>
                    </a:cubicBezTo>
                    <a:cubicBezTo>
                      <a:pt x="631" y="574"/>
                      <a:pt x="630" y="565"/>
                      <a:pt x="631" y="556"/>
                    </a:cubicBezTo>
                    <a:cubicBezTo>
                      <a:pt x="631" y="547"/>
                      <a:pt x="632" y="538"/>
                      <a:pt x="634" y="529"/>
                    </a:cubicBezTo>
                    <a:cubicBezTo>
                      <a:pt x="635" y="525"/>
                      <a:pt x="635" y="521"/>
                      <a:pt x="636" y="518"/>
                    </a:cubicBezTo>
                    <a:cubicBezTo>
                      <a:pt x="637" y="509"/>
                      <a:pt x="639" y="500"/>
                      <a:pt x="640" y="492"/>
                    </a:cubicBezTo>
                    <a:cubicBezTo>
                      <a:pt x="640" y="489"/>
                      <a:pt x="640" y="486"/>
                      <a:pt x="640" y="484"/>
                    </a:cubicBezTo>
                    <a:cubicBezTo>
                      <a:pt x="640" y="482"/>
                      <a:pt x="640" y="480"/>
                      <a:pt x="640" y="479"/>
                    </a:cubicBezTo>
                    <a:cubicBezTo>
                      <a:pt x="642" y="472"/>
                      <a:pt x="642" y="464"/>
                      <a:pt x="643" y="457"/>
                    </a:cubicBezTo>
                    <a:cubicBezTo>
                      <a:pt x="644" y="454"/>
                      <a:pt x="644" y="452"/>
                      <a:pt x="644" y="449"/>
                    </a:cubicBezTo>
                    <a:cubicBezTo>
                      <a:pt x="630" y="450"/>
                      <a:pt x="615" y="452"/>
                      <a:pt x="601" y="454"/>
                    </a:cubicBezTo>
                    <a:cubicBezTo>
                      <a:pt x="591" y="455"/>
                      <a:pt x="581" y="457"/>
                      <a:pt x="571" y="458"/>
                    </a:cubicBezTo>
                    <a:cubicBezTo>
                      <a:pt x="568" y="458"/>
                      <a:pt x="566" y="459"/>
                      <a:pt x="563" y="458"/>
                    </a:cubicBezTo>
                    <a:cubicBezTo>
                      <a:pt x="560" y="458"/>
                      <a:pt x="558" y="455"/>
                      <a:pt x="560" y="452"/>
                    </a:cubicBezTo>
                    <a:cubicBezTo>
                      <a:pt x="564" y="446"/>
                      <a:pt x="568" y="440"/>
                      <a:pt x="571" y="434"/>
                    </a:cubicBezTo>
                    <a:cubicBezTo>
                      <a:pt x="574" y="428"/>
                      <a:pt x="577" y="422"/>
                      <a:pt x="580" y="417"/>
                    </a:cubicBezTo>
                    <a:cubicBezTo>
                      <a:pt x="581" y="416"/>
                      <a:pt x="581" y="415"/>
                      <a:pt x="581" y="415"/>
                    </a:cubicBezTo>
                    <a:cubicBezTo>
                      <a:pt x="588" y="408"/>
                      <a:pt x="591" y="399"/>
                      <a:pt x="597" y="392"/>
                    </a:cubicBezTo>
                    <a:cubicBezTo>
                      <a:pt x="597" y="392"/>
                      <a:pt x="597" y="391"/>
                      <a:pt x="597" y="391"/>
                    </a:cubicBezTo>
                    <a:cubicBezTo>
                      <a:pt x="596" y="389"/>
                      <a:pt x="595" y="390"/>
                      <a:pt x="594" y="389"/>
                    </a:cubicBezTo>
                    <a:cubicBezTo>
                      <a:pt x="588" y="388"/>
                      <a:pt x="582" y="388"/>
                      <a:pt x="577" y="387"/>
                    </a:cubicBezTo>
                    <a:cubicBezTo>
                      <a:pt x="569" y="386"/>
                      <a:pt x="561" y="384"/>
                      <a:pt x="553" y="383"/>
                    </a:cubicBezTo>
                    <a:cubicBezTo>
                      <a:pt x="539" y="382"/>
                      <a:pt x="526" y="379"/>
                      <a:pt x="513" y="377"/>
                    </a:cubicBezTo>
                    <a:cubicBezTo>
                      <a:pt x="503" y="376"/>
                      <a:pt x="494" y="374"/>
                      <a:pt x="484" y="372"/>
                    </a:cubicBezTo>
                    <a:cubicBezTo>
                      <a:pt x="482" y="371"/>
                      <a:pt x="479" y="371"/>
                      <a:pt x="477" y="371"/>
                    </a:cubicBezTo>
                    <a:cubicBezTo>
                      <a:pt x="475" y="371"/>
                      <a:pt x="472" y="371"/>
                      <a:pt x="470" y="371"/>
                    </a:cubicBezTo>
                    <a:cubicBezTo>
                      <a:pt x="467" y="371"/>
                      <a:pt x="466" y="369"/>
                      <a:pt x="466" y="367"/>
                    </a:cubicBezTo>
                    <a:cubicBezTo>
                      <a:pt x="466" y="365"/>
                      <a:pt x="466" y="363"/>
                      <a:pt x="466" y="362"/>
                    </a:cubicBezTo>
                    <a:cubicBezTo>
                      <a:pt x="467" y="361"/>
                      <a:pt x="468" y="360"/>
                      <a:pt x="469" y="360"/>
                    </a:cubicBezTo>
                    <a:cubicBezTo>
                      <a:pt x="474" y="357"/>
                      <a:pt x="480" y="354"/>
                      <a:pt x="485" y="352"/>
                    </a:cubicBezTo>
                    <a:cubicBezTo>
                      <a:pt x="492" y="348"/>
                      <a:pt x="500" y="345"/>
                      <a:pt x="507" y="341"/>
                    </a:cubicBezTo>
                    <a:cubicBezTo>
                      <a:pt x="511" y="339"/>
                      <a:pt x="515" y="337"/>
                      <a:pt x="519" y="335"/>
                    </a:cubicBezTo>
                    <a:cubicBezTo>
                      <a:pt x="524" y="333"/>
                      <a:pt x="530" y="331"/>
                      <a:pt x="535" y="329"/>
                    </a:cubicBezTo>
                    <a:cubicBezTo>
                      <a:pt x="536" y="329"/>
                      <a:pt x="538" y="328"/>
                      <a:pt x="539" y="327"/>
                    </a:cubicBezTo>
                    <a:cubicBezTo>
                      <a:pt x="546" y="324"/>
                      <a:pt x="554" y="321"/>
                      <a:pt x="561" y="318"/>
                    </a:cubicBezTo>
                    <a:cubicBezTo>
                      <a:pt x="566" y="316"/>
                      <a:pt x="570" y="313"/>
                      <a:pt x="575" y="311"/>
                    </a:cubicBezTo>
                    <a:cubicBezTo>
                      <a:pt x="569" y="306"/>
                      <a:pt x="563" y="302"/>
                      <a:pt x="556" y="298"/>
                    </a:cubicBezTo>
                    <a:cubicBezTo>
                      <a:pt x="550" y="294"/>
                      <a:pt x="544" y="290"/>
                      <a:pt x="537" y="286"/>
                    </a:cubicBezTo>
                    <a:cubicBezTo>
                      <a:pt x="536" y="285"/>
                      <a:pt x="534" y="284"/>
                      <a:pt x="532" y="283"/>
                    </a:cubicBezTo>
                    <a:cubicBezTo>
                      <a:pt x="523" y="277"/>
                      <a:pt x="515" y="270"/>
                      <a:pt x="507" y="264"/>
                    </a:cubicBezTo>
                    <a:cubicBezTo>
                      <a:pt x="506" y="264"/>
                      <a:pt x="506" y="263"/>
                      <a:pt x="505" y="262"/>
                    </a:cubicBezTo>
                    <a:cubicBezTo>
                      <a:pt x="504" y="260"/>
                      <a:pt x="505" y="257"/>
                      <a:pt x="508" y="257"/>
                    </a:cubicBezTo>
                    <a:cubicBezTo>
                      <a:pt x="510" y="257"/>
                      <a:pt x="512" y="257"/>
                      <a:pt x="514" y="256"/>
                    </a:cubicBezTo>
                    <a:cubicBezTo>
                      <a:pt x="521" y="250"/>
                      <a:pt x="530" y="248"/>
                      <a:pt x="538" y="245"/>
                    </a:cubicBezTo>
                    <a:cubicBezTo>
                      <a:pt x="544" y="244"/>
                      <a:pt x="549" y="241"/>
                      <a:pt x="554" y="240"/>
                    </a:cubicBezTo>
                    <a:cubicBezTo>
                      <a:pt x="560" y="240"/>
                      <a:pt x="565" y="238"/>
                      <a:pt x="570" y="236"/>
                    </a:cubicBezTo>
                    <a:cubicBezTo>
                      <a:pt x="574" y="235"/>
                      <a:pt x="578" y="235"/>
                      <a:pt x="581" y="234"/>
                    </a:cubicBezTo>
                    <a:cubicBezTo>
                      <a:pt x="584" y="233"/>
                      <a:pt x="587" y="232"/>
                      <a:pt x="591" y="230"/>
                    </a:cubicBezTo>
                    <a:cubicBezTo>
                      <a:pt x="590" y="229"/>
                      <a:pt x="590" y="228"/>
                      <a:pt x="589" y="227"/>
                    </a:cubicBezTo>
                    <a:cubicBezTo>
                      <a:pt x="585" y="223"/>
                      <a:pt x="582" y="218"/>
                      <a:pt x="578" y="214"/>
                    </a:cubicBezTo>
                    <a:cubicBezTo>
                      <a:pt x="573" y="209"/>
                      <a:pt x="569" y="204"/>
                      <a:pt x="565" y="199"/>
                    </a:cubicBezTo>
                    <a:cubicBezTo>
                      <a:pt x="553" y="187"/>
                      <a:pt x="541" y="174"/>
                      <a:pt x="530" y="161"/>
                    </a:cubicBezTo>
                    <a:cubicBezTo>
                      <a:pt x="524" y="154"/>
                      <a:pt x="518" y="146"/>
                      <a:pt x="512" y="139"/>
                    </a:cubicBezTo>
                    <a:cubicBezTo>
                      <a:pt x="507" y="133"/>
                      <a:pt x="502" y="127"/>
                      <a:pt x="496" y="121"/>
                    </a:cubicBezTo>
                    <a:cubicBezTo>
                      <a:pt x="497" y="120"/>
                      <a:pt x="498" y="118"/>
                      <a:pt x="499" y="118"/>
                    </a:cubicBezTo>
                    <a:cubicBezTo>
                      <a:pt x="501" y="117"/>
                      <a:pt x="503" y="116"/>
                      <a:pt x="504" y="117"/>
                    </a:cubicBezTo>
                    <a:cubicBezTo>
                      <a:pt x="508" y="118"/>
                      <a:pt x="511" y="119"/>
                      <a:pt x="514" y="120"/>
                    </a:cubicBezTo>
                    <a:cubicBezTo>
                      <a:pt x="519" y="122"/>
                      <a:pt x="524" y="124"/>
                      <a:pt x="530" y="125"/>
                    </a:cubicBezTo>
                    <a:cubicBezTo>
                      <a:pt x="537" y="126"/>
                      <a:pt x="544" y="128"/>
                      <a:pt x="552" y="130"/>
                    </a:cubicBezTo>
                    <a:cubicBezTo>
                      <a:pt x="564" y="134"/>
                      <a:pt x="576" y="137"/>
                      <a:pt x="589" y="141"/>
                    </a:cubicBezTo>
                    <a:cubicBezTo>
                      <a:pt x="594" y="143"/>
                      <a:pt x="600" y="144"/>
                      <a:pt x="605" y="146"/>
                    </a:cubicBezTo>
                    <a:cubicBezTo>
                      <a:pt x="607" y="147"/>
                      <a:pt x="608" y="147"/>
                      <a:pt x="609" y="147"/>
                    </a:cubicBezTo>
                    <a:cubicBezTo>
                      <a:pt x="619" y="149"/>
                      <a:pt x="629" y="153"/>
                      <a:pt x="639" y="156"/>
                    </a:cubicBezTo>
                    <a:cubicBezTo>
                      <a:pt x="640" y="157"/>
                      <a:pt x="642" y="157"/>
                      <a:pt x="644" y="156"/>
                    </a:cubicBezTo>
                    <a:cubicBezTo>
                      <a:pt x="642" y="148"/>
                      <a:pt x="642" y="140"/>
                      <a:pt x="639" y="133"/>
                    </a:cubicBezTo>
                    <a:cubicBezTo>
                      <a:pt x="638" y="129"/>
                      <a:pt x="638" y="125"/>
                      <a:pt x="636" y="121"/>
                    </a:cubicBezTo>
                    <a:cubicBezTo>
                      <a:pt x="638" y="115"/>
                      <a:pt x="634" y="110"/>
                      <a:pt x="636" y="104"/>
                    </a:cubicBezTo>
                    <a:cubicBezTo>
                      <a:pt x="635" y="100"/>
                      <a:pt x="633" y="96"/>
                      <a:pt x="632" y="91"/>
                    </a:cubicBezTo>
                    <a:cubicBezTo>
                      <a:pt x="632" y="88"/>
                      <a:pt x="631" y="85"/>
                      <a:pt x="631" y="81"/>
                    </a:cubicBezTo>
                    <a:cubicBezTo>
                      <a:pt x="631" y="80"/>
                      <a:pt x="631" y="79"/>
                      <a:pt x="631" y="77"/>
                    </a:cubicBezTo>
                    <a:cubicBezTo>
                      <a:pt x="632" y="75"/>
                      <a:pt x="634" y="74"/>
                      <a:pt x="637" y="76"/>
                    </a:cubicBezTo>
                    <a:cubicBezTo>
                      <a:pt x="648" y="83"/>
                      <a:pt x="659" y="90"/>
                      <a:pt x="670" y="98"/>
                    </a:cubicBezTo>
                    <a:cubicBezTo>
                      <a:pt x="676" y="103"/>
                      <a:pt x="682" y="107"/>
                      <a:pt x="688" y="112"/>
                    </a:cubicBezTo>
                    <a:cubicBezTo>
                      <a:pt x="692" y="115"/>
                      <a:pt x="696" y="118"/>
                      <a:pt x="701" y="121"/>
                    </a:cubicBezTo>
                    <a:cubicBezTo>
                      <a:pt x="701" y="120"/>
                      <a:pt x="701" y="119"/>
                      <a:pt x="701" y="118"/>
                    </a:cubicBezTo>
                    <a:cubicBezTo>
                      <a:pt x="702" y="106"/>
                      <a:pt x="701" y="94"/>
                      <a:pt x="700" y="81"/>
                    </a:cubicBezTo>
                    <a:cubicBezTo>
                      <a:pt x="700" y="74"/>
                      <a:pt x="699" y="66"/>
                      <a:pt x="700" y="58"/>
                    </a:cubicBezTo>
                    <a:cubicBezTo>
                      <a:pt x="700" y="50"/>
                      <a:pt x="701" y="42"/>
                      <a:pt x="700" y="33"/>
                    </a:cubicBezTo>
                    <a:cubicBezTo>
                      <a:pt x="700" y="25"/>
                      <a:pt x="701" y="16"/>
                      <a:pt x="699" y="8"/>
                    </a:cubicBezTo>
                    <a:cubicBezTo>
                      <a:pt x="699" y="4"/>
                      <a:pt x="699" y="1"/>
                      <a:pt x="703" y="0"/>
                    </a:cubicBezTo>
                    <a:cubicBezTo>
                      <a:pt x="704" y="0"/>
                      <a:pt x="705" y="0"/>
                      <a:pt x="707" y="0"/>
                    </a:cubicBezTo>
                    <a:cubicBezTo>
                      <a:pt x="708" y="3"/>
                      <a:pt x="710" y="5"/>
                      <a:pt x="711" y="7"/>
                    </a:cubicBezTo>
                    <a:cubicBezTo>
                      <a:pt x="714" y="16"/>
                      <a:pt x="718" y="25"/>
                      <a:pt x="723" y="33"/>
                    </a:cubicBezTo>
                    <a:cubicBezTo>
                      <a:pt x="726" y="39"/>
                      <a:pt x="729" y="45"/>
                      <a:pt x="733" y="52"/>
                    </a:cubicBezTo>
                    <a:cubicBezTo>
                      <a:pt x="736" y="58"/>
                      <a:pt x="739" y="65"/>
                      <a:pt x="743" y="72"/>
                    </a:cubicBezTo>
                    <a:cubicBezTo>
                      <a:pt x="746" y="77"/>
                      <a:pt x="749" y="82"/>
                      <a:pt x="752" y="87"/>
                    </a:cubicBezTo>
                    <a:cubicBezTo>
                      <a:pt x="753" y="90"/>
                      <a:pt x="755" y="94"/>
                      <a:pt x="756" y="97"/>
                    </a:cubicBezTo>
                    <a:cubicBezTo>
                      <a:pt x="757" y="99"/>
                      <a:pt x="758" y="101"/>
                      <a:pt x="759" y="103"/>
                    </a:cubicBezTo>
                    <a:cubicBezTo>
                      <a:pt x="761" y="102"/>
                      <a:pt x="762" y="101"/>
                      <a:pt x="762" y="100"/>
                    </a:cubicBezTo>
                    <a:close/>
                    <a:moveTo>
                      <a:pt x="785" y="74"/>
                    </a:moveTo>
                    <a:cubicBezTo>
                      <a:pt x="780" y="84"/>
                      <a:pt x="774" y="94"/>
                      <a:pt x="768" y="103"/>
                    </a:cubicBezTo>
                    <a:cubicBezTo>
                      <a:pt x="767" y="105"/>
                      <a:pt x="766" y="107"/>
                      <a:pt x="765" y="109"/>
                    </a:cubicBezTo>
                    <a:cubicBezTo>
                      <a:pt x="764" y="111"/>
                      <a:pt x="763" y="113"/>
                      <a:pt x="764" y="114"/>
                    </a:cubicBezTo>
                    <a:cubicBezTo>
                      <a:pt x="766" y="116"/>
                      <a:pt x="766" y="119"/>
                      <a:pt x="767" y="121"/>
                    </a:cubicBezTo>
                    <a:cubicBezTo>
                      <a:pt x="769" y="121"/>
                      <a:pt x="770" y="121"/>
                      <a:pt x="772" y="121"/>
                    </a:cubicBezTo>
                    <a:cubicBezTo>
                      <a:pt x="775" y="121"/>
                      <a:pt x="778" y="120"/>
                      <a:pt x="781" y="121"/>
                    </a:cubicBezTo>
                    <a:cubicBezTo>
                      <a:pt x="789" y="121"/>
                      <a:pt x="797" y="122"/>
                      <a:pt x="804" y="123"/>
                    </a:cubicBezTo>
                    <a:cubicBezTo>
                      <a:pt x="805" y="124"/>
                      <a:pt x="807" y="123"/>
                      <a:pt x="808" y="123"/>
                    </a:cubicBezTo>
                    <a:cubicBezTo>
                      <a:pt x="806" y="111"/>
                      <a:pt x="804" y="99"/>
                      <a:pt x="803" y="86"/>
                    </a:cubicBezTo>
                    <a:cubicBezTo>
                      <a:pt x="801" y="74"/>
                      <a:pt x="800" y="62"/>
                      <a:pt x="798" y="50"/>
                    </a:cubicBezTo>
                    <a:cubicBezTo>
                      <a:pt x="796" y="52"/>
                      <a:pt x="795" y="53"/>
                      <a:pt x="794" y="55"/>
                    </a:cubicBezTo>
                    <a:cubicBezTo>
                      <a:pt x="791" y="62"/>
                      <a:pt x="789" y="68"/>
                      <a:pt x="785" y="74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</p:grpSp>
      <p:grpSp>
        <p:nvGrpSpPr>
          <p:cNvPr id="20" name="Skupina 19"/>
          <p:cNvGrpSpPr/>
          <p:nvPr/>
        </p:nvGrpSpPr>
        <p:grpSpPr>
          <a:xfrm>
            <a:off x="8734612" y="127758"/>
            <a:ext cx="2955497" cy="1895235"/>
            <a:chOff x="11826681" y="2049882"/>
            <a:chExt cx="2955497" cy="1895235"/>
          </a:xfrm>
          <a:solidFill>
            <a:srgbClr val="FEF8E4"/>
          </a:solidFill>
        </p:grpSpPr>
        <p:sp>
          <p:nvSpPr>
            <p:cNvPr id="1719" name="Obdélník 1718"/>
            <p:cNvSpPr/>
            <p:nvPr/>
          </p:nvSpPr>
          <p:spPr>
            <a:xfrm>
              <a:off x="11826681" y="2049882"/>
              <a:ext cx="2955497" cy="1895235"/>
            </a:xfrm>
            <a:prstGeom prst="rect">
              <a:avLst/>
            </a:prstGeom>
            <a:grp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3" name="Skupina 12"/>
            <p:cNvGrpSpPr/>
            <p:nvPr/>
          </p:nvGrpSpPr>
          <p:grpSpPr>
            <a:xfrm>
              <a:off x="12902404" y="2195436"/>
              <a:ext cx="752697" cy="726825"/>
              <a:chOff x="9871843" y="2632457"/>
              <a:chExt cx="1231854" cy="1189513"/>
            </a:xfrm>
            <a:grpFill/>
          </p:grpSpPr>
          <p:sp>
            <p:nvSpPr>
              <p:cNvPr id="1071" name="Freeform 5"/>
              <p:cNvSpPr>
                <a:spLocks/>
              </p:cNvSpPr>
              <p:nvPr/>
            </p:nvSpPr>
            <p:spPr bwMode="auto">
              <a:xfrm>
                <a:off x="10376625" y="3644227"/>
                <a:ext cx="87107" cy="165835"/>
              </a:xfrm>
              <a:custGeom>
                <a:avLst/>
                <a:gdLst>
                  <a:gd name="T0" fmla="*/ 167 w 167"/>
                  <a:gd name="T1" fmla="*/ 46 h 318"/>
                  <a:gd name="T2" fmla="*/ 162 w 167"/>
                  <a:gd name="T3" fmla="*/ 72 h 318"/>
                  <a:gd name="T4" fmla="*/ 155 w 167"/>
                  <a:gd name="T5" fmla="*/ 120 h 318"/>
                  <a:gd name="T6" fmla="*/ 152 w 167"/>
                  <a:gd name="T7" fmla="*/ 151 h 318"/>
                  <a:gd name="T8" fmla="*/ 150 w 167"/>
                  <a:gd name="T9" fmla="*/ 170 h 318"/>
                  <a:gd name="T10" fmla="*/ 149 w 167"/>
                  <a:gd name="T11" fmla="*/ 198 h 318"/>
                  <a:gd name="T12" fmla="*/ 149 w 167"/>
                  <a:gd name="T13" fmla="*/ 216 h 318"/>
                  <a:gd name="T14" fmla="*/ 156 w 167"/>
                  <a:gd name="T15" fmla="*/ 310 h 318"/>
                  <a:gd name="T16" fmla="*/ 156 w 167"/>
                  <a:gd name="T17" fmla="*/ 317 h 318"/>
                  <a:gd name="T18" fmla="*/ 131 w 167"/>
                  <a:gd name="T19" fmla="*/ 317 h 318"/>
                  <a:gd name="T20" fmla="*/ 102 w 167"/>
                  <a:gd name="T21" fmla="*/ 316 h 318"/>
                  <a:gd name="T22" fmla="*/ 62 w 167"/>
                  <a:gd name="T23" fmla="*/ 318 h 318"/>
                  <a:gd name="T24" fmla="*/ 0 w 167"/>
                  <a:gd name="T25" fmla="*/ 316 h 318"/>
                  <a:gd name="T26" fmla="*/ 3 w 167"/>
                  <a:gd name="T27" fmla="*/ 254 h 318"/>
                  <a:gd name="T28" fmla="*/ 2 w 167"/>
                  <a:gd name="T29" fmla="*/ 222 h 318"/>
                  <a:gd name="T30" fmla="*/ 1 w 167"/>
                  <a:gd name="T31" fmla="*/ 193 h 318"/>
                  <a:gd name="T32" fmla="*/ 6 w 167"/>
                  <a:gd name="T33" fmla="*/ 178 h 318"/>
                  <a:gd name="T34" fmla="*/ 29 w 167"/>
                  <a:gd name="T35" fmla="*/ 138 h 318"/>
                  <a:gd name="T36" fmla="*/ 54 w 167"/>
                  <a:gd name="T37" fmla="*/ 95 h 318"/>
                  <a:gd name="T38" fmla="*/ 89 w 167"/>
                  <a:gd name="T39" fmla="*/ 24 h 318"/>
                  <a:gd name="T40" fmla="*/ 101 w 167"/>
                  <a:gd name="T41" fmla="*/ 0 h 318"/>
                  <a:gd name="T42" fmla="*/ 167 w 167"/>
                  <a:gd name="T43" fmla="*/ 46 h 3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67" h="318">
                    <a:moveTo>
                      <a:pt x="167" y="46"/>
                    </a:moveTo>
                    <a:cubicBezTo>
                      <a:pt x="165" y="56"/>
                      <a:pt x="164" y="64"/>
                      <a:pt x="162" y="72"/>
                    </a:cubicBezTo>
                    <a:cubicBezTo>
                      <a:pt x="159" y="88"/>
                      <a:pt x="157" y="104"/>
                      <a:pt x="155" y="120"/>
                    </a:cubicBezTo>
                    <a:cubicBezTo>
                      <a:pt x="153" y="130"/>
                      <a:pt x="153" y="141"/>
                      <a:pt x="152" y="151"/>
                    </a:cubicBezTo>
                    <a:cubicBezTo>
                      <a:pt x="152" y="157"/>
                      <a:pt x="151" y="164"/>
                      <a:pt x="150" y="170"/>
                    </a:cubicBezTo>
                    <a:cubicBezTo>
                      <a:pt x="149" y="179"/>
                      <a:pt x="147" y="188"/>
                      <a:pt x="149" y="198"/>
                    </a:cubicBezTo>
                    <a:cubicBezTo>
                      <a:pt x="150" y="204"/>
                      <a:pt x="149" y="210"/>
                      <a:pt x="149" y="216"/>
                    </a:cubicBezTo>
                    <a:cubicBezTo>
                      <a:pt x="151" y="248"/>
                      <a:pt x="150" y="279"/>
                      <a:pt x="156" y="310"/>
                    </a:cubicBezTo>
                    <a:cubicBezTo>
                      <a:pt x="156" y="312"/>
                      <a:pt x="156" y="314"/>
                      <a:pt x="156" y="317"/>
                    </a:cubicBezTo>
                    <a:cubicBezTo>
                      <a:pt x="147" y="317"/>
                      <a:pt x="139" y="317"/>
                      <a:pt x="131" y="317"/>
                    </a:cubicBezTo>
                    <a:cubicBezTo>
                      <a:pt x="121" y="317"/>
                      <a:pt x="111" y="316"/>
                      <a:pt x="102" y="316"/>
                    </a:cubicBezTo>
                    <a:cubicBezTo>
                      <a:pt x="88" y="316"/>
                      <a:pt x="75" y="318"/>
                      <a:pt x="62" y="318"/>
                    </a:cubicBezTo>
                    <a:cubicBezTo>
                      <a:pt x="42" y="317"/>
                      <a:pt x="22" y="317"/>
                      <a:pt x="0" y="316"/>
                    </a:cubicBezTo>
                    <a:cubicBezTo>
                      <a:pt x="1" y="294"/>
                      <a:pt x="2" y="274"/>
                      <a:pt x="3" y="254"/>
                    </a:cubicBezTo>
                    <a:cubicBezTo>
                      <a:pt x="3" y="243"/>
                      <a:pt x="2" y="233"/>
                      <a:pt x="2" y="222"/>
                    </a:cubicBezTo>
                    <a:cubicBezTo>
                      <a:pt x="2" y="212"/>
                      <a:pt x="1" y="203"/>
                      <a:pt x="1" y="193"/>
                    </a:cubicBezTo>
                    <a:cubicBezTo>
                      <a:pt x="2" y="188"/>
                      <a:pt x="4" y="182"/>
                      <a:pt x="6" y="178"/>
                    </a:cubicBezTo>
                    <a:cubicBezTo>
                      <a:pt x="13" y="164"/>
                      <a:pt x="21" y="151"/>
                      <a:pt x="29" y="138"/>
                    </a:cubicBezTo>
                    <a:cubicBezTo>
                      <a:pt x="37" y="124"/>
                      <a:pt x="46" y="109"/>
                      <a:pt x="54" y="95"/>
                    </a:cubicBezTo>
                    <a:cubicBezTo>
                      <a:pt x="67" y="72"/>
                      <a:pt x="81" y="49"/>
                      <a:pt x="89" y="24"/>
                    </a:cubicBezTo>
                    <a:cubicBezTo>
                      <a:pt x="92" y="16"/>
                      <a:pt x="97" y="8"/>
                      <a:pt x="101" y="0"/>
                    </a:cubicBezTo>
                    <a:cubicBezTo>
                      <a:pt x="123" y="16"/>
                      <a:pt x="139" y="40"/>
                      <a:pt x="167" y="46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</a:ln>
            </p:spPr>
            <p:style>
              <a:lnRef idx="1">
                <a:schemeClr val="accent2"/>
              </a:lnRef>
              <a:fillRef idx="2">
                <a:schemeClr val="accent2"/>
              </a:fillRef>
              <a:effectRef idx="1">
                <a:schemeClr val="accent2"/>
              </a:effectRef>
              <a:fontRef idx="minor">
                <a:schemeClr val="dk1"/>
              </a:fontRef>
            </p:style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72" name="Freeform 6"/>
              <p:cNvSpPr>
                <a:spLocks/>
              </p:cNvSpPr>
              <p:nvPr/>
            </p:nvSpPr>
            <p:spPr bwMode="auto">
              <a:xfrm>
                <a:off x="9880664" y="2641278"/>
                <a:ext cx="1182897" cy="1173415"/>
              </a:xfrm>
              <a:custGeom>
                <a:avLst/>
                <a:gdLst>
                  <a:gd name="T0" fmla="*/ 2062 w 2268"/>
                  <a:gd name="T1" fmla="*/ 2136 h 2250"/>
                  <a:gd name="T2" fmla="*/ 2089 w 2268"/>
                  <a:gd name="T3" fmla="*/ 1856 h 2250"/>
                  <a:gd name="T4" fmla="*/ 2168 w 2268"/>
                  <a:gd name="T5" fmla="*/ 1587 h 2250"/>
                  <a:gd name="T6" fmla="*/ 2070 w 2268"/>
                  <a:gd name="T7" fmla="*/ 1112 h 2250"/>
                  <a:gd name="T8" fmla="*/ 1808 w 2268"/>
                  <a:gd name="T9" fmla="*/ 982 h 2250"/>
                  <a:gd name="T10" fmla="*/ 1875 w 2268"/>
                  <a:gd name="T11" fmla="*/ 831 h 2250"/>
                  <a:gd name="T12" fmla="*/ 1977 w 2268"/>
                  <a:gd name="T13" fmla="*/ 700 h 2250"/>
                  <a:gd name="T14" fmla="*/ 1969 w 2268"/>
                  <a:gd name="T15" fmla="*/ 562 h 2250"/>
                  <a:gd name="T16" fmla="*/ 1877 w 2268"/>
                  <a:gd name="T17" fmla="*/ 423 h 2250"/>
                  <a:gd name="T18" fmla="*/ 1694 w 2268"/>
                  <a:gd name="T19" fmla="*/ 262 h 2250"/>
                  <a:gd name="T20" fmla="*/ 1449 w 2268"/>
                  <a:gd name="T21" fmla="*/ 309 h 2250"/>
                  <a:gd name="T22" fmla="*/ 1352 w 2268"/>
                  <a:gd name="T23" fmla="*/ 501 h 2250"/>
                  <a:gd name="T24" fmla="*/ 1261 w 2268"/>
                  <a:gd name="T25" fmla="*/ 690 h 2250"/>
                  <a:gd name="T26" fmla="*/ 1421 w 2268"/>
                  <a:gd name="T27" fmla="*/ 879 h 2250"/>
                  <a:gd name="T28" fmla="*/ 1426 w 2268"/>
                  <a:gd name="T29" fmla="*/ 986 h 2250"/>
                  <a:gd name="T30" fmla="*/ 1159 w 2268"/>
                  <a:gd name="T31" fmla="*/ 1100 h 2250"/>
                  <a:gd name="T32" fmla="*/ 942 w 2268"/>
                  <a:gd name="T33" fmla="*/ 1468 h 2250"/>
                  <a:gd name="T34" fmla="*/ 679 w 2268"/>
                  <a:gd name="T35" fmla="*/ 1617 h 2250"/>
                  <a:gd name="T36" fmla="*/ 751 w 2268"/>
                  <a:gd name="T37" fmla="*/ 1349 h 2250"/>
                  <a:gd name="T38" fmla="*/ 614 w 2268"/>
                  <a:gd name="T39" fmla="*/ 1122 h 2250"/>
                  <a:gd name="T40" fmla="*/ 587 w 2268"/>
                  <a:gd name="T41" fmla="*/ 815 h 2250"/>
                  <a:gd name="T42" fmla="*/ 551 w 2268"/>
                  <a:gd name="T43" fmla="*/ 838 h 2250"/>
                  <a:gd name="T44" fmla="*/ 648 w 2268"/>
                  <a:gd name="T45" fmla="*/ 1196 h 2250"/>
                  <a:gd name="T46" fmla="*/ 740 w 2268"/>
                  <a:gd name="T47" fmla="*/ 1484 h 2250"/>
                  <a:gd name="T48" fmla="*/ 554 w 2268"/>
                  <a:gd name="T49" fmla="*/ 1617 h 2250"/>
                  <a:gd name="T50" fmla="*/ 455 w 2268"/>
                  <a:gd name="T51" fmla="*/ 1418 h 2250"/>
                  <a:gd name="T52" fmla="*/ 362 w 2268"/>
                  <a:gd name="T53" fmla="*/ 1037 h 2250"/>
                  <a:gd name="T54" fmla="*/ 540 w 2268"/>
                  <a:gd name="T55" fmla="*/ 721 h 2250"/>
                  <a:gd name="T56" fmla="*/ 679 w 2268"/>
                  <a:gd name="T57" fmla="*/ 416 h 2250"/>
                  <a:gd name="T58" fmla="*/ 512 w 2268"/>
                  <a:gd name="T59" fmla="*/ 304 h 2250"/>
                  <a:gd name="T60" fmla="*/ 671 w 2268"/>
                  <a:gd name="T61" fmla="*/ 449 h 2250"/>
                  <a:gd name="T62" fmla="*/ 474 w 2268"/>
                  <a:gd name="T63" fmla="*/ 768 h 2250"/>
                  <a:gd name="T64" fmla="*/ 339 w 2268"/>
                  <a:gd name="T65" fmla="*/ 1092 h 2250"/>
                  <a:gd name="T66" fmla="*/ 363 w 2268"/>
                  <a:gd name="T67" fmla="*/ 1274 h 2250"/>
                  <a:gd name="T68" fmla="*/ 507 w 2268"/>
                  <a:gd name="T69" fmla="*/ 1546 h 2250"/>
                  <a:gd name="T70" fmla="*/ 383 w 2268"/>
                  <a:gd name="T71" fmla="*/ 1614 h 2250"/>
                  <a:gd name="T72" fmla="*/ 238 w 2268"/>
                  <a:gd name="T73" fmla="*/ 1741 h 2250"/>
                  <a:gd name="T74" fmla="*/ 237 w 2268"/>
                  <a:gd name="T75" fmla="*/ 1858 h 2250"/>
                  <a:gd name="T76" fmla="*/ 231 w 2268"/>
                  <a:gd name="T77" fmla="*/ 2138 h 2250"/>
                  <a:gd name="T78" fmla="*/ 104 w 2268"/>
                  <a:gd name="T79" fmla="*/ 2245 h 2250"/>
                  <a:gd name="T80" fmla="*/ 12 w 2268"/>
                  <a:gd name="T81" fmla="*/ 2154 h 2250"/>
                  <a:gd name="T82" fmla="*/ 14 w 2268"/>
                  <a:gd name="T83" fmla="*/ 1654 h 2250"/>
                  <a:gd name="T84" fmla="*/ 17 w 2268"/>
                  <a:gd name="T85" fmla="*/ 1415 h 2250"/>
                  <a:gd name="T86" fmla="*/ 9 w 2268"/>
                  <a:gd name="T87" fmla="*/ 1059 h 2250"/>
                  <a:gd name="T88" fmla="*/ 1 w 2268"/>
                  <a:gd name="T89" fmla="*/ 679 h 2250"/>
                  <a:gd name="T90" fmla="*/ 5 w 2268"/>
                  <a:gd name="T91" fmla="*/ 213 h 2250"/>
                  <a:gd name="T92" fmla="*/ 13 w 2268"/>
                  <a:gd name="T93" fmla="*/ 17 h 2250"/>
                  <a:gd name="T94" fmla="*/ 383 w 2268"/>
                  <a:gd name="T95" fmla="*/ 14 h 2250"/>
                  <a:gd name="T96" fmla="*/ 683 w 2268"/>
                  <a:gd name="T97" fmla="*/ 15 h 2250"/>
                  <a:gd name="T98" fmla="*/ 1174 w 2268"/>
                  <a:gd name="T99" fmla="*/ 20 h 2250"/>
                  <a:gd name="T100" fmla="*/ 1595 w 2268"/>
                  <a:gd name="T101" fmla="*/ 8 h 2250"/>
                  <a:gd name="T102" fmla="*/ 1893 w 2268"/>
                  <a:gd name="T103" fmla="*/ 2 h 2250"/>
                  <a:gd name="T104" fmla="*/ 2221 w 2268"/>
                  <a:gd name="T105" fmla="*/ 2 h 2250"/>
                  <a:gd name="T106" fmla="*/ 2254 w 2268"/>
                  <a:gd name="T107" fmla="*/ 156 h 2250"/>
                  <a:gd name="T108" fmla="*/ 2237 w 2268"/>
                  <a:gd name="T109" fmla="*/ 303 h 2250"/>
                  <a:gd name="T110" fmla="*/ 2228 w 2268"/>
                  <a:gd name="T111" fmla="*/ 621 h 2250"/>
                  <a:gd name="T112" fmla="*/ 2224 w 2268"/>
                  <a:gd name="T113" fmla="*/ 975 h 2250"/>
                  <a:gd name="T114" fmla="*/ 2240 w 2268"/>
                  <a:gd name="T115" fmla="*/ 1340 h 2250"/>
                  <a:gd name="T116" fmla="*/ 2249 w 2268"/>
                  <a:gd name="T117" fmla="*/ 1616 h 2250"/>
                  <a:gd name="T118" fmla="*/ 2259 w 2268"/>
                  <a:gd name="T119" fmla="*/ 1968 h 225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2268" h="2250">
                    <a:moveTo>
                      <a:pt x="2243" y="2237"/>
                    </a:moveTo>
                    <a:cubicBezTo>
                      <a:pt x="2213" y="2235"/>
                      <a:pt x="2182" y="2238"/>
                      <a:pt x="2151" y="2235"/>
                    </a:cubicBezTo>
                    <a:cubicBezTo>
                      <a:pt x="2125" y="2233"/>
                      <a:pt x="2098" y="2234"/>
                      <a:pt x="2071" y="2234"/>
                    </a:cubicBezTo>
                    <a:cubicBezTo>
                      <a:pt x="2062" y="2234"/>
                      <a:pt x="2053" y="2234"/>
                      <a:pt x="2041" y="2234"/>
                    </a:cubicBezTo>
                    <a:cubicBezTo>
                      <a:pt x="2043" y="2230"/>
                      <a:pt x="2044" y="2227"/>
                      <a:pt x="2045" y="2224"/>
                    </a:cubicBezTo>
                    <a:cubicBezTo>
                      <a:pt x="2047" y="2215"/>
                      <a:pt x="2051" y="2207"/>
                      <a:pt x="2053" y="2197"/>
                    </a:cubicBezTo>
                    <a:cubicBezTo>
                      <a:pt x="2056" y="2177"/>
                      <a:pt x="2059" y="2157"/>
                      <a:pt x="2062" y="2136"/>
                    </a:cubicBezTo>
                    <a:cubicBezTo>
                      <a:pt x="2064" y="2124"/>
                      <a:pt x="2067" y="2112"/>
                      <a:pt x="2068" y="2100"/>
                    </a:cubicBezTo>
                    <a:cubicBezTo>
                      <a:pt x="2070" y="2083"/>
                      <a:pt x="2071" y="2066"/>
                      <a:pt x="2071" y="2049"/>
                    </a:cubicBezTo>
                    <a:cubicBezTo>
                      <a:pt x="2071" y="2007"/>
                      <a:pt x="2072" y="1965"/>
                      <a:pt x="2066" y="1924"/>
                    </a:cubicBezTo>
                    <a:cubicBezTo>
                      <a:pt x="2064" y="1905"/>
                      <a:pt x="2063" y="1886"/>
                      <a:pt x="2061" y="1867"/>
                    </a:cubicBezTo>
                    <a:cubicBezTo>
                      <a:pt x="2061" y="1866"/>
                      <a:pt x="2062" y="1865"/>
                      <a:pt x="2062" y="1865"/>
                    </a:cubicBezTo>
                    <a:cubicBezTo>
                      <a:pt x="2071" y="1862"/>
                      <a:pt x="2080" y="1859"/>
                      <a:pt x="2089" y="1856"/>
                    </a:cubicBezTo>
                    <a:cubicBezTo>
                      <a:pt x="2089" y="1856"/>
                      <a:pt x="2089" y="1856"/>
                      <a:pt x="2089" y="1856"/>
                    </a:cubicBezTo>
                    <a:cubicBezTo>
                      <a:pt x="2096" y="1853"/>
                      <a:pt x="2103" y="1850"/>
                      <a:pt x="2110" y="1849"/>
                    </a:cubicBezTo>
                    <a:cubicBezTo>
                      <a:pt x="2121" y="1846"/>
                      <a:pt x="2129" y="1838"/>
                      <a:pt x="2135" y="1829"/>
                    </a:cubicBezTo>
                    <a:cubicBezTo>
                      <a:pt x="2138" y="1826"/>
                      <a:pt x="2137" y="1821"/>
                      <a:pt x="2139" y="1817"/>
                    </a:cubicBezTo>
                    <a:cubicBezTo>
                      <a:pt x="2145" y="1803"/>
                      <a:pt x="2152" y="1788"/>
                      <a:pt x="2157" y="1773"/>
                    </a:cubicBezTo>
                    <a:cubicBezTo>
                      <a:pt x="2164" y="1753"/>
                      <a:pt x="2169" y="1732"/>
                      <a:pt x="2171" y="1710"/>
                    </a:cubicBezTo>
                    <a:cubicBezTo>
                      <a:pt x="2172" y="1693"/>
                      <a:pt x="2175" y="1676"/>
                      <a:pt x="2174" y="1659"/>
                    </a:cubicBezTo>
                    <a:cubicBezTo>
                      <a:pt x="2174" y="1635"/>
                      <a:pt x="2172" y="1611"/>
                      <a:pt x="2168" y="1587"/>
                    </a:cubicBezTo>
                    <a:cubicBezTo>
                      <a:pt x="2163" y="1555"/>
                      <a:pt x="2160" y="1523"/>
                      <a:pt x="2156" y="1490"/>
                    </a:cubicBezTo>
                    <a:cubicBezTo>
                      <a:pt x="2154" y="1470"/>
                      <a:pt x="2152" y="1449"/>
                      <a:pt x="2150" y="1428"/>
                    </a:cubicBezTo>
                    <a:cubicBezTo>
                      <a:pt x="2148" y="1407"/>
                      <a:pt x="2146" y="1387"/>
                      <a:pt x="2142" y="1367"/>
                    </a:cubicBezTo>
                    <a:cubicBezTo>
                      <a:pt x="2138" y="1342"/>
                      <a:pt x="2131" y="1317"/>
                      <a:pt x="2127" y="1291"/>
                    </a:cubicBezTo>
                    <a:cubicBezTo>
                      <a:pt x="2122" y="1261"/>
                      <a:pt x="2110" y="1234"/>
                      <a:pt x="2103" y="1205"/>
                    </a:cubicBezTo>
                    <a:cubicBezTo>
                      <a:pt x="2101" y="1195"/>
                      <a:pt x="2094" y="1187"/>
                      <a:pt x="2093" y="1177"/>
                    </a:cubicBezTo>
                    <a:cubicBezTo>
                      <a:pt x="2089" y="1154"/>
                      <a:pt x="2080" y="1133"/>
                      <a:pt x="2070" y="1112"/>
                    </a:cubicBezTo>
                    <a:cubicBezTo>
                      <a:pt x="2068" y="1107"/>
                      <a:pt x="2066" y="1101"/>
                      <a:pt x="2062" y="1097"/>
                    </a:cubicBezTo>
                    <a:cubicBezTo>
                      <a:pt x="2052" y="1087"/>
                      <a:pt x="2041" y="1078"/>
                      <a:pt x="2031" y="1069"/>
                    </a:cubicBezTo>
                    <a:cubicBezTo>
                      <a:pt x="2025" y="1064"/>
                      <a:pt x="2018" y="1060"/>
                      <a:pt x="2012" y="1055"/>
                    </a:cubicBezTo>
                    <a:cubicBezTo>
                      <a:pt x="1993" y="1037"/>
                      <a:pt x="1970" y="1026"/>
                      <a:pt x="1946" y="1017"/>
                    </a:cubicBezTo>
                    <a:cubicBezTo>
                      <a:pt x="1917" y="1006"/>
                      <a:pt x="1887" y="1001"/>
                      <a:pt x="1857" y="996"/>
                    </a:cubicBezTo>
                    <a:cubicBezTo>
                      <a:pt x="1848" y="994"/>
                      <a:pt x="1840" y="991"/>
                      <a:pt x="1831" y="988"/>
                    </a:cubicBezTo>
                    <a:cubicBezTo>
                      <a:pt x="1824" y="986"/>
                      <a:pt x="1816" y="984"/>
                      <a:pt x="1808" y="982"/>
                    </a:cubicBezTo>
                    <a:cubicBezTo>
                      <a:pt x="1803" y="981"/>
                      <a:pt x="1800" y="983"/>
                      <a:pt x="1799" y="989"/>
                    </a:cubicBezTo>
                    <a:cubicBezTo>
                      <a:pt x="1798" y="994"/>
                      <a:pt x="1798" y="999"/>
                      <a:pt x="1797" y="1005"/>
                    </a:cubicBezTo>
                    <a:cubicBezTo>
                      <a:pt x="1791" y="1001"/>
                      <a:pt x="1785" y="996"/>
                      <a:pt x="1781" y="991"/>
                    </a:cubicBezTo>
                    <a:cubicBezTo>
                      <a:pt x="1762" y="971"/>
                      <a:pt x="1759" y="944"/>
                      <a:pt x="1761" y="916"/>
                    </a:cubicBezTo>
                    <a:cubicBezTo>
                      <a:pt x="1779" y="906"/>
                      <a:pt x="1796" y="895"/>
                      <a:pt x="1805" y="875"/>
                    </a:cubicBezTo>
                    <a:cubicBezTo>
                      <a:pt x="1823" y="861"/>
                      <a:pt x="1827" y="840"/>
                      <a:pt x="1835" y="823"/>
                    </a:cubicBezTo>
                    <a:cubicBezTo>
                      <a:pt x="1849" y="826"/>
                      <a:pt x="1862" y="828"/>
                      <a:pt x="1875" y="831"/>
                    </a:cubicBezTo>
                    <a:cubicBezTo>
                      <a:pt x="1876" y="832"/>
                      <a:pt x="1877" y="832"/>
                      <a:pt x="1878" y="832"/>
                    </a:cubicBezTo>
                    <a:cubicBezTo>
                      <a:pt x="1887" y="834"/>
                      <a:pt x="1894" y="832"/>
                      <a:pt x="1900" y="825"/>
                    </a:cubicBezTo>
                    <a:cubicBezTo>
                      <a:pt x="1905" y="819"/>
                      <a:pt x="1910" y="813"/>
                      <a:pt x="1915" y="807"/>
                    </a:cubicBezTo>
                    <a:cubicBezTo>
                      <a:pt x="1922" y="799"/>
                      <a:pt x="1930" y="790"/>
                      <a:pt x="1937" y="781"/>
                    </a:cubicBezTo>
                    <a:cubicBezTo>
                      <a:pt x="1946" y="768"/>
                      <a:pt x="1947" y="752"/>
                      <a:pt x="1947" y="736"/>
                    </a:cubicBezTo>
                    <a:cubicBezTo>
                      <a:pt x="1948" y="729"/>
                      <a:pt x="1949" y="725"/>
                      <a:pt x="1954" y="722"/>
                    </a:cubicBezTo>
                    <a:cubicBezTo>
                      <a:pt x="1964" y="717"/>
                      <a:pt x="1970" y="708"/>
                      <a:pt x="1977" y="700"/>
                    </a:cubicBezTo>
                    <a:cubicBezTo>
                      <a:pt x="1982" y="694"/>
                      <a:pt x="1982" y="687"/>
                      <a:pt x="1982" y="680"/>
                    </a:cubicBezTo>
                    <a:cubicBezTo>
                      <a:pt x="1981" y="668"/>
                      <a:pt x="1975" y="657"/>
                      <a:pt x="1970" y="647"/>
                    </a:cubicBezTo>
                    <a:cubicBezTo>
                      <a:pt x="1966" y="639"/>
                      <a:pt x="1959" y="635"/>
                      <a:pt x="1950" y="633"/>
                    </a:cubicBezTo>
                    <a:cubicBezTo>
                      <a:pt x="1945" y="632"/>
                      <a:pt x="1940" y="631"/>
                      <a:pt x="1933" y="629"/>
                    </a:cubicBezTo>
                    <a:cubicBezTo>
                      <a:pt x="1936" y="625"/>
                      <a:pt x="1939" y="623"/>
                      <a:pt x="1941" y="621"/>
                    </a:cubicBezTo>
                    <a:cubicBezTo>
                      <a:pt x="1954" y="609"/>
                      <a:pt x="1964" y="596"/>
                      <a:pt x="1969" y="579"/>
                    </a:cubicBezTo>
                    <a:cubicBezTo>
                      <a:pt x="1971" y="573"/>
                      <a:pt x="1972" y="568"/>
                      <a:pt x="1969" y="562"/>
                    </a:cubicBezTo>
                    <a:cubicBezTo>
                      <a:pt x="1964" y="551"/>
                      <a:pt x="1956" y="541"/>
                      <a:pt x="1944" y="537"/>
                    </a:cubicBezTo>
                    <a:cubicBezTo>
                      <a:pt x="1941" y="536"/>
                      <a:pt x="1938" y="535"/>
                      <a:pt x="1934" y="535"/>
                    </a:cubicBezTo>
                    <a:cubicBezTo>
                      <a:pt x="1930" y="534"/>
                      <a:pt x="1925" y="533"/>
                      <a:pt x="1920" y="531"/>
                    </a:cubicBezTo>
                    <a:cubicBezTo>
                      <a:pt x="1918" y="531"/>
                      <a:pt x="1914" y="529"/>
                      <a:pt x="1913" y="526"/>
                    </a:cubicBezTo>
                    <a:cubicBezTo>
                      <a:pt x="1910" y="519"/>
                      <a:pt x="1907" y="512"/>
                      <a:pt x="1907" y="504"/>
                    </a:cubicBezTo>
                    <a:cubicBezTo>
                      <a:pt x="1906" y="494"/>
                      <a:pt x="1903" y="486"/>
                      <a:pt x="1900" y="478"/>
                    </a:cubicBezTo>
                    <a:cubicBezTo>
                      <a:pt x="1894" y="459"/>
                      <a:pt x="1888" y="440"/>
                      <a:pt x="1877" y="423"/>
                    </a:cubicBezTo>
                    <a:cubicBezTo>
                      <a:pt x="1875" y="420"/>
                      <a:pt x="1874" y="416"/>
                      <a:pt x="1873" y="412"/>
                    </a:cubicBezTo>
                    <a:cubicBezTo>
                      <a:pt x="1871" y="408"/>
                      <a:pt x="1870" y="402"/>
                      <a:pt x="1866" y="399"/>
                    </a:cubicBezTo>
                    <a:cubicBezTo>
                      <a:pt x="1861" y="392"/>
                      <a:pt x="1858" y="385"/>
                      <a:pt x="1854" y="378"/>
                    </a:cubicBezTo>
                    <a:cubicBezTo>
                      <a:pt x="1848" y="367"/>
                      <a:pt x="1841" y="357"/>
                      <a:pt x="1835" y="346"/>
                    </a:cubicBezTo>
                    <a:cubicBezTo>
                      <a:pt x="1829" y="331"/>
                      <a:pt x="1819" y="319"/>
                      <a:pt x="1808" y="307"/>
                    </a:cubicBezTo>
                    <a:cubicBezTo>
                      <a:pt x="1787" y="286"/>
                      <a:pt x="1765" y="269"/>
                      <a:pt x="1736" y="261"/>
                    </a:cubicBezTo>
                    <a:cubicBezTo>
                      <a:pt x="1722" y="257"/>
                      <a:pt x="1708" y="253"/>
                      <a:pt x="1694" y="262"/>
                    </a:cubicBezTo>
                    <a:cubicBezTo>
                      <a:pt x="1693" y="262"/>
                      <a:pt x="1692" y="263"/>
                      <a:pt x="1691" y="263"/>
                    </a:cubicBezTo>
                    <a:cubicBezTo>
                      <a:pt x="1674" y="265"/>
                      <a:pt x="1659" y="273"/>
                      <a:pt x="1643" y="280"/>
                    </a:cubicBezTo>
                    <a:cubicBezTo>
                      <a:pt x="1639" y="281"/>
                      <a:pt x="1634" y="282"/>
                      <a:pt x="1630" y="281"/>
                    </a:cubicBezTo>
                    <a:cubicBezTo>
                      <a:pt x="1615" y="276"/>
                      <a:pt x="1601" y="271"/>
                      <a:pt x="1586" y="266"/>
                    </a:cubicBezTo>
                    <a:cubicBezTo>
                      <a:pt x="1568" y="260"/>
                      <a:pt x="1549" y="253"/>
                      <a:pt x="1529" y="250"/>
                    </a:cubicBezTo>
                    <a:cubicBezTo>
                      <a:pt x="1516" y="248"/>
                      <a:pt x="1506" y="250"/>
                      <a:pt x="1495" y="259"/>
                    </a:cubicBezTo>
                    <a:cubicBezTo>
                      <a:pt x="1478" y="274"/>
                      <a:pt x="1461" y="289"/>
                      <a:pt x="1449" y="309"/>
                    </a:cubicBezTo>
                    <a:cubicBezTo>
                      <a:pt x="1440" y="324"/>
                      <a:pt x="1432" y="340"/>
                      <a:pt x="1423" y="356"/>
                    </a:cubicBezTo>
                    <a:cubicBezTo>
                      <a:pt x="1416" y="369"/>
                      <a:pt x="1409" y="381"/>
                      <a:pt x="1401" y="394"/>
                    </a:cubicBezTo>
                    <a:cubicBezTo>
                      <a:pt x="1399" y="395"/>
                      <a:pt x="1396" y="395"/>
                      <a:pt x="1394" y="396"/>
                    </a:cubicBezTo>
                    <a:cubicBezTo>
                      <a:pt x="1391" y="397"/>
                      <a:pt x="1389" y="400"/>
                      <a:pt x="1390" y="403"/>
                    </a:cubicBezTo>
                    <a:cubicBezTo>
                      <a:pt x="1394" y="412"/>
                      <a:pt x="1388" y="419"/>
                      <a:pt x="1385" y="426"/>
                    </a:cubicBezTo>
                    <a:cubicBezTo>
                      <a:pt x="1379" y="442"/>
                      <a:pt x="1373" y="457"/>
                      <a:pt x="1366" y="472"/>
                    </a:cubicBezTo>
                    <a:cubicBezTo>
                      <a:pt x="1362" y="482"/>
                      <a:pt x="1358" y="492"/>
                      <a:pt x="1352" y="501"/>
                    </a:cubicBezTo>
                    <a:cubicBezTo>
                      <a:pt x="1348" y="506"/>
                      <a:pt x="1344" y="510"/>
                      <a:pt x="1344" y="516"/>
                    </a:cubicBezTo>
                    <a:cubicBezTo>
                      <a:pt x="1324" y="522"/>
                      <a:pt x="1308" y="532"/>
                      <a:pt x="1294" y="546"/>
                    </a:cubicBezTo>
                    <a:cubicBezTo>
                      <a:pt x="1280" y="560"/>
                      <a:pt x="1279" y="578"/>
                      <a:pt x="1283" y="596"/>
                    </a:cubicBezTo>
                    <a:cubicBezTo>
                      <a:pt x="1285" y="605"/>
                      <a:pt x="1291" y="614"/>
                      <a:pt x="1296" y="623"/>
                    </a:cubicBezTo>
                    <a:cubicBezTo>
                      <a:pt x="1295" y="623"/>
                      <a:pt x="1295" y="624"/>
                      <a:pt x="1295" y="624"/>
                    </a:cubicBezTo>
                    <a:cubicBezTo>
                      <a:pt x="1293" y="625"/>
                      <a:pt x="1292" y="626"/>
                      <a:pt x="1290" y="628"/>
                    </a:cubicBezTo>
                    <a:cubicBezTo>
                      <a:pt x="1267" y="642"/>
                      <a:pt x="1260" y="664"/>
                      <a:pt x="1261" y="690"/>
                    </a:cubicBezTo>
                    <a:cubicBezTo>
                      <a:pt x="1261" y="700"/>
                      <a:pt x="1265" y="709"/>
                      <a:pt x="1275" y="713"/>
                    </a:cubicBezTo>
                    <a:cubicBezTo>
                      <a:pt x="1280" y="716"/>
                      <a:pt x="1285" y="719"/>
                      <a:pt x="1290" y="721"/>
                    </a:cubicBezTo>
                    <a:cubicBezTo>
                      <a:pt x="1286" y="731"/>
                      <a:pt x="1286" y="738"/>
                      <a:pt x="1290" y="746"/>
                    </a:cubicBezTo>
                    <a:cubicBezTo>
                      <a:pt x="1300" y="769"/>
                      <a:pt x="1330" y="785"/>
                      <a:pt x="1352" y="780"/>
                    </a:cubicBezTo>
                    <a:cubicBezTo>
                      <a:pt x="1352" y="780"/>
                      <a:pt x="1353" y="779"/>
                      <a:pt x="1353" y="779"/>
                    </a:cubicBezTo>
                    <a:cubicBezTo>
                      <a:pt x="1362" y="778"/>
                      <a:pt x="1366" y="781"/>
                      <a:pt x="1369" y="789"/>
                    </a:cubicBezTo>
                    <a:cubicBezTo>
                      <a:pt x="1381" y="822"/>
                      <a:pt x="1398" y="852"/>
                      <a:pt x="1421" y="879"/>
                    </a:cubicBezTo>
                    <a:cubicBezTo>
                      <a:pt x="1432" y="893"/>
                      <a:pt x="1445" y="905"/>
                      <a:pt x="1459" y="915"/>
                    </a:cubicBezTo>
                    <a:cubicBezTo>
                      <a:pt x="1467" y="921"/>
                      <a:pt x="1469" y="926"/>
                      <a:pt x="1468" y="933"/>
                    </a:cubicBezTo>
                    <a:cubicBezTo>
                      <a:pt x="1466" y="947"/>
                      <a:pt x="1465" y="961"/>
                      <a:pt x="1462" y="974"/>
                    </a:cubicBezTo>
                    <a:cubicBezTo>
                      <a:pt x="1461" y="980"/>
                      <a:pt x="1457" y="986"/>
                      <a:pt x="1454" y="992"/>
                    </a:cubicBezTo>
                    <a:cubicBezTo>
                      <a:pt x="1452" y="997"/>
                      <a:pt x="1449" y="1000"/>
                      <a:pt x="1443" y="1000"/>
                    </a:cubicBezTo>
                    <a:cubicBezTo>
                      <a:pt x="1443" y="995"/>
                      <a:pt x="1442" y="991"/>
                      <a:pt x="1442" y="987"/>
                    </a:cubicBezTo>
                    <a:cubicBezTo>
                      <a:pt x="1436" y="984"/>
                      <a:pt x="1431" y="984"/>
                      <a:pt x="1426" y="986"/>
                    </a:cubicBezTo>
                    <a:cubicBezTo>
                      <a:pt x="1411" y="991"/>
                      <a:pt x="1397" y="997"/>
                      <a:pt x="1382" y="1000"/>
                    </a:cubicBezTo>
                    <a:cubicBezTo>
                      <a:pt x="1360" y="1005"/>
                      <a:pt x="1337" y="1008"/>
                      <a:pt x="1314" y="1012"/>
                    </a:cubicBezTo>
                    <a:cubicBezTo>
                      <a:pt x="1288" y="1015"/>
                      <a:pt x="1262" y="1020"/>
                      <a:pt x="1239" y="1033"/>
                    </a:cubicBezTo>
                    <a:cubicBezTo>
                      <a:pt x="1229" y="1038"/>
                      <a:pt x="1219" y="1044"/>
                      <a:pt x="1210" y="1051"/>
                    </a:cubicBezTo>
                    <a:cubicBezTo>
                      <a:pt x="1203" y="1056"/>
                      <a:pt x="1197" y="1064"/>
                      <a:pt x="1189" y="1069"/>
                    </a:cubicBezTo>
                    <a:cubicBezTo>
                      <a:pt x="1180" y="1075"/>
                      <a:pt x="1175" y="1084"/>
                      <a:pt x="1167" y="1091"/>
                    </a:cubicBezTo>
                    <a:cubicBezTo>
                      <a:pt x="1164" y="1094"/>
                      <a:pt x="1162" y="1097"/>
                      <a:pt x="1159" y="1100"/>
                    </a:cubicBezTo>
                    <a:cubicBezTo>
                      <a:pt x="1144" y="1119"/>
                      <a:pt x="1128" y="1138"/>
                      <a:pt x="1113" y="1158"/>
                    </a:cubicBezTo>
                    <a:cubicBezTo>
                      <a:pt x="1104" y="1170"/>
                      <a:pt x="1096" y="1185"/>
                      <a:pt x="1088" y="1198"/>
                    </a:cubicBezTo>
                    <a:cubicBezTo>
                      <a:pt x="1076" y="1218"/>
                      <a:pt x="1064" y="1237"/>
                      <a:pt x="1053" y="1257"/>
                    </a:cubicBezTo>
                    <a:cubicBezTo>
                      <a:pt x="1038" y="1285"/>
                      <a:pt x="1023" y="1314"/>
                      <a:pt x="1009" y="1343"/>
                    </a:cubicBezTo>
                    <a:cubicBezTo>
                      <a:pt x="1007" y="1347"/>
                      <a:pt x="1004" y="1350"/>
                      <a:pt x="1002" y="1354"/>
                    </a:cubicBezTo>
                    <a:cubicBezTo>
                      <a:pt x="991" y="1377"/>
                      <a:pt x="976" y="1398"/>
                      <a:pt x="966" y="1421"/>
                    </a:cubicBezTo>
                    <a:cubicBezTo>
                      <a:pt x="959" y="1437"/>
                      <a:pt x="950" y="1452"/>
                      <a:pt x="942" y="1468"/>
                    </a:cubicBezTo>
                    <a:cubicBezTo>
                      <a:pt x="936" y="1479"/>
                      <a:pt x="930" y="1492"/>
                      <a:pt x="924" y="1503"/>
                    </a:cubicBezTo>
                    <a:cubicBezTo>
                      <a:pt x="915" y="1523"/>
                      <a:pt x="904" y="1542"/>
                      <a:pt x="896" y="1561"/>
                    </a:cubicBezTo>
                    <a:cubicBezTo>
                      <a:pt x="889" y="1576"/>
                      <a:pt x="882" y="1590"/>
                      <a:pt x="873" y="1603"/>
                    </a:cubicBezTo>
                    <a:cubicBezTo>
                      <a:pt x="868" y="1611"/>
                      <a:pt x="862" y="1613"/>
                      <a:pt x="853" y="1613"/>
                    </a:cubicBezTo>
                    <a:cubicBezTo>
                      <a:pt x="829" y="1612"/>
                      <a:pt x="805" y="1612"/>
                      <a:pt x="781" y="1612"/>
                    </a:cubicBezTo>
                    <a:cubicBezTo>
                      <a:pt x="752" y="1613"/>
                      <a:pt x="723" y="1615"/>
                      <a:pt x="694" y="1617"/>
                    </a:cubicBezTo>
                    <a:cubicBezTo>
                      <a:pt x="690" y="1617"/>
                      <a:pt x="686" y="1617"/>
                      <a:pt x="679" y="1617"/>
                    </a:cubicBezTo>
                    <a:cubicBezTo>
                      <a:pt x="682" y="1613"/>
                      <a:pt x="683" y="1612"/>
                      <a:pt x="684" y="1611"/>
                    </a:cubicBezTo>
                    <a:cubicBezTo>
                      <a:pt x="695" y="1599"/>
                      <a:pt x="706" y="1588"/>
                      <a:pt x="716" y="1576"/>
                    </a:cubicBezTo>
                    <a:cubicBezTo>
                      <a:pt x="722" y="1568"/>
                      <a:pt x="730" y="1560"/>
                      <a:pt x="733" y="1550"/>
                    </a:cubicBezTo>
                    <a:cubicBezTo>
                      <a:pt x="745" y="1520"/>
                      <a:pt x="757" y="1490"/>
                      <a:pt x="760" y="1457"/>
                    </a:cubicBezTo>
                    <a:cubicBezTo>
                      <a:pt x="761" y="1443"/>
                      <a:pt x="762" y="1429"/>
                      <a:pt x="762" y="1415"/>
                    </a:cubicBezTo>
                    <a:cubicBezTo>
                      <a:pt x="762" y="1403"/>
                      <a:pt x="761" y="1390"/>
                      <a:pt x="759" y="1378"/>
                    </a:cubicBezTo>
                    <a:cubicBezTo>
                      <a:pt x="757" y="1368"/>
                      <a:pt x="757" y="1358"/>
                      <a:pt x="751" y="1349"/>
                    </a:cubicBezTo>
                    <a:cubicBezTo>
                      <a:pt x="745" y="1338"/>
                      <a:pt x="741" y="1326"/>
                      <a:pt x="736" y="1315"/>
                    </a:cubicBezTo>
                    <a:cubicBezTo>
                      <a:pt x="732" y="1306"/>
                      <a:pt x="728" y="1297"/>
                      <a:pt x="724" y="1289"/>
                    </a:cubicBezTo>
                    <a:cubicBezTo>
                      <a:pt x="721" y="1281"/>
                      <a:pt x="717" y="1273"/>
                      <a:pt x="713" y="1266"/>
                    </a:cubicBezTo>
                    <a:cubicBezTo>
                      <a:pt x="711" y="1262"/>
                      <a:pt x="710" y="1258"/>
                      <a:pt x="707" y="1255"/>
                    </a:cubicBezTo>
                    <a:cubicBezTo>
                      <a:pt x="698" y="1243"/>
                      <a:pt x="688" y="1232"/>
                      <a:pt x="680" y="1219"/>
                    </a:cubicBezTo>
                    <a:cubicBezTo>
                      <a:pt x="662" y="1193"/>
                      <a:pt x="644" y="1166"/>
                      <a:pt x="626" y="1139"/>
                    </a:cubicBezTo>
                    <a:cubicBezTo>
                      <a:pt x="622" y="1133"/>
                      <a:pt x="618" y="1127"/>
                      <a:pt x="614" y="1122"/>
                    </a:cubicBezTo>
                    <a:cubicBezTo>
                      <a:pt x="607" y="1112"/>
                      <a:pt x="600" y="1104"/>
                      <a:pt x="593" y="1094"/>
                    </a:cubicBezTo>
                    <a:cubicBezTo>
                      <a:pt x="592" y="1093"/>
                      <a:pt x="592" y="1091"/>
                      <a:pt x="591" y="1090"/>
                    </a:cubicBezTo>
                    <a:cubicBezTo>
                      <a:pt x="579" y="1071"/>
                      <a:pt x="566" y="1052"/>
                      <a:pt x="556" y="1032"/>
                    </a:cubicBezTo>
                    <a:cubicBezTo>
                      <a:pt x="546" y="1013"/>
                      <a:pt x="543" y="993"/>
                      <a:pt x="540" y="972"/>
                    </a:cubicBezTo>
                    <a:cubicBezTo>
                      <a:pt x="539" y="960"/>
                      <a:pt x="540" y="948"/>
                      <a:pt x="538" y="936"/>
                    </a:cubicBezTo>
                    <a:cubicBezTo>
                      <a:pt x="536" y="920"/>
                      <a:pt x="539" y="904"/>
                      <a:pt x="545" y="890"/>
                    </a:cubicBezTo>
                    <a:cubicBezTo>
                      <a:pt x="556" y="863"/>
                      <a:pt x="569" y="838"/>
                      <a:pt x="587" y="815"/>
                    </a:cubicBezTo>
                    <a:cubicBezTo>
                      <a:pt x="602" y="797"/>
                      <a:pt x="618" y="782"/>
                      <a:pt x="638" y="772"/>
                    </a:cubicBezTo>
                    <a:cubicBezTo>
                      <a:pt x="646" y="767"/>
                      <a:pt x="655" y="763"/>
                      <a:pt x="663" y="758"/>
                    </a:cubicBezTo>
                    <a:cubicBezTo>
                      <a:pt x="659" y="751"/>
                      <a:pt x="651" y="748"/>
                      <a:pt x="644" y="752"/>
                    </a:cubicBezTo>
                    <a:cubicBezTo>
                      <a:pt x="629" y="760"/>
                      <a:pt x="614" y="770"/>
                      <a:pt x="600" y="779"/>
                    </a:cubicBezTo>
                    <a:cubicBezTo>
                      <a:pt x="599" y="780"/>
                      <a:pt x="598" y="782"/>
                      <a:pt x="597" y="783"/>
                    </a:cubicBezTo>
                    <a:cubicBezTo>
                      <a:pt x="594" y="786"/>
                      <a:pt x="591" y="789"/>
                      <a:pt x="588" y="792"/>
                    </a:cubicBezTo>
                    <a:cubicBezTo>
                      <a:pt x="573" y="805"/>
                      <a:pt x="562" y="821"/>
                      <a:pt x="551" y="838"/>
                    </a:cubicBezTo>
                    <a:cubicBezTo>
                      <a:pt x="544" y="849"/>
                      <a:pt x="539" y="862"/>
                      <a:pt x="532" y="875"/>
                    </a:cubicBezTo>
                    <a:cubicBezTo>
                      <a:pt x="524" y="890"/>
                      <a:pt x="521" y="907"/>
                      <a:pt x="521" y="924"/>
                    </a:cubicBezTo>
                    <a:cubicBezTo>
                      <a:pt x="521" y="940"/>
                      <a:pt x="522" y="956"/>
                      <a:pt x="524" y="972"/>
                    </a:cubicBezTo>
                    <a:cubicBezTo>
                      <a:pt x="526" y="989"/>
                      <a:pt x="528" y="1006"/>
                      <a:pt x="536" y="1022"/>
                    </a:cubicBezTo>
                    <a:cubicBezTo>
                      <a:pt x="548" y="1051"/>
                      <a:pt x="566" y="1076"/>
                      <a:pt x="584" y="1101"/>
                    </a:cubicBezTo>
                    <a:cubicBezTo>
                      <a:pt x="590" y="1111"/>
                      <a:pt x="597" y="1120"/>
                      <a:pt x="604" y="1130"/>
                    </a:cubicBezTo>
                    <a:cubicBezTo>
                      <a:pt x="619" y="1152"/>
                      <a:pt x="633" y="1174"/>
                      <a:pt x="648" y="1196"/>
                    </a:cubicBezTo>
                    <a:cubicBezTo>
                      <a:pt x="657" y="1209"/>
                      <a:pt x="664" y="1223"/>
                      <a:pt x="674" y="1233"/>
                    </a:cubicBezTo>
                    <a:cubicBezTo>
                      <a:pt x="692" y="1251"/>
                      <a:pt x="702" y="1273"/>
                      <a:pt x="712" y="1295"/>
                    </a:cubicBezTo>
                    <a:cubicBezTo>
                      <a:pt x="721" y="1313"/>
                      <a:pt x="729" y="1332"/>
                      <a:pt x="735" y="1351"/>
                    </a:cubicBezTo>
                    <a:cubicBezTo>
                      <a:pt x="740" y="1365"/>
                      <a:pt x="745" y="1380"/>
                      <a:pt x="745" y="1395"/>
                    </a:cubicBezTo>
                    <a:cubicBezTo>
                      <a:pt x="744" y="1402"/>
                      <a:pt x="745" y="1408"/>
                      <a:pt x="745" y="1414"/>
                    </a:cubicBezTo>
                    <a:cubicBezTo>
                      <a:pt x="745" y="1427"/>
                      <a:pt x="748" y="1440"/>
                      <a:pt x="745" y="1454"/>
                    </a:cubicBezTo>
                    <a:cubicBezTo>
                      <a:pt x="742" y="1464"/>
                      <a:pt x="741" y="1474"/>
                      <a:pt x="740" y="1484"/>
                    </a:cubicBezTo>
                    <a:cubicBezTo>
                      <a:pt x="739" y="1486"/>
                      <a:pt x="738" y="1487"/>
                      <a:pt x="738" y="1489"/>
                    </a:cubicBezTo>
                    <a:cubicBezTo>
                      <a:pt x="731" y="1506"/>
                      <a:pt x="725" y="1523"/>
                      <a:pt x="718" y="1540"/>
                    </a:cubicBezTo>
                    <a:cubicBezTo>
                      <a:pt x="717" y="1543"/>
                      <a:pt x="716" y="1547"/>
                      <a:pt x="714" y="1549"/>
                    </a:cubicBezTo>
                    <a:cubicBezTo>
                      <a:pt x="701" y="1567"/>
                      <a:pt x="687" y="1584"/>
                      <a:pt x="672" y="1601"/>
                    </a:cubicBezTo>
                    <a:cubicBezTo>
                      <a:pt x="663" y="1611"/>
                      <a:pt x="652" y="1617"/>
                      <a:pt x="638" y="1617"/>
                    </a:cubicBezTo>
                    <a:cubicBezTo>
                      <a:pt x="622" y="1616"/>
                      <a:pt x="606" y="1616"/>
                      <a:pt x="590" y="1616"/>
                    </a:cubicBezTo>
                    <a:cubicBezTo>
                      <a:pt x="578" y="1616"/>
                      <a:pt x="566" y="1617"/>
                      <a:pt x="554" y="1617"/>
                    </a:cubicBezTo>
                    <a:cubicBezTo>
                      <a:pt x="548" y="1617"/>
                      <a:pt x="543" y="1615"/>
                      <a:pt x="538" y="1615"/>
                    </a:cubicBezTo>
                    <a:cubicBezTo>
                      <a:pt x="537" y="1605"/>
                      <a:pt x="535" y="1597"/>
                      <a:pt x="535" y="1589"/>
                    </a:cubicBezTo>
                    <a:cubicBezTo>
                      <a:pt x="536" y="1568"/>
                      <a:pt x="529" y="1550"/>
                      <a:pt x="521" y="1531"/>
                    </a:cubicBezTo>
                    <a:cubicBezTo>
                      <a:pt x="516" y="1518"/>
                      <a:pt x="509" y="1505"/>
                      <a:pt x="501" y="1493"/>
                    </a:cubicBezTo>
                    <a:cubicBezTo>
                      <a:pt x="491" y="1476"/>
                      <a:pt x="479" y="1459"/>
                      <a:pt x="468" y="1442"/>
                    </a:cubicBezTo>
                    <a:cubicBezTo>
                      <a:pt x="467" y="1441"/>
                      <a:pt x="466" y="1439"/>
                      <a:pt x="465" y="1438"/>
                    </a:cubicBezTo>
                    <a:cubicBezTo>
                      <a:pt x="462" y="1431"/>
                      <a:pt x="459" y="1424"/>
                      <a:pt x="455" y="1418"/>
                    </a:cubicBezTo>
                    <a:cubicBezTo>
                      <a:pt x="445" y="1402"/>
                      <a:pt x="434" y="1387"/>
                      <a:pt x="425" y="1371"/>
                    </a:cubicBezTo>
                    <a:cubicBezTo>
                      <a:pt x="409" y="1340"/>
                      <a:pt x="391" y="1310"/>
                      <a:pt x="382" y="1276"/>
                    </a:cubicBezTo>
                    <a:cubicBezTo>
                      <a:pt x="377" y="1258"/>
                      <a:pt x="369" y="1241"/>
                      <a:pt x="366" y="1223"/>
                    </a:cubicBezTo>
                    <a:cubicBezTo>
                      <a:pt x="362" y="1203"/>
                      <a:pt x="360" y="1182"/>
                      <a:pt x="358" y="1162"/>
                    </a:cubicBezTo>
                    <a:cubicBezTo>
                      <a:pt x="357" y="1155"/>
                      <a:pt x="356" y="1149"/>
                      <a:pt x="356" y="1143"/>
                    </a:cubicBezTo>
                    <a:cubicBezTo>
                      <a:pt x="356" y="1122"/>
                      <a:pt x="354" y="1102"/>
                      <a:pt x="357" y="1081"/>
                    </a:cubicBezTo>
                    <a:cubicBezTo>
                      <a:pt x="359" y="1067"/>
                      <a:pt x="360" y="1052"/>
                      <a:pt x="362" y="1037"/>
                    </a:cubicBezTo>
                    <a:cubicBezTo>
                      <a:pt x="365" y="1013"/>
                      <a:pt x="376" y="990"/>
                      <a:pt x="385" y="966"/>
                    </a:cubicBezTo>
                    <a:cubicBezTo>
                      <a:pt x="390" y="953"/>
                      <a:pt x="397" y="940"/>
                      <a:pt x="403" y="926"/>
                    </a:cubicBezTo>
                    <a:cubicBezTo>
                      <a:pt x="407" y="917"/>
                      <a:pt x="411" y="907"/>
                      <a:pt x="415" y="898"/>
                    </a:cubicBezTo>
                    <a:cubicBezTo>
                      <a:pt x="423" y="884"/>
                      <a:pt x="432" y="871"/>
                      <a:pt x="438" y="857"/>
                    </a:cubicBezTo>
                    <a:cubicBezTo>
                      <a:pt x="445" y="841"/>
                      <a:pt x="456" y="826"/>
                      <a:pt x="464" y="811"/>
                    </a:cubicBezTo>
                    <a:cubicBezTo>
                      <a:pt x="473" y="793"/>
                      <a:pt x="488" y="779"/>
                      <a:pt x="501" y="763"/>
                    </a:cubicBezTo>
                    <a:cubicBezTo>
                      <a:pt x="514" y="749"/>
                      <a:pt x="527" y="735"/>
                      <a:pt x="540" y="721"/>
                    </a:cubicBezTo>
                    <a:cubicBezTo>
                      <a:pt x="557" y="702"/>
                      <a:pt x="573" y="683"/>
                      <a:pt x="589" y="665"/>
                    </a:cubicBezTo>
                    <a:cubicBezTo>
                      <a:pt x="602" y="649"/>
                      <a:pt x="615" y="635"/>
                      <a:pt x="627" y="619"/>
                    </a:cubicBezTo>
                    <a:cubicBezTo>
                      <a:pt x="636" y="607"/>
                      <a:pt x="645" y="595"/>
                      <a:pt x="653" y="582"/>
                    </a:cubicBezTo>
                    <a:cubicBezTo>
                      <a:pt x="662" y="568"/>
                      <a:pt x="670" y="554"/>
                      <a:pt x="677" y="539"/>
                    </a:cubicBezTo>
                    <a:cubicBezTo>
                      <a:pt x="688" y="518"/>
                      <a:pt x="689" y="494"/>
                      <a:pt x="689" y="471"/>
                    </a:cubicBezTo>
                    <a:cubicBezTo>
                      <a:pt x="690" y="462"/>
                      <a:pt x="689" y="453"/>
                      <a:pt x="688" y="445"/>
                    </a:cubicBezTo>
                    <a:cubicBezTo>
                      <a:pt x="686" y="435"/>
                      <a:pt x="682" y="426"/>
                      <a:pt x="679" y="416"/>
                    </a:cubicBezTo>
                    <a:cubicBezTo>
                      <a:pt x="673" y="397"/>
                      <a:pt x="665" y="380"/>
                      <a:pt x="651" y="366"/>
                    </a:cubicBezTo>
                    <a:cubicBezTo>
                      <a:pt x="644" y="359"/>
                      <a:pt x="636" y="352"/>
                      <a:pt x="629" y="346"/>
                    </a:cubicBezTo>
                    <a:cubicBezTo>
                      <a:pt x="615" y="334"/>
                      <a:pt x="600" y="323"/>
                      <a:pt x="582" y="318"/>
                    </a:cubicBezTo>
                    <a:cubicBezTo>
                      <a:pt x="575" y="316"/>
                      <a:pt x="568" y="315"/>
                      <a:pt x="562" y="312"/>
                    </a:cubicBezTo>
                    <a:cubicBezTo>
                      <a:pt x="548" y="306"/>
                      <a:pt x="534" y="302"/>
                      <a:pt x="518" y="299"/>
                    </a:cubicBezTo>
                    <a:cubicBezTo>
                      <a:pt x="516" y="299"/>
                      <a:pt x="514" y="301"/>
                      <a:pt x="512" y="301"/>
                    </a:cubicBezTo>
                    <a:cubicBezTo>
                      <a:pt x="512" y="302"/>
                      <a:pt x="512" y="303"/>
                      <a:pt x="512" y="304"/>
                    </a:cubicBezTo>
                    <a:cubicBezTo>
                      <a:pt x="516" y="306"/>
                      <a:pt x="520" y="309"/>
                      <a:pt x="524" y="310"/>
                    </a:cubicBezTo>
                    <a:cubicBezTo>
                      <a:pt x="531" y="312"/>
                      <a:pt x="539" y="314"/>
                      <a:pt x="546" y="316"/>
                    </a:cubicBezTo>
                    <a:cubicBezTo>
                      <a:pt x="557" y="320"/>
                      <a:pt x="567" y="323"/>
                      <a:pt x="578" y="326"/>
                    </a:cubicBezTo>
                    <a:cubicBezTo>
                      <a:pt x="585" y="329"/>
                      <a:pt x="592" y="333"/>
                      <a:pt x="599" y="337"/>
                    </a:cubicBezTo>
                    <a:cubicBezTo>
                      <a:pt x="604" y="339"/>
                      <a:pt x="607" y="343"/>
                      <a:pt x="611" y="346"/>
                    </a:cubicBezTo>
                    <a:cubicBezTo>
                      <a:pt x="633" y="359"/>
                      <a:pt x="649" y="377"/>
                      <a:pt x="658" y="401"/>
                    </a:cubicBezTo>
                    <a:cubicBezTo>
                      <a:pt x="664" y="417"/>
                      <a:pt x="670" y="433"/>
                      <a:pt x="671" y="449"/>
                    </a:cubicBezTo>
                    <a:cubicBezTo>
                      <a:pt x="673" y="466"/>
                      <a:pt x="671" y="483"/>
                      <a:pt x="670" y="501"/>
                    </a:cubicBezTo>
                    <a:cubicBezTo>
                      <a:pt x="668" y="528"/>
                      <a:pt x="654" y="550"/>
                      <a:pt x="642" y="573"/>
                    </a:cubicBezTo>
                    <a:cubicBezTo>
                      <a:pt x="631" y="590"/>
                      <a:pt x="618" y="606"/>
                      <a:pt x="606" y="623"/>
                    </a:cubicBezTo>
                    <a:cubicBezTo>
                      <a:pt x="604" y="626"/>
                      <a:pt x="601" y="629"/>
                      <a:pt x="598" y="631"/>
                    </a:cubicBezTo>
                    <a:cubicBezTo>
                      <a:pt x="592" y="637"/>
                      <a:pt x="586" y="643"/>
                      <a:pt x="581" y="649"/>
                    </a:cubicBezTo>
                    <a:cubicBezTo>
                      <a:pt x="559" y="678"/>
                      <a:pt x="534" y="703"/>
                      <a:pt x="510" y="729"/>
                    </a:cubicBezTo>
                    <a:cubicBezTo>
                      <a:pt x="499" y="742"/>
                      <a:pt x="486" y="755"/>
                      <a:pt x="474" y="768"/>
                    </a:cubicBezTo>
                    <a:cubicBezTo>
                      <a:pt x="470" y="772"/>
                      <a:pt x="466" y="777"/>
                      <a:pt x="462" y="782"/>
                    </a:cubicBezTo>
                    <a:cubicBezTo>
                      <a:pt x="449" y="804"/>
                      <a:pt x="436" y="825"/>
                      <a:pt x="423" y="848"/>
                    </a:cubicBezTo>
                    <a:cubicBezTo>
                      <a:pt x="413" y="866"/>
                      <a:pt x="403" y="884"/>
                      <a:pt x="394" y="903"/>
                    </a:cubicBezTo>
                    <a:cubicBezTo>
                      <a:pt x="385" y="920"/>
                      <a:pt x="377" y="938"/>
                      <a:pt x="370" y="955"/>
                    </a:cubicBezTo>
                    <a:cubicBezTo>
                      <a:pt x="364" y="971"/>
                      <a:pt x="359" y="988"/>
                      <a:pt x="352" y="1004"/>
                    </a:cubicBezTo>
                    <a:cubicBezTo>
                      <a:pt x="347" y="1018"/>
                      <a:pt x="346" y="1032"/>
                      <a:pt x="343" y="1046"/>
                    </a:cubicBezTo>
                    <a:cubicBezTo>
                      <a:pt x="340" y="1061"/>
                      <a:pt x="338" y="1076"/>
                      <a:pt x="339" y="1092"/>
                    </a:cubicBezTo>
                    <a:cubicBezTo>
                      <a:pt x="339" y="1092"/>
                      <a:pt x="338" y="1093"/>
                      <a:pt x="338" y="1094"/>
                    </a:cubicBezTo>
                    <a:cubicBezTo>
                      <a:pt x="338" y="1109"/>
                      <a:pt x="335" y="1125"/>
                      <a:pt x="337" y="1140"/>
                    </a:cubicBezTo>
                    <a:cubicBezTo>
                      <a:pt x="339" y="1156"/>
                      <a:pt x="337" y="1171"/>
                      <a:pt x="344" y="1186"/>
                    </a:cubicBezTo>
                    <a:cubicBezTo>
                      <a:pt x="345" y="1190"/>
                      <a:pt x="346" y="1195"/>
                      <a:pt x="346" y="1200"/>
                    </a:cubicBezTo>
                    <a:cubicBezTo>
                      <a:pt x="346" y="1217"/>
                      <a:pt x="350" y="1233"/>
                      <a:pt x="357" y="1249"/>
                    </a:cubicBezTo>
                    <a:cubicBezTo>
                      <a:pt x="359" y="1254"/>
                      <a:pt x="359" y="1260"/>
                      <a:pt x="360" y="1265"/>
                    </a:cubicBezTo>
                    <a:cubicBezTo>
                      <a:pt x="361" y="1268"/>
                      <a:pt x="362" y="1271"/>
                      <a:pt x="363" y="1274"/>
                    </a:cubicBezTo>
                    <a:cubicBezTo>
                      <a:pt x="368" y="1287"/>
                      <a:pt x="374" y="1301"/>
                      <a:pt x="379" y="1314"/>
                    </a:cubicBezTo>
                    <a:cubicBezTo>
                      <a:pt x="385" y="1326"/>
                      <a:pt x="391" y="1339"/>
                      <a:pt x="397" y="1351"/>
                    </a:cubicBezTo>
                    <a:cubicBezTo>
                      <a:pt x="404" y="1364"/>
                      <a:pt x="411" y="1377"/>
                      <a:pt x="418" y="1390"/>
                    </a:cubicBezTo>
                    <a:cubicBezTo>
                      <a:pt x="423" y="1398"/>
                      <a:pt x="427" y="1407"/>
                      <a:pt x="432" y="1414"/>
                    </a:cubicBezTo>
                    <a:cubicBezTo>
                      <a:pt x="441" y="1428"/>
                      <a:pt x="451" y="1441"/>
                      <a:pt x="460" y="1455"/>
                    </a:cubicBezTo>
                    <a:cubicBezTo>
                      <a:pt x="470" y="1470"/>
                      <a:pt x="479" y="1486"/>
                      <a:pt x="487" y="1501"/>
                    </a:cubicBezTo>
                    <a:cubicBezTo>
                      <a:pt x="494" y="1516"/>
                      <a:pt x="501" y="1531"/>
                      <a:pt x="507" y="1546"/>
                    </a:cubicBezTo>
                    <a:cubicBezTo>
                      <a:pt x="515" y="1565"/>
                      <a:pt x="517" y="1585"/>
                      <a:pt x="519" y="1604"/>
                    </a:cubicBezTo>
                    <a:cubicBezTo>
                      <a:pt x="520" y="1613"/>
                      <a:pt x="517" y="1615"/>
                      <a:pt x="508" y="1613"/>
                    </a:cubicBezTo>
                    <a:cubicBezTo>
                      <a:pt x="503" y="1612"/>
                      <a:pt x="498" y="1613"/>
                      <a:pt x="493" y="1613"/>
                    </a:cubicBezTo>
                    <a:cubicBezTo>
                      <a:pt x="475" y="1615"/>
                      <a:pt x="457" y="1619"/>
                      <a:pt x="439" y="1614"/>
                    </a:cubicBezTo>
                    <a:cubicBezTo>
                      <a:pt x="437" y="1613"/>
                      <a:pt x="434" y="1613"/>
                      <a:pt x="432" y="1614"/>
                    </a:cubicBezTo>
                    <a:cubicBezTo>
                      <a:pt x="421" y="1615"/>
                      <a:pt x="411" y="1618"/>
                      <a:pt x="400" y="1615"/>
                    </a:cubicBezTo>
                    <a:cubicBezTo>
                      <a:pt x="394" y="1613"/>
                      <a:pt x="388" y="1612"/>
                      <a:pt x="383" y="1614"/>
                    </a:cubicBezTo>
                    <a:cubicBezTo>
                      <a:pt x="368" y="1617"/>
                      <a:pt x="353" y="1615"/>
                      <a:pt x="339" y="1615"/>
                    </a:cubicBezTo>
                    <a:cubicBezTo>
                      <a:pt x="318" y="1616"/>
                      <a:pt x="297" y="1616"/>
                      <a:pt x="277" y="1617"/>
                    </a:cubicBezTo>
                    <a:cubicBezTo>
                      <a:pt x="266" y="1618"/>
                      <a:pt x="255" y="1619"/>
                      <a:pt x="244" y="1621"/>
                    </a:cubicBezTo>
                    <a:cubicBezTo>
                      <a:pt x="231" y="1623"/>
                      <a:pt x="229" y="1627"/>
                      <a:pt x="231" y="1639"/>
                    </a:cubicBezTo>
                    <a:cubicBezTo>
                      <a:pt x="232" y="1643"/>
                      <a:pt x="232" y="1646"/>
                      <a:pt x="233" y="1650"/>
                    </a:cubicBezTo>
                    <a:cubicBezTo>
                      <a:pt x="237" y="1661"/>
                      <a:pt x="237" y="1673"/>
                      <a:pt x="238" y="1684"/>
                    </a:cubicBezTo>
                    <a:cubicBezTo>
                      <a:pt x="241" y="1703"/>
                      <a:pt x="239" y="1722"/>
                      <a:pt x="238" y="1741"/>
                    </a:cubicBezTo>
                    <a:cubicBezTo>
                      <a:pt x="226" y="1738"/>
                      <a:pt x="215" y="1734"/>
                      <a:pt x="203" y="1731"/>
                    </a:cubicBezTo>
                    <a:cubicBezTo>
                      <a:pt x="186" y="1726"/>
                      <a:pt x="169" y="1721"/>
                      <a:pt x="151" y="1717"/>
                    </a:cubicBezTo>
                    <a:cubicBezTo>
                      <a:pt x="130" y="1714"/>
                      <a:pt x="111" y="1717"/>
                      <a:pt x="97" y="1737"/>
                    </a:cubicBezTo>
                    <a:cubicBezTo>
                      <a:pt x="86" y="1753"/>
                      <a:pt x="82" y="1764"/>
                      <a:pt x="93" y="1782"/>
                    </a:cubicBezTo>
                    <a:cubicBezTo>
                      <a:pt x="97" y="1788"/>
                      <a:pt x="103" y="1795"/>
                      <a:pt x="109" y="1799"/>
                    </a:cubicBezTo>
                    <a:cubicBezTo>
                      <a:pt x="139" y="1822"/>
                      <a:pt x="173" y="1838"/>
                      <a:pt x="210" y="1848"/>
                    </a:cubicBezTo>
                    <a:cubicBezTo>
                      <a:pt x="218" y="1850"/>
                      <a:pt x="227" y="1854"/>
                      <a:pt x="237" y="1858"/>
                    </a:cubicBezTo>
                    <a:cubicBezTo>
                      <a:pt x="237" y="1871"/>
                      <a:pt x="238" y="1884"/>
                      <a:pt x="238" y="1896"/>
                    </a:cubicBezTo>
                    <a:cubicBezTo>
                      <a:pt x="239" y="1911"/>
                      <a:pt x="239" y="1926"/>
                      <a:pt x="238" y="1940"/>
                    </a:cubicBezTo>
                    <a:cubicBezTo>
                      <a:pt x="238" y="1960"/>
                      <a:pt x="237" y="1980"/>
                      <a:pt x="236" y="2000"/>
                    </a:cubicBezTo>
                    <a:cubicBezTo>
                      <a:pt x="236" y="2015"/>
                      <a:pt x="236" y="2030"/>
                      <a:pt x="235" y="2045"/>
                    </a:cubicBezTo>
                    <a:cubicBezTo>
                      <a:pt x="235" y="2060"/>
                      <a:pt x="234" y="2075"/>
                      <a:pt x="233" y="2090"/>
                    </a:cubicBezTo>
                    <a:cubicBezTo>
                      <a:pt x="233" y="2098"/>
                      <a:pt x="234" y="2107"/>
                      <a:pt x="234" y="2116"/>
                    </a:cubicBezTo>
                    <a:cubicBezTo>
                      <a:pt x="233" y="2124"/>
                      <a:pt x="231" y="2131"/>
                      <a:pt x="231" y="2138"/>
                    </a:cubicBezTo>
                    <a:cubicBezTo>
                      <a:pt x="230" y="2156"/>
                      <a:pt x="230" y="2175"/>
                      <a:pt x="230" y="2193"/>
                    </a:cubicBezTo>
                    <a:cubicBezTo>
                      <a:pt x="230" y="2206"/>
                      <a:pt x="231" y="2219"/>
                      <a:pt x="231" y="2232"/>
                    </a:cubicBezTo>
                    <a:cubicBezTo>
                      <a:pt x="231" y="2237"/>
                      <a:pt x="229" y="2242"/>
                      <a:pt x="229" y="2246"/>
                    </a:cubicBezTo>
                    <a:cubicBezTo>
                      <a:pt x="218" y="2247"/>
                      <a:pt x="210" y="2248"/>
                      <a:pt x="201" y="2248"/>
                    </a:cubicBezTo>
                    <a:cubicBezTo>
                      <a:pt x="185" y="2249"/>
                      <a:pt x="170" y="2249"/>
                      <a:pt x="155" y="2249"/>
                    </a:cubicBezTo>
                    <a:cubicBezTo>
                      <a:pt x="140" y="2249"/>
                      <a:pt x="124" y="2250"/>
                      <a:pt x="109" y="2245"/>
                    </a:cubicBezTo>
                    <a:cubicBezTo>
                      <a:pt x="107" y="2244"/>
                      <a:pt x="106" y="2244"/>
                      <a:pt x="104" y="2245"/>
                    </a:cubicBezTo>
                    <a:cubicBezTo>
                      <a:pt x="81" y="2246"/>
                      <a:pt x="58" y="2243"/>
                      <a:pt x="34" y="2244"/>
                    </a:cubicBezTo>
                    <a:cubicBezTo>
                      <a:pt x="23" y="2244"/>
                      <a:pt x="11" y="2243"/>
                      <a:pt x="0" y="2242"/>
                    </a:cubicBezTo>
                    <a:cubicBezTo>
                      <a:pt x="0" y="2237"/>
                      <a:pt x="0" y="2237"/>
                      <a:pt x="0" y="2237"/>
                    </a:cubicBezTo>
                    <a:cubicBezTo>
                      <a:pt x="1" y="2237"/>
                      <a:pt x="3" y="2237"/>
                      <a:pt x="4" y="2237"/>
                    </a:cubicBezTo>
                    <a:cubicBezTo>
                      <a:pt x="11" y="2237"/>
                      <a:pt x="12" y="2235"/>
                      <a:pt x="12" y="2228"/>
                    </a:cubicBezTo>
                    <a:cubicBezTo>
                      <a:pt x="12" y="2222"/>
                      <a:pt x="12" y="2216"/>
                      <a:pt x="12" y="2210"/>
                    </a:cubicBezTo>
                    <a:cubicBezTo>
                      <a:pt x="12" y="2192"/>
                      <a:pt x="12" y="2173"/>
                      <a:pt x="12" y="2154"/>
                    </a:cubicBezTo>
                    <a:cubicBezTo>
                      <a:pt x="11" y="2138"/>
                      <a:pt x="10" y="2122"/>
                      <a:pt x="9" y="2106"/>
                    </a:cubicBezTo>
                    <a:cubicBezTo>
                      <a:pt x="8" y="2081"/>
                      <a:pt x="7" y="2056"/>
                      <a:pt x="7" y="2032"/>
                    </a:cubicBezTo>
                    <a:cubicBezTo>
                      <a:pt x="6" y="2005"/>
                      <a:pt x="5" y="1979"/>
                      <a:pt x="5" y="1953"/>
                    </a:cubicBezTo>
                    <a:cubicBezTo>
                      <a:pt x="5" y="1923"/>
                      <a:pt x="5" y="1893"/>
                      <a:pt x="6" y="1862"/>
                    </a:cubicBezTo>
                    <a:cubicBezTo>
                      <a:pt x="7" y="1825"/>
                      <a:pt x="9" y="1789"/>
                      <a:pt x="10" y="1752"/>
                    </a:cubicBezTo>
                    <a:cubicBezTo>
                      <a:pt x="10" y="1737"/>
                      <a:pt x="11" y="1722"/>
                      <a:pt x="12" y="1707"/>
                    </a:cubicBezTo>
                    <a:cubicBezTo>
                      <a:pt x="13" y="1689"/>
                      <a:pt x="13" y="1672"/>
                      <a:pt x="14" y="1654"/>
                    </a:cubicBezTo>
                    <a:cubicBezTo>
                      <a:pt x="14" y="1635"/>
                      <a:pt x="14" y="1615"/>
                      <a:pt x="15" y="1596"/>
                    </a:cubicBezTo>
                    <a:cubicBezTo>
                      <a:pt x="15" y="1587"/>
                      <a:pt x="16" y="1578"/>
                      <a:pt x="16" y="1569"/>
                    </a:cubicBezTo>
                    <a:cubicBezTo>
                      <a:pt x="16" y="1559"/>
                      <a:pt x="16" y="1548"/>
                      <a:pt x="16" y="1538"/>
                    </a:cubicBezTo>
                    <a:cubicBezTo>
                      <a:pt x="15" y="1533"/>
                      <a:pt x="15" y="1527"/>
                      <a:pt x="15" y="1521"/>
                    </a:cubicBezTo>
                    <a:cubicBezTo>
                      <a:pt x="15" y="1518"/>
                      <a:pt x="15" y="1515"/>
                      <a:pt x="15" y="1512"/>
                    </a:cubicBezTo>
                    <a:cubicBezTo>
                      <a:pt x="15" y="1497"/>
                      <a:pt x="15" y="1482"/>
                      <a:pt x="16" y="1467"/>
                    </a:cubicBezTo>
                    <a:cubicBezTo>
                      <a:pt x="16" y="1450"/>
                      <a:pt x="16" y="1432"/>
                      <a:pt x="17" y="1415"/>
                    </a:cubicBezTo>
                    <a:cubicBezTo>
                      <a:pt x="17" y="1401"/>
                      <a:pt x="20" y="1386"/>
                      <a:pt x="18" y="1373"/>
                    </a:cubicBezTo>
                    <a:cubicBezTo>
                      <a:pt x="15" y="1353"/>
                      <a:pt x="20" y="1333"/>
                      <a:pt x="19" y="1313"/>
                    </a:cubicBezTo>
                    <a:cubicBezTo>
                      <a:pt x="18" y="1299"/>
                      <a:pt x="18" y="1285"/>
                      <a:pt x="19" y="1271"/>
                    </a:cubicBezTo>
                    <a:cubicBezTo>
                      <a:pt x="20" y="1257"/>
                      <a:pt x="18" y="1243"/>
                      <a:pt x="18" y="1229"/>
                    </a:cubicBezTo>
                    <a:cubicBezTo>
                      <a:pt x="17" y="1207"/>
                      <a:pt x="15" y="1185"/>
                      <a:pt x="14" y="1163"/>
                    </a:cubicBezTo>
                    <a:cubicBezTo>
                      <a:pt x="13" y="1136"/>
                      <a:pt x="11" y="1109"/>
                      <a:pt x="10" y="1082"/>
                    </a:cubicBezTo>
                    <a:cubicBezTo>
                      <a:pt x="9" y="1074"/>
                      <a:pt x="10" y="1066"/>
                      <a:pt x="9" y="1059"/>
                    </a:cubicBezTo>
                    <a:cubicBezTo>
                      <a:pt x="7" y="1021"/>
                      <a:pt x="6" y="983"/>
                      <a:pt x="7" y="946"/>
                    </a:cubicBezTo>
                    <a:cubicBezTo>
                      <a:pt x="8" y="924"/>
                      <a:pt x="8" y="903"/>
                      <a:pt x="7" y="881"/>
                    </a:cubicBezTo>
                    <a:cubicBezTo>
                      <a:pt x="7" y="867"/>
                      <a:pt x="6" y="852"/>
                      <a:pt x="5" y="838"/>
                    </a:cubicBezTo>
                    <a:cubicBezTo>
                      <a:pt x="5" y="827"/>
                      <a:pt x="4" y="815"/>
                      <a:pt x="4" y="803"/>
                    </a:cubicBezTo>
                    <a:cubicBezTo>
                      <a:pt x="4" y="795"/>
                      <a:pt x="3" y="787"/>
                      <a:pt x="3" y="779"/>
                    </a:cubicBezTo>
                    <a:cubicBezTo>
                      <a:pt x="3" y="767"/>
                      <a:pt x="3" y="755"/>
                      <a:pt x="3" y="742"/>
                    </a:cubicBezTo>
                    <a:cubicBezTo>
                      <a:pt x="2" y="721"/>
                      <a:pt x="0" y="700"/>
                      <a:pt x="1" y="679"/>
                    </a:cubicBezTo>
                    <a:cubicBezTo>
                      <a:pt x="1" y="648"/>
                      <a:pt x="3" y="616"/>
                      <a:pt x="4" y="585"/>
                    </a:cubicBezTo>
                    <a:cubicBezTo>
                      <a:pt x="5" y="561"/>
                      <a:pt x="5" y="537"/>
                      <a:pt x="7" y="513"/>
                    </a:cubicBezTo>
                    <a:cubicBezTo>
                      <a:pt x="10" y="478"/>
                      <a:pt x="9" y="442"/>
                      <a:pt x="9" y="406"/>
                    </a:cubicBezTo>
                    <a:cubicBezTo>
                      <a:pt x="8" y="392"/>
                      <a:pt x="8" y="378"/>
                      <a:pt x="7" y="364"/>
                    </a:cubicBezTo>
                    <a:cubicBezTo>
                      <a:pt x="7" y="349"/>
                      <a:pt x="7" y="335"/>
                      <a:pt x="7" y="321"/>
                    </a:cubicBezTo>
                    <a:cubicBezTo>
                      <a:pt x="6" y="304"/>
                      <a:pt x="6" y="287"/>
                      <a:pt x="4" y="270"/>
                    </a:cubicBezTo>
                    <a:cubicBezTo>
                      <a:pt x="3" y="251"/>
                      <a:pt x="6" y="232"/>
                      <a:pt x="5" y="213"/>
                    </a:cubicBezTo>
                    <a:cubicBezTo>
                      <a:pt x="3" y="189"/>
                      <a:pt x="5" y="166"/>
                      <a:pt x="7" y="143"/>
                    </a:cubicBezTo>
                    <a:cubicBezTo>
                      <a:pt x="9" y="121"/>
                      <a:pt x="8" y="100"/>
                      <a:pt x="7" y="78"/>
                    </a:cubicBezTo>
                    <a:cubicBezTo>
                      <a:pt x="7" y="67"/>
                      <a:pt x="6" y="57"/>
                      <a:pt x="6" y="46"/>
                    </a:cubicBezTo>
                    <a:cubicBezTo>
                      <a:pt x="6" y="36"/>
                      <a:pt x="7" y="27"/>
                      <a:pt x="7" y="18"/>
                    </a:cubicBezTo>
                    <a:cubicBezTo>
                      <a:pt x="7" y="16"/>
                      <a:pt x="6" y="14"/>
                      <a:pt x="6" y="13"/>
                    </a:cubicBezTo>
                    <a:cubicBezTo>
                      <a:pt x="11" y="11"/>
                      <a:pt x="11" y="11"/>
                      <a:pt x="11" y="11"/>
                    </a:cubicBezTo>
                    <a:cubicBezTo>
                      <a:pt x="12" y="13"/>
                      <a:pt x="12" y="15"/>
                      <a:pt x="13" y="17"/>
                    </a:cubicBezTo>
                    <a:cubicBezTo>
                      <a:pt x="32" y="21"/>
                      <a:pt x="50" y="21"/>
                      <a:pt x="69" y="19"/>
                    </a:cubicBezTo>
                    <a:cubicBezTo>
                      <a:pt x="85" y="16"/>
                      <a:pt x="101" y="13"/>
                      <a:pt x="117" y="13"/>
                    </a:cubicBezTo>
                    <a:cubicBezTo>
                      <a:pt x="137" y="12"/>
                      <a:pt x="157" y="11"/>
                      <a:pt x="177" y="15"/>
                    </a:cubicBezTo>
                    <a:cubicBezTo>
                      <a:pt x="186" y="16"/>
                      <a:pt x="195" y="16"/>
                      <a:pt x="204" y="16"/>
                    </a:cubicBezTo>
                    <a:cubicBezTo>
                      <a:pt x="211" y="17"/>
                      <a:pt x="217" y="15"/>
                      <a:pt x="224" y="15"/>
                    </a:cubicBezTo>
                    <a:cubicBezTo>
                      <a:pt x="248" y="14"/>
                      <a:pt x="272" y="14"/>
                      <a:pt x="296" y="13"/>
                    </a:cubicBezTo>
                    <a:cubicBezTo>
                      <a:pt x="325" y="11"/>
                      <a:pt x="354" y="10"/>
                      <a:pt x="383" y="14"/>
                    </a:cubicBezTo>
                    <a:cubicBezTo>
                      <a:pt x="390" y="16"/>
                      <a:pt x="399" y="14"/>
                      <a:pt x="407" y="13"/>
                    </a:cubicBezTo>
                    <a:cubicBezTo>
                      <a:pt x="410" y="13"/>
                      <a:pt x="412" y="13"/>
                      <a:pt x="415" y="13"/>
                    </a:cubicBezTo>
                    <a:cubicBezTo>
                      <a:pt x="427" y="13"/>
                      <a:pt x="438" y="13"/>
                      <a:pt x="450" y="13"/>
                    </a:cubicBezTo>
                    <a:cubicBezTo>
                      <a:pt x="465" y="12"/>
                      <a:pt x="479" y="10"/>
                      <a:pt x="493" y="10"/>
                    </a:cubicBezTo>
                    <a:cubicBezTo>
                      <a:pt x="521" y="10"/>
                      <a:pt x="549" y="11"/>
                      <a:pt x="577" y="12"/>
                    </a:cubicBezTo>
                    <a:cubicBezTo>
                      <a:pt x="591" y="12"/>
                      <a:pt x="606" y="12"/>
                      <a:pt x="620" y="13"/>
                    </a:cubicBezTo>
                    <a:cubicBezTo>
                      <a:pt x="641" y="14"/>
                      <a:pt x="662" y="15"/>
                      <a:pt x="683" y="15"/>
                    </a:cubicBezTo>
                    <a:cubicBezTo>
                      <a:pt x="710" y="16"/>
                      <a:pt x="737" y="15"/>
                      <a:pt x="764" y="16"/>
                    </a:cubicBezTo>
                    <a:cubicBezTo>
                      <a:pt x="783" y="16"/>
                      <a:pt x="802" y="17"/>
                      <a:pt x="822" y="17"/>
                    </a:cubicBezTo>
                    <a:cubicBezTo>
                      <a:pt x="851" y="18"/>
                      <a:pt x="881" y="19"/>
                      <a:pt x="910" y="19"/>
                    </a:cubicBezTo>
                    <a:cubicBezTo>
                      <a:pt x="934" y="19"/>
                      <a:pt x="958" y="20"/>
                      <a:pt x="982" y="19"/>
                    </a:cubicBezTo>
                    <a:cubicBezTo>
                      <a:pt x="1001" y="19"/>
                      <a:pt x="1019" y="19"/>
                      <a:pt x="1038" y="19"/>
                    </a:cubicBezTo>
                    <a:cubicBezTo>
                      <a:pt x="1060" y="20"/>
                      <a:pt x="1082" y="18"/>
                      <a:pt x="1105" y="20"/>
                    </a:cubicBezTo>
                    <a:cubicBezTo>
                      <a:pt x="1128" y="22"/>
                      <a:pt x="1151" y="20"/>
                      <a:pt x="1174" y="20"/>
                    </a:cubicBezTo>
                    <a:cubicBezTo>
                      <a:pt x="1199" y="21"/>
                      <a:pt x="1224" y="22"/>
                      <a:pt x="1249" y="22"/>
                    </a:cubicBezTo>
                    <a:cubicBezTo>
                      <a:pt x="1287" y="22"/>
                      <a:pt x="1325" y="20"/>
                      <a:pt x="1363" y="19"/>
                    </a:cubicBezTo>
                    <a:cubicBezTo>
                      <a:pt x="1366" y="19"/>
                      <a:pt x="1370" y="18"/>
                      <a:pt x="1373" y="18"/>
                    </a:cubicBezTo>
                    <a:cubicBezTo>
                      <a:pt x="1395" y="18"/>
                      <a:pt x="1416" y="18"/>
                      <a:pt x="1437" y="17"/>
                    </a:cubicBezTo>
                    <a:cubicBezTo>
                      <a:pt x="1460" y="16"/>
                      <a:pt x="1482" y="14"/>
                      <a:pt x="1505" y="12"/>
                    </a:cubicBezTo>
                    <a:cubicBezTo>
                      <a:pt x="1522" y="11"/>
                      <a:pt x="1540" y="11"/>
                      <a:pt x="1558" y="10"/>
                    </a:cubicBezTo>
                    <a:cubicBezTo>
                      <a:pt x="1570" y="10"/>
                      <a:pt x="1583" y="8"/>
                      <a:pt x="1595" y="8"/>
                    </a:cubicBezTo>
                    <a:cubicBezTo>
                      <a:pt x="1610" y="7"/>
                      <a:pt x="1625" y="6"/>
                      <a:pt x="1639" y="5"/>
                    </a:cubicBezTo>
                    <a:cubicBezTo>
                      <a:pt x="1651" y="5"/>
                      <a:pt x="1663" y="5"/>
                      <a:pt x="1674" y="5"/>
                    </a:cubicBezTo>
                    <a:cubicBezTo>
                      <a:pt x="1675" y="4"/>
                      <a:pt x="1677" y="4"/>
                      <a:pt x="1678" y="4"/>
                    </a:cubicBezTo>
                    <a:cubicBezTo>
                      <a:pt x="1696" y="3"/>
                      <a:pt x="1713" y="1"/>
                      <a:pt x="1731" y="1"/>
                    </a:cubicBezTo>
                    <a:cubicBezTo>
                      <a:pt x="1751" y="1"/>
                      <a:pt x="1771" y="3"/>
                      <a:pt x="1791" y="1"/>
                    </a:cubicBezTo>
                    <a:cubicBezTo>
                      <a:pt x="1804" y="0"/>
                      <a:pt x="1818" y="1"/>
                      <a:pt x="1831" y="1"/>
                    </a:cubicBezTo>
                    <a:cubicBezTo>
                      <a:pt x="1852" y="1"/>
                      <a:pt x="1872" y="1"/>
                      <a:pt x="1893" y="2"/>
                    </a:cubicBezTo>
                    <a:cubicBezTo>
                      <a:pt x="1907" y="2"/>
                      <a:pt x="1922" y="3"/>
                      <a:pt x="1936" y="3"/>
                    </a:cubicBezTo>
                    <a:cubicBezTo>
                      <a:pt x="1961" y="3"/>
                      <a:pt x="1985" y="1"/>
                      <a:pt x="2009" y="1"/>
                    </a:cubicBezTo>
                    <a:cubicBezTo>
                      <a:pt x="2014" y="1"/>
                      <a:pt x="2020" y="3"/>
                      <a:pt x="2025" y="2"/>
                    </a:cubicBezTo>
                    <a:cubicBezTo>
                      <a:pt x="2036" y="0"/>
                      <a:pt x="2047" y="0"/>
                      <a:pt x="2057" y="1"/>
                    </a:cubicBezTo>
                    <a:cubicBezTo>
                      <a:pt x="2082" y="1"/>
                      <a:pt x="2106" y="1"/>
                      <a:pt x="2131" y="1"/>
                    </a:cubicBezTo>
                    <a:cubicBezTo>
                      <a:pt x="2139" y="1"/>
                      <a:pt x="2148" y="1"/>
                      <a:pt x="2156" y="1"/>
                    </a:cubicBezTo>
                    <a:cubicBezTo>
                      <a:pt x="2178" y="1"/>
                      <a:pt x="2199" y="2"/>
                      <a:pt x="2221" y="2"/>
                    </a:cubicBezTo>
                    <a:cubicBezTo>
                      <a:pt x="2233" y="2"/>
                      <a:pt x="2244" y="1"/>
                      <a:pt x="2256" y="1"/>
                    </a:cubicBezTo>
                    <a:cubicBezTo>
                      <a:pt x="2263" y="1"/>
                      <a:pt x="2268" y="4"/>
                      <a:pt x="2268" y="9"/>
                    </a:cubicBezTo>
                    <a:cubicBezTo>
                      <a:pt x="2268" y="16"/>
                      <a:pt x="2268" y="23"/>
                      <a:pt x="2266" y="30"/>
                    </a:cubicBezTo>
                    <a:cubicBezTo>
                      <a:pt x="2262" y="42"/>
                      <a:pt x="2261" y="55"/>
                      <a:pt x="2262" y="68"/>
                    </a:cubicBezTo>
                    <a:cubicBezTo>
                      <a:pt x="2262" y="73"/>
                      <a:pt x="2264" y="80"/>
                      <a:pt x="2263" y="85"/>
                    </a:cubicBezTo>
                    <a:cubicBezTo>
                      <a:pt x="2258" y="100"/>
                      <a:pt x="2259" y="115"/>
                      <a:pt x="2257" y="131"/>
                    </a:cubicBezTo>
                    <a:cubicBezTo>
                      <a:pt x="2257" y="139"/>
                      <a:pt x="2255" y="147"/>
                      <a:pt x="2254" y="156"/>
                    </a:cubicBezTo>
                    <a:cubicBezTo>
                      <a:pt x="2254" y="162"/>
                      <a:pt x="2253" y="167"/>
                      <a:pt x="2252" y="173"/>
                    </a:cubicBezTo>
                    <a:cubicBezTo>
                      <a:pt x="2251" y="183"/>
                      <a:pt x="2249" y="193"/>
                      <a:pt x="2248" y="203"/>
                    </a:cubicBezTo>
                    <a:cubicBezTo>
                      <a:pt x="2248" y="204"/>
                      <a:pt x="2250" y="206"/>
                      <a:pt x="2252" y="208"/>
                    </a:cubicBezTo>
                    <a:cubicBezTo>
                      <a:pt x="2246" y="214"/>
                      <a:pt x="2244" y="221"/>
                      <a:pt x="2246" y="228"/>
                    </a:cubicBezTo>
                    <a:cubicBezTo>
                      <a:pt x="2248" y="233"/>
                      <a:pt x="2248" y="238"/>
                      <a:pt x="2245" y="243"/>
                    </a:cubicBezTo>
                    <a:cubicBezTo>
                      <a:pt x="2244" y="245"/>
                      <a:pt x="2243" y="247"/>
                      <a:pt x="2243" y="250"/>
                    </a:cubicBezTo>
                    <a:cubicBezTo>
                      <a:pt x="2241" y="268"/>
                      <a:pt x="2240" y="285"/>
                      <a:pt x="2237" y="303"/>
                    </a:cubicBezTo>
                    <a:cubicBezTo>
                      <a:pt x="2234" y="327"/>
                      <a:pt x="2237" y="350"/>
                      <a:pt x="2236" y="374"/>
                    </a:cubicBezTo>
                    <a:cubicBezTo>
                      <a:pt x="2236" y="387"/>
                      <a:pt x="2239" y="399"/>
                      <a:pt x="2239" y="412"/>
                    </a:cubicBezTo>
                    <a:cubicBezTo>
                      <a:pt x="2239" y="428"/>
                      <a:pt x="2242" y="444"/>
                      <a:pt x="2242" y="460"/>
                    </a:cubicBezTo>
                    <a:cubicBezTo>
                      <a:pt x="2242" y="473"/>
                      <a:pt x="2241" y="486"/>
                      <a:pt x="2239" y="499"/>
                    </a:cubicBezTo>
                    <a:cubicBezTo>
                      <a:pt x="2236" y="524"/>
                      <a:pt x="2237" y="548"/>
                      <a:pt x="2232" y="572"/>
                    </a:cubicBezTo>
                    <a:cubicBezTo>
                      <a:pt x="2231" y="575"/>
                      <a:pt x="2231" y="577"/>
                      <a:pt x="2231" y="580"/>
                    </a:cubicBezTo>
                    <a:cubicBezTo>
                      <a:pt x="2230" y="593"/>
                      <a:pt x="2229" y="607"/>
                      <a:pt x="2228" y="621"/>
                    </a:cubicBezTo>
                    <a:cubicBezTo>
                      <a:pt x="2226" y="639"/>
                      <a:pt x="2223" y="657"/>
                      <a:pt x="2222" y="675"/>
                    </a:cubicBezTo>
                    <a:cubicBezTo>
                      <a:pt x="2221" y="702"/>
                      <a:pt x="2221" y="728"/>
                      <a:pt x="2221" y="755"/>
                    </a:cubicBezTo>
                    <a:cubicBezTo>
                      <a:pt x="2221" y="759"/>
                      <a:pt x="2220" y="763"/>
                      <a:pt x="2220" y="768"/>
                    </a:cubicBezTo>
                    <a:cubicBezTo>
                      <a:pt x="2219" y="781"/>
                      <a:pt x="2218" y="794"/>
                      <a:pt x="2217" y="807"/>
                    </a:cubicBezTo>
                    <a:cubicBezTo>
                      <a:pt x="2217" y="829"/>
                      <a:pt x="2218" y="851"/>
                      <a:pt x="2218" y="873"/>
                    </a:cubicBezTo>
                    <a:cubicBezTo>
                      <a:pt x="2219" y="891"/>
                      <a:pt x="2219" y="910"/>
                      <a:pt x="2220" y="928"/>
                    </a:cubicBezTo>
                    <a:cubicBezTo>
                      <a:pt x="2221" y="944"/>
                      <a:pt x="2223" y="960"/>
                      <a:pt x="2224" y="975"/>
                    </a:cubicBezTo>
                    <a:cubicBezTo>
                      <a:pt x="2225" y="1006"/>
                      <a:pt x="2226" y="1036"/>
                      <a:pt x="2227" y="1066"/>
                    </a:cubicBezTo>
                    <a:cubicBezTo>
                      <a:pt x="2227" y="1087"/>
                      <a:pt x="2228" y="1107"/>
                      <a:pt x="2229" y="1127"/>
                    </a:cubicBezTo>
                    <a:cubicBezTo>
                      <a:pt x="2230" y="1152"/>
                      <a:pt x="2230" y="1178"/>
                      <a:pt x="2231" y="1203"/>
                    </a:cubicBezTo>
                    <a:cubicBezTo>
                      <a:pt x="2231" y="1209"/>
                      <a:pt x="2231" y="1215"/>
                      <a:pt x="2231" y="1221"/>
                    </a:cubicBezTo>
                    <a:cubicBezTo>
                      <a:pt x="2232" y="1235"/>
                      <a:pt x="2233" y="1248"/>
                      <a:pt x="2234" y="1261"/>
                    </a:cubicBezTo>
                    <a:cubicBezTo>
                      <a:pt x="2235" y="1282"/>
                      <a:pt x="2237" y="1302"/>
                      <a:pt x="2239" y="1323"/>
                    </a:cubicBezTo>
                    <a:cubicBezTo>
                      <a:pt x="2239" y="1329"/>
                      <a:pt x="2239" y="1334"/>
                      <a:pt x="2240" y="1340"/>
                    </a:cubicBezTo>
                    <a:cubicBezTo>
                      <a:pt x="2241" y="1355"/>
                      <a:pt x="2243" y="1370"/>
                      <a:pt x="2244" y="1384"/>
                    </a:cubicBezTo>
                    <a:cubicBezTo>
                      <a:pt x="2244" y="1387"/>
                      <a:pt x="2244" y="1389"/>
                      <a:pt x="2244" y="1391"/>
                    </a:cubicBezTo>
                    <a:cubicBezTo>
                      <a:pt x="2245" y="1408"/>
                      <a:pt x="2245" y="1425"/>
                      <a:pt x="2246" y="1441"/>
                    </a:cubicBezTo>
                    <a:cubicBezTo>
                      <a:pt x="2247" y="1469"/>
                      <a:pt x="2248" y="1497"/>
                      <a:pt x="2249" y="1525"/>
                    </a:cubicBezTo>
                    <a:cubicBezTo>
                      <a:pt x="2249" y="1533"/>
                      <a:pt x="2248" y="1540"/>
                      <a:pt x="2248" y="1548"/>
                    </a:cubicBezTo>
                    <a:cubicBezTo>
                      <a:pt x="2248" y="1564"/>
                      <a:pt x="2249" y="1581"/>
                      <a:pt x="2249" y="1597"/>
                    </a:cubicBezTo>
                    <a:cubicBezTo>
                      <a:pt x="2249" y="1603"/>
                      <a:pt x="2249" y="1610"/>
                      <a:pt x="2249" y="1616"/>
                    </a:cubicBezTo>
                    <a:cubicBezTo>
                      <a:pt x="2250" y="1637"/>
                      <a:pt x="2250" y="1659"/>
                      <a:pt x="2251" y="1680"/>
                    </a:cubicBezTo>
                    <a:cubicBezTo>
                      <a:pt x="2251" y="1692"/>
                      <a:pt x="2250" y="1703"/>
                      <a:pt x="2251" y="1715"/>
                    </a:cubicBezTo>
                    <a:cubicBezTo>
                      <a:pt x="2252" y="1734"/>
                      <a:pt x="2253" y="1753"/>
                      <a:pt x="2254" y="1772"/>
                    </a:cubicBezTo>
                    <a:cubicBezTo>
                      <a:pt x="2255" y="1791"/>
                      <a:pt x="2254" y="1810"/>
                      <a:pt x="2255" y="1829"/>
                    </a:cubicBezTo>
                    <a:cubicBezTo>
                      <a:pt x="2255" y="1844"/>
                      <a:pt x="2256" y="1858"/>
                      <a:pt x="2256" y="1873"/>
                    </a:cubicBezTo>
                    <a:cubicBezTo>
                      <a:pt x="2257" y="1889"/>
                      <a:pt x="2257" y="1904"/>
                      <a:pt x="2258" y="1919"/>
                    </a:cubicBezTo>
                    <a:cubicBezTo>
                      <a:pt x="2258" y="1935"/>
                      <a:pt x="2259" y="1952"/>
                      <a:pt x="2259" y="1968"/>
                    </a:cubicBezTo>
                    <a:cubicBezTo>
                      <a:pt x="2259" y="1987"/>
                      <a:pt x="2258" y="2005"/>
                      <a:pt x="2258" y="2024"/>
                    </a:cubicBezTo>
                    <a:cubicBezTo>
                      <a:pt x="2258" y="2055"/>
                      <a:pt x="2259" y="2086"/>
                      <a:pt x="2259" y="2117"/>
                    </a:cubicBezTo>
                    <a:cubicBezTo>
                      <a:pt x="2259" y="2134"/>
                      <a:pt x="2258" y="2150"/>
                      <a:pt x="2258" y="2166"/>
                    </a:cubicBezTo>
                    <a:cubicBezTo>
                      <a:pt x="2258" y="2187"/>
                      <a:pt x="2259" y="2208"/>
                      <a:pt x="2259" y="2229"/>
                    </a:cubicBezTo>
                    <a:cubicBezTo>
                      <a:pt x="2259" y="2235"/>
                      <a:pt x="2256" y="2237"/>
                      <a:pt x="2251" y="2237"/>
                    </a:cubicBezTo>
                    <a:cubicBezTo>
                      <a:pt x="2248" y="2237"/>
                      <a:pt x="2246" y="2237"/>
                      <a:pt x="2243" y="2237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</a:ln>
            </p:spPr>
            <p:style>
              <a:lnRef idx="1">
                <a:schemeClr val="accent2"/>
              </a:lnRef>
              <a:fillRef idx="2">
                <a:schemeClr val="accent2"/>
              </a:fillRef>
              <a:effectRef idx="1">
                <a:schemeClr val="accent2"/>
              </a:effectRef>
              <a:fontRef idx="minor">
                <a:schemeClr val="dk1"/>
              </a:fontRef>
            </p:style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73" name="Freeform 7"/>
              <p:cNvSpPr>
                <a:spLocks/>
              </p:cNvSpPr>
              <p:nvPr/>
            </p:nvSpPr>
            <p:spPr bwMode="auto">
              <a:xfrm>
                <a:off x="10858693" y="2920242"/>
                <a:ext cx="55793" cy="155911"/>
              </a:xfrm>
              <a:custGeom>
                <a:avLst/>
                <a:gdLst>
                  <a:gd name="T0" fmla="*/ 17 w 107"/>
                  <a:gd name="T1" fmla="*/ 282 h 299"/>
                  <a:gd name="T2" fmla="*/ 51 w 107"/>
                  <a:gd name="T3" fmla="*/ 237 h 299"/>
                  <a:gd name="T4" fmla="*/ 56 w 107"/>
                  <a:gd name="T5" fmla="*/ 204 h 299"/>
                  <a:gd name="T6" fmla="*/ 33 w 107"/>
                  <a:gd name="T7" fmla="*/ 194 h 299"/>
                  <a:gd name="T8" fmla="*/ 38 w 107"/>
                  <a:gd name="T9" fmla="*/ 192 h 299"/>
                  <a:gd name="T10" fmla="*/ 78 w 107"/>
                  <a:gd name="T11" fmla="*/ 173 h 299"/>
                  <a:gd name="T12" fmla="*/ 90 w 107"/>
                  <a:gd name="T13" fmla="*/ 132 h 299"/>
                  <a:gd name="T14" fmla="*/ 90 w 107"/>
                  <a:gd name="T15" fmla="*/ 130 h 299"/>
                  <a:gd name="T16" fmla="*/ 56 w 107"/>
                  <a:gd name="T17" fmla="*/ 106 h 299"/>
                  <a:gd name="T18" fmla="*/ 46 w 107"/>
                  <a:gd name="T19" fmla="*/ 107 h 299"/>
                  <a:gd name="T20" fmla="*/ 35 w 107"/>
                  <a:gd name="T21" fmla="*/ 101 h 299"/>
                  <a:gd name="T22" fmla="*/ 38 w 107"/>
                  <a:gd name="T23" fmla="*/ 92 h 299"/>
                  <a:gd name="T24" fmla="*/ 45 w 107"/>
                  <a:gd name="T25" fmla="*/ 85 h 299"/>
                  <a:gd name="T26" fmla="*/ 79 w 107"/>
                  <a:gd name="T27" fmla="*/ 49 h 299"/>
                  <a:gd name="T28" fmla="*/ 75 w 107"/>
                  <a:gd name="T29" fmla="*/ 20 h 299"/>
                  <a:gd name="T30" fmla="*/ 57 w 107"/>
                  <a:gd name="T31" fmla="*/ 9 h 299"/>
                  <a:gd name="T32" fmla="*/ 59 w 107"/>
                  <a:gd name="T33" fmla="*/ 0 h 299"/>
                  <a:gd name="T34" fmla="*/ 69 w 107"/>
                  <a:gd name="T35" fmla="*/ 2 h 299"/>
                  <a:gd name="T36" fmla="*/ 94 w 107"/>
                  <a:gd name="T37" fmla="*/ 27 h 299"/>
                  <a:gd name="T38" fmla="*/ 94 w 107"/>
                  <a:gd name="T39" fmla="*/ 44 h 299"/>
                  <a:gd name="T40" fmla="*/ 66 w 107"/>
                  <a:gd name="T41" fmla="*/ 86 h 299"/>
                  <a:gd name="T42" fmla="*/ 58 w 107"/>
                  <a:gd name="T43" fmla="*/ 94 h 299"/>
                  <a:gd name="T44" fmla="*/ 75 w 107"/>
                  <a:gd name="T45" fmla="*/ 98 h 299"/>
                  <a:gd name="T46" fmla="*/ 95 w 107"/>
                  <a:gd name="T47" fmla="*/ 112 h 299"/>
                  <a:gd name="T48" fmla="*/ 107 w 107"/>
                  <a:gd name="T49" fmla="*/ 145 h 299"/>
                  <a:gd name="T50" fmla="*/ 102 w 107"/>
                  <a:gd name="T51" fmla="*/ 165 h 299"/>
                  <a:gd name="T52" fmla="*/ 79 w 107"/>
                  <a:gd name="T53" fmla="*/ 187 h 299"/>
                  <a:gd name="T54" fmla="*/ 72 w 107"/>
                  <a:gd name="T55" fmla="*/ 201 h 299"/>
                  <a:gd name="T56" fmla="*/ 62 w 107"/>
                  <a:gd name="T57" fmla="*/ 246 h 299"/>
                  <a:gd name="T58" fmla="*/ 40 w 107"/>
                  <a:gd name="T59" fmla="*/ 272 h 299"/>
                  <a:gd name="T60" fmla="*/ 25 w 107"/>
                  <a:gd name="T61" fmla="*/ 290 h 299"/>
                  <a:gd name="T62" fmla="*/ 3 w 107"/>
                  <a:gd name="T63" fmla="*/ 297 h 299"/>
                  <a:gd name="T64" fmla="*/ 0 w 107"/>
                  <a:gd name="T65" fmla="*/ 296 h 299"/>
                  <a:gd name="T66" fmla="*/ 2 w 107"/>
                  <a:gd name="T67" fmla="*/ 286 h 299"/>
                  <a:gd name="T68" fmla="*/ 17 w 107"/>
                  <a:gd name="T69" fmla="*/ 282 h 29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107" h="299">
                    <a:moveTo>
                      <a:pt x="17" y="282"/>
                    </a:moveTo>
                    <a:cubicBezTo>
                      <a:pt x="30" y="269"/>
                      <a:pt x="42" y="254"/>
                      <a:pt x="51" y="237"/>
                    </a:cubicBezTo>
                    <a:cubicBezTo>
                      <a:pt x="57" y="228"/>
                      <a:pt x="59" y="216"/>
                      <a:pt x="56" y="204"/>
                    </a:cubicBezTo>
                    <a:cubicBezTo>
                      <a:pt x="47" y="203"/>
                      <a:pt x="38" y="205"/>
                      <a:pt x="33" y="194"/>
                    </a:cubicBezTo>
                    <a:cubicBezTo>
                      <a:pt x="35" y="193"/>
                      <a:pt x="37" y="192"/>
                      <a:pt x="38" y="192"/>
                    </a:cubicBezTo>
                    <a:cubicBezTo>
                      <a:pt x="54" y="192"/>
                      <a:pt x="66" y="183"/>
                      <a:pt x="78" y="173"/>
                    </a:cubicBezTo>
                    <a:cubicBezTo>
                      <a:pt x="91" y="162"/>
                      <a:pt x="98" y="149"/>
                      <a:pt x="90" y="132"/>
                    </a:cubicBezTo>
                    <a:cubicBezTo>
                      <a:pt x="90" y="131"/>
                      <a:pt x="90" y="131"/>
                      <a:pt x="90" y="130"/>
                    </a:cubicBezTo>
                    <a:cubicBezTo>
                      <a:pt x="84" y="112"/>
                      <a:pt x="76" y="106"/>
                      <a:pt x="56" y="106"/>
                    </a:cubicBezTo>
                    <a:cubicBezTo>
                      <a:pt x="53" y="107"/>
                      <a:pt x="49" y="108"/>
                      <a:pt x="46" y="107"/>
                    </a:cubicBezTo>
                    <a:cubicBezTo>
                      <a:pt x="42" y="106"/>
                      <a:pt x="37" y="104"/>
                      <a:pt x="35" y="101"/>
                    </a:cubicBezTo>
                    <a:cubicBezTo>
                      <a:pt x="34" y="99"/>
                      <a:pt x="37" y="95"/>
                      <a:pt x="38" y="92"/>
                    </a:cubicBezTo>
                    <a:cubicBezTo>
                      <a:pt x="40" y="89"/>
                      <a:pt x="43" y="87"/>
                      <a:pt x="45" y="85"/>
                    </a:cubicBezTo>
                    <a:cubicBezTo>
                      <a:pt x="60" y="77"/>
                      <a:pt x="71" y="64"/>
                      <a:pt x="79" y="49"/>
                    </a:cubicBezTo>
                    <a:cubicBezTo>
                      <a:pt x="85" y="36"/>
                      <a:pt x="84" y="30"/>
                      <a:pt x="75" y="20"/>
                    </a:cubicBezTo>
                    <a:cubicBezTo>
                      <a:pt x="70" y="14"/>
                      <a:pt x="64" y="10"/>
                      <a:pt x="57" y="9"/>
                    </a:cubicBezTo>
                    <a:cubicBezTo>
                      <a:pt x="59" y="0"/>
                      <a:pt x="59" y="0"/>
                      <a:pt x="59" y="0"/>
                    </a:cubicBezTo>
                    <a:cubicBezTo>
                      <a:pt x="63" y="0"/>
                      <a:pt x="66" y="1"/>
                      <a:pt x="69" y="2"/>
                    </a:cubicBezTo>
                    <a:cubicBezTo>
                      <a:pt x="81" y="6"/>
                      <a:pt x="89" y="16"/>
                      <a:pt x="94" y="27"/>
                    </a:cubicBezTo>
                    <a:cubicBezTo>
                      <a:pt x="97" y="33"/>
                      <a:pt x="96" y="38"/>
                      <a:pt x="94" y="44"/>
                    </a:cubicBezTo>
                    <a:cubicBezTo>
                      <a:pt x="89" y="61"/>
                      <a:pt x="79" y="74"/>
                      <a:pt x="66" y="86"/>
                    </a:cubicBezTo>
                    <a:cubicBezTo>
                      <a:pt x="64" y="88"/>
                      <a:pt x="61" y="90"/>
                      <a:pt x="58" y="94"/>
                    </a:cubicBezTo>
                    <a:cubicBezTo>
                      <a:pt x="65" y="96"/>
                      <a:pt x="70" y="97"/>
                      <a:pt x="75" y="98"/>
                    </a:cubicBezTo>
                    <a:cubicBezTo>
                      <a:pt x="84" y="100"/>
                      <a:pt x="91" y="104"/>
                      <a:pt x="95" y="112"/>
                    </a:cubicBezTo>
                    <a:cubicBezTo>
                      <a:pt x="100" y="122"/>
                      <a:pt x="106" y="133"/>
                      <a:pt x="107" y="145"/>
                    </a:cubicBezTo>
                    <a:cubicBezTo>
                      <a:pt x="107" y="152"/>
                      <a:pt x="107" y="159"/>
                      <a:pt x="102" y="165"/>
                    </a:cubicBezTo>
                    <a:cubicBezTo>
                      <a:pt x="95" y="173"/>
                      <a:pt x="89" y="182"/>
                      <a:pt x="79" y="187"/>
                    </a:cubicBezTo>
                    <a:cubicBezTo>
                      <a:pt x="74" y="190"/>
                      <a:pt x="73" y="194"/>
                      <a:pt x="72" y="201"/>
                    </a:cubicBezTo>
                    <a:cubicBezTo>
                      <a:pt x="72" y="217"/>
                      <a:pt x="71" y="233"/>
                      <a:pt x="62" y="246"/>
                    </a:cubicBezTo>
                    <a:cubicBezTo>
                      <a:pt x="55" y="255"/>
                      <a:pt x="47" y="264"/>
                      <a:pt x="40" y="272"/>
                    </a:cubicBezTo>
                    <a:cubicBezTo>
                      <a:pt x="35" y="278"/>
                      <a:pt x="30" y="284"/>
                      <a:pt x="25" y="290"/>
                    </a:cubicBezTo>
                    <a:cubicBezTo>
                      <a:pt x="19" y="297"/>
                      <a:pt x="12" y="299"/>
                      <a:pt x="3" y="297"/>
                    </a:cubicBezTo>
                    <a:cubicBezTo>
                      <a:pt x="2" y="297"/>
                      <a:pt x="1" y="297"/>
                      <a:pt x="0" y="296"/>
                    </a:cubicBezTo>
                    <a:cubicBezTo>
                      <a:pt x="2" y="286"/>
                      <a:pt x="2" y="286"/>
                      <a:pt x="2" y="286"/>
                    </a:cubicBezTo>
                    <a:cubicBezTo>
                      <a:pt x="8" y="288"/>
                      <a:pt x="12" y="286"/>
                      <a:pt x="17" y="282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74" name="Freeform 8"/>
              <p:cNvSpPr>
                <a:spLocks noEditPoints="1"/>
              </p:cNvSpPr>
              <p:nvPr/>
            </p:nvSpPr>
            <p:spPr bwMode="auto">
              <a:xfrm>
                <a:off x="10755929" y="2959496"/>
                <a:ext cx="59321" cy="29109"/>
              </a:xfrm>
              <a:custGeom>
                <a:avLst/>
                <a:gdLst>
                  <a:gd name="T0" fmla="*/ 35 w 114"/>
                  <a:gd name="T1" fmla="*/ 40 h 56"/>
                  <a:gd name="T2" fmla="*/ 61 w 114"/>
                  <a:gd name="T3" fmla="*/ 16 h 56"/>
                  <a:gd name="T4" fmla="*/ 30 w 114"/>
                  <a:gd name="T5" fmla="*/ 18 h 56"/>
                  <a:gd name="T6" fmla="*/ 35 w 114"/>
                  <a:gd name="T7" fmla="*/ 40 h 56"/>
                  <a:gd name="T8" fmla="*/ 47 w 114"/>
                  <a:gd name="T9" fmla="*/ 55 h 56"/>
                  <a:gd name="T10" fmla="*/ 23 w 114"/>
                  <a:gd name="T11" fmla="*/ 41 h 56"/>
                  <a:gd name="T12" fmla="*/ 16 w 114"/>
                  <a:gd name="T13" fmla="*/ 25 h 56"/>
                  <a:gd name="T14" fmla="*/ 9 w 114"/>
                  <a:gd name="T15" fmla="*/ 30 h 56"/>
                  <a:gd name="T16" fmla="*/ 9 w 114"/>
                  <a:gd name="T17" fmla="*/ 13 h 56"/>
                  <a:gd name="T18" fmla="*/ 44 w 114"/>
                  <a:gd name="T19" fmla="*/ 1 h 56"/>
                  <a:gd name="T20" fmla="*/ 106 w 114"/>
                  <a:gd name="T21" fmla="*/ 18 h 56"/>
                  <a:gd name="T22" fmla="*/ 113 w 114"/>
                  <a:gd name="T23" fmla="*/ 23 h 56"/>
                  <a:gd name="T24" fmla="*/ 113 w 114"/>
                  <a:gd name="T25" fmla="*/ 29 h 56"/>
                  <a:gd name="T26" fmla="*/ 107 w 114"/>
                  <a:gd name="T27" fmla="*/ 30 h 56"/>
                  <a:gd name="T28" fmla="*/ 90 w 114"/>
                  <a:gd name="T29" fmla="*/ 22 h 56"/>
                  <a:gd name="T30" fmla="*/ 77 w 114"/>
                  <a:gd name="T31" fmla="*/ 29 h 56"/>
                  <a:gd name="T32" fmla="*/ 47 w 114"/>
                  <a:gd name="T33" fmla="*/ 55 h 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14" h="56">
                    <a:moveTo>
                      <a:pt x="35" y="40"/>
                    </a:moveTo>
                    <a:cubicBezTo>
                      <a:pt x="54" y="44"/>
                      <a:pt x="64" y="33"/>
                      <a:pt x="61" y="16"/>
                    </a:cubicBezTo>
                    <a:cubicBezTo>
                      <a:pt x="50" y="14"/>
                      <a:pt x="40" y="11"/>
                      <a:pt x="30" y="18"/>
                    </a:cubicBezTo>
                    <a:cubicBezTo>
                      <a:pt x="28" y="26"/>
                      <a:pt x="33" y="33"/>
                      <a:pt x="35" y="40"/>
                    </a:cubicBezTo>
                    <a:close/>
                    <a:moveTo>
                      <a:pt x="47" y="55"/>
                    </a:moveTo>
                    <a:cubicBezTo>
                      <a:pt x="35" y="56"/>
                      <a:pt x="28" y="50"/>
                      <a:pt x="23" y="41"/>
                    </a:cubicBezTo>
                    <a:cubicBezTo>
                      <a:pt x="20" y="36"/>
                      <a:pt x="19" y="31"/>
                      <a:pt x="16" y="25"/>
                    </a:cubicBezTo>
                    <a:cubicBezTo>
                      <a:pt x="13" y="27"/>
                      <a:pt x="11" y="28"/>
                      <a:pt x="9" y="30"/>
                    </a:cubicBezTo>
                    <a:cubicBezTo>
                      <a:pt x="0" y="20"/>
                      <a:pt x="0" y="19"/>
                      <a:pt x="9" y="13"/>
                    </a:cubicBezTo>
                    <a:cubicBezTo>
                      <a:pt x="20" y="5"/>
                      <a:pt x="32" y="1"/>
                      <a:pt x="44" y="1"/>
                    </a:cubicBezTo>
                    <a:cubicBezTo>
                      <a:pt x="67" y="0"/>
                      <a:pt x="87" y="7"/>
                      <a:pt x="106" y="18"/>
                    </a:cubicBezTo>
                    <a:cubicBezTo>
                      <a:pt x="109" y="19"/>
                      <a:pt x="111" y="21"/>
                      <a:pt x="113" y="23"/>
                    </a:cubicBezTo>
                    <a:cubicBezTo>
                      <a:pt x="114" y="25"/>
                      <a:pt x="114" y="28"/>
                      <a:pt x="113" y="29"/>
                    </a:cubicBezTo>
                    <a:cubicBezTo>
                      <a:pt x="112" y="30"/>
                      <a:pt x="109" y="31"/>
                      <a:pt x="107" y="30"/>
                    </a:cubicBezTo>
                    <a:cubicBezTo>
                      <a:pt x="101" y="28"/>
                      <a:pt x="96" y="24"/>
                      <a:pt x="90" y="22"/>
                    </a:cubicBezTo>
                    <a:cubicBezTo>
                      <a:pt x="80" y="18"/>
                      <a:pt x="80" y="19"/>
                      <a:pt x="77" y="29"/>
                    </a:cubicBezTo>
                    <a:cubicBezTo>
                      <a:pt x="73" y="43"/>
                      <a:pt x="61" y="53"/>
                      <a:pt x="47" y="55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75" name="Freeform 9"/>
              <p:cNvSpPr>
                <a:spLocks/>
              </p:cNvSpPr>
              <p:nvPr/>
            </p:nvSpPr>
            <p:spPr bwMode="auto">
              <a:xfrm>
                <a:off x="10770483" y="2965230"/>
                <a:ext cx="18745" cy="17201"/>
              </a:xfrm>
              <a:custGeom>
                <a:avLst/>
                <a:gdLst>
                  <a:gd name="T0" fmla="*/ 2 w 36"/>
                  <a:gd name="T1" fmla="*/ 7 h 33"/>
                  <a:gd name="T2" fmla="*/ 33 w 36"/>
                  <a:gd name="T3" fmla="*/ 5 h 33"/>
                  <a:gd name="T4" fmla="*/ 7 w 36"/>
                  <a:gd name="T5" fmla="*/ 29 h 33"/>
                  <a:gd name="T6" fmla="*/ 2 w 36"/>
                  <a:gd name="T7" fmla="*/ 7 h 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36" h="33">
                    <a:moveTo>
                      <a:pt x="2" y="7"/>
                    </a:moveTo>
                    <a:cubicBezTo>
                      <a:pt x="12" y="0"/>
                      <a:pt x="22" y="3"/>
                      <a:pt x="33" y="5"/>
                    </a:cubicBezTo>
                    <a:cubicBezTo>
                      <a:pt x="36" y="22"/>
                      <a:pt x="26" y="33"/>
                      <a:pt x="7" y="29"/>
                    </a:cubicBezTo>
                    <a:cubicBezTo>
                      <a:pt x="5" y="22"/>
                      <a:pt x="0" y="15"/>
                      <a:pt x="2" y="7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76" name="Freeform 10"/>
              <p:cNvSpPr>
                <a:spLocks/>
              </p:cNvSpPr>
              <p:nvPr/>
            </p:nvSpPr>
            <p:spPr bwMode="auto">
              <a:xfrm>
                <a:off x="10598474" y="2835340"/>
                <a:ext cx="269041" cy="74538"/>
              </a:xfrm>
              <a:custGeom>
                <a:avLst/>
                <a:gdLst>
                  <a:gd name="T0" fmla="*/ 394 w 516"/>
                  <a:gd name="T1" fmla="*/ 119 h 143"/>
                  <a:gd name="T2" fmla="*/ 324 w 516"/>
                  <a:gd name="T3" fmla="*/ 114 h 143"/>
                  <a:gd name="T4" fmla="*/ 301 w 516"/>
                  <a:gd name="T5" fmla="*/ 112 h 143"/>
                  <a:gd name="T6" fmla="*/ 265 w 516"/>
                  <a:gd name="T7" fmla="*/ 111 h 143"/>
                  <a:gd name="T8" fmla="*/ 191 w 516"/>
                  <a:gd name="T9" fmla="*/ 106 h 143"/>
                  <a:gd name="T10" fmla="*/ 141 w 516"/>
                  <a:gd name="T11" fmla="*/ 106 h 143"/>
                  <a:gd name="T12" fmla="*/ 97 w 516"/>
                  <a:gd name="T13" fmla="*/ 112 h 143"/>
                  <a:gd name="T14" fmla="*/ 42 w 516"/>
                  <a:gd name="T15" fmla="*/ 121 h 143"/>
                  <a:gd name="T16" fmla="*/ 7 w 516"/>
                  <a:gd name="T17" fmla="*/ 127 h 143"/>
                  <a:gd name="T18" fmla="*/ 0 w 516"/>
                  <a:gd name="T19" fmla="*/ 125 h 143"/>
                  <a:gd name="T20" fmla="*/ 36 w 516"/>
                  <a:gd name="T21" fmla="*/ 42 h 143"/>
                  <a:gd name="T22" fmla="*/ 46 w 516"/>
                  <a:gd name="T23" fmla="*/ 34 h 143"/>
                  <a:gd name="T24" fmla="*/ 126 w 516"/>
                  <a:gd name="T25" fmla="*/ 18 h 143"/>
                  <a:gd name="T26" fmla="*/ 243 w 516"/>
                  <a:gd name="T27" fmla="*/ 2 h 143"/>
                  <a:gd name="T28" fmla="*/ 353 w 516"/>
                  <a:gd name="T29" fmla="*/ 4 h 143"/>
                  <a:gd name="T30" fmla="*/ 407 w 516"/>
                  <a:gd name="T31" fmla="*/ 19 h 143"/>
                  <a:gd name="T32" fmla="*/ 448 w 516"/>
                  <a:gd name="T33" fmla="*/ 34 h 143"/>
                  <a:gd name="T34" fmla="*/ 477 w 516"/>
                  <a:gd name="T35" fmla="*/ 50 h 143"/>
                  <a:gd name="T36" fmla="*/ 490 w 516"/>
                  <a:gd name="T37" fmla="*/ 63 h 143"/>
                  <a:gd name="T38" fmla="*/ 515 w 516"/>
                  <a:gd name="T39" fmla="*/ 137 h 143"/>
                  <a:gd name="T40" fmla="*/ 516 w 516"/>
                  <a:gd name="T41" fmla="*/ 143 h 143"/>
                  <a:gd name="T42" fmla="*/ 475 w 516"/>
                  <a:gd name="T43" fmla="*/ 133 h 143"/>
                  <a:gd name="T44" fmla="*/ 443 w 516"/>
                  <a:gd name="T45" fmla="*/ 127 h 143"/>
                  <a:gd name="T46" fmla="*/ 401 w 516"/>
                  <a:gd name="T47" fmla="*/ 120 h 143"/>
                  <a:gd name="T48" fmla="*/ 394 w 516"/>
                  <a:gd name="T49" fmla="*/ 119 h 14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516" h="143">
                    <a:moveTo>
                      <a:pt x="394" y="119"/>
                    </a:moveTo>
                    <a:cubicBezTo>
                      <a:pt x="371" y="121"/>
                      <a:pt x="348" y="111"/>
                      <a:pt x="324" y="114"/>
                    </a:cubicBezTo>
                    <a:cubicBezTo>
                      <a:pt x="317" y="115"/>
                      <a:pt x="309" y="112"/>
                      <a:pt x="301" y="112"/>
                    </a:cubicBezTo>
                    <a:cubicBezTo>
                      <a:pt x="289" y="111"/>
                      <a:pt x="277" y="112"/>
                      <a:pt x="265" y="111"/>
                    </a:cubicBezTo>
                    <a:cubicBezTo>
                      <a:pt x="240" y="110"/>
                      <a:pt x="216" y="107"/>
                      <a:pt x="191" y="106"/>
                    </a:cubicBezTo>
                    <a:cubicBezTo>
                      <a:pt x="174" y="105"/>
                      <a:pt x="157" y="105"/>
                      <a:pt x="141" y="106"/>
                    </a:cubicBezTo>
                    <a:cubicBezTo>
                      <a:pt x="126" y="107"/>
                      <a:pt x="112" y="110"/>
                      <a:pt x="97" y="112"/>
                    </a:cubicBezTo>
                    <a:cubicBezTo>
                      <a:pt x="79" y="115"/>
                      <a:pt x="60" y="118"/>
                      <a:pt x="42" y="121"/>
                    </a:cubicBezTo>
                    <a:cubicBezTo>
                      <a:pt x="30" y="123"/>
                      <a:pt x="19" y="125"/>
                      <a:pt x="7" y="127"/>
                    </a:cubicBezTo>
                    <a:cubicBezTo>
                      <a:pt x="6" y="127"/>
                      <a:pt x="4" y="126"/>
                      <a:pt x="0" y="125"/>
                    </a:cubicBezTo>
                    <a:cubicBezTo>
                      <a:pt x="12" y="96"/>
                      <a:pt x="24" y="69"/>
                      <a:pt x="36" y="42"/>
                    </a:cubicBezTo>
                    <a:cubicBezTo>
                      <a:pt x="38" y="37"/>
                      <a:pt x="41" y="35"/>
                      <a:pt x="46" y="34"/>
                    </a:cubicBezTo>
                    <a:cubicBezTo>
                      <a:pt x="73" y="29"/>
                      <a:pt x="99" y="24"/>
                      <a:pt x="126" y="18"/>
                    </a:cubicBezTo>
                    <a:cubicBezTo>
                      <a:pt x="164" y="9"/>
                      <a:pt x="203" y="3"/>
                      <a:pt x="243" y="2"/>
                    </a:cubicBezTo>
                    <a:cubicBezTo>
                      <a:pt x="279" y="1"/>
                      <a:pt x="316" y="0"/>
                      <a:pt x="353" y="4"/>
                    </a:cubicBezTo>
                    <a:cubicBezTo>
                      <a:pt x="372" y="6"/>
                      <a:pt x="389" y="13"/>
                      <a:pt x="407" y="19"/>
                    </a:cubicBezTo>
                    <a:cubicBezTo>
                      <a:pt x="420" y="24"/>
                      <a:pt x="434" y="29"/>
                      <a:pt x="448" y="34"/>
                    </a:cubicBezTo>
                    <a:cubicBezTo>
                      <a:pt x="458" y="38"/>
                      <a:pt x="466" y="46"/>
                      <a:pt x="477" y="50"/>
                    </a:cubicBezTo>
                    <a:cubicBezTo>
                      <a:pt x="483" y="51"/>
                      <a:pt x="488" y="57"/>
                      <a:pt x="490" y="63"/>
                    </a:cubicBezTo>
                    <a:cubicBezTo>
                      <a:pt x="501" y="87"/>
                      <a:pt x="511" y="111"/>
                      <a:pt x="515" y="137"/>
                    </a:cubicBezTo>
                    <a:cubicBezTo>
                      <a:pt x="516" y="139"/>
                      <a:pt x="515" y="141"/>
                      <a:pt x="516" y="143"/>
                    </a:cubicBezTo>
                    <a:cubicBezTo>
                      <a:pt x="502" y="140"/>
                      <a:pt x="488" y="136"/>
                      <a:pt x="475" y="133"/>
                    </a:cubicBezTo>
                    <a:cubicBezTo>
                      <a:pt x="464" y="130"/>
                      <a:pt x="453" y="128"/>
                      <a:pt x="443" y="127"/>
                    </a:cubicBezTo>
                    <a:cubicBezTo>
                      <a:pt x="429" y="124"/>
                      <a:pt x="415" y="122"/>
                      <a:pt x="401" y="120"/>
                    </a:cubicBezTo>
                    <a:cubicBezTo>
                      <a:pt x="399" y="120"/>
                      <a:pt x="396" y="119"/>
                      <a:pt x="394" y="11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77" name="Freeform 11"/>
              <p:cNvSpPr>
                <a:spLocks/>
              </p:cNvSpPr>
              <p:nvPr/>
            </p:nvSpPr>
            <p:spPr bwMode="auto">
              <a:xfrm>
                <a:off x="10751739" y="2934797"/>
                <a:ext cx="119304" cy="228023"/>
              </a:xfrm>
              <a:custGeom>
                <a:avLst/>
                <a:gdLst>
                  <a:gd name="T0" fmla="*/ 211 w 229"/>
                  <a:gd name="T1" fmla="*/ 51 h 437"/>
                  <a:gd name="T2" fmla="*/ 229 w 229"/>
                  <a:gd name="T3" fmla="*/ 56 h 437"/>
                  <a:gd name="T4" fmla="*/ 215 w 229"/>
                  <a:gd name="T5" fmla="*/ 65 h 437"/>
                  <a:gd name="T6" fmla="*/ 200 w 229"/>
                  <a:gd name="T7" fmla="*/ 63 h 437"/>
                  <a:gd name="T8" fmla="*/ 202 w 229"/>
                  <a:gd name="T9" fmla="*/ 90 h 437"/>
                  <a:gd name="T10" fmla="*/ 196 w 229"/>
                  <a:gd name="T11" fmla="*/ 142 h 437"/>
                  <a:gd name="T12" fmla="*/ 191 w 229"/>
                  <a:gd name="T13" fmla="*/ 167 h 437"/>
                  <a:gd name="T14" fmla="*/ 180 w 229"/>
                  <a:gd name="T15" fmla="*/ 215 h 437"/>
                  <a:gd name="T16" fmla="*/ 173 w 229"/>
                  <a:gd name="T17" fmla="*/ 246 h 437"/>
                  <a:gd name="T18" fmla="*/ 207 w 229"/>
                  <a:gd name="T19" fmla="*/ 258 h 437"/>
                  <a:gd name="T20" fmla="*/ 205 w 229"/>
                  <a:gd name="T21" fmla="*/ 268 h 437"/>
                  <a:gd name="T22" fmla="*/ 165 w 229"/>
                  <a:gd name="T23" fmla="*/ 260 h 437"/>
                  <a:gd name="T24" fmla="*/ 135 w 229"/>
                  <a:gd name="T25" fmla="*/ 312 h 437"/>
                  <a:gd name="T26" fmla="*/ 91 w 229"/>
                  <a:gd name="T27" fmla="*/ 353 h 437"/>
                  <a:gd name="T28" fmla="*/ 111 w 229"/>
                  <a:gd name="T29" fmla="*/ 428 h 437"/>
                  <a:gd name="T30" fmla="*/ 104 w 229"/>
                  <a:gd name="T31" fmla="*/ 437 h 437"/>
                  <a:gd name="T32" fmla="*/ 98 w 229"/>
                  <a:gd name="T33" fmla="*/ 431 h 437"/>
                  <a:gd name="T34" fmla="*/ 83 w 229"/>
                  <a:gd name="T35" fmla="*/ 407 h 437"/>
                  <a:gd name="T36" fmla="*/ 77 w 229"/>
                  <a:gd name="T37" fmla="*/ 379 h 437"/>
                  <a:gd name="T38" fmla="*/ 74 w 229"/>
                  <a:gd name="T39" fmla="*/ 363 h 437"/>
                  <a:gd name="T40" fmla="*/ 65 w 229"/>
                  <a:gd name="T41" fmla="*/ 367 h 437"/>
                  <a:gd name="T42" fmla="*/ 7 w 229"/>
                  <a:gd name="T43" fmla="*/ 385 h 437"/>
                  <a:gd name="T44" fmla="*/ 1 w 229"/>
                  <a:gd name="T45" fmla="*/ 386 h 437"/>
                  <a:gd name="T46" fmla="*/ 0 w 229"/>
                  <a:gd name="T47" fmla="*/ 374 h 437"/>
                  <a:gd name="T48" fmla="*/ 25 w 229"/>
                  <a:gd name="T49" fmla="*/ 369 h 437"/>
                  <a:gd name="T50" fmla="*/ 77 w 229"/>
                  <a:gd name="T51" fmla="*/ 343 h 437"/>
                  <a:gd name="T52" fmla="*/ 82 w 229"/>
                  <a:gd name="T53" fmla="*/ 341 h 437"/>
                  <a:gd name="T54" fmla="*/ 107 w 229"/>
                  <a:gd name="T55" fmla="*/ 324 h 437"/>
                  <a:gd name="T56" fmla="*/ 123 w 229"/>
                  <a:gd name="T57" fmla="*/ 301 h 437"/>
                  <a:gd name="T58" fmla="*/ 130 w 229"/>
                  <a:gd name="T59" fmla="*/ 290 h 437"/>
                  <a:gd name="T60" fmla="*/ 151 w 229"/>
                  <a:gd name="T61" fmla="*/ 241 h 437"/>
                  <a:gd name="T62" fmla="*/ 171 w 229"/>
                  <a:gd name="T63" fmla="*/ 176 h 437"/>
                  <a:gd name="T64" fmla="*/ 181 w 229"/>
                  <a:gd name="T65" fmla="*/ 108 h 437"/>
                  <a:gd name="T66" fmla="*/ 170 w 229"/>
                  <a:gd name="T67" fmla="*/ 26 h 437"/>
                  <a:gd name="T68" fmla="*/ 159 w 229"/>
                  <a:gd name="T69" fmla="*/ 34 h 437"/>
                  <a:gd name="T70" fmla="*/ 122 w 229"/>
                  <a:gd name="T71" fmla="*/ 45 h 437"/>
                  <a:gd name="T72" fmla="*/ 111 w 229"/>
                  <a:gd name="T73" fmla="*/ 43 h 437"/>
                  <a:gd name="T74" fmla="*/ 113 w 229"/>
                  <a:gd name="T75" fmla="*/ 32 h 437"/>
                  <a:gd name="T76" fmla="*/ 127 w 229"/>
                  <a:gd name="T77" fmla="*/ 32 h 437"/>
                  <a:gd name="T78" fmla="*/ 141 w 229"/>
                  <a:gd name="T79" fmla="*/ 26 h 437"/>
                  <a:gd name="T80" fmla="*/ 165 w 229"/>
                  <a:gd name="T81" fmla="*/ 7 h 437"/>
                  <a:gd name="T82" fmla="*/ 181 w 229"/>
                  <a:gd name="T83" fmla="*/ 3 h 437"/>
                  <a:gd name="T84" fmla="*/ 190 w 229"/>
                  <a:gd name="T85" fmla="*/ 8 h 437"/>
                  <a:gd name="T86" fmla="*/ 191 w 229"/>
                  <a:gd name="T87" fmla="*/ 9 h 437"/>
                  <a:gd name="T88" fmla="*/ 191 w 229"/>
                  <a:gd name="T89" fmla="*/ 12 h 437"/>
                  <a:gd name="T90" fmla="*/ 199 w 229"/>
                  <a:gd name="T91" fmla="*/ 40 h 437"/>
                  <a:gd name="T92" fmla="*/ 200 w 229"/>
                  <a:gd name="T93" fmla="*/ 43 h 437"/>
                  <a:gd name="T94" fmla="*/ 211 w 229"/>
                  <a:gd name="T95" fmla="*/ 51 h 43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229" h="437">
                    <a:moveTo>
                      <a:pt x="211" y="51"/>
                    </a:moveTo>
                    <a:cubicBezTo>
                      <a:pt x="218" y="51"/>
                      <a:pt x="224" y="51"/>
                      <a:pt x="229" y="56"/>
                    </a:cubicBezTo>
                    <a:cubicBezTo>
                      <a:pt x="225" y="66"/>
                      <a:pt x="224" y="66"/>
                      <a:pt x="215" y="65"/>
                    </a:cubicBezTo>
                    <a:cubicBezTo>
                      <a:pt x="210" y="65"/>
                      <a:pt x="205" y="64"/>
                      <a:pt x="200" y="63"/>
                    </a:cubicBezTo>
                    <a:cubicBezTo>
                      <a:pt x="201" y="73"/>
                      <a:pt x="203" y="82"/>
                      <a:pt x="202" y="90"/>
                    </a:cubicBezTo>
                    <a:cubicBezTo>
                      <a:pt x="200" y="108"/>
                      <a:pt x="196" y="125"/>
                      <a:pt x="196" y="142"/>
                    </a:cubicBezTo>
                    <a:cubicBezTo>
                      <a:pt x="196" y="151"/>
                      <a:pt x="192" y="159"/>
                      <a:pt x="191" y="167"/>
                    </a:cubicBezTo>
                    <a:cubicBezTo>
                      <a:pt x="188" y="183"/>
                      <a:pt x="185" y="199"/>
                      <a:pt x="180" y="215"/>
                    </a:cubicBezTo>
                    <a:cubicBezTo>
                      <a:pt x="176" y="225"/>
                      <a:pt x="170" y="234"/>
                      <a:pt x="173" y="246"/>
                    </a:cubicBezTo>
                    <a:cubicBezTo>
                      <a:pt x="183" y="253"/>
                      <a:pt x="195" y="255"/>
                      <a:pt x="207" y="258"/>
                    </a:cubicBezTo>
                    <a:cubicBezTo>
                      <a:pt x="205" y="268"/>
                      <a:pt x="205" y="268"/>
                      <a:pt x="205" y="268"/>
                    </a:cubicBezTo>
                    <a:cubicBezTo>
                      <a:pt x="192" y="265"/>
                      <a:pt x="179" y="263"/>
                      <a:pt x="165" y="260"/>
                    </a:cubicBezTo>
                    <a:cubicBezTo>
                      <a:pt x="157" y="277"/>
                      <a:pt x="153" y="298"/>
                      <a:pt x="135" y="312"/>
                    </a:cubicBezTo>
                    <a:cubicBezTo>
                      <a:pt x="126" y="332"/>
                      <a:pt x="109" y="343"/>
                      <a:pt x="91" y="353"/>
                    </a:cubicBezTo>
                    <a:cubicBezTo>
                      <a:pt x="89" y="381"/>
                      <a:pt x="92" y="408"/>
                      <a:pt x="111" y="428"/>
                    </a:cubicBezTo>
                    <a:cubicBezTo>
                      <a:pt x="104" y="437"/>
                      <a:pt x="104" y="437"/>
                      <a:pt x="104" y="437"/>
                    </a:cubicBezTo>
                    <a:cubicBezTo>
                      <a:pt x="102" y="435"/>
                      <a:pt x="100" y="433"/>
                      <a:pt x="98" y="431"/>
                    </a:cubicBezTo>
                    <a:cubicBezTo>
                      <a:pt x="91" y="424"/>
                      <a:pt x="84" y="417"/>
                      <a:pt x="83" y="407"/>
                    </a:cubicBezTo>
                    <a:cubicBezTo>
                      <a:pt x="81" y="397"/>
                      <a:pt x="79" y="388"/>
                      <a:pt x="77" y="379"/>
                    </a:cubicBezTo>
                    <a:cubicBezTo>
                      <a:pt x="76" y="374"/>
                      <a:pt x="75" y="369"/>
                      <a:pt x="74" y="363"/>
                    </a:cubicBezTo>
                    <a:cubicBezTo>
                      <a:pt x="70" y="365"/>
                      <a:pt x="67" y="366"/>
                      <a:pt x="65" y="367"/>
                    </a:cubicBezTo>
                    <a:cubicBezTo>
                      <a:pt x="47" y="376"/>
                      <a:pt x="27" y="382"/>
                      <a:pt x="7" y="385"/>
                    </a:cubicBezTo>
                    <a:cubicBezTo>
                      <a:pt x="5" y="385"/>
                      <a:pt x="3" y="385"/>
                      <a:pt x="1" y="386"/>
                    </a:cubicBezTo>
                    <a:cubicBezTo>
                      <a:pt x="0" y="374"/>
                      <a:pt x="0" y="374"/>
                      <a:pt x="0" y="374"/>
                    </a:cubicBezTo>
                    <a:cubicBezTo>
                      <a:pt x="8" y="373"/>
                      <a:pt x="16" y="371"/>
                      <a:pt x="25" y="369"/>
                    </a:cubicBezTo>
                    <a:cubicBezTo>
                      <a:pt x="44" y="364"/>
                      <a:pt x="63" y="358"/>
                      <a:pt x="77" y="343"/>
                    </a:cubicBezTo>
                    <a:cubicBezTo>
                      <a:pt x="78" y="342"/>
                      <a:pt x="81" y="341"/>
                      <a:pt x="82" y="341"/>
                    </a:cubicBezTo>
                    <a:cubicBezTo>
                      <a:pt x="93" y="338"/>
                      <a:pt x="101" y="332"/>
                      <a:pt x="107" y="324"/>
                    </a:cubicBezTo>
                    <a:cubicBezTo>
                      <a:pt x="112" y="316"/>
                      <a:pt x="118" y="309"/>
                      <a:pt x="123" y="301"/>
                    </a:cubicBezTo>
                    <a:cubicBezTo>
                      <a:pt x="126" y="297"/>
                      <a:pt x="128" y="294"/>
                      <a:pt x="130" y="290"/>
                    </a:cubicBezTo>
                    <a:cubicBezTo>
                      <a:pt x="137" y="274"/>
                      <a:pt x="144" y="257"/>
                      <a:pt x="151" y="241"/>
                    </a:cubicBezTo>
                    <a:cubicBezTo>
                      <a:pt x="159" y="219"/>
                      <a:pt x="167" y="198"/>
                      <a:pt x="171" y="176"/>
                    </a:cubicBezTo>
                    <a:cubicBezTo>
                      <a:pt x="175" y="153"/>
                      <a:pt x="179" y="131"/>
                      <a:pt x="181" y="108"/>
                    </a:cubicBezTo>
                    <a:cubicBezTo>
                      <a:pt x="183" y="81"/>
                      <a:pt x="184" y="53"/>
                      <a:pt x="170" y="26"/>
                    </a:cubicBezTo>
                    <a:cubicBezTo>
                      <a:pt x="166" y="29"/>
                      <a:pt x="162" y="31"/>
                      <a:pt x="159" y="34"/>
                    </a:cubicBezTo>
                    <a:cubicBezTo>
                      <a:pt x="148" y="43"/>
                      <a:pt x="136" y="48"/>
                      <a:pt x="122" y="45"/>
                    </a:cubicBezTo>
                    <a:cubicBezTo>
                      <a:pt x="118" y="44"/>
                      <a:pt x="115" y="43"/>
                      <a:pt x="111" y="43"/>
                    </a:cubicBezTo>
                    <a:cubicBezTo>
                      <a:pt x="113" y="32"/>
                      <a:pt x="113" y="32"/>
                      <a:pt x="113" y="32"/>
                    </a:cubicBezTo>
                    <a:cubicBezTo>
                      <a:pt x="118" y="33"/>
                      <a:pt x="122" y="32"/>
                      <a:pt x="127" y="32"/>
                    </a:cubicBezTo>
                    <a:cubicBezTo>
                      <a:pt x="132" y="31"/>
                      <a:pt x="137" y="29"/>
                      <a:pt x="141" y="26"/>
                    </a:cubicBezTo>
                    <a:cubicBezTo>
                      <a:pt x="149" y="20"/>
                      <a:pt x="158" y="14"/>
                      <a:pt x="165" y="7"/>
                    </a:cubicBezTo>
                    <a:cubicBezTo>
                      <a:pt x="170" y="2"/>
                      <a:pt x="175" y="0"/>
                      <a:pt x="181" y="3"/>
                    </a:cubicBezTo>
                    <a:cubicBezTo>
                      <a:pt x="184" y="5"/>
                      <a:pt x="187" y="6"/>
                      <a:pt x="190" y="8"/>
                    </a:cubicBezTo>
                    <a:cubicBezTo>
                      <a:pt x="190" y="9"/>
                      <a:pt x="191" y="9"/>
                      <a:pt x="191" y="9"/>
                    </a:cubicBezTo>
                    <a:cubicBezTo>
                      <a:pt x="191" y="10"/>
                      <a:pt x="191" y="11"/>
                      <a:pt x="191" y="12"/>
                    </a:cubicBezTo>
                    <a:cubicBezTo>
                      <a:pt x="189" y="22"/>
                      <a:pt x="185" y="33"/>
                      <a:pt x="199" y="40"/>
                    </a:cubicBezTo>
                    <a:cubicBezTo>
                      <a:pt x="199" y="41"/>
                      <a:pt x="200" y="42"/>
                      <a:pt x="200" y="43"/>
                    </a:cubicBezTo>
                    <a:cubicBezTo>
                      <a:pt x="201" y="50"/>
                      <a:pt x="206" y="51"/>
                      <a:pt x="211" y="5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78" name="Freeform 12"/>
              <p:cNvSpPr>
                <a:spLocks/>
              </p:cNvSpPr>
              <p:nvPr/>
            </p:nvSpPr>
            <p:spPr bwMode="auto">
              <a:xfrm>
                <a:off x="10677201" y="3152897"/>
                <a:ext cx="337845" cy="456267"/>
              </a:xfrm>
              <a:custGeom>
                <a:avLst/>
                <a:gdLst>
                  <a:gd name="T0" fmla="*/ 629 w 648"/>
                  <a:gd name="T1" fmla="*/ 634 h 875"/>
                  <a:gd name="T2" fmla="*/ 615 w 648"/>
                  <a:gd name="T3" fmla="*/ 516 h 875"/>
                  <a:gd name="T4" fmla="*/ 597 w 648"/>
                  <a:gd name="T5" fmla="*/ 371 h 875"/>
                  <a:gd name="T6" fmla="*/ 563 w 648"/>
                  <a:gd name="T7" fmla="*/ 235 h 875"/>
                  <a:gd name="T8" fmla="*/ 537 w 648"/>
                  <a:gd name="T9" fmla="*/ 156 h 875"/>
                  <a:gd name="T10" fmla="*/ 469 w 648"/>
                  <a:gd name="T11" fmla="*/ 80 h 875"/>
                  <a:gd name="T12" fmla="*/ 392 w 648"/>
                  <a:gd name="T13" fmla="*/ 41 h 875"/>
                  <a:gd name="T14" fmla="*/ 332 w 648"/>
                  <a:gd name="T15" fmla="*/ 28 h 875"/>
                  <a:gd name="T16" fmla="*/ 286 w 648"/>
                  <a:gd name="T17" fmla="*/ 44 h 875"/>
                  <a:gd name="T18" fmla="*/ 264 w 648"/>
                  <a:gd name="T19" fmla="*/ 66 h 875"/>
                  <a:gd name="T20" fmla="*/ 195 w 648"/>
                  <a:gd name="T21" fmla="*/ 125 h 875"/>
                  <a:gd name="T22" fmla="*/ 98 w 648"/>
                  <a:gd name="T23" fmla="*/ 156 h 875"/>
                  <a:gd name="T24" fmla="*/ 0 w 648"/>
                  <a:gd name="T25" fmla="*/ 138 h 875"/>
                  <a:gd name="T26" fmla="*/ 63 w 648"/>
                  <a:gd name="T27" fmla="*/ 143 h 875"/>
                  <a:gd name="T28" fmla="*/ 193 w 648"/>
                  <a:gd name="T29" fmla="*/ 109 h 875"/>
                  <a:gd name="T30" fmla="*/ 264 w 648"/>
                  <a:gd name="T31" fmla="*/ 37 h 875"/>
                  <a:gd name="T32" fmla="*/ 254 w 648"/>
                  <a:gd name="T33" fmla="*/ 10 h 875"/>
                  <a:gd name="T34" fmla="*/ 272 w 648"/>
                  <a:gd name="T35" fmla="*/ 8 h 875"/>
                  <a:gd name="T36" fmla="*/ 304 w 648"/>
                  <a:gd name="T37" fmla="*/ 7 h 875"/>
                  <a:gd name="T38" fmla="*/ 419 w 648"/>
                  <a:gd name="T39" fmla="*/ 36 h 875"/>
                  <a:gd name="T40" fmla="*/ 504 w 648"/>
                  <a:gd name="T41" fmla="*/ 88 h 875"/>
                  <a:gd name="T42" fmla="*/ 543 w 648"/>
                  <a:gd name="T43" fmla="*/ 131 h 875"/>
                  <a:gd name="T44" fmla="*/ 576 w 648"/>
                  <a:gd name="T45" fmla="*/ 224 h 875"/>
                  <a:gd name="T46" fmla="*/ 615 w 648"/>
                  <a:gd name="T47" fmla="*/ 386 h 875"/>
                  <a:gd name="T48" fmla="*/ 629 w 648"/>
                  <a:gd name="T49" fmla="*/ 509 h 875"/>
                  <a:gd name="T50" fmla="*/ 647 w 648"/>
                  <a:gd name="T51" fmla="*/ 678 h 875"/>
                  <a:gd name="T52" fmla="*/ 630 w 648"/>
                  <a:gd name="T53" fmla="*/ 792 h 875"/>
                  <a:gd name="T54" fmla="*/ 608 w 648"/>
                  <a:gd name="T55" fmla="*/ 848 h 875"/>
                  <a:gd name="T56" fmla="*/ 562 w 648"/>
                  <a:gd name="T57" fmla="*/ 875 h 875"/>
                  <a:gd name="T58" fmla="*/ 558 w 648"/>
                  <a:gd name="T59" fmla="*/ 864 h 875"/>
                  <a:gd name="T60" fmla="*/ 594 w 648"/>
                  <a:gd name="T61" fmla="*/ 843 h 875"/>
                  <a:gd name="T62" fmla="*/ 627 w 648"/>
                  <a:gd name="T63" fmla="*/ 745 h 8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648" h="875">
                    <a:moveTo>
                      <a:pt x="627" y="745"/>
                    </a:moveTo>
                    <a:cubicBezTo>
                      <a:pt x="632" y="708"/>
                      <a:pt x="634" y="671"/>
                      <a:pt x="629" y="634"/>
                    </a:cubicBezTo>
                    <a:cubicBezTo>
                      <a:pt x="628" y="620"/>
                      <a:pt x="625" y="605"/>
                      <a:pt x="623" y="591"/>
                    </a:cubicBezTo>
                    <a:cubicBezTo>
                      <a:pt x="620" y="566"/>
                      <a:pt x="617" y="541"/>
                      <a:pt x="615" y="516"/>
                    </a:cubicBezTo>
                    <a:cubicBezTo>
                      <a:pt x="612" y="492"/>
                      <a:pt x="610" y="467"/>
                      <a:pt x="608" y="443"/>
                    </a:cubicBezTo>
                    <a:cubicBezTo>
                      <a:pt x="605" y="419"/>
                      <a:pt x="601" y="395"/>
                      <a:pt x="597" y="371"/>
                    </a:cubicBezTo>
                    <a:cubicBezTo>
                      <a:pt x="595" y="357"/>
                      <a:pt x="591" y="343"/>
                      <a:pt x="589" y="328"/>
                    </a:cubicBezTo>
                    <a:cubicBezTo>
                      <a:pt x="583" y="296"/>
                      <a:pt x="573" y="266"/>
                      <a:pt x="563" y="235"/>
                    </a:cubicBezTo>
                    <a:cubicBezTo>
                      <a:pt x="558" y="222"/>
                      <a:pt x="554" y="208"/>
                      <a:pt x="549" y="195"/>
                    </a:cubicBezTo>
                    <a:cubicBezTo>
                      <a:pt x="545" y="182"/>
                      <a:pt x="542" y="169"/>
                      <a:pt x="537" y="156"/>
                    </a:cubicBezTo>
                    <a:cubicBezTo>
                      <a:pt x="527" y="128"/>
                      <a:pt x="508" y="106"/>
                      <a:pt x="483" y="91"/>
                    </a:cubicBezTo>
                    <a:cubicBezTo>
                      <a:pt x="478" y="88"/>
                      <a:pt x="474" y="83"/>
                      <a:pt x="469" y="80"/>
                    </a:cubicBezTo>
                    <a:cubicBezTo>
                      <a:pt x="462" y="74"/>
                      <a:pt x="455" y="66"/>
                      <a:pt x="447" y="63"/>
                    </a:cubicBezTo>
                    <a:cubicBezTo>
                      <a:pt x="429" y="55"/>
                      <a:pt x="411" y="46"/>
                      <a:pt x="392" y="41"/>
                    </a:cubicBezTo>
                    <a:cubicBezTo>
                      <a:pt x="387" y="40"/>
                      <a:pt x="383" y="41"/>
                      <a:pt x="379" y="40"/>
                    </a:cubicBezTo>
                    <a:cubicBezTo>
                      <a:pt x="363" y="36"/>
                      <a:pt x="348" y="32"/>
                      <a:pt x="332" y="28"/>
                    </a:cubicBezTo>
                    <a:cubicBezTo>
                      <a:pt x="321" y="25"/>
                      <a:pt x="309" y="23"/>
                      <a:pt x="296" y="21"/>
                    </a:cubicBezTo>
                    <a:cubicBezTo>
                      <a:pt x="291" y="26"/>
                      <a:pt x="284" y="33"/>
                      <a:pt x="286" y="44"/>
                    </a:cubicBezTo>
                    <a:cubicBezTo>
                      <a:pt x="279" y="43"/>
                      <a:pt x="275" y="46"/>
                      <a:pt x="272" y="52"/>
                    </a:cubicBezTo>
                    <a:cubicBezTo>
                      <a:pt x="270" y="57"/>
                      <a:pt x="268" y="62"/>
                      <a:pt x="264" y="66"/>
                    </a:cubicBezTo>
                    <a:cubicBezTo>
                      <a:pt x="251" y="79"/>
                      <a:pt x="236" y="91"/>
                      <a:pt x="222" y="105"/>
                    </a:cubicBezTo>
                    <a:cubicBezTo>
                      <a:pt x="214" y="113"/>
                      <a:pt x="205" y="120"/>
                      <a:pt x="195" y="125"/>
                    </a:cubicBezTo>
                    <a:cubicBezTo>
                      <a:pt x="193" y="127"/>
                      <a:pt x="190" y="128"/>
                      <a:pt x="187" y="130"/>
                    </a:cubicBezTo>
                    <a:cubicBezTo>
                      <a:pt x="160" y="147"/>
                      <a:pt x="130" y="155"/>
                      <a:pt x="98" y="156"/>
                    </a:cubicBezTo>
                    <a:cubicBezTo>
                      <a:pt x="67" y="157"/>
                      <a:pt x="36" y="154"/>
                      <a:pt x="7" y="141"/>
                    </a:cubicBezTo>
                    <a:cubicBezTo>
                      <a:pt x="5" y="140"/>
                      <a:pt x="2" y="139"/>
                      <a:pt x="0" y="138"/>
                    </a:cubicBezTo>
                    <a:cubicBezTo>
                      <a:pt x="4" y="128"/>
                      <a:pt x="4" y="128"/>
                      <a:pt x="4" y="128"/>
                    </a:cubicBezTo>
                    <a:cubicBezTo>
                      <a:pt x="23" y="136"/>
                      <a:pt x="43" y="140"/>
                      <a:pt x="63" y="143"/>
                    </a:cubicBezTo>
                    <a:cubicBezTo>
                      <a:pt x="89" y="146"/>
                      <a:pt x="116" y="145"/>
                      <a:pt x="142" y="136"/>
                    </a:cubicBezTo>
                    <a:cubicBezTo>
                      <a:pt x="160" y="129"/>
                      <a:pt x="178" y="121"/>
                      <a:pt x="193" y="109"/>
                    </a:cubicBezTo>
                    <a:cubicBezTo>
                      <a:pt x="205" y="100"/>
                      <a:pt x="216" y="89"/>
                      <a:pt x="228" y="81"/>
                    </a:cubicBezTo>
                    <a:cubicBezTo>
                      <a:pt x="243" y="69"/>
                      <a:pt x="253" y="53"/>
                      <a:pt x="264" y="37"/>
                    </a:cubicBezTo>
                    <a:cubicBezTo>
                      <a:pt x="258" y="30"/>
                      <a:pt x="252" y="25"/>
                      <a:pt x="247" y="19"/>
                    </a:cubicBezTo>
                    <a:cubicBezTo>
                      <a:pt x="254" y="10"/>
                      <a:pt x="254" y="10"/>
                      <a:pt x="254" y="10"/>
                    </a:cubicBezTo>
                    <a:cubicBezTo>
                      <a:pt x="258" y="15"/>
                      <a:pt x="264" y="20"/>
                      <a:pt x="270" y="24"/>
                    </a:cubicBezTo>
                    <a:cubicBezTo>
                      <a:pt x="271" y="18"/>
                      <a:pt x="271" y="13"/>
                      <a:pt x="272" y="8"/>
                    </a:cubicBezTo>
                    <a:cubicBezTo>
                      <a:pt x="273" y="2"/>
                      <a:pt x="276" y="0"/>
                      <a:pt x="281" y="1"/>
                    </a:cubicBezTo>
                    <a:cubicBezTo>
                      <a:pt x="289" y="3"/>
                      <a:pt x="297" y="5"/>
                      <a:pt x="304" y="7"/>
                    </a:cubicBezTo>
                    <a:cubicBezTo>
                      <a:pt x="313" y="10"/>
                      <a:pt x="321" y="13"/>
                      <a:pt x="330" y="15"/>
                    </a:cubicBezTo>
                    <a:cubicBezTo>
                      <a:pt x="360" y="20"/>
                      <a:pt x="390" y="25"/>
                      <a:pt x="419" y="36"/>
                    </a:cubicBezTo>
                    <a:cubicBezTo>
                      <a:pt x="443" y="45"/>
                      <a:pt x="466" y="56"/>
                      <a:pt x="485" y="74"/>
                    </a:cubicBezTo>
                    <a:cubicBezTo>
                      <a:pt x="491" y="79"/>
                      <a:pt x="498" y="83"/>
                      <a:pt x="504" y="88"/>
                    </a:cubicBezTo>
                    <a:cubicBezTo>
                      <a:pt x="514" y="97"/>
                      <a:pt x="525" y="106"/>
                      <a:pt x="535" y="116"/>
                    </a:cubicBezTo>
                    <a:cubicBezTo>
                      <a:pt x="539" y="120"/>
                      <a:pt x="541" y="126"/>
                      <a:pt x="543" y="131"/>
                    </a:cubicBezTo>
                    <a:cubicBezTo>
                      <a:pt x="553" y="152"/>
                      <a:pt x="562" y="173"/>
                      <a:pt x="566" y="196"/>
                    </a:cubicBezTo>
                    <a:cubicBezTo>
                      <a:pt x="567" y="206"/>
                      <a:pt x="574" y="214"/>
                      <a:pt x="576" y="224"/>
                    </a:cubicBezTo>
                    <a:cubicBezTo>
                      <a:pt x="583" y="253"/>
                      <a:pt x="595" y="280"/>
                      <a:pt x="600" y="310"/>
                    </a:cubicBezTo>
                    <a:cubicBezTo>
                      <a:pt x="604" y="336"/>
                      <a:pt x="611" y="361"/>
                      <a:pt x="615" y="386"/>
                    </a:cubicBezTo>
                    <a:cubicBezTo>
                      <a:pt x="619" y="406"/>
                      <a:pt x="621" y="426"/>
                      <a:pt x="623" y="447"/>
                    </a:cubicBezTo>
                    <a:cubicBezTo>
                      <a:pt x="625" y="468"/>
                      <a:pt x="627" y="489"/>
                      <a:pt x="629" y="509"/>
                    </a:cubicBezTo>
                    <a:cubicBezTo>
                      <a:pt x="633" y="542"/>
                      <a:pt x="636" y="574"/>
                      <a:pt x="641" y="606"/>
                    </a:cubicBezTo>
                    <a:cubicBezTo>
                      <a:pt x="645" y="630"/>
                      <a:pt x="647" y="654"/>
                      <a:pt x="647" y="678"/>
                    </a:cubicBezTo>
                    <a:cubicBezTo>
                      <a:pt x="648" y="695"/>
                      <a:pt x="645" y="712"/>
                      <a:pt x="644" y="729"/>
                    </a:cubicBezTo>
                    <a:cubicBezTo>
                      <a:pt x="642" y="751"/>
                      <a:pt x="637" y="772"/>
                      <a:pt x="630" y="792"/>
                    </a:cubicBezTo>
                    <a:cubicBezTo>
                      <a:pt x="625" y="807"/>
                      <a:pt x="618" y="822"/>
                      <a:pt x="612" y="836"/>
                    </a:cubicBezTo>
                    <a:cubicBezTo>
                      <a:pt x="610" y="840"/>
                      <a:pt x="611" y="845"/>
                      <a:pt x="608" y="848"/>
                    </a:cubicBezTo>
                    <a:cubicBezTo>
                      <a:pt x="602" y="857"/>
                      <a:pt x="594" y="865"/>
                      <a:pt x="583" y="868"/>
                    </a:cubicBezTo>
                    <a:cubicBezTo>
                      <a:pt x="576" y="869"/>
                      <a:pt x="569" y="872"/>
                      <a:pt x="562" y="875"/>
                    </a:cubicBezTo>
                    <a:cubicBezTo>
                      <a:pt x="562" y="875"/>
                      <a:pt x="562" y="875"/>
                      <a:pt x="562" y="875"/>
                    </a:cubicBezTo>
                    <a:cubicBezTo>
                      <a:pt x="558" y="864"/>
                      <a:pt x="558" y="864"/>
                      <a:pt x="558" y="864"/>
                    </a:cubicBezTo>
                    <a:cubicBezTo>
                      <a:pt x="565" y="861"/>
                      <a:pt x="572" y="859"/>
                      <a:pt x="578" y="855"/>
                    </a:cubicBezTo>
                    <a:cubicBezTo>
                      <a:pt x="584" y="852"/>
                      <a:pt x="589" y="847"/>
                      <a:pt x="594" y="843"/>
                    </a:cubicBezTo>
                    <a:cubicBezTo>
                      <a:pt x="601" y="837"/>
                      <a:pt x="601" y="827"/>
                      <a:pt x="605" y="819"/>
                    </a:cubicBezTo>
                    <a:cubicBezTo>
                      <a:pt x="617" y="796"/>
                      <a:pt x="624" y="771"/>
                      <a:pt x="627" y="745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79" name="Freeform 13"/>
              <p:cNvSpPr>
                <a:spLocks/>
              </p:cNvSpPr>
              <p:nvPr/>
            </p:nvSpPr>
            <p:spPr bwMode="auto">
              <a:xfrm>
                <a:off x="10697048" y="3006909"/>
                <a:ext cx="38592" cy="8821"/>
              </a:xfrm>
              <a:custGeom>
                <a:avLst/>
                <a:gdLst>
                  <a:gd name="T0" fmla="*/ 9 w 74"/>
                  <a:gd name="T1" fmla="*/ 0 h 17"/>
                  <a:gd name="T2" fmla="*/ 29 w 74"/>
                  <a:gd name="T3" fmla="*/ 4 h 17"/>
                  <a:gd name="T4" fmla="*/ 45 w 74"/>
                  <a:gd name="T5" fmla="*/ 3 h 17"/>
                  <a:gd name="T6" fmla="*/ 74 w 74"/>
                  <a:gd name="T7" fmla="*/ 8 h 17"/>
                  <a:gd name="T8" fmla="*/ 45 w 74"/>
                  <a:gd name="T9" fmla="*/ 17 h 17"/>
                  <a:gd name="T10" fmla="*/ 7 w 74"/>
                  <a:gd name="T11" fmla="*/ 11 h 17"/>
                  <a:gd name="T12" fmla="*/ 0 w 74"/>
                  <a:gd name="T13" fmla="*/ 3 h 17"/>
                  <a:gd name="T14" fmla="*/ 9 w 74"/>
                  <a:gd name="T15" fmla="*/ 0 h 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74" h="17">
                    <a:moveTo>
                      <a:pt x="9" y="0"/>
                    </a:moveTo>
                    <a:cubicBezTo>
                      <a:pt x="16" y="1"/>
                      <a:pt x="22" y="3"/>
                      <a:pt x="29" y="4"/>
                    </a:cubicBezTo>
                    <a:cubicBezTo>
                      <a:pt x="34" y="4"/>
                      <a:pt x="39" y="4"/>
                      <a:pt x="45" y="3"/>
                    </a:cubicBezTo>
                    <a:cubicBezTo>
                      <a:pt x="55" y="1"/>
                      <a:pt x="62" y="2"/>
                      <a:pt x="74" y="8"/>
                    </a:cubicBezTo>
                    <a:cubicBezTo>
                      <a:pt x="63" y="12"/>
                      <a:pt x="54" y="17"/>
                      <a:pt x="45" y="17"/>
                    </a:cubicBezTo>
                    <a:cubicBezTo>
                      <a:pt x="32" y="17"/>
                      <a:pt x="20" y="13"/>
                      <a:pt x="7" y="11"/>
                    </a:cubicBezTo>
                    <a:cubicBezTo>
                      <a:pt x="5" y="10"/>
                      <a:pt x="3" y="6"/>
                      <a:pt x="0" y="3"/>
                    </a:cubicBezTo>
                    <a:cubicBezTo>
                      <a:pt x="4" y="2"/>
                      <a:pt x="7" y="0"/>
                      <a:pt x="9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80" name="Freeform 14"/>
              <p:cNvSpPr>
                <a:spLocks/>
              </p:cNvSpPr>
              <p:nvPr/>
            </p:nvSpPr>
            <p:spPr bwMode="auto">
              <a:xfrm>
                <a:off x="10677642" y="3054322"/>
                <a:ext cx="82476" cy="17642"/>
              </a:xfrm>
              <a:custGeom>
                <a:avLst/>
                <a:gdLst>
                  <a:gd name="T0" fmla="*/ 15 w 158"/>
                  <a:gd name="T1" fmla="*/ 5 h 34"/>
                  <a:gd name="T2" fmla="*/ 77 w 158"/>
                  <a:gd name="T3" fmla="*/ 18 h 34"/>
                  <a:gd name="T4" fmla="*/ 142 w 158"/>
                  <a:gd name="T5" fmla="*/ 9 h 34"/>
                  <a:gd name="T6" fmla="*/ 158 w 158"/>
                  <a:gd name="T7" fmla="*/ 16 h 34"/>
                  <a:gd name="T8" fmla="*/ 130 w 158"/>
                  <a:gd name="T9" fmla="*/ 26 h 34"/>
                  <a:gd name="T10" fmla="*/ 75 w 158"/>
                  <a:gd name="T11" fmla="*/ 31 h 34"/>
                  <a:gd name="T12" fmla="*/ 12 w 158"/>
                  <a:gd name="T13" fmla="*/ 15 h 34"/>
                  <a:gd name="T14" fmla="*/ 0 w 158"/>
                  <a:gd name="T15" fmla="*/ 3 h 34"/>
                  <a:gd name="T16" fmla="*/ 15 w 158"/>
                  <a:gd name="T17" fmla="*/ 5 h 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158" h="34">
                    <a:moveTo>
                      <a:pt x="15" y="5"/>
                    </a:moveTo>
                    <a:cubicBezTo>
                      <a:pt x="34" y="15"/>
                      <a:pt x="56" y="19"/>
                      <a:pt x="77" y="18"/>
                    </a:cubicBezTo>
                    <a:cubicBezTo>
                      <a:pt x="99" y="18"/>
                      <a:pt x="121" y="18"/>
                      <a:pt x="142" y="9"/>
                    </a:cubicBezTo>
                    <a:cubicBezTo>
                      <a:pt x="149" y="6"/>
                      <a:pt x="153" y="9"/>
                      <a:pt x="158" y="16"/>
                    </a:cubicBezTo>
                    <a:cubicBezTo>
                      <a:pt x="148" y="20"/>
                      <a:pt x="139" y="24"/>
                      <a:pt x="130" y="26"/>
                    </a:cubicBezTo>
                    <a:cubicBezTo>
                      <a:pt x="112" y="29"/>
                      <a:pt x="94" y="34"/>
                      <a:pt x="75" y="31"/>
                    </a:cubicBezTo>
                    <a:cubicBezTo>
                      <a:pt x="54" y="27"/>
                      <a:pt x="31" y="28"/>
                      <a:pt x="12" y="15"/>
                    </a:cubicBezTo>
                    <a:cubicBezTo>
                      <a:pt x="7" y="12"/>
                      <a:pt x="2" y="9"/>
                      <a:pt x="0" y="3"/>
                    </a:cubicBezTo>
                    <a:cubicBezTo>
                      <a:pt x="6" y="0"/>
                      <a:pt x="11" y="3"/>
                      <a:pt x="15" y="5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81" name="Freeform 15"/>
              <p:cNvSpPr>
                <a:spLocks/>
              </p:cNvSpPr>
              <p:nvPr/>
            </p:nvSpPr>
            <p:spPr bwMode="auto">
              <a:xfrm>
                <a:off x="10624937" y="2778004"/>
                <a:ext cx="221628" cy="76081"/>
              </a:xfrm>
              <a:custGeom>
                <a:avLst/>
                <a:gdLst>
                  <a:gd name="T0" fmla="*/ 289 w 425"/>
                  <a:gd name="T1" fmla="*/ 8 h 146"/>
                  <a:gd name="T2" fmla="*/ 304 w 425"/>
                  <a:gd name="T3" fmla="*/ 11 h 146"/>
                  <a:gd name="T4" fmla="*/ 343 w 425"/>
                  <a:gd name="T5" fmla="*/ 31 h 146"/>
                  <a:gd name="T6" fmla="*/ 346 w 425"/>
                  <a:gd name="T7" fmla="*/ 33 h 146"/>
                  <a:gd name="T8" fmla="*/ 384 w 425"/>
                  <a:gd name="T9" fmla="*/ 75 h 146"/>
                  <a:gd name="T10" fmla="*/ 418 w 425"/>
                  <a:gd name="T11" fmla="*/ 129 h 146"/>
                  <a:gd name="T12" fmla="*/ 425 w 425"/>
                  <a:gd name="T13" fmla="*/ 144 h 146"/>
                  <a:gd name="T14" fmla="*/ 423 w 425"/>
                  <a:gd name="T15" fmla="*/ 146 h 146"/>
                  <a:gd name="T16" fmla="*/ 362 w 425"/>
                  <a:gd name="T17" fmla="*/ 117 h 146"/>
                  <a:gd name="T18" fmla="*/ 323 w 425"/>
                  <a:gd name="T19" fmla="*/ 105 h 146"/>
                  <a:gd name="T20" fmla="*/ 295 w 425"/>
                  <a:gd name="T21" fmla="*/ 100 h 146"/>
                  <a:gd name="T22" fmla="*/ 266 w 425"/>
                  <a:gd name="T23" fmla="*/ 96 h 146"/>
                  <a:gd name="T24" fmla="*/ 238 w 425"/>
                  <a:gd name="T25" fmla="*/ 96 h 146"/>
                  <a:gd name="T26" fmla="*/ 185 w 425"/>
                  <a:gd name="T27" fmla="*/ 97 h 146"/>
                  <a:gd name="T28" fmla="*/ 132 w 425"/>
                  <a:gd name="T29" fmla="*/ 102 h 146"/>
                  <a:gd name="T30" fmla="*/ 40 w 425"/>
                  <a:gd name="T31" fmla="*/ 119 h 146"/>
                  <a:gd name="T32" fmla="*/ 8 w 425"/>
                  <a:gd name="T33" fmla="*/ 126 h 146"/>
                  <a:gd name="T34" fmla="*/ 0 w 425"/>
                  <a:gd name="T35" fmla="*/ 127 h 146"/>
                  <a:gd name="T36" fmla="*/ 14 w 425"/>
                  <a:gd name="T37" fmla="*/ 100 h 146"/>
                  <a:gd name="T38" fmla="*/ 29 w 425"/>
                  <a:gd name="T39" fmla="*/ 73 h 146"/>
                  <a:gd name="T40" fmla="*/ 46 w 425"/>
                  <a:gd name="T41" fmla="*/ 47 h 146"/>
                  <a:gd name="T42" fmla="*/ 66 w 425"/>
                  <a:gd name="T43" fmla="*/ 24 h 146"/>
                  <a:gd name="T44" fmla="*/ 88 w 425"/>
                  <a:gd name="T45" fmla="*/ 3 h 146"/>
                  <a:gd name="T46" fmla="*/ 102 w 425"/>
                  <a:gd name="T47" fmla="*/ 2 h 146"/>
                  <a:gd name="T48" fmla="*/ 117 w 425"/>
                  <a:gd name="T49" fmla="*/ 4 h 146"/>
                  <a:gd name="T50" fmla="*/ 200 w 425"/>
                  <a:gd name="T51" fmla="*/ 33 h 146"/>
                  <a:gd name="T52" fmla="*/ 218 w 425"/>
                  <a:gd name="T53" fmla="*/ 32 h 146"/>
                  <a:gd name="T54" fmla="*/ 242 w 425"/>
                  <a:gd name="T55" fmla="*/ 23 h 146"/>
                  <a:gd name="T56" fmla="*/ 289 w 425"/>
                  <a:gd name="T57" fmla="*/ 8 h 1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425" h="146">
                    <a:moveTo>
                      <a:pt x="289" y="8"/>
                    </a:moveTo>
                    <a:cubicBezTo>
                      <a:pt x="293" y="7"/>
                      <a:pt x="299" y="10"/>
                      <a:pt x="304" y="11"/>
                    </a:cubicBezTo>
                    <a:cubicBezTo>
                      <a:pt x="320" y="13"/>
                      <a:pt x="330" y="25"/>
                      <a:pt x="343" y="31"/>
                    </a:cubicBezTo>
                    <a:cubicBezTo>
                      <a:pt x="344" y="32"/>
                      <a:pt x="346" y="32"/>
                      <a:pt x="346" y="33"/>
                    </a:cubicBezTo>
                    <a:cubicBezTo>
                      <a:pt x="358" y="48"/>
                      <a:pt x="374" y="58"/>
                      <a:pt x="384" y="75"/>
                    </a:cubicBezTo>
                    <a:cubicBezTo>
                      <a:pt x="395" y="93"/>
                      <a:pt x="407" y="111"/>
                      <a:pt x="418" y="129"/>
                    </a:cubicBezTo>
                    <a:cubicBezTo>
                      <a:pt x="421" y="134"/>
                      <a:pt x="423" y="139"/>
                      <a:pt x="425" y="144"/>
                    </a:cubicBezTo>
                    <a:cubicBezTo>
                      <a:pt x="424" y="144"/>
                      <a:pt x="424" y="145"/>
                      <a:pt x="423" y="146"/>
                    </a:cubicBezTo>
                    <a:cubicBezTo>
                      <a:pt x="406" y="130"/>
                      <a:pt x="384" y="123"/>
                      <a:pt x="362" y="117"/>
                    </a:cubicBezTo>
                    <a:cubicBezTo>
                      <a:pt x="349" y="113"/>
                      <a:pt x="336" y="109"/>
                      <a:pt x="323" y="105"/>
                    </a:cubicBezTo>
                    <a:cubicBezTo>
                      <a:pt x="314" y="103"/>
                      <a:pt x="304" y="101"/>
                      <a:pt x="295" y="100"/>
                    </a:cubicBezTo>
                    <a:cubicBezTo>
                      <a:pt x="285" y="98"/>
                      <a:pt x="275" y="96"/>
                      <a:pt x="266" y="96"/>
                    </a:cubicBezTo>
                    <a:cubicBezTo>
                      <a:pt x="256" y="95"/>
                      <a:pt x="247" y="96"/>
                      <a:pt x="238" y="96"/>
                    </a:cubicBezTo>
                    <a:cubicBezTo>
                      <a:pt x="220" y="96"/>
                      <a:pt x="203" y="96"/>
                      <a:pt x="185" y="97"/>
                    </a:cubicBezTo>
                    <a:cubicBezTo>
                      <a:pt x="167" y="98"/>
                      <a:pt x="150" y="101"/>
                      <a:pt x="132" y="102"/>
                    </a:cubicBezTo>
                    <a:cubicBezTo>
                      <a:pt x="101" y="105"/>
                      <a:pt x="71" y="114"/>
                      <a:pt x="40" y="119"/>
                    </a:cubicBezTo>
                    <a:cubicBezTo>
                      <a:pt x="30" y="120"/>
                      <a:pt x="19" y="124"/>
                      <a:pt x="8" y="126"/>
                    </a:cubicBezTo>
                    <a:cubicBezTo>
                      <a:pt x="6" y="127"/>
                      <a:pt x="4" y="127"/>
                      <a:pt x="0" y="127"/>
                    </a:cubicBezTo>
                    <a:cubicBezTo>
                      <a:pt x="2" y="116"/>
                      <a:pt x="10" y="109"/>
                      <a:pt x="14" y="100"/>
                    </a:cubicBezTo>
                    <a:cubicBezTo>
                      <a:pt x="18" y="91"/>
                      <a:pt x="24" y="82"/>
                      <a:pt x="29" y="73"/>
                    </a:cubicBezTo>
                    <a:cubicBezTo>
                      <a:pt x="34" y="64"/>
                      <a:pt x="40" y="55"/>
                      <a:pt x="46" y="47"/>
                    </a:cubicBezTo>
                    <a:cubicBezTo>
                      <a:pt x="52" y="38"/>
                      <a:pt x="59" y="31"/>
                      <a:pt x="66" y="24"/>
                    </a:cubicBezTo>
                    <a:cubicBezTo>
                      <a:pt x="73" y="17"/>
                      <a:pt x="81" y="10"/>
                      <a:pt x="88" y="3"/>
                    </a:cubicBezTo>
                    <a:cubicBezTo>
                      <a:pt x="93" y="4"/>
                      <a:pt x="97" y="7"/>
                      <a:pt x="102" y="2"/>
                    </a:cubicBezTo>
                    <a:cubicBezTo>
                      <a:pt x="104" y="0"/>
                      <a:pt x="112" y="2"/>
                      <a:pt x="117" y="4"/>
                    </a:cubicBezTo>
                    <a:cubicBezTo>
                      <a:pt x="145" y="13"/>
                      <a:pt x="172" y="24"/>
                      <a:pt x="200" y="33"/>
                    </a:cubicBezTo>
                    <a:cubicBezTo>
                      <a:pt x="205" y="35"/>
                      <a:pt x="212" y="34"/>
                      <a:pt x="218" y="32"/>
                    </a:cubicBezTo>
                    <a:cubicBezTo>
                      <a:pt x="226" y="30"/>
                      <a:pt x="234" y="26"/>
                      <a:pt x="242" y="23"/>
                    </a:cubicBezTo>
                    <a:cubicBezTo>
                      <a:pt x="257" y="18"/>
                      <a:pt x="273" y="13"/>
                      <a:pt x="289" y="8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82" name="Freeform 16"/>
              <p:cNvSpPr>
                <a:spLocks/>
              </p:cNvSpPr>
              <p:nvPr/>
            </p:nvSpPr>
            <p:spPr bwMode="auto">
              <a:xfrm>
                <a:off x="10633758" y="3124228"/>
                <a:ext cx="181051" cy="104749"/>
              </a:xfrm>
              <a:custGeom>
                <a:avLst/>
                <a:gdLst>
                  <a:gd name="T0" fmla="*/ 291 w 347"/>
                  <a:gd name="T1" fmla="*/ 4 h 201"/>
                  <a:gd name="T2" fmla="*/ 300 w 347"/>
                  <a:gd name="T3" fmla="*/ 0 h 201"/>
                  <a:gd name="T4" fmla="*/ 303 w 347"/>
                  <a:gd name="T5" fmla="*/ 16 h 201"/>
                  <a:gd name="T6" fmla="*/ 309 w 347"/>
                  <a:gd name="T7" fmla="*/ 44 h 201"/>
                  <a:gd name="T8" fmla="*/ 324 w 347"/>
                  <a:gd name="T9" fmla="*/ 68 h 201"/>
                  <a:gd name="T10" fmla="*/ 330 w 347"/>
                  <a:gd name="T11" fmla="*/ 74 h 201"/>
                  <a:gd name="T12" fmla="*/ 347 w 347"/>
                  <a:gd name="T13" fmla="*/ 92 h 201"/>
                  <a:gd name="T14" fmla="*/ 311 w 347"/>
                  <a:gd name="T15" fmla="*/ 136 h 201"/>
                  <a:gd name="T16" fmla="*/ 276 w 347"/>
                  <a:gd name="T17" fmla="*/ 164 h 201"/>
                  <a:gd name="T18" fmla="*/ 225 w 347"/>
                  <a:gd name="T19" fmla="*/ 191 h 201"/>
                  <a:gd name="T20" fmla="*/ 146 w 347"/>
                  <a:gd name="T21" fmla="*/ 198 h 201"/>
                  <a:gd name="T22" fmla="*/ 87 w 347"/>
                  <a:gd name="T23" fmla="*/ 183 h 201"/>
                  <a:gd name="T24" fmla="*/ 68 w 347"/>
                  <a:gd name="T25" fmla="*/ 174 h 201"/>
                  <a:gd name="T26" fmla="*/ 27 w 347"/>
                  <a:gd name="T27" fmla="*/ 146 h 201"/>
                  <a:gd name="T28" fmla="*/ 2 w 347"/>
                  <a:gd name="T29" fmla="*/ 106 h 201"/>
                  <a:gd name="T30" fmla="*/ 0 w 347"/>
                  <a:gd name="T31" fmla="*/ 94 h 201"/>
                  <a:gd name="T32" fmla="*/ 20 w 347"/>
                  <a:gd name="T33" fmla="*/ 85 h 201"/>
                  <a:gd name="T34" fmla="*/ 35 w 347"/>
                  <a:gd name="T35" fmla="*/ 46 h 201"/>
                  <a:gd name="T36" fmla="*/ 39 w 347"/>
                  <a:gd name="T37" fmla="*/ 4 h 201"/>
                  <a:gd name="T38" fmla="*/ 102 w 347"/>
                  <a:gd name="T39" fmla="*/ 24 h 201"/>
                  <a:gd name="T40" fmla="*/ 161 w 347"/>
                  <a:gd name="T41" fmla="*/ 25 h 201"/>
                  <a:gd name="T42" fmla="*/ 170 w 347"/>
                  <a:gd name="T43" fmla="*/ 25 h 201"/>
                  <a:gd name="T44" fmla="*/ 227 w 347"/>
                  <a:gd name="T45" fmla="*/ 23 h 201"/>
                  <a:gd name="T46" fmla="*/ 233 w 347"/>
                  <a:gd name="T47" fmla="*/ 22 h 201"/>
                  <a:gd name="T48" fmla="*/ 291 w 347"/>
                  <a:gd name="T49" fmla="*/ 4 h 20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347" h="201">
                    <a:moveTo>
                      <a:pt x="291" y="4"/>
                    </a:moveTo>
                    <a:cubicBezTo>
                      <a:pt x="293" y="3"/>
                      <a:pt x="296" y="2"/>
                      <a:pt x="300" y="0"/>
                    </a:cubicBezTo>
                    <a:cubicBezTo>
                      <a:pt x="301" y="6"/>
                      <a:pt x="302" y="11"/>
                      <a:pt x="303" y="16"/>
                    </a:cubicBezTo>
                    <a:cubicBezTo>
                      <a:pt x="305" y="25"/>
                      <a:pt x="307" y="34"/>
                      <a:pt x="309" y="44"/>
                    </a:cubicBezTo>
                    <a:cubicBezTo>
                      <a:pt x="310" y="54"/>
                      <a:pt x="317" y="61"/>
                      <a:pt x="324" y="68"/>
                    </a:cubicBezTo>
                    <a:cubicBezTo>
                      <a:pt x="326" y="70"/>
                      <a:pt x="328" y="72"/>
                      <a:pt x="330" y="74"/>
                    </a:cubicBezTo>
                    <a:cubicBezTo>
                      <a:pt x="335" y="80"/>
                      <a:pt x="341" y="85"/>
                      <a:pt x="347" y="92"/>
                    </a:cubicBezTo>
                    <a:cubicBezTo>
                      <a:pt x="336" y="108"/>
                      <a:pt x="326" y="124"/>
                      <a:pt x="311" y="136"/>
                    </a:cubicBezTo>
                    <a:cubicBezTo>
                      <a:pt x="299" y="144"/>
                      <a:pt x="288" y="155"/>
                      <a:pt x="276" y="164"/>
                    </a:cubicBezTo>
                    <a:cubicBezTo>
                      <a:pt x="261" y="176"/>
                      <a:pt x="243" y="184"/>
                      <a:pt x="225" y="191"/>
                    </a:cubicBezTo>
                    <a:cubicBezTo>
                      <a:pt x="199" y="200"/>
                      <a:pt x="172" y="201"/>
                      <a:pt x="146" y="198"/>
                    </a:cubicBezTo>
                    <a:cubicBezTo>
                      <a:pt x="126" y="195"/>
                      <a:pt x="106" y="191"/>
                      <a:pt x="87" y="183"/>
                    </a:cubicBezTo>
                    <a:cubicBezTo>
                      <a:pt x="80" y="181"/>
                      <a:pt x="74" y="178"/>
                      <a:pt x="68" y="174"/>
                    </a:cubicBezTo>
                    <a:cubicBezTo>
                      <a:pt x="53" y="166"/>
                      <a:pt x="39" y="158"/>
                      <a:pt x="27" y="146"/>
                    </a:cubicBezTo>
                    <a:cubicBezTo>
                      <a:pt x="16" y="134"/>
                      <a:pt x="5" y="122"/>
                      <a:pt x="2" y="106"/>
                    </a:cubicBezTo>
                    <a:cubicBezTo>
                      <a:pt x="1" y="102"/>
                      <a:pt x="1" y="98"/>
                      <a:pt x="0" y="94"/>
                    </a:cubicBezTo>
                    <a:cubicBezTo>
                      <a:pt x="8" y="91"/>
                      <a:pt x="14" y="88"/>
                      <a:pt x="20" y="85"/>
                    </a:cubicBezTo>
                    <a:cubicBezTo>
                      <a:pt x="25" y="72"/>
                      <a:pt x="31" y="59"/>
                      <a:pt x="35" y="46"/>
                    </a:cubicBezTo>
                    <a:cubicBezTo>
                      <a:pt x="38" y="32"/>
                      <a:pt x="38" y="18"/>
                      <a:pt x="39" y="4"/>
                    </a:cubicBezTo>
                    <a:cubicBezTo>
                      <a:pt x="59" y="15"/>
                      <a:pt x="80" y="21"/>
                      <a:pt x="102" y="24"/>
                    </a:cubicBezTo>
                    <a:cubicBezTo>
                      <a:pt x="121" y="26"/>
                      <a:pt x="141" y="25"/>
                      <a:pt x="161" y="25"/>
                    </a:cubicBezTo>
                    <a:cubicBezTo>
                      <a:pt x="164" y="25"/>
                      <a:pt x="167" y="25"/>
                      <a:pt x="170" y="25"/>
                    </a:cubicBezTo>
                    <a:cubicBezTo>
                      <a:pt x="189" y="27"/>
                      <a:pt x="208" y="25"/>
                      <a:pt x="227" y="23"/>
                    </a:cubicBezTo>
                    <a:cubicBezTo>
                      <a:pt x="229" y="22"/>
                      <a:pt x="231" y="22"/>
                      <a:pt x="233" y="22"/>
                    </a:cubicBezTo>
                    <a:cubicBezTo>
                      <a:pt x="253" y="19"/>
                      <a:pt x="273" y="13"/>
                      <a:pt x="291" y="4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83" name="Freeform 17"/>
              <p:cNvSpPr>
                <a:spLocks/>
              </p:cNvSpPr>
              <p:nvPr/>
            </p:nvSpPr>
            <p:spPr bwMode="auto">
              <a:xfrm>
                <a:off x="10643240" y="2982872"/>
                <a:ext cx="4190" cy="7277"/>
              </a:xfrm>
              <a:custGeom>
                <a:avLst/>
                <a:gdLst>
                  <a:gd name="T0" fmla="*/ 8 w 8"/>
                  <a:gd name="T1" fmla="*/ 0 h 14"/>
                  <a:gd name="T2" fmla="*/ 5 w 8"/>
                  <a:gd name="T3" fmla="*/ 14 h 14"/>
                  <a:gd name="T4" fmla="*/ 2 w 8"/>
                  <a:gd name="T5" fmla="*/ 13 h 14"/>
                  <a:gd name="T6" fmla="*/ 8 w 8"/>
                  <a:gd name="T7" fmla="*/ 0 h 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8" h="14">
                    <a:moveTo>
                      <a:pt x="8" y="0"/>
                    </a:moveTo>
                    <a:cubicBezTo>
                      <a:pt x="7" y="6"/>
                      <a:pt x="6" y="10"/>
                      <a:pt x="5" y="14"/>
                    </a:cubicBezTo>
                    <a:cubicBezTo>
                      <a:pt x="4" y="13"/>
                      <a:pt x="3" y="13"/>
                      <a:pt x="2" y="13"/>
                    </a:cubicBezTo>
                    <a:cubicBezTo>
                      <a:pt x="1" y="9"/>
                      <a:pt x="0" y="4"/>
                      <a:pt x="8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84" name="Freeform 18"/>
              <p:cNvSpPr>
                <a:spLocks/>
              </p:cNvSpPr>
              <p:nvPr/>
            </p:nvSpPr>
            <p:spPr bwMode="auto">
              <a:xfrm>
                <a:off x="10620306" y="2961481"/>
                <a:ext cx="23376" cy="16098"/>
              </a:xfrm>
              <a:custGeom>
                <a:avLst/>
                <a:gdLst>
                  <a:gd name="T0" fmla="*/ 44 w 45"/>
                  <a:gd name="T1" fmla="*/ 0 h 31"/>
                  <a:gd name="T2" fmla="*/ 20 w 45"/>
                  <a:gd name="T3" fmla="*/ 31 h 31"/>
                  <a:gd name="T4" fmla="*/ 3 w 45"/>
                  <a:gd name="T5" fmla="*/ 11 h 31"/>
                  <a:gd name="T6" fmla="*/ 13 w 45"/>
                  <a:gd name="T7" fmla="*/ 4 h 31"/>
                  <a:gd name="T8" fmla="*/ 44 w 45"/>
                  <a:gd name="T9" fmla="*/ 0 h 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" h="31">
                    <a:moveTo>
                      <a:pt x="44" y="0"/>
                    </a:moveTo>
                    <a:cubicBezTo>
                      <a:pt x="45" y="15"/>
                      <a:pt x="33" y="30"/>
                      <a:pt x="20" y="31"/>
                    </a:cubicBezTo>
                    <a:cubicBezTo>
                      <a:pt x="11" y="31"/>
                      <a:pt x="0" y="20"/>
                      <a:pt x="3" y="11"/>
                    </a:cubicBezTo>
                    <a:cubicBezTo>
                      <a:pt x="5" y="8"/>
                      <a:pt x="10" y="5"/>
                      <a:pt x="13" y="4"/>
                    </a:cubicBezTo>
                    <a:cubicBezTo>
                      <a:pt x="23" y="2"/>
                      <a:pt x="33" y="2"/>
                      <a:pt x="44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85" name="Freeform 19"/>
              <p:cNvSpPr>
                <a:spLocks/>
              </p:cNvSpPr>
              <p:nvPr/>
            </p:nvSpPr>
            <p:spPr bwMode="auto">
              <a:xfrm>
                <a:off x="10624937" y="2918258"/>
                <a:ext cx="185682" cy="39033"/>
              </a:xfrm>
              <a:custGeom>
                <a:avLst/>
                <a:gdLst>
                  <a:gd name="T0" fmla="*/ 299 w 356"/>
                  <a:gd name="T1" fmla="*/ 0 h 75"/>
                  <a:gd name="T2" fmla="*/ 303 w 356"/>
                  <a:gd name="T3" fmla="*/ 2 h 75"/>
                  <a:gd name="T4" fmla="*/ 314 w 356"/>
                  <a:gd name="T5" fmla="*/ 14 h 75"/>
                  <a:gd name="T6" fmla="*/ 324 w 356"/>
                  <a:gd name="T7" fmla="*/ 41 h 75"/>
                  <a:gd name="T8" fmla="*/ 356 w 356"/>
                  <a:gd name="T9" fmla="*/ 64 h 75"/>
                  <a:gd name="T10" fmla="*/ 354 w 356"/>
                  <a:gd name="T11" fmla="*/ 75 h 75"/>
                  <a:gd name="T12" fmla="*/ 348 w 356"/>
                  <a:gd name="T13" fmla="*/ 74 h 75"/>
                  <a:gd name="T14" fmla="*/ 316 w 356"/>
                  <a:gd name="T15" fmla="*/ 54 h 75"/>
                  <a:gd name="T16" fmla="*/ 299 w 356"/>
                  <a:gd name="T17" fmla="*/ 27 h 75"/>
                  <a:gd name="T18" fmla="*/ 265 w 356"/>
                  <a:gd name="T19" fmla="*/ 47 h 75"/>
                  <a:gd name="T20" fmla="*/ 231 w 356"/>
                  <a:gd name="T21" fmla="*/ 53 h 75"/>
                  <a:gd name="T22" fmla="*/ 193 w 356"/>
                  <a:gd name="T23" fmla="*/ 39 h 75"/>
                  <a:gd name="T24" fmla="*/ 185 w 356"/>
                  <a:gd name="T25" fmla="*/ 32 h 75"/>
                  <a:gd name="T26" fmla="*/ 161 w 356"/>
                  <a:gd name="T27" fmla="*/ 49 h 75"/>
                  <a:gd name="T28" fmla="*/ 139 w 356"/>
                  <a:gd name="T29" fmla="*/ 55 h 75"/>
                  <a:gd name="T30" fmla="*/ 95 w 356"/>
                  <a:gd name="T31" fmla="*/ 44 h 75"/>
                  <a:gd name="T32" fmla="*/ 86 w 356"/>
                  <a:gd name="T33" fmla="*/ 36 h 75"/>
                  <a:gd name="T34" fmla="*/ 65 w 356"/>
                  <a:gd name="T35" fmla="*/ 45 h 75"/>
                  <a:gd name="T36" fmla="*/ 12 w 356"/>
                  <a:gd name="T37" fmla="*/ 50 h 75"/>
                  <a:gd name="T38" fmla="*/ 0 w 356"/>
                  <a:gd name="T39" fmla="*/ 48 h 75"/>
                  <a:gd name="T40" fmla="*/ 2 w 356"/>
                  <a:gd name="T41" fmla="*/ 37 h 75"/>
                  <a:gd name="T42" fmla="*/ 34 w 356"/>
                  <a:gd name="T43" fmla="*/ 38 h 75"/>
                  <a:gd name="T44" fmla="*/ 78 w 356"/>
                  <a:gd name="T45" fmla="*/ 17 h 75"/>
                  <a:gd name="T46" fmla="*/ 96 w 356"/>
                  <a:gd name="T47" fmla="*/ 25 h 75"/>
                  <a:gd name="T48" fmla="*/ 116 w 356"/>
                  <a:gd name="T49" fmla="*/ 41 h 75"/>
                  <a:gd name="T50" fmla="*/ 134 w 356"/>
                  <a:gd name="T51" fmla="*/ 43 h 75"/>
                  <a:gd name="T52" fmla="*/ 154 w 356"/>
                  <a:gd name="T53" fmla="*/ 37 h 75"/>
                  <a:gd name="T54" fmla="*/ 169 w 356"/>
                  <a:gd name="T55" fmla="*/ 23 h 75"/>
                  <a:gd name="T56" fmla="*/ 177 w 356"/>
                  <a:gd name="T57" fmla="*/ 2 h 75"/>
                  <a:gd name="T58" fmla="*/ 192 w 356"/>
                  <a:gd name="T59" fmla="*/ 8 h 75"/>
                  <a:gd name="T60" fmla="*/ 198 w 356"/>
                  <a:gd name="T61" fmla="*/ 26 h 75"/>
                  <a:gd name="T62" fmla="*/ 231 w 356"/>
                  <a:gd name="T63" fmla="*/ 41 h 75"/>
                  <a:gd name="T64" fmla="*/ 279 w 356"/>
                  <a:gd name="T65" fmla="*/ 20 h 75"/>
                  <a:gd name="T66" fmla="*/ 299 w 356"/>
                  <a:gd name="T67" fmla="*/ 0 h 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356" h="75">
                    <a:moveTo>
                      <a:pt x="299" y="0"/>
                    </a:moveTo>
                    <a:cubicBezTo>
                      <a:pt x="301" y="1"/>
                      <a:pt x="302" y="1"/>
                      <a:pt x="303" y="2"/>
                    </a:cubicBezTo>
                    <a:cubicBezTo>
                      <a:pt x="310" y="4"/>
                      <a:pt x="314" y="6"/>
                      <a:pt x="314" y="14"/>
                    </a:cubicBezTo>
                    <a:cubicBezTo>
                      <a:pt x="315" y="24"/>
                      <a:pt x="318" y="33"/>
                      <a:pt x="324" y="41"/>
                    </a:cubicBezTo>
                    <a:cubicBezTo>
                      <a:pt x="331" y="54"/>
                      <a:pt x="343" y="62"/>
                      <a:pt x="356" y="64"/>
                    </a:cubicBezTo>
                    <a:cubicBezTo>
                      <a:pt x="354" y="75"/>
                      <a:pt x="354" y="75"/>
                      <a:pt x="354" y="75"/>
                    </a:cubicBezTo>
                    <a:cubicBezTo>
                      <a:pt x="352" y="74"/>
                      <a:pt x="350" y="74"/>
                      <a:pt x="348" y="74"/>
                    </a:cubicBezTo>
                    <a:cubicBezTo>
                      <a:pt x="334" y="73"/>
                      <a:pt x="324" y="65"/>
                      <a:pt x="316" y="54"/>
                    </a:cubicBezTo>
                    <a:cubicBezTo>
                      <a:pt x="310" y="45"/>
                      <a:pt x="305" y="36"/>
                      <a:pt x="299" y="27"/>
                    </a:cubicBezTo>
                    <a:cubicBezTo>
                      <a:pt x="288" y="33"/>
                      <a:pt x="277" y="41"/>
                      <a:pt x="265" y="47"/>
                    </a:cubicBezTo>
                    <a:cubicBezTo>
                      <a:pt x="254" y="52"/>
                      <a:pt x="242" y="54"/>
                      <a:pt x="231" y="53"/>
                    </a:cubicBezTo>
                    <a:cubicBezTo>
                      <a:pt x="217" y="52"/>
                      <a:pt x="204" y="47"/>
                      <a:pt x="193" y="39"/>
                    </a:cubicBezTo>
                    <a:cubicBezTo>
                      <a:pt x="190" y="37"/>
                      <a:pt x="188" y="35"/>
                      <a:pt x="185" y="32"/>
                    </a:cubicBezTo>
                    <a:cubicBezTo>
                      <a:pt x="177" y="42"/>
                      <a:pt x="172" y="46"/>
                      <a:pt x="161" y="49"/>
                    </a:cubicBezTo>
                    <a:cubicBezTo>
                      <a:pt x="153" y="51"/>
                      <a:pt x="146" y="53"/>
                      <a:pt x="139" y="55"/>
                    </a:cubicBezTo>
                    <a:cubicBezTo>
                      <a:pt x="122" y="59"/>
                      <a:pt x="108" y="54"/>
                      <a:pt x="95" y="44"/>
                    </a:cubicBezTo>
                    <a:cubicBezTo>
                      <a:pt x="92" y="41"/>
                      <a:pt x="89" y="39"/>
                      <a:pt x="86" y="36"/>
                    </a:cubicBezTo>
                    <a:cubicBezTo>
                      <a:pt x="79" y="40"/>
                      <a:pt x="72" y="43"/>
                      <a:pt x="65" y="45"/>
                    </a:cubicBezTo>
                    <a:cubicBezTo>
                      <a:pt x="48" y="51"/>
                      <a:pt x="30" y="53"/>
                      <a:pt x="12" y="50"/>
                    </a:cubicBezTo>
                    <a:cubicBezTo>
                      <a:pt x="8" y="50"/>
                      <a:pt x="4" y="49"/>
                      <a:pt x="0" y="48"/>
                    </a:cubicBezTo>
                    <a:cubicBezTo>
                      <a:pt x="2" y="37"/>
                      <a:pt x="2" y="37"/>
                      <a:pt x="2" y="37"/>
                    </a:cubicBezTo>
                    <a:cubicBezTo>
                      <a:pt x="12" y="39"/>
                      <a:pt x="23" y="39"/>
                      <a:pt x="34" y="38"/>
                    </a:cubicBezTo>
                    <a:cubicBezTo>
                      <a:pt x="50" y="37"/>
                      <a:pt x="69" y="35"/>
                      <a:pt x="78" y="17"/>
                    </a:cubicBezTo>
                    <a:cubicBezTo>
                      <a:pt x="86" y="16"/>
                      <a:pt x="92" y="19"/>
                      <a:pt x="96" y="25"/>
                    </a:cubicBezTo>
                    <a:cubicBezTo>
                      <a:pt x="101" y="32"/>
                      <a:pt x="108" y="37"/>
                      <a:pt x="116" y="41"/>
                    </a:cubicBezTo>
                    <a:cubicBezTo>
                      <a:pt x="122" y="44"/>
                      <a:pt x="128" y="45"/>
                      <a:pt x="134" y="43"/>
                    </a:cubicBezTo>
                    <a:cubicBezTo>
                      <a:pt x="141" y="41"/>
                      <a:pt x="147" y="39"/>
                      <a:pt x="154" y="37"/>
                    </a:cubicBezTo>
                    <a:cubicBezTo>
                      <a:pt x="161" y="35"/>
                      <a:pt x="166" y="31"/>
                      <a:pt x="169" y="23"/>
                    </a:cubicBezTo>
                    <a:cubicBezTo>
                      <a:pt x="170" y="16"/>
                      <a:pt x="174" y="10"/>
                      <a:pt x="177" y="2"/>
                    </a:cubicBezTo>
                    <a:cubicBezTo>
                      <a:pt x="183" y="4"/>
                      <a:pt x="188" y="7"/>
                      <a:pt x="192" y="8"/>
                    </a:cubicBezTo>
                    <a:cubicBezTo>
                      <a:pt x="194" y="15"/>
                      <a:pt x="194" y="23"/>
                      <a:pt x="198" y="26"/>
                    </a:cubicBezTo>
                    <a:cubicBezTo>
                      <a:pt x="207" y="34"/>
                      <a:pt x="217" y="42"/>
                      <a:pt x="231" y="41"/>
                    </a:cubicBezTo>
                    <a:cubicBezTo>
                      <a:pt x="249" y="39"/>
                      <a:pt x="265" y="31"/>
                      <a:pt x="279" y="20"/>
                    </a:cubicBezTo>
                    <a:cubicBezTo>
                      <a:pt x="286" y="14"/>
                      <a:pt x="292" y="7"/>
                      <a:pt x="299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86" name="Freeform 20"/>
              <p:cNvSpPr>
                <a:spLocks/>
              </p:cNvSpPr>
              <p:nvPr/>
            </p:nvSpPr>
            <p:spPr bwMode="auto">
              <a:xfrm>
                <a:off x="10344870" y="3162820"/>
                <a:ext cx="662899" cy="445902"/>
              </a:xfrm>
              <a:custGeom>
                <a:avLst/>
                <a:gdLst>
                  <a:gd name="T0" fmla="*/ 1029 w 1271"/>
                  <a:gd name="T1" fmla="*/ 22 h 855"/>
                  <a:gd name="T2" fmla="*/ 1120 w 1271"/>
                  <a:gd name="T3" fmla="*/ 72 h 855"/>
                  <a:gd name="T4" fmla="*/ 1200 w 1271"/>
                  <a:gd name="T5" fmla="*/ 216 h 855"/>
                  <a:gd name="T6" fmla="*/ 1245 w 1271"/>
                  <a:gd name="T7" fmla="*/ 424 h 855"/>
                  <a:gd name="T8" fmla="*/ 1266 w 1271"/>
                  <a:gd name="T9" fmla="*/ 615 h 855"/>
                  <a:gd name="T10" fmla="*/ 1231 w 1271"/>
                  <a:gd name="T11" fmla="*/ 824 h 855"/>
                  <a:gd name="T12" fmla="*/ 1159 w 1271"/>
                  <a:gd name="T13" fmla="*/ 851 h 855"/>
                  <a:gd name="T14" fmla="*/ 999 w 1271"/>
                  <a:gd name="T15" fmla="*/ 814 h 855"/>
                  <a:gd name="T16" fmla="*/ 913 w 1271"/>
                  <a:gd name="T17" fmla="*/ 736 h 855"/>
                  <a:gd name="T18" fmla="*/ 852 w 1271"/>
                  <a:gd name="T19" fmla="*/ 656 h 855"/>
                  <a:gd name="T20" fmla="*/ 905 w 1271"/>
                  <a:gd name="T21" fmla="*/ 612 h 855"/>
                  <a:gd name="T22" fmla="*/ 893 w 1271"/>
                  <a:gd name="T23" fmla="*/ 439 h 855"/>
                  <a:gd name="T24" fmla="*/ 881 w 1271"/>
                  <a:gd name="T25" fmla="*/ 432 h 855"/>
                  <a:gd name="T26" fmla="*/ 1054 w 1271"/>
                  <a:gd name="T27" fmla="*/ 470 h 855"/>
                  <a:gd name="T28" fmla="*/ 1137 w 1271"/>
                  <a:gd name="T29" fmla="*/ 523 h 855"/>
                  <a:gd name="T30" fmla="*/ 1166 w 1271"/>
                  <a:gd name="T31" fmla="*/ 546 h 855"/>
                  <a:gd name="T32" fmla="*/ 1129 w 1271"/>
                  <a:gd name="T33" fmla="*/ 496 h 855"/>
                  <a:gd name="T34" fmla="*/ 1043 w 1271"/>
                  <a:gd name="T35" fmla="*/ 447 h 855"/>
                  <a:gd name="T36" fmla="*/ 910 w 1271"/>
                  <a:gd name="T37" fmla="*/ 410 h 855"/>
                  <a:gd name="T38" fmla="*/ 835 w 1271"/>
                  <a:gd name="T39" fmla="*/ 436 h 855"/>
                  <a:gd name="T40" fmla="*/ 679 w 1271"/>
                  <a:gd name="T41" fmla="*/ 442 h 855"/>
                  <a:gd name="T42" fmla="*/ 583 w 1271"/>
                  <a:gd name="T43" fmla="*/ 509 h 855"/>
                  <a:gd name="T44" fmla="*/ 602 w 1271"/>
                  <a:gd name="T45" fmla="*/ 424 h 855"/>
                  <a:gd name="T46" fmla="*/ 627 w 1271"/>
                  <a:gd name="T47" fmla="*/ 353 h 855"/>
                  <a:gd name="T48" fmla="*/ 696 w 1271"/>
                  <a:gd name="T49" fmla="*/ 358 h 855"/>
                  <a:gd name="T50" fmla="*/ 709 w 1271"/>
                  <a:gd name="T51" fmla="*/ 361 h 855"/>
                  <a:gd name="T52" fmla="*/ 647 w 1271"/>
                  <a:gd name="T53" fmla="*/ 312 h 855"/>
                  <a:gd name="T54" fmla="*/ 585 w 1271"/>
                  <a:gd name="T55" fmla="*/ 427 h 855"/>
                  <a:gd name="T56" fmla="*/ 547 w 1271"/>
                  <a:gd name="T57" fmla="*/ 534 h 855"/>
                  <a:gd name="T58" fmla="*/ 495 w 1271"/>
                  <a:gd name="T59" fmla="*/ 601 h 855"/>
                  <a:gd name="T60" fmla="*/ 502 w 1271"/>
                  <a:gd name="T61" fmla="*/ 654 h 855"/>
                  <a:gd name="T62" fmla="*/ 470 w 1271"/>
                  <a:gd name="T63" fmla="*/ 753 h 855"/>
                  <a:gd name="T64" fmla="*/ 444 w 1271"/>
                  <a:gd name="T65" fmla="*/ 831 h 855"/>
                  <a:gd name="T66" fmla="*/ 334 w 1271"/>
                  <a:gd name="T67" fmla="*/ 817 h 855"/>
                  <a:gd name="T68" fmla="*/ 252 w 1271"/>
                  <a:gd name="T69" fmla="*/ 797 h 855"/>
                  <a:gd name="T70" fmla="*/ 252 w 1271"/>
                  <a:gd name="T71" fmla="*/ 715 h 855"/>
                  <a:gd name="T72" fmla="*/ 213 w 1271"/>
                  <a:gd name="T73" fmla="*/ 753 h 855"/>
                  <a:gd name="T74" fmla="*/ 136 w 1271"/>
                  <a:gd name="T75" fmla="*/ 786 h 855"/>
                  <a:gd name="T76" fmla="*/ 174 w 1271"/>
                  <a:gd name="T77" fmla="*/ 751 h 855"/>
                  <a:gd name="T78" fmla="*/ 103 w 1271"/>
                  <a:gd name="T79" fmla="*/ 685 h 855"/>
                  <a:gd name="T80" fmla="*/ 57 w 1271"/>
                  <a:gd name="T81" fmla="*/ 671 h 855"/>
                  <a:gd name="T82" fmla="*/ 71 w 1271"/>
                  <a:gd name="T83" fmla="*/ 624 h 855"/>
                  <a:gd name="T84" fmla="*/ 1 w 1271"/>
                  <a:gd name="T85" fmla="*/ 606 h 855"/>
                  <a:gd name="T86" fmla="*/ 130 w 1271"/>
                  <a:gd name="T87" fmla="*/ 351 h 855"/>
                  <a:gd name="T88" fmla="*/ 208 w 1271"/>
                  <a:gd name="T89" fmla="*/ 205 h 855"/>
                  <a:gd name="T90" fmla="*/ 300 w 1271"/>
                  <a:gd name="T91" fmla="*/ 87 h 855"/>
                  <a:gd name="T92" fmla="*/ 427 w 1271"/>
                  <a:gd name="T93" fmla="*/ 25 h 855"/>
                  <a:gd name="T94" fmla="*/ 539 w 1271"/>
                  <a:gd name="T95" fmla="*/ 3 h 855"/>
                  <a:gd name="T96" fmla="*/ 637 w 1271"/>
                  <a:gd name="T97" fmla="*/ 119 h 855"/>
                  <a:gd name="T98" fmla="*/ 824 w 1271"/>
                  <a:gd name="T99" fmla="*/ 111 h 855"/>
                  <a:gd name="T100" fmla="*/ 901 w 1271"/>
                  <a:gd name="T101" fmla="*/ 47 h 855"/>
                  <a:gd name="T102" fmla="*/ 933 w 1271"/>
                  <a:gd name="T103" fmla="*/ 2 h 85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1271" h="855">
                    <a:moveTo>
                      <a:pt x="969" y="9"/>
                    </a:moveTo>
                    <a:cubicBezTo>
                      <a:pt x="985" y="13"/>
                      <a:pt x="1000" y="17"/>
                      <a:pt x="1016" y="21"/>
                    </a:cubicBezTo>
                    <a:cubicBezTo>
                      <a:pt x="1020" y="22"/>
                      <a:pt x="1024" y="21"/>
                      <a:pt x="1029" y="22"/>
                    </a:cubicBezTo>
                    <a:cubicBezTo>
                      <a:pt x="1048" y="27"/>
                      <a:pt x="1066" y="36"/>
                      <a:pt x="1084" y="44"/>
                    </a:cubicBezTo>
                    <a:cubicBezTo>
                      <a:pt x="1092" y="47"/>
                      <a:pt x="1099" y="55"/>
                      <a:pt x="1106" y="61"/>
                    </a:cubicBezTo>
                    <a:cubicBezTo>
                      <a:pt x="1111" y="64"/>
                      <a:pt x="1115" y="69"/>
                      <a:pt x="1120" y="72"/>
                    </a:cubicBezTo>
                    <a:cubicBezTo>
                      <a:pt x="1145" y="87"/>
                      <a:pt x="1164" y="109"/>
                      <a:pt x="1174" y="137"/>
                    </a:cubicBezTo>
                    <a:cubicBezTo>
                      <a:pt x="1179" y="150"/>
                      <a:pt x="1182" y="163"/>
                      <a:pt x="1186" y="176"/>
                    </a:cubicBezTo>
                    <a:cubicBezTo>
                      <a:pt x="1191" y="189"/>
                      <a:pt x="1195" y="203"/>
                      <a:pt x="1200" y="216"/>
                    </a:cubicBezTo>
                    <a:cubicBezTo>
                      <a:pt x="1210" y="247"/>
                      <a:pt x="1220" y="277"/>
                      <a:pt x="1226" y="309"/>
                    </a:cubicBezTo>
                    <a:cubicBezTo>
                      <a:pt x="1228" y="324"/>
                      <a:pt x="1232" y="338"/>
                      <a:pt x="1234" y="352"/>
                    </a:cubicBezTo>
                    <a:cubicBezTo>
                      <a:pt x="1238" y="376"/>
                      <a:pt x="1242" y="400"/>
                      <a:pt x="1245" y="424"/>
                    </a:cubicBezTo>
                    <a:cubicBezTo>
                      <a:pt x="1247" y="448"/>
                      <a:pt x="1249" y="473"/>
                      <a:pt x="1252" y="497"/>
                    </a:cubicBezTo>
                    <a:cubicBezTo>
                      <a:pt x="1254" y="522"/>
                      <a:pt x="1257" y="547"/>
                      <a:pt x="1260" y="572"/>
                    </a:cubicBezTo>
                    <a:cubicBezTo>
                      <a:pt x="1262" y="586"/>
                      <a:pt x="1265" y="601"/>
                      <a:pt x="1266" y="615"/>
                    </a:cubicBezTo>
                    <a:cubicBezTo>
                      <a:pt x="1271" y="652"/>
                      <a:pt x="1269" y="689"/>
                      <a:pt x="1264" y="726"/>
                    </a:cubicBezTo>
                    <a:cubicBezTo>
                      <a:pt x="1261" y="752"/>
                      <a:pt x="1254" y="777"/>
                      <a:pt x="1242" y="800"/>
                    </a:cubicBezTo>
                    <a:cubicBezTo>
                      <a:pt x="1238" y="808"/>
                      <a:pt x="1238" y="818"/>
                      <a:pt x="1231" y="824"/>
                    </a:cubicBezTo>
                    <a:cubicBezTo>
                      <a:pt x="1226" y="828"/>
                      <a:pt x="1221" y="833"/>
                      <a:pt x="1215" y="836"/>
                    </a:cubicBezTo>
                    <a:cubicBezTo>
                      <a:pt x="1209" y="840"/>
                      <a:pt x="1202" y="842"/>
                      <a:pt x="1195" y="845"/>
                    </a:cubicBezTo>
                    <a:cubicBezTo>
                      <a:pt x="1184" y="849"/>
                      <a:pt x="1172" y="851"/>
                      <a:pt x="1159" y="851"/>
                    </a:cubicBezTo>
                    <a:cubicBezTo>
                      <a:pt x="1148" y="852"/>
                      <a:pt x="1136" y="855"/>
                      <a:pt x="1124" y="855"/>
                    </a:cubicBezTo>
                    <a:cubicBezTo>
                      <a:pt x="1108" y="854"/>
                      <a:pt x="1092" y="852"/>
                      <a:pt x="1077" y="850"/>
                    </a:cubicBezTo>
                    <a:cubicBezTo>
                      <a:pt x="1048" y="844"/>
                      <a:pt x="1022" y="831"/>
                      <a:pt x="999" y="814"/>
                    </a:cubicBezTo>
                    <a:cubicBezTo>
                      <a:pt x="994" y="810"/>
                      <a:pt x="989" y="808"/>
                      <a:pt x="985" y="805"/>
                    </a:cubicBezTo>
                    <a:cubicBezTo>
                      <a:pt x="966" y="794"/>
                      <a:pt x="951" y="780"/>
                      <a:pt x="936" y="765"/>
                    </a:cubicBezTo>
                    <a:cubicBezTo>
                      <a:pt x="927" y="756"/>
                      <a:pt x="921" y="746"/>
                      <a:pt x="913" y="736"/>
                    </a:cubicBezTo>
                    <a:cubicBezTo>
                      <a:pt x="904" y="725"/>
                      <a:pt x="894" y="714"/>
                      <a:pt x="884" y="703"/>
                    </a:cubicBezTo>
                    <a:cubicBezTo>
                      <a:pt x="876" y="694"/>
                      <a:pt x="868" y="685"/>
                      <a:pt x="861" y="675"/>
                    </a:cubicBezTo>
                    <a:cubicBezTo>
                      <a:pt x="857" y="670"/>
                      <a:pt x="855" y="663"/>
                      <a:pt x="852" y="656"/>
                    </a:cubicBezTo>
                    <a:cubicBezTo>
                      <a:pt x="861" y="655"/>
                      <a:pt x="867" y="653"/>
                      <a:pt x="873" y="652"/>
                    </a:cubicBezTo>
                    <a:cubicBezTo>
                      <a:pt x="883" y="650"/>
                      <a:pt x="890" y="644"/>
                      <a:pt x="894" y="635"/>
                    </a:cubicBezTo>
                    <a:cubicBezTo>
                      <a:pt x="898" y="628"/>
                      <a:pt x="902" y="620"/>
                      <a:pt x="905" y="612"/>
                    </a:cubicBezTo>
                    <a:cubicBezTo>
                      <a:pt x="916" y="585"/>
                      <a:pt x="918" y="557"/>
                      <a:pt x="920" y="528"/>
                    </a:cubicBezTo>
                    <a:cubicBezTo>
                      <a:pt x="921" y="506"/>
                      <a:pt x="917" y="484"/>
                      <a:pt x="914" y="462"/>
                    </a:cubicBezTo>
                    <a:cubicBezTo>
                      <a:pt x="912" y="450"/>
                      <a:pt x="902" y="445"/>
                      <a:pt x="893" y="439"/>
                    </a:cubicBezTo>
                    <a:cubicBezTo>
                      <a:pt x="889" y="437"/>
                      <a:pt x="881" y="439"/>
                      <a:pt x="875" y="439"/>
                    </a:cubicBezTo>
                    <a:cubicBezTo>
                      <a:pt x="874" y="438"/>
                      <a:pt x="874" y="437"/>
                      <a:pt x="874" y="436"/>
                    </a:cubicBezTo>
                    <a:cubicBezTo>
                      <a:pt x="876" y="435"/>
                      <a:pt x="878" y="433"/>
                      <a:pt x="881" y="432"/>
                    </a:cubicBezTo>
                    <a:cubicBezTo>
                      <a:pt x="920" y="417"/>
                      <a:pt x="958" y="420"/>
                      <a:pt x="996" y="438"/>
                    </a:cubicBezTo>
                    <a:cubicBezTo>
                      <a:pt x="1011" y="445"/>
                      <a:pt x="1025" y="455"/>
                      <a:pt x="1040" y="463"/>
                    </a:cubicBezTo>
                    <a:cubicBezTo>
                      <a:pt x="1045" y="466"/>
                      <a:pt x="1049" y="468"/>
                      <a:pt x="1054" y="470"/>
                    </a:cubicBezTo>
                    <a:cubicBezTo>
                      <a:pt x="1072" y="480"/>
                      <a:pt x="1090" y="490"/>
                      <a:pt x="1109" y="500"/>
                    </a:cubicBezTo>
                    <a:cubicBezTo>
                      <a:pt x="1111" y="501"/>
                      <a:pt x="1113" y="504"/>
                      <a:pt x="1116" y="506"/>
                    </a:cubicBezTo>
                    <a:cubicBezTo>
                      <a:pt x="1123" y="512"/>
                      <a:pt x="1130" y="517"/>
                      <a:pt x="1137" y="523"/>
                    </a:cubicBezTo>
                    <a:cubicBezTo>
                      <a:pt x="1141" y="527"/>
                      <a:pt x="1145" y="532"/>
                      <a:pt x="1149" y="536"/>
                    </a:cubicBezTo>
                    <a:cubicBezTo>
                      <a:pt x="1151" y="538"/>
                      <a:pt x="1153" y="541"/>
                      <a:pt x="1154" y="543"/>
                    </a:cubicBezTo>
                    <a:cubicBezTo>
                      <a:pt x="1157" y="547"/>
                      <a:pt x="1162" y="548"/>
                      <a:pt x="1166" y="546"/>
                    </a:cubicBezTo>
                    <a:cubicBezTo>
                      <a:pt x="1169" y="543"/>
                      <a:pt x="1171" y="538"/>
                      <a:pt x="1167" y="534"/>
                    </a:cubicBezTo>
                    <a:cubicBezTo>
                      <a:pt x="1163" y="528"/>
                      <a:pt x="1158" y="522"/>
                      <a:pt x="1153" y="516"/>
                    </a:cubicBezTo>
                    <a:cubicBezTo>
                      <a:pt x="1145" y="509"/>
                      <a:pt x="1137" y="502"/>
                      <a:pt x="1129" y="496"/>
                    </a:cubicBezTo>
                    <a:cubicBezTo>
                      <a:pt x="1121" y="490"/>
                      <a:pt x="1113" y="484"/>
                      <a:pt x="1105" y="480"/>
                    </a:cubicBezTo>
                    <a:cubicBezTo>
                      <a:pt x="1087" y="470"/>
                      <a:pt x="1068" y="460"/>
                      <a:pt x="1050" y="451"/>
                    </a:cubicBezTo>
                    <a:cubicBezTo>
                      <a:pt x="1048" y="449"/>
                      <a:pt x="1045" y="448"/>
                      <a:pt x="1043" y="447"/>
                    </a:cubicBezTo>
                    <a:cubicBezTo>
                      <a:pt x="1024" y="432"/>
                      <a:pt x="1002" y="421"/>
                      <a:pt x="978" y="417"/>
                    </a:cubicBezTo>
                    <a:cubicBezTo>
                      <a:pt x="966" y="415"/>
                      <a:pt x="954" y="411"/>
                      <a:pt x="942" y="409"/>
                    </a:cubicBezTo>
                    <a:cubicBezTo>
                      <a:pt x="932" y="408"/>
                      <a:pt x="921" y="409"/>
                      <a:pt x="910" y="410"/>
                    </a:cubicBezTo>
                    <a:cubicBezTo>
                      <a:pt x="897" y="412"/>
                      <a:pt x="884" y="416"/>
                      <a:pt x="871" y="420"/>
                    </a:cubicBezTo>
                    <a:cubicBezTo>
                      <a:pt x="865" y="422"/>
                      <a:pt x="858" y="425"/>
                      <a:pt x="854" y="429"/>
                    </a:cubicBezTo>
                    <a:cubicBezTo>
                      <a:pt x="848" y="435"/>
                      <a:pt x="842" y="437"/>
                      <a:pt x="835" y="436"/>
                    </a:cubicBezTo>
                    <a:cubicBezTo>
                      <a:pt x="817" y="435"/>
                      <a:pt x="800" y="434"/>
                      <a:pt x="782" y="434"/>
                    </a:cubicBezTo>
                    <a:cubicBezTo>
                      <a:pt x="759" y="433"/>
                      <a:pt x="736" y="432"/>
                      <a:pt x="713" y="432"/>
                    </a:cubicBezTo>
                    <a:cubicBezTo>
                      <a:pt x="701" y="431"/>
                      <a:pt x="690" y="437"/>
                      <a:pt x="679" y="442"/>
                    </a:cubicBezTo>
                    <a:cubicBezTo>
                      <a:pt x="663" y="450"/>
                      <a:pt x="648" y="460"/>
                      <a:pt x="633" y="469"/>
                    </a:cubicBezTo>
                    <a:cubicBezTo>
                      <a:pt x="628" y="472"/>
                      <a:pt x="624" y="476"/>
                      <a:pt x="620" y="480"/>
                    </a:cubicBezTo>
                    <a:cubicBezTo>
                      <a:pt x="608" y="490"/>
                      <a:pt x="596" y="499"/>
                      <a:pt x="583" y="509"/>
                    </a:cubicBezTo>
                    <a:cubicBezTo>
                      <a:pt x="579" y="512"/>
                      <a:pt x="575" y="514"/>
                      <a:pt x="569" y="517"/>
                    </a:cubicBezTo>
                    <a:cubicBezTo>
                      <a:pt x="573" y="505"/>
                      <a:pt x="576" y="494"/>
                      <a:pt x="580" y="484"/>
                    </a:cubicBezTo>
                    <a:cubicBezTo>
                      <a:pt x="587" y="464"/>
                      <a:pt x="595" y="444"/>
                      <a:pt x="602" y="424"/>
                    </a:cubicBezTo>
                    <a:cubicBezTo>
                      <a:pt x="606" y="413"/>
                      <a:pt x="609" y="402"/>
                      <a:pt x="613" y="391"/>
                    </a:cubicBezTo>
                    <a:cubicBezTo>
                      <a:pt x="615" y="384"/>
                      <a:pt x="619" y="378"/>
                      <a:pt x="621" y="371"/>
                    </a:cubicBezTo>
                    <a:cubicBezTo>
                      <a:pt x="624" y="365"/>
                      <a:pt x="625" y="359"/>
                      <a:pt x="627" y="353"/>
                    </a:cubicBezTo>
                    <a:cubicBezTo>
                      <a:pt x="631" y="337"/>
                      <a:pt x="643" y="328"/>
                      <a:pt x="658" y="322"/>
                    </a:cubicBezTo>
                    <a:cubicBezTo>
                      <a:pt x="672" y="317"/>
                      <a:pt x="687" y="326"/>
                      <a:pt x="691" y="339"/>
                    </a:cubicBezTo>
                    <a:cubicBezTo>
                      <a:pt x="693" y="345"/>
                      <a:pt x="694" y="351"/>
                      <a:pt x="696" y="358"/>
                    </a:cubicBezTo>
                    <a:cubicBezTo>
                      <a:pt x="696" y="360"/>
                      <a:pt x="697" y="364"/>
                      <a:pt x="699" y="365"/>
                    </a:cubicBezTo>
                    <a:cubicBezTo>
                      <a:pt x="700" y="367"/>
                      <a:pt x="704" y="368"/>
                      <a:pt x="706" y="369"/>
                    </a:cubicBezTo>
                    <a:cubicBezTo>
                      <a:pt x="707" y="367"/>
                      <a:pt x="710" y="364"/>
                      <a:pt x="709" y="361"/>
                    </a:cubicBezTo>
                    <a:cubicBezTo>
                      <a:pt x="709" y="354"/>
                      <a:pt x="708" y="347"/>
                      <a:pt x="706" y="341"/>
                    </a:cubicBezTo>
                    <a:cubicBezTo>
                      <a:pt x="699" y="317"/>
                      <a:pt x="681" y="305"/>
                      <a:pt x="656" y="310"/>
                    </a:cubicBezTo>
                    <a:cubicBezTo>
                      <a:pt x="653" y="311"/>
                      <a:pt x="650" y="311"/>
                      <a:pt x="647" y="312"/>
                    </a:cubicBezTo>
                    <a:cubicBezTo>
                      <a:pt x="632" y="316"/>
                      <a:pt x="619" y="323"/>
                      <a:pt x="615" y="340"/>
                    </a:cubicBezTo>
                    <a:cubicBezTo>
                      <a:pt x="613" y="349"/>
                      <a:pt x="609" y="358"/>
                      <a:pt x="605" y="367"/>
                    </a:cubicBezTo>
                    <a:cubicBezTo>
                      <a:pt x="599" y="387"/>
                      <a:pt x="592" y="407"/>
                      <a:pt x="585" y="427"/>
                    </a:cubicBezTo>
                    <a:cubicBezTo>
                      <a:pt x="578" y="448"/>
                      <a:pt x="572" y="469"/>
                      <a:pt x="564" y="489"/>
                    </a:cubicBezTo>
                    <a:cubicBezTo>
                      <a:pt x="560" y="501"/>
                      <a:pt x="555" y="512"/>
                      <a:pt x="550" y="524"/>
                    </a:cubicBezTo>
                    <a:cubicBezTo>
                      <a:pt x="549" y="527"/>
                      <a:pt x="547" y="531"/>
                      <a:pt x="547" y="534"/>
                    </a:cubicBezTo>
                    <a:cubicBezTo>
                      <a:pt x="548" y="541"/>
                      <a:pt x="544" y="544"/>
                      <a:pt x="540" y="549"/>
                    </a:cubicBezTo>
                    <a:cubicBezTo>
                      <a:pt x="527" y="563"/>
                      <a:pt x="508" y="573"/>
                      <a:pt x="501" y="593"/>
                    </a:cubicBezTo>
                    <a:cubicBezTo>
                      <a:pt x="500" y="596"/>
                      <a:pt x="498" y="599"/>
                      <a:pt x="495" y="601"/>
                    </a:cubicBezTo>
                    <a:cubicBezTo>
                      <a:pt x="488" y="608"/>
                      <a:pt x="486" y="617"/>
                      <a:pt x="484" y="625"/>
                    </a:cubicBezTo>
                    <a:cubicBezTo>
                      <a:pt x="481" y="634"/>
                      <a:pt x="485" y="641"/>
                      <a:pt x="492" y="647"/>
                    </a:cubicBezTo>
                    <a:cubicBezTo>
                      <a:pt x="495" y="649"/>
                      <a:pt x="498" y="651"/>
                      <a:pt x="502" y="654"/>
                    </a:cubicBezTo>
                    <a:cubicBezTo>
                      <a:pt x="499" y="663"/>
                      <a:pt x="496" y="672"/>
                      <a:pt x="493" y="681"/>
                    </a:cubicBezTo>
                    <a:cubicBezTo>
                      <a:pt x="487" y="700"/>
                      <a:pt x="480" y="718"/>
                      <a:pt x="473" y="736"/>
                    </a:cubicBezTo>
                    <a:cubicBezTo>
                      <a:pt x="472" y="742"/>
                      <a:pt x="471" y="748"/>
                      <a:pt x="470" y="753"/>
                    </a:cubicBezTo>
                    <a:cubicBezTo>
                      <a:pt x="465" y="768"/>
                      <a:pt x="460" y="783"/>
                      <a:pt x="455" y="799"/>
                    </a:cubicBezTo>
                    <a:cubicBezTo>
                      <a:pt x="453" y="808"/>
                      <a:pt x="453" y="818"/>
                      <a:pt x="447" y="826"/>
                    </a:cubicBezTo>
                    <a:cubicBezTo>
                      <a:pt x="447" y="828"/>
                      <a:pt x="446" y="829"/>
                      <a:pt x="444" y="831"/>
                    </a:cubicBezTo>
                    <a:cubicBezTo>
                      <a:pt x="439" y="829"/>
                      <a:pt x="434" y="826"/>
                      <a:pt x="428" y="825"/>
                    </a:cubicBezTo>
                    <a:cubicBezTo>
                      <a:pt x="423" y="824"/>
                      <a:pt x="417" y="825"/>
                      <a:pt x="411" y="824"/>
                    </a:cubicBezTo>
                    <a:cubicBezTo>
                      <a:pt x="385" y="822"/>
                      <a:pt x="359" y="820"/>
                      <a:pt x="334" y="817"/>
                    </a:cubicBezTo>
                    <a:cubicBezTo>
                      <a:pt x="312" y="815"/>
                      <a:pt x="290" y="812"/>
                      <a:pt x="269" y="809"/>
                    </a:cubicBezTo>
                    <a:cubicBezTo>
                      <a:pt x="264" y="809"/>
                      <a:pt x="259" y="808"/>
                      <a:pt x="252" y="807"/>
                    </a:cubicBezTo>
                    <a:cubicBezTo>
                      <a:pt x="252" y="804"/>
                      <a:pt x="252" y="801"/>
                      <a:pt x="252" y="797"/>
                    </a:cubicBezTo>
                    <a:cubicBezTo>
                      <a:pt x="252" y="796"/>
                      <a:pt x="253" y="795"/>
                      <a:pt x="252" y="794"/>
                    </a:cubicBezTo>
                    <a:cubicBezTo>
                      <a:pt x="246" y="775"/>
                      <a:pt x="253" y="756"/>
                      <a:pt x="251" y="736"/>
                    </a:cubicBezTo>
                    <a:cubicBezTo>
                      <a:pt x="250" y="730"/>
                      <a:pt x="252" y="722"/>
                      <a:pt x="252" y="715"/>
                    </a:cubicBezTo>
                    <a:cubicBezTo>
                      <a:pt x="252" y="708"/>
                      <a:pt x="250" y="706"/>
                      <a:pt x="244" y="705"/>
                    </a:cubicBezTo>
                    <a:cubicBezTo>
                      <a:pt x="239" y="704"/>
                      <a:pt x="235" y="705"/>
                      <a:pt x="234" y="710"/>
                    </a:cubicBezTo>
                    <a:cubicBezTo>
                      <a:pt x="230" y="726"/>
                      <a:pt x="219" y="739"/>
                      <a:pt x="213" y="753"/>
                    </a:cubicBezTo>
                    <a:cubicBezTo>
                      <a:pt x="207" y="765"/>
                      <a:pt x="202" y="778"/>
                      <a:pt x="196" y="790"/>
                    </a:cubicBezTo>
                    <a:cubicBezTo>
                      <a:pt x="196" y="792"/>
                      <a:pt x="194" y="794"/>
                      <a:pt x="194" y="795"/>
                    </a:cubicBezTo>
                    <a:cubicBezTo>
                      <a:pt x="174" y="792"/>
                      <a:pt x="155" y="789"/>
                      <a:pt x="136" y="786"/>
                    </a:cubicBezTo>
                    <a:cubicBezTo>
                      <a:pt x="138" y="776"/>
                      <a:pt x="138" y="776"/>
                      <a:pt x="138" y="776"/>
                    </a:cubicBezTo>
                    <a:cubicBezTo>
                      <a:pt x="145" y="773"/>
                      <a:pt x="152" y="768"/>
                      <a:pt x="158" y="763"/>
                    </a:cubicBezTo>
                    <a:cubicBezTo>
                      <a:pt x="164" y="759"/>
                      <a:pt x="168" y="754"/>
                      <a:pt x="174" y="751"/>
                    </a:cubicBezTo>
                    <a:cubicBezTo>
                      <a:pt x="187" y="744"/>
                      <a:pt x="193" y="732"/>
                      <a:pt x="195" y="718"/>
                    </a:cubicBezTo>
                    <a:cubicBezTo>
                      <a:pt x="198" y="704"/>
                      <a:pt x="186" y="687"/>
                      <a:pt x="172" y="682"/>
                    </a:cubicBezTo>
                    <a:cubicBezTo>
                      <a:pt x="148" y="673"/>
                      <a:pt x="125" y="673"/>
                      <a:pt x="103" y="685"/>
                    </a:cubicBezTo>
                    <a:cubicBezTo>
                      <a:pt x="90" y="692"/>
                      <a:pt x="77" y="696"/>
                      <a:pt x="64" y="700"/>
                    </a:cubicBezTo>
                    <a:cubicBezTo>
                      <a:pt x="58" y="696"/>
                      <a:pt x="58" y="691"/>
                      <a:pt x="59" y="686"/>
                    </a:cubicBezTo>
                    <a:cubicBezTo>
                      <a:pt x="60" y="681"/>
                      <a:pt x="61" y="676"/>
                      <a:pt x="57" y="671"/>
                    </a:cubicBezTo>
                    <a:cubicBezTo>
                      <a:pt x="56" y="669"/>
                      <a:pt x="58" y="665"/>
                      <a:pt x="58" y="661"/>
                    </a:cubicBezTo>
                    <a:cubicBezTo>
                      <a:pt x="58" y="651"/>
                      <a:pt x="58" y="641"/>
                      <a:pt x="58" y="631"/>
                    </a:cubicBezTo>
                    <a:cubicBezTo>
                      <a:pt x="64" y="628"/>
                      <a:pt x="67" y="627"/>
                      <a:pt x="71" y="624"/>
                    </a:cubicBezTo>
                    <a:cubicBezTo>
                      <a:pt x="68" y="619"/>
                      <a:pt x="65" y="615"/>
                      <a:pt x="61" y="610"/>
                    </a:cubicBezTo>
                    <a:cubicBezTo>
                      <a:pt x="42" y="611"/>
                      <a:pt x="22" y="613"/>
                      <a:pt x="1" y="615"/>
                    </a:cubicBezTo>
                    <a:cubicBezTo>
                      <a:pt x="1" y="611"/>
                      <a:pt x="0" y="608"/>
                      <a:pt x="1" y="606"/>
                    </a:cubicBezTo>
                    <a:cubicBezTo>
                      <a:pt x="17" y="582"/>
                      <a:pt x="24" y="553"/>
                      <a:pt x="39" y="527"/>
                    </a:cubicBezTo>
                    <a:cubicBezTo>
                      <a:pt x="55" y="500"/>
                      <a:pt x="68" y="471"/>
                      <a:pt x="81" y="443"/>
                    </a:cubicBezTo>
                    <a:cubicBezTo>
                      <a:pt x="96" y="411"/>
                      <a:pt x="113" y="381"/>
                      <a:pt x="130" y="351"/>
                    </a:cubicBezTo>
                    <a:cubicBezTo>
                      <a:pt x="138" y="337"/>
                      <a:pt x="147" y="324"/>
                      <a:pt x="151" y="308"/>
                    </a:cubicBezTo>
                    <a:cubicBezTo>
                      <a:pt x="154" y="299"/>
                      <a:pt x="159" y="291"/>
                      <a:pt x="165" y="283"/>
                    </a:cubicBezTo>
                    <a:cubicBezTo>
                      <a:pt x="182" y="259"/>
                      <a:pt x="194" y="231"/>
                      <a:pt x="208" y="205"/>
                    </a:cubicBezTo>
                    <a:cubicBezTo>
                      <a:pt x="218" y="188"/>
                      <a:pt x="229" y="172"/>
                      <a:pt x="241" y="156"/>
                    </a:cubicBezTo>
                    <a:cubicBezTo>
                      <a:pt x="259" y="132"/>
                      <a:pt x="278" y="109"/>
                      <a:pt x="299" y="88"/>
                    </a:cubicBezTo>
                    <a:cubicBezTo>
                      <a:pt x="300" y="87"/>
                      <a:pt x="300" y="87"/>
                      <a:pt x="300" y="87"/>
                    </a:cubicBezTo>
                    <a:cubicBezTo>
                      <a:pt x="314" y="77"/>
                      <a:pt x="325" y="64"/>
                      <a:pt x="339" y="53"/>
                    </a:cubicBezTo>
                    <a:cubicBezTo>
                      <a:pt x="346" y="47"/>
                      <a:pt x="356" y="43"/>
                      <a:pt x="365" y="40"/>
                    </a:cubicBezTo>
                    <a:cubicBezTo>
                      <a:pt x="385" y="32"/>
                      <a:pt x="405" y="25"/>
                      <a:pt x="427" y="25"/>
                    </a:cubicBezTo>
                    <a:cubicBezTo>
                      <a:pt x="437" y="25"/>
                      <a:pt x="446" y="22"/>
                      <a:pt x="456" y="21"/>
                    </a:cubicBezTo>
                    <a:cubicBezTo>
                      <a:pt x="483" y="16"/>
                      <a:pt x="510" y="9"/>
                      <a:pt x="537" y="0"/>
                    </a:cubicBezTo>
                    <a:cubicBezTo>
                      <a:pt x="538" y="1"/>
                      <a:pt x="539" y="2"/>
                      <a:pt x="539" y="3"/>
                    </a:cubicBezTo>
                    <a:cubicBezTo>
                      <a:pt x="538" y="29"/>
                      <a:pt x="548" y="50"/>
                      <a:pt x="563" y="69"/>
                    </a:cubicBezTo>
                    <a:cubicBezTo>
                      <a:pt x="580" y="92"/>
                      <a:pt x="603" y="107"/>
                      <a:pt x="629" y="116"/>
                    </a:cubicBezTo>
                    <a:cubicBezTo>
                      <a:pt x="632" y="117"/>
                      <a:pt x="634" y="118"/>
                      <a:pt x="637" y="119"/>
                    </a:cubicBezTo>
                    <a:cubicBezTo>
                      <a:pt x="639" y="120"/>
                      <a:pt x="642" y="121"/>
                      <a:pt x="644" y="122"/>
                    </a:cubicBezTo>
                    <a:cubicBezTo>
                      <a:pt x="673" y="135"/>
                      <a:pt x="704" y="138"/>
                      <a:pt x="735" y="137"/>
                    </a:cubicBezTo>
                    <a:cubicBezTo>
                      <a:pt x="767" y="136"/>
                      <a:pt x="797" y="128"/>
                      <a:pt x="824" y="111"/>
                    </a:cubicBezTo>
                    <a:cubicBezTo>
                      <a:pt x="827" y="109"/>
                      <a:pt x="830" y="108"/>
                      <a:pt x="832" y="106"/>
                    </a:cubicBezTo>
                    <a:cubicBezTo>
                      <a:pt x="842" y="101"/>
                      <a:pt x="851" y="94"/>
                      <a:pt x="859" y="86"/>
                    </a:cubicBezTo>
                    <a:cubicBezTo>
                      <a:pt x="873" y="72"/>
                      <a:pt x="888" y="60"/>
                      <a:pt x="901" y="47"/>
                    </a:cubicBezTo>
                    <a:cubicBezTo>
                      <a:pt x="905" y="43"/>
                      <a:pt x="907" y="38"/>
                      <a:pt x="909" y="33"/>
                    </a:cubicBezTo>
                    <a:cubicBezTo>
                      <a:pt x="912" y="27"/>
                      <a:pt x="916" y="24"/>
                      <a:pt x="923" y="25"/>
                    </a:cubicBezTo>
                    <a:cubicBezTo>
                      <a:pt x="921" y="14"/>
                      <a:pt x="928" y="7"/>
                      <a:pt x="933" y="2"/>
                    </a:cubicBezTo>
                    <a:cubicBezTo>
                      <a:pt x="946" y="4"/>
                      <a:pt x="958" y="6"/>
                      <a:pt x="969" y="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87" name="Freeform 21"/>
              <p:cNvSpPr>
                <a:spLocks noEditPoints="1"/>
              </p:cNvSpPr>
              <p:nvPr/>
            </p:nvSpPr>
            <p:spPr bwMode="auto">
              <a:xfrm>
                <a:off x="10608838" y="2955306"/>
                <a:ext cx="57337" cy="31094"/>
              </a:xfrm>
              <a:custGeom>
                <a:avLst/>
                <a:gdLst>
                  <a:gd name="T0" fmla="*/ 25 w 110"/>
                  <a:gd name="T1" fmla="*/ 23 h 60"/>
                  <a:gd name="T2" fmla="*/ 42 w 110"/>
                  <a:gd name="T3" fmla="*/ 43 h 60"/>
                  <a:gd name="T4" fmla="*/ 66 w 110"/>
                  <a:gd name="T5" fmla="*/ 12 h 60"/>
                  <a:gd name="T6" fmla="*/ 35 w 110"/>
                  <a:gd name="T7" fmla="*/ 16 h 60"/>
                  <a:gd name="T8" fmla="*/ 25 w 110"/>
                  <a:gd name="T9" fmla="*/ 23 h 60"/>
                  <a:gd name="T10" fmla="*/ 19 w 110"/>
                  <a:gd name="T11" fmla="*/ 40 h 60"/>
                  <a:gd name="T12" fmla="*/ 4 w 110"/>
                  <a:gd name="T13" fmla="*/ 25 h 60"/>
                  <a:gd name="T14" fmla="*/ 0 w 110"/>
                  <a:gd name="T15" fmla="*/ 21 h 60"/>
                  <a:gd name="T16" fmla="*/ 34 w 110"/>
                  <a:gd name="T17" fmla="*/ 4 h 60"/>
                  <a:gd name="T18" fmla="*/ 70 w 110"/>
                  <a:gd name="T19" fmla="*/ 2 h 60"/>
                  <a:gd name="T20" fmla="*/ 97 w 110"/>
                  <a:gd name="T21" fmla="*/ 5 h 60"/>
                  <a:gd name="T22" fmla="*/ 109 w 110"/>
                  <a:gd name="T23" fmla="*/ 14 h 60"/>
                  <a:gd name="T24" fmla="*/ 109 w 110"/>
                  <a:gd name="T25" fmla="*/ 23 h 60"/>
                  <a:gd name="T26" fmla="*/ 82 w 110"/>
                  <a:gd name="T27" fmla="*/ 17 h 60"/>
                  <a:gd name="T28" fmla="*/ 63 w 110"/>
                  <a:gd name="T29" fmla="*/ 49 h 60"/>
                  <a:gd name="T30" fmla="*/ 24 w 110"/>
                  <a:gd name="T31" fmla="*/ 46 h 60"/>
                  <a:gd name="T32" fmla="*/ 19 w 110"/>
                  <a:gd name="T33" fmla="*/ 40 h 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10" h="60">
                    <a:moveTo>
                      <a:pt x="25" y="23"/>
                    </a:moveTo>
                    <a:cubicBezTo>
                      <a:pt x="22" y="32"/>
                      <a:pt x="33" y="43"/>
                      <a:pt x="42" y="43"/>
                    </a:cubicBezTo>
                    <a:cubicBezTo>
                      <a:pt x="55" y="42"/>
                      <a:pt x="67" y="27"/>
                      <a:pt x="66" y="12"/>
                    </a:cubicBezTo>
                    <a:cubicBezTo>
                      <a:pt x="55" y="14"/>
                      <a:pt x="45" y="14"/>
                      <a:pt x="35" y="16"/>
                    </a:cubicBezTo>
                    <a:cubicBezTo>
                      <a:pt x="32" y="17"/>
                      <a:pt x="27" y="20"/>
                      <a:pt x="25" y="23"/>
                    </a:cubicBezTo>
                    <a:close/>
                    <a:moveTo>
                      <a:pt x="19" y="40"/>
                    </a:moveTo>
                    <a:cubicBezTo>
                      <a:pt x="16" y="34"/>
                      <a:pt x="12" y="28"/>
                      <a:pt x="4" y="25"/>
                    </a:cubicBezTo>
                    <a:cubicBezTo>
                      <a:pt x="3" y="25"/>
                      <a:pt x="2" y="23"/>
                      <a:pt x="0" y="21"/>
                    </a:cubicBezTo>
                    <a:cubicBezTo>
                      <a:pt x="11" y="12"/>
                      <a:pt x="20" y="5"/>
                      <a:pt x="34" y="4"/>
                    </a:cubicBezTo>
                    <a:cubicBezTo>
                      <a:pt x="46" y="3"/>
                      <a:pt x="58" y="0"/>
                      <a:pt x="70" y="2"/>
                    </a:cubicBezTo>
                    <a:cubicBezTo>
                      <a:pt x="79" y="3"/>
                      <a:pt x="88" y="4"/>
                      <a:pt x="97" y="5"/>
                    </a:cubicBezTo>
                    <a:cubicBezTo>
                      <a:pt x="103" y="6"/>
                      <a:pt x="107" y="10"/>
                      <a:pt x="109" y="14"/>
                    </a:cubicBezTo>
                    <a:cubicBezTo>
                      <a:pt x="110" y="16"/>
                      <a:pt x="109" y="20"/>
                      <a:pt x="109" y="23"/>
                    </a:cubicBezTo>
                    <a:cubicBezTo>
                      <a:pt x="99" y="21"/>
                      <a:pt x="92" y="12"/>
                      <a:pt x="82" y="17"/>
                    </a:cubicBezTo>
                    <a:cubicBezTo>
                      <a:pt x="81" y="31"/>
                      <a:pt x="73" y="41"/>
                      <a:pt x="63" y="49"/>
                    </a:cubicBezTo>
                    <a:cubicBezTo>
                      <a:pt x="49" y="60"/>
                      <a:pt x="35" y="59"/>
                      <a:pt x="24" y="46"/>
                    </a:cubicBezTo>
                    <a:cubicBezTo>
                      <a:pt x="22" y="44"/>
                      <a:pt x="21" y="42"/>
                      <a:pt x="19" y="4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88" name="Freeform 22"/>
              <p:cNvSpPr>
                <a:spLocks/>
              </p:cNvSpPr>
              <p:nvPr/>
            </p:nvSpPr>
            <p:spPr bwMode="auto">
              <a:xfrm>
                <a:off x="10604648" y="3393710"/>
                <a:ext cx="213248" cy="113791"/>
              </a:xfrm>
              <a:custGeom>
                <a:avLst/>
                <a:gdLst>
                  <a:gd name="T0" fmla="*/ 321 w 409"/>
                  <a:gd name="T1" fmla="*/ 204 h 218"/>
                  <a:gd name="T2" fmla="*/ 290 w 409"/>
                  <a:gd name="T3" fmla="*/ 201 h 218"/>
                  <a:gd name="T4" fmla="*/ 271 w 409"/>
                  <a:gd name="T5" fmla="*/ 202 h 218"/>
                  <a:gd name="T6" fmla="*/ 222 w 409"/>
                  <a:gd name="T7" fmla="*/ 216 h 218"/>
                  <a:gd name="T8" fmla="*/ 188 w 409"/>
                  <a:gd name="T9" fmla="*/ 205 h 218"/>
                  <a:gd name="T10" fmla="*/ 184 w 409"/>
                  <a:gd name="T11" fmla="*/ 201 h 218"/>
                  <a:gd name="T12" fmla="*/ 203 w 409"/>
                  <a:gd name="T13" fmla="*/ 187 h 218"/>
                  <a:gd name="T14" fmla="*/ 234 w 409"/>
                  <a:gd name="T15" fmla="*/ 170 h 218"/>
                  <a:gd name="T16" fmla="*/ 240 w 409"/>
                  <a:gd name="T17" fmla="*/ 162 h 218"/>
                  <a:gd name="T18" fmla="*/ 218 w 409"/>
                  <a:gd name="T19" fmla="*/ 162 h 218"/>
                  <a:gd name="T20" fmla="*/ 212 w 409"/>
                  <a:gd name="T21" fmla="*/ 164 h 218"/>
                  <a:gd name="T22" fmla="*/ 173 w 409"/>
                  <a:gd name="T23" fmla="*/ 190 h 218"/>
                  <a:gd name="T24" fmla="*/ 163 w 409"/>
                  <a:gd name="T25" fmla="*/ 197 h 218"/>
                  <a:gd name="T26" fmla="*/ 136 w 409"/>
                  <a:gd name="T27" fmla="*/ 213 h 218"/>
                  <a:gd name="T28" fmla="*/ 112 w 409"/>
                  <a:gd name="T29" fmla="*/ 208 h 218"/>
                  <a:gd name="T30" fmla="*/ 136 w 409"/>
                  <a:gd name="T31" fmla="*/ 178 h 218"/>
                  <a:gd name="T32" fmla="*/ 194 w 409"/>
                  <a:gd name="T33" fmla="*/ 139 h 218"/>
                  <a:gd name="T34" fmla="*/ 219 w 409"/>
                  <a:gd name="T35" fmla="*/ 123 h 218"/>
                  <a:gd name="T36" fmla="*/ 220 w 409"/>
                  <a:gd name="T37" fmla="*/ 117 h 218"/>
                  <a:gd name="T38" fmla="*/ 205 w 409"/>
                  <a:gd name="T39" fmla="*/ 119 h 218"/>
                  <a:gd name="T40" fmla="*/ 170 w 409"/>
                  <a:gd name="T41" fmla="*/ 139 h 218"/>
                  <a:gd name="T42" fmla="*/ 155 w 409"/>
                  <a:gd name="T43" fmla="*/ 147 h 218"/>
                  <a:gd name="T44" fmla="*/ 135 w 409"/>
                  <a:gd name="T45" fmla="*/ 162 h 218"/>
                  <a:gd name="T46" fmla="*/ 126 w 409"/>
                  <a:gd name="T47" fmla="*/ 169 h 218"/>
                  <a:gd name="T48" fmla="*/ 94 w 409"/>
                  <a:gd name="T49" fmla="*/ 200 h 218"/>
                  <a:gd name="T50" fmla="*/ 85 w 409"/>
                  <a:gd name="T51" fmla="*/ 207 h 218"/>
                  <a:gd name="T52" fmla="*/ 46 w 409"/>
                  <a:gd name="T53" fmla="*/ 203 h 218"/>
                  <a:gd name="T54" fmla="*/ 55 w 409"/>
                  <a:gd name="T55" fmla="*/ 190 h 218"/>
                  <a:gd name="T56" fmla="*/ 108 w 409"/>
                  <a:gd name="T57" fmla="*/ 140 h 218"/>
                  <a:gd name="T58" fmla="*/ 160 w 409"/>
                  <a:gd name="T59" fmla="*/ 103 h 218"/>
                  <a:gd name="T60" fmla="*/ 195 w 409"/>
                  <a:gd name="T61" fmla="*/ 77 h 218"/>
                  <a:gd name="T62" fmla="*/ 185 w 409"/>
                  <a:gd name="T63" fmla="*/ 71 h 218"/>
                  <a:gd name="T64" fmla="*/ 168 w 409"/>
                  <a:gd name="T65" fmla="*/ 80 h 218"/>
                  <a:gd name="T66" fmla="*/ 87 w 409"/>
                  <a:gd name="T67" fmla="*/ 139 h 218"/>
                  <a:gd name="T68" fmla="*/ 53 w 409"/>
                  <a:gd name="T69" fmla="*/ 174 h 218"/>
                  <a:gd name="T70" fmla="*/ 40 w 409"/>
                  <a:gd name="T71" fmla="*/ 186 h 218"/>
                  <a:gd name="T72" fmla="*/ 9 w 409"/>
                  <a:gd name="T73" fmla="*/ 195 h 218"/>
                  <a:gd name="T74" fmla="*/ 0 w 409"/>
                  <a:gd name="T75" fmla="*/ 186 h 218"/>
                  <a:gd name="T76" fmla="*/ 4 w 409"/>
                  <a:gd name="T77" fmla="*/ 172 h 218"/>
                  <a:gd name="T78" fmla="*/ 45 w 409"/>
                  <a:gd name="T79" fmla="*/ 123 h 218"/>
                  <a:gd name="T80" fmla="*/ 85 w 409"/>
                  <a:gd name="T81" fmla="*/ 82 h 218"/>
                  <a:gd name="T82" fmla="*/ 99 w 409"/>
                  <a:gd name="T83" fmla="*/ 72 h 218"/>
                  <a:gd name="T84" fmla="*/ 133 w 409"/>
                  <a:gd name="T85" fmla="*/ 45 h 218"/>
                  <a:gd name="T86" fmla="*/ 166 w 409"/>
                  <a:gd name="T87" fmla="*/ 25 h 218"/>
                  <a:gd name="T88" fmla="*/ 191 w 409"/>
                  <a:gd name="T89" fmla="*/ 10 h 218"/>
                  <a:gd name="T90" fmla="*/ 248 w 409"/>
                  <a:gd name="T91" fmla="*/ 3 h 218"/>
                  <a:gd name="T92" fmla="*/ 268 w 409"/>
                  <a:gd name="T93" fmla="*/ 4 h 218"/>
                  <a:gd name="T94" fmla="*/ 310 w 409"/>
                  <a:gd name="T95" fmla="*/ 6 h 218"/>
                  <a:gd name="T96" fmla="*/ 353 w 409"/>
                  <a:gd name="T97" fmla="*/ 8 h 218"/>
                  <a:gd name="T98" fmla="*/ 394 w 409"/>
                  <a:gd name="T99" fmla="*/ 16 h 218"/>
                  <a:gd name="T100" fmla="*/ 403 w 409"/>
                  <a:gd name="T101" fmla="*/ 28 h 218"/>
                  <a:gd name="T102" fmla="*/ 404 w 409"/>
                  <a:gd name="T103" fmla="*/ 114 h 218"/>
                  <a:gd name="T104" fmla="*/ 394 w 409"/>
                  <a:gd name="T105" fmla="*/ 159 h 218"/>
                  <a:gd name="T106" fmla="*/ 379 w 409"/>
                  <a:gd name="T107" fmla="*/ 188 h 218"/>
                  <a:gd name="T108" fmla="*/ 365 w 409"/>
                  <a:gd name="T109" fmla="*/ 196 h 218"/>
                  <a:gd name="T110" fmla="*/ 344 w 409"/>
                  <a:gd name="T111" fmla="*/ 198 h 218"/>
                  <a:gd name="T112" fmla="*/ 321 w 409"/>
                  <a:gd name="T113" fmla="*/ 204 h 2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</a:cxnLst>
                <a:rect l="0" t="0" r="r" b="b"/>
                <a:pathLst>
                  <a:path w="409" h="218">
                    <a:moveTo>
                      <a:pt x="321" y="204"/>
                    </a:moveTo>
                    <a:cubicBezTo>
                      <a:pt x="311" y="207"/>
                      <a:pt x="300" y="205"/>
                      <a:pt x="290" y="201"/>
                    </a:cubicBezTo>
                    <a:cubicBezTo>
                      <a:pt x="283" y="198"/>
                      <a:pt x="277" y="199"/>
                      <a:pt x="271" y="202"/>
                    </a:cubicBezTo>
                    <a:cubicBezTo>
                      <a:pt x="255" y="208"/>
                      <a:pt x="239" y="213"/>
                      <a:pt x="222" y="216"/>
                    </a:cubicBezTo>
                    <a:cubicBezTo>
                      <a:pt x="208" y="218"/>
                      <a:pt x="197" y="217"/>
                      <a:pt x="188" y="205"/>
                    </a:cubicBezTo>
                    <a:cubicBezTo>
                      <a:pt x="187" y="204"/>
                      <a:pt x="186" y="203"/>
                      <a:pt x="184" y="201"/>
                    </a:cubicBezTo>
                    <a:cubicBezTo>
                      <a:pt x="188" y="193"/>
                      <a:pt x="196" y="191"/>
                      <a:pt x="203" y="187"/>
                    </a:cubicBezTo>
                    <a:cubicBezTo>
                      <a:pt x="213" y="181"/>
                      <a:pt x="224" y="176"/>
                      <a:pt x="234" y="170"/>
                    </a:cubicBezTo>
                    <a:cubicBezTo>
                      <a:pt x="236" y="169"/>
                      <a:pt x="237" y="166"/>
                      <a:pt x="240" y="162"/>
                    </a:cubicBezTo>
                    <a:cubicBezTo>
                      <a:pt x="231" y="162"/>
                      <a:pt x="225" y="162"/>
                      <a:pt x="218" y="162"/>
                    </a:cubicBezTo>
                    <a:cubicBezTo>
                      <a:pt x="216" y="162"/>
                      <a:pt x="213" y="163"/>
                      <a:pt x="212" y="164"/>
                    </a:cubicBezTo>
                    <a:cubicBezTo>
                      <a:pt x="198" y="173"/>
                      <a:pt x="186" y="181"/>
                      <a:pt x="173" y="190"/>
                    </a:cubicBezTo>
                    <a:cubicBezTo>
                      <a:pt x="169" y="192"/>
                      <a:pt x="165" y="194"/>
                      <a:pt x="163" y="197"/>
                    </a:cubicBezTo>
                    <a:cubicBezTo>
                      <a:pt x="156" y="207"/>
                      <a:pt x="146" y="210"/>
                      <a:pt x="136" y="213"/>
                    </a:cubicBezTo>
                    <a:cubicBezTo>
                      <a:pt x="127" y="217"/>
                      <a:pt x="119" y="214"/>
                      <a:pt x="112" y="208"/>
                    </a:cubicBezTo>
                    <a:cubicBezTo>
                      <a:pt x="115" y="194"/>
                      <a:pt x="126" y="186"/>
                      <a:pt x="136" y="178"/>
                    </a:cubicBezTo>
                    <a:cubicBezTo>
                      <a:pt x="154" y="163"/>
                      <a:pt x="174" y="150"/>
                      <a:pt x="194" y="139"/>
                    </a:cubicBezTo>
                    <a:cubicBezTo>
                      <a:pt x="203" y="134"/>
                      <a:pt x="211" y="128"/>
                      <a:pt x="219" y="123"/>
                    </a:cubicBezTo>
                    <a:cubicBezTo>
                      <a:pt x="219" y="122"/>
                      <a:pt x="219" y="121"/>
                      <a:pt x="220" y="117"/>
                    </a:cubicBezTo>
                    <a:cubicBezTo>
                      <a:pt x="214" y="118"/>
                      <a:pt x="209" y="117"/>
                      <a:pt x="205" y="119"/>
                    </a:cubicBezTo>
                    <a:cubicBezTo>
                      <a:pt x="193" y="125"/>
                      <a:pt x="182" y="132"/>
                      <a:pt x="170" y="139"/>
                    </a:cubicBezTo>
                    <a:cubicBezTo>
                      <a:pt x="165" y="142"/>
                      <a:pt x="160" y="144"/>
                      <a:pt x="155" y="147"/>
                    </a:cubicBezTo>
                    <a:cubicBezTo>
                      <a:pt x="148" y="151"/>
                      <a:pt x="140" y="154"/>
                      <a:pt x="135" y="162"/>
                    </a:cubicBezTo>
                    <a:cubicBezTo>
                      <a:pt x="133" y="165"/>
                      <a:pt x="129" y="167"/>
                      <a:pt x="126" y="169"/>
                    </a:cubicBezTo>
                    <a:cubicBezTo>
                      <a:pt x="111" y="175"/>
                      <a:pt x="102" y="188"/>
                      <a:pt x="94" y="200"/>
                    </a:cubicBezTo>
                    <a:cubicBezTo>
                      <a:pt x="91" y="204"/>
                      <a:pt x="89" y="206"/>
                      <a:pt x="85" y="207"/>
                    </a:cubicBezTo>
                    <a:cubicBezTo>
                      <a:pt x="72" y="213"/>
                      <a:pt x="59" y="214"/>
                      <a:pt x="46" y="203"/>
                    </a:cubicBezTo>
                    <a:cubicBezTo>
                      <a:pt x="49" y="199"/>
                      <a:pt x="51" y="194"/>
                      <a:pt x="55" y="190"/>
                    </a:cubicBezTo>
                    <a:cubicBezTo>
                      <a:pt x="72" y="173"/>
                      <a:pt x="90" y="156"/>
                      <a:pt x="108" y="140"/>
                    </a:cubicBezTo>
                    <a:cubicBezTo>
                      <a:pt x="125" y="127"/>
                      <a:pt x="142" y="115"/>
                      <a:pt x="160" y="103"/>
                    </a:cubicBezTo>
                    <a:cubicBezTo>
                      <a:pt x="171" y="94"/>
                      <a:pt x="183" y="85"/>
                      <a:pt x="195" y="77"/>
                    </a:cubicBezTo>
                    <a:cubicBezTo>
                      <a:pt x="194" y="70"/>
                      <a:pt x="189" y="70"/>
                      <a:pt x="185" y="71"/>
                    </a:cubicBezTo>
                    <a:cubicBezTo>
                      <a:pt x="179" y="74"/>
                      <a:pt x="173" y="76"/>
                      <a:pt x="168" y="80"/>
                    </a:cubicBezTo>
                    <a:cubicBezTo>
                      <a:pt x="140" y="99"/>
                      <a:pt x="114" y="120"/>
                      <a:pt x="87" y="139"/>
                    </a:cubicBezTo>
                    <a:cubicBezTo>
                      <a:pt x="74" y="149"/>
                      <a:pt x="64" y="162"/>
                      <a:pt x="53" y="174"/>
                    </a:cubicBezTo>
                    <a:cubicBezTo>
                      <a:pt x="49" y="178"/>
                      <a:pt x="44" y="182"/>
                      <a:pt x="40" y="186"/>
                    </a:cubicBezTo>
                    <a:cubicBezTo>
                      <a:pt x="31" y="195"/>
                      <a:pt x="21" y="196"/>
                      <a:pt x="9" y="195"/>
                    </a:cubicBezTo>
                    <a:cubicBezTo>
                      <a:pt x="2" y="195"/>
                      <a:pt x="0" y="192"/>
                      <a:pt x="0" y="186"/>
                    </a:cubicBezTo>
                    <a:cubicBezTo>
                      <a:pt x="0" y="181"/>
                      <a:pt x="1" y="176"/>
                      <a:pt x="4" y="172"/>
                    </a:cubicBezTo>
                    <a:cubicBezTo>
                      <a:pt x="16" y="154"/>
                      <a:pt x="29" y="138"/>
                      <a:pt x="45" y="123"/>
                    </a:cubicBezTo>
                    <a:cubicBezTo>
                      <a:pt x="59" y="110"/>
                      <a:pt x="72" y="96"/>
                      <a:pt x="85" y="82"/>
                    </a:cubicBezTo>
                    <a:cubicBezTo>
                      <a:pt x="90" y="78"/>
                      <a:pt x="94" y="75"/>
                      <a:pt x="99" y="72"/>
                    </a:cubicBezTo>
                    <a:cubicBezTo>
                      <a:pt x="110" y="63"/>
                      <a:pt x="122" y="54"/>
                      <a:pt x="133" y="45"/>
                    </a:cubicBezTo>
                    <a:cubicBezTo>
                      <a:pt x="144" y="38"/>
                      <a:pt x="155" y="31"/>
                      <a:pt x="166" y="25"/>
                    </a:cubicBezTo>
                    <a:cubicBezTo>
                      <a:pt x="174" y="19"/>
                      <a:pt x="183" y="14"/>
                      <a:pt x="191" y="10"/>
                    </a:cubicBezTo>
                    <a:cubicBezTo>
                      <a:pt x="209" y="0"/>
                      <a:pt x="229" y="2"/>
                      <a:pt x="248" y="3"/>
                    </a:cubicBezTo>
                    <a:cubicBezTo>
                      <a:pt x="255" y="3"/>
                      <a:pt x="262" y="5"/>
                      <a:pt x="268" y="4"/>
                    </a:cubicBezTo>
                    <a:cubicBezTo>
                      <a:pt x="282" y="2"/>
                      <a:pt x="296" y="5"/>
                      <a:pt x="310" y="6"/>
                    </a:cubicBezTo>
                    <a:cubicBezTo>
                      <a:pt x="324" y="8"/>
                      <a:pt x="339" y="8"/>
                      <a:pt x="353" y="8"/>
                    </a:cubicBezTo>
                    <a:cubicBezTo>
                      <a:pt x="367" y="8"/>
                      <a:pt x="381" y="12"/>
                      <a:pt x="394" y="16"/>
                    </a:cubicBezTo>
                    <a:cubicBezTo>
                      <a:pt x="399" y="18"/>
                      <a:pt x="402" y="23"/>
                      <a:pt x="403" y="28"/>
                    </a:cubicBezTo>
                    <a:cubicBezTo>
                      <a:pt x="407" y="57"/>
                      <a:pt x="409" y="86"/>
                      <a:pt x="404" y="114"/>
                    </a:cubicBezTo>
                    <a:cubicBezTo>
                      <a:pt x="402" y="129"/>
                      <a:pt x="397" y="144"/>
                      <a:pt x="394" y="159"/>
                    </a:cubicBezTo>
                    <a:cubicBezTo>
                      <a:pt x="392" y="170"/>
                      <a:pt x="386" y="179"/>
                      <a:pt x="379" y="188"/>
                    </a:cubicBezTo>
                    <a:cubicBezTo>
                      <a:pt x="375" y="194"/>
                      <a:pt x="372" y="196"/>
                      <a:pt x="365" y="196"/>
                    </a:cubicBezTo>
                    <a:cubicBezTo>
                      <a:pt x="358" y="195"/>
                      <a:pt x="351" y="197"/>
                      <a:pt x="344" y="198"/>
                    </a:cubicBezTo>
                    <a:cubicBezTo>
                      <a:pt x="336" y="200"/>
                      <a:pt x="329" y="202"/>
                      <a:pt x="321" y="204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89" name="Freeform 23"/>
              <p:cNvSpPr>
                <a:spLocks noEditPoints="1"/>
              </p:cNvSpPr>
              <p:nvPr/>
            </p:nvSpPr>
            <p:spPr bwMode="auto">
              <a:xfrm>
                <a:off x="10594725" y="2932371"/>
                <a:ext cx="252942" cy="199134"/>
              </a:xfrm>
              <a:custGeom>
                <a:avLst/>
                <a:gdLst>
                  <a:gd name="T0" fmla="*/ 101 w 485"/>
                  <a:gd name="T1" fmla="*/ 97 h 382"/>
                  <a:gd name="T2" fmla="*/ 98 w 485"/>
                  <a:gd name="T3" fmla="*/ 111 h 382"/>
                  <a:gd name="T4" fmla="*/ 46 w 485"/>
                  <a:gd name="T5" fmla="*/ 84 h 382"/>
                  <a:gd name="T6" fmla="*/ 90 w 485"/>
                  <a:gd name="T7" fmla="*/ 93 h 382"/>
                  <a:gd name="T8" fmla="*/ 136 w 485"/>
                  <a:gd name="T9" fmla="*/ 67 h 382"/>
                  <a:gd name="T10" fmla="*/ 124 w 485"/>
                  <a:gd name="T11" fmla="*/ 49 h 382"/>
                  <a:gd name="T12" fmla="*/ 61 w 485"/>
                  <a:gd name="T13" fmla="*/ 48 h 382"/>
                  <a:gd name="T14" fmla="*/ 31 w 485"/>
                  <a:gd name="T15" fmla="*/ 69 h 382"/>
                  <a:gd name="T16" fmla="*/ 241 w 485"/>
                  <a:gd name="T17" fmla="*/ 160 h 382"/>
                  <a:gd name="T18" fmla="*/ 241 w 485"/>
                  <a:gd name="T19" fmla="*/ 146 h 382"/>
                  <a:gd name="T20" fmla="*/ 205 w 485"/>
                  <a:gd name="T21" fmla="*/ 143 h 382"/>
                  <a:gd name="T22" fmla="*/ 203 w 485"/>
                  <a:gd name="T23" fmla="*/ 154 h 382"/>
                  <a:gd name="T24" fmla="*/ 234 w 485"/>
                  <a:gd name="T25" fmla="*/ 265 h 382"/>
                  <a:gd name="T26" fmla="*/ 317 w 485"/>
                  <a:gd name="T27" fmla="*/ 250 h 382"/>
                  <a:gd name="T28" fmla="*/ 236 w 485"/>
                  <a:gd name="T29" fmla="*/ 252 h 382"/>
                  <a:gd name="T30" fmla="*/ 159 w 485"/>
                  <a:gd name="T31" fmla="*/ 237 h 382"/>
                  <a:gd name="T32" fmla="*/ 323 w 485"/>
                  <a:gd name="T33" fmla="*/ 20 h 382"/>
                  <a:gd name="T34" fmla="*/ 374 w 485"/>
                  <a:gd name="T35" fmla="*/ 27 h 382"/>
                  <a:gd name="T36" fmla="*/ 412 w 485"/>
                  <a:gd name="T37" fmla="*/ 48 h 382"/>
                  <a:gd name="T38" fmla="*/ 460 w 485"/>
                  <a:gd name="T39" fmla="*/ 39 h 382"/>
                  <a:gd name="T40" fmla="*/ 482 w 485"/>
                  <a:gd name="T41" fmla="*/ 113 h 382"/>
                  <a:gd name="T42" fmla="*/ 452 w 485"/>
                  <a:gd name="T43" fmla="*/ 246 h 382"/>
                  <a:gd name="T44" fmla="*/ 424 w 485"/>
                  <a:gd name="T45" fmla="*/ 306 h 382"/>
                  <a:gd name="T46" fmla="*/ 383 w 485"/>
                  <a:gd name="T47" fmla="*/ 346 h 382"/>
                  <a:gd name="T48" fmla="*/ 326 w 485"/>
                  <a:gd name="T49" fmla="*/ 374 h 382"/>
                  <a:gd name="T50" fmla="*/ 254 w 485"/>
                  <a:gd name="T51" fmla="*/ 381 h 382"/>
                  <a:gd name="T52" fmla="*/ 101 w 485"/>
                  <a:gd name="T53" fmla="*/ 347 h 382"/>
                  <a:gd name="T54" fmla="*/ 42 w 485"/>
                  <a:gd name="T55" fmla="*/ 280 h 382"/>
                  <a:gd name="T56" fmla="*/ 28 w 485"/>
                  <a:gd name="T57" fmla="*/ 257 h 382"/>
                  <a:gd name="T58" fmla="*/ 9 w 485"/>
                  <a:gd name="T59" fmla="*/ 215 h 382"/>
                  <a:gd name="T60" fmla="*/ 2 w 485"/>
                  <a:gd name="T61" fmla="*/ 102 h 382"/>
                  <a:gd name="T62" fmla="*/ 12 w 485"/>
                  <a:gd name="T63" fmla="*/ 34 h 382"/>
                  <a:gd name="T64" fmla="*/ 21 w 485"/>
                  <a:gd name="T65" fmla="*/ 5 h 382"/>
                  <a:gd name="T66" fmla="*/ 58 w 485"/>
                  <a:gd name="T67" fmla="*/ 21 h 382"/>
                  <a:gd name="T68" fmla="*/ 123 w 485"/>
                  <a:gd name="T69" fmla="*/ 18 h 382"/>
                  <a:gd name="T70" fmla="*/ 153 w 485"/>
                  <a:gd name="T71" fmla="*/ 17 h 382"/>
                  <a:gd name="T72" fmla="*/ 219 w 485"/>
                  <a:gd name="T73" fmla="*/ 22 h 382"/>
                  <a:gd name="T74" fmla="*/ 251 w 485"/>
                  <a:gd name="T75" fmla="*/ 12 h 382"/>
                  <a:gd name="T76" fmla="*/ 323 w 485"/>
                  <a:gd name="T77" fmla="*/ 20 h 382"/>
                  <a:gd name="T78" fmla="*/ 356 w 485"/>
                  <a:gd name="T79" fmla="*/ 107 h 382"/>
                  <a:gd name="T80" fmla="*/ 399 w 485"/>
                  <a:gd name="T81" fmla="*/ 74 h 382"/>
                  <a:gd name="T82" fmla="*/ 422 w 485"/>
                  <a:gd name="T83" fmla="*/ 81 h 382"/>
                  <a:gd name="T84" fmla="*/ 415 w 485"/>
                  <a:gd name="T85" fmla="*/ 70 h 382"/>
                  <a:gd name="T86" fmla="*/ 318 w 485"/>
                  <a:gd name="T87" fmla="*/ 65 h 382"/>
                  <a:gd name="T88" fmla="*/ 325 w 485"/>
                  <a:gd name="T89" fmla="*/ 77 h 3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485" h="382">
                    <a:moveTo>
                      <a:pt x="98" y="111"/>
                    </a:moveTo>
                    <a:cubicBezTo>
                      <a:pt x="99" y="107"/>
                      <a:pt x="100" y="103"/>
                      <a:pt x="101" y="97"/>
                    </a:cubicBezTo>
                    <a:cubicBezTo>
                      <a:pt x="93" y="101"/>
                      <a:pt x="94" y="106"/>
                      <a:pt x="95" y="110"/>
                    </a:cubicBezTo>
                    <a:cubicBezTo>
                      <a:pt x="96" y="110"/>
                      <a:pt x="97" y="110"/>
                      <a:pt x="98" y="111"/>
                    </a:cubicBezTo>
                    <a:close/>
                    <a:moveTo>
                      <a:pt x="31" y="69"/>
                    </a:moveTo>
                    <a:cubicBezTo>
                      <a:pt x="39" y="72"/>
                      <a:pt x="43" y="78"/>
                      <a:pt x="46" y="84"/>
                    </a:cubicBezTo>
                    <a:cubicBezTo>
                      <a:pt x="48" y="86"/>
                      <a:pt x="49" y="88"/>
                      <a:pt x="51" y="90"/>
                    </a:cubicBezTo>
                    <a:cubicBezTo>
                      <a:pt x="62" y="103"/>
                      <a:pt x="76" y="104"/>
                      <a:pt x="90" y="93"/>
                    </a:cubicBezTo>
                    <a:cubicBezTo>
                      <a:pt x="100" y="85"/>
                      <a:pt x="108" y="75"/>
                      <a:pt x="109" y="61"/>
                    </a:cubicBezTo>
                    <a:cubicBezTo>
                      <a:pt x="119" y="56"/>
                      <a:pt x="126" y="65"/>
                      <a:pt x="136" y="67"/>
                    </a:cubicBezTo>
                    <a:cubicBezTo>
                      <a:pt x="136" y="64"/>
                      <a:pt x="137" y="60"/>
                      <a:pt x="136" y="58"/>
                    </a:cubicBezTo>
                    <a:cubicBezTo>
                      <a:pt x="134" y="54"/>
                      <a:pt x="130" y="50"/>
                      <a:pt x="124" y="49"/>
                    </a:cubicBezTo>
                    <a:cubicBezTo>
                      <a:pt x="115" y="48"/>
                      <a:pt x="106" y="47"/>
                      <a:pt x="97" y="46"/>
                    </a:cubicBezTo>
                    <a:cubicBezTo>
                      <a:pt x="85" y="44"/>
                      <a:pt x="73" y="47"/>
                      <a:pt x="61" y="48"/>
                    </a:cubicBezTo>
                    <a:cubicBezTo>
                      <a:pt x="47" y="49"/>
                      <a:pt x="38" y="56"/>
                      <a:pt x="27" y="65"/>
                    </a:cubicBezTo>
                    <a:cubicBezTo>
                      <a:pt x="29" y="67"/>
                      <a:pt x="30" y="69"/>
                      <a:pt x="31" y="69"/>
                    </a:cubicBezTo>
                    <a:close/>
                    <a:moveTo>
                      <a:pt x="203" y="154"/>
                    </a:moveTo>
                    <a:cubicBezTo>
                      <a:pt x="216" y="156"/>
                      <a:pt x="228" y="160"/>
                      <a:pt x="241" y="160"/>
                    </a:cubicBezTo>
                    <a:cubicBezTo>
                      <a:pt x="250" y="160"/>
                      <a:pt x="259" y="155"/>
                      <a:pt x="270" y="151"/>
                    </a:cubicBezTo>
                    <a:cubicBezTo>
                      <a:pt x="258" y="145"/>
                      <a:pt x="251" y="144"/>
                      <a:pt x="241" y="146"/>
                    </a:cubicBezTo>
                    <a:cubicBezTo>
                      <a:pt x="235" y="147"/>
                      <a:pt x="230" y="147"/>
                      <a:pt x="225" y="147"/>
                    </a:cubicBezTo>
                    <a:cubicBezTo>
                      <a:pt x="218" y="146"/>
                      <a:pt x="212" y="144"/>
                      <a:pt x="205" y="143"/>
                    </a:cubicBezTo>
                    <a:cubicBezTo>
                      <a:pt x="203" y="143"/>
                      <a:pt x="200" y="145"/>
                      <a:pt x="196" y="146"/>
                    </a:cubicBezTo>
                    <a:cubicBezTo>
                      <a:pt x="199" y="149"/>
                      <a:pt x="201" y="153"/>
                      <a:pt x="203" y="154"/>
                    </a:cubicBezTo>
                    <a:close/>
                    <a:moveTo>
                      <a:pt x="171" y="249"/>
                    </a:moveTo>
                    <a:cubicBezTo>
                      <a:pt x="190" y="262"/>
                      <a:pt x="213" y="261"/>
                      <a:pt x="234" y="265"/>
                    </a:cubicBezTo>
                    <a:cubicBezTo>
                      <a:pt x="253" y="268"/>
                      <a:pt x="271" y="263"/>
                      <a:pt x="289" y="260"/>
                    </a:cubicBezTo>
                    <a:cubicBezTo>
                      <a:pt x="298" y="258"/>
                      <a:pt x="307" y="254"/>
                      <a:pt x="317" y="250"/>
                    </a:cubicBezTo>
                    <a:cubicBezTo>
                      <a:pt x="312" y="243"/>
                      <a:pt x="308" y="240"/>
                      <a:pt x="301" y="243"/>
                    </a:cubicBezTo>
                    <a:cubicBezTo>
                      <a:pt x="280" y="252"/>
                      <a:pt x="258" y="252"/>
                      <a:pt x="236" y="252"/>
                    </a:cubicBezTo>
                    <a:cubicBezTo>
                      <a:pt x="215" y="253"/>
                      <a:pt x="193" y="249"/>
                      <a:pt x="174" y="239"/>
                    </a:cubicBezTo>
                    <a:cubicBezTo>
                      <a:pt x="170" y="237"/>
                      <a:pt x="165" y="234"/>
                      <a:pt x="159" y="237"/>
                    </a:cubicBezTo>
                    <a:cubicBezTo>
                      <a:pt x="161" y="243"/>
                      <a:pt x="166" y="246"/>
                      <a:pt x="171" y="249"/>
                    </a:cubicBezTo>
                    <a:close/>
                    <a:moveTo>
                      <a:pt x="323" y="20"/>
                    </a:moveTo>
                    <a:cubicBezTo>
                      <a:pt x="335" y="14"/>
                      <a:pt x="346" y="6"/>
                      <a:pt x="357" y="0"/>
                    </a:cubicBezTo>
                    <a:cubicBezTo>
                      <a:pt x="363" y="9"/>
                      <a:pt x="368" y="18"/>
                      <a:pt x="374" y="27"/>
                    </a:cubicBezTo>
                    <a:cubicBezTo>
                      <a:pt x="382" y="38"/>
                      <a:pt x="392" y="46"/>
                      <a:pt x="406" y="47"/>
                    </a:cubicBezTo>
                    <a:cubicBezTo>
                      <a:pt x="408" y="47"/>
                      <a:pt x="410" y="47"/>
                      <a:pt x="412" y="48"/>
                    </a:cubicBezTo>
                    <a:cubicBezTo>
                      <a:pt x="416" y="48"/>
                      <a:pt x="419" y="49"/>
                      <a:pt x="423" y="50"/>
                    </a:cubicBezTo>
                    <a:cubicBezTo>
                      <a:pt x="437" y="53"/>
                      <a:pt x="449" y="48"/>
                      <a:pt x="460" y="39"/>
                    </a:cubicBezTo>
                    <a:cubicBezTo>
                      <a:pt x="463" y="36"/>
                      <a:pt x="467" y="34"/>
                      <a:pt x="471" y="31"/>
                    </a:cubicBezTo>
                    <a:cubicBezTo>
                      <a:pt x="485" y="58"/>
                      <a:pt x="484" y="86"/>
                      <a:pt x="482" y="113"/>
                    </a:cubicBezTo>
                    <a:cubicBezTo>
                      <a:pt x="480" y="136"/>
                      <a:pt x="476" y="158"/>
                      <a:pt x="472" y="181"/>
                    </a:cubicBezTo>
                    <a:cubicBezTo>
                      <a:pt x="468" y="203"/>
                      <a:pt x="460" y="224"/>
                      <a:pt x="452" y="246"/>
                    </a:cubicBezTo>
                    <a:cubicBezTo>
                      <a:pt x="445" y="262"/>
                      <a:pt x="438" y="279"/>
                      <a:pt x="431" y="295"/>
                    </a:cubicBezTo>
                    <a:cubicBezTo>
                      <a:pt x="429" y="299"/>
                      <a:pt x="427" y="302"/>
                      <a:pt x="424" y="306"/>
                    </a:cubicBezTo>
                    <a:cubicBezTo>
                      <a:pt x="419" y="314"/>
                      <a:pt x="413" y="321"/>
                      <a:pt x="408" y="329"/>
                    </a:cubicBezTo>
                    <a:cubicBezTo>
                      <a:pt x="402" y="337"/>
                      <a:pt x="394" y="343"/>
                      <a:pt x="383" y="346"/>
                    </a:cubicBezTo>
                    <a:cubicBezTo>
                      <a:pt x="382" y="346"/>
                      <a:pt x="379" y="347"/>
                      <a:pt x="378" y="348"/>
                    </a:cubicBezTo>
                    <a:cubicBezTo>
                      <a:pt x="364" y="363"/>
                      <a:pt x="345" y="369"/>
                      <a:pt x="326" y="374"/>
                    </a:cubicBezTo>
                    <a:cubicBezTo>
                      <a:pt x="317" y="376"/>
                      <a:pt x="309" y="378"/>
                      <a:pt x="301" y="379"/>
                    </a:cubicBezTo>
                    <a:cubicBezTo>
                      <a:pt x="285" y="381"/>
                      <a:pt x="269" y="382"/>
                      <a:pt x="254" y="381"/>
                    </a:cubicBezTo>
                    <a:cubicBezTo>
                      <a:pt x="236" y="380"/>
                      <a:pt x="218" y="381"/>
                      <a:pt x="201" y="381"/>
                    </a:cubicBezTo>
                    <a:cubicBezTo>
                      <a:pt x="164" y="380"/>
                      <a:pt x="131" y="368"/>
                      <a:pt x="101" y="347"/>
                    </a:cubicBezTo>
                    <a:cubicBezTo>
                      <a:pt x="79" y="333"/>
                      <a:pt x="64" y="314"/>
                      <a:pt x="49" y="295"/>
                    </a:cubicBezTo>
                    <a:cubicBezTo>
                      <a:pt x="46" y="291"/>
                      <a:pt x="45" y="285"/>
                      <a:pt x="42" y="280"/>
                    </a:cubicBezTo>
                    <a:cubicBezTo>
                      <a:pt x="38" y="274"/>
                      <a:pt x="38" y="266"/>
                      <a:pt x="30" y="262"/>
                    </a:cubicBezTo>
                    <a:cubicBezTo>
                      <a:pt x="29" y="262"/>
                      <a:pt x="29" y="259"/>
                      <a:pt x="28" y="257"/>
                    </a:cubicBezTo>
                    <a:cubicBezTo>
                      <a:pt x="27" y="249"/>
                      <a:pt x="27" y="242"/>
                      <a:pt x="19" y="236"/>
                    </a:cubicBezTo>
                    <a:cubicBezTo>
                      <a:pt x="14" y="231"/>
                      <a:pt x="12" y="222"/>
                      <a:pt x="9" y="215"/>
                    </a:cubicBezTo>
                    <a:cubicBezTo>
                      <a:pt x="0" y="199"/>
                      <a:pt x="0" y="180"/>
                      <a:pt x="1" y="163"/>
                    </a:cubicBezTo>
                    <a:cubicBezTo>
                      <a:pt x="1" y="143"/>
                      <a:pt x="0" y="122"/>
                      <a:pt x="2" y="102"/>
                    </a:cubicBezTo>
                    <a:cubicBezTo>
                      <a:pt x="3" y="89"/>
                      <a:pt x="1" y="76"/>
                      <a:pt x="4" y="63"/>
                    </a:cubicBezTo>
                    <a:cubicBezTo>
                      <a:pt x="7" y="53"/>
                      <a:pt x="8" y="43"/>
                      <a:pt x="12" y="34"/>
                    </a:cubicBezTo>
                    <a:cubicBezTo>
                      <a:pt x="15" y="28"/>
                      <a:pt x="16" y="23"/>
                      <a:pt x="16" y="17"/>
                    </a:cubicBezTo>
                    <a:cubicBezTo>
                      <a:pt x="15" y="12"/>
                      <a:pt x="18" y="8"/>
                      <a:pt x="21" y="5"/>
                    </a:cubicBezTo>
                    <a:cubicBezTo>
                      <a:pt x="22" y="6"/>
                      <a:pt x="23" y="6"/>
                      <a:pt x="24" y="6"/>
                    </a:cubicBezTo>
                    <a:cubicBezTo>
                      <a:pt x="33" y="16"/>
                      <a:pt x="45" y="19"/>
                      <a:pt x="58" y="21"/>
                    </a:cubicBezTo>
                    <a:cubicBezTo>
                      <a:pt x="62" y="22"/>
                      <a:pt x="66" y="23"/>
                      <a:pt x="70" y="23"/>
                    </a:cubicBezTo>
                    <a:cubicBezTo>
                      <a:pt x="88" y="26"/>
                      <a:pt x="106" y="24"/>
                      <a:pt x="123" y="18"/>
                    </a:cubicBezTo>
                    <a:cubicBezTo>
                      <a:pt x="130" y="16"/>
                      <a:pt x="137" y="13"/>
                      <a:pt x="144" y="9"/>
                    </a:cubicBezTo>
                    <a:cubicBezTo>
                      <a:pt x="147" y="12"/>
                      <a:pt x="150" y="14"/>
                      <a:pt x="153" y="17"/>
                    </a:cubicBezTo>
                    <a:cubicBezTo>
                      <a:pt x="166" y="27"/>
                      <a:pt x="180" y="32"/>
                      <a:pt x="197" y="28"/>
                    </a:cubicBezTo>
                    <a:cubicBezTo>
                      <a:pt x="204" y="26"/>
                      <a:pt x="211" y="24"/>
                      <a:pt x="219" y="22"/>
                    </a:cubicBezTo>
                    <a:cubicBezTo>
                      <a:pt x="230" y="19"/>
                      <a:pt x="235" y="15"/>
                      <a:pt x="243" y="5"/>
                    </a:cubicBezTo>
                    <a:cubicBezTo>
                      <a:pt x="246" y="8"/>
                      <a:pt x="248" y="10"/>
                      <a:pt x="251" y="12"/>
                    </a:cubicBezTo>
                    <a:cubicBezTo>
                      <a:pt x="262" y="20"/>
                      <a:pt x="275" y="25"/>
                      <a:pt x="289" y="26"/>
                    </a:cubicBezTo>
                    <a:cubicBezTo>
                      <a:pt x="300" y="27"/>
                      <a:pt x="312" y="25"/>
                      <a:pt x="323" y="20"/>
                    </a:cubicBezTo>
                    <a:close/>
                    <a:moveTo>
                      <a:pt x="332" y="93"/>
                    </a:moveTo>
                    <a:cubicBezTo>
                      <a:pt x="337" y="102"/>
                      <a:pt x="344" y="108"/>
                      <a:pt x="356" y="107"/>
                    </a:cubicBezTo>
                    <a:cubicBezTo>
                      <a:pt x="370" y="105"/>
                      <a:pt x="382" y="95"/>
                      <a:pt x="386" y="81"/>
                    </a:cubicBezTo>
                    <a:cubicBezTo>
                      <a:pt x="389" y="71"/>
                      <a:pt x="389" y="70"/>
                      <a:pt x="399" y="74"/>
                    </a:cubicBezTo>
                    <a:cubicBezTo>
                      <a:pt x="405" y="76"/>
                      <a:pt x="410" y="80"/>
                      <a:pt x="416" y="82"/>
                    </a:cubicBezTo>
                    <a:cubicBezTo>
                      <a:pt x="418" y="83"/>
                      <a:pt x="421" y="82"/>
                      <a:pt x="422" y="81"/>
                    </a:cubicBezTo>
                    <a:cubicBezTo>
                      <a:pt x="423" y="80"/>
                      <a:pt x="423" y="77"/>
                      <a:pt x="422" y="75"/>
                    </a:cubicBezTo>
                    <a:cubicBezTo>
                      <a:pt x="420" y="73"/>
                      <a:pt x="418" y="71"/>
                      <a:pt x="415" y="70"/>
                    </a:cubicBezTo>
                    <a:cubicBezTo>
                      <a:pt x="396" y="59"/>
                      <a:pt x="376" y="52"/>
                      <a:pt x="353" y="53"/>
                    </a:cubicBezTo>
                    <a:cubicBezTo>
                      <a:pt x="341" y="53"/>
                      <a:pt x="329" y="57"/>
                      <a:pt x="318" y="65"/>
                    </a:cubicBezTo>
                    <a:cubicBezTo>
                      <a:pt x="309" y="71"/>
                      <a:pt x="309" y="72"/>
                      <a:pt x="318" y="82"/>
                    </a:cubicBezTo>
                    <a:cubicBezTo>
                      <a:pt x="320" y="80"/>
                      <a:pt x="322" y="79"/>
                      <a:pt x="325" y="77"/>
                    </a:cubicBezTo>
                    <a:cubicBezTo>
                      <a:pt x="328" y="83"/>
                      <a:pt x="329" y="88"/>
                      <a:pt x="332" y="93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90" name="Freeform 24"/>
              <p:cNvSpPr>
                <a:spLocks/>
              </p:cNvSpPr>
              <p:nvPr/>
            </p:nvSpPr>
            <p:spPr bwMode="auto">
              <a:xfrm>
                <a:off x="10420069" y="3580054"/>
                <a:ext cx="153706" cy="86005"/>
              </a:xfrm>
              <a:custGeom>
                <a:avLst/>
                <a:gdLst>
                  <a:gd name="T0" fmla="*/ 2 w 295"/>
                  <a:gd name="T1" fmla="*/ 4 h 165"/>
                  <a:gd name="T2" fmla="*/ 40 w 295"/>
                  <a:gd name="T3" fmla="*/ 6 h 165"/>
                  <a:gd name="T4" fmla="*/ 79 w 295"/>
                  <a:gd name="T5" fmla="*/ 15 h 165"/>
                  <a:gd name="T6" fmla="*/ 227 w 295"/>
                  <a:gd name="T7" fmla="*/ 34 h 165"/>
                  <a:gd name="T8" fmla="*/ 274 w 295"/>
                  <a:gd name="T9" fmla="*/ 39 h 165"/>
                  <a:gd name="T10" fmla="*/ 295 w 295"/>
                  <a:gd name="T11" fmla="*/ 42 h 165"/>
                  <a:gd name="T12" fmla="*/ 294 w 295"/>
                  <a:gd name="T13" fmla="*/ 50 h 165"/>
                  <a:gd name="T14" fmla="*/ 264 w 295"/>
                  <a:gd name="T15" fmla="*/ 100 h 165"/>
                  <a:gd name="T16" fmla="*/ 238 w 295"/>
                  <a:gd name="T17" fmla="*/ 132 h 165"/>
                  <a:gd name="T18" fmla="*/ 179 w 295"/>
                  <a:gd name="T19" fmla="*/ 160 h 165"/>
                  <a:gd name="T20" fmla="*/ 136 w 295"/>
                  <a:gd name="T21" fmla="*/ 163 h 165"/>
                  <a:gd name="T22" fmla="*/ 85 w 295"/>
                  <a:gd name="T23" fmla="*/ 158 h 165"/>
                  <a:gd name="T24" fmla="*/ 77 w 295"/>
                  <a:gd name="T25" fmla="*/ 156 h 165"/>
                  <a:gd name="T26" fmla="*/ 35 w 295"/>
                  <a:gd name="T27" fmla="*/ 122 h 165"/>
                  <a:gd name="T28" fmla="*/ 13 w 295"/>
                  <a:gd name="T29" fmla="*/ 76 h 165"/>
                  <a:gd name="T30" fmla="*/ 2 w 295"/>
                  <a:gd name="T31" fmla="*/ 31 h 165"/>
                  <a:gd name="T32" fmla="*/ 2 w 295"/>
                  <a:gd name="T33" fmla="*/ 4 h 1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295" h="165">
                    <a:moveTo>
                      <a:pt x="2" y="4"/>
                    </a:moveTo>
                    <a:cubicBezTo>
                      <a:pt x="16" y="0"/>
                      <a:pt x="28" y="5"/>
                      <a:pt x="40" y="6"/>
                    </a:cubicBezTo>
                    <a:cubicBezTo>
                      <a:pt x="53" y="8"/>
                      <a:pt x="66" y="12"/>
                      <a:pt x="79" y="15"/>
                    </a:cubicBezTo>
                    <a:cubicBezTo>
                      <a:pt x="128" y="25"/>
                      <a:pt x="178" y="29"/>
                      <a:pt x="227" y="34"/>
                    </a:cubicBezTo>
                    <a:cubicBezTo>
                      <a:pt x="243" y="36"/>
                      <a:pt x="258" y="37"/>
                      <a:pt x="274" y="39"/>
                    </a:cubicBezTo>
                    <a:cubicBezTo>
                      <a:pt x="281" y="39"/>
                      <a:pt x="288" y="41"/>
                      <a:pt x="295" y="42"/>
                    </a:cubicBezTo>
                    <a:cubicBezTo>
                      <a:pt x="295" y="45"/>
                      <a:pt x="295" y="47"/>
                      <a:pt x="294" y="50"/>
                    </a:cubicBezTo>
                    <a:cubicBezTo>
                      <a:pt x="286" y="67"/>
                      <a:pt x="276" y="85"/>
                      <a:pt x="264" y="100"/>
                    </a:cubicBezTo>
                    <a:cubicBezTo>
                      <a:pt x="256" y="111"/>
                      <a:pt x="248" y="122"/>
                      <a:pt x="238" y="132"/>
                    </a:cubicBezTo>
                    <a:cubicBezTo>
                      <a:pt x="222" y="149"/>
                      <a:pt x="203" y="159"/>
                      <a:pt x="179" y="160"/>
                    </a:cubicBezTo>
                    <a:cubicBezTo>
                      <a:pt x="164" y="160"/>
                      <a:pt x="150" y="165"/>
                      <a:pt x="136" y="163"/>
                    </a:cubicBezTo>
                    <a:cubicBezTo>
                      <a:pt x="119" y="162"/>
                      <a:pt x="102" y="160"/>
                      <a:pt x="85" y="158"/>
                    </a:cubicBezTo>
                    <a:cubicBezTo>
                      <a:pt x="82" y="158"/>
                      <a:pt x="79" y="157"/>
                      <a:pt x="77" y="156"/>
                    </a:cubicBezTo>
                    <a:cubicBezTo>
                      <a:pt x="63" y="145"/>
                      <a:pt x="47" y="135"/>
                      <a:pt x="35" y="122"/>
                    </a:cubicBezTo>
                    <a:cubicBezTo>
                      <a:pt x="24" y="109"/>
                      <a:pt x="18" y="92"/>
                      <a:pt x="13" y="76"/>
                    </a:cubicBezTo>
                    <a:cubicBezTo>
                      <a:pt x="9" y="61"/>
                      <a:pt x="4" y="46"/>
                      <a:pt x="2" y="31"/>
                    </a:cubicBezTo>
                    <a:cubicBezTo>
                      <a:pt x="0" y="22"/>
                      <a:pt x="2" y="13"/>
                      <a:pt x="2" y="4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91" name="Freeform 25"/>
              <p:cNvSpPr>
                <a:spLocks/>
              </p:cNvSpPr>
              <p:nvPr/>
            </p:nvSpPr>
            <p:spPr bwMode="auto">
              <a:xfrm>
                <a:off x="10543122" y="2895323"/>
                <a:ext cx="366513" cy="175097"/>
              </a:xfrm>
              <a:custGeom>
                <a:avLst/>
                <a:gdLst>
                  <a:gd name="T0" fmla="*/ 637 w 703"/>
                  <a:gd name="T1" fmla="*/ 60 h 336"/>
                  <a:gd name="T2" fmla="*/ 654 w 703"/>
                  <a:gd name="T3" fmla="*/ 56 h 336"/>
                  <a:gd name="T4" fmla="*/ 680 w 703"/>
                  <a:gd name="T5" fmla="*/ 68 h 336"/>
                  <a:gd name="T6" fmla="*/ 650 w 703"/>
                  <a:gd name="T7" fmla="*/ 133 h 336"/>
                  <a:gd name="T8" fmla="*/ 640 w 703"/>
                  <a:gd name="T9" fmla="*/ 149 h 336"/>
                  <a:gd name="T10" fmla="*/ 661 w 703"/>
                  <a:gd name="T11" fmla="*/ 154 h 336"/>
                  <a:gd name="T12" fmla="*/ 695 w 703"/>
                  <a:gd name="T13" fmla="*/ 180 h 336"/>
                  <a:gd name="T14" fmla="*/ 643 w 703"/>
                  <a:gd name="T15" fmla="*/ 240 h 336"/>
                  <a:gd name="T16" fmla="*/ 661 w 703"/>
                  <a:gd name="T17" fmla="*/ 252 h 336"/>
                  <a:gd name="T18" fmla="*/ 622 w 703"/>
                  <a:gd name="T19" fmla="*/ 330 h 336"/>
                  <a:gd name="T20" fmla="*/ 573 w 703"/>
                  <a:gd name="T21" fmla="*/ 322 h 336"/>
                  <a:gd name="T22" fmla="*/ 591 w 703"/>
                  <a:gd name="T23" fmla="*/ 243 h 336"/>
                  <a:gd name="T24" fmla="*/ 602 w 703"/>
                  <a:gd name="T25" fmla="*/ 166 h 336"/>
                  <a:gd name="T26" fmla="*/ 615 w 703"/>
                  <a:gd name="T27" fmla="*/ 141 h 336"/>
                  <a:gd name="T28" fmla="*/ 611 w 703"/>
                  <a:gd name="T29" fmla="*/ 127 h 336"/>
                  <a:gd name="T30" fmla="*/ 599 w 703"/>
                  <a:gd name="T31" fmla="*/ 116 h 336"/>
                  <a:gd name="T32" fmla="*/ 591 w 703"/>
                  <a:gd name="T33" fmla="*/ 85 h 336"/>
                  <a:gd name="T34" fmla="*/ 581 w 703"/>
                  <a:gd name="T35" fmla="*/ 79 h 336"/>
                  <a:gd name="T36" fmla="*/ 541 w 703"/>
                  <a:gd name="T37" fmla="*/ 102 h 336"/>
                  <a:gd name="T38" fmla="*/ 513 w 703"/>
                  <a:gd name="T39" fmla="*/ 108 h 336"/>
                  <a:gd name="T40" fmla="*/ 471 w 703"/>
                  <a:gd name="T41" fmla="*/ 58 h 336"/>
                  <a:gd name="T42" fmla="*/ 456 w 703"/>
                  <a:gd name="T43" fmla="*/ 44 h 336"/>
                  <a:gd name="T44" fmla="*/ 388 w 703"/>
                  <a:gd name="T45" fmla="*/ 85 h 336"/>
                  <a:gd name="T46" fmla="*/ 349 w 703"/>
                  <a:gd name="T47" fmla="*/ 52 h 336"/>
                  <a:gd name="T48" fmla="*/ 326 w 703"/>
                  <a:gd name="T49" fmla="*/ 67 h 336"/>
                  <a:gd name="T50" fmla="*/ 291 w 703"/>
                  <a:gd name="T51" fmla="*/ 87 h 336"/>
                  <a:gd name="T52" fmla="*/ 253 w 703"/>
                  <a:gd name="T53" fmla="*/ 69 h 336"/>
                  <a:gd name="T54" fmla="*/ 191 w 703"/>
                  <a:gd name="T55" fmla="*/ 82 h 336"/>
                  <a:gd name="T56" fmla="*/ 127 w 703"/>
                  <a:gd name="T57" fmla="*/ 63 h 336"/>
                  <a:gd name="T58" fmla="*/ 94 w 703"/>
                  <a:gd name="T59" fmla="*/ 73 h 336"/>
                  <a:gd name="T60" fmla="*/ 61 w 703"/>
                  <a:gd name="T61" fmla="*/ 85 h 336"/>
                  <a:gd name="T62" fmla="*/ 87 w 703"/>
                  <a:gd name="T63" fmla="*/ 113 h 336"/>
                  <a:gd name="T64" fmla="*/ 84 w 703"/>
                  <a:gd name="T65" fmla="*/ 168 h 336"/>
                  <a:gd name="T66" fmla="*/ 86 w 703"/>
                  <a:gd name="T67" fmla="*/ 249 h 336"/>
                  <a:gd name="T68" fmla="*/ 82 w 703"/>
                  <a:gd name="T69" fmla="*/ 283 h 336"/>
                  <a:gd name="T70" fmla="*/ 37 w 703"/>
                  <a:gd name="T71" fmla="*/ 235 h 336"/>
                  <a:gd name="T72" fmla="*/ 41 w 703"/>
                  <a:gd name="T73" fmla="*/ 226 h 336"/>
                  <a:gd name="T74" fmla="*/ 4 w 703"/>
                  <a:gd name="T75" fmla="*/ 203 h 336"/>
                  <a:gd name="T76" fmla="*/ 38 w 703"/>
                  <a:gd name="T77" fmla="*/ 148 h 336"/>
                  <a:gd name="T78" fmla="*/ 29 w 703"/>
                  <a:gd name="T79" fmla="*/ 113 h 336"/>
                  <a:gd name="T80" fmla="*/ 49 w 703"/>
                  <a:gd name="T81" fmla="*/ 54 h 336"/>
                  <a:gd name="T82" fmla="*/ 84 w 703"/>
                  <a:gd name="T83" fmla="*/ 42 h 336"/>
                  <a:gd name="T84" fmla="*/ 100 w 703"/>
                  <a:gd name="T85" fmla="*/ 29 h 336"/>
                  <a:gd name="T86" fmla="*/ 116 w 703"/>
                  <a:gd name="T87" fmla="*/ 23 h 336"/>
                  <a:gd name="T88" fmla="*/ 234 w 703"/>
                  <a:gd name="T89" fmla="*/ 6 h 336"/>
                  <a:gd name="T90" fmla="*/ 378 w 703"/>
                  <a:gd name="T91" fmla="*/ 10 h 336"/>
                  <a:gd name="T92" fmla="*/ 506 w 703"/>
                  <a:gd name="T93" fmla="*/ 19 h 336"/>
                  <a:gd name="T94" fmla="*/ 605 w 703"/>
                  <a:gd name="T95" fmla="*/ 38 h 3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703" h="336">
                    <a:moveTo>
                      <a:pt x="629" y="52"/>
                    </a:moveTo>
                    <a:cubicBezTo>
                      <a:pt x="631" y="55"/>
                      <a:pt x="634" y="57"/>
                      <a:pt x="637" y="60"/>
                    </a:cubicBezTo>
                    <a:cubicBezTo>
                      <a:pt x="639" y="58"/>
                      <a:pt x="640" y="56"/>
                      <a:pt x="642" y="54"/>
                    </a:cubicBezTo>
                    <a:cubicBezTo>
                      <a:pt x="646" y="55"/>
                      <a:pt x="650" y="56"/>
                      <a:pt x="654" y="56"/>
                    </a:cubicBezTo>
                    <a:cubicBezTo>
                      <a:pt x="657" y="56"/>
                      <a:pt x="660" y="56"/>
                      <a:pt x="662" y="57"/>
                    </a:cubicBezTo>
                    <a:cubicBezTo>
                      <a:pt x="669" y="58"/>
                      <a:pt x="675" y="62"/>
                      <a:pt x="680" y="68"/>
                    </a:cubicBezTo>
                    <a:cubicBezTo>
                      <a:pt x="689" y="78"/>
                      <a:pt x="690" y="84"/>
                      <a:pt x="684" y="97"/>
                    </a:cubicBezTo>
                    <a:cubicBezTo>
                      <a:pt x="676" y="112"/>
                      <a:pt x="665" y="125"/>
                      <a:pt x="650" y="133"/>
                    </a:cubicBezTo>
                    <a:cubicBezTo>
                      <a:pt x="648" y="135"/>
                      <a:pt x="645" y="137"/>
                      <a:pt x="643" y="140"/>
                    </a:cubicBezTo>
                    <a:cubicBezTo>
                      <a:pt x="642" y="143"/>
                      <a:pt x="639" y="147"/>
                      <a:pt x="640" y="149"/>
                    </a:cubicBezTo>
                    <a:cubicBezTo>
                      <a:pt x="642" y="152"/>
                      <a:pt x="647" y="154"/>
                      <a:pt x="651" y="155"/>
                    </a:cubicBezTo>
                    <a:cubicBezTo>
                      <a:pt x="654" y="156"/>
                      <a:pt x="658" y="155"/>
                      <a:pt x="661" y="154"/>
                    </a:cubicBezTo>
                    <a:cubicBezTo>
                      <a:pt x="681" y="154"/>
                      <a:pt x="689" y="160"/>
                      <a:pt x="695" y="178"/>
                    </a:cubicBezTo>
                    <a:cubicBezTo>
                      <a:pt x="695" y="179"/>
                      <a:pt x="695" y="179"/>
                      <a:pt x="695" y="180"/>
                    </a:cubicBezTo>
                    <a:cubicBezTo>
                      <a:pt x="703" y="197"/>
                      <a:pt x="696" y="210"/>
                      <a:pt x="683" y="221"/>
                    </a:cubicBezTo>
                    <a:cubicBezTo>
                      <a:pt x="671" y="231"/>
                      <a:pt x="659" y="240"/>
                      <a:pt x="643" y="240"/>
                    </a:cubicBezTo>
                    <a:cubicBezTo>
                      <a:pt x="642" y="240"/>
                      <a:pt x="640" y="241"/>
                      <a:pt x="638" y="242"/>
                    </a:cubicBezTo>
                    <a:cubicBezTo>
                      <a:pt x="643" y="253"/>
                      <a:pt x="652" y="251"/>
                      <a:pt x="661" y="252"/>
                    </a:cubicBezTo>
                    <a:cubicBezTo>
                      <a:pt x="664" y="264"/>
                      <a:pt x="662" y="276"/>
                      <a:pt x="656" y="285"/>
                    </a:cubicBezTo>
                    <a:cubicBezTo>
                      <a:pt x="647" y="302"/>
                      <a:pt x="635" y="317"/>
                      <a:pt x="622" y="330"/>
                    </a:cubicBezTo>
                    <a:cubicBezTo>
                      <a:pt x="617" y="334"/>
                      <a:pt x="613" y="336"/>
                      <a:pt x="607" y="334"/>
                    </a:cubicBezTo>
                    <a:cubicBezTo>
                      <a:pt x="595" y="331"/>
                      <a:pt x="583" y="329"/>
                      <a:pt x="573" y="322"/>
                    </a:cubicBezTo>
                    <a:cubicBezTo>
                      <a:pt x="570" y="310"/>
                      <a:pt x="576" y="301"/>
                      <a:pt x="580" y="291"/>
                    </a:cubicBezTo>
                    <a:cubicBezTo>
                      <a:pt x="585" y="275"/>
                      <a:pt x="588" y="259"/>
                      <a:pt x="591" y="243"/>
                    </a:cubicBezTo>
                    <a:cubicBezTo>
                      <a:pt x="592" y="235"/>
                      <a:pt x="596" y="227"/>
                      <a:pt x="596" y="218"/>
                    </a:cubicBezTo>
                    <a:cubicBezTo>
                      <a:pt x="596" y="201"/>
                      <a:pt x="600" y="184"/>
                      <a:pt x="602" y="166"/>
                    </a:cubicBezTo>
                    <a:cubicBezTo>
                      <a:pt x="603" y="158"/>
                      <a:pt x="601" y="149"/>
                      <a:pt x="600" y="139"/>
                    </a:cubicBezTo>
                    <a:cubicBezTo>
                      <a:pt x="605" y="140"/>
                      <a:pt x="610" y="141"/>
                      <a:pt x="615" y="141"/>
                    </a:cubicBezTo>
                    <a:cubicBezTo>
                      <a:pt x="624" y="142"/>
                      <a:pt x="625" y="142"/>
                      <a:pt x="629" y="132"/>
                    </a:cubicBezTo>
                    <a:cubicBezTo>
                      <a:pt x="624" y="127"/>
                      <a:pt x="618" y="127"/>
                      <a:pt x="611" y="127"/>
                    </a:cubicBezTo>
                    <a:cubicBezTo>
                      <a:pt x="606" y="127"/>
                      <a:pt x="601" y="126"/>
                      <a:pt x="600" y="119"/>
                    </a:cubicBezTo>
                    <a:cubicBezTo>
                      <a:pt x="600" y="118"/>
                      <a:pt x="599" y="117"/>
                      <a:pt x="599" y="116"/>
                    </a:cubicBezTo>
                    <a:cubicBezTo>
                      <a:pt x="585" y="109"/>
                      <a:pt x="589" y="98"/>
                      <a:pt x="591" y="88"/>
                    </a:cubicBezTo>
                    <a:cubicBezTo>
                      <a:pt x="591" y="87"/>
                      <a:pt x="591" y="86"/>
                      <a:pt x="591" y="85"/>
                    </a:cubicBezTo>
                    <a:cubicBezTo>
                      <a:pt x="591" y="85"/>
                      <a:pt x="590" y="85"/>
                      <a:pt x="590" y="84"/>
                    </a:cubicBezTo>
                    <a:cubicBezTo>
                      <a:pt x="587" y="82"/>
                      <a:pt x="584" y="81"/>
                      <a:pt x="581" y="79"/>
                    </a:cubicBezTo>
                    <a:cubicBezTo>
                      <a:pt x="575" y="76"/>
                      <a:pt x="570" y="78"/>
                      <a:pt x="565" y="83"/>
                    </a:cubicBezTo>
                    <a:cubicBezTo>
                      <a:pt x="558" y="90"/>
                      <a:pt x="549" y="96"/>
                      <a:pt x="541" y="102"/>
                    </a:cubicBezTo>
                    <a:cubicBezTo>
                      <a:pt x="537" y="105"/>
                      <a:pt x="532" y="107"/>
                      <a:pt x="527" y="108"/>
                    </a:cubicBezTo>
                    <a:cubicBezTo>
                      <a:pt x="522" y="108"/>
                      <a:pt x="518" y="109"/>
                      <a:pt x="513" y="108"/>
                    </a:cubicBezTo>
                    <a:cubicBezTo>
                      <a:pt x="500" y="106"/>
                      <a:pt x="488" y="98"/>
                      <a:pt x="481" y="85"/>
                    </a:cubicBezTo>
                    <a:cubicBezTo>
                      <a:pt x="475" y="77"/>
                      <a:pt x="472" y="68"/>
                      <a:pt x="471" y="58"/>
                    </a:cubicBezTo>
                    <a:cubicBezTo>
                      <a:pt x="471" y="50"/>
                      <a:pt x="467" y="48"/>
                      <a:pt x="460" y="46"/>
                    </a:cubicBezTo>
                    <a:cubicBezTo>
                      <a:pt x="459" y="45"/>
                      <a:pt x="458" y="45"/>
                      <a:pt x="456" y="44"/>
                    </a:cubicBezTo>
                    <a:cubicBezTo>
                      <a:pt x="449" y="51"/>
                      <a:pt x="443" y="58"/>
                      <a:pt x="436" y="64"/>
                    </a:cubicBezTo>
                    <a:cubicBezTo>
                      <a:pt x="422" y="75"/>
                      <a:pt x="406" y="83"/>
                      <a:pt x="388" y="85"/>
                    </a:cubicBezTo>
                    <a:cubicBezTo>
                      <a:pt x="374" y="86"/>
                      <a:pt x="364" y="78"/>
                      <a:pt x="355" y="70"/>
                    </a:cubicBezTo>
                    <a:cubicBezTo>
                      <a:pt x="351" y="67"/>
                      <a:pt x="351" y="59"/>
                      <a:pt x="349" y="52"/>
                    </a:cubicBezTo>
                    <a:cubicBezTo>
                      <a:pt x="345" y="51"/>
                      <a:pt x="340" y="48"/>
                      <a:pt x="334" y="46"/>
                    </a:cubicBezTo>
                    <a:cubicBezTo>
                      <a:pt x="331" y="54"/>
                      <a:pt x="327" y="60"/>
                      <a:pt x="326" y="67"/>
                    </a:cubicBezTo>
                    <a:cubicBezTo>
                      <a:pt x="323" y="75"/>
                      <a:pt x="318" y="79"/>
                      <a:pt x="311" y="81"/>
                    </a:cubicBezTo>
                    <a:cubicBezTo>
                      <a:pt x="304" y="83"/>
                      <a:pt x="298" y="85"/>
                      <a:pt x="291" y="87"/>
                    </a:cubicBezTo>
                    <a:cubicBezTo>
                      <a:pt x="285" y="89"/>
                      <a:pt x="279" y="88"/>
                      <a:pt x="273" y="85"/>
                    </a:cubicBezTo>
                    <a:cubicBezTo>
                      <a:pt x="265" y="81"/>
                      <a:pt x="258" y="76"/>
                      <a:pt x="253" y="69"/>
                    </a:cubicBezTo>
                    <a:cubicBezTo>
                      <a:pt x="249" y="63"/>
                      <a:pt x="243" y="60"/>
                      <a:pt x="235" y="61"/>
                    </a:cubicBezTo>
                    <a:cubicBezTo>
                      <a:pt x="226" y="79"/>
                      <a:pt x="207" y="81"/>
                      <a:pt x="191" y="82"/>
                    </a:cubicBezTo>
                    <a:cubicBezTo>
                      <a:pt x="180" y="83"/>
                      <a:pt x="169" y="83"/>
                      <a:pt x="159" y="81"/>
                    </a:cubicBezTo>
                    <a:cubicBezTo>
                      <a:pt x="147" y="79"/>
                      <a:pt x="136" y="74"/>
                      <a:pt x="127" y="63"/>
                    </a:cubicBezTo>
                    <a:cubicBezTo>
                      <a:pt x="118" y="54"/>
                      <a:pt x="112" y="55"/>
                      <a:pt x="103" y="63"/>
                    </a:cubicBezTo>
                    <a:cubicBezTo>
                      <a:pt x="100" y="66"/>
                      <a:pt x="97" y="70"/>
                      <a:pt x="94" y="73"/>
                    </a:cubicBezTo>
                    <a:cubicBezTo>
                      <a:pt x="87" y="80"/>
                      <a:pt x="79" y="86"/>
                      <a:pt x="67" y="84"/>
                    </a:cubicBezTo>
                    <a:cubicBezTo>
                      <a:pt x="65" y="84"/>
                      <a:pt x="64" y="85"/>
                      <a:pt x="61" y="85"/>
                    </a:cubicBezTo>
                    <a:cubicBezTo>
                      <a:pt x="65" y="100"/>
                      <a:pt x="77" y="96"/>
                      <a:pt x="86" y="99"/>
                    </a:cubicBezTo>
                    <a:cubicBezTo>
                      <a:pt x="90" y="103"/>
                      <a:pt x="88" y="108"/>
                      <a:pt x="87" y="113"/>
                    </a:cubicBezTo>
                    <a:cubicBezTo>
                      <a:pt x="84" y="124"/>
                      <a:pt x="82" y="135"/>
                      <a:pt x="86" y="146"/>
                    </a:cubicBezTo>
                    <a:cubicBezTo>
                      <a:pt x="88" y="153"/>
                      <a:pt x="85" y="161"/>
                      <a:pt x="84" y="168"/>
                    </a:cubicBezTo>
                    <a:cubicBezTo>
                      <a:pt x="84" y="170"/>
                      <a:pt x="83" y="173"/>
                      <a:pt x="83" y="175"/>
                    </a:cubicBezTo>
                    <a:cubicBezTo>
                      <a:pt x="84" y="200"/>
                      <a:pt x="85" y="225"/>
                      <a:pt x="86" y="249"/>
                    </a:cubicBezTo>
                    <a:cubicBezTo>
                      <a:pt x="87" y="260"/>
                      <a:pt x="87" y="270"/>
                      <a:pt x="88" y="282"/>
                    </a:cubicBezTo>
                    <a:cubicBezTo>
                      <a:pt x="86" y="282"/>
                      <a:pt x="84" y="282"/>
                      <a:pt x="82" y="283"/>
                    </a:cubicBezTo>
                    <a:cubicBezTo>
                      <a:pt x="65" y="285"/>
                      <a:pt x="49" y="280"/>
                      <a:pt x="37" y="265"/>
                    </a:cubicBezTo>
                    <a:cubicBezTo>
                      <a:pt x="29" y="256"/>
                      <a:pt x="29" y="245"/>
                      <a:pt x="37" y="235"/>
                    </a:cubicBezTo>
                    <a:cubicBezTo>
                      <a:pt x="39" y="233"/>
                      <a:pt x="40" y="231"/>
                      <a:pt x="41" y="229"/>
                    </a:cubicBezTo>
                    <a:cubicBezTo>
                      <a:pt x="42" y="229"/>
                      <a:pt x="41" y="228"/>
                      <a:pt x="41" y="226"/>
                    </a:cubicBezTo>
                    <a:cubicBezTo>
                      <a:pt x="37" y="226"/>
                      <a:pt x="34" y="225"/>
                      <a:pt x="30" y="225"/>
                    </a:cubicBezTo>
                    <a:cubicBezTo>
                      <a:pt x="14" y="224"/>
                      <a:pt x="8" y="218"/>
                      <a:pt x="4" y="203"/>
                    </a:cubicBezTo>
                    <a:cubicBezTo>
                      <a:pt x="0" y="183"/>
                      <a:pt x="12" y="156"/>
                      <a:pt x="28" y="150"/>
                    </a:cubicBezTo>
                    <a:cubicBezTo>
                      <a:pt x="31" y="149"/>
                      <a:pt x="35" y="147"/>
                      <a:pt x="38" y="148"/>
                    </a:cubicBezTo>
                    <a:cubicBezTo>
                      <a:pt x="44" y="150"/>
                      <a:pt x="46" y="147"/>
                      <a:pt x="47" y="144"/>
                    </a:cubicBezTo>
                    <a:cubicBezTo>
                      <a:pt x="41" y="133"/>
                      <a:pt x="34" y="123"/>
                      <a:pt x="29" y="113"/>
                    </a:cubicBezTo>
                    <a:cubicBezTo>
                      <a:pt x="23" y="101"/>
                      <a:pt x="23" y="88"/>
                      <a:pt x="28" y="77"/>
                    </a:cubicBezTo>
                    <a:cubicBezTo>
                      <a:pt x="32" y="68"/>
                      <a:pt x="41" y="61"/>
                      <a:pt x="49" y="54"/>
                    </a:cubicBezTo>
                    <a:cubicBezTo>
                      <a:pt x="54" y="49"/>
                      <a:pt x="62" y="47"/>
                      <a:pt x="69" y="43"/>
                    </a:cubicBezTo>
                    <a:cubicBezTo>
                      <a:pt x="74" y="41"/>
                      <a:pt x="78" y="41"/>
                      <a:pt x="84" y="42"/>
                    </a:cubicBezTo>
                    <a:cubicBezTo>
                      <a:pt x="89" y="43"/>
                      <a:pt x="95" y="40"/>
                      <a:pt x="101" y="39"/>
                    </a:cubicBezTo>
                    <a:cubicBezTo>
                      <a:pt x="101" y="36"/>
                      <a:pt x="100" y="33"/>
                      <a:pt x="100" y="29"/>
                    </a:cubicBezTo>
                    <a:cubicBezTo>
                      <a:pt x="100" y="28"/>
                      <a:pt x="101" y="27"/>
                      <a:pt x="102" y="27"/>
                    </a:cubicBezTo>
                    <a:cubicBezTo>
                      <a:pt x="106" y="25"/>
                      <a:pt x="111" y="24"/>
                      <a:pt x="116" y="23"/>
                    </a:cubicBezTo>
                    <a:cubicBezTo>
                      <a:pt x="139" y="19"/>
                      <a:pt x="161" y="15"/>
                      <a:pt x="184" y="12"/>
                    </a:cubicBezTo>
                    <a:cubicBezTo>
                      <a:pt x="201" y="10"/>
                      <a:pt x="218" y="9"/>
                      <a:pt x="234" y="6"/>
                    </a:cubicBezTo>
                    <a:cubicBezTo>
                      <a:pt x="267" y="0"/>
                      <a:pt x="299" y="4"/>
                      <a:pt x="332" y="7"/>
                    </a:cubicBezTo>
                    <a:cubicBezTo>
                      <a:pt x="347" y="8"/>
                      <a:pt x="362" y="9"/>
                      <a:pt x="378" y="10"/>
                    </a:cubicBezTo>
                    <a:cubicBezTo>
                      <a:pt x="397" y="11"/>
                      <a:pt x="416" y="11"/>
                      <a:pt x="435" y="12"/>
                    </a:cubicBezTo>
                    <a:cubicBezTo>
                      <a:pt x="459" y="14"/>
                      <a:pt x="483" y="16"/>
                      <a:pt x="506" y="19"/>
                    </a:cubicBezTo>
                    <a:cubicBezTo>
                      <a:pt x="533" y="23"/>
                      <a:pt x="560" y="28"/>
                      <a:pt x="587" y="33"/>
                    </a:cubicBezTo>
                    <a:cubicBezTo>
                      <a:pt x="593" y="34"/>
                      <a:pt x="599" y="36"/>
                      <a:pt x="605" y="38"/>
                    </a:cubicBezTo>
                    <a:cubicBezTo>
                      <a:pt x="614" y="41"/>
                      <a:pt x="623" y="43"/>
                      <a:pt x="629" y="52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92" name="Freeform 26"/>
              <p:cNvSpPr>
                <a:spLocks noEditPoints="1"/>
              </p:cNvSpPr>
              <p:nvPr/>
            </p:nvSpPr>
            <p:spPr bwMode="auto">
              <a:xfrm>
                <a:off x="10537829" y="2770506"/>
                <a:ext cx="351517" cy="280067"/>
              </a:xfrm>
              <a:custGeom>
                <a:avLst/>
                <a:gdLst>
                  <a:gd name="T0" fmla="*/ 490 w 674"/>
                  <a:gd name="T1" fmla="*/ 119 h 537"/>
                  <a:gd name="T2" fmla="*/ 590 w 674"/>
                  <a:gd name="T3" fmla="*/ 160 h 537"/>
                  <a:gd name="T4" fmla="*/ 585 w 674"/>
                  <a:gd name="T5" fmla="*/ 143 h 537"/>
                  <a:gd name="T6" fmla="*/ 513 w 674"/>
                  <a:gd name="T7" fmla="*/ 47 h 537"/>
                  <a:gd name="T8" fmla="*/ 471 w 674"/>
                  <a:gd name="T9" fmla="*/ 25 h 537"/>
                  <a:gd name="T10" fmla="*/ 409 w 674"/>
                  <a:gd name="T11" fmla="*/ 37 h 537"/>
                  <a:gd name="T12" fmla="*/ 367 w 674"/>
                  <a:gd name="T13" fmla="*/ 47 h 537"/>
                  <a:gd name="T14" fmla="*/ 269 w 674"/>
                  <a:gd name="T15" fmla="*/ 16 h 537"/>
                  <a:gd name="T16" fmla="*/ 233 w 674"/>
                  <a:gd name="T17" fmla="*/ 38 h 537"/>
                  <a:gd name="T18" fmla="*/ 196 w 674"/>
                  <a:gd name="T19" fmla="*/ 87 h 537"/>
                  <a:gd name="T20" fmla="*/ 167 w 674"/>
                  <a:gd name="T21" fmla="*/ 141 h 537"/>
                  <a:gd name="T22" fmla="*/ 207 w 674"/>
                  <a:gd name="T23" fmla="*/ 133 h 537"/>
                  <a:gd name="T24" fmla="*/ 352 w 674"/>
                  <a:gd name="T25" fmla="*/ 111 h 537"/>
                  <a:gd name="T26" fmla="*/ 433 w 674"/>
                  <a:gd name="T27" fmla="*/ 110 h 537"/>
                  <a:gd name="T28" fmla="*/ 440 w 674"/>
                  <a:gd name="T29" fmla="*/ 238 h 537"/>
                  <a:gd name="T30" fmla="*/ 517 w 674"/>
                  <a:gd name="T31" fmla="*/ 244 h 537"/>
                  <a:gd name="T32" fmla="*/ 591 w 674"/>
                  <a:gd name="T33" fmla="*/ 257 h 537"/>
                  <a:gd name="T34" fmla="*/ 631 w 674"/>
                  <a:gd name="T35" fmla="*/ 261 h 537"/>
                  <a:gd name="T36" fmla="*/ 593 w 674"/>
                  <a:gd name="T37" fmla="*/ 174 h 537"/>
                  <a:gd name="T38" fmla="*/ 523 w 674"/>
                  <a:gd name="T39" fmla="*/ 143 h 537"/>
                  <a:gd name="T40" fmla="*/ 359 w 674"/>
                  <a:gd name="T41" fmla="*/ 126 h 537"/>
                  <a:gd name="T42" fmla="*/ 162 w 674"/>
                  <a:gd name="T43" fmla="*/ 158 h 537"/>
                  <a:gd name="T44" fmla="*/ 116 w 674"/>
                  <a:gd name="T45" fmla="*/ 249 h 537"/>
                  <a:gd name="T46" fmla="*/ 158 w 674"/>
                  <a:gd name="T47" fmla="*/ 245 h 537"/>
                  <a:gd name="T48" fmla="*/ 257 w 674"/>
                  <a:gd name="T49" fmla="*/ 230 h 537"/>
                  <a:gd name="T50" fmla="*/ 381 w 674"/>
                  <a:gd name="T51" fmla="*/ 235 h 537"/>
                  <a:gd name="T52" fmla="*/ 440 w 674"/>
                  <a:gd name="T53" fmla="*/ 238 h 537"/>
                  <a:gd name="T54" fmla="*/ 639 w 674"/>
                  <a:gd name="T55" fmla="*/ 291 h 537"/>
                  <a:gd name="T56" fmla="*/ 597 w 674"/>
                  <a:gd name="T57" fmla="*/ 272 h 537"/>
                  <a:gd name="T58" fmla="*/ 445 w 674"/>
                  <a:gd name="T59" fmla="*/ 251 h 537"/>
                  <a:gd name="T60" fmla="*/ 342 w 674"/>
                  <a:gd name="T61" fmla="*/ 246 h 537"/>
                  <a:gd name="T62" fmla="*/ 194 w 674"/>
                  <a:gd name="T63" fmla="*/ 251 h 537"/>
                  <a:gd name="T64" fmla="*/ 112 w 674"/>
                  <a:gd name="T65" fmla="*/ 266 h 537"/>
                  <a:gd name="T66" fmla="*/ 111 w 674"/>
                  <a:gd name="T67" fmla="*/ 278 h 537"/>
                  <a:gd name="T68" fmla="*/ 79 w 674"/>
                  <a:gd name="T69" fmla="*/ 282 h 537"/>
                  <a:gd name="T70" fmla="*/ 38 w 674"/>
                  <a:gd name="T71" fmla="*/ 316 h 537"/>
                  <a:gd name="T72" fmla="*/ 57 w 674"/>
                  <a:gd name="T73" fmla="*/ 383 h 537"/>
                  <a:gd name="T74" fmla="*/ 38 w 674"/>
                  <a:gd name="T75" fmla="*/ 389 h 537"/>
                  <a:gd name="T76" fmla="*/ 40 w 674"/>
                  <a:gd name="T77" fmla="*/ 464 h 537"/>
                  <a:gd name="T78" fmla="*/ 51 w 674"/>
                  <a:gd name="T79" fmla="*/ 468 h 537"/>
                  <a:gd name="T80" fmla="*/ 47 w 674"/>
                  <a:gd name="T81" fmla="*/ 504 h 537"/>
                  <a:gd name="T82" fmla="*/ 93 w 674"/>
                  <a:gd name="T83" fmla="*/ 531 h 537"/>
                  <a:gd name="T84" fmla="*/ 30 w 674"/>
                  <a:gd name="T85" fmla="*/ 498 h 537"/>
                  <a:gd name="T86" fmla="*/ 15 w 674"/>
                  <a:gd name="T87" fmla="*/ 465 h 537"/>
                  <a:gd name="T88" fmla="*/ 30 w 674"/>
                  <a:gd name="T89" fmla="*/ 380 h 537"/>
                  <a:gd name="T90" fmla="*/ 36 w 674"/>
                  <a:gd name="T91" fmla="*/ 375 h 537"/>
                  <a:gd name="T92" fmla="*/ 34 w 674"/>
                  <a:gd name="T93" fmla="*/ 298 h 537"/>
                  <a:gd name="T94" fmla="*/ 92 w 674"/>
                  <a:gd name="T95" fmla="*/ 253 h 537"/>
                  <a:gd name="T96" fmla="*/ 125 w 674"/>
                  <a:gd name="T97" fmla="*/ 178 h 537"/>
                  <a:gd name="T98" fmla="*/ 134 w 674"/>
                  <a:gd name="T99" fmla="*/ 148 h 537"/>
                  <a:gd name="T100" fmla="*/ 163 w 674"/>
                  <a:gd name="T101" fmla="*/ 108 h 537"/>
                  <a:gd name="T102" fmla="*/ 235 w 674"/>
                  <a:gd name="T103" fmla="*/ 11 h 537"/>
                  <a:gd name="T104" fmla="*/ 326 w 674"/>
                  <a:gd name="T105" fmla="*/ 18 h 537"/>
                  <a:gd name="T106" fmla="*/ 383 w 674"/>
                  <a:gd name="T107" fmla="*/ 32 h 537"/>
                  <a:gd name="T108" fmla="*/ 434 w 674"/>
                  <a:gd name="T109" fmla="*/ 14 h 537"/>
                  <a:gd name="T110" fmla="*/ 548 w 674"/>
                  <a:gd name="T111" fmla="*/ 59 h 537"/>
                  <a:gd name="T112" fmla="*/ 594 w 674"/>
                  <a:gd name="T113" fmla="*/ 130 h 537"/>
                  <a:gd name="T114" fmla="*/ 613 w 674"/>
                  <a:gd name="T115" fmla="*/ 164 h 537"/>
                  <a:gd name="T116" fmla="*/ 640 w 674"/>
                  <a:gd name="T117" fmla="*/ 230 h 537"/>
                  <a:gd name="T118" fmla="*/ 653 w 674"/>
                  <a:gd name="T119" fmla="*/ 278 h 537"/>
                  <a:gd name="T120" fmla="*/ 674 w 674"/>
                  <a:gd name="T121" fmla="*/ 287 h 537"/>
                  <a:gd name="T122" fmla="*/ 664 w 674"/>
                  <a:gd name="T123" fmla="*/ 295 h 537"/>
                  <a:gd name="T124" fmla="*/ 647 w 674"/>
                  <a:gd name="T125" fmla="*/ 299 h 53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674" h="537">
                    <a:moveTo>
                      <a:pt x="462" y="114"/>
                    </a:moveTo>
                    <a:cubicBezTo>
                      <a:pt x="471" y="115"/>
                      <a:pt x="481" y="117"/>
                      <a:pt x="490" y="119"/>
                    </a:cubicBezTo>
                    <a:cubicBezTo>
                      <a:pt x="503" y="123"/>
                      <a:pt x="516" y="127"/>
                      <a:pt x="529" y="131"/>
                    </a:cubicBezTo>
                    <a:cubicBezTo>
                      <a:pt x="551" y="137"/>
                      <a:pt x="573" y="144"/>
                      <a:pt x="590" y="160"/>
                    </a:cubicBezTo>
                    <a:cubicBezTo>
                      <a:pt x="591" y="159"/>
                      <a:pt x="591" y="158"/>
                      <a:pt x="592" y="158"/>
                    </a:cubicBezTo>
                    <a:cubicBezTo>
                      <a:pt x="590" y="153"/>
                      <a:pt x="588" y="148"/>
                      <a:pt x="585" y="143"/>
                    </a:cubicBezTo>
                    <a:cubicBezTo>
                      <a:pt x="574" y="125"/>
                      <a:pt x="562" y="107"/>
                      <a:pt x="551" y="89"/>
                    </a:cubicBezTo>
                    <a:cubicBezTo>
                      <a:pt x="541" y="72"/>
                      <a:pt x="525" y="62"/>
                      <a:pt x="513" y="47"/>
                    </a:cubicBezTo>
                    <a:cubicBezTo>
                      <a:pt x="513" y="46"/>
                      <a:pt x="511" y="46"/>
                      <a:pt x="510" y="45"/>
                    </a:cubicBezTo>
                    <a:cubicBezTo>
                      <a:pt x="497" y="39"/>
                      <a:pt x="487" y="27"/>
                      <a:pt x="471" y="25"/>
                    </a:cubicBezTo>
                    <a:cubicBezTo>
                      <a:pt x="466" y="24"/>
                      <a:pt x="460" y="21"/>
                      <a:pt x="456" y="22"/>
                    </a:cubicBezTo>
                    <a:cubicBezTo>
                      <a:pt x="440" y="27"/>
                      <a:pt x="424" y="32"/>
                      <a:pt x="409" y="37"/>
                    </a:cubicBezTo>
                    <a:cubicBezTo>
                      <a:pt x="401" y="40"/>
                      <a:pt x="393" y="44"/>
                      <a:pt x="385" y="46"/>
                    </a:cubicBezTo>
                    <a:cubicBezTo>
                      <a:pt x="379" y="48"/>
                      <a:pt x="372" y="49"/>
                      <a:pt x="367" y="47"/>
                    </a:cubicBezTo>
                    <a:cubicBezTo>
                      <a:pt x="339" y="38"/>
                      <a:pt x="312" y="27"/>
                      <a:pt x="284" y="18"/>
                    </a:cubicBezTo>
                    <a:cubicBezTo>
                      <a:pt x="279" y="16"/>
                      <a:pt x="271" y="14"/>
                      <a:pt x="269" y="16"/>
                    </a:cubicBezTo>
                    <a:cubicBezTo>
                      <a:pt x="264" y="21"/>
                      <a:pt x="260" y="18"/>
                      <a:pt x="255" y="17"/>
                    </a:cubicBezTo>
                    <a:cubicBezTo>
                      <a:pt x="248" y="24"/>
                      <a:pt x="240" y="31"/>
                      <a:pt x="233" y="38"/>
                    </a:cubicBezTo>
                    <a:cubicBezTo>
                      <a:pt x="226" y="45"/>
                      <a:pt x="219" y="52"/>
                      <a:pt x="213" y="61"/>
                    </a:cubicBezTo>
                    <a:cubicBezTo>
                      <a:pt x="207" y="69"/>
                      <a:pt x="201" y="78"/>
                      <a:pt x="196" y="87"/>
                    </a:cubicBezTo>
                    <a:cubicBezTo>
                      <a:pt x="191" y="96"/>
                      <a:pt x="185" y="105"/>
                      <a:pt x="181" y="114"/>
                    </a:cubicBezTo>
                    <a:cubicBezTo>
                      <a:pt x="177" y="123"/>
                      <a:pt x="169" y="130"/>
                      <a:pt x="167" y="141"/>
                    </a:cubicBezTo>
                    <a:cubicBezTo>
                      <a:pt x="171" y="141"/>
                      <a:pt x="173" y="141"/>
                      <a:pt x="175" y="140"/>
                    </a:cubicBezTo>
                    <a:cubicBezTo>
                      <a:pt x="186" y="138"/>
                      <a:pt x="197" y="134"/>
                      <a:pt x="207" y="133"/>
                    </a:cubicBezTo>
                    <a:cubicBezTo>
                      <a:pt x="238" y="128"/>
                      <a:pt x="268" y="119"/>
                      <a:pt x="299" y="116"/>
                    </a:cubicBezTo>
                    <a:cubicBezTo>
                      <a:pt x="317" y="115"/>
                      <a:pt x="334" y="112"/>
                      <a:pt x="352" y="111"/>
                    </a:cubicBezTo>
                    <a:cubicBezTo>
                      <a:pt x="370" y="110"/>
                      <a:pt x="387" y="110"/>
                      <a:pt x="405" y="110"/>
                    </a:cubicBezTo>
                    <a:cubicBezTo>
                      <a:pt x="414" y="110"/>
                      <a:pt x="423" y="109"/>
                      <a:pt x="433" y="110"/>
                    </a:cubicBezTo>
                    <a:cubicBezTo>
                      <a:pt x="442" y="110"/>
                      <a:pt x="452" y="112"/>
                      <a:pt x="462" y="114"/>
                    </a:cubicBezTo>
                    <a:close/>
                    <a:moveTo>
                      <a:pt x="440" y="238"/>
                    </a:moveTo>
                    <a:cubicBezTo>
                      <a:pt x="464" y="235"/>
                      <a:pt x="487" y="245"/>
                      <a:pt x="510" y="243"/>
                    </a:cubicBezTo>
                    <a:cubicBezTo>
                      <a:pt x="512" y="243"/>
                      <a:pt x="515" y="244"/>
                      <a:pt x="517" y="244"/>
                    </a:cubicBezTo>
                    <a:cubicBezTo>
                      <a:pt x="531" y="246"/>
                      <a:pt x="545" y="248"/>
                      <a:pt x="559" y="251"/>
                    </a:cubicBezTo>
                    <a:cubicBezTo>
                      <a:pt x="569" y="252"/>
                      <a:pt x="580" y="254"/>
                      <a:pt x="591" y="257"/>
                    </a:cubicBezTo>
                    <a:cubicBezTo>
                      <a:pt x="604" y="260"/>
                      <a:pt x="618" y="264"/>
                      <a:pt x="632" y="267"/>
                    </a:cubicBezTo>
                    <a:cubicBezTo>
                      <a:pt x="631" y="265"/>
                      <a:pt x="632" y="263"/>
                      <a:pt x="631" y="261"/>
                    </a:cubicBezTo>
                    <a:cubicBezTo>
                      <a:pt x="627" y="235"/>
                      <a:pt x="617" y="211"/>
                      <a:pt x="606" y="187"/>
                    </a:cubicBezTo>
                    <a:cubicBezTo>
                      <a:pt x="604" y="181"/>
                      <a:pt x="599" y="175"/>
                      <a:pt x="593" y="174"/>
                    </a:cubicBezTo>
                    <a:cubicBezTo>
                      <a:pt x="582" y="170"/>
                      <a:pt x="574" y="162"/>
                      <a:pt x="564" y="158"/>
                    </a:cubicBezTo>
                    <a:cubicBezTo>
                      <a:pt x="550" y="153"/>
                      <a:pt x="536" y="148"/>
                      <a:pt x="523" y="143"/>
                    </a:cubicBezTo>
                    <a:cubicBezTo>
                      <a:pt x="505" y="137"/>
                      <a:pt x="488" y="130"/>
                      <a:pt x="469" y="128"/>
                    </a:cubicBezTo>
                    <a:cubicBezTo>
                      <a:pt x="432" y="124"/>
                      <a:pt x="395" y="125"/>
                      <a:pt x="359" y="126"/>
                    </a:cubicBezTo>
                    <a:cubicBezTo>
                      <a:pt x="319" y="127"/>
                      <a:pt x="280" y="133"/>
                      <a:pt x="242" y="142"/>
                    </a:cubicBezTo>
                    <a:cubicBezTo>
                      <a:pt x="215" y="148"/>
                      <a:pt x="189" y="153"/>
                      <a:pt x="162" y="158"/>
                    </a:cubicBezTo>
                    <a:cubicBezTo>
                      <a:pt x="157" y="159"/>
                      <a:pt x="154" y="161"/>
                      <a:pt x="152" y="166"/>
                    </a:cubicBezTo>
                    <a:cubicBezTo>
                      <a:pt x="140" y="193"/>
                      <a:pt x="128" y="220"/>
                      <a:pt x="116" y="249"/>
                    </a:cubicBezTo>
                    <a:cubicBezTo>
                      <a:pt x="120" y="250"/>
                      <a:pt x="122" y="251"/>
                      <a:pt x="123" y="251"/>
                    </a:cubicBezTo>
                    <a:cubicBezTo>
                      <a:pt x="135" y="249"/>
                      <a:pt x="146" y="247"/>
                      <a:pt x="158" y="245"/>
                    </a:cubicBezTo>
                    <a:cubicBezTo>
                      <a:pt x="176" y="242"/>
                      <a:pt x="195" y="239"/>
                      <a:pt x="213" y="236"/>
                    </a:cubicBezTo>
                    <a:cubicBezTo>
                      <a:pt x="228" y="234"/>
                      <a:pt x="242" y="231"/>
                      <a:pt x="257" y="230"/>
                    </a:cubicBezTo>
                    <a:cubicBezTo>
                      <a:pt x="273" y="229"/>
                      <a:pt x="290" y="229"/>
                      <a:pt x="307" y="230"/>
                    </a:cubicBezTo>
                    <a:cubicBezTo>
                      <a:pt x="332" y="231"/>
                      <a:pt x="356" y="234"/>
                      <a:pt x="381" y="235"/>
                    </a:cubicBezTo>
                    <a:cubicBezTo>
                      <a:pt x="393" y="236"/>
                      <a:pt x="405" y="235"/>
                      <a:pt x="417" y="236"/>
                    </a:cubicBezTo>
                    <a:cubicBezTo>
                      <a:pt x="425" y="236"/>
                      <a:pt x="433" y="239"/>
                      <a:pt x="440" y="238"/>
                    </a:cubicBezTo>
                    <a:close/>
                    <a:moveTo>
                      <a:pt x="647" y="299"/>
                    </a:moveTo>
                    <a:cubicBezTo>
                      <a:pt x="644" y="296"/>
                      <a:pt x="641" y="294"/>
                      <a:pt x="639" y="291"/>
                    </a:cubicBezTo>
                    <a:cubicBezTo>
                      <a:pt x="633" y="282"/>
                      <a:pt x="624" y="280"/>
                      <a:pt x="615" y="277"/>
                    </a:cubicBezTo>
                    <a:cubicBezTo>
                      <a:pt x="609" y="275"/>
                      <a:pt x="603" y="273"/>
                      <a:pt x="597" y="272"/>
                    </a:cubicBezTo>
                    <a:cubicBezTo>
                      <a:pt x="570" y="267"/>
                      <a:pt x="543" y="262"/>
                      <a:pt x="516" y="258"/>
                    </a:cubicBezTo>
                    <a:cubicBezTo>
                      <a:pt x="493" y="255"/>
                      <a:pt x="469" y="253"/>
                      <a:pt x="445" y="251"/>
                    </a:cubicBezTo>
                    <a:cubicBezTo>
                      <a:pt x="426" y="250"/>
                      <a:pt x="407" y="250"/>
                      <a:pt x="388" y="249"/>
                    </a:cubicBezTo>
                    <a:cubicBezTo>
                      <a:pt x="372" y="248"/>
                      <a:pt x="357" y="247"/>
                      <a:pt x="342" y="246"/>
                    </a:cubicBezTo>
                    <a:cubicBezTo>
                      <a:pt x="309" y="243"/>
                      <a:pt x="277" y="239"/>
                      <a:pt x="244" y="245"/>
                    </a:cubicBezTo>
                    <a:cubicBezTo>
                      <a:pt x="228" y="248"/>
                      <a:pt x="211" y="249"/>
                      <a:pt x="194" y="251"/>
                    </a:cubicBezTo>
                    <a:cubicBezTo>
                      <a:pt x="171" y="254"/>
                      <a:pt x="149" y="258"/>
                      <a:pt x="126" y="262"/>
                    </a:cubicBezTo>
                    <a:cubicBezTo>
                      <a:pt x="121" y="263"/>
                      <a:pt x="116" y="264"/>
                      <a:pt x="112" y="266"/>
                    </a:cubicBezTo>
                    <a:cubicBezTo>
                      <a:pt x="111" y="266"/>
                      <a:pt x="110" y="267"/>
                      <a:pt x="110" y="268"/>
                    </a:cubicBezTo>
                    <a:cubicBezTo>
                      <a:pt x="110" y="272"/>
                      <a:pt x="111" y="275"/>
                      <a:pt x="111" y="278"/>
                    </a:cubicBezTo>
                    <a:cubicBezTo>
                      <a:pt x="105" y="279"/>
                      <a:pt x="99" y="282"/>
                      <a:pt x="94" y="281"/>
                    </a:cubicBezTo>
                    <a:cubicBezTo>
                      <a:pt x="88" y="280"/>
                      <a:pt x="84" y="280"/>
                      <a:pt x="79" y="282"/>
                    </a:cubicBezTo>
                    <a:cubicBezTo>
                      <a:pt x="72" y="286"/>
                      <a:pt x="64" y="288"/>
                      <a:pt x="59" y="293"/>
                    </a:cubicBezTo>
                    <a:cubicBezTo>
                      <a:pt x="51" y="300"/>
                      <a:pt x="42" y="307"/>
                      <a:pt x="38" y="316"/>
                    </a:cubicBezTo>
                    <a:cubicBezTo>
                      <a:pt x="33" y="327"/>
                      <a:pt x="33" y="340"/>
                      <a:pt x="39" y="352"/>
                    </a:cubicBezTo>
                    <a:cubicBezTo>
                      <a:pt x="44" y="362"/>
                      <a:pt x="51" y="372"/>
                      <a:pt x="57" y="383"/>
                    </a:cubicBezTo>
                    <a:cubicBezTo>
                      <a:pt x="56" y="386"/>
                      <a:pt x="54" y="389"/>
                      <a:pt x="48" y="387"/>
                    </a:cubicBezTo>
                    <a:cubicBezTo>
                      <a:pt x="45" y="386"/>
                      <a:pt x="41" y="388"/>
                      <a:pt x="38" y="389"/>
                    </a:cubicBezTo>
                    <a:cubicBezTo>
                      <a:pt x="22" y="395"/>
                      <a:pt x="10" y="422"/>
                      <a:pt x="14" y="442"/>
                    </a:cubicBezTo>
                    <a:cubicBezTo>
                      <a:pt x="18" y="457"/>
                      <a:pt x="24" y="463"/>
                      <a:pt x="40" y="464"/>
                    </a:cubicBezTo>
                    <a:cubicBezTo>
                      <a:pt x="44" y="464"/>
                      <a:pt x="47" y="465"/>
                      <a:pt x="51" y="465"/>
                    </a:cubicBezTo>
                    <a:cubicBezTo>
                      <a:pt x="51" y="467"/>
                      <a:pt x="52" y="468"/>
                      <a:pt x="51" y="468"/>
                    </a:cubicBezTo>
                    <a:cubicBezTo>
                      <a:pt x="50" y="470"/>
                      <a:pt x="49" y="472"/>
                      <a:pt x="47" y="474"/>
                    </a:cubicBezTo>
                    <a:cubicBezTo>
                      <a:pt x="39" y="484"/>
                      <a:pt x="39" y="495"/>
                      <a:pt x="47" y="504"/>
                    </a:cubicBezTo>
                    <a:cubicBezTo>
                      <a:pt x="59" y="519"/>
                      <a:pt x="75" y="524"/>
                      <a:pt x="92" y="522"/>
                    </a:cubicBezTo>
                    <a:cubicBezTo>
                      <a:pt x="93" y="531"/>
                      <a:pt x="93" y="531"/>
                      <a:pt x="93" y="531"/>
                    </a:cubicBezTo>
                    <a:cubicBezTo>
                      <a:pt x="93" y="531"/>
                      <a:pt x="92" y="532"/>
                      <a:pt x="92" y="532"/>
                    </a:cubicBezTo>
                    <a:cubicBezTo>
                      <a:pt x="70" y="537"/>
                      <a:pt x="40" y="521"/>
                      <a:pt x="30" y="498"/>
                    </a:cubicBezTo>
                    <a:cubicBezTo>
                      <a:pt x="26" y="490"/>
                      <a:pt x="26" y="483"/>
                      <a:pt x="30" y="473"/>
                    </a:cubicBezTo>
                    <a:cubicBezTo>
                      <a:pt x="25" y="471"/>
                      <a:pt x="20" y="468"/>
                      <a:pt x="15" y="465"/>
                    </a:cubicBezTo>
                    <a:cubicBezTo>
                      <a:pt x="5" y="461"/>
                      <a:pt x="1" y="452"/>
                      <a:pt x="1" y="442"/>
                    </a:cubicBezTo>
                    <a:cubicBezTo>
                      <a:pt x="0" y="416"/>
                      <a:pt x="7" y="394"/>
                      <a:pt x="30" y="380"/>
                    </a:cubicBezTo>
                    <a:cubicBezTo>
                      <a:pt x="32" y="378"/>
                      <a:pt x="33" y="377"/>
                      <a:pt x="35" y="376"/>
                    </a:cubicBezTo>
                    <a:cubicBezTo>
                      <a:pt x="35" y="376"/>
                      <a:pt x="35" y="375"/>
                      <a:pt x="36" y="375"/>
                    </a:cubicBezTo>
                    <a:cubicBezTo>
                      <a:pt x="31" y="366"/>
                      <a:pt x="25" y="357"/>
                      <a:pt x="23" y="348"/>
                    </a:cubicBezTo>
                    <a:cubicBezTo>
                      <a:pt x="19" y="330"/>
                      <a:pt x="20" y="312"/>
                      <a:pt x="34" y="298"/>
                    </a:cubicBezTo>
                    <a:cubicBezTo>
                      <a:pt x="48" y="284"/>
                      <a:pt x="64" y="274"/>
                      <a:pt x="84" y="268"/>
                    </a:cubicBezTo>
                    <a:cubicBezTo>
                      <a:pt x="84" y="262"/>
                      <a:pt x="88" y="258"/>
                      <a:pt x="92" y="253"/>
                    </a:cubicBezTo>
                    <a:cubicBezTo>
                      <a:pt x="98" y="244"/>
                      <a:pt x="102" y="234"/>
                      <a:pt x="106" y="224"/>
                    </a:cubicBezTo>
                    <a:cubicBezTo>
                      <a:pt x="113" y="209"/>
                      <a:pt x="119" y="194"/>
                      <a:pt x="125" y="178"/>
                    </a:cubicBezTo>
                    <a:cubicBezTo>
                      <a:pt x="128" y="171"/>
                      <a:pt x="134" y="164"/>
                      <a:pt x="130" y="155"/>
                    </a:cubicBezTo>
                    <a:cubicBezTo>
                      <a:pt x="129" y="152"/>
                      <a:pt x="131" y="149"/>
                      <a:pt x="134" y="148"/>
                    </a:cubicBezTo>
                    <a:cubicBezTo>
                      <a:pt x="136" y="147"/>
                      <a:pt x="139" y="147"/>
                      <a:pt x="141" y="146"/>
                    </a:cubicBezTo>
                    <a:cubicBezTo>
                      <a:pt x="149" y="133"/>
                      <a:pt x="156" y="121"/>
                      <a:pt x="163" y="108"/>
                    </a:cubicBezTo>
                    <a:cubicBezTo>
                      <a:pt x="172" y="92"/>
                      <a:pt x="180" y="76"/>
                      <a:pt x="189" y="61"/>
                    </a:cubicBezTo>
                    <a:cubicBezTo>
                      <a:pt x="201" y="41"/>
                      <a:pt x="218" y="26"/>
                      <a:pt x="235" y="11"/>
                    </a:cubicBezTo>
                    <a:cubicBezTo>
                      <a:pt x="246" y="2"/>
                      <a:pt x="256" y="0"/>
                      <a:pt x="269" y="2"/>
                    </a:cubicBezTo>
                    <a:cubicBezTo>
                      <a:pt x="289" y="5"/>
                      <a:pt x="308" y="12"/>
                      <a:pt x="326" y="18"/>
                    </a:cubicBezTo>
                    <a:cubicBezTo>
                      <a:pt x="341" y="23"/>
                      <a:pt x="355" y="28"/>
                      <a:pt x="370" y="33"/>
                    </a:cubicBezTo>
                    <a:cubicBezTo>
                      <a:pt x="374" y="34"/>
                      <a:pt x="379" y="33"/>
                      <a:pt x="383" y="32"/>
                    </a:cubicBezTo>
                    <a:cubicBezTo>
                      <a:pt x="399" y="25"/>
                      <a:pt x="414" y="17"/>
                      <a:pt x="431" y="15"/>
                    </a:cubicBezTo>
                    <a:cubicBezTo>
                      <a:pt x="432" y="15"/>
                      <a:pt x="433" y="14"/>
                      <a:pt x="434" y="14"/>
                    </a:cubicBezTo>
                    <a:cubicBezTo>
                      <a:pt x="448" y="5"/>
                      <a:pt x="462" y="9"/>
                      <a:pt x="476" y="13"/>
                    </a:cubicBezTo>
                    <a:cubicBezTo>
                      <a:pt x="505" y="21"/>
                      <a:pt x="527" y="38"/>
                      <a:pt x="548" y="59"/>
                    </a:cubicBezTo>
                    <a:cubicBezTo>
                      <a:pt x="559" y="71"/>
                      <a:pt x="569" y="83"/>
                      <a:pt x="575" y="98"/>
                    </a:cubicBezTo>
                    <a:cubicBezTo>
                      <a:pt x="581" y="109"/>
                      <a:pt x="588" y="119"/>
                      <a:pt x="594" y="130"/>
                    </a:cubicBezTo>
                    <a:cubicBezTo>
                      <a:pt x="598" y="137"/>
                      <a:pt x="601" y="144"/>
                      <a:pt x="606" y="151"/>
                    </a:cubicBezTo>
                    <a:cubicBezTo>
                      <a:pt x="610" y="154"/>
                      <a:pt x="611" y="160"/>
                      <a:pt x="613" y="164"/>
                    </a:cubicBezTo>
                    <a:cubicBezTo>
                      <a:pt x="614" y="168"/>
                      <a:pt x="615" y="172"/>
                      <a:pt x="617" y="175"/>
                    </a:cubicBezTo>
                    <a:cubicBezTo>
                      <a:pt x="628" y="192"/>
                      <a:pt x="634" y="211"/>
                      <a:pt x="640" y="230"/>
                    </a:cubicBezTo>
                    <a:cubicBezTo>
                      <a:pt x="643" y="238"/>
                      <a:pt x="646" y="246"/>
                      <a:pt x="647" y="256"/>
                    </a:cubicBezTo>
                    <a:cubicBezTo>
                      <a:pt x="647" y="264"/>
                      <a:pt x="650" y="271"/>
                      <a:pt x="653" y="278"/>
                    </a:cubicBezTo>
                    <a:cubicBezTo>
                      <a:pt x="654" y="281"/>
                      <a:pt x="658" y="283"/>
                      <a:pt x="660" y="283"/>
                    </a:cubicBezTo>
                    <a:cubicBezTo>
                      <a:pt x="665" y="285"/>
                      <a:pt x="670" y="286"/>
                      <a:pt x="674" y="287"/>
                    </a:cubicBezTo>
                    <a:cubicBezTo>
                      <a:pt x="672" y="296"/>
                      <a:pt x="672" y="296"/>
                      <a:pt x="672" y="296"/>
                    </a:cubicBezTo>
                    <a:cubicBezTo>
                      <a:pt x="670" y="295"/>
                      <a:pt x="667" y="295"/>
                      <a:pt x="664" y="295"/>
                    </a:cubicBezTo>
                    <a:cubicBezTo>
                      <a:pt x="660" y="295"/>
                      <a:pt x="656" y="294"/>
                      <a:pt x="652" y="293"/>
                    </a:cubicBezTo>
                    <a:cubicBezTo>
                      <a:pt x="650" y="295"/>
                      <a:pt x="649" y="297"/>
                      <a:pt x="647" y="29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93" name="Freeform 27"/>
              <p:cNvSpPr>
                <a:spLocks/>
              </p:cNvSpPr>
              <p:nvPr/>
            </p:nvSpPr>
            <p:spPr bwMode="auto">
              <a:xfrm>
                <a:off x="10462189" y="3501326"/>
                <a:ext cx="490228" cy="310279"/>
              </a:xfrm>
              <a:custGeom>
                <a:avLst/>
                <a:gdLst>
                  <a:gd name="T0" fmla="*/ 763 w 940"/>
                  <a:gd name="T1" fmla="*/ 177 h 595"/>
                  <a:gd name="T2" fmla="*/ 815 w 940"/>
                  <a:gd name="T3" fmla="*/ 205 h 595"/>
                  <a:gd name="T4" fmla="*/ 868 w 940"/>
                  <a:gd name="T5" fmla="*/ 219 h 595"/>
                  <a:gd name="T6" fmla="*/ 898 w 940"/>
                  <a:gd name="T7" fmla="*/ 219 h 595"/>
                  <a:gd name="T8" fmla="*/ 918 w 940"/>
                  <a:gd name="T9" fmla="*/ 218 h 595"/>
                  <a:gd name="T10" fmla="*/ 931 w 940"/>
                  <a:gd name="T11" fmla="*/ 229 h 595"/>
                  <a:gd name="T12" fmla="*/ 935 w 940"/>
                  <a:gd name="T13" fmla="*/ 277 h 595"/>
                  <a:gd name="T14" fmla="*/ 939 w 940"/>
                  <a:gd name="T15" fmla="*/ 322 h 595"/>
                  <a:gd name="T16" fmla="*/ 939 w 940"/>
                  <a:gd name="T17" fmla="*/ 376 h 595"/>
                  <a:gd name="T18" fmla="*/ 939 w 940"/>
                  <a:gd name="T19" fmla="*/ 397 h 595"/>
                  <a:gd name="T20" fmla="*/ 933 w 940"/>
                  <a:gd name="T21" fmla="*/ 471 h 595"/>
                  <a:gd name="T22" fmla="*/ 922 w 940"/>
                  <a:gd name="T23" fmla="*/ 529 h 595"/>
                  <a:gd name="T24" fmla="*/ 912 w 940"/>
                  <a:gd name="T25" fmla="*/ 564 h 595"/>
                  <a:gd name="T26" fmla="*/ 907 w 940"/>
                  <a:gd name="T27" fmla="*/ 584 h 595"/>
                  <a:gd name="T28" fmla="*/ 845 w 940"/>
                  <a:gd name="T29" fmla="*/ 584 h 595"/>
                  <a:gd name="T30" fmla="*/ 789 w 940"/>
                  <a:gd name="T31" fmla="*/ 584 h 595"/>
                  <a:gd name="T32" fmla="*/ 656 w 940"/>
                  <a:gd name="T33" fmla="*/ 581 h 595"/>
                  <a:gd name="T34" fmla="*/ 564 w 940"/>
                  <a:gd name="T35" fmla="*/ 579 h 595"/>
                  <a:gd name="T36" fmla="*/ 509 w 940"/>
                  <a:gd name="T37" fmla="*/ 580 h 595"/>
                  <a:gd name="T38" fmla="*/ 479 w 940"/>
                  <a:gd name="T39" fmla="*/ 581 h 595"/>
                  <a:gd name="T40" fmla="*/ 424 w 940"/>
                  <a:gd name="T41" fmla="*/ 584 h 595"/>
                  <a:gd name="T42" fmla="*/ 355 w 940"/>
                  <a:gd name="T43" fmla="*/ 589 h 595"/>
                  <a:gd name="T44" fmla="*/ 288 w 940"/>
                  <a:gd name="T45" fmla="*/ 591 h 595"/>
                  <a:gd name="T46" fmla="*/ 218 w 940"/>
                  <a:gd name="T47" fmla="*/ 592 h 595"/>
                  <a:gd name="T48" fmla="*/ 171 w 940"/>
                  <a:gd name="T49" fmla="*/ 594 h 595"/>
                  <a:gd name="T50" fmla="*/ 102 w 940"/>
                  <a:gd name="T51" fmla="*/ 591 h 595"/>
                  <a:gd name="T52" fmla="*/ 51 w 940"/>
                  <a:gd name="T53" fmla="*/ 590 h 595"/>
                  <a:gd name="T54" fmla="*/ 17 w 940"/>
                  <a:gd name="T55" fmla="*/ 591 h 595"/>
                  <a:gd name="T56" fmla="*/ 9 w 940"/>
                  <a:gd name="T57" fmla="*/ 583 h 595"/>
                  <a:gd name="T58" fmla="*/ 1 w 940"/>
                  <a:gd name="T59" fmla="*/ 510 h 595"/>
                  <a:gd name="T60" fmla="*/ 3 w 940"/>
                  <a:gd name="T61" fmla="*/ 448 h 595"/>
                  <a:gd name="T62" fmla="*/ 4 w 940"/>
                  <a:gd name="T63" fmla="*/ 415 h 595"/>
                  <a:gd name="T64" fmla="*/ 9 w 940"/>
                  <a:gd name="T65" fmla="*/ 378 h 595"/>
                  <a:gd name="T66" fmla="*/ 21 w 940"/>
                  <a:gd name="T67" fmla="*/ 325 h 595"/>
                  <a:gd name="T68" fmla="*/ 41 w 940"/>
                  <a:gd name="T69" fmla="*/ 325 h 595"/>
                  <a:gd name="T70" fmla="*/ 97 w 940"/>
                  <a:gd name="T71" fmla="*/ 322 h 595"/>
                  <a:gd name="T72" fmla="*/ 106 w 940"/>
                  <a:gd name="T73" fmla="*/ 321 h 595"/>
                  <a:gd name="T74" fmla="*/ 147 w 940"/>
                  <a:gd name="T75" fmla="*/ 310 h 595"/>
                  <a:gd name="T76" fmla="*/ 160 w 940"/>
                  <a:gd name="T77" fmla="*/ 302 h 595"/>
                  <a:gd name="T78" fmla="*/ 180 w 940"/>
                  <a:gd name="T79" fmla="*/ 280 h 595"/>
                  <a:gd name="T80" fmla="*/ 206 w 940"/>
                  <a:gd name="T81" fmla="*/ 244 h 595"/>
                  <a:gd name="T82" fmla="*/ 226 w 940"/>
                  <a:gd name="T83" fmla="*/ 209 h 595"/>
                  <a:gd name="T84" fmla="*/ 252 w 940"/>
                  <a:gd name="T85" fmla="*/ 132 h 595"/>
                  <a:gd name="T86" fmla="*/ 270 w 940"/>
                  <a:gd name="T87" fmla="*/ 73 h 595"/>
                  <a:gd name="T88" fmla="*/ 289 w 940"/>
                  <a:gd name="T89" fmla="*/ 12 h 595"/>
                  <a:gd name="T90" fmla="*/ 308 w 940"/>
                  <a:gd name="T91" fmla="*/ 6 h 595"/>
                  <a:gd name="T92" fmla="*/ 365 w 940"/>
                  <a:gd name="T93" fmla="*/ 12 h 595"/>
                  <a:gd name="T94" fmla="*/ 368 w 940"/>
                  <a:gd name="T95" fmla="*/ 11 h 595"/>
                  <a:gd name="T96" fmla="*/ 371 w 940"/>
                  <a:gd name="T97" fmla="*/ 12 h 595"/>
                  <a:gd name="T98" fmla="*/ 415 w 940"/>
                  <a:gd name="T99" fmla="*/ 19 h 595"/>
                  <a:gd name="T100" fmla="*/ 447 w 940"/>
                  <a:gd name="T101" fmla="*/ 5 h 595"/>
                  <a:gd name="T102" fmla="*/ 458 w 940"/>
                  <a:gd name="T103" fmla="*/ 16 h 595"/>
                  <a:gd name="T104" fmla="*/ 495 w 940"/>
                  <a:gd name="T105" fmla="*/ 23 h 595"/>
                  <a:gd name="T106" fmla="*/ 543 w 940"/>
                  <a:gd name="T107" fmla="*/ 10 h 595"/>
                  <a:gd name="T108" fmla="*/ 567 w 940"/>
                  <a:gd name="T109" fmla="*/ 9 h 595"/>
                  <a:gd name="T110" fmla="*/ 595 w 940"/>
                  <a:gd name="T111" fmla="*/ 11 h 595"/>
                  <a:gd name="T112" fmla="*/ 607 w 940"/>
                  <a:gd name="T113" fmla="*/ 11 h 595"/>
                  <a:gd name="T114" fmla="*/ 622 w 940"/>
                  <a:gd name="T115" fmla="*/ 37 h 595"/>
                  <a:gd name="T116" fmla="*/ 691 w 940"/>
                  <a:gd name="T117" fmla="*/ 115 h 595"/>
                  <a:gd name="T118" fmla="*/ 745 w 940"/>
                  <a:gd name="T119" fmla="*/ 164 h 595"/>
                  <a:gd name="T120" fmla="*/ 763 w 940"/>
                  <a:gd name="T121" fmla="*/ 177 h 59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940" h="595">
                    <a:moveTo>
                      <a:pt x="763" y="177"/>
                    </a:moveTo>
                    <a:cubicBezTo>
                      <a:pt x="778" y="190"/>
                      <a:pt x="797" y="196"/>
                      <a:pt x="815" y="205"/>
                    </a:cubicBezTo>
                    <a:cubicBezTo>
                      <a:pt x="832" y="213"/>
                      <a:pt x="850" y="213"/>
                      <a:pt x="868" y="219"/>
                    </a:cubicBezTo>
                    <a:cubicBezTo>
                      <a:pt x="877" y="222"/>
                      <a:pt x="888" y="219"/>
                      <a:pt x="898" y="219"/>
                    </a:cubicBezTo>
                    <a:cubicBezTo>
                      <a:pt x="904" y="219"/>
                      <a:pt x="911" y="218"/>
                      <a:pt x="918" y="218"/>
                    </a:cubicBezTo>
                    <a:cubicBezTo>
                      <a:pt x="929" y="217"/>
                      <a:pt x="930" y="218"/>
                      <a:pt x="931" y="229"/>
                    </a:cubicBezTo>
                    <a:cubicBezTo>
                      <a:pt x="933" y="245"/>
                      <a:pt x="934" y="261"/>
                      <a:pt x="935" y="277"/>
                    </a:cubicBezTo>
                    <a:cubicBezTo>
                      <a:pt x="936" y="292"/>
                      <a:pt x="938" y="307"/>
                      <a:pt x="939" y="322"/>
                    </a:cubicBezTo>
                    <a:cubicBezTo>
                      <a:pt x="939" y="340"/>
                      <a:pt x="939" y="358"/>
                      <a:pt x="939" y="376"/>
                    </a:cubicBezTo>
                    <a:cubicBezTo>
                      <a:pt x="939" y="383"/>
                      <a:pt x="940" y="390"/>
                      <a:pt x="939" y="397"/>
                    </a:cubicBezTo>
                    <a:cubicBezTo>
                      <a:pt x="938" y="422"/>
                      <a:pt x="936" y="446"/>
                      <a:pt x="933" y="471"/>
                    </a:cubicBezTo>
                    <a:cubicBezTo>
                      <a:pt x="931" y="490"/>
                      <a:pt x="927" y="510"/>
                      <a:pt x="922" y="529"/>
                    </a:cubicBezTo>
                    <a:cubicBezTo>
                      <a:pt x="920" y="541"/>
                      <a:pt x="915" y="552"/>
                      <a:pt x="912" y="564"/>
                    </a:cubicBezTo>
                    <a:cubicBezTo>
                      <a:pt x="910" y="571"/>
                      <a:pt x="909" y="578"/>
                      <a:pt x="907" y="584"/>
                    </a:cubicBezTo>
                    <a:cubicBezTo>
                      <a:pt x="885" y="584"/>
                      <a:pt x="865" y="584"/>
                      <a:pt x="845" y="584"/>
                    </a:cubicBezTo>
                    <a:cubicBezTo>
                      <a:pt x="826" y="584"/>
                      <a:pt x="808" y="585"/>
                      <a:pt x="789" y="584"/>
                    </a:cubicBezTo>
                    <a:cubicBezTo>
                      <a:pt x="745" y="583"/>
                      <a:pt x="701" y="582"/>
                      <a:pt x="656" y="581"/>
                    </a:cubicBezTo>
                    <a:cubicBezTo>
                      <a:pt x="626" y="580"/>
                      <a:pt x="595" y="579"/>
                      <a:pt x="564" y="579"/>
                    </a:cubicBezTo>
                    <a:cubicBezTo>
                      <a:pt x="546" y="579"/>
                      <a:pt x="527" y="580"/>
                      <a:pt x="509" y="580"/>
                    </a:cubicBezTo>
                    <a:cubicBezTo>
                      <a:pt x="499" y="581"/>
                      <a:pt x="489" y="580"/>
                      <a:pt x="479" y="581"/>
                    </a:cubicBezTo>
                    <a:cubicBezTo>
                      <a:pt x="461" y="581"/>
                      <a:pt x="443" y="582"/>
                      <a:pt x="424" y="584"/>
                    </a:cubicBezTo>
                    <a:cubicBezTo>
                      <a:pt x="401" y="585"/>
                      <a:pt x="378" y="588"/>
                      <a:pt x="355" y="589"/>
                    </a:cubicBezTo>
                    <a:cubicBezTo>
                      <a:pt x="332" y="590"/>
                      <a:pt x="310" y="590"/>
                      <a:pt x="288" y="591"/>
                    </a:cubicBezTo>
                    <a:cubicBezTo>
                      <a:pt x="264" y="591"/>
                      <a:pt x="241" y="592"/>
                      <a:pt x="218" y="592"/>
                    </a:cubicBezTo>
                    <a:cubicBezTo>
                      <a:pt x="202" y="593"/>
                      <a:pt x="186" y="595"/>
                      <a:pt x="171" y="594"/>
                    </a:cubicBezTo>
                    <a:cubicBezTo>
                      <a:pt x="148" y="593"/>
                      <a:pt x="125" y="594"/>
                      <a:pt x="102" y="591"/>
                    </a:cubicBezTo>
                    <a:cubicBezTo>
                      <a:pt x="85" y="588"/>
                      <a:pt x="68" y="590"/>
                      <a:pt x="51" y="590"/>
                    </a:cubicBezTo>
                    <a:cubicBezTo>
                      <a:pt x="39" y="590"/>
                      <a:pt x="28" y="591"/>
                      <a:pt x="17" y="591"/>
                    </a:cubicBezTo>
                    <a:cubicBezTo>
                      <a:pt x="12" y="591"/>
                      <a:pt x="9" y="588"/>
                      <a:pt x="9" y="583"/>
                    </a:cubicBezTo>
                    <a:cubicBezTo>
                      <a:pt x="6" y="558"/>
                      <a:pt x="3" y="534"/>
                      <a:pt x="1" y="510"/>
                    </a:cubicBezTo>
                    <a:cubicBezTo>
                      <a:pt x="0" y="489"/>
                      <a:pt x="2" y="468"/>
                      <a:pt x="3" y="448"/>
                    </a:cubicBezTo>
                    <a:cubicBezTo>
                      <a:pt x="3" y="437"/>
                      <a:pt x="3" y="426"/>
                      <a:pt x="4" y="415"/>
                    </a:cubicBezTo>
                    <a:cubicBezTo>
                      <a:pt x="5" y="403"/>
                      <a:pt x="7" y="390"/>
                      <a:pt x="9" y="378"/>
                    </a:cubicBezTo>
                    <a:cubicBezTo>
                      <a:pt x="11" y="360"/>
                      <a:pt x="16" y="342"/>
                      <a:pt x="21" y="325"/>
                    </a:cubicBezTo>
                    <a:cubicBezTo>
                      <a:pt x="28" y="325"/>
                      <a:pt x="35" y="324"/>
                      <a:pt x="41" y="325"/>
                    </a:cubicBezTo>
                    <a:cubicBezTo>
                      <a:pt x="60" y="327"/>
                      <a:pt x="78" y="327"/>
                      <a:pt x="97" y="322"/>
                    </a:cubicBezTo>
                    <a:cubicBezTo>
                      <a:pt x="100" y="321"/>
                      <a:pt x="103" y="321"/>
                      <a:pt x="106" y="321"/>
                    </a:cubicBezTo>
                    <a:cubicBezTo>
                      <a:pt x="121" y="323"/>
                      <a:pt x="134" y="315"/>
                      <a:pt x="147" y="310"/>
                    </a:cubicBezTo>
                    <a:cubicBezTo>
                      <a:pt x="152" y="309"/>
                      <a:pt x="156" y="305"/>
                      <a:pt x="160" y="302"/>
                    </a:cubicBezTo>
                    <a:cubicBezTo>
                      <a:pt x="167" y="295"/>
                      <a:pt x="174" y="288"/>
                      <a:pt x="180" y="280"/>
                    </a:cubicBezTo>
                    <a:cubicBezTo>
                      <a:pt x="189" y="268"/>
                      <a:pt x="198" y="257"/>
                      <a:pt x="206" y="244"/>
                    </a:cubicBezTo>
                    <a:cubicBezTo>
                      <a:pt x="214" y="233"/>
                      <a:pt x="220" y="221"/>
                      <a:pt x="226" y="209"/>
                    </a:cubicBezTo>
                    <a:cubicBezTo>
                      <a:pt x="238" y="185"/>
                      <a:pt x="244" y="158"/>
                      <a:pt x="252" y="132"/>
                    </a:cubicBezTo>
                    <a:cubicBezTo>
                      <a:pt x="257" y="112"/>
                      <a:pt x="263" y="92"/>
                      <a:pt x="270" y="73"/>
                    </a:cubicBezTo>
                    <a:cubicBezTo>
                      <a:pt x="276" y="53"/>
                      <a:pt x="282" y="32"/>
                      <a:pt x="289" y="12"/>
                    </a:cubicBezTo>
                    <a:cubicBezTo>
                      <a:pt x="292" y="3"/>
                      <a:pt x="301" y="0"/>
                      <a:pt x="308" y="6"/>
                    </a:cubicBezTo>
                    <a:cubicBezTo>
                      <a:pt x="323" y="21"/>
                      <a:pt x="345" y="25"/>
                      <a:pt x="365" y="12"/>
                    </a:cubicBezTo>
                    <a:cubicBezTo>
                      <a:pt x="366" y="12"/>
                      <a:pt x="367" y="11"/>
                      <a:pt x="368" y="11"/>
                    </a:cubicBezTo>
                    <a:cubicBezTo>
                      <a:pt x="369" y="11"/>
                      <a:pt x="370" y="12"/>
                      <a:pt x="371" y="12"/>
                    </a:cubicBezTo>
                    <a:cubicBezTo>
                      <a:pt x="384" y="26"/>
                      <a:pt x="400" y="25"/>
                      <a:pt x="415" y="19"/>
                    </a:cubicBezTo>
                    <a:cubicBezTo>
                      <a:pt x="426" y="15"/>
                      <a:pt x="436" y="10"/>
                      <a:pt x="447" y="5"/>
                    </a:cubicBezTo>
                    <a:cubicBezTo>
                      <a:pt x="450" y="8"/>
                      <a:pt x="453" y="12"/>
                      <a:pt x="458" y="16"/>
                    </a:cubicBezTo>
                    <a:cubicBezTo>
                      <a:pt x="469" y="25"/>
                      <a:pt x="482" y="24"/>
                      <a:pt x="495" y="23"/>
                    </a:cubicBezTo>
                    <a:cubicBezTo>
                      <a:pt x="512" y="23"/>
                      <a:pt x="528" y="17"/>
                      <a:pt x="543" y="10"/>
                    </a:cubicBezTo>
                    <a:cubicBezTo>
                      <a:pt x="551" y="7"/>
                      <a:pt x="559" y="7"/>
                      <a:pt x="567" y="9"/>
                    </a:cubicBezTo>
                    <a:cubicBezTo>
                      <a:pt x="577" y="12"/>
                      <a:pt x="585" y="13"/>
                      <a:pt x="595" y="11"/>
                    </a:cubicBezTo>
                    <a:cubicBezTo>
                      <a:pt x="599" y="10"/>
                      <a:pt x="603" y="11"/>
                      <a:pt x="607" y="11"/>
                    </a:cubicBezTo>
                    <a:cubicBezTo>
                      <a:pt x="609" y="22"/>
                      <a:pt x="615" y="30"/>
                      <a:pt x="622" y="37"/>
                    </a:cubicBezTo>
                    <a:cubicBezTo>
                      <a:pt x="647" y="62"/>
                      <a:pt x="670" y="88"/>
                      <a:pt x="691" y="115"/>
                    </a:cubicBezTo>
                    <a:cubicBezTo>
                      <a:pt x="706" y="135"/>
                      <a:pt x="724" y="151"/>
                      <a:pt x="745" y="164"/>
                    </a:cubicBezTo>
                    <a:cubicBezTo>
                      <a:pt x="751" y="167"/>
                      <a:pt x="757" y="172"/>
                      <a:pt x="763" y="177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94" name="Freeform 28"/>
              <p:cNvSpPr>
                <a:spLocks/>
              </p:cNvSpPr>
              <p:nvPr/>
            </p:nvSpPr>
            <p:spPr bwMode="auto">
              <a:xfrm>
                <a:off x="10376184" y="3522717"/>
                <a:ext cx="61527" cy="45208"/>
              </a:xfrm>
              <a:custGeom>
                <a:avLst/>
                <a:gdLst>
                  <a:gd name="T0" fmla="*/ 85 w 118"/>
                  <a:gd name="T1" fmla="*/ 1 h 87"/>
                  <a:gd name="T2" fmla="*/ 110 w 118"/>
                  <a:gd name="T3" fmla="*/ 9 h 87"/>
                  <a:gd name="T4" fmla="*/ 115 w 118"/>
                  <a:gd name="T5" fmla="*/ 28 h 87"/>
                  <a:gd name="T6" fmla="*/ 96 w 118"/>
                  <a:gd name="T7" fmla="*/ 54 h 87"/>
                  <a:gd name="T8" fmla="*/ 57 w 118"/>
                  <a:gd name="T9" fmla="*/ 76 h 87"/>
                  <a:gd name="T10" fmla="*/ 53 w 118"/>
                  <a:gd name="T11" fmla="*/ 78 h 87"/>
                  <a:gd name="T12" fmla="*/ 3 w 118"/>
                  <a:gd name="T13" fmla="*/ 87 h 87"/>
                  <a:gd name="T14" fmla="*/ 0 w 118"/>
                  <a:gd name="T15" fmla="*/ 30 h 87"/>
                  <a:gd name="T16" fmla="*/ 48 w 118"/>
                  <a:gd name="T17" fmla="*/ 8 h 87"/>
                  <a:gd name="T18" fmla="*/ 85 w 118"/>
                  <a:gd name="T19" fmla="*/ 1 h 8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18" h="87">
                    <a:moveTo>
                      <a:pt x="85" y="1"/>
                    </a:moveTo>
                    <a:cubicBezTo>
                      <a:pt x="94" y="1"/>
                      <a:pt x="103" y="3"/>
                      <a:pt x="110" y="9"/>
                    </a:cubicBezTo>
                    <a:cubicBezTo>
                      <a:pt x="115" y="14"/>
                      <a:pt x="118" y="20"/>
                      <a:pt x="115" y="28"/>
                    </a:cubicBezTo>
                    <a:cubicBezTo>
                      <a:pt x="111" y="39"/>
                      <a:pt x="106" y="47"/>
                      <a:pt x="96" y="54"/>
                    </a:cubicBezTo>
                    <a:cubicBezTo>
                      <a:pt x="84" y="63"/>
                      <a:pt x="72" y="72"/>
                      <a:pt x="57" y="76"/>
                    </a:cubicBezTo>
                    <a:cubicBezTo>
                      <a:pt x="56" y="77"/>
                      <a:pt x="54" y="78"/>
                      <a:pt x="53" y="78"/>
                    </a:cubicBezTo>
                    <a:cubicBezTo>
                      <a:pt x="36" y="81"/>
                      <a:pt x="20" y="84"/>
                      <a:pt x="3" y="87"/>
                    </a:cubicBezTo>
                    <a:cubicBezTo>
                      <a:pt x="2" y="67"/>
                      <a:pt x="1" y="49"/>
                      <a:pt x="0" y="30"/>
                    </a:cubicBezTo>
                    <a:cubicBezTo>
                      <a:pt x="16" y="23"/>
                      <a:pt x="32" y="16"/>
                      <a:pt x="48" y="8"/>
                    </a:cubicBezTo>
                    <a:cubicBezTo>
                      <a:pt x="60" y="2"/>
                      <a:pt x="72" y="0"/>
                      <a:pt x="85" y="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95" name="Freeform 29"/>
              <p:cNvSpPr>
                <a:spLocks/>
              </p:cNvSpPr>
              <p:nvPr/>
            </p:nvSpPr>
            <p:spPr bwMode="auto">
              <a:xfrm>
                <a:off x="10376184" y="3567484"/>
                <a:ext cx="48075" cy="152824"/>
              </a:xfrm>
              <a:custGeom>
                <a:avLst/>
                <a:gdLst>
                  <a:gd name="T0" fmla="*/ 2 w 92"/>
                  <a:gd name="T1" fmla="*/ 293 h 293"/>
                  <a:gd name="T2" fmla="*/ 1 w 92"/>
                  <a:gd name="T3" fmla="*/ 281 h 293"/>
                  <a:gd name="T4" fmla="*/ 3 w 92"/>
                  <a:gd name="T5" fmla="*/ 225 h 293"/>
                  <a:gd name="T6" fmla="*/ 1 w 92"/>
                  <a:gd name="T7" fmla="*/ 160 h 293"/>
                  <a:gd name="T8" fmla="*/ 2 w 92"/>
                  <a:gd name="T9" fmla="*/ 131 h 293"/>
                  <a:gd name="T10" fmla="*/ 1 w 92"/>
                  <a:gd name="T11" fmla="*/ 119 h 293"/>
                  <a:gd name="T12" fmla="*/ 1 w 92"/>
                  <a:gd name="T13" fmla="*/ 36 h 293"/>
                  <a:gd name="T14" fmla="*/ 2 w 92"/>
                  <a:gd name="T15" fmla="*/ 26 h 293"/>
                  <a:gd name="T16" fmla="*/ 11 w 92"/>
                  <a:gd name="T17" fmla="*/ 16 h 293"/>
                  <a:gd name="T18" fmla="*/ 55 w 92"/>
                  <a:gd name="T19" fmla="*/ 8 h 293"/>
                  <a:gd name="T20" fmla="*/ 78 w 92"/>
                  <a:gd name="T21" fmla="*/ 0 h 293"/>
                  <a:gd name="T22" fmla="*/ 76 w 92"/>
                  <a:gd name="T23" fmla="*/ 10 h 293"/>
                  <a:gd name="T24" fmla="*/ 76 w 92"/>
                  <a:gd name="T25" fmla="*/ 10 h 293"/>
                  <a:gd name="T26" fmla="*/ 71 w 92"/>
                  <a:gd name="T27" fmla="*/ 47 h 293"/>
                  <a:gd name="T28" fmla="*/ 84 w 92"/>
                  <a:gd name="T29" fmla="*/ 107 h 293"/>
                  <a:gd name="T30" fmla="*/ 91 w 92"/>
                  <a:gd name="T31" fmla="*/ 130 h 293"/>
                  <a:gd name="T32" fmla="*/ 82 w 92"/>
                  <a:gd name="T33" fmla="*/ 151 h 293"/>
                  <a:gd name="T34" fmla="*/ 66 w 92"/>
                  <a:gd name="T35" fmla="*/ 187 h 293"/>
                  <a:gd name="T36" fmla="*/ 34 w 92"/>
                  <a:gd name="T37" fmla="*/ 240 h 293"/>
                  <a:gd name="T38" fmla="*/ 28 w 92"/>
                  <a:gd name="T39" fmla="*/ 249 h 293"/>
                  <a:gd name="T40" fmla="*/ 10 w 92"/>
                  <a:gd name="T41" fmla="*/ 284 h 293"/>
                  <a:gd name="T42" fmla="*/ 2 w 92"/>
                  <a:gd name="T43" fmla="*/ 293 h 29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92" h="293">
                    <a:moveTo>
                      <a:pt x="2" y="293"/>
                    </a:moveTo>
                    <a:cubicBezTo>
                      <a:pt x="2" y="288"/>
                      <a:pt x="1" y="285"/>
                      <a:pt x="1" y="281"/>
                    </a:cubicBezTo>
                    <a:cubicBezTo>
                      <a:pt x="2" y="263"/>
                      <a:pt x="3" y="244"/>
                      <a:pt x="3" y="225"/>
                    </a:cubicBezTo>
                    <a:cubicBezTo>
                      <a:pt x="3" y="204"/>
                      <a:pt x="1" y="182"/>
                      <a:pt x="1" y="160"/>
                    </a:cubicBezTo>
                    <a:cubicBezTo>
                      <a:pt x="0" y="150"/>
                      <a:pt x="1" y="141"/>
                      <a:pt x="2" y="131"/>
                    </a:cubicBezTo>
                    <a:cubicBezTo>
                      <a:pt x="2" y="127"/>
                      <a:pt x="1" y="123"/>
                      <a:pt x="1" y="119"/>
                    </a:cubicBezTo>
                    <a:cubicBezTo>
                      <a:pt x="1" y="91"/>
                      <a:pt x="1" y="63"/>
                      <a:pt x="1" y="36"/>
                    </a:cubicBezTo>
                    <a:cubicBezTo>
                      <a:pt x="1" y="32"/>
                      <a:pt x="2" y="29"/>
                      <a:pt x="2" y="26"/>
                    </a:cubicBezTo>
                    <a:cubicBezTo>
                      <a:pt x="2" y="20"/>
                      <a:pt x="5" y="17"/>
                      <a:pt x="11" y="16"/>
                    </a:cubicBezTo>
                    <a:cubicBezTo>
                      <a:pt x="25" y="13"/>
                      <a:pt x="40" y="11"/>
                      <a:pt x="55" y="8"/>
                    </a:cubicBezTo>
                    <a:cubicBezTo>
                      <a:pt x="63" y="7"/>
                      <a:pt x="71" y="4"/>
                      <a:pt x="78" y="0"/>
                    </a:cubicBezTo>
                    <a:cubicBezTo>
                      <a:pt x="76" y="10"/>
                      <a:pt x="76" y="10"/>
                      <a:pt x="76" y="10"/>
                    </a:cubicBezTo>
                    <a:cubicBezTo>
                      <a:pt x="76" y="10"/>
                      <a:pt x="76" y="10"/>
                      <a:pt x="76" y="10"/>
                    </a:cubicBezTo>
                    <a:cubicBezTo>
                      <a:pt x="70" y="23"/>
                      <a:pt x="69" y="35"/>
                      <a:pt x="71" y="47"/>
                    </a:cubicBezTo>
                    <a:cubicBezTo>
                      <a:pt x="75" y="67"/>
                      <a:pt x="80" y="87"/>
                      <a:pt x="84" y="107"/>
                    </a:cubicBezTo>
                    <a:cubicBezTo>
                      <a:pt x="86" y="115"/>
                      <a:pt x="92" y="122"/>
                      <a:pt x="91" y="130"/>
                    </a:cubicBezTo>
                    <a:cubicBezTo>
                      <a:pt x="91" y="137"/>
                      <a:pt x="85" y="144"/>
                      <a:pt x="82" y="151"/>
                    </a:cubicBezTo>
                    <a:cubicBezTo>
                      <a:pt x="76" y="163"/>
                      <a:pt x="72" y="176"/>
                      <a:pt x="66" y="187"/>
                    </a:cubicBezTo>
                    <a:cubicBezTo>
                      <a:pt x="56" y="205"/>
                      <a:pt x="44" y="222"/>
                      <a:pt x="34" y="240"/>
                    </a:cubicBezTo>
                    <a:cubicBezTo>
                      <a:pt x="32" y="243"/>
                      <a:pt x="30" y="246"/>
                      <a:pt x="28" y="249"/>
                    </a:cubicBezTo>
                    <a:cubicBezTo>
                      <a:pt x="22" y="261"/>
                      <a:pt x="16" y="272"/>
                      <a:pt x="10" y="284"/>
                    </a:cubicBezTo>
                    <a:cubicBezTo>
                      <a:pt x="8" y="287"/>
                      <a:pt x="5" y="289"/>
                      <a:pt x="2" y="293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96" name="Freeform 30"/>
              <p:cNvSpPr>
                <a:spLocks/>
              </p:cNvSpPr>
              <p:nvPr/>
            </p:nvSpPr>
            <p:spPr bwMode="auto">
              <a:xfrm>
                <a:off x="10010112" y="3489859"/>
                <a:ext cx="359897" cy="324834"/>
              </a:xfrm>
              <a:custGeom>
                <a:avLst/>
                <a:gdLst>
                  <a:gd name="T0" fmla="*/ 685 w 690"/>
                  <a:gd name="T1" fmla="*/ 175 h 623"/>
                  <a:gd name="T2" fmla="*/ 685 w 690"/>
                  <a:gd name="T3" fmla="*/ 224 h 623"/>
                  <a:gd name="T4" fmla="*/ 685 w 690"/>
                  <a:gd name="T5" fmla="*/ 341 h 623"/>
                  <a:gd name="T6" fmla="*/ 683 w 690"/>
                  <a:gd name="T7" fmla="*/ 449 h 623"/>
                  <a:gd name="T8" fmla="*/ 686 w 690"/>
                  <a:gd name="T9" fmla="*/ 524 h 623"/>
                  <a:gd name="T10" fmla="*/ 685 w 690"/>
                  <a:gd name="T11" fmla="*/ 563 h 623"/>
                  <a:gd name="T12" fmla="*/ 683 w 690"/>
                  <a:gd name="T13" fmla="*/ 602 h 623"/>
                  <a:gd name="T14" fmla="*/ 682 w 690"/>
                  <a:gd name="T15" fmla="*/ 610 h 623"/>
                  <a:gd name="T16" fmla="*/ 643 w 690"/>
                  <a:gd name="T17" fmla="*/ 610 h 623"/>
                  <a:gd name="T18" fmla="*/ 572 w 690"/>
                  <a:gd name="T19" fmla="*/ 609 h 623"/>
                  <a:gd name="T20" fmla="*/ 539 w 690"/>
                  <a:gd name="T21" fmla="*/ 609 h 623"/>
                  <a:gd name="T22" fmla="*/ 537 w 690"/>
                  <a:gd name="T23" fmla="*/ 609 h 623"/>
                  <a:gd name="T24" fmla="*/ 537 w 690"/>
                  <a:gd name="T25" fmla="*/ 609 h 623"/>
                  <a:gd name="T26" fmla="*/ 450 w 690"/>
                  <a:gd name="T27" fmla="*/ 605 h 623"/>
                  <a:gd name="T28" fmla="*/ 410 w 690"/>
                  <a:gd name="T29" fmla="*/ 605 h 623"/>
                  <a:gd name="T30" fmla="*/ 401 w 690"/>
                  <a:gd name="T31" fmla="*/ 605 h 623"/>
                  <a:gd name="T32" fmla="*/ 336 w 690"/>
                  <a:gd name="T33" fmla="*/ 606 h 623"/>
                  <a:gd name="T34" fmla="*/ 248 w 690"/>
                  <a:gd name="T35" fmla="*/ 610 h 623"/>
                  <a:gd name="T36" fmla="*/ 200 w 690"/>
                  <a:gd name="T37" fmla="*/ 612 h 623"/>
                  <a:gd name="T38" fmla="*/ 132 w 690"/>
                  <a:gd name="T39" fmla="*/ 617 h 623"/>
                  <a:gd name="T40" fmla="*/ 118 w 690"/>
                  <a:gd name="T41" fmla="*/ 619 h 623"/>
                  <a:gd name="T42" fmla="*/ 48 w 690"/>
                  <a:gd name="T43" fmla="*/ 620 h 623"/>
                  <a:gd name="T44" fmla="*/ 1 w 690"/>
                  <a:gd name="T45" fmla="*/ 618 h 623"/>
                  <a:gd name="T46" fmla="*/ 0 w 690"/>
                  <a:gd name="T47" fmla="*/ 591 h 623"/>
                  <a:gd name="T48" fmla="*/ 1 w 690"/>
                  <a:gd name="T49" fmla="*/ 548 h 623"/>
                  <a:gd name="T50" fmla="*/ 3 w 690"/>
                  <a:gd name="T51" fmla="*/ 457 h 623"/>
                  <a:gd name="T52" fmla="*/ 4 w 690"/>
                  <a:gd name="T53" fmla="*/ 416 h 623"/>
                  <a:gd name="T54" fmla="*/ 5 w 690"/>
                  <a:gd name="T55" fmla="*/ 374 h 623"/>
                  <a:gd name="T56" fmla="*/ 7 w 690"/>
                  <a:gd name="T57" fmla="*/ 300 h 623"/>
                  <a:gd name="T58" fmla="*/ 8 w 690"/>
                  <a:gd name="T59" fmla="*/ 245 h 623"/>
                  <a:gd name="T60" fmla="*/ 13 w 690"/>
                  <a:gd name="T61" fmla="*/ 221 h 623"/>
                  <a:gd name="T62" fmla="*/ 8 w 690"/>
                  <a:gd name="T63" fmla="*/ 198 h 623"/>
                  <a:gd name="T64" fmla="*/ 7 w 690"/>
                  <a:gd name="T65" fmla="*/ 152 h 623"/>
                  <a:gd name="T66" fmla="*/ 9 w 690"/>
                  <a:gd name="T67" fmla="*/ 129 h 623"/>
                  <a:gd name="T68" fmla="*/ 6 w 690"/>
                  <a:gd name="T69" fmla="*/ 108 h 623"/>
                  <a:gd name="T70" fmla="*/ 3 w 690"/>
                  <a:gd name="T71" fmla="*/ 28 h 623"/>
                  <a:gd name="T72" fmla="*/ 3 w 690"/>
                  <a:gd name="T73" fmla="*/ 20 h 623"/>
                  <a:gd name="T74" fmla="*/ 14 w 690"/>
                  <a:gd name="T75" fmla="*/ 9 h 623"/>
                  <a:gd name="T76" fmla="*/ 46 w 690"/>
                  <a:gd name="T77" fmla="*/ 7 h 623"/>
                  <a:gd name="T78" fmla="*/ 93 w 690"/>
                  <a:gd name="T79" fmla="*/ 2 h 623"/>
                  <a:gd name="T80" fmla="*/ 132 w 690"/>
                  <a:gd name="T81" fmla="*/ 2 h 623"/>
                  <a:gd name="T82" fmla="*/ 248 w 690"/>
                  <a:gd name="T83" fmla="*/ 4 h 623"/>
                  <a:gd name="T84" fmla="*/ 364 w 690"/>
                  <a:gd name="T85" fmla="*/ 4 h 623"/>
                  <a:gd name="T86" fmla="*/ 382 w 690"/>
                  <a:gd name="T87" fmla="*/ 6 h 623"/>
                  <a:gd name="T88" fmla="*/ 457 w 690"/>
                  <a:gd name="T89" fmla="*/ 3 h 623"/>
                  <a:gd name="T90" fmla="*/ 554 w 690"/>
                  <a:gd name="T91" fmla="*/ 0 h 623"/>
                  <a:gd name="T92" fmla="*/ 614 w 690"/>
                  <a:gd name="T93" fmla="*/ 0 h 623"/>
                  <a:gd name="T94" fmla="*/ 680 w 690"/>
                  <a:gd name="T95" fmla="*/ 2 h 623"/>
                  <a:gd name="T96" fmla="*/ 681 w 690"/>
                  <a:gd name="T97" fmla="*/ 3 h 623"/>
                  <a:gd name="T98" fmla="*/ 683 w 690"/>
                  <a:gd name="T99" fmla="*/ 53 h 623"/>
                  <a:gd name="T100" fmla="*/ 685 w 690"/>
                  <a:gd name="T101" fmla="*/ 104 h 623"/>
                  <a:gd name="T102" fmla="*/ 685 w 690"/>
                  <a:gd name="T103" fmla="*/ 155 h 623"/>
                  <a:gd name="T104" fmla="*/ 667 w 690"/>
                  <a:gd name="T105" fmla="*/ 159 h 623"/>
                  <a:gd name="T106" fmla="*/ 685 w 690"/>
                  <a:gd name="T107" fmla="*/ 175 h 6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690" h="623">
                    <a:moveTo>
                      <a:pt x="685" y="175"/>
                    </a:moveTo>
                    <a:cubicBezTo>
                      <a:pt x="685" y="191"/>
                      <a:pt x="685" y="207"/>
                      <a:pt x="685" y="224"/>
                    </a:cubicBezTo>
                    <a:cubicBezTo>
                      <a:pt x="685" y="263"/>
                      <a:pt x="685" y="302"/>
                      <a:pt x="685" y="341"/>
                    </a:cubicBezTo>
                    <a:cubicBezTo>
                      <a:pt x="685" y="377"/>
                      <a:pt x="683" y="413"/>
                      <a:pt x="683" y="449"/>
                    </a:cubicBezTo>
                    <a:cubicBezTo>
                      <a:pt x="683" y="474"/>
                      <a:pt x="685" y="499"/>
                      <a:pt x="686" y="524"/>
                    </a:cubicBezTo>
                    <a:cubicBezTo>
                      <a:pt x="686" y="537"/>
                      <a:pt x="685" y="550"/>
                      <a:pt x="685" y="563"/>
                    </a:cubicBezTo>
                    <a:cubicBezTo>
                      <a:pt x="685" y="576"/>
                      <a:pt x="684" y="589"/>
                      <a:pt x="683" y="602"/>
                    </a:cubicBezTo>
                    <a:cubicBezTo>
                      <a:pt x="683" y="604"/>
                      <a:pt x="682" y="607"/>
                      <a:pt x="682" y="610"/>
                    </a:cubicBezTo>
                    <a:cubicBezTo>
                      <a:pt x="668" y="610"/>
                      <a:pt x="656" y="610"/>
                      <a:pt x="643" y="610"/>
                    </a:cubicBezTo>
                    <a:cubicBezTo>
                      <a:pt x="619" y="610"/>
                      <a:pt x="595" y="609"/>
                      <a:pt x="572" y="609"/>
                    </a:cubicBezTo>
                    <a:cubicBezTo>
                      <a:pt x="561" y="609"/>
                      <a:pt x="550" y="609"/>
                      <a:pt x="539" y="609"/>
                    </a:cubicBezTo>
                    <a:cubicBezTo>
                      <a:pt x="538" y="609"/>
                      <a:pt x="538" y="609"/>
                      <a:pt x="537" y="609"/>
                    </a:cubicBezTo>
                    <a:cubicBezTo>
                      <a:pt x="537" y="609"/>
                      <a:pt x="537" y="609"/>
                      <a:pt x="537" y="609"/>
                    </a:cubicBezTo>
                    <a:cubicBezTo>
                      <a:pt x="508" y="606"/>
                      <a:pt x="479" y="605"/>
                      <a:pt x="450" y="605"/>
                    </a:cubicBezTo>
                    <a:cubicBezTo>
                      <a:pt x="437" y="605"/>
                      <a:pt x="423" y="605"/>
                      <a:pt x="410" y="605"/>
                    </a:cubicBezTo>
                    <a:cubicBezTo>
                      <a:pt x="407" y="605"/>
                      <a:pt x="404" y="605"/>
                      <a:pt x="401" y="605"/>
                    </a:cubicBezTo>
                    <a:cubicBezTo>
                      <a:pt x="380" y="603"/>
                      <a:pt x="358" y="605"/>
                      <a:pt x="336" y="606"/>
                    </a:cubicBezTo>
                    <a:cubicBezTo>
                      <a:pt x="307" y="607"/>
                      <a:pt x="277" y="609"/>
                      <a:pt x="248" y="610"/>
                    </a:cubicBezTo>
                    <a:cubicBezTo>
                      <a:pt x="232" y="611"/>
                      <a:pt x="216" y="612"/>
                      <a:pt x="200" y="612"/>
                    </a:cubicBezTo>
                    <a:cubicBezTo>
                      <a:pt x="177" y="610"/>
                      <a:pt x="155" y="615"/>
                      <a:pt x="132" y="617"/>
                    </a:cubicBezTo>
                    <a:cubicBezTo>
                      <a:pt x="127" y="618"/>
                      <a:pt x="123" y="618"/>
                      <a:pt x="118" y="619"/>
                    </a:cubicBezTo>
                    <a:cubicBezTo>
                      <a:pt x="94" y="620"/>
                      <a:pt x="71" y="623"/>
                      <a:pt x="48" y="620"/>
                    </a:cubicBezTo>
                    <a:cubicBezTo>
                      <a:pt x="33" y="618"/>
                      <a:pt x="17" y="618"/>
                      <a:pt x="1" y="618"/>
                    </a:cubicBezTo>
                    <a:cubicBezTo>
                      <a:pt x="1" y="608"/>
                      <a:pt x="0" y="600"/>
                      <a:pt x="0" y="591"/>
                    </a:cubicBezTo>
                    <a:cubicBezTo>
                      <a:pt x="0" y="577"/>
                      <a:pt x="1" y="562"/>
                      <a:pt x="1" y="548"/>
                    </a:cubicBezTo>
                    <a:cubicBezTo>
                      <a:pt x="2" y="518"/>
                      <a:pt x="3" y="487"/>
                      <a:pt x="3" y="457"/>
                    </a:cubicBezTo>
                    <a:cubicBezTo>
                      <a:pt x="4" y="443"/>
                      <a:pt x="4" y="429"/>
                      <a:pt x="4" y="416"/>
                    </a:cubicBezTo>
                    <a:cubicBezTo>
                      <a:pt x="4" y="402"/>
                      <a:pt x="4" y="388"/>
                      <a:pt x="5" y="374"/>
                    </a:cubicBezTo>
                    <a:cubicBezTo>
                      <a:pt x="5" y="349"/>
                      <a:pt x="7" y="324"/>
                      <a:pt x="7" y="300"/>
                    </a:cubicBezTo>
                    <a:cubicBezTo>
                      <a:pt x="8" y="282"/>
                      <a:pt x="7" y="263"/>
                      <a:pt x="8" y="245"/>
                    </a:cubicBezTo>
                    <a:cubicBezTo>
                      <a:pt x="8" y="237"/>
                      <a:pt x="11" y="230"/>
                      <a:pt x="13" y="221"/>
                    </a:cubicBezTo>
                    <a:cubicBezTo>
                      <a:pt x="8" y="215"/>
                      <a:pt x="7" y="207"/>
                      <a:pt x="8" y="198"/>
                    </a:cubicBezTo>
                    <a:cubicBezTo>
                      <a:pt x="8" y="183"/>
                      <a:pt x="7" y="167"/>
                      <a:pt x="7" y="152"/>
                    </a:cubicBezTo>
                    <a:cubicBezTo>
                      <a:pt x="7" y="145"/>
                      <a:pt x="7" y="136"/>
                      <a:pt x="9" y="129"/>
                    </a:cubicBezTo>
                    <a:cubicBezTo>
                      <a:pt x="11" y="121"/>
                      <a:pt x="6" y="115"/>
                      <a:pt x="6" y="108"/>
                    </a:cubicBezTo>
                    <a:cubicBezTo>
                      <a:pt x="6" y="81"/>
                      <a:pt x="4" y="55"/>
                      <a:pt x="3" y="28"/>
                    </a:cubicBezTo>
                    <a:cubicBezTo>
                      <a:pt x="3" y="25"/>
                      <a:pt x="3" y="23"/>
                      <a:pt x="3" y="20"/>
                    </a:cubicBezTo>
                    <a:cubicBezTo>
                      <a:pt x="4" y="10"/>
                      <a:pt x="4" y="9"/>
                      <a:pt x="14" y="9"/>
                    </a:cubicBezTo>
                    <a:cubicBezTo>
                      <a:pt x="25" y="8"/>
                      <a:pt x="35" y="8"/>
                      <a:pt x="46" y="7"/>
                    </a:cubicBezTo>
                    <a:cubicBezTo>
                      <a:pt x="62" y="6"/>
                      <a:pt x="77" y="3"/>
                      <a:pt x="93" y="2"/>
                    </a:cubicBezTo>
                    <a:cubicBezTo>
                      <a:pt x="106" y="1"/>
                      <a:pt x="119" y="2"/>
                      <a:pt x="132" y="2"/>
                    </a:cubicBezTo>
                    <a:cubicBezTo>
                      <a:pt x="171" y="3"/>
                      <a:pt x="209" y="4"/>
                      <a:pt x="248" y="4"/>
                    </a:cubicBezTo>
                    <a:cubicBezTo>
                      <a:pt x="287" y="5"/>
                      <a:pt x="326" y="4"/>
                      <a:pt x="364" y="4"/>
                    </a:cubicBezTo>
                    <a:cubicBezTo>
                      <a:pt x="370" y="4"/>
                      <a:pt x="376" y="5"/>
                      <a:pt x="382" y="6"/>
                    </a:cubicBezTo>
                    <a:cubicBezTo>
                      <a:pt x="407" y="6"/>
                      <a:pt x="432" y="4"/>
                      <a:pt x="457" y="3"/>
                    </a:cubicBezTo>
                    <a:cubicBezTo>
                      <a:pt x="489" y="0"/>
                      <a:pt x="522" y="1"/>
                      <a:pt x="554" y="0"/>
                    </a:cubicBezTo>
                    <a:cubicBezTo>
                      <a:pt x="574" y="0"/>
                      <a:pt x="594" y="0"/>
                      <a:pt x="614" y="0"/>
                    </a:cubicBezTo>
                    <a:cubicBezTo>
                      <a:pt x="636" y="0"/>
                      <a:pt x="658" y="1"/>
                      <a:pt x="680" y="2"/>
                    </a:cubicBezTo>
                    <a:cubicBezTo>
                      <a:pt x="680" y="2"/>
                      <a:pt x="680" y="3"/>
                      <a:pt x="681" y="3"/>
                    </a:cubicBezTo>
                    <a:cubicBezTo>
                      <a:pt x="682" y="19"/>
                      <a:pt x="682" y="36"/>
                      <a:pt x="683" y="53"/>
                    </a:cubicBezTo>
                    <a:cubicBezTo>
                      <a:pt x="684" y="70"/>
                      <a:pt x="685" y="87"/>
                      <a:pt x="685" y="104"/>
                    </a:cubicBezTo>
                    <a:cubicBezTo>
                      <a:pt x="685" y="120"/>
                      <a:pt x="690" y="137"/>
                      <a:pt x="685" y="155"/>
                    </a:cubicBezTo>
                    <a:cubicBezTo>
                      <a:pt x="680" y="156"/>
                      <a:pt x="673" y="158"/>
                      <a:pt x="667" y="159"/>
                    </a:cubicBezTo>
                    <a:cubicBezTo>
                      <a:pt x="668" y="172"/>
                      <a:pt x="670" y="174"/>
                      <a:pt x="685" y="175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97" name="Freeform 31"/>
              <p:cNvSpPr>
                <a:spLocks/>
              </p:cNvSpPr>
              <p:nvPr/>
            </p:nvSpPr>
            <p:spPr bwMode="auto">
              <a:xfrm>
                <a:off x="10152351" y="3031387"/>
                <a:ext cx="74096" cy="184139"/>
              </a:xfrm>
              <a:custGeom>
                <a:avLst/>
                <a:gdLst>
                  <a:gd name="T0" fmla="*/ 123 w 142"/>
                  <a:gd name="T1" fmla="*/ 4 h 353"/>
                  <a:gd name="T2" fmla="*/ 142 w 142"/>
                  <a:gd name="T3" fmla="*/ 10 h 353"/>
                  <a:gd name="T4" fmla="*/ 117 w 142"/>
                  <a:gd name="T5" fmla="*/ 24 h 353"/>
                  <a:gd name="T6" fmla="*/ 66 w 142"/>
                  <a:gd name="T7" fmla="*/ 67 h 353"/>
                  <a:gd name="T8" fmla="*/ 24 w 142"/>
                  <a:gd name="T9" fmla="*/ 142 h 353"/>
                  <a:gd name="T10" fmla="*/ 17 w 142"/>
                  <a:gd name="T11" fmla="*/ 188 h 353"/>
                  <a:gd name="T12" fmla="*/ 19 w 142"/>
                  <a:gd name="T13" fmla="*/ 224 h 353"/>
                  <a:gd name="T14" fmla="*/ 35 w 142"/>
                  <a:gd name="T15" fmla="*/ 284 h 353"/>
                  <a:gd name="T16" fmla="*/ 70 w 142"/>
                  <a:gd name="T17" fmla="*/ 342 h 353"/>
                  <a:gd name="T18" fmla="*/ 72 w 142"/>
                  <a:gd name="T19" fmla="*/ 346 h 353"/>
                  <a:gd name="T20" fmla="*/ 63 w 142"/>
                  <a:gd name="T21" fmla="*/ 353 h 353"/>
                  <a:gd name="T22" fmla="*/ 15 w 142"/>
                  <a:gd name="T23" fmla="*/ 274 h 353"/>
                  <a:gd name="T24" fmla="*/ 3 w 142"/>
                  <a:gd name="T25" fmla="*/ 224 h 353"/>
                  <a:gd name="T26" fmla="*/ 0 w 142"/>
                  <a:gd name="T27" fmla="*/ 176 h 353"/>
                  <a:gd name="T28" fmla="*/ 11 w 142"/>
                  <a:gd name="T29" fmla="*/ 127 h 353"/>
                  <a:gd name="T30" fmla="*/ 30 w 142"/>
                  <a:gd name="T31" fmla="*/ 90 h 353"/>
                  <a:gd name="T32" fmla="*/ 67 w 142"/>
                  <a:gd name="T33" fmla="*/ 44 h 353"/>
                  <a:gd name="T34" fmla="*/ 76 w 142"/>
                  <a:gd name="T35" fmla="*/ 35 h 353"/>
                  <a:gd name="T36" fmla="*/ 79 w 142"/>
                  <a:gd name="T37" fmla="*/ 31 h 353"/>
                  <a:gd name="T38" fmla="*/ 123 w 142"/>
                  <a:gd name="T39" fmla="*/ 4 h 3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42" h="353">
                    <a:moveTo>
                      <a:pt x="123" y="4"/>
                    </a:moveTo>
                    <a:cubicBezTo>
                      <a:pt x="130" y="0"/>
                      <a:pt x="138" y="3"/>
                      <a:pt x="142" y="10"/>
                    </a:cubicBezTo>
                    <a:cubicBezTo>
                      <a:pt x="134" y="15"/>
                      <a:pt x="125" y="19"/>
                      <a:pt x="117" y="24"/>
                    </a:cubicBezTo>
                    <a:cubicBezTo>
                      <a:pt x="97" y="34"/>
                      <a:pt x="81" y="49"/>
                      <a:pt x="66" y="67"/>
                    </a:cubicBezTo>
                    <a:cubicBezTo>
                      <a:pt x="48" y="90"/>
                      <a:pt x="35" y="115"/>
                      <a:pt x="24" y="142"/>
                    </a:cubicBezTo>
                    <a:cubicBezTo>
                      <a:pt x="18" y="156"/>
                      <a:pt x="15" y="172"/>
                      <a:pt x="17" y="188"/>
                    </a:cubicBezTo>
                    <a:cubicBezTo>
                      <a:pt x="19" y="200"/>
                      <a:pt x="18" y="212"/>
                      <a:pt x="19" y="224"/>
                    </a:cubicBezTo>
                    <a:cubicBezTo>
                      <a:pt x="22" y="245"/>
                      <a:pt x="25" y="265"/>
                      <a:pt x="35" y="284"/>
                    </a:cubicBezTo>
                    <a:cubicBezTo>
                      <a:pt x="45" y="304"/>
                      <a:pt x="58" y="323"/>
                      <a:pt x="70" y="342"/>
                    </a:cubicBezTo>
                    <a:cubicBezTo>
                      <a:pt x="71" y="343"/>
                      <a:pt x="71" y="345"/>
                      <a:pt x="72" y="346"/>
                    </a:cubicBezTo>
                    <a:cubicBezTo>
                      <a:pt x="63" y="353"/>
                      <a:pt x="63" y="353"/>
                      <a:pt x="63" y="353"/>
                    </a:cubicBezTo>
                    <a:cubicBezTo>
                      <a:pt x="45" y="328"/>
                      <a:pt x="27" y="303"/>
                      <a:pt x="15" y="274"/>
                    </a:cubicBezTo>
                    <a:cubicBezTo>
                      <a:pt x="7" y="258"/>
                      <a:pt x="5" y="241"/>
                      <a:pt x="3" y="224"/>
                    </a:cubicBezTo>
                    <a:cubicBezTo>
                      <a:pt x="1" y="208"/>
                      <a:pt x="0" y="192"/>
                      <a:pt x="0" y="176"/>
                    </a:cubicBezTo>
                    <a:cubicBezTo>
                      <a:pt x="0" y="159"/>
                      <a:pt x="3" y="142"/>
                      <a:pt x="11" y="127"/>
                    </a:cubicBezTo>
                    <a:cubicBezTo>
                      <a:pt x="18" y="114"/>
                      <a:pt x="23" y="101"/>
                      <a:pt x="30" y="90"/>
                    </a:cubicBezTo>
                    <a:cubicBezTo>
                      <a:pt x="41" y="73"/>
                      <a:pt x="52" y="57"/>
                      <a:pt x="67" y="44"/>
                    </a:cubicBezTo>
                    <a:cubicBezTo>
                      <a:pt x="70" y="41"/>
                      <a:pt x="73" y="38"/>
                      <a:pt x="76" y="35"/>
                    </a:cubicBezTo>
                    <a:cubicBezTo>
                      <a:pt x="77" y="34"/>
                      <a:pt x="78" y="32"/>
                      <a:pt x="79" y="31"/>
                    </a:cubicBezTo>
                    <a:cubicBezTo>
                      <a:pt x="93" y="22"/>
                      <a:pt x="108" y="12"/>
                      <a:pt x="123" y="4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98" name="Freeform 32"/>
              <p:cNvSpPr>
                <a:spLocks/>
              </p:cNvSpPr>
              <p:nvPr/>
            </p:nvSpPr>
            <p:spPr bwMode="auto">
              <a:xfrm>
                <a:off x="10078916" y="3804328"/>
                <a:ext cx="211263" cy="13011"/>
              </a:xfrm>
              <a:custGeom>
                <a:avLst/>
                <a:gdLst>
                  <a:gd name="T0" fmla="*/ 79 w 405"/>
                  <a:gd name="T1" fmla="*/ 20 h 25"/>
                  <a:gd name="T2" fmla="*/ 1 w 405"/>
                  <a:gd name="T3" fmla="*/ 25 h 25"/>
                  <a:gd name="T4" fmla="*/ 0 w 405"/>
                  <a:gd name="T5" fmla="*/ 14 h 25"/>
                  <a:gd name="T6" fmla="*/ 68 w 405"/>
                  <a:gd name="T7" fmla="*/ 9 h 25"/>
                  <a:gd name="T8" fmla="*/ 116 w 405"/>
                  <a:gd name="T9" fmla="*/ 7 h 25"/>
                  <a:gd name="T10" fmla="*/ 204 w 405"/>
                  <a:gd name="T11" fmla="*/ 3 h 25"/>
                  <a:gd name="T12" fmla="*/ 269 w 405"/>
                  <a:gd name="T13" fmla="*/ 2 h 25"/>
                  <a:gd name="T14" fmla="*/ 278 w 405"/>
                  <a:gd name="T15" fmla="*/ 2 h 25"/>
                  <a:gd name="T16" fmla="*/ 318 w 405"/>
                  <a:gd name="T17" fmla="*/ 2 h 25"/>
                  <a:gd name="T18" fmla="*/ 405 w 405"/>
                  <a:gd name="T19" fmla="*/ 6 h 25"/>
                  <a:gd name="T20" fmla="*/ 405 w 405"/>
                  <a:gd name="T21" fmla="*/ 6 h 25"/>
                  <a:gd name="T22" fmla="*/ 405 w 405"/>
                  <a:gd name="T23" fmla="*/ 17 h 25"/>
                  <a:gd name="T24" fmla="*/ 386 w 405"/>
                  <a:gd name="T25" fmla="*/ 16 h 25"/>
                  <a:gd name="T26" fmla="*/ 314 w 405"/>
                  <a:gd name="T27" fmla="*/ 15 h 25"/>
                  <a:gd name="T28" fmla="*/ 227 w 405"/>
                  <a:gd name="T29" fmla="*/ 15 h 25"/>
                  <a:gd name="T30" fmla="*/ 167 w 405"/>
                  <a:gd name="T31" fmla="*/ 18 h 25"/>
                  <a:gd name="T32" fmla="*/ 128 w 405"/>
                  <a:gd name="T33" fmla="*/ 19 h 25"/>
                  <a:gd name="T34" fmla="*/ 79 w 405"/>
                  <a:gd name="T35" fmla="*/ 20 h 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405" h="25">
                    <a:moveTo>
                      <a:pt x="79" y="20"/>
                    </a:moveTo>
                    <a:cubicBezTo>
                      <a:pt x="53" y="21"/>
                      <a:pt x="27" y="22"/>
                      <a:pt x="1" y="25"/>
                    </a:cubicBezTo>
                    <a:cubicBezTo>
                      <a:pt x="0" y="14"/>
                      <a:pt x="0" y="14"/>
                      <a:pt x="0" y="14"/>
                    </a:cubicBezTo>
                    <a:cubicBezTo>
                      <a:pt x="23" y="12"/>
                      <a:pt x="45" y="7"/>
                      <a:pt x="68" y="9"/>
                    </a:cubicBezTo>
                    <a:cubicBezTo>
                      <a:pt x="84" y="9"/>
                      <a:pt x="100" y="8"/>
                      <a:pt x="116" y="7"/>
                    </a:cubicBezTo>
                    <a:cubicBezTo>
                      <a:pt x="145" y="6"/>
                      <a:pt x="175" y="4"/>
                      <a:pt x="204" y="3"/>
                    </a:cubicBezTo>
                    <a:cubicBezTo>
                      <a:pt x="226" y="2"/>
                      <a:pt x="248" y="0"/>
                      <a:pt x="269" y="2"/>
                    </a:cubicBezTo>
                    <a:cubicBezTo>
                      <a:pt x="272" y="2"/>
                      <a:pt x="275" y="2"/>
                      <a:pt x="278" y="2"/>
                    </a:cubicBezTo>
                    <a:cubicBezTo>
                      <a:pt x="291" y="2"/>
                      <a:pt x="305" y="2"/>
                      <a:pt x="318" y="2"/>
                    </a:cubicBezTo>
                    <a:cubicBezTo>
                      <a:pt x="347" y="2"/>
                      <a:pt x="376" y="3"/>
                      <a:pt x="405" y="6"/>
                    </a:cubicBezTo>
                    <a:cubicBezTo>
                      <a:pt x="405" y="6"/>
                      <a:pt x="405" y="6"/>
                      <a:pt x="405" y="6"/>
                    </a:cubicBezTo>
                    <a:cubicBezTo>
                      <a:pt x="405" y="17"/>
                      <a:pt x="405" y="17"/>
                      <a:pt x="405" y="17"/>
                    </a:cubicBezTo>
                    <a:cubicBezTo>
                      <a:pt x="398" y="16"/>
                      <a:pt x="392" y="16"/>
                      <a:pt x="386" y="16"/>
                    </a:cubicBezTo>
                    <a:cubicBezTo>
                      <a:pt x="362" y="16"/>
                      <a:pt x="338" y="16"/>
                      <a:pt x="314" y="15"/>
                    </a:cubicBezTo>
                    <a:cubicBezTo>
                      <a:pt x="285" y="15"/>
                      <a:pt x="256" y="14"/>
                      <a:pt x="227" y="15"/>
                    </a:cubicBezTo>
                    <a:cubicBezTo>
                      <a:pt x="207" y="15"/>
                      <a:pt x="187" y="17"/>
                      <a:pt x="167" y="18"/>
                    </a:cubicBezTo>
                    <a:cubicBezTo>
                      <a:pt x="154" y="19"/>
                      <a:pt x="141" y="19"/>
                      <a:pt x="128" y="19"/>
                    </a:cubicBezTo>
                    <a:cubicBezTo>
                      <a:pt x="112" y="20"/>
                      <a:pt x="96" y="19"/>
                      <a:pt x="79" y="2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99" name="Freeform 33"/>
              <p:cNvSpPr>
                <a:spLocks/>
              </p:cNvSpPr>
              <p:nvPr/>
            </p:nvSpPr>
            <p:spPr bwMode="auto">
              <a:xfrm>
                <a:off x="9934472" y="3543006"/>
                <a:ext cx="71891" cy="57337"/>
              </a:xfrm>
              <a:custGeom>
                <a:avLst/>
                <a:gdLst>
                  <a:gd name="T0" fmla="*/ 69 w 138"/>
                  <a:gd name="T1" fmla="*/ 6 h 110"/>
                  <a:gd name="T2" fmla="*/ 127 w 138"/>
                  <a:gd name="T3" fmla="*/ 25 h 110"/>
                  <a:gd name="T4" fmla="*/ 135 w 138"/>
                  <a:gd name="T5" fmla="*/ 29 h 110"/>
                  <a:gd name="T6" fmla="*/ 136 w 138"/>
                  <a:gd name="T7" fmla="*/ 73 h 110"/>
                  <a:gd name="T8" fmla="*/ 133 w 138"/>
                  <a:gd name="T9" fmla="*/ 110 h 110"/>
                  <a:gd name="T10" fmla="*/ 111 w 138"/>
                  <a:gd name="T11" fmla="*/ 105 h 110"/>
                  <a:gd name="T12" fmla="*/ 44 w 138"/>
                  <a:gd name="T13" fmla="*/ 77 h 110"/>
                  <a:gd name="T14" fmla="*/ 24 w 138"/>
                  <a:gd name="T15" fmla="*/ 65 h 110"/>
                  <a:gd name="T16" fmla="*/ 10 w 138"/>
                  <a:gd name="T17" fmla="*/ 52 h 110"/>
                  <a:gd name="T18" fmla="*/ 0 w 138"/>
                  <a:gd name="T19" fmla="*/ 36 h 110"/>
                  <a:gd name="T20" fmla="*/ 10 w 138"/>
                  <a:gd name="T21" fmla="*/ 15 h 110"/>
                  <a:gd name="T22" fmla="*/ 42 w 138"/>
                  <a:gd name="T23" fmla="*/ 1 h 110"/>
                  <a:gd name="T24" fmla="*/ 69 w 138"/>
                  <a:gd name="T25" fmla="*/ 6 h 1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38" h="110">
                    <a:moveTo>
                      <a:pt x="69" y="6"/>
                    </a:moveTo>
                    <a:cubicBezTo>
                      <a:pt x="88" y="13"/>
                      <a:pt x="108" y="19"/>
                      <a:pt x="127" y="25"/>
                    </a:cubicBezTo>
                    <a:cubicBezTo>
                      <a:pt x="130" y="26"/>
                      <a:pt x="132" y="27"/>
                      <a:pt x="135" y="29"/>
                    </a:cubicBezTo>
                    <a:cubicBezTo>
                      <a:pt x="135" y="43"/>
                      <a:pt x="135" y="58"/>
                      <a:pt x="136" y="73"/>
                    </a:cubicBezTo>
                    <a:cubicBezTo>
                      <a:pt x="137" y="85"/>
                      <a:pt x="138" y="97"/>
                      <a:pt x="133" y="110"/>
                    </a:cubicBezTo>
                    <a:cubicBezTo>
                      <a:pt x="126" y="108"/>
                      <a:pt x="118" y="107"/>
                      <a:pt x="111" y="105"/>
                    </a:cubicBezTo>
                    <a:cubicBezTo>
                      <a:pt x="87" y="99"/>
                      <a:pt x="64" y="92"/>
                      <a:pt x="44" y="77"/>
                    </a:cubicBezTo>
                    <a:cubicBezTo>
                      <a:pt x="38" y="73"/>
                      <a:pt x="30" y="70"/>
                      <a:pt x="24" y="65"/>
                    </a:cubicBezTo>
                    <a:cubicBezTo>
                      <a:pt x="19" y="61"/>
                      <a:pt x="14" y="57"/>
                      <a:pt x="10" y="52"/>
                    </a:cubicBezTo>
                    <a:cubicBezTo>
                      <a:pt x="7" y="48"/>
                      <a:pt x="4" y="42"/>
                      <a:pt x="0" y="36"/>
                    </a:cubicBezTo>
                    <a:cubicBezTo>
                      <a:pt x="3" y="29"/>
                      <a:pt x="6" y="22"/>
                      <a:pt x="10" y="15"/>
                    </a:cubicBezTo>
                    <a:cubicBezTo>
                      <a:pt x="17" y="3"/>
                      <a:pt x="30" y="2"/>
                      <a:pt x="42" y="1"/>
                    </a:cubicBezTo>
                    <a:cubicBezTo>
                      <a:pt x="51" y="0"/>
                      <a:pt x="60" y="4"/>
                      <a:pt x="69" y="6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00" name="Freeform 34"/>
              <p:cNvSpPr>
                <a:spLocks noEditPoints="1"/>
              </p:cNvSpPr>
              <p:nvPr/>
            </p:nvSpPr>
            <p:spPr bwMode="auto">
              <a:xfrm>
                <a:off x="9875592" y="2632457"/>
                <a:ext cx="1228105" cy="1189513"/>
              </a:xfrm>
              <a:custGeom>
                <a:avLst/>
                <a:gdLst>
                  <a:gd name="T0" fmla="*/ 1688 w 2355"/>
                  <a:gd name="T1" fmla="*/ 1661 h 2281"/>
                  <a:gd name="T2" fmla="*/ 1564 w 2355"/>
                  <a:gd name="T3" fmla="*/ 1485 h 2281"/>
                  <a:gd name="T4" fmla="*/ 1558 w 2355"/>
                  <a:gd name="T5" fmla="*/ 1563 h 2281"/>
                  <a:gd name="T6" fmla="*/ 1534 w 2355"/>
                  <a:gd name="T7" fmla="*/ 1638 h 2281"/>
                  <a:gd name="T8" fmla="*/ 1688 w 2355"/>
                  <a:gd name="T9" fmla="*/ 1661 h 2281"/>
                  <a:gd name="T10" fmla="*/ 963 w 2355"/>
                  <a:gd name="T11" fmla="*/ 2162 h 2281"/>
                  <a:gd name="T12" fmla="*/ 1128 w 2355"/>
                  <a:gd name="T13" fmla="*/ 1986 h 2281"/>
                  <a:gd name="T14" fmla="*/ 1084 w 2355"/>
                  <a:gd name="T15" fmla="*/ 1823 h 2281"/>
                  <a:gd name="T16" fmla="*/ 1878 w 2355"/>
                  <a:gd name="T17" fmla="*/ 1434 h 2281"/>
                  <a:gd name="T18" fmla="*/ 1940 w 2355"/>
                  <a:gd name="T19" fmla="*/ 1480 h 2281"/>
                  <a:gd name="T20" fmla="*/ 1813 w 2355"/>
                  <a:gd name="T21" fmla="*/ 1753 h 2281"/>
                  <a:gd name="T22" fmla="*/ 2072 w 2355"/>
                  <a:gd name="T23" fmla="*/ 2153 h 2281"/>
                  <a:gd name="T24" fmla="*/ 2266 w 2355"/>
                  <a:gd name="T25" fmla="*/ 1890 h 2281"/>
                  <a:gd name="T26" fmla="*/ 2244 w 2355"/>
                  <a:gd name="T27" fmla="*/ 1278 h 2281"/>
                  <a:gd name="T28" fmla="*/ 2242 w 2355"/>
                  <a:gd name="T29" fmla="*/ 589 h 2281"/>
                  <a:gd name="T30" fmla="*/ 2273 w 2355"/>
                  <a:gd name="T31" fmla="*/ 102 h 2281"/>
                  <a:gd name="T32" fmla="*/ 1801 w 2355"/>
                  <a:gd name="T33" fmla="*/ 18 h 2281"/>
                  <a:gd name="T34" fmla="*/ 1048 w 2355"/>
                  <a:gd name="T35" fmla="*/ 36 h 2281"/>
                  <a:gd name="T36" fmla="*/ 234 w 2355"/>
                  <a:gd name="T37" fmla="*/ 32 h 2281"/>
                  <a:gd name="T38" fmla="*/ 341 w 2355"/>
                  <a:gd name="T39" fmla="*/ 16 h 2281"/>
                  <a:gd name="T40" fmla="*/ 995 w 2355"/>
                  <a:gd name="T41" fmla="*/ 23 h 2281"/>
                  <a:gd name="T42" fmla="*/ 1594 w 2355"/>
                  <a:gd name="T43" fmla="*/ 12 h 2281"/>
                  <a:gd name="T44" fmla="*/ 2178 w 2355"/>
                  <a:gd name="T45" fmla="*/ 1 h 2281"/>
                  <a:gd name="T46" fmla="*/ 2270 w 2355"/>
                  <a:gd name="T47" fmla="*/ 495 h 2281"/>
                  <a:gd name="T48" fmla="*/ 2279 w 2355"/>
                  <a:gd name="T49" fmla="*/ 1618 h 2281"/>
                  <a:gd name="T50" fmla="*/ 2283 w 2355"/>
                  <a:gd name="T51" fmla="*/ 2270 h 2281"/>
                  <a:gd name="T52" fmla="*/ 1715 w 2355"/>
                  <a:gd name="T53" fmla="*/ 2260 h 2281"/>
                  <a:gd name="T54" fmla="*/ 1177 w 2355"/>
                  <a:gd name="T55" fmla="*/ 2270 h 2281"/>
                  <a:gd name="T56" fmla="*/ 940 w 2355"/>
                  <a:gd name="T57" fmla="*/ 2254 h 2281"/>
                  <a:gd name="T58" fmla="*/ 872 w 2355"/>
                  <a:gd name="T59" fmla="*/ 1644 h 2281"/>
                  <a:gd name="T60" fmla="*/ 265 w 2355"/>
                  <a:gd name="T61" fmla="*/ 1796 h 2281"/>
                  <a:gd name="T62" fmla="*/ 391 w 2355"/>
                  <a:gd name="T63" fmla="*/ 2272 h 2281"/>
                  <a:gd name="T64" fmla="*/ 114 w 2355"/>
                  <a:gd name="T65" fmla="*/ 2262 h 2281"/>
                  <a:gd name="T66" fmla="*/ 247 w 2355"/>
                  <a:gd name="T67" fmla="*/ 1875 h 2281"/>
                  <a:gd name="T68" fmla="*/ 393 w 2355"/>
                  <a:gd name="T69" fmla="*/ 1631 h 2281"/>
                  <a:gd name="T70" fmla="*/ 373 w 2355"/>
                  <a:gd name="T71" fmla="*/ 1291 h 2281"/>
                  <a:gd name="T72" fmla="*/ 484 w 2355"/>
                  <a:gd name="T73" fmla="*/ 785 h 2281"/>
                  <a:gd name="T74" fmla="*/ 522 w 2355"/>
                  <a:gd name="T75" fmla="*/ 321 h 2281"/>
                  <a:gd name="T76" fmla="*/ 550 w 2355"/>
                  <a:gd name="T77" fmla="*/ 738 h 2281"/>
                  <a:gd name="T78" fmla="*/ 465 w 2355"/>
                  <a:gd name="T79" fmla="*/ 1435 h 2281"/>
                  <a:gd name="T80" fmla="*/ 750 w 2355"/>
                  <a:gd name="T81" fmla="*/ 1501 h 2281"/>
                  <a:gd name="T82" fmla="*/ 717 w 2355"/>
                  <a:gd name="T83" fmla="*/ 1272 h 2281"/>
                  <a:gd name="T84" fmla="*/ 863 w 2355"/>
                  <a:gd name="T85" fmla="*/ 1630 h 2281"/>
                  <a:gd name="T86" fmla="*/ 1220 w 2355"/>
                  <a:gd name="T87" fmla="*/ 1068 h 2281"/>
                  <a:gd name="T88" fmla="*/ 1362 w 2355"/>
                  <a:gd name="T89" fmla="*/ 787 h 2281"/>
                  <a:gd name="T90" fmla="*/ 1437 w 2355"/>
                  <a:gd name="T91" fmla="*/ 596 h 2281"/>
                  <a:gd name="T92" fmla="*/ 1480 w 2355"/>
                  <a:gd name="T93" fmla="*/ 922 h 2281"/>
                  <a:gd name="T94" fmla="*/ 1522 w 2355"/>
                  <a:gd name="T95" fmla="*/ 1117 h 2281"/>
                  <a:gd name="T96" fmla="*/ 1108 w 2355"/>
                  <a:gd name="T97" fmla="*/ 1222 h 2281"/>
                  <a:gd name="T98" fmla="*/ 964 w 2355"/>
                  <a:gd name="T99" fmla="*/ 1717 h 2281"/>
                  <a:gd name="T100" fmla="*/ 963 w 2355"/>
                  <a:gd name="T101" fmla="*/ 2018 h 2281"/>
                  <a:gd name="T102" fmla="*/ 1096 w 2355"/>
                  <a:gd name="T103" fmla="*/ 1807 h 2281"/>
                  <a:gd name="T104" fmla="*/ 1347 w 2355"/>
                  <a:gd name="T105" fmla="*/ 1843 h 2281"/>
                  <a:gd name="T106" fmla="*/ 1485 w 2355"/>
                  <a:gd name="T107" fmla="*/ 1444 h 2281"/>
                  <a:gd name="T108" fmla="*/ 1513 w 2355"/>
                  <a:gd name="T109" fmla="*/ 1408 h 2281"/>
                  <a:gd name="T110" fmla="*/ 1842 w 2355"/>
                  <a:gd name="T111" fmla="*/ 1426 h 2281"/>
                  <a:gd name="T112" fmla="*/ 2023 w 2355"/>
                  <a:gd name="T113" fmla="*/ 1885 h 2281"/>
                  <a:gd name="T114" fmla="*/ 1540 w 2355"/>
                  <a:gd name="T115" fmla="*/ 1685 h 2281"/>
                  <a:gd name="T116" fmla="*/ 1222 w 2355"/>
                  <a:gd name="T117" fmla="*/ 1988 h 2281"/>
                  <a:gd name="T118" fmla="*/ 1480 w 2355"/>
                  <a:gd name="T119" fmla="*/ 2255 h 228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2355" h="2281">
                    <a:moveTo>
                      <a:pt x="123" y="1798"/>
                    </a:moveTo>
                    <a:cubicBezTo>
                      <a:pt x="127" y="1803"/>
                      <a:pt x="132" y="1807"/>
                      <a:pt x="137" y="1811"/>
                    </a:cubicBezTo>
                    <a:cubicBezTo>
                      <a:pt x="143" y="1816"/>
                      <a:pt x="151" y="1819"/>
                      <a:pt x="157" y="1823"/>
                    </a:cubicBezTo>
                    <a:cubicBezTo>
                      <a:pt x="177" y="1838"/>
                      <a:pt x="200" y="1845"/>
                      <a:pt x="224" y="1851"/>
                    </a:cubicBezTo>
                    <a:cubicBezTo>
                      <a:pt x="231" y="1853"/>
                      <a:pt x="239" y="1854"/>
                      <a:pt x="246" y="1856"/>
                    </a:cubicBezTo>
                    <a:cubicBezTo>
                      <a:pt x="251" y="1843"/>
                      <a:pt x="250" y="1831"/>
                      <a:pt x="249" y="1819"/>
                    </a:cubicBezTo>
                    <a:cubicBezTo>
                      <a:pt x="248" y="1804"/>
                      <a:pt x="248" y="1789"/>
                      <a:pt x="248" y="1775"/>
                    </a:cubicBezTo>
                    <a:cubicBezTo>
                      <a:pt x="245" y="1773"/>
                      <a:pt x="243" y="1772"/>
                      <a:pt x="240" y="1771"/>
                    </a:cubicBezTo>
                    <a:cubicBezTo>
                      <a:pt x="221" y="1765"/>
                      <a:pt x="201" y="1759"/>
                      <a:pt x="182" y="1752"/>
                    </a:cubicBezTo>
                    <a:cubicBezTo>
                      <a:pt x="173" y="1750"/>
                      <a:pt x="164" y="1746"/>
                      <a:pt x="155" y="1747"/>
                    </a:cubicBezTo>
                    <a:cubicBezTo>
                      <a:pt x="143" y="1748"/>
                      <a:pt x="130" y="1749"/>
                      <a:pt x="123" y="1761"/>
                    </a:cubicBezTo>
                    <a:cubicBezTo>
                      <a:pt x="119" y="1768"/>
                      <a:pt x="116" y="1775"/>
                      <a:pt x="113" y="1782"/>
                    </a:cubicBezTo>
                    <a:cubicBezTo>
                      <a:pt x="117" y="1788"/>
                      <a:pt x="120" y="1794"/>
                      <a:pt x="123" y="1798"/>
                    </a:cubicBezTo>
                    <a:close/>
                    <a:moveTo>
                      <a:pt x="1688" y="1661"/>
                    </a:moveTo>
                    <a:cubicBezTo>
                      <a:pt x="1698" y="1665"/>
                      <a:pt x="1709" y="1667"/>
                      <a:pt x="1719" y="1664"/>
                    </a:cubicBezTo>
                    <a:cubicBezTo>
                      <a:pt x="1727" y="1662"/>
                      <a:pt x="1734" y="1660"/>
                      <a:pt x="1742" y="1658"/>
                    </a:cubicBezTo>
                    <a:cubicBezTo>
                      <a:pt x="1749" y="1657"/>
                      <a:pt x="1756" y="1655"/>
                      <a:pt x="1763" y="1656"/>
                    </a:cubicBezTo>
                    <a:cubicBezTo>
                      <a:pt x="1770" y="1656"/>
                      <a:pt x="1773" y="1654"/>
                      <a:pt x="1777" y="1648"/>
                    </a:cubicBezTo>
                    <a:cubicBezTo>
                      <a:pt x="1784" y="1639"/>
                      <a:pt x="1790" y="1630"/>
                      <a:pt x="1792" y="1619"/>
                    </a:cubicBezTo>
                    <a:cubicBezTo>
                      <a:pt x="1795" y="1604"/>
                      <a:pt x="1800" y="1589"/>
                      <a:pt x="1802" y="1574"/>
                    </a:cubicBezTo>
                    <a:cubicBezTo>
                      <a:pt x="1807" y="1546"/>
                      <a:pt x="1805" y="1517"/>
                      <a:pt x="1801" y="1488"/>
                    </a:cubicBezTo>
                    <a:cubicBezTo>
                      <a:pt x="1800" y="1483"/>
                      <a:pt x="1797" y="1478"/>
                      <a:pt x="1792" y="1476"/>
                    </a:cubicBezTo>
                    <a:cubicBezTo>
                      <a:pt x="1779" y="1472"/>
                      <a:pt x="1765" y="1468"/>
                      <a:pt x="1751" y="1468"/>
                    </a:cubicBezTo>
                    <a:cubicBezTo>
                      <a:pt x="1737" y="1468"/>
                      <a:pt x="1722" y="1468"/>
                      <a:pt x="1708" y="1466"/>
                    </a:cubicBezTo>
                    <a:cubicBezTo>
                      <a:pt x="1694" y="1465"/>
                      <a:pt x="1680" y="1462"/>
                      <a:pt x="1666" y="1464"/>
                    </a:cubicBezTo>
                    <a:cubicBezTo>
                      <a:pt x="1660" y="1465"/>
                      <a:pt x="1653" y="1463"/>
                      <a:pt x="1646" y="1463"/>
                    </a:cubicBezTo>
                    <a:cubicBezTo>
                      <a:pt x="1627" y="1462"/>
                      <a:pt x="1607" y="1460"/>
                      <a:pt x="1589" y="1470"/>
                    </a:cubicBezTo>
                    <a:cubicBezTo>
                      <a:pt x="1581" y="1474"/>
                      <a:pt x="1572" y="1479"/>
                      <a:pt x="1564" y="1485"/>
                    </a:cubicBezTo>
                    <a:cubicBezTo>
                      <a:pt x="1553" y="1491"/>
                      <a:pt x="1542" y="1498"/>
                      <a:pt x="1531" y="1505"/>
                    </a:cubicBezTo>
                    <a:cubicBezTo>
                      <a:pt x="1520" y="1514"/>
                      <a:pt x="1508" y="1523"/>
                      <a:pt x="1497" y="1532"/>
                    </a:cubicBezTo>
                    <a:cubicBezTo>
                      <a:pt x="1492" y="1535"/>
                      <a:pt x="1488" y="1538"/>
                      <a:pt x="1483" y="1542"/>
                    </a:cubicBezTo>
                    <a:cubicBezTo>
                      <a:pt x="1470" y="1556"/>
                      <a:pt x="1457" y="1570"/>
                      <a:pt x="1443" y="1583"/>
                    </a:cubicBezTo>
                    <a:cubicBezTo>
                      <a:pt x="1427" y="1598"/>
                      <a:pt x="1414" y="1614"/>
                      <a:pt x="1402" y="1632"/>
                    </a:cubicBezTo>
                    <a:cubicBezTo>
                      <a:pt x="1399" y="1636"/>
                      <a:pt x="1398" y="1641"/>
                      <a:pt x="1398" y="1646"/>
                    </a:cubicBezTo>
                    <a:cubicBezTo>
                      <a:pt x="1398" y="1652"/>
                      <a:pt x="1400" y="1655"/>
                      <a:pt x="1407" y="1655"/>
                    </a:cubicBezTo>
                    <a:cubicBezTo>
                      <a:pt x="1419" y="1656"/>
                      <a:pt x="1429" y="1655"/>
                      <a:pt x="1438" y="1646"/>
                    </a:cubicBezTo>
                    <a:cubicBezTo>
                      <a:pt x="1442" y="1642"/>
                      <a:pt x="1447" y="1638"/>
                      <a:pt x="1451" y="1634"/>
                    </a:cubicBezTo>
                    <a:cubicBezTo>
                      <a:pt x="1462" y="1622"/>
                      <a:pt x="1472" y="1609"/>
                      <a:pt x="1485" y="1599"/>
                    </a:cubicBezTo>
                    <a:cubicBezTo>
                      <a:pt x="1512" y="1580"/>
                      <a:pt x="1538" y="1559"/>
                      <a:pt x="1566" y="1540"/>
                    </a:cubicBezTo>
                    <a:cubicBezTo>
                      <a:pt x="1571" y="1536"/>
                      <a:pt x="1577" y="1534"/>
                      <a:pt x="1583" y="1531"/>
                    </a:cubicBezTo>
                    <a:cubicBezTo>
                      <a:pt x="1587" y="1530"/>
                      <a:pt x="1592" y="1530"/>
                      <a:pt x="1593" y="1537"/>
                    </a:cubicBezTo>
                    <a:cubicBezTo>
                      <a:pt x="1581" y="1545"/>
                      <a:pt x="1569" y="1554"/>
                      <a:pt x="1558" y="1563"/>
                    </a:cubicBezTo>
                    <a:cubicBezTo>
                      <a:pt x="1540" y="1575"/>
                      <a:pt x="1523" y="1587"/>
                      <a:pt x="1506" y="1600"/>
                    </a:cubicBezTo>
                    <a:cubicBezTo>
                      <a:pt x="1488" y="1616"/>
                      <a:pt x="1470" y="1633"/>
                      <a:pt x="1453" y="1650"/>
                    </a:cubicBezTo>
                    <a:cubicBezTo>
                      <a:pt x="1449" y="1654"/>
                      <a:pt x="1447" y="1659"/>
                      <a:pt x="1444" y="1663"/>
                    </a:cubicBezTo>
                    <a:cubicBezTo>
                      <a:pt x="1457" y="1674"/>
                      <a:pt x="1470" y="1673"/>
                      <a:pt x="1483" y="1667"/>
                    </a:cubicBezTo>
                    <a:cubicBezTo>
                      <a:pt x="1487" y="1666"/>
                      <a:pt x="1489" y="1664"/>
                      <a:pt x="1492" y="1660"/>
                    </a:cubicBezTo>
                    <a:cubicBezTo>
                      <a:pt x="1500" y="1648"/>
                      <a:pt x="1509" y="1635"/>
                      <a:pt x="1524" y="1629"/>
                    </a:cubicBezTo>
                    <a:cubicBezTo>
                      <a:pt x="1527" y="1627"/>
                      <a:pt x="1531" y="1625"/>
                      <a:pt x="1533" y="1622"/>
                    </a:cubicBezTo>
                    <a:cubicBezTo>
                      <a:pt x="1538" y="1614"/>
                      <a:pt x="1546" y="1611"/>
                      <a:pt x="1553" y="1607"/>
                    </a:cubicBezTo>
                    <a:cubicBezTo>
                      <a:pt x="1558" y="1604"/>
                      <a:pt x="1563" y="1602"/>
                      <a:pt x="1568" y="1599"/>
                    </a:cubicBezTo>
                    <a:cubicBezTo>
                      <a:pt x="1580" y="1592"/>
                      <a:pt x="1591" y="1585"/>
                      <a:pt x="1603" y="1579"/>
                    </a:cubicBezTo>
                    <a:cubicBezTo>
                      <a:pt x="1607" y="1577"/>
                      <a:pt x="1612" y="1578"/>
                      <a:pt x="1618" y="1577"/>
                    </a:cubicBezTo>
                    <a:cubicBezTo>
                      <a:pt x="1617" y="1581"/>
                      <a:pt x="1617" y="1582"/>
                      <a:pt x="1617" y="1583"/>
                    </a:cubicBezTo>
                    <a:cubicBezTo>
                      <a:pt x="1609" y="1588"/>
                      <a:pt x="1601" y="1594"/>
                      <a:pt x="1592" y="1599"/>
                    </a:cubicBezTo>
                    <a:cubicBezTo>
                      <a:pt x="1572" y="1610"/>
                      <a:pt x="1552" y="1623"/>
                      <a:pt x="1534" y="1638"/>
                    </a:cubicBezTo>
                    <a:cubicBezTo>
                      <a:pt x="1524" y="1646"/>
                      <a:pt x="1513" y="1654"/>
                      <a:pt x="1510" y="1668"/>
                    </a:cubicBezTo>
                    <a:cubicBezTo>
                      <a:pt x="1517" y="1674"/>
                      <a:pt x="1525" y="1677"/>
                      <a:pt x="1534" y="1673"/>
                    </a:cubicBezTo>
                    <a:cubicBezTo>
                      <a:pt x="1544" y="1670"/>
                      <a:pt x="1554" y="1667"/>
                      <a:pt x="1561" y="1657"/>
                    </a:cubicBezTo>
                    <a:cubicBezTo>
                      <a:pt x="1563" y="1654"/>
                      <a:pt x="1567" y="1652"/>
                      <a:pt x="1571" y="1650"/>
                    </a:cubicBezTo>
                    <a:cubicBezTo>
                      <a:pt x="1584" y="1641"/>
                      <a:pt x="1596" y="1633"/>
                      <a:pt x="1610" y="1624"/>
                    </a:cubicBezTo>
                    <a:cubicBezTo>
                      <a:pt x="1611" y="1623"/>
                      <a:pt x="1614" y="1622"/>
                      <a:pt x="1616" y="1622"/>
                    </a:cubicBezTo>
                    <a:cubicBezTo>
                      <a:pt x="1623" y="1622"/>
                      <a:pt x="1629" y="1622"/>
                      <a:pt x="1638" y="1622"/>
                    </a:cubicBezTo>
                    <a:cubicBezTo>
                      <a:pt x="1635" y="1626"/>
                      <a:pt x="1634" y="1629"/>
                      <a:pt x="1632" y="1630"/>
                    </a:cubicBezTo>
                    <a:cubicBezTo>
                      <a:pt x="1622" y="1636"/>
                      <a:pt x="1611" y="1641"/>
                      <a:pt x="1601" y="1647"/>
                    </a:cubicBezTo>
                    <a:cubicBezTo>
                      <a:pt x="1594" y="1651"/>
                      <a:pt x="1586" y="1653"/>
                      <a:pt x="1582" y="1661"/>
                    </a:cubicBezTo>
                    <a:cubicBezTo>
                      <a:pt x="1584" y="1663"/>
                      <a:pt x="1585" y="1664"/>
                      <a:pt x="1586" y="1665"/>
                    </a:cubicBezTo>
                    <a:cubicBezTo>
                      <a:pt x="1595" y="1677"/>
                      <a:pt x="1606" y="1678"/>
                      <a:pt x="1620" y="1676"/>
                    </a:cubicBezTo>
                    <a:cubicBezTo>
                      <a:pt x="1637" y="1673"/>
                      <a:pt x="1653" y="1668"/>
                      <a:pt x="1669" y="1662"/>
                    </a:cubicBezTo>
                    <a:cubicBezTo>
                      <a:pt x="1675" y="1659"/>
                      <a:pt x="1681" y="1658"/>
                      <a:pt x="1688" y="1661"/>
                    </a:cubicBezTo>
                    <a:close/>
                    <a:moveTo>
                      <a:pt x="1130" y="1821"/>
                    </a:moveTo>
                    <a:cubicBezTo>
                      <a:pt x="1131" y="1819"/>
                      <a:pt x="1131" y="1818"/>
                      <a:pt x="1132" y="1817"/>
                    </a:cubicBezTo>
                    <a:cubicBezTo>
                      <a:pt x="1132" y="1806"/>
                      <a:pt x="1133" y="1795"/>
                      <a:pt x="1134" y="1784"/>
                    </a:cubicBezTo>
                    <a:cubicBezTo>
                      <a:pt x="1134" y="1780"/>
                      <a:pt x="1133" y="1776"/>
                      <a:pt x="1133" y="1769"/>
                    </a:cubicBezTo>
                    <a:cubicBezTo>
                      <a:pt x="1122" y="1785"/>
                      <a:pt x="1114" y="1800"/>
                      <a:pt x="1110" y="1817"/>
                    </a:cubicBezTo>
                    <a:cubicBezTo>
                      <a:pt x="1117" y="1818"/>
                      <a:pt x="1124" y="1820"/>
                      <a:pt x="1130" y="1821"/>
                    </a:cubicBezTo>
                    <a:close/>
                    <a:moveTo>
                      <a:pt x="1128" y="1986"/>
                    </a:moveTo>
                    <a:cubicBezTo>
                      <a:pt x="1100" y="1980"/>
                      <a:pt x="1084" y="1956"/>
                      <a:pt x="1062" y="1940"/>
                    </a:cubicBezTo>
                    <a:cubicBezTo>
                      <a:pt x="1058" y="1948"/>
                      <a:pt x="1053" y="1956"/>
                      <a:pt x="1050" y="1964"/>
                    </a:cubicBezTo>
                    <a:cubicBezTo>
                      <a:pt x="1042" y="1989"/>
                      <a:pt x="1028" y="2012"/>
                      <a:pt x="1015" y="2035"/>
                    </a:cubicBezTo>
                    <a:cubicBezTo>
                      <a:pt x="1007" y="2049"/>
                      <a:pt x="998" y="2064"/>
                      <a:pt x="990" y="2078"/>
                    </a:cubicBezTo>
                    <a:cubicBezTo>
                      <a:pt x="982" y="2091"/>
                      <a:pt x="974" y="2104"/>
                      <a:pt x="967" y="2118"/>
                    </a:cubicBezTo>
                    <a:cubicBezTo>
                      <a:pt x="965" y="2122"/>
                      <a:pt x="963" y="2128"/>
                      <a:pt x="962" y="2133"/>
                    </a:cubicBezTo>
                    <a:cubicBezTo>
                      <a:pt x="962" y="2143"/>
                      <a:pt x="963" y="2152"/>
                      <a:pt x="963" y="2162"/>
                    </a:cubicBezTo>
                    <a:cubicBezTo>
                      <a:pt x="963" y="2173"/>
                      <a:pt x="964" y="2183"/>
                      <a:pt x="964" y="2194"/>
                    </a:cubicBezTo>
                    <a:cubicBezTo>
                      <a:pt x="963" y="2214"/>
                      <a:pt x="962" y="2234"/>
                      <a:pt x="961" y="2256"/>
                    </a:cubicBezTo>
                    <a:cubicBezTo>
                      <a:pt x="983" y="2257"/>
                      <a:pt x="1003" y="2257"/>
                      <a:pt x="1023" y="2258"/>
                    </a:cubicBezTo>
                    <a:cubicBezTo>
                      <a:pt x="1036" y="2258"/>
                      <a:pt x="1049" y="2256"/>
                      <a:pt x="1063" y="2256"/>
                    </a:cubicBezTo>
                    <a:cubicBezTo>
                      <a:pt x="1072" y="2256"/>
                      <a:pt x="1082" y="2257"/>
                      <a:pt x="1092" y="2257"/>
                    </a:cubicBezTo>
                    <a:cubicBezTo>
                      <a:pt x="1100" y="2257"/>
                      <a:pt x="1108" y="2257"/>
                      <a:pt x="1117" y="2257"/>
                    </a:cubicBezTo>
                    <a:cubicBezTo>
                      <a:pt x="1117" y="2254"/>
                      <a:pt x="1117" y="2252"/>
                      <a:pt x="1117" y="2250"/>
                    </a:cubicBezTo>
                    <a:cubicBezTo>
                      <a:pt x="1111" y="2219"/>
                      <a:pt x="1112" y="2188"/>
                      <a:pt x="1110" y="2156"/>
                    </a:cubicBezTo>
                    <a:cubicBezTo>
                      <a:pt x="1110" y="2150"/>
                      <a:pt x="1111" y="2144"/>
                      <a:pt x="1110" y="2138"/>
                    </a:cubicBezTo>
                    <a:cubicBezTo>
                      <a:pt x="1108" y="2128"/>
                      <a:pt x="1110" y="2119"/>
                      <a:pt x="1111" y="2110"/>
                    </a:cubicBezTo>
                    <a:cubicBezTo>
                      <a:pt x="1112" y="2104"/>
                      <a:pt x="1113" y="2097"/>
                      <a:pt x="1113" y="2091"/>
                    </a:cubicBezTo>
                    <a:cubicBezTo>
                      <a:pt x="1114" y="2081"/>
                      <a:pt x="1114" y="2070"/>
                      <a:pt x="1116" y="2060"/>
                    </a:cubicBezTo>
                    <a:cubicBezTo>
                      <a:pt x="1118" y="2044"/>
                      <a:pt x="1120" y="2028"/>
                      <a:pt x="1123" y="2012"/>
                    </a:cubicBezTo>
                    <a:cubicBezTo>
                      <a:pt x="1125" y="2004"/>
                      <a:pt x="1126" y="1996"/>
                      <a:pt x="1128" y="1986"/>
                    </a:cubicBezTo>
                    <a:close/>
                    <a:moveTo>
                      <a:pt x="1057" y="1893"/>
                    </a:moveTo>
                    <a:cubicBezTo>
                      <a:pt x="1062" y="1909"/>
                      <a:pt x="1068" y="1926"/>
                      <a:pt x="1079" y="1939"/>
                    </a:cubicBezTo>
                    <a:cubicBezTo>
                      <a:pt x="1091" y="1952"/>
                      <a:pt x="1107" y="1962"/>
                      <a:pt x="1121" y="1973"/>
                    </a:cubicBezTo>
                    <a:cubicBezTo>
                      <a:pt x="1123" y="1974"/>
                      <a:pt x="1126" y="1975"/>
                      <a:pt x="1129" y="1975"/>
                    </a:cubicBezTo>
                    <a:cubicBezTo>
                      <a:pt x="1146" y="1977"/>
                      <a:pt x="1163" y="1979"/>
                      <a:pt x="1180" y="1980"/>
                    </a:cubicBezTo>
                    <a:cubicBezTo>
                      <a:pt x="1194" y="1982"/>
                      <a:pt x="1208" y="1977"/>
                      <a:pt x="1223" y="1977"/>
                    </a:cubicBezTo>
                    <a:cubicBezTo>
                      <a:pt x="1247" y="1976"/>
                      <a:pt x="1266" y="1966"/>
                      <a:pt x="1282" y="1949"/>
                    </a:cubicBezTo>
                    <a:cubicBezTo>
                      <a:pt x="1292" y="1939"/>
                      <a:pt x="1300" y="1928"/>
                      <a:pt x="1308" y="1917"/>
                    </a:cubicBezTo>
                    <a:cubicBezTo>
                      <a:pt x="1320" y="1902"/>
                      <a:pt x="1330" y="1884"/>
                      <a:pt x="1338" y="1867"/>
                    </a:cubicBezTo>
                    <a:cubicBezTo>
                      <a:pt x="1339" y="1864"/>
                      <a:pt x="1339" y="1862"/>
                      <a:pt x="1339" y="1859"/>
                    </a:cubicBezTo>
                    <a:cubicBezTo>
                      <a:pt x="1332" y="1858"/>
                      <a:pt x="1325" y="1856"/>
                      <a:pt x="1318" y="1856"/>
                    </a:cubicBezTo>
                    <a:cubicBezTo>
                      <a:pt x="1302" y="1854"/>
                      <a:pt x="1287" y="1853"/>
                      <a:pt x="1271" y="1851"/>
                    </a:cubicBezTo>
                    <a:cubicBezTo>
                      <a:pt x="1222" y="1846"/>
                      <a:pt x="1172" y="1842"/>
                      <a:pt x="1123" y="1832"/>
                    </a:cubicBezTo>
                    <a:cubicBezTo>
                      <a:pt x="1110" y="1829"/>
                      <a:pt x="1097" y="1825"/>
                      <a:pt x="1084" y="1823"/>
                    </a:cubicBezTo>
                    <a:cubicBezTo>
                      <a:pt x="1072" y="1822"/>
                      <a:pt x="1060" y="1817"/>
                      <a:pt x="1046" y="1821"/>
                    </a:cubicBezTo>
                    <a:cubicBezTo>
                      <a:pt x="1046" y="1830"/>
                      <a:pt x="1044" y="1839"/>
                      <a:pt x="1046" y="1848"/>
                    </a:cubicBezTo>
                    <a:cubicBezTo>
                      <a:pt x="1048" y="1863"/>
                      <a:pt x="1053" y="1878"/>
                      <a:pt x="1057" y="1893"/>
                    </a:cubicBezTo>
                    <a:close/>
                    <a:moveTo>
                      <a:pt x="960" y="1737"/>
                    </a:moveTo>
                    <a:cubicBezTo>
                      <a:pt x="961" y="1756"/>
                      <a:pt x="962" y="1774"/>
                      <a:pt x="963" y="1794"/>
                    </a:cubicBezTo>
                    <a:cubicBezTo>
                      <a:pt x="980" y="1791"/>
                      <a:pt x="996" y="1788"/>
                      <a:pt x="1013" y="1785"/>
                    </a:cubicBezTo>
                    <a:cubicBezTo>
                      <a:pt x="1014" y="1785"/>
                      <a:pt x="1016" y="1784"/>
                      <a:pt x="1017" y="1783"/>
                    </a:cubicBezTo>
                    <a:cubicBezTo>
                      <a:pt x="1032" y="1779"/>
                      <a:pt x="1044" y="1770"/>
                      <a:pt x="1056" y="1761"/>
                    </a:cubicBezTo>
                    <a:cubicBezTo>
                      <a:pt x="1066" y="1754"/>
                      <a:pt x="1071" y="1746"/>
                      <a:pt x="1075" y="1735"/>
                    </a:cubicBezTo>
                    <a:cubicBezTo>
                      <a:pt x="1078" y="1727"/>
                      <a:pt x="1075" y="1721"/>
                      <a:pt x="1070" y="1716"/>
                    </a:cubicBezTo>
                    <a:cubicBezTo>
                      <a:pt x="1063" y="1710"/>
                      <a:pt x="1054" y="1708"/>
                      <a:pt x="1045" y="1708"/>
                    </a:cubicBezTo>
                    <a:cubicBezTo>
                      <a:pt x="1032" y="1707"/>
                      <a:pt x="1020" y="1709"/>
                      <a:pt x="1008" y="1715"/>
                    </a:cubicBezTo>
                    <a:cubicBezTo>
                      <a:pt x="992" y="1723"/>
                      <a:pt x="976" y="1730"/>
                      <a:pt x="960" y="1737"/>
                    </a:cubicBezTo>
                    <a:close/>
                    <a:moveTo>
                      <a:pt x="1878" y="1434"/>
                    </a:moveTo>
                    <a:cubicBezTo>
                      <a:pt x="1902" y="1438"/>
                      <a:pt x="1924" y="1449"/>
                      <a:pt x="1943" y="1464"/>
                    </a:cubicBezTo>
                    <a:cubicBezTo>
                      <a:pt x="1945" y="1465"/>
                      <a:pt x="1948" y="1466"/>
                      <a:pt x="1950" y="1468"/>
                    </a:cubicBezTo>
                    <a:cubicBezTo>
                      <a:pt x="1968" y="1477"/>
                      <a:pt x="1987" y="1487"/>
                      <a:pt x="2005" y="1497"/>
                    </a:cubicBezTo>
                    <a:cubicBezTo>
                      <a:pt x="2013" y="1501"/>
                      <a:pt x="2021" y="1507"/>
                      <a:pt x="2029" y="1513"/>
                    </a:cubicBezTo>
                    <a:cubicBezTo>
                      <a:pt x="2037" y="1519"/>
                      <a:pt x="2045" y="1526"/>
                      <a:pt x="2053" y="1533"/>
                    </a:cubicBezTo>
                    <a:cubicBezTo>
                      <a:pt x="2058" y="1539"/>
                      <a:pt x="2063" y="1545"/>
                      <a:pt x="2067" y="1551"/>
                    </a:cubicBezTo>
                    <a:cubicBezTo>
                      <a:pt x="2071" y="1555"/>
                      <a:pt x="2069" y="1560"/>
                      <a:pt x="2066" y="1563"/>
                    </a:cubicBezTo>
                    <a:cubicBezTo>
                      <a:pt x="2062" y="1565"/>
                      <a:pt x="2057" y="1564"/>
                      <a:pt x="2054" y="1560"/>
                    </a:cubicBezTo>
                    <a:cubicBezTo>
                      <a:pt x="2053" y="1558"/>
                      <a:pt x="2051" y="1555"/>
                      <a:pt x="2049" y="1553"/>
                    </a:cubicBezTo>
                    <a:cubicBezTo>
                      <a:pt x="2045" y="1549"/>
                      <a:pt x="2041" y="1544"/>
                      <a:pt x="2037" y="1540"/>
                    </a:cubicBezTo>
                    <a:cubicBezTo>
                      <a:pt x="2030" y="1534"/>
                      <a:pt x="2023" y="1529"/>
                      <a:pt x="2016" y="1523"/>
                    </a:cubicBezTo>
                    <a:cubicBezTo>
                      <a:pt x="2013" y="1521"/>
                      <a:pt x="2011" y="1518"/>
                      <a:pt x="2009" y="1517"/>
                    </a:cubicBezTo>
                    <a:cubicBezTo>
                      <a:pt x="1990" y="1507"/>
                      <a:pt x="1972" y="1497"/>
                      <a:pt x="1954" y="1487"/>
                    </a:cubicBezTo>
                    <a:cubicBezTo>
                      <a:pt x="1949" y="1485"/>
                      <a:pt x="1945" y="1483"/>
                      <a:pt x="1940" y="1480"/>
                    </a:cubicBezTo>
                    <a:cubicBezTo>
                      <a:pt x="1925" y="1472"/>
                      <a:pt x="1911" y="1462"/>
                      <a:pt x="1896" y="1455"/>
                    </a:cubicBezTo>
                    <a:cubicBezTo>
                      <a:pt x="1858" y="1437"/>
                      <a:pt x="1820" y="1434"/>
                      <a:pt x="1781" y="1449"/>
                    </a:cubicBezTo>
                    <a:cubicBezTo>
                      <a:pt x="1778" y="1450"/>
                      <a:pt x="1776" y="1452"/>
                      <a:pt x="1774" y="1453"/>
                    </a:cubicBezTo>
                    <a:cubicBezTo>
                      <a:pt x="1774" y="1454"/>
                      <a:pt x="1774" y="1455"/>
                      <a:pt x="1775" y="1456"/>
                    </a:cubicBezTo>
                    <a:cubicBezTo>
                      <a:pt x="1781" y="1456"/>
                      <a:pt x="1789" y="1454"/>
                      <a:pt x="1793" y="1456"/>
                    </a:cubicBezTo>
                    <a:cubicBezTo>
                      <a:pt x="1802" y="1462"/>
                      <a:pt x="1812" y="1467"/>
                      <a:pt x="1814" y="1479"/>
                    </a:cubicBezTo>
                    <a:cubicBezTo>
                      <a:pt x="1817" y="1501"/>
                      <a:pt x="1821" y="1523"/>
                      <a:pt x="1820" y="1545"/>
                    </a:cubicBezTo>
                    <a:cubicBezTo>
                      <a:pt x="1818" y="1574"/>
                      <a:pt x="1816" y="1602"/>
                      <a:pt x="1805" y="1629"/>
                    </a:cubicBezTo>
                    <a:cubicBezTo>
                      <a:pt x="1802" y="1637"/>
                      <a:pt x="1798" y="1645"/>
                      <a:pt x="1794" y="1652"/>
                    </a:cubicBezTo>
                    <a:cubicBezTo>
                      <a:pt x="1790" y="1661"/>
                      <a:pt x="1783" y="1667"/>
                      <a:pt x="1773" y="1669"/>
                    </a:cubicBezTo>
                    <a:cubicBezTo>
                      <a:pt x="1767" y="1670"/>
                      <a:pt x="1761" y="1672"/>
                      <a:pt x="1752" y="1673"/>
                    </a:cubicBezTo>
                    <a:cubicBezTo>
                      <a:pt x="1755" y="1680"/>
                      <a:pt x="1757" y="1687"/>
                      <a:pt x="1761" y="1692"/>
                    </a:cubicBezTo>
                    <a:cubicBezTo>
                      <a:pt x="1768" y="1702"/>
                      <a:pt x="1776" y="1711"/>
                      <a:pt x="1784" y="1720"/>
                    </a:cubicBezTo>
                    <a:cubicBezTo>
                      <a:pt x="1794" y="1731"/>
                      <a:pt x="1804" y="1742"/>
                      <a:pt x="1813" y="1753"/>
                    </a:cubicBezTo>
                    <a:cubicBezTo>
                      <a:pt x="1821" y="1763"/>
                      <a:pt x="1827" y="1773"/>
                      <a:pt x="1836" y="1782"/>
                    </a:cubicBezTo>
                    <a:cubicBezTo>
                      <a:pt x="1851" y="1797"/>
                      <a:pt x="1866" y="1811"/>
                      <a:pt x="1885" y="1822"/>
                    </a:cubicBezTo>
                    <a:cubicBezTo>
                      <a:pt x="1889" y="1825"/>
                      <a:pt x="1894" y="1827"/>
                      <a:pt x="1899" y="1831"/>
                    </a:cubicBezTo>
                    <a:cubicBezTo>
                      <a:pt x="1922" y="1848"/>
                      <a:pt x="1948" y="1861"/>
                      <a:pt x="1977" y="1867"/>
                    </a:cubicBezTo>
                    <a:cubicBezTo>
                      <a:pt x="1992" y="1869"/>
                      <a:pt x="2008" y="1871"/>
                      <a:pt x="2024" y="1872"/>
                    </a:cubicBezTo>
                    <a:cubicBezTo>
                      <a:pt x="2036" y="1872"/>
                      <a:pt x="2048" y="1869"/>
                      <a:pt x="2059" y="1868"/>
                    </a:cubicBezTo>
                    <a:cubicBezTo>
                      <a:pt x="2072" y="1868"/>
                      <a:pt x="2084" y="1866"/>
                      <a:pt x="2095" y="1862"/>
                    </a:cubicBezTo>
                    <a:cubicBezTo>
                      <a:pt x="2099" y="1873"/>
                      <a:pt x="2099" y="1873"/>
                      <a:pt x="2099" y="1873"/>
                    </a:cubicBezTo>
                    <a:cubicBezTo>
                      <a:pt x="2090" y="1876"/>
                      <a:pt x="2081" y="1879"/>
                      <a:pt x="2072" y="1882"/>
                    </a:cubicBezTo>
                    <a:cubicBezTo>
                      <a:pt x="2072" y="1882"/>
                      <a:pt x="2071" y="1883"/>
                      <a:pt x="2071" y="1884"/>
                    </a:cubicBezTo>
                    <a:cubicBezTo>
                      <a:pt x="2073" y="1903"/>
                      <a:pt x="2074" y="1922"/>
                      <a:pt x="2076" y="1941"/>
                    </a:cubicBezTo>
                    <a:cubicBezTo>
                      <a:pt x="2082" y="1982"/>
                      <a:pt x="2081" y="2024"/>
                      <a:pt x="2081" y="2066"/>
                    </a:cubicBezTo>
                    <a:cubicBezTo>
                      <a:pt x="2081" y="2083"/>
                      <a:pt x="2080" y="2100"/>
                      <a:pt x="2078" y="2117"/>
                    </a:cubicBezTo>
                    <a:cubicBezTo>
                      <a:pt x="2077" y="2129"/>
                      <a:pt x="2074" y="2141"/>
                      <a:pt x="2072" y="2153"/>
                    </a:cubicBezTo>
                    <a:cubicBezTo>
                      <a:pt x="2069" y="2174"/>
                      <a:pt x="2066" y="2194"/>
                      <a:pt x="2063" y="2214"/>
                    </a:cubicBezTo>
                    <a:cubicBezTo>
                      <a:pt x="2061" y="2224"/>
                      <a:pt x="2057" y="2232"/>
                      <a:pt x="2055" y="2241"/>
                    </a:cubicBezTo>
                    <a:cubicBezTo>
                      <a:pt x="2054" y="2244"/>
                      <a:pt x="2053" y="2247"/>
                      <a:pt x="2051" y="2251"/>
                    </a:cubicBezTo>
                    <a:cubicBezTo>
                      <a:pt x="2063" y="2251"/>
                      <a:pt x="2072" y="2251"/>
                      <a:pt x="2081" y="2251"/>
                    </a:cubicBezTo>
                    <a:cubicBezTo>
                      <a:pt x="2108" y="2251"/>
                      <a:pt x="2135" y="2250"/>
                      <a:pt x="2161" y="2252"/>
                    </a:cubicBezTo>
                    <a:cubicBezTo>
                      <a:pt x="2192" y="2255"/>
                      <a:pt x="2223" y="2252"/>
                      <a:pt x="2253" y="2254"/>
                    </a:cubicBezTo>
                    <a:cubicBezTo>
                      <a:pt x="2256" y="2254"/>
                      <a:pt x="2258" y="2254"/>
                      <a:pt x="2261" y="2254"/>
                    </a:cubicBezTo>
                    <a:cubicBezTo>
                      <a:pt x="2266" y="2254"/>
                      <a:pt x="2269" y="2252"/>
                      <a:pt x="2269" y="2246"/>
                    </a:cubicBezTo>
                    <a:cubicBezTo>
                      <a:pt x="2269" y="2225"/>
                      <a:pt x="2268" y="2204"/>
                      <a:pt x="2268" y="2183"/>
                    </a:cubicBezTo>
                    <a:cubicBezTo>
                      <a:pt x="2268" y="2167"/>
                      <a:pt x="2269" y="2151"/>
                      <a:pt x="2269" y="2134"/>
                    </a:cubicBezTo>
                    <a:cubicBezTo>
                      <a:pt x="2269" y="2103"/>
                      <a:pt x="2268" y="2072"/>
                      <a:pt x="2268" y="2041"/>
                    </a:cubicBezTo>
                    <a:cubicBezTo>
                      <a:pt x="2268" y="2022"/>
                      <a:pt x="2269" y="2004"/>
                      <a:pt x="2269" y="1985"/>
                    </a:cubicBezTo>
                    <a:cubicBezTo>
                      <a:pt x="2269" y="1969"/>
                      <a:pt x="2268" y="1952"/>
                      <a:pt x="2268" y="1936"/>
                    </a:cubicBezTo>
                    <a:cubicBezTo>
                      <a:pt x="2267" y="1921"/>
                      <a:pt x="2267" y="1906"/>
                      <a:pt x="2266" y="1890"/>
                    </a:cubicBezTo>
                    <a:cubicBezTo>
                      <a:pt x="2266" y="1875"/>
                      <a:pt x="2265" y="1861"/>
                      <a:pt x="2265" y="1846"/>
                    </a:cubicBezTo>
                    <a:cubicBezTo>
                      <a:pt x="2264" y="1827"/>
                      <a:pt x="2265" y="1808"/>
                      <a:pt x="2264" y="1789"/>
                    </a:cubicBezTo>
                    <a:cubicBezTo>
                      <a:pt x="2263" y="1770"/>
                      <a:pt x="2262" y="1751"/>
                      <a:pt x="2261" y="1732"/>
                    </a:cubicBezTo>
                    <a:cubicBezTo>
                      <a:pt x="2260" y="1720"/>
                      <a:pt x="2261" y="1709"/>
                      <a:pt x="2261" y="1697"/>
                    </a:cubicBezTo>
                    <a:cubicBezTo>
                      <a:pt x="2260" y="1676"/>
                      <a:pt x="2260" y="1654"/>
                      <a:pt x="2259" y="1633"/>
                    </a:cubicBezTo>
                    <a:cubicBezTo>
                      <a:pt x="2259" y="1627"/>
                      <a:pt x="2259" y="1620"/>
                      <a:pt x="2259" y="1614"/>
                    </a:cubicBezTo>
                    <a:cubicBezTo>
                      <a:pt x="2259" y="1598"/>
                      <a:pt x="2258" y="1581"/>
                      <a:pt x="2258" y="1565"/>
                    </a:cubicBezTo>
                    <a:cubicBezTo>
                      <a:pt x="2258" y="1557"/>
                      <a:pt x="2259" y="1550"/>
                      <a:pt x="2259" y="1542"/>
                    </a:cubicBezTo>
                    <a:cubicBezTo>
                      <a:pt x="2258" y="1514"/>
                      <a:pt x="2257" y="1486"/>
                      <a:pt x="2256" y="1458"/>
                    </a:cubicBezTo>
                    <a:cubicBezTo>
                      <a:pt x="2255" y="1442"/>
                      <a:pt x="2255" y="1425"/>
                      <a:pt x="2254" y="1408"/>
                    </a:cubicBezTo>
                    <a:cubicBezTo>
                      <a:pt x="2254" y="1406"/>
                      <a:pt x="2254" y="1404"/>
                      <a:pt x="2254" y="1401"/>
                    </a:cubicBezTo>
                    <a:cubicBezTo>
                      <a:pt x="2253" y="1387"/>
                      <a:pt x="2251" y="1372"/>
                      <a:pt x="2250" y="1357"/>
                    </a:cubicBezTo>
                    <a:cubicBezTo>
                      <a:pt x="2249" y="1351"/>
                      <a:pt x="2249" y="1346"/>
                      <a:pt x="2249" y="1340"/>
                    </a:cubicBezTo>
                    <a:cubicBezTo>
                      <a:pt x="2247" y="1319"/>
                      <a:pt x="2245" y="1299"/>
                      <a:pt x="2244" y="1278"/>
                    </a:cubicBezTo>
                    <a:cubicBezTo>
                      <a:pt x="2243" y="1265"/>
                      <a:pt x="2242" y="1252"/>
                      <a:pt x="2241" y="1238"/>
                    </a:cubicBezTo>
                    <a:cubicBezTo>
                      <a:pt x="2241" y="1232"/>
                      <a:pt x="2241" y="1226"/>
                      <a:pt x="2241" y="1220"/>
                    </a:cubicBezTo>
                    <a:cubicBezTo>
                      <a:pt x="2240" y="1195"/>
                      <a:pt x="2240" y="1169"/>
                      <a:pt x="2239" y="1144"/>
                    </a:cubicBezTo>
                    <a:cubicBezTo>
                      <a:pt x="2238" y="1124"/>
                      <a:pt x="2237" y="1104"/>
                      <a:pt x="2237" y="1083"/>
                    </a:cubicBezTo>
                    <a:cubicBezTo>
                      <a:pt x="2236" y="1053"/>
                      <a:pt x="2235" y="1023"/>
                      <a:pt x="2234" y="992"/>
                    </a:cubicBezTo>
                    <a:cubicBezTo>
                      <a:pt x="2233" y="977"/>
                      <a:pt x="2231" y="961"/>
                      <a:pt x="2230" y="945"/>
                    </a:cubicBezTo>
                    <a:cubicBezTo>
                      <a:pt x="2229" y="927"/>
                      <a:pt x="2229" y="908"/>
                      <a:pt x="2228" y="890"/>
                    </a:cubicBezTo>
                    <a:cubicBezTo>
                      <a:pt x="2228" y="868"/>
                      <a:pt x="2227" y="846"/>
                      <a:pt x="2227" y="824"/>
                    </a:cubicBezTo>
                    <a:cubicBezTo>
                      <a:pt x="2228" y="811"/>
                      <a:pt x="2229" y="798"/>
                      <a:pt x="2230" y="785"/>
                    </a:cubicBezTo>
                    <a:cubicBezTo>
                      <a:pt x="2230" y="780"/>
                      <a:pt x="2231" y="776"/>
                      <a:pt x="2231" y="772"/>
                    </a:cubicBezTo>
                    <a:cubicBezTo>
                      <a:pt x="2231" y="745"/>
                      <a:pt x="2231" y="719"/>
                      <a:pt x="2232" y="692"/>
                    </a:cubicBezTo>
                    <a:cubicBezTo>
                      <a:pt x="2233" y="674"/>
                      <a:pt x="2236" y="656"/>
                      <a:pt x="2238" y="638"/>
                    </a:cubicBezTo>
                    <a:cubicBezTo>
                      <a:pt x="2239" y="624"/>
                      <a:pt x="2240" y="610"/>
                      <a:pt x="2241" y="597"/>
                    </a:cubicBezTo>
                    <a:cubicBezTo>
                      <a:pt x="2241" y="594"/>
                      <a:pt x="2241" y="592"/>
                      <a:pt x="2242" y="589"/>
                    </a:cubicBezTo>
                    <a:cubicBezTo>
                      <a:pt x="2247" y="565"/>
                      <a:pt x="2246" y="541"/>
                      <a:pt x="2249" y="516"/>
                    </a:cubicBezTo>
                    <a:cubicBezTo>
                      <a:pt x="2251" y="503"/>
                      <a:pt x="2252" y="490"/>
                      <a:pt x="2252" y="477"/>
                    </a:cubicBezTo>
                    <a:cubicBezTo>
                      <a:pt x="2252" y="461"/>
                      <a:pt x="2249" y="445"/>
                      <a:pt x="2249" y="429"/>
                    </a:cubicBezTo>
                    <a:cubicBezTo>
                      <a:pt x="2249" y="416"/>
                      <a:pt x="2246" y="404"/>
                      <a:pt x="2246" y="391"/>
                    </a:cubicBezTo>
                    <a:cubicBezTo>
                      <a:pt x="2247" y="367"/>
                      <a:pt x="2244" y="344"/>
                      <a:pt x="2247" y="320"/>
                    </a:cubicBezTo>
                    <a:cubicBezTo>
                      <a:pt x="2250" y="302"/>
                      <a:pt x="2251" y="285"/>
                      <a:pt x="2253" y="267"/>
                    </a:cubicBezTo>
                    <a:cubicBezTo>
                      <a:pt x="2253" y="264"/>
                      <a:pt x="2254" y="262"/>
                      <a:pt x="2255" y="260"/>
                    </a:cubicBezTo>
                    <a:cubicBezTo>
                      <a:pt x="2258" y="255"/>
                      <a:pt x="2258" y="250"/>
                      <a:pt x="2256" y="245"/>
                    </a:cubicBezTo>
                    <a:cubicBezTo>
                      <a:pt x="2254" y="238"/>
                      <a:pt x="2256" y="231"/>
                      <a:pt x="2262" y="225"/>
                    </a:cubicBezTo>
                    <a:cubicBezTo>
                      <a:pt x="2260" y="223"/>
                      <a:pt x="2258" y="221"/>
                      <a:pt x="2258" y="220"/>
                    </a:cubicBezTo>
                    <a:cubicBezTo>
                      <a:pt x="2259" y="210"/>
                      <a:pt x="2261" y="200"/>
                      <a:pt x="2262" y="190"/>
                    </a:cubicBezTo>
                    <a:cubicBezTo>
                      <a:pt x="2263" y="184"/>
                      <a:pt x="2264" y="179"/>
                      <a:pt x="2264" y="173"/>
                    </a:cubicBezTo>
                    <a:cubicBezTo>
                      <a:pt x="2265" y="164"/>
                      <a:pt x="2267" y="156"/>
                      <a:pt x="2267" y="148"/>
                    </a:cubicBezTo>
                    <a:cubicBezTo>
                      <a:pt x="2269" y="132"/>
                      <a:pt x="2268" y="117"/>
                      <a:pt x="2273" y="102"/>
                    </a:cubicBezTo>
                    <a:cubicBezTo>
                      <a:pt x="2274" y="97"/>
                      <a:pt x="2272" y="90"/>
                      <a:pt x="2272" y="85"/>
                    </a:cubicBezTo>
                    <a:cubicBezTo>
                      <a:pt x="2271" y="72"/>
                      <a:pt x="2272" y="59"/>
                      <a:pt x="2276" y="47"/>
                    </a:cubicBezTo>
                    <a:cubicBezTo>
                      <a:pt x="2278" y="40"/>
                      <a:pt x="2278" y="33"/>
                      <a:pt x="2278" y="26"/>
                    </a:cubicBezTo>
                    <a:cubicBezTo>
                      <a:pt x="2278" y="21"/>
                      <a:pt x="2273" y="18"/>
                      <a:pt x="2266" y="18"/>
                    </a:cubicBezTo>
                    <a:cubicBezTo>
                      <a:pt x="2254" y="18"/>
                      <a:pt x="2243" y="19"/>
                      <a:pt x="2231" y="19"/>
                    </a:cubicBezTo>
                    <a:cubicBezTo>
                      <a:pt x="2209" y="19"/>
                      <a:pt x="2188" y="18"/>
                      <a:pt x="2166" y="18"/>
                    </a:cubicBezTo>
                    <a:cubicBezTo>
                      <a:pt x="2158" y="18"/>
                      <a:pt x="2149" y="18"/>
                      <a:pt x="2141" y="18"/>
                    </a:cubicBezTo>
                    <a:cubicBezTo>
                      <a:pt x="2116" y="18"/>
                      <a:pt x="2092" y="18"/>
                      <a:pt x="2067" y="18"/>
                    </a:cubicBezTo>
                    <a:cubicBezTo>
                      <a:pt x="2057" y="17"/>
                      <a:pt x="2046" y="17"/>
                      <a:pt x="2035" y="19"/>
                    </a:cubicBezTo>
                    <a:cubicBezTo>
                      <a:pt x="2030" y="20"/>
                      <a:pt x="2024" y="18"/>
                      <a:pt x="2019" y="18"/>
                    </a:cubicBezTo>
                    <a:cubicBezTo>
                      <a:pt x="1995" y="18"/>
                      <a:pt x="1971" y="20"/>
                      <a:pt x="1946" y="20"/>
                    </a:cubicBezTo>
                    <a:cubicBezTo>
                      <a:pt x="1932" y="20"/>
                      <a:pt x="1917" y="19"/>
                      <a:pt x="1903" y="19"/>
                    </a:cubicBezTo>
                    <a:cubicBezTo>
                      <a:pt x="1882" y="18"/>
                      <a:pt x="1862" y="18"/>
                      <a:pt x="1841" y="18"/>
                    </a:cubicBezTo>
                    <a:cubicBezTo>
                      <a:pt x="1828" y="18"/>
                      <a:pt x="1814" y="17"/>
                      <a:pt x="1801" y="18"/>
                    </a:cubicBezTo>
                    <a:cubicBezTo>
                      <a:pt x="1781" y="20"/>
                      <a:pt x="1761" y="18"/>
                      <a:pt x="1741" y="18"/>
                    </a:cubicBezTo>
                    <a:cubicBezTo>
                      <a:pt x="1723" y="18"/>
                      <a:pt x="1706" y="20"/>
                      <a:pt x="1688" y="21"/>
                    </a:cubicBezTo>
                    <a:cubicBezTo>
                      <a:pt x="1687" y="21"/>
                      <a:pt x="1685" y="21"/>
                      <a:pt x="1684" y="22"/>
                    </a:cubicBezTo>
                    <a:cubicBezTo>
                      <a:pt x="1673" y="22"/>
                      <a:pt x="1661" y="22"/>
                      <a:pt x="1649" y="22"/>
                    </a:cubicBezTo>
                    <a:cubicBezTo>
                      <a:pt x="1635" y="23"/>
                      <a:pt x="1620" y="24"/>
                      <a:pt x="1605" y="25"/>
                    </a:cubicBezTo>
                    <a:cubicBezTo>
                      <a:pt x="1593" y="25"/>
                      <a:pt x="1580" y="27"/>
                      <a:pt x="1568" y="27"/>
                    </a:cubicBezTo>
                    <a:cubicBezTo>
                      <a:pt x="1550" y="28"/>
                      <a:pt x="1532" y="28"/>
                      <a:pt x="1515" y="29"/>
                    </a:cubicBezTo>
                    <a:cubicBezTo>
                      <a:pt x="1492" y="31"/>
                      <a:pt x="1470" y="33"/>
                      <a:pt x="1447" y="34"/>
                    </a:cubicBezTo>
                    <a:cubicBezTo>
                      <a:pt x="1426" y="35"/>
                      <a:pt x="1405" y="35"/>
                      <a:pt x="1383" y="35"/>
                    </a:cubicBezTo>
                    <a:cubicBezTo>
                      <a:pt x="1380" y="35"/>
                      <a:pt x="1376" y="36"/>
                      <a:pt x="1373" y="36"/>
                    </a:cubicBezTo>
                    <a:cubicBezTo>
                      <a:pt x="1335" y="37"/>
                      <a:pt x="1297" y="39"/>
                      <a:pt x="1259" y="39"/>
                    </a:cubicBezTo>
                    <a:cubicBezTo>
                      <a:pt x="1234" y="39"/>
                      <a:pt x="1209" y="38"/>
                      <a:pt x="1184" y="37"/>
                    </a:cubicBezTo>
                    <a:cubicBezTo>
                      <a:pt x="1161" y="37"/>
                      <a:pt x="1138" y="39"/>
                      <a:pt x="1115" y="37"/>
                    </a:cubicBezTo>
                    <a:cubicBezTo>
                      <a:pt x="1092" y="35"/>
                      <a:pt x="1070" y="37"/>
                      <a:pt x="1048" y="36"/>
                    </a:cubicBezTo>
                    <a:cubicBezTo>
                      <a:pt x="1029" y="36"/>
                      <a:pt x="1011" y="36"/>
                      <a:pt x="992" y="36"/>
                    </a:cubicBezTo>
                    <a:cubicBezTo>
                      <a:pt x="968" y="37"/>
                      <a:pt x="944" y="36"/>
                      <a:pt x="920" y="36"/>
                    </a:cubicBezTo>
                    <a:cubicBezTo>
                      <a:pt x="891" y="36"/>
                      <a:pt x="861" y="35"/>
                      <a:pt x="832" y="34"/>
                    </a:cubicBezTo>
                    <a:cubicBezTo>
                      <a:pt x="812" y="34"/>
                      <a:pt x="793" y="33"/>
                      <a:pt x="774" y="33"/>
                    </a:cubicBezTo>
                    <a:cubicBezTo>
                      <a:pt x="747" y="32"/>
                      <a:pt x="720" y="33"/>
                      <a:pt x="693" y="32"/>
                    </a:cubicBezTo>
                    <a:cubicBezTo>
                      <a:pt x="672" y="32"/>
                      <a:pt x="651" y="31"/>
                      <a:pt x="630" y="30"/>
                    </a:cubicBezTo>
                    <a:cubicBezTo>
                      <a:pt x="616" y="29"/>
                      <a:pt x="601" y="29"/>
                      <a:pt x="587" y="29"/>
                    </a:cubicBezTo>
                    <a:cubicBezTo>
                      <a:pt x="559" y="28"/>
                      <a:pt x="531" y="27"/>
                      <a:pt x="503" y="27"/>
                    </a:cubicBezTo>
                    <a:cubicBezTo>
                      <a:pt x="489" y="27"/>
                      <a:pt x="475" y="29"/>
                      <a:pt x="460" y="30"/>
                    </a:cubicBezTo>
                    <a:cubicBezTo>
                      <a:pt x="448" y="30"/>
                      <a:pt x="437" y="30"/>
                      <a:pt x="425" y="30"/>
                    </a:cubicBezTo>
                    <a:cubicBezTo>
                      <a:pt x="422" y="30"/>
                      <a:pt x="420" y="30"/>
                      <a:pt x="417" y="30"/>
                    </a:cubicBezTo>
                    <a:cubicBezTo>
                      <a:pt x="409" y="31"/>
                      <a:pt x="400" y="33"/>
                      <a:pt x="393" y="31"/>
                    </a:cubicBezTo>
                    <a:cubicBezTo>
                      <a:pt x="364" y="27"/>
                      <a:pt x="335" y="28"/>
                      <a:pt x="306" y="30"/>
                    </a:cubicBezTo>
                    <a:cubicBezTo>
                      <a:pt x="282" y="31"/>
                      <a:pt x="258" y="31"/>
                      <a:pt x="234" y="32"/>
                    </a:cubicBezTo>
                    <a:cubicBezTo>
                      <a:pt x="227" y="32"/>
                      <a:pt x="221" y="34"/>
                      <a:pt x="214" y="33"/>
                    </a:cubicBezTo>
                    <a:cubicBezTo>
                      <a:pt x="205" y="33"/>
                      <a:pt x="196" y="33"/>
                      <a:pt x="187" y="32"/>
                    </a:cubicBezTo>
                    <a:cubicBezTo>
                      <a:pt x="167" y="28"/>
                      <a:pt x="147" y="29"/>
                      <a:pt x="127" y="30"/>
                    </a:cubicBezTo>
                    <a:cubicBezTo>
                      <a:pt x="111" y="30"/>
                      <a:pt x="95" y="33"/>
                      <a:pt x="79" y="36"/>
                    </a:cubicBezTo>
                    <a:cubicBezTo>
                      <a:pt x="60" y="38"/>
                      <a:pt x="42" y="38"/>
                      <a:pt x="23" y="34"/>
                    </a:cubicBezTo>
                    <a:cubicBezTo>
                      <a:pt x="22" y="32"/>
                      <a:pt x="22" y="30"/>
                      <a:pt x="21" y="28"/>
                    </a:cubicBezTo>
                    <a:cubicBezTo>
                      <a:pt x="21" y="27"/>
                      <a:pt x="21" y="27"/>
                      <a:pt x="20" y="26"/>
                    </a:cubicBezTo>
                    <a:cubicBezTo>
                      <a:pt x="22" y="26"/>
                      <a:pt x="23" y="25"/>
                      <a:pt x="24" y="25"/>
                    </a:cubicBezTo>
                    <a:cubicBezTo>
                      <a:pt x="32" y="25"/>
                      <a:pt x="41" y="26"/>
                      <a:pt x="49" y="27"/>
                    </a:cubicBezTo>
                    <a:cubicBezTo>
                      <a:pt x="64" y="28"/>
                      <a:pt x="78" y="23"/>
                      <a:pt x="93" y="22"/>
                    </a:cubicBezTo>
                    <a:cubicBezTo>
                      <a:pt x="113" y="21"/>
                      <a:pt x="133" y="19"/>
                      <a:pt x="153" y="19"/>
                    </a:cubicBezTo>
                    <a:cubicBezTo>
                      <a:pt x="183" y="18"/>
                      <a:pt x="213" y="22"/>
                      <a:pt x="243" y="21"/>
                    </a:cubicBezTo>
                    <a:cubicBezTo>
                      <a:pt x="259" y="20"/>
                      <a:pt x="274" y="21"/>
                      <a:pt x="290" y="20"/>
                    </a:cubicBezTo>
                    <a:cubicBezTo>
                      <a:pt x="307" y="19"/>
                      <a:pt x="324" y="17"/>
                      <a:pt x="341" y="16"/>
                    </a:cubicBezTo>
                    <a:cubicBezTo>
                      <a:pt x="342" y="16"/>
                      <a:pt x="344" y="16"/>
                      <a:pt x="345" y="16"/>
                    </a:cubicBezTo>
                    <a:cubicBezTo>
                      <a:pt x="377" y="19"/>
                      <a:pt x="408" y="19"/>
                      <a:pt x="440" y="18"/>
                    </a:cubicBezTo>
                    <a:cubicBezTo>
                      <a:pt x="464" y="18"/>
                      <a:pt x="489" y="16"/>
                      <a:pt x="513" y="16"/>
                    </a:cubicBezTo>
                    <a:cubicBezTo>
                      <a:pt x="538" y="16"/>
                      <a:pt x="563" y="17"/>
                      <a:pt x="588" y="17"/>
                    </a:cubicBezTo>
                    <a:cubicBezTo>
                      <a:pt x="598" y="18"/>
                      <a:pt x="607" y="17"/>
                      <a:pt x="617" y="18"/>
                    </a:cubicBezTo>
                    <a:cubicBezTo>
                      <a:pt x="627" y="19"/>
                      <a:pt x="637" y="18"/>
                      <a:pt x="647" y="18"/>
                    </a:cubicBezTo>
                    <a:cubicBezTo>
                      <a:pt x="664" y="18"/>
                      <a:pt x="681" y="16"/>
                      <a:pt x="698" y="20"/>
                    </a:cubicBezTo>
                    <a:cubicBezTo>
                      <a:pt x="710" y="22"/>
                      <a:pt x="722" y="21"/>
                      <a:pt x="733" y="21"/>
                    </a:cubicBezTo>
                    <a:cubicBezTo>
                      <a:pt x="747" y="21"/>
                      <a:pt x="760" y="21"/>
                      <a:pt x="774" y="20"/>
                    </a:cubicBezTo>
                    <a:cubicBezTo>
                      <a:pt x="786" y="20"/>
                      <a:pt x="798" y="20"/>
                      <a:pt x="810" y="21"/>
                    </a:cubicBezTo>
                    <a:cubicBezTo>
                      <a:pt x="814" y="21"/>
                      <a:pt x="819" y="21"/>
                      <a:pt x="823" y="21"/>
                    </a:cubicBezTo>
                    <a:cubicBezTo>
                      <a:pt x="850" y="21"/>
                      <a:pt x="877" y="21"/>
                      <a:pt x="903" y="24"/>
                    </a:cubicBezTo>
                    <a:cubicBezTo>
                      <a:pt x="916" y="25"/>
                      <a:pt x="928" y="23"/>
                      <a:pt x="941" y="23"/>
                    </a:cubicBezTo>
                    <a:cubicBezTo>
                      <a:pt x="959" y="23"/>
                      <a:pt x="977" y="22"/>
                      <a:pt x="995" y="23"/>
                    </a:cubicBezTo>
                    <a:cubicBezTo>
                      <a:pt x="1015" y="24"/>
                      <a:pt x="1034" y="22"/>
                      <a:pt x="1054" y="21"/>
                    </a:cubicBezTo>
                    <a:cubicBezTo>
                      <a:pt x="1068" y="20"/>
                      <a:pt x="1082" y="22"/>
                      <a:pt x="1096" y="21"/>
                    </a:cubicBezTo>
                    <a:cubicBezTo>
                      <a:pt x="1110" y="21"/>
                      <a:pt x="1125" y="22"/>
                      <a:pt x="1139" y="24"/>
                    </a:cubicBezTo>
                    <a:cubicBezTo>
                      <a:pt x="1145" y="25"/>
                      <a:pt x="1152" y="24"/>
                      <a:pt x="1158" y="23"/>
                    </a:cubicBezTo>
                    <a:cubicBezTo>
                      <a:pt x="1163" y="23"/>
                      <a:pt x="1167" y="22"/>
                      <a:pt x="1172" y="22"/>
                    </a:cubicBezTo>
                    <a:cubicBezTo>
                      <a:pt x="1196" y="23"/>
                      <a:pt x="1220" y="24"/>
                      <a:pt x="1243" y="24"/>
                    </a:cubicBezTo>
                    <a:cubicBezTo>
                      <a:pt x="1269" y="25"/>
                      <a:pt x="1294" y="25"/>
                      <a:pt x="1319" y="25"/>
                    </a:cubicBezTo>
                    <a:cubicBezTo>
                      <a:pt x="1322" y="25"/>
                      <a:pt x="1325" y="24"/>
                      <a:pt x="1327" y="24"/>
                    </a:cubicBezTo>
                    <a:cubicBezTo>
                      <a:pt x="1338" y="22"/>
                      <a:pt x="1349" y="21"/>
                      <a:pt x="1361" y="22"/>
                    </a:cubicBezTo>
                    <a:cubicBezTo>
                      <a:pt x="1377" y="23"/>
                      <a:pt x="1394" y="21"/>
                      <a:pt x="1410" y="21"/>
                    </a:cubicBezTo>
                    <a:cubicBezTo>
                      <a:pt x="1437" y="20"/>
                      <a:pt x="1463" y="18"/>
                      <a:pt x="1490" y="17"/>
                    </a:cubicBezTo>
                    <a:cubicBezTo>
                      <a:pt x="1491" y="17"/>
                      <a:pt x="1493" y="18"/>
                      <a:pt x="1494" y="17"/>
                    </a:cubicBezTo>
                    <a:cubicBezTo>
                      <a:pt x="1511" y="12"/>
                      <a:pt x="1529" y="13"/>
                      <a:pt x="1546" y="12"/>
                    </a:cubicBezTo>
                    <a:cubicBezTo>
                      <a:pt x="1562" y="11"/>
                      <a:pt x="1578" y="12"/>
                      <a:pt x="1594" y="12"/>
                    </a:cubicBezTo>
                    <a:cubicBezTo>
                      <a:pt x="1602" y="12"/>
                      <a:pt x="1611" y="9"/>
                      <a:pt x="1619" y="8"/>
                    </a:cubicBezTo>
                    <a:cubicBezTo>
                      <a:pt x="1629" y="7"/>
                      <a:pt x="1638" y="7"/>
                      <a:pt x="1648" y="6"/>
                    </a:cubicBezTo>
                    <a:cubicBezTo>
                      <a:pt x="1671" y="5"/>
                      <a:pt x="1693" y="5"/>
                      <a:pt x="1716" y="4"/>
                    </a:cubicBezTo>
                    <a:cubicBezTo>
                      <a:pt x="1735" y="3"/>
                      <a:pt x="1755" y="2"/>
                      <a:pt x="1774" y="2"/>
                    </a:cubicBezTo>
                    <a:cubicBezTo>
                      <a:pt x="1784" y="2"/>
                      <a:pt x="1793" y="4"/>
                      <a:pt x="1802" y="3"/>
                    </a:cubicBezTo>
                    <a:cubicBezTo>
                      <a:pt x="1816" y="3"/>
                      <a:pt x="1830" y="2"/>
                      <a:pt x="1844" y="2"/>
                    </a:cubicBezTo>
                    <a:cubicBezTo>
                      <a:pt x="1865" y="2"/>
                      <a:pt x="1887" y="3"/>
                      <a:pt x="1908" y="4"/>
                    </a:cubicBezTo>
                    <a:cubicBezTo>
                      <a:pt x="1916" y="4"/>
                      <a:pt x="1923" y="4"/>
                      <a:pt x="1930" y="4"/>
                    </a:cubicBezTo>
                    <a:cubicBezTo>
                      <a:pt x="1942" y="5"/>
                      <a:pt x="1953" y="6"/>
                      <a:pt x="1964" y="6"/>
                    </a:cubicBezTo>
                    <a:cubicBezTo>
                      <a:pt x="1975" y="5"/>
                      <a:pt x="1986" y="4"/>
                      <a:pt x="1997" y="3"/>
                    </a:cubicBezTo>
                    <a:cubicBezTo>
                      <a:pt x="2010" y="2"/>
                      <a:pt x="2023" y="1"/>
                      <a:pt x="2036" y="0"/>
                    </a:cubicBezTo>
                    <a:cubicBezTo>
                      <a:pt x="2040" y="0"/>
                      <a:pt x="2044" y="1"/>
                      <a:pt x="2049" y="1"/>
                    </a:cubicBezTo>
                    <a:cubicBezTo>
                      <a:pt x="2072" y="1"/>
                      <a:pt x="2095" y="2"/>
                      <a:pt x="2118" y="2"/>
                    </a:cubicBezTo>
                    <a:cubicBezTo>
                      <a:pt x="2138" y="2"/>
                      <a:pt x="2158" y="1"/>
                      <a:pt x="2178" y="1"/>
                    </a:cubicBezTo>
                    <a:cubicBezTo>
                      <a:pt x="2183" y="1"/>
                      <a:pt x="2187" y="0"/>
                      <a:pt x="2192" y="1"/>
                    </a:cubicBezTo>
                    <a:cubicBezTo>
                      <a:pt x="2207" y="1"/>
                      <a:pt x="2222" y="1"/>
                      <a:pt x="2237" y="2"/>
                    </a:cubicBezTo>
                    <a:cubicBezTo>
                      <a:pt x="2251" y="2"/>
                      <a:pt x="2265" y="2"/>
                      <a:pt x="2279" y="2"/>
                    </a:cubicBezTo>
                    <a:cubicBezTo>
                      <a:pt x="2292" y="2"/>
                      <a:pt x="2296" y="7"/>
                      <a:pt x="2294" y="19"/>
                    </a:cubicBezTo>
                    <a:cubicBezTo>
                      <a:pt x="2292" y="32"/>
                      <a:pt x="2292" y="46"/>
                      <a:pt x="2289" y="59"/>
                    </a:cubicBezTo>
                    <a:cubicBezTo>
                      <a:pt x="2288" y="67"/>
                      <a:pt x="2291" y="74"/>
                      <a:pt x="2290" y="81"/>
                    </a:cubicBezTo>
                    <a:cubicBezTo>
                      <a:pt x="2288" y="89"/>
                      <a:pt x="2290" y="98"/>
                      <a:pt x="2287" y="105"/>
                    </a:cubicBezTo>
                    <a:cubicBezTo>
                      <a:pt x="2282" y="119"/>
                      <a:pt x="2287" y="132"/>
                      <a:pt x="2285" y="146"/>
                    </a:cubicBezTo>
                    <a:cubicBezTo>
                      <a:pt x="2280" y="171"/>
                      <a:pt x="2277" y="196"/>
                      <a:pt x="2275" y="221"/>
                    </a:cubicBezTo>
                    <a:cubicBezTo>
                      <a:pt x="2274" y="241"/>
                      <a:pt x="2269" y="261"/>
                      <a:pt x="2269" y="281"/>
                    </a:cubicBezTo>
                    <a:cubicBezTo>
                      <a:pt x="2269" y="297"/>
                      <a:pt x="2266" y="313"/>
                      <a:pt x="2265" y="329"/>
                    </a:cubicBezTo>
                    <a:cubicBezTo>
                      <a:pt x="2264" y="343"/>
                      <a:pt x="2264" y="357"/>
                      <a:pt x="2265" y="371"/>
                    </a:cubicBezTo>
                    <a:cubicBezTo>
                      <a:pt x="2266" y="391"/>
                      <a:pt x="2269" y="411"/>
                      <a:pt x="2270" y="431"/>
                    </a:cubicBezTo>
                    <a:cubicBezTo>
                      <a:pt x="2270" y="452"/>
                      <a:pt x="2271" y="474"/>
                      <a:pt x="2270" y="495"/>
                    </a:cubicBezTo>
                    <a:cubicBezTo>
                      <a:pt x="2268" y="526"/>
                      <a:pt x="2265" y="557"/>
                      <a:pt x="2262" y="588"/>
                    </a:cubicBezTo>
                    <a:cubicBezTo>
                      <a:pt x="2260" y="609"/>
                      <a:pt x="2257" y="629"/>
                      <a:pt x="2255" y="650"/>
                    </a:cubicBezTo>
                    <a:cubicBezTo>
                      <a:pt x="2253" y="678"/>
                      <a:pt x="2250" y="707"/>
                      <a:pt x="2250" y="735"/>
                    </a:cubicBezTo>
                    <a:cubicBezTo>
                      <a:pt x="2251" y="762"/>
                      <a:pt x="2249" y="788"/>
                      <a:pt x="2248" y="815"/>
                    </a:cubicBezTo>
                    <a:cubicBezTo>
                      <a:pt x="2248" y="828"/>
                      <a:pt x="2248" y="841"/>
                      <a:pt x="2248" y="854"/>
                    </a:cubicBezTo>
                    <a:cubicBezTo>
                      <a:pt x="2248" y="871"/>
                      <a:pt x="2248" y="888"/>
                      <a:pt x="2248" y="904"/>
                    </a:cubicBezTo>
                    <a:cubicBezTo>
                      <a:pt x="2250" y="933"/>
                      <a:pt x="2253" y="962"/>
                      <a:pt x="2254" y="991"/>
                    </a:cubicBezTo>
                    <a:cubicBezTo>
                      <a:pt x="2256" y="1021"/>
                      <a:pt x="2257" y="1052"/>
                      <a:pt x="2258" y="1083"/>
                    </a:cubicBezTo>
                    <a:cubicBezTo>
                      <a:pt x="2259" y="1125"/>
                      <a:pt x="2260" y="1167"/>
                      <a:pt x="2260" y="1209"/>
                    </a:cubicBezTo>
                    <a:cubicBezTo>
                      <a:pt x="2260" y="1243"/>
                      <a:pt x="2264" y="1276"/>
                      <a:pt x="2266" y="1310"/>
                    </a:cubicBezTo>
                    <a:cubicBezTo>
                      <a:pt x="2268" y="1340"/>
                      <a:pt x="2271" y="1370"/>
                      <a:pt x="2273" y="1399"/>
                    </a:cubicBezTo>
                    <a:cubicBezTo>
                      <a:pt x="2275" y="1426"/>
                      <a:pt x="2275" y="1453"/>
                      <a:pt x="2277" y="1480"/>
                    </a:cubicBezTo>
                    <a:cubicBezTo>
                      <a:pt x="2277" y="1501"/>
                      <a:pt x="2278" y="1521"/>
                      <a:pt x="2279" y="1542"/>
                    </a:cubicBezTo>
                    <a:cubicBezTo>
                      <a:pt x="2279" y="1567"/>
                      <a:pt x="2279" y="1593"/>
                      <a:pt x="2279" y="1618"/>
                    </a:cubicBezTo>
                    <a:cubicBezTo>
                      <a:pt x="2279" y="1642"/>
                      <a:pt x="2280" y="1666"/>
                      <a:pt x="2281" y="1691"/>
                    </a:cubicBezTo>
                    <a:cubicBezTo>
                      <a:pt x="2281" y="1702"/>
                      <a:pt x="2281" y="1714"/>
                      <a:pt x="2281" y="1726"/>
                    </a:cubicBezTo>
                    <a:cubicBezTo>
                      <a:pt x="2282" y="1747"/>
                      <a:pt x="2284" y="1769"/>
                      <a:pt x="2284" y="1791"/>
                    </a:cubicBezTo>
                    <a:cubicBezTo>
                      <a:pt x="2285" y="1806"/>
                      <a:pt x="2285" y="1821"/>
                      <a:pt x="2285" y="1837"/>
                    </a:cubicBezTo>
                    <a:cubicBezTo>
                      <a:pt x="2286" y="1887"/>
                      <a:pt x="2288" y="1938"/>
                      <a:pt x="2288" y="1989"/>
                    </a:cubicBezTo>
                    <a:cubicBezTo>
                      <a:pt x="2289" y="2011"/>
                      <a:pt x="2287" y="2033"/>
                      <a:pt x="2288" y="2055"/>
                    </a:cubicBezTo>
                    <a:cubicBezTo>
                      <a:pt x="2288" y="2075"/>
                      <a:pt x="2289" y="2096"/>
                      <a:pt x="2289" y="2117"/>
                    </a:cubicBezTo>
                    <a:cubicBezTo>
                      <a:pt x="2289" y="2131"/>
                      <a:pt x="2289" y="2146"/>
                      <a:pt x="2288" y="2160"/>
                    </a:cubicBezTo>
                    <a:cubicBezTo>
                      <a:pt x="2288" y="2184"/>
                      <a:pt x="2287" y="2208"/>
                      <a:pt x="2289" y="2231"/>
                    </a:cubicBezTo>
                    <a:cubicBezTo>
                      <a:pt x="2290" y="2238"/>
                      <a:pt x="2289" y="2245"/>
                      <a:pt x="2288" y="2253"/>
                    </a:cubicBezTo>
                    <a:cubicBezTo>
                      <a:pt x="2302" y="2254"/>
                      <a:pt x="2316" y="2255"/>
                      <a:pt x="2329" y="2256"/>
                    </a:cubicBezTo>
                    <a:cubicBezTo>
                      <a:pt x="2340" y="2256"/>
                      <a:pt x="2350" y="2255"/>
                      <a:pt x="2355" y="2269"/>
                    </a:cubicBezTo>
                    <a:cubicBezTo>
                      <a:pt x="2352" y="2270"/>
                      <a:pt x="2348" y="2272"/>
                      <a:pt x="2345" y="2272"/>
                    </a:cubicBezTo>
                    <a:cubicBezTo>
                      <a:pt x="2324" y="2272"/>
                      <a:pt x="2304" y="2271"/>
                      <a:pt x="2283" y="2270"/>
                    </a:cubicBezTo>
                    <a:cubicBezTo>
                      <a:pt x="2273" y="2270"/>
                      <a:pt x="2263" y="2269"/>
                      <a:pt x="2253" y="2269"/>
                    </a:cubicBezTo>
                    <a:cubicBezTo>
                      <a:pt x="2240" y="2269"/>
                      <a:pt x="2227" y="2270"/>
                      <a:pt x="2215" y="2270"/>
                    </a:cubicBezTo>
                    <a:cubicBezTo>
                      <a:pt x="2205" y="2271"/>
                      <a:pt x="2195" y="2270"/>
                      <a:pt x="2186" y="2270"/>
                    </a:cubicBezTo>
                    <a:cubicBezTo>
                      <a:pt x="2170" y="2269"/>
                      <a:pt x="2155" y="2267"/>
                      <a:pt x="2139" y="2266"/>
                    </a:cubicBezTo>
                    <a:cubicBezTo>
                      <a:pt x="2133" y="2266"/>
                      <a:pt x="2127" y="2268"/>
                      <a:pt x="2122" y="2268"/>
                    </a:cubicBezTo>
                    <a:cubicBezTo>
                      <a:pt x="2108" y="2268"/>
                      <a:pt x="2094" y="2267"/>
                      <a:pt x="2081" y="2267"/>
                    </a:cubicBezTo>
                    <a:cubicBezTo>
                      <a:pt x="2054" y="2266"/>
                      <a:pt x="2027" y="2266"/>
                      <a:pt x="2000" y="2265"/>
                    </a:cubicBezTo>
                    <a:cubicBezTo>
                      <a:pt x="1992" y="2265"/>
                      <a:pt x="1984" y="2264"/>
                      <a:pt x="1976" y="2264"/>
                    </a:cubicBezTo>
                    <a:cubicBezTo>
                      <a:pt x="1969" y="2264"/>
                      <a:pt x="1961" y="2265"/>
                      <a:pt x="1953" y="2265"/>
                    </a:cubicBezTo>
                    <a:cubicBezTo>
                      <a:pt x="1937" y="2265"/>
                      <a:pt x="1921" y="2263"/>
                      <a:pt x="1905" y="2264"/>
                    </a:cubicBezTo>
                    <a:cubicBezTo>
                      <a:pt x="1891" y="2265"/>
                      <a:pt x="1878" y="2263"/>
                      <a:pt x="1864" y="2263"/>
                    </a:cubicBezTo>
                    <a:cubicBezTo>
                      <a:pt x="1832" y="2262"/>
                      <a:pt x="1800" y="2261"/>
                      <a:pt x="1767" y="2260"/>
                    </a:cubicBezTo>
                    <a:cubicBezTo>
                      <a:pt x="1760" y="2260"/>
                      <a:pt x="1753" y="2260"/>
                      <a:pt x="1745" y="2260"/>
                    </a:cubicBezTo>
                    <a:cubicBezTo>
                      <a:pt x="1735" y="2260"/>
                      <a:pt x="1725" y="2260"/>
                      <a:pt x="1715" y="2260"/>
                    </a:cubicBezTo>
                    <a:cubicBezTo>
                      <a:pt x="1706" y="2260"/>
                      <a:pt x="1697" y="2260"/>
                      <a:pt x="1688" y="2260"/>
                    </a:cubicBezTo>
                    <a:cubicBezTo>
                      <a:pt x="1668" y="2260"/>
                      <a:pt x="1648" y="2261"/>
                      <a:pt x="1628" y="2261"/>
                    </a:cubicBezTo>
                    <a:cubicBezTo>
                      <a:pt x="1608" y="2262"/>
                      <a:pt x="1589" y="2262"/>
                      <a:pt x="1569" y="2263"/>
                    </a:cubicBezTo>
                    <a:cubicBezTo>
                      <a:pt x="1557" y="2263"/>
                      <a:pt x="1545" y="2265"/>
                      <a:pt x="1533" y="2265"/>
                    </a:cubicBezTo>
                    <a:cubicBezTo>
                      <a:pt x="1515" y="2266"/>
                      <a:pt x="1497" y="2267"/>
                      <a:pt x="1479" y="2268"/>
                    </a:cubicBezTo>
                    <a:cubicBezTo>
                      <a:pt x="1462" y="2269"/>
                      <a:pt x="1445" y="2271"/>
                      <a:pt x="1428" y="2272"/>
                    </a:cubicBezTo>
                    <a:cubicBezTo>
                      <a:pt x="1427" y="2272"/>
                      <a:pt x="1426" y="2272"/>
                      <a:pt x="1425" y="2272"/>
                    </a:cubicBezTo>
                    <a:cubicBezTo>
                      <a:pt x="1406" y="2272"/>
                      <a:pt x="1387" y="2272"/>
                      <a:pt x="1368" y="2272"/>
                    </a:cubicBezTo>
                    <a:cubicBezTo>
                      <a:pt x="1356" y="2273"/>
                      <a:pt x="1344" y="2273"/>
                      <a:pt x="1332" y="2274"/>
                    </a:cubicBezTo>
                    <a:cubicBezTo>
                      <a:pt x="1327" y="2274"/>
                      <a:pt x="1323" y="2273"/>
                      <a:pt x="1318" y="2273"/>
                    </a:cubicBezTo>
                    <a:cubicBezTo>
                      <a:pt x="1300" y="2273"/>
                      <a:pt x="1281" y="2274"/>
                      <a:pt x="1263" y="2273"/>
                    </a:cubicBezTo>
                    <a:cubicBezTo>
                      <a:pt x="1247" y="2273"/>
                      <a:pt x="1231" y="2271"/>
                      <a:pt x="1214" y="2270"/>
                    </a:cubicBezTo>
                    <a:cubicBezTo>
                      <a:pt x="1209" y="2270"/>
                      <a:pt x="1203" y="2270"/>
                      <a:pt x="1197" y="2270"/>
                    </a:cubicBezTo>
                    <a:cubicBezTo>
                      <a:pt x="1190" y="2270"/>
                      <a:pt x="1184" y="2270"/>
                      <a:pt x="1177" y="2270"/>
                    </a:cubicBezTo>
                    <a:cubicBezTo>
                      <a:pt x="1163" y="2269"/>
                      <a:pt x="1148" y="2268"/>
                      <a:pt x="1134" y="2273"/>
                    </a:cubicBezTo>
                    <a:cubicBezTo>
                      <a:pt x="1133" y="2273"/>
                      <a:pt x="1130" y="2273"/>
                      <a:pt x="1129" y="2272"/>
                    </a:cubicBezTo>
                    <a:cubicBezTo>
                      <a:pt x="1122" y="2268"/>
                      <a:pt x="1114" y="2270"/>
                      <a:pt x="1107" y="2270"/>
                    </a:cubicBezTo>
                    <a:cubicBezTo>
                      <a:pt x="1095" y="2270"/>
                      <a:pt x="1082" y="2269"/>
                      <a:pt x="1070" y="2269"/>
                    </a:cubicBezTo>
                    <a:cubicBezTo>
                      <a:pt x="1053" y="2269"/>
                      <a:pt x="1037" y="2270"/>
                      <a:pt x="1020" y="2270"/>
                    </a:cubicBezTo>
                    <a:cubicBezTo>
                      <a:pt x="1004" y="2270"/>
                      <a:pt x="987" y="2270"/>
                      <a:pt x="971" y="2270"/>
                    </a:cubicBezTo>
                    <a:cubicBezTo>
                      <a:pt x="947" y="2270"/>
                      <a:pt x="923" y="2266"/>
                      <a:pt x="898" y="2267"/>
                    </a:cubicBezTo>
                    <a:cubicBezTo>
                      <a:pt x="879" y="2268"/>
                      <a:pt x="859" y="2266"/>
                      <a:pt x="840" y="2265"/>
                    </a:cubicBezTo>
                    <a:cubicBezTo>
                      <a:pt x="825" y="2265"/>
                      <a:pt x="810" y="2264"/>
                      <a:pt x="795" y="2264"/>
                    </a:cubicBezTo>
                    <a:cubicBezTo>
                      <a:pt x="795" y="2253"/>
                      <a:pt x="795" y="2253"/>
                      <a:pt x="795" y="2253"/>
                    </a:cubicBezTo>
                    <a:cubicBezTo>
                      <a:pt x="796" y="2253"/>
                      <a:pt x="796" y="2253"/>
                      <a:pt x="797" y="2253"/>
                    </a:cubicBezTo>
                    <a:cubicBezTo>
                      <a:pt x="808" y="2253"/>
                      <a:pt x="819" y="2253"/>
                      <a:pt x="830" y="2253"/>
                    </a:cubicBezTo>
                    <a:cubicBezTo>
                      <a:pt x="853" y="2253"/>
                      <a:pt x="877" y="2254"/>
                      <a:pt x="901" y="2254"/>
                    </a:cubicBezTo>
                    <a:cubicBezTo>
                      <a:pt x="914" y="2254"/>
                      <a:pt x="926" y="2254"/>
                      <a:pt x="940" y="2254"/>
                    </a:cubicBezTo>
                    <a:cubicBezTo>
                      <a:pt x="940" y="2251"/>
                      <a:pt x="941" y="2248"/>
                      <a:pt x="941" y="2246"/>
                    </a:cubicBezTo>
                    <a:cubicBezTo>
                      <a:pt x="942" y="2233"/>
                      <a:pt x="943" y="2220"/>
                      <a:pt x="943" y="2207"/>
                    </a:cubicBezTo>
                    <a:cubicBezTo>
                      <a:pt x="943" y="2194"/>
                      <a:pt x="944" y="2181"/>
                      <a:pt x="944" y="2168"/>
                    </a:cubicBezTo>
                    <a:cubicBezTo>
                      <a:pt x="943" y="2143"/>
                      <a:pt x="941" y="2118"/>
                      <a:pt x="941" y="2093"/>
                    </a:cubicBezTo>
                    <a:cubicBezTo>
                      <a:pt x="941" y="2057"/>
                      <a:pt x="943" y="2021"/>
                      <a:pt x="943" y="1985"/>
                    </a:cubicBezTo>
                    <a:cubicBezTo>
                      <a:pt x="943" y="1946"/>
                      <a:pt x="943" y="1907"/>
                      <a:pt x="943" y="1868"/>
                    </a:cubicBezTo>
                    <a:cubicBezTo>
                      <a:pt x="943" y="1851"/>
                      <a:pt x="943" y="1835"/>
                      <a:pt x="943" y="1819"/>
                    </a:cubicBezTo>
                    <a:cubicBezTo>
                      <a:pt x="928" y="1818"/>
                      <a:pt x="926" y="1816"/>
                      <a:pt x="925" y="1803"/>
                    </a:cubicBezTo>
                    <a:cubicBezTo>
                      <a:pt x="931" y="1802"/>
                      <a:pt x="938" y="1800"/>
                      <a:pt x="943" y="1799"/>
                    </a:cubicBezTo>
                    <a:cubicBezTo>
                      <a:pt x="948" y="1781"/>
                      <a:pt x="943" y="1764"/>
                      <a:pt x="943" y="1748"/>
                    </a:cubicBezTo>
                    <a:cubicBezTo>
                      <a:pt x="943" y="1731"/>
                      <a:pt x="942" y="1714"/>
                      <a:pt x="941" y="1697"/>
                    </a:cubicBezTo>
                    <a:cubicBezTo>
                      <a:pt x="940" y="1680"/>
                      <a:pt x="940" y="1663"/>
                      <a:pt x="939" y="1647"/>
                    </a:cubicBezTo>
                    <a:cubicBezTo>
                      <a:pt x="938" y="1647"/>
                      <a:pt x="938" y="1646"/>
                      <a:pt x="938" y="1646"/>
                    </a:cubicBezTo>
                    <a:cubicBezTo>
                      <a:pt x="916" y="1645"/>
                      <a:pt x="894" y="1644"/>
                      <a:pt x="872" y="1644"/>
                    </a:cubicBezTo>
                    <a:cubicBezTo>
                      <a:pt x="852" y="1644"/>
                      <a:pt x="832" y="1644"/>
                      <a:pt x="812" y="1644"/>
                    </a:cubicBezTo>
                    <a:cubicBezTo>
                      <a:pt x="780" y="1645"/>
                      <a:pt x="747" y="1644"/>
                      <a:pt x="715" y="1647"/>
                    </a:cubicBezTo>
                    <a:cubicBezTo>
                      <a:pt x="690" y="1648"/>
                      <a:pt x="665" y="1650"/>
                      <a:pt x="640" y="1650"/>
                    </a:cubicBezTo>
                    <a:cubicBezTo>
                      <a:pt x="634" y="1649"/>
                      <a:pt x="628" y="1648"/>
                      <a:pt x="622" y="1648"/>
                    </a:cubicBezTo>
                    <a:cubicBezTo>
                      <a:pt x="584" y="1648"/>
                      <a:pt x="545" y="1649"/>
                      <a:pt x="506" y="1648"/>
                    </a:cubicBezTo>
                    <a:cubicBezTo>
                      <a:pt x="467" y="1648"/>
                      <a:pt x="429" y="1647"/>
                      <a:pt x="390" y="1646"/>
                    </a:cubicBezTo>
                    <a:cubicBezTo>
                      <a:pt x="377" y="1646"/>
                      <a:pt x="364" y="1645"/>
                      <a:pt x="351" y="1646"/>
                    </a:cubicBezTo>
                    <a:cubicBezTo>
                      <a:pt x="335" y="1647"/>
                      <a:pt x="320" y="1650"/>
                      <a:pt x="304" y="1651"/>
                    </a:cubicBezTo>
                    <a:cubicBezTo>
                      <a:pt x="293" y="1652"/>
                      <a:pt x="283" y="1652"/>
                      <a:pt x="272" y="1653"/>
                    </a:cubicBezTo>
                    <a:cubicBezTo>
                      <a:pt x="262" y="1653"/>
                      <a:pt x="262" y="1654"/>
                      <a:pt x="261" y="1664"/>
                    </a:cubicBezTo>
                    <a:cubicBezTo>
                      <a:pt x="261" y="1667"/>
                      <a:pt x="261" y="1669"/>
                      <a:pt x="261" y="1672"/>
                    </a:cubicBezTo>
                    <a:cubicBezTo>
                      <a:pt x="262" y="1699"/>
                      <a:pt x="264" y="1725"/>
                      <a:pt x="264" y="1752"/>
                    </a:cubicBezTo>
                    <a:cubicBezTo>
                      <a:pt x="264" y="1759"/>
                      <a:pt x="269" y="1765"/>
                      <a:pt x="267" y="1773"/>
                    </a:cubicBezTo>
                    <a:cubicBezTo>
                      <a:pt x="265" y="1780"/>
                      <a:pt x="265" y="1789"/>
                      <a:pt x="265" y="1796"/>
                    </a:cubicBezTo>
                    <a:cubicBezTo>
                      <a:pt x="265" y="1811"/>
                      <a:pt x="266" y="1827"/>
                      <a:pt x="266" y="1842"/>
                    </a:cubicBezTo>
                    <a:cubicBezTo>
                      <a:pt x="265" y="1851"/>
                      <a:pt x="266" y="1859"/>
                      <a:pt x="271" y="1865"/>
                    </a:cubicBezTo>
                    <a:cubicBezTo>
                      <a:pt x="269" y="1874"/>
                      <a:pt x="266" y="1881"/>
                      <a:pt x="266" y="1889"/>
                    </a:cubicBezTo>
                    <a:cubicBezTo>
                      <a:pt x="265" y="1907"/>
                      <a:pt x="266" y="1926"/>
                      <a:pt x="265" y="1944"/>
                    </a:cubicBezTo>
                    <a:cubicBezTo>
                      <a:pt x="265" y="1968"/>
                      <a:pt x="263" y="1993"/>
                      <a:pt x="263" y="2018"/>
                    </a:cubicBezTo>
                    <a:cubicBezTo>
                      <a:pt x="262" y="2032"/>
                      <a:pt x="262" y="2046"/>
                      <a:pt x="262" y="2060"/>
                    </a:cubicBezTo>
                    <a:cubicBezTo>
                      <a:pt x="262" y="2073"/>
                      <a:pt x="262" y="2087"/>
                      <a:pt x="261" y="2101"/>
                    </a:cubicBezTo>
                    <a:cubicBezTo>
                      <a:pt x="261" y="2131"/>
                      <a:pt x="260" y="2162"/>
                      <a:pt x="259" y="2192"/>
                    </a:cubicBezTo>
                    <a:cubicBezTo>
                      <a:pt x="259" y="2206"/>
                      <a:pt x="258" y="2221"/>
                      <a:pt x="258" y="2235"/>
                    </a:cubicBezTo>
                    <a:cubicBezTo>
                      <a:pt x="258" y="2244"/>
                      <a:pt x="259" y="2252"/>
                      <a:pt x="259" y="2262"/>
                    </a:cubicBezTo>
                    <a:cubicBezTo>
                      <a:pt x="275" y="2262"/>
                      <a:pt x="291" y="2262"/>
                      <a:pt x="306" y="2264"/>
                    </a:cubicBezTo>
                    <a:cubicBezTo>
                      <a:pt x="329" y="2267"/>
                      <a:pt x="352" y="2264"/>
                      <a:pt x="376" y="2263"/>
                    </a:cubicBezTo>
                    <a:cubicBezTo>
                      <a:pt x="381" y="2262"/>
                      <a:pt x="385" y="2262"/>
                      <a:pt x="390" y="2261"/>
                    </a:cubicBezTo>
                    <a:cubicBezTo>
                      <a:pt x="391" y="2272"/>
                      <a:pt x="391" y="2272"/>
                      <a:pt x="391" y="2272"/>
                    </a:cubicBezTo>
                    <a:cubicBezTo>
                      <a:pt x="383" y="2273"/>
                      <a:pt x="376" y="2274"/>
                      <a:pt x="368" y="2275"/>
                    </a:cubicBezTo>
                    <a:cubicBezTo>
                      <a:pt x="350" y="2277"/>
                      <a:pt x="331" y="2278"/>
                      <a:pt x="313" y="2276"/>
                    </a:cubicBezTo>
                    <a:cubicBezTo>
                      <a:pt x="298" y="2274"/>
                      <a:pt x="283" y="2274"/>
                      <a:pt x="268" y="2273"/>
                    </a:cubicBezTo>
                    <a:cubicBezTo>
                      <a:pt x="264" y="2273"/>
                      <a:pt x="260" y="2275"/>
                      <a:pt x="257" y="2277"/>
                    </a:cubicBezTo>
                    <a:cubicBezTo>
                      <a:pt x="252" y="2281"/>
                      <a:pt x="247" y="2281"/>
                      <a:pt x="243" y="2278"/>
                    </a:cubicBezTo>
                    <a:cubicBezTo>
                      <a:pt x="238" y="2275"/>
                      <a:pt x="233" y="2275"/>
                      <a:pt x="227" y="2275"/>
                    </a:cubicBezTo>
                    <a:cubicBezTo>
                      <a:pt x="203" y="2276"/>
                      <a:pt x="180" y="2277"/>
                      <a:pt x="156" y="2277"/>
                    </a:cubicBezTo>
                    <a:cubicBezTo>
                      <a:pt x="148" y="2278"/>
                      <a:pt x="141" y="2276"/>
                      <a:pt x="134" y="2275"/>
                    </a:cubicBezTo>
                    <a:cubicBezTo>
                      <a:pt x="107" y="2271"/>
                      <a:pt x="79" y="2271"/>
                      <a:pt x="52" y="2271"/>
                    </a:cubicBezTo>
                    <a:cubicBezTo>
                      <a:pt x="37" y="2270"/>
                      <a:pt x="23" y="2269"/>
                      <a:pt x="9" y="2268"/>
                    </a:cubicBezTo>
                    <a:cubicBezTo>
                      <a:pt x="2" y="2268"/>
                      <a:pt x="0" y="2264"/>
                      <a:pt x="1" y="2258"/>
                    </a:cubicBezTo>
                    <a:cubicBezTo>
                      <a:pt x="4" y="2258"/>
                      <a:pt x="7" y="2259"/>
                      <a:pt x="10" y="2259"/>
                    </a:cubicBezTo>
                    <a:cubicBezTo>
                      <a:pt x="21" y="2260"/>
                      <a:pt x="33" y="2261"/>
                      <a:pt x="44" y="2261"/>
                    </a:cubicBezTo>
                    <a:cubicBezTo>
                      <a:pt x="68" y="2260"/>
                      <a:pt x="91" y="2263"/>
                      <a:pt x="114" y="2262"/>
                    </a:cubicBezTo>
                    <a:cubicBezTo>
                      <a:pt x="116" y="2261"/>
                      <a:pt x="117" y="2261"/>
                      <a:pt x="119" y="2262"/>
                    </a:cubicBezTo>
                    <a:cubicBezTo>
                      <a:pt x="134" y="2267"/>
                      <a:pt x="150" y="2266"/>
                      <a:pt x="165" y="2266"/>
                    </a:cubicBezTo>
                    <a:cubicBezTo>
                      <a:pt x="180" y="2266"/>
                      <a:pt x="195" y="2266"/>
                      <a:pt x="211" y="2265"/>
                    </a:cubicBezTo>
                    <a:cubicBezTo>
                      <a:pt x="220" y="2265"/>
                      <a:pt x="228" y="2264"/>
                      <a:pt x="239" y="2263"/>
                    </a:cubicBezTo>
                    <a:cubicBezTo>
                      <a:pt x="239" y="2259"/>
                      <a:pt x="241" y="2254"/>
                      <a:pt x="241" y="2249"/>
                    </a:cubicBezTo>
                    <a:cubicBezTo>
                      <a:pt x="241" y="2236"/>
                      <a:pt x="240" y="2223"/>
                      <a:pt x="240" y="2210"/>
                    </a:cubicBezTo>
                    <a:cubicBezTo>
                      <a:pt x="240" y="2192"/>
                      <a:pt x="240" y="2173"/>
                      <a:pt x="241" y="2155"/>
                    </a:cubicBezTo>
                    <a:cubicBezTo>
                      <a:pt x="241" y="2148"/>
                      <a:pt x="243" y="2141"/>
                      <a:pt x="244" y="2133"/>
                    </a:cubicBezTo>
                    <a:cubicBezTo>
                      <a:pt x="244" y="2124"/>
                      <a:pt x="243" y="2115"/>
                      <a:pt x="243" y="2107"/>
                    </a:cubicBezTo>
                    <a:cubicBezTo>
                      <a:pt x="244" y="2092"/>
                      <a:pt x="245" y="2077"/>
                      <a:pt x="245" y="2062"/>
                    </a:cubicBezTo>
                    <a:cubicBezTo>
                      <a:pt x="246" y="2047"/>
                      <a:pt x="246" y="2032"/>
                      <a:pt x="246" y="2017"/>
                    </a:cubicBezTo>
                    <a:cubicBezTo>
                      <a:pt x="247" y="1997"/>
                      <a:pt x="248" y="1977"/>
                      <a:pt x="248" y="1957"/>
                    </a:cubicBezTo>
                    <a:cubicBezTo>
                      <a:pt x="249" y="1943"/>
                      <a:pt x="249" y="1928"/>
                      <a:pt x="248" y="1913"/>
                    </a:cubicBezTo>
                    <a:cubicBezTo>
                      <a:pt x="248" y="1901"/>
                      <a:pt x="247" y="1888"/>
                      <a:pt x="247" y="1875"/>
                    </a:cubicBezTo>
                    <a:cubicBezTo>
                      <a:pt x="237" y="1871"/>
                      <a:pt x="228" y="1867"/>
                      <a:pt x="220" y="1865"/>
                    </a:cubicBezTo>
                    <a:cubicBezTo>
                      <a:pt x="183" y="1855"/>
                      <a:pt x="149" y="1839"/>
                      <a:pt x="119" y="1816"/>
                    </a:cubicBezTo>
                    <a:cubicBezTo>
                      <a:pt x="113" y="1812"/>
                      <a:pt x="107" y="1805"/>
                      <a:pt x="103" y="1799"/>
                    </a:cubicBezTo>
                    <a:cubicBezTo>
                      <a:pt x="92" y="1781"/>
                      <a:pt x="96" y="1770"/>
                      <a:pt x="107" y="1754"/>
                    </a:cubicBezTo>
                    <a:cubicBezTo>
                      <a:pt x="121" y="1734"/>
                      <a:pt x="140" y="1731"/>
                      <a:pt x="161" y="1734"/>
                    </a:cubicBezTo>
                    <a:cubicBezTo>
                      <a:pt x="179" y="1738"/>
                      <a:pt x="196" y="1743"/>
                      <a:pt x="213" y="1748"/>
                    </a:cubicBezTo>
                    <a:cubicBezTo>
                      <a:pt x="225" y="1751"/>
                      <a:pt x="236" y="1755"/>
                      <a:pt x="248" y="1758"/>
                    </a:cubicBezTo>
                    <a:cubicBezTo>
                      <a:pt x="249" y="1739"/>
                      <a:pt x="251" y="1720"/>
                      <a:pt x="248" y="1701"/>
                    </a:cubicBezTo>
                    <a:cubicBezTo>
                      <a:pt x="247" y="1690"/>
                      <a:pt x="247" y="1678"/>
                      <a:pt x="243" y="1667"/>
                    </a:cubicBezTo>
                    <a:cubicBezTo>
                      <a:pt x="242" y="1663"/>
                      <a:pt x="242" y="1660"/>
                      <a:pt x="241" y="1656"/>
                    </a:cubicBezTo>
                    <a:cubicBezTo>
                      <a:pt x="239" y="1644"/>
                      <a:pt x="241" y="1640"/>
                      <a:pt x="254" y="1638"/>
                    </a:cubicBezTo>
                    <a:cubicBezTo>
                      <a:pt x="265" y="1636"/>
                      <a:pt x="276" y="1635"/>
                      <a:pt x="287" y="1634"/>
                    </a:cubicBezTo>
                    <a:cubicBezTo>
                      <a:pt x="307" y="1633"/>
                      <a:pt x="328" y="1633"/>
                      <a:pt x="349" y="1632"/>
                    </a:cubicBezTo>
                    <a:cubicBezTo>
                      <a:pt x="363" y="1632"/>
                      <a:pt x="378" y="1634"/>
                      <a:pt x="393" y="1631"/>
                    </a:cubicBezTo>
                    <a:cubicBezTo>
                      <a:pt x="398" y="1629"/>
                      <a:pt x="404" y="1630"/>
                      <a:pt x="410" y="1632"/>
                    </a:cubicBezTo>
                    <a:cubicBezTo>
                      <a:pt x="421" y="1635"/>
                      <a:pt x="431" y="1632"/>
                      <a:pt x="442" y="1631"/>
                    </a:cubicBezTo>
                    <a:cubicBezTo>
                      <a:pt x="444" y="1630"/>
                      <a:pt x="447" y="1630"/>
                      <a:pt x="449" y="1631"/>
                    </a:cubicBezTo>
                    <a:cubicBezTo>
                      <a:pt x="467" y="1636"/>
                      <a:pt x="485" y="1632"/>
                      <a:pt x="503" y="1630"/>
                    </a:cubicBezTo>
                    <a:cubicBezTo>
                      <a:pt x="508" y="1630"/>
                      <a:pt x="513" y="1629"/>
                      <a:pt x="518" y="1630"/>
                    </a:cubicBezTo>
                    <a:cubicBezTo>
                      <a:pt x="527" y="1632"/>
                      <a:pt x="530" y="1630"/>
                      <a:pt x="529" y="1621"/>
                    </a:cubicBezTo>
                    <a:cubicBezTo>
                      <a:pt x="527" y="1602"/>
                      <a:pt x="525" y="1582"/>
                      <a:pt x="517" y="1563"/>
                    </a:cubicBezTo>
                    <a:cubicBezTo>
                      <a:pt x="511" y="1548"/>
                      <a:pt x="504" y="1533"/>
                      <a:pt x="497" y="1518"/>
                    </a:cubicBezTo>
                    <a:cubicBezTo>
                      <a:pt x="489" y="1503"/>
                      <a:pt x="480" y="1487"/>
                      <a:pt x="470" y="1472"/>
                    </a:cubicBezTo>
                    <a:cubicBezTo>
                      <a:pt x="461" y="1458"/>
                      <a:pt x="451" y="1445"/>
                      <a:pt x="442" y="1431"/>
                    </a:cubicBezTo>
                    <a:cubicBezTo>
                      <a:pt x="437" y="1424"/>
                      <a:pt x="433" y="1415"/>
                      <a:pt x="428" y="1407"/>
                    </a:cubicBezTo>
                    <a:cubicBezTo>
                      <a:pt x="421" y="1394"/>
                      <a:pt x="414" y="1381"/>
                      <a:pt x="407" y="1368"/>
                    </a:cubicBezTo>
                    <a:cubicBezTo>
                      <a:pt x="401" y="1356"/>
                      <a:pt x="395" y="1343"/>
                      <a:pt x="389" y="1331"/>
                    </a:cubicBezTo>
                    <a:cubicBezTo>
                      <a:pt x="384" y="1318"/>
                      <a:pt x="378" y="1304"/>
                      <a:pt x="373" y="1291"/>
                    </a:cubicBezTo>
                    <a:cubicBezTo>
                      <a:pt x="372" y="1288"/>
                      <a:pt x="371" y="1285"/>
                      <a:pt x="370" y="1282"/>
                    </a:cubicBezTo>
                    <a:cubicBezTo>
                      <a:pt x="369" y="1277"/>
                      <a:pt x="369" y="1271"/>
                      <a:pt x="367" y="1266"/>
                    </a:cubicBezTo>
                    <a:cubicBezTo>
                      <a:pt x="360" y="1250"/>
                      <a:pt x="356" y="1234"/>
                      <a:pt x="356" y="1217"/>
                    </a:cubicBezTo>
                    <a:cubicBezTo>
                      <a:pt x="356" y="1212"/>
                      <a:pt x="355" y="1207"/>
                      <a:pt x="354" y="1203"/>
                    </a:cubicBezTo>
                    <a:cubicBezTo>
                      <a:pt x="347" y="1188"/>
                      <a:pt x="349" y="1173"/>
                      <a:pt x="347" y="1157"/>
                    </a:cubicBezTo>
                    <a:cubicBezTo>
                      <a:pt x="345" y="1142"/>
                      <a:pt x="348" y="1126"/>
                      <a:pt x="348" y="1111"/>
                    </a:cubicBezTo>
                    <a:cubicBezTo>
                      <a:pt x="348" y="1110"/>
                      <a:pt x="349" y="1109"/>
                      <a:pt x="349" y="1109"/>
                    </a:cubicBezTo>
                    <a:cubicBezTo>
                      <a:pt x="348" y="1093"/>
                      <a:pt x="350" y="1078"/>
                      <a:pt x="353" y="1063"/>
                    </a:cubicBezTo>
                    <a:cubicBezTo>
                      <a:pt x="356" y="1049"/>
                      <a:pt x="357" y="1035"/>
                      <a:pt x="362" y="1021"/>
                    </a:cubicBezTo>
                    <a:cubicBezTo>
                      <a:pt x="369" y="1005"/>
                      <a:pt x="374" y="988"/>
                      <a:pt x="380" y="972"/>
                    </a:cubicBezTo>
                    <a:cubicBezTo>
                      <a:pt x="387" y="955"/>
                      <a:pt x="395" y="937"/>
                      <a:pt x="404" y="920"/>
                    </a:cubicBezTo>
                    <a:cubicBezTo>
                      <a:pt x="413" y="901"/>
                      <a:pt x="423" y="883"/>
                      <a:pt x="433" y="865"/>
                    </a:cubicBezTo>
                    <a:cubicBezTo>
                      <a:pt x="446" y="842"/>
                      <a:pt x="459" y="821"/>
                      <a:pt x="472" y="799"/>
                    </a:cubicBezTo>
                    <a:cubicBezTo>
                      <a:pt x="476" y="794"/>
                      <a:pt x="480" y="789"/>
                      <a:pt x="484" y="785"/>
                    </a:cubicBezTo>
                    <a:cubicBezTo>
                      <a:pt x="496" y="772"/>
                      <a:pt x="509" y="759"/>
                      <a:pt x="520" y="746"/>
                    </a:cubicBezTo>
                    <a:cubicBezTo>
                      <a:pt x="544" y="720"/>
                      <a:pt x="569" y="695"/>
                      <a:pt x="591" y="666"/>
                    </a:cubicBezTo>
                    <a:cubicBezTo>
                      <a:pt x="596" y="660"/>
                      <a:pt x="602" y="654"/>
                      <a:pt x="608" y="648"/>
                    </a:cubicBezTo>
                    <a:cubicBezTo>
                      <a:pt x="611" y="646"/>
                      <a:pt x="614" y="643"/>
                      <a:pt x="616" y="640"/>
                    </a:cubicBezTo>
                    <a:cubicBezTo>
                      <a:pt x="628" y="623"/>
                      <a:pt x="641" y="607"/>
                      <a:pt x="652" y="590"/>
                    </a:cubicBezTo>
                    <a:cubicBezTo>
                      <a:pt x="664" y="567"/>
                      <a:pt x="678" y="545"/>
                      <a:pt x="680" y="518"/>
                    </a:cubicBezTo>
                    <a:cubicBezTo>
                      <a:pt x="681" y="500"/>
                      <a:pt x="683" y="483"/>
                      <a:pt x="681" y="466"/>
                    </a:cubicBezTo>
                    <a:cubicBezTo>
                      <a:pt x="680" y="450"/>
                      <a:pt x="674" y="434"/>
                      <a:pt x="668" y="418"/>
                    </a:cubicBezTo>
                    <a:cubicBezTo>
                      <a:pt x="659" y="394"/>
                      <a:pt x="643" y="376"/>
                      <a:pt x="621" y="363"/>
                    </a:cubicBezTo>
                    <a:cubicBezTo>
                      <a:pt x="617" y="360"/>
                      <a:pt x="614" y="356"/>
                      <a:pt x="609" y="354"/>
                    </a:cubicBezTo>
                    <a:cubicBezTo>
                      <a:pt x="602" y="350"/>
                      <a:pt x="595" y="346"/>
                      <a:pt x="588" y="343"/>
                    </a:cubicBezTo>
                    <a:cubicBezTo>
                      <a:pt x="577" y="340"/>
                      <a:pt x="567" y="337"/>
                      <a:pt x="556" y="333"/>
                    </a:cubicBezTo>
                    <a:cubicBezTo>
                      <a:pt x="549" y="331"/>
                      <a:pt x="541" y="329"/>
                      <a:pt x="534" y="327"/>
                    </a:cubicBezTo>
                    <a:cubicBezTo>
                      <a:pt x="530" y="326"/>
                      <a:pt x="526" y="323"/>
                      <a:pt x="522" y="321"/>
                    </a:cubicBezTo>
                    <a:cubicBezTo>
                      <a:pt x="522" y="320"/>
                      <a:pt x="522" y="319"/>
                      <a:pt x="522" y="318"/>
                    </a:cubicBezTo>
                    <a:cubicBezTo>
                      <a:pt x="524" y="318"/>
                      <a:pt x="526" y="316"/>
                      <a:pt x="528" y="316"/>
                    </a:cubicBezTo>
                    <a:cubicBezTo>
                      <a:pt x="544" y="319"/>
                      <a:pt x="558" y="323"/>
                      <a:pt x="572" y="329"/>
                    </a:cubicBezTo>
                    <a:cubicBezTo>
                      <a:pt x="578" y="332"/>
                      <a:pt x="585" y="333"/>
                      <a:pt x="592" y="335"/>
                    </a:cubicBezTo>
                    <a:cubicBezTo>
                      <a:pt x="610" y="340"/>
                      <a:pt x="625" y="351"/>
                      <a:pt x="639" y="363"/>
                    </a:cubicBezTo>
                    <a:cubicBezTo>
                      <a:pt x="646" y="369"/>
                      <a:pt x="654" y="376"/>
                      <a:pt x="661" y="383"/>
                    </a:cubicBezTo>
                    <a:cubicBezTo>
                      <a:pt x="675" y="397"/>
                      <a:pt x="683" y="414"/>
                      <a:pt x="689" y="433"/>
                    </a:cubicBezTo>
                    <a:cubicBezTo>
                      <a:pt x="692" y="443"/>
                      <a:pt x="696" y="452"/>
                      <a:pt x="698" y="462"/>
                    </a:cubicBezTo>
                    <a:cubicBezTo>
                      <a:pt x="699" y="470"/>
                      <a:pt x="700" y="479"/>
                      <a:pt x="699" y="488"/>
                    </a:cubicBezTo>
                    <a:cubicBezTo>
                      <a:pt x="699" y="511"/>
                      <a:pt x="698" y="535"/>
                      <a:pt x="687" y="556"/>
                    </a:cubicBezTo>
                    <a:cubicBezTo>
                      <a:pt x="680" y="571"/>
                      <a:pt x="672" y="585"/>
                      <a:pt x="663" y="599"/>
                    </a:cubicBezTo>
                    <a:cubicBezTo>
                      <a:pt x="655" y="612"/>
                      <a:pt x="646" y="624"/>
                      <a:pt x="637" y="636"/>
                    </a:cubicBezTo>
                    <a:cubicBezTo>
                      <a:pt x="625" y="652"/>
                      <a:pt x="612" y="666"/>
                      <a:pt x="599" y="682"/>
                    </a:cubicBezTo>
                    <a:cubicBezTo>
                      <a:pt x="583" y="700"/>
                      <a:pt x="567" y="719"/>
                      <a:pt x="550" y="738"/>
                    </a:cubicBezTo>
                    <a:cubicBezTo>
                      <a:pt x="537" y="752"/>
                      <a:pt x="524" y="766"/>
                      <a:pt x="511" y="780"/>
                    </a:cubicBezTo>
                    <a:cubicBezTo>
                      <a:pt x="498" y="796"/>
                      <a:pt x="483" y="810"/>
                      <a:pt x="474" y="828"/>
                    </a:cubicBezTo>
                    <a:cubicBezTo>
                      <a:pt x="466" y="843"/>
                      <a:pt x="455" y="858"/>
                      <a:pt x="448" y="874"/>
                    </a:cubicBezTo>
                    <a:cubicBezTo>
                      <a:pt x="442" y="888"/>
                      <a:pt x="433" y="901"/>
                      <a:pt x="425" y="915"/>
                    </a:cubicBezTo>
                    <a:cubicBezTo>
                      <a:pt x="421" y="924"/>
                      <a:pt x="417" y="934"/>
                      <a:pt x="413" y="943"/>
                    </a:cubicBezTo>
                    <a:cubicBezTo>
                      <a:pt x="407" y="957"/>
                      <a:pt x="400" y="970"/>
                      <a:pt x="395" y="983"/>
                    </a:cubicBezTo>
                    <a:cubicBezTo>
                      <a:pt x="386" y="1007"/>
                      <a:pt x="375" y="1030"/>
                      <a:pt x="372" y="1054"/>
                    </a:cubicBezTo>
                    <a:cubicBezTo>
                      <a:pt x="370" y="1069"/>
                      <a:pt x="369" y="1084"/>
                      <a:pt x="367" y="1098"/>
                    </a:cubicBezTo>
                    <a:cubicBezTo>
                      <a:pt x="364" y="1119"/>
                      <a:pt x="366" y="1139"/>
                      <a:pt x="366" y="1160"/>
                    </a:cubicBezTo>
                    <a:cubicBezTo>
                      <a:pt x="366" y="1166"/>
                      <a:pt x="367" y="1172"/>
                      <a:pt x="368" y="1179"/>
                    </a:cubicBezTo>
                    <a:cubicBezTo>
                      <a:pt x="370" y="1199"/>
                      <a:pt x="372" y="1220"/>
                      <a:pt x="376" y="1240"/>
                    </a:cubicBezTo>
                    <a:cubicBezTo>
                      <a:pt x="379" y="1258"/>
                      <a:pt x="387" y="1275"/>
                      <a:pt x="392" y="1293"/>
                    </a:cubicBezTo>
                    <a:cubicBezTo>
                      <a:pt x="401" y="1327"/>
                      <a:pt x="419" y="1357"/>
                      <a:pt x="435" y="1388"/>
                    </a:cubicBezTo>
                    <a:cubicBezTo>
                      <a:pt x="444" y="1404"/>
                      <a:pt x="455" y="1419"/>
                      <a:pt x="465" y="1435"/>
                    </a:cubicBezTo>
                    <a:cubicBezTo>
                      <a:pt x="469" y="1441"/>
                      <a:pt x="472" y="1448"/>
                      <a:pt x="475" y="1455"/>
                    </a:cubicBezTo>
                    <a:cubicBezTo>
                      <a:pt x="476" y="1456"/>
                      <a:pt x="477" y="1458"/>
                      <a:pt x="478" y="1459"/>
                    </a:cubicBezTo>
                    <a:cubicBezTo>
                      <a:pt x="489" y="1476"/>
                      <a:pt x="501" y="1493"/>
                      <a:pt x="511" y="1510"/>
                    </a:cubicBezTo>
                    <a:cubicBezTo>
                      <a:pt x="519" y="1522"/>
                      <a:pt x="526" y="1535"/>
                      <a:pt x="531" y="1548"/>
                    </a:cubicBezTo>
                    <a:cubicBezTo>
                      <a:pt x="539" y="1567"/>
                      <a:pt x="546" y="1585"/>
                      <a:pt x="545" y="1606"/>
                    </a:cubicBezTo>
                    <a:cubicBezTo>
                      <a:pt x="545" y="1614"/>
                      <a:pt x="547" y="1622"/>
                      <a:pt x="548" y="1632"/>
                    </a:cubicBezTo>
                    <a:cubicBezTo>
                      <a:pt x="553" y="1632"/>
                      <a:pt x="558" y="1634"/>
                      <a:pt x="564" y="1634"/>
                    </a:cubicBezTo>
                    <a:cubicBezTo>
                      <a:pt x="576" y="1634"/>
                      <a:pt x="588" y="1633"/>
                      <a:pt x="600" y="1633"/>
                    </a:cubicBezTo>
                    <a:cubicBezTo>
                      <a:pt x="616" y="1633"/>
                      <a:pt x="632" y="1633"/>
                      <a:pt x="648" y="1634"/>
                    </a:cubicBezTo>
                    <a:cubicBezTo>
                      <a:pt x="662" y="1634"/>
                      <a:pt x="673" y="1628"/>
                      <a:pt x="682" y="1618"/>
                    </a:cubicBezTo>
                    <a:cubicBezTo>
                      <a:pt x="697" y="1601"/>
                      <a:pt x="711" y="1584"/>
                      <a:pt x="724" y="1566"/>
                    </a:cubicBezTo>
                    <a:cubicBezTo>
                      <a:pt x="726" y="1564"/>
                      <a:pt x="727" y="1560"/>
                      <a:pt x="728" y="1557"/>
                    </a:cubicBezTo>
                    <a:cubicBezTo>
                      <a:pt x="735" y="1540"/>
                      <a:pt x="741" y="1523"/>
                      <a:pt x="748" y="1506"/>
                    </a:cubicBezTo>
                    <a:cubicBezTo>
                      <a:pt x="748" y="1504"/>
                      <a:pt x="749" y="1503"/>
                      <a:pt x="750" y="1501"/>
                    </a:cubicBezTo>
                    <a:cubicBezTo>
                      <a:pt x="751" y="1491"/>
                      <a:pt x="752" y="1481"/>
                      <a:pt x="755" y="1471"/>
                    </a:cubicBezTo>
                    <a:cubicBezTo>
                      <a:pt x="758" y="1457"/>
                      <a:pt x="755" y="1444"/>
                      <a:pt x="755" y="1431"/>
                    </a:cubicBezTo>
                    <a:cubicBezTo>
                      <a:pt x="755" y="1425"/>
                      <a:pt x="754" y="1419"/>
                      <a:pt x="755" y="1412"/>
                    </a:cubicBezTo>
                    <a:cubicBezTo>
                      <a:pt x="755" y="1397"/>
                      <a:pt x="750" y="1382"/>
                      <a:pt x="745" y="1368"/>
                    </a:cubicBezTo>
                    <a:cubicBezTo>
                      <a:pt x="739" y="1349"/>
                      <a:pt x="731" y="1330"/>
                      <a:pt x="722" y="1312"/>
                    </a:cubicBezTo>
                    <a:cubicBezTo>
                      <a:pt x="712" y="1290"/>
                      <a:pt x="702" y="1268"/>
                      <a:pt x="684" y="1250"/>
                    </a:cubicBezTo>
                    <a:cubicBezTo>
                      <a:pt x="674" y="1240"/>
                      <a:pt x="667" y="1226"/>
                      <a:pt x="658" y="1213"/>
                    </a:cubicBezTo>
                    <a:cubicBezTo>
                      <a:pt x="643" y="1191"/>
                      <a:pt x="629" y="1169"/>
                      <a:pt x="614" y="1147"/>
                    </a:cubicBezTo>
                    <a:cubicBezTo>
                      <a:pt x="607" y="1137"/>
                      <a:pt x="600" y="1128"/>
                      <a:pt x="594" y="1118"/>
                    </a:cubicBezTo>
                    <a:cubicBezTo>
                      <a:pt x="603" y="1111"/>
                      <a:pt x="603" y="1111"/>
                      <a:pt x="603" y="1111"/>
                    </a:cubicBezTo>
                    <a:cubicBezTo>
                      <a:pt x="610" y="1121"/>
                      <a:pt x="617" y="1129"/>
                      <a:pt x="624" y="1139"/>
                    </a:cubicBezTo>
                    <a:cubicBezTo>
                      <a:pt x="628" y="1144"/>
                      <a:pt x="632" y="1150"/>
                      <a:pt x="636" y="1156"/>
                    </a:cubicBezTo>
                    <a:cubicBezTo>
                      <a:pt x="654" y="1183"/>
                      <a:pt x="672" y="1210"/>
                      <a:pt x="690" y="1236"/>
                    </a:cubicBezTo>
                    <a:cubicBezTo>
                      <a:pt x="698" y="1249"/>
                      <a:pt x="708" y="1260"/>
                      <a:pt x="717" y="1272"/>
                    </a:cubicBezTo>
                    <a:cubicBezTo>
                      <a:pt x="720" y="1275"/>
                      <a:pt x="721" y="1279"/>
                      <a:pt x="723" y="1283"/>
                    </a:cubicBezTo>
                    <a:cubicBezTo>
                      <a:pt x="727" y="1290"/>
                      <a:pt x="731" y="1298"/>
                      <a:pt x="734" y="1306"/>
                    </a:cubicBezTo>
                    <a:cubicBezTo>
                      <a:pt x="738" y="1314"/>
                      <a:pt x="742" y="1323"/>
                      <a:pt x="746" y="1332"/>
                    </a:cubicBezTo>
                    <a:cubicBezTo>
                      <a:pt x="751" y="1343"/>
                      <a:pt x="755" y="1355"/>
                      <a:pt x="761" y="1366"/>
                    </a:cubicBezTo>
                    <a:cubicBezTo>
                      <a:pt x="767" y="1375"/>
                      <a:pt x="767" y="1385"/>
                      <a:pt x="769" y="1395"/>
                    </a:cubicBezTo>
                    <a:cubicBezTo>
                      <a:pt x="771" y="1407"/>
                      <a:pt x="772" y="1420"/>
                      <a:pt x="772" y="1432"/>
                    </a:cubicBezTo>
                    <a:cubicBezTo>
                      <a:pt x="772" y="1446"/>
                      <a:pt x="771" y="1460"/>
                      <a:pt x="770" y="1474"/>
                    </a:cubicBezTo>
                    <a:cubicBezTo>
                      <a:pt x="767" y="1507"/>
                      <a:pt x="755" y="1537"/>
                      <a:pt x="743" y="1567"/>
                    </a:cubicBezTo>
                    <a:cubicBezTo>
                      <a:pt x="740" y="1577"/>
                      <a:pt x="732" y="1585"/>
                      <a:pt x="726" y="1593"/>
                    </a:cubicBezTo>
                    <a:cubicBezTo>
                      <a:pt x="716" y="1605"/>
                      <a:pt x="705" y="1616"/>
                      <a:pt x="694" y="1628"/>
                    </a:cubicBezTo>
                    <a:cubicBezTo>
                      <a:pt x="693" y="1629"/>
                      <a:pt x="692" y="1630"/>
                      <a:pt x="689" y="1634"/>
                    </a:cubicBezTo>
                    <a:cubicBezTo>
                      <a:pt x="696" y="1634"/>
                      <a:pt x="700" y="1634"/>
                      <a:pt x="704" y="1634"/>
                    </a:cubicBezTo>
                    <a:cubicBezTo>
                      <a:pt x="733" y="1632"/>
                      <a:pt x="762" y="1630"/>
                      <a:pt x="791" y="1629"/>
                    </a:cubicBezTo>
                    <a:cubicBezTo>
                      <a:pt x="815" y="1629"/>
                      <a:pt x="839" y="1629"/>
                      <a:pt x="863" y="1630"/>
                    </a:cubicBezTo>
                    <a:cubicBezTo>
                      <a:pt x="872" y="1630"/>
                      <a:pt x="878" y="1628"/>
                      <a:pt x="883" y="1620"/>
                    </a:cubicBezTo>
                    <a:cubicBezTo>
                      <a:pt x="892" y="1607"/>
                      <a:pt x="899" y="1593"/>
                      <a:pt x="906" y="1578"/>
                    </a:cubicBezTo>
                    <a:cubicBezTo>
                      <a:pt x="914" y="1559"/>
                      <a:pt x="925" y="1540"/>
                      <a:pt x="934" y="1520"/>
                    </a:cubicBezTo>
                    <a:cubicBezTo>
                      <a:pt x="940" y="1509"/>
                      <a:pt x="946" y="1496"/>
                      <a:pt x="952" y="1485"/>
                    </a:cubicBezTo>
                    <a:cubicBezTo>
                      <a:pt x="960" y="1469"/>
                      <a:pt x="969" y="1454"/>
                      <a:pt x="976" y="1438"/>
                    </a:cubicBezTo>
                    <a:cubicBezTo>
                      <a:pt x="986" y="1415"/>
                      <a:pt x="1001" y="1394"/>
                      <a:pt x="1012" y="1371"/>
                    </a:cubicBezTo>
                    <a:cubicBezTo>
                      <a:pt x="1014" y="1367"/>
                      <a:pt x="1017" y="1364"/>
                      <a:pt x="1019" y="1360"/>
                    </a:cubicBezTo>
                    <a:cubicBezTo>
                      <a:pt x="1033" y="1331"/>
                      <a:pt x="1048" y="1302"/>
                      <a:pt x="1063" y="1274"/>
                    </a:cubicBezTo>
                    <a:cubicBezTo>
                      <a:pt x="1074" y="1254"/>
                      <a:pt x="1086" y="1235"/>
                      <a:pt x="1098" y="1215"/>
                    </a:cubicBezTo>
                    <a:cubicBezTo>
                      <a:pt x="1106" y="1202"/>
                      <a:pt x="1114" y="1187"/>
                      <a:pt x="1123" y="1175"/>
                    </a:cubicBezTo>
                    <a:cubicBezTo>
                      <a:pt x="1138" y="1155"/>
                      <a:pt x="1154" y="1136"/>
                      <a:pt x="1169" y="1117"/>
                    </a:cubicBezTo>
                    <a:cubicBezTo>
                      <a:pt x="1172" y="1114"/>
                      <a:pt x="1174" y="1111"/>
                      <a:pt x="1177" y="1108"/>
                    </a:cubicBezTo>
                    <a:cubicBezTo>
                      <a:pt x="1185" y="1101"/>
                      <a:pt x="1190" y="1092"/>
                      <a:pt x="1199" y="1086"/>
                    </a:cubicBezTo>
                    <a:cubicBezTo>
                      <a:pt x="1207" y="1081"/>
                      <a:pt x="1213" y="1073"/>
                      <a:pt x="1220" y="1068"/>
                    </a:cubicBezTo>
                    <a:cubicBezTo>
                      <a:pt x="1229" y="1061"/>
                      <a:pt x="1239" y="1055"/>
                      <a:pt x="1249" y="1050"/>
                    </a:cubicBezTo>
                    <a:cubicBezTo>
                      <a:pt x="1272" y="1037"/>
                      <a:pt x="1298" y="1032"/>
                      <a:pt x="1324" y="1029"/>
                    </a:cubicBezTo>
                    <a:cubicBezTo>
                      <a:pt x="1347" y="1025"/>
                      <a:pt x="1370" y="1022"/>
                      <a:pt x="1392" y="1017"/>
                    </a:cubicBezTo>
                    <a:cubicBezTo>
                      <a:pt x="1407" y="1014"/>
                      <a:pt x="1421" y="1008"/>
                      <a:pt x="1436" y="1003"/>
                    </a:cubicBezTo>
                    <a:cubicBezTo>
                      <a:pt x="1441" y="1001"/>
                      <a:pt x="1446" y="1001"/>
                      <a:pt x="1452" y="1004"/>
                    </a:cubicBezTo>
                    <a:cubicBezTo>
                      <a:pt x="1452" y="1008"/>
                      <a:pt x="1453" y="1012"/>
                      <a:pt x="1453" y="1017"/>
                    </a:cubicBezTo>
                    <a:cubicBezTo>
                      <a:pt x="1459" y="1017"/>
                      <a:pt x="1462" y="1014"/>
                      <a:pt x="1464" y="1009"/>
                    </a:cubicBezTo>
                    <a:cubicBezTo>
                      <a:pt x="1467" y="1003"/>
                      <a:pt x="1471" y="997"/>
                      <a:pt x="1472" y="991"/>
                    </a:cubicBezTo>
                    <a:cubicBezTo>
                      <a:pt x="1475" y="978"/>
                      <a:pt x="1476" y="964"/>
                      <a:pt x="1478" y="950"/>
                    </a:cubicBezTo>
                    <a:cubicBezTo>
                      <a:pt x="1479" y="943"/>
                      <a:pt x="1477" y="938"/>
                      <a:pt x="1469" y="932"/>
                    </a:cubicBezTo>
                    <a:cubicBezTo>
                      <a:pt x="1455" y="922"/>
                      <a:pt x="1442" y="910"/>
                      <a:pt x="1431" y="896"/>
                    </a:cubicBezTo>
                    <a:cubicBezTo>
                      <a:pt x="1408" y="869"/>
                      <a:pt x="1391" y="839"/>
                      <a:pt x="1379" y="806"/>
                    </a:cubicBezTo>
                    <a:cubicBezTo>
                      <a:pt x="1376" y="798"/>
                      <a:pt x="1372" y="795"/>
                      <a:pt x="1363" y="796"/>
                    </a:cubicBezTo>
                    <a:cubicBezTo>
                      <a:pt x="1362" y="787"/>
                      <a:pt x="1362" y="787"/>
                      <a:pt x="1362" y="787"/>
                    </a:cubicBezTo>
                    <a:cubicBezTo>
                      <a:pt x="1364" y="786"/>
                      <a:pt x="1366" y="786"/>
                      <a:pt x="1368" y="786"/>
                    </a:cubicBezTo>
                    <a:cubicBezTo>
                      <a:pt x="1367" y="774"/>
                      <a:pt x="1367" y="764"/>
                      <a:pt x="1366" y="753"/>
                    </a:cubicBezTo>
                    <a:cubicBezTo>
                      <a:pt x="1365" y="729"/>
                      <a:pt x="1364" y="704"/>
                      <a:pt x="1363" y="679"/>
                    </a:cubicBezTo>
                    <a:cubicBezTo>
                      <a:pt x="1363" y="677"/>
                      <a:pt x="1364" y="674"/>
                      <a:pt x="1364" y="672"/>
                    </a:cubicBezTo>
                    <a:cubicBezTo>
                      <a:pt x="1365" y="665"/>
                      <a:pt x="1368" y="657"/>
                      <a:pt x="1366" y="650"/>
                    </a:cubicBezTo>
                    <a:cubicBezTo>
                      <a:pt x="1362" y="639"/>
                      <a:pt x="1364" y="628"/>
                      <a:pt x="1367" y="617"/>
                    </a:cubicBezTo>
                    <a:cubicBezTo>
                      <a:pt x="1368" y="612"/>
                      <a:pt x="1370" y="607"/>
                      <a:pt x="1366" y="603"/>
                    </a:cubicBezTo>
                    <a:cubicBezTo>
                      <a:pt x="1357" y="600"/>
                      <a:pt x="1345" y="604"/>
                      <a:pt x="1341" y="589"/>
                    </a:cubicBezTo>
                    <a:cubicBezTo>
                      <a:pt x="1344" y="589"/>
                      <a:pt x="1345" y="588"/>
                      <a:pt x="1347" y="588"/>
                    </a:cubicBezTo>
                    <a:cubicBezTo>
                      <a:pt x="1359" y="590"/>
                      <a:pt x="1367" y="584"/>
                      <a:pt x="1374" y="577"/>
                    </a:cubicBezTo>
                    <a:cubicBezTo>
                      <a:pt x="1377" y="574"/>
                      <a:pt x="1380" y="570"/>
                      <a:pt x="1383" y="567"/>
                    </a:cubicBezTo>
                    <a:cubicBezTo>
                      <a:pt x="1392" y="559"/>
                      <a:pt x="1398" y="558"/>
                      <a:pt x="1407" y="567"/>
                    </a:cubicBezTo>
                    <a:cubicBezTo>
                      <a:pt x="1416" y="578"/>
                      <a:pt x="1427" y="583"/>
                      <a:pt x="1439" y="585"/>
                    </a:cubicBezTo>
                    <a:cubicBezTo>
                      <a:pt x="1437" y="596"/>
                      <a:pt x="1437" y="596"/>
                      <a:pt x="1437" y="596"/>
                    </a:cubicBezTo>
                    <a:cubicBezTo>
                      <a:pt x="1424" y="594"/>
                      <a:pt x="1412" y="591"/>
                      <a:pt x="1403" y="581"/>
                    </a:cubicBezTo>
                    <a:cubicBezTo>
                      <a:pt x="1402" y="581"/>
                      <a:pt x="1401" y="581"/>
                      <a:pt x="1400" y="580"/>
                    </a:cubicBezTo>
                    <a:cubicBezTo>
                      <a:pt x="1397" y="583"/>
                      <a:pt x="1394" y="587"/>
                      <a:pt x="1395" y="592"/>
                    </a:cubicBezTo>
                    <a:cubicBezTo>
                      <a:pt x="1395" y="598"/>
                      <a:pt x="1394" y="603"/>
                      <a:pt x="1391" y="609"/>
                    </a:cubicBezTo>
                    <a:cubicBezTo>
                      <a:pt x="1387" y="618"/>
                      <a:pt x="1386" y="628"/>
                      <a:pt x="1383" y="638"/>
                    </a:cubicBezTo>
                    <a:cubicBezTo>
                      <a:pt x="1380" y="651"/>
                      <a:pt x="1382" y="664"/>
                      <a:pt x="1381" y="677"/>
                    </a:cubicBezTo>
                    <a:cubicBezTo>
                      <a:pt x="1379" y="697"/>
                      <a:pt x="1380" y="718"/>
                      <a:pt x="1380" y="738"/>
                    </a:cubicBezTo>
                    <a:cubicBezTo>
                      <a:pt x="1379" y="755"/>
                      <a:pt x="1379" y="774"/>
                      <a:pt x="1388" y="790"/>
                    </a:cubicBezTo>
                    <a:cubicBezTo>
                      <a:pt x="1391" y="797"/>
                      <a:pt x="1393" y="806"/>
                      <a:pt x="1398" y="811"/>
                    </a:cubicBezTo>
                    <a:cubicBezTo>
                      <a:pt x="1406" y="817"/>
                      <a:pt x="1406" y="824"/>
                      <a:pt x="1407" y="832"/>
                    </a:cubicBezTo>
                    <a:cubicBezTo>
                      <a:pt x="1408" y="834"/>
                      <a:pt x="1408" y="837"/>
                      <a:pt x="1409" y="837"/>
                    </a:cubicBezTo>
                    <a:cubicBezTo>
                      <a:pt x="1417" y="841"/>
                      <a:pt x="1417" y="849"/>
                      <a:pt x="1421" y="855"/>
                    </a:cubicBezTo>
                    <a:cubicBezTo>
                      <a:pt x="1424" y="860"/>
                      <a:pt x="1425" y="866"/>
                      <a:pt x="1428" y="870"/>
                    </a:cubicBezTo>
                    <a:cubicBezTo>
                      <a:pt x="1443" y="889"/>
                      <a:pt x="1458" y="908"/>
                      <a:pt x="1480" y="922"/>
                    </a:cubicBezTo>
                    <a:cubicBezTo>
                      <a:pt x="1510" y="943"/>
                      <a:pt x="1543" y="955"/>
                      <a:pt x="1580" y="956"/>
                    </a:cubicBezTo>
                    <a:cubicBezTo>
                      <a:pt x="1597" y="956"/>
                      <a:pt x="1615" y="955"/>
                      <a:pt x="1633" y="956"/>
                    </a:cubicBezTo>
                    <a:cubicBezTo>
                      <a:pt x="1648" y="957"/>
                      <a:pt x="1664" y="956"/>
                      <a:pt x="1680" y="954"/>
                    </a:cubicBezTo>
                    <a:cubicBezTo>
                      <a:pt x="1681" y="966"/>
                      <a:pt x="1681" y="966"/>
                      <a:pt x="1681" y="966"/>
                    </a:cubicBezTo>
                    <a:cubicBezTo>
                      <a:pt x="1662" y="968"/>
                      <a:pt x="1643" y="970"/>
                      <a:pt x="1624" y="968"/>
                    </a:cubicBezTo>
                    <a:cubicBezTo>
                      <a:pt x="1621" y="968"/>
                      <a:pt x="1618" y="968"/>
                      <a:pt x="1615" y="968"/>
                    </a:cubicBezTo>
                    <a:cubicBezTo>
                      <a:pt x="1595" y="968"/>
                      <a:pt x="1575" y="969"/>
                      <a:pt x="1556" y="967"/>
                    </a:cubicBezTo>
                    <a:cubicBezTo>
                      <a:pt x="1534" y="964"/>
                      <a:pt x="1513" y="958"/>
                      <a:pt x="1493" y="947"/>
                    </a:cubicBezTo>
                    <a:cubicBezTo>
                      <a:pt x="1492" y="961"/>
                      <a:pt x="1492" y="975"/>
                      <a:pt x="1489" y="989"/>
                    </a:cubicBezTo>
                    <a:cubicBezTo>
                      <a:pt x="1485" y="1002"/>
                      <a:pt x="1479" y="1015"/>
                      <a:pt x="1474" y="1028"/>
                    </a:cubicBezTo>
                    <a:cubicBezTo>
                      <a:pt x="1468" y="1031"/>
                      <a:pt x="1462" y="1034"/>
                      <a:pt x="1454" y="1037"/>
                    </a:cubicBezTo>
                    <a:cubicBezTo>
                      <a:pt x="1455" y="1041"/>
                      <a:pt x="1455" y="1045"/>
                      <a:pt x="1456" y="1049"/>
                    </a:cubicBezTo>
                    <a:cubicBezTo>
                      <a:pt x="1459" y="1065"/>
                      <a:pt x="1470" y="1077"/>
                      <a:pt x="1481" y="1089"/>
                    </a:cubicBezTo>
                    <a:cubicBezTo>
                      <a:pt x="1493" y="1101"/>
                      <a:pt x="1507" y="1109"/>
                      <a:pt x="1522" y="1117"/>
                    </a:cubicBezTo>
                    <a:cubicBezTo>
                      <a:pt x="1528" y="1121"/>
                      <a:pt x="1534" y="1124"/>
                      <a:pt x="1541" y="1126"/>
                    </a:cubicBezTo>
                    <a:cubicBezTo>
                      <a:pt x="1537" y="1136"/>
                      <a:pt x="1537" y="1136"/>
                      <a:pt x="1537" y="1136"/>
                    </a:cubicBezTo>
                    <a:cubicBezTo>
                      <a:pt x="1534" y="1135"/>
                      <a:pt x="1532" y="1134"/>
                      <a:pt x="1529" y="1133"/>
                    </a:cubicBezTo>
                    <a:cubicBezTo>
                      <a:pt x="1503" y="1124"/>
                      <a:pt x="1480" y="1109"/>
                      <a:pt x="1463" y="1086"/>
                    </a:cubicBezTo>
                    <a:cubicBezTo>
                      <a:pt x="1448" y="1067"/>
                      <a:pt x="1438" y="1046"/>
                      <a:pt x="1439" y="1020"/>
                    </a:cubicBezTo>
                    <a:cubicBezTo>
                      <a:pt x="1439" y="1019"/>
                      <a:pt x="1438" y="1018"/>
                      <a:pt x="1437" y="1017"/>
                    </a:cubicBezTo>
                    <a:cubicBezTo>
                      <a:pt x="1410" y="1026"/>
                      <a:pt x="1383" y="1033"/>
                      <a:pt x="1356" y="1038"/>
                    </a:cubicBezTo>
                    <a:cubicBezTo>
                      <a:pt x="1346" y="1039"/>
                      <a:pt x="1337" y="1042"/>
                      <a:pt x="1327" y="1042"/>
                    </a:cubicBezTo>
                    <a:cubicBezTo>
                      <a:pt x="1305" y="1042"/>
                      <a:pt x="1285" y="1049"/>
                      <a:pt x="1265" y="1057"/>
                    </a:cubicBezTo>
                    <a:cubicBezTo>
                      <a:pt x="1256" y="1060"/>
                      <a:pt x="1246" y="1064"/>
                      <a:pt x="1239" y="1070"/>
                    </a:cubicBezTo>
                    <a:cubicBezTo>
                      <a:pt x="1225" y="1081"/>
                      <a:pt x="1214" y="1094"/>
                      <a:pt x="1200" y="1104"/>
                    </a:cubicBezTo>
                    <a:cubicBezTo>
                      <a:pt x="1200" y="1104"/>
                      <a:pt x="1200" y="1104"/>
                      <a:pt x="1199" y="1105"/>
                    </a:cubicBezTo>
                    <a:cubicBezTo>
                      <a:pt x="1178" y="1126"/>
                      <a:pt x="1159" y="1149"/>
                      <a:pt x="1141" y="1173"/>
                    </a:cubicBezTo>
                    <a:cubicBezTo>
                      <a:pt x="1129" y="1189"/>
                      <a:pt x="1118" y="1205"/>
                      <a:pt x="1108" y="1222"/>
                    </a:cubicBezTo>
                    <a:cubicBezTo>
                      <a:pt x="1094" y="1248"/>
                      <a:pt x="1082" y="1276"/>
                      <a:pt x="1065" y="1300"/>
                    </a:cubicBezTo>
                    <a:cubicBezTo>
                      <a:pt x="1059" y="1308"/>
                      <a:pt x="1054" y="1316"/>
                      <a:pt x="1051" y="1325"/>
                    </a:cubicBezTo>
                    <a:cubicBezTo>
                      <a:pt x="1047" y="1341"/>
                      <a:pt x="1038" y="1354"/>
                      <a:pt x="1030" y="1368"/>
                    </a:cubicBezTo>
                    <a:cubicBezTo>
                      <a:pt x="1013" y="1398"/>
                      <a:pt x="996" y="1428"/>
                      <a:pt x="981" y="1460"/>
                    </a:cubicBezTo>
                    <a:cubicBezTo>
                      <a:pt x="968" y="1488"/>
                      <a:pt x="955" y="1517"/>
                      <a:pt x="939" y="1544"/>
                    </a:cubicBezTo>
                    <a:cubicBezTo>
                      <a:pt x="924" y="1570"/>
                      <a:pt x="917" y="1599"/>
                      <a:pt x="901" y="1623"/>
                    </a:cubicBezTo>
                    <a:cubicBezTo>
                      <a:pt x="900" y="1625"/>
                      <a:pt x="901" y="1628"/>
                      <a:pt x="901" y="1632"/>
                    </a:cubicBezTo>
                    <a:cubicBezTo>
                      <a:pt x="922" y="1630"/>
                      <a:pt x="942" y="1628"/>
                      <a:pt x="961" y="1627"/>
                    </a:cubicBezTo>
                    <a:cubicBezTo>
                      <a:pt x="965" y="1632"/>
                      <a:pt x="968" y="1636"/>
                      <a:pt x="971" y="1641"/>
                    </a:cubicBezTo>
                    <a:cubicBezTo>
                      <a:pt x="967" y="1644"/>
                      <a:pt x="964" y="1645"/>
                      <a:pt x="958" y="1648"/>
                    </a:cubicBezTo>
                    <a:cubicBezTo>
                      <a:pt x="958" y="1658"/>
                      <a:pt x="958" y="1668"/>
                      <a:pt x="958" y="1678"/>
                    </a:cubicBezTo>
                    <a:cubicBezTo>
                      <a:pt x="958" y="1682"/>
                      <a:pt x="956" y="1686"/>
                      <a:pt x="957" y="1688"/>
                    </a:cubicBezTo>
                    <a:cubicBezTo>
                      <a:pt x="961" y="1693"/>
                      <a:pt x="960" y="1698"/>
                      <a:pt x="959" y="1703"/>
                    </a:cubicBezTo>
                    <a:cubicBezTo>
                      <a:pt x="958" y="1708"/>
                      <a:pt x="958" y="1713"/>
                      <a:pt x="964" y="1717"/>
                    </a:cubicBezTo>
                    <a:cubicBezTo>
                      <a:pt x="977" y="1713"/>
                      <a:pt x="990" y="1709"/>
                      <a:pt x="1003" y="1702"/>
                    </a:cubicBezTo>
                    <a:cubicBezTo>
                      <a:pt x="1025" y="1690"/>
                      <a:pt x="1048" y="1690"/>
                      <a:pt x="1072" y="1699"/>
                    </a:cubicBezTo>
                    <a:cubicBezTo>
                      <a:pt x="1086" y="1704"/>
                      <a:pt x="1098" y="1721"/>
                      <a:pt x="1095" y="1735"/>
                    </a:cubicBezTo>
                    <a:cubicBezTo>
                      <a:pt x="1093" y="1749"/>
                      <a:pt x="1087" y="1761"/>
                      <a:pt x="1074" y="1768"/>
                    </a:cubicBezTo>
                    <a:cubicBezTo>
                      <a:pt x="1068" y="1771"/>
                      <a:pt x="1064" y="1776"/>
                      <a:pt x="1058" y="1780"/>
                    </a:cubicBezTo>
                    <a:cubicBezTo>
                      <a:pt x="1052" y="1785"/>
                      <a:pt x="1045" y="1790"/>
                      <a:pt x="1038" y="1793"/>
                    </a:cubicBezTo>
                    <a:cubicBezTo>
                      <a:pt x="1031" y="1797"/>
                      <a:pt x="1023" y="1800"/>
                      <a:pt x="1015" y="1801"/>
                    </a:cubicBezTo>
                    <a:cubicBezTo>
                      <a:pt x="1000" y="1804"/>
                      <a:pt x="985" y="1806"/>
                      <a:pt x="971" y="1809"/>
                    </a:cubicBezTo>
                    <a:cubicBezTo>
                      <a:pt x="965" y="1810"/>
                      <a:pt x="962" y="1813"/>
                      <a:pt x="962" y="1819"/>
                    </a:cubicBezTo>
                    <a:cubicBezTo>
                      <a:pt x="962" y="1822"/>
                      <a:pt x="961" y="1825"/>
                      <a:pt x="961" y="1829"/>
                    </a:cubicBezTo>
                    <a:cubicBezTo>
                      <a:pt x="961" y="1856"/>
                      <a:pt x="961" y="1884"/>
                      <a:pt x="961" y="1912"/>
                    </a:cubicBezTo>
                    <a:cubicBezTo>
                      <a:pt x="961" y="1916"/>
                      <a:pt x="962" y="1920"/>
                      <a:pt x="962" y="1924"/>
                    </a:cubicBezTo>
                    <a:cubicBezTo>
                      <a:pt x="961" y="1934"/>
                      <a:pt x="960" y="1943"/>
                      <a:pt x="961" y="1953"/>
                    </a:cubicBezTo>
                    <a:cubicBezTo>
                      <a:pt x="961" y="1975"/>
                      <a:pt x="963" y="1997"/>
                      <a:pt x="963" y="2018"/>
                    </a:cubicBezTo>
                    <a:cubicBezTo>
                      <a:pt x="963" y="2037"/>
                      <a:pt x="962" y="2056"/>
                      <a:pt x="961" y="2074"/>
                    </a:cubicBezTo>
                    <a:cubicBezTo>
                      <a:pt x="961" y="2078"/>
                      <a:pt x="962" y="2081"/>
                      <a:pt x="962" y="2086"/>
                    </a:cubicBezTo>
                    <a:cubicBezTo>
                      <a:pt x="965" y="2082"/>
                      <a:pt x="968" y="2080"/>
                      <a:pt x="970" y="2077"/>
                    </a:cubicBezTo>
                    <a:cubicBezTo>
                      <a:pt x="976" y="2065"/>
                      <a:pt x="982" y="2054"/>
                      <a:pt x="988" y="2042"/>
                    </a:cubicBezTo>
                    <a:cubicBezTo>
                      <a:pt x="990" y="2039"/>
                      <a:pt x="992" y="2036"/>
                      <a:pt x="994" y="2033"/>
                    </a:cubicBezTo>
                    <a:cubicBezTo>
                      <a:pt x="1004" y="2015"/>
                      <a:pt x="1016" y="1998"/>
                      <a:pt x="1026" y="1980"/>
                    </a:cubicBezTo>
                    <a:cubicBezTo>
                      <a:pt x="1032" y="1969"/>
                      <a:pt x="1036" y="1956"/>
                      <a:pt x="1042" y="1944"/>
                    </a:cubicBezTo>
                    <a:cubicBezTo>
                      <a:pt x="1045" y="1937"/>
                      <a:pt x="1051" y="1930"/>
                      <a:pt x="1051" y="1923"/>
                    </a:cubicBezTo>
                    <a:cubicBezTo>
                      <a:pt x="1052" y="1915"/>
                      <a:pt x="1046" y="1908"/>
                      <a:pt x="1044" y="1900"/>
                    </a:cubicBezTo>
                    <a:cubicBezTo>
                      <a:pt x="1040" y="1880"/>
                      <a:pt x="1035" y="1860"/>
                      <a:pt x="1031" y="1840"/>
                    </a:cubicBezTo>
                    <a:cubicBezTo>
                      <a:pt x="1029" y="1828"/>
                      <a:pt x="1030" y="1816"/>
                      <a:pt x="1036" y="1803"/>
                    </a:cubicBezTo>
                    <a:cubicBezTo>
                      <a:pt x="1036" y="1803"/>
                      <a:pt x="1036" y="1803"/>
                      <a:pt x="1036" y="1803"/>
                    </a:cubicBezTo>
                    <a:cubicBezTo>
                      <a:pt x="1055" y="1806"/>
                      <a:pt x="1074" y="1809"/>
                      <a:pt x="1094" y="1812"/>
                    </a:cubicBezTo>
                    <a:cubicBezTo>
                      <a:pt x="1094" y="1811"/>
                      <a:pt x="1096" y="1809"/>
                      <a:pt x="1096" y="1807"/>
                    </a:cubicBezTo>
                    <a:cubicBezTo>
                      <a:pt x="1102" y="1795"/>
                      <a:pt x="1107" y="1782"/>
                      <a:pt x="1113" y="1770"/>
                    </a:cubicBezTo>
                    <a:cubicBezTo>
                      <a:pt x="1119" y="1756"/>
                      <a:pt x="1130" y="1743"/>
                      <a:pt x="1134" y="1727"/>
                    </a:cubicBezTo>
                    <a:cubicBezTo>
                      <a:pt x="1135" y="1722"/>
                      <a:pt x="1139" y="1721"/>
                      <a:pt x="1144" y="1722"/>
                    </a:cubicBezTo>
                    <a:cubicBezTo>
                      <a:pt x="1150" y="1723"/>
                      <a:pt x="1152" y="1725"/>
                      <a:pt x="1152" y="1732"/>
                    </a:cubicBezTo>
                    <a:cubicBezTo>
                      <a:pt x="1152" y="1739"/>
                      <a:pt x="1150" y="1747"/>
                      <a:pt x="1151" y="1753"/>
                    </a:cubicBezTo>
                    <a:cubicBezTo>
                      <a:pt x="1153" y="1773"/>
                      <a:pt x="1146" y="1792"/>
                      <a:pt x="1152" y="1811"/>
                    </a:cubicBezTo>
                    <a:cubicBezTo>
                      <a:pt x="1153" y="1812"/>
                      <a:pt x="1152" y="1813"/>
                      <a:pt x="1152" y="1814"/>
                    </a:cubicBezTo>
                    <a:cubicBezTo>
                      <a:pt x="1152" y="1818"/>
                      <a:pt x="1152" y="1821"/>
                      <a:pt x="1152" y="1824"/>
                    </a:cubicBezTo>
                    <a:cubicBezTo>
                      <a:pt x="1159" y="1825"/>
                      <a:pt x="1164" y="1826"/>
                      <a:pt x="1169" y="1826"/>
                    </a:cubicBezTo>
                    <a:cubicBezTo>
                      <a:pt x="1190" y="1829"/>
                      <a:pt x="1212" y="1832"/>
                      <a:pt x="1234" y="1834"/>
                    </a:cubicBezTo>
                    <a:cubicBezTo>
                      <a:pt x="1259" y="1837"/>
                      <a:pt x="1285" y="1839"/>
                      <a:pt x="1311" y="1841"/>
                    </a:cubicBezTo>
                    <a:cubicBezTo>
                      <a:pt x="1317" y="1842"/>
                      <a:pt x="1323" y="1841"/>
                      <a:pt x="1328" y="1842"/>
                    </a:cubicBezTo>
                    <a:cubicBezTo>
                      <a:pt x="1334" y="1843"/>
                      <a:pt x="1339" y="1846"/>
                      <a:pt x="1344" y="1848"/>
                    </a:cubicBezTo>
                    <a:cubicBezTo>
                      <a:pt x="1346" y="1846"/>
                      <a:pt x="1347" y="1845"/>
                      <a:pt x="1347" y="1843"/>
                    </a:cubicBezTo>
                    <a:cubicBezTo>
                      <a:pt x="1353" y="1835"/>
                      <a:pt x="1353" y="1825"/>
                      <a:pt x="1355" y="1816"/>
                    </a:cubicBezTo>
                    <a:cubicBezTo>
                      <a:pt x="1360" y="1800"/>
                      <a:pt x="1365" y="1785"/>
                      <a:pt x="1370" y="1770"/>
                    </a:cubicBezTo>
                    <a:cubicBezTo>
                      <a:pt x="1371" y="1765"/>
                      <a:pt x="1372" y="1759"/>
                      <a:pt x="1373" y="1753"/>
                    </a:cubicBezTo>
                    <a:cubicBezTo>
                      <a:pt x="1380" y="1735"/>
                      <a:pt x="1387" y="1717"/>
                      <a:pt x="1393" y="1698"/>
                    </a:cubicBezTo>
                    <a:cubicBezTo>
                      <a:pt x="1396" y="1689"/>
                      <a:pt x="1399" y="1680"/>
                      <a:pt x="1402" y="1671"/>
                    </a:cubicBezTo>
                    <a:cubicBezTo>
                      <a:pt x="1398" y="1668"/>
                      <a:pt x="1395" y="1666"/>
                      <a:pt x="1392" y="1664"/>
                    </a:cubicBezTo>
                    <a:cubicBezTo>
                      <a:pt x="1385" y="1658"/>
                      <a:pt x="1381" y="1651"/>
                      <a:pt x="1384" y="1642"/>
                    </a:cubicBezTo>
                    <a:cubicBezTo>
                      <a:pt x="1386" y="1634"/>
                      <a:pt x="1388" y="1625"/>
                      <a:pt x="1395" y="1618"/>
                    </a:cubicBezTo>
                    <a:cubicBezTo>
                      <a:pt x="1398" y="1616"/>
                      <a:pt x="1400" y="1613"/>
                      <a:pt x="1401" y="1610"/>
                    </a:cubicBezTo>
                    <a:cubicBezTo>
                      <a:pt x="1408" y="1590"/>
                      <a:pt x="1427" y="1580"/>
                      <a:pt x="1440" y="1566"/>
                    </a:cubicBezTo>
                    <a:cubicBezTo>
                      <a:pt x="1444" y="1561"/>
                      <a:pt x="1448" y="1558"/>
                      <a:pt x="1447" y="1551"/>
                    </a:cubicBezTo>
                    <a:cubicBezTo>
                      <a:pt x="1447" y="1548"/>
                      <a:pt x="1449" y="1544"/>
                      <a:pt x="1450" y="1541"/>
                    </a:cubicBezTo>
                    <a:cubicBezTo>
                      <a:pt x="1455" y="1529"/>
                      <a:pt x="1460" y="1518"/>
                      <a:pt x="1464" y="1506"/>
                    </a:cubicBezTo>
                    <a:cubicBezTo>
                      <a:pt x="1472" y="1486"/>
                      <a:pt x="1478" y="1465"/>
                      <a:pt x="1485" y="1444"/>
                    </a:cubicBezTo>
                    <a:cubicBezTo>
                      <a:pt x="1492" y="1424"/>
                      <a:pt x="1499" y="1404"/>
                      <a:pt x="1505" y="1384"/>
                    </a:cubicBezTo>
                    <a:cubicBezTo>
                      <a:pt x="1509" y="1375"/>
                      <a:pt x="1513" y="1366"/>
                      <a:pt x="1515" y="1357"/>
                    </a:cubicBezTo>
                    <a:cubicBezTo>
                      <a:pt x="1519" y="1340"/>
                      <a:pt x="1532" y="1333"/>
                      <a:pt x="1547" y="1329"/>
                    </a:cubicBezTo>
                    <a:cubicBezTo>
                      <a:pt x="1550" y="1328"/>
                      <a:pt x="1553" y="1328"/>
                      <a:pt x="1556" y="1327"/>
                    </a:cubicBezTo>
                    <a:cubicBezTo>
                      <a:pt x="1581" y="1322"/>
                      <a:pt x="1599" y="1334"/>
                      <a:pt x="1606" y="1358"/>
                    </a:cubicBezTo>
                    <a:cubicBezTo>
                      <a:pt x="1608" y="1364"/>
                      <a:pt x="1609" y="1371"/>
                      <a:pt x="1609" y="1378"/>
                    </a:cubicBezTo>
                    <a:cubicBezTo>
                      <a:pt x="1610" y="1381"/>
                      <a:pt x="1607" y="1384"/>
                      <a:pt x="1606" y="1386"/>
                    </a:cubicBezTo>
                    <a:cubicBezTo>
                      <a:pt x="1604" y="1385"/>
                      <a:pt x="1600" y="1384"/>
                      <a:pt x="1599" y="1382"/>
                    </a:cubicBezTo>
                    <a:cubicBezTo>
                      <a:pt x="1597" y="1381"/>
                      <a:pt x="1596" y="1377"/>
                      <a:pt x="1596" y="1375"/>
                    </a:cubicBezTo>
                    <a:cubicBezTo>
                      <a:pt x="1594" y="1368"/>
                      <a:pt x="1593" y="1362"/>
                      <a:pt x="1591" y="1356"/>
                    </a:cubicBezTo>
                    <a:cubicBezTo>
                      <a:pt x="1587" y="1343"/>
                      <a:pt x="1572" y="1334"/>
                      <a:pt x="1558" y="1339"/>
                    </a:cubicBezTo>
                    <a:cubicBezTo>
                      <a:pt x="1543" y="1345"/>
                      <a:pt x="1531" y="1354"/>
                      <a:pt x="1527" y="1370"/>
                    </a:cubicBezTo>
                    <a:cubicBezTo>
                      <a:pt x="1525" y="1376"/>
                      <a:pt x="1524" y="1382"/>
                      <a:pt x="1521" y="1388"/>
                    </a:cubicBezTo>
                    <a:cubicBezTo>
                      <a:pt x="1519" y="1395"/>
                      <a:pt x="1515" y="1401"/>
                      <a:pt x="1513" y="1408"/>
                    </a:cubicBezTo>
                    <a:cubicBezTo>
                      <a:pt x="1509" y="1419"/>
                      <a:pt x="1506" y="1430"/>
                      <a:pt x="1502" y="1441"/>
                    </a:cubicBezTo>
                    <a:cubicBezTo>
                      <a:pt x="1495" y="1461"/>
                      <a:pt x="1487" y="1481"/>
                      <a:pt x="1480" y="1501"/>
                    </a:cubicBezTo>
                    <a:cubicBezTo>
                      <a:pt x="1476" y="1511"/>
                      <a:pt x="1473" y="1522"/>
                      <a:pt x="1469" y="1534"/>
                    </a:cubicBezTo>
                    <a:cubicBezTo>
                      <a:pt x="1475" y="1531"/>
                      <a:pt x="1479" y="1529"/>
                      <a:pt x="1483" y="1526"/>
                    </a:cubicBezTo>
                    <a:cubicBezTo>
                      <a:pt x="1496" y="1516"/>
                      <a:pt x="1508" y="1507"/>
                      <a:pt x="1520" y="1497"/>
                    </a:cubicBezTo>
                    <a:cubicBezTo>
                      <a:pt x="1524" y="1493"/>
                      <a:pt x="1528" y="1489"/>
                      <a:pt x="1533" y="1486"/>
                    </a:cubicBezTo>
                    <a:cubicBezTo>
                      <a:pt x="1548" y="1477"/>
                      <a:pt x="1563" y="1467"/>
                      <a:pt x="1579" y="1459"/>
                    </a:cubicBezTo>
                    <a:cubicBezTo>
                      <a:pt x="1590" y="1454"/>
                      <a:pt x="1601" y="1448"/>
                      <a:pt x="1613" y="1449"/>
                    </a:cubicBezTo>
                    <a:cubicBezTo>
                      <a:pt x="1636" y="1449"/>
                      <a:pt x="1659" y="1450"/>
                      <a:pt x="1682" y="1451"/>
                    </a:cubicBezTo>
                    <a:cubicBezTo>
                      <a:pt x="1700" y="1451"/>
                      <a:pt x="1717" y="1452"/>
                      <a:pt x="1735" y="1453"/>
                    </a:cubicBezTo>
                    <a:cubicBezTo>
                      <a:pt x="1742" y="1454"/>
                      <a:pt x="1748" y="1452"/>
                      <a:pt x="1754" y="1446"/>
                    </a:cubicBezTo>
                    <a:cubicBezTo>
                      <a:pt x="1758" y="1442"/>
                      <a:pt x="1765" y="1439"/>
                      <a:pt x="1771" y="1437"/>
                    </a:cubicBezTo>
                    <a:cubicBezTo>
                      <a:pt x="1784" y="1433"/>
                      <a:pt x="1797" y="1429"/>
                      <a:pt x="1810" y="1427"/>
                    </a:cubicBezTo>
                    <a:cubicBezTo>
                      <a:pt x="1821" y="1426"/>
                      <a:pt x="1832" y="1425"/>
                      <a:pt x="1842" y="1426"/>
                    </a:cubicBezTo>
                    <a:cubicBezTo>
                      <a:pt x="1854" y="1428"/>
                      <a:pt x="1866" y="1432"/>
                      <a:pt x="1878" y="1434"/>
                    </a:cubicBezTo>
                    <a:close/>
                    <a:moveTo>
                      <a:pt x="1914" y="2250"/>
                    </a:moveTo>
                    <a:cubicBezTo>
                      <a:pt x="1933" y="2251"/>
                      <a:pt x="1951" y="2250"/>
                      <a:pt x="1970" y="2250"/>
                    </a:cubicBezTo>
                    <a:cubicBezTo>
                      <a:pt x="1990" y="2250"/>
                      <a:pt x="2010" y="2250"/>
                      <a:pt x="2032" y="2250"/>
                    </a:cubicBezTo>
                    <a:cubicBezTo>
                      <a:pt x="2034" y="2244"/>
                      <a:pt x="2035" y="2237"/>
                      <a:pt x="2037" y="2230"/>
                    </a:cubicBezTo>
                    <a:cubicBezTo>
                      <a:pt x="2040" y="2218"/>
                      <a:pt x="2045" y="2207"/>
                      <a:pt x="2047" y="2195"/>
                    </a:cubicBezTo>
                    <a:cubicBezTo>
                      <a:pt x="2052" y="2176"/>
                      <a:pt x="2056" y="2156"/>
                      <a:pt x="2058" y="2137"/>
                    </a:cubicBezTo>
                    <a:cubicBezTo>
                      <a:pt x="2061" y="2112"/>
                      <a:pt x="2063" y="2088"/>
                      <a:pt x="2064" y="2063"/>
                    </a:cubicBezTo>
                    <a:cubicBezTo>
                      <a:pt x="2065" y="2056"/>
                      <a:pt x="2064" y="2049"/>
                      <a:pt x="2064" y="2042"/>
                    </a:cubicBezTo>
                    <a:cubicBezTo>
                      <a:pt x="2064" y="2024"/>
                      <a:pt x="2064" y="2006"/>
                      <a:pt x="2064" y="1988"/>
                    </a:cubicBezTo>
                    <a:cubicBezTo>
                      <a:pt x="2063" y="1973"/>
                      <a:pt x="2061" y="1958"/>
                      <a:pt x="2060" y="1943"/>
                    </a:cubicBezTo>
                    <a:cubicBezTo>
                      <a:pt x="2059" y="1927"/>
                      <a:pt x="2058" y="1911"/>
                      <a:pt x="2056" y="1895"/>
                    </a:cubicBezTo>
                    <a:cubicBezTo>
                      <a:pt x="2055" y="1884"/>
                      <a:pt x="2054" y="1883"/>
                      <a:pt x="2043" y="1884"/>
                    </a:cubicBezTo>
                    <a:cubicBezTo>
                      <a:pt x="2036" y="1884"/>
                      <a:pt x="2029" y="1885"/>
                      <a:pt x="2023" y="1885"/>
                    </a:cubicBezTo>
                    <a:cubicBezTo>
                      <a:pt x="2013" y="1885"/>
                      <a:pt x="2002" y="1888"/>
                      <a:pt x="1993" y="1885"/>
                    </a:cubicBezTo>
                    <a:cubicBezTo>
                      <a:pt x="1975" y="1879"/>
                      <a:pt x="1957" y="1879"/>
                      <a:pt x="1940" y="1871"/>
                    </a:cubicBezTo>
                    <a:cubicBezTo>
                      <a:pt x="1922" y="1862"/>
                      <a:pt x="1903" y="1856"/>
                      <a:pt x="1888" y="1843"/>
                    </a:cubicBezTo>
                    <a:cubicBezTo>
                      <a:pt x="1882" y="1838"/>
                      <a:pt x="1876" y="1833"/>
                      <a:pt x="1870" y="1830"/>
                    </a:cubicBezTo>
                    <a:cubicBezTo>
                      <a:pt x="1849" y="1817"/>
                      <a:pt x="1831" y="1801"/>
                      <a:pt x="1816" y="1781"/>
                    </a:cubicBezTo>
                    <a:cubicBezTo>
                      <a:pt x="1795" y="1754"/>
                      <a:pt x="1772" y="1728"/>
                      <a:pt x="1747" y="1703"/>
                    </a:cubicBezTo>
                    <a:cubicBezTo>
                      <a:pt x="1740" y="1696"/>
                      <a:pt x="1734" y="1688"/>
                      <a:pt x="1732" y="1677"/>
                    </a:cubicBezTo>
                    <a:cubicBezTo>
                      <a:pt x="1728" y="1677"/>
                      <a:pt x="1724" y="1676"/>
                      <a:pt x="1720" y="1677"/>
                    </a:cubicBezTo>
                    <a:cubicBezTo>
                      <a:pt x="1710" y="1679"/>
                      <a:pt x="1702" y="1678"/>
                      <a:pt x="1692" y="1675"/>
                    </a:cubicBezTo>
                    <a:cubicBezTo>
                      <a:pt x="1684" y="1673"/>
                      <a:pt x="1676" y="1673"/>
                      <a:pt x="1668" y="1676"/>
                    </a:cubicBezTo>
                    <a:cubicBezTo>
                      <a:pt x="1653" y="1683"/>
                      <a:pt x="1637" y="1689"/>
                      <a:pt x="1620" y="1689"/>
                    </a:cubicBezTo>
                    <a:cubicBezTo>
                      <a:pt x="1607" y="1690"/>
                      <a:pt x="1594" y="1691"/>
                      <a:pt x="1583" y="1682"/>
                    </a:cubicBezTo>
                    <a:cubicBezTo>
                      <a:pt x="1578" y="1678"/>
                      <a:pt x="1575" y="1674"/>
                      <a:pt x="1572" y="1671"/>
                    </a:cubicBezTo>
                    <a:cubicBezTo>
                      <a:pt x="1561" y="1676"/>
                      <a:pt x="1551" y="1681"/>
                      <a:pt x="1540" y="1685"/>
                    </a:cubicBezTo>
                    <a:cubicBezTo>
                      <a:pt x="1525" y="1691"/>
                      <a:pt x="1509" y="1692"/>
                      <a:pt x="1496" y="1678"/>
                    </a:cubicBezTo>
                    <a:cubicBezTo>
                      <a:pt x="1495" y="1678"/>
                      <a:pt x="1494" y="1677"/>
                      <a:pt x="1493" y="1677"/>
                    </a:cubicBezTo>
                    <a:cubicBezTo>
                      <a:pt x="1492" y="1677"/>
                      <a:pt x="1491" y="1678"/>
                      <a:pt x="1490" y="1678"/>
                    </a:cubicBezTo>
                    <a:cubicBezTo>
                      <a:pt x="1470" y="1691"/>
                      <a:pt x="1448" y="1687"/>
                      <a:pt x="1433" y="1672"/>
                    </a:cubicBezTo>
                    <a:cubicBezTo>
                      <a:pt x="1426" y="1666"/>
                      <a:pt x="1417" y="1669"/>
                      <a:pt x="1414" y="1678"/>
                    </a:cubicBezTo>
                    <a:cubicBezTo>
                      <a:pt x="1407" y="1698"/>
                      <a:pt x="1401" y="1719"/>
                      <a:pt x="1395" y="1739"/>
                    </a:cubicBezTo>
                    <a:cubicBezTo>
                      <a:pt x="1388" y="1758"/>
                      <a:pt x="1382" y="1778"/>
                      <a:pt x="1377" y="1798"/>
                    </a:cubicBezTo>
                    <a:cubicBezTo>
                      <a:pt x="1369" y="1824"/>
                      <a:pt x="1363" y="1851"/>
                      <a:pt x="1351" y="1875"/>
                    </a:cubicBezTo>
                    <a:cubicBezTo>
                      <a:pt x="1345" y="1887"/>
                      <a:pt x="1339" y="1899"/>
                      <a:pt x="1331" y="1910"/>
                    </a:cubicBezTo>
                    <a:cubicBezTo>
                      <a:pt x="1323" y="1923"/>
                      <a:pt x="1314" y="1934"/>
                      <a:pt x="1305" y="1946"/>
                    </a:cubicBezTo>
                    <a:cubicBezTo>
                      <a:pt x="1299" y="1954"/>
                      <a:pt x="1292" y="1961"/>
                      <a:pt x="1285" y="1968"/>
                    </a:cubicBezTo>
                    <a:cubicBezTo>
                      <a:pt x="1281" y="1971"/>
                      <a:pt x="1277" y="1975"/>
                      <a:pt x="1272" y="1976"/>
                    </a:cubicBezTo>
                    <a:cubicBezTo>
                      <a:pt x="1259" y="1981"/>
                      <a:pt x="1246" y="1989"/>
                      <a:pt x="1231" y="1987"/>
                    </a:cubicBezTo>
                    <a:cubicBezTo>
                      <a:pt x="1228" y="1987"/>
                      <a:pt x="1225" y="1987"/>
                      <a:pt x="1222" y="1988"/>
                    </a:cubicBezTo>
                    <a:cubicBezTo>
                      <a:pt x="1203" y="1993"/>
                      <a:pt x="1185" y="1993"/>
                      <a:pt x="1166" y="1991"/>
                    </a:cubicBezTo>
                    <a:cubicBezTo>
                      <a:pt x="1160" y="1990"/>
                      <a:pt x="1153" y="1991"/>
                      <a:pt x="1146" y="1991"/>
                    </a:cubicBezTo>
                    <a:cubicBezTo>
                      <a:pt x="1141" y="2008"/>
                      <a:pt x="1136" y="2026"/>
                      <a:pt x="1134" y="2044"/>
                    </a:cubicBezTo>
                    <a:cubicBezTo>
                      <a:pt x="1132" y="2056"/>
                      <a:pt x="1130" y="2069"/>
                      <a:pt x="1129" y="2081"/>
                    </a:cubicBezTo>
                    <a:cubicBezTo>
                      <a:pt x="1128" y="2092"/>
                      <a:pt x="1128" y="2103"/>
                      <a:pt x="1128" y="2114"/>
                    </a:cubicBezTo>
                    <a:cubicBezTo>
                      <a:pt x="1127" y="2134"/>
                      <a:pt x="1125" y="2155"/>
                      <a:pt x="1126" y="2176"/>
                    </a:cubicBezTo>
                    <a:cubicBezTo>
                      <a:pt x="1128" y="2200"/>
                      <a:pt x="1131" y="2224"/>
                      <a:pt x="1134" y="2249"/>
                    </a:cubicBezTo>
                    <a:cubicBezTo>
                      <a:pt x="1134" y="2254"/>
                      <a:pt x="1137" y="2257"/>
                      <a:pt x="1142" y="2257"/>
                    </a:cubicBezTo>
                    <a:cubicBezTo>
                      <a:pt x="1153" y="2257"/>
                      <a:pt x="1164" y="2256"/>
                      <a:pt x="1176" y="2256"/>
                    </a:cubicBezTo>
                    <a:cubicBezTo>
                      <a:pt x="1193" y="2256"/>
                      <a:pt x="1210" y="2254"/>
                      <a:pt x="1227" y="2257"/>
                    </a:cubicBezTo>
                    <a:cubicBezTo>
                      <a:pt x="1250" y="2260"/>
                      <a:pt x="1273" y="2259"/>
                      <a:pt x="1296" y="2260"/>
                    </a:cubicBezTo>
                    <a:cubicBezTo>
                      <a:pt x="1311" y="2261"/>
                      <a:pt x="1327" y="2259"/>
                      <a:pt x="1343" y="2258"/>
                    </a:cubicBezTo>
                    <a:cubicBezTo>
                      <a:pt x="1366" y="2258"/>
                      <a:pt x="1389" y="2257"/>
                      <a:pt x="1413" y="2257"/>
                    </a:cubicBezTo>
                    <a:cubicBezTo>
                      <a:pt x="1435" y="2256"/>
                      <a:pt x="1457" y="2256"/>
                      <a:pt x="1480" y="2255"/>
                    </a:cubicBezTo>
                    <a:cubicBezTo>
                      <a:pt x="1503" y="2254"/>
                      <a:pt x="1526" y="2251"/>
                      <a:pt x="1549" y="2250"/>
                    </a:cubicBezTo>
                    <a:cubicBezTo>
                      <a:pt x="1568" y="2248"/>
                      <a:pt x="1586" y="2247"/>
                      <a:pt x="1604" y="2247"/>
                    </a:cubicBezTo>
                    <a:cubicBezTo>
                      <a:pt x="1614" y="2246"/>
                      <a:pt x="1624" y="2247"/>
                      <a:pt x="1634" y="2246"/>
                    </a:cubicBezTo>
                    <a:cubicBezTo>
                      <a:pt x="1652" y="2246"/>
                      <a:pt x="1671" y="2245"/>
                      <a:pt x="1689" y="2245"/>
                    </a:cubicBezTo>
                    <a:cubicBezTo>
                      <a:pt x="1720" y="2245"/>
                      <a:pt x="1751" y="2246"/>
                      <a:pt x="1781" y="2247"/>
                    </a:cubicBezTo>
                    <a:cubicBezTo>
                      <a:pt x="1826" y="2248"/>
                      <a:pt x="1870" y="2249"/>
                      <a:pt x="1914" y="225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01" name="Freeform 35"/>
              <p:cNvSpPr>
                <a:spLocks/>
              </p:cNvSpPr>
              <p:nvPr/>
            </p:nvSpPr>
            <p:spPr bwMode="auto">
              <a:xfrm>
                <a:off x="9871843" y="2643924"/>
                <a:ext cx="19186" cy="1163932"/>
              </a:xfrm>
              <a:custGeom>
                <a:avLst/>
                <a:gdLst>
                  <a:gd name="T0" fmla="*/ 35 w 37"/>
                  <a:gd name="T1" fmla="*/ 1368 h 2232"/>
                  <a:gd name="T2" fmla="*/ 33 w 37"/>
                  <a:gd name="T3" fmla="*/ 1462 h 2232"/>
                  <a:gd name="T4" fmla="*/ 32 w 37"/>
                  <a:gd name="T5" fmla="*/ 1516 h 2232"/>
                  <a:gd name="T6" fmla="*/ 33 w 37"/>
                  <a:gd name="T7" fmla="*/ 1564 h 2232"/>
                  <a:gd name="T8" fmla="*/ 31 w 37"/>
                  <a:gd name="T9" fmla="*/ 1649 h 2232"/>
                  <a:gd name="T10" fmla="*/ 27 w 37"/>
                  <a:gd name="T11" fmla="*/ 1747 h 2232"/>
                  <a:gd name="T12" fmla="*/ 22 w 37"/>
                  <a:gd name="T13" fmla="*/ 1948 h 2232"/>
                  <a:gd name="T14" fmla="*/ 26 w 37"/>
                  <a:gd name="T15" fmla="*/ 2101 h 2232"/>
                  <a:gd name="T16" fmla="*/ 29 w 37"/>
                  <a:gd name="T17" fmla="*/ 2205 h 2232"/>
                  <a:gd name="T18" fmla="*/ 21 w 37"/>
                  <a:gd name="T19" fmla="*/ 2232 h 2232"/>
                  <a:gd name="T20" fmla="*/ 9 w 37"/>
                  <a:gd name="T21" fmla="*/ 2224 h 2232"/>
                  <a:gd name="T22" fmla="*/ 8 w 37"/>
                  <a:gd name="T23" fmla="*/ 2127 h 2232"/>
                  <a:gd name="T24" fmla="*/ 4 w 37"/>
                  <a:gd name="T25" fmla="*/ 2016 h 2232"/>
                  <a:gd name="T26" fmla="*/ 4 w 37"/>
                  <a:gd name="T27" fmla="*/ 1927 h 2232"/>
                  <a:gd name="T28" fmla="*/ 5 w 37"/>
                  <a:gd name="T29" fmla="*/ 1867 h 2232"/>
                  <a:gd name="T30" fmla="*/ 10 w 37"/>
                  <a:gd name="T31" fmla="*/ 1732 h 2232"/>
                  <a:gd name="T32" fmla="*/ 14 w 37"/>
                  <a:gd name="T33" fmla="*/ 1602 h 2232"/>
                  <a:gd name="T34" fmla="*/ 14 w 37"/>
                  <a:gd name="T35" fmla="*/ 1522 h 2232"/>
                  <a:gd name="T36" fmla="*/ 15 w 37"/>
                  <a:gd name="T37" fmla="*/ 1433 h 2232"/>
                  <a:gd name="T38" fmla="*/ 16 w 37"/>
                  <a:gd name="T39" fmla="*/ 1333 h 2232"/>
                  <a:gd name="T40" fmla="*/ 15 w 37"/>
                  <a:gd name="T41" fmla="*/ 1239 h 2232"/>
                  <a:gd name="T42" fmla="*/ 11 w 37"/>
                  <a:gd name="T43" fmla="*/ 1161 h 2232"/>
                  <a:gd name="T44" fmla="*/ 7 w 37"/>
                  <a:gd name="T45" fmla="*/ 1070 h 2232"/>
                  <a:gd name="T46" fmla="*/ 7 w 37"/>
                  <a:gd name="T47" fmla="*/ 985 h 2232"/>
                  <a:gd name="T48" fmla="*/ 5 w 37"/>
                  <a:gd name="T49" fmla="*/ 908 h 2232"/>
                  <a:gd name="T50" fmla="*/ 2 w 37"/>
                  <a:gd name="T51" fmla="*/ 784 h 2232"/>
                  <a:gd name="T52" fmla="*/ 1 w 37"/>
                  <a:gd name="T53" fmla="*/ 727 h 2232"/>
                  <a:gd name="T54" fmla="*/ 2 w 37"/>
                  <a:gd name="T55" fmla="*/ 649 h 2232"/>
                  <a:gd name="T56" fmla="*/ 7 w 37"/>
                  <a:gd name="T57" fmla="*/ 520 h 2232"/>
                  <a:gd name="T58" fmla="*/ 9 w 37"/>
                  <a:gd name="T59" fmla="*/ 423 h 2232"/>
                  <a:gd name="T60" fmla="*/ 3 w 37"/>
                  <a:gd name="T61" fmla="*/ 284 h 2232"/>
                  <a:gd name="T62" fmla="*/ 3 w 37"/>
                  <a:gd name="T63" fmla="*/ 215 h 2232"/>
                  <a:gd name="T64" fmla="*/ 5 w 37"/>
                  <a:gd name="T65" fmla="*/ 151 h 2232"/>
                  <a:gd name="T66" fmla="*/ 7 w 37"/>
                  <a:gd name="T67" fmla="*/ 55 h 2232"/>
                  <a:gd name="T68" fmla="*/ 6 w 37"/>
                  <a:gd name="T69" fmla="*/ 29 h 2232"/>
                  <a:gd name="T70" fmla="*/ 23 w 37"/>
                  <a:gd name="T71" fmla="*/ 8 h 2232"/>
                  <a:gd name="T72" fmla="*/ 23 w 37"/>
                  <a:gd name="T73" fmla="*/ 41 h 2232"/>
                  <a:gd name="T74" fmla="*/ 24 w 37"/>
                  <a:gd name="T75" fmla="*/ 138 h 2232"/>
                  <a:gd name="T76" fmla="*/ 21 w 37"/>
                  <a:gd name="T77" fmla="*/ 265 h 2232"/>
                  <a:gd name="T78" fmla="*/ 24 w 37"/>
                  <a:gd name="T79" fmla="*/ 359 h 2232"/>
                  <a:gd name="T80" fmla="*/ 24 w 37"/>
                  <a:gd name="T81" fmla="*/ 508 h 2232"/>
                  <a:gd name="T82" fmla="*/ 18 w 37"/>
                  <a:gd name="T83" fmla="*/ 674 h 2232"/>
                  <a:gd name="T84" fmla="*/ 20 w 37"/>
                  <a:gd name="T85" fmla="*/ 774 h 2232"/>
                  <a:gd name="T86" fmla="*/ 22 w 37"/>
                  <a:gd name="T87" fmla="*/ 833 h 2232"/>
                  <a:gd name="T88" fmla="*/ 24 w 37"/>
                  <a:gd name="T89" fmla="*/ 941 h 2232"/>
                  <a:gd name="T90" fmla="*/ 27 w 37"/>
                  <a:gd name="T91" fmla="*/ 1077 h 2232"/>
                  <a:gd name="T92" fmla="*/ 35 w 37"/>
                  <a:gd name="T93" fmla="*/ 1224 h 2232"/>
                  <a:gd name="T94" fmla="*/ 36 w 37"/>
                  <a:gd name="T95" fmla="*/ 1308 h 223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37" h="2232">
                    <a:moveTo>
                      <a:pt x="36" y="1308"/>
                    </a:moveTo>
                    <a:cubicBezTo>
                      <a:pt x="37" y="1328"/>
                      <a:pt x="32" y="1348"/>
                      <a:pt x="35" y="1368"/>
                    </a:cubicBezTo>
                    <a:cubicBezTo>
                      <a:pt x="37" y="1381"/>
                      <a:pt x="34" y="1396"/>
                      <a:pt x="34" y="1410"/>
                    </a:cubicBezTo>
                    <a:cubicBezTo>
                      <a:pt x="33" y="1427"/>
                      <a:pt x="33" y="1445"/>
                      <a:pt x="33" y="1462"/>
                    </a:cubicBezTo>
                    <a:cubicBezTo>
                      <a:pt x="32" y="1477"/>
                      <a:pt x="32" y="1492"/>
                      <a:pt x="32" y="1507"/>
                    </a:cubicBezTo>
                    <a:cubicBezTo>
                      <a:pt x="32" y="1510"/>
                      <a:pt x="32" y="1513"/>
                      <a:pt x="32" y="1516"/>
                    </a:cubicBezTo>
                    <a:cubicBezTo>
                      <a:pt x="32" y="1522"/>
                      <a:pt x="32" y="1528"/>
                      <a:pt x="33" y="1533"/>
                    </a:cubicBezTo>
                    <a:cubicBezTo>
                      <a:pt x="33" y="1543"/>
                      <a:pt x="33" y="1554"/>
                      <a:pt x="33" y="1564"/>
                    </a:cubicBezTo>
                    <a:cubicBezTo>
                      <a:pt x="33" y="1573"/>
                      <a:pt x="32" y="1582"/>
                      <a:pt x="32" y="1591"/>
                    </a:cubicBezTo>
                    <a:cubicBezTo>
                      <a:pt x="31" y="1610"/>
                      <a:pt x="31" y="1630"/>
                      <a:pt x="31" y="1649"/>
                    </a:cubicBezTo>
                    <a:cubicBezTo>
                      <a:pt x="30" y="1667"/>
                      <a:pt x="30" y="1684"/>
                      <a:pt x="29" y="1702"/>
                    </a:cubicBezTo>
                    <a:cubicBezTo>
                      <a:pt x="28" y="1717"/>
                      <a:pt x="27" y="1732"/>
                      <a:pt x="27" y="1747"/>
                    </a:cubicBezTo>
                    <a:cubicBezTo>
                      <a:pt x="26" y="1784"/>
                      <a:pt x="24" y="1820"/>
                      <a:pt x="23" y="1857"/>
                    </a:cubicBezTo>
                    <a:cubicBezTo>
                      <a:pt x="22" y="1888"/>
                      <a:pt x="22" y="1918"/>
                      <a:pt x="22" y="1948"/>
                    </a:cubicBezTo>
                    <a:cubicBezTo>
                      <a:pt x="22" y="1974"/>
                      <a:pt x="23" y="2000"/>
                      <a:pt x="24" y="2027"/>
                    </a:cubicBezTo>
                    <a:cubicBezTo>
                      <a:pt x="24" y="2051"/>
                      <a:pt x="25" y="2076"/>
                      <a:pt x="26" y="2101"/>
                    </a:cubicBezTo>
                    <a:cubicBezTo>
                      <a:pt x="27" y="2117"/>
                      <a:pt x="28" y="2133"/>
                      <a:pt x="29" y="2149"/>
                    </a:cubicBezTo>
                    <a:cubicBezTo>
                      <a:pt x="29" y="2168"/>
                      <a:pt x="29" y="2187"/>
                      <a:pt x="29" y="2205"/>
                    </a:cubicBezTo>
                    <a:cubicBezTo>
                      <a:pt x="29" y="2211"/>
                      <a:pt x="29" y="2217"/>
                      <a:pt x="29" y="2223"/>
                    </a:cubicBezTo>
                    <a:cubicBezTo>
                      <a:pt x="29" y="2230"/>
                      <a:pt x="28" y="2232"/>
                      <a:pt x="21" y="2232"/>
                    </a:cubicBezTo>
                    <a:cubicBezTo>
                      <a:pt x="20" y="2232"/>
                      <a:pt x="18" y="2232"/>
                      <a:pt x="17" y="2232"/>
                    </a:cubicBezTo>
                    <a:cubicBezTo>
                      <a:pt x="12" y="2232"/>
                      <a:pt x="10" y="2229"/>
                      <a:pt x="9" y="2224"/>
                    </a:cubicBezTo>
                    <a:cubicBezTo>
                      <a:pt x="9" y="2216"/>
                      <a:pt x="9" y="2209"/>
                      <a:pt x="9" y="2201"/>
                    </a:cubicBezTo>
                    <a:cubicBezTo>
                      <a:pt x="9" y="2176"/>
                      <a:pt x="8" y="2152"/>
                      <a:pt x="8" y="2127"/>
                    </a:cubicBezTo>
                    <a:cubicBezTo>
                      <a:pt x="8" y="2109"/>
                      <a:pt x="7" y="2090"/>
                      <a:pt x="7" y="2072"/>
                    </a:cubicBezTo>
                    <a:cubicBezTo>
                      <a:pt x="6" y="2053"/>
                      <a:pt x="4" y="2035"/>
                      <a:pt x="4" y="2016"/>
                    </a:cubicBezTo>
                    <a:cubicBezTo>
                      <a:pt x="5" y="1993"/>
                      <a:pt x="0" y="1970"/>
                      <a:pt x="4" y="1946"/>
                    </a:cubicBezTo>
                    <a:cubicBezTo>
                      <a:pt x="5" y="1940"/>
                      <a:pt x="4" y="1933"/>
                      <a:pt x="4" y="1927"/>
                    </a:cubicBezTo>
                    <a:cubicBezTo>
                      <a:pt x="4" y="1913"/>
                      <a:pt x="3" y="1900"/>
                      <a:pt x="3" y="1887"/>
                    </a:cubicBezTo>
                    <a:cubicBezTo>
                      <a:pt x="3" y="1880"/>
                      <a:pt x="5" y="1874"/>
                      <a:pt x="5" y="1867"/>
                    </a:cubicBezTo>
                    <a:cubicBezTo>
                      <a:pt x="6" y="1834"/>
                      <a:pt x="7" y="1800"/>
                      <a:pt x="8" y="1767"/>
                    </a:cubicBezTo>
                    <a:cubicBezTo>
                      <a:pt x="8" y="1755"/>
                      <a:pt x="10" y="1743"/>
                      <a:pt x="10" y="1732"/>
                    </a:cubicBezTo>
                    <a:cubicBezTo>
                      <a:pt x="11" y="1709"/>
                      <a:pt x="11" y="1687"/>
                      <a:pt x="11" y="1665"/>
                    </a:cubicBezTo>
                    <a:cubicBezTo>
                      <a:pt x="12" y="1644"/>
                      <a:pt x="13" y="1623"/>
                      <a:pt x="14" y="1602"/>
                    </a:cubicBezTo>
                    <a:cubicBezTo>
                      <a:pt x="14" y="1596"/>
                      <a:pt x="13" y="1591"/>
                      <a:pt x="13" y="1585"/>
                    </a:cubicBezTo>
                    <a:cubicBezTo>
                      <a:pt x="13" y="1564"/>
                      <a:pt x="14" y="1543"/>
                      <a:pt x="14" y="1522"/>
                    </a:cubicBezTo>
                    <a:cubicBezTo>
                      <a:pt x="14" y="1506"/>
                      <a:pt x="13" y="1489"/>
                      <a:pt x="13" y="1473"/>
                    </a:cubicBezTo>
                    <a:cubicBezTo>
                      <a:pt x="13" y="1460"/>
                      <a:pt x="15" y="1446"/>
                      <a:pt x="15" y="1433"/>
                    </a:cubicBezTo>
                    <a:cubicBezTo>
                      <a:pt x="15" y="1421"/>
                      <a:pt x="15" y="1408"/>
                      <a:pt x="15" y="1396"/>
                    </a:cubicBezTo>
                    <a:cubicBezTo>
                      <a:pt x="15" y="1375"/>
                      <a:pt x="16" y="1354"/>
                      <a:pt x="16" y="1333"/>
                    </a:cubicBezTo>
                    <a:cubicBezTo>
                      <a:pt x="17" y="1328"/>
                      <a:pt x="17" y="1324"/>
                      <a:pt x="17" y="1319"/>
                    </a:cubicBezTo>
                    <a:cubicBezTo>
                      <a:pt x="16" y="1293"/>
                      <a:pt x="16" y="1266"/>
                      <a:pt x="15" y="1239"/>
                    </a:cubicBezTo>
                    <a:cubicBezTo>
                      <a:pt x="15" y="1236"/>
                      <a:pt x="14" y="1232"/>
                      <a:pt x="14" y="1228"/>
                    </a:cubicBezTo>
                    <a:cubicBezTo>
                      <a:pt x="16" y="1205"/>
                      <a:pt x="12" y="1183"/>
                      <a:pt x="11" y="1161"/>
                    </a:cubicBezTo>
                    <a:cubicBezTo>
                      <a:pt x="10" y="1144"/>
                      <a:pt x="11" y="1127"/>
                      <a:pt x="10" y="1110"/>
                    </a:cubicBezTo>
                    <a:cubicBezTo>
                      <a:pt x="10" y="1097"/>
                      <a:pt x="8" y="1084"/>
                      <a:pt x="7" y="1070"/>
                    </a:cubicBezTo>
                    <a:cubicBezTo>
                      <a:pt x="7" y="1059"/>
                      <a:pt x="7" y="1047"/>
                      <a:pt x="7" y="1035"/>
                    </a:cubicBezTo>
                    <a:cubicBezTo>
                      <a:pt x="7" y="1018"/>
                      <a:pt x="7" y="1002"/>
                      <a:pt x="7" y="985"/>
                    </a:cubicBezTo>
                    <a:cubicBezTo>
                      <a:pt x="7" y="965"/>
                      <a:pt x="8" y="944"/>
                      <a:pt x="8" y="924"/>
                    </a:cubicBezTo>
                    <a:cubicBezTo>
                      <a:pt x="8" y="919"/>
                      <a:pt x="6" y="913"/>
                      <a:pt x="5" y="908"/>
                    </a:cubicBezTo>
                    <a:cubicBezTo>
                      <a:pt x="5" y="883"/>
                      <a:pt x="5" y="858"/>
                      <a:pt x="4" y="833"/>
                    </a:cubicBezTo>
                    <a:cubicBezTo>
                      <a:pt x="4" y="817"/>
                      <a:pt x="3" y="800"/>
                      <a:pt x="2" y="784"/>
                    </a:cubicBezTo>
                    <a:cubicBezTo>
                      <a:pt x="2" y="780"/>
                      <a:pt x="2" y="776"/>
                      <a:pt x="2" y="772"/>
                    </a:cubicBezTo>
                    <a:cubicBezTo>
                      <a:pt x="3" y="757"/>
                      <a:pt x="3" y="742"/>
                      <a:pt x="1" y="727"/>
                    </a:cubicBezTo>
                    <a:cubicBezTo>
                      <a:pt x="0" y="722"/>
                      <a:pt x="1" y="716"/>
                      <a:pt x="1" y="711"/>
                    </a:cubicBezTo>
                    <a:cubicBezTo>
                      <a:pt x="1" y="690"/>
                      <a:pt x="2" y="669"/>
                      <a:pt x="2" y="649"/>
                    </a:cubicBezTo>
                    <a:cubicBezTo>
                      <a:pt x="2" y="628"/>
                      <a:pt x="2" y="607"/>
                      <a:pt x="3" y="585"/>
                    </a:cubicBezTo>
                    <a:cubicBezTo>
                      <a:pt x="3" y="564"/>
                      <a:pt x="6" y="542"/>
                      <a:pt x="7" y="520"/>
                    </a:cubicBezTo>
                    <a:cubicBezTo>
                      <a:pt x="7" y="505"/>
                      <a:pt x="7" y="490"/>
                      <a:pt x="8" y="474"/>
                    </a:cubicBezTo>
                    <a:cubicBezTo>
                      <a:pt x="8" y="457"/>
                      <a:pt x="9" y="440"/>
                      <a:pt x="9" y="423"/>
                    </a:cubicBezTo>
                    <a:cubicBezTo>
                      <a:pt x="10" y="416"/>
                      <a:pt x="8" y="409"/>
                      <a:pt x="8" y="402"/>
                    </a:cubicBezTo>
                    <a:cubicBezTo>
                      <a:pt x="9" y="363"/>
                      <a:pt x="6" y="324"/>
                      <a:pt x="3" y="284"/>
                    </a:cubicBezTo>
                    <a:cubicBezTo>
                      <a:pt x="3" y="276"/>
                      <a:pt x="3" y="267"/>
                      <a:pt x="3" y="259"/>
                    </a:cubicBezTo>
                    <a:cubicBezTo>
                      <a:pt x="3" y="244"/>
                      <a:pt x="3" y="229"/>
                      <a:pt x="3" y="215"/>
                    </a:cubicBezTo>
                    <a:cubicBezTo>
                      <a:pt x="3" y="206"/>
                      <a:pt x="3" y="198"/>
                      <a:pt x="3" y="190"/>
                    </a:cubicBezTo>
                    <a:cubicBezTo>
                      <a:pt x="4" y="177"/>
                      <a:pt x="4" y="164"/>
                      <a:pt x="5" y="151"/>
                    </a:cubicBezTo>
                    <a:cubicBezTo>
                      <a:pt x="6" y="140"/>
                      <a:pt x="9" y="128"/>
                      <a:pt x="9" y="116"/>
                    </a:cubicBezTo>
                    <a:cubicBezTo>
                      <a:pt x="8" y="96"/>
                      <a:pt x="7" y="75"/>
                      <a:pt x="7" y="55"/>
                    </a:cubicBezTo>
                    <a:cubicBezTo>
                      <a:pt x="7" y="49"/>
                      <a:pt x="7" y="44"/>
                      <a:pt x="7" y="39"/>
                    </a:cubicBezTo>
                    <a:cubicBezTo>
                      <a:pt x="7" y="35"/>
                      <a:pt x="6" y="32"/>
                      <a:pt x="6" y="29"/>
                    </a:cubicBezTo>
                    <a:cubicBezTo>
                      <a:pt x="6" y="21"/>
                      <a:pt x="6" y="13"/>
                      <a:pt x="6" y="4"/>
                    </a:cubicBezTo>
                    <a:cubicBezTo>
                      <a:pt x="16" y="0"/>
                      <a:pt x="21" y="0"/>
                      <a:pt x="23" y="8"/>
                    </a:cubicBezTo>
                    <a:cubicBezTo>
                      <a:pt x="23" y="9"/>
                      <a:pt x="24" y="11"/>
                      <a:pt x="24" y="13"/>
                    </a:cubicBezTo>
                    <a:cubicBezTo>
                      <a:pt x="24" y="22"/>
                      <a:pt x="23" y="31"/>
                      <a:pt x="23" y="41"/>
                    </a:cubicBezTo>
                    <a:cubicBezTo>
                      <a:pt x="23" y="52"/>
                      <a:pt x="24" y="62"/>
                      <a:pt x="24" y="73"/>
                    </a:cubicBezTo>
                    <a:cubicBezTo>
                      <a:pt x="25" y="95"/>
                      <a:pt x="26" y="116"/>
                      <a:pt x="24" y="138"/>
                    </a:cubicBezTo>
                    <a:cubicBezTo>
                      <a:pt x="22" y="161"/>
                      <a:pt x="20" y="184"/>
                      <a:pt x="22" y="208"/>
                    </a:cubicBezTo>
                    <a:cubicBezTo>
                      <a:pt x="23" y="227"/>
                      <a:pt x="20" y="246"/>
                      <a:pt x="21" y="265"/>
                    </a:cubicBezTo>
                    <a:cubicBezTo>
                      <a:pt x="23" y="282"/>
                      <a:pt x="23" y="299"/>
                      <a:pt x="24" y="316"/>
                    </a:cubicBezTo>
                    <a:cubicBezTo>
                      <a:pt x="24" y="330"/>
                      <a:pt x="24" y="344"/>
                      <a:pt x="24" y="359"/>
                    </a:cubicBezTo>
                    <a:cubicBezTo>
                      <a:pt x="25" y="373"/>
                      <a:pt x="25" y="387"/>
                      <a:pt x="26" y="401"/>
                    </a:cubicBezTo>
                    <a:cubicBezTo>
                      <a:pt x="26" y="437"/>
                      <a:pt x="27" y="473"/>
                      <a:pt x="24" y="508"/>
                    </a:cubicBezTo>
                    <a:cubicBezTo>
                      <a:pt x="22" y="532"/>
                      <a:pt x="22" y="556"/>
                      <a:pt x="21" y="580"/>
                    </a:cubicBezTo>
                    <a:cubicBezTo>
                      <a:pt x="20" y="611"/>
                      <a:pt x="18" y="643"/>
                      <a:pt x="18" y="674"/>
                    </a:cubicBezTo>
                    <a:cubicBezTo>
                      <a:pt x="17" y="695"/>
                      <a:pt x="19" y="716"/>
                      <a:pt x="20" y="737"/>
                    </a:cubicBezTo>
                    <a:cubicBezTo>
                      <a:pt x="20" y="750"/>
                      <a:pt x="20" y="762"/>
                      <a:pt x="20" y="774"/>
                    </a:cubicBezTo>
                    <a:cubicBezTo>
                      <a:pt x="20" y="782"/>
                      <a:pt x="21" y="790"/>
                      <a:pt x="21" y="798"/>
                    </a:cubicBezTo>
                    <a:cubicBezTo>
                      <a:pt x="21" y="810"/>
                      <a:pt x="22" y="822"/>
                      <a:pt x="22" y="833"/>
                    </a:cubicBezTo>
                    <a:cubicBezTo>
                      <a:pt x="23" y="847"/>
                      <a:pt x="24" y="862"/>
                      <a:pt x="24" y="876"/>
                    </a:cubicBezTo>
                    <a:cubicBezTo>
                      <a:pt x="25" y="898"/>
                      <a:pt x="25" y="919"/>
                      <a:pt x="24" y="941"/>
                    </a:cubicBezTo>
                    <a:cubicBezTo>
                      <a:pt x="23" y="978"/>
                      <a:pt x="24" y="1016"/>
                      <a:pt x="26" y="1054"/>
                    </a:cubicBezTo>
                    <a:cubicBezTo>
                      <a:pt x="27" y="1061"/>
                      <a:pt x="26" y="1069"/>
                      <a:pt x="27" y="1077"/>
                    </a:cubicBezTo>
                    <a:cubicBezTo>
                      <a:pt x="28" y="1104"/>
                      <a:pt x="30" y="1131"/>
                      <a:pt x="31" y="1158"/>
                    </a:cubicBezTo>
                    <a:cubicBezTo>
                      <a:pt x="32" y="1180"/>
                      <a:pt x="34" y="1202"/>
                      <a:pt x="35" y="1224"/>
                    </a:cubicBezTo>
                    <a:cubicBezTo>
                      <a:pt x="35" y="1238"/>
                      <a:pt x="37" y="1252"/>
                      <a:pt x="36" y="1266"/>
                    </a:cubicBezTo>
                    <a:cubicBezTo>
                      <a:pt x="35" y="1280"/>
                      <a:pt x="35" y="1294"/>
                      <a:pt x="36" y="1308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sp>
          <p:nvSpPr>
            <p:cNvPr id="1103" name="Freeform 5"/>
            <p:cNvSpPr>
              <a:spLocks noEditPoints="1"/>
            </p:cNvSpPr>
            <p:nvPr/>
          </p:nvSpPr>
          <p:spPr bwMode="auto">
            <a:xfrm>
              <a:off x="11965616" y="2445472"/>
              <a:ext cx="2565098" cy="1435490"/>
            </a:xfrm>
            <a:custGeom>
              <a:avLst/>
              <a:gdLst>
                <a:gd name="T0" fmla="*/ 1032 w 1391"/>
                <a:gd name="T1" fmla="*/ 526 h 777"/>
                <a:gd name="T2" fmla="*/ 940 w 1391"/>
                <a:gd name="T3" fmla="*/ 477 h 777"/>
                <a:gd name="T4" fmla="*/ 891 w 1391"/>
                <a:gd name="T5" fmla="*/ 541 h 777"/>
                <a:gd name="T6" fmla="*/ 529 w 1391"/>
                <a:gd name="T7" fmla="*/ 455 h 777"/>
                <a:gd name="T8" fmla="*/ 446 w 1391"/>
                <a:gd name="T9" fmla="*/ 768 h 777"/>
                <a:gd name="T10" fmla="*/ 260 w 1391"/>
                <a:gd name="T11" fmla="*/ 644 h 777"/>
                <a:gd name="T12" fmla="*/ 53 w 1391"/>
                <a:gd name="T13" fmla="*/ 622 h 777"/>
                <a:gd name="T14" fmla="*/ 49 w 1391"/>
                <a:gd name="T15" fmla="*/ 524 h 777"/>
                <a:gd name="T16" fmla="*/ 164 w 1391"/>
                <a:gd name="T17" fmla="*/ 30 h 777"/>
                <a:gd name="T18" fmla="*/ 217 w 1391"/>
                <a:gd name="T19" fmla="*/ 210 h 777"/>
                <a:gd name="T20" fmla="*/ 481 w 1391"/>
                <a:gd name="T21" fmla="*/ 294 h 777"/>
                <a:gd name="T22" fmla="*/ 668 w 1391"/>
                <a:gd name="T23" fmla="*/ 322 h 777"/>
                <a:gd name="T24" fmla="*/ 1029 w 1391"/>
                <a:gd name="T25" fmla="*/ 356 h 777"/>
                <a:gd name="T26" fmla="*/ 1088 w 1391"/>
                <a:gd name="T27" fmla="*/ 117 h 777"/>
                <a:gd name="T28" fmla="*/ 1287 w 1391"/>
                <a:gd name="T29" fmla="*/ 3 h 777"/>
                <a:gd name="T30" fmla="*/ 1254 w 1391"/>
                <a:gd name="T31" fmla="*/ 167 h 777"/>
                <a:gd name="T32" fmla="*/ 1357 w 1391"/>
                <a:gd name="T33" fmla="*/ 457 h 777"/>
                <a:gd name="T34" fmla="*/ 1323 w 1391"/>
                <a:gd name="T35" fmla="*/ 579 h 777"/>
                <a:gd name="T36" fmla="*/ 1115 w 1391"/>
                <a:gd name="T37" fmla="*/ 617 h 777"/>
                <a:gd name="T38" fmla="*/ 1153 w 1391"/>
                <a:gd name="T39" fmla="*/ 442 h 777"/>
                <a:gd name="T40" fmla="*/ 1341 w 1391"/>
                <a:gd name="T41" fmla="*/ 390 h 777"/>
                <a:gd name="T42" fmla="*/ 1209 w 1391"/>
                <a:gd name="T43" fmla="*/ 253 h 777"/>
                <a:gd name="T44" fmla="*/ 1237 w 1391"/>
                <a:gd name="T45" fmla="*/ 391 h 777"/>
                <a:gd name="T46" fmla="*/ 201 w 1391"/>
                <a:gd name="T47" fmla="*/ 548 h 777"/>
                <a:gd name="T48" fmla="*/ 309 w 1391"/>
                <a:gd name="T49" fmla="*/ 459 h 777"/>
                <a:gd name="T50" fmla="*/ 369 w 1391"/>
                <a:gd name="T51" fmla="*/ 336 h 777"/>
                <a:gd name="T52" fmla="*/ 111 w 1391"/>
                <a:gd name="T53" fmla="*/ 249 h 777"/>
                <a:gd name="T54" fmla="*/ 855 w 1391"/>
                <a:gd name="T55" fmla="*/ 412 h 777"/>
                <a:gd name="T56" fmla="*/ 547 w 1391"/>
                <a:gd name="T57" fmla="*/ 413 h 777"/>
                <a:gd name="T58" fmla="*/ 435 w 1391"/>
                <a:gd name="T59" fmla="*/ 450 h 777"/>
                <a:gd name="T60" fmla="*/ 1014 w 1391"/>
                <a:gd name="T61" fmla="*/ 430 h 777"/>
                <a:gd name="T62" fmla="*/ 193 w 1391"/>
                <a:gd name="T63" fmla="*/ 143 h 777"/>
                <a:gd name="T64" fmla="*/ 1282 w 1391"/>
                <a:gd name="T65" fmla="*/ 96 h 777"/>
                <a:gd name="T66" fmla="*/ 1181 w 1391"/>
                <a:gd name="T67" fmla="*/ 93 h 777"/>
                <a:gd name="T68" fmla="*/ 1106 w 1391"/>
                <a:gd name="T69" fmla="*/ 669 h 777"/>
                <a:gd name="T70" fmla="*/ 395 w 1391"/>
                <a:gd name="T71" fmla="*/ 475 h 777"/>
                <a:gd name="T72" fmla="*/ 208 w 1391"/>
                <a:gd name="T73" fmla="*/ 413 h 777"/>
                <a:gd name="T74" fmla="*/ 399 w 1391"/>
                <a:gd name="T75" fmla="*/ 523 h 777"/>
                <a:gd name="T76" fmla="*/ 440 w 1391"/>
                <a:gd name="T77" fmla="*/ 539 h 777"/>
                <a:gd name="T78" fmla="*/ 896 w 1391"/>
                <a:gd name="T79" fmla="*/ 561 h 777"/>
                <a:gd name="T80" fmla="*/ 1202 w 1391"/>
                <a:gd name="T81" fmla="*/ 126 h 777"/>
                <a:gd name="T82" fmla="*/ 1129 w 1391"/>
                <a:gd name="T83" fmla="*/ 175 h 777"/>
                <a:gd name="T84" fmla="*/ 144 w 1391"/>
                <a:gd name="T85" fmla="*/ 204 h 777"/>
                <a:gd name="T86" fmla="*/ 242 w 1391"/>
                <a:gd name="T87" fmla="*/ 551 h 777"/>
                <a:gd name="T88" fmla="*/ 1118 w 1391"/>
                <a:gd name="T89" fmla="*/ 221 h 777"/>
                <a:gd name="T90" fmla="*/ 1141 w 1391"/>
                <a:gd name="T91" fmla="*/ 765 h 777"/>
                <a:gd name="T92" fmla="*/ 1389 w 1391"/>
                <a:gd name="T93" fmla="*/ 612 h 777"/>
                <a:gd name="T94" fmla="*/ 218 w 1391"/>
                <a:gd name="T95" fmla="*/ 596 h 777"/>
                <a:gd name="T96" fmla="*/ 979 w 1391"/>
                <a:gd name="T97" fmla="*/ 729 h 777"/>
                <a:gd name="T98" fmla="*/ 1308 w 1391"/>
                <a:gd name="T99" fmla="*/ 130 h 777"/>
                <a:gd name="T100" fmla="*/ 1108 w 1391"/>
                <a:gd name="T101" fmla="*/ 147 h 777"/>
                <a:gd name="T102" fmla="*/ 1089 w 1391"/>
                <a:gd name="T103" fmla="*/ 126 h 777"/>
                <a:gd name="T104" fmla="*/ 567 w 1391"/>
                <a:gd name="T105" fmla="*/ 407 h 777"/>
                <a:gd name="T106" fmla="*/ 982 w 1391"/>
                <a:gd name="T107" fmla="*/ 406 h 777"/>
                <a:gd name="T108" fmla="*/ 487 w 1391"/>
                <a:gd name="T109" fmla="*/ 333 h 777"/>
                <a:gd name="T110" fmla="*/ 1386 w 1391"/>
                <a:gd name="T111" fmla="*/ 544 h 777"/>
                <a:gd name="T112" fmla="*/ 395 w 1391"/>
                <a:gd name="T113" fmla="*/ 723 h 777"/>
                <a:gd name="T114" fmla="*/ 374 w 1391"/>
                <a:gd name="T115" fmla="*/ 318 h 777"/>
                <a:gd name="T116" fmla="*/ 1109 w 1391"/>
                <a:gd name="T117" fmla="*/ 207 h 777"/>
                <a:gd name="T118" fmla="*/ 1139 w 1391"/>
                <a:gd name="T119" fmla="*/ 572 h 777"/>
                <a:gd name="T120" fmla="*/ 435 w 1391"/>
                <a:gd name="T121" fmla="*/ 203 h 777"/>
                <a:gd name="T122" fmla="*/ 1285 w 1391"/>
                <a:gd name="T123" fmla="*/ 68 h 7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391" h="777">
                  <a:moveTo>
                    <a:pt x="1109" y="701"/>
                  </a:moveTo>
                  <a:cubicBezTo>
                    <a:pt x="1114" y="702"/>
                    <a:pt x="1114" y="702"/>
                    <a:pt x="1114" y="707"/>
                  </a:cubicBezTo>
                  <a:cubicBezTo>
                    <a:pt x="1113" y="713"/>
                    <a:pt x="1113" y="718"/>
                    <a:pt x="1113" y="724"/>
                  </a:cubicBezTo>
                  <a:cubicBezTo>
                    <a:pt x="1113" y="728"/>
                    <a:pt x="1113" y="732"/>
                    <a:pt x="1113" y="735"/>
                  </a:cubicBezTo>
                  <a:cubicBezTo>
                    <a:pt x="1112" y="742"/>
                    <a:pt x="1112" y="748"/>
                    <a:pt x="1111" y="755"/>
                  </a:cubicBezTo>
                  <a:cubicBezTo>
                    <a:pt x="1111" y="756"/>
                    <a:pt x="1111" y="758"/>
                    <a:pt x="1109" y="758"/>
                  </a:cubicBezTo>
                  <a:cubicBezTo>
                    <a:pt x="1105" y="759"/>
                    <a:pt x="1102" y="760"/>
                    <a:pt x="1098" y="760"/>
                  </a:cubicBezTo>
                  <a:cubicBezTo>
                    <a:pt x="1090" y="761"/>
                    <a:pt x="1082" y="761"/>
                    <a:pt x="1074" y="762"/>
                  </a:cubicBezTo>
                  <a:cubicBezTo>
                    <a:pt x="1071" y="762"/>
                    <a:pt x="1068" y="762"/>
                    <a:pt x="1065" y="762"/>
                  </a:cubicBezTo>
                  <a:cubicBezTo>
                    <a:pt x="1062" y="762"/>
                    <a:pt x="1060" y="762"/>
                    <a:pt x="1058" y="762"/>
                  </a:cubicBezTo>
                  <a:cubicBezTo>
                    <a:pt x="1057" y="762"/>
                    <a:pt x="1057" y="762"/>
                    <a:pt x="1056" y="762"/>
                  </a:cubicBezTo>
                  <a:cubicBezTo>
                    <a:pt x="1049" y="762"/>
                    <a:pt x="1042" y="761"/>
                    <a:pt x="1034" y="761"/>
                  </a:cubicBezTo>
                  <a:cubicBezTo>
                    <a:pt x="1032" y="761"/>
                    <a:pt x="1029" y="760"/>
                    <a:pt x="1026" y="760"/>
                  </a:cubicBezTo>
                  <a:cubicBezTo>
                    <a:pt x="1024" y="760"/>
                    <a:pt x="1022" y="760"/>
                    <a:pt x="1020" y="760"/>
                  </a:cubicBezTo>
                  <a:cubicBezTo>
                    <a:pt x="1017" y="759"/>
                    <a:pt x="1015" y="759"/>
                    <a:pt x="1012" y="758"/>
                  </a:cubicBezTo>
                  <a:cubicBezTo>
                    <a:pt x="1005" y="756"/>
                    <a:pt x="998" y="756"/>
                    <a:pt x="992" y="756"/>
                  </a:cubicBezTo>
                  <a:cubicBezTo>
                    <a:pt x="990" y="756"/>
                    <a:pt x="988" y="757"/>
                    <a:pt x="986" y="757"/>
                  </a:cubicBezTo>
                  <a:cubicBezTo>
                    <a:pt x="983" y="758"/>
                    <a:pt x="980" y="758"/>
                    <a:pt x="978" y="758"/>
                  </a:cubicBezTo>
                  <a:cubicBezTo>
                    <a:pt x="975" y="759"/>
                    <a:pt x="973" y="757"/>
                    <a:pt x="972" y="755"/>
                  </a:cubicBezTo>
                  <a:cubicBezTo>
                    <a:pt x="972" y="753"/>
                    <a:pt x="971" y="750"/>
                    <a:pt x="970" y="748"/>
                  </a:cubicBezTo>
                  <a:cubicBezTo>
                    <a:pt x="969" y="743"/>
                    <a:pt x="970" y="738"/>
                    <a:pt x="970" y="734"/>
                  </a:cubicBezTo>
                  <a:cubicBezTo>
                    <a:pt x="970" y="733"/>
                    <a:pt x="970" y="733"/>
                    <a:pt x="970" y="732"/>
                  </a:cubicBezTo>
                  <a:cubicBezTo>
                    <a:pt x="973" y="726"/>
                    <a:pt x="977" y="720"/>
                    <a:pt x="983" y="717"/>
                  </a:cubicBezTo>
                  <a:cubicBezTo>
                    <a:pt x="988" y="714"/>
                    <a:pt x="992" y="711"/>
                    <a:pt x="998" y="708"/>
                  </a:cubicBezTo>
                  <a:cubicBezTo>
                    <a:pt x="1000" y="707"/>
                    <a:pt x="1002" y="705"/>
                    <a:pt x="1004" y="704"/>
                  </a:cubicBezTo>
                  <a:cubicBezTo>
                    <a:pt x="1008" y="701"/>
                    <a:pt x="1013" y="700"/>
                    <a:pt x="1018" y="699"/>
                  </a:cubicBezTo>
                  <a:cubicBezTo>
                    <a:pt x="1020" y="699"/>
                    <a:pt x="1023" y="698"/>
                    <a:pt x="1025" y="697"/>
                  </a:cubicBezTo>
                  <a:cubicBezTo>
                    <a:pt x="1026" y="696"/>
                    <a:pt x="1028" y="696"/>
                    <a:pt x="1029" y="696"/>
                  </a:cubicBezTo>
                  <a:cubicBezTo>
                    <a:pt x="1033" y="695"/>
                    <a:pt x="1036" y="696"/>
                    <a:pt x="1039" y="698"/>
                  </a:cubicBezTo>
                  <a:cubicBezTo>
                    <a:pt x="1042" y="693"/>
                    <a:pt x="1046" y="688"/>
                    <a:pt x="1046" y="682"/>
                  </a:cubicBezTo>
                  <a:cubicBezTo>
                    <a:pt x="1046" y="677"/>
                    <a:pt x="1046" y="672"/>
                    <a:pt x="1046" y="667"/>
                  </a:cubicBezTo>
                  <a:cubicBezTo>
                    <a:pt x="1046" y="665"/>
                    <a:pt x="1046" y="663"/>
                    <a:pt x="1046" y="662"/>
                  </a:cubicBezTo>
                  <a:cubicBezTo>
                    <a:pt x="1045" y="656"/>
                    <a:pt x="1045" y="651"/>
                    <a:pt x="1044" y="645"/>
                  </a:cubicBezTo>
                  <a:cubicBezTo>
                    <a:pt x="1043" y="642"/>
                    <a:pt x="1043" y="638"/>
                    <a:pt x="1042" y="635"/>
                  </a:cubicBezTo>
                  <a:cubicBezTo>
                    <a:pt x="1042" y="632"/>
                    <a:pt x="1042" y="629"/>
                    <a:pt x="1041" y="626"/>
                  </a:cubicBezTo>
                  <a:cubicBezTo>
                    <a:pt x="1040" y="618"/>
                    <a:pt x="1039" y="611"/>
                    <a:pt x="1038" y="604"/>
                  </a:cubicBezTo>
                  <a:cubicBezTo>
                    <a:pt x="1038" y="603"/>
                    <a:pt x="1038" y="602"/>
                    <a:pt x="1038" y="601"/>
                  </a:cubicBezTo>
                  <a:cubicBezTo>
                    <a:pt x="1038" y="598"/>
                    <a:pt x="1037" y="595"/>
                    <a:pt x="1037" y="592"/>
                  </a:cubicBezTo>
                  <a:cubicBezTo>
                    <a:pt x="1037" y="589"/>
                    <a:pt x="1037" y="586"/>
                    <a:pt x="1037" y="583"/>
                  </a:cubicBezTo>
                  <a:cubicBezTo>
                    <a:pt x="1036" y="578"/>
                    <a:pt x="1035" y="574"/>
                    <a:pt x="1034" y="569"/>
                  </a:cubicBezTo>
                  <a:cubicBezTo>
                    <a:pt x="1033" y="563"/>
                    <a:pt x="1033" y="557"/>
                    <a:pt x="1033" y="551"/>
                  </a:cubicBezTo>
                  <a:cubicBezTo>
                    <a:pt x="1033" y="548"/>
                    <a:pt x="1032" y="545"/>
                    <a:pt x="1032" y="541"/>
                  </a:cubicBezTo>
                  <a:cubicBezTo>
                    <a:pt x="1032" y="539"/>
                    <a:pt x="1032" y="536"/>
                    <a:pt x="1032" y="533"/>
                  </a:cubicBezTo>
                  <a:cubicBezTo>
                    <a:pt x="1032" y="532"/>
                    <a:pt x="1032" y="530"/>
                    <a:pt x="1032" y="529"/>
                  </a:cubicBezTo>
                  <a:cubicBezTo>
                    <a:pt x="1032" y="528"/>
                    <a:pt x="1031" y="527"/>
                    <a:pt x="1032" y="526"/>
                  </a:cubicBezTo>
                  <a:cubicBezTo>
                    <a:pt x="1033" y="523"/>
                    <a:pt x="1032" y="520"/>
                    <a:pt x="1033" y="517"/>
                  </a:cubicBezTo>
                  <a:cubicBezTo>
                    <a:pt x="1034" y="513"/>
                    <a:pt x="1034" y="509"/>
                    <a:pt x="1035" y="505"/>
                  </a:cubicBezTo>
                  <a:cubicBezTo>
                    <a:pt x="1035" y="503"/>
                    <a:pt x="1036" y="500"/>
                    <a:pt x="1036" y="498"/>
                  </a:cubicBezTo>
                  <a:cubicBezTo>
                    <a:pt x="1036" y="496"/>
                    <a:pt x="1037" y="494"/>
                    <a:pt x="1038" y="492"/>
                  </a:cubicBezTo>
                  <a:cubicBezTo>
                    <a:pt x="1039" y="491"/>
                    <a:pt x="1039" y="489"/>
                    <a:pt x="1040" y="488"/>
                  </a:cubicBezTo>
                  <a:cubicBezTo>
                    <a:pt x="1041" y="482"/>
                    <a:pt x="1044" y="477"/>
                    <a:pt x="1048" y="473"/>
                  </a:cubicBezTo>
                  <a:cubicBezTo>
                    <a:pt x="1053" y="468"/>
                    <a:pt x="1058" y="464"/>
                    <a:pt x="1065" y="463"/>
                  </a:cubicBezTo>
                  <a:cubicBezTo>
                    <a:pt x="1067" y="462"/>
                    <a:pt x="1069" y="461"/>
                    <a:pt x="1071" y="461"/>
                  </a:cubicBezTo>
                  <a:cubicBezTo>
                    <a:pt x="1074" y="460"/>
                    <a:pt x="1076" y="459"/>
                    <a:pt x="1079" y="458"/>
                  </a:cubicBezTo>
                  <a:cubicBezTo>
                    <a:pt x="1082" y="458"/>
                    <a:pt x="1085" y="457"/>
                    <a:pt x="1088" y="456"/>
                  </a:cubicBezTo>
                  <a:cubicBezTo>
                    <a:pt x="1089" y="456"/>
                    <a:pt x="1090" y="456"/>
                    <a:pt x="1092" y="456"/>
                  </a:cubicBezTo>
                  <a:cubicBezTo>
                    <a:pt x="1093" y="455"/>
                    <a:pt x="1094" y="455"/>
                    <a:pt x="1095" y="454"/>
                  </a:cubicBezTo>
                  <a:cubicBezTo>
                    <a:pt x="1093" y="452"/>
                    <a:pt x="1092" y="450"/>
                    <a:pt x="1091" y="449"/>
                  </a:cubicBezTo>
                  <a:cubicBezTo>
                    <a:pt x="1089" y="447"/>
                    <a:pt x="1090" y="446"/>
                    <a:pt x="1091" y="445"/>
                  </a:cubicBezTo>
                  <a:cubicBezTo>
                    <a:pt x="1096" y="443"/>
                    <a:pt x="1100" y="441"/>
                    <a:pt x="1105" y="441"/>
                  </a:cubicBezTo>
                  <a:cubicBezTo>
                    <a:pt x="1107" y="441"/>
                    <a:pt x="1110" y="441"/>
                    <a:pt x="1112" y="441"/>
                  </a:cubicBezTo>
                  <a:cubicBezTo>
                    <a:pt x="1115" y="440"/>
                    <a:pt x="1118" y="440"/>
                    <a:pt x="1121" y="440"/>
                  </a:cubicBezTo>
                  <a:cubicBezTo>
                    <a:pt x="1126" y="440"/>
                    <a:pt x="1132" y="439"/>
                    <a:pt x="1137" y="438"/>
                  </a:cubicBezTo>
                  <a:cubicBezTo>
                    <a:pt x="1138" y="438"/>
                    <a:pt x="1139" y="437"/>
                    <a:pt x="1140" y="437"/>
                  </a:cubicBezTo>
                  <a:cubicBezTo>
                    <a:pt x="1139" y="436"/>
                    <a:pt x="1138" y="436"/>
                    <a:pt x="1137" y="436"/>
                  </a:cubicBezTo>
                  <a:cubicBezTo>
                    <a:pt x="1132" y="435"/>
                    <a:pt x="1127" y="435"/>
                    <a:pt x="1122" y="434"/>
                  </a:cubicBezTo>
                  <a:cubicBezTo>
                    <a:pt x="1120" y="434"/>
                    <a:pt x="1117" y="433"/>
                    <a:pt x="1115" y="433"/>
                  </a:cubicBezTo>
                  <a:cubicBezTo>
                    <a:pt x="1112" y="432"/>
                    <a:pt x="1109" y="432"/>
                    <a:pt x="1107" y="432"/>
                  </a:cubicBezTo>
                  <a:cubicBezTo>
                    <a:pt x="1101" y="432"/>
                    <a:pt x="1096" y="432"/>
                    <a:pt x="1091" y="431"/>
                  </a:cubicBezTo>
                  <a:cubicBezTo>
                    <a:pt x="1087" y="431"/>
                    <a:pt x="1083" y="431"/>
                    <a:pt x="1080" y="430"/>
                  </a:cubicBezTo>
                  <a:cubicBezTo>
                    <a:pt x="1076" y="429"/>
                    <a:pt x="1076" y="429"/>
                    <a:pt x="1076" y="425"/>
                  </a:cubicBezTo>
                  <a:cubicBezTo>
                    <a:pt x="1075" y="425"/>
                    <a:pt x="1075" y="424"/>
                    <a:pt x="1074" y="424"/>
                  </a:cubicBezTo>
                  <a:cubicBezTo>
                    <a:pt x="1067" y="423"/>
                    <a:pt x="1061" y="423"/>
                    <a:pt x="1054" y="422"/>
                  </a:cubicBezTo>
                  <a:cubicBezTo>
                    <a:pt x="1048" y="422"/>
                    <a:pt x="1042" y="420"/>
                    <a:pt x="1036" y="418"/>
                  </a:cubicBezTo>
                  <a:cubicBezTo>
                    <a:pt x="1032" y="417"/>
                    <a:pt x="1029" y="416"/>
                    <a:pt x="1025" y="416"/>
                  </a:cubicBezTo>
                  <a:cubicBezTo>
                    <a:pt x="1023" y="416"/>
                    <a:pt x="1021" y="416"/>
                    <a:pt x="1019" y="416"/>
                  </a:cubicBezTo>
                  <a:cubicBezTo>
                    <a:pt x="1018" y="421"/>
                    <a:pt x="1018" y="425"/>
                    <a:pt x="1018" y="430"/>
                  </a:cubicBezTo>
                  <a:cubicBezTo>
                    <a:pt x="1019" y="433"/>
                    <a:pt x="1019" y="436"/>
                    <a:pt x="1018" y="440"/>
                  </a:cubicBezTo>
                  <a:cubicBezTo>
                    <a:pt x="1018" y="444"/>
                    <a:pt x="1018" y="448"/>
                    <a:pt x="1018" y="452"/>
                  </a:cubicBezTo>
                  <a:cubicBezTo>
                    <a:pt x="1018" y="453"/>
                    <a:pt x="1018" y="454"/>
                    <a:pt x="1018" y="456"/>
                  </a:cubicBezTo>
                  <a:cubicBezTo>
                    <a:pt x="1018" y="459"/>
                    <a:pt x="1017" y="458"/>
                    <a:pt x="1015" y="459"/>
                  </a:cubicBezTo>
                  <a:cubicBezTo>
                    <a:pt x="1012" y="461"/>
                    <a:pt x="1010" y="461"/>
                    <a:pt x="1007" y="461"/>
                  </a:cubicBezTo>
                  <a:cubicBezTo>
                    <a:pt x="1002" y="461"/>
                    <a:pt x="998" y="460"/>
                    <a:pt x="994" y="460"/>
                  </a:cubicBezTo>
                  <a:cubicBezTo>
                    <a:pt x="990" y="459"/>
                    <a:pt x="986" y="460"/>
                    <a:pt x="982" y="459"/>
                  </a:cubicBezTo>
                  <a:cubicBezTo>
                    <a:pt x="978" y="459"/>
                    <a:pt x="974" y="459"/>
                    <a:pt x="970" y="459"/>
                  </a:cubicBezTo>
                  <a:cubicBezTo>
                    <a:pt x="966" y="459"/>
                    <a:pt x="962" y="459"/>
                    <a:pt x="958" y="459"/>
                  </a:cubicBezTo>
                  <a:cubicBezTo>
                    <a:pt x="957" y="458"/>
                    <a:pt x="955" y="458"/>
                    <a:pt x="953" y="458"/>
                  </a:cubicBezTo>
                  <a:cubicBezTo>
                    <a:pt x="949" y="459"/>
                    <a:pt x="945" y="459"/>
                    <a:pt x="941" y="459"/>
                  </a:cubicBezTo>
                  <a:cubicBezTo>
                    <a:pt x="941" y="460"/>
                    <a:pt x="941" y="461"/>
                    <a:pt x="941" y="462"/>
                  </a:cubicBezTo>
                  <a:cubicBezTo>
                    <a:pt x="940" y="467"/>
                    <a:pt x="940" y="472"/>
                    <a:pt x="940" y="477"/>
                  </a:cubicBezTo>
                  <a:cubicBezTo>
                    <a:pt x="940" y="481"/>
                    <a:pt x="939" y="485"/>
                    <a:pt x="940" y="489"/>
                  </a:cubicBezTo>
                  <a:cubicBezTo>
                    <a:pt x="941" y="493"/>
                    <a:pt x="939" y="498"/>
                    <a:pt x="939" y="502"/>
                  </a:cubicBezTo>
                  <a:cubicBezTo>
                    <a:pt x="939" y="504"/>
                    <a:pt x="939" y="507"/>
                    <a:pt x="939" y="509"/>
                  </a:cubicBezTo>
                  <a:cubicBezTo>
                    <a:pt x="938" y="517"/>
                    <a:pt x="939" y="526"/>
                    <a:pt x="939" y="534"/>
                  </a:cubicBezTo>
                  <a:cubicBezTo>
                    <a:pt x="939" y="537"/>
                    <a:pt x="939" y="540"/>
                    <a:pt x="938" y="543"/>
                  </a:cubicBezTo>
                  <a:cubicBezTo>
                    <a:pt x="938" y="545"/>
                    <a:pt x="938" y="546"/>
                    <a:pt x="938" y="548"/>
                  </a:cubicBezTo>
                  <a:cubicBezTo>
                    <a:pt x="938" y="554"/>
                    <a:pt x="938" y="561"/>
                    <a:pt x="939" y="568"/>
                  </a:cubicBezTo>
                  <a:cubicBezTo>
                    <a:pt x="939" y="576"/>
                    <a:pt x="940" y="584"/>
                    <a:pt x="940" y="591"/>
                  </a:cubicBezTo>
                  <a:cubicBezTo>
                    <a:pt x="940" y="593"/>
                    <a:pt x="940" y="594"/>
                    <a:pt x="940" y="596"/>
                  </a:cubicBezTo>
                  <a:cubicBezTo>
                    <a:pt x="940" y="600"/>
                    <a:pt x="940" y="605"/>
                    <a:pt x="940" y="609"/>
                  </a:cubicBezTo>
                  <a:cubicBezTo>
                    <a:pt x="940" y="615"/>
                    <a:pt x="941" y="620"/>
                    <a:pt x="941" y="625"/>
                  </a:cubicBezTo>
                  <a:cubicBezTo>
                    <a:pt x="941" y="630"/>
                    <a:pt x="941" y="635"/>
                    <a:pt x="941" y="639"/>
                  </a:cubicBezTo>
                  <a:cubicBezTo>
                    <a:pt x="940" y="648"/>
                    <a:pt x="941" y="658"/>
                    <a:pt x="941" y="667"/>
                  </a:cubicBezTo>
                  <a:cubicBezTo>
                    <a:pt x="941" y="670"/>
                    <a:pt x="941" y="674"/>
                    <a:pt x="941" y="677"/>
                  </a:cubicBezTo>
                  <a:cubicBezTo>
                    <a:pt x="940" y="686"/>
                    <a:pt x="940" y="696"/>
                    <a:pt x="940" y="705"/>
                  </a:cubicBezTo>
                  <a:cubicBezTo>
                    <a:pt x="939" y="709"/>
                    <a:pt x="940" y="713"/>
                    <a:pt x="940" y="717"/>
                  </a:cubicBezTo>
                  <a:cubicBezTo>
                    <a:pt x="940" y="721"/>
                    <a:pt x="940" y="726"/>
                    <a:pt x="940" y="730"/>
                  </a:cubicBezTo>
                  <a:cubicBezTo>
                    <a:pt x="940" y="737"/>
                    <a:pt x="940" y="743"/>
                    <a:pt x="940" y="750"/>
                  </a:cubicBezTo>
                  <a:cubicBezTo>
                    <a:pt x="940" y="753"/>
                    <a:pt x="940" y="757"/>
                    <a:pt x="939" y="760"/>
                  </a:cubicBezTo>
                  <a:cubicBezTo>
                    <a:pt x="939" y="763"/>
                    <a:pt x="939" y="766"/>
                    <a:pt x="940" y="768"/>
                  </a:cubicBezTo>
                  <a:cubicBezTo>
                    <a:pt x="941" y="770"/>
                    <a:pt x="940" y="771"/>
                    <a:pt x="938" y="771"/>
                  </a:cubicBezTo>
                  <a:cubicBezTo>
                    <a:pt x="936" y="771"/>
                    <a:pt x="933" y="771"/>
                    <a:pt x="931" y="771"/>
                  </a:cubicBezTo>
                  <a:cubicBezTo>
                    <a:pt x="924" y="772"/>
                    <a:pt x="918" y="772"/>
                    <a:pt x="911" y="772"/>
                  </a:cubicBezTo>
                  <a:cubicBezTo>
                    <a:pt x="909" y="772"/>
                    <a:pt x="907" y="772"/>
                    <a:pt x="906" y="772"/>
                  </a:cubicBezTo>
                  <a:cubicBezTo>
                    <a:pt x="904" y="772"/>
                    <a:pt x="901" y="772"/>
                    <a:pt x="899" y="772"/>
                  </a:cubicBezTo>
                  <a:cubicBezTo>
                    <a:pt x="897" y="771"/>
                    <a:pt x="895" y="771"/>
                    <a:pt x="893" y="773"/>
                  </a:cubicBezTo>
                  <a:cubicBezTo>
                    <a:pt x="893" y="774"/>
                    <a:pt x="891" y="774"/>
                    <a:pt x="891" y="773"/>
                  </a:cubicBezTo>
                  <a:cubicBezTo>
                    <a:pt x="890" y="771"/>
                    <a:pt x="889" y="768"/>
                    <a:pt x="890" y="766"/>
                  </a:cubicBezTo>
                  <a:cubicBezTo>
                    <a:pt x="890" y="766"/>
                    <a:pt x="890" y="765"/>
                    <a:pt x="890" y="765"/>
                  </a:cubicBezTo>
                  <a:cubicBezTo>
                    <a:pt x="889" y="758"/>
                    <a:pt x="891" y="751"/>
                    <a:pt x="890" y="743"/>
                  </a:cubicBezTo>
                  <a:cubicBezTo>
                    <a:pt x="890" y="734"/>
                    <a:pt x="890" y="724"/>
                    <a:pt x="890" y="714"/>
                  </a:cubicBezTo>
                  <a:cubicBezTo>
                    <a:pt x="890" y="710"/>
                    <a:pt x="890" y="707"/>
                    <a:pt x="890" y="704"/>
                  </a:cubicBezTo>
                  <a:cubicBezTo>
                    <a:pt x="890" y="698"/>
                    <a:pt x="889" y="693"/>
                    <a:pt x="889" y="688"/>
                  </a:cubicBezTo>
                  <a:cubicBezTo>
                    <a:pt x="889" y="683"/>
                    <a:pt x="889" y="679"/>
                    <a:pt x="889" y="675"/>
                  </a:cubicBezTo>
                  <a:cubicBezTo>
                    <a:pt x="889" y="669"/>
                    <a:pt x="889" y="663"/>
                    <a:pt x="888" y="657"/>
                  </a:cubicBezTo>
                  <a:cubicBezTo>
                    <a:pt x="888" y="653"/>
                    <a:pt x="889" y="648"/>
                    <a:pt x="889" y="644"/>
                  </a:cubicBezTo>
                  <a:cubicBezTo>
                    <a:pt x="889" y="639"/>
                    <a:pt x="888" y="634"/>
                    <a:pt x="889" y="629"/>
                  </a:cubicBezTo>
                  <a:cubicBezTo>
                    <a:pt x="889" y="625"/>
                    <a:pt x="889" y="622"/>
                    <a:pt x="890" y="619"/>
                  </a:cubicBezTo>
                  <a:cubicBezTo>
                    <a:pt x="890" y="617"/>
                    <a:pt x="890" y="615"/>
                    <a:pt x="890" y="613"/>
                  </a:cubicBezTo>
                  <a:cubicBezTo>
                    <a:pt x="890" y="611"/>
                    <a:pt x="890" y="609"/>
                    <a:pt x="890" y="607"/>
                  </a:cubicBezTo>
                  <a:cubicBezTo>
                    <a:pt x="891" y="598"/>
                    <a:pt x="891" y="589"/>
                    <a:pt x="891" y="580"/>
                  </a:cubicBezTo>
                  <a:cubicBezTo>
                    <a:pt x="892" y="576"/>
                    <a:pt x="891" y="572"/>
                    <a:pt x="891" y="568"/>
                  </a:cubicBezTo>
                  <a:cubicBezTo>
                    <a:pt x="891" y="566"/>
                    <a:pt x="891" y="564"/>
                    <a:pt x="891" y="561"/>
                  </a:cubicBezTo>
                  <a:cubicBezTo>
                    <a:pt x="891" y="559"/>
                    <a:pt x="891" y="557"/>
                    <a:pt x="891" y="555"/>
                  </a:cubicBezTo>
                  <a:cubicBezTo>
                    <a:pt x="891" y="550"/>
                    <a:pt x="891" y="546"/>
                    <a:pt x="891" y="541"/>
                  </a:cubicBezTo>
                  <a:cubicBezTo>
                    <a:pt x="892" y="539"/>
                    <a:pt x="891" y="536"/>
                    <a:pt x="891" y="533"/>
                  </a:cubicBezTo>
                  <a:cubicBezTo>
                    <a:pt x="891" y="527"/>
                    <a:pt x="891" y="520"/>
                    <a:pt x="892" y="514"/>
                  </a:cubicBezTo>
                  <a:cubicBezTo>
                    <a:pt x="892" y="510"/>
                    <a:pt x="892" y="506"/>
                    <a:pt x="892" y="501"/>
                  </a:cubicBezTo>
                  <a:cubicBezTo>
                    <a:pt x="892" y="496"/>
                    <a:pt x="892" y="491"/>
                    <a:pt x="892" y="486"/>
                  </a:cubicBezTo>
                  <a:cubicBezTo>
                    <a:pt x="893" y="480"/>
                    <a:pt x="893" y="474"/>
                    <a:pt x="893" y="467"/>
                  </a:cubicBezTo>
                  <a:cubicBezTo>
                    <a:pt x="894" y="465"/>
                    <a:pt x="893" y="462"/>
                    <a:pt x="893" y="460"/>
                  </a:cubicBezTo>
                  <a:cubicBezTo>
                    <a:pt x="888" y="460"/>
                    <a:pt x="883" y="460"/>
                    <a:pt x="879" y="460"/>
                  </a:cubicBezTo>
                  <a:cubicBezTo>
                    <a:pt x="875" y="460"/>
                    <a:pt x="872" y="459"/>
                    <a:pt x="868" y="459"/>
                  </a:cubicBezTo>
                  <a:cubicBezTo>
                    <a:pt x="863" y="459"/>
                    <a:pt x="858" y="459"/>
                    <a:pt x="852" y="459"/>
                  </a:cubicBezTo>
                  <a:cubicBezTo>
                    <a:pt x="850" y="459"/>
                    <a:pt x="848" y="459"/>
                    <a:pt x="846" y="459"/>
                  </a:cubicBezTo>
                  <a:cubicBezTo>
                    <a:pt x="843" y="459"/>
                    <a:pt x="840" y="459"/>
                    <a:pt x="837" y="459"/>
                  </a:cubicBezTo>
                  <a:cubicBezTo>
                    <a:pt x="834" y="460"/>
                    <a:pt x="832" y="459"/>
                    <a:pt x="830" y="459"/>
                  </a:cubicBezTo>
                  <a:cubicBezTo>
                    <a:pt x="827" y="459"/>
                    <a:pt x="825" y="459"/>
                    <a:pt x="822" y="459"/>
                  </a:cubicBezTo>
                  <a:cubicBezTo>
                    <a:pt x="822" y="459"/>
                    <a:pt x="821" y="459"/>
                    <a:pt x="821" y="459"/>
                  </a:cubicBezTo>
                  <a:cubicBezTo>
                    <a:pt x="819" y="457"/>
                    <a:pt x="817" y="458"/>
                    <a:pt x="815" y="458"/>
                  </a:cubicBezTo>
                  <a:cubicBezTo>
                    <a:pt x="808" y="457"/>
                    <a:pt x="801" y="457"/>
                    <a:pt x="795" y="457"/>
                  </a:cubicBezTo>
                  <a:cubicBezTo>
                    <a:pt x="790" y="458"/>
                    <a:pt x="785" y="457"/>
                    <a:pt x="780" y="457"/>
                  </a:cubicBezTo>
                  <a:cubicBezTo>
                    <a:pt x="780" y="457"/>
                    <a:pt x="779" y="457"/>
                    <a:pt x="778" y="457"/>
                  </a:cubicBezTo>
                  <a:cubicBezTo>
                    <a:pt x="777" y="457"/>
                    <a:pt x="776" y="457"/>
                    <a:pt x="775" y="457"/>
                  </a:cubicBezTo>
                  <a:cubicBezTo>
                    <a:pt x="771" y="456"/>
                    <a:pt x="767" y="456"/>
                    <a:pt x="763" y="456"/>
                  </a:cubicBezTo>
                  <a:cubicBezTo>
                    <a:pt x="760" y="456"/>
                    <a:pt x="757" y="456"/>
                    <a:pt x="754" y="456"/>
                  </a:cubicBezTo>
                  <a:cubicBezTo>
                    <a:pt x="751" y="456"/>
                    <a:pt x="748" y="456"/>
                    <a:pt x="746" y="456"/>
                  </a:cubicBezTo>
                  <a:cubicBezTo>
                    <a:pt x="745" y="456"/>
                    <a:pt x="744" y="456"/>
                    <a:pt x="743" y="456"/>
                  </a:cubicBezTo>
                  <a:cubicBezTo>
                    <a:pt x="742" y="456"/>
                    <a:pt x="741" y="456"/>
                    <a:pt x="739" y="456"/>
                  </a:cubicBezTo>
                  <a:cubicBezTo>
                    <a:pt x="735" y="455"/>
                    <a:pt x="732" y="455"/>
                    <a:pt x="728" y="456"/>
                  </a:cubicBezTo>
                  <a:cubicBezTo>
                    <a:pt x="723" y="456"/>
                    <a:pt x="719" y="456"/>
                    <a:pt x="715" y="456"/>
                  </a:cubicBezTo>
                  <a:cubicBezTo>
                    <a:pt x="713" y="456"/>
                    <a:pt x="711" y="457"/>
                    <a:pt x="710" y="457"/>
                  </a:cubicBezTo>
                  <a:cubicBezTo>
                    <a:pt x="708" y="457"/>
                    <a:pt x="706" y="456"/>
                    <a:pt x="703" y="456"/>
                  </a:cubicBezTo>
                  <a:cubicBezTo>
                    <a:pt x="702" y="456"/>
                    <a:pt x="700" y="457"/>
                    <a:pt x="699" y="456"/>
                  </a:cubicBezTo>
                  <a:cubicBezTo>
                    <a:pt x="695" y="456"/>
                    <a:pt x="692" y="457"/>
                    <a:pt x="688" y="455"/>
                  </a:cubicBezTo>
                  <a:cubicBezTo>
                    <a:pt x="687" y="455"/>
                    <a:pt x="686" y="455"/>
                    <a:pt x="685" y="456"/>
                  </a:cubicBezTo>
                  <a:cubicBezTo>
                    <a:pt x="683" y="457"/>
                    <a:pt x="682" y="457"/>
                    <a:pt x="681" y="456"/>
                  </a:cubicBezTo>
                  <a:cubicBezTo>
                    <a:pt x="680" y="456"/>
                    <a:pt x="680" y="456"/>
                    <a:pt x="679" y="456"/>
                  </a:cubicBezTo>
                  <a:cubicBezTo>
                    <a:pt x="675" y="457"/>
                    <a:pt x="670" y="456"/>
                    <a:pt x="666" y="456"/>
                  </a:cubicBezTo>
                  <a:cubicBezTo>
                    <a:pt x="665" y="456"/>
                    <a:pt x="664" y="456"/>
                    <a:pt x="663" y="456"/>
                  </a:cubicBezTo>
                  <a:cubicBezTo>
                    <a:pt x="656" y="456"/>
                    <a:pt x="649" y="456"/>
                    <a:pt x="643" y="456"/>
                  </a:cubicBezTo>
                  <a:cubicBezTo>
                    <a:pt x="637" y="456"/>
                    <a:pt x="631" y="456"/>
                    <a:pt x="626" y="456"/>
                  </a:cubicBezTo>
                  <a:cubicBezTo>
                    <a:pt x="622" y="456"/>
                    <a:pt x="618" y="456"/>
                    <a:pt x="614" y="456"/>
                  </a:cubicBezTo>
                  <a:cubicBezTo>
                    <a:pt x="607" y="455"/>
                    <a:pt x="601" y="456"/>
                    <a:pt x="594" y="456"/>
                  </a:cubicBezTo>
                  <a:cubicBezTo>
                    <a:pt x="591" y="456"/>
                    <a:pt x="589" y="456"/>
                    <a:pt x="586" y="456"/>
                  </a:cubicBezTo>
                  <a:cubicBezTo>
                    <a:pt x="584" y="456"/>
                    <a:pt x="581" y="456"/>
                    <a:pt x="579" y="456"/>
                  </a:cubicBezTo>
                  <a:cubicBezTo>
                    <a:pt x="572" y="456"/>
                    <a:pt x="565" y="456"/>
                    <a:pt x="557" y="456"/>
                  </a:cubicBezTo>
                  <a:cubicBezTo>
                    <a:pt x="556" y="456"/>
                    <a:pt x="554" y="456"/>
                    <a:pt x="553" y="456"/>
                  </a:cubicBezTo>
                  <a:cubicBezTo>
                    <a:pt x="549" y="455"/>
                    <a:pt x="545" y="456"/>
                    <a:pt x="540" y="455"/>
                  </a:cubicBezTo>
                  <a:cubicBezTo>
                    <a:pt x="537" y="455"/>
                    <a:pt x="533" y="455"/>
                    <a:pt x="529" y="455"/>
                  </a:cubicBezTo>
                  <a:cubicBezTo>
                    <a:pt x="526" y="455"/>
                    <a:pt x="523" y="455"/>
                    <a:pt x="520" y="455"/>
                  </a:cubicBezTo>
                  <a:cubicBezTo>
                    <a:pt x="515" y="455"/>
                    <a:pt x="511" y="455"/>
                    <a:pt x="506" y="455"/>
                  </a:cubicBezTo>
                  <a:cubicBezTo>
                    <a:pt x="503" y="455"/>
                    <a:pt x="499" y="455"/>
                    <a:pt x="495" y="455"/>
                  </a:cubicBezTo>
                  <a:cubicBezTo>
                    <a:pt x="489" y="455"/>
                    <a:pt x="483" y="455"/>
                    <a:pt x="477" y="455"/>
                  </a:cubicBezTo>
                  <a:cubicBezTo>
                    <a:pt x="475" y="455"/>
                    <a:pt x="472" y="454"/>
                    <a:pt x="470" y="454"/>
                  </a:cubicBezTo>
                  <a:cubicBezTo>
                    <a:pt x="464" y="454"/>
                    <a:pt x="458" y="454"/>
                    <a:pt x="452" y="455"/>
                  </a:cubicBezTo>
                  <a:cubicBezTo>
                    <a:pt x="451" y="455"/>
                    <a:pt x="449" y="455"/>
                    <a:pt x="447" y="455"/>
                  </a:cubicBezTo>
                  <a:cubicBezTo>
                    <a:pt x="447" y="456"/>
                    <a:pt x="447" y="457"/>
                    <a:pt x="447" y="458"/>
                  </a:cubicBezTo>
                  <a:cubicBezTo>
                    <a:pt x="447" y="463"/>
                    <a:pt x="446" y="468"/>
                    <a:pt x="446" y="474"/>
                  </a:cubicBezTo>
                  <a:cubicBezTo>
                    <a:pt x="445" y="479"/>
                    <a:pt x="446" y="485"/>
                    <a:pt x="446" y="490"/>
                  </a:cubicBezTo>
                  <a:cubicBezTo>
                    <a:pt x="446" y="495"/>
                    <a:pt x="446" y="500"/>
                    <a:pt x="446" y="504"/>
                  </a:cubicBezTo>
                  <a:cubicBezTo>
                    <a:pt x="446" y="511"/>
                    <a:pt x="446" y="519"/>
                    <a:pt x="444" y="526"/>
                  </a:cubicBezTo>
                  <a:cubicBezTo>
                    <a:pt x="444" y="526"/>
                    <a:pt x="444" y="527"/>
                    <a:pt x="444" y="527"/>
                  </a:cubicBezTo>
                  <a:cubicBezTo>
                    <a:pt x="444" y="529"/>
                    <a:pt x="445" y="531"/>
                    <a:pt x="443" y="532"/>
                  </a:cubicBezTo>
                  <a:cubicBezTo>
                    <a:pt x="443" y="532"/>
                    <a:pt x="443" y="533"/>
                    <a:pt x="443" y="533"/>
                  </a:cubicBezTo>
                  <a:cubicBezTo>
                    <a:pt x="445" y="537"/>
                    <a:pt x="442" y="541"/>
                    <a:pt x="442" y="544"/>
                  </a:cubicBezTo>
                  <a:cubicBezTo>
                    <a:pt x="442" y="548"/>
                    <a:pt x="442" y="552"/>
                    <a:pt x="442" y="556"/>
                  </a:cubicBezTo>
                  <a:cubicBezTo>
                    <a:pt x="442" y="562"/>
                    <a:pt x="441" y="568"/>
                    <a:pt x="442" y="573"/>
                  </a:cubicBezTo>
                  <a:cubicBezTo>
                    <a:pt x="442" y="578"/>
                    <a:pt x="441" y="583"/>
                    <a:pt x="441" y="588"/>
                  </a:cubicBezTo>
                  <a:cubicBezTo>
                    <a:pt x="441" y="590"/>
                    <a:pt x="442" y="591"/>
                    <a:pt x="442" y="592"/>
                  </a:cubicBezTo>
                  <a:cubicBezTo>
                    <a:pt x="442" y="592"/>
                    <a:pt x="442" y="593"/>
                    <a:pt x="442" y="593"/>
                  </a:cubicBezTo>
                  <a:cubicBezTo>
                    <a:pt x="440" y="596"/>
                    <a:pt x="442" y="600"/>
                    <a:pt x="441" y="603"/>
                  </a:cubicBezTo>
                  <a:cubicBezTo>
                    <a:pt x="441" y="607"/>
                    <a:pt x="442" y="610"/>
                    <a:pt x="442" y="613"/>
                  </a:cubicBezTo>
                  <a:cubicBezTo>
                    <a:pt x="442" y="615"/>
                    <a:pt x="442" y="616"/>
                    <a:pt x="442" y="618"/>
                  </a:cubicBezTo>
                  <a:cubicBezTo>
                    <a:pt x="442" y="624"/>
                    <a:pt x="443" y="629"/>
                    <a:pt x="443" y="635"/>
                  </a:cubicBezTo>
                  <a:cubicBezTo>
                    <a:pt x="443" y="640"/>
                    <a:pt x="443" y="646"/>
                    <a:pt x="444" y="651"/>
                  </a:cubicBezTo>
                  <a:cubicBezTo>
                    <a:pt x="444" y="655"/>
                    <a:pt x="443" y="660"/>
                    <a:pt x="444" y="664"/>
                  </a:cubicBezTo>
                  <a:cubicBezTo>
                    <a:pt x="444" y="667"/>
                    <a:pt x="444" y="671"/>
                    <a:pt x="444" y="674"/>
                  </a:cubicBezTo>
                  <a:cubicBezTo>
                    <a:pt x="444" y="677"/>
                    <a:pt x="444" y="680"/>
                    <a:pt x="443" y="683"/>
                  </a:cubicBezTo>
                  <a:cubicBezTo>
                    <a:pt x="443" y="686"/>
                    <a:pt x="445" y="689"/>
                    <a:pt x="444" y="692"/>
                  </a:cubicBezTo>
                  <a:cubicBezTo>
                    <a:pt x="443" y="695"/>
                    <a:pt x="444" y="698"/>
                    <a:pt x="444" y="700"/>
                  </a:cubicBezTo>
                  <a:cubicBezTo>
                    <a:pt x="444" y="702"/>
                    <a:pt x="444" y="704"/>
                    <a:pt x="444" y="706"/>
                  </a:cubicBezTo>
                  <a:cubicBezTo>
                    <a:pt x="444" y="709"/>
                    <a:pt x="444" y="712"/>
                    <a:pt x="444" y="715"/>
                  </a:cubicBezTo>
                  <a:cubicBezTo>
                    <a:pt x="447" y="717"/>
                    <a:pt x="450" y="718"/>
                    <a:pt x="452" y="720"/>
                  </a:cubicBezTo>
                  <a:cubicBezTo>
                    <a:pt x="454" y="722"/>
                    <a:pt x="456" y="725"/>
                    <a:pt x="456" y="728"/>
                  </a:cubicBezTo>
                  <a:cubicBezTo>
                    <a:pt x="456" y="729"/>
                    <a:pt x="456" y="730"/>
                    <a:pt x="456" y="730"/>
                  </a:cubicBezTo>
                  <a:cubicBezTo>
                    <a:pt x="457" y="734"/>
                    <a:pt x="459" y="738"/>
                    <a:pt x="458" y="743"/>
                  </a:cubicBezTo>
                  <a:cubicBezTo>
                    <a:pt x="457" y="745"/>
                    <a:pt x="458" y="747"/>
                    <a:pt x="457" y="749"/>
                  </a:cubicBezTo>
                  <a:cubicBezTo>
                    <a:pt x="457" y="752"/>
                    <a:pt x="456" y="753"/>
                    <a:pt x="454" y="753"/>
                  </a:cubicBezTo>
                  <a:cubicBezTo>
                    <a:pt x="453" y="754"/>
                    <a:pt x="452" y="753"/>
                    <a:pt x="452" y="753"/>
                  </a:cubicBezTo>
                  <a:cubicBezTo>
                    <a:pt x="449" y="753"/>
                    <a:pt x="446" y="753"/>
                    <a:pt x="444" y="754"/>
                  </a:cubicBezTo>
                  <a:cubicBezTo>
                    <a:pt x="444" y="756"/>
                    <a:pt x="443" y="759"/>
                    <a:pt x="443" y="762"/>
                  </a:cubicBezTo>
                  <a:cubicBezTo>
                    <a:pt x="443" y="763"/>
                    <a:pt x="444" y="764"/>
                    <a:pt x="447" y="765"/>
                  </a:cubicBezTo>
                  <a:cubicBezTo>
                    <a:pt x="449" y="765"/>
                    <a:pt x="449" y="765"/>
                    <a:pt x="449" y="768"/>
                  </a:cubicBezTo>
                  <a:cubicBezTo>
                    <a:pt x="448" y="768"/>
                    <a:pt x="447" y="768"/>
                    <a:pt x="446" y="768"/>
                  </a:cubicBezTo>
                  <a:cubicBezTo>
                    <a:pt x="446" y="769"/>
                    <a:pt x="445" y="769"/>
                    <a:pt x="444" y="769"/>
                  </a:cubicBezTo>
                  <a:cubicBezTo>
                    <a:pt x="443" y="771"/>
                    <a:pt x="442" y="770"/>
                    <a:pt x="440" y="770"/>
                  </a:cubicBezTo>
                  <a:cubicBezTo>
                    <a:pt x="439" y="769"/>
                    <a:pt x="438" y="769"/>
                    <a:pt x="437" y="770"/>
                  </a:cubicBezTo>
                  <a:cubicBezTo>
                    <a:pt x="436" y="770"/>
                    <a:pt x="435" y="771"/>
                    <a:pt x="434" y="770"/>
                  </a:cubicBezTo>
                  <a:cubicBezTo>
                    <a:pt x="432" y="769"/>
                    <a:pt x="429" y="770"/>
                    <a:pt x="426" y="770"/>
                  </a:cubicBezTo>
                  <a:cubicBezTo>
                    <a:pt x="424" y="770"/>
                    <a:pt x="422" y="770"/>
                    <a:pt x="419" y="770"/>
                  </a:cubicBezTo>
                  <a:cubicBezTo>
                    <a:pt x="414" y="770"/>
                    <a:pt x="408" y="770"/>
                    <a:pt x="403" y="770"/>
                  </a:cubicBezTo>
                  <a:cubicBezTo>
                    <a:pt x="401" y="770"/>
                    <a:pt x="400" y="770"/>
                    <a:pt x="399" y="770"/>
                  </a:cubicBezTo>
                  <a:cubicBezTo>
                    <a:pt x="398" y="769"/>
                    <a:pt x="396" y="770"/>
                    <a:pt x="395" y="770"/>
                  </a:cubicBezTo>
                  <a:cubicBezTo>
                    <a:pt x="393" y="768"/>
                    <a:pt x="395" y="766"/>
                    <a:pt x="395" y="764"/>
                  </a:cubicBezTo>
                  <a:cubicBezTo>
                    <a:pt x="395" y="761"/>
                    <a:pt x="395" y="759"/>
                    <a:pt x="395" y="756"/>
                  </a:cubicBezTo>
                  <a:cubicBezTo>
                    <a:pt x="393" y="756"/>
                    <a:pt x="391" y="756"/>
                    <a:pt x="389" y="756"/>
                  </a:cubicBezTo>
                  <a:cubicBezTo>
                    <a:pt x="384" y="756"/>
                    <a:pt x="379" y="757"/>
                    <a:pt x="374" y="756"/>
                  </a:cubicBezTo>
                  <a:cubicBezTo>
                    <a:pt x="361" y="755"/>
                    <a:pt x="348" y="755"/>
                    <a:pt x="334" y="755"/>
                  </a:cubicBezTo>
                  <a:cubicBezTo>
                    <a:pt x="328" y="755"/>
                    <a:pt x="322" y="754"/>
                    <a:pt x="316" y="754"/>
                  </a:cubicBezTo>
                  <a:cubicBezTo>
                    <a:pt x="313" y="754"/>
                    <a:pt x="310" y="754"/>
                    <a:pt x="308" y="754"/>
                  </a:cubicBezTo>
                  <a:cubicBezTo>
                    <a:pt x="306" y="754"/>
                    <a:pt x="304" y="754"/>
                    <a:pt x="302" y="754"/>
                  </a:cubicBezTo>
                  <a:cubicBezTo>
                    <a:pt x="300" y="754"/>
                    <a:pt x="299" y="754"/>
                    <a:pt x="299" y="752"/>
                  </a:cubicBezTo>
                  <a:cubicBezTo>
                    <a:pt x="298" y="750"/>
                    <a:pt x="298" y="748"/>
                    <a:pt x="298" y="746"/>
                  </a:cubicBezTo>
                  <a:cubicBezTo>
                    <a:pt x="298" y="743"/>
                    <a:pt x="298" y="741"/>
                    <a:pt x="298" y="738"/>
                  </a:cubicBezTo>
                  <a:cubicBezTo>
                    <a:pt x="298" y="734"/>
                    <a:pt x="298" y="730"/>
                    <a:pt x="298" y="725"/>
                  </a:cubicBezTo>
                  <a:cubicBezTo>
                    <a:pt x="298" y="718"/>
                    <a:pt x="300" y="711"/>
                    <a:pt x="301" y="703"/>
                  </a:cubicBezTo>
                  <a:cubicBezTo>
                    <a:pt x="301" y="702"/>
                    <a:pt x="302" y="701"/>
                    <a:pt x="303" y="700"/>
                  </a:cubicBezTo>
                  <a:cubicBezTo>
                    <a:pt x="300" y="698"/>
                    <a:pt x="297" y="698"/>
                    <a:pt x="295" y="698"/>
                  </a:cubicBezTo>
                  <a:cubicBezTo>
                    <a:pt x="294" y="698"/>
                    <a:pt x="293" y="698"/>
                    <a:pt x="293" y="698"/>
                  </a:cubicBezTo>
                  <a:cubicBezTo>
                    <a:pt x="291" y="697"/>
                    <a:pt x="291" y="696"/>
                    <a:pt x="291" y="695"/>
                  </a:cubicBezTo>
                  <a:cubicBezTo>
                    <a:pt x="292" y="693"/>
                    <a:pt x="292" y="691"/>
                    <a:pt x="292" y="690"/>
                  </a:cubicBezTo>
                  <a:cubicBezTo>
                    <a:pt x="290" y="683"/>
                    <a:pt x="289" y="676"/>
                    <a:pt x="289" y="668"/>
                  </a:cubicBezTo>
                  <a:cubicBezTo>
                    <a:pt x="288" y="659"/>
                    <a:pt x="287" y="650"/>
                    <a:pt x="286" y="641"/>
                  </a:cubicBezTo>
                  <a:cubicBezTo>
                    <a:pt x="285" y="638"/>
                    <a:pt x="285" y="634"/>
                    <a:pt x="285" y="630"/>
                  </a:cubicBezTo>
                  <a:cubicBezTo>
                    <a:pt x="285" y="626"/>
                    <a:pt x="284" y="621"/>
                    <a:pt x="283" y="617"/>
                  </a:cubicBezTo>
                  <a:cubicBezTo>
                    <a:pt x="283" y="613"/>
                    <a:pt x="282" y="609"/>
                    <a:pt x="282" y="605"/>
                  </a:cubicBezTo>
                  <a:cubicBezTo>
                    <a:pt x="281" y="601"/>
                    <a:pt x="280" y="597"/>
                    <a:pt x="280" y="592"/>
                  </a:cubicBezTo>
                  <a:cubicBezTo>
                    <a:pt x="279" y="590"/>
                    <a:pt x="279" y="588"/>
                    <a:pt x="279" y="585"/>
                  </a:cubicBezTo>
                  <a:cubicBezTo>
                    <a:pt x="278" y="579"/>
                    <a:pt x="277" y="573"/>
                    <a:pt x="277" y="567"/>
                  </a:cubicBezTo>
                  <a:cubicBezTo>
                    <a:pt x="277" y="563"/>
                    <a:pt x="276" y="560"/>
                    <a:pt x="276" y="556"/>
                  </a:cubicBezTo>
                  <a:cubicBezTo>
                    <a:pt x="275" y="553"/>
                    <a:pt x="275" y="550"/>
                    <a:pt x="274" y="546"/>
                  </a:cubicBezTo>
                  <a:cubicBezTo>
                    <a:pt x="270" y="545"/>
                    <a:pt x="266" y="546"/>
                    <a:pt x="261" y="548"/>
                  </a:cubicBezTo>
                  <a:cubicBezTo>
                    <a:pt x="261" y="549"/>
                    <a:pt x="262" y="549"/>
                    <a:pt x="262" y="550"/>
                  </a:cubicBezTo>
                  <a:cubicBezTo>
                    <a:pt x="261" y="551"/>
                    <a:pt x="260" y="552"/>
                    <a:pt x="260" y="553"/>
                  </a:cubicBezTo>
                  <a:cubicBezTo>
                    <a:pt x="260" y="559"/>
                    <a:pt x="259" y="565"/>
                    <a:pt x="259" y="572"/>
                  </a:cubicBezTo>
                  <a:cubicBezTo>
                    <a:pt x="259" y="578"/>
                    <a:pt x="259" y="584"/>
                    <a:pt x="259" y="590"/>
                  </a:cubicBezTo>
                  <a:cubicBezTo>
                    <a:pt x="259" y="595"/>
                    <a:pt x="259" y="601"/>
                    <a:pt x="259" y="607"/>
                  </a:cubicBezTo>
                  <a:cubicBezTo>
                    <a:pt x="259" y="610"/>
                    <a:pt x="259" y="613"/>
                    <a:pt x="259" y="616"/>
                  </a:cubicBezTo>
                  <a:cubicBezTo>
                    <a:pt x="258" y="625"/>
                    <a:pt x="259" y="634"/>
                    <a:pt x="260" y="644"/>
                  </a:cubicBezTo>
                  <a:cubicBezTo>
                    <a:pt x="260" y="650"/>
                    <a:pt x="260" y="657"/>
                    <a:pt x="260" y="663"/>
                  </a:cubicBezTo>
                  <a:cubicBezTo>
                    <a:pt x="260" y="672"/>
                    <a:pt x="260" y="680"/>
                    <a:pt x="259" y="688"/>
                  </a:cubicBezTo>
                  <a:cubicBezTo>
                    <a:pt x="259" y="694"/>
                    <a:pt x="259" y="700"/>
                    <a:pt x="258" y="706"/>
                  </a:cubicBezTo>
                  <a:cubicBezTo>
                    <a:pt x="258" y="714"/>
                    <a:pt x="258" y="721"/>
                    <a:pt x="258" y="729"/>
                  </a:cubicBezTo>
                  <a:cubicBezTo>
                    <a:pt x="258" y="736"/>
                    <a:pt x="258" y="744"/>
                    <a:pt x="258" y="752"/>
                  </a:cubicBezTo>
                  <a:cubicBezTo>
                    <a:pt x="258" y="756"/>
                    <a:pt x="258" y="760"/>
                    <a:pt x="258" y="764"/>
                  </a:cubicBezTo>
                  <a:cubicBezTo>
                    <a:pt x="258" y="765"/>
                    <a:pt x="258" y="766"/>
                    <a:pt x="257" y="767"/>
                  </a:cubicBezTo>
                  <a:cubicBezTo>
                    <a:pt x="256" y="771"/>
                    <a:pt x="256" y="771"/>
                    <a:pt x="258" y="774"/>
                  </a:cubicBezTo>
                  <a:cubicBezTo>
                    <a:pt x="257" y="774"/>
                    <a:pt x="256" y="775"/>
                    <a:pt x="256" y="775"/>
                  </a:cubicBezTo>
                  <a:cubicBezTo>
                    <a:pt x="255" y="775"/>
                    <a:pt x="255" y="776"/>
                    <a:pt x="255" y="776"/>
                  </a:cubicBezTo>
                  <a:cubicBezTo>
                    <a:pt x="253" y="776"/>
                    <a:pt x="252" y="775"/>
                    <a:pt x="251" y="775"/>
                  </a:cubicBezTo>
                  <a:cubicBezTo>
                    <a:pt x="244" y="774"/>
                    <a:pt x="237" y="774"/>
                    <a:pt x="231" y="775"/>
                  </a:cubicBezTo>
                  <a:cubicBezTo>
                    <a:pt x="229" y="775"/>
                    <a:pt x="227" y="775"/>
                    <a:pt x="225" y="775"/>
                  </a:cubicBezTo>
                  <a:cubicBezTo>
                    <a:pt x="223" y="774"/>
                    <a:pt x="221" y="774"/>
                    <a:pt x="219" y="774"/>
                  </a:cubicBezTo>
                  <a:cubicBezTo>
                    <a:pt x="217" y="773"/>
                    <a:pt x="215" y="773"/>
                    <a:pt x="213" y="772"/>
                  </a:cubicBezTo>
                  <a:cubicBezTo>
                    <a:pt x="211" y="772"/>
                    <a:pt x="211" y="771"/>
                    <a:pt x="211" y="770"/>
                  </a:cubicBezTo>
                  <a:cubicBezTo>
                    <a:pt x="211" y="769"/>
                    <a:pt x="212" y="768"/>
                    <a:pt x="212" y="768"/>
                  </a:cubicBezTo>
                  <a:cubicBezTo>
                    <a:pt x="214" y="765"/>
                    <a:pt x="214" y="762"/>
                    <a:pt x="214" y="758"/>
                  </a:cubicBezTo>
                  <a:cubicBezTo>
                    <a:pt x="214" y="752"/>
                    <a:pt x="214" y="746"/>
                    <a:pt x="215" y="740"/>
                  </a:cubicBezTo>
                  <a:cubicBezTo>
                    <a:pt x="215" y="733"/>
                    <a:pt x="214" y="726"/>
                    <a:pt x="214" y="719"/>
                  </a:cubicBezTo>
                  <a:cubicBezTo>
                    <a:pt x="214" y="712"/>
                    <a:pt x="214" y="705"/>
                    <a:pt x="214" y="698"/>
                  </a:cubicBezTo>
                  <a:cubicBezTo>
                    <a:pt x="214" y="688"/>
                    <a:pt x="213" y="678"/>
                    <a:pt x="213" y="668"/>
                  </a:cubicBezTo>
                  <a:cubicBezTo>
                    <a:pt x="213" y="660"/>
                    <a:pt x="212" y="652"/>
                    <a:pt x="212" y="644"/>
                  </a:cubicBezTo>
                  <a:cubicBezTo>
                    <a:pt x="212" y="640"/>
                    <a:pt x="212" y="636"/>
                    <a:pt x="212" y="632"/>
                  </a:cubicBezTo>
                  <a:cubicBezTo>
                    <a:pt x="212" y="630"/>
                    <a:pt x="211" y="627"/>
                    <a:pt x="211" y="624"/>
                  </a:cubicBezTo>
                  <a:cubicBezTo>
                    <a:pt x="211" y="621"/>
                    <a:pt x="212" y="617"/>
                    <a:pt x="212" y="614"/>
                  </a:cubicBezTo>
                  <a:cubicBezTo>
                    <a:pt x="212" y="609"/>
                    <a:pt x="212" y="604"/>
                    <a:pt x="212" y="599"/>
                  </a:cubicBezTo>
                  <a:cubicBezTo>
                    <a:pt x="212" y="597"/>
                    <a:pt x="212" y="596"/>
                    <a:pt x="212" y="595"/>
                  </a:cubicBezTo>
                  <a:cubicBezTo>
                    <a:pt x="209" y="595"/>
                    <a:pt x="206" y="595"/>
                    <a:pt x="203" y="595"/>
                  </a:cubicBezTo>
                  <a:cubicBezTo>
                    <a:pt x="200" y="595"/>
                    <a:pt x="197" y="595"/>
                    <a:pt x="194" y="595"/>
                  </a:cubicBezTo>
                  <a:cubicBezTo>
                    <a:pt x="190" y="595"/>
                    <a:pt x="187" y="594"/>
                    <a:pt x="183" y="594"/>
                  </a:cubicBezTo>
                  <a:cubicBezTo>
                    <a:pt x="175" y="594"/>
                    <a:pt x="167" y="593"/>
                    <a:pt x="159" y="593"/>
                  </a:cubicBezTo>
                  <a:cubicBezTo>
                    <a:pt x="151" y="592"/>
                    <a:pt x="144" y="592"/>
                    <a:pt x="136" y="592"/>
                  </a:cubicBezTo>
                  <a:cubicBezTo>
                    <a:pt x="132" y="591"/>
                    <a:pt x="129" y="592"/>
                    <a:pt x="125" y="592"/>
                  </a:cubicBezTo>
                  <a:cubicBezTo>
                    <a:pt x="116" y="591"/>
                    <a:pt x="107" y="591"/>
                    <a:pt x="98" y="591"/>
                  </a:cubicBezTo>
                  <a:cubicBezTo>
                    <a:pt x="94" y="591"/>
                    <a:pt x="91" y="591"/>
                    <a:pt x="87" y="591"/>
                  </a:cubicBezTo>
                  <a:cubicBezTo>
                    <a:pt x="85" y="591"/>
                    <a:pt x="83" y="590"/>
                    <a:pt x="81" y="590"/>
                  </a:cubicBezTo>
                  <a:cubicBezTo>
                    <a:pt x="77" y="591"/>
                    <a:pt x="74" y="591"/>
                    <a:pt x="70" y="591"/>
                  </a:cubicBezTo>
                  <a:cubicBezTo>
                    <a:pt x="66" y="591"/>
                    <a:pt x="63" y="591"/>
                    <a:pt x="59" y="590"/>
                  </a:cubicBezTo>
                  <a:cubicBezTo>
                    <a:pt x="56" y="590"/>
                    <a:pt x="56" y="590"/>
                    <a:pt x="56" y="593"/>
                  </a:cubicBezTo>
                  <a:cubicBezTo>
                    <a:pt x="56" y="594"/>
                    <a:pt x="56" y="595"/>
                    <a:pt x="56" y="596"/>
                  </a:cubicBezTo>
                  <a:cubicBezTo>
                    <a:pt x="55" y="599"/>
                    <a:pt x="55" y="602"/>
                    <a:pt x="55" y="605"/>
                  </a:cubicBezTo>
                  <a:cubicBezTo>
                    <a:pt x="55" y="607"/>
                    <a:pt x="54" y="610"/>
                    <a:pt x="54" y="612"/>
                  </a:cubicBezTo>
                  <a:cubicBezTo>
                    <a:pt x="54" y="613"/>
                    <a:pt x="54" y="615"/>
                    <a:pt x="54" y="616"/>
                  </a:cubicBezTo>
                  <a:cubicBezTo>
                    <a:pt x="54" y="618"/>
                    <a:pt x="53" y="620"/>
                    <a:pt x="53" y="622"/>
                  </a:cubicBezTo>
                  <a:cubicBezTo>
                    <a:pt x="54" y="623"/>
                    <a:pt x="54" y="624"/>
                    <a:pt x="53" y="626"/>
                  </a:cubicBezTo>
                  <a:cubicBezTo>
                    <a:pt x="53" y="626"/>
                    <a:pt x="52" y="627"/>
                    <a:pt x="53" y="627"/>
                  </a:cubicBezTo>
                  <a:cubicBezTo>
                    <a:pt x="54" y="631"/>
                    <a:pt x="53" y="634"/>
                    <a:pt x="53" y="637"/>
                  </a:cubicBezTo>
                  <a:cubicBezTo>
                    <a:pt x="52" y="641"/>
                    <a:pt x="53" y="645"/>
                    <a:pt x="52" y="648"/>
                  </a:cubicBezTo>
                  <a:cubicBezTo>
                    <a:pt x="51" y="651"/>
                    <a:pt x="52" y="654"/>
                    <a:pt x="52" y="658"/>
                  </a:cubicBezTo>
                  <a:cubicBezTo>
                    <a:pt x="51" y="660"/>
                    <a:pt x="51" y="662"/>
                    <a:pt x="51" y="664"/>
                  </a:cubicBezTo>
                  <a:cubicBezTo>
                    <a:pt x="51" y="666"/>
                    <a:pt x="52" y="669"/>
                    <a:pt x="52" y="671"/>
                  </a:cubicBezTo>
                  <a:cubicBezTo>
                    <a:pt x="52" y="673"/>
                    <a:pt x="52" y="675"/>
                    <a:pt x="52" y="677"/>
                  </a:cubicBezTo>
                  <a:cubicBezTo>
                    <a:pt x="52" y="679"/>
                    <a:pt x="52" y="680"/>
                    <a:pt x="52" y="681"/>
                  </a:cubicBezTo>
                  <a:cubicBezTo>
                    <a:pt x="54" y="686"/>
                    <a:pt x="53" y="690"/>
                    <a:pt x="53" y="695"/>
                  </a:cubicBezTo>
                  <a:cubicBezTo>
                    <a:pt x="53" y="697"/>
                    <a:pt x="53" y="700"/>
                    <a:pt x="53" y="702"/>
                  </a:cubicBezTo>
                  <a:cubicBezTo>
                    <a:pt x="53" y="705"/>
                    <a:pt x="53" y="709"/>
                    <a:pt x="53" y="713"/>
                  </a:cubicBezTo>
                  <a:cubicBezTo>
                    <a:pt x="53" y="717"/>
                    <a:pt x="53" y="721"/>
                    <a:pt x="53" y="725"/>
                  </a:cubicBezTo>
                  <a:cubicBezTo>
                    <a:pt x="54" y="728"/>
                    <a:pt x="54" y="732"/>
                    <a:pt x="53" y="735"/>
                  </a:cubicBezTo>
                  <a:cubicBezTo>
                    <a:pt x="53" y="737"/>
                    <a:pt x="54" y="739"/>
                    <a:pt x="54" y="741"/>
                  </a:cubicBezTo>
                  <a:cubicBezTo>
                    <a:pt x="54" y="746"/>
                    <a:pt x="53" y="752"/>
                    <a:pt x="53" y="758"/>
                  </a:cubicBezTo>
                  <a:cubicBezTo>
                    <a:pt x="53" y="760"/>
                    <a:pt x="53" y="763"/>
                    <a:pt x="52" y="766"/>
                  </a:cubicBezTo>
                  <a:cubicBezTo>
                    <a:pt x="52" y="767"/>
                    <a:pt x="52" y="767"/>
                    <a:pt x="51" y="768"/>
                  </a:cubicBezTo>
                  <a:cubicBezTo>
                    <a:pt x="50" y="770"/>
                    <a:pt x="49" y="771"/>
                    <a:pt x="46" y="771"/>
                  </a:cubicBezTo>
                  <a:cubicBezTo>
                    <a:pt x="41" y="771"/>
                    <a:pt x="37" y="772"/>
                    <a:pt x="32" y="772"/>
                  </a:cubicBezTo>
                  <a:cubicBezTo>
                    <a:pt x="27" y="773"/>
                    <a:pt x="23" y="773"/>
                    <a:pt x="18" y="772"/>
                  </a:cubicBezTo>
                  <a:cubicBezTo>
                    <a:pt x="16" y="772"/>
                    <a:pt x="13" y="772"/>
                    <a:pt x="11" y="773"/>
                  </a:cubicBezTo>
                  <a:cubicBezTo>
                    <a:pt x="9" y="774"/>
                    <a:pt x="6" y="774"/>
                    <a:pt x="4" y="775"/>
                  </a:cubicBezTo>
                  <a:cubicBezTo>
                    <a:pt x="4" y="774"/>
                    <a:pt x="3" y="774"/>
                    <a:pt x="3" y="773"/>
                  </a:cubicBezTo>
                  <a:cubicBezTo>
                    <a:pt x="3" y="765"/>
                    <a:pt x="4" y="758"/>
                    <a:pt x="4" y="750"/>
                  </a:cubicBezTo>
                  <a:cubicBezTo>
                    <a:pt x="4" y="743"/>
                    <a:pt x="4" y="736"/>
                    <a:pt x="4" y="730"/>
                  </a:cubicBezTo>
                  <a:cubicBezTo>
                    <a:pt x="5" y="721"/>
                    <a:pt x="4" y="712"/>
                    <a:pt x="4" y="704"/>
                  </a:cubicBezTo>
                  <a:cubicBezTo>
                    <a:pt x="4" y="702"/>
                    <a:pt x="4" y="699"/>
                    <a:pt x="4" y="697"/>
                  </a:cubicBezTo>
                  <a:cubicBezTo>
                    <a:pt x="6" y="684"/>
                    <a:pt x="5" y="672"/>
                    <a:pt x="5" y="659"/>
                  </a:cubicBezTo>
                  <a:cubicBezTo>
                    <a:pt x="5" y="649"/>
                    <a:pt x="4" y="639"/>
                    <a:pt x="4" y="629"/>
                  </a:cubicBezTo>
                  <a:cubicBezTo>
                    <a:pt x="4" y="624"/>
                    <a:pt x="4" y="618"/>
                    <a:pt x="4" y="612"/>
                  </a:cubicBezTo>
                  <a:cubicBezTo>
                    <a:pt x="4" y="606"/>
                    <a:pt x="4" y="599"/>
                    <a:pt x="3" y="593"/>
                  </a:cubicBezTo>
                  <a:cubicBezTo>
                    <a:pt x="3" y="588"/>
                    <a:pt x="3" y="583"/>
                    <a:pt x="3" y="578"/>
                  </a:cubicBezTo>
                  <a:cubicBezTo>
                    <a:pt x="3" y="571"/>
                    <a:pt x="2" y="564"/>
                    <a:pt x="2" y="557"/>
                  </a:cubicBezTo>
                  <a:cubicBezTo>
                    <a:pt x="2" y="555"/>
                    <a:pt x="0" y="554"/>
                    <a:pt x="0" y="553"/>
                  </a:cubicBezTo>
                  <a:cubicBezTo>
                    <a:pt x="0" y="552"/>
                    <a:pt x="1" y="550"/>
                    <a:pt x="1" y="548"/>
                  </a:cubicBezTo>
                  <a:cubicBezTo>
                    <a:pt x="1" y="546"/>
                    <a:pt x="3" y="545"/>
                    <a:pt x="5" y="545"/>
                  </a:cubicBezTo>
                  <a:cubicBezTo>
                    <a:pt x="9" y="545"/>
                    <a:pt x="12" y="545"/>
                    <a:pt x="16" y="545"/>
                  </a:cubicBezTo>
                  <a:cubicBezTo>
                    <a:pt x="21" y="545"/>
                    <a:pt x="27" y="546"/>
                    <a:pt x="32" y="546"/>
                  </a:cubicBezTo>
                  <a:cubicBezTo>
                    <a:pt x="38" y="545"/>
                    <a:pt x="45" y="545"/>
                    <a:pt x="51" y="545"/>
                  </a:cubicBezTo>
                  <a:cubicBezTo>
                    <a:pt x="52" y="545"/>
                    <a:pt x="54" y="545"/>
                    <a:pt x="56" y="545"/>
                  </a:cubicBezTo>
                  <a:cubicBezTo>
                    <a:pt x="60" y="545"/>
                    <a:pt x="65" y="545"/>
                    <a:pt x="71" y="545"/>
                  </a:cubicBezTo>
                  <a:cubicBezTo>
                    <a:pt x="70" y="544"/>
                    <a:pt x="69" y="544"/>
                    <a:pt x="68" y="543"/>
                  </a:cubicBezTo>
                  <a:cubicBezTo>
                    <a:pt x="64" y="542"/>
                    <a:pt x="61" y="539"/>
                    <a:pt x="58" y="536"/>
                  </a:cubicBezTo>
                  <a:cubicBezTo>
                    <a:pt x="55" y="532"/>
                    <a:pt x="52" y="528"/>
                    <a:pt x="49" y="524"/>
                  </a:cubicBezTo>
                  <a:cubicBezTo>
                    <a:pt x="47" y="521"/>
                    <a:pt x="45" y="518"/>
                    <a:pt x="43" y="514"/>
                  </a:cubicBezTo>
                  <a:cubicBezTo>
                    <a:pt x="42" y="512"/>
                    <a:pt x="40" y="510"/>
                    <a:pt x="39" y="507"/>
                  </a:cubicBezTo>
                  <a:cubicBezTo>
                    <a:pt x="37" y="503"/>
                    <a:pt x="35" y="499"/>
                    <a:pt x="33" y="495"/>
                  </a:cubicBezTo>
                  <a:cubicBezTo>
                    <a:pt x="32" y="492"/>
                    <a:pt x="31" y="488"/>
                    <a:pt x="30" y="484"/>
                  </a:cubicBezTo>
                  <a:cubicBezTo>
                    <a:pt x="29" y="479"/>
                    <a:pt x="28" y="474"/>
                    <a:pt x="27" y="469"/>
                  </a:cubicBezTo>
                  <a:cubicBezTo>
                    <a:pt x="26" y="467"/>
                    <a:pt x="27" y="464"/>
                    <a:pt x="27" y="462"/>
                  </a:cubicBezTo>
                  <a:cubicBezTo>
                    <a:pt x="26" y="456"/>
                    <a:pt x="26" y="451"/>
                    <a:pt x="26" y="445"/>
                  </a:cubicBezTo>
                  <a:cubicBezTo>
                    <a:pt x="26" y="437"/>
                    <a:pt x="27" y="430"/>
                    <a:pt x="29" y="422"/>
                  </a:cubicBezTo>
                  <a:cubicBezTo>
                    <a:pt x="33" y="406"/>
                    <a:pt x="39" y="391"/>
                    <a:pt x="45" y="375"/>
                  </a:cubicBezTo>
                  <a:cubicBezTo>
                    <a:pt x="46" y="372"/>
                    <a:pt x="47" y="369"/>
                    <a:pt x="49" y="366"/>
                  </a:cubicBezTo>
                  <a:cubicBezTo>
                    <a:pt x="51" y="358"/>
                    <a:pt x="55" y="351"/>
                    <a:pt x="58" y="343"/>
                  </a:cubicBezTo>
                  <a:cubicBezTo>
                    <a:pt x="61" y="334"/>
                    <a:pt x="65" y="325"/>
                    <a:pt x="69" y="317"/>
                  </a:cubicBezTo>
                  <a:cubicBezTo>
                    <a:pt x="72" y="308"/>
                    <a:pt x="76" y="300"/>
                    <a:pt x="80" y="292"/>
                  </a:cubicBezTo>
                  <a:cubicBezTo>
                    <a:pt x="82" y="288"/>
                    <a:pt x="84" y="285"/>
                    <a:pt x="86" y="281"/>
                  </a:cubicBezTo>
                  <a:cubicBezTo>
                    <a:pt x="90" y="274"/>
                    <a:pt x="95" y="267"/>
                    <a:pt x="99" y="260"/>
                  </a:cubicBezTo>
                  <a:cubicBezTo>
                    <a:pt x="103" y="255"/>
                    <a:pt x="106" y="250"/>
                    <a:pt x="110" y="245"/>
                  </a:cubicBezTo>
                  <a:cubicBezTo>
                    <a:pt x="115" y="237"/>
                    <a:pt x="121" y="229"/>
                    <a:pt x="125" y="220"/>
                  </a:cubicBezTo>
                  <a:cubicBezTo>
                    <a:pt x="126" y="218"/>
                    <a:pt x="127" y="215"/>
                    <a:pt x="128" y="212"/>
                  </a:cubicBezTo>
                  <a:cubicBezTo>
                    <a:pt x="129" y="210"/>
                    <a:pt x="131" y="208"/>
                    <a:pt x="132" y="206"/>
                  </a:cubicBezTo>
                  <a:cubicBezTo>
                    <a:pt x="133" y="205"/>
                    <a:pt x="134" y="205"/>
                    <a:pt x="135" y="205"/>
                  </a:cubicBezTo>
                  <a:cubicBezTo>
                    <a:pt x="137" y="206"/>
                    <a:pt x="138" y="205"/>
                    <a:pt x="139" y="204"/>
                  </a:cubicBezTo>
                  <a:cubicBezTo>
                    <a:pt x="141" y="201"/>
                    <a:pt x="142" y="199"/>
                    <a:pt x="143" y="195"/>
                  </a:cubicBezTo>
                  <a:cubicBezTo>
                    <a:pt x="144" y="191"/>
                    <a:pt x="146" y="186"/>
                    <a:pt x="147" y="182"/>
                  </a:cubicBezTo>
                  <a:cubicBezTo>
                    <a:pt x="147" y="180"/>
                    <a:pt x="148" y="178"/>
                    <a:pt x="148" y="176"/>
                  </a:cubicBezTo>
                  <a:cubicBezTo>
                    <a:pt x="148" y="175"/>
                    <a:pt x="148" y="174"/>
                    <a:pt x="147" y="173"/>
                  </a:cubicBezTo>
                  <a:cubicBezTo>
                    <a:pt x="145" y="175"/>
                    <a:pt x="144" y="176"/>
                    <a:pt x="142" y="178"/>
                  </a:cubicBezTo>
                  <a:cubicBezTo>
                    <a:pt x="139" y="179"/>
                    <a:pt x="139" y="179"/>
                    <a:pt x="136" y="179"/>
                  </a:cubicBezTo>
                  <a:cubicBezTo>
                    <a:pt x="136" y="178"/>
                    <a:pt x="136" y="178"/>
                    <a:pt x="136" y="178"/>
                  </a:cubicBezTo>
                  <a:cubicBezTo>
                    <a:pt x="138" y="172"/>
                    <a:pt x="137" y="167"/>
                    <a:pt x="136" y="161"/>
                  </a:cubicBezTo>
                  <a:cubicBezTo>
                    <a:pt x="135" y="156"/>
                    <a:pt x="133" y="150"/>
                    <a:pt x="131" y="145"/>
                  </a:cubicBezTo>
                  <a:cubicBezTo>
                    <a:pt x="127" y="139"/>
                    <a:pt x="126" y="131"/>
                    <a:pt x="123" y="125"/>
                  </a:cubicBezTo>
                  <a:cubicBezTo>
                    <a:pt x="123" y="124"/>
                    <a:pt x="123" y="123"/>
                    <a:pt x="123" y="123"/>
                  </a:cubicBezTo>
                  <a:cubicBezTo>
                    <a:pt x="123" y="122"/>
                    <a:pt x="123" y="122"/>
                    <a:pt x="123" y="122"/>
                  </a:cubicBezTo>
                  <a:cubicBezTo>
                    <a:pt x="126" y="129"/>
                    <a:pt x="127" y="136"/>
                    <a:pt x="132" y="143"/>
                  </a:cubicBezTo>
                  <a:cubicBezTo>
                    <a:pt x="132" y="141"/>
                    <a:pt x="131" y="139"/>
                    <a:pt x="131" y="137"/>
                  </a:cubicBezTo>
                  <a:cubicBezTo>
                    <a:pt x="131" y="134"/>
                    <a:pt x="130" y="131"/>
                    <a:pt x="130" y="127"/>
                  </a:cubicBezTo>
                  <a:cubicBezTo>
                    <a:pt x="130" y="125"/>
                    <a:pt x="130" y="123"/>
                    <a:pt x="129" y="120"/>
                  </a:cubicBezTo>
                  <a:cubicBezTo>
                    <a:pt x="129" y="116"/>
                    <a:pt x="129" y="112"/>
                    <a:pt x="129" y="108"/>
                  </a:cubicBezTo>
                  <a:cubicBezTo>
                    <a:pt x="130" y="103"/>
                    <a:pt x="130" y="99"/>
                    <a:pt x="130" y="94"/>
                  </a:cubicBezTo>
                  <a:cubicBezTo>
                    <a:pt x="130" y="90"/>
                    <a:pt x="131" y="85"/>
                    <a:pt x="133" y="81"/>
                  </a:cubicBezTo>
                  <a:cubicBezTo>
                    <a:pt x="134" y="80"/>
                    <a:pt x="134" y="78"/>
                    <a:pt x="134" y="77"/>
                  </a:cubicBezTo>
                  <a:cubicBezTo>
                    <a:pt x="136" y="72"/>
                    <a:pt x="138" y="68"/>
                    <a:pt x="141" y="63"/>
                  </a:cubicBezTo>
                  <a:cubicBezTo>
                    <a:pt x="141" y="61"/>
                    <a:pt x="142" y="59"/>
                    <a:pt x="143" y="58"/>
                  </a:cubicBezTo>
                  <a:cubicBezTo>
                    <a:pt x="147" y="51"/>
                    <a:pt x="150" y="44"/>
                    <a:pt x="155" y="39"/>
                  </a:cubicBezTo>
                  <a:cubicBezTo>
                    <a:pt x="157" y="35"/>
                    <a:pt x="161" y="33"/>
                    <a:pt x="164" y="30"/>
                  </a:cubicBezTo>
                  <a:cubicBezTo>
                    <a:pt x="166" y="28"/>
                    <a:pt x="169" y="27"/>
                    <a:pt x="172" y="26"/>
                  </a:cubicBezTo>
                  <a:cubicBezTo>
                    <a:pt x="176" y="24"/>
                    <a:pt x="181" y="22"/>
                    <a:pt x="185" y="20"/>
                  </a:cubicBezTo>
                  <a:cubicBezTo>
                    <a:pt x="189" y="19"/>
                    <a:pt x="193" y="17"/>
                    <a:pt x="196" y="17"/>
                  </a:cubicBezTo>
                  <a:cubicBezTo>
                    <a:pt x="203" y="17"/>
                    <a:pt x="210" y="16"/>
                    <a:pt x="217" y="16"/>
                  </a:cubicBezTo>
                  <a:cubicBezTo>
                    <a:pt x="220" y="16"/>
                    <a:pt x="223" y="16"/>
                    <a:pt x="226" y="16"/>
                  </a:cubicBezTo>
                  <a:cubicBezTo>
                    <a:pt x="226" y="16"/>
                    <a:pt x="226" y="16"/>
                    <a:pt x="226" y="16"/>
                  </a:cubicBezTo>
                  <a:cubicBezTo>
                    <a:pt x="231" y="19"/>
                    <a:pt x="237" y="17"/>
                    <a:pt x="242" y="19"/>
                  </a:cubicBezTo>
                  <a:cubicBezTo>
                    <a:pt x="243" y="19"/>
                    <a:pt x="244" y="20"/>
                    <a:pt x="246" y="20"/>
                  </a:cubicBezTo>
                  <a:cubicBezTo>
                    <a:pt x="254" y="23"/>
                    <a:pt x="261" y="26"/>
                    <a:pt x="269" y="30"/>
                  </a:cubicBezTo>
                  <a:cubicBezTo>
                    <a:pt x="275" y="33"/>
                    <a:pt x="281" y="37"/>
                    <a:pt x="286" y="41"/>
                  </a:cubicBezTo>
                  <a:cubicBezTo>
                    <a:pt x="289" y="43"/>
                    <a:pt x="291" y="45"/>
                    <a:pt x="293" y="48"/>
                  </a:cubicBezTo>
                  <a:cubicBezTo>
                    <a:pt x="299" y="54"/>
                    <a:pt x="304" y="62"/>
                    <a:pt x="308" y="70"/>
                  </a:cubicBezTo>
                  <a:cubicBezTo>
                    <a:pt x="308" y="70"/>
                    <a:pt x="309" y="71"/>
                    <a:pt x="309" y="72"/>
                  </a:cubicBezTo>
                  <a:cubicBezTo>
                    <a:pt x="312" y="75"/>
                    <a:pt x="313" y="78"/>
                    <a:pt x="313" y="82"/>
                  </a:cubicBezTo>
                  <a:cubicBezTo>
                    <a:pt x="313" y="83"/>
                    <a:pt x="313" y="85"/>
                    <a:pt x="314" y="86"/>
                  </a:cubicBezTo>
                  <a:cubicBezTo>
                    <a:pt x="316" y="91"/>
                    <a:pt x="317" y="97"/>
                    <a:pt x="317" y="102"/>
                  </a:cubicBezTo>
                  <a:cubicBezTo>
                    <a:pt x="318" y="105"/>
                    <a:pt x="318" y="109"/>
                    <a:pt x="316" y="112"/>
                  </a:cubicBezTo>
                  <a:cubicBezTo>
                    <a:pt x="316" y="112"/>
                    <a:pt x="316" y="112"/>
                    <a:pt x="316" y="113"/>
                  </a:cubicBezTo>
                  <a:cubicBezTo>
                    <a:pt x="316" y="117"/>
                    <a:pt x="314" y="121"/>
                    <a:pt x="313" y="126"/>
                  </a:cubicBezTo>
                  <a:cubicBezTo>
                    <a:pt x="312" y="127"/>
                    <a:pt x="311" y="128"/>
                    <a:pt x="311" y="130"/>
                  </a:cubicBezTo>
                  <a:cubicBezTo>
                    <a:pt x="310" y="131"/>
                    <a:pt x="308" y="131"/>
                    <a:pt x="307" y="131"/>
                  </a:cubicBezTo>
                  <a:cubicBezTo>
                    <a:pt x="305" y="131"/>
                    <a:pt x="305" y="130"/>
                    <a:pt x="305" y="128"/>
                  </a:cubicBezTo>
                  <a:cubicBezTo>
                    <a:pt x="304" y="125"/>
                    <a:pt x="303" y="121"/>
                    <a:pt x="302" y="117"/>
                  </a:cubicBezTo>
                  <a:cubicBezTo>
                    <a:pt x="302" y="119"/>
                    <a:pt x="301" y="120"/>
                    <a:pt x="301" y="122"/>
                  </a:cubicBezTo>
                  <a:cubicBezTo>
                    <a:pt x="302" y="128"/>
                    <a:pt x="301" y="130"/>
                    <a:pt x="299" y="136"/>
                  </a:cubicBezTo>
                  <a:cubicBezTo>
                    <a:pt x="298" y="137"/>
                    <a:pt x="298" y="138"/>
                    <a:pt x="298" y="138"/>
                  </a:cubicBezTo>
                  <a:cubicBezTo>
                    <a:pt x="298" y="142"/>
                    <a:pt x="298" y="145"/>
                    <a:pt x="298" y="149"/>
                  </a:cubicBezTo>
                  <a:cubicBezTo>
                    <a:pt x="298" y="150"/>
                    <a:pt x="298" y="151"/>
                    <a:pt x="298" y="152"/>
                  </a:cubicBezTo>
                  <a:cubicBezTo>
                    <a:pt x="298" y="158"/>
                    <a:pt x="297" y="163"/>
                    <a:pt x="297" y="169"/>
                  </a:cubicBezTo>
                  <a:cubicBezTo>
                    <a:pt x="297" y="171"/>
                    <a:pt x="296" y="172"/>
                    <a:pt x="295" y="174"/>
                  </a:cubicBezTo>
                  <a:cubicBezTo>
                    <a:pt x="293" y="177"/>
                    <a:pt x="290" y="177"/>
                    <a:pt x="288" y="176"/>
                  </a:cubicBezTo>
                  <a:cubicBezTo>
                    <a:pt x="287" y="176"/>
                    <a:pt x="286" y="176"/>
                    <a:pt x="285" y="176"/>
                  </a:cubicBezTo>
                  <a:cubicBezTo>
                    <a:pt x="281" y="175"/>
                    <a:pt x="278" y="177"/>
                    <a:pt x="277" y="181"/>
                  </a:cubicBezTo>
                  <a:cubicBezTo>
                    <a:pt x="277" y="183"/>
                    <a:pt x="276" y="185"/>
                    <a:pt x="274" y="186"/>
                  </a:cubicBezTo>
                  <a:cubicBezTo>
                    <a:pt x="273" y="186"/>
                    <a:pt x="273" y="186"/>
                    <a:pt x="273" y="187"/>
                  </a:cubicBezTo>
                  <a:cubicBezTo>
                    <a:pt x="271" y="189"/>
                    <a:pt x="270" y="190"/>
                    <a:pt x="267" y="189"/>
                  </a:cubicBezTo>
                  <a:cubicBezTo>
                    <a:pt x="267" y="189"/>
                    <a:pt x="266" y="189"/>
                    <a:pt x="266" y="189"/>
                  </a:cubicBezTo>
                  <a:cubicBezTo>
                    <a:pt x="265" y="189"/>
                    <a:pt x="264" y="189"/>
                    <a:pt x="263" y="189"/>
                  </a:cubicBezTo>
                  <a:cubicBezTo>
                    <a:pt x="263" y="190"/>
                    <a:pt x="263" y="192"/>
                    <a:pt x="263" y="193"/>
                  </a:cubicBezTo>
                  <a:cubicBezTo>
                    <a:pt x="263" y="196"/>
                    <a:pt x="262" y="197"/>
                    <a:pt x="259" y="197"/>
                  </a:cubicBezTo>
                  <a:cubicBezTo>
                    <a:pt x="258" y="197"/>
                    <a:pt x="258" y="197"/>
                    <a:pt x="258" y="197"/>
                  </a:cubicBezTo>
                  <a:cubicBezTo>
                    <a:pt x="255" y="197"/>
                    <a:pt x="255" y="198"/>
                    <a:pt x="253" y="200"/>
                  </a:cubicBezTo>
                  <a:cubicBezTo>
                    <a:pt x="251" y="204"/>
                    <a:pt x="248" y="209"/>
                    <a:pt x="244" y="212"/>
                  </a:cubicBezTo>
                  <a:cubicBezTo>
                    <a:pt x="241" y="214"/>
                    <a:pt x="237" y="215"/>
                    <a:pt x="232" y="215"/>
                  </a:cubicBezTo>
                  <a:cubicBezTo>
                    <a:pt x="226" y="215"/>
                    <a:pt x="222" y="213"/>
                    <a:pt x="217" y="210"/>
                  </a:cubicBezTo>
                  <a:cubicBezTo>
                    <a:pt x="217" y="209"/>
                    <a:pt x="216" y="209"/>
                    <a:pt x="216" y="209"/>
                  </a:cubicBezTo>
                  <a:cubicBezTo>
                    <a:pt x="212" y="215"/>
                    <a:pt x="209" y="220"/>
                    <a:pt x="207" y="227"/>
                  </a:cubicBezTo>
                  <a:cubicBezTo>
                    <a:pt x="207" y="229"/>
                    <a:pt x="206" y="230"/>
                    <a:pt x="206" y="232"/>
                  </a:cubicBezTo>
                  <a:cubicBezTo>
                    <a:pt x="205" y="233"/>
                    <a:pt x="204" y="234"/>
                    <a:pt x="204" y="234"/>
                  </a:cubicBezTo>
                  <a:cubicBezTo>
                    <a:pt x="204" y="238"/>
                    <a:pt x="203" y="240"/>
                    <a:pt x="203" y="243"/>
                  </a:cubicBezTo>
                  <a:cubicBezTo>
                    <a:pt x="208" y="246"/>
                    <a:pt x="213" y="249"/>
                    <a:pt x="218" y="251"/>
                  </a:cubicBezTo>
                  <a:cubicBezTo>
                    <a:pt x="223" y="254"/>
                    <a:pt x="229" y="257"/>
                    <a:pt x="233" y="261"/>
                  </a:cubicBezTo>
                  <a:cubicBezTo>
                    <a:pt x="236" y="264"/>
                    <a:pt x="239" y="268"/>
                    <a:pt x="243" y="271"/>
                  </a:cubicBezTo>
                  <a:cubicBezTo>
                    <a:pt x="249" y="277"/>
                    <a:pt x="254" y="283"/>
                    <a:pt x="259" y="290"/>
                  </a:cubicBezTo>
                  <a:cubicBezTo>
                    <a:pt x="261" y="293"/>
                    <a:pt x="265" y="295"/>
                    <a:pt x="269" y="296"/>
                  </a:cubicBezTo>
                  <a:cubicBezTo>
                    <a:pt x="272" y="297"/>
                    <a:pt x="275" y="298"/>
                    <a:pt x="278" y="299"/>
                  </a:cubicBezTo>
                  <a:cubicBezTo>
                    <a:pt x="281" y="300"/>
                    <a:pt x="283" y="299"/>
                    <a:pt x="285" y="298"/>
                  </a:cubicBezTo>
                  <a:cubicBezTo>
                    <a:pt x="290" y="296"/>
                    <a:pt x="294" y="293"/>
                    <a:pt x="299" y="290"/>
                  </a:cubicBezTo>
                  <a:cubicBezTo>
                    <a:pt x="307" y="284"/>
                    <a:pt x="315" y="278"/>
                    <a:pt x="323" y="272"/>
                  </a:cubicBezTo>
                  <a:cubicBezTo>
                    <a:pt x="326" y="270"/>
                    <a:pt x="329" y="268"/>
                    <a:pt x="331" y="266"/>
                  </a:cubicBezTo>
                  <a:cubicBezTo>
                    <a:pt x="335" y="262"/>
                    <a:pt x="340" y="257"/>
                    <a:pt x="344" y="253"/>
                  </a:cubicBezTo>
                  <a:cubicBezTo>
                    <a:pt x="346" y="251"/>
                    <a:pt x="347" y="250"/>
                    <a:pt x="349" y="249"/>
                  </a:cubicBezTo>
                  <a:cubicBezTo>
                    <a:pt x="353" y="245"/>
                    <a:pt x="357" y="241"/>
                    <a:pt x="361" y="237"/>
                  </a:cubicBezTo>
                  <a:cubicBezTo>
                    <a:pt x="363" y="235"/>
                    <a:pt x="365" y="235"/>
                    <a:pt x="367" y="235"/>
                  </a:cubicBezTo>
                  <a:cubicBezTo>
                    <a:pt x="368" y="236"/>
                    <a:pt x="370" y="235"/>
                    <a:pt x="371" y="234"/>
                  </a:cubicBezTo>
                  <a:cubicBezTo>
                    <a:pt x="376" y="231"/>
                    <a:pt x="381" y="228"/>
                    <a:pt x="386" y="224"/>
                  </a:cubicBezTo>
                  <a:cubicBezTo>
                    <a:pt x="390" y="222"/>
                    <a:pt x="394" y="219"/>
                    <a:pt x="398" y="217"/>
                  </a:cubicBezTo>
                  <a:cubicBezTo>
                    <a:pt x="403" y="214"/>
                    <a:pt x="408" y="212"/>
                    <a:pt x="413" y="210"/>
                  </a:cubicBezTo>
                  <a:cubicBezTo>
                    <a:pt x="414" y="209"/>
                    <a:pt x="414" y="209"/>
                    <a:pt x="415" y="208"/>
                  </a:cubicBezTo>
                  <a:cubicBezTo>
                    <a:pt x="417" y="206"/>
                    <a:pt x="420" y="204"/>
                    <a:pt x="423" y="203"/>
                  </a:cubicBezTo>
                  <a:cubicBezTo>
                    <a:pt x="421" y="199"/>
                    <a:pt x="420" y="195"/>
                    <a:pt x="418" y="191"/>
                  </a:cubicBezTo>
                  <a:cubicBezTo>
                    <a:pt x="418" y="190"/>
                    <a:pt x="418" y="188"/>
                    <a:pt x="417" y="188"/>
                  </a:cubicBezTo>
                  <a:cubicBezTo>
                    <a:pt x="416" y="185"/>
                    <a:pt x="415" y="182"/>
                    <a:pt x="415" y="180"/>
                  </a:cubicBezTo>
                  <a:cubicBezTo>
                    <a:pt x="414" y="178"/>
                    <a:pt x="415" y="177"/>
                    <a:pt x="416" y="177"/>
                  </a:cubicBezTo>
                  <a:cubicBezTo>
                    <a:pt x="417" y="175"/>
                    <a:pt x="419" y="174"/>
                    <a:pt x="420" y="173"/>
                  </a:cubicBezTo>
                  <a:cubicBezTo>
                    <a:pt x="423" y="171"/>
                    <a:pt x="426" y="172"/>
                    <a:pt x="429" y="173"/>
                  </a:cubicBezTo>
                  <a:cubicBezTo>
                    <a:pt x="430" y="175"/>
                    <a:pt x="432" y="176"/>
                    <a:pt x="433" y="177"/>
                  </a:cubicBezTo>
                  <a:cubicBezTo>
                    <a:pt x="434" y="180"/>
                    <a:pt x="436" y="184"/>
                    <a:pt x="437" y="187"/>
                  </a:cubicBezTo>
                  <a:cubicBezTo>
                    <a:pt x="439" y="191"/>
                    <a:pt x="438" y="196"/>
                    <a:pt x="440" y="200"/>
                  </a:cubicBezTo>
                  <a:cubicBezTo>
                    <a:pt x="442" y="201"/>
                    <a:pt x="445" y="202"/>
                    <a:pt x="448" y="203"/>
                  </a:cubicBezTo>
                  <a:cubicBezTo>
                    <a:pt x="449" y="204"/>
                    <a:pt x="451" y="205"/>
                    <a:pt x="452" y="207"/>
                  </a:cubicBezTo>
                  <a:cubicBezTo>
                    <a:pt x="455" y="210"/>
                    <a:pt x="456" y="214"/>
                    <a:pt x="456" y="218"/>
                  </a:cubicBezTo>
                  <a:cubicBezTo>
                    <a:pt x="456" y="219"/>
                    <a:pt x="457" y="220"/>
                    <a:pt x="458" y="221"/>
                  </a:cubicBezTo>
                  <a:cubicBezTo>
                    <a:pt x="462" y="224"/>
                    <a:pt x="462" y="228"/>
                    <a:pt x="460" y="233"/>
                  </a:cubicBezTo>
                  <a:cubicBezTo>
                    <a:pt x="459" y="235"/>
                    <a:pt x="457" y="237"/>
                    <a:pt x="455" y="239"/>
                  </a:cubicBezTo>
                  <a:cubicBezTo>
                    <a:pt x="455" y="240"/>
                    <a:pt x="454" y="241"/>
                    <a:pt x="455" y="242"/>
                  </a:cubicBezTo>
                  <a:cubicBezTo>
                    <a:pt x="457" y="249"/>
                    <a:pt x="459" y="257"/>
                    <a:pt x="461" y="264"/>
                  </a:cubicBezTo>
                  <a:cubicBezTo>
                    <a:pt x="461" y="266"/>
                    <a:pt x="462" y="267"/>
                    <a:pt x="464" y="267"/>
                  </a:cubicBezTo>
                  <a:cubicBezTo>
                    <a:pt x="469" y="268"/>
                    <a:pt x="472" y="272"/>
                    <a:pt x="475" y="277"/>
                  </a:cubicBezTo>
                  <a:cubicBezTo>
                    <a:pt x="478" y="283"/>
                    <a:pt x="480" y="288"/>
                    <a:pt x="481" y="294"/>
                  </a:cubicBezTo>
                  <a:cubicBezTo>
                    <a:pt x="482" y="296"/>
                    <a:pt x="483" y="299"/>
                    <a:pt x="484" y="302"/>
                  </a:cubicBezTo>
                  <a:cubicBezTo>
                    <a:pt x="484" y="303"/>
                    <a:pt x="484" y="305"/>
                    <a:pt x="483" y="306"/>
                  </a:cubicBezTo>
                  <a:cubicBezTo>
                    <a:pt x="482" y="307"/>
                    <a:pt x="478" y="307"/>
                    <a:pt x="477" y="305"/>
                  </a:cubicBezTo>
                  <a:cubicBezTo>
                    <a:pt x="475" y="303"/>
                    <a:pt x="474" y="301"/>
                    <a:pt x="472" y="298"/>
                  </a:cubicBezTo>
                  <a:cubicBezTo>
                    <a:pt x="471" y="301"/>
                    <a:pt x="471" y="304"/>
                    <a:pt x="471" y="306"/>
                  </a:cubicBezTo>
                  <a:cubicBezTo>
                    <a:pt x="470" y="306"/>
                    <a:pt x="470" y="307"/>
                    <a:pt x="469" y="307"/>
                  </a:cubicBezTo>
                  <a:cubicBezTo>
                    <a:pt x="467" y="307"/>
                    <a:pt x="466" y="306"/>
                    <a:pt x="466" y="305"/>
                  </a:cubicBezTo>
                  <a:cubicBezTo>
                    <a:pt x="465" y="303"/>
                    <a:pt x="463" y="300"/>
                    <a:pt x="462" y="298"/>
                  </a:cubicBezTo>
                  <a:cubicBezTo>
                    <a:pt x="462" y="298"/>
                    <a:pt x="461" y="298"/>
                    <a:pt x="461" y="297"/>
                  </a:cubicBezTo>
                  <a:cubicBezTo>
                    <a:pt x="460" y="300"/>
                    <a:pt x="460" y="303"/>
                    <a:pt x="460" y="306"/>
                  </a:cubicBezTo>
                  <a:cubicBezTo>
                    <a:pt x="460" y="307"/>
                    <a:pt x="460" y="308"/>
                    <a:pt x="461" y="308"/>
                  </a:cubicBezTo>
                  <a:cubicBezTo>
                    <a:pt x="464" y="312"/>
                    <a:pt x="467" y="315"/>
                    <a:pt x="470" y="319"/>
                  </a:cubicBezTo>
                  <a:cubicBezTo>
                    <a:pt x="471" y="319"/>
                    <a:pt x="472" y="320"/>
                    <a:pt x="473" y="320"/>
                  </a:cubicBezTo>
                  <a:cubicBezTo>
                    <a:pt x="477" y="321"/>
                    <a:pt x="481" y="323"/>
                    <a:pt x="485" y="327"/>
                  </a:cubicBezTo>
                  <a:cubicBezTo>
                    <a:pt x="486" y="328"/>
                    <a:pt x="487" y="329"/>
                    <a:pt x="489" y="330"/>
                  </a:cubicBezTo>
                  <a:cubicBezTo>
                    <a:pt x="490" y="331"/>
                    <a:pt x="492" y="333"/>
                    <a:pt x="494" y="335"/>
                  </a:cubicBezTo>
                  <a:cubicBezTo>
                    <a:pt x="495" y="336"/>
                    <a:pt x="495" y="337"/>
                    <a:pt x="494" y="338"/>
                  </a:cubicBezTo>
                  <a:cubicBezTo>
                    <a:pt x="494" y="339"/>
                    <a:pt x="494" y="340"/>
                    <a:pt x="494" y="340"/>
                  </a:cubicBezTo>
                  <a:cubicBezTo>
                    <a:pt x="492" y="343"/>
                    <a:pt x="493" y="345"/>
                    <a:pt x="494" y="347"/>
                  </a:cubicBezTo>
                  <a:cubicBezTo>
                    <a:pt x="496" y="350"/>
                    <a:pt x="498" y="353"/>
                    <a:pt x="501" y="355"/>
                  </a:cubicBezTo>
                  <a:cubicBezTo>
                    <a:pt x="505" y="361"/>
                    <a:pt x="510" y="367"/>
                    <a:pt x="516" y="372"/>
                  </a:cubicBezTo>
                  <a:cubicBezTo>
                    <a:pt x="516" y="373"/>
                    <a:pt x="517" y="374"/>
                    <a:pt x="517" y="375"/>
                  </a:cubicBezTo>
                  <a:cubicBezTo>
                    <a:pt x="518" y="375"/>
                    <a:pt x="520" y="375"/>
                    <a:pt x="521" y="375"/>
                  </a:cubicBezTo>
                  <a:cubicBezTo>
                    <a:pt x="527" y="375"/>
                    <a:pt x="532" y="375"/>
                    <a:pt x="537" y="375"/>
                  </a:cubicBezTo>
                  <a:cubicBezTo>
                    <a:pt x="538" y="375"/>
                    <a:pt x="539" y="375"/>
                    <a:pt x="539" y="375"/>
                  </a:cubicBezTo>
                  <a:cubicBezTo>
                    <a:pt x="553" y="376"/>
                    <a:pt x="567" y="376"/>
                    <a:pt x="581" y="376"/>
                  </a:cubicBezTo>
                  <a:cubicBezTo>
                    <a:pt x="588" y="376"/>
                    <a:pt x="595" y="375"/>
                    <a:pt x="602" y="375"/>
                  </a:cubicBezTo>
                  <a:cubicBezTo>
                    <a:pt x="604" y="375"/>
                    <a:pt x="605" y="375"/>
                    <a:pt x="606" y="377"/>
                  </a:cubicBezTo>
                  <a:cubicBezTo>
                    <a:pt x="602" y="383"/>
                    <a:pt x="601" y="390"/>
                    <a:pt x="595" y="394"/>
                  </a:cubicBezTo>
                  <a:cubicBezTo>
                    <a:pt x="591" y="399"/>
                    <a:pt x="585" y="403"/>
                    <a:pt x="580" y="407"/>
                  </a:cubicBezTo>
                  <a:cubicBezTo>
                    <a:pt x="584" y="407"/>
                    <a:pt x="588" y="407"/>
                    <a:pt x="592" y="407"/>
                  </a:cubicBezTo>
                  <a:cubicBezTo>
                    <a:pt x="596" y="407"/>
                    <a:pt x="600" y="406"/>
                    <a:pt x="604" y="406"/>
                  </a:cubicBezTo>
                  <a:cubicBezTo>
                    <a:pt x="608" y="406"/>
                    <a:pt x="612" y="407"/>
                    <a:pt x="616" y="406"/>
                  </a:cubicBezTo>
                  <a:cubicBezTo>
                    <a:pt x="620" y="406"/>
                    <a:pt x="624" y="407"/>
                    <a:pt x="628" y="406"/>
                  </a:cubicBezTo>
                  <a:cubicBezTo>
                    <a:pt x="626" y="397"/>
                    <a:pt x="624" y="389"/>
                    <a:pt x="622" y="381"/>
                  </a:cubicBezTo>
                  <a:cubicBezTo>
                    <a:pt x="621" y="375"/>
                    <a:pt x="620" y="369"/>
                    <a:pt x="619" y="363"/>
                  </a:cubicBezTo>
                  <a:cubicBezTo>
                    <a:pt x="619" y="362"/>
                    <a:pt x="618" y="361"/>
                    <a:pt x="618" y="361"/>
                  </a:cubicBezTo>
                  <a:cubicBezTo>
                    <a:pt x="616" y="353"/>
                    <a:pt x="614" y="346"/>
                    <a:pt x="612" y="338"/>
                  </a:cubicBezTo>
                  <a:cubicBezTo>
                    <a:pt x="611" y="335"/>
                    <a:pt x="610" y="332"/>
                    <a:pt x="609" y="329"/>
                  </a:cubicBezTo>
                  <a:cubicBezTo>
                    <a:pt x="609" y="328"/>
                    <a:pt x="608" y="327"/>
                    <a:pt x="607" y="326"/>
                  </a:cubicBezTo>
                  <a:cubicBezTo>
                    <a:pt x="609" y="324"/>
                    <a:pt x="611" y="323"/>
                    <a:pt x="613" y="323"/>
                  </a:cubicBezTo>
                  <a:cubicBezTo>
                    <a:pt x="615" y="323"/>
                    <a:pt x="617" y="323"/>
                    <a:pt x="618" y="323"/>
                  </a:cubicBezTo>
                  <a:cubicBezTo>
                    <a:pt x="624" y="323"/>
                    <a:pt x="630" y="323"/>
                    <a:pt x="635" y="323"/>
                  </a:cubicBezTo>
                  <a:cubicBezTo>
                    <a:pt x="639" y="323"/>
                    <a:pt x="643" y="323"/>
                    <a:pt x="647" y="323"/>
                  </a:cubicBezTo>
                  <a:cubicBezTo>
                    <a:pt x="654" y="323"/>
                    <a:pt x="661" y="322"/>
                    <a:pt x="668" y="322"/>
                  </a:cubicBezTo>
                  <a:cubicBezTo>
                    <a:pt x="677" y="322"/>
                    <a:pt x="686" y="322"/>
                    <a:pt x="694" y="322"/>
                  </a:cubicBezTo>
                  <a:cubicBezTo>
                    <a:pt x="698" y="322"/>
                    <a:pt x="701" y="325"/>
                    <a:pt x="700" y="329"/>
                  </a:cubicBezTo>
                  <a:cubicBezTo>
                    <a:pt x="699" y="332"/>
                    <a:pt x="698" y="335"/>
                    <a:pt x="697" y="338"/>
                  </a:cubicBezTo>
                  <a:cubicBezTo>
                    <a:pt x="697" y="339"/>
                    <a:pt x="696" y="340"/>
                    <a:pt x="696" y="341"/>
                  </a:cubicBezTo>
                  <a:cubicBezTo>
                    <a:pt x="698" y="341"/>
                    <a:pt x="700" y="341"/>
                    <a:pt x="701" y="340"/>
                  </a:cubicBezTo>
                  <a:cubicBezTo>
                    <a:pt x="703" y="340"/>
                    <a:pt x="705" y="340"/>
                    <a:pt x="706" y="341"/>
                  </a:cubicBezTo>
                  <a:cubicBezTo>
                    <a:pt x="709" y="341"/>
                    <a:pt x="711" y="342"/>
                    <a:pt x="712" y="344"/>
                  </a:cubicBezTo>
                  <a:cubicBezTo>
                    <a:pt x="715" y="348"/>
                    <a:pt x="717" y="353"/>
                    <a:pt x="716" y="357"/>
                  </a:cubicBezTo>
                  <a:cubicBezTo>
                    <a:pt x="716" y="361"/>
                    <a:pt x="715" y="365"/>
                    <a:pt x="714" y="368"/>
                  </a:cubicBezTo>
                  <a:cubicBezTo>
                    <a:pt x="713" y="369"/>
                    <a:pt x="713" y="371"/>
                    <a:pt x="712" y="372"/>
                  </a:cubicBezTo>
                  <a:cubicBezTo>
                    <a:pt x="711" y="375"/>
                    <a:pt x="709" y="377"/>
                    <a:pt x="707" y="378"/>
                  </a:cubicBezTo>
                  <a:cubicBezTo>
                    <a:pt x="702" y="382"/>
                    <a:pt x="697" y="385"/>
                    <a:pt x="691" y="387"/>
                  </a:cubicBezTo>
                  <a:cubicBezTo>
                    <a:pt x="689" y="388"/>
                    <a:pt x="688" y="387"/>
                    <a:pt x="686" y="387"/>
                  </a:cubicBezTo>
                  <a:cubicBezTo>
                    <a:pt x="684" y="393"/>
                    <a:pt x="683" y="399"/>
                    <a:pt x="681" y="404"/>
                  </a:cubicBezTo>
                  <a:cubicBezTo>
                    <a:pt x="682" y="405"/>
                    <a:pt x="684" y="405"/>
                    <a:pt x="685" y="405"/>
                  </a:cubicBezTo>
                  <a:cubicBezTo>
                    <a:pt x="695" y="405"/>
                    <a:pt x="705" y="404"/>
                    <a:pt x="715" y="404"/>
                  </a:cubicBezTo>
                  <a:cubicBezTo>
                    <a:pt x="721" y="404"/>
                    <a:pt x="728" y="405"/>
                    <a:pt x="735" y="405"/>
                  </a:cubicBezTo>
                  <a:cubicBezTo>
                    <a:pt x="741" y="405"/>
                    <a:pt x="748" y="405"/>
                    <a:pt x="755" y="406"/>
                  </a:cubicBezTo>
                  <a:cubicBezTo>
                    <a:pt x="765" y="407"/>
                    <a:pt x="775" y="407"/>
                    <a:pt x="785" y="407"/>
                  </a:cubicBezTo>
                  <a:cubicBezTo>
                    <a:pt x="791" y="407"/>
                    <a:pt x="798" y="406"/>
                    <a:pt x="804" y="406"/>
                  </a:cubicBezTo>
                  <a:cubicBezTo>
                    <a:pt x="810" y="406"/>
                    <a:pt x="817" y="407"/>
                    <a:pt x="823" y="407"/>
                  </a:cubicBezTo>
                  <a:cubicBezTo>
                    <a:pt x="825" y="407"/>
                    <a:pt x="828" y="407"/>
                    <a:pt x="831" y="407"/>
                  </a:cubicBezTo>
                  <a:cubicBezTo>
                    <a:pt x="836" y="407"/>
                    <a:pt x="841" y="406"/>
                    <a:pt x="846" y="406"/>
                  </a:cubicBezTo>
                  <a:cubicBezTo>
                    <a:pt x="848" y="406"/>
                    <a:pt x="850" y="407"/>
                    <a:pt x="852" y="407"/>
                  </a:cubicBezTo>
                  <a:cubicBezTo>
                    <a:pt x="853" y="407"/>
                    <a:pt x="855" y="407"/>
                    <a:pt x="856" y="406"/>
                  </a:cubicBezTo>
                  <a:cubicBezTo>
                    <a:pt x="854" y="405"/>
                    <a:pt x="852" y="403"/>
                    <a:pt x="851" y="402"/>
                  </a:cubicBezTo>
                  <a:cubicBezTo>
                    <a:pt x="845" y="398"/>
                    <a:pt x="841" y="393"/>
                    <a:pt x="837" y="387"/>
                  </a:cubicBezTo>
                  <a:cubicBezTo>
                    <a:pt x="835" y="383"/>
                    <a:pt x="833" y="379"/>
                    <a:pt x="831" y="375"/>
                  </a:cubicBezTo>
                  <a:cubicBezTo>
                    <a:pt x="831" y="374"/>
                    <a:pt x="830" y="373"/>
                    <a:pt x="831" y="372"/>
                  </a:cubicBezTo>
                  <a:cubicBezTo>
                    <a:pt x="832" y="372"/>
                    <a:pt x="833" y="372"/>
                    <a:pt x="834" y="373"/>
                  </a:cubicBezTo>
                  <a:cubicBezTo>
                    <a:pt x="835" y="373"/>
                    <a:pt x="836" y="374"/>
                    <a:pt x="837" y="374"/>
                  </a:cubicBezTo>
                  <a:cubicBezTo>
                    <a:pt x="843" y="373"/>
                    <a:pt x="849" y="373"/>
                    <a:pt x="855" y="373"/>
                  </a:cubicBezTo>
                  <a:cubicBezTo>
                    <a:pt x="859" y="373"/>
                    <a:pt x="863" y="373"/>
                    <a:pt x="868" y="373"/>
                  </a:cubicBezTo>
                  <a:cubicBezTo>
                    <a:pt x="872" y="374"/>
                    <a:pt x="876" y="374"/>
                    <a:pt x="880" y="374"/>
                  </a:cubicBezTo>
                  <a:cubicBezTo>
                    <a:pt x="883" y="374"/>
                    <a:pt x="886" y="374"/>
                    <a:pt x="889" y="374"/>
                  </a:cubicBezTo>
                  <a:cubicBezTo>
                    <a:pt x="894" y="374"/>
                    <a:pt x="899" y="373"/>
                    <a:pt x="904" y="374"/>
                  </a:cubicBezTo>
                  <a:cubicBezTo>
                    <a:pt x="911" y="374"/>
                    <a:pt x="918" y="374"/>
                    <a:pt x="925" y="374"/>
                  </a:cubicBezTo>
                  <a:cubicBezTo>
                    <a:pt x="934" y="375"/>
                    <a:pt x="943" y="375"/>
                    <a:pt x="952" y="375"/>
                  </a:cubicBezTo>
                  <a:cubicBezTo>
                    <a:pt x="955" y="375"/>
                    <a:pt x="958" y="375"/>
                    <a:pt x="961" y="376"/>
                  </a:cubicBezTo>
                  <a:cubicBezTo>
                    <a:pt x="966" y="376"/>
                    <a:pt x="971" y="376"/>
                    <a:pt x="976" y="376"/>
                  </a:cubicBezTo>
                  <a:cubicBezTo>
                    <a:pt x="980" y="376"/>
                    <a:pt x="984" y="375"/>
                    <a:pt x="987" y="373"/>
                  </a:cubicBezTo>
                  <a:cubicBezTo>
                    <a:pt x="992" y="371"/>
                    <a:pt x="996" y="368"/>
                    <a:pt x="1001" y="366"/>
                  </a:cubicBezTo>
                  <a:cubicBezTo>
                    <a:pt x="1005" y="364"/>
                    <a:pt x="1010" y="362"/>
                    <a:pt x="1016" y="360"/>
                  </a:cubicBezTo>
                  <a:cubicBezTo>
                    <a:pt x="1019" y="359"/>
                    <a:pt x="1022" y="358"/>
                    <a:pt x="1026" y="357"/>
                  </a:cubicBezTo>
                  <a:cubicBezTo>
                    <a:pt x="1027" y="357"/>
                    <a:pt x="1028" y="357"/>
                    <a:pt x="1029" y="356"/>
                  </a:cubicBezTo>
                  <a:cubicBezTo>
                    <a:pt x="1034" y="353"/>
                    <a:pt x="1040" y="353"/>
                    <a:pt x="1045" y="354"/>
                  </a:cubicBezTo>
                  <a:cubicBezTo>
                    <a:pt x="1049" y="355"/>
                    <a:pt x="1053" y="357"/>
                    <a:pt x="1056" y="358"/>
                  </a:cubicBezTo>
                  <a:cubicBezTo>
                    <a:pt x="1061" y="360"/>
                    <a:pt x="1067" y="362"/>
                    <a:pt x="1072" y="365"/>
                  </a:cubicBezTo>
                  <a:cubicBezTo>
                    <a:pt x="1076" y="366"/>
                    <a:pt x="1080" y="368"/>
                    <a:pt x="1084" y="370"/>
                  </a:cubicBezTo>
                  <a:cubicBezTo>
                    <a:pt x="1084" y="370"/>
                    <a:pt x="1085" y="370"/>
                    <a:pt x="1085" y="370"/>
                  </a:cubicBezTo>
                  <a:cubicBezTo>
                    <a:pt x="1087" y="366"/>
                    <a:pt x="1087" y="363"/>
                    <a:pt x="1084" y="360"/>
                  </a:cubicBezTo>
                  <a:cubicBezTo>
                    <a:pt x="1083" y="360"/>
                    <a:pt x="1083" y="359"/>
                    <a:pt x="1083" y="359"/>
                  </a:cubicBezTo>
                  <a:cubicBezTo>
                    <a:pt x="1081" y="352"/>
                    <a:pt x="1078" y="346"/>
                    <a:pt x="1077" y="339"/>
                  </a:cubicBezTo>
                  <a:cubicBezTo>
                    <a:pt x="1075" y="331"/>
                    <a:pt x="1073" y="323"/>
                    <a:pt x="1072" y="316"/>
                  </a:cubicBezTo>
                  <a:cubicBezTo>
                    <a:pt x="1071" y="314"/>
                    <a:pt x="1071" y="312"/>
                    <a:pt x="1071" y="311"/>
                  </a:cubicBezTo>
                  <a:cubicBezTo>
                    <a:pt x="1070" y="305"/>
                    <a:pt x="1069" y="299"/>
                    <a:pt x="1068" y="294"/>
                  </a:cubicBezTo>
                  <a:cubicBezTo>
                    <a:pt x="1068" y="292"/>
                    <a:pt x="1068" y="290"/>
                    <a:pt x="1067" y="288"/>
                  </a:cubicBezTo>
                  <a:cubicBezTo>
                    <a:pt x="1067" y="282"/>
                    <a:pt x="1066" y="276"/>
                    <a:pt x="1065" y="271"/>
                  </a:cubicBezTo>
                  <a:cubicBezTo>
                    <a:pt x="1064" y="263"/>
                    <a:pt x="1063" y="256"/>
                    <a:pt x="1063" y="248"/>
                  </a:cubicBezTo>
                  <a:cubicBezTo>
                    <a:pt x="1063" y="244"/>
                    <a:pt x="1062" y="240"/>
                    <a:pt x="1062" y="236"/>
                  </a:cubicBezTo>
                  <a:cubicBezTo>
                    <a:pt x="1062" y="235"/>
                    <a:pt x="1061" y="234"/>
                    <a:pt x="1061" y="233"/>
                  </a:cubicBezTo>
                  <a:cubicBezTo>
                    <a:pt x="1060" y="232"/>
                    <a:pt x="1060" y="231"/>
                    <a:pt x="1060" y="231"/>
                  </a:cubicBezTo>
                  <a:cubicBezTo>
                    <a:pt x="1060" y="228"/>
                    <a:pt x="1060" y="228"/>
                    <a:pt x="1058" y="226"/>
                  </a:cubicBezTo>
                  <a:cubicBezTo>
                    <a:pt x="1060" y="225"/>
                    <a:pt x="1062" y="225"/>
                    <a:pt x="1064" y="224"/>
                  </a:cubicBezTo>
                  <a:cubicBezTo>
                    <a:pt x="1064" y="223"/>
                    <a:pt x="1064" y="222"/>
                    <a:pt x="1063" y="222"/>
                  </a:cubicBezTo>
                  <a:cubicBezTo>
                    <a:pt x="1061" y="217"/>
                    <a:pt x="1061" y="212"/>
                    <a:pt x="1060" y="207"/>
                  </a:cubicBezTo>
                  <a:cubicBezTo>
                    <a:pt x="1060" y="205"/>
                    <a:pt x="1059" y="203"/>
                    <a:pt x="1059" y="202"/>
                  </a:cubicBezTo>
                  <a:cubicBezTo>
                    <a:pt x="1056" y="202"/>
                    <a:pt x="1054" y="202"/>
                    <a:pt x="1052" y="204"/>
                  </a:cubicBezTo>
                  <a:cubicBezTo>
                    <a:pt x="1052" y="204"/>
                    <a:pt x="1050" y="204"/>
                    <a:pt x="1049" y="204"/>
                  </a:cubicBezTo>
                  <a:cubicBezTo>
                    <a:pt x="1048" y="204"/>
                    <a:pt x="1047" y="204"/>
                    <a:pt x="1045" y="204"/>
                  </a:cubicBezTo>
                  <a:cubicBezTo>
                    <a:pt x="1045" y="202"/>
                    <a:pt x="1044" y="200"/>
                    <a:pt x="1043" y="198"/>
                  </a:cubicBezTo>
                  <a:cubicBezTo>
                    <a:pt x="1040" y="194"/>
                    <a:pt x="1038" y="189"/>
                    <a:pt x="1036" y="185"/>
                  </a:cubicBezTo>
                  <a:cubicBezTo>
                    <a:pt x="1033" y="181"/>
                    <a:pt x="1030" y="178"/>
                    <a:pt x="1027" y="174"/>
                  </a:cubicBezTo>
                  <a:cubicBezTo>
                    <a:pt x="1026" y="172"/>
                    <a:pt x="1025" y="170"/>
                    <a:pt x="1024" y="169"/>
                  </a:cubicBezTo>
                  <a:cubicBezTo>
                    <a:pt x="1023" y="167"/>
                    <a:pt x="1022" y="166"/>
                    <a:pt x="1021" y="164"/>
                  </a:cubicBezTo>
                  <a:cubicBezTo>
                    <a:pt x="1020" y="163"/>
                    <a:pt x="1019" y="162"/>
                    <a:pt x="1017" y="161"/>
                  </a:cubicBezTo>
                  <a:cubicBezTo>
                    <a:pt x="1016" y="160"/>
                    <a:pt x="1015" y="157"/>
                    <a:pt x="1017" y="155"/>
                  </a:cubicBezTo>
                  <a:cubicBezTo>
                    <a:pt x="1019" y="154"/>
                    <a:pt x="1020" y="151"/>
                    <a:pt x="1023" y="151"/>
                  </a:cubicBezTo>
                  <a:cubicBezTo>
                    <a:pt x="1023" y="151"/>
                    <a:pt x="1023" y="150"/>
                    <a:pt x="1023" y="150"/>
                  </a:cubicBezTo>
                  <a:cubicBezTo>
                    <a:pt x="1025" y="147"/>
                    <a:pt x="1028" y="145"/>
                    <a:pt x="1030" y="142"/>
                  </a:cubicBezTo>
                  <a:cubicBezTo>
                    <a:pt x="1031" y="141"/>
                    <a:pt x="1032" y="140"/>
                    <a:pt x="1033" y="139"/>
                  </a:cubicBezTo>
                  <a:cubicBezTo>
                    <a:pt x="1034" y="138"/>
                    <a:pt x="1034" y="138"/>
                    <a:pt x="1034" y="137"/>
                  </a:cubicBezTo>
                  <a:cubicBezTo>
                    <a:pt x="1037" y="136"/>
                    <a:pt x="1039" y="133"/>
                    <a:pt x="1042" y="131"/>
                  </a:cubicBezTo>
                  <a:cubicBezTo>
                    <a:pt x="1044" y="130"/>
                    <a:pt x="1046" y="128"/>
                    <a:pt x="1048" y="127"/>
                  </a:cubicBezTo>
                  <a:cubicBezTo>
                    <a:pt x="1050" y="124"/>
                    <a:pt x="1053" y="122"/>
                    <a:pt x="1056" y="119"/>
                  </a:cubicBezTo>
                  <a:cubicBezTo>
                    <a:pt x="1060" y="116"/>
                    <a:pt x="1064" y="112"/>
                    <a:pt x="1068" y="108"/>
                  </a:cubicBezTo>
                  <a:cubicBezTo>
                    <a:pt x="1069" y="106"/>
                    <a:pt x="1071" y="105"/>
                    <a:pt x="1071" y="102"/>
                  </a:cubicBezTo>
                  <a:cubicBezTo>
                    <a:pt x="1071" y="101"/>
                    <a:pt x="1073" y="101"/>
                    <a:pt x="1074" y="100"/>
                  </a:cubicBezTo>
                  <a:cubicBezTo>
                    <a:pt x="1075" y="100"/>
                    <a:pt x="1075" y="101"/>
                    <a:pt x="1076" y="101"/>
                  </a:cubicBezTo>
                  <a:cubicBezTo>
                    <a:pt x="1081" y="106"/>
                    <a:pt x="1084" y="112"/>
                    <a:pt x="1088" y="117"/>
                  </a:cubicBezTo>
                  <a:cubicBezTo>
                    <a:pt x="1091" y="122"/>
                    <a:pt x="1095" y="127"/>
                    <a:pt x="1099" y="133"/>
                  </a:cubicBezTo>
                  <a:cubicBezTo>
                    <a:pt x="1099" y="132"/>
                    <a:pt x="1099" y="131"/>
                    <a:pt x="1099" y="131"/>
                  </a:cubicBezTo>
                  <a:cubicBezTo>
                    <a:pt x="1100" y="128"/>
                    <a:pt x="1101" y="125"/>
                    <a:pt x="1103" y="123"/>
                  </a:cubicBezTo>
                  <a:cubicBezTo>
                    <a:pt x="1106" y="119"/>
                    <a:pt x="1108" y="114"/>
                    <a:pt x="1109" y="110"/>
                  </a:cubicBezTo>
                  <a:cubicBezTo>
                    <a:pt x="1110" y="109"/>
                    <a:pt x="1110" y="108"/>
                    <a:pt x="1110" y="107"/>
                  </a:cubicBezTo>
                  <a:cubicBezTo>
                    <a:pt x="1111" y="105"/>
                    <a:pt x="1112" y="102"/>
                    <a:pt x="1112" y="99"/>
                  </a:cubicBezTo>
                  <a:cubicBezTo>
                    <a:pt x="1112" y="96"/>
                    <a:pt x="1113" y="92"/>
                    <a:pt x="1114" y="89"/>
                  </a:cubicBezTo>
                  <a:cubicBezTo>
                    <a:pt x="1114" y="87"/>
                    <a:pt x="1114" y="84"/>
                    <a:pt x="1115" y="82"/>
                  </a:cubicBezTo>
                  <a:cubicBezTo>
                    <a:pt x="1116" y="82"/>
                    <a:pt x="1115" y="81"/>
                    <a:pt x="1115" y="80"/>
                  </a:cubicBezTo>
                  <a:cubicBezTo>
                    <a:pt x="1115" y="80"/>
                    <a:pt x="1114" y="80"/>
                    <a:pt x="1114" y="80"/>
                  </a:cubicBezTo>
                  <a:cubicBezTo>
                    <a:pt x="1111" y="83"/>
                    <a:pt x="1107" y="87"/>
                    <a:pt x="1106" y="91"/>
                  </a:cubicBezTo>
                  <a:cubicBezTo>
                    <a:pt x="1106" y="92"/>
                    <a:pt x="1106" y="93"/>
                    <a:pt x="1105" y="93"/>
                  </a:cubicBezTo>
                  <a:cubicBezTo>
                    <a:pt x="1105" y="94"/>
                    <a:pt x="1104" y="94"/>
                    <a:pt x="1104" y="94"/>
                  </a:cubicBezTo>
                  <a:cubicBezTo>
                    <a:pt x="1103" y="94"/>
                    <a:pt x="1103" y="93"/>
                    <a:pt x="1102" y="93"/>
                  </a:cubicBezTo>
                  <a:cubicBezTo>
                    <a:pt x="1102" y="92"/>
                    <a:pt x="1102" y="91"/>
                    <a:pt x="1102" y="91"/>
                  </a:cubicBezTo>
                  <a:cubicBezTo>
                    <a:pt x="1102" y="89"/>
                    <a:pt x="1103" y="87"/>
                    <a:pt x="1102" y="85"/>
                  </a:cubicBezTo>
                  <a:cubicBezTo>
                    <a:pt x="1102" y="83"/>
                    <a:pt x="1103" y="81"/>
                    <a:pt x="1103" y="79"/>
                  </a:cubicBezTo>
                  <a:cubicBezTo>
                    <a:pt x="1105" y="75"/>
                    <a:pt x="1107" y="70"/>
                    <a:pt x="1109" y="66"/>
                  </a:cubicBezTo>
                  <a:cubicBezTo>
                    <a:pt x="1110" y="64"/>
                    <a:pt x="1110" y="63"/>
                    <a:pt x="1111" y="62"/>
                  </a:cubicBezTo>
                  <a:cubicBezTo>
                    <a:pt x="1111" y="61"/>
                    <a:pt x="1111" y="61"/>
                    <a:pt x="1111" y="60"/>
                  </a:cubicBezTo>
                  <a:cubicBezTo>
                    <a:pt x="1112" y="59"/>
                    <a:pt x="1114" y="58"/>
                    <a:pt x="1112" y="57"/>
                  </a:cubicBezTo>
                  <a:cubicBezTo>
                    <a:pt x="1112" y="56"/>
                    <a:pt x="1113" y="55"/>
                    <a:pt x="1113" y="55"/>
                  </a:cubicBezTo>
                  <a:cubicBezTo>
                    <a:pt x="1114" y="53"/>
                    <a:pt x="1115" y="52"/>
                    <a:pt x="1116" y="51"/>
                  </a:cubicBezTo>
                  <a:cubicBezTo>
                    <a:pt x="1116" y="50"/>
                    <a:pt x="1116" y="50"/>
                    <a:pt x="1116" y="49"/>
                  </a:cubicBezTo>
                  <a:cubicBezTo>
                    <a:pt x="1117" y="48"/>
                    <a:pt x="1117" y="47"/>
                    <a:pt x="1118" y="46"/>
                  </a:cubicBezTo>
                  <a:cubicBezTo>
                    <a:pt x="1120" y="43"/>
                    <a:pt x="1123" y="39"/>
                    <a:pt x="1125" y="35"/>
                  </a:cubicBezTo>
                  <a:cubicBezTo>
                    <a:pt x="1126" y="34"/>
                    <a:pt x="1127" y="34"/>
                    <a:pt x="1128" y="33"/>
                  </a:cubicBezTo>
                  <a:cubicBezTo>
                    <a:pt x="1129" y="31"/>
                    <a:pt x="1130" y="30"/>
                    <a:pt x="1131" y="28"/>
                  </a:cubicBezTo>
                  <a:cubicBezTo>
                    <a:pt x="1133" y="26"/>
                    <a:pt x="1136" y="24"/>
                    <a:pt x="1139" y="22"/>
                  </a:cubicBezTo>
                  <a:cubicBezTo>
                    <a:pt x="1141" y="20"/>
                    <a:pt x="1143" y="19"/>
                    <a:pt x="1146" y="18"/>
                  </a:cubicBezTo>
                  <a:cubicBezTo>
                    <a:pt x="1147" y="18"/>
                    <a:pt x="1147" y="17"/>
                    <a:pt x="1148" y="17"/>
                  </a:cubicBezTo>
                  <a:cubicBezTo>
                    <a:pt x="1149" y="16"/>
                    <a:pt x="1151" y="16"/>
                    <a:pt x="1152" y="15"/>
                  </a:cubicBezTo>
                  <a:cubicBezTo>
                    <a:pt x="1155" y="14"/>
                    <a:pt x="1158" y="13"/>
                    <a:pt x="1161" y="12"/>
                  </a:cubicBezTo>
                  <a:cubicBezTo>
                    <a:pt x="1171" y="8"/>
                    <a:pt x="1182" y="5"/>
                    <a:pt x="1193" y="3"/>
                  </a:cubicBezTo>
                  <a:cubicBezTo>
                    <a:pt x="1199" y="2"/>
                    <a:pt x="1204" y="2"/>
                    <a:pt x="1209" y="3"/>
                  </a:cubicBezTo>
                  <a:cubicBezTo>
                    <a:pt x="1214" y="3"/>
                    <a:pt x="1218" y="3"/>
                    <a:pt x="1223" y="3"/>
                  </a:cubicBezTo>
                  <a:cubicBezTo>
                    <a:pt x="1226" y="4"/>
                    <a:pt x="1230" y="5"/>
                    <a:pt x="1234" y="6"/>
                  </a:cubicBezTo>
                  <a:cubicBezTo>
                    <a:pt x="1240" y="8"/>
                    <a:pt x="1245" y="11"/>
                    <a:pt x="1251" y="14"/>
                  </a:cubicBezTo>
                  <a:cubicBezTo>
                    <a:pt x="1252" y="15"/>
                    <a:pt x="1254" y="16"/>
                    <a:pt x="1255" y="17"/>
                  </a:cubicBezTo>
                  <a:cubicBezTo>
                    <a:pt x="1257" y="18"/>
                    <a:pt x="1258" y="18"/>
                    <a:pt x="1260" y="17"/>
                  </a:cubicBezTo>
                  <a:cubicBezTo>
                    <a:pt x="1262" y="16"/>
                    <a:pt x="1264" y="15"/>
                    <a:pt x="1266" y="14"/>
                  </a:cubicBezTo>
                  <a:cubicBezTo>
                    <a:pt x="1267" y="13"/>
                    <a:pt x="1269" y="13"/>
                    <a:pt x="1270" y="13"/>
                  </a:cubicBezTo>
                  <a:cubicBezTo>
                    <a:pt x="1272" y="12"/>
                    <a:pt x="1274" y="11"/>
                    <a:pt x="1276" y="9"/>
                  </a:cubicBezTo>
                  <a:cubicBezTo>
                    <a:pt x="1278" y="7"/>
                    <a:pt x="1280" y="5"/>
                    <a:pt x="1283" y="5"/>
                  </a:cubicBezTo>
                  <a:cubicBezTo>
                    <a:pt x="1284" y="4"/>
                    <a:pt x="1286" y="4"/>
                    <a:pt x="1287" y="3"/>
                  </a:cubicBezTo>
                  <a:cubicBezTo>
                    <a:pt x="1292" y="0"/>
                    <a:pt x="1297" y="1"/>
                    <a:pt x="1302" y="2"/>
                  </a:cubicBezTo>
                  <a:cubicBezTo>
                    <a:pt x="1306" y="3"/>
                    <a:pt x="1310" y="4"/>
                    <a:pt x="1314" y="5"/>
                  </a:cubicBezTo>
                  <a:cubicBezTo>
                    <a:pt x="1318" y="6"/>
                    <a:pt x="1321" y="8"/>
                    <a:pt x="1325" y="9"/>
                  </a:cubicBezTo>
                  <a:cubicBezTo>
                    <a:pt x="1328" y="11"/>
                    <a:pt x="1330" y="13"/>
                    <a:pt x="1332" y="15"/>
                  </a:cubicBezTo>
                  <a:cubicBezTo>
                    <a:pt x="1335" y="18"/>
                    <a:pt x="1337" y="21"/>
                    <a:pt x="1340" y="25"/>
                  </a:cubicBezTo>
                  <a:cubicBezTo>
                    <a:pt x="1343" y="30"/>
                    <a:pt x="1346" y="35"/>
                    <a:pt x="1346" y="42"/>
                  </a:cubicBezTo>
                  <a:cubicBezTo>
                    <a:pt x="1345" y="45"/>
                    <a:pt x="1345" y="49"/>
                    <a:pt x="1344" y="53"/>
                  </a:cubicBezTo>
                  <a:cubicBezTo>
                    <a:pt x="1343" y="58"/>
                    <a:pt x="1342" y="64"/>
                    <a:pt x="1342" y="70"/>
                  </a:cubicBezTo>
                  <a:cubicBezTo>
                    <a:pt x="1342" y="73"/>
                    <a:pt x="1343" y="76"/>
                    <a:pt x="1344" y="80"/>
                  </a:cubicBezTo>
                  <a:cubicBezTo>
                    <a:pt x="1346" y="83"/>
                    <a:pt x="1350" y="84"/>
                    <a:pt x="1354" y="83"/>
                  </a:cubicBezTo>
                  <a:cubicBezTo>
                    <a:pt x="1355" y="83"/>
                    <a:pt x="1356" y="82"/>
                    <a:pt x="1357" y="82"/>
                  </a:cubicBezTo>
                  <a:cubicBezTo>
                    <a:pt x="1359" y="82"/>
                    <a:pt x="1360" y="82"/>
                    <a:pt x="1361" y="83"/>
                  </a:cubicBezTo>
                  <a:cubicBezTo>
                    <a:pt x="1362" y="85"/>
                    <a:pt x="1361" y="86"/>
                    <a:pt x="1360" y="87"/>
                  </a:cubicBezTo>
                  <a:cubicBezTo>
                    <a:pt x="1359" y="89"/>
                    <a:pt x="1357" y="91"/>
                    <a:pt x="1356" y="93"/>
                  </a:cubicBezTo>
                  <a:cubicBezTo>
                    <a:pt x="1354" y="95"/>
                    <a:pt x="1353" y="97"/>
                    <a:pt x="1352" y="98"/>
                  </a:cubicBezTo>
                  <a:cubicBezTo>
                    <a:pt x="1350" y="99"/>
                    <a:pt x="1348" y="100"/>
                    <a:pt x="1346" y="101"/>
                  </a:cubicBezTo>
                  <a:cubicBezTo>
                    <a:pt x="1345" y="101"/>
                    <a:pt x="1343" y="102"/>
                    <a:pt x="1342" y="102"/>
                  </a:cubicBezTo>
                  <a:cubicBezTo>
                    <a:pt x="1342" y="102"/>
                    <a:pt x="1342" y="102"/>
                    <a:pt x="1342" y="103"/>
                  </a:cubicBezTo>
                  <a:cubicBezTo>
                    <a:pt x="1343" y="103"/>
                    <a:pt x="1344" y="104"/>
                    <a:pt x="1345" y="104"/>
                  </a:cubicBezTo>
                  <a:cubicBezTo>
                    <a:pt x="1349" y="105"/>
                    <a:pt x="1352" y="105"/>
                    <a:pt x="1355" y="105"/>
                  </a:cubicBezTo>
                  <a:cubicBezTo>
                    <a:pt x="1357" y="105"/>
                    <a:pt x="1359" y="104"/>
                    <a:pt x="1360" y="106"/>
                  </a:cubicBezTo>
                  <a:cubicBezTo>
                    <a:pt x="1360" y="108"/>
                    <a:pt x="1360" y="110"/>
                    <a:pt x="1359" y="111"/>
                  </a:cubicBezTo>
                  <a:cubicBezTo>
                    <a:pt x="1357" y="114"/>
                    <a:pt x="1355" y="117"/>
                    <a:pt x="1353" y="119"/>
                  </a:cubicBezTo>
                  <a:cubicBezTo>
                    <a:pt x="1350" y="122"/>
                    <a:pt x="1347" y="124"/>
                    <a:pt x="1344" y="126"/>
                  </a:cubicBezTo>
                  <a:cubicBezTo>
                    <a:pt x="1342" y="128"/>
                    <a:pt x="1340" y="128"/>
                    <a:pt x="1338" y="128"/>
                  </a:cubicBezTo>
                  <a:cubicBezTo>
                    <a:pt x="1336" y="128"/>
                    <a:pt x="1335" y="128"/>
                    <a:pt x="1334" y="128"/>
                  </a:cubicBezTo>
                  <a:cubicBezTo>
                    <a:pt x="1335" y="130"/>
                    <a:pt x="1337" y="131"/>
                    <a:pt x="1339" y="131"/>
                  </a:cubicBezTo>
                  <a:cubicBezTo>
                    <a:pt x="1340" y="132"/>
                    <a:pt x="1343" y="132"/>
                    <a:pt x="1342" y="134"/>
                  </a:cubicBezTo>
                  <a:cubicBezTo>
                    <a:pt x="1342" y="136"/>
                    <a:pt x="1340" y="136"/>
                    <a:pt x="1339" y="136"/>
                  </a:cubicBezTo>
                  <a:cubicBezTo>
                    <a:pt x="1331" y="138"/>
                    <a:pt x="1323" y="139"/>
                    <a:pt x="1316" y="138"/>
                  </a:cubicBezTo>
                  <a:cubicBezTo>
                    <a:pt x="1314" y="138"/>
                    <a:pt x="1313" y="137"/>
                    <a:pt x="1312" y="137"/>
                  </a:cubicBezTo>
                  <a:cubicBezTo>
                    <a:pt x="1309" y="135"/>
                    <a:pt x="1307" y="134"/>
                    <a:pt x="1305" y="132"/>
                  </a:cubicBezTo>
                  <a:cubicBezTo>
                    <a:pt x="1304" y="131"/>
                    <a:pt x="1302" y="130"/>
                    <a:pt x="1300" y="129"/>
                  </a:cubicBezTo>
                  <a:cubicBezTo>
                    <a:pt x="1297" y="126"/>
                    <a:pt x="1295" y="123"/>
                    <a:pt x="1293" y="119"/>
                  </a:cubicBezTo>
                  <a:cubicBezTo>
                    <a:pt x="1292" y="118"/>
                    <a:pt x="1291" y="117"/>
                    <a:pt x="1290" y="116"/>
                  </a:cubicBezTo>
                  <a:cubicBezTo>
                    <a:pt x="1288" y="113"/>
                    <a:pt x="1287" y="109"/>
                    <a:pt x="1286" y="105"/>
                  </a:cubicBezTo>
                  <a:cubicBezTo>
                    <a:pt x="1285" y="107"/>
                    <a:pt x="1285" y="109"/>
                    <a:pt x="1285" y="111"/>
                  </a:cubicBezTo>
                  <a:cubicBezTo>
                    <a:pt x="1284" y="117"/>
                    <a:pt x="1282" y="123"/>
                    <a:pt x="1280" y="129"/>
                  </a:cubicBezTo>
                  <a:cubicBezTo>
                    <a:pt x="1278" y="133"/>
                    <a:pt x="1277" y="137"/>
                    <a:pt x="1275" y="140"/>
                  </a:cubicBezTo>
                  <a:cubicBezTo>
                    <a:pt x="1275" y="141"/>
                    <a:pt x="1275" y="141"/>
                    <a:pt x="1275" y="142"/>
                  </a:cubicBezTo>
                  <a:cubicBezTo>
                    <a:pt x="1272" y="144"/>
                    <a:pt x="1271" y="148"/>
                    <a:pt x="1269" y="151"/>
                  </a:cubicBezTo>
                  <a:cubicBezTo>
                    <a:pt x="1268" y="152"/>
                    <a:pt x="1267" y="153"/>
                    <a:pt x="1266" y="154"/>
                  </a:cubicBezTo>
                  <a:cubicBezTo>
                    <a:pt x="1265" y="155"/>
                    <a:pt x="1264" y="157"/>
                    <a:pt x="1263" y="159"/>
                  </a:cubicBezTo>
                  <a:cubicBezTo>
                    <a:pt x="1262" y="160"/>
                    <a:pt x="1260" y="161"/>
                    <a:pt x="1259" y="163"/>
                  </a:cubicBezTo>
                  <a:cubicBezTo>
                    <a:pt x="1257" y="164"/>
                    <a:pt x="1255" y="166"/>
                    <a:pt x="1254" y="167"/>
                  </a:cubicBezTo>
                  <a:cubicBezTo>
                    <a:pt x="1251" y="171"/>
                    <a:pt x="1246" y="172"/>
                    <a:pt x="1244" y="176"/>
                  </a:cubicBezTo>
                  <a:cubicBezTo>
                    <a:pt x="1243" y="178"/>
                    <a:pt x="1242" y="179"/>
                    <a:pt x="1240" y="180"/>
                  </a:cubicBezTo>
                  <a:cubicBezTo>
                    <a:pt x="1238" y="181"/>
                    <a:pt x="1237" y="184"/>
                    <a:pt x="1238" y="186"/>
                  </a:cubicBezTo>
                  <a:cubicBezTo>
                    <a:pt x="1239" y="191"/>
                    <a:pt x="1239" y="196"/>
                    <a:pt x="1240" y="201"/>
                  </a:cubicBezTo>
                  <a:cubicBezTo>
                    <a:pt x="1240" y="203"/>
                    <a:pt x="1241" y="205"/>
                    <a:pt x="1241" y="207"/>
                  </a:cubicBezTo>
                  <a:cubicBezTo>
                    <a:pt x="1241" y="209"/>
                    <a:pt x="1243" y="210"/>
                    <a:pt x="1244" y="209"/>
                  </a:cubicBezTo>
                  <a:cubicBezTo>
                    <a:pt x="1247" y="208"/>
                    <a:pt x="1249" y="211"/>
                    <a:pt x="1251" y="212"/>
                  </a:cubicBezTo>
                  <a:cubicBezTo>
                    <a:pt x="1254" y="215"/>
                    <a:pt x="1255" y="218"/>
                    <a:pt x="1257" y="220"/>
                  </a:cubicBezTo>
                  <a:cubicBezTo>
                    <a:pt x="1258" y="221"/>
                    <a:pt x="1259" y="222"/>
                    <a:pt x="1260" y="223"/>
                  </a:cubicBezTo>
                  <a:cubicBezTo>
                    <a:pt x="1260" y="223"/>
                    <a:pt x="1261" y="224"/>
                    <a:pt x="1262" y="225"/>
                  </a:cubicBezTo>
                  <a:cubicBezTo>
                    <a:pt x="1264" y="227"/>
                    <a:pt x="1266" y="230"/>
                    <a:pt x="1268" y="232"/>
                  </a:cubicBezTo>
                  <a:cubicBezTo>
                    <a:pt x="1269" y="233"/>
                    <a:pt x="1270" y="234"/>
                    <a:pt x="1271" y="236"/>
                  </a:cubicBezTo>
                  <a:cubicBezTo>
                    <a:pt x="1271" y="238"/>
                    <a:pt x="1273" y="237"/>
                    <a:pt x="1274" y="237"/>
                  </a:cubicBezTo>
                  <a:cubicBezTo>
                    <a:pt x="1275" y="239"/>
                    <a:pt x="1277" y="240"/>
                    <a:pt x="1278" y="241"/>
                  </a:cubicBezTo>
                  <a:cubicBezTo>
                    <a:pt x="1278" y="242"/>
                    <a:pt x="1279" y="242"/>
                    <a:pt x="1279" y="242"/>
                  </a:cubicBezTo>
                  <a:cubicBezTo>
                    <a:pt x="1281" y="244"/>
                    <a:pt x="1282" y="246"/>
                    <a:pt x="1284" y="249"/>
                  </a:cubicBezTo>
                  <a:cubicBezTo>
                    <a:pt x="1284" y="249"/>
                    <a:pt x="1285" y="249"/>
                    <a:pt x="1285" y="250"/>
                  </a:cubicBezTo>
                  <a:cubicBezTo>
                    <a:pt x="1286" y="251"/>
                    <a:pt x="1287" y="251"/>
                    <a:pt x="1287" y="252"/>
                  </a:cubicBezTo>
                  <a:cubicBezTo>
                    <a:pt x="1289" y="256"/>
                    <a:pt x="1291" y="259"/>
                    <a:pt x="1293" y="263"/>
                  </a:cubicBezTo>
                  <a:cubicBezTo>
                    <a:pt x="1295" y="265"/>
                    <a:pt x="1296" y="267"/>
                    <a:pt x="1297" y="270"/>
                  </a:cubicBezTo>
                  <a:cubicBezTo>
                    <a:pt x="1298" y="272"/>
                    <a:pt x="1300" y="274"/>
                    <a:pt x="1301" y="277"/>
                  </a:cubicBezTo>
                  <a:cubicBezTo>
                    <a:pt x="1301" y="278"/>
                    <a:pt x="1302" y="279"/>
                    <a:pt x="1302" y="280"/>
                  </a:cubicBezTo>
                  <a:cubicBezTo>
                    <a:pt x="1305" y="283"/>
                    <a:pt x="1307" y="287"/>
                    <a:pt x="1308" y="290"/>
                  </a:cubicBezTo>
                  <a:cubicBezTo>
                    <a:pt x="1310" y="293"/>
                    <a:pt x="1311" y="295"/>
                    <a:pt x="1312" y="297"/>
                  </a:cubicBezTo>
                  <a:cubicBezTo>
                    <a:pt x="1313" y="299"/>
                    <a:pt x="1314" y="301"/>
                    <a:pt x="1314" y="303"/>
                  </a:cubicBezTo>
                  <a:cubicBezTo>
                    <a:pt x="1314" y="304"/>
                    <a:pt x="1314" y="304"/>
                    <a:pt x="1314" y="305"/>
                  </a:cubicBezTo>
                  <a:cubicBezTo>
                    <a:pt x="1316" y="310"/>
                    <a:pt x="1318" y="315"/>
                    <a:pt x="1320" y="320"/>
                  </a:cubicBezTo>
                  <a:cubicBezTo>
                    <a:pt x="1321" y="323"/>
                    <a:pt x="1322" y="325"/>
                    <a:pt x="1323" y="328"/>
                  </a:cubicBezTo>
                  <a:cubicBezTo>
                    <a:pt x="1323" y="331"/>
                    <a:pt x="1325" y="334"/>
                    <a:pt x="1326" y="337"/>
                  </a:cubicBezTo>
                  <a:cubicBezTo>
                    <a:pt x="1327" y="340"/>
                    <a:pt x="1328" y="342"/>
                    <a:pt x="1329" y="345"/>
                  </a:cubicBezTo>
                  <a:cubicBezTo>
                    <a:pt x="1329" y="346"/>
                    <a:pt x="1330" y="347"/>
                    <a:pt x="1331" y="348"/>
                  </a:cubicBezTo>
                  <a:cubicBezTo>
                    <a:pt x="1332" y="350"/>
                    <a:pt x="1332" y="353"/>
                    <a:pt x="1333" y="355"/>
                  </a:cubicBezTo>
                  <a:cubicBezTo>
                    <a:pt x="1334" y="358"/>
                    <a:pt x="1335" y="361"/>
                    <a:pt x="1336" y="365"/>
                  </a:cubicBezTo>
                  <a:cubicBezTo>
                    <a:pt x="1337" y="367"/>
                    <a:pt x="1338" y="369"/>
                    <a:pt x="1338" y="371"/>
                  </a:cubicBezTo>
                  <a:cubicBezTo>
                    <a:pt x="1338" y="372"/>
                    <a:pt x="1339" y="373"/>
                    <a:pt x="1339" y="374"/>
                  </a:cubicBezTo>
                  <a:cubicBezTo>
                    <a:pt x="1341" y="378"/>
                    <a:pt x="1342" y="382"/>
                    <a:pt x="1344" y="386"/>
                  </a:cubicBezTo>
                  <a:cubicBezTo>
                    <a:pt x="1344" y="387"/>
                    <a:pt x="1344" y="388"/>
                    <a:pt x="1345" y="389"/>
                  </a:cubicBezTo>
                  <a:cubicBezTo>
                    <a:pt x="1346" y="390"/>
                    <a:pt x="1347" y="392"/>
                    <a:pt x="1347" y="394"/>
                  </a:cubicBezTo>
                  <a:cubicBezTo>
                    <a:pt x="1348" y="395"/>
                    <a:pt x="1348" y="397"/>
                    <a:pt x="1349" y="398"/>
                  </a:cubicBezTo>
                  <a:cubicBezTo>
                    <a:pt x="1349" y="401"/>
                    <a:pt x="1350" y="404"/>
                    <a:pt x="1351" y="407"/>
                  </a:cubicBezTo>
                  <a:cubicBezTo>
                    <a:pt x="1352" y="410"/>
                    <a:pt x="1353" y="413"/>
                    <a:pt x="1354" y="415"/>
                  </a:cubicBezTo>
                  <a:cubicBezTo>
                    <a:pt x="1354" y="417"/>
                    <a:pt x="1354" y="420"/>
                    <a:pt x="1355" y="422"/>
                  </a:cubicBezTo>
                  <a:cubicBezTo>
                    <a:pt x="1356" y="425"/>
                    <a:pt x="1356" y="428"/>
                    <a:pt x="1356" y="431"/>
                  </a:cubicBezTo>
                  <a:cubicBezTo>
                    <a:pt x="1356" y="436"/>
                    <a:pt x="1357" y="441"/>
                    <a:pt x="1356" y="446"/>
                  </a:cubicBezTo>
                  <a:cubicBezTo>
                    <a:pt x="1356" y="449"/>
                    <a:pt x="1357" y="453"/>
                    <a:pt x="1357" y="457"/>
                  </a:cubicBezTo>
                  <a:cubicBezTo>
                    <a:pt x="1357" y="459"/>
                    <a:pt x="1357" y="462"/>
                    <a:pt x="1357" y="464"/>
                  </a:cubicBezTo>
                  <a:cubicBezTo>
                    <a:pt x="1356" y="466"/>
                    <a:pt x="1357" y="467"/>
                    <a:pt x="1357" y="469"/>
                  </a:cubicBezTo>
                  <a:cubicBezTo>
                    <a:pt x="1357" y="474"/>
                    <a:pt x="1355" y="480"/>
                    <a:pt x="1354" y="485"/>
                  </a:cubicBezTo>
                  <a:cubicBezTo>
                    <a:pt x="1353" y="491"/>
                    <a:pt x="1351" y="497"/>
                    <a:pt x="1350" y="502"/>
                  </a:cubicBezTo>
                  <a:cubicBezTo>
                    <a:pt x="1349" y="509"/>
                    <a:pt x="1346" y="514"/>
                    <a:pt x="1344" y="520"/>
                  </a:cubicBezTo>
                  <a:cubicBezTo>
                    <a:pt x="1342" y="525"/>
                    <a:pt x="1339" y="529"/>
                    <a:pt x="1336" y="533"/>
                  </a:cubicBezTo>
                  <a:cubicBezTo>
                    <a:pt x="1336" y="534"/>
                    <a:pt x="1336" y="535"/>
                    <a:pt x="1335" y="536"/>
                  </a:cubicBezTo>
                  <a:cubicBezTo>
                    <a:pt x="1339" y="536"/>
                    <a:pt x="1342" y="537"/>
                    <a:pt x="1345" y="537"/>
                  </a:cubicBezTo>
                  <a:cubicBezTo>
                    <a:pt x="1346" y="537"/>
                    <a:pt x="1347" y="537"/>
                    <a:pt x="1348" y="537"/>
                  </a:cubicBezTo>
                  <a:cubicBezTo>
                    <a:pt x="1355" y="539"/>
                    <a:pt x="1363" y="538"/>
                    <a:pt x="1371" y="538"/>
                  </a:cubicBezTo>
                  <a:cubicBezTo>
                    <a:pt x="1375" y="539"/>
                    <a:pt x="1379" y="539"/>
                    <a:pt x="1383" y="539"/>
                  </a:cubicBezTo>
                  <a:cubicBezTo>
                    <a:pt x="1385" y="539"/>
                    <a:pt x="1386" y="540"/>
                    <a:pt x="1389" y="540"/>
                  </a:cubicBezTo>
                  <a:cubicBezTo>
                    <a:pt x="1389" y="542"/>
                    <a:pt x="1390" y="543"/>
                    <a:pt x="1390" y="545"/>
                  </a:cubicBezTo>
                  <a:cubicBezTo>
                    <a:pt x="1390" y="547"/>
                    <a:pt x="1391" y="549"/>
                    <a:pt x="1390" y="552"/>
                  </a:cubicBezTo>
                  <a:cubicBezTo>
                    <a:pt x="1389" y="553"/>
                    <a:pt x="1389" y="554"/>
                    <a:pt x="1390" y="556"/>
                  </a:cubicBezTo>
                  <a:cubicBezTo>
                    <a:pt x="1390" y="559"/>
                    <a:pt x="1390" y="562"/>
                    <a:pt x="1391" y="565"/>
                  </a:cubicBezTo>
                  <a:cubicBezTo>
                    <a:pt x="1391" y="571"/>
                    <a:pt x="1391" y="577"/>
                    <a:pt x="1391" y="583"/>
                  </a:cubicBezTo>
                  <a:cubicBezTo>
                    <a:pt x="1391" y="593"/>
                    <a:pt x="1391" y="602"/>
                    <a:pt x="1391" y="612"/>
                  </a:cubicBezTo>
                  <a:cubicBezTo>
                    <a:pt x="1391" y="623"/>
                    <a:pt x="1391" y="635"/>
                    <a:pt x="1391" y="646"/>
                  </a:cubicBezTo>
                  <a:cubicBezTo>
                    <a:pt x="1391" y="654"/>
                    <a:pt x="1390" y="663"/>
                    <a:pt x="1390" y="671"/>
                  </a:cubicBezTo>
                  <a:cubicBezTo>
                    <a:pt x="1390" y="679"/>
                    <a:pt x="1389" y="687"/>
                    <a:pt x="1390" y="694"/>
                  </a:cubicBezTo>
                  <a:cubicBezTo>
                    <a:pt x="1390" y="708"/>
                    <a:pt x="1389" y="721"/>
                    <a:pt x="1389" y="734"/>
                  </a:cubicBezTo>
                  <a:cubicBezTo>
                    <a:pt x="1389" y="742"/>
                    <a:pt x="1389" y="751"/>
                    <a:pt x="1389" y="759"/>
                  </a:cubicBezTo>
                  <a:cubicBezTo>
                    <a:pt x="1389" y="763"/>
                    <a:pt x="1388" y="767"/>
                    <a:pt x="1388" y="770"/>
                  </a:cubicBezTo>
                  <a:cubicBezTo>
                    <a:pt x="1388" y="772"/>
                    <a:pt x="1388" y="774"/>
                    <a:pt x="1387" y="776"/>
                  </a:cubicBezTo>
                  <a:cubicBezTo>
                    <a:pt x="1387" y="776"/>
                    <a:pt x="1387" y="777"/>
                    <a:pt x="1387" y="777"/>
                  </a:cubicBezTo>
                  <a:cubicBezTo>
                    <a:pt x="1381" y="776"/>
                    <a:pt x="1374" y="776"/>
                    <a:pt x="1368" y="776"/>
                  </a:cubicBezTo>
                  <a:cubicBezTo>
                    <a:pt x="1365" y="776"/>
                    <a:pt x="1363" y="775"/>
                    <a:pt x="1360" y="775"/>
                  </a:cubicBezTo>
                  <a:cubicBezTo>
                    <a:pt x="1355" y="775"/>
                    <a:pt x="1350" y="775"/>
                    <a:pt x="1344" y="775"/>
                  </a:cubicBezTo>
                  <a:cubicBezTo>
                    <a:pt x="1344" y="774"/>
                    <a:pt x="1344" y="773"/>
                    <a:pt x="1344" y="772"/>
                  </a:cubicBezTo>
                  <a:cubicBezTo>
                    <a:pt x="1345" y="771"/>
                    <a:pt x="1345" y="770"/>
                    <a:pt x="1345" y="768"/>
                  </a:cubicBezTo>
                  <a:cubicBezTo>
                    <a:pt x="1345" y="767"/>
                    <a:pt x="1346" y="765"/>
                    <a:pt x="1346" y="764"/>
                  </a:cubicBezTo>
                  <a:cubicBezTo>
                    <a:pt x="1346" y="762"/>
                    <a:pt x="1347" y="760"/>
                    <a:pt x="1347" y="758"/>
                  </a:cubicBezTo>
                  <a:cubicBezTo>
                    <a:pt x="1347" y="753"/>
                    <a:pt x="1347" y="748"/>
                    <a:pt x="1347" y="742"/>
                  </a:cubicBezTo>
                  <a:cubicBezTo>
                    <a:pt x="1347" y="741"/>
                    <a:pt x="1347" y="740"/>
                    <a:pt x="1347" y="739"/>
                  </a:cubicBezTo>
                  <a:cubicBezTo>
                    <a:pt x="1347" y="733"/>
                    <a:pt x="1347" y="728"/>
                    <a:pt x="1346" y="722"/>
                  </a:cubicBezTo>
                  <a:cubicBezTo>
                    <a:pt x="1346" y="717"/>
                    <a:pt x="1346" y="712"/>
                    <a:pt x="1346" y="707"/>
                  </a:cubicBezTo>
                  <a:cubicBezTo>
                    <a:pt x="1345" y="696"/>
                    <a:pt x="1345" y="684"/>
                    <a:pt x="1345" y="673"/>
                  </a:cubicBezTo>
                  <a:cubicBezTo>
                    <a:pt x="1345" y="662"/>
                    <a:pt x="1345" y="651"/>
                    <a:pt x="1345" y="640"/>
                  </a:cubicBezTo>
                  <a:cubicBezTo>
                    <a:pt x="1345" y="634"/>
                    <a:pt x="1346" y="628"/>
                    <a:pt x="1346" y="622"/>
                  </a:cubicBezTo>
                  <a:cubicBezTo>
                    <a:pt x="1345" y="615"/>
                    <a:pt x="1345" y="608"/>
                    <a:pt x="1345" y="602"/>
                  </a:cubicBezTo>
                  <a:cubicBezTo>
                    <a:pt x="1345" y="599"/>
                    <a:pt x="1345" y="597"/>
                    <a:pt x="1345" y="595"/>
                  </a:cubicBezTo>
                  <a:cubicBezTo>
                    <a:pt x="1345" y="591"/>
                    <a:pt x="1345" y="587"/>
                    <a:pt x="1345" y="583"/>
                  </a:cubicBezTo>
                  <a:cubicBezTo>
                    <a:pt x="1344" y="581"/>
                    <a:pt x="1344" y="581"/>
                    <a:pt x="1342" y="581"/>
                  </a:cubicBezTo>
                  <a:cubicBezTo>
                    <a:pt x="1336" y="580"/>
                    <a:pt x="1329" y="580"/>
                    <a:pt x="1323" y="579"/>
                  </a:cubicBezTo>
                  <a:cubicBezTo>
                    <a:pt x="1320" y="579"/>
                    <a:pt x="1316" y="578"/>
                    <a:pt x="1313" y="578"/>
                  </a:cubicBezTo>
                  <a:cubicBezTo>
                    <a:pt x="1310" y="578"/>
                    <a:pt x="1306" y="578"/>
                    <a:pt x="1303" y="577"/>
                  </a:cubicBezTo>
                  <a:cubicBezTo>
                    <a:pt x="1301" y="577"/>
                    <a:pt x="1299" y="577"/>
                    <a:pt x="1297" y="577"/>
                  </a:cubicBezTo>
                  <a:cubicBezTo>
                    <a:pt x="1296" y="577"/>
                    <a:pt x="1295" y="577"/>
                    <a:pt x="1293" y="577"/>
                  </a:cubicBezTo>
                  <a:cubicBezTo>
                    <a:pt x="1290" y="576"/>
                    <a:pt x="1287" y="576"/>
                    <a:pt x="1283" y="576"/>
                  </a:cubicBezTo>
                  <a:cubicBezTo>
                    <a:pt x="1283" y="576"/>
                    <a:pt x="1282" y="576"/>
                    <a:pt x="1282" y="576"/>
                  </a:cubicBezTo>
                  <a:cubicBezTo>
                    <a:pt x="1279" y="577"/>
                    <a:pt x="1275" y="576"/>
                    <a:pt x="1272" y="576"/>
                  </a:cubicBezTo>
                  <a:cubicBezTo>
                    <a:pt x="1270" y="576"/>
                    <a:pt x="1268" y="575"/>
                    <a:pt x="1265" y="576"/>
                  </a:cubicBezTo>
                  <a:cubicBezTo>
                    <a:pt x="1264" y="577"/>
                    <a:pt x="1262" y="577"/>
                    <a:pt x="1260" y="577"/>
                  </a:cubicBezTo>
                  <a:cubicBezTo>
                    <a:pt x="1257" y="577"/>
                    <a:pt x="1254" y="577"/>
                    <a:pt x="1252" y="577"/>
                  </a:cubicBezTo>
                  <a:cubicBezTo>
                    <a:pt x="1250" y="579"/>
                    <a:pt x="1249" y="580"/>
                    <a:pt x="1248" y="582"/>
                  </a:cubicBezTo>
                  <a:cubicBezTo>
                    <a:pt x="1245" y="586"/>
                    <a:pt x="1242" y="590"/>
                    <a:pt x="1239" y="593"/>
                  </a:cubicBezTo>
                  <a:cubicBezTo>
                    <a:pt x="1236" y="596"/>
                    <a:pt x="1234" y="600"/>
                    <a:pt x="1231" y="604"/>
                  </a:cubicBezTo>
                  <a:cubicBezTo>
                    <a:pt x="1230" y="605"/>
                    <a:pt x="1229" y="607"/>
                    <a:pt x="1229" y="608"/>
                  </a:cubicBezTo>
                  <a:cubicBezTo>
                    <a:pt x="1227" y="610"/>
                    <a:pt x="1226" y="612"/>
                    <a:pt x="1225" y="614"/>
                  </a:cubicBezTo>
                  <a:cubicBezTo>
                    <a:pt x="1221" y="618"/>
                    <a:pt x="1219" y="623"/>
                    <a:pt x="1217" y="628"/>
                  </a:cubicBezTo>
                  <a:cubicBezTo>
                    <a:pt x="1215" y="633"/>
                    <a:pt x="1212" y="639"/>
                    <a:pt x="1209" y="644"/>
                  </a:cubicBezTo>
                  <a:cubicBezTo>
                    <a:pt x="1209" y="644"/>
                    <a:pt x="1209" y="644"/>
                    <a:pt x="1208" y="645"/>
                  </a:cubicBezTo>
                  <a:cubicBezTo>
                    <a:pt x="1207" y="643"/>
                    <a:pt x="1205" y="643"/>
                    <a:pt x="1205" y="641"/>
                  </a:cubicBezTo>
                  <a:cubicBezTo>
                    <a:pt x="1205" y="640"/>
                    <a:pt x="1204" y="640"/>
                    <a:pt x="1203" y="639"/>
                  </a:cubicBezTo>
                  <a:cubicBezTo>
                    <a:pt x="1200" y="638"/>
                    <a:pt x="1198" y="635"/>
                    <a:pt x="1196" y="633"/>
                  </a:cubicBezTo>
                  <a:cubicBezTo>
                    <a:pt x="1196" y="633"/>
                    <a:pt x="1196" y="632"/>
                    <a:pt x="1195" y="632"/>
                  </a:cubicBezTo>
                  <a:cubicBezTo>
                    <a:pt x="1190" y="629"/>
                    <a:pt x="1186" y="624"/>
                    <a:pt x="1181" y="619"/>
                  </a:cubicBezTo>
                  <a:cubicBezTo>
                    <a:pt x="1178" y="616"/>
                    <a:pt x="1175" y="613"/>
                    <a:pt x="1173" y="610"/>
                  </a:cubicBezTo>
                  <a:cubicBezTo>
                    <a:pt x="1172" y="609"/>
                    <a:pt x="1172" y="609"/>
                    <a:pt x="1171" y="609"/>
                  </a:cubicBezTo>
                  <a:cubicBezTo>
                    <a:pt x="1171" y="610"/>
                    <a:pt x="1171" y="612"/>
                    <a:pt x="1171" y="613"/>
                  </a:cubicBezTo>
                  <a:cubicBezTo>
                    <a:pt x="1171" y="621"/>
                    <a:pt x="1171" y="630"/>
                    <a:pt x="1171" y="638"/>
                  </a:cubicBezTo>
                  <a:cubicBezTo>
                    <a:pt x="1170" y="644"/>
                    <a:pt x="1170" y="649"/>
                    <a:pt x="1170" y="655"/>
                  </a:cubicBezTo>
                  <a:cubicBezTo>
                    <a:pt x="1170" y="669"/>
                    <a:pt x="1170" y="684"/>
                    <a:pt x="1169" y="699"/>
                  </a:cubicBezTo>
                  <a:cubicBezTo>
                    <a:pt x="1169" y="708"/>
                    <a:pt x="1168" y="718"/>
                    <a:pt x="1168" y="728"/>
                  </a:cubicBezTo>
                  <a:cubicBezTo>
                    <a:pt x="1168" y="736"/>
                    <a:pt x="1168" y="744"/>
                    <a:pt x="1168" y="752"/>
                  </a:cubicBezTo>
                  <a:cubicBezTo>
                    <a:pt x="1168" y="756"/>
                    <a:pt x="1168" y="760"/>
                    <a:pt x="1168" y="763"/>
                  </a:cubicBezTo>
                  <a:cubicBezTo>
                    <a:pt x="1168" y="765"/>
                    <a:pt x="1168" y="766"/>
                    <a:pt x="1167" y="768"/>
                  </a:cubicBezTo>
                  <a:cubicBezTo>
                    <a:pt x="1167" y="769"/>
                    <a:pt x="1167" y="770"/>
                    <a:pt x="1167" y="770"/>
                  </a:cubicBezTo>
                  <a:cubicBezTo>
                    <a:pt x="1164" y="770"/>
                    <a:pt x="1162" y="769"/>
                    <a:pt x="1159" y="769"/>
                  </a:cubicBezTo>
                  <a:cubicBezTo>
                    <a:pt x="1151" y="769"/>
                    <a:pt x="1143" y="769"/>
                    <a:pt x="1134" y="769"/>
                  </a:cubicBezTo>
                  <a:cubicBezTo>
                    <a:pt x="1130" y="770"/>
                    <a:pt x="1126" y="770"/>
                    <a:pt x="1122" y="770"/>
                  </a:cubicBezTo>
                  <a:cubicBezTo>
                    <a:pt x="1120" y="770"/>
                    <a:pt x="1119" y="769"/>
                    <a:pt x="1118" y="768"/>
                  </a:cubicBezTo>
                  <a:cubicBezTo>
                    <a:pt x="1117" y="765"/>
                    <a:pt x="1116" y="762"/>
                    <a:pt x="1116" y="760"/>
                  </a:cubicBezTo>
                  <a:cubicBezTo>
                    <a:pt x="1117" y="756"/>
                    <a:pt x="1116" y="752"/>
                    <a:pt x="1116" y="747"/>
                  </a:cubicBezTo>
                  <a:cubicBezTo>
                    <a:pt x="1116" y="739"/>
                    <a:pt x="1115" y="730"/>
                    <a:pt x="1116" y="722"/>
                  </a:cubicBezTo>
                  <a:cubicBezTo>
                    <a:pt x="1116" y="711"/>
                    <a:pt x="1116" y="700"/>
                    <a:pt x="1116" y="689"/>
                  </a:cubicBezTo>
                  <a:cubicBezTo>
                    <a:pt x="1116" y="679"/>
                    <a:pt x="1115" y="669"/>
                    <a:pt x="1114" y="660"/>
                  </a:cubicBezTo>
                  <a:cubicBezTo>
                    <a:pt x="1114" y="653"/>
                    <a:pt x="1115" y="647"/>
                    <a:pt x="1115" y="640"/>
                  </a:cubicBezTo>
                  <a:cubicBezTo>
                    <a:pt x="1115" y="633"/>
                    <a:pt x="1115" y="625"/>
                    <a:pt x="1115" y="617"/>
                  </a:cubicBezTo>
                  <a:cubicBezTo>
                    <a:pt x="1114" y="610"/>
                    <a:pt x="1114" y="603"/>
                    <a:pt x="1114" y="596"/>
                  </a:cubicBezTo>
                  <a:cubicBezTo>
                    <a:pt x="1114" y="592"/>
                    <a:pt x="1114" y="589"/>
                    <a:pt x="1114" y="586"/>
                  </a:cubicBezTo>
                  <a:cubicBezTo>
                    <a:pt x="1113" y="579"/>
                    <a:pt x="1114" y="573"/>
                    <a:pt x="1114" y="566"/>
                  </a:cubicBezTo>
                  <a:cubicBezTo>
                    <a:pt x="1114" y="563"/>
                    <a:pt x="1114" y="561"/>
                    <a:pt x="1114" y="558"/>
                  </a:cubicBezTo>
                  <a:cubicBezTo>
                    <a:pt x="1113" y="551"/>
                    <a:pt x="1113" y="544"/>
                    <a:pt x="1111" y="537"/>
                  </a:cubicBezTo>
                  <a:cubicBezTo>
                    <a:pt x="1111" y="536"/>
                    <a:pt x="1111" y="535"/>
                    <a:pt x="1111" y="535"/>
                  </a:cubicBezTo>
                  <a:cubicBezTo>
                    <a:pt x="1110" y="534"/>
                    <a:pt x="1110" y="533"/>
                    <a:pt x="1108" y="533"/>
                  </a:cubicBezTo>
                  <a:cubicBezTo>
                    <a:pt x="1107" y="534"/>
                    <a:pt x="1106" y="535"/>
                    <a:pt x="1107" y="536"/>
                  </a:cubicBezTo>
                  <a:cubicBezTo>
                    <a:pt x="1108" y="537"/>
                    <a:pt x="1107" y="538"/>
                    <a:pt x="1106" y="539"/>
                  </a:cubicBezTo>
                  <a:cubicBezTo>
                    <a:pt x="1106" y="540"/>
                    <a:pt x="1106" y="542"/>
                    <a:pt x="1106" y="544"/>
                  </a:cubicBezTo>
                  <a:cubicBezTo>
                    <a:pt x="1106" y="549"/>
                    <a:pt x="1107" y="554"/>
                    <a:pt x="1108" y="559"/>
                  </a:cubicBezTo>
                  <a:cubicBezTo>
                    <a:pt x="1109" y="565"/>
                    <a:pt x="1110" y="570"/>
                    <a:pt x="1110" y="576"/>
                  </a:cubicBezTo>
                  <a:cubicBezTo>
                    <a:pt x="1109" y="583"/>
                    <a:pt x="1110" y="589"/>
                    <a:pt x="1110" y="596"/>
                  </a:cubicBezTo>
                  <a:cubicBezTo>
                    <a:pt x="1110" y="598"/>
                    <a:pt x="1110" y="600"/>
                    <a:pt x="1110" y="602"/>
                  </a:cubicBezTo>
                  <a:cubicBezTo>
                    <a:pt x="1110" y="608"/>
                    <a:pt x="1111" y="614"/>
                    <a:pt x="1111" y="621"/>
                  </a:cubicBezTo>
                  <a:cubicBezTo>
                    <a:pt x="1111" y="626"/>
                    <a:pt x="1110" y="632"/>
                    <a:pt x="1110" y="637"/>
                  </a:cubicBezTo>
                  <a:cubicBezTo>
                    <a:pt x="1110" y="642"/>
                    <a:pt x="1110" y="648"/>
                    <a:pt x="1111" y="653"/>
                  </a:cubicBezTo>
                  <a:cubicBezTo>
                    <a:pt x="1111" y="657"/>
                    <a:pt x="1111" y="662"/>
                    <a:pt x="1111" y="666"/>
                  </a:cubicBezTo>
                  <a:cubicBezTo>
                    <a:pt x="1111" y="672"/>
                    <a:pt x="1110" y="678"/>
                    <a:pt x="1110" y="684"/>
                  </a:cubicBezTo>
                  <a:cubicBezTo>
                    <a:pt x="1110" y="686"/>
                    <a:pt x="1110" y="689"/>
                    <a:pt x="1110" y="691"/>
                  </a:cubicBezTo>
                  <a:cubicBezTo>
                    <a:pt x="1110" y="694"/>
                    <a:pt x="1110" y="698"/>
                    <a:pt x="1109" y="701"/>
                  </a:cubicBezTo>
                  <a:close/>
                  <a:moveTo>
                    <a:pt x="1248" y="303"/>
                  </a:moveTo>
                  <a:cubicBezTo>
                    <a:pt x="1252" y="303"/>
                    <a:pt x="1254" y="305"/>
                    <a:pt x="1253" y="308"/>
                  </a:cubicBezTo>
                  <a:cubicBezTo>
                    <a:pt x="1253" y="310"/>
                    <a:pt x="1253" y="311"/>
                    <a:pt x="1253" y="313"/>
                  </a:cubicBezTo>
                  <a:cubicBezTo>
                    <a:pt x="1253" y="319"/>
                    <a:pt x="1252" y="324"/>
                    <a:pt x="1252" y="330"/>
                  </a:cubicBezTo>
                  <a:cubicBezTo>
                    <a:pt x="1252" y="333"/>
                    <a:pt x="1251" y="336"/>
                    <a:pt x="1251" y="340"/>
                  </a:cubicBezTo>
                  <a:cubicBezTo>
                    <a:pt x="1251" y="343"/>
                    <a:pt x="1251" y="347"/>
                    <a:pt x="1249" y="351"/>
                  </a:cubicBezTo>
                  <a:cubicBezTo>
                    <a:pt x="1249" y="351"/>
                    <a:pt x="1249" y="351"/>
                    <a:pt x="1249" y="351"/>
                  </a:cubicBezTo>
                  <a:cubicBezTo>
                    <a:pt x="1250" y="356"/>
                    <a:pt x="1249" y="360"/>
                    <a:pt x="1248" y="364"/>
                  </a:cubicBezTo>
                  <a:cubicBezTo>
                    <a:pt x="1247" y="368"/>
                    <a:pt x="1247" y="373"/>
                    <a:pt x="1246" y="377"/>
                  </a:cubicBezTo>
                  <a:cubicBezTo>
                    <a:pt x="1246" y="378"/>
                    <a:pt x="1246" y="379"/>
                    <a:pt x="1245" y="379"/>
                  </a:cubicBezTo>
                  <a:cubicBezTo>
                    <a:pt x="1245" y="380"/>
                    <a:pt x="1244" y="381"/>
                    <a:pt x="1244" y="382"/>
                  </a:cubicBezTo>
                  <a:cubicBezTo>
                    <a:pt x="1243" y="387"/>
                    <a:pt x="1242" y="392"/>
                    <a:pt x="1240" y="397"/>
                  </a:cubicBezTo>
                  <a:cubicBezTo>
                    <a:pt x="1239" y="401"/>
                    <a:pt x="1238" y="406"/>
                    <a:pt x="1236" y="410"/>
                  </a:cubicBezTo>
                  <a:cubicBezTo>
                    <a:pt x="1234" y="414"/>
                    <a:pt x="1231" y="417"/>
                    <a:pt x="1229" y="420"/>
                  </a:cubicBezTo>
                  <a:cubicBezTo>
                    <a:pt x="1227" y="425"/>
                    <a:pt x="1222" y="428"/>
                    <a:pt x="1217" y="431"/>
                  </a:cubicBezTo>
                  <a:cubicBezTo>
                    <a:pt x="1216" y="432"/>
                    <a:pt x="1215" y="433"/>
                    <a:pt x="1214" y="434"/>
                  </a:cubicBezTo>
                  <a:cubicBezTo>
                    <a:pt x="1213" y="435"/>
                    <a:pt x="1211" y="437"/>
                    <a:pt x="1209" y="437"/>
                  </a:cubicBezTo>
                  <a:cubicBezTo>
                    <a:pt x="1208" y="437"/>
                    <a:pt x="1207" y="437"/>
                    <a:pt x="1206" y="438"/>
                  </a:cubicBezTo>
                  <a:cubicBezTo>
                    <a:pt x="1199" y="440"/>
                    <a:pt x="1192" y="442"/>
                    <a:pt x="1185" y="441"/>
                  </a:cubicBezTo>
                  <a:cubicBezTo>
                    <a:pt x="1184" y="441"/>
                    <a:pt x="1183" y="441"/>
                    <a:pt x="1182" y="441"/>
                  </a:cubicBezTo>
                  <a:cubicBezTo>
                    <a:pt x="1181" y="441"/>
                    <a:pt x="1180" y="441"/>
                    <a:pt x="1178" y="441"/>
                  </a:cubicBezTo>
                  <a:cubicBezTo>
                    <a:pt x="1175" y="441"/>
                    <a:pt x="1172" y="440"/>
                    <a:pt x="1168" y="440"/>
                  </a:cubicBezTo>
                  <a:cubicBezTo>
                    <a:pt x="1165" y="440"/>
                    <a:pt x="1162" y="441"/>
                    <a:pt x="1159" y="441"/>
                  </a:cubicBezTo>
                  <a:cubicBezTo>
                    <a:pt x="1157" y="441"/>
                    <a:pt x="1155" y="442"/>
                    <a:pt x="1153" y="442"/>
                  </a:cubicBezTo>
                  <a:cubicBezTo>
                    <a:pt x="1150" y="442"/>
                    <a:pt x="1147" y="443"/>
                    <a:pt x="1143" y="443"/>
                  </a:cubicBezTo>
                  <a:cubicBezTo>
                    <a:pt x="1137" y="444"/>
                    <a:pt x="1130" y="444"/>
                    <a:pt x="1123" y="445"/>
                  </a:cubicBezTo>
                  <a:cubicBezTo>
                    <a:pt x="1119" y="446"/>
                    <a:pt x="1114" y="446"/>
                    <a:pt x="1109" y="446"/>
                  </a:cubicBezTo>
                  <a:cubicBezTo>
                    <a:pt x="1106" y="446"/>
                    <a:pt x="1104" y="447"/>
                    <a:pt x="1101" y="447"/>
                  </a:cubicBezTo>
                  <a:cubicBezTo>
                    <a:pt x="1098" y="448"/>
                    <a:pt x="1097" y="449"/>
                    <a:pt x="1100" y="452"/>
                  </a:cubicBezTo>
                  <a:cubicBezTo>
                    <a:pt x="1103" y="455"/>
                    <a:pt x="1106" y="458"/>
                    <a:pt x="1108" y="463"/>
                  </a:cubicBezTo>
                  <a:cubicBezTo>
                    <a:pt x="1110" y="467"/>
                    <a:pt x="1112" y="471"/>
                    <a:pt x="1114" y="475"/>
                  </a:cubicBezTo>
                  <a:cubicBezTo>
                    <a:pt x="1117" y="483"/>
                    <a:pt x="1120" y="490"/>
                    <a:pt x="1123" y="498"/>
                  </a:cubicBezTo>
                  <a:cubicBezTo>
                    <a:pt x="1124" y="502"/>
                    <a:pt x="1126" y="507"/>
                    <a:pt x="1127" y="512"/>
                  </a:cubicBezTo>
                  <a:cubicBezTo>
                    <a:pt x="1129" y="521"/>
                    <a:pt x="1134" y="530"/>
                    <a:pt x="1137" y="539"/>
                  </a:cubicBezTo>
                  <a:cubicBezTo>
                    <a:pt x="1139" y="546"/>
                    <a:pt x="1143" y="552"/>
                    <a:pt x="1147" y="559"/>
                  </a:cubicBezTo>
                  <a:cubicBezTo>
                    <a:pt x="1149" y="563"/>
                    <a:pt x="1152" y="568"/>
                    <a:pt x="1155" y="572"/>
                  </a:cubicBezTo>
                  <a:cubicBezTo>
                    <a:pt x="1155" y="573"/>
                    <a:pt x="1156" y="573"/>
                    <a:pt x="1156" y="574"/>
                  </a:cubicBezTo>
                  <a:cubicBezTo>
                    <a:pt x="1157" y="578"/>
                    <a:pt x="1159" y="581"/>
                    <a:pt x="1161" y="585"/>
                  </a:cubicBezTo>
                  <a:cubicBezTo>
                    <a:pt x="1163" y="588"/>
                    <a:pt x="1166" y="591"/>
                    <a:pt x="1168" y="595"/>
                  </a:cubicBezTo>
                  <a:cubicBezTo>
                    <a:pt x="1172" y="602"/>
                    <a:pt x="1177" y="608"/>
                    <a:pt x="1183" y="614"/>
                  </a:cubicBezTo>
                  <a:cubicBezTo>
                    <a:pt x="1189" y="620"/>
                    <a:pt x="1195" y="625"/>
                    <a:pt x="1201" y="631"/>
                  </a:cubicBezTo>
                  <a:cubicBezTo>
                    <a:pt x="1203" y="633"/>
                    <a:pt x="1206" y="634"/>
                    <a:pt x="1208" y="635"/>
                  </a:cubicBezTo>
                  <a:cubicBezTo>
                    <a:pt x="1209" y="633"/>
                    <a:pt x="1210" y="631"/>
                    <a:pt x="1211" y="629"/>
                  </a:cubicBezTo>
                  <a:cubicBezTo>
                    <a:pt x="1212" y="628"/>
                    <a:pt x="1212" y="628"/>
                    <a:pt x="1212" y="627"/>
                  </a:cubicBezTo>
                  <a:cubicBezTo>
                    <a:pt x="1214" y="624"/>
                    <a:pt x="1216" y="620"/>
                    <a:pt x="1218" y="617"/>
                  </a:cubicBezTo>
                  <a:cubicBezTo>
                    <a:pt x="1220" y="613"/>
                    <a:pt x="1222" y="609"/>
                    <a:pt x="1225" y="605"/>
                  </a:cubicBezTo>
                  <a:cubicBezTo>
                    <a:pt x="1226" y="604"/>
                    <a:pt x="1226" y="602"/>
                    <a:pt x="1227" y="601"/>
                  </a:cubicBezTo>
                  <a:cubicBezTo>
                    <a:pt x="1230" y="598"/>
                    <a:pt x="1232" y="593"/>
                    <a:pt x="1236" y="590"/>
                  </a:cubicBezTo>
                  <a:cubicBezTo>
                    <a:pt x="1239" y="586"/>
                    <a:pt x="1241" y="581"/>
                    <a:pt x="1245" y="577"/>
                  </a:cubicBezTo>
                  <a:cubicBezTo>
                    <a:pt x="1248" y="575"/>
                    <a:pt x="1249" y="572"/>
                    <a:pt x="1252" y="570"/>
                  </a:cubicBezTo>
                  <a:cubicBezTo>
                    <a:pt x="1255" y="567"/>
                    <a:pt x="1257" y="564"/>
                    <a:pt x="1259" y="562"/>
                  </a:cubicBezTo>
                  <a:cubicBezTo>
                    <a:pt x="1261" y="560"/>
                    <a:pt x="1264" y="559"/>
                    <a:pt x="1266" y="558"/>
                  </a:cubicBezTo>
                  <a:cubicBezTo>
                    <a:pt x="1267" y="557"/>
                    <a:pt x="1268" y="557"/>
                    <a:pt x="1269" y="556"/>
                  </a:cubicBezTo>
                  <a:cubicBezTo>
                    <a:pt x="1273" y="552"/>
                    <a:pt x="1277" y="548"/>
                    <a:pt x="1282" y="546"/>
                  </a:cubicBezTo>
                  <a:cubicBezTo>
                    <a:pt x="1285" y="544"/>
                    <a:pt x="1288" y="541"/>
                    <a:pt x="1292" y="540"/>
                  </a:cubicBezTo>
                  <a:cubicBezTo>
                    <a:pt x="1292" y="540"/>
                    <a:pt x="1292" y="540"/>
                    <a:pt x="1292" y="540"/>
                  </a:cubicBezTo>
                  <a:cubicBezTo>
                    <a:pt x="1295" y="536"/>
                    <a:pt x="1300" y="535"/>
                    <a:pt x="1303" y="533"/>
                  </a:cubicBezTo>
                  <a:cubicBezTo>
                    <a:pt x="1304" y="533"/>
                    <a:pt x="1306" y="533"/>
                    <a:pt x="1306" y="534"/>
                  </a:cubicBezTo>
                  <a:cubicBezTo>
                    <a:pt x="1307" y="536"/>
                    <a:pt x="1309" y="536"/>
                    <a:pt x="1311" y="536"/>
                  </a:cubicBezTo>
                  <a:cubicBezTo>
                    <a:pt x="1316" y="537"/>
                    <a:pt x="1321" y="537"/>
                    <a:pt x="1326" y="537"/>
                  </a:cubicBezTo>
                  <a:cubicBezTo>
                    <a:pt x="1327" y="537"/>
                    <a:pt x="1329" y="536"/>
                    <a:pt x="1330" y="535"/>
                  </a:cubicBezTo>
                  <a:cubicBezTo>
                    <a:pt x="1334" y="531"/>
                    <a:pt x="1337" y="527"/>
                    <a:pt x="1339" y="522"/>
                  </a:cubicBezTo>
                  <a:cubicBezTo>
                    <a:pt x="1343" y="513"/>
                    <a:pt x="1347" y="504"/>
                    <a:pt x="1349" y="494"/>
                  </a:cubicBezTo>
                  <a:cubicBezTo>
                    <a:pt x="1350" y="487"/>
                    <a:pt x="1352" y="480"/>
                    <a:pt x="1352" y="472"/>
                  </a:cubicBezTo>
                  <a:cubicBezTo>
                    <a:pt x="1352" y="464"/>
                    <a:pt x="1352" y="455"/>
                    <a:pt x="1352" y="446"/>
                  </a:cubicBezTo>
                  <a:cubicBezTo>
                    <a:pt x="1352" y="442"/>
                    <a:pt x="1352" y="438"/>
                    <a:pt x="1351" y="435"/>
                  </a:cubicBezTo>
                  <a:cubicBezTo>
                    <a:pt x="1350" y="428"/>
                    <a:pt x="1350" y="422"/>
                    <a:pt x="1349" y="416"/>
                  </a:cubicBezTo>
                  <a:cubicBezTo>
                    <a:pt x="1348" y="412"/>
                    <a:pt x="1346" y="407"/>
                    <a:pt x="1345" y="402"/>
                  </a:cubicBezTo>
                  <a:cubicBezTo>
                    <a:pt x="1343" y="398"/>
                    <a:pt x="1342" y="394"/>
                    <a:pt x="1341" y="390"/>
                  </a:cubicBezTo>
                  <a:cubicBezTo>
                    <a:pt x="1339" y="386"/>
                    <a:pt x="1337" y="383"/>
                    <a:pt x="1336" y="379"/>
                  </a:cubicBezTo>
                  <a:cubicBezTo>
                    <a:pt x="1333" y="368"/>
                    <a:pt x="1329" y="358"/>
                    <a:pt x="1325" y="348"/>
                  </a:cubicBezTo>
                  <a:cubicBezTo>
                    <a:pt x="1322" y="341"/>
                    <a:pt x="1320" y="335"/>
                    <a:pt x="1317" y="328"/>
                  </a:cubicBezTo>
                  <a:cubicBezTo>
                    <a:pt x="1316" y="322"/>
                    <a:pt x="1313" y="316"/>
                    <a:pt x="1311" y="311"/>
                  </a:cubicBezTo>
                  <a:cubicBezTo>
                    <a:pt x="1309" y="305"/>
                    <a:pt x="1307" y="299"/>
                    <a:pt x="1304" y="294"/>
                  </a:cubicBezTo>
                  <a:cubicBezTo>
                    <a:pt x="1303" y="290"/>
                    <a:pt x="1301" y="287"/>
                    <a:pt x="1299" y="284"/>
                  </a:cubicBezTo>
                  <a:cubicBezTo>
                    <a:pt x="1297" y="279"/>
                    <a:pt x="1294" y="275"/>
                    <a:pt x="1292" y="271"/>
                  </a:cubicBezTo>
                  <a:cubicBezTo>
                    <a:pt x="1290" y="269"/>
                    <a:pt x="1289" y="267"/>
                    <a:pt x="1288" y="264"/>
                  </a:cubicBezTo>
                  <a:cubicBezTo>
                    <a:pt x="1287" y="261"/>
                    <a:pt x="1285" y="259"/>
                    <a:pt x="1283" y="256"/>
                  </a:cubicBezTo>
                  <a:cubicBezTo>
                    <a:pt x="1278" y="251"/>
                    <a:pt x="1274" y="246"/>
                    <a:pt x="1269" y="241"/>
                  </a:cubicBezTo>
                  <a:cubicBezTo>
                    <a:pt x="1264" y="235"/>
                    <a:pt x="1259" y="229"/>
                    <a:pt x="1253" y="224"/>
                  </a:cubicBezTo>
                  <a:cubicBezTo>
                    <a:pt x="1251" y="222"/>
                    <a:pt x="1249" y="220"/>
                    <a:pt x="1246" y="218"/>
                  </a:cubicBezTo>
                  <a:cubicBezTo>
                    <a:pt x="1244" y="219"/>
                    <a:pt x="1242" y="219"/>
                    <a:pt x="1241" y="221"/>
                  </a:cubicBezTo>
                  <a:cubicBezTo>
                    <a:pt x="1236" y="224"/>
                    <a:pt x="1231" y="228"/>
                    <a:pt x="1226" y="232"/>
                  </a:cubicBezTo>
                  <a:cubicBezTo>
                    <a:pt x="1220" y="236"/>
                    <a:pt x="1214" y="240"/>
                    <a:pt x="1209" y="245"/>
                  </a:cubicBezTo>
                  <a:cubicBezTo>
                    <a:pt x="1208" y="245"/>
                    <a:pt x="1207" y="246"/>
                    <a:pt x="1205" y="246"/>
                  </a:cubicBezTo>
                  <a:cubicBezTo>
                    <a:pt x="1203" y="248"/>
                    <a:pt x="1201" y="249"/>
                    <a:pt x="1198" y="250"/>
                  </a:cubicBezTo>
                  <a:cubicBezTo>
                    <a:pt x="1193" y="252"/>
                    <a:pt x="1189" y="255"/>
                    <a:pt x="1183" y="255"/>
                  </a:cubicBezTo>
                  <a:cubicBezTo>
                    <a:pt x="1182" y="255"/>
                    <a:pt x="1182" y="256"/>
                    <a:pt x="1181" y="256"/>
                  </a:cubicBezTo>
                  <a:cubicBezTo>
                    <a:pt x="1179" y="258"/>
                    <a:pt x="1176" y="260"/>
                    <a:pt x="1172" y="261"/>
                  </a:cubicBezTo>
                  <a:cubicBezTo>
                    <a:pt x="1171" y="265"/>
                    <a:pt x="1169" y="269"/>
                    <a:pt x="1168" y="273"/>
                  </a:cubicBezTo>
                  <a:cubicBezTo>
                    <a:pt x="1167" y="279"/>
                    <a:pt x="1167" y="286"/>
                    <a:pt x="1166" y="292"/>
                  </a:cubicBezTo>
                  <a:cubicBezTo>
                    <a:pt x="1166" y="295"/>
                    <a:pt x="1165" y="298"/>
                    <a:pt x="1164" y="300"/>
                  </a:cubicBezTo>
                  <a:cubicBezTo>
                    <a:pt x="1164" y="305"/>
                    <a:pt x="1162" y="309"/>
                    <a:pt x="1163" y="313"/>
                  </a:cubicBezTo>
                  <a:cubicBezTo>
                    <a:pt x="1163" y="315"/>
                    <a:pt x="1162" y="317"/>
                    <a:pt x="1162" y="318"/>
                  </a:cubicBezTo>
                  <a:cubicBezTo>
                    <a:pt x="1162" y="322"/>
                    <a:pt x="1162" y="325"/>
                    <a:pt x="1162" y="328"/>
                  </a:cubicBezTo>
                  <a:cubicBezTo>
                    <a:pt x="1162" y="331"/>
                    <a:pt x="1163" y="335"/>
                    <a:pt x="1163" y="338"/>
                  </a:cubicBezTo>
                  <a:cubicBezTo>
                    <a:pt x="1163" y="343"/>
                    <a:pt x="1163" y="348"/>
                    <a:pt x="1164" y="354"/>
                  </a:cubicBezTo>
                  <a:cubicBezTo>
                    <a:pt x="1164" y="356"/>
                    <a:pt x="1165" y="358"/>
                    <a:pt x="1165" y="361"/>
                  </a:cubicBezTo>
                  <a:cubicBezTo>
                    <a:pt x="1167" y="360"/>
                    <a:pt x="1167" y="358"/>
                    <a:pt x="1167" y="357"/>
                  </a:cubicBezTo>
                  <a:cubicBezTo>
                    <a:pt x="1168" y="356"/>
                    <a:pt x="1168" y="355"/>
                    <a:pt x="1168" y="355"/>
                  </a:cubicBezTo>
                  <a:cubicBezTo>
                    <a:pt x="1170" y="354"/>
                    <a:pt x="1169" y="352"/>
                    <a:pt x="1170" y="351"/>
                  </a:cubicBezTo>
                  <a:cubicBezTo>
                    <a:pt x="1170" y="350"/>
                    <a:pt x="1170" y="349"/>
                    <a:pt x="1170" y="349"/>
                  </a:cubicBezTo>
                  <a:cubicBezTo>
                    <a:pt x="1172" y="346"/>
                    <a:pt x="1173" y="342"/>
                    <a:pt x="1173" y="339"/>
                  </a:cubicBezTo>
                  <a:cubicBezTo>
                    <a:pt x="1173" y="338"/>
                    <a:pt x="1174" y="338"/>
                    <a:pt x="1174" y="337"/>
                  </a:cubicBezTo>
                  <a:cubicBezTo>
                    <a:pt x="1174" y="336"/>
                    <a:pt x="1175" y="335"/>
                    <a:pt x="1175" y="334"/>
                  </a:cubicBezTo>
                  <a:cubicBezTo>
                    <a:pt x="1176" y="330"/>
                    <a:pt x="1177" y="326"/>
                    <a:pt x="1178" y="322"/>
                  </a:cubicBezTo>
                  <a:cubicBezTo>
                    <a:pt x="1179" y="317"/>
                    <a:pt x="1182" y="312"/>
                    <a:pt x="1183" y="307"/>
                  </a:cubicBezTo>
                  <a:cubicBezTo>
                    <a:pt x="1184" y="301"/>
                    <a:pt x="1186" y="296"/>
                    <a:pt x="1189" y="290"/>
                  </a:cubicBezTo>
                  <a:cubicBezTo>
                    <a:pt x="1190" y="289"/>
                    <a:pt x="1191" y="287"/>
                    <a:pt x="1191" y="286"/>
                  </a:cubicBezTo>
                  <a:cubicBezTo>
                    <a:pt x="1193" y="282"/>
                    <a:pt x="1193" y="279"/>
                    <a:pt x="1196" y="276"/>
                  </a:cubicBezTo>
                  <a:cubicBezTo>
                    <a:pt x="1196" y="276"/>
                    <a:pt x="1196" y="275"/>
                    <a:pt x="1197" y="275"/>
                  </a:cubicBezTo>
                  <a:cubicBezTo>
                    <a:pt x="1198" y="272"/>
                    <a:pt x="1198" y="269"/>
                    <a:pt x="1200" y="266"/>
                  </a:cubicBezTo>
                  <a:cubicBezTo>
                    <a:pt x="1202" y="265"/>
                    <a:pt x="1203" y="263"/>
                    <a:pt x="1204" y="261"/>
                  </a:cubicBezTo>
                  <a:cubicBezTo>
                    <a:pt x="1204" y="260"/>
                    <a:pt x="1208" y="254"/>
                    <a:pt x="1209" y="253"/>
                  </a:cubicBezTo>
                  <a:cubicBezTo>
                    <a:pt x="1210" y="252"/>
                    <a:pt x="1212" y="251"/>
                    <a:pt x="1213" y="250"/>
                  </a:cubicBezTo>
                  <a:cubicBezTo>
                    <a:pt x="1215" y="249"/>
                    <a:pt x="1217" y="247"/>
                    <a:pt x="1219" y="246"/>
                  </a:cubicBezTo>
                  <a:cubicBezTo>
                    <a:pt x="1222" y="244"/>
                    <a:pt x="1224" y="245"/>
                    <a:pt x="1226" y="248"/>
                  </a:cubicBezTo>
                  <a:cubicBezTo>
                    <a:pt x="1225" y="248"/>
                    <a:pt x="1224" y="248"/>
                    <a:pt x="1223" y="249"/>
                  </a:cubicBezTo>
                  <a:cubicBezTo>
                    <a:pt x="1222" y="249"/>
                    <a:pt x="1221" y="250"/>
                    <a:pt x="1220" y="250"/>
                  </a:cubicBezTo>
                  <a:cubicBezTo>
                    <a:pt x="1219" y="251"/>
                    <a:pt x="1218" y="252"/>
                    <a:pt x="1217" y="253"/>
                  </a:cubicBezTo>
                  <a:cubicBezTo>
                    <a:pt x="1215" y="254"/>
                    <a:pt x="1214" y="255"/>
                    <a:pt x="1213" y="257"/>
                  </a:cubicBezTo>
                  <a:cubicBezTo>
                    <a:pt x="1210" y="260"/>
                    <a:pt x="1208" y="264"/>
                    <a:pt x="1205" y="268"/>
                  </a:cubicBezTo>
                  <a:cubicBezTo>
                    <a:pt x="1202" y="274"/>
                    <a:pt x="1198" y="281"/>
                    <a:pt x="1195" y="287"/>
                  </a:cubicBezTo>
                  <a:cubicBezTo>
                    <a:pt x="1193" y="293"/>
                    <a:pt x="1190" y="298"/>
                    <a:pt x="1188" y="304"/>
                  </a:cubicBezTo>
                  <a:cubicBezTo>
                    <a:pt x="1186" y="312"/>
                    <a:pt x="1184" y="320"/>
                    <a:pt x="1181" y="327"/>
                  </a:cubicBezTo>
                  <a:cubicBezTo>
                    <a:pt x="1180" y="332"/>
                    <a:pt x="1179" y="337"/>
                    <a:pt x="1177" y="342"/>
                  </a:cubicBezTo>
                  <a:cubicBezTo>
                    <a:pt x="1177" y="344"/>
                    <a:pt x="1177" y="346"/>
                    <a:pt x="1176" y="347"/>
                  </a:cubicBezTo>
                  <a:cubicBezTo>
                    <a:pt x="1175" y="349"/>
                    <a:pt x="1175" y="351"/>
                    <a:pt x="1175" y="354"/>
                  </a:cubicBezTo>
                  <a:cubicBezTo>
                    <a:pt x="1174" y="355"/>
                    <a:pt x="1174" y="356"/>
                    <a:pt x="1173" y="357"/>
                  </a:cubicBezTo>
                  <a:cubicBezTo>
                    <a:pt x="1173" y="358"/>
                    <a:pt x="1172" y="360"/>
                    <a:pt x="1171" y="361"/>
                  </a:cubicBezTo>
                  <a:cubicBezTo>
                    <a:pt x="1170" y="363"/>
                    <a:pt x="1169" y="365"/>
                    <a:pt x="1168" y="367"/>
                  </a:cubicBezTo>
                  <a:cubicBezTo>
                    <a:pt x="1168" y="368"/>
                    <a:pt x="1168" y="369"/>
                    <a:pt x="1168" y="370"/>
                  </a:cubicBezTo>
                  <a:cubicBezTo>
                    <a:pt x="1167" y="372"/>
                    <a:pt x="1167" y="372"/>
                    <a:pt x="1165" y="373"/>
                  </a:cubicBezTo>
                  <a:cubicBezTo>
                    <a:pt x="1162" y="374"/>
                    <a:pt x="1159" y="374"/>
                    <a:pt x="1156" y="375"/>
                  </a:cubicBezTo>
                  <a:cubicBezTo>
                    <a:pt x="1152" y="375"/>
                    <a:pt x="1149" y="376"/>
                    <a:pt x="1145" y="376"/>
                  </a:cubicBezTo>
                  <a:cubicBezTo>
                    <a:pt x="1144" y="376"/>
                    <a:pt x="1144" y="376"/>
                    <a:pt x="1144" y="376"/>
                  </a:cubicBezTo>
                  <a:cubicBezTo>
                    <a:pt x="1140" y="376"/>
                    <a:pt x="1136" y="375"/>
                    <a:pt x="1132" y="375"/>
                  </a:cubicBezTo>
                  <a:cubicBezTo>
                    <a:pt x="1127" y="374"/>
                    <a:pt x="1122" y="374"/>
                    <a:pt x="1117" y="374"/>
                  </a:cubicBezTo>
                  <a:cubicBezTo>
                    <a:pt x="1115" y="373"/>
                    <a:pt x="1113" y="373"/>
                    <a:pt x="1111" y="373"/>
                  </a:cubicBezTo>
                  <a:cubicBezTo>
                    <a:pt x="1107" y="373"/>
                    <a:pt x="1103" y="373"/>
                    <a:pt x="1099" y="371"/>
                  </a:cubicBezTo>
                  <a:cubicBezTo>
                    <a:pt x="1097" y="371"/>
                    <a:pt x="1095" y="371"/>
                    <a:pt x="1093" y="371"/>
                  </a:cubicBezTo>
                  <a:cubicBezTo>
                    <a:pt x="1091" y="370"/>
                    <a:pt x="1091" y="371"/>
                    <a:pt x="1091" y="373"/>
                  </a:cubicBezTo>
                  <a:cubicBezTo>
                    <a:pt x="1090" y="374"/>
                    <a:pt x="1091" y="376"/>
                    <a:pt x="1090" y="377"/>
                  </a:cubicBezTo>
                  <a:cubicBezTo>
                    <a:pt x="1089" y="384"/>
                    <a:pt x="1088" y="392"/>
                    <a:pt x="1087" y="399"/>
                  </a:cubicBezTo>
                  <a:cubicBezTo>
                    <a:pt x="1087" y="402"/>
                    <a:pt x="1086" y="404"/>
                    <a:pt x="1086" y="407"/>
                  </a:cubicBezTo>
                  <a:cubicBezTo>
                    <a:pt x="1085" y="410"/>
                    <a:pt x="1084" y="413"/>
                    <a:pt x="1084" y="417"/>
                  </a:cubicBezTo>
                  <a:cubicBezTo>
                    <a:pt x="1083" y="419"/>
                    <a:pt x="1083" y="422"/>
                    <a:pt x="1082" y="425"/>
                  </a:cubicBezTo>
                  <a:cubicBezTo>
                    <a:pt x="1083" y="426"/>
                    <a:pt x="1084" y="426"/>
                    <a:pt x="1085" y="426"/>
                  </a:cubicBezTo>
                  <a:cubicBezTo>
                    <a:pt x="1089" y="427"/>
                    <a:pt x="1094" y="427"/>
                    <a:pt x="1098" y="428"/>
                  </a:cubicBezTo>
                  <a:cubicBezTo>
                    <a:pt x="1105" y="428"/>
                    <a:pt x="1111" y="428"/>
                    <a:pt x="1118" y="429"/>
                  </a:cubicBezTo>
                  <a:cubicBezTo>
                    <a:pt x="1123" y="429"/>
                    <a:pt x="1127" y="431"/>
                    <a:pt x="1132" y="431"/>
                  </a:cubicBezTo>
                  <a:cubicBezTo>
                    <a:pt x="1137" y="432"/>
                    <a:pt x="1141" y="433"/>
                    <a:pt x="1146" y="432"/>
                  </a:cubicBezTo>
                  <a:cubicBezTo>
                    <a:pt x="1147" y="431"/>
                    <a:pt x="1148" y="431"/>
                    <a:pt x="1149" y="432"/>
                  </a:cubicBezTo>
                  <a:cubicBezTo>
                    <a:pt x="1154" y="433"/>
                    <a:pt x="1160" y="434"/>
                    <a:pt x="1165" y="434"/>
                  </a:cubicBezTo>
                  <a:cubicBezTo>
                    <a:pt x="1172" y="436"/>
                    <a:pt x="1180" y="437"/>
                    <a:pt x="1187" y="437"/>
                  </a:cubicBezTo>
                  <a:cubicBezTo>
                    <a:pt x="1197" y="436"/>
                    <a:pt x="1205" y="433"/>
                    <a:pt x="1213" y="428"/>
                  </a:cubicBezTo>
                  <a:cubicBezTo>
                    <a:pt x="1218" y="425"/>
                    <a:pt x="1221" y="420"/>
                    <a:pt x="1225" y="416"/>
                  </a:cubicBezTo>
                  <a:cubicBezTo>
                    <a:pt x="1231" y="409"/>
                    <a:pt x="1233" y="401"/>
                    <a:pt x="1237" y="393"/>
                  </a:cubicBezTo>
                  <a:cubicBezTo>
                    <a:pt x="1237" y="392"/>
                    <a:pt x="1237" y="392"/>
                    <a:pt x="1237" y="391"/>
                  </a:cubicBezTo>
                  <a:cubicBezTo>
                    <a:pt x="1238" y="387"/>
                    <a:pt x="1239" y="383"/>
                    <a:pt x="1240" y="379"/>
                  </a:cubicBezTo>
                  <a:cubicBezTo>
                    <a:pt x="1241" y="375"/>
                    <a:pt x="1243" y="371"/>
                    <a:pt x="1243" y="367"/>
                  </a:cubicBezTo>
                  <a:cubicBezTo>
                    <a:pt x="1243" y="365"/>
                    <a:pt x="1243" y="364"/>
                    <a:pt x="1243" y="362"/>
                  </a:cubicBezTo>
                  <a:cubicBezTo>
                    <a:pt x="1245" y="357"/>
                    <a:pt x="1245" y="351"/>
                    <a:pt x="1246" y="346"/>
                  </a:cubicBezTo>
                  <a:cubicBezTo>
                    <a:pt x="1246" y="342"/>
                    <a:pt x="1247" y="337"/>
                    <a:pt x="1247" y="333"/>
                  </a:cubicBezTo>
                  <a:cubicBezTo>
                    <a:pt x="1248" y="328"/>
                    <a:pt x="1248" y="323"/>
                    <a:pt x="1248" y="318"/>
                  </a:cubicBezTo>
                  <a:cubicBezTo>
                    <a:pt x="1248" y="313"/>
                    <a:pt x="1248" y="308"/>
                    <a:pt x="1248" y="303"/>
                  </a:cubicBezTo>
                  <a:close/>
                  <a:moveTo>
                    <a:pt x="195" y="436"/>
                  </a:moveTo>
                  <a:cubicBezTo>
                    <a:pt x="196" y="435"/>
                    <a:pt x="196" y="434"/>
                    <a:pt x="197" y="433"/>
                  </a:cubicBezTo>
                  <a:cubicBezTo>
                    <a:pt x="199" y="429"/>
                    <a:pt x="201" y="425"/>
                    <a:pt x="202" y="421"/>
                  </a:cubicBezTo>
                  <a:cubicBezTo>
                    <a:pt x="204" y="418"/>
                    <a:pt x="203" y="417"/>
                    <a:pt x="200" y="415"/>
                  </a:cubicBezTo>
                  <a:cubicBezTo>
                    <a:pt x="199" y="414"/>
                    <a:pt x="198" y="414"/>
                    <a:pt x="197" y="414"/>
                  </a:cubicBezTo>
                  <a:cubicBezTo>
                    <a:pt x="193" y="412"/>
                    <a:pt x="189" y="411"/>
                    <a:pt x="185" y="409"/>
                  </a:cubicBezTo>
                  <a:cubicBezTo>
                    <a:pt x="177" y="407"/>
                    <a:pt x="169" y="404"/>
                    <a:pt x="161" y="403"/>
                  </a:cubicBezTo>
                  <a:cubicBezTo>
                    <a:pt x="158" y="403"/>
                    <a:pt x="154" y="402"/>
                    <a:pt x="151" y="401"/>
                  </a:cubicBezTo>
                  <a:cubicBezTo>
                    <a:pt x="146" y="400"/>
                    <a:pt x="140" y="399"/>
                    <a:pt x="134" y="397"/>
                  </a:cubicBezTo>
                  <a:cubicBezTo>
                    <a:pt x="131" y="397"/>
                    <a:pt x="128" y="396"/>
                    <a:pt x="124" y="396"/>
                  </a:cubicBezTo>
                  <a:cubicBezTo>
                    <a:pt x="118" y="395"/>
                    <a:pt x="111" y="394"/>
                    <a:pt x="105" y="394"/>
                  </a:cubicBezTo>
                  <a:cubicBezTo>
                    <a:pt x="96" y="393"/>
                    <a:pt x="88" y="392"/>
                    <a:pt x="80" y="392"/>
                  </a:cubicBezTo>
                  <a:cubicBezTo>
                    <a:pt x="68" y="392"/>
                    <a:pt x="57" y="391"/>
                    <a:pt x="45" y="393"/>
                  </a:cubicBezTo>
                  <a:cubicBezTo>
                    <a:pt x="43" y="393"/>
                    <a:pt x="42" y="393"/>
                    <a:pt x="42" y="395"/>
                  </a:cubicBezTo>
                  <a:cubicBezTo>
                    <a:pt x="41" y="398"/>
                    <a:pt x="40" y="400"/>
                    <a:pt x="39" y="403"/>
                  </a:cubicBezTo>
                  <a:cubicBezTo>
                    <a:pt x="38" y="406"/>
                    <a:pt x="37" y="408"/>
                    <a:pt x="36" y="411"/>
                  </a:cubicBezTo>
                  <a:cubicBezTo>
                    <a:pt x="34" y="417"/>
                    <a:pt x="32" y="424"/>
                    <a:pt x="31" y="431"/>
                  </a:cubicBezTo>
                  <a:cubicBezTo>
                    <a:pt x="30" y="439"/>
                    <a:pt x="30" y="447"/>
                    <a:pt x="30" y="455"/>
                  </a:cubicBezTo>
                  <a:cubicBezTo>
                    <a:pt x="30" y="459"/>
                    <a:pt x="31" y="463"/>
                    <a:pt x="31" y="467"/>
                  </a:cubicBezTo>
                  <a:cubicBezTo>
                    <a:pt x="30" y="471"/>
                    <a:pt x="32" y="474"/>
                    <a:pt x="32" y="478"/>
                  </a:cubicBezTo>
                  <a:cubicBezTo>
                    <a:pt x="32" y="481"/>
                    <a:pt x="33" y="484"/>
                    <a:pt x="34" y="487"/>
                  </a:cubicBezTo>
                  <a:cubicBezTo>
                    <a:pt x="35" y="490"/>
                    <a:pt x="36" y="492"/>
                    <a:pt x="37" y="494"/>
                  </a:cubicBezTo>
                  <a:cubicBezTo>
                    <a:pt x="39" y="499"/>
                    <a:pt x="41" y="503"/>
                    <a:pt x="43" y="507"/>
                  </a:cubicBezTo>
                  <a:cubicBezTo>
                    <a:pt x="44" y="509"/>
                    <a:pt x="45" y="512"/>
                    <a:pt x="47" y="514"/>
                  </a:cubicBezTo>
                  <a:cubicBezTo>
                    <a:pt x="50" y="518"/>
                    <a:pt x="53" y="522"/>
                    <a:pt x="56" y="526"/>
                  </a:cubicBezTo>
                  <a:cubicBezTo>
                    <a:pt x="58" y="529"/>
                    <a:pt x="60" y="532"/>
                    <a:pt x="63" y="534"/>
                  </a:cubicBezTo>
                  <a:cubicBezTo>
                    <a:pt x="65" y="537"/>
                    <a:pt x="68" y="538"/>
                    <a:pt x="71" y="539"/>
                  </a:cubicBezTo>
                  <a:cubicBezTo>
                    <a:pt x="73" y="539"/>
                    <a:pt x="74" y="540"/>
                    <a:pt x="75" y="540"/>
                  </a:cubicBezTo>
                  <a:cubicBezTo>
                    <a:pt x="78" y="541"/>
                    <a:pt x="81" y="542"/>
                    <a:pt x="84" y="542"/>
                  </a:cubicBezTo>
                  <a:cubicBezTo>
                    <a:pt x="86" y="543"/>
                    <a:pt x="88" y="543"/>
                    <a:pt x="90" y="544"/>
                  </a:cubicBezTo>
                  <a:cubicBezTo>
                    <a:pt x="91" y="544"/>
                    <a:pt x="93" y="545"/>
                    <a:pt x="94" y="544"/>
                  </a:cubicBezTo>
                  <a:cubicBezTo>
                    <a:pt x="95" y="544"/>
                    <a:pt x="95" y="544"/>
                    <a:pt x="96" y="544"/>
                  </a:cubicBezTo>
                  <a:cubicBezTo>
                    <a:pt x="103" y="544"/>
                    <a:pt x="111" y="544"/>
                    <a:pt x="118" y="544"/>
                  </a:cubicBezTo>
                  <a:cubicBezTo>
                    <a:pt x="121" y="544"/>
                    <a:pt x="123" y="544"/>
                    <a:pt x="126" y="544"/>
                  </a:cubicBezTo>
                  <a:cubicBezTo>
                    <a:pt x="133" y="544"/>
                    <a:pt x="141" y="545"/>
                    <a:pt x="149" y="545"/>
                  </a:cubicBezTo>
                  <a:cubicBezTo>
                    <a:pt x="156" y="546"/>
                    <a:pt x="162" y="546"/>
                    <a:pt x="169" y="546"/>
                  </a:cubicBezTo>
                  <a:cubicBezTo>
                    <a:pt x="176" y="546"/>
                    <a:pt x="183" y="547"/>
                    <a:pt x="191" y="548"/>
                  </a:cubicBezTo>
                  <a:cubicBezTo>
                    <a:pt x="194" y="548"/>
                    <a:pt x="197" y="548"/>
                    <a:pt x="201" y="548"/>
                  </a:cubicBezTo>
                  <a:cubicBezTo>
                    <a:pt x="210" y="548"/>
                    <a:pt x="220" y="548"/>
                    <a:pt x="229" y="548"/>
                  </a:cubicBezTo>
                  <a:cubicBezTo>
                    <a:pt x="231" y="548"/>
                    <a:pt x="233" y="548"/>
                    <a:pt x="235" y="548"/>
                  </a:cubicBezTo>
                  <a:cubicBezTo>
                    <a:pt x="239" y="547"/>
                    <a:pt x="242" y="546"/>
                    <a:pt x="246" y="546"/>
                  </a:cubicBezTo>
                  <a:cubicBezTo>
                    <a:pt x="252" y="546"/>
                    <a:pt x="258" y="545"/>
                    <a:pt x="264" y="542"/>
                  </a:cubicBezTo>
                  <a:cubicBezTo>
                    <a:pt x="266" y="541"/>
                    <a:pt x="268" y="541"/>
                    <a:pt x="270" y="541"/>
                  </a:cubicBezTo>
                  <a:cubicBezTo>
                    <a:pt x="272" y="541"/>
                    <a:pt x="274" y="542"/>
                    <a:pt x="276" y="542"/>
                  </a:cubicBezTo>
                  <a:cubicBezTo>
                    <a:pt x="279" y="543"/>
                    <a:pt x="279" y="543"/>
                    <a:pt x="279" y="546"/>
                  </a:cubicBezTo>
                  <a:cubicBezTo>
                    <a:pt x="279" y="549"/>
                    <a:pt x="279" y="552"/>
                    <a:pt x="280" y="555"/>
                  </a:cubicBezTo>
                  <a:cubicBezTo>
                    <a:pt x="281" y="560"/>
                    <a:pt x="282" y="565"/>
                    <a:pt x="282" y="571"/>
                  </a:cubicBezTo>
                  <a:cubicBezTo>
                    <a:pt x="282" y="575"/>
                    <a:pt x="283" y="579"/>
                    <a:pt x="283" y="583"/>
                  </a:cubicBezTo>
                  <a:cubicBezTo>
                    <a:pt x="284" y="587"/>
                    <a:pt x="284" y="592"/>
                    <a:pt x="285" y="596"/>
                  </a:cubicBezTo>
                  <a:cubicBezTo>
                    <a:pt x="286" y="596"/>
                    <a:pt x="286" y="596"/>
                    <a:pt x="286" y="597"/>
                  </a:cubicBezTo>
                  <a:cubicBezTo>
                    <a:pt x="285" y="603"/>
                    <a:pt x="287" y="610"/>
                    <a:pt x="288" y="616"/>
                  </a:cubicBezTo>
                  <a:cubicBezTo>
                    <a:pt x="289" y="627"/>
                    <a:pt x="291" y="637"/>
                    <a:pt x="292" y="648"/>
                  </a:cubicBezTo>
                  <a:cubicBezTo>
                    <a:pt x="292" y="651"/>
                    <a:pt x="293" y="654"/>
                    <a:pt x="293" y="657"/>
                  </a:cubicBezTo>
                  <a:cubicBezTo>
                    <a:pt x="293" y="662"/>
                    <a:pt x="294" y="668"/>
                    <a:pt x="295" y="674"/>
                  </a:cubicBezTo>
                  <a:cubicBezTo>
                    <a:pt x="295" y="679"/>
                    <a:pt x="297" y="685"/>
                    <a:pt x="297" y="690"/>
                  </a:cubicBezTo>
                  <a:cubicBezTo>
                    <a:pt x="297" y="692"/>
                    <a:pt x="297" y="693"/>
                    <a:pt x="298" y="694"/>
                  </a:cubicBezTo>
                  <a:cubicBezTo>
                    <a:pt x="303" y="695"/>
                    <a:pt x="308" y="696"/>
                    <a:pt x="313" y="696"/>
                  </a:cubicBezTo>
                  <a:cubicBezTo>
                    <a:pt x="317" y="697"/>
                    <a:pt x="320" y="697"/>
                    <a:pt x="323" y="696"/>
                  </a:cubicBezTo>
                  <a:cubicBezTo>
                    <a:pt x="329" y="696"/>
                    <a:pt x="336" y="695"/>
                    <a:pt x="342" y="695"/>
                  </a:cubicBezTo>
                  <a:cubicBezTo>
                    <a:pt x="349" y="694"/>
                    <a:pt x="355" y="694"/>
                    <a:pt x="362" y="693"/>
                  </a:cubicBezTo>
                  <a:cubicBezTo>
                    <a:pt x="368" y="692"/>
                    <a:pt x="373" y="691"/>
                    <a:pt x="379" y="690"/>
                  </a:cubicBezTo>
                  <a:cubicBezTo>
                    <a:pt x="381" y="689"/>
                    <a:pt x="384" y="688"/>
                    <a:pt x="386" y="687"/>
                  </a:cubicBezTo>
                  <a:cubicBezTo>
                    <a:pt x="388" y="686"/>
                    <a:pt x="389" y="686"/>
                    <a:pt x="388" y="684"/>
                  </a:cubicBezTo>
                  <a:cubicBezTo>
                    <a:pt x="388" y="682"/>
                    <a:pt x="387" y="680"/>
                    <a:pt x="386" y="679"/>
                  </a:cubicBezTo>
                  <a:cubicBezTo>
                    <a:pt x="385" y="679"/>
                    <a:pt x="385" y="678"/>
                    <a:pt x="385" y="677"/>
                  </a:cubicBezTo>
                  <a:cubicBezTo>
                    <a:pt x="384" y="674"/>
                    <a:pt x="384" y="671"/>
                    <a:pt x="384" y="668"/>
                  </a:cubicBezTo>
                  <a:cubicBezTo>
                    <a:pt x="384" y="665"/>
                    <a:pt x="383" y="662"/>
                    <a:pt x="383" y="659"/>
                  </a:cubicBezTo>
                  <a:cubicBezTo>
                    <a:pt x="382" y="654"/>
                    <a:pt x="382" y="649"/>
                    <a:pt x="381" y="644"/>
                  </a:cubicBezTo>
                  <a:cubicBezTo>
                    <a:pt x="381" y="639"/>
                    <a:pt x="380" y="633"/>
                    <a:pt x="379" y="627"/>
                  </a:cubicBezTo>
                  <a:cubicBezTo>
                    <a:pt x="379" y="622"/>
                    <a:pt x="378" y="616"/>
                    <a:pt x="378" y="610"/>
                  </a:cubicBezTo>
                  <a:cubicBezTo>
                    <a:pt x="377" y="605"/>
                    <a:pt x="376" y="600"/>
                    <a:pt x="376" y="594"/>
                  </a:cubicBezTo>
                  <a:cubicBezTo>
                    <a:pt x="376" y="591"/>
                    <a:pt x="375" y="588"/>
                    <a:pt x="375" y="585"/>
                  </a:cubicBezTo>
                  <a:cubicBezTo>
                    <a:pt x="374" y="581"/>
                    <a:pt x="373" y="577"/>
                    <a:pt x="373" y="573"/>
                  </a:cubicBezTo>
                  <a:cubicBezTo>
                    <a:pt x="372" y="566"/>
                    <a:pt x="371" y="559"/>
                    <a:pt x="370" y="552"/>
                  </a:cubicBezTo>
                  <a:cubicBezTo>
                    <a:pt x="369" y="544"/>
                    <a:pt x="367" y="537"/>
                    <a:pt x="365" y="529"/>
                  </a:cubicBezTo>
                  <a:cubicBezTo>
                    <a:pt x="365" y="525"/>
                    <a:pt x="364" y="522"/>
                    <a:pt x="363" y="519"/>
                  </a:cubicBezTo>
                  <a:cubicBezTo>
                    <a:pt x="363" y="517"/>
                    <a:pt x="362" y="516"/>
                    <a:pt x="362" y="515"/>
                  </a:cubicBezTo>
                  <a:cubicBezTo>
                    <a:pt x="361" y="510"/>
                    <a:pt x="359" y="507"/>
                    <a:pt x="358" y="502"/>
                  </a:cubicBezTo>
                  <a:cubicBezTo>
                    <a:pt x="356" y="498"/>
                    <a:pt x="354" y="493"/>
                    <a:pt x="352" y="489"/>
                  </a:cubicBezTo>
                  <a:cubicBezTo>
                    <a:pt x="350" y="485"/>
                    <a:pt x="348" y="481"/>
                    <a:pt x="344" y="478"/>
                  </a:cubicBezTo>
                  <a:cubicBezTo>
                    <a:pt x="341" y="476"/>
                    <a:pt x="338" y="474"/>
                    <a:pt x="334" y="472"/>
                  </a:cubicBezTo>
                  <a:cubicBezTo>
                    <a:pt x="331" y="470"/>
                    <a:pt x="328" y="468"/>
                    <a:pt x="324" y="466"/>
                  </a:cubicBezTo>
                  <a:cubicBezTo>
                    <a:pt x="319" y="464"/>
                    <a:pt x="314" y="461"/>
                    <a:pt x="309" y="459"/>
                  </a:cubicBezTo>
                  <a:cubicBezTo>
                    <a:pt x="304" y="457"/>
                    <a:pt x="298" y="455"/>
                    <a:pt x="293" y="453"/>
                  </a:cubicBezTo>
                  <a:cubicBezTo>
                    <a:pt x="283" y="450"/>
                    <a:pt x="274" y="446"/>
                    <a:pt x="264" y="444"/>
                  </a:cubicBezTo>
                  <a:cubicBezTo>
                    <a:pt x="258" y="443"/>
                    <a:pt x="252" y="442"/>
                    <a:pt x="246" y="441"/>
                  </a:cubicBezTo>
                  <a:cubicBezTo>
                    <a:pt x="237" y="440"/>
                    <a:pt x="228" y="440"/>
                    <a:pt x="219" y="439"/>
                  </a:cubicBezTo>
                  <a:cubicBezTo>
                    <a:pt x="211" y="439"/>
                    <a:pt x="204" y="438"/>
                    <a:pt x="196" y="439"/>
                  </a:cubicBezTo>
                  <a:cubicBezTo>
                    <a:pt x="194" y="440"/>
                    <a:pt x="193" y="440"/>
                    <a:pt x="191" y="440"/>
                  </a:cubicBezTo>
                  <a:cubicBezTo>
                    <a:pt x="185" y="440"/>
                    <a:pt x="180" y="440"/>
                    <a:pt x="175" y="441"/>
                  </a:cubicBezTo>
                  <a:cubicBezTo>
                    <a:pt x="173" y="441"/>
                    <a:pt x="171" y="441"/>
                    <a:pt x="169" y="442"/>
                  </a:cubicBezTo>
                  <a:cubicBezTo>
                    <a:pt x="166" y="443"/>
                    <a:pt x="164" y="440"/>
                    <a:pt x="162" y="440"/>
                  </a:cubicBezTo>
                  <a:cubicBezTo>
                    <a:pt x="162" y="440"/>
                    <a:pt x="162" y="439"/>
                    <a:pt x="162" y="438"/>
                  </a:cubicBezTo>
                  <a:cubicBezTo>
                    <a:pt x="163" y="438"/>
                    <a:pt x="164" y="438"/>
                    <a:pt x="164" y="438"/>
                  </a:cubicBezTo>
                  <a:cubicBezTo>
                    <a:pt x="165" y="440"/>
                    <a:pt x="167" y="439"/>
                    <a:pt x="168" y="439"/>
                  </a:cubicBezTo>
                  <a:cubicBezTo>
                    <a:pt x="171" y="438"/>
                    <a:pt x="174" y="438"/>
                    <a:pt x="176" y="437"/>
                  </a:cubicBezTo>
                  <a:cubicBezTo>
                    <a:pt x="183" y="437"/>
                    <a:pt x="189" y="436"/>
                    <a:pt x="195" y="436"/>
                  </a:cubicBezTo>
                  <a:close/>
                  <a:moveTo>
                    <a:pt x="204" y="413"/>
                  </a:moveTo>
                  <a:cubicBezTo>
                    <a:pt x="207" y="405"/>
                    <a:pt x="217" y="358"/>
                    <a:pt x="217" y="354"/>
                  </a:cubicBezTo>
                  <a:cubicBezTo>
                    <a:pt x="212" y="351"/>
                    <a:pt x="207" y="348"/>
                    <a:pt x="203" y="345"/>
                  </a:cubicBezTo>
                  <a:cubicBezTo>
                    <a:pt x="199" y="343"/>
                    <a:pt x="195" y="340"/>
                    <a:pt x="191" y="339"/>
                  </a:cubicBezTo>
                  <a:cubicBezTo>
                    <a:pt x="189" y="338"/>
                    <a:pt x="189" y="336"/>
                    <a:pt x="189" y="334"/>
                  </a:cubicBezTo>
                  <a:cubicBezTo>
                    <a:pt x="191" y="335"/>
                    <a:pt x="191" y="334"/>
                    <a:pt x="192" y="335"/>
                  </a:cubicBezTo>
                  <a:cubicBezTo>
                    <a:pt x="198" y="336"/>
                    <a:pt x="202" y="340"/>
                    <a:pt x="207" y="343"/>
                  </a:cubicBezTo>
                  <a:cubicBezTo>
                    <a:pt x="207" y="344"/>
                    <a:pt x="208" y="344"/>
                    <a:pt x="209" y="345"/>
                  </a:cubicBezTo>
                  <a:cubicBezTo>
                    <a:pt x="210" y="346"/>
                    <a:pt x="212" y="346"/>
                    <a:pt x="213" y="347"/>
                  </a:cubicBezTo>
                  <a:cubicBezTo>
                    <a:pt x="216" y="349"/>
                    <a:pt x="219" y="350"/>
                    <a:pt x="221" y="350"/>
                  </a:cubicBezTo>
                  <a:cubicBezTo>
                    <a:pt x="223" y="352"/>
                    <a:pt x="224" y="353"/>
                    <a:pt x="225" y="354"/>
                  </a:cubicBezTo>
                  <a:cubicBezTo>
                    <a:pt x="231" y="358"/>
                    <a:pt x="237" y="361"/>
                    <a:pt x="242" y="365"/>
                  </a:cubicBezTo>
                  <a:cubicBezTo>
                    <a:pt x="246" y="368"/>
                    <a:pt x="250" y="372"/>
                    <a:pt x="254" y="374"/>
                  </a:cubicBezTo>
                  <a:cubicBezTo>
                    <a:pt x="256" y="375"/>
                    <a:pt x="258" y="376"/>
                    <a:pt x="260" y="377"/>
                  </a:cubicBezTo>
                  <a:cubicBezTo>
                    <a:pt x="263" y="379"/>
                    <a:pt x="268" y="381"/>
                    <a:pt x="272" y="382"/>
                  </a:cubicBezTo>
                  <a:cubicBezTo>
                    <a:pt x="280" y="384"/>
                    <a:pt x="288" y="386"/>
                    <a:pt x="296" y="387"/>
                  </a:cubicBezTo>
                  <a:cubicBezTo>
                    <a:pt x="304" y="387"/>
                    <a:pt x="312" y="388"/>
                    <a:pt x="319" y="389"/>
                  </a:cubicBezTo>
                  <a:cubicBezTo>
                    <a:pt x="324" y="390"/>
                    <a:pt x="329" y="390"/>
                    <a:pt x="334" y="391"/>
                  </a:cubicBezTo>
                  <a:cubicBezTo>
                    <a:pt x="338" y="391"/>
                    <a:pt x="343" y="392"/>
                    <a:pt x="348" y="392"/>
                  </a:cubicBezTo>
                  <a:cubicBezTo>
                    <a:pt x="357" y="393"/>
                    <a:pt x="366" y="393"/>
                    <a:pt x="375" y="394"/>
                  </a:cubicBezTo>
                  <a:cubicBezTo>
                    <a:pt x="380" y="395"/>
                    <a:pt x="385" y="395"/>
                    <a:pt x="389" y="396"/>
                  </a:cubicBezTo>
                  <a:cubicBezTo>
                    <a:pt x="389" y="395"/>
                    <a:pt x="389" y="394"/>
                    <a:pt x="389" y="394"/>
                  </a:cubicBezTo>
                  <a:cubicBezTo>
                    <a:pt x="390" y="391"/>
                    <a:pt x="392" y="389"/>
                    <a:pt x="393" y="386"/>
                  </a:cubicBezTo>
                  <a:cubicBezTo>
                    <a:pt x="394" y="385"/>
                    <a:pt x="395" y="384"/>
                    <a:pt x="395" y="383"/>
                  </a:cubicBezTo>
                  <a:cubicBezTo>
                    <a:pt x="396" y="380"/>
                    <a:pt x="397" y="376"/>
                    <a:pt x="397" y="372"/>
                  </a:cubicBezTo>
                  <a:cubicBezTo>
                    <a:pt x="398" y="368"/>
                    <a:pt x="399" y="364"/>
                    <a:pt x="399" y="360"/>
                  </a:cubicBezTo>
                  <a:cubicBezTo>
                    <a:pt x="399" y="357"/>
                    <a:pt x="399" y="354"/>
                    <a:pt x="399" y="350"/>
                  </a:cubicBezTo>
                  <a:cubicBezTo>
                    <a:pt x="399" y="347"/>
                    <a:pt x="398" y="343"/>
                    <a:pt x="398" y="340"/>
                  </a:cubicBezTo>
                  <a:cubicBezTo>
                    <a:pt x="398" y="338"/>
                    <a:pt x="397" y="337"/>
                    <a:pt x="395" y="337"/>
                  </a:cubicBezTo>
                  <a:cubicBezTo>
                    <a:pt x="393" y="337"/>
                    <a:pt x="390" y="337"/>
                    <a:pt x="387" y="337"/>
                  </a:cubicBezTo>
                  <a:cubicBezTo>
                    <a:pt x="381" y="337"/>
                    <a:pt x="375" y="336"/>
                    <a:pt x="369" y="336"/>
                  </a:cubicBezTo>
                  <a:cubicBezTo>
                    <a:pt x="367" y="336"/>
                    <a:pt x="366" y="336"/>
                    <a:pt x="365" y="336"/>
                  </a:cubicBezTo>
                  <a:cubicBezTo>
                    <a:pt x="359" y="335"/>
                    <a:pt x="354" y="334"/>
                    <a:pt x="348" y="334"/>
                  </a:cubicBezTo>
                  <a:cubicBezTo>
                    <a:pt x="347" y="332"/>
                    <a:pt x="345" y="333"/>
                    <a:pt x="343" y="333"/>
                  </a:cubicBezTo>
                  <a:cubicBezTo>
                    <a:pt x="340" y="333"/>
                    <a:pt x="338" y="332"/>
                    <a:pt x="335" y="332"/>
                  </a:cubicBezTo>
                  <a:cubicBezTo>
                    <a:pt x="332" y="332"/>
                    <a:pt x="328" y="332"/>
                    <a:pt x="324" y="331"/>
                  </a:cubicBezTo>
                  <a:cubicBezTo>
                    <a:pt x="321" y="331"/>
                    <a:pt x="317" y="331"/>
                    <a:pt x="314" y="330"/>
                  </a:cubicBezTo>
                  <a:cubicBezTo>
                    <a:pt x="310" y="329"/>
                    <a:pt x="306" y="330"/>
                    <a:pt x="302" y="329"/>
                  </a:cubicBezTo>
                  <a:cubicBezTo>
                    <a:pt x="298" y="327"/>
                    <a:pt x="294" y="327"/>
                    <a:pt x="290" y="325"/>
                  </a:cubicBezTo>
                  <a:cubicBezTo>
                    <a:pt x="285" y="323"/>
                    <a:pt x="281" y="319"/>
                    <a:pt x="277" y="315"/>
                  </a:cubicBezTo>
                  <a:cubicBezTo>
                    <a:pt x="275" y="313"/>
                    <a:pt x="273" y="311"/>
                    <a:pt x="271" y="309"/>
                  </a:cubicBezTo>
                  <a:cubicBezTo>
                    <a:pt x="269" y="306"/>
                    <a:pt x="267" y="304"/>
                    <a:pt x="264" y="301"/>
                  </a:cubicBezTo>
                  <a:cubicBezTo>
                    <a:pt x="263" y="300"/>
                    <a:pt x="262" y="300"/>
                    <a:pt x="261" y="299"/>
                  </a:cubicBezTo>
                  <a:cubicBezTo>
                    <a:pt x="260" y="296"/>
                    <a:pt x="258" y="296"/>
                    <a:pt x="256" y="295"/>
                  </a:cubicBezTo>
                  <a:cubicBezTo>
                    <a:pt x="256" y="295"/>
                    <a:pt x="255" y="294"/>
                    <a:pt x="254" y="294"/>
                  </a:cubicBezTo>
                  <a:cubicBezTo>
                    <a:pt x="255" y="293"/>
                    <a:pt x="255" y="292"/>
                    <a:pt x="256" y="291"/>
                  </a:cubicBezTo>
                  <a:cubicBezTo>
                    <a:pt x="255" y="291"/>
                    <a:pt x="255" y="290"/>
                    <a:pt x="255" y="290"/>
                  </a:cubicBezTo>
                  <a:cubicBezTo>
                    <a:pt x="251" y="284"/>
                    <a:pt x="247" y="280"/>
                    <a:pt x="242" y="275"/>
                  </a:cubicBezTo>
                  <a:cubicBezTo>
                    <a:pt x="241" y="274"/>
                    <a:pt x="240" y="273"/>
                    <a:pt x="239" y="272"/>
                  </a:cubicBezTo>
                  <a:cubicBezTo>
                    <a:pt x="239" y="271"/>
                    <a:pt x="238" y="271"/>
                    <a:pt x="238" y="270"/>
                  </a:cubicBezTo>
                  <a:cubicBezTo>
                    <a:pt x="235" y="268"/>
                    <a:pt x="232" y="267"/>
                    <a:pt x="231" y="263"/>
                  </a:cubicBezTo>
                  <a:cubicBezTo>
                    <a:pt x="231" y="263"/>
                    <a:pt x="230" y="262"/>
                    <a:pt x="230" y="262"/>
                  </a:cubicBezTo>
                  <a:cubicBezTo>
                    <a:pt x="227" y="262"/>
                    <a:pt x="225" y="259"/>
                    <a:pt x="222" y="258"/>
                  </a:cubicBezTo>
                  <a:cubicBezTo>
                    <a:pt x="221" y="257"/>
                    <a:pt x="219" y="256"/>
                    <a:pt x="218" y="255"/>
                  </a:cubicBezTo>
                  <a:cubicBezTo>
                    <a:pt x="217" y="254"/>
                    <a:pt x="216" y="254"/>
                    <a:pt x="215" y="253"/>
                  </a:cubicBezTo>
                  <a:cubicBezTo>
                    <a:pt x="213" y="253"/>
                    <a:pt x="211" y="252"/>
                    <a:pt x="209" y="251"/>
                  </a:cubicBezTo>
                  <a:cubicBezTo>
                    <a:pt x="207" y="249"/>
                    <a:pt x="204" y="248"/>
                    <a:pt x="202" y="247"/>
                  </a:cubicBezTo>
                  <a:cubicBezTo>
                    <a:pt x="201" y="248"/>
                    <a:pt x="200" y="250"/>
                    <a:pt x="198" y="248"/>
                  </a:cubicBezTo>
                  <a:cubicBezTo>
                    <a:pt x="198" y="245"/>
                    <a:pt x="196" y="244"/>
                    <a:pt x="194" y="244"/>
                  </a:cubicBezTo>
                  <a:cubicBezTo>
                    <a:pt x="194" y="244"/>
                    <a:pt x="193" y="244"/>
                    <a:pt x="192" y="244"/>
                  </a:cubicBezTo>
                  <a:cubicBezTo>
                    <a:pt x="189" y="243"/>
                    <a:pt x="187" y="243"/>
                    <a:pt x="184" y="243"/>
                  </a:cubicBezTo>
                  <a:cubicBezTo>
                    <a:pt x="180" y="243"/>
                    <a:pt x="176" y="242"/>
                    <a:pt x="172" y="243"/>
                  </a:cubicBezTo>
                  <a:cubicBezTo>
                    <a:pt x="171" y="243"/>
                    <a:pt x="170" y="243"/>
                    <a:pt x="169" y="243"/>
                  </a:cubicBezTo>
                  <a:cubicBezTo>
                    <a:pt x="169" y="242"/>
                    <a:pt x="169" y="241"/>
                    <a:pt x="169" y="240"/>
                  </a:cubicBezTo>
                  <a:cubicBezTo>
                    <a:pt x="173" y="239"/>
                    <a:pt x="176" y="239"/>
                    <a:pt x="180" y="239"/>
                  </a:cubicBezTo>
                  <a:cubicBezTo>
                    <a:pt x="179" y="238"/>
                    <a:pt x="179" y="238"/>
                    <a:pt x="179" y="237"/>
                  </a:cubicBezTo>
                  <a:cubicBezTo>
                    <a:pt x="178" y="235"/>
                    <a:pt x="175" y="235"/>
                    <a:pt x="173" y="233"/>
                  </a:cubicBezTo>
                  <a:cubicBezTo>
                    <a:pt x="171" y="232"/>
                    <a:pt x="168" y="230"/>
                    <a:pt x="166" y="228"/>
                  </a:cubicBezTo>
                  <a:cubicBezTo>
                    <a:pt x="161" y="226"/>
                    <a:pt x="157" y="224"/>
                    <a:pt x="152" y="222"/>
                  </a:cubicBezTo>
                  <a:cubicBezTo>
                    <a:pt x="150" y="220"/>
                    <a:pt x="146" y="220"/>
                    <a:pt x="144" y="217"/>
                  </a:cubicBezTo>
                  <a:cubicBezTo>
                    <a:pt x="142" y="214"/>
                    <a:pt x="139" y="211"/>
                    <a:pt x="135" y="210"/>
                  </a:cubicBezTo>
                  <a:cubicBezTo>
                    <a:pt x="133" y="212"/>
                    <a:pt x="132" y="213"/>
                    <a:pt x="131" y="215"/>
                  </a:cubicBezTo>
                  <a:cubicBezTo>
                    <a:pt x="129" y="220"/>
                    <a:pt x="126" y="225"/>
                    <a:pt x="124" y="230"/>
                  </a:cubicBezTo>
                  <a:cubicBezTo>
                    <a:pt x="123" y="231"/>
                    <a:pt x="122" y="232"/>
                    <a:pt x="122" y="232"/>
                  </a:cubicBezTo>
                  <a:cubicBezTo>
                    <a:pt x="121" y="234"/>
                    <a:pt x="120" y="236"/>
                    <a:pt x="119" y="238"/>
                  </a:cubicBezTo>
                  <a:cubicBezTo>
                    <a:pt x="116" y="242"/>
                    <a:pt x="113" y="245"/>
                    <a:pt x="111" y="249"/>
                  </a:cubicBezTo>
                  <a:cubicBezTo>
                    <a:pt x="109" y="254"/>
                    <a:pt x="105" y="257"/>
                    <a:pt x="102" y="262"/>
                  </a:cubicBezTo>
                  <a:cubicBezTo>
                    <a:pt x="100" y="266"/>
                    <a:pt x="97" y="269"/>
                    <a:pt x="95" y="273"/>
                  </a:cubicBezTo>
                  <a:cubicBezTo>
                    <a:pt x="95" y="274"/>
                    <a:pt x="95" y="274"/>
                    <a:pt x="95" y="275"/>
                  </a:cubicBezTo>
                  <a:cubicBezTo>
                    <a:pt x="93" y="276"/>
                    <a:pt x="92" y="278"/>
                    <a:pt x="91" y="280"/>
                  </a:cubicBezTo>
                  <a:cubicBezTo>
                    <a:pt x="90" y="281"/>
                    <a:pt x="90" y="284"/>
                    <a:pt x="88" y="285"/>
                  </a:cubicBezTo>
                  <a:cubicBezTo>
                    <a:pt x="87" y="287"/>
                    <a:pt x="87" y="289"/>
                    <a:pt x="85" y="290"/>
                  </a:cubicBezTo>
                  <a:cubicBezTo>
                    <a:pt x="85" y="291"/>
                    <a:pt x="85" y="291"/>
                    <a:pt x="84" y="292"/>
                  </a:cubicBezTo>
                  <a:cubicBezTo>
                    <a:pt x="83" y="296"/>
                    <a:pt x="81" y="299"/>
                    <a:pt x="80" y="303"/>
                  </a:cubicBezTo>
                  <a:cubicBezTo>
                    <a:pt x="77" y="308"/>
                    <a:pt x="75" y="312"/>
                    <a:pt x="73" y="317"/>
                  </a:cubicBezTo>
                  <a:cubicBezTo>
                    <a:pt x="72" y="320"/>
                    <a:pt x="70" y="323"/>
                    <a:pt x="68" y="327"/>
                  </a:cubicBezTo>
                  <a:cubicBezTo>
                    <a:pt x="67" y="331"/>
                    <a:pt x="65" y="334"/>
                    <a:pt x="64" y="338"/>
                  </a:cubicBezTo>
                  <a:cubicBezTo>
                    <a:pt x="63" y="340"/>
                    <a:pt x="62" y="342"/>
                    <a:pt x="61" y="345"/>
                  </a:cubicBezTo>
                  <a:cubicBezTo>
                    <a:pt x="60" y="347"/>
                    <a:pt x="59" y="349"/>
                    <a:pt x="59" y="351"/>
                  </a:cubicBezTo>
                  <a:cubicBezTo>
                    <a:pt x="59" y="352"/>
                    <a:pt x="58" y="352"/>
                    <a:pt x="58" y="352"/>
                  </a:cubicBezTo>
                  <a:cubicBezTo>
                    <a:pt x="57" y="354"/>
                    <a:pt x="56" y="355"/>
                    <a:pt x="56" y="357"/>
                  </a:cubicBezTo>
                  <a:cubicBezTo>
                    <a:pt x="56" y="358"/>
                    <a:pt x="55" y="359"/>
                    <a:pt x="55" y="360"/>
                  </a:cubicBezTo>
                  <a:cubicBezTo>
                    <a:pt x="54" y="362"/>
                    <a:pt x="53" y="365"/>
                    <a:pt x="52" y="367"/>
                  </a:cubicBezTo>
                  <a:cubicBezTo>
                    <a:pt x="51" y="371"/>
                    <a:pt x="50" y="375"/>
                    <a:pt x="48" y="378"/>
                  </a:cubicBezTo>
                  <a:cubicBezTo>
                    <a:pt x="47" y="381"/>
                    <a:pt x="46" y="384"/>
                    <a:pt x="45" y="387"/>
                  </a:cubicBezTo>
                  <a:cubicBezTo>
                    <a:pt x="48" y="387"/>
                    <a:pt x="51" y="388"/>
                    <a:pt x="54" y="388"/>
                  </a:cubicBezTo>
                  <a:cubicBezTo>
                    <a:pt x="59" y="389"/>
                    <a:pt x="64" y="389"/>
                    <a:pt x="69" y="389"/>
                  </a:cubicBezTo>
                  <a:cubicBezTo>
                    <a:pt x="71" y="389"/>
                    <a:pt x="73" y="389"/>
                    <a:pt x="74" y="389"/>
                  </a:cubicBezTo>
                  <a:cubicBezTo>
                    <a:pt x="82" y="389"/>
                    <a:pt x="90" y="389"/>
                    <a:pt x="98" y="390"/>
                  </a:cubicBezTo>
                  <a:cubicBezTo>
                    <a:pt x="102" y="390"/>
                    <a:pt x="106" y="390"/>
                    <a:pt x="109" y="391"/>
                  </a:cubicBezTo>
                  <a:cubicBezTo>
                    <a:pt x="116" y="392"/>
                    <a:pt x="122" y="391"/>
                    <a:pt x="128" y="393"/>
                  </a:cubicBezTo>
                  <a:cubicBezTo>
                    <a:pt x="133" y="395"/>
                    <a:pt x="139" y="395"/>
                    <a:pt x="144" y="396"/>
                  </a:cubicBezTo>
                  <a:cubicBezTo>
                    <a:pt x="152" y="398"/>
                    <a:pt x="159" y="399"/>
                    <a:pt x="167" y="400"/>
                  </a:cubicBezTo>
                  <a:cubicBezTo>
                    <a:pt x="172" y="402"/>
                    <a:pt x="177" y="402"/>
                    <a:pt x="181" y="405"/>
                  </a:cubicBezTo>
                  <a:cubicBezTo>
                    <a:pt x="182" y="405"/>
                    <a:pt x="182" y="405"/>
                    <a:pt x="182" y="405"/>
                  </a:cubicBezTo>
                  <a:cubicBezTo>
                    <a:pt x="187" y="406"/>
                    <a:pt x="191" y="407"/>
                    <a:pt x="195" y="409"/>
                  </a:cubicBezTo>
                  <a:cubicBezTo>
                    <a:pt x="198" y="410"/>
                    <a:pt x="201" y="412"/>
                    <a:pt x="204" y="413"/>
                  </a:cubicBezTo>
                  <a:close/>
                  <a:moveTo>
                    <a:pt x="1014" y="418"/>
                  </a:moveTo>
                  <a:cubicBezTo>
                    <a:pt x="1012" y="418"/>
                    <a:pt x="1010" y="418"/>
                    <a:pt x="1008" y="419"/>
                  </a:cubicBezTo>
                  <a:cubicBezTo>
                    <a:pt x="1004" y="419"/>
                    <a:pt x="1000" y="419"/>
                    <a:pt x="996" y="417"/>
                  </a:cubicBezTo>
                  <a:cubicBezTo>
                    <a:pt x="992" y="416"/>
                    <a:pt x="989" y="416"/>
                    <a:pt x="986" y="416"/>
                  </a:cubicBezTo>
                  <a:cubicBezTo>
                    <a:pt x="984" y="416"/>
                    <a:pt x="982" y="416"/>
                    <a:pt x="980" y="416"/>
                  </a:cubicBezTo>
                  <a:cubicBezTo>
                    <a:pt x="973" y="416"/>
                    <a:pt x="966" y="416"/>
                    <a:pt x="959" y="416"/>
                  </a:cubicBezTo>
                  <a:cubicBezTo>
                    <a:pt x="954" y="416"/>
                    <a:pt x="949" y="416"/>
                    <a:pt x="944" y="415"/>
                  </a:cubicBezTo>
                  <a:cubicBezTo>
                    <a:pt x="936" y="415"/>
                    <a:pt x="929" y="414"/>
                    <a:pt x="922" y="414"/>
                  </a:cubicBezTo>
                  <a:cubicBezTo>
                    <a:pt x="918" y="414"/>
                    <a:pt x="915" y="414"/>
                    <a:pt x="911" y="413"/>
                  </a:cubicBezTo>
                  <a:cubicBezTo>
                    <a:pt x="906" y="413"/>
                    <a:pt x="900" y="412"/>
                    <a:pt x="894" y="412"/>
                  </a:cubicBezTo>
                  <a:cubicBezTo>
                    <a:pt x="890" y="412"/>
                    <a:pt x="886" y="412"/>
                    <a:pt x="882" y="411"/>
                  </a:cubicBezTo>
                  <a:cubicBezTo>
                    <a:pt x="881" y="411"/>
                    <a:pt x="880" y="412"/>
                    <a:pt x="879" y="412"/>
                  </a:cubicBezTo>
                  <a:cubicBezTo>
                    <a:pt x="874" y="411"/>
                    <a:pt x="870" y="411"/>
                    <a:pt x="866" y="411"/>
                  </a:cubicBezTo>
                  <a:cubicBezTo>
                    <a:pt x="862" y="412"/>
                    <a:pt x="859" y="411"/>
                    <a:pt x="855" y="412"/>
                  </a:cubicBezTo>
                  <a:cubicBezTo>
                    <a:pt x="851" y="413"/>
                    <a:pt x="847" y="412"/>
                    <a:pt x="842" y="412"/>
                  </a:cubicBezTo>
                  <a:cubicBezTo>
                    <a:pt x="837" y="412"/>
                    <a:pt x="831" y="411"/>
                    <a:pt x="826" y="411"/>
                  </a:cubicBezTo>
                  <a:cubicBezTo>
                    <a:pt x="822" y="411"/>
                    <a:pt x="817" y="411"/>
                    <a:pt x="813" y="411"/>
                  </a:cubicBezTo>
                  <a:cubicBezTo>
                    <a:pt x="809" y="411"/>
                    <a:pt x="806" y="411"/>
                    <a:pt x="802" y="411"/>
                  </a:cubicBezTo>
                  <a:cubicBezTo>
                    <a:pt x="800" y="412"/>
                    <a:pt x="799" y="411"/>
                    <a:pt x="797" y="411"/>
                  </a:cubicBezTo>
                  <a:cubicBezTo>
                    <a:pt x="794" y="411"/>
                    <a:pt x="791" y="411"/>
                    <a:pt x="788" y="411"/>
                  </a:cubicBezTo>
                  <a:cubicBezTo>
                    <a:pt x="786" y="411"/>
                    <a:pt x="784" y="412"/>
                    <a:pt x="783" y="411"/>
                  </a:cubicBezTo>
                  <a:cubicBezTo>
                    <a:pt x="782" y="411"/>
                    <a:pt x="781" y="411"/>
                    <a:pt x="781" y="411"/>
                  </a:cubicBezTo>
                  <a:cubicBezTo>
                    <a:pt x="777" y="412"/>
                    <a:pt x="773" y="412"/>
                    <a:pt x="770" y="411"/>
                  </a:cubicBezTo>
                  <a:cubicBezTo>
                    <a:pt x="766" y="411"/>
                    <a:pt x="762" y="411"/>
                    <a:pt x="758" y="411"/>
                  </a:cubicBezTo>
                  <a:cubicBezTo>
                    <a:pt x="757" y="411"/>
                    <a:pt x="755" y="411"/>
                    <a:pt x="754" y="411"/>
                  </a:cubicBezTo>
                  <a:cubicBezTo>
                    <a:pt x="753" y="411"/>
                    <a:pt x="751" y="410"/>
                    <a:pt x="750" y="410"/>
                  </a:cubicBezTo>
                  <a:cubicBezTo>
                    <a:pt x="746" y="410"/>
                    <a:pt x="742" y="410"/>
                    <a:pt x="737" y="410"/>
                  </a:cubicBezTo>
                  <a:cubicBezTo>
                    <a:pt x="736" y="410"/>
                    <a:pt x="735" y="410"/>
                    <a:pt x="735" y="410"/>
                  </a:cubicBezTo>
                  <a:cubicBezTo>
                    <a:pt x="733" y="408"/>
                    <a:pt x="731" y="409"/>
                    <a:pt x="729" y="409"/>
                  </a:cubicBezTo>
                  <a:cubicBezTo>
                    <a:pt x="728" y="409"/>
                    <a:pt x="727" y="409"/>
                    <a:pt x="726" y="409"/>
                  </a:cubicBezTo>
                  <a:cubicBezTo>
                    <a:pt x="724" y="409"/>
                    <a:pt x="722" y="408"/>
                    <a:pt x="720" y="409"/>
                  </a:cubicBezTo>
                  <a:cubicBezTo>
                    <a:pt x="719" y="409"/>
                    <a:pt x="719" y="409"/>
                    <a:pt x="718" y="409"/>
                  </a:cubicBezTo>
                  <a:cubicBezTo>
                    <a:pt x="716" y="409"/>
                    <a:pt x="713" y="409"/>
                    <a:pt x="711" y="409"/>
                  </a:cubicBezTo>
                  <a:cubicBezTo>
                    <a:pt x="708" y="409"/>
                    <a:pt x="706" y="409"/>
                    <a:pt x="703" y="409"/>
                  </a:cubicBezTo>
                  <a:cubicBezTo>
                    <a:pt x="703" y="409"/>
                    <a:pt x="702" y="409"/>
                    <a:pt x="701" y="409"/>
                  </a:cubicBezTo>
                  <a:cubicBezTo>
                    <a:pt x="700" y="408"/>
                    <a:pt x="698" y="408"/>
                    <a:pt x="697" y="409"/>
                  </a:cubicBezTo>
                  <a:cubicBezTo>
                    <a:pt x="696" y="410"/>
                    <a:pt x="695" y="410"/>
                    <a:pt x="694" y="410"/>
                  </a:cubicBezTo>
                  <a:cubicBezTo>
                    <a:pt x="692" y="410"/>
                    <a:pt x="691" y="409"/>
                    <a:pt x="689" y="409"/>
                  </a:cubicBezTo>
                  <a:cubicBezTo>
                    <a:pt x="685" y="409"/>
                    <a:pt x="681" y="410"/>
                    <a:pt x="677" y="410"/>
                  </a:cubicBezTo>
                  <a:cubicBezTo>
                    <a:pt x="674" y="409"/>
                    <a:pt x="671" y="410"/>
                    <a:pt x="668" y="410"/>
                  </a:cubicBezTo>
                  <a:cubicBezTo>
                    <a:pt x="665" y="410"/>
                    <a:pt x="663" y="409"/>
                    <a:pt x="661" y="409"/>
                  </a:cubicBezTo>
                  <a:cubicBezTo>
                    <a:pt x="657" y="409"/>
                    <a:pt x="653" y="410"/>
                    <a:pt x="650" y="410"/>
                  </a:cubicBezTo>
                  <a:cubicBezTo>
                    <a:pt x="647" y="410"/>
                    <a:pt x="644" y="409"/>
                    <a:pt x="641" y="411"/>
                  </a:cubicBezTo>
                  <a:cubicBezTo>
                    <a:pt x="641" y="411"/>
                    <a:pt x="640" y="411"/>
                    <a:pt x="640" y="411"/>
                  </a:cubicBezTo>
                  <a:cubicBezTo>
                    <a:pt x="638" y="410"/>
                    <a:pt x="636" y="410"/>
                    <a:pt x="634" y="411"/>
                  </a:cubicBezTo>
                  <a:cubicBezTo>
                    <a:pt x="633" y="411"/>
                    <a:pt x="632" y="411"/>
                    <a:pt x="631" y="411"/>
                  </a:cubicBezTo>
                  <a:cubicBezTo>
                    <a:pt x="630" y="411"/>
                    <a:pt x="629" y="410"/>
                    <a:pt x="628" y="411"/>
                  </a:cubicBezTo>
                  <a:cubicBezTo>
                    <a:pt x="626" y="411"/>
                    <a:pt x="624" y="411"/>
                    <a:pt x="622" y="411"/>
                  </a:cubicBezTo>
                  <a:cubicBezTo>
                    <a:pt x="618" y="410"/>
                    <a:pt x="615" y="411"/>
                    <a:pt x="612" y="411"/>
                  </a:cubicBezTo>
                  <a:cubicBezTo>
                    <a:pt x="607" y="411"/>
                    <a:pt x="603" y="411"/>
                    <a:pt x="599" y="411"/>
                  </a:cubicBezTo>
                  <a:cubicBezTo>
                    <a:pt x="598" y="411"/>
                    <a:pt x="597" y="411"/>
                    <a:pt x="596" y="411"/>
                  </a:cubicBezTo>
                  <a:cubicBezTo>
                    <a:pt x="591" y="413"/>
                    <a:pt x="585" y="411"/>
                    <a:pt x="579" y="412"/>
                  </a:cubicBezTo>
                  <a:cubicBezTo>
                    <a:pt x="578" y="412"/>
                    <a:pt x="577" y="412"/>
                    <a:pt x="576" y="412"/>
                  </a:cubicBezTo>
                  <a:cubicBezTo>
                    <a:pt x="574" y="412"/>
                    <a:pt x="571" y="411"/>
                    <a:pt x="569" y="413"/>
                  </a:cubicBezTo>
                  <a:cubicBezTo>
                    <a:pt x="569" y="413"/>
                    <a:pt x="568" y="413"/>
                    <a:pt x="568" y="412"/>
                  </a:cubicBezTo>
                  <a:cubicBezTo>
                    <a:pt x="567" y="411"/>
                    <a:pt x="565" y="412"/>
                    <a:pt x="564" y="412"/>
                  </a:cubicBezTo>
                  <a:cubicBezTo>
                    <a:pt x="562" y="412"/>
                    <a:pt x="559" y="413"/>
                    <a:pt x="557" y="412"/>
                  </a:cubicBezTo>
                  <a:cubicBezTo>
                    <a:pt x="557" y="412"/>
                    <a:pt x="556" y="412"/>
                    <a:pt x="555" y="412"/>
                  </a:cubicBezTo>
                  <a:cubicBezTo>
                    <a:pt x="553" y="413"/>
                    <a:pt x="550" y="413"/>
                    <a:pt x="547" y="413"/>
                  </a:cubicBezTo>
                  <a:cubicBezTo>
                    <a:pt x="543" y="413"/>
                    <a:pt x="539" y="413"/>
                    <a:pt x="536" y="413"/>
                  </a:cubicBezTo>
                  <a:cubicBezTo>
                    <a:pt x="534" y="413"/>
                    <a:pt x="532" y="413"/>
                    <a:pt x="531" y="413"/>
                  </a:cubicBezTo>
                  <a:cubicBezTo>
                    <a:pt x="528" y="414"/>
                    <a:pt x="527" y="414"/>
                    <a:pt x="524" y="413"/>
                  </a:cubicBezTo>
                  <a:cubicBezTo>
                    <a:pt x="524" y="413"/>
                    <a:pt x="524" y="413"/>
                    <a:pt x="523" y="413"/>
                  </a:cubicBezTo>
                  <a:cubicBezTo>
                    <a:pt x="522" y="413"/>
                    <a:pt x="521" y="414"/>
                    <a:pt x="520" y="414"/>
                  </a:cubicBezTo>
                  <a:cubicBezTo>
                    <a:pt x="517" y="414"/>
                    <a:pt x="514" y="413"/>
                    <a:pt x="512" y="413"/>
                  </a:cubicBezTo>
                  <a:cubicBezTo>
                    <a:pt x="508" y="413"/>
                    <a:pt x="503" y="414"/>
                    <a:pt x="499" y="414"/>
                  </a:cubicBezTo>
                  <a:cubicBezTo>
                    <a:pt x="496" y="413"/>
                    <a:pt x="493" y="415"/>
                    <a:pt x="490" y="413"/>
                  </a:cubicBezTo>
                  <a:cubicBezTo>
                    <a:pt x="490" y="413"/>
                    <a:pt x="489" y="413"/>
                    <a:pt x="489" y="413"/>
                  </a:cubicBezTo>
                  <a:cubicBezTo>
                    <a:pt x="485" y="414"/>
                    <a:pt x="481" y="415"/>
                    <a:pt x="477" y="414"/>
                  </a:cubicBezTo>
                  <a:cubicBezTo>
                    <a:pt x="474" y="414"/>
                    <a:pt x="471" y="414"/>
                    <a:pt x="467" y="414"/>
                  </a:cubicBezTo>
                  <a:cubicBezTo>
                    <a:pt x="465" y="414"/>
                    <a:pt x="462" y="414"/>
                    <a:pt x="460" y="414"/>
                  </a:cubicBezTo>
                  <a:cubicBezTo>
                    <a:pt x="459" y="414"/>
                    <a:pt x="458" y="413"/>
                    <a:pt x="458" y="414"/>
                  </a:cubicBezTo>
                  <a:cubicBezTo>
                    <a:pt x="453" y="415"/>
                    <a:pt x="448" y="415"/>
                    <a:pt x="442" y="415"/>
                  </a:cubicBezTo>
                  <a:cubicBezTo>
                    <a:pt x="441" y="415"/>
                    <a:pt x="440" y="415"/>
                    <a:pt x="439" y="416"/>
                  </a:cubicBezTo>
                  <a:cubicBezTo>
                    <a:pt x="439" y="416"/>
                    <a:pt x="438" y="416"/>
                    <a:pt x="437" y="416"/>
                  </a:cubicBezTo>
                  <a:cubicBezTo>
                    <a:pt x="434" y="416"/>
                    <a:pt x="431" y="416"/>
                    <a:pt x="428" y="416"/>
                  </a:cubicBezTo>
                  <a:cubicBezTo>
                    <a:pt x="426" y="416"/>
                    <a:pt x="424" y="416"/>
                    <a:pt x="423" y="416"/>
                  </a:cubicBezTo>
                  <a:cubicBezTo>
                    <a:pt x="422" y="416"/>
                    <a:pt x="421" y="415"/>
                    <a:pt x="420" y="415"/>
                  </a:cubicBezTo>
                  <a:cubicBezTo>
                    <a:pt x="419" y="416"/>
                    <a:pt x="418" y="417"/>
                    <a:pt x="416" y="416"/>
                  </a:cubicBezTo>
                  <a:cubicBezTo>
                    <a:pt x="416" y="416"/>
                    <a:pt x="416" y="416"/>
                    <a:pt x="415" y="416"/>
                  </a:cubicBezTo>
                  <a:cubicBezTo>
                    <a:pt x="412" y="416"/>
                    <a:pt x="409" y="416"/>
                    <a:pt x="407" y="416"/>
                  </a:cubicBezTo>
                  <a:cubicBezTo>
                    <a:pt x="403" y="416"/>
                    <a:pt x="399" y="415"/>
                    <a:pt x="395" y="416"/>
                  </a:cubicBezTo>
                  <a:cubicBezTo>
                    <a:pt x="391" y="416"/>
                    <a:pt x="388" y="416"/>
                    <a:pt x="385" y="415"/>
                  </a:cubicBezTo>
                  <a:cubicBezTo>
                    <a:pt x="384" y="415"/>
                    <a:pt x="383" y="415"/>
                    <a:pt x="382" y="415"/>
                  </a:cubicBezTo>
                  <a:cubicBezTo>
                    <a:pt x="381" y="415"/>
                    <a:pt x="381" y="415"/>
                    <a:pt x="380" y="415"/>
                  </a:cubicBezTo>
                  <a:cubicBezTo>
                    <a:pt x="380" y="414"/>
                    <a:pt x="379" y="414"/>
                    <a:pt x="379" y="414"/>
                  </a:cubicBezTo>
                  <a:cubicBezTo>
                    <a:pt x="378" y="415"/>
                    <a:pt x="377" y="415"/>
                    <a:pt x="376" y="415"/>
                  </a:cubicBezTo>
                  <a:cubicBezTo>
                    <a:pt x="373" y="415"/>
                    <a:pt x="369" y="415"/>
                    <a:pt x="366" y="415"/>
                  </a:cubicBezTo>
                  <a:cubicBezTo>
                    <a:pt x="361" y="415"/>
                    <a:pt x="356" y="415"/>
                    <a:pt x="351" y="415"/>
                  </a:cubicBezTo>
                  <a:cubicBezTo>
                    <a:pt x="347" y="415"/>
                    <a:pt x="343" y="415"/>
                    <a:pt x="338" y="415"/>
                  </a:cubicBezTo>
                  <a:cubicBezTo>
                    <a:pt x="335" y="415"/>
                    <a:pt x="331" y="415"/>
                    <a:pt x="327" y="415"/>
                  </a:cubicBezTo>
                  <a:cubicBezTo>
                    <a:pt x="323" y="414"/>
                    <a:pt x="319" y="415"/>
                    <a:pt x="315" y="415"/>
                  </a:cubicBezTo>
                  <a:cubicBezTo>
                    <a:pt x="314" y="414"/>
                    <a:pt x="314" y="415"/>
                    <a:pt x="313" y="415"/>
                  </a:cubicBezTo>
                  <a:cubicBezTo>
                    <a:pt x="312" y="417"/>
                    <a:pt x="313" y="419"/>
                    <a:pt x="313" y="421"/>
                  </a:cubicBezTo>
                  <a:cubicBezTo>
                    <a:pt x="312" y="424"/>
                    <a:pt x="312" y="427"/>
                    <a:pt x="312" y="430"/>
                  </a:cubicBezTo>
                  <a:cubicBezTo>
                    <a:pt x="312" y="431"/>
                    <a:pt x="312" y="433"/>
                    <a:pt x="312" y="435"/>
                  </a:cubicBezTo>
                  <a:cubicBezTo>
                    <a:pt x="312" y="439"/>
                    <a:pt x="313" y="442"/>
                    <a:pt x="312" y="446"/>
                  </a:cubicBezTo>
                  <a:cubicBezTo>
                    <a:pt x="312" y="446"/>
                    <a:pt x="312" y="446"/>
                    <a:pt x="312" y="446"/>
                  </a:cubicBezTo>
                  <a:cubicBezTo>
                    <a:pt x="314" y="447"/>
                    <a:pt x="316" y="447"/>
                    <a:pt x="318" y="447"/>
                  </a:cubicBezTo>
                  <a:cubicBezTo>
                    <a:pt x="322" y="449"/>
                    <a:pt x="326" y="449"/>
                    <a:pt x="330" y="449"/>
                  </a:cubicBezTo>
                  <a:cubicBezTo>
                    <a:pt x="339" y="449"/>
                    <a:pt x="348" y="449"/>
                    <a:pt x="356" y="450"/>
                  </a:cubicBezTo>
                  <a:cubicBezTo>
                    <a:pt x="363" y="450"/>
                    <a:pt x="370" y="451"/>
                    <a:pt x="377" y="450"/>
                  </a:cubicBezTo>
                  <a:cubicBezTo>
                    <a:pt x="385" y="450"/>
                    <a:pt x="392" y="450"/>
                    <a:pt x="399" y="450"/>
                  </a:cubicBezTo>
                  <a:cubicBezTo>
                    <a:pt x="411" y="450"/>
                    <a:pt x="423" y="450"/>
                    <a:pt x="435" y="450"/>
                  </a:cubicBezTo>
                  <a:cubicBezTo>
                    <a:pt x="441" y="450"/>
                    <a:pt x="447" y="449"/>
                    <a:pt x="453" y="449"/>
                  </a:cubicBezTo>
                  <a:cubicBezTo>
                    <a:pt x="456" y="449"/>
                    <a:pt x="459" y="450"/>
                    <a:pt x="463" y="450"/>
                  </a:cubicBezTo>
                  <a:cubicBezTo>
                    <a:pt x="468" y="450"/>
                    <a:pt x="473" y="449"/>
                    <a:pt x="479" y="449"/>
                  </a:cubicBezTo>
                  <a:cubicBezTo>
                    <a:pt x="492" y="449"/>
                    <a:pt x="506" y="449"/>
                    <a:pt x="520" y="449"/>
                  </a:cubicBezTo>
                  <a:cubicBezTo>
                    <a:pt x="522" y="449"/>
                    <a:pt x="523" y="449"/>
                    <a:pt x="525" y="449"/>
                  </a:cubicBezTo>
                  <a:cubicBezTo>
                    <a:pt x="532" y="450"/>
                    <a:pt x="539" y="450"/>
                    <a:pt x="546" y="450"/>
                  </a:cubicBezTo>
                  <a:cubicBezTo>
                    <a:pt x="550" y="450"/>
                    <a:pt x="553" y="450"/>
                    <a:pt x="557" y="450"/>
                  </a:cubicBezTo>
                  <a:cubicBezTo>
                    <a:pt x="563" y="451"/>
                    <a:pt x="569" y="451"/>
                    <a:pt x="575" y="451"/>
                  </a:cubicBezTo>
                  <a:cubicBezTo>
                    <a:pt x="580" y="451"/>
                    <a:pt x="586" y="451"/>
                    <a:pt x="592" y="451"/>
                  </a:cubicBezTo>
                  <a:cubicBezTo>
                    <a:pt x="604" y="450"/>
                    <a:pt x="616" y="450"/>
                    <a:pt x="629" y="451"/>
                  </a:cubicBezTo>
                  <a:cubicBezTo>
                    <a:pt x="634" y="451"/>
                    <a:pt x="639" y="451"/>
                    <a:pt x="644" y="451"/>
                  </a:cubicBezTo>
                  <a:cubicBezTo>
                    <a:pt x="653" y="451"/>
                    <a:pt x="662" y="451"/>
                    <a:pt x="671" y="451"/>
                  </a:cubicBezTo>
                  <a:cubicBezTo>
                    <a:pt x="679" y="451"/>
                    <a:pt x="687" y="451"/>
                    <a:pt x="695" y="451"/>
                  </a:cubicBezTo>
                  <a:cubicBezTo>
                    <a:pt x="707" y="451"/>
                    <a:pt x="720" y="451"/>
                    <a:pt x="733" y="451"/>
                  </a:cubicBezTo>
                  <a:cubicBezTo>
                    <a:pt x="739" y="451"/>
                    <a:pt x="745" y="451"/>
                    <a:pt x="751" y="451"/>
                  </a:cubicBezTo>
                  <a:cubicBezTo>
                    <a:pt x="753" y="451"/>
                    <a:pt x="755" y="450"/>
                    <a:pt x="757" y="451"/>
                  </a:cubicBezTo>
                  <a:cubicBezTo>
                    <a:pt x="758" y="452"/>
                    <a:pt x="759" y="451"/>
                    <a:pt x="761" y="451"/>
                  </a:cubicBezTo>
                  <a:cubicBezTo>
                    <a:pt x="762" y="451"/>
                    <a:pt x="764" y="451"/>
                    <a:pt x="766" y="451"/>
                  </a:cubicBezTo>
                  <a:cubicBezTo>
                    <a:pt x="767" y="451"/>
                    <a:pt x="768" y="451"/>
                    <a:pt x="769" y="451"/>
                  </a:cubicBezTo>
                  <a:cubicBezTo>
                    <a:pt x="775" y="451"/>
                    <a:pt x="781" y="451"/>
                    <a:pt x="787" y="451"/>
                  </a:cubicBezTo>
                  <a:cubicBezTo>
                    <a:pt x="790" y="451"/>
                    <a:pt x="793" y="452"/>
                    <a:pt x="797" y="452"/>
                  </a:cubicBezTo>
                  <a:cubicBezTo>
                    <a:pt x="803" y="452"/>
                    <a:pt x="809" y="452"/>
                    <a:pt x="815" y="452"/>
                  </a:cubicBezTo>
                  <a:cubicBezTo>
                    <a:pt x="822" y="452"/>
                    <a:pt x="829" y="453"/>
                    <a:pt x="836" y="453"/>
                  </a:cubicBezTo>
                  <a:cubicBezTo>
                    <a:pt x="838" y="453"/>
                    <a:pt x="840" y="453"/>
                    <a:pt x="842" y="453"/>
                  </a:cubicBezTo>
                  <a:cubicBezTo>
                    <a:pt x="845" y="453"/>
                    <a:pt x="848" y="453"/>
                    <a:pt x="851" y="453"/>
                  </a:cubicBezTo>
                  <a:cubicBezTo>
                    <a:pt x="855" y="453"/>
                    <a:pt x="860" y="454"/>
                    <a:pt x="864" y="454"/>
                  </a:cubicBezTo>
                  <a:cubicBezTo>
                    <a:pt x="867" y="454"/>
                    <a:pt x="869" y="454"/>
                    <a:pt x="871" y="454"/>
                  </a:cubicBezTo>
                  <a:cubicBezTo>
                    <a:pt x="876" y="454"/>
                    <a:pt x="881" y="453"/>
                    <a:pt x="886" y="455"/>
                  </a:cubicBezTo>
                  <a:cubicBezTo>
                    <a:pt x="887" y="455"/>
                    <a:pt x="887" y="454"/>
                    <a:pt x="888" y="454"/>
                  </a:cubicBezTo>
                  <a:cubicBezTo>
                    <a:pt x="889" y="454"/>
                    <a:pt x="890" y="454"/>
                    <a:pt x="891" y="454"/>
                  </a:cubicBezTo>
                  <a:cubicBezTo>
                    <a:pt x="899" y="454"/>
                    <a:pt x="906" y="453"/>
                    <a:pt x="914" y="453"/>
                  </a:cubicBezTo>
                  <a:cubicBezTo>
                    <a:pt x="919" y="453"/>
                    <a:pt x="923" y="453"/>
                    <a:pt x="928" y="453"/>
                  </a:cubicBezTo>
                  <a:cubicBezTo>
                    <a:pt x="932" y="453"/>
                    <a:pt x="936" y="452"/>
                    <a:pt x="939" y="452"/>
                  </a:cubicBezTo>
                  <a:cubicBezTo>
                    <a:pt x="944" y="452"/>
                    <a:pt x="948" y="452"/>
                    <a:pt x="952" y="453"/>
                  </a:cubicBezTo>
                  <a:cubicBezTo>
                    <a:pt x="953" y="453"/>
                    <a:pt x="955" y="453"/>
                    <a:pt x="956" y="453"/>
                  </a:cubicBezTo>
                  <a:cubicBezTo>
                    <a:pt x="957" y="452"/>
                    <a:pt x="958" y="452"/>
                    <a:pt x="959" y="452"/>
                  </a:cubicBezTo>
                  <a:cubicBezTo>
                    <a:pt x="962" y="452"/>
                    <a:pt x="965" y="452"/>
                    <a:pt x="968" y="452"/>
                  </a:cubicBezTo>
                  <a:cubicBezTo>
                    <a:pt x="970" y="452"/>
                    <a:pt x="972" y="452"/>
                    <a:pt x="975" y="453"/>
                  </a:cubicBezTo>
                  <a:cubicBezTo>
                    <a:pt x="977" y="453"/>
                    <a:pt x="979" y="453"/>
                    <a:pt x="981" y="454"/>
                  </a:cubicBezTo>
                  <a:cubicBezTo>
                    <a:pt x="985" y="454"/>
                    <a:pt x="988" y="454"/>
                    <a:pt x="992" y="454"/>
                  </a:cubicBezTo>
                  <a:cubicBezTo>
                    <a:pt x="994" y="454"/>
                    <a:pt x="996" y="454"/>
                    <a:pt x="998" y="454"/>
                  </a:cubicBezTo>
                  <a:cubicBezTo>
                    <a:pt x="1000" y="454"/>
                    <a:pt x="1003" y="454"/>
                    <a:pt x="1005" y="454"/>
                  </a:cubicBezTo>
                  <a:cubicBezTo>
                    <a:pt x="1008" y="454"/>
                    <a:pt x="1011" y="454"/>
                    <a:pt x="1014" y="452"/>
                  </a:cubicBezTo>
                  <a:cubicBezTo>
                    <a:pt x="1014" y="447"/>
                    <a:pt x="1014" y="442"/>
                    <a:pt x="1014" y="436"/>
                  </a:cubicBezTo>
                  <a:cubicBezTo>
                    <a:pt x="1014" y="434"/>
                    <a:pt x="1014" y="432"/>
                    <a:pt x="1014" y="430"/>
                  </a:cubicBezTo>
                  <a:cubicBezTo>
                    <a:pt x="1014" y="428"/>
                    <a:pt x="1014" y="425"/>
                    <a:pt x="1014" y="423"/>
                  </a:cubicBezTo>
                  <a:cubicBezTo>
                    <a:pt x="1014" y="421"/>
                    <a:pt x="1014" y="420"/>
                    <a:pt x="1014" y="418"/>
                  </a:cubicBezTo>
                  <a:close/>
                  <a:moveTo>
                    <a:pt x="309" y="119"/>
                  </a:moveTo>
                  <a:cubicBezTo>
                    <a:pt x="309" y="117"/>
                    <a:pt x="310" y="114"/>
                    <a:pt x="310" y="112"/>
                  </a:cubicBezTo>
                  <a:cubicBezTo>
                    <a:pt x="310" y="110"/>
                    <a:pt x="310" y="108"/>
                    <a:pt x="310" y="106"/>
                  </a:cubicBezTo>
                  <a:cubicBezTo>
                    <a:pt x="310" y="104"/>
                    <a:pt x="310" y="102"/>
                    <a:pt x="310" y="100"/>
                  </a:cubicBezTo>
                  <a:cubicBezTo>
                    <a:pt x="310" y="95"/>
                    <a:pt x="309" y="91"/>
                    <a:pt x="308" y="86"/>
                  </a:cubicBezTo>
                  <a:cubicBezTo>
                    <a:pt x="307" y="79"/>
                    <a:pt x="305" y="73"/>
                    <a:pt x="302" y="67"/>
                  </a:cubicBezTo>
                  <a:cubicBezTo>
                    <a:pt x="299" y="62"/>
                    <a:pt x="295" y="57"/>
                    <a:pt x="292" y="52"/>
                  </a:cubicBezTo>
                  <a:cubicBezTo>
                    <a:pt x="290" y="49"/>
                    <a:pt x="287" y="47"/>
                    <a:pt x="284" y="45"/>
                  </a:cubicBezTo>
                  <a:cubicBezTo>
                    <a:pt x="281" y="44"/>
                    <a:pt x="279" y="42"/>
                    <a:pt x="276" y="40"/>
                  </a:cubicBezTo>
                  <a:cubicBezTo>
                    <a:pt x="271" y="37"/>
                    <a:pt x="267" y="33"/>
                    <a:pt x="262" y="31"/>
                  </a:cubicBezTo>
                  <a:cubicBezTo>
                    <a:pt x="259" y="29"/>
                    <a:pt x="255" y="27"/>
                    <a:pt x="251" y="26"/>
                  </a:cubicBezTo>
                  <a:cubicBezTo>
                    <a:pt x="248" y="25"/>
                    <a:pt x="244" y="23"/>
                    <a:pt x="241" y="22"/>
                  </a:cubicBezTo>
                  <a:cubicBezTo>
                    <a:pt x="240" y="21"/>
                    <a:pt x="239" y="21"/>
                    <a:pt x="237" y="21"/>
                  </a:cubicBezTo>
                  <a:cubicBezTo>
                    <a:pt x="231" y="20"/>
                    <a:pt x="224" y="19"/>
                    <a:pt x="217" y="19"/>
                  </a:cubicBezTo>
                  <a:cubicBezTo>
                    <a:pt x="209" y="19"/>
                    <a:pt x="202" y="19"/>
                    <a:pt x="195" y="21"/>
                  </a:cubicBezTo>
                  <a:cubicBezTo>
                    <a:pt x="189" y="22"/>
                    <a:pt x="183" y="24"/>
                    <a:pt x="177" y="26"/>
                  </a:cubicBezTo>
                  <a:cubicBezTo>
                    <a:pt x="174" y="28"/>
                    <a:pt x="170" y="29"/>
                    <a:pt x="168" y="32"/>
                  </a:cubicBezTo>
                  <a:cubicBezTo>
                    <a:pt x="166" y="34"/>
                    <a:pt x="163" y="35"/>
                    <a:pt x="161" y="37"/>
                  </a:cubicBezTo>
                  <a:cubicBezTo>
                    <a:pt x="160" y="39"/>
                    <a:pt x="158" y="40"/>
                    <a:pt x="156" y="42"/>
                  </a:cubicBezTo>
                  <a:cubicBezTo>
                    <a:pt x="154" y="45"/>
                    <a:pt x="152" y="47"/>
                    <a:pt x="150" y="50"/>
                  </a:cubicBezTo>
                  <a:cubicBezTo>
                    <a:pt x="146" y="57"/>
                    <a:pt x="142" y="64"/>
                    <a:pt x="139" y="72"/>
                  </a:cubicBezTo>
                  <a:cubicBezTo>
                    <a:pt x="138" y="76"/>
                    <a:pt x="136" y="81"/>
                    <a:pt x="134" y="86"/>
                  </a:cubicBezTo>
                  <a:cubicBezTo>
                    <a:pt x="133" y="89"/>
                    <a:pt x="132" y="93"/>
                    <a:pt x="132" y="97"/>
                  </a:cubicBezTo>
                  <a:cubicBezTo>
                    <a:pt x="132" y="102"/>
                    <a:pt x="132" y="107"/>
                    <a:pt x="131" y="112"/>
                  </a:cubicBezTo>
                  <a:cubicBezTo>
                    <a:pt x="131" y="114"/>
                    <a:pt x="131" y="116"/>
                    <a:pt x="131" y="118"/>
                  </a:cubicBezTo>
                  <a:cubicBezTo>
                    <a:pt x="132" y="124"/>
                    <a:pt x="133" y="130"/>
                    <a:pt x="134" y="136"/>
                  </a:cubicBezTo>
                  <a:cubicBezTo>
                    <a:pt x="134" y="140"/>
                    <a:pt x="135" y="144"/>
                    <a:pt x="137" y="148"/>
                  </a:cubicBezTo>
                  <a:cubicBezTo>
                    <a:pt x="139" y="154"/>
                    <a:pt x="140" y="159"/>
                    <a:pt x="142" y="165"/>
                  </a:cubicBezTo>
                  <a:cubicBezTo>
                    <a:pt x="142" y="167"/>
                    <a:pt x="142" y="169"/>
                    <a:pt x="143" y="171"/>
                  </a:cubicBezTo>
                  <a:cubicBezTo>
                    <a:pt x="145" y="169"/>
                    <a:pt x="147" y="167"/>
                    <a:pt x="147" y="164"/>
                  </a:cubicBezTo>
                  <a:cubicBezTo>
                    <a:pt x="148" y="163"/>
                    <a:pt x="149" y="162"/>
                    <a:pt x="150" y="162"/>
                  </a:cubicBezTo>
                  <a:cubicBezTo>
                    <a:pt x="152" y="162"/>
                    <a:pt x="153" y="163"/>
                    <a:pt x="153" y="165"/>
                  </a:cubicBezTo>
                  <a:cubicBezTo>
                    <a:pt x="153" y="166"/>
                    <a:pt x="153" y="167"/>
                    <a:pt x="153" y="169"/>
                  </a:cubicBezTo>
                  <a:cubicBezTo>
                    <a:pt x="158" y="165"/>
                    <a:pt x="160" y="161"/>
                    <a:pt x="163" y="156"/>
                  </a:cubicBezTo>
                  <a:cubicBezTo>
                    <a:pt x="168" y="158"/>
                    <a:pt x="168" y="162"/>
                    <a:pt x="170" y="166"/>
                  </a:cubicBezTo>
                  <a:cubicBezTo>
                    <a:pt x="172" y="163"/>
                    <a:pt x="174" y="160"/>
                    <a:pt x="175" y="157"/>
                  </a:cubicBezTo>
                  <a:cubicBezTo>
                    <a:pt x="175" y="156"/>
                    <a:pt x="176" y="154"/>
                    <a:pt x="176" y="152"/>
                  </a:cubicBezTo>
                  <a:cubicBezTo>
                    <a:pt x="177" y="151"/>
                    <a:pt x="178" y="151"/>
                    <a:pt x="179" y="152"/>
                  </a:cubicBezTo>
                  <a:cubicBezTo>
                    <a:pt x="181" y="153"/>
                    <a:pt x="182" y="155"/>
                    <a:pt x="183" y="156"/>
                  </a:cubicBezTo>
                  <a:cubicBezTo>
                    <a:pt x="184" y="157"/>
                    <a:pt x="185" y="158"/>
                    <a:pt x="186" y="159"/>
                  </a:cubicBezTo>
                  <a:cubicBezTo>
                    <a:pt x="187" y="156"/>
                    <a:pt x="188" y="154"/>
                    <a:pt x="187" y="151"/>
                  </a:cubicBezTo>
                  <a:cubicBezTo>
                    <a:pt x="187" y="148"/>
                    <a:pt x="188" y="146"/>
                    <a:pt x="189" y="144"/>
                  </a:cubicBezTo>
                  <a:cubicBezTo>
                    <a:pt x="190" y="142"/>
                    <a:pt x="191" y="141"/>
                    <a:pt x="193" y="143"/>
                  </a:cubicBezTo>
                  <a:cubicBezTo>
                    <a:pt x="194" y="144"/>
                    <a:pt x="195" y="146"/>
                    <a:pt x="196" y="147"/>
                  </a:cubicBezTo>
                  <a:cubicBezTo>
                    <a:pt x="197" y="150"/>
                    <a:pt x="199" y="152"/>
                    <a:pt x="201" y="153"/>
                  </a:cubicBezTo>
                  <a:cubicBezTo>
                    <a:pt x="202" y="151"/>
                    <a:pt x="202" y="149"/>
                    <a:pt x="203" y="147"/>
                  </a:cubicBezTo>
                  <a:cubicBezTo>
                    <a:pt x="203" y="145"/>
                    <a:pt x="204" y="143"/>
                    <a:pt x="205" y="141"/>
                  </a:cubicBezTo>
                  <a:cubicBezTo>
                    <a:pt x="203" y="139"/>
                    <a:pt x="203" y="137"/>
                    <a:pt x="203" y="135"/>
                  </a:cubicBezTo>
                  <a:cubicBezTo>
                    <a:pt x="203" y="133"/>
                    <a:pt x="204" y="130"/>
                    <a:pt x="204" y="128"/>
                  </a:cubicBezTo>
                  <a:cubicBezTo>
                    <a:pt x="205" y="126"/>
                    <a:pt x="206" y="124"/>
                    <a:pt x="207" y="122"/>
                  </a:cubicBezTo>
                  <a:cubicBezTo>
                    <a:pt x="208" y="120"/>
                    <a:pt x="209" y="118"/>
                    <a:pt x="210" y="116"/>
                  </a:cubicBezTo>
                  <a:cubicBezTo>
                    <a:pt x="211" y="114"/>
                    <a:pt x="213" y="112"/>
                    <a:pt x="215" y="112"/>
                  </a:cubicBezTo>
                  <a:cubicBezTo>
                    <a:pt x="220" y="110"/>
                    <a:pt x="226" y="112"/>
                    <a:pt x="229" y="117"/>
                  </a:cubicBezTo>
                  <a:cubicBezTo>
                    <a:pt x="229" y="119"/>
                    <a:pt x="230" y="121"/>
                    <a:pt x="233" y="121"/>
                  </a:cubicBezTo>
                  <a:cubicBezTo>
                    <a:pt x="233" y="121"/>
                    <a:pt x="233" y="122"/>
                    <a:pt x="234" y="122"/>
                  </a:cubicBezTo>
                  <a:cubicBezTo>
                    <a:pt x="237" y="124"/>
                    <a:pt x="239" y="126"/>
                    <a:pt x="242" y="127"/>
                  </a:cubicBezTo>
                  <a:cubicBezTo>
                    <a:pt x="245" y="122"/>
                    <a:pt x="245" y="117"/>
                    <a:pt x="243" y="111"/>
                  </a:cubicBezTo>
                  <a:cubicBezTo>
                    <a:pt x="245" y="110"/>
                    <a:pt x="246" y="110"/>
                    <a:pt x="247" y="111"/>
                  </a:cubicBezTo>
                  <a:cubicBezTo>
                    <a:pt x="248" y="113"/>
                    <a:pt x="249" y="114"/>
                    <a:pt x="250" y="115"/>
                  </a:cubicBezTo>
                  <a:cubicBezTo>
                    <a:pt x="252" y="117"/>
                    <a:pt x="253" y="120"/>
                    <a:pt x="255" y="123"/>
                  </a:cubicBezTo>
                  <a:cubicBezTo>
                    <a:pt x="256" y="119"/>
                    <a:pt x="256" y="115"/>
                    <a:pt x="259" y="112"/>
                  </a:cubicBezTo>
                  <a:cubicBezTo>
                    <a:pt x="260" y="111"/>
                    <a:pt x="261" y="109"/>
                    <a:pt x="262" y="108"/>
                  </a:cubicBezTo>
                  <a:cubicBezTo>
                    <a:pt x="264" y="106"/>
                    <a:pt x="267" y="104"/>
                    <a:pt x="270" y="102"/>
                  </a:cubicBezTo>
                  <a:cubicBezTo>
                    <a:pt x="271" y="101"/>
                    <a:pt x="272" y="101"/>
                    <a:pt x="273" y="102"/>
                  </a:cubicBezTo>
                  <a:cubicBezTo>
                    <a:pt x="273" y="102"/>
                    <a:pt x="273" y="104"/>
                    <a:pt x="273" y="105"/>
                  </a:cubicBezTo>
                  <a:cubicBezTo>
                    <a:pt x="272" y="107"/>
                    <a:pt x="272" y="110"/>
                    <a:pt x="273" y="113"/>
                  </a:cubicBezTo>
                  <a:cubicBezTo>
                    <a:pt x="273" y="119"/>
                    <a:pt x="273" y="119"/>
                    <a:pt x="277" y="122"/>
                  </a:cubicBezTo>
                  <a:cubicBezTo>
                    <a:pt x="277" y="121"/>
                    <a:pt x="277" y="120"/>
                    <a:pt x="277" y="120"/>
                  </a:cubicBezTo>
                  <a:cubicBezTo>
                    <a:pt x="278" y="120"/>
                    <a:pt x="278" y="118"/>
                    <a:pt x="278" y="117"/>
                  </a:cubicBezTo>
                  <a:cubicBezTo>
                    <a:pt x="279" y="116"/>
                    <a:pt x="280" y="114"/>
                    <a:pt x="281" y="113"/>
                  </a:cubicBezTo>
                  <a:cubicBezTo>
                    <a:pt x="282" y="112"/>
                    <a:pt x="283" y="111"/>
                    <a:pt x="284" y="110"/>
                  </a:cubicBezTo>
                  <a:cubicBezTo>
                    <a:pt x="285" y="107"/>
                    <a:pt x="286" y="105"/>
                    <a:pt x="287" y="102"/>
                  </a:cubicBezTo>
                  <a:cubicBezTo>
                    <a:pt x="289" y="100"/>
                    <a:pt x="290" y="99"/>
                    <a:pt x="293" y="101"/>
                  </a:cubicBezTo>
                  <a:cubicBezTo>
                    <a:pt x="294" y="106"/>
                    <a:pt x="294" y="112"/>
                    <a:pt x="293" y="118"/>
                  </a:cubicBezTo>
                  <a:cubicBezTo>
                    <a:pt x="297" y="115"/>
                    <a:pt x="299" y="111"/>
                    <a:pt x="301" y="108"/>
                  </a:cubicBezTo>
                  <a:cubicBezTo>
                    <a:pt x="302" y="108"/>
                    <a:pt x="303" y="107"/>
                    <a:pt x="304" y="108"/>
                  </a:cubicBezTo>
                  <a:cubicBezTo>
                    <a:pt x="305" y="108"/>
                    <a:pt x="306" y="109"/>
                    <a:pt x="306" y="109"/>
                  </a:cubicBezTo>
                  <a:cubicBezTo>
                    <a:pt x="307" y="111"/>
                    <a:pt x="307" y="113"/>
                    <a:pt x="308" y="114"/>
                  </a:cubicBezTo>
                  <a:cubicBezTo>
                    <a:pt x="308" y="115"/>
                    <a:pt x="308" y="117"/>
                    <a:pt x="308" y="118"/>
                  </a:cubicBezTo>
                  <a:cubicBezTo>
                    <a:pt x="308" y="118"/>
                    <a:pt x="308" y="118"/>
                    <a:pt x="309" y="119"/>
                  </a:cubicBezTo>
                  <a:close/>
                  <a:moveTo>
                    <a:pt x="1238" y="175"/>
                  </a:moveTo>
                  <a:cubicBezTo>
                    <a:pt x="1239" y="175"/>
                    <a:pt x="1239" y="175"/>
                    <a:pt x="1239" y="175"/>
                  </a:cubicBezTo>
                  <a:cubicBezTo>
                    <a:pt x="1247" y="169"/>
                    <a:pt x="1254" y="163"/>
                    <a:pt x="1260" y="155"/>
                  </a:cubicBezTo>
                  <a:cubicBezTo>
                    <a:pt x="1263" y="152"/>
                    <a:pt x="1264" y="149"/>
                    <a:pt x="1266" y="146"/>
                  </a:cubicBezTo>
                  <a:cubicBezTo>
                    <a:pt x="1272" y="139"/>
                    <a:pt x="1275" y="130"/>
                    <a:pt x="1278" y="122"/>
                  </a:cubicBezTo>
                  <a:cubicBezTo>
                    <a:pt x="1279" y="120"/>
                    <a:pt x="1279" y="119"/>
                    <a:pt x="1279" y="117"/>
                  </a:cubicBezTo>
                  <a:cubicBezTo>
                    <a:pt x="1280" y="112"/>
                    <a:pt x="1281" y="108"/>
                    <a:pt x="1281" y="104"/>
                  </a:cubicBezTo>
                  <a:cubicBezTo>
                    <a:pt x="1282" y="101"/>
                    <a:pt x="1282" y="98"/>
                    <a:pt x="1282" y="96"/>
                  </a:cubicBezTo>
                  <a:cubicBezTo>
                    <a:pt x="1282" y="91"/>
                    <a:pt x="1282" y="85"/>
                    <a:pt x="1282" y="80"/>
                  </a:cubicBezTo>
                  <a:cubicBezTo>
                    <a:pt x="1282" y="73"/>
                    <a:pt x="1281" y="67"/>
                    <a:pt x="1280" y="60"/>
                  </a:cubicBezTo>
                  <a:cubicBezTo>
                    <a:pt x="1279" y="58"/>
                    <a:pt x="1278" y="55"/>
                    <a:pt x="1278" y="53"/>
                  </a:cubicBezTo>
                  <a:cubicBezTo>
                    <a:pt x="1276" y="53"/>
                    <a:pt x="1275" y="55"/>
                    <a:pt x="1273" y="54"/>
                  </a:cubicBezTo>
                  <a:cubicBezTo>
                    <a:pt x="1274" y="53"/>
                    <a:pt x="1275" y="51"/>
                    <a:pt x="1276" y="50"/>
                  </a:cubicBezTo>
                  <a:cubicBezTo>
                    <a:pt x="1277" y="49"/>
                    <a:pt x="1277" y="48"/>
                    <a:pt x="1276" y="46"/>
                  </a:cubicBezTo>
                  <a:cubicBezTo>
                    <a:pt x="1274" y="41"/>
                    <a:pt x="1272" y="36"/>
                    <a:pt x="1268" y="32"/>
                  </a:cubicBezTo>
                  <a:cubicBezTo>
                    <a:pt x="1265" y="28"/>
                    <a:pt x="1263" y="24"/>
                    <a:pt x="1258" y="23"/>
                  </a:cubicBezTo>
                  <a:cubicBezTo>
                    <a:pt x="1257" y="23"/>
                    <a:pt x="1257" y="22"/>
                    <a:pt x="1256" y="22"/>
                  </a:cubicBezTo>
                  <a:cubicBezTo>
                    <a:pt x="1255" y="21"/>
                    <a:pt x="1254" y="19"/>
                    <a:pt x="1252" y="18"/>
                  </a:cubicBezTo>
                  <a:cubicBezTo>
                    <a:pt x="1250" y="17"/>
                    <a:pt x="1247" y="15"/>
                    <a:pt x="1244" y="14"/>
                  </a:cubicBezTo>
                  <a:cubicBezTo>
                    <a:pt x="1238" y="11"/>
                    <a:pt x="1232" y="8"/>
                    <a:pt x="1226" y="7"/>
                  </a:cubicBezTo>
                  <a:cubicBezTo>
                    <a:pt x="1218" y="7"/>
                    <a:pt x="1211" y="6"/>
                    <a:pt x="1203" y="6"/>
                  </a:cubicBezTo>
                  <a:cubicBezTo>
                    <a:pt x="1197" y="6"/>
                    <a:pt x="1192" y="7"/>
                    <a:pt x="1187" y="8"/>
                  </a:cubicBezTo>
                  <a:cubicBezTo>
                    <a:pt x="1179" y="10"/>
                    <a:pt x="1172" y="13"/>
                    <a:pt x="1165" y="15"/>
                  </a:cubicBezTo>
                  <a:cubicBezTo>
                    <a:pt x="1161" y="16"/>
                    <a:pt x="1157" y="18"/>
                    <a:pt x="1153" y="20"/>
                  </a:cubicBezTo>
                  <a:cubicBezTo>
                    <a:pt x="1152" y="20"/>
                    <a:pt x="1151" y="21"/>
                    <a:pt x="1150" y="21"/>
                  </a:cubicBezTo>
                  <a:cubicBezTo>
                    <a:pt x="1146" y="23"/>
                    <a:pt x="1142" y="25"/>
                    <a:pt x="1139" y="28"/>
                  </a:cubicBezTo>
                  <a:cubicBezTo>
                    <a:pt x="1133" y="32"/>
                    <a:pt x="1129" y="38"/>
                    <a:pt x="1125" y="45"/>
                  </a:cubicBezTo>
                  <a:cubicBezTo>
                    <a:pt x="1122" y="50"/>
                    <a:pt x="1119" y="55"/>
                    <a:pt x="1117" y="60"/>
                  </a:cubicBezTo>
                  <a:cubicBezTo>
                    <a:pt x="1114" y="65"/>
                    <a:pt x="1111" y="71"/>
                    <a:pt x="1109" y="77"/>
                  </a:cubicBezTo>
                  <a:cubicBezTo>
                    <a:pt x="1109" y="77"/>
                    <a:pt x="1109" y="78"/>
                    <a:pt x="1108" y="78"/>
                  </a:cubicBezTo>
                  <a:cubicBezTo>
                    <a:pt x="1110" y="78"/>
                    <a:pt x="1111" y="77"/>
                    <a:pt x="1113" y="76"/>
                  </a:cubicBezTo>
                  <a:cubicBezTo>
                    <a:pt x="1114" y="75"/>
                    <a:pt x="1116" y="73"/>
                    <a:pt x="1117" y="72"/>
                  </a:cubicBezTo>
                  <a:cubicBezTo>
                    <a:pt x="1120" y="71"/>
                    <a:pt x="1122" y="71"/>
                    <a:pt x="1125" y="71"/>
                  </a:cubicBezTo>
                  <a:cubicBezTo>
                    <a:pt x="1126" y="72"/>
                    <a:pt x="1126" y="74"/>
                    <a:pt x="1126" y="75"/>
                  </a:cubicBezTo>
                  <a:cubicBezTo>
                    <a:pt x="1126" y="78"/>
                    <a:pt x="1125" y="81"/>
                    <a:pt x="1127" y="84"/>
                  </a:cubicBezTo>
                  <a:cubicBezTo>
                    <a:pt x="1129" y="83"/>
                    <a:pt x="1130" y="81"/>
                    <a:pt x="1132" y="79"/>
                  </a:cubicBezTo>
                  <a:cubicBezTo>
                    <a:pt x="1134" y="76"/>
                    <a:pt x="1136" y="73"/>
                    <a:pt x="1138" y="70"/>
                  </a:cubicBezTo>
                  <a:cubicBezTo>
                    <a:pt x="1139" y="69"/>
                    <a:pt x="1140" y="68"/>
                    <a:pt x="1141" y="69"/>
                  </a:cubicBezTo>
                  <a:cubicBezTo>
                    <a:pt x="1141" y="71"/>
                    <a:pt x="1142" y="72"/>
                    <a:pt x="1143" y="74"/>
                  </a:cubicBezTo>
                  <a:cubicBezTo>
                    <a:pt x="1145" y="79"/>
                    <a:pt x="1146" y="84"/>
                    <a:pt x="1143" y="90"/>
                  </a:cubicBezTo>
                  <a:cubicBezTo>
                    <a:pt x="1143" y="90"/>
                    <a:pt x="1143" y="91"/>
                    <a:pt x="1143" y="91"/>
                  </a:cubicBezTo>
                  <a:cubicBezTo>
                    <a:pt x="1150" y="90"/>
                    <a:pt x="1155" y="85"/>
                    <a:pt x="1157" y="78"/>
                  </a:cubicBezTo>
                  <a:cubicBezTo>
                    <a:pt x="1159" y="75"/>
                    <a:pt x="1159" y="75"/>
                    <a:pt x="1162" y="76"/>
                  </a:cubicBezTo>
                  <a:cubicBezTo>
                    <a:pt x="1163" y="77"/>
                    <a:pt x="1164" y="78"/>
                    <a:pt x="1164" y="79"/>
                  </a:cubicBezTo>
                  <a:cubicBezTo>
                    <a:pt x="1165" y="81"/>
                    <a:pt x="1165" y="83"/>
                    <a:pt x="1165" y="85"/>
                  </a:cubicBezTo>
                  <a:cubicBezTo>
                    <a:pt x="1165" y="89"/>
                    <a:pt x="1164" y="92"/>
                    <a:pt x="1163" y="96"/>
                  </a:cubicBezTo>
                  <a:cubicBezTo>
                    <a:pt x="1163" y="97"/>
                    <a:pt x="1163" y="98"/>
                    <a:pt x="1163" y="99"/>
                  </a:cubicBezTo>
                  <a:cubicBezTo>
                    <a:pt x="1163" y="99"/>
                    <a:pt x="1163" y="99"/>
                    <a:pt x="1164" y="99"/>
                  </a:cubicBezTo>
                  <a:cubicBezTo>
                    <a:pt x="1166" y="97"/>
                    <a:pt x="1168" y="95"/>
                    <a:pt x="1170" y="93"/>
                  </a:cubicBezTo>
                  <a:cubicBezTo>
                    <a:pt x="1173" y="90"/>
                    <a:pt x="1175" y="87"/>
                    <a:pt x="1178" y="84"/>
                  </a:cubicBezTo>
                  <a:cubicBezTo>
                    <a:pt x="1179" y="83"/>
                    <a:pt x="1181" y="83"/>
                    <a:pt x="1182" y="84"/>
                  </a:cubicBezTo>
                  <a:cubicBezTo>
                    <a:pt x="1183" y="84"/>
                    <a:pt x="1183" y="86"/>
                    <a:pt x="1183" y="87"/>
                  </a:cubicBezTo>
                  <a:cubicBezTo>
                    <a:pt x="1182" y="89"/>
                    <a:pt x="1182" y="91"/>
                    <a:pt x="1181" y="93"/>
                  </a:cubicBezTo>
                  <a:cubicBezTo>
                    <a:pt x="1179" y="96"/>
                    <a:pt x="1178" y="99"/>
                    <a:pt x="1177" y="103"/>
                  </a:cubicBezTo>
                  <a:cubicBezTo>
                    <a:pt x="1177" y="104"/>
                    <a:pt x="1177" y="105"/>
                    <a:pt x="1178" y="106"/>
                  </a:cubicBezTo>
                  <a:cubicBezTo>
                    <a:pt x="1182" y="104"/>
                    <a:pt x="1185" y="102"/>
                    <a:pt x="1189" y="101"/>
                  </a:cubicBezTo>
                  <a:cubicBezTo>
                    <a:pt x="1193" y="99"/>
                    <a:pt x="1197" y="100"/>
                    <a:pt x="1199" y="103"/>
                  </a:cubicBezTo>
                  <a:cubicBezTo>
                    <a:pt x="1201" y="104"/>
                    <a:pt x="1202" y="106"/>
                    <a:pt x="1203" y="108"/>
                  </a:cubicBezTo>
                  <a:cubicBezTo>
                    <a:pt x="1205" y="113"/>
                    <a:pt x="1207" y="118"/>
                    <a:pt x="1206" y="124"/>
                  </a:cubicBezTo>
                  <a:cubicBezTo>
                    <a:pt x="1206" y="128"/>
                    <a:pt x="1204" y="132"/>
                    <a:pt x="1202" y="136"/>
                  </a:cubicBezTo>
                  <a:cubicBezTo>
                    <a:pt x="1205" y="140"/>
                    <a:pt x="1208" y="144"/>
                    <a:pt x="1210" y="149"/>
                  </a:cubicBezTo>
                  <a:cubicBezTo>
                    <a:pt x="1213" y="152"/>
                    <a:pt x="1215" y="156"/>
                    <a:pt x="1218" y="159"/>
                  </a:cubicBezTo>
                  <a:cubicBezTo>
                    <a:pt x="1220" y="162"/>
                    <a:pt x="1222" y="165"/>
                    <a:pt x="1226" y="167"/>
                  </a:cubicBezTo>
                  <a:cubicBezTo>
                    <a:pt x="1227" y="168"/>
                    <a:pt x="1227" y="169"/>
                    <a:pt x="1228" y="170"/>
                  </a:cubicBezTo>
                  <a:cubicBezTo>
                    <a:pt x="1229" y="171"/>
                    <a:pt x="1231" y="172"/>
                    <a:pt x="1232" y="172"/>
                  </a:cubicBezTo>
                  <a:cubicBezTo>
                    <a:pt x="1233" y="173"/>
                    <a:pt x="1234" y="172"/>
                    <a:pt x="1235" y="172"/>
                  </a:cubicBezTo>
                  <a:cubicBezTo>
                    <a:pt x="1236" y="172"/>
                    <a:pt x="1236" y="172"/>
                    <a:pt x="1237" y="172"/>
                  </a:cubicBezTo>
                  <a:cubicBezTo>
                    <a:pt x="1237" y="173"/>
                    <a:pt x="1237" y="174"/>
                    <a:pt x="1238" y="175"/>
                  </a:cubicBezTo>
                  <a:close/>
                  <a:moveTo>
                    <a:pt x="1100" y="459"/>
                  </a:moveTo>
                  <a:cubicBezTo>
                    <a:pt x="1098" y="460"/>
                    <a:pt x="1096" y="460"/>
                    <a:pt x="1094" y="461"/>
                  </a:cubicBezTo>
                  <a:cubicBezTo>
                    <a:pt x="1092" y="461"/>
                    <a:pt x="1091" y="462"/>
                    <a:pt x="1090" y="463"/>
                  </a:cubicBezTo>
                  <a:cubicBezTo>
                    <a:pt x="1087" y="464"/>
                    <a:pt x="1084" y="464"/>
                    <a:pt x="1081" y="465"/>
                  </a:cubicBezTo>
                  <a:cubicBezTo>
                    <a:pt x="1080" y="465"/>
                    <a:pt x="1078" y="466"/>
                    <a:pt x="1077" y="465"/>
                  </a:cubicBezTo>
                  <a:cubicBezTo>
                    <a:pt x="1073" y="466"/>
                    <a:pt x="1069" y="467"/>
                    <a:pt x="1065" y="469"/>
                  </a:cubicBezTo>
                  <a:cubicBezTo>
                    <a:pt x="1060" y="470"/>
                    <a:pt x="1056" y="473"/>
                    <a:pt x="1052" y="477"/>
                  </a:cubicBezTo>
                  <a:cubicBezTo>
                    <a:pt x="1048" y="481"/>
                    <a:pt x="1046" y="487"/>
                    <a:pt x="1044" y="492"/>
                  </a:cubicBezTo>
                  <a:cubicBezTo>
                    <a:pt x="1042" y="496"/>
                    <a:pt x="1041" y="501"/>
                    <a:pt x="1040" y="505"/>
                  </a:cubicBezTo>
                  <a:cubicBezTo>
                    <a:pt x="1039" y="513"/>
                    <a:pt x="1037" y="520"/>
                    <a:pt x="1037" y="528"/>
                  </a:cubicBezTo>
                  <a:cubicBezTo>
                    <a:pt x="1037" y="531"/>
                    <a:pt x="1037" y="535"/>
                    <a:pt x="1037" y="539"/>
                  </a:cubicBezTo>
                  <a:cubicBezTo>
                    <a:pt x="1037" y="545"/>
                    <a:pt x="1038" y="550"/>
                    <a:pt x="1038" y="556"/>
                  </a:cubicBezTo>
                  <a:cubicBezTo>
                    <a:pt x="1038" y="557"/>
                    <a:pt x="1038" y="559"/>
                    <a:pt x="1038" y="560"/>
                  </a:cubicBezTo>
                  <a:cubicBezTo>
                    <a:pt x="1039" y="564"/>
                    <a:pt x="1039" y="569"/>
                    <a:pt x="1040" y="573"/>
                  </a:cubicBezTo>
                  <a:cubicBezTo>
                    <a:pt x="1041" y="580"/>
                    <a:pt x="1041" y="588"/>
                    <a:pt x="1043" y="595"/>
                  </a:cubicBezTo>
                  <a:cubicBezTo>
                    <a:pt x="1043" y="595"/>
                    <a:pt x="1043" y="596"/>
                    <a:pt x="1043" y="596"/>
                  </a:cubicBezTo>
                  <a:cubicBezTo>
                    <a:pt x="1043" y="600"/>
                    <a:pt x="1043" y="604"/>
                    <a:pt x="1044" y="608"/>
                  </a:cubicBezTo>
                  <a:cubicBezTo>
                    <a:pt x="1045" y="614"/>
                    <a:pt x="1046" y="620"/>
                    <a:pt x="1046" y="626"/>
                  </a:cubicBezTo>
                  <a:cubicBezTo>
                    <a:pt x="1047" y="631"/>
                    <a:pt x="1048" y="636"/>
                    <a:pt x="1048" y="641"/>
                  </a:cubicBezTo>
                  <a:cubicBezTo>
                    <a:pt x="1049" y="648"/>
                    <a:pt x="1050" y="655"/>
                    <a:pt x="1051" y="662"/>
                  </a:cubicBezTo>
                  <a:cubicBezTo>
                    <a:pt x="1051" y="665"/>
                    <a:pt x="1051" y="669"/>
                    <a:pt x="1051" y="672"/>
                  </a:cubicBezTo>
                  <a:cubicBezTo>
                    <a:pt x="1051" y="675"/>
                    <a:pt x="1051" y="677"/>
                    <a:pt x="1051" y="680"/>
                  </a:cubicBezTo>
                  <a:cubicBezTo>
                    <a:pt x="1051" y="683"/>
                    <a:pt x="1051" y="687"/>
                    <a:pt x="1049" y="690"/>
                  </a:cubicBezTo>
                  <a:cubicBezTo>
                    <a:pt x="1047" y="693"/>
                    <a:pt x="1046" y="696"/>
                    <a:pt x="1044" y="700"/>
                  </a:cubicBezTo>
                  <a:cubicBezTo>
                    <a:pt x="1047" y="700"/>
                    <a:pt x="1049" y="702"/>
                    <a:pt x="1052" y="702"/>
                  </a:cubicBezTo>
                  <a:cubicBezTo>
                    <a:pt x="1056" y="702"/>
                    <a:pt x="1060" y="704"/>
                    <a:pt x="1064" y="703"/>
                  </a:cubicBezTo>
                  <a:cubicBezTo>
                    <a:pt x="1070" y="704"/>
                    <a:pt x="1076" y="703"/>
                    <a:pt x="1082" y="703"/>
                  </a:cubicBezTo>
                  <a:cubicBezTo>
                    <a:pt x="1089" y="703"/>
                    <a:pt x="1097" y="702"/>
                    <a:pt x="1105" y="700"/>
                  </a:cubicBezTo>
                  <a:cubicBezTo>
                    <a:pt x="1105" y="696"/>
                    <a:pt x="1105" y="691"/>
                    <a:pt x="1106" y="687"/>
                  </a:cubicBezTo>
                  <a:cubicBezTo>
                    <a:pt x="1106" y="681"/>
                    <a:pt x="1106" y="675"/>
                    <a:pt x="1106" y="669"/>
                  </a:cubicBezTo>
                  <a:cubicBezTo>
                    <a:pt x="1106" y="665"/>
                    <a:pt x="1106" y="660"/>
                    <a:pt x="1106" y="656"/>
                  </a:cubicBezTo>
                  <a:cubicBezTo>
                    <a:pt x="1106" y="650"/>
                    <a:pt x="1106" y="644"/>
                    <a:pt x="1106" y="638"/>
                  </a:cubicBezTo>
                  <a:cubicBezTo>
                    <a:pt x="1106" y="630"/>
                    <a:pt x="1106" y="623"/>
                    <a:pt x="1105" y="616"/>
                  </a:cubicBezTo>
                  <a:cubicBezTo>
                    <a:pt x="1105" y="610"/>
                    <a:pt x="1105" y="604"/>
                    <a:pt x="1105" y="599"/>
                  </a:cubicBezTo>
                  <a:cubicBezTo>
                    <a:pt x="1105" y="596"/>
                    <a:pt x="1106" y="593"/>
                    <a:pt x="1105" y="590"/>
                  </a:cubicBezTo>
                  <a:cubicBezTo>
                    <a:pt x="1105" y="585"/>
                    <a:pt x="1105" y="580"/>
                    <a:pt x="1104" y="574"/>
                  </a:cubicBezTo>
                  <a:cubicBezTo>
                    <a:pt x="1104" y="572"/>
                    <a:pt x="1104" y="570"/>
                    <a:pt x="1104" y="568"/>
                  </a:cubicBezTo>
                  <a:cubicBezTo>
                    <a:pt x="1103" y="564"/>
                    <a:pt x="1103" y="560"/>
                    <a:pt x="1102" y="556"/>
                  </a:cubicBezTo>
                  <a:cubicBezTo>
                    <a:pt x="1102" y="553"/>
                    <a:pt x="1101" y="549"/>
                    <a:pt x="1101" y="546"/>
                  </a:cubicBezTo>
                  <a:cubicBezTo>
                    <a:pt x="1101" y="544"/>
                    <a:pt x="1101" y="541"/>
                    <a:pt x="1100" y="539"/>
                  </a:cubicBezTo>
                  <a:cubicBezTo>
                    <a:pt x="1100" y="538"/>
                    <a:pt x="1100" y="537"/>
                    <a:pt x="1101" y="536"/>
                  </a:cubicBezTo>
                  <a:cubicBezTo>
                    <a:pt x="1102" y="534"/>
                    <a:pt x="1103" y="533"/>
                    <a:pt x="1104" y="531"/>
                  </a:cubicBezTo>
                  <a:cubicBezTo>
                    <a:pt x="1104" y="530"/>
                    <a:pt x="1105" y="529"/>
                    <a:pt x="1105" y="527"/>
                  </a:cubicBezTo>
                  <a:cubicBezTo>
                    <a:pt x="1107" y="528"/>
                    <a:pt x="1108" y="528"/>
                    <a:pt x="1108" y="529"/>
                  </a:cubicBezTo>
                  <a:cubicBezTo>
                    <a:pt x="1109" y="530"/>
                    <a:pt x="1110" y="530"/>
                    <a:pt x="1111" y="530"/>
                  </a:cubicBezTo>
                  <a:cubicBezTo>
                    <a:pt x="1115" y="531"/>
                    <a:pt x="1119" y="532"/>
                    <a:pt x="1123" y="532"/>
                  </a:cubicBezTo>
                  <a:cubicBezTo>
                    <a:pt x="1125" y="532"/>
                    <a:pt x="1127" y="532"/>
                    <a:pt x="1129" y="532"/>
                  </a:cubicBezTo>
                  <a:cubicBezTo>
                    <a:pt x="1127" y="528"/>
                    <a:pt x="1126" y="524"/>
                    <a:pt x="1125" y="521"/>
                  </a:cubicBezTo>
                  <a:cubicBezTo>
                    <a:pt x="1124" y="518"/>
                    <a:pt x="1123" y="515"/>
                    <a:pt x="1122" y="512"/>
                  </a:cubicBezTo>
                  <a:cubicBezTo>
                    <a:pt x="1121" y="508"/>
                    <a:pt x="1121" y="505"/>
                    <a:pt x="1119" y="501"/>
                  </a:cubicBezTo>
                  <a:cubicBezTo>
                    <a:pt x="1118" y="496"/>
                    <a:pt x="1115" y="491"/>
                    <a:pt x="1113" y="485"/>
                  </a:cubicBezTo>
                  <a:cubicBezTo>
                    <a:pt x="1113" y="484"/>
                    <a:pt x="1112" y="483"/>
                    <a:pt x="1112" y="482"/>
                  </a:cubicBezTo>
                  <a:cubicBezTo>
                    <a:pt x="1110" y="477"/>
                    <a:pt x="1107" y="473"/>
                    <a:pt x="1106" y="469"/>
                  </a:cubicBezTo>
                  <a:cubicBezTo>
                    <a:pt x="1104" y="465"/>
                    <a:pt x="1102" y="462"/>
                    <a:pt x="1100" y="459"/>
                  </a:cubicBezTo>
                  <a:close/>
                  <a:moveTo>
                    <a:pt x="395" y="701"/>
                  </a:moveTo>
                  <a:cubicBezTo>
                    <a:pt x="396" y="700"/>
                    <a:pt x="396" y="700"/>
                    <a:pt x="396" y="700"/>
                  </a:cubicBezTo>
                  <a:cubicBezTo>
                    <a:pt x="396" y="694"/>
                    <a:pt x="397" y="688"/>
                    <a:pt x="397" y="681"/>
                  </a:cubicBezTo>
                  <a:cubicBezTo>
                    <a:pt x="397" y="681"/>
                    <a:pt x="397" y="680"/>
                    <a:pt x="397" y="680"/>
                  </a:cubicBezTo>
                  <a:cubicBezTo>
                    <a:pt x="396" y="677"/>
                    <a:pt x="395" y="673"/>
                    <a:pt x="396" y="670"/>
                  </a:cubicBezTo>
                  <a:cubicBezTo>
                    <a:pt x="396" y="670"/>
                    <a:pt x="396" y="669"/>
                    <a:pt x="396" y="669"/>
                  </a:cubicBezTo>
                  <a:cubicBezTo>
                    <a:pt x="394" y="667"/>
                    <a:pt x="395" y="664"/>
                    <a:pt x="395" y="662"/>
                  </a:cubicBezTo>
                  <a:cubicBezTo>
                    <a:pt x="394" y="656"/>
                    <a:pt x="394" y="650"/>
                    <a:pt x="394" y="644"/>
                  </a:cubicBezTo>
                  <a:cubicBezTo>
                    <a:pt x="394" y="640"/>
                    <a:pt x="394" y="636"/>
                    <a:pt x="394" y="632"/>
                  </a:cubicBezTo>
                  <a:cubicBezTo>
                    <a:pt x="394" y="627"/>
                    <a:pt x="394" y="623"/>
                    <a:pt x="394" y="619"/>
                  </a:cubicBezTo>
                  <a:cubicBezTo>
                    <a:pt x="395" y="614"/>
                    <a:pt x="394" y="610"/>
                    <a:pt x="394" y="606"/>
                  </a:cubicBezTo>
                  <a:cubicBezTo>
                    <a:pt x="394" y="605"/>
                    <a:pt x="394" y="603"/>
                    <a:pt x="394" y="602"/>
                  </a:cubicBezTo>
                  <a:cubicBezTo>
                    <a:pt x="394" y="596"/>
                    <a:pt x="395" y="591"/>
                    <a:pt x="394" y="585"/>
                  </a:cubicBezTo>
                  <a:cubicBezTo>
                    <a:pt x="393" y="575"/>
                    <a:pt x="395" y="565"/>
                    <a:pt x="396" y="554"/>
                  </a:cubicBezTo>
                  <a:cubicBezTo>
                    <a:pt x="396" y="550"/>
                    <a:pt x="396" y="546"/>
                    <a:pt x="396" y="541"/>
                  </a:cubicBezTo>
                  <a:cubicBezTo>
                    <a:pt x="396" y="536"/>
                    <a:pt x="396" y="531"/>
                    <a:pt x="396" y="526"/>
                  </a:cubicBezTo>
                  <a:cubicBezTo>
                    <a:pt x="395" y="521"/>
                    <a:pt x="395" y="515"/>
                    <a:pt x="395" y="510"/>
                  </a:cubicBezTo>
                  <a:cubicBezTo>
                    <a:pt x="396" y="508"/>
                    <a:pt x="396" y="506"/>
                    <a:pt x="396" y="504"/>
                  </a:cubicBezTo>
                  <a:cubicBezTo>
                    <a:pt x="396" y="503"/>
                    <a:pt x="397" y="502"/>
                    <a:pt x="396" y="501"/>
                  </a:cubicBezTo>
                  <a:cubicBezTo>
                    <a:pt x="395" y="497"/>
                    <a:pt x="396" y="492"/>
                    <a:pt x="395" y="488"/>
                  </a:cubicBezTo>
                  <a:cubicBezTo>
                    <a:pt x="394" y="484"/>
                    <a:pt x="395" y="479"/>
                    <a:pt x="395" y="475"/>
                  </a:cubicBezTo>
                  <a:cubicBezTo>
                    <a:pt x="395" y="471"/>
                    <a:pt x="395" y="468"/>
                    <a:pt x="395" y="464"/>
                  </a:cubicBezTo>
                  <a:cubicBezTo>
                    <a:pt x="395" y="461"/>
                    <a:pt x="396" y="458"/>
                    <a:pt x="394" y="455"/>
                  </a:cubicBezTo>
                  <a:cubicBezTo>
                    <a:pt x="393" y="455"/>
                    <a:pt x="392" y="455"/>
                    <a:pt x="391" y="455"/>
                  </a:cubicBezTo>
                  <a:cubicBezTo>
                    <a:pt x="387" y="455"/>
                    <a:pt x="384" y="456"/>
                    <a:pt x="381" y="456"/>
                  </a:cubicBezTo>
                  <a:cubicBezTo>
                    <a:pt x="374" y="455"/>
                    <a:pt x="367" y="455"/>
                    <a:pt x="359" y="455"/>
                  </a:cubicBezTo>
                  <a:cubicBezTo>
                    <a:pt x="353" y="455"/>
                    <a:pt x="347" y="455"/>
                    <a:pt x="340" y="454"/>
                  </a:cubicBezTo>
                  <a:cubicBezTo>
                    <a:pt x="336" y="454"/>
                    <a:pt x="332" y="454"/>
                    <a:pt x="328" y="454"/>
                  </a:cubicBezTo>
                  <a:cubicBezTo>
                    <a:pt x="324" y="454"/>
                    <a:pt x="320" y="454"/>
                    <a:pt x="317" y="454"/>
                  </a:cubicBezTo>
                  <a:cubicBezTo>
                    <a:pt x="315" y="454"/>
                    <a:pt x="313" y="454"/>
                    <a:pt x="311" y="452"/>
                  </a:cubicBezTo>
                  <a:cubicBezTo>
                    <a:pt x="311" y="452"/>
                    <a:pt x="310" y="452"/>
                    <a:pt x="310" y="452"/>
                  </a:cubicBezTo>
                  <a:cubicBezTo>
                    <a:pt x="309" y="451"/>
                    <a:pt x="308" y="451"/>
                    <a:pt x="307" y="451"/>
                  </a:cubicBezTo>
                  <a:cubicBezTo>
                    <a:pt x="307" y="450"/>
                    <a:pt x="307" y="450"/>
                    <a:pt x="307" y="449"/>
                  </a:cubicBezTo>
                  <a:cubicBezTo>
                    <a:pt x="307" y="446"/>
                    <a:pt x="308" y="443"/>
                    <a:pt x="308" y="439"/>
                  </a:cubicBezTo>
                  <a:cubicBezTo>
                    <a:pt x="308" y="434"/>
                    <a:pt x="308" y="428"/>
                    <a:pt x="308" y="423"/>
                  </a:cubicBezTo>
                  <a:cubicBezTo>
                    <a:pt x="308" y="419"/>
                    <a:pt x="309" y="415"/>
                    <a:pt x="307" y="412"/>
                  </a:cubicBezTo>
                  <a:cubicBezTo>
                    <a:pt x="306" y="411"/>
                    <a:pt x="307" y="410"/>
                    <a:pt x="308" y="410"/>
                  </a:cubicBezTo>
                  <a:cubicBezTo>
                    <a:pt x="311" y="409"/>
                    <a:pt x="313" y="408"/>
                    <a:pt x="315" y="409"/>
                  </a:cubicBezTo>
                  <a:cubicBezTo>
                    <a:pt x="316" y="410"/>
                    <a:pt x="318" y="409"/>
                    <a:pt x="319" y="410"/>
                  </a:cubicBezTo>
                  <a:cubicBezTo>
                    <a:pt x="329" y="410"/>
                    <a:pt x="339" y="410"/>
                    <a:pt x="349" y="410"/>
                  </a:cubicBezTo>
                  <a:cubicBezTo>
                    <a:pt x="355" y="410"/>
                    <a:pt x="362" y="410"/>
                    <a:pt x="368" y="410"/>
                  </a:cubicBezTo>
                  <a:cubicBezTo>
                    <a:pt x="381" y="410"/>
                    <a:pt x="394" y="411"/>
                    <a:pt x="407" y="411"/>
                  </a:cubicBezTo>
                  <a:cubicBezTo>
                    <a:pt x="414" y="411"/>
                    <a:pt x="422" y="411"/>
                    <a:pt x="429" y="411"/>
                  </a:cubicBezTo>
                  <a:cubicBezTo>
                    <a:pt x="430" y="411"/>
                    <a:pt x="431" y="411"/>
                    <a:pt x="433" y="410"/>
                  </a:cubicBezTo>
                  <a:cubicBezTo>
                    <a:pt x="427" y="403"/>
                    <a:pt x="423" y="397"/>
                    <a:pt x="418" y="390"/>
                  </a:cubicBezTo>
                  <a:cubicBezTo>
                    <a:pt x="415" y="390"/>
                    <a:pt x="412" y="390"/>
                    <a:pt x="410" y="391"/>
                  </a:cubicBezTo>
                  <a:cubicBezTo>
                    <a:pt x="405" y="391"/>
                    <a:pt x="401" y="392"/>
                    <a:pt x="396" y="393"/>
                  </a:cubicBezTo>
                  <a:cubicBezTo>
                    <a:pt x="395" y="394"/>
                    <a:pt x="395" y="394"/>
                    <a:pt x="394" y="396"/>
                  </a:cubicBezTo>
                  <a:cubicBezTo>
                    <a:pt x="394" y="398"/>
                    <a:pt x="392" y="400"/>
                    <a:pt x="389" y="400"/>
                  </a:cubicBezTo>
                  <a:cubicBezTo>
                    <a:pt x="386" y="400"/>
                    <a:pt x="383" y="400"/>
                    <a:pt x="380" y="400"/>
                  </a:cubicBezTo>
                  <a:cubicBezTo>
                    <a:pt x="375" y="399"/>
                    <a:pt x="369" y="399"/>
                    <a:pt x="363" y="398"/>
                  </a:cubicBezTo>
                  <a:cubicBezTo>
                    <a:pt x="360" y="398"/>
                    <a:pt x="357" y="398"/>
                    <a:pt x="354" y="398"/>
                  </a:cubicBezTo>
                  <a:cubicBezTo>
                    <a:pt x="347" y="397"/>
                    <a:pt x="341" y="396"/>
                    <a:pt x="334" y="396"/>
                  </a:cubicBezTo>
                  <a:cubicBezTo>
                    <a:pt x="330" y="395"/>
                    <a:pt x="326" y="395"/>
                    <a:pt x="322" y="394"/>
                  </a:cubicBezTo>
                  <a:cubicBezTo>
                    <a:pt x="320" y="394"/>
                    <a:pt x="318" y="393"/>
                    <a:pt x="316" y="393"/>
                  </a:cubicBezTo>
                  <a:cubicBezTo>
                    <a:pt x="306" y="392"/>
                    <a:pt x="295" y="391"/>
                    <a:pt x="284" y="390"/>
                  </a:cubicBezTo>
                  <a:cubicBezTo>
                    <a:pt x="276" y="388"/>
                    <a:pt x="268" y="386"/>
                    <a:pt x="261" y="382"/>
                  </a:cubicBezTo>
                  <a:cubicBezTo>
                    <a:pt x="255" y="379"/>
                    <a:pt x="248" y="376"/>
                    <a:pt x="243" y="371"/>
                  </a:cubicBezTo>
                  <a:cubicBezTo>
                    <a:pt x="239" y="368"/>
                    <a:pt x="235" y="365"/>
                    <a:pt x="230" y="362"/>
                  </a:cubicBezTo>
                  <a:cubicBezTo>
                    <a:pt x="230" y="361"/>
                    <a:pt x="229" y="361"/>
                    <a:pt x="228" y="360"/>
                  </a:cubicBezTo>
                  <a:cubicBezTo>
                    <a:pt x="226" y="359"/>
                    <a:pt x="224" y="358"/>
                    <a:pt x="221" y="356"/>
                  </a:cubicBezTo>
                  <a:cubicBezTo>
                    <a:pt x="221" y="358"/>
                    <a:pt x="220" y="359"/>
                    <a:pt x="220" y="360"/>
                  </a:cubicBezTo>
                  <a:cubicBezTo>
                    <a:pt x="220" y="362"/>
                    <a:pt x="220" y="364"/>
                    <a:pt x="219" y="366"/>
                  </a:cubicBezTo>
                  <a:cubicBezTo>
                    <a:pt x="218" y="371"/>
                    <a:pt x="217" y="375"/>
                    <a:pt x="216" y="380"/>
                  </a:cubicBezTo>
                  <a:cubicBezTo>
                    <a:pt x="215" y="385"/>
                    <a:pt x="214" y="391"/>
                    <a:pt x="213" y="397"/>
                  </a:cubicBezTo>
                  <a:cubicBezTo>
                    <a:pt x="211" y="402"/>
                    <a:pt x="210" y="408"/>
                    <a:pt x="208" y="413"/>
                  </a:cubicBezTo>
                  <a:cubicBezTo>
                    <a:pt x="206" y="420"/>
                    <a:pt x="205" y="427"/>
                    <a:pt x="201" y="433"/>
                  </a:cubicBezTo>
                  <a:cubicBezTo>
                    <a:pt x="200" y="433"/>
                    <a:pt x="200" y="434"/>
                    <a:pt x="200" y="435"/>
                  </a:cubicBezTo>
                  <a:cubicBezTo>
                    <a:pt x="201" y="435"/>
                    <a:pt x="202" y="435"/>
                    <a:pt x="203" y="435"/>
                  </a:cubicBezTo>
                  <a:cubicBezTo>
                    <a:pt x="210" y="436"/>
                    <a:pt x="218" y="435"/>
                    <a:pt x="225" y="436"/>
                  </a:cubicBezTo>
                  <a:cubicBezTo>
                    <a:pt x="231" y="436"/>
                    <a:pt x="237" y="437"/>
                    <a:pt x="243" y="437"/>
                  </a:cubicBezTo>
                  <a:cubicBezTo>
                    <a:pt x="248" y="438"/>
                    <a:pt x="253" y="438"/>
                    <a:pt x="258" y="439"/>
                  </a:cubicBezTo>
                  <a:cubicBezTo>
                    <a:pt x="261" y="439"/>
                    <a:pt x="263" y="440"/>
                    <a:pt x="266" y="440"/>
                  </a:cubicBezTo>
                  <a:cubicBezTo>
                    <a:pt x="269" y="441"/>
                    <a:pt x="271" y="442"/>
                    <a:pt x="274" y="443"/>
                  </a:cubicBezTo>
                  <a:cubicBezTo>
                    <a:pt x="277" y="444"/>
                    <a:pt x="280" y="445"/>
                    <a:pt x="283" y="446"/>
                  </a:cubicBezTo>
                  <a:cubicBezTo>
                    <a:pt x="290" y="448"/>
                    <a:pt x="298" y="451"/>
                    <a:pt x="306" y="454"/>
                  </a:cubicBezTo>
                  <a:cubicBezTo>
                    <a:pt x="308" y="454"/>
                    <a:pt x="310" y="455"/>
                    <a:pt x="312" y="456"/>
                  </a:cubicBezTo>
                  <a:cubicBezTo>
                    <a:pt x="317" y="458"/>
                    <a:pt x="321" y="461"/>
                    <a:pt x="325" y="463"/>
                  </a:cubicBezTo>
                  <a:cubicBezTo>
                    <a:pt x="327" y="464"/>
                    <a:pt x="328" y="464"/>
                    <a:pt x="330" y="465"/>
                  </a:cubicBezTo>
                  <a:cubicBezTo>
                    <a:pt x="332" y="466"/>
                    <a:pt x="333" y="467"/>
                    <a:pt x="335" y="468"/>
                  </a:cubicBezTo>
                  <a:cubicBezTo>
                    <a:pt x="337" y="469"/>
                    <a:pt x="339" y="471"/>
                    <a:pt x="342" y="472"/>
                  </a:cubicBezTo>
                  <a:cubicBezTo>
                    <a:pt x="347" y="473"/>
                    <a:pt x="350" y="476"/>
                    <a:pt x="353" y="480"/>
                  </a:cubicBezTo>
                  <a:cubicBezTo>
                    <a:pt x="355" y="484"/>
                    <a:pt x="358" y="488"/>
                    <a:pt x="359" y="492"/>
                  </a:cubicBezTo>
                  <a:cubicBezTo>
                    <a:pt x="359" y="495"/>
                    <a:pt x="360" y="497"/>
                    <a:pt x="361" y="499"/>
                  </a:cubicBezTo>
                  <a:cubicBezTo>
                    <a:pt x="364" y="503"/>
                    <a:pt x="365" y="507"/>
                    <a:pt x="366" y="511"/>
                  </a:cubicBezTo>
                  <a:cubicBezTo>
                    <a:pt x="369" y="520"/>
                    <a:pt x="371" y="529"/>
                    <a:pt x="372" y="539"/>
                  </a:cubicBezTo>
                  <a:cubicBezTo>
                    <a:pt x="372" y="541"/>
                    <a:pt x="373" y="542"/>
                    <a:pt x="373" y="544"/>
                  </a:cubicBezTo>
                  <a:cubicBezTo>
                    <a:pt x="374" y="547"/>
                    <a:pt x="375" y="550"/>
                    <a:pt x="375" y="553"/>
                  </a:cubicBezTo>
                  <a:cubicBezTo>
                    <a:pt x="376" y="558"/>
                    <a:pt x="377" y="563"/>
                    <a:pt x="377" y="568"/>
                  </a:cubicBezTo>
                  <a:cubicBezTo>
                    <a:pt x="378" y="572"/>
                    <a:pt x="379" y="576"/>
                    <a:pt x="379" y="580"/>
                  </a:cubicBezTo>
                  <a:cubicBezTo>
                    <a:pt x="380" y="586"/>
                    <a:pt x="381" y="592"/>
                    <a:pt x="381" y="597"/>
                  </a:cubicBezTo>
                  <a:cubicBezTo>
                    <a:pt x="382" y="602"/>
                    <a:pt x="382" y="607"/>
                    <a:pt x="383" y="612"/>
                  </a:cubicBezTo>
                  <a:cubicBezTo>
                    <a:pt x="383" y="612"/>
                    <a:pt x="383" y="613"/>
                    <a:pt x="383" y="614"/>
                  </a:cubicBezTo>
                  <a:cubicBezTo>
                    <a:pt x="383" y="617"/>
                    <a:pt x="384" y="620"/>
                    <a:pt x="384" y="623"/>
                  </a:cubicBezTo>
                  <a:cubicBezTo>
                    <a:pt x="385" y="631"/>
                    <a:pt x="386" y="640"/>
                    <a:pt x="387" y="648"/>
                  </a:cubicBezTo>
                  <a:cubicBezTo>
                    <a:pt x="387" y="650"/>
                    <a:pt x="388" y="653"/>
                    <a:pt x="388" y="656"/>
                  </a:cubicBezTo>
                  <a:cubicBezTo>
                    <a:pt x="389" y="661"/>
                    <a:pt x="389" y="667"/>
                    <a:pt x="390" y="672"/>
                  </a:cubicBezTo>
                  <a:cubicBezTo>
                    <a:pt x="391" y="676"/>
                    <a:pt x="392" y="679"/>
                    <a:pt x="392" y="683"/>
                  </a:cubicBezTo>
                  <a:cubicBezTo>
                    <a:pt x="393" y="684"/>
                    <a:pt x="394" y="685"/>
                    <a:pt x="394" y="687"/>
                  </a:cubicBezTo>
                  <a:cubicBezTo>
                    <a:pt x="395" y="689"/>
                    <a:pt x="395" y="689"/>
                    <a:pt x="393" y="690"/>
                  </a:cubicBezTo>
                  <a:cubicBezTo>
                    <a:pt x="390" y="692"/>
                    <a:pt x="387" y="693"/>
                    <a:pt x="383" y="695"/>
                  </a:cubicBezTo>
                  <a:cubicBezTo>
                    <a:pt x="387" y="697"/>
                    <a:pt x="391" y="699"/>
                    <a:pt x="395" y="701"/>
                  </a:cubicBezTo>
                  <a:close/>
                  <a:moveTo>
                    <a:pt x="398" y="455"/>
                  </a:moveTo>
                  <a:cubicBezTo>
                    <a:pt x="399" y="459"/>
                    <a:pt x="400" y="463"/>
                    <a:pt x="398" y="467"/>
                  </a:cubicBezTo>
                  <a:cubicBezTo>
                    <a:pt x="398" y="467"/>
                    <a:pt x="398" y="467"/>
                    <a:pt x="398" y="468"/>
                  </a:cubicBezTo>
                  <a:cubicBezTo>
                    <a:pt x="398" y="470"/>
                    <a:pt x="398" y="472"/>
                    <a:pt x="398" y="475"/>
                  </a:cubicBezTo>
                  <a:cubicBezTo>
                    <a:pt x="398" y="481"/>
                    <a:pt x="398" y="488"/>
                    <a:pt x="399" y="494"/>
                  </a:cubicBezTo>
                  <a:cubicBezTo>
                    <a:pt x="399" y="496"/>
                    <a:pt x="400" y="497"/>
                    <a:pt x="399" y="498"/>
                  </a:cubicBezTo>
                  <a:cubicBezTo>
                    <a:pt x="398" y="499"/>
                    <a:pt x="398" y="500"/>
                    <a:pt x="399" y="500"/>
                  </a:cubicBezTo>
                  <a:cubicBezTo>
                    <a:pt x="399" y="503"/>
                    <a:pt x="399" y="506"/>
                    <a:pt x="399" y="509"/>
                  </a:cubicBezTo>
                  <a:cubicBezTo>
                    <a:pt x="399" y="514"/>
                    <a:pt x="399" y="518"/>
                    <a:pt x="399" y="523"/>
                  </a:cubicBezTo>
                  <a:cubicBezTo>
                    <a:pt x="400" y="531"/>
                    <a:pt x="399" y="539"/>
                    <a:pt x="399" y="546"/>
                  </a:cubicBezTo>
                  <a:cubicBezTo>
                    <a:pt x="400" y="548"/>
                    <a:pt x="399" y="550"/>
                    <a:pt x="399" y="551"/>
                  </a:cubicBezTo>
                  <a:cubicBezTo>
                    <a:pt x="399" y="555"/>
                    <a:pt x="399" y="559"/>
                    <a:pt x="399" y="562"/>
                  </a:cubicBezTo>
                  <a:cubicBezTo>
                    <a:pt x="399" y="563"/>
                    <a:pt x="398" y="565"/>
                    <a:pt x="398" y="566"/>
                  </a:cubicBezTo>
                  <a:cubicBezTo>
                    <a:pt x="398" y="570"/>
                    <a:pt x="398" y="574"/>
                    <a:pt x="398" y="577"/>
                  </a:cubicBezTo>
                  <a:cubicBezTo>
                    <a:pt x="399" y="583"/>
                    <a:pt x="397" y="589"/>
                    <a:pt x="398" y="595"/>
                  </a:cubicBezTo>
                  <a:cubicBezTo>
                    <a:pt x="398" y="600"/>
                    <a:pt x="398" y="605"/>
                    <a:pt x="398" y="610"/>
                  </a:cubicBezTo>
                  <a:cubicBezTo>
                    <a:pt x="398" y="615"/>
                    <a:pt x="398" y="620"/>
                    <a:pt x="398" y="626"/>
                  </a:cubicBezTo>
                  <a:cubicBezTo>
                    <a:pt x="398" y="626"/>
                    <a:pt x="398" y="627"/>
                    <a:pt x="398" y="628"/>
                  </a:cubicBezTo>
                  <a:cubicBezTo>
                    <a:pt x="398" y="631"/>
                    <a:pt x="398" y="633"/>
                    <a:pt x="398" y="636"/>
                  </a:cubicBezTo>
                  <a:cubicBezTo>
                    <a:pt x="398" y="642"/>
                    <a:pt x="398" y="648"/>
                    <a:pt x="399" y="654"/>
                  </a:cubicBezTo>
                  <a:cubicBezTo>
                    <a:pt x="399" y="658"/>
                    <a:pt x="398" y="662"/>
                    <a:pt x="400" y="666"/>
                  </a:cubicBezTo>
                  <a:cubicBezTo>
                    <a:pt x="400" y="666"/>
                    <a:pt x="400" y="666"/>
                    <a:pt x="400" y="667"/>
                  </a:cubicBezTo>
                  <a:cubicBezTo>
                    <a:pt x="400" y="669"/>
                    <a:pt x="400" y="670"/>
                    <a:pt x="400" y="672"/>
                  </a:cubicBezTo>
                  <a:cubicBezTo>
                    <a:pt x="400" y="679"/>
                    <a:pt x="400" y="685"/>
                    <a:pt x="400" y="692"/>
                  </a:cubicBezTo>
                  <a:cubicBezTo>
                    <a:pt x="400" y="694"/>
                    <a:pt x="399" y="696"/>
                    <a:pt x="400" y="697"/>
                  </a:cubicBezTo>
                  <a:cubicBezTo>
                    <a:pt x="401" y="698"/>
                    <a:pt x="400" y="698"/>
                    <a:pt x="400" y="699"/>
                  </a:cubicBezTo>
                  <a:cubicBezTo>
                    <a:pt x="400" y="703"/>
                    <a:pt x="400" y="707"/>
                    <a:pt x="399" y="711"/>
                  </a:cubicBezTo>
                  <a:cubicBezTo>
                    <a:pt x="399" y="714"/>
                    <a:pt x="400" y="718"/>
                    <a:pt x="399" y="721"/>
                  </a:cubicBezTo>
                  <a:cubicBezTo>
                    <a:pt x="399" y="726"/>
                    <a:pt x="399" y="731"/>
                    <a:pt x="400" y="735"/>
                  </a:cubicBezTo>
                  <a:cubicBezTo>
                    <a:pt x="400" y="735"/>
                    <a:pt x="400" y="736"/>
                    <a:pt x="400" y="736"/>
                  </a:cubicBezTo>
                  <a:cubicBezTo>
                    <a:pt x="400" y="739"/>
                    <a:pt x="400" y="743"/>
                    <a:pt x="400" y="746"/>
                  </a:cubicBezTo>
                  <a:cubicBezTo>
                    <a:pt x="400" y="750"/>
                    <a:pt x="401" y="754"/>
                    <a:pt x="401" y="758"/>
                  </a:cubicBezTo>
                  <a:cubicBezTo>
                    <a:pt x="400" y="761"/>
                    <a:pt x="401" y="763"/>
                    <a:pt x="402" y="766"/>
                  </a:cubicBezTo>
                  <a:cubicBezTo>
                    <a:pt x="414" y="765"/>
                    <a:pt x="426" y="766"/>
                    <a:pt x="439" y="765"/>
                  </a:cubicBezTo>
                  <a:cubicBezTo>
                    <a:pt x="439" y="761"/>
                    <a:pt x="439" y="758"/>
                    <a:pt x="440" y="755"/>
                  </a:cubicBezTo>
                  <a:cubicBezTo>
                    <a:pt x="440" y="754"/>
                    <a:pt x="439" y="753"/>
                    <a:pt x="439" y="752"/>
                  </a:cubicBezTo>
                  <a:cubicBezTo>
                    <a:pt x="438" y="751"/>
                    <a:pt x="437" y="749"/>
                    <a:pt x="439" y="748"/>
                  </a:cubicBezTo>
                  <a:cubicBezTo>
                    <a:pt x="439" y="747"/>
                    <a:pt x="439" y="746"/>
                    <a:pt x="439" y="746"/>
                  </a:cubicBezTo>
                  <a:cubicBezTo>
                    <a:pt x="439" y="740"/>
                    <a:pt x="440" y="734"/>
                    <a:pt x="440" y="729"/>
                  </a:cubicBezTo>
                  <a:cubicBezTo>
                    <a:pt x="440" y="726"/>
                    <a:pt x="440" y="723"/>
                    <a:pt x="440" y="719"/>
                  </a:cubicBezTo>
                  <a:cubicBezTo>
                    <a:pt x="440" y="716"/>
                    <a:pt x="439" y="712"/>
                    <a:pt x="439" y="708"/>
                  </a:cubicBezTo>
                  <a:cubicBezTo>
                    <a:pt x="439" y="702"/>
                    <a:pt x="440" y="696"/>
                    <a:pt x="440" y="691"/>
                  </a:cubicBezTo>
                  <a:cubicBezTo>
                    <a:pt x="440" y="686"/>
                    <a:pt x="439" y="682"/>
                    <a:pt x="439" y="678"/>
                  </a:cubicBezTo>
                  <a:cubicBezTo>
                    <a:pt x="439" y="675"/>
                    <a:pt x="440" y="671"/>
                    <a:pt x="439" y="668"/>
                  </a:cubicBezTo>
                  <a:cubicBezTo>
                    <a:pt x="439" y="665"/>
                    <a:pt x="440" y="662"/>
                    <a:pt x="439" y="659"/>
                  </a:cubicBezTo>
                  <a:cubicBezTo>
                    <a:pt x="439" y="655"/>
                    <a:pt x="440" y="651"/>
                    <a:pt x="440" y="648"/>
                  </a:cubicBezTo>
                  <a:cubicBezTo>
                    <a:pt x="440" y="646"/>
                    <a:pt x="439" y="644"/>
                    <a:pt x="439" y="643"/>
                  </a:cubicBezTo>
                  <a:cubicBezTo>
                    <a:pt x="439" y="640"/>
                    <a:pt x="439" y="636"/>
                    <a:pt x="439" y="633"/>
                  </a:cubicBezTo>
                  <a:cubicBezTo>
                    <a:pt x="439" y="626"/>
                    <a:pt x="438" y="619"/>
                    <a:pt x="438" y="612"/>
                  </a:cubicBezTo>
                  <a:cubicBezTo>
                    <a:pt x="438" y="612"/>
                    <a:pt x="438" y="611"/>
                    <a:pt x="438" y="611"/>
                  </a:cubicBezTo>
                  <a:cubicBezTo>
                    <a:pt x="438" y="602"/>
                    <a:pt x="438" y="592"/>
                    <a:pt x="438" y="583"/>
                  </a:cubicBezTo>
                  <a:cubicBezTo>
                    <a:pt x="438" y="575"/>
                    <a:pt x="438" y="567"/>
                    <a:pt x="438" y="560"/>
                  </a:cubicBezTo>
                  <a:cubicBezTo>
                    <a:pt x="438" y="557"/>
                    <a:pt x="439" y="554"/>
                    <a:pt x="439" y="551"/>
                  </a:cubicBezTo>
                  <a:cubicBezTo>
                    <a:pt x="439" y="547"/>
                    <a:pt x="439" y="543"/>
                    <a:pt x="440" y="539"/>
                  </a:cubicBezTo>
                  <a:cubicBezTo>
                    <a:pt x="440" y="535"/>
                    <a:pt x="440" y="531"/>
                    <a:pt x="441" y="527"/>
                  </a:cubicBezTo>
                  <a:cubicBezTo>
                    <a:pt x="441" y="521"/>
                    <a:pt x="442" y="516"/>
                    <a:pt x="442" y="511"/>
                  </a:cubicBezTo>
                  <a:cubicBezTo>
                    <a:pt x="443" y="504"/>
                    <a:pt x="442" y="498"/>
                    <a:pt x="442" y="491"/>
                  </a:cubicBezTo>
                  <a:cubicBezTo>
                    <a:pt x="442" y="488"/>
                    <a:pt x="442" y="485"/>
                    <a:pt x="442" y="481"/>
                  </a:cubicBezTo>
                  <a:cubicBezTo>
                    <a:pt x="442" y="476"/>
                    <a:pt x="442" y="471"/>
                    <a:pt x="442" y="466"/>
                  </a:cubicBezTo>
                  <a:cubicBezTo>
                    <a:pt x="442" y="462"/>
                    <a:pt x="444" y="459"/>
                    <a:pt x="443" y="455"/>
                  </a:cubicBezTo>
                  <a:cubicBezTo>
                    <a:pt x="428" y="454"/>
                    <a:pt x="413" y="455"/>
                    <a:pt x="398" y="455"/>
                  </a:cubicBezTo>
                  <a:close/>
                  <a:moveTo>
                    <a:pt x="934" y="767"/>
                  </a:moveTo>
                  <a:cubicBezTo>
                    <a:pt x="935" y="761"/>
                    <a:pt x="935" y="756"/>
                    <a:pt x="935" y="751"/>
                  </a:cubicBezTo>
                  <a:cubicBezTo>
                    <a:pt x="935" y="748"/>
                    <a:pt x="935" y="745"/>
                    <a:pt x="935" y="742"/>
                  </a:cubicBezTo>
                  <a:cubicBezTo>
                    <a:pt x="935" y="742"/>
                    <a:pt x="935" y="741"/>
                    <a:pt x="935" y="740"/>
                  </a:cubicBezTo>
                  <a:cubicBezTo>
                    <a:pt x="936" y="732"/>
                    <a:pt x="936" y="723"/>
                    <a:pt x="936" y="715"/>
                  </a:cubicBezTo>
                  <a:cubicBezTo>
                    <a:pt x="936" y="713"/>
                    <a:pt x="936" y="710"/>
                    <a:pt x="936" y="708"/>
                  </a:cubicBezTo>
                  <a:cubicBezTo>
                    <a:pt x="936" y="704"/>
                    <a:pt x="936" y="701"/>
                    <a:pt x="936" y="697"/>
                  </a:cubicBezTo>
                  <a:cubicBezTo>
                    <a:pt x="936" y="696"/>
                    <a:pt x="936" y="694"/>
                    <a:pt x="936" y="693"/>
                  </a:cubicBezTo>
                  <a:cubicBezTo>
                    <a:pt x="937" y="686"/>
                    <a:pt x="936" y="679"/>
                    <a:pt x="937" y="672"/>
                  </a:cubicBezTo>
                  <a:cubicBezTo>
                    <a:pt x="937" y="667"/>
                    <a:pt x="937" y="661"/>
                    <a:pt x="937" y="656"/>
                  </a:cubicBezTo>
                  <a:cubicBezTo>
                    <a:pt x="937" y="650"/>
                    <a:pt x="937" y="644"/>
                    <a:pt x="937" y="637"/>
                  </a:cubicBezTo>
                  <a:cubicBezTo>
                    <a:pt x="937" y="634"/>
                    <a:pt x="937" y="631"/>
                    <a:pt x="937" y="628"/>
                  </a:cubicBezTo>
                  <a:cubicBezTo>
                    <a:pt x="937" y="625"/>
                    <a:pt x="937" y="621"/>
                    <a:pt x="936" y="618"/>
                  </a:cubicBezTo>
                  <a:cubicBezTo>
                    <a:pt x="936" y="609"/>
                    <a:pt x="936" y="600"/>
                    <a:pt x="936" y="591"/>
                  </a:cubicBezTo>
                  <a:cubicBezTo>
                    <a:pt x="936" y="589"/>
                    <a:pt x="936" y="588"/>
                    <a:pt x="936" y="586"/>
                  </a:cubicBezTo>
                  <a:cubicBezTo>
                    <a:pt x="935" y="579"/>
                    <a:pt x="935" y="573"/>
                    <a:pt x="935" y="567"/>
                  </a:cubicBezTo>
                  <a:cubicBezTo>
                    <a:pt x="935" y="559"/>
                    <a:pt x="934" y="552"/>
                    <a:pt x="934" y="544"/>
                  </a:cubicBezTo>
                  <a:cubicBezTo>
                    <a:pt x="934" y="536"/>
                    <a:pt x="934" y="528"/>
                    <a:pt x="935" y="520"/>
                  </a:cubicBezTo>
                  <a:cubicBezTo>
                    <a:pt x="935" y="517"/>
                    <a:pt x="935" y="514"/>
                    <a:pt x="935" y="511"/>
                  </a:cubicBezTo>
                  <a:cubicBezTo>
                    <a:pt x="935" y="505"/>
                    <a:pt x="935" y="500"/>
                    <a:pt x="936" y="495"/>
                  </a:cubicBezTo>
                  <a:cubicBezTo>
                    <a:pt x="936" y="490"/>
                    <a:pt x="937" y="485"/>
                    <a:pt x="936" y="480"/>
                  </a:cubicBezTo>
                  <a:cubicBezTo>
                    <a:pt x="936" y="478"/>
                    <a:pt x="936" y="475"/>
                    <a:pt x="936" y="473"/>
                  </a:cubicBezTo>
                  <a:cubicBezTo>
                    <a:pt x="936" y="469"/>
                    <a:pt x="936" y="464"/>
                    <a:pt x="936" y="459"/>
                  </a:cubicBezTo>
                  <a:cubicBezTo>
                    <a:pt x="933" y="459"/>
                    <a:pt x="930" y="459"/>
                    <a:pt x="926" y="459"/>
                  </a:cubicBezTo>
                  <a:cubicBezTo>
                    <a:pt x="918" y="459"/>
                    <a:pt x="909" y="459"/>
                    <a:pt x="900" y="459"/>
                  </a:cubicBezTo>
                  <a:cubicBezTo>
                    <a:pt x="899" y="459"/>
                    <a:pt x="899" y="459"/>
                    <a:pt x="898" y="459"/>
                  </a:cubicBezTo>
                  <a:cubicBezTo>
                    <a:pt x="898" y="461"/>
                    <a:pt x="898" y="462"/>
                    <a:pt x="898" y="463"/>
                  </a:cubicBezTo>
                  <a:cubicBezTo>
                    <a:pt x="898" y="464"/>
                    <a:pt x="898" y="465"/>
                    <a:pt x="898" y="467"/>
                  </a:cubicBezTo>
                  <a:cubicBezTo>
                    <a:pt x="898" y="470"/>
                    <a:pt x="897" y="474"/>
                    <a:pt x="897" y="478"/>
                  </a:cubicBezTo>
                  <a:cubicBezTo>
                    <a:pt x="897" y="481"/>
                    <a:pt x="897" y="485"/>
                    <a:pt x="896" y="489"/>
                  </a:cubicBezTo>
                  <a:cubicBezTo>
                    <a:pt x="896" y="491"/>
                    <a:pt x="896" y="493"/>
                    <a:pt x="897" y="495"/>
                  </a:cubicBezTo>
                  <a:cubicBezTo>
                    <a:pt x="897" y="495"/>
                    <a:pt x="897" y="496"/>
                    <a:pt x="897" y="497"/>
                  </a:cubicBezTo>
                  <a:cubicBezTo>
                    <a:pt x="896" y="502"/>
                    <a:pt x="896" y="507"/>
                    <a:pt x="896" y="512"/>
                  </a:cubicBezTo>
                  <a:cubicBezTo>
                    <a:pt x="896" y="515"/>
                    <a:pt x="896" y="519"/>
                    <a:pt x="896" y="522"/>
                  </a:cubicBezTo>
                  <a:cubicBezTo>
                    <a:pt x="895" y="527"/>
                    <a:pt x="896" y="532"/>
                    <a:pt x="896" y="537"/>
                  </a:cubicBezTo>
                  <a:cubicBezTo>
                    <a:pt x="895" y="541"/>
                    <a:pt x="896" y="545"/>
                    <a:pt x="895" y="549"/>
                  </a:cubicBezTo>
                  <a:cubicBezTo>
                    <a:pt x="895" y="551"/>
                    <a:pt x="895" y="553"/>
                    <a:pt x="895" y="555"/>
                  </a:cubicBezTo>
                  <a:cubicBezTo>
                    <a:pt x="896" y="557"/>
                    <a:pt x="896" y="559"/>
                    <a:pt x="896" y="561"/>
                  </a:cubicBezTo>
                  <a:cubicBezTo>
                    <a:pt x="896" y="562"/>
                    <a:pt x="895" y="562"/>
                    <a:pt x="895" y="563"/>
                  </a:cubicBezTo>
                  <a:cubicBezTo>
                    <a:pt x="896" y="566"/>
                    <a:pt x="896" y="570"/>
                    <a:pt x="896" y="574"/>
                  </a:cubicBezTo>
                  <a:cubicBezTo>
                    <a:pt x="896" y="578"/>
                    <a:pt x="896" y="583"/>
                    <a:pt x="895" y="587"/>
                  </a:cubicBezTo>
                  <a:cubicBezTo>
                    <a:pt x="895" y="595"/>
                    <a:pt x="895" y="603"/>
                    <a:pt x="895" y="611"/>
                  </a:cubicBezTo>
                  <a:cubicBezTo>
                    <a:pt x="894" y="615"/>
                    <a:pt x="894" y="619"/>
                    <a:pt x="894" y="623"/>
                  </a:cubicBezTo>
                  <a:cubicBezTo>
                    <a:pt x="894" y="626"/>
                    <a:pt x="894" y="628"/>
                    <a:pt x="893" y="631"/>
                  </a:cubicBezTo>
                  <a:cubicBezTo>
                    <a:pt x="893" y="633"/>
                    <a:pt x="893" y="635"/>
                    <a:pt x="893" y="637"/>
                  </a:cubicBezTo>
                  <a:cubicBezTo>
                    <a:pt x="893" y="640"/>
                    <a:pt x="893" y="642"/>
                    <a:pt x="893" y="644"/>
                  </a:cubicBezTo>
                  <a:cubicBezTo>
                    <a:pt x="893" y="649"/>
                    <a:pt x="893" y="654"/>
                    <a:pt x="893" y="659"/>
                  </a:cubicBezTo>
                  <a:cubicBezTo>
                    <a:pt x="894" y="663"/>
                    <a:pt x="895" y="667"/>
                    <a:pt x="893" y="671"/>
                  </a:cubicBezTo>
                  <a:cubicBezTo>
                    <a:pt x="893" y="672"/>
                    <a:pt x="893" y="672"/>
                    <a:pt x="893" y="672"/>
                  </a:cubicBezTo>
                  <a:cubicBezTo>
                    <a:pt x="894" y="676"/>
                    <a:pt x="894" y="680"/>
                    <a:pt x="893" y="684"/>
                  </a:cubicBezTo>
                  <a:cubicBezTo>
                    <a:pt x="893" y="686"/>
                    <a:pt x="893" y="689"/>
                    <a:pt x="893" y="691"/>
                  </a:cubicBezTo>
                  <a:cubicBezTo>
                    <a:pt x="893" y="693"/>
                    <a:pt x="894" y="695"/>
                    <a:pt x="894" y="697"/>
                  </a:cubicBezTo>
                  <a:cubicBezTo>
                    <a:pt x="894" y="701"/>
                    <a:pt x="893" y="705"/>
                    <a:pt x="894" y="709"/>
                  </a:cubicBezTo>
                  <a:cubicBezTo>
                    <a:pt x="894" y="714"/>
                    <a:pt x="893" y="718"/>
                    <a:pt x="894" y="722"/>
                  </a:cubicBezTo>
                  <a:cubicBezTo>
                    <a:pt x="894" y="722"/>
                    <a:pt x="894" y="723"/>
                    <a:pt x="894" y="723"/>
                  </a:cubicBezTo>
                  <a:cubicBezTo>
                    <a:pt x="894" y="724"/>
                    <a:pt x="893" y="726"/>
                    <a:pt x="894" y="728"/>
                  </a:cubicBezTo>
                  <a:cubicBezTo>
                    <a:pt x="894" y="732"/>
                    <a:pt x="896" y="737"/>
                    <a:pt x="894" y="741"/>
                  </a:cubicBezTo>
                  <a:cubicBezTo>
                    <a:pt x="894" y="742"/>
                    <a:pt x="894" y="743"/>
                    <a:pt x="894" y="743"/>
                  </a:cubicBezTo>
                  <a:cubicBezTo>
                    <a:pt x="894" y="749"/>
                    <a:pt x="894" y="755"/>
                    <a:pt x="894" y="761"/>
                  </a:cubicBezTo>
                  <a:cubicBezTo>
                    <a:pt x="894" y="763"/>
                    <a:pt x="895" y="765"/>
                    <a:pt x="895" y="767"/>
                  </a:cubicBezTo>
                  <a:cubicBezTo>
                    <a:pt x="899" y="767"/>
                    <a:pt x="904" y="768"/>
                    <a:pt x="908" y="768"/>
                  </a:cubicBezTo>
                  <a:cubicBezTo>
                    <a:pt x="917" y="769"/>
                    <a:pt x="925" y="768"/>
                    <a:pt x="934" y="767"/>
                  </a:cubicBezTo>
                  <a:close/>
                  <a:moveTo>
                    <a:pt x="1178" y="253"/>
                  </a:moveTo>
                  <a:cubicBezTo>
                    <a:pt x="1180" y="252"/>
                    <a:pt x="1181" y="252"/>
                    <a:pt x="1182" y="252"/>
                  </a:cubicBezTo>
                  <a:cubicBezTo>
                    <a:pt x="1184" y="251"/>
                    <a:pt x="1186" y="250"/>
                    <a:pt x="1188" y="249"/>
                  </a:cubicBezTo>
                  <a:cubicBezTo>
                    <a:pt x="1193" y="247"/>
                    <a:pt x="1198" y="245"/>
                    <a:pt x="1203" y="242"/>
                  </a:cubicBezTo>
                  <a:cubicBezTo>
                    <a:pt x="1207" y="239"/>
                    <a:pt x="1211" y="235"/>
                    <a:pt x="1216" y="232"/>
                  </a:cubicBezTo>
                  <a:cubicBezTo>
                    <a:pt x="1219" y="230"/>
                    <a:pt x="1222" y="228"/>
                    <a:pt x="1224" y="226"/>
                  </a:cubicBezTo>
                  <a:cubicBezTo>
                    <a:pt x="1229" y="223"/>
                    <a:pt x="1233" y="219"/>
                    <a:pt x="1237" y="216"/>
                  </a:cubicBezTo>
                  <a:cubicBezTo>
                    <a:pt x="1238" y="215"/>
                    <a:pt x="1239" y="214"/>
                    <a:pt x="1238" y="213"/>
                  </a:cubicBezTo>
                  <a:cubicBezTo>
                    <a:pt x="1237" y="211"/>
                    <a:pt x="1237" y="208"/>
                    <a:pt x="1236" y="205"/>
                  </a:cubicBezTo>
                  <a:cubicBezTo>
                    <a:pt x="1236" y="199"/>
                    <a:pt x="1235" y="193"/>
                    <a:pt x="1234" y="186"/>
                  </a:cubicBezTo>
                  <a:cubicBezTo>
                    <a:pt x="1234" y="185"/>
                    <a:pt x="1233" y="183"/>
                    <a:pt x="1233" y="181"/>
                  </a:cubicBezTo>
                  <a:cubicBezTo>
                    <a:pt x="1233" y="181"/>
                    <a:pt x="1233" y="180"/>
                    <a:pt x="1234" y="179"/>
                  </a:cubicBezTo>
                  <a:cubicBezTo>
                    <a:pt x="1234" y="179"/>
                    <a:pt x="1233" y="178"/>
                    <a:pt x="1233" y="177"/>
                  </a:cubicBezTo>
                  <a:cubicBezTo>
                    <a:pt x="1229" y="175"/>
                    <a:pt x="1226" y="172"/>
                    <a:pt x="1222" y="169"/>
                  </a:cubicBezTo>
                  <a:cubicBezTo>
                    <a:pt x="1218" y="165"/>
                    <a:pt x="1214" y="160"/>
                    <a:pt x="1211" y="155"/>
                  </a:cubicBezTo>
                  <a:cubicBezTo>
                    <a:pt x="1208" y="151"/>
                    <a:pt x="1205" y="147"/>
                    <a:pt x="1202" y="143"/>
                  </a:cubicBezTo>
                  <a:cubicBezTo>
                    <a:pt x="1201" y="142"/>
                    <a:pt x="1200" y="141"/>
                    <a:pt x="1198" y="139"/>
                  </a:cubicBezTo>
                  <a:cubicBezTo>
                    <a:pt x="1192" y="141"/>
                    <a:pt x="1188" y="139"/>
                    <a:pt x="1188" y="135"/>
                  </a:cubicBezTo>
                  <a:cubicBezTo>
                    <a:pt x="1189" y="135"/>
                    <a:pt x="1190" y="136"/>
                    <a:pt x="1191" y="136"/>
                  </a:cubicBezTo>
                  <a:cubicBezTo>
                    <a:pt x="1193" y="136"/>
                    <a:pt x="1195" y="136"/>
                    <a:pt x="1196" y="135"/>
                  </a:cubicBezTo>
                  <a:cubicBezTo>
                    <a:pt x="1198" y="132"/>
                    <a:pt x="1201" y="129"/>
                    <a:pt x="1202" y="126"/>
                  </a:cubicBezTo>
                  <a:cubicBezTo>
                    <a:pt x="1202" y="123"/>
                    <a:pt x="1203" y="120"/>
                    <a:pt x="1202" y="117"/>
                  </a:cubicBezTo>
                  <a:cubicBezTo>
                    <a:pt x="1202" y="115"/>
                    <a:pt x="1202" y="114"/>
                    <a:pt x="1202" y="112"/>
                  </a:cubicBezTo>
                  <a:cubicBezTo>
                    <a:pt x="1201" y="110"/>
                    <a:pt x="1199" y="108"/>
                    <a:pt x="1198" y="106"/>
                  </a:cubicBezTo>
                  <a:cubicBezTo>
                    <a:pt x="1197" y="104"/>
                    <a:pt x="1195" y="104"/>
                    <a:pt x="1193" y="104"/>
                  </a:cubicBezTo>
                  <a:cubicBezTo>
                    <a:pt x="1191" y="104"/>
                    <a:pt x="1190" y="105"/>
                    <a:pt x="1190" y="107"/>
                  </a:cubicBezTo>
                  <a:cubicBezTo>
                    <a:pt x="1190" y="108"/>
                    <a:pt x="1189" y="108"/>
                    <a:pt x="1189" y="108"/>
                  </a:cubicBezTo>
                  <a:cubicBezTo>
                    <a:pt x="1186" y="107"/>
                    <a:pt x="1183" y="108"/>
                    <a:pt x="1180" y="109"/>
                  </a:cubicBezTo>
                  <a:cubicBezTo>
                    <a:pt x="1180" y="110"/>
                    <a:pt x="1180" y="110"/>
                    <a:pt x="1179" y="110"/>
                  </a:cubicBezTo>
                  <a:cubicBezTo>
                    <a:pt x="1179" y="112"/>
                    <a:pt x="1177" y="112"/>
                    <a:pt x="1176" y="112"/>
                  </a:cubicBezTo>
                  <a:cubicBezTo>
                    <a:pt x="1175" y="113"/>
                    <a:pt x="1174" y="112"/>
                    <a:pt x="1173" y="111"/>
                  </a:cubicBezTo>
                  <a:cubicBezTo>
                    <a:pt x="1173" y="108"/>
                    <a:pt x="1173" y="106"/>
                    <a:pt x="1173" y="103"/>
                  </a:cubicBezTo>
                  <a:cubicBezTo>
                    <a:pt x="1174" y="100"/>
                    <a:pt x="1176" y="96"/>
                    <a:pt x="1177" y="92"/>
                  </a:cubicBezTo>
                  <a:cubicBezTo>
                    <a:pt x="1177" y="91"/>
                    <a:pt x="1178" y="90"/>
                    <a:pt x="1178" y="89"/>
                  </a:cubicBezTo>
                  <a:cubicBezTo>
                    <a:pt x="1177" y="89"/>
                    <a:pt x="1176" y="90"/>
                    <a:pt x="1176" y="91"/>
                  </a:cubicBezTo>
                  <a:cubicBezTo>
                    <a:pt x="1173" y="95"/>
                    <a:pt x="1169" y="98"/>
                    <a:pt x="1165" y="102"/>
                  </a:cubicBezTo>
                  <a:cubicBezTo>
                    <a:pt x="1164" y="103"/>
                    <a:pt x="1162" y="103"/>
                    <a:pt x="1161" y="102"/>
                  </a:cubicBezTo>
                  <a:cubicBezTo>
                    <a:pt x="1159" y="101"/>
                    <a:pt x="1159" y="99"/>
                    <a:pt x="1160" y="98"/>
                  </a:cubicBezTo>
                  <a:cubicBezTo>
                    <a:pt x="1160" y="98"/>
                    <a:pt x="1160" y="98"/>
                    <a:pt x="1160" y="97"/>
                  </a:cubicBezTo>
                  <a:cubicBezTo>
                    <a:pt x="1161" y="91"/>
                    <a:pt x="1163" y="85"/>
                    <a:pt x="1161" y="79"/>
                  </a:cubicBezTo>
                  <a:cubicBezTo>
                    <a:pt x="1159" y="81"/>
                    <a:pt x="1159" y="83"/>
                    <a:pt x="1157" y="84"/>
                  </a:cubicBezTo>
                  <a:cubicBezTo>
                    <a:pt x="1155" y="88"/>
                    <a:pt x="1152" y="89"/>
                    <a:pt x="1149" y="92"/>
                  </a:cubicBezTo>
                  <a:cubicBezTo>
                    <a:pt x="1147" y="93"/>
                    <a:pt x="1145" y="95"/>
                    <a:pt x="1142" y="95"/>
                  </a:cubicBezTo>
                  <a:cubicBezTo>
                    <a:pt x="1140" y="96"/>
                    <a:pt x="1139" y="96"/>
                    <a:pt x="1138" y="94"/>
                  </a:cubicBezTo>
                  <a:cubicBezTo>
                    <a:pt x="1144" y="85"/>
                    <a:pt x="1143" y="79"/>
                    <a:pt x="1139" y="73"/>
                  </a:cubicBezTo>
                  <a:cubicBezTo>
                    <a:pt x="1136" y="79"/>
                    <a:pt x="1132" y="84"/>
                    <a:pt x="1127" y="89"/>
                  </a:cubicBezTo>
                  <a:cubicBezTo>
                    <a:pt x="1126" y="88"/>
                    <a:pt x="1126" y="88"/>
                    <a:pt x="1125" y="87"/>
                  </a:cubicBezTo>
                  <a:cubicBezTo>
                    <a:pt x="1123" y="84"/>
                    <a:pt x="1123" y="80"/>
                    <a:pt x="1123" y="76"/>
                  </a:cubicBezTo>
                  <a:cubicBezTo>
                    <a:pt x="1123" y="76"/>
                    <a:pt x="1123" y="75"/>
                    <a:pt x="1123" y="74"/>
                  </a:cubicBezTo>
                  <a:cubicBezTo>
                    <a:pt x="1120" y="77"/>
                    <a:pt x="1119" y="79"/>
                    <a:pt x="1118" y="82"/>
                  </a:cubicBezTo>
                  <a:cubicBezTo>
                    <a:pt x="1118" y="84"/>
                    <a:pt x="1118" y="85"/>
                    <a:pt x="1118" y="87"/>
                  </a:cubicBezTo>
                  <a:cubicBezTo>
                    <a:pt x="1117" y="89"/>
                    <a:pt x="1116" y="92"/>
                    <a:pt x="1116" y="94"/>
                  </a:cubicBezTo>
                  <a:cubicBezTo>
                    <a:pt x="1115" y="98"/>
                    <a:pt x="1115" y="102"/>
                    <a:pt x="1115" y="105"/>
                  </a:cubicBezTo>
                  <a:cubicBezTo>
                    <a:pt x="1113" y="110"/>
                    <a:pt x="1111" y="115"/>
                    <a:pt x="1109" y="119"/>
                  </a:cubicBezTo>
                  <a:cubicBezTo>
                    <a:pt x="1108" y="121"/>
                    <a:pt x="1107" y="123"/>
                    <a:pt x="1106" y="125"/>
                  </a:cubicBezTo>
                  <a:cubicBezTo>
                    <a:pt x="1105" y="127"/>
                    <a:pt x="1104" y="129"/>
                    <a:pt x="1103" y="130"/>
                  </a:cubicBezTo>
                  <a:cubicBezTo>
                    <a:pt x="1102" y="134"/>
                    <a:pt x="1103" y="137"/>
                    <a:pt x="1107" y="138"/>
                  </a:cubicBezTo>
                  <a:cubicBezTo>
                    <a:pt x="1109" y="139"/>
                    <a:pt x="1111" y="139"/>
                    <a:pt x="1112" y="140"/>
                  </a:cubicBezTo>
                  <a:cubicBezTo>
                    <a:pt x="1116" y="142"/>
                    <a:pt x="1117" y="144"/>
                    <a:pt x="1117" y="148"/>
                  </a:cubicBezTo>
                  <a:cubicBezTo>
                    <a:pt x="1116" y="153"/>
                    <a:pt x="1120" y="157"/>
                    <a:pt x="1125" y="156"/>
                  </a:cubicBezTo>
                  <a:cubicBezTo>
                    <a:pt x="1128" y="156"/>
                    <a:pt x="1131" y="157"/>
                    <a:pt x="1133" y="159"/>
                  </a:cubicBezTo>
                  <a:cubicBezTo>
                    <a:pt x="1133" y="161"/>
                    <a:pt x="1131" y="162"/>
                    <a:pt x="1129" y="162"/>
                  </a:cubicBezTo>
                  <a:cubicBezTo>
                    <a:pt x="1128" y="162"/>
                    <a:pt x="1127" y="162"/>
                    <a:pt x="1126" y="163"/>
                  </a:cubicBezTo>
                  <a:cubicBezTo>
                    <a:pt x="1125" y="163"/>
                    <a:pt x="1124" y="164"/>
                    <a:pt x="1124" y="166"/>
                  </a:cubicBezTo>
                  <a:cubicBezTo>
                    <a:pt x="1125" y="167"/>
                    <a:pt x="1125" y="167"/>
                    <a:pt x="1126" y="168"/>
                  </a:cubicBezTo>
                  <a:cubicBezTo>
                    <a:pt x="1128" y="170"/>
                    <a:pt x="1129" y="172"/>
                    <a:pt x="1129" y="175"/>
                  </a:cubicBezTo>
                  <a:cubicBezTo>
                    <a:pt x="1129" y="176"/>
                    <a:pt x="1129" y="178"/>
                    <a:pt x="1129" y="180"/>
                  </a:cubicBezTo>
                  <a:cubicBezTo>
                    <a:pt x="1129" y="182"/>
                    <a:pt x="1129" y="184"/>
                    <a:pt x="1130" y="186"/>
                  </a:cubicBezTo>
                  <a:cubicBezTo>
                    <a:pt x="1130" y="187"/>
                    <a:pt x="1131" y="189"/>
                    <a:pt x="1132" y="190"/>
                  </a:cubicBezTo>
                  <a:cubicBezTo>
                    <a:pt x="1132" y="191"/>
                    <a:pt x="1133" y="192"/>
                    <a:pt x="1134" y="192"/>
                  </a:cubicBezTo>
                  <a:cubicBezTo>
                    <a:pt x="1139" y="193"/>
                    <a:pt x="1144" y="194"/>
                    <a:pt x="1149" y="192"/>
                  </a:cubicBezTo>
                  <a:cubicBezTo>
                    <a:pt x="1156" y="191"/>
                    <a:pt x="1163" y="189"/>
                    <a:pt x="1170" y="188"/>
                  </a:cubicBezTo>
                  <a:cubicBezTo>
                    <a:pt x="1173" y="187"/>
                    <a:pt x="1176" y="186"/>
                    <a:pt x="1179" y="184"/>
                  </a:cubicBezTo>
                  <a:cubicBezTo>
                    <a:pt x="1180" y="184"/>
                    <a:pt x="1181" y="183"/>
                    <a:pt x="1182" y="183"/>
                  </a:cubicBezTo>
                  <a:cubicBezTo>
                    <a:pt x="1184" y="182"/>
                    <a:pt x="1185" y="183"/>
                    <a:pt x="1186" y="184"/>
                  </a:cubicBezTo>
                  <a:cubicBezTo>
                    <a:pt x="1187" y="185"/>
                    <a:pt x="1186" y="186"/>
                    <a:pt x="1185" y="187"/>
                  </a:cubicBezTo>
                  <a:cubicBezTo>
                    <a:pt x="1184" y="188"/>
                    <a:pt x="1183" y="188"/>
                    <a:pt x="1183" y="188"/>
                  </a:cubicBezTo>
                  <a:cubicBezTo>
                    <a:pt x="1180" y="189"/>
                    <a:pt x="1178" y="190"/>
                    <a:pt x="1176" y="191"/>
                  </a:cubicBezTo>
                  <a:cubicBezTo>
                    <a:pt x="1182" y="212"/>
                    <a:pt x="1181" y="232"/>
                    <a:pt x="1178" y="253"/>
                  </a:cubicBezTo>
                  <a:close/>
                  <a:moveTo>
                    <a:pt x="269" y="108"/>
                  </a:moveTo>
                  <a:cubicBezTo>
                    <a:pt x="264" y="110"/>
                    <a:pt x="262" y="113"/>
                    <a:pt x="260" y="116"/>
                  </a:cubicBezTo>
                  <a:cubicBezTo>
                    <a:pt x="258" y="119"/>
                    <a:pt x="257" y="122"/>
                    <a:pt x="258" y="125"/>
                  </a:cubicBezTo>
                  <a:cubicBezTo>
                    <a:pt x="258" y="126"/>
                    <a:pt x="258" y="126"/>
                    <a:pt x="257" y="127"/>
                  </a:cubicBezTo>
                  <a:cubicBezTo>
                    <a:pt x="254" y="126"/>
                    <a:pt x="253" y="125"/>
                    <a:pt x="251" y="122"/>
                  </a:cubicBezTo>
                  <a:cubicBezTo>
                    <a:pt x="250" y="121"/>
                    <a:pt x="249" y="119"/>
                    <a:pt x="247" y="117"/>
                  </a:cubicBezTo>
                  <a:cubicBezTo>
                    <a:pt x="247" y="120"/>
                    <a:pt x="247" y="123"/>
                    <a:pt x="246" y="125"/>
                  </a:cubicBezTo>
                  <a:cubicBezTo>
                    <a:pt x="246" y="127"/>
                    <a:pt x="245" y="130"/>
                    <a:pt x="244" y="132"/>
                  </a:cubicBezTo>
                  <a:cubicBezTo>
                    <a:pt x="241" y="132"/>
                    <a:pt x="240" y="131"/>
                    <a:pt x="239" y="129"/>
                  </a:cubicBezTo>
                  <a:cubicBezTo>
                    <a:pt x="236" y="126"/>
                    <a:pt x="233" y="125"/>
                    <a:pt x="229" y="123"/>
                  </a:cubicBezTo>
                  <a:cubicBezTo>
                    <a:pt x="228" y="123"/>
                    <a:pt x="226" y="122"/>
                    <a:pt x="226" y="120"/>
                  </a:cubicBezTo>
                  <a:cubicBezTo>
                    <a:pt x="225" y="120"/>
                    <a:pt x="225" y="119"/>
                    <a:pt x="225" y="118"/>
                  </a:cubicBezTo>
                  <a:cubicBezTo>
                    <a:pt x="223" y="116"/>
                    <a:pt x="218" y="115"/>
                    <a:pt x="216" y="117"/>
                  </a:cubicBezTo>
                  <a:cubicBezTo>
                    <a:pt x="210" y="122"/>
                    <a:pt x="207" y="128"/>
                    <a:pt x="208" y="136"/>
                  </a:cubicBezTo>
                  <a:cubicBezTo>
                    <a:pt x="208" y="140"/>
                    <a:pt x="209" y="140"/>
                    <a:pt x="213" y="140"/>
                  </a:cubicBezTo>
                  <a:cubicBezTo>
                    <a:pt x="215" y="140"/>
                    <a:pt x="216" y="140"/>
                    <a:pt x="218" y="142"/>
                  </a:cubicBezTo>
                  <a:cubicBezTo>
                    <a:pt x="216" y="146"/>
                    <a:pt x="212" y="145"/>
                    <a:pt x="208" y="144"/>
                  </a:cubicBezTo>
                  <a:cubicBezTo>
                    <a:pt x="207" y="148"/>
                    <a:pt x="206" y="152"/>
                    <a:pt x="205" y="157"/>
                  </a:cubicBezTo>
                  <a:cubicBezTo>
                    <a:pt x="199" y="156"/>
                    <a:pt x="195" y="152"/>
                    <a:pt x="191" y="146"/>
                  </a:cubicBezTo>
                  <a:cubicBezTo>
                    <a:pt x="191" y="148"/>
                    <a:pt x="191" y="149"/>
                    <a:pt x="191" y="150"/>
                  </a:cubicBezTo>
                  <a:cubicBezTo>
                    <a:pt x="190" y="152"/>
                    <a:pt x="191" y="153"/>
                    <a:pt x="190" y="155"/>
                  </a:cubicBezTo>
                  <a:cubicBezTo>
                    <a:pt x="190" y="157"/>
                    <a:pt x="191" y="160"/>
                    <a:pt x="190" y="162"/>
                  </a:cubicBezTo>
                  <a:cubicBezTo>
                    <a:pt x="184" y="163"/>
                    <a:pt x="182" y="159"/>
                    <a:pt x="179" y="156"/>
                  </a:cubicBezTo>
                  <a:cubicBezTo>
                    <a:pt x="179" y="157"/>
                    <a:pt x="179" y="158"/>
                    <a:pt x="179" y="158"/>
                  </a:cubicBezTo>
                  <a:cubicBezTo>
                    <a:pt x="178" y="162"/>
                    <a:pt x="176" y="166"/>
                    <a:pt x="173" y="170"/>
                  </a:cubicBezTo>
                  <a:cubicBezTo>
                    <a:pt x="170" y="173"/>
                    <a:pt x="167" y="173"/>
                    <a:pt x="165" y="170"/>
                  </a:cubicBezTo>
                  <a:cubicBezTo>
                    <a:pt x="167" y="164"/>
                    <a:pt x="166" y="161"/>
                    <a:pt x="164" y="161"/>
                  </a:cubicBezTo>
                  <a:cubicBezTo>
                    <a:pt x="163" y="162"/>
                    <a:pt x="164" y="163"/>
                    <a:pt x="163" y="164"/>
                  </a:cubicBezTo>
                  <a:cubicBezTo>
                    <a:pt x="160" y="166"/>
                    <a:pt x="157" y="170"/>
                    <a:pt x="154" y="172"/>
                  </a:cubicBezTo>
                  <a:cubicBezTo>
                    <a:pt x="152" y="173"/>
                    <a:pt x="152" y="174"/>
                    <a:pt x="152" y="175"/>
                  </a:cubicBezTo>
                  <a:cubicBezTo>
                    <a:pt x="151" y="181"/>
                    <a:pt x="150" y="187"/>
                    <a:pt x="149" y="192"/>
                  </a:cubicBezTo>
                  <a:cubicBezTo>
                    <a:pt x="148" y="196"/>
                    <a:pt x="146" y="200"/>
                    <a:pt x="144" y="204"/>
                  </a:cubicBezTo>
                  <a:cubicBezTo>
                    <a:pt x="143" y="205"/>
                    <a:pt x="142" y="207"/>
                    <a:pt x="141" y="208"/>
                  </a:cubicBezTo>
                  <a:cubicBezTo>
                    <a:pt x="142" y="209"/>
                    <a:pt x="144" y="211"/>
                    <a:pt x="145" y="213"/>
                  </a:cubicBezTo>
                  <a:cubicBezTo>
                    <a:pt x="148" y="215"/>
                    <a:pt x="150" y="217"/>
                    <a:pt x="154" y="218"/>
                  </a:cubicBezTo>
                  <a:cubicBezTo>
                    <a:pt x="158" y="220"/>
                    <a:pt x="162" y="222"/>
                    <a:pt x="166" y="224"/>
                  </a:cubicBezTo>
                  <a:cubicBezTo>
                    <a:pt x="173" y="228"/>
                    <a:pt x="179" y="233"/>
                    <a:pt x="186" y="237"/>
                  </a:cubicBezTo>
                  <a:cubicBezTo>
                    <a:pt x="186" y="238"/>
                    <a:pt x="186" y="238"/>
                    <a:pt x="186" y="239"/>
                  </a:cubicBezTo>
                  <a:cubicBezTo>
                    <a:pt x="190" y="240"/>
                    <a:pt x="194" y="240"/>
                    <a:pt x="199" y="241"/>
                  </a:cubicBezTo>
                  <a:cubicBezTo>
                    <a:pt x="202" y="229"/>
                    <a:pt x="206" y="218"/>
                    <a:pt x="212" y="207"/>
                  </a:cubicBezTo>
                  <a:cubicBezTo>
                    <a:pt x="210" y="204"/>
                    <a:pt x="207" y="204"/>
                    <a:pt x="206" y="201"/>
                  </a:cubicBezTo>
                  <a:cubicBezTo>
                    <a:pt x="209" y="201"/>
                    <a:pt x="212" y="203"/>
                    <a:pt x="214" y="205"/>
                  </a:cubicBezTo>
                  <a:cubicBezTo>
                    <a:pt x="218" y="208"/>
                    <a:pt x="222" y="211"/>
                    <a:pt x="227" y="212"/>
                  </a:cubicBezTo>
                  <a:cubicBezTo>
                    <a:pt x="231" y="213"/>
                    <a:pt x="235" y="213"/>
                    <a:pt x="238" y="212"/>
                  </a:cubicBezTo>
                  <a:cubicBezTo>
                    <a:pt x="242" y="210"/>
                    <a:pt x="245" y="208"/>
                    <a:pt x="247" y="205"/>
                  </a:cubicBezTo>
                  <a:cubicBezTo>
                    <a:pt x="248" y="203"/>
                    <a:pt x="249" y="201"/>
                    <a:pt x="250" y="198"/>
                  </a:cubicBezTo>
                  <a:cubicBezTo>
                    <a:pt x="252" y="195"/>
                    <a:pt x="252" y="195"/>
                    <a:pt x="256" y="195"/>
                  </a:cubicBezTo>
                  <a:cubicBezTo>
                    <a:pt x="257" y="195"/>
                    <a:pt x="258" y="195"/>
                    <a:pt x="259" y="194"/>
                  </a:cubicBezTo>
                  <a:cubicBezTo>
                    <a:pt x="260" y="190"/>
                    <a:pt x="260" y="188"/>
                    <a:pt x="256" y="186"/>
                  </a:cubicBezTo>
                  <a:cubicBezTo>
                    <a:pt x="255" y="185"/>
                    <a:pt x="253" y="184"/>
                    <a:pt x="252" y="183"/>
                  </a:cubicBezTo>
                  <a:cubicBezTo>
                    <a:pt x="251" y="181"/>
                    <a:pt x="252" y="180"/>
                    <a:pt x="253" y="180"/>
                  </a:cubicBezTo>
                  <a:cubicBezTo>
                    <a:pt x="256" y="183"/>
                    <a:pt x="260" y="184"/>
                    <a:pt x="264" y="186"/>
                  </a:cubicBezTo>
                  <a:cubicBezTo>
                    <a:pt x="266" y="187"/>
                    <a:pt x="269" y="186"/>
                    <a:pt x="271" y="184"/>
                  </a:cubicBezTo>
                  <a:cubicBezTo>
                    <a:pt x="272" y="182"/>
                    <a:pt x="274" y="180"/>
                    <a:pt x="274" y="178"/>
                  </a:cubicBezTo>
                  <a:cubicBezTo>
                    <a:pt x="276" y="174"/>
                    <a:pt x="280" y="172"/>
                    <a:pt x="284" y="173"/>
                  </a:cubicBezTo>
                  <a:cubicBezTo>
                    <a:pt x="285" y="173"/>
                    <a:pt x="287" y="173"/>
                    <a:pt x="288" y="173"/>
                  </a:cubicBezTo>
                  <a:cubicBezTo>
                    <a:pt x="291" y="173"/>
                    <a:pt x="292" y="172"/>
                    <a:pt x="293" y="169"/>
                  </a:cubicBezTo>
                  <a:cubicBezTo>
                    <a:pt x="294" y="168"/>
                    <a:pt x="294" y="167"/>
                    <a:pt x="294" y="166"/>
                  </a:cubicBezTo>
                  <a:cubicBezTo>
                    <a:pt x="294" y="164"/>
                    <a:pt x="294" y="161"/>
                    <a:pt x="294" y="159"/>
                  </a:cubicBezTo>
                  <a:cubicBezTo>
                    <a:pt x="294" y="153"/>
                    <a:pt x="294" y="148"/>
                    <a:pt x="294" y="143"/>
                  </a:cubicBezTo>
                  <a:cubicBezTo>
                    <a:pt x="294" y="140"/>
                    <a:pt x="294" y="138"/>
                    <a:pt x="295" y="135"/>
                  </a:cubicBezTo>
                  <a:cubicBezTo>
                    <a:pt x="295" y="131"/>
                    <a:pt x="296" y="127"/>
                    <a:pt x="297" y="123"/>
                  </a:cubicBezTo>
                  <a:cubicBezTo>
                    <a:pt x="296" y="124"/>
                    <a:pt x="296" y="124"/>
                    <a:pt x="296" y="124"/>
                  </a:cubicBezTo>
                  <a:cubicBezTo>
                    <a:pt x="294" y="127"/>
                    <a:pt x="291" y="128"/>
                    <a:pt x="288" y="130"/>
                  </a:cubicBezTo>
                  <a:cubicBezTo>
                    <a:pt x="288" y="130"/>
                    <a:pt x="287" y="130"/>
                    <a:pt x="286" y="130"/>
                  </a:cubicBezTo>
                  <a:cubicBezTo>
                    <a:pt x="284" y="130"/>
                    <a:pt x="283" y="129"/>
                    <a:pt x="284" y="128"/>
                  </a:cubicBezTo>
                  <a:cubicBezTo>
                    <a:pt x="285" y="125"/>
                    <a:pt x="286" y="123"/>
                    <a:pt x="287" y="121"/>
                  </a:cubicBezTo>
                  <a:cubicBezTo>
                    <a:pt x="288" y="119"/>
                    <a:pt x="288" y="117"/>
                    <a:pt x="288" y="116"/>
                  </a:cubicBezTo>
                  <a:cubicBezTo>
                    <a:pt x="288" y="116"/>
                    <a:pt x="288" y="115"/>
                    <a:pt x="288" y="115"/>
                  </a:cubicBezTo>
                  <a:cubicBezTo>
                    <a:pt x="287" y="116"/>
                    <a:pt x="286" y="117"/>
                    <a:pt x="285" y="118"/>
                  </a:cubicBezTo>
                  <a:cubicBezTo>
                    <a:pt x="282" y="120"/>
                    <a:pt x="279" y="123"/>
                    <a:pt x="276" y="126"/>
                  </a:cubicBezTo>
                  <a:cubicBezTo>
                    <a:pt x="274" y="128"/>
                    <a:pt x="273" y="128"/>
                    <a:pt x="272" y="126"/>
                  </a:cubicBezTo>
                  <a:cubicBezTo>
                    <a:pt x="269" y="122"/>
                    <a:pt x="269" y="117"/>
                    <a:pt x="269" y="113"/>
                  </a:cubicBezTo>
                  <a:cubicBezTo>
                    <a:pt x="269" y="111"/>
                    <a:pt x="269" y="110"/>
                    <a:pt x="269" y="108"/>
                  </a:cubicBezTo>
                  <a:close/>
                  <a:moveTo>
                    <a:pt x="255" y="551"/>
                  </a:moveTo>
                  <a:cubicBezTo>
                    <a:pt x="254" y="551"/>
                    <a:pt x="253" y="551"/>
                    <a:pt x="252" y="551"/>
                  </a:cubicBezTo>
                  <a:cubicBezTo>
                    <a:pt x="249" y="551"/>
                    <a:pt x="245" y="551"/>
                    <a:pt x="242" y="551"/>
                  </a:cubicBezTo>
                  <a:cubicBezTo>
                    <a:pt x="232" y="551"/>
                    <a:pt x="221" y="552"/>
                    <a:pt x="210" y="552"/>
                  </a:cubicBezTo>
                  <a:cubicBezTo>
                    <a:pt x="204" y="552"/>
                    <a:pt x="197" y="552"/>
                    <a:pt x="190" y="551"/>
                  </a:cubicBezTo>
                  <a:cubicBezTo>
                    <a:pt x="185" y="551"/>
                    <a:pt x="179" y="551"/>
                    <a:pt x="174" y="550"/>
                  </a:cubicBezTo>
                  <a:cubicBezTo>
                    <a:pt x="168" y="550"/>
                    <a:pt x="161" y="549"/>
                    <a:pt x="155" y="549"/>
                  </a:cubicBezTo>
                  <a:cubicBezTo>
                    <a:pt x="153" y="549"/>
                    <a:pt x="151" y="548"/>
                    <a:pt x="148" y="548"/>
                  </a:cubicBezTo>
                  <a:cubicBezTo>
                    <a:pt x="145" y="548"/>
                    <a:pt x="141" y="548"/>
                    <a:pt x="138" y="548"/>
                  </a:cubicBezTo>
                  <a:cubicBezTo>
                    <a:pt x="132" y="548"/>
                    <a:pt x="127" y="548"/>
                    <a:pt x="122" y="548"/>
                  </a:cubicBezTo>
                  <a:cubicBezTo>
                    <a:pt x="116" y="547"/>
                    <a:pt x="110" y="547"/>
                    <a:pt x="104" y="548"/>
                  </a:cubicBezTo>
                  <a:cubicBezTo>
                    <a:pt x="100" y="548"/>
                    <a:pt x="97" y="548"/>
                    <a:pt x="94" y="548"/>
                  </a:cubicBezTo>
                  <a:cubicBezTo>
                    <a:pt x="90" y="548"/>
                    <a:pt x="87" y="549"/>
                    <a:pt x="83" y="549"/>
                  </a:cubicBezTo>
                  <a:cubicBezTo>
                    <a:pt x="74" y="549"/>
                    <a:pt x="65" y="548"/>
                    <a:pt x="56" y="548"/>
                  </a:cubicBezTo>
                  <a:cubicBezTo>
                    <a:pt x="55" y="548"/>
                    <a:pt x="55" y="548"/>
                    <a:pt x="54" y="548"/>
                  </a:cubicBezTo>
                  <a:cubicBezTo>
                    <a:pt x="49" y="548"/>
                    <a:pt x="44" y="549"/>
                    <a:pt x="40" y="549"/>
                  </a:cubicBezTo>
                  <a:cubicBezTo>
                    <a:pt x="33" y="549"/>
                    <a:pt x="26" y="549"/>
                    <a:pt x="19" y="549"/>
                  </a:cubicBezTo>
                  <a:cubicBezTo>
                    <a:pt x="15" y="549"/>
                    <a:pt x="11" y="549"/>
                    <a:pt x="6" y="550"/>
                  </a:cubicBezTo>
                  <a:cubicBezTo>
                    <a:pt x="6" y="550"/>
                    <a:pt x="6" y="551"/>
                    <a:pt x="6" y="552"/>
                  </a:cubicBezTo>
                  <a:cubicBezTo>
                    <a:pt x="7" y="557"/>
                    <a:pt x="7" y="563"/>
                    <a:pt x="7" y="569"/>
                  </a:cubicBezTo>
                  <a:cubicBezTo>
                    <a:pt x="7" y="573"/>
                    <a:pt x="8" y="578"/>
                    <a:pt x="8" y="582"/>
                  </a:cubicBezTo>
                  <a:cubicBezTo>
                    <a:pt x="8" y="582"/>
                    <a:pt x="8" y="583"/>
                    <a:pt x="9" y="584"/>
                  </a:cubicBezTo>
                  <a:cubicBezTo>
                    <a:pt x="11" y="584"/>
                    <a:pt x="14" y="585"/>
                    <a:pt x="16" y="585"/>
                  </a:cubicBezTo>
                  <a:cubicBezTo>
                    <a:pt x="18" y="586"/>
                    <a:pt x="21" y="585"/>
                    <a:pt x="23" y="586"/>
                  </a:cubicBezTo>
                  <a:cubicBezTo>
                    <a:pt x="31" y="587"/>
                    <a:pt x="39" y="587"/>
                    <a:pt x="48" y="587"/>
                  </a:cubicBezTo>
                  <a:cubicBezTo>
                    <a:pt x="51" y="587"/>
                    <a:pt x="54" y="587"/>
                    <a:pt x="58" y="587"/>
                  </a:cubicBezTo>
                  <a:cubicBezTo>
                    <a:pt x="60" y="587"/>
                    <a:pt x="63" y="587"/>
                    <a:pt x="66" y="587"/>
                  </a:cubicBezTo>
                  <a:cubicBezTo>
                    <a:pt x="72" y="587"/>
                    <a:pt x="78" y="587"/>
                    <a:pt x="84" y="587"/>
                  </a:cubicBezTo>
                  <a:cubicBezTo>
                    <a:pt x="94" y="587"/>
                    <a:pt x="105" y="587"/>
                    <a:pt x="116" y="588"/>
                  </a:cubicBezTo>
                  <a:cubicBezTo>
                    <a:pt x="119" y="588"/>
                    <a:pt x="122" y="588"/>
                    <a:pt x="125" y="588"/>
                  </a:cubicBezTo>
                  <a:cubicBezTo>
                    <a:pt x="131" y="588"/>
                    <a:pt x="138" y="588"/>
                    <a:pt x="145" y="588"/>
                  </a:cubicBezTo>
                  <a:cubicBezTo>
                    <a:pt x="149" y="589"/>
                    <a:pt x="153" y="589"/>
                    <a:pt x="158" y="589"/>
                  </a:cubicBezTo>
                  <a:cubicBezTo>
                    <a:pt x="161" y="589"/>
                    <a:pt x="164" y="589"/>
                    <a:pt x="167" y="590"/>
                  </a:cubicBezTo>
                  <a:cubicBezTo>
                    <a:pt x="174" y="590"/>
                    <a:pt x="181" y="590"/>
                    <a:pt x="188" y="590"/>
                  </a:cubicBezTo>
                  <a:cubicBezTo>
                    <a:pt x="192" y="591"/>
                    <a:pt x="195" y="591"/>
                    <a:pt x="199" y="591"/>
                  </a:cubicBezTo>
                  <a:cubicBezTo>
                    <a:pt x="205" y="592"/>
                    <a:pt x="210" y="591"/>
                    <a:pt x="216" y="591"/>
                  </a:cubicBezTo>
                  <a:cubicBezTo>
                    <a:pt x="219" y="591"/>
                    <a:pt x="222" y="591"/>
                    <a:pt x="224" y="591"/>
                  </a:cubicBezTo>
                  <a:cubicBezTo>
                    <a:pt x="233" y="591"/>
                    <a:pt x="241" y="590"/>
                    <a:pt x="250" y="591"/>
                  </a:cubicBezTo>
                  <a:cubicBezTo>
                    <a:pt x="251" y="592"/>
                    <a:pt x="252" y="591"/>
                    <a:pt x="254" y="591"/>
                  </a:cubicBezTo>
                  <a:cubicBezTo>
                    <a:pt x="254" y="578"/>
                    <a:pt x="254" y="565"/>
                    <a:pt x="255" y="551"/>
                  </a:cubicBezTo>
                  <a:close/>
                  <a:moveTo>
                    <a:pt x="1131" y="320"/>
                  </a:moveTo>
                  <a:cubicBezTo>
                    <a:pt x="1130" y="319"/>
                    <a:pt x="1129" y="318"/>
                    <a:pt x="1129" y="317"/>
                  </a:cubicBezTo>
                  <a:cubicBezTo>
                    <a:pt x="1129" y="315"/>
                    <a:pt x="1129" y="313"/>
                    <a:pt x="1128" y="311"/>
                  </a:cubicBezTo>
                  <a:cubicBezTo>
                    <a:pt x="1128" y="305"/>
                    <a:pt x="1127" y="299"/>
                    <a:pt x="1126" y="293"/>
                  </a:cubicBezTo>
                  <a:cubicBezTo>
                    <a:pt x="1124" y="282"/>
                    <a:pt x="1124" y="271"/>
                    <a:pt x="1122" y="260"/>
                  </a:cubicBezTo>
                  <a:cubicBezTo>
                    <a:pt x="1122" y="256"/>
                    <a:pt x="1122" y="252"/>
                    <a:pt x="1121" y="248"/>
                  </a:cubicBezTo>
                  <a:cubicBezTo>
                    <a:pt x="1121" y="243"/>
                    <a:pt x="1120" y="239"/>
                    <a:pt x="1119" y="234"/>
                  </a:cubicBezTo>
                  <a:cubicBezTo>
                    <a:pt x="1119" y="230"/>
                    <a:pt x="1118" y="225"/>
                    <a:pt x="1118" y="221"/>
                  </a:cubicBezTo>
                  <a:cubicBezTo>
                    <a:pt x="1117" y="218"/>
                    <a:pt x="1116" y="218"/>
                    <a:pt x="1114" y="218"/>
                  </a:cubicBezTo>
                  <a:cubicBezTo>
                    <a:pt x="1111" y="219"/>
                    <a:pt x="1108" y="219"/>
                    <a:pt x="1105" y="220"/>
                  </a:cubicBezTo>
                  <a:cubicBezTo>
                    <a:pt x="1101" y="220"/>
                    <a:pt x="1096" y="221"/>
                    <a:pt x="1092" y="221"/>
                  </a:cubicBezTo>
                  <a:cubicBezTo>
                    <a:pt x="1088" y="222"/>
                    <a:pt x="1083" y="223"/>
                    <a:pt x="1079" y="224"/>
                  </a:cubicBezTo>
                  <a:cubicBezTo>
                    <a:pt x="1074" y="225"/>
                    <a:pt x="1070" y="227"/>
                    <a:pt x="1065" y="229"/>
                  </a:cubicBezTo>
                  <a:cubicBezTo>
                    <a:pt x="1065" y="229"/>
                    <a:pt x="1064" y="229"/>
                    <a:pt x="1065" y="230"/>
                  </a:cubicBezTo>
                  <a:cubicBezTo>
                    <a:pt x="1067" y="237"/>
                    <a:pt x="1067" y="245"/>
                    <a:pt x="1067" y="252"/>
                  </a:cubicBezTo>
                  <a:cubicBezTo>
                    <a:pt x="1067" y="262"/>
                    <a:pt x="1069" y="272"/>
                    <a:pt x="1070" y="282"/>
                  </a:cubicBezTo>
                  <a:cubicBezTo>
                    <a:pt x="1071" y="285"/>
                    <a:pt x="1071" y="289"/>
                    <a:pt x="1072" y="292"/>
                  </a:cubicBezTo>
                  <a:cubicBezTo>
                    <a:pt x="1072" y="300"/>
                    <a:pt x="1074" y="307"/>
                    <a:pt x="1075" y="315"/>
                  </a:cubicBezTo>
                  <a:cubicBezTo>
                    <a:pt x="1076" y="319"/>
                    <a:pt x="1077" y="323"/>
                    <a:pt x="1078" y="327"/>
                  </a:cubicBezTo>
                  <a:cubicBezTo>
                    <a:pt x="1080" y="335"/>
                    <a:pt x="1081" y="344"/>
                    <a:pt x="1085" y="352"/>
                  </a:cubicBezTo>
                  <a:cubicBezTo>
                    <a:pt x="1087" y="356"/>
                    <a:pt x="1089" y="360"/>
                    <a:pt x="1091" y="364"/>
                  </a:cubicBezTo>
                  <a:cubicBezTo>
                    <a:pt x="1092" y="364"/>
                    <a:pt x="1092" y="365"/>
                    <a:pt x="1093" y="365"/>
                  </a:cubicBezTo>
                  <a:cubicBezTo>
                    <a:pt x="1099" y="366"/>
                    <a:pt x="1105" y="368"/>
                    <a:pt x="1112" y="369"/>
                  </a:cubicBezTo>
                  <a:cubicBezTo>
                    <a:pt x="1117" y="369"/>
                    <a:pt x="1122" y="370"/>
                    <a:pt x="1127" y="370"/>
                  </a:cubicBezTo>
                  <a:cubicBezTo>
                    <a:pt x="1132" y="371"/>
                    <a:pt x="1137" y="371"/>
                    <a:pt x="1142" y="372"/>
                  </a:cubicBezTo>
                  <a:cubicBezTo>
                    <a:pt x="1146" y="372"/>
                    <a:pt x="1150" y="371"/>
                    <a:pt x="1153" y="371"/>
                  </a:cubicBezTo>
                  <a:cubicBezTo>
                    <a:pt x="1156" y="371"/>
                    <a:pt x="1158" y="370"/>
                    <a:pt x="1160" y="368"/>
                  </a:cubicBezTo>
                  <a:cubicBezTo>
                    <a:pt x="1160" y="364"/>
                    <a:pt x="1159" y="360"/>
                    <a:pt x="1159" y="355"/>
                  </a:cubicBezTo>
                  <a:cubicBezTo>
                    <a:pt x="1158" y="352"/>
                    <a:pt x="1158" y="349"/>
                    <a:pt x="1158" y="345"/>
                  </a:cubicBezTo>
                  <a:cubicBezTo>
                    <a:pt x="1158" y="342"/>
                    <a:pt x="1157" y="339"/>
                    <a:pt x="1157" y="336"/>
                  </a:cubicBezTo>
                  <a:cubicBezTo>
                    <a:pt x="1157" y="333"/>
                    <a:pt x="1158" y="330"/>
                    <a:pt x="1157" y="328"/>
                  </a:cubicBezTo>
                  <a:cubicBezTo>
                    <a:pt x="1156" y="326"/>
                    <a:pt x="1157" y="325"/>
                    <a:pt x="1157" y="323"/>
                  </a:cubicBezTo>
                  <a:cubicBezTo>
                    <a:pt x="1158" y="322"/>
                    <a:pt x="1157" y="320"/>
                    <a:pt x="1157" y="318"/>
                  </a:cubicBezTo>
                  <a:cubicBezTo>
                    <a:pt x="1157" y="315"/>
                    <a:pt x="1157" y="312"/>
                    <a:pt x="1158" y="308"/>
                  </a:cubicBezTo>
                  <a:cubicBezTo>
                    <a:pt x="1158" y="305"/>
                    <a:pt x="1158" y="302"/>
                    <a:pt x="1158" y="300"/>
                  </a:cubicBezTo>
                  <a:cubicBezTo>
                    <a:pt x="1158" y="300"/>
                    <a:pt x="1158" y="299"/>
                    <a:pt x="1158" y="299"/>
                  </a:cubicBezTo>
                  <a:cubicBezTo>
                    <a:pt x="1153" y="303"/>
                    <a:pt x="1150" y="307"/>
                    <a:pt x="1145" y="310"/>
                  </a:cubicBezTo>
                  <a:cubicBezTo>
                    <a:pt x="1141" y="314"/>
                    <a:pt x="1136" y="317"/>
                    <a:pt x="1131" y="320"/>
                  </a:cubicBezTo>
                  <a:close/>
                  <a:moveTo>
                    <a:pt x="1118" y="575"/>
                  </a:moveTo>
                  <a:cubicBezTo>
                    <a:pt x="1117" y="576"/>
                    <a:pt x="1117" y="576"/>
                    <a:pt x="1117" y="577"/>
                  </a:cubicBezTo>
                  <a:cubicBezTo>
                    <a:pt x="1117" y="586"/>
                    <a:pt x="1117" y="594"/>
                    <a:pt x="1117" y="603"/>
                  </a:cubicBezTo>
                  <a:cubicBezTo>
                    <a:pt x="1117" y="606"/>
                    <a:pt x="1118" y="608"/>
                    <a:pt x="1118" y="611"/>
                  </a:cubicBezTo>
                  <a:cubicBezTo>
                    <a:pt x="1118" y="617"/>
                    <a:pt x="1118" y="623"/>
                    <a:pt x="1118" y="628"/>
                  </a:cubicBezTo>
                  <a:cubicBezTo>
                    <a:pt x="1118" y="632"/>
                    <a:pt x="1118" y="636"/>
                    <a:pt x="1118" y="640"/>
                  </a:cubicBezTo>
                  <a:cubicBezTo>
                    <a:pt x="1118" y="652"/>
                    <a:pt x="1118" y="663"/>
                    <a:pt x="1118" y="674"/>
                  </a:cubicBezTo>
                  <a:cubicBezTo>
                    <a:pt x="1119" y="680"/>
                    <a:pt x="1119" y="686"/>
                    <a:pt x="1119" y="692"/>
                  </a:cubicBezTo>
                  <a:cubicBezTo>
                    <a:pt x="1119" y="695"/>
                    <a:pt x="1119" y="698"/>
                    <a:pt x="1119" y="700"/>
                  </a:cubicBezTo>
                  <a:cubicBezTo>
                    <a:pt x="1119" y="708"/>
                    <a:pt x="1119" y="716"/>
                    <a:pt x="1119" y="724"/>
                  </a:cubicBezTo>
                  <a:cubicBezTo>
                    <a:pt x="1119" y="732"/>
                    <a:pt x="1119" y="740"/>
                    <a:pt x="1119" y="748"/>
                  </a:cubicBezTo>
                  <a:cubicBezTo>
                    <a:pt x="1119" y="751"/>
                    <a:pt x="1120" y="754"/>
                    <a:pt x="1121" y="757"/>
                  </a:cubicBezTo>
                  <a:cubicBezTo>
                    <a:pt x="1121" y="759"/>
                    <a:pt x="1122" y="762"/>
                    <a:pt x="1122" y="764"/>
                  </a:cubicBezTo>
                  <a:cubicBezTo>
                    <a:pt x="1125" y="765"/>
                    <a:pt x="1128" y="766"/>
                    <a:pt x="1131" y="766"/>
                  </a:cubicBezTo>
                  <a:cubicBezTo>
                    <a:pt x="1134" y="765"/>
                    <a:pt x="1138" y="765"/>
                    <a:pt x="1141" y="765"/>
                  </a:cubicBezTo>
                  <a:cubicBezTo>
                    <a:pt x="1147" y="765"/>
                    <a:pt x="1153" y="765"/>
                    <a:pt x="1158" y="765"/>
                  </a:cubicBezTo>
                  <a:cubicBezTo>
                    <a:pt x="1160" y="765"/>
                    <a:pt x="1162" y="765"/>
                    <a:pt x="1164" y="764"/>
                  </a:cubicBezTo>
                  <a:cubicBezTo>
                    <a:pt x="1164" y="762"/>
                    <a:pt x="1165" y="760"/>
                    <a:pt x="1165" y="758"/>
                  </a:cubicBezTo>
                  <a:cubicBezTo>
                    <a:pt x="1165" y="751"/>
                    <a:pt x="1165" y="744"/>
                    <a:pt x="1165" y="737"/>
                  </a:cubicBezTo>
                  <a:cubicBezTo>
                    <a:pt x="1165" y="729"/>
                    <a:pt x="1165" y="720"/>
                    <a:pt x="1165" y="711"/>
                  </a:cubicBezTo>
                  <a:cubicBezTo>
                    <a:pt x="1165" y="708"/>
                    <a:pt x="1166" y="705"/>
                    <a:pt x="1166" y="701"/>
                  </a:cubicBezTo>
                  <a:cubicBezTo>
                    <a:pt x="1166" y="693"/>
                    <a:pt x="1166" y="684"/>
                    <a:pt x="1166" y="675"/>
                  </a:cubicBezTo>
                  <a:cubicBezTo>
                    <a:pt x="1166" y="671"/>
                    <a:pt x="1166" y="666"/>
                    <a:pt x="1166" y="661"/>
                  </a:cubicBezTo>
                  <a:cubicBezTo>
                    <a:pt x="1167" y="653"/>
                    <a:pt x="1167" y="644"/>
                    <a:pt x="1167" y="636"/>
                  </a:cubicBezTo>
                  <a:cubicBezTo>
                    <a:pt x="1167" y="628"/>
                    <a:pt x="1167" y="621"/>
                    <a:pt x="1167" y="614"/>
                  </a:cubicBezTo>
                  <a:cubicBezTo>
                    <a:pt x="1167" y="611"/>
                    <a:pt x="1167" y="607"/>
                    <a:pt x="1167" y="604"/>
                  </a:cubicBezTo>
                  <a:cubicBezTo>
                    <a:pt x="1167" y="602"/>
                    <a:pt x="1166" y="601"/>
                    <a:pt x="1165" y="600"/>
                  </a:cubicBezTo>
                  <a:cubicBezTo>
                    <a:pt x="1160" y="593"/>
                    <a:pt x="1156" y="586"/>
                    <a:pt x="1152" y="579"/>
                  </a:cubicBezTo>
                  <a:cubicBezTo>
                    <a:pt x="1151" y="577"/>
                    <a:pt x="1150" y="577"/>
                    <a:pt x="1148" y="577"/>
                  </a:cubicBezTo>
                  <a:cubicBezTo>
                    <a:pt x="1147" y="577"/>
                    <a:pt x="1146" y="577"/>
                    <a:pt x="1146" y="577"/>
                  </a:cubicBezTo>
                  <a:cubicBezTo>
                    <a:pt x="1144" y="575"/>
                    <a:pt x="1142" y="576"/>
                    <a:pt x="1140" y="576"/>
                  </a:cubicBezTo>
                  <a:cubicBezTo>
                    <a:pt x="1138" y="576"/>
                    <a:pt x="1135" y="576"/>
                    <a:pt x="1132" y="576"/>
                  </a:cubicBezTo>
                  <a:cubicBezTo>
                    <a:pt x="1127" y="576"/>
                    <a:pt x="1123" y="576"/>
                    <a:pt x="1118" y="575"/>
                  </a:cubicBezTo>
                  <a:close/>
                  <a:moveTo>
                    <a:pt x="1388" y="584"/>
                  </a:moveTo>
                  <a:cubicBezTo>
                    <a:pt x="1375" y="581"/>
                    <a:pt x="1361" y="581"/>
                    <a:pt x="1348" y="581"/>
                  </a:cubicBezTo>
                  <a:cubicBezTo>
                    <a:pt x="1348" y="583"/>
                    <a:pt x="1348" y="585"/>
                    <a:pt x="1348" y="586"/>
                  </a:cubicBezTo>
                  <a:cubicBezTo>
                    <a:pt x="1349" y="587"/>
                    <a:pt x="1351" y="587"/>
                    <a:pt x="1351" y="589"/>
                  </a:cubicBezTo>
                  <a:cubicBezTo>
                    <a:pt x="1350" y="589"/>
                    <a:pt x="1349" y="588"/>
                    <a:pt x="1348" y="588"/>
                  </a:cubicBezTo>
                  <a:cubicBezTo>
                    <a:pt x="1348" y="590"/>
                    <a:pt x="1348" y="592"/>
                    <a:pt x="1348" y="594"/>
                  </a:cubicBezTo>
                  <a:cubicBezTo>
                    <a:pt x="1348" y="597"/>
                    <a:pt x="1348" y="601"/>
                    <a:pt x="1348" y="604"/>
                  </a:cubicBezTo>
                  <a:cubicBezTo>
                    <a:pt x="1349" y="618"/>
                    <a:pt x="1349" y="631"/>
                    <a:pt x="1348" y="644"/>
                  </a:cubicBezTo>
                  <a:cubicBezTo>
                    <a:pt x="1348" y="648"/>
                    <a:pt x="1348" y="652"/>
                    <a:pt x="1348" y="656"/>
                  </a:cubicBezTo>
                  <a:cubicBezTo>
                    <a:pt x="1348" y="665"/>
                    <a:pt x="1348" y="673"/>
                    <a:pt x="1348" y="681"/>
                  </a:cubicBezTo>
                  <a:cubicBezTo>
                    <a:pt x="1348" y="686"/>
                    <a:pt x="1348" y="691"/>
                    <a:pt x="1348" y="696"/>
                  </a:cubicBezTo>
                  <a:cubicBezTo>
                    <a:pt x="1348" y="702"/>
                    <a:pt x="1349" y="708"/>
                    <a:pt x="1349" y="715"/>
                  </a:cubicBezTo>
                  <a:cubicBezTo>
                    <a:pt x="1349" y="721"/>
                    <a:pt x="1350" y="726"/>
                    <a:pt x="1350" y="732"/>
                  </a:cubicBezTo>
                  <a:cubicBezTo>
                    <a:pt x="1350" y="744"/>
                    <a:pt x="1350" y="755"/>
                    <a:pt x="1350" y="767"/>
                  </a:cubicBezTo>
                  <a:cubicBezTo>
                    <a:pt x="1350" y="768"/>
                    <a:pt x="1350" y="769"/>
                    <a:pt x="1350" y="771"/>
                  </a:cubicBezTo>
                  <a:cubicBezTo>
                    <a:pt x="1361" y="770"/>
                    <a:pt x="1372" y="773"/>
                    <a:pt x="1383" y="772"/>
                  </a:cubicBezTo>
                  <a:cubicBezTo>
                    <a:pt x="1383" y="769"/>
                    <a:pt x="1384" y="767"/>
                    <a:pt x="1385" y="765"/>
                  </a:cubicBezTo>
                  <a:cubicBezTo>
                    <a:pt x="1385" y="765"/>
                    <a:pt x="1385" y="765"/>
                    <a:pt x="1385" y="765"/>
                  </a:cubicBezTo>
                  <a:cubicBezTo>
                    <a:pt x="1385" y="763"/>
                    <a:pt x="1385" y="761"/>
                    <a:pt x="1385" y="758"/>
                  </a:cubicBezTo>
                  <a:cubicBezTo>
                    <a:pt x="1386" y="751"/>
                    <a:pt x="1386" y="743"/>
                    <a:pt x="1386" y="736"/>
                  </a:cubicBezTo>
                  <a:cubicBezTo>
                    <a:pt x="1386" y="729"/>
                    <a:pt x="1386" y="722"/>
                    <a:pt x="1386" y="715"/>
                  </a:cubicBezTo>
                  <a:cubicBezTo>
                    <a:pt x="1386" y="709"/>
                    <a:pt x="1386" y="702"/>
                    <a:pt x="1386" y="696"/>
                  </a:cubicBezTo>
                  <a:cubicBezTo>
                    <a:pt x="1386" y="693"/>
                    <a:pt x="1387" y="691"/>
                    <a:pt x="1387" y="688"/>
                  </a:cubicBezTo>
                  <a:cubicBezTo>
                    <a:pt x="1387" y="683"/>
                    <a:pt x="1387" y="678"/>
                    <a:pt x="1387" y="672"/>
                  </a:cubicBezTo>
                  <a:cubicBezTo>
                    <a:pt x="1387" y="666"/>
                    <a:pt x="1388" y="659"/>
                    <a:pt x="1388" y="653"/>
                  </a:cubicBezTo>
                  <a:cubicBezTo>
                    <a:pt x="1388" y="644"/>
                    <a:pt x="1388" y="636"/>
                    <a:pt x="1388" y="628"/>
                  </a:cubicBezTo>
                  <a:cubicBezTo>
                    <a:pt x="1388" y="623"/>
                    <a:pt x="1389" y="617"/>
                    <a:pt x="1389" y="612"/>
                  </a:cubicBezTo>
                  <a:cubicBezTo>
                    <a:pt x="1389" y="606"/>
                    <a:pt x="1388" y="600"/>
                    <a:pt x="1388" y="595"/>
                  </a:cubicBezTo>
                  <a:cubicBezTo>
                    <a:pt x="1388" y="591"/>
                    <a:pt x="1388" y="587"/>
                    <a:pt x="1388" y="584"/>
                  </a:cubicBezTo>
                  <a:close/>
                  <a:moveTo>
                    <a:pt x="8" y="588"/>
                  </a:moveTo>
                  <a:cubicBezTo>
                    <a:pt x="8" y="589"/>
                    <a:pt x="8" y="590"/>
                    <a:pt x="8" y="591"/>
                  </a:cubicBezTo>
                  <a:cubicBezTo>
                    <a:pt x="8" y="596"/>
                    <a:pt x="9" y="602"/>
                    <a:pt x="9" y="607"/>
                  </a:cubicBezTo>
                  <a:cubicBezTo>
                    <a:pt x="9" y="616"/>
                    <a:pt x="9" y="626"/>
                    <a:pt x="9" y="636"/>
                  </a:cubicBezTo>
                  <a:cubicBezTo>
                    <a:pt x="9" y="644"/>
                    <a:pt x="9" y="651"/>
                    <a:pt x="9" y="659"/>
                  </a:cubicBezTo>
                  <a:cubicBezTo>
                    <a:pt x="9" y="667"/>
                    <a:pt x="10" y="674"/>
                    <a:pt x="10" y="682"/>
                  </a:cubicBezTo>
                  <a:cubicBezTo>
                    <a:pt x="10" y="689"/>
                    <a:pt x="10" y="695"/>
                    <a:pt x="9" y="701"/>
                  </a:cubicBezTo>
                  <a:cubicBezTo>
                    <a:pt x="9" y="714"/>
                    <a:pt x="10" y="727"/>
                    <a:pt x="9" y="740"/>
                  </a:cubicBezTo>
                  <a:cubicBezTo>
                    <a:pt x="9" y="747"/>
                    <a:pt x="9" y="754"/>
                    <a:pt x="9" y="761"/>
                  </a:cubicBezTo>
                  <a:cubicBezTo>
                    <a:pt x="9" y="763"/>
                    <a:pt x="9" y="765"/>
                    <a:pt x="9" y="767"/>
                  </a:cubicBezTo>
                  <a:cubicBezTo>
                    <a:pt x="22" y="769"/>
                    <a:pt x="35" y="768"/>
                    <a:pt x="47" y="767"/>
                  </a:cubicBezTo>
                  <a:cubicBezTo>
                    <a:pt x="47" y="764"/>
                    <a:pt x="48" y="761"/>
                    <a:pt x="48" y="758"/>
                  </a:cubicBezTo>
                  <a:cubicBezTo>
                    <a:pt x="48" y="756"/>
                    <a:pt x="48" y="753"/>
                    <a:pt x="48" y="751"/>
                  </a:cubicBezTo>
                  <a:cubicBezTo>
                    <a:pt x="49" y="746"/>
                    <a:pt x="49" y="741"/>
                    <a:pt x="49" y="737"/>
                  </a:cubicBezTo>
                  <a:cubicBezTo>
                    <a:pt x="48" y="729"/>
                    <a:pt x="49" y="722"/>
                    <a:pt x="48" y="714"/>
                  </a:cubicBezTo>
                  <a:cubicBezTo>
                    <a:pt x="48" y="707"/>
                    <a:pt x="49" y="699"/>
                    <a:pt x="48" y="691"/>
                  </a:cubicBezTo>
                  <a:cubicBezTo>
                    <a:pt x="48" y="683"/>
                    <a:pt x="48" y="676"/>
                    <a:pt x="47" y="669"/>
                  </a:cubicBezTo>
                  <a:cubicBezTo>
                    <a:pt x="47" y="662"/>
                    <a:pt x="47" y="655"/>
                    <a:pt x="47" y="648"/>
                  </a:cubicBezTo>
                  <a:cubicBezTo>
                    <a:pt x="48" y="645"/>
                    <a:pt x="48" y="642"/>
                    <a:pt x="48" y="638"/>
                  </a:cubicBezTo>
                  <a:cubicBezTo>
                    <a:pt x="49" y="631"/>
                    <a:pt x="49" y="623"/>
                    <a:pt x="49" y="615"/>
                  </a:cubicBezTo>
                  <a:cubicBezTo>
                    <a:pt x="50" y="609"/>
                    <a:pt x="50" y="603"/>
                    <a:pt x="51" y="596"/>
                  </a:cubicBezTo>
                  <a:cubicBezTo>
                    <a:pt x="51" y="594"/>
                    <a:pt x="51" y="592"/>
                    <a:pt x="50" y="590"/>
                  </a:cubicBezTo>
                  <a:cubicBezTo>
                    <a:pt x="44" y="590"/>
                    <a:pt x="39" y="591"/>
                    <a:pt x="33" y="590"/>
                  </a:cubicBezTo>
                  <a:cubicBezTo>
                    <a:pt x="31" y="590"/>
                    <a:pt x="29" y="590"/>
                    <a:pt x="27" y="590"/>
                  </a:cubicBezTo>
                  <a:cubicBezTo>
                    <a:pt x="21" y="589"/>
                    <a:pt x="15" y="588"/>
                    <a:pt x="8" y="588"/>
                  </a:cubicBezTo>
                  <a:close/>
                  <a:moveTo>
                    <a:pt x="218" y="769"/>
                  </a:moveTo>
                  <a:cubicBezTo>
                    <a:pt x="219" y="769"/>
                    <a:pt x="220" y="769"/>
                    <a:pt x="220" y="769"/>
                  </a:cubicBezTo>
                  <a:cubicBezTo>
                    <a:pt x="225" y="770"/>
                    <a:pt x="230" y="770"/>
                    <a:pt x="235" y="770"/>
                  </a:cubicBezTo>
                  <a:cubicBezTo>
                    <a:pt x="238" y="770"/>
                    <a:pt x="241" y="770"/>
                    <a:pt x="244" y="770"/>
                  </a:cubicBezTo>
                  <a:cubicBezTo>
                    <a:pt x="245" y="771"/>
                    <a:pt x="247" y="771"/>
                    <a:pt x="249" y="771"/>
                  </a:cubicBezTo>
                  <a:cubicBezTo>
                    <a:pt x="251" y="771"/>
                    <a:pt x="252" y="770"/>
                    <a:pt x="252" y="769"/>
                  </a:cubicBezTo>
                  <a:cubicBezTo>
                    <a:pt x="252" y="766"/>
                    <a:pt x="253" y="763"/>
                    <a:pt x="253" y="760"/>
                  </a:cubicBezTo>
                  <a:cubicBezTo>
                    <a:pt x="253" y="757"/>
                    <a:pt x="253" y="753"/>
                    <a:pt x="253" y="750"/>
                  </a:cubicBezTo>
                  <a:cubicBezTo>
                    <a:pt x="253" y="743"/>
                    <a:pt x="253" y="736"/>
                    <a:pt x="253" y="730"/>
                  </a:cubicBezTo>
                  <a:cubicBezTo>
                    <a:pt x="253" y="719"/>
                    <a:pt x="254" y="709"/>
                    <a:pt x="254" y="699"/>
                  </a:cubicBezTo>
                  <a:cubicBezTo>
                    <a:pt x="254" y="692"/>
                    <a:pt x="254" y="686"/>
                    <a:pt x="255" y="680"/>
                  </a:cubicBezTo>
                  <a:cubicBezTo>
                    <a:pt x="255" y="677"/>
                    <a:pt x="255" y="674"/>
                    <a:pt x="255" y="671"/>
                  </a:cubicBezTo>
                  <a:cubicBezTo>
                    <a:pt x="255" y="664"/>
                    <a:pt x="255" y="656"/>
                    <a:pt x="254" y="649"/>
                  </a:cubicBezTo>
                  <a:cubicBezTo>
                    <a:pt x="254" y="642"/>
                    <a:pt x="254" y="636"/>
                    <a:pt x="254" y="630"/>
                  </a:cubicBezTo>
                  <a:cubicBezTo>
                    <a:pt x="253" y="621"/>
                    <a:pt x="253" y="613"/>
                    <a:pt x="254" y="604"/>
                  </a:cubicBezTo>
                  <a:cubicBezTo>
                    <a:pt x="254" y="601"/>
                    <a:pt x="254" y="598"/>
                    <a:pt x="254" y="596"/>
                  </a:cubicBezTo>
                  <a:cubicBezTo>
                    <a:pt x="248" y="595"/>
                    <a:pt x="242" y="595"/>
                    <a:pt x="236" y="595"/>
                  </a:cubicBezTo>
                  <a:cubicBezTo>
                    <a:pt x="230" y="595"/>
                    <a:pt x="224" y="595"/>
                    <a:pt x="218" y="596"/>
                  </a:cubicBezTo>
                  <a:cubicBezTo>
                    <a:pt x="218" y="596"/>
                    <a:pt x="218" y="597"/>
                    <a:pt x="218" y="597"/>
                  </a:cubicBezTo>
                  <a:cubicBezTo>
                    <a:pt x="218" y="601"/>
                    <a:pt x="217" y="605"/>
                    <a:pt x="217" y="609"/>
                  </a:cubicBezTo>
                  <a:cubicBezTo>
                    <a:pt x="217" y="619"/>
                    <a:pt x="217" y="630"/>
                    <a:pt x="217" y="641"/>
                  </a:cubicBezTo>
                  <a:cubicBezTo>
                    <a:pt x="217" y="650"/>
                    <a:pt x="218" y="659"/>
                    <a:pt x="218" y="668"/>
                  </a:cubicBezTo>
                  <a:cubicBezTo>
                    <a:pt x="218" y="675"/>
                    <a:pt x="218" y="682"/>
                    <a:pt x="219" y="689"/>
                  </a:cubicBezTo>
                  <a:cubicBezTo>
                    <a:pt x="219" y="694"/>
                    <a:pt x="219" y="698"/>
                    <a:pt x="219" y="702"/>
                  </a:cubicBezTo>
                  <a:cubicBezTo>
                    <a:pt x="219" y="708"/>
                    <a:pt x="220" y="715"/>
                    <a:pt x="220" y="721"/>
                  </a:cubicBezTo>
                  <a:cubicBezTo>
                    <a:pt x="220" y="734"/>
                    <a:pt x="219" y="747"/>
                    <a:pt x="219" y="760"/>
                  </a:cubicBezTo>
                  <a:cubicBezTo>
                    <a:pt x="219" y="763"/>
                    <a:pt x="219" y="766"/>
                    <a:pt x="218" y="769"/>
                  </a:cubicBezTo>
                  <a:close/>
                  <a:moveTo>
                    <a:pt x="270" y="301"/>
                  </a:moveTo>
                  <a:cubicBezTo>
                    <a:pt x="270" y="302"/>
                    <a:pt x="270" y="303"/>
                    <a:pt x="271" y="303"/>
                  </a:cubicBezTo>
                  <a:cubicBezTo>
                    <a:pt x="275" y="308"/>
                    <a:pt x="280" y="312"/>
                    <a:pt x="285" y="317"/>
                  </a:cubicBezTo>
                  <a:cubicBezTo>
                    <a:pt x="288" y="320"/>
                    <a:pt x="291" y="322"/>
                    <a:pt x="295" y="323"/>
                  </a:cubicBezTo>
                  <a:cubicBezTo>
                    <a:pt x="301" y="324"/>
                    <a:pt x="306" y="326"/>
                    <a:pt x="312" y="326"/>
                  </a:cubicBezTo>
                  <a:cubicBezTo>
                    <a:pt x="322" y="327"/>
                    <a:pt x="332" y="328"/>
                    <a:pt x="342" y="329"/>
                  </a:cubicBezTo>
                  <a:cubicBezTo>
                    <a:pt x="343" y="329"/>
                    <a:pt x="344" y="329"/>
                    <a:pt x="345" y="329"/>
                  </a:cubicBezTo>
                  <a:cubicBezTo>
                    <a:pt x="347" y="329"/>
                    <a:pt x="350" y="330"/>
                    <a:pt x="352" y="330"/>
                  </a:cubicBezTo>
                  <a:cubicBezTo>
                    <a:pt x="352" y="330"/>
                    <a:pt x="353" y="330"/>
                    <a:pt x="354" y="329"/>
                  </a:cubicBezTo>
                  <a:cubicBezTo>
                    <a:pt x="357" y="327"/>
                    <a:pt x="360" y="325"/>
                    <a:pt x="362" y="323"/>
                  </a:cubicBezTo>
                  <a:cubicBezTo>
                    <a:pt x="366" y="320"/>
                    <a:pt x="369" y="317"/>
                    <a:pt x="373" y="314"/>
                  </a:cubicBezTo>
                  <a:cubicBezTo>
                    <a:pt x="376" y="311"/>
                    <a:pt x="379" y="309"/>
                    <a:pt x="382" y="306"/>
                  </a:cubicBezTo>
                  <a:cubicBezTo>
                    <a:pt x="389" y="299"/>
                    <a:pt x="396" y="292"/>
                    <a:pt x="403" y="285"/>
                  </a:cubicBezTo>
                  <a:cubicBezTo>
                    <a:pt x="405" y="282"/>
                    <a:pt x="405" y="282"/>
                    <a:pt x="403" y="279"/>
                  </a:cubicBezTo>
                  <a:cubicBezTo>
                    <a:pt x="401" y="275"/>
                    <a:pt x="398" y="271"/>
                    <a:pt x="396" y="267"/>
                  </a:cubicBezTo>
                  <a:cubicBezTo>
                    <a:pt x="393" y="263"/>
                    <a:pt x="390" y="259"/>
                    <a:pt x="387" y="255"/>
                  </a:cubicBezTo>
                  <a:cubicBezTo>
                    <a:pt x="383" y="252"/>
                    <a:pt x="380" y="249"/>
                    <a:pt x="376" y="245"/>
                  </a:cubicBezTo>
                  <a:cubicBezTo>
                    <a:pt x="373" y="243"/>
                    <a:pt x="371" y="241"/>
                    <a:pt x="368" y="240"/>
                  </a:cubicBezTo>
                  <a:cubicBezTo>
                    <a:pt x="364" y="240"/>
                    <a:pt x="362" y="243"/>
                    <a:pt x="360" y="245"/>
                  </a:cubicBezTo>
                  <a:cubicBezTo>
                    <a:pt x="358" y="247"/>
                    <a:pt x="357" y="248"/>
                    <a:pt x="356" y="249"/>
                  </a:cubicBezTo>
                  <a:cubicBezTo>
                    <a:pt x="352" y="253"/>
                    <a:pt x="347" y="257"/>
                    <a:pt x="343" y="261"/>
                  </a:cubicBezTo>
                  <a:cubicBezTo>
                    <a:pt x="341" y="263"/>
                    <a:pt x="339" y="266"/>
                    <a:pt x="336" y="268"/>
                  </a:cubicBezTo>
                  <a:cubicBezTo>
                    <a:pt x="331" y="271"/>
                    <a:pt x="326" y="275"/>
                    <a:pt x="321" y="279"/>
                  </a:cubicBezTo>
                  <a:cubicBezTo>
                    <a:pt x="317" y="282"/>
                    <a:pt x="313" y="285"/>
                    <a:pt x="309" y="288"/>
                  </a:cubicBezTo>
                  <a:cubicBezTo>
                    <a:pt x="305" y="291"/>
                    <a:pt x="302" y="293"/>
                    <a:pt x="298" y="296"/>
                  </a:cubicBezTo>
                  <a:cubicBezTo>
                    <a:pt x="295" y="298"/>
                    <a:pt x="292" y="299"/>
                    <a:pt x="289" y="301"/>
                  </a:cubicBezTo>
                  <a:cubicBezTo>
                    <a:pt x="286" y="303"/>
                    <a:pt x="283" y="304"/>
                    <a:pt x="279" y="303"/>
                  </a:cubicBezTo>
                  <a:cubicBezTo>
                    <a:pt x="276" y="303"/>
                    <a:pt x="274" y="302"/>
                    <a:pt x="271" y="301"/>
                  </a:cubicBezTo>
                  <a:cubicBezTo>
                    <a:pt x="271" y="301"/>
                    <a:pt x="271" y="301"/>
                    <a:pt x="270" y="301"/>
                  </a:cubicBezTo>
                  <a:close/>
                  <a:moveTo>
                    <a:pt x="1034" y="700"/>
                  </a:moveTo>
                  <a:cubicBezTo>
                    <a:pt x="1033" y="700"/>
                    <a:pt x="1032" y="700"/>
                    <a:pt x="1032" y="700"/>
                  </a:cubicBezTo>
                  <a:cubicBezTo>
                    <a:pt x="1029" y="701"/>
                    <a:pt x="1026" y="702"/>
                    <a:pt x="1023" y="703"/>
                  </a:cubicBezTo>
                  <a:cubicBezTo>
                    <a:pt x="1020" y="705"/>
                    <a:pt x="1017" y="706"/>
                    <a:pt x="1014" y="707"/>
                  </a:cubicBezTo>
                  <a:cubicBezTo>
                    <a:pt x="1009" y="708"/>
                    <a:pt x="1005" y="710"/>
                    <a:pt x="1000" y="712"/>
                  </a:cubicBezTo>
                  <a:cubicBezTo>
                    <a:pt x="995" y="715"/>
                    <a:pt x="990" y="719"/>
                    <a:pt x="985" y="723"/>
                  </a:cubicBezTo>
                  <a:cubicBezTo>
                    <a:pt x="982" y="724"/>
                    <a:pt x="980" y="726"/>
                    <a:pt x="979" y="729"/>
                  </a:cubicBezTo>
                  <a:cubicBezTo>
                    <a:pt x="975" y="734"/>
                    <a:pt x="974" y="741"/>
                    <a:pt x="975" y="747"/>
                  </a:cubicBezTo>
                  <a:cubicBezTo>
                    <a:pt x="975" y="750"/>
                    <a:pt x="977" y="751"/>
                    <a:pt x="980" y="752"/>
                  </a:cubicBezTo>
                  <a:cubicBezTo>
                    <a:pt x="983" y="752"/>
                    <a:pt x="985" y="752"/>
                    <a:pt x="988" y="752"/>
                  </a:cubicBezTo>
                  <a:cubicBezTo>
                    <a:pt x="999" y="751"/>
                    <a:pt x="1009" y="752"/>
                    <a:pt x="1020" y="754"/>
                  </a:cubicBezTo>
                  <a:cubicBezTo>
                    <a:pt x="1026" y="755"/>
                    <a:pt x="1032" y="755"/>
                    <a:pt x="1038" y="756"/>
                  </a:cubicBezTo>
                  <a:cubicBezTo>
                    <a:pt x="1044" y="756"/>
                    <a:pt x="1049" y="756"/>
                    <a:pt x="1055" y="756"/>
                  </a:cubicBezTo>
                  <a:cubicBezTo>
                    <a:pt x="1065" y="757"/>
                    <a:pt x="1075" y="757"/>
                    <a:pt x="1086" y="756"/>
                  </a:cubicBezTo>
                  <a:cubicBezTo>
                    <a:pt x="1090" y="756"/>
                    <a:pt x="1094" y="755"/>
                    <a:pt x="1098" y="755"/>
                  </a:cubicBezTo>
                  <a:cubicBezTo>
                    <a:pt x="1101" y="755"/>
                    <a:pt x="1103" y="754"/>
                    <a:pt x="1106" y="754"/>
                  </a:cubicBezTo>
                  <a:cubicBezTo>
                    <a:pt x="1108" y="738"/>
                    <a:pt x="1109" y="722"/>
                    <a:pt x="1108" y="706"/>
                  </a:cubicBezTo>
                  <a:cubicBezTo>
                    <a:pt x="1105" y="706"/>
                    <a:pt x="1102" y="707"/>
                    <a:pt x="1099" y="707"/>
                  </a:cubicBezTo>
                  <a:cubicBezTo>
                    <a:pt x="1097" y="707"/>
                    <a:pt x="1095" y="707"/>
                    <a:pt x="1093" y="707"/>
                  </a:cubicBezTo>
                  <a:cubicBezTo>
                    <a:pt x="1090" y="707"/>
                    <a:pt x="1087" y="708"/>
                    <a:pt x="1084" y="708"/>
                  </a:cubicBezTo>
                  <a:cubicBezTo>
                    <a:pt x="1076" y="708"/>
                    <a:pt x="1069" y="707"/>
                    <a:pt x="1062" y="707"/>
                  </a:cubicBezTo>
                  <a:cubicBezTo>
                    <a:pt x="1053" y="707"/>
                    <a:pt x="1046" y="706"/>
                    <a:pt x="1038" y="703"/>
                  </a:cubicBezTo>
                  <a:cubicBezTo>
                    <a:pt x="1037" y="702"/>
                    <a:pt x="1036" y="702"/>
                    <a:pt x="1035" y="703"/>
                  </a:cubicBezTo>
                  <a:cubicBezTo>
                    <a:pt x="1035" y="703"/>
                    <a:pt x="1035" y="703"/>
                    <a:pt x="1034" y="702"/>
                  </a:cubicBezTo>
                  <a:cubicBezTo>
                    <a:pt x="1034" y="702"/>
                    <a:pt x="1034" y="701"/>
                    <a:pt x="1034" y="700"/>
                  </a:cubicBezTo>
                  <a:close/>
                  <a:moveTo>
                    <a:pt x="1353" y="88"/>
                  </a:moveTo>
                  <a:cubicBezTo>
                    <a:pt x="1353" y="87"/>
                    <a:pt x="1352" y="87"/>
                    <a:pt x="1352" y="87"/>
                  </a:cubicBezTo>
                  <a:cubicBezTo>
                    <a:pt x="1344" y="87"/>
                    <a:pt x="1338" y="80"/>
                    <a:pt x="1337" y="72"/>
                  </a:cubicBezTo>
                  <a:cubicBezTo>
                    <a:pt x="1337" y="68"/>
                    <a:pt x="1338" y="64"/>
                    <a:pt x="1338" y="60"/>
                  </a:cubicBezTo>
                  <a:cubicBezTo>
                    <a:pt x="1338" y="56"/>
                    <a:pt x="1339" y="52"/>
                    <a:pt x="1340" y="48"/>
                  </a:cubicBezTo>
                  <a:cubicBezTo>
                    <a:pt x="1340" y="45"/>
                    <a:pt x="1340" y="43"/>
                    <a:pt x="1341" y="41"/>
                  </a:cubicBezTo>
                  <a:cubicBezTo>
                    <a:pt x="1341" y="38"/>
                    <a:pt x="1339" y="35"/>
                    <a:pt x="1338" y="32"/>
                  </a:cubicBezTo>
                  <a:cubicBezTo>
                    <a:pt x="1337" y="28"/>
                    <a:pt x="1335" y="23"/>
                    <a:pt x="1332" y="20"/>
                  </a:cubicBezTo>
                  <a:cubicBezTo>
                    <a:pt x="1329" y="17"/>
                    <a:pt x="1327" y="14"/>
                    <a:pt x="1323" y="12"/>
                  </a:cubicBezTo>
                  <a:cubicBezTo>
                    <a:pt x="1315" y="8"/>
                    <a:pt x="1307" y="7"/>
                    <a:pt x="1298" y="5"/>
                  </a:cubicBezTo>
                  <a:cubicBezTo>
                    <a:pt x="1296" y="5"/>
                    <a:pt x="1294" y="6"/>
                    <a:pt x="1292" y="6"/>
                  </a:cubicBezTo>
                  <a:cubicBezTo>
                    <a:pt x="1289" y="7"/>
                    <a:pt x="1287" y="8"/>
                    <a:pt x="1285" y="9"/>
                  </a:cubicBezTo>
                  <a:cubicBezTo>
                    <a:pt x="1281" y="11"/>
                    <a:pt x="1278" y="14"/>
                    <a:pt x="1275" y="16"/>
                  </a:cubicBezTo>
                  <a:cubicBezTo>
                    <a:pt x="1276" y="17"/>
                    <a:pt x="1277" y="18"/>
                    <a:pt x="1278" y="18"/>
                  </a:cubicBezTo>
                  <a:cubicBezTo>
                    <a:pt x="1282" y="21"/>
                    <a:pt x="1285" y="25"/>
                    <a:pt x="1287" y="30"/>
                  </a:cubicBezTo>
                  <a:cubicBezTo>
                    <a:pt x="1288" y="32"/>
                    <a:pt x="1288" y="35"/>
                    <a:pt x="1289" y="37"/>
                  </a:cubicBezTo>
                  <a:cubicBezTo>
                    <a:pt x="1289" y="38"/>
                    <a:pt x="1289" y="40"/>
                    <a:pt x="1290" y="40"/>
                  </a:cubicBezTo>
                  <a:cubicBezTo>
                    <a:pt x="1294" y="44"/>
                    <a:pt x="1296" y="50"/>
                    <a:pt x="1295" y="55"/>
                  </a:cubicBezTo>
                  <a:cubicBezTo>
                    <a:pt x="1295" y="58"/>
                    <a:pt x="1294" y="62"/>
                    <a:pt x="1292" y="65"/>
                  </a:cubicBezTo>
                  <a:cubicBezTo>
                    <a:pt x="1290" y="69"/>
                    <a:pt x="1289" y="74"/>
                    <a:pt x="1289" y="78"/>
                  </a:cubicBezTo>
                  <a:cubicBezTo>
                    <a:pt x="1288" y="80"/>
                    <a:pt x="1288" y="82"/>
                    <a:pt x="1288" y="85"/>
                  </a:cubicBezTo>
                  <a:cubicBezTo>
                    <a:pt x="1289" y="88"/>
                    <a:pt x="1289" y="91"/>
                    <a:pt x="1290" y="95"/>
                  </a:cubicBezTo>
                  <a:cubicBezTo>
                    <a:pt x="1290" y="98"/>
                    <a:pt x="1290" y="101"/>
                    <a:pt x="1291" y="104"/>
                  </a:cubicBezTo>
                  <a:cubicBezTo>
                    <a:pt x="1292" y="104"/>
                    <a:pt x="1292" y="105"/>
                    <a:pt x="1292" y="105"/>
                  </a:cubicBezTo>
                  <a:cubicBezTo>
                    <a:pt x="1292" y="108"/>
                    <a:pt x="1293" y="110"/>
                    <a:pt x="1294" y="113"/>
                  </a:cubicBezTo>
                  <a:cubicBezTo>
                    <a:pt x="1295" y="117"/>
                    <a:pt x="1299" y="120"/>
                    <a:pt x="1301" y="123"/>
                  </a:cubicBezTo>
                  <a:cubicBezTo>
                    <a:pt x="1303" y="126"/>
                    <a:pt x="1305" y="128"/>
                    <a:pt x="1308" y="130"/>
                  </a:cubicBezTo>
                  <a:cubicBezTo>
                    <a:pt x="1310" y="130"/>
                    <a:pt x="1312" y="132"/>
                    <a:pt x="1314" y="132"/>
                  </a:cubicBezTo>
                  <a:cubicBezTo>
                    <a:pt x="1319" y="134"/>
                    <a:pt x="1323" y="135"/>
                    <a:pt x="1328" y="133"/>
                  </a:cubicBezTo>
                  <a:cubicBezTo>
                    <a:pt x="1328" y="132"/>
                    <a:pt x="1328" y="132"/>
                    <a:pt x="1327" y="132"/>
                  </a:cubicBezTo>
                  <a:cubicBezTo>
                    <a:pt x="1325" y="129"/>
                    <a:pt x="1323" y="127"/>
                    <a:pt x="1321" y="124"/>
                  </a:cubicBezTo>
                  <a:cubicBezTo>
                    <a:pt x="1320" y="123"/>
                    <a:pt x="1321" y="122"/>
                    <a:pt x="1322" y="122"/>
                  </a:cubicBezTo>
                  <a:cubicBezTo>
                    <a:pt x="1324" y="121"/>
                    <a:pt x="1326" y="122"/>
                    <a:pt x="1327" y="122"/>
                  </a:cubicBezTo>
                  <a:cubicBezTo>
                    <a:pt x="1333" y="124"/>
                    <a:pt x="1338" y="126"/>
                    <a:pt x="1343" y="122"/>
                  </a:cubicBezTo>
                  <a:cubicBezTo>
                    <a:pt x="1348" y="118"/>
                    <a:pt x="1352" y="115"/>
                    <a:pt x="1353" y="109"/>
                  </a:cubicBezTo>
                  <a:cubicBezTo>
                    <a:pt x="1349" y="108"/>
                    <a:pt x="1345" y="107"/>
                    <a:pt x="1341" y="106"/>
                  </a:cubicBezTo>
                  <a:cubicBezTo>
                    <a:pt x="1337" y="104"/>
                    <a:pt x="1334" y="102"/>
                    <a:pt x="1331" y="99"/>
                  </a:cubicBezTo>
                  <a:cubicBezTo>
                    <a:pt x="1334" y="97"/>
                    <a:pt x="1336" y="98"/>
                    <a:pt x="1338" y="98"/>
                  </a:cubicBezTo>
                  <a:cubicBezTo>
                    <a:pt x="1342" y="98"/>
                    <a:pt x="1346" y="98"/>
                    <a:pt x="1348" y="95"/>
                  </a:cubicBezTo>
                  <a:cubicBezTo>
                    <a:pt x="1350" y="93"/>
                    <a:pt x="1352" y="90"/>
                    <a:pt x="1353" y="88"/>
                  </a:cubicBezTo>
                  <a:close/>
                  <a:moveTo>
                    <a:pt x="1133" y="314"/>
                  </a:moveTo>
                  <a:cubicBezTo>
                    <a:pt x="1137" y="311"/>
                    <a:pt x="1140" y="309"/>
                    <a:pt x="1143" y="307"/>
                  </a:cubicBezTo>
                  <a:cubicBezTo>
                    <a:pt x="1148" y="302"/>
                    <a:pt x="1153" y="296"/>
                    <a:pt x="1158" y="291"/>
                  </a:cubicBezTo>
                  <a:cubicBezTo>
                    <a:pt x="1160" y="290"/>
                    <a:pt x="1161" y="288"/>
                    <a:pt x="1160" y="285"/>
                  </a:cubicBezTo>
                  <a:cubicBezTo>
                    <a:pt x="1160" y="284"/>
                    <a:pt x="1160" y="283"/>
                    <a:pt x="1161" y="282"/>
                  </a:cubicBezTo>
                  <a:cubicBezTo>
                    <a:pt x="1161" y="279"/>
                    <a:pt x="1162" y="277"/>
                    <a:pt x="1162" y="274"/>
                  </a:cubicBezTo>
                  <a:cubicBezTo>
                    <a:pt x="1162" y="272"/>
                    <a:pt x="1163" y="269"/>
                    <a:pt x="1163" y="267"/>
                  </a:cubicBezTo>
                  <a:cubicBezTo>
                    <a:pt x="1164" y="265"/>
                    <a:pt x="1165" y="263"/>
                    <a:pt x="1165" y="261"/>
                  </a:cubicBezTo>
                  <a:cubicBezTo>
                    <a:pt x="1165" y="259"/>
                    <a:pt x="1166" y="258"/>
                    <a:pt x="1167" y="258"/>
                  </a:cubicBezTo>
                  <a:cubicBezTo>
                    <a:pt x="1168" y="257"/>
                    <a:pt x="1168" y="257"/>
                    <a:pt x="1169" y="257"/>
                  </a:cubicBezTo>
                  <a:cubicBezTo>
                    <a:pt x="1172" y="256"/>
                    <a:pt x="1174" y="255"/>
                    <a:pt x="1174" y="252"/>
                  </a:cubicBezTo>
                  <a:cubicBezTo>
                    <a:pt x="1174" y="249"/>
                    <a:pt x="1175" y="247"/>
                    <a:pt x="1175" y="244"/>
                  </a:cubicBezTo>
                  <a:cubicBezTo>
                    <a:pt x="1175" y="240"/>
                    <a:pt x="1176" y="236"/>
                    <a:pt x="1176" y="233"/>
                  </a:cubicBezTo>
                  <a:cubicBezTo>
                    <a:pt x="1176" y="229"/>
                    <a:pt x="1176" y="226"/>
                    <a:pt x="1176" y="223"/>
                  </a:cubicBezTo>
                  <a:cubicBezTo>
                    <a:pt x="1176" y="220"/>
                    <a:pt x="1176" y="217"/>
                    <a:pt x="1176" y="215"/>
                  </a:cubicBezTo>
                  <a:cubicBezTo>
                    <a:pt x="1175" y="208"/>
                    <a:pt x="1173" y="202"/>
                    <a:pt x="1172" y="195"/>
                  </a:cubicBezTo>
                  <a:cubicBezTo>
                    <a:pt x="1171" y="192"/>
                    <a:pt x="1171" y="192"/>
                    <a:pt x="1168" y="193"/>
                  </a:cubicBezTo>
                  <a:cubicBezTo>
                    <a:pt x="1167" y="193"/>
                    <a:pt x="1167" y="193"/>
                    <a:pt x="1166" y="193"/>
                  </a:cubicBezTo>
                  <a:cubicBezTo>
                    <a:pt x="1161" y="194"/>
                    <a:pt x="1157" y="195"/>
                    <a:pt x="1152" y="196"/>
                  </a:cubicBezTo>
                  <a:cubicBezTo>
                    <a:pt x="1148" y="197"/>
                    <a:pt x="1144" y="197"/>
                    <a:pt x="1141" y="196"/>
                  </a:cubicBezTo>
                  <a:cubicBezTo>
                    <a:pt x="1135" y="196"/>
                    <a:pt x="1131" y="194"/>
                    <a:pt x="1128" y="190"/>
                  </a:cubicBezTo>
                  <a:cubicBezTo>
                    <a:pt x="1127" y="188"/>
                    <a:pt x="1126" y="187"/>
                    <a:pt x="1125" y="185"/>
                  </a:cubicBezTo>
                  <a:cubicBezTo>
                    <a:pt x="1125" y="183"/>
                    <a:pt x="1124" y="180"/>
                    <a:pt x="1125" y="178"/>
                  </a:cubicBezTo>
                  <a:cubicBezTo>
                    <a:pt x="1125" y="174"/>
                    <a:pt x="1125" y="170"/>
                    <a:pt x="1121" y="168"/>
                  </a:cubicBezTo>
                  <a:cubicBezTo>
                    <a:pt x="1119" y="166"/>
                    <a:pt x="1119" y="164"/>
                    <a:pt x="1121" y="162"/>
                  </a:cubicBezTo>
                  <a:cubicBezTo>
                    <a:pt x="1123" y="161"/>
                    <a:pt x="1125" y="160"/>
                    <a:pt x="1127" y="159"/>
                  </a:cubicBezTo>
                  <a:cubicBezTo>
                    <a:pt x="1126" y="159"/>
                    <a:pt x="1126" y="159"/>
                    <a:pt x="1125" y="159"/>
                  </a:cubicBezTo>
                  <a:cubicBezTo>
                    <a:pt x="1123" y="158"/>
                    <a:pt x="1120" y="158"/>
                    <a:pt x="1117" y="157"/>
                  </a:cubicBezTo>
                  <a:cubicBezTo>
                    <a:pt x="1114" y="155"/>
                    <a:pt x="1113" y="152"/>
                    <a:pt x="1113" y="149"/>
                  </a:cubicBezTo>
                  <a:cubicBezTo>
                    <a:pt x="1113" y="147"/>
                    <a:pt x="1113" y="144"/>
                    <a:pt x="1111" y="143"/>
                  </a:cubicBezTo>
                  <a:cubicBezTo>
                    <a:pt x="1109" y="141"/>
                    <a:pt x="1107" y="140"/>
                    <a:pt x="1103" y="140"/>
                  </a:cubicBezTo>
                  <a:cubicBezTo>
                    <a:pt x="1105" y="143"/>
                    <a:pt x="1106" y="145"/>
                    <a:pt x="1108" y="147"/>
                  </a:cubicBezTo>
                  <a:cubicBezTo>
                    <a:pt x="1108" y="149"/>
                    <a:pt x="1109" y="150"/>
                    <a:pt x="1110" y="151"/>
                  </a:cubicBezTo>
                  <a:cubicBezTo>
                    <a:pt x="1111" y="154"/>
                    <a:pt x="1112" y="157"/>
                    <a:pt x="1114" y="160"/>
                  </a:cubicBezTo>
                  <a:cubicBezTo>
                    <a:pt x="1117" y="166"/>
                    <a:pt x="1120" y="172"/>
                    <a:pt x="1117" y="180"/>
                  </a:cubicBezTo>
                  <a:cubicBezTo>
                    <a:pt x="1116" y="181"/>
                    <a:pt x="1114" y="181"/>
                    <a:pt x="1113" y="182"/>
                  </a:cubicBezTo>
                  <a:cubicBezTo>
                    <a:pt x="1113" y="183"/>
                    <a:pt x="1113" y="183"/>
                    <a:pt x="1113" y="184"/>
                  </a:cubicBezTo>
                  <a:cubicBezTo>
                    <a:pt x="1113" y="188"/>
                    <a:pt x="1114" y="192"/>
                    <a:pt x="1114" y="196"/>
                  </a:cubicBezTo>
                  <a:cubicBezTo>
                    <a:pt x="1114" y="199"/>
                    <a:pt x="1114" y="203"/>
                    <a:pt x="1114" y="206"/>
                  </a:cubicBezTo>
                  <a:cubicBezTo>
                    <a:pt x="1114" y="208"/>
                    <a:pt x="1114" y="210"/>
                    <a:pt x="1115" y="212"/>
                  </a:cubicBezTo>
                  <a:cubicBezTo>
                    <a:pt x="1115" y="214"/>
                    <a:pt x="1116" y="215"/>
                    <a:pt x="1117" y="215"/>
                  </a:cubicBezTo>
                  <a:cubicBezTo>
                    <a:pt x="1118" y="215"/>
                    <a:pt x="1118" y="215"/>
                    <a:pt x="1119" y="215"/>
                  </a:cubicBezTo>
                  <a:cubicBezTo>
                    <a:pt x="1120" y="215"/>
                    <a:pt x="1121" y="216"/>
                    <a:pt x="1121" y="217"/>
                  </a:cubicBezTo>
                  <a:cubicBezTo>
                    <a:pt x="1122" y="222"/>
                    <a:pt x="1122" y="227"/>
                    <a:pt x="1123" y="233"/>
                  </a:cubicBezTo>
                  <a:cubicBezTo>
                    <a:pt x="1123" y="237"/>
                    <a:pt x="1124" y="242"/>
                    <a:pt x="1125" y="247"/>
                  </a:cubicBezTo>
                  <a:cubicBezTo>
                    <a:pt x="1125" y="256"/>
                    <a:pt x="1126" y="266"/>
                    <a:pt x="1127" y="275"/>
                  </a:cubicBezTo>
                  <a:cubicBezTo>
                    <a:pt x="1128" y="279"/>
                    <a:pt x="1128" y="282"/>
                    <a:pt x="1129" y="285"/>
                  </a:cubicBezTo>
                  <a:cubicBezTo>
                    <a:pt x="1130" y="292"/>
                    <a:pt x="1131" y="299"/>
                    <a:pt x="1132" y="306"/>
                  </a:cubicBezTo>
                  <a:cubicBezTo>
                    <a:pt x="1132" y="309"/>
                    <a:pt x="1132" y="311"/>
                    <a:pt x="1133" y="314"/>
                  </a:cubicBezTo>
                  <a:close/>
                  <a:moveTo>
                    <a:pt x="677" y="405"/>
                  </a:moveTo>
                  <a:cubicBezTo>
                    <a:pt x="677" y="403"/>
                    <a:pt x="678" y="401"/>
                    <a:pt x="678" y="399"/>
                  </a:cubicBezTo>
                  <a:cubicBezTo>
                    <a:pt x="679" y="396"/>
                    <a:pt x="680" y="393"/>
                    <a:pt x="681" y="389"/>
                  </a:cubicBezTo>
                  <a:cubicBezTo>
                    <a:pt x="681" y="386"/>
                    <a:pt x="680" y="383"/>
                    <a:pt x="683" y="381"/>
                  </a:cubicBezTo>
                  <a:cubicBezTo>
                    <a:pt x="683" y="381"/>
                    <a:pt x="683" y="380"/>
                    <a:pt x="683" y="380"/>
                  </a:cubicBezTo>
                  <a:cubicBezTo>
                    <a:pt x="684" y="377"/>
                    <a:pt x="684" y="375"/>
                    <a:pt x="685" y="372"/>
                  </a:cubicBezTo>
                  <a:cubicBezTo>
                    <a:pt x="686" y="367"/>
                    <a:pt x="687" y="363"/>
                    <a:pt x="688" y="358"/>
                  </a:cubicBezTo>
                  <a:cubicBezTo>
                    <a:pt x="690" y="351"/>
                    <a:pt x="691" y="343"/>
                    <a:pt x="693" y="335"/>
                  </a:cubicBezTo>
                  <a:cubicBezTo>
                    <a:pt x="694" y="333"/>
                    <a:pt x="695" y="330"/>
                    <a:pt x="696" y="327"/>
                  </a:cubicBezTo>
                  <a:cubicBezTo>
                    <a:pt x="695" y="327"/>
                    <a:pt x="694" y="326"/>
                    <a:pt x="693" y="326"/>
                  </a:cubicBezTo>
                  <a:cubicBezTo>
                    <a:pt x="686" y="327"/>
                    <a:pt x="680" y="327"/>
                    <a:pt x="673" y="327"/>
                  </a:cubicBezTo>
                  <a:cubicBezTo>
                    <a:pt x="669" y="327"/>
                    <a:pt x="665" y="327"/>
                    <a:pt x="661" y="327"/>
                  </a:cubicBezTo>
                  <a:cubicBezTo>
                    <a:pt x="654" y="327"/>
                    <a:pt x="646" y="328"/>
                    <a:pt x="638" y="328"/>
                  </a:cubicBezTo>
                  <a:cubicBezTo>
                    <a:pt x="631" y="328"/>
                    <a:pt x="624" y="328"/>
                    <a:pt x="618" y="327"/>
                  </a:cubicBezTo>
                  <a:cubicBezTo>
                    <a:pt x="616" y="327"/>
                    <a:pt x="615" y="327"/>
                    <a:pt x="613" y="327"/>
                  </a:cubicBezTo>
                  <a:cubicBezTo>
                    <a:pt x="613" y="329"/>
                    <a:pt x="614" y="331"/>
                    <a:pt x="614" y="333"/>
                  </a:cubicBezTo>
                  <a:cubicBezTo>
                    <a:pt x="617" y="343"/>
                    <a:pt x="619" y="352"/>
                    <a:pt x="622" y="362"/>
                  </a:cubicBezTo>
                  <a:cubicBezTo>
                    <a:pt x="623" y="365"/>
                    <a:pt x="623" y="368"/>
                    <a:pt x="624" y="371"/>
                  </a:cubicBezTo>
                  <a:cubicBezTo>
                    <a:pt x="625" y="377"/>
                    <a:pt x="627" y="384"/>
                    <a:pt x="628" y="390"/>
                  </a:cubicBezTo>
                  <a:cubicBezTo>
                    <a:pt x="629" y="394"/>
                    <a:pt x="630" y="399"/>
                    <a:pt x="632" y="403"/>
                  </a:cubicBezTo>
                  <a:cubicBezTo>
                    <a:pt x="634" y="405"/>
                    <a:pt x="633" y="406"/>
                    <a:pt x="636" y="406"/>
                  </a:cubicBezTo>
                  <a:cubicBezTo>
                    <a:pt x="644" y="405"/>
                    <a:pt x="651" y="405"/>
                    <a:pt x="658" y="405"/>
                  </a:cubicBezTo>
                  <a:cubicBezTo>
                    <a:pt x="664" y="405"/>
                    <a:pt x="670" y="405"/>
                    <a:pt x="677" y="405"/>
                  </a:cubicBezTo>
                  <a:close/>
                  <a:moveTo>
                    <a:pt x="1114" y="176"/>
                  </a:moveTo>
                  <a:cubicBezTo>
                    <a:pt x="1113" y="172"/>
                    <a:pt x="1112" y="168"/>
                    <a:pt x="1110" y="165"/>
                  </a:cubicBezTo>
                  <a:cubicBezTo>
                    <a:pt x="1109" y="162"/>
                    <a:pt x="1107" y="158"/>
                    <a:pt x="1106" y="155"/>
                  </a:cubicBezTo>
                  <a:cubicBezTo>
                    <a:pt x="1104" y="150"/>
                    <a:pt x="1101" y="145"/>
                    <a:pt x="1098" y="140"/>
                  </a:cubicBezTo>
                  <a:cubicBezTo>
                    <a:pt x="1095" y="136"/>
                    <a:pt x="1092" y="131"/>
                    <a:pt x="1089" y="126"/>
                  </a:cubicBezTo>
                  <a:cubicBezTo>
                    <a:pt x="1087" y="124"/>
                    <a:pt x="1085" y="122"/>
                    <a:pt x="1084" y="119"/>
                  </a:cubicBezTo>
                  <a:cubicBezTo>
                    <a:pt x="1081" y="114"/>
                    <a:pt x="1078" y="110"/>
                    <a:pt x="1075" y="106"/>
                  </a:cubicBezTo>
                  <a:cubicBezTo>
                    <a:pt x="1074" y="106"/>
                    <a:pt x="1074" y="107"/>
                    <a:pt x="1074" y="107"/>
                  </a:cubicBezTo>
                  <a:cubicBezTo>
                    <a:pt x="1069" y="114"/>
                    <a:pt x="1062" y="119"/>
                    <a:pt x="1056" y="125"/>
                  </a:cubicBezTo>
                  <a:cubicBezTo>
                    <a:pt x="1052" y="129"/>
                    <a:pt x="1047" y="133"/>
                    <a:pt x="1042" y="137"/>
                  </a:cubicBezTo>
                  <a:cubicBezTo>
                    <a:pt x="1039" y="140"/>
                    <a:pt x="1036" y="144"/>
                    <a:pt x="1032" y="147"/>
                  </a:cubicBezTo>
                  <a:cubicBezTo>
                    <a:pt x="1029" y="150"/>
                    <a:pt x="1026" y="153"/>
                    <a:pt x="1023" y="155"/>
                  </a:cubicBezTo>
                  <a:cubicBezTo>
                    <a:pt x="1021" y="157"/>
                    <a:pt x="1021" y="158"/>
                    <a:pt x="1023" y="160"/>
                  </a:cubicBezTo>
                  <a:cubicBezTo>
                    <a:pt x="1024" y="161"/>
                    <a:pt x="1025" y="162"/>
                    <a:pt x="1026" y="163"/>
                  </a:cubicBezTo>
                  <a:cubicBezTo>
                    <a:pt x="1030" y="169"/>
                    <a:pt x="1035" y="176"/>
                    <a:pt x="1040" y="182"/>
                  </a:cubicBezTo>
                  <a:cubicBezTo>
                    <a:pt x="1042" y="186"/>
                    <a:pt x="1044" y="189"/>
                    <a:pt x="1046" y="193"/>
                  </a:cubicBezTo>
                  <a:cubicBezTo>
                    <a:pt x="1046" y="194"/>
                    <a:pt x="1047" y="195"/>
                    <a:pt x="1047" y="196"/>
                  </a:cubicBezTo>
                  <a:cubicBezTo>
                    <a:pt x="1048" y="198"/>
                    <a:pt x="1049" y="198"/>
                    <a:pt x="1051" y="198"/>
                  </a:cubicBezTo>
                  <a:cubicBezTo>
                    <a:pt x="1055" y="196"/>
                    <a:pt x="1060" y="195"/>
                    <a:pt x="1064" y="194"/>
                  </a:cubicBezTo>
                  <a:cubicBezTo>
                    <a:pt x="1066" y="193"/>
                    <a:pt x="1067" y="193"/>
                    <a:pt x="1069" y="192"/>
                  </a:cubicBezTo>
                  <a:cubicBezTo>
                    <a:pt x="1072" y="190"/>
                    <a:pt x="1076" y="189"/>
                    <a:pt x="1080" y="188"/>
                  </a:cubicBezTo>
                  <a:cubicBezTo>
                    <a:pt x="1083" y="187"/>
                    <a:pt x="1086" y="186"/>
                    <a:pt x="1089" y="185"/>
                  </a:cubicBezTo>
                  <a:cubicBezTo>
                    <a:pt x="1092" y="184"/>
                    <a:pt x="1096" y="183"/>
                    <a:pt x="1099" y="181"/>
                  </a:cubicBezTo>
                  <a:cubicBezTo>
                    <a:pt x="1100" y="181"/>
                    <a:pt x="1100" y="181"/>
                    <a:pt x="1101" y="181"/>
                  </a:cubicBezTo>
                  <a:cubicBezTo>
                    <a:pt x="1105" y="180"/>
                    <a:pt x="1110" y="178"/>
                    <a:pt x="1114" y="176"/>
                  </a:cubicBezTo>
                  <a:close/>
                  <a:moveTo>
                    <a:pt x="600" y="379"/>
                  </a:moveTo>
                  <a:cubicBezTo>
                    <a:pt x="598" y="379"/>
                    <a:pt x="595" y="379"/>
                    <a:pt x="593" y="379"/>
                  </a:cubicBezTo>
                  <a:cubicBezTo>
                    <a:pt x="589" y="379"/>
                    <a:pt x="585" y="379"/>
                    <a:pt x="581" y="379"/>
                  </a:cubicBezTo>
                  <a:cubicBezTo>
                    <a:pt x="575" y="379"/>
                    <a:pt x="569" y="379"/>
                    <a:pt x="563" y="379"/>
                  </a:cubicBezTo>
                  <a:cubicBezTo>
                    <a:pt x="556" y="379"/>
                    <a:pt x="550" y="379"/>
                    <a:pt x="544" y="379"/>
                  </a:cubicBezTo>
                  <a:cubicBezTo>
                    <a:pt x="538" y="379"/>
                    <a:pt x="533" y="379"/>
                    <a:pt x="528" y="379"/>
                  </a:cubicBezTo>
                  <a:cubicBezTo>
                    <a:pt x="526" y="379"/>
                    <a:pt x="524" y="380"/>
                    <a:pt x="523" y="379"/>
                  </a:cubicBezTo>
                  <a:cubicBezTo>
                    <a:pt x="519" y="378"/>
                    <a:pt x="514" y="379"/>
                    <a:pt x="510" y="379"/>
                  </a:cubicBezTo>
                  <a:cubicBezTo>
                    <a:pt x="507" y="379"/>
                    <a:pt x="503" y="380"/>
                    <a:pt x="499" y="380"/>
                  </a:cubicBezTo>
                  <a:cubicBezTo>
                    <a:pt x="490" y="380"/>
                    <a:pt x="480" y="381"/>
                    <a:pt x="471" y="381"/>
                  </a:cubicBezTo>
                  <a:cubicBezTo>
                    <a:pt x="469" y="381"/>
                    <a:pt x="467" y="381"/>
                    <a:pt x="464" y="381"/>
                  </a:cubicBezTo>
                  <a:cubicBezTo>
                    <a:pt x="461" y="381"/>
                    <a:pt x="457" y="382"/>
                    <a:pt x="453" y="381"/>
                  </a:cubicBezTo>
                  <a:cubicBezTo>
                    <a:pt x="449" y="380"/>
                    <a:pt x="445" y="381"/>
                    <a:pt x="441" y="384"/>
                  </a:cubicBezTo>
                  <a:cubicBezTo>
                    <a:pt x="439" y="385"/>
                    <a:pt x="437" y="386"/>
                    <a:pt x="435" y="386"/>
                  </a:cubicBezTo>
                  <a:cubicBezTo>
                    <a:pt x="431" y="387"/>
                    <a:pt x="427" y="388"/>
                    <a:pt x="423" y="389"/>
                  </a:cubicBezTo>
                  <a:cubicBezTo>
                    <a:pt x="423" y="389"/>
                    <a:pt x="423" y="389"/>
                    <a:pt x="422" y="390"/>
                  </a:cubicBezTo>
                  <a:cubicBezTo>
                    <a:pt x="423" y="391"/>
                    <a:pt x="424" y="392"/>
                    <a:pt x="424" y="394"/>
                  </a:cubicBezTo>
                  <a:cubicBezTo>
                    <a:pt x="426" y="396"/>
                    <a:pt x="428" y="398"/>
                    <a:pt x="429" y="400"/>
                  </a:cubicBezTo>
                  <a:cubicBezTo>
                    <a:pt x="431" y="402"/>
                    <a:pt x="433" y="405"/>
                    <a:pt x="435" y="407"/>
                  </a:cubicBezTo>
                  <a:cubicBezTo>
                    <a:pt x="436" y="409"/>
                    <a:pt x="438" y="411"/>
                    <a:pt x="441" y="411"/>
                  </a:cubicBezTo>
                  <a:cubicBezTo>
                    <a:pt x="447" y="411"/>
                    <a:pt x="454" y="410"/>
                    <a:pt x="460" y="410"/>
                  </a:cubicBezTo>
                  <a:cubicBezTo>
                    <a:pt x="469" y="410"/>
                    <a:pt x="478" y="410"/>
                    <a:pt x="487" y="410"/>
                  </a:cubicBezTo>
                  <a:cubicBezTo>
                    <a:pt x="497" y="409"/>
                    <a:pt x="507" y="409"/>
                    <a:pt x="517" y="409"/>
                  </a:cubicBezTo>
                  <a:cubicBezTo>
                    <a:pt x="526" y="409"/>
                    <a:pt x="536" y="408"/>
                    <a:pt x="546" y="408"/>
                  </a:cubicBezTo>
                  <a:cubicBezTo>
                    <a:pt x="553" y="408"/>
                    <a:pt x="560" y="408"/>
                    <a:pt x="567" y="407"/>
                  </a:cubicBezTo>
                  <a:cubicBezTo>
                    <a:pt x="569" y="407"/>
                    <a:pt x="571" y="407"/>
                    <a:pt x="573" y="406"/>
                  </a:cubicBezTo>
                  <a:cubicBezTo>
                    <a:pt x="578" y="404"/>
                    <a:pt x="583" y="401"/>
                    <a:pt x="587" y="397"/>
                  </a:cubicBezTo>
                  <a:cubicBezTo>
                    <a:pt x="593" y="392"/>
                    <a:pt x="598" y="387"/>
                    <a:pt x="600" y="379"/>
                  </a:cubicBezTo>
                  <a:close/>
                  <a:moveTo>
                    <a:pt x="993" y="411"/>
                  </a:moveTo>
                  <a:cubicBezTo>
                    <a:pt x="995" y="412"/>
                    <a:pt x="995" y="412"/>
                    <a:pt x="996" y="412"/>
                  </a:cubicBezTo>
                  <a:cubicBezTo>
                    <a:pt x="997" y="412"/>
                    <a:pt x="999" y="412"/>
                    <a:pt x="1001" y="413"/>
                  </a:cubicBezTo>
                  <a:cubicBezTo>
                    <a:pt x="1005" y="414"/>
                    <a:pt x="1009" y="414"/>
                    <a:pt x="1014" y="413"/>
                  </a:cubicBezTo>
                  <a:cubicBezTo>
                    <a:pt x="1016" y="413"/>
                    <a:pt x="1018" y="412"/>
                    <a:pt x="1021" y="412"/>
                  </a:cubicBezTo>
                  <a:cubicBezTo>
                    <a:pt x="1027" y="412"/>
                    <a:pt x="1033" y="413"/>
                    <a:pt x="1040" y="415"/>
                  </a:cubicBezTo>
                  <a:cubicBezTo>
                    <a:pt x="1044" y="416"/>
                    <a:pt x="1048" y="417"/>
                    <a:pt x="1052" y="418"/>
                  </a:cubicBezTo>
                  <a:cubicBezTo>
                    <a:pt x="1060" y="419"/>
                    <a:pt x="1067" y="420"/>
                    <a:pt x="1074" y="420"/>
                  </a:cubicBezTo>
                  <a:cubicBezTo>
                    <a:pt x="1076" y="420"/>
                    <a:pt x="1077" y="419"/>
                    <a:pt x="1078" y="418"/>
                  </a:cubicBezTo>
                  <a:cubicBezTo>
                    <a:pt x="1079" y="415"/>
                    <a:pt x="1080" y="412"/>
                    <a:pt x="1080" y="409"/>
                  </a:cubicBezTo>
                  <a:cubicBezTo>
                    <a:pt x="1080" y="405"/>
                    <a:pt x="1083" y="402"/>
                    <a:pt x="1083" y="397"/>
                  </a:cubicBezTo>
                  <a:cubicBezTo>
                    <a:pt x="1083" y="394"/>
                    <a:pt x="1084" y="391"/>
                    <a:pt x="1084" y="387"/>
                  </a:cubicBezTo>
                  <a:cubicBezTo>
                    <a:pt x="1085" y="384"/>
                    <a:pt x="1085" y="381"/>
                    <a:pt x="1085" y="378"/>
                  </a:cubicBezTo>
                  <a:cubicBezTo>
                    <a:pt x="1085" y="376"/>
                    <a:pt x="1085" y="375"/>
                    <a:pt x="1083" y="374"/>
                  </a:cubicBezTo>
                  <a:cubicBezTo>
                    <a:pt x="1078" y="372"/>
                    <a:pt x="1073" y="369"/>
                    <a:pt x="1069" y="367"/>
                  </a:cubicBezTo>
                  <a:cubicBezTo>
                    <a:pt x="1063" y="365"/>
                    <a:pt x="1057" y="362"/>
                    <a:pt x="1051" y="360"/>
                  </a:cubicBezTo>
                  <a:cubicBezTo>
                    <a:pt x="1045" y="358"/>
                    <a:pt x="1040" y="357"/>
                    <a:pt x="1035" y="359"/>
                  </a:cubicBezTo>
                  <a:cubicBezTo>
                    <a:pt x="1033" y="360"/>
                    <a:pt x="1030" y="361"/>
                    <a:pt x="1028" y="361"/>
                  </a:cubicBezTo>
                  <a:cubicBezTo>
                    <a:pt x="1024" y="363"/>
                    <a:pt x="1019" y="364"/>
                    <a:pt x="1015" y="365"/>
                  </a:cubicBezTo>
                  <a:cubicBezTo>
                    <a:pt x="1013" y="365"/>
                    <a:pt x="1011" y="366"/>
                    <a:pt x="1009" y="367"/>
                  </a:cubicBezTo>
                  <a:cubicBezTo>
                    <a:pt x="1007" y="368"/>
                    <a:pt x="1006" y="369"/>
                    <a:pt x="1005" y="369"/>
                  </a:cubicBezTo>
                  <a:cubicBezTo>
                    <a:pt x="1000" y="371"/>
                    <a:pt x="996" y="374"/>
                    <a:pt x="992" y="376"/>
                  </a:cubicBezTo>
                  <a:cubicBezTo>
                    <a:pt x="991" y="376"/>
                    <a:pt x="990" y="377"/>
                    <a:pt x="989" y="378"/>
                  </a:cubicBezTo>
                  <a:cubicBezTo>
                    <a:pt x="989" y="380"/>
                    <a:pt x="988" y="381"/>
                    <a:pt x="986" y="380"/>
                  </a:cubicBezTo>
                  <a:cubicBezTo>
                    <a:pt x="984" y="380"/>
                    <a:pt x="984" y="381"/>
                    <a:pt x="983" y="384"/>
                  </a:cubicBezTo>
                  <a:cubicBezTo>
                    <a:pt x="987" y="382"/>
                    <a:pt x="991" y="379"/>
                    <a:pt x="994" y="378"/>
                  </a:cubicBezTo>
                  <a:cubicBezTo>
                    <a:pt x="998" y="376"/>
                    <a:pt x="1002" y="376"/>
                    <a:pt x="1006" y="374"/>
                  </a:cubicBezTo>
                  <a:cubicBezTo>
                    <a:pt x="1007" y="375"/>
                    <a:pt x="1007" y="376"/>
                    <a:pt x="1008" y="377"/>
                  </a:cubicBezTo>
                  <a:cubicBezTo>
                    <a:pt x="1007" y="378"/>
                    <a:pt x="1006" y="379"/>
                    <a:pt x="1004" y="379"/>
                  </a:cubicBezTo>
                  <a:cubicBezTo>
                    <a:pt x="998" y="380"/>
                    <a:pt x="993" y="383"/>
                    <a:pt x="987" y="386"/>
                  </a:cubicBezTo>
                  <a:cubicBezTo>
                    <a:pt x="988" y="387"/>
                    <a:pt x="989" y="387"/>
                    <a:pt x="989" y="388"/>
                  </a:cubicBezTo>
                  <a:cubicBezTo>
                    <a:pt x="987" y="389"/>
                    <a:pt x="986" y="392"/>
                    <a:pt x="983" y="390"/>
                  </a:cubicBezTo>
                  <a:cubicBezTo>
                    <a:pt x="983" y="390"/>
                    <a:pt x="982" y="391"/>
                    <a:pt x="982" y="391"/>
                  </a:cubicBezTo>
                  <a:cubicBezTo>
                    <a:pt x="981" y="392"/>
                    <a:pt x="980" y="393"/>
                    <a:pt x="979" y="396"/>
                  </a:cubicBezTo>
                  <a:cubicBezTo>
                    <a:pt x="983" y="396"/>
                    <a:pt x="987" y="396"/>
                    <a:pt x="990" y="394"/>
                  </a:cubicBezTo>
                  <a:cubicBezTo>
                    <a:pt x="993" y="392"/>
                    <a:pt x="995" y="390"/>
                    <a:pt x="998" y="389"/>
                  </a:cubicBezTo>
                  <a:cubicBezTo>
                    <a:pt x="1000" y="389"/>
                    <a:pt x="1002" y="389"/>
                    <a:pt x="1004" y="389"/>
                  </a:cubicBezTo>
                  <a:cubicBezTo>
                    <a:pt x="1004" y="389"/>
                    <a:pt x="1005" y="390"/>
                    <a:pt x="1005" y="391"/>
                  </a:cubicBezTo>
                  <a:cubicBezTo>
                    <a:pt x="1005" y="391"/>
                    <a:pt x="1004" y="392"/>
                    <a:pt x="1003" y="392"/>
                  </a:cubicBezTo>
                  <a:cubicBezTo>
                    <a:pt x="1000" y="392"/>
                    <a:pt x="998" y="394"/>
                    <a:pt x="996" y="395"/>
                  </a:cubicBezTo>
                  <a:cubicBezTo>
                    <a:pt x="992" y="397"/>
                    <a:pt x="988" y="400"/>
                    <a:pt x="984" y="403"/>
                  </a:cubicBezTo>
                  <a:cubicBezTo>
                    <a:pt x="983" y="404"/>
                    <a:pt x="983" y="405"/>
                    <a:pt x="982" y="406"/>
                  </a:cubicBezTo>
                  <a:cubicBezTo>
                    <a:pt x="982" y="407"/>
                    <a:pt x="982" y="408"/>
                    <a:pt x="984" y="409"/>
                  </a:cubicBezTo>
                  <a:cubicBezTo>
                    <a:pt x="985" y="410"/>
                    <a:pt x="987" y="411"/>
                    <a:pt x="989" y="410"/>
                  </a:cubicBezTo>
                  <a:cubicBezTo>
                    <a:pt x="990" y="409"/>
                    <a:pt x="990" y="408"/>
                    <a:pt x="991" y="408"/>
                  </a:cubicBezTo>
                  <a:cubicBezTo>
                    <a:pt x="993" y="404"/>
                    <a:pt x="996" y="402"/>
                    <a:pt x="1000" y="400"/>
                  </a:cubicBezTo>
                  <a:cubicBezTo>
                    <a:pt x="1001" y="400"/>
                    <a:pt x="1002" y="400"/>
                    <a:pt x="1003" y="401"/>
                  </a:cubicBezTo>
                  <a:cubicBezTo>
                    <a:pt x="1004" y="403"/>
                    <a:pt x="1003" y="403"/>
                    <a:pt x="1002" y="404"/>
                  </a:cubicBezTo>
                  <a:cubicBezTo>
                    <a:pt x="1000" y="405"/>
                    <a:pt x="998" y="407"/>
                    <a:pt x="996" y="408"/>
                  </a:cubicBezTo>
                  <a:cubicBezTo>
                    <a:pt x="995" y="409"/>
                    <a:pt x="994" y="410"/>
                    <a:pt x="993" y="411"/>
                  </a:cubicBezTo>
                  <a:close/>
                  <a:moveTo>
                    <a:pt x="399" y="386"/>
                  </a:moveTo>
                  <a:cubicBezTo>
                    <a:pt x="400" y="386"/>
                    <a:pt x="401" y="386"/>
                    <a:pt x="402" y="386"/>
                  </a:cubicBezTo>
                  <a:cubicBezTo>
                    <a:pt x="406" y="387"/>
                    <a:pt x="410" y="387"/>
                    <a:pt x="414" y="386"/>
                  </a:cubicBezTo>
                  <a:cubicBezTo>
                    <a:pt x="416" y="386"/>
                    <a:pt x="419" y="385"/>
                    <a:pt x="422" y="385"/>
                  </a:cubicBezTo>
                  <a:cubicBezTo>
                    <a:pt x="428" y="384"/>
                    <a:pt x="433" y="383"/>
                    <a:pt x="439" y="380"/>
                  </a:cubicBezTo>
                  <a:cubicBezTo>
                    <a:pt x="444" y="378"/>
                    <a:pt x="449" y="375"/>
                    <a:pt x="454" y="373"/>
                  </a:cubicBezTo>
                  <a:cubicBezTo>
                    <a:pt x="458" y="371"/>
                    <a:pt x="462" y="368"/>
                    <a:pt x="467" y="368"/>
                  </a:cubicBezTo>
                  <a:cubicBezTo>
                    <a:pt x="470" y="368"/>
                    <a:pt x="472" y="367"/>
                    <a:pt x="474" y="367"/>
                  </a:cubicBezTo>
                  <a:cubicBezTo>
                    <a:pt x="475" y="363"/>
                    <a:pt x="475" y="363"/>
                    <a:pt x="472" y="362"/>
                  </a:cubicBezTo>
                  <a:cubicBezTo>
                    <a:pt x="469" y="361"/>
                    <a:pt x="467" y="361"/>
                    <a:pt x="465" y="361"/>
                  </a:cubicBezTo>
                  <a:cubicBezTo>
                    <a:pt x="462" y="361"/>
                    <a:pt x="461" y="360"/>
                    <a:pt x="460" y="358"/>
                  </a:cubicBezTo>
                  <a:cubicBezTo>
                    <a:pt x="463" y="357"/>
                    <a:pt x="466" y="357"/>
                    <a:pt x="468" y="357"/>
                  </a:cubicBezTo>
                  <a:cubicBezTo>
                    <a:pt x="471" y="358"/>
                    <a:pt x="474" y="358"/>
                    <a:pt x="478" y="359"/>
                  </a:cubicBezTo>
                  <a:cubicBezTo>
                    <a:pt x="479" y="359"/>
                    <a:pt x="480" y="359"/>
                    <a:pt x="482" y="358"/>
                  </a:cubicBezTo>
                  <a:cubicBezTo>
                    <a:pt x="483" y="358"/>
                    <a:pt x="484" y="356"/>
                    <a:pt x="483" y="355"/>
                  </a:cubicBezTo>
                  <a:cubicBezTo>
                    <a:pt x="482" y="354"/>
                    <a:pt x="481" y="353"/>
                    <a:pt x="479" y="352"/>
                  </a:cubicBezTo>
                  <a:cubicBezTo>
                    <a:pt x="477" y="351"/>
                    <a:pt x="474" y="351"/>
                    <a:pt x="471" y="350"/>
                  </a:cubicBezTo>
                  <a:cubicBezTo>
                    <a:pt x="470" y="349"/>
                    <a:pt x="467" y="349"/>
                    <a:pt x="466" y="348"/>
                  </a:cubicBezTo>
                  <a:cubicBezTo>
                    <a:pt x="464" y="347"/>
                    <a:pt x="462" y="347"/>
                    <a:pt x="460" y="346"/>
                  </a:cubicBezTo>
                  <a:cubicBezTo>
                    <a:pt x="459" y="346"/>
                    <a:pt x="458" y="345"/>
                    <a:pt x="458" y="344"/>
                  </a:cubicBezTo>
                  <a:cubicBezTo>
                    <a:pt x="461" y="343"/>
                    <a:pt x="464" y="343"/>
                    <a:pt x="467" y="345"/>
                  </a:cubicBezTo>
                  <a:cubicBezTo>
                    <a:pt x="468" y="345"/>
                    <a:pt x="469" y="346"/>
                    <a:pt x="470" y="346"/>
                  </a:cubicBezTo>
                  <a:cubicBezTo>
                    <a:pt x="475" y="347"/>
                    <a:pt x="479" y="348"/>
                    <a:pt x="483" y="350"/>
                  </a:cubicBezTo>
                  <a:cubicBezTo>
                    <a:pt x="485" y="350"/>
                    <a:pt x="487" y="350"/>
                    <a:pt x="488" y="348"/>
                  </a:cubicBezTo>
                  <a:cubicBezTo>
                    <a:pt x="488" y="348"/>
                    <a:pt x="489" y="346"/>
                    <a:pt x="488" y="346"/>
                  </a:cubicBezTo>
                  <a:cubicBezTo>
                    <a:pt x="487" y="345"/>
                    <a:pt x="487" y="344"/>
                    <a:pt x="487" y="342"/>
                  </a:cubicBezTo>
                  <a:cubicBezTo>
                    <a:pt x="487" y="342"/>
                    <a:pt x="486" y="341"/>
                    <a:pt x="486" y="340"/>
                  </a:cubicBezTo>
                  <a:cubicBezTo>
                    <a:pt x="484" y="339"/>
                    <a:pt x="483" y="338"/>
                    <a:pt x="481" y="338"/>
                  </a:cubicBezTo>
                  <a:cubicBezTo>
                    <a:pt x="479" y="337"/>
                    <a:pt x="477" y="337"/>
                    <a:pt x="475" y="337"/>
                  </a:cubicBezTo>
                  <a:cubicBezTo>
                    <a:pt x="473" y="337"/>
                    <a:pt x="473" y="335"/>
                    <a:pt x="472" y="335"/>
                  </a:cubicBezTo>
                  <a:cubicBezTo>
                    <a:pt x="470" y="335"/>
                    <a:pt x="469" y="335"/>
                    <a:pt x="467" y="334"/>
                  </a:cubicBezTo>
                  <a:cubicBezTo>
                    <a:pt x="465" y="333"/>
                    <a:pt x="464" y="331"/>
                    <a:pt x="462" y="330"/>
                  </a:cubicBezTo>
                  <a:cubicBezTo>
                    <a:pt x="463" y="329"/>
                    <a:pt x="464" y="329"/>
                    <a:pt x="466" y="329"/>
                  </a:cubicBezTo>
                  <a:cubicBezTo>
                    <a:pt x="471" y="332"/>
                    <a:pt x="477" y="333"/>
                    <a:pt x="482" y="335"/>
                  </a:cubicBezTo>
                  <a:cubicBezTo>
                    <a:pt x="485" y="335"/>
                    <a:pt x="487" y="336"/>
                    <a:pt x="489" y="338"/>
                  </a:cubicBezTo>
                  <a:cubicBezTo>
                    <a:pt x="489" y="338"/>
                    <a:pt x="490" y="338"/>
                    <a:pt x="490" y="339"/>
                  </a:cubicBezTo>
                  <a:cubicBezTo>
                    <a:pt x="490" y="336"/>
                    <a:pt x="488" y="335"/>
                    <a:pt x="487" y="333"/>
                  </a:cubicBezTo>
                  <a:cubicBezTo>
                    <a:pt x="484" y="331"/>
                    <a:pt x="482" y="329"/>
                    <a:pt x="479" y="327"/>
                  </a:cubicBezTo>
                  <a:cubicBezTo>
                    <a:pt x="477" y="325"/>
                    <a:pt x="474" y="324"/>
                    <a:pt x="471" y="323"/>
                  </a:cubicBezTo>
                  <a:cubicBezTo>
                    <a:pt x="466" y="323"/>
                    <a:pt x="461" y="320"/>
                    <a:pt x="456" y="320"/>
                  </a:cubicBezTo>
                  <a:cubicBezTo>
                    <a:pt x="455" y="320"/>
                    <a:pt x="454" y="319"/>
                    <a:pt x="453" y="319"/>
                  </a:cubicBezTo>
                  <a:cubicBezTo>
                    <a:pt x="451" y="319"/>
                    <a:pt x="448" y="319"/>
                    <a:pt x="446" y="319"/>
                  </a:cubicBezTo>
                  <a:cubicBezTo>
                    <a:pt x="443" y="318"/>
                    <a:pt x="440" y="319"/>
                    <a:pt x="438" y="321"/>
                  </a:cubicBezTo>
                  <a:cubicBezTo>
                    <a:pt x="438" y="322"/>
                    <a:pt x="437" y="322"/>
                    <a:pt x="436" y="323"/>
                  </a:cubicBezTo>
                  <a:cubicBezTo>
                    <a:pt x="432" y="325"/>
                    <a:pt x="428" y="325"/>
                    <a:pt x="425" y="329"/>
                  </a:cubicBezTo>
                  <a:cubicBezTo>
                    <a:pt x="425" y="329"/>
                    <a:pt x="424" y="329"/>
                    <a:pt x="424" y="330"/>
                  </a:cubicBezTo>
                  <a:cubicBezTo>
                    <a:pt x="422" y="331"/>
                    <a:pt x="419" y="332"/>
                    <a:pt x="417" y="334"/>
                  </a:cubicBezTo>
                  <a:cubicBezTo>
                    <a:pt x="414" y="336"/>
                    <a:pt x="410" y="338"/>
                    <a:pt x="406" y="340"/>
                  </a:cubicBezTo>
                  <a:cubicBezTo>
                    <a:pt x="403" y="341"/>
                    <a:pt x="402" y="342"/>
                    <a:pt x="403" y="346"/>
                  </a:cubicBezTo>
                  <a:cubicBezTo>
                    <a:pt x="403" y="349"/>
                    <a:pt x="403" y="352"/>
                    <a:pt x="403" y="354"/>
                  </a:cubicBezTo>
                  <a:cubicBezTo>
                    <a:pt x="403" y="358"/>
                    <a:pt x="403" y="362"/>
                    <a:pt x="403" y="365"/>
                  </a:cubicBezTo>
                  <a:cubicBezTo>
                    <a:pt x="402" y="369"/>
                    <a:pt x="402" y="372"/>
                    <a:pt x="401" y="376"/>
                  </a:cubicBezTo>
                  <a:cubicBezTo>
                    <a:pt x="400" y="379"/>
                    <a:pt x="400" y="382"/>
                    <a:pt x="399" y="386"/>
                  </a:cubicBezTo>
                  <a:close/>
                  <a:moveTo>
                    <a:pt x="837" y="379"/>
                  </a:moveTo>
                  <a:cubicBezTo>
                    <a:pt x="838" y="381"/>
                    <a:pt x="839" y="382"/>
                    <a:pt x="840" y="384"/>
                  </a:cubicBezTo>
                  <a:cubicBezTo>
                    <a:pt x="843" y="389"/>
                    <a:pt x="846" y="394"/>
                    <a:pt x="851" y="398"/>
                  </a:cubicBezTo>
                  <a:cubicBezTo>
                    <a:pt x="853" y="399"/>
                    <a:pt x="856" y="401"/>
                    <a:pt x="858" y="402"/>
                  </a:cubicBezTo>
                  <a:cubicBezTo>
                    <a:pt x="863" y="406"/>
                    <a:pt x="867" y="407"/>
                    <a:pt x="873" y="407"/>
                  </a:cubicBezTo>
                  <a:cubicBezTo>
                    <a:pt x="877" y="406"/>
                    <a:pt x="882" y="407"/>
                    <a:pt x="887" y="407"/>
                  </a:cubicBezTo>
                  <a:cubicBezTo>
                    <a:pt x="892" y="407"/>
                    <a:pt x="897" y="408"/>
                    <a:pt x="903" y="408"/>
                  </a:cubicBezTo>
                  <a:cubicBezTo>
                    <a:pt x="910" y="408"/>
                    <a:pt x="918" y="408"/>
                    <a:pt x="925" y="408"/>
                  </a:cubicBezTo>
                  <a:cubicBezTo>
                    <a:pt x="930" y="408"/>
                    <a:pt x="936" y="408"/>
                    <a:pt x="941" y="409"/>
                  </a:cubicBezTo>
                  <a:cubicBezTo>
                    <a:pt x="944" y="409"/>
                    <a:pt x="948" y="409"/>
                    <a:pt x="951" y="409"/>
                  </a:cubicBezTo>
                  <a:cubicBezTo>
                    <a:pt x="956" y="409"/>
                    <a:pt x="961" y="409"/>
                    <a:pt x="967" y="409"/>
                  </a:cubicBezTo>
                  <a:cubicBezTo>
                    <a:pt x="969" y="409"/>
                    <a:pt x="970" y="410"/>
                    <a:pt x="972" y="410"/>
                  </a:cubicBezTo>
                  <a:cubicBezTo>
                    <a:pt x="974" y="410"/>
                    <a:pt x="976" y="410"/>
                    <a:pt x="979" y="410"/>
                  </a:cubicBezTo>
                  <a:cubicBezTo>
                    <a:pt x="977" y="406"/>
                    <a:pt x="979" y="403"/>
                    <a:pt x="979" y="400"/>
                  </a:cubicBezTo>
                  <a:cubicBezTo>
                    <a:pt x="979" y="400"/>
                    <a:pt x="978" y="399"/>
                    <a:pt x="978" y="399"/>
                  </a:cubicBezTo>
                  <a:cubicBezTo>
                    <a:pt x="974" y="396"/>
                    <a:pt x="974" y="393"/>
                    <a:pt x="977" y="390"/>
                  </a:cubicBezTo>
                  <a:cubicBezTo>
                    <a:pt x="979" y="388"/>
                    <a:pt x="980" y="386"/>
                    <a:pt x="978" y="383"/>
                  </a:cubicBezTo>
                  <a:cubicBezTo>
                    <a:pt x="978" y="382"/>
                    <a:pt x="978" y="381"/>
                    <a:pt x="978" y="380"/>
                  </a:cubicBezTo>
                  <a:cubicBezTo>
                    <a:pt x="977" y="380"/>
                    <a:pt x="977" y="380"/>
                    <a:pt x="976" y="380"/>
                  </a:cubicBezTo>
                  <a:cubicBezTo>
                    <a:pt x="972" y="380"/>
                    <a:pt x="969" y="380"/>
                    <a:pt x="965" y="380"/>
                  </a:cubicBezTo>
                  <a:cubicBezTo>
                    <a:pt x="958" y="380"/>
                    <a:pt x="950" y="380"/>
                    <a:pt x="943" y="379"/>
                  </a:cubicBezTo>
                  <a:cubicBezTo>
                    <a:pt x="940" y="379"/>
                    <a:pt x="937" y="379"/>
                    <a:pt x="934" y="379"/>
                  </a:cubicBezTo>
                  <a:cubicBezTo>
                    <a:pt x="924" y="379"/>
                    <a:pt x="915" y="378"/>
                    <a:pt x="905" y="378"/>
                  </a:cubicBezTo>
                  <a:cubicBezTo>
                    <a:pt x="900" y="378"/>
                    <a:pt x="895" y="378"/>
                    <a:pt x="891" y="378"/>
                  </a:cubicBezTo>
                  <a:cubicBezTo>
                    <a:pt x="886" y="378"/>
                    <a:pt x="882" y="378"/>
                    <a:pt x="878" y="378"/>
                  </a:cubicBezTo>
                  <a:cubicBezTo>
                    <a:pt x="872" y="378"/>
                    <a:pt x="866" y="378"/>
                    <a:pt x="860" y="377"/>
                  </a:cubicBezTo>
                  <a:cubicBezTo>
                    <a:pt x="857" y="377"/>
                    <a:pt x="855" y="377"/>
                    <a:pt x="852" y="377"/>
                  </a:cubicBezTo>
                  <a:cubicBezTo>
                    <a:pt x="847" y="377"/>
                    <a:pt x="843" y="378"/>
                    <a:pt x="837" y="379"/>
                  </a:cubicBezTo>
                  <a:close/>
                  <a:moveTo>
                    <a:pt x="1386" y="544"/>
                  </a:moveTo>
                  <a:cubicBezTo>
                    <a:pt x="1385" y="544"/>
                    <a:pt x="1385" y="544"/>
                    <a:pt x="1385" y="544"/>
                  </a:cubicBezTo>
                  <a:cubicBezTo>
                    <a:pt x="1377" y="543"/>
                    <a:pt x="1369" y="543"/>
                    <a:pt x="1361" y="543"/>
                  </a:cubicBezTo>
                  <a:cubicBezTo>
                    <a:pt x="1352" y="543"/>
                    <a:pt x="1344" y="542"/>
                    <a:pt x="1336" y="541"/>
                  </a:cubicBezTo>
                  <a:cubicBezTo>
                    <a:pt x="1334" y="541"/>
                    <a:pt x="1332" y="541"/>
                    <a:pt x="1331" y="542"/>
                  </a:cubicBezTo>
                  <a:cubicBezTo>
                    <a:pt x="1330" y="543"/>
                    <a:pt x="1328" y="543"/>
                    <a:pt x="1327" y="542"/>
                  </a:cubicBezTo>
                  <a:cubicBezTo>
                    <a:pt x="1327" y="541"/>
                    <a:pt x="1326" y="541"/>
                    <a:pt x="1325" y="541"/>
                  </a:cubicBezTo>
                  <a:cubicBezTo>
                    <a:pt x="1324" y="541"/>
                    <a:pt x="1323" y="541"/>
                    <a:pt x="1322" y="541"/>
                  </a:cubicBezTo>
                  <a:cubicBezTo>
                    <a:pt x="1316" y="541"/>
                    <a:pt x="1309" y="541"/>
                    <a:pt x="1303" y="541"/>
                  </a:cubicBezTo>
                  <a:cubicBezTo>
                    <a:pt x="1302" y="541"/>
                    <a:pt x="1300" y="540"/>
                    <a:pt x="1300" y="542"/>
                  </a:cubicBezTo>
                  <a:cubicBezTo>
                    <a:pt x="1300" y="542"/>
                    <a:pt x="1299" y="542"/>
                    <a:pt x="1299" y="542"/>
                  </a:cubicBezTo>
                  <a:cubicBezTo>
                    <a:pt x="1299" y="542"/>
                    <a:pt x="1298" y="542"/>
                    <a:pt x="1298" y="542"/>
                  </a:cubicBezTo>
                  <a:cubicBezTo>
                    <a:pt x="1294" y="544"/>
                    <a:pt x="1290" y="546"/>
                    <a:pt x="1286" y="549"/>
                  </a:cubicBezTo>
                  <a:cubicBezTo>
                    <a:pt x="1282" y="552"/>
                    <a:pt x="1277" y="554"/>
                    <a:pt x="1273" y="559"/>
                  </a:cubicBezTo>
                  <a:cubicBezTo>
                    <a:pt x="1273" y="559"/>
                    <a:pt x="1272" y="559"/>
                    <a:pt x="1271" y="560"/>
                  </a:cubicBezTo>
                  <a:cubicBezTo>
                    <a:pt x="1268" y="562"/>
                    <a:pt x="1265" y="565"/>
                    <a:pt x="1262" y="568"/>
                  </a:cubicBezTo>
                  <a:cubicBezTo>
                    <a:pt x="1260" y="569"/>
                    <a:pt x="1258" y="570"/>
                    <a:pt x="1257" y="572"/>
                  </a:cubicBezTo>
                  <a:cubicBezTo>
                    <a:pt x="1261" y="572"/>
                    <a:pt x="1264" y="572"/>
                    <a:pt x="1268" y="572"/>
                  </a:cubicBezTo>
                  <a:cubicBezTo>
                    <a:pt x="1273" y="573"/>
                    <a:pt x="1279" y="574"/>
                    <a:pt x="1284" y="573"/>
                  </a:cubicBezTo>
                  <a:cubicBezTo>
                    <a:pt x="1287" y="573"/>
                    <a:pt x="1290" y="573"/>
                    <a:pt x="1293" y="573"/>
                  </a:cubicBezTo>
                  <a:cubicBezTo>
                    <a:pt x="1300" y="574"/>
                    <a:pt x="1307" y="574"/>
                    <a:pt x="1314" y="575"/>
                  </a:cubicBezTo>
                  <a:cubicBezTo>
                    <a:pt x="1320" y="575"/>
                    <a:pt x="1327" y="576"/>
                    <a:pt x="1333" y="576"/>
                  </a:cubicBezTo>
                  <a:cubicBezTo>
                    <a:pt x="1340" y="578"/>
                    <a:pt x="1348" y="577"/>
                    <a:pt x="1356" y="577"/>
                  </a:cubicBezTo>
                  <a:cubicBezTo>
                    <a:pt x="1358" y="577"/>
                    <a:pt x="1360" y="577"/>
                    <a:pt x="1361" y="577"/>
                  </a:cubicBezTo>
                  <a:cubicBezTo>
                    <a:pt x="1365" y="577"/>
                    <a:pt x="1368" y="578"/>
                    <a:pt x="1372" y="578"/>
                  </a:cubicBezTo>
                  <a:cubicBezTo>
                    <a:pt x="1377" y="578"/>
                    <a:pt x="1383" y="578"/>
                    <a:pt x="1388" y="578"/>
                  </a:cubicBezTo>
                  <a:cubicBezTo>
                    <a:pt x="1388" y="567"/>
                    <a:pt x="1387" y="555"/>
                    <a:pt x="1386" y="544"/>
                  </a:cubicBezTo>
                  <a:close/>
                  <a:moveTo>
                    <a:pt x="306" y="707"/>
                  </a:moveTo>
                  <a:cubicBezTo>
                    <a:pt x="306" y="711"/>
                    <a:pt x="305" y="714"/>
                    <a:pt x="304" y="718"/>
                  </a:cubicBezTo>
                  <a:cubicBezTo>
                    <a:pt x="304" y="723"/>
                    <a:pt x="304" y="728"/>
                    <a:pt x="304" y="733"/>
                  </a:cubicBezTo>
                  <a:cubicBezTo>
                    <a:pt x="304" y="738"/>
                    <a:pt x="304" y="743"/>
                    <a:pt x="304" y="748"/>
                  </a:cubicBezTo>
                  <a:cubicBezTo>
                    <a:pt x="304" y="750"/>
                    <a:pt x="304" y="750"/>
                    <a:pt x="306" y="750"/>
                  </a:cubicBezTo>
                  <a:cubicBezTo>
                    <a:pt x="308" y="750"/>
                    <a:pt x="310" y="750"/>
                    <a:pt x="311" y="750"/>
                  </a:cubicBezTo>
                  <a:cubicBezTo>
                    <a:pt x="316" y="750"/>
                    <a:pt x="320" y="750"/>
                    <a:pt x="324" y="751"/>
                  </a:cubicBezTo>
                  <a:cubicBezTo>
                    <a:pt x="329" y="751"/>
                    <a:pt x="335" y="751"/>
                    <a:pt x="340" y="751"/>
                  </a:cubicBezTo>
                  <a:cubicBezTo>
                    <a:pt x="342" y="751"/>
                    <a:pt x="343" y="751"/>
                    <a:pt x="345" y="751"/>
                  </a:cubicBezTo>
                  <a:cubicBezTo>
                    <a:pt x="349" y="750"/>
                    <a:pt x="353" y="751"/>
                    <a:pt x="358" y="751"/>
                  </a:cubicBezTo>
                  <a:cubicBezTo>
                    <a:pt x="359" y="751"/>
                    <a:pt x="361" y="751"/>
                    <a:pt x="362" y="751"/>
                  </a:cubicBezTo>
                  <a:cubicBezTo>
                    <a:pt x="365" y="750"/>
                    <a:pt x="367" y="751"/>
                    <a:pt x="369" y="751"/>
                  </a:cubicBezTo>
                  <a:cubicBezTo>
                    <a:pt x="371" y="752"/>
                    <a:pt x="373" y="752"/>
                    <a:pt x="375" y="752"/>
                  </a:cubicBezTo>
                  <a:cubicBezTo>
                    <a:pt x="379" y="752"/>
                    <a:pt x="383" y="753"/>
                    <a:pt x="387" y="751"/>
                  </a:cubicBezTo>
                  <a:cubicBezTo>
                    <a:pt x="388" y="751"/>
                    <a:pt x="388" y="751"/>
                    <a:pt x="389" y="751"/>
                  </a:cubicBezTo>
                  <a:cubicBezTo>
                    <a:pt x="391" y="751"/>
                    <a:pt x="393" y="751"/>
                    <a:pt x="395" y="751"/>
                  </a:cubicBezTo>
                  <a:cubicBezTo>
                    <a:pt x="395" y="747"/>
                    <a:pt x="395" y="744"/>
                    <a:pt x="395" y="741"/>
                  </a:cubicBezTo>
                  <a:cubicBezTo>
                    <a:pt x="395" y="738"/>
                    <a:pt x="395" y="735"/>
                    <a:pt x="395" y="732"/>
                  </a:cubicBezTo>
                  <a:cubicBezTo>
                    <a:pt x="395" y="729"/>
                    <a:pt x="395" y="726"/>
                    <a:pt x="395" y="723"/>
                  </a:cubicBezTo>
                  <a:cubicBezTo>
                    <a:pt x="395" y="722"/>
                    <a:pt x="395" y="721"/>
                    <a:pt x="395" y="720"/>
                  </a:cubicBezTo>
                  <a:cubicBezTo>
                    <a:pt x="396" y="717"/>
                    <a:pt x="397" y="714"/>
                    <a:pt x="395" y="711"/>
                  </a:cubicBezTo>
                  <a:cubicBezTo>
                    <a:pt x="395" y="711"/>
                    <a:pt x="395" y="711"/>
                    <a:pt x="396" y="710"/>
                  </a:cubicBezTo>
                  <a:cubicBezTo>
                    <a:pt x="396" y="709"/>
                    <a:pt x="396" y="707"/>
                    <a:pt x="395" y="707"/>
                  </a:cubicBezTo>
                  <a:cubicBezTo>
                    <a:pt x="394" y="706"/>
                    <a:pt x="392" y="705"/>
                    <a:pt x="391" y="706"/>
                  </a:cubicBezTo>
                  <a:cubicBezTo>
                    <a:pt x="390" y="707"/>
                    <a:pt x="389" y="707"/>
                    <a:pt x="388" y="706"/>
                  </a:cubicBezTo>
                  <a:cubicBezTo>
                    <a:pt x="387" y="705"/>
                    <a:pt x="386" y="706"/>
                    <a:pt x="385" y="706"/>
                  </a:cubicBezTo>
                  <a:cubicBezTo>
                    <a:pt x="383" y="707"/>
                    <a:pt x="381" y="708"/>
                    <a:pt x="379" y="708"/>
                  </a:cubicBezTo>
                  <a:cubicBezTo>
                    <a:pt x="372" y="709"/>
                    <a:pt x="365" y="710"/>
                    <a:pt x="358" y="711"/>
                  </a:cubicBezTo>
                  <a:cubicBezTo>
                    <a:pt x="353" y="711"/>
                    <a:pt x="349" y="711"/>
                    <a:pt x="344" y="711"/>
                  </a:cubicBezTo>
                  <a:cubicBezTo>
                    <a:pt x="341" y="711"/>
                    <a:pt x="338" y="711"/>
                    <a:pt x="335" y="711"/>
                  </a:cubicBezTo>
                  <a:cubicBezTo>
                    <a:pt x="334" y="711"/>
                    <a:pt x="332" y="711"/>
                    <a:pt x="330" y="711"/>
                  </a:cubicBezTo>
                  <a:cubicBezTo>
                    <a:pt x="322" y="709"/>
                    <a:pt x="314" y="708"/>
                    <a:pt x="306" y="707"/>
                  </a:cubicBezTo>
                  <a:close/>
                  <a:moveTo>
                    <a:pt x="359" y="331"/>
                  </a:moveTo>
                  <a:cubicBezTo>
                    <a:pt x="360" y="331"/>
                    <a:pt x="361" y="331"/>
                    <a:pt x="361" y="331"/>
                  </a:cubicBezTo>
                  <a:cubicBezTo>
                    <a:pt x="366" y="332"/>
                    <a:pt x="371" y="332"/>
                    <a:pt x="376" y="332"/>
                  </a:cubicBezTo>
                  <a:cubicBezTo>
                    <a:pt x="383" y="332"/>
                    <a:pt x="389" y="332"/>
                    <a:pt x="396" y="333"/>
                  </a:cubicBezTo>
                  <a:cubicBezTo>
                    <a:pt x="401" y="333"/>
                    <a:pt x="401" y="333"/>
                    <a:pt x="402" y="337"/>
                  </a:cubicBezTo>
                  <a:cubicBezTo>
                    <a:pt x="402" y="338"/>
                    <a:pt x="402" y="338"/>
                    <a:pt x="403" y="338"/>
                  </a:cubicBezTo>
                  <a:cubicBezTo>
                    <a:pt x="405" y="337"/>
                    <a:pt x="407" y="336"/>
                    <a:pt x="410" y="334"/>
                  </a:cubicBezTo>
                  <a:cubicBezTo>
                    <a:pt x="417" y="330"/>
                    <a:pt x="423" y="326"/>
                    <a:pt x="430" y="322"/>
                  </a:cubicBezTo>
                  <a:cubicBezTo>
                    <a:pt x="435" y="319"/>
                    <a:pt x="439" y="316"/>
                    <a:pt x="444" y="315"/>
                  </a:cubicBezTo>
                  <a:cubicBezTo>
                    <a:pt x="445" y="315"/>
                    <a:pt x="445" y="315"/>
                    <a:pt x="445" y="315"/>
                  </a:cubicBezTo>
                  <a:cubicBezTo>
                    <a:pt x="444" y="314"/>
                    <a:pt x="442" y="312"/>
                    <a:pt x="441" y="311"/>
                  </a:cubicBezTo>
                  <a:cubicBezTo>
                    <a:pt x="439" y="308"/>
                    <a:pt x="437" y="305"/>
                    <a:pt x="435" y="302"/>
                  </a:cubicBezTo>
                  <a:cubicBezTo>
                    <a:pt x="430" y="297"/>
                    <a:pt x="425" y="292"/>
                    <a:pt x="421" y="287"/>
                  </a:cubicBezTo>
                  <a:cubicBezTo>
                    <a:pt x="419" y="285"/>
                    <a:pt x="418" y="284"/>
                    <a:pt x="416" y="283"/>
                  </a:cubicBezTo>
                  <a:cubicBezTo>
                    <a:pt x="414" y="281"/>
                    <a:pt x="413" y="279"/>
                    <a:pt x="416" y="278"/>
                  </a:cubicBezTo>
                  <a:cubicBezTo>
                    <a:pt x="419" y="276"/>
                    <a:pt x="422" y="274"/>
                    <a:pt x="425" y="272"/>
                  </a:cubicBezTo>
                  <a:cubicBezTo>
                    <a:pt x="428" y="271"/>
                    <a:pt x="428" y="270"/>
                    <a:pt x="429" y="272"/>
                  </a:cubicBezTo>
                  <a:cubicBezTo>
                    <a:pt x="430" y="273"/>
                    <a:pt x="430" y="274"/>
                    <a:pt x="431" y="274"/>
                  </a:cubicBezTo>
                  <a:cubicBezTo>
                    <a:pt x="433" y="278"/>
                    <a:pt x="436" y="280"/>
                    <a:pt x="439" y="283"/>
                  </a:cubicBezTo>
                  <a:cubicBezTo>
                    <a:pt x="439" y="279"/>
                    <a:pt x="441" y="276"/>
                    <a:pt x="443" y="273"/>
                  </a:cubicBezTo>
                  <a:cubicBezTo>
                    <a:pt x="443" y="272"/>
                    <a:pt x="444" y="272"/>
                    <a:pt x="443" y="271"/>
                  </a:cubicBezTo>
                  <a:cubicBezTo>
                    <a:pt x="443" y="269"/>
                    <a:pt x="442" y="266"/>
                    <a:pt x="441" y="264"/>
                  </a:cubicBezTo>
                  <a:cubicBezTo>
                    <a:pt x="437" y="266"/>
                    <a:pt x="434" y="267"/>
                    <a:pt x="430" y="268"/>
                  </a:cubicBezTo>
                  <a:cubicBezTo>
                    <a:pt x="426" y="268"/>
                    <a:pt x="422" y="270"/>
                    <a:pt x="418" y="272"/>
                  </a:cubicBezTo>
                  <a:cubicBezTo>
                    <a:pt x="415" y="273"/>
                    <a:pt x="411" y="275"/>
                    <a:pt x="408" y="276"/>
                  </a:cubicBezTo>
                  <a:cubicBezTo>
                    <a:pt x="407" y="276"/>
                    <a:pt x="407" y="277"/>
                    <a:pt x="407" y="277"/>
                  </a:cubicBezTo>
                  <a:cubicBezTo>
                    <a:pt x="408" y="279"/>
                    <a:pt x="409" y="281"/>
                    <a:pt x="410" y="283"/>
                  </a:cubicBezTo>
                  <a:cubicBezTo>
                    <a:pt x="409" y="285"/>
                    <a:pt x="408" y="287"/>
                    <a:pt x="406" y="289"/>
                  </a:cubicBezTo>
                  <a:cubicBezTo>
                    <a:pt x="404" y="290"/>
                    <a:pt x="401" y="292"/>
                    <a:pt x="399" y="294"/>
                  </a:cubicBezTo>
                  <a:cubicBezTo>
                    <a:pt x="396" y="298"/>
                    <a:pt x="393" y="301"/>
                    <a:pt x="390" y="304"/>
                  </a:cubicBezTo>
                  <a:cubicBezTo>
                    <a:pt x="386" y="307"/>
                    <a:pt x="383" y="310"/>
                    <a:pt x="380" y="313"/>
                  </a:cubicBezTo>
                  <a:cubicBezTo>
                    <a:pt x="378" y="315"/>
                    <a:pt x="376" y="316"/>
                    <a:pt x="374" y="318"/>
                  </a:cubicBezTo>
                  <a:cubicBezTo>
                    <a:pt x="371" y="321"/>
                    <a:pt x="368" y="324"/>
                    <a:pt x="365" y="326"/>
                  </a:cubicBezTo>
                  <a:cubicBezTo>
                    <a:pt x="363" y="328"/>
                    <a:pt x="361" y="329"/>
                    <a:pt x="359" y="331"/>
                  </a:cubicBezTo>
                  <a:close/>
                  <a:moveTo>
                    <a:pt x="404" y="273"/>
                  </a:moveTo>
                  <a:cubicBezTo>
                    <a:pt x="409" y="271"/>
                    <a:pt x="413" y="269"/>
                    <a:pt x="417" y="267"/>
                  </a:cubicBezTo>
                  <a:cubicBezTo>
                    <a:pt x="421" y="265"/>
                    <a:pt x="426" y="264"/>
                    <a:pt x="430" y="263"/>
                  </a:cubicBezTo>
                  <a:cubicBezTo>
                    <a:pt x="433" y="263"/>
                    <a:pt x="436" y="262"/>
                    <a:pt x="438" y="260"/>
                  </a:cubicBezTo>
                  <a:cubicBezTo>
                    <a:pt x="439" y="259"/>
                    <a:pt x="440" y="258"/>
                    <a:pt x="440" y="257"/>
                  </a:cubicBezTo>
                  <a:cubicBezTo>
                    <a:pt x="438" y="253"/>
                    <a:pt x="437" y="248"/>
                    <a:pt x="436" y="244"/>
                  </a:cubicBezTo>
                  <a:cubicBezTo>
                    <a:pt x="436" y="242"/>
                    <a:pt x="435" y="240"/>
                    <a:pt x="434" y="238"/>
                  </a:cubicBezTo>
                  <a:cubicBezTo>
                    <a:pt x="433" y="237"/>
                    <a:pt x="433" y="236"/>
                    <a:pt x="432" y="236"/>
                  </a:cubicBezTo>
                  <a:cubicBezTo>
                    <a:pt x="426" y="237"/>
                    <a:pt x="420" y="237"/>
                    <a:pt x="415" y="239"/>
                  </a:cubicBezTo>
                  <a:cubicBezTo>
                    <a:pt x="412" y="237"/>
                    <a:pt x="413" y="235"/>
                    <a:pt x="416" y="234"/>
                  </a:cubicBezTo>
                  <a:cubicBezTo>
                    <a:pt x="416" y="234"/>
                    <a:pt x="417" y="234"/>
                    <a:pt x="417" y="234"/>
                  </a:cubicBezTo>
                  <a:cubicBezTo>
                    <a:pt x="421" y="233"/>
                    <a:pt x="425" y="232"/>
                    <a:pt x="429" y="232"/>
                  </a:cubicBezTo>
                  <a:cubicBezTo>
                    <a:pt x="432" y="232"/>
                    <a:pt x="436" y="230"/>
                    <a:pt x="440" y="230"/>
                  </a:cubicBezTo>
                  <a:cubicBezTo>
                    <a:pt x="441" y="230"/>
                    <a:pt x="441" y="230"/>
                    <a:pt x="442" y="230"/>
                  </a:cubicBezTo>
                  <a:cubicBezTo>
                    <a:pt x="443" y="229"/>
                    <a:pt x="443" y="229"/>
                    <a:pt x="443" y="228"/>
                  </a:cubicBezTo>
                  <a:cubicBezTo>
                    <a:pt x="443" y="228"/>
                    <a:pt x="443" y="227"/>
                    <a:pt x="442" y="227"/>
                  </a:cubicBezTo>
                  <a:cubicBezTo>
                    <a:pt x="440" y="227"/>
                    <a:pt x="438" y="225"/>
                    <a:pt x="437" y="222"/>
                  </a:cubicBezTo>
                  <a:cubicBezTo>
                    <a:pt x="433" y="222"/>
                    <a:pt x="429" y="222"/>
                    <a:pt x="425" y="222"/>
                  </a:cubicBezTo>
                  <a:cubicBezTo>
                    <a:pt x="422" y="222"/>
                    <a:pt x="418" y="222"/>
                    <a:pt x="414" y="222"/>
                  </a:cubicBezTo>
                  <a:cubicBezTo>
                    <a:pt x="411" y="222"/>
                    <a:pt x="408" y="222"/>
                    <a:pt x="405" y="224"/>
                  </a:cubicBezTo>
                  <a:cubicBezTo>
                    <a:pt x="404" y="224"/>
                    <a:pt x="404" y="225"/>
                    <a:pt x="403" y="225"/>
                  </a:cubicBezTo>
                  <a:cubicBezTo>
                    <a:pt x="402" y="224"/>
                    <a:pt x="401" y="223"/>
                    <a:pt x="400" y="223"/>
                  </a:cubicBezTo>
                  <a:cubicBezTo>
                    <a:pt x="401" y="222"/>
                    <a:pt x="401" y="221"/>
                    <a:pt x="402" y="221"/>
                  </a:cubicBezTo>
                  <a:cubicBezTo>
                    <a:pt x="399" y="222"/>
                    <a:pt x="397" y="223"/>
                    <a:pt x="395" y="224"/>
                  </a:cubicBezTo>
                  <a:cubicBezTo>
                    <a:pt x="391" y="226"/>
                    <a:pt x="388" y="228"/>
                    <a:pt x="384" y="231"/>
                  </a:cubicBezTo>
                  <a:cubicBezTo>
                    <a:pt x="382" y="232"/>
                    <a:pt x="380" y="233"/>
                    <a:pt x="379" y="235"/>
                  </a:cubicBezTo>
                  <a:cubicBezTo>
                    <a:pt x="377" y="236"/>
                    <a:pt x="375" y="237"/>
                    <a:pt x="373" y="239"/>
                  </a:cubicBezTo>
                  <a:cubicBezTo>
                    <a:pt x="375" y="240"/>
                    <a:pt x="376" y="240"/>
                    <a:pt x="377" y="241"/>
                  </a:cubicBezTo>
                  <a:cubicBezTo>
                    <a:pt x="378" y="242"/>
                    <a:pt x="379" y="243"/>
                    <a:pt x="380" y="244"/>
                  </a:cubicBezTo>
                  <a:cubicBezTo>
                    <a:pt x="381" y="245"/>
                    <a:pt x="383" y="246"/>
                    <a:pt x="384" y="247"/>
                  </a:cubicBezTo>
                  <a:cubicBezTo>
                    <a:pt x="387" y="249"/>
                    <a:pt x="390" y="252"/>
                    <a:pt x="392" y="255"/>
                  </a:cubicBezTo>
                  <a:cubicBezTo>
                    <a:pt x="394" y="258"/>
                    <a:pt x="398" y="260"/>
                    <a:pt x="398" y="264"/>
                  </a:cubicBezTo>
                  <a:cubicBezTo>
                    <a:pt x="398" y="265"/>
                    <a:pt x="398" y="265"/>
                    <a:pt x="398" y="265"/>
                  </a:cubicBezTo>
                  <a:cubicBezTo>
                    <a:pt x="400" y="267"/>
                    <a:pt x="402" y="270"/>
                    <a:pt x="404" y="273"/>
                  </a:cubicBezTo>
                  <a:close/>
                  <a:moveTo>
                    <a:pt x="1064" y="199"/>
                  </a:moveTo>
                  <a:cubicBezTo>
                    <a:pt x="1065" y="202"/>
                    <a:pt x="1065" y="204"/>
                    <a:pt x="1065" y="207"/>
                  </a:cubicBezTo>
                  <a:cubicBezTo>
                    <a:pt x="1066" y="210"/>
                    <a:pt x="1067" y="214"/>
                    <a:pt x="1067" y="217"/>
                  </a:cubicBezTo>
                  <a:cubicBezTo>
                    <a:pt x="1068" y="222"/>
                    <a:pt x="1071" y="222"/>
                    <a:pt x="1075" y="221"/>
                  </a:cubicBezTo>
                  <a:cubicBezTo>
                    <a:pt x="1077" y="220"/>
                    <a:pt x="1079" y="219"/>
                    <a:pt x="1080" y="219"/>
                  </a:cubicBezTo>
                  <a:cubicBezTo>
                    <a:pt x="1084" y="219"/>
                    <a:pt x="1087" y="218"/>
                    <a:pt x="1090" y="218"/>
                  </a:cubicBezTo>
                  <a:cubicBezTo>
                    <a:pt x="1095" y="217"/>
                    <a:pt x="1101" y="216"/>
                    <a:pt x="1107" y="216"/>
                  </a:cubicBezTo>
                  <a:cubicBezTo>
                    <a:pt x="1109" y="215"/>
                    <a:pt x="1110" y="215"/>
                    <a:pt x="1109" y="212"/>
                  </a:cubicBezTo>
                  <a:cubicBezTo>
                    <a:pt x="1109" y="210"/>
                    <a:pt x="1109" y="208"/>
                    <a:pt x="1109" y="207"/>
                  </a:cubicBezTo>
                  <a:cubicBezTo>
                    <a:pt x="1109" y="203"/>
                    <a:pt x="1109" y="199"/>
                    <a:pt x="1109" y="196"/>
                  </a:cubicBezTo>
                  <a:cubicBezTo>
                    <a:pt x="1109" y="192"/>
                    <a:pt x="1109" y="188"/>
                    <a:pt x="1108" y="183"/>
                  </a:cubicBezTo>
                  <a:cubicBezTo>
                    <a:pt x="1093" y="189"/>
                    <a:pt x="1079" y="194"/>
                    <a:pt x="1064" y="199"/>
                  </a:cubicBezTo>
                  <a:close/>
                  <a:moveTo>
                    <a:pt x="438" y="235"/>
                  </a:moveTo>
                  <a:cubicBezTo>
                    <a:pt x="439" y="241"/>
                    <a:pt x="441" y="246"/>
                    <a:pt x="442" y="252"/>
                  </a:cubicBezTo>
                  <a:cubicBezTo>
                    <a:pt x="444" y="258"/>
                    <a:pt x="446" y="263"/>
                    <a:pt x="447" y="269"/>
                  </a:cubicBezTo>
                  <a:cubicBezTo>
                    <a:pt x="448" y="271"/>
                    <a:pt x="448" y="272"/>
                    <a:pt x="447" y="273"/>
                  </a:cubicBezTo>
                  <a:cubicBezTo>
                    <a:pt x="445" y="275"/>
                    <a:pt x="444" y="278"/>
                    <a:pt x="443" y="281"/>
                  </a:cubicBezTo>
                  <a:cubicBezTo>
                    <a:pt x="443" y="283"/>
                    <a:pt x="443" y="285"/>
                    <a:pt x="444" y="286"/>
                  </a:cubicBezTo>
                  <a:cubicBezTo>
                    <a:pt x="445" y="289"/>
                    <a:pt x="447" y="290"/>
                    <a:pt x="447" y="293"/>
                  </a:cubicBezTo>
                  <a:cubicBezTo>
                    <a:pt x="447" y="294"/>
                    <a:pt x="448" y="294"/>
                    <a:pt x="448" y="295"/>
                  </a:cubicBezTo>
                  <a:cubicBezTo>
                    <a:pt x="450" y="296"/>
                    <a:pt x="451" y="297"/>
                    <a:pt x="452" y="299"/>
                  </a:cubicBezTo>
                  <a:cubicBezTo>
                    <a:pt x="453" y="300"/>
                    <a:pt x="454" y="301"/>
                    <a:pt x="455" y="302"/>
                  </a:cubicBezTo>
                  <a:cubicBezTo>
                    <a:pt x="456" y="301"/>
                    <a:pt x="456" y="300"/>
                    <a:pt x="456" y="298"/>
                  </a:cubicBezTo>
                  <a:cubicBezTo>
                    <a:pt x="456" y="297"/>
                    <a:pt x="457" y="295"/>
                    <a:pt x="457" y="293"/>
                  </a:cubicBezTo>
                  <a:cubicBezTo>
                    <a:pt x="457" y="291"/>
                    <a:pt x="458" y="291"/>
                    <a:pt x="460" y="291"/>
                  </a:cubicBezTo>
                  <a:cubicBezTo>
                    <a:pt x="462" y="292"/>
                    <a:pt x="465" y="294"/>
                    <a:pt x="466" y="296"/>
                  </a:cubicBezTo>
                  <a:cubicBezTo>
                    <a:pt x="467" y="296"/>
                    <a:pt x="467" y="297"/>
                    <a:pt x="467" y="297"/>
                  </a:cubicBezTo>
                  <a:cubicBezTo>
                    <a:pt x="467" y="294"/>
                    <a:pt x="467" y="292"/>
                    <a:pt x="468" y="290"/>
                  </a:cubicBezTo>
                  <a:cubicBezTo>
                    <a:pt x="468" y="289"/>
                    <a:pt x="469" y="287"/>
                    <a:pt x="470" y="287"/>
                  </a:cubicBezTo>
                  <a:cubicBezTo>
                    <a:pt x="472" y="287"/>
                    <a:pt x="472" y="289"/>
                    <a:pt x="473" y="290"/>
                  </a:cubicBezTo>
                  <a:cubicBezTo>
                    <a:pt x="473" y="290"/>
                    <a:pt x="474" y="291"/>
                    <a:pt x="474" y="291"/>
                  </a:cubicBezTo>
                  <a:cubicBezTo>
                    <a:pt x="474" y="292"/>
                    <a:pt x="475" y="293"/>
                    <a:pt x="476" y="293"/>
                  </a:cubicBezTo>
                  <a:cubicBezTo>
                    <a:pt x="476" y="292"/>
                    <a:pt x="475" y="291"/>
                    <a:pt x="475" y="289"/>
                  </a:cubicBezTo>
                  <a:cubicBezTo>
                    <a:pt x="474" y="286"/>
                    <a:pt x="472" y="284"/>
                    <a:pt x="471" y="281"/>
                  </a:cubicBezTo>
                  <a:cubicBezTo>
                    <a:pt x="469" y="276"/>
                    <a:pt x="467" y="272"/>
                    <a:pt x="461" y="271"/>
                  </a:cubicBezTo>
                  <a:cubicBezTo>
                    <a:pt x="460" y="271"/>
                    <a:pt x="459" y="270"/>
                    <a:pt x="458" y="269"/>
                  </a:cubicBezTo>
                  <a:cubicBezTo>
                    <a:pt x="456" y="265"/>
                    <a:pt x="455" y="261"/>
                    <a:pt x="454" y="257"/>
                  </a:cubicBezTo>
                  <a:cubicBezTo>
                    <a:pt x="454" y="252"/>
                    <a:pt x="451" y="247"/>
                    <a:pt x="450" y="241"/>
                  </a:cubicBezTo>
                  <a:cubicBezTo>
                    <a:pt x="450" y="240"/>
                    <a:pt x="450" y="240"/>
                    <a:pt x="449" y="239"/>
                  </a:cubicBezTo>
                  <a:cubicBezTo>
                    <a:pt x="449" y="238"/>
                    <a:pt x="448" y="237"/>
                    <a:pt x="447" y="236"/>
                  </a:cubicBezTo>
                  <a:cubicBezTo>
                    <a:pt x="447" y="235"/>
                    <a:pt x="446" y="234"/>
                    <a:pt x="445" y="234"/>
                  </a:cubicBezTo>
                  <a:cubicBezTo>
                    <a:pt x="443" y="234"/>
                    <a:pt x="440" y="235"/>
                    <a:pt x="438" y="235"/>
                  </a:cubicBezTo>
                  <a:close/>
                  <a:moveTo>
                    <a:pt x="1148" y="570"/>
                  </a:moveTo>
                  <a:cubicBezTo>
                    <a:pt x="1146" y="568"/>
                    <a:pt x="1145" y="566"/>
                    <a:pt x="1144" y="564"/>
                  </a:cubicBezTo>
                  <a:cubicBezTo>
                    <a:pt x="1142" y="561"/>
                    <a:pt x="1141" y="557"/>
                    <a:pt x="1139" y="554"/>
                  </a:cubicBezTo>
                  <a:cubicBezTo>
                    <a:pt x="1136" y="550"/>
                    <a:pt x="1135" y="546"/>
                    <a:pt x="1133" y="542"/>
                  </a:cubicBezTo>
                  <a:cubicBezTo>
                    <a:pt x="1132" y="540"/>
                    <a:pt x="1130" y="539"/>
                    <a:pt x="1128" y="538"/>
                  </a:cubicBezTo>
                  <a:cubicBezTo>
                    <a:pt x="1126" y="538"/>
                    <a:pt x="1124" y="538"/>
                    <a:pt x="1123" y="538"/>
                  </a:cubicBezTo>
                  <a:cubicBezTo>
                    <a:pt x="1120" y="538"/>
                    <a:pt x="1118" y="537"/>
                    <a:pt x="1116" y="537"/>
                  </a:cubicBezTo>
                  <a:cubicBezTo>
                    <a:pt x="1116" y="541"/>
                    <a:pt x="1116" y="544"/>
                    <a:pt x="1116" y="547"/>
                  </a:cubicBezTo>
                  <a:cubicBezTo>
                    <a:pt x="1117" y="553"/>
                    <a:pt x="1117" y="560"/>
                    <a:pt x="1117" y="566"/>
                  </a:cubicBezTo>
                  <a:cubicBezTo>
                    <a:pt x="1117" y="571"/>
                    <a:pt x="1117" y="572"/>
                    <a:pt x="1123" y="572"/>
                  </a:cubicBezTo>
                  <a:cubicBezTo>
                    <a:pt x="1126" y="572"/>
                    <a:pt x="1129" y="572"/>
                    <a:pt x="1132" y="572"/>
                  </a:cubicBezTo>
                  <a:cubicBezTo>
                    <a:pt x="1134" y="572"/>
                    <a:pt x="1137" y="572"/>
                    <a:pt x="1139" y="572"/>
                  </a:cubicBezTo>
                  <a:cubicBezTo>
                    <a:pt x="1142" y="572"/>
                    <a:pt x="1145" y="571"/>
                    <a:pt x="1148" y="570"/>
                  </a:cubicBezTo>
                  <a:close/>
                  <a:moveTo>
                    <a:pt x="687" y="383"/>
                  </a:moveTo>
                  <a:cubicBezTo>
                    <a:pt x="689" y="383"/>
                    <a:pt x="690" y="383"/>
                    <a:pt x="691" y="382"/>
                  </a:cubicBezTo>
                  <a:cubicBezTo>
                    <a:pt x="695" y="381"/>
                    <a:pt x="699" y="379"/>
                    <a:pt x="703" y="376"/>
                  </a:cubicBezTo>
                  <a:cubicBezTo>
                    <a:pt x="706" y="373"/>
                    <a:pt x="710" y="370"/>
                    <a:pt x="711" y="366"/>
                  </a:cubicBezTo>
                  <a:cubicBezTo>
                    <a:pt x="711" y="363"/>
                    <a:pt x="712" y="360"/>
                    <a:pt x="713" y="358"/>
                  </a:cubicBezTo>
                  <a:cubicBezTo>
                    <a:pt x="714" y="351"/>
                    <a:pt x="710" y="345"/>
                    <a:pt x="704" y="344"/>
                  </a:cubicBezTo>
                  <a:cubicBezTo>
                    <a:pt x="702" y="344"/>
                    <a:pt x="699" y="344"/>
                    <a:pt x="697" y="346"/>
                  </a:cubicBezTo>
                  <a:cubicBezTo>
                    <a:pt x="695" y="349"/>
                    <a:pt x="693" y="352"/>
                    <a:pt x="693" y="355"/>
                  </a:cubicBezTo>
                  <a:cubicBezTo>
                    <a:pt x="692" y="361"/>
                    <a:pt x="691" y="366"/>
                    <a:pt x="689" y="372"/>
                  </a:cubicBezTo>
                  <a:cubicBezTo>
                    <a:pt x="689" y="375"/>
                    <a:pt x="688" y="378"/>
                    <a:pt x="687" y="383"/>
                  </a:cubicBezTo>
                  <a:close/>
                  <a:moveTo>
                    <a:pt x="387" y="701"/>
                  </a:moveTo>
                  <a:cubicBezTo>
                    <a:pt x="385" y="700"/>
                    <a:pt x="384" y="699"/>
                    <a:pt x="384" y="699"/>
                  </a:cubicBezTo>
                  <a:cubicBezTo>
                    <a:pt x="380" y="699"/>
                    <a:pt x="378" y="698"/>
                    <a:pt x="376" y="696"/>
                  </a:cubicBezTo>
                  <a:cubicBezTo>
                    <a:pt x="375" y="696"/>
                    <a:pt x="374" y="696"/>
                    <a:pt x="373" y="696"/>
                  </a:cubicBezTo>
                  <a:cubicBezTo>
                    <a:pt x="369" y="697"/>
                    <a:pt x="366" y="697"/>
                    <a:pt x="362" y="698"/>
                  </a:cubicBezTo>
                  <a:cubicBezTo>
                    <a:pt x="353" y="698"/>
                    <a:pt x="345" y="699"/>
                    <a:pt x="336" y="700"/>
                  </a:cubicBezTo>
                  <a:cubicBezTo>
                    <a:pt x="332" y="700"/>
                    <a:pt x="329" y="701"/>
                    <a:pt x="326" y="701"/>
                  </a:cubicBezTo>
                  <a:cubicBezTo>
                    <a:pt x="321" y="701"/>
                    <a:pt x="316" y="701"/>
                    <a:pt x="311" y="700"/>
                  </a:cubicBezTo>
                  <a:cubicBezTo>
                    <a:pt x="308" y="700"/>
                    <a:pt x="308" y="700"/>
                    <a:pt x="307" y="703"/>
                  </a:cubicBezTo>
                  <a:cubicBezTo>
                    <a:pt x="309" y="703"/>
                    <a:pt x="311" y="703"/>
                    <a:pt x="313" y="704"/>
                  </a:cubicBezTo>
                  <a:cubicBezTo>
                    <a:pt x="318" y="705"/>
                    <a:pt x="323" y="706"/>
                    <a:pt x="328" y="706"/>
                  </a:cubicBezTo>
                  <a:cubicBezTo>
                    <a:pt x="333" y="706"/>
                    <a:pt x="337" y="707"/>
                    <a:pt x="342" y="707"/>
                  </a:cubicBezTo>
                  <a:cubicBezTo>
                    <a:pt x="345" y="707"/>
                    <a:pt x="348" y="707"/>
                    <a:pt x="350" y="707"/>
                  </a:cubicBezTo>
                  <a:cubicBezTo>
                    <a:pt x="355" y="707"/>
                    <a:pt x="359" y="706"/>
                    <a:pt x="364" y="706"/>
                  </a:cubicBezTo>
                  <a:cubicBezTo>
                    <a:pt x="366" y="706"/>
                    <a:pt x="368" y="706"/>
                    <a:pt x="370" y="705"/>
                  </a:cubicBezTo>
                  <a:cubicBezTo>
                    <a:pt x="375" y="704"/>
                    <a:pt x="379" y="703"/>
                    <a:pt x="384" y="702"/>
                  </a:cubicBezTo>
                  <a:cubicBezTo>
                    <a:pt x="384" y="702"/>
                    <a:pt x="385" y="701"/>
                    <a:pt x="387" y="701"/>
                  </a:cubicBezTo>
                  <a:close/>
                  <a:moveTo>
                    <a:pt x="419" y="280"/>
                  </a:moveTo>
                  <a:cubicBezTo>
                    <a:pt x="422" y="283"/>
                    <a:pt x="425" y="286"/>
                    <a:pt x="428" y="289"/>
                  </a:cubicBezTo>
                  <a:cubicBezTo>
                    <a:pt x="431" y="292"/>
                    <a:pt x="434" y="296"/>
                    <a:pt x="437" y="299"/>
                  </a:cubicBezTo>
                  <a:cubicBezTo>
                    <a:pt x="438" y="301"/>
                    <a:pt x="440" y="302"/>
                    <a:pt x="441" y="304"/>
                  </a:cubicBezTo>
                  <a:cubicBezTo>
                    <a:pt x="444" y="307"/>
                    <a:pt x="447" y="311"/>
                    <a:pt x="450" y="314"/>
                  </a:cubicBezTo>
                  <a:cubicBezTo>
                    <a:pt x="451" y="315"/>
                    <a:pt x="452" y="315"/>
                    <a:pt x="452" y="315"/>
                  </a:cubicBezTo>
                  <a:cubicBezTo>
                    <a:pt x="456" y="316"/>
                    <a:pt x="460" y="317"/>
                    <a:pt x="464" y="317"/>
                  </a:cubicBezTo>
                  <a:cubicBezTo>
                    <a:pt x="462" y="315"/>
                    <a:pt x="460" y="313"/>
                    <a:pt x="459" y="311"/>
                  </a:cubicBezTo>
                  <a:cubicBezTo>
                    <a:pt x="455" y="306"/>
                    <a:pt x="451" y="302"/>
                    <a:pt x="447" y="297"/>
                  </a:cubicBezTo>
                  <a:cubicBezTo>
                    <a:pt x="443" y="294"/>
                    <a:pt x="440" y="290"/>
                    <a:pt x="437" y="286"/>
                  </a:cubicBezTo>
                  <a:cubicBezTo>
                    <a:pt x="434" y="282"/>
                    <a:pt x="430" y="280"/>
                    <a:pt x="428" y="275"/>
                  </a:cubicBezTo>
                  <a:cubicBezTo>
                    <a:pt x="428" y="275"/>
                    <a:pt x="428" y="275"/>
                    <a:pt x="427" y="275"/>
                  </a:cubicBezTo>
                  <a:cubicBezTo>
                    <a:pt x="424" y="275"/>
                    <a:pt x="421" y="277"/>
                    <a:pt x="419" y="280"/>
                  </a:cubicBezTo>
                  <a:close/>
                  <a:moveTo>
                    <a:pt x="438" y="218"/>
                  </a:moveTo>
                  <a:cubicBezTo>
                    <a:pt x="438" y="216"/>
                    <a:pt x="439" y="216"/>
                    <a:pt x="438" y="215"/>
                  </a:cubicBezTo>
                  <a:cubicBezTo>
                    <a:pt x="438" y="211"/>
                    <a:pt x="437" y="208"/>
                    <a:pt x="436" y="204"/>
                  </a:cubicBezTo>
                  <a:cubicBezTo>
                    <a:pt x="436" y="204"/>
                    <a:pt x="435" y="203"/>
                    <a:pt x="435" y="203"/>
                  </a:cubicBezTo>
                  <a:cubicBezTo>
                    <a:pt x="436" y="199"/>
                    <a:pt x="435" y="196"/>
                    <a:pt x="434" y="192"/>
                  </a:cubicBezTo>
                  <a:cubicBezTo>
                    <a:pt x="434" y="189"/>
                    <a:pt x="432" y="185"/>
                    <a:pt x="431" y="182"/>
                  </a:cubicBezTo>
                  <a:cubicBezTo>
                    <a:pt x="430" y="178"/>
                    <a:pt x="428" y="176"/>
                    <a:pt x="424" y="177"/>
                  </a:cubicBezTo>
                  <a:cubicBezTo>
                    <a:pt x="422" y="178"/>
                    <a:pt x="420" y="179"/>
                    <a:pt x="418" y="180"/>
                  </a:cubicBezTo>
                  <a:cubicBezTo>
                    <a:pt x="419" y="185"/>
                    <a:pt x="421" y="189"/>
                    <a:pt x="422" y="193"/>
                  </a:cubicBezTo>
                  <a:cubicBezTo>
                    <a:pt x="424" y="197"/>
                    <a:pt x="426" y="200"/>
                    <a:pt x="426" y="204"/>
                  </a:cubicBezTo>
                  <a:cubicBezTo>
                    <a:pt x="426" y="204"/>
                    <a:pt x="426" y="205"/>
                    <a:pt x="427" y="205"/>
                  </a:cubicBezTo>
                  <a:cubicBezTo>
                    <a:pt x="429" y="208"/>
                    <a:pt x="428" y="212"/>
                    <a:pt x="430" y="215"/>
                  </a:cubicBezTo>
                  <a:cubicBezTo>
                    <a:pt x="430" y="215"/>
                    <a:pt x="430" y="216"/>
                    <a:pt x="430" y="216"/>
                  </a:cubicBezTo>
                  <a:cubicBezTo>
                    <a:pt x="429" y="218"/>
                    <a:pt x="430" y="218"/>
                    <a:pt x="431" y="218"/>
                  </a:cubicBezTo>
                  <a:cubicBezTo>
                    <a:pt x="433" y="218"/>
                    <a:pt x="436" y="218"/>
                    <a:pt x="438" y="218"/>
                  </a:cubicBezTo>
                  <a:close/>
                  <a:moveTo>
                    <a:pt x="488" y="355"/>
                  </a:moveTo>
                  <a:cubicBezTo>
                    <a:pt x="488" y="356"/>
                    <a:pt x="488" y="357"/>
                    <a:pt x="488" y="358"/>
                  </a:cubicBezTo>
                  <a:cubicBezTo>
                    <a:pt x="488" y="359"/>
                    <a:pt x="488" y="359"/>
                    <a:pt x="488" y="360"/>
                  </a:cubicBezTo>
                  <a:cubicBezTo>
                    <a:pt x="488" y="361"/>
                    <a:pt x="489" y="362"/>
                    <a:pt x="489" y="363"/>
                  </a:cubicBezTo>
                  <a:cubicBezTo>
                    <a:pt x="490" y="367"/>
                    <a:pt x="491" y="370"/>
                    <a:pt x="493" y="373"/>
                  </a:cubicBezTo>
                  <a:cubicBezTo>
                    <a:pt x="493" y="375"/>
                    <a:pt x="494" y="377"/>
                    <a:pt x="497" y="377"/>
                  </a:cubicBezTo>
                  <a:cubicBezTo>
                    <a:pt x="502" y="376"/>
                    <a:pt x="507" y="376"/>
                    <a:pt x="513" y="375"/>
                  </a:cubicBezTo>
                  <a:cubicBezTo>
                    <a:pt x="506" y="367"/>
                    <a:pt x="499" y="358"/>
                    <a:pt x="492" y="350"/>
                  </a:cubicBezTo>
                  <a:cubicBezTo>
                    <a:pt x="491" y="352"/>
                    <a:pt x="489" y="353"/>
                    <a:pt x="488" y="355"/>
                  </a:cubicBezTo>
                  <a:close/>
                  <a:moveTo>
                    <a:pt x="455" y="376"/>
                  </a:moveTo>
                  <a:cubicBezTo>
                    <a:pt x="463" y="378"/>
                    <a:pt x="486" y="378"/>
                    <a:pt x="489" y="377"/>
                  </a:cubicBezTo>
                  <a:cubicBezTo>
                    <a:pt x="488" y="372"/>
                    <a:pt x="486" y="368"/>
                    <a:pt x="484" y="363"/>
                  </a:cubicBezTo>
                  <a:cubicBezTo>
                    <a:pt x="483" y="363"/>
                    <a:pt x="481" y="363"/>
                    <a:pt x="480" y="363"/>
                  </a:cubicBezTo>
                  <a:cubicBezTo>
                    <a:pt x="480" y="368"/>
                    <a:pt x="478" y="371"/>
                    <a:pt x="474" y="371"/>
                  </a:cubicBezTo>
                  <a:cubicBezTo>
                    <a:pt x="470" y="371"/>
                    <a:pt x="466" y="370"/>
                    <a:pt x="462" y="374"/>
                  </a:cubicBezTo>
                  <a:cubicBezTo>
                    <a:pt x="461" y="375"/>
                    <a:pt x="459" y="375"/>
                    <a:pt x="458" y="375"/>
                  </a:cubicBezTo>
                  <a:cubicBezTo>
                    <a:pt x="457" y="376"/>
                    <a:pt x="456" y="376"/>
                    <a:pt x="455" y="376"/>
                  </a:cubicBezTo>
                  <a:close/>
                  <a:moveTo>
                    <a:pt x="1262" y="22"/>
                  </a:moveTo>
                  <a:cubicBezTo>
                    <a:pt x="1270" y="28"/>
                    <a:pt x="1276" y="35"/>
                    <a:pt x="1279" y="43"/>
                  </a:cubicBezTo>
                  <a:cubicBezTo>
                    <a:pt x="1282" y="43"/>
                    <a:pt x="1283" y="42"/>
                    <a:pt x="1283" y="40"/>
                  </a:cubicBezTo>
                  <a:cubicBezTo>
                    <a:pt x="1284" y="36"/>
                    <a:pt x="1283" y="33"/>
                    <a:pt x="1282" y="30"/>
                  </a:cubicBezTo>
                  <a:cubicBezTo>
                    <a:pt x="1281" y="28"/>
                    <a:pt x="1280" y="26"/>
                    <a:pt x="1279" y="24"/>
                  </a:cubicBezTo>
                  <a:cubicBezTo>
                    <a:pt x="1277" y="22"/>
                    <a:pt x="1274" y="20"/>
                    <a:pt x="1272" y="18"/>
                  </a:cubicBezTo>
                  <a:cubicBezTo>
                    <a:pt x="1271" y="17"/>
                    <a:pt x="1270" y="17"/>
                    <a:pt x="1269" y="18"/>
                  </a:cubicBezTo>
                  <a:cubicBezTo>
                    <a:pt x="1267" y="19"/>
                    <a:pt x="1265" y="20"/>
                    <a:pt x="1262" y="22"/>
                  </a:cubicBezTo>
                  <a:close/>
                  <a:moveTo>
                    <a:pt x="443" y="748"/>
                  </a:moveTo>
                  <a:cubicBezTo>
                    <a:pt x="447" y="748"/>
                    <a:pt x="449" y="748"/>
                    <a:pt x="452" y="748"/>
                  </a:cubicBezTo>
                  <a:cubicBezTo>
                    <a:pt x="452" y="748"/>
                    <a:pt x="452" y="748"/>
                    <a:pt x="453" y="747"/>
                  </a:cubicBezTo>
                  <a:cubicBezTo>
                    <a:pt x="454" y="739"/>
                    <a:pt x="453" y="731"/>
                    <a:pt x="450" y="724"/>
                  </a:cubicBezTo>
                  <a:cubicBezTo>
                    <a:pt x="449" y="722"/>
                    <a:pt x="447" y="721"/>
                    <a:pt x="444" y="720"/>
                  </a:cubicBezTo>
                  <a:cubicBezTo>
                    <a:pt x="444" y="723"/>
                    <a:pt x="444" y="726"/>
                    <a:pt x="444" y="729"/>
                  </a:cubicBezTo>
                  <a:cubicBezTo>
                    <a:pt x="445" y="732"/>
                    <a:pt x="444" y="735"/>
                    <a:pt x="444" y="738"/>
                  </a:cubicBezTo>
                  <a:cubicBezTo>
                    <a:pt x="445" y="741"/>
                    <a:pt x="444" y="745"/>
                    <a:pt x="443" y="748"/>
                  </a:cubicBezTo>
                  <a:close/>
                  <a:moveTo>
                    <a:pt x="1285" y="68"/>
                  </a:moveTo>
                  <a:cubicBezTo>
                    <a:pt x="1286" y="67"/>
                    <a:pt x="1286" y="66"/>
                    <a:pt x="1286" y="65"/>
                  </a:cubicBezTo>
                  <a:cubicBezTo>
                    <a:pt x="1287" y="63"/>
                    <a:pt x="1288" y="60"/>
                    <a:pt x="1289" y="58"/>
                  </a:cubicBezTo>
                  <a:cubicBezTo>
                    <a:pt x="1290" y="56"/>
                    <a:pt x="1290" y="54"/>
                    <a:pt x="1290" y="52"/>
                  </a:cubicBezTo>
                  <a:cubicBezTo>
                    <a:pt x="1290" y="50"/>
                    <a:pt x="1290" y="48"/>
                    <a:pt x="1288" y="46"/>
                  </a:cubicBezTo>
                  <a:cubicBezTo>
                    <a:pt x="1286" y="47"/>
                    <a:pt x="1284" y="49"/>
                    <a:pt x="1282" y="50"/>
                  </a:cubicBezTo>
                  <a:cubicBezTo>
                    <a:pt x="1283" y="56"/>
                    <a:pt x="1284" y="62"/>
                    <a:pt x="1285" y="68"/>
                  </a:cubicBezTo>
                  <a:close/>
                  <a:moveTo>
                    <a:pt x="450" y="224"/>
                  </a:moveTo>
                  <a:cubicBezTo>
                    <a:pt x="451" y="219"/>
                    <a:pt x="451" y="215"/>
                    <a:pt x="449" y="211"/>
                  </a:cubicBezTo>
                  <a:cubicBezTo>
                    <a:pt x="449" y="209"/>
                    <a:pt x="447" y="208"/>
                    <a:pt x="446" y="210"/>
                  </a:cubicBezTo>
                  <a:cubicBezTo>
                    <a:pt x="443" y="214"/>
                    <a:pt x="441" y="219"/>
                    <a:pt x="443" y="223"/>
                  </a:cubicBezTo>
                  <a:cubicBezTo>
                    <a:pt x="445" y="223"/>
                    <a:pt x="447" y="224"/>
                    <a:pt x="450" y="224"/>
                  </a:cubicBezTo>
                  <a:close/>
                  <a:moveTo>
                    <a:pt x="408" y="217"/>
                  </a:moveTo>
                  <a:cubicBezTo>
                    <a:pt x="409" y="217"/>
                    <a:pt x="409" y="218"/>
                    <a:pt x="409" y="218"/>
                  </a:cubicBezTo>
                  <a:cubicBezTo>
                    <a:pt x="414" y="218"/>
                    <a:pt x="420" y="218"/>
                    <a:pt x="426" y="217"/>
                  </a:cubicBezTo>
                  <a:cubicBezTo>
                    <a:pt x="425" y="214"/>
                    <a:pt x="425" y="211"/>
                    <a:pt x="424" y="208"/>
                  </a:cubicBezTo>
                  <a:cubicBezTo>
                    <a:pt x="423" y="209"/>
                    <a:pt x="421" y="209"/>
                    <a:pt x="421" y="211"/>
                  </a:cubicBezTo>
                  <a:cubicBezTo>
                    <a:pt x="420" y="213"/>
                    <a:pt x="419" y="213"/>
                    <a:pt x="417" y="214"/>
                  </a:cubicBezTo>
                  <a:cubicBezTo>
                    <a:pt x="414" y="215"/>
                    <a:pt x="411" y="216"/>
                    <a:pt x="408" y="217"/>
                  </a:cubicBezTo>
                  <a:close/>
                  <a:moveTo>
                    <a:pt x="449" y="230"/>
                  </a:moveTo>
                  <a:cubicBezTo>
                    <a:pt x="450" y="232"/>
                    <a:pt x="451" y="234"/>
                    <a:pt x="454" y="235"/>
                  </a:cubicBezTo>
                  <a:cubicBezTo>
                    <a:pt x="457" y="233"/>
                    <a:pt x="458" y="229"/>
                    <a:pt x="455" y="225"/>
                  </a:cubicBezTo>
                  <a:cubicBezTo>
                    <a:pt x="454" y="226"/>
                    <a:pt x="453" y="227"/>
                    <a:pt x="452" y="228"/>
                  </a:cubicBezTo>
                  <a:cubicBezTo>
                    <a:pt x="451" y="228"/>
                    <a:pt x="450" y="229"/>
                    <a:pt x="449" y="230"/>
                  </a:cubicBezTo>
                  <a:close/>
                  <a:moveTo>
                    <a:pt x="441" y="208"/>
                  </a:moveTo>
                  <a:cubicBezTo>
                    <a:pt x="442" y="208"/>
                    <a:pt x="442" y="208"/>
                    <a:pt x="442" y="208"/>
                  </a:cubicBezTo>
                  <a:cubicBezTo>
                    <a:pt x="442" y="208"/>
                    <a:pt x="442" y="207"/>
                    <a:pt x="443" y="207"/>
                  </a:cubicBezTo>
                  <a:cubicBezTo>
                    <a:pt x="443" y="207"/>
                    <a:pt x="442" y="206"/>
                    <a:pt x="442" y="206"/>
                  </a:cubicBezTo>
                  <a:cubicBezTo>
                    <a:pt x="442" y="207"/>
                    <a:pt x="441" y="208"/>
                    <a:pt x="441" y="208"/>
                  </a:cubicBezTo>
                  <a:close/>
                </a:path>
              </a:pathLst>
            </a:custGeom>
            <a:grpFill/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4" name="Freeform 6"/>
            <p:cNvSpPr>
              <a:spLocks/>
            </p:cNvSpPr>
            <p:nvPr/>
          </p:nvSpPr>
          <p:spPr bwMode="auto">
            <a:xfrm>
              <a:off x="13960636" y="2848293"/>
              <a:ext cx="498253" cy="769981"/>
            </a:xfrm>
            <a:custGeom>
              <a:avLst/>
              <a:gdLst>
                <a:gd name="T0" fmla="*/ 165 w 270"/>
                <a:gd name="T1" fmla="*/ 115 h 417"/>
                <a:gd name="T2" fmla="*/ 161 w 270"/>
                <a:gd name="T3" fmla="*/ 149 h 417"/>
                <a:gd name="T4" fmla="*/ 155 w 270"/>
                <a:gd name="T5" fmla="*/ 175 h 417"/>
                <a:gd name="T6" fmla="*/ 105 w 270"/>
                <a:gd name="T7" fmla="*/ 219 h 417"/>
                <a:gd name="T8" fmla="*/ 64 w 270"/>
                <a:gd name="T9" fmla="*/ 214 h 417"/>
                <a:gd name="T10" fmla="*/ 16 w 270"/>
                <a:gd name="T11" fmla="*/ 210 h 417"/>
                <a:gd name="T12" fmla="*/ 2 w 270"/>
                <a:gd name="T13" fmla="*/ 199 h 417"/>
                <a:gd name="T14" fmla="*/ 8 w 270"/>
                <a:gd name="T15" fmla="*/ 159 h 417"/>
                <a:gd name="T16" fmla="*/ 17 w 270"/>
                <a:gd name="T17" fmla="*/ 153 h 417"/>
                <a:gd name="T18" fmla="*/ 50 w 270"/>
                <a:gd name="T19" fmla="*/ 157 h 417"/>
                <a:gd name="T20" fmla="*/ 74 w 270"/>
                <a:gd name="T21" fmla="*/ 157 h 417"/>
                <a:gd name="T22" fmla="*/ 86 w 270"/>
                <a:gd name="T23" fmla="*/ 149 h 417"/>
                <a:gd name="T24" fmla="*/ 93 w 270"/>
                <a:gd name="T25" fmla="*/ 136 h 417"/>
                <a:gd name="T26" fmla="*/ 99 w 270"/>
                <a:gd name="T27" fmla="*/ 109 h 417"/>
                <a:gd name="T28" fmla="*/ 123 w 270"/>
                <a:gd name="T29" fmla="*/ 50 h 417"/>
                <a:gd name="T30" fmla="*/ 138 w 270"/>
                <a:gd name="T31" fmla="*/ 32 h 417"/>
                <a:gd name="T32" fmla="*/ 137 w 270"/>
                <a:gd name="T33" fmla="*/ 28 h 417"/>
                <a:gd name="T34" fmla="*/ 122 w 270"/>
                <a:gd name="T35" fmla="*/ 43 h 417"/>
                <a:gd name="T36" fmla="*/ 114 w 270"/>
                <a:gd name="T37" fmla="*/ 58 h 417"/>
                <a:gd name="T38" fmla="*/ 101 w 270"/>
                <a:gd name="T39" fmla="*/ 89 h 417"/>
                <a:gd name="T40" fmla="*/ 92 w 270"/>
                <a:gd name="T41" fmla="*/ 119 h 417"/>
                <a:gd name="T42" fmla="*/ 88 w 270"/>
                <a:gd name="T43" fmla="*/ 133 h 417"/>
                <a:gd name="T44" fmla="*/ 83 w 270"/>
                <a:gd name="T45" fmla="*/ 143 h 417"/>
                <a:gd name="T46" fmla="*/ 80 w 270"/>
                <a:gd name="T47" fmla="*/ 110 h 417"/>
                <a:gd name="T48" fmla="*/ 82 w 270"/>
                <a:gd name="T49" fmla="*/ 82 h 417"/>
                <a:gd name="T50" fmla="*/ 90 w 270"/>
                <a:gd name="T51" fmla="*/ 43 h 417"/>
                <a:gd name="T52" fmla="*/ 116 w 270"/>
                <a:gd name="T53" fmla="*/ 32 h 417"/>
                <a:gd name="T54" fmla="*/ 144 w 270"/>
                <a:gd name="T55" fmla="*/ 14 h 417"/>
                <a:gd name="T56" fmla="*/ 171 w 270"/>
                <a:gd name="T57" fmla="*/ 6 h 417"/>
                <a:gd name="T58" fmla="*/ 206 w 270"/>
                <a:gd name="T59" fmla="*/ 46 h 417"/>
                <a:gd name="T60" fmla="*/ 222 w 270"/>
                <a:gd name="T61" fmla="*/ 76 h 417"/>
                <a:gd name="T62" fmla="*/ 243 w 270"/>
                <a:gd name="T63" fmla="*/ 130 h 417"/>
                <a:gd name="T64" fmla="*/ 263 w 270"/>
                <a:gd name="T65" fmla="*/ 184 h 417"/>
                <a:gd name="T66" fmla="*/ 270 w 270"/>
                <a:gd name="T67" fmla="*/ 228 h 417"/>
                <a:gd name="T68" fmla="*/ 257 w 270"/>
                <a:gd name="T69" fmla="*/ 304 h 417"/>
                <a:gd name="T70" fmla="*/ 229 w 270"/>
                <a:gd name="T71" fmla="*/ 318 h 417"/>
                <a:gd name="T72" fmla="*/ 210 w 270"/>
                <a:gd name="T73" fmla="*/ 322 h 417"/>
                <a:gd name="T74" fmla="*/ 187 w 270"/>
                <a:gd name="T75" fmla="*/ 338 h 417"/>
                <a:gd name="T76" fmla="*/ 170 w 270"/>
                <a:gd name="T77" fmla="*/ 352 h 417"/>
                <a:gd name="T78" fmla="*/ 145 w 270"/>
                <a:gd name="T79" fmla="*/ 383 h 417"/>
                <a:gd name="T80" fmla="*/ 130 w 270"/>
                <a:gd name="T81" fmla="*/ 409 h 417"/>
                <a:gd name="T82" fmla="*/ 119 w 270"/>
                <a:gd name="T83" fmla="*/ 413 h 417"/>
                <a:gd name="T84" fmla="*/ 79 w 270"/>
                <a:gd name="T85" fmla="*/ 367 h 417"/>
                <a:gd name="T86" fmla="*/ 65 w 270"/>
                <a:gd name="T87" fmla="*/ 341 h 417"/>
                <a:gd name="T88" fmla="*/ 41 w 270"/>
                <a:gd name="T89" fmla="*/ 280 h 417"/>
                <a:gd name="T90" fmla="*/ 18 w 270"/>
                <a:gd name="T91" fmla="*/ 234 h 417"/>
                <a:gd name="T92" fmla="*/ 41 w 270"/>
                <a:gd name="T93" fmla="*/ 227 h 417"/>
                <a:gd name="T94" fmla="*/ 77 w 270"/>
                <a:gd name="T95" fmla="*/ 223 h 417"/>
                <a:gd name="T96" fmla="*/ 100 w 270"/>
                <a:gd name="T97" fmla="*/ 223 h 417"/>
                <a:gd name="T98" fmla="*/ 127 w 270"/>
                <a:gd name="T99" fmla="*/ 219 h 417"/>
                <a:gd name="T100" fmla="*/ 147 w 270"/>
                <a:gd name="T101" fmla="*/ 202 h 417"/>
                <a:gd name="T102" fmla="*/ 162 w 270"/>
                <a:gd name="T103" fmla="*/ 164 h 417"/>
                <a:gd name="T104" fmla="*/ 166 w 270"/>
                <a:gd name="T105" fmla="*/ 146 h 417"/>
                <a:gd name="T106" fmla="*/ 169 w 270"/>
                <a:gd name="T107" fmla="*/ 122 h 417"/>
                <a:gd name="T108" fmla="*/ 171 w 270"/>
                <a:gd name="T109" fmla="*/ 90 h 4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270" h="417">
                  <a:moveTo>
                    <a:pt x="166" y="85"/>
                  </a:moveTo>
                  <a:cubicBezTo>
                    <a:pt x="166" y="90"/>
                    <a:pt x="166" y="95"/>
                    <a:pt x="166" y="100"/>
                  </a:cubicBezTo>
                  <a:cubicBezTo>
                    <a:pt x="166" y="105"/>
                    <a:pt x="166" y="110"/>
                    <a:pt x="165" y="115"/>
                  </a:cubicBezTo>
                  <a:cubicBezTo>
                    <a:pt x="165" y="119"/>
                    <a:pt x="164" y="124"/>
                    <a:pt x="164" y="128"/>
                  </a:cubicBezTo>
                  <a:cubicBezTo>
                    <a:pt x="163" y="133"/>
                    <a:pt x="163" y="139"/>
                    <a:pt x="161" y="144"/>
                  </a:cubicBezTo>
                  <a:cubicBezTo>
                    <a:pt x="161" y="146"/>
                    <a:pt x="161" y="147"/>
                    <a:pt x="161" y="149"/>
                  </a:cubicBezTo>
                  <a:cubicBezTo>
                    <a:pt x="161" y="153"/>
                    <a:pt x="159" y="157"/>
                    <a:pt x="158" y="161"/>
                  </a:cubicBezTo>
                  <a:cubicBezTo>
                    <a:pt x="157" y="165"/>
                    <a:pt x="156" y="169"/>
                    <a:pt x="155" y="173"/>
                  </a:cubicBezTo>
                  <a:cubicBezTo>
                    <a:pt x="155" y="174"/>
                    <a:pt x="155" y="174"/>
                    <a:pt x="155" y="175"/>
                  </a:cubicBezTo>
                  <a:cubicBezTo>
                    <a:pt x="151" y="183"/>
                    <a:pt x="149" y="191"/>
                    <a:pt x="143" y="198"/>
                  </a:cubicBezTo>
                  <a:cubicBezTo>
                    <a:pt x="139" y="202"/>
                    <a:pt x="136" y="207"/>
                    <a:pt x="131" y="210"/>
                  </a:cubicBezTo>
                  <a:cubicBezTo>
                    <a:pt x="123" y="215"/>
                    <a:pt x="115" y="218"/>
                    <a:pt x="105" y="219"/>
                  </a:cubicBezTo>
                  <a:cubicBezTo>
                    <a:pt x="98" y="219"/>
                    <a:pt x="90" y="218"/>
                    <a:pt x="83" y="216"/>
                  </a:cubicBezTo>
                  <a:cubicBezTo>
                    <a:pt x="78" y="216"/>
                    <a:pt x="72" y="215"/>
                    <a:pt x="67" y="214"/>
                  </a:cubicBezTo>
                  <a:cubicBezTo>
                    <a:pt x="66" y="213"/>
                    <a:pt x="65" y="213"/>
                    <a:pt x="64" y="214"/>
                  </a:cubicBezTo>
                  <a:cubicBezTo>
                    <a:pt x="59" y="215"/>
                    <a:pt x="55" y="214"/>
                    <a:pt x="50" y="213"/>
                  </a:cubicBezTo>
                  <a:cubicBezTo>
                    <a:pt x="45" y="213"/>
                    <a:pt x="41" y="211"/>
                    <a:pt x="36" y="211"/>
                  </a:cubicBezTo>
                  <a:cubicBezTo>
                    <a:pt x="29" y="210"/>
                    <a:pt x="23" y="210"/>
                    <a:pt x="16" y="210"/>
                  </a:cubicBezTo>
                  <a:cubicBezTo>
                    <a:pt x="12" y="209"/>
                    <a:pt x="7" y="209"/>
                    <a:pt x="3" y="208"/>
                  </a:cubicBezTo>
                  <a:cubicBezTo>
                    <a:pt x="2" y="208"/>
                    <a:pt x="1" y="208"/>
                    <a:pt x="0" y="207"/>
                  </a:cubicBezTo>
                  <a:cubicBezTo>
                    <a:pt x="1" y="204"/>
                    <a:pt x="1" y="201"/>
                    <a:pt x="2" y="199"/>
                  </a:cubicBezTo>
                  <a:cubicBezTo>
                    <a:pt x="2" y="195"/>
                    <a:pt x="3" y="192"/>
                    <a:pt x="4" y="189"/>
                  </a:cubicBezTo>
                  <a:cubicBezTo>
                    <a:pt x="4" y="186"/>
                    <a:pt x="5" y="184"/>
                    <a:pt x="5" y="181"/>
                  </a:cubicBezTo>
                  <a:cubicBezTo>
                    <a:pt x="6" y="174"/>
                    <a:pt x="7" y="166"/>
                    <a:pt x="8" y="159"/>
                  </a:cubicBezTo>
                  <a:cubicBezTo>
                    <a:pt x="9" y="158"/>
                    <a:pt x="8" y="156"/>
                    <a:pt x="9" y="155"/>
                  </a:cubicBezTo>
                  <a:cubicBezTo>
                    <a:pt x="9" y="153"/>
                    <a:pt x="9" y="152"/>
                    <a:pt x="11" y="153"/>
                  </a:cubicBezTo>
                  <a:cubicBezTo>
                    <a:pt x="13" y="153"/>
                    <a:pt x="15" y="153"/>
                    <a:pt x="17" y="153"/>
                  </a:cubicBezTo>
                  <a:cubicBezTo>
                    <a:pt x="21" y="155"/>
                    <a:pt x="25" y="155"/>
                    <a:pt x="29" y="155"/>
                  </a:cubicBezTo>
                  <a:cubicBezTo>
                    <a:pt x="31" y="155"/>
                    <a:pt x="33" y="155"/>
                    <a:pt x="35" y="156"/>
                  </a:cubicBezTo>
                  <a:cubicBezTo>
                    <a:pt x="40" y="156"/>
                    <a:pt x="45" y="156"/>
                    <a:pt x="50" y="157"/>
                  </a:cubicBezTo>
                  <a:cubicBezTo>
                    <a:pt x="54" y="157"/>
                    <a:pt x="58" y="158"/>
                    <a:pt x="62" y="158"/>
                  </a:cubicBezTo>
                  <a:cubicBezTo>
                    <a:pt x="62" y="158"/>
                    <a:pt x="62" y="158"/>
                    <a:pt x="63" y="158"/>
                  </a:cubicBezTo>
                  <a:cubicBezTo>
                    <a:pt x="67" y="158"/>
                    <a:pt x="70" y="157"/>
                    <a:pt x="74" y="157"/>
                  </a:cubicBezTo>
                  <a:cubicBezTo>
                    <a:pt x="77" y="156"/>
                    <a:pt x="80" y="156"/>
                    <a:pt x="83" y="155"/>
                  </a:cubicBezTo>
                  <a:cubicBezTo>
                    <a:pt x="85" y="154"/>
                    <a:pt x="85" y="154"/>
                    <a:pt x="86" y="152"/>
                  </a:cubicBezTo>
                  <a:cubicBezTo>
                    <a:pt x="86" y="151"/>
                    <a:pt x="86" y="150"/>
                    <a:pt x="86" y="149"/>
                  </a:cubicBezTo>
                  <a:cubicBezTo>
                    <a:pt x="87" y="147"/>
                    <a:pt x="88" y="145"/>
                    <a:pt x="89" y="143"/>
                  </a:cubicBezTo>
                  <a:cubicBezTo>
                    <a:pt x="90" y="142"/>
                    <a:pt x="91" y="140"/>
                    <a:pt x="91" y="139"/>
                  </a:cubicBezTo>
                  <a:cubicBezTo>
                    <a:pt x="92" y="138"/>
                    <a:pt x="92" y="137"/>
                    <a:pt x="93" y="136"/>
                  </a:cubicBezTo>
                  <a:cubicBezTo>
                    <a:pt x="93" y="133"/>
                    <a:pt x="93" y="131"/>
                    <a:pt x="94" y="129"/>
                  </a:cubicBezTo>
                  <a:cubicBezTo>
                    <a:pt x="95" y="128"/>
                    <a:pt x="95" y="126"/>
                    <a:pt x="95" y="124"/>
                  </a:cubicBezTo>
                  <a:cubicBezTo>
                    <a:pt x="97" y="119"/>
                    <a:pt x="98" y="114"/>
                    <a:pt x="99" y="109"/>
                  </a:cubicBezTo>
                  <a:cubicBezTo>
                    <a:pt x="102" y="102"/>
                    <a:pt x="104" y="94"/>
                    <a:pt x="106" y="86"/>
                  </a:cubicBezTo>
                  <a:cubicBezTo>
                    <a:pt x="108" y="80"/>
                    <a:pt x="111" y="75"/>
                    <a:pt x="113" y="69"/>
                  </a:cubicBezTo>
                  <a:cubicBezTo>
                    <a:pt x="116" y="63"/>
                    <a:pt x="120" y="56"/>
                    <a:pt x="123" y="50"/>
                  </a:cubicBezTo>
                  <a:cubicBezTo>
                    <a:pt x="126" y="46"/>
                    <a:pt x="128" y="42"/>
                    <a:pt x="131" y="39"/>
                  </a:cubicBezTo>
                  <a:cubicBezTo>
                    <a:pt x="132" y="37"/>
                    <a:pt x="133" y="36"/>
                    <a:pt x="135" y="35"/>
                  </a:cubicBezTo>
                  <a:cubicBezTo>
                    <a:pt x="136" y="34"/>
                    <a:pt x="137" y="33"/>
                    <a:pt x="138" y="32"/>
                  </a:cubicBezTo>
                  <a:cubicBezTo>
                    <a:pt x="139" y="32"/>
                    <a:pt x="140" y="31"/>
                    <a:pt x="141" y="31"/>
                  </a:cubicBezTo>
                  <a:cubicBezTo>
                    <a:pt x="142" y="30"/>
                    <a:pt x="143" y="30"/>
                    <a:pt x="144" y="30"/>
                  </a:cubicBezTo>
                  <a:cubicBezTo>
                    <a:pt x="142" y="27"/>
                    <a:pt x="140" y="26"/>
                    <a:pt x="137" y="28"/>
                  </a:cubicBezTo>
                  <a:cubicBezTo>
                    <a:pt x="135" y="29"/>
                    <a:pt x="133" y="31"/>
                    <a:pt x="131" y="32"/>
                  </a:cubicBezTo>
                  <a:cubicBezTo>
                    <a:pt x="130" y="33"/>
                    <a:pt x="128" y="34"/>
                    <a:pt x="127" y="35"/>
                  </a:cubicBezTo>
                  <a:cubicBezTo>
                    <a:pt x="126" y="36"/>
                    <a:pt x="122" y="42"/>
                    <a:pt x="122" y="43"/>
                  </a:cubicBezTo>
                  <a:cubicBezTo>
                    <a:pt x="121" y="45"/>
                    <a:pt x="120" y="47"/>
                    <a:pt x="118" y="48"/>
                  </a:cubicBezTo>
                  <a:cubicBezTo>
                    <a:pt x="116" y="51"/>
                    <a:pt x="116" y="54"/>
                    <a:pt x="115" y="57"/>
                  </a:cubicBezTo>
                  <a:cubicBezTo>
                    <a:pt x="114" y="57"/>
                    <a:pt x="114" y="58"/>
                    <a:pt x="114" y="58"/>
                  </a:cubicBezTo>
                  <a:cubicBezTo>
                    <a:pt x="111" y="61"/>
                    <a:pt x="111" y="64"/>
                    <a:pt x="109" y="68"/>
                  </a:cubicBezTo>
                  <a:cubicBezTo>
                    <a:pt x="109" y="69"/>
                    <a:pt x="108" y="71"/>
                    <a:pt x="107" y="72"/>
                  </a:cubicBezTo>
                  <a:cubicBezTo>
                    <a:pt x="104" y="78"/>
                    <a:pt x="102" y="83"/>
                    <a:pt x="101" y="89"/>
                  </a:cubicBezTo>
                  <a:cubicBezTo>
                    <a:pt x="100" y="94"/>
                    <a:pt x="97" y="99"/>
                    <a:pt x="96" y="104"/>
                  </a:cubicBezTo>
                  <a:cubicBezTo>
                    <a:pt x="95" y="108"/>
                    <a:pt x="94" y="112"/>
                    <a:pt x="93" y="116"/>
                  </a:cubicBezTo>
                  <a:cubicBezTo>
                    <a:pt x="93" y="117"/>
                    <a:pt x="92" y="118"/>
                    <a:pt x="92" y="119"/>
                  </a:cubicBezTo>
                  <a:cubicBezTo>
                    <a:pt x="92" y="120"/>
                    <a:pt x="91" y="120"/>
                    <a:pt x="91" y="121"/>
                  </a:cubicBezTo>
                  <a:cubicBezTo>
                    <a:pt x="91" y="124"/>
                    <a:pt x="90" y="128"/>
                    <a:pt x="88" y="131"/>
                  </a:cubicBezTo>
                  <a:cubicBezTo>
                    <a:pt x="88" y="131"/>
                    <a:pt x="88" y="132"/>
                    <a:pt x="88" y="133"/>
                  </a:cubicBezTo>
                  <a:cubicBezTo>
                    <a:pt x="87" y="134"/>
                    <a:pt x="88" y="136"/>
                    <a:pt x="86" y="137"/>
                  </a:cubicBezTo>
                  <a:cubicBezTo>
                    <a:pt x="86" y="137"/>
                    <a:pt x="86" y="138"/>
                    <a:pt x="85" y="139"/>
                  </a:cubicBezTo>
                  <a:cubicBezTo>
                    <a:pt x="85" y="140"/>
                    <a:pt x="85" y="142"/>
                    <a:pt x="83" y="143"/>
                  </a:cubicBezTo>
                  <a:cubicBezTo>
                    <a:pt x="83" y="140"/>
                    <a:pt x="82" y="138"/>
                    <a:pt x="82" y="136"/>
                  </a:cubicBezTo>
                  <a:cubicBezTo>
                    <a:pt x="81" y="130"/>
                    <a:pt x="81" y="125"/>
                    <a:pt x="81" y="120"/>
                  </a:cubicBezTo>
                  <a:cubicBezTo>
                    <a:pt x="81" y="117"/>
                    <a:pt x="80" y="113"/>
                    <a:pt x="80" y="110"/>
                  </a:cubicBezTo>
                  <a:cubicBezTo>
                    <a:pt x="80" y="107"/>
                    <a:pt x="80" y="104"/>
                    <a:pt x="80" y="100"/>
                  </a:cubicBezTo>
                  <a:cubicBezTo>
                    <a:pt x="80" y="99"/>
                    <a:pt x="81" y="97"/>
                    <a:pt x="81" y="95"/>
                  </a:cubicBezTo>
                  <a:cubicBezTo>
                    <a:pt x="80" y="91"/>
                    <a:pt x="82" y="87"/>
                    <a:pt x="82" y="82"/>
                  </a:cubicBezTo>
                  <a:cubicBezTo>
                    <a:pt x="83" y="80"/>
                    <a:pt x="84" y="77"/>
                    <a:pt x="84" y="74"/>
                  </a:cubicBezTo>
                  <a:cubicBezTo>
                    <a:pt x="85" y="68"/>
                    <a:pt x="85" y="61"/>
                    <a:pt x="86" y="55"/>
                  </a:cubicBezTo>
                  <a:cubicBezTo>
                    <a:pt x="87" y="51"/>
                    <a:pt x="89" y="47"/>
                    <a:pt x="90" y="43"/>
                  </a:cubicBezTo>
                  <a:cubicBezTo>
                    <a:pt x="94" y="42"/>
                    <a:pt x="97" y="40"/>
                    <a:pt x="99" y="38"/>
                  </a:cubicBezTo>
                  <a:cubicBezTo>
                    <a:pt x="100" y="38"/>
                    <a:pt x="100" y="37"/>
                    <a:pt x="101" y="37"/>
                  </a:cubicBezTo>
                  <a:cubicBezTo>
                    <a:pt x="107" y="37"/>
                    <a:pt x="111" y="34"/>
                    <a:pt x="116" y="32"/>
                  </a:cubicBezTo>
                  <a:cubicBezTo>
                    <a:pt x="119" y="31"/>
                    <a:pt x="121" y="30"/>
                    <a:pt x="123" y="28"/>
                  </a:cubicBezTo>
                  <a:cubicBezTo>
                    <a:pt x="125" y="28"/>
                    <a:pt x="126" y="27"/>
                    <a:pt x="127" y="27"/>
                  </a:cubicBezTo>
                  <a:cubicBezTo>
                    <a:pt x="132" y="22"/>
                    <a:pt x="138" y="18"/>
                    <a:pt x="144" y="14"/>
                  </a:cubicBezTo>
                  <a:cubicBezTo>
                    <a:pt x="149" y="10"/>
                    <a:pt x="154" y="6"/>
                    <a:pt x="159" y="3"/>
                  </a:cubicBezTo>
                  <a:cubicBezTo>
                    <a:pt x="160" y="1"/>
                    <a:pt x="162" y="1"/>
                    <a:pt x="164" y="0"/>
                  </a:cubicBezTo>
                  <a:cubicBezTo>
                    <a:pt x="167" y="2"/>
                    <a:pt x="169" y="4"/>
                    <a:pt x="171" y="6"/>
                  </a:cubicBezTo>
                  <a:cubicBezTo>
                    <a:pt x="177" y="11"/>
                    <a:pt x="182" y="17"/>
                    <a:pt x="187" y="23"/>
                  </a:cubicBezTo>
                  <a:cubicBezTo>
                    <a:pt x="192" y="28"/>
                    <a:pt x="196" y="33"/>
                    <a:pt x="201" y="38"/>
                  </a:cubicBezTo>
                  <a:cubicBezTo>
                    <a:pt x="203" y="41"/>
                    <a:pt x="205" y="43"/>
                    <a:pt x="206" y="46"/>
                  </a:cubicBezTo>
                  <a:cubicBezTo>
                    <a:pt x="207" y="49"/>
                    <a:pt x="208" y="51"/>
                    <a:pt x="210" y="53"/>
                  </a:cubicBezTo>
                  <a:cubicBezTo>
                    <a:pt x="212" y="57"/>
                    <a:pt x="215" y="61"/>
                    <a:pt x="217" y="66"/>
                  </a:cubicBezTo>
                  <a:cubicBezTo>
                    <a:pt x="219" y="69"/>
                    <a:pt x="221" y="72"/>
                    <a:pt x="222" y="76"/>
                  </a:cubicBezTo>
                  <a:cubicBezTo>
                    <a:pt x="225" y="81"/>
                    <a:pt x="227" y="87"/>
                    <a:pt x="229" y="93"/>
                  </a:cubicBezTo>
                  <a:cubicBezTo>
                    <a:pt x="231" y="98"/>
                    <a:pt x="234" y="104"/>
                    <a:pt x="235" y="110"/>
                  </a:cubicBezTo>
                  <a:cubicBezTo>
                    <a:pt x="238" y="117"/>
                    <a:pt x="240" y="123"/>
                    <a:pt x="243" y="130"/>
                  </a:cubicBezTo>
                  <a:cubicBezTo>
                    <a:pt x="247" y="140"/>
                    <a:pt x="251" y="150"/>
                    <a:pt x="254" y="161"/>
                  </a:cubicBezTo>
                  <a:cubicBezTo>
                    <a:pt x="255" y="165"/>
                    <a:pt x="257" y="168"/>
                    <a:pt x="259" y="172"/>
                  </a:cubicBezTo>
                  <a:cubicBezTo>
                    <a:pt x="260" y="176"/>
                    <a:pt x="261" y="180"/>
                    <a:pt x="263" y="184"/>
                  </a:cubicBezTo>
                  <a:cubicBezTo>
                    <a:pt x="264" y="189"/>
                    <a:pt x="266" y="194"/>
                    <a:pt x="267" y="198"/>
                  </a:cubicBezTo>
                  <a:cubicBezTo>
                    <a:pt x="268" y="204"/>
                    <a:pt x="268" y="210"/>
                    <a:pt x="269" y="217"/>
                  </a:cubicBezTo>
                  <a:cubicBezTo>
                    <a:pt x="270" y="220"/>
                    <a:pt x="270" y="224"/>
                    <a:pt x="270" y="228"/>
                  </a:cubicBezTo>
                  <a:cubicBezTo>
                    <a:pt x="270" y="237"/>
                    <a:pt x="270" y="246"/>
                    <a:pt x="270" y="254"/>
                  </a:cubicBezTo>
                  <a:cubicBezTo>
                    <a:pt x="270" y="262"/>
                    <a:pt x="268" y="269"/>
                    <a:pt x="267" y="276"/>
                  </a:cubicBezTo>
                  <a:cubicBezTo>
                    <a:pt x="265" y="286"/>
                    <a:pt x="261" y="295"/>
                    <a:pt x="257" y="304"/>
                  </a:cubicBezTo>
                  <a:cubicBezTo>
                    <a:pt x="255" y="309"/>
                    <a:pt x="252" y="313"/>
                    <a:pt x="248" y="317"/>
                  </a:cubicBezTo>
                  <a:cubicBezTo>
                    <a:pt x="247" y="318"/>
                    <a:pt x="245" y="319"/>
                    <a:pt x="244" y="319"/>
                  </a:cubicBezTo>
                  <a:cubicBezTo>
                    <a:pt x="239" y="319"/>
                    <a:pt x="234" y="319"/>
                    <a:pt x="229" y="318"/>
                  </a:cubicBezTo>
                  <a:cubicBezTo>
                    <a:pt x="227" y="318"/>
                    <a:pt x="225" y="318"/>
                    <a:pt x="224" y="316"/>
                  </a:cubicBezTo>
                  <a:cubicBezTo>
                    <a:pt x="224" y="315"/>
                    <a:pt x="222" y="315"/>
                    <a:pt x="221" y="315"/>
                  </a:cubicBezTo>
                  <a:cubicBezTo>
                    <a:pt x="218" y="317"/>
                    <a:pt x="213" y="318"/>
                    <a:pt x="210" y="322"/>
                  </a:cubicBezTo>
                  <a:cubicBezTo>
                    <a:pt x="210" y="322"/>
                    <a:pt x="210" y="322"/>
                    <a:pt x="210" y="322"/>
                  </a:cubicBezTo>
                  <a:cubicBezTo>
                    <a:pt x="206" y="323"/>
                    <a:pt x="203" y="326"/>
                    <a:pt x="200" y="328"/>
                  </a:cubicBezTo>
                  <a:cubicBezTo>
                    <a:pt x="195" y="330"/>
                    <a:pt x="191" y="334"/>
                    <a:pt x="187" y="338"/>
                  </a:cubicBezTo>
                  <a:cubicBezTo>
                    <a:pt x="186" y="339"/>
                    <a:pt x="185" y="339"/>
                    <a:pt x="184" y="340"/>
                  </a:cubicBezTo>
                  <a:cubicBezTo>
                    <a:pt x="182" y="341"/>
                    <a:pt x="179" y="342"/>
                    <a:pt x="177" y="344"/>
                  </a:cubicBezTo>
                  <a:cubicBezTo>
                    <a:pt x="175" y="346"/>
                    <a:pt x="173" y="349"/>
                    <a:pt x="170" y="352"/>
                  </a:cubicBezTo>
                  <a:cubicBezTo>
                    <a:pt x="167" y="354"/>
                    <a:pt x="166" y="357"/>
                    <a:pt x="163" y="359"/>
                  </a:cubicBezTo>
                  <a:cubicBezTo>
                    <a:pt x="159" y="363"/>
                    <a:pt x="157" y="368"/>
                    <a:pt x="154" y="372"/>
                  </a:cubicBezTo>
                  <a:cubicBezTo>
                    <a:pt x="150" y="375"/>
                    <a:pt x="148" y="380"/>
                    <a:pt x="145" y="383"/>
                  </a:cubicBezTo>
                  <a:cubicBezTo>
                    <a:pt x="144" y="384"/>
                    <a:pt x="144" y="386"/>
                    <a:pt x="143" y="387"/>
                  </a:cubicBezTo>
                  <a:cubicBezTo>
                    <a:pt x="140" y="391"/>
                    <a:pt x="138" y="395"/>
                    <a:pt x="136" y="399"/>
                  </a:cubicBezTo>
                  <a:cubicBezTo>
                    <a:pt x="134" y="402"/>
                    <a:pt x="132" y="406"/>
                    <a:pt x="130" y="409"/>
                  </a:cubicBezTo>
                  <a:cubicBezTo>
                    <a:pt x="130" y="410"/>
                    <a:pt x="130" y="410"/>
                    <a:pt x="129" y="411"/>
                  </a:cubicBezTo>
                  <a:cubicBezTo>
                    <a:pt x="128" y="413"/>
                    <a:pt x="127" y="415"/>
                    <a:pt x="126" y="417"/>
                  </a:cubicBezTo>
                  <a:cubicBezTo>
                    <a:pt x="124" y="416"/>
                    <a:pt x="121" y="415"/>
                    <a:pt x="119" y="413"/>
                  </a:cubicBezTo>
                  <a:cubicBezTo>
                    <a:pt x="113" y="407"/>
                    <a:pt x="107" y="402"/>
                    <a:pt x="101" y="396"/>
                  </a:cubicBezTo>
                  <a:cubicBezTo>
                    <a:pt x="95" y="390"/>
                    <a:pt x="90" y="384"/>
                    <a:pt x="86" y="377"/>
                  </a:cubicBezTo>
                  <a:cubicBezTo>
                    <a:pt x="84" y="373"/>
                    <a:pt x="81" y="370"/>
                    <a:pt x="79" y="367"/>
                  </a:cubicBezTo>
                  <a:cubicBezTo>
                    <a:pt x="77" y="363"/>
                    <a:pt x="75" y="360"/>
                    <a:pt x="74" y="356"/>
                  </a:cubicBezTo>
                  <a:cubicBezTo>
                    <a:pt x="74" y="355"/>
                    <a:pt x="73" y="355"/>
                    <a:pt x="73" y="354"/>
                  </a:cubicBezTo>
                  <a:cubicBezTo>
                    <a:pt x="70" y="350"/>
                    <a:pt x="67" y="345"/>
                    <a:pt x="65" y="341"/>
                  </a:cubicBezTo>
                  <a:cubicBezTo>
                    <a:pt x="61" y="334"/>
                    <a:pt x="57" y="328"/>
                    <a:pt x="55" y="321"/>
                  </a:cubicBezTo>
                  <a:cubicBezTo>
                    <a:pt x="52" y="312"/>
                    <a:pt x="47" y="303"/>
                    <a:pt x="45" y="294"/>
                  </a:cubicBezTo>
                  <a:cubicBezTo>
                    <a:pt x="44" y="289"/>
                    <a:pt x="42" y="284"/>
                    <a:pt x="41" y="280"/>
                  </a:cubicBezTo>
                  <a:cubicBezTo>
                    <a:pt x="38" y="272"/>
                    <a:pt x="35" y="265"/>
                    <a:pt x="32" y="257"/>
                  </a:cubicBezTo>
                  <a:cubicBezTo>
                    <a:pt x="30" y="253"/>
                    <a:pt x="28" y="249"/>
                    <a:pt x="26" y="245"/>
                  </a:cubicBezTo>
                  <a:cubicBezTo>
                    <a:pt x="24" y="240"/>
                    <a:pt x="21" y="237"/>
                    <a:pt x="18" y="234"/>
                  </a:cubicBezTo>
                  <a:cubicBezTo>
                    <a:pt x="15" y="231"/>
                    <a:pt x="16" y="230"/>
                    <a:pt x="19" y="229"/>
                  </a:cubicBezTo>
                  <a:cubicBezTo>
                    <a:pt x="22" y="229"/>
                    <a:pt x="24" y="228"/>
                    <a:pt x="27" y="228"/>
                  </a:cubicBezTo>
                  <a:cubicBezTo>
                    <a:pt x="32" y="228"/>
                    <a:pt x="37" y="228"/>
                    <a:pt x="41" y="227"/>
                  </a:cubicBezTo>
                  <a:cubicBezTo>
                    <a:pt x="48" y="226"/>
                    <a:pt x="55" y="226"/>
                    <a:pt x="61" y="225"/>
                  </a:cubicBezTo>
                  <a:cubicBezTo>
                    <a:pt x="65" y="225"/>
                    <a:pt x="68" y="224"/>
                    <a:pt x="71" y="224"/>
                  </a:cubicBezTo>
                  <a:cubicBezTo>
                    <a:pt x="73" y="224"/>
                    <a:pt x="75" y="223"/>
                    <a:pt x="77" y="223"/>
                  </a:cubicBezTo>
                  <a:cubicBezTo>
                    <a:pt x="80" y="223"/>
                    <a:pt x="83" y="222"/>
                    <a:pt x="86" y="222"/>
                  </a:cubicBezTo>
                  <a:cubicBezTo>
                    <a:pt x="90" y="222"/>
                    <a:pt x="93" y="223"/>
                    <a:pt x="96" y="223"/>
                  </a:cubicBezTo>
                  <a:cubicBezTo>
                    <a:pt x="98" y="223"/>
                    <a:pt x="99" y="223"/>
                    <a:pt x="100" y="223"/>
                  </a:cubicBezTo>
                  <a:cubicBezTo>
                    <a:pt x="101" y="223"/>
                    <a:pt x="102" y="223"/>
                    <a:pt x="103" y="223"/>
                  </a:cubicBezTo>
                  <a:cubicBezTo>
                    <a:pt x="110" y="224"/>
                    <a:pt x="117" y="222"/>
                    <a:pt x="124" y="220"/>
                  </a:cubicBezTo>
                  <a:cubicBezTo>
                    <a:pt x="125" y="219"/>
                    <a:pt x="126" y="219"/>
                    <a:pt x="127" y="219"/>
                  </a:cubicBezTo>
                  <a:cubicBezTo>
                    <a:pt x="129" y="219"/>
                    <a:pt x="131" y="217"/>
                    <a:pt x="132" y="216"/>
                  </a:cubicBezTo>
                  <a:cubicBezTo>
                    <a:pt x="133" y="215"/>
                    <a:pt x="134" y="214"/>
                    <a:pt x="135" y="213"/>
                  </a:cubicBezTo>
                  <a:cubicBezTo>
                    <a:pt x="140" y="210"/>
                    <a:pt x="145" y="207"/>
                    <a:pt x="147" y="202"/>
                  </a:cubicBezTo>
                  <a:cubicBezTo>
                    <a:pt x="149" y="199"/>
                    <a:pt x="152" y="196"/>
                    <a:pt x="154" y="192"/>
                  </a:cubicBezTo>
                  <a:cubicBezTo>
                    <a:pt x="156" y="188"/>
                    <a:pt x="157" y="183"/>
                    <a:pt x="158" y="179"/>
                  </a:cubicBezTo>
                  <a:cubicBezTo>
                    <a:pt x="160" y="174"/>
                    <a:pt x="161" y="169"/>
                    <a:pt x="162" y="164"/>
                  </a:cubicBezTo>
                  <a:cubicBezTo>
                    <a:pt x="162" y="163"/>
                    <a:pt x="163" y="162"/>
                    <a:pt x="163" y="161"/>
                  </a:cubicBezTo>
                  <a:cubicBezTo>
                    <a:pt x="164" y="161"/>
                    <a:pt x="164" y="160"/>
                    <a:pt x="164" y="159"/>
                  </a:cubicBezTo>
                  <a:cubicBezTo>
                    <a:pt x="165" y="155"/>
                    <a:pt x="165" y="150"/>
                    <a:pt x="166" y="146"/>
                  </a:cubicBezTo>
                  <a:cubicBezTo>
                    <a:pt x="167" y="142"/>
                    <a:pt x="168" y="138"/>
                    <a:pt x="167" y="133"/>
                  </a:cubicBezTo>
                  <a:cubicBezTo>
                    <a:pt x="167" y="133"/>
                    <a:pt x="167" y="133"/>
                    <a:pt x="167" y="133"/>
                  </a:cubicBezTo>
                  <a:cubicBezTo>
                    <a:pt x="169" y="129"/>
                    <a:pt x="169" y="125"/>
                    <a:pt x="169" y="122"/>
                  </a:cubicBezTo>
                  <a:cubicBezTo>
                    <a:pt x="169" y="118"/>
                    <a:pt x="170" y="115"/>
                    <a:pt x="170" y="112"/>
                  </a:cubicBezTo>
                  <a:cubicBezTo>
                    <a:pt x="170" y="106"/>
                    <a:pt x="171" y="101"/>
                    <a:pt x="171" y="95"/>
                  </a:cubicBezTo>
                  <a:cubicBezTo>
                    <a:pt x="171" y="93"/>
                    <a:pt x="171" y="92"/>
                    <a:pt x="171" y="90"/>
                  </a:cubicBezTo>
                  <a:cubicBezTo>
                    <a:pt x="172" y="87"/>
                    <a:pt x="170" y="85"/>
                    <a:pt x="166" y="85"/>
                  </a:cubicBezTo>
                  <a:close/>
                </a:path>
              </a:pathLst>
            </a:custGeom>
            <a:grpFill/>
            <a:ln w="12700">
              <a:solidFill>
                <a:schemeClr val="tx1"/>
              </a:solidFill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5" name="Freeform 7"/>
            <p:cNvSpPr>
              <a:spLocks/>
            </p:cNvSpPr>
            <p:nvPr/>
          </p:nvSpPr>
          <p:spPr bwMode="auto">
            <a:xfrm>
              <a:off x="12020866" y="3167738"/>
              <a:ext cx="661993" cy="565055"/>
            </a:xfrm>
            <a:custGeom>
              <a:avLst/>
              <a:gdLst>
                <a:gd name="T0" fmla="*/ 146 w 359"/>
                <a:gd name="T1" fmla="*/ 46 h 306"/>
                <a:gd name="T2" fmla="*/ 134 w 359"/>
                <a:gd name="T3" fmla="*/ 47 h 306"/>
                <a:gd name="T4" fmla="*/ 132 w 359"/>
                <a:gd name="T5" fmla="*/ 49 h 306"/>
                <a:gd name="T6" fmla="*/ 145 w 359"/>
                <a:gd name="T7" fmla="*/ 50 h 306"/>
                <a:gd name="T8" fmla="*/ 166 w 359"/>
                <a:gd name="T9" fmla="*/ 48 h 306"/>
                <a:gd name="T10" fmla="*/ 216 w 359"/>
                <a:gd name="T11" fmla="*/ 50 h 306"/>
                <a:gd name="T12" fmla="*/ 263 w 359"/>
                <a:gd name="T13" fmla="*/ 62 h 306"/>
                <a:gd name="T14" fmla="*/ 294 w 359"/>
                <a:gd name="T15" fmla="*/ 75 h 306"/>
                <a:gd name="T16" fmla="*/ 314 w 359"/>
                <a:gd name="T17" fmla="*/ 87 h 306"/>
                <a:gd name="T18" fmla="*/ 328 w 359"/>
                <a:gd name="T19" fmla="*/ 111 h 306"/>
                <a:gd name="T20" fmla="*/ 333 w 359"/>
                <a:gd name="T21" fmla="*/ 128 h 306"/>
                <a:gd name="T22" fmla="*/ 340 w 359"/>
                <a:gd name="T23" fmla="*/ 161 h 306"/>
                <a:gd name="T24" fmla="*/ 345 w 359"/>
                <a:gd name="T25" fmla="*/ 194 h 306"/>
                <a:gd name="T26" fmla="*/ 348 w 359"/>
                <a:gd name="T27" fmla="*/ 219 h 306"/>
                <a:gd name="T28" fmla="*/ 351 w 359"/>
                <a:gd name="T29" fmla="*/ 253 h 306"/>
                <a:gd name="T30" fmla="*/ 354 w 359"/>
                <a:gd name="T31" fmla="*/ 277 h 306"/>
                <a:gd name="T32" fmla="*/ 356 w 359"/>
                <a:gd name="T33" fmla="*/ 288 h 306"/>
                <a:gd name="T34" fmla="*/ 356 w 359"/>
                <a:gd name="T35" fmla="*/ 296 h 306"/>
                <a:gd name="T36" fmla="*/ 332 w 359"/>
                <a:gd name="T37" fmla="*/ 302 h 306"/>
                <a:gd name="T38" fmla="*/ 293 w 359"/>
                <a:gd name="T39" fmla="*/ 305 h 306"/>
                <a:gd name="T40" fmla="*/ 268 w 359"/>
                <a:gd name="T41" fmla="*/ 303 h 306"/>
                <a:gd name="T42" fmla="*/ 265 w 359"/>
                <a:gd name="T43" fmla="*/ 283 h 306"/>
                <a:gd name="T44" fmla="*/ 262 w 359"/>
                <a:gd name="T45" fmla="*/ 257 h 306"/>
                <a:gd name="T46" fmla="*/ 256 w 359"/>
                <a:gd name="T47" fmla="*/ 206 h 306"/>
                <a:gd name="T48" fmla="*/ 253 w 359"/>
                <a:gd name="T49" fmla="*/ 192 h 306"/>
                <a:gd name="T50" fmla="*/ 250 w 359"/>
                <a:gd name="T51" fmla="*/ 164 h 306"/>
                <a:gd name="T52" fmla="*/ 246 w 359"/>
                <a:gd name="T53" fmla="*/ 151 h 306"/>
                <a:gd name="T54" fmla="*/ 234 w 359"/>
                <a:gd name="T55" fmla="*/ 151 h 306"/>
                <a:gd name="T56" fmla="*/ 205 w 359"/>
                <a:gd name="T57" fmla="*/ 157 h 306"/>
                <a:gd name="T58" fmla="*/ 171 w 359"/>
                <a:gd name="T59" fmla="*/ 157 h 306"/>
                <a:gd name="T60" fmla="*/ 139 w 359"/>
                <a:gd name="T61" fmla="*/ 155 h 306"/>
                <a:gd name="T62" fmla="*/ 96 w 359"/>
                <a:gd name="T63" fmla="*/ 153 h 306"/>
                <a:gd name="T64" fmla="*/ 66 w 359"/>
                <a:gd name="T65" fmla="*/ 153 h 306"/>
                <a:gd name="T66" fmla="*/ 60 w 359"/>
                <a:gd name="T67" fmla="*/ 153 h 306"/>
                <a:gd name="T68" fmla="*/ 45 w 359"/>
                <a:gd name="T69" fmla="*/ 149 h 306"/>
                <a:gd name="T70" fmla="*/ 33 w 359"/>
                <a:gd name="T71" fmla="*/ 143 h 306"/>
                <a:gd name="T72" fmla="*/ 17 w 359"/>
                <a:gd name="T73" fmla="*/ 123 h 306"/>
                <a:gd name="T74" fmla="*/ 7 w 359"/>
                <a:gd name="T75" fmla="*/ 103 h 306"/>
                <a:gd name="T76" fmla="*/ 2 w 359"/>
                <a:gd name="T77" fmla="*/ 87 h 306"/>
                <a:gd name="T78" fmla="*/ 0 w 359"/>
                <a:gd name="T79" fmla="*/ 64 h 306"/>
                <a:gd name="T80" fmla="*/ 6 w 359"/>
                <a:gd name="T81" fmla="*/ 20 h 306"/>
                <a:gd name="T82" fmla="*/ 12 w 359"/>
                <a:gd name="T83" fmla="*/ 4 h 306"/>
                <a:gd name="T84" fmla="*/ 50 w 359"/>
                <a:gd name="T85" fmla="*/ 1 h 306"/>
                <a:gd name="T86" fmla="*/ 94 w 359"/>
                <a:gd name="T87" fmla="*/ 5 h 306"/>
                <a:gd name="T88" fmla="*/ 121 w 359"/>
                <a:gd name="T89" fmla="*/ 10 h 306"/>
                <a:gd name="T90" fmla="*/ 155 w 359"/>
                <a:gd name="T91" fmla="*/ 18 h 306"/>
                <a:gd name="T92" fmla="*/ 170 w 359"/>
                <a:gd name="T93" fmla="*/ 24 h 306"/>
                <a:gd name="T94" fmla="*/ 167 w 359"/>
                <a:gd name="T95" fmla="*/ 42 h 3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359" h="306">
                  <a:moveTo>
                    <a:pt x="165" y="45"/>
                  </a:moveTo>
                  <a:cubicBezTo>
                    <a:pt x="159" y="45"/>
                    <a:pt x="153" y="46"/>
                    <a:pt x="146" y="46"/>
                  </a:cubicBezTo>
                  <a:cubicBezTo>
                    <a:pt x="144" y="47"/>
                    <a:pt x="141" y="47"/>
                    <a:pt x="138" y="48"/>
                  </a:cubicBezTo>
                  <a:cubicBezTo>
                    <a:pt x="137" y="48"/>
                    <a:pt x="135" y="49"/>
                    <a:pt x="134" y="47"/>
                  </a:cubicBezTo>
                  <a:cubicBezTo>
                    <a:pt x="134" y="47"/>
                    <a:pt x="133" y="47"/>
                    <a:pt x="132" y="47"/>
                  </a:cubicBezTo>
                  <a:cubicBezTo>
                    <a:pt x="132" y="48"/>
                    <a:pt x="132" y="49"/>
                    <a:pt x="132" y="49"/>
                  </a:cubicBezTo>
                  <a:cubicBezTo>
                    <a:pt x="134" y="49"/>
                    <a:pt x="136" y="52"/>
                    <a:pt x="139" y="51"/>
                  </a:cubicBezTo>
                  <a:cubicBezTo>
                    <a:pt x="141" y="50"/>
                    <a:pt x="143" y="50"/>
                    <a:pt x="145" y="50"/>
                  </a:cubicBezTo>
                  <a:cubicBezTo>
                    <a:pt x="150" y="49"/>
                    <a:pt x="155" y="49"/>
                    <a:pt x="161" y="49"/>
                  </a:cubicBezTo>
                  <a:cubicBezTo>
                    <a:pt x="163" y="49"/>
                    <a:pt x="164" y="49"/>
                    <a:pt x="166" y="48"/>
                  </a:cubicBezTo>
                  <a:cubicBezTo>
                    <a:pt x="174" y="47"/>
                    <a:pt x="181" y="48"/>
                    <a:pt x="189" y="48"/>
                  </a:cubicBezTo>
                  <a:cubicBezTo>
                    <a:pt x="198" y="49"/>
                    <a:pt x="207" y="49"/>
                    <a:pt x="216" y="50"/>
                  </a:cubicBezTo>
                  <a:cubicBezTo>
                    <a:pt x="222" y="51"/>
                    <a:pt x="228" y="52"/>
                    <a:pt x="234" y="53"/>
                  </a:cubicBezTo>
                  <a:cubicBezTo>
                    <a:pt x="244" y="55"/>
                    <a:pt x="253" y="59"/>
                    <a:pt x="263" y="62"/>
                  </a:cubicBezTo>
                  <a:cubicBezTo>
                    <a:pt x="268" y="64"/>
                    <a:pt x="274" y="66"/>
                    <a:pt x="279" y="68"/>
                  </a:cubicBezTo>
                  <a:cubicBezTo>
                    <a:pt x="284" y="70"/>
                    <a:pt x="289" y="73"/>
                    <a:pt x="294" y="75"/>
                  </a:cubicBezTo>
                  <a:cubicBezTo>
                    <a:pt x="298" y="77"/>
                    <a:pt x="301" y="79"/>
                    <a:pt x="304" y="81"/>
                  </a:cubicBezTo>
                  <a:cubicBezTo>
                    <a:pt x="308" y="83"/>
                    <a:pt x="311" y="85"/>
                    <a:pt x="314" y="87"/>
                  </a:cubicBezTo>
                  <a:cubicBezTo>
                    <a:pt x="318" y="90"/>
                    <a:pt x="320" y="94"/>
                    <a:pt x="322" y="98"/>
                  </a:cubicBezTo>
                  <a:cubicBezTo>
                    <a:pt x="324" y="102"/>
                    <a:pt x="326" y="107"/>
                    <a:pt x="328" y="111"/>
                  </a:cubicBezTo>
                  <a:cubicBezTo>
                    <a:pt x="329" y="116"/>
                    <a:pt x="331" y="119"/>
                    <a:pt x="332" y="124"/>
                  </a:cubicBezTo>
                  <a:cubicBezTo>
                    <a:pt x="332" y="125"/>
                    <a:pt x="333" y="126"/>
                    <a:pt x="333" y="128"/>
                  </a:cubicBezTo>
                  <a:cubicBezTo>
                    <a:pt x="334" y="131"/>
                    <a:pt x="335" y="134"/>
                    <a:pt x="335" y="138"/>
                  </a:cubicBezTo>
                  <a:cubicBezTo>
                    <a:pt x="337" y="146"/>
                    <a:pt x="339" y="153"/>
                    <a:pt x="340" y="161"/>
                  </a:cubicBezTo>
                  <a:cubicBezTo>
                    <a:pt x="341" y="168"/>
                    <a:pt x="342" y="175"/>
                    <a:pt x="343" y="182"/>
                  </a:cubicBezTo>
                  <a:cubicBezTo>
                    <a:pt x="343" y="186"/>
                    <a:pt x="344" y="190"/>
                    <a:pt x="345" y="194"/>
                  </a:cubicBezTo>
                  <a:cubicBezTo>
                    <a:pt x="345" y="197"/>
                    <a:pt x="346" y="200"/>
                    <a:pt x="346" y="203"/>
                  </a:cubicBezTo>
                  <a:cubicBezTo>
                    <a:pt x="346" y="209"/>
                    <a:pt x="347" y="214"/>
                    <a:pt x="348" y="219"/>
                  </a:cubicBezTo>
                  <a:cubicBezTo>
                    <a:pt x="348" y="225"/>
                    <a:pt x="349" y="231"/>
                    <a:pt x="349" y="236"/>
                  </a:cubicBezTo>
                  <a:cubicBezTo>
                    <a:pt x="350" y="242"/>
                    <a:pt x="351" y="248"/>
                    <a:pt x="351" y="253"/>
                  </a:cubicBezTo>
                  <a:cubicBezTo>
                    <a:pt x="352" y="258"/>
                    <a:pt x="352" y="263"/>
                    <a:pt x="353" y="268"/>
                  </a:cubicBezTo>
                  <a:cubicBezTo>
                    <a:pt x="353" y="271"/>
                    <a:pt x="354" y="274"/>
                    <a:pt x="354" y="277"/>
                  </a:cubicBezTo>
                  <a:cubicBezTo>
                    <a:pt x="354" y="280"/>
                    <a:pt x="354" y="283"/>
                    <a:pt x="355" y="286"/>
                  </a:cubicBezTo>
                  <a:cubicBezTo>
                    <a:pt x="355" y="287"/>
                    <a:pt x="355" y="288"/>
                    <a:pt x="356" y="288"/>
                  </a:cubicBezTo>
                  <a:cubicBezTo>
                    <a:pt x="357" y="289"/>
                    <a:pt x="358" y="291"/>
                    <a:pt x="358" y="293"/>
                  </a:cubicBezTo>
                  <a:cubicBezTo>
                    <a:pt x="359" y="295"/>
                    <a:pt x="358" y="295"/>
                    <a:pt x="356" y="296"/>
                  </a:cubicBezTo>
                  <a:cubicBezTo>
                    <a:pt x="354" y="297"/>
                    <a:pt x="351" y="298"/>
                    <a:pt x="349" y="299"/>
                  </a:cubicBezTo>
                  <a:cubicBezTo>
                    <a:pt x="343" y="300"/>
                    <a:pt x="338" y="301"/>
                    <a:pt x="332" y="302"/>
                  </a:cubicBezTo>
                  <a:cubicBezTo>
                    <a:pt x="325" y="303"/>
                    <a:pt x="319" y="303"/>
                    <a:pt x="312" y="304"/>
                  </a:cubicBezTo>
                  <a:cubicBezTo>
                    <a:pt x="306" y="304"/>
                    <a:pt x="299" y="305"/>
                    <a:pt x="293" y="305"/>
                  </a:cubicBezTo>
                  <a:cubicBezTo>
                    <a:pt x="290" y="306"/>
                    <a:pt x="287" y="306"/>
                    <a:pt x="283" y="305"/>
                  </a:cubicBezTo>
                  <a:cubicBezTo>
                    <a:pt x="278" y="305"/>
                    <a:pt x="273" y="304"/>
                    <a:pt x="268" y="303"/>
                  </a:cubicBezTo>
                  <a:cubicBezTo>
                    <a:pt x="267" y="302"/>
                    <a:pt x="267" y="301"/>
                    <a:pt x="267" y="299"/>
                  </a:cubicBezTo>
                  <a:cubicBezTo>
                    <a:pt x="267" y="294"/>
                    <a:pt x="265" y="288"/>
                    <a:pt x="265" y="283"/>
                  </a:cubicBezTo>
                  <a:cubicBezTo>
                    <a:pt x="264" y="277"/>
                    <a:pt x="263" y="271"/>
                    <a:pt x="263" y="266"/>
                  </a:cubicBezTo>
                  <a:cubicBezTo>
                    <a:pt x="263" y="263"/>
                    <a:pt x="262" y="260"/>
                    <a:pt x="262" y="257"/>
                  </a:cubicBezTo>
                  <a:cubicBezTo>
                    <a:pt x="261" y="246"/>
                    <a:pt x="259" y="236"/>
                    <a:pt x="258" y="225"/>
                  </a:cubicBezTo>
                  <a:cubicBezTo>
                    <a:pt x="257" y="219"/>
                    <a:pt x="255" y="212"/>
                    <a:pt x="256" y="206"/>
                  </a:cubicBezTo>
                  <a:cubicBezTo>
                    <a:pt x="256" y="205"/>
                    <a:pt x="256" y="205"/>
                    <a:pt x="255" y="205"/>
                  </a:cubicBezTo>
                  <a:cubicBezTo>
                    <a:pt x="254" y="201"/>
                    <a:pt x="254" y="196"/>
                    <a:pt x="253" y="192"/>
                  </a:cubicBezTo>
                  <a:cubicBezTo>
                    <a:pt x="253" y="188"/>
                    <a:pt x="252" y="184"/>
                    <a:pt x="252" y="180"/>
                  </a:cubicBezTo>
                  <a:cubicBezTo>
                    <a:pt x="252" y="174"/>
                    <a:pt x="251" y="169"/>
                    <a:pt x="250" y="164"/>
                  </a:cubicBezTo>
                  <a:cubicBezTo>
                    <a:pt x="249" y="161"/>
                    <a:pt x="249" y="158"/>
                    <a:pt x="249" y="155"/>
                  </a:cubicBezTo>
                  <a:cubicBezTo>
                    <a:pt x="249" y="152"/>
                    <a:pt x="249" y="152"/>
                    <a:pt x="246" y="151"/>
                  </a:cubicBezTo>
                  <a:cubicBezTo>
                    <a:pt x="244" y="151"/>
                    <a:pt x="242" y="150"/>
                    <a:pt x="240" y="150"/>
                  </a:cubicBezTo>
                  <a:cubicBezTo>
                    <a:pt x="238" y="150"/>
                    <a:pt x="236" y="150"/>
                    <a:pt x="234" y="151"/>
                  </a:cubicBezTo>
                  <a:cubicBezTo>
                    <a:pt x="228" y="154"/>
                    <a:pt x="222" y="155"/>
                    <a:pt x="216" y="155"/>
                  </a:cubicBezTo>
                  <a:cubicBezTo>
                    <a:pt x="212" y="155"/>
                    <a:pt x="209" y="156"/>
                    <a:pt x="205" y="157"/>
                  </a:cubicBezTo>
                  <a:cubicBezTo>
                    <a:pt x="203" y="157"/>
                    <a:pt x="201" y="157"/>
                    <a:pt x="199" y="157"/>
                  </a:cubicBezTo>
                  <a:cubicBezTo>
                    <a:pt x="190" y="157"/>
                    <a:pt x="180" y="157"/>
                    <a:pt x="171" y="157"/>
                  </a:cubicBezTo>
                  <a:cubicBezTo>
                    <a:pt x="167" y="157"/>
                    <a:pt x="164" y="157"/>
                    <a:pt x="161" y="157"/>
                  </a:cubicBezTo>
                  <a:cubicBezTo>
                    <a:pt x="153" y="156"/>
                    <a:pt x="146" y="155"/>
                    <a:pt x="139" y="155"/>
                  </a:cubicBezTo>
                  <a:cubicBezTo>
                    <a:pt x="132" y="155"/>
                    <a:pt x="126" y="155"/>
                    <a:pt x="119" y="154"/>
                  </a:cubicBezTo>
                  <a:cubicBezTo>
                    <a:pt x="111" y="154"/>
                    <a:pt x="103" y="153"/>
                    <a:pt x="96" y="153"/>
                  </a:cubicBezTo>
                  <a:cubicBezTo>
                    <a:pt x="93" y="153"/>
                    <a:pt x="91" y="153"/>
                    <a:pt x="88" y="153"/>
                  </a:cubicBezTo>
                  <a:cubicBezTo>
                    <a:pt x="81" y="153"/>
                    <a:pt x="73" y="153"/>
                    <a:pt x="66" y="153"/>
                  </a:cubicBezTo>
                  <a:cubicBezTo>
                    <a:pt x="65" y="153"/>
                    <a:pt x="65" y="153"/>
                    <a:pt x="64" y="153"/>
                  </a:cubicBezTo>
                  <a:cubicBezTo>
                    <a:pt x="63" y="154"/>
                    <a:pt x="61" y="153"/>
                    <a:pt x="60" y="153"/>
                  </a:cubicBezTo>
                  <a:cubicBezTo>
                    <a:pt x="58" y="152"/>
                    <a:pt x="56" y="152"/>
                    <a:pt x="54" y="151"/>
                  </a:cubicBezTo>
                  <a:cubicBezTo>
                    <a:pt x="51" y="151"/>
                    <a:pt x="48" y="150"/>
                    <a:pt x="45" y="149"/>
                  </a:cubicBezTo>
                  <a:cubicBezTo>
                    <a:pt x="44" y="149"/>
                    <a:pt x="43" y="148"/>
                    <a:pt x="41" y="148"/>
                  </a:cubicBezTo>
                  <a:cubicBezTo>
                    <a:pt x="38" y="147"/>
                    <a:pt x="35" y="146"/>
                    <a:pt x="33" y="143"/>
                  </a:cubicBezTo>
                  <a:cubicBezTo>
                    <a:pt x="30" y="141"/>
                    <a:pt x="28" y="138"/>
                    <a:pt x="26" y="135"/>
                  </a:cubicBezTo>
                  <a:cubicBezTo>
                    <a:pt x="23" y="131"/>
                    <a:pt x="20" y="127"/>
                    <a:pt x="17" y="123"/>
                  </a:cubicBezTo>
                  <a:cubicBezTo>
                    <a:pt x="15" y="121"/>
                    <a:pt x="14" y="118"/>
                    <a:pt x="13" y="116"/>
                  </a:cubicBezTo>
                  <a:cubicBezTo>
                    <a:pt x="11" y="112"/>
                    <a:pt x="9" y="108"/>
                    <a:pt x="7" y="103"/>
                  </a:cubicBezTo>
                  <a:cubicBezTo>
                    <a:pt x="6" y="101"/>
                    <a:pt x="5" y="99"/>
                    <a:pt x="4" y="96"/>
                  </a:cubicBezTo>
                  <a:cubicBezTo>
                    <a:pt x="3" y="93"/>
                    <a:pt x="2" y="90"/>
                    <a:pt x="2" y="87"/>
                  </a:cubicBezTo>
                  <a:cubicBezTo>
                    <a:pt x="2" y="83"/>
                    <a:pt x="0" y="80"/>
                    <a:pt x="1" y="76"/>
                  </a:cubicBezTo>
                  <a:cubicBezTo>
                    <a:pt x="1" y="72"/>
                    <a:pt x="0" y="68"/>
                    <a:pt x="0" y="64"/>
                  </a:cubicBezTo>
                  <a:cubicBezTo>
                    <a:pt x="0" y="56"/>
                    <a:pt x="0" y="48"/>
                    <a:pt x="1" y="40"/>
                  </a:cubicBezTo>
                  <a:cubicBezTo>
                    <a:pt x="2" y="33"/>
                    <a:pt x="4" y="26"/>
                    <a:pt x="6" y="20"/>
                  </a:cubicBezTo>
                  <a:cubicBezTo>
                    <a:pt x="7" y="17"/>
                    <a:pt x="8" y="15"/>
                    <a:pt x="9" y="12"/>
                  </a:cubicBezTo>
                  <a:cubicBezTo>
                    <a:pt x="10" y="9"/>
                    <a:pt x="11" y="7"/>
                    <a:pt x="12" y="4"/>
                  </a:cubicBezTo>
                  <a:cubicBezTo>
                    <a:pt x="12" y="2"/>
                    <a:pt x="13" y="2"/>
                    <a:pt x="15" y="2"/>
                  </a:cubicBezTo>
                  <a:cubicBezTo>
                    <a:pt x="27" y="0"/>
                    <a:pt x="38" y="1"/>
                    <a:pt x="50" y="1"/>
                  </a:cubicBezTo>
                  <a:cubicBezTo>
                    <a:pt x="58" y="1"/>
                    <a:pt x="66" y="2"/>
                    <a:pt x="75" y="3"/>
                  </a:cubicBezTo>
                  <a:cubicBezTo>
                    <a:pt x="81" y="3"/>
                    <a:pt x="88" y="4"/>
                    <a:pt x="94" y="5"/>
                  </a:cubicBezTo>
                  <a:cubicBezTo>
                    <a:pt x="98" y="5"/>
                    <a:pt x="101" y="6"/>
                    <a:pt x="104" y="6"/>
                  </a:cubicBezTo>
                  <a:cubicBezTo>
                    <a:pt x="110" y="8"/>
                    <a:pt x="116" y="9"/>
                    <a:pt x="121" y="10"/>
                  </a:cubicBezTo>
                  <a:cubicBezTo>
                    <a:pt x="124" y="11"/>
                    <a:pt x="128" y="12"/>
                    <a:pt x="131" y="12"/>
                  </a:cubicBezTo>
                  <a:cubicBezTo>
                    <a:pt x="139" y="13"/>
                    <a:pt x="147" y="16"/>
                    <a:pt x="155" y="18"/>
                  </a:cubicBezTo>
                  <a:cubicBezTo>
                    <a:pt x="159" y="20"/>
                    <a:pt x="163" y="21"/>
                    <a:pt x="167" y="23"/>
                  </a:cubicBezTo>
                  <a:cubicBezTo>
                    <a:pt x="168" y="23"/>
                    <a:pt x="169" y="23"/>
                    <a:pt x="170" y="24"/>
                  </a:cubicBezTo>
                  <a:cubicBezTo>
                    <a:pt x="173" y="26"/>
                    <a:pt x="174" y="27"/>
                    <a:pt x="172" y="30"/>
                  </a:cubicBezTo>
                  <a:cubicBezTo>
                    <a:pt x="171" y="34"/>
                    <a:pt x="169" y="38"/>
                    <a:pt x="167" y="42"/>
                  </a:cubicBezTo>
                  <a:cubicBezTo>
                    <a:pt x="166" y="43"/>
                    <a:pt x="166" y="44"/>
                    <a:pt x="165" y="45"/>
                  </a:cubicBezTo>
                  <a:close/>
                </a:path>
              </a:pathLst>
            </a:custGeom>
            <a:grpFill/>
            <a:ln w="12700">
              <a:solidFill>
                <a:schemeClr val="tx1"/>
              </a:solidFill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6" name="Freeform 8"/>
            <p:cNvSpPr>
              <a:spLocks/>
            </p:cNvSpPr>
            <p:nvPr/>
          </p:nvSpPr>
          <p:spPr bwMode="auto">
            <a:xfrm>
              <a:off x="12048491" y="2833727"/>
              <a:ext cx="652952" cy="374694"/>
            </a:xfrm>
            <a:custGeom>
              <a:avLst/>
              <a:gdLst>
                <a:gd name="T0" fmla="*/ 150 w 354"/>
                <a:gd name="T1" fmla="*/ 199 h 203"/>
                <a:gd name="T2" fmla="*/ 136 w 354"/>
                <a:gd name="T3" fmla="*/ 195 h 203"/>
                <a:gd name="T4" fmla="*/ 99 w 354"/>
                <a:gd name="T5" fmla="*/ 186 h 203"/>
                <a:gd name="T6" fmla="*/ 64 w 354"/>
                <a:gd name="T7" fmla="*/ 181 h 203"/>
                <a:gd name="T8" fmla="*/ 29 w 354"/>
                <a:gd name="T9" fmla="*/ 179 h 203"/>
                <a:gd name="T10" fmla="*/ 9 w 354"/>
                <a:gd name="T11" fmla="*/ 178 h 203"/>
                <a:gd name="T12" fmla="*/ 3 w 354"/>
                <a:gd name="T13" fmla="*/ 168 h 203"/>
                <a:gd name="T14" fmla="*/ 10 w 354"/>
                <a:gd name="T15" fmla="*/ 150 h 203"/>
                <a:gd name="T16" fmla="*/ 13 w 354"/>
                <a:gd name="T17" fmla="*/ 142 h 203"/>
                <a:gd name="T18" fmla="*/ 16 w 354"/>
                <a:gd name="T19" fmla="*/ 135 h 203"/>
                <a:gd name="T20" fmla="*/ 23 w 354"/>
                <a:gd name="T21" fmla="*/ 117 h 203"/>
                <a:gd name="T22" fmla="*/ 35 w 354"/>
                <a:gd name="T23" fmla="*/ 93 h 203"/>
                <a:gd name="T24" fmla="*/ 40 w 354"/>
                <a:gd name="T25" fmla="*/ 80 h 203"/>
                <a:gd name="T26" fmla="*/ 46 w 354"/>
                <a:gd name="T27" fmla="*/ 70 h 203"/>
                <a:gd name="T28" fmla="*/ 50 w 354"/>
                <a:gd name="T29" fmla="*/ 63 h 203"/>
                <a:gd name="T30" fmla="*/ 66 w 354"/>
                <a:gd name="T31" fmla="*/ 39 h 203"/>
                <a:gd name="T32" fmla="*/ 77 w 354"/>
                <a:gd name="T33" fmla="*/ 22 h 203"/>
                <a:gd name="T34" fmla="*/ 86 w 354"/>
                <a:gd name="T35" fmla="*/ 5 h 203"/>
                <a:gd name="T36" fmla="*/ 99 w 354"/>
                <a:gd name="T37" fmla="*/ 7 h 203"/>
                <a:gd name="T38" fmla="*/ 121 w 354"/>
                <a:gd name="T39" fmla="*/ 18 h 203"/>
                <a:gd name="T40" fmla="*/ 134 w 354"/>
                <a:gd name="T41" fmla="*/ 27 h 203"/>
                <a:gd name="T42" fmla="*/ 124 w 354"/>
                <a:gd name="T43" fmla="*/ 30 h 203"/>
                <a:gd name="T44" fmla="*/ 127 w 354"/>
                <a:gd name="T45" fmla="*/ 33 h 203"/>
                <a:gd name="T46" fmla="*/ 147 w 354"/>
                <a:gd name="T47" fmla="*/ 34 h 203"/>
                <a:gd name="T48" fmla="*/ 153 w 354"/>
                <a:gd name="T49" fmla="*/ 38 h 203"/>
                <a:gd name="T50" fmla="*/ 164 w 354"/>
                <a:gd name="T51" fmla="*/ 41 h 203"/>
                <a:gd name="T52" fmla="*/ 173 w 354"/>
                <a:gd name="T53" fmla="*/ 45 h 203"/>
                <a:gd name="T54" fmla="*/ 185 w 354"/>
                <a:gd name="T55" fmla="*/ 52 h 203"/>
                <a:gd name="T56" fmla="*/ 193 w 354"/>
                <a:gd name="T57" fmla="*/ 60 h 203"/>
                <a:gd name="T58" fmla="*/ 197 w 354"/>
                <a:gd name="T59" fmla="*/ 65 h 203"/>
                <a:gd name="T60" fmla="*/ 211 w 354"/>
                <a:gd name="T61" fmla="*/ 81 h 203"/>
                <a:gd name="T62" fmla="*/ 211 w 354"/>
                <a:gd name="T63" fmla="*/ 85 h 203"/>
                <a:gd name="T64" fmla="*/ 219 w 354"/>
                <a:gd name="T65" fmla="*/ 91 h 203"/>
                <a:gd name="T66" fmla="*/ 232 w 354"/>
                <a:gd name="T67" fmla="*/ 105 h 203"/>
                <a:gd name="T68" fmla="*/ 257 w 354"/>
                <a:gd name="T69" fmla="*/ 119 h 203"/>
                <a:gd name="T70" fmla="*/ 279 w 354"/>
                <a:gd name="T71" fmla="*/ 121 h 203"/>
                <a:gd name="T72" fmla="*/ 298 w 354"/>
                <a:gd name="T73" fmla="*/ 123 h 203"/>
                <a:gd name="T74" fmla="*/ 320 w 354"/>
                <a:gd name="T75" fmla="*/ 126 h 203"/>
                <a:gd name="T76" fmla="*/ 342 w 354"/>
                <a:gd name="T77" fmla="*/ 127 h 203"/>
                <a:gd name="T78" fmla="*/ 353 w 354"/>
                <a:gd name="T79" fmla="*/ 130 h 203"/>
                <a:gd name="T80" fmla="*/ 354 w 354"/>
                <a:gd name="T81" fmla="*/ 150 h 203"/>
                <a:gd name="T82" fmla="*/ 350 w 354"/>
                <a:gd name="T83" fmla="*/ 173 h 203"/>
                <a:gd name="T84" fmla="*/ 344 w 354"/>
                <a:gd name="T85" fmla="*/ 184 h 203"/>
                <a:gd name="T86" fmla="*/ 330 w 354"/>
                <a:gd name="T87" fmla="*/ 184 h 203"/>
                <a:gd name="T88" fmla="*/ 289 w 354"/>
                <a:gd name="T89" fmla="*/ 181 h 203"/>
                <a:gd name="T90" fmla="*/ 251 w 354"/>
                <a:gd name="T91" fmla="*/ 177 h 203"/>
                <a:gd name="T92" fmla="*/ 215 w 354"/>
                <a:gd name="T93" fmla="*/ 167 h 203"/>
                <a:gd name="T94" fmla="*/ 197 w 354"/>
                <a:gd name="T95" fmla="*/ 155 h 203"/>
                <a:gd name="T96" fmla="*/ 176 w 354"/>
                <a:gd name="T97" fmla="*/ 140 h 203"/>
                <a:gd name="T98" fmla="*/ 164 w 354"/>
                <a:gd name="T99" fmla="*/ 135 h 203"/>
                <a:gd name="T100" fmla="*/ 147 w 354"/>
                <a:gd name="T101" fmla="*/ 125 h 203"/>
                <a:gd name="T102" fmla="*/ 146 w 354"/>
                <a:gd name="T103" fmla="*/ 129 h 203"/>
                <a:gd name="T104" fmla="*/ 172 w 354"/>
                <a:gd name="T105" fmla="*/ 144 h 2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354" h="203">
                  <a:moveTo>
                    <a:pt x="159" y="203"/>
                  </a:moveTo>
                  <a:cubicBezTo>
                    <a:pt x="156" y="202"/>
                    <a:pt x="153" y="200"/>
                    <a:pt x="150" y="199"/>
                  </a:cubicBezTo>
                  <a:cubicBezTo>
                    <a:pt x="146" y="197"/>
                    <a:pt x="142" y="196"/>
                    <a:pt x="137" y="195"/>
                  </a:cubicBezTo>
                  <a:cubicBezTo>
                    <a:pt x="137" y="195"/>
                    <a:pt x="137" y="195"/>
                    <a:pt x="136" y="195"/>
                  </a:cubicBezTo>
                  <a:cubicBezTo>
                    <a:pt x="132" y="192"/>
                    <a:pt x="127" y="192"/>
                    <a:pt x="122" y="190"/>
                  </a:cubicBezTo>
                  <a:cubicBezTo>
                    <a:pt x="114" y="189"/>
                    <a:pt x="107" y="188"/>
                    <a:pt x="99" y="186"/>
                  </a:cubicBezTo>
                  <a:cubicBezTo>
                    <a:pt x="94" y="185"/>
                    <a:pt x="88" y="185"/>
                    <a:pt x="83" y="183"/>
                  </a:cubicBezTo>
                  <a:cubicBezTo>
                    <a:pt x="77" y="181"/>
                    <a:pt x="71" y="182"/>
                    <a:pt x="64" y="181"/>
                  </a:cubicBezTo>
                  <a:cubicBezTo>
                    <a:pt x="61" y="180"/>
                    <a:pt x="57" y="180"/>
                    <a:pt x="53" y="180"/>
                  </a:cubicBezTo>
                  <a:cubicBezTo>
                    <a:pt x="45" y="179"/>
                    <a:pt x="37" y="179"/>
                    <a:pt x="29" y="179"/>
                  </a:cubicBezTo>
                  <a:cubicBezTo>
                    <a:pt x="28" y="179"/>
                    <a:pt x="26" y="179"/>
                    <a:pt x="24" y="179"/>
                  </a:cubicBezTo>
                  <a:cubicBezTo>
                    <a:pt x="19" y="179"/>
                    <a:pt x="14" y="179"/>
                    <a:pt x="9" y="178"/>
                  </a:cubicBezTo>
                  <a:cubicBezTo>
                    <a:pt x="6" y="178"/>
                    <a:pt x="3" y="177"/>
                    <a:pt x="0" y="177"/>
                  </a:cubicBezTo>
                  <a:cubicBezTo>
                    <a:pt x="1" y="174"/>
                    <a:pt x="2" y="171"/>
                    <a:pt x="3" y="168"/>
                  </a:cubicBezTo>
                  <a:cubicBezTo>
                    <a:pt x="5" y="165"/>
                    <a:pt x="6" y="161"/>
                    <a:pt x="7" y="157"/>
                  </a:cubicBezTo>
                  <a:cubicBezTo>
                    <a:pt x="8" y="155"/>
                    <a:pt x="9" y="152"/>
                    <a:pt x="10" y="150"/>
                  </a:cubicBezTo>
                  <a:cubicBezTo>
                    <a:pt x="10" y="149"/>
                    <a:pt x="11" y="148"/>
                    <a:pt x="11" y="147"/>
                  </a:cubicBezTo>
                  <a:cubicBezTo>
                    <a:pt x="11" y="145"/>
                    <a:pt x="12" y="144"/>
                    <a:pt x="13" y="142"/>
                  </a:cubicBezTo>
                  <a:cubicBezTo>
                    <a:pt x="13" y="142"/>
                    <a:pt x="14" y="142"/>
                    <a:pt x="14" y="141"/>
                  </a:cubicBezTo>
                  <a:cubicBezTo>
                    <a:pt x="14" y="139"/>
                    <a:pt x="15" y="137"/>
                    <a:pt x="16" y="135"/>
                  </a:cubicBezTo>
                  <a:cubicBezTo>
                    <a:pt x="17" y="132"/>
                    <a:pt x="18" y="130"/>
                    <a:pt x="19" y="128"/>
                  </a:cubicBezTo>
                  <a:cubicBezTo>
                    <a:pt x="20" y="124"/>
                    <a:pt x="22" y="121"/>
                    <a:pt x="23" y="117"/>
                  </a:cubicBezTo>
                  <a:cubicBezTo>
                    <a:pt x="25" y="113"/>
                    <a:pt x="27" y="110"/>
                    <a:pt x="28" y="107"/>
                  </a:cubicBezTo>
                  <a:cubicBezTo>
                    <a:pt x="30" y="102"/>
                    <a:pt x="32" y="98"/>
                    <a:pt x="35" y="93"/>
                  </a:cubicBezTo>
                  <a:cubicBezTo>
                    <a:pt x="36" y="89"/>
                    <a:pt x="38" y="86"/>
                    <a:pt x="39" y="82"/>
                  </a:cubicBezTo>
                  <a:cubicBezTo>
                    <a:pt x="40" y="81"/>
                    <a:pt x="40" y="81"/>
                    <a:pt x="40" y="80"/>
                  </a:cubicBezTo>
                  <a:cubicBezTo>
                    <a:pt x="42" y="79"/>
                    <a:pt x="42" y="77"/>
                    <a:pt x="43" y="75"/>
                  </a:cubicBezTo>
                  <a:cubicBezTo>
                    <a:pt x="45" y="74"/>
                    <a:pt x="45" y="71"/>
                    <a:pt x="46" y="70"/>
                  </a:cubicBezTo>
                  <a:cubicBezTo>
                    <a:pt x="47" y="68"/>
                    <a:pt x="48" y="66"/>
                    <a:pt x="50" y="65"/>
                  </a:cubicBezTo>
                  <a:cubicBezTo>
                    <a:pt x="50" y="64"/>
                    <a:pt x="50" y="64"/>
                    <a:pt x="50" y="63"/>
                  </a:cubicBezTo>
                  <a:cubicBezTo>
                    <a:pt x="52" y="59"/>
                    <a:pt x="55" y="56"/>
                    <a:pt x="57" y="52"/>
                  </a:cubicBezTo>
                  <a:cubicBezTo>
                    <a:pt x="60" y="47"/>
                    <a:pt x="64" y="44"/>
                    <a:pt x="66" y="39"/>
                  </a:cubicBezTo>
                  <a:cubicBezTo>
                    <a:pt x="68" y="35"/>
                    <a:pt x="71" y="32"/>
                    <a:pt x="74" y="28"/>
                  </a:cubicBezTo>
                  <a:cubicBezTo>
                    <a:pt x="75" y="26"/>
                    <a:pt x="76" y="24"/>
                    <a:pt x="77" y="22"/>
                  </a:cubicBezTo>
                  <a:cubicBezTo>
                    <a:pt x="77" y="22"/>
                    <a:pt x="78" y="21"/>
                    <a:pt x="79" y="20"/>
                  </a:cubicBezTo>
                  <a:cubicBezTo>
                    <a:pt x="81" y="15"/>
                    <a:pt x="84" y="10"/>
                    <a:pt x="86" y="5"/>
                  </a:cubicBezTo>
                  <a:cubicBezTo>
                    <a:pt x="87" y="3"/>
                    <a:pt x="88" y="2"/>
                    <a:pt x="90" y="0"/>
                  </a:cubicBezTo>
                  <a:cubicBezTo>
                    <a:pt x="94" y="1"/>
                    <a:pt x="97" y="4"/>
                    <a:pt x="99" y="7"/>
                  </a:cubicBezTo>
                  <a:cubicBezTo>
                    <a:pt x="101" y="10"/>
                    <a:pt x="105" y="10"/>
                    <a:pt x="107" y="12"/>
                  </a:cubicBezTo>
                  <a:cubicBezTo>
                    <a:pt x="112" y="14"/>
                    <a:pt x="116" y="16"/>
                    <a:pt x="121" y="18"/>
                  </a:cubicBezTo>
                  <a:cubicBezTo>
                    <a:pt x="123" y="20"/>
                    <a:pt x="126" y="22"/>
                    <a:pt x="128" y="23"/>
                  </a:cubicBezTo>
                  <a:cubicBezTo>
                    <a:pt x="130" y="25"/>
                    <a:pt x="133" y="25"/>
                    <a:pt x="134" y="27"/>
                  </a:cubicBezTo>
                  <a:cubicBezTo>
                    <a:pt x="134" y="28"/>
                    <a:pt x="134" y="28"/>
                    <a:pt x="135" y="29"/>
                  </a:cubicBezTo>
                  <a:cubicBezTo>
                    <a:pt x="131" y="29"/>
                    <a:pt x="128" y="29"/>
                    <a:pt x="124" y="30"/>
                  </a:cubicBezTo>
                  <a:cubicBezTo>
                    <a:pt x="124" y="31"/>
                    <a:pt x="124" y="32"/>
                    <a:pt x="124" y="33"/>
                  </a:cubicBezTo>
                  <a:cubicBezTo>
                    <a:pt x="125" y="33"/>
                    <a:pt x="126" y="33"/>
                    <a:pt x="127" y="33"/>
                  </a:cubicBezTo>
                  <a:cubicBezTo>
                    <a:pt x="131" y="32"/>
                    <a:pt x="135" y="33"/>
                    <a:pt x="139" y="33"/>
                  </a:cubicBezTo>
                  <a:cubicBezTo>
                    <a:pt x="142" y="33"/>
                    <a:pt x="144" y="33"/>
                    <a:pt x="147" y="34"/>
                  </a:cubicBezTo>
                  <a:cubicBezTo>
                    <a:pt x="148" y="34"/>
                    <a:pt x="149" y="34"/>
                    <a:pt x="149" y="34"/>
                  </a:cubicBezTo>
                  <a:cubicBezTo>
                    <a:pt x="151" y="34"/>
                    <a:pt x="153" y="35"/>
                    <a:pt x="153" y="38"/>
                  </a:cubicBezTo>
                  <a:cubicBezTo>
                    <a:pt x="155" y="40"/>
                    <a:pt x="156" y="38"/>
                    <a:pt x="157" y="37"/>
                  </a:cubicBezTo>
                  <a:cubicBezTo>
                    <a:pt x="159" y="38"/>
                    <a:pt x="162" y="39"/>
                    <a:pt x="164" y="41"/>
                  </a:cubicBezTo>
                  <a:cubicBezTo>
                    <a:pt x="166" y="42"/>
                    <a:pt x="168" y="43"/>
                    <a:pt x="170" y="43"/>
                  </a:cubicBezTo>
                  <a:cubicBezTo>
                    <a:pt x="171" y="44"/>
                    <a:pt x="172" y="44"/>
                    <a:pt x="173" y="45"/>
                  </a:cubicBezTo>
                  <a:cubicBezTo>
                    <a:pt x="174" y="46"/>
                    <a:pt x="176" y="47"/>
                    <a:pt x="177" y="48"/>
                  </a:cubicBezTo>
                  <a:cubicBezTo>
                    <a:pt x="180" y="49"/>
                    <a:pt x="182" y="52"/>
                    <a:pt x="185" y="52"/>
                  </a:cubicBezTo>
                  <a:cubicBezTo>
                    <a:pt x="185" y="52"/>
                    <a:pt x="186" y="53"/>
                    <a:pt x="186" y="53"/>
                  </a:cubicBezTo>
                  <a:cubicBezTo>
                    <a:pt x="187" y="57"/>
                    <a:pt x="190" y="58"/>
                    <a:pt x="193" y="60"/>
                  </a:cubicBezTo>
                  <a:cubicBezTo>
                    <a:pt x="193" y="61"/>
                    <a:pt x="194" y="61"/>
                    <a:pt x="194" y="62"/>
                  </a:cubicBezTo>
                  <a:cubicBezTo>
                    <a:pt x="195" y="63"/>
                    <a:pt x="196" y="64"/>
                    <a:pt x="197" y="65"/>
                  </a:cubicBezTo>
                  <a:cubicBezTo>
                    <a:pt x="202" y="70"/>
                    <a:pt x="206" y="74"/>
                    <a:pt x="210" y="80"/>
                  </a:cubicBezTo>
                  <a:cubicBezTo>
                    <a:pt x="210" y="80"/>
                    <a:pt x="210" y="81"/>
                    <a:pt x="211" y="81"/>
                  </a:cubicBezTo>
                  <a:cubicBezTo>
                    <a:pt x="210" y="82"/>
                    <a:pt x="210" y="83"/>
                    <a:pt x="209" y="84"/>
                  </a:cubicBezTo>
                  <a:cubicBezTo>
                    <a:pt x="210" y="84"/>
                    <a:pt x="211" y="85"/>
                    <a:pt x="211" y="85"/>
                  </a:cubicBezTo>
                  <a:cubicBezTo>
                    <a:pt x="213" y="86"/>
                    <a:pt x="215" y="86"/>
                    <a:pt x="216" y="89"/>
                  </a:cubicBezTo>
                  <a:cubicBezTo>
                    <a:pt x="217" y="90"/>
                    <a:pt x="218" y="90"/>
                    <a:pt x="219" y="91"/>
                  </a:cubicBezTo>
                  <a:cubicBezTo>
                    <a:pt x="222" y="94"/>
                    <a:pt x="224" y="96"/>
                    <a:pt x="226" y="99"/>
                  </a:cubicBezTo>
                  <a:cubicBezTo>
                    <a:pt x="228" y="101"/>
                    <a:pt x="230" y="103"/>
                    <a:pt x="232" y="105"/>
                  </a:cubicBezTo>
                  <a:cubicBezTo>
                    <a:pt x="236" y="109"/>
                    <a:pt x="240" y="113"/>
                    <a:pt x="245" y="115"/>
                  </a:cubicBezTo>
                  <a:cubicBezTo>
                    <a:pt x="249" y="117"/>
                    <a:pt x="253" y="117"/>
                    <a:pt x="257" y="119"/>
                  </a:cubicBezTo>
                  <a:cubicBezTo>
                    <a:pt x="261" y="120"/>
                    <a:pt x="265" y="119"/>
                    <a:pt x="269" y="120"/>
                  </a:cubicBezTo>
                  <a:cubicBezTo>
                    <a:pt x="272" y="121"/>
                    <a:pt x="276" y="121"/>
                    <a:pt x="279" y="121"/>
                  </a:cubicBezTo>
                  <a:cubicBezTo>
                    <a:pt x="283" y="122"/>
                    <a:pt x="287" y="122"/>
                    <a:pt x="290" y="122"/>
                  </a:cubicBezTo>
                  <a:cubicBezTo>
                    <a:pt x="293" y="122"/>
                    <a:pt x="295" y="123"/>
                    <a:pt x="298" y="123"/>
                  </a:cubicBezTo>
                  <a:cubicBezTo>
                    <a:pt x="300" y="123"/>
                    <a:pt x="302" y="122"/>
                    <a:pt x="303" y="124"/>
                  </a:cubicBezTo>
                  <a:cubicBezTo>
                    <a:pt x="309" y="124"/>
                    <a:pt x="314" y="125"/>
                    <a:pt x="320" y="126"/>
                  </a:cubicBezTo>
                  <a:cubicBezTo>
                    <a:pt x="321" y="126"/>
                    <a:pt x="322" y="126"/>
                    <a:pt x="324" y="126"/>
                  </a:cubicBezTo>
                  <a:cubicBezTo>
                    <a:pt x="330" y="126"/>
                    <a:pt x="336" y="127"/>
                    <a:pt x="342" y="127"/>
                  </a:cubicBezTo>
                  <a:cubicBezTo>
                    <a:pt x="345" y="127"/>
                    <a:pt x="348" y="127"/>
                    <a:pt x="350" y="127"/>
                  </a:cubicBezTo>
                  <a:cubicBezTo>
                    <a:pt x="352" y="127"/>
                    <a:pt x="353" y="128"/>
                    <a:pt x="353" y="130"/>
                  </a:cubicBezTo>
                  <a:cubicBezTo>
                    <a:pt x="353" y="133"/>
                    <a:pt x="354" y="137"/>
                    <a:pt x="354" y="140"/>
                  </a:cubicBezTo>
                  <a:cubicBezTo>
                    <a:pt x="354" y="144"/>
                    <a:pt x="354" y="147"/>
                    <a:pt x="354" y="150"/>
                  </a:cubicBezTo>
                  <a:cubicBezTo>
                    <a:pt x="354" y="154"/>
                    <a:pt x="353" y="158"/>
                    <a:pt x="352" y="162"/>
                  </a:cubicBezTo>
                  <a:cubicBezTo>
                    <a:pt x="352" y="166"/>
                    <a:pt x="351" y="170"/>
                    <a:pt x="350" y="173"/>
                  </a:cubicBezTo>
                  <a:cubicBezTo>
                    <a:pt x="350" y="174"/>
                    <a:pt x="349" y="175"/>
                    <a:pt x="348" y="176"/>
                  </a:cubicBezTo>
                  <a:cubicBezTo>
                    <a:pt x="347" y="179"/>
                    <a:pt x="345" y="181"/>
                    <a:pt x="344" y="184"/>
                  </a:cubicBezTo>
                  <a:cubicBezTo>
                    <a:pt x="344" y="184"/>
                    <a:pt x="344" y="185"/>
                    <a:pt x="344" y="186"/>
                  </a:cubicBezTo>
                  <a:cubicBezTo>
                    <a:pt x="340" y="185"/>
                    <a:pt x="335" y="185"/>
                    <a:pt x="330" y="184"/>
                  </a:cubicBezTo>
                  <a:cubicBezTo>
                    <a:pt x="321" y="183"/>
                    <a:pt x="312" y="183"/>
                    <a:pt x="303" y="182"/>
                  </a:cubicBezTo>
                  <a:cubicBezTo>
                    <a:pt x="298" y="182"/>
                    <a:pt x="293" y="181"/>
                    <a:pt x="289" y="181"/>
                  </a:cubicBezTo>
                  <a:cubicBezTo>
                    <a:pt x="284" y="180"/>
                    <a:pt x="279" y="180"/>
                    <a:pt x="274" y="179"/>
                  </a:cubicBezTo>
                  <a:cubicBezTo>
                    <a:pt x="267" y="178"/>
                    <a:pt x="259" y="177"/>
                    <a:pt x="251" y="177"/>
                  </a:cubicBezTo>
                  <a:cubicBezTo>
                    <a:pt x="243" y="176"/>
                    <a:pt x="235" y="174"/>
                    <a:pt x="227" y="172"/>
                  </a:cubicBezTo>
                  <a:cubicBezTo>
                    <a:pt x="223" y="171"/>
                    <a:pt x="218" y="169"/>
                    <a:pt x="215" y="167"/>
                  </a:cubicBezTo>
                  <a:cubicBezTo>
                    <a:pt x="213" y="166"/>
                    <a:pt x="211" y="165"/>
                    <a:pt x="209" y="164"/>
                  </a:cubicBezTo>
                  <a:cubicBezTo>
                    <a:pt x="205" y="162"/>
                    <a:pt x="201" y="158"/>
                    <a:pt x="197" y="155"/>
                  </a:cubicBezTo>
                  <a:cubicBezTo>
                    <a:pt x="192" y="151"/>
                    <a:pt x="186" y="148"/>
                    <a:pt x="180" y="144"/>
                  </a:cubicBezTo>
                  <a:cubicBezTo>
                    <a:pt x="179" y="143"/>
                    <a:pt x="178" y="142"/>
                    <a:pt x="176" y="140"/>
                  </a:cubicBezTo>
                  <a:cubicBezTo>
                    <a:pt x="174" y="140"/>
                    <a:pt x="171" y="139"/>
                    <a:pt x="168" y="137"/>
                  </a:cubicBezTo>
                  <a:cubicBezTo>
                    <a:pt x="167" y="136"/>
                    <a:pt x="165" y="136"/>
                    <a:pt x="164" y="135"/>
                  </a:cubicBezTo>
                  <a:cubicBezTo>
                    <a:pt x="163" y="134"/>
                    <a:pt x="162" y="134"/>
                    <a:pt x="162" y="133"/>
                  </a:cubicBezTo>
                  <a:cubicBezTo>
                    <a:pt x="157" y="130"/>
                    <a:pt x="153" y="126"/>
                    <a:pt x="147" y="125"/>
                  </a:cubicBezTo>
                  <a:cubicBezTo>
                    <a:pt x="146" y="124"/>
                    <a:pt x="146" y="125"/>
                    <a:pt x="144" y="124"/>
                  </a:cubicBezTo>
                  <a:cubicBezTo>
                    <a:pt x="144" y="126"/>
                    <a:pt x="144" y="128"/>
                    <a:pt x="146" y="129"/>
                  </a:cubicBezTo>
                  <a:cubicBezTo>
                    <a:pt x="150" y="130"/>
                    <a:pt x="154" y="133"/>
                    <a:pt x="158" y="135"/>
                  </a:cubicBezTo>
                  <a:cubicBezTo>
                    <a:pt x="162" y="138"/>
                    <a:pt x="167" y="141"/>
                    <a:pt x="172" y="144"/>
                  </a:cubicBezTo>
                  <a:cubicBezTo>
                    <a:pt x="172" y="148"/>
                    <a:pt x="162" y="195"/>
                    <a:pt x="159" y="203"/>
                  </a:cubicBezTo>
                  <a:close/>
                </a:path>
              </a:pathLst>
            </a:custGeom>
            <a:grpFill/>
            <a:ln w="12700">
              <a:solidFill>
                <a:schemeClr val="tx1"/>
              </a:solidFill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7" name="Freeform 9"/>
            <p:cNvSpPr>
              <a:spLocks/>
            </p:cNvSpPr>
            <p:nvPr/>
          </p:nvSpPr>
          <p:spPr bwMode="auto">
            <a:xfrm>
              <a:off x="12541219" y="3199381"/>
              <a:ext cx="1294352" cy="86391"/>
            </a:xfrm>
            <a:custGeom>
              <a:avLst/>
              <a:gdLst>
                <a:gd name="T0" fmla="*/ 702 w 702"/>
                <a:gd name="T1" fmla="*/ 22 h 47"/>
                <a:gd name="T2" fmla="*/ 693 w 702"/>
                <a:gd name="T3" fmla="*/ 46 h 47"/>
                <a:gd name="T4" fmla="*/ 669 w 702"/>
                <a:gd name="T5" fmla="*/ 46 h 47"/>
                <a:gd name="T6" fmla="*/ 647 w 702"/>
                <a:gd name="T7" fmla="*/ 44 h 47"/>
                <a:gd name="T8" fmla="*/ 627 w 702"/>
                <a:gd name="T9" fmla="*/ 44 h 47"/>
                <a:gd name="T10" fmla="*/ 579 w 702"/>
                <a:gd name="T11" fmla="*/ 46 h 47"/>
                <a:gd name="T12" fmla="*/ 559 w 702"/>
                <a:gd name="T13" fmla="*/ 46 h 47"/>
                <a:gd name="T14" fmla="*/ 530 w 702"/>
                <a:gd name="T15" fmla="*/ 45 h 47"/>
                <a:gd name="T16" fmla="*/ 485 w 702"/>
                <a:gd name="T17" fmla="*/ 44 h 47"/>
                <a:gd name="T18" fmla="*/ 454 w 702"/>
                <a:gd name="T19" fmla="*/ 43 h 47"/>
                <a:gd name="T20" fmla="*/ 439 w 702"/>
                <a:gd name="T21" fmla="*/ 43 h 47"/>
                <a:gd name="T22" fmla="*/ 359 w 702"/>
                <a:gd name="T23" fmla="*/ 43 h 47"/>
                <a:gd name="T24" fmla="*/ 280 w 702"/>
                <a:gd name="T25" fmla="*/ 43 h 47"/>
                <a:gd name="T26" fmla="*/ 234 w 702"/>
                <a:gd name="T27" fmla="*/ 42 h 47"/>
                <a:gd name="T28" fmla="*/ 167 w 702"/>
                <a:gd name="T29" fmla="*/ 41 h 47"/>
                <a:gd name="T30" fmla="*/ 123 w 702"/>
                <a:gd name="T31" fmla="*/ 42 h 47"/>
                <a:gd name="T32" fmla="*/ 44 w 702"/>
                <a:gd name="T33" fmla="*/ 42 h 47"/>
                <a:gd name="T34" fmla="*/ 0 w 702"/>
                <a:gd name="T35" fmla="*/ 38 h 47"/>
                <a:gd name="T36" fmla="*/ 0 w 702"/>
                <a:gd name="T37" fmla="*/ 22 h 47"/>
                <a:gd name="T38" fmla="*/ 3 w 702"/>
                <a:gd name="T39" fmla="*/ 7 h 47"/>
                <a:gd name="T40" fmla="*/ 39 w 702"/>
                <a:gd name="T41" fmla="*/ 7 h 47"/>
                <a:gd name="T42" fmla="*/ 67 w 702"/>
                <a:gd name="T43" fmla="*/ 6 h 47"/>
                <a:gd name="T44" fmla="*/ 73 w 702"/>
                <a:gd name="T45" fmla="*/ 7 h 47"/>
                <a:gd name="T46" fmla="*/ 103 w 702"/>
                <a:gd name="T47" fmla="*/ 8 h 47"/>
                <a:gd name="T48" fmla="*/ 111 w 702"/>
                <a:gd name="T49" fmla="*/ 8 h 47"/>
                <a:gd name="T50" fmla="*/ 127 w 702"/>
                <a:gd name="T51" fmla="*/ 8 h 47"/>
                <a:gd name="T52" fmla="*/ 148 w 702"/>
                <a:gd name="T53" fmla="*/ 6 h 47"/>
                <a:gd name="T54" fmla="*/ 177 w 702"/>
                <a:gd name="T55" fmla="*/ 5 h 47"/>
                <a:gd name="T56" fmla="*/ 200 w 702"/>
                <a:gd name="T57" fmla="*/ 5 h 47"/>
                <a:gd name="T58" fmla="*/ 212 w 702"/>
                <a:gd name="T59" fmla="*/ 5 h 47"/>
                <a:gd name="T60" fmla="*/ 235 w 702"/>
                <a:gd name="T61" fmla="*/ 5 h 47"/>
                <a:gd name="T62" fmla="*/ 252 w 702"/>
                <a:gd name="T63" fmla="*/ 4 h 47"/>
                <a:gd name="T64" fmla="*/ 264 w 702"/>
                <a:gd name="T65" fmla="*/ 4 h 47"/>
                <a:gd name="T66" fmla="*/ 287 w 702"/>
                <a:gd name="T67" fmla="*/ 3 h 47"/>
                <a:gd name="T68" fmla="*/ 316 w 702"/>
                <a:gd name="T69" fmla="*/ 3 h 47"/>
                <a:gd name="T70" fmla="*/ 328 w 702"/>
                <a:gd name="T71" fmla="*/ 3 h 47"/>
                <a:gd name="T72" fmla="*/ 349 w 702"/>
                <a:gd name="T73" fmla="*/ 1 h 47"/>
                <a:gd name="T74" fmla="*/ 377 w 702"/>
                <a:gd name="T75" fmla="*/ 1 h 47"/>
                <a:gd name="T76" fmla="*/ 389 w 702"/>
                <a:gd name="T77" fmla="*/ 1 h 47"/>
                <a:gd name="T78" fmla="*/ 406 w 702"/>
                <a:gd name="T79" fmla="*/ 1 h 47"/>
                <a:gd name="T80" fmla="*/ 417 w 702"/>
                <a:gd name="T81" fmla="*/ 1 h 47"/>
                <a:gd name="T82" fmla="*/ 438 w 702"/>
                <a:gd name="T83" fmla="*/ 2 h 47"/>
                <a:gd name="T84" fmla="*/ 458 w 702"/>
                <a:gd name="T85" fmla="*/ 3 h 47"/>
                <a:gd name="T86" fmla="*/ 476 w 702"/>
                <a:gd name="T87" fmla="*/ 3 h 47"/>
                <a:gd name="T88" fmla="*/ 501 w 702"/>
                <a:gd name="T89" fmla="*/ 3 h 47"/>
                <a:gd name="T90" fmla="*/ 543 w 702"/>
                <a:gd name="T91" fmla="*/ 4 h 47"/>
                <a:gd name="T92" fmla="*/ 570 w 702"/>
                <a:gd name="T93" fmla="*/ 3 h 47"/>
                <a:gd name="T94" fmla="*/ 610 w 702"/>
                <a:gd name="T95" fmla="*/ 6 h 47"/>
                <a:gd name="T96" fmla="*/ 668 w 702"/>
                <a:gd name="T97" fmla="*/ 8 h 47"/>
                <a:gd name="T98" fmla="*/ 696 w 702"/>
                <a:gd name="T99" fmla="*/ 11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702" h="47">
                  <a:moveTo>
                    <a:pt x="702" y="10"/>
                  </a:moveTo>
                  <a:cubicBezTo>
                    <a:pt x="702" y="12"/>
                    <a:pt x="702" y="13"/>
                    <a:pt x="702" y="15"/>
                  </a:cubicBezTo>
                  <a:cubicBezTo>
                    <a:pt x="702" y="17"/>
                    <a:pt x="702" y="20"/>
                    <a:pt x="702" y="22"/>
                  </a:cubicBezTo>
                  <a:cubicBezTo>
                    <a:pt x="702" y="24"/>
                    <a:pt x="702" y="26"/>
                    <a:pt x="702" y="28"/>
                  </a:cubicBezTo>
                  <a:cubicBezTo>
                    <a:pt x="702" y="34"/>
                    <a:pt x="702" y="39"/>
                    <a:pt x="702" y="44"/>
                  </a:cubicBezTo>
                  <a:cubicBezTo>
                    <a:pt x="699" y="46"/>
                    <a:pt x="696" y="46"/>
                    <a:pt x="693" y="46"/>
                  </a:cubicBezTo>
                  <a:cubicBezTo>
                    <a:pt x="691" y="46"/>
                    <a:pt x="688" y="46"/>
                    <a:pt x="686" y="46"/>
                  </a:cubicBezTo>
                  <a:cubicBezTo>
                    <a:pt x="684" y="46"/>
                    <a:pt x="682" y="46"/>
                    <a:pt x="680" y="46"/>
                  </a:cubicBezTo>
                  <a:cubicBezTo>
                    <a:pt x="676" y="46"/>
                    <a:pt x="673" y="46"/>
                    <a:pt x="669" y="46"/>
                  </a:cubicBezTo>
                  <a:cubicBezTo>
                    <a:pt x="667" y="45"/>
                    <a:pt x="665" y="45"/>
                    <a:pt x="663" y="45"/>
                  </a:cubicBezTo>
                  <a:cubicBezTo>
                    <a:pt x="660" y="44"/>
                    <a:pt x="658" y="44"/>
                    <a:pt x="656" y="44"/>
                  </a:cubicBezTo>
                  <a:cubicBezTo>
                    <a:pt x="653" y="44"/>
                    <a:pt x="650" y="44"/>
                    <a:pt x="647" y="44"/>
                  </a:cubicBezTo>
                  <a:cubicBezTo>
                    <a:pt x="646" y="44"/>
                    <a:pt x="645" y="44"/>
                    <a:pt x="644" y="45"/>
                  </a:cubicBezTo>
                  <a:cubicBezTo>
                    <a:pt x="643" y="45"/>
                    <a:pt x="641" y="45"/>
                    <a:pt x="640" y="45"/>
                  </a:cubicBezTo>
                  <a:cubicBezTo>
                    <a:pt x="636" y="44"/>
                    <a:pt x="632" y="44"/>
                    <a:pt x="627" y="44"/>
                  </a:cubicBezTo>
                  <a:cubicBezTo>
                    <a:pt x="624" y="44"/>
                    <a:pt x="620" y="45"/>
                    <a:pt x="616" y="45"/>
                  </a:cubicBezTo>
                  <a:cubicBezTo>
                    <a:pt x="611" y="45"/>
                    <a:pt x="607" y="45"/>
                    <a:pt x="602" y="45"/>
                  </a:cubicBezTo>
                  <a:cubicBezTo>
                    <a:pt x="594" y="45"/>
                    <a:pt x="587" y="46"/>
                    <a:pt x="579" y="46"/>
                  </a:cubicBezTo>
                  <a:cubicBezTo>
                    <a:pt x="578" y="46"/>
                    <a:pt x="577" y="46"/>
                    <a:pt x="576" y="46"/>
                  </a:cubicBezTo>
                  <a:cubicBezTo>
                    <a:pt x="575" y="46"/>
                    <a:pt x="575" y="47"/>
                    <a:pt x="574" y="47"/>
                  </a:cubicBezTo>
                  <a:cubicBezTo>
                    <a:pt x="569" y="45"/>
                    <a:pt x="564" y="46"/>
                    <a:pt x="559" y="46"/>
                  </a:cubicBezTo>
                  <a:cubicBezTo>
                    <a:pt x="557" y="46"/>
                    <a:pt x="555" y="46"/>
                    <a:pt x="552" y="46"/>
                  </a:cubicBezTo>
                  <a:cubicBezTo>
                    <a:pt x="548" y="46"/>
                    <a:pt x="543" y="45"/>
                    <a:pt x="539" y="45"/>
                  </a:cubicBezTo>
                  <a:cubicBezTo>
                    <a:pt x="536" y="45"/>
                    <a:pt x="533" y="45"/>
                    <a:pt x="530" y="45"/>
                  </a:cubicBezTo>
                  <a:cubicBezTo>
                    <a:pt x="528" y="45"/>
                    <a:pt x="526" y="45"/>
                    <a:pt x="524" y="45"/>
                  </a:cubicBezTo>
                  <a:cubicBezTo>
                    <a:pt x="517" y="45"/>
                    <a:pt x="510" y="44"/>
                    <a:pt x="503" y="44"/>
                  </a:cubicBezTo>
                  <a:cubicBezTo>
                    <a:pt x="497" y="44"/>
                    <a:pt x="491" y="44"/>
                    <a:pt x="485" y="44"/>
                  </a:cubicBezTo>
                  <a:cubicBezTo>
                    <a:pt x="481" y="44"/>
                    <a:pt x="478" y="43"/>
                    <a:pt x="475" y="43"/>
                  </a:cubicBezTo>
                  <a:cubicBezTo>
                    <a:pt x="469" y="43"/>
                    <a:pt x="463" y="43"/>
                    <a:pt x="457" y="43"/>
                  </a:cubicBezTo>
                  <a:cubicBezTo>
                    <a:pt x="456" y="43"/>
                    <a:pt x="455" y="43"/>
                    <a:pt x="454" y="43"/>
                  </a:cubicBezTo>
                  <a:cubicBezTo>
                    <a:pt x="452" y="43"/>
                    <a:pt x="450" y="43"/>
                    <a:pt x="449" y="43"/>
                  </a:cubicBezTo>
                  <a:cubicBezTo>
                    <a:pt x="447" y="43"/>
                    <a:pt x="446" y="44"/>
                    <a:pt x="445" y="43"/>
                  </a:cubicBezTo>
                  <a:cubicBezTo>
                    <a:pt x="443" y="42"/>
                    <a:pt x="441" y="43"/>
                    <a:pt x="439" y="43"/>
                  </a:cubicBezTo>
                  <a:cubicBezTo>
                    <a:pt x="433" y="43"/>
                    <a:pt x="427" y="43"/>
                    <a:pt x="421" y="43"/>
                  </a:cubicBezTo>
                  <a:cubicBezTo>
                    <a:pt x="408" y="43"/>
                    <a:pt x="395" y="43"/>
                    <a:pt x="383" y="43"/>
                  </a:cubicBezTo>
                  <a:cubicBezTo>
                    <a:pt x="375" y="43"/>
                    <a:pt x="367" y="43"/>
                    <a:pt x="359" y="43"/>
                  </a:cubicBezTo>
                  <a:cubicBezTo>
                    <a:pt x="350" y="43"/>
                    <a:pt x="341" y="43"/>
                    <a:pt x="332" y="43"/>
                  </a:cubicBezTo>
                  <a:cubicBezTo>
                    <a:pt x="327" y="43"/>
                    <a:pt x="322" y="43"/>
                    <a:pt x="317" y="43"/>
                  </a:cubicBezTo>
                  <a:cubicBezTo>
                    <a:pt x="304" y="42"/>
                    <a:pt x="292" y="42"/>
                    <a:pt x="280" y="43"/>
                  </a:cubicBezTo>
                  <a:cubicBezTo>
                    <a:pt x="274" y="43"/>
                    <a:pt x="268" y="43"/>
                    <a:pt x="263" y="43"/>
                  </a:cubicBezTo>
                  <a:cubicBezTo>
                    <a:pt x="257" y="43"/>
                    <a:pt x="251" y="43"/>
                    <a:pt x="245" y="42"/>
                  </a:cubicBezTo>
                  <a:cubicBezTo>
                    <a:pt x="241" y="42"/>
                    <a:pt x="238" y="42"/>
                    <a:pt x="234" y="42"/>
                  </a:cubicBezTo>
                  <a:cubicBezTo>
                    <a:pt x="227" y="42"/>
                    <a:pt x="220" y="42"/>
                    <a:pt x="213" y="41"/>
                  </a:cubicBezTo>
                  <a:cubicBezTo>
                    <a:pt x="211" y="41"/>
                    <a:pt x="210" y="41"/>
                    <a:pt x="208" y="41"/>
                  </a:cubicBezTo>
                  <a:cubicBezTo>
                    <a:pt x="194" y="41"/>
                    <a:pt x="180" y="41"/>
                    <a:pt x="167" y="41"/>
                  </a:cubicBezTo>
                  <a:cubicBezTo>
                    <a:pt x="161" y="41"/>
                    <a:pt x="156" y="42"/>
                    <a:pt x="151" y="42"/>
                  </a:cubicBezTo>
                  <a:cubicBezTo>
                    <a:pt x="147" y="42"/>
                    <a:pt x="144" y="41"/>
                    <a:pt x="141" y="41"/>
                  </a:cubicBezTo>
                  <a:cubicBezTo>
                    <a:pt x="135" y="41"/>
                    <a:pt x="129" y="42"/>
                    <a:pt x="123" y="42"/>
                  </a:cubicBezTo>
                  <a:cubicBezTo>
                    <a:pt x="111" y="42"/>
                    <a:pt x="99" y="42"/>
                    <a:pt x="87" y="42"/>
                  </a:cubicBezTo>
                  <a:cubicBezTo>
                    <a:pt x="80" y="42"/>
                    <a:pt x="73" y="42"/>
                    <a:pt x="65" y="42"/>
                  </a:cubicBezTo>
                  <a:cubicBezTo>
                    <a:pt x="58" y="43"/>
                    <a:pt x="51" y="42"/>
                    <a:pt x="44" y="42"/>
                  </a:cubicBezTo>
                  <a:cubicBezTo>
                    <a:pt x="36" y="41"/>
                    <a:pt x="27" y="41"/>
                    <a:pt x="18" y="41"/>
                  </a:cubicBezTo>
                  <a:cubicBezTo>
                    <a:pt x="14" y="41"/>
                    <a:pt x="10" y="41"/>
                    <a:pt x="6" y="39"/>
                  </a:cubicBezTo>
                  <a:cubicBezTo>
                    <a:pt x="4" y="39"/>
                    <a:pt x="2" y="39"/>
                    <a:pt x="0" y="38"/>
                  </a:cubicBezTo>
                  <a:cubicBezTo>
                    <a:pt x="0" y="38"/>
                    <a:pt x="0" y="38"/>
                    <a:pt x="0" y="38"/>
                  </a:cubicBezTo>
                  <a:cubicBezTo>
                    <a:pt x="1" y="34"/>
                    <a:pt x="0" y="31"/>
                    <a:pt x="0" y="27"/>
                  </a:cubicBezTo>
                  <a:cubicBezTo>
                    <a:pt x="0" y="25"/>
                    <a:pt x="0" y="23"/>
                    <a:pt x="0" y="22"/>
                  </a:cubicBezTo>
                  <a:cubicBezTo>
                    <a:pt x="0" y="19"/>
                    <a:pt x="0" y="16"/>
                    <a:pt x="1" y="13"/>
                  </a:cubicBezTo>
                  <a:cubicBezTo>
                    <a:pt x="1" y="11"/>
                    <a:pt x="0" y="9"/>
                    <a:pt x="1" y="7"/>
                  </a:cubicBezTo>
                  <a:cubicBezTo>
                    <a:pt x="2" y="7"/>
                    <a:pt x="2" y="6"/>
                    <a:pt x="3" y="7"/>
                  </a:cubicBezTo>
                  <a:cubicBezTo>
                    <a:pt x="7" y="7"/>
                    <a:pt x="11" y="6"/>
                    <a:pt x="15" y="7"/>
                  </a:cubicBezTo>
                  <a:cubicBezTo>
                    <a:pt x="19" y="7"/>
                    <a:pt x="23" y="7"/>
                    <a:pt x="26" y="7"/>
                  </a:cubicBezTo>
                  <a:cubicBezTo>
                    <a:pt x="31" y="7"/>
                    <a:pt x="35" y="7"/>
                    <a:pt x="39" y="7"/>
                  </a:cubicBezTo>
                  <a:cubicBezTo>
                    <a:pt x="44" y="7"/>
                    <a:pt x="49" y="7"/>
                    <a:pt x="54" y="7"/>
                  </a:cubicBezTo>
                  <a:cubicBezTo>
                    <a:pt x="57" y="7"/>
                    <a:pt x="61" y="7"/>
                    <a:pt x="64" y="7"/>
                  </a:cubicBezTo>
                  <a:cubicBezTo>
                    <a:pt x="65" y="7"/>
                    <a:pt x="66" y="7"/>
                    <a:pt x="67" y="6"/>
                  </a:cubicBezTo>
                  <a:cubicBezTo>
                    <a:pt x="67" y="6"/>
                    <a:pt x="68" y="6"/>
                    <a:pt x="68" y="7"/>
                  </a:cubicBezTo>
                  <a:cubicBezTo>
                    <a:pt x="69" y="7"/>
                    <a:pt x="69" y="7"/>
                    <a:pt x="70" y="7"/>
                  </a:cubicBezTo>
                  <a:cubicBezTo>
                    <a:pt x="71" y="7"/>
                    <a:pt x="72" y="7"/>
                    <a:pt x="73" y="7"/>
                  </a:cubicBezTo>
                  <a:cubicBezTo>
                    <a:pt x="76" y="8"/>
                    <a:pt x="79" y="8"/>
                    <a:pt x="83" y="8"/>
                  </a:cubicBezTo>
                  <a:cubicBezTo>
                    <a:pt x="87" y="7"/>
                    <a:pt x="91" y="8"/>
                    <a:pt x="95" y="8"/>
                  </a:cubicBezTo>
                  <a:cubicBezTo>
                    <a:pt x="97" y="8"/>
                    <a:pt x="100" y="8"/>
                    <a:pt x="103" y="8"/>
                  </a:cubicBezTo>
                  <a:cubicBezTo>
                    <a:pt x="104" y="8"/>
                    <a:pt x="104" y="8"/>
                    <a:pt x="104" y="8"/>
                  </a:cubicBezTo>
                  <a:cubicBezTo>
                    <a:pt x="106" y="9"/>
                    <a:pt x="107" y="8"/>
                    <a:pt x="108" y="7"/>
                  </a:cubicBezTo>
                  <a:cubicBezTo>
                    <a:pt x="109" y="7"/>
                    <a:pt x="110" y="8"/>
                    <a:pt x="111" y="8"/>
                  </a:cubicBezTo>
                  <a:cubicBezTo>
                    <a:pt x="112" y="8"/>
                    <a:pt x="114" y="8"/>
                    <a:pt x="116" y="8"/>
                  </a:cubicBezTo>
                  <a:cubicBezTo>
                    <a:pt x="119" y="8"/>
                    <a:pt x="122" y="8"/>
                    <a:pt x="125" y="8"/>
                  </a:cubicBezTo>
                  <a:cubicBezTo>
                    <a:pt x="126" y="8"/>
                    <a:pt x="127" y="8"/>
                    <a:pt x="127" y="8"/>
                  </a:cubicBezTo>
                  <a:cubicBezTo>
                    <a:pt x="128" y="7"/>
                    <a:pt x="129" y="7"/>
                    <a:pt x="130" y="7"/>
                  </a:cubicBezTo>
                  <a:cubicBezTo>
                    <a:pt x="136" y="7"/>
                    <a:pt x="141" y="7"/>
                    <a:pt x="146" y="6"/>
                  </a:cubicBezTo>
                  <a:cubicBezTo>
                    <a:pt x="146" y="5"/>
                    <a:pt x="147" y="6"/>
                    <a:pt x="148" y="6"/>
                  </a:cubicBezTo>
                  <a:cubicBezTo>
                    <a:pt x="150" y="6"/>
                    <a:pt x="153" y="6"/>
                    <a:pt x="155" y="6"/>
                  </a:cubicBezTo>
                  <a:cubicBezTo>
                    <a:pt x="159" y="6"/>
                    <a:pt x="162" y="6"/>
                    <a:pt x="165" y="6"/>
                  </a:cubicBezTo>
                  <a:cubicBezTo>
                    <a:pt x="169" y="7"/>
                    <a:pt x="173" y="6"/>
                    <a:pt x="177" y="5"/>
                  </a:cubicBezTo>
                  <a:cubicBezTo>
                    <a:pt x="177" y="5"/>
                    <a:pt x="178" y="5"/>
                    <a:pt x="178" y="5"/>
                  </a:cubicBezTo>
                  <a:cubicBezTo>
                    <a:pt x="181" y="7"/>
                    <a:pt x="184" y="5"/>
                    <a:pt x="187" y="6"/>
                  </a:cubicBezTo>
                  <a:cubicBezTo>
                    <a:pt x="191" y="6"/>
                    <a:pt x="196" y="5"/>
                    <a:pt x="200" y="5"/>
                  </a:cubicBezTo>
                  <a:cubicBezTo>
                    <a:pt x="202" y="5"/>
                    <a:pt x="205" y="6"/>
                    <a:pt x="208" y="6"/>
                  </a:cubicBezTo>
                  <a:cubicBezTo>
                    <a:pt x="209" y="6"/>
                    <a:pt x="210" y="5"/>
                    <a:pt x="211" y="5"/>
                  </a:cubicBezTo>
                  <a:cubicBezTo>
                    <a:pt x="212" y="5"/>
                    <a:pt x="212" y="5"/>
                    <a:pt x="212" y="5"/>
                  </a:cubicBezTo>
                  <a:cubicBezTo>
                    <a:pt x="215" y="6"/>
                    <a:pt x="216" y="6"/>
                    <a:pt x="219" y="5"/>
                  </a:cubicBezTo>
                  <a:cubicBezTo>
                    <a:pt x="220" y="5"/>
                    <a:pt x="222" y="5"/>
                    <a:pt x="224" y="5"/>
                  </a:cubicBezTo>
                  <a:cubicBezTo>
                    <a:pt x="227" y="5"/>
                    <a:pt x="231" y="5"/>
                    <a:pt x="235" y="5"/>
                  </a:cubicBezTo>
                  <a:cubicBezTo>
                    <a:pt x="238" y="5"/>
                    <a:pt x="241" y="5"/>
                    <a:pt x="243" y="4"/>
                  </a:cubicBezTo>
                  <a:cubicBezTo>
                    <a:pt x="244" y="4"/>
                    <a:pt x="245" y="4"/>
                    <a:pt x="245" y="4"/>
                  </a:cubicBezTo>
                  <a:cubicBezTo>
                    <a:pt x="247" y="5"/>
                    <a:pt x="250" y="4"/>
                    <a:pt x="252" y="4"/>
                  </a:cubicBezTo>
                  <a:cubicBezTo>
                    <a:pt x="253" y="4"/>
                    <a:pt x="255" y="3"/>
                    <a:pt x="256" y="4"/>
                  </a:cubicBezTo>
                  <a:cubicBezTo>
                    <a:pt x="256" y="5"/>
                    <a:pt x="257" y="5"/>
                    <a:pt x="257" y="5"/>
                  </a:cubicBezTo>
                  <a:cubicBezTo>
                    <a:pt x="259" y="3"/>
                    <a:pt x="262" y="4"/>
                    <a:pt x="264" y="4"/>
                  </a:cubicBezTo>
                  <a:cubicBezTo>
                    <a:pt x="265" y="4"/>
                    <a:pt x="266" y="4"/>
                    <a:pt x="267" y="4"/>
                  </a:cubicBezTo>
                  <a:cubicBezTo>
                    <a:pt x="273" y="3"/>
                    <a:pt x="279" y="5"/>
                    <a:pt x="284" y="3"/>
                  </a:cubicBezTo>
                  <a:cubicBezTo>
                    <a:pt x="285" y="3"/>
                    <a:pt x="286" y="3"/>
                    <a:pt x="287" y="3"/>
                  </a:cubicBezTo>
                  <a:cubicBezTo>
                    <a:pt x="291" y="3"/>
                    <a:pt x="295" y="3"/>
                    <a:pt x="300" y="3"/>
                  </a:cubicBezTo>
                  <a:cubicBezTo>
                    <a:pt x="303" y="3"/>
                    <a:pt x="306" y="2"/>
                    <a:pt x="310" y="3"/>
                  </a:cubicBezTo>
                  <a:cubicBezTo>
                    <a:pt x="312" y="3"/>
                    <a:pt x="314" y="3"/>
                    <a:pt x="316" y="3"/>
                  </a:cubicBezTo>
                  <a:cubicBezTo>
                    <a:pt x="317" y="2"/>
                    <a:pt x="318" y="3"/>
                    <a:pt x="319" y="3"/>
                  </a:cubicBezTo>
                  <a:cubicBezTo>
                    <a:pt x="320" y="3"/>
                    <a:pt x="321" y="3"/>
                    <a:pt x="322" y="3"/>
                  </a:cubicBezTo>
                  <a:cubicBezTo>
                    <a:pt x="324" y="2"/>
                    <a:pt x="326" y="2"/>
                    <a:pt x="328" y="3"/>
                  </a:cubicBezTo>
                  <a:cubicBezTo>
                    <a:pt x="328" y="3"/>
                    <a:pt x="329" y="3"/>
                    <a:pt x="329" y="3"/>
                  </a:cubicBezTo>
                  <a:cubicBezTo>
                    <a:pt x="332" y="1"/>
                    <a:pt x="335" y="2"/>
                    <a:pt x="338" y="2"/>
                  </a:cubicBezTo>
                  <a:cubicBezTo>
                    <a:pt x="341" y="2"/>
                    <a:pt x="345" y="1"/>
                    <a:pt x="349" y="1"/>
                  </a:cubicBezTo>
                  <a:cubicBezTo>
                    <a:pt x="351" y="1"/>
                    <a:pt x="353" y="2"/>
                    <a:pt x="356" y="2"/>
                  </a:cubicBezTo>
                  <a:cubicBezTo>
                    <a:pt x="359" y="2"/>
                    <a:pt x="362" y="1"/>
                    <a:pt x="365" y="2"/>
                  </a:cubicBezTo>
                  <a:cubicBezTo>
                    <a:pt x="369" y="2"/>
                    <a:pt x="373" y="1"/>
                    <a:pt x="377" y="1"/>
                  </a:cubicBezTo>
                  <a:cubicBezTo>
                    <a:pt x="379" y="1"/>
                    <a:pt x="380" y="2"/>
                    <a:pt x="382" y="2"/>
                  </a:cubicBezTo>
                  <a:cubicBezTo>
                    <a:pt x="383" y="2"/>
                    <a:pt x="384" y="2"/>
                    <a:pt x="385" y="1"/>
                  </a:cubicBezTo>
                  <a:cubicBezTo>
                    <a:pt x="386" y="0"/>
                    <a:pt x="388" y="0"/>
                    <a:pt x="389" y="1"/>
                  </a:cubicBezTo>
                  <a:cubicBezTo>
                    <a:pt x="390" y="1"/>
                    <a:pt x="391" y="1"/>
                    <a:pt x="391" y="1"/>
                  </a:cubicBezTo>
                  <a:cubicBezTo>
                    <a:pt x="394" y="1"/>
                    <a:pt x="396" y="1"/>
                    <a:pt x="399" y="1"/>
                  </a:cubicBezTo>
                  <a:cubicBezTo>
                    <a:pt x="401" y="1"/>
                    <a:pt x="404" y="1"/>
                    <a:pt x="406" y="1"/>
                  </a:cubicBezTo>
                  <a:cubicBezTo>
                    <a:pt x="407" y="1"/>
                    <a:pt x="407" y="1"/>
                    <a:pt x="408" y="1"/>
                  </a:cubicBezTo>
                  <a:cubicBezTo>
                    <a:pt x="410" y="0"/>
                    <a:pt x="412" y="1"/>
                    <a:pt x="414" y="1"/>
                  </a:cubicBezTo>
                  <a:cubicBezTo>
                    <a:pt x="415" y="1"/>
                    <a:pt x="416" y="1"/>
                    <a:pt x="417" y="1"/>
                  </a:cubicBezTo>
                  <a:cubicBezTo>
                    <a:pt x="419" y="1"/>
                    <a:pt x="421" y="0"/>
                    <a:pt x="423" y="2"/>
                  </a:cubicBezTo>
                  <a:cubicBezTo>
                    <a:pt x="423" y="2"/>
                    <a:pt x="424" y="2"/>
                    <a:pt x="425" y="2"/>
                  </a:cubicBezTo>
                  <a:cubicBezTo>
                    <a:pt x="430" y="2"/>
                    <a:pt x="434" y="2"/>
                    <a:pt x="438" y="2"/>
                  </a:cubicBezTo>
                  <a:cubicBezTo>
                    <a:pt x="439" y="2"/>
                    <a:pt x="441" y="3"/>
                    <a:pt x="442" y="3"/>
                  </a:cubicBezTo>
                  <a:cubicBezTo>
                    <a:pt x="443" y="3"/>
                    <a:pt x="445" y="3"/>
                    <a:pt x="446" y="3"/>
                  </a:cubicBezTo>
                  <a:cubicBezTo>
                    <a:pt x="450" y="3"/>
                    <a:pt x="454" y="3"/>
                    <a:pt x="458" y="3"/>
                  </a:cubicBezTo>
                  <a:cubicBezTo>
                    <a:pt x="461" y="4"/>
                    <a:pt x="465" y="4"/>
                    <a:pt x="469" y="3"/>
                  </a:cubicBezTo>
                  <a:cubicBezTo>
                    <a:pt x="469" y="3"/>
                    <a:pt x="470" y="3"/>
                    <a:pt x="471" y="3"/>
                  </a:cubicBezTo>
                  <a:cubicBezTo>
                    <a:pt x="472" y="4"/>
                    <a:pt x="474" y="3"/>
                    <a:pt x="476" y="3"/>
                  </a:cubicBezTo>
                  <a:cubicBezTo>
                    <a:pt x="479" y="3"/>
                    <a:pt x="482" y="3"/>
                    <a:pt x="485" y="3"/>
                  </a:cubicBezTo>
                  <a:cubicBezTo>
                    <a:pt x="487" y="3"/>
                    <a:pt x="488" y="4"/>
                    <a:pt x="490" y="3"/>
                  </a:cubicBezTo>
                  <a:cubicBezTo>
                    <a:pt x="494" y="3"/>
                    <a:pt x="497" y="3"/>
                    <a:pt x="501" y="3"/>
                  </a:cubicBezTo>
                  <a:cubicBezTo>
                    <a:pt x="505" y="3"/>
                    <a:pt x="510" y="3"/>
                    <a:pt x="514" y="3"/>
                  </a:cubicBezTo>
                  <a:cubicBezTo>
                    <a:pt x="519" y="3"/>
                    <a:pt x="525" y="4"/>
                    <a:pt x="530" y="4"/>
                  </a:cubicBezTo>
                  <a:cubicBezTo>
                    <a:pt x="535" y="4"/>
                    <a:pt x="539" y="5"/>
                    <a:pt x="543" y="4"/>
                  </a:cubicBezTo>
                  <a:cubicBezTo>
                    <a:pt x="547" y="3"/>
                    <a:pt x="550" y="4"/>
                    <a:pt x="554" y="3"/>
                  </a:cubicBezTo>
                  <a:cubicBezTo>
                    <a:pt x="558" y="3"/>
                    <a:pt x="562" y="3"/>
                    <a:pt x="567" y="4"/>
                  </a:cubicBezTo>
                  <a:cubicBezTo>
                    <a:pt x="568" y="4"/>
                    <a:pt x="569" y="3"/>
                    <a:pt x="570" y="3"/>
                  </a:cubicBezTo>
                  <a:cubicBezTo>
                    <a:pt x="574" y="4"/>
                    <a:pt x="578" y="4"/>
                    <a:pt x="582" y="4"/>
                  </a:cubicBezTo>
                  <a:cubicBezTo>
                    <a:pt x="588" y="4"/>
                    <a:pt x="594" y="5"/>
                    <a:pt x="599" y="5"/>
                  </a:cubicBezTo>
                  <a:cubicBezTo>
                    <a:pt x="603" y="6"/>
                    <a:pt x="606" y="6"/>
                    <a:pt x="610" y="6"/>
                  </a:cubicBezTo>
                  <a:cubicBezTo>
                    <a:pt x="617" y="6"/>
                    <a:pt x="624" y="7"/>
                    <a:pt x="632" y="7"/>
                  </a:cubicBezTo>
                  <a:cubicBezTo>
                    <a:pt x="637" y="8"/>
                    <a:pt x="642" y="8"/>
                    <a:pt x="647" y="8"/>
                  </a:cubicBezTo>
                  <a:cubicBezTo>
                    <a:pt x="654" y="8"/>
                    <a:pt x="661" y="8"/>
                    <a:pt x="668" y="8"/>
                  </a:cubicBezTo>
                  <a:cubicBezTo>
                    <a:pt x="670" y="8"/>
                    <a:pt x="672" y="8"/>
                    <a:pt x="674" y="8"/>
                  </a:cubicBezTo>
                  <a:cubicBezTo>
                    <a:pt x="677" y="8"/>
                    <a:pt x="680" y="8"/>
                    <a:pt x="684" y="9"/>
                  </a:cubicBezTo>
                  <a:cubicBezTo>
                    <a:pt x="688" y="11"/>
                    <a:pt x="692" y="11"/>
                    <a:pt x="696" y="11"/>
                  </a:cubicBezTo>
                  <a:cubicBezTo>
                    <a:pt x="698" y="10"/>
                    <a:pt x="700" y="10"/>
                    <a:pt x="702" y="10"/>
                  </a:cubicBezTo>
                  <a:close/>
                </a:path>
              </a:pathLst>
            </a:custGeom>
            <a:grpFill/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8" name="Freeform 10"/>
            <p:cNvSpPr>
              <a:spLocks/>
            </p:cNvSpPr>
            <p:nvPr/>
          </p:nvSpPr>
          <p:spPr bwMode="auto">
            <a:xfrm>
              <a:off x="12207208" y="2480631"/>
              <a:ext cx="329992" cy="280769"/>
            </a:xfrm>
            <a:custGeom>
              <a:avLst/>
              <a:gdLst>
                <a:gd name="T0" fmla="*/ 177 w 179"/>
                <a:gd name="T1" fmla="*/ 99 h 152"/>
                <a:gd name="T2" fmla="*/ 175 w 179"/>
                <a:gd name="T3" fmla="*/ 90 h 152"/>
                <a:gd name="T4" fmla="*/ 170 w 179"/>
                <a:gd name="T5" fmla="*/ 89 h 152"/>
                <a:gd name="T6" fmla="*/ 162 w 179"/>
                <a:gd name="T7" fmla="*/ 82 h 152"/>
                <a:gd name="T8" fmla="*/ 153 w 179"/>
                <a:gd name="T9" fmla="*/ 91 h 152"/>
                <a:gd name="T10" fmla="*/ 147 w 179"/>
                <a:gd name="T11" fmla="*/ 98 h 152"/>
                <a:gd name="T12" fmla="*/ 146 w 179"/>
                <a:gd name="T13" fmla="*/ 103 h 152"/>
                <a:gd name="T14" fmla="*/ 142 w 179"/>
                <a:gd name="T15" fmla="*/ 86 h 152"/>
                <a:gd name="T16" fmla="*/ 139 w 179"/>
                <a:gd name="T17" fmla="*/ 83 h 152"/>
                <a:gd name="T18" fmla="*/ 128 w 179"/>
                <a:gd name="T19" fmla="*/ 93 h 152"/>
                <a:gd name="T20" fmla="*/ 119 w 179"/>
                <a:gd name="T21" fmla="*/ 96 h 152"/>
                <a:gd name="T22" fmla="*/ 112 w 179"/>
                <a:gd name="T23" fmla="*/ 92 h 152"/>
                <a:gd name="T24" fmla="*/ 103 w 179"/>
                <a:gd name="T25" fmla="*/ 103 h 152"/>
                <a:gd name="T26" fmla="*/ 98 w 179"/>
                <a:gd name="T27" fmla="*/ 98 h 152"/>
                <a:gd name="T28" fmla="*/ 79 w 179"/>
                <a:gd name="T29" fmla="*/ 97 h 152"/>
                <a:gd name="T30" fmla="*/ 73 w 179"/>
                <a:gd name="T31" fmla="*/ 109 h 152"/>
                <a:gd name="T32" fmla="*/ 74 w 179"/>
                <a:gd name="T33" fmla="*/ 122 h 152"/>
                <a:gd name="T34" fmla="*/ 70 w 179"/>
                <a:gd name="T35" fmla="*/ 134 h 152"/>
                <a:gd name="T36" fmla="*/ 62 w 179"/>
                <a:gd name="T37" fmla="*/ 124 h 152"/>
                <a:gd name="T38" fmla="*/ 56 w 179"/>
                <a:gd name="T39" fmla="*/ 132 h 152"/>
                <a:gd name="T40" fmla="*/ 52 w 179"/>
                <a:gd name="T41" fmla="*/ 137 h 152"/>
                <a:gd name="T42" fmla="*/ 45 w 179"/>
                <a:gd name="T43" fmla="*/ 133 h 152"/>
                <a:gd name="T44" fmla="*/ 39 w 179"/>
                <a:gd name="T45" fmla="*/ 147 h 152"/>
                <a:gd name="T46" fmla="*/ 22 w 179"/>
                <a:gd name="T47" fmla="*/ 150 h 152"/>
                <a:gd name="T48" fmla="*/ 19 w 179"/>
                <a:gd name="T49" fmla="*/ 143 h 152"/>
                <a:gd name="T50" fmla="*/ 12 w 179"/>
                <a:gd name="T51" fmla="*/ 152 h 152"/>
                <a:gd name="T52" fmla="*/ 6 w 179"/>
                <a:gd name="T53" fmla="*/ 129 h 152"/>
                <a:gd name="T54" fmla="*/ 0 w 179"/>
                <a:gd name="T55" fmla="*/ 99 h 152"/>
                <a:gd name="T56" fmla="*/ 1 w 179"/>
                <a:gd name="T57" fmla="*/ 78 h 152"/>
                <a:gd name="T58" fmla="*/ 8 w 179"/>
                <a:gd name="T59" fmla="*/ 53 h 152"/>
                <a:gd name="T60" fmla="*/ 25 w 179"/>
                <a:gd name="T61" fmla="*/ 23 h 152"/>
                <a:gd name="T62" fmla="*/ 37 w 179"/>
                <a:gd name="T63" fmla="*/ 13 h 152"/>
                <a:gd name="T64" fmla="*/ 64 w 179"/>
                <a:gd name="T65" fmla="*/ 2 h 152"/>
                <a:gd name="T66" fmla="*/ 106 w 179"/>
                <a:gd name="T67" fmla="*/ 2 h 152"/>
                <a:gd name="T68" fmla="*/ 120 w 179"/>
                <a:gd name="T69" fmla="*/ 7 h 152"/>
                <a:gd name="T70" fmla="*/ 145 w 179"/>
                <a:gd name="T71" fmla="*/ 21 h 152"/>
                <a:gd name="T72" fmla="*/ 161 w 179"/>
                <a:gd name="T73" fmla="*/ 33 h 152"/>
                <a:gd name="T74" fmla="*/ 177 w 179"/>
                <a:gd name="T75" fmla="*/ 67 h 152"/>
                <a:gd name="T76" fmla="*/ 179 w 179"/>
                <a:gd name="T77" fmla="*/ 87 h 152"/>
                <a:gd name="T78" fmla="*/ 178 w 179"/>
                <a:gd name="T79" fmla="*/ 100 h 1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179" h="152">
                  <a:moveTo>
                    <a:pt x="178" y="100"/>
                  </a:moveTo>
                  <a:cubicBezTo>
                    <a:pt x="177" y="99"/>
                    <a:pt x="177" y="99"/>
                    <a:pt x="177" y="99"/>
                  </a:cubicBezTo>
                  <a:cubicBezTo>
                    <a:pt x="177" y="98"/>
                    <a:pt x="177" y="96"/>
                    <a:pt x="177" y="95"/>
                  </a:cubicBezTo>
                  <a:cubicBezTo>
                    <a:pt x="176" y="94"/>
                    <a:pt x="176" y="92"/>
                    <a:pt x="175" y="90"/>
                  </a:cubicBezTo>
                  <a:cubicBezTo>
                    <a:pt x="175" y="90"/>
                    <a:pt x="174" y="89"/>
                    <a:pt x="173" y="89"/>
                  </a:cubicBezTo>
                  <a:cubicBezTo>
                    <a:pt x="172" y="88"/>
                    <a:pt x="171" y="89"/>
                    <a:pt x="170" y="89"/>
                  </a:cubicBezTo>
                  <a:cubicBezTo>
                    <a:pt x="168" y="92"/>
                    <a:pt x="166" y="96"/>
                    <a:pt x="162" y="99"/>
                  </a:cubicBezTo>
                  <a:cubicBezTo>
                    <a:pt x="163" y="93"/>
                    <a:pt x="163" y="87"/>
                    <a:pt x="162" y="82"/>
                  </a:cubicBezTo>
                  <a:cubicBezTo>
                    <a:pt x="159" y="80"/>
                    <a:pt x="158" y="81"/>
                    <a:pt x="156" y="83"/>
                  </a:cubicBezTo>
                  <a:cubicBezTo>
                    <a:pt x="155" y="86"/>
                    <a:pt x="154" y="88"/>
                    <a:pt x="153" y="91"/>
                  </a:cubicBezTo>
                  <a:cubicBezTo>
                    <a:pt x="152" y="92"/>
                    <a:pt x="151" y="93"/>
                    <a:pt x="150" y="94"/>
                  </a:cubicBezTo>
                  <a:cubicBezTo>
                    <a:pt x="149" y="95"/>
                    <a:pt x="148" y="97"/>
                    <a:pt x="147" y="98"/>
                  </a:cubicBezTo>
                  <a:cubicBezTo>
                    <a:pt x="147" y="99"/>
                    <a:pt x="147" y="101"/>
                    <a:pt x="146" y="101"/>
                  </a:cubicBezTo>
                  <a:cubicBezTo>
                    <a:pt x="146" y="101"/>
                    <a:pt x="146" y="102"/>
                    <a:pt x="146" y="103"/>
                  </a:cubicBezTo>
                  <a:cubicBezTo>
                    <a:pt x="142" y="100"/>
                    <a:pt x="142" y="100"/>
                    <a:pt x="142" y="94"/>
                  </a:cubicBezTo>
                  <a:cubicBezTo>
                    <a:pt x="141" y="91"/>
                    <a:pt x="141" y="88"/>
                    <a:pt x="142" y="86"/>
                  </a:cubicBezTo>
                  <a:cubicBezTo>
                    <a:pt x="142" y="85"/>
                    <a:pt x="142" y="83"/>
                    <a:pt x="142" y="83"/>
                  </a:cubicBezTo>
                  <a:cubicBezTo>
                    <a:pt x="141" y="82"/>
                    <a:pt x="140" y="82"/>
                    <a:pt x="139" y="83"/>
                  </a:cubicBezTo>
                  <a:cubicBezTo>
                    <a:pt x="136" y="85"/>
                    <a:pt x="133" y="87"/>
                    <a:pt x="131" y="89"/>
                  </a:cubicBezTo>
                  <a:cubicBezTo>
                    <a:pt x="130" y="90"/>
                    <a:pt x="129" y="92"/>
                    <a:pt x="128" y="93"/>
                  </a:cubicBezTo>
                  <a:cubicBezTo>
                    <a:pt x="125" y="96"/>
                    <a:pt x="125" y="100"/>
                    <a:pt x="124" y="104"/>
                  </a:cubicBezTo>
                  <a:cubicBezTo>
                    <a:pt x="122" y="101"/>
                    <a:pt x="121" y="98"/>
                    <a:pt x="119" y="96"/>
                  </a:cubicBezTo>
                  <a:cubicBezTo>
                    <a:pt x="118" y="95"/>
                    <a:pt x="117" y="94"/>
                    <a:pt x="116" y="92"/>
                  </a:cubicBezTo>
                  <a:cubicBezTo>
                    <a:pt x="115" y="91"/>
                    <a:pt x="114" y="91"/>
                    <a:pt x="112" y="92"/>
                  </a:cubicBezTo>
                  <a:cubicBezTo>
                    <a:pt x="114" y="98"/>
                    <a:pt x="114" y="103"/>
                    <a:pt x="111" y="108"/>
                  </a:cubicBezTo>
                  <a:cubicBezTo>
                    <a:pt x="108" y="107"/>
                    <a:pt x="106" y="105"/>
                    <a:pt x="103" y="103"/>
                  </a:cubicBezTo>
                  <a:cubicBezTo>
                    <a:pt x="102" y="103"/>
                    <a:pt x="102" y="102"/>
                    <a:pt x="102" y="102"/>
                  </a:cubicBezTo>
                  <a:cubicBezTo>
                    <a:pt x="99" y="102"/>
                    <a:pt x="98" y="100"/>
                    <a:pt x="98" y="98"/>
                  </a:cubicBezTo>
                  <a:cubicBezTo>
                    <a:pt x="95" y="93"/>
                    <a:pt x="89" y="91"/>
                    <a:pt x="84" y="93"/>
                  </a:cubicBezTo>
                  <a:cubicBezTo>
                    <a:pt x="82" y="93"/>
                    <a:pt x="80" y="95"/>
                    <a:pt x="79" y="97"/>
                  </a:cubicBezTo>
                  <a:cubicBezTo>
                    <a:pt x="78" y="99"/>
                    <a:pt x="77" y="101"/>
                    <a:pt x="76" y="103"/>
                  </a:cubicBezTo>
                  <a:cubicBezTo>
                    <a:pt x="75" y="105"/>
                    <a:pt x="74" y="107"/>
                    <a:pt x="73" y="109"/>
                  </a:cubicBezTo>
                  <a:cubicBezTo>
                    <a:pt x="73" y="111"/>
                    <a:pt x="72" y="114"/>
                    <a:pt x="72" y="116"/>
                  </a:cubicBezTo>
                  <a:cubicBezTo>
                    <a:pt x="72" y="118"/>
                    <a:pt x="72" y="120"/>
                    <a:pt x="74" y="122"/>
                  </a:cubicBezTo>
                  <a:cubicBezTo>
                    <a:pt x="73" y="124"/>
                    <a:pt x="72" y="126"/>
                    <a:pt x="72" y="128"/>
                  </a:cubicBezTo>
                  <a:cubicBezTo>
                    <a:pt x="71" y="130"/>
                    <a:pt x="71" y="132"/>
                    <a:pt x="70" y="134"/>
                  </a:cubicBezTo>
                  <a:cubicBezTo>
                    <a:pt x="68" y="133"/>
                    <a:pt x="66" y="131"/>
                    <a:pt x="65" y="128"/>
                  </a:cubicBezTo>
                  <a:cubicBezTo>
                    <a:pt x="64" y="127"/>
                    <a:pt x="63" y="125"/>
                    <a:pt x="62" y="124"/>
                  </a:cubicBezTo>
                  <a:cubicBezTo>
                    <a:pt x="60" y="122"/>
                    <a:pt x="59" y="123"/>
                    <a:pt x="58" y="125"/>
                  </a:cubicBezTo>
                  <a:cubicBezTo>
                    <a:pt x="57" y="127"/>
                    <a:pt x="56" y="129"/>
                    <a:pt x="56" y="132"/>
                  </a:cubicBezTo>
                  <a:cubicBezTo>
                    <a:pt x="57" y="135"/>
                    <a:pt x="56" y="137"/>
                    <a:pt x="55" y="140"/>
                  </a:cubicBezTo>
                  <a:cubicBezTo>
                    <a:pt x="54" y="139"/>
                    <a:pt x="53" y="138"/>
                    <a:pt x="52" y="137"/>
                  </a:cubicBezTo>
                  <a:cubicBezTo>
                    <a:pt x="51" y="136"/>
                    <a:pt x="50" y="134"/>
                    <a:pt x="48" y="133"/>
                  </a:cubicBezTo>
                  <a:cubicBezTo>
                    <a:pt x="47" y="132"/>
                    <a:pt x="46" y="132"/>
                    <a:pt x="45" y="133"/>
                  </a:cubicBezTo>
                  <a:cubicBezTo>
                    <a:pt x="45" y="135"/>
                    <a:pt x="44" y="137"/>
                    <a:pt x="44" y="138"/>
                  </a:cubicBezTo>
                  <a:cubicBezTo>
                    <a:pt x="43" y="141"/>
                    <a:pt x="41" y="144"/>
                    <a:pt x="39" y="147"/>
                  </a:cubicBezTo>
                  <a:cubicBezTo>
                    <a:pt x="37" y="143"/>
                    <a:pt x="37" y="139"/>
                    <a:pt x="32" y="137"/>
                  </a:cubicBezTo>
                  <a:cubicBezTo>
                    <a:pt x="29" y="142"/>
                    <a:pt x="27" y="146"/>
                    <a:pt x="22" y="150"/>
                  </a:cubicBezTo>
                  <a:cubicBezTo>
                    <a:pt x="22" y="148"/>
                    <a:pt x="22" y="147"/>
                    <a:pt x="22" y="146"/>
                  </a:cubicBezTo>
                  <a:cubicBezTo>
                    <a:pt x="22" y="144"/>
                    <a:pt x="21" y="143"/>
                    <a:pt x="19" y="143"/>
                  </a:cubicBezTo>
                  <a:cubicBezTo>
                    <a:pt x="18" y="143"/>
                    <a:pt x="17" y="144"/>
                    <a:pt x="16" y="145"/>
                  </a:cubicBezTo>
                  <a:cubicBezTo>
                    <a:pt x="16" y="148"/>
                    <a:pt x="14" y="150"/>
                    <a:pt x="12" y="152"/>
                  </a:cubicBezTo>
                  <a:cubicBezTo>
                    <a:pt x="11" y="150"/>
                    <a:pt x="11" y="148"/>
                    <a:pt x="11" y="146"/>
                  </a:cubicBezTo>
                  <a:cubicBezTo>
                    <a:pt x="9" y="140"/>
                    <a:pt x="8" y="135"/>
                    <a:pt x="6" y="129"/>
                  </a:cubicBezTo>
                  <a:cubicBezTo>
                    <a:pt x="4" y="125"/>
                    <a:pt x="3" y="121"/>
                    <a:pt x="3" y="117"/>
                  </a:cubicBezTo>
                  <a:cubicBezTo>
                    <a:pt x="2" y="111"/>
                    <a:pt x="1" y="105"/>
                    <a:pt x="0" y="99"/>
                  </a:cubicBezTo>
                  <a:cubicBezTo>
                    <a:pt x="0" y="97"/>
                    <a:pt x="0" y="95"/>
                    <a:pt x="0" y="93"/>
                  </a:cubicBezTo>
                  <a:cubicBezTo>
                    <a:pt x="1" y="88"/>
                    <a:pt x="1" y="83"/>
                    <a:pt x="1" y="78"/>
                  </a:cubicBezTo>
                  <a:cubicBezTo>
                    <a:pt x="1" y="74"/>
                    <a:pt x="2" y="70"/>
                    <a:pt x="3" y="67"/>
                  </a:cubicBezTo>
                  <a:cubicBezTo>
                    <a:pt x="5" y="62"/>
                    <a:pt x="7" y="57"/>
                    <a:pt x="8" y="53"/>
                  </a:cubicBezTo>
                  <a:cubicBezTo>
                    <a:pt x="11" y="45"/>
                    <a:pt x="15" y="38"/>
                    <a:pt x="19" y="31"/>
                  </a:cubicBezTo>
                  <a:cubicBezTo>
                    <a:pt x="21" y="28"/>
                    <a:pt x="23" y="26"/>
                    <a:pt x="25" y="23"/>
                  </a:cubicBezTo>
                  <a:cubicBezTo>
                    <a:pt x="27" y="21"/>
                    <a:pt x="29" y="20"/>
                    <a:pt x="30" y="18"/>
                  </a:cubicBezTo>
                  <a:cubicBezTo>
                    <a:pt x="32" y="16"/>
                    <a:pt x="35" y="15"/>
                    <a:pt x="37" y="13"/>
                  </a:cubicBezTo>
                  <a:cubicBezTo>
                    <a:pt x="39" y="10"/>
                    <a:pt x="43" y="9"/>
                    <a:pt x="46" y="7"/>
                  </a:cubicBezTo>
                  <a:cubicBezTo>
                    <a:pt x="52" y="5"/>
                    <a:pt x="58" y="3"/>
                    <a:pt x="64" y="2"/>
                  </a:cubicBezTo>
                  <a:cubicBezTo>
                    <a:pt x="71" y="0"/>
                    <a:pt x="78" y="0"/>
                    <a:pt x="86" y="0"/>
                  </a:cubicBezTo>
                  <a:cubicBezTo>
                    <a:pt x="93" y="0"/>
                    <a:pt x="100" y="1"/>
                    <a:pt x="106" y="2"/>
                  </a:cubicBezTo>
                  <a:cubicBezTo>
                    <a:pt x="108" y="2"/>
                    <a:pt x="109" y="2"/>
                    <a:pt x="110" y="3"/>
                  </a:cubicBezTo>
                  <a:cubicBezTo>
                    <a:pt x="113" y="4"/>
                    <a:pt x="117" y="6"/>
                    <a:pt x="120" y="7"/>
                  </a:cubicBezTo>
                  <a:cubicBezTo>
                    <a:pt x="124" y="8"/>
                    <a:pt x="128" y="10"/>
                    <a:pt x="131" y="12"/>
                  </a:cubicBezTo>
                  <a:cubicBezTo>
                    <a:pt x="136" y="14"/>
                    <a:pt x="140" y="18"/>
                    <a:pt x="145" y="21"/>
                  </a:cubicBezTo>
                  <a:cubicBezTo>
                    <a:pt x="148" y="23"/>
                    <a:pt x="150" y="25"/>
                    <a:pt x="153" y="26"/>
                  </a:cubicBezTo>
                  <a:cubicBezTo>
                    <a:pt x="156" y="28"/>
                    <a:pt x="159" y="30"/>
                    <a:pt x="161" y="33"/>
                  </a:cubicBezTo>
                  <a:cubicBezTo>
                    <a:pt x="164" y="38"/>
                    <a:pt x="168" y="43"/>
                    <a:pt x="171" y="48"/>
                  </a:cubicBezTo>
                  <a:cubicBezTo>
                    <a:pt x="174" y="54"/>
                    <a:pt x="176" y="60"/>
                    <a:pt x="177" y="67"/>
                  </a:cubicBezTo>
                  <a:cubicBezTo>
                    <a:pt x="178" y="72"/>
                    <a:pt x="179" y="76"/>
                    <a:pt x="179" y="81"/>
                  </a:cubicBezTo>
                  <a:cubicBezTo>
                    <a:pt x="179" y="83"/>
                    <a:pt x="179" y="85"/>
                    <a:pt x="179" y="87"/>
                  </a:cubicBezTo>
                  <a:cubicBezTo>
                    <a:pt x="179" y="89"/>
                    <a:pt x="179" y="91"/>
                    <a:pt x="179" y="93"/>
                  </a:cubicBezTo>
                  <a:cubicBezTo>
                    <a:pt x="179" y="95"/>
                    <a:pt x="178" y="98"/>
                    <a:pt x="178" y="100"/>
                  </a:cubicBezTo>
                  <a:close/>
                </a:path>
              </a:pathLst>
            </a:custGeom>
            <a:grpFill/>
            <a:ln w="12700">
              <a:solidFill>
                <a:schemeClr val="tx1"/>
              </a:solidFill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9" name="Freeform 11"/>
            <p:cNvSpPr>
              <a:spLocks/>
            </p:cNvSpPr>
            <p:nvPr/>
          </p:nvSpPr>
          <p:spPr bwMode="auto">
            <a:xfrm>
              <a:off x="14008854" y="2456522"/>
              <a:ext cx="320951" cy="312413"/>
            </a:xfrm>
            <a:custGeom>
              <a:avLst/>
              <a:gdLst>
                <a:gd name="T0" fmla="*/ 129 w 174"/>
                <a:gd name="T1" fmla="*/ 166 h 169"/>
                <a:gd name="T2" fmla="*/ 124 w 174"/>
                <a:gd name="T3" fmla="*/ 166 h 169"/>
                <a:gd name="T4" fmla="*/ 118 w 174"/>
                <a:gd name="T5" fmla="*/ 161 h 169"/>
                <a:gd name="T6" fmla="*/ 102 w 174"/>
                <a:gd name="T7" fmla="*/ 143 h 169"/>
                <a:gd name="T8" fmla="*/ 98 w 174"/>
                <a:gd name="T9" fmla="*/ 118 h 169"/>
                <a:gd name="T10" fmla="*/ 91 w 174"/>
                <a:gd name="T11" fmla="*/ 97 h 169"/>
                <a:gd name="T12" fmla="*/ 70 w 174"/>
                <a:gd name="T13" fmla="*/ 100 h 169"/>
                <a:gd name="T14" fmla="*/ 73 w 174"/>
                <a:gd name="T15" fmla="*/ 87 h 169"/>
                <a:gd name="T16" fmla="*/ 74 w 174"/>
                <a:gd name="T17" fmla="*/ 78 h 169"/>
                <a:gd name="T18" fmla="*/ 62 w 174"/>
                <a:gd name="T19" fmla="*/ 87 h 169"/>
                <a:gd name="T20" fmla="*/ 55 w 174"/>
                <a:gd name="T21" fmla="*/ 93 h 169"/>
                <a:gd name="T22" fmla="*/ 57 w 174"/>
                <a:gd name="T23" fmla="*/ 79 h 169"/>
                <a:gd name="T24" fmla="*/ 54 w 174"/>
                <a:gd name="T25" fmla="*/ 70 h 169"/>
                <a:gd name="T26" fmla="*/ 35 w 174"/>
                <a:gd name="T27" fmla="*/ 85 h 169"/>
                <a:gd name="T28" fmla="*/ 35 w 174"/>
                <a:gd name="T29" fmla="*/ 68 h 169"/>
                <a:gd name="T30" fmla="*/ 30 w 174"/>
                <a:gd name="T31" fmla="*/ 64 h 169"/>
                <a:gd name="T32" fmla="*/ 19 w 174"/>
                <a:gd name="T33" fmla="*/ 78 h 169"/>
                <a:gd name="T34" fmla="*/ 17 w 174"/>
                <a:gd name="T35" fmla="*/ 65 h 169"/>
                <a:gd name="T36" fmla="*/ 5 w 174"/>
                <a:gd name="T37" fmla="*/ 70 h 169"/>
                <a:gd name="T38" fmla="*/ 1 w 174"/>
                <a:gd name="T39" fmla="*/ 71 h 169"/>
                <a:gd name="T40" fmla="*/ 17 w 174"/>
                <a:gd name="T41" fmla="*/ 39 h 169"/>
                <a:gd name="T42" fmla="*/ 42 w 174"/>
                <a:gd name="T43" fmla="*/ 15 h 169"/>
                <a:gd name="T44" fmla="*/ 57 w 174"/>
                <a:gd name="T45" fmla="*/ 9 h 169"/>
                <a:gd name="T46" fmla="*/ 95 w 174"/>
                <a:gd name="T47" fmla="*/ 0 h 169"/>
                <a:gd name="T48" fmla="*/ 136 w 174"/>
                <a:gd name="T49" fmla="*/ 8 h 169"/>
                <a:gd name="T50" fmla="*/ 148 w 174"/>
                <a:gd name="T51" fmla="*/ 16 h 169"/>
                <a:gd name="T52" fmla="*/ 160 w 174"/>
                <a:gd name="T53" fmla="*/ 26 h 169"/>
                <a:gd name="T54" fmla="*/ 168 w 174"/>
                <a:gd name="T55" fmla="*/ 44 h 169"/>
                <a:gd name="T56" fmla="*/ 170 w 174"/>
                <a:gd name="T57" fmla="*/ 47 h 169"/>
                <a:gd name="T58" fmla="*/ 174 w 174"/>
                <a:gd name="T59" fmla="*/ 74 h 169"/>
                <a:gd name="T60" fmla="*/ 173 w 174"/>
                <a:gd name="T61" fmla="*/ 98 h 169"/>
                <a:gd name="T62" fmla="*/ 170 w 174"/>
                <a:gd name="T63" fmla="*/ 116 h 169"/>
                <a:gd name="T64" fmla="*/ 152 w 174"/>
                <a:gd name="T65" fmla="*/ 149 h 169"/>
                <a:gd name="T66" fmla="*/ 130 w 174"/>
                <a:gd name="T67" fmla="*/ 169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74" h="169">
                  <a:moveTo>
                    <a:pt x="130" y="169"/>
                  </a:moveTo>
                  <a:cubicBezTo>
                    <a:pt x="129" y="168"/>
                    <a:pt x="129" y="167"/>
                    <a:pt x="129" y="166"/>
                  </a:cubicBezTo>
                  <a:cubicBezTo>
                    <a:pt x="128" y="166"/>
                    <a:pt x="128" y="166"/>
                    <a:pt x="127" y="166"/>
                  </a:cubicBezTo>
                  <a:cubicBezTo>
                    <a:pt x="126" y="166"/>
                    <a:pt x="125" y="167"/>
                    <a:pt x="124" y="166"/>
                  </a:cubicBezTo>
                  <a:cubicBezTo>
                    <a:pt x="123" y="166"/>
                    <a:pt x="121" y="165"/>
                    <a:pt x="120" y="164"/>
                  </a:cubicBezTo>
                  <a:cubicBezTo>
                    <a:pt x="119" y="163"/>
                    <a:pt x="119" y="162"/>
                    <a:pt x="118" y="161"/>
                  </a:cubicBezTo>
                  <a:cubicBezTo>
                    <a:pt x="114" y="159"/>
                    <a:pt x="112" y="156"/>
                    <a:pt x="110" y="153"/>
                  </a:cubicBezTo>
                  <a:cubicBezTo>
                    <a:pt x="107" y="150"/>
                    <a:pt x="105" y="146"/>
                    <a:pt x="102" y="143"/>
                  </a:cubicBezTo>
                  <a:cubicBezTo>
                    <a:pt x="100" y="138"/>
                    <a:pt x="97" y="134"/>
                    <a:pt x="94" y="130"/>
                  </a:cubicBezTo>
                  <a:cubicBezTo>
                    <a:pt x="96" y="126"/>
                    <a:pt x="98" y="122"/>
                    <a:pt x="98" y="118"/>
                  </a:cubicBezTo>
                  <a:cubicBezTo>
                    <a:pt x="99" y="112"/>
                    <a:pt x="97" y="107"/>
                    <a:pt x="95" y="102"/>
                  </a:cubicBezTo>
                  <a:cubicBezTo>
                    <a:pt x="94" y="100"/>
                    <a:pt x="93" y="98"/>
                    <a:pt x="91" y="97"/>
                  </a:cubicBezTo>
                  <a:cubicBezTo>
                    <a:pt x="89" y="94"/>
                    <a:pt x="85" y="93"/>
                    <a:pt x="81" y="95"/>
                  </a:cubicBezTo>
                  <a:cubicBezTo>
                    <a:pt x="77" y="96"/>
                    <a:pt x="74" y="98"/>
                    <a:pt x="70" y="100"/>
                  </a:cubicBezTo>
                  <a:cubicBezTo>
                    <a:pt x="69" y="99"/>
                    <a:pt x="69" y="98"/>
                    <a:pt x="69" y="97"/>
                  </a:cubicBezTo>
                  <a:cubicBezTo>
                    <a:pt x="70" y="93"/>
                    <a:pt x="71" y="90"/>
                    <a:pt x="73" y="87"/>
                  </a:cubicBezTo>
                  <a:cubicBezTo>
                    <a:pt x="74" y="85"/>
                    <a:pt x="74" y="83"/>
                    <a:pt x="75" y="81"/>
                  </a:cubicBezTo>
                  <a:cubicBezTo>
                    <a:pt x="75" y="80"/>
                    <a:pt x="75" y="78"/>
                    <a:pt x="74" y="78"/>
                  </a:cubicBezTo>
                  <a:cubicBezTo>
                    <a:pt x="73" y="77"/>
                    <a:pt x="71" y="77"/>
                    <a:pt x="70" y="78"/>
                  </a:cubicBezTo>
                  <a:cubicBezTo>
                    <a:pt x="67" y="81"/>
                    <a:pt x="65" y="84"/>
                    <a:pt x="62" y="87"/>
                  </a:cubicBezTo>
                  <a:cubicBezTo>
                    <a:pt x="60" y="89"/>
                    <a:pt x="58" y="91"/>
                    <a:pt x="56" y="93"/>
                  </a:cubicBezTo>
                  <a:cubicBezTo>
                    <a:pt x="55" y="93"/>
                    <a:pt x="55" y="93"/>
                    <a:pt x="55" y="93"/>
                  </a:cubicBezTo>
                  <a:cubicBezTo>
                    <a:pt x="55" y="92"/>
                    <a:pt x="55" y="91"/>
                    <a:pt x="55" y="90"/>
                  </a:cubicBezTo>
                  <a:cubicBezTo>
                    <a:pt x="56" y="86"/>
                    <a:pt x="57" y="83"/>
                    <a:pt x="57" y="79"/>
                  </a:cubicBezTo>
                  <a:cubicBezTo>
                    <a:pt x="57" y="77"/>
                    <a:pt x="57" y="75"/>
                    <a:pt x="56" y="73"/>
                  </a:cubicBezTo>
                  <a:cubicBezTo>
                    <a:pt x="56" y="72"/>
                    <a:pt x="55" y="71"/>
                    <a:pt x="54" y="70"/>
                  </a:cubicBezTo>
                  <a:cubicBezTo>
                    <a:pt x="51" y="69"/>
                    <a:pt x="51" y="69"/>
                    <a:pt x="49" y="72"/>
                  </a:cubicBezTo>
                  <a:cubicBezTo>
                    <a:pt x="47" y="79"/>
                    <a:pt x="42" y="84"/>
                    <a:pt x="35" y="85"/>
                  </a:cubicBezTo>
                  <a:cubicBezTo>
                    <a:pt x="35" y="85"/>
                    <a:pt x="35" y="84"/>
                    <a:pt x="35" y="84"/>
                  </a:cubicBezTo>
                  <a:cubicBezTo>
                    <a:pt x="38" y="78"/>
                    <a:pt x="37" y="73"/>
                    <a:pt x="35" y="68"/>
                  </a:cubicBezTo>
                  <a:cubicBezTo>
                    <a:pt x="34" y="66"/>
                    <a:pt x="33" y="65"/>
                    <a:pt x="33" y="63"/>
                  </a:cubicBezTo>
                  <a:cubicBezTo>
                    <a:pt x="32" y="62"/>
                    <a:pt x="31" y="63"/>
                    <a:pt x="30" y="64"/>
                  </a:cubicBezTo>
                  <a:cubicBezTo>
                    <a:pt x="28" y="67"/>
                    <a:pt x="26" y="70"/>
                    <a:pt x="24" y="73"/>
                  </a:cubicBezTo>
                  <a:cubicBezTo>
                    <a:pt x="22" y="75"/>
                    <a:pt x="21" y="77"/>
                    <a:pt x="19" y="78"/>
                  </a:cubicBezTo>
                  <a:cubicBezTo>
                    <a:pt x="17" y="75"/>
                    <a:pt x="18" y="72"/>
                    <a:pt x="18" y="69"/>
                  </a:cubicBezTo>
                  <a:cubicBezTo>
                    <a:pt x="18" y="68"/>
                    <a:pt x="18" y="66"/>
                    <a:pt x="17" y="65"/>
                  </a:cubicBezTo>
                  <a:cubicBezTo>
                    <a:pt x="14" y="65"/>
                    <a:pt x="12" y="65"/>
                    <a:pt x="9" y="66"/>
                  </a:cubicBezTo>
                  <a:cubicBezTo>
                    <a:pt x="8" y="67"/>
                    <a:pt x="6" y="69"/>
                    <a:pt x="5" y="70"/>
                  </a:cubicBezTo>
                  <a:cubicBezTo>
                    <a:pt x="3" y="71"/>
                    <a:pt x="2" y="72"/>
                    <a:pt x="0" y="72"/>
                  </a:cubicBezTo>
                  <a:cubicBezTo>
                    <a:pt x="1" y="72"/>
                    <a:pt x="1" y="71"/>
                    <a:pt x="1" y="71"/>
                  </a:cubicBezTo>
                  <a:cubicBezTo>
                    <a:pt x="3" y="65"/>
                    <a:pt x="6" y="59"/>
                    <a:pt x="9" y="54"/>
                  </a:cubicBezTo>
                  <a:cubicBezTo>
                    <a:pt x="11" y="49"/>
                    <a:pt x="14" y="44"/>
                    <a:pt x="17" y="39"/>
                  </a:cubicBezTo>
                  <a:cubicBezTo>
                    <a:pt x="21" y="32"/>
                    <a:pt x="25" y="26"/>
                    <a:pt x="31" y="22"/>
                  </a:cubicBezTo>
                  <a:cubicBezTo>
                    <a:pt x="34" y="19"/>
                    <a:pt x="38" y="17"/>
                    <a:pt x="42" y="15"/>
                  </a:cubicBezTo>
                  <a:cubicBezTo>
                    <a:pt x="43" y="15"/>
                    <a:pt x="44" y="14"/>
                    <a:pt x="45" y="14"/>
                  </a:cubicBezTo>
                  <a:cubicBezTo>
                    <a:pt x="49" y="12"/>
                    <a:pt x="53" y="10"/>
                    <a:pt x="57" y="9"/>
                  </a:cubicBezTo>
                  <a:cubicBezTo>
                    <a:pt x="64" y="7"/>
                    <a:pt x="71" y="4"/>
                    <a:pt x="79" y="2"/>
                  </a:cubicBezTo>
                  <a:cubicBezTo>
                    <a:pt x="84" y="1"/>
                    <a:pt x="89" y="0"/>
                    <a:pt x="95" y="0"/>
                  </a:cubicBezTo>
                  <a:cubicBezTo>
                    <a:pt x="103" y="0"/>
                    <a:pt x="110" y="1"/>
                    <a:pt x="118" y="1"/>
                  </a:cubicBezTo>
                  <a:cubicBezTo>
                    <a:pt x="124" y="2"/>
                    <a:pt x="130" y="5"/>
                    <a:pt x="136" y="8"/>
                  </a:cubicBezTo>
                  <a:cubicBezTo>
                    <a:pt x="139" y="9"/>
                    <a:pt x="142" y="11"/>
                    <a:pt x="144" y="12"/>
                  </a:cubicBezTo>
                  <a:cubicBezTo>
                    <a:pt x="146" y="13"/>
                    <a:pt x="147" y="15"/>
                    <a:pt x="148" y="16"/>
                  </a:cubicBezTo>
                  <a:cubicBezTo>
                    <a:pt x="149" y="16"/>
                    <a:pt x="149" y="17"/>
                    <a:pt x="150" y="17"/>
                  </a:cubicBezTo>
                  <a:cubicBezTo>
                    <a:pt x="155" y="18"/>
                    <a:pt x="157" y="22"/>
                    <a:pt x="160" y="26"/>
                  </a:cubicBezTo>
                  <a:cubicBezTo>
                    <a:pt x="164" y="30"/>
                    <a:pt x="166" y="35"/>
                    <a:pt x="168" y="40"/>
                  </a:cubicBezTo>
                  <a:cubicBezTo>
                    <a:pt x="169" y="42"/>
                    <a:pt x="169" y="43"/>
                    <a:pt x="168" y="44"/>
                  </a:cubicBezTo>
                  <a:cubicBezTo>
                    <a:pt x="167" y="45"/>
                    <a:pt x="166" y="47"/>
                    <a:pt x="165" y="48"/>
                  </a:cubicBezTo>
                  <a:cubicBezTo>
                    <a:pt x="167" y="49"/>
                    <a:pt x="168" y="47"/>
                    <a:pt x="170" y="47"/>
                  </a:cubicBezTo>
                  <a:cubicBezTo>
                    <a:pt x="170" y="49"/>
                    <a:pt x="171" y="52"/>
                    <a:pt x="172" y="54"/>
                  </a:cubicBezTo>
                  <a:cubicBezTo>
                    <a:pt x="173" y="61"/>
                    <a:pt x="174" y="67"/>
                    <a:pt x="174" y="74"/>
                  </a:cubicBezTo>
                  <a:cubicBezTo>
                    <a:pt x="174" y="79"/>
                    <a:pt x="174" y="85"/>
                    <a:pt x="174" y="90"/>
                  </a:cubicBezTo>
                  <a:cubicBezTo>
                    <a:pt x="174" y="92"/>
                    <a:pt x="174" y="95"/>
                    <a:pt x="173" y="98"/>
                  </a:cubicBezTo>
                  <a:cubicBezTo>
                    <a:pt x="173" y="102"/>
                    <a:pt x="172" y="106"/>
                    <a:pt x="171" y="111"/>
                  </a:cubicBezTo>
                  <a:cubicBezTo>
                    <a:pt x="171" y="113"/>
                    <a:pt x="171" y="114"/>
                    <a:pt x="170" y="116"/>
                  </a:cubicBezTo>
                  <a:cubicBezTo>
                    <a:pt x="167" y="124"/>
                    <a:pt x="164" y="133"/>
                    <a:pt x="158" y="140"/>
                  </a:cubicBezTo>
                  <a:cubicBezTo>
                    <a:pt x="156" y="143"/>
                    <a:pt x="155" y="146"/>
                    <a:pt x="152" y="149"/>
                  </a:cubicBezTo>
                  <a:cubicBezTo>
                    <a:pt x="146" y="157"/>
                    <a:pt x="139" y="163"/>
                    <a:pt x="131" y="169"/>
                  </a:cubicBezTo>
                  <a:cubicBezTo>
                    <a:pt x="131" y="169"/>
                    <a:pt x="131" y="169"/>
                    <a:pt x="130" y="169"/>
                  </a:cubicBezTo>
                  <a:close/>
                </a:path>
              </a:pathLst>
            </a:custGeom>
            <a:grpFill/>
            <a:ln w="12700">
              <a:solidFill>
                <a:schemeClr val="tx1"/>
              </a:solidFill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0" name="Freeform 12"/>
            <p:cNvSpPr>
              <a:spLocks/>
            </p:cNvSpPr>
            <p:nvPr/>
          </p:nvSpPr>
          <p:spPr bwMode="auto">
            <a:xfrm>
              <a:off x="13877762" y="3293305"/>
              <a:ext cx="169768" cy="452546"/>
            </a:xfrm>
            <a:custGeom>
              <a:avLst/>
              <a:gdLst>
                <a:gd name="T0" fmla="*/ 63 w 92"/>
                <a:gd name="T1" fmla="*/ 0 h 245"/>
                <a:gd name="T2" fmla="*/ 69 w 92"/>
                <a:gd name="T3" fmla="*/ 10 h 245"/>
                <a:gd name="T4" fmla="*/ 75 w 92"/>
                <a:gd name="T5" fmla="*/ 23 h 245"/>
                <a:gd name="T6" fmla="*/ 76 w 92"/>
                <a:gd name="T7" fmla="*/ 26 h 245"/>
                <a:gd name="T8" fmla="*/ 82 w 92"/>
                <a:gd name="T9" fmla="*/ 42 h 245"/>
                <a:gd name="T10" fmla="*/ 85 w 92"/>
                <a:gd name="T11" fmla="*/ 53 h 245"/>
                <a:gd name="T12" fmla="*/ 88 w 92"/>
                <a:gd name="T13" fmla="*/ 62 h 245"/>
                <a:gd name="T14" fmla="*/ 92 w 92"/>
                <a:gd name="T15" fmla="*/ 73 h 245"/>
                <a:gd name="T16" fmla="*/ 86 w 92"/>
                <a:gd name="T17" fmla="*/ 73 h 245"/>
                <a:gd name="T18" fmla="*/ 74 w 92"/>
                <a:gd name="T19" fmla="*/ 71 h 245"/>
                <a:gd name="T20" fmla="*/ 71 w 92"/>
                <a:gd name="T21" fmla="*/ 70 h 245"/>
                <a:gd name="T22" fmla="*/ 68 w 92"/>
                <a:gd name="T23" fmla="*/ 68 h 245"/>
                <a:gd name="T24" fmla="*/ 67 w 92"/>
                <a:gd name="T25" fmla="*/ 72 h 245"/>
                <a:gd name="T26" fmla="*/ 64 w 92"/>
                <a:gd name="T27" fmla="*/ 77 h 245"/>
                <a:gd name="T28" fmla="*/ 63 w 92"/>
                <a:gd name="T29" fmla="*/ 80 h 245"/>
                <a:gd name="T30" fmla="*/ 64 w 92"/>
                <a:gd name="T31" fmla="*/ 87 h 245"/>
                <a:gd name="T32" fmla="*/ 65 w 92"/>
                <a:gd name="T33" fmla="*/ 97 h 245"/>
                <a:gd name="T34" fmla="*/ 67 w 92"/>
                <a:gd name="T35" fmla="*/ 109 h 245"/>
                <a:gd name="T36" fmla="*/ 67 w 92"/>
                <a:gd name="T37" fmla="*/ 115 h 245"/>
                <a:gd name="T38" fmla="*/ 68 w 92"/>
                <a:gd name="T39" fmla="*/ 131 h 245"/>
                <a:gd name="T40" fmla="*/ 68 w 92"/>
                <a:gd name="T41" fmla="*/ 140 h 245"/>
                <a:gd name="T42" fmla="*/ 68 w 92"/>
                <a:gd name="T43" fmla="*/ 157 h 245"/>
                <a:gd name="T44" fmla="*/ 69 w 92"/>
                <a:gd name="T45" fmla="*/ 179 h 245"/>
                <a:gd name="T46" fmla="*/ 69 w 92"/>
                <a:gd name="T47" fmla="*/ 197 h 245"/>
                <a:gd name="T48" fmla="*/ 69 w 92"/>
                <a:gd name="T49" fmla="*/ 210 h 245"/>
                <a:gd name="T50" fmla="*/ 69 w 92"/>
                <a:gd name="T51" fmla="*/ 228 h 245"/>
                <a:gd name="T52" fmla="*/ 68 w 92"/>
                <a:gd name="T53" fmla="*/ 241 h 245"/>
                <a:gd name="T54" fmla="*/ 45 w 92"/>
                <a:gd name="T55" fmla="*/ 244 h 245"/>
                <a:gd name="T56" fmla="*/ 27 w 92"/>
                <a:gd name="T57" fmla="*/ 244 h 245"/>
                <a:gd name="T58" fmla="*/ 15 w 92"/>
                <a:gd name="T59" fmla="*/ 243 h 245"/>
                <a:gd name="T60" fmla="*/ 7 w 92"/>
                <a:gd name="T61" fmla="*/ 241 h 245"/>
                <a:gd name="T62" fmla="*/ 12 w 92"/>
                <a:gd name="T63" fmla="*/ 231 h 245"/>
                <a:gd name="T64" fmla="*/ 14 w 92"/>
                <a:gd name="T65" fmla="*/ 221 h 245"/>
                <a:gd name="T66" fmla="*/ 14 w 92"/>
                <a:gd name="T67" fmla="*/ 213 h 245"/>
                <a:gd name="T68" fmla="*/ 14 w 92"/>
                <a:gd name="T69" fmla="*/ 203 h 245"/>
                <a:gd name="T70" fmla="*/ 11 w 92"/>
                <a:gd name="T71" fmla="*/ 182 h 245"/>
                <a:gd name="T72" fmla="*/ 9 w 92"/>
                <a:gd name="T73" fmla="*/ 167 h 245"/>
                <a:gd name="T74" fmla="*/ 7 w 92"/>
                <a:gd name="T75" fmla="*/ 149 h 245"/>
                <a:gd name="T76" fmla="*/ 6 w 92"/>
                <a:gd name="T77" fmla="*/ 137 h 245"/>
                <a:gd name="T78" fmla="*/ 6 w 92"/>
                <a:gd name="T79" fmla="*/ 136 h 245"/>
                <a:gd name="T80" fmla="*/ 3 w 92"/>
                <a:gd name="T81" fmla="*/ 114 h 245"/>
                <a:gd name="T82" fmla="*/ 1 w 92"/>
                <a:gd name="T83" fmla="*/ 101 h 245"/>
                <a:gd name="T84" fmla="*/ 1 w 92"/>
                <a:gd name="T85" fmla="*/ 97 h 245"/>
                <a:gd name="T86" fmla="*/ 0 w 92"/>
                <a:gd name="T87" fmla="*/ 80 h 245"/>
                <a:gd name="T88" fmla="*/ 0 w 92"/>
                <a:gd name="T89" fmla="*/ 69 h 245"/>
                <a:gd name="T90" fmla="*/ 3 w 92"/>
                <a:gd name="T91" fmla="*/ 46 h 245"/>
                <a:gd name="T92" fmla="*/ 7 w 92"/>
                <a:gd name="T93" fmla="*/ 33 h 245"/>
                <a:gd name="T94" fmla="*/ 15 w 92"/>
                <a:gd name="T95" fmla="*/ 18 h 245"/>
                <a:gd name="T96" fmla="*/ 28 w 92"/>
                <a:gd name="T97" fmla="*/ 10 h 245"/>
                <a:gd name="T98" fmla="*/ 40 w 92"/>
                <a:gd name="T99" fmla="*/ 6 h 245"/>
                <a:gd name="T100" fmla="*/ 44 w 92"/>
                <a:gd name="T101" fmla="*/ 6 h 245"/>
                <a:gd name="T102" fmla="*/ 53 w 92"/>
                <a:gd name="T103" fmla="*/ 4 h 245"/>
                <a:gd name="T104" fmla="*/ 57 w 92"/>
                <a:gd name="T105" fmla="*/ 2 h 245"/>
                <a:gd name="T106" fmla="*/ 63 w 92"/>
                <a:gd name="T107" fmla="*/ 0 h 2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92" h="245">
                  <a:moveTo>
                    <a:pt x="63" y="0"/>
                  </a:moveTo>
                  <a:cubicBezTo>
                    <a:pt x="65" y="3"/>
                    <a:pt x="67" y="6"/>
                    <a:pt x="69" y="10"/>
                  </a:cubicBezTo>
                  <a:cubicBezTo>
                    <a:pt x="70" y="14"/>
                    <a:pt x="73" y="18"/>
                    <a:pt x="75" y="23"/>
                  </a:cubicBezTo>
                  <a:cubicBezTo>
                    <a:pt x="75" y="24"/>
                    <a:pt x="76" y="25"/>
                    <a:pt x="76" y="26"/>
                  </a:cubicBezTo>
                  <a:cubicBezTo>
                    <a:pt x="78" y="32"/>
                    <a:pt x="81" y="37"/>
                    <a:pt x="82" y="42"/>
                  </a:cubicBezTo>
                  <a:cubicBezTo>
                    <a:pt x="84" y="46"/>
                    <a:pt x="84" y="49"/>
                    <a:pt x="85" y="53"/>
                  </a:cubicBezTo>
                  <a:cubicBezTo>
                    <a:pt x="86" y="56"/>
                    <a:pt x="87" y="59"/>
                    <a:pt x="88" y="62"/>
                  </a:cubicBezTo>
                  <a:cubicBezTo>
                    <a:pt x="89" y="65"/>
                    <a:pt x="90" y="69"/>
                    <a:pt x="92" y="73"/>
                  </a:cubicBezTo>
                  <a:cubicBezTo>
                    <a:pt x="90" y="73"/>
                    <a:pt x="88" y="73"/>
                    <a:pt x="86" y="73"/>
                  </a:cubicBezTo>
                  <a:cubicBezTo>
                    <a:pt x="82" y="73"/>
                    <a:pt x="78" y="72"/>
                    <a:pt x="74" y="71"/>
                  </a:cubicBezTo>
                  <a:cubicBezTo>
                    <a:pt x="73" y="71"/>
                    <a:pt x="72" y="71"/>
                    <a:pt x="71" y="70"/>
                  </a:cubicBezTo>
                  <a:cubicBezTo>
                    <a:pt x="71" y="69"/>
                    <a:pt x="70" y="69"/>
                    <a:pt x="68" y="68"/>
                  </a:cubicBezTo>
                  <a:cubicBezTo>
                    <a:pt x="68" y="70"/>
                    <a:pt x="67" y="71"/>
                    <a:pt x="67" y="72"/>
                  </a:cubicBezTo>
                  <a:cubicBezTo>
                    <a:pt x="66" y="74"/>
                    <a:pt x="65" y="75"/>
                    <a:pt x="64" y="77"/>
                  </a:cubicBezTo>
                  <a:cubicBezTo>
                    <a:pt x="63" y="78"/>
                    <a:pt x="63" y="79"/>
                    <a:pt x="63" y="80"/>
                  </a:cubicBezTo>
                  <a:cubicBezTo>
                    <a:pt x="64" y="82"/>
                    <a:pt x="64" y="85"/>
                    <a:pt x="64" y="87"/>
                  </a:cubicBezTo>
                  <a:cubicBezTo>
                    <a:pt x="64" y="90"/>
                    <a:pt x="65" y="94"/>
                    <a:pt x="65" y="97"/>
                  </a:cubicBezTo>
                  <a:cubicBezTo>
                    <a:pt x="66" y="101"/>
                    <a:pt x="66" y="105"/>
                    <a:pt x="67" y="109"/>
                  </a:cubicBezTo>
                  <a:cubicBezTo>
                    <a:pt x="67" y="111"/>
                    <a:pt x="67" y="113"/>
                    <a:pt x="67" y="115"/>
                  </a:cubicBezTo>
                  <a:cubicBezTo>
                    <a:pt x="68" y="121"/>
                    <a:pt x="68" y="126"/>
                    <a:pt x="68" y="131"/>
                  </a:cubicBezTo>
                  <a:cubicBezTo>
                    <a:pt x="69" y="134"/>
                    <a:pt x="68" y="137"/>
                    <a:pt x="68" y="140"/>
                  </a:cubicBezTo>
                  <a:cubicBezTo>
                    <a:pt x="68" y="145"/>
                    <a:pt x="68" y="151"/>
                    <a:pt x="68" y="157"/>
                  </a:cubicBezTo>
                  <a:cubicBezTo>
                    <a:pt x="69" y="164"/>
                    <a:pt x="69" y="171"/>
                    <a:pt x="69" y="179"/>
                  </a:cubicBezTo>
                  <a:cubicBezTo>
                    <a:pt x="69" y="185"/>
                    <a:pt x="69" y="191"/>
                    <a:pt x="69" y="197"/>
                  </a:cubicBezTo>
                  <a:cubicBezTo>
                    <a:pt x="69" y="201"/>
                    <a:pt x="69" y="206"/>
                    <a:pt x="69" y="210"/>
                  </a:cubicBezTo>
                  <a:cubicBezTo>
                    <a:pt x="69" y="216"/>
                    <a:pt x="69" y="222"/>
                    <a:pt x="69" y="228"/>
                  </a:cubicBezTo>
                  <a:cubicBezTo>
                    <a:pt x="68" y="232"/>
                    <a:pt x="68" y="237"/>
                    <a:pt x="68" y="241"/>
                  </a:cubicBezTo>
                  <a:cubicBezTo>
                    <a:pt x="60" y="243"/>
                    <a:pt x="52" y="244"/>
                    <a:pt x="45" y="244"/>
                  </a:cubicBezTo>
                  <a:cubicBezTo>
                    <a:pt x="39" y="244"/>
                    <a:pt x="33" y="245"/>
                    <a:pt x="27" y="244"/>
                  </a:cubicBezTo>
                  <a:cubicBezTo>
                    <a:pt x="23" y="245"/>
                    <a:pt x="19" y="243"/>
                    <a:pt x="15" y="243"/>
                  </a:cubicBezTo>
                  <a:cubicBezTo>
                    <a:pt x="12" y="243"/>
                    <a:pt x="10" y="241"/>
                    <a:pt x="7" y="241"/>
                  </a:cubicBezTo>
                  <a:cubicBezTo>
                    <a:pt x="9" y="237"/>
                    <a:pt x="10" y="234"/>
                    <a:pt x="12" y="231"/>
                  </a:cubicBezTo>
                  <a:cubicBezTo>
                    <a:pt x="14" y="228"/>
                    <a:pt x="14" y="224"/>
                    <a:pt x="14" y="221"/>
                  </a:cubicBezTo>
                  <a:cubicBezTo>
                    <a:pt x="14" y="218"/>
                    <a:pt x="14" y="216"/>
                    <a:pt x="14" y="213"/>
                  </a:cubicBezTo>
                  <a:cubicBezTo>
                    <a:pt x="14" y="210"/>
                    <a:pt x="14" y="206"/>
                    <a:pt x="14" y="203"/>
                  </a:cubicBezTo>
                  <a:cubicBezTo>
                    <a:pt x="13" y="196"/>
                    <a:pt x="12" y="189"/>
                    <a:pt x="11" y="182"/>
                  </a:cubicBezTo>
                  <a:cubicBezTo>
                    <a:pt x="11" y="177"/>
                    <a:pt x="10" y="172"/>
                    <a:pt x="9" y="167"/>
                  </a:cubicBezTo>
                  <a:cubicBezTo>
                    <a:pt x="9" y="161"/>
                    <a:pt x="8" y="155"/>
                    <a:pt x="7" y="149"/>
                  </a:cubicBezTo>
                  <a:cubicBezTo>
                    <a:pt x="6" y="145"/>
                    <a:pt x="6" y="141"/>
                    <a:pt x="6" y="137"/>
                  </a:cubicBezTo>
                  <a:cubicBezTo>
                    <a:pt x="6" y="137"/>
                    <a:pt x="6" y="136"/>
                    <a:pt x="6" y="136"/>
                  </a:cubicBezTo>
                  <a:cubicBezTo>
                    <a:pt x="4" y="129"/>
                    <a:pt x="4" y="121"/>
                    <a:pt x="3" y="114"/>
                  </a:cubicBezTo>
                  <a:cubicBezTo>
                    <a:pt x="2" y="110"/>
                    <a:pt x="2" y="105"/>
                    <a:pt x="1" y="101"/>
                  </a:cubicBezTo>
                  <a:cubicBezTo>
                    <a:pt x="1" y="100"/>
                    <a:pt x="1" y="98"/>
                    <a:pt x="1" y="97"/>
                  </a:cubicBezTo>
                  <a:cubicBezTo>
                    <a:pt x="1" y="91"/>
                    <a:pt x="0" y="86"/>
                    <a:pt x="0" y="80"/>
                  </a:cubicBezTo>
                  <a:cubicBezTo>
                    <a:pt x="0" y="76"/>
                    <a:pt x="0" y="72"/>
                    <a:pt x="0" y="69"/>
                  </a:cubicBezTo>
                  <a:cubicBezTo>
                    <a:pt x="0" y="61"/>
                    <a:pt x="2" y="54"/>
                    <a:pt x="3" y="46"/>
                  </a:cubicBezTo>
                  <a:cubicBezTo>
                    <a:pt x="4" y="42"/>
                    <a:pt x="5" y="37"/>
                    <a:pt x="7" y="33"/>
                  </a:cubicBezTo>
                  <a:cubicBezTo>
                    <a:pt x="9" y="28"/>
                    <a:pt x="11" y="22"/>
                    <a:pt x="15" y="18"/>
                  </a:cubicBezTo>
                  <a:cubicBezTo>
                    <a:pt x="19" y="14"/>
                    <a:pt x="23" y="11"/>
                    <a:pt x="28" y="10"/>
                  </a:cubicBezTo>
                  <a:cubicBezTo>
                    <a:pt x="32" y="8"/>
                    <a:pt x="36" y="7"/>
                    <a:pt x="40" y="6"/>
                  </a:cubicBezTo>
                  <a:cubicBezTo>
                    <a:pt x="41" y="7"/>
                    <a:pt x="43" y="6"/>
                    <a:pt x="44" y="6"/>
                  </a:cubicBezTo>
                  <a:cubicBezTo>
                    <a:pt x="47" y="5"/>
                    <a:pt x="50" y="5"/>
                    <a:pt x="53" y="4"/>
                  </a:cubicBezTo>
                  <a:cubicBezTo>
                    <a:pt x="54" y="3"/>
                    <a:pt x="55" y="2"/>
                    <a:pt x="57" y="2"/>
                  </a:cubicBezTo>
                  <a:cubicBezTo>
                    <a:pt x="59" y="1"/>
                    <a:pt x="61" y="1"/>
                    <a:pt x="63" y="0"/>
                  </a:cubicBezTo>
                  <a:close/>
                </a:path>
              </a:pathLst>
            </a:custGeom>
            <a:grpFill/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1" name="Freeform 13"/>
            <p:cNvSpPr>
              <a:spLocks/>
            </p:cNvSpPr>
            <p:nvPr/>
          </p:nvSpPr>
          <p:spPr bwMode="auto">
            <a:xfrm>
              <a:off x="12697927" y="3284264"/>
              <a:ext cx="86391" cy="576105"/>
            </a:xfrm>
            <a:custGeom>
              <a:avLst/>
              <a:gdLst>
                <a:gd name="T0" fmla="*/ 1 w 47"/>
                <a:gd name="T1" fmla="*/ 1 h 312"/>
                <a:gd name="T2" fmla="*/ 46 w 47"/>
                <a:gd name="T3" fmla="*/ 1 h 312"/>
                <a:gd name="T4" fmla="*/ 45 w 47"/>
                <a:gd name="T5" fmla="*/ 12 h 312"/>
                <a:gd name="T6" fmla="*/ 45 w 47"/>
                <a:gd name="T7" fmla="*/ 27 h 312"/>
                <a:gd name="T8" fmla="*/ 45 w 47"/>
                <a:gd name="T9" fmla="*/ 37 h 312"/>
                <a:gd name="T10" fmla="*/ 45 w 47"/>
                <a:gd name="T11" fmla="*/ 57 h 312"/>
                <a:gd name="T12" fmla="*/ 44 w 47"/>
                <a:gd name="T13" fmla="*/ 73 h 312"/>
                <a:gd name="T14" fmla="*/ 43 w 47"/>
                <a:gd name="T15" fmla="*/ 85 h 312"/>
                <a:gd name="T16" fmla="*/ 42 w 47"/>
                <a:gd name="T17" fmla="*/ 97 h 312"/>
                <a:gd name="T18" fmla="*/ 41 w 47"/>
                <a:gd name="T19" fmla="*/ 106 h 312"/>
                <a:gd name="T20" fmla="*/ 41 w 47"/>
                <a:gd name="T21" fmla="*/ 129 h 312"/>
                <a:gd name="T22" fmla="*/ 41 w 47"/>
                <a:gd name="T23" fmla="*/ 157 h 312"/>
                <a:gd name="T24" fmla="*/ 41 w 47"/>
                <a:gd name="T25" fmla="*/ 158 h 312"/>
                <a:gd name="T26" fmla="*/ 42 w 47"/>
                <a:gd name="T27" fmla="*/ 179 h 312"/>
                <a:gd name="T28" fmla="*/ 42 w 47"/>
                <a:gd name="T29" fmla="*/ 189 h 312"/>
                <a:gd name="T30" fmla="*/ 43 w 47"/>
                <a:gd name="T31" fmla="*/ 194 h 312"/>
                <a:gd name="T32" fmla="*/ 42 w 47"/>
                <a:gd name="T33" fmla="*/ 205 h 312"/>
                <a:gd name="T34" fmla="*/ 42 w 47"/>
                <a:gd name="T35" fmla="*/ 214 h 312"/>
                <a:gd name="T36" fmla="*/ 42 w 47"/>
                <a:gd name="T37" fmla="*/ 224 h 312"/>
                <a:gd name="T38" fmla="*/ 43 w 47"/>
                <a:gd name="T39" fmla="*/ 237 h 312"/>
                <a:gd name="T40" fmla="*/ 42 w 47"/>
                <a:gd name="T41" fmla="*/ 254 h 312"/>
                <a:gd name="T42" fmla="*/ 43 w 47"/>
                <a:gd name="T43" fmla="*/ 265 h 312"/>
                <a:gd name="T44" fmla="*/ 43 w 47"/>
                <a:gd name="T45" fmla="*/ 275 h 312"/>
                <a:gd name="T46" fmla="*/ 42 w 47"/>
                <a:gd name="T47" fmla="*/ 292 h 312"/>
                <a:gd name="T48" fmla="*/ 42 w 47"/>
                <a:gd name="T49" fmla="*/ 294 h 312"/>
                <a:gd name="T50" fmla="*/ 42 w 47"/>
                <a:gd name="T51" fmla="*/ 298 h 312"/>
                <a:gd name="T52" fmla="*/ 43 w 47"/>
                <a:gd name="T53" fmla="*/ 301 h 312"/>
                <a:gd name="T54" fmla="*/ 42 w 47"/>
                <a:gd name="T55" fmla="*/ 311 h 312"/>
                <a:gd name="T56" fmla="*/ 5 w 47"/>
                <a:gd name="T57" fmla="*/ 312 h 312"/>
                <a:gd name="T58" fmla="*/ 4 w 47"/>
                <a:gd name="T59" fmla="*/ 304 h 312"/>
                <a:gd name="T60" fmla="*/ 3 w 47"/>
                <a:gd name="T61" fmla="*/ 292 h 312"/>
                <a:gd name="T62" fmla="*/ 3 w 47"/>
                <a:gd name="T63" fmla="*/ 282 h 312"/>
                <a:gd name="T64" fmla="*/ 3 w 47"/>
                <a:gd name="T65" fmla="*/ 281 h 312"/>
                <a:gd name="T66" fmla="*/ 2 w 47"/>
                <a:gd name="T67" fmla="*/ 267 h 312"/>
                <a:gd name="T68" fmla="*/ 2 w 47"/>
                <a:gd name="T69" fmla="*/ 257 h 312"/>
                <a:gd name="T70" fmla="*/ 3 w 47"/>
                <a:gd name="T71" fmla="*/ 245 h 312"/>
                <a:gd name="T72" fmla="*/ 3 w 47"/>
                <a:gd name="T73" fmla="*/ 243 h 312"/>
                <a:gd name="T74" fmla="*/ 3 w 47"/>
                <a:gd name="T75" fmla="*/ 238 h 312"/>
                <a:gd name="T76" fmla="*/ 3 w 47"/>
                <a:gd name="T77" fmla="*/ 218 h 312"/>
                <a:gd name="T78" fmla="*/ 3 w 47"/>
                <a:gd name="T79" fmla="*/ 213 h 312"/>
                <a:gd name="T80" fmla="*/ 3 w 47"/>
                <a:gd name="T81" fmla="*/ 212 h 312"/>
                <a:gd name="T82" fmla="*/ 2 w 47"/>
                <a:gd name="T83" fmla="*/ 200 h 312"/>
                <a:gd name="T84" fmla="*/ 1 w 47"/>
                <a:gd name="T85" fmla="*/ 182 h 312"/>
                <a:gd name="T86" fmla="*/ 1 w 47"/>
                <a:gd name="T87" fmla="*/ 174 h 312"/>
                <a:gd name="T88" fmla="*/ 1 w 47"/>
                <a:gd name="T89" fmla="*/ 172 h 312"/>
                <a:gd name="T90" fmla="*/ 1 w 47"/>
                <a:gd name="T91" fmla="*/ 156 h 312"/>
                <a:gd name="T92" fmla="*/ 1 w 47"/>
                <a:gd name="T93" fmla="*/ 141 h 312"/>
                <a:gd name="T94" fmla="*/ 1 w 47"/>
                <a:gd name="T95" fmla="*/ 123 h 312"/>
                <a:gd name="T96" fmla="*/ 1 w 47"/>
                <a:gd name="T97" fmla="*/ 112 h 312"/>
                <a:gd name="T98" fmla="*/ 2 w 47"/>
                <a:gd name="T99" fmla="*/ 108 h 312"/>
                <a:gd name="T100" fmla="*/ 2 w 47"/>
                <a:gd name="T101" fmla="*/ 97 h 312"/>
                <a:gd name="T102" fmla="*/ 2 w 47"/>
                <a:gd name="T103" fmla="*/ 92 h 312"/>
                <a:gd name="T104" fmla="*/ 2 w 47"/>
                <a:gd name="T105" fmla="*/ 69 h 312"/>
                <a:gd name="T106" fmla="*/ 2 w 47"/>
                <a:gd name="T107" fmla="*/ 55 h 312"/>
                <a:gd name="T108" fmla="*/ 2 w 47"/>
                <a:gd name="T109" fmla="*/ 46 h 312"/>
                <a:gd name="T110" fmla="*/ 2 w 47"/>
                <a:gd name="T111" fmla="*/ 44 h 312"/>
                <a:gd name="T112" fmla="*/ 2 w 47"/>
                <a:gd name="T113" fmla="*/ 40 h 312"/>
                <a:gd name="T114" fmla="*/ 1 w 47"/>
                <a:gd name="T115" fmla="*/ 21 h 312"/>
                <a:gd name="T116" fmla="*/ 1 w 47"/>
                <a:gd name="T117" fmla="*/ 14 h 312"/>
                <a:gd name="T118" fmla="*/ 1 w 47"/>
                <a:gd name="T119" fmla="*/ 13 h 312"/>
                <a:gd name="T120" fmla="*/ 1 w 47"/>
                <a:gd name="T121" fmla="*/ 1 h 3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47" h="312">
                  <a:moveTo>
                    <a:pt x="1" y="1"/>
                  </a:moveTo>
                  <a:cubicBezTo>
                    <a:pt x="16" y="1"/>
                    <a:pt x="31" y="0"/>
                    <a:pt x="46" y="1"/>
                  </a:cubicBezTo>
                  <a:cubicBezTo>
                    <a:pt x="47" y="5"/>
                    <a:pt x="45" y="8"/>
                    <a:pt x="45" y="12"/>
                  </a:cubicBezTo>
                  <a:cubicBezTo>
                    <a:pt x="45" y="17"/>
                    <a:pt x="45" y="22"/>
                    <a:pt x="45" y="27"/>
                  </a:cubicBezTo>
                  <a:cubicBezTo>
                    <a:pt x="45" y="31"/>
                    <a:pt x="45" y="34"/>
                    <a:pt x="45" y="37"/>
                  </a:cubicBezTo>
                  <a:cubicBezTo>
                    <a:pt x="45" y="44"/>
                    <a:pt x="46" y="50"/>
                    <a:pt x="45" y="57"/>
                  </a:cubicBezTo>
                  <a:cubicBezTo>
                    <a:pt x="45" y="62"/>
                    <a:pt x="44" y="67"/>
                    <a:pt x="44" y="73"/>
                  </a:cubicBezTo>
                  <a:cubicBezTo>
                    <a:pt x="43" y="77"/>
                    <a:pt x="43" y="81"/>
                    <a:pt x="43" y="85"/>
                  </a:cubicBezTo>
                  <a:cubicBezTo>
                    <a:pt x="42" y="89"/>
                    <a:pt x="42" y="93"/>
                    <a:pt x="42" y="97"/>
                  </a:cubicBezTo>
                  <a:cubicBezTo>
                    <a:pt x="42" y="100"/>
                    <a:pt x="41" y="103"/>
                    <a:pt x="41" y="106"/>
                  </a:cubicBezTo>
                  <a:cubicBezTo>
                    <a:pt x="41" y="113"/>
                    <a:pt x="41" y="121"/>
                    <a:pt x="41" y="129"/>
                  </a:cubicBezTo>
                  <a:cubicBezTo>
                    <a:pt x="41" y="138"/>
                    <a:pt x="41" y="148"/>
                    <a:pt x="41" y="157"/>
                  </a:cubicBezTo>
                  <a:cubicBezTo>
                    <a:pt x="41" y="157"/>
                    <a:pt x="41" y="158"/>
                    <a:pt x="41" y="158"/>
                  </a:cubicBezTo>
                  <a:cubicBezTo>
                    <a:pt x="41" y="165"/>
                    <a:pt x="42" y="172"/>
                    <a:pt x="42" y="179"/>
                  </a:cubicBezTo>
                  <a:cubicBezTo>
                    <a:pt x="42" y="182"/>
                    <a:pt x="42" y="186"/>
                    <a:pt x="42" y="189"/>
                  </a:cubicBezTo>
                  <a:cubicBezTo>
                    <a:pt x="42" y="190"/>
                    <a:pt x="43" y="192"/>
                    <a:pt x="43" y="194"/>
                  </a:cubicBezTo>
                  <a:cubicBezTo>
                    <a:pt x="43" y="197"/>
                    <a:pt x="42" y="201"/>
                    <a:pt x="42" y="205"/>
                  </a:cubicBezTo>
                  <a:cubicBezTo>
                    <a:pt x="43" y="208"/>
                    <a:pt x="42" y="211"/>
                    <a:pt x="42" y="214"/>
                  </a:cubicBezTo>
                  <a:cubicBezTo>
                    <a:pt x="43" y="217"/>
                    <a:pt x="42" y="221"/>
                    <a:pt x="42" y="224"/>
                  </a:cubicBezTo>
                  <a:cubicBezTo>
                    <a:pt x="42" y="228"/>
                    <a:pt x="43" y="232"/>
                    <a:pt x="43" y="237"/>
                  </a:cubicBezTo>
                  <a:cubicBezTo>
                    <a:pt x="43" y="242"/>
                    <a:pt x="42" y="248"/>
                    <a:pt x="42" y="254"/>
                  </a:cubicBezTo>
                  <a:cubicBezTo>
                    <a:pt x="42" y="258"/>
                    <a:pt x="43" y="262"/>
                    <a:pt x="43" y="265"/>
                  </a:cubicBezTo>
                  <a:cubicBezTo>
                    <a:pt x="43" y="269"/>
                    <a:pt x="43" y="272"/>
                    <a:pt x="43" y="275"/>
                  </a:cubicBezTo>
                  <a:cubicBezTo>
                    <a:pt x="43" y="280"/>
                    <a:pt x="42" y="286"/>
                    <a:pt x="42" y="292"/>
                  </a:cubicBezTo>
                  <a:cubicBezTo>
                    <a:pt x="42" y="292"/>
                    <a:pt x="42" y="293"/>
                    <a:pt x="42" y="294"/>
                  </a:cubicBezTo>
                  <a:cubicBezTo>
                    <a:pt x="40" y="295"/>
                    <a:pt x="41" y="297"/>
                    <a:pt x="42" y="298"/>
                  </a:cubicBezTo>
                  <a:cubicBezTo>
                    <a:pt x="42" y="299"/>
                    <a:pt x="43" y="300"/>
                    <a:pt x="43" y="301"/>
                  </a:cubicBezTo>
                  <a:cubicBezTo>
                    <a:pt x="42" y="304"/>
                    <a:pt x="42" y="307"/>
                    <a:pt x="42" y="311"/>
                  </a:cubicBezTo>
                  <a:cubicBezTo>
                    <a:pt x="29" y="312"/>
                    <a:pt x="17" y="311"/>
                    <a:pt x="5" y="312"/>
                  </a:cubicBezTo>
                  <a:cubicBezTo>
                    <a:pt x="4" y="309"/>
                    <a:pt x="3" y="307"/>
                    <a:pt x="4" y="304"/>
                  </a:cubicBezTo>
                  <a:cubicBezTo>
                    <a:pt x="4" y="300"/>
                    <a:pt x="3" y="296"/>
                    <a:pt x="3" y="292"/>
                  </a:cubicBezTo>
                  <a:cubicBezTo>
                    <a:pt x="3" y="289"/>
                    <a:pt x="3" y="285"/>
                    <a:pt x="3" y="282"/>
                  </a:cubicBezTo>
                  <a:cubicBezTo>
                    <a:pt x="3" y="282"/>
                    <a:pt x="3" y="281"/>
                    <a:pt x="3" y="281"/>
                  </a:cubicBezTo>
                  <a:cubicBezTo>
                    <a:pt x="2" y="277"/>
                    <a:pt x="2" y="272"/>
                    <a:pt x="2" y="267"/>
                  </a:cubicBezTo>
                  <a:cubicBezTo>
                    <a:pt x="3" y="264"/>
                    <a:pt x="2" y="260"/>
                    <a:pt x="2" y="257"/>
                  </a:cubicBezTo>
                  <a:cubicBezTo>
                    <a:pt x="3" y="253"/>
                    <a:pt x="3" y="249"/>
                    <a:pt x="3" y="245"/>
                  </a:cubicBezTo>
                  <a:cubicBezTo>
                    <a:pt x="3" y="244"/>
                    <a:pt x="4" y="244"/>
                    <a:pt x="3" y="243"/>
                  </a:cubicBezTo>
                  <a:cubicBezTo>
                    <a:pt x="2" y="242"/>
                    <a:pt x="3" y="240"/>
                    <a:pt x="3" y="238"/>
                  </a:cubicBezTo>
                  <a:cubicBezTo>
                    <a:pt x="3" y="231"/>
                    <a:pt x="3" y="225"/>
                    <a:pt x="3" y="218"/>
                  </a:cubicBezTo>
                  <a:cubicBezTo>
                    <a:pt x="3" y="216"/>
                    <a:pt x="3" y="215"/>
                    <a:pt x="3" y="213"/>
                  </a:cubicBezTo>
                  <a:cubicBezTo>
                    <a:pt x="3" y="212"/>
                    <a:pt x="3" y="212"/>
                    <a:pt x="3" y="212"/>
                  </a:cubicBezTo>
                  <a:cubicBezTo>
                    <a:pt x="1" y="208"/>
                    <a:pt x="2" y="204"/>
                    <a:pt x="2" y="200"/>
                  </a:cubicBezTo>
                  <a:cubicBezTo>
                    <a:pt x="1" y="194"/>
                    <a:pt x="1" y="188"/>
                    <a:pt x="1" y="182"/>
                  </a:cubicBezTo>
                  <a:cubicBezTo>
                    <a:pt x="1" y="179"/>
                    <a:pt x="1" y="177"/>
                    <a:pt x="1" y="174"/>
                  </a:cubicBezTo>
                  <a:cubicBezTo>
                    <a:pt x="1" y="173"/>
                    <a:pt x="1" y="172"/>
                    <a:pt x="1" y="172"/>
                  </a:cubicBezTo>
                  <a:cubicBezTo>
                    <a:pt x="1" y="166"/>
                    <a:pt x="1" y="161"/>
                    <a:pt x="1" y="156"/>
                  </a:cubicBezTo>
                  <a:cubicBezTo>
                    <a:pt x="1" y="151"/>
                    <a:pt x="1" y="146"/>
                    <a:pt x="1" y="141"/>
                  </a:cubicBezTo>
                  <a:cubicBezTo>
                    <a:pt x="0" y="135"/>
                    <a:pt x="2" y="129"/>
                    <a:pt x="1" y="123"/>
                  </a:cubicBezTo>
                  <a:cubicBezTo>
                    <a:pt x="1" y="120"/>
                    <a:pt x="1" y="116"/>
                    <a:pt x="1" y="112"/>
                  </a:cubicBezTo>
                  <a:cubicBezTo>
                    <a:pt x="1" y="111"/>
                    <a:pt x="2" y="109"/>
                    <a:pt x="2" y="108"/>
                  </a:cubicBezTo>
                  <a:cubicBezTo>
                    <a:pt x="2" y="105"/>
                    <a:pt x="2" y="101"/>
                    <a:pt x="2" y="97"/>
                  </a:cubicBezTo>
                  <a:cubicBezTo>
                    <a:pt x="2" y="96"/>
                    <a:pt x="3" y="94"/>
                    <a:pt x="2" y="92"/>
                  </a:cubicBezTo>
                  <a:cubicBezTo>
                    <a:pt x="2" y="85"/>
                    <a:pt x="3" y="77"/>
                    <a:pt x="2" y="69"/>
                  </a:cubicBezTo>
                  <a:cubicBezTo>
                    <a:pt x="2" y="64"/>
                    <a:pt x="2" y="60"/>
                    <a:pt x="2" y="55"/>
                  </a:cubicBezTo>
                  <a:cubicBezTo>
                    <a:pt x="2" y="52"/>
                    <a:pt x="2" y="49"/>
                    <a:pt x="2" y="46"/>
                  </a:cubicBezTo>
                  <a:cubicBezTo>
                    <a:pt x="1" y="46"/>
                    <a:pt x="1" y="45"/>
                    <a:pt x="2" y="44"/>
                  </a:cubicBezTo>
                  <a:cubicBezTo>
                    <a:pt x="3" y="43"/>
                    <a:pt x="2" y="42"/>
                    <a:pt x="2" y="40"/>
                  </a:cubicBezTo>
                  <a:cubicBezTo>
                    <a:pt x="1" y="34"/>
                    <a:pt x="1" y="27"/>
                    <a:pt x="1" y="21"/>
                  </a:cubicBezTo>
                  <a:cubicBezTo>
                    <a:pt x="1" y="18"/>
                    <a:pt x="1" y="16"/>
                    <a:pt x="1" y="14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3" y="9"/>
                    <a:pt x="2" y="5"/>
                    <a:pt x="1" y="1"/>
                  </a:cubicBezTo>
                  <a:close/>
                </a:path>
              </a:pathLst>
            </a:custGeom>
            <a:grpFill/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2" name="Freeform 14"/>
            <p:cNvSpPr>
              <a:spLocks/>
            </p:cNvSpPr>
            <p:nvPr/>
          </p:nvSpPr>
          <p:spPr bwMode="auto">
            <a:xfrm>
              <a:off x="13612563" y="3293305"/>
              <a:ext cx="80866" cy="572589"/>
            </a:xfrm>
            <a:custGeom>
              <a:avLst/>
              <a:gdLst>
                <a:gd name="T0" fmla="*/ 41 w 44"/>
                <a:gd name="T1" fmla="*/ 308 h 310"/>
                <a:gd name="T2" fmla="*/ 15 w 44"/>
                <a:gd name="T3" fmla="*/ 309 h 310"/>
                <a:gd name="T4" fmla="*/ 2 w 44"/>
                <a:gd name="T5" fmla="*/ 308 h 310"/>
                <a:gd name="T6" fmla="*/ 1 w 44"/>
                <a:gd name="T7" fmla="*/ 302 h 310"/>
                <a:gd name="T8" fmla="*/ 1 w 44"/>
                <a:gd name="T9" fmla="*/ 284 h 310"/>
                <a:gd name="T10" fmla="*/ 1 w 44"/>
                <a:gd name="T11" fmla="*/ 282 h 310"/>
                <a:gd name="T12" fmla="*/ 1 w 44"/>
                <a:gd name="T13" fmla="*/ 269 h 310"/>
                <a:gd name="T14" fmla="*/ 1 w 44"/>
                <a:gd name="T15" fmla="*/ 264 h 310"/>
                <a:gd name="T16" fmla="*/ 1 w 44"/>
                <a:gd name="T17" fmla="*/ 263 h 310"/>
                <a:gd name="T18" fmla="*/ 1 w 44"/>
                <a:gd name="T19" fmla="*/ 250 h 310"/>
                <a:gd name="T20" fmla="*/ 1 w 44"/>
                <a:gd name="T21" fmla="*/ 238 h 310"/>
                <a:gd name="T22" fmla="*/ 0 w 44"/>
                <a:gd name="T23" fmla="*/ 232 h 310"/>
                <a:gd name="T24" fmla="*/ 0 w 44"/>
                <a:gd name="T25" fmla="*/ 225 h 310"/>
                <a:gd name="T26" fmla="*/ 0 w 44"/>
                <a:gd name="T27" fmla="*/ 213 h 310"/>
                <a:gd name="T28" fmla="*/ 0 w 44"/>
                <a:gd name="T29" fmla="*/ 212 h 310"/>
                <a:gd name="T30" fmla="*/ 0 w 44"/>
                <a:gd name="T31" fmla="*/ 200 h 310"/>
                <a:gd name="T32" fmla="*/ 0 w 44"/>
                <a:gd name="T33" fmla="*/ 185 h 310"/>
                <a:gd name="T34" fmla="*/ 0 w 44"/>
                <a:gd name="T35" fmla="*/ 178 h 310"/>
                <a:gd name="T36" fmla="*/ 0 w 44"/>
                <a:gd name="T37" fmla="*/ 172 h 310"/>
                <a:gd name="T38" fmla="*/ 1 w 44"/>
                <a:gd name="T39" fmla="*/ 164 h 310"/>
                <a:gd name="T40" fmla="*/ 2 w 44"/>
                <a:gd name="T41" fmla="*/ 152 h 310"/>
                <a:gd name="T42" fmla="*/ 2 w 44"/>
                <a:gd name="T43" fmla="*/ 128 h 310"/>
                <a:gd name="T44" fmla="*/ 3 w 44"/>
                <a:gd name="T45" fmla="*/ 115 h 310"/>
                <a:gd name="T46" fmla="*/ 2 w 44"/>
                <a:gd name="T47" fmla="*/ 104 h 310"/>
                <a:gd name="T48" fmla="*/ 3 w 44"/>
                <a:gd name="T49" fmla="*/ 102 h 310"/>
                <a:gd name="T50" fmla="*/ 2 w 44"/>
                <a:gd name="T51" fmla="*/ 96 h 310"/>
                <a:gd name="T52" fmla="*/ 2 w 44"/>
                <a:gd name="T53" fmla="*/ 90 h 310"/>
                <a:gd name="T54" fmla="*/ 3 w 44"/>
                <a:gd name="T55" fmla="*/ 78 h 310"/>
                <a:gd name="T56" fmla="*/ 3 w 44"/>
                <a:gd name="T57" fmla="*/ 63 h 310"/>
                <a:gd name="T58" fmla="*/ 3 w 44"/>
                <a:gd name="T59" fmla="*/ 53 h 310"/>
                <a:gd name="T60" fmla="*/ 4 w 44"/>
                <a:gd name="T61" fmla="*/ 38 h 310"/>
                <a:gd name="T62" fmla="*/ 4 w 44"/>
                <a:gd name="T63" fmla="*/ 36 h 310"/>
                <a:gd name="T64" fmla="*/ 3 w 44"/>
                <a:gd name="T65" fmla="*/ 30 h 310"/>
                <a:gd name="T66" fmla="*/ 4 w 44"/>
                <a:gd name="T67" fmla="*/ 19 h 310"/>
                <a:gd name="T68" fmla="*/ 5 w 44"/>
                <a:gd name="T69" fmla="*/ 8 h 310"/>
                <a:gd name="T70" fmla="*/ 5 w 44"/>
                <a:gd name="T71" fmla="*/ 4 h 310"/>
                <a:gd name="T72" fmla="*/ 5 w 44"/>
                <a:gd name="T73" fmla="*/ 0 h 310"/>
                <a:gd name="T74" fmla="*/ 7 w 44"/>
                <a:gd name="T75" fmla="*/ 0 h 310"/>
                <a:gd name="T76" fmla="*/ 33 w 44"/>
                <a:gd name="T77" fmla="*/ 0 h 310"/>
                <a:gd name="T78" fmla="*/ 43 w 44"/>
                <a:gd name="T79" fmla="*/ 0 h 310"/>
                <a:gd name="T80" fmla="*/ 43 w 44"/>
                <a:gd name="T81" fmla="*/ 14 h 310"/>
                <a:gd name="T82" fmla="*/ 43 w 44"/>
                <a:gd name="T83" fmla="*/ 21 h 310"/>
                <a:gd name="T84" fmla="*/ 43 w 44"/>
                <a:gd name="T85" fmla="*/ 36 h 310"/>
                <a:gd name="T86" fmla="*/ 42 w 44"/>
                <a:gd name="T87" fmla="*/ 52 h 310"/>
                <a:gd name="T88" fmla="*/ 42 w 44"/>
                <a:gd name="T89" fmla="*/ 61 h 310"/>
                <a:gd name="T90" fmla="*/ 41 w 44"/>
                <a:gd name="T91" fmla="*/ 85 h 310"/>
                <a:gd name="T92" fmla="*/ 42 w 44"/>
                <a:gd name="T93" fmla="*/ 108 h 310"/>
                <a:gd name="T94" fmla="*/ 43 w 44"/>
                <a:gd name="T95" fmla="*/ 127 h 310"/>
                <a:gd name="T96" fmla="*/ 43 w 44"/>
                <a:gd name="T97" fmla="*/ 132 h 310"/>
                <a:gd name="T98" fmla="*/ 43 w 44"/>
                <a:gd name="T99" fmla="*/ 159 h 310"/>
                <a:gd name="T100" fmla="*/ 44 w 44"/>
                <a:gd name="T101" fmla="*/ 169 h 310"/>
                <a:gd name="T102" fmla="*/ 44 w 44"/>
                <a:gd name="T103" fmla="*/ 178 h 310"/>
                <a:gd name="T104" fmla="*/ 44 w 44"/>
                <a:gd name="T105" fmla="*/ 197 h 310"/>
                <a:gd name="T106" fmla="*/ 44 w 44"/>
                <a:gd name="T107" fmla="*/ 213 h 310"/>
                <a:gd name="T108" fmla="*/ 43 w 44"/>
                <a:gd name="T109" fmla="*/ 234 h 310"/>
                <a:gd name="T110" fmla="*/ 43 w 44"/>
                <a:gd name="T111" fmla="*/ 238 h 310"/>
                <a:gd name="T112" fmla="*/ 43 w 44"/>
                <a:gd name="T113" fmla="*/ 249 h 310"/>
                <a:gd name="T114" fmla="*/ 43 w 44"/>
                <a:gd name="T115" fmla="*/ 256 h 310"/>
                <a:gd name="T116" fmla="*/ 42 w 44"/>
                <a:gd name="T117" fmla="*/ 281 h 310"/>
                <a:gd name="T118" fmla="*/ 42 w 44"/>
                <a:gd name="T119" fmla="*/ 283 h 310"/>
                <a:gd name="T120" fmla="*/ 42 w 44"/>
                <a:gd name="T121" fmla="*/ 292 h 310"/>
                <a:gd name="T122" fmla="*/ 41 w 44"/>
                <a:gd name="T123" fmla="*/ 308 h 3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44" h="310">
                  <a:moveTo>
                    <a:pt x="41" y="308"/>
                  </a:moveTo>
                  <a:cubicBezTo>
                    <a:pt x="32" y="309"/>
                    <a:pt x="24" y="310"/>
                    <a:pt x="15" y="309"/>
                  </a:cubicBezTo>
                  <a:cubicBezTo>
                    <a:pt x="11" y="309"/>
                    <a:pt x="6" y="308"/>
                    <a:pt x="2" y="308"/>
                  </a:cubicBezTo>
                  <a:cubicBezTo>
                    <a:pt x="2" y="306"/>
                    <a:pt x="1" y="304"/>
                    <a:pt x="1" y="302"/>
                  </a:cubicBezTo>
                  <a:cubicBezTo>
                    <a:pt x="1" y="296"/>
                    <a:pt x="1" y="290"/>
                    <a:pt x="1" y="284"/>
                  </a:cubicBezTo>
                  <a:cubicBezTo>
                    <a:pt x="1" y="284"/>
                    <a:pt x="1" y="283"/>
                    <a:pt x="1" y="282"/>
                  </a:cubicBezTo>
                  <a:cubicBezTo>
                    <a:pt x="3" y="278"/>
                    <a:pt x="1" y="273"/>
                    <a:pt x="1" y="269"/>
                  </a:cubicBezTo>
                  <a:cubicBezTo>
                    <a:pt x="0" y="267"/>
                    <a:pt x="1" y="265"/>
                    <a:pt x="1" y="264"/>
                  </a:cubicBezTo>
                  <a:cubicBezTo>
                    <a:pt x="1" y="264"/>
                    <a:pt x="1" y="263"/>
                    <a:pt x="1" y="263"/>
                  </a:cubicBezTo>
                  <a:cubicBezTo>
                    <a:pt x="0" y="259"/>
                    <a:pt x="1" y="255"/>
                    <a:pt x="1" y="250"/>
                  </a:cubicBezTo>
                  <a:cubicBezTo>
                    <a:pt x="0" y="246"/>
                    <a:pt x="1" y="242"/>
                    <a:pt x="1" y="238"/>
                  </a:cubicBezTo>
                  <a:cubicBezTo>
                    <a:pt x="1" y="236"/>
                    <a:pt x="0" y="234"/>
                    <a:pt x="0" y="232"/>
                  </a:cubicBezTo>
                  <a:cubicBezTo>
                    <a:pt x="0" y="230"/>
                    <a:pt x="0" y="227"/>
                    <a:pt x="0" y="225"/>
                  </a:cubicBezTo>
                  <a:cubicBezTo>
                    <a:pt x="1" y="221"/>
                    <a:pt x="1" y="217"/>
                    <a:pt x="0" y="213"/>
                  </a:cubicBezTo>
                  <a:cubicBezTo>
                    <a:pt x="0" y="213"/>
                    <a:pt x="0" y="213"/>
                    <a:pt x="0" y="212"/>
                  </a:cubicBezTo>
                  <a:cubicBezTo>
                    <a:pt x="2" y="208"/>
                    <a:pt x="1" y="204"/>
                    <a:pt x="0" y="200"/>
                  </a:cubicBezTo>
                  <a:cubicBezTo>
                    <a:pt x="0" y="195"/>
                    <a:pt x="0" y="190"/>
                    <a:pt x="0" y="185"/>
                  </a:cubicBezTo>
                  <a:cubicBezTo>
                    <a:pt x="0" y="183"/>
                    <a:pt x="0" y="181"/>
                    <a:pt x="0" y="178"/>
                  </a:cubicBezTo>
                  <a:cubicBezTo>
                    <a:pt x="0" y="176"/>
                    <a:pt x="0" y="174"/>
                    <a:pt x="0" y="172"/>
                  </a:cubicBezTo>
                  <a:cubicBezTo>
                    <a:pt x="1" y="169"/>
                    <a:pt x="1" y="167"/>
                    <a:pt x="1" y="164"/>
                  </a:cubicBezTo>
                  <a:cubicBezTo>
                    <a:pt x="1" y="160"/>
                    <a:pt x="1" y="156"/>
                    <a:pt x="2" y="152"/>
                  </a:cubicBezTo>
                  <a:cubicBezTo>
                    <a:pt x="2" y="144"/>
                    <a:pt x="2" y="136"/>
                    <a:pt x="2" y="128"/>
                  </a:cubicBezTo>
                  <a:cubicBezTo>
                    <a:pt x="3" y="124"/>
                    <a:pt x="3" y="119"/>
                    <a:pt x="3" y="115"/>
                  </a:cubicBezTo>
                  <a:cubicBezTo>
                    <a:pt x="3" y="111"/>
                    <a:pt x="3" y="107"/>
                    <a:pt x="2" y="104"/>
                  </a:cubicBezTo>
                  <a:cubicBezTo>
                    <a:pt x="2" y="103"/>
                    <a:pt x="3" y="103"/>
                    <a:pt x="3" y="102"/>
                  </a:cubicBezTo>
                  <a:cubicBezTo>
                    <a:pt x="3" y="100"/>
                    <a:pt x="3" y="98"/>
                    <a:pt x="2" y="96"/>
                  </a:cubicBezTo>
                  <a:cubicBezTo>
                    <a:pt x="2" y="94"/>
                    <a:pt x="2" y="92"/>
                    <a:pt x="2" y="90"/>
                  </a:cubicBezTo>
                  <a:cubicBezTo>
                    <a:pt x="3" y="86"/>
                    <a:pt x="2" y="82"/>
                    <a:pt x="3" y="78"/>
                  </a:cubicBezTo>
                  <a:cubicBezTo>
                    <a:pt x="3" y="73"/>
                    <a:pt x="2" y="68"/>
                    <a:pt x="3" y="63"/>
                  </a:cubicBezTo>
                  <a:cubicBezTo>
                    <a:pt x="3" y="60"/>
                    <a:pt x="3" y="56"/>
                    <a:pt x="3" y="53"/>
                  </a:cubicBezTo>
                  <a:cubicBezTo>
                    <a:pt x="3" y="48"/>
                    <a:pt x="3" y="43"/>
                    <a:pt x="4" y="38"/>
                  </a:cubicBezTo>
                  <a:cubicBezTo>
                    <a:pt x="4" y="37"/>
                    <a:pt x="4" y="36"/>
                    <a:pt x="4" y="36"/>
                  </a:cubicBezTo>
                  <a:cubicBezTo>
                    <a:pt x="3" y="34"/>
                    <a:pt x="3" y="32"/>
                    <a:pt x="3" y="30"/>
                  </a:cubicBezTo>
                  <a:cubicBezTo>
                    <a:pt x="4" y="26"/>
                    <a:pt x="4" y="22"/>
                    <a:pt x="4" y="19"/>
                  </a:cubicBezTo>
                  <a:cubicBezTo>
                    <a:pt x="4" y="15"/>
                    <a:pt x="5" y="11"/>
                    <a:pt x="5" y="8"/>
                  </a:cubicBezTo>
                  <a:cubicBezTo>
                    <a:pt x="5" y="6"/>
                    <a:pt x="5" y="5"/>
                    <a:pt x="5" y="4"/>
                  </a:cubicBezTo>
                  <a:cubicBezTo>
                    <a:pt x="5" y="3"/>
                    <a:pt x="5" y="2"/>
                    <a:pt x="5" y="0"/>
                  </a:cubicBezTo>
                  <a:cubicBezTo>
                    <a:pt x="6" y="0"/>
                    <a:pt x="6" y="0"/>
                    <a:pt x="7" y="0"/>
                  </a:cubicBezTo>
                  <a:cubicBezTo>
                    <a:pt x="16" y="0"/>
                    <a:pt x="25" y="0"/>
                    <a:pt x="33" y="0"/>
                  </a:cubicBezTo>
                  <a:cubicBezTo>
                    <a:pt x="37" y="0"/>
                    <a:pt x="40" y="0"/>
                    <a:pt x="43" y="0"/>
                  </a:cubicBezTo>
                  <a:cubicBezTo>
                    <a:pt x="43" y="5"/>
                    <a:pt x="43" y="10"/>
                    <a:pt x="43" y="14"/>
                  </a:cubicBezTo>
                  <a:cubicBezTo>
                    <a:pt x="43" y="16"/>
                    <a:pt x="43" y="19"/>
                    <a:pt x="43" y="21"/>
                  </a:cubicBezTo>
                  <a:cubicBezTo>
                    <a:pt x="44" y="26"/>
                    <a:pt x="43" y="31"/>
                    <a:pt x="43" y="36"/>
                  </a:cubicBezTo>
                  <a:cubicBezTo>
                    <a:pt x="42" y="41"/>
                    <a:pt x="42" y="46"/>
                    <a:pt x="42" y="52"/>
                  </a:cubicBezTo>
                  <a:cubicBezTo>
                    <a:pt x="42" y="55"/>
                    <a:pt x="42" y="58"/>
                    <a:pt x="42" y="61"/>
                  </a:cubicBezTo>
                  <a:cubicBezTo>
                    <a:pt x="41" y="69"/>
                    <a:pt x="41" y="77"/>
                    <a:pt x="41" y="85"/>
                  </a:cubicBezTo>
                  <a:cubicBezTo>
                    <a:pt x="41" y="93"/>
                    <a:pt x="42" y="100"/>
                    <a:pt x="42" y="108"/>
                  </a:cubicBezTo>
                  <a:cubicBezTo>
                    <a:pt x="42" y="114"/>
                    <a:pt x="42" y="120"/>
                    <a:pt x="43" y="127"/>
                  </a:cubicBezTo>
                  <a:cubicBezTo>
                    <a:pt x="43" y="129"/>
                    <a:pt x="43" y="130"/>
                    <a:pt x="43" y="132"/>
                  </a:cubicBezTo>
                  <a:cubicBezTo>
                    <a:pt x="43" y="141"/>
                    <a:pt x="43" y="150"/>
                    <a:pt x="43" y="159"/>
                  </a:cubicBezTo>
                  <a:cubicBezTo>
                    <a:pt x="44" y="162"/>
                    <a:pt x="44" y="166"/>
                    <a:pt x="44" y="169"/>
                  </a:cubicBezTo>
                  <a:cubicBezTo>
                    <a:pt x="44" y="172"/>
                    <a:pt x="44" y="175"/>
                    <a:pt x="44" y="178"/>
                  </a:cubicBezTo>
                  <a:cubicBezTo>
                    <a:pt x="44" y="185"/>
                    <a:pt x="44" y="191"/>
                    <a:pt x="44" y="197"/>
                  </a:cubicBezTo>
                  <a:cubicBezTo>
                    <a:pt x="44" y="202"/>
                    <a:pt x="44" y="208"/>
                    <a:pt x="44" y="213"/>
                  </a:cubicBezTo>
                  <a:cubicBezTo>
                    <a:pt x="43" y="220"/>
                    <a:pt x="44" y="227"/>
                    <a:pt x="43" y="234"/>
                  </a:cubicBezTo>
                  <a:cubicBezTo>
                    <a:pt x="43" y="235"/>
                    <a:pt x="43" y="237"/>
                    <a:pt x="43" y="238"/>
                  </a:cubicBezTo>
                  <a:cubicBezTo>
                    <a:pt x="43" y="242"/>
                    <a:pt x="43" y="245"/>
                    <a:pt x="43" y="249"/>
                  </a:cubicBezTo>
                  <a:cubicBezTo>
                    <a:pt x="43" y="251"/>
                    <a:pt x="43" y="254"/>
                    <a:pt x="43" y="256"/>
                  </a:cubicBezTo>
                  <a:cubicBezTo>
                    <a:pt x="43" y="264"/>
                    <a:pt x="43" y="273"/>
                    <a:pt x="42" y="281"/>
                  </a:cubicBezTo>
                  <a:cubicBezTo>
                    <a:pt x="42" y="282"/>
                    <a:pt x="42" y="283"/>
                    <a:pt x="42" y="283"/>
                  </a:cubicBezTo>
                  <a:cubicBezTo>
                    <a:pt x="42" y="286"/>
                    <a:pt x="42" y="289"/>
                    <a:pt x="42" y="292"/>
                  </a:cubicBezTo>
                  <a:cubicBezTo>
                    <a:pt x="42" y="297"/>
                    <a:pt x="42" y="302"/>
                    <a:pt x="41" y="308"/>
                  </a:cubicBezTo>
                  <a:close/>
                </a:path>
              </a:pathLst>
            </a:custGeom>
            <a:grpFill/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3" name="Freeform 15"/>
            <p:cNvSpPr>
              <a:spLocks noEditPoints="1"/>
            </p:cNvSpPr>
            <p:nvPr/>
          </p:nvSpPr>
          <p:spPr bwMode="auto">
            <a:xfrm>
              <a:off x="13997804" y="2580583"/>
              <a:ext cx="252642" cy="332503"/>
            </a:xfrm>
            <a:custGeom>
              <a:avLst/>
              <a:gdLst>
                <a:gd name="T0" fmla="*/ 74 w 137"/>
                <a:gd name="T1" fmla="*/ 118 h 180"/>
                <a:gd name="T2" fmla="*/ 83 w 137"/>
                <a:gd name="T3" fmla="*/ 114 h 180"/>
                <a:gd name="T4" fmla="*/ 80 w 137"/>
                <a:gd name="T5" fmla="*/ 110 h 180"/>
                <a:gd name="T6" fmla="*/ 68 w 137"/>
                <a:gd name="T7" fmla="*/ 115 h 180"/>
                <a:gd name="T8" fmla="*/ 32 w 137"/>
                <a:gd name="T9" fmla="*/ 119 h 180"/>
                <a:gd name="T10" fmla="*/ 28 w 137"/>
                <a:gd name="T11" fmla="*/ 113 h 180"/>
                <a:gd name="T12" fmla="*/ 27 w 137"/>
                <a:gd name="T13" fmla="*/ 102 h 180"/>
                <a:gd name="T14" fmla="*/ 22 w 137"/>
                <a:gd name="T15" fmla="*/ 93 h 180"/>
                <a:gd name="T16" fmla="*/ 27 w 137"/>
                <a:gd name="T17" fmla="*/ 89 h 180"/>
                <a:gd name="T18" fmla="*/ 23 w 137"/>
                <a:gd name="T19" fmla="*/ 83 h 180"/>
                <a:gd name="T20" fmla="*/ 10 w 137"/>
                <a:gd name="T21" fmla="*/ 67 h 180"/>
                <a:gd name="T22" fmla="*/ 1 w 137"/>
                <a:gd name="T23" fmla="*/ 57 h 180"/>
                <a:gd name="T24" fmla="*/ 7 w 137"/>
                <a:gd name="T25" fmla="*/ 46 h 180"/>
                <a:gd name="T26" fmla="*/ 14 w 137"/>
                <a:gd name="T27" fmla="*/ 21 h 180"/>
                <a:gd name="T28" fmla="*/ 16 w 137"/>
                <a:gd name="T29" fmla="*/ 9 h 180"/>
                <a:gd name="T30" fmla="*/ 21 w 137"/>
                <a:gd name="T31" fmla="*/ 3 h 180"/>
                <a:gd name="T32" fmla="*/ 25 w 137"/>
                <a:gd name="T33" fmla="*/ 16 h 180"/>
                <a:gd name="T34" fmla="*/ 36 w 137"/>
                <a:gd name="T35" fmla="*/ 21 h 180"/>
                <a:gd name="T36" fmla="*/ 47 w 137"/>
                <a:gd name="T37" fmla="*/ 19 h 180"/>
                <a:gd name="T38" fmla="*/ 59 w 137"/>
                <a:gd name="T39" fmla="*/ 6 h 180"/>
                <a:gd name="T40" fmla="*/ 58 w 137"/>
                <a:gd name="T41" fmla="*/ 25 h 180"/>
                <a:gd name="T42" fmla="*/ 63 w 137"/>
                <a:gd name="T43" fmla="*/ 29 h 180"/>
                <a:gd name="T44" fmla="*/ 76 w 137"/>
                <a:gd name="T45" fmla="*/ 16 h 180"/>
                <a:gd name="T46" fmla="*/ 71 w 137"/>
                <a:gd name="T47" fmla="*/ 30 h 180"/>
                <a:gd name="T48" fmla="*/ 74 w 137"/>
                <a:gd name="T49" fmla="*/ 39 h 180"/>
                <a:gd name="T50" fmla="*/ 78 w 137"/>
                <a:gd name="T51" fmla="*/ 36 h 180"/>
                <a:gd name="T52" fmla="*/ 88 w 137"/>
                <a:gd name="T53" fmla="*/ 34 h 180"/>
                <a:gd name="T54" fmla="*/ 96 w 137"/>
                <a:gd name="T55" fmla="*/ 33 h 180"/>
                <a:gd name="T56" fmla="*/ 100 w 137"/>
                <a:gd name="T57" fmla="*/ 44 h 180"/>
                <a:gd name="T58" fmla="*/ 94 w 137"/>
                <a:gd name="T59" fmla="*/ 62 h 180"/>
                <a:gd name="T60" fmla="*/ 86 w 137"/>
                <a:gd name="T61" fmla="*/ 62 h 180"/>
                <a:gd name="T62" fmla="*/ 100 w 137"/>
                <a:gd name="T63" fmla="*/ 70 h 180"/>
                <a:gd name="T64" fmla="*/ 120 w 137"/>
                <a:gd name="T65" fmla="*/ 96 h 180"/>
                <a:gd name="T66" fmla="*/ 132 w 137"/>
                <a:gd name="T67" fmla="*/ 106 h 180"/>
                <a:gd name="T68" fmla="*/ 132 w 137"/>
                <a:gd name="T69" fmla="*/ 113 h 180"/>
                <a:gd name="T70" fmla="*/ 136 w 137"/>
                <a:gd name="T71" fmla="*/ 140 h 180"/>
                <a:gd name="T72" fmla="*/ 122 w 137"/>
                <a:gd name="T73" fmla="*/ 153 h 180"/>
                <a:gd name="T74" fmla="*/ 101 w 137"/>
                <a:gd name="T75" fmla="*/ 169 h 180"/>
                <a:gd name="T76" fmla="*/ 80 w 137"/>
                <a:gd name="T77" fmla="*/ 179 h 180"/>
                <a:gd name="T78" fmla="*/ 23 w 137"/>
                <a:gd name="T79" fmla="*/ 26 h 180"/>
                <a:gd name="T80" fmla="*/ 26 w 137"/>
                <a:gd name="T81" fmla="*/ 29 h 180"/>
                <a:gd name="T82" fmla="*/ 27 w 137"/>
                <a:gd name="T83" fmla="*/ 36 h 180"/>
                <a:gd name="T84" fmla="*/ 30 w 137"/>
                <a:gd name="T85" fmla="*/ 45 h 180"/>
                <a:gd name="T86" fmla="*/ 46 w 137"/>
                <a:gd name="T87" fmla="*/ 39 h 180"/>
                <a:gd name="T88" fmla="*/ 48 w 137"/>
                <a:gd name="T89" fmla="*/ 34 h 180"/>
                <a:gd name="T90" fmla="*/ 34 w 137"/>
                <a:gd name="T91" fmla="*/ 30 h 180"/>
                <a:gd name="T92" fmla="*/ 30 w 137"/>
                <a:gd name="T93" fmla="*/ 26 h 180"/>
                <a:gd name="T94" fmla="*/ 23 w 137"/>
                <a:gd name="T95" fmla="*/ 26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137" h="180">
                  <a:moveTo>
                    <a:pt x="76" y="180"/>
                  </a:moveTo>
                  <a:cubicBezTo>
                    <a:pt x="79" y="159"/>
                    <a:pt x="80" y="139"/>
                    <a:pt x="74" y="118"/>
                  </a:cubicBezTo>
                  <a:cubicBezTo>
                    <a:pt x="76" y="117"/>
                    <a:pt x="78" y="116"/>
                    <a:pt x="81" y="115"/>
                  </a:cubicBezTo>
                  <a:cubicBezTo>
                    <a:pt x="81" y="115"/>
                    <a:pt x="82" y="115"/>
                    <a:pt x="83" y="114"/>
                  </a:cubicBezTo>
                  <a:cubicBezTo>
                    <a:pt x="84" y="113"/>
                    <a:pt x="85" y="112"/>
                    <a:pt x="84" y="111"/>
                  </a:cubicBezTo>
                  <a:cubicBezTo>
                    <a:pt x="83" y="110"/>
                    <a:pt x="82" y="109"/>
                    <a:pt x="80" y="110"/>
                  </a:cubicBezTo>
                  <a:cubicBezTo>
                    <a:pt x="79" y="110"/>
                    <a:pt x="78" y="111"/>
                    <a:pt x="77" y="111"/>
                  </a:cubicBezTo>
                  <a:cubicBezTo>
                    <a:pt x="74" y="113"/>
                    <a:pt x="71" y="114"/>
                    <a:pt x="68" y="115"/>
                  </a:cubicBezTo>
                  <a:cubicBezTo>
                    <a:pt x="61" y="116"/>
                    <a:pt x="54" y="118"/>
                    <a:pt x="47" y="119"/>
                  </a:cubicBezTo>
                  <a:cubicBezTo>
                    <a:pt x="42" y="121"/>
                    <a:pt x="37" y="120"/>
                    <a:pt x="32" y="119"/>
                  </a:cubicBezTo>
                  <a:cubicBezTo>
                    <a:pt x="31" y="119"/>
                    <a:pt x="30" y="118"/>
                    <a:pt x="30" y="117"/>
                  </a:cubicBezTo>
                  <a:cubicBezTo>
                    <a:pt x="29" y="116"/>
                    <a:pt x="28" y="114"/>
                    <a:pt x="28" y="113"/>
                  </a:cubicBezTo>
                  <a:cubicBezTo>
                    <a:pt x="27" y="111"/>
                    <a:pt x="27" y="109"/>
                    <a:pt x="27" y="107"/>
                  </a:cubicBezTo>
                  <a:cubicBezTo>
                    <a:pt x="27" y="105"/>
                    <a:pt x="27" y="103"/>
                    <a:pt x="27" y="102"/>
                  </a:cubicBezTo>
                  <a:cubicBezTo>
                    <a:pt x="27" y="99"/>
                    <a:pt x="26" y="97"/>
                    <a:pt x="24" y="95"/>
                  </a:cubicBezTo>
                  <a:cubicBezTo>
                    <a:pt x="23" y="94"/>
                    <a:pt x="23" y="94"/>
                    <a:pt x="22" y="93"/>
                  </a:cubicBezTo>
                  <a:cubicBezTo>
                    <a:pt x="22" y="91"/>
                    <a:pt x="23" y="90"/>
                    <a:pt x="24" y="90"/>
                  </a:cubicBezTo>
                  <a:cubicBezTo>
                    <a:pt x="25" y="89"/>
                    <a:pt x="26" y="89"/>
                    <a:pt x="27" y="89"/>
                  </a:cubicBezTo>
                  <a:cubicBezTo>
                    <a:pt x="29" y="89"/>
                    <a:pt x="31" y="88"/>
                    <a:pt x="31" y="86"/>
                  </a:cubicBezTo>
                  <a:cubicBezTo>
                    <a:pt x="29" y="84"/>
                    <a:pt x="26" y="83"/>
                    <a:pt x="23" y="83"/>
                  </a:cubicBezTo>
                  <a:cubicBezTo>
                    <a:pt x="18" y="84"/>
                    <a:pt x="14" y="80"/>
                    <a:pt x="15" y="75"/>
                  </a:cubicBezTo>
                  <a:cubicBezTo>
                    <a:pt x="15" y="71"/>
                    <a:pt x="14" y="69"/>
                    <a:pt x="10" y="67"/>
                  </a:cubicBezTo>
                  <a:cubicBezTo>
                    <a:pt x="9" y="66"/>
                    <a:pt x="7" y="66"/>
                    <a:pt x="5" y="65"/>
                  </a:cubicBezTo>
                  <a:cubicBezTo>
                    <a:pt x="1" y="64"/>
                    <a:pt x="0" y="61"/>
                    <a:pt x="1" y="57"/>
                  </a:cubicBezTo>
                  <a:cubicBezTo>
                    <a:pt x="2" y="56"/>
                    <a:pt x="3" y="54"/>
                    <a:pt x="4" y="52"/>
                  </a:cubicBezTo>
                  <a:cubicBezTo>
                    <a:pt x="5" y="50"/>
                    <a:pt x="6" y="48"/>
                    <a:pt x="7" y="46"/>
                  </a:cubicBezTo>
                  <a:cubicBezTo>
                    <a:pt x="9" y="42"/>
                    <a:pt x="11" y="37"/>
                    <a:pt x="13" y="32"/>
                  </a:cubicBezTo>
                  <a:cubicBezTo>
                    <a:pt x="13" y="29"/>
                    <a:pt x="13" y="25"/>
                    <a:pt x="14" y="21"/>
                  </a:cubicBezTo>
                  <a:cubicBezTo>
                    <a:pt x="14" y="19"/>
                    <a:pt x="15" y="16"/>
                    <a:pt x="16" y="14"/>
                  </a:cubicBezTo>
                  <a:cubicBezTo>
                    <a:pt x="16" y="12"/>
                    <a:pt x="16" y="11"/>
                    <a:pt x="16" y="9"/>
                  </a:cubicBezTo>
                  <a:cubicBezTo>
                    <a:pt x="17" y="6"/>
                    <a:pt x="18" y="4"/>
                    <a:pt x="21" y="1"/>
                  </a:cubicBezTo>
                  <a:cubicBezTo>
                    <a:pt x="21" y="2"/>
                    <a:pt x="21" y="3"/>
                    <a:pt x="21" y="3"/>
                  </a:cubicBezTo>
                  <a:cubicBezTo>
                    <a:pt x="21" y="7"/>
                    <a:pt x="21" y="11"/>
                    <a:pt x="23" y="14"/>
                  </a:cubicBezTo>
                  <a:cubicBezTo>
                    <a:pt x="24" y="15"/>
                    <a:pt x="24" y="15"/>
                    <a:pt x="25" y="16"/>
                  </a:cubicBezTo>
                  <a:cubicBezTo>
                    <a:pt x="30" y="11"/>
                    <a:pt x="34" y="6"/>
                    <a:pt x="37" y="0"/>
                  </a:cubicBezTo>
                  <a:cubicBezTo>
                    <a:pt x="41" y="6"/>
                    <a:pt x="42" y="12"/>
                    <a:pt x="36" y="21"/>
                  </a:cubicBezTo>
                  <a:cubicBezTo>
                    <a:pt x="37" y="23"/>
                    <a:pt x="38" y="23"/>
                    <a:pt x="40" y="22"/>
                  </a:cubicBezTo>
                  <a:cubicBezTo>
                    <a:pt x="43" y="22"/>
                    <a:pt x="45" y="20"/>
                    <a:pt x="47" y="19"/>
                  </a:cubicBezTo>
                  <a:cubicBezTo>
                    <a:pt x="50" y="16"/>
                    <a:pt x="53" y="15"/>
                    <a:pt x="55" y="11"/>
                  </a:cubicBezTo>
                  <a:cubicBezTo>
                    <a:pt x="57" y="10"/>
                    <a:pt x="57" y="8"/>
                    <a:pt x="59" y="6"/>
                  </a:cubicBezTo>
                  <a:cubicBezTo>
                    <a:pt x="61" y="12"/>
                    <a:pt x="59" y="18"/>
                    <a:pt x="58" y="24"/>
                  </a:cubicBezTo>
                  <a:cubicBezTo>
                    <a:pt x="58" y="25"/>
                    <a:pt x="58" y="25"/>
                    <a:pt x="58" y="25"/>
                  </a:cubicBezTo>
                  <a:cubicBezTo>
                    <a:pt x="57" y="26"/>
                    <a:pt x="57" y="28"/>
                    <a:pt x="59" y="29"/>
                  </a:cubicBezTo>
                  <a:cubicBezTo>
                    <a:pt x="60" y="30"/>
                    <a:pt x="62" y="30"/>
                    <a:pt x="63" y="29"/>
                  </a:cubicBezTo>
                  <a:cubicBezTo>
                    <a:pt x="67" y="25"/>
                    <a:pt x="71" y="22"/>
                    <a:pt x="74" y="18"/>
                  </a:cubicBezTo>
                  <a:cubicBezTo>
                    <a:pt x="74" y="17"/>
                    <a:pt x="75" y="16"/>
                    <a:pt x="76" y="16"/>
                  </a:cubicBezTo>
                  <a:cubicBezTo>
                    <a:pt x="76" y="17"/>
                    <a:pt x="75" y="18"/>
                    <a:pt x="75" y="19"/>
                  </a:cubicBezTo>
                  <a:cubicBezTo>
                    <a:pt x="74" y="23"/>
                    <a:pt x="72" y="27"/>
                    <a:pt x="71" y="30"/>
                  </a:cubicBezTo>
                  <a:cubicBezTo>
                    <a:pt x="71" y="33"/>
                    <a:pt x="71" y="35"/>
                    <a:pt x="71" y="38"/>
                  </a:cubicBezTo>
                  <a:cubicBezTo>
                    <a:pt x="72" y="39"/>
                    <a:pt x="73" y="40"/>
                    <a:pt x="74" y="39"/>
                  </a:cubicBezTo>
                  <a:cubicBezTo>
                    <a:pt x="75" y="39"/>
                    <a:pt x="77" y="39"/>
                    <a:pt x="77" y="37"/>
                  </a:cubicBezTo>
                  <a:cubicBezTo>
                    <a:pt x="78" y="37"/>
                    <a:pt x="78" y="37"/>
                    <a:pt x="78" y="36"/>
                  </a:cubicBezTo>
                  <a:cubicBezTo>
                    <a:pt x="81" y="35"/>
                    <a:pt x="84" y="34"/>
                    <a:pt x="87" y="35"/>
                  </a:cubicBezTo>
                  <a:cubicBezTo>
                    <a:pt x="87" y="35"/>
                    <a:pt x="88" y="35"/>
                    <a:pt x="88" y="34"/>
                  </a:cubicBezTo>
                  <a:cubicBezTo>
                    <a:pt x="88" y="32"/>
                    <a:pt x="89" y="31"/>
                    <a:pt x="91" y="31"/>
                  </a:cubicBezTo>
                  <a:cubicBezTo>
                    <a:pt x="93" y="31"/>
                    <a:pt x="95" y="31"/>
                    <a:pt x="96" y="33"/>
                  </a:cubicBezTo>
                  <a:cubicBezTo>
                    <a:pt x="97" y="35"/>
                    <a:pt x="99" y="37"/>
                    <a:pt x="100" y="39"/>
                  </a:cubicBezTo>
                  <a:cubicBezTo>
                    <a:pt x="100" y="41"/>
                    <a:pt x="100" y="42"/>
                    <a:pt x="100" y="44"/>
                  </a:cubicBezTo>
                  <a:cubicBezTo>
                    <a:pt x="101" y="47"/>
                    <a:pt x="100" y="50"/>
                    <a:pt x="100" y="53"/>
                  </a:cubicBezTo>
                  <a:cubicBezTo>
                    <a:pt x="99" y="56"/>
                    <a:pt x="96" y="59"/>
                    <a:pt x="94" y="62"/>
                  </a:cubicBezTo>
                  <a:cubicBezTo>
                    <a:pt x="93" y="63"/>
                    <a:pt x="91" y="63"/>
                    <a:pt x="89" y="63"/>
                  </a:cubicBezTo>
                  <a:cubicBezTo>
                    <a:pt x="88" y="63"/>
                    <a:pt x="87" y="62"/>
                    <a:pt x="86" y="62"/>
                  </a:cubicBezTo>
                  <a:cubicBezTo>
                    <a:pt x="86" y="66"/>
                    <a:pt x="90" y="68"/>
                    <a:pt x="96" y="66"/>
                  </a:cubicBezTo>
                  <a:cubicBezTo>
                    <a:pt x="98" y="68"/>
                    <a:pt x="99" y="69"/>
                    <a:pt x="100" y="70"/>
                  </a:cubicBezTo>
                  <a:cubicBezTo>
                    <a:pt x="103" y="74"/>
                    <a:pt x="106" y="78"/>
                    <a:pt x="109" y="82"/>
                  </a:cubicBezTo>
                  <a:cubicBezTo>
                    <a:pt x="112" y="87"/>
                    <a:pt x="116" y="92"/>
                    <a:pt x="120" y="96"/>
                  </a:cubicBezTo>
                  <a:cubicBezTo>
                    <a:pt x="124" y="99"/>
                    <a:pt x="127" y="102"/>
                    <a:pt x="131" y="104"/>
                  </a:cubicBezTo>
                  <a:cubicBezTo>
                    <a:pt x="131" y="105"/>
                    <a:pt x="132" y="106"/>
                    <a:pt x="132" y="106"/>
                  </a:cubicBezTo>
                  <a:cubicBezTo>
                    <a:pt x="131" y="107"/>
                    <a:pt x="131" y="108"/>
                    <a:pt x="131" y="108"/>
                  </a:cubicBezTo>
                  <a:cubicBezTo>
                    <a:pt x="131" y="110"/>
                    <a:pt x="132" y="112"/>
                    <a:pt x="132" y="113"/>
                  </a:cubicBezTo>
                  <a:cubicBezTo>
                    <a:pt x="133" y="120"/>
                    <a:pt x="134" y="126"/>
                    <a:pt x="134" y="132"/>
                  </a:cubicBezTo>
                  <a:cubicBezTo>
                    <a:pt x="135" y="135"/>
                    <a:pt x="135" y="138"/>
                    <a:pt x="136" y="140"/>
                  </a:cubicBezTo>
                  <a:cubicBezTo>
                    <a:pt x="137" y="141"/>
                    <a:pt x="136" y="142"/>
                    <a:pt x="135" y="143"/>
                  </a:cubicBezTo>
                  <a:cubicBezTo>
                    <a:pt x="131" y="146"/>
                    <a:pt x="127" y="150"/>
                    <a:pt x="122" y="153"/>
                  </a:cubicBezTo>
                  <a:cubicBezTo>
                    <a:pt x="120" y="155"/>
                    <a:pt x="117" y="157"/>
                    <a:pt x="114" y="159"/>
                  </a:cubicBezTo>
                  <a:cubicBezTo>
                    <a:pt x="109" y="162"/>
                    <a:pt x="105" y="166"/>
                    <a:pt x="101" y="169"/>
                  </a:cubicBezTo>
                  <a:cubicBezTo>
                    <a:pt x="96" y="172"/>
                    <a:pt x="91" y="174"/>
                    <a:pt x="86" y="176"/>
                  </a:cubicBezTo>
                  <a:cubicBezTo>
                    <a:pt x="84" y="177"/>
                    <a:pt x="82" y="178"/>
                    <a:pt x="80" y="179"/>
                  </a:cubicBezTo>
                  <a:cubicBezTo>
                    <a:pt x="79" y="179"/>
                    <a:pt x="78" y="179"/>
                    <a:pt x="76" y="180"/>
                  </a:cubicBezTo>
                  <a:close/>
                  <a:moveTo>
                    <a:pt x="23" y="26"/>
                  </a:moveTo>
                  <a:cubicBezTo>
                    <a:pt x="23" y="26"/>
                    <a:pt x="22" y="27"/>
                    <a:pt x="22" y="27"/>
                  </a:cubicBezTo>
                  <a:cubicBezTo>
                    <a:pt x="24" y="28"/>
                    <a:pt x="25" y="28"/>
                    <a:pt x="26" y="29"/>
                  </a:cubicBezTo>
                  <a:cubicBezTo>
                    <a:pt x="28" y="30"/>
                    <a:pt x="28" y="31"/>
                    <a:pt x="28" y="33"/>
                  </a:cubicBezTo>
                  <a:cubicBezTo>
                    <a:pt x="27" y="34"/>
                    <a:pt x="27" y="35"/>
                    <a:pt x="27" y="36"/>
                  </a:cubicBezTo>
                  <a:cubicBezTo>
                    <a:pt x="27" y="37"/>
                    <a:pt x="27" y="38"/>
                    <a:pt x="27" y="39"/>
                  </a:cubicBezTo>
                  <a:cubicBezTo>
                    <a:pt x="26" y="42"/>
                    <a:pt x="27" y="45"/>
                    <a:pt x="30" y="45"/>
                  </a:cubicBezTo>
                  <a:cubicBezTo>
                    <a:pt x="32" y="45"/>
                    <a:pt x="35" y="45"/>
                    <a:pt x="37" y="44"/>
                  </a:cubicBezTo>
                  <a:cubicBezTo>
                    <a:pt x="40" y="42"/>
                    <a:pt x="43" y="40"/>
                    <a:pt x="46" y="39"/>
                  </a:cubicBezTo>
                  <a:cubicBezTo>
                    <a:pt x="47" y="39"/>
                    <a:pt x="47" y="38"/>
                    <a:pt x="48" y="38"/>
                  </a:cubicBezTo>
                  <a:cubicBezTo>
                    <a:pt x="50" y="37"/>
                    <a:pt x="49" y="35"/>
                    <a:pt x="48" y="34"/>
                  </a:cubicBezTo>
                  <a:cubicBezTo>
                    <a:pt x="47" y="34"/>
                    <a:pt x="46" y="33"/>
                    <a:pt x="45" y="33"/>
                  </a:cubicBezTo>
                  <a:cubicBezTo>
                    <a:pt x="41" y="32"/>
                    <a:pt x="38" y="31"/>
                    <a:pt x="34" y="30"/>
                  </a:cubicBezTo>
                  <a:cubicBezTo>
                    <a:pt x="33" y="30"/>
                    <a:pt x="32" y="29"/>
                    <a:pt x="32" y="28"/>
                  </a:cubicBezTo>
                  <a:cubicBezTo>
                    <a:pt x="32" y="26"/>
                    <a:pt x="31" y="26"/>
                    <a:pt x="30" y="26"/>
                  </a:cubicBezTo>
                  <a:cubicBezTo>
                    <a:pt x="28" y="26"/>
                    <a:pt x="27" y="26"/>
                    <a:pt x="25" y="26"/>
                  </a:cubicBezTo>
                  <a:cubicBezTo>
                    <a:pt x="25" y="26"/>
                    <a:pt x="24" y="26"/>
                    <a:pt x="23" y="26"/>
                  </a:cubicBezTo>
                  <a:close/>
                </a:path>
              </a:pathLst>
            </a:custGeom>
            <a:grpFill/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4" name="Freeform 16"/>
            <p:cNvSpPr>
              <a:spLocks noEditPoints="1"/>
            </p:cNvSpPr>
            <p:nvPr/>
          </p:nvSpPr>
          <p:spPr bwMode="auto">
            <a:xfrm>
              <a:off x="12225792" y="2644873"/>
              <a:ext cx="287801" cy="245610"/>
            </a:xfrm>
            <a:custGeom>
              <a:avLst/>
              <a:gdLst>
                <a:gd name="T0" fmla="*/ 128 w 156"/>
                <a:gd name="T1" fmla="*/ 5 h 133"/>
                <a:gd name="T2" fmla="*/ 135 w 156"/>
                <a:gd name="T3" fmla="*/ 18 h 133"/>
                <a:gd name="T4" fmla="*/ 147 w 156"/>
                <a:gd name="T5" fmla="*/ 7 h 133"/>
                <a:gd name="T6" fmla="*/ 146 w 156"/>
                <a:gd name="T7" fmla="*/ 13 h 133"/>
                <a:gd name="T8" fmla="*/ 145 w 156"/>
                <a:gd name="T9" fmla="*/ 22 h 133"/>
                <a:gd name="T10" fmla="*/ 155 w 156"/>
                <a:gd name="T11" fmla="*/ 16 h 133"/>
                <a:gd name="T12" fmla="*/ 154 w 156"/>
                <a:gd name="T13" fmla="*/ 27 h 133"/>
                <a:gd name="T14" fmla="*/ 153 w 156"/>
                <a:gd name="T15" fmla="*/ 51 h 133"/>
                <a:gd name="T16" fmla="*/ 152 w 156"/>
                <a:gd name="T17" fmla="*/ 61 h 133"/>
                <a:gd name="T18" fmla="*/ 143 w 156"/>
                <a:gd name="T19" fmla="*/ 65 h 133"/>
                <a:gd name="T20" fmla="*/ 130 w 156"/>
                <a:gd name="T21" fmla="*/ 76 h 133"/>
                <a:gd name="T22" fmla="*/ 112 w 156"/>
                <a:gd name="T23" fmla="*/ 72 h 133"/>
                <a:gd name="T24" fmla="*/ 115 w 156"/>
                <a:gd name="T25" fmla="*/ 78 h 133"/>
                <a:gd name="T26" fmla="*/ 115 w 156"/>
                <a:gd name="T27" fmla="*/ 87 h 133"/>
                <a:gd name="T28" fmla="*/ 106 w 156"/>
                <a:gd name="T29" fmla="*/ 97 h 133"/>
                <a:gd name="T30" fmla="*/ 86 w 156"/>
                <a:gd name="T31" fmla="*/ 104 h 133"/>
                <a:gd name="T32" fmla="*/ 65 w 156"/>
                <a:gd name="T33" fmla="*/ 93 h 133"/>
                <a:gd name="T34" fmla="*/ 58 w 156"/>
                <a:gd name="T35" fmla="*/ 133 h 133"/>
                <a:gd name="T36" fmla="*/ 45 w 156"/>
                <a:gd name="T37" fmla="*/ 129 h 133"/>
                <a:gd name="T38" fmla="*/ 13 w 156"/>
                <a:gd name="T39" fmla="*/ 110 h 133"/>
                <a:gd name="T40" fmla="*/ 0 w 156"/>
                <a:gd name="T41" fmla="*/ 100 h 133"/>
                <a:gd name="T42" fmla="*/ 8 w 156"/>
                <a:gd name="T43" fmla="*/ 84 h 133"/>
                <a:gd name="T44" fmla="*/ 13 w 156"/>
                <a:gd name="T45" fmla="*/ 64 h 133"/>
                <a:gd name="T46" fmla="*/ 23 w 156"/>
                <a:gd name="T47" fmla="*/ 53 h 133"/>
                <a:gd name="T48" fmla="*/ 32 w 156"/>
                <a:gd name="T49" fmla="*/ 62 h 133"/>
                <a:gd name="T50" fmla="*/ 38 w 156"/>
                <a:gd name="T51" fmla="*/ 48 h 133"/>
                <a:gd name="T52" fmla="*/ 49 w 156"/>
                <a:gd name="T53" fmla="*/ 47 h 133"/>
                <a:gd name="T54" fmla="*/ 50 w 156"/>
                <a:gd name="T55" fmla="*/ 38 h 133"/>
                <a:gd name="T56" fmla="*/ 67 w 156"/>
                <a:gd name="T57" fmla="*/ 36 h 133"/>
                <a:gd name="T58" fmla="*/ 72 w 156"/>
                <a:gd name="T59" fmla="*/ 32 h 133"/>
                <a:gd name="T60" fmla="*/ 75 w 156"/>
                <a:gd name="T61" fmla="*/ 9 h 133"/>
                <a:gd name="T62" fmla="*/ 85 w 156"/>
                <a:gd name="T63" fmla="*/ 12 h 133"/>
                <a:gd name="T64" fmla="*/ 98 w 156"/>
                <a:gd name="T65" fmla="*/ 21 h 133"/>
                <a:gd name="T66" fmla="*/ 105 w 156"/>
                <a:gd name="T67" fmla="*/ 17 h 133"/>
                <a:gd name="T68" fmla="*/ 110 w 156"/>
                <a:gd name="T69" fmla="*/ 14 h 133"/>
                <a:gd name="T70" fmla="*/ 117 w 156"/>
                <a:gd name="T71" fmla="*/ 17 h 133"/>
                <a:gd name="T72" fmla="*/ 128 w 156"/>
                <a:gd name="T73" fmla="*/ 0 h 133"/>
                <a:gd name="T74" fmla="*/ 125 w 156"/>
                <a:gd name="T75" fmla="*/ 20 h 133"/>
                <a:gd name="T76" fmla="*/ 127 w 156"/>
                <a:gd name="T77" fmla="*/ 22 h 133"/>
                <a:gd name="T78" fmla="*/ 127 w 156"/>
                <a:gd name="T79" fmla="*/ 22 h 133"/>
                <a:gd name="T80" fmla="*/ 135 w 156"/>
                <a:gd name="T81" fmla="*/ 45 h 133"/>
                <a:gd name="T82" fmla="*/ 137 w 156"/>
                <a:gd name="T83" fmla="*/ 39 h 133"/>
                <a:gd name="T84" fmla="*/ 143 w 156"/>
                <a:gd name="T85" fmla="*/ 35 h 133"/>
                <a:gd name="T86" fmla="*/ 145 w 156"/>
                <a:gd name="T87" fmla="*/ 32 h 133"/>
                <a:gd name="T88" fmla="*/ 138 w 156"/>
                <a:gd name="T89" fmla="*/ 27 h 133"/>
                <a:gd name="T90" fmla="*/ 130 w 156"/>
                <a:gd name="T91" fmla="*/ 25 h 133"/>
                <a:gd name="T92" fmla="*/ 120 w 156"/>
                <a:gd name="T93" fmla="*/ 26 h 133"/>
                <a:gd name="T94" fmla="*/ 119 w 156"/>
                <a:gd name="T95" fmla="*/ 35 h 133"/>
                <a:gd name="T96" fmla="*/ 133 w 156"/>
                <a:gd name="T97" fmla="*/ 47 h 1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156" h="133">
                  <a:moveTo>
                    <a:pt x="128" y="0"/>
                  </a:moveTo>
                  <a:cubicBezTo>
                    <a:pt x="128" y="2"/>
                    <a:pt x="128" y="3"/>
                    <a:pt x="128" y="5"/>
                  </a:cubicBezTo>
                  <a:cubicBezTo>
                    <a:pt x="128" y="9"/>
                    <a:pt x="128" y="14"/>
                    <a:pt x="131" y="18"/>
                  </a:cubicBezTo>
                  <a:cubicBezTo>
                    <a:pt x="132" y="20"/>
                    <a:pt x="133" y="20"/>
                    <a:pt x="135" y="18"/>
                  </a:cubicBezTo>
                  <a:cubicBezTo>
                    <a:pt x="138" y="15"/>
                    <a:pt x="141" y="12"/>
                    <a:pt x="144" y="10"/>
                  </a:cubicBezTo>
                  <a:cubicBezTo>
                    <a:pt x="145" y="9"/>
                    <a:pt x="146" y="8"/>
                    <a:pt x="147" y="7"/>
                  </a:cubicBezTo>
                  <a:cubicBezTo>
                    <a:pt x="147" y="7"/>
                    <a:pt x="147" y="8"/>
                    <a:pt x="147" y="8"/>
                  </a:cubicBezTo>
                  <a:cubicBezTo>
                    <a:pt x="147" y="9"/>
                    <a:pt x="147" y="11"/>
                    <a:pt x="146" y="13"/>
                  </a:cubicBezTo>
                  <a:cubicBezTo>
                    <a:pt x="145" y="15"/>
                    <a:pt x="144" y="17"/>
                    <a:pt x="143" y="20"/>
                  </a:cubicBezTo>
                  <a:cubicBezTo>
                    <a:pt x="142" y="21"/>
                    <a:pt x="143" y="22"/>
                    <a:pt x="145" y="22"/>
                  </a:cubicBezTo>
                  <a:cubicBezTo>
                    <a:pt x="146" y="22"/>
                    <a:pt x="147" y="22"/>
                    <a:pt x="147" y="22"/>
                  </a:cubicBezTo>
                  <a:cubicBezTo>
                    <a:pt x="150" y="20"/>
                    <a:pt x="153" y="19"/>
                    <a:pt x="155" y="16"/>
                  </a:cubicBezTo>
                  <a:cubicBezTo>
                    <a:pt x="155" y="16"/>
                    <a:pt x="155" y="16"/>
                    <a:pt x="156" y="15"/>
                  </a:cubicBezTo>
                  <a:cubicBezTo>
                    <a:pt x="155" y="19"/>
                    <a:pt x="154" y="23"/>
                    <a:pt x="154" y="27"/>
                  </a:cubicBezTo>
                  <a:cubicBezTo>
                    <a:pt x="153" y="30"/>
                    <a:pt x="153" y="32"/>
                    <a:pt x="153" y="35"/>
                  </a:cubicBezTo>
                  <a:cubicBezTo>
                    <a:pt x="153" y="40"/>
                    <a:pt x="153" y="45"/>
                    <a:pt x="153" y="51"/>
                  </a:cubicBezTo>
                  <a:cubicBezTo>
                    <a:pt x="153" y="53"/>
                    <a:pt x="153" y="56"/>
                    <a:pt x="153" y="58"/>
                  </a:cubicBezTo>
                  <a:cubicBezTo>
                    <a:pt x="153" y="59"/>
                    <a:pt x="153" y="60"/>
                    <a:pt x="152" y="61"/>
                  </a:cubicBezTo>
                  <a:cubicBezTo>
                    <a:pt x="151" y="64"/>
                    <a:pt x="150" y="65"/>
                    <a:pt x="147" y="65"/>
                  </a:cubicBezTo>
                  <a:cubicBezTo>
                    <a:pt x="146" y="65"/>
                    <a:pt x="144" y="65"/>
                    <a:pt x="143" y="65"/>
                  </a:cubicBezTo>
                  <a:cubicBezTo>
                    <a:pt x="139" y="64"/>
                    <a:pt x="135" y="66"/>
                    <a:pt x="133" y="70"/>
                  </a:cubicBezTo>
                  <a:cubicBezTo>
                    <a:pt x="133" y="72"/>
                    <a:pt x="131" y="74"/>
                    <a:pt x="130" y="76"/>
                  </a:cubicBezTo>
                  <a:cubicBezTo>
                    <a:pt x="128" y="78"/>
                    <a:pt x="125" y="79"/>
                    <a:pt x="123" y="78"/>
                  </a:cubicBezTo>
                  <a:cubicBezTo>
                    <a:pt x="119" y="76"/>
                    <a:pt x="115" y="75"/>
                    <a:pt x="112" y="72"/>
                  </a:cubicBezTo>
                  <a:cubicBezTo>
                    <a:pt x="111" y="72"/>
                    <a:pt x="110" y="73"/>
                    <a:pt x="111" y="75"/>
                  </a:cubicBezTo>
                  <a:cubicBezTo>
                    <a:pt x="112" y="76"/>
                    <a:pt x="114" y="77"/>
                    <a:pt x="115" y="78"/>
                  </a:cubicBezTo>
                  <a:cubicBezTo>
                    <a:pt x="119" y="80"/>
                    <a:pt x="119" y="82"/>
                    <a:pt x="118" y="86"/>
                  </a:cubicBezTo>
                  <a:cubicBezTo>
                    <a:pt x="117" y="87"/>
                    <a:pt x="116" y="87"/>
                    <a:pt x="115" y="87"/>
                  </a:cubicBezTo>
                  <a:cubicBezTo>
                    <a:pt x="111" y="87"/>
                    <a:pt x="111" y="87"/>
                    <a:pt x="109" y="90"/>
                  </a:cubicBezTo>
                  <a:cubicBezTo>
                    <a:pt x="108" y="93"/>
                    <a:pt x="107" y="95"/>
                    <a:pt x="106" y="97"/>
                  </a:cubicBezTo>
                  <a:cubicBezTo>
                    <a:pt x="104" y="100"/>
                    <a:pt x="101" y="102"/>
                    <a:pt x="97" y="104"/>
                  </a:cubicBezTo>
                  <a:cubicBezTo>
                    <a:pt x="94" y="105"/>
                    <a:pt x="90" y="105"/>
                    <a:pt x="86" y="104"/>
                  </a:cubicBezTo>
                  <a:cubicBezTo>
                    <a:pt x="81" y="103"/>
                    <a:pt x="77" y="100"/>
                    <a:pt x="73" y="97"/>
                  </a:cubicBezTo>
                  <a:cubicBezTo>
                    <a:pt x="71" y="95"/>
                    <a:pt x="68" y="93"/>
                    <a:pt x="65" y="93"/>
                  </a:cubicBezTo>
                  <a:cubicBezTo>
                    <a:pt x="66" y="96"/>
                    <a:pt x="69" y="96"/>
                    <a:pt x="71" y="99"/>
                  </a:cubicBezTo>
                  <a:cubicBezTo>
                    <a:pt x="65" y="110"/>
                    <a:pt x="61" y="121"/>
                    <a:pt x="58" y="133"/>
                  </a:cubicBezTo>
                  <a:cubicBezTo>
                    <a:pt x="53" y="132"/>
                    <a:pt x="49" y="132"/>
                    <a:pt x="45" y="131"/>
                  </a:cubicBezTo>
                  <a:cubicBezTo>
                    <a:pt x="45" y="130"/>
                    <a:pt x="45" y="130"/>
                    <a:pt x="45" y="129"/>
                  </a:cubicBezTo>
                  <a:cubicBezTo>
                    <a:pt x="38" y="125"/>
                    <a:pt x="32" y="120"/>
                    <a:pt x="25" y="116"/>
                  </a:cubicBezTo>
                  <a:cubicBezTo>
                    <a:pt x="21" y="114"/>
                    <a:pt x="17" y="112"/>
                    <a:pt x="13" y="110"/>
                  </a:cubicBezTo>
                  <a:cubicBezTo>
                    <a:pt x="9" y="109"/>
                    <a:pt x="7" y="107"/>
                    <a:pt x="4" y="105"/>
                  </a:cubicBezTo>
                  <a:cubicBezTo>
                    <a:pt x="3" y="103"/>
                    <a:pt x="1" y="101"/>
                    <a:pt x="0" y="100"/>
                  </a:cubicBezTo>
                  <a:cubicBezTo>
                    <a:pt x="1" y="99"/>
                    <a:pt x="2" y="97"/>
                    <a:pt x="3" y="96"/>
                  </a:cubicBezTo>
                  <a:cubicBezTo>
                    <a:pt x="5" y="92"/>
                    <a:pt x="7" y="88"/>
                    <a:pt x="8" y="84"/>
                  </a:cubicBezTo>
                  <a:cubicBezTo>
                    <a:pt x="9" y="79"/>
                    <a:pt x="10" y="73"/>
                    <a:pt x="11" y="67"/>
                  </a:cubicBezTo>
                  <a:cubicBezTo>
                    <a:pt x="11" y="66"/>
                    <a:pt x="11" y="65"/>
                    <a:pt x="13" y="64"/>
                  </a:cubicBezTo>
                  <a:cubicBezTo>
                    <a:pt x="16" y="62"/>
                    <a:pt x="19" y="58"/>
                    <a:pt x="22" y="56"/>
                  </a:cubicBezTo>
                  <a:cubicBezTo>
                    <a:pt x="23" y="55"/>
                    <a:pt x="22" y="54"/>
                    <a:pt x="23" y="53"/>
                  </a:cubicBezTo>
                  <a:cubicBezTo>
                    <a:pt x="25" y="53"/>
                    <a:pt x="26" y="56"/>
                    <a:pt x="24" y="62"/>
                  </a:cubicBezTo>
                  <a:cubicBezTo>
                    <a:pt x="26" y="65"/>
                    <a:pt x="29" y="65"/>
                    <a:pt x="32" y="62"/>
                  </a:cubicBezTo>
                  <a:cubicBezTo>
                    <a:pt x="35" y="58"/>
                    <a:pt x="37" y="54"/>
                    <a:pt x="38" y="50"/>
                  </a:cubicBezTo>
                  <a:cubicBezTo>
                    <a:pt x="38" y="50"/>
                    <a:pt x="38" y="49"/>
                    <a:pt x="38" y="48"/>
                  </a:cubicBezTo>
                  <a:cubicBezTo>
                    <a:pt x="41" y="51"/>
                    <a:pt x="43" y="55"/>
                    <a:pt x="49" y="54"/>
                  </a:cubicBezTo>
                  <a:cubicBezTo>
                    <a:pt x="50" y="52"/>
                    <a:pt x="49" y="49"/>
                    <a:pt x="49" y="47"/>
                  </a:cubicBezTo>
                  <a:cubicBezTo>
                    <a:pt x="50" y="45"/>
                    <a:pt x="49" y="44"/>
                    <a:pt x="50" y="42"/>
                  </a:cubicBezTo>
                  <a:cubicBezTo>
                    <a:pt x="50" y="41"/>
                    <a:pt x="50" y="40"/>
                    <a:pt x="50" y="38"/>
                  </a:cubicBezTo>
                  <a:cubicBezTo>
                    <a:pt x="54" y="44"/>
                    <a:pt x="58" y="48"/>
                    <a:pt x="64" y="49"/>
                  </a:cubicBezTo>
                  <a:cubicBezTo>
                    <a:pt x="65" y="44"/>
                    <a:pt x="66" y="40"/>
                    <a:pt x="67" y="36"/>
                  </a:cubicBezTo>
                  <a:cubicBezTo>
                    <a:pt x="71" y="37"/>
                    <a:pt x="75" y="38"/>
                    <a:pt x="77" y="34"/>
                  </a:cubicBezTo>
                  <a:cubicBezTo>
                    <a:pt x="75" y="32"/>
                    <a:pt x="74" y="32"/>
                    <a:pt x="72" y="32"/>
                  </a:cubicBezTo>
                  <a:cubicBezTo>
                    <a:pt x="68" y="32"/>
                    <a:pt x="67" y="32"/>
                    <a:pt x="67" y="28"/>
                  </a:cubicBezTo>
                  <a:cubicBezTo>
                    <a:pt x="66" y="20"/>
                    <a:pt x="69" y="14"/>
                    <a:pt x="75" y="9"/>
                  </a:cubicBezTo>
                  <a:cubicBezTo>
                    <a:pt x="77" y="7"/>
                    <a:pt x="82" y="8"/>
                    <a:pt x="84" y="10"/>
                  </a:cubicBezTo>
                  <a:cubicBezTo>
                    <a:pt x="84" y="11"/>
                    <a:pt x="84" y="12"/>
                    <a:pt x="85" y="12"/>
                  </a:cubicBezTo>
                  <a:cubicBezTo>
                    <a:pt x="85" y="14"/>
                    <a:pt x="87" y="15"/>
                    <a:pt x="88" y="15"/>
                  </a:cubicBezTo>
                  <a:cubicBezTo>
                    <a:pt x="92" y="17"/>
                    <a:pt x="95" y="18"/>
                    <a:pt x="98" y="21"/>
                  </a:cubicBezTo>
                  <a:cubicBezTo>
                    <a:pt x="99" y="23"/>
                    <a:pt x="100" y="24"/>
                    <a:pt x="103" y="24"/>
                  </a:cubicBezTo>
                  <a:cubicBezTo>
                    <a:pt x="104" y="22"/>
                    <a:pt x="105" y="19"/>
                    <a:pt x="105" y="17"/>
                  </a:cubicBezTo>
                  <a:cubicBezTo>
                    <a:pt x="106" y="15"/>
                    <a:pt x="106" y="12"/>
                    <a:pt x="106" y="9"/>
                  </a:cubicBezTo>
                  <a:cubicBezTo>
                    <a:pt x="108" y="11"/>
                    <a:pt x="109" y="13"/>
                    <a:pt x="110" y="14"/>
                  </a:cubicBezTo>
                  <a:cubicBezTo>
                    <a:pt x="112" y="17"/>
                    <a:pt x="113" y="18"/>
                    <a:pt x="116" y="19"/>
                  </a:cubicBezTo>
                  <a:cubicBezTo>
                    <a:pt x="117" y="18"/>
                    <a:pt x="117" y="18"/>
                    <a:pt x="117" y="17"/>
                  </a:cubicBezTo>
                  <a:cubicBezTo>
                    <a:pt x="116" y="14"/>
                    <a:pt x="117" y="11"/>
                    <a:pt x="119" y="8"/>
                  </a:cubicBezTo>
                  <a:cubicBezTo>
                    <a:pt x="121" y="5"/>
                    <a:pt x="123" y="2"/>
                    <a:pt x="128" y="0"/>
                  </a:cubicBezTo>
                  <a:close/>
                  <a:moveTo>
                    <a:pt x="127" y="22"/>
                  </a:moveTo>
                  <a:cubicBezTo>
                    <a:pt x="127" y="21"/>
                    <a:pt x="126" y="21"/>
                    <a:pt x="125" y="20"/>
                  </a:cubicBezTo>
                  <a:cubicBezTo>
                    <a:pt x="124" y="20"/>
                    <a:pt x="124" y="21"/>
                    <a:pt x="124" y="22"/>
                  </a:cubicBezTo>
                  <a:cubicBezTo>
                    <a:pt x="125" y="22"/>
                    <a:pt x="126" y="22"/>
                    <a:pt x="127" y="22"/>
                  </a:cubicBezTo>
                  <a:cubicBezTo>
                    <a:pt x="127" y="24"/>
                    <a:pt x="127" y="24"/>
                    <a:pt x="128" y="23"/>
                  </a:cubicBezTo>
                  <a:cubicBezTo>
                    <a:pt x="128" y="23"/>
                    <a:pt x="127" y="22"/>
                    <a:pt x="127" y="22"/>
                  </a:cubicBezTo>
                  <a:close/>
                  <a:moveTo>
                    <a:pt x="135" y="47"/>
                  </a:moveTo>
                  <a:cubicBezTo>
                    <a:pt x="135" y="46"/>
                    <a:pt x="135" y="45"/>
                    <a:pt x="135" y="45"/>
                  </a:cubicBezTo>
                  <a:cubicBezTo>
                    <a:pt x="134" y="43"/>
                    <a:pt x="134" y="42"/>
                    <a:pt x="135" y="41"/>
                  </a:cubicBezTo>
                  <a:cubicBezTo>
                    <a:pt x="136" y="40"/>
                    <a:pt x="136" y="40"/>
                    <a:pt x="137" y="39"/>
                  </a:cubicBezTo>
                  <a:cubicBezTo>
                    <a:pt x="138" y="37"/>
                    <a:pt x="139" y="36"/>
                    <a:pt x="140" y="34"/>
                  </a:cubicBezTo>
                  <a:cubicBezTo>
                    <a:pt x="141" y="35"/>
                    <a:pt x="142" y="35"/>
                    <a:pt x="143" y="35"/>
                  </a:cubicBezTo>
                  <a:cubicBezTo>
                    <a:pt x="144" y="35"/>
                    <a:pt x="145" y="35"/>
                    <a:pt x="145" y="34"/>
                  </a:cubicBezTo>
                  <a:cubicBezTo>
                    <a:pt x="145" y="34"/>
                    <a:pt x="145" y="33"/>
                    <a:pt x="145" y="32"/>
                  </a:cubicBezTo>
                  <a:cubicBezTo>
                    <a:pt x="144" y="31"/>
                    <a:pt x="143" y="29"/>
                    <a:pt x="142" y="28"/>
                  </a:cubicBezTo>
                  <a:cubicBezTo>
                    <a:pt x="141" y="27"/>
                    <a:pt x="139" y="26"/>
                    <a:pt x="138" y="27"/>
                  </a:cubicBezTo>
                  <a:cubicBezTo>
                    <a:pt x="137" y="27"/>
                    <a:pt x="135" y="27"/>
                    <a:pt x="134" y="27"/>
                  </a:cubicBezTo>
                  <a:cubicBezTo>
                    <a:pt x="133" y="26"/>
                    <a:pt x="131" y="25"/>
                    <a:pt x="130" y="25"/>
                  </a:cubicBezTo>
                  <a:cubicBezTo>
                    <a:pt x="130" y="27"/>
                    <a:pt x="129" y="28"/>
                    <a:pt x="126" y="27"/>
                  </a:cubicBezTo>
                  <a:cubicBezTo>
                    <a:pt x="124" y="27"/>
                    <a:pt x="122" y="26"/>
                    <a:pt x="120" y="26"/>
                  </a:cubicBezTo>
                  <a:cubicBezTo>
                    <a:pt x="119" y="26"/>
                    <a:pt x="118" y="27"/>
                    <a:pt x="118" y="27"/>
                  </a:cubicBezTo>
                  <a:cubicBezTo>
                    <a:pt x="117" y="30"/>
                    <a:pt x="117" y="33"/>
                    <a:pt x="119" y="35"/>
                  </a:cubicBezTo>
                  <a:cubicBezTo>
                    <a:pt x="122" y="38"/>
                    <a:pt x="125" y="42"/>
                    <a:pt x="128" y="45"/>
                  </a:cubicBezTo>
                  <a:cubicBezTo>
                    <a:pt x="129" y="47"/>
                    <a:pt x="131" y="48"/>
                    <a:pt x="133" y="47"/>
                  </a:cubicBezTo>
                  <a:cubicBezTo>
                    <a:pt x="133" y="46"/>
                    <a:pt x="134" y="47"/>
                    <a:pt x="135" y="47"/>
                  </a:cubicBezTo>
                  <a:close/>
                </a:path>
              </a:pathLst>
            </a:custGeom>
            <a:grpFill/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5" name="Freeform 17"/>
            <p:cNvSpPr>
              <a:spLocks/>
            </p:cNvSpPr>
            <p:nvPr/>
          </p:nvSpPr>
          <p:spPr bwMode="auto">
            <a:xfrm>
              <a:off x="11976666" y="3456041"/>
              <a:ext cx="459076" cy="82875"/>
            </a:xfrm>
            <a:custGeom>
              <a:avLst/>
              <a:gdLst>
                <a:gd name="T0" fmla="*/ 249 w 249"/>
                <a:gd name="T1" fmla="*/ 4 h 45"/>
                <a:gd name="T2" fmla="*/ 248 w 249"/>
                <a:gd name="T3" fmla="*/ 44 h 45"/>
                <a:gd name="T4" fmla="*/ 244 w 249"/>
                <a:gd name="T5" fmla="*/ 44 h 45"/>
                <a:gd name="T6" fmla="*/ 218 w 249"/>
                <a:gd name="T7" fmla="*/ 44 h 45"/>
                <a:gd name="T8" fmla="*/ 210 w 249"/>
                <a:gd name="T9" fmla="*/ 44 h 45"/>
                <a:gd name="T10" fmla="*/ 193 w 249"/>
                <a:gd name="T11" fmla="*/ 44 h 45"/>
                <a:gd name="T12" fmla="*/ 182 w 249"/>
                <a:gd name="T13" fmla="*/ 43 h 45"/>
                <a:gd name="T14" fmla="*/ 161 w 249"/>
                <a:gd name="T15" fmla="*/ 43 h 45"/>
                <a:gd name="T16" fmla="*/ 152 w 249"/>
                <a:gd name="T17" fmla="*/ 42 h 45"/>
                <a:gd name="T18" fmla="*/ 139 w 249"/>
                <a:gd name="T19" fmla="*/ 41 h 45"/>
                <a:gd name="T20" fmla="*/ 119 w 249"/>
                <a:gd name="T21" fmla="*/ 41 h 45"/>
                <a:gd name="T22" fmla="*/ 110 w 249"/>
                <a:gd name="T23" fmla="*/ 41 h 45"/>
                <a:gd name="T24" fmla="*/ 78 w 249"/>
                <a:gd name="T25" fmla="*/ 40 h 45"/>
                <a:gd name="T26" fmla="*/ 60 w 249"/>
                <a:gd name="T27" fmla="*/ 40 h 45"/>
                <a:gd name="T28" fmla="*/ 52 w 249"/>
                <a:gd name="T29" fmla="*/ 40 h 45"/>
                <a:gd name="T30" fmla="*/ 42 w 249"/>
                <a:gd name="T31" fmla="*/ 40 h 45"/>
                <a:gd name="T32" fmla="*/ 17 w 249"/>
                <a:gd name="T33" fmla="*/ 39 h 45"/>
                <a:gd name="T34" fmla="*/ 10 w 249"/>
                <a:gd name="T35" fmla="*/ 38 h 45"/>
                <a:gd name="T36" fmla="*/ 3 w 249"/>
                <a:gd name="T37" fmla="*/ 37 h 45"/>
                <a:gd name="T38" fmla="*/ 2 w 249"/>
                <a:gd name="T39" fmla="*/ 35 h 45"/>
                <a:gd name="T40" fmla="*/ 1 w 249"/>
                <a:gd name="T41" fmla="*/ 22 h 45"/>
                <a:gd name="T42" fmla="*/ 0 w 249"/>
                <a:gd name="T43" fmla="*/ 5 h 45"/>
                <a:gd name="T44" fmla="*/ 0 w 249"/>
                <a:gd name="T45" fmla="*/ 3 h 45"/>
                <a:gd name="T46" fmla="*/ 13 w 249"/>
                <a:gd name="T47" fmla="*/ 2 h 45"/>
                <a:gd name="T48" fmla="*/ 34 w 249"/>
                <a:gd name="T49" fmla="*/ 2 h 45"/>
                <a:gd name="T50" fmla="*/ 48 w 249"/>
                <a:gd name="T51" fmla="*/ 1 h 45"/>
                <a:gd name="T52" fmla="*/ 50 w 249"/>
                <a:gd name="T53" fmla="*/ 1 h 45"/>
                <a:gd name="T54" fmla="*/ 77 w 249"/>
                <a:gd name="T55" fmla="*/ 2 h 45"/>
                <a:gd name="T56" fmla="*/ 88 w 249"/>
                <a:gd name="T57" fmla="*/ 1 h 45"/>
                <a:gd name="T58" fmla="*/ 98 w 249"/>
                <a:gd name="T59" fmla="*/ 1 h 45"/>
                <a:gd name="T60" fmla="*/ 116 w 249"/>
                <a:gd name="T61" fmla="*/ 1 h 45"/>
                <a:gd name="T62" fmla="*/ 132 w 249"/>
                <a:gd name="T63" fmla="*/ 1 h 45"/>
                <a:gd name="T64" fmla="*/ 142 w 249"/>
                <a:gd name="T65" fmla="*/ 1 h 45"/>
                <a:gd name="T66" fmla="*/ 149 w 249"/>
                <a:gd name="T67" fmla="*/ 2 h 45"/>
                <a:gd name="T68" fmla="*/ 168 w 249"/>
                <a:gd name="T69" fmla="*/ 3 h 45"/>
                <a:gd name="T70" fmla="*/ 184 w 249"/>
                <a:gd name="T71" fmla="*/ 4 h 45"/>
                <a:gd name="T72" fmla="*/ 204 w 249"/>
                <a:gd name="T73" fmla="*/ 5 h 45"/>
                <a:gd name="T74" fmla="*/ 236 w 249"/>
                <a:gd name="T75" fmla="*/ 4 h 45"/>
                <a:gd name="T76" fmla="*/ 246 w 249"/>
                <a:gd name="T77" fmla="*/ 4 h 45"/>
                <a:gd name="T78" fmla="*/ 249 w 249"/>
                <a:gd name="T79" fmla="*/ 4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249" h="45">
                  <a:moveTo>
                    <a:pt x="249" y="4"/>
                  </a:moveTo>
                  <a:cubicBezTo>
                    <a:pt x="248" y="18"/>
                    <a:pt x="248" y="31"/>
                    <a:pt x="248" y="44"/>
                  </a:cubicBezTo>
                  <a:cubicBezTo>
                    <a:pt x="246" y="44"/>
                    <a:pt x="245" y="45"/>
                    <a:pt x="244" y="44"/>
                  </a:cubicBezTo>
                  <a:cubicBezTo>
                    <a:pt x="235" y="43"/>
                    <a:pt x="227" y="44"/>
                    <a:pt x="218" y="44"/>
                  </a:cubicBezTo>
                  <a:cubicBezTo>
                    <a:pt x="216" y="44"/>
                    <a:pt x="213" y="44"/>
                    <a:pt x="210" y="44"/>
                  </a:cubicBezTo>
                  <a:cubicBezTo>
                    <a:pt x="204" y="44"/>
                    <a:pt x="199" y="45"/>
                    <a:pt x="193" y="44"/>
                  </a:cubicBezTo>
                  <a:cubicBezTo>
                    <a:pt x="189" y="44"/>
                    <a:pt x="186" y="44"/>
                    <a:pt x="182" y="43"/>
                  </a:cubicBezTo>
                  <a:cubicBezTo>
                    <a:pt x="175" y="43"/>
                    <a:pt x="168" y="43"/>
                    <a:pt x="161" y="43"/>
                  </a:cubicBezTo>
                  <a:cubicBezTo>
                    <a:pt x="158" y="42"/>
                    <a:pt x="155" y="42"/>
                    <a:pt x="152" y="42"/>
                  </a:cubicBezTo>
                  <a:cubicBezTo>
                    <a:pt x="147" y="42"/>
                    <a:pt x="143" y="42"/>
                    <a:pt x="139" y="41"/>
                  </a:cubicBezTo>
                  <a:cubicBezTo>
                    <a:pt x="132" y="41"/>
                    <a:pt x="125" y="41"/>
                    <a:pt x="119" y="41"/>
                  </a:cubicBezTo>
                  <a:cubicBezTo>
                    <a:pt x="116" y="41"/>
                    <a:pt x="113" y="41"/>
                    <a:pt x="110" y="41"/>
                  </a:cubicBezTo>
                  <a:cubicBezTo>
                    <a:pt x="99" y="40"/>
                    <a:pt x="88" y="40"/>
                    <a:pt x="78" y="40"/>
                  </a:cubicBezTo>
                  <a:cubicBezTo>
                    <a:pt x="72" y="40"/>
                    <a:pt x="66" y="40"/>
                    <a:pt x="60" y="40"/>
                  </a:cubicBezTo>
                  <a:cubicBezTo>
                    <a:pt x="57" y="40"/>
                    <a:pt x="54" y="40"/>
                    <a:pt x="52" y="40"/>
                  </a:cubicBezTo>
                  <a:cubicBezTo>
                    <a:pt x="48" y="40"/>
                    <a:pt x="45" y="40"/>
                    <a:pt x="42" y="40"/>
                  </a:cubicBezTo>
                  <a:cubicBezTo>
                    <a:pt x="33" y="40"/>
                    <a:pt x="25" y="40"/>
                    <a:pt x="17" y="39"/>
                  </a:cubicBezTo>
                  <a:cubicBezTo>
                    <a:pt x="15" y="38"/>
                    <a:pt x="12" y="39"/>
                    <a:pt x="10" y="38"/>
                  </a:cubicBezTo>
                  <a:cubicBezTo>
                    <a:pt x="8" y="38"/>
                    <a:pt x="5" y="37"/>
                    <a:pt x="3" y="37"/>
                  </a:cubicBezTo>
                  <a:cubicBezTo>
                    <a:pt x="2" y="36"/>
                    <a:pt x="2" y="35"/>
                    <a:pt x="2" y="35"/>
                  </a:cubicBezTo>
                  <a:cubicBezTo>
                    <a:pt x="2" y="31"/>
                    <a:pt x="1" y="26"/>
                    <a:pt x="1" y="22"/>
                  </a:cubicBezTo>
                  <a:cubicBezTo>
                    <a:pt x="1" y="16"/>
                    <a:pt x="1" y="10"/>
                    <a:pt x="0" y="5"/>
                  </a:cubicBezTo>
                  <a:cubicBezTo>
                    <a:pt x="0" y="4"/>
                    <a:pt x="0" y="3"/>
                    <a:pt x="0" y="3"/>
                  </a:cubicBezTo>
                  <a:cubicBezTo>
                    <a:pt x="5" y="2"/>
                    <a:pt x="9" y="2"/>
                    <a:pt x="13" y="2"/>
                  </a:cubicBezTo>
                  <a:cubicBezTo>
                    <a:pt x="20" y="2"/>
                    <a:pt x="27" y="2"/>
                    <a:pt x="34" y="2"/>
                  </a:cubicBezTo>
                  <a:cubicBezTo>
                    <a:pt x="38" y="2"/>
                    <a:pt x="43" y="1"/>
                    <a:pt x="48" y="1"/>
                  </a:cubicBezTo>
                  <a:cubicBezTo>
                    <a:pt x="49" y="1"/>
                    <a:pt x="49" y="1"/>
                    <a:pt x="50" y="1"/>
                  </a:cubicBezTo>
                  <a:cubicBezTo>
                    <a:pt x="59" y="1"/>
                    <a:pt x="68" y="2"/>
                    <a:pt x="77" y="2"/>
                  </a:cubicBezTo>
                  <a:cubicBezTo>
                    <a:pt x="81" y="2"/>
                    <a:pt x="84" y="1"/>
                    <a:pt x="88" y="1"/>
                  </a:cubicBezTo>
                  <a:cubicBezTo>
                    <a:pt x="91" y="1"/>
                    <a:pt x="94" y="1"/>
                    <a:pt x="98" y="1"/>
                  </a:cubicBezTo>
                  <a:cubicBezTo>
                    <a:pt x="104" y="0"/>
                    <a:pt x="110" y="0"/>
                    <a:pt x="116" y="1"/>
                  </a:cubicBezTo>
                  <a:cubicBezTo>
                    <a:pt x="121" y="1"/>
                    <a:pt x="126" y="1"/>
                    <a:pt x="132" y="1"/>
                  </a:cubicBezTo>
                  <a:cubicBezTo>
                    <a:pt x="135" y="1"/>
                    <a:pt x="139" y="1"/>
                    <a:pt x="142" y="1"/>
                  </a:cubicBezTo>
                  <a:cubicBezTo>
                    <a:pt x="145" y="1"/>
                    <a:pt x="147" y="2"/>
                    <a:pt x="149" y="2"/>
                  </a:cubicBezTo>
                  <a:cubicBezTo>
                    <a:pt x="155" y="2"/>
                    <a:pt x="162" y="3"/>
                    <a:pt x="168" y="3"/>
                  </a:cubicBezTo>
                  <a:cubicBezTo>
                    <a:pt x="173" y="4"/>
                    <a:pt x="179" y="4"/>
                    <a:pt x="184" y="4"/>
                  </a:cubicBezTo>
                  <a:cubicBezTo>
                    <a:pt x="191" y="5"/>
                    <a:pt x="198" y="5"/>
                    <a:pt x="204" y="5"/>
                  </a:cubicBezTo>
                  <a:cubicBezTo>
                    <a:pt x="215" y="5"/>
                    <a:pt x="226" y="4"/>
                    <a:pt x="236" y="4"/>
                  </a:cubicBezTo>
                  <a:cubicBezTo>
                    <a:pt x="239" y="4"/>
                    <a:pt x="243" y="4"/>
                    <a:pt x="246" y="4"/>
                  </a:cubicBezTo>
                  <a:cubicBezTo>
                    <a:pt x="247" y="4"/>
                    <a:pt x="248" y="4"/>
                    <a:pt x="249" y="4"/>
                  </a:cubicBezTo>
                  <a:close/>
                </a:path>
              </a:pathLst>
            </a:custGeom>
            <a:grpFill/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6" name="Freeform 18"/>
            <p:cNvSpPr>
              <a:spLocks/>
            </p:cNvSpPr>
            <p:nvPr/>
          </p:nvSpPr>
          <p:spPr bwMode="auto">
            <a:xfrm>
              <a:off x="13927486" y="2848293"/>
              <a:ext cx="177302" cy="284285"/>
            </a:xfrm>
            <a:custGeom>
              <a:avLst/>
              <a:gdLst>
                <a:gd name="T0" fmla="*/ 67 w 96"/>
                <a:gd name="T1" fmla="*/ 102 h 154"/>
                <a:gd name="T2" fmla="*/ 81 w 96"/>
                <a:gd name="T3" fmla="*/ 92 h 154"/>
                <a:gd name="T4" fmla="*/ 94 w 96"/>
                <a:gd name="T5" fmla="*/ 81 h 154"/>
                <a:gd name="T6" fmla="*/ 94 w 96"/>
                <a:gd name="T7" fmla="*/ 82 h 154"/>
                <a:gd name="T8" fmla="*/ 94 w 96"/>
                <a:gd name="T9" fmla="*/ 90 h 154"/>
                <a:gd name="T10" fmla="*/ 93 w 96"/>
                <a:gd name="T11" fmla="*/ 100 h 154"/>
                <a:gd name="T12" fmla="*/ 93 w 96"/>
                <a:gd name="T13" fmla="*/ 105 h 154"/>
                <a:gd name="T14" fmla="*/ 93 w 96"/>
                <a:gd name="T15" fmla="*/ 110 h 154"/>
                <a:gd name="T16" fmla="*/ 93 w 96"/>
                <a:gd name="T17" fmla="*/ 118 h 154"/>
                <a:gd name="T18" fmla="*/ 94 w 96"/>
                <a:gd name="T19" fmla="*/ 127 h 154"/>
                <a:gd name="T20" fmla="*/ 95 w 96"/>
                <a:gd name="T21" fmla="*/ 137 h 154"/>
                <a:gd name="T22" fmla="*/ 96 w 96"/>
                <a:gd name="T23" fmla="*/ 150 h 154"/>
                <a:gd name="T24" fmla="*/ 89 w 96"/>
                <a:gd name="T25" fmla="*/ 153 h 154"/>
                <a:gd name="T26" fmla="*/ 78 w 96"/>
                <a:gd name="T27" fmla="*/ 154 h 154"/>
                <a:gd name="T28" fmla="*/ 63 w 96"/>
                <a:gd name="T29" fmla="*/ 152 h 154"/>
                <a:gd name="T30" fmla="*/ 48 w 96"/>
                <a:gd name="T31" fmla="*/ 151 h 154"/>
                <a:gd name="T32" fmla="*/ 29 w 96"/>
                <a:gd name="T33" fmla="*/ 147 h 154"/>
                <a:gd name="T34" fmla="*/ 27 w 96"/>
                <a:gd name="T35" fmla="*/ 146 h 154"/>
                <a:gd name="T36" fmla="*/ 21 w 96"/>
                <a:gd name="T37" fmla="*/ 134 h 154"/>
                <a:gd name="T38" fmla="*/ 14 w 96"/>
                <a:gd name="T39" fmla="*/ 109 h 154"/>
                <a:gd name="T40" fmla="*/ 11 w 96"/>
                <a:gd name="T41" fmla="*/ 97 h 154"/>
                <a:gd name="T42" fmla="*/ 8 w 96"/>
                <a:gd name="T43" fmla="*/ 74 h 154"/>
                <a:gd name="T44" fmla="*/ 6 w 96"/>
                <a:gd name="T45" fmla="*/ 64 h 154"/>
                <a:gd name="T46" fmla="*/ 3 w 96"/>
                <a:gd name="T47" fmla="*/ 34 h 154"/>
                <a:gd name="T48" fmla="*/ 1 w 96"/>
                <a:gd name="T49" fmla="*/ 12 h 154"/>
                <a:gd name="T50" fmla="*/ 1 w 96"/>
                <a:gd name="T51" fmla="*/ 11 h 154"/>
                <a:gd name="T52" fmla="*/ 15 w 96"/>
                <a:gd name="T53" fmla="*/ 6 h 154"/>
                <a:gd name="T54" fmla="*/ 28 w 96"/>
                <a:gd name="T55" fmla="*/ 3 h 154"/>
                <a:gd name="T56" fmla="*/ 41 w 96"/>
                <a:gd name="T57" fmla="*/ 2 h 154"/>
                <a:gd name="T58" fmla="*/ 50 w 96"/>
                <a:gd name="T59" fmla="*/ 0 h 154"/>
                <a:gd name="T60" fmla="*/ 54 w 96"/>
                <a:gd name="T61" fmla="*/ 3 h 154"/>
                <a:gd name="T62" fmla="*/ 55 w 96"/>
                <a:gd name="T63" fmla="*/ 16 h 154"/>
                <a:gd name="T64" fmla="*/ 57 w 96"/>
                <a:gd name="T65" fmla="*/ 30 h 154"/>
                <a:gd name="T66" fmla="*/ 58 w 96"/>
                <a:gd name="T67" fmla="*/ 42 h 154"/>
                <a:gd name="T68" fmla="*/ 62 w 96"/>
                <a:gd name="T69" fmla="*/ 75 h 154"/>
                <a:gd name="T70" fmla="*/ 64 w 96"/>
                <a:gd name="T71" fmla="*/ 93 h 154"/>
                <a:gd name="T72" fmla="*/ 65 w 96"/>
                <a:gd name="T73" fmla="*/ 99 h 154"/>
                <a:gd name="T74" fmla="*/ 67 w 96"/>
                <a:gd name="T75" fmla="*/ 102 h 1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96" h="154">
                  <a:moveTo>
                    <a:pt x="67" y="102"/>
                  </a:moveTo>
                  <a:cubicBezTo>
                    <a:pt x="72" y="99"/>
                    <a:pt x="77" y="96"/>
                    <a:pt x="81" y="92"/>
                  </a:cubicBezTo>
                  <a:cubicBezTo>
                    <a:pt x="86" y="89"/>
                    <a:pt x="89" y="85"/>
                    <a:pt x="94" y="81"/>
                  </a:cubicBezTo>
                  <a:cubicBezTo>
                    <a:pt x="94" y="81"/>
                    <a:pt x="94" y="82"/>
                    <a:pt x="94" y="82"/>
                  </a:cubicBezTo>
                  <a:cubicBezTo>
                    <a:pt x="94" y="84"/>
                    <a:pt x="94" y="87"/>
                    <a:pt x="94" y="90"/>
                  </a:cubicBezTo>
                  <a:cubicBezTo>
                    <a:pt x="93" y="94"/>
                    <a:pt x="93" y="97"/>
                    <a:pt x="93" y="100"/>
                  </a:cubicBezTo>
                  <a:cubicBezTo>
                    <a:pt x="93" y="102"/>
                    <a:pt x="94" y="104"/>
                    <a:pt x="93" y="105"/>
                  </a:cubicBezTo>
                  <a:cubicBezTo>
                    <a:pt x="93" y="107"/>
                    <a:pt x="92" y="108"/>
                    <a:pt x="93" y="110"/>
                  </a:cubicBezTo>
                  <a:cubicBezTo>
                    <a:pt x="94" y="112"/>
                    <a:pt x="93" y="115"/>
                    <a:pt x="93" y="118"/>
                  </a:cubicBezTo>
                  <a:cubicBezTo>
                    <a:pt x="93" y="121"/>
                    <a:pt x="94" y="124"/>
                    <a:pt x="94" y="127"/>
                  </a:cubicBezTo>
                  <a:cubicBezTo>
                    <a:pt x="94" y="131"/>
                    <a:pt x="94" y="134"/>
                    <a:pt x="95" y="137"/>
                  </a:cubicBezTo>
                  <a:cubicBezTo>
                    <a:pt x="95" y="142"/>
                    <a:pt x="96" y="146"/>
                    <a:pt x="96" y="150"/>
                  </a:cubicBezTo>
                  <a:cubicBezTo>
                    <a:pt x="94" y="152"/>
                    <a:pt x="92" y="153"/>
                    <a:pt x="89" y="153"/>
                  </a:cubicBezTo>
                  <a:cubicBezTo>
                    <a:pt x="86" y="153"/>
                    <a:pt x="82" y="154"/>
                    <a:pt x="78" y="154"/>
                  </a:cubicBezTo>
                  <a:cubicBezTo>
                    <a:pt x="73" y="153"/>
                    <a:pt x="68" y="153"/>
                    <a:pt x="63" y="152"/>
                  </a:cubicBezTo>
                  <a:cubicBezTo>
                    <a:pt x="58" y="152"/>
                    <a:pt x="53" y="151"/>
                    <a:pt x="48" y="151"/>
                  </a:cubicBezTo>
                  <a:cubicBezTo>
                    <a:pt x="41" y="150"/>
                    <a:pt x="35" y="148"/>
                    <a:pt x="29" y="147"/>
                  </a:cubicBezTo>
                  <a:cubicBezTo>
                    <a:pt x="28" y="147"/>
                    <a:pt x="28" y="146"/>
                    <a:pt x="27" y="146"/>
                  </a:cubicBezTo>
                  <a:cubicBezTo>
                    <a:pt x="25" y="142"/>
                    <a:pt x="23" y="138"/>
                    <a:pt x="21" y="134"/>
                  </a:cubicBezTo>
                  <a:cubicBezTo>
                    <a:pt x="17" y="126"/>
                    <a:pt x="16" y="117"/>
                    <a:pt x="14" y="109"/>
                  </a:cubicBezTo>
                  <a:cubicBezTo>
                    <a:pt x="13" y="105"/>
                    <a:pt x="12" y="101"/>
                    <a:pt x="11" y="97"/>
                  </a:cubicBezTo>
                  <a:cubicBezTo>
                    <a:pt x="10" y="89"/>
                    <a:pt x="8" y="82"/>
                    <a:pt x="8" y="74"/>
                  </a:cubicBezTo>
                  <a:cubicBezTo>
                    <a:pt x="7" y="71"/>
                    <a:pt x="7" y="67"/>
                    <a:pt x="6" y="64"/>
                  </a:cubicBezTo>
                  <a:cubicBezTo>
                    <a:pt x="5" y="54"/>
                    <a:pt x="3" y="44"/>
                    <a:pt x="3" y="34"/>
                  </a:cubicBezTo>
                  <a:cubicBezTo>
                    <a:pt x="3" y="27"/>
                    <a:pt x="3" y="19"/>
                    <a:pt x="1" y="12"/>
                  </a:cubicBezTo>
                  <a:cubicBezTo>
                    <a:pt x="0" y="11"/>
                    <a:pt x="1" y="11"/>
                    <a:pt x="1" y="11"/>
                  </a:cubicBezTo>
                  <a:cubicBezTo>
                    <a:pt x="6" y="9"/>
                    <a:pt x="10" y="7"/>
                    <a:pt x="15" y="6"/>
                  </a:cubicBezTo>
                  <a:cubicBezTo>
                    <a:pt x="19" y="5"/>
                    <a:pt x="24" y="4"/>
                    <a:pt x="28" y="3"/>
                  </a:cubicBezTo>
                  <a:cubicBezTo>
                    <a:pt x="32" y="3"/>
                    <a:pt x="37" y="2"/>
                    <a:pt x="41" y="2"/>
                  </a:cubicBezTo>
                  <a:cubicBezTo>
                    <a:pt x="44" y="1"/>
                    <a:pt x="47" y="1"/>
                    <a:pt x="50" y="0"/>
                  </a:cubicBezTo>
                  <a:cubicBezTo>
                    <a:pt x="52" y="0"/>
                    <a:pt x="53" y="0"/>
                    <a:pt x="54" y="3"/>
                  </a:cubicBezTo>
                  <a:cubicBezTo>
                    <a:pt x="54" y="7"/>
                    <a:pt x="55" y="12"/>
                    <a:pt x="55" y="16"/>
                  </a:cubicBezTo>
                  <a:cubicBezTo>
                    <a:pt x="56" y="21"/>
                    <a:pt x="57" y="25"/>
                    <a:pt x="57" y="30"/>
                  </a:cubicBezTo>
                  <a:cubicBezTo>
                    <a:pt x="58" y="34"/>
                    <a:pt x="58" y="38"/>
                    <a:pt x="58" y="42"/>
                  </a:cubicBezTo>
                  <a:cubicBezTo>
                    <a:pt x="60" y="53"/>
                    <a:pt x="60" y="64"/>
                    <a:pt x="62" y="75"/>
                  </a:cubicBezTo>
                  <a:cubicBezTo>
                    <a:pt x="63" y="81"/>
                    <a:pt x="64" y="87"/>
                    <a:pt x="64" y="93"/>
                  </a:cubicBezTo>
                  <a:cubicBezTo>
                    <a:pt x="65" y="95"/>
                    <a:pt x="65" y="97"/>
                    <a:pt x="65" y="99"/>
                  </a:cubicBezTo>
                  <a:cubicBezTo>
                    <a:pt x="65" y="100"/>
                    <a:pt x="66" y="101"/>
                    <a:pt x="67" y="102"/>
                  </a:cubicBezTo>
                  <a:close/>
                </a:path>
              </a:pathLst>
            </a:custGeom>
            <a:grpFill/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7" name="Freeform 19"/>
            <p:cNvSpPr>
              <a:spLocks/>
            </p:cNvSpPr>
            <p:nvPr/>
          </p:nvSpPr>
          <p:spPr bwMode="auto">
            <a:xfrm>
              <a:off x="14025429" y="3507775"/>
              <a:ext cx="91916" cy="352594"/>
            </a:xfrm>
            <a:custGeom>
              <a:avLst/>
              <a:gdLst>
                <a:gd name="T0" fmla="*/ 1 w 50"/>
                <a:gd name="T1" fmla="*/ 0 h 191"/>
                <a:gd name="T2" fmla="*/ 15 w 50"/>
                <a:gd name="T3" fmla="*/ 1 h 191"/>
                <a:gd name="T4" fmla="*/ 23 w 50"/>
                <a:gd name="T5" fmla="*/ 1 h 191"/>
                <a:gd name="T6" fmla="*/ 29 w 50"/>
                <a:gd name="T7" fmla="*/ 2 h 191"/>
                <a:gd name="T8" fmla="*/ 31 w 50"/>
                <a:gd name="T9" fmla="*/ 2 h 191"/>
                <a:gd name="T10" fmla="*/ 35 w 50"/>
                <a:gd name="T11" fmla="*/ 4 h 191"/>
                <a:gd name="T12" fmla="*/ 48 w 50"/>
                <a:gd name="T13" fmla="*/ 25 h 191"/>
                <a:gd name="T14" fmla="*/ 50 w 50"/>
                <a:gd name="T15" fmla="*/ 29 h 191"/>
                <a:gd name="T16" fmla="*/ 50 w 50"/>
                <a:gd name="T17" fmla="*/ 39 h 191"/>
                <a:gd name="T18" fmla="*/ 50 w 50"/>
                <a:gd name="T19" fmla="*/ 61 h 191"/>
                <a:gd name="T20" fmla="*/ 49 w 50"/>
                <a:gd name="T21" fmla="*/ 86 h 191"/>
                <a:gd name="T22" fmla="*/ 49 w 50"/>
                <a:gd name="T23" fmla="*/ 100 h 191"/>
                <a:gd name="T24" fmla="*/ 49 w 50"/>
                <a:gd name="T25" fmla="*/ 126 h 191"/>
                <a:gd name="T26" fmla="*/ 48 w 50"/>
                <a:gd name="T27" fmla="*/ 136 h 191"/>
                <a:gd name="T28" fmla="*/ 48 w 50"/>
                <a:gd name="T29" fmla="*/ 162 h 191"/>
                <a:gd name="T30" fmla="*/ 48 w 50"/>
                <a:gd name="T31" fmla="*/ 183 h 191"/>
                <a:gd name="T32" fmla="*/ 47 w 50"/>
                <a:gd name="T33" fmla="*/ 189 h 191"/>
                <a:gd name="T34" fmla="*/ 41 w 50"/>
                <a:gd name="T35" fmla="*/ 190 h 191"/>
                <a:gd name="T36" fmla="*/ 24 w 50"/>
                <a:gd name="T37" fmla="*/ 190 h 191"/>
                <a:gd name="T38" fmla="*/ 14 w 50"/>
                <a:gd name="T39" fmla="*/ 191 h 191"/>
                <a:gd name="T40" fmla="*/ 5 w 50"/>
                <a:gd name="T41" fmla="*/ 189 h 191"/>
                <a:gd name="T42" fmla="*/ 4 w 50"/>
                <a:gd name="T43" fmla="*/ 182 h 191"/>
                <a:gd name="T44" fmla="*/ 2 w 50"/>
                <a:gd name="T45" fmla="*/ 173 h 191"/>
                <a:gd name="T46" fmla="*/ 2 w 50"/>
                <a:gd name="T47" fmla="*/ 149 h 191"/>
                <a:gd name="T48" fmla="*/ 2 w 50"/>
                <a:gd name="T49" fmla="*/ 125 h 191"/>
                <a:gd name="T50" fmla="*/ 2 w 50"/>
                <a:gd name="T51" fmla="*/ 117 h 191"/>
                <a:gd name="T52" fmla="*/ 1 w 50"/>
                <a:gd name="T53" fmla="*/ 99 h 191"/>
                <a:gd name="T54" fmla="*/ 1 w 50"/>
                <a:gd name="T55" fmla="*/ 65 h 191"/>
                <a:gd name="T56" fmla="*/ 1 w 50"/>
                <a:gd name="T57" fmla="*/ 53 h 191"/>
                <a:gd name="T58" fmla="*/ 1 w 50"/>
                <a:gd name="T59" fmla="*/ 36 h 191"/>
                <a:gd name="T60" fmla="*/ 0 w 50"/>
                <a:gd name="T61" fmla="*/ 28 h 191"/>
                <a:gd name="T62" fmla="*/ 0 w 50"/>
                <a:gd name="T63" fmla="*/ 2 h 191"/>
                <a:gd name="T64" fmla="*/ 1 w 50"/>
                <a:gd name="T65" fmla="*/ 0 h 1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50" h="191">
                  <a:moveTo>
                    <a:pt x="1" y="0"/>
                  </a:moveTo>
                  <a:cubicBezTo>
                    <a:pt x="6" y="1"/>
                    <a:pt x="10" y="1"/>
                    <a:pt x="15" y="1"/>
                  </a:cubicBezTo>
                  <a:cubicBezTo>
                    <a:pt x="18" y="1"/>
                    <a:pt x="21" y="1"/>
                    <a:pt x="23" y="1"/>
                  </a:cubicBezTo>
                  <a:cubicBezTo>
                    <a:pt x="25" y="1"/>
                    <a:pt x="27" y="0"/>
                    <a:pt x="29" y="2"/>
                  </a:cubicBezTo>
                  <a:cubicBezTo>
                    <a:pt x="29" y="2"/>
                    <a:pt x="30" y="2"/>
                    <a:pt x="31" y="2"/>
                  </a:cubicBezTo>
                  <a:cubicBezTo>
                    <a:pt x="33" y="2"/>
                    <a:pt x="34" y="2"/>
                    <a:pt x="35" y="4"/>
                  </a:cubicBezTo>
                  <a:cubicBezTo>
                    <a:pt x="39" y="11"/>
                    <a:pt x="43" y="18"/>
                    <a:pt x="48" y="25"/>
                  </a:cubicBezTo>
                  <a:cubicBezTo>
                    <a:pt x="49" y="26"/>
                    <a:pt x="50" y="27"/>
                    <a:pt x="50" y="29"/>
                  </a:cubicBezTo>
                  <a:cubicBezTo>
                    <a:pt x="50" y="32"/>
                    <a:pt x="50" y="36"/>
                    <a:pt x="50" y="39"/>
                  </a:cubicBezTo>
                  <a:cubicBezTo>
                    <a:pt x="50" y="46"/>
                    <a:pt x="50" y="53"/>
                    <a:pt x="50" y="61"/>
                  </a:cubicBezTo>
                  <a:cubicBezTo>
                    <a:pt x="50" y="69"/>
                    <a:pt x="50" y="78"/>
                    <a:pt x="49" y="86"/>
                  </a:cubicBezTo>
                  <a:cubicBezTo>
                    <a:pt x="49" y="91"/>
                    <a:pt x="49" y="96"/>
                    <a:pt x="49" y="100"/>
                  </a:cubicBezTo>
                  <a:cubicBezTo>
                    <a:pt x="49" y="109"/>
                    <a:pt x="49" y="118"/>
                    <a:pt x="49" y="126"/>
                  </a:cubicBezTo>
                  <a:cubicBezTo>
                    <a:pt x="49" y="130"/>
                    <a:pt x="48" y="133"/>
                    <a:pt x="48" y="136"/>
                  </a:cubicBezTo>
                  <a:cubicBezTo>
                    <a:pt x="48" y="145"/>
                    <a:pt x="48" y="154"/>
                    <a:pt x="48" y="162"/>
                  </a:cubicBezTo>
                  <a:cubicBezTo>
                    <a:pt x="48" y="169"/>
                    <a:pt x="48" y="176"/>
                    <a:pt x="48" y="183"/>
                  </a:cubicBezTo>
                  <a:cubicBezTo>
                    <a:pt x="48" y="185"/>
                    <a:pt x="47" y="187"/>
                    <a:pt x="47" y="189"/>
                  </a:cubicBezTo>
                  <a:cubicBezTo>
                    <a:pt x="45" y="190"/>
                    <a:pt x="43" y="190"/>
                    <a:pt x="41" y="190"/>
                  </a:cubicBezTo>
                  <a:cubicBezTo>
                    <a:pt x="36" y="190"/>
                    <a:pt x="30" y="190"/>
                    <a:pt x="24" y="190"/>
                  </a:cubicBezTo>
                  <a:cubicBezTo>
                    <a:pt x="21" y="190"/>
                    <a:pt x="17" y="190"/>
                    <a:pt x="14" y="191"/>
                  </a:cubicBezTo>
                  <a:cubicBezTo>
                    <a:pt x="11" y="191"/>
                    <a:pt x="8" y="190"/>
                    <a:pt x="5" y="189"/>
                  </a:cubicBezTo>
                  <a:cubicBezTo>
                    <a:pt x="5" y="187"/>
                    <a:pt x="4" y="184"/>
                    <a:pt x="4" y="182"/>
                  </a:cubicBezTo>
                  <a:cubicBezTo>
                    <a:pt x="3" y="179"/>
                    <a:pt x="2" y="176"/>
                    <a:pt x="2" y="173"/>
                  </a:cubicBezTo>
                  <a:cubicBezTo>
                    <a:pt x="2" y="165"/>
                    <a:pt x="2" y="157"/>
                    <a:pt x="2" y="149"/>
                  </a:cubicBezTo>
                  <a:cubicBezTo>
                    <a:pt x="2" y="141"/>
                    <a:pt x="2" y="133"/>
                    <a:pt x="2" y="125"/>
                  </a:cubicBezTo>
                  <a:cubicBezTo>
                    <a:pt x="2" y="123"/>
                    <a:pt x="2" y="120"/>
                    <a:pt x="2" y="117"/>
                  </a:cubicBezTo>
                  <a:cubicBezTo>
                    <a:pt x="2" y="111"/>
                    <a:pt x="2" y="105"/>
                    <a:pt x="1" y="99"/>
                  </a:cubicBezTo>
                  <a:cubicBezTo>
                    <a:pt x="1" y="88"/>
                    <a:pt x="1" y="77"/>
                    <a:pt x="1" y="65"/>
                  </a:cubicBezTo>
                  <a:cubicBezTo>
                    <a:pt x="1" y="61"/>
                    <a:pt x="1" y="57"/>
                    <a:pt x="1" y="53"/>
                  </a:cubicBezTo>
                  <a:cubicBezTo>
                    <a:pt x="1" y="48"/>
                    <a:pt x="1" y="42"/>
                    <a:pt x="1" y="36"/>
                  </a:cubicBezTo>
                  <a:cubicBezTo>
                    <a:pt x="1" y="33"/>
                    <a:pt x="0" y="31"/>
                    <a:pt x="0" y="28"/>
                  </a:cubicBezTo>
                  <a:cubicBezTo>
                    <a:pt x="0" y="19"/>
                    <a:pt x="0" y="11"/>
                    <a:pt x="0" y="2"/>
                  </a:cubicBezTo>
                  <a:cubicBezTo>
                    <a:pt x="0" y="1"/>
                    <a:pt x="0" y="1"/>
                    <a:pt x="1" y="0"/>
                  </a:cubicBezTo>
                  <a:close/>
                </a:path>
              </a:pathLst>
            </a:custGeom>
            <a:grpFill/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8" name="Freeform 20"/>
            <p:cNvSpPr>
              <a:spLocks/>
            </p:cNvSpPr>
            <p:nvPr/>
          </p:nvSpPr>
          <p:spPr bwMode="auto">
            <a:xfrm>
              <a:off x="14451355" y="3518825"/>
              <a:ext cx="75341" cy="354603"/>
            </a:xfrm>
            <a:custGeom>
              <a:avLst/>
              <a:gdLst>
                <a:gd name="T0" fmla="*/ 40 w 41"/>
                <a:gd name="T1" fmla="*/ 3 h 192"/>
                <a:gd name="T2" fmla="*/ 40 w 41"/>
                <a:gd name="T3" fmla="*/ 14 h 192"/>
                <a:gd name="T4" fmla="*/ 41 w 41"/>
                <a:gd name="T5" fmla="*/ 31 h 192"/>
                <a:gd name="T6" fmla="*/ 40 w 41"/>
                <a:gd name="T7" fmla="*/ 47 h 192"/>
                <a:gd name="T8" fmla="*/ 40 w 41"/>
                <a:gd name="T9" fmla="*/ 72 h 192"/>
                <a:gd name="T10" fmla="*/ 39 w 41"/>
                <a:gd name="T11" fmla="*/ 91 h 192"/>
                <a:gd name="T12" fmla="*/ 39 w 41"/>
                <a:gd name="T13" fmla="*/ 107 h 192"/>
                <a:gd name="T14" fmla="*/ 38 w 41"/>
                <a:gd name="T15" fmla="*/ 115 h 192"/>
                <a:gd name="T16" fmla="*/ 38 w 41"/>
                <a:gd name="T17" fmla="*/ 134 h 192"/>
                <a:gd name="T18" fmla="*/ 38 w 41"/>
                <a:gd name="T19" fmla="*/ 155 h 192"/>
                <a:gd name="T20" fmla="*/ 37 w 41"/>
                <a:gd name="T21" fmla="*/ 177 h 192"/>
                <a:gd name="T22" fmla="*/ 37 w 41"/>
                <a:gd name="T23" fmla="*/ 184 h 192"/>
                <a:gd name="T24" fmla="*/ 37 w 41"/>
                <a:gd name="T25" fmla="*/ 184 h 192"/>
                <a:gd name="T26" fmla="*/ 35 w 41"/>
                <a:gd name="T27" fmla="*/ 191 h 192"/>
                <a:gd name="T28" fmla="*/ 2 w 41"/>
                <a:gd name="T29" fmla="*/ 190 h 192"/>
                <a:gd name="T30" fmla="*/ 2 w 41"/>
                <a:gd name="T31" fmla="*/ 186 h 192"/>
                <a:gd name="T32" fmla="*/ 2 w 41"/>
                <a:gd name="T33" fmla="*/ 151 h 192"/>
                <a:gd name="T34" fmla="*/ 1 w 41"/>
                <a:gd name="T35" fmla="*/ 134 h 192"/>
                <a:gd name="T36" fmla="*/ 0 w 41"/>
                <a:gd name="T37" fmla="*/ 115 h 192"/>
                <a:gd name="T38" fmla="*/ 0 w 41"/>
                <a:gd name="T39" fmla="*/ 100 h 192"/>
                <a:gd name="T40" fmla="*/ 0 w 41"/>
                <a:gd name="T41" fmla="*/ 75 h 192"/>
                <a:gd name="T42" fmla="*/ 0 w 41"/>
                <a:gd name="T43" fmla="*/ 63 h 192"/>
                <a:gd name="T44" fmla="*/ 0 w 41"/>
                <a:gd name="T45" fmla="*/ 23 h 192"/>
                <a:gd name="T46" fmla="*/ 0 w 41"/>
                <a:gd name="T47" fmla="*/ 13 h 192"/>
                <a:gd name="T48" fmla="*/ 0 w 41"/>
                <a:gd name="T49" fmla="*/ 7 h 192"/>
                <a:gd name="T50" fmla="*/ 3 w 41"/>
                <a:gd name="T51" fmla="*/ 8 h 192"/>
                <a:gd name="T52" fmla="*/ 0 w 41"/>
                <a:gd name="T53" fmla="*/ 5 h 192"/>
                <a:gd name="T54" fmla="*/ 0 w 41"/>
                <a:gd name="T55" fmla="*/ 0 h 192"/>
                <a:gd name="T56" fmla="*/ 40 w 41"/>
                <a:gd name="T57" fmla="*/ 3 h 1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41" h="192">
                  <a:moveTo>
                    <a:pt x="40" y="3"/>
                  </a:moveTo>
                  <a:cubicBezTo>
                    <a:pt x="40" y="6"/>
                    <a:pt x="40" y="10"/>
                    <a:pt x="40" y="14"/>
                  </a:cubicBezTo>
                  <a:cubicBezTo>
                    <a:pt x="40" y="19"/>
                    <a:pt x="41" y="25"/>
                    <a:pt x="41" y="31"/>
                  </a:cubicBezTo>
                  <a:cubicBezTo>
                    <a:pt x="41" y="36"/>
                    <a:pt x="40" y="42"/>
                    <a:pt x="40" y="47"/>
                  </a:cubicBezTo>
                  <a:cubicBezTo>
                    <a:pt x="40" y="55"/>
                    <a:pt x="40" y="63"/>
                    <a:pt x="40" y="72"/>
                  </a:cubicBezTo>
                  <a:cubicBezTo>
                    <a:pt x="40" y="78"/>
                    <a:pt x="39" y="85"/>
                    <a:pt x="39" y="91"/>
                  </a:cubicBezTo>
                  <a:cubicBezTo>
                    <a:pt x="39" y="97"/>
                    <a:pt x="39" y="102"/>
                    <a:pt x="39" y="107"/>
                  </a:cubicBezTo>
                  <a:cubicBezTo>
                    <a:pt x="39" y="110"/>
                    <a:pt x="38" y="112"/>
                    <a:pt x="38" y="115"/>
                  </a:cubicBezTo>
                  <a:cubicBezTo>
                    <a:pt x="38" y="121"/>
                    <a:pt x="38" y="128"/>
                    <a:pt x="38" y="134"/>
                  </a:cubicBezTo>
                  <a:cubicBezTo>
                    <a:pt x="38" y="141"/>
                    <a:pt x="38" y="148"/>
                    <a:pt x="38" y="155"/>
                  </a:cubicBezTo>
                  <a:cubicBezTo>
                    <a:pt x="38" y="162"/>
                    <a:pt x="38" y="170"/>
                    <a:pt x="37" y="177"/>
                  </a:cubicBezTo>
                  <a:cubicBezTo>
                    <a:pt x="37" y="180"/>
                    <a:pt x="37" y="182"/>
                    <a:pt x="37" y="184"/>
                  </a:cubicBezTo>
                  <a:cubicBezTo>
                    <a:pt x="37" y="184"/>
                    <a:pt x="37" y="184"/>
                    <a:pt x="37" y="184"/>
                  </a:cubicBezTo>
                  <a:cubicBezTo>
                    <a:pt x="36" y="186"/>
                    <a:pt x="35" y="188"/>
                    <a:pt x="35" y="191"/>
                  </a:cubicBezTo>
                  <a:cubicBezTo>
                    <a:pt x="24" y="192"/>
                    <a:pt x="13" y="189"/>
                    <a:pt x="2" y="190"/>
                  </a:cubicBezTo>
                  <a:cubicBezTo>
                    <a:pt x="2" y="188"/>
                    <a:pt x="2" y="187"/>
                    <a:pt x="2" y="186"/>
                  </a:cubicBezTo>
                  <a:cubicBezTo>
                    <a:pt x="2" y="174"/>
                    <a:pt x="2" y="163"/>
                    <a:pt x="2" y="151"/>
                  </a:cubicBezTo>
                  <a:cubicBezTo>
                    <a:pt x="2" y="145"/>
                    <a:pt x="1" y="140"/>
                    <a:pt x="1" y="134"/>
                  </a:cubicBezTo>
                  <a:cubicBezTo>
                    <a:pt x="1" y="127"/>
                    <a:pt x="0" y="121"/>
                    <a:pt x="0" y="115"/>
                  </a:cubicBezTo>
                  <a:cubicBezTo>
                    <a:pt x="0" y="110"/>
                    <a:pt x="0" y="105"/>
                    <a:pt x="0" y="100"/>
                  </a:cubicBezTo>
                  <a:cubicBezTo>
                    <a:pt x="0" y="92"/>
                    <a:pt x="0" y="84"/>
                    <a:pt x="0" y="75"/>
                  </a:cubicBezTo>
                  <a:cubicBezTo>
                    <a:pt x="0" y="71"/>
                    <a:pt x="0" y="67"/>
                    <a:pt x="0" y="63"/>
                  </a:cubicBezTo>
                  <a:cubicBezTo>
                    <a:pt x="1" y="50"/>
                    <a:pt x="1" y="37"/>
                    <a:pt x="0" y="23"/>
                  </a:cubicBezTo>
                  <a:cubicBezTo>
                    <a:pt x="0" y="20"/>
                    <a:pt x="0" y="16"/>
                    <a:pt x="0" y="13"/>
                  </a:cubicBezTo>
                  <a:cubicBezTo>
                    <a:pt x="0" y="11"/>
                    <a:pt x="0" y="9"/>
                    <a:pt x="0" y="7"/>
                  </a:cubicBezTo>
                  <a:cubicBezTo>
                    <a:pt x="1" y="7"/>
                    <a:pt x="2" y="8"/>
                    <a:pt x="3" y="8"/>
                  </a:cubicBezTo>
                  <a:cubicBezTo>
                    <a:pt x="3" y="6"/>
                    <a:pt x="1" y="6"/>
                    <a:pt x="0" y="5"/>
                  </a:cubicBezTo>
                  <a:cubicBezTo>
                    <a:pt x="0" y="4"/>
                    <a:pt x="0" y="2"/>
                    <a:pt x="0" y="0"/>
                  </a:cubicBezTo>
                  <a:cubicBezTo>
                    <a:pt x="13" y="0"/>
                    <a:pt x="27" y="0"/>
                    <a:pt x="40" y="3"/>
                  </a:cubicBezTo>
                  <a:close/>
                </a:path>
              </a:pathLst>
            </a:custGeom>
            <a:grpFill/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9" name="Freeform 21"/>
            <p:cNvSpPr>
              <a:spLocks/>
            </p:cNvSpPr>
            <p:nvPr/>
          </p:nvSpPr>
          <p:spPr bwMode="auto">
            <a:xfrm>
              <a:off x="11980684" y="3531884"/>
              <a:ext cx="78857" cy="334010"/>
            </a:xfrm>
            <a:custGeom>
              <a:avLst/>
              <a:gdLst>
                <a:gd name="T0" fmla="*/ 0 w 43"/>
                <a:gd name="T1" fmla="*/ 0 h 181"/>
                <a:gd name="T2" fmla="*/ 19 w 43"/>
                <a:gd name="T3" fmla="*/ 2 h 181"/>
                <a:gd name="T4" fmla="*/ 25 w 43"/>
                <a:gd name="T5" fmla="*/ 2 h 181"/>
                <a:gd name="T6" fmla="*/ 42 w 43"/>
                <a:gd name="T7" fmla="*/ 2 h 181"/>
                <a:gd name="T8" fmla="*/ 43 w 43"/>
                <a:gd name="T9" fmla="*/ 8 h 181"/>
                <a:gd name="T10" fmla="*/ 41 w 43"/>
                <a:gd name="T11" fmla="*/ 27 h 181"/>
                <a:gd name="T12" fmla="*/ 40 w 43"/>
                <a:gd name="T13" fmla="*/ 50 h 181"/>
                <a:gd name="T14" fmla="*/ 39 w 43"/>
                <a:gd name="T15" fmla="*/ 60 h 181"/>
                <a:gd name="T16" fmla="*/ 39 w 43"/>
                <a:gd name="T17" fmla="*/ 81 h 181"/>
                <a:gd name="T18" fmla="*/ 40 w 43"/>
                <a:gd name="T19" fmla="*/ 103 h 181"/>
                <a:gd name="T20" fmla="*/ 40 w 43"/>
                <a:gd name="T21" fmla="*/ 126 h 181"/>
                <a:gd name="T22" fmla="*/ 41 w 43"/>
                <a:gd name="T23" fmla="*/ 149 h 181"/>
                <a:gd name="T24" fmla="*/ 40 w 43"/>
                <a:gd name="T25" fmla="*/ 163 h 181"/>
                <a:gd name="T26" fmla="*/ 40 w 43"/>
                <a:gd name="T27" fmla="*/ 170 h 181"/>
                <a:gd name="T28" fmla="*/ 39 w 43"/>
                <a:gd name="T29" fmla="*/ 179 h 181"/>
                <a:gd name="T30" fmla="*/ 1 w 43"/>
                <a:gd name="T31" fmla="*/ 179 h 181"/>
                <a:gd name="T32" fmla="*/ 1 w 43"/>
                <a:gd name="T33" fmla="*/ 173 h 181"/>
                <a:gd name="T34" fmla="*/ 1 w 43"/>
                <a:gd name="T35" fmla="*/ 152 h 181"/>
                <a:gd name="T36" fmla="*/ 1 w 43"/>
                <a:gd name="T37" fmla="*/ 113 h 181"/>
                <a:gd name="T38" fmla="*/ 2 w 43"/>
                <a:gd name="T39" fmla="*/ 94 h 181"/>
                <a:gd name="T40" fmla="*/ 1 w 43"/>
                <a:gd name="T41" fmla="*/ 71 h 181"/>
                <a:gd name="T42" fmla="*/ 1 w 43"/>
                <a:gd name="T43" fmla="*/ 48 h 181"/>
                <a:gd name="T44" fmla="*/ 1 w 43"/>
                <a:gd name="T45" fmla="*/ 19 h 181"/>
                <a:gd name="T46" fmla="*/ 0 w 43"/>
                <a:gd name="T47" fmla="*/ 3 h 181"/>
                <a:gd name="T48" fmla="*/ 0 w 43"/>
                <a:gd name="T49" fmla="*/ 0 h 1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43" h="181">
                  <a:moveTo>
                    <a:pt x="0" y="0"/>
                  </a:moveTo>
                  <a:cubicBezTo>
                    <a:pt x="7" y="0"/>
                    <a:pt x="13" y="1"/>
                    <a:pt x="19" y="2"/>
                  </a:cubicBezTo>
                  <a:cubicBezTo>
                    <a:pt x="21" y="2"/>
                    <a:pt x="23" y="2"/>
                    <a:pt x="25" y="2"/>
                  </a:cubicBezTo>
                  <a:cubicBezTo>
                    <a:pt x="31" y="3"/>
                    <a:pt x="36" y="2"/>
                    <a:pt x="42" y="2"/>
                  </a:cubicBezTo>
                  <a:cubicBezTo>
                    <a:pt x="43" y="4"/>
                    <a:pt x="43" y="6"/>
                    <a:pt x="43" y="8"/>
                  </a:cubicBezTo>
                  <a:cubicBezTo>
                    <a:pt x="42" y="15"/>
                    <a:pt x="42" y="21"/>
                    <a:pt x="41" y="27"/>
                  </a:cubicBezTo>
                  <a:cubicBezTo>
                    <a:pt x="41" y="35"/>
                    <a:pt x="41" y="43"/>
                    <a:pt x="40" y="50"/>
                  </a:cubicBezTo>
                  <a:cubicBezTo>
                    <a:pt x="40" y="54"/>
                    <a:pt x="40" y="57"/>
                    <a:pt x="39" y="60"/>
                  </a:cubicBezTo>
                  <a:cubicBezTo>
                    <a:pt x="39" y="67"/>
                    <a:pt x="39" y="74"/>
                    <a:pt x="39" y="81"/>
                  </a:cubicBezTo>
                  <a:cubicBezTo>
                    <a:pt x="40" y="88"/>
                    <a:pt x="40" y="95"/>
                    <a:pt x="40" y="103"/>
                  </a:cubicBezTo>
                  <a:cubicBezTo>
                    <a:pt x="41" y="111"/>
                    <a:pt x="40" y="119"/>
                    <a:pt x="40" y="126"/>
                  </a:cubicBezTo>
                  <a:cubicBezTo>
                    <a:pt x="41" y="134"/>
                    <a:pt x="40" y="141"/>
                    <a:pt x="41" y="149"/>
                  </a:cubicBezTo>
                  <a:cubicBezTo>
                    <a:pt x="41" y="153"/>
                    <a:pt x="41" y="158"/>
                    <a:pt x="40" y="163"/>
                  </a:cubicBezTo>
                  <a:cubicBezTo>
                    <a:pt x="40" y="165"/>
                    <a:pt x="40" y="168"/>
                    <a:pt x="40" y="170"/>
                  </a:cubicBezTo>
                  <a:cubicBezTo>
                    <a:pt x="40" y="173"/>
                    <a:pt x="39" y="176"/>
                    <a:pt x="39" y="179"/>
                  </a:cubicBezTo>
                  <a:cubicBezTo>
                    <a:pt x="27" y="180"/>
                    <a:pt x="14" y="181"/>
                    <a:pt x="1" y="179"/>
                  </a:cubicBezTo>
                  <a:cubicBezTo>
                    <a:pt x="1" y="177"/>
                    <a:pt x="1" y="175"/>
                    <a:pt x="1" y="173"/>
                  </a:cubicBezTo>
                  <a:cubicBezTo>
                    <a:pt x="1" y="166"/>
                    <a:pt x="1" y="159"/>
                    <a:pt x="1" y="152"/>
                  </a:cubicBezTo>
                  <a:cubicBezTo>
                    <a:pt x="2" y="139"/>
                    <a:pt x="1" y="126"/>
                    <a:pt x="1" y="113"/>
                  </a:cubicBezTo>
                  <a:cubicBezTo>
                    <a:pt x="2" y="107"/>
                    <a:pt x="2" y="101"/>
                    <a:pt x="2" y="94"/>
                  </a:cubicBezTo>
                  <a:cubicBezTo>
                    <a:pt x="2" y="86"/>
                    <a:pt x="1" y="79"/>
                    <a:pt x="1" y="71"/>
                  </a:cubicBezTo>
                  <a:cubicBezTo>
                    <a:pt x="1" y="63"/>
                    <a:pt x="1" y="56"/>
                    <a:pt x="1" y="48"/>
                  </a:cubicBezTo>
                  <a:cubicBezTo>
                    <a:pt x="1" y="38"/>
                    <a:pt x="1" y="28"/>
                    <a:pt x="1" y="19"/>
                  </a:cubicBezTo>
                  <a:cubicBezTo>
                    <a:pt x="1" y="14"/>
                    <a:pt x="0" y="8"/>
                    <a:pt x="0" y="3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0" name="Freeform 22"/>
            <p:cNvSpPr>
              <a:spLocks/>
            </p:cNvSpPr>
            <p:nvPr/>
          </p:nvSpPr>
          <p:spPr bwMode="auto">
            <a:xfrm>
              <a:off x="12365926" y="3544441"/>
              <a:ext cx="69816" cy="324969"/>
            </a:xfrm>
            <a:custGeom>
              <a:avLst/>
              <a:gdLst>
                <a:gd name="T0" fmla="*/ 1 w 38"/>
                <a:gd name="T1" fmla="*/ 174 h 176"/>
                <a:gd name="T2" fmla="*/ 2 w 38"/>
                <a:gd name="T3" fmla="*/ 165 h 176"/>
                <a:gd name="T4" fmla="*/ 3 w 38"/>
                <a:gd name="T5" fmla="*/ 126 h 176"/>
                <a:gd name="T6" fmla="*/ 2 w 38"/>
                <a:gd name="T7" fmla="*/ 107 h 176"/>
                <a:gd name="T8" fmla="*/ 2 w 38"/>
                <a:gd name="T9" fmla="*/ 94 h 176"/>
                <a:gd name="T10" fmla="*/ 1 w 38"/>
                <a:gd name="T11" fmla="*/ 73 h 176"/>
                <a:gd name="T12" fmla="*/ 0 w 38"/>
                <a:gd name="T13" fmla="*/ 46 h 176"/>
                <a:gd name="T14" fmla="*/ 0 w 38"/>
                <a:gd name="T15" fmla="*/ 14 h 176"/>
                <a:gd name="T16" fmla="*/ 1 w 38"/>
                <a:gd name="T17" fmla="*/ 2 h 176"/>
                <a:gd name="T18" fmla="*/ 1 w 38"/>
                <a:gd name="T19" fmla="*/ 1 h 176"/>
                <a:gd name="T20" fmla="*/ 19 w 38"/>
                <a:gd name="T21" fmla="*/ 0 h 176"/>
                <a:gd name="T22" fmla="*/ 37 w 38"/>
                <a:gd name="T23" fmla="*/ 1 h 176"/>
                <a:gd name="T24" fmla="*/ 37 w 38"/>
                <a:gd name="T25" fmla="*/ 9 h 176"/>
                <a:gd name="T26" fmla="*/ 37 w 38"/>
                <a:gd name="T27" fmla="*/ 35 h 176"/>
                <a:gd name="T28" fmla="*/ 37 w 38"/>
                <a:gd name="T29" fmla="*/ 54 h 176"/>
                <a:gd name="T30" fmla="*/ 38 w 38"/>
                <a:gd name="T31" fmla="*/ 76 h 176"/>
                <a:gd name="T32" fmla="*/ 38 w 38"/>
                <a:gd name="T33" fmla="*/ 85 h 176"/>
                <a:gd name="T34" fmla="*/ 37 w 38"/>
                <a:gd name="T35" fmla="*/ 104 h 176"/>
                <a:gd name="T36" fmla="*/ 36 w 38"/>
                <a:gd name="T37" fmla="*/ 135 h 176"/>
                <a:gd name="T38" fmla="*/ 36 w 38"/>
                <a:gd name="T39" fmla="*/ 155 h 176"/>
                <a:gd name="T40" fmla="*/ 36 w 38"/>
                <a:gd name="T41" fmla="*/ 165 h 176"/>
                <a:gd name="T42" fmla="*/ 35 w 38"/>
                <a:gd name="T43" fmla="*/ 174 h 176"/>
                <a:gd name="T44" fmla="*/ 32 w 38"/>
                <a:gd name="T45" fmla="*/ 176 h 176"/>
                <a:gd name="T46" fmla="*/ 27 w 38"/>
                <a:gd name="T47" fmla="*/ 175 h 176"/>
                <a:gd name="T48" fmla="*/ 18 w 38"/>
                <a:gd name="T49" fmla="*/ 175 h 176"/>
                <a:gd name="T50" fmla="*/ 3 w 38"/>
                <a:gd name="T51" fmla="*/ 174 h 176"/>
                <a:gd name="T52" fmla="*/ 1 w 38"/>
                <a:gd name="T53" fmla="*/ 174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38" h="176">
                  <a:moveTo>
                    <a:pt x="1" y="174"/>
                  </a:moveTo>
                  <a:cubicBezTo>
                    <a:pt x="2" y="171"/>
                    <a:pt x="2" y="168"/>
                    <a:pt x="2" y="165"/>
                  </a:cubicBezTo>
                  <a:cubicBezTo>
                    <a:pt x="2" y="152"/>
                    <a:pt x="3" y="139"/>
                    <a:pt x="3" y="126"/>
                  </a:cubicBezTo>
                  <a:cubicBezTo>
                    <a:pt x="3" y="120"/>
                    <a:pt x="2" y="113"/>
                    <a:pt x="2" y="107"/>
                  </a:cubicBezTo>
                  <a:cubicBezTo>
                    <a:pt x="2" y="103"/>
                    <a:pt x="2" y="99"/>
                    <a:pt x="2" y="94"/>
                  </a:cubicBezTo>
                  <a:cubicBezTo>
                    <a:pt x="1" y="87"/>
                    <a:pt x="1" y="80"/>
                    <a:pt x="1" y="73"/>
                  </a:cubicBezTo>
                  <a:cubicBezTo>
                    <a:pt x="1" y="64"/>
                    <a:pt x="0" y="55"/>
                    <a:pt x="0" y="46"/>
                  </a:cubicBezTo>
                  <a:cubicBezTo>
                    <a:pt x="0" y="35"/>
                    <a:pt x="0" y="24"/>
                    <a:pt x="0" y="14"/>
                  </a:cubicBezTo>
                  <a:cubicBezTo>
                    <a:pt x="0" y="10"/>
                    <a:pt x="1" y="6"/>
                    <a:pt x="1" y="2"/>
                  </a:cubicBezTo>
                  <a:cubicBezTo>
                    <a:pt x="1" y="2"/>
                    <a:pt x="1" y="1"/>
                    <a:pt x="1" y="1"/>
                  </a:cubicBezTo>
                  <a:cubicBezTo>
                    <a:pt x="7" y="0"/>
                    <a:pt x="13" y="0"/>
                    <a:pt x="19" y="0"/>
                  </a:cubicBezTo>
                  <a:cubicBezTo>
                    <a:pt x="25" y="0"/>
                    <a:pt x="31" y="0"/>
                    <a:pt x="37" y="1"/>
                  </a:cubicBezTo>
                  <a:cubicBezTo>
                    <a:pt x="37" y="3"/>
                    <a:pt x="37" y="6"/>
                    <a:pt x="37" y="9"/>
                  </a:cubicBezTo>
                  <a:cubicBezTo>
                    <a:pt x="36" y="18"/>
                    <a:pt x="36" y="26"/>
                    <a:pt x="37" y="35"/>
                  </a:cubicBezTo>
                  <a:cubicBezTo>
                    <a:pt x="37" y="41"/>
                    <a:pt x="37" y="47"/>
                    <a:pt x="37" y="54"/>
                  </a:cubicBezTo>
                  <a:cubicBezTo>
                    <a:pt x="38" y="61"/>
                    <a:pt x="38" y="69"/>
                    <a:pt x="38" y="76"/>
                  </a:cubicBezTo>
                  <a:cubicBezTo>
                    <a:pt x="38" y="79"/>
                    <a:pt x="38" y="82"/>
                    <a:pt x="38" y="85"/>
                  </a:cubicBezTo>
                  <a:cubicBezTo>
                    <a:pt x="37" y="91"/>
                    <a:pt x="37" y="97"/>
                    <a:pt x="37" y="104"/>
                  </a:cubicBezTo>
                  <a:cubicBezTo>
                    <a:pt x="37" y="114"/>
                    <a:pt x="36" y="124"/>
                    <a:pt x="36" y="135"/>
                  </a:cubicBezTo>
                  <a:cubicBezTo>
                    <a:pt x="36" y="141"/>
                    <a:pt x="36" y="148"/>
                    <a:pt x="36" y="155"/>
                  </a:cubicBezTo>
                  <a:cubicBezTo>
                    <a:pt x="36" y="158"/>
                    <a:pt x="36" y="162"/>
                    <a:pt x="36" y="165"/>
                  </a:cubicBezTo>
                  <a:cubicBezTo>
                    <a:pt x="36" y="168"/>
                    <a:pt x="35" y="171"/>
                    <a:pt x="35" y="174"/>
                  </a:cubicBezTo>
                  <a:cubicBezTo>
                    <a:pt x="35" y="175"/>
                    <a:pt x="34" y="176"/>
                    <a:pt x="32" y="176"/>
                  </a:cubicBezTo>
                  <a:cubicBezTo>
                    <a:pt x="30" y="176"/>
                    <a:pt x="28" y="176"/>
                    <a:pt x="27" y="175"/>
                  </a:cubicBezTo>
                  <a:cubicBezTo>
                    <a:pt x="24" y="175"/>
                    <a:pt x="21" y="175"/>
                    <a:pt x="18" y="175"/>
                  </a:cubicBezTo>
                  <a:cubicBezTo>
                    <a:pt x="13" y="175"/>
                    <a:pt x="8" y="175"/>
                    <a:pt x="3" y="174"/>
                  </a:cubicBezTo>
                  <a:cubicBezTo>
                    <a:pt x="3" y="174"/>
                    <a:pt x="2" y="174"/>
                    <a:pt x="1" y="174"/>
                  </a:cubicBezTo>
                  <a:close/>
                </a:path>
              </a:pathLst>
            </a:custGeom>
            <a:grpFill/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1" name="Freeform 23"/>
            <p:cNvSpPr>
              <a:spLocks/>
            </p:cNvSpPr>
            <p:nvPr/>
          </p:nvSpPr>
          <p:spPr bwMode="auto">
            <a:xfrm>
              <a:off x="12463367" y="2888977"/>
              <a:ext cx="249126" cy="166252"/>
            </a:xfrm>
            <a:custGeom>
              <a:avLst/>
              <a:gdLst>
                <a:gd name="T0" fmla="*/ 0 w 135"/>
                <a:gd name="T1" fmla="*/ 61 h 90"/>
                <a:gd name="T2" fmla="*/ 1 w 135"/>
                <a:gd name="T3" fmla="*/ 61 h 90"/>
                <a:gd name="T4" fmla="*/ 9 w 135"/>
                <a:gd name="T5" fmla="*/ 63 h 90"/>
                <a:gd name="T6" fmla="*/ 19 w 135"/>
                <a:gd name="T7" fmla="*/ 61 h 90"/>
                <a:gd name="T8" fmla="*/ 28 w 135"/>
                <a:gd name="T9" fmla="*/ 56 h 90"/>
                <a:gd name="T10" fmla="*/ 39 w 135"/>
                <a:gd name="T11" fmla="*/ 48 h 90"/>
                <a:gd name="T12" fmla="*/ 51 w 135"/>
                <a:gd name="T13" fmla="*/ 39 h 90"/>
                <a:gd name="T14" fmla="*/ 66 w 135"/>
                <a:gd name="T15" fmla="*/ 28 h 90"/>
                <a:gd name="T16" fmla="*/ 73 w 135"/>
                <a:gd name="T17" fmla="*/ 21 h 90"/>
                <a:gd name="T18" fmla="*/ 86 w 135"/>
                <a:gd name="T19" fmla="*/ 9 h 90"/>
                <a:gd name="T20" fmla="*/ 90 w 135"/>
                <a:gd name="T21" fmla="*/ 5 h 90"/>
                <a:gd name="T22" fmla="*/ 98 w 135"/>
                <a:gd name="T23" fmla="*/ 0 h 90"/>
                <a:gd name="T24" fmla="*/ 106 w 135"/>
                <a:gd name="T25" fmla="*/ 5 h 90"/>
                <a:gd name="T26" fmla="*/ 117 w 135"/>
                <a:gd name="T27" fmla="*/ 15 h 90"/>
                <a:gd name="T28" fmla="*/ 126 w 135"/>
                <a:gd name="T29" fmla="*/ 27 h 90"/>
                <a:gd name="T30" fmla="*/ 133 w 135"/>
                <a:gd name="T31" fmla="*/ 39 h 90"/>
                <a:gd name="T32" fmla="*/ 133 w 135"/>
                <a:gd name="T33" fmla="*/ 45 h 90"/>
                <a:gd name="T34" fmla="*/ 112 w 135"/>
                <a:gd name="T35" fmla="*/ 66 h 90"/>
                <a:gd name="T36" fmla="*/ 103 w 135"/>
                <a:gd name="T37" fmla="*/ 74 h 90"/>
                <a:gd name="T38" fmla="*/ 92 w 135"/>
                <a:gd name="T39" fmla="*/ 83 h 90"/>
                <a:gd name="T40" fmla="*/ 84 w 135"/>
                <a:gd name="T41" fmla="*/ 89 h 90"/>
                <a:gd name="T42" fmla="*/ 82 w 135"/>
                <a:gd name="T43" fmla="*/ 90 h 90"/>
                <a:gd name="T44" fmla="*/ 75 w 135"/>
                <a:gd name="T45" fmla="*/ 89 h 90"/>
                <a:gd name="T46" fmla="*/ 72 w 135"/>
                <a:gd name="T47" fmla="*/ 89 h 90"/>
                <a:gd name="T48" fmla="*/ 42 w 135"/>
                <a:gd name="T49" fmla="*/ 86 h 90"/>
                <a:gd name="T50" fmla="*/ 25 w 135"/>
                <a:gd name="T51" fmla="*/ 83 h 90"/>
                <a:gd name="T52" fmla="*/ 15 w 135"/>
                <a:gd name="T53" fmla="*/ 77 h 90"/>
                <a:gd name="T54" fmla="*/ 1 w 135"/>
                <a:gd name="T55" fmla="*/ 63 h 90"/>
                <a:gd name="T56" fmla="*/ 0 w 135"/>
                <a:gd name="T57" fmla="*/ 61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35" h="90">
                  <a:moveTo>
                    <a:pt x="0" y="61"/>
                  </a:moveTo>
                  <a:cubicBezTo>
                    <a:pt x="1" y="61"/>
                    <a:pt x="1" y="61"/>
                    <a:pt x="1" y="61"/>
                  </a:cubicBezTo>
                  <a:cubicBezTo>
                    <a:pt x="4" y="62"/>
                    <a:pt x="6" y="63"/>
                    <a:pt x="9" y="63"/>
                  </a:cubicBezTo>
                  <a:cubicBezTo>
                    <a:pt x="13" y="64"/>
                    <a:pt x="16" y="63"/>
                    <a:pt x="19" y="61"/>
                  </a:cubicBezTo>
                  <a:cubicBezTo>
                    <a:pt x="22" y="59"/>
                    <a:pt x="25" y="58"/>
                    <a:pt x="28" y="56"/>
                  </a:cubicBezTo>
                  <a:cubicBezTo>
                    <a:pt x="32" y="53"/>
                    <a:pt x="35" y="51"/>
                    <a:pt x="39" y="48"/>
                  </a:cubicBezTo>
                  <a:cubicBezTo>
                    <a:pt x="43" y="45"/>
                    <a:pt x="47" y="42"/>
                    <a:pt x="51" y="39"/>
                  </a:cubicBezTo>
                  <a:cubicBezTo>
                    <a:pt x="56" y="35"/>
                    <a:pt x="61" y="31"/>
                    <a:pt x="66" y="28"/>
                  </a:cubicBezTo>
                  <a:cubicBezTo>
                    <a:pt x="69" y="26"/>
                    <a:pt x="71" y="23"/>
                    <a:pt x="73" y="21"/>
                  </a:cubicBezTo>
                  <a:cubicBezTo>
                    <a:pt x="77" y="17"/>
                    <a:pt x="82" y="13"/>
                    <a:pt x="86" y="9"/>
                  </a:cubicBezTo>
                  <a:cubicBezTo>
                    <a:pt x="87" y="8"/>
                    <a:pt x="88" y="7"/>
                    <a:pt x="90" y="5"/>
                  </a:cubicBezTo>
                  <a:cubicBezTo>
                    <a:pt x="92" y="3"/>
                    <a:pt x="94" y="0"/>
                    <a:pt x="98" y="0"/>
                  </a:cubicBezTo>
                  <a:cubicBezTo>
                    <a:pt x="101" y="1"/>
                    <a:pt x="103" y="3"/>
                    <a:pt x="106" y="5"/>
                  </a:cubicBezTo>
                  <a:cubicBezTo>
                    <a:pt x="110" y="9"/>
                    <a:pt x="113" y="12"/>
                    <a:pt x="117" y="15"/>
                  </a:cubicBezTo>
                  <a:cubicBezTo>
                    <a:pt x="120" y="19"/>
                    <a:pt x="123" y="23"/>
                    <a:pt x="126" y="27"/>
                  </a:cubicBezTo>
                  <a:cubicBezTo>
                    <a:pt x="128" y="31"/>
                    <a:pt x="131" y="35"/>
                    <a:pt x="133" y="39"/>
                  </a:cubicBezTo>
                  <a:cubicBezTo>
                    <a:pt x="135" y="42"/>
                    <a:pt x="135" y="42"/>
                    <a:pt x="133" y="45"/>
                  </a:cubicBezTo>
                  <a:cubicBezTo>
                    <a:pt x="126" y="52"/>
                    <a:pt x="119" y="59"/>
                    <a:pt x="112" y="66"/>
                  </a:cubicBezTo>
                  <a:cubicBezTo>
                    <a:pt x="109" y="69"/>
                    <a:pt x="106" y="71"/>
                    <a:pt x="103" y="74"/>
                  </a:cubicBezTo>
                  <a:cubicBezTo>
                    <a:pt x="99" y="77"/>
                    <a:pt x="96" y="80"/>
                    <a:pt x="92" y="83"/>
                  </a:cubicBezTo>
                  <a:cubicBezTo>
                    <a:pt x="90" y="85"/>
                    <a:pt x="87" y="87"/>
                    <a:pt x="84" y="89"/>
                  </a:cubicBezTo>
                  <a:cubicBezTo>
                    <a:pt x="83" y="90"/>
                    <a:pt x="82" y="90"/>
                    <a:pt x="82" y="90"/>
                  </a:cubicBezTo>
                  <a:cubicBezTo>
                    <a:pt x="80" y="90"/>
                    <a:pt x="77" y="89"/>
                    <a:pt x="75" y="89"/>
                  </a:cubicBezTo>
                  <a:cubicBezTo>
                    <a:pt x="74" y="89"/>
                    <a:pt x="73" y="89"/>
                    <a:pt x="72" y="89"/>
                  </a:cubicBezTo>
                  <a:cubicBezTo>
                    <a:pt x="62" y="88"/>
                    <a:pt x="52" y="87"/>
                    <a:pt x="42" y="86"/>
                  </a:cubicBezTo>
                  <a:cubicBezTo>
                    <a:pt x="36" y="86"/>
                    <a:pt x="31" y="84"/>
                    <a:pt x="25" y="83"/>
                  </a:cubicBezTo>
                  <a:cubicBezTo>
                    <a:pt x="21" y="82"/>
                    <a:pt x="18" y="80"/>
                    <a:pt x="15" y="77"/>
                  </a:cubicBezTo>
                  <a:cubicBezTo>
                    <a:pt x="10" y="72"/>
                    <a:pt x="5" y="68"/>
                    <a:pt x="1" y="63"/>
                  </a:cubicBezTo>
                  <a:cubicBezTo>
                    <a:pt x="0" y="63"/>
                    <a:pt x="0" y="62"/>
                    <a:pt x="0" y="61"/>
                  </a:cubicBezTo>
                  <a:close/>
                </a:path>
              </a:pathLst>
            </a:custGeom>
            <a:grpFill/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2" name="Freeform 24"/>
            <p:cNvSpPr>
              <a:spLocks/>
            </p:cNvSpPr>
            <p:nvPr/>
          </p:nvSpPr>
          <p:spPr bwMode="auto">
            <a:xfrm>
              <a:off x="13761737" y="3738317"/>
              <a:ext cx="249126" cy="105477"/>
            </a:xfrm>
            <a:custGeom>
              <a:avLst/>
              <a:gdLst>
                <a:gd name="T0" fmla="*/ 60 w 135"/>
                <a:gd name="T1" fmla="*/ 0 h 57"/>
                <a:gd name="T2" fmla="*/ 60 w 135"/>
                <a:gd name="T3" fmla="*/ 2 h 57"/>
                <a:gd name="T4" fmla="*/ 61 w 135"/>
                <a:gd name="T5" fmla="*/ 3 h 57"/>
                <a:gd name="T6" fmla="*/ 64 w 135"/>
                <a:gd name="T7" fmla="*/ 3 h 57"/>
                <a:gd name="T8" fmla="*/ 88 w 135"/>
                <a:gd name="T9" fmla="*/ 7 h 57"/>
                <a:gd name="T10" fmla="*/ 110 w 135"/>
                <a:gd name="T11" fmla="*/ 8 h 57"/>
                <a:gd name="T12" fmla="*/ 119 w 135"/>
                <a:gd name="T13" fmla="*/ 7 h 57"/>
                <a:gd name="T14" fmla="*/ 125 w 135"/>
                <a:gd name="T15" fmla="*/ 7 h 57"/>
                <a:gd name="T16" fmla="*/ 134 w 135"/>
                <a:gd name="T17" fmla="*/ 6 h 57"/>
                <a:gd name="T18" fmla="*/ 132 w 135"/>
                <a:gd name="T19" fmla="*/ 54 h 57"/>
                <a:gd name="T20" fmla="*/ 124 w 135"/>
                <a:gd name="T21" fmla="*/ 55 h 57"/>
                <a:gd name="T22" fmla="*/ 112 w 135"/>
                <a:gd name="T23" fmla="*/ 56 h 57"/>
                <a:gd name="T24" fmla="*/ 81 w 135"/>
                <a:gd name="T25" fmla="*/ 56 h 57"/>
                <a:gd name="T26" fmla="*/ 64 w 135"/>
                <a:gd name="T27" fmla="*/ 56 h 57"/>
                <a:gd name="T28" fmla="*/ 46 w 135"/>
                <a:gd name="T29" fmla="*/ 54 h 57"/>
                <a:gd name="T30" fmla="*/ 14 w 135"/>
                <a:gd name="T31" fmla="*/ 52 h 57"/>
                <a:gd name="T32" fmla="*/ 6 w 135"/>
                <a:gd name="T33" fmla="*/ 52 h 57"/>
                <a:gd name="T34" fmla="*/ 1 w 135"/>
                <a:gd name="T35" fmla="*/ 47 h 57"/>
                <a:gd name="T36" fmla="*/ 5 w 135"/>
                <a:gd name="T37" fmla="*/ 29 h 57"/>
                <a:gd name="T38" fmla="*/ 11 w 135"/>
                <a:gd name="T39" fmla="*/ 23 h 57"/>
                <a:gd name="T40" fmla="*/ 26 w 135"/>
                <a:gd name="T41" fmla="*/ 12 h 57"/>
                <a:gd name="T42" fmla="*/ 40 w 135"/>
                <a:gd name="T43" fmla="*/ 7 h 57"/>
                <a:gd name="T44" fmla="*/ 49 w 135"/>
                <a:gd name="T45" fmla="*/ 3 h 57"/>
                <a:gd name="T46" fmla="*/ 58 w 135"/>
                <a:gd name="T47" fmla="*/ 0 h 57"/>
                <a:gd name="T48" fmla="*/ 60 w 135"/>
                <a:gd name="T49" fmla="*/ 0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35" h="57">
                  <a:moveTo>
                    <a:pt x="60" y="0"/>
                  </a:moveTo>
                  <a:cubicBezTo>
                    <a:pt x="60" y="1"/>
                    <a:pt x="60" y="2"/>
                    <a:pt x="60" y="2"/>
                  </a:cubicBezTo>
                  <a:cubicBezTo>
                    <a:pt x="61" y="3"/>
                    <a:pt x="61" y="3"/>
                    <a:pt x="61" y="3"/>
                  </a:cubicBezTo>
                  <a:cubicBezTo>
                    <a:pt x="62" y="2"/>
                    <a:pt x="63" y="2"/>
                    <a:pt x="64" y="3"/>
                  </a:cubicBezTo>
                  <a:cubicBezTo>
                    <a:pt x="72" y="6"/>
                    <a:pt x="79" y="7"/>
                    <a:pt x="88" y="7"/>
                  </a:cubicBezTo>
                  <a:cubicBezTo>
                    <a:pt x="95" y="7"/>
                    <a:pt x="102" y="8"/>
                    <a:pt x="110" y="8"/>
                  </a:cubicBezTo>
                  <a:cubicBezTo>
                    <a:pt x="113" y="8"/>
                    <a:pt x="116" y="7"/>
                    <a:pt x="119" y="7"/>
                  </a:cubicBezTo>
                  <a:cubicBezTo>
                    <a:pt x="121" y="7"/>
                    <a:pt x="123" y="7"/>
                    <a:pt x="125" y="7"/>
                  </a:cubicBezTo>
                  <a:cubicBezTo>
                    <a:pt x="128" y="7"/>
                    <a:pt x="131" y="6"/>
                    <a:pt x="134" y="6"/>
                  </a:cubicBezTo>
                  <a:cubicBezTo>
                    <a:pt x="135" y="22"/>
                    <a:pt x="134" y="38"/>
                    <a:pt x="132" y="54"/>
                  </a:cubicBezTo>
                  <a:cubicBezTo>
                    <a:pt x="129" y="54"/>
                    <a:pt x="127" y="55"/>
                    <a:pt x="124" y="55"/>
                  </a:cubicBezTo>
                  <a:cubicBezTo>
                    <a:pt x="120" y="55"/>
                    <a:pt x="116" y="56"/>
                    <a:pt x="112" y="56"/>
                  </a:cubicBezTo>
                  <a:cubicBezTo>
                    <a:pt x="101" y="57"/>
                    <a:pt x="91" y="57"/>
                    <a:pt x="81" y="56"/>
                  </a:cubicBezTo>
                  <a:cubicBezTo>
                    <a:pt x="75" y="56"/>
                    <a:pt x="70" y="56"/>
                    <a:pt x="64" y="56"/>
                  </a:cubicBezTo>
                  <a:cubicBezTo>
                    <a:pt x="58" y="55"/>
                    <a:pt x="52" y="55"/>
                    <a:pt x="46" y="54"/>
                  </a:cubicBezTo>
                  <a:cubicBezTo>
                    <a:pt x="35" y="52"/>
                    <a:pt x="25" y="51"/>
                    <a:pt x="14" y="52"/>
                  </a:cubicBezTo>
                  <a:cubicBezTo>
                    <a:pt x="11" y="52"/>
                    <a:pt x="9" y="52"/>
                    <a:pt x="6" y="52"/>
                  </a:cubicBezTo>
                  <a:cubicBezTo>
                    <a:pt x="3" y="51"/>
                    <a:pt x="1" y="50"/>
                    <a:pt x="1" y="47"/>
                  </a:cubicBezTo>
                  <a:cubicBezTo>
                    <a:pt x="0" y="41"/>
                    <a:pt x="1" y="34"/>
                    <a:pt x="5" y="29"/>
                  </a:cubicBezTo>
                  <a:cubicBezTo>
                    <a:pt x="6" y="26"/>
                    <a:pt x="8" y="24"/>
                    <a:pt x="11" y="23"/>
                  </a:cubicBezTo>
                  <a:cubicBezTo>
                    <a:pt x="16" y="19"/>
                    <a:pt x="21" y="15"/>
                    <a:pt x="26" y="12"/>
                  </a:cubicBezTo>
                  <a:cubicBezTo>
                    <a:pt x="31" y="10"/>
                    <a:pt x="35" y="8"/>
                    <a:pt x="40" y="7"/>
                  </a:cubicBezTo>
                  <a:cubicBezTo>
                    <a:pt x="43" y="6"/>
                    <a:pt x="46" y="5"/>
                    <a:pt x="49" y="3"/>
                  </a:cubicBezTo>
                  <a:cubicBezTo>
                    <a:pt x="52" y="2"/>
                    <a:pt x="55" y="1"/>
                    <a:pt x="58" y="0"/>
                  </a:cubicBezTo>
                  <a:cubicBezTo>
                    <a:pt x="58" y="0"/>
                    <a:pt x="59" y="0"/>
                    <a:pt x="60" y="0"/>
                  </a:cubicBezTo>
                  <a:close/>
                </a:path>
              </a:pathLst>
            </a:custGeom>
            <a:grpFill/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3" name="Freeform 25"/>
            <p:cNvSpPr>
              <a:spLocks/>
            </p:cNvSpPr>
            <p:nvPr/>
          </p:nvSpPr>
          <p:spPr bwMode="auto">
            <a:xfrm>
              <a:off x="14316747" y="2455015"/>
              <a:ext cx="143649" cy="240086"/>
            </a:xfrm>
            <a:custGeom>
              <a:avLst/>
              <a:gdLst>
                <a:gd name="T0" fmla="*/ 78 w 78"/>
                <a:gd name="T1" fmla="*/ 83 h 130"/>
                <a:gd name="T2" fmla="*/ 73 w 78"/>
                <a:gd name="T3" fmla="*/ 90 h 130"/>
                <a:gd name="T4" fmla="*/ 63 w 78"/>
                <a:gd name="T5" fmla="*/ 93 h 130"/>
                <a:gd name="T6" fmla="*/ 56 w 78"/>
                <a:gd name="T7" fmla="*/ 94 h 130"/>
                <a:gd name="T8" fmla="*/ 66 w 78"/>
                <a:gd name="T9" fmla="*/ 101 h 130"/>
                <a:gd name="T10" fmla="*/ 78 w 78"/>
                <a:gd name="T11" fmla="*/ 104 h 130"/>
                <a:gd name="T12" fmla="*/ 68 w 78"/>
                <a:gd name="T13" fmla="*/ 117 h 130"/>
                <a:gd name="T14" fmla="*/ 52 w 78"/>
                <a:gd name="T15" fmla="*/ 117 h 130"/>
                <a:gd name="T16" fmla="*/ 47 w 78"/>
                <a:gd name="T17" fmla="*/ 117 h 130"/>
                <a:gd name="T18" fmla="*/ 46 w 78"/>
                <a:gd name="T19" fmla="*/ 119 h 130"/>
                <a:gd name="T20" fmla="*/ 52 w 78"/>
                <a:gd name="T21" fmla="*/ 127 h 130"/>
                <a:gd name="T22" fmla="*/ 53 w 78"/>
                <a:gd name="T23" fmla="*/ 128 h 130"/>
                <a:gd name="T24" fmla="*/ 39 w 78"/>
                <a:gd name="T25" fmla="*/ 127 h 130"/>
                <a:gd name="T26" fmla="*/ 33 w 78"/>
                <a:gd name="T27" fmla="*/ 125 h 130"/>
                <a:gd name="T28" fmla="*/ 26 w 78"/>
                <a:gd name="T29" fmla="*/ 118 h 130"/>
                <a:gd name="T30" fmla="*/ 19 w 78"/>
                <a:gd name="T31" fmla="*/ 108 h 130"/>
                <a:gd name="T32" fmla="*/ 17 w 78"/>
                <a:gd name="T33" fmla="*/ 100 h 130"/>
                <a:gd name="T34" fmla="*/ 16 w 78"/>
                <a:gd name="T35" fmla="*/ 99 h 130"/>
                <a:gd name="T36" fmla="*/ 15 w 78"/>
                <a:gd name="T37" fmla="*/ 90 h 130"/>
                <a:gd name="T38" fmla="*/ 13 w 78"/>
                <a:gd name="T39" fmla="*/ 80 h 130"/>
                <a:gd name="T40" fmla="*/ 14 w 78"/>
                <a:gd name="T41" fmla="*/ 73 h 130"/>
                <a:gd name="T42" fmla="*/ 17 w 78"/>
                <a:gd name="T43" fmla="*/ 60 h 130"/>
                <a:gd name="T44" fmla="*/ 20 w 78"/>
                <a:gd name="T45" fmla="*/ 50 h 130"/>
                <a:gd name="T46" fmla="*/ 15 w 78"/>
                <a:gd name="T47" fmla="*/ 35 h 130"/>
                <a:gd name="T48" fmla="*/ 14 w 78"/>
                <a:gd name="T49" fmla="*/ 32 h 130"/>
                <a:gd name="T50" fmla="*/ 12 w 78"/>
                <a:gd name="T51" fmla="*/ 25 h 130"/>
                <a:gd name="T52" fmla="*/ 3 w 78"/>
                <a:gd name="T53" fmla="*/ 13 h 130"/>
                <a:gd name="T54" fmla="*/ 0 w 78"/>
                <a:gd name="T55" fmla="*/ 11 h 130"/>
                <a:gd name="T56" fmla="*/ 10 w 78"/>
                <a:gd name="T57" fmla="*/ 4 h 130"/>
                <a:gd name="T58" fmla="*/ 17 w 78"/>
                <a:gd name="T59" fmla="*/ 1 h 130"/>
                <a:gd name="T60" fmla="*/ 23 w 78"/>
                <a:gd name="T61" fmla="*/ 0 h 130"/>
                <a:gd name="T62" fmla="*/ 48 w 78"/>
                <a:gd name="T63" fmla="*/ 7 h 130"/>
                <a:gd name="T64" fmla="*/ 57 w 78"/>
                <a:gd name="T65" fmla="*/ 15 h 130"/>
                <a:gd name="T66" fmla="*/ 63 w 78"/>
                <a:gd name="T67" fmla="*/ 27 h 130"/>
                <a:gd name="T68" fmla="*/ 66 w 78"/>
                <a:gd name="T69" fmla="*/ 36 h 130"/>
                <a:gd name="T70" fmla="*/ 65 w 78"/>
                <a:gd name="T71" fmla="*/ 43 h 130"/>
                <a:gd name="T72" fmla="*/ 63 w 78"/>
                <a:gd name="T73" fmla="*/ 55 h 130"/>
                <a:gd name="T74" fmla="*/ 62 w 78"/>
                <a:gd name="T75" fmla="*/ 67 h 130"/>
                <a:gd name="T76" fmla="*/ 77 w 78"/>
                <a:gd name="T77" fmla="*/ 82 h 130"/>
                <a:gd name="T78" fmla="*/ 78 w 78"/>
                <a:gd name="T79" fmla="*/ 83 h 1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78" h="130">
                  <a:moveTo>
                    <a:pt x="78" y="83"/>
                  </a:moveTo>
                  <a:cubicBezTo>
                    <a:pt x="77" y="85"/>
                    <a:pt x="75" y="88"/>
                    <a:pt x="73" y="90"/>
                  </a:cubicBezTo>
                  <a:cubicBezTo>
                    <a:pt x="71" y="93"/>
                    <a:pt x="67" y="93"/>
                    <a:pt x="63" y="93"/>
                  </a:cubicBezTo>
                  <a:cubicBezTo>
                    <a:pt x="61" y="93"/>
                    <a:pt x="59" y="92"/>
                    <a:pt x="56" y="94"/>
                  </a:cubicBezTo>
                  <a:cubicBezTo>
                    <a:pt x="59" y="97"/>
                    <a:pt x="62" y="99"/>
                    <a:pt x="66" y="101"/>
                  </a:cubicBezTo>
                  <a:cubicBezTo>
                    <a:pt x="70" y="102"/>
                    <a:pt x="74" y="103"/>
                    <a:pt x="78" y="104"/>
                  </a:cubicBezTo>
                  <a:cubicBezTo>
                    <a:pt x="77" y="110"/>
                    <a:pt x="73" y="113"/>
                    <a:pt x="68" y="117"/>
                  </a:cubicBezTo>
                  <a:cubicBezTo>
                    <a:pt x="63" y="121"/>
                    <a:pt x="58" y="119"/>
                    <a:pt x="52" y="117"/>
                  </a:cubicBezTo>
                  <a:cubicBezTo>
                    <a:pt x="51" y="117"/>
                    <a:pt x="49" y="116"/>
                    <a:pt x="47" y="117"/>
                  </a:cubicBezTo>
                  <a:cubicBezTo>
                    <a:pt x="46" y="117"/>
                    <a:pt x="45" y="118"/>
                    <a:pt x="46" y="119"/>
                  </a:cubicBezTo>
                  <a:cubicBezTo>
                    <a:pt x="48" y="122"/>
                    <a:pt x="50" y="124"/>
                    <a:pt x="52" y="127"/>
                  </a:cubicBezTo>
                  <a:cubicBezTo>
                    <a:pt x="53" y="127"/>
                    <a:pt x="53" y="127"/>
                    <a:pt x="53" y="128"/>
                  </a:cubicBezTo>
                  <a:cubicBezTo>
                    <a:pt x="48" y="130"/>
                    <a:pt x="44" y="129"/>
                    <a:pt x="39" y="127"/>
                  </a:cubicBezTo>
                  <a:cubicBezTo>
                    <a:pt x="37" y="127"/>
                    <a:pt x="35" y="125"/>
                    <a:pt x="33" y="125"/>
                  </a:cubicBezTo>
                  <a:cubicBezTo>
                    <a:pt x="30" y="123"/>
                    <a:pt x="28" y="121"/>
                    <a:pt x="26" y="118"/>
                  </a:cubicBezTo>
                  <a:cubicBezTo>
                    <a:pt x="24" y="115"/>
                    <a:pt x="20" y="112"/>
                    <a:pt x="19" y="108"/>
                  </a:cubicBezTo>
                  <a:cubicBezTo>
                    <a:pt x="18" y="105"/>
                    <a:pt x="17" y="103"/>
                    <a:pt x="17" y="100"/>
                  </a:cubicBezTo>
                  <a:cubicBezTo>
                    <a:pt x="17" y="100"/>
                    <a:pt x="17" y="99"/>
                    <a:pt x="16" y="99"/>
                  </a:cubicBezTo>
                  <a:cubicBezTo>
                    <a:pt x="15" y="96"/>
                    <a:pt x="15" y="93"/>
                    <a:pt x="15" y="90"/>
                  </a:cubicBezTo>
                  <a:cubicBezTo>
                    <a:pt x="14" y="86"/>
                    <a:pt x="14" y="83"/>
                    <a:pt x="13" y="80"/>
                  </a:cubicBezTo>
                  <a:cubicBezTo>
                    <a:pt x="13" y="77"/>
                    <a:pt x="13" y="75"/>
                    <a:pt x="14" y="73"/>
                  </a:cubicBezTo>
                  <a:cubicBezTo>
                    <a:pt x="14" y="69"/>
                    <a:pt x="15" y="64"/>
                    <a:pt x="17" y="60"/>
                  </a:cubicBezTo>
                  <a:cubicBezTo>
                    <a:pt x="19" y="57"/>
                    <a:pt x="20" y="53"/>
                    <a:pt x="20" y="50"/>
                  </a:cubicBezTo>
                  <a:cubicBezTo>
                    <a:pt x="21" y="45"/>
                    <a:pt x="19" y="39"/>
                    <a:pt x="15" y="35"/>
                  </a:cubicBezTo>
                  <a:cubicBezTo>
                    <a:pt x="14" y="35"/>
                    <a:pt x="14" y="33"/>
                    <a:pt x="14" y="32"/>
                  </a:cubicBezTo>
                  <a:cubicBezTo>
                    <a:pt x="13" y="30"/>
                    <a:pt x="13" y="27"/>
                    <a:pt x="12" y="25"/>
                  </a:cubicBezTo>
                  <a:cubicBezTo>
                    <a:pt x="10" y="20"/>
                    <a:pt x="7" y="16"/>
                    <a:pt x="3" y="13"/>
                  </a:cubicBezTo>
                  <a:cubicBezTo>
                    <a:pt x="2" y="13"/>
                    <a:pt x="1" y="12"/>
                    <a:pt x="0" y="11"/>
                  </a:cubicBezTo>
                  <a:cubicBezTo>
                    <a:pt x="3" y="9"/>
                    <a:pt x="6" y="6"/>
                    <a:pt x="10" y="4"/>
                  </a:cubicBezTo>
                  <a:cubicBezTo>
                    <a:pt x="12" y="3"/>
                    <a:pt x="14" y="2"/>
                    <a:pt x="17" y="1"/>
                  </a:cubicBezTo>
                  <a:cubicBezTo>
                    <a:pt x="19" y="1"/>
                    <a:pt x="21" y="0"/>
                    <a:pt x="23" y="0"/>
                  </a:cubicBezTo>
                  <a:cubicBezTo>
                    <a:pt x="32" y="2"/>
                    <a:pt x="40" y="3"/>
                    <a:pt x="48" y="7"/>
                  </a:cubicBezTo>
                  <a:cubicBezTo>
                    <a:pt x="52" y="9"/>
                    <a:pt x="54" y="12"/>
                    <a:pt x="57" y="15"/>
                  </a:cubicBezTo>
                  <a:cubicBezTo>
                    <a:pt x="60" y="18"/>
                    <a:pt x="62" y="23"/>
                    <a:pt x="63" y="27"/>
                  </a:cubicBezTo>
                  <a:cubicBezTo>
                    <a:pt x="64" y="30"/>
                    <a:pt x="66" y="33"/>
                    <a:pt x="66" y="36"/>
                  </a:cubicBezTo>
                  <a:cubicBezTo>
                    <a:pt x="65" y="38"/>
                    <a:pt x="65" y="40"/>
                    <a:pt x="65" y="43"/>
                  </a:cubicBezTo>
                  <a:cubicBezTo>
                    <a:pt x="64" y="47"/>
                    <a:pt x="63" y="51"/>
                    <a:pt x="63" y="55"/>
                  </a:cubicBezTo>
                  <a:cubicBezTo>
                    <a:pt x="63" y="59"/>
                    <a:pt x="62" y="63"/>
                    <a:pt x="62" y="67"/>
                  </a:cubicBezTo>
                  <a:cubicBezTo>
                    <a:pt x="63" y="75"/>
                    <a:pt x="69" y="82"/>
                    <a:pt x="77" y="82"/>
                  </a:cubicBezTo>
                  <a:cubicBezTo>
                    <a:pt x="77" y="82"/>
                    <a:pt x="78" y="82"/>
                    <a:pt x="78" y="83"/>
                  </a:cubicBezTo>
                  <a:close/>
                </a:path>
              </a:pathLst>
            </a:custGeom>
            <a:grpFill/>
            <a:ln w="12700">
              <a:solidFill>
                <a:schemeClr val="tx1"/>
              </a:solidFill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4" name="Freeform 26"/>
            <p:cNvSpPr>
              <a:spLocks/>
            </p:cNvSpPr>
            <p:nvPr/>
          </p:nvSpPr>
          <p:spPr bwMode="auto">
            <a:xfrm>
              <a:off x="13096228" y="3047695"/>
              <a:ext cx="152690" cy="147668"/>
            </a:xfrm>
            <a:custGeom>
              <a:avLst/>
              <a:gdLst>
                <a:gd name="T0" fmla="*/ 64 w 83"/>
                <a:gd name="T1" fmla="*/ 79 h 80"/>
                <a:gd name="T2" fmla="*/ 45 w 83"/>
                <a:gd name="T3" fmla="*/ 79 h 80"/>
                <a:gd name="T4" fmla="*/ 23 w 83"/>
                <a:gd name="T5" fmla="*/ 80 h 80"/>
                <a:gd name="T6" fmla="*/ 19 w 83"/>
                <a:gd name="T7" fmla="*/ 77 h 80"/>
                <a:gd name="T8" fmla="*/ 15 w 83"/>
                <a:gd name="T9" fmla="*/ 64 h 80"/>
                <a:gd name="T10" fmla="*/ 11 w 83"/>
                <a:gd name="T11" fmla="*/ 45 h 80"/>
                <a:gd name="T12" fmla="*/ 9 w 83"/>
                <a:gd name="T13" fmla="*/ 36 h 80"/>
                <a:gd name="T14" fmla="*/ 1 w 83"/>
                <a:gd name="T15" fmla="*/ 7 h 80"/>
                <a:gd name="T16" fmla="*/ 0 w 83"/>
                <a:gd name="T17" fmla="*/ 1 h 80"/>
                <a:gd name="T18" fmla="*/ 5 w 83"/>
                <a:gd name="T19" fmla="*/ 1 h 80"/>
                <a:gd name="T20" fmla="*/ 25 w 83"/>
                <a:gd name="T21" fmla="*/ 2 h 80"/>
                <a:gd name="T22" fmla="*/ 48 w 83"/>
                <a:gd name="T23" fmla="*/ 1 h 80"/>
                <a:gd name="T24" fmla="*/ 60 w 83"/>
                <a:gd name="T25" fmla="*/ 1 h 80"/>
                <a:gd name="T26" fmla="*/ 80 w 83"/>
                <a:gd name="T27" fmla="*/ 0 h 80"/>
                <a:gd name="T28" fmla="*/ 83 w 83"/>
                <a:gd name="T29" fmla="*/ 1 h 80"/>
                <a:gd name="T30" fmla="*/ 80 w 83"/>
                <a:gd name="T31" fmla="*/ 9 h 80"/>
                <a:gd name="T32" fmla="*/ 75 w 83"/>
                <a:gd name="T33" fmla="*/ 32 h 80"/>
                <a:gd name="T34" fmla="*/ 72 w 83"/>
                <a:gd name="T35" fmla="*/ 46 h 80"/>
                <a:gd name="T36" fmla="*/ 70 w 83"/>
                <a:gd name="T37" fmla="*/ 54 h 80"/>
                <a:gd name="T38" fmla="*/ 70 w 83"/>
                <a:gd name="T39" fmla="*/ 55 h 80"/>
                <a:gd name="T40" fmla="*/ 68 w 83"/>
                <a:gd name="T41" fmla="*/ 63 h 80"/>
                <a:gd name="T42" fmla="*/ 65 w 83"/>
                <a:gd name="T43" fmla="*/ 73 h 80"/>
                <a:gd name="T44" fmla="*/ 64 w 83"/>
                <a:gd name="T45" fmla="*/ 79 h 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83" h="80">
                  <a:moveTo>
                    <a:pt x="64" y="79"/>
                  </a:moveTo>
                  <a:cubicBezTo>
                    <a:pt x="57" y="79"/>
                    <a:pt x="51" y="79"/>
                    <a:pt x="45" y="79"/>
                  </a:cubicBezTo>
                  <a:cubicBezTo>
                    <a:pt x="38" y="79"/>
                    <a:pt x="31" y="79"/>
                    <a:pt x="23" y="80"/>
                  </a:cubicBezTo>
                  <a:cubicBezTo>
                    <a:pt x="20" y="80"/>
                    <a:pt x="21" y="79"/>
                    <a:pt x="19" y="77"/>
                  </a:cubicBezTo>
                  <a:cubicBezTo>
                    <a:pt x="17" y="73"/>
                    <a:pt x="16" y="68"/>
                    <a:pt x="15" y="64"/>
                  </a:cubicBezTo>
                  <a:cubicBezTo>
                    <a:pt x="14" y="58"/>
                    <a:pt x="12" y="51"/>
                    <a:pt x="11" y="45"/>
                  </a:cubicBezTo>
                  <a:cubicBezTo>
                    <a:pt x="10" y="42"/>
                    <a:pt x="10" y="39"/>
                    <a:pt x="9" y="36"/>
                  </a:cubicBezTo>
                  <a:cubicBezTo>
                    <a:pt x="6" y="26"/>
                    <a:pt x="4" y="17"/>
                    <a:pt x="1" y="7"/>
                  </a:cubicBezTo>
                  <a:cubicBezTo>
                    <a:pt x="1" y="5"/>
                    <a:pt x="0" y="3"/>
                    <a:pt x="0" y="1"/>
                  </a:cubicBezTo>
                  <a:cubicBezTo>
                    <a:pt x="2" y="1"/>
                    <a:pt x="3" y="1"/>
                    <a:pt x="5" y="1"/>
                  </a:cubicBezTo>
                  <a:cubicBezTo>
                    <a:pt x="11" y="2"/>
                    <a:pt x="18" y="2"/>
                    <a:pt x="25" y="2"/>
                  </a:cubicBezTo>
                  <a:cubicBezTo>
                    <a:pt x="33" y="2"/>
                    <a:pt x="41" y="1"/>
                    <a:pt x="48" y="1"/>
                  </a:cubicBezTo>
                  <a:cubicBezTo>
                    <a:pt x="52" y="1"/>
                    <a:pt x="56" y="1"/>
                    <a:pt x="60" y="1"/>
                  </a:cubicBezTo>
                  <a:cubicBezTo>
                    <a:pt x="67" y="1"/>
                    <a:pt x="73" y="1"/>
                    <a:pt x="80" y="0"/>
                  </a:cubicBezTo>
                  <a:cubicBezTo>
                    <a:pt x="81" y="0"/>
                    <a:pt x="82" y="1"/>
                    <a:pt x="83" y="1"/>
                  </a:cubicBezTo>
                  <a:cubicBezTo>
                    <a:pt x="82" y="4"/>
                    <a:pt x="81" y="7"/>
                    <a:pt x="80" y="9"/>
                  </a:cubicBezTo>
                  <a:cubicBezTo>
                    <a:pt x="78" y="17"/>
                    <a:pt x="77" y="25"/>
                    <a:pt x="75" y="32"/>
                  </a:cubicBezTo>
                  <a:cubicBezTo>
                    <a:pt x="74" y="37"/>
                    <a:pt x="73" y="41"/>
                    <a:pt x="72" y="46"/>
                  </a:cubicBezTo>
                  <a:cubicBezTo>
                    <a:pt x="71" y="49"/>
                    <a:pt x="71" y="51"/>
                    <a:pt x="70" y="54"/>
                  </a:cubicBezTo>
                  <a:cubicBezTo>
                    <a:pt x="70" y="54"/>
                    <a:pt x="70" y="55"/>
                    <a:pt x="70" y="55"/>
                  </a:cubicBezTo>
                  <a:cubicBezTo>
                    <a:pt x="67" y="57"/>
                    <a:pt x="68" y="60"/>
                    <a:pt x="68" y="63"/>
                  </a:cubicBezTo>
                  <a:cubicBezTo>
                    <a:pt x="67" y="67"/>
                    <a:pt x="66" y="70"/>
                    <a:pt x="65" y="73"/>
                  </a:cubicBezTo>
                  <a:cubicBezTo>
                    <a:pt x="65" y="75"/>
                    <a:pt x="64" y="77"/>
                    <a:pt x="64" y="79"/>
                  </a:cubicBezTo>
                  <a:close/>
                </a:path>
              </a:pathLst>
            </a:custGeom>
            <a:grpFill/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5" name="Freeform 27"/>
            <p:cNvSpPr>
              <a:spLocks/>
            </p:cNvSpPr>
            <p:nvPr/>
          </p:nvSpPr>
          <p:spPr bwMode="auto">
            <a:xfrm>
              <a:off x="13848128" y="2641358"/>
              <a:ext cx="171777" cy="169768"/>
            </a:xfrm>
            <a:custGeom>
              <a:avLst/>
              <a:gdLst>
                <a:gd name="T0" fmla="*/ 93 w 93"/>
                <a:gd name="T1" fmla="*/ 70 h 92"/>
                <a:gd name="T2" fmla="*/ 80 w 93"/>
                <a:gd name="T3" fmla="*/ 75 h 92"/>
                <a:gd name="T4" fmla="*/ 78 w 93"/>
                <a:gd name="T5" fmla="*/ 75 h 92"/>
                <a:gd name="T6" fmla="*/ 68 w 93"/>
                <a:gd name="T7" fmla="*/ 79 h 92"/>
                <a:gd name="T8" fmla="*/ 59 w 93"/>
                <a:gd name="T9" fmla="*/ 82 h 92"/>
                <a:gd name="T10" fmla="*/ 48 w 93"/>
                <a:gd name="T11" fmla="*/ 86 h 92"/>
                <a:gd name="T12" fmla="*/ 43 w 93"/>
                <a:gd name="T13" fmla="*/ 88 h 92"/>
                <a:gd name="T14" fmla="*/ 30 w 93"/>
                <a:gd name="T15" fmla="*/ 92 h 92"/>
                <a:gd name="T16" fmla="*/ 26 w 93"/>
                <a:gd name="T17" fmla="*/ 90 h 92"/>
                <a:gd name="T18" fmla="*/ 25 w 93"/>
                <a:gd name="T19" fmla="*/ 87 h 92"/>
                <a:gd name="T20" fmla="*/ 19 w 93"/>
                <a:gd name="T21" fmla="*/ 76 h 92"/>
                <a:gd name="T22" fmla="*/ 5 w 93"/>
                <a:gd name="T23" fmla="*/ 57 h 92"/>
                <a:gd name="T24" fmla="*/ 2 w 93"/>
                <a:gd name="T25" fmla="*/ 54 h 92"/>
                <a:gd name="T26" fmla="*/ 2 w 93"/>
                <a:gd name="T27" fmla="*/ 49 h 92"/>
                <a:gd name="T28" fmla="*/ 11 w 93"/>
                <a:gd name="T29" fmla="*/ 41 h 92"/>
                <a:gd name="T30" fmla="*/ 21 w 93"/>
                <a:gd name="T31" fmla="*/ 31 h 92"/>
                <a:gd name="T32" fmla="*/ 35 w 93"/>
                <a:gd name="T33" fmla="*/ 19 h 92"/>
                <a:gd name="T34" fmla="*/ 53 w 93"/>
                <a:gd name="T35" fmla="*/ 1 h 92"/>
                <a:gd name="T36" fmla="*/ 54 w 93"/>
                <a:gd name="T37" fmla="*/ 0 h 92"/>
                <a:gd name="T38" fmla="*/ 63 w 93"/>
                <a:gd name="T39" fmla="*/ 13 h 92"/>
                <a:gd name="T40" fmla="*/ 68 w 93"/>
                <a:gd name="T41" fmla="*/ 20 h 92"/>
                <a:gd name="T42" fmla="*/ 77 w 93"/>
                <a:gd name="T43" fmla="*/ 34 h 92"/>
                <a:gd name="T44" fmla="*/ 85 w 93"/>
                <a:gd name="T45" fmla="*/ 49 h 92"/>
                <a:gd name="T46" fmla="*/ 89 w 93"/>
                <a:gd name="T47" fmla="*/ 59 h 92"/>
                <a:gd name="T48" fmla="*/ 93 w 93"/>
                <a:gd name="T49" fmla="*/ 70 h 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93" h="92">
                  <a:moveTo>
                    <a:pt x="93" y="70"/>
                  </a:moveTo>
                  <a:cubicBezTo>
                    <a:pt x="89" y="72"/>
                    <a:pt x="84" y="74"/>
                    <a:pt x="80" y="75"/>
                  </a:cubicBezTo>
                  <a:cubicBezTo>
                    <a:pt x="79" y="75"/>
                    <a:pt x="79" y="75"/>
                    <a:pt x="78" y="75"/>
                  </a:cubicBezTo>
                  <a:cubicBezTo>
                    <a:pt x="75" y="77"/>
                    <a:pt x="71" y="78"/>
                    <a:pt x="68" y="79"/>
                  </a:cubicBezTo>
                  <a:cubicBezTo>
                    <a:pt x="65" y="80"/>
                    <a:pt x="62" y="81"/>
                    <a:pt x="59" y="82"/>
                  </a:cubicBezTo>
                  <a:cubicBezTo>
                    <a:pt x="55" y="83"/>
                    <a:pt x="51" y="84"/>
                    <a:pt x="48" y="86"/>
                  </a:cubicBezTo>
                  <a:cubicBezTo>
                    <a:pt x="46" y="87"/>
                    <a:pt x="45" y="87"/>
                    <a:pt x="43" y="88"/>
                  </a:cubicBezTo>
                  <a:cubicBezTo>
                    <a:pt x="39" y="89"/>
                    <a:pt x="34" y="90"/>
                    <a:pt x="30" y="92"/>
                  </a:cubicBezTo>
                  <a:cubicBezTo>
                    <a:pt x="28" y="92"/>
                    <a:pt x="27" y="92"/>
                    <a:pt x="26" y="90"/>
                  </a:cubicBezTo>
                  <a:cubicBezTo>
                    <a:pt x="26" y="89"/>
                    <a:pt x="25" y="88"/>
                    <a:pt x="25" y="87"/>
                  </a:cubicBezTo>
                  <a:cubicBezTo>
                    <a:pt x="23" y="83"/>
                    <a:pt x="21" y="80"/>
                    <a:pt x="19" y="76"/>
                  </a:cubicBezTo>
                  <a:cubicBezTo>
                    <a:pt x="14" y="70"/>
                    <a:pt x="9" y="63"/>
                    <a:pt x="5" y="57"/>
                  </a:cubicBezTo>
                  <a:cubicBezTo>
                    <a:pt x="4" y="56"/>
                    <a:pt x="3" y="55"/>
                    <a:pt x="2" y="54"/>
                  </a:cubicBezTo>
                  <a:cubicBezTo>
                    <a:pt x="0" y="52"/>
                    <a:pt x="0" y="51"/>
                    <a:pt x="2" y="49"/>
                  </a:cubicBezTo>
                  <a:cubicBezTo>
                    <a:pt x="5" y="47"/>
                    <a:pt x="8" y="44"/>
                    <a:pt x="11" y="41"/>
                  </a:cubicBezTo>
                  <a:cubicBezTo>
                    <a:pt x="15" y="38"/>
                    <a:pt x="18" y="34"/>
                    <a:pt x="21" y="31"/>
                  </a:cubicBezTo>
                  <a:cubicBezTo>
                    <a:pt x="26" y="27"/>
                    <a:pt x="31" y="23"/>
                    <a:pt x="35" y="19"/>
                  </a:cubicBezTo>
                  <a:cubicBezTo>
                    <a:pt x="41" y="13"/>
                    <a:pt x="48" y="8"/>
                    <a:pt x="53" y="1"/>
                  </a:cubicBezTo>
                  <a:cubicBezTo>
                    <a:pt x="53" y="1"/>
                    <a:pt x="53" y="0"/>
                    <a:pt x="54" y="0"/>
                  </a:cubicBezTo>
                  <a:cubicBezTo>
                    <a:pt x="57" y="4"/>
                    <a:pt x="60" y="8"/>
                    <a:pt x="63" y="13"/>
                  </a:cubicBezTo>
                  <a:cubicBezTo>
                    <a:pt x="64" y="16"/>
                    <a:pt x="66" y="18"/>
                    <a:pt x="68" y="20"/>
                  </a:cubicBezTo>
                  <a:cubicBezTo>
                    <a:pt x="71" y="25"/>
                    <a:pt x="74" y="30"/>
                    <a:pt x="77" y="34"/>
                  </a:cubicBezTo>
                  <a:cubicBezTo>
                    <a:pt x="80" y="39"/>
                    <a:pt x="83" y="44"/>
                    <a:pt x="85" y="49"/>
                  </a:cubicBezTo>
                  <a:cubicBezTo>
                    <a:pt x="86" y="52"/>
                    <a:pt x="88" y="56"/>
                    <a:pt x="89" y="59"/>
                  </a:cubicBezTo>
                  <a:cubicBezTo>
                    <a:pt x="91" y="62"/>
                    <a:pt x="92" y="66"/>
                    <a:pt x="93" y="70"/>
                  </a:cubicBezTo>
                  <a:close/>
                </a:path>
              </a:pathLst>
            </a:custGeom>
            <a:grpFill/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6" name="Freeform 28"/>
            <p:cNvSpPr>
              <a:spLocks/>
            </p:cNvSpPr>
            <p:nvPr/>
          </p:nvSpPr>
          <p:spPr bwMode="auto">
            <a:xfrm>
              <a:off x="12743634" y="3143629"/>
              <a:ext cx="328485" cy="61277"/>
            </a:xfrm>
            <a:custGeom>
              <a:avLst/>
              <a:gdLst>
                <a:gd name="T0" fmla="*/ 178 w 178"/>
                <a:gd name="T1" fmla="*/ 1 h 33"/>
                <a:gd name="T2" fmla="*/ 165 w 178"/>
                <a:gd name="T3" fmla="*/ 19 h 33"/>
                <a:gd name="T4" fmla="*/ 151 w 178"/>
                <a:gd name="T5" fmla="*/ 28 h 33"/>
                <a:gd name="T6" fmla="*/ 145 w 178"/>
                <a:gd name="T7" fmla="*/ 29 h 33"/>
                <a:gd name="T8" fmla="*/ 124 w 178"/>
                <a:gd name="T9" fmla="*/ 30 h 33"/>
                <a:gd name="T10" fmla="*/ 95 w 178"/>
                <a:gd name="T11" fmla="*/ 31 h 33"/>
                <a:gd name="T12" fmla="*/ 65 w 178"/>
                <a:gd name="T13" fmla="*/ 32 h 33"/>
                <a:gd name="T14" fmla="*/ 38 w 178"/>
                <a:gd name="T15" fmla="*/ 32 h 33"/>
                <a:gd name="T16" fmla="*/ 19 w 178"/>
                <a:gd name="T17" fmla="*/ 33 h 33"/>
                <a:gd name="T18" fmla="*/ 13 w 178"/>
                <a:gd name="T19" fmla="*/ 29 h 33"/>
                <a:gd name="T20" fmla="*/ 7 w 178"/>
                <a:gd name="T21" fmla="*/ 22 h 33"/>
                <a:gd name="T22" fmla="*/ 2 w 178"/>
                <a:gd name="T23" fmla="*/ 16 h 33"/>
                <a:gd name="T24" fmla="*/ 0 w 178"/>
                <a:gd name="T25" fmla="*/ 12 h 33"/>
                <a:gd name="T26" fmla="*/ 1 w 178"/>
                <a:gd name="T27" fmla="*/ 11 h 33"/>
                <a:gd name="T28" fmla="*/ 13 w 178"/>
                <a:gd name="T29" fmla="*/ 8 h 33"/>
                <a:gd name="T30" fmla="*/ 19 w 178"/>
                <a:gd name="T31" fmla="*/ 6 h 33"/>
                <a:gd name="T32" fmla="*/ 31 w 178"/>
                <a:gd name="T33" fmla="*/ 3 h 33"/>
                <a:gd name="T34" fmla="*/ 42 w 178"/>
                <a:gd name="T35" fmla="*/ 3 h 33"/>
                <a:gd name="T36" fmla="*/ 49 w 178"/>
                <a:gd name="T37" fmla="*/ 3 h 33"/>
                <a:gd name="T38" fmla="*/ 77 w 178"/>
                <a:gd name="T39" fmla="*/ 2 h 33"/>
                <a:gd name="T40" fmla="*/ 88 w 178"/>
                <a:gd name="T41" fmla="*/ 1 h 33"/>
                <a:gd name="T42" fmla="*/ 101 w 178"/>
                <a:gd name="T43" fmla="*/ 1 h 33"/>
                <a:gd name="T44" fmla="*/ 106 w 178"/>
                <a:gd name="T45" fmla="*/ 1 h 33"/>
                <a:gd name="T46" fmla="*/ 122 w 178"/>
                <a:gd name="T47" fmla="*/ 1 h 33"/>
                <a:gd name="T48" fmla="*/ 141 w 178"/>
                <a:gd name="T49" fmla="*/ 1 h 33"/>
                <a:gd name="T50" fmla="*/ 159 w 178"/>
                <a:gd name="T51" fmla="*/ 1 h 33"/>
                <a:gd name="T52" fmla="*/ 171 w 178"/>
                <a:gd name="T53" fmla="*/ 1 h 33"/>
                <a:gd name="T54" fmla="*/ 178 w 178"/>
                <a:gd name="T5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178" h="33">
                  <a:moveTo>
                    <a:pt x="178" y="1"/>
                  </a:moveTo>
                  <a:cubicBezTo>
                    <a:pt x="176" y="9"/>
                    <a:pt x="171" y="14"/>
                    <a:pt x="165" y="19"/>
                  </a:cubicBezTo>
                  <a:cubicBezTo>
                    <a:pt x="161" y="23"/>
                    <a:pt x="156" y="26"/>
                    <a:pt x="151" y="28"/>
                  </a:cubicBezTo>
                  <a:cubicBezTo>
                    <a:pt x="149" y="29"/>
                    <a:pt x="147" y="29"/>
                    <a:pt x="145" y="29"/>
                  </a:cubicBezTo>
                  <a:cubicBezTo>
                    <a:pt x="138" y="30"/>
                    <a:pt x="131" y="30"/>
                    <a:pt x="124" y="30"/>
                  </a:cubicBezTo>
                  <a:cubicBezTo>
                    <a:pt x="114" y="30"/>
                    <a:pt x="104" y="31"/>
                    <a:pt x="95" y="31"/>
                  </a:cubicBezTo>
                  <a:cubicBezTo>
                    <a:pt x="85" y="31"/>
                    <a:pt x="75" y="31"/>
                    <a:pt x="65" y="32"/>
                  </a:cubicBezTo>
                  <a:cubicBezTo>
                    <a:pt x="56" y="32"/>
                    <a:pt x="47" y="32"/>
                    <a:pt x="38" y="32"/>
                  </a:cubicBezTo>
                  <a:cubicBezTo>
                    <a:pt x="32" y="32"/>
                    <a:pt x="25" y="33"/>
                    <a:pt x="19" y="33"/>
                  </a:cubicBezTo>
                  <a:cubicBezTo>
                    <a:pt x="16" y="33"/>
                    <a:pt x="14" y="31"/>
                    <a:pt x="13" y="29"/>
                  </a:cubicBezTo>
                  <a:cubicBezTo>
                    <a:pt x="11" y="27"/>
                    <a:pt x="9" y="24"/>
                    <a:pt x="7" y="22"/>
                  </a:cubicBezTo>
                  <a:cubicBezTo>
                    <a:pt x="6" y="20"/>
                    <a:pt x="4" y="18"/>
                    <a:pt x="2" y="16"/>
                  </a:cubicBezTo>
                  <a:cubicBezTo>
                    <a:pt x="2" y="14"/>
                    <a:pt x="1" y="13"/>
                    <a:pt x="0" y="12"/>
                  </a:cubicBezTo>
                  <a:cubicBezTo>
                    <a:pt x="1" y="11"/>
                    <a:pt x="1" y="11"/>
                    <a:pt x="1" y="11"/>
                  </a:cubicBezTo>
                  <a:cubicBezTo>
                    <a:pt x="5" y="10"/>
                    <a:pt x="9" y="9"/>
                    <a:pt x="13" y="8"/>
                  </a:cubicBezTo>
                  <a:cubicBezTo>
                    <a:pt x="15" y="8"/>
                    <a:pt x="17" y="7"/>
                    <a:pt x="19" y="6"/>
                  </a:cubicBezTo>
                  <a:cubicBezTo>
                    <a:pt x="23" y="3"/>
                    <a:pt x="27" y="2"/>
                    <a:pt x="31" y="3"/>
                  </a:cubicBezTo>
                  <a:cubicBezTo>
                    <a:pt x="35" y="4"/>
                    <a:pt x="39" y="3"/>
                    <a:pt x="42" y="3"/>
                  </a:cubicBezTo>
                  <a:cubicBezTo>
                    <a:pt x="45" y="3"/>
                    <a:pt x="47" y="3"/>
                    <a:pt x="49" y="3"/>
                  </a:cubicBezTo>
                  <a:cubicBezTo>
                    <a:pt x="58" y="3"/>
                    <a:pt x="68" y="2"/>
                    <a:pt x="77" y="2"/>
                  </a:cubicBezTo>
                  <a:cubicBezTo>
                    <a:pt x="81" y="2"/>
                    <a:pt x="85" y="1"/>
                    <a:pt x="88" y="1"/>
                  </a:cubicBezTo>
                  <a:cubicBezTo>
                    <a:pt x="92" y="1"/>
                    <a:pt x="97" y="0"/>
                    <a:pt x="101" y="1"/>
                  </a:cubicBezTo>
                  <a:cubicBezTo>
                    <a:pt x="102" y="2"/>
                    <a:pt x="104" y="1"/>
                    <a:pt x="106" y="1"/>
                  </a:cubicBezTo>
                  <a:cubicBezTo>
                    <a:pt x="111" y="1"/>
                    <a:pt x="116" y="1"/>
                    <a:pt x="122" y="1"/>
                  </a:cubicBezTo>
                  <a:cubicBezTo>
                    <a:pt x="128" y="1"/>
                    <a:pt x="134" y="1"/>
                    <a:pt x="141" y="1"/>
                  </a:cubicBezTo>
                  <a:cubicBezTo>
                    <a:pt x="147" y="1"/>
                    <a:pt x="153" y="1"/>
                    <a:pt x="159" y="1"/>
                  </a:cubicBezTo>
                  <a:cubicBezTo>
                    <a:pt x="163" y="1"/>
                    <a:pt x="167" y="1"/>
                    <a:pt x="171" y="1"/>
                  </a:cubicBezTo>
                  <a:cubicBezTo>
                    <a:pt x="173" y="1"/>
                    <a:pt x="176" y="1"/>
                    <a:pt x="178" y="1"/>
                  </a:cubicBezTo>
                  <a:close/>
                </a:path>
              </a:pathLst>
            </a:custGeom>
            <a:grpFill/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7" name="Freeform 29"/>
            <p:cNvSpPr>
              <a:spLocks/>
            </p:cNvSpPr>
            <p:nvPr/>
          </p:nvSpPr>
          <p:spPr bwMode="auto">
            <a:xfrm>
              <a:off x="13770778" y="3104954"/>
              <a:ext cx="195384" cy="116527"/>
            </a:xfrm>
            <a:custGeom>
              <a:avLst/>
              <a:gdLst>
                <a:gd name="T0" fmla="*/ 14 w 106"/>
                <a:gd name="T1" fmla="*/ 54 h 63"/>
                <a:gd name="T2" fmla="*/ 17 w 106"/>
                <a:gd name="T3" fmla="*/ 51 h 63"/>
                <a:gd name="T4" fmla="*/ 23 w 106"/>
                <a:gd name="T5" fmla="*/ 47 h 63"/>
                <a:gd name="T6" fmla="*/ 24 w 106"/>
                <a:gd name="T7" fmla="*/ 44 h 63"/>
                <a:gd name="T8" fmla="*/ 21 w 106"/>
                <a:gd name="T9" fmla="*/ 43 h 63"/>
                <a:gd name="T10" fmla="*/ 12 w 106"/>
                <a:gd name="T11" fmla="*/ 51 h 63"/>
                <a:gd name="T12" fmla="*/ 10 w 106"/>
                <a:gd name="T13" fmla="*/ 53 h 63"/>
                <a:gd name="T14" fmla="*/ 5 w 106"/>
                <a:gd name="T15" fmla="*/ 52 h 63"/>
                <a:gd name="T16" fmla="*/ 3 w 106"/>
                <a:gd name="T17" fmla="*/ 49 h 63"/>
                <a:gd name="T18" fmla="*/ 5 w 106"/>
                <a:gd name="T19" fmla="*/ 46 h 63"/>
                <a:gd name="T20" fmla="*/ 17 w 106"/>
                <a:gd name="T21" fmla="*/ 38 h 63"/>
                <a:gd name="T22" fmla="*/ 24 w 106"/>
                <a:gd name="T23" fmla="*/ 35 h 63"/>
                <a:gd name="T24" fmla="*/ 26 w 106"/>
                <a:gd name="T25" fmla="*/ 34 h 63"/>
                <a:gd name="T26" fmla="*/ 25 w 106"/>
                <a:gd name="T27" fmla="*/ 32 h 63"/>
                <a:gd name="T28" fmla="*/ 19 w 106"/>
                <a:gd name="T29" fmla="*/ 32 h 63"/>
                <a:gd name="T30" fmla="*/ 11 w 106"/>
                <a:gd name="T31" fmla="*/ 37 h 63"/>
                <a:gd name="T32" fmla="*/ 0 w 106"/>
                <a:gd name="T33" fmla="*/ 39 h 63"/>
                <a:gd name="T34" fmla="*/ 3 w 106"/>
                <a:gd name="T35" fmla="*/ 34 h 63"/>
                <a:gd name="T36" fmla="*/ 4 w 106"/>
                <a:gd name="T37" fmla="*/ 33 h 63"/>
                <a:gd name="T38" fmla="*/ 10 w 106"/>
                <a:gd name="T39" fmla="*/ 31 h 63"/>
                <a:gd name="T40" fmla="*/ 8 w 106"/>
                <a:gd name="T41" fmla="*/ 29 h 63"/>
                <a:gd name="T42" fmla="*/ 25 w 106"/>
                <a:gd name="T43" fmla="*/ 22 h 63"/>
                <a:gd name="T44" fmla="*/ 29 w 106"/>
                <a:gd name="T45" fmla="*/ 20 h 63"/>
                <a:gd name="T46" fmla="*/ 27 w 106"/>
                <a:gd name="T47" fmla="*/ 17 h 63"/>
                <a:gd name="T48" fmla="*/ 15 w 106"/>
                <a:gd name="T49" fmla="*/ 21 h 63"/>
                <a:gd name="T50" fmla="*/ 4 w 106"/>
                <a:gd name="T51" fmla="*/ 27 h 63"/>
                <a:gd name="T52" fmla="*/ 7 w 106"/>
                <a:gd name="T53" fmla="*/ 23 h 63"/>
                <a:gd name="T54" fmla="*/ 10 w 106"/>
                <a:gd name="T55" fmla="*/ 21 h 63"/>
                <a:gd name="T56" fmla="*/ 13 w 106"/>
                <a:gd name="T57" fmla="*/ 19 h 63"/>
                <a:gd name="T58" fmla="*/ 26 w 106"/>
                <a:gd name="T59" fmla="*/ 12 h 63"/>
                <a:gd name="T60" fmla="*/ 30 w 106"/>
                <a:gd name="T61" fmla="*/ 10 h 63"/>
                <a:gd name="T62" fmla="*/ 36 w 106"/>
                <a:gd name="T63" fmla="*/ 8 h 63"/>
                <a:gd name="T64" fmla="*/ 49 w 106"/>
                <a:gd name="T65" fmla="*/ 4 h 63"/>
                <a:gd name="T66" fmla="*/ 56 w 106"/>
                <a:gd name="T67" fmla="*/ 2 h 63"/>
                <a:gd name="T68" fmla="*/ 72 w 106"/>
                <a:gd name="T69" fmla="*/ 3 h 63"/>
                <a:gd name="T70" fmla="*/ 90 w 106"/>
                <a:gd name="T71" fmla="*/ 10 h 63"/>
                <a:gd name="T72" fmla="*/ 104 w 106"/>
                <a:gd name="T73" fmla="*/ 17 h 63"/>
                <a:gd name="T74" fmla="*/ 106 w 106"/>
                <a:gd name="T75" fmla="*/ 21 h 63"/>
                <a:gd name="T76" fmla="*/ 105 w 106"/>
                <a:gd name="T77" fmla="*/ 30 h 63"/>
                <a:gd name="T78" fmla="*/ 104 w 106"/>
                <a:gd name="T79" fmla="*/ 40 h 63"/>
                <a:gd name="T80" fmla="*/ 101 w 106"/>
                <a:gd name="T81" fmla="*/ 52 h 63"/>
                <a:gd name="T82" fmla="*/ 99 w 106"/>
                <a:gd name="T83" fmla="*/ 61 h 63"/>
                <a:gd name="T84" fmla="*/ 95 w 106"/>
                <a:gd name="T85" fmla="*/ 63 h 63"/>
                <a:gd name="T86" fmla="*/ 73 w 106"/>
                <a:gd name="T87" fmla="*/ 61 h 63"/>
                <a:gd name="T88" fmla="*/ 61 w 106"/>
                <a:gd name="T89" fmla="*/ 58 h 63"/>
                <a:gd name="T90" fmla="*/ 42 w 106"/>
                <a:gd name="T91" fmla="*/ 55 h 63"/>
                <a:gd name="T92" fmla="*/ 35 w 106"/>
                <a:gd name="T93" fmla="*/ 56 h 63"/>
                <a:gd name="T94" fmla="*/ 22 w 106"/>
                <a:gd name="T95" fmla="*/ 56 h 63"/>
                <a:gd name="T96" fmla="*/ 17 w 106"/>
                <a:gd name="T97" fmla="*/ 55 h 63"/>
                <a:gd name="T98" fmla="*/ 14 w 106"/>
                <a:gd name="T99" fmla="*/ 54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106" h="63">
                  <a:moveTo>
                    <a:pt x="14" y="54"/>
                  </a:moveTo>
                  <a:cubicBezTo>
                    <a:pt x="15" y="53"/>
                    <a:pt x="16" y="52"/>
                    <a:pt x="17" y="51"/>
                  </a:cubicBezTo>
                  <a:cubicBezTo>
                    <a:pt x="19" y="50"/>
                    <a:pt x="21" y="48"/>
                    <a:pt x="23" y="47"/>
                  </a:cubicBezTo>
                  <a:cubicBezTo>
                    <a:pt x="24" y="46"/>
                    <a:pt x="25" y="46"/>
                    <a:pt x="24" y="44"/>
                  </a:cubicBezTo>
                  <a:cubicBezTo>
                    <a:pt x="23" y="43"/>
                    <a:pt x="22" y="43"/>
                    <a:pt x="21" y="43"/>
                  </a:cubicBezTo>
                  <a:cubicBezTo>
                    <a:pt x="17" y="45"/>
                    <a:pt x="14" y="47"/>
                    <a:pt x="12" y="51"/>
                  </a:cubicBezTo>
                  <a:cubicBezTo>
                    <a:pt x="11" y="51"/>
                    <a:pt x="11" y="52"/>
                    <a:pt x="10" y="53"/>
                  </a:cubicBezTo>
                  <a:cubicBezTo>
                    <a:pt x="8" y="54"/>
                    <a:pt x="6" y="53"/>
                    <a:pt x="5" y="52"/>
                  </a:cubicBezTo>
                  <a:cubicBezTo>
                    <a:pt x="3" y="51"/>
                    <a:pt x="3" y="50"/>
                    <a:pt x="3" y="49"/>
                  </a:cubicBezTo>
                  <a:cubicBezTo>
                    <a:pt x="4" y="48"/>
                    <a:pt x="4" y="47"/>
                    <a:pt x="5" y="46"/>
                  </a:cubicBezTo>
                  <a:cubicBezTo>
                    <a:pt x="9" y="43"/>
                    <a:pt x="13" y="40"/>
                    <a:pt x="17" y="38"/>
                  </a:cubicBezTo>
                  <a:cubicBezTo>
                    <a:pt x="19" y="37"/>
                    <a:pt x="21" y="35"/>
                    <a:pt x="24" y="35"/>
                  </a:cubicBezTo>
                  <a:cubicBezTo>
                    <a:pt x="25" y="35"/>
                    <a:pt x="26" y="34"/>
                    <a:pt x="26" y="34"/>
                  </a:cubicBezTo>
                  <a:cubicBezTo>
                    <a:pt x="26" y="33"/>
                    <a:pt x="25" y="32"/>
                    <a:pt x="25" y="32"/>
                  </a:cubicBezTo>
                  <a:cubicBezTo>
                    <a:pt x="23" y="32"/>
                    <a:pt x="21" y="32"/>
                    <a:pt x="19" y="32"/>
                  </a:cubicBezTo>
                  <a:cubicBezTo>
                    <a:pt x="16" y="33"/>
                    <a:pt x="14" y="35"/>
                    <a:pt x="11" y="37"/>
                  </a:cubicBezTo>
                  <a:cubicBezTo>
                    <a:pt x="8" y="39"/>
                    <a:pt x="4" y="39"/>
                    <a:pt x="0" y="39"/>
                  </a:cubicBezTo>
                  <a:cubicBezTo>
                    <a:pt x="1" y="36"/>
                    <a:pt x="2" y="35"/>
                    <a:pt x="3" y="34"/>
                  </a:cubicBezTo>
                  <a:cubicBezTo>
                    <a:pt x="3" y="34"/>
                    <a:pt x="4" y="33"/>
                    <a:pt x="4" y="33"/>
                  </a:cubicBezTo>
                  <a:cubicBezTo>
                    <a:pt x="7" y="35"/>
                    <a:pt x="8" y="32"/>
                    <a:pt x="10" y="31"/>
                  </a:cubicBezTo>
                  <a:cubicBezTo>
                    <a:pt x="10" y="30"/>
                    <a:pt x="9" y="30"/>
                    <a:pt x="8" y="29"/>
                  </a:cubicBezTo>
                  <a:cubicBezTo>
                    <a:pt x="14" y="26"/>
                    <a:pt x="19" y="23"/>
                    <a:pt x="25" y="22"/>
                  </a:cubicBezTo>
                  <a:cubicBezTo>
                    <a:pt x="27" y="22"/>
                    <a:pt x="28" y="21"/>
                    <a:pt x="29" y="20"/>
                  </a:cubicBezTo>
                  <a:cubicBezTo>
                    <a:pt x="28" y="19"/>
                    <a:pt x="28" y="18"/>
                    <a:pt x="27" y="17"/>
                  </a:cubicBezTo>
                  <a:cubicBezTo>
                    <a:pt x="23" y="19"/>
                    <a:pt x="19" y="19"/>
                    <a:pt x="15" y="21"/>
                  </a:cubicBezTo>
                  <a:cubicBezTo>
                    <a:pt x="12" y="22"/>
                    <a:pt x="8" y="25"/>
                    <a:pt x="4" y="27"/>
                  </a:cubicBezTo>
                  <a:cubicBezTo>
                    <a:pt x="5" y="24"/>
                    <a:pt x="5" y="23"/>
                    <a:pt x="7" y="23"/>
                  </a:cubicBezTo>
                  <a:cubicBezTo>
                    <a:pt x="9" y="24"/>
                    <a:pt x="10" y="23"/>
                    <a:pt x="10" y="21"/>
                  </a:cubicBezTo>
                  <a:cubicBezTo>
                    <a:pt x="11" y="20"/>
                    <a:pt x="12" y="19"/>
                    <a:pt x="13" y="19"/>
                  </a:cubicBezTo>
                  <a:cubicBezTo>
                    <a:pt x="17" y="17"/>
                    <a:pt x="21" y="14"/>
                    <a:pt x="26" y="12"/>
                  </a:cubicBezTo>
                  <a:cubicBezTo>
                    <a:pt x="27" y="12"/>
                    <a:pt x="28" y="11"/>
                    <a:pt x="30" y="10"/>
                  </a:cubicBezTo>
                  <a:cubicBezTo>
                    <a:pt x="32" y="9"/>
                    <a:pt x="34" y="8"/>
                    <a:pt x="36" y="8"/>
                  </a:cubicBezTo>
                  <a:cubicBezTo>
                    <a:pt x="40" y="7"/>
                    <a:pt x="45" y="6"/>
                    <a:pt x="49" y="4"/>
                  </a:cubicBezTo>
                  <a:cubicBezTo>
                    <a:pt x="51" y="4"/>
                    <a:pt x="54" y="3"/>
                    <a:pt x="56" y="2"/>
                  </a:cubicBezTo>
                  <a:cubicBezTo>
                    <a:pt x="61" y="0"/>
                    <a:pt x="66" y="1"/>
                    <a:pt x="72" y="3"/>
                  </a:cubicBezTo>
                  <a:cubicBezTo>
                    <a:pt x="78" y="5"/>
                    <a:pt x="84" y="8"/>
                    <a:pt x="90" y="10"/>
                  </a:cubicBezTo>
                  <a:cubicBezTo>
                    <a:pt x="94" y="12"/>
                    <a:pt x="99" y="15"/>
                    <a:pt x="104" y="17"/>
                  </a:cubicBezTo>
                  <a:cubicBezTo>
                    <a:pt x="106" y="18"/>
                    <a:pt x="106" y="19"/>
                    <a:pt x="106" y="21"/>
                  </a:cubicBezTo>
                  <a:cubicBezTo>
                    <a:pt x="106" y="24"/>
                    <a:pt x="106" y="27"/>
                    <a:pt x="105" y="30"/>
                  </a:cubicBezTo>
                  <a:cubicBezTo>
                    <a:pt x="105" y="34"/>
                    <a:pt x="104" y="37"/>
                    <a:pt x="104" y="40"/>
                  </a:cubicBezTo>
                  <a:cubicBezTo>
                    <a:pt x="104" y="45"/>
                    <a:pt x="101" y="48"/>
                    <a:pt x="101" y="52"/>
                  </a:cubicBezTo>
                  <a:cubicBezTo>
                    <a:pt x="101" y="55"/>
                    <a:pt x="100" y="58"/>
                    <a:pt x="99" y="61"/>
                  </a:cubicBezTo>
                  <a:cubicBezTo>
                    <a:pt x="98" y="62"/>
                    <a:pt x="97" y="63"/>
                    <a:pt x="95" y="63"/>
                  </a:cubicBezTo>
                  <a:cubicBezTo>
                    <a:pt x="88" y="63"/>
                    <a:pt x="81" y="62"/>
                    <a:pt x="73" y="61"/>
                  </a:cubicBezTo>
                  <a:cubicBezTo>
                    <a:pt x="69" y="60"/>
                    <a:pt x="65" y="59"/>
                    <a:pt x="61" y="58"/>
                  </a:cubicBezTo>
                  <a:cubicBezTo>
                    <a:pt x="54" y="56"/>
                    <a:pt x="48" y="55"/>
                    <a:pt x="42" y="55"/>
                  </a:cubicBezTo>
                  <a:cubicBezTo>
                    <a:pt x="39" y="55"/>
                    <a:pt x="37" y="56"/>
                    <a:pt x="35" y="56"/>
                  </a:cubicBezTo>
                  <a:cubicBezTo>
                    <a:pt x="30" y="57"/>
                    <a:pt x="26" y="57"/>
                    <a:pt x="22" y="56"/>
                  </a:cubicBezTo>
                  <a:cubicBezTo>
                    <a:pt x="20" y="55"/>
                    <a:pt x="18" y="55"/>
                    <a:pt x="17" y="55"/>
                  </a:cubicBezTo>
                  <a:cubicBezTo>
                    <a:pt x="16" y="55"/>
                    <a:pt x="16" y="55"/>
                    <a:pt x="14" y="54"/>
                  </a:cubicBezTo>
                  <a:close/>
                </a:path>
              </a:pathLst>
            </a:custGeom>
            <a:grpFill/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8" name="Freeform 30"/>
            <p:cNvSpPr>
              <a:spLocks/>
            </p:cNvSpPr>
            <p:nvPr/>
          </p:nvSpPr>
          <p:spPr bwMode="auto">
            <a:xfrm>
              <a:off x="12701443" y="3033129"/>
              <a:ext cx="167759" cy="127074"/>
            </a:xfrm>
            <a:custGeom>
              <a:avLst/>
              <a:gdLst>
                <a:gd name="T0" fmla="*/ 0 w 91"/>
                <a:gd name="T1" fmla="*/ 68 h 69"/>
                <a:gd name="T2" fmla="*/ 2 w 91"/>
                <a:gd name="T3" fmla="*/ 58 h 69"/>
                <a:gd name="T4" fmla="*/ 4 w 91"/>
                <a:gd name="T5" fmla="*/ 47 h 69"/>
                <a:gd name="T6" fmla="*/ 4 w 91"/>
                <a:gd name="T7" fmla="*/ 36 h 69"/>
                <a:gd name="T8" fmla="*/ 4 w 91"/>
                <a:gd name="T9" fmla="*/ 28 h 69"/>
                <a:gd name="T10" fmla="*/ 7 w 91"/>
                <a:gd name="T11" fmla="*/ 22 h 69"/>
                <a:gd name="T12" fmla="*/ 18 w 91"/>
                <a:gd name="T13" fmla="*/ 16 h 69"/>
                <a:gd name="T14" fmla="*/ 25 w 91"/>
                <a:gd name="T15" fmla="*/ 12 h 69"/>
                <a:gd name="T16" fmla="*/ 26 w 91"/>
                <a:gd name="T17" fmla="*/ 11 h 69"/>
                <a:gd name="T18" fmla="*/ 37 w 91"/>
                <a:gd name="T19" fmla="*/ 5 h 69"/>
                <a:gd name="T20" fmla="*/ 39 w 91"/>
                <a:gd name="T21" fmla="*/ 3 h 69"/>
                <a:gd name="T22" fmla="*/ 47 w 91"/>
                <a:gd name="T23" fmla="*/ 1 h 69"/>
                <a:gd name="T24" fmla="*/ 54 w 91"/>
                <a:gd name="T25" fmla="*/ 1 h 69"/>
                <a:gd name="T26" fmla="*/ 57 w 91"/>
                <a:gd name="T27" fmla="*/ 2 h 69"/>
                <a:gd name="T28" fmla="*/ 72 w 91"/>
                <a:gd name="T29" fmla="*/ 5 h 69"/>
                <a:gd name="T30" fmla="*/ 80 w 91"/>
                <a:gd name="T31" fmla="*/ 9 h 69"/>
                <a:gd name="T32" fmla="*/ 88 w 91"/>
                <a:gd name="T33" fmla="*/ 15 h 69"/>
                <a:gd name="T34" fmla="*/ 91 w 91"/>
                <a:gd name="T35" fmla="*/ 21 h 69"/>
                <a:gd name="T36" fmla="*/ 90 w 91"/>
                <a:gd name="T37" fmla="*/ 20 h 69"/>
                <a:gd name="T38" fmla="*/ 83 w 91"/>
                <a:gd name="T39" fmla="*/ 17 h 69"/>
                <a:gd name="T40" fmla="*/ 67 w 91"/>
                <a:gd name="T41" fmla="*/ 11 h 69"/>
                <a:gd name="T42" fmla="*/ 63 w 91"/>
                <a:gd name="T43" fmla="*/ 12 h 69"/>
                <a:gd name="T44" fmla="*/ 68 w 91"/>
                <a:gd name="T45" fmla="*/ 16 h 69"/>
                <a:gd name="T46" fmla="*/ 73 w 91"/>
                <a:gd name="T47" fmla="*/ 17 h 69"/>
                <a:gd name="T48" fmla="*/ 76 w 91"/>
                <a:gd name="T49" fmla="*/ 19 h 69"/>
                <a:gd name="T50" fmla="*/ 82 w 91"/>
                <a:gd name="T51" fmla="*/ 20 h 69"/>
                <a:gd name="T52" fmla="*/ 87 w 91"/>
                <a:gd name="T53" fmla="*/ 22 h 69"/>
                <a:gd name="T54" fmla="*/ 88 w 91"/>
                <a:gd name="T55" fmla="*/ 24 h 69"/>
                <a:gd name="T56" fmla="*/ 89 w 91"/>
                <a:gd name="T57" fmla="*/ 28 h 69"/>
                <a:gd name="T58" fmla="*/ 89 w 91"/>
                <a:gd name="T59" fmla="*/ 30 h 69"/>
                <a:gd name="T60" fmla="*/ 84 w 91"/>
                <a:gd name="T61" fmla="*/ 32 h 69"/>
                <a:gd name="T62" fmla="*/ 71 w 91"/>
                <a:gd name="T63" fmla="*/ 28 h 69"/>
                <a:gd name="T64" fmla="*/ 68 w 91"/>
                <a:gd name="T65" fmla="*/ 27 h 69"/>
                <a:gd name="T66" fmla="*/ 59 w 91"/>
                <a:gd name="T67" fmla="*/ 26 h 69"/>
                <a:gd name="T68" fmla="*/ 61 w 91"/>
                <a:gd name="T69" fmla="*/ 28 h 69"/>
                <a:gd name="T70" fmla="*/ 67 w 91"/>
                <a:gd name="T71" fmla="*/ 30 h 69"/>
                <a:gd name="T72" fmla="*/ 72 w 91"/>
                <a:gd name="T73" fmla="*/ 32 h 69"/>
                <a:gd name="T74" fmla="*/ 80 w 91"/>
                <a:gd name="T75" fmla="*/ 34 h 69"/>
                <a:gd name="T76" fmla="*/ 84 w 91"/>
                <a:gd name="T77" fmla="*/ 37 h 69"/>
                <a:gd name="T78" fmla="*/ 83 w 91"/>
                <a:gd name="T79" fmla="*/ 40 h 69"/>
                <a:gd name="T80" fmla="*/ 79 w 91"/>
                <a:gd name="T81" fmla="*/ 41 h 69"/>
                <a:gd name="T82" fmla="*/ 69 w 91"/>
                <a:gd name="T83" fmla="*/ 39 h 69"/>
                <a:gd name="T84" fmla="*/ 61 w 91"/>
                <a:gd name="T85" fmla="*/ 40 h 69"/>
                <a:gd name="T86" fmla="*/ 66 w 91"/>
                <a:gd name="T87" fmla="*/ 43 h 69"/>
                <a:gd name="T88" fmla="*/ 73 w 91"/>
                <a:gd name="T89" fmla="*/ 44 h 69"/>
                <a:gd name="T90" fmla="*/ 75 w 91"/>
                <a:gd name="T91" fmla="*/ 49 h 69"/>
                <a:gd name="T92" fmla="*/ 68 w 91"/>
                <a:gd name="T93" fmla="*/ 50 h 69"/>
                <a:gd name="T94" fmla="*/ 55 w 91"/>
                <a:gd name="T95" fmla="*/ 55 h 69"/>
                <a:gd name="T96" fmla="*/ 40 w 91"/>
                <a:gd name="T97" fmla="*/ 62 h 69"/>
                <a:gd name="T98" fmla="*/ 23 w 91"/>
                <a:gd name="T99" fmla="*/ 67 h 69"/>
                <a:gd name="T100" fmla="*/ 15 w 91"/>
                <a:gd name="T101" fmla="*/ 68 h 69"/>
                <a:gd name="T102" fmla="*/ 3 w 91"/>
                <a:gd name="T103" fmla="*/ 68 h 69"/>
                <a:gd name="T104" fmla="*/ 0 w 91"/>
                <a:gd name="T105" fmla="*/ 68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91" h="69">
                  <a:moveTo>
                    <a:pt x="0" y="68"/>
                  </a:moveTo>
                  <a:cubicBezTo>
                    <a:pt x="1" y="64"/>
                    <a:pt x="1" y="61"/>
                    <a:pt x="2" y="58"/>
                  </a:cubicBezTo>
                  <a:cubicBezTo>
                    <a:pt x="3" y="54"/>
                    <a:pt x="3" y="51"/>
                    <a:pt x="4" y="47"/>
                  </a:cubicBezTo>
                  <a:cubicBezTo>
                    <a:pt x="4" y="44"/>
                    <a:pt x="4" y="40"/>
                    <a:pt x="4" y="36"/>
                  </a:cubicBezTo>
                  <a:cubicBezTo>
                    <a:pt x="4" y="34"/>
                    <a:pt x="4" y="31"/>
                    <a:pt x="4" y="28"/>
                  </a:cubicBezTo>
                  <a:cubicBezTo>
                    <a:pt x="3" y="24"/>
                    <a:pt x="4" y="23"/>
                    <a:pt x="7" y="22"/>
                  </a:cubicBezTo>
                  <a:cubicBezTo>
                    <a:pt x="11" y="20"/>
                    <a:pt x="15" y="18"/>
                    <a:pt x="18" y="16"/>
                  </a:cubicBezTo>
                  <a:cubicBezTo>
                    <a:pt x="20" y="14"/>
                    <a:pt x="23" y="13"/>
                    <a:pt x="25" y="12"/>
                  </a:cubicBezTo>
                  <a:cubicBezTo>
                    <a:pt x="25" y="11"/>
                    <a:pt x="26" y="11"/>
                    <a:pt x="26" y="11"/>
                  </a:cubicBezTo>
                  <a:cubicBezTo>
                    <a:pt x="29" y="7"/>
                    <a:pt x="33" y="7"/>
                    <a:pt x="37" y="5"/>
                  </a:cubicBezTo>
                  <a:cubicBezTo>
                    <a:pt x="38" y="4"/>
                    <a:pt x="39" y="4"/>
                    <a:pt x="39" y="3"/>
                  </a:cubicBezTo>
                  <a:cubicBezTo>
                    <a:pt x="41" y="1"/>
                    <a:pt x="44" y="0"/>
                    <a:pt x="47" y="1"/>
                  </a:cubicBezTo>
                  <a:cubicBezTo>
                    <a:pt x="49" y="1"/>
                    <a:pt x="52" y="1"/>
                    <a:pt x="54" y="1"/>
                  </a:cubicBezTo>
                  <a:cubicBezTo>
                    <a:pt x="55" y="1"/>
                    <a:pt x="56" y="2"/>
                    <a:pt x="57" y="2"/>
                  </a:cubicBezTo>
                  <a:cubicBezTo>
                    <a:pt x="62" y="2"/>
                    <a:pt x="67" y="5"/>
                    <a:pt x="72" y="5"/>
                  </a:cubicBezTo>
                  <a:cubicBezTo>
                    <a:pt x="75" y="6"/>
                    <a:pt x="78" y="7"/>
                    <a:pt x="80" y="9"/>
                  </a:cubicBezTo>
                  <a:cubicBezTo>
                    <a:pt x="83" y="11"/>
                    <a:pt x="85" y="13"/>
                    <a:pt x="88" y="15"/>
                  </a:cubicBezTo>
                  <a:cubicBezTo>
                    <a:pt x="89" y="17"/>
                    <a:pt x="91" y="18"/>
                    <a:pt x="91" y="21"/>
                  </a:cubicBezTo>
                  <a:cubicBezTo>
                    <a:pt x="91" y="20"/>
                    <a:pt x="90" y="20"/>
                    <a:pt x="90" y="20"/>
                  </a:cubicBezTo>
                  <a:cubicBezTo>
                    <a:pt x="88" y="18"/>
                    <a:pt x="86" y="17"/>
                    <a:pt x="83" y="17"/>
                  </a:cubicBezTo>
                  <a:cubicBezTo>
                    <a:pt x="78" y="15"/>
                    <a:pt x="72" y="14"/>
                    <a:pt x="67" y="11"/>
                  </a:cubicBezTo>
                  <a:cubicBezTo>
                    <a:pt x="65" y="11"/>
                    <a:pt x="64" y="11"/>
                    <a:pt x="63" y="12"/>
                  </a:cubicBezTo>
                  <a:cubicBezTo>
                    <a:pt x="65" y="13"/>
                    <a:pt x="66" y="15"/>
                    <a:pt x="68" y="16"/>
                  </a:cubicBezTo>
                  <a:cubicBezTo>
                    <a:pt x="70" y="17"/>
                    <a:pt x="71" y="17"/>
                    <a:pt x="73" y="17"/>
                  </a:cubicBezTo>
                  <a:cubicBezTo>
                    <a:pt x="74" y="17"/>
                    <a:pt x="74" y="19"/>
                    <a:pt x="76" y="19"/>
                  </a:cubicBezTo>
                  <a:cubicBezTo>
                    <a:pt x="78" y="19"/>
                    <a:pt x="80" y="19"/>
                    <a:pt x="82" y="20"/>
                  </a:cubicBezTo>
                  <a:cubicBezTo>
                    <a:pt x="84" y="20"/>
                    <a:pt x="85" y="21"/>
                    <a:pt x="87" y="22"/>
                  </a:cubicBezTo>
                  <a:cubicBezTo>
                    <a:pt x="87" y="23"/>
                    <a:pt x="88" y="24"/>
                    <a:pt x="88" y="24"/>
                  </a:cubicBezTo>
                  <a:cubicBezTo>
                    <a:pt x="88" y="26"/>
                    <a:pt x="88" y="27"/>
                    <a:pt x="89" y="28"/>
                  </a:cubicBezTo>
                  <a:cubicBezTo>
                    <a:pt x="90" y="28"/>
                    <a:pt x="89" y="30"/>
                    <a:pt x="89" y="30"/>
                  </a:cubicBezTo>
                  <a:cubicBezTo>
                    <a:pt x="88" y="32"/>
                    <a:pt x="86" y="32"/>
                    <a:pt x="84" y="32"/>
                  </a:cubicBezTo>
                  <a:cubicBezTo>
                    <a:pt x="80" y="30"/>
                    <a:pt x="76" y="29"/>
                    <a:pt x="71" y="28"/>
                  </a:cubicBezTo>
                  <a:cubicBezTo>
                    <a:pt x="70" y="28"/>
                    <a:pt x="69" y="27"/>
                    <a:pt x="68" y="27"/>
                  </a:cubicBezTo>
                  <a:cubicBezTo>
                    <a:pt x="65" y="25"/>
                    <a:pt x="62" y="25"/>
                    <a:pt x="59" y="26"/>
                  </a:cubicBezTo>
                  <a:cubicBezTo>
                    <a:pt x="59" y="27"/>
                    <a:pt x="60" y="28"/>
                    <a:pt x="61" y="28"/>
                  </a:cubicBezTo>
                  <a:cubicBezTo>
                    <a:pt x="63" y="29"/>
                    <a:pt x="65" y="29"/>
                    <a:pt x="67" y="30"/>
                  </a:cubicBezTo>
                  <a:cubicBezTo>
                    <a:pt x="68" y="31"/>
                    <a:pt x="71" y="31"/>
                    <a:pt x="72" y="32"/>
                  </a:cubicBezTo>
                  <a:cubicBezTo>
                    <a:pt x="75" y="33"/>
                    <a:pt x="78" y="33"/>
                    <a:pt x="80" y="34"/>
                  </a:cubicBezTo>
                  <a:cubicBezTo>
                    <a:pt x="82" y="35"/>
                    <a:pt x="83" y="36"/>
                    <a:pt x="84" y="37"/>
                  </a:cubicBezTo>
                  <a:cubicBezTo>
                    <a:pt x="85" y="38"/>
                    <a:pt x="84" y="40"/>
                    <a:pt x="83" y="40"/>
                  </a:cubicBezTo>
                  <a:cubicBezTo>
                    <a:pt x="81" y="41"/>
                    <a:pt x="80" y="41"/>
                    <a:pt x="79" y="41"/>
                  </a:cubicBezTo>
                  <a:cubicBezTo>
                    <a:pt x="75" y="40"/>
                    <a:pt x="72" y="40"/>
                    <a:pt x="69" y="39"/>
                  </a:cubicBezTo>
                  <a:cubicBezTo>
                    <a:pt x="67" y="39"/>
                    <a:pt x="64" y="39"/>
                    <a:pt x="61" y="40"/>
                  </a:cubicBezTo>
                  <a:cubicBezTo>
                    <a:pt x="62" y="42"/>
                    <a:pt x="63" y="43"/>
                    <a:pt x="66" y="43"/>
                  </a:cubicBezTo>
                  <a:cubicBezTo>
                    <a:pt x="68" y="43"/>
                    <a:pt x="70" y="43"/>
                    <a:pt x="73" y="44"/>
                  </a:cubicBezTo>
                  <a:cubicBezTo>
                    <a:pt x="76" y="45"/>
                    <a:pt x="76" y="45"/>
                    <a:pt x="75" y="49"/>
                  </a:cubicBezTo>
                  <a:cubicBezTo>
                    <a:pt x="73" y="49"/>
                    <a:pt x="71" y="50"/>
                    <a:pt x="68" y="50"/>
                  </a:cubicBezTo>
                  <a:cubicBezTo>
                    <a:pt x="63" y="50"/>
                    <a:pt x="59" y="53"/>
                    <a:pt x="55" y="55"/>
                  </a:cubicBezTo>
                  <a:cubicBezTo>
                    <a:pt x="50" y="57"/>
                    <a:pt x="45" y="60"/>
                    <a:pt x="40" y="62"/>
                  </a:cubicBezTo>
                  <a:cubicBezTo>
                    <a:pt x="34" y="65"/>
                    <a:pt x="29" y="66"/>
                    <a:pt x="23" y="67"/>
                  </a:cubicBezTo>
                  <a:cubicBezTo>
                    <a:pt x="20" y="67"/>
                    <a:pt x="17" y="68"/>
                    <a:pt x="15" y="68"/>
                  </a:cubicBezTo>
                  <a:cubicBezTo>
                    <a:pt x="11" y="69"/>
                    <a:pt x="7" y="69"/>
                    <a:pt x="3" y="68"/>
                  </a:cubicBezTo>
                  <a:cubicBezTo>
                    <a:pt x="2" y="68"/>
                    <a:pt x="1" y="68"/>
                    <a:pt x="0" y="68"/>
                  </a:cubicBezTo>
                  <a:close/>
                </a:path>
              </a:pathLst>
            </a:custGeom>
            <a:grpFill/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9" name="Freeform 31"/>
            <p:cNvSpPr>
              <a:spLocks/>
            </p:cNvSpPr>
            <p:nvPr/>
          </p:nvSpPr>
          <p:spPr bwMode="auto">
            <a:xfrm>
              <a:off x="13509095" y="3142122"/>
              <a:ext cx="263692" cy="60775"/>
            </a:xfrm>
            <a:custGeom>
              <a:avLst/>
              <a:gdLst>
                <a:gd name="T0" fmla="*/ 0 w 143"/>
                <a:gd name="T1" fmla="*/ 2 h 33"/>
                <a:gd name="T2" fmla="*/ 15 w 143"/>
                <a:gd name="T3" fmla="*/ 0 h 33"/>
                <a:gd name="T4" fmla="*/ 23 w 143"/>
                <a:gd name="T5" fmla="*/ 0 h 33"/>
                <a:gd name="T6" fmla="*/ 41 w 143"/>
                <a:gd name="T7" fmla="*/ 1 h 33"/>
                <a:gd name="T8" fmla="*/ 54 w 143"/>
                <a:gd name="T9" fmla="*/ 1 h 33"/>
                <a:gd name="T10" fmla="*/ 68 w 143"/>
                <a:gd name="T11" fmla="*/ 1 h 33"/>
                <a:gd name="T12" fmla="*/ 97 w 143"/>
                <a:gd name="T13" fmla="*/ 2 h 33"/>
                <a:gd name="T14" fmla="*/ 106 w 143"/>
                <a:gd name="T15" fmla="*/ 2 h 33"/>
                <a:gd name="T16" fmla="*/ 128 w 143"/>
                <a:gd name="T17" fmla="*/ 3 h 33"/>
                <a:gd name="T18" fmla="*/ 139 w 143"/>
                <a:gd name="T19" fmla="*/ 3 h 33"/>
                <a:gd name="T20" fmla="*/ 141 w 143"/>
                <a:gd name="T21" fmla="*/ 3 h 33"/>
                <a:gd name="T22" fmla="*/ 141 w 143"/>
                <a:gd name="T23" fmla="*/ 6 h 33"/>
                <a:gd name="T24" fmla="*/ 140 w 143"/>
                <a:gd name="T25" fmla="*/ 13 h 33"/>
                <a:gd name="T26" fmla="*/ 141 w 143"/>
                <a:gd name="T27" fmla="*/ 22 h 33"/>
                <a:gd name="T28" fmla="*/ 142 w 143"/>
                <a:gd name="T29" fmla="*/ 23 h 33"/>
                <a:gd name="T30" fmla="*/ 142 w 143"/>
                <a:gd name="T31" fmla="*/ 33 h 33"/>
                <a:gd name="T32" fmla="*/ 135 w 143"/>
                <a:gd name="T33" fmla="*/ 33 h 33"/>
                <a:gd name="T34" fmla="*/ 130 w 143"/>
                <a:gd name="T35" fmla="*/ 32 h 33"/>
                <a:gd name="T36" fmla="*/ 114 w 143"/>
                <a:gd name="T37" fmla="*/ 32 h 33"/>
                <a:gd name="T38" fmla="*/ 104 w 143"/>
                <a:gd name="T39" fmla="*/ 32 h 33"/>
                <a:gd name="T40" fmla="*/ 88 w 143"/>
                <a:gd name="T41" fmla="*/ 31 h 33"/>
                <a:gd name="T42" fmla="*/ 66 w 143"/>
                <a:gd name="T43" fmla="*/ 31 h 33"/>
                <a:gd name="T44" fmla="*/ 50 w 143"/>
                <a:gd name="T45" fmla="*/ 30 h 33"/>
                <a:gd name="T46" fmla="*/ 36 w 143"/>
                <a:gd name="T47" fmla="*/ 30 h 33"/>
                <a:gd name="T48" fmla="*/ 21 w 143"/>
                <a:gd name="T49" fmla="*/ 25 h 33"/>
                <a:gd name="T50" fmla="*/ 14 w 143"/>
                <a:gd name="T51" fmla="*/ 21 h 33"/>
                <a:gd name="T52" fmla="*/ 3 w 143"/>
                <a:gd name="T53" fmla="*/ 7 h 33"/>
                <a:gd name="T54" fmla="*/ 0 w 143"/>
                <a:gd name="T55" fmla="*/ 2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143" h="33">
                  <a:moveTo>
                    <a:pt x="0" y="2"/>
                  </a:moveTo>
                  <a:cubicBezTo>
                    <a:pt x="6" y="1"/>
                    <a:pt x="10" y="0"/>
                    <a:pt x="15" y="0"/>
                  </a:cubicBezTo>
                  <a:cubicBezTo>
                    <a:pt x="18" y="0"/>
                    <a:pt x="20" y="0"/>
                    <a:pt x="23" y="0"/>
                  </a:cubicBezTo>
                  <a:cubicBezTo>
                    <a:pt x="29" y="1"/>
                    <a:pt x="35" y="1"/>
                    <a:pt x="41" y="1"/>
                  </a:cubicBezTo>
                  <a:cubicBezTo>
                    <a:pt x="45" y="1"/>
                    <a:pt x="49" y="1"/>
                    <a:pt x="54" y="1"/>
                  </a:cubicBezTo>
                  <a:cubicBezTo>
                    <a:pt x="58" y="1"/>
                    <a:pt x="63" y="1"/>
                    <a:pt x="68" y="1"/>
                  </a:cubicBezTo>
                  <a:cubicBezTo>
                    <a:pt x="78" y="1"/>
                    <a:pt x="87" y="2"/>
                    <a:pt x="97" y="2"/>
                  </a:cubicBezTo>
                  <a:cubicBezTo>
                    <a:pt x="100" y="2"/>
                    <a:pt x="103" y="2"/>
                    <a:pt x="106" y="2"/>
                  </a:cubicBezTo>
                  <a:cubicBezTo>
                    <a:pt x="113" y="3"/>
                    <a:pt x="121" y="3"/>
                    <a:pt x="128" y="3"/>
                  </a:cubicBezTo>
                  <a:cubicBezTo>
                    <a:pt x="132" y="3"/>
                    <a:pt x="135" y="3"/>
                    <a:pt x="139" y="3"/>
                  </a:cubicBezTo>
                  <a:cubicBezTo>
                    <a:pt x="140" y="3"/>
                    <a:pt x="140" y="3"/>
                    <a:pt x="141" y="3"/>
                  </a:cubicBezTo>
                  <a:cubicBezTo>
                    <a:pt x="141" y="4"/>
                    <a:pt x="141" y="5"/>
                    <a:pt x="141" y="6"/>
                  </a:cubicBezTo>
                  <a:cubicBezTo>
                    <a:pt x="143" y="9"/>
                    <a:pt x="142" y="11"/>
                    <a:pt x="140" y="13"/>
                  </a:cubicBezTo>
                  <a:cubicBezTo>
                    <a:pt x="137" y="16"/>
                    <a:pt x="137" y="19"/>
                    <a:pt x="141" y="22"/>
                  </a:cubicBezTo>
                  <a:cubicBezTo>
                    <a:pt x="141" y="22"/>
                    <a:pt x="142" y="23"/>
                    <a:pt x="142" y="23"/>
                  </a:cubicBezTo>
                  <a:cubicBezTo>
                    <a:pt x="142" y="26"/>
                    <a:pt x="140" y="29"/>
                    <a:pt x="142" y="33"/>
                  </a:cubicBezTo>
                  <a:cubicBezTo>
                    <a:pt x="139" y="33"/>
                    <a:pt x="137" y="33"/>
                    <a:pt x="135" y="33"/>
                  </a:cubicBezTo>
                  <a:cubicBezTo>
                    <a:pt x="133" y="33"/>
                    <a:pt x="132" y="32"/>
                    <a:pt x="130" y="32"/>
                  </a:cubicBezTo>
                  <a:cubicBezTo>
                    <a:pt x="124" y="32"/>
                    <a:pt x="119" y="32"/>
                    <a:pt x="114" y="32"/>
                  </a:cubicBezTo>
                  <a:cubicBezTo>
                    <a:pt x="111" y="32"/>
                    <a:pt x="107" y="32"/>
                    <a:pt x="104" y="32"/>
                  </a:cubicBezTo>
                  <a:cubicBezTo>
                    <a:pt x="99" y="31"/>
                    <a:pt x="93" y="31"/>
                    <a:pt x="88" y="31"/>
                  </a:cubicBezTo>
                  <a:cubicBezTo>
                    <a:pt x="81" y="31"/>
                    <a:pt x="73" y="31"/>
                    <a:pt x="66" y="31"/>
                  </a:cubicBezTo>
                  <a:cubicBezTo>
                    <a:pt x="60" y="31"/>
                    <a:pt x="55" y="30"/>
                    <a:pt x="50" y="30"/>
                  </a:cubicBezTo>
                  <a:cubicBezTo>
                    <a:pt x="45" y="30"/>
                    <a:pt x="40" y="29"/>
                    <a:pt x="36" y="30"/>
                  </a:cubicBezTo>
                  <a:cubicBezTo>
                    <a:pt x="30" y="30"/>
                    <a:pt x="26" y="29"/>
                    <a:pt x="21" y="25"/>
                  </a:cubicBezTo>
                  <a:cubicBezTo>
                    <a:pt x="19" y="24"/>
                    <a:pt x="16" y="22"/>
                    <a:pt x="14" y="21"/>
                  </a:cubicBezTo>
                  <a:cubicBezTo>
                    <a:pt x="9" y="17"/>
                    <a:pt x="6" y="12"/>
                    <a:pt x="3" y="7"/>
                  </a:cubicBezTo>
                  <a:cubicBezTo>
                    <a:pt x="2" y="5"/>
                    <a:pt x="1" y="4"/>
                    <a:pt x="0" y="2"/>
                  </a:cubicBezTo>
                  <a:close/>
                </a:path>
              </a:pathLst>
            </a:custGeom>
            <a:grpFill/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30" name="Freeform 32"/>
            <p:cNvSpPr>
              <a:spLocks/>
            </p:cNvSpPr>
            <p:nvPr/>
          </p:nvSpPr>
          <p:spPr bwMode="auto">
            <a:xfrm>
              <a:off x="14283597" y="3442982"/>
              <a:ext cx="241592" cy="70318"/>
            </a:xfrm>
            <a:custGeom>
              <a:avLst/>
              <a:gdLst>
                <a:gd name="T0" fmla="*/ 129 w 131"/>
                <a:gd name="T1" fmla="*/ 4 h 38"/>
                <a:gd name="T2" fmla="*/ 131 w 131"/>
                <a:gd name="T3" fmla="*/ 38 h 38"/>
                <a:gd name="T4" fmla="*/ 115 w 131"/>
                <a:gd name="T5" fmla="*/ 38 h 38"/>
                <a:gd name="T6" fmla="*/ 104 w 131"/>
                <a:gd name="T7" fmla="*/ 37 h 38"/>
                <a:gd name="T8" fmla="*/ 99 w 131"/>
                <a:gd name="T9" fmla="*/ 37 h 38"/>
                <a:gd name="T10" fmla="*/ 76 w 131"/>
                <a:gd name="T11" fmla="*/ 36 h 38"/>
                <a:gd name="T12" fmla="*/ 57 w 131"/>
                <a:gd name="T13" fmla="*/ 35 h 38"/>
                <a:gd name="T14" fmla="*/ 36 w 131"/>
                <a:gd name="T15" fmla="*/ 33 h 38"/>
                <a:gd name="T16" fmla="*/ 27 w 131"/>
                <a:gd name="T17" fmla="*/ 33 h 38"/>
                <a:gd name="T18" fmla="*/ 11 w 131"/>
                <a:gd name="T19" fmla="*/ 32 h 38"/>
                <a:gd name="T20" fmla="*/ 0 w 131"/>
                <a:gd name="T21" fmla="*/ 32 h 38"/>
                <a:gd name="T22" fmla="*/ 5 w 131"/>
                <a:gd name="T23" fmla="*/ 28 h 38"/>
                <a:gd name="T24" fmla="*/ 14 w 131"/>
                <a:gd name="T25" fmla="*/ 20 h 38"/>
                <a:gd name="T26" fmla="*/ 16 w 131"/>
                <a:gd name="T27" fmla="*/ 19 h 38"/>
                <a:gd name="T28" fmla="*/ 29 w 131"/>
                <a:gd name="T29" fmla="*/ 9 h 38"/>
                <a:gd name="T30" fmla="*/ 41 w 131"/>
                <a:gd name="T31" fmla="*/ 2 h 38"/>
                <a:gd name="T32" fmla="*/ 42 w 131"/>
                <a:gd name="T33" fmla="*/ 2 h 38"/>
                <a:gd name="T34" fmla="*/ 43 w 131"/>
                <a:gd name="T35" fmla="*/ 2 h 38"/>
                <a:gd name="T36" fmla="*/ 46 w 131"/>
                <a:gd name="T37" fmla="*/ 1 h 38"/>
                <a:gd name="T38" fmla="*/ 65 w 131"/>
                <a:gd name="T39" fmla="*/ 1 h 38"/>
                <a:gd name="T40" fmla="*/ 68 w 131"/>
                <a:gd name="T41" fmla="*/ 1 h 38"/>
                <a:gd name="T42" fmla="*/ 70 w 131"/>
                <a:gd name="T43" fmla="*/ 2 h 38"/>
                <a:gd name="T44" fmla="*/ 74 w 131"/>
                <a:gd name="T45" fmla="*/ 2 h 38"/>
                <a:gd name="T46" fmla="*/ 79 w 131"/>
                <a:gd name="T47" fmla="*/ 1 h 38"/>
                <a:gd name="T48" fmla="*/ 104 w 131"/>
                <a:gd name="T49" fmla="*/ 3 h 38"/>
                <a:gd name="T50" fmla="*/ 128 w 131"/>
                <a:gd name="T51" fmla="*/ 4 h 38"/>
                <a:gd name="T52" fmla="*/ 129 w 131"/>
                <a:gd name="T53" fmla="*/ 4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131" h="38">
                  <a:moveTo>
                    <a:pt x="129" y="4"/>
                  </a:moveTo>
                  <a:cubicBezTo>
                    <a:pt x="130" y="15"/>
                    <a:pt x="131" y="27"/>
                    <a:pt x="131" y="38"/>
                  </a:cubicBezTo>
                  <a:cubicBezTo>
                    <a:pt x="126" y="38"/>
                    <a:pt x="120" y="38"/>
                    <a:pt x="115" y="38"/>
                  </a:cubicBezTo>
                  <a:cubicBezTo>
                    <a:pt x="111" y="38"/>
                    <a:pt x="108" y="37"/>
                    <a:pt x="104" y="37"/>
                  </a:cubicBezTo>
                  <a:cubicBezTo>
                    <a:pt x="103" y="37"/>
                    <a:pt x="101" y="37"/>
                    <a:pt x="99" y="37"/>
                  </a:cubicBezTo>
                  <a:cubicBezTo>
                    <a:pt x="91" y="37"/>
                    <a:pt x="83" y="38"/>
                    <a:pt x="76" y="36"/>
                  </a:cubicBezTo>
                  <a:cubicBezTo>
                    <a:pt x="70" y="36"/>
                    <a:pt x="63" y="35"/>
                    <a:pt x="57" y="35"/>
                  </a:cubicBezTo>
                  <a:cubicBezTo>
                    <a:pt x="50" y="34"/>
                    <a:pt x="43" y="34"/>
                    <a:pt x="36" y="33"/>
                  </a:cubicBezTo>
                  <a:cubicBezTo>
                    <a:pt x="33" y="33"/>
                    <a:pt x="30" y="33"/>
                    <a:pt x="27" y="33"/>
                  </a:cubicBezTo>
                  <a:cubicBezTo>
                    <a:pt x="22" y="34"/>
                    <a:pt x="16" y="33"/>
                    <a:pt x="11" y="32"/>
                  </a:cubicBezTo>
                  <a:cubicBezTo>
                    <a:pt x="7" y="32"/>
                    <a:pt x="4" y="32"/>
                    <a:pt x="0" y="32"/>
                  </a:cubicBezTo>
                  <a:cubicBezTo>
                    <a:pt x="1" y="30"/>
                    <a:pt x="3" y="29"/>
                    <a:pt x="5" y="28"/>
                  </a:cubicBezTo>
                  <a:cubicBezTo>
                    <a:pt x="8" y="25"/>
                    <a:pt x="11" y="22"/>
                    <a:pt x="14" y="20"/>
                  </a:cubicBezTo>
                  <a:cubicBezTo>
                    <a:pt x="15" y="19"/>
                    <a:pt x="16" y="19"/>
                    <a:pt x="16" y="19"/>
                  </a:cubicBezTo>
                  <a:cubicBezTo>
                    <a:pt x="20" y="14"/>
                    <a:pt x="25" y="12"/>
                    <a:pt x="29" y="9"/>
                  </a:cubicBezTo>
                  <a:cubicBezTo>
                    <a:pt x="33" y="6"/>
                    <a:pt x="37" y="4"/>
                    <a:pt x="41" y="2"/>
                  </a:cubicBezTo>
                  <a:cubicBezTo>
                    <a:pt x="41" y="2"/>
                    <a:pt x="42" y="2"/>
                    <a:pt x="42" y="2"/>
                  </a:cubicBezTo>
                  <a:cubicBezTo>
                    <a:pt x="42" y="2"/>
                    <a:pt x="43" y="2"/>
                    <a:pt x="43" y="2"/>
                  </a:cubicBezTo>
                  <a:cubicBezTo>
                    <a:pt x="43" y="0"/>
                    <a:pt x="45" y="1"/>
                    <a:pt x="46" y="1"/>
                  </a:cubicBezTo>
                  <a:cubicBezTo>
                    <a:pt x="52" y="1"/>
                    <a:pt x="59" y="1"/>
                    <a:pt x="65" y="1"/>
                  </a:cubicBezTo>
                  <a:cubicBezTo>
                    <a:pt x="66" y="1"/>
                    <a:pt x="67" y="1"/>
                    <a:pt x="68" y="1"/>
                  </a:cubicBezTo>
                  <a:cubicBezTo>
                    <a:pt x="69" y="1"/>
                    <a:pt x="70" y="1"/>
                    <a:pt x="70" y="2"/>
                  </a:cubicBezTo>
                  <a:cubicBezTo>
                    <a:pt x="71" y="3"/>
                    <a:pt x="73" y="3"/>
                    <a:pt x="74" y="2"/>
                  </a:cubicBezTo>
                  <a:cubicBezTo>
                    <a:pt x="75" y="1"/>
                    <a:pt x="77" y="1"/>
                    <a:pt x="79" y="1"/>
                  </a:cubicBezTo>
                  <a:cubicBezTo>
                    <a:pt x="87" y="2"/>
                    <a:pt x="95" y="3"/>
                    <a:pt x="104" y="3"/>
                  </a:cubicBezTo>
                  <a:cubicBezTo>
                    <a:pt x="112" y="3"/>
                    <a:pt x="120" y="3"/>
                    <a:pt x="128" y="4"/>
                  </a:cubicBezTo>
                  <a:cubicBezTo>
                    <a:pt x="128" y="4"/>
                    <a:pt x="128" y="4"/>
                    <a:pt x="129" y="4"/>
                  </a:cubicBezTo>
                  <a:close/>
                </a:path>
              </a:pathLst>
            </a:custGeom>
            <a:grpFill/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31" name="Freeform 33"/>
            <p:cNvSpPr>
              <a:spLocks/>
            </p:cNvSpPr>
            <p:nvPr/>
          </p:nvSpPr>
          <p:spPr bwMode="auto">
            <a:xfrm>
              <a:off x="12526150" y="3747860"/>
              <a:ext cx="171777" cy="88400"/>
            </a:xfrm>
            <a:custGeom>
              <a:avLst/>
              <a:gdLst>
                <a:gd name="T0" fmla="*/ 2 w 93"/>
                <a:gd name="T1" fmla="*/ 2 h 48"/>
                <a:gd name="T2" fmla="*/ 26 w 93"/>
                <a:gd name="T3" fmla="*/ 6 h 48"/>
                <a:gd name="T4" fmla="*/ 31 w 93"/>
                <a:gd name="T5" fmla="*/ 6 h 48"/>
                <a:gd name="T6" fmla="*/ 40 w 93"/>
                <a:gd name="T7" fmla="*/ 6 h 48"/>
                <a:gd name="T8" fmla="*/ 54 w 93"/>
                <a:gd name="T9" fmla="*/ 6 h 48"/>
                <a:gd name="T10" fmla="*/ 75 w 93"/>
                <a:gd name="T11" fmla="*/ 3 h 48"/>
                <a:gd name="T12" fmla="*/ 81 w 93"/>
                <a:gd name="T13" fmla="*/ 1 h 48"/>
                <a:gd name="T14" fmla="*/ 84 w 93"/>
                <a:gd name="T15" fmla="*/ 1 h 48"/>
                <a:gd name="T16" fmla="*/ 87 w 93"/>
                <a:gd name="T17" fmla="*/ 1 h 48"/>
                <a:gd name="T18" fmla="*/ 91 w 93"/>
                <a:gd name="T19" fmla="*/ 2 h 48"/>
                <a:gd name="T20" fmla="*/ 92 w 93"/>
                <a:gd name="T21" fmla="*/ 5 h 48"/>
                <a:gd name="T22" fmla="*/ 91 w 93"/>
                <a:gd name="T23" fmla="*/ 6 h 48"/>
                <a:gd name="T24" fmla="*/ 91 w 93"/>
                <a:gd name="T25" fmla="*/ 15 h 48"/>
                <a:gd name="T26" fmla="*/ 91 w 93"/>
                <a:gd name="T27" fmla="*/ 18 h 48"/>
                <a:gd name="T28" fmla="*/ 91 w 93"/>
                <a:gd name="T29" fmla="*/ 27 h 48"/>
                <a:gd name="T30" fmla="*/ 91 w 93"/>
                <a:gd name="T31" fmla="*/ 36 h 48"/>
                <a:gd name="T32" fmla="*/ 91 w 93"/>
                <a:gd name="T33" fmla="*/ 46 h 48"/>
                <a:gd name="T34" fmla="*/ 85 w 93"/>
                <a:gd name="T35" fmla="*/ 46 h 48"/>
                <a:gd name="T36" fmla="*/ 83 w 93"/>
                <a:gd name="T37" fmla="*/ 46 h 48"/>
                <a:gd name="T38" fmla="*/ 71 w 93"/>
                <a:gd name="T39" fmla="*/ 47 h 48"/>
                <a:gd name="T40" fmla="*/ 65 w 93"/>
                <a:gd name="T41" fmla="*/ 46 h 48"/>
                <a:gd name="T42" fmla="*/ 58 w 93"/>
                <a:gd name="T43" fmla="*/ 46 h 48"/>
                <a:gd name="T44" fmla="*/ 54 w 93"/>
                <a:gd name="T45" fmla="*/ 46 h 48"/>
                <a:gd name="T46" fmla="*/ 41 w 93"/>
                <a:gd name="T47" fmla="*/ 46 h 48"/>
                <a:gd name="T48" fmla="*/ 36 w 93"/>
                <a:gd name="T49" fmla="*/ 46 h 48"/>
                <a:gd name="T50" fmla="*/ 20 w 93"/>
                <a:gd name="T51" fmla="*/ 46 h 48"/>
                <a:gd name="T52" fmla="*/ 7 w 93"/>
                <a:gd name="T53" fmla="*/ 45 h 48"/>
                <a:gd name="T54" fmla="*/ 2 w 93"/>
                <a:gd name="T55" fmla="*/ 45 h 48"/>
                <a:gd name="T56" fmla="*/ 0 w 93"/>
                <a:gd name="T57" fmla="*/ 43 h 48"/>
                <a:gd name="T58" fmla="*/ 0 w 93"/>
                <a:gd name="T59" fmla="*/ 28 h 48"/>
                <a:gd name="T60" fmla="*/ 0 w 93"/>
                <a:gd name="T61" fmla="*/ 13 h 48"/>
                <a:gd name="T62" fmla="*/ 2 w 93"/>
                <a:gd name="T63" fmla="*/ 2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93" h="48">
                  <a:moveTo>
                    <a:pt x="2" y="2"/>
                  </a:moveTo>
                  <a:cubicBezTo>
                    <a:pt x="10" y="3"/>
                    <a:pt x="18" y="4"/>
                    <a:pt x="26" y="6"/>
                  </a:cubicBezTo>
                  <a:cubicBezTo>
                    <a:pt x="28" y="6"/>
                    <a:pt x="30" y="6"/>
                    <a:pt x="31" y="6"/>
                  </a:cubicBezTo>
                  <a:cubicBezTo>
                    <a:pt x="34" y="6"/>
                    <a:pt x="37" y="6"/>
                    <a:pt x="40" y="6"/>
                  </a:cubicBezTo>
                  <a:cubicBezTo>
                    <a:pt x="45" y="6"/>
                    <a:pt x="49" y="6"/>
                    <a:pt x="54" y="6"/>
                  </a:cubicBezTo>
                  <a:cubicBezTo>
                    <a:pt x="61" y="5"/>
                    <a:pt x="68" y="4"/>
                    <a:pt x="75" y="3"/>
                  </a:cubicBezTo>
                  <a:cubicBezTo>
                    <a:pt x="77" y="3"/>
                    <a:pt x="79" y="2"/>
                    <a:pt x="81" y="1"/>
                  </a:cubicBezTo>
                  <a:cubicBezTo>
                    <a:pt x="82" y="1"/>
                    <a:pt x="83" y="0"/>
                    <a:pt x="84" y="1"/>
                  </a:cubicBezTo>
                  <a:cubicBezTo>
                    <a:pt x="85" y="2"/>
                    <a:pt x="86" y="2"/>
                    <a:pt x="87" y="1"/>
                  </a:cubicBezTo>
                  <a:cubicBezTo>
                    <a:pt x="88" y="0"/>
                    <a:pt x="90" y="1"/>
                    <a:pt x="91" y="2"/>
                  </a:cubicBezTo>
                  <a:cubicBezTo>
                    <a:pt x="92" y="2"/>
                    <a:pt x="92" y="4"/>
                    <a:pt x="92" y="5"/>
                  </a:cubicBezTo>
                  <a:cubicBezTo>
                    <a:pt x="91" y="6"/>
                    <a:pt x="91" y="6"/>
                    <a:pt x="91" y="6"/>
                  </a:cubicBezTo>
                  <a:cubicBezTo>
                    <a:pt x="93" y="9"/>
                    <a:pt x="92" y="12"/>
                    <a:pt x="91" y="15"/>
                  </a:cubicBezTo>
                  <a:cubicBezTo>
                    <a:pt x="91" y="16"/>
                    <a:pt x="91" y="17"/>
                    <a:pt x="91" y="18"/>
                  </a:cubicBezTo>
                  <a:cubicBezTo>
                    <a:pt x="91" y="21"/>
                    <a:pt x="91" y="24"/>
                    <a:pt x="91" y="27"/>
                  </a:cubicBezTo>
                  <a:cubicBezTo>
                    <a:pt x="91" y="30"/>
                    <a:pt x="91" y="33"/>
                    <a:pt x="91" y="36"/>
                  </a:cubicBezTo>
                  <a:cubicBezTo>
                    <a:pt x="91" y="39"/>
                    <a:pt x="91" y="42"/>
                    <a:pt x="91" y="46"/>
                  </a:cubicBezTo>
                  <a:cubicBezTo>
                    <a:pt x="89" y="46"/>
                    <a:pt x="87" y="46"/>
                    <a:pt x="85" y="46"/>
                  </a:cubicBezTo>
                  <a:cubicBezTo>
                    <a:pt x="84" y="46"/>
                    <a:pt x="84" y="46"/>
                    <a:pt x="83" y="46"/>
                  </a:cubicBezTo>
                  <a:cubicBezTo>
                    <a:pt x="79" y="48"/>
                    <a:pt x="75" y="47"/>
                    <a:pt x="71" y="47"/>
                  </a:cubicBezTo>
                  <a:cubicBezTo>
                    <a:pt x="69" y="47"/>
                    <a:pt x="67" y="47"/>
                    <a:pt x="65" y="46"/>
                  </a:cubicBezTo>
                  <a:cubicBezTo>
                    <a:pt x="63" y="46"/>
                    <a:pt x="61" y="45"/>
                    <a:pt x="58" y="46"/>
                  </a:cubicBezTo>
                  <a:cubicBezTo>
                    <a:pt x="57" y="46"/>
                    <a:pt x="55" y="46"/>
                    <a:pt x="54" y="46"/>
                  </a:cubicBezTo>
                  <a:cubicBezTo>
                    <a:pt x="49" y="46"/>
                    <a:pt x="45" y="45"/>
                    <a:pt x="41" y="46"/>
                  </a:cubicBezTo>
                  <a:cubicBezTo>
                    <a:pt x="39" y="46"/>
                    <a:pt x="38" y="46"/>
                    <a:pt x="36" y="46"/>
                  </a:cubicBezTo>
                  <a:cubicBezTo>
                    <a:pt x="31" y="46"/>
                    <a:pt x="25" y="46"/>
                    <a:pt x="20" y="46"/>
                  </a:cubicBezTo>
                  <a:cubicBezTo>
                    <a:pt x="16" y="45"/>
                    <a:pt x="12" y="45"/>
                    <a:pt x="7" y="45"/>
                  </a:cubicBezTo>
                  <a:cubicBezTo>
                    <a:pt x="6" y="45"/>
                    <a:pt x="4" y="45"/>
                    <a:pt x="2" y="45"/>
                  </a:cubicBezTo>
                  <a:cubicBezTo>
                    <a:pt x="0" y="45"/>
                    <a:pt x="0" y="45"/>
                    <a:pt x="0" y="43"/>
                  </a:cubicBezTo>
                  <a:cubicBezTo>
                    <a:pt x="0" y="38"/>
                    <a:pt x="0" y="33"/>
                    <a:pt x="0" y="28"/>
                  </a:cubicBezTo>
                  <a:cubicBezTo>
                    <a:pt x="0" y="23"/>
                    <a:pt x="0" y="18"/>
                    <a:pt x="0" y="13"/>
                  </a:cubicBezTo>
                  <a:cubicBezTo>
                    <a:pt x="1" y="9"/>
                    <a:pt x="2" y="6"/>
                    <a:pt x="2" y="2"/>
                  </a:cubicBezTo>
                  <a:close/>
                </a:path>
              </a:pathLst>
            </a:custGeom>
            <a:grpFill/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32" name="Freeform 34"/>
            <p:cNvSpPr>
              <a:spLocks/>
            </p:cNvSpPr>
            <p:nvPr/>
          </p:nvSpPr>
          <p:spPr bwMode="auto">
            <a:xfrm>
              <a:off x="12653727" y="2853818"/>
              <a:ext cx="128581" cy="95934"/>
            </a:xfrm>
            <a:custGeom>
              <a:avLst/>
              <a:gdLst>
                <a:gd name="T0" fmla="*/ 31 w 70"/>
                <a:gd name="T1" fmla="*/ 52 h 52"/>
                <a:gd name="T2" fmla="*/ 25 w 70"/>
                <a:gd name="T3" fmla="*/ 44 h 52"/>
                <a:gd name="T4" fmla="*/ 25 w 70"/>
                <a:gd name="T5" fmla="*/ 43 h 52"/>
                <a:gd name="T6" fmla="*/ 19 w 70"/>
                <a:gd name="T7" fmla="*/ 34 h 52"/>
                <a:gd name="T8" fmla="*/ 11 w 70"/>
                <a:gd name="T9" fmla="*/ 26 h 52"/>
                <a:gd name="T10" fmla="*/ 7 w 70"/>
                <a:gd name="T11" fmla="*/ 23 h 52"/>
                <a:gd name="T12" fmla="*/ 4 w 70"/>
                <a:gd name="T13" fmla="*/ 20 h 52"/>
                <a:gd name="T14" fmla="*/ 0 w 70"/>
                <a:gd name="T15" fmla="*/ 18 h 52"/>
                <a:gd name="T16" fmla="*/ 6 w 70"/>
                <a:gd name="T17" fmla="*/ 14 h 52"/>
                <a:gd name="T18" fmla="*/ 11 w 70"/>
                <a:gd name="T19" fmla="*/ 10 h 52"/>
                <a:gd name="T20" fmla="*/ 22 w 70"/>
                <a:gd name="T21" fmla="*/ 3 h 52"/>
                <a:gd name="T22" fmla="*/ 29 w 70"/>
                <a:gd name="T23" fmla="*/ 0 h 52"/>
                <a:gd name="T24" fmla="*/ 27 w 70"/>
                <a:gd name="T25" fmla="*/ 2 h 52"/>
                <a:gd name="T26" fmla="*/ 30 w 70"/>
                <a:gd name="T27" fmla="*/ 4 h 52"/>
                <a:gd name="T28" fmla="*/ 32 w 70"/>
                <a:gd name="T29" fmla="*/ 3 h 52"/>
                <a:gd name="T30" fmla="*/ 41 w 70"/>
                <a:gd name="T31" fmla="*/ 1 h 52"/>
                <a:gd name="T32" fmla="*/ 52 w 70"/>
                <a:gd name="T33" fmla="*/ 1 h 52"/>
                <a:gd name="T34" fmla="*/ 64 w 70"/>
                <a:gd name="T35" fmla="*/ 1 h 52"/>
                <a:gd name="T36" fmla="*/ 69 w 70"/>
                <a:gd name="T37" fmla="*/ 6 h 52"/>
                <a:gd name="T38" fmla="*/ 70 w 70"/>
                <a:gd name="T39" fmla="*/ 7 h 52"/>
                <a:gd name="T40" fmla="*/ 69 w 70"/>
                <a:gd name="T41" fmla="*/ 9 h 52"/>
                <a:gd name="T42" fmla="*/ 67 w 70"/>
                <a:gd name="T43" fmla="*/ 9 h 52"/>
                <a:gd name="T44" fmla="*/ 56 w 70"/>
                <a:gd name="T45" fmla="*/ 11 h 52"/>
                <a:gd name="T46" fmla="*/ 44 w 70"/>
                <a:gd name="T47" fmla="*/ 13 h 52"/>
                <a:gd name="T48" fmla="*/ 43 w 70"/>
                <a:gd name="T49" fmla="*/ 13 h 52"/>
                <a:gd name="T50" fmla="*/ 42 w 70"/>
                <a:gd name="T51" fmla="*/ 18 h 52"/>
                <a:gd name="T52" fmla="*/ 59 w 70"/>
                <a:gd name="T53" fmla="*/ 15 h 52"/>
                <a:gd name="T54" fmla="*/ 61 w 70"/>
                <a:gd name="T55" fmla="*/ 17 h 52"/>
                <a:gd name="T56" fmla="*/ 63 w 70"/>
                <a:gd name="T57" fmla="*/ 23 h 52"/>
                <a:gd name="T58" fmla="*/ 67 w 70"/>
                <a:gd name="T59" fmla="*/ 36 h 52"/>
                <a:gd name="T60" fmla="*/ 65 w 70"/>
                <a:gd name="T61" fmla="*/ 39 h 52"/>
                <a:gd name="T62" fmla="*/ 57 w 70"/>
                <a:gd name="T63" fmla="*/ 42 h 52"/>
                <a:gd name="T64" fmla="*/ 44 w 70"/>
                <a:gd name="T65" fmla="*/ 46 h 52"/>
                <a:gd name="T66" fmla="*/ 31 w 70"/>
                <a:gd name="T67" fmla="*/ 5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70" h="52">
                  <a:moveTo>
                    <a:pt x="31" y="52"/>
                  </a:moveTo>
                  <a:cubicBezTo>
                    <a:pt x="29" y="49"/>
                    <a:pt x="27" y="46"/>
                    <a:pt x="25" y="44"/>
                  </a:cubicBezTo>
                  <a:cubicBezTo>
                    <a:pt x="25" y="44"/>
                    <a:pt x="25" y="44"/>
                    <a:pt x="25" y="43"/>
                  </a:cubicBezTo>
                  <a:cubicBezTo>
                    <a:pt x="25" y="39"/>
                    <a:pt x="21" y="37"/>
                    <a:pt x="19" y="34"/>
                  </a:cubicBezTo>
                  <a:cubicBezTo>
                    <a:pt x="17" y="31"/>
                    <a:pt x="14" y="28"/>
                    <a:pt x="11" y="26"/>
                  </a:cubicBezTo>
                  <a:cubicBezTo>
                    <a:pt x="10" y="25"/>
                    <a:pt x="8" y="24"/>
                    <a:pt x="7" y="23"/>
                  </a:cubicBezTo>
                  <a:cubicBezTo>
                    <a:pt x="6" y="22"/>
                    <a:pt x="5" y="21"/>
                    <a:pt x="4" y="20"/>
                  </a:cubicBezTo>
                  <a:cubicBezTo>
                    <a:pt x="3" y="19"/>
                    <a:pt x="2" y="19"/>
                    <a:pt x="0" y="18"/>
                  </a:cubicBezTo>
                  <a:cubicBezTo>
                    <a:pt x="2" y="16"/>
                    <a:pt x="4" y="15"/>
                    <a:pt x="6" y="14"/>
                  </a:cubicBezTo>
                  <a:cubicBezTo>
                    <a:pt x="7" y="12"/>
                    <a:pt x="9" y="11"/>
                    <a:pt x="11" y="10"/>
                  </a:cubicBezTo>
                  <a:cubicBezTo>
                    <a:pt x="15" y="7"/>
                    <a:pt x="18" y="5"/>
                    <a:pt x="22" y="3"/>
                  </a:cubicBezTo>
                  <a:cubicBezTo>
                    <a:pt x="24" y="2"/>
                    <a:pt x="26" y="1"/>
                    <a:pt x="29" y="0"/>
                  </a:cubicBezTo>
                  <a:cubicBezTo>
                    <a:pt x="28" y="0"/>
                    <a:pt x="28" y="1"/>
                    <a:pt x="27" y="2"/>
                  </a:cubicBezTo>
                  <a:cubicBezTo>
                    <a:pt x="28" y="2"/>
                    <a:pt x="29" y="3"/>
                    <a:pt x="30" y="4"/>
                  </a:cubicBezTo>
                  <a:cubicBezTo>
                    <a:pt x="31" y="4"/>
                    <a:pt x="31" y="3"/>
                    <a:pt x="32" y="3"/>
                  </a:cubicBezTo>
                  <a:cubicBezTo>
                    <a:pt x="35" y="1"/>
                    <a:pt x="38" y="1"/>
                    <a:pt x="41" y="1"/>
                  </a:cubicBezTo>
                  <a:cubicBezTo>
                    <a:pt x="45" y="1"/>
                    <a:pt x="49" y="1"/>
                    <a:pt x="52" y="1"/>
                  </a:cubicBezTo>
                  <a:cubicBezTo>
                    <a:pt x="56" y="1"/>
                    <a:pt x="60" y="1"/>
                    <a:pt x="64" y="1"/>
                  </a:cubicBezTo>
                  <a:cubicBezTo>
                    <a:pt x="65" y="4"/>
                    <a:pt x="67" y="6"/>
                    <a:pt x="69" y="6"/>
                  </a:cubicBezTo>
                  <a:cubicBezTo>
                    <a:pt x="70" y="6"/>
                    <a:pt x="70" y="7"/>
                    <a:pt x="70" y="7"/>
                  </a:cubicBezTo>
                  <a:cubicBezTo>
                    <a:pt x="70" y="8"/>
                    <a:pt x="70" y="8"/>
                    <a:pt x="69" y="9"/>
                  </a:cubicBezTo>
                  <a:cubicBezTo>
                    <a:pt x="68" y="9"/>
                    <a:pt x="68" y="9"/>
                    <a:pt x="67" y="9"/>
                  </a:cubicBezTo>
                  <a:cubicBezTo>
                    <a:pt x="63" y="9"/>
                    <a:pt x="59" y="11"/>
                    <a:pt x="56" y="11"/>
                  </a:cubicBezTo>
                  <a:cubicBezTo>
                    <a:pt x="52" y="11"/>
                    <a:pt x="48" y="12"/>
                    <a:pt x="44" y="13"/>
                  </a:cubicBezTo>
                  <a:cubicBezTo>
                    <a:pt x="44" y="13"/>
                    <a:pt x="43" y="13"/>
                    <a:pt x="43" y="13"/>
                  </a:cubicBezTo>
                  <a:cubicBezTo>
                    <a:pt x="40" y="14"/>
                    <a:pt x="39" y="16"/>
                    <a:pt x="42" y="18"/>
                  </a:cubicBezTo>
                  <a:cubicBezTo>
                    <a:pt x="47" y="16"/>
                    <a:pt x="53" y="16"/>
                    <a:pt x="59" y="15"/>
                  </a:cubicBezTo>
                  <a:cubicBezTo>
                    <a:pt x="60" y="15"/>
                    <a:pt x="60" y="16"/>
                    <a:pt x="61" y="17"/>
                  </a:cubicBezTo>
                  <a:cubicBezTo>
                    <a:pt x="62" y="19"/>
                    <a:pt x="63" y="21"/>
                    <a:pt x="63" y="23"/>
                  </a:cubicBezTo>
                  <a:cubicBezTo>
                    <a:pt x="64" y="27"/>
                    <a:pt x="65" y="32"/>
                    <a:pt x="67" y="36"/>
                  </a:cubicBezTo>
                  <a:cubicBezTo>
                    <a:pt x="67" y="37"/>
                    <a:pt x="66" y="38"/>
                    <a:pt x="65" y="39"/>
                  </a:cubicBezTo>
                  <a:cubicBezTo>
                    <a:pt x="63" y="41"/>
                    <a:pt x="60" y="42"/>
                    <a:pt x="57" y="42"/>
                  </a:cubicBezTo>
                  <a:cubicBezTo>
                    <a:pt x="53" y="43"/>
                    <a:pt x="48" y="44"/>
                    <a:pt x="44" y="46"/>
                  </a:cubicBezTo>
                  <a:cubicBezTo>
                    <a:pt x="40" y="48"/>
                    <a:pt x="36" y="50"/>
                    <a:pt x="31" y="52"/>
                  </a:cubicBezTo>
                  <a:close/>
                </a:path>
              </a:pathLst>
            </a:custGeom>
            <a:grpFill/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33" name="Freeform 35"/>
            <p:cNvSpPr>
              <a:spLocks/>
            </p:cNvSpPr>
            <p:nvPr/>
          </p:nvSpPr>
          <p:spPr bwMode="auto">
            <a:xfrm>
              <a:off x="13927486" y="2783500"/>
              <a:ext cx="84884" cy="72327"/>
            </a:xfrm>
            <a:custGeom>
              <a:avLst/>
              <a:gdLst>
                <a:gd name="T0" fmla="*/ 0 w 46"/>
                <a:gd name="T1" fmla="*/ 16 h 39"/>
                <a:gd name="T2" fmla="*/ 44 w 46"/>
                <a:gd name="T3" fmla="*/ 0 h 39"/>
                <a:gd name="T4" fmla="*/ 45 w 46"/>
                <a:gd name="T5" fmla="*/ 13 h 39"/>
                <a:gd name="T6" fmla="*/ 45 w 46"/>
                <a:gd name="T7" fmla="*/ 24 h 39"/>
                <a:gd name="T8" fmla="*/ 45 w 46"/>
                <a:gd name="T9" fmla="*/ 29 h 39"/>
                <a:gd name="T10" fmla="*/ 43 w 46"/>
                <a:gd name="T11" fmla="*/ 33 h 39"/>
                <a:gd name="T12" fmla="*/ 26 w 46"/>
                <a:gd name="T13" fmla="*/ 35 h 39"/>
                <a:gd name="T14" fmla="*/ 16 w 46"/>
                <a:gd name="T15" fmla="*/ 36 h 39"/>
                <a:gd name="T16" fmla="*/ 11 w 46"/>
                <a:gd name="T17" fmla="*/ 38 h 39"/>
                <a:gd name="T18" fmla="*/ 3 w 46"/>
                <a:gd name="T19" fmla="*/ 34 h 39"/>
                <a:gd name="T20" fmla="*/ 1 w 46"/>
                <a:gd name="T21" fmla="*/ 24 h 39"/>
                <a:gd name="T22" fmla="*/ 0 w 46"/>
                <a:gd name="T23" fmla="*/ 16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6" h="39">
                  <a:moveTo>
                    <a:pt x="0" y="16"/>
                  </a:moveTo>
                  <a:cubicBezTo>
                    <a:pt x="15" y="11"/>
                    <a:pt x="29" y="6"/>
                    <a:pt x="44" y="0"/>
                  </a:cubicBezTo>
                  <a:cubicBezTo>
                    <a:pt x="45" y="5"/>
                    <a:pt x="45" y="9"/>
                    <a:pt x="45" y="13"/>
                  </a:cubicBezTo>
                  <a:cubicBezTo>
                    <a:pt x="45" y="16"/>
                    <a:pt x="45" y="20"/>
                    <a:pt x="45" y="24"/>
                  </a:cubicBezTo>
                  <a:cubicBezTo>
                    <a:pt x="45" y="25"/>
                    <a:pt x="45" y="27"/>
                    <a:pt x="45" y="29"/>
                  </a:cubicBezTo>
                  <a:cubicBezTo>
                    <a:pt x="46" y="32"/>
                    <a:pt x="45" y="32"/>
                    <a:pt x="43" y="33"/>
                  </a:cubicBezTo>
                  <a:cubicBezTo>
                    <a:pt x="37" y="33"/>
                    <a:pt x="31" y="34"/>
                    <a:pt x="26" y="35"/>
                  </a:cubicBezTo>
                  <a:cubicBezTo>
                    <a:pt x="23" y="35"/>
                    <a:pt x="20" y="36"/>
                    <a:pt x="16" y="36"/>
                  </a:cubicBezTo>
                  <a:cubicBezTo>
                    <a:pt x="15" y="36"/>
                    <a:pt x="13" y="37"/>
                    <a:pt x="11" y="38"/>
                  </a:cubicBezTo>
                  <a:cubicBezTo>
                    <a:pt x="7" y="39"/>
                    <a:pt x="4" y="39"/>
                    <a:pt x="3" y="34"/>
                  </a:cubicBezTo>
                  <a:cubicBezTo>
                    <a:pt x="3" y="31"/>
                    <a:pt x="2" y="27"/>
                    <a:pt x="1" y="24"/>
                  </a:cubicBezTo>
                  <a:cubicBezTo>
                    <a:pt x="1" y="21"/>
                    <a:pt x="1" y="19"/>
                    <a:pt x="0" y="16"/>
                  </a:cubicBezTo>
                  <a:close/>
                </a:path>
              </a:pathLst>
            </a:custGeom>
            <a:grpFill/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34" name="Freeform 36"/>
            <p:cNvSpPr>
              <a:spLocks/>
            </p:cNvSpPr>
            <p:nvPr/>
          </p:nvSpPr>
          <p:spPr bwMode="auto">
            <a:xfrm>
              <a:off x="12773268" y="2877927"/>
              <a:ext cx="70318" cy="125568"/>
            </a:xfrm>
            <a:custGeom>
              <a:avLst/>
              <a:gdLst>
                <a:gd name="T0" fmla="*/ 0 w 38"/>
                <a:gd name="T1" fmla="*/ 1 h 68"/>
                <a:gd name="T2" fmla="*/ 7 w 38"/>
                <a:gd name="T3" fmla="*/ 0 h 68"/>
                <a:gd name="T4" fmla="*/ 9 w 38"/>
                <a:gd name="T5" fmla="*/ 2 h 68"/>
                <a:gd name="T6" fmla="*/ 11 w 38"/>
                <a:gd name="T7" fmla="*/ 5 h 68"/>
                <a:gd name="T8" fmla="*/ 12 w 38"/>
                <a:gd name="T9" fmla="*/ 7 h 68"/>
                <a:gd name="T10" fmla="*/ 16 w 38"/>
                <a:gd name="T11" fmla="*/ 23 h 68"/>
                <a:gd name="T12" fmla="*/ 20 w 38"/>
                <a:gd name="T13" fmla="*/ 35 h 68"/>
                <a:gd name="T14" fmla="*/ 23 w 38"/>
                <a:gd name="T15" fmla="*/ 37 h 68"/>
                <a:gd name="T16" fmla="*/ 33 w 38"/>
                <a:gd name="T17" fmla="*/ 47 h 68"/>
                <a:gd name="T18" fmla="*/ 37 w 38"/>
                <a:gd name="T19" fmla="*/ 55 h 68"/>
                <a:gd name="T20" fmla="*/ 38 w 38"/>
                <a:gd name="T21" fmla="*/ 59 h 68"/>
                <a:gd name="T22" fmla="*/ 36 w 38"/>
                <a:gd name="T23" fmla="*/ 57 h 68"/>
                <a:gd name="T24" fmla="*/ 35 w 38"/>
                <a:gd name="T25" fmla="*/ 56 h 68"/>
                <a:gd name="T26" fmla="*/ 32 w 38"/>
                <a:gd name="T27" fmla="*/ 53 h 68"/>
                <a:gd name="T28" fmla="*/ 30 w 38"/>
                <a:gd name="T29" fmla="*/ 56 h 68"/>
                <a:gd name="T30" fmla="*/ 29 w 38"/>
                <a:gd name="T31" fmla="*/ 63 h 68"/>
                <a:gd name="T32" fmla="*/ 28 w 38"/>
                <a:gd name="T33" fmla="*/ 62 h 68"/>
                <a:gd name="T34" fmla="*/ 22 w 38"/>
                <a:gd name="T35" fmla="*/ 57 h 68"/>
                <a:gd name="T36" fmla="*/ 19 w 38"/>
                <a:gd name="T37" fmla="*/ 59 h 68"/>
                <a:gd name="T38" fmla="*/ 18 w 38"/>
                <a:gd name="T39" fmla="*/ 64 h 68"/>
                <a:gd name="T40" fmla="*/ 17 w 38"/>
                <a:gd name="T41" fmla="*/ 68 h 68"/>
                <a:gd name="T42" fmla="*/ 14 w 38"/>
                <a:gd name="T43" fmla="*/ 65 h 68"/>
                <a:gd name="T44" fmla="*/ 10 w 38"/>
                <a:gd name="T45" fmla="*/ 61 h 68"/>
                <a:gd name="T46" fmla="*/ 9 w 38"/>
                <a:gd name="T47" fmla="*/ 59 h 68"/>
                <a:gd name="T48" fmla="*/ 6 w 38"/>
                <a:gd name="T49" fmla="*/ 52 h 68"/>
                <a:gd name="T50" fmla="*/ 5 w 38"/>
                <a:gd name="T51" fmla="*/ 47 h 68"/>
                <a:gd name="T52" fmla="*/ 9 w 38"/>
                <a:gd name="T53" fmla="*/ 39 h 68"/>
                <a:gd name="T54" fmla="*/ 9 w 38"/>
                <a:gd name="T55" fmla="*/ 35 h 68"/>
                <a:gd name="T56" fmla="*/ 4 w 38"/>
                <a:gd name="T57" fmla="*/ 18 h 68"/>
                <a:gd name="T58" fmla="*/ 0 w 38"/>
                <a:gd name="T59" fmla="*/ 1 h 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38" h="68">
                  <a:moveTo>
                    <a:pt x="0" y="1"/>
                  </a:moveTo>
                  <a:cubicBezTo>
                    <a:pt x="2" y="1"/>
                    <a:pt x="5" y="0"/>
                    <a:pt x="7" y="0"/>
                  </a:cubicBezTo>
                  <a:cubicBezTo>
                    <a:pt x="8" y="0"/>
                    <a:pt x="9" y="1"/>
                    <a:pt x="9" y="2"/>
                  </a:cubicBezTo>
                  <a:cubicBezTo>
                    <a:pt x="10" y="3"/>
                    <a:pt x="11" y="4"/>
                    <a:pt x="11" y="5"/>
                  </a:cubicBezTo>
                  <a:cubicBezTo>
                    <a:pt x="12" y="6"/>
                    <a:pt x="12" y="6"/>
                    <a:pt x="12" y="7"/>
                  </a:cubicBezTo>
                  <a:cubicBezTo>
                    <a:pt x="13" y="13"/>
                    <a:pt x="16" y="18"/>
                    <a:pt x="16" y="23"/>
                  </a:cubicBezTo>
                  <a:cubicBezTo>
                    <a:pt x="17" y="27"/>
                    <a:pt x="18" y="31"/>
                    <a:pt x="20" y="35"/>
                  </a:cubicBezTo>
                  <a:cubicBezTo>
                    <a:pt x="21" y="36"/>
                    <a:pt x="22" y="37"/>
                    <a:pt x="23" y="37"/>
                  </a:cubicBezTo>
                  <a:cubicBezTo>
                    <a:pt x="29" y="38"/>
                    <a:pt x="31" y="42"/>
                    <a:pt x="33" y="47"/>
                  </a:cubicBezTo>
                  <a:cubicBezTo>
                    <a:pt x="34" y="50"/>
                    <a:pt x="36" y="52"/>
                    <a:pt x="37" y="55"/>
                  </a:cubicBezTo>
                  <a:cubicBezTo>
                    <a:pt x="37" y="57"/>
                    <a:pt x="38" y="58"/>
                    <a:pt x="38" y="59"/>
                  </a:cubicBezTo>
                  <a:cubicBezTo>
                    <a:pt x="37" y="59"/>
                    <a:pt x="36" y="58"/>
                    <a:pt x="36" y="57"/>
                  </a:cubicBezTo>
                  <a:cubicBezTo>
                    <a:pt x="36" y="57"/>
                    <a:pt x="35" y="56"/>
                    <a:pt x="35" y="56"/>
                  </a:cubicBezTo>
                  <a:cubicBezTo>
                    <a:pt x="34" y="55"/>
                    <a:pt x="34" y="53"/>
                    <a:pt x="32" y="53"/>
                  </a:cubicBezTo>
                  <a:cubicBezTo>
                    <a:pt x="31" y="53"/>
                    <a:pt x="30" y="55"/>
                    <a:pt x="30" y="56"/>
                  </a:cubicBezTo>
                  <a:cubicBezTo>
                    <a:pt x="29" y="58"/>
                    <a:pt x="29" y="60"/>
                    <a:pt x="29" y="63"/>
                  </a:cubicBezTo>
                  <a:cubicBezTo>
                    <a:pt x="29" y="63"/>
                    <a:pt x="29" y="62"/>
                    <a:pt x="28" y="62"/>
                  </a:cubicBezTo>
                  <a:cubicBezTo>
                    <a:pt x="27" y="60"/>
                    <a:pt x="24" y="58"/>
                    <a:pt x="22" y="57"/>
                  </a:cubicBezTo>
                  <a:cubicBezTo>
                    <a:pt x="20" y="57"/>
                    <a:pt x="19" y="57"/>
                    <a:pt x="19" y="59"/>
                  </a:cubicBezTo>
                  <a:cubicBezTo>
                    <a:pt x="19" y="61"/>
                    <a:pt x="18" y="63"/>
                    <a:pt x="18" y="64"/>
                  </a:cubicBezTo>
                  <a:cubicBezTo>
                    <a:pt x="18" y="66"/>
                    <a:pt x="18" y="67"/>
                    <a:pt x="17" y="68"/>
                  </a:cubicBezTo>
                  <a:cubicBezTo>
                    <a:pt x="16" y="67"/>
                    <a:pt x="15" y="66"/>
                    <a:pt x="14" y="65"/>
                  </a:cubicBezTo>
                  <a:cubicBezTo>
                    <a:pt x="13" y="63"/>
                    <a:pt x="12" y="62"/>
                    <a:pt x="10" y="61"/>
                  </a:cubicBezTo>
                  <a:cubicBezTo>
                    <a:pt x="10" y="60"/>
                    <a:pt x="9" y="60"/>
                    <a:pt x="9" y="59"/>
                  </a:cubicBezTo>
                  <a:cubicBezTo>
                    <a:pt x="9" y="56"/>
                    <a:pt x="7" y="55"/>
                    <a:pt x="6" y="52"/>
                  </a:cubicBezTo>
                  <a:cubicBezTo>
                    <a:pt x="5" y="51"/>
                    <a:pt x="5" y="49"/>
                    <a:pt x="5" y="47"/>
                  </a:cubicBezTo>
                  <a:cubicBezTo>
                    <a:pt x="6" y="44"/>
                    <a:pt x="7" y="41"/>
                    <a:pt x="9" y="39"/>
                  </a:cubicBezTo>
                  <a:cubicBezTo>
                    <a:pt x="10" y="38"/>
                    <a:pt x="10" y="37"/>
                    <a:pt x="9" y="35"/>
                  </a:cubicBezTo>
                  <a:cubicBezTo>
                    <a:pt x="8" y="29"/>
                    <a:pt x="6" y="24"/>
                    <a:pt x="4" y="18"/>
                  </a:cubicBezTo>
                  <a:cubicBezTo>
                    <a:pt x="3" y="12"/>
                    <a:pt x="1" y="7"/>
                    <a:pt x="0" y="1"/>
                  </a:cubicBezTo>
                  <a:close/>
                </a:path>
              </a:pathLst>
            </a:custGeom>
            <a:grpFill/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35" name="Freeform 37"/>
            <p:cNvSpPr>
              <a:spLocks/>
            </p:cNvSpPr>
            <p:nvPr/>
          </p:nvSpPr>
          <p:spPr bwMode="auto">
            <a:xfrm>
              <a:off x="14023420" y="3437457"/>
              <a:ext cx="59268" cy="64793"/>
            </a:xfrm>
            <a:custGeom>
              <a:avLst/>
              <a:gdLst>
                <a:gd name="T0" fmla="*/ 32 w 32"/>
                <a:gd name="T1" fmla="*/ 33 h 35"/>
                <a:gd name="T2" fmla="*/ 23 w 32"/>
                <a:gd name="T3" fmla="*/ 35 h 35"/>
                <a:gd name="T4" fmla="*/ 16 w 32"/>
                <a:gd name="T5" fmla="*/ 35 h 35"/>
                <a:gd name="T6" fmla="*/ 7 w 32"/>
                <a:gd name="T7" fmla="*/ 35 h 35"/>
                <a:gd name="T8" fmla="*/ 1 w 32"/>
                <a:gd name="T9" fmla="*/ 29 h 35"/>
                <a:gd name="T10" fmla="*/ 0 w 32"/>
                <a:gd name="T11" fmla="*/ 10 h 35"/>
                <a:gd name="T12" fmla="*/ 0 w 32"/>
                <a:gd name="T13" fmla="*/ 0 h 35"/>
                <a:gd name="T14" fmla="*/ 7 w 32"/>
                <a:gd name="T15" fmla="*/ 1 h 35"/>
                <a:gd name="T16" fmla="*/ 12 w 32"/>
                <a:gd name="T17" fmla="*/ 1 h 35"/>
                <a:gd name="T18" fmla="*/ 17 w 32"/>
                <a:gd name="T19" fmla="*/ 5 h 35"/>
                <a:gd name="T20" fmla="*/ 23 w 32"/>
                <a:gd name="T21" fmla="*/ 17 h 35"/>
                <a:gd name="T22" fmla="*/ 28 w 32"/>
                <a:gd name="T23" fmla="*/ 27 h 35"/>
                <a:gd name="T24" fmla="*/ 32 w 32"/>
                <a:gd name="T25" fmla="*/ 33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2" h="35">
                  <a:moveTo>
                    <a:pt x="32" y="33"/>
                  </a:moveTo>
                  <a:cubicBezTo>
                    <a:pt x="29" y="34"/>
                    <a:pt x="26" y="35"/>
                    <a:pt x="23" y="35"/>
                  </a:cubicBezTo>
                  <a:cubicBezTo>
                    <a:pt x="21" y="35"/>
                    <a:pt x="18" y="35"/>
                    <a:pt x="16" y="35"/>
                  </a:cubicBezTo>
                  <a:cubicBezTo>
                    <a:pt x="13" y="35"/>
                    <a:pt x="10" y="35"/>
                    <a:pt x="7" y="35"/>
                  </a:cubicBezTo>
                  <a:cubicBezTo>
                    <a:pt x="1" y="35"/>
                    <a:pt x="1" y="34"/>
                    <a:pt x="1" y="29"/>
                  </a:cubicBezTo>
                  <a:cubicBezTo>
                    <a:pt x="1" y="23"/>
                    <a:pt x="1" y="16"/>
                    <a:pt x="0" y="10"/>
                  </a:cubicBezTo>
                  <a:cubicBezTo>
                    <a:pt x="0" y="7"/>
                    <a:pt x="0" y="4"/>
                    <a:pt x="0" y="0"/>
                  </a:cubicBezTo>
                  <a:cubicBezTo>
                    <a:pt x="2" y="0"/>
                    <a:pt x="4" y="1"/>
                    <a:pt x="7" y="1"/>
                  </a:cubicBezTo>
                  <a:cubicBezTo>
                    <a:pt x="8" y="1"/>
                    <a:pt x="10" y="1"/>
                    <a:pt x="12" y="1"/>
                  </a:cubicBezTo>
                  <a:cubicBezTo>
                    <a:pt x="14" y="2"/>
                    <a:pt x="16" y="3"/>
                    <a:pt x="17" y="5"/>
                  </a:cubicBezTo>
                  <a:cubicBezTo>
                    <a:pt x="19" y="9"/>
                    <a:pt x="20" y="13"/>
                    <a:pt x="23" y="17"/>
                  </a:cubicBezTo>
                  <a:cubicBezTo>
                    <a:pt x="25" y="20"/>
                    <a:pt x="26" y="24"/>
                    <a:pt x="28" y="27"/>
                  </a:cubicBezTo>
                  <a:cubicBezTo>
                    <a:pt x="29" y="29"/>
                    <a:pt x="30" y="31"/>
                    <a:pt x="32" y="33"/>
                  </a:cubicBezTo>
                  <a:close/>
                </a:path>
              </a:pathLst>
            </a:custGeom>
            <a:grpFill/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36" name="Freeform 38"/>
            <p:cNvSpPr>
              <a:spLocks/>
            </p:cNvSpPr>
            <p:nvPr/>
          </p:nvSpPr>
          <p:spPr bwMode="auto">
            <a:xfrm>
              <a:off x="13232343" y="3080845"/>
              <a:ext cx="49725" cy="72327"/>
            </a:xfrm>
            <a:custGeom>
              <a:avLst/>
              <a:gdLst>
                <a:gd name="T0" fmla="*/ 0 w 27"/>
                <a:gd name="T1" fmla="*/ 39 h 39"/>
                <a:gd name="T2" fmla="*/ 2 w 27"/>
                <a:gd name="T3" fmla="*/ 28 h 39"/>
                <a:gd name="T4" fmla="*/ 6 w 27"/>
                <a:gd name="T5" fmla="*/ 11 h 39"/>
                <a:gd name="T6" fmla="*/ 10 w 27"/>
                <a:gd name="T7" fmla="*/ 2 h 39"/>
                <a:gd name="T8" fmla="*/ 17 w 27"/>
                <a:gd name="T9" fmla="*/ 0 h 39"/>
                <a:gd name="T10" fmla="*/ 26 w 27"/>
                <a:gd name="T11" fmla="*/ 14 h 39"/>
                <a:gd name="T12" fmla="*/ 24 w 27"/>
                <a:gd name="T13" fmla="*/ 22 h 39"/>
                <a:gd name="T14" fmla="*/ 16 w 27"/>
                <a:gd name="T15" fmla="*/ 32 h 39"/>
                <a:gd name="T16" fmla="*/ 4 w 27"/>
                <a:gd name="T17" fmla="*/ 38 h 39"/>
                <a:gd name="T18" fmla="*/ 0 w 27"/>
                <a:gd name="T19" fmla="*/ 39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7" h="39">
                  <a:moveTo>
                    <a:pt x="0" y="39"/>
                  </a:moveTo>
                  <a:cubicBezTo>
                    <a:pt x="1" y="34"/>
                    <a:pt x="2" y="31"/>
                    <a:pt x="2" y="28"/>
                  </a:cubicBezTo>
                  <a:cubicBezTo>
                    <a:pt x="4" y="22"/>
                    <a:pt x="5" y="17"/>
                    <a:pt x="6" y="11"/>
                  </a:cubicBezTo>
                  <a:cubicBezTo>
                    <a:pt x="6" y="8"/>
                    <a:pt x="8" y="5"/>
                    <a:pt x="10" y="2"/>
                  </a:cubicBezTo>
                  <a:cubicBezTo>
                    <a:pt x="12" y="0"/>
                    <a:pt x="15" y="0"/>
                    <a:pt x="17" y="0"/>
                  </a:cubicBezTo>
                  <a:cubicBezTo>
                    <a:pt x="23" y="1"/>
                    <a:pt x="27" y="7"/>
                    <a:pt x="26" y="14"/>
                  </a:cubicBezTo>
                  <a:cubicBezTo>
                    <a:pt x="25" y="16"/>
                    <a:pt x="24" y="19"/>
                    <a:pt x="24" y="22"/>
                  </a:cubicBezTo>
                  <a:cubicBezTo>
                    <a:pt x="23" y="26"/>
                    <a:pt x="19" y="29"/>
                    <a:pt x="16" y="32"/>
                  </a:cubicBezTo>
                  <a:cubicBezTo>
                    <a:pt x="12" y="35"/>
                    <a:pt x="8" y="37"/>
                    <a:pt x="4" y="38"/>
                  </a:cubicBezTo>
                  <a:cubicBezTo>
                    <a:pt x="3" y="39"/>
                    <a:pt x="2" y="39"/>
                    <a:pt x="0" y="39"/>
                  </a:cubicBezTo>
                  <a:close/>
                </a:path>
              </a:pathLst>
            </a:custGeom>
            <a:grpFill/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37" name="Freeform 39"/>
            <p:cNvSpPr>
              <a:spLocks/>
            </p:cNvSpPr>
            <p:nvPr/>
          </p:nvSpPr>
          <p:spPr bwMode="auto">
            <a:xfrm>
              <a:off x="12531676" y="3731286"/>
              <a:ext cx="147668" cy="20091"/>
            </a:xfrm>
            <a:custGeom>
              <a:avLst/>
              <a:gdLst>
                <a:gd name="T0" fmla="*/ 80 w 80"/>
                <a:gd name="T1" fmla="*/ 5 h 11"/>
                <a:gd name="T2" fmla="*/ 77 w 80"/>
                <a:gd name="T3" fmla="*/ 6 h 11"/>
                <a:gd name="T4" fmla="*/ 63 w 80"/>
                <a:gd name="T5" fmla="*/ 9 h 11"/>
                <a:gd name="T6" fmla="*/ 57 w 80"/>
                <a:gd name="T7" fmla="*/ 10 h 11"/>
                <a:gd name="T8" fmla="*/ 43 w 80"/>
                <a:gd name="T9" fmla="*/ 11 h 11"/>
                <a:gd name="T10" fmla="*/ 35 w 80"/>
                <a:gd name="T11" fmla="*/ 11 h 11"/>
                <a:gd name="T12" fmla="*/ 21 w 80"/>
                <a:gd name="T13" fmla="*/ 10 h 11"/>
                <a:gd name="T14" fmla="*/ 6 w 80"/>
                <a:gd name="T15" fmla="*/ 8 h 11"/>
                <a:gd name="T16" fmla="*/ 0 w 80"/>
                <a:gd name="T17" fmla="*/ 7 h 11"/>
                <a:gd name="T18" fmla="*/ 4 w 80"/>
                <a:gd name="T19" fmla="*/ 4 h 11"/>
                <a:gd name="T20" fmla="*/ 19 w 80"/>
                <a:gd name="T21" fmla="*/ 5 h 11"/>
                <a:gd name="T22" fmla="*/ 29 w 80"/>
                <a:gd name="T23" fmla="*/ 4 h 11"/>
                <a:gd name="T24" fmla="*/ 55 w 80"/>
                <a:gd name="T25" fmla="*/ 2 h 11"/>
                <a:gd name="T26" fmla="*/ 66 w 80"/>
                <a:gd name="T27" fmla="*/ 0 h 11"/>
                <a:gd name="T28" fmla="*/ 69 w 80"/>
                <a:gd name="T29" fmla="*/ 0 h 11"/>
                <a:gd name="T30" fmla="*/ 77 w 80"/>
                <a:gd name="T31" fmla="*/ 3 h 11"/>
                <a:gd name="T32" fmla="*/ 80 w 80"/>
                <a:gd name="T33" fmla="*/ 5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80" h="11">
                  <a:moveTo>
                    <a:pt x="80" y="5"/>
                  </a:moveTo>
                  <a:cubicBezTo>
                    <a:pt x="78" y="5"/>
                    <a:pt x="77" y="6"/>
                    <a:pt x="77" y="6"/>
                  </a:cubicBezTo>
                  <a:cubicBezTo>
                    <a:pt x="72" y="7"/>
                    <a:pt x="68" y="8"/>
                    <a:pt x="63" y="9"/>
                  </a:cubicBezTo>
                  <a:cubicBezTo>
                    <a:pt x="61" y="10"/>
                    <a:pt x="59" y="10"/>
                    <a:pt x="57" y="10"/>
                  </a:cubicBezTo>
                  <a:cubicBezTo>
                    <a:pt x="52" y="10"/>
                    <a:pt x="48" y="11"/>
                    <a:pt x="43" y="11"/>
                  </a:cubicBezTo>
                  <a:cubicBezTo>
                    <a:pt x="41" y="11"/>
                    <a:pt x="38" y="11"/>
                    <a:pt x="35" y="11"/>
                  </a:cubicBezTo>
                  <a:cubicBezTo>
                    <a:pt x="30" y="11"/>
                    <a:pt x="26" y="10"/>
                    <a:pt x="21" y="10"/>
                  </a:cubicBezTo>
                  <a:cubicBezTo>
                    <a:pt x="16" y="10"/>
                    <a:pt x="11" y="9"/>
                    <a:pt x="6" y="8"/>
                  </a:cubicBezTo>
                  <a:cubicBezTo>
                    <a:pt x="4" y="7"/>
                    <a:pt x="2" y="7"/>
                    <a:pt x="0" y="7"/>
                  </a:cubicBezTo>
                  <a:cubicBezTo>
                    <a:pt x="1" y="4"/>
                    <a:pt x="1" y="4"/>
                    <a:pt x="4" y="4"/>
                  </a:cubicBezTo>
                  <a:cubicBezTo>
                    <a:pt x="9" y="5"/>
                    <a:pt x="14" y="5"/>
                    <a:pt x="19" y="5"/>
                  </a:cubicBezTo>
                  <a:cubicBezTo>
                    <a:pt x="22" y="5"/>
                    <a:pt x="25" y="4"/>
                    <a:pt x="29" y="4"/>
                  </a:cubicBezTo>
                  <a:cubicBezTo>
                    <a:pt x="38" y="3"/>
                    <a:pt x="46" y="2"/>
                    <a:pt x="55" y="2"/>
                  </a:cubicBezTo>
                  <a:cubicBezTo>
                    <a:pt x="59" y="1"/>
                    <a:pt x="62" y="1"/>
                    <a:pt x="66" y="0"/>
                  </a:cubicBezTo>
                  <a:cubicBezTo>
                    <a:pt x="67" y="0"/>
                    <a:pt x="68" y="0"/>
                    <a:pt x="69" y="0"/>
                  </a:cubicBezTo>
                  <a:cubicBezTo>
                    <a:pt x="71" y="2"/>
                    <a:pt x="73" y="3"/>
                    <a:pt x="77" y="3"/>
                  </a:cubicBezTo>
                  <a:cubicBezTo>
                    <a:pt x="77" y="3"/>
                    <a:pt x="78" y="4"/>
                    <a:pt x="80" y="5"/>
                  </a:cubicBezTo>
                  <a:close/>
                </a:path>
              </a:pathLst>
            </a:custGeom>
            <a:grpFill/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38" name="Freeform 40"/>
            <p:cNvSpPr>
              <a:spLocks/>
            </p:cNvSpPr>
            <p:nvPr/>
          </p:nvSpPr>
          <p:spPr bwMode="auto">
            <a:xfrm>
              <a:off x="12738109" y="2953770"/>
              <a:ext cx="83377" cy="77350"/>
            </a:xfrm>
            <a:custGeom>
              <a:avLst/>
              <a:gdLst>
                <a:gd name="T0" fmla="*/ 0 w 45"/>
                <a:gd name="T1" fmla="*/ 5 h 42"/>
                <a:gd name="T2" fmla="*/ 8 w 45"/>
                <a:gd name="T3" fmla="*/ 0 h 42"/>
                <a:gd name="T4" fmla="*/ 9 w 45"/>
                <a:gd name="T5" fmla="*/ 0 h 42"/>
                <a:gd name="T6" fmla="*/ 18 w 45"/>
                <a:gd name="T7" fmla="*/ 11 h 42"/>
                <a:gd name="T8" fmla="*/ 28 w 45"/>
                <a:gd name="T9" fmla="*/ 22 h 42"/>
                <a:gd name="T10" fmla="*/ 40 w 45"/>
                <a:gd name="T11" fmla="*/ 36 h 42"/>
                <a:gd name="T12" fmla="*/ 45 w 45"/>
                <a:gd name="T13" fmla="*/ 42 h 42"/>
                <a:gd name="T14" fmla="*/ 33 w 45"/>
                <a:gd name="T15" fmla="*/ 40 h 42"/>
                <a:gd name="T16" fmla="*/ 31 w 45"/>
                <a:gd name="T17" fmla="*/ 39 h 42"/>
                <a:gd name="T18" fmla="*/ 22 w 45"/>
                <a:gd name="T19" fmla="*/ 29 h 42"/>
                <a:gd name="T20" fmla="*/ 18 w 45"/>
                <a:gd name="T21" fmla="*/ 24 h 42"/>
                <a:gd name="T22" fmla="*/ 9 w 45"/>
                <a:gd name="T23" fmla="*/ 14 h 42"/>
                <a:gd name="T24" fmla="*/ 0 w 45"/>
                <a:gd name="T25" fmla="*/ 5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5" h="42">
                  <a:moveTo>
                    <a:pt x="0" y="5"/>
                  </a:moveTo>
                  <a:cubicBezTo>
                    <a:pt x="2" y="2"/>
                    <a:pt x="5" y="0"/>
                    <a:pt x="8" y="0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1" y="5"/>
                    <a:pt x="15" y="7"/>
                    <a:pt x="18" y="11"/>
                  </a:cubicBezTo>
                  <a:cubicBezTo>
                    <a:pt x="21" y="15"/>
                    <a:pt x="24" y="19"/>
                    <a:pt x="28" y="22"/>
                  </a:cubicBezTo>
                  <a:cubicBezTo>
                    <a:pt x="32" y="27"/>
                    <a:pt x="36" y="31"/>
                    <a:pt x="40" y="36"/>
                  </a:cubicBezTo>
                  <a:cubicBezTo>
                    <a:pt x="41" y="38"/>
                    <a:pt x="43" y="40"/>
                    <a:pt x="45" y="42"/>
                  </a:cubicBezTo>
                  <a:cubicBezTo>
                    <a:pt x="41" y="42"/>
                    <a:pt x="37" y="41"/>
                    <a:pt x="33" y="40"/>
                  </a:cubicBezTo>
                  <a:cubicBezTo>
                    <a:pt x="33" y="40"/>
                    <a:pt x="32" y="40"/>
                    <a:pt x="31" y="39"/>
                  </a:cubicBezTo>
                  <a:cubicBezTo>
                    <a:pt x="28" y="36"/>
                    <a:pt x="25" y="32"/>
                    <a:pt x="22" y="29"/>
                  </a:cubicBezTo>
                  <a:cubicBezTo>
                    <a:pt x="21" y="27"/>
                    <a:pt x="19" y="26"/>
                    <a:pt x="18" y="24"/>
                  </a:cubicBezTo>
                  <a:cubicBezTo>
                    <a:pt x="15" y="21"/>
                    <a:pt x="12" y="17"/>
                    <a:pt x="9" y="14"/>
                  </a:cubicBezTo>
                  <a:cubicBezTo>
                    <a:pt x="6" y="11"/>
                    <a:pt x="3" y="8"/>
                    <a:pt x="0" y="5"/>
                  </a:cubicBezTo>
                  <a:close/>
                </a:path>
              </a:pathLst>
            </a:custGeom>
            <a:grpFill/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39" name="Freeform 41"/>
            <p:cNvSpPr>
              <a:spLocks/>
            </p:cNvSpPr>
            <p:nvPr/>
          </p:nvSpPr>
          <p:spPr bwMode="auto">
            <a:xfrm>
              <a:off x="12736602" y="2770441"/>
              <a:ext cx="38675" cy="77852"/>
            </a:xfrm>
            <a:custGeom>
              <a:avLst/>
              <a:gdLst>
                <a:gd name="T0" fmla="*/ 20 w 21"/>
                <a:gd name="T1" fmla="*/ 42 h 42"/>
                <a:gd name="T2" fmla="*/ 13 w 21"/>
                <a:gd name="T3" fmla="*/ 42 h 42"/>
                <a:gd name="T4" fmla="*/ 12 w 21"/>
                <a:gd name="T5" fmla="*/ 40 h 42"/>
                <a:gd name="T6" fmla="*/ 12 w 21"/>
                <a:gd name="T7" fmla="*/ 39 h 42"/>
                <a:gd name="T8" fmla="*/ 9 w 21"/>
                <a:gd name="T9" fmla="*/ 29 h 42"/>
                <a:gd name="T10" fmla="*/ 8 w 21"/>
                <a:gd name="T11" fmla="*/ 28 h 42"/>
                <a:gd name="T12" fmla="*/ 4 w 21"/>
                <a:gd name="T13" fmla="*/ 17 h 42"/>
                <a:gd name="T14" fmla="*/ 0 w 21"/>
                <a:gd name="T15" fmla="*/ 4 h 42"/>
                <a:gd name="T16" fmla="*/ 6 w 21"/>
                <a:gd name="T17" fmla="*/ 1 h 42"/>
                <a:gd name="T18" fmla="*/ 13 w 21"/>
                <a:gd name="T19" fmla="*/ 6 h 42"/>
                <a:gd name="T20" fmla="*/ 16 w 21"/>
                <a:gd name="T21" fmla="*/ 16 h 42"/>
                <a:gd name="T22" fmla="*/ 17 w 21"/>
                <a:gd name="T23" fmla="*/ 27 h 42"/>
                <a:gd name="T24" fmla="*/ 18 w 21"/>
                <a:gd name="T25" fmla="*/ 28 h 42"/>
                <a:gd name="T26" fmla="*/ 20 w 21"/>
                <a:gd name="T27" fmla="*/ 39 h 42"/>
                <a:gd name="T28" fmla="*/ 20 w 21"/>
                <a:gd name="T29" fmla="*/ 42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1" h="42">
                  <a:moveTo>
                    <a:pt x="20" y="42"/>
                  </a:moveTo>
                  <a:cubicBezTo>
                    <a:pt x="18" y="42"/>
                    <a:pt x="15" y="42"/>
                    <a:pt x="13" y="42"/>
                  </a:cubicBezTo>
                  <a:cubicBezTo>
                    <a:pt x="12" y="42"/>
                    <a:pt x="11" y="42"/>
                    <a:pt x="12" y="40"/>
                  </a:cubicBezTo>
                  <a:cubicBezTo>
                    <a:pt x="12" y="40"/>
                    <a:pt x="12" y="39"/>
                    <a:pt x="12" y="39"/>
                  </a:cubicBezTo>
                  <a:cubicBezTo>
                    <a:pt x="10" y="36"/>
                    <a:pt x="11" y="32"/>
                    <a:pt x="9" y="29"/>
                  </a:cubicBezTo>
                  <a:cubicBezTo>
                    <a:pt x="8" y="29"/>
                    <a:pt x="8" y="28"/>
                    <a:pt x="8" y="28"/>
                  </a:cubicBezTo>
                  <a:cubicBezTo>
                    <a:pt x="8" y="24"/>
                    <a:pt x="6" y="21"/>
                    <a:pt x="4" y="17"/>
                  </a:cubicBezTo>
                  <a:cubicBezTo>
                    <a:pt x="3" y="13"/>
                    <a:pt x="1" y="9"/>
                    <a:pt x="0" y="4"/>
                  </a:cubicBezTo>
                  <a:cubicBezTo>
                    <a:pt x="2" y="3"/>
                    <a:pt x="4" y="2"/>
                    <a:pt x="6" y="1"/>
                  </a:cubicBezTo>
                  <a:cubicBezTo>
                    <a:pt x="10" y="0"/>
                    <a:pt x="12" y="2"/>
                    <a:pt x="13" y="6"/>
                  </a:cubicBezTo>
                  <a:cubicBezTo>
                    <a:pt x="14" y="9"/>
                    <a:pt x="16" y="13"/>
                    <a:pt x="16" y="16"/>
                  </a:cubicBezTo>
                  <a:cubicBezTo>
                    <a:pt x="17" y="20"/>
                    <a:pt x="18" y="23"/>
                    <a:pt x="17" y="27"/>
                  </a:cubicBezTo>
                  <a:cubicBezTo>
                    <a:pt x="17" y="27"/>
                    <a:pt x="18" y="28"/>
                    <a:pt x="18" y="28"/>
                  </a:cubicBezTo>
                  <a:cubicBezTo>
                    <a:pt x="19" y="32"/>
                    <a:pt x="20" y="35"/>
                    <a:pt x="20" y="39"/>
                  </a:cubicBezTo>
                  <a:cubicBezTo>
                    <a:pt x="21" y="40"/>
                    <a:pt x="20" y="40"/>
                    <a:pt x="20" y="42"/>
                  </a:cubicBezTo>
                  <a:close/>
                </a:path>
              </a:pathLst>
            </a:custGeom>
            <a:grpFill/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0" name="Freeform 42"/>
            <p:cNvSpPr>
              <a:spLocks/>
            </p:cNvSpPr>
            <p:nvPr/>
          </p:nvSpPr>
          <p:spPr bwMode="auto">
            <a:xfrm>
              <a:off x="12865686" y="3091895"/>
              <a:ext cx="45707" cy="50227"/>
            </a:xfrm>
            <a:custGeom>
              <a:avLst/>
              <a:gdLst>
                <a:gd name="T0" fmla="*/ 0 w 25"/>
                <a:gd name="T1" fmla="*/ 5 h 27"/>
                <a:gd name="T2" fmla="*/ 4 w 25"/>
                <a:gd name="T3" fmla="*/ 0 h 27"/>
                <a:gd name="T4" fmla="*/ 25 w 25"/>
                <a:gd name="T5" fmla="*/ 25 h 27"/>
                <a:gd name="T6" fmla="*/ 9 w 25"/>
                <a:gd name="T7" fmla="*/ 27 h 27"/>
                <a:gd name="T8" fmla="*/ 5 w 25"/>
                <a:gd name="T9" fmla="*/ 23 h 27"/>
                <a:gd name="T10" fmla="*/ 1 w 25"/>
                <a:gd name="T11" fmla="*/ 13 h 27"/>
                <a:gd name="T12" fmla="*/ 0 w 25"/>
                <a:gd name="T13" fmla="*/ 10 h 27"/>
                <a:gd name="T14" fmla="*/ 0 w 25"/>
                <a:gd name="T15" fmla="*/ 8 h 27"/>
                <a:gd name="T16" fmla="*/ 0 w 25"/>
                <a:gd name="T17" fmla="*/ 5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5" h="27">
                  <a:moveTo>
                    <a:pt x="0" y="5"/>
                  </a:moveTo>
                  <a:cubicBezTo>
                    <a:pt x="1" y="3"/>
                    <a:pt x="3" y="2"/>
                    <a:pt x="4" y="0"/>
                  </a:cubicBezTo>
                  <a:cubicBezTo>
                    <a:pt x="11" y="8"/>
                    <a:pt x="18" y="17"/>
                    <a:pt x="25" y="25"/>
                  </a:cubicBezTo>
                  <a:cubicBezTo>
                    <a:pt x="19" y="26"/>
                    <a:pt x="14" y="26"/>
                    <a:pt x="9" y="27"/>
                  </a:cubicBezTo>
                  <a:cubicBezTo>
                    <a:pt x="6" y="27"/>
                    <a:pt x="5" y="25"/>
                    <a:pt x="5" y="23"/>
                  </a:cubicBezTo>
                  <a:cubicBezTo>
                    <a:pt x="3" y="20"/>
                    <a:pt x="2" y="17"/>
                    <a:pt x="1" y="13"/>
                  </a:cubicBezTo>
                  <a:cubicBezTo>
                    <a:pt x="1" y="12"/>
                    <a:pt x="0" y="11"/>
                    <a:pt x="0" y="10"/>
                  </a:cubicBezTo>
                  <a:cubicBezTo>
                    <a:pt x="0" y="9"/>
                    <a:pt x="0" y="9"/>
                    <a:pt x="0" y="8"/>
                  </a:cubicBezTo>
                  <a:cubicBezTo>
                    <a:pt x="0" y="7"/>
                    <a:pt x="0" y="6"/>
                    <a:pt x="0" y="5"/>
                  </a:cubicBezTo>
                  <a:close/>
                </a:path>
              </a:pathLst>
            </a:custGeom>
            <a:grpFill/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1" name="Freeform 43"/>
            <p:cNvSpPr>
              <a:spLocks/>
            </p:cNvSpPr>
            <p:nvPr/>
          </p:nvSpPr>
          <p:spPr bwMode="auto">
            <a:xfrm>
              <a:off x="14292638" y="2477115"/>
              <a:ext cx="40684" cy="47716"/>
            </a:xfrm>
            <a:custGeom>
              <a:avLst/>
              <a:gdLst>
                <a:gd name="T0" fmla="*/ 0 w 22"/>
                <a:gd name="T1" fmla="*/ 5 h 26"/>
                <a:gd name="T2" fmla="*/ 7 w 22"/>
                <a:gd name="T3" fmla="*/ 1 h 26"/>
                <a:gd name="T4" fmla="*/ 10 w 22"/>
                <a:gd name="T5" fmla="*/ 1 h 26"/>
                <a:gd name="T6" fmla="*/ 17 w 22"/>
                <a:gd name="T7" fmla="*/ 7 h 26"/>
                <a:gd name="T8" fmla="*/ 20 w 22"/>
                <a:gd name="T9" fmla="*/ 13 h 26"/>
                <a:gd name="T10" fmla="*/ 21 w 22"/>
                <a:gd name="T11" fmla="*/ 23 h 26"/>
                <a:gd name="T12" fmla="*/ 17 w 22"/>
                <a:gd name="T13" fmla="*/ 26 h 26"/>
                <a:gd name="T14" fmla="*/ 0 w 22"/>
                <a:gd name="T15" fmla="*/ 5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2" h="26">
                  <a:moveTo>
                    <a:pt x="0" y="5"/>
                  </a:moveTo>
                  <a:cubicBezTo>
                    <a:pt x="3" y="3"/>
                    <a:pt x="5" y="2"/>
                    <a:pt x="7" y="1"/>
                  </a:cubicBezTo>
                  <a:cubicBezTo>
                    <a:pt x="8" y="0"/>
                    <a:pt x="9" y="0"/>
                    <a:pt x="10" y="1"/>
                  </a:cubicBezTo>
                  <a:cubicBezTo>
                    <a:pt x="12" y="3"/>
                    <a:pt x="15" y="5"/>
                    <a:pt x="17" y="7"/>
                  </a:cubicBezTo>
                  <a:cubicBezTo>
                    <a:pt x="18" y="9"/>
                    <a:pt x="19" y="11"/>
                    <a:pt x="20" y="13"/>
                  </a:cubicBezTo>
                  <a:cubicBezTo>
                    <a:pt x="21" y="16"/>
                    <a:pt x="22" y="19"/>
                    <a:pt x="21" y="23"/>
                  </a:cubicBezTo>
                  <a:cubicBezTo>
                    <a:pt x="21" y="25"/>
                    <a:pt x="20" y="26"/>
                    <a:pt x="17" y="26"/>
                  </a:cubicBezTo>
                  <a:cubicBezTo>
                    <a:pt x="14" y="18"/>
                    <a:pt x="8" y="11"/>
                    <a:pt x="0" y="5"/>
                  </a:cubicBezTo>
                  <a:close/>
                </a:path>
              </a:pathLst>
            </a:custGeom>
            <a:grpFill/>
            <a:ln w="12700">
              <a:solidFill>
                <a:schemeClr val="tx1"/>
              </a:solidFill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2" name="Freeform 44"/>
            <p:cNvSpPr>
              <a:spLocks/>
            </p:cNvSpPr>
            <p:nvPr/>
          </p:nvSpPr>
          <p:spPr bwMode="auto">
            <a:xfrm>
              <a:off x="12782309" y="3775485"/>
              <a:ext cx="20593" cy="51734"/>
            </a:xfrm>
            <a:custGeom>
              <a:avLst/>
              <a:gdLst>
                <a:gd name="T0" fmla="*/ 0 w 11"/>
                <a:gd name="T1" fmla="*/ 28 h 28"/>
                <a:gd name="T2" fmla="*/ 1 w 11"/>
                <a:gd name="T3" fmla="*/ 18 h 28"/>
                <a:gd name="T4" fmla="*/ 1 w 11"/>
                <a:gd name="T5" fmla="*/ 9 h 28"/>
                <a:gd name="T6" fmla="*/ 1 w 11"/>
                <a:gd name="T7" fmla="*/ 0 h 28"/>
                <a:gd name="T8" fmla="*/ 7 w 11"/>
                <a:gd name="T9" fmla="*/ 4 h 28"/>
                <a:gd name="T10" fmla="*/ 10 w 11"/>
                <a:gd name="T11" fmla="*/ 27 h 28"/>
                <a:gd name="T12" fmla="*/ 9 w 11"/>
                <a:gd name="T13" fmla="*/ 28 h 28"/>
                <a:gd name="T14" fmla="*/ 0 w 11"/>
                <a:gd name="T15" fmla="*/ 28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1" h="28">
                  <a:moveTo>
                    <a:pt x="0" y="28"/>
                  </a:moveTo>
                  <a:cubicBezTo>
                    <a:pt x="1" y="25"/>
                    <a:pt x="2" y="21"/>
                    <a:pt x="1" y="18"/>
                  </a:cubicBezTo>
                  <a:cubicBezTo>
                    <a:pt x="1" y="15"/>
                    <a:pt x="2" y="12"/>
                    <a:pt x="1" y="9"/>
                  </a:cubicBezTo>
                  <a:cubicBezTo>
                    <a:pt x="1" y="6"/>
                    <a:pt x="1" y="3"/>
                    <a:pt x="1" y="0"/>
                  </a:cubicBezTo>
                  <a:cubicBezTo>
                    <a:pt x="4" y="1"/>
                    <a:pt x="6" y="2"/>
                    <a:pt x="7" y="4"/>
                  </a:cubicBezTo>
                  <a:cubicBezTo>
                    <a:pt x="10" y="11"/>
                    <a:pt x="11" y="19"/>
                    <a:pt x="10" y="27"/>
                  </a:cubicBezTo>
                  <a:cubicBezTo>
                    <a:pt x="9" y="28"/>
                    <a:pt x="9" y="28"/>
                    <a:pt x="9" y="28"/>
                  </a:cubicBezTo>
                  <a:cubicBezTo>
                    <a:pt x="6" y="28"/>
                    <a:pt x="4" y="28"/>
                    <a:pt x="0" y="28"/>
                  </a:cubicBezTo>
                  <a:close/>
                </a:path>
              </a:pathLst>
            </a:custGeom>
            <a:grpFill/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3" name="Freeform 45"/>
            <p:cNvSpPr>
              <a:spLocks/>
            </p:cNvSpPr>
            <p:nvPr/>
          </p:nvSpPr>
          <p:spPr bwMode="auto">
            <a:xfrm>
              <a:off x="12778793" y="2829709"/>
              <a:ext cx="18584" cy="29634"/>
            </a:xfrm>
            <a:custGeom>
              <a:avLst/>
              <a:gdLst>
                <a:gd name="T0" fmla="*/ 9 w 10"/>
                <a:gd name="T1" fmla="*/ 16 h 16"/>
                <a:gd name="T2" fmla="*/ 2 w 10"/>
                <a:gd name="T3" fmla="*/ 15 h 16"/>
                <a:gd name="T4" fmla="*/ 5 w 10"/>
                <a:gd name="T5" fmla="*/ 2 h 16"/>
                <a:gd name="T6" fmla="*/ 8 w 10"/>
                <a:gd name="T7" fmla="*/ 3 h 16"/>
                <a:gd name="T8" fmla="*/ 9 w 10"/>
                <a:gd name="T9" fmla="*/ 16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" h="16">
                  <a:moveTo>
                    <a:pt x="9" y="16"/>
                  </a:moveTo>
                  <a:cubicBezTo>
                    <a:pt x="6" y="16"/>
                    <a:pt x="4" y="15"/>
                    <a:pt x="2" y="15"/>
                  </a:cubicBezTo>
                  <a:cubicBezTo>
                    <a:pt x="0" y="11"/>
                    <a:pt x="2" y="6"/>
                    <a:pt x="5" y="2"/>
                  </a:cubicBezTo>
                  <a:cubicBezTo>
                    <a:pt x="6" y="0"/>
                    <a:pt x="8" y="1"/>
                    <a:pt x="8" y="3"/>
                  </a:cubicBezTo>
                  <a:cubicBezTo>
                    <a:pt x="10" y="7"/>
                    <a:pt x="10" y="11"/>
                    <a:pt x="9" y="16"/>
                  </a:cubicBezTo>
                  <a:close/>
                </a:path>
              </a:pathLst>
            </a:custGeom>
            <a:grpFill/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4" name="Freeform 46"/>
            <p:cNvSpPr>
              <a:spLocks/>
            </p:cNvSpPr>
            <p:nvPr/>
          </p:nvSpPr>
          <p:spPr bwMode="auto">
            <a:xfrm>
              <a:off x="12718018" y="2829709"/>
              <a:ext cx="33150" cy="18584"/>
            </a:xfrm>
            <a:custGeom>
              <a:avLst/>
              <a:gdLst>
                <a:gd name="T0" fmla="*/ 0 w 18"/>
                <a:gd name="T1" fmla="*/ 9 h 10"/>
                <a:gd name="T2" fmla="*/ 9 w 18"/>
                <a:gd name="T3" fmla="*/ 6 h 10"/>
                <a:gd name="T4" fmla="*/ 13 w 18"/>
                <a:gd name="T5" fmla="*/ 3 h 10"/>
                <a:gd name="T6" fmla="*/ 16 w 18"/>
                <a:gd name="T7" fmla="*/ 0 h 10"/>
                <a:gd name="T8" fmla="*/ 18 w 18"/>
                <a:gd name="T9" fmla="*/ 9 h 10"/>
                <a:gd name="T10" fmla="*/ 1 w 18"/>
                <a:gd name="T11" fmla="*/ 10 h 10"/>
                <a:gd name="T12" fmla="*/ 0 w 18"/>
                <a:gd name="T13" fmla="*/ 9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10">
                  <a:moveTo>
                    <a:pt x="0" y="9"/>
                  </a:moveTo>
                  <a:cubicBezTo>
                    <a:pt x="3" y="8"/>
                    <a:pt x="6" y="7"/>
                    <a:pt x="9" y="6"/>
                  </a:cubicBezTo>
                  <a:cubicBezTo>
                    <a:pt x="11" y="5"/>
                    <a:pt x="12" y="5"/>
                    <a:pt x="13" y="3"/>
                  </a:cubicBezTo>
                  <a:cubicBezTo>
                    <a:pt x="13" y="1"/>
                    <a:pt x="15" y="1"/>
                    <a:pt x="16" y="0"/>
                  </a:cubicBezTo>
                  <a:cubicBezTo>
                    <a:pt x="17" y="3"/>
                    <a:pt x="17" y="6"/>
                    <a:pt x="18" y="9"/>
                  </a:cubicBezTo>
                  <a:cubicBezTo>
                    <a:pt x="12" y="10"/>
                    <a:pt x="6" y="10"/>
                    <a:pt x="1" y="10"/>
                  </a:cubicBezTo>
                  <a:cubicBezTo>
                    <a:pt x="1" y="10"/>
                    <a:pt x="1" y="9"/>
                    <a:pt x="0" y="9"/>
                  </a:cubicBezTo>
                  <a:close/>
                </a:path>
              </a:pathLst>
            </a:custGeom>
            <a:grpFill/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5" name="Freeform 47"/>
            <p:cNvSpPr>
              <a:spLocks/>
            </p:cNvSpPr>
            <p:nvPr/>
          </p:nvSpPr>
          <p:spPr bwMode="auto">
            <a:xfrm>
              <a:off x="12793861" y="2861352"/>
              <a:ext cx="16575" cy="18082"/>
            </a:xfrm>
            <a:custGeom>
              <a:avLst/>
              <a:gdLst>
                <a:gd name="T0" fmla="*/ 0 w 9"/>
                <a:gd name="T1" fmla="*/ 5 h 10"/>
                <a:gd name="T2" fmla="*/ 3 w 9"/>
                <a:gd name="T3" fmla="*/ 3 h 10"/>
                <a:gd name="T4" fmla="*/ 6 w 9"/>
                <a:gd name="T5" fmla="*/ 0 h 10"/>
                <a:gd name="T6" fmla="*/ 5 w 9"/>
                <a:gd name="T7" fmla="*/ 10 h 10"/>
                <a:gd name="T8" fmla="*/ 0 w 9"/>
                <a:gd name="T9" fmla="*/ 5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" h="10">
                  <a:moveTo>
                    <a:pt x="0" y="5"/>
                  </a:moveTo>
                  <a:cubicBezTo>
                    <a:pt x="1" y="4"/>
                    <a:pt x="2" y="3"/>
                    <a:pt x="3" y="3"/>
                  </a:cubicBezTo>
                  <a:cubicBezTo>
                    <a:pt x="4" y="2"/>
                    <a:pt x="5" y="1"/>
                    <a:pt x="6" y="0"/>
                  </a:cubicBezTo>
                  <a:cubicBezTo>
                    <a:pt x="9" y="4"/>
                    <a:pt x="8" y="8"/>
                    <a:pt x="5" y="10"/>
                  </a:cubicBezTo>
                  <a:cubicBezTo>
                    <a:pt x="2" y="9"/>
                    <a:pt x="1" y="7"/>
                    <a:pt x="0" y="5"/>
                  </a:cubicBezTo>
                  <a:close/>
                </a:path>
              </a:pathLst>
            </a:custGeom>
            <a:grpFill/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6" name="Freeform 48"/>
            <p:cNvSpPr>
              <a:spLocks/>
            </p:cNvSpPr>
            <p:nvPr/>
          </p:nvSpPr>
          <p:spPr bwMode="auto">
            <a:xfrm>
              <a:off x="12778793" y="2826193"/>
              <a:ext cx="3516" cy="3516"/>
            </a:xfrm>
            <a:custGeom>
              <a:avLst/>
              <a:gdLst>
                <a:gd name="T0" fmla="*/ 0 w 2"/>
                <a:gd name="T1" fmla="*/ 2 h 2"/>
                <a:gd name="T2" fmla="*/ 1 w 2"/>
                <a:gd name="T3" fmla="*/ 0 h 2"/>
                <a:gd name="T4" fmla="*/ 2 w 2"/>
                <a:gd name="T5" fmla="*/ 1 h 2"/>
                <a:gd name="T6" fmla="*/ 1 w 2"/>
                <a:gd name="T7" fmla="*/ 2 h 2"/>
                <a:gd name="T8" fmla="*/ 0 w 2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" h="2">
                  <a:moveTo>
                    <a:pt x="0" y="2"/>
                  </a:moveTo>
                  <a:cubicBezTo>
                    <a:pt x="0" y="2"/>
                    <a:pt x="1" y="1"/>
                    <a:pt x="1" y="0"/>
                  </a:cubicBezTo>
                  <a:cubicBezTo>
                    <a:pt x="1" y="0"/>
                    <a:pt x="2" y="1"/>
                    <a:pt x="2" y="1"/>
                  </a:cubicBezTo>
                  <a:cubicBezTo>
                    <a:pt x="1" y="1"/>
                    <a:pt x="1" y="2"/>
                    <a:pt x="1" y="2"/>
                  </a:cubicBezTo>
                  <a:cubicBezTo>
                    <a:pt x="1" y="2"/>
                    <a:pt x="1" y="2"/>
                    <a:pt x="0" y="2"/>
                  </a:cubicBezTo>
                  <a:close/>
                </a:path>
              </a:pathLst>
            </a:custGeom>
            <a:grpFill/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7" name="Freeform 49"/>
            <p:cNvSpPr>
              <a:spLocks noEditPoints="1"/>
            </p:cNvSpPr>
            <p:nvPr/>
          </p:nvSpPr>
          <p:spPr bwMode="auto">
            <a:xfrm>
              <a:off x="14038488" y="2628299"/>
              <a:ext cx="51232" cy="35159"/>
            </a:xfrm>
            <a:custGeom>
              <a:avLst/>
              <a:gdLst>
                <a:gd name="T0" fmla="*/ 1 w 28"/>
                <a:gd name="T1" fmla="*/ 0 h 19"/>
                <a:gd name="T2" fmla="*/ 3 w 28"/>
                <a:gd name="T3" fmla="*/ 0 h 19"/>
                <a:gd name="T4" fmla="*/ 8 w 28"/>
                <a:gd name="T5" fmla="*/ 0 h 19"/>
                <a:gd name="T6" fmla="*/ 10 w 28"/>
                <a:gd name="T7" fmla="*/ 2 h 19"/>
                <a:gd name="T8" fmla="*/ 12 w 28"/>
                <a:gd name="T9" fmla="*/ 4 h 19"/>
                <a:gd name="T10" fmla="*/ 23 w 28"/>
                <a:gd name="T11" fmla="*/ 7 h 19"/>
                <a:gd name="T12" fmla="*/ 26 w 28"/>
                <a:gd name="T13" fmla="*/ 8 h 19"/>
                <a:gd name="T14" fmla="*/ 26 w 28"/>
                <a:gd name="T15" fmla="*/ 12 h 19"/>
                <a:gd name="T16" fmla="*/ 24 w 28"/>
                <a:gd name="T17" fmla="*/ 13 h 19"/>
                <a:gd name="T18" fmla="*/ 15 w 28"/>
                <a:gd name="T19" fmla="*/ 18 h 19"/>
                <a:gd name="T20" fmla="*/ 8 w 28"/>
                <a:gd name="T21" fmla="*/ 19 h 19"/>
                <a:gd name="T22" fmla="*/ 5 w 28"/>
                <a:gd name="T23" fmla="*/ 13 h 19"/>
                <a:gd name="T24" fmla="*/ 5 w 28"/>
                <a:gd name="T25" fmla="*/ 10 h 19"/>
                <a:gd name="T26" fmla="*/ 6 w 28"/>
                <a:gd name="T27" fmla="*/ 7 h 19"/>
                <a:gd name="T28" fmla="*/ 4 w 28"/>
                <a:gd name="T29" fmla="*/ 3 h 19"/>
                <a:gd name="T30" fmla="*/ 0 w 28"/>
                <a:gd name="T31" fmla="*/ 1 h 19"/>
                <a:gd name="T32" fmla="*/ 1 w 28"/>
                <a:gd name="T33" fmla="*/ 0 h 19"/>
                <a:gd name="T34" fmla="*/ 9 w 28"/>
                <a:gd name="T35" fmla="*/ 6 h 19"/>
                <a:gd name="T36" fmla="*/ 8 w 28"/>
                <a:gd name="T37" fmla="*/ 15 h 19"/>
                <a:gd name="T38" fmla="*/ 20 w 28"/>
                <a:gd name="T39" fmla="*/ 10 h 19"/>
                <a:gd name="T40" fmla="*/ 9 w 28"/>
                <a:gd name="T41" fmla="*/ 6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28" h="19">
                  <a:moveTo>
                    <a:pt x="1" y="0"/>
                  </a:moveTo>
                  <a:cubicBezTo>
                    <a:pt x="2" y="0"/>
                    <a:pt x="3" y="0"/>
                    <a:pt x="3" y="0"/>
                  </a:cubicBezTo>
                  <a:cubicBezTo>
                    <a:pt x="5" y="0"/>
                    <a:pt x="6" y="0"/>
                    <a:pt x="8" y="0"/>
                  </a:cubicBezTo>
                  <a:cubicBezTo>
                    <a:pt x="9" y="0"/>
                    <a:pt x="10" y="0"/>
                    <a:pt x="10" y="2"/>
                  </a:cubicBezTo>
                  <a:cubicBezTo>
                    <a:pt x="10" y="3"/>
                    <a:pt x="11" y="4"/>
                    <a:pt x="12" y="4"/>
                  </a:cubicBezTo>
                  <a:cubicBezTo>
                    <a:pt x="16" y="5"/>
                    <a:pt x="19" y="6"/>
                    <a:pt x="23" y="7"/>
                  </a:cubicBezTo>
                  <a:cubicBezTo>
                    <a:pt x="24" y="7"/>
                    <a:pt x="25" y="8"/>
                    <a:pt x="26" y="8"/>
                  </a:cubicBezTo>
                  <a:cubicBezTo>
                    <a:pt x="27" y="9"/>
                    <a:pt x="28" y="11"/>
                    <a:pt x="26" y="12"/>
                  </a:cubicBezTo>
                  <a:cubicBezTo>
                    <a:pt x="25" y="12"/>
                    <a:pt x="25" y="13"/>
                    <a:pt x="24" y="13"/>
                  </a:cubicBezTo>
                  <a:cubicBezTo>
                    <a:pt x="21" y="14"/>
                    <a:pt x="18" y="16"/>
                    <a:pt x="15" y="18"/>
                  </a:cubicBezTo>
                  <a:cubicBezTo>
                    <a:pt x="13" y="19"/>
                    <a:pt x="10" y="19"/>
                    <a:pt x="8" y="19"/>
                  </a:cubicBezTo>
                  <a:cubicBezTo>
                    <a:pt x="5" y="19"/>
                    <a:pt x="4" y="16"/>
                    <a:pt x="5" y="13"/>
                  </a:cubicBezTo>
                  <a:cubicBezTo>
                    <a:pt x="5" y="12"/>
                    <a:pt x="5" y="11"/>
                    <a:pt x="5" y="10"/>
                  </a:cubicBezTo>
                  <a:cubicBezTo>
                    <a:pt x="5" y="9"/>
                    <a:pt x="5" y="8"/>
                    <a:pt x="6" y="7"/>
                  </a:cubicBezTo>
                  <a:cubicBezTo>
                    <a:pt x="6" y="5"/>
                    <a:pt x="6" y="4"/>
                    <a:pt x="4" y="3"/>
                  </a:cubicBezTo>
                  <a:cubicBezTo>
                    <a:pt x="3" y="2"/>
                    <a:pt x="2" y="2"/>
                    <a:pt x="0" y="1"/>
                  </a:cubicBezTo>
                  <a:cubicBezTo>
                    <a:pt x="0" y="1"/>
                    <a:pt x="1" y="0"/>
                    <a:pt x="1" y="0"/>
                  </a:cubicBezTo>
                  <a:close/>
                  <a:moveTo>
                    <a:pt x="9" y="6"/>
                  </a:moveTo>
                  <a:cubicBezTo>
                    <a:pt x="9" y="9"/>
                    <a:pt x="9" y="12"/>
                    <a:pt x="8" y="15"/>
                  </a:cubicBezTo>
                  <a:cubicBezTo>
                    <a:pt x="12" y="15"/>
                    <a:pt x="13" y="14"/>
                    <a:pt x="20" y="10"/>
                  </a:cubicBezTo>
                  <a:cubicBezTo>
                    <a:pt x="16" y="9"/>
                    <a:pt x="13" y="7"/>
                    <a:pt x="9" y="6"/>
                  </a:cubicBezTo>
                  <a:close/>
                </a:path>
              </a:pathLst>
            </a:custGeom>
            <a:grpFill/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8" name="Freeform 50"/>
            <p:cNvSpPr>
              <a:spLocks noEditPoints="1"/>
            </p:cNvSpPr>
            <p:nvPr/>
          </p:nvSpPr>
          <p:spPr bwMode="auto">
            <a:xfrm>
              <a:off x="12441267" y="2691082"/>
              <a:ext cx="51734" cy="42693"/>
            </a:xfrm>
            <a:custGeom>
              <a:avLst/>
              <a:gdLst>
                <a:gd name="T0" fmla="*/ 18 w 28"/>
                <a:gd name="T1" fmla="*/ 22 h 23"/>
                <a:gd name="T2" fmla="*/ 16 w 28"/>
                <a:gd name="T3" fmla="*/ 22 h 23"/>
                <a:gd name="T4" fmla="*/ 11 w 28"/>
                <a:gd name="T5" fmla="*/ 20 h 23"/>
                <a:gd name="T6" fmla="*/ 2 w 28"/>
                <a:gd name="T7" fmla="*/ 10 h 23"/>
                <a:gd name="T8" fmla="*/ 1 w 28"/>
                <a:gd name="T9" fmla="*/ 2 h 23"/>
                <a:gd name="T10" fmla="*/ 3 w 28"/>
                <a:gd name="T11" fmla="*/ 1 h 23"/>
                <a:gd name="T12" fmla="*/ 9 w 28"/>
                <a:gd name="T13" fmla="*/ 2 h 23"/>
                <a:gd name="T14" fmla="*/ 13 w 28"/>
                <a:gd name="T15" fmla="*/ 0 h 23"/>
                <a:gd name="T16" fmla="*/ 17 w 28"/>
                <a:gd name="T17" fmla="*/ 2 h 23"/>
                <a:gd name="T18" fmla="*/ 21 w 28"/>
                <a:gd name="T19" fmla="*/ 2 h 23"/>
                <a:gd name="T20" fmla="*/ 25 w 28"/>
                <a:gd name="T21" fmla="*/ 3 h 23"/>
                <a:gd name="T22" fmla="*/ 28 w 28"/>
                <a:gd name="T23" fmla="*/ 7 h 23"/>
                <a:gd name="T24" fmla="*/ 28 w 28"/>
                <a:gd name="T25" fmla="*/ 9 h 23"/>
                <a:gd name="T26" fmla="*/ 26 w 28"/>
                <a:gd name="T27" fmla="*/ 10 h 23"/>
                <a:gd name="T28" fmla="*/ 23 w 28"/>
                <a:gd name="T29" fmla="*/ 9 h 23"/>
                <a:gd name="T30" fmla="*/ 20 w 28"/>
                <a:gd name="T31" fmla="*/ 14 h 23"/>
                <a:gd name="T32" fmla="*/ 18 w 28"/>
                <a:gd name="T33" fmla="*/ 16 h 23"/>
                <a:gd name="T34" fmla="*/ 18 w 28"/>
                <a:gd name="T35" fmla="*/ 20 h 23"/>
                <a:gd name="T36" fmla="*/ 18 w 28"/>
                <a:gd name="T37" fmla="*/ 22 h 23"/>
                <a:gd name="T38" fmla="*/ 7 w 28"/>
                <a:gd name="T39" fmla="*/ 6 h 23"/>
                <a:gd name="T40" fmla="*/ 7 w 28"/>
                <a:gd name="T41" fmla="*/ 7 h 23"/>
                <a:gd name="T42" fmla="*/ 10 w 28"/>
                <a:gd name="T43" fmla="*/ 11 h 23"/>
                <a:gd name="T44" fmla="*/ 15 w 28"/>
                <a:gd name="T45" fmla="*/ 8 h 23"/>
                <a:gd name="T46" fmla="*/ 11 w 28"/>
                <a:gd name="T47" fmla="*/ 9 h 23"/>
                <a:gd name="T48" fmla="*/ 7 w 28"/>
                <a:gd name="T49" fmla="*/ 6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8" h="23">
                  <a:moveTo>
                    <a:pt x="18" y="22"/>
                  </a:moveTo>
                  <a:cubicBezTo>
                    <a:pt x="17" y="22"/>
                    <a:pt x="16" y="21"/>
                    <a:pt x="16" y="22"/>
                  </a:cubicBezTo>
                  <a:cubicBezTo>
                    <a:pt x="14" y="23"/>
                    <a:pt x="12" y="22"/>
                    <a:pt x="11" y="20"/>
                  </a:cubicBezTo>
                  <a:cubicBezTo>
                    <a:pt x="8" y="17"/>
                    <a:pt x="5" y="13"/>
                    <a:pt x="2" y="10"/>
                  </a:cubicBezTo>
                  <a:cubicBezTo>
                    <a:pt x="0" y="8"/>
                    <a:pt x="0" y="5"/>
                    <a:pt x="1" y="2"/>
                  </a:cubicBezTo>
                  <a:cubicBezTo>
                    <a:pt x="1" y="2"/>
                    <a:pt x="2" y="1"/>
                    <a:pt x="3" y="1"/>
                  </a:cubicBezTo>
                  <a:cubicBezTo>
                    <a:pt x="5" y="1"/>
                    <a:pt x="7" y="2"/>
                    <a:pt x="9" y="2"/>
                  </a:cubicBezTo>
                  <a:cubicBezTo>
                    <a:pt x="12" y="3"/>
                    <a:pt x="13" y="2"/>
                    <a:pt x="13" y="0"/>
                  </a:cubicBezTo>
                  <a:cubicBezTo>
                    <a:pt x="14" y="0"/>
                    <a:pt x="16" y="1"/>
                    <a:pt x="17" y="2"/>
                  </a:cubicBezTo>
                  <a:cubicBezTo>
                    <a:pt x="18" y="2"/>
                    <a:pt x="20" y="2"/>
                    <a:pt x="21" y="2"/>
                  </a:cubicBezTo>
                  <a:cubicBezTo>
                    <a:pt x="22" y="1"/>
                    <a:pt x="24" y="2"/>
                    <a:pt x="25" y="3"/>
                  </a:cubicBezTo>
                  <a:cubicBezTo>
                    <a:pt x="26" y="4"/>
                    <a:pt x="27" y="6"/>
                    <a:pt x="28" y="7"/>
                  </a:cubicBezTo>
                  <a:cubicBezTo>
                    <a:pt x="28" y="8"/>
                    <a:pt x="28" y="9"/>
                    <a:pt x="28" y="9"/>
                  </a:cubicBezTo>
                  <a:cubicBezTo>
                    <a:pt x="28" y="10"/>
                    <a:pt x="27" y="10"/>
                    <a:pt x="26" y="10"/>
                  </a:cubicBezTo>
                  <a:cubicBezTo>
                    <a:pt x="25" y="10"/>
                    <a:pt x="24" y="10"/>
                    <a:pt x="23" y="9"/>
                  </a:cubicBezTo>
                  <a:cubicBezTo>
                    <a:pt x="22" y="11"/>
                    <a:pt x="21" y="12"/>
                    <a:pt x="20" y="14"/>
                  </a:cubicBezTo>
                  <a:cubicBezTo>
                    <a:pt x="19" y="15"/>
                    <a:pt x="19" y="15"/>
                    <a:pt x="18" y="16"/>
                  </a:cubicBezTo>
                  <a:cubicBezTo>
                    <a:pt x="17" y="17"/>
                    <a:pt x="17" y="18"/>
                    <a:pt x="18" y="20"/>
                  </a:cubicBezTo>
                  <a:cubicBezTo>
                    <a:pt x="18" y="20"/>
                    <a:pt x="18" y="21"/>
                    <a:pt x="18" y="22"/>
                  </a:cubicBezTo>
                  <a:close/>
                  <a:moveTo>
                    <a:pt x="7" y="6"/>
                  </a:moveTo>
                  <a:cubicBezTo>
                    <a:pt x="7" y="7"/>
                    <a:pt x="7" y="7"/>
                    <a:pt x="7" y="7"/>
                  </a:cubicBezTo>
                  <a:cubicBezTo>
                    <a:pt x="8" y="8"/>
                    <a:pt x="9" y="10"/>
                    <a:pt x="10" y="11"/>
                  </a:cubicBezTo>
                  <a:cubicBezTo>
                    <a:pt x="11" y="10"/>
                    <a:pt x="13" y="9"/>
                    <a:pt x="15" y="8"/>
                  </a:cubicBezTo>
                  <a:cubicBezTo>
                    <a:pt x="12" y="7"/>
                    <a:pt x="12" y="7"/>
                    <a:pt x="11" y="9"/>
                  </a:cubicBezTo>
                  <a:cubicBezTo>
                    <a:pt x="10" y="6"/>
                    <a:pt x="8" y="7"/>
                    <a:pt x="7" y="6"/>
                  </a:cubicBezTo>
                  <a:close/>
                </a:path>
              </a:pathLst>
            </a:custGeom>
            <a:grpFill/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9" name="Freeform 51"/>
            <p:cNvSpPr>
              <a:spLocks/>
            </p:cNvSpPr>
            <p:nvPr/>
          </p:nvSpPr>
          <p:spPr bwMode="auto">
            <a:xfrm>
              <a:off x="12454326" y="2682041"/>
              <a:ext cx="5525" cy="3516"/>
            </a:xfrm>
            <a:custGeom>
              <a:avLst/>
              <a:gdLst>
                <a:gd name="T0" fmla="*/ 3 w 3"/>
                <a:gd name="T1" fmla="*/ 2 h 2"/>
                <a:gd name="T2" fmla="*/ 0 w 3"/>
                <a:gd name="T3" fmla="*/ 2 h 2"/>
                <a:gd name="T4" fmla="*/ 1 w 3"/>
                <a:gd name="T5" fmla="*/ 0 h 2"/>
                <a:gd name="T6" fmla="*/ 3 w 3"/>
                <a:gd name="T7" fmla="*/ 2 h 2"/>
                <a:gd name="T8" fmla="*/ 3 w 3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2">
                  <a:moveTo>
                    <a:pt x="3" y="2"/>
                  </a:moveTo>
                  <a:cubicBezTo>
                    <a:pt x="2" y="2"/>
                    <a:pt x="1" y="2"/>
                    <a:pt x="0" y="2"/>
                  </a:cubicBezTo>
                  <a:cubicBezTo>
                    <a:pt x="0" y="1"/>
                    <a:pt x="0" y="0"/>
                    <a:pt x="1" y="0"/>
                  </a:cubicBezTo>
                  <a:cubicBezTo>
                    <a:pt x="2" y="1"/>
                    <a:pt x="3" y="1"/>
                    <a:pt x="3" y="2"/>
                  </a:cubicBezTo>
                  <a:cubicBezTo>
                    <a:pt x="3" y="2"/>
                    <a:pt x="3" y="2"/>
                    <a:pt x="3" y="2"/>
                  </a:cubicBezTo>
                  <a:close/>
                </a:path>
              </a:pathLst>
            </a:custGeom>
            <a:grpFill/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0" name="Freeform 52"/>
            <p:cNvSpPr>
              <a:spLocks/>
            </p:cNvSpPr>
            <p:nvPr/>
          </p:nvSpPr>
          <p:spPr bwMode="auto">
            <a:xfrm>
              <a:off x="12459851" y="2685558"/>
              <a:ext cx="2009" cy="4018"/>
            </a:xfrm>
            <a:custGeom>
              <a:avLst/>
              <a:gdLst>
                <a:gd name="T0" fmla="*/ 0 w 1"/>
                <a:gd name="T1" fmla="*/ 0 h 2"/>
                <a:gd name="T2" fmla="*/ 1 w 1"/>
                <a:gd name="T3" fmla="*/ 1 h 2"/>
                <a:gd name="T4" fmla="*/ 0 w 1"/>
                <a:gd name="T5" fmla="*/ 0 h 2"/>
                <a:gd name="T6" fmla="*/ 0 w 1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" h="2">
                  <a:moveTo>
                    <a:pt x="0" y="0"/>
                  </a:moveTo>
                  <a:cubicBezTo>
                    <a:pt x="0" y="0"/>
                    <a:pt x="1" y="1"/>
                    <a:pt x="1" y="1"/>
                  </a:cubicBezTo>
                  <a:cubicBezTo>
                    <a:pt x="0" y="2"/>
                    <a:pt x="0" y="2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grpFill/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1" name="Freeform 53"/>
            <p:cNvSpPr>
              <a:spLocks/>
            </p:cNvSpPr>
            <p:nvPr/>
          </p:nvSpPr>
          <p:spPr bwMode="auto">
            <a:xfrm>
              <a:off x="14053054" y="2639349"/>
              <a:ext cx="22100" cy="16575"/>
            </a:xfrm>
            <a:custGeom>
              <a:avLst/>
              <a:gdLst>
                <a:gd name="T0" fmla="*/ 1 w 12"/>
                <a:gd name="T1" fmla="*/ 0 h 9"/>
                <a:gd name="T2" fmla="*/ 12 w 12"/>
                <a:gd name="T3" fmla="*/ 4 h 9"/>
                <a:gd name="T4" fmla="*/ 0 w 12"/>
                <a:gd name="T5" fmla="*/ 9 h 9"/>
                <a:gd name="T6" fmla="*/ 1 w 12"/>
                <a:gd name="T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9">
                  <a:moveTo>
                    <a:pt x="1" y="0"/>
                  </a:moveTo>
                  <a:cubicBezTo>
                    <a:pt x="5" y="1"/>
                    <a:pt x="8" y="3"/>
                    <a:pt x="12" y="4"/>
                  </a:cubicBezTo>
                  <a:cubicBezTo>
                    <a:pt x="5" y="8"/>
                    <a:pt x="4" y="9"/>
                    <a:pt x="0" y="9"/>
                  </a:cubicBezTo>
                  <a:cubicBezTo>
                    <a:pt x="1" y="6"/>
                    <a:pt x="1" y="3"/>
                    <a:pt x="1" y="0"/>
                  </a:cubicBezTo>
                  <a:close/>
                </a:path>
              </a:pathLst>
            </a:custGeom>
            <a:grpFill/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2" name="Freeform 54"/>
            <p:cNvSpPr>
              <a:spLocks/>
            </p:cNvSpPr>
            <p:nvPr/>
          </p:nvSpPr>
          <p:spPr bwMode="auto">
            <a:xfrm>
              <a:off x="12454326" y="2702132"/>
              <a:ext cx="14566" cy="9543"/>
            </a:xfrm>
            <a:custGeom>
              <a:avLst/>
              <a:gdLst>
                <a:gd name="T0" fmla="*/ 0 w 8"/>
                <a:gd name="T1" fmla="*/ 0 h 5"/>
                <a:gd name="T2" fmla="*/ 4 w 8"/>
                <a:gd name="T3" fmla="*/ 3 h 5"/>
                <a:gd name="T4" fmla="*/ 8 w 8"/>
                <a:gd name="T5" fmla="*/ 2 h 5"/>
                <a:gd name="T6" fmla="*/ 3 w 8"/>
                <a:gd name="T7" fmla="*/ 5 h 5"/>
                <a:gd name="T8" fmla="*/ 0 w 8"/>
                <a:gd name="T9" fmla="*/ 1 h 5"/>
                <a:gd name="T10" fmla="*/ 0 w 8"/>
                <a:gd name="T11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" h="5">
                  <a:moveTo>
                    <a:pt x="0" y="0"/>
                  </a:moveTo>
                  <a:cubicBezTo>
                    <a:pt x="1" y="1"/>
                    <a:pt x="3" y="0"/>
                    <a:pt x="4" y="3"/>
                  </a:cubicBezTo>
                  <a:cubicBezTo>
                    <a:pt x="5" y="1"/>
                    <a:pt x="5" y="1"/>
                    <a:pt x="8" y="2"/>
                  </a:cubicBezTo>
                  <a:cubicBezTo>
                    <a:pt x="6" y="3"/>
                    <a:pt x="4" y="4"/>
                    <a:pt x="3" y="5"/>
                  </a:cubicBezTo>
                  <a:cubicBezTo>
                    <a:pt x="2" y="4"/>
                    <a:pt x="1" y="2"/>
                    <a:pt x="0" y="1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grpFill/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507171" y="2190830"/>
            <a:ext cx="2955497" cy="1895235"/>
            <a:chOff x="515678" y="2212822"/>
            <a:chExt cx="2955497" cy="1895235"/>
          </a:xfrm>
        </p:grpSpPr>
        <p:sp>
          <p:nvSpPr>
            <p:cNvPr id="1720" name="Obdélník 1719"/>
            <p:cNvSpPr/>
            <p:nvPr/>
          </p:nvSpPr>
          <p:spPr>
            <a:xfrm>
              <a:off x="515678" y="2212822"/>
              <a:ext cx="2955497" cy="1895235"/>
            </a:xfrm>
            <a:prstGeom prst="rect">
              <a:avLst/>
            </a:prstGeom>
            <a:solidFill>
              <a:srgbClr val="FDFAED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4" name="Skupina 3"/>
            <p:cNvGrpSpPr/>
            <p:nvPr/>
          </p:nvGrpSpPr>
          <p:grpSpPr>
            <a:xfrm>
              <a:off x="1755471" y="2264241"/>
              <a:ext cx="711983" cy="1748731"/>
              <a:chOff x="4597400" y="617538"/>
              <a:chExt cx="2352676" cy="5778500"/>
            </a:xfrm>
            <a:solidFill>
              <a:srgbClr val="FDFAED"/>
            </a:solidFill>
          </p:grpSpPr>
          <p:sp>
            <p:nvSpPr>
              <p:cNvPr id="954" name="Freeform 5"/>
              <p:cNvSpPr>
                <a:spLocks noEditPoints="1"/>
              </p:cNvSpPr>
              <p:nvPr/>
            </p:nvSpPr>
            <p:spPr bwMode="auto">
              <a:xfrm>
                <a:off x="4597400" y="617538"/>
                <a:ext cx="2352676" cy="5778500"/>
              </a:xfrm>
              <a:custGeom>
                <a:avLst/>
                <a:gdLst>
                  <a:gd name="T0" fmla="*/ 637 w 1299"/>
                  <a:gd name="T1" fmla="*/ 2684 h 3194"/>
                  <a:gd name="T2" fmla="*/ 395 w 1299"/>
                  <a:gd name="T3" fmla="*/ 3184 h 3194"/>
                  <a:gd name="T4" fmla="*/ 282 w 1299"/>
                  <a:gd name="T5" fmla="*/ 2483 h 3194"/>
                  <a:gd name="T6" fmla="*/ 283 w 1299"/>
                  <a:gd name="T7" fmla="*/ 1566 h 3194"/>
                  <a:gd name="T8" fmla="*/ 284 w 1299"/>
                  <a:gd name="T9" fmla="*/ 1201 h 3194"/>
                  <a:gd name="T10" fmla="*/ 78 w 1299"/>
                  <a:gd name="T11" fmla="*/ 865 h 3194"/>
                  <a:gd name="T12" fmla="*/ 516 w 1299"/>
                  <a:gd name="T13" fmla="*/ 488 h 3194"/>
                  <a:gd name="T14" fmla="*/ 390 w 1299"/>
                  <a:gd name="T15" fmla="*/ 134 h 3194"/>
                  <a:gd name="T16" fmla="*/ 900 w 1299"/>
                  <a:gd name="T17" fmla="*/ 260 h 3194"/>
                  <a:gd name="T18" fmla="*/ 906 w 1299"/>
                  <a:gd name="T19" fmla="*/ 621 h 3194"/>
                  <a:gd name="T20" fmla="*/ 1225 w 1299"/>
                  <a:gd name="T21" fmla="*/ 911 h 3194"/>
                  <a:gd name="T22" fmla="*/ 1234 w 1299"/>
                  <a:gd name="T23" fmla="*/ 1271 h 3194"/>
                  <a:gd name="T24" fmla="*/ 1002 w 1299"/>
                  <a:gd name="T25" fmla="*/ 1516 h 3194"/>
                  <a:gd name="T26" fmla="*/ 1027 w 1299"/>
                  <a:gd name="T27" fmla="*/ 2329 h 3194"/>
                  <a:gd name="T28" fmla="*/ 1030 w 1299"/>
                  <a:gd name="T29" fmla="*/ 3085 h 3194"/>
                  <a:gd name="T30" fmla="*/ 723 w 1299"/>
                  <a:gd name="T31" fmla="*/ 2843 h 3194"/>
                  <a:gd name="T32" fmla="*/ 665 w 1299"/>
                  <a:gd name="T33" fmla="*/ 1923 h 3194"/>
                  <a:gd name="T34" fmla="*/ 1060 w 1299"/>
                  <a:gd name="T35" fmla="*/ 2706 h 3194"/>
                  <a:gd name="T36" fmla="*/ 969 w 1299"/>
                  <a:gd name="T37" fmla="*/ 1725 h 3194"/>
                  <a:gd name="T38" fmla="*/ 316 w 1299"/>
                  <a:gd name="T39" fmla="*/ 1845 h 3194"/>
                  <a:gd name="T40" fmla="*/ 274 w 1299"/>
                  <a:gd name="T41" fmla="*/ 2944 h 3194"/>
                  <a:gd name="T42" fmla="*/ 617 w 1299"/>
                  <a:gd name="T43" fmla="*/ 2320 h 3194"/>
                  <a:gd name="T44" fmla="*/ 669 w 1299"/>
                  <a:gd name="T45" fmla="*/ 1846 h 3194"/>
                  <a:gd name="T46" fmla="*/ 528 w 1299"/>
                  <a:gd name="T47" fmla="*/ 898 h 3194"/>
                  <a:gd name="T48" fmla="*/ 739 w 1299"/>
                  <a:gd name="T49" fmla="*/ 1144 h 3194"/>
                  <a:gd name="T50" fmla="*/ 964 w 1299"/>
                  <a:gd name="T51" fmla="*/ 1033 h 3194"/>
                  <a:gd name="T52" fmla="*/ 1098 w 1299"/>
                  <a:gd name="T53" fmla="*/ 1136 h 3194"/>
                  <a:gd name="T54" fmla="*/ 736 w 1299"/>
                  <a:gd name="T55" fmla="*/ 1152 h 3194"/>
                  <a:gd name="T56" fmla="*/ 515 w 1299"/>
                  <a:gd name="T57" fmla="*/ 1333 h 3194"/>
                  <a:gd name="T58" fmla="*/ 999 w 1299"/>
                  <a:gd name="T59" fmla="*/ 1502 h 3194"/>
                  <a:gd name="T60" fmla="*/ 1153 w 1299"/>
                  <a:gd name="T61" fmla="*/ 1053 h 3194"/>
                  <a:gd name="T62" fmla="*/ 935 w 1299"/>
                  <a:gd name="T63" fmla="*/ 871 h 3194"/>
                  <a:gd name="T64" fmla="*/ 324 w 1299"/>
                  <a:gd name="T65" fmla="*/ 640 h 3194"/>
                  <a:gd name="T66" fmla="*/ 282 w 1299"/>
                  <a:gd name="T67" fmla="*/ 1185 h 3194"/>
                  <a:gd name="T68" fmla="*/ 266 w 1299"/>
                  <a:gd name="T69" fmla="*/ 975 h 3194"/>
                  <a:gd name="T70" fmla="*/ 508 w 1299"/>
                  <a:gd name="T71" fmla="*/ 1014 h 3194"/>
                  <a:gd name="T72" fmla="*/ 794 w 1299"/>
                  <a:gd name="T73" fmla="*/ 867 h 3194"/>
                  <a:gd name="T74" fmla="*/ 793 w 1299"/>
                  <a:gd name="T75" fmla="*/ 594 h 3194"/>
                  <a:gd name="T76" fmla="*/ 545 w 1299"/>
                  <a:gd name="T77" fmla="*/ 493 h 3194"/>
                  <a:gd name="T78" fmla="*/ 754 w 1299"/>
                  <a:gd name="T79" fmla="*/ 242 h 3194"/>
                  <a:gd name="T80" fmla="*/ 451 w 1299"/>
                  <a:gd name="T81" fmla="*/ 257 h 3194"/>
                  <a:gd name="T82" fmla="*/ 313 w 1299"/>
                  <a:gd name="T83" fmla="*/ 1565 h 3194"/>
                  <a:gd name="T84" fmla="*/ 976 w 1299"/>
                  <a:gd name="T85" fmla="*/ 1571 h 3194"/>
                  <a:gd name="T86" fmla="*/ 497 w 1299"/>
                  <a:gd name="T87" fmla="*/ 1461 h 3194"/>
                  <a:gd name="T88" fmla="*/ 847 w 1299"/>
                  <a:gd name="T89" fmla="*/ 107 h 3194"/>
                  <a:gd name="T90" fmla="*/ 361 w 1299"/>
                  <a:gd name="T91" fmla="*/ 259 h 3194"/>
                  <a:gd name="T92" fmla="*/ 470 w 1299"/>
                  <a:gd name="T93" fmla="*/ 198 h 3194"/>
                  <a:gd name="T94" fmla="*/ 753 w 1299"/>
                  <a:gd name="T95" fmla="*/ 219 h 3194"/>
                  <a:gd name="T96" fmla="*/ 615 w 1299"/>
                  <a:gd name="T97" fmla="*/ 513 h 3194"/>
                  <a:gd name="T98" fmla="*/ 556 w 1299"/>
                  <a:gd name="T99" fmla="*/ 1203 h 3194"/>
                  <a:gd name="T100" fmla="*/ 719 w 1299"/>
                  <a:gd name="T101" fmla="*/ 1177 h 3194"/>
                  <a:gd name="T102" fmla="*/ 518 w 1299"/>
                  <a:gd name="T103" fmla="*/ 1235 h 3194"/>
                  <a:gd name="T104" fmla="*/ 1128 w 1299"/>
                  <a:gd name="T105" fmla="*/ 946 h 3194"/>
                  <a:gd name="T106" fmla="*/ 1147 w 1299"/>
                  <a:gd name="T107" fmla="*/ 1031 h 3194"/>
                  <a:gd name="T108" fmla="*/ 792 w 1299"/>
                  <a:gd name="T109" fmla="*/ 3066 h 3194"/>
                  <a:gd name="T110" fmla="*/ 520 w 1299"/>
                  <a:gd name="T111" fmla="*/ 3077 h 3194"/>
                  <a:gd name="T112" fmla="*/ 529 w 1299"/>
                  <a:gd name="T113" fmla="*/ 3008 h 3194"/>
                  <a:gd name="T114" fmla="*/ 945 w 1299"/>
                  <a:gd name="T115" fmla="*/ 3113 h 3194"/>
                  <a:gd name="T116" fmla="*/ 364 w 1299"/>
                  <a:gd name="T117" fmla="*/ 3127 h 3194"/>
                  <a:gd name="T118" fmla="*/ 803 w 1299"/>
                  <a:gd name="T119" fmla="*/ 440 h 3194"/>
                  <a:gd name="T120" fmla="*/ 333 w 1299"/>
                  <a:gd name="T121" fmla="*/ 980 h 3194"/>
                  <a:gd name="T122" fmla="*/ 650 w 1299"/>
                  <a:gd name="T123" fmla="*/ 1044 h 3194"/>
                  <a:gd name="T124" fmla="*/ 645 w 1299"/>
                  <a:gd name="T125" fmla="*/ 1102 h 319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1299" h="3194">
                    <a:moveTo>
                      <a:pt x="641" y="1677"/>
                    </a:moveTo>
                    <a:cubicBezTo>
                      <a:pt x="640" y="1682"/>
                      <a:pt x="640" y="1686"/>
                      <a:pt x="640" y="1690"/>
                    </a:cubicBezTo>
                    <a:cubicBezTo>
                      <a:pt x="639" y="1705"/>
                      <a:pt x="638" y="1721"/>
                      <a:pt x="637" y="1736"/>
                    </a:cubicBezTo>
                    <a:cubicBezTo>
                      <a:pt x="637" y="1745"/>
                      <a:pt x="638" y="1755"/>
                      <a:pt x="638" y="1764"/>
                    </a:cubicBezTo>
                    <a:cubicBezTo>
                      <a:pt x="638" y="1774"/>
                      <a:pt x="638" y="1784"/>
                      <a:pt x="638" y="1794"/>
                    </a:cubicBezTo>
                    <a:cubicBezTo>
                      <a:pt x="638" y="1805"/>
                      <a:pt x="638" y="1816"/>
                      <a:pt x="638" y="1827"/>
                    </a:cubicBezTo>
                    <a:cubicBezTo>
                      <a:pt x="638" y="1841"/>
                      <a:pt x="638" y="1855"/>
                      <a:pt x="636" y="1868"/>
                    </a:cubicBezTo>
                    <a:cubicBezTo>
                      <a:pt x="634" y="1877"/>
                      <a:pt x="635" y="1887"/>
                      <a:pt x="635" y="1896"/>
                    </a:cubicBezTo>
                    <a:cubicBezTo>
                      <a:pt x="634" y="1908"/>
                      <a:pt x="634" y="1919"/>
                      <a:pt x="633" y="1930"/>
                    </a:cubicBezTo>
                    <a:cubicBezTo>
                      <a:pt x="633" y="1941"/>
                      <a:pt x="632" y="1952"/>
                      <a:pt x="632" y="1963"/>
                    </a:cubicBezTo>
                    <a:cubicBezTo>
                      <a:pt x="631" y="1979"/>
                      <a:pt x="631" y="1994"/>
                      <a:pt x="632" y="2010"/>
                    </a:cubicBezTo>
                    <a:cubicBezTo>
                      <a:pt x="632" y="2022"/>
                      <a:pt x="631" y="2034"/>
                      <a:pt x="631" y="2046"/>
                    </a:cubicBezTo>
                    <a:cubicBezTo>
                      <a:pt x="630" y="2057"/>
                      <a:pt x="631" y="2068"/>
                      <a:pt x="631" y="2078"/>
                    </a:cubicBezTo>
                    <a:cubicBezTo>
                      <a:pt x="631" y="2084"/>
                      <a:pt x="631" y="2090"/>
                      <a:pt x="630" y="2096"/>
                    </a:cubicBezTo>
                    <a:cubicBezTo>
                      <a:pt x="629" y="2112"/>
                      <a:pt x="628" y="2127"/>
                      <a:pt x="628" y="2143"/>
                    </a:cubicBezTo>
                    <a:cubicBezTo>
                      <a:pt x="627" y="2164"/>
                      <a:pt x="628" y="2185"/>
                      <a:pt x="627" y="2206"/>
                    </a:cubicBezTo>
                    <a:cubicBezTo>
                      <a:pt x="627" y="2217"/>
                      <a:pt x="627" y="2229"/>
                      <a:pt x="626" y="2240"/>
                    </a:cubicBezTo>
                    <a:cubicBezTo>
                      <a:pt x="624" y="2254"/>
                      <a:pt x="625" y="2268"/>
                      <a:pt x="626" y="2282"/>
                    </a:cubicBezTo>
                    <a:cubicBezTo>
                      <a:pt x="626" y="2304"/>
                      <a:pt x="627" y="2326"/>
                      <a:pt x="627" y="2348"/>
                    </a:cubicBezTo>
                    <a:cubicBezTo>
                      <a:pt x="628" y="2366"/>
                      <a:pt x="628" y="2384"/>
                      <a:pt x="629" y="2402"/>
                    </a:cubicBezTo>
                    <a:cubicBezTo>
                      <a:pt x="629" y="2409"/>
                      <a:pt x="630" y="2415"/>
                      <a:pt x="631" y="2422"/>
                    </a:cubicBezTo>
                    <a:cubicBezTo>
                      <a:pt x="631" y="2438"/>
                      <a:pt x="632" y="2454"/>
                      <a:pt x="632" y="2470"/>
                    </a:cubicBezTo>
                    <a:cubicBezTo>
                      <a:pt x="632" y="2476"/>
                      <a:pt x="631" y="2482"/>
                      <a:pt x="631" y="2488"/>
                    </a:cubicBezTo>
                    <a:cubicBezTo>
                      <a:pt x="631" y="2499"/>
                      <a:pt x="631" y="2510"/>
                      <a:pt x="632" y="2521"/>
                    </a:cubicBezTo>
                    <a:cubicBezTo>
                      <a:pt x="632" y="2536"/>
                      <a:pt x="633" y="2550"/>
                      <a:pt x="634" y="2564"/>
                    </a:cubicBezTo>
                    <a:cubicBezTo>
                      <a:pt x="635" y="2584"/>
                      <a:pt x="636" y="2604"/>
                      <a:pt x="636" y="2623"/>
                    </a:cubicBezTo>
                    <a:cubicBezTo>
                      <a:pt x="637" y="2644"/>
                      <a:pt x="637" y="2664"/>
                      <a:pt x="637" y="2684"/>
                    </a:cubicBezTo>
                    <a:cubicBezTo>
                      <a:pt x="638" y="2695"/>
                      <a:pt x="639" y="2706"/>
                      <a:pt x="640" y="2717"/>
                    </a:cubicBezTo>
                    <a:cubicBezTo>
                      <a:pt x="641" y="2724"/>
                      <a:pt x="641" y="2731"/>
                      <a:pt x="642" y="2738"/>
                    </a:cubicBezTo>
                    <a:cubicBezTo>
                      <a:pt x="642" y="2746"/>
                      <a:pt x="644" y="2754"/>
                      <a:pt x="644" y="2761"/>
                    </a:cubicBezTo>
                    <a:cubicBezTo>
                      <a:pt x="645" y="2778"/>
                      <a:pt x="649" y="2794"/>
                      <a:pt x="651" y="2810"/>
                    </a:cubicBezTo>
                    <a:cubicBezTo>
                      <a:pt x="654" y="2832"/>
                      <a:pt x="658" y="2853"/>
                      <a:pt x="661" y="2874"/>
                    </a:cubicBezTo>
                    <a:cubicBezTo>
                      <a:pt x="663" y="2886"/>
                      <a:pt x="663" y="2898"/>
                      <a:pt x="664" y="2910"/>
                    </a:cubicBezTo>
                    <a:cubicBezTo>
                      <a:pt x="665" y="2920"/>
                      <a:pt x="666" y="2930"/>
                      <a:pt x="668" y="2940"/>
                    </a:cubicBezTo>
                    <a:cubicBezTo>
                      <a:pt x="668" y="2943"/>
                      <a:pt x="670" y="2946"/>
                      <a:pt x="672" y="2949"/>
                    </a:cubicBezTo>
                    <a:cubicBezTo>
                      <a:pt x="669" y="2954"/>
                      <a:pt x="666" y="2959"/>
                      <a:pt x="659" y="2957"/>
                    </a:cubicBezTo>
                    <a:cubicBezTo>
                      <a:pt x="656" y="2957"/>
                      <a:pt x="653" y="2958"/>
                      <a:pt x="650" y="2959"/>
                    </a:cubicBezTo>
                    <a:cubicBezTo>
                      <a:pt x="643" y="2961"/>
                      <a:pt x="637" y="2963"/>
                      <a:pt x="630" y="2965"/>
                    </a:cubicBezTo>
                    <a:cubicBezTo>
                      <a:pt x="619" y="2967"/>
                      <a:pt x="608" y="2968"/>
                      <a:pt x="597" y="2970"/>
                    </a:cubicBezTo>
                    <a:cubicBezTo>
                      <a:pt x="584" y="2972"/>
                      <a:pt x="571" y="2973"/>
                      <a:pt x="557" y="2975"/>
                    </a:cubicBezTo>
                    <a:cubicBezTo>
                      <a:pt x="552" y="2975"/>
                      <a:pt x="552" y="2976"/>
                      <a:pt x="553" y="2981"/>
                    </a:cubicBezTo>
                    <a:cubicBezTo>
                      <a:pt x="553" y="2983"/>
                      <a:pt x="553" y="2985"/>
                      <a:pt x="552" y="2988"/>
                    </a:cubicBezTo>
                    <a:cubicBezTo>
                      <a:pt x="552" y="3005"/>
                      <a:pt x="551" y="3022"/>
                      <a:pt x="550" y="3040"/>
                    </a:cubicBezTo>
                    <a:cubicBezTo>
                      <a:pt x="549" y="3051"/>
                      <a:pt x="547" y="3062"/>
                      <a:pt x="547" y="3072"/>
                    </a:cubicBezTo>
                    <a:cubicBezTo>
                      <a:pt x="547" y="3089"/>
                      <a:pt x="543" y="3105"/>
                      <a:pt x="546" y="3121"/>
                    </a:cubicBezTo>
                    <a:cubicBezTo>
                      <a:pt x="544" y="3127"/>
                      <a:pt x="546" y="3135"/>
                      <a:pt x="541" y="3142"/>
                    </a:cubicBezTo>
                    <a:cubicBezTo>
                      <a:pt x="538" y="3145"/>
                      <a:pt x="537" y="3149"/>
                      <a:pt x="536" y="3153"/>
                    </a:cubicBezTo>
                    <a:cubicBezTo>
                      <a:pt x="532" y="3163"/>
                      <a:pt x="524" y="3170"/>
                      <a:pt x="516" y="3176"/>
                    </a:cubicBezTo>
                    <a:cubicBezTo>
                      <a:pt x="511" y="3180"/>
                      <a:pt x="505" y="3183"/>
                      <a:pt x="499" y="3186"/>
                    </a:cubicBezTo>
                    <a:cubicBezTo>
                      <a:pt x="495" y="3188"/>
                      <a:pt x="490" y="3189"/>
                      <a:pt x="485" y="3190"/>
                    </a:cubicBezTo>
                    <a:cubicBezTo>
                      <a:pt x="477" y="3191"/>
                      <a:pt x="469" y="3193"/>
                      <a:pt x="461" y="3193"/>
                    </a:cubicBezTo>
                    <a:cubicBezTo>
                      <a:pt x="453" y="3194"/>
                      <a:pt x="444" y="3193"/>
                      <a:pt x="435" y="3193"/>
                    </a:cubicBezTo>
                    <a:cubicBezTo>
                      <a:pt x="426" y="3193"/>
                      <a:pt x="418" y="3191"/>
                      <a:pt x="409" y="3187"/>
                    </a:cubicBezTo>
                    <a:cubicBezTo>
                      <a:pt x="405" y="3185"/>
                      <a:pt x="400" y="3186"/>
                      <a:pt x="395" y="3184"/>
                    </a:cubicBezTo>
                    <a:cubicBezTo>
                      <a:pt x="382" y="3179"/>
                      <a:pt x="370" y="3174"/>
                      <a:pt x="358" y="3167"/>
                    </a:cubicBezTo>
                    <a:cubicBezTo>
                      <a:pt x="345" y="3159"/>
                      <a:pt x="335" y="3148"/>
                      <a:pt x="327" y="3134"/>
                    </a:cubicBezTo>
                    <a:cubicBezTo>
                      <a:pt x="322" y="3125"/>
                      <a:pt x="320" y="3115"/>
                      <a:pt x="320" y="3104"/>
                    </a:cubicBezTo>
                    <a:cubicBezTo>
                      <a:pt x="319" y="3095"/>
                      <a:pt x="319" y="3085"/>
                      <a:pt x="319" y="3076"/>
                    </a:cubicBezTo>
                    <a:cubicBezTo>
                      <a:pt x="320" y="3067"/>
                      <a:pt x="321" y="3059"/>
                      <a:pt x="323" y="3051"/>
                    </a:cubicBezTo>
                    <a:cubicBezTo>
                      <a:pt x="326" y="3040"/>
                      <a:pt x="330" y="3030"/>
                      <a:pt x="333" y="3020"/>
                    </a:cubicBezTo>
                    <a:cubicBezTo>
                      <a:pt x="334" y="3018"/>
                      <a:pt x="333" y="3016"/>
                      <a:pt x="333" y="3014"/>
                    </a:cubicBezTo>
                    <a:cubicBezTo>
                      <a:pt x="333" y="3004"/>
                      <a:pt x="335" y="2995"/>
                      <a:pt x="339" y="2986"/>
                    </a:cubicBezTo>
                    <a:cubicBezTo>
                      <a:pt x="341" y="2982"/>
                      <a:pt x="342" y="2978"/>
                      <a:pt x="342" y="2974"/>
                    </a:cubicBezTo>
                    <a:cubicBezTo>
                      <a:pt x="343" y="2966"/>
                      <a:pt x="342" y="2965"/>
                      <a:pt x="335" y="2963"/>
                    </a:cubicBezTo>
                    <a:cubicBezTo>
                      <a:pt x="323" y="2960"/>
                      <a:pt x="311" y="2957"/>
                      <a:pt x="298" y="2956"/>
                    </a:cubicBezTo>
                    <a:cubicBezTo>
                      <a:pt x="291" y="2956"/>
                      <a:pt x="284" y="2955"/>
                      <a:pt x="277" y="2954"/>
                    </a:cubicBezTo>
                    <a:cubicBezTo>
                      <a:pt x="277" y="2954"/>
                      <a:pt x="276" y="2954"/>
                      <a:pt x="276" y="2954"/>
                    </a:cubicBezTo>
                    <a:cubicBezTo>
                      <a:pt x="272" y="2951"/>
                      <a:pt x="267" y="2951"/>
                      <a:pt x="262" y="2952"/>
                    </a:cubicBezTo>
                    <a:cubicBezTo>
                      <a:pt x="262" y="2950"/>
                      <a:pt x="262" y="2948"/>
                      <a:pt x="262" y="2946"/>
                    </a:cubicBezTo>
                    <a:cubicBezTo>
                      <a:pt x="264" y="2936"/>
                      <a:pt x="266" y="2926"/>
                      <a:pt x="268" y="2916"/>
                    </a:cubicBezTo>
                    <a:cubicBezTo>
                      <a:pt x="269" y="2905"/>
                      <a:pt x="271" y="2895"/>
                      <a:pt x="271" y="2885"/>
                    </a:cubicBezTo>
                    <a:cubicBezTo>
                      <a:pt x="272" y="2864"/>
                      <a:pt x="271" y="2843"/>
                      <a:pt x="272" y="2823"/>
                    </a:cubicBezTo>
                    <a:cubicBezTo>
                      <a:pt x="272" y="2811"/>
                      <a:pt x="273" y="2799"/>
                      <a:pt x="274" y="2787"/>
                    </a:cubicBezTo>
                    <a:cubicBezTo>
                      <a:pt x="274" y="2776"/>
                      <a:pt x="274" y="2766"/>
                      <a:pt x="274" y="2755"/>
                    </a:cubicBezTo>
                    <a:cubicBezTo>
                      <a:pt x="274" y="2746"/>
                      <a:pt x="273" y="2736"/>
                      <a:pt x="274" y="2727"/>
                    </a:cubicBezTo>
                    <a:cubicBezTo>
                      <a:pt x="275" y="2713"/>
                      <a:pt x="276" y="2699"/>
                      <a:pt x="276" y="2685"/>
                    </a:cubicBezTo>
                    <a:cubicBezTo>
                      <a:pt x="277" y="2667"/>
                      <a:pt x="277" y="2649"/>
                      <a:pt x="278" y="2630"/>
                    </a:cubicBezTo>
                    <a:cubicBezTo>
                      <a:pt x="278" y="2621"/>
                      <a:pt x="278" y="2611"/>
                      <a:pt x="278" y="2601"/>
                    </a:cubicBezTo>
                    <a:cubicBezTo>
                      <a:pt x="278" y="2588"/>
                      <a:pt x="279" y="2576"/>
                      <a:pt x="280" y="2563"/>
                    </a:cubicBezTo>
                    <a:cubicBezTo>
                      <a:pt x="280" y="2550"/>
                      <a:pt x="280" y="2537"/>
                      <a:pt x="281" y="2524"/>
                    </a:cubicBezTo>
                    <a:cubicBezTo>
                      <a:pt x="281" y="2510"/>
                      <a:pt x="282" y="2497"/>
                      <a:pt x="282" y="2483"/>
                    </a:cubicBezTo>
                    <a:cubicBezTo>
                      <a:pt x="282" y="2473"/>
                      <a:pt x="282" y="2464"/>
                      <a:pt x="283" y="2454"/>
                    </a:cubicBezTo>
                    <a:cubicBezTo>
                      <a:pt x="283" y="2449"/>
                      <a:pt x="283" y="2444"/>
                      <a:pt x="283" y="2439"/>
                    </a:cubicBezTo>
                    <a:cubicBezTo>
                      <a:pt x="284" y="2425"/>
                      <a:pt x="283" y="2410"/>
                      <a:pt x="284" y="2395"/>
                    </a:cubicBezTo>
                    <a:cubicBezTo>
                      <a:pt x="287" y="2367"/>
                      <a:pt x="285" y="2339"/>
                      <a:pt x="285" y="2310"/>
                    </a:cubicBezTo>
                    <a:cubicBezTo>
                      <a:pt x="285" y="2285"/>
                      <a:pt x="285" y="2259"/>
                      <a:pt x="285" y="2233"/>
                    </a:cubicBezTo>
                    <a:cubicBezTo>
                      <a:pt x="286" y="2221"/>
                      <a:pt x="285" y="2209"/>
                      <a:pt x="285" y="2197"/>
                    </a:cubicBezTo>
                    <a:cubicBezTo>
                      <a:pt x="285" y="2192"/>
                      <a:pt x="286" y="2187"/>
                      <a:pt x="287" y="2182"/>
                    </a:cubicBezTo>
                    <a:cubicBezTo>
                      <a:pt x="288" y="2167"/>
                      <a:pt x="289" y="2153"/>
                      <a:pt x="290" y="2138"/>
                    </a:cubicBezTo>
                    <a:cubicBezTo>
                      <a:pt x="291" y="2128"/>
                      <a:pt x="292" y="2118"/>
                      <a:pt x="293" y="2109"/>
                    </a:cubicBezTo>
                    <a:cubicBezTo>
                      <a:pt x="293" y="2107"/>
                      <a:pt x="293" y="2106"/>
                      <a:pt x="293" y="2104"/>
                    </a:cubicBezTo>
                    <a:cubicBezTo>
                      <a:pt x="291" y="2094"/>
                      <a:pt x="294" y="2083"/>
                      <a:pt x="294" y="2073"/>
                    </a:cubicBezTo>
                    <a:cubicBezTo>
                      <a:pt x="295" y="2068"/>
                      <a:pt x="294" y="2062"/>
                      <a:pt x="294" y="2057"/>
                    </a:cubicBezTo>
                    <a:cubicBezTo>
                      <a:pt x="295" y="2047"/>
                      <a:pt x="296" y="2036"/>
                      <a:pt x="297" y="2026"/>
                    </a:cubicBezTo>
                    <a:cubicBezTo>
                      <a:pt x="297" y="2012"/>
                      <a:pt x="297" y="1998"/>
                      <a:pt x="298" y="1984"/>
                    </a:cubicBezTo>
                    <a:cubicBezTo>
                      <a:pt x="298" y="1975"/>
                      <a:pt x="298" y="1965"/>
                      <a:pt x="300" y="1955"/>
                    </a:cubicBezTo>
                    <a:cubicBezTo>
                      <a:pt x="300" y="1955"/>
                      <a:pt x="300" y="1954"/>
                      <a:pt x="300" y="1953"/>
                    </a:cubicBezTo>
                    <a:cubicBezTo>
                      <a:pt x="302" y="1935"/>
                      <a:pt x="303" y="1916"/>
                      <a:pt x="304" y="1898"/>
                    </a:cubicBezTo>
                    <a:cubicBezTo>
                      <a:pt x="306" y="1878"/>
                      <a:pt x="308" y="1858"/>
                      <a:pt x="310" y="1839"/>
                    </a:cubicBezTo>
                    <a:cubicBezTo>
                      <a:pt x="310" y="1836"/>
                      <a:pt x="309" y="1833"/>
                      <a:pt x="309" y="1830"/>
                    </a:cubicBezTo>
                    <a:cubicBezTo>
                      <a:pt x="309" y="1821"/>
                      <a:pt x="310" y="1812"/>
                      <a:pt x="310" y="1803"/>
                    </a:cubicBezTo>
                    <a:cubicBezTo>
                      <a:pt x="311" y="1795"/>
                      <a:pt x="311" y="1786"/>
                      <a:pt x="311" y="1777"/>
                    </a:cubicBezTo>
                    <a:cubicBezTo>
                      <a:pt x="311" y="1769"/>
                      <a:pt x="311" y="1760"/>
                      <a:pt x="311" y="1752"/>
                    </a:cubicBezTo>
                    <a:cubicBezTo>
                      <a:pt x="312" y="1716"/>
                      <a:pt x="312" y="1681"/>
                      <a:pt x="313" y="1645"/>
                    </a:cubicBezTo>
                    <a:cubicBezTo>
                      <a:pt x="313" y="1629"/>
                      <a:pt x="313" y="1614"/>
                      <a:pt x="313" y="1599"/>
                    </a:cubicBezTo>
                    <a:cubicBezTo>
                      <a:pt x="313" y="1592"/>
                      <a:pt x="313" y="1585"/>
                      <a:pt x="313" y="1577"/>
                    </a:cubicBezTo>
                    <a:cubicBezTo>
                      <a:pt x="305" y="1575"/>
                      <a:pt x="297" y="1573"/>
                      <a:pt x="289" y="1571"/>
                    </a:cubicBezTo>
                    <a:cubicBezTo>
                      <a:pt x="286" y="1570"/>
                      <a:pt x="284" y="1569"/>
                      <a:pt x="283" y="1566"/>
                    </a:cubicBezTo>
                    <a:cubicBezTo>
                      <a:pt x="282" y="1565"/>
                      <a:pt x="282" y="1563"/>
                      <a:pt x="282" y="1563"/>
                    </a:cubicBezTo>
                    <a:cubicBezTo>
                      <a:pt x="287" y="1560"/>
                      <a:pt x="285" y="1555"/>
                      <a:pt x="286" y="1551"/>
                    </a:cubicBezTo>
                    <a:cubicBezTo>
                      <a:pt x="289" y="1535"/>
                      <a:pt x="291" y="1518"/>
                      <a:pt x="292" y="1501"/>
                    </a:cubicBezTo>
                    <a:cubicBezTo>
                      <a:pt x="292" y="1496"/>
                      <a:pt x="294" y="1492"/>
                      <a:pt x="295" y="1487"/>
                    </a:cubicBezTo>
                    <a:cubicBezTo>
                      <a:pt x="296" y="1483"/>
                      <a:pt x="296" y="1479"/>
                      <a:pt x="298" y="1475"/>
                    </a:cubicBezTo>
                    <a:cubicBezTo>
                      <a:pt x="301" y="1470"/>
                      <a:pt x="302" y="1465"/>
                      <a:pt x="300" y="1459"/>
                    </a:cubicBezTo>
                    <a:cubicBezTo>
                      <a:pt x="299" y="1458"/>
                      <a:pt x="300" y="1456"/>
                      <a:pt x="300" y="1455"/>
                    </a:cubicBezTo>
                    <a:cubicBezTo>
                      <a:pt x="301" y="1451"/>
                      <a:pt x="301" y="1447"/>
                      <a:pt x="303" y="1444"/>
                    </a:cubicBezTo>
                    <a:cubicBezTo>
                      <a:pt x="307" y="1437"/>
                      <a:pt x="303" y="1430"/>
                      <a:pt x="305" y="1423"/>
                    </a:cubicBezTo>
                    <a:cubicBezTo>
                      <a:pt x="306" y="1419"/>
                      <a:pt x="307" y="1416"/>
                      <a:pt x="307" y="1413"/>
                    </a:cubicBezTo>
                    <a:cubicBezTo>
                      <a:pt x="308" y="1407"/>
                      <a:pt x="310" y="1401"/>
                      <a:pt x="310" y="1395"/>
                    </a:cubicBezTo>
                    <a:cubicBezTo>
                      <a:pt x="310" y="1388"/>
                      <a:pt x="313" y="1382"/>
                      <a:pt x="309" y="1376"/>
                    </a:cubicBezTo>
                    <a:cubicBezTo>
                      <a:pt x="309" y="1375"/>
                      <a:pt x="309" y="1375"/>
                      <a:pt x="310" y="1374"/>
                    </a:cubicBezTo>
                    <a:cubicBezTo>
                      <a:pt x="311" y="1370"/>
                      <a:pt x="313" y="1365"/>
                      <a:pt x="313" y="1361"/>
                    </a:cubicBezTo>
                    <a:cubicBezTo>
                      <a:pt x="312" y="1357"/>
                      <a:pt x="312" y="1353"/>
                      <a:pt x="314" y="1349"/>
                    </a:cubicBezTo>
                    <a:cubicBezTo>
                      <a:pt x="315" y="1348"/>
                      <a:pt x="315" y="1346"/>
                      <a:pt x="315" y="1344"/>
                    </a:cubicBezTo>
                    <a:cubicBezTo>
                      <a:pt x="314" y="1335"/>
                      <a:pt x="316" y="1326"/>
                      <a:pt x="319" y="1318"/>
                    </a:cubicBezTo>
                    <a:cubicBezTo>
                      <a:pt x="321" y="1314"/>
                      <a:pt x="319" y="1310"/>
                      <a:pt x="319" y="1306"/>
                    </a:cubicBezTo>
                    <a:cubicBezTo>
                      <a:pt x="319" y="1305"/>
                      <a:pt x="318" y="1303"/>
                      <a:pt x="318" y="1302"/>
                    </a:cubicBezTo>
                    <a:cubicBezTo>
                      <a:pt x="322" y="1289"/>
                      <a:pt x="324" y="1275"/>
                      <a:pt x="325" y="1261"/>
                    </a:cubicBezTo>
                    <a:cubicBezTo>
                      <a:pt x="327" y="1251"/>
                      <a:pt x="328" y="1241"/>
                      <a:pt x="327" y="1231"/>
                    </a:cubicBezTo>
                    <a:cubicBezTo>
                      <a:pt x="326" y="1230"/>
                      <a:pt x="327" y="1228"/>
                      <a:pt x="328" y="1227"/>
                    </a:cubicBezTo>
                    <a:cubicBezTo>
                      <a:pt x="328" y="1226"/>
                      <a:pt x="328" y="1225"/>
                      <a:pt x="328" y="1223"/>
                    </a:cubicBezTo>
                    <a:cubicBezTo>
                      <a:pt x="328" y="1219"/>
                      <a:pt x="328" y="1215"/>
                      <a:pt x="327" y="1210"/>
                    </a:cubicBezTo>
                    <a:cubicBezTo>
                      <a:pt x="320" y="1208"/>
                      <a:pt x="312" y="1206"/>
                      <a:pt x="303" y="1205"/>
                    </a:cubicBezTo>
                    <a:cubicBezTo>
                      <a:pt x="299" y="1205"/>
                      <a:pt x="294" y="1203"/>
                      <a:pt x="290" y="1202"/>
                    </a:cubicBezTo>
                    <a:cubicBezTo>
                      <a:pt x="288" y="1202"/>
                      <a:pt x="286" y="1202"/>
                      <a:pt x="284" y="1201"/>
                    </a:cubicBezTo>
                    <a:cubicBezTo>
                      <a:pt x="282" y="1201"/>
                      <a:pt x="279" y="1201"/>
                      <a:pt x="278" y="1201"/>
                    </a:cubicBezTo>
                    <a:cubicBezTo>
                      <a:pt x="274" y="1196"/>
                      <a:pt x="267" y="1197"/>
                      <a:pt x="262" y="1196"/>
                    </a:cubicBezTo>
                    <a:cubicBezTo>
                      <a:pt x="256" y="1194"/>
                      <a:pt x="251" y="1193"/>
                      <a:pt x="245" y="1191"/>
                    </a:cubicBezTo>
                    <a:cubicBezTo>
                      <a:pt x="240" y="1189"/>
                      <a:pt x="235" y="1187"/>
                      <a:pt x="230" y="1186"/>
                    </a:cubicBezTo>
                    <a:cubicBezTo>
                      <a:pt x="226" y="1185"/>
                      <a:pt x="221" y="1184"/>
                      <a:pt x="217" y="1183"/>
                    </a:cubicBezTo>
                    <a:cubicBezTo>
                      <a:pt x="209" y="1181"/>
                      <a:pt x="201" y="1179"/>
                      <a:pt x="194" y="1176"/>
                    </a:cubicBezTo>
                    <a:cubicBezTo>
                      <a:pt x="185" y="1171"/>
                      <a:pt x="176" y="1169"/>
                      <a:pt x="167" y="1165"/>
                    </a:cubicBezTo>
                    <a:cubicBezTo>
                      <a:pt x="160" y="1163"/>
                      <a:pt x="153" y="1159"/>
                      <a:pt x="146" y="1156"/>
                    </a:cubicBezTo>
                    <a:cubicBezTo>
                      <a:pt x="138" y="1152"/>
                      <a:pt x="130" y="1150"/>
                      <a:pt x="122" y="1146"/>
                    </a:cubicBezTo>
                    <a:cubicBezTo>
                      <a:pt x="115" y="1144"/>
                      <a:pt x="109" y="1140"/>
                      <a:pt x="102" y="1138"/>
                    </a:cubicBezTo>
                    <a:cubicBezTo>
                      <a:pt x="94" y="1135"/>
                      <a:pt x="85" y="1132"/>
                      <a:pt x="76" y="1128"/>
                    </a:cubicBezTo>
                    <a:cubicBezTo>
                      <a:pt x="73" y="1127"/>
                      <a:pt x="69" y="1126"/>
                      <a:pt x="66" y="1123"/>
                    </a:cubicBezTo>
                    <a:cubicBezTo>
                      <a:pt x="61" y="1119"/>
                      <a:pt x="55" y="1115"/>
                      <a:pt x="48" y="1112"/>
                    </a:cubicBezTo>
                    <a:cubicBezTo>
                      <a:pt x="45" y="1111"/>
                      <a:pt x="42" y="1110"/>
                      <a:pt x="41" y="1106"/>
                    </a:cubicBezTo>
                    <a:cubicBezTo>
                      <a:pt x="41" y="1105"/>
                      <a:pt x="40" y="1103"/>
                      <a:pt x="39" y="1103"/>
                    </a:cubicBezTo>
                    <a:cubicBezTo>
                      <a:pt x="33" y="1099"/>
                      <a:pt x="28" y="1094"/>
                      <a:pt x="24" y="1089"/>
                    </a:cubicBezTo>
                    <a:cubicBezTo>
                      <a:pt x="19" y="1084"/>
                      <a:pt x="14" y="1078"/>
                      <a:pt x="11" y="1072"/>
                    </a:cubicBezTo>
                    <a:cubicBezTo>
                      <a:pt x="8" y="1065"/>
                      <a:pt x="3" y="1058"/>
                      <a:pt x="2" y="1048"/>
                    </a:cubicBezTo>
                    <a:cubicBezTo>
                      <a:pt x="0" y="1037"/>
                      <a:pt x="0" y="1026"/>
                      <a:pt x="2" y="1015"/>
                    </a:cubicBezTo>
                    <a:cubicBezTo>
                      <a:pt x="3" y="1007"/>
                      <a:pt x="3" y="999"/>
                      <a:pt x="4" y="991"/>
                    </a:cubicBezTo>
                    <a:cubicBezTo>
                      <a:pt x="4" y="989"/>
                      <a:pt x="5" y="986"/>
                      <a:pt x="6" y="984"/>
                    </a:cubicBezTo>
                    <a:cubicBezTo>
                      <a:pt x="10" y="976"/>
                      <a:pt x="14" y="968"/>
                      <a:pt x="18" y="959"/>
                    </a:cubicBezTo>
                    <a:cubicBezTo>
                      <a:pt x="17" y="949"/>
                      <a:pt x="26" y="945"/>
                      <a:pt x="29" y="938"/>
                    </a:cubicBezTo>
                    <a:cubicBezTo>
                      <a:pt x="33" y="930"/>
                      <a:pt x="39" y="924"/>
                      <a:pt x="44" y="918"/>
                    </a:cubicBezTo>
                    <a:cubicBezTo>
                      <a:pt x="47" y="913"/>
                      <a:pt x="49" y="908"/>
                      <a:pt x="52" y="903"/>
                    </a:cubicBezTo>
                    <a:cubicBezTo>
                      <a:pt x="55" y="899"/>
                      <a:pt x="57" y="893"/>
                      <a:pt x="61" y="889"/>
                    </a:cubicBezTo>
                    <a:cubicBezTo>
                      <a:pt x="67" y="882"/>
                      <a:pt x="72" y="874"/>
                      <a:pt x="78" y="865"/>
                    </a:cubicBezTo>
                    <a:cubicBezTo>
                      <a:pt x="84" y="856"/>
                      <a:pt x="92" y="848"/>
                      <a:pt x="98" y="840"/>
                    </a:cubicBezTo>
                    <a:cubicBezTo>
                      <a:pt x="106" y="831"/>
                      <a:pt x="114" y="822"/>
                      <a:pt x="120" y="812"/>
                    </a:cubicBezTo>
                    <a:cubicBezTo>
                      <a:pt x="122" y="809"/>
                      <a:pt x="126" y="806"/>
                      <a:pt x="129" y="803"/>
                    </a:cubicBezTo>
                    <a:cubicBezTo>
                      <a:pt x="137" y="799"/>
                      <a:pt x="141" y="791"/>
                      <a:pt x="148" y="785"/>
                    </a:cubicBezTo>
                    <a:cubicBezTo>
                      <a:pt x="157" y="776"/>
                      <a:pt x="165" y="766"/>
                      <a:pt x="175" y="757"/>
                    </a:cubicBezTo>
                    <a:cubicBezTo>
                      <a:pt x="183" y="749"/>
                      <a:pt x="187" y="739"/>
                      <a:pt x="196" y="732"/>
                    </a:cubicBezTo>
                    <a:cubicBezTo>
                      <a:pt x="202" y="727"/>
                      <a:pt x="206" y="720"/>
                      <a:pt x="212" y="714"/>
                    </a:cubicBezTo>
                    <a:cubicBezTo>
                      <a:pt x="215" y="711"/>
                      <a:pt x="219" y="709"/>
                      <a:pt x="222" y="706"/>
                    </a:cubicBezTo>
                    <a:cubicBezTo>
                      <a:pt x="228" y="699"/>
                      <a:pt x="234" y="692"/>
                      <a:pt x="241" y="685"/>
                    </a:cubicBezTo>
                    <a:cubicBezTo>
                      <a:pt x="245" y="681"/>
                      <a:pt x="249" y="677"/>
                      <a:pt x="254" y="673"/>
                    </a:cubicBezTo>
                    <a:cubicBezTo>
                      <a:pt x="260" y="669"/>
                      <a:pt x="266" y="664"/>
                      <a:pt x="271" y="660"/>
                    </a:cubicBezTo>
                    <a:cubicBezTo>
                      <a:pt x="281" y="653"/>
                      <a:pt x="290" y="646"/>
                      <a:pt x="300" y="639"/>
                    </a:cubicBezTo>
                    <a:cubicBezTo>
                      <a:pt x="306" y="634"/>
                      <a:pt x="314" y="631"/>
                      <a:pt x="321" y="626"/>
                    </a:cubicBezTo>
                    <a:cubicBezTo>
                      <a:pt x="327" y="622"/>
                      <a:pt x="332" y="618"/>
                      <a:pt x="339" y="616"/>
                    </a:cubicBezTo>
                    <a:cubicBezTo>
                      <a:pt x="355" y="611"/>
                      <a:pt x="371" y="603"/>
                      <a:pt x="388" y="601"/>
                    </a:cubicBezTo>
                    <a:cubicBezTo>
                      <a:pt x="401" y="599"/>
                      <a:pt x="413" y="595"/>
                      <a:pt x="425" y="593"/>
                    </a:cubicBezTo>
                    <a:cubicBezTo>
                      <a:pt x="433" y="592"/>
                      <a:pt x="441" y="589"/>
                      <a:pt x="448" y="586"/>
                    </a:cubicBezTo>
                    <a:cubicBezTo>
                      <a:pt x="451" y="585"/>
                      <a:pt x="455" y="585"/>
                      <a:pt x="459" y="585"/>
                    </a:cubicBezTo>
                    <a:cubicBezTo>
                      <a:pt x="462" y="586"/>
                      <a:pt x="467" y="586"/>
                      <a:pt x="465" y="592"/>
                    </a:cubicBezTo>
                    <a:cubicBezTo>
                      <a:pt x="465" y="593"/>
                      <a:pt x="467" y="595"/>
                      <a:pt x="468" y="597"/>
                    </a:cubicBezTo>
                    <a:cubicBezTo>
                      <a:pt x="475" y="593"/>
                      <a:pt x="482" y="590"/>
                      <a:pt x="489" y="586"/>
                    </a:cubicBezTo>
                    <a:cubicBezTo>
                      <a:pt x="493" y="584"/>
                      <a:pt x="497" y="583"/>
                      <a:pt x="501" y="581"/>
                    </a:cubicBezTo>
                    <a:cubicBezTo>
                      <a:pt x="506" y="577"/>
                      <a:pt x="510" y="573"/>
                      <a:pt x="515" y="569"/>
                    </a:cubicBezTo>
                    <a:cubicBezTo>
                      <a:pt x="516" y="568"/>
                      <a:pt x="516" y="567"/>
                      <a:pt x="517" y="566"/>
                    </a:cubicBezTo>
                    <a:cubicBezTo>
                      <a:pt x="521" y="552"/>
                      <a:pt x="525" y="539"/>
                      <a:pt x="526" y="525"/>
                    </a:cubicBezTo>
                    <a:cubicBezTo>
                      <a:pt x="526" y="518"/>
                      <a:pt x="526" y="512"/>
                      <a:pt x="527" y="506"/>
                    </a:cubicBezTo>
                    <a:cubicBezTo>
                      <a:pt x="527" y="497"/>
                      <a:pt x="524" y="492"/>
                      <a:pt x="516" y="488"/>
                    </a:cubicBezTo>
                    <a:cubicBezTo>
                      <a:pt x="507" y="484"/>
                      <a:pt x="499" y="479"/>
                      <a:pt x="491" y="473"/>
                    </a:cubicBezTo>
                    <a:cubicBezTo>
                      <a:pt x="481" y="466"/>
                      <a:pt x="472" y="458"/>
                      <a:pt x="463" y="450"/>
                    </a:cubicBezTo>
                    <a:cubicBezTo>
                      <a:pt x="460" y="448"/>
                      <a:pt x="459" y="445"/>
                      <a:pt x="457" y="443"/>
                    </a:cubicBezTo>
                    <a:cubicBezTo>
                      <a:pt x="452" y="437"/>
                      <a:pt x="447" y="432"/>
                      <a:pt x="443" y="426"/>
                    </a:cubicBezTo>
                    <a:cubicBezTo>
                      <a:pt x="440" y="423"/>
                      <a:pt x="437" y="422"/>
                      <a:pt x="433" y="423"/>
                    </a:cubicBezTo>
                    <a:cubicBezTo>
                      <a:pt x="415" y="427"/>
                      <a:pt x="398" y="421"/>
                      <a:pt x="382" y="412"/>
                    </a:cubicBezTo>
                    <a:cubicBezTo>
                      <a:pt x="381" y="412"/>
                      <a:pt x="380" y="411"/>
                      <a:pt x="380" y="411"/>
                    </a:cubicBezTo>
                    <a:cubicBezTo>
                      <a:pt x="378" y="409"/>
                      <a:pt x="377" y="408"/>
                      <a:pt x="375" y="406"/>
                    </a:cubicBezTo>
                    <a:cubicBezTo>
                      <a:pt x="384" y="398"/>
                      <a:pt x="392" y="389"/>
                      <a:pt x="394" y="376"/>
                    </a:cubicBezTo>
                    <a:cubicBezTo>
                      <a:pt x="392" y="376"/>
                      <a:pt x="390" y="376"/>
                      <a:pt x="388" y="376"/>
                    </a:cubicBezTo>
                    <a:cubicBezTo>
                      <a:pt x="378" y="376"/>
                      <a:pt x="368" y="377"/>
                      <a:pt x="358" y="378"/>
                    </a:cubicBezTo>
                    <a:cubicBezTo>
                      <a:pt x="354" y="378"/>
                      <a:pt x="353" y="374"/>
                      <a:pt x="350" y="371"/>
                    </a:cubicBezTo>
                    <a:cubicBezTo>
                      <a:pt x="359" y="365"/>
                      <a:pt x="361" y="356"/>
                      <a:pt x="362" y="346"/>
                    </a:cubicBezTo>
                    <a:cubicBezTo>
                      <a:pt x="362" y="343"/>
                      <a:pt x="362" y="340"/>
                      <a:pt x="361" y="337"/>
                    </a:cubicBezTo>
                    <a:cubicBezTo>
                      <a:pt x="359" y="325"/>
                      <a:pt x="358" y="312"/>
                      <a:pt x="354" y="301"/>
                    </a:cubicBezTo>
                    <a:cubicBezTo>
                      <a:pt x="352" y="293"/>
                      <a:pt x="351" y="285"/>
                      <a:pt x="350" y="277"/>
                    </a:cubicBezTo>
                    <a:cubicBezTo>
                      <a:pt x="350" y="273"/>
                      <a:pt x="349" y="269"/>
                      <a:pt x="349" y="265"/>
                    </a:cubicBezTo>
                    <a:cubicBezTo>
                      <a:pt x="348" y="257"/>
                      <a:pt x="348" y="249"/>
                      <a:pt x="350" y="240"/>
                    </a:cubicBezTo>
                    <a:cubicBezTo>
                      <a:pt x="351" y="238"/>
                      <a:pt x="350" y="236"/>
                      <a:pt x="351" y="234"/>
                    </a:cubicBezTo>
                    <a:cubicBezTo>
                      <a:pt x="351" y="232"/>
                      <a:pt x="351" y="229"/>
                      <a:pt x="351" y="227"/>
                    </a:cubicBezTo>
                    <a:cubicBezTo>
                      <a:pt x="353" y="220"/>
                      <a:pt x="356" y="212"/>
                      <a:pt x="357" y="205"/>
                    </a:cubicBezTo>
                    <a:cubicBezTo>
                      <a:pt x="357" y="201"/>
                      <a:pt x="358" y="197"/>
                      <a:pt x="360" y="193"/>
                    </a:cubicBezTo>
                    <a:cubicBezTo>
                      <a:pt x="363" y="184"/>
                      <a:pt x="366" y="175"/>
                      <a:pt x="373" y="168"/>
                    </a:cubicBezTo>
                    <a:cubicBezTo>
                      <a:pt x="374" y="168"/>
                      <a:pt x="374" y="166"/>
                      <a:pt x="374" y="165"/>
                    </a:cubicBezTo>
                    <a:cubicBezTo>
                      <a:pt x="375" y="163"/>
                      <a:pt x="375" y="161"/>
                      <a:pt x="376" y="160"/>
                    </a:cubicBezTo>
                    <a:cubicBezTo>
                      <a:pt x="382" y="153"/>
                      <a:pt x="385" y="144"/>
                      <a:pt x="389" y="136"/>
                    </a:cubicBezTo>
                    <a:cubicBezTo>
                      <a:pt x="389" y="136"/>
                      <a:pt x="390" y="135"/>
                      <a:pt x="390" y="134"/>
                    </a:cubicBezTo>
                    <a:cubicBezTo>
                      <a:pt x="393" y="131"/>
                      <a:pt x="396" y="128"/>
                      <a:pt x="398" y="125"/>
                    </a:cubicBezTo>
                    <a:cubicBezTo>
                      <a:pt x="401" y="117"/>
                      <a:pt x="407" y="112"/>
                      <a:pt x="412" y="106"/>
                    </a:cubicBezTo>
                    <a:cubicBezTo>
                      <a:pt x="420" y="97"/>
                      <a:pt x="429" y="88"/>
                      <a:pt x="438" y="80"/>
                    </a:cubicBezTo>
                    <a:cubicBezTo>
                      <a:pt x="444" y="73"/>
                      <a:pt x="452" y="68"/>
                      <a:pt x="458" y="61"/>
                    </a:cubicBezTo>
                    <a:cubicBezTo>
                      <a:pt x="464" y="56"/>
                      <a:pt x="471" y="53"/>
                      <a:pt x="477" y="49"/>
                    </a:cubicBezTo>
                    <a:cubicBezTo>
                      <a:pt x="482" y="47"/>
                      <a:pt x="487" y="44"/>
                      <a:pt x="490" y="39"/>
                    </a:cubicBezTo>
                    <a:cubicBezTo>
                      <a:pt x="498" y="29"/>
                      <a:pt x="509" y="28"/>
                      <a:pt x="520" y="30"/>
                    </a:cubicBezTo>
                    <a:cubicBezTo>
                      <a:pt x="523" y="31"/>
                      <a:pt x="527" y="32"/>
                      <a:pt x="530" y="32"/>
                    </a:cubicBezTo>
                    <a:cubicBezTo>
                      <a:pt x="538" y="32"/>
                      <a:pt x="545" y="30"/>
                      <a:pt x="549" y="23"/>
                    </a:cubicBezTo>
                    <a:cubicBezTo>
                      <a:pt x="555" y="12"/>
                      <a:pt x="565" y="9"/>
                      <a:pt x="576" y="6"/>
                    </a:cubicBezTo>
                    <a:cubicBezTo>
                      <a:pt x="597" y="0"/>
                      <a:pt x="618" y="1"/>
                      <a:pt x="639" y="2"/>
                    </a:cubicBezTo>
                    <a:cubicBezTo>
                      <a:pt x="650" y="3"/>
                      <a:pt x="661" y="5"/>
                      <a:pt x="672" y="7"/>
                    </a:cubicBezTo>
                    <a:cubicBezTo>
                      <a:pt x="673" y="7"/>
                      <a:pt x="674" y="7"/>
                      <a:pt x="675" y="7"/>
                    </a:cubicBezTo>
                    <a:cubicBezTo>
                      <a:pt x="683" y="10"/>
                      <a:pt x="691" y="11"/>
                      <a:pt x="700" y="13"/>
                    </a:cubicBezTo>
                    <a:cubicBezTo>
                      <a:pt x="712" y="15"/>
                      <a:pt x="724" y="17"/>
                      <a:pt x="735" y="21"/>
                    </a:cubicBezTo>
                    <a:cubicBezTo>
                      <a:pt x="749" y="24"/>
                      <a:pt x="763" y="28"/>
                      <a:pt x="776" y="33"/>
                    </a:cubicBezTo>
                    <a:cubicBezTo>
                      <a:pt x="782" y="35"/>
                      <a:pt x="788" y="39"/>
                      <a:pt x="793" y="43"/>
                    </a:cubicBezTo>
                    <a:cubicBezTo>
                      <a:pt x="800" y="47"/>
                      <a:pt x="807" y="51"/>
                      <a:pt x="812" y="56"/>
                    </a:cubicBezTo>
                    <a:cubicBezTo>
                      <a:pt x="823" y="65"/>
                      <a:pt x="834" y="75"/>
                      <a:pt x="843" y="87"/>
                    </a:cubicBezTo>
                    <a:cubicBezTo>
                      <a:pt x="847" y="92"/>
                      <a:pt x="851" y="97"/>
                      <a:pt x="856" y="103"/>
                    </a:cubicBezTo>
                    <a:cubicBezTo>
                      <a:pt x="862" y="110"/>
                      <a:pt x="867" y="117"/>
                      <a:pt x="871" y="125"/>
                    </a:cubicBezTo>
                    <a:cubicBezTo>
                      <a:pt x="872" y="128"/>
                      <a:pt x="874" y="131"/>
                      <a:pt x="875" y="134"/>
                    </a:cubicBezTo>
                    <a:cubicBezTo>
                      <a:pt x="882" y="144"/>
                      <a:pt x="885" y="156"/>
                      <a:pt x="888" y="167"/>
                    </a:cubicBezTo>
                    <a:cubicBezTo>
                      <a:pt x="891" y="177"/>
                      <a:pt x="895" y="188"/>
                      <a:pt x="897" y="198"/>
                    </a:cubicBezTo>
                    <a:cubicBezTo>
                      <a:pt x="898" y="205"/>
                      <a:pt x="898" y="213"/>
                      <a:pt x="899" y="220"/>
                    </a:cubicBezTo>
                    <a:cubicBezTo>
                      <a:pt x="899" y="229"/>
                      <a:pt x="900" y="237"/>
                      <a:pt x="900" y="246"/>
                    </a:cubicBezTo>
                    <a:cubicBezTo>
                      <a:pt x="901" y="251"/>
                      <a:pt x="900" y="255"/>
                      <a:pt x="900" y="260"/>
                    </a:cubicBezTo>
                    <a:cubicBezTo>
                      <a:pt x="900" y="266"/>
                      <a:pt x="900" y="271"/>
                      <a:pt x="899" y="277"/>
                    </a:cubicBezTo>
                    <a:cubicBezTo>
                      <a:pt x="896" y="288"/>
                      <a:pt x="895" y="300"/>
                      <a:pt x="894" y="311"/>
                    </a:cubicBezTo>
                    <a:cubicBezTo>
                      <a:pt x="894" y="322"/>
                      <a:pt x="895" y="333"/>
                      <a:pt x="901" y="342"/>
                    </a:cubicBezTo>
                    <a:cubicBezTo>
                      <a:pt x="902" y="343"/>
                      <a:pt x="902" y="344"/>
                      <a:pt x="903" y="345"/>
                    </a:cubicBezTo>
                    <a:cubicBezTo>
                      <a:pt x="905" y="355"/>
                      <a:pt x="912" y="358"/>
                      <a:pt x="921" y="359"/>
                    </a:cubicBezTo>
                    <a:cubicBezTo>
                      <a:pt x="928" y="360"/>
                      <a:pt x="929" y="360"/>
                      <a:pt x="933" y="363"/>
                    </a:cubicBezTo>
                    <a:cubicBezTo>
                      <a:pt x="925" y="378"/>
                      <a:pt x="910" y="386"/>
                      <a:pt x="894" y="390"/>
                    </a:cubicBezTo>
                    <a:cubicBezTo>
                      <a:pt x="889" y="392"/>
                      <a:pt x="883" y="392"/>
                      <a:pt x="877" y="392"/>
                    </a:cubicBezTo>
                    <a:cubicBezTo>
                      <a:pt x="872" y="392"/>
                      <a:pt x="866" y="391"/>
                      <a:pt x="860" y="391"/>
                    </a:cubicBezTo>
                    <a:cubicBezTo>
                      <a:pt x="859" y="399"/>
                      <a:pt x="864" y="405"/>
                      <a:pt x="869" y="411"/>
                    </a:cubicBezTo>
                    <a:cubicBezTo>
                      <a:pt x="875" y="416"/>
                      <a:pt x="881" y="420"/>
                      <a:pt x="888" y="425"/>
                    </a:cubicBezTo>
                    <a:cubicBezTo>
                      <a:pt x="886" y="431"/>
                      <a:pt x="881" y="435"/>
                      <a:pt x="875" y="437"/>
                    </a:cubicBezTo>
                    <a:cubicBezTo>
                      <a:pt x="869" y="439"/>
                      <a:pt x="863" y="442"/>
                      <a:pt x="855" y="440"/>
                    </a:cubicBezTo>
                    <a:cubicBezTo>
                      <a:pt x="847" y="438"/>
                      <a:pt x="839" y="439"/>
                      <a:pt x="830" y="439"/>
                    </a:cubicBezTo>
                    <a:cubicBezTo>
                      <a:pt x="830" y="443"/>
                      <a:pt x="829" y="448"/>
                      <a:pt x="829" y="452"/>
                    </a:cubicBezTo>
                    <a:cubicBezTo>
                      <a:pt x="828" y="459"/>
                      <a:pt x="824" y="463"/>
                      <a:pt x="817" y="462"/>
                    </a:cubicBezTo>
                    <a:cubicBezTo>
                      <a:pt x="808" y="461"/>
                      <a:pt x="800" y="460"/>
                      <a:pt x="790" y="458"/>
                    </a:cubicBezTo>
                    <a:cubicBezTo>
                      <a:pt x="773" y="477"/>
                      <a:pt x="752" y="492"/>
                      <a:pt x="727" y="500"/>
                    </a:cubicBezTo>
                    <a:cubicBezTo>
                      <a:pt x="725" y="512"/>
                      <a:pt x="727" y="524"/>
                      <a:pt x="729" y="535"/>
                    </a:cubicBezTo>
                    <a:cubicBezTo>
                      <a:pt x="730" y="542"/>
                      <a:pt x="730" y="550"/>
                      <a:pt x="733" y="556"/>
                    </a:cubicBezTo>
                    <a:cubicBezTo>
                      <a:pt x="737" y="563"/>
                      <a:pt x="741" y="567"/>
                      <a:pt x="747" y="571"/>
                    </a:cubicBezTo>
                    <a:cubicBezTo>
                      <a:pt x="756" y="577"/>
                      <a:pt x="766" y="582"/>
                      <a:pt x="777" y="584"/>
                    </a:cubicBezTo>
                    <a:cubicBezTo>
                      <a:pt x="785" y="576"/>
                      <a:pt x="794" y="577"/>
                      <a:pt x="804" y="581"/>
                    </a:cubicBezTo>
                    <a:cubicBezTo>
                      <a:pt x="810" y="584"/>
                      <a:pt x="817" y="585"/>
                      <a:pt x="822" y="588"/>
                    </a:cubicBezTo>
                    <a:cubicBezTo>
                      <a:pt x="833" y="592"/>
                      <a:pt x="844" y="596"/>
                      <a:pt x="856" y="599"/>
                    </a:cubicBezTo>
                    <a:cubicBezTo>
                      <a:pt x="861" y="601"/>
                      <a:pt x="866" y="603"/>
                      <a:pt x="871" y="605"/>
                    </a:cubicBezTo>
                    <a:cubicBezTo>
                      <a:pt x="883" y="610"/>
                      <a:pt x="894" y="616"/>
                      <a:pt x="906" y="621"/>
                    </a:cubicBezTo>
                    <a:cubicBezTo>
                      <a:pt x="910" y="622"/>
                      <a:pt x="913" y="625"/>
                      <a:pt x="917" y="628"/>
                    </a:cubicBezTo>
                    <a:cubicBezTo>
                      <a:pt x="920" y="630"/>
                      <a:pt x="924" y="632"/>
                      <a:pt x="927" y="634"/>
                    </a:cubicBezTo>
                    <a:cubicBezTo>
                      <a:pt x="941" y="640"/>
                      <a:pt x="952" y="650"/>
                      <a:pt x="962" y="661"/>
                    </a:cubicBezTo>
                    <a:cubicBezTo>
                      <a:pt x="965" y="664"/>
                      <a:pt x="969" y="666"/>
                      <a:pt x="972" y="670"/>
                    </a:cubicBezTo>
                    <a:cubicBezTo>
                      <a:pt x="980" y="679"/>
                      <a:pt x="988" y="688"/>
                      <a:pt x="996" y="696"/>
                    </a:cubicBezTo>
                    <a:cubicBezTo>
                      <a:pt x="1002" y="702"/>
                      <a:pt x="1007" y="709"/>
                      <a:pt x="1012" y="715"/>
                    </a:cubicBezTo>
                    <a:cubicBezTo>
                      <a:pt x="1017" y="721"/>
                      <a:pt x="1022" y="728"/>
                      <a:pt x="1027" y="735"/>
                    </a:cubicBezTo>
                    <a:cubicBezTo>
                      <a:pt x="1033" y="745"/>
                      <a:pt x="1040" y="754"/>
                      <a:pt x="1046" y="764"/>
                    </a:cubicBezTo>
                    <a:cubicBezTo>
                      <a:pt x="1049" y="767"/>
                      <a:pt x="1053" y="770"/>
                      <a:pt x="1054" y="774"/>
                    </a:cubicBezTo>
                    <a:cubicBezTo>
                      <a:pt x="1057" y="781"/>
                      <a:pt x="1064" y="785"/>
                      <a:pt x="1067" y="792"/>
                    </a:cubicBezTo>
                    <a:cubicBezTo>
                      <a:pt x="1071" y="799"/>
                      <a:pt x="1079" y="803"/>
                      <a:pt x="1081" y="812"/>
                    </a:cubicBezTo>
                    <a:cubicBezTo>
                      <a:pt x="1082" y="813"/>
                      <a:pt x="1083" y="814"/>
                      <a:pt x="1084" y="815"/>
                    </a:cubicBezTo>
                    <a:cubicBezTo>
                      <a:pt x="1089" y="818"/>
                      <a:pt x="1092" y="822"/>
                      <a:pt x="1096" y="827"/>
                    </a:cubicBezTo>
                    <a:cubicBezTo>
                      <a:pt x="1099" y="832"/>
                      <a:pt x="1103" y="836"/>
                      <a:pt x="1106" y="842"/>
                    </a:cubicBezTo>
                    <a:cubicBezTo>
                      <a:pt x="1107" y="845"/>
                      <a:pt x="1110" y="847"/>
                      <a:pt x="1113" y="849"/>
                    </a:cubicBezTo>
                    <a:cubicBezTo>
                      <a:pt x="1116" y="852"/>
                      <a:pt x="1119" y="849"/>
                      <a:pt x="1122" y="849"/>
                    </a:cubicBezTo>
                    <a:cubicBezTo>
                      <a:pt x="1133" y="846"/>
                      <a:pt x="1144" y="844"/>
                      <a:pt x="1155" y="845"/>
                    </a:cubicBezTo>
                    <a:cubicBezTo>
                      <a:pt x="1164" y="845"/>
                      <a:pt x="1174" y="848"/>
                      <a:pt x="1183" y="847"/>
                    </a:cubicBezTo>
                    <a:cubicBezTo>
                      <a:pt x="1188" y="847"/>
                      <a:pt x="1193" y="844"/>
                      <a:pt x="1198" y="845"/>
                    </a:cubicBezTo>
                    <a:cubicBezTo>
                      <a:pt x="1203" y="847"/>
                      <a:pt x="1208" y="847"/>
                      <a:pt x="1213" y="844"/>
                    </a:cubicBezTo>
                    <a:cubicBezTo>
                      <a:pt x="1216" y="843"/>
                      <a:pt x="1220" y="845"/>
                      <a:pt x="1221" y="849"/>
                    </a:cubicBezTo>
                    <a:cubicBezTo>
                      <a:pt x="1221" y="851"/>
                      <a:pt x="1222" y="853"/>
                      <a:pt x="1222" y="855"/>
                    </a:cubicBezTo>
                    <a:cubicBezTo>
                      <a:pt x="1223" y="861"/>
                      <a:pt x="1224" y="868"/>
                      <a:pt x="1225" y="874"/>
                    </a:cubicBezTo>
                    <a:cubicBezTo>
                      <a:pt x="1226" y="877"/>
                      <a:pt x="1225" y="880"/>
                      <a:pt x="1225" y="883"/>
                    </a:cubicBezTo>
                    <a:cubicBezTo>
                      <a:pt x="1225" y="887"/>
                      <a:pt x="1224" y="891"/>
                      <a:pt x="1224" y="895"/>
                    </a:cubicBezTo>
                    <a:cubicBezTo>
                      <a:pt x="1224" y="898"/>
                      <a:pt x="1224" y="901"/>
                      <a:pt x="1224" y="903"/>
                    </a:cubicBezTo>
                    <a:cubicBezTo>
                      <a:pt x="1224" y="906"/>
                      <a:pt x="1225" y="908"/>
                      <a:pt x="1225" y="911"/>
                    </a:cubicBezTo>
                    <a:cubicBezTo>
                      <a:pt x="1230" y="911"/>
                      <a:pt x="1234" y="912"/>
                      <a:pt x="1238" y="912"/>
                    </a:cubicBezTo>
                    <a:cubicBezTo>
                      <a:pt x="1247" y="912"/>
                      <a:pt x="1256" y="911"/>
                      <a:pt x="1264" y="914"/>
                    </a:cubicBezTo>
                    <a:cubicBezTo>
                      <a:pt x="1267" y="915"/>
                      <a:pt x="1269" y="917"/>
                      <a:pt x="1271" y="918"/>
                    </a:cubicBezTo>
                    <a:cubicBezTo>
                      <a:pt x="1273" y="919"/>
                      <a:pt x="1274" y="921"/>
                      <a:pt x="1275" y="922"/>
                    </a:cubicBezTo>
                    <a:cubicBezTo>
                      <a:pt x="1282" y="927"/>
                      <a:pt x="1284" y="935"/>
                      <a:pt x="1287" y="942"/>
                    </a:cubicBezTo>
                    <a:cubicBezTo>
                      <a:pt x="1288" y="945"/>
                      <a:pt x="1289" y="950"/>
                      <a:pt x="1290" y="954"/>
                    </a:cubicBezTo>
                    <a:cubicBezTo>
                      <a:pt x="1292" y="958"/>
                      <a:pt x="1293" y="963"/>
                      <a:pt x="1294" y="967"/>
                    </a:cubicBezTo>
                    <a:cubicBezTo>
                      <a:pt x="1296" y="974"/>
                      <a:pt x="1298" y="983"/>
                      <a:pt x="1296" y="991"/>
                    </a:cubicBezTo>
                    <a:cubicBezTo>
                      <a:pt x="1296" y="992"/>
                      <a:pt x="1295" y="992"/>
                      <a:pt x="1295" y="993"/>
                    </a:cubicBezTo>
                    <a:cubicBezTo>
                      <a:pt x="1299" y="1006"/>
                      <a:pt x="1295" y="1018"/>
                      <a:pt x="1294" y="1030"/>
                    </a:cubicBezTo>
                    <a:cubicBezTo>
                      <a:pt x="1293" y="1033"/>
                      <a:pt x="1294" y="1036"/>
                      <a:pt x="1293" y="1039"/>
                    </a:cubicBezTo>
                    <a:cubicBezTo>
                      <a:pt x="1292" y="1045"/>
                      <a:pt x="1290" y="1052"/>
                      <a:pt x="1288" y="1058"/>
                    </a:cubicBezTo>
                    <a:cubicBezTo>
                      <a:pt x="1283" y="1071"/>
                      <a:pt x="1279" y="1084"/>
                      <a:pt x="1269" y="1095"/>
                    </a:cubicBezTo>
                    <a:cubicBezTo>
                      <a:pt x="1263" y="1103"/>
                      <a:pt x="1255" y="1110"/>
                      <a:pt x="1247" y="1117"/>
                    </a:cubicBezTo>
                    <a:cubicBezTo>
                      <a:pt x="1243" y="1121"/>
                      <a:pt x="1239" y="1125"/>
                      <a:pt x="1235" y="1130"/>
                    </a:cubicBezTo>
                    <a:cubicBezTo>
                      <a:pt x="1234" y="1131"/>
                      <a:pt x="1233" y="1134"/>
                      <a:pt x="1234" y="1137"/>
                    </a:cubicBezTo>
                    <a:cubicBezTo>
                      <a:pt x="1235" y="1141"/>
                      <a:pt x="1233" y="1146"/>
                      <a:pt x="1233" y="1150"/>
                    </a:cubicBezTo>
                    <a:cubicBezTo>
                      <a:pt x="1233" y="1151"/>
                      <a:pt x="1232" y="1152"/>
                      <a:pt x="1233" y="1152"/>
                    </a:cubicBezTo>
                    <a:cubicBezTo>
                      <a:pt x="1238" y="1154"/>
                      <a:pt x="1235" y="1158"/>
                      <a:pt x="1234" y="1161"/>
                    </a:cubicBezTo>
                    <a:cubicBezTo>
                      <a:pt x="1234" y="1163"/>
                      <a:pt x="1235" y="1173"/>
                      <a:pt x="1235" y="1176"/>
                    </a:cubicBezTo>
                    <a:cubicBezTo>
                      <a:pt x="1236" y="1177"/>
                      <a:pt x="1236" y="1179"/>
                      <a:pt x="1236" y="1181"/>
                    </a:cubicBezTo>
                    <a:cubicBezTo>
                      <a:pt x="1236" y="1185"/>
                      <a:pt x="1236" y="1190"/>
                      <a:pt x="1235" y="1194"/>
                    </a:cubicBezTo>
                    <a:cubicBezTo>
                      <a:pt x="1235" y="1196"/>
                      <a:pt x="1234" y="1197"/>
                      <a:pt x="1233" y="1199"/>
                    </a:cubicBezTo>
                    <a:cubicBezTo>
                      <a:pt x="1235" y="1204"/>
                      <a:pt x="1238" y="1209"/>
                      <a:pt x="1236" y="1215"/>
                    </a:cubicBezTo>
                    <a:cubicBezTo>
                      <a:pt x="1240" y="1227"/>
                      <a:pt x="1235" y="1238"/>
                      <a:pt x="1235" y="1250"/>
                    </a:cubicBezTo>
                    <a:cubicBezTo>
                      <a:pt x="1234" y="1253"/>
                      <a:pt x="1233" y="1257"/>
                      <a:pt x="1235" y="1259"/>
                    </a:cubicBezTo>
                    <a:cubicBezTo>
                      <a:pt x="1238" y="1263"/>
                      <a:pt x="1232" y="1266"/>
                      <a:pt x="1234" y="1271"/>
                    </a:cubicBezTo>
                    <a:cubicBezTo>
                      <a:pt x="1236" y="1274"/>
                      <a:pt x="1235" y="1279"/>
                      <a:pt x="1236" y="1283"/>
                    </a:cubicBezTo>
                    <a:cubicBezTo>
                      <a:pt x="1236" y="1285"/>
                      <a:pt x="1236" y="1287"/>
                      <a:pt x="1234" y="1290"/>
                    </a:cubicBezTo>
                    <a:cubicBezTo>
                      <a:pt x="1232" y="1291"/>
                      <a:pt x="1233" y="1296"/>
                      <a:pt x="1233" y="1298"/>
                    </a:cubicBezTo>
                    <a:cubicBezTo>
                      <a:pt x="1234" y="1303"/>
                      <a:pt x="1238" y="1308"/>
                      <a:pt x="1234" y="1313"/>
                    </a:cubicBezTo>
                    <a:cubicBezTo>
                      <a:pt x="1234" y="1313"/>
                      <a:pt x="1234" y="1314"/>
                      <a:pt x="1234" y="1315"/>
                    </a:cubicBezTo>
                    <a:cubicBezTo>
                      <a:pt x="1234" y="1322"/>
                      <a:pt x="1233" y="1329"/>
                      <a:pt x="1235" y="1335"/>
                    </a:cubicBezTo>
                    <a:cubicBezTo>
                      <a:pt x="1238" y="1343"/>
                      <a:pt x="1237" y="1351"/>
                      <a:pt x="1237" y="1359"/>
                    </a:cubicBezTo>
                    <a:cubicBezTo>
                      <a:pt x="1237" y="1363"/>
                      <a:pt x="1236" y="1367"/>
                      <a:pt x="1236" y="1372"/>
                    </a:cubicBezTo>
                    <a:cubicBezTo>
                      <a:pt x="1237" y="1372"/>
                      <a:pt x="1238" y="1374"/>
                      <a:pt x="1239" y="1374"/>
                    </a:cubicBezTo>
                    <a:cubicBezTo>
                      <a:pt x="1239" y="1375"/>
                      <a:pt x="1239" y="1376"/>
                      <a:pt x="1239" y="1376"/>
                    </a:cubicBezTo>
                    <a:cubicBezTo>
                      <a:pt x="1236" y="1379"/>
                      <a:pt x="1236" y="1382"/>
                      <a:pt x="1237" y="1385"/>
                    </a:cubicBezTo>
                    <a:cubicBezTo>
                      <a:pt x="1238" y="1392"/>
                      <a:pt x="1239" y="1398"/>
                      <a:pt x="1238" y="1404"/>
                    </a:cubicBezTo>
                    <a:cubicBezTo>
                      <a:pt x="1237" y="1405"/>
                      <a:pt x="1238" y="1406"/>
                      <a:pt x="1239" y="1407"/>
                    </a:cubicBezTo>
                    <a:cubicBezTo>
                      <a:pt x="1242" y="1412"/>
                      <a:pt x="1240" y="1416"/>
                      <a:pt x="1238" y="1420"/>
                    </a:cubicBezTo>
                    <a:cubicBezTo>
                      <a:pt x="1243" y="1429"/>
                      <a:pt x="1243" y="1438"/>
                      <a:pt x="1242" y="1448"/>
                    </a:cubicBezTo>
                    <a:cubicBezTo>
                      <a:pt x="1241" y="1451"/>
                      <a:pt x="1241" y="1453"/>
                      <a:pt x="1241" y="1456"/>
                    </a:cubicBezTo>
                    <a:cubicBezTo>
                      <a:pt x="1242" y="1463"/>
                      <a:pt x="1243" y="1470"/>
                      <a:pt x="1243" y="1478"/>
                    </a:cubicBezTo>
                    <a:cubicBezTo>
                      <a:pt x="1243" y="1481"/>
                      <a:pt x="1244" y="1484"/>
                      <a:pt x="1247" y="1486"/>
                    </a:cubicBezTo>
                    <a:cubicBezTo>
                      <a:pt x="1250" y="1490"/>
                      <a:pt x="1252" y="1494"/>
                      <a:pt x="1254" y="1498"/>
                    </a:cubicBezTo>
                    <a:cubicBezTo>
                      <a:pt x="1252" y="1503"/>
                      <a:pt x="1249" y="1503"/>
                      <a:pt x="1246" y="1503"/>
                    </a:cubicBezTo>
                    <a:cubicBezTo>
                      <a:pt x="1231" y="1504"/>
                      <a:pt x="1217" y="1504"/>
                      <a:pt x="1203" y="1506"/>
                    </a:cubicBezTo>
                    <a:cubicBezTo>
                      <a:pt x="1191" y="1508"/>
                      <a:pt x="1179" y="1507"/>
                      <a:pt x="1166" y="1510"/>
                    </a:cubicBezTo>
                    <a:cubicBezTo>
                      <a:pt x="1155" y="1512"/>
                      <a:pt x="1143" y="1511"/>
                      <a:pt x="1131" y="1512"/>
                    </a:cubicBezTo>
                    <a:cubicBezTo>
                      <a:pt x="1121" y="1513"/>
                      <a:pt x="1111" y="1514"/>
                      <a:pt x="1101" y="1514"/>
                    </a:cubicBezTo>
                    <a:cubicBezTo>
                      <a:pt x="1092" y="1514"/>
                      <a:pt x="1082" y="1514"/>
                      <a:pt x="1072" y="1514"/>
                    </a:cubicBezTo>
                    <a:cubicBezTo>
                      <a:pt x="1057" y="1513"/>
                      <a:pt x="1041" y="1513"/>
                      <a:pt x="1026" y="1514"/>
                    </a:cubicBezTo>
                    <a:cubicBezTo>
                      <a:pt x="1018" y="1514"/>
                      <a:pt x="1010" y="1515"/>
                      <a:pt x="1002" y="1516"/>
                    </a:cubicBezTo>
                    <a:cubicBezTo>
                      <a:pt x="1002" y="1517"/>
                      <a:pt x="1002" y="1519"/>
                      <a:pt x="1003" y="1520"/>
                    </a:cubicBezTo>
                    <a:cubicBezTo>
                      <a:pt x="1006" y="1521"/>
                      <a:pt x="1007" y="1523"/>
                      <a:pt x="1006" y="1527"/>
                    </a:cubicBezTo>
                    <a:cubicBezTo>
                      <a:pt x="1005" y="1528"/>
                      <a:pt x="1005" y="1531"/>
                      <a:pt x="1006" y="1533"/>
                    </a:cubicBezTo>
                    <a:cubicBezTo>
                      <a:pt x="1008" y="1539"/>
                      <a:pt x="1010" y="1560"/>
                      <a:pt x="1010" y="1567"/>
                    </a:cubicBezTo>
                    <a:cubicBezTo>
                      <a:pt x="1010" y="1578"/>
                      <a:pt x="1002" y="1582"/>
                      <a:pt x="993" y="1584"/>
                    </a:cubicBezTo>
                    <a:cubicBezTo>
                      <a:pt x="988" y="1584"/>
                      <a:pt x="983" y="1585"/>
                      <a:pt x="978" y="1585"/>
                    </a:cubicBezTo>
                    <a:cubicBezTo>
                      <a:pt x="978" y="1590"/>
                      <a:pt x="978" y="1595"/>
                      <a:pt x="978" y="1600"/>
                    </a:cubicBezTo>
                    <a:cubicBezTo>
                      <a:pt x="977" y="1613"/>
                      <a:pt x="977" y="1625"/>
                      <a:pt x="977" y="1637"/>
                    </a:cubicBezTo>
                    <a:cubicBezTo>
                      <a:pt x="978" y="1643"/>
                      <a:pt x="978" y="1649"/>
                      <a:pt x="978" y="1654"/>
                    </a:cubicBezTo>
                    <a:cubicBezTo>
                      <a:pt x="979" y="1663"/>
                      <a:pt x="979" y="1673"/>
                      <a:pt x="979" y="1682"/>
                    </a:cubicBezTo>
                    <a:cubicBezTo>
                      <a:pt x="979" y="1694"/>
                      <a:pt x="980" y="1706"/>
                      <a:pt x="980" y="1718"/>
                    </a:cubicBezTo>
                    <a:cubicBezTo>
                      <a:pt x="980" y="1730"/>
                      <a:pt x="980" y="1743"/>
                      <a:pt x="980" y="1755"/>
                    </a:cubicBezTo>
                    <a:cubicBezTo>
                      <a:pt x="980" y="1762"/>
                      <a:pt x="981" y="1769"/>
                      <a:pt x="981" y="1775"/>
                    </a:cubicBezTo>
                    <a:cubicBezTo>
                      <a:pt x="982" y="1785"/>
                      <a:pt x="982" y="1794"/>
                      <a:pt x="983" y="1803"/>
                    </a:cubicBezTo>
                    <a:cubicBezTo>
                      <a:pt x="983" y="1807"/>
                      <a:pt x="982" y="1810"/>
                      <a:pt x="983" y="1814"/>
                    </a:cubicBezTo>
                    <a:cubicBezTo>
                      <a:pt x="985" y="1829"/>
                      <a:pt x="984" y="1845"/>
                      <a:pt x="986" y="1861"/>
                    </a:cubicBezTo>
                    <a:cubicBezTo>
                      <a:pt x="988" y="1872"/>
                      <a:pt x="989" y="1883"/>
                      <a:pt x="989" y="1894"/>
                    </a:cubicBezTo>
                    <a:cubicBezTo>
                      <a:pt x="990" y="1911"/>
                      <a:pt x="992" y="1928"/>
                      <a:pt x="993" y="1945"/>
                    </a:cubicBezTo>
                    <a:cubicBezTo>
                      <a:pt x="995" y="1963"/>
                      <a:pt x="997" y="1980"/>
                      <a:pt x="998" y="1998"/>
                    </a:cubicBezTo>
                    <a:cubicBezTo>
                      <a:pt x="1001" y="2024"/>
                      <a:pt x="1003" y="2050"/>
                      <a:pt x="1005" y="2076"/>
                    </a:cubicBezTo>
                    <a:cubicBezTo>
                      <a:pt x="1005" y="2082"/>
                      <a:pt x="1005" y="2088"/>
                      <a:pt x="1005" y="2094"/>
                    </a:cubicBezTo>
                    <a:cubicBezTo>
                      <a:pt x="1006" y="2107"/>
                      <a:pt x="1006" y="2120"/>
                      <a:pt x="1007" y="2132"/>
                    </a:cubicBezTo>
                    <a:cubicBezTo>
                      <a:pt x="1009" y="2151"/>
                      <a:pt x="1008" y="2171"/>
                      <a:pt x="1012" y="2190"/>
                    </a:cubicBezTo>
                    <a:cubicBezTo>
                      <a:pt x="1014" y="2200"/>
                      <a:pt x="1014" y="2211"/>
                      <a:pt x="1015" y="2221"/>
                    </a:cubicBezTo>
                    <a:cubicBezTo>
                      <a:pt x="1016" y="2231"/>
                      <a:pt x="1017" y="2241"/>
                      <a:pt x="1018" y="2251"/>
                    </a:cubicBezTo>
                    <a:cubicBezTo>
                      <a:pt x="1020" y="2266"/>
                      <a:pt x="1021" y="2281"/>
                      <a:pt x="1023" y="2296"/>
                    </a:cubicBezTo>
                    <a:cubicBezTo>
                      <a:pt x="1024" y="2307"/>
                      <a:pt x="1026" y="2318"/>
                      <a:pt x="1027" y="2329"/>
                    </a:cubicBezTo>
                    <a:cubicBezTo>
                      <a:pt x="1028" y="2336"/>
                      <a:pt x="1029" y="2342"/>
                      <a:pt x="1029" y="2349"/>
                    </a:cubicBezTo>
                    <a:cubicBezTo>
                      <a:pt x="1032" y="2367"/>
                      <a:pt x="1034" y="2385"/>
                      <a:pt x="1037" y="2402"/>
                    </a:cubicBezTo>
                    <a:cubicBezTo>
                      <a:pt x="1038" y="2407"/>
                      <a:pt x="1038" y="2412"/>
                      <a:pt x="1038" y="2417"/>
                    </a:cubicBezTo>
                    <a:cubicBezTo>
                      <a:pt x="1039" y="2430"/>
                      <a:pt x="1044" y="2442"/>
                      <a:pt x="1043" y="2455"/>
                    </a:cubicBezTo>
                    <a:cubicBezTo>
                      <a:pt x="1042" y="2459"/>
                      <a:pt x="1044" y="2462"/>
                      <a:pt x="1044" y="2466"/>
                    </a:cubicBezTo>
                    <a:cubicBezTo>
                      <a:pt x="1046" y="2480"/>
                      <a:pt x="1047" y="2494"/>
                      <a:pt x="1049" y="2509"/>
                    </a:cubicBezTo>
                    <a:cubicBezTo>
                      <a:pt x="1050" y="2522"/>
                      <a:pt x="1050" y="2536"/>
                      <a:pt x="1052" y="2549"/>
                    </a:cubicBezTo>
                    <a:cubicBezTo>
                      <a:pt x="1053" y="2563"/>
                      <a:pt x="1056" y="2577"/>
                      <a:pt x="1057" y="2591"/>
                    </a:cubicBezTo>
                    <a:cubicBezTo>
                      <a:pt x="1060" y="2608"/>
                      <a:pt x="1062" y="2624"/>
                      <a:pt x="1064" y="2641"/>
                    </a:cubicBezTo>
                    <a:cubicBezTo>
                      <a:pt x="1066" y="2658"/>
                      <a:pt x="1068" y="2676"/>
                      <a:pt x="1070" y="2693"/>
                    </a:cubicBezTo>
                    <a:cubicBezTo>
                      <a:pt x="1072" y="2706"/>
                      <a:pt x="1073" y="2719"/>
                      <a:pt x="1075" y="2733"/>
                    </a:cubicBezTo>
                    <a:cubicBezTo>
                      <a:pt x="1076" y="2741"/>
                      <a:pt x="1079" y="2750"/>
                      <a:pt x="1080" y="2759"/>
                    </a:cubicBezTo>
                    <a:cubicBezTo>
                      <a:pt x="1081" y="2765"/>
                      <a:pt x="1082" y="2771"/>
                      <a:pt x="1083" y="2777"/>
                    </a:cubicBezTo>
                    <a:cubicBezTo>
                      <a:pt x="1085" y="2791"/>
                      <a:pt x="1087" y="2806"/>
                      <a:pt x="1088" y="2820"/>
                    </a:cubicBezTo>
                    <a:cubicBezTo>
                      <a:pt x="1091" y="2841"/>
                      <a:pt x="1093" y="2861"/>
                      <a:pt x="1096" y="2882"/>
                    </a:cubicBezTo>
                    <a:cubicBezTo>
                      <a:pt x="1099" y="2897"/>
                      <a:pt x="1102" y="2912"/>
                      <a:pt x="1104" y="2927"/>
                    </a:cubicBezTo>
                    <a:cubicBezTo>
                      <a:pt x="1105" y="2931"/>
                      <a:pt x="1108" y="2932"/>
                      <a:pt x="1110" y="2934"/>
                    </a:cubicBezTo>
                    <a:cubicBezTo>
                      <a:pt x="1109" y="2938"/>
                      <a:pt x="1109" y="2943"/>
                      <a:pt x="1107" y="2947"/>
                    </a:cubicBezTo>
                    <a:cubicBezTo>
                      <a:pt x="1106" y="2949"/>
                      <a:pt x="1102" y="2951"/>
                      <a:pt x="1099" y="2953"/>
                    </a:cubicBezTo>
                    <a:cubicBezTo>
                      <a:pt x="1097" y="2951"/>
                      <a:pt x="1096" y="2949"/>
                      <a:pt x="1095" y="2947"/>
                    </a:cubicBezTo>
                    <a:cubicBezTo>
                      <a:pt x="1077" y="2949"/>
                      <a:pt x="1060" y="2954"/>
                      <a:pt x="1042" y="2960"/>
                    </a:cubicBezTo>
                    <a:cubicBezTo>
                      <a:pt x="1041" y="2960"/>
                      <a:pt x="1040" y="2961"/>
                      <a:pt x="1039" y="2963"/>
                    </a:cubicBezTo>
                    <a:cubicBezTo>
                      <a:pt x="1035" y="2974"/>
                      <a:pt x="1031" y="2985"/>
                      <a:pt x="1034" y="2997"/>
                    </a:cubicBezTo>
                    <a:cubicBezTo>
                      <a:pt x="1035" y="3004"/>
                      <a:pt x="1035" y="3011"/>
                      <a:pt x="1036" y="3018"/>
                    </a:cubicBezTo>
                    <a:cubicBezTo>
                      <a:pt x="1037" y="3023"/>
                      <a:pt x="1037" y="3028"/>
                      <a:pt x="1037" y="3034"/>
                    </a:cubicBezTo>
                    <a:cubicBezTo>
                      <a:pt x="1038" y="3047"/>
                      <a:pt x="1040" y="3061"/>
                      <a:pt x="1033" y="3074"/>
                    </a:cubicBezTo>
                    <a:cubicBezTo>
                      <a:pt x="1031" y="3077"/>
                      <a:pt x="1031" y="3081"/>
                      <a:pt x="1030" y="3085"/>
                    </a:cubicBezTo>
                    <a:cubicBezTo>
                      <a:pt x="1030" y="3086"/>
                      <a:pt x="1030" y="3087"/>
                      <a:pt x="1029" y="3087"/>
                    </a:cubicBezTo>
                    <a:cubicBezTo>
                      <a:pt x="1024" y="3093"/>
                      <a:pt x="1022" y="3100"/>
                      <a:pt x="1017" y="3105"/>
                    </a:cubicBezTo>
                    <a:cubicBezTo>
                      <a:pt x="1009" y="3113"/>
                      <a:pt x="1001" y="3120"/>
                      <a:pt x="992" y="3126"/>
                    </a:cubicBezTo>
                    <a:cubicBezTo>
                      <a:pt x="983" y="3132"/>
                      <a:pt x="975" y="3139"/>
                      <a:pt x="964" y="3143"/>
                    </a:cubicBezTo>
                    <a:cubicBezTo>
                      <a:pt x="956" y="3145"/>
                      <a:pt x="949" y="3150"/>
                      <a:pt x="942" y="3154"/>
                    </a:cubicBezTo>
                    <a:cubicBezTo>
                      <a:pt x="925" y="3161"/>
                      <a:pt x="908" y="3168"/>
                      <a:pt x="890" y="3170"/>
                    </a:cubicBezTo>
                    <a:cubicBezTo>
                      <a:pt x="889" y="3170"/>
                      <a:pt x="887" y="3170"/>
                      <a:pt x="886" y="3171"/>
                    </a:cubicBezTo>
                    <a:cubicBezTo>
                      <a:pt x="878" y="3175"/>
                      <a:pt x="869" y="3173"/>
                      <a:pt x="861" y="3174"/>
                    </a:cubicBezTo>
                    <a:cubicBezTo>
                      <a:pt x="860" y="3174"/>
                      <a:pt x="859" y="3174"/>
                      <a:pt x="858" y="3174"/>
                    </a:cubicBezTo>
                    <a:cubicBezTo>
                      <a:pt x="843" y="3177"/>
                      <a:pt x="828" y="3173"/>
                      <a:pt x="814" y="3170"/>
                    </a:cubicBezTo>
                    <a:cubicBezTo>
                      <a:pt x="799" y="3167"/>
                      <a:pt x="789" y="3158"/>
                      <a:pt x="782" y="3144"/>
                    </a:cubicBezTo>
                    <a:cubicBezTo>
                      <a:pt x="776" y="3133"/>
                      <a:pt x="776" y="3120"/>
                      <a:pt x="773" y="3109"/>
                    </a:cubicBezTo>
                    <a:cubicBezTo>
                      <a:pt x="772" y="3102"/>
                      <a:pt x="771" y="3096"/>
                      <a:pt x="771" y="3089"/>
                    </a:cubicBezTo>
                    <a:cubicBezTo>
                      <a:pt x="771" y="3080"/>
                      <a:pt x="771" y="3072"/>
                      <a:pt x="771" y="3064"/>
                    </a:cubicBezTo>
                    <a:cubicBezTo>
                      <a:pt x="771" y="3063"/>
                      <a:pt x="771" y="3061"/>
                      <a:pt x="772" y="3061"/>
                    </a:cubicBezTo>
                    <a:cubicBezTo>
                      <a:pt x="776" y="3055"/>
                      <a:pt x="774" y="3050"/>
                      <a:pt x="774" y="3044"/>
                    </a:cubicBezTo>
                    <a:cubicBezTo>
                      <a:pt x="775" y="3040"/>
                      <a:pt x="776" y="3036"/>
                      <a:pt x="777" y="3032"/>
                    </a:cubicBezTo>
                    <a:cubicBezTo>
                      <a:pt x="778" y="3024"/>
                      <a:pt x="778" y="3016"/>
                      <a:pt x="779" y="3008"/>
                    </a:cubicBezTo>
                    <a:cubicBezTo>
                      <a:pt x="780" y="2998"/>
                      <a:pt x="781" y="2988"/>
                      <a:pt x="782" y="2978"/>
                    </a:cubicBezTo>
                    <a:cubicBezTo>
                      <a:pt x="782" y="2977"/>
                      <a:pt x="783" y="2975"/>
                      <a:pt x="784" y="2974"/>
                    </a:cubicBezTo>
                    <a:cubicBezTo>
                      <a:pt x="786" y="2972"/>
                      <a:pt x="787" y="2970"/>
                      <a:pt x="789" y="2967"/>
                    </a:cubicBezTo>
                    <a:cubicBezTo>
                      <a:pt x="775" y="2964"/>
                      <a:pt x="764" y="2957"/>
                      <a:pt x="751" y="2956"/>
                    </a:cubicBezTo>
                    <a:cubicBezTo>
                      <a:pt x="742" y="2955"/>
                      <a:pt x="734" y="2949"/>
                      <a:pt x="727" y="2944"/>
                    </a:cubicBezTo>
                    <a:cubicBezTo>
                      <a:pt x="725" y="2943"/>
                      <a:pt x="724" y="2938"/>
                      <a:pt x="724" y="2936"/>
                    </a:cubicBezTo>
                    <a:cubicBezTo>
                      <a:pt x="724" y="2931"/>
                      <a:pt x="725" y="2927"/>
                      <a:pt x="725" y="2923"/>
                    </a:cubicBezTo>
                    <a:cubicBezTo>
                      <a:pt x="724" y="2912"/>
                      <a:pt x="724" y="2901"/>
                      <a:pt x="724" y="2890"/>
                    </a:cubicBezTo>
                    <a:cubicBezTo>
                      <a:pt x="724" y="2874"/>
                      <a:pt x="724" y="2859"/>
                      <a:pt x="723" y="2843"/>
                    </a:cubicBezTo>
                    <a:cubicBezTo>
                      <a:pt x="723" y="2831"/>
                      <a:pt x="721" y="2820"/>
                      <a:pt x="721" y="2808"/>
                    </a:cubicBezTo>
                    <a:cubicBezTo>
                      <a:pt x="720" y="2799"/>
                      <a:pt x="720" y="2790"/>
                      <a:pt x="720" y="2781"/>
                    </a:cubicBezTo>
                    <a:cubicBezTo>
                      <a:pt x="719" y="2768"/>
                      <a:pt x="718" y="2754"/>
                      <a:pt x="718" y="2740"/>
                    </a:cubicBezTo>
                    <a:cubicBezTo>
                      <a:pt x="717" y="2732"/>
                      <a:pt x="718" y="2724"/>
                      <a:pt x="718" y="2715"/>
                    </a:cubicBezTo>
                    <a:cubicBezTo>
                      <a:pt x="718" y="2711"/>
                      <a:pt x="718" y="2707"/>
                      <a:pt x="718" y="2703"/>
                    </a:cubicBezTo>
                    <a:cubicBezTo>
                      <a:pt x="717" y="2693"/>
                      <a:pt x="717" y="2682"/>
                      <a:pt x="717" y="2671"/>
                    </a:cubicBezTo>
                    <a:cubicBezTo>
                      <a:pt x="716" y="2657"/>
                      <a:pt x="715" y="2642"/>
                      <a:pt x="714" y="2628"/>
                    </a:cubicBezTo>
                    <a:cubicBezTo>
                      <a:pt x="713" y="2616"/>
                      <a:pt x="712" y="2605"/>
                      <a:pt x="711" y="2593"/>
                    </a:cubicBezTo>
                    <a:cubicBezTo>
                      <a:pt x="710" y="2580"/>
                      <a:pt x="709" y="2566"/>
                      <a:pt x="708" y="2553"/>
                    </a:cubicBezTo>
                    <a:cubicBezTo>
                      <a:pt x="706" y="2535"/>
                      <a:pt x="705" y="2517"/>
                      <a:pt x="703" y="2499"/>
                    </a:cubicBezTo>
                    <a:cubicBezTo>
                      <a:pt x="701" y="2476"/>
                      <a:pt x="699" y="2454"/>
                      <a:pt x="698" y="2432"/>
                    </a:cubicBezTo>
                    <a:cubicBezTo>
                      <a:pt x="697" y="2422"/>
                      <a:pt x="695" y="2412"/>
                      <a:pt x="696" y="2402"/>
                    </a:cubicBezTo>
                    <a:cubicBezTo>
                      <a:pt x="696" y="2392"/>
                      <a:pt x="694" y="2382"/>
                      <a:pt x="695" y="2373"/>
                    </a:cubicBezTo>
                    <a:cubicBezTo>
                      <a:pt x="695" y="2352"/>
                      <a:pt x="692" y="2332"/>
                      <a:pt x="692" y="2312"/>
                    </a:cubicBezTo>
                    <a:cubicBezTo>
                      <a:pt x="692" y="2294"/>
                      <a:pt x="690" y="2276"/>
                      <a:pt x="689" y="2259"/>
                    </a:cubicBezTo>
                    <a:cubicBezTo>
                      <a:pt x="688" y="2253"/>
                      <a:pt x="689" y="2248"/>
                      <a:pt x="688" y="2243"/>
                    </a:cubicBezTo>
                    <a:cubicBezTo>
                      <a:pt x="688" y="2238"/>
                      <a:pt x="689" y="2232"/>
                      <a:pt x="687" y="2227"/>
                    </a:cubicBezTo>
                    <a:cubicBezTo>
                      <a:pt x="684" y="2213"/>
                      <a:pt x="685" y="2199"/>
                      <a:pt x="684" y="2185"/>
                    </a:cubicBezTo>
                    <a:cubicBezTo>
                      <a:pt x="683" y="2165"/>
                      <a:pt x="682" y="2145"/>
                      <a:pt x="680" y="2126"/>
                    </a:cubicBezTo>
                    <a:cubicBezTo>
                      <a:pt x="680" y="2123"/>
                      <a:pt x="681" y="2120"/>
                      <a:pt x="681" y="2117"/>
                    </a:cubicBezTo>
                    <a:cubicBezTo>
                      <a:pt x="681" y="2109"/>
                      <a:pt x="681" y="2102"/>
                      <a:pt x="680" y="2094"/>
                    </a:cubicBezTo>
                    <a:cubicBezTo>
                      <a:pt x="680" y="2088"/>
                      <a:pt x="679" y="2081"/>
                      <a:pt x="678" y="2074"/>
                    </a:cubicBezTo>
                    <a:cubicBezTo>
                      <a:pt x="677" y="2054"/>
                      <a:pt x="676" y="2034"/>
                      <a:pt x="673" y="2014"/>
                    </a:cubicBezTo>
                    <a:cubicBezTo>
                      <a:pt x="671" y="2004"/>
                      <a:pt x="671" y="1993"/>
                      <a:pt x="670" y="1982"/>
                    </a:cubicBezTo>
                    <a:cubicBezTo>
                      <a:pt x="669" y="1971"/>
                      <a:pt x="668" y="1960"/>
                      <a:pt x="667" y="1949"/>
                    </a:cubicBezTo>
                    <a:cubicBezTo>
                      <a:pt x="666" y="1943"/>
                      <a:pt x="666" y="1937"/>
                      <a:pt x="666" y="1930"/>
                    </a:cubicBezTo>
                    <a:cubicBezTo>
                      <a:pt x="665" y="1928"/>
                      <a:pt x="665" y="1926"/>
                      <a:pt x="665" y="1923"/>
                    </a:cubicBezTo>
                    <a:cubicBezTo>
                      <a:pt x="664" y="1912"/>
                      <a:pt x="663" y="1900"/>
                      <a:pt x="662" y="1888"/>
                    </a:cubicBezTo>
                    <a:cubicBezTo>
                      <a:pt x="660" y="1871"/>
                      <a:pt x="659" y="1854"/>
                      <a:pt x="657" y="1837"/>
                    </a:cubicBezTo>
                    <a:cubicBezTo>
                      <a:pt x="657" y="1829"/>
                      <a:pt x="657" y="1822"/>
                      <a:pt x="657" y="1814"/>
                    </a:cubicBezTo>
                    <a:cubicBezTo>
                      <a:pt x="656" y="1801"/>
                      <a:pt x="656" y="1788"/>
                      <a:pt x="655" y="1775"/>
                    </a:cubicBezTo>
                    <a:cubicBezTo>
                      <a:pt x="654" y="1761"/>
                      <a:pt x="653" y="1746"/>
                      <a:pt x="651" y="1732"/>
                    </a:cubicBezTo>
                    <a:cubicBezTo>
                      <a:pt x="649" y="1717"/>
                      <a:pt x="646" y="1702"/>
                      <a:pt x="644" y="1687"/>
                    </a:cubicBezTo>
                    <a:cubicBezTo>
                      <a:pt x="643" y="1684"/>
                      <a:pt x="643" y="1680"/>
                      <a:pt x="643" y="1677"/>
                    </a:cubicBezTo>
                    <a:cubicBezTo>
                      <a:pt x="642" y="1677"/>
                      <a:pt x="641" y="1677"/>
                      <a:pt x="641" y="1677"/>
                    </a:cubicBezTo>
                    <a:close/>
                    <a:moveTo>
                      <a:pt x="736" y="2940"/>
                    </a:moveTo>
                    <a:cubicBezTo>
                      <a:pt x="742" y="2943"/>
                      <a:pt x="748" y="2946"/>
                      <a:pt x="754" y="2948"/>
                    </a:cubicBezTo>
                    <a:cubicBezTo>
                      <a:pt x="763" y="2951"/>
                      <a:pt x="773" y="2953"/>
                      <a:pt x="782" y="2955"/>
                    </a:cubicBezTo>
                    <a:cubicBezTo>
                      <a:pt x="784" y="2955"/>
                      <a:pt x="786" y="2956"/>
                      <a:pt x="787" y="2955"/>
                    </a:cubicBezTo>
                    <a:cubicBezTo>
                      <a:pt x="791" y="2952"/>
                      <a:pt x="795" y="2954"/>
                      <a:pt x="800" y="2956"/>
                    </a:cubicBezTo>
                    <a:cubicBezTo>
                      <a:pt x="803" y="2957"/>
                      <a:pt x="806" y="2959"/>
                      <a:pt x="810" y="2959"/>
                    </a:cubicBezTo>
                    <a:cubicBezTo>
                      <a:pt x="833" y="2961"/>
                      <a:pt x="856" y="2962"/>
                      <a:pt x="879" y="2963"/>
                    </a:cubicBezTo>
                    <a:cubicBezTo>
                      <a:pt x="894" y="2964"/>
                      <a:pt x="909" y="2964"/>
                      <a:pt x="924" y="2964"/>
                    </a:cubicBezTo>
                    <a:cubicBezTo>
                      <a:pt x="937" y="2964"/>
                      <a:pt x="950" y="2965"/>
                      <a:pt x="963" y="2964"/>
                    </a:cubicBezTo>
                    <a:cubicBezTo>
                      <a:pt x="972" y="2964"/>
                      <a:pt x="981" y="2962"/>
                      <a:pt x="990" y="2961"/>
                    </a:cubicBezTo>
                    <a:cubicBezTo>
                      <a:pt x="997" y="2960"/>
                      <a:pt x="1005" y="2959"/>
                      <a:pt x="1012" y="2957"/>
                    </a:cubicBezTo>
                    <a:cubicBezTo>
                      <a:pt x="1022" y="2955"/>
                      <a:pt x="1032" y="2952"/>
                      <a:pt x="1042" y="2949"/>
                    </a:cubicBezTo>
                    <a:cubicBezTo>
                      <a:pt x="1057" y="2944"/>
                      <a:pt x="1071" y="2940"/>
                      <a:pt x="1086" y="2935"/>
                    </a:cubicBezTo>
                    <a:cubicBezTo>
                      <a:pt x="1092" y="2932"/>
                      <a:pt x="1092" y="2931"/>
                      <a:pt x="1091" y="2924"/>
                    </a:cubicBezTo>
                    <a:cubicBezTo>
                      <a:pt x="1089" y="2915"/>
                      <a:pt x="1087" y="2906"/>
                      <a:pt x="1086" y="2897"/>
                    </a:cubicBezTo>
                    <a:cubicBezTo>
                      <a:pt x="1084" y="2881"/>
                      <a:pt x="1083" y="2866"/>
                      <a:pt x="1081" y="2850"/>
                    </a:cubicBezTo>
                    <a:cubicBezTo>
                      <a:pt x="1076" y="2819"/>
                      <a:pt x="1072" y="2788"/>
                      <a:pt x="1067" y="2756"/>
                    </a:cubicBezTo>
                    <a:cubicBezTo>
                      <a:pt x="1066" y="2752"/>
                      <a:pt x="1065" y="2748"/>
                      <a:pt x="1064" y="2744"/>
                    </a:cubicBezTo>
                    <a:cubicBezTo>
                      <a:pt x="1063" y="2731"/>
                      <a:pt x="1061" y="2719"/>
                      <a:pt x="1060" y="2706"/>
                    </a:cubicBezTo>
                    <a:cubicBezTo>
                      <a:pt x="1058" y="2690"/>
                      <a:pt x="1056" y="2674"/>
                      <a:pt x="1054" y="2658"/>
                    </a:cubicBezTo>
                    <a:cubicBezTo>
                      <a:pt x="1053" y="2650"/>
                      <a:pt x="1052" y="2642"/>
                      <a:pt x="1051" y="2634"/>
                    </a:cubicBezTo>
                    <a:cubicBezTo>
                      <a:pt x="1049" y="2619"/>
                      <a:pt x="1048" y="2605"/>
                      <a:pt x="1046" y="2591"/>
                    </a:cubicBezTo>
                    <a:cubicBezTo>
                      <a:pt x="1044" y="2577"/>
                      <a:pt x="1042" y="2562"/>
                      <a:pt x="1040" y="2548"/>
                    </a:cubicBezTo>
                    <a:cubicBezTo>
                      <a:pt x="1040" y="2540"/>
                      <a:pt x="1039" y="2531"/>
                      <a:pt x="1038" y="2523"/>
                    </a:cubicBezTo>
                    <a:cubicBezTo>
                      <a:pt x="1037" y="2508"/>
                      <a:pt x="1035" y="2493"/>
                      <a:pt x="1033" y="2478"/>
                    </a:cubicBezTo>
                    <a:cubicBezTo>
                      <a:pt x="1032" y="2464"/>
                      <a:pt x="1030" y="2450"/>
                      <a:pt x="1029" y="2436"/>
                    </a:cubicBezTo>
                    <a:cubicBezTo>
                      <a:pt x="1028" y="2425"/>
                      <a:pt x="1026" y="2414"/>
                      <a:pt x="1025" y="2403"/>
                    </a:cubicBezTo>
                    <a:cubicBezTo>
                      <a:pt x="1024" y="2397"/>
                      <a:pt x="1024" y="2391"/>
                      <a:pt x="1023" y="2386"/>
                    </a:cubicBezTo>
                    <a:cubicBezTo>
                      <a:pt x="1020" y="2373"/>
                      <a:pt x="1018" y="2361"/>
                      <a:pt x="1018" y="2348"/>
                    </a:cubicBezTo>
                    <a:cubicBezTo>
                      <a:pt x="1017" y="2343"/>
                      <a:pt x="1017" y="2338"/>
                      <a:pt x="1016" y="2334"/>
                    </a:cubicBezTo>
                    <a:cubicBezTo>
                      <a:pt x="1015" y="2321"/>
                      <a:pt x="1013" y="2309"/>
                      <a:pt x="1011" y="2297"/>
                    </a:cubicBezTo>
                    <a:cubicBezTo>
                      <a:pt x="1009" y="2274"/>
                      <a:pt x="1007" y="2251"/>
                      <a:pt x="1004" y="2228"/>
                    </a:cubicBezTo>
                    <a:cubicBezTo>
                      <a:pt x="1003" y="2213"/>
                      <a:pt x="1001" y="2198"/>
                      <a:pt x="999" y="2183"/>
                    </a:cubicBezTo>
                    <a:cubicBezTo>
                      <a:pt x="997" y="2164"/>
                      <a:pt x="996" y="2144"/>
                      <a:pt x="995" y="2125"/>
                    </a:cubicBezTo>
                    <a:cubicBezTo>
                      <a:pt x="993" y="2104"/>
                      <a:pt x="992" y="2083"/>
                      <a:pt x="991" y="2062"/>
                    </a:cubicBezTo>
                    <a:cubicBezTo>
                      <a:pt x="991" y="2050"/>
                      <a:pt x="990" y="2038"/>
                      <a:pt x="989" y="2027"/>
                    </a:cubicBezTo>
                    <a:cubicBezTo>
                      <a:pt x="988" y="2013"/>
                      <a:pt x="986" y="2000"/>
                      <a:pt x="985" y="1987"/>
                    </a:cubicBezTo>
                    <a:cubicBezTo>
                      <a:pt x="984" y="1974"/>
                      <a:pt x="983" y="1961"/>
                      <a:pt x="982" y="1949"/>
                    </a:cubicBezTo>
                    <a:cubicBezTo>
                      <a:pt x="981" y="1939"/>
                      <a:pt x="980" y="1929"/>
                      <a:pt x="978" y="1919"/>
                    </a:cubicBezTo>
                    <a:cubicBezTo>
                      <a:pt x="978" y="1913"/>
                      <a:pt x="976" y="1907"/>
                      <a:pt x="976" y="1901"/>
                    </a:cubicBezTo>
                    <a:cubicBezTo>
                      <a:pt x="975" y="1893"/>
                      <a:pt x="973" y="1885"/>
                      <a:pt x="973" y="1877"/>
                    </a:cubicBezTo>
                    <a:cubicBezTo>
                      <a:pt x="972" y="1864"/>
                      <a:pt x="973" y="1851"/>
                      <a:pt x="970" y="1838"/>
                    </a:cubicBezTo>
                    <a:cubicBezTo>
                      <a:pt x="967" y="1826"/>
                      <a:pt x="968" y="1814"/>
                      <a:pt x="967" y="1801"/>
                    </a:cubicBezTo>
                    <a:cubicBezTo>
                      <a:pt x="967" y="1797"/>
                      <a:pt x="968" y="1793"/>
                      <a:pt x="968" y="1789"/>
                    </a:cubicBezTo>
                    <a:cubicBezTo>
                      <a:pt x="968" y="1771"/>
                      <a:pt x="968" y="1753"/>
                      <a:pt x="968" y="1735"/>
                    </a:cubicBezTo>
                    <a:cubicBezTo>
                      <a:pt x="968" y="1732"/>
                      <a:pt x="969" y="1728"/>
                      <a:pt x="969" y="1725"/>
                    </a:cubicBezTo>
                    <a:cubicBezTo>
                      <a:pt x="969" y="1718"/>
                      <a:pt x="968" y="1712"/>
                      <a:pt x="968" y="1705"/>
                    </a:cubicBezTo>
                    <a:cubicBezTo>
                      <a:pt x="967" y="1687"/>
                      <a:pt x="966" y="1669"/>
                      <a:pt x="965" y="1651"/>
                    </a:cubicBezTo>
                    <a:cubicBezTo>
                      <a:pt x="965" y="1644"/>
                      <a:pt x="965" y="1638"/>
                      <a:pt x="965" y="1632"/>
                    </a:cubicBezTo>
                    <a:cubicBezTo>
                      <a:pt x="967" y="1616"/>
                      <a:pt x="967" y="1601"/>
                      <a:pt x="964" y="1585"/>
                    </a:cubicBezTo>
                    <a:cubicBezTo>
                      <a:pt x="962" y="1585"/>
                      <a:pt x="959" y="1584"/>
                      <a:pt x="956" y="1585"/>
                    </a:cubicBezTo>
                    <a:cubicBezTo>
                      <a:pt x="935" y="1585"/>
                      <a:pt x="913" y="1585"/>
                      <a:pt x="892" y="1585"/>
                    </a:cubicBezTo>
                    <a:cubicBezTo>
                      <a:pt x="887" y="1585"/>
                      <a:pt x="882" y="1585"/>
                      <a:pt x="877" y="1585"/>
                    </a:cubicBezTo>
                    <a:cubicBezTo>
                      <a:pt x="864" y="1585"/>
                      <a:pt x="851" y="1586"/>
                      <a:pt x="839" y="1586"/>
                    </a:cubicBezTo>
                    <a:cubicBezTo>
                      <a:pt x="829" y="1586"/>
                      <a:pt x="819" y="1587"/>
                      <a:pt x="809" y="1587"/>
                    </a:cubicBezTo>
                    <a:cubicBezTo>
                      <a:pt x="795" y="1588"/>
                      <a:pt x="781" y="1589"/>
                      <a:pt x="766" y="1589"/>
                    </a:cubicBezTo>
                    <a:cubicBezTo>
                      <a:pt x="753" y="1590"/>
                      <a:pt x="739" y="1589"/>
                      <a:pt x="726" y="1590"/>
                    </a:cubicBezTo>
                    <a:cubicBezTo>
                      <a:pt x="717" y="1590"/>
                      <a:pt x="709" y="1592"/>
                      <a:pt x="700" y="1592"/>
                    </a:cubicBezTo>
                    <a:cubicBezTo>
                      <a:pt x="677" y="1593"/>
                      <a:pt x="653" y="1595"/>
                      <a:pt x="629" y="1595"/>
                    </a:cubicBezTo>
                    <a:cubicBezTo>
                      <a:pt x="599" y="1596"/>
                      <a:pt x="570" y="1596"/>
                      <a:pt x="541" y="1597"/>
                    </a:cubicBezTo>
                    <a:cubicBezTo>
                      <a:pt x="533" y="1597"/>
                      <a:pt x="525" y="1595"/>
                      <a:pt x="517" y="1596"/>
                    </a:cubicBezTo>
                    <a:cubicBezTo>
                      <a:pt x="508" y="1597"/>
                      <a:pt x="499" y="1597"/>
                      <a:pt x="490" y="1595"/>
                    </a:cubicBezTo>
                    <a:cubicBezTo>
                      <a:pt x="476" y="1593"/>
                      <a:pt x="461" y="1592"/>
                      <a:pt x="446" y="1591"/>
                    </a:cubicBezTo>
                    <a:cubicBezTo>
                      <a:pt x="422" y="1590"/>
                      <a:pt x="397" y="1590"/>
                      <a:pt x="372" y="1587"/>
                    </a:cubicBezTo>
                    <a:cubicBezTo>
                      <a:pt x="358" y="1584"/>
                      <a:pt x="343" y="1582"/>
                      <a:pt x="329" y="1580"/>
                    </a:cubicBezTo>
                    <a:cubicBezTo>
                      <a:pt x="327" y="1580"/>
                      <a:pt x="326" y="1580"/>
                      <a:pt x="324" y="1580"/>
                    </a:cubicBezTo>
                    <a:cubicBezTo>
                      <a:pt x="323" y="1584"/>
                      <a:pt x="322" y="1588"/>
                      <a:pt x="321" y="1592"/>
                    </a:cubicBezTo>
                    <a:cubicBezTo>
                      <a:pt x="321" y="1598"/>
                      <a:pt x="321" y="1604"/>
                      <a:pt x="321" y="1610"/>
                    </a:cubicBezTo>
                    <a:cubicBezTo>
                      <a:pt x="321" y="1632"/>
                      <a:pt x="321" y="1655"/>
                      <a:pt x="321" y="1677"/>
                    </a:cubicBezTo>
                    <a:cubicBezTo>
                      <a:pt x="321" y="1682"/>
                      <a:pt x="321" y="1687"/>
                      <a:pt x="320" y="1692"/>
                    </a:cubicBezTo>
                    <a:cubicBezTo>
                      <a:pt x="320" y="1707"/>
                      <a:pt x="318" y="1721"/>
                      <a:pt x="318" y="1736"/>
                    </a:cubicBezTo>
                    <a:cubicBezTo>
                      <a:pt x="318" y="1750"/>
                      <a:pt x="320" y="1765"/>
                      <a:pt x="319" y="1780"/>
                    </a:cubicBezTo>
                    <a:cubicBezTo>
                      <a:pt x="319" y="1802"/>
                      <a:pt x="317" y="1823"/>
                      <a:pt x="316" y="1845"/>
                    </a:cubicBezTo>
                    <a:cubicBezTo>
                      <a:pt x="315" y="1859"/>
                      <a:pt x="314" y="1873"/>
                      <a:pt x="313" y="1887"/>
                    </a:cubicBezTo>
                    <a:cubicBezTo>
                      <a:pt x="312" y="1907"/>
                      <a:pt x="310" y="1927"/>
                      <a:pt x="308" y="1947"/>
                    </a:cubicBezTo>
                    <a:cubicBezTo>
                      <a:pt x="308" y="1953"/>
                      <a:pt x="307" y="1958"/>
                      <a:pt x="307" y="1964"/>
                    </a:cubicBezTo>
                    <a:cubicBezTo>
                      <a:pt x="307" y="1967"/>
                      <a:pt x="307" y="1971"/>
                      <a:pt x="307" y="1974"/>
                    </a:cubicBezTo>
                    <a:cubicBezTo>
                      <a:pt x="306" y="1979"/>
                      <a:pt x="307" y="1985"/>
                      <a:pt x="306" y="1990"/>
                    </a:cubicBezTo>
                    <a:cubicBezTo>
                      <a:pt x="306" y="2001"/>
                      <a:pt x="305" y="2013"/>
                      <a:pt x="305" y="2024"/>
                    </a:cubicBezTo>
                    <a:cubicBezTo>
                      <a:pt x="304" y="2038"/>
                      <a:pt x="303" y="2053"/>
                      <a:pt x="303" y="2067"/>
                    </a:cubicBezTo>
                    <a:cubicBezTo>
                      <a:pt x="302" y="2075"/>
                      <a:pt x="301" y="2083"/>
                      <a:pt x="301" y="2091"/>
                    </a:cubicBezTo>
                    <a:cubicBezTo>
                      <a:pt x="301" y="2115"/>
                      <a:pt x="298" y="2139"/>
                      <a:pt x="297" y="2162"/>
                    </a:cubicBezTo>
                    <a:cubicBezTo>
                      <a:pt x="296" y="2177"/>
                      <a:pt x="294" y="2192"/>
                      <a:pt x="293" y="2207"/>
                    </a:cubicBezTo>
                    <a:cubicBezTo>
                      <a:pt x="293" y="2230"/>
                      <a:pt x="294" y="2253"/>
                      <a:pt x="294" y="2275"/>
                    </a:cubicBezTo>
                    <a:cubicBezTo>
                      <a:pt x="294" y="2286"/>
                      <a:pt x="294" y="2296"/>
                      <a:pt x="294" y="2307"/>
                    </a:cubicBezTo>
                    <a:cubicBezTo>
                      <a:pt x="294" y="2316"/>
                      <a:pt x="294" y="2325"/>
                      <a:pt x="294" y="2334"/>
                    </a:cubicBezTo>
                    <a:cubicBezTo>
                      <a:pt x="294" y="2351"/>
                      <a:pt x="294" y="2369"/>
                      <a:pt x="294" y="2387"/>
                    </a:cubicBezTo>
                    <a:cubicBezTo>
                      <a:pt x="294" y="2401"/>
                      <a:pt x="292" y="2416"/>
                      <a:pt x="292" y="2430"/>
                    </a:cubicBezTo>
                    <a:cubicBezTo>
                      <a:pt x="291" y="2442"/>
                      <a:pt x="291" y="2453"/>
                      <a:pt x="291" y="2464"/>
                    </a:cubicBezTo>
                    <a:cubicBezTo>
                      <a:pt x="290" y="2482"/>
                      <a:pt x="290" y="2501"/>
                      <a:pt x="289" y="2520"/>
                    </a:cubicBezTo>
                    <a:cubicBezTo>
                      <a:pt x="289" y="2532"/>
                      <a:pt x="288" y="2544"/>
                      <a:pt x="288" y="2556"/>
                    </a:cubicBezTo>
                    <a:cubicBezTo>
                      <a:pt x="288" y="2572"/>
                      <a:pt x="287" y="2589"/>
                      <a:pt x="287" y="2605"/>
                    </a:cubicBezTo>
                    <a:cubicBezTo>
                      <a:pt x="287" y="2623"/>
                      <a:pt x="286" y="2641"/>
                      <a:pt x="286" y="2659"/>
                    </a:cubicBezTo>
                    <a:cubicBezTo>
                      <a:pt x="286" y="2663"/>
                      <a:pt x="286" y="2667"/>
                      <a:pt x="286" y="2671"/>
                    </a:cubicBezTo>
                    <a:cubicBezTo>
                      <a:pt x="286" y="2674"/>
                      <a:pt x="286" y="2677"/>
                      <a:pt x="286" y="2680"/>
                    </a:cubicBezTo>
                    <a:cubicBezTo>
                      <a:pt x="285" y="2699"/>
                      <a:pt x="282" y="2719"/>
                      <a:pt x="282" y="2739"/>
                    </a:cubicBezTo>
                    <a:cubicBezTo>
                      <a:pt x="282" y="2768"/>
                      <a:pt x="282" y="2796"/>
                      <a:pt x="281" y="2825"/>
                    </a:cubicBezTo>
                    <a:cubicBezTo>
                      <a:pt x="280" y="2842"/>
                      <a:pt x="279" y="2858"/>
                      <a:pt x="280" y="2874"/>
                    </a:cubicBezTo>
                    <a:cubicBezTo>
                      <a:pt x="280" y="2891"/>
                      <a:pt x="279" y="2907"/>
                      <a:pt x="274" y="2922"/>
                    </a:cubicBezTo>
                    <a:cubicBezTo>
                      <a:pt x="272" y="2929"/>
                      <a:pt x="271" y="2936"/>
                      <a:pt x="274" y="2944"/>
                    </a:cubicBezTo>
                    <a:cubicBezTo>
                      <a:pt x="281" y="2947"/>
                      <a:pt x="288" y="2947"/>
                      <a:pt x="296" y="2948"/>
                    </a:cubicBezTo>
                    <a:cubicBezTo>
                      <a:pt x="306" y="2949"/>
                      <a:pt x="317" y="2950"/>
                      <a:pt x="327" y="2953"/>
                    </a:cubicBezTo>
                    <a:cubicBezTo>
                      <a:pt x="341" y="2957"/>
                      <a:pt x="355" y="2958"/>
                      <a:pt x="369" y="2960"/>
                    </a:cubicBezTo>
                    <a:cubicBezTo>
                      <a:pt x="379" y="2961"/>
                      <a:pt x="390" y="2961"/>
                      <a:pt x="400" y="2961"/>
                    </a:cubicBezTo>
                    <a:cubicBezTo>
                      <a:pt x="414" y="2961"/>
                      <a:pt x="428" y="2962"/>
                      <a:pt x="442" y="2962"/>
                    </a:cubicBezTo>
                    <a:cubicBezTo>
                      <a:pt x="455" y="2963"/>
                      <a:pt x="469" y="2963"/>
                      <a:pt x="483" y="2964"/>
                    </a:cubicBezTo>
                    <a:cubicBezTo>
                      <a:pt x="494" y="2964"/>
                      <a:pt x="505" y="2966"/>
                      <a:pt x="516" y="2966"/>
                    </a:cubicBezTo>
                    <a:cubicBezTo>
                      <a:pt x="530" y="2966"/>
                      <a:pt x="545" y="2965"/>
                      <a:pt x="560" y="2964"/>
                    </a:cubicBezTo>
                    <a:cubicBezTo>
                      <a:pt x="563" y="2964"/>
                      <a:pt x="566" y="2963"/>
                      <a:pt x="570" y="2963"/>
                    </a:cubicBezTo>
                    <a:cubicBezTo>
                      <a:pt x="580" y="2962"/>
                      <a:pt x="591" y="2960"/>
                      <a:pt x="602" y="2959"/>
                    </a:cubicBezTo>
                    <a:cubicBezTo>
                      <a:pt x="618" y="2957"/>
                      <a:pt x="633" y="2954"/>
                      <a:pt x="648" y="2950"/>
                    </a:cubicBezTo>
                    <a:cubicBezTo>
                      <a:pt x="651" y="2949"/>
                      <a:pt x="654" y="2947"/>
                      <a:pt x="657" y="2945"/>
                    </a:cubicBezTo>
                    <a:cubicBezTo>
                      <a:pt x="657" y="2943"/>
                      <a:pt x="657" y="2942"/>
                      <a:pt x="657" y="2941"/>
                    </a:cubicBezTo>
                    <a:cubicBezTo>
                      <a:pt x="656" y="2929"/>
                      <a:pt x="655" y="2917"/>
                      <a:pt x="653" y="2906"/>
                    </a:cubicBezTo>
                    <a:cubicBezTo>
                      <a:pt x="652" y="2888"/>
                      <a:pt x="651" y="2870"/>
                      <a:pt x="647" y="2852"/>
                    </a:cubicBezTo>
                    <a:cubicBezTo>
                      <a:pt x="645" y="2843"/>
                      <a:pt x="646" y="2833"/>
                      <a:pt x="644" y="2823"/>
                    </a:cubicBezTo>
                    <a:cubicBezTo>
                      <a:pt x="638" y="2796"/>
                      <a:pt x="635" y="2768"/>
                      <a:pt x="632" y="2740"/>
                    </a:cubicBezTo>
                    <a:cubicBezTo>
                      <a:pt x="631" y="2723"/>
                      <a:pt x="630" y="2705"/>
                      <a:pt x="629" y="2688"/>
                    </a:cubicBezTo>
                    <a:cubicBezTo>
                      <a:pt x="628" y="2669"/>
                      <a:pt x="627" y="2650"/>
                      <a:pt x="626" y="2632"/>
                    </a:cubicBezTo>
                    <a:cubicBezTo>
                      <a:pt x="625" y="2612"/>
                      <a:pt x="625" y="2593"/>
                      <a:pt x="624" y="2574"/>
                    </a:cubicBezTo>
                    <a:cubicBezTo>
                      <a:pt x="624" y="2564"/>
                      <a:pt x="624" y="2555"/>
                      <a:pt x="623" y="2545"/>
                    </a:cubicBezTo>
                    <a:cubicBezTo>
                      <a:pt x="623" y="2533"/>
                      <a:pt x="623" y="2521"/>
                      <a:pt x="623" y="2509"/>
                    </a:cubicBezTo>
                    <a:cubicBezTo>
                      <a:pt x="622" y="2494"/>
                      <a:pt x="622" y="2479"/>
                      <a:pt x="622" y="2463"/>
                    </a:cubicBezTo>
                    <a:cubicBezTo>
                      <a:pt x="622" y="2456"/>
                      <a:pt x="622" y="2449"/>
                      <a:pt x="622" y="2442"/>
                    </a:cubicBezTo>
                    <a:cubicBezTo>
                      <a:pt x="621" y="2433"/>
                      <a:pt x="620" y="2425"/>
                      <a:pt x="620" y="2417"/>
                    </a:cubicBezTo>
                    <a:cubicBezTo>
                      <a:pt x="619" y="2402"/>
                      <a:pt x="619" y="2388"/>
                      <a:pt x="618" y="2374"/>
                    </a:cubicBezTo>
                    <a:cubicBezTo>
                      <a:pt x="618" y="2356"/>
                      <a:pt x="617" y="2338"/>
                      <a:pt x="617" y="2320"/>
                    </a:cubicBezTo>
                    <a:cubicBezTo>
                      <a:pt x="616" y="2305"/>
                      <a:pt x="616" y="2291"/>
                      <a:pt x="616" y="2277"/>
                    </a:cubicBezTo>
                    <a:cubicBezTo>
                      <a:pt x="616" y="2263"/>
                      <a:pt x="615" y="2248"/>
                      <a:pt x="616" y="2235"/>
                    </a:cubicBezTo>
                    <a:cubicBezTo>
                      <a:pt x="618" y="2216"/>
                      <a:pt x="617" y="2198"/>
                      <a:pt x="618" y="2180"/>
                    </a:cubicBezTo>
                    <a:cubicBezTo>
                      <a:pt x="618" y="2158"/>
                      <a:pt x="619" y="2136"/>
                      <a:pt x="620" y="2115"/>
                    </a:cubicBezTo>
                    <a:cubicBezTo>
                      <a:pt x="620" y="2103"/>
                      <a:pt x="622" y="2091"/>
                      <a:pt x="622" y="2079"/>
                    </a:cubicBezTo>
                    <a:cubicBezTo>
                      <a:pt x="622" y="2067"/>
                      <a:pt x="621" y="2054"/>
                      <a:pt x="621" y="2042"/>
                    </a:cubicBezTo>
                    <a:cubicBezTo>
                      <a:pt x="621" y="2028"/>
                      <a:pt x="621" y="2014"/>
                      <a:pt x="621" y="2000"/>
                    </a:cubicBezTo>
                    <a:cubicBezTo>
                      <a:pt x="621" y="1997"/>
                      <a:pt x="621" y="1994"/>
                      <a:pt x="621" y="1991"/>
                    </a:cubicBezTo>
                    <a:cubicBezTo>
                      <a:pt x="621" y="1977"/>
                      <a:pt x="622" y="1963"/>
                      <a:pt x="623" y="1949"/>
                    </a:cubicBezTo>
                    <a:cubicBezTo>
                      <a:pt x="623" y="1943"/>
                      <a:pt x="623" y="1938"/>
                      <a:pt x="623" y="1933"/>
                    </a:cubicBezTo>
                    <a:cubicBezTo>
                      <a:pt x="624" y="1919"/>
                      <a:pt x="625" y="1905"/>
                      <a:pt x="626" y="1892"/>
                    </a:cubicBezTo>
                    <a:cubicBezTo>
                      <a:pt x="626" y="1881"/>
                      <a:pt x="627" y="1870"/>
                      <a:pt x="628" y="1860"/>
                    </a:cubicBezTo>
                    <a:cubicBezTo>
                      <a:pt x="629" y="1851"/>
                      <a:pt x="630" y="1842"/>
                      <a:pt x="629" y="1833"/>
                    </a:cubicBezTo>
                    <a:cubicBezTo>
                      <a:pt x="628" y="1803"/>
                      <a:pt x="628" y="1774"/>
                      <a:pt x="628" y="1744"/>
                    </a:cubicBezTo>
                    <a:cubicBezTo>
                      <a:pt x="628" y="1737"/>
                      <a:pt x="628" y="1729"/>
                      <a:pt x="629" y="1722"/>
                    </a:cubicBezTo>
                    <a:cubicBezTo>
                      <a:pt x="629" y="1717"/>
                      <a:pt x="629" y="1713"/>
                      <a:pt x="629" y="1709"/>
                    </a:cubicBezTo>
                    <a:cubicBezTo>
                      <a:pt x="630" y="1696"/>
                      <a:pt x="631" y="1683"/>
                      <a:pt x="632" y="1670"/>
                    </a:cubicBezTo>
                    <a:cubicBezTo>
                      <a:pt x="632" y="1668"/>
                      <a:pt x="632" y="1665"/>
                      <a:pt x="631" y="1664"/>
                    </a:cubicBezTo>
                    <a:cubicBezTo>
                      <a:pt x="629" y="1662"/>
                      <a:pt x="630" y="1659"/>
                      <a:pt x="630" y="1657"/>
                    </a:cubicBezTo>
                    <a:cubicBezTo>
                      <a:pt x="632" y="1653"/>
                      <a:pt x="634" y="1650"/>
                      <a:pt x="636" y="1646"/>
                    </a:cubicBezTo>
                    <a:cubicBezTo>
                      <a:pt x="638" y="1640"/>
                      <a:pt x="638" y="1640"/>
                      <a:pt x="646" y="1640"/>
                    </a:cubicBezTo>
                    <a:cubicBezTo>
                      <a:pt x="648" y="1643"/>
                      <a:pt x="650" y="1647"/>
                      <a:pt x="650" y="1651"/>
                    </a:cubicBezTo>
                    <a:cubicBezTo>
                      <a:pt x="654" y="1672"/>
                      <a:pt x="656" y="1693"/>
                      <a:pt x="659" y="1714"/>
                    </a:cubicBezTo>
                    <a:cubicBezTo>
                      <a:pt x="660" y="1722"/>
                      <a:pt x="661" y="1730"/>
                      <a:pt x="662" y="1738"/>
                    </a:cubicBezTo>
                    <a:cubicBezTo>
                      <a:pt x="663" y="1751"/>
                      <a:pt x="665" y="1764"/>
                      <a:pt x="666" y="1776"/>
                    </a:cubicBezTo>
                    <a:cubicBezTo>
                      <a:pt x="666" y="1781"/>
                      <a:pt x="666" y="1786"/>
                      <a:pt x="666" y="1790"/>
                    </a:cubicBezTo>
                    <a:cubicBezTo>
                      <a:pt x="667" y="1809"/>
                      <a:pt x="669" y="1827"/>
                      <a:pt x="669" y="1846"/>
                    </a:cubicBezTo>
                    <a:cubicBezTo>
                      <a:pt x="669" y="1863"/>
                      <a:pt x="672" y="1881"/>
                      <a:pt x="672" y="1898"/>
                    </a:cubicBezTo>
                    <a:cubicBezTo>
                      <a:pt x="673" y="1902"/>
                      <a:pt x="672" y="1906"/>
                      <a:pt x="673" y="1910"/>
                    </a:cubicBezTo>
                    <a:cubicBezTo>
                      <a:pt x="675" y="1929"/>
                      <a:pt x="678" y="1948"/>
                      <a:pt x="680" y="1967"/>
                    </a:cubicBezTo>
                    <a:cubicBezTo>
                      <a:pt x="682" y="1991"/>
                      <a:pt x="684" y="2015"/>
                      <a:pt x="686" y="2040"/>
                    </a:cubicBezTo>
                    <a:cubicBezTo>
                      <a:pt x="688" y="2063"/>
                      <a:pt x="691" y="2085"/>
                      <a:pt x="691" y="2108"/>
                    </a:cubicBezTo>
                    <a:cubicBezTo>
                      <a:pt x="692" y="2125"/>
                      <a:pt x="692" y="2142"/>
                      <a:pt x="693" y="2159"/>
                    </a:cubicBezTo>
                    <a:cubicBezTo>
                      <a:pt x="695" y="2184"/>
                      <a:pt x="695" y="2208"/>
                      <a:pt x="698" y="2233"/>
                    </a:cubicBezTo>
                    <a:cubicBezTo>
                      <a:pt x="700" y="2247"/>
                      <a:pt x="701" y="2262"/>
                      <a:pt x="702" y="2277"/>
                    </a:cubicBezTo>
                    <a:cubicBezTo>
                      <a:pt x="702" y="2291"/>
                      <a:pt x="702" y="2306"/>
                      <a:pt x="703" y="2321"/>
                    </a:cubicBezTo>
                    <a:cubicBezTo>
                      <a:pt x="703" y="2327"/>
                      <a:pt x="704" y="2333"/>
                      <a:pt x="704" y="2339"/>
                    </a:cubicBezTo>
                    <a:cubicBezTo>
                      <a:pt x="705" y="2352"/>
                      <a:pt x="705" y="2365"/>
                      <a:pt x="705" y="2378"/>
                    </a:cubicBezTo>
                    <a:cubicBezTo>
                      <a:pt x="706" y="2398"/>
                      <a:pt x="708" y="2417"/>
                      <a:pt x="709" y="2437"/>
                    </a:cubicBezTo>
                    <a:cubicBezTo>
                      <a:pt x="710" y="2455"/>
                      <a:pt x="711" y="2474"/>
                      <a:pt x="713" y="2493"/>
                    </a:cubicBezTo>
                    <a:cubicBezTo>
                      <a:pt x="714" y="2505"/>
                      <a:pt x="715" y="2517"/>
                      <a:pt x="716" y="2529"/>
                    </a:cubicBezTo>
                    <a:cubicBezTo>
                      <a:pt x="717" y="2544"/>
                      <a:pt x="719" y="2560"/>
                      <a:pt x="721" y="2576"/>
                    </a:cubicBezTo>
                    <a:cubicBezTo>
                      <a:pt x="724" y="2594"/>
                      <a:pt x="724" y="2613"/>
                      <a:pt x="725" y="2631"/>
                    </a:cubicBezTo>
                    <a:cubicBezTo>
                      <a:pt x="725" y="2634"/>
                      <a:pt x="725" y="2636"/>
                      <a:pt x="725" y="2638"/>
                    </a:cubicBezTo>
                    <a:cubicBezTo>
                      <a:pt x="726" y="2652"/>
                      <a:pt x="727" y="2665"/>
                      <a:pt x="728" y="2678"/>
                    </a:cubicBezTo>
                    <a:cubicBezTo>
                      <a:pt x="728" y="2686"/>
                      <a:pt x="728" y="2693"/>
                      <a:pt x="728" y="2701"/>
                    </a:cubicBezTo>
                    <a:cubicBezTo>
                      <a:pt x="729" y="2712"/>
                      <a:pt x="729" y="2723"/>
                      <a:pt x="730" y="2735"/>
                    </a:cubicBezTo>
                    <a:cubicBezTo>
                      <a:pt x="730" y="2748"/>
                      <a:pt x="730" y="2760"/>
                      <a:pt x="730" y="2773"/>
                    </a:cubicBezTo>
                    <a:cubicBezTo>
                      <a:pt x="731" y="2792"/>
                      <a:pt x="733" y="2812"/>
                      <a:pt x="734" y="2831"/>
                    </a:cubicBezTo>
                    <a:cubicBezTo>
                      <a:pt x="735" y="2847"/>
                      <a:pt x="735" y="2863"/>
                      <a:pt x="735" y="2880"/>
                    </a:cubicBezTo>
                    <a:cubicBezTo>
                      <a:pt x="735" y="2897"/>
                      <a:pt x="735" y="2914"/>
                      <a:pt x="735" y="2931"/>
                    </a:cubicBezTo>
                    <a:cubicBezTo>
                      <a:pt x="735" y="2934"/>
                      <a:pt x="736" y="2937"/>
                      <a:pt x="736" y="2940"/>
                    </a:cubicBezTo>
                    <a:close/>
                    <a:moveTo>
                      <a:pt x="531" y="882"/>
                    </a:moveTo>
                    <a:cubicBezTo>
                      <a:pt x="530" y="888"/>
                      <a:pt x="529" y="893"/>
                      <a:pt x="528" y="898"/>
                    </a:cubicBezTo>
                    <a:cubicBezTo>
                      <a:pt x="528" y="911"/>
                      <a:pt x="527" y="924"/>
                      <a:pt x="527" y="937"/>
                    </a:cubicBezTo>
                    <a:cubicBezTo>
                      <a:pt x="527" y="955"/>
                      <a:pt x="526" y="973"/>
                      <a:pt x="527" y="990"/>
                    </a:cubicBezTo>
                    <a:cubicBezTo>
                      <a:pt x="527" y="1003"/>
                      <a:pt x="526" y="1014"/>
                      <a:pt x="525" y="1026"/>
                    </a:cubicBezTo>
                    <a:cubicBezTo>
                      <a:pt x="524" y="1035"/>
                      <a:pt x="524" y="1044"/>
                      <a:pt x="527" y="1053"/>
                    </a:cubicBezTo>
                    <a:cubicBezTo>
                      <a:pt x="534" y="1055"/>
                      <a:pt x="541" y="1057"/>
                      <a:pt x="548" y="1059"/>
                    </a:cubicBezTo>
                    <a:cubicBezTo>
                      <a:pt x="554" y="1061"/>
                      <a:pt x="561" y="1062"/>
                      <a:pt x="568" y="1063"/>
                    </a:cubicBezTo>
                    <a:cubicBezTo>
                      <a:pt x="572" y="1064"/>
                      <a:pt x="576" y="1067"/>
                      <a:pt x="579" y="1069"/>
                    </a:cubicBezTo>
                    <a:cubicBezTo>
                      <a:pt x="585" y="1072"/>
                      <a:pt x="591" y="1073"/>
                      <a:pt x="596" y="1075"/>
                    </a:cubicBezTo>
                    <a:cubicBezTo>
                      <a:pt x="604" y="1078"/>
                      <a:pt x="612" y="1081"/>
                      <a:pt x="620" y="1084"/>
                    </a:cubicBezTo>
                    <a:cubicBezTo>
                      <a:pt x="623" y="1080"/>
                      <a:pt x="627" y="1077"/>
                      <a:pt x="630" y="1073"/>
                    </a:cubicBezTo>
                    <a:cubicBezTo>
                      <a:pt x="634" y="1068"/>
                      <a:pt x="637" y="1062"/>
                      <a:pt x="641" y="1056"/>
                    </a:cubicBezTo>
                    <a:cubicBezTo>
                      <a:pt x="643" y="1054"/>
                      <a:pt x="644" y="1052"/>
                      <a:pt x="643" y="1049"/>
                    </a:cubicBezTo>
                    <a:cubicBezTo>
                      <a:pt x="641" y="1035"/>
                      <a:pt x="640" y="1021"/>
                      <a:pt x="645" y="1007"/>
                    </a:cubicBezTo>
                    <a:cubicBezTo>
                      <a:pt x="647" y="997"/>
                      <a:pt x="650" y="988"/>
                      <a:pt x="655" y="980"/>
                    </a:cubicBezTo>
                    <a:cubicBezTo>
                      <a:pt x="657" y="978"/>
                      <a:pt x="659" y="976"/>
                      <a:pt x="661" y="975"/>
                    </a:cubicBezTo>
                    <a:cubicBezTo>
                      <a:pt x="669" y="973"/>
                      <a:pt x="677" y="979"/>
                      <a:pt x="677" y="987"/>
                    </a:cubicBezTo>
                    <a:cubicBezTo>
                      <a:pt x="677" y="995"/>
                      <a:pt x="678" y="1004"/>
                      <a:pt x="675" y="1012"/>
                    </a:cubicBezTo>
                    <a:cubicBezTo>
                      <a:pt x="670" y="1026"/>
                      <a:pt x="664" y="1041"/>
                      <a:pt x="653" y="1054"/>
                    </a:cubicBezTo>
                    <a:cubicBezTo>
                      <a:pt x="652" y="1056"/>
                      <a:pt x="651" y="1058"/>
                      <a:pt x="651" y="1060"/>
                    </a:cubicBezTo>
                    <a:cubicBezTo>
                      <a:pt x="650" y="1067"/>
                      <a:pt x="649" y="1074"/>
                      <a:pt x="652" y="1081"/>
                    </a:cubicBezTo>
                    <a:cubicBezTo>
                      <a:pt x="655" y="1088"/>
                      <a:pt x="656" y="1094"/>
                      <a:pt x="657" y="1101"/>
                    </a:cubicBezTo>
                    <a:cubicBezTo>
                      <a:pt x="659" y="1109"/>
                      <a:pt x="663" y="1116"/>
                      <a:pt x="669" y="1120"/>
                    </a:cubicBezTo>
                    <a:cubicBezTo>
                      <a:pt x="677" y="1125"/>
                      <a:pt x="685" y="1130"/>
                      <a:pt x="692" y="1136"/>
                    </a:cubicBezTo>
                    <a:cubicBezTo>
                      <a:pt x="697" y="1139"/>
                      <a:pt x="702" y="1143"/>
                      <a:pt x="707" y="1147"/>
                    </a:cubicBezTo>
                    <a:cubicBezTo>
                      <a:pt x="709" y="1149"/>
                      <a:pt x="712" y="1151"/>
                      <a:pt x="714" y="1154"/>
                    </a:cubicBezTo>
                    <a:cubicBezTo>
                      <a:pt x="717" y="1156"/>
                      <a:pt x="720" y="1157"/>
                      <a:pt x="723" y="1155"/>
                    </a:cubicBezTo>
                    <a:cubicBezTo>
                      <a:pt x="728" y="1151"/>
                      <a:pt x="734" y="1148"/>
                      <a:pt x="739" y="1144"/>
                    </a:cubicBezTo>
                    <a:cubicBezTo>
                      <a:pt x="743" y="1141"/>
                      <a:pt x="747" y="1139"/>
                      <a:pt x="749" y="1135"/>
                    </a:cubicBezTo>
                    <a:cubicBezTo>
                      <a:pt x="758" y="1122"/>
                      <a:pt x="769" y="1111"/>
                      <a:pt x="780" y="1101"/>
                    </a:cubicBezTo>
                    <a:cubicBezTo>
                      <a:pt x="783" y="1098"/>
                      <a:pt x="786" y="1093"/>
                      <a:pt x="787" y="1089"/>
                    </a:cubicBezTo>
                    <a:cubicBezTo>
                      <a:pt x="789" y="1076"/>
                      <a:pt x="790" y="1063"/>
                      <a:pt x="792" y="1050"/>
                    </a:cubicBezTo>
                    <a:cubicBezTo>
                      <a:pt x="793" y="1042"/>
                      <a:pt x="793" y="1035"/>
                      <a:pt x="795" y="1028"/>
                    </a:cubicBezTo>
                    <a:cubicBezTo>
                      <a:pt x="797" y="1020"/>
                      <a:pt x="800" y="1013"/>
                      <a:pt x="801" y="1005"/>
                    </a:cubicBezTo>
                    <a:cubicBezTo>
                      <a:pt x="803" y="994"/>
                      <a:pt x="810" y="988"/>
                      <a:pt x="818" y="982"/>
                    </a:cubicBezTo>
                    <a:cubicBezTo>
                      <a:pt x="825" y="977"/>
                      <a:pt x="833" y="981"/>
                      <a:pt x="835" y="989"/>
                    </a:cubicBezTo>
                    <a:cubicBezTo>
                      <a:pt x="838" y="999"/>
                      <a:pt x="836" y="1008"/>
                      <a:pt x="835" y="1017"/>
                    </a:cubicBezTo>
                    <a:cubicBezTo>
                      <a:pt x="832" y="1028"/>
                      <a:pt x="828" y="1038"/>
                      <a:pt x="824" y="1048"/>
                    </a:cubicBezTo>
                    <a:cubicBezTo>
                      <a:pt x="822" y="1053"/>
                      <a:pt x="820" y="1059"/>
                      <a:pt x="816" y="1064"/>
                    </a:cubicBezTo>
                    <a:cubicBezTo>
                      <a:pt x="810" y="1072"/>
                      <a:pt x="803" y="1079"/>
                      <a:pt x="798" y="1087"/>
                    </a:cubicBezTo>
                    <a:cubicBezTo>
                      <a:pt x="793" y="1095"/>
                      <a:pt x="793" y="1103"/>
                      <a:pt x="796" y="1110"/>
                    </a:cubicBezTo>
                    <a:cubicBezTo>
                      <a:pt x="800" y="1119"/>
                      <a:pt x="805" y="1126"/>
                      <a:pt x="810" y="1134"/>
                    </a:cubicBezTo>
                    <a:cubicBezTo>
                      <a:pt x="813" y="1140"/>
                      <a:pt x="819" y="1142"/>
                      <a:pt x="825" y="1142"/>
                    </a:cubicBezTo>
                    <a:cubicBezTo>
                      <a:pt x="831" y="1141"/>
                      <a:pt x="837" y="1139"/>
                      <a:pt x="842" y="1137"/>
                    </a:cubicBezTo>
                    <a:cubicBezTo>
                      <a:pt x="851" y="1133"/>
                      <a:pt x="859" y="1128"/>
                      <a:pt x="867" y="1123"/>
                    </a:cubicBezTo>
                    <a:cubicBezTo>
                      <a:pt x="873" y="1120"/>
                      <a:pt x="878" y="1117"/>
                      <a:pt x="883" y="1114"/>
                    </a:cubicBezTo>
                    <a:cubicBezTo>
                      <a:pt x="885" y="1112"/>
                      <a:pt x="889" y="1112"/>
                      <a:pt x="891" y="1110"/>
                    </a:cubicBezTo>
                    <a:cubicBezTo>
                      <a:pt x="899" y="1101"/>
                      <a:pt x="907" y="1092"/>
                      <a:pt x="915" y="1084"/>
                    </a:cubicBezTo>
                    <a:cubicBezTo>
                      <a:pt x="919" y="1080"/>
                      <a:pt x="921" y="1075"/>
                      <a:pt x="922" y="1069"/>
                    </a:cubicBezTo>
                    <a:cubicBezTo>
                      <a:pt x="923" y="1062"/>
                      <a:pt x="925" y="1054"/>
                      <a:pt x="927" y="1046"/>
                    </a:cubicBezTo>
                    <a:cubicBezTo>
                      <a:pt x="931" y="1035"/>
                      <a:pt x="936" y="1024"/>
                      <a:pt x="940" y="1012"/>
                    </a:cubicBezTo>
                    <a:cubicBezTo>
                      <a:pt x="943" y="1003"/>
                      <a:pt x="948" y="996"/>
                      <a:pt x="955" y="989"/>
                    </a:cubicBezTo>
                    <a:cubicBezTo>
                      <a:pt x="961" y="984"/>
                      <a:pt x="971" y="986"/>
                      <a:pt x="974" y="993"/>
                    </a:cubicBezTo>
                    <a:cubicBezTo>
                      <a:pt x="975" y="996"/>
                      <a:pt x="975" y="1000"/>
                      <a:pt x="975" y="1004"/>
                    </a:cubicBezTo>
                    <a:cubicBezTo>
                      <a:pt x="975" y="1015"/>
                      <a:pt x="969" y="1024"/>
                      <a:pt x="964" y="1033"/>
                    </a:cubicBezTo>
                    <a:cubicBezTo>
                      <a:pt x="961" y="1040"/>
                      <a:pt x="957" y="1047"/>
                      <a:pt x="952" y="1052"/>
                    </a:cubicBezTo>
                    <a:cubicBezTo>
                      <a:pt x="945" y="1059"/>
                      <a:pt x="940" y="1067"/>
                      <a:pt x="934" y="1075"/>
                    </a:cubicBezTo>
                    <a:cubicBezTo>
                      <a:pt x="929" y="1082"/>
                      <a:pt x="927" y="1090"/>
                      <a:pt x="927" y="1100"/>
                    </a:cubicBezTo>
                    <a:cubicBezTo>
                      <a:pt x="928" y="1114"/>
                      <a:pt x="933" y="1127"/>
                      <a:pt x="942" y="1138"/>
                    </a:cubicBezTo>
                    <a:cubicBezTo>
                      <a:pt x="947" y="1143"/>
                      <a:pt x="953" y="1145"/>
                      <a:pt x="960" y="1145"/>
                    </a:cubicBezTo>
                    <a:cubicBezTo>
                      <a:pt x="968" y="1144"/>
                      <a:pt x="976" y="1142"/>
                      <a:pt x="984" y="1139"/>
                    </a:cubicBezTo>
                    <a:cubicBezTo>
                      <a:pt x="988" y="1138"/>
                      <a:pt x="993" y="1137"/>
                      <a:pt x="996" y="1134"/>
                    </a:cubicBezTo>
                    <a:cubicBezTo>
                      <a:pt x="1005" y="1126"/>
                      <a:pt x="1016" y="1122"/>
                      <a:pt x="1025" y="1113"/>
                    </a:cubicBezTo>
                    <a:cubicBezTo>
                      <a:pt x="1031" y="1107"/>
                      <a:pt x="1035" y="1101"/>
                      <a:pt x="1037" y="1093"/>
                    </a:cubicBezTo>
                    <a:cubicBezTo>
                      <a:pt x="1038" y="1089"/>
                      <a:pt x="1039" y="1085"/>
                      <a:pt x="1040" y="1081"/>
                    </a:cubicBezTo>
                    <a:cubicBezTo>
                      <a:pt x="1040" y="1075"/>
                      <a:pt x="1044" y="1071"/>
                      <a:pt x="1046" y="1066"/>
                    </a:cubicBezTo>
                    <a:cubicBezTo>
                      <a:pt x="1048" y="1058"/>
                      <a:pt x="1050" y="1050"/>
                      <a:pt x="1052" y="1042"/>
                    </a:cubicBezTo>
                    <a:cubicBezTo>
                      <a:pt x="1053" y="1037"/>
                      <a:pt x="1055" y="1032"/>
                      <a:pt x="1056" y="1026"/>
                    </a:cubicBezTo>
                    <a:cubicBezTo>
                      <a:pt x="1059" y="1019"/>
                      <a:pt x="1061" y="1012"/>
                      <a:pt x="1065" y="1006"/>
                    </a:cubicBezTo>
                    <a:cubicBezTo>
                      <a:pt x="1067" y="1002"/>
                      <a:pt x="1070" y="998"/>
                      <a:pt x="1072" y="995"/>
                    </a:cubicBezTo>
                    <a:cubicBezTo>
                      <a:pt x="1076" y="990"/>
                      <a:pt x="1081" y="989"/>
                      <a:pt x="1086" y="992"/>
                    </a:cubicBezTo>
                    <a:cubicBezTo>
                      <a:pt x="1091" y="995"/>
                      <a:pt x="1095" y="999"/>
                      <a:pt x="1096" y="1005"/>
                    </a:cubicBezTo>
                    <a:cubicBezTo>
                      <a:pt x="1096" y="1013"/>
                      <a:pt x="1095" y="1020"/>
                      <a:pt x="1091" y="1027"/>
                    </a:cubicBezTo>
                    <a:cubicBezTo>
                      <a:pt x="1090" y="1030"/>
                      <a:pt x="1089" y="1033"/>
                      <a:pt x="1088" y="1036"/>
                    </a:cubicBezTo>
                    <a:cubicBezTo>
                      <a:pt x="1086" y="1040"/>
                      <a:pt x="1084" y="1045"/>
                      <a:pt x="1082" y="1049"/>
                    </a:cubicBezTo>
                    <a:cubicBezTo>
                      <a:pt x="1078" y="1055"/>
                      <a:pt x="1073" y="1061"/>
                      <a:pt x="1069" y="1067"/>
                    </a:cubicBezTo>
                    <a:cubicBezTo>
                      <a:pt x="1064" y="1075"/>
                      <a:pt x="1058" y="1083"/>
                      <a:pt x="1053" y="1091"/>
                    </a:cubicBezTo>
                    <a:cubicBezTo>
                      <a:pt x="1050" y="1095"/>
                      <a:pt x="1046" y="1098"/>
                      <a:pt x="1046" y="1102"/>
                    </a:cubicBezTo>
                    <a:cubicBezTo>
                      <a:pt x="1044" y="1115"/>
                      <a:pt x="1043" y="1128"/>
                      <a:pt x="1052" y="1139"/>
                    </a:cubicBezTo>
                    <a:cubicBezTo>
                      <a:pt x="1056" y="1140"/>
                      <a:pt x="1059" y="1141"/>
                      <a:pt x="1062" y="1141"/>
                    </a:cubicBezTo>
                    <a:cubicBezTo>
                      <a:pt x="1066" y="1142"/>
                      <a:pt x="1069" y="1144"/>
                      <a:pt x="1073" y="1143"/>
                    </a:cubicBezTo>
                    <a:cubicBezTo>
                      <a:pt x="1081" y="1141"/>
                      <a:pt x="1091" y="1140"/>
                      <a:pt x="1098" y="1136"/>
                    </a:cubicBezTo>
                    <a:cubicBezTo>
                      <a:pt x="1115" y="1127"/>
                      <a:pt x="1132" y="1118"/>
                      <a:pt x="1144" y="1103"/>
                    </a:cubicBezTo>
                    <a:cubicBezTo>
                      <a:pt x="1145" y="1102"/>
                      <a:pt x="1146" y="1101"/>
                      <a:pt x="1147" y="1100"/>
                    </a:cubicBezTo>
                    <a:cubicBezTo>
                      <a:pt x="1151" y="1096"/>
                      <a:pt x="1152" y="1096"/>
                      <a:pt x="1157" y="1101"/>
                    </a:cubicBezTo>
                    <a:cubicBezTo>
                      <a:pt x="1156" y="1102"/>
                      <a:pt x="1156" y="1104"/>
                      <a:pt x="1155" y="1105"/>
                    </a:cubicBezTo>
                    <a:cubicBezTo>
                      <a:pt x="1151" y="1109"/>
                      <a:pt x="1148" y="1112"/>
                      <a:pt x="1144" y="1116"/>
                    </a:cubicBezTo>
                    <a:cubicBezTo>
                      <a:pt x="1135" y="1125"/>
                      <a:pt x="1125" y="1133"/>
                      <a:pt x="1114" y="1138"/>
                    </a:cubicBezTo>
                    <a:cubicBezTo>
                      <a:pt x="1102" y="1144"/>
                      <a:pt x="1089" y="1147"/>
                      <a:pt x="1076" y="1151"/>
                    </a:cubicBezTo>
                    <a:cubicBezTo>
                      <a:pt x="1075" y="1151"/>
                      <a:pt x="1073" y="1151"/>
                      <a:pt x="1072" y="1151"/>
                    </a:cubicBezTo>
                    <a:cubicBezTo>
                      <a:pt x="1068" y="1150"/>
                      <a:pt x="1064" y="1149"/>
                      <a:pt x="1060" y="1148"/>
                    </a:cubicBezTo>
                    <a:cubicBezTo>
                      <a:pt x="1049" y="1147"/>
                      <a:pt x="1040" y="1138"/>
                      <a:pt x="1039" y="1126"/>
                    </a:cubicBezTo>
                    <a:cubicBezTo>
                      <a:pt x="1038" y="1122"/>
                      <a:pt x="1038" y="1118"/>
                      <a:pt x="1037" y="1112"/>
                    </a:cubicBezTo>
                    <a:cubicBezTo>
                      <a:pt x="1033" y="1116"/>
                      <a:pt x="1031" y="1118"/>
                      <a:pt x="1028" y="1121"/>
                    </a:cubicBezTo>
                    <a:cubicBezTo>
                      <a:pt x="1021" y="1126"/>
                      <a:pt x="1015" y="1130"/>
                      <a:pt x="1009" y="1135"/>
                    </a:cubicBezTo>
                    <a:cubicBezTo>
                      <a:pt x="994" y="1147"/>
                      <a:pt x="976" y="1151"/>
                      <a:pt x="958" y="1151"/>
                    </a:cubicBezTo>
                    <a:cubicBezTo>
                      <a:pt x="951" y="1151"/>
                      <a:pt x="945" y="1149"/>
                      <a:pt x="941" y="1145"/>
                    </a:cubicBezTo>
                    <a:cubicBezTo>
                      <a:pt x="928" y="1133"/>
                      <a:pt x="922" y="1117"/>
                      <a:pt x="919" y="1100"/>
                    </a:cubicBezTo>
                    <a:cubicBezTo>
                      <a:pt x="919" y="1098"/>
                      <a:pt x="919" y="1096"/>
                      <a:pt x="919" y="1094"/>
                    </a:cubicBezTo>
                    <a:cubicBezTo>
                      <a:pt x="915" y="1098"/>
                      <a:pt x="910" y="1101"/>
                      <a:pt x="907" y="1105"/>
                    </a:cubicBezTo>
                    <a:cubicBezTo>
                      <a:pt x="902" y="1113"/>
                      <a:pt x="894" y="1117"/>
                      <a:pt x="887" y="1121"/>
                    </a:cubicBezTo>
                    <a:cubicBezTo>
                      <a:pt x="880" y="1126"/>
                      <a:pt x="871" y="1129"/>
                      <a:pt x="864" y="1134"/>
                    </a:cubicBezTo>
                    <a:cubicBezTo>
                      <a:pt x="854" y="1139"/>
                      <a:pt x="844" y="1143"/>
                      <a:pt x="834" y="1147"/>
                    </a:cubicBezTo>
                    <a:cubicBezTo>
                      <a:pt x="826" y="1149"/>
                      <a:pt x="810" y="1146"/>
                      <a:pt x="806" y="1138"/>
                    </a:cubicBezTo>
                    <a:cubicBezTo>
                      <a:pt x="804" y="1134"/>
                      <a:pt x="801" y="1130"/>
                      <a:pt x="799" y="1127"/>
                    </a:cubicBezTo>
                    <a:cubicBezTo>
                      <a:pt x="794" y="1119"/>
                      <a:pt x="790" y="1111"/>
                      <a:pt x="789" y="1101"/>
                    </a:cubicBezTo>
                    <a:cubicBezTo>
                      <a:pt x="786" y="1104"/>
                      <a:pt x="784" y="1105"/>
                      <a:pt x="782" y="1107"/>
                    </a:cubicBezTo>
                    <a:cubicBezTo>
                      <a:pt x="776" y="1114"/>
                      <a:pt x="770" y="1121"/>
                      <a:pt x="764" y="1129"/>
                    </a:cubicBezTo>
                    <a:cubicBezTo>
                      <a:pt x="756" y="1139"/>
                      <a:pt x="747" y="1147"/>
                      <a:pt x="736" y="1152"/>
                    </a:cubicBezTo>
                    <a:cubicBezTo>
                      <a:pt x="731" y="1154"/>
                      <a:pt x="726" y="1156"/>
                      <a:pt x="721" y="1159"/>
                    </a:cubicBezTo>
                    <a:cubicBezTo>
                      <a:pt x="725" y="1163"/>
                      <a:pt x="729" y="1168"/>
                      <a:pt x="735" y="1171"/>
                    </a:cubicBezTo>
                    <a:cubicBezTo>
                      <a:pt x="744" y="1175"/>
                      <a:pt x="751" y="1186"/>
                      <a:pt x="749" y="1194"/>
                    </a:cubicBezTo>
                    <a:cubicBezTo>
                      <a:pt x="748" y="1202"/>
                      <a:pt x="744" y="1209"/>
                      <a:pt x="739" y="1215"/>
                    </a:cubicBezTo>
                    <a:cubicBezTo>
                      <a:pt x="736" y="1219"/>
                      <a:pt x="734" y="1219"/>
                      <a:pt x="730" y="1217"/>
                    </a:cubicBezTo>
                    <a:cubicBezTo>
                      <a:pt x="729" y="1216"/>
                      <a:pt x="727" y="1216"/>
                      <a:pt x="726" y="1216"/>
                    </a:cubicBezTo>
                    <a:cubicBezTo>
                      <a:pt x="721" y="1215"/>
                      <a:pt x="716" y="1215"/>
                      <a:pt x="712" y="1213"/>
                    </a:cubicBezTo>
                    <a:cubicBezTo>
                      <a:pt x="703" y="1209"/>
                      <a:pt x="694" y="1204"/>
                      <a:pt x="686" y="1200"/>
                    </a:cubicBezTo>
                    <a:cubicBezTo>
                      <a:pt x="679" y="1196"/>
                      <a:pt x="672" y="1191"/>
                      <a:pt x="665" y="1188"/>
                    </a:cubicBezTo>
                    <a:cubicBezTo>
                      <a:pt x="660" y="1186"/>
                      <a:pt x="656" y="1184"/>
                      <a:pt x="652" y="1180"/>
                    </a:cubicBezTo>
                    <a:cubicBezTo>
                      <a:pt x="650" y="1179"/>
                      <a:pt x="648" y="1178"/>
                      <a:pt x="645" y="1177"/>
                    </a:cubicBezTo>
                    <a:cubicBezTo>
                      <a:pt x="645" y="1179"/>
                      <a:pt x="645" y="1180"/>
                      <a:pt x="645" y="1182"/>
                    </a:cubicBezTo>
                    <a:cubicBezTo>
                      <a:pt x="645" y="1184"/>
                      <a:pt x="645" y="1186"/>
                      <a:pt x="646" y="1188"/>
                    </a:cubicBezTo>
                    <a:cubicBezTo>
                      <a:pt x="648" y="1199"/>
                      <a:pt x="647" y="1203"/>
                      <a:pt x="640" y="1212"/>
                    </a:cubicBezTo>
                    <a:cubicBezTo>
                      <a:pt x="637" y="1217"/>
                      <a:pt x="633" y="1220"/>
                      <a:pt x="627" y="1222"/>
                    </a:cubicBezTo>
                    <a:cubicBezTo>
                      <a:pt x="625" y="1222"/>
                      <a:pt x="623" y="1223"/>
                      <a:pt x="621" y="1224"/>
                    </a:cubicBezTo>
                    <a:cubicBezTo>
                      <a:pt x="622" y="1230"/>
                      <a:pt x="619" y="1234"/>
                      <a:pt x="616" y="1238"/>
                    </a:cubicBezTo>
                    <a:cubicBezTo>
                      <a:pt x="613" y="1241"/>
                      <a:pt x="610" y="1244"/>
                      <a:pt x="608" y="1248"/>
                    </a:cubicBezTo>
                    <a:cubicBezTo>
                      <a:pt x="605" y="1252"/>
                      <a:pt x="601" y="1254"/>
                      <a:pt x="596" y="1255"/>
                    </a:cubicBezTo>
                    <a:cubicBezTo>
                      <a:pt x="593" y="1256"/>
                      <a:pt x="589" y="1257"/>
                      <a:pt x="588" y="1259"/>
                    </a:cubicBezTo>
                    <a:cubicBezTo>
                      <a:pt x="584" y="1266"/>
                      <a:pt x="576" y="1269"/>
                      <a:pt x="569" y="1274"/>
                    </a:cubicBezTo>
                    <a:cubicBezTo>
                      <a:pt x="563" y="1279"/>
                      <a:pt x="555" y="1281"/>
                      <a:pt x="546" y="1280"/>
                    </a:cubicBezTo>
                    <a:cubicBezTo>
                      <a:pt x="543" y="1280"/>
                      <a:pt x="540" y="1280"/>
                      <a:pt x="537" y="1280"/>
                    </a:cubicBezTo>
                    <a:cubicBezTo>
                      <a:pt x="532" y="1280"/>
                      <a:pt x="527" y="1279"/>
                      <a:pt x="523" y="1276"/>
                    </a:cubicBezTo>
                    <a:cubicBezTo>
                      <a:pt x="522" y="1275"/>
                      <a:pt x="521" y="1275"/>
                      <a:pt x="520" y="1274"/>
                    </a:cubicBezTo>
                    <a:cubicBezTo>
                      <a:pt x="519" y="1284"/>
                      <a:pt x="518" y="1293"/>
                      <a:pt x="517" y="1302"/>
                    </a:cubicBezTo>
                    <a:cubicBezTo>
                      <a:pt x="517" y="1312"/>
                      <a:pt x="516" y="1323"/>
                      <a:pt x="515" y="1333"/>
                    </a:cubicBezTo>
                    <a:cubicBezTo>
                      <a:pt x="515" y="1337"/>
                      <a:pt x="514" y="1341"/>
                      <a:pt x="515" y="1344"/>
                    </a:cubicBezTo>
                    <a:cubicBezTo>
                      <a:pt x="517" y="1351"/>
                      <a:pt x="516" y="1359"/>
                      <a:pt x="515" y="1366"/>
                    </a:cubicBezTo>
                    <a:cubicBezTo>
                      <a:pt x="513" y="1386"/>
                      <a:pt x="513" y="1406"/>
                      <a:pt x="513" y="1426"/>
                    </a:cubicBezTo>
                    <a:cubicBezTo>
                      <a:pt x="513" y="1430"/>
                      <a:pt x="515" y="1435"/>
                      <a:pt x="514" y="1439"/>
                    </a:cubicBezTo>
                    <a:cubicBezTo>
                      <a:pt x="512" y="1447"/>
                      <a:pt x="514" y="1456"/>
                      <a:pt x="515" y="1464"/>
                    </a:cubicBezTo>
                    <a:cubicBezTo>
                      <a:pt x="516" y="1473"/>
                      <a:pt x="514" y="1482"/>
                      <a:pt x="514" y="1490"/>
                    </a:cubicBezTo>
                    <a:cubicBezTo>
                      <a:pt x="515" y="1498"/>
                      <a:pt x="513" y="1506"/>
                      <a:pt x="518" y="1513"/>
                    </a:cubicBezTo>
                    <a:cubicBezTo>
                      <a:pt x="525" y="1514"/>
                      <a:pt x="532" y="1514"/>
                      <a:pt x="539" y="1515"/>
                    </a:cubicBezTo>
                    <a:cubicBezTo>
                      <a:pt x="545" y="1515"/>
                      <a:pt x="551" y="1517"/>
                      <a:pt x="556" y="1517"/>
                    </a:cubicBezTo>
                    <a:cubicBezTo>
                      <a:pt x="569" y="1516"/>
                      <a:pt x="581" y="1518"/>
                      <a:pt x="594" y="1517"/>
                    </a:cubicBezTo>
                    <a:cubicBezTo>
                      <a:pt x="607" y="1516"/>
                      <a:pt x="621" y="1517"/>
                      <a:pt x="634" y="1517"/>
                    </a:cubicBezTo>
                    <a:cubicBezTo>
                      <a:pt x="643" y="1516"/>
                      <a:pt x="652" y="1516"/>
                      <a:pt x="661" y="1516"/>
                    </a:cubicBezTo>
                    <a:cubicBezTo>
                      <a:pt x="667" y="1516"/>
                      <a:pt x="674" y="1512"/>
                      <a:pt x="680" y="1515"/>
                    </a:cubicBezTo>
                    <a:cubicBezTo>
                      <a:pt x="681" y="1515"/>
                      <a:pt x="682" y="1514"/>
                      <a:pt x="682" y="1514"/>
                    </a:cubicBezTo>
                    <a:cubicBezTo>
                      <a:pt x="690" y="1510"/>
                      <a:pt x="699" y="1510"/>
                      <a:pt x="707" y="1509"/>
                    </a:cubicBezTo>
                    <a:cubicBezTo>
                      <a:pt x="720" y="1508"/>
                      <a:pt x="733" y="1509"/>
                      <a:pt x="745" y="1509"/>
                    </a:cubicBezTo>
                    <a:cubicBezTo>
                      <a:pt x="755" y="1509"/>
                      <a:pt x="765" y="1509"/>
                      <a:pt x="774" y="1508"/>
                    </a:cubicBezTo>
                    <a:cubicBezTo>
                      <a:pt x="777" y="1508"/>
                      <a:pt x="780" y="1508"/>
                      <a:pt x="783" y="1509"/>
                    </a:cubicBezTo>
                    <a:cubicBezTo>
                      <a:pt x="788" y="1510"/>
                      <a:pt x="797" y="1509"/>
                      <a:pt x="803" y="1508"/>
                    </a:cubicBezTo>
                    <a:cubicBezTo>
                      <a:pt x="809" y="1507"/>
                      <a:pt x="816" y="1507"/>
                      <a:pt x="823" y="1507"/>
                    </a:cubicBezTo>
                    <a:cubicBezTo>
                      <a:pt x="833" y="1507"/>
                      <a:pt x="843" y="1508"/>
                      <a:pt x="853" y="1507"/>
                    </a:cubicBezTo>
                    <a:cubicBezTo>
                      <a:pt x="862" y="1507"/>
                      <a:pt x="871" y="1506"/>
                      <a:pt x="880" y="1508"/>
                    </a:cubicBezTo>
                    <a:cubicBezTo>
                      <a:pt x="884" y="1508"/>
                      <a:pt x="888" y="1508"/>
                      <a:pt x="892" y="1508"/>
                    </a:cubicBezTo>
                    <a:cubicBezTo>
                      <a:pt x="901" y="1507"/>
                      <a:pt x="910" y="1505"/>
                      <a:pt x="919" y="1505"/>
                    </a:cubicBezTo>
                    <a:cubicBezTo>
                      <a:pt x="930" y="1505"/>
                      <a:pt x="941" y="1501"/>
                      <a:pt x="951" y="1505"/>
                    </a:cubicBezTo>
                    <a:cubicBezTo>
                      <a:pt x="952" y="1505"/>
                      <a:pt x="952" y="1505"/>
                      <a:pt x="953" y="1505"/>
                    </a:cubicBezTo>
                    <a:cubicBezTo>
                      <a:pt x="968" y="1501"/>
                      <a:pt x="983" y="1500"/>
                      <a:pt x="999" y="1502"/>
                    </a:cubicBezTo>
                    <a:cubicBezTo>
                      <a:pt x="1000" y="1502"/>
                      <a:pt x="1002" y="1502"/>
                      <a:pt x="1003" y="1501"/>
                    </a:cubicBezTo>
                    <a:cubicBezTo>
                      <a:pt x="1008" y="1499"/>
                      <a:pt x="1013" y="1500"/>
                      <a:pt x="1018" y="1500"/>
                    </a:cubicBezTo>
                    <a:cubicBezTo>
                      <a:pt x="1026" y="1502"/>
                      <a:pt x="1035" y="1503"/>
                      <a:pt x="1043" y="1500"/>
                    </a:cubicBezTo>
                    <a:cubicBezTo>
                      <a:pt x="1045" y="1500"/>
                      <a:pt x="1047" y="1499"/>
                      <a:pt x="1049" y="1499"/>
                    </a:cubicBezTo>
                    <a:cubicBezTo>
                      <a:pt x="1058" y="1499"/>
                      <a:pt x="1067" y="1499"/>
                      <a:pt x="1076" y="1499"/>
                    </a:cubicBezTo>
                    <a:cubicBezTo>
                      <a:pt x="1083" y="1498"/>
                      <a:pt x="1091" y="1498"/>
                      <a:pt x="1098" y="1498"/>
                    </a:cubicBezTo>
                    <a:cubicBezTo>
                      <a:pt x="1112" y="1498"/>
                      <a:pt x="1127" y="1498"/>
                      <a:pt x="1141" y="1496"/>
                    </a:cubicBezTo>
                    <a:cubicBezTo>
                      <a:pt x="1154" y="1493"/>
                      <a:pt x="1167" y="1493"/>
                      <a:pt x="1181" y="1492"/>
                    </a:cubicBezTo>
                    <a:cubicBezTo>
                      <a:pt x="1185" y="1491"/>
                      <a:pt x="1190" y="1491"/>
                      <a:pt x="1195" y="1491"/>
                    </a:cubicBezTo>
                    <a:cubicBezTo>
                      <a:pt x="1204" y="1490"/>
                      <a:pt x="1213" y="1489"/>
                      <a:pt x="1221" y="1488"/>
                    </a:cubicBezTo>
                    <a:cubicBezTo>
                      <a:pt x="1223" y="1488"/>
                      <a:pt x="1224" y="1487"/>
                      <a:pt x="1226" y="1487"/>
                    </a:cubicBezTo>
                    <a:cubicBezTo>
                      <a:pt x="1227" y="1473"/>
                      <a:pt x="1226" y="1458"/>
                      <a:pt x="1225" y="1444"/>
                    </a:cubicBezTo>
                    <a:cubicBezTo>
                      <a:pt x="1223" y="1425"/>
                      <a:pt x="1221" y="1406"/>
                      <a:pt x="1221" y="1387"/>
                    </a:cubicBezTo>
                    <a:cubicBezTo>
                      <a:pt x="1220" y="1365"/>
                      <a:pt x="1220" y="1343"/>
                      <a:pt x="1220" y="1321"/>
                    </a:cubicBezTo>
                    <a:cubicBezTo>
                      <a:pt x="1220" y="1309"/>
                      <a:pt x="1221" y="1298"/>
                      <a:pt x="1219" y="1286"/>
                    </a:cubicBezTo>
                    <a:cubicBezTo>
                      <a:pt x="1218" y="1277"/>
                      <a:pt x="1219" y="1268"/>
                      <a:pt x="1219" y="1258"/>
                    </a:cubicBezTo>
                    <a:cubicBezTo>
                      <a:pt x="1219" y="1249"/>
                      <a:pt x="1218" y="1239"/>
                      <a:pt x="1218" y="1230"/>
                    </a:cubicBezTo>
                    <a:cubicBezTo>
                      <a:pt x="1218" y="1223"/>
                      <a:pt x="1219" y="1216"/>
                      <a:pt x="1219" y="1209"/>
                    </a:cubicBezTo>
                    <a:cubicBezTo>
                      <a:pt x="1219" y="1205"/>
                      <a:pt x="1219" y="1200"/>
                      <a:pt x="1220" y="1195"/>
                    </a:cubicBezTo>
                    <a:cubicBezTo>
                      <a:pt x="1220" y="1188"/>
                      <a:pt x="1221" y="1181"/>
                      <a:pt x="1221" y="1174"/>
                    </a:cubicBezTo>
                    <a:cubicBezTo>
                      <a:pt x="1221" y="1165"/>
                      <a:pt x="1220" y="1156"/>
                      <a:pt x="1220" y="1146"/>
                    </a:cubicBezTo>
                    <a:cubicBezTo>
                      <a:pt x="1219" y="1141"/>
                      <a:pt x="1220" y="1136"/>
                      <a:pt x="1220" y="1131"/>
                    </a:cubicBezTo>
                    <a:cubicBezTo>
                      <a:pt x="1219" y="1120"/>
                      <a:pt x="1219" y="1109"/>
                      <a:pt x="1219" y="1098"/>
                    </a:cubicBezTo>
                    <a:cubicBezTo>
                      <a:pt x="1219" y="1091"/>
                      <a:pt x="1216" y="1089"/>
                      <a:pt x="1211" y="1088"/>
                    </a:cubicBezTo>
                    <a:cubicBezTo>
                      <a:pt x="1197" y="1084"/>
                      <a:pt x="1184" y="1080"/>
                      <a:pt x="1171" y="1076"/>
                    </a:cubicBezTo>
                    <a:cubicBezTo>
                      <a:pt x="1164" y="1074"/>
                      <a:pt x="1159" y="1071"/>
                      <a:pt x="1155" y="1066"/>
                    </a:cubicBezTo>
                    <a:cubicBezTo>
                      <a:pt x="1152" y="1062"/>
                      <a:pt x="1151" y="1058"/>
                      <a:pt x="1153" y="1053"/>
                    </a:cubicBezTo>
                    <a:cubicBezTo>
                      <a:pt x="1154" y="1050"/>
                      <a:pt x="1155" y="1046"/>
                      <a:pt x="1157" y="1041"/>
                    </a:cubicBezTo>
                    <a:cubicBezTo>
                      <a:pt x="1154" y="1040"/>
                      <a:pt x="1152" y="1039"/>
                      <a:pt x="1150" y="1040"/>
                    </a:cubicBezTo>
                    <a:cubicBezTo>
                      <a:pt x="1143" y="1041"/>
                      <a:pt x="1137" y="1038"/>
                      <a:pt x="1133" y="1034"/>
                    </a:cubicBezTo>
                    <a:cubicBezTo>
                      <a:pt x="1129" y="1030"/>
                      <a:pt x="1126" y="1025"/>
                      <a:pt x="1123" y="1020"/>
                    </a:cubicBezTo>
                    <a:cubicBezTo>
                      <a:pt x="1118" y="1013"/>
                      <a:pt x="1119" y="1009"/>
                      <a:pt x="1124" y="1003"/>
                    </a:cubicBezTo>
                    <a:cubicBezTo>
                      <a:pt x="1125" y="1002"/>
                      <a:pt x="1127" y="1001"/>
                      <a:pt x="1128" y="1001"/>
                    </a:cubicBezTo>
                    <a:cubicBezTo>
                      <a:pt x="1128" y="1000"/>
                      <a:pt x="1128" y="999"/>
                      <a:pt x="1127" y="998"/>
                    </a:cubicBezTo>
                    <a:cubicBezTo>
                      <a:pt x="1125" y="998"/>
                      <a:pt x="1123" y="998"/>
                      <a:pt x="1121" y="997"/>
                    </a:cubicBezTo>
                    <a:cubicBezTo>
                      <a:pt x="1105" y="996"/>
                      <a:pt x="1094" y="987"/>
                      <a:pt x="1088" y="973"/>
                    </a:cubicBezTo>
                    <a:cubicBezTo>
                      <a:pt x="1087" y="969"/>
                      <a:pt x="1087" y="966"/>
                      <a:pt x="1089" y="963"/>
                    </a:cubicBezTo>
                    <a:cubicBezTo>
                      <a:pt x="1094" y="958"/>
                      <a:pt x="1098" y="951"/>
                      <a:pt x="1106" y="950"/>
                    </a:cubicBezTo>
                    <a:cubicBezTo>
                      <a:pt x="1107" y="950"/>
                      <a:pt x="1108" y="949"/>
                      <a:pt x="1109" y="948"/>
                    </a:cubicBezTo>
                    <a:cubicBezTo>
                      <a:pt x="1104" y="938"/>
                      <a:pt x="1105" y="936"/>
                      <a:pt x="1111" y="926"/>
                    </a:cubicBezTo>
                    <a:cubicBezTo>
                      <a:pt x="1116" y="919"/>
                      <a:pt x="1123" y="917"/>
                      <a:pt x="1130" y="916"/>
                    </a:cubicBezTo>
                    <a:cubicBezTo>
                      <a:pt x="1155" y="913"/>
                      <a:pt x="1180" y="911"/>
                      <a:pt x="1205" y="911"/>
                    </a:cubicBezTo>
                    <a:cubicBezTo>
                      <a:pt x="1206" y="911"/>
                      <a:pt x="1207" y="911"/>
                      <a:pt x="1209" y="910"/>
                    </a:cubicBezTo>
                    <a:cubicBezTo>
                      <a:pt x="1206" y="894"/>
                      <a:pt x="1209" y="877"/>
                      <a:pt x="1204" y="860"/>
                    </a:cubicBezTo>
                    <a:cubicBezTo>
                      <a:pt x="1196" y="860"/>
                      <a:pt x="1189" y="860"/>
                      <a:pt x="1182" y="860"/>
                    </a:cubicBezTo>
                    <a:cubicBezTo>
                      <a:pt x="1171" y="860"/>
                      <a:pt x="1160" y="860"/>
                      <a:pt x="1149" y="860"/>
                    </a:cubicBezTo>
                    <a:cubicBezTo>
                      <a:pt x="1148" y="860"/>
                      <a:pt x="1146" y="860"/>
                      <a:pt x="1145" y="860"/>
                    </a:cubicBezTo>
                    <a:cubicBezTo>
                      <a:pt x="1134" y="861"/>
                      <a:pt x="1122" y="862"/>
                      <a:pt x="1111" y="863"/>
                    </a:cubicBezTo>
                    <a:cubicBezTo>
                      <a:pt x="1102" y="864"/>
                      <a:pt x="1093" y="866"/>
                      <a:pt x="1084" y="866"/>
                    </a:cubicBezTo>
                    <a:cubicBezTo>
                      <a:pt x="1076" y="867"/>
                      <a:pt x="1068" y="866"/>
                      <a:pt x="1060" y="867"/>
                    </a:cubicBezTo>
                    <a:cubicBezTo>
                      <a:pt x="1053" y="867"/>
                      <a:pt x="1046" y="869"/>
                      <a:pt x="1039" y="869"/>
                    </a:cubicBezTo>
                    <a:cubicBezTo>
                      <a:pt x="1025" y="870"/>
                      <a:pt x="1012" y="870"/>
                      <a:pt x="998" y="871"/>
                    </a:cubicBezTo>
                    <a:cubicBezTo>
                      <a:pt x="993" y="871"/>
                      <a:pt x="988" y="871"/>
                      <a:pt x="982" y="871"/>
                    </a:cubicBezTo>
                    <a:cubicBezTo>
                      <a:pt x="967" y="871"/>
                      <a:pt x="951" y="871"/>
                      <a:pt x="935" y="871"/>
                    </a:cubicBezTo>
                    <a:cubicBezTo>
                      <a:pt x="926" y="871"/>
                      <a:pt x="917" y="872"/>
                      <a:pt x="907" y="873"/>
                    </a:cubicBezTo>
                    <a:cubicBezTo>
                      <a:pt x="903" y="873"/>
                      <a:pt x="898" y="874"/>
                      <a:pt x="893" y="874"/>
                    </a:cubicBezTo>
                    <a:cubicBezTo>
                      <a:pt x="880" y="873"/>
                      <a:pt x="866" y="872"/>
                      <a:pt x="853" y="874"/>
                    </a:cubicBezTo>
                    <a:cubicBezTo>
                      <a:pt x="849" y="875"/>
                      <a:pt x="844" y="875"/>
                      <a:pt x="840" y="875"/>
                    </a:cubicBezTo>
                    <a:cubicBezTo>
                      <a:pt x="831" y="875"/>
                      <a:pt x="822" y="875"/>
                      <a:pt x="813" y="876"/>
                    </a:cubicBezTo>
                    <a:cubicBezTo>
                      <a:pt x="805" y="877"/>
                      <a:pt x="796" y="878"/>
                      <a:pt x="788" y="879"/>
                    </a:cubicBezTo>
                    <a:cubicBezTo>
                      <a:pt x="778" y="880"/>
                      <a:pt x="769" y="881"/>
                      <a:pt x="759" y="879"/>
                    </a:cubicBezTo>
                    <a:cubicBezTo>
                      <a:pt x="752" y="878"/>
                      <a:pt x="746" y="879"/>
                      <a:pt x="739" y="879"/>
                    </a:cubicBezTo>
                    <a:cubicBezTo>
                      <a:pt x="728" y="878"/>
                      <a:pt x="717" y="878"/>
                      <a:pt x="706" y="878"/>
                    </a:cubicBezTo>
                    <a:cubicBezTo>
                      <a:pt x="702" y="878"/>
                      <a:pt x="698" y="877"/>
                      <a:pt x="694" y="878"/>
                    </a:cubicBezTo>
                    <a:cubicBezTo>
                      <a:pt x="688" y="880"/>
                      <a:pt x="681" y="877"/>
                      <a:pt x="675" y="880"/>
                    </a:cubicBezTo>
                    <a:cubicBezTo>
                      <a:pt x="674" y="881"/>
                      <a:pt x="672" y="880"/>
                      <a:pt x="671" y="880"/>
                    </a:cubicBezTo>
                    <a:cubicBezTo>
                      <a:pt x="669" y="879"/>
                      <a:pt x="667" y="879"/>
                      <a:pt x="665" y="879"/>
                    </a:cubicBezTo>
                    <a:cubicBezTo>
                      <a:pt x="654" y="880"/>
                      <a:pt x="643" y="881"/>
                      <a:pt x="632" y="881"/>
                    </a:cubicBezTo>
                    <a:cubicBezTo>
                      <a:pt x="619" y="882"/>
                      <a:pt x="606" y="882"/>
                      <a:pt x="593" y="883"/>
                    </a:cubicBezTo>
                    <a:cubicBezTo>
                      <a:pt x="582" y="883"/>
                      <a:pt x="572" y="884"/>
                      <a:pt x="561" y="882"/>
                    </a:cubicBezTo>
                    <a:cubicBezTo>
                      <a:pt x="551" y="881"/>
                      <a:pt x="541" y="882"/>
                      <a:pt x="531" y="882"/>
                    </a:cubicBezTo>
                    <a:close/>
                    <a:moveTo>
                      <a:pt x="455" y="601"/>
                    </a:moveTo>
                    <a:cubicBezTo>
                      <a:pt x="455" y="600"/>
                      <a:pt x="455" y="599"/>
                      <a:pt x="454" y="599"/>
                    </a:cubicBezTo>
                    <a:cubicBezTo>
                      <a:pt x="452" y="599"/>
                      <a:pt x="449" y="600"/>
                      <a:pt x="447" y="601"/>
                    </a:cubicBezTo>
                    <a:cubicBezTo>
                      <a:pt x="444" y="602"/>
                      <a:pt x="441" y="604"/>
                      <a:pt x="438" y="605"/>
                    </a:cubicBezTo>
                    <a:cubicBezTo>
                      <a:pt x="430" y="605"/>
                      <a:pt x="421" y="609"/>
                      <a:pt x="412" y="608"/>
                    </a:cubicBezTo>
                    <a:cubicBezTo>
                      <a:pt x="411" y="608"/>
                      <a:pt x="410" y="609"/>
                      <a:pt x="409" y="609"/>
                    </a:cubicBezTo>
                    <a:cubicBezTo>
                      <a:pt x="405" y="610"/>
                      <a:pt x="401" y="612"/>
                      <a:pt x="398" y="612"/>
                    </a:cubicBezTo>
                    <a:cubicBezTo>
                      <a:pt x="379" y="613"/>
                      <a:pt x="363" y="622"/>
                      <a:pt x="345" y="627"/>
                    </a:cubicBezTo>
                    <a:cubicBezTo>
                      <a:pt x="344" y="627"/>
                      <a:pt x="344" y="628"/>
                      <a:pt x="343" y="628"/>
                    </a:cubicBezTo>
                    <a:cubicBezTo>
                      <a:pt x="336" y="632"/>
                      <a:pt x="330" y="636"/>
                      <a:pt x="324" y="640"/>
                    </a:cubicBezTo>
                    <a:cubicBezTo>
                      <a:pt x="317" y="645"/>
                      <a:pt x="310" y="649"/>
                      <a:pt x="303" y="653"/>
                    </a:cubicBezTo>
                    <a:cubicBezTo>
                      <a:pt x="299" y="655"/>
                      <a:pt x="297" y="659"/>
                      <a:pt x="294" y="661"/>
                    </a:cubicBezTo>
                    <a:cubicBezTo>
                      <a:pt x="282" y="670"/>
                      <a:pt x="270" y="679"/>
                      <a:pt x="258" y="688"/>
                    </a:cubicBezTo>
                    <a:cubicBezTo>
                      <a:pt x="254" y="690"/>
                      <a:pt x="250" y="693"/>
                      <a:pt x="247" y="697"/>
                    </a:cubicBezTo>
                    <a:cubicBezTo>
                      <a:pt x="238" y="706"/>
                      <a:pt x="229" y="715"/>
                      <a:pt x="221" y="725"/>
                    </a:cubicBezTo>
                    <a:cubicBezTo>
                      <a:pt x="216" y="732"/>
                      <a:pt x="209" y="736"/>
                      <a:pt x="203" y="743"/>
                    </a:cubicBezTo>
                    <a:cubicBezTo>
                      <a:pt x="189" y="760"/>
                      <a:pt x="174" y="776"/>
                      <a:pt x="159" y="791"/>
                    </a:cubicBezTo>
                    <a:cubicBezTo>
                      <a:pt x="152" y="798"/>
                      <a:pt x="145" y="805"/>
                      <a:pt x="139" y="812"/>
                    </a:cubicBezTo>
                    <a:cubicBezTo>
                      <a:pt x="132" y="820"/>
                      <a:pt x="125" y="828"/>
                      <a:pt x="118" y="836"/>
                    </a:cubicBezTo>
                    <a:cubicBezTo>
                      <a:pt x="109" y="848"/>
                      <a:pt x="99" y="859"/>
                      <a:pt x="90" y="872"/>
                    </a:cubicBezTo>
                    <a:cubicBezTo>
                      <a:pt x="78" y="889"/>
                      <a:pt x="66" y="906"/>
                      <a:pt x="54" y="924"/>
                    </a:cubicBezTo>
                    <a:cubicBezTo>
                      <a:pt x="45" y="938"/>
                      <a:pt x="34" y="951"/>
                      <a:pt x="28" y="968"/>
                    </a:cubicBezTo>
                    <a:cubicBezTo>
                      <a:pt x="23" y="982"/>
                      <a:pt x="16" y="996"/>
                      <a:pt x="15" y="1012"/>
                    </a:cubicBezTo>
                    <a:cubicBezTo>
                      <a:pt x="15" y="1014"/>
                      <a:pt x="14" y="1016"/>
                      <a:pt x="15" y="1018"/>
                    </a:cubicBezTo>
                    <a:cubicBezTo>
                      <a:pt x="18" y="1022"/>
                      <a:pt x="18" y="1026"/>
                      <a:pt x="17" y="1030"/>
                    </a:cubicBezTo>
                    <a:cubicBezTo>
                      <a:pt x="16" y="1044"/>
                      <a:pt x="19" y="1056"/>
                      <a:pt x="27" y="1067"/>
                    </a:cubicBezTo>
                    <a:cubicBezTo>
                      <a:pt x="34" y="1078"/>
                      <a:pt x="44" y="1087"/>
                      <a:pt x="53" y="1096"/>
                    </a:cubicBezTo>
                    <a:cubicBezTo>
                      <a:pt x="56" y="1098"/>
                      <a:pt x="60" y="1100"/>
                      <a:pt x="64" y="1102"/>
                    </a:cubicBezTo>
                    <a:cubicBezTo>
                      <a:pt x="76" y="1108"/>
                      <a:pt x="87" y="1115"/>
                      <a:pt x="99" y="1120"/>
                    </a:cubicBezTo>
                    <a:cubicBezTo>
                      <a:pt x="103" y="1121"/>
                      <a:pt x="107" y="1123"/>
                      <a:pt x="111" y="1124"/>
                    </a:cubicBezTo>
                    <a:cubicBezTo>
                      <a:pt x="122" y="1129"/>
                      <a:pt x="133" y="1133"/>
                      <a:pt x="143" y="1137"/>
                    </a:cubicBezTo>
                    <a:cubicBezTo>
                      <a:pt x="151" y="1140"/>
                      <a:pt x="160" y="1143"/>
                      <a:pt x="167" y="1146"/>
                    </a:cubicBezTo>
                    <a:cubicBezTo>
                      <a:pt x="177" y="1150"/>
                      <a:pt x="185" y="1156"/>
                      <a:pt x="195" y="1158"/>
                    </a:cubicBezTo>
                    <a:cubicBezTo>
                      <a:pt x="201" y="1160"/>
                      <a:pt x="206" y="1163"/>
                      <a:pt x="212" y="1165"/>
                    </a:cubicBezTo>
                    <a:cubicBezTo>
                      <a:pt x="220" y="1167"/>
                      <a:pt x="228" y="1169"/>
                      <a:pt x="235" y="1171"/>
                    </a:cubicBezTo>
                    <a:cubicBezTo>
                      <a:pt x="248" y="1175"/>
                      <a:pt x="261" y="1178"/>
                      <a:pt x="273" y="1183"/>
                    </a:cubicBezTo>
                    <a:cubicBezTo>
                      <a:pt x="276" y="1185"/>
                      <a:pt x="279" y="1185"/>
                      <a:pt x="282" y="1185"/>
                    </a:cubicBezTo>
                    <a:cubicBezTo>
                      <a:pt x="286" y="1186"/>
                      <a:pt x="289" y="1187"/>
                      <a:pt x="293" y="1188"/>
                    </a:cubicBezTo>
                    <a:cubicBezTo>
                      <a:pt x="296" y="1188"/>
                      <a:pt x="298" y="1189"/>
                      <a:pt x="301" y="1189"/>
                    </a:cubicBezTo>
                    <a:cubicBezTo>
                      <a:pt x="309" y="1190"/>
                      <a:pt x="317" y="1191"/>
                      <a:pt x="324" y="1193"/>
                    </a:cubicBezTo>
                    <a:cubicBezTo>
                      <a:pt x="336" y="1195"/>
                      <a:pt x="348" y="1199"/>
                      <a:pt x="360" y="1199"/>
                    </a:cubicBezTo>
                    <a:cubicBezTo>
                      <a:pt x="374" y="1200"/>
                      <a:pt x="388" y="1203"/>
                      <a:pt x="402" y="1205"/>
                    </a:cubicBezTo>
                    <a:cubicBezTo>
                      <a:pt x="404" y="1205"/>
                      <a:pt x="407" y="1205"/>
                      <a:pt x="409" y="1204"/>
                    </a:cubicBezTo>
                    <a:cubicBezTo>
                      <a:pt x="412" y="1203"/>
                      <a:pt x="416" y="1202"/>
                      <a:pt x="419" y="1201"/>
                    </a:cubicBezTo>
                    <a:cubicBezTo>
                      <a:pt x="424" y="1198"/>
                      <a:pt x="430" y="1195"/>
                      <a:pt x="432" y="1189"/>
                    </a:cubicBezTo>
                    <a:cubicBezTo>
                      <a:pt x="423" y="1181"/>
                      <a:pt x="414" y="1172"/>
                      <a:pt x="401" y="1170"/>
                    </a:cubicBezTo>
                    <a:cubicBezTo>
                      <a:pt x="399" y="1175"/>
                      <a:pt x="400" y="1180"/>
                      <a:pt x="401" y="1185"/>
                    </a:cubicBezTo>
                    <a:cubicBezTo>
                      <a:pt x="403" y="1191"/>
                      <a:pt x="409" y="1192"/>
                      <a:pt x="414" y="1194"/>
                    </a:cubicBezTo>
                    <a:cubicBezTo>
                      <a:pt x="413" y="1196"/>
                      <a:pt x="412" y="1198"/>
                      <a:pt x="410" y="1199"/>
                    </a:cubicBezTo>
                    <a:cubicBezTo>
                      <a:pt x="408" y="1200"/>
                      <a:pt x="405" y="1201"/>
                      <a:pt x="402" y="1201"/>
                    </a:cubicBezTo>
                    <a:cubicBezTo>
                      <a:pt x="396" y="1201"/>
                      <a:pt x="391" y="1198"/>
                      <a:pt x="387" y="1194"/>
                    </a:cubicBezTo>
                    <a:cubicBezTo>
                      <a:pt x="384" y="1189"/>
                      <a:pt x="382" y="1184"/>
                      <a:pt x="380" y="1180"/>
                    </a:cubicBezTo>
                    <a:cubicBezTo>
                      <a:pt x="380" y="1179"/>
                      <a:pt x="381" y="1178"/>
                      <a:pt x="381" y="1177"/>
                    </a:cubicBezTo>
                    <a:cubicBezTo>
                      <a:pt x="385" y="1162"/>
                      <a:pt x="390" y="1148"/>
                      <a:pt x="395" y="1134"/>
                    </a:cubicBezTo>
                    <a:cubicBezTo>
                      <a:pt x="399" y="1124"/>
                      <a:pt x="406" y="1117"/>
                      <a:pt x="411" y="1107"/>
                    </a:cubicBezTo>
                    <a:cubicBezTo>
                      <a:pt x="413" y="1102"/>
                      <a:pt x="418" y="1097"/>
                      <a:pt x="421" y="1092"/>
                    </a:cubicBezTo>
                    <a:cubicBezTo>
                      <a:pt x="423" y="1090"/>
                      <a:pt x="426" y="1088"/>
                      <a:pt x="428" y="1085"/>
                    </a:cubicBezTo>
                    <a:cubicBezTo>
                      <a:pt x="431" y="1081"/>
                      <a:pt x="433" y="1076"/>
                      <a:pt x="436" y="1072"/>
                    </a:cubicBezTo>
                    <a:cubicBezTo>
                      <a:pt x="443" y="1062"/>
                      <a:pt x="450" y="1052"/>
                      <a:pt x="457" y="1041"/>
                    </a:cubicBezTo>
                    <a:cubicBezTo>
                      <a:pt x="446" y="1038"/>
                      <a:pt x="437" y="1034"/>
                      <a:pt x="427" y="1031"/>
                    </a:cubicBezTo>
                    <a:cubicBezTo>
                      <a:pt x="406" y="1025"/>
                      <a:pt x="385" y="1019"/>
                      <a:pt x="366" y="1010"/>
                    </a:cubicBezTo>
                    <a:cubicBezTo>
                      <a:pt x="354" y="1004"/>
                      <a:pt x="341" y="1000"/>
                      <a:pt x="328" y="995"/>
                    </a:cubicBezTo>
                    <a:cubicBezTo>
                      <a:pt x="317" y="991"/>
                      <a:pt x="305" y="988"/>
                      <a:pt x="293" y="984"/>
                    </a:cubicBezTo>
                    <a:cubicBezTo>
                      <a:pt x="284" y="981"/>
                      <a:pt x="275" y="978"/>
                      <a:pt x="266" y="975"/>
                    </a:cubicBezTo>
                    <a:cubicBezTo>
                      <a:pt x="259" y="973"/>
                      <a:pt x="251" y="970"/>
                      <a:pt x="243" y="967"/>
                    </a:cubicBezTo>
                    <a:cubicBezTo>
                      <a:pt x="236" y="965"/>
                      <a:pt x="228" y="962"/>
                      <a:pt x="221" y="960"/>
                    </a:cubicBezTo>
                    <a:cubicBezTo>
                      <a:pt x="216" y="958"/>
                      <a:pt x="216" y="951"/>
                      <a:pt x="220" y="949"/>
                    </a:cubicBezTo>
                    <a:cubicBezTo>
                      <a:pt x="222" y="947"/>
                      <a:pt x="224" y="947"/>
                      <a:pt x="225" y="946"/>
                    </a:cubicBezTo>
                    <a:cubicBezTo>
                      <a:pt x="232" y="948"/>
                      <a:pt x="237" y="951"/>
                      <a:pt x="243" y="951"/>
                    </a:cubicBezTo>
                    <a:cubicBezTo>
                      <a:pt x="252" y="952"/>
                      <a:pt x="259" y="955"/>
                      <a:pt x="267" y="958"/>
                    </a:cubicBezTo>
                    <a:cubicBezTo>
                      <a:pt x="272" y="959"/>
                      <a:pt x="277" y="959"/>
                      <a:pt x="281" y="956"/>
                    </a:cubicBezTo>
                    <a:cubicBezTo>
                      <a:pt x="282" y="955"/>
                      <a:pt x="284" y="954"/>
                      <a:pt x="285" y="953"/>
                    </a:cubicBezTo>
                    <a:cubicBezTo>
                      <a:pt x="296" y="947"/>
                      <a:pt x="306" y="940"/>
                      <a:pt x="314" y="931"/>
                    </a:cubicBezTo>
                    <a:cubicBezTo>
                      <a:pt x="319" y="925"/>
                      <a:pt x="325" y="922"/>
                      <a:pt x="332" y="921"/>
                    </a:cubicBezTo>
                    <a:cubicBezTo>
                      <a:pt x="339" y="920"/>
                      <a:pt x="342" y="921"/>
                      <a:pt x="344" y="928"/>
                    </a:cubicBezTo>
                    <a:cubicBezTo>
                      <a:pt x="348" y="939"/>
                      <a:pt x="352" y="951"/>
                      <a:pt x="354" y="963"/>
                    </a:cubicBezTo>
                    <a:cubicBezTo>
                      <a:pt x="356" y="969"/>
                      <a:pt x="358" y="976"/>
                      <a:pt x="355" y="982"/>
                    </a:cubicBezTo>
                    <a:cubicBezTo>
                      <a:pt x="354" y="985"/>
                      <a:pt x="355" y="987"/>
                      <a:pt x="358" y="989"/>
                    </a:cubicBezTo>
                    <a:cubicBezTo>
                      <a:pt x="361" y="990"/>
                      <a:pt x="363" y="992"/>
                      <a:pt x="366" y="993"/>
                    </a:cubicBezTo>
                    <a:cubicBezTo>
                      <a:pt x="373" y="996"/>
                      <a:pt x="380" y="998"/>
                      <a:pt x="387" y="1001"/>
                    </a:cubicBezTo>
                    <a:cubicBezTo>
                      <a:pt x="389" y="1002"/>
                      <a:pt x="392" y="1002"/>
                      <a:pt x="394" y="1004"/>
                    </a:cubicBezTo>
                    <a:cubicBezTo>
                      <a:pt x="397" y="1005"/>
                      <a:pt x="399" y="1007"/>
                      <a:pt x="402" y="1008"/>
                    </a:cubicBezTo>
                    <a:cubicBezTo>
                      <a:pt x="409" y="1010"/>
                      <a:pt x="416" y="1012"/>
                      <a:pt x="422" y="1014"/>
                    </a:cubicBezTo>
                    <a:cubicBezTo>
                      <a:pt x="429" y="1015"/>
                      <a:pt x="435" y="1016"/>
                      <a:pt x="441" y="1018"/>
                    </a:cubicBezTo>
                    <a:cubicBezTo>
                      <a:pt x="451" y="1022"/>
                      <a:pt x="460" y="1025"/>
                      <a:pt x="470" y="1029"/>
                    </a:cubicBezTo>
                    <a:cubicBezTo>
                      <a:pt x="475" y="1030"/>
                      <a:pt x="479" y="1033"/>
                      <a:pt x="481" y="1038"/>
                    </a:cubicBezTo>
                    <a:cubicBezTo>
                      <a:pt x="483" y="1041"/>
                      <a:pt x="486" y="1043"/>
                      <a:pt x="489" y="1043"/>
                    </a:cubicBezTo>
                    <a:cubicBezTo>
                      <a:pt x="494" y="1044"/>
                      <a:pt x="499" y="1045"/>
                      <a:pt x="505" y="1046"/>
                    </a:cubicBezTo>
                    <a:cubicBezTo>
                      <a:pt x="507" y="1039"/>
                      <a:pt x="503" y="1032"/>
                      <a:pt x="508" y="1025"/>
                    </a:cubicBezTo>
                    <a:cubicBezTo>
                      <a:pt x="509" y="1025"/>
                      <a:pt x="508" y="1023"/>
                      <a:pt x="508" y="1022"/>
                    </a:cubicBezTo>
                    <a:cubicBezTo>
                      <a:pt x="508" y="1019"/>
                      <a:pt x="508" y="1017"/>
                      <a:pt x="508" y="1014"/>
                    </a:cubicBezTo>
                    <a:cubicBezTo>
                      <a:pt x="508" y="1008"/>
                      <a:pt x="511" y="1002"/>
                      <a:pt x="510" y="995"/>
                    </a:cubicBezTo>
                    <a:cubicBezTo>
                      <a:pt x="508" y="983"/>
                      <a:pt x="510" y="971"/>
                      <a:pt x="510" y="959"/>
                    </a:cubicBezTo>
                    <a:cubicBezTo>
                      <a:pt x="509" y="950"/>
                      <a:pt x="510" y="941"/>
                      <a:pt x="511" y="932"/>
                    </a:cubicBezTo>
                    <a:cubicBezTo>
                      <a:pt x="511" y="928"/>
                      <a:pt x="513" y="925"/>
                      <a:pt x="512" y="921"/>
                    </a:cubicBezTo>
                    <a:cubicBezTo>
                      <a:pt x="511" y="911"/>
                      <a:pt x="511" y="902"/>
                      <a:pt x="513" y="892"/>
                    </a:cubicBezTo>
                    <a:cubicBezTo>
                      <a:pt x="514" y="891"/>
                      <a:pt x="514" y="890"/>
                      <a:pt x="514" y="890"/>
                    </a:cubicBezTo>
                    <a:cubicBezTo>
                      <a:pt x="511" y="883"/>
                      <a:pt x="515" y="876"/>
                      <a:pt x="511" y="870"/>
                    </a:cubicBezTo>
                    <a:cubicBezTo>
                      <a:pt x="513" y="869"/>
                      <a:pt x="514" y="869"/>
                      <a:pt x="515" y="869"/>
                    </a:cubicBezTo>
                    <a:cubicBezTo>
                      <a:pt x="520" y="867"/>
                      <a:pt x="524" y="867"/>
                      <a:pt x="529" y="871"/>
                    </a:cubicBezTo>
                    <a:cubicBezTo>
                      <a:pt x="532" y="873"/>
                      <a:pt x="538" y="875"/>
                      <a:pt x="540" y="873"/>
                    </a:cubicBezTo>
                    <a:cubicBezTo>
                      <a:pt x="546" y="870"/>
                      <a:pt x="551" y="872"/>
                      <a:pt x="556" y="871"/>
                    </a:cubicBezTo>
                    <a:cubicBezTo>
                      <a:pt x="559" y="870"/>
                      <a:pt x="564" y="870"/>
                      <a:pt x="567" y="871"/>
                    </a:cubicBezTo>
                    <a:cubicBezTo>
                      <a:pt x="572" y="872"/>
                      <a:pt x="577" y="873"/>
                      <a:pt x="582" y="872"/>
                    </a:cubicBezTo>
                    <a:cubicBezTo>
                      <a:pt x="584" y="871"/>
                      <a:pt x="587" y="871"/>
                      <a:pt x="589" y="871"/>
                    </a:cubicBezTo>
                    <a:cubicBezTo>
                      <a:pt x="597" y="871"/>
                      <a:pt x="605" y="871"/>
                      <a:pt x="613" y="871"/>
                    </a:cubicBezTo>
                    <a:cubicBezTo>
                      <a:pt x="625" y="870"/>
                      <a:pt x="637" y="868"/>
                      <a:pt x="648" y="869"/>
                    </a:cubicBezTo>
                    <a:cubicBezTo>
                      <a:pt x="651" y="869"/>
                      <a:pt x="655" y="869"/>
                      <a:pt x="658" y="869"/>
                    </a:cubicBezTo>
                    <a:cubicBezTo>
                      <a:pt x="664" y="869"/>
                      <a:pt x="670" y="867"/>
                      <a:pt x="676" y="868"/>
                    </a:cubicBezTo>
                    <a:cubicBezTo>
                      <a:pt x="680" y="869"/>
                      <a:pt x="684" y="869"/>
                      <a:pt x="687" y="867"/>
                    </a:cubicBezTo>
                    <a:cubicBezTo>
                      <a:pt x="692" y="865"/>
                      <a:pt x="696" y="866"/>
                      <a:pt x="700" y="867"/>
                    </a:cubicBezTo>
                    <a:cubicBezTo>
                      <a:pt x="703" y="868"/>
                      <a:pt x="706" y="869"/>
                      <a:pt x="709" y="866"/>
                    </a:cubicBezTo>
                    <a:cubicBezTo>
                      <a:pt x="709" y="865"/>
                      <a:pt x="711" y="866"/>
                      <a:pt x="712" y="866"/>
                    </a:cubicBezTo>
                    <a:cubicBezTo>
                      <a:pt x="715" y="866"/>
                      <a:pt x="718" y="866"/>
                      <a:pt x="721" y="866"/>
                    </a:cubicBezTo>
                    <a:cubicBezTo>
                      <a:pt x="726" y="866"/>
                      <a:pt x="732" y="866"/>
                      <a:pt x="737" y="867"/>
                    </a:cubicBezTo>
                    <a:cubicBezTo>
                      <a:pt x="741" y="867"/>
                      <a:pt x="744" y="868"/>
                      <a:pt x="747" y="868"/>
                    </a:cubicBezTo>
                    <a:cubicBezTo>
                      <a:pt x="756" y="868"/>
                      <a:pt x="764" y="867"/>
                      <a:pt x="773" y="868"/>
                    </a:cubicBezTo>
                    <a:cubicBezTo>
                      <a:pt x="780" y="869"/>
                      <a:pt x="787" y="868"/>
                      <a:pt x="794" y="867"/>
                    </a:cubicBezTo>
                    <a:cubicBezTo>
                      <a:pt x="804" y="865"/>
                      <a:pt x="815" y="864"/>
                      <a:pt x="826" y="864"/>
                    </a:cubicBezTo>
                    <a:cubicBezTo>
                      <a:pt x="829" y="864"/>
                      <a:pt x="832" y="864"/>
                      <a:pt x="835" y="864"/>
                    </a:cubicBezTo>
                    <a:cubicBezTo>
                      <a:pt x="848" y="863"/>
                      <a:pt x="861" y="862"/>
                      <a:pt x="874" y="862"/>
                    </a:cubicBezTo>
                    <a:cubicBezTo>
                      <a:pt x="882" y="862"/>
                      <a:pt x="890" y="862"/>
                      <a:pt x="898" y="862"/>
                    </a:cubicBezTo>
                    <a:cubicBezTo>
                      <a:pt x="905" y="861"/>
                      <a:pt x="912" y="860"/>
                      <a:pt x="919" y="860"/>
                    </a:cubicBezTo>
                    <a:cubicBezTo>
                      <a:pt x="927" y="860"/>
                      <a:pt x="936" y="861"/>
                      <a:pt x="943" y="859"/>
                    </a:cubicBezTo>
                    <a:cubicBezTo>
                      <a:pt x="955" y="857"/>
                      <a:pt x="968" y="859"/>
                      <a:pt x="979" y="855"/>
                    </a:cubicBezTo>
                    <a:cubicBezTo>
                      <a:pt x="985" y="854"/>
                      <a:pt x="991" y="856"/>
                      <a:pt x="997" y="855"/>
                    </a:cubicBezTo>
                    <a:cubicBezTo>
                      <a:pt x="1002" y="855"/>
                      <a:pt x="1008" y="856"/>
                      <a:pt x="1014" y="856"/>
                    </a:cubicBezTo>
                    <a:cubicBezTo>
                      <a:pt x="1019" y="855"/>
                      <a:pt x="1025" y="853"/>
                      <a:pt x="1030" y="854"/>
                    </a:cubicBezTo>
                    <a:cubicBezTo>
                      <a:pt x="1033" y="854"/>
                      <a:pt x="1037" y="854"/>
                      <a:pt x="1040" y="854"/>
                    </a:cubicBezTo>
                    <a:cubicBezTo>
                      <a:pt x="1052" y="855"/>
                      <a:pt x="1064" y="850"/>
                      <a:pt x="1077" y="852"/>
                    </a:cubicBezTo>
                    <a:cubicBezTo>
                      <a:pt x="1082" y="853"/>
                      <a:pt x="1087" y="851"/>
                      <a:pt x="1094" y="850"/>
                    </a:cubicBezTo>
                    <a:cubicBezTo>
                      <a:pt x="1091" y="847"/>
                      <a:pt x="1090" y="844"/>
                      <a:pt x="1088" y="842"/>
                    </a:cubicBezTo>
                    <a:cubicBezTo>
                      <a:pt x="1079" y="830"/>
                      <a:pt x="1070" y="819"/>
                      <a:pt x="1061" y="808"/>
                    </a:cubicBezTo>
                    <a:cubicBezTo>
                      <a:pt x="1055" y="800"/>
                      <a:pt x="1050" y="793"/>
                      <a:pt x="1044" y="785"/>
                    </a:cubicBezTo>
                    <a:cubicBezTo>
                      <a:pt x="1039" y="778"/>
                      <a:pt x="1033" y="773"/>
                      <a:pt x="1029" y="766"/>
                    </a:cubicBezTo>
                    <a:cubicBezTo>
                      <a:pt x="1023" y="755"/>
                      <a:pt x="1017" y="745"/>
                      <a:pt x="1010" y="736"/>
                    </a:cubicBezTo>
                    <a:cubicBezTo>
                      <a:pt x="1008" y="733"/>
                      <a:pt x="1006" y="731"/>
                      <a:pt x="1004" y="729"/>
                    </a:cubicBezTo>
                    <a:cubicBezTo>
                      <a:pt x="999" y="722"/>
                      <a:pt x="995" y="716"/>
                      <a:pt x="989" y="710"/>
                    </a:cubicBezTo>
                    <a:cubicBezTo>
                      <a:pt x="977" y="696"/>
                      <a:pt x="963" y="683"/>
                      <a:pt x="950" y="670"/>
                    </a:cubicBezTo>
                    <a:cubicBezTo>
                      <a:pt x="943" y="662"/>
                      <a:pt x="935" y="655"/>
                      <a:pt x="925" y="650"/>
                    </a:cubicBezTo>
                    <a:cubicBezTo>
                      <a:pt x="914" y="645"/>
                      <a:pt x="905" y="638"/>
                      <a:pt x="895" y="633"/>
                    </a:cubicBezTo>
                    <a:cubicBezTo>
                      <a:pt x="882" y="626"/>
                      <a:pt x="870" y="619"/>
                      <a:pt x="857" y="612"/>
                    </a:cubicBezTo>
                    <a:cubicBezTo>
                      <a:pt x="853" y="610"/>
                      <a:pt x="847" y="609"/>
                      <a:pt x="842" y="607"/>
                    </a:cubicBezTo>
                    <a:cubicBezTo>
                      <a:pt x="837" y="605"/>
                      <a:pt x="831" y="603"/>
                      <a:pt x="826" y="601"/>
                    </a:cubicBezTo>
                    <a:cubicBezTo>
                      <a:pt x="815" y="596"/>
                      <a:pt x="804" y="595"/>
                      <a:pt x="793" y="594"/>
                    </a:cubicBezTo>
                    <a:cubicBezTo>
                      <a:pt x="791" y="598"/>
                      <a:pt x="789" y="601"/>
                      <a:pt x="788" y="605"/>
                    </a:cubicBezTo>
                    <a:cubicBezTo>
                      <a:pt x="785" y="615"/>
                      <a:pt x="779" y="623"/>
                      <a:pt x="771" y="629"/>
                    </a:cubicBezTo>
                    <a:cubicBezTo>
                      <a:pt x="770" y="630"/>
                      <a:pt x="768" y="631"/>
                      <a:pt x="768" y="631"/>
                    </a:cubicBezTo>
                    <a:cubicBezTo>
                      <a:pt x="769" y="638"/>
                      <a:pt x="763" y="640"/>
                      <a:pt x="759" y="643"/>
                    </a:cubicBezTo>
                    <a:cubicBezTo>
                      <a:pt x="756" y="645"/>
                      <a:pt x="754" y="647"/>
                      <a:pt x="751" y="649"/>
                    </a:cubicBezTo>
                    <a:cubicBezTo>
                      <a:pt x="748" y="652"/>
                      <a:pt x="746" y="655"/>
                      <a:pt x="742" y="657"/>
                    </a:cubicBezTo>
                    <a:cubicBezTo>
                      <a:pt x="732" y="664"/>
                      <a:pt x="722" y="670"/>
                      <a:pt x="711" y="676"/>
                    </a:cubicBezTo>
                    <a:cubicBezTo>
                      <a:pt x="703" y="680"/>
                      <a:pt x="694" y="685"/>
                      <a:pt x="686" y="688"/>
                    </a:cubicBezTo>
                    <a:cubicBezTo>
                      <a:pt x="678" y="690"/>
                      <a:pt x="669" y="691"/>
                      <a:pt x="661" y="693"/>
                    </a:cubicBezTo>
                    <a:cubicBezTo>
                      <a:pt x="657" y="694"/>
                      <a:pt x="653" y="696"/>
                      <a:pt x="649" y="696"/>
                    </a:cubicBezTo>
                    <a:cubicBezTo>
                      <a:pt x="634" y="698"/>
                      <a:pt x="619" y="699"/>
                      <a:pt x="603" y="699"/>
                    </a:cubicBezTo>
                    <a:cubicBezTo>
                      <a:pt x="590" y="699"/>
                      <a:pt x="577" y="694"/>
                      <a:pt x="564" y="690"/>
                    </a:cubicBezTo>
                    <a:cubicBezTo>
                      <a:pt x="554" y="686"/>
                      <a:pt x="544" y="681"/>
                      <a:pt x="533" y="676"/>
                    </a:cubicBezTo>
                    <a:cubicBezTo>
                      <a:pt x="526" y="673"/>
                      <a:pt x="518" y="668"/>
                      <a:pt x="511" y="664"/>
                    </a:cubicBezTo>
                    <a:cubicBezTo>
                      <a:pt x="490" y="654"/>
                      <a:pt x="475" y="637"/>
                      <a:pt x="463" y="617"/>
                    </a:cubicBezTo>
                    <a:cubicBezTo>
                      <a:pt x="462" y="614"/>
                      <a:pt x="461" y="613"/>
                      <a:pt x="458" y="612"/>
                    </a:cubicBezTo>
                    <a:cubicBezTo>
                      <a:pt x="454" y="612"/>
                      <a:pt x="452" y="610"/>
                      <a:pt x="451" y="606"/>
                    </a:cubicBezTo>
                    <a:cubicBezTo>
                      <a:pt x="452" y="604"/>
                      <a:pt x="454" y="602"/>
                      <a:pt x="455" y="601"/>
                    </a:cubicBezTo>
                    <a:close/>
                    <a:moveTo>
                      <a:pt x="459" y="420"/>
                    </a:moveTo>
                    <a:cubicBezTo>
                      <a:pt x="457" y="423"/>
                      <a:pt x="458" y="425"/>
                      <a:pt x="459" y="428"/>
                    </a:cubicBezTo>
                    <a:cubicBezTo>
                      <a:pt x="461" y="434"/>
                      <a:pt x="467" y="436"/>
                      <a:pt x="470" y="440"/>
                    </a:cubicBezTo>
                    <a:cubicBezTo>
                      <a:pt x="473" y="444"/>
                      <a:pt x="478" y="448"/>
                      <a:pt x="482" y="452"/>
                    </a:cubicBezTo>
                    <a:cubicBezTo>
                      <a:pt x="485" y="455"/>
                      <a:pt x="489" y="457"/>
                      <a:pt x="492" y="461"/>
                    </a:cubicBezTo>
                    <a:cubicBezTo>
                      <a:pt x="498" y="466"/>
                      <a:pt x="503" y="472"/>
                      <a:pt x="510" y="475"/>
                    </a:cubicBezTo>
                    <a:cubicBezTo>
                      <a:pt x="517" y="478"/>
                      <a:pt x="523" y="482"/>
                      <a:pt x="529" y="485"/>
                    </a:cubicBezTo>
                    <a:cubicBezTo>
                      <a:pt x="534" y="487"/>
                      <a:pt x="539" y="486"/>
                      <a:pt x="542" y="492"/>
                    </a:cubicBezTo>
                    <a:cubicBezTo>
                      <a:pt x="542" y="493"/>
                      <a:pt x="544" y="493"/>
                      <a:pt x="545" y="493"/>
                    </a:cubicBezTo>
                    <a:cubicBezTo>
                      <a:pt x="550" y="495"/>
                      <a:pt x="555" y="496"/>
                      <a:pt x="560" y="497"/>
                    </a:cubicBezTo>
                    <a:cubicBezTo>
                      <a:pt x="565" y="498"/>
                      <a:pt x="571" y="497"/>
                      <a:pt x="576" y="499"/>
                    </a:cubicBezTo>
                    <a:cubicBezTo>
                      <a:pt x="585" y="501"/>
                      <a:pt x="595" y="503"/>
                      <a:pt x="605" y="505"/>
                    </a:cubicBezTo>
                    <a:cubicBezTo>
                      <a:pt x="633" y="509"/>
                      <a:pt x="659" y="508"/>
                      <a:pt x="686" y="500"/>
                    </a:cubicBezTo>
                    <a:cubicBezTo>
                      <a:pt x="696" y="498"/>
                      <a:pt x="707" y="495"/>
                      <a:pt x="717" y="493"/>
                    </a:cubicBezTo>
                    <a:cubicBezTo>
                      <a:pt x="727" y="491"/>
                      <a:pt x="736" y="486"/>
                      <a:pt x="745" y="480"/>
                    </a:cubicBezTo>
                    <a:cubicBezTo>
                      <a:pt x="748" y="477"/>
                      <a:pt x="752" y="475"/>
                      <a:pt x="756" y="472"/>
                    </a:cubicBezTo>
                    <a:cubicBezTo>
                      <a:pt x="764" y="465"/>
                      <a:pt x="774" y="459"/>
                      <a:pt x="777" y="448"/>
                    </a:cubicBezTo>
                    <a:cubicBezTo>
                      <a:pt x="777" y="446"/>
                      <a:pt x="779" y="445"/>
                      <a:pt x="781" y="444"/>
                    </a:cubicBezTo>
                    <a:cubicBezTo>
                      <a:pt x="790" y="437"/>
                      <a:pt x="795" y="428"/>
                      <a:pt x="801" y="419"/>
                    </a:cubicBezTo>
                    <a:cubicBezTo>
                      <a:pt x="807" y="410"/>
                      <a:pt x="811" y="401"/>
                      <a:pt x="816" y="391"/>
                    </a:cubicBezTo>
                    <a:cubicBezTo>
                      <a:pt x="817" y="389"/>
                      <a:pt x="817" y="386"/>
                      <a:pt x="819" y="384"/>
                    </a:cubicBezTo>
                    <a:cubicBezTo>
                      <a:pt x="823" y="378"/>
                      <a:pt x="825" y="372"/>
                      <a:pt x="826" y="365"/>
                    </a:cubicBezTo>
                    <a:cubicBezTo>
                      <a:pt x="829" y="351"/>
                      <a:pt x="832" y="337"/>
                      <a:pt x="835" y="323"/>
                    </a:cubicBezTo>
                    <a:cubicBezTo>
                      <a:pt x="836" y="318"/>
                      <a:pt x="836" y="313"/>
                      <a:pt x="836" y="308"/>
                    </a:cubicBezTo>
                    <a:cubicBezTo>
                      <a:pt x="828" y="304"/>
                      <a:pt x="826" y="300"/>
                      <a:pt x="831" y="294"/>
                    </a:cubicBezTo>
                    <a:cubicBezTo>
                      <a:pt x="837" y="288"/>
                      <a:pt x="834" y="284"/>
                      <a:pt x="832" y="277"/>
                    </a:cubicBezTo>
                    <a:cubicBezTo>
                      <a:pt x="830" y="280"/>
                      <a:pt x="828" y="282"/>
                      <a:pt x="826" y="284"/>
                    </a:cubicBezTo>
                    <a:cubicBezTo>
                      <a:pt x="824" y="285"/>
                      <a:pt x="823" y="286"/>
                      <a:pt x="821" y="286"/>
                    </a:cubicBezTo>
                    <a:cubicBezTo>
                      <a:pt x="816" y="288"/>
                      <a:pt x="811" y="284"/>
                      <a:pt x="809" y="277"/>
                    </a:cubicBezTo>
                    <a:cubicBezTo>
                      <a:pt x="808" y="274"/>
                      <a:pt x="808" y="270"/>
                      <a:pt x="807" y="267"/>
                    </a:cubicBezTo>
                    <a:cubicBezTo>
                      <a:pt x="805" y="262"/>
                      <a:pt x="804" y="256"/>
                      <a:pt x="803" y="251"/>
                    </a:cubicBezTo>
                    <a:cubicBezTo>
                      <a:pt x="800" y="240"/>
                      <a:pt x="798" y="229"/>
                      <a:pt x="793" y="219"/>
                    </a:cubicBezTo>
                    <a:cubicBezTo>
                      <a:pt x="788" y="209"/>
                      <a:pt x="780" y="200"/>
                      <a:pt x="770" y="192"/>
                    </a:cubicBezTo>
                    <a:cubicBezTo>
                      <a:pt x="770" y="199"/>
                      <a:pt x="772" y="206"/>
                      <a:pt x="771" y="213"/>
                    </a:cubicBezTo>
                    <a:cubicBezTo>
                      <a:pt x="769" y="220"/>
                      <a:pt x="766" y="227"/>
                      <a:pt x="764" y="234"/>
                    </a:cubicBezTo>
                    <a:cubicBezTo>
                      <a:pt x="762" y="239"/>
                      <a:pt x="758" y="243"/>
                      <a:pt x="754" y="242"/>
                    </a:cubicBezTo>
                    <a:cubicBezTo>
                      <a:pt x="749" y="242"/>
                      <a:pt x="747" y="238"/>
                      <a:pt x="745" y="234"/>
                    </a:cubicBezTo>
                    <a:cubicBezTo>
                      <a:pt x="742" y="226"/>
                      <a:pt x="739" y="218"/>
                      <a:pt x="735" y="211"/>
                    </a:cubicBezTo>
                    <a:cubicBezTo>
                      <a:pt x="727" y="196"/>
                      <a:pt x="712" y="187"/>
                      <a:pt x="696" y="179"/>
                    </a:cubicBezTo>
                    <a:cubicBezTo>
                      <a:pt x="694" y="192"/>
                      <a:pt x="693" y="204"/>
                      <a:pt x="689" y="216"/>
                    </a:cubicBezTo>
                    <a:cubicBezTo>
                      <a:pt x="687" y="226"/>
                      <a:pt x="681" y="234"/>
                      <a:pt x="673" y="240"/>
                    </a:cubicBezTo>
                    <a:cubicBezTo>
                      <a:pt x="671" y="242"/>
                      <a:pt x="667" y="243"/>
                      <a:pt x="664" y="243"/>
                    </a:cubicBezTo>
                    <a:cubicBezTo>
                      <a:pt x="661" y="243"/>
                      <a:pt x="657" y="239"/>
                      <a:pt x="657" y="236"/>
                    </a:cubicBezTo>
                    <a:cubicBezTo>
                      <a:pt x="657" y="229"/>
                      <a:pt x="654" y="222"/>
                      <a:pt x="653" y="214"/>
                    </a:cubicBezTo>
                    <a:cubicBezTo>
                      <a:pt x="651" y="203"/>
                      <a:pt x="646" y="193"/>
                      <a:pt x="639" y="183"/>
                    </a:cubicBezTo>
                    <a:cubicBezTo>
                      <a:pt x="635" y="176"/>
                      <a:pt x="628" y="171"/>
                      <a:pt x="620" y="167"/>
                    </a:cubicBezTo>
                    <a:cubicBezTo>
                      <a:pt x="617" y="175"/>
                      <a:pt x="614" y="182"/>
                      <a:pt x="611" y="190"/>
                    </a:cubicBezTo>
                    <a:cubicBezTo>
                      <a:pt x="607" y="203"/>
                      <a:pt x="602" y="214"/>
                      <a:pt x="592" y="224"/>
                    </a:cubicBezTo>
                    <a:cubicBezTo>
                      <a:pt x="591" y="225"/>
                      <a:pt x="590" y="227"/>
                      <a:pt x="589" y="228"/>
                    </a:cubicBezTo>
                    <a:cubicBezTo>
                      <a:pt x="585" y="231"/>
                      <a:pt x="582" y="234"/>
                      <a:pt x="579" y="236"/>
                    </a:cubicBezTo>
                    <a:cubicBezTo>
                      <a:pt x="576" y="238"/>
                      <a:pt x="570" y="236"/>
                      <a:pt x="569" y="233"/>
                    </a:cubicBezTo>
                    <a:cubicBezTo>
                      <a:pt x="567" y="228"/>
                      <a:pt x="566" y="224"/>
                      <a:pt x="565" y="219"/>
                    </a:cubicBezTo>
                    <a:cubicBezTo>
                      <a:pt x="563" y="209"/>
                      <a:pt x="561" y="198"/>
                      <a:pt x="556" y="188"/>
                    </a:cubicBezTo>
                    <a:cubicBezTo>
                      <a:pt x="553" y="184"/>
                      <a:pt x="550" y="180"/>
                      <a:pt x="548" y="175"/>
                    </a:cubicBezTo>
                    <a:cubicBezTo>
                      <a:pt x="543" y="164"/>
                      <a:pt x="532" y="161"/>
                      <a:pt x="523" y="154"/>
                    </a:cubicBezTo>
                    <a:cubicBezTo>
                      <a:pt x="521" y="153"/>
                      <a:pt x="518" y="153"/>
                      <a:pt x="516" y="155"/>
                    </a:cubicBezTo>
                    <a:cubicBezTo>
                      <a:pt x="512" y="161"/>
                      <a:pt x="507" y="167"/>
                      <a:pt x="502" y="173"/>
                    </a:cubicBezTo>
                    <a:cubicBezTo>
                      <a:pt x="500" y="176"/>
                      <a:pt x="499" y="180"/>
                      <a:pt x="497" y="182"/>
                    </a:cubicBezTo>
                    <a:cubicBezTo>
                      <a:pt x="489" y="190"/>
                      <a:pt x="485" y="198"/>
                      <a:pt x="480" y="207"/>
                    </a:cubicBezTo>
                    <a:cubicBezTo>
                      <a:pt x="474" y="216"/>
                      <a:pt x="470" y="226"/>
                      <a:pt x="465" y="235"/>
                    </a:cubicBezTo>
                    <a:cubicBezTo>
                      <a:pt x="465" y="237"/>
                      <a:pt x="465" y="238"/>
                      <a:pt x="465" y="239"/>
                    </a:cubicBezTo>
                    <a:cubicBezTo>
                      <a:pt x="463" y="243"/>
                      <a:pt x="462" y="248"/>
                      <a:pt x="461" y="252"/>
                    </a:cubicBezTo>
                    <a:cubicBezTo>
                      <a:pt x="460" y="257"/>
                      <a:pt x="456" y="259"/>
                      <a:pt x="451" y="257"/>
                    </a:cubicBezTo>
                    <a:cubicBezTo>
                      <a:pt x="448" y="257"/>
                      <a:pt x="446" y="255"/>
                      <a:pt x="443" y="254"/>
                    </a:cubicBezTo>
                    <a:cubicBezTo>
                      <a:pt x="441" y="253"/>
                      <a:pt x="440" y="252"/>
                      <a:pt x="437" y="250"/>
                    </a:cubicBezTo>
                    <a:cubicBezTo>
                      <a:pt x="437" y="258"/>
                      <a:pt x="433" y="264"/>
                      <a:pt x="435" y="271"/>
                    </a:cubicBezTo>
                    <a:cubicBezTo>
                      <a:pt x="435" y="272"/>
                      <a:pt x="434" y="274"/>
                      <a:pt x="434" y="275"/>
                    </a:cubicBezTo>
                    <a:cubicBezTo>
                      <a:pt x="433" y="277"/>
                      <a:pt x="432" y="280"/>
                      <a:pt x="432" y="282"/>
                    </a:cubicBezTo>
                    <a:cubicBezTo>
                      <a:pt x="431" y="288"/>
                      <a:pt x="430" y="294"/>
                      <a:pt x="430" y="301"/>
                    </a:cubicBezTo>
                    <a:cubicBezTo>
                      <a:pt x="428" y="314"/>
                      <a:pt x="427" y="327"/>
                      <a:pt x="433" y="340"/>
                    </a:cubicBezTo>
                    <a:cubicBezTo>
                      <a:pt x="433" y="341"/>
                      <a:pt x="433" y="342"/>
                      <a:pt x="433" y="342"/>
                    </a:cubicBezTo>
                    <a:cubicBezTo>
                      <a:pt x="430" y="345"/>
                      <a:pt x="432" y="349"/>
                      <a:pt x="432" y="352"/>
                    </a:cubicBezTo>
                    <a:cubicBezTo>
                      <a:pt x="433" y="356"/>
                      <a:pt x="434" y="359"/>
                      <a:pt x="435" y="363"/>
                    </a:cubicBezTo>
                    <a:cubicBezTo>
                      <a:pt x="436" y="374"/>
                      <a:pt x="439" y="385"/>
                      <a:pt x="443" y="395"/>
                    </a:cubicBezTo>
                    <a:cubicBezTo>
                      <a:pt x="444" y="396"/>
                      <a:pt x="445" y="398"/>
                      <a:pt x="445" y="399"/>
                    </a:cubicBezTo>
                    <a:cubicBezTo>
                      <a:pt x="446" y="408"/>
                      <a:pt x="450" y="415"/>
                      <a:pt x="459" y="420"/>
                    </a:cubicBezTo>
                    <a:close/>
                    <a:moveTo>
                      <a:pt x="342" y="1212"/>
                    </a:moveTo>
                    <a:cubicBezTo>
                      <a:pt x="342" y="1215"/>
                      <a:pt x="341" y="1217"/>
                      <a:pt x="341" y="1219"/>
                    </a:cubicBezTo>
                    <a:cubicBezTo>
                      <a:pt x="341" y="1229"/>
                      <a:pt x="340" y="1239"/>
                      <a:pt x="340" y="1249"/>
                    </a:cubicBezTo>
                    <a:cubicBezTo>
                      <a:pt x="339" y="1259"/>
                      <a:pt x="337" y="1270"/>
                      <a:pt x="337" y="1281"/>
                    </a:cubicBezTo>
                    <a:cubicBezTo>
                      <a:pt x="336" y="1295"/>
                      <a:pt x="335" y="1309"/>
                      <a:pt x="332" y="1323"/>
                    </a:cubicBezTo>
                    <a:cubicBezTo>
                      <a:pt x="330" y="1337"/>
                      <a:pt x="329" y="1350"/>
                      <a:pt x="327" y="1363"/>
                    </a:cubicBezTo>
                    <a:cubicBezTo>
                      <a:pt x="326" y="1372"/>
                      <a:pt x="327" y="1381"/>
                      <a:pt x="325" y="1389"/>
                    </a:cubicBezTo>
                    <a:cubicBezTo>
                      <a:pt x="322" y="1403"/>
                      <a:pt x="323" y="1416"/>
                      <a:pt x="321" y="1429"/>
                    </a:cubicBezTo>
                    <a:cubicBezTo>
                      <a:pt x="320" y="1440"/>
                      <a:pt x="318" y="1450"/>
                      <a:pt x="316" y="1460"/>
                    </a:cubicBezTo>
                    <a:cubicBezTo>
                      <a:pt x="314" y="1470"/>
                      <a:pt x="314" y="1480"/>
                      <a:pt x="312" y="1489"/>
                    </a:cubicBezTo>
                    <a:cubicBezTo>
                      <a:pt x="311" y="1494"/>
                      <a:pt x="311" y="1498"/>
                      <a:pt x="310" y="1502"/>
                    </a:cubicBezTo>
                    <a:cubicBezTo>
                      <a:pt x="309" y="1510"/>
                      <a:pt x="308" y="1518"/>
                      <a:pt x="307" y="1527"/>
                    </a:cubicBezTo>
                    <a:cubicBezTo>
                      <a:pt x="305" y="1537"/>
                      <a:pt x="305" y="1547"/>
                      <a:pt x="303" y="1557"/>
                    </a:cubicBezTo>
                    <a:cubicBezTo>
                      <a:pt x="302" y="1564"/>
                      <a:pt x="306" y="1567"/>
                      <a:pt x="313" y="1565"/>
                    </a:cubicBezTo>
                    <a:cubicBezTo>
                      <a:pt x="314" y="1565"/>
                      <a:pt x="316" y="1564"/>
                      <a:pt x="318" y="1563"/>
                    </a:cubicBezTo>
                    <a:cubicBezTo>
                      <a:pt x="320" y="1563"/>
                      <a:pt x="324" y="1562"/>
                      <a:pt x="325" y="1566"/>
                    </a:cubicBezTo>
                    <a:cubicBezTo>
                      <a:pt x="326" y="1571"/>
                      <a:pt x="330" y="1572"/>
                      <a:pt x="334" y="1572"/>
                    </a:cubicBezTo>
                    <a:cubicBezTo>
                      <a:pt x="344" y="1574"/>
                      <a:pt x="354" y="1575"/>
                      <a:pt x="365" y="1576"/>
                    </a:cubicBezTo>
                    <a:cubicBezTo>
                      <a:pt x="376" y="1577"/>
                      <a:pt x="387" y="1579"/>
                      <a:pt x="398" y="1579"/>
                    </a:cubicBezTo>
                    <a:cubicBezTo>
                      <a:pt x="401" y="1579"/>
                      <a:pt x="404" y="1579"/>
                      <a:pt x="406" y="1579"/>
                    </a:cubicBezTo>
                    <a:cubicBezTo>
                      <a:pt x="419" y="1581"/>
                      <a:pt x="431" y="1581"/>
                      <a:pt x="443" y="1581"/>
                    </a:cubicBezTo>
                    <a:cubicBezTo>
                      <a:pt x="452" y="1581"/>
                      <a:pt x="461" y="1581"/>
                      <a:pt x="470" y="1582"/>
                    </a:cubicBezTo>
                    <a:cubicBezTo>
                      <a:pt x="489" y="1586"/>
                      <a:pt x="508" y="1584"/>
                      <a:pt x="527" y="1586"/>
                    </a:cubicBezTo>
                    <a:cubicBezTo>
                      <a:pt x="529" y="1586"/>
                      <a:pt x="530" y="1586"/>
                      <a:pt x="532" y="1586"/>
                    </a:cubicBezTo>
                    <a:cubicBezTo>
                      <a:pt x="537" y="1586"/>
                      <a:pt x="542" y="1586"/>
                      <a:pt x="547" y="1586"/>
                    </a:cubicBezTo>
                    <a:cubicBezTo>
                      <a:pt x="553" y="1586"/>
                      <a:pt x="558" y="1586"/>
                      <a:pt x="564" y="1586"/>
                    </a:cubicBezTo>
                    <a:cubicBezTo>
                      <a:pt x="567" y="1586"/>
                      <a:pt x="570" y="1585"/>
                      <a:pt x="572" y="1585"/>
                    </a:cubicBezTo>
                    <a:cubicBezTo>
                      <a:pt x="579" y="1586"/>
                      <a:pt x="586" y="1586"/>
                      <a:pt x="593" y="1586"/>
                    </a:cubicBezTo>
                    <a:cubicBezTo>
                      <a:pt x="598" y="1586"/>
                      <a:pt x="602" y="1586"/>
                      <a:pt x="607" y="1585"/>
                    </a:cubicBezTo>
                    <a:cubicBezTo>
                      <a:pt x="620" y="1584"/>
                      <a:pt x="632" y="1583"/>
                      <a:pt x="645" y="1583"/>
                    </a:cubicBezTo>
                    <a:cubicBezTo>
                      <a:pt x="650" y="1582"/>
                      <a:pt x="655" y="1582"/>
                      <a:pt x="660" y="1582"/>
                    </a:cubicBezTo>
                    <a:cubicBezTo>
                      <a:pt x="662" y="1582"/>
                      <a:pt x="663" y="1583"/>
                      <a:pt x="664" y="1583"/>
                    </a:cubicBezTo>
                    <a:cubicBezTo>
                      <a:pt x="683" y="1583"/>
                      <a:pt x="701" y="1580"/>
                      <a:pt x="719" y="1578"/>
                    </a:cubicBezTo>
                    <a:cubicBezTo>
                      <a:pt x="722" y="1578"/>
                      <a:pt x="726" y="1578"/>
                      <a:pt x="729" y="1578"/>
                    </a:cubicBezTo>
                    <a:cubicBezTo>
                      <a:pt x="737" y="1578"/>
                      <a:pt x="744" y="1578"/>
                      <a:pt x="752" y="1577"/>
                    </a:cubicBezTo>
                    <a:cubicBezTo>
                      <a:pt x="766" y="1577"/>
                      <a:pt x="780" y="1578"/>
                      <a:pt x="794" y="1577"/>
                    </a:cubicBezTo>
                    <a:cubicBezTo>
                      <a:pt x="807" y="1575"/>
                      <a:pt x="821" y="1575"/>
                      <a:pt x="834" y="1574"/>
                    </a:cubicBezTo>
                    <a:cubicBezTo>
                      <a:pt x="851" y="1574"/>
                      <a:pt x="867" y="1575"/>
                      <a:pt x="884" y="1574"/>
                    </a:cubicBezTo>
                    <a:cubicBezTo>
                      <a:pt x="906" y="1574"/>
                      <a:pt x="928" y="1573"/>
                      <a:pt x="949" y="1573"/>
                    </a:cubicBezTo>
                    <a:cubicBezTo>
                      <a:pt x="957" y="1572"/>
                      <a:pt x="964" y="1573"/>
                      <a:pt x="971" y="1570"/>
                    </a:cubicBezTo>
                    <a:cubicBezTo>
                      <a:pt x="972" y="1569"/>
                      <a:pt x="975" y="1570"/>
                      <a:pt x="976" y="1571"/>
                    </a:cubicBezTo>
                    <a:cubicBezTo>
                      <a:pt x="981" y="1573"/>
                      <a:pt x="988" y="1572"/>
                      <a:pt x="992" y="1569"/>
                    </a:cubicBezTo>
                    <a:cubicBezTo>
                      <a:pt x="993" y="1568"/>
                      <a:pt x="994" y="1566"/>
                      <a:pt x="994" y="1565"/>
                    </a:cubicBezTo>
                    <a:cubicBezTo>
                      <a:pt x="994" y="1561"/>
                      <a:pt x="994" y="1557"/>
                      <a:pt x="994" y="1553"/>
                    </a:cubicBezTo>
                    <a:cubicBezTo>
                      <a:pt x="992" y="1544"/>
                      <a:pt x="991" y="1535"/>
                      <a:pt x="989" y="1526"/>
                    </a:cubicBezTo>
                    <a:cubicBezTo>
                      <a:pt x="989" y="1523"/>
                      <a:pt x="989" y="1520"/>
                      <a:pt x="988" y="1516"/>
                    </a:cubicBezTo>
                    <a:cubicBezTo>
                      <a:pt x="982" y="1516"/>
                      <a:pt x="976" y="1516"/>
                      <a:pt x="970" y="1517"/>
                    </a:cubicBezTo>
                    <a:cubicBezTo>
                      <a:pt x="954" y="1519"/>
                      <a:pt x="939" y="1517"/>
                      <a:pt x="924" y="1518"/>
                    </a:cubicBezTo>
                    <a:cubicBezTo>
                      <a:pt x="922" y="1518"/>
                      <a:pt x="919" y="1518"/>
                      <a:pt x="916" y="1519"/>
                    </a:cubicBezTo>
                    <a:cubicBezTo>
                      <a:pt x="910" y="1519"/>
                      <a:pt x="904" y="1521"/>
                      <a:pt x="898" y="1521"/>
                    </a:cubicBezTo>
                    <a:cubicBezTo>
                      <a:pt x="886" y="1521"/>
                      <a:pt x="875" y="1522"/>
                      <a:pt x="863" y="1522"/>
                    </a:cubicBezTo>
                    <a:cubicBezTo>
                      <a:pt x="852" y="1522"/>
                      <a:pt x="840" y="1521"/>
                      <a:pt x="828" y="1521"/>
                    </a:cubicBezTo>
                    <a:cubicBezTo>
                      <a:pt x="800" y="1521"/>
                      <a:pt x="773" y="1522"/>
                      <a:pt x="745" y="1522"/>
                    </a:cubicBezTo>
                    <a:cubicBezTo>
                      <a:pt x="740" y="1522"/>
                      <a:pt x="735" y="1522"/>
                      <a:pt x="731" y="1522"/>
                    </a:cubicBezTo>
                    <a:cubicBezTo>
                      <a:pt x="727" y="1522"/>
                      <a:pt x="724" y="1522"/>
                      <a:pt x="721" y="1522"/>
                    </a:cubicBezTo>
                    <a:cubicBezTo>
                      <a:pt x="719" y="1522"/>
                      <a:pt x="718" y="1522"/>
                      <a:pt x="716" y="1523"/>
                    </a:cubicBezTo>
                    <a:cubicBezTo>
                      <a:pt x="712" y="1523"/>
                      <a:pt x="709" y="1524"/>
                      <a:pt x="705" y="1524"/>
                    </a:cubicBezTo>
                    <a:cubicBezTo>
                      <a:pt x="700" y="1525"/>
                      <a:pt x="695" y="1525"/>
                      <a:pt x="690" y="1525"/>
                    </a:cubicBezTo>
                    <a:cubicBezTo>
                      <a:pt x="669" y="1526"/>
                      <a:pt x="649" y="1527"/>
                      <a:pt x="629" y="1527"/>
                    </a:cubicBezTo>
                    <a:cubicBezTo>
                      <a:pt x="624" y="1528"/>
                      <a:pt x="620" y="1528"/>
                      <a:pt x="615" y="1528"/>
                    </a:cubicBezTo>
                    <a:cubicBezTo>
                      <a:pt x="609" y="1528"/>
                      <a:pt x="603" y="1529"/>
                      <a:pt x="598" y="1528"/>
                    </a:cubicBezTo>
                    <a:cubicBezTo>
                      <a:pt x="592" y="1528"/>
                      <a:pt x="586" y="1527"/>
                      <a:pt x="580" y="1527"/>
                    </a:cubicBezTo>
                    <a:cubicBezTo>
                      <a:pt x="568" y="1526"/>
                      <a:pt x="556" y="1527"/>
                      <a:pt x="544" y="1526"/>
                    </a:cubicBezTo>
                    <a:cubicBezTo>
                      <a:pt x="530" y="1525"/>
                      <a:pt x="517" y="1524"/>
                      <a:pt x="503" y="1523"/>
                    </a:cubicBezTo>
                    <a:cubicBezTo>
                      <a:pt x="496" y="1522"/>
                      <a:pt x="495" y="1521"/>
                      <a:pt x="496" y="1514"/>
                    </a:cubicBezTo>
                    <a:cubicBezTo>
                      <a:pt x="497" y="1503"/>
                      <a:pt x="498" y="1492"/>
                      <a:pt x="496" y="1481"/>
                    </a:cubicBezTo>
                    <a:cubicBezTo>
                      <a:pt x="496" y="1480"/>
                      <a:pt x="496" y="1478"/>
                      <a:pt x="496" y="1476"/>
                    </a:cubicBezTo>
                    <a:cubicBezTo>
                      <a:pt x="497" y="1471"/>
                      <a:pt x="498" y="1466"/>
                      <a:pt x="497" y="1461"/>
                    </a:cubicBezTo>
                    <a:cubicBezTo>
                      <a:pt x="495" y="1456"/>
                      <a:pt x="495" y="1450"/>
                      <a:pt x="495" y="1444"/>
                    </a:cubicBezTo>
                    <a:cubicBezTo>
                      <a:pt x="495" y="1430"/>
                      <a:pt x="497" y="1415"/>
                      <a:pt x="497" y="1400"/>
                    </a:cubicBezTo>
                    <a:cubicBezTo>
                      <a:pt x="497" y="1385"/>
                      <a:pt x="498" y="1369"/>
                      <a:pt x="500" y="1354"/>
                    </a:cubicBezTo>
                    <a:cubicBezTo>
                      <a:pt x="500" y="1351"/>
                      <a:pt x="500" y="1347"/>
                      <a:pt x="500" y="1344"/>
                    </a:cubicBezTo>
                    <a:cubicBezTo>
                      <a:pt x="500" y="1341"/>
                      <a:pt x="499" y="1338"/>
                      <a:pt x="499" y="1335"/>
                    </a:cubicBezTo>
                    <a:cubicBezTo>
                      <a:pt x="499" y="1331"/>
                      <a:pt x="500" y="1326"/>
                      <a:pt x="501" y="1321"/>
                    </a:cubicBezTo>
                    <a:cubicBezTo>
                      <a:pt x="502" y="1309"/>
                      <a:pt x="502" y="1296"/>
                      <a:pt x="503" y="1284"/>
                    </a:cubicBezTo>
                    <a:cubicBezTo>
                      <a:pt x="503" y="1279"/>
                      <a:pt x="505" y="1275"/>
                      <a:pt x="504" y="1271"/>
                    </a:cubicBezTo>
                    <a:cubicBezTo>
                      <a:pt x="501" y="1264"/>
                      <a:pt x="502" y="1257"/>
                      <a:pt x="502" y="1250"/>
                    </a:cubicBezTo>
                    <a:cubicBezTo>
                      <a:pt x="503" y="1241"/>
                      <a:pt x="499" y="1235"/>
                      <a:pt x="492" y="1231"/>
                    </a:cubicBezTo>
                    <a:cubicBezTo>
                      <a:pt x="480" y="1222"/>
                      <a:pt x="467" y="1214"/>
                      <a:pt x="455" y="1205"/>
                    </a:cubicBezTo>
                    <a:cubicBezTo>
                      <a:pt x="449" y="1201"/>
                      <a:pt x="443" y="1198"/>
                      <a:pt x="437" y="1200"/>
                    </a:cubicBezTo>
                    <a:cubicBezTo>
                      <a:pt x="434" y="1203"/>
                      <a:pt x="432" y="1207"/>
                      <a:pt x="429" y="1208"/>
                    </a:cubicBezTo>
                    <a:cubicBezTo>
                      <a:pt x="424" y="1211"/>
                      <a:pt x="417" y="1213"/>
                      <a:pt x="412" y="1216"/>
                    </a:cubicBezTo>
                    <a:cubicBezTo>
                      <a:pt x="409" y="1217"/>
                      <a:pt x="407" y="1218"/>
                      <a:pt x="405" y="1219"/>
                    </a:cubicBezTo>
                    <a:cubicBezTo>
                      <a:pt x="403" y="1220"/>
                      <a:pt x="400" y="1221"/>
                      <a:pt x="397" y="1221"/>
                    </a:cubicBezTo>
                    <a:cubicBezTo>
                      <a:pt x="379" y="1218"/>
                      <a:pt x="361" y="1215"/>
                      <a:pt x="342" y="1212"/>
                    </a:cubicBezTo>
                    <a:close/>
                    <a:moveTo>
                      <a:pt x="879" y="305"/>
                    </a:moveTo>
                    <a:cubicBezTo>
                      <a:pt x="880" y="302"/>
                      <a:pt x="881" y="301"/>
                      <a:pt x="881" y="300"/>
                    </a:cubicBezTo>
                    <a:cubicBezTo>
                      <a:pt x="883" y="292"/>
                      <a:pt x="885" y="285"/>
                      <a:pt x="886" y="277"/>
                    </a:cubicBezTo>
                    <a:cubicBezTo>
                      <a:pt x="887" y="267"/>
                      <a:pt x="889" y="258"/>
                      <a:pt x="889" y="248"/>
                    </a:cubicBezTo>
                    <a:cubicBezTo>
                      <a:pt x="889" y="240"/>
                      <a:pt x="888" y="231"/>
                      <a:pt x="887" y="223"/>
                    </a:cubicBezTo>
                    <a:cubicBezTo>
                      <a:pt x="886" y="217"/>
                      <a:pt x="886" y="212"/>
                      <a:pt x="885" y="206"/>
                    </a:cubicBezTo>
                    <a:cubicBezTo>
                      <a:pt x="883" y="197"/>
                      <a:pt x="881" y="188"/>
                      <a:pt x="879" y="179"/>
                    </a:cubicBezTo>
                    <a:cubicBezTo>
                      <a:pt x="878" y="177"/>
                      <a:pt x="878" y="175"/>
                      <a:pt x="877" y="173"/>
                    </a:cubicBezTo>
                    <a:cubicBezTo>
                      <a:pt x="874" y="163"/>
                      <a:pt x="869" y="154"/>
                      <a:pt x="866" y="144"/>
                    </a:cubicBezTo>
                    <a:cubicBezTo>
                      <a:pt x="862" y="130"/>
                      <a:pt x="854" y="119"/>
                      <a:pt x="847" y="107"/>
                    </a:cubicBezTo>
                    <a:cubicBezTo>
                      <a:pt x="840" y="96"/>
                      <a:pt x="831" y="87"/>
                      <a:pt x="822" y="77"/>
                    </a:cubicBezTo>
                    <a:cubicBezTo>
                      <a:pt x="821" y="75"/>
                      <a:pt x="818" y="73"/>
                      <a:pt x="816" y="71"/>
                    </a:cubicBezTo>
                    <a:cubicBezTo>
                      <a:pt x="809" y="65"/>
                      <a:pt x="803" y="59"/>
                      <a:pt x="796" y="54"/>
                    </a:cubicBezTo>
                    <a:cubicBezTo>
                      <a:pt x="792" y="51"/>
                      <a:pt x="786" y="49"/>
                      <a:pt x="782" y="46"/>
                    </a:cubicBezTo>
                    <a:cubicBezTo>
                      <a:pt x="775" y="41"/>
                      <a:pt x="767" y="38"/>
                      <a:pt x="759" y="36"/>
                    </a:cubicBezTo>
                    <a:cubicBezTo>
                      <a:pt x="739" y="30"/>
                      <a:pt x="719" y="26"/>
                      <a:pt x="699" y="21"/>
                    </a:cubicBezTo>
                    <a:cubicBezTo>
                      <a:pt x="694" y="20"/>
                      <a:pt x="688" y="20"/>
                      <a:pt x="684" y="18"/>
                    </a:cubicBezTo>
                    <a:cubicBezTo>
                      <a:pt x="669" y="15"/>
                      <a:pt x="655" y="10"/>
                      <a:pt x="640" y="11"/>
                    </a:cubicBezTo>
                    <a:cubicBezTo>
                      <a:pt x="631" y="11"/>
                      <a:pt x="623" y="11"/>
                      <a:pt x="614" y="10"/>
                    </a:cubicBezTo>
                    <a:cubicBezTo>
                      <a:pt x="604" y="10"/>
                      <a:pt x="594" y="10"/>
                      <a:pt x="585" y="13"/>
                    </a:cubicBezTo>
                    <a:cubicBezTo>
                      <a:pt x="575" y="17"/>
                      <a:pt x="567" y="23"/>
                      <a:pt x="560" y="30"/>
                    </a:cubicBezTo>
                    <a:cubicBezTo>
                      <a:pt x="559" y="38"/>
                      <a:pt x="552" y="38"/>
                      <a:pt x="546" y="40"/>
                    </a:cubicBezTo>
                    <a:cubicBezTo>
                      <a:pt x="545" y="40"/>
                      <a:pt x="544" y="40"/>
                      <a:pt x="544" y="41"/>
                    </a:cubicBezTo>
                    <a:cubicBezTo>
                      <a:pt x="539" y="45"/>
                      <a:pt x="533" y="43"/>
                      <a:pt x="528" y="42"/>
                    </a:cubicBezTo>
                    <a:cubicBezTo>
                      <a:pt x="526" y="42"/>
                      <a:pt x="524" y="41"/>
                      <a:pt x="522" y="41"/>
                    </a:cubicBezTo>
                    <a:cubicBezTo>
                      <a:pt x="519" y="40"/>
                      <a:pt x="516" y="40"/>
                      <a:pt x="513" y="42"/>
                    </a:cubicBezTo>
                    <a:cubicBezTo>
                      <a:pt x="509" y="44"/>
                      <a:pt x="505" y="46"/>
                      <a:pt x="501" y="48"/>
                    </a:cubicBezTo>
                    <a:cubicBezTo>
                      <a:pt x="495" y="51"/>
                      <a:pt x="489" y="54"/>
                      <a:pt x="484" y="57"/>
                    </a:cubicBezTo>
                    <a:cubicBezTo>
                      <a:pt x="478" y="61"/>
                      <a:pt x="472" y="63"/>
                      <a:pt x="468" y="68"/>
                    </a:cubicBezTo>
                    <a:cubicBezTo>
                      <a:pt x="463" y="72"/>
                      <a:pt x="458" y="77"/>
                      <a:pt x="453" y="81"/>
                    </a:cubicBezTo>
                    <a:cubicBezTo>
                      <a:pt x="451" y="82"/>
                      <a:pt x="449" y="84"/>
                      <a:pt x="448" y="86"/>
                    </a:cubicBezTo>
                    <a:cubicBezTo>
                      <a:pt x="443" y="91"/>
                      <a:pt x="438" y="97"/>
                      <a:pt x="432" y="102"/>
                    </a:cubicBezTo>
                    <a:cubicBezTo>
                      <a:pt x="420" y="114"/>
                      <a:pt x="409" y="127"/>
                      <a:pt x="400" y="141"/>
                    </a:cubicBezTo>
                    <a:cubicBezTo>
                      <a:pt x="392" y="155"/>
                      <a:pt x="385" y="169"/>
                      <a:pt x="378" y="183"/>
                    </a:cubicBezTo>
                    <a:cubicBezTo>
                      <a:pt x="374" y="193"/>
                      <a:pt x="369" y="204"/>
                      <a:pt x="368" y="215"/>
                    </a:cubicBezTo>
                    <a:cubicBezTo>
                      <a:pt x="366" y="223"/>
                      <a:pt x="364" y="232"/>
                      <a:pt x="363" y="240"/>
                    </a:cubicBezTo>
                    <a:cubicBezTo>
                      <a:pt x="362" y="246"/>
                      <a:pt x="362" y="252"/>
                      <a:pt x="361" y="259"/>
                    </a:cubicBezTo>
                    <a:cubicBezTo>
                      <a:pt x="360" y="270"/>
                      <a:pt x="366" y="281"/>
                      <a:pt x="367" y="293"/>
                    </a:cubicBezTo>
                    <a:cubicBezTo>
                      <a:pt x="368" y="300"/>
                      <a:pt x="373" y="306"/>
                      <a:pt x="372" y="314"/>
                    </a:cubicBezTo>
                    <a:cubicBezTo>
                      <a:pt x="371" y="315"/>
                      <a:pt x="372" y="316"/>
                      <a:pt x="372" y="318"/>
                    </a:cubicBezTo>
                    <a:cubicBezTo>
                      <a:pt x="377" y="334"/>
                      <a:pt x="376" y="350"/>
                      <a:pt x="371" y="366"/>
                    </a:cubicBezTo>
                    <a:cubicBezTo>
                      <a:pt x="371" y="367"/>
                      <a:pt x="371" y="368"/>
                      <a:pt x="371" y="370"/>
                    </a:cubicBezTo>
                    <a:cubicBezTo>
                      <a:pt x="373" y="370"/>
                      <a:pt x="375" y="370"/>
                      <a:pt x="377" y="369"/>
                    </a:cubicBezTo>
                    <a:cubicBezTo>
                      <a:pt x="385" y="368"/>
                      <a:pt x="393" y="366"/>
                      <a:pt x="401" y="364"/>
                    </a:cubicBezTo>
                    <a:cubicBezTo>
                      <a:pt x="406" y="362"/>
                      <a:pt x="411" y="360"/>
                      <a:pt x="416" y="366"/>
                    </a:cubicBezTo>
                    <a:cubicBezTo>
                      <a:pt x="413" y="373"/>
                      <a:pt x="411" y="381"/>
                      <a:pt x="407" y="388"/>
                    </a:cubicBezTo>
                    <a:cubicBezTo>
                      <a:pt x="403" y="394"/>
                      <a:pt x="397" y="400"/>
                      <a:pt x="392" y="406"/>
                    </a:cubicBezTo>
                    <a:cubicBezTo>
                      <a:pt x="404" y="415"/>
                      <a:pt x="416" y="416"/>
                      <a:pt x="434" y="411"/>
                    </a:cubicBezTo>
                    <a:cubicBezTo>
                      <a:pt x="427" y="390"/>
                      <a:pt x="420" y="369"/>
                      <a:pt x="419" y="347"/>
                    </a:cubicBezTo>
                    <a:cubicBezTo>
                      <a:pt x="405" y="336"/>
                      <a:pt x="394" y="323"/>
                      <a:pt x="393" y="304"/>
                    </a:cubicBezTo>
                    <a:cubicBezTo>
                      <a:pt x="393" y="303"/>
                      <a:pt x="393" y="302"/>
                      <a:pt x="392" y="301"/>
                    </a:cubicBezTo>
                    <a:cubicBezTo>
                      <a:pt x="389" y="298"/>
                      <a:pt x="391" y="294"/>
                      <a:pt x="392" y="290"/>
                    </a:cubicBezTo>
                    <a:cubicBezTo>
                      <a:pt x="392" y="289"/>
                      <a:pt x="393" y="288"/>
                      <a:pt x="393" y="286"/>
                    </a:cubicBezTo>
                    <a:cubicBezTo>
                      <a:pt x="394" y="277"/>
                      <a:pt x="398" y="270"/>
                      <a:pt x="405" y="264"/>
                    </a:cubicBezTo>
                    <a:cubicBezTo>
                      <a:pt x="408" y="262"/>
                      <a:pt x="410" y="261"/>
                      <a:pt x="414" y="262"/>
                    </a:cubicBezTo>
                    <a:cubicBezTo>
                      <a:pt x="419" y="263"/>
                      <a:pt x="421" y="262"/>
                      <a:pt x="421" y="257"/>
                    </a:cubicBezTo>
                    <a:cubicBezTo>
                      <a:pt x="422" y="251"/>
                      <a:pt x="423" y="244"/>
                      <a:pt x="423" y="237"/>
                    </a:cubicBezTo>
                    <a:cubicBezTo>
                      <a:pt x="423" y="233"/>
                      <a:pt x="424" y="230"/>
                      <a:pt x="426" y="226"/>
                    </a:cubicBezTo>
                    <a:cubicBezTo>
                      <a:pt x="428" y="223"/>
                      <a:pt x="430" y="222"/>
                      <a:pt x="433" y="223"/>
                    </a:cubicBezTo>
                    <a:cubicBezTo>
                      <a:pt x="437" y="223"/>
                      <a:pt x="439" y="226"/>
                      <a:pt x="439" y="229"/>
                    </a:cubicBezTo>
                    <a:cubicBezTo>
                      <a:pt x="438" y="236"/>
                      <a:pt x="444" y="239"/>
                      <a:pt x="448" y="244"/>
                    </a:cubicBezTo>
                    <a:cubicBezTo>
                      <a:pt x="449" y="242"/>
                      <a:pt x="450" y="241"/>
                      <a:pt x="450" y="240"/>
                    </a:cubicBezTo>
                    <a:cubicBezTo>
                      <a:pt x="451" y="238"/>
                      <a:pt x="451" y="237"/>
                      <a:pt x="451" y="236"/>
                    </a:cubicBezTo>
                    <a:cubicBezTo>
                      <a:pt x="453" y="221"/>
                      <a:pt x="461" y="209"/>
                      <a:pt x="470" y="198"/>
                    </a:cubicBezTo>
                    <a:cubicBezTo>
                      <a:pt x="477" y="190"/>
                      <a:pt x="482" y="180"/>
                      <a:pt x="488" y="172"/>
                    </a:cubicBezTo>
                    <a:cubicBezTo>
                      <a:pt x="492" y="167"/>
                      <a:pt x="492" y="161"/>
                      <a:pt x="498" y="157"/>
                    </a:cubicBezTo>
                    <a:cubicBezTo>
                      <a:pt x="501" y="155"/>
                      <a:pt x="504" y="151"/>
                      <a:pt x="507" y="147"/>
                    </a:cubicBezTo>
                    <a:cubicBezTo>
                      <a:pt x="511" y="141"/>
                      <a:pt x="512" y="141"/>
                      <a:pt x="518" y="142"/>
                    </a:cubicBezTo>
                    <a:cubicBezTo>
                      <a:pt x="531" y="144"/>
                      <a:pt x="539" y="152"/>
                      <a:pt x="549" y="158"/>
                    </a:cubicBezTo>
                    <a:cubicBezTo>
                      <a:pt x="550" y="158"/>
                      <a:pt x="551" y="160"/>
                      <a:pt x="552" y="161"/>
                    </a:cubicBezTo>
                    <a:cubicBezTo>
                      <a:pt x="557" y="167"/>
                      <a:pt x="560" y="175"/>
                      <a:pt x="566" y="179"/>
                    </a:cubicBezTo>
                    <a:cubicBezTo>
                      <a:pt x="568" y="180"/>
                      <a:pt x="568" y="183"/>
                      <a:pt x="568" y="184"/>
                    </a:cubicBezTo>
                    <a:cubicBezTo>
                      <a:pt x="570" y="195"/>
                      <a:pt x="576" y="204"/>
                      <a:pt x="581" y="215"/>
                    </a:cubicBezTo>
                    <a:cubicBezTo>
                      <a:pt x="586" y="210"/>
                      <a:pt x="590" y="206"/>
                      <a:pt x="593" y="200"/>
                    </a:cubicBezTo>
                    <a:cubicBezTo>
                      <a:pt x="596" y="194"/>
                      <a:pt x="597" y="186"/>
                      <a:pt x="601" y="180"/>
                    </a:cubicBezTo>
                    <a:cubicBezTo>
                      <a:pt x="606" y="172"/>
                      <a:pt x="605" y="163"/>
                      <a:pt x="606" y="154"/>
                    </a:cubicBezTo>
                    <a:cubicBezTo>
                      <a:pt x="611" y="151"/>
                      <a:pt x="616" y="151"/>
                      <a:pt x="620" y="154"/>
                    </a:cubicBezTo>
                    <a:cubicBezTo>
                      <a:pt x="628" y="160"/>
                      <a:pt x="635" y="166"/>
                      <a:pt x="642" y="172"/>
                    </a:cubicBezTo>
                    <a:cubicBezTo>
                      <a:pt x="653" y="181"/>
                      <a:pt x="660" y="192"/>
                      <a:pt x="664" y="206"/>
                    </a:cubicBezTo>
                    <a:cubicBezTo>
                      <a:pt x="665" y="210"/>
                      <a:pt x="668" y="213"/>
                      <a:pt x="670" y="216"/>
                    </a:cubicBezTo>
                    <a:cubicBezTo>
                      <a:pt x="670" y="216"/>
                      <a:pt x="670" y="217"/>
                      <a:pt x="670" y="217"/>
                    </a:cubicBezTo>
                    <a:cubicBezTo>
                      <a:pt x="670" y="219"/>
                      <a:pt x="669" y="220"/>
                      <a:pt x="669" y="222"/>
                    </a:cubicBezTo>
                    <a:cubicBezTo>
                      <a:pt x="669" y="222"/>
                      <a:pt x="669" y="222"/>
                      <a:pt x="670" y="224"/>
                    </a:cubicBezTo>
                    <a:cubicBezTo>
                      <a:pt x="671" y="222"/>
                      <a:pt x="672" y="222"/>
                      <a:pt x="672" y="221"/>
                    </a:cubicBezTo>
                    <a:cubicBezTo>
                      <a:pt x="677" y="207"/>
                      <a:pt x="679" y="194"/>
                      <a:pt x="678" y="179"/>
                    </a:cubicBezTo>
                    <a:cubicBezTo>
                      <a:pt x="677" y="175"/>
                      <a:pt x="677" y="170"/>
                      <a:pt x="681" y="168"/>
                    </a:cubicBezTo>
                    <a:cubicBezTo>
                      <a:pt x="685" y="165"/>
                      <a:pt x="690" y="166"/>
                      <a:pt x="694" y="169"/>
                    </a:cubicBezTo>
                    <a:cubicBezTo>
                      <a:pt x="696" y="170"/>
                      <a:pt x="697" y="171"/>
                      <a:pt x="698" y="172"/>
                    </a:cubicBezTo>
                    <a:cubicBezTo>
                      <a:pt x="712" y="176"/>
                      <a:pt x="723" y="185"/>
                      <a:pt x="734" y="194"/>
                    </a:cubicBezTo>
                    <a:cubicBezTo>
                      <a:pt x="741" y="199"/>
                      <a:pt x="745" y="207"/>
                      <a:pt x="750" y="215"/>
                    </a:cubicBezTo>
                    <a:cubicBezTo>
                      <a:pt x="750" y="216"/>
                      <a:pt x="752" y="218"/>
                      <a:pt x="753" y="219"/>
                    </a:cubicBezTo>
                    <a:cubicBezTo>
                      <a:pt x="753" y="219"/>
                      <a:pt x="754" y="219"/>
                      <a:pt x="754" y="219"/>
                    </a:cubicBezTo>
                    <a:cubicBezTo>
                      <a:pt x="755" y="210"/>
                      <a:pt x="757" y="201"/>
                      <a:pt x="757" y="192"/>
                    </a:cubicBezTo>
                    <a:cubicBezTo>
                      <a:pt x="757" y="183"/>
                      <a:pt x="755" y="174"/>
                      <a:pt x="751" y="166"/>
                    </a:cubicBezTo>
                    <a:cubicBezTo>
                      <a:pt x="761" y="163"/>
                      <a:pt x="763" y="164"/>
                      <a:pt x="768" y="172"/>
                    </a:cubicBezTo>
                    <a:cubicBezTo>
                      <a:pt x="769" y="174"/>
                      <a:pt x="770" y="176"/>
                      <a:pt x="771" y="178"/>
                    </a:cubicBezTo>
                    <a:cubicBezTo>
                      <a:pt x="776" y="183"/>
                      <a:pt x="781" y="187"/>
                      <a:pt x="785" y="192"/>
                    </a:cubicBezTo>
                    <a:cubicBezTo>
                      <a:pt x="793" y="202"/>
                      <a:pt x="803" y="209"/>
                      <a:pt x="807" y="221"/>
                    </a:cubicBezTo>
                    <a:cubicBezTo>
                      <a:pt x="807" y="221"/>
                      <a:pt x="808" y="222"/>
                      <a:pt x="808" y="223"/>
                    </a:cubicBezTo>
                    <a:cubicBezTo>
                      <a:pt x="809" y="224"/>
                      <a:pt x="810" y="225"/>
                      <a:pt x="810" y="226"/>
                    </a:cubicBezTo>
                    <a:cubicBezTo>
                      <a:pt x="811" y="233"/>
                      <a:pt x="812" y="240"/>
                      <a:pt x="814" y="247"/>
                    </a:cubicBezTo>
                    <a:cubicBezTo>
                      <a:pt x="815" y="253"/>
                      <a:pt x="818" y="259"/>
                      <a:pt x="820" y="267"/>
                    </a:cubicBezTo>
                    <a:cubicBezTo>
                      <a:pt x="824" y="255"/>
                      <a:pt x="828" y="245"/>
                      <a:pt x="831" y="235"/>
                    </a:cubicBezTo>
                    <a:cubicBezTo>
                      <a:pt x="838" y="234"/>
                      <a:pt x="844" y="235"/>
                      <a:pt x="848" y="239"/>
                    </a:cubicBezTo>
                    <a:cubicBezTo>
                      <a:pt x="852" y="245"/>
                      <a:pt x="855" y="252"/>
                      <a:pt x="858" y="258"/>
                    </a:cubicBezTo>
                    <a:cubicBezTo>
                      <a:pt x="858" y="259"/>
                      <a:pt x="859" y="260"/>
                      <a:pt x="859" y="261"/>
                    </a:cubicBezTo>
                    <a:cubicBezTo>
                      <a:pt x="859" y="265"/>
                      <a:pt x="857" y="267"/>
                      <a:pt x="853" y="266"/>
                    </a:cubicBezTo>
                    <a:cubicBezTo>
                      <a:pt x="851" y="265"/>
                      <a:pt x="850" y="263"/>
                      <a:pt x="849" y="262"/>
                    </a:cubicBezTo>
                    <a:cubicBezTo>
                      <a:pt x="846" y="259"/>
                      <a:pt x="844" y="256"/>
                      <a:pt x="842" y="253"/>
                    </a:cubicBezTo>
                    <a:cubicBezTo>
                      <a:pt x="842" y="253"/>
                      <a:pt x="841" y="253"/>
                      <a:pt x="841" y="254"/>
                    </a:cubicBezTo>
                    <a:cubicBezTo>
                      <a:pt x="844" y="261"/>
                      <a:pt x="838" y="269"/>
                      <a:pt x="844" y="277"/>
                    </a:cubicBezTo>
                    <a:cubicBezTo>
                      <a:pt x="854" y="271"/>
                      <a:pt x="863" y="274"/>
                      <a:pt x="872" y="280"/>
                    </a:cubicBezTo>
                    <a:cubicBezTo>
                      <a:pt x="874" y="287"/>
                      <a:pt x="876" y="295"/>
                      <a:pt x="879" y="305"/>
                    </a:cubicBezTo>
                    <a:close/>
                    <a:moveTo>
                      <a:pt x="713" y="503"/>
                    </a:moveTo>
                    <a:cubicBezTo>
                      <a:pt x="711" y="503"/>
                      <a:pt x="709" y="503"/>
                      <a:pt x="708" y="503"/>
                    </a:cubicBezTo>
                    <a:cubicBezTo>
                      <a:pt x="702" y="505"/>
                      <a:pt x="696" y="506"/>
                      <a:pt x="691" y="508"/>
                    </a:cubicBezTo>
                    <a:cubicBezTo>
                      <a:pt x="678" y="513"/>
                      <a:pt x="664" y="513"/>
                      <a:pt x="651" y="515"/>
                    </a:cubicBezTo>
                    <a:cubicBezTo>
                      <a:pt x="639" y="516"/>
                      <a:pt x="627" y="515"/>
                      <a:pt x="615" y="513"/>
                    </a:cubicBezTo>
                    <a:cubicBezTo>
                      <a:pt x="601" y="510"/>
                      <a:pt x="585" y="511"/>
                      <a:pt x="571" y="505"/>
                    </a:cubicBezTo>
                    <a:cubicBezTo>
                      <a:pt x="570" y="504"/>
                      <a:pt x="568" y="504"/>
                      <a:pt x="566" y="504"/>
                    </a:cubicBezTo>
                    <a:cubicBezTo>
                      <a:pt x="559" y="503"/>
                      <a:pt x="552" y="502"/>
                      <a:pt x="545" y="501"/>
                    </a:cubicBezTo>
                    <a:cubicBezTo>
                      <a:pt x="542" y="500"/>
                      <a:pt x="540" y="501"/>
                      <a:pt x="539" y="504"/>
                    </a:cubicBezTo>
                    <a:cubicBezTo>
                      <a:pt x="538" y="511"/>
                      <a:pt x="538" y="518"/>
                      <a:pt x="538" y="525"/>
                    </a:cubicBezTo>
                    <a:cubicBezTo>
                      <a:pt x="538" y="529"/>
                      <a:pt x="539" y="533"/>
                      <a:pt x="539" y="536"/>
                    </a:cubicBezTo>
                    <a:cubicBezTo>
                      <a:pt x="536" y="547"/>
                      <a:pt x="534" y="558"/>
                      <a:pt x="530" y="568"/>
                    </a:cubicBezTo>
                    <a:cubicBezTo>
                      <a:pt x="527" y="578"/>
                      <a:pt x="520" y="585"/>
                      <a:pt x="511" y="590"/>
                    </a:cubicBezTo>
                    <a:cubicBezTo>
                      <a:pt x="501" y="596"/>
                      <a:pt x="490" y="601"/>
                      <a:pt x="479" y="607"/>
                    </a:cubicBezTo>
                    <a:cubicBezTo>
                      <a:pt x="474" y="609"/>
                      <a:pt x="473" y="612"/>
                      <a:pt x="475" y="616"/>
                    </a:cubicBezTo>
                    <a:cubicBezTo>
                      <a:pt x="480" y="624"/>
                      <a:pt x="484" y="633"/>
                      <a:pt x="490" y="639"/>
                    </a:cubicBezTo>
                    <a:cubicBezTo>
                      <a:pt x="499" y="648"/>
                      <a:pt x="510" y="656"/>
                      <a:pt x="522" y="661"/>
                    </a:cubicBezTo>
                    <a:cubicBezTo>
                      <a:pt x="534" y="666"/>
                      <a:pt x="545" y="674"/>
                      <a:pt x="558" y="677"/>
                    </a:cubicBezTo>
                    <a:cubicBezTo>
                      <a:pt x="565" y="679"/>
                      <a:pt x="572" y="683"/>
                      <a:pt x="579" y="685"/>
                    </a:cubicBezTo>
                    <a:cubicBezTo>
                      <a:pt x="592" y="690"/>
                      <a:pt x="606" y="689"/>
                      <a:pt x="619" y="688"/>
                    </a:cubicBezTo>
                    <a:cubicBezTo>
                      <a:pt x="634" y="687"/>
                      <a:pt x="648" y="684"/>
                      <a:pt x="663" y="681"/>
                    </a:cubicBezTo>
                    <a:cubicBezTo>
                      <a:pt x="676" y="678"/>
                      <a:pt x="689" y="674"/>
                      <a:pt x="701" y="667"/>
                    </a:cubicBezTo>
                    <a:cubicBezTo>
                      <a:pt x="705" y="664"/>
                      <a:pt x="710" y="661"/>
                      <a:pt x="714" y="658"/>
                    </a:cubicBezTo>
                    <a:cubicBezTo>
                      <a:pt x="724" y="651"/>
                      <a:pt x="734" y="646"/>
                      <a:pt x="743" y="638"/>
                    </a:cubicBezTo>
                    <a:cubicBezTo>
                      <a:pt x="754" y="630"/>
                      <a:pt x="763" y="619"/>
                      <a:pt x="769" y="606"/>
                    </a:cubicBezTo>
                    <a:cubicBezTo>
                      <a:pt x="770" y="603"/>
                      <a:pt x="771" y="600"/>
                      <a:pt x="772" y="596"/>
                    </a:cubicBezTo>
                    <a:cubicBezTo>
                      <a:pt x="769" y="595"/>
                      <a:pt x="767" y="594"/>
                      <a:pt x="764" y="593"/>
                    </a:cubicBezTo>
                    <a:cubicBezTo>
                      <a:pt x="748" y="585"/>
                      <a:pt x="733" y="576"/>
                      <a:pt x="722" y="562"/>
                    </a:cubicBezTo>
                    <a:cubicBezTo>
                      <a:pt x="719" y="559"/>
                      <a:pt x="718" y="556"/>
                      <a:pt x="718" y="552"/>
                    </a:cubicBezTo>
                    <a:cubicBezTo>
                      <a:pt x="717" y="541"/>
                      <a:pt x="715" y="531"/>
                      <a:pt x="714" y="520"/>
                    </a:cubicBezTo>
                    <a:cubicBezTo>
                      <a:pt x="714" y="515"/>
                      <a:pt x="713" y="510"/>
                      <a:pt x="713" y="503"/>
                    </a:cubicBezTo>
                    <a:close/>
                    <a:moveTo>
                      <a:pt x="556" y="1203"/>
                    </a:moveTo>
                    <a:cubicBezTo>
                      <a:pt x="563" y="1204"/>
                      <a:pt x="570" y="1207"/>
                      <a:pt x="571" y="1214"/>
                    </a:cubicBezTo>
                    <a:cubicBezTo>
                      <a:pt x="572" y="1218"/>
                      <a:pt x="575" y="1221"/>
                      <a:pt x="576" y="1224"/>
                    </a:cubicBezTo>
                    <a:cubicBezTo>
                      <a:pt x="578" y="1228"/>
                      <a:pt x="581" y="1230"/>
                      <a:pt x="583" y="1233"/>
                    </a:cubicBezTo>
                    <a:cubicBezTo>
                      <a:pt x="585" y="1238"/>
                      <a:pt x="587" y="1244"/>
                      <a:pt x="589" y="1250"/>
                    </a:cubicBezTo>
                    <a:cubicBezTo>
                      <a:pt x="592" y="1248"/>
                      <a:pt x="594" y="1247"/>
                      <a:pt x="596" y="1244"/>
                    </a:cubicBezTo>
                    <a:cubicBezTo>
                      <a:pt x="599" y="1241"/>
                      <a:pt x="601" y="1237"/>
                      <a:pt x="605" y="1234"/>
                    </a:cubicBezTo>
                    <a:cubicBezTo>
                      <a:pt x="609" y="1230"/>
                      <a:pt x="610" y="1226"/>
                      <a:pt x="608" y="1221"/>
                    </a:cubicBezTo>
                    <a:cubicBezTo>
                      <a:pt x="603" y="1209"/>
                      <a:pt x="598" y="1197"/>
                      <a:pt x="594" y="1185"/>
                    </a:cubicBezTo>
                    <a:cubicBezTo>
                      <a:pt x="593" y="1183"/>
                      <a:pt x="591" y="1180"/>
                      <a:pt x="590" y="1178"/>
                    </a:cubicBezTo>
                    <a:cubicBezTo>
                      <a:pt x="595" y="1174"/>
                      <a:pt x="601" y="1175"/>
                      <a:pt x="604" y="1180"/>
                    </a:cubicBezTo>
                    <a:cubicBezTo>
                      <a:pt x="608" y="1187"/>
                      <a:pt x="610" y="1193"/>
                      <a:pt x="613" y="1200"/>
                    </a:cubicBezTo>
                    <a:cubicBezTo>
                      <a:pt x="616" y="1205"/>
                      <a:pt x="618" y="1211"/>
                      <a:pt x="623" y="1216"/>
                    </a:cubicBezTo>
                    <a:cubicBezTo>
                      <a:pt x="628" y="1212"/>
                      <a:pt x="633" y="1208"/>
                      <a:pt x="633" y="1202"/>
                    </a:cubicBezTo>
                    <a:cubicBezTo>
                      <a:pt x="634" y="1188"/>
                      <a:pt x="632" y="1175"/>
                      <a:pt x="624" y="1163"/>
                    </a:cubicBezTo>
                    <a:cubicBezTo>
                      <a:pt x="621" y="1158"/>
                      <a:pt x="617" y="1153"/>
                      <a:pt x="614" y="1148"/>
                    </a:cubicBezTo>
                    <a:cubicBezTo>
                      <a:pt x="613" y="1146"/>
                      <a:pt x="612" y="1144"/>
                      <a:pt x="611" y="1142"/>
                    </a:cubicBezTo>
                    <a:cubicBezTo>
                      <a:pt x="610" y="1139"/>
                      <a:pt x="611" y="1137"/>
                      <a:pt x="614" y="1137"/>
                    </a:cubicBezTo>
                    <a:cubicBezTo>
                      <a:pt x="618" y="1136"/>
                      <a:pt x="622" y="1136"/>
                      <a:pt x="624" y="1139"/>
                    </a:cubicBezTo>
                    <a:cubicBezTo>
                      <a:pt x="629" y="1146"/>
                      <a:pt x="633" y="1152"/>
                      <a:pt x="636" y="1158"/>
                    </a:cubicBezTo>
                    <a:cubicBezTo>
                      <a:pt x="638" y="1161"/>
                      <a:pt x="640" y="1162"/>
                      <a:pt x="643" y="1164"/>
                    </a:cubicBezTo>
                    <a:cubicBezTo>
                      <a:pt x="649" y="1167"/>
                      <a:pt x="655" y="1170"/>
                      <a:pt x="660" y="1175"/>
                    </a:cubicBezTo>
                    <a:cubicBezTo>
                      <a:pt x="660" y="1176"/>
                      <a:pt x="662" y="1177"/>
                      <a:pt x="663" y="1177"/>
                    </a:cubicBezTo>
                    <a:cubicBezTo>
                      <a:pt x="673" y="1183"/>
                      <a:pt x="682" y="1188"/>
                      <a:pt x="692" y="1193"/>
                    </a:cubicBezTo>
                    <a:cubicBezTo>
                      <a:pt x="700" y="1197"/>
                      <a:pt x="708" y="1201"/>
                      <a:pt x="716" y="1205"/>
                    </a:cubicBezTo>
                    <a:cubicBezTo>
                      <a:pt x="719" y="1206"/>
                      <a:pt x="722" y="1207"/>
                      <a:pt x="725" y="1207"/>
                    </a:cubicBezTo>
                    <a:cubicBezTo>
                      <a:pt x="732" y="1208"/>
                      <a:pt x="734" y="1205"/>
                      <a:pt x="732" y="1199"/>
                    </a:cubicBezTo>
                    <a:cubicBezTo>
                      <a:pt x="729" y="1190"/>
                      <a:pt x="726" y="1183"/>
                      <a:pt x="719" y="1177"/>
                    </a:cubicBezTo>
                    <a:cubicBezTo>
                      <a:pt x="707" y="1167"/>
                      <a:pt x="698" y="1154"/>
                      <a:pt x="684" y="1147"/>
                    </a:cubicBezTo>
                    <a:cubicBezTo>
                      <a:pt x="680" y="1145"/>
                      <a:pt x="676" y="1140"/>
                      <a:pt x="672" y="1137"/>
                    </a:cubicBezTo>
                    <a:cubicBezTo>
                      <a:pt x="667" y="1134"/>
                      <a:pt x="662" y="1131"/>
                      <a:pt x="657" y="1128"/>
                    </a:cubicBezTo>
                    <a:cubicBezTo>
                      <a:pt x="652" y="1124"/>
                      <a:pt x="647" y="1120"/>
                      <a:pt x="642" y="1117"/>
                    </a:cubicBezTo>
                    <a:cubicBezTo>
                      <a:pt x="635" y="1112"/>
                      <a:pt x="627" y="1108"/>
                      <a:pt x="620" y="1103"/>
                    </a:cubicBezTo>
                    <a:cubicBezTo>
                      <a:pt x="616" y="1101"/>
                      <a:pt x="613" y="1100"/>
                      <a:pt x="611" y="1101"/>
                    </a:cubicBezTo>
                    <a:cubicBezTo>
                      <a:pt x="607" y="1098"/>
                      <a:pt x="604" y="1095"/>
                      <a:pt x="601" y="1093"/>
                    </a:cubicBezTo>
                    <a:cubicBezTo>
                      <a:pt x="591" y="1089"/>
                      <a:pt x="580" y="1085"/>
                      <a:pt x="569" y="1081"/>
                    </a:cubicBezTo>
                    <a:cubicBezTo>
                      <a:pt x="564" y="1078"/>
                      <a:pt x="558" y="1076"/>
                      <a:pt x="552" y="1074"/>
                    </a:cubicBezTo>
                    <a:cubicBezTo>
                      <a:pt x="550" y="1073"/>
                      <a:pt x="548" y="1072"/>
                      <a:pt x="546" y="1072"/>
                    </a:cubicBezTo>
                    <a:cubicBezTo>
                      <a:pt x="539" y="1070"/>
                      <a:pt x="532" y="1069"/>
                      <a:pt x="525" y="1068"/>
                    </a:cubicBezTo>
                    <a:cubicBezTo>
                      <a:pt x="524" y="1068"/>
                      <a:pt x="521" y="1069"/>
                      <a:pt x="521" y="1070"/>
                    </a:cubicBezTo>
                    <a:cubicBezTo>
                      <a:pt x="519" y="1073"/>
                      <a:pt x="516" y="1073"/>
                      <a:pt x="514" y="1072"/>
                    </a:cubicBezTo>
                    <a:cubicBezTo>
                      <a:pt x="512" y="1070"/>
                      <a:pt x="510" y="1067"/>
                      <a:pt x="507" y="1064"/>
                    </a:cubicBezTo>
                    <a:cubicBezTo>
                      <a:pt x="494" y="1056"/>
                      <a:pt x="478" y="1056"/>
                      <a:pt x="462" y="1056"/>
                    </a:cubicBezTo>
                    <a:cubicBezTo>
                      <a:pt x="461" y="1058"/>
                      <a:pt x="460" y="1060"/>
                      <a:pt x="459" y="1061"/>
                    </a:cubicBezTo>
                    <a:cubicBezTo>
                      <a:pt x="458" y="1064"/>
                      <a:pt x="457" y="1066"/>
                      <a:pt x="455" y="1068"/>
                    </a:cubicBezTo>
                    <a:cubicBezTo>
                      <a:pt x="452" y="1071"/>
                      <a:pt x="450" y="1076"/>
                      <a:pt x="447" y="1080"/>
                    </a:cubicBezTo>
                    <a:cubicBezTo>
                      <a:pt x="444" y="1083"/>
                      <a:pt x="443" y="1087"/>
                      <a:pt x="440" y="1090"/>
                    </a:cubicBezTo>
                    <a:cubicBezTo>
                      <a:pt x="437" y="1094"/>
                      <a:pt x="433" y="1098"/>
                      <a:pt x="431" y="1102"/>
                    </a:cubicBezTo>
                    <a:cubicBezTo>
                      <a:pt x="428" y="1112"/>
                      <a:pt x="420" y="1119"/>
                      <a:pt x="416" y="1128"/>
                    </a:cubicBezTo>
                    <a:cubicBezTo>
                      <a:pt x="412" y="1136"/>
                      <a:pt x="408" y="1144"/>
                      <a:pt x="405" y="1152"/>
                    </a:cubicBezTo>
                    <a:cubicBezTo>
                      <a:pt x="404" y="1154"/>
                      <a:pt x="404" y="1156"/>
                      <a:pt x="404" y="1159"/>
                    </a:cubicBezTo>
                    <a:cubicBezTo>
                      <a:pt x="417" y="1160"/>
                      <a:pt x="425" y="1168"/>
                      <a:pt x="434" y="1175"/>
                    </a:cubicBezTo>
                    <a:cubicBezTo>
                      <a:pt x="439" y="1178"/>
                      <a:pt x="443" y="1183"/>
                      <a:pt x="449" y="1187"/>
                    </a:cubicBezTo>
                    <a:cubicBezTo>
                      <a:pt x="459" y="1194"/>
                      <a:pt x="470" y="1202"/>
                      <a:pt x="482" y="1208"/>
                    </a:cubicBezTo>
                    <a:cubicBezTo>
                      <a:pt x="495" y="1216"/>
                      <a:pt x="506" y="1226"/>
                      <a:pt x="518" y="1235"/>
                    </a:cubicBezTo>
                    <a:cubicBezTo>
                      <a:pt x="519" y="1236"/>
                      <a:pt x="520" y="1237"/>
                      <a:pt x="520" y="1238"/>
                    </a:cubicBezTo>
                    <a:cubicBezTo>
                      <a:pt x="522" y="1241"/>
                      <a:pt x="523" y="1244"/>
                      <a:pt x="525" y="1247"/>
                    </a:cubicBezTo>
                    <a:cubicBezTo>
                      <a:pt x="528" y="1251"/>
                      <a:pt x="532" y="1255"/>
                      <a:pt x="536" y="1259"/>
                    </a:cubicBezTo>
                    <a:cubicBezTo>
                      <a:pt x="532" y="1262"/>
                      <a:pt x="529" y="1264"/>
                      <a:pt x="525" y="1266"/>
                    </a:cubicBezTo>
                    <a:cubicBezTo>
                      <a:pt x="539" y="1274"/>
                      <a:pt x="552" y="1278"/>
                      <a:pt x="565" y="1266"/>
                    </a:cubicBezTo>
                    <a:cubicBezTo>
                      <a:pt x="566" y="1265"/>
                      <a:pt x="567" y="1264"/>
                      <a:pt x="568" y="1264"/>
                    </a:cubicBezTo>
                    <a:cubicBezTo>
                      <a:pt x="572" y="1262"/>
                      <a:pt x="574" y="1259"/>
                      <a:pt x="575" y="1255"/>
                    </a:cubicBezTo>
                    <a:cubicBezTo>
                      <a:pt x="576" y="1250"/>
                      <a:pt x="575" y="1245"/>
                      <a:pt x="572" y="1241"/>
                    </a:cubicBezTo>
                    <a:cubicBezTo>
                      <a:pt x="568" y="1231"/>
                      <a:pt x="563" y="1221"/>
                      <a:pt x="556" y="1211"/>
                    </a:cubicBezTo>
                    <a:cubicBezTo>
                      <a:pt x="554" y="1209"/>
                      <a:pt x="552" y="1206"/>
                      <a:pt x="556" y="1203"/>
                    </a:cubicBezTo>
                    <a:close/>
                    <a:moveTo>
                      <a:pt x="1238" y="1110"/>
                    </a:moveTo>
                    <a:cubicBezTo>
                      <a:pt x="1245" y="1104"/>
                      <a:pt x="1252" y="1098"/>
                      <a:pt x="1257" y="1091"/>
                    </a:cubicBezTo>
                    <a:cubicBezTo>
                      <a:pt x="1264" y="1081"/>
                      <a:pt x="1272" y="1071"/>
                      <a:pt x="1274" y="1059"/>
                    </a:cubicBezTo>
                    <a:cubicBezTo>
                      <a:pt x="1275" y="1056"/>
                      <a:pt x="1276" y="1053"/>
                      <a:pt x="1277" y="1051"/>
                    </a:cubicBezTo>
                    <a:cubicBezTo>
                      <a:pt x="1284" y="1033"/>
                      <a:pt x="1284" y="1015"/>
                      <a:pt x="1283" y="996"/>
                    </a:cubicBezTo>
                    <a:cubicBezTo>
                      <a:pt x="1283" y="993"/>
                      <a:pt x="1282" y="990"/>
                      <a:pt x="1282" y="987"/>
                    </a:cubicBezTo>
                    <a:cubicBezTo>
                      <a:pt x="1282" y="978"/>
                      <a:pt x="1283" y="969"/>
                      <a:pt x="1278" y="960"/>
                    </a:cubicBezTo>
                    <a:cubicBezTo>
                      <a:pt x="1277" y="959"/>
                      <a:pt x="1276" y="957"/>
                      <a:pt x="1276" y="955"/>
                    </a:cubicBezTo>
                    <a:cubicBezTo>
                      <a:pt x="1275" y="945"/>
                      <a:pt x="1271" y="936"/>
                      <a:pt x="1265" y="927"/>
                    </a:cubicBezTo>
                    <a:cubicBezTo>
                      <a:pt x="1264" y="926"/>
                      <a:pt x="1263" y="924"/>
                      <a:pt x="1261" y="923"/>
                    </a:cubicBezTo>
                    <a:cubicBezTo>
                      <a:pt x="1249" y="915"/>
                      <a:pt x="1235" y="920"/>
                      <a:pt x="1222" y="919"/>
                    </a:cubicBezTo>
                    <a:cubicBezTo>
                      <a:pt x="1220" y="919"/>
                      <a:pt x="1218" y="920"/>
                      <a:pt x="1215" y="919"/>
                    </a:cubicBezTo>
                    <a:cubicBezTo>
                      <a:pt x="1209" y="919"/>
                      <a:pt x="1203" y="918"/>
                      <a:pt x="1196" y="918"/>
                    </a:cubicBezTo>
                    <a:cubicBezTo>
                      <a:pt x="1183" y="919"/>
                      <a:pt x="1170" y="920"/>
                      <a:pt x="1157" y="921"/>
                    </a:cubicBezTo>
                    <a:cubicBezTo>
                      <a:pt x="1151" y="922"/>
                      <a:pt x="1144" y="923"/>
                      <a:pt x="1137" y="924"/>
                    </a:cubicBezTo>
                    <a:cubicBezTo>
                      <a:pt x="1130" y="925"/>
                      <a:pt x="1123" y="927"/>
                      <a:pt x="1120" y="935"/>
                    </a:cubicBezTo>
                    <a:cubicBezTo>
                      <a:pt x="1117" y="942"/>
                      <a:pt x="1120" y="946"/>
                      <a:pt x="1128" y="946"/>
                    </a:cubicBezTo>
                    <a:cubicBezTo>
                      <a:pt x="1130" y="946"/>
                      <a:pt x="1133" y="946"/>
                      <a:pt x="1135" y="946"/>
                    </a:cubicBezTo>
                    <a:cubicBezTo>
                      <a:pt x="1146" y="945"/>
                      <a:pt x="1156" y="943"/>
                      <a:pt x="1167" y="944"/>
                    </a:cubicBezTo>
                    <a:cubicBezTo>
                      <a:pt x="1181" y="946"/>
                      <a:pt x="1195" y="945"/>
                      <a:pt x="1210" y="945"/>
                    </a:cubicBezTo>
                    <a:cubicBezTo>
                      <a:pt x="1214" y="945"/>
                      <a:pt x="1219" y="945"/>
                      <a:pt x="1223" y="945"/>
                    </a:cubicBezTo>
                    <a:cubicBezTo>
                      <a:pt x="1229" y="945"/>
                      <a:pt x="1236" y="945"/>
                      <a:pt x="1242" y="944"/>
                    </a:cubicBezTo>
                    <a:cubicBezTo>
                      <a:pt x="1245" y="944"/>
                      <a:pt x="1245" y="946"/>
                      <a:pt x="1245" y="949"/>
                    </a:cubicBezTo>
                    <a:cubicBezTo>
                      <a:pt x="1243" y="950"/>
                      <a:pt x="1240" y="951"/>
                      <a:pt x="1237" y="952"/>
                    </a:cubicBezTo>
                    <a:cubicBezTo>
                      <a:pt x="1216" y="952"/>
                      <a:pt x="1195" y="953"/>
                      <a:pt x="1174" y="953"/>
                    </a:cubicBezTo>
                    <a:cubicBezTo>
                      <a:pt x="1163" y="953"/>
                      <a:pt x="1151" y="953"/>
                      <a:pt x="1139" y="953"/>
                    </a:cubicBezTo>
                    <a:cubicBezTo>
                      <a:pt x="1133" y="954"/>
                      <a:pt x="1127" y="954"/>
                      <a:pt x="1125" y="961"/>
                    </a:cubicBezTo>
                    <a:cubicBezTo>
                      <a:pt x="1124" y="962"/>
                      <a:pt x="1123" y="962"/>
                      <a:pt x="1123" y="962"/>
                    </a:cubicBezTo>
                    <a:cubicBezTo>
                      <a:pt x="1115" y="957"/>
                      <a:pt x="1112" y="956"/>
                      <a:pt x="1106" y="960"/>
                    </a:cubicBezTo>
                    <a:cubicBezTo>
                      <a:pt x="1102" y="963"/>
                      <a:pt x="1099" y="973"/>
                      <a:pt x="1102" y="976"/>
                    </a:cubicBezTo>
                    <a:cubicBezTo>
                      <a:pt x="1108" y="980"/>
                      <a:pt x="1112" y="986"/>
                      <a:pt x="1120" y="988"/>
                    </a:cubicBezTo>
                    <a:cubicBezTo>
                      <a:pt x="1128" y="990"/>
                      <a:pt x="1136" y="991"/>
                      <a:pt x="1144" y="990"/>
                    </a:cubicBezTo>
                    <a:cubicBezTo>
                      <a:pt x="1157" y="990"/>
                      <a:pt x="1170" y="986"/>
                      <a:pt x="1183" y="992"/>
                    </a:cubicBezTo>
                    <a:cubicBezTo>
                      <a:pt x="1185" y="992"/>
                      <a:pt x="1187" y="992"/>
                      <a:pt x="1189" y="992"/>
                    </a:cubicBezTo>
                    <a:cubicBezTo>
                      <a:pt x="1194" y="992"/>
                      <a:pt x="1199" y="993"/>
                      <a:pt x="1204" y="994"/>
                    </a:cubicBezTo>
                    <a:cubicBezTo>
                      <a:pt x="1208" y="994"/>
                      <a:pt x="1211" y="995"/>
                      <a:pt x="1215" y="995"/>
                    </a:cubicBezTo>
                    <a:cubicBezTo>
                      <a:pt x="1222" y="995"/>
                      <a:pt x="1229" y="995"/>
                      <a:pt x="1237" y="994"/>
                    </a:cubicBezTo>
                    <a:cubicBezTo>
                      <a:pt x="1244" y="993"/>
                      <a:pt x="1246" y="994"/>
                      <a:pt x="1247" y="1000"/>
                    </a:cubicBezTo>
                    <a:cubicBezTo>
                      <a:pt x="1242" y="1003"/>
                      <a:pt x="1226" y="1005"/>
                      <a:pt x="1219" y="1004"/>
                    </a:cubicBezTo>
                    <a:cubicBezTo>
                      <a:pt x="1209" y="1002"/>
                      <a:pt x="1200" y="1003"/>
                      <a:pt x="1190" y="1004"/>
                    </a:cubicBezTo>
                    <a:cubicBezTo>
                      <a:pt x="1181" y="1004"/>
                      <a:pt x="1172" y="1004"/>
                      <a:pt x="1163" y="1004"/>
                    </a:cubicBezTo>
                    <a:cubicBezTo>
                      <a:pt x="1155" y="1003"/>
                      <a:pt x="1147" y="1004"/>
                      <a:pt x="1140" y="1005"/>
                    </a:cubicBezTo>
                    <a:cubicBezTo>
                      <a:pt x="1137" y="1009"/>
                      <a:pt x="1135" y="1014"/>
                      <a:pt x="1138" y="1018"/>
                    </a:cubicBezTo>
                    <a:cubicBezTo>
                      <a:pt x="1141" y="1023"/>
                      <a:pt x="1144" y="1027"/>
                      <a:pt x="1147" y="1031"/>
                    </a:cubicBezTo>
                    <a:cubicBezTo>
                      <a:pt x="1148" y="1032"/>
                      <a:pt x="1149" y="1033"/>
                      <a:pt x="1151" y="1033"/>
                    </a:cubicBezTo>
                    <a:cubicBezTo>
                      <a:pt x="1157" y="1034"/>
                      <a:pt x="1164" y="1034"/>
                      <a:pt x="1171" y="1034"/>
                    </a:cubicBezTo>
                    <a:cubicBezTo>
                      <a:pt x="1181" y="1035"/>
                      <a:pt x="1190" y="1030"/>
                      <a:pt x="1200" y="1031"/>
                    </a:cubicBezTo>
                    <a:cubicBezTo>
                      <a:pt x="1212" y="1032"/>
                      <a:pt x="1224" y="1032"/>
                      <a:pt x="1236" y="1033"/>
                    </a:cubicBezTo>
                    <a:cubicBezTo>
                      <a:pt x="1239" y="1033"/>
                      <a:pt x="1242" y="1034"/>
                      <a:pt x="1244" y="1035"/>
                    </a:cubicBezTo>
                    <a:cubicBezTo>
                      <a:pt x="1247" y="1037"/>
                      <a:pt x="1248" y="1040"/>
                      <a:pt x="1245" y="1043"/>
                    </a:cubicBezTo>
                    <a:cubicBezTo>
                      <a:pt x="1241" y="1042"/>
                      <a:pt x="1238" y="1041"/>
                      <a:pt x="1234" y="1041"/>
                    </a:cubicBezTo>
                    <a:cubicBezTo>
                      <a:pt x="1225" y="1041"/>
                      <a:pt x="1215" y="1041"/>
                      <a:pt x="1206" y="1041"/>
                    </a:cubicBezTo>
                    <a:cubicBezTo>
                      <a:pt x="1195" y="1041"/>
                      <a:pt x="1184" y="1042"/>
                      <a:pt x="1174" y="1046"/>
                    </a:cubicBezTo>
                    <a:cubicBezTo>
                      <a:pt x="1165" y="1050"/>
                      <a:pt x="1163" y="1059"/>
                      <a:pt x="1170" y="1065"/>
                    </a:cubicBezTo>
                    <a:cubicBezTo>
                      <a:pt x="1176" y="1069"/>
                      <a:pt x="1182" y="1071"/>
                      <a:pt x="1189" y="1073"/>
                    </a:cubicBezTo>
                    <a:cubicBezTo>
                      <a:pt x="1194" y="1074"/>
                      <a:pt x="1199" y="1075"/>
                      <a:pt x="1204" y="1076"/>
                    </a:cubicBezTo>
                    <a:cubicBezTo>
                      <a:pt x="1213" y="1078"/>
                      <a:pt x="1221" y="1081"/>
                      <a:pt x="1229" y="1083"/>
                    </a:cubicBezTo>
                    <a:cubicBezTo>
                      <a:pt x="1231" y="1084"/>
                      <a:pt x="1234" y="1086"/>
                      <a:pt x="1235" y="1088"/>
                    </a:cubicBezTo>
                    <a:cubicBezTo>
                      <a:pt x="1237" y="1092"/>
                      <a:pt x="1237" y="1096"/>
                      <a:pt x="1237" y="1100"/>
                    </a:cubicBezTo>
                    <a:cubicBezTo>
                      <a:pt x="1237" y="1102"/>
                      <a:pt x="1235" y="1104"/>
                      <a:pt x="1234" y="1106"/>
                    </a:cubicBezTo>
                    <a:cubicBezTo>
                      <a:pt x="1235" y="1107"/>
                      <a:pt x="1236" y="1108"/>
                      <a:pt x="1238" y="1110"/>
                    </a:cubicBezTo>
                    <a:close/>
                    <a:moveTo>
                      <a:pt x="992" y="3058"/>
                    </a:moveTo>
                    <a:cubicBezTo>
                      <a:pt x="988" y="3055"/>
                      <a:pt x="984" y="3053"/>
                      <a:pt x="980" y="3050"/>
                    </a:cubicBezTo>
                    <a:cubicBezTo>
                      <a:pt x="973" y="3046"/>
                      <a:pt x="966" y="3042"/>
                      <a:pt x="958" y="3040"/>
                    </a:cubicBezTo>
                    <a:cubicBezTo>
                      <a:pt x="954" y="3039"/>
                      <a:pt x="950" y="3038"/>
                      <a:pt x="946" y="3036"/>
                    </a:cubicBezTo>
                    <a:cubicBezTo>
                      <a:pt x="938" y="3034"/>
                      <a:pt x="930" y="3031"/>
                      <a:pt x="921" y="3029"/>
                    </a:cubicBezTo>
                    <a:cubicBezTo>
                      <a:pt x="902" y="3026"/>
                      <a:pt x="882" y="3027"/>
                      <a:pt x="863" y="3025"/>
                    </a:cubicBezTo>
                    <a:cubicBezTo>
                      <a:pt x="861" y="3025"/>
                      <a:pt x="859" y="3025"/>
                      <a:pt x="857" y="3026"/>
                    </a:cubicBezTo>
                    <a:cubicBezTo>
                      <a:pt x="849" y="3028"/>
                      <a:pt x="840" y="3030"/>
                      <a:pt x="832" y="3032"/>
                    </a:cubicBezTo>
                    <a:cubicBezTo>
                      <a:pt x="819" y="3035"/>
                      <a:pt x="807" y="3040"/>
                      <a:pt x="797" y="3049"/>
                    </a:cubicBezTo>
                    <a:cubicBezTo>
                      <a:pt x="791" y="3054"/>
                      <a:pt x="789" y="3059"/>
                      <a:pt x="792" y="3066"/>
                    </a:cubicBezTo>
                    <a:cubicBezTo>
                      <a:pt x="793" y="3070"/>
                      <a:pt x="793" y="3073"/>
                      <a:pt x="793" y="3076"/>
                    </a:cubicBezTo>
                    <a:cubicBezTo>
                      <a:pt x="793" y="3079"/>
                      <a:pt x="793" y="3082"/>
                      <a:pt x="793" y="3085"/>
                    </a:cubicBezTo>
                    <a:cubicBezTo>
                      <a:pt x="795" y="3093"/>
                      <a:pt x="799" y="3100"/>
                      <a:pt x="803" y="3107"/>
                    </a:cubicBezTo>
                    <a:cubicBezTo>
                      <a:pt x="809" y="3117"/>
                      <a:pt x="818" y="3121"/>
                      <a:pt x="829" y="3121"/>
                    </a:cubicBezTo>
                    <a:cubicBezTo>
                      <a:pt x="832" y="3121"/>
                      <a:pt x="835" y="3121"/>
                      <a:pt x="839" y="3122"/>
                    </a:cubicBezTo>
                    <a:cubicBezTo>
                      <a:pt x="852" y="3124"/>
                      <a:pt x="865" y="3123"/>
                      <a:pt x="877" y="3120"/>
                    </a:cubicBezTo>
                    <a:cubicBezTo>
                      <a:pt x="894" y="3116"/>
                      <a:pt x="911" y="3113"/>
                      <a:pt x="927" y="3107"/>
                    </a:cubicBezTo>
                    <a:cubicBezTo>
                      <a:pt x="938" y="3104"/>
                      <a:pt x="947" y="3098"/>
                      <a:pt x="957" y="3092"/>
                    </a:cubicBezTo>
                    <a:cubicBezTo>
                      <a:pt x="965" y="3088"/>
                      <a:pt x="972" y="3082"/>
                      <a:pt x="979" y="3076"/>
                    </a:cubicBezTo>
                    <a:cubicBezTo>
                      <a:pt x="985" y="3072"/>
                      <a:pt x="990" y="3066"/>
                      <a:pt x="992" y="3058"/>
                    </a:cubicBezTo>
                    <a:close/>
                    <a:moveTo>
                      <a:pt x="520" y="3072"/>
                    </a:moveTo>
                    <a:cubicBezTo>
                      <a:pt x="517" y="3070"/>
                      <a:pt x="514" y="3068"/>
                      <a:pt x="511" y="3066"/>
                    </a:cubicBezTo>
                    <a:cubicBezTo>
                      <a:pt x="503" y="3058"/>
                      <a:pt x="492" y="3055"/>
                      <a:pt x="481" y="3052"/>
                    </a:cubicBezTo>
                    <a:cubicBezTo>
                      <a:pt x="465" y="3049"/>
                      <a:pt x="449" y="3048"/>
                      <a:pt x="432" y="3046"/>
                    </a:cubicBezTo>
                    <a:cubicBezTo>
                      <a:pt x="424" y="3045"/>
                      <a:pt x="416" y="3045"/>
                      <a:pt x="408" y="3045"/>
                    </a:cubicBezTo>
                    <a:cubicBezTo>
                      <a:pt x="398" y="3046"/>
                      <a:pt x="389" y="3046"/>
                      <a:pt x="380" y="3050"/>
                    </a:cubicBezTo>
                    <a:cubicBezTo>
                      <a:pt x="375" y="3052"/>
                      <a:pt x="369" y="3054"/>
                      <a:pt x="364" y="3056"/>
                    </a:cubicBezTo>
                    <a:cubicBezTo>
                      <a:pt x="361" y="3057"/>
                      <a:pt x="357" y="3059"/>
                      <a:pt x="354" y="3060"/>
                    </a:cubicBezTo>
                    <a:cubicBezTo>
                      <a:pt x="350" y="3062"/>
                      <a:pt x="348" y="3065"/>
                      <a:pt x="348" y="3070"/>
                    </a:cubicBezTo>
                    <a:cubicBezTo>
                      <a:pt x="350" y="3082"/>
                      <a:pt x="354" y="3094"/>
                      <a:pt x="361" y="3105"/>
                    </a:cubicBezTo>
                    <a:cubicBezTo>
                      <a:pt x="367" y="3113"/>
                      <a:pt x="374" y="3120"/>
                      <a:pt x="382" y="3126"/>
                    </a:cubicBezTo>
                    <a:cubicBezTo>
                      <a:pt x="391" y="3132"/>
                      <a:pt x="400" y="3138"/>
                      <a:pt x="410" y="3139"/>
                    </a:cubicBezTo>
                    <a:cubicBezTo>
                      <a:pt x="428" y="3141"/>
                      <a:pt x="446" y="3147"/>
                      <a:pt x="464" y="3147"/>
                    </a:cubicBezTo>
                    <a:cubicBezTo>
                      <a:pt x="471" y="3147"/>
                      <a:pt x="477" y="3147"/>
                      <a:pt x="483" y="3144"/>
                    </a:cubicBezTo>
                    <a:cubicBezTo>
                      <a:pt x="489" y="3142"/>
                      <a:pt x="495" y="3140"/>
                      <a:pt x="499" y="3134"/>
                    </a:cubicBezTo>
                    <a:cubicBezTo>
                      <a:pt x="502" y="3129"/>
                      <a:pt x="505" y="3124"/>
                      <a:pt x="507" y="3118"/>
                    </a:cubicBezTo>
                    <a:cubicBezTo>
                      <a:pt x="511" y="3105"/>
                      <a:pt x="515" y="3091"/>
                      <a:pt x="520" y="3077"/>
                    </a:cubicBezTo>
                    <a:cubicBezTo>
                      <a:pt x="520" y="3075"/>
                      <a:pt x="520" y="3073"/>
                      <a:pt x="520" y="3072"/>
                    </a:cubicBezTo>
                    <a:close/>
                    <a:moveTo>
                      <a:pt x="966" y="2974"/>
                    </a:moveTo>
                    <a:cubicBezTo>
                      <a:pt x="959" y="2974"/>
                      <a:pt x="952" y="2974"/>
                      <a:pt x="945" y="2974"/>
                    </a:cubicBezTo>
                    <a:cubicBezTo>
                      <a:pt x="926" y="2973"/>
                      <a:pt x="907" y="2973"/>
                      <a:pt x="888" y="2972"/>
                    </a:cubicBezTo>
                    <a:cubicBezTo>
                      <a:pt x="885" y="2972"/>
                      <a:pt x="881" y="2972"/>
                      <a:pt x="878" y="2972"/>
                    </a:cubicBezTo>
                    <a:cubicBezTo>
                      <a:pt x="870" y="2972"/>
                      <a:pt x="863" y="2972"/>
                      <a:pt x="856" y="2971"/>
                    </a:cubicBezTo>
                    <a:cubicBezTo>
                      <a:pt x="846" y="2970"/>
                      <a:pt x="836" y="2970"/>
                      <a:pt x="827" y="2976"/>
                    </a:cubicBezTo>
                    <a:cubicBezTo>
                      <a:pt x="824" y="2977"/>
                      <a:pt x="821" y="2977"/>
                      <a:pt x="818" y="2979"/>
                    </a:cubicBezTo>
                    <a:cubicBezTo>
                      <a:pt x="813" y="2981"/>
                      <a:pt x="809" y="2984"/>
                      <a:pt x="805" y="2986"/>
                    </a:cubicBezTo>
                    <a:cubicBezTo>
                      <a:pt x="805" y="2986"/>
                      <a:pt x="805" y="2987"/>
                      <a:pt x="805" y="2987"/>
                    </a:cubicBezTo>
                    <a:cubicBezTo>
                      <a:pt x="807" y="2990"/>
                      <a:pt x="804" y="2992"/>
                      <a:pt x="803" y="2994"/>
                    </a:cubicBezTo>
                    <a:cubicBezTo>
                      <a:pt x="802" y="2995"/>
                      <a:pt x="799" y="2996"/>
                      <a:pt x="797" y="2997"/>
                    </a:cubicBezTo>
                    <a:cubicBezTo>
                      <a:pt x="796" y="2999"/>
                      <a:pt x="796" y="3002"/>
                      <a:pt x="796" y="3005"/>
                    </a:cubicBezTo>
                    <a:cubicBezTo>
                      <a:pt x="795" y="3012"/>
                      <a:pt x="794" y="3019"/>
                      <a:pt x="793" y="3026"/>
                    </a:cubicBezTo>
                    <a:cubicBezTo>
                      <a:pt x="792" y="3029"/>
                      <a:pt x="792" y="3031"/>
                      <a:pt x="794" y="3032"/>
                    </a:cubicBezTo>
                    <a:cubicBezTo>
                      <a:pt x="801" y="3029"/>
                      <a:pt x="808" y="3027"/>
                      <a:pt x="814" y="3024"/>
                    </a:cubicBezTo>
                    <a:cubicBezTo>
                      <a:pt x="818" y="3023"/>
                      <a:pt x="822" y="3022"/>
                      <a:pt x="826" y="3021"/>
                    </a:cubicBezTo>
                    <a:cubicBezTo>
                      <a:pt x="836" y="3019"/>
                      <a:pt x="845" y="3016"/>
                      <a:pt x="854" y="3015"/>
                    </a:cubicBezTo>
                    <a:cubicBezTo>
                      <a:pt x="865" y="3015"/>
                      <a:pt x="876" y="3016"/>
                      <a:pt x="887" y="3017"/>
                    </a:cubicBezTo>
                    <a:cubicBezTo>
                      <a:pt x="903" y="3018"/>
                      <a:pt x="918" y="3018"/>
                      <a:pt x="934" y="3021"/>
                    </a:cubicBezTo>
                    <a:cubicBezTo>
                      <a:pt x="940" y="3023"/>
                      <a:pt x="947" y="3023"/>
                      <a:pt x="952" y="3026"/>
                    </a:cubicBezTo>
                    <a:cubicBezTo>
                      <a:pt x="966" y="3032"/>
                      <a:pt x="980" y="3036"/>
                      <a:pt x="992" y="3045"/>
                    </a:cubicBezTo>
                    <a:cubicBezTo>
                      <a:pt x="993" y="3046"/>
                      <a:pt x="995" y="3046"/>
                      <a:pt x="997" y="3047"/>
                    </a:cubicBezTo>
                    <a:cubicBezTo>
                      <a:pt x="1001" y="3036"/>
                      <a:pt x="1003" y="3026"/>
                      <a:pt x="1004" y="3015"/>
                    </a:cubicBezTo>
                    <a:cubicBezTo>
                      <a:pt x="1005" y="3001"/>
                      <a:pt x="999" y="2991"/>
                      <a:pt x="985" y="2985"/>
                    </a:cubicBezTo>
                    <a:cubicBezTo>
                      <a:pt x="979" y="2982"/>
                      <a:pt x="972" y="2977"/>
                      <a:pt x="966" y="2974"/>
                    </a:cubicBezTo>
                    <a:close/>
                    <a:moveTo>
                      <a:pt x="529" y="3008"/>
                    </a:moveTo>
                    <a:cubicBezTo>
                      <a:pt x="525" y="3004"/>
                      <a:pt x="521" y="3000"/>
                      <a:pt x="516" y="2997"/>
                    </a:cubicBezTo>
                    <a:cubicBezTo>
                      <a:pt x="509" y="2991"/>
                      <a:pt x="501" y="2988"/>
                      <a:pt x="492" y="2986"/>
                    </a:cubicBezTo>
                    <a:cubicBezTo>
                      <a:pt x="483" y="2985"/>
                      <a:pt x="474" y="2984"/>
                      <a:pt x="465" y="2983"/>
                    </a:cubicBezTo>
                    <a:cubicBezTo>
                      <a:pt x="457" y="2982"/>
                      <a:pt x="450" y="2980"/>
                      <a:pt x="442" y="2980"/>
                    </a:cubicBezTo>
                    <a:cubicBezTo>
                      <a:pt x="427" y="2979"/>
                      <a:pt x="413" y="2979"/>
                      <a:pt x="398" y="2980"/>
                    </a:cubicBezTo>
                    <a:cubicBezTo>
                      <a:pt x="392" y="2980"/>
                      <a:pt x="386" y="2980"/>
                      <a:pt x="380" y="2982"/>
                    </a:cubicBezTo>
                    <a:cubicBezTo>
                      <a:pt x="373" y="2984"/>
                      <a:pt x="367" y="2988"/>
                      <a:pt x="360" y="2990"/>
                    </a:cubicBezTo>
                    <a:cubicBezTo>
                      <a:pt x="354" y="2992"/>
                      <a:pt x="353" y="2996"/>
                      <a:pt x="352" y="3001"/>
                    </a:cubicBezTo>
                    <a:cubicBezTo>
                      <a:pt x="351" y="3006"/>
                      <a:pt x="350" y="3010"/>
                      <a:pt x="349" y="3015"/>
                    </a:cubicBezTo>
                    <a:cubicBezTo>
                      <a:pt x="348" y="3022"/>
                      <a:pt x="348" y="3028"/>
                      <a:pt x="348" y="3035"/>
                    </a:cubicBezTo>
                    <a:cubicBezTo>
                      <a:pt x="348" y="3039"/>
                      <a:pt x="348" y="3042"/>
                      <a:pt x="348" y="3047"/>
                    </a:cubicBezTo>
                    <a:cubicBezTo>
                      <a:pt x="357" y="3044"/>
                      <a:pt x="365" y="3041"/>
                      <a:pt x="373" y="3038"/>
                    </a:cubicBezTo>
                    <a:cubicBezTo>
                      <a:pt x="381" y="3035"/>
                      <a:pt x="389" y="3034"/>
                      <a:pt x="397" y="3034"/>
                    </a:cubicBezTo>
                    <a:cubicBezTo>
                      <a:pt x="404" y="3034"/>
                      <a:pt x="412" y="3033"/>
                      <a:pt x="419" y="3033"/>
                    </a:cubicBezTo>
                    <a:cubicBezTo>
                      <a:pt x="422" y="3033"/>
                      <a:pt x="426" y="3032"/>
                      <a:pt x="430" y="3033"/>
                    </a:cubicBezTo>
                    <a:cubicBezTo>
                      <a:pt x="443" y="3035"/>
                      <a:pt x="456" y="3037"/>
                      <a:pt x="470" y="3039"/>
                    </a:cubicBezTo>
                    <a:cubicBezTo>
                      <a:pt x="472" y="3039"/>
                      <a:pt x="474" y="3039"/>
                      <a:pt x="476" y="3040"/>
                    </a:cubicBezTo>
                    <a:cubicBezTo>
                      <a:pt x="484" y="3043"/>
                      <a:pt x="493" y="3046"/>
                      <a:pt x="502" y="3049"/>
                    </a:cubicBezTo>
                    <a:cubicBezTo>
                      <a:pt x="506" y="3051"/>
                      <a:pt x="511" y="3053"/>
                      <a:pt x="516" y="3055"/>
                    </a:cubicBezTo>
                    <a:cubicBezTo>
                      <a:pt x="518" y="3056"/>
                      <a:pt x="521" y="3057"/>
                      <a:pt x="524" y="3058"/>
                    </a:cubicBezTo>
                    <a:cubicBezTo>
                      <a:pt x="526" y="3041"/>
                      <a:pt x="527" y="3025"/>
                      <a:pt x="529" y="3008"/>
                    </a:cubicBezTo>
                    <a:close/>
                    <a:moveTo>
                      <a:pt x="1018" y="3044"/>
                    </a:moveTo>
                    <a:cubicBezTo>
                      <a:pt x="1016" y="3049"/>
                      <a:pt x="1015" y="3052"/>
                      <a:pt x="1014" y="3056"/>
                    </a:cubicBezTo>
                    <a:cubicBezTo>
                      <a:pt x="1014" y="3062"/>
                      <a:pt x="1012" y="3066"/>
                      <a:pt x="1008" y="3069"/>
                    </a:cubicBezTo>
                    <a:cubicBezTo>
                      <a:pt x="1003" y="3075"/>
                      <a:pt x="997" y="3080"/>
                      <a:pt x="991" y="3085"/>
                    </a:cubicBezTo>
                    <a:cubicBezTo>
                      <a:pt x="987" y="3089"/>
                      <a:pt x="981" y="3093"/>
                      <a:pt x="976" y="3097"/>
                    </a:cubicBezTo>
                    <a:cubicBezTo>
                      <a:pt x="967" y="3104"/>
                      <a:pt x="957" y="3111"/>
                      <a:pt x="945" y="3113"/>
                    </a:cubicBezTo>
                    <a:cubicBezTo>
                      <a:pt x="941" y="3113"/>
                      <a:pt x="938" y="3114"/>
                      <a:pt x="934" y="3116"/>
                    </a:cubicBezTo>
                    <a:cubicBezTo>
                      <a:pt x="924" y="3118"/>
                      <a:pt x="915" y="3122"/>
                      <a:pt x="905" y="3124"/>
                    </a:cubicBezTo>
                    <a:cubicBezTo>
                      <a:pt x="898" y="3126"/>
                      <a:pt x="890" y="3126"/>
                      <a:pt x="883" y="3129"/>
                    </a:cubicBezTo>
                    <a:cubicBezTo>
                      <a:pt x="873" y="3133"/>
                      <a:pt x="862" y="3132"/>
                      <a:pt x="852" y="3132"/>
                    </a:cubicBezTo>
                    <a:cubicBezTo>
                      <a:pt x="845" y="3132"/>
                      <a:pt x="838" y="3130"/>
                      <a:pt x="831" y="3130"/>
                    </a:cubicBezTo>
                    <a:cubicBezTo>
                      <a:pt x="818" y="3129"/>
                      <a:pt x="806" y="3128"/>
                      <a:pt x="794" y="3121"/>
                    </a:cubicBezTo>
                    <a:cubicBezTo>
                      <a:pt x="795" y="3127"/>
                      <a:pt x="797" y="3131"/>
                      <a:pt x="797" y="3136"/>
                    </a:cubicBezTo>
                    <a:cubicBezTo>
                      <a:pt x="798" y="3145"/>
                      <a:pt x="805" y="3150"/>
                      <a:pt x="811" y="3156"/>
                    </a:cubicBezTo>
                    <a:cubicBezTo>
                      <a:pt x="813" y="3158"/>
                      <a:pt x="816" y="3160"/>
                      <a:pt x="819" y="3161"/>
                    </a:cubicBezTo>
                    <a:cubicBezTo>
                      <a:pt x="828" y="3163"/>
                      <a:pt x="837" y="3164"/>
                      <a:pt x="846" y="3165"/>
                    </a:cubicBezTo>
                    <a:cubicBezTo>
                      <a:pt x="858" y="3167"/>
                      <a:pt x="869" y="3163"/>
                      <a:pt x="881" y="3161"/>
                    </a:cubicBezTo>
                    <a:cubicBezTo>
                      <a:pt x="901" y="3158"/>
                      <a:pt x="921" y="3152"/>
                      <a:pt x="939" y="3141"/>
                    </a:cubicBezTo>
                    <a:cubicBezTo>
                      <a:pt x="943" y="3139"/>
                      <a:pt x="947" y="3137"/>
                      <a:pt x="951" y="3135"/>
                    </a:cubicBezTo>
                    <a:cubicBezTo>
                      <a:pt x="955" y="3133"/>
                      <a:pt x="959" y="3131"/>
                      <a:pt x="962" y="3129"/>
                    </a:cubicBezTo>
                    <a:cubicBezTo>
                      <a:pt x="968" y="3126"/>
                      <a:pt x="973" y="3123"/>
                      <a:pt x="978" y="3119"/>
                    </a:cubicBezTo>
                    <a:cubicBezTo>
                      <a:pt x="986" y="3113"/>
                      <a:pt x="994" y="3107"/>
                      <a:pt x="1000" y="3100"/>
                    </a:cubicBezTo>
                    <a:cubicBezTo>
                      <a:pt x="1009" y="3091"/>
                      <a:pt x="1014" y="3080"/>
                      <a:pt x="1017" y="3068"/>
                    </a:cubicBezTo>
                    <a:cubicBezTo>
                      <a:pt x="1019" y="3061"/>
                      <a:pt x="1021" y="3053"/>
                      <a:pt x="1018" y="3044"/>
                    </a:cubicBezTo>
                    <a:close/>
                    <a:moveTo>
                      <a:pt x="530" y="3112"/>
                    </a:moveTo>
                    <a:cubicBezTo>
                      <a:pt x="529" y="3114"/>
                      <a:pt x="527" y="3114"/>
                      <a:pt x="527" y="3115"/>
                    </a:cubicBezTo>
                    <a:cubicBezTo>
                      <a:pt x="528" y="3121"/>
                      <a:pt x="524" y="3125"/>
                      <a:pt x="522" y="3129"/>
                    </a:cubicBezTo>
                    <a:cubicBezTo>
                      <a:pt x="520" y="3134"/>
                      <a:pt x="517" y="3139"/>
                      <a:pt x="514" y="3142"/>
                    </a:cubicBezTo>
                    <a:cubicBezTo>
                      <a:pt x="507" y="3149"/>
                      <a:pt x="497" y="3153"/>
                      <a:pt x="487" y="3154"/>
                    </a:cubicBezTo>
                    <a:cubicBezTo>
                      <a:pt x="471" y="3156"/>
                      <a:pt x="454" y="3155"/>
                      <a:pt x="438" y="3152"/>
                    </a:cubicBezTo>
                    <a:cubicBezTo>
                      <a:pt x="431" y="3151"/>
                      <a:pt x="424" y="3148"/>
                      <a:pt x="416" y="3148"/>
                    </a:cubicBezTo>
                    <a:cubicBezTo>
                      <a:pt x="406" y="3147"/>
                      <a:pt x="396" y="3146"/>
                      <a:pt x="386" y="3141"/>
                    </a:cubicBezTo>
                    <a:cubicBezTo>
                      <a:pt x="378" y="3137"/>
                      <a:pt x="370" y="3134"/>
                      <a:pt x="364" y="3127"/>
                    </a:cubicBezTo>
                    <a:cubicBezTo>
                      <a:pt x="362" y="3125"/>
                      <a:pt x="360" y="3123"/>
                      <a:pt x="358" y="3121"/>
                    </a:cubicBezTo>
                    <a:cubicBezTo>
                      <a:pt x="350" y="3116"/>
                      <a:pt x="346" y="3107"/>
                      <a:pt x="340" y="3100"/>
                    </a:cubicBezTo>
                    <a:cubicBezTo>
                      <a:pt x="338" y="3098"/>
                      <a:pt x="337" y="3094"/>
                      <a:pt x="336" y="3091"/>
                    </a:cubicBezTo>
                    <a:cubicBezTo>
                      <a:pt x="334" y="3092"/>
                      <a:pt x="334" y="3094"/>
                      <a:pt x="334" y="3095"/>
                    </a:cubicBezTo>
                    <a:cubicBezTo>
                      <a:pt x="334" y="3098"/>
                      <a:pt x="335" y="3100"/>
                      <a:pt x="335" y="3103"/>
                    </a:cubicBezTo>
                    <a:cubicBezTo>
                      <a:pt x="334" y="3118"/>
                      <a:pt x="340" y="3131"/>
                      <a:pt x="346" y="3144"/>
                    </a:cubicBezTo>
                    <a:cubicBezTo>
                      <a:pt x="347" y="3145"/>
                      <a:pt x="347" y="3146"/>
                      <a:pt x="348" y="3146"/>
                    </a:cubicBezTo>
                    <a:cubicBezTo>
                      <a:pt x="353" y="3151"/>
                      <a:pt x="359" y="3156"/>
                      <a:pt x="365" y="3160"/>
                    </a:cubicBezTo>
                    <a:cubicBezTo>
                      <a:pt x="371" y="3164"/>
                      <a:pt x="378" y="3167"/>
                      <a:pt x="385" y="3171"/>
                    </a:cubicBezTo>
                    <a:cubicBezTo>
                      <a:pt x="391" y="3175"/>
                      <a:pt x="399" y="3178"/>
                      <a:pt x="406" y="3179"/>
                    </a:cubicBezTo>
                    <a:cubicBezTo>
                      <a:pt x="420" y="3181"/>
                      <a:pt x="435" y="3184"/>
                      <a:pt x="449" y="3181"/>
                    </a:cubicBezTo>
                    <a:cubicBezTo>
                      <a:pt x="455" y="3180"/>
                      <a:pt x="461" y="3180"/>
                      <a:pt x="467" y="3179"/>
                    </a:cubicBezTo>
                    <a:cubicBezTo>
                      <a:pt x="474" y="3178"/>
                      <a:pt x="482" y="3177"/>
                      <a:pt x="490" y="3173"/>
                    </a:cubicBezTo>
                    <a:cubicBezTo>
                      <a:pt x="500" y="3169"/>
                      <a:pt x="508" y="3162"/>
                      <a:pt x="516" y="3154"/>
                    </a:cubicBezTo>
                    <a:cubicBezTo>
                      <a:pt x="526" y="3143"/>
                      <a:pt x="530" y="3129"/>
                      <a:pt x="530" y="3112"/>
                    </a:cubicBezTo>
                    <a:close/>
                    <a:moveTo>
                      <a:pt x="916" y="367"/>
                    </a:moveTo>
                    <a:cubicBezTo>
                      <a:pt x="911" y="365"/>
                      <a:pt x="907" y="363"/>
                      <a:pt x="903" y="362"/>
                    </a:cubicBezTo>
                    <a:cubicBezTo>
                      <a:pt x="894" y="358"/>
                      <a:pt x="889" y="351"/>
                      <a:pt x="886" y="342"/>
                    </a:cubicBezTo>
                    <a:cubicBezTo>
                      <a:pt x="884" y="334"/>
                      <a:pt x="881" y="326"/>
                      <a:pt x="879" y="318"/>
                    </a:cubicBezTo>
                    <a:cubicBezTo>
                      <a:pt x="877" y="320"/>
                      <a:pt x="876" y="322"/>
                      <a:pt x="875" y="324"/>
                    </a:cubicBezTo>
                    <a:cubicBezTo>
                      <a:pt x="872" y="334"/>
                      <a:pt x="868" y="344"/>
                      <a:pt x="858" y="349"/>
                    </a:cubicBezTo>
                    <a:cubicBezTo>
                      <a:pt x="853" y="351"/>
                      <a:pt x="848" y="353"/>
                      <a:pt x="843" y="355"/>
                    </a:cubicBezTo>
                    <a:cubicBezTo>
                      <a:pt x="842" y="356"/>
                      <a:pt x="842" y="358"/>
                      <a:pt x="842" y="360"/>
                    </a:cubicBezTo>
                    <a:cubicBezTo>
                      <a:pt x="842" y="368"/>
                      <a:pt x="839" y="375"/>
                      <a:pt x="835" y="381"/>
                    </a:cubicBezTo>
                    <a:cubicBezTo>
                      <a:pt x="834" y="383"/>
                      <a:pt x="833" y="385"/>
                      <a:pt x="832" y="387"/>
                    </a:cubicBezTo>
                    <a:cubicBezTo>
                      <a:pt x="829" y="394"/>
                      <a:pt x="826" y="402"/>
                      <a:pt x="823" y="408"/>
                    </a:cubicBezTo>
                    <a:cubicBezTo>
                      <a:pt x="817" y="419"/>
                      <a:pt x="810" y="429"/>
                      <a:pt x="803" y="440"/>
                    </a:cubicBezTo>
                    <a:cubicBezTo>
                      <a:pt x="802" y="441"/>
                      <a:pt x="801" y="443"/>
                      <a:pt x="800" y="445"/>
                    </a:cubicBezTo>
                    <a:cubicBezTo>
                      <a:pt x="802" y="446"/>
                      <a:pt x="803" y="446"/>
                      <a:pt x="804" y="447"/>
                    </a:cubicBezTo>
                    <a:cubicBezTo>
                      <a:pt x="805" y="447"/>
                      <a:pt x="805" y="448"/>
                      <a:pt x="805" y="449"/>
                    </a:cubicBezTo>
                    <a:cubicBezTo>
                      <a:pt x="808" y="454"/>
                      <a:pt x="808" y="454"/>
                      <a:pt x="815" y="452"/>
                    </a:cubicBezTo>
                    <a:cubicBezTo>
                      <a:pt x="815" y="449"/>
                      <a:pt x="816" y="446"/>
                      <a:pt x="815" y="443"/>
                    </a:cubicBezTo>
                    <a:cubicBezTo>
                      <a:pt x="814" y="439"/>
                      <a:pt x="815" y="435"/>
                      <a:pt x="817" y="431"/>
                    </a:cubicBezTo>
                    <a:cubicBezTo>
                      <a:pt x="821" y="431"/>
                      <a:pt x="825" y="430"/>
                      <a:pt x="828" y="431"/>
                    </a:cubicBezTo>
                    <a:cubicBezTo>
                      <a:pt x="839" y="433"/>
                      <a:pt x="850" y="432"/>
                      <a:pt x="860" y="432"/>
                    </a:cubicBezTo>
                    <a:cubicBezTo>
                      <a:pt x="865" y="432"/>
                      <a:pt x="869" y="429"/>
                      <a:pt x="872" y="425"/>
                    </a:cubicBezTo>
                    <a:cubicBezTo>
                      <a:pt x="856" y="417"/>
                      <a:pt x="846" y="404"/>
                      <a:pt x="843" y="386"/>
                    </a:cubicBezTo>
                    <a:cubicBezTo>
                      <a:pt x="849" y="385"/>
                      <a:pt x="855" y="383"/>
                      <a:pt x="860" y="384"/>
                    </a:cubicBezTo>
                    <a:cubicBezTo>
                      <a:pt x="870" y="386"/>
                      <a:pt x="879" y="385"/>
                      <a:pt x="888" y="384"/>
                    </a:cubicBezTo>
                    <a:cubicBezTo>
                      <a:pt x="900" y="383"/>
                      <a:pt x="907" y="376"/>
                      <a:pt x="916" y="367"/>
                    </a:cubicBezTo>
                    <a:close/>
                    <a:moveTo>
                      <a:pt x="798" y="1072"/>
                    </a:moveTo>
                    <a:cubicBezTo>
                      <a:pt x="798" y="1072"/>
                      <a:pt x="799" y="1072"/>
                      <a:pt x="799" y="1072"/>
                    </a:cubicBezTo>
                    <a:cubicBezTo>
                      <a:pt x="801" y="1070"/>
                      <a:pt x="803" y="1069"/>
                      <a:pt x="804" y="1066"/>
                    </a:cubicBezTo>
                    <a:cubicBezTo>
                      <a:pt x="807" y="1062"/>
                      <a:pt x="810" y="1057"/>
                      <a:pt x="812" y="1052"/>
                    </a:cubicBezTo>
                    <a:cubicBezTo>
                      <a:pt x="817" y="1040"/>
                      <a:pt x="822" y="1028"/>
                      <a:pt x="826" y="1015"/>
                    </a:cubicBezTo>
                    <a:cubicBezTo>
                      <a:pt x="828" y="1007"/>
                      <a:pt x="830" y="998"/>
                      <a:pt x="827" y="989"/>
                    </a:cubicBezTo>
                    <a:cubicBezTo>
                      <a:pt x="821" y="991"/>
                      <a:pt x="817" y="994"/>
                      <a:pt x="814" y="999"/>
                    </a:cubicBezTo>
                    <a:cubicBezTo>
                      <a:pt x="810" y="1005"/>
                      <a:pt x="807" y="1012"/>
                      <a:pt x="806" y="1019"/>
                    </a:cubicBezTo>
                    <a:cubicBezTo>
                      <a:pt x="805" y="1027"/>
                      <a:pt x="803" y="1034"/>
                      <a:pt x="802" y="1042"/>
                    </a:cubicBezTo>
                    <a:cubicBezTo>
                      <a:pt x="800" y="1052"/>
                      <a:pt x="799" y="1062"/>
                      <a:pt x="798" y="1072"/>
                    </a:cubicBezTo>
                    <a:close/>
                    <a:moveTo>
                      <a:pt x="291" y="967"/>
                    </a:moveTo>
                    <a:cubicBezTo>
                      <a:pt x="293" y="968"/>
                      <a:pt x="295" y="969"/>
                      <a:pt x="296" y="969"/>
                    </a:cubicBezTo>
                    <a:cubicBezTo>
                      <a:pt x="302" y="969"/>
                      <a:pt x="307" y="970"/>
                      <a:pt x="312" y="973"/>
                    </a:cubicBezTo>
                    <a:cubicBezTo>
                      <a:pt x="319" y="976"/>
                      <a:pt x="326" y="978"/>
                      <a:pt x="333" y="980"/>
                    </a:cubicBezTo>
                    <a:cubicBezTo>
                      <a:pt x="337" y="982"/>
                      <a:pt x="339" y="980"/>
                      <a:pt x="339" y="976"/>
                    </a:cubicBezTo>
                    <a:cubicBezTo>
                      <a:pt x="339" y="970"/>
                      <a:pt x="337" y="963"/>
                      <a:pt x="337" y="957"/>
                    </a:cubicBezTo>
                    <a:cubicBezTo>
                      <a:pt x="336" y="953"/>
                      <a:pt x="335" y="950"/>
                      <a:pt x="335" y="946"/>
                    </a:cubicBezTo>
                    <a:cubicBezTo>
                      <a:pt x="336" y="942"/>
                      <a:pt x="335" y="939"/>
                      <a:pt x="331" y="937"/>
                    </a:cubicBezTo>
                    <a:cubicBezTo>
                      <a:pt x="327" y="939"/>
                      <a:pt x="323" y="941"/>
                      <a:pt x="321" y="945"/>
                    </a:cubicBezTo>
                    <a:cubicBezTo>
                      <a:pt x="320" y="947"/>
                      <a:pt x="317" y="949"/>
                      <a:pt x="315" y="950"/>
                    </a:cubicBezTo>
                    <a:cubicBezTo>
                      <a:pt x="307" y="956"/>
                      <a:pt x="300" y="961"/>
                      <a:pt x="291" y="967"/>
                    </a:cubicBezTo>
                    <a:close/>
                    <a:moveTo>
                      <a:pt x="1086" y="1000"/>
                    </a:moveTo>
                    <a:cubicBezTo>
                      <a:pt x="1079" y="1000"/>
                      <a:pt x="1074" y="1003"/>
                      <a:pt x="1071" y="1010"/>
                    </a:cubicBezTo>
                    <a:cubicBezTo>
                      <a:pt x="1068" y="1020"/>
                      <a:pt x="1064" y="1029"/>
                      <a:pt x="1061" y="1039"/>
                    </a:cubicBezTo>
                    <a:cubicBezTo>
                      <a:pt x="1059" y="1045"/>
                      <a:pt x="1057" y="1050"/>
                      <a:pt x="1056" y="1056"/>
                    </a:cubicBezTo>
                    <a:cubicBezTo>
                      <a:pt x="1054" y="1063"/>
                      <a:pt x="1053" y="1069"/>
                      <a:pt x="1052" y="1076"/>
                    </a:cubicBezTo>
                    <a:cubicBezTo>
                      <a:pt x="1056" y="1072"/>
                      <a:pt x="1060" y="1068"/>
                      <a:pt x="1062" y="1064"/>
                    </a:cubicBezTo>
                    <a:cubicBezTo>
                      <a:pt x="1068" y="1055"/>
                      <a:pt x="1073" y="1046"/>
                      <a:pt x="1078" y="1037"/>
                    </a:cubicBezTo>
                    <a:cubicBezTo>
                      <a:pt x="1081" y="1032"/>
                      <a:pt x="1083" y="1027"/>
                      <a:pt x="1085" y="1022"/>
                    </a:cubicBezTo>
                    <a:cubicBezTo>
                      <a:pt x="1089" y="1015"/>
                      <a:pt x="1090" y="1008"/>
                      <a:pt x="1086" y="1000"/>
                    </a:cubicBezTo>
                    <a:close/>
                    <a:moveTo>
                      <a:pt x="931" y="1062"/>
                    </a:moveTo>
                    <a:cubicBezTo>
                      <a:pt x="931" y="1062"/>
                      <a:pt x="932" y="1063"/>
                      <a:pt x="932" y="1063"/>
                    </a:cubicBezTo>
                    <a:cubicBezTo>
                      <a:pt x="938" y="1054"/>
                      <a:pt x="947" y="1049"/>
                      <a:pt x="952" y="1040"/>
                    </a:cubicBezTo>
                    <a:cubicBezTo>
                      <a:pt x="954" y="1034"/>
                      <a:pt x="956" y="1029"/>
                      <a:pt x="960" y="1024"/>
                    </a:cubicBezTo>
                    <a:cubicBezTo>
                      <a:pt x="965" y="1017"/>
                      <a:pt x="966" y="1009"/>
                      <a:pt x="967" y="1001"/>
                    </a:cubicBezTo>
                    <a:cubicBezTo>
                      <a:pt x="968" y="999"/>
                      <a:pt x="967" y="997"/>
                      <a:pt x="966" y="995"/>
                    </a:cubicBezTo>
                    <a:cubicBezTo>
                      <a:pt x="957" y="996"/>
                      <a:pt x="953" y="1003"/>
                      <a:pt x="949" y="1009"/>
                    </a:cubicBezTo>
                    <a:cubicBezTo>
                      <a:pt x="946" y="1015"/>
                      <a:pt x="944" y="1021"/>
                      <a:pt x="942" y="1028"/>
                    </a:cubicBezTo>
                    <a:cubicBezTo>
                      <a:pt x="939" y="1035"/>
                      <a:pt x="935" y="1043"/>
                      <a:pt x="933" y="1050"/>
                    </a:cubicBezTo>
                    <a:cubicBezTo>
                      <a:pt x="932" y="1054"/>
                      <a:pt x="931" y="1058"/>
                      <a:pt x="931" y="1062"/>
                    </a:cubicBezTo>
                    <a:close/>
                    <a:moveTo>
                      <a:pt x="650" y="1044"/>
                    </a:moveTo>
                    <a:cubicBezTo>
                      <a:pt x="653" y="1039"/>
                      <a:pt x="656" y="1035"/>
                      <a:pt x="659" y="1030"/>
                    </a:cubicBezTo>
                    <a:cubicBezTo>
                      <a:pt x="665" y="1019"/>
                      <a:pt x="668" y="1008"/>
                      <a:pt x="670" y="997"/>
                    </a:cubicBezTo>
                    <a:cubicBezTo>
                      <a:pt x="671" y="992"/>
                      <a:pt x="671" y="986"/>
                      <a:pt x="666" y="982"/>
                    </a:cubicBezTo>
                    <a:cubicBezTo>
                      <a:pt x="658" y="987"/>
                      <a:pt x="656" y="996"/>
                      <a:pt x="653" y="1004"/>
                    </a:cubicBezTo>
                    <a:cubicBezTo>
                      <a:pt x="649" y="1017"/>
                      <a:pt x="645" y="1030"/>
                      <a:pt x="650" y="1044"/>
                    </a:cubicBezTo>
                    <a:close/>
                    <a:moveTo>
                      <a:pt x="845" y="340"/>
                    </a:moveTo>
                    <a:cubicBezTo>
                      <a:pt x="846" y="340"/>
                      <a:pt x="847" y="341"/>
                      <a:pt x="847" y="341"/>
                    </a:cubicBezTo>
                    <a:cubicBezTo>
                      <a:pt x="850" y="339"/>
                      <a:pt x="853" y="338"/>
                      <a:pt x="854" y="336"/>
                    </a:cubicBezTo>
                    <a:cubicBezTo>
                      <a:pt x="858" y="330"/>
                      <a:pt x="861" y="323"/>
                      <a:pt x="863" y="317"/>
                    </a:cubicBezTo>
                    <a:cubicBezTo>
                      <a:pt x="866" y="307"/>
                      <a:pt x="862" y="297"/>
                      <a:pt x="861" y="288"/>
                    </a:cubicBezTo>
                    <a:cubicBezTo>
                      <a:pt x="861" y="286"/>
                      <a:pt x="859" y="285"/>
                      <a:pt x="858" y="282"/>
                    </a:cubicBezTo>
                    <a:cubicBezTo>
                      <a:pt x="855" y="284"/>
                      <a:pt x="853" y="285"/>
                      <a:pt x="852" y="286"/>
                    </a:cubicBezTo>
                    <a:cubicBezTo>
                      <a:pt x="851" y="291"/>
                      <a:pt x="848" y="296"/>
                      <a:pt x="849" y="302"/>
                    </a:cubicBezTo>
                    <a:cubicBezTo>
                      <a:pt x="850" y="309"/>
                      <a:pt x="849" y="317"/>
                      <a:pt x="848" y="325"/>
                    </a:cubicBezTo>
                    <a:cubicBezTo>
                      <a:pt x="848" y="330"/>
                      <a:pt x="846" y="335"/>
                      <a:pt x="845" y="340"/>
                    </a:cubicBezTo>
                    <a:close/>
                    <a:moveTo>
                      <a:pt x="415" y="328"/>
                    </a:moveTo>
                    <a:cubicBezTo>
                      <a:pt x="415" y="320"/>
                      <a:pt x="416" y="312"/>
                      <a:pt x="417" y="303"/>
                    </a:cubicBezTo>
                    <a:cubicBezTo>
                      <a:pt x="417" y="295"/>
                      <a:pt x="418" y="288"/>
                      <a:pt x="419" y="280"/>
                    </a:cubicBezTo>
                    <a:cubicBezTo>
                      <a:pt x="419" y="278"/>
                      <a:pt x="419" y="277"/>
                      <a:pt x="418" y="275"/>
                    </a:cubicBezTo>
                    <a:cubicBezTo>
                      <a:pt x="417" y="272"/>
                      <a:pt x="415" y="272"/>
                      <a:pt x="413" y="274"/>
                    </a:cubicBezTo>
                    <a:cubicBezTo>
                      <a:pt x="408" y="279"/>
                      <a:pt x="405" y="285"/>
                      <a:pt x="404" y="293"/>
                    </a:cubicBezTo>
                    <a:cubicBezTo>
                      <a:pt x="403" y="306"/>
                      <a:pt x="409" y="317"/>
                      <a:pt x="415" y="328"/>
                    </a:cubicBezTo>
                    <a:close/>
                    <a:moveTo>
                      <a:pt x="653" y="1108"/>
                    </a:moveTo>
                    <a:cubicBezTo>
                      <a:pt x="654" y="1108"/>
                      <a:pt x="654" y="1108"/>
                      <a:pt x="654" y="1107"/>
                    </a:cubicBezTo>
                    <a:cubicBezTo>
                      <a:pt x="651" y="1095"/>
                      <a:pt x="647" y="1083"/>
                      <a:pt x="642" y="1070"/>
                    </a:cubicBezTo>
                    <a:cubicBezTo>
                      <a:pt x="637" y="1076"/>
                      <a:pt x="632" y="1082"/>
                      <a:pt x="626" y="1088"/>
                    </a:cubicBezTo>
                    <a:cubicBezTo>
                      <a:pt x="633" y="1093"/>
                      <a:pt x="639" y="1098"/>
                      <a:pt x="645" y="1102"/>
                    </a:cubicBezTo>
                    <a:cubicBezTo>
                      <a:pt x="648" y="1104"/>
                      <a:pt x="650" y="1106"/>
                      <a:pt x="653" y="1108"/>
                    </a:cubicBezTo>
                    <a:close/>
                    <a:moveTo>
                      <a:pt x="505" y="2977"/>
                    </a:moveTo>
                    <a:cubicBezTo>
                      <a:pt x="513" y="2983"/>
                      <a:pt x="522" y="2988"/>
                      <a:pt x="531" y="2994"/>
                    </a:cubicBezTo>
                    <a:cubicBezTo>
                      <a:pt x="531" y="2988"/>
                      <a:pt x="534" y="2983"/>
                      <a:pt x="532" y="2977"/>
                    </a:cubicBezTo>
                    <a:cubicBezTo>
                      <a:pt x="522" y="2977"/>
                      <a:pt x="513" y="2977"/>
                      <a:pt x="505" y="2977"/>
                    </a:cubicBezTo>
                    <a:close/>
                    <a:moveTo>
                      <a:pt x="1003" y="2984"/>
                    </a:moveTo>
                    <a:cubicBezTo>
                      <a:pt x="1002" y="2979"/>
                      <a:pt x="1002" y="2975"/>
                      <a:pt x="1001" y="2972"/>
                    </a:cubicBezTo>
                    <a:cubicBezTo>
                      <a:pt x="1001" y="2971"/>
                      <a:pt x="999" y="2969"/>
                      <a:pt x="998" y="2969"/>
                    </a:cubicBezTo>
                    <a:cubicBezTo>
                      <a:pt x="993" y="2969"/>
                      <a:pt x="989" y="2969"/>
                      <a:pt x="983" y="2972"/>
                    </a:cubicBezTo>
                    <a:cubicBezTo>
                      <a:pt x="990" y="2976"/>
                      <a:pt x="996" y="2979"/>
                      <a:pt x="1003" y="2984"/>
                    </a:cubicBezTo>
                    <a:close/>
                    <a:moveTo>
                      <a:pt x="369" y="2972"/>
                    </a:moveTo>
                    <a:cubicBezTo>
                      <a:pt x="369" y="2972"/>
                      <a:pt x="369" y="2971"/>
                      <a:pt x="369" y="2970"/>
                    </a:cubicBezTo>
                    <a:cubicBezTo>
                      <a:pt x="366" y="2970"/>
                      <a:pt x="363" y="2969"/>
                      <a:pt x="359" y="2969"/>
                    </a:cubicBezTo>
                    <a:cubicBezTo>
                      <a:pt x="359" y="2971"/>
                      <a:pt x="359" y="2973"/>
                      <a:pt x="359" y="2977"/>
                    </a:cubicBezTo>
                    <a:cubicBezTo>
                      <a:pt x="363" y="2975"/>
                      <a:pt x="366" y="2974"/>
                      <a:pt x="369" y="2972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55" name="Freeform 6"/>
              <p:cNvSpPr>
                <a:spLocks noEditPoints="1"/>
              </p:cNvSpPr>
              <p:nvPr/>
            </p:nvSpPr>
            <p:spPr bwMode="auto">
              <a:xfrm>
                <a:off x="5087938" y="3476626"/>
                <a:ext cx="1487488" cy="2506663"/>
              </a:xfrm>
              <a:custGeom>
                <a:avLst/>
                <a:gdLst>
                  <a:gd name="T0" fmla="*/ 464 w 821"/>
                  <a:gd name="T1" fmla="*/ 1300 h 1386"/>
                  <a:gd name="T2" fmla="*/ 459 w 821"/>
                  <a:gd name="T3" fmla="*/ 1155 h 1386"/>
                  <a:gd name="T4" fmla="*/ 454 w 821"/>
                  <a:gd name="T5" fmla="*/ 1058 h 1386"/>
                  <a:gd name="T6" fmla="*/ 445 w 821"/>
                  <a:gd name="T7" fmla="*/ 949 h 1386"/>
                  <a:gd name="T8" fmla="*/ 434 w 821"/>
                  <a:gd name="T9" fmla="*/ 798 h 1386"/>
                  <a:gd name="T10" fmla="*/ 431 w 821"/>
                  <a:gd name="T11" fmla="*/ 697 h 1386"/>
                  <a:gd name="T12" fmla="*/ 420 w 821"/>
                  <a:gd name="T13" fmla="*/ 528 h 1386"/>
                  <a:gd name="T14" fmla="*/ 402 w 821"/>
                  <a:gd name="T15" fmla="*/ 330 h 1386"/>
                  <a:gd name="T16" fmla="*/ 395 w 821"/>
                  <a:gd name="T17" fmla="*/ 210 h 1386"/>
                  <a:gd name="T18" fmla="*/ 388 w 821"/>
                  <a:gd name="T19" fmla="*/ 134 h 1386"/>
                  <a:gd name="T20" fmla="*/ 365 w 821"/>
                  <a:gd name="T21" fmla="*/ 66 h 1386"/>
                  <a:gd name="T22" fmla="*/ 361 w 821"/>
                  <a:gd name="T23" fmla="*/ 90 h 1386"/>
                  <a:gd name="T24" fmla="*/ 357 w 821"/>
                  <a:gd name="T25" fmla="*/ 164 h 1386"/>
                  <a:gd name="T26" fmla="*/ 355 w 821"/>
                  <a:gd name="T27" fmla="*/ 312 h 1386"/>
                  <a:gd name="T28" fmla="*/ 350 w 821"/>
                  <a:gd name="T29" fmla="*/ 411 h 1386"/>
                  <a:gd name="T30" fmla="*/ 351 w 821"/>
                  <a:gd name="T31" fmla="*/ 499 h 1386"/>
                  <a:gd name="T32" fmla="*/ 345 w 821"/>
                  <a:gd name="T33" fmla="*/ 655 h 1386"/>
                  <a:gd name="T34" fmla="*/ 347 w 821"/>
                  <a:gd name="T35" fmla="*/ 794 h 1386"/>
                  <a:gd name="T36" fmla="*/ 351 w 821"/>
                  <a:gd name="T37" fmla="*/ 883 h 1386"/>
                  <a:gd name="T38" fmla="*/ 353 w 821"/>
                  <a:gd name="T39" fmla="*/ 994 h 1386"/>
                  <a:gd name="T40" fmla="*/ 361 w 821"/>
                  <a:gd name="T41" fmla="*/ 1160 h 1386"/>
                  <a:gd name="T42" fmla="*/ 382 w 821"/>
                  <a:gd name="T43" fmla="*/ 1326 h 1386"/>
                  <a:gd name="T44" fmla="*/ 377 w 821"/>
                  <a:gd name="T45" fmla="*/ 1370 h 1386"/>
                  <a:gd name="T46" fmla="*/ 289 w 821"/>
                  <a:gd name="T47" fmla="*/ 1384 h 1386"/>
                  <a:gd name="T48" fmla="*/ 171 w 821"/>
                  <a:gd name="T49" fmla="*/ 1382 h 1386"/>
                  <a:gd name="T50" fmla="*/ 56 w 821"/>
                  <a:gd name="T51" fmla="*/ 1373 h 1386"/>
                  <a:gd name="T52" fmla="*/ 3 w 821"/>
                  <a:gd name="T53" fmla="*/ 1342 h 1386"/>
                  <a:gd name="T54" fmla="*/ 11 w 821"/>
                  <a:gd name="T55" fmla="*/ 1159 h 1386"/>
                  <a:gd name="T56" fmla="*/ 15 w 821"/>
                  <a:gd name="T57" fmla="*/ 1079 h 1386"/>
                  <a:gd name="T58" fmla="*/ 18 w 821"/>
                  <a:gd name="T59" fmla="*/ 940 h 1386"/>
                  <a:gd name="T60" fmla="*/ 23 w 821"/>
                  <a:gd name="T61" fmla="*/ 807 h 1386"/>
                  <a:gd name="T62" fmla="*/ 23 w 821"/>
                  <a:gd name="T63" fmla="*/ 695 h 1386"/>
                  <a:gd name="T64" fmla="*/ 30 w 821"/>
                  <a:gd name="T65" fmla="*/ 511 h 1386"/>
                  <a:gd name="T66" fmla="*/ 35 w 821"/>
                  <a:gd name="T67" fmla="*/ 410 h 1386"/>
                  <a:gd name="T68" fmla="*/ 37 w 821"/>
                  <a:gd name="T69" fmla="*/ 367 h 1386"/>
                  <a:gd name="T70" fmla="*/ 48 w 821"/>
                  <a:gd name="T71" fmla="*/ 200 h 1386"/>
                  <a:gd name="T72" fmla="*/ 50 w 821"/>
                  <a:gd name="T73" fmla="*/ 97 h 1386"/>
                  <a:gd name="T74" fmla="*/ 53 w 821"/>
                  <a:gd name="T75" fmla="*/ 0 h 1386"/>
                  <a:gd name="T76" fmla="*/ 175 w 821"/>
                  <a:gd name="T77" fmla="*/ 11 h 1386"/>
                  <a:gd name="T78" fmla="*/ 270 w 821"/>
                  <a:gd name="T79" fmla="*/ 17 h 1386"/>
                  <a:gd name="T80" fmla="*/ 455 w 821"/>
                  <a:gd name="T81" fmla="*/ 10 h 1386"/>
                  <a:gd name="T82" fmla="*/ 568 w 821"/>
                  <a:gd name="T83" fmla="*/ 6 h 1386"/>
                  <a:gd name="T84" fmla="*/ 685 w 821"/>
                  <a:gd name="T85" fmla="*/ 5 h 1386"/>
                  <a:gd name="T86" fmla="*/ 694 w 821"/>
                  <a:gd name="T87" fmla="*/ 71 h 1386"/>
                  <a:gd name="T88" fmla="*/ 697 w 821"/>
                  <a:gd name="T89" fmla="*/ 155 h 1386"/>
                  <a:gd name="T90" fmla="*/ 699 w 821"/>
                  <a:gd name="T91" fmla="*/ 258 h 1386"/>
                  <a:gd name="T92" fmla="*/ 707 w 821"/>
                  <a:gd name="T93" fmla="*/ 339 h 1386"/>
                  <a:gd name="T94" fmla="*/ 718 w 821"/>
                  <a:gd name="T95" fmla="*/ 447 h 1386"/>
                  <a:gd name="T96" fmla="*/ 728 w 821"/>
                  <a:gd name="T97" fmla="*/ 603 h 1386"/>
                  <a:gd name="T98" fmla="*/ 745 w 821"/>
                  <a:gd name="T99" fmla="*/ 754 h 1386"/>
                  <a:gd name="T100" fmla="*/ 754 w 821"/>
                  <a:gd name="T101" fmla="*/ 823 h 1386"/>
                  <a:gd name="T102" fmla="*/ 767 w 821"/>
                  <a:gd name="T103" fmla="*/ 943 h 1386"/>
                  <a:gd name="T104" fmla="*/ 780 w 821"/>
                  <a:gd name="T105" fmla="*/ 1054 h 1386"/>
                  <a:gd name="T106" fmla="*/ 793 w 821"/>
                  <a:gd name="T107" fmla="*/ 1164 h 1386"/>
                  <a:gd name="T108" fmla="*/ 815 w 821"/>
                  <a:gd name="T109" fmla="*/ 1317 h 1386"/>
                  <a:gd name="T110" fmla="*/ 771 w 821"/>
                  <a:gd name="T111" fmla="*/ 1369 h 1386"/>
                  <a:gd name="T112" fmla="*/ 692 w 821"/>
                  <a:gd name="T113" fmla="*/ 1384 h 1386"/>
                  <a:gd name="T114" fmla="*/ 539 w 821"/>
                  <a:gd name="T115" fmla="*/ 1379 h 1386"/>
                  <a:gd name="T116" fmla="*/ 511 w 821"/>
                  <a:gd name="T117" fmla="*/ 1375 h 1386"/>
                  <a:gd name="T118" fmla="*/ 393 w 821"/>
                  <a:gd name="T119" fmla="*/ 89 h 1386"/>
                  <a:gd name="T120" fmla="*/ 392 w 821"/>
                  <a:gd name="T121" fmla="*/ 112 h 1386"/>
                  <a:gd name="T122" fmla="*/ 263 w 821"/>
                  <a:gd name="T123" fmla="*/ 1029 h 138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821" h="1386">
                    <a:moveTo>
                      <a:pt x="465" y="1360"/>
                    </a:moveTo>
                    <a:cubicBezTo>
                      <a:pt x="465" y="1357"/>
                      <a:pt x="464" y="1354"/>
                      <a:pt x="464" y="1351"/>
                    </a:cubicBezTo>
                    <a:cubicBezTo>
                      <a:pt x="464" y="1334"/>
                      <a:pt x="464" y="1317"/>
                      <a:pt x="464" y="1300"/>
                    </a:cubicBezTo>
                    <a:cubicBezTo>
                      <a:pt x="464" y="1283"/>
                      <a:pt x="464" y="1267"/>
                      <a:pt x="463" y="1251"/>
                    </a:cubicBezTo>
                    <a:cubicBezTo>
                      <a:pt x="462" y="1232"/>
                      <a:pt x="460" y="1212"/>
                      <a:pt x="459" y="1193"/>
                    </a:cubicBezTo>
                    <a:cubicBezTo>
                      <a:pt x="459" y="1180"/>
                      <a:pt x="459" y="1168"/>
                      <a:pt x="459" y="1155"/>
                    </a:cubicBezTo>
                    <a:cubicBezTo>
                      <a:pt x="458" y="1143"/>
                      <a:pt x="458" y="1132"/>
                      <a:pt x="457" y="1121"/>
                    </a:cubicBezTo>
                    <a:cubicBezTo>
                      <a:pt x="457" y="1113"/>
                      <a:pt x="457" y="1106"/>
                      <a:pt x="457" y="1098"/>
                    </a:cubicBezTo>
                    <a:cubicBezTo>
                      <a:pt x="456" y="1085"/>
                      <a:pt x="455" y="1072"/>
                      <a:pt x="454" y="1058"/>
                    </a:cubicBezTo>
                    <a:cubicBezTo>
                      <a:pt x="454" y="1056"/>
                      <a:pt x="454" y="1054"/>
                      <a:pt x="454" y="1051"/>
                    </a:cubicBezTo>
                    <a:cubicBezTo>
                      <a:pt x="453" y="1033"/>
                      <a:pt x="453" y="1014"/>
                      <a:pt x="450" y="996"/>
                    </a:cubicBezTo>
                    <a:cubicBezTo>
                      <a:pt x="448" y="980"/>
                      <a:pt x="446" y="964"/>
                      <a:pt x="445" y="949"/>
                    </a:cubicBezTo>
                    <a:cubicBezTo>
                      <a:pt x="444" y="937"/>
                      <a:pt x="443" y="925"/>
                      <a:pt x="442" y="913"/>
                    </a:cubicBezTo>
                    <a:cubicBezTo>
                      <a:pt x="440" y="894"/>
                      <a:pt x="439" y="875"/>
                      <a:pt x="438" y="857"/>
                    </a:cubicBezTo>
                    <a:cubicBezTo>
                      <a:pt x="437" y="837"/>
                      <a:pt x="435" y="818"/>
                      <a:pt x="434" y="798"/>
                    </a:cubicBezTo>
                    <a:cubicBezTo>
                      <a:pt x="434" y="785"/>
                      <a:pt x="434" y="772"/>
                      <a:pt x="433" y="759"/>
                    </a:cubicBezTo>
                    <a:cubicBezTo>
                      <a:pt x="433" y="753"/>
                      <a:pt x="432" y="747"/>
                      <a:pt x="432" y="741"/>
                    </a:cubicBezTo>
                    <a:cubicBezTo>
                      <a:pt x="431" y="726"/>
                      <a:pt x="431" y="711"/>
                      <a:pt x="431" y="697"/>
                    </a:cubicBezTo>
                    <a:cubicBezTo>
                      <a:pt x="430" y="682"/>
                      <a:pt x="429" y="667"/>
                      <a:pt x="427" y="653"/>
                    </a:cubicBezTo>
                    <a:cubicBezTo>
                      <a:pt x="424" y="628"/>
                      <a:pt x="424" y="604"/>
                      <a:pt x="422" y="579"/>
                    </a:cubicBezTo>
                    <a:cubicBezTo>
                      <a:pt x="421" y="562"/>
                      <a:pt x="421" y="545"/>
                      <a:pt x="420" y="528"/>
                    </a:cubicBezTo>
                    <a:cubicBezTo>
                      <a:pt x="420" y="505"/>
                      <a:pt x="417" y="483"/>
                      <a:pt x="415" y="460"/>
                    </a:cubicBezTo>
                    <a:cubicBezTo>
                      <a:pt x="413" y="435"/>
                      <a:pt x="411" y="411"/>
                      <a:pt x="409" y="387"/>
                    </a:cubicBezTo>
                    <a:cubicBezTo>
                      <a:pt x="407" y="368"/>
                      <a:pt x="404" y="349"/>
                      <a:pt x="402" y="330"/>
                    </a:cubicBezTo>
                    <a:cubicBezTo>
                      <a:pt x="401" y="326"/>
                      <a:pt x="402" y="322"/>
                      <a:pt x="401" y="318"/>
                    </a:cubicBezTo>
                    <a:cubicBezTo>
                      <a:pt x="401" y="301"/>
                      <a:pt x="398" y="283"/>
                      <a:pt x="398" y="266"/>
                    </a:cubicBezTo>
                    <a:cubicBezTo>
                      <a:pt x="398" y="247"/>
                      <a:pt x="396" y="229"/>
                      <a:pt x="395" y="210"/>
                    </a:cubicBezTo>
                    <a:cubicBezTo>
                      <a:pt x="395" y="206"/>
                      <a:pt x="395" y="201"/>
                      <a:pt x="395" y="196"/>
                    </a:cubicBezTo>
                    <a:cubicBezTo>
                      <a:pt x="394" y="184"/>
                      <a:pt x="392" y="171"/>
                      <a:pt x="391" y="158"/>
                    </a:cubicBezTo>
                    <a:cubicBezTo>
                      <a:pt x="390" y="150"/>
                      <a:pt x="389" y="142"/>
                      <a:pt x="388" y="134"/>
                    </a:cubicBezTo>
                    <a:cubicBezTo>
                      <a:pt x="385" y="113"/>
                      <a:pt x="383" y="92"/>
                      <a:pt x="379" y="71"/>
                    </a:cubicBezTo>
                    <a:cubicBezTo>
                      <a:pt x="379" y="67"/>
                      <a:pt x="377" y="63"/>
                      <a:pt x="375" y="60"/>
                    </a:cubicBezTo>
                    <a:cubicBezTo>
                      <a:pt x="367" y="60"/>
                      <a:pt x="367" y="60"/>
                      <a:pt x="365" y="66"/>
                    </a:cubicBezTo>
                    <a:cubicBezTo>
                      <a:pt x="363" y="70"/>
                      <a:pt x="361" y="73"/>
                      <a:pt x="359" y="77"/>
                    </a:cubicBezTo>
                    <a:cubicBezTo>
                      <a:pt x="359" y="79"/>
                      <a:pt x="358" y="82"/>
                      <a:pt x="360" y="84"/>
                    </a:cubicBezTo>
                    <a:cubicBezTo>
                      <a:pt x="361" y="85"/>
                      <a:pt x="361" y="88"/>
                      <a:pt x="361" y="90"/>
                    </a:cubicBezTo>
                    <a:cubicBezTo>
                      <a:pt x="360" y="103"/>
                      <a:pt x="359" y="116"/>
                      <a:pt x="358" y="129"/>
                    </a:cubicBezTo>
                    <a:cubicBezTo>
                      <a:pt x="358" y="133"/>
                      <a:pt x="358" y="137"/>
                      <a:pt x="358" y="142"/>
                    </a:cubicBezTo>
                    <a:cubicBezTo>
                      <a:pt x="357" y="149"/>
                      <a:pt x="357" y="157"/>
                      <a:pt x="357" y="164"/>
                    </a:cubicBezTo>
                    <a:cubicBezTo>
                      <a:pt x="357" y="194"/>
                      <a:pt x="357" y="223"/>
                      <a:pt x="358" y="253"/>
                    </a:cubicBezTo>
                    <a:cubicBezTo>
                      <a:pt x="359" y="262"/>
                      <a:pt x="358" y="271"/>
                      <a:pt x="357" y="280"/>
                    </a:cubicBezTo>
                    <a:cubicBezTo>
                      <a:pt x="356" y="290"/>
                      <a:pt x="355" y="301"/>
                      <a:pt x="355" y="312"/>
                    </a:cubicBezTo>
                    <a:cubicBezTo>
                      <a:pt x="354" y="325"/>
                      <a:pt x="353" y="339"/>
                      <a:pt x="352" y="353"/>
                    </a:cubicBezTo>
                    <a:cubicBezTo>
                      <a:pt x="352" y="358"/>
                      <a:pt x="352" y="363"/>
                      <a:pt x="352" y="369"/>
                    </a:cubicBezTo>
                    <a:cubicBezTo>
                      <a:pt x="351" y="383"/>
                      <a:pt x="350" y="397"/>
                      <a:pt x="350" y="411"/>
                    </a:cubicBezTo>
                    <a:cubicBezTo>
                      <a:pt x="350" y="414"/>
                      <a:pt x="350" y="417"/>
                      <a:pt x="350" y="420"/>
                    </a:cubicBezTo>
                    <a:cubicBezTo>
                      <a:pt x="350" y="434"/>
                      <a:pt x="350" y="448"/>
                      <a:pt x="350" y="462"/>
                    </a:cubicBezTo>
                    <a:cubicBezTo>
                      <a:pt x="350" y="474"/>
                      <a:pt x="351" y="487"/>
                      <a:pt x="351" y="499"/>
                    </a:cubicBezTo>
                    <a:cubicBezTo>
                      <a:pt x="351" y="511"/>
                      <a:pt x="349" y="523"/>
                      <a:pt x="349" y="535"/>
                    </a:cubicBezTo>
                    <a:cubicBezTo>
                      <a:pt x="348" y="556"/>
                      <a:pt x="347" y="578"/>
                      <a:pt x="347" y="600"/>
                    </a:cubicBezTo>
                    <a:cubicBezTo>
                      <a:pt x="346" y="618"/>
                      <a:pt x="347" y="636"/>
                      <a:pt x="345" y="655"/>
                    </a:cubicBezTo>
                    <a:cubicBezTo>
                      <a:pt x="344" y="668"/>
                      <a:pt x="345" y="683"/>
                      <a:pt x="345" y="697"/>
                    </a:cubicBezTo>
                    <a:cubicBezTo>
                      <a:pt x="345" y="711"/>
                      <a:pt x="345" y="725"/>
                      <a:pt x="346" y="740"/>
                    </a:cubicBezTo>
                    <a:cubicBezTo>
                      <a:pt x="346" y="758"/>
                      <a:pt x="347" y="776"/>
                      <a:pt x="347" y="794"/>
                    </a:cubicBezTo>
                    <a:cubicBezTo>
                      <a:pt x="348" y="808"/>
                      <a:pt x="348" y="822"/>
                      <a:pt x="349" y="837"/>
                    </a:cubicBezTo>
                    <a:cubicBezTo>
                      <a:pt x="349" y="845"/>
                      <a:pt x="350" y="853"/>
                      <a:pt x="351" y="862"/>
                    </a:cubicBezTo>
                    <a:cubicBezTo>
                      <a:pt x="351" y="869"/>
                      <a:pt x="351" y="876"/>
                      <a:pt x="351" y="883"/>
                    </a:cubicBezTo>
                    <a:cubicBezTo>
                      <a:pt x="351" y="899"/>
                      <a:pt x="351" y="914"/>
                      <a:pt x="352" y="929"/>
                    </a:cubicBezTo>
                    <a:cubicBezTo>
                      <a:pt x="352" y="941"/>
                      <a:pt x="352" y="953"/>
                      <a:pt x="352" y="965"/>
                    </a:cubicBezTo>
                    <a:cubicBezTo>
                      <a:pt x="353" y="975"/>
                      <a:pt x="353" y="984"/>
                      <a:pt x="353" y="994"/>
                    </a:cubicBezTo>
                    <a:cubicBezTo>
                      <a:pt x="354" y="1013"/>
                      <a:pt x="354" y="1032"/>
                      <a:pt x="355" y="1052"/>
                    </a:cubicBezTo>
                    <a:cubicBezTo>
                      <a:pt x="356" y="1070"/>
                      <a:pt x="357" y="1089"/>
                      <a:pt x="358" y="1108"/>
                    </a:cubicBezTo>
                    <a:cubicBezTo>
                      <a:pt x="359" y="1125"/>
                      <a:pt x="360" y="1143"/>
                      <a:pt x="361" y="1160"/>
                    </a:cubicBezTo>
                    <a:cubicBezTo>
                      <a:pt x="364" y="1188"/>
                      <a:pt x="367" y="1216"/>
                      <a:pt x="373" y="1243"/>
                    </a:cubicBezTo>
                    <a:cubicBezTo>
                      <a:pt x="375" y="1253"/>
                      <a:pt x="374" y="1263"/>
                      <a:pt x="376" y="1272"/>
                    </a:cubicBezTo>
                    <a:cubicBezTo>
                      <a:pt x="380" y="1290"/>
                      <a:pt x="381" y="1308"/>
                      <a:pt x="382" y="1326"/>
                    </a:cubicBezTo>
                    <a:cubicBezTo>
                      <a:pt x="384" y="1337"/>
                      <a:pt x="385" y="1349"/>
                      <a:pt x="386" y="1361"/>
                    </a:cubicBezTo>
                    <a:cubicBezTo>
                      <a:pt x="386" y="1362"/>
                      <a:pt x="386" y="1363"/>
                      <a:pt x="386" y="1365"/>
                    </a:cubicBezTo>
                    <a:cubicBezTo>
                      <a:pt x="383" y="1367"/>
                      <a:pt x="380" y="1369"/>
                      <a:pt x="377" y="1370"/>
                    </a:cubicBezTo>
                    <a:cubicBezTo>
                      <a:pt x="362" y="1374"/>
                      <a:pt x="347" y="1377"/>
                      <a:pt x="331" y="1379"/>
                    </a:cubicBezTo>
                    <a:cubicBezTo>
                      <a:pt x="320" y="1380"/>
                      <a:pt x="309" y="1382"/>
                      <a:pt x="299" y="1383"/>
                    </a:cubicBezTo>
                    <a:cubicBezTo>
                      <a:pt x="295" y="1383"/>
                      <a:pt x="292" y="1384"/>
                      <a:pt x="289" y="1384"/>
                    </a:cubicBezTo>
                    <a:cubicBezTo>
                      <a:pt x="274" y="1385"/>
                      <a:pt x="259" y="1386"/>
                      <a:pt x="245" y="1386"/>
                    </a:cubicBezTo>
                    <a:cubicBezTo>
                      <a:pt x="234" y="1386"/>
                      <a:pt x="223" y="1384"/>
                      <a:pt x="212" y="1384"/>
                    </a:cubicBezTo>
                    <a:cubicBezTo>
                      <a:pt x="198" y="1383"/>
                      <a:pt x="184" y="1383"/>
                      <a:pt x="171" y="1382"/>
                    </a:cubicBezTo>
                    <a:cubicBezTo>
                      <a:pt x="157" y="1382"/>
                      <a:pt x="143" y="1381"/>
                      <a:pt x="129" y="1381"/>
                    </a:cubicBezTo>
                    <a:cubicBezTo>
                      <a:pt x="119" y="1381"/>
                      <a:pt x="108" y="1381"/>
                      <a:pt x="98" y="1380"/>
                    </a:cubicBezTo>
                    <a:cubicBezTo>
                      <a:pt x="84" y="1378"/>
                      <a:pt x="70" y="1377"/>
                      <a:pt x="56" y="1373"/>
                    </a:cubicBezTo>
                    <a:cubicBezTo>
                      <a:pt x="46" y="1370"/>
                      <a:pt x="35" y="1369"/>
                      <a:pt x="25" y="1368"/>
                    </a:cubicBezTo>
                    <a:cubicBezTo>
                      <a:pt x="17" y="1367"/>
                      <a:pt x="10" y="1367"/>
                      <a:pt x="3" y="1364"/>
                    </a:cubicBezTo>
                    <a:cubicBezTo>
                      <a:pt x="0" y="1356"/>
                      <a:pt x="1" y="1349"/>
                      <a:pt x="3" y="1342"/>
                    </a:cubicBezTo>
                    <a:cubicBezTo>
                      <a:pt x="8" y="1327"/>
                      <a:pt x="9" y="1311"/>
                      <a:pt x="9" y="1294"/>
                    </a:cubicBezTo>
                    <a:cubicBezTo>
                      <a:pt x="8" y="1278"/>
                      <a:pt x="9" y="1262"/>
                      <a:pt x="10" y="1245"/>
                    </a:cubicBezTo>
                    <a:cubicBezTo>
                      <a:pt x="11" y="1216"/>
                      <a:pt x="11" y="1188"/>
                      <a:pt x="11" y="1159"/>
                    </a:cubicBezTo>
                    <a:cubicBezTo>
                      <a:pt x="11" y="1139"/>
                      <a:pt x="14" y="1119"/>
                      <a:pt x="15" y="1100"/>
                    </a:cubicBezTo>
                    <a:cubicBezTo>
                      <a:pt x="15" y="1097"/>
                      <a:pt x="15" y="1094"/>
                      <a:pt x="15" y="1091"/>
                    </a:cubicBezTo>
                    <a:cubicBezTo>
                      <a:pt x="15" y="1087"/>
                      <a:pt x="15" y="1083"/>
                      <a:pt x="15" y="1079"/>
                    </a:cubicBezTo>
                    <a:cubicBezTo>
                      <a:pt x="15" y="1061"/>
                      <a:pt x="16" y="1043"/>
                      <a:pt x="16" y="1025"/>
                    </a:cubicBezTo>
                    <a:cubicBezTo>
                      <a:pt x="16" y="1009"/>
                      <a:pt x="17" y="992"/>
                      <a:pt x="17" y="976"/>
                    </a:cubicBezTo>
                    <a:cubicBezTo>
                      <a:pt x="17" y="964"/>
                      <a:pt x="18" y="952"/>
                      <a:pt x="18" y="940"/>
                    </a:cubicBezTo>
                    <a:cubicBezTo>
                      <a:pt x="19" y="921"/>
                      <a:pt x="19" y="902"/>
                      <a:pt x="20" y="884"/>
                    </a:cubicBezTo>
                    <a:cubicBezTo>
                      <a:pt x="20" y="873"/>
                      <a:pt x="20" y="862"/>
                      <a:pt x="21" y="850"/>
                    </a:cubicBezTo>
                    <a:cubicBezTo>
                      <a:pt x="21" y="836"/>
                      <a:pt x="23" y="821"/>
                      <a:pt x="23" y="807"/>
                    </a:cubicBezTo>
                    <a:cubicBezTo>
                      <a:pt x="23" y="789"/>
                      <a:pt x="23" y="771"/>
                      <a:pt x="23" y="754"/>
                    </a:cubicBezTo>
                    <a:cubicBezTo>
                      <a:pt x="23" y="745"/>
                      <a:pt x="23" y="736"/>
                      <a:pt x="23" y="727"/>
                    </a:cubicBezTo>
                    <a:cubicBezTo>
                      <a:pt x="23" y="716"/>
                      <a:pt x="23" y="706"/>
                      <a:pt x="23" y="695"/>
                    </a:cubicBezTo>
                    <a:cubicBezTo>
                      <a:pt x="23" y="673"/>
                      <a:pt x="22" y="650"/>
                      <a:pt x="22" y="627"/>
                    </a:cubicBezTo>
                    <a:cubicBezTo>
                      <a:pt x="23" y="612"/>
                      <a:pt x="25" y="597"/>
                      <a:pt x="26" y="582"/>
                    </a:cubicBezTo>
                    <a:cubicBezTo>
                      <a:pt x="27" y="559"/>
                      <a:pt x="30" y="535"/>
                      <a:pt x="30" y="511"/>
                    </a:cubicBezTo>
                    <a:cubicBezTo>
                      <a:pt x="30" y="503"/>
                      <a:pt x="31" y="495"/>
                      <a:pt x="32" y="487"/>
                    </a:cubicBezTo>
                    <a:cubicBezTo>
                      <a:pt x="32" y="473"/>
                      <a:pt x="33" y="458"/>
                      <a:pt x="34" y="444"/>
                    </a:cubicBezTo>
                    <a:cubicBezTo>
                      <a:pt x="34" y="433"/>
                      <a:pt x="35" y="421"/>
                      <a:pt x="35" y="410"/>
                    </a:cubicBezTo>
                    <a:cubicBezTo>
                      <a:pt x="36" y="405"/>
                      <a:pt x="35" y="399"/>
                      <a:pt x="36" y="394"/>
                    </a:cubicBezTo>
                    <a:cubicBezTo>
                      <a:pt x="36" y="391"/>
                      <a:pt x="36" y="387"/>
                      <a:pt x="36" y="384"/>
                    </a:cubicBezTo>
                    <a:cubicBezTo>
                      <a:pt x="36" y="378"/>
                      <a:pt x="37" y="373"/>
                      <a:pt x="37" y="367"/>
                    </a:cubicBezTo>
                    <a:cubicBezTo>
                      <a:pt x="39" y="347"/>
                      <a:pt x="41" y="327"/>
                      <a:pt x="42" y="307"/>
                    </a:cubicBezTo>
                    <a:cubicBezTo>
                      <a:pt x="43" y="293"/>
                      <a:pt x="44" y="279"/>
                      <a:pt x="45" y="265"/>
                    </a:cubicBezTo>
                    <a:cubicBezTo>
                      <a:pt x="46" y="243"/>
                      <a:pt x="48" y="222"/>
                      <a:pt x="48" y="200"/>
                    </a:cubicBezTo>
                    <a:cubicBezTo>
                      <a:pt x="49" y="185"/>
                      <a:pt x="47" y="170"/>
                      <a:pt x="47" y="156"/>
                    </a:cubicBezTo>
                    <a:cubicBezTo>
                      <a:pt x="47" y="141"/>
                      <a:pt x="49" y="127"/>
                      <a:pt x="49" y="112"/>
                    </a:cubicBezTo>
                    <a:cubicBezTo>
                      <a:pt x="50" y="107"/>
                      <a:pt x="50" y="102"/>
                      <a:pt x="50" y="97"/>
                    </a:cubicBezTo>
                    <a:cubicBezTo>
                      <a:pt x="50" y="75"/>
                      <a:pt x="50" y="52"/>
                      <a:pt x="50" y="30"/>
                    </a:cubicBezTo>
                    <a:cubicBezTo>
                      <a:pt x="50" y="24"/>
                      <a:pt x="50" y="18"/>
                      <a:pt x="50" y="12"/>
                    </a:cubicBezTo>
                    <a:cubicBezTo>
                      <a:pt x="51" y="8"/>
                      <a:pt x="52" y="4"/>
                      <a:pt x="53" y="0"/>
                    </a:cubicBezTo>
                    <a:cubicBezTo>
                      <a:pt x="55" y="0"/>
                      <a:pt x="56" y="0"/>
                      <a:pt x="58" y="0"/>
                    </a:cubicBezTo>
                    <a:cubicBezTo>
                      <a:pt x="72" y="2"/>
                      <a:pt x="87" y="4"/>
                      <a:pt x="101" y="7"/>
                    </a:cubicBezTo>
                    <a:cubicBezTo>
                      <a:pt x="126" y="10"/>
                      <a:pt x="151" y="10"/>
                      <a:pt x="175" y="11"/>
                    </a:cubicBezTo>
                    <a:cubicBezTo>
                      <a:pt x="190" y="12"/>
                      <a:pt x="205" y="13"/>
                      <a:pt x="219" y="15"/>
                    </a:cubicBezTo>
                    <a:cubicBezTo>
                      <a:pt x="228" y="17"/>
                      <a:pt x="237" y="17"/>
                      <a:pt x="246" y="16"/>
                    </a:cubicBezTo>
                    <a:cubicBezTo>
                      <a:pt x="254" y="15"/>
                      <a:pt x="262" y="17"/>
                      <a:pt x="270" y="17"/>
                    </a:cubicBezTo>
                    <a:cubicBezTo>
                      <a:pt x="299" y="16"/>
                      <a:pt x="328" y="16"/>
                      <a:pt x="358" y="15"/>
                    </a:cubicBezTo>
                    <a:cubicBezTo>
                      <a:pt x="382" y="15"/>
                      <a:pt x="406" y="13"/>
                      <a:pt x="429" y="12"/>
                    </a:cubicBezTo>
                    <a:cubicBezTo>
                      <a:pt x="438" y="12"/>
                      <a:pt x="446" y="10"/>
                      <a:pt x="455" y="10"/>
                    </a:cubicBezTo>
                    <a:cubicBezTo>
                      <a:pt x="468" y="9"/>
                      <a:pt x="482" y="10"/>
                      <a:pt x="495" y="9"/>
                    </a:cubicBezTo>
                    <a:cubicBezTo>
                      <a:pt x="510" y="9"/>
                      <a:pt x="524" y="8"/>
                      <a:pt x="538" y="7"/>
                    </a:cubicBezTo>
                    <a:cubicBezTo>
                      <a:pt x="548" y="7"/>
                      <a:pt x="558" y="6"/>
                      <a:pt x="568" y="6"/>
                    </a:cubicBezTo>
                    <a:cubicBezTo>
                      <a:pt x="580" y="6"/>
                      <a:pt x="593" y="5"/>
                      <a:pt x="606" y="5"/>
                    </a:cubicBezTo>
                    <a:cubicBezTo>
                      <a:pt x="611" y="5"/>
                      <a:pt x="616" y="5"/>
                      <a:pt x="621" y="5"/>
                    </a:cubicBezTo>
                    <a:cubicBezTo>
                      <a:pt x="642" y="5"/>
                      <a:pt x="664" y="5"/>
                      <a:pt x="685" y="5"/>
                    </a:cubicBezTo>
                    <a:cubicBezTo>
                      <a:pt x="688" y="4"/>
                      <a:pt x="691" y="5"/>
                      <a:pt x="693" y="5"/>
                    </a:cubicBezTo>
                    <a:cubicBezTo>
                      <a:pt x="696" y="21"/>
                      <a:pt x="696" y="36"/>
                      <a:pt x="694" y="52"/>
                    </a:cubicBezTo>
                    <a:cubicBezTo>
                      <a:pt x="694" y="58"/>
                      <a:pt x="694" y="64"/>
                      <a:pt x="694" y="71"/>
                    </a:cubicBezTo>
                    <a:cubicBezTo>
                      <a:pt x="695" y="89"/>
                      <a:pt x="696" y="107"/>
                      <a:pt x="697" y="125"/>
                    </a:cubicBezTo>
                    <a:cubicBezTo>
                      <a:pt x="697" y="132"/>
                      <a:pt x="698" y="138"/>
                      <a:pt x="698" y="145"/>
                    </a:cubicBezTo>
                    <a:cubicBezTo>
                      <a:pt x="698" y="148"/>
                      <a:pt x="697" y="152"/>
                      <a:pt x="697" y="155"/>
                    </a:cubicBezTo>
                    <a:cubicBezTo>
                      <a:pt x="697" y="173"/>
                      <a:pt x="697" y="191"/>
                      <a:pt x="697" y="209"/>
                    </a:cubicBezTo>
                    <a:cubicBezTo>
                      <a:pt x="697" y="213"/>
                      <a:pt x="696" y="217"/>
                      <a:pt x="696" y="221"/>
                    </a:cubicBezTo>
                    <a:cubicBezTo>
                      <a:pt x="697" y="234"/>
                      <a:pt x="696" y="246"/>
                      <a:pt x="699" y="258"/>
                    </a:cubicBezTo>
                    <a:cubicBezTo>
                      <a:pt x="702" y="271"/>
                      <a:pt x="701" y="284"/>
                      <a:pt x="702" y="297"/>
                    </a:cubicBezTo>
                    <a:cubicBezTo>
                      <a:pt x="702" y="305"/>
                      <a:pt x="704" y="313"/>
                      <a:pt x="705" y="321"/>
                    </a:cubicBezTo>
                    <a:cubicBezTo>
                      <a:pt x="705" y="327"/>
                      <a:pt x="707" y="333"/>
                      <a:pt x="707" y="339"/>
                    </a:cubicBezTo>
                    <a:cubicBezTo>
                      <a:pt x="709" y="349"/>
                      <a:pt x="710" y="359"/>
                      <a:pt x="711" y="369"/>
                    </a:cubicBezTo>
                    <a:cubicBezTo>
                      <a:pt x="712" y="381"/>
                      <a:pt x="713" y="394"/>
                      <a:pt x="714" y="407"/>
                    </a:cubicBezTo>
                    <a:cubicBezTo>
                      <a:pt x="715" y="420"/>
                      <a:pt x="717" y="433"/>
                      <a:pt x="718" y="447"/>
                    </a:cubicBezTo>
                    <a:cubicBezTo>
                      <a:pt x="719" y="458"/>
                      <a:pt x="720" y="470"/>
                      <a:pt x="720" y="482"/>
                    </a:cubicBezTo>
                    <a:cubicBezTo>
                      <a:pt x="721" y="503"/>
                      <a:pt x="722" y="524"/>
                      <a:pt x="724" y="545"/>
                    </a:cubicBezTo>
                    <a:cubicBezTo>
                      <a:pt x="725" y="564"/>
                      <a:pt x="726" y="584"/>
                      <a:pt x="728" y="603"/>
                    </a:cubicBezTo>
                    <a:cubicBezTo>
                      <a:pt x="730" y="618"/>
                      <a:pt x="732" y="633"/>
                      <a:pt x="733" y="648"/>
                    </a:cubicBezTo>
                    <a:cubicBezTo>
                      <a:pt x="736" y="671"/>
                      <a:pt x="738" y="694"/>
                      <a:pt x="740" y="717"/>
                    </a:cubicBezTo>
                    <a:cubicBezTo>
                      <a:pt x="742" y="729"/>
                      <a:pt x="744" y="741"/>
                      <a:pt x="745" y="754"/>
                    </a:cubicBezTo>
                    <a:cubicBezTo>
                      <a:pt x="746" y="758"/>
                      <a:pt x="746" y="763"/>
                      <a:pt x="747" y="768"/>
                    </a:cubicBezTo>
                    <a:cubicBezTo>
                      <a:pt x="747" y="781"/>
                      <a:pt x="749" y="793"/>
                      <a:pt x="752" y="806"/>
                    </a:cubicBezTo>
                    <a:cubicBezTo>
                      <a:pt x="753" y="811"/>
                      <a:pt x="753" y="817"/>
                      <a:pt x="754" y="823"/>
                    </a:cubicBezTo>
                    <a:cubicBezTo>
                      <a:pt x="755" y="834"/>
                      <a:pt x="757" y="845"/>
                      <a:pt x="758" y="856"/>
                    </a:cubicBezTo>
                    <a:cubicBezTo>
                      <a:pt x="759" y="870"/>
                      <a:pt x="761" y="884"/>
                      <a:pt x="762" y="898"/>
                    </a:cubicBezTo>
                    <a:cubicBezTo>
                      <a:pt x="764" y="913"/>
                      <a:pt x="766" y="928"/>
                      <a:pt x="767" y="943"/>
                    </a:cubicBezTo>
                    <a:cubicBezTo>
                      <a:pt x="768" y="951"/>
                      <a:pt x="769" y="960"/>
                      <a:pt x="769" y="968"/>
                    </a:cubicBezTo>
                    <a:cubicBezTo>
                      <a:pt x="771" y="982"/>
                      <a:pt x="773" y="997"/>
                      <a:pt x="775" y="1011"/>
                    </a:cubicBezTo>
                    <a:cubicBezTo>
                      <a:pt x="777" y="1025"/>
                      <a:pt x="778" y="1039"/>
                      <a:pt x="780" y="1054"/>
                    </a:cubicBezTo>
                    <a:cubicBezTo>
                      <a:pt x="781" y="1062"/>
                      <a:pt x="782" y="1070"/>
                      <a:pt x="783" y="1078"/>
                    </a:cubicBezTo>
                    <a:cubicBezTo>
                      <a:pt x="785" y="1094"/>
                      <a:pt x="787" y="1110"/>
                      <a:pt x="789" y="1126"/>
                    </a:cubicBezTo>
                    <a:cubicBezTo>
                      <a:pt x="790" y="1139"/>
                      <a:pt x="792" y="1151"/>
                      <a:pt x="793" y="1164"/>
                    </a:cubicBezTo>
                    <a:cubicBezTo>
                      <a:pt x="794" y="1168"/>
                      <a:pt x="795" y="1172"/>
                      <a:pt x="796" y="1176"/>
                    </a:cubicBezTo>
                    <a:cubicBezTo>
                      <a:pt x="801" y="1208"/>
                      <a:pt x="805" y="1239"/>
                      <a:pt x="810" y="1270"/>
                    </a:cubicBezTo>
                    <a:cubicBezTo>
                      <a:pt x="812" y="1286"/>
                      <a:pt x="813" y="1301"/>
                      <a:pt x="815" y="1317"/>
                    </a:cubicBezTo>
                    <a:cubicBezTo>
                      <a:pt x="816" y="1326"/>
                      <a:pt x="818" y="1335"/>
                      <a:pt x="820" y="1344"/>
                    </a:cubicBezTo>
                    <a:cubicBezTo>
                      <a:pt x="821" y="1351"/>
                      <a:pt x="821" y="1352"/>
                      <a:pt x="815" y="1355"/>
                    </a:cubicBezTo>
                    <a:cubicBezTo>
                      <a:pt x="800" y="1360"/>
                      <a:pt x="786" y="1364"/>
                      <a:pt x="771" y="1369"/>
                    </a:cubicBezTo>
                    <a:cubicBezTo>
                      <a:pt x="761" y="1372"/>
                      <a:pt x="751" y="1375"/>
                      <a:pt x="741" y="1377"/>
                    </a:cubicBezTo>
                    <a:cubicBezTo>
                      <a:pt x="734" y="1379"/>
                      <a:pt x="726" y="1380"/>
                      <a:pt x="719" y="1381"/>
                    </a:cubicBezTo>
                    <a:cubicBezTo>
                      <a:pt x="710" y="1382"/>
                      <a:pt x="701" y="1384"/>
                      <a:pt x="692" y="1384"/>
                    </a:cubicBezTo>
                    <a:cubicBezTo>
                      <a:pt x="679" y="1385"/>
                      <a:pt x="666" y="1384"/>
                      <a:pt x="653" y="1384"/>
                    </a:cubicBezTo>
                    <a:cubicBezTo>
                      <a:pt x="638" y="1384"/>
                      <a:pt x="623" y="1384"/>
                      <a:pt x="608" y="1383"/>
                    </a:cubicBezTo>
                    <a:cubicBezTo>
                      <a:pt x="585" y="1382"/>
                      <a:pt x="562" y="1381"/>
                      <a:pt x="539" y="1379"/>
                    </a:cubicBezTo>
                    <a:cubicBezTo>
                      <a:pt x="535" y="1379"/>
                      <a:pt x="532" y="1377"/>
                      <a:pt x="529" y="1376"/>
                    </a:cubicBezTo>
                    <a:cubicBezTo>
                      <a:pt x="524" y="1374"/>
                      <a:pt x="520" y="1372"/>
                      <a:pt x="516" y="1375"/>
                    </a:cubicBezTo>
                    <a:cubicBezTo>
                      <a:pt x="515" y="1376"/>
                      <a:pt x="513" y="1375"/>
                      <a:pt x="511" y="1375"/>
                    </a:cubicBezTo>
                    <a:cubicBezTo>
                      <a:pt x="502" y="1373"/>
                      <a:pt x="492" y="1371"/>
                      <a:pt x="483" y="1368"/>
                    </a:cubicBezTo>
                    <a:cubicBezTo>
                      <a:pt x="477" y="1366"/>
                      <a:pt x="471" y="1363"/>
                      <a:pt x="465" y="1360"/>
                    </a:cubicBezTo>
                    <a:close/>
                    <a:moveTo>
                      <a:pt x="393" y="89"/>
                    </a:moveTo>
                    <a:cubicBezTo>
                      <a:pt x="392" y="89"/>
                      <a:pt x="392" y="89"/>
                      <a:pt x="391" y="89"/>
                    </a:cubicBezTo>
                    <a:cubicBezTo>
                      <a:pt x="391" y="93"/>
                      <a:pt x="391" y="97"/>
                      <a:pt x="392" y="101"/>
                    </a:cubicBezTo>
                    <a:cubicBezTo>
                      <a:pt x="393" y="105"/>
                      <a:pt x="389" y="108"/>
                      <a:pt x="392" y="112"/>
                    </a:cubicBezTo>
                    <a:cubicBezTo>
                      <a:pt x="395" y="104"/>
                      <a:pt x="400" y="96"/>
                      <a:pt x="393" y="89"/>
                    </a:cubicBezTo>
                    <a:close/>
                    <a:moveTo>
                      <a:pt x="260" y="1038"/>
                    </a:moveTo>
                    <a:cubicBezTo>
                      <a:pt x="264" y="1033"/>
                      <a:pt x="264" y="1033"/>
                      <a:pt x="263" y="1029"/>
                    </a:cubicBezTo>
                    <a:cubicBezTo>
                      <a:pt x="262" y="1031"/>
                      <a:pt x="262" y="1032"/>
                      <a:pt x="261" y="1034"/>
                    </a:cubicBezTo>
                    <a:cubicBezTo>
                      <a:pt x="261" y="1035"/>
                      <a:pt x="261" y="1035"/>
                      <a:pt x="260" y="1038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56" name="Freeform 7"/>
              <p:cNvSpPr>
                <a:spLocks noEditPoints="1"/>
              </p:cNvSpPr>
              <p:nvPr/>
            </p:nvSpPr>
            <p:spPr bwMode="auto">
              <a:xfrm>
                <a:off x="5524500" y="2173288"/>
                <a:ext cx="1295400" cy="1190625"/>
              </a:xfrm>
              <a:custGeom>
                <a:avLst/>
                <a:gdLst>
                  <a:gd name="T0" fmla="*/ 159 w 715"/>
                  <a:gd name="T1" fmla="*/ 20 h 658"/>
                  <a:gd name="T2" fmla="*/ 276 w 715"/>
                  <a:gd name="T3" fmla="*/ 19 h 658"/>
                  <a:gd name="T4" fmla="*/ 423 w 715"/>
                  <a:gd name="T5" fmla="*/ 11 h 658"/>
                  <a:gd name="T6" fmla="*/ 599 w 715"/>
                  <a:gd name="T7" fmla="*/ 3 h 658"/>
                  <a:gd name="T8" fmla="*/ 693 w 715"/>
                  <a:gd name="T9" fmla="*/ 51 h 658"/>
                  <a:gd name="T10" fmla="*/ 576 w 715"/>
                  <a:gd name="T11" fmla="*/ 113 h 658"/>
                  <a:gd name="T12" fmla="*/ 621 w 715"/>
                  <a:gd name="T13" fmla="*/ 174 h 658"/>
                  <a:gd name="T14" fmla="*/ 699 w 715"/>
                  <a:gd name="T15" fmla="*/ 228 h 658"/>
                  <a:gd name="T16" fmla="*/ 707 w 715"/>
                  <a:gd name="T17" fmla="*/ 349 h 658"/>
                  <a:gd name="T18" fmla="*/ 713 w 715"/>
                  <a:gd name="T19" fmla="*/ 584 h 658"/>
                  <a:gd name="T20" fmla="*/ 586 w 715"/>
                  <a:gd name="T21" fmla="*/ 638 h 658"/>
                  <a:gd name="T22" fmla="*/ 487 w 715"/>
                  <a:gd name="T23" fmla="*/ 642 h 658"/>
                  <a:gd name="T24" fmla="*/ 341 w 715"/>
                  <a:gd name="T25" fmla="*/ 647 h 658"/>
                  <a:gd name="T26" fmla="*/ 195 w 715"/>
                  <a:gd name="T27" fmla="*/ 649 h 658"/>
                  <a:gd name="T28" fmla="*/ 44 w 715"/>
                  <a:gd name="T29" fmla="*/ 657 h 658"/>
                  <a:gd name="T30" fmla="*/ 1 w 715"/>
                  <a:gd name="T31" fmla="*/ 566 h 658"/>
                  <a:gd name="T32" fmla="*/ 11 w 715"/>
                  <a:gd name="T33" fmla="*/ 416 h 658"/>
                  <a:gd name="T34" fmla="*/ 96 w 715"/>
                  <a:gd name="T35" fmla="*/ 388 h 658"/>
                  <a:gd name="T36" fmla="*/ 133 w 715"/>
                  <a:gd name="T37" fmla="*/ 322 h 658"/>
                  <a:gd name="T38" fmla="*/ 214 w 715"/>
                  <a:gd name="T39" fmla="*/ 356 h 658"/>
                  <a:gd name="T40" fmla="*/ 224 w 715"/>
                  <a:gd name="T41" fmla="*/ 292 h 658"/>
                  <a:gd name="T42" fmla="*/ 322 w 715"/>
                  <a:gd name="T43" fmla="*/ 287 h 658"/>
                  <a:gd name="T44" fmla="*/ 429 w 715"/>
                  <a:gd name="T45" fmla="*/ 285 h 658"/>
                  <a:gd name="T46" fmla="*/ 548 w 715"/>
                  <a:gd name="T47" fmla="*/ 288 h 658"/>
                  <a:gd name="T48" fmla="*/ 645 w 715"/>
                  <a:gd name="T49" fmla="*/ 241 h 658"/>
                  <a:gd name="T50" fmla="*/ 540 w 715"/>
                  <a:gd name="T51" fmla="*/ 279 h 658"/>
                  <a:gd name="T52" fmla="*/ 579 w 715"/>
                  <a:gd name="T53" fmla="*/ 167 h 658"/>
                  <a:gd name="T54" fmla="*/ 540 w 715"/>
                  <a:gd name="T55" fmla="*/ 182 h 658"/>
                  <a:gd name="T56" fmla="*/ 472 w 715"/>
                  <a:gd name="T57" fmla="*/ 279 h 658"/>
                  <a:gd name="T58" fmla="*/ 452 w 715"/>
                  <a:gd name="T59" fmla="*/ 173 h 658"/>
                  <a:gd name="T60" fmla="*/ 410 w 715"/>
                  <a:gd name="T61" fmla="*/ 209 h 658"/>
                  <a:gd name="T62" fmla="*/ 313 w 715"/>
                  <a:gd name="T63" fmla="*/ 282 h 658"/>
                  <a:gd name="T64" fmla="*/ 323 w 715"/>
                  <a:gd name="T65" fmla="*/ 157 h 658"/>
                  <a:gd name="T66" fmla="*/ 275 w 715"/>
                  <a:gd name="T67" fmla="*/ 229 h 658"/>
                  <a:gd name="T68" fmla="*/ 195 w 715"/>
                  <a:gd name="T69" fmla="*/ 287 h 658"/>
                  <a:gd name="T70" fmla="*/ 141 w 715"/>
                  <a:gd name="T71" fmla="*/ 194 h 658"/>
                  <a:gd name="T72" fmla="*/ 131 w 715"/>
                  <a:gd name="T73" fmla="*/ 189 h 658"/>
                  <a:gd name="T74" fmla="*/ 56 w 715"/>
                  <a:gd name="T75" fmla="*/ 203 h 658"/>
                  <a:gd name="T76" fmla="*/ 16 w 715"/>
                  <a:gd name="T77" fmla="*/ 38 h 658"/>
                  <a:gd name="T78" fmla="*/ 634 w 715"/>
                  <a:gd name="T79" fmla="*/ 525 h 658"/>
                  <a:gd name="T80" fmla="*/ 557 w 715"/>
                  <a:gd name="T81" fmla="*/ 487 h 658"/>
                  <a:gd name="T82" fmla="*/ 600 w 715"/>
                  <a:gd name="T83" fmla="*/ 399 h 658"/>
                  <a:gd name="T84" fmla="*/ 542 w 715"/>
                  <a:gd name="T85" fmla="*/ 491 h 658"/>
                  <a:gd name="T86" fmla="*/ 441 w 715"/>
                  <a:gd name="T87" fmla="*/ 542 h 658"/>
                  <a:gd name="T88" fmla="*/ 443 w 715"/>
                  <a:gd name="T89" fmla="*/ 443 h 658"/>
                  <a:gd name="T90" fmla="*/ 405 w 715"/>
                  <a:gd name="T91" fmla="*/ 453 h 658"/>
                  <a:gd name="T92" fmla="*/ 351 w 715"/>
                  <a:gd name="T93" fmla="*/ 533 h 658"/>
                  <a:gd name="T94" fmla="*/ 284 w 715"/>
                  <a:gd name="T95" fmla="*/ 474 h 658"/>
                  <a:gd name="T96" fmla="*/ 274 w 715"/>
                  <a:gd name="T97" fmla="*/ 434 h 658"/>
                  <a:gd name="T98" fmla="*/ 151 w 715"/>
                  <a:gd name="T99" fmla="*/ 551 h 658"/>
                  <a:gd name="T100" fmla="*/ 169 w 715"/>
                  <a:gd name="T101" fmla="*/ 429 h 658"/>
                  <a:gd name="T102" fmla="*/ 128 w 715"/>
                  <a:gd name="T103" fmla="*/ 487 h 658"/>
                  <a:gd name="T104" fmla="*/ 85 w 715"/>
                  <a:gd name="T105" fmla="*/ 540 h 658"/>
                  <a:gd name="T106" fmla="*/ 171 w 715"/>
                  <a:gd name="T107" fmla="*/ 560 h 658"/>
                  <a:gd name="T108" fmla="*/ 259 w 715"/>
                  <a:gd name="T109" fmla="*/ 516 h 658"/>
                  <a:gd name="T110" fmla="*/ 391 w 715"/>
                  <a:gd name="T111" fmla="*/ 516 h 658"/>
                  <a:gd name="T112" fmla="*/ 484 w 715"/>
                  <a:gd name="T113" fmla="*/ 544 h 658"/>
                  <a:gd name="T114" fmla="*/ 624 w 715"/>
                  <a:gd name="T115" fmla="*/ 542 h 6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</a:cxnLst>
                <a:rect l="0" t="0" r="r" b="b"/>
                <a:pathLst>
                  <a:path w="715" h="658">
                    <a:moveTo>
                      <a:pt x="19" y="22"/>
                    </a:moveTo>
                    <a:cubicBezTo>
                      <a:pt x="29" y="22"/>
                      <a:pt x="39" y="21"/>
                      <a:pt x="49" y="22"/>
                    </a:cubicBezTo>
                    <a:cubicBezTo>
                      <a:pt x="60" y="24"/>
                      <a:pt x="70" y="23"/>
                      <a:pt x="81" y="23"/>
                    </a:cubicBezTo>
                    <a:cubicBezTo>
                      <a:pt x="94" y="22"/>
                      <a:pt x="107" y="22"/>
                      <a:pt x="120" y="21"/>
                    </a:cubicBezTo>
                    <a:cubicBezTo>
                      <a:pt x="131" y="21"/>
                      <a:pt x="142" y="20"/>
                      <a:pt x="153" y="19"/>
                    </a:cubicBezTo>
                    <a:cubicBezTo>
                      <a:pt x="155" y="19"/>
                      <a:pt x="157" y="19"/>
                      <a:pt x="159" y="20"/>
                    </a:cubicBezTo>
                    <a:cubicBezTo>
                      <a:pt x="160" y="20"/>
                      <a:pt x="162" y="21"/>
                      <a:pt x="163" y="20"/>
                    </a:cubicBezTo>
                    <a:cubicBezTo>
                      <a:pt x="169" y="17"/>
                      <a:pt x="176" y="20"/>
                      <a:pt x="182" y="18"/>
                    </a:cubicBezTo>
                    <a:cubicBezTo>
                      <a:pt x="186" y="17"/>
                      <a:pt x="190" y="18"/>
                      <a:pt x="194" y="18"/>
                    </a:cubicBezTo>
                    <a:cubicBezTo>
                      <a:pt x="205" y="18"/>
                      <a:pt x="216" y="18"/>
                      <a:pt x="227" y="19"/>
                    </a:cubicBezTo>
                    <a:cubicBezTo>
                      <a:pt x="234" y="19"/>
                      <a:pt x="240" y="18"/>
                      <a:pt x="247" y="19"/>
                    </a:cubicBezTo>
                    <a:cubicBezTo>
                      <a:pt x="257" y="21"/>
                      <a:pt x="266" y="20"/>
                      <a:pt x="276" y="19"/>
                    </a:cubicBezTo>
                    <a:cubicBezTo>
                      <a:pt x="284" y="18"/>
                      <a:pt x="293" y="17"/>
                      <a:pt x="301" y="16"/>
                    </a:cubicBezTo>
                    <a:cubicBezTo>
                      <a:pt x="310" y="15"/>
                      <a:pt x="319" y="15"/>
                      <a:pt x="328" y="15"/>
                    </a:cubicBezTo>
                    <a:cubicBezTo>
                      <a:pt x="332" y="15"/>
                      <a:pt x="337" y="15"/>
                      <a:pt x="341" y="14"/>
                    </a:cubicBezTo>
                    <a:cubicBezTo>
                      <a:pt x="354" y="12"/>
                      <a:pt x="368" y="13"/>
                      <a:pt x="381" y="14"/>
                    </a:cubicBezTo>
                    <a:cubicBezTo>
                      <a:pt x="386" y="14"/>
                      <a:pt x="391" y="13"/>
                      <a:pt x="395" y="13"/>
                    </a:cubicBezTo>
                    <a:cubicBezTo>
                      <a:pt x="405" y="12"/>
                      <a:pt x="414" y="11"/>
                      <a:pt x="423" y="11"/>
                    </a:cubicBezTo>
                    <a:cubicBezTo>
                      <a:pt x="439" y="11"/>
                      <a:pt x="455" y="11"/>
                      <a:pt x="470" y="11"/>
                    </a:cubicBezTo>
                    <a:cubicBezTo>
                      <a:pt x="476" y="11"/>
                      <a:pt x="481" y="11"/>
                      <a:pt x="486" y="11"/>
                    </a:cubicBezTo>
                    <a:cubicBezTo>
                      <a:pt x="500" y="10"/>
                      <a:pt x="513" y="10"/>
                      <a:pt x="527" y="9"/>
                    </a:cubicBezTo>
                    <a:cubicBezTo>
                      <a:pt x="534" y="9"/>
                      <a:pt x="541" y="7"/>
                      <a:pt x="548" y="7"/>
                    </a:cubicBezTo>
                    <a:cubicBezTo>
                      <a:pt x="556" y="6"/>
                      <a:pt x="564" y="7"/>
                      <a:pt x="572" y="6"/>
                    </a:cubicBezTo>
                    <a:cubicBezTo>
                      <a:pt x="581" y="6"/>
                      <a:pt x="590" y="4"/>
                      <a:pt x="599" y="3"/>
                    </a:cubicBezTo>
                    <a:cubicBezTo>
                      <a:pt x="610" y="2"/>
                      <a:pt x="622" y="1"/>
                      <a:pt x="633" y="0"/>
                    </a:cubicBezTo>
                    <a:cubicBezTo>
                      <a:pt x="634" y="0"/>
                      <a:pt x="636" y="0"/>
                      <a:pt x="637" y="0"/>
                    </a:cubicBezTo>
                    <a:cubicBezTo>
                      <a:pt x="648" y="0"/>
                      <a:pt x="659" y="0"/>
                      <a:pt x="670" y="0"/>
                    </a:cubicBezTo>
                    <a:cubicBezTo>
                      <a:pt x="677" y="0"/>
                      <a:pt x="684" y="0"/>
                      <a:pt x="692" y="0"/>
                    </a:cubicBezTo>
                    <a:cubicBezTo>
                      <a:pt x="697" y="17"/>
                      <a:pt x="694" y="34"/>
                      <a:pt x="697" y="50"/>
                    </a:cubicBezTo>
                    <a:cubicBezTo>
                      <a:pt x="695" y="51"/>
                      <a:pt x="694" y="51"/>
                      <a:pt x="693" y="51"/>
                    </a:cubicBezTo>
                    <a:cubicBezTo>
                      <a:pt x="668" y="51"/>
                      <a:pt x="643" y="53"/>
                      <a:pt x="618" y="56"/>
                    </a:cubicBezTo>
                    <a:cubicBezTo>
                      <a:pt x="611" y="57"/>
                      <a:pt x="604" y="59"/>
                      <a:pt x="599" y="66"/>
                    </a:cubicBezTo>
                    <a:cubicBezTo>
                      <a:pt x="593" y="76"/>
                      <a:pt x="592" y="78"/>
                      <a:pt x="597" y="88"/>
                    </a:cubicBezTo>
                    <a:cubicBezTo>
                      <a:pt x="596" y="89"/>
                      <a:pt x="595" y="90"/>
                      <a:pt x="594" y="90"/>
                    </a:cubicBezTo>
                    <a:cubicBezTo>
                      <a:pt x="586" y="91"/>
                      <a:pt x="582" y="98"/>
                      <a:pt x="577" y="103"/>
                    </a:cubicBezTo>
                    <a:cubicBezTo>
                      <a:pt x="575" y="106"/>
                      <a:pt x="575" y="109"/>
                      <a:pt x="576" y="113"/>
                    </a:cubicBezTo>
                    <a:cubicBezTo>
                      <a:pt x="582" y="127"/>
                      <a:pt x="593" y="136"/>
                      <a:pt x="609" y="137"/>
                    </a:cubicBezTo>
                    <a:cubicBezTo>
                      <a:pt x="611" y="138"/>
                      <a:pt x="613" y="138"/>
                      <a:pt x="615" y="138"/>
                    </a:cubicBezTo>
                    <a:cubicBezTo>
                      <a:pt x="616" y="139"/>
                      <a:pt x="616" y="140"/>
                      <a:pt x="616" y="141"/>
                    </a:cubicBezTo>
                    <a:cubicBezTo>
                      <a:pt x="615" y="141"/>
                      <a:pt x="613" y="142"/>
                      <a:pt x="612" y="143"/>
                    </a:cubicBezTo>
                    <a:cubicBezTo>
                      <a:pt x="607" y="149"/>
                      <a:pt x="606" y="153"/>
                      <a:pt x="611" y="160"/>
                    </a:cubicBezTo>
                    <a:cubicBezTo>
                      <a:pt x="614" y="165"/>
                      <a:pt x="617" y="170"/>
                      <a:pt x="621" y="174"/>
                    </a:cubicBezTo>
                    <a:cubicBezTo>
                      <a:pt x="625" y="178"/>
                      <a:pt x="631" y="181"/>
                      <a:pt x="638" y="180"/>
                    </a:cubicBezTo>
                    <a:cubicBezTo>
                      <a:pt x="640" y="179"/>
                      <a:pt x="642" y="180"/>
                      <a:pt x="645" y="181"/>
                    </a:cubicBezTo>
                    <a:cubicBezTo>
                      <a:pt x="643" y="186"/>
                      <a:pt x="642" y="190"/>
                      <a:pt x="641" y="193"/>
                    </a:cubicBezTo>
                    <a:cubicBezTo>
                      <a:pt x="639" y="198"/>
                      <a:pt x="640" y="202"/>
                      <a:pt x="643" y="206"/>
                    </a:cubicBezTo>
                    <a:cubicBezTo>
                      <a:pt x="647" y="211"/>
                      <a:pt x="652" y="214"/>
                      <a:pt x="659" y="216"/>
                    </a:cubicBezTo>
                    <a:cubicBezTo>
                      <a:pt x="672" y="220"/>
                      <a:pt x="685" y="224"/>
                      <a:pt x="699" y="228"/>
                    </a:cubicBezTo>
                    <a:cubicBezTo>
                      <a:pt x="704" y="229"/>
                      <a:pt x="707" y="231"/>
                      <a:pt x="707" y="238"/>
                    </a:cubicBezTo>
                    <a:cubicBezTo>
                      <a:pt x="707" y="249"/>
                      <a:pt x="707" y="260"/>
                      <a:pt x="708" y="271"/>
                    </a:cubicBezTo>
                    <a:cubicBezTo>
                      <a:pt x="708" y="276"/>
                      <a:pt x="707" y="281"/>
                      <a:pt x="708" y="286"/>
                    </a:cubicBezTo>
                    <a:cubicBezTo>
                      <a:pt x="708" y="296"/>
                      <a:pt x="709" y="305"/>
                      <a:pt x="709" y="314"/>
                    </a:cubicBezTo>
                    <a:cubicBezTo>
                      <a:pt x="709" y="321"/>
                      <a:pt x="708" y="328"/>
                      <a:pt x="708" y="335"/>
                    </a:cubicBezTo>
                    <a:cubicBezTo>
                      <a:pt x="707" y="340"/>
                      <a:pt x="707" y="345"/>
                      <a:pt x="707" y="349"/>
                    </a:cubicBezTo>
                    <a:cubicBezTo>
                      <a:pt x="707" y="356"/>
                      <a:pt x="706" y="363"/>
                      <a:pt x="706" y="370"/>
                    </a:cubicBezTo>
                    <a:cubicBezTo>
                      <a:pt x="706" y="379"/>
                      <a:pt x="707" y="389"/>
                      <a:pt x="707" y="398"/>
                    </a:cubicBezTo>
                    <a:cubicBezTo>
                      <a:pt x="707" y="408"/>
                      <a:pt x="706" y="417"/>
                      <a:pt x="707" y="426"/>
                    </a:cubicBezTo>
                    <a:cubicBezTo>
                      <a:pt x="709" y="438"/>
                      <a:pt x="708" y="449"/>
                      <a:pt x="708" y="461"/>
                    </a:cubicBezTo>
                    <a:cubicBezTo>
                      <a:pt x="708" y="483"/>
                      <a:pt x="708" y="505"/>
                      <a:pt x="709" y="527"/>
                    </a:cubicBezTo>
                    <a:cubicBezTo>
                      <a:pt x="709" y="546"/>
                      <a:pt x="711" y="565"/>
                      <a:pt x="713" y="584"/>
                    </a:cubicBezTo>
                    <a:cubicBezTo>
                      <a:pt x="714" y="598"/>
                      <a:pt x="715" y="613"/>
                      <a:pt x="714" y="627"/>
                    </a:cubicBezTo>
                    <a:cubicBezTo>
                      <a:pt x="712" y="627"/>
                      <a:pt x="711" y="628"/>
                      <a:pt x="709" y="628"/>
                    </a:cubicBezTo>
                    <a:cubicBezTo>
                      <a:pt x="701" y="629"/>
                      <a:pt x="692" y="630"/>
                      <a:pt x="683" y="631"/>
                    </a:cubicBezTo>
                    <a:cubicBezTo>
                      <a:pt x="678" y="631"/>
                      <a:pt x="673" y="631"/>
                      <a:pt x="669" y="632"/>
                    </a:cubicBezTo>
                    <a:cubicBezTo>
                      <a:pt x="655" y="633"/>
                      <a:pt x="642" y="633"/>
                      <a:pt x="629" y="636"/>
                    </a:cubicBezTo>
                    <a:cubicBezTo>
                      <a:pt x="615" y="638"/>
                      <a:pt x="600" y="638"/>
                      <a:pt x="586" y="638"/>
                    </a:cubicBezTo>
                    <a:cubicBezTo>
                      <a:pt x="579" y="638"/>
                      <a:pt x="571" y="638"/>
                      <a:pt x="564" y="639"/>
                    </a:cubicBezTo>
                    <a:cubicBezTo>
                      <a:pt x="555" y="639"/>
                      <a:pt x="546" y="639"/>
                      <a:pt x="537" y="639"/>
                    </a:cubicBezTo>
                    <a:cubicBezTo>
                      <a:pt x="535" y="639"/>
                      <a:pt x="533" y="640"/>
                      <a:pt x="531" y="640"/>
                    </a:cubicBezTo>
                    <a:cubicBezTo>
                      <a:pt x="523" y="643"/>
                      <a:pt x="514" y="642"/>
                      <a:pt x="506" y="640"/>
                    </a:cubicBezTo>
                    <a:cubicBezTo>
                      <a:pt x="501" y="640"/>
                      <a:pt x="496" y="639"/>
                      <a:pt x="491" y="641"/>
                    </a:cubicBezTo>
                    <a:cubicBezTo>
                      <a:pt x="490" y="642"/>
                      <a:pt x="488" y="642"/>
                      <a:pt x="487" y="642"/>
                    </a:cubicBezTo>
                    <a:cubicBezTo>
                      <a:pt x="471" y="640"/>
                      <a:pt x="456" y="641"/>
                      <a:pt x="441" y="645"/>
                    </a:cubicBezTo>
                    <a:cubicBezTo>
                      <a:pt x="440" y="645"/>
                      <a:pt x="440" y="645"/>
                      <a:pt x="439" y="645"/>
                    </a:cubicBezTo>
                    <a:cubicBezTo>
                      <a:pt x="429" y="641"/>
                      <a:pt x="418" y="645"/>
                      <a:pt x="407" y="645"/>
                    </a:cubicBezTo>
                    <a:cubicBezTo>
                      <a:pt x="398" y="645"/>
                      <a:pt x="389" y="647"/>
                      <a:pt x="380" y="648"/>
                    </a:cubicBezTo>
                    <a:cubicBezTo>
                      <a:pt x="376" y="648"/>
                      <a:pt x="372" y="648"/>
                      <a:pt x="368" y="648"/>
                    </a:cubicBezTo>
                    <a:cubicBezTo>
                      <a:pt x="359" y="646"/>
                      <a:pt x="350" y="647"/>
                      <a:pt x="341" y="647"/>
                    </a:cubicBezTo>
                    <a:cubicBezTo>
                      <a:pt x="331" y="648"/>
                      <a:pt x="321" y="647"/>
                      <a:pt x="311" y="647"/>
                    </a:cubicBezTo>
                    <a:cubicBezTo>
                      <a:pt x="304" y="647"/>
                      <a:pt x="297" y="647"/>
                      <a:pt x="291" y="648"/>
                    </a:cubicBezTo>
                    <a:cubicBezTo>
                      <a:pt x="285" y="649"/>
                      <a:pt x="276" y="650"/>
                      <a:pt x="271" y="649"/>
                    </a:cubicBezTo>
                    <a:cubicBezTo>
                      <a:pt x="268" y="648"/>
                      <a:pt x="265" y="648"/>
                      <a:pt x="262" y="648"/>
                    </a:cubicBezTo>
                    <a:cubicBezTo>
                      <a:pt x="253" y="649"/>
                      <a:pt x="243" y="649"/>
                      <a:pt x="233" y="649"/>
                    </a:cubicBezTo>
                    <a:cubicBezTo>
                      <a:pt x="221" y="649"/>
                      <a:pt x="208" y="648"/>
                      <a:pt x="195" y="649"/>
                    </a:cubicBezTo>
                    <a:cubicBezTo>
                      <a:pt x="187" y="650"/>
                      <a:pt x="178" y="650"/>
                      <a:pt x="170" y="654"/>
                    </a:cubicBezTo>
                    <a:cubicBezTo>
                      <a:pt x="170" y="654"/>
                      <a:pt x="169" y="655"/>
                      <a:pt x="168" y="655"/>
                    </a:cubicBezTo>
                    <a:cubicBezTo>
                      <a:pt x="162" y="652"/>
                      <a:pt x="155" y="656"/>
                      <a:pt x="149" y="656"/>
                    </a:cubicBezTo>
                    <a:cubicBezTo>
                      <a:pt x="140" y="656"/>
                      <a:pt x="131" y="656"/>
                      <a:pt x="122" y="657"/>
                    </a:cubicBezTo>
                    <a:cubicBezTo>
                      <a:pt x="109" y="657"/>
                      <a:pt x="95" y="656"/>
                      <a:pt x="82" y="657"/>
                    </a:cubicBezTo>
                    <a:cubicBezTo>
                      <a:pt x="69" y="658"/>
                      <a:pt x="57" y="656"/>
                      <a:pt x="44" y="657"/>
                    </a:cubicBezTo>
                    <a:cubicBezTo>
                      <a:pt x="39" y="657"/>
                      <a:pt x="33" y="655"/>
                      <a:pt x="27" y="655"/>
                    </a:cubicBezTo>
                    <a:cubicBezTo>
                      <a:pt x="20" y="654"/>
                      <a:pt x="13" y="654"/>
                      <a:pt x="6" y="653"/>
                    </a:cubicBezTo>
                    <a:cubicBezTo>
                      <a:pt x="1" y="646"/>
                      <a:pt x="3" y="638"/>
                      <a:pt x="2" y="630"/>
                    </a:cubicBezTo>
                    <a:cubicBezTo>
                      <a:pt x="2" y="622"/>
                      <a:pt x="4" y="613"/>
                      <a:pt x="3" y="604"/>
                    </a:cubicBezTo>
                    <a:cubicBezTo>
                      <a:pt x="2" y="596"/>
                      <a:pt x="0" y="587"/>
                      <a:pt x="2" y="579"/>
                    </a:cubicBezTo>
                    <a:cubicBezTo>
                      <a:pt x="3" y="575"/>
                      <a:pt x="1" y="570"/>
                      <a:pt x="1" y="566"/>
                    </a:cubicBezTo>
                    <a:cubicBezTo>
                      <a:pt x="1" y="546"/>
                      <a:pt x="1" y="526"/>
                      <a:pt x="3" y="506"/>
                    </a:cubicBezTo>
                    <a:cubicBezTo>
                      <a:pt x="4" y="499"/>
                      <a:pt x="5" y="491"/>
                      <a:pt x="3" y="484"/>
                    </a:cubicBezTo>
                    <a:cubicBezTo>
                      <a:pt x="2" y="481"/>
                      <a:pt x="3" y="477"/>
                      <a:pt x="3" y="473"/>
                    </a:cubicBezTo>
                    <a:cubicBezTo>
                      <a:pt x="4" y="463"/>
                      <a:pt x="5" y="452"/>
                      <a:pt x="5" y="442"/>
                    </a:cubicBezTo>
                    <a:cubicBezTo>
                      <a:pt x="6" y="433"/>
                      <a:pt x="7" y="424"/>
                      <a:pt x="8" y="414"/>
                    </a:cubicBezTo>
                    <a:cubicBezTo>
                      <a:pt x="9" y="415"/>
                      <a:pt x="10" y="415"/>
                      <a:pt x="11" y="416"/>
                    </a:cubicBezTo>
                    <a:cubicBezTo>
                      <a:pt x="15" y="419"/>
                      <a:pt x="20" y="420"/>
                      <a:pt x="25" y="420"/>
                    </a:cubicBezTo>
                    <a:cubicBezTo>
                      <a:pt x="28" y="420"/>
                      <a:pt x="31" y="420"/>
                      <a:pt x="34" y="420"/>
                    </a:cubicBezTo>
                    <a:cubicBezTo>
                      <a:pt x="43" y="421"/>
                      <a:pt x="51" y="419"/>
                      <a:pt x="57" y="414"/>
                    </a:cubicBezTo>
                    <a:cubicBezTo>
                      <a:pt x="64" y="409"/>
                      <a:pt x="72" y="406"/>
                      <a:pt x="76" y="399"/>
                    </a:cubicBezTo>
                    <a:cubicBezTo>
                      <a:pt x="77" y="397"/>
                      <a:pt x="81" y="396"/>
                      <a:pt x="84" y="395"/>
                    </a:cubicBezTo>
                    <a:cubicBezTo>
                      <a:pt x="89" y="394"/>
                      <a:pt x="93" y="392"/>
                      <a:pt x="96" y="388"/>
                    </a:cubicBezTo>
                    <a:cubicBezTo>
                      <a:pt x="98" y="384"/>
                      <a:pt x="101" y="381"/>
                      <a:pt x="104" y="378"/>
                    </a:cubicBezTo>
                    <a:cubicBezTo>
                      <a:pt x="107" y="374"/>
                      <a:pt x="110" y="370"/>
                      <a:pt x="109" y="364"/>
                    </a:cubicBezTo>
                    <a:cubicBezTo>
                      <a:pt x="111" y="363"/>
                      <a:pt x="113" y="362"/>
                      <a:pt x="115" y="362"/>
                    </a:cubicBezTo>
                    <a:cubicBezTo>
                      <a:pt x="121" y="360"/>
                      <a:pt x="125" y="357"/>
                      <a:pt x="128" y="352"/>
                    </a:cubicBezTo>
                    <a:cubicBezTo>
                      <a:pt x="135" y="343"/>
                      <a:pt x="136" y="339"/>
                      <a:pt x="134" y="328"/>
                    </a:cubicBezTo>
                    <a:cubicBezTo>
                      <a:pt x="133" y="326"/>
                      <a:pt x="133" y="324"/>
                      <a:pt x="133" y="322"/>
                    </a:cubicBezTo>
                    <a:cubicBezTo>
                      <a:pt x="133" y="320"/>
                      <a:pt x="133" y="319"/>
                      <a:pt x="133" y="317"/>
                    </a:cubicBezTo>
                    <a:cubicBezTo>
                      <a:pt x="136" y="318"/>
                      <a:pt x="138" y="319"/>
                      <a:pt x="140" y="320"/>
                    </a:cubicBezTo>
                    <a:cubicBezTo>
                      <a:pt x="144" y="324"/>
                      <a:pt x="148" y="326"/>
                      <a:pt x="153" y="328"/>
                    </a:cubicBezTo>
                    <a:cubicBezTo>
                      <a:pt x="160" y="331"/>
                      <a:pt x="167" y="336"/>
                      <a:pt x="174" y="340"/>
                    </a:cubicBezTo>
                    <a:cubicBezTo>
                      <a:pt x="182" y="344"/>
                      <a:pt x="191" y="349"/>
                      <a:pt x="200" y="353"/>
                    </a:cubicBezTo>
                    <a:cubicBezTo>
                      <a:pt x="204" y="355"/>
                      <a:pt x="209" y="355"/>
                      <a:pt x="214" y="356"/>
                    </a:cubicBezTo>
                    <a:cubicBezTo>
                      <a:pt x="215" y="356"/>
                      <a:pt x="217" y="356"/>
                      <a:pt x="218" y="357"/>
                    </a:cubicBezTo>
                    <a:cubicBezTo>
                      <a:pt x="222" y="359"/>
                      <a:pt x="224" y="359"/>
                      <a:pt x="227" y="355"/>
                    </a:cubicBezTo>
                    <a:cubicBezTo>
                      <a:pt x="232" y="349"/>
                      <a:pt x="236" y="342"/>
                      <a:pt x="237" y="334"/>
                    </a:cubicBezTo>
                    <a:cubicBezTo>
                      <a:pt x="239" y="326"/>
                      <a:pt x="232" y="315"/>
                      <a:pt x="223" y="311"/>
                    </a:cubicBezTo>
                    <a:cubicBezTo>
                      <a:pt x="217" y="308"/>
                      <a:pt x="213" y="303"/>
                      <a:pt x="209" y="299"/>
                    </a:cubicBezTo>
                    <a:cubicBezTo>
                      <a:pt x="214" y="296"/>
                      <a:pt x="219" y="294"/>
                      <a:pt x="224" y="292"/>
                    </a:cubicBezTo>
                    <a:cubicBezTo>
                      <a:pt x="235" y="287"/>
                      <a:pt x="244" y="279"/>
                      <a:pt x="252" y="269"/>
                    </a:cubicBezTo>
                    <a:cubicBezTo>
                      <a:pt x="258" y="261"/>
                      <a:pt x="264" y="254"/>
                      <a:pt x="270" y="247"/>
                    </a:cubicBezTo>
                    <a:cubicBezTo>
                      <a:pt x="272" y="245"/>
                      <a:pt x="274" y="244"/>
                      <a:pt x="277" y="241"/>
                    </a:cubicBezTo>
                    <a:cubicBezTo>
                      <a:pt x="278" y="251"/>
                      <a:pt x="282" y="259"/>
                      <a:pt x="287" y="267"/>
                    </a:cubicBezTo>
                    <a:cubicBezTo>
                      <a:pt x="289" y="270"/>
                      <a:pt x="292" y="274"/>
                      <a:pt x="294" y="278"/>
                    </a:cubicBezTo>
                    <a:cubicBezTo>
                      <a:pt x="298" y="286"/>
                      <a:pt x="314" y="289"/>
                      <a:pt x="322" y="287"/>
                    </a:cubicBezTo>
                    <a:cubicBezTo>
                      <a:pt x="332" y="283"/>
                      <a:pt x="342" y="279"/>
                      <a:pt x="352" y="274"/>
                    </a:cubicBezTo>
                    <a:cubicBezTo>
                      <a:pt x="359" y="269"/>
                      <a:pt x="368" y="266"/>
                      <a:pt x="375" y="261"/>
                    </a:cubicBezTo>
                    <a:cubicBezTo>
                      <a:pt x="382" y="257"/>
                      <a:pt x="390" y="253"/>
                      <a:pt x="395" y="245"/>
                    </a:cubicBezTo>
                    <a:cubicBezTo>
                      <a:pt x="398" y="241"/>
                      <a:pt x="403" y="238"/>
                      <a:pt x="407" y="234"/>
                    </a:cubicBezTo>
                    <a:cubicBezTo>
                      <a:pt x="407" y="236"/>
                      <a:pt x="407" y="238"/>
                      <a:pt x="407" y="240"/>
                    </a:cubicBezTo>
                    <a:cubicBezTo>
                      <a:pt x="410" y="257"/>
                      <a:pt x="416" y="273"/>
                      <a:pt x="429" y="285"/>
                    </a:cubicBezTo>
                    <a:cubicBezTo>
                      <a:pt x="433" y="289"/>
                      <a:pt x="439" y="291"/>
                      <a:pt x="446" y="291"/>
                    </a:cubicBezTo>
                    <a:cubicBezTo>
                      <a:pt x="464" y="291"/>
                      <a:pt x="482" y="287"/>
                      <a:pt x="497" y="275"/>
                    </a:cubicBezTo>
                    <a:cubicBezTo>
                      <a:pt x="503" y="270"/>
                      <a:pt x="509" y="266"/>
                      <a:pt x="516" y="261"/>
                    </a:cubicBezTo>
                    <a:cubicBezTo>
                      <a:pt x="519" y="258"/>
                      <a:pt x="521" y="256"/>
                      <a:pt x="525" y="252"/>
                    </a:cubicBezTo>
                    <a:cubicBezTo>
                      <a:pt x="526" y="258"/>
                      <a:pt x="526" y="262"/>
                      <a:pt x="527" y="266"/>
                    </a:cubicBezTo>
                    <a:cubicBezTo>
                      <a:pt x="528" y="278"/>
                      <a:pt x="537" y="287"/>
                      <a:pt x="548" y="288"/>
                    </a:cubicBezTo>
                    <a:cubicBezTo>
                      <a:pt x="552" y="289"/>
                      <a:pt x="556" y="290"/>
                      <a:pt x="560" y="291"/>
                    </a:cubicBezTo>
                    <a:cubicBezTo>
                      <a:pt x="561" y="291"/>
                      <a:pt x="563" y="291"/>
                      <a:pt x="564" y="291"/>
                    </a:cubicBezTo>
                    <a:cubicBezTo>
                      <a:pt x="577" y="287"/>
                      <a:pt x="590" y="284"/>
                      <a:pt x="602" y="278"/>
                    </a:cubicBezTo>
                    <a:cubicBezTo>
                      <a:pt x="613" y="273"/>
                      <a:pt x="623" y="265"/>
                      <a:pt x="632" y="256"/>
                    </a:cubicBezTo>
                    <a:cubicBezTo>
                      <a:pt x="636" y="252"/>
                      <a:pt x="639" y="249"/>
                      <a:pt x="643" y="245"/>
                    </a:cubicBezTo>
                    <a:cubicBezTo>
                      <a:pt x="644" y="244"/>
                      <a:pt x="644" y="242"/>
                      <a:pt x="645" y="241"/>
                    </a:cubicBezTo>
                    <a:cubicBezTo>
                      <a:pt x="640" y="236"/>
                      <a:pt x="639" y="236"/>
                      <a:pt x="635" y="240"/>
                    </a:cubicBezTo>
                    <a:cubicBezTo>
                      <a:pt x="634" y="241"/>
                      <a:pt x="633" y="242"/>
                      <a:pt x="632" y="243"/>
                    </a:cubicBezTo>
                    <a:cubicBezTo>
                      <a:pt x="620" y="258"/>
                      <a:pt x="603" y="267"/>
                      <a:pt x="586" y="276"/>
                    </a:cubicBezTo>
                    <a:cubicBezTo>
                      <a:pt x="579" y="280"/>
                      <a:pt x="569" y="281"/>
                      <a:pt x="561" y="283"/>
                    </a:cubicBezTo>
                    <a:cubicBezTo>
                      <a:pt x="557" y="284"/>
                      <a:pt x="554" y="282"/>
                      <a:pt x="550" y="281"/>
                    </a:cubicBezTo>
                    <a:cubicBezTo>
                      <a:pt x="547" y="281"/>
                      <a:pt x="544" y="280"/>
                      <a:pt x="540" y="279"/>
                    </a:cubicBezTo>
                    <a:cubicBezTo>
                      <a:pt x="531" y="268"/>
                      <a:pt x="532" y="255"/>
                      <a:pt x="534" y="242"/>
                    </a:cubicBezTo>
                    <a:cubicBezTo>
                      <a:pt x="534" y="238"/>
                      <a:pt x="538" y="235"/>
                      <a:pt x="541" y="231"/>
                    </a:cubicBezTo>
                    <a:cubicBezTo>
                      <a:pt x="546" y="223"/>
                      <a:pt x="552" y="215"/>
                      <a:pt x="557" y="207"/>
                    </a:cubicBezTo>
                    <a:cubicBezTo>
                      <a:pt x="561" y="201"/>
                      <a:pt x="566" y="195"/>
                      <a:pt x="570" y="189"/>
                    </a:cubicBezTo>
                    <a:cubicBezTo>
                      <a:pt x="572" y="185"/>
                      <a:pt x="574" y="180"/>
                      <a:pt x="576" y="176"/>
                    </a:cubicBezTo>
                    <a:cubicBezTo>
                      <a:pt x="577" y="173"/>
                      <a:pt x="578" y="170"/>
                      <a:pt x="579" y="167"/>
                    </a:cubicBezTo>
                    <a:cubicBezTo>
                      <a:pt x="583" y="160"/>
                      <a:pt x="584" y="153"/>
                      <a:pt x="584" y="145"/>
                    </a:cubicBezTo>
                    <a:cubicBezTo>
                      <a:pt x="583" y="139"/>
                      <a:pt x="579" y="135"/>
                      <a:pt x="574" y="132"/>
                    </a:cubicBezTo>
                    <a:cubicBezTo>
                      <a:pt x="569" y="129"/>
                      <a:pt x="564" y="130"/>
                      <a:pt x="560" y="135"/>
                    </a:cubicBezTo>
                    <a:cubicBezTo>
                      <a:pt x="558" y="138"/>
                      <a:pt x="555" y="142"/>
                      <a:pt x="553" y="146"/>
                    </a:cubicBezTo>
                    <a:cubicBezTo>
                      <a:pt x="549" y="152"/>
                      <a:pt x="547" y="159"/>
                      <a:pt x="544" y="166"/>
                    </a:cubicBezTo>
                    <a:cubicBezTo>
                      <a:pt x="543" y="172"/>
                      <a:pt x="541" y="177"/>
                      <a:pt x="540" y="182"/>
                    </a:cubicBezTo>
                    <a:cubicBezTo>
                      <a:pt x="538" y="190"/>
                      <a:pt x="536" y="198"/>
                      <a:pt x="534" y="206"/>
                    </a:cubicBezTo>
                    <a:cubicBezTo>
                      <a:pt x="532" y="211"/>
                      <a:pt x="528" y="215"/>
                      <a:pt x="528" y="221"/>
                    </a:cubicBezTo>
                    <a:cubicBezTo>
                      <a:pt x="527" y="225"/>
                      <a:pt x="526" y="229"/>
                      <a:pt x="525" y="233"/>
                    </a:cubicBezTo>
                    <a:cubicBezTo>
                      <a:pt x="523" y="241"/>
                      <a:pt x="519" y="247"/>
                      <a:pt x="513" y="253"/>
                    </a:cubicBezTo>
                    <a:cubicBezTo>
                      <a:pt x="504" y="262"/>
                      <a:pt x="493" y="266"/>
                      <a:pt x="484" y="274"/>
                    </a:cubicBezTo>
                    <a:cubicBezTo>
                      <a:pt x="481" y="277"/>
                      <a:pt x="476" y="278"/>
                      <a:pt x="472" y="279"/>
                    </a:cubicBezTo>
                    <a:cubicBezTo>
                      <a:pt x="464" y="282"/>
                      <a:pt x="456" y="284"/>
                      <a:pt x="448" y="285"/>
                    </a:cubicBezTo>
                    <a:cubicBezTo>
                      <a:pt x="441" y="285"/>
                      <a:pt x="435" y="283"/>
                      <a:pt x="430" y="278"/>
                    </a:cubicBezTo>
                    <a:cubicBezTo>
                      <a:pt x="421" y="267"/>
                      <a:pt x="416" y="254"/>
                      <a:pt x="415" y="240"/>
                    </a:cubicBezTo>
                    <a:cubicBezTo>
                      <a:pt x="415" y="230"/>
                      <a:pt x="417" y="222"/>
                      <a:pt x="422" y="215"/>
                    </a:cubicBezTo>
                    <a:cubicBezTo>
                      <a:pt x="428" y="207"/>
                      <a:pt x="433" y="199"/>
                      <a:pt x="440" y="192"/>
                    </a:cubicBezTo>
                    <a:cubicBezTo>
                      <a:pt x="445" y="187"/>
                      <a:pt x="449" y="180"/>
                      <a:pt x="452" y="173"/>
                    </a:cubicBezTo>
                    <a:cubicBezTo>
                      <a:pt x="457" y="164"/>
                      <a:pt x="463" y="155"/>
                      <a:pt x="463" y="144"/>
                    </a:cubicBezTo>
                    <a:cubicBezTo>
                      <a:pt x="463" y="140"/>
                      <a:pt x="463" y="136"/>
                      <a:pt x="462" y="133"/>
                    </a:cubicBezTo>
                    <a:cubicBezTo>
                      <a:pt x="459" y="126"/>
                      <a:pt x="449" y="124"/>
                      <a:pt x="443" y="129"/>
                    </a:cubicBezTo>
                    <a:cubicBezTo>
                      <a:pt x="436" y="136"/>
                      <a:pt x="431" y="143"/>
                      <a:pt x="428" y="152"/>
                    </a:cubicBezTo>
                    <a:cubicBezTo>
                      <a:pt x="424" y="164"/>
                      <a:pt x="419" y="175"/>
                      <a:pt x="415" y="186"/>
                    </a:cubicBezTo>
                    <a:cubicBezTo>
                      <a:pt x="413" y="194"/>
                      <a:pt x="411" y="202"/>
                      <a:pt x="410" y="209"/>
                    </a:cubicBezTo>
                    <a:cubicBezTo>
                      <a:pt x="409" y="215"/>
                      <a:pt x="407" y="220"/>
                      <a:pt x="403" y="224"/>
                    </a:cubicBezTo>
                    <a:cubicBezTo>
                      <a:pt x="395" y="232"/>
                      <a:pt x="387" y="241"/>
                      <a:pt x="379" y="250"/>
                    </a:cubicBezTo>
                    <a:cubicBezTo>
                      <a:pt x="377" y="252"/>
                      <a:pt x="373" y="252"/>
                      <a:pt x="371" y="254"/>
                    </a:cubicBezTo>
                    <a:cubicBezTo>
                      <a:pt x="366" y="257"/>
                      <a:pt x="361" y="260"/>
                      <a:pt x="355" y="263"/>
                    </a:cubicBezTo>
                    <a:cubicBezTo>
                      <a:pt x="347" y="268"/>
                      <a:pt x="339" y="273"/>
                      <a:pt x="330" y="277"/>
                    </a:cubicBezTo>
                    <a:cubicBezTo>
                      <a:pt x="325" y="279"/>
                      <a:pt x="319" y="281"/>
                      <a:pt x="313" y="282"/>
                    </a:cubicBezTo>
                    <a:cubicBezTo>
                      <a:pt x="307" y="282"/>
                      <a:pt x="301" y="280"/>
                      <a:pt x="298" y="274"/>
                    </a:cubicBezTo>
                    <a:cubicBezTo>
                      <a:pt x="293" y="266"/>
                      <a:pt x="288" y="259"/>
                      <a:pt x="284" y="250"/>
                    </a:cubicBezTo>
                    <a:cubicBezTo>
                      <a:pt x="281" y="243"/>
                      <a:pt x="281" y="235"/>
                      <a:pt x="286" y="227"/>
                    </a:cubicBezTo>
                    <a:cubicBezTo>
                      <a:pt x="291" y="219"/>
                      <a:pt x="298" y="212"/>
                      <a:pt x="304" y="204"/>
                    </a:cubicBezTo>
                    <a:cubicBezTo>
                      <a:pt x="308" y="199"/>
                      <a:pt x="310" y="193"/>
                      <a:pt x="312" y="188"/>
                    </a:cubicBezTo>
                    <a:cubicBezTo>
                      <a:pt x="316" y="178"/>
                      <a:pt x="320" y="168"/>
                      <a:pt x="323" y="157"/>
                    </a:cubicBezTo>
                    <a:cubicBezTo>
                      <a:pt x="324" y="148"/>
                      <a:pt x="326" y="139"/>
                      <a:pt x="323" y="129"/>
                    </a:cubicBezTo>
                    <a:cubicBezTo>
                      <a:pt x="321" y="121"/>
                      <a:pt x="313" y="117"/>
                      <a:pt x="306" y="122"/>
                    </a:cubicBezTo>
                    <a:cubicBezTo>
                      <a:pt x="298" y="128"/>
                      <a:pt x="291" y="134"/>
                      <a:pt x="289" y="145"/>
                    </a:cubicBezTo>
                    <a:cubicBezTo>
                      <a:pt x="288" y="153"/>
                      <a:pt x="285" y="160"/>
                      <a:pt x="283" y="168"/>
                    </a:cubicBezTo>
                    <a:cubicBezTo>
                      <a:pt x="281" y="175"/>
                      <a:pt x="281" y="182"/>
                      <a:pt x="280" y="190"/>
                    </a:cubicBezTo>
                    <a:cubicBezTo>
                      <a:pt x="278" y="203"/>
                      <a:pt x="277" y="216"/>
                      <a:pt x="275" y="229"/>
                    </a:cubicBezTo>
                    <a:cubicBezTo>
                      <a:pt x="274" y="233"/>
                      <a:pt x="271" y="238"/>
                      <a:pt x="268" y="241"/>
                    </a:cubicBezTo>
                    <a:cubicBezTo>
                      <a:pt x="257" y="251"/>
                      <a:pt x="246" y="262"/>
                      <a:pt x="237" y="275"/>
                    </a:cubicBezTo>
                    <a:cubicBezTo>
                      <a:pt x="235" y="279"/>
                      <a:pt x="231" y="281"/>
                      <a:pt x="227" y="284"/>
                    </a:cubicBezTo>
                    <a:cubicBezTo>
                      <a:pt x="222" y="288"/>
                      <a:pt x="216" y="291"/>
                      <a:pt x="211" y="295"/>
                    </a:cubicBezTo>
                    <a:cubicBezTo>
                      <a:pt x="208" y="297"/>
                      <a:pt x="205" y="296"/>
                      <a:pt x="202" y="294"/>
                    </a:cubicBezTo>
                    <a:cubicBezTo>
                      <a:pt x="200" y="291"/>
                      <a:pt x="197" y="289"/>
                      <a:pt x="195" y="287"/>
                    </a:cubicBezTo>
                    <a:cubicBezTo>
                      <a:pt x="190" y="283"/>
                      <a:pt x="185" y="279"/>
                      <a:pt x="180" y="276"/>
                    </a:cubicBezTo>
                    <a:cubicBezTo>
                      <a:pt x="173" y="270"/>
                      <a:pt x="165" y="265"/>
                      <a:pt x="157" y="260"/>
                    </a:cubicBezTo>
                    <a:cubicBezTo>
                      <a:pt x="151" y="256"/>
                      <a:pt x="147" y="249"/>
                      <a:pt x="145" y="241"/>
                    </a:cubicBezTo>
                    <a:cubicBezTo>
                      <a:pt x="144" y="234"/>
                      <a:pt x="143" y="228"/>
                      <a:pt x="140" y="221"/>
                    </a:cubicBezTo>
                    <a:cubicBezTo>
                      <a:pt x="137" y="214"/>
                      <a:pt x="138" y="207"/>
                      <a:pt x="139" y="200"/>
                    </a:cubicBezTo>
                    <a:cubicBezTo>
                      <a:pt x="139" y="198"/>
                      <a:pt x="140" y="196"/>
                      <a:pt x="141" y="194"/>
                    </a:cubicBezTo>
                    <a:cubicBezTo>
                      <a:pt x="152" y="181"/>
                      <a:pt x="158" y="166"/>
                      <a:pt x="163" y="152"/>
                    </a:cubicBezTo>
                    <a:cubicBezTo>
                      <a:pt x="166" y="144"/>
                      <a:pt x="165" y="135"/>
                      <a:pt x="165" y="127"/>
                    </a:cubicBezTo>
                    <a:cubicBezTo>
                      <a:pt x="165" y="119"/>
                      <a:pt x="157" y="113"/>
                      <a:pt x="149" y="115"/>
                    </a:cubicBezTo>
                    <a:cubicBezTo>
                      <a:pt x="147" y="116"/>
                      <a:pt x="145" y="118"/>
                      <a:pt x="143" y="120"/>
                    </a:cubicBezTo>
                    <a:cubicBezTo>
                      <a:pt x="138" y="128"/>
                      <a:pt x="135" y="137"/>
                      <a:pt x="133" y="147"/>
                    </a:cubicBezTo>
                    <a:cubicBezTo>
                      <a:pt x="128" y="161"/>
                      <a:pt x="129" y="175"/>
                      <a:pt x="131" y="189"/>
                    </a:cubicBezTo>
                    <a:cubicBezTo>
                      <a:pt x="132" y="192"/>
                      <a:pt x="131" y="194"/>
                      <a:pt x="129" y="196"/>
                    </a:cubicBezTo>
                    <a:cubicBezTo>
                      <a:pt x="125" y="202"/>
                      <a:pt x="122" y="208"/>
                      <a:pt x="118" y="213"/>
                    </a:cubicBezTo>
                    <a:cubicBezTo>
                      <a:pt x="115" y="217"/>
                      <a:pt x="111" y="220"/>
                      <a:pt x="108" y="224"/>
                    </a:cubicBezTo>
                    <a:cubicBezTo>
                      <a:pt x="100" y="221"/>
                      <a:pt x="92" y="218"/>
                      <a:pt x="84" y="215"/>
                    </a:cubicBezTo>
                    <a:cubicBezTo>
                      <a:pt x="79" y="213"/>
                      <a:pt x="73" y="212"/>
                      <a:pt x="67" y="209"/>
                    </a:cubicBezTo>
                    <a:cubicBezTo>
                      <a:pt x="64" y="207"/>
                      <a:pt x="60" y="204"/>
                      <a:pt x="56" y="203"/>
                    </a:cubicBezTo>
                    <a:cubicBezTo>
                      <a:pt x="49" y="202"/>
                      <a:pt x="42" y="201"/>
                      <a:pt x="36" y="199"/>
                    </a:cubicBezTo>
                    <a:cubicBezTo>
                      <a:pt x="29" y="197"/>
                      <a:pt x="22" y="195"/>
                      <a:pt x="15" y="193"/>
                    </a:cubicBezTo>
                    <a:cubicBezTo>
                      <a:pt x="12" y="184"/>
                      <a:pt x="12" y="175"/>
                      <a:pt x="13" y="166"/>
                    </a:cubicBezTo>
                    <a:cubicBezTo>
                      <a:pt x="14" y="154"/>
                      <a:pt x="15" y="143"/>
                      <a:pt x="15" y="130"/>
                    </a:cubicBezTo>
                    <a:cubicBezTo>
                      <a:pt x="14" y="113"/>
                      <a:pt x="15" y="95"/>
                      <a:pt x="15" y="77"/>
                    </a:cubicBezTo>
                    <a:cubicBezTo>
                      <a:pt x="15" y="64"/>
                      <a:pt x="16" y="51"/>
                      <a:pt x="16" y="38"/>
                    </a:cubicBezTo>
                    <a:cubicBezTo>
                      <a:pt x="17" y="33"/>
                      <a:pt x="18" y="28"/>
                      <a:pt x="19" y="22"/>
                    </a:cubicBezTo>
                    <a:close/>
                    <a:moveTo>
                      <a:pt x="663" y="510"/>
                    </a:moveTo>
                    <a:cubicBezTo>
                      <a:pt x="663" y="509"/>
                      <a:pt x="662" y="508"/>
                      <a:pt x="662" y="508"/>
                    </a:cubicBezTo>
                    <a:cubicBezTo>
                      <a:pt x="657" y="502"/>
                      <a:pt x="654" y="502"/>
                      <a:pt x="650" y="508"/>
                    </a:cubicBezTo>
                    <a:cubicBezTo>
                      <a:pt x="646" y="513"/>
                      <a:pt x="642" y="518"/>
                      <a:pt x="637" y="522"/>
                    </a:cubicBezTo>
                    <a:cubicBezTo>
                      <a:pt x="636" y="524"/>
                      <a:pt x="635" y="524"/>
                      <a:pt x="634" y="525"/>
                    </a:cubicBezTo>
                    <a:cubicBezTo>
                      <a:pt x="630" y="528"/>
                      <a:pt x="625" y="531"/>
                      <a:pt x="621" y="533"/>
                    </a:cubicBezTo>
                    <a:cubicBezTo>
                      <a:pt x="618" y="535"/>
                      <a:pt x="615" y="537"/>
                      <a:pt x="612" y="538"/>
                    </a:cubicBezTo>
                    <a:cubicBezTo>
                      <a:pt x="604" y="541"/>
                      <a:pt x="596" y="543"/>
                      <a:pt x="588" y="543"/>
                    </a:cubicBezTo>
                    <a:cubicBezTo>
                      <a:pt x="575" y="542"/>
                      <a:pt x="566" y="536"/>
                      <a:pt x="558" y="527"/>
                    </a:cubicBezTo>
                    <a:cubicBezTo>
                      <a:pt x="554" y="521"/>
                      <a:pt x="553" y="514"/>
                      <a:pt x="551" y="508"/>
                    </a:cubicBezTo>
                    <a:cubicBezTo>
                      <a:pt x="549" y="499"/>
                      <a:pt x="552" y="493"/>
                      <a:pt x="557" y="487"/>
                    </a:cubicBezTo>
                    <a:cubicBezTo>
                      <a:pt x="559" y="485"/>
                      <a:pt x="563" y="483"/>
                      <a:pt x="561" y="478"/>
                    </a:cubicBezTo>
                    <a:cubicBezTo>
                      <a:pt x="561" y="478"/>
                      <a:pt x="562" y="477"/>
                      <a:pt x="562" y="477"/>
                    </a:cubicBezTo>
                    <a:cubicBezTo>
                      <a:pt x="565" y="478"/>
                      <a:pt x="565" y="476"/>
                      <a:pt x="566" y="475"/>
                    </a:cubicBezTo>
                    <a:cubicBezTo>
                      <a:pt x="568" y="471"/>
                      <a:pt x="570" y="467"/>
                      <a:pt x="573" y="464"/>
                    </a:cubicBezTo>
                    <a:cubicBezTo>
                      <a:pt x="581" y="455"/>
                      <a:pt x="587" y="445"/>
                      <a:pt x="591" y="434"/>
                    </a:cubicBezTo>
                    <a:cubicBezTo>
                      <a:pt x="596" y="423"/>
                      <a:pt x="598" y="411"/>
                      <a:pt x="600" y="399"/>
                    </a:cubicBezTo>
                    <a:cubicBezTo>
                      <a:pt x="600" y="394"/>
                      <a:pt x="597" y="387"/>
                      <a:pt x="592" y="385"/>
                    </a:cubicBezTo>
                    <a:cubicBezTo>
                      <a:pt x="587" y="383"/>
                      <a:pt x="582" y="385"/>
                      <a:pt x="578" y="388"/>
                    </a:cubicBezTo>
                    <a:cubicBezTo>
                      <a:pt x="574" y="394"/>
                      <a:pt x="570" y="399"/>
                      <a:pt x="568" y="405"/>
                    </a:cubicBezTo>
                    <a:cubicBezTo>
                      <a:pt x="564" y="412"/>
                      <a:pt x="563" y="420"/>
                      <a:pt x="560" y="427"/>
                    </a:cubicBezTo>
                    <a:cubicBezTo>
                      <a:pt x="553" y="443"/>
                      <a:pt x="547" y="460"/>
                      <a:pt x="546" y="477"/>
                    </a:cubicBezTo>
                    <a:cubicBezTo>
                      <a:pt x="545" y="482"/>
                      <a:pt x="544" y="486"/>
                      <a:pt x="542" y="491"/>
                    </a:cubicBezTo>
                    <a:cubicBezTo>
                      <a:pt x="542" y="492"/>
                      <a:pt x="541" y="494"/>
                      <a:pt x="539" y="496"/>
                    </a:cubicBezTo>
                    <a:cubicBezTo>
                      <a:pt x="535" y="500"/>
                      <a:pt x="530" y="504"/>
                      <a:pt x="525" y="508"/>
                    </a:cubicBezTo>
                    <a:cubicBezTo>
                      <a:pt x="517" y="514"/>
                      <a:pt x="509" y="520"/>
                      <a:pt x="501" y="527"/>
                    </a:cubicBezTo>
                    <a:cubicBezTo>
                      <a:pt x="494" y="533"/>
                      <a:pt x="487" y="539"/>
                      <a:pt x="477" y="540"/>
                    </a:cubicBezTo>
                    <a:cubicBezTo>
                      <a:pt x="476" y="540"/>
                      <a:pt x="475" y="540"/>
                      <a:pt x="474" y="541"/>
                    </a:cubicBezTo>
                    <a:cubicBezTo>
                      <a:pt x="463" y="544"/>
                      <a:pt x="452" y="546"/>
                      <a:pt x="441" y="542"/>
                    </a:cubicBezTo>
                    <a:cubicBezTo>
                      <a:pt x="440" y="542"/>
                      <a:pt x="439" y="541"/>
                      <a:pt x="439" y="541"/>
                    </a:cubicBezTo>
                    <a:cubicBezTo>
                      <a:pt x="428" y="541"/>
                      <a:pt x="420" y="537"/>
                      <a:pt x="416" y="527"/>
                    </a:cubicBezTo>
                    <a:cubicBezTo>
                      <a:pt x="413" y="519"/>
                      <a:pt x="410" y="511"/>
                      <a:pt x="407" y="503"/>
                    </a:cubicBezTo>
                    <a:cubicBezTo>
                      <a:pt x="405" y="500"/>
                      <a:pt x="407" y="497"/>
                      <a:pt x="409" y="494"/>
                    </a:cubicBezTo>
                    <a:cubicBezTo>
                      <a:pt x="415" y="488"/>
                      <a:pt x="421" y="481"/>
                      <a:pt x="426" y="474"/>
                    </a:cubicBezTo>
                    <a:cubicBezTo>
                      <a:pt x="432" y="464"/>
                      <a:pt x="437" y="453"/>
                      <a:pt x="443" y="443"/>
                    </a:cubicBezTo>
                    <a:cubicBezTo>
                      <a:pt x="447" y="437"/>
                      <a:pt x="449" y="430"/>
                      <a:pt x="449" y="423"/>
                    </a:cubicBezTo>
                    <a:cubicBezTo>
                      <a:pt x="450" y="415"/>
                      <a:pt x="445" y="406"/>
                      <a:pt x="437" y="403"/>
                    </a:cubicBezTo>
                    <a:cubicBezTo>
                      <a:pt x="434" y="402"/>
                      <a:pt x="432" y="402"/>
                      <a:pt x="429" y="404"/>
                    </a:cubicBezTo>
                    <a:cubicBezTo>
                      <a:pt x="422" y="411"/>
                      <a:pt x="415" y="417"/>
                      <a:pt x="414" y="428"/>
                    </a:cubicBezTo>
                    <a:cubicBezTo>
                      <a:pt x="414" y="428"/>
                      <a:pt x="413" y="429"/>
                      <a:pt x="413" y="430"/>
                    </a:cubicBezTo>
                    <a:cubicBezTo>
                      <a:pt x="410" y="437"/>
                      <a:pt x="407" y="445"/>
                      <a:pt x="405" y="453"/>
                    </a:cubicBezTo>
                    <a:cubicBezTo>
                      <a:pt x="402" y="465"/>
                      <a:pt x="403" y="478"/>
                      <a:pt x="399" y="490"/>
                    </a:cubicBezTo>
                    <a:cubicBezTo>
                      <a:pt x="398" y="492"/>
                      <a:pt x="397" y="495"/>
                      <a:pt x="396" y="496"/>
                    </a:cubicBezTo>
                    <a:cubicBezTo>
                      <a:pt x="388" y="504"/>
                      <a:pt x="383" y="516"/>
                      <a:pt x="372" y="521"/>
                    </a:cubicBezTo>
                    <a:cubicBezTo>
                      <a:pt x="371" y="521"/>
                      <a:pt x="371" y="522"/>
                      <a:pt x="371" y="522"/>
                    </a:cubicBezTo>
                    <a:cubicBezTo>
                      <a:pt x="367" y="527"/>
                      <a:pt x="363" y="529"/>
                      <a:pt x="357" y="531"/>
                    </a:cubicBezTo>
                    <a:cubicBezTo>
                      <a:pt x="355" y="531"/>
                      <a:pt x="353" y="532"/>
                      <a:pt x="351" y="533"/>
                    </a:cubicBezTo>
                    <a:cubicBezTo>
                      <a:pt x="343" y="542"/>
                      <a:pt x="332" y="547"/>
                      <a:pt x="322" y="553"/>
                    </a:cubicBezTo>
                    <a:cubicBezTo>
                      <a:pt x="313" y="558"/>
                      <a:pt x="303" y="559"/>
                      <a:pt x="292" y="558"/>
                    </a:cubicBezTo>
                    <a:cubicBezTo>
                      <a:pt x="287" y="557"/>
                      <a:pt x="283" y="554"/>
                      <a:pt x="280" y="550"/>
                    </a:cubicBezTo>
                    <a:cubicBezTo>
                      <a:pt x="271" y="538"/>
                      <a:pt x="267" y="525"/>
                      <a:pt x="266" y="511"/>
                    </a:cubicBezTo>
                    <a:cubicBezTo>
                      <a:pt x="266" y="507"/>
                      <a:pt x="265" y="501"/>
                      <a:pt x="268" y="497"/>
                    </a:cubicBezTo>
                    <a:cubicBezTo>
                      <a:pt x="272" y="489"/>
                      <a:pt x="278" y="481"/>
                      <a:pt x="284" y="474"/>
                    </a:cubicBezTo>
                    <a:cubicBezTo>
                      <a:pt x="292" y="464"/>
                      <a:pt x="296" y="453"/>
                      <a:pt x="302" y="442"/>
                    </a:cubicBezTo>
                    <a:cubicBezTo>
                      <a:pt x="304" y="438"/>
                      <a:pt x="305" y="432"/>
                      <a:pt x="307" y="426"/>
                    </a:cubicBezTo>
                    <a:cubicBezTo>
                      <a:pt x="308" y="421"/>
                      <a:pt x="307" y="415"/>
                      <a:pt x="304" y="411"/>
                    </a:cubicBezTo>
                    <a:cubicBezTo>
                      <a:pt x="299" y="404"/>
                      <a:pt x="292" y="403"/>
                      <a:pt x="287" y="410"/>
                    </a:cubicBezTo>
                    <a:cubicBezTo>
                      <a:pt x="282" y="416"/>
                      <a:pt x="278" y="424"/>
                      <a:pt x="274" y="431"/>
                    </a:cubicBezTo>
                    <a:cubicBezTo>
                      <a:pt x="274" y="432"/>
                      <a:pt x="274" y="433"/>
                      <a:pt x="274" y="434"/>
                    </a:cubicBezTo>
                    <a:cubicBezTo>
                      <a:pt x="272" y="440"/>
                      <a:pt x="271" y="447"/>
                      <a:pt x="269" y="453"/>
                    </a:cubicBezTo>
                    <a:cubicBezTo>
                      <a:pt x="267" y="463"/>
                      <a:pt x="262" y="472"/>
                      <a:pt x="261" y="481"/>
                    </a:cubicBezTo>
                    <a:cubicBezTo>
                      <a:pt x="260" y="493"/>
                      <a:pt x="253" y="501"/>
                      <a:pt x="245" y="507"/>
                    </a:cubicBezTo>
                    <a:cubicBezTo>
                      <a:pt x="233" y="516"/>
                      <a:pt x="221" y="525"/>
                      <a:pt x="209" y="533"/>
                    </a:cubicBezTo>
                    <a:cubicBezTo>
                      <a:pt x="196" y="541"/>
                      <a:pt x="184" y="548"/>
                      <a:pt x="170" y="552"/>
                    </a:cubicBezTo>
                    <a:cubicBezTo>
                      <a:pt x="163" y="554"/>
                      <a:pt x="156" y="554"/>
                      <a:pt x="151" y="551"/>
                    </a:cubicBezTo>
                    <a:cubicBezTo>
                      <a:pt x="146" y="548"/>
                      <a:pt x="142" y="544"/>
                      <a:pt x="138" y="540"/>
                    </a:cubicBezTo>
                    <a:cubicBezTo>
                      <a:pt x="137" y="538"/>
                      <a:pt x="136" y="535"/>
                      <a:pt x="135" y="533"/>
                    </a:cubicBezTo>
                    <a:cubicBezTo>
                      <a:pt x="135" y="524"/>
                      <a:pt x="134" y="515"/>
                      <a:pt x="135" y="507"/>
                    </a:cubicBezTo>
                    <a:cubicBezTo>
                      <a:pt x="135" y="498"/>
                      <a:pt x="136" y="489"/>
                      <a:pt x="143" y="483"/>
                    </a:cubicBezTo>
                    <a:cubicBezTo>
                      <a:pt x="152" y="473"/>
                      <a:pt x="159" y="462"/>
                      <a:pt x="164" y="450"/>
                    </a:cubicBezTo>
                    <a:cubicBezTo>
                      <a:pt x="167" y="443"/>
                      <a:pt x="168" y="436"/>
                      <a:pt x="169" y="429"/>
                    </a:cubicBezTo>
                    <a:cubicBezTo>
                      <a:pt x="170" y="424"/>
                      <a:pt x="167" y="420"/>
                      <a:pt x="162" y="418"/>
                    </a:cubicBezTo>
                    <a:cubicBezTo>
                      <a:pt x="158" y="416"/>
                      <a:pt x="154" y="419"/>
                      <a:pt x="150" y="422"/>
                    </a:cubicBezTo>
                    <a:cubicBezTo>
                      <a:pt x="149" y="423"/>
                      <a:pt x="148" y="424"/>
                      <a:pt x="147" y="425"/>
                    </a:cubicBezTo>
                    <a:cubicBezTo>
                      <a:pt x="144" y="433"/>
                      <a:pt x="141" y="441"/>
                      <a:pt x="138" y="449"/>
                    </a:cubicBezTo>
                    <a:cubicBezTo>
                      <a:pt x="136" y="460"/>
                      <a:pt x="134" y="470"/>
                      <a:pt x="131" y="481"/>
                    </a:cubicBezTo>
                    <a:cubicBezTo>
                      <a:pt x="131" y="483"/>
                      <a:pt x="130" y="485"/>
                      <a:pt x="128" y="487"/>
                    </a:cubicBezTo>
                    <a:cubicBezTo>
                      <a:pt x="125" y="491"/>
                      <a:pt x="122" y="495"/>
                      <a:pt x="118" y="499"/>
                    </a:cubicBezTo>
                    <a:cubicBezTo>
                      <a:pt x="108" y="508"/>
                      <a:pt x="98" y="518"/>
                      <a:pt x="88" y="527"/>
                    </a:cubicBezTo>
                    <a:cubicBezTo>
                      <a:pt x="77" y="536"/>
                      <a:pt x="66" y="544"/>
                      <a:pt x="54" y="553"/>
                    </a:cubicBezTo>
                    <a:cubicBezTo>
                      <a:pt x="52" y="555"/>
                      <a:pt x="51" y="557"/>
                      <a:pt x="49" y="559"/>
                    </a:cubicBezTo>
                    <a:cubicBezTo>
                      <a:pt x="52" y="562"/>
                      <a:pt x="54" y="564"/>
                      <a:pt x="57" y="562"/>
                    </a:cubicBezTo>
                    <a:cubicBezTo>
                      <a:pt x="67" y="554"/>
                      <a:pt x="76" y="548"/>
                      <a:pt x="85" y="540"/>
                    </a:cubicBezTo>
                    <a:cubicBezTo>
                      <a:pt x="98" y="528"/>
                      <a:pt x="113" y="518"/>
                      <a:pt x="124" y="504"/>
                    </a:cubicBezTo>
                    <a:cubicBezTo>
                      <a:pt x="125" y="503"/>
                      <a:pt x="126" y="503"/>
                      <a:pt x="127" y="502"/>
                    </a:cubicBezTo>
                    <a:cubicBezTo>
                      <a:pt x="128" y="510"/>
                      <a:pt x="128" y="517"/>
                      <a:pt x="128" y="524"/>
                    </a:cubicBezTo>
                    <a:cubicBezTo>
                      <a:pt x="128" y="535"/>
                      <a:pt x="133" y="544"/>
                      <a:pt x="141" y="551"/>
                    </a:cubicBezTo>
                    <a:cubicBezTo>
                      <a:pt x="144" y="553"/>
                      <a:pt x="147" y="554"/>
                      <a:pt x="149" y="556"/>
                    </a:cubicBezTo>
                    <a:cubicBezTo>
                      <a:pt x="156" y="561"/>
                      <a:pt x="164" y="562"/>
                      <a:pt x="171" y="560"/>
                    </a:cubicBezTo>
                    <a:cubicBezTo>
                      <a:pt x="181" y="557"/>
                      <a:pt x="191" y="554"/>
                      <a:pt x="200" y="547"/>
                    </a:cubicBezTo>
                    <a:cubicBezTo>
                      <a:pt x="203" y="545"/>
                      <a:pt x="207" y="543"/>
                      <a:pt x="211" y="540"/>
                    </a:cubicBezTo>
                    <a:cubicBezTo>
                      <a:pt x="224" y="531"/>
                      <a:pt x="238" y="522"/>
                      <a:pt x="252" y="513"/>
                    </a:cubicBezTo>
                    <a:cubicBezTo>
                      <a:pt x="253" y="512"/>
                      <a:pt x="254" y="510"/>
                      <a:pt x="255" y="509"/>
                    </a:cubicBezTo>
                    <a:cubicBezTo>
                      <a:pt x="256" y="508"/>
                      <a:pt x="257" y="507"/>
                      <a:pt x="259" y="506"/>
                    </a:cubicBezTo>
                    <a:cubicBezTo>
                      <a:pt x="259" y="510"/>
                      <a:pt x="259" y="513"/>
                      <a:pt x="259" y="516"/>
                    </a:cubicBezTo>
                    <a:cubicBezTo>
                      <a:pt x="260" y="530"/>
                      <a:pt x="266" y="541"/>
                      <a:pt x="274" y="552"/>
                    </a:cubicBezTo>
                    <a:cubicBezTo>
                      <a:pt x="279" y="558"/>
                      <a:pt x="286" y="562"/>
                      <a:pt x="293" y="564"/>
                    </a:cubicBezTo>
                    <a:cubicBezTo>
                      <a:pt x="303" y="566"/>
                      <a:pt x="312" y="566"/>
                      <a:pt x="321" y="562"/>
                    </a:cubicBezTo>
                    <a:cubicBezTo>
                      <a:pt x="331" y="558"/>
                      <a:pt x="341" y="554"/>
                      <a:pt x="349" y="546"/>
                    </a:cubicBezTo>
                    <a:cubicBezTo>
                      <a:pt x="355" y="541"/>
                      <a:pt x="361" y="537"/>
                      <a:pt x="368" y="534"/>
                    </a:cubicBezTo>
                    <a:cubicBezTo>
                      <a:pt x="377" y="530"/>
                      <a:pt x="385" y="524"/>
                      <a:pt x="391" y="516"/>
                    </a:cubicBezTo>
                    <a:cubicBezTo>
                      <a:pt x="394" y="513"/>
                      <a:pt x="398" y="510"/>
                      <a:pt x="400" y="506"/>
                    </a:cubicBezTo>
                    <a:cubicBezTo>
                      <a:pt x="405" y="516"/>
                      <a:pt x="410" y="524"/>
                      <a:pt x="415" y="533"/>
                    </a:cubicBezTo>
                    <a:cubicBezTo>
                      <a:pt x="418" y="538"/>
                      <a:pt x="422" y="543"/>
                      <a:pt x="429" y="544"/>
                    </a:cubicBezTo>
                    <a:cubicBezTo>
                      <a:pt x="434" y="545"/>
                      <a:pt x="439" y="546"/>
                      <a:pt x="444" y="548"/>
                    </a:cubicBezTo>
                    <a:cubicBezTo>
                      <a:pt x="453" y="552"/>
                      <a:pt x="462" y="551"/>
                      <a:pt x="471" y="548"/>
                    </a:cubicBezTo>
                    <a:cubicBezTo>
                      <a:pt x="475" y="547"/>
                      <a:pt x="480" y="545"/>
                      <a:pt x="484" y="544"/>
                    </a:cubicBezTo>
                    <a:cubicBezTo>
                      <a:pt x="494" y="541"/>
                      <a:pt x="503" y="537"/>
                      <a:pt x="510" y="530"/>
                    </a:cubicBezTo>
                    <a:cubicBezTo>
                      <a:pt x="519" y="523"/>
                      <a:pt x="527" y="515"/>
                      <a:pt x="537" y="509"/>
                    </a:cubicBezTo>
                    <a:cubicBezTo>
                      <a:pt x="539" y="507"/>
                      <a:pt x="541" y="506"/>
                      <a:pt x="544" y="504"/>
                    </a:cubicBezTo>
                    <a:cubicBezTo>
                      <a:pt x="545" y="507"/>
                      <a:pt x="546" y="509"/>
                      <a:pt x="546" y="512"/>
                    </a:cubicBezTo>
                    <a:cubicBezTo>
                      <a:pt x="548" y="527"/>
                      <a:pt x="558" y="537"/>
                      <a:pt x="571" y="544"/>
                    </a:cubicBezTo>
                    <a:cubicBezTo>
                      <a:pt x="589" y="553"/>
                      <a:pt x="607" y="550"/>
                      <a:pt x="624" y="542"/>
                    </a:cubicBezTo>
                    <a:cubicBezTo>
                      <a:pt x="627" y="541"/>
                      <a:pt x="630" y="539"/>
                      <a:pt x="632" y="537"/>
                    </a:cubicBezTo>
                    <a:cubicBezTo>
                      <a:pt x="635" y="534"/>
                      <a:pt x="638" y="532"/>
                      <a:pt x="640" y="531"/>
                    </a:cubicBezTo>
                    <a:cubicBezTo>
                      <a:pt x="650" y="527"/>
                      <a:pt x="654" y="517"/>
                      <a:pt x="663" y="512"/>
                    </a:cubicBezTo>
                    <a:cubicBezTo>
                      <a:pt x="663" y="512"/>
                      <a:pt x="663" y="511"/>
                      <a:pt x="663" y="510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57" name="Freeform 8"/>
              <p:cNvSpPr>
                <a:spLocks/>
              </p:cNvSpPr>
              <p:nvPr/>
            </p:nvSpPr>
            <p:spPr bwMode="auto">
              <a:xfrm>
                <a:off x="4622800" y="1692276"/>
                <a:ext cx="1955800" cy="1104900"/>
              </a:xfrm>
              <a:custGeom>
                <a:avLst/>
                <a:gdLst>
                  <a:gd name="T0" fmla="*/ 444 w 1080"/>
                  <a:gd name="T1" fmla="*/ 18 h 611"/>
                  <a:gd name="T2" fmla="*/ 519 w 1080"/>
                  <a:gd name="T3" fmla="*/ 82 h 611"/>
                  <a:gd name="T4" fmla="*/ 635 w 1080"/>
                  <a:gd name="T5" fmla="*/ 102 h 611"/>
                  <a:gd name="T6" fmla="*/ 697 w 1080"/>
                  <a:gd name="T7" fmla="*/ 82 h 611"/>
                  <a:gd name="T8" fmla="*/ 745 w 1080"/>
                  <a:gd name="T9" fmla="*/ 49 h 611"/>
                  <a:gd name="T10" fmla="*/ 774 w 1080"/>
                  <a:gd name="T11" fmla="*/ 11 h 611"/>
                  <a:gd name="T12" fmla="*/ 828 w 1080"/>
                  <a:gd name="T13" fmla="*/ 13 h 611"/>
                  <a:gd name="T14" fmla="*/ 911 w 1080"/>
                  <a:gd name="T15" fmla="*/ 56 h 611"/>
                  <a:gd name="T16" fmla="*/ 990 w 1080"/>
                  <a:gd name="T17" fmla="*/ 135 h 611"/>
                  <a:gd name="T18" fmla="*/ 1030 w 1080"/>
                  <a:gd name="T19" fmla="*/ 191 h 611"/>
                  <a:gd name="T20" fmla="*/ 1080 w 1080"/>
                  <a:gd name="T21" fmla="*/ 256 h 611"/>
                  <a:gd name="T22" fmla="*/ 1016 w 1080"/>
                  <a:gd name="T23" fmla="*/ 260 h 611"/>
                  <a:gd name="T24" fmla="*/ 965 w 1080"/>
                  <a:gd name="T25" fmla="*/ 261 h 611"/>
                  <a:gd name="T26" fmla="*/ 884 w 1080"/>
                  <a:gd name="T27" fmla="*/ 268 h 611"/>
                  <a:gd name="T28" fmla="*/ 812 w 1080"/>
                  <a:gd name="T29" fmla="*/ 270 h 611"/>
                  <a:gd name="T30" fmla="*/ 733 w 1080"/>
                  <a:gd name="T31" fmla="*/ 274 h 611"/>
                  <a:gd name="T32" fmla="*/ 698 w 1080"/>
                  <a:gd name="T33" fmla="*/ 272 h 611"/>
                  <a:gd name="T34" fmla="*/ 673 w 1080"/>
                  <a:gd name="T35" fmla="*/ 273 h 611"/>
                  <a:gd name="T36" fmla="*/ 634 w 1080"/>
                  <a:gd name="T37" fmla="*/ 275 h 611"/>
                  <a:gd name="T38" fmla="*/ 568 w 1080"/>
                  <a:gd name="T39" fmla="*/ 278 h 611"/>
                  <a:gd name="T40" fmla="*/ 526 w 1080"/>
                  <a:gd name="T41" fmla="*/ 279 h 611"/>
                  <a:gd name="T42" fmla="*/ 497 w 1080"/>
                  <a:gd name="T43" fmla="*/ 276 h 611"/>
                  <a:gd name="T44" fmla="*/ 498 w 1080"/>
                  <a:gd name="T45" fmla="*/ 327 h 611"/>
                  <a:gd name="T46" fmla="*/ 496 w 1080"/>
                  <a:gd name="T47" fmla="*/ 401 h 611"/>
                  <a:gd name="T48" fmla="*/ 494 w 1080"/>
                  <a:gd name="T49" fmla="*/ 431 h 611"/>
                  <a:gd name="T50" fmla="*/ 467 w 1080"/>
                  <a:gd name="T51" fmla="*/ 444 h 611"/>
                  <a:gd name="T52" fmla="*/ 408 w 1080"/>
                  <a:gd name="T53" fmla="*/ 420 h 611"/>
                  <a:gd name="T54" fmla="*/ 373 w 1080"/>
                  <a:gd name="T55" fmla="*/ 407 h 611"/>
                  <a:gd name="T56" fmla="*/ 341 w 1080"/>
                  <a:gd name="T57" fmla="*/ 388 h 611"/>
                  <a:gd name="T58" fmla="*/ 318 w 1080"/>
                  <a:gd name="T59" fmla="*/ 327 h 611"/>
                  <a:gd name="T60" fmla="*/ 267 w 1080"/>
                  <a:gd name="T61" fmla="*/ 362 h 611"/>
                  <a:gd name="T62" fmla="*/ 211 w 1080"/>
                  <a:gd name="T63" fmla="*/ 352 h 611"/>
                  <a:gd name="T64" fmla="*/ 229 w 1080"/>
                  <a:gd name="T65" fmla="*/ 373 h 611"/>
                  <a:gd name="T66" fmla="*/ 314 w 1080"/>
                  <a:gd name="T67" fmla="*/ 401 h 611"/>
                  <a:gd name="T68" fmla="*/ 443 w 1080"/>
                  <a:gd name="T69" fmla="*/ 447 h 611"/>
                  <a:gd name="T70" fmla="*/ 407 w 1080"/>
                  <a:gd name="T71" fmla="*/ 498 h 611"/>
                  <a:gd name="T72" fmla="*/ 367 w 1080"/>
                  <a:gd name="T73" fmla="*/ 583 h 611"/>
                  <a:gd name="T74" fmla="*/ 388 w 1080"/>
                  <a:gd name="T75" fmla="*/ 607 h 611"/>
                  <a:gd name="T76" fmla="*/ 387 w 1080"/>
                  <a:gd name="T77" fmla="*/ 591 h 611"/>
                  <a:gd name="T78" fmla="*/ 405 w 1080"/>
                  <a:gd name="T79" fmla="*/ 607 h 611"/>
                  <a:gd name="T80" fmla="*/ 346 w 1080"/>
                  <a:gd name="T81" fmla="*/ 605 h 611"/>
                  <a:gd name="T82" fmla="*/ 279 w 1080"/>
                  <a:gd name="T83" fmla="*/ 594 h 611"/>
                  <a:gd name="T84" fmla="*/ 221 w 1080"/>
                  <a:gd name="T85" fmla="*/ 577 h 611"/>
                  <a:gd name="T86" fmla="*/ 153 w 1080"/>
                  <a:gd name="T87" fmla="*/ 552 h 611"/>
                  <a:gd name="T88" fmla="*/ 85 w 1080"/>
                  <a:gd name="T89" fmla="*/ 526 h 611"/>
                  <a:gd name="T90" fmla="*/ 13 w 1080"/>
                  <a:gd name="T91" fmla="*/ 473 h 611"/>
                  <a:gd name="T92" fmla="*/ 1 w 1080"/>
                  <a:gd name="T93" fmla="*/ 418 h 611"/>
                  <a:gd name="T94" fmla="*/ 76 w 1080"/>
                  <a:gd name="T95" fmla="*/ 278 h 611"/>
                  <a:gd name="T96" fmla="*/ 145 w 1080"/>
                  <a:gd name="T97" fmla="*/ 197 h 611"/>
                  <a:gd name="T98" fmla="*/ 233 w 1080"/>
                  <a:gd name="T99" fmla="*/ 103 h 611"/>
                  <a:gd name="T100" fmla="*/ 289 w 1080"/>
                  <a:gd name="T101" fmla="*/ 59 h 611"/>
                  <a:gd name="T102" fmla="*/ 331 w 1080"/>
                  <a:gd name="T103" fmla="*/ 33 h 611"/>
                  <a:gd name="T104" fmla="*/ 398 w 1080"/>
                  <a:gd name="T105" fmla="*/ 14 h 611"/>
                  <a:gd name="T106" fmla="*/ 440 w 1080"/>
                  <a:gd name="T107" fmla="*/ 5 h 6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1080" h="611">
                    <a:moveTo>
                      <a:pt x="441" y="7"/>
                    </a:moveTo>
                    <a:cubicBezTo>
                      <a:pt x="440" y="8"/>
                      <a:pt x="438" y="10"/>
                      <a:pt x="437" y="12"/>
                    </a:cubicBezTo>
                    <a:cubicBezTo>
                      <a:pt x="438" y="16"/>
                      <a:pt x="440" y="18"/>
                      <a:pt x="444" y="18"/>
                    </a:cubicBezTo>
                    <a:cubicBezTo>
                      <a:pt x="447" y="19"/>
                      <a:pt x="448" y="20"/>
                      <a:pt x="449" y="23"/>
                    </a:cubicBezTo>
                    <a:cubicBezTo>
                      <a:pt x="461" y="43"/>
                      <a:pt x="476" y="60"/>
                      <a:pt x="497" y="70"/>
                    </a:cubicBezTo>
                    <a:cubicBezTo>
                      <a:pt x="504" y="74"/>
                      <a:pt x="512" y="79"/>
                      <a:pt x="519" y="82"/>
                    </a:cubicBezTo>
                    <a:cubicBezTo>
                      <a:pt x="530" y="87"/>
                      <a:pt x="540" y="92"/>
                      <a:pt x="550" y="96"/>
                    </a:cubicBezTo>
                    <a:cubicBezTo>
                      <a:pt x="563" y="100"/>
                      <a:pt x="576" y="105"/>
                      <a:pt x="589" y="105"/>
                    </a:cubicBezTo>
                    <a:cubicBezTo>
                      <a:pt x="605" y="105"/>
                      <a:pt x="620" y="104"/>
                      <a:pt x="635" y="102"/>
                    </a:cubicBezTo>
                    <a:cubicBezTo>
                      <a:pt x="639" y="102"/>
                      <a:pt x="643" y="100"/>
                      <a:pt x="647" y="99"/>
                    </a:cubicBezTo>
                    <a:cubicBezTo>
                      <a:pt x="655" y="97"/>
                      <a:pt x="664" y="96"/>
                      <a:pt x="672" y="94"/>
                    </a:cubicBezTo>
                    <a:cubicBezTo>
                      <a:pt x="680" y="91"/>
                      <a:pt x="689" y="86"/>
                      <a:pt x="697" y="82"/>
                    </a:cubicBezTo>
                    <a:cubicBezTo>
                      <a:pt x="708" y="76"/>
                      <a:pt x="718" y="70"/>
                      <a:pt x="728" y="63"/>
                    </a:cubicBezTo>
                    <a:cubicBezTo>
                      <a:pt x="732" y="61"/>
                      <a:pt x="734" y="58"/>
                      <a:pt x="737" y="55"/>
                    </a:cubicBezTo>
                    <a:cubicBezTo>
                      <a:pt x="740" y="53"/>
                      <a:pt x="742" y="51"/>
                      <a:pt x="745" y="49"/>
                    </a:cubicBezTo>
                    <a:cubicBezTo>
                      <a:pt x="749" y="46"/>
                      <a:pt x="755" y="44"/>
                      <a:pt x="754" y="37"/>
                    </a:cubicBezTo>
                    <a:cubicBezTo>
                      <a:pt x="754" y="37"/>
                      <a:pt x="756" y="36"/>
                      <a:pt x="757" y="35"/>
                    </a:cubicBezTo>
                    <a:cubicBezTo>
                      <a:pt x="765" y="29"/>
                      <a:pt x="771" y="21"/>
                      <a:pt x="774" y="11"/>
                    </a:cubicBezTo>
                    <a:cubicBezTo>
                      <a:pt x="775" y="7"/>
                      <a:pt x="777" y="4"/>
                      <a:pt x="779" y="0"/>
                    </a:cubicBezTo>
                    <a:cubicBezTo>
                      <a:pt x="790" y="1"/>
                      <a:pt x="801" y="2"/>
                      <a:pt x="812" y="7"/>
                    </a:cubicBezTo>
                    <a:cubicBezTo>
                      <a:pt x="817" y="9"/>
                      <a:pt x="823" y="11"/>
                      <a:pt x="828" y="13"/>
                    </a:cubicBezTo>
                    <a:cubicBezTo>
                      <a:pt x="833" y="15"/>
                      <a:pt x="839" y="16"/>
                      <a:pt x="843" y="18"/>
                    </a:cubicBezTo>
                    <a:cubicBezTo>
                      <a:pt x="856" y="25"/>
                      <a:pt x="868" y="32"/>
                      <a:pt x="881" y="39"/>
                    </a:cubicBezTo>
                    <a:cubicBezTo>
                      <a:pt x="891" y="44"/>
                      <a:pt x="900" y="51"/>
                      <a:pt x="911" y="56"/>
                    </a:cubicBezTo>
                    <a:cubicBezTo>
                      <a:pt x="921" y="61"/>
                      <a:pt x="929" y="68"/>
                      <a:pt x="936" y="76"/>
                    </a:cubicBezTo>
                    <a:cubicBezTo>
                      <a:pt x="949" y="89"/>
                      <a:pt x="963" y="102"/>
                      <a:pt x="975" y="116"/>
                    </a:cubicBezTo>
                    <a:cubicBezTo>
                      <a:pt x="981" y="122"/>
                      <a:pt x="985" y="128"/>
                      <a:pt x="990" y="135"/>
                    </a:cubicBezTo>
                    <a:cubicBezTo>
                      <a:pt x="992" y="137"/>
                      <a:pt x="994" y="139"/>
                      <a:pt x="996" y="142"/>
                    </a:cubicBezTo>
                    <a:cubicBezTo>
                      <a:pt x="1003" y="151"/>
                      <a:pt x="1009" y="161"/>
                      <a:pt x="1015" y="172"/>
                    </a:cubicBezTo>
                    <a:cubicBezTo>
                      <a:pt x="1019" y="179"/>
                      <a:pt x="1025" y="184"/>
                      <a:pt x="1030" y="191"/>
                    </a:cubicBezTo>
                    <a:cubicBezTo>
                      <a:pt x="1036" y="199"/>
                      <a:pt x="1041" y="206"/>
                      <a:pt x="1047" y="214"/>
                    </a:cubicBezTo>
                    <a:cubicBezTo>
                      <a:pt x="1056" y="225"/>
                      <a:pt x="1065" y="236"/>
                      <a:pt x="1074" y="248"/>
                    </a:cubicBezTo>
                    <a:cubicBezTo>
                      <a:pt x="1076" y="250"/>
                      <a:pt x="1077" y="253"/>
                      <a:pt x="1080" y="256"/>
                    </a:cubicBezTo>
                    <a:cubicBezTo>
                      <a:pt x="1073" y="257"/>
                      <a:pt x="1068" y="259"/>
                      <a:pt x="1063" y="258"/>
                    </a:cubicBezTo>
                    <a:cubicBezTo>
                      <a:pt x="1050" y="256"/>
                      <a:pt x="1038" y="261"/>
                      <a:pt x="1026" y="260"/>
                    </a:cubicBezTo>
                    <a:cubicBezTo>
                      <a:pt x="1023" y="260"/>
                      <a:pt x="1019" y="260"/>
                      <a:pt x="1016" y="260"/>
                    </a:cubicBezTo>
                    <a:cubicBezTo>
                      <a:pt x="1011" y="259"/>
                      <a:pt x="1005" y="261"/>
                      <a:pt x="1000" y="262"/>
                    </a:cubicBezTo>
                    <a:cubicBezTo>
                      <a:pt x="994" y="262"/>
                      <a:pt x="988" y="261"/>
                      <a:pt x="983" y="261"/>
                    </a:cubicBezTo>
                    <a:cubicBezTo>
                      <a:pt x="977" y="262"/>
                      <a:pt x="971" y="260"/>
                      <a:pt x="965" y="261"/>
                    </a:cubicBezTo>
                    <a:cubicBezTo>
                      <a:pt x="954" y="265"/>
                      <a:pt x="941" y="263"/>
                      <a:pt x="929" y="265"/>
                    </a:cubicBezTo>
                    <a:cubicBezTo>
                      <a:pt x="922" y="267"/>
                      <a:pt x="913" y="266"/>
                      <a:pt x="905" y="266"/>
                    </a:cubicBezTo>
                    <a:cubicBezTo>
                      <a:pt x="898" y="266"/>
                      <a:pt x="891" y="267"/>
                      <a:pt x="884" y="268"/>
                    </a:cubicBezTo>
                    <a:cubicBezTo>
                      <a:pt x="876" y="268"/>
                      <a:pt x="868" y="268"/>
                      <a:pt x="860" y="268"/>
                    </a:cubicBezTo>
                    <a:cubicBezTo>
                      <a:pt x="847" y="268"/>
                      <a:pt x="834" y="269"/>
                      <a:pt x="821" y="270"/>
                    </a:cubicBezTo>
                    <a:cubicBezTo>
                      <a:pt x="818" y="270"/>
                      <a:pt x="815" y="270"/>
                      <a:pt x="812" y="270"/>
                    </a:cubicBezTo>
                    <a:cubicBezTo>
                      <a:pt x="801" y="270"/>
                      <a:pt x="790" y="271"/>
                      <a:pt x="780" y="273"/>
                    </a:cubicBezTo>
                    <a:cubicBezTo>
                      <a:pt x="773" y="274"/>
                      <a:pt x="766" y="275"/>
                      <a:pt x="759" y="274"/>
                    </a:cubicBezTo>
                    <a:cubicBezTo>
                      <a:pt x="750" y="273"/>
                      <a:pt x="742" y="274"/>
                      <a:pt x="733" y="274"/>
                    </a:cubicBezTo>
                    <a:cubicBezTo>
                      <a:pt x="730" y="274"/>
                      <a:pt x="727" y="273"/>
                      <a:pt x="723" y="273"/>
                    </a:cubicBezTo>
                    <a:cubicBezTo>
                      <a:pt x="718" y="272"/>
                      <a:pt x="712" y="272"/>
                      <a:pt x="707" y="272"/>
                    </a:cubicBezTo>
                    <a:cubicBezTo>
                      <a:pt x="704" y="272"/>
                      <a:pt x="701" y="272"/>
                      <a:pt x="698" y="272"/>
                    </a:cubicBezTo>
                    <a:cubicBezTo>
                      <a:pt x="697" y="272"/>
                      <a:pt x="695" y="271"/>
                      <a:pt x="695" y="272"/>
                    </a:cubicBezTo>
                    <a:cubicBezTo>
                      <a:pt x="692" y="275"/>
                      <a:pt x="689" y="274"/>
                      <a:pt x="686" y="273"/>
                    </a:cubicBezTo>
                    <a:cubicBezTo>
                      <a:pt x="682" y="272"/>
                      <a:pt x="678" y="271"/>
                      <a:pt x="673" y="273"/>
                    </a:cubicBezTo>
                    <a:cubicBezTo>
                      <a:pt x="670" y="275"/>
                      <a:pt x="666" y="275"/>
                      <a:pt x="662" y="274"/>
                    </a:cubicBezTo>
                    <a:cubicBezTo>
                      <a:pt x="656" y="273"/>
                      <a:pt x="650" y="275"/>
                      <a:pt x="644" y="275"/>
                    </a:cubicBezTo>
                    <a:cubicBezTo>
                      <a:pt x="641" y="275"/>
                      <a:pt x="637" y="275"/>
                      <a:pt x="634" y="275"/>
                    </a:cubicBezTo>
                    <a:cubicBezTo>
                      <a:pt x="623" y="274"/>
                      <a:pt x="611" y="276"/>
                      <a:pt x="599" y="277"/>
                    </a:cubicBezTo>
                    <a:cubicBezTo>
                      <a:pt x="591" y="277"/>
                      <a:pt x="583" y="277"/>
                      <a:pt x="575" y="277"/>
                    </a:cubicBezTo>
                    <a:cubicBezTo>
                      <a:pt x="573" y="277"/>
                      <a:pt x="570" y="277"/>
                      <a:pt x="568" y="278"/>
                    </a:cubicBezTo>
                    <a:cubicBezTo>
                      <a:pt x="563" y="279"/>
                      <a:pt x="558" y="278"/>
                      <a:pt x="553" y="277"/>
                    </a:cubicBezTo>
                    <a:cubicBezTo>
                      <a:pt x="550" y="276"/>
                      <a:pt x="545" y="276"/>
                      <a:pt x="542" y="277"/>
                    </a:cubicBezTo>
                    <a:cubicBezTo>
                      <a:pt x="537" y="278"/>
                      <a:pt x="532" y="276"/>
                      <a:pt x="526" y="279"/>
                    </a:cubicBezTo>
                    <a:cubicBezTo>
                      <a:pt x="524" y="281"/>
                      <a:pt x="518" y="279"/>
                      <a:pt x="515" y="277"/>
                    </a:cubicBezTo>
                    <a:cubicBezTo>
                      <a:pt x="510" y="273"/>
                      <a:pt x="506" y="273"/>
                      <a:pt x="501" y="275"/>
                    </a:cubicBezTo>
                    <a:cubicBezTo>
                      <a:pt x="500" y="275"/>
                      <a:pt x="499" y="275"/>
                      <a:pt x="497" y="276"/>
                    </a:cubicBezTo>
                    <a:cubicBezTo>
                      <a:pt x="501" y="282"/>
                      <a:pt x="497" y="289"/>
                      <a:pt x="500" y="296"/>
                    </a:cubicBezTo>
                    <a:cubicBezTo>
                      <a:pt x="500" y="296"/>
                      <a:pt x="500" y="297"/>
                      <a:pt x="499" y="298"/>
                    </a:cubicBezTo>
                    <a:cubicBezTo>
                      <a:pt x="497" y="308"/>
                      <a:pt x="497" y="317"/>
                      <a:pt x="498" y="327"/>
                    </a:cubicBezTo>
                    <a:cubicBezTo>
                      <a:pt x="499" y="331"/>
                      <a:pt x="497" y="334"/>
                      <a:pt x="497" y="338"/>
                    </a:cubicBezTo>
                    <a:cubicBezTo>
                      <a:pt x="496" y="347"/>
                      <a:pt x="495" y="356"/>
                      <a:pt x="496" y="365"/>
                    </a:cubicBezTo>
                    <a:cubicBezTo>
                      <a:pt x="496" y="377"/>
                      <a:pt x="494" y="389"/>
                      <a:pt x="496" y="401"/>
                    </a:cubicBezTo>
                    <a:cubicBezTo>
                      <a:pt x="497" y="408"/>
                      <a:pt x="494" y="414"/>
                      <a:pt x="494" y="420"/>
                    </a:cubicBezTo>
                    <a:cubicBezTo>
                      <a:pt x="494" y="423"/>
                      <a:pt x="494" y="425"/>
                      <a:pt x="494" y="428"/>
                    </a:cubicBezTo>
                    <a:cubicBezTo>
                      <a:pt x="494" y="429"/>
                      <a:pt x="495" y="431"/>
                      <a:pt x="494" y="431"/>
                    </a:cubicBezTo>
                    <a:cubicBezTo>
                      <a:pt x="489" y="438"/>
                      <a:pt x="493" y="445"/>
                      <a:pt x="491" y="452"/>
                    </a:cubicBezTo>
                    <a:cubicBezTo>
                      <a:pt x="485" y="451"/>
                      <a:pt x="480" y="450"/>
                      <a:pt x="475" y="449"/>
                    </a:cubicBezTo>
                    <a:cubicBezTo>
                      <a:pt x="472" y="449"/>
                      <a:pt x="469" y="447"/>
                      <a:pt x="467" y="444"/>
                    </a:cubicBezTo>
                    <a:cubicBezTo>
                      <a:pt x="465" y="439"/>
                      <a:pt x="461" y="436"/>
                      <a:pt x="456" y="435"/>
                    </a:cubicBezTo>
                    <a:cubicBezTo>
                      <a:pt x="446" y="431"/>
                      <a:pt x="437" y="428"/>
                      <a:pt x="427" y="424"/>
                    </a:cubicBezTo>
                    <a:cubicBezTo>
                      <a:pt x="421" y="422"/>
                      <a:pt x="415" y="421"/>
                      <a:pt x="408" y="420"/>
                    </a:cubicBezTo>
                    <a:cubicBezTo>
                      <a:pt x="402" y="418"/>
                      <a:pt x="395" y="416"/>
                      <a:pt x="388" y="414"/>
                    </a:cubicBezTo>
                    <a:cubicBezTo>
                      <a:pt x="385" y="413"/>
                      <a:pt x="383" y="411"/>
                      <a:pt x="380" y="410"/>
                    </a:cubicBezTo>
                    <a:cubicBezTo>
                      <a:pt x="378" y="408"/>
                      <a:pt x="375" y="408"/>
                      <a:pt x="373" y="407"/>
                    </a:cubicBezTo>
                    <a:cubicBezTo>
                      <a:pt x="366" y="404"/>
                      <a:pt x="359" y="402"/>
                      <a:pt x="352" y="399"/>
                    </a:cubicBezTo>
                    <a:cubicBezTo>
                      <a:pt x="349" y="398"/>
                      <a:pt x="347" y="396"/>
                      <a:pt x="344" y="395"/>
                    </a:cubicBezTo>
                    <a:cubicBezTo>
                      <a:pt x="341" y="393"/>
                      <a:pt x="340" y="391"/>
                      <a:pt x="341" y="388"/>
                    </a:cubicBezTo>
                    <a:cubicBezTo>
                      <a:pt x="344" y="382"/>
                      <a:pt x="342" y="375"/>
                      <a:pt x="340" y="369"/>
                    </a:cubicBezTo>
                    <a:cubicBezTo>
                      <a:pt x="338" y="357"/>
                      <a:pt x="334" y="345"/>
                      <a:pt x="330" y="334"/>
                    </a:cubicBezTo>
                    <a:cubicBezTo>
                      <a:pt x="328" y="327"/>
                      <a:pt x="325" y="326"/>
                      <a:pt x="318" y="327"/>
                    </a:cubicBezTo>
                    <a:cubicBezTo>
                      <a:pt x="311" y="328"/>
                      <a:pt x="305" y="331"/>
                      <a:pt x="300" y="337"/>
                    </a:cubicBezTo>
                    <a:cubicBezTo>
                      <a:pt x="292" y="346"/>
                      <a:pt x="282" y="353"/>
                      <a:pt x="271" y="359"/>
                    </a:cubicBezTo>
                    <a:cubicBezTo>
                      <a:pt x="270" y="360"/>
                      <a:pt x="268" y="361"/>
                      <a:pt x="267" y="362"/>
                    </a:cubicBezTo>
                    <a:cubicBezTo>
                      <a:pt x="263" y="365"/>
                      <a:pt x="258" y="365"/>
                      <a:pt x="253" y="364"/>
                    </a:cubicBezTo>
                    <a:cubicBezTo>
                      <a:pt x="245" y="361"/>
                      <a:pt x="238" y="358"/>
                      <a:pt x="229" y="357"/>
                    </a:cubicBezTo>
                    <a:cubicBezTo>
                      <a:pt x="223" y="357"/>
                      <a:pt x="218" y="354"/>
                      <a:pt x="211" y="352"/>
                    </a:cubicBezTo>
                    <a:cubicBezTo>
                      <a:pt x="210" y="353"/>
                      <a:pt x="208" y="353"/>
                      <a:pt x="206" y="355"/>
                    </a:cubicBezTo>
                    <a:cubicBezTo>
                      <a:pt x="202" y="357"/>
                      <a:pt x="202" y="364"/>
                      <a:pt x="207" y="366"/>
                    </a:cubicBezTo>
                    <a:cubicBezTo>
                      <a:pt x="214" y="368"/>
                      <a:pt x="222" y="371"/>
                      <a:pt x="229" y="373"/>
                    </a:cubicBezTo>
                    <a:cubicBezTo>
                      <a:pt x="237" y="376"/>
                      <a:pt x="245" y="379"/>
                      <a:pt x="252" y="381"/>
                    </a:cubicBezTo>
                    <a:cubicBezTo>
                      <a:pt x="261" y="384"/>
                      <a:pt x="270" y="387"/>
                      <a:pt x="279" y="390"/>
                    </a:cubicBezTo>
                    <a:cubicBezTo>
                      <a:pt x="291" y="394"/>
                      <a:pt x="303" y="397"/>
                      <a:pt x="314" y="401"/>
                    </a:cubicBezTo>
                    <a:cubicBezTo>
                      <a:pt x="327" y="406"/>
                      <a:pt x="340" y="410"/>
                      <a:pt x="352" y="416"/>
                    </a:cubicBezTo>
                    <a:cubicBezTo>
                      <a:pt x="371" y="425"/>
                      <a:pt x="392" y="431"/>
                      <a:pt x="413" y="437"/>
                    </a:cubicBezTo>
                    <a:cubicBezTo>
                      <a:pt x="423" y="440"/>
                      <a:pt x="432" y="444"/>
                      <a:pt x="443" y="447"/>
                    </a:cubicBezTo>
                    <a:cubicBezTo>
                      <a:pt x="436" y="458"/>
                      <a:pt x="429" y="468"/>
                      <a:pt x="422" y="478"/>
                    </a:cubicBezTo>
                    <a:cubicBezTo>
                      <a:pt x="419" y="482"/>
                      <a:pt x="417" y="487"/>
                      <a:pt x="414" y="491"/>
                    </a:cubicBezTo>
                    <a:cubicBezTo>
                      <a:pt x="412" y="494"/>
                      <a:pt x="409" y="496"/>
                      <a:pt x="407" y="498"/>
                    </a:cubicBezTo>
                    <a:cubicBezTo>
                      <a:pt x="404" y="503"/>
                      <a:pt x="399" y="508"/>
                      <a:pt x="397" y="513"/>
                    </a:cubicBezTo>
                    <a:cubicBezTo>
                      <a:pt x="392" y="523"/>
                      <a:pt x="385" y="530"/>
                      <a:pt x="381" y="540"/>
                    </a:cubicBezTo>
                    <a:cubicBezTo>
                      <a:pt x="376" y="554"/>
                      <a:pt x="371" y="568"/>
                      <a:pt x="367" y="583"/>
                    </a:cubicBezTo>
                    <a:cubicBezTo>
                      <a:pt x="367" y="584"/>
                      <a:pt x="366" y="585"/>
                      <a:pt x="366" y="586"/>
                    </a:cubicBezTo>
                    <a:cubicBezTo>
                      <a:pt x="368" y="590"/>
                      <a:pt x="370" y="595"/>
                      <a:pt x="373" y="600"/>
                    </a:cubicBezTo>
                    <a:cubicBezTo>
                      <a:pt x="377" y="604"/>
                      <a:pt x="382" y="607"/>
                      <a:pt x="388" y="607"/>
                    </a:cubicBezTo>
                    <a:cubicBezTo>
                      <a:pt x="391" y="607"/>
                      <a:pt x="394" y="606"/>
                      <a:pt x="396" y="605"/>
                    </a:cubicBezTo>
                    <a:cubicBezTo>
                      <a:pt x="398" y="604"/>
                      <a:pt x="399" y="602"/>
                      <a:pt x="400" y="600"/>
                    </a:cubicBezTo>
                    <a:cubicBezTo>
                      <a:pt x="395" y="598"/>
                      <a:pt x="389" y="597"/>
                      <a:pt x="387" y="591"/>
                    </a:cubicBezTo>
                    <a:cubicBezTo>
                      <a:pt x="386" y="586"/>
                      <a:pt x="385" y="581"/>
                      <a:pt x="387" y="576"/>
                    </a:cubicBezTo>
                    <a:cubicBezTo>
                      <a:pt x="400" y="578"/>
                      <a:pt x="409" y="587"/>
                      <a:pt x="418" y="595"/>
                    </a:cubicBezTo>
                    <a:cubicBezTo>
                      <a:pt x="416" y="601"/>
                      <a:pt x="410" y="604"/>
                      <a:pt x="405" y="607"/>
                    </a:cubicBezTo>
                    <a:cubicBezTo>
                      <a:pt x="402" y="608"/>
                      <a:pt x="398" y="609"/>
                      <a:pt x="395" y="610"/>
                    </a:cubicBezTo>
                    <a:cubicBezTo>
                      <a:pt x="393" y="611"/>
                      <a:pt x="390" y="611"/>
                      <a:pt x="388" y="611"/>
                    </a:cubicBezTo>
                    <a:cubicBezTo>
                      <a:pt x="374" y="609"/>
                      <a:pt x="360" y="606"/>
                      <a:pt x="346" y="605"/>
                    </a:cubicBezTo>
                    <a:cubicBezTo>
                      <a:pt x="334" y="605"/>
                      <a:pt x="322" y="601"/>
                      <a:pt x="310" y="599"/>
                    </a:cubicBezTo>
                    <a:cubicBezTo>
                      <a:pt x="303" y="597"/>
                      <a:pt x="295" y="596"/>
                      <a:pt x="287" y="595"/>
                    </a:cubicBezTo>
                    <a:cubicBezTo>
                      <a:pt x="284" y="595"/>
                      <a:pt x="282" y="594"/>
                      <a:pt x="279" y="594"/>
                    </a:cubicBezTo>
                    <a:cubicBezTo>
                      <a:pt x="275" y="593"/>
                      <a:pt x="272" y="592"/>
                      <a:pt x="268" y="591"/>
                    </a:cubicBezTo>
                    <a:cubicBezTo>
                      <a:pt x="265" y="591"/>
                      <a:pt x="262" y="591"/>
                      <a:pt x="259" y="589"/>
                    </a:cubicBezTo>
                    <a:cubicBezTo>
                      <a:pt x="247" y="584"/>
                      <a:pt x="234" y="581"/>
                      <a:pt x="221" y="577"/>
                    </a:cubicBezTo>
                    <a:cubicBezTo>
                      <a:pt x="214" y="575"/>
                      <a:pt x="206" y="573"/>
                      <a:pt x="198" y="571"/>
                    </a:cubicBezTo>
                    <a:cubicBezTo>
                      <a:pt x="192" y="569"/>
                      <a:pt x="187" y="566"/>
                      <a:pt x="181" y="564"/>
                    </a:cubicBezTo>
                    <a:cubicBezTo>
                      <a:pt x="171" y="562"/>
                      <a:pt x="163" y="556"/>
                      <a:pt x="153" y="552"/>
                    </a:cubicBezTo>
                    <a:cubicBezTo>
                      <a:pt x="146" y="549"/>
                      <a:pt x="137" y="546"/>
                      <a:pt x="129" y="543"/>
                    </a:cubicBezTo>
                    <a:cubicBezTo>
                      <a:pt x="119" y="539"/>
                      <a:pt x="108" y="535"/>
                      <a:pt x="97" y="530"/>
                    </a:cubicBezTo>
                    <a:cubicBezTo>
                      <a:pt x="93" y="529"/>
                      <a:pt x="89" y="527"/>
                      <a:pt x="85" y="526"/>
                    </a:cubicBezTo>
                    <a:cubicBezTo>
                      <a:pt x="73" y="521"/>
                      <a:pt x="62" y="514"/>
                      <a:pt x="50" y="508"/>
                    </a:cubicBezTo>
                    <a:cubicBezTo>
                      <a:pt x="46" y="506"/>
                      <a:pt x="42" y="504"/>
                      <a:pt x="39" y="502"/>
                    </a:cubicBezTo>
                    <a:cubicBezTo>
                      <a:pt x="30" y="493"/>
                      <a:pt x="20" y="484"/>
                      <a:pt x="13" y="473"/>
                    </a:cubicBezTo>
                    <a:cubicBezTo>
                      <a:pt x="5" y="462"/>
                      <a:pt x="2" y="450"/>
                      <a:pt x="3" y="436"/>
                    </a:cubicBezTo>
                    <a:cubicBezTo>
                      <a:pt x="4" y="432"/>
                      <a:pt x="4" y="428"/>
                      <a:pt x="1" y="424"/>
                    </a:cubicBezTo>
                    <a:cubicBezTo>
                      <a:pt x="0" y="422"/>
                      <a:pt x="1" y="420"/>
                      <a:pt x="1" y="418"/>
                    </a:cubicBezTo>
                    <a:cubicBezTo>
                      <a:pt x="2" y="402"/>
                      <a:pt x="9" y="388"/>
                      <a:pt x="14" y="374"/>
                    </a:cubicBezTo>
                    <a:cubicBezTo>
                      <a:pt x="20" y="357"/>
                      <a:pt x="31" y="344"/>
                      <a:pt x="40" y="330"/>
                    </a:cubicBezTo>
                    <a:cubicBezTo>
                      <a:pt x="52" y="312"/>
                      <a:pt x="64" y="295"/>
                      <a:pt x="76" y="278"/>
                    </a:cubicBezTo>
                    <a:cubicBezTo>
                      <a:pt x="85" y="265"/>
                      <a:pt x="95" y="254"/>
                      <a:pt x="104" y="242"/>
                    </a:cubicBezTo>
                    <a:cubicBezTo>
                      <a:pt x="111" y="234"/>
                      <a:pt x="118" y="226"/>
                      <a:pt x="125" y="218"/>
                    </a:cubicBezTo>
                    <a:cubicBezTo>
                      <a:pt x="131" y="211"/>
                      <a:pt x="138" y="204"/>
                      <a:pt x="145" y="197"/>
                    </a:cubicBezTo>
                    <a:cubicBezTo>
                      <a:pt x="160" y="182"/>
                      <a:pt x="175" y="166"/>
                      <a:pt x="189" y="149"/>
                    </a:cubicBezTo>
                    <a:cubicBezTo>
                      <a:pt x="195" y="142"/>
                      <a:pt x="202" y="138"/>
                      <a:pt x="207" y="131"/>
                    </a:cubicBezTo>
                    <a:cubicBezTo>
                      <a:pt x="215" y="121"/>
                      <a:pt x="224" y="112"/>
                      <a:pt x="233" y="103"/>
                    </a:cubicBezTo>
                    <a:cubicBezTo>
                      <a:pt x="236" y="99"/>
                      <a:pt x="240" y="96"/>
                      <a:pt x="244" y="94"/>
                    </a:cubicBezTo>
                    <a:cubicBezTo>
                      <a:pt x="256" y="85"/>
                      <a:pt x="268" y="76"/>
                      <a:pt x="280" y="67"/>
                    </a:cubicBezTo>
                    <a:cubicBezTo>
                      <a:pt x="283" y="65"/>
                      <a:pt x="285" y="61"/>
                      <a:pt x="289" y="59"/>
                    </a:cubicBezTo>
                    <a:cubicBezTo>
                      <a:pt x="296" y="55"/>
                      <a:pt x="303" y="51"/>
                      <a:pt x="310" y="46"/>
                    </a:cubicBezTo>
                    <a:cubicBezTo>
                      <a:pt x="316" y="42"/>
                      <a:pt x="322" y="38"/>
                      <a:pt x="329" y="34"/>
                    </a:cubicBezTo>
                    <a:cubicBezTo>
                      <a:pt x="330" y="34"/>
                      <a:pt x="330" y="33"/>
                      <a:pt x="331" y="33"/>
                    </a:cubicBezTo>
                    <a:cubicBezTo>
                      <a:pt x="349" y="28"/>
                      <a:pt x="365" y="19"/>
                      <a:pt x="384" y="18"/>
                    </a:cubicBezTo>
                    <a:cubicBezTo>
                      <a:pt x="387" y="18"/>
                      <a:pt x="391" y="16"/>
                      <a:pt x="395" y="15"/>
                    </a:cubicBezTo>
                    <a:cubicBezTo>
                      <a:pt x="396" y="15"/>
                      <a:pt x="397" y="14"/>
                      <a:pt x="398" y="14"/>
                    </a:cubicBezTo>
                    <a:cubicBezTo>
                      <a:pt x="407" y="15"/>
                      <a:pt x="416" y="11"/>
                      <a:pt x="424" y="11"/>
                    </a:cubicBezTo>
                    <a:cubicBezTo>
                      <a:pt x="427" y="10"/>
                      <a:pt x="430" y="8"/>
                      <a:pt x="433" y="7"/>
                    </a:cubicBezTo>
                    <a:cubicBezTo>
                      <a:pt x="435" y="6"/>
                      <a:pt x="438" y="5"/>
                      <a:pt x="440" y="5"/>
                    </a:cubicBezTo>
                    <a:cubicBezTo>
                      <a:pt x="441" y="5"/>
                      <a:pt x="441" y="6"/>
                      <a:pt x="441" y="7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58" name="Freeform 9"/>
              <p:cNvSpPr>
                <a:spLocks noEditPoints="1"/>
              </p:cNvSpPr>
              <p:nvPr/>
            </p:nvSpPr>
            <p:spPr bwMode="auto">
              <a:xfrm>
                <a:off x="5370513" y="893763"/>
                <a:ext cx="742950" cy="644525"/>
              </a:xfrm>
              <a:custGeom>
                <a:avLst/>
                <a:gdLst>
                  <a:gd name="T0" fmla="*/ 16 w 410"/>
                  <a:gd name="T1" fmla="*/ 242 h 356"/>
                  <a:gd name="T2" fmla="*/ 6 w 410"/>
                  <a:gd name="T3" fmla="*/ 189 h 356"/>
                  <a:gd name="T4" fmla="*/ 5 w 410"/>
                  <a:gd name="T5" fmla="*/ 129 h 356"/>
                  <a:gd name="T6" fmla="*/ 10 w 410"/>
                  <a:gd name="T7" fmla="*/ 97 h 356"/>
                  <a:gd name="T8" fmla="*/ 34 w 410"/>
                  <a:gd name="T9" fmla="*/ 99 h 356"/>
                  <a:gd name="T10" fmla="*/ 53 w 410"/>
                  <a:gd name="T11" fmla="*/ 54 h 356"/>
                  <a:gd name="T12" fmla="*/ 89 w 410"/>
                  <a:gd name="T13" fmla="*/ 2 h 356"/>
                  <a:gd name="T14" fmla="*/ 129 w 410"/>
                  <a:gd name="T15" fmla="*/ 35 h 356"/>
                  <a:gd name="T16" fmla="*/ 152 w 410"/>
                  <a:gd name="T17" fmla="*/ 83 h 356"/>
                  <a:gd name="T18" fmla="*/ 184 w 410"/>
                  <a:gd name="T19" fmla="*/ 37 h 356"/>
                  <a:gd name="T20" fmla="*/ 226 w 410"/>
                  <a:gd name="T21" fmla="*/ 61 h 356"/>
                  <a:gd name="T22" fmla="*/ 246 w 410"/>
                  <a:gd name="T23" fmla="*/ 87 h 356"/>
                  <a:gd name="T24" fmla="*/ 308 w 410"/>
                  <a:gd name="T25" fmla="*/ 58 h 356"/>
                  <a:gd name="T26" fmla="*/ 337 w 410"/>
                  <a:gd name="T27" fmla="*/ 81 h 356"/>
                  <a:gd name="T28" fmla="*/ 366 w 410"/>
                  <a:gd name="T29" fmla="*/ 66 h 356"/>
                  <a:gd name="T30" fmla="*/ 382 w 410"/>
                  <a:gd name="T31" fmla="*/ 124 h 356"/>
                  <a:gd name="T32" fmla="*/ 405 w 410"/>
                  <a:gd name="T33" fmla="*/ 124 h 356"/>
                  <a:gd name="T34" fmla="*/ 408 w 410"/>
                  <a:gd name="T35" fmla="*/ 170 h 356"/>
                  <a:gd name="T36" fmla="*/ 389 w 410"/>
                  <a:gd name="T37" fmla="*/ 238 h 356"/>
                  <a:gd name="T38" fmla="*/ 350 w 410"/>
                  <a:gd name="T39" fmla="*/ 295 h 356"/>
                  <a:gd name="T40" fmla="*/ 290 w 410"/>
                  <a:gd name="T41" fmla="*/ 340 h 356"/>
                  <a:gd name="T42" fmla="*/ 149 w 410"/>
                  <a:gd name="T43" fmla="*/ 346 h 356"/>
                  <a:gd name="T44" fmla="*/ 115 w 410"/>
                  <a:gd name="T45" fmla="*/ 339 h 356"/>
                  <a:gd name="T46" fmla="*/ 65 w 410"/>
                  <a:gd name="T47" fmla="*/ 308 h 356"/>
                  <a:gd name="T48" fmla="*/ 32 w 410"/>
                  <a:gd name="T49" fmla="*/ 275 h 356"/>
                  <a:gd name="T50" fmla="*/ 79 w 410"/>
                  <a:gd name="T51" fmla="*/ 108 h 356"/>
                  <a:gd name="T52" fmla="*/ 120 w 410"/>
                  <a:gd name="T53" fmla="*/ 134 h 356"/>
                  <a:gd name="T54" fmla="*/ 163 w 410"/>
                  <a:gd name="T55" fmla="*/ 105 h 356"/>
                  <a:gd name="T56" fmla="*/ 107 w 410"/>
                  <a:gd name="T57" fmla="*/ 88 h 356"/>
                  <a:gd name="T58" fmla="*/ 70 w 410"/>
                  <a:gd name="T59" fmla="*/ 112 h 356"/>
                  <a:gd name="T60" fmla="*/ 297 w 410"/>
                  <a:gd name="T61" fmla="*/ 97 h 356"/>
                  <a:gd name="T62" fmla="*/ 264 w 410"/>
                  <a:gd name="T63" fmla="*/ 110 h 356"/>
                  <a:gd name="T64" fmla="*/ 298 w 410"/>
                  <a:gd name="T65" fmla="*/ 137 h 356"/>
                  <a:gd name="T66" fmla="*/ 339 w 410"/>
                  <a:gd name="T67" fmla="*/ 125 h 356"/>
                  <a:gd name="T68" fmla="*/ 342 w 410"/>
                  <a:gd name="T69" fmla="*/ 109 h 356"/>
                  <a:gd name="T70" fmla="*/ 168 w 410"/>
                  <a:gd name="T71" fmla="*/ 274 h 356"/>
                  <a:gd name="T72" fmla="*/ 213 w 410"/>
                  <a:gd name="T73" fmla="*/ 283 h 356"/>
                  <a:gd name="T74" fmla="*/ 261 w 410"/>
                  <a:gd name="T75" fmla="*/ 270 h 356"/>
                  <a:gd name="T76" fmla="*/ 211 w 410"/>
                  <a:gd name="T77" fmla="*/ 272 h 356"/>
                  <a:gd name="T78" fmla="*/ 148 w 410"/>
                  <a:gd name="T79" fmla="*/ 261 h 356"/>
                  <a:gd name="T80" fmla="*/ 213 w 410"/>
                  <a:gd name="T81" fmla="*/ 195 h 356"/>
                  <a:gd name="T82" fmla="*/ 221 w 410"/>
                  <a:gd name="T83" fmla="*/ 186 h 3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410" h="356">
                    <a:moveTo>
                      <a:pt x="32" y="267"/>
                    </a:moveTo>
                    <a:cubicBezTo>
                      <a:pt x="23" y="262"/>
                      <a:pt x="19" y="255"/>
                      <a:pt x="18" y="246"/>
                    </a:cubicBezTo>
                    <a:cubicBezTo>
                      <a:pt x="18" y="245"/>
                      <a:pt x="17" y="243"/>
                      <a:pt x="16" y="242"/>
                    </a:cubicBezTo>
                    <a:cubicBezTo>
                      <a:pt x="12" y="232"/>
                      <a:pt x="9" y="221"/>
                      <a:pt x="8" y="210"/>
                    </a:cubicBezTo>
                    <a:cubicBezTo>
                      <a:pt x="7" y="206"/>
                      <a:pt x="6" y="203"/>
                      <a:pt x="5" y="199"/>
                    </a:cubicBezTo>
                    <a:cubicBezTo>
                      <a:pt x="5" y="196"/>
                      <a:pt x="3" y="192"/>
                      <a:pt x="6" y="189"/>
                    </a:cubicBezTo>
                    <a:cubicBezTo>
                      <a:pt x="6" y="189"/>
                      <a:pt x="6" y="188"/>
                      <a:pt x="6" y="187"/>
                    </a:cubicBezTo>
                    <a:cubicBezTo>
                      <a:pt x="0" y="174"/>
                      <a:pt x="1" y="161"/>
                      <a:pt x="3" y="148"/>
                    </a:cubicBezTo>
                    <a:cubicBezTo>
                      <a:pt x="3" y="141"/>
                      <a:pt x="4" y="135"/>
                      <a:pt x="5" y="129"/>
                    </a:cubicBezTo>
                    <a:cubicBezTo>
                      <a:pt x="5" y="127"/>
                      <a:pt x="6" y="124"/>
                      <a:pt x="7" y="122"/>
                    </a:cubicBezTo>
                    <a:cubicBezTo>
                      <a:pt x="7" y="121"/>
                      <a:pt x="8" y="119"/>
                      <a:pt x="8" y="118"/>
                    </a:cubicBezTo>
                    <a:cubicBezTo>
                      <a:pt x="6" y="111"/>
                      <a:pt x="10" y="105"/>
                      <a:pt x="10" y="97"/>
                    </a:cubicBezTo>
                    <a:cubicBezTo>
                      <a:pt x="13" y="99"/>
                      <a:pt x="14" y="100"/>
                      <a:pt x="16" y="101"/>
                    </a:cubicBezTo>
                    <a:cubicBezTo>
                      <a:pt x="19" y="102"/>
                      <a:pt x="21" y="104"/>
                      <a:pt x="24" y="104"/>
                    </a:cubicBezTo>
                    <a:cubicBezTo>
                      <a:pt x="29" y="106"/>
                      <a:pt x="33" y="104"/>
                      <a:pt x="34" y="99"/>
                    </a:cubicBezTo>
                    <a:cubicBezTo>
                      <a:pt x="35" y="95"/>
                      <a:pt x="36" y="90"/>
                      <a:pt x="38" y="86"/>
                    </a:cubicBezTo>
                    <a:cubicBezTo>
                      <a:pt x="38" y="85"/>
                      <a:pt x="38" y="84"/>
                      <a:pt x="38" y="82"/>
                    </a:cubicBezTo>
                    <a:cubicBezTo>
                      <a:pt x="43" y="73"/>
                      <a:pt x="47" y="63"/>
                      <a:pt x="53" y="54"/>
                    </a:cubicBezTo>
                    <a:cubicBezTo>
                      <a:pt x="58" y="45"/>
                      <a:pt x="62" y="37"/>
                      <a:pt x="70" y="29"/>
                    </a:cubicBezTo>
                    <a:cubicBezTo>
                      <a:pt x="72" y="27"/>
                      <a:pt x="73" y="23"/>
                      <a:pt x="75" y="20"/>
                    </a:cubicBezTo>
                    <a:cubicBezTo>
                      <a:pt x="80" y="14"/>
                      <a:pt x="85" y="8"/>
                      <a:pt x="89" y="2"/>
                    </a:cubicBezTo>
                    <a:cubicBezTo>
                      <a:pt x="91" y="0"/>
                      <a:pt x="94" y="0"/>
                      <a:pt x="96" y="1"/>
                    </a:cubicBezTo>
                    <a:cubicBezTo>
                      <a:pt x="105" y="8"/>
                      <a:pt x="116" y="11"/>
                      <a:pt x="121" y="22"/>
                    </a:cubicBezTo>
                    <a:cubicBezTo>
                      <a:pt x="123" y="27"/>
                      <a:pt x="126" y="31"/>
                      <a:pt x="129" y="35"/>
                    </a:cubicBezTo>
                    <a:cubicBezTo>
                      <a:pt x="134" y="45"/>
                      <a:pt x="136" y="56"/>
                      <a:pt x="138" y="66"/>
                    </a:cubicBezTo>
                    <a:cubicBezTo>
                      <a:pt x="139" y="71"/>
                      <a:pt x="140" y="75"/>
                      <a:pt x="142" y="80"/>
                    </a:cubicBezTo>
                    <a:cubicBezTo>
                      <a:pt x="143" y="83"/>
                      <a:pt x="149" y="85"/>
                      <a:pt x="152" y="83"/>
                    </a:cubicBezTo>
                    <a:cubicBezTo>
                      <a:pt x="155" y="81"/>
                      <a:pt x="158" y="78"/>
                      <a:pt x="162" y="75"/>
                    </a:cubicBezTo>
                    <a:cubicBezTo>
                      <a:pt x="163" y="74"/>
                      <a:pt x="164" y="72"/>
                      <a:pt x="165" y="71"/>
                    </a:cubicBezTo>
                    <a:cubicBezTo>
                      <a:pt x="175" y="61"/>
                      <a:pt x="180" y="50"/>
                      <a:pt x="184" y="37"/>
                    </a:cubicBezTo>
                    <a:cubicBezTo>
                      <a:pt x="187" y="29"/>
                      <a:pt x="190" y="22"/>
                      <a:pt x="193" y="14"/>
                    </a:cubicBezTo>
                    <a:cubicBezTo>
                      <a:pt x="201" y="18"/>
                      <a:pt x="208" y="23"/>
                      <a:pt x="212" y="30"/>
                    </a:cubicBezTo>
                    <a:cubicBezTo>
                      <a:pt x="219" y="40"/>
                      <a:pt x="224" y="50"/>
                      <a:pt x="226" y="61"/>
                    </a:cubicBezTo>
                    <a:cubicBezTo>
                      <a:pt x="227" y="69"/>
                      <a:pt x="230" y="76"/>
                      <a:pt x="230" y="83"/>
                    </a:cubicBezTo>
                    <a:cubicBezTo>
                      <a:pt x="230" y="86"/>
                      <a:pt x="234" y="90"/>
                      <a:pt x="237" y="90"/>
                    </a:cubicBezTo>
                    <a:cubicBezTo>
                      <a:pt x="240" y="90"/>
                      <a:pt x="244" y="89"/>
                      <a:pt x="246" y="87"/>
                    </a:cubicBezTo>
                    <a:cubicBezTo>
                      <a:pt x="254" y="81"/>
                      <a:pt x="260" y="73"/>
                      <a:pt x="262" y="63"/>
                    </a:cubicBezTo>
                    <a:cubicBezTo>
                      <a:pt x="266" y="51"/>
                      <a:pt x="267" y="39"/>
                      <a:pt x="269" y="26"/>
                    </a:cubicBezTo>
                    <a:cubicBezTo>
                      <a:pt x="285" y="34"/>
                      <a:pt x="300" y="43"/>
                      <a:pt x="308" y="58"/>
                    </a:cubicBezTo>
                    <a:cubicBezTo>
                      <a:pt x="312" y="65"/>
                      <a:pt x="315" y="73"/>
                      <a:pt x="318" y="81"/>
                    </a:cubicBezTo>
                    <a:cubicBezTo>
                      <a:pt x="320" y="85"/>
                      <a:pt x="322" y="89"/>
                      <a:pt x="327" y="89"/>
                    </a:cubicBezTo>
                    <a:cubicBezTo>
                      <a:pt x="331" y="90"/>
                      <a:pt x="335" y="86"/>
                      <a:pt x="337" y="81"/>
                    </a:cubicBezTo>
                    <a:cubicBezTo>
                      <a:pt x="339" y="74"/>
                      <a:pt x="342" y="67"/>
                      <a:pt x="344" y="60"/>
                    </a:cubicBezTo>
                    <a:cubicBezTo>
                      <a:pt x="345" y="53"/>
                      <a:pt x="343" y="46"/>
                      <a:pt x="343" y="39"/>
                    </a:cubicBezTo>
                    <a:cubicBezTo>
                      <a:pt x="353" y="47"/>
                      <a:pt x="361" y="56"/>
                      <a:pt x="366" y="66"/>
                    </a:cubicBezTo>
                    <a:cubicBezTo>
                      <a:pt x="371" y="76"/>
                      <a:pt x="373" y="87"/>
                      <a:pt x="376" y="98"/>
                    </a:cubicBezTo>
                    <a:cubicBezTo>
                      <a:pt x="377" y="103"/>
                      <a:pt x="378" y="109"/>
                      <a:pt x="380" y="114"/>
                    </a:cubicBezTo>
                    <a:cubicBezTo>
                      <a:pt x="381" y="117"/>
                      <a:pt x="381" y="121"/>
                      <a:pt x="382" y="124"/>
                    </a:cubicBezTo>
                    <a:cubicBezTo>
                      <a:pt x="384" y="131"/>
                      <a:pt x="389" y="135"/>
                      <a:pt x="394" y="133"/>
                    </a:cubicBezTo>
                    <a:cubicBezTo>
                      <a:pt x="396" y="133"/>
                      <a:pt x="397" y="132"/>
                      <a:pt x="399" y="131"/>
                    </a:cubicBezTo>
                    <a:cubicBezTo>
                      <a:pt x="401" y="129"/>
                      <a:pt x="403" y="127"/>
                      <a:pt x="405" y="124"/>
                    </a:cubicBezTo>
                    <a:cubicBezTo>
                      <a:pt x="407" y="131"/>
                      <a:pt x="410" y="135"/>
                      <a:pt x="404" y="141"/>
                    </a:cubicBezTo>
                    <a:cubicBezTo>
                      <a:pt x="399" y="147"/>
                      <a:pt x="401" y="151"/>
                      <a:pt x="409" y="155"/>
                    </a:cubicBezTo>
                    <a:cubicBezTo>
                      <a:pt x="409" y="160"/>
                      <a:pt x="409" y="165"/>
                      <a:pt x="408" y="170"/>
                    </a:cubicBezTo>
                    <a:cubicBezTo>
                      <a:pt x="405" y="184"/>
                      <a:pt x="402" y="198"/>
                      <a:pt x="399" y="212"/>
                    </a:cubicBezTo>
                    <a:cubicBezTo>
                      <a:pt x="398" y="219"/>
                      <a:pt x="396" y="225"/>
                      <a:pt x="392" y="231"/>
                    </a:cubicBezTo>
                    <a:cubicBezTo>
                      <a:pt x="390" y="233"/>
                      <a:pt x="390" y="236"/>
                      <a:pt x="389" y="238"/>
                    </a:cubicBezTo>
                    <a:cubicBezTo>
                      <a:pt x="384" y="248"/>
                      <a:pt x="380" y="257"/>
                      <a:pt x="374" y="266"/>
                    </a:cubicBezTo>
                    <a:cubicBezTo>
                      <a:pt x="368" y="275"/>
                      <a:pt x="363" y="284"/>
                      <a:pt x="354" y="291"/>
                    </a:cubicBezTo>
                    <a:cubicBezTo>
                      <a:pt x="352" y="292"/>
                      <a:pt x="350" y="293"/>
                      <a:pt x="350" y="295"/>
                    </a:cubicBezTo>
                    <a:cubicBezTo>
                      <a:pt x="347" y="306"/>
                      <a:pt x="337" y="312"/>
                      <a:pt x="329" y="319"/>
                    </a:cubicBezTo>
                    <a:cubicBezTo>
                      <a:pt x="325" y="322"/>
                      <a:pt x="321" y="324"/>
                      <a:pt x="318" y="327"/>
                    </a:cubicBezTo>
                    <a:cubicBezTo>
                      <a:pt x="309" y="333"/>
                      <a:pt x="300" y="338"/>
                      <a:pt x="290" y="340"/>
                    </a:cubicBezTo>
                    <a:cubicBezTo>
                      <a:pt x="280" y="342"/>
                      <a:pt x="269" y="345"/>
                      <a:pt x="259" y="347"/>
                    </a:cubicBezTo>
                    <a:cubicBezTo>
                      <a:pt x="232" y="355"/>
                      <a:pt x="206" y="356"/>
                      <a:pt x="178" y="352"/>
                    </a:cubicBezTo>
                    <a:cubicBezTo>
                      <a:pt x="168" y="350"/>
                      <a:pt x="158" y="348"/>
                      <a:pt x="149" y="346"/>
                    </a:cubicBezTo>
                    <a:cubicBezTo>
                      <a:pt x="144" y="344"/>
                      <a:pt x="138" y="345"/>
                      <a:pt x="133" y="344"/>
                    </a:cubicBezTo>
                    <a:cubicBezTo>
                      <a:pt x="128" y="343"/>
                      <a:pt x="123" y="342"/>
                      <a:pt x="118" y="340"/>
                    </a:cubicBezTo>
                    <a:cubicBezTo>
                      <a:pt x="117" y="340"/>
                      <a:pt x="115" y="340"/>
                      <a:pt x="115" y="339"/>
                    </a:cubicBezTo>
                    <a:cubicBezTo>
                      <a:pt x="112" y="333"/>
                      <a:pt x="107" y="334"/>
                      <a:pt x="102" y="332"/>
                    </a:cubicBezTo>
                    <a:cubicBezTo>
                      <a:pt x="96" y="329"/>
                      <a:pt x="90" y="325"/>
                      <a:pt x="83" y="322"/>
                    </a:cubicBezTo>
                    <a:cubicBezTo>
                      <a:pt x="76" y="319"/>
                      <a:pt x="71" y="313"/>
                      <a:pt x="65" y="308"/>
                    </a:cubicBezTo>
                    <a:cubicBezTo>
                      <a:pt x="62" y="304"/>
                      <a:pt x="58" y="302"/>
                      <a:pt x="55" y="299"/>
                    </a:cubicBezTo>
                    <a:cubicBezTo>
                      <a:pt x="51" y="295"/>
                      <a:pt x="46" y="291"/>
                      <a:pt x="43" y="287"/>
                    </a:cubicBezTo>
                    <a:cubicBezTo>
                      <a:pt x="40" y="283"/>
                      <a:pt x="34" y="281"/>
                      <a:pt x="32" y="275"/>
                    </a:cubicBezTo>
                    <a:cubicBezTo>
                      <a:pt x="31" y="272"/>
                      <a:pt x="30" y="270"/>
                      <a:pt x="32" y="267"/>
                    </a:cubicBezTo>
                    <a:close/>
                    <a:moveTo>
                      <a:pt x="70" y="112"/>
                    </a:moveTo>
                    <a:cubicBezTo>
                      <a:pt x="73" y="111"/>
                      <a:pt x="76" y="109"/>
                      <a:pt x="79" y="108"/>
                    </a:cubicBezTo>
                    <a:cubicBezTo>
                      <a:pt x="83" y="106"/>
                      <a:pt x="89" y="108"/>
                      <a:pt x="92" y="112"/>
                    </a:cubicBezTo>
                    <a:cubicBezTo>
                      <a:pt x="96" y="117"/>
                      <a:pt x="99" y="122"/>
                      <a:pt x="103" y="127"/>
                    </a:cubicBezTo>
                    <a:cubicBezTo>
                      <a:pt x="107" y="133"/>
                      <a:pt x="114" y="136"/>
                      <a:pt x="120" y="134"/>
                    </a:cubicBezTo>
                    <a:cubicBezTo>
                      <a:pt x="128" y="131"/>
                      <a:pt x="136" y="127"/>
                      <a:pt x="141" y="119"/>
                    </a:cubicBezTo>
                    <a:cubicBezTo>
                      <a:pt x="144" y="115"/>
                      <a:pt x="147" y="110"/>
                      <a:pt x="150" y="105"/>
                    </a:cubicBezTo>
                    <a:cubicBezTo>
                      <a:pt x="159" y="111"/>
                      <a:pt x="159" y="111"/>
                      <a:pt x="163" y="105"/>
                    </a:cubicBezTo>
                    <a:cubicBezTo>
                      <a:pt x="161" y="103"/>
                      <a:pt x="159" y="101"/>
                      <a:pt x="157" y="99"/>
                    </a:cubicBezTo>
                    <a:cubicBezTo>
                      <a:pt x="149" y="90"/>
                      <a:pt x="140" y="86"/>
                      <a:pt x="128" y="87"/>
                    </a:cubicBezTo>
                    <a:cubicBezTo>
                      <a:pt x="121" y="87"/>
                      <a:pt x="114" y="88"/>
                      <a:pt x="107" y="88"/>
                    </a:cubicBezTo>
                    <a:cubicBezTo>
                      <a:pt x="93" y="88"/>
                      <a:pt x="80" y="93"/>
                      <a:pt x="68" y="99"/>
                    </a:cubicBezTo>
                    <a:cubicBezTo>
                      <a:pt x="62" y="102"/>
                      <a:pt x="61" y="105"/>
                      <a:pt x="66" y="110"/>
                    </a:cubicBezTo>
                    <a:cubicBezTo>
                      <a:pt x="67" y="111"/>
                      <a:pt x="69" y="112"/>
                      <a:pt x="70" y="112"/>
                    </a:cubicBezTo>
                    <a:close/>
                    <a:moveTo>
                      <a:pt x="342" y="109"/>
                    </a:moveTo>
                    <a:cubicBezTo>
                      <a:pt x="336" y="106"/>
                      <a:pt x="332" y="104"/>
                      <a:pt x="327" y="102"/>
                    </a:cubicBezTo>
                    <a:cubicBezTo>
                      <a:pt x="317" y="99"/>
                      <a:pt x="308" y="94"/>
                      <a:pt x="297" y="97"/>
                    </a:cubicBezTo>
                    <a:cubicBezTo>
                      <a:pt x="294" y="97"/>
                      <a:pt x="291" y="98"/>
                      <a:pt x="288" y="99"/>
                    </a:cubicBezTo>
                    <a:cubicBezTo>
                      <a:pt x="282" y="101"/>
                      <a:pt x="275" y="103"/>
                      <a:pt x="269" y="105"/>
                    </a:cubicBezTo>
                    <a:cubicBezTo>
                      <a:pt x="267" y="106"/>
                      <a:pt x="266" y="108"/>
                      <a:pt x="264" y="110"/>
                    </a:cubicBezTo>
                    <a:cubicBezTo>
                      <a:pt x="267" y="113"/>
                      <a:pt x="269" y="116"/>
                      <a:pt x="272" y="118"/>
                    </a:cubicBezTo>
                    <a:cubicBezTo>
                      <a:pt x="278" y="122"/>
                      <a:pt x="282" y="116"/>
                      <a:pt x="286" y="115"/>
                    </a:cubicBezTo>
                    <a:cubicBezTo>
                      <a:pt x="289" y="128"/>
                      <a:pt x="289" y="128"/>
                      <a:pt x="298" y="137"/>
                    </a:cubicBezTo>
                    <a:cubicBezTo>
                      <a:pt x="300" y="140"/>
                      <a:pt x="303" y="141"/>
                      <a:pt x="305" y="143"/>
                    </a:cubicBezTo>
                    <a:cubicBezTo>
                      <a:pt x="313" y="146"/>
                      <a:pt x="320" y="144"/>
                      <a:pt x="326" y="138"/>
                    </a:cubicBezTo>
                    <a:cubicBezTo>
                      <a:pt x="330" y="133"/>
                      <a:pt x="335" y="129"/>
                      <a:pt x="339" y="125"/>
                    </a:cubicBezTo>
                    <a:cubicBezTo>
                      <a:pt x="342" y="126"/>
                      <a:pt x="345" y="126"/>
                      <a:pt x="348" y="127"/>
                    </a:cubicBezTo>
                    <a:cubicBezTo>
                      <a:pt x="348" y="124"/>
                      <a:pt x="349" y="122"/>
                      <a:pt x="348" y="121"/>
                    </a:cubicBezTo>
                    <a:cubicBezTo>
                      <a:pt x="346" y="117"/>
                      <a:pt x="344" y="113"/>
                      <a:pt x="342" y="109"/>
                    </a:cubicBezTo>
                    <a:close/>
                    <a:moveTo>
                      <a:pt x="148" y="261"/>
                    </a:moveTo>
                    <a:cubicBezTo>
                      <a:pt x="151" y="265"/>
                      <a:pt x="152" y="270"/>
                      <a:pt x="158" y="270"/>
                    </a:cubicBezTo>
                    <a:cubicBezTo>
                      <a:pt x="162" y="270"/>
                      <a:pt x="165" y="273"/>
                      <a:pt x="168" y="274"/>
                    </a:cubicBezTo>
                    <a:cubicBezTo>
                      <a:pt x="172" y="276"/>
                      <a:pt x="175" y="277"/>
                      <a:pt x="179" y="278"/>
                    </a:cubicBezTo>
                    <a:cubicBezTo>
                      <a:pt x="186" y="280"/>
                      <a:pt x="193" y="282"/>
                      <a:pt x="200" y="283"/>
                    </a:cubicBezTo>
                    <a:cubicBezTo>
                      <a:pt x="204" y="283"/>
                      <a:pt x="209" y="283"/>
                      <a:pt x="213" y="283"/>
                    </a:cubicBezTo>
                    <a:cubicBezTo>
                      <a:pt x="221" y="281"/>
                      <a:pt x="229" y="280"/>
                      <a:pt x="237" y="278"/>
                    </a:cubicBezTo>
                    <a:cubicBezTo>
                      <a:pt x="244" y="277"/>
                      <a:pt x="250" y="275"/>
                      <a:pt x="257" y="272"/>
                    </a:cubicBezTo>
                    <a:cubicBezTo>
                      <a:pt x="258" y="272"/>
                      <a:pt x="260" y="271"/>
                      <a:pt x="261" y="270"/>
                    </a:cubicBezTo>
                    <a:cubicBezTo>
                      <a:pt x="263" y="268"/>
                      <a:pt x="263" y="265"/>
                      <a:pt x="261" y="264"/>
                    </a:cubicBezTo>
                    <a:cubicBezTo>
                      <a:pt x="257" y="263"/>
                      <a:pt x="253" y="259"/>
                      <a:pt x="248" y="262"/>
                    </a:cubicBezTo>
                    <a:cubicBezTo>
                      <a:pt x="237" y="268"/>
                      <a:pt x="224" y="270"/>
                      <a:pt x="211" y="272"/>
                    </a:cubicBezTo>
                    <a:cubicBezTo>
                      <a:pt x="202" y="274"/>
                      <a:pt x="192" y="272"/>
                      <a:pt x="183" y="269"/>
                    </a:cubicBezTo>
                    <a:cubicBezTo>
                      <a:pt x="174" y="267"/>
                      <a:pt x="165" y="263"/>
                      <a:pt x="156" y="260"/>
                    </a:cubicBezTo>
                    <a:cubicBezTo>
                      <a:pt x="154" y="259"/>
                      <a:pt x="151" y="257"/>
                      <a:pt x="148" y="261"/>
                    </a:cubicBezTo>
                    <a:close/>
                    <a:moveTo>
                      <a:pt x="182" y="173"/>
                    </a:moveTo>
                    <a:cubicBezTo>
                      <a:pt x="183" y="177"/>
                      <a:pt x="184" y="178"/>
                      <a:pt x="184" y="180"/>
                    </a:cubicBezTo>
                    <a:cubicBezTo>
                      <a:pt x="191" y="190"/>
                      <a:pt x="201" y="194"/>
                      <a:pt x="213" y="195"/>
                    </a:cubicBezTo>
                    <a:cubicBezTo>
                      <a:pt x="222" y="196"/>
                      <a:pt x="230" y="195"/>
                      <a:pt x="235" y="185"/>
                    </a:cubicBezTo>
                    <a:cubicBezTo>
                      <a:pt x="235" y="185"/>
                      <a:pt x="235" y="184"/>
                      <a:pt x="235" y="184"/>
                    </a:cubicBezTo>
                    <a:cubicBezTo>
                      <a:pt x="230" y="177"/>
                      <a:pt x="227" y="177"/>
                      <a:pt x="221" y="186"/>
                    </a:cubicBezTo>
                    <a:cubicBezTo>
                      <a:pt x="212" y="184"/>
                      <a:pt x="202" y="185"/>
                      <a:pt x="194" y="178"/>
                    </a:cubicBezTo>
                    <a:cubicBezTo>
                      <a:pt x="192" y="175"/>
                      <a:pt x="187" y="175"/>
                      <a:pt x="182" y="173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59" name="Freeform 10"/>
              <p:cNvSpPr>
                <a:spLocks/>
              </p:cNvSpPr>
              <p:nvPr/>
            </p:nvSpPr>
            <p:spPr bwMode="auto">
              <a:xfrm>
                <a:off x="5145088" y="2784476"/>
                <a:ext cx="1252538" cy="701675"/>
              </a:xfrm>
              <a:custGeom>
                <a:avLst/>
                <a:gdLst>
                  <a:gd name="T0" fmla="*/ 95 w 692"/>
                  <a:gd name="T1" fmla="*/ 23 h 388"/>
                  <a:gd name="T2" fmla="*/ 110 w 692"/>
                  <a:gd name="T3" fmla="*/ 18 h 388"/>
                  <a:gd name="T4" fmla="*/ 135 w 692"/>
                  <a:gd name="T5" fmla="*/ 2 h 388"/>
                  <a:gd name="T6" fmla="*/ 190 w 692"/>
                  <a:gd name="T7" fmla="*/ 33 h 388"/>
                  <a:gd name="T8" fmla="*/ 202 w 692"/>
                  <a:gd name="T9" fmla="*/ 73 h 388"/>
                  <a:gd name="T10" fmla="*/ 199 w 692"/>
                  <a:gd name="T11" fmla="*/ 123 h 388"/>
                  <a:gd name="T12" fmla="*/ 198 w 692"/>
                  <a:gd name="T13" fmla="*/ 146 h 388"/>
                  <a:gd name="T14" fmla="*/ 195 w 692"/>
                  <a:gd name="T15" fmla="*/ 202 h 388"/>
                  <a:gd name="T16" fmla="*/ 195 w 692"/>
                  <a:gd name="T17" fmla="*/ 263 h 388"/>
                  <a:gd name="T18" fmla="*/ 194 w 692"/>
                  <a:gd name="T19" fmla="*/ 283 h 388"/>
                  <a:gd name="T20" fmla="*/ 201 w 692"/>
                  <a:gd name="T21" fmla="*/ 325 h 388"/>
                  <a:gd name="T22" fmla="*/ 278 w 692"/>
                  <a:gd name="T23" fmla="*/ 329 h 388"/>
                  <a:gd name="T24" fmla="*/ 313 w 692"/>
                  <a:gd name="T25" fmla="*/ 330 h 388"/>
                  <a:gd name="T26" fmla="*/ 388 w 692"/>
                  <a:gd name="T27" fmla="*/ 327 h 388"/>
                  <a:gd name="T28" fmla="*/ 414 w 692"/>
                  <a:gd name="T29" fmla="*/ 325 h 388"/>
                  <a:gd name="T30" fmla="*/ 429 w 692"/>
                  <a:gd name="T31" fmla="*/ 324 h 388"/>
                  <a:gd name="T32" fmla="*/ 526 w 692"/>
                  <a:gd name="T33" fmla="*/ 323 h 388"/>
                  <a:gd name="T34" fmla="*/ 596 w 692"/>
                  <a:gd name="T35" fmla="*/ 323 h 388"/>
                  <a:gd name="T36" fmla="*/ 622 w 692"/>
                  <a:gd name="T37" fmla="*/ 320 h 388"/>
                  <a:gd name="T38" fmla="*/ 686 w 692"/>
                  <a:gd name="T39" fmla="*/ 318 h 388"/>
                  <a:gd name="T40" fmla="*/ 692 w 692"/>
                  <a:gd name="T41" fmla="*/ 355 h 388"/>
                  <a:gd name="T42" fmla="*/ 690 w 692"/>
                  <a:gd name="T43" fmla="*/ 371 h 388"/>
                  <a:gd name="T44" fmla="*/ 669 w 692"/>
                  <a:gd name="T45" fmla="*/ 372 h 388"/>
                  <a:gd name="T46" fmla="*/ 582 w 692"/>
                  <a:gd name="T47" fmla="*/ 376 h 388"/>
                  <a:gd name="T48" fmla="*/ 492 w 692"/>
                  <a:gd name="T49" fmla="*/ 379 h 388"/>
                  <a:gd name="T50" fmla="*/ 427 w 692"/>
                  <a:gd name="T51" fmla="*/ 380 h 388"/>
                  <a:gd name="T52" fmla="*/ 362 w 692"/>
                  <a:gd name="T53" fmla="*/ 385 h 388"/>
                  <a:gd name="T54" fmla="*/ 343 w 692"/>
                  <a:gd name="T55" fmla="*/ 385 h 388"/>
                  <a:gd name="T56" fmla="*/ 291 w 692"/>
                  <a:gd name="T57" fmla="*/ 388 h 388"/>
                  <a:gd name="T58" fmla="*/ 262 w 692"/>
                  <a:gd name="T59" fmla="*/ 388 h 388"/>
                  <a:gd name="T60" fmla="*/ 230 w 692"/>
                  <a:gd name="T61" fmla="*/ 388 h 388"/>
                  <a:gd name="T62" fmla="*/ 168 w 692"/>
                  <a:gd name="T63" fmla="*/ 384 h 388"/>
                  <a:gd name="T64" fmla="*/ 104 w 692"/>
                  <a:gd name="T65" fmla="*/ 381 h 388"/>
                  <a:gd name="T66" fmla="*/ 63 w 692"/>
                  <a:gd name="T67" fmla="*/ 378 h 388"/>
                  <a:gd name="T68" fmla="*/ 23 w 692"/>
                  <a:gd name="T69" fmla="*/ 368 h 388"/>
                  <a:gd name="T70" fmla="*/ 11 w 692"/>
                  <a:gd name="T71" fmla="*/ 367 h 388"/>
                  <a:gd name="T72" fmla="*/ 5 w 692"/>
                  <a:gd name="T73" fmla="*/ 329 h 388"/>
                  <a:gd name="T74" fmla="*/ 10 w 692"/>
                  <a:gd name="T75" fmla="*/ 291 h 388"/>
                  <a:gd name="T76" fmla="*/ 19 w 692"/>
                  <a:gd name="T77" fmla="*/ 231 h 388"/>
                  <a:gd name="T78" fmla="*/ 25 w 692"/>
                  <a:gd name="T79" fmla="*/ 165 h 388"/>
                  <a:gd name="T80" fmla="*/ 35 w 692"/>
                  <a:gd name="T81" fmla="*/ 83 h 388"/>
                  <a:gd name="T82" fmla="*/ 39 w 692"/>
                  <a:gd name="T83" fmla="*/ 21 h 38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692" h="388">
                    <a:moveTo>
                      <a:pt x="40" y="14"/>
                    </a:moveTo>
                    <a:cubicBezTo>
                      <a:pt x="59" y="17"/>
                      <a:pt x="77" y="20"/>
                      <a:pt x="95" y="23"/>
                    </a:cubicBezTo>
                    <a:cubicBezTo>
                      <a:pt x="98" y="23"/>
                      <a:pt x="101" y="22"/>
                      <a:pt x="103" y="21"/>
                    </a:cubicBezTo>
                    <a:cubicBezTo>
                      <a:pt x="105" y="20"/>
                      <a:pt x="107" y="19"/>
                      <a:pt x="110" y="18"/>
                    </a:cubicBezTo>
                    <a:cubicBezTo>
                      <a:pt x="115" y="15"/>
                      <a:pt x="122" y="13"/>
                      <a:pt x="127" y="10"/>
                    </a:cubicBezTo>
                    <a:cubicBezTo>
                      <a:pt x="130" y="9"/>
                      <a:pt x="132" y="5"/>
                      <a:pt x="135" y="2"/>
                    </a:cubicBezTo>
                    <a:cubicBezTo>
                      <a:pt x="141" y="0"/>
                      <a:pt x="147" y="3"/>
                      <a:pt x="153" y="7"/>
                    </a:cubicBezTo>
                    <a:cubicBezTo>
                      <a:pt x="165" y="16"/>
                      <a:pt x="178" y="24"/>
                      <a:pt x="190" y="33"/>
                    </a:cubicBezTo>
                    <a:cubicBezTo>
                      <a:pt x="197" y="37"/>
                      <a:pt x="201" y="43"/>
                      <a:pt x="200" y="52"/>
                    </a:cubicBezTo>
                    <a:cubicBezTo>
                      <a:pt x="200" y="59"/>
                      <a:pt x="199" y="66"/>
                      <a:pt x="202" y="73"/>
                    </a:cubicBezTo>
                    <a:cubicBezTo>
                      <a:pt x="203" y="77"/>
                      <a:pt x="201" y="81"/>
                      <a:pt x="201" y="86"/>
                    </a:cubicBezTo>
                    <a:cubicBezTo>
                      <a:pt x="200" y="98"/>
                      <a:pt x="200" y="111"/>
                      <a:pt x="199" y="123"/>
                    </a:cubicBezTo>
                    <a:cubicBezTo>
                      <a:pt x="198" y="128"/>
                      <a:pt x="197" y="133"/>
                      <a:pt x="197" y="137"/>
                    </a:cubicBezTo>
                    <a:cubicBezTo>
                      <a:pt x="197" y="140"/>
                      <a:pt x="198" y="143"/>
                      <a:pt x="198" y="146"/>
                    </a:cubicBezTo>
                    <a:cubicBezTo>
                      <a:pt x="198" y="149"/>
                      <a:pt x="198" y="153"/>
                      <a:pt x="198" y="156"/>
                    </a:cubicBezTo>
                    <a:cubicBezTo>
                      <a:pt x="196" y="171"/>
                      <a:pt x="195" y="187"/>
                      <a:pt x="195" y="202"/>
                    </a:cubicBezTo>
                    <a:cubicBezTo>
                      <a:pt x="195" y="217"/>
                      <a:pt x="193" y="232"/>
                      <a:pt x="193" y="246"/>
                    </a:cubicBezTo>
                    <a:cubicBezTo>
                      <a:pt x="193" y="252"/>
                      <a:pt x="193" y="258"/>
                      <a:pt x="195" y="263"/>
                    </a:cubicBezTo>
                    <a:cubicBezTo>
                      <a:pt x="196" y="268"/>
                      <a:pt x="195" y="273"/>
                      <a:pt x="194" y="278"/>
                    </a:cubicBezTo>
                    <a:cubicBezTo>
                      <a:pt x="194" y="280"/>
                      <a:pt x="194" y="282"/>
                      <a:pt x="194" y="283"/>
                    </a:cubicBezTo>
                    <a:cubicBezTo>
                      <a:pt x="196" y="294"/>
                      <a:pt x="195" y="305"/>
                      <a:pt x="194" y="316"/>
                    </a:cubicBezTo>
                    <a:cubicBezTo>
                      <a:pt x="193" y="323"/>
                      <a:pt x="194" y="324"/>
                      <a:pt x="201" y="325"/>
                    </a:cubicBezTo>
                    <a:cubicBezTo>
                      <a:pt x="215" y="326"/>
                      <a:pt x="228" y="327"/>
                      <a:pt x="242" y="328"/>
                    </a:cubicBezTo>
                    <a:cubicBezTo>
                      <a:pt x="254" y="329"/>
                      <a:pt x="266" y="328"/>
                      <a:pt x="278" y="329"/>
                    </a:cubicBezTo>
                    <a:cubicBezTo>
                      <a:pt x="284" y="329"/>
                      <a:pt x="290" y="330"/>
                      <a:pt x="296" y="330"/>
                    </a:cubicBezTo>
                    <a:cubicBezTo>
                      <a:pt x="301" y="331"/>
                      <a:pt x="307" y="330"/>
                      <a:pt x="313" y="330"/>
                    </a:cubicBezTo>
                    <a:cubicBezTo>
                      <a:pt x="318" y="330"/>
                      <a:pt x="322" y="330"/>
                      <a:pt x="327" y="329"/>
                    </a:cubicBezTo>
                    <a:cubicBezTo>
                      <a:pt x="347" y="329"/>
                      <a:pt x="367" y="328"/>
                      <a:pt x="388" y="327"/>
                    </a:cubicBezTo>
                    <a:cubicBezTo>
                      <a:pt x="393" y="327"/>
                      <a:pt x="398" y="327"/>
                      <a:pt x="403" y="326"/>
                    </a:cubicBezTo>
                    <a:cubicBezTo>
                      <a:pt x="407" y="326"/>
                      <a:pt x="410" y="325"/>
                      <a:pt x="414" y="325"/>
                    </a:cubicBezTo>
                    <a:cubicBezTo>
                      <a:pt x="416" y="324"/>
                      <a:pt x="417" y="324"/>
                      <a:pt x="419" y="324"/>
                    </a:cubicBezTo>
                    <a:cubicBezTo>
                      <a:pt x="422" y="324"/>
                      <a:pt x="425" y="324"/>
                      <a:pt x="429" y="324"/>
                    </a:cubicBezTo>
                    <a:cubicBezTo>
                      <a:pt x="433" y="324"/>
                      <a:pt x="438" y="324"/>
                      <a:pt x="443" y="324"/>
                    </a:cubicBezTo>
                    <a:cubicBezTo>
                      <a:pt x="471" y="324"/>
                      <a:pt x="498" y="323"/>
                      <a:pt x="526" y="323"/>
                    </a:cubicBezTo>
                    <a:cubicBezTo>
                      <a:pt x="538" y="323"/>
                      <a:pt x="550" y="324"/>
                      <a:pt x="561" y="324"/>
                    </a:cubicBezTo>
                    <a:cubicBezTo>
                      <a:pt x="573" y="324"/>
                      <a:pt x="584" y="323"/>
                      <a:pt x="596" y="323"/>
                    </a:cubicBezTo>
                    <a:cubicBezTo>
                      <a:pt x="602" y="323"/>
                      <a:pt x="608" y="321"/>
                      <a:pt x="614" y="321"/>
                    </a:cubicBezTo>
                    <a:cubicBezTo>
                      <a:pt x="617" y="320"/>
                      <a:pt x="620" y="320"/>
                      <a:pt x="622" y="320"/>
                    </a:cubicBezTo>
                    <a:cubicBezTo>
                      <a:pt x="637" y="319"/>
                      <a:pt x="652" y="321"/>
                      <a:pt x="668" y="319"/>
                    </a:cubicBezTo>
                    <a:cubicBezTo>
                      <a:pt x="674" y="318"/>
                      <a:pt x="680" y="318"/>
                      <a:pt x="686" y="318"/>
                    </a:cubicBezTo>
                    <a:cubicBezTo>
                      <a:pt x="687" y="322"/>
                      <a:pt x="687" y="325"/>
                      <a:pt x="687" y="328"/>
                    </a:cubicBezTo>
                    <a:cubicBezTo>
                      <a:pt x="689" y="337"/>
                      <a:pt x="690" y="346"/>
                      <a:pt x="692" y="355"/>
                    </a:cubicBezTo>
                    <a:cubicBezTo>
                      <a:pt x="692" y="359"/>
                      <a:pt x="692" y="363"/>
                      <a:pt x="692" y="367"/>
                    </a:cubicBezTo>
                    <a:cubicBezTo>
                      <a:pt x="692" y="368"/>
                      <a:pt x="691" y="370"/>
                      <a:pt x="690" y="371"/>
                    </a:cubicBezTo>
                    <a:cubicBezTo>
                      <a:pt x="686" y="374"/>
                      <a:pt x="679" y="375"/>
                      <a:pt x="674" y="373"/>
                    </a:cubicBezTo>
                    <a:cubicBezTo>
                      <a:pt x="673" y="372"/>
                      <a:pt x="670" y="371"/>
                      <a:pt x="669" y="372"/>
                    </a:cubicBezTo>
                    <a:cubicBezTo>
                      <a:pt x="662" y="375"/>
                      <a:pt x="655" y="374"/>
                      <a:pt x="647" y="375"/>
                    </a:cubicBezTo>
                    <a:cubicBezTo>
                      <a:pt x="626" y="375"/>
                      <a:pt x="604" y="376"/>
                      <a:pt x="582" y="376"/>
                    </a:cubicBezTo>
                    <a:cubicBezTo>
                      <a:pt x="565" y="377"/>
                      <a:pt x="549" y="376"/>
                      <a:pt x="532" y="376"/>
                    </a:cubicBezTo>
                    <a:cubicBezTo>
                      <a:pt x="519" y="377"/>
                      <a:pt x="505" y="377"/>
                      <a:pt x="492" y="379"/>
                    </a:cubicBezTo>
                    <a:cubicBezTo>
                      <a:pt x="478" y="380"/>
                      <a:pt x="464" y="379"/>
                      <a:pt x="450" y="379"/>
                    </a:cubicBezTo>
                    <a:cubicBezTo>
                      <a:pt x="442" y="380"/>
                      <a:pt x="435" y="380"/>
                      <a:pt x="427" y="380"/>
                    </a:cubicBezTo>
                    <a:cubicBezTo>
                      <a:pt x="424" y="380"/>
                      <a:pt x="420" y="380"/>
                      <a:pt x="417" y="380"/>
                    </a:cubicBezTo>
                    <a:cubicBezTo>
                      <a:pt x="399" y="382"/>
                      <a:pt x="381" y="385"/>
                      <a:pt x="362" y="385"/>
                    </a:cubicBezTo>
                    <a:cubicBezTo>
                      <a:pt x="361" y="385"/>
                      <a:pt x="360" y="384"/>
                      <a:pt x="358" y="384"/>
                    </a:cubicBezTo>
                    <a:cubicBezTo>
                      <a:pt x="353" y="384"/>
                      <a:pt x="348" y="384"/>
                      <a:pt x="343" y="385"/>
                    </a:cubicBezTo>
                    <a:cubicBezTo>
                      <a:pt x="330" y="385"/>
                      <a:pt x="318" y="386"/>
                      <a:pt x="305" y="387"/>
                    </a:cubicBezTo>
                    <a:cubicBezTo>
                      <a:pt x="300" y="388"/>
                      <a:pt x="296" y="388"/>
                      <a:pt x="291" y="388"/>
                    </a:cubicBezTo>
                    <a:cubicBezTo>
                      <a:pt x="284" y="388"/>
                      <a:pt x="277" y="388"/>
                      <a:pt x="270" y="387"/>
                    </a:cubicBezTo>
                    <a:cubicBezTo>
                      <a:pt x="268" y="387"/>
                      <a:pt x="265" y="388"/>
                      <a:pt x="262" y="388"/>
                    </a:cubicBezTo>
                    <a:cubicBezTo>
                      <a:pt x="256" y="388"/>
                      <a:pt x="251" y="388"/>
                      <a:pt x="245" y="388"/>
                    </a:cubicBezTo>
                    <a:cubicBezTo>
                      <a:pt x="240" y="388"/>
                      <a:pt x="235" y="388"/>
                      <a:pt x="230" y="388"/>
                    </a:cubicBezTo>
                    <a:cubicBezTo>
                      <a:pt x="228" y="388"/>
                      <a:pt x="227" y="388"/>
                      <a:pt x="225" y="388"/>
                    </a:cubicBezTo>
                    <a:cubicBezTo>
                      <a:pt x="206" y="386"/>
                      <a:pt x="187" y="388"/>
                      <a:pt x="168" y="384"/>
                    </a:cubicBezTo>
                    <a:cubicBezTo>
                      <a:pt x="159" y="383"/>
                      <a:pt x="150" y="383"/>
                      <a:pt x="141" y="383"/>
                    </a:cubicBezTo>
                    <a:cubicBezTo>
                      <a:pt x="129" y="383"/>
                      <a:pt x="117" y="383"/>
                      <a:pt x="104" y="381"/>
                    </a:cubicBezTo>
                    <a:cubicBezTo>
                      <a:pt x="102" y="381"/>
                      <a:pt x="99" y="381"/>
                      <a:pt x="96" y="381"/>
                    </a:cubicBezTo>
                    <a:cubicBezTo>
                      <a:pt x="85" y="381"/>
                      <a:pt x="74" y="379"/>
                      <a:pt x="63" y="378"/>
                    </a:cubicBezTo>
                    <a:cubicBezTo>
                      <a:pt x="52" y="377"/>
                      <a:pt x="42" y="376"/>
                      <a:pt x="32" y="374"/>
                    </a:cubicBezTo>
                    <a:cubicBezTo>
                      <a:pt x="28" y="374"/>
                      <a:pt x="24" y="373"/>
                      <a:pt x="23" y="368"/>
                    </a:cubicBezTo>
                    <a:cubicBezTo>
                      <a:pt x="22" y="364"/>
                      <a:pt x="18" y="365"/>
                      <a:pt x="16" y="365"/>
                    </a:cubicBezTo>
                    <a:cubicBezTo>
                      <a:pt x="14" y="366"/>
                      <a:pt x="12" y="367"/>
                      <a:pt x="11" y="367"/>
                    </a:cubicBezTo>
                    <a:cubicBezTo>
                      <a:pt x="4" y="369"/>
                      <a:pt x="0" y="366"/>
                      <a:pt x="1" y="359"/>
                    </a:cubicBezTo>
                    <a:cubicBezTo>
                      <a:pt x="3" y="349"/>
                      <a:pt x="3" y="339"/>
                      <a:pt x="5" y="329"/>
                    </a:cubicBezTo>
                    <a:cubicBezTo>
                      <a:pt x="6" y="320"/>
                      <a:pt x="7" y="312"/>
                      <a:pt x="8" y="304"/>
                    </a:cubicBezTo>
                    <a:cubicBezTo>
                      <a:pt x="9" y="300"/>
                      <a:pt x="9" y="296"/>
                      <a:pt x="10" y="291"/>
                    </a:cubicBezTo>
                    <a:cubicBezTo>
                      <a:pt x="12" y="282"/>
                      <a:pt x="12" y="272"/>
                      <a:pt x="14" y="262"/>
                    </a:cubicBezTo>
                    <a:cubicBezTo>
                      <a:pt x="16" y="252"/>
                      <a:pt x="18" y="242"/>
                      <a:pt x="19" y="231"/>
                    </a:cubicBezTo>
                    <a:cubicBezTo>
                      <a:pt x="21" y="218"/>
                      <a:pt x="20" y="205"/>
                      <a:pt x="23" y="191"/>
                    </a:cubicBezTo>
                    <a:cubicBezTo>
                      <a:pt x="25" y="183"/>
                      <a:pt x="24" y="174"/>
                      <a:pt x="25" y="165"/>
                    </a:cubicBezTo>
                    <a:cubicBezTo>
                      <a:pt x="27" y="152"/>
                      <a:pt x="28" y="139"/>
                      <a:pt x="30" y="125"/>
                    </a:cubicBezTo>
                    <a:cubicBezTo>
                      <a:pt x="33" y="111"/>
                      <a:pt x="34" y="97"/>
                      <a:pt x="35" y="83"/>
                    </a:cubicBezTo>
                    <a:cubicBezTo>
                      <a:pt x="35" y="72"/>
                      <a:pt x="37" y="61"/>
                      <a:pt x="38" y="51"/>
                    </a:cubicBezTo>
                    <a:cubicBezTo>
                      <a:pt x="38" y="41"/>
                      <a:pt x="39" y="31"/>
                      <a:pt x="39" y="21"/>
                    </a:cubicBezTo>
                    <a:cubicBezTo>
                      <a:pt x="39" y="19"/>
                      <a:pt x="40" y="17"/>
                      <a:pt x="40" y="14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60" name="Freeform 11"/>
              <p:cNvSpPr>
                <a:spLocks/>
              </p:cNvSpPr>
              <p:nvPr/>
            </p:nvSpPr>
            <p:spPr bwMode="auto">
              <a:xfrm>
                <a:off x="5249863" y="635001"/>
                <a:ext cx="958850" cy="735013"/>
              </a:xfrm>
              <a:custGeom>
                <a:avLst/>
                <a:gdLst>
                  <a:gd name="T0" fmla="*/ 512 w 529"/>
                  <a:gd name="T1" fmla="*/ 270 h 406"/>
                  <a:gd name="T2" fmla="*/ 481 w 529"/>
                  <a:gd name="T3" fmla="*/ 244 h 406"/>
                  <a:gd name="T4" fmla="*/ 489 w 529"/>
                  <a:gd name="T5" fmla="*/ 252 h 406"/>
                  <a:gd name="T6" fmla="*/ 499 w 529"/>
                  <a:gd name="T7" fmla="*/ 251 h 406"/>
                  <a:gd name="T8" fmla="*/ 488 w 529"/>
                  <a:gd name="T9" fmla="*/ 229 h 406"/>
                  <a:gd name="T10" fmla="*/ 460 w 529"/>
                  <a:gd name="T11" fmla="*/ 257 h 406"/>
                  <a:gd name="T12" fmla="*/ 450 w 529"/>
                  <a:gd name="T13" fmla="*/ 216 h 406"/>
                  <a:gd name="T14" fmla="*/ 447 w 529"/>
                  <a:gd name="T15" fmla="*/ 211 h 406"/>
                  <a:gd name="T16" fmla="*/ 411 w 529"/>
                  <a:gd name="T17" fmla="*/ 168 h 406"/>
                  <a:gd name="T18" fmla="*/ 391 w 529"/>
                  <a:gd name="T19" fmla="*/ 156 h 406"/>
                  <a:gd name="T20" fmla="*/ 394 w 529"/>
                  <a:gd name="T21" fmla="*/ 209 h 406"/>
                  <a:gd name="T22" fmla="*/ 390 w 529"/>
                  <a:gd name="T23" fmla="*/ 205 h 406"/>
                  <a:gd name="T24" fmla="*/ 338 w 529"/>
                  <a:gd name="T25" fmla="*/ 162 h 406"/>
                  <a:gd name="T26" fmla="*/ 321 w 529"/>
                  <a:gd name="T27" fmla="*/ 158 h 406"/>
                  <a:gd name="T28" fmla="*/ 312 w 529"/>
                  <a:gd name="T29" fmla="*/ 211 h 406"/>
                  <a:gd name="T30" fmla="*/ 309 w 529"/>
                  <a:gd name="T31" fmla="*/ 212 h 406"/>
                  <a:gd name="T32" fmla="*/ 310 w 529"/>
                  <a:gd name="T33" fmla="*/ 206 h 406"/>
                  <a:gd name="T34" fmla="*/ 282 w 529"/>
                  <a:gd name="T35" fmla="*/ 162 h 406"/>
                  <a:gd name="T36" fmla="*/ 246 w 529"/>
                  <a:gd name="T37" fmla="*/ 144 h 406"/>
                  <a:gd name="T38" fmla="*/ 233 w 529"/>
                  <a:gd name="T39" fmla="*/ 190 h 406"/>
                  <a:gd name="T40" fmla="*/ 208 w 529"/>
                  <a:gd name="T41" fmla="*/ 174 h 406"/>
                  <a:gd name="T42" fmla="*/ 192 w 529"/>
                  <a:gd name="T43" fmla="*/ 151 h 406"/>
                  <a:gd name="T44" fmla="*/ 158 w 529"/>
                  <a:gd name="T45" fmla="*/ 132 h 406"/>
                  <a:gd name="T46" fmla="*/ 138 w 529"/>
                  <a:gd name="T47" fmla="*/ 147 h 406"/>
                  <a:gd name="T48" fmla="*/ 110 w 529"/>
                  <a:gd name="T49" fmla="*/ 188 h 406"/>
                  <a:gd name="T50" fmla="*/ 90 w 529"/>
                  <a:gd name="T51" fmla="*/ 230 h 406"/>
                  <a:gd name="T52" fmla="*/ 79 w 529"/>
                  <a:gd name="T53" fmla="*/ 219 h 406"/>
                  <a:gd name="T54" fmla="*/ 66 w 529"/>
                  <a:gd name="T55" fmla="*/ 216 h 406"/>
                  <a:gd name="T56" fmla="*/ 61 w 529"/>
                  <a:gd name="T57" fmla="*/ 247 h 406"/>
                  <a:gd name="T58" fmla="*/ 45 w 529"/>
                  <a:gd name="T59" fmla="*/ 254 h 406"/>
                  <a:gd name="T60" fmla="*/ 32 w 529"/>
                  <a:gd name="T61" fmla="*/ 280 h 406"/>
                  <a:gd name="T62" fmla="*/ 33 w 529"/>
                  <a:gd name="T63" fmla="*/ 294 h 406"/>
                  <a:gd name="T64" fmla="*/ 74 w 529"/>
                  <a:gd name="T65" fmla="*/ 401 h 406"/>
                  <a:gd name="T66" fmla="*/ 47 w 529"/>
                  <a:gd name="T67" fmla="*/ 378 h 406"/>
                  <a:gd name="T68" fmla="*/ 41 w 529"/>
                  <a:gd name="T69" fmla="*/ 354 h 406"/>
                  <a:gd name="T70" fmla="*/ 11 w 529"/>
                  <a:gd name="T71" fmla="*/ 360 h 406"/>
                  <a:gd name="T72" fmla="*/ 12 w 529"/>
                  <a:gd name="T73" fmla="*/ 308 h 406"/>
                  <a:gd name="T74" fmla="*/ 7 w 529"/>
                  <a:gd name="T75" fmla="*/ 283 h 406"/>
                  <a:gd name="T76" fmla="*/ 3 w 529"/>
                  <a:gd name="T77" fmla="*/ 230 h 406"/>
                  <a:gd name="T78" fmla="*/ 18 w 529"/>
                  <a:gd name="T79" fmla="*/ 173 h 406"/>
                  <a:gd name="T80" fmla="*/ 72 w 529"/>
                  <a:gd name="T81" fmla="*/ 92 h 406"/>
                  <a:gd name="T82" fmla="*/ 93 w 529"/>
                  <a:gd name="T83" fmla="*/ 71 h 406"/>
                  <a:gd name="T84" fmla="*/ 124 w 529"/>
                  <a:gd name="T85" fmla="*/ 47 h 406"/>
                  <a:gd name="T86" fmla="*/ 153 w 529"/>
                  <a:gd name="T87" fmla="*/ 32 h 406"/>
                  <a:gd name="T88" fmla="*/ 168 w 529"/>
                  <a:gd name="T89" fmla="*/ 32 h 406"/>
                  <a:gd name="T90" fmla="*/ 186 w 529"/>
                  <a:gd name="T91" fmla="*/ 30 h 406"/>
                  <a:gd name="T92" fmla="*/ 225 w 529"/>
                  <a:gd name="T93" fmla="*/ 3 h 406"/>
                  <a:gd name="T94" fmla="*/ 280 w 529"/>
                  <a:gd name="T95" fmla="*/ 1 h 406"/>
                  <a:gd name="T96" fmla="*/ 339 w 529"/>
                  <a:gd name="T97" fmla="*/ 11 h 406"/>
                  <a:gd name="T98" fmla="*/ 422 w 529"/>
                  <a:gd name="T99" fmla="*/ 36 h 406"/>
                  <a:gd name="T100" fmla="*/ 456 w 529"/>
                  <a:gd name="T101" fmla="*/ 61 h 406"/>
                  <a:gd name="T102" fmla="*/ 487 w 529"/>
                  <a:gd name="T103" fmla="*/ 97 h 406"/>
                  <a:gd name="T104" fmla="*/ 517 w 529"/>
                  <a:gd name="T105" fmla="*/ 163 h 406"/>
                  <a:gd name="T106" fmla="*/ 525 w 529"/>
                  <a:gd name="T107" fmla="*/ 196 h 406"/>
                  <a:gd name="T108" fmla="*/ 529 w 529"/>
                  <a:gd name="T109" fmla="*/ 238 h 406"/>
                  <a:gd name="T110" fmla="*/ 521 w 529"/>
                  <a:gd name="T111" fmla="*/ 290 h 4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529" h="406">
                    <a:moveTo>
                      <a:pt x="519" y="295"/>
                    </a:moveTo>
                    <a:cubicBezTo>
                      <a:pt x="516" y="285"/>
                      <a:pt x="514" y="277"/>
                      <a:pt x="512" y="270"/>
                    </a:cubicBezTo>
                    <a:cubicBezTo>
                      <a:pt x="503" y="264"/>
                      <a:pt x="494" y="261"/>
                      <a:pt x="484" y="267"/>
                    </a:cubicBezTo>
                    <a:cubicBezTo>
                      <a:pt x="478" y="259"/>
                      <a:pt x="484" y="251"/>
                      <a:pt x="481" y="244"/>
                    </a:cubicBezTo>
                    <a:cubicBezTo>
                      <a:pt x="481" y="243"/>
                      <a:pt x="482" y="243"/>
                      <a:pt x="482" y="243"/>
                    </a:cubicBezTo>
                    <a:cubicBezTo>
                      <a:pt x="484" y="246"/>
                      <a:pt x="486" y="249"/>
                      <a:pt x="489" y="252"/>
                    </a:cubicBezTo>
                    <a:cubicBezTo>
                      <a:pt x="490" y="253"/>
                      <a:pt x="491" y="255"/>
                      <a:pt x="493" y="256"/>
                    </a:cubicBezTo>
                    <a:cubicBezTo>
                      <a:pt x="497" y="257"/>
                      <a:pt x="499" y="255"/>
                      <a:pt x="499" y="251"/>
                    </a:cubicBezTo>
                    <a:cubicBezTo>
                      <a:pt x="499" y="250"/>
                      <a:pt x="498" y="249"/>
                      <a:pt x="498" y="248"/>
                    </a:cubicBezTo>
                    <a:cubicBezTo>
                      <a:pt x="495" y="242"/>
                      <a:pt x="492" y="235"/>
                      <a:pt x="488" y="229"/>
                    </a:cubicBezTo>
                    <a:cubicBezTo>
                      <a:pt x="484" y="225"/>
                      <a:pt x="478" y="224"/>
                      <a:pt x="471" y="225"/>
                    </a:cubicBezTo>
                    <a:cubicBezTo>
                      <a:pt x="468" y="235"/>
                      <a:pt x="464" y="245"/>
                      <a:pt x="460" y="257"/>
                    </a:cubicBezTo>
                    <a:cubicBezTo>
                      <a:pt x="458" y="249"/>
                      <a:pt x="455" y="243"/>
                      <a:pt x="454" y="237"/>
                    </a:cubicBezTo>
                    <a:cubicBezTo>
                      <a:pt x="452" y="230"/>
                      <a:pt x="451" y="223"/>
                      <a:pt x="450" y="216"/>
                    </a:cubicBezTo>
                    <a:cubicBezTo>
                      <a:pt x="450" y="215"/>
                      <a:pt x="449" y="214"/>
                      <a:pt x="448" y="213"/>
                    </a:cubicBezTo>
                    <a:cubicBezTo>
                      <a:pt x="448" y="212"/>
                      <a:pt x="447" y="211"/>
                      <a:pt x="447" y="211"/>
                    </a:cubicBezTo>
                    <a:cubicBezTo>
                      <a:pt x="443" y="199"/>
                      <a:pt x="433" y="192"/>
                      <a:pt x="425" y="182"/>
                    </a:cubicBezTo>
                    <a:cubicBezTo>
                      <a:pt x="421" y="177"/>
                      <a:pt x="416" y="173"/>
                      <a:pt x="411" y="168"/>
                    </a:cubicBezTo>
                    <a:cubicBezTo>
                      <a:pt x="410" y="166"/>
                      <a:pt x="409" y="164"/>
                      <a:pt x="408" y="162"/>
                    </a:cubicBezTo>
                    <a:cubicBezTo>
                      <a:pt x="403" y="154"/>
                      <a:pt x="401" y="153"/>
                      <a:pt x="391" y="156"/>
                    </a:cubicBezTo>
                    <a:cubicBezTo>
                      <a:pt x="395" y="164"/>
                      <a:pt x="397" y="173"/>
                      <a:pt x="397" y="182"/>
                    </a:cubicBezTo>
                    <a:cubicBezTo>
                      <a:pt x="397" y="191"/>
                      <a:pt x="395" y="200"/>
                      <a:pt x="394" y="209"/>
                    </a:cubicBezTo>
                    <a:cubicBezTo>
                      <a:pt x="394" y="209"/>
                      <a:pt x="393" y="209"/>
                      <a:pt x="393" y="209"/>
                    </a:cubicBezTo>
                    <a:cubicBezTo>
                      <a:pt x="392" y="208"/>
                      <a:pt x="390" y="206"/>
                      <a:pt x="390" y="205"/>
                    </a:cubicBezTo>
                    <a:cubicBezTo>
                      <a:pt x="385" y="197"/>
                      <a:pt x="381" y="189"/>
                      <a:pt x="374" y="184"/>
                    </a:cubicBezTo>
                    <a:cubicBezTo>
                      <a:pt x="363" y="175"/>
                      <a:pt x="352" y="166"/>
                      <a:pt x="338" y="162"/>
                    </a:cubicBezTo>
                    <a:cubicBezTo>
                      <a:pt x="337" y="161"/>
                      <a:pt x="336" y="160"/>
                      <a:pt x="334" y="159"/>
                    </a:cubicBezTo>
                    <a:cubicBezTo>
                      <a:pt x="330" y="156"/>
                      <a:pt x="325" y="155"/>
                      <a:pt x="321" y="158"/>
                    </a:cubicBezTo>
                    <a:cubicBezTo>
                      <a:pt x="317" y="160"/>
                      <a:pt x="317" y="165"/>
                      <a:pt x="318" y="169"/>
                    </a:cubicBezTo>
                    <a:cubicBezTo>
                      <a:pt x="319" y="184"/>
                      <a:pt x="317" y="197"/>
                      <a:pt x="312" y="211"/>
                    </a:cubicBezTo>
                    <a:cubicBezTo>
                      <a:pt x="312" y="212"/>
                      <a:pt x="311" y="212"/>
                      <a:pt x="310" y="214"/>
                    </a:cubicBezTo>
                    <a:cubicBezTo>
                      <a:pt x="309" y="212"/>
                      <a:pt x="309" y="212"/>
                      <a:pt x="309" y="212"/>
                    </a:cubicBezTo>
                    <a:cubicBezTo>
                      <a:pt x="309" y="210"/>
                      <a:pt x="310" y="209"/>
                      <a:pt x="310" y="207"/>
                    </a:cubicBezTo>
                    <a:cubicBezTo>
                      <a:pt x="310" y="207"/>
                      <a:pt x="310" y="206"/>
                      <a:pt x="310" y="206"/>
                    </a:cubicBezTo>
                    <a:cubicBezTo>
                      <a:pt x="308" y="203"/>
                      <a:pt x="305" y="200"/>
                      <a:pt x="304" y="196"/>
                    </a:cubicBezTo>
                    <a:cubicBezTo>
                      <a:pt x="300" y="182"/>
                      <a:pt x="293" y="171"/>
                      <a:pt x="282" y="162"/>
                    </a:cubicBezTo>
                    <a:cubicBezTo>
                      <a:pt x="275" y="156"/>
                      <a:pt x="268" y="150"/>
                      <a:pt x="260" y="144"/>
                    </a:cubicBezTo>
                    <a:cubicBezTo>
                      <a:pt x="256" y="141"/>
                      <a:pt x="251" y="141"/>
                      <a:pt x="246" y="144"/>
                    </a:cubicBezTo>
                    <a:cubicBezTo>
                      <a:pt x="245" y="153"/>
                      <a:pt x="246" y="162"/>
                      <a:pt x="241" y="170"/>
                    </a:cubicBezTo>
                    <a:cubicBezTo>
                      <a:pt x="237" y="176"/>
                      <a:pt x="236" y="184"/>
                      <a:pt x="233" y="190"/>
                    </a:cubicBezTo>
                    <a:cubicBezTo>
                      <a:pt x="230" y="196"/>
                      <a:pt x="226" y="200"/>
                      <a:pt x="221" y="205"/>
                    </a:cubicBezTo>
                    <a:cubicBezTo>
                      <a:pt x="216" y="194"/>
                      <a:pt x="210" y="185"/>
                      <a:pt x="208" y="174"/>
                    </a:cubicBezTo>
                    <a:cubicBezTo>
                      <a:pt x="208" y="173"/>
                      <a:pt x="208" y="170"/>
                      <a:pt x="206" y="169"/>
                    </a:cubicBezTo>
                    <a:cubicBezTo>
                      <a:pt x="200" y="165"/>
                      <a:pt x="197" y="157"/>
                      <a:pt x="192" y="151"/>
                    </a:cubicBezTo>
                    <a:cubicBezTo>
                      <a:pt x="191" y="150"/>
                      <a:pt x="190" y="148"/>
                      <a:pt x="189" y="148"/>
                    </a:cubicBezTo>
                    <a:cubicBezTo>
                      <a:pt x="179" y="142"/>
                      <a:pt x="171" y="134"/>
                      <a:pt x="158" y="132"/>
                    </a:cubicBezTo>
                    <a:cubicBezTo>
                      <a:pt x="152" y="131"/>
                      <a:pt x="151" y="131"/>
                      <a:pt x="147" y="137"/>
                    </a:cubicBezTo>
                    <a:cubicBezTo>
                      <a:pt x="144" y="141"/>
                      <a:pt x="141" y="145"/>
                      <a:pt x="138" y="147"/>
                    </a:cubicBezTo>
                    <a:cubicBezTo>
                      <a:pt x="132" y="151"/>
                      <a:pt x="132" y="157"/>
                      <a:pt x="128" y="162"/>
                    </a:cubicBezTo>
                    <a:cubicBezTo>
                      <a:pt x="122" y="170"/>
                      <a:pt x="117" y="180"/>
                      <a:pt x="110" y="188"/>
                    </a:cubicBezTo>
                    <a:cubicBezTo>
                      <a:pt x="101" y="199"/>
                      <a:pt x="93" y="211"/>
                      <a:pt x="91" y="226"/>
                    </a:cubicBezTo>
                    <a:cubicBezTo>
                      <a:pt x="91" y="227"/>
                      <a:pt x="91" y="228"/>
                      <a:pt x="90" y="230"/>
                    </a:cubicBezTo>
                    <a:cubicBezTo>
                      <a:pt x="90" y="231"/>
                      <a:pt x="89" y="232"/>
                      <a:pt x="88" y="234"/>
                    </a:cubicBezTo>
                    <a:cubicBezTo>
                      <a:pt x="84" y="229"/>
                      <a:pt x="78" y="226"/>
                      <a:pt x="79" y="219"/>
                    </a:cubicBezTo>
                    <a:cubicBezTo>
                      <a:pt x="79" y="216"/>
                      <a:pt x="77" y="213"/>
                      <a:pt x="73" y="213"/>
                    </a:cubicBezTo>
                    <a:cubicBezTo>
                      <a:pt x="70" y="212"/>
                      <a:pt x="68" y="213"/>
                      <a:pt x="66" y="216"/>
                    </a:cubicBezTo>
                    <a:cubicBezTo>
                      <a:pt x="64" y="220"/>
                      <a:pt x="63" y="223"/>
                      <a:pt x="63" y="227"/>
                    </a:cubicBezTo>
                    <a:cubicBezTo>
                      <a:pt x="63" y="234"/>
                      <a:pt x="62" y="241"/>
                      <a:pt x="61" y="247"/>
                    </a:cubicBezTo>
                    <a:cubicBezTo>
                      <a:pt x="61" y="252"/>
                      <a:pt x="59" y="253"/>
                      <a:pt x="54" y="252"/>
                    </a:cubicBezTo>
                    <a:cubicBezTo>
                      <a:pt x="50" y="251"/>
                      <a:pt x="48" y="252"/>
                      <a:pt x="45" y="254"/>
                    </a:cubicBezTo>
                    <a:cubicBezTo>
                      <a:pt x="38" y="260"/>
                      <a:pt x="34" y="267"/>
                      <a:pt x="33" y="276"/>
                    </a:cubicBezTo>
                    <a:cubicBezTo>
                      <a:pt x="33" y="278"/>
                      <a:pt x="32" y="279"/>
                      <a:pt x="32" y="280"/>
                    </a:cubicBezTo>
                    <a:cubicBezTo>
                      <a:pt x="31" y="284"/>
                      <a:pt x="29" y="288"/>
                      <a:pt x="32" y="291"/>
                    </a:cubicBezTo>
                    <a:cubicBezTo>
                      <a:pt x="33" y="292"/>
                      <a:pt x="33" y="293"/>
                      <a:pt x="33" y="294"/>
                    </a:cubicBezTo>
                    <a:cubicBezTo>
                      <a:pt x="34" y="313"/>
                      <a:pt x="45" y="326"/>
                      <a:pt x="59" y="337"/>
                    </a:cubicBezTo>
                    <a:cubicBezTo>
                      <a:pt x="60" y="359"/>
                      <a:pt x="67" y="380"/>
                      <a:pt x="74" y="401"/>
                    </a:cubicBezTo>
                    <a:cubicBezTo>
                      <a:pt x="56" y="406"/>
                      <a:pt x="44" y="405"/>
                      <a:pt x="32" y="396"/>
                    </a:cubicBezTo>
                    <a:cubicBezTo>
                      <a:pt x="37" y="390"/>
                      <a:pt x="43" y="384"/>
                      <a:pt x="47" y="378"/>
                    </a:cubicBezTo>
                    <a:cubicBezTo>
                      <a:pt x="51" y="371"/>
                      <a:pt x="53" y="363"/>
                      <a:pt x="56" y="356"/>
                    </a:cubicBezTo>
                    <a:cubicBezTo>
                      <a:pt x="51" y="350"/>
                      <a:pt x="46" y="352"/>
                      <a:pt x="41" y="354"/>
                    </a:cubicBezTo>
                    <a:cubicBezTo>
                      <a:pt x="33" y="356"/>
                      <a:pt x="25" y="358"/>
                      <a:pt x="17" y="359"/>
                    </a:cubicBezTo>
                    <a:cubicBezTo>
                      <a:pt x="15" y="360"/>
                      <a:pt x="13" y="360"/>
                      <a:pt x="11" y="360"/>
                    </a:cubicBezTo>
                    <a:cubicBezTo>
                      <a:pt x="11" y="358"/>
                      <a:pt x="11" y="357"/>
                      <a:pt x="11" y="356"/>
                    </a:cubicBezTo>
                    <a:cubicBezTo>
                      <a:pt x="16" y="340"/>
                      <a:pt x="17" y="324"/>
                      <a:pt x="12" y="308"/>
                    </a:cubicBezTo>
                    <a:cubicBezTo>
                      <a:pt x="12" y="306"/>
                      <a:pt x="11" y="305"/>
                      <a:pt x="12" y="304"/>
                    </a:cubicBezTo>
                    <a:cubicBezTo>
                      <a:pt x="13" y="296"/>
                      <a:pt x="8" y="290"/>
                      <a:pt x="7" y="283"/>
                    </a:cubicBezTo>
                    <a:cubicBezTo>
                      <a:pt x="6" y="271"/>
                      <a:pt x="0" y="260"/>
                      <a:pt x="1" y="249"/>
                    </a:cubicBezTo>
                    <a:cubicBezTo>
                      <a:pt x="2" y="242"/>
                      <a:pt x="2" y="236"/>
                      <a:pt x="3" y="230"/>
                    </a:cubicBezTo>
                    <a:cubicBezTo>
                      <a:pt x="4" y="222"/>
                      <a:pt x="6" y="213"/>
                      <a:pt x="8" y="205"/>
                    </a:cubicBezTo>
                    <a:cubicBezTo>
                      <a:pt x="9" y="194"/>
                      <a:pt x="14" y="183"/>
                      <a:pt x="18" y="173"/>
                    </a:cubicBezTo>
                    <a:cubicBezTo>
                      <a:pt x="25" y="159"/>
                      <a:pt x="32" y="145"/>
                      <a:pt x="40" y="131"/>
                    </a:cubicBezTo>
                    <a:cubicBezTo>
                      <a:pt x="49" y="117"/>
                      <a:pt x="60" y="104"/>
                      <a:pt x="72" y="92"/>
                    </a:cubicBezTo>
                    <a:cubicBezTo>
                      <a:pt x="78" y="87"/>
                      <a:pt x="83" y="81"/>
                      <a:pt x="88" y="76"/>
                    </a:cubicBezTo>
                    <a:cubicBezTo>
                      <a:pt x="89" y="74"/>
                      <a:pt x="91" y="72"/>
                      <a:pt x="93" y="71"/>
                    </a:cubicBezTo>
                    <a:cubicBezTo>
                      <a:pt x="98" y="67"/>
                      <a:pt x="103" y="62"/>
                      <a:pt x="108" y="58"/>
                    </a:cubicBezTo>
                    <a:cubicBezTo>
                      <a:pt x="112" y="53"/>
                      <a:pt x="118" y="51"/>
                      <a:pt x="124" y="47"/>
                    </a:cubicBezTo>
                    <a:cubicBezTo>
                      <a:pt x="129" y="44"/>
                      <a:pt x="135" y="41"/>
                      <a:pt x="141" y="38"/>
                    </a:cubicBezTo>
                    <a:cubicBezTo>
                      <a:pt x="145" y="36"/>
                      <a:pt x="149" y="34"/>
                      <a:pt x="153" y="32"/>
                    </a:cubicBezTo>
                    <a:cubicBezTo>
                      <a:pt x="156" y="30"/>
                      <a:pt x="159" y="30"/>
                      <a:pt x="162" y="31"/>
                    </a:cubicBezTo>
                    <a:cubicBezTo>
                      <a:pt x="164" y="31"/>
                      <a:pt x="166" y="32"/>
                      <a:pt x="168" y="32"/>
                    </a:cubicBezTo>
                    <a:cubicBezTo>
                      <a:pt x="173" y="33"/>
                      <a:pt x="179" y="35"/>
                      <a:pt x="184" y="31"/>
                    </a:cubicBezTo>
                    <a:cubicBezTo>
                      <a:pt x="184" y="30"/>
                      <a:pt x="185" y="30"/>
                      <a:pt x="186" y="30"/>
                    </a:cubicBezTo>
                    <a:cubicBezTo>
                      <a:pt x="192" y="28"/>
                      <a:pt x="199" y="28"/>
                      <a:pt x="200" y="20"/>
                    </a:cubicBezTo>
                    <a:cubicBezTo>
                      <a:pt x="207" y="13"/>
                      <a:pt x="215" y="7"/>
                      <a:pt x="225" y="3"/>
                    </a:cubicBezTo>
                    <a:cubicBezTo>
                      <a:pt x="234" y="0"/>
                      <a:pt x="244" y="0"/>
                      <a:pt x="254" y="0"/>
                    </a:cubicBezTo>
                    <a:cubicBezTo>
                      <a:pt x="263" y="1"/>
                      <a:pt x="271" y="1"/>
                      <a:pt x="280" y="1"/>
                    </a:cubicBezTo>
                    <a:cubicBezTo>
                      <a:pt x="295" y="0"/>
                      <a:pt x="309" y="5"/>
                      <a:pt x="324" y="8"/>
                    </a:cubicBezTo>
                    <a:cubicBezTo>
                      <a:pt x="328" y="10"/>
                      <a:pt x="334" y="10"/>
                      <a:pt x="339" y="11"/>
                    </a:cubicBezTo>
                    <a:cubicBezTo>
                      <a:pt x="359" y="16"/>
                      <a:pt x="379" y="20"/>
                      <a:pt x="399" y="26"/>
                    </a:cubicBezTo>
                    <a:cubicBezTo>
                      <a:pt x="407" y="28"/>
                      <a:pt x="415" y="31"/>
                      <a:pt x="422" y="36"/>
                    </a:cubicBezTo>
                    <a:cubicBezTo>
                      <a:pt x="426" y="39"/>
                      <a:pt x="432" y="41"/>
                      <a:pt x="436" y="44"/>
                    </a:cubicBezTo>
                    <a:cubicBezTo>
                      <a:pt x="443" y="49"/>
                      <a:pt x="449" y="55"/>
                      <a:pt x="456" y="61"/>
                    </a:cubicBezTo>
                    <a:cubicBezTo>
                      <a:pt x="458" y="63"/>
                      <a:pt x="461" y="65"/>
                      <a:pt x="462" y="67"/>
                    </a:cubicBezTo>
                    <a:cubicBezTo>
                      <a:pt x="471" y="77"/>
                      <a:pt x="480" y="86"/>
                      <a:pt x="487" y="97"/>
                    </a:cubicBezTo>
                    <a:cubicBezTo>
                      <a:pt x="494" y="109"/>
                      <a:pt x="502" y="120"/>
                      <a:pt x="506" y="134"/>
                    </a:cubicBezTo>
                    <a:cubicBezTo>
                      <a:pt x="509" y="144"/>
                      <a:pt x="514" y="153"/>
                      <a:pt x="517" y="163"/>
                    </a:cubicBezTo>
                    <a:cubicBezTo>
                      <a:pt x="518" y="165"/>
                      <a:pt x="518" y="167"/>
                      <a:pt x="519" y="169"/>
                    </a:cubicBezTo>
                    <a:cubicBezTo>
                      <a:pt x="521" y="178"/>
                      <a:pt x="523" y="187"/>
                      <a:pt x="525" y="196"/>
                    </a:cubicBezTo>
                    <a:cubicBezTo>
                      <a:pt x="526" y="202"/>
                      <a:pt x="526" y="207"/>
                      <a:pt x="527" y="213"/>
                    </a:cubicBezTo>
                    <a:cubicBezTo>
                      <a:pt x="528" y="221"/>
                      <a:pt x="529" y="230"/>
                      <a:pt x="529" y="238"/>
                    </a:cubicBezTo>
                    <a:cubicBezTo>
                      <a:pt x="529" y="248"/>
                      <a:pt x="527" y="257"/>
                      <a:pt x="526" y="267"/>
                    </a:cubicBezTo>
                    <a:cubicBezTo>
                      <a:pt x="525" y="275"/>
                      <a:pt x="523" y="282"/>
                      <a:pt x="521" y="290"/>
                    </a:cubicBezTo>
                    <a:cubicBezTo>
                      <a:pt x="521" y="291"/>
                      <a:pt x="520" y="292"/>
                      <a:pt x="519" y="295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61" name="Freeform 12"/>
              <p:cNvSpPr>
                <a:spLocks/>
              </p:cNvSpPr>
              <p:nvPr/>
            </p:nvSpPr>
            <p:spPr bwMode="auto">
              <a:xfrm>
                <a:off x="5454650" y="1522413"/>
                <a:ext cx="541338" cy="342900"/>
              </a:xfrm>
              <a:custGeom>
                <a:avLst/>
                <a:gdLst>
                  <a:gd name="T0" fmla="*/ 240 w 299"/>
                  <a:gd name="T1" fmla="*/ 3 h 190"/>
                  <a:gd name="T2" fmla="*/ 241 w 299"/>
                  <a:gd name="T3" fmla="*/ 20 h 190"/>
                  <a:gd name="T4" fmla="*/ 245 w 299"/>
                  <a:gd name="T5" fmla="*/ 52 h 190"/>
                  <a:gd name="T6" fmla="*/ 249 w 299"/>
                  <a:gd name="T7" fmla="*/ 62 h 190"/>
                  <a:gd name="T8" fmla="*/ 291 w 299"/>
                  <a:gd name="T9" fmla="*/ 93 h 190"/>
                  <a:gd name="T10" fmla="*/ 299 w 299"/>
                  <a:gd name="T11" fmla="*/ 96 h 190"/>
                  <a:gd name="T12" fmla="*/ 296 w 299"/>
                  <a:gd name="T13" fmla="*/ 106 h 190"/>
                  <a:gd name="T14" fmla="*/ 270 w 299"/>
                  <a:gd name="T15" fmla="*/ 138 h 190"/>
                  <a:gd name="T16" fmla="*/ 241 w 299"/>
                  <a:gd name="T17" fmla="*/ 158 h 190"/>
                  <a:gd name="T18" fmla="*/ 228 w 299"/>
                  <a:gd name="T19" fmla="*/ 167 h 190"/>
                  <a:gd name="T20" fmla="*/ 190 w 299"/>
                  <a:gd name="T21" fmla="*/ 181 h 190"/>
                  <a:gd name="T22" fmla="*/ 146 w 299"/>
                  <a:gd name="T23" fmla="*/ 188 h 190"/>
                  <a:gd name="T24" fmla="*/ 106 w 299"/>
                  <a:gd name="T25" fmla="*/ 185 h 190"/>
                  <a:gd name="T26" fmla="*/ 85 w 299"/>
                  <a:gd name="T27" fmla="*/ 177 h 190"/>
                  <a:gd name="T28" fmla="*/ 49 w 299"/>
                  <a:gd name="T29" fmla="*/ 161 h 190"/>
                  <a:gd name="T30" fmla="*/ 17 w 299"/>
                  <a:gd name="T31" fmla="*/ 139 h 190"/>
                  <a:gd name="T32" fmla="*/ 2 w 299"/>
                  <a:gd name="T33" fmla="*/ 116 h 190"/>
                  <a:gd name="T34" fmla="*/ 6 w 299"/>
                  <a:gd name="T35" fmla="*/ 107 h 190"/>
                  <a:gd name="T36" fmla="*/ 38 w 299"/>
                  <a:gd name="T37" fmla="*/ 90 h 190"/>
                  <a:gd name="T38" fmla="*/ 57 w 299"/>
                  <a:gd name="T39" fmla="*/ 68 h 190"/>
                  <a:gd name="T40" fmla="*/ 66 w 299"/>
                  <a:gd name="T41" fmla="*/ 36 h 190"/>
                  <a:gd name="T42" fmla="*/ 65 w 299"/>
                  <a:gd name="T43" fmla="*/ 25 h 190"/>
                  <a:gd name="T44" fmla="*/ 66 w 299"/>
                  <a:gd name="T45" fmla="*/ 4 h 190"/>
                  <a:gd name="T46" fmla="*/ 72 w 299"/>
                  <a:gd name="T47" fmla="*/ 1 h 190"/>
                  <a:gd name="T48" fmla="*/ 93 w 299"/>
                  <a:gd name="T49" fmla="*/ 4 h 190"/>
                  <a:gd name="T50" fmla="*/ 98 w 299"/>
                  <a:gd name="T51" fmla="*/ 5 h 190"/>
                  <a:gd name="T52" fmla="*/ 142 w 299"/>
                  <a:gd name="T53" fmla="*/ 13 h 190"/>
                  <a:gd name="T54" fmla="*/ 178 w 299"/>
                  <a:gd name="T55" fmla="*/ 15 h 190"/>
                  <a:gd name="T56" fmla="*/ 218 w 299"/>
                  <a:gd name="T57" fmla="*/ 8 h 190"/>
                  <a:gd name="T58" fmla="*/ 235 w 299"/>
                  <a:gd name="T59" fmla="*/ 3 h 190"/>
                  <a:gd name="T60" fmla="*/ 240 w 299"/>
                  <a:gd name="T61" fmla="*/ 3 h 1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</a:cxnLst>
                <a:rect l="0" t="0" r="r" b="b"/>
                <a:pathLst>
                  <a:path w="299" h="190">
                    <a:moveTo>
                      <a:pt x="240" y="3"/>
                    </a:moveTo>
                    <a:cubicBezTo>
                      <a:pt x="240" y="10"/>
                      <a:pt x="241" y="15"/>
                      <a:pt x="241" y="20"/>
                    </a:cubicBezTo>
                    <a:cubicBezTo>
                      <a:pt x="242" y="31"/>
                      <a:pt x="244" y="41"/>
                      <a:pt x="245" y="52"/>
                    </a:cubicBezTo>
                    <a:cubicBezTo>
                      <a:pt x="245" y="56"/>
                      <a:pt x="246" y="59"/>
                      <a:pt x="249" y="62"/>
                    </a:cubicBezTo>
                    <a:cubicBezTo>
                      <a:pt x="260" y="76"/>
                      <a:pt x="275" y="85"/>
                      <a:pt x="291" y="93"/>
                    </a:cubicBezTo>
                    <a:cubicBezTo>
                      <a:pt x="294" y="94"/>
                      <a:pt x="296" y="95"/>
                      <a:pt x="299" y="96"/>
                    </a:cubicBezTo>
                    <a:cubicBezTo>
                      <a:pt x="298" y="100"/>
                      <a:pt x="297" y="103"/>
                      <a:pt x="296" y="106"/>
                    </a:cubicBezTo>
                    <a:cubicBezTo>
                      <a:pt x="290" y="119"/>
                      <a:pt x="281" y="130"/>
                      <a:pt x="270" y="138"/>
                    </a:cubicBezTo>
                    <a:cubicBezTo>
                      <a:pt x="261" y="146"/>
                      <a:pt x="251" y="151"/>
                      <a:pt x="241" y="158"/>
                    </a:cubicBezTo>
                    <a:cubicBezTo>
                      <a:pt x="237" y="161"/>
                      <a:pt x="232" y="164"/>
                      <a:pt x="228" y="167"/>
                    </a:cubicBezTo>
                    <a:cubicBezTo>
                      <a:pt x="216" y="174"/>
                      <a:pt x="203" y="178"/>
                      <a:pt x="190" y="181"/>
                    </a:cubicBezTo>
                    <a:cubicBezTo>
                      <a:pt x="175" y="184"/>
                      <a:pt x="161" y="187"/>
                      <a:pt x="146" y="188"/>
                    </a:cubicBezTo>
                    <a:cubicBezTo>
                      <a:pt x="133" y="189"/>
                      <a:pt x="119" y="190"/>
                      <a:pt x="106" y="185"/>
                    </a:cubicBezTo>
                    <a:cubicBezTo>
                      <a:pt x="99" y="183"/>
                      <a:pt x="92" y="179"/>
                      <a:pt x="85" y="177"/>
                    </a:cubicBezTo>
                    <a:cubicBezTo>
                      <a:pt x="72" y="174"/>
                      <a:pt x="61" y="166"/>
                      <a:pt x="49" y="161"/>
                    </a:cubicBezTo>
                    <a:cubicBezTo>
                      <a:pt x="37" y="156"/>
                      <a:pt x="26" y="148"/>
                      <a:pt x="17" y="139"/>
                    </a:cubicBezTo>
                    <a:cubicBezTo>
                      <a:pt x="11" y="133"/>
                      <a:pt x="7" y="124"/>
                      <a:pt x="2" y="116"/>
                    </a:cubicBezTo>
                    <a:cubicBezTo>
                      <a:pt x="0" y="112"/>
                      <a:pt x="1" y="109"/>
                      <a:pt x="6" y="107"/>
                    </a:cubicBezTo>
                    <a:cubicBezTo>
                      <a:pt x="17" y="101"/>
                      <a:pt x="28" y="96"/>
                      <a:pt x="38" y="90"/>
                    </a:cubicBezTo>
                    <a:cubicBezTo>
                      <a:pt x="47" y="85"/>
                      <a:pt x="54" y="78"/>
                      <a:pt x="57" y="68"/>
                    </a:cubicBezTo>
                    <a:cubicBezTo>
                      <a:pt x="61" y="58"/>
                      <a:pt x="63" y="47"/>
                      <a:pt x="66" y="36"/>
                    </a:cubicBezTo>
                    <a:cubicBezTo>
                      <a:pt x="66" y="33"/>
                      <a:pt x="65" y="29"/>
                      <a:pt x="65" y="25"/>
                    </a:cubicBezTo>
                    <a:cubicBezTo>
                      <a:pt x="65" y="18"/>
                      <a:pt x="65" y="11"/>
                      <a:pt x="66" y="4"/>
                    </a:cubicBezTo>
                    <a:cubicBezTo>
                      <a:pt x="67" y="1"/>
                      <a:pt x="69" y="0"/>
                      <a:pt x="72" y="1"/>
                    </a:cubicBezTo>
                    <a:cubicBezTo>
                      <a:pt x="79" y="2"/>
                      <a:pt x="86" y="3"/>
                      <a:pt x="93" y="4"/>
                    </a:cubicBezTo>
                    <a:cubicBezTo>
                      <a:pt x="95" y="4"/>
                      <a:pt x="97" y="4"/>
                      <a:pt x="98" y="5"/>
                    </a:cubicBezTo>
                    <a:cubicBezTo>
                      <a:pt x="112" y="11"/>
                      <a:pt x="128" y="10"/>
                      <a:pt x="142" y="13"/>
                    </a:cubicBezTo>
                    <a:cubicBezTo>
                      <a:pt x="154" y="15"/>
                      <a:pt x="166" y="16"/>
                      <a:pt x="178" y="15"/>
                    </a:cubicBezTo>
                    <a:cubicBezTo>
                      <a:pt x="191" y="13"/>
                      <a:pt x="205" y="13"/>
                      <a:pt x="218" y="8"/>
                    </a:cubicBezTo>
                    <a:cubicBezTo>
                      <a:pt x="223" y="6"/>
                      <a:pt x="229" y="5"/>
                      <a:pt x="235" y="3"/>
                    </a:cubicBezTo>
                    <a:cubicBezTo>
                      <a:pt x="236" y="3"/>
                      <a:pt x="238" y="3"/>
                      <a:pt x="240" y="3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62" name="Freeform 13"/>
              <p:cNvSpPr>
                <a:spLocks/>
              </p:cNvSpPr>
              <p:nvPr/>
            </p:nvSpPr>
            <p:spPr bwMode="auto">
              <a:xfrm>
                <a:off x="5329238" y="2527301"/>
                <a:ext cx="598488" cy="401638"/>
              </a:xfrm>
              <a:custGeom>
                <a:avLst/>
                <a:gdLst>
                  <a:gd name="T0" fmla="*/ 152 w 330"/>
                  <a:gd name="T1" fmla="*/ 155 h 222"/>
                  <a:gd name="T2" fmla="*/ 171 w 330"/>
                  <a:gd name="T3" fmla="*/ 199 h 222"/>
                  <a:gd name="T4" fmla="*/ 161 w 330"/>
                  <a:gd name="T5" fmla="*/ 210 h 222"/>
                  <a:gd name="T6" fmla="*/ 132 w 330"/>
                  <a:gd name="T7" fmla="*/ 203 h 222"/>
                  <a:gd name="T8" fmla="*/ 116 w 330"/>
                  <a:gd name="T9" fmla="*/ 182 h 222"/>
                  <a:gd name="T10" fmla="*/ 78 w 330"/>
                  <a:gd name="T11" fmla="*/ 152 h 222"/>
                  <a:gd name="T12" fmla="*/ 30 w 330"/>
                  <a:gd name="T13" fmla="*/ 119 h 222"/>
                  <a:gd name="T14" fmla="*/ 1 w 330"/>
                  <a:gd name="T15" fmla="*/ 96 h 222"/>
                  <a:gd name="T16" fmla="*/ 27 w 330"/>
                  <a:gd name="T17" fmla="*/ 46 h 222"/>
                  <a:gd name="T18" fmla="*/ 43 w 330"/>
                  <a:gd name="T19" fmla="*/ 24 h 222"/>
                  <a:gd name="T20" fmla="*/ 55 w 330"/>
                  <a:gd name="T21" fmla="*/ 5 h 222"/>
                  <a:gd name="T22" fmla="*/ 103 w 330"/>
                  <a:gd name="T23" fmla="*/ 8 h 222"/>
                  <a:gd name="T24" fmla="*/ 117 w 330"/>
                  <a:gd name="T25" fmla="*/ 14 h 222"/>
                  <a:gd name="T26" fmla="*/ 142 w 330"/>
                  <a:gd name="T27" fmla="*/ 16 h 222"/>
                  <a:gd name="T28" fmla="*/ 165 w 330"/>
                  <a:gd name="T29" fmla="*/ 25 h 222"/>
                  <a:gd name="T30" fmla="*/ 207 w 330"/>
                  <a:gd name="T31" fmla="*/ 45 h 222"/>
                  <a:gd name="T32" fmla="*/ 238 w 330"/>
                  <a:gd name="T33" fmla="*/ 61 h 222"/>
                  <a:gd name="T34" fmla="*/ 268 w 330"/>
                  <a:gd name="T35" fmla="*/ 81 h 222"/>
                  <a:gd name="T36" fmla="*/ 315 w 330"/>
                  <a:gd name="T37" fmla="*/ 121 h 222"/>
                  <a:gd name="T38" fmla="*/ 321 w 330"/>
                  <a:gd name="T39" fmla="*/ 151 h 222"/>
                  <a:gd name="T40" fmla="*/ 288 w 330"/>
                  <a:gd name="T41" fmla="*/ 137 h 222"/>
                  <a:gd name="T42" fmla="*/ 256 w 330"/>
                  <a:gd name="T43" fmla="*/ 119 h 222"/>
                  <a:gd name="T44" fmla="*/ 232 w 330"/>
                  <a:gd name="T45" fmla="*/ 102 h 222"/>
                  <a:gd name="T46" fmla="*/ 210 w 330"/>
                  <a:gd name="T47" fmla="*/ 81 h 222"/>
                  <a:gd name="T48" fmla="*/ 210 w 330"/>
                  <a:gd name="T49" fmla="*/ 92 h 222"/>
                  <a:gd name="T50" fmla="*/ 229 w 330"/>
                  <a:gd name="T51" fmla="*/ 146 h 222"/>
                  <a:gd name="T52" fmla="*/ 209 w 330"/>
                  <a:gd name="T53" fmla="*/ 144 h 222"/>
                  <a:gd name="T54" fmla="*/ 186 w 330"/>
                  <a:gd name="T55" fmla="*/ 122 h 222"/>
                  <a:gd name="T56" fmla="*/ 204 w 330"/>
                  <a:gd name="T57" fmla="*/ 165 h 222"/>
                  <a:gd name="T58" fmla="*/ 192 w 330"/>
                  <a:gd name="T59" fmla="*/ 188 h 222"/>
                  <a:gd name="T60" fmla="*/ 179 w 330"/>
                  <a:gd name="T61" fmla="*/ 177 h 222"/>
                  <a:gd name="T62" fmla="*/ 167 w 330"/>
                  <a:gd name="T63" fmla="*/ 158 h 2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330" h="222">
                    <a:moveTo>
                      <a:pt x="152" y="147"/>
                    </a:moveTo>
                    <a:cubicBezTo>
                      <a:pt x="148" y="150"/>
                      <a:pt x="150" y="153"/>
                      <a:pt x="152" y="155"/>
                    </a:cubicBezTo>
                    <a:cubicBezTo>
                      <a:pt x="159" y="165"/>
                      <a:pt x="164" y="175"/>
                      <a:pt x="168" y="185"/>
                    </a:cubicBezTo>
                    <a:cubicBezTo>
                      <a:pt x="171" y="189"/>
                      <a:pt x="172" y="194"/>
                      <a:pt x="171" y="199"/>
                    </a:cubicBezTo>
                    <a:cubicBezTo>
                      <a:pt x="170" y="203"/>
                      <a:pt x="168" y="206"/>
                      <a:pt x="164" y="208"/>
                    </a:cubicBezTo>
                    <a:cubicBezTo>
                      <a:pt x="163" y="208"/>
                      <a:pt x="162" y="209"/>
                      <a:pt x="161" y="210"/>
                    </a:cubicBezTo>
                    <a:cubicBezTo>
                      <a:pt x="148" y="222"/>
                      <a:pt x="135" y="218"/>
                      <a:pt x="121" y="210"/>
                    </a:cubicBezTo>
                    <a:cubicBezTo>
                      <a:pt x="125" y="208"/>
                      <a:pt x="128" y="206"/>
                      <a:pt x="132" y="203"/>
                    </a:cubicBezTo>
                    <a:cubicBezTo>
                      <a:pt x="128" y="199"/>
                      <a:pt x="124" y="195"/>
                      <a:pt x="121" y="191"/>
                    </a:cubicBezTo>
                    <a:cubicBezTo>
                      <a:pt x="119" y="188"/>
                      <a:pt x="118" y="185"/>
                      <a:pt x="116" y="182"/>
                    </a:cubicBezTo>
                    <a:cubicBezTo>
                      <a:pt x="116" y="181"/>
                      <a:pt x="115" y="180"/>
                      <a:pt x="114" y="179"/>
                    </a:cubicBezTo>
                    <a:cubicBezTo>
                      <a:pt x="102" y="170"/>
                      <a:pt x="91" y="160"/>
                      <a:pt x="78" y="152"/>
                    </a:cubicBezTo>
                    <a:cubicBezTo>
                      <a:pt x="66" y="146"/>
                      <a:pt x="55" y="138"/>
                      <a:pt x="45" y="131"/>
                    </a:cubicBezTo>
                    <a:cubicBezTo>
                      <a:pt x="39" y="127"/>
                      <a:pt x="35" y="122"/>
                      <a:pt x="30" y="119"/>
                    </a:cubicBezTo>
                    <a:cubicBezTo>
                      <a:pt x="21" y="112"/>
                      <a:pt x="13" y="104"/>
                      <a:pt x="0" y="103"/>
                    </a:cubicBezTo>
                    <a:cubicBezTo>
                      <a:pt x="0" y="100"/>
                      <a:pt x="0" y="98"/>
                      <a:pt x="1" y="96"/>
                    </a:cubicBezTo>
                    <a:cubicBezTo>
                      <a:pt x="4" y="88"/>
                      <a:pt x="8" y="80"/>
                      <a:pt x="12" y="72"/>
                    </a:cubicBezTo>
                    <a:cubicBezTo>
                      <a:pt x="16" y="63"/>
                      <a:pt x="24" y="56"/>
                      <a:pt x="27" y="46"/>
                    </a:cubicBezTo>
                    <a:cubicBezTo>
                      <a:pt x="29" y="42"/>
                      <a:pt x="33" y="38"/>
                      <a:pt x="36" y="34"/>
                    </a:cubicBezTo>
                    <a:cubicBezTo>
                      <a:pt x="39" y="31"/>
                      <a:pt x="40" y="27"/>
                      <a:pt x="43" y="24"/>
                    </a:cubicBezTo>
                    <a:cubicBezTo>
                      <a:pt x="46" y="20"/>
                      <a:pt x="48" y="15"/>
                      <a:pt x="51" y="12"/>
                    </a:cubicBezTo>
                    <a:cubicBezTo>
                      <a:pt x="53" y="10"/>
                      <a:pt x="54" y="8"/>
                      <a:pt x="55" y="5"/>
                    </a:cubicBezTo>
                    <a:cubicBezTo>
                      <a:pt x="56" y="4"/>
                      <a:pt x="57" y="2"/>
                      <a:pt x="58" y="0"/>
                    </a:cubicBezTo>
                    <a:cubicBezTo>
                      <a:pt x="74" y="0"/>
                      <a:pt x="90" y="0"/>
                      <a:pt x="103" y="8"/>
                    </a:cubicBezTo>
                    <a:cubicBezTo>
                      <a:pt x="106" y="11"/>
                      <a:pt x="108" y="14"/>
                      <a:pt x="110" y="16"/>
                    </a:cubicBezTo>
                    <a:cubicBezTo>
                      <a:pt x="112" y="17"/>
                      <a:pt x="115" y="17"/>
                      <a:pt x="117" y="14"/>
                    </a:cubicBezTo>
                    <a:cubicBezTo>
                      <a:pt x="117" y="13"/>
                      <a:pt x="120" y="12"/>
                      <a:pt x="121" y="12"/>
                    </a:cubicBezTo>
                    <a:cubicBezTo>
                      <a:pt x="128" y="13"/>
                      <a:pt x="135" y="14"/>
                      <a:pt x="142" y="16"/>
                    </a:cubicBezTo>
                    <a:cubicBezTo>
                      <a:pt x="144" y="16"/>
                      <a:pt x="146" y="17"/>
                      <a:pt x="148" y="18"/>
                    </a:cubicBezTo>
                    <a:cubicBezTo>
                      <a:pt x="154" y="20"/>
                      <a:pt x="160" y="22"/>
                      <a:pt x="165" y="25"/>
                    </a:cubicBezTo>
                    <a:cubicBezTo>
                      <a:pt x="176" y="29"/>
                      <a:pt x="187" y="33"/>
                      <a:pt x="197" y="37"/>
                    </a:cubicBezTo>
                    <a:cubicBezTo>
                      <a:pt x="200" y="39"/>
                      <a:pt x="203" y="42"/>
                      <a:pt x="207" y="45"/>
                    </a:cubicBezTo>
                    <a:cubicBezTo>
                      <a:pt x="209" y="44"/>
                      <a:pt x="212" y="45"/>
                      <a:pt x="216" y="47"/>
                    </a:cubicBezTo>
                    <a:cubicBezTo>
                      <a:pt x="223" y="52"/>
                      <a:pt x="231" y="56"/>
                      <a:pt x="238" y="61"/>
                    </a:cubicBezTo>
                    <a:cubicBezTo>
                      <a:pt x="243" y="64"/>
                      <a:pt x="248" y="68"/>
                      <a:pt x="253" y="72"/>
                    </a:cubicBezTo>
                    <a:cubicBezTo>
                      <a:pt x="258" y="75"/>
                      <a:pt x="263" y="78"/>
                      <a:pt x="268" y="81"/>
                    </a:cubicBezTo>
                    <a:cubicBezTo>
                      <a:pt x="272" y="84"/>
                      <a:pt x="276" y="89"/>
                      <a:pt x="280" y="91"/>
                    </a:cubicBezTo>
                    <a:cubicBezTo>
                      <a:pt x="294" y="98"/>
                      <a:pt x="303" y="111"/>
                      <a:pt x="315" y="121"/>
                    </a:cubicBezTo>
                    <a:cubicBezTo>
                      <a:pt x="322" y="127"/>
                      <a:pt x="325" y="134"/>
                      <a:pt x="328" y="143"/>
                    </a:cubicBezTo>
                    <a:cubicBezTo>
                      <a:pt x="330" y="149"/>
                      <a:pt x="328" y="152"/>
                      <a:pt x="321" y="151"/>
                    </a:cubicBezTo>
                    <a:cubicBezTo>
                      <a:pt x="318" y="151"/>
                      <a:pt x="315" y="150"/>
                      <a:pt x="312" y="149"/>
                    </a:cubicBezTo>
                    <a:cubicBezTo>
                      <a:pt x="304" y="145"/>
                      <a:pt x="296" y="141"/>
                      <a:pt x="288" y="137"/>
                    </a:cubicBezTo>
                    <a:cubicBezTo>
                      <a:pt x="278" y="132"/>
                      <a:pt x="269" y="127"/>
                      <a:pt x="259" y="121"/>
                    </a:cubicBezTo>
                    <a:cubicBezTo>
                      <a:pt x="258" y="121"/>
                      <a:pt x="256" y="120"/>
                      <a:pt x="256" y="119"/>
                    </a:cubicBezTo>
                    <a:cubicBezTo>
                      <a:pt x="251" y="114"/>
                      <a:pt x="245" y="111"/>
                      <a:pt x="239" y="108"/>
                    </a:cubicBezTo>
                    <a:cubicBezTo>
                      <a:pt x="236" y="106"/>
                      <a:pt x="234" y="105"/>
                      <a:pt x="232" y="102"/>
                    </a:cubicBezTo>
                    <a:cubicBezTo>
                      <a:pt x="229" y="96"/>
                      <a:pt x="225" y="90"/>
                      <a:pt x="220" y="83"/>
                    </a:cubicBezTo>
                    <a:cubicBezTo>
                      <a:pt x="218" y="80"/>
                      <a:pt x="214" y="80"/>
                      <a:pt x="210" y="81"/>
                    </a:cubicBezTo>
                    <a:cubicBezTo>
                      <a:pt x="207" y="81"/>
                      <a:pt x="206" y="83"/>
                      <a:pt x="207" y="86"/>
                    </a:cubicBezTo>
                    <a:cubicBezTo>
                      <a:pt x="208" y="88"/>
                      <a:pt x="209" y="90"/>
                      <a:pt x="210" y="92"/>
                    </a:cubicBezTo>
                    <a:cubicBezTo>
                      <a:pt x="213" y="97"/>
                      <a:pt x="217" y="102"/>
                      <a:pt x="220" y="107"/>
                    </a:cubicBezTo>
                    <a:cubicBezTo>
                      <a:pt x="228" y="119"/>
                      <a:pt x="230" y="132"/>
                      <a:pt x="229" y="146"/>
                    </a:cubicBezTo>
                    <a:cubicBezTo>
                      <a:pt x="229" y="152"/>
                      <a:pt x="224" y="156"/>
                      <a:pt x="219" y="160"/>
                    </a:cubicBezTo>
                    <a:cubicBezTo>
                      <a:pt x="214" y="155"/>
                      <a:pt x="212" y="149"/>
                      <a:pt x="209" y="144"/>
                    </a:cubicBezTo>
                    <a:cubicBezTo>
                      <a:pt x="206" y="137"/>
                      <a:pt x="204" y="131"/>
                      <a:pt x="200" y="124"/>
                    </a:cubicBezTo>
                    <a:cubicBezTo>
                      <a:pt x="197" y="119"/>
                      <a:pt x="191" y="118"/>
                      <a:pt x="186" y="122"/>
                    </a:cubicBezTo>
                    <a:cubicBezTo>
                      <a:pt x="187" y="124"/>
                      <a:pt x="189" y="127"/>
                      <a:pt x="190" y="129"/>
                    </a:cubicBezTo>
                    <a:cubicBezTo>
                      <a:pt x="194" y="141"/>
                      <a:pt x="199" y="153"/>
                      <a:pt x="204" y="165"/>
                    </a:cubicBezTo>
                    <a:cubicBezTo>
                      <a:pt x="206" y="170"/>
                      <a:pt x="205" y="174"/>
                      <a:pt x="201" y="178"/>
                    </a:cubicBezTo>
                    <a:cubicBezTo>
                      <a:pt x="197" y="181"/>
                      <a:pt x="195" y="185"/>
                      <a:pt x="192" y="188"/>
                    </a:cubicBezTo>
                    <a:cubicBezTo>
                      <a:pt x="190" y="191"/>
                      <a:pt x="188" y="192"/>
                      <a:pt x="185" y="194"/>
                    </a:cubicBezTo>
                    <a:cubicBezTo>
                      <a:pt x="183" y="188"/>
                      <a:pt x="181" y="182"/>
                      <a:pt x="179" y="177"/>
                    </a:cubicBezTo>
                    <a:cubicBezTo>
                      <a:pt x="177" y="174"/>
                      <a:pt x="174" y="172"/>
                      <a:pt x="172" y="168"/>
                    </a:cubicBezTo>
                    <a:cubicBezTo>
                      <a:pt x="171" y="165"/>
                      <a:pt x="168" y="162"/>
                      <a:pt x="167" y="158"/>
                    </a:cubicBezTo>
                    <a:cubicBezTo>
                      <a:pt x="166" y="151"/>
                      <a:pt x="159" y="148"/>
                      <a:pt x="152" y="147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63" name="Freeform 14"/>
              <p:cNvSpPr>
                <a:spLocks/>
              </p:cNvSpPr>
              <p:nvPr/>
            </p:nvSpPr>
            <p:spPr bwMode="auto">
              <a:xfrm>
                <a:off x="6588125" y="2273301"/>
                <a:ext cx="334963" cy="352425"/>
              </a:xfrm>
              <a:custGeom>
                <a:avLst/>
                <a:gdLst>
                  <a:gd name="T0" fmla="*/ 139 w 185"/>
                  <a:gd name="T1" fmla="*/ 195 h 195"/>
                  <a:gd name="T2" fmla="*/ 135 w 185"/>
                  <a:gd name="T3" fmla="*/ 191 h 195"/>
                  <a:gd name="T4" fmla="*/ 138 w 185"/>
                  <a:gd name="T5" fmla="*/ 185 h 195"/>
                  <a:gd name="T6" fmla="*/ 136 w 185"/>
                  <a:gd name="T7" fmla="*/ 173 h 195"/>
                  <a:gd name="T8" fmla="*/ 130 w 185"/>
                  <a:gd name="T9" fmla="*/ 168 h 195"/>
                  <a:gd name="T10" fmla="*/ 105 w 185"/>
                  <a:gd name="T11" fmla="*/ 161 h 195"/>
                  <a:gd name="T12" fmla="*/ 90 w 185"/>
                  <a:gd name="T13" fmla="*/ 158 h 195"/>
                  <a:gd name="T14" fmla="*/ 71 w 185"/>
                  <a:gd name="T15" fmla="*/ 150 h 195"/>
                  <a:gd name="T16" fmla="*/ 75 w 185"/>
                  <a:gd name="T17" fmla="*/ 131 h 195"/>
                  <a:gd name="T18" fmla="*/ 107 w 185"/>
                  <a:gd name="T19" fmla="*/ 126 h 195"/>
                  <a:gd name="T20" fmla="*/ 135 w 185"/>
                  <a:gd name="T21" fmla="*/ 126 h 195"/>
                  <a:gd name="T22" fmla="*/ 146 w 185"/>
                  <a:gd name="T23" fmla="*/ 128 h 195"/>
                  <a:gd name="T24" fmla="*/ 145 w 185"/>
                  <a:gd name="T25" fmla="*/ 120 h 195"/>
                  <a:gd name="T26" fmla="*/ 137 w 185"/>
                  <a:gd name="T27" fmla="*/ 118 h 195"/>
                  <a:gd name="T28" fmla="*/ 101 w 185"/>
                  <a:gd name="T29" fmla="*/ 116 h 195"/>
                  <a:gd name="T30" fmla="*/ 72 w 185"/>
                  <a:gd name="T31" fmla="*/ 119 h 195"/>
                  <a:gd name="T32" fmla="*/ 52 w 185"/>
                  <a:gd name="T33" fmla="*/ 118 h 195"/>
                  <a:gd name="T34" fmla="*/ 48 w 185"/>
                  <a:gd name="T35" fmla="*/ 116 h 195"/>
                  <a:gd name="T36" fmla="*/ 39 w 185"/>
                  <a:gd name="T37" fmla="*/ 103 h 195"/>
                  <a:gd name="T38" fmla="*/ 41 w 185"/>
                  <a:gd name="T39" fmla="*/ 90 h 195"/>
                  <a:gd name="T40" fmla="*/ 64 w 185"/>
                  <a:gd name="T41" fmla="*/ 89 h 195"/>
                  <a:gd name="T42" fmla="*/ 91 w 185"/>
                  <a:gd name="T43" fmla="*/ 89 h 195"/>
                  <a:gd name="T44" fmla="*/ 120 w 185"/>
                  <a:gd name="T45" fmla="*/ 89 h 195"/>
                  <a:gd name="T46" fmla="*/ 148 w 185"/>
                  <a:gd name="T47" fmla="*/ 85 h 195"/>
                  <a:gd name="T48" fmla="*/ 138 w 185"/>
                  <a:gd name="T49" fmla="*/ 79 h 195"/>
                  <a:gd name="T50" fmla="*/ 116 w 185"/>
                  <a:gd name="T51" fmla="*/ 80 h 195"/>
                  <a:gd name="T52" fmla="*/ 105 w 185"/>
                  <a:gd name="T53" fmla="*/ 79 h 195"/>
                  <a:gd name="T54" fmla="*/ 90 w 185"/>
                  <a:gd name="T55" fmla="*/ 77 h 195"/>
                  <a:gd name="T56" fmla="*/ 84 w 185"/>
                  <a:gd name="T57" fmla="*/ 77 h 195"/>
                  <a:gd name="T58" fmla="*/ 45 w 185"/>
                  <a:gd name="T59" fmla="*/ 75 h 195"/>
                  <a:gd name="T60" fmla="*/ 21 w 185"/>
                  <a:gd name="T61" fmla="*/ 73 h 195"/>
                  <a:gd name="T62" fmla="*/ 3 w 185"/>
                  <a:gd name="T63" fmla="*/ 61 h 195"/>
                  <a:gd name="T64" fmla="*/ 7 w 185"/>
                  <a:gd name="T65" fmla="*/ 45 h 195"/>
                  <a:gd name="T66" fmla="*/ 24 w 185"/>
                  <a:gd name="T67" fmla="*/ 47 h 195"/>
                  <a:gd name="T68" fmla="*/ 26 w 185"/>
                  <a:gd name="T69" fmla="*/ 46 h 195"/>
                  <a:gd name="T70" fmla="*/ 40 w 185"/>
                  <a:gd name="T71" fmla="*/ 38 h 195"/>
                  <a:gd name="T72" fmla="*/ 75 w 185"/>
                  <a:gd name="T73" fmla="*/ 38 h 195"/>
                  <a:gd name="T74" fmla="*/ 138 w 185"/>
                  <a:gd name="T75" fmla="*/ 37 h 195"/>
                  <a:gd name="T76" fmla="*/ 146 w 185"/>
                  <a:gd name="T77" fmla="*/ 34 h 195"/>
                  <a:gd name="T78" fmla="*/ 143 w 185"/>
                  <a:gd name="T79" fmla="*/ 29 h 195"/>
                  <a:gd name="T80" fmla="*/ 124 w 185"/>
                  <a:gd name="T81" fmla="*/ 30 h 195"/>
                  <a:gd name="T82" fmla="*/ 111 w 185"/>
                  <a:gd name="T83" fmla="*/ 30 h 195"/>
                  <a:gd name="T84" fmla="*/ 68 w 185"/>
                  <a:gd name="T85" fmla="*/ 29 h 195"/>
                  <a:gd name="T86" fmla="*/ 36 w 185"/>
                  <a:gd name="T87" fmla="*/ 31 h 195"/>
                  <a:gd name="T88" fmla="*/ 29 w 185"/>
                  <a:gd name="T89" fmla="*/ 31 h 195"/>
                  <a:gd name="T90" fmla="*/ 21 w 185"/>
                  <a:gd name="T91" fmla="*/ 20 h 195"/>
                  <a:gd name="T92" fmla="*/ 38 w 185"/>
                  <a:gd name="T93" fmla="*/ 9 h 195"/>
                  <a:gd name="T94" fmla="*/ 58 w 185"/>
                  <a:gd name="T95" fmla="*/ 6 h 195"/>
                  <a:gd name="T96" fmla="*/ 97 w 185"/>
                  <a:gd name="T97" fmla="*/ 3 h 195"/>
                  <a:gd name="T98" fmla="*/ 116 w 185"/>
                  <a:gd name="T99" fmla="*/ 4 h 195"/>
                  <a:gd name="T100" fmla="*/ 123 w 185"/>
                  <a:gd name="T101" fmla="*/ 4 h 195"/>
                  <a:gd name="T102" fmla="*/ 162 w 185"/>
                  <a:gd name="T103" fmla="*/ 8 h 195"/>
                  <a:gd name="T104" fmla="*/ 166 w 185"/>
                  <a:gd name="T105" fmla="*/ 12 h 195"/>
                  <a:gd name="T106" fmla="*/ 177 w 185"/>
                  <a:gd name="T107" fmla="*/ 40 h 195"/>
                  <a:gd name="T108" fmla="*/ 179 w 185"/>
                  <a:gd name="T109" fmla="*/ 45 h 195"/>
                  <a:gd name="T110" fmla="*/ 183 w 185"/>
                  <a:gd name="T111" fmla="*/ 72 h 195"/>
                  <a:gd name="T112" fmla="*/ 184 w 185"/>
                  <a:gd name="T113" fmla="*/ 81 h 195"/>
                  <a:gd name="T114" fmla="*/ 178 w 185"/>
                  <a:gd name="T115" fmla="*/ 136 h 195"/>
                  <a:gd name="T116" fmla="*/ 175 w 185"/>
                  <a:gd name="T117" fmla="*/ 144 h 195"/>
                  <a:gd name="T118" fmla="*/ 158 w 185"/>
                  <a:gd name="T119" fmla="*/ 176 h 195"/>
                  <a:gd name="T120" fmla="*/ 139 w 185"/>
                  <a:gd name="T121" fmla="*/ 195 h 19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85" h="195">
                    <a:moveTo>
                      <a:pt x="139" y="195"/>
                    </a:moveTo>
                    <a:cubicBezTo>
                      <a:pt x="137" y="193"/>
                      <a:pt x="136" y="192"/>
                      <a:pt x="135" y="191"/>
                    </a:cubicBezTo>
                    <a:cubicBezTo>
                      <a:pt x="136" y="189"/>
                      <a:pt x="138" y="187"/>
                      <a:pt x="138" y="185"/>
                    </a:cubicBezTo>
                    <a:cubicBezTo>
                      <a:pt x="138" y="181"/>
                      <a:pt x="138" y="177"/>
                      <a:pt x="136" y="173"/>
                    </a:cubicBezTo>
                    <a:cubicBezTo>
                      <a:pt x="135" y="171"/>
                      <a:pt x="132" y="169"/>
                      <a:pt x="130" y="168"/>
                    </a:cubicBezTo>
                    <a:cubicBezTo>
                      <a:pt x="122" y="166"/>
                      <a:pt x="114" y="163"/>
                      <a:pt x="105" y="161"/>
                    </a:cubicBezTo>
                    <a:cubicBezTo>
                      <a:pt x="100" y="160"/>
                      <a:pt x="95" y="159"/>
                      <a:pt x="90" y="158"/>
                    </a:cubicBezTo>
                    <a:cubicBezTo>
                      <a:pt x="83" y="156"/>
                      <a:pt x="77" y="154"/>
                      <a:pt x="71" y="150"/>
                    </a:cubicBezTo>
                    <a:cubicBezTo>
                      <a:pt x="64" y="144"/>
                      <a:pt x="66" y="135"/>
                      <a:pt x="75" y="131"/>
                    </a:cubicBezTo>
                    <a:cubicBezTo>
                      <a:pt x="85" y="127"/>
                      <a:pt x="96" y="126"/>
                      <a:pt x="107" y="126"/>
                    </a:cubicBezTo>
                    <a:cubicBezTo>
                      <a:pt x="116" y="126"/>
                      <a:pt x="126" y="126"/>
                      <a:pt x="135" y="126"/>
                    </a:cubicBezTo>
                    <a:cubicBezTo>
                      <a:pt x="139" y="126"/>
                      <a:pt x="142" y="127"/>
                      <a:pt x="146" y="128"/>
                    </a:cubicBezTo>
                    <a:cubicBezTo>
                      <a:pt x="149" y="125"/>
                      <a:pt x="148" y="122"/>
                      <a:pt x="145" y="120"/>
                    </a:cubicBezTo>
                    <a:cubicBezTo>
                      <a:pt x="143" y="119"/>
                      <a:pt x="140" y="118"/>
                      <a:pt x="137" y="118"/>
                    </a:cubicBezTo>
                    <a:cubicBezTo>
                      <a:pt x="125" y="117"/>
                      <a:pt x="113" y="117"/>
                      <a:pt x="101" y="116"/>
                    </a:cubicBezTo>
                    <a:cubicBezTo>
                      <a:pt x="91" y="115"/>
                      <a:pt x="82" y="120"/>
                      <a:pt x="72" y="119"/>
                    </a:cubicBezTo>
                    <a:cubicBezTo>
                      <a:pt x="65" y="119"/>
                      <a:pt x="58" y="119"/>
                      <a:pt x="52" y="118"/>
                    </a:cubicBezTo>
                    <a:cubicBezTo>
                      <a:pt x="50" y="118"/>
                      <a:pt x="49" y="117"/>
                      <a:pt x="48" y="116"/>
                    </a:cubicBezTo>
                    <a:cubicBezTo>
                      <a:pt x="45" y="112"/>
                      <a:pt x="42" y="108"/>
                      <a:pt x="39" y="103"/>
                    </a:cubicBezTo>
                    <a:cubicBezTo>
                      <a:pt x="36" y="99"/>
                      <a:pt x="38" y="94"/>
                      <a:pt x="41" y="90"/>
                    </a:cubicBezTo>
                    <a:cubicBezTo>
                      <a:pt x="48" y="89"/>
                      <a:pt x="56" y="88"/>
                      <a:pt x="64" y="89"/>
                    </a:cubicBezTo>
                    <a:cubicBezTo>
                      <a:pt x="73" y="89"/>
                      <a:pt x="82" y="89"/>
                      <a:pt x="91" y="89"/>
                    </a:cubicBezTo>
                    <a:cubicBezTo>
                      <a:pt x="101" y="88"/>
                      <a:pt x="110" y="87"/>
                      <a:pt x="120" y="89"/>
                    </a:cubicBezTo>
                    <a:cubicBezTo>
                      <a:pt x="127" y="90"/>
                      <a:pt x="143" y="88"/>
                      <a:pt x="148" y="85"/>
                    </a:cubicBezTo>
                    <a:cubicBezTo>
                      <a:pt x="147" y="79"/>
                      <a:pt x="145" y="78"/>
                      <a:pt x="138" y="79"/>
                    </a:cubicBezTo>
                    <a:cubicBezTo>
                      <a:pt x="130" y="80"/>
                      <a:pt x="123" y="80"/>
                      <a:pt x="116" y="80"/>
                    </a:cubicBezTo>
                    <a:cubicBezTo>
                      <a:pt x="112" y="80"/>
                      <a:pt x="109" y="79"/>
                      <a:pt x="105" y="79"/>
                    </a:cubicBezTo>
                    <a:cubicBezTo>
                      <a:pt x="100" y="78"/>
                      <a:pt x="95" y="77"/>
                      <a:pt x="90" y="77"/>
                    </a:cubicBezTo>
                    <a:cubicBezTo>
                      <a:pt x="88" y="77"/>
                      <a:pt x="86" y="77"/>
                      <a:pt x="84" y="77"/>
                    </a:cubicBezTo>
                    <a:cubicBezTo>
                      <a:pt x="71" y="71"/>
                      <a:pt x="58" y="75"/>
                      <a:pt x="45" y="75"/>
                    </a:cubicBezTo>
                    <a:cubicBezTo>
                      <a:pt x="37" y="76"/>
                      <a:pt x="29" y="75"/>
                      <a:pt x="21" y="73"/>
                    </a:cubicBezTo>
                    <a:cubicBezTo>
                      <a:pt x="13" y="71"/>
                      <a:pt x="9" y="65"/>
                      <a:pt x="3" y="61"/>
                    </a:cubicBezTo>
                    <a:cubicBezTo>
                      <a:pt x="0" y="58"/>
                      <a:pt x="3" y="48"/>
                      <a:pt x="7" y="45"/>
                    </a:cubicBezTo>
                    <a:cubicBezTo>
                      <a:pt x="13" y="41"/>
                      <a:pt x="16" y="42"/>
                      <a:pt x="24" y="47"/>
                    </a:cubicBezTo>
                    <a:cubicBezTo>
                      <a:pt x="24" y="47"/>
                      <a:pt x="25" y="47"/>
                      <a:pt x="26" y="46"/>
                    </a:cubicBezTo>
                    <a:cubicBezTo>
                      <a:pt x="28" y="39"/>
                      <a:pt x="34" y="39"/>
                      <a:pt x="40" y="38"/>
                    </a:cubicBezTo>
                    <a:cubicBezTo>
                      <a:pt x="52" y="38"/>
                      <a:pt x="64" y="38"/>
                      <a:pt x="75" y="38"/>
                    </a:cubicBezTo>
                    <a:cubicBezTo>
                      <a:pt x="96" y="38"/>
                      <a:pt x="117" y="37"/>
                      <a:pt x="138" y="37"/>
                    </a:cubicBezTo>
                    <a:cubicBezTo>
                      <a:pt x="141" y="36"/>
                      <a:pt x="144" y="35"/>
                      <a:pt x="146" y="34"/>
                    </a:cubicBezTo>
                    <a:cubicBezTo>
                      <a:pt x="146" y="31"/>
                      <a:pt x="146" y="29"/>
                      <a:pt x="143" y="29"/>
                    </a:cubicBezTo>
                    <a:cubicBezTo>
                      <a:pt x="137" y="30"/>
                      <a:pt x="130" y="30"/>
                      <a:pt x="124" y="30"/>
                    </a:cubicBezTo>
                    <a:cubicBezTo>
                      <a:pt x="120" y="30"/>
                      <a:pt x="115" y="30"/>
                      <a:pt x="111" y="30"/>
                    </a:cubicBezTo>
                    <a:cubicBezTo>
                      <a:pt x="96" y="30"/>
                      <a:pt x="82" y="31"/>
                      <a:pt x="68" y="29"/>
                    </a:cubicBezTo>
                    <a:cubicBezTo>
                      <a:pt x="57" y="28"/>
                      <a:pt x="47" y="30"/>
                      <a:pt x="36" y="31"/>
                    </a:cubicBezTo>
                    <a:cubicBezTo>
                      <a:pt x="34" y="31"/>
                      <a:pt x="31" y="31"/>
                      <a:pt x="29" y="31"/>
                    </a:cubicBezTo>
                    <a:cubicBezTo>
                      <a:pt x="21" y="31"/>
                      <a:pt x="18" y="27"/>
                      <a:pt x="21" y="20"/>
                    </a:cubicBezTo>
                    <a:cubicBezTo>
                      <a:pt x="24" y="12"/>
                      <a:pt x="31" y="10"/>
                      <a:pt x="38" y="9"/>
                    </a:cubicBezTo>
                    <a:cubicBezTo>
                      <a:pt x="45" y="8"/>
                      <a:pt x="52" y="7"/>
                      <a:pt x="58" y="6"/>
                    </a:cubicBezTo>
                    <a:cubicBezTo>
                      <a:pt x="71" y="5"/>
                      <a:pt x="84" y="4"/>
                      <a:pt x="97" y="3"/>
                    </a:cubicBezTo>
                    <a:cubicBezTo>
                      <a:pt x="104" y="3"/>
                      <a:pt x="110" y="4"/>
                      <a:pt x="116" y="4"/>
                    </a:cubicBezTo>
                    <a:cubicBezTo>
                      <a:pt x="119" y="5"/>
                      <a:pt x="121" y="4"/>
                      <a:pt x="123" y="4"/>
                    </a:cubicBezTo>
                    <a:cubicBezTo>
                      <a:pt x="136" y="5"/>
                      <a:pt x="150" y="0"/>
                      <a:pt x="162" y="8"/>
                    </a:cubicBezTo>
                    <a:cubicBezTo>
                      <a:pt x="164" y="9"/>
                      <a:pt x="165" y="11"/>
                      <a:pt x="166" y="12"/>
                    </a:cubicBezTo>
                    <a:cubicBezTo>
                      <a:pt x="172" y="21"/>
                      <a:pt x="176" y="30"/>
                      <a:pt x="177" y="40"/>
                    </a:cubicBezTo>
                    <a:cubicBezTo>
                      <a:pt x="177" y="42"/>
                      <a:pt x="178" y="44"/>
                      <a:pt x="179" y="45"/>
                    </a:cubicBezTo>
                    <a:cubicBezTo>
                      <a:pt x="184" y="54"/>
                      <a:pt x="183" y="63"/>
                      <a:pt x="183" y="72"/>
                    </a:cubicBezTo>
                    <a:cubicBezTo>
                      <a:pt x="183" y="75"/>
                      <a:pt x="184" y="78"/>
                      <a:pt x="184" y="81"/>
                    </a:cubicBezTo>
                    <a:cubicBezTo>
                      <a:pt x="185" y="100"/>
                      <a:pt x="185" y="118"/>
                      <a:pt x="178" y="136"/>
                    </a:cubicBezTo>
                    <a:cubicBezTo>
                      <a:pt x="177" y="138"/>
                      <a:pt x="176" y="141"/>
                      <a:pt x="175" y="144"/>
                    </a:cubicBezTo>
                    <a:cubicBezTo>
                      <a:pt x="173" y="156"/>
                      <a:pt x="165" y="166"/>
                      <a:pt x="158" y="176"/>
                    </a:cubicBezTo>
                    <a:cubicBezTo>
                      <a:pt x="153" y="183"/>
                      <a:pt x="146" y="189"/>
                      <a:pt x="139" y="195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64" name="Freeform 15"/>
              <p:cNvSpPr>
                <a:spLocks/>
              </p:cNvSpPr>
              <p:nvPr/>
            </p:nvSpPr>
            <p:spPr bwMode="auto">
              <a:xfrm>
                <a:off x="6026150" y="6089651"/>
                <a:ext cx="368300" cy="179388"/>
              </a:xfrm>
              <a:custGeom>
                <a:avLst/>
                <a:gdLst>
                  <a:gd name="T0" fmla="*/ 203 w 203"/>
                  <a:gd name="T1" fmla="*/ 33 h 99"/>
                  <a:gd name="T2" fmla="*/ 190 w 203"/>
                  <a:gd name="T3" fmla="*/ 51 h 99"/>
                  <a:gd name="T4" fmla="*/ 168 w 203"/>
                  <a:gd name="T5" fmla="*/ 67 h 99"/>
                  <a:gd name="T6" fmla="*/ 138 w 203"/>
                  <a:gd name="T7" fmla="*/ 82 h 99"/>
                  <a:gd name="T8" fmla="*/ 88 w 203"/>
                  <a:gd name="T9" fmla="*/ 95 h 99"/>
                  <a:gd name="T10" fmla="*/ 50 w 203"/>
                  <a:gd name="T11" fmla="*/ 97 h 99"/>
                  <a:gd name="T12" fmla="*/ 40 w 203"/>
                  <a:gd name="T13" fmla="*/ 96 h 99"/>
                  <a:gd name="T14" fmla="*/ 14 w 203"/>
                  <a:gd name="T15" fmla="*/ 82 h 99"/>
                  <a:gd name="T16" fmla="*/ 4 w 203"/>
                  <a:gd name="T17" fmla="*/ 60 h 99"/>
                  <a:gd name="T18" fmla="*/ 4 w 203"/>
                  <a:gd name="T19" fmla="*/ 51 h 99"/>
                  <a:gd name="T20" fmla="*/ 3 w 203"/>
                  <a:gd name="T21" fmla="*/ 41 h 99"/>
                  <a:gd name="T22" fmla="*/ 8 w 203"/>
                  <a:gd name="T23" fmla="*/ 24 h 99"/>
                  <a:gd name="T24" fmla="*/ 43 w 203"/>
                  <a:gd name="T25" fmla="*/ 7 h 99"/>
                  <a:gd name="T26" fmla="*/ 68 w 203"/>
                  <a:gd name="T27" fmla="*/ 1 h 99"/>
                  <a:gd name="T28" fmla="*/ 74 w 203"/>
                  <a:gd name="T29" fmla="*/ 0 h 99"/>
                  <a:gd name="T30" fmla="*/ 132 w 203"/>
                  <a:gd name="T31" fmla="*/ 4 h 99"/>
                  <a:gd name="T32" fmla="*/ 157 w 203"/>
                  <a:gd name="T33" fmla="*/ 11 h 99"/>
                  <a:gd name="T34" fmla="*/ 169 w 203"/>
                  <a:gd name="T35" fmla="*/ 15 h 99"/>
                  <a:gd name="T36" fmla="*/ 191 w 203"/>
                  <a:gd name="T37" fmla="*/ 25 h 99"/>
                  <a:gd name="T38" fmla="*/ 203 w 203"/>
                  <a:gd name="T39" fmla="*/ 33 h 9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203" h="99">
                    <a:moveTo>
                      <a:pt x="203" y="33"/>
                    </a:moveTo>
                    <a:cubicBezTo>
                      <a:pt x="201" y="41"/>
                      <a:pt x="196" y="47"/>
                      <a:pt x="190" y="51"/>
                    </a:cubicBezTo>
                    <a:cubicBezTo>
                      <a:pt x="183" y="57"/>
                      <a:pt x="176" y="63"/>
                      <a:pt x="168" y="67"/>
                    </a:cubicBezTo>
                    <a:cubicBezTo>
                      <a:pt x="158" y="73"/>
                      <a:pt x="149" y="79"/>
                      <a:pt x="138" y="82"/>
                    </a:cubicBezTo>
                    <a:cubicBezTo>
                      <a:pt x="122" y="88"/>
                      <a:pt x="105" y="91"/>
                      <a:pt x="88" y="95"/>
                    </a:cubicBezTo>
                    <a:cubicBezTo>
                      <a:pt x="76" y="98"/>
                      <a:pt x="63" y="99"/>
                      <a:pt x="50" y="97"/>
                    </a:cubicBezTo>
                    <a:cubicBezTo>
                      <a:pt x="46" y="96"/>
                      <a:pt x="43" y="96"/>
                      <a:pt x="40" y="96"/>
                    </a:cubicBezTo>
                    <a:cubicBezTo>
                      <a:pt x="29" y="96"/>
                      <a:pt x="20" y="92"/>
                      <a:pt x="14" y="82"/>
                    </a:cubicBezTo>
                    <a:cubicBezTo>
                      <a:pt x="10" y="75"/>
                      <a:pt x="6" y="68"/>
                      <a:pt x="4" y="60"/>
                    </a:cubicBezTo>
                    <a:cubicBezTo>
                      <a:pt x="4" y="57"/>
                      <a:pt x="4" y="54"/>
                      <a:pt x="4" y="51"/>
                    </a:cubicBezTo>
                    <a:cubicBezTo>
                      <a:pt x="4" y="48"/>
                      <a:pt x="4" y="45"/>
                      <a:pt x="3" y="41"/>
                    </a:cubicBezTo>
                    <a:cubicBezTo>
                      <a:pt x="0" y="34"/>
                      <a:pt x="2" y="29"/>
                      <a:pt x="8" y="24"/>
                    </a:cubicBezTo>
                    <a:cubicBezTo>
                      <a:pt x="18" y="15"/>
                      <a:pt x="30" y="10"/>
                      <a:pt x="43" y="7"/>
                    </a:cubicBezTo>
                    <a:cubicBezTo>
                      <a:pt x="51" y="5"/>
                      <a:pt x="60" y="3"/>
                      <a:pt x="68" y="1"/>
                    </a:cubicBezTo>
                    <a:cubicBezTo>
                      <a:pt x="70" y="0"/>
                      <a:pt x="72" y="0"/>
                      <a:pt x="74" y="0"/>
                    </a:cubicBezTo>
                    <a:cubicBezTo>
                      <a:pt x="93" y="2"/>
                      <a:pt x="113" y="1"/>
                      <a:pt x="132" y="4"/>
                    </a:cubicBezTo>
                    <a:cubicBezTo>
                      <a:pt x="141" y="6"/>
                      <a:pt x="149" y="9"/>
                      <a:pt x="157" y="11"/>
                    </a:cubicBezTo>
                    <a:cubicBezTo>
                      <a:pt x="161" y="13"/>
                      <a:pt x="165" y="14"/>
                      <a:pt x="169" y="15"/>
                    </a:cubicBezTo>
                    <a:cubicBezTo>
                      <a:pt x="177" y="17"/>
                      <a:pt x="184" y="21"/>
                      <a:pt x="191" y="25"/>
                    </a:cubicBezTo>
                    <a:cubicBezTo>
                      <a:pt x="195" y="28"/>
                      <a:pt x="199" y="30"/>
                      <a:pt x="203" y="33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65" name="Freeform 16"/>
              <p:cNvSpPr>
                <a:spLocks/>
              </p:cNvSpPr>
              <p:nvPr/>
            </p:nvSpPr>
            <p:spPr bwMode="auto">
              <a:xfrm>
                <a:off x="5227638" y="6126163"/>
                <a:ext cx="311150" cy="184150"/>
              </a:xfrm>
              <a:custGeom>
                <a:avLst/>
                <a:gdLst>
                  <a:gd name="T0" fmla="*/ 172 w 172"/>
                  <a:gd name="T1" fmla="*/ 27 h 102"/>
                  <a:gd name="T2" fmla="*/ 172 w 172"/>
                  <a:gd name="T3" fmla="*/ 32 h 102"/>
                  <a:gd name="T4" fmla="*/ 159 w 172"/>
                  <a:gd name="T5" fmla="*/ 73 h 102"/>
                  <a:gd name="T6" fmla="*/ 151 w 172"/>
                  <a:gd name="T7" fmla="*/ 89 h 102"/>
                  <a:gd name="T8" fmla="*/ 135 w 172"/>
                  <a:gd name="T9" fmla="*/ 99 h 102"/>
                  <a:gd name="T10" fmla="*/ 116 w 172"/>
                  <a:gd name="T11" fmla="*/ 102 h 102"/>
                  <a:gd name="T12" fmla="*/ 62 w 172"/>
                  <a:gd name="T13" fmla="*/ 94 h 102"/>
                  <a:gd name="T14" fmla="*/ 34 w 172"/>
                  <a:gd name="T15" fmla="*/ 81 h 102"/>
                  <a:gd name="T16" fmla="*/ 13 w 172"/>
                  <a:gd name="T17" fmla="*/ 60 h 102"/>
                  <a:gd name="T18" fmla="*/ 0 w 172"/>
                  <a:gd name="T19" fmla="*/ 25 h 102"/>
                  <a:gd name="T20" fmla="*/ 6 w 172"/>
                  <a:gd name="T21" fmla="*/ 15 h 102"/>
                  <a:gd name="T22" fmla="*/ 16 w 172"/>
                  <a:gd name="T23" fmla="*/ 11 h 102"/>
                  <a:gd name="T24" fmla="*/ 32 w 172"/>
                  <a:gd name="T25" fmla="*/ 5 h 102"/>
                  <a:gd name="T26" fmla="*/ 60 w 172"/>
                  <a:gd name="T27" fmla="*/ 0 h 102"/>
                  <a:gd name="T28" fmla="*/ 84 w 172"/>
                  <a:gd name="T29" fmla="*/ 1 h 102"/>
                  <a:gd name="T30" fmla="*/ 133 w 172"/>
                  <a:gd name="T31" fmla="*/ 7 h 102"/>
                  <a:gd name="T32" fmla="*/ 163 w 172"/>
                  <a:gd name="T33" fmla="*/ 21 h 102"/>
                  <a:gd name="T34" fmla="*/ 172 w 172"/>
                  <a:gd name="T35" fmla="*/ 27 h 10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72" h="102">
                    <a:moveTo>
                      <a:pt x="172" y="27"/>
                    </a:moveTo>
                    <a:cubicBezTo>
                      <a:pt x="172" y="28"/>
                      <a:pt x="172" y="30"/>
                      <a:pt x="172" y="32"/>
                    </a:cubicBezTo>
                    <a:cubicBezTo>
                      <a:pt x="167" y="46"/>
                      <a:pt x="163" y="60"/>
                      <a:pt x="159" y="73"/>
                    </a:cubicBezTo>
                    <a:cubicBezTo>
                      <a:pt x="157" y="79"/>
                      <a:pt x="154" y="84"/>
                      <a:pt x="151" y="89"/>
                    </a:cubicBezTo>
                    <a:cubicBezTo>
                      <a:pt x="147" y="95"/>
                      <a:pt x="141" y="97"/>
                      <a:pt x="135" y="99"/>
                    </a:cubicBezTo>
                    <a:cubicBezTo>
                      <a:pt x="129" y="102"/>
                      <a:pt x="123" y="102"/>
                      <a:pt x="116" y="102"/>
                    </a:cubicBezTo>
                    <a:cubicBezTo>
                      <a:pt x="98" y="102"/>
                      <a:pt x="80" y="96"/>
                      <a:pt x="62" y="94"/>
                    </a:cubicBezTo>
                    <a:cubicBezTo>
                      <a:pt x="52" y="93"/>
                      <a:pt x="43" y="87"/>
                      <a:pt x="34" y="81"/>
                    </a:cubicBezTo>
                    <a:cubicBezTo>
                      <a:pt x="26" y="75"/>
                      <a:pt x="19" y="68"/>
                      <a:pt x="13" y="60"/>
                    </a:cubicBezTo>
                    <a:cubicBezTo>
                      <a:pt x="6" y="49"/>
                      <a:pt x="2" y="37"/>
                      <a:pt x="0" y="25"/>
                    </a:cubicBezTo>
                    <a:cubicBezTo>
                      <a:pt x="0" y="20"/>
                      <a:pt x="2" y="17"/>
                      <a:pt x="6" y="15"/>
                    </a:cubicBezTo>
                    <a:cubicBezTo>
                      <a:pt x="9" y="14"/>
                      <a:pt x="13" y="12"/>
                      <a:pt x="16" y="11"/>
                    </a:cubicBezTo>
                    <a:cubicBezTo>
                      <a:pt x="21" y="9"/>
                      <a:pt x="27" y="7"/>
                      <a:pt x="32" y="5"/>
                    </a:cubicBezTo>
                    <a:cubicBezTo>
                      <a:pt x="41" y="1"/>
                      <a:pt x="50" y="1"/>
                      <a:pt x="60" y="0"/>
                    </a:cubicBezTo>
                    <a:cubicBezTo>
                      <a:pt x="68" y="0"/>
                      <a:pt x="76" y="0"/>
                      <a:pt x="84" y="1"/>
                    </a:cubicBezTo>
                    <a:cubicBezTo>
                      <a:pt x="101" y="3"/>
                      <a:pt x="117" y="4"/>
                      <a:pt x="133" y="7"/>
                    </a:cubicBezTo>
                    <a:cubicBezTo>
                      <a:pt x="144" y="10"/>
                      <a:pt x="155" y="13"/>
                      <a:pt x="163" y="21"/>
                    </a:cubicBezTo>
                    <a:cubicBezTo>
                      <a:pt x="166" y="23"/>
                      <a:pt x="169" y="25"/>
                      <a:pt x="172" y="27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66" name="Freeform 17"/>
              <p:cNvSpPr>
                <a:spLocks/>
              </p:cNvSpPr>
              <p:nvPr/>
            </p:nvSpPr>
            <p:spPr bwMode="auto">
              <a:xfrm>
                <a:off x="6032500" y="5991226"/>
                <a:ext cx="385763" cy="139700"/>
              </a:xfrm>
              <a:custGeom>
                <a:avLst/>
                <a:gdLst>
                  <a:gd name="T0" fmla="*/ 174 w 213"/>
                  <a:gd name="T1" fmla="*/ 4 h 77"/>
                  <a:gd name="T2" fmla="*/ 193 w 213"/>
                  <a:gd name="T3" fmla="*/ 15 h 77"/>
                  <a:gd name="T4" fmla="*/ 212 w 213"/>
                  <a:gd name="T5" fmla="*/ 45 h 77"/>
                  <a:gd name="T6" fmla="*/ 205 w 213"/>
                  <a:gd name="T7" fmla="*/ 77 h 77"/>
                  <a:gd name="T8" fmla="*/ 200 w 213"/>
                  <a:gd name="T9" fmla="*/ 75 h 77"/>
                  <a:gd name="T10" fmla="*/ 160 w 213"/>
                  <a:gd name="T11" fmla="*/ 56 h 77"/>
                  <a:gd name="T12" fmla="*/ 142 w 213"/>
                  <a:gd name="T13" fmla="*/ 51 h 77"/>
                  <a:gd name="T14" fmla="*/ 95 w 213"/>
                  <a:gd name="T15" fmla="*/ 47 h 77"/>
                  <a:gd name="T16" fmla="*/ 62 w 213"/>
                  <a:gd name="T17" fmla="*/ 45 h 77"/>
                  <a:gd name="T18" fmla="*/ 34 w 213"/>
                  <a:gd name="T19" fmla="*/ 51 h 77"/>
                  <a:gd name="T20" fmla="*/ 22 w 213"/>
                  <a:gd name="T21" fmla="*/ 54 h 77"/>
                  <a:gd name="T22" fmla="*/ 2 w 213"/>
                  <a:gd name="T23" fmla="*/ 62 h 77"/>
                  <a:gd name="T24" fmla="*/ 1 w 213"/>
                  <a:gd name="T25" fmla="*/ 56 h 77"/>
                  <a:gd name="T26" fmla="*/ 4 w 213"/>
                  <a:gd name="T27" fmla="*/ 35 h 77"/>
                  <a:gd name="T28" fmla="*/ 5 w 213"/>
                  <a:gd name="T29" fmla="*/ 27 h 77"/>
                  <a:gd name="T30" fmla="*/ 11 w 213"/>
                  <a:gd name="T31" fmla="*/ 24 h 77"/>
                  <a:gd name="T32" fmla="*/ 13 w 213"/>
                  <a:gd name="T33" fmla="*/ 17 h 77"/>
                  <a:gd name="T34" fmla="*/ 13 w 213"/>
                  <a:gd name="T35" fmla="*/ 16 h 77"/>
                  <a:gd name="T36" fmla="*/ 26 w 213"/>
                  <a:gd name="T37" fmla="*/ 9 h 77"/>
                  <a:gd name="T38" fmla="*/ 35 w 213"/>
                  <a:gd name="T39" fmla="*/ 6 h 77"/>
                  <a:gd name="T40" fmla="*/ 64 w 213"/>
                  <a:gd name="T41" fmla="*/ 1 h 77"/>
                  <a:gd name="T42" fmla="*/ 86 w 213"/>
                  <a:gd name="T43" fmla="*/ 2 h 77"/>
                  <a:gd name="T44" fmla="*/ 96 w 213"/>
                  <a:gd name="T45" fmla="*/ 2 h 77"/>
                  <a:gd name="T46" fmla="*/ 153 w 213"/>
                  <a:gd name="T47" fmla="*/ 4 h 77"/>
                  <a:gd name="T48" fmla="*/ 174 w 213"/>
                  <a:gd name="T49" fmla="*/ 4 h 7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13" h="77">
                    <a:moveTo>
                      <a:pt x="174" y="4"/>
                    </a:moveTo>
                    <a:cubicBezTo>
                      <a:pt x="180" y="7"/>
                      <a:pt x="187" y="12"/>
                      <a:pt x="193" y="15"/>
                    </a:cubicBezTo>
                    <a:cubicBezTo>
                      <a:pt x="207" y="21"/>
                      <a:pt x="213" y="31"/>
                      <a:pt x="212" y="45"/>
                    </a:cubicBezTo>
                    <a:cubicBezTo>
                      <a:pt x="211" y="56"/>
                      <a:pt x="209" y="66"/>
                      <a:pt x="205" y="77"/>
                    </a:cubicBezTo>
                    <a:cubicBezTo>
                      <a:pt x="203" y="76"/>
                      <a:pt x="201" y="76"/>
                      <a:pt x="200" y="75"/>
                    </a:cubicBezTo>
                    <a:cubicBezTo>
                      <a:pt x="188" y="66"/>
                      <a:pt x="174" y="62"/>
                      <a:pt x="160" y="56"/>
                    </a:cubicBezTo>
                    <a:cubicBezTo>
                      <a:pt x="155" y="53"/>
                      <a:pt x="148" y="53"/>
                      <a:pt x="142" y="51"/>
                    </a:cubicBezTo>
                    <a:cubicBezTo>
                      <a:pt x="126" y="48"/>
                      <a:pt x="111" y="48"/>
                      <a:pt x="95" y="47"/>
                    </a:cubicBezTo>
                    <a:cubicBezTo>
                      <a:pt x="84" y="46"/>
                      <a:pt x="73" y="45"/>
                      <a:pt x="62" y="45"/>
                    </a:cubicBezTo>
                    <a:cubicBezTo>
                      <a:pt x="53" y="46"/>
                      <a:pt x="44" y="49"/>
                      <a:pt x="34" y="51"/>
                    </a:cubicBezTo>
                    <a:cubicBezTo>
                      <a:pt x="30" y="52"/>
                      <a:pt x="26" y="53"/>
                      <a:pt x="22" y="54"/>
                    </a:cubicBezTo>
                    <a:cubicBezTo>
                      <a:pt x="16" y="57"/>
                      <a:pt x="9" y="59"/>
                      <a:pt x="2" y="62"/>
                    </a:cubicBezTo>
                    <a:cubicBezTo>
                      <a:pt x="0" y="61"/>
                      <a:pt x="0" y="59"/>
                      <a:pt x="1" y="56"/>
                    </a:cubicBezTo>
                    <a:cubicBezTo>
                      <a:pt x="2" y="49"/>
                      <a:pt x="3" y="42"/>
                      <a:pt x="4" y="35"/>
                    </a:cubicBezTo>
                    <a:cubicBezTo>
                      <a:pt x="4" y="32"/>
                      <a:pt x="4" y="29"/>
                      <a:pt x="5" y="27"/>
                    </a:cubicBezTo>
                    <a:cubicBezTo>
                      <a:pt x="7" y="26"/>
                      <a:pt x="10" y="25"/>
                      <a:pt x="11" y="24"/>
                    </a:cubicBezTo>
                    <a:cubicBezTo>
                      <a:pt x="12" y="22"/>
                      <a:pt x="15" y="20"/>
                      <a:pt x="13" y="17"/>
                    </a:cubicBezTo>
                    <a:cubicBezTo>
                      <a:pt x="13" y="17"/>
                      <a:pt x="13" y="16"/>
                      <a:pt x="13" y="16"/>
                    </a:cubicBezTo>
                    <a:cubicBezTo>
                      <a:pt x="17" y="14"/>
                      <a:pt x="21" y="11"/>
                      <a:pt x="26" y="9"/>
                    </a:cubicBezTo>
                    <a:cubicBezTo>
                      <a:pt x="29" y="7"/>
                      <a:pt x="32" y="7"/>
                      <a:pt x="35" y="6"/>
                    </a:cubicBezTo>
                    <a:cubicBezTo>
                      <a:pt x="44" y="0"/>
                      <a:pt x="54" y="0"/>
                      <a:pt x="64" y="1"/>
                    </a:cubicBezTo>
                    <a:cubicBezTo>
                      <a:pt x="71" y="2"/>
                      <a:pt x="78" y="2"/>
                      <a:pt x="86" y="2"/>
                    </a:cubicBezTo>
                    <a:cubicBezTo>
                      <a:pt x="89" y="2"/>
                      <a:pt x="93" y="2"/>
                      <a:pt x="96" y="2"/>
                    </a:cubicBezTo>
                    <a:cubicBezTo>
                      <a:pt x="115" y="3"/>
                      <a:pt x="134" y="3"/>
                      <a:pt x="153" y="4"/>
                    </a:cubicBezTo>
                    <a:cubicBezTo>
                      <a:pt x="160" y="4"/>
                      <a:pt x="167" y="4"/>
                      <a:pt x="174" y="4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67" name="Freeform 18"/>
              <p:cNvSpPr>
                <a:spLocks/>
              </p:cNvSpPr>
              <p:nvPr/>
            </p:nvSpPr>
            <p:spPr bwMode="auto">
              <a:xfrm>
                <a:off x="5227638" y="6007101"/>
                <a:ext cx="328613" cy="142875"/>
              </a:xfrm>
              <a:custGeom>
                <a:avLst/>
                <a:gdLst>
                  <a:gd name="T0" fmla="*/ 181 w 181"/>
                  <a:gd name="T1" fmla="*/ 29 h 79"/>
                  <a:gd name="T2" fmla="*/ 176 w 181"/>
                  <a:gd name="T3" fmla="*/ 79 h 79"/>
                  <a:gd name="T4" fmla="*/ 168 w 181"/>
                  <a:gd name="T5" fmla="*/ 76 h 79"/>
                  <a:gd name="T6" fmla="*/ 154 w 181"/>
                  <a:gd name="T7" fmla="*/ 70 h 79"/>
                  <a:gd name="T8" fmla="*/ 128 w 181"/>
                  <a:gd name="T9" fmla="*/ 61 h 79"/>
                  <a:gd name="T10" fmla="*/ 122 w 181"/>
                  <a:gd name="T11" fmla="*/ 60 h 79"/>
                  <a:gd name="T12" fmla="*/ 82 w 181"/>
                  <a:gd name="T13" fmla="*/ 54 h 79"/>
                  <a:gd name="T14" fmla="*/ 71 w 181"/>
                  <a:gd name="T15" fmla="*/ 54 h 79"/>
                  <a:gd name="T16" fmla="*/ 49 w 181"/>
                  <a:gd name="T17" fmla="*/ 55 h 79"/>
                  <a:gd name="T18" fmla="*/ 25 w 181"/>
                  <a:gd name="T19" fmla="*/ 59 h 79"/>
                  <a:gd name="T20" fmla="*/ 0 w 181"/>
                  <a:gd name="T21" fmla="*/ 68 h 79"/>
                  <a:gd name="T22" fmla="*/ 0 w 181"/>
                  <a:gd name="T23" fmla="*/ 56 h 79"/>
                  <a:gd name="T24" fmla="*/ 1 w 181"/>
                  <a:gd name="T25" fmla="*/ 36 h 79"/>
                  <a:gd name="T26" fmla="*/ 4 w 181"/>
                  <a:gd name="T27" fmla="*/ 22 h 79"/>
                  <a:gd name="T28" fmla="*/ 12 w 181"/>
                  <a:gd name="T29" fmla="*/ 11 h 79"/>
                  <a:gd name="T30" fmla="*/ 32 w 181"/>
                  <a:gd name="T31" fmla="*/ 3 h 79"/>
                  <a:gd name="T32" fmla="*/ 50 w 181"/>
                  <a:gd name="T33" fmla="*/ 1 h 79"/>
                  <a:gd name="T34" fmla="*/ 94 w 181"/>
                  <a:gd name="T35" fmla="*/ 1 h 79"/>
                  <a:gd name="T36" fmla="*/ 117 w 181"/>
                  <a:gd name="T37" fmla="*/ 4 h 79"/>
                  <a:gd name="T38" fmla="*/ 144 w 181"/>
                  <a:gd name="T39" fmla="*/ 7 h 79"/>
                  <a:gd name="T40" fmla="*/ 168 w 181"/>
                  <a:gd name="T41" fmla="*/ 18 h 79"/>
                  <a:gd name="T42" fmla="*/ 181 w 181"/>
                  <a:gd name="T43" fmla="*/ 29 h 7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81" h="79">
                    <a:moveTo>
                      <a:pt x="181" y="29"/>
                    </a:moveTo>
                    <a:cubicBezTo>
                      <a:pt x="179" y="46"/>
                      <a:pt x="178" y="62"/>
                      <a:pt x="176" y="79"/>
                    </a:cubicBezTo>
                    <a:cubicBezTo>
                      <a:pt x="173" y="78"/>
                      <a:pt x="170" y="77"/>
                      <a:pt x="168" y="76"/>
                    </a:cubicBezTo>
                    <a:cubicBezTo>
                      <a:pt x="163" y="74"/>
                      <a:pt x="158" y="72"/>
                      <a:pt x="154" y="70"/>
                    </a:cubicBezTo>
                    <a:cubicBezTo>
                      <a:pt x="145" y="67"/>
                      <a:pt x="136" y="64"/>
                      <a:pt x="128" y="61"/>
                    </a:cubicBezTo>
                    <a:cubicBezTo>
                      <a:pt x="126" y="60"/>
                      <a:pt x="124" y="60"/>
                      <a:pt x="122" y="60"/>
                    </a:cubicBezTo>
                    <a:cubicBezTo>
                      <a:pt x="108" y="58"/>
                      <a:pt x="95" y="56"/>
                      <a:pt x="82" y="54"/>
                    </a:cubicBezTo>
                    <a:cubicBezTo>
                      <a:pt x="78" y="53"/>
                      <a:pt x="74" y="54"/>
                      <a:pt x="71" y="54"/>
                    </a:cubicBezTo>
                    <a:cubicBezTo>
                      <a:pt x="64" y="54"/>
                      <a:pt x="56" y="55"/>
                      <a:pt x="49" y="55"/>
                    </a:cubicBezTo>
                    <a:cubicBezTo>
                      <a:pt x="41" y="55"/>
                      <a:pt x="33" y="56"/>
                      <a:pt x="25" y="59"/>
                    </a:cubicBezTo>
                    <a:cubicBezTo>
                      <a:pt x="17" y="62"/>
                      <a:pt x="9" y="65"/>
                      <a:pt x="0" y="68"/>
                    </a:cubicBezTo>
                    <a:cubicBezTo>
                      <a:pt x="0" y="63"/>
                      <a:pt x="0" y="60"/>
                      <a:pt x="0" y="56"/>
                    </a:cubicBezTo>
                    <a:cubicBezTo>
                      <a:pt x="0" y="49"/>
                      <a:pt x="0" y="43"/>
                      <a:pt x="1" y="36"/>
                    </a:cubicBezTo>
                    <a:cubicBezTo>
                      <a:pt x="2" y="31"/>
                      <a:pt x="3" y="27"/>
                      <a:pt x="4" y="22"/>
                    </a:cubicBezTo>
                    <a:cubicBezTo>
                      <a:pt x="5" y="17"/>
                      <a:pt x="6" y="13"/>
                      <a:pt x="12" y="11"/>
                    </a:cubicBezTo>
                    <a:cubicBezTo>
                      <a:pt x="19" y="9"/>
                      <a:pt x="25" y="5"/>
                      <a:pt x="32" y="3"/>
                    </a:cubicBezTo>
                    <a:cubicBezTo>
                      <a:pt x="38" y="1"/>
                      <a:pt x="44" y="1"/>
                      <a:pt x="50" y="1"/>
                    </a:cubicBezTo>
                    <a:cubicBezTo>
                      <a:pt x="65" y="0"/>
                      <a:pt x="79" y="0"/>
                      <a:pt x="94" y="1"/>
                    </a:cubicBezTo>
                    <a:cubicBezTo>
                      <a:pt x="102" y="1"/>
                      <a:pt x="109" y="3"/>
                      <a:pt x="117" y="4"/>
                    </a:cubicBezTo>
                    <a:cubicBezTo>
                      <a:pt x="126" y="5"/>
                      <a:pt x="135" y="6"/>
                      <a:pt x="144" y="7"/>
                    </a:cubicBezTo>
                    <a:cubicBezTo>
                      <a:pt x="153" y="9"/>
                      <a:pt x="161" y="12"/>
                      <a:pt x="168" y="18"/>
                    </a:cubicBezTo>
                    <a:cubicBezTo>
                      <a:pt x="173" y="21"/>
                      <a:pt x="177" y="25"/>
                      <a:pt x="181" y="29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68" name="Freeform 19"/>
              <p:cNvSpPr>
                <a:spLocks/>
              </p:cNvSpPr>
              <p:nvPr/>
            </p:nvSpPr>
            <p:spPr bwMode="auto">
              <a:xfrm>
                <a:off x="6035675" y="6124576"/>
                <a:ext cx="411163" cy="222250"/>
              </a:xfrm>
              <a:custGeom>
                <a:avLst/>
                <a:gdLst>
                  <a:gd name="T0" fmla="*/ 224 w 227"/>
                  <a:gd name="T1" fmla="*/ 0 h 123"/>
                  <a:gd name="T2" fmla="*/ 223 w 227"/>
                  <a:gd name="T3" fmla="*/ 24 h 123"/>
                  <a:gd name="T4" fmla="*/ 206 w 227"/>
                  <a:gd name="T5" fmla="*/ 56 h 123"/>
                  <a:gd name="T6" fmla="*/ 184 w 227"/>
                  <a:gd name="T7" fmla="*/ 75 h 123"/>
                  <a:gd name="T8" fmla="*/ 168 w 227"/>
                  <a:gd name="T9" fmla="*/ 85 h 123"/>
                  <a:gd name="T10" fmla="*/ 157 w 227"/>
                  <a:gd name="T11" fmla="*/ 91 h 123"/>
                  <a:gd name="T12" fmla="*/ 145 w 227"/>
                  <a:gd name="T13" fmla="*/ 97 h 123"/>
                  <a:gd name="T14" fmla="*/ 87 w 227"/>
                  <a:gd name="T15" fmla="*/ 117 h 123"/>
                  <a:gd name="T16" fmla="*/ 52 w 227"/>
                  <a:gd name="T17" fmla="*/ 121 h 123"/>
                  <a:gd name="T18" fmla="*/ 25 w 227"/>
                  <a:gd name="T19" fmla="*/ 117 h 123"/>
                  <a:gd name="T20" fmla="*/ 17 w 227"/>
                  <a:gd name="T21" fmla="*/ 112 h 123"/>
                  <a:gd name="T22" fmla="*/ 3 w 227"/>
                  <a:gd name="T23" fmla="*/ 92 h 123"/>
                  <a:gd name="T24" fmla="*/ 0 w 227"/>
                  <a:gd name="T25" fmla="*/ 77 h 123"/>
                  <a:gd name="T26" fmla="*/ 37 w 227"/>
                  <a:gd name="T27" fmla="*/ 86 h 123"/>
                  <a:gd name="T28" fmla="*/ 58 w 227"/>
                  <a:gd name="T29" fmla="*/ 88 h 123"/>
                  <a:gd name="T30" fmla="*/ 89 w 227"/>
                  <a:gd name="T31" fmla="*/ 85 h 123"/>
                  <a:gd name="T32" fmla="*/ 111 w 227"/>
                  <a:gd name="T33" fmla="*/ 80 h 123"/>
                  <a:gd name="T34" fmla="*/ 140 w 227"/>
                  <a:gd name="T35" fmla="*/ 72 h 123"/>
                  <a:gd name="T36" fmla="*/ 151 w 227"/>
                  <a:gd name="T37" fmla="*/ 69 h 123"/>
                  <a:gd name="T38" fmla="*/ 182 w 227"/>
                  <a:gd name="T39" fmla="*/ 53 h 123"/>
                  <a:gd name="T40" fmla="*/ 197 w 227"/>
                  <a:gd name="T41" fmla="*/ 41 h 123"/>
                  <a:gd name="T42" fmla="*/ 214 w 227"/>
                  <a:gd name="T43" fmla="*/ 25 h 123"/>
                  <a:gd name="T44" fmla="*/ 220 w 227"/>
                  <a:gd name="T45" fmla="*/ 12 h 123"/>
                  <a:gd name="T46" fmla="*/ 224 w 227"/>
                  <a:gd name="T47" fmla="*/ 0 h 1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227" h="123">
                    <a:moveTo>
                      <a:pt x="224" y="0"/>
                    </a:moveTo>
                    <a:cubicBezTo>
                      <a:pt x="227" y="9"/>
                      <a:pt x="225" y="17"/>
                      <a:pt x="223" y="24"/>
                    </a:cubicBezTo>
                    <a:cubicBezTo>
                      <a:pt x="220" y="36"/>
                      <a:pt x="215" y="47"/>
                      <a:pt x="206" y="56"/>
                    </a:cubicBezTo>
                    <a:cubicBezTo>
                      <a:pt x="200" y="63"/>
                      <a:pt x="192" y="69"/>
                      <a:pt x="184" y="75"/>
                    </a:cubicBezTo>
                    <a:cubicBezTo>
                      <a:pt x="179" y="79"/>
                      <a:pt x="174" y="82"/>
                      <a:pt x="168" y="85"/>
                    </a:cubicBezTo>
                    <a:cubicBezTo>
                      <a:pt x="165" y="87"/>
                      <a:pt x="161" y="89"/>
                      <a:pt x="157" y="91"/>
                    </a:cubicBezTo>
                    <a:cubicBezTo>
                      <a:pt x="153" y="93"/>
                      <a:pt x="149" y="95"/>
                      <a:pt x="145" y="97"/>
                    </a:cubicBezTo>
                    <a:cubicBezTo>
                      <a:pt x="127" y="108"/>
                      <a:pt x="107" y="114"/>
                      <a:pt x="87" y="117"/>
                    </a:cubicBezTo>
                    <a:cubicBezTo>
                      <a:pt x="75" y="119"/>
                      <a:pt x="64" y="123"/>
                      <a:pt x="52" y="121"/>
                    </a:cubicBezTo>
                    <a:cubicBezTo>
                      <a:pt x="43" y="120"/>
                      <a:pt x="34" y="119"/>
                      <a:pt x="25" y="117"/>
                    </a:cubicBezTo>
                    <a:cubicBezTo>
                      <a:pt x="22" y="116"/>
                      <a:pt x="19" y="114"/>
                      <a:pt x="17" y="112"/>
                    </a:cubicBezTo>
                    <a:cubicBezTo>
                      <a:pt x="11" y="106"/>
                      <a:pt x="4" y="101"/>
                      <a:pt x="3" y="92"/>
                    </a:cubicBezTo>
                    <a:cubicBezTo>
                      <a:pt x="3" y="87"/>
                      <a:pt x="1" y="83"/>
                      <a:pt x="0" y="77"/>
                    </a:cubicBezTo>
                    <a:cubicBezTo>
                      <a:pt x="12" y="84"/>
                      <a:pt x="24" y="85"/>
                      <a:pt x="37" y="86"/>
                    </a:cubicBezTo>
                    <a:cubicBezTo>
                      <a:pt x="44" y="86"/>
                      <a:pt x="51" y="88"/>
                      <a:pt x="58" y="88"/>
                    </a:cubicBezTo>
                    <a:cubicBezTo>
                      <a:pt x="68" y="88"/>
                      <a:pt x="79" y="89"/>
                      <a:pt x="89" y="85"/>
                    </a:cubicBezTo>
                    <a:cubicBezTo>
                      <a:pt x="96" y="82"/>
                      <a:pt x="104" y="82"/>
                      <a:pt x="111" y="80"/>
                    </a:cubicBezTo>
                    <a:cubicBezTo>
                      <a:pt x="121" y="78"/>
                      <a:pt x="130" y="74"/>
                      <a:pt x="140" y="72"/>
                    </a:cubicBezTo>
                    <a:cubicBezTo>
                      <a:pt x="144" y="70"/>
                      <a:pt x="147" y="69"/>
                      <a:pt x="151" y="69"/>
                    </a:cubicBezTo>
                    <a:cubicBezTo>
                      <a:pt x="163" y="67"/>
                      <a:pt x="173" y="60"/>
                      <a:pt x="182" y="53"/>
                    </a:cubicBezTo>
                    <a:cubicBezTo>
                      <a:pt x="187" y="49"/>
                      <a:pt x="193" y="45"/>
                      <a:pt x="197" y="41"/>
                    </a:cubicBezTo>
                    <a:cubicBezTo>
                      <a:pt x="203" y="36"/>
                      <a:pt x="209" y="31"/>
                      <a:pt x="214" y="25"/>
                    </a:cubicBezTo>
                    <a:cubicBezTo>
                      <a:pt x="218" y="22"/>
                      <a:pt x="220" y="18"/>
                      <a:pt x="220" y="12"/>
                    </a:cubicBezTo>
                    <a:cubicBezTo>
                      <a:pt x="221" y="8"/>
                      <a:pt x="222" y="5"/>
                      <a:pt x="224" y="0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69" name="Freeform 20"/>
              <p:cNvSpPr>
                <a:spLocks/>
              </p:cNvSpPr>
              <p:nvPr/>
            </p:nvSpPr>
            <p:spPr bwMode="auto">
              <a:xfrm>
                <a:off x="5202238" y="6210301"/>
                <a:ext cx="355600" cy="168275"/>
              </a:xfrm>
              <a:custGeom>
                <a:avLst/>
                <a:gdLst>
                  <a:gd name="T0" fmla="*/ 196 w 196"/>
                  <a:gd name="T1" fmla="*/ 21 h 93"/>
                  <a:gd name="T2" fmla="*/ 182 w 196"/>
                  <a:gd name="T3" fmla="*/ 63 h 93"/>
                  <a:gd name="T4" fmla="*/ 156 w 196"/>
                  <a:gd name="T5" fmla="*/ 82 h 93"/>
                  <a:gd name="T6" fmla="*/ 133 w 196"/>
                  <a:gd name="T7" fmla="*/ 88 h 93"/>
                  <a:gd name="T8" fmla="*/ 115 w 196"/>
                  <a:gd name="T9" fmla="*/ 90 h 93"/>
                  <a:gd name="T10" fmla="*/ 72 w 196"/>
                  <a:gd name="T11" fmla="*/ 88 h 93"/>
                  <a:gd name="T12" fmla="*/ 51 w 196"/>
                  <a:gd name="T13" fmla="*/ 80 h 93"/>
                  <a:gd name="T14" fmla="*/ 31 w 196"/>
                  <a:gd name="T15" fmla="*/ 69 h 93"/>
                  <a:gd name="T16" fmla="*/ 14 w 196"/>
                  <a:gd name="T17" fmla="*/ 55 h 93"/>
                  <a:gd name="T18" fmla="*/ 12 w 196"/>
                  <a:gd name="T19" fmla="*/ 53 h 93"/>
                  <a:gd name="T20" fmla="*/ 1 w 196"/>
                  <a:gd name="T21" fmla="*/ 12 h 93"/>
                  <a:gd name="T22" fmla="*/ 0 w 196"/>
                  <a:gd name="T23" fmla="*/ 4 h 93"/>
                  <a:gd name="T24" fmla="*/ 2 w 196"/>
                  <a:gd name="T25" fmla="*/ 0 h 93"/>
                  <a:gd name="T26" fmla="*/ 6 w 196"/>
                  <a:gd name="T27" fmla="*/ 9 h 93"/>
                  <a:gd name="T28" fmla="*/ 24 w 196"/>
                  <a:gd name="T29" fmla="*/ 30 h 93"/>
                  <a:gd name="T30" fmla="*/ 30 w 196"/>
                  <a:gd name="T31" fmla="*/ 36 h 93"/>
                  <a:gd name="T32" fmla="*/ 52 w 196"/>
                  <a:gd name="T33" fmla="*/ 50 h 93"/>
                  <a:gd name="T34" fmla="*/ 82 w 196"/>
                  <a:gd name="T35" fmla="*/ 57 h 93"/>
                  <a:gd name="T36" fmla="*/ 104 w 196"/>
                  <a:gd name="T37" fmla="*/ 61 h 93"/>
                  <a:gd name="T38" fmla="*/ 153 w 196"/>
                  <a:gd name="T39" fmla="*/ 63 h 93"/>
                  <a:gd name="T40" fmla="*/ 180 w 196"/>
                  <a:gd name="T41" fmla="*/ 51 h 93"/>
                  <a:gd name="T42" fmla="*/ 188 w 196"/>
                  <a:gd name="T43" fmla="*/ 38 h 93"/>
                  <a:gd name="T44" fmla="*/ 193 w 196"/>
                  <a:gd name="T45" fmla="*/ 24 h 93"/>
                  <a:gd name="T46" fmla="*/ 196 w 196"/>
                  <a:gd name="T47" fmla="*/ 21 h 9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196" h="93">
                    <a:moveTo>
                      <a:pt x="196" y="21"/>
                    </a:moveTo>
                    <a:cubicBezTo>
                      <a:pt x="196" y="38"/>
                      <a:pt x="192" y="52"/>
                      <a:pt x="182" y="63"/>
                    </a:cubicBezTo>
                    <a:cubicBezTo>
                      <a:pt x="174" y="71"/>
                      <a:pt x="166" y="78"/>
                      <a:pt x="156" y="82"/>
                    </a:cubicBezTo>
                    <a:cubicBezTo>
                      <a:pt x="148" y="86"/>
                      <a:pt x="140" y="87"/>
                      <a:pt x="133" y="88"/>
                    </a:cubicBezTo>
                    <a:cubicBezTo>
                      <a:pt x="127" y="89"/>
                      <a:pt x="121" y="89"/>
                      <a:pt x="115" y="90"/>
                    </a:cubicBezTo>
                    <a:cubicBezTo>
                      <a:pt x="101" y="93"/>
                      <a:pt x="86" y="90"/>
                      <a:pt x="72" y="88"/>
                    </a:cubicBezTo>
                    <a:cubicBezTo>
                      <a:pt x="65" y="87"/>
                      <a:pt x="57" y="84"/>
                      <a:pt x="51" y="80"/>
                    </a:cubicBezTo>
                    <a:cubicBezTo>
                      <a:pt x="44" y="76"/>
                      <a:pt x="37" y="73"/>
                      <a:pt x="31" y="69"/>
                    </a:cubicBezTo>
                    <a:cubicBezTo>
                      <a:pt x="25" y="65"/>
                      <a:pt x="19" y="60"/>
                      <a:pt x="14" y="55"/>
                    </a:cubicBezTo>
                    <a:cubicBezTo>
                      <a:pt x="13" y="55"/>
                      <a:pt x="13" y="54"/>
                      <a:pt x="12" y="53"/>
                    </a:cubicBezTo>
                    <a:cubicBezTo>
                      <a:pt x="6" y="40"/>
                      <a:pt x="0" y="27"/>
                      <a:pt x="1" y="12"/>
                    </a:cubicBezTo>
                    <a:cubicBezTo>
                      <a:pt x="1" y="9"/>
                      <a:pt x="0" y="7"/>
                      <a:pt x="0" y="4"/>
                    </a:cubicBezTo>
                    <a:cubicBezTo>
                      <a:pt x="0" y="3"/>
                      <a:pt x="0" y="1"/>
                      <a:pt x="2" y="0"/>
                    </a:cubicBezTo>
                    <a:cubicBezTo>
                      <a:pt x="3" y="3"/>
                      <a:pt x="4" y="7"/>
                      <a:pt x="6" y="9"/>
                    </a:cubicBezTo>
                    <a:cubicBezTo>
                      <a:pt x="12" y="16"/>
                      <a:pt x="16" y="25"/>
                      <a:pt x="24" y="30"/>
                    </a:cubicBezTo>
                    <a:cubicBezTo>
                      <a:pt x="26" y="32"/>
                      <a:pt x="28" y="34"/>
                      <a:pt x="30" y="36"/>
                    </a:cubicBezTo>
                    <a:cubicBezTo>
                      <a:pt x="36" y="43"/>
                      <a:pt x="44" y="46"/>
                      <a:pt x="52" y="50"/>
                    </a:cubicBezTo>
                    <a:cubicBezTo>
                      <a:pt x="62" y="55"/>
                      <a:pt x="72" y="56"/>
                      <a:pt x="82" y="57"/>
                    </a:cubicBezTo>
                    <a:cubicBezTo>
                      <a:pt x="90" y="57"/>
                      <a:pt x="97" y="60"/>
                      <a:pt x="104" y="61"/>
                    </a:cubicBezTo>
                    <a:cubicBezTo>
                      <a:pt x="120" y="64"/>
                      <a:pt x="137" y="65"/>
                      <a:pt x="153" y="63"/>
                    </a:cubicBezTo>
                    <a:cubicBezTo>
                      <a:pt x="163" y="62"/>
                      <a:pt x="173" y="58"/>
                      <a:pt x="180" y="51"/>
                    </a:cubicBezTo>
                    <a:cubicBezTo>
                      <a:pt x="183" y="48"/>
                      <a:pt x="186" y="43"/>
                      <a:pt x="188" y="38"/>
                    </a:cubicBezTo>
                    <a:cubicBezTo>
                      <a:pt x="190" y="34"/>
                      <a:pt x="194" y="30"/>
                      <a:pt x="193" y="24"/>
                    </a:cubicBezTo>
                    <a:cubicBezTo>
                      <a:pt x="193" y="23"/>
                      <a:pt x="195" y="23"/>
                      <a:pt x="196" y="21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70" name="Freeform 21"/>
              <p:cNvSpPr>
                <a:spLocks/>
              </p:cNvSpPr>
              <p:nvPr/>
            </p:nvSpPr>
            <p:spPr bwMode="auto">
              <a:xfrm>
                <a:off x="6046788" y="1192213"/>
                <a:ext cx="209550" cy="246063"/>
              </a:xfrm>
              <a:custGeom>
                <a:avLst/>
                <a:gdLst>
                  <a:gd name="T0" fmla="*/ 116 w 116"/>
                  <a:gd name="T1" fmla="*/ 49 h 136"/>
                  <a:gd name="T2" fmla="*/ 88 w 116"/>
                  <a:gd name="T3" fmla="*/ 66 h 136"/>
                  <a:gd name="T4" fmla="*/ 60 w 116"/>
                  <a:gd name="T5" fmla="*/ 66 h 136"/>
                  <a:gd name="T6" fmla="*/ 43 w 116"/>
                  <a:gd name="T7" fmla="*/ 68 h 136"/>
                  <a:gd name="T8" fmla="*/ 72 w 116"/>
                  <a:gd name="T9" fmla="*/ 107 h 136"/>
                  <a:gd name="T10" fmla="*/ 60 w 116"/>
                  <a:gd name="T11" fmla="*/ 114 h 136"/>
                  <a:gd name="T12" fmla="*/ 28 w 116"/>
                  <a:gd name="T13" fmla="*/ 113 h 136"/>
                  <a:gd name="T14" fmla="*/ 17 w 116"/>
                  <a:gd name="T15" fmla="*/ 113 h 136"/>
                  <a:gd name="T16" fmla="*/ 15 w 116"/>
                  <a:gd name="T17" fmla="*/ 125 h 136"/>
                  <a:gd name="T18" fmla="*/ 15 w 116"/>
                  <a:gd name="T19" fmla="*/ 134 h 136"/>
                  <a:gd name="T20" fmla="*/ 5 w 116"/>
                  <a:gd name="T21" fmla="*/ 131 h 136"/>
                  <a:gd name="T22" fmla="*/ 4 w 116"/>
                  <a:gd name="T23" fmla="*/ 129 h 136"/>
                  <a:gd name="T24" fmla="*/ 0 w 116"/>
                  <a:gd name="T25" fmla="*/ 127 h 136"/>
                  <a:gd name="T26" fmla="*/ 3 w 116"/>
                  <a:gd name="T27" fmla="*/ 122 h 136"/>
                  <a:gd name="T28" fmla="*/ 23 w 116"/>
                  <a:gd name="T29" fmla="*/ 90 h 136"/>
                  <a:gd name="T30" fmla="*/ 32 w 116"/>
                  <a:gd name="T31" fmla="*/ 69 h 136"/>
                  <a:gd name="T32" fmla="*/ 35 w 116"/>
                  <a:gd name="T33" fmla="*/ 63 h 136"/>
                  <a:gd name="T34" fmla="*/ 42 w 116"/>
                  <a:gd name="T35" fmla="*/ 42 h 136"/>
                  <a:gd name="T36" fmla="*/ 43 w 116"/>
                  <a:gd name="T37" fmla="*/ 37 h 136"/>
                  <a:gd name="T38" fmla="*/ 58 w 116"/>
                  <a:gd name="T39" fmla="*/ 31 h 136"/>
                  <a:gd name="T40" fmla="*/ 75 w 116"/>
                  <a:gd name="T41" fmla="*/ 6 h 136"/>
                  <a:gd name="T42" fmla="*/ 79 w 116"/>
                  <a:gd name="T43" fmla="*/ 0 h 136"/>
                  <a:gd name="T44" fmla="*/ 86 w 116"/>
                  <a:gd name="T45" fmla="*/ 24 h 136"/>
                  <a:gd name="T46" fmla="*/ 103 w 116"/>
                  <a:gd name="T47" fmla="*/ 44 h 136"/>
                  <a:gd name="T48" fmla="*/ 116 w 116"/>
                  <a:gd name="T49" fmla="*/ 49 h 1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16" h="136">
                    <a:moveTo>
                      <a:pt x="116" y="49"/>
                    </a:moveTo>
                    <a:cubicBezTo>
                      <a:pt x="107" y="58"/>
                      <a:pt x="100" y="65"/>
                      <a:pt x="88" y="66"/>
                    </a:cubicBezTo>
                    <a:cubicBezTo>
                      <a:pt x="79" y="67"/>
                      <a:pt x="70" y="68"/>
                      <a:pt x="60" y="66"/>
                    </a:cubicBezTo>
                    <a:cubicBezTo>
                      <a:pt x="55" y="65"/>
                      <a:pt x="49" y="67"/>
                      <a:pt x="43" y="68"/>
                    </a:cubicBezTo>
                    <a:cubicBezTo>
                      <a:pt x="46" y="86"/>
                      <a:pt x="56" y="99"/>
                      <a:pt x="72" y="107"/>
                    </a:cubicBezTo>
                    <a:cubicBezTo>
                      <a:pt x="69" y="111"/>
                      <a:pt x="65" y="114"/>
                      <a:pt x="60" y="114"/>
                    </a:cubicBezTo>
                    <a:cubicBezTo>
                      <a:pt x="50" y="114"/>
                      <a:pt x="39" y="115"/>
                      <a:pt x="28" y="113"/>
                    </a:cubicBezTo>
                    <a:cubicBezTo>
                      <a:pt x="25" y="112"/>
                      <a:pt x="21" y="113"/>
                      <a:pt x="17" y="113"/>
                    </a:cubicBezTo>
                    <a:cubicBezTo>
                      <a:pt x="15" y="117"/>
                      <a:pt x="14" y="121"/>
                      <a:pt x="15" y="125"/>
                    </a:cubicBezTo>
                    <a:cubicBezTo>
                      <a:pt x="16" y="128"/>
                      <a:pt x="15" y="131"/>
                      <a:pt x="15" y="134"/>
                    </a:cubicBezTo>
                    <a:cubicBezTo>
                      <a:pt x="8" y="136"/>
                      <a:pt x="8" y="136"/>
                      <a:pt x="5" y="131"/>
                    </a:cubicBezTo>
                    <a:cubicBezTo>
                      <a:pt x="5" y="130"/>
                      <a:pt x="5" y="129"/>
                      <a:pt x="4" y="129"/>
                    </a:cubicBezTo>
                    <a:cubicBezTo>
                      <a:pt x="3" y="128"/>
                      <a:pt x="2" y="128"/>
                      <a:pt x="0" y="127"/>
                    </a:cubicBezTo>
                    <a:cubicBezTo>
                      <a:pt x="1" y="125"/>
                      <a:pt x="2" y="123"/>
                      <a:pt x="3" y="122"/>
                    </a:cubicBezTo>
                    <a:cubicBezTo>
                      <a:pt x="10" y="111"/>
                      <a:pt x="17" y="101"/>
                      <a:pt x="23" y="90"/>
                    </a:cubicBezTo>
                    <a:cubicBezTo>
                      <a:pt x="26" y="84"/>
                      <a:pt x="29" y="76"/>
                      <a:pt x="32" y="69"/>
                    </a:cubicBezTo>
                    <a:cubicBezTo>
                      <a:pt x="33" y="67"/>
                      <a:pt x="34" y="65"/>
                      <a:pt x="35" y="63"/>
                    </a:cubicBezTo>
                    <a:cubicBezTo>
                      <a:pt x="39" y="57"/>
                      <a:pt x="42" y="50"/>
                      <a:pt x="42" y="42"/>
                    </a:cubicBezTo>
                    <a:cubicBezTo>
                      <a:pt x="42" y="40"/>
                      <a:pt x="42" y="38"/>
                      <a:pt x="43" y="37"/>
                    </a:cubicBezTo>
                    <a:cubicBezTo>
                      <a:pt x="48" y="35"/>
                      <a:pt x="53" y="33"/>
                      <a:pt x="58" y="31"/>
                    </a:cubicBezTo>
                    <a:cubicBezTo>
                      <a:pt x="68" y="26"/>
                      <a:pt x="72" y="16"/>
                      <a:pt x="75" y="6"/>
                    </a:cubicBezTo>
                    <a:cubicBezTo>
                      <a:pt x="76" y="4"/>
                      <a:pt x="77" y="2"/>
                      <a:pt x="79" y="0"/>
                    </a:cubicBezTo>
                    <a:cubicBezTo>
                      <a:pt x="81" y="8"/>
                      <a:pt x="84" y="16"/>
                      <a:pt x="86" y="24"/>
                    </a:cubicBezTo>
                    <a:cubicBezTo>
                      <a:pt x="89" y="33"/>
                      <a:pt x="94" y="40"/>
                      <a:pt x="103" y="44"/>
                    </a:cubicBezTo>
                    <a:cubicBezTo>
                      <a:pt x="107" y="45"/>
                      <a:pt x="111" y="47"/>
                      <a:pt x="116" y="49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71" name="Freeform 22"/>
              <p:cNvSpPr>
                <a:spLocks/>
              </p:cNvSpPr>
              <p:nvPr/>
            </p:nvSpPr>
            <p:spPr bwMode="auto">
              <a:xfrm>
                <a:off x="6043613" y="2406651"/>
                <a:ext cx="57150" cy="150813"/>
              </a:xfrm>
              <a:custGeom>
                <a:avLst/>
                <a:gdLst>
                  <a:gd name="T0" fmla="*/ 0 w 32"/>
                  <a:gd name="T1" fmla="*/ 83 h 83"/>
                  <a:gd name="T2" fmla="*/ 4 w 32"/>
                  <a:gd name="T3" fmla="*/ 53 h 83"/>
                  <a:gd name="T4" fmla="*/ 8 w 32"/>
                  <a:gd name="T5" fmla="*/ 30 h 83"/>
                  <a:gd name="T6" fmla="*/ 16 w 32"/>
                  <a:gd name="T7" fmla="*/ 10 h 83"/>
                  <a:gd name="T8" fmla="*/ 29 w 32"/>
                  <a:gd name="T9" fmla="*/ 0 h 83"/>
                  <a:gd name="T10" fmla="*/ 28 w 32"/>
                  <a:gd name="T11" fmla="*/ 26 h 83"/>
                  <a:gd name="T12" fmla="*/ 14 w 32"/>
                  <a:gd name="T13" fmla="*/ 63 h 83"/>
                  <a:gd name="T14" fmla="*/ 6 w 32"/>
                  <a:gd name="T15" fmla="*/ 77 h 83"/>
                  <a:gd name="T16" fmla="*/ 1 w 32"/>
                  <a:gd name="T17" fmla="*/ 83 h 83"/>
                  <a:gd name="T18" fmla="*/ 0 w 32"/>
                  <a:gd name="T19" fmla="*/ 83 h 8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32" h="83">
                    <a:moveTo>
                      <a:pt x="0" y="83"/>
                    </a:moveTo>
                    <a:cubicBezTo>
                      <a:pt x="1" y="73"/>
                      <a:pt x="2" y="63"/>
                      <a:pt x="4" y="53"/>
                    </a:cubicBezTo>
                    <a:cubicBezTo>
                      <a:pt x="5" y="45"/>
                      <a:pt x="7" y="38"/>
                      <a:pt x="8" y="30"/>
                    </a:cubicBezTo>
                    <a:cubicBezTo>
                      <a:pt x="9" y="23"/>
                      <a:pt x="12" y="16"/>
                      <a:pt x="16" y="10"/>
                    </a:cubicBezTo>
                    <a:cubicBezTo>
                      <a:pt x="19" y="5"/>
                      <a:pt x="23" y="2"/>
                      <a:pt x="29" y="0"/>
                    </a:cubicBezTo>
                    <a:cubicBezTo>
                      <a:pt x="32" y="9"/>
                      <a:pt x="30" y="18"/>
                      <a:pt x="28" y="26"/>
                    </a:cubicBezTo>
                    <a:cubicBezTo>
                      <a:pt x="24" y="39"/>
                      <a:pt x="19" y="51"/>
                      <a:pt x="14" y="63"/>
                    </a:cubicBezTo>
                    <a:cubicBezTo>
                      <a:pt x="12" y="68"/>
                      <a:pt x="9" y="73"/>
                      <a:pt x="6" y="77"/>
                    </a:cubicBezTo>
                    <a:cubicBezTo>
                      <a:pt x="5" y="80"/>
                      <a:pt x="3" y="81"/>
                      <a:pt x="1" y="83"/>
                    </a:cubicBezTo>
                    <a:cubicBezTo>
                      <a:pt x="1" y="83"/>
                      <a:pt x="0" y="83"/>
                      <a:pt x="0" y="83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72" name="Freeform 24"/>
              <p:cNvSpPr>
                <a:spLocks/>
              </p:cNvSpPr>
              <p:nvPr/>
            </p:nvSpPr>
            <p:spPr bwMode="auto">
              <a:xfrm>
                <a:off x="6503988" y="2427288"/>
                <a:ext cx="68263" cy="136525"/>
              </a:xfrm>
              <a:custGeom>
                <a:avLst/>
                <a:gdLst>
                  <a:gd name="T0" fmla="*/ 34 w 38"/>
                  <a:gd name="T1" fmla="*/ 0 h 76"/>
                  <a:gd name="T2" fmla="*/ 33 w 38"/>
                  <a:gd name="T3" fmla="*/ 22 h 76"/>
                  <a:gd name="T4" fmla="*/ 26 w 38"/>
                  <a:gd name="T5" fmla="*/ 37 h 76"/>
                  <a:gd name="T6" fmla="*/ 10 w 38"/>
                  <a:gd name="T7" fmla="*/ 64 h 76"/>
                  <a:gd name="T8" fmla="*/ 0 w 38"/>
                  <a:gd name="T9" fmla="*/ 76 h 76"/>
                  <a:gd name="T10" fmla="*/ 4 w 38"/>
                  <a:gd name="T11" fmla="*/ 56 h 76"/>
                  <a:gd name="T12" fmla="*/ 9 w 38"/>
                  <a:gd name="T13" fmla="*/ 39 h 76"/>
                  <a:gd name="T14" fmla="*/ 19 w 38"/>
                  <a:gd name="T15" fmla="*/ 10 h 76"/>
                  <a:gd name="T16" fmla="*/ 34 w 38"/>
                  <a:gd name="T17" fmla="*/ 0 h 7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38" h="76">
                    <a:moveTo>
                      <a:pt x="34" y="0"/>
                    </a:moveTo>
                    <a:cubicBezTo>
                      <a:pt x="38" y="8"/>
                      <a:pt x="37" y="15"/>
                      <a:pt x="33" y="22"/>
                    </a:cubicBezTo>
                    <a:cubicBezTo>
                      <a:pt x="31" y="27"/>
                      <a:pt x="29" y="32"/>
                      <a:pt x="26" y="37"/>
                    </a:cubicBezTo>
                    <a:cubicBezTo>
                      <a:pt x="21" y="46"/>
                      <a:pt x="16" y="55"/>
                      <a:pt x="10" y="64"/>
                    </a:cubicBezTo>
                    <a:cubicBezTo>
                      <a:pt x="8" y="68"/>
                      <a:pt x="4" y="72"/>
                      <a:pt x="0" y="76"/>
                    </a:cubicBezTo>
                    <a:cubicBezTo>
                      <a:pt x="1" y="69"/>
                      <a:pt x="2" y="63"/>
                      <a:pt x="4" y="56"/>
                    </a:cubicBezTo>
                    <a:cubicBezTo>
                      <a:pt x="5" y="50"/>
                      <a:pt x="7" y="45"/>
                      <a:pt x="9" y="39"/>
                    </a:cubicBezTo>
                    <a:cubicBezTo>
                      <a:pt x="12" y="29"/>
                      <a:pt x="16" y="20"/>
                      <a:pt x="19" y="10"/>
                    </a:cubicBezTo>
                    <a:cubicBezTo>
                      <a:pt x="22" y="3"/>
                      <a:pt x="27" y="0"/>
                      <a:pt x="34" y="0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49" name="Freeform 25"/>
              <p:cNvSpPr>
                <a:spLocks/>
              </p:cNvSpPr>
              <p:nvPr/>
            </p:nvSpPr>
            <p:spPr bwMode="auto">
              <a:xfrm>
                <a:off x="6283325" y="2417763"/>
                <a:ext cx="68263" cy="122238"/>
              </a:xfrm>
              <a:custGeom>
                <a:avLst/>
                <a:gdLst>
                  <a:gd name="T0" fmla="*/ 0 w 37"/>
                  <a:gd name="T1" fmla="*/ 67 h 68"/>
                  <a:gd name="T2" fmla="*/ 2 w 37"/>
                  <a:gd name="T3" fmla="*/ 55 h 68"/>
                  <a:gd name="T4" fmla="*/ 11 w 37"/>
                  <a:gd name="T5" fmla="*/ 33 h 68"/>
                  <a:gd name="T6" fmla="*/ 18 w 37"/>
                  <a:gd name="T7" fmla="*/ 14 h 68"/>
                  <a:gd name="T8" fmla="*/ 35 w 37"/>
                  <a:gd name="T9" fmla="*/ 0 h 68"/>
                  <a:gd name="T10" fmla="*/ 36 w 37"/>
                  <a:gd name="T11" fmla="*/ 6 h 68"/>
                  <a:gd name="T12" fmla="*/ 29 w 37"/>
                  <a:gd name="T13" fmla="*/ 29 h 68"/>
                  <a:gd name="T14" fmla="*/ 21 w 37"/>
                  <a:gd name="T15" fmla="*/ 45 h 68"/>
                  <a:gd name="T16" fmla="*/ 1 w 37"/>
                  <a:gd name="T17" fmla="*/ 68 h 68"/>
                  <a:gd name="T18" fmla="*/ 0 w 37"/>
                  <a:gd name="T19" fmla="*/ 67 h 6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37" h="68">
                    <a:moveTo>
                      <a:pt x="0" y="67"/>
                    </a:moveTo>
                    <a:cubicBezTo>
                      <a:pt x="0" y="63"/>
                      <a:pt x="1" y="59"/>
                      <a:pt x="2" y="55"/>
                    </a:cubicBezTo>
                    <a:cubicBezTo>
                      <a:pt x="4" y="48"/>
                      <a:pt x="8" y="40"/>
                      <a:pt x="11" y="33"/>
                    </a:cubicBezTo>
                    <a:cubicBezTo>
                      <a:pt x="13" y="26"/>
                      <a:pt x="15" y="20"/>
                      <a:pt x="18" y="14"/>
                    </a:cubicBezTo>
                    <a:cubicBezTo>
                      <a:pt x="22" y="8"/>
                      <a:pt x="26" y="1"/>
                      <a:pt x="35" y="0"/>
                    </a:cubicBezTo>
                    <a:cubicBezTo>
                      <a:pt x="36" y="2"/>
                      <a:pt x="37" y="4"/>
                      <a:pt x="36" y="6"/>
                    </a:cubicBezTo>
                    <a:cubicBezTo>
                      <a:pt x="35" y="14"/>
                      <a:pt x="34" y="22"/>
                      <a:pt x="29" y="29"/>
                    </a:cubicBezTo>
                    <a:cubicBezTo>
                      <a:pt x="25" y="34"/>
                      <a:pt x="23" y="39"/>
                      <a:pt x="21" y="45"/>
                    </a:cubicBezTo>
                    <a:cubicBezTo>
                      <a:pt x="16" y="54"/>
                      <a:pt x="7" y="59"/>
                      <a:pt x="1" y="68"/>
                    </a:cubicBezTo>
                    <a:cubicBezTo>
                      <a:pt x="1" y="68"/>
                      <a:pt x="0" y="67"/>
                      <a:pt x="0" y="67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50" name="Freeform 26"/>
              <p:cNvSpPr>
                <a:spLocks/>
              </p:cNvSpPr>
              <p:nvPr/>
            </p:nvSpPr>
            <p:spPr bwMode="auto">
              <a:xfrm>
                <a:off x="5765800" y="2393951"/>
                <a:ext cx="47625" cy="112713"/>
              </a:xfrm>
              <a:custGeom>
                <a:avLst/>
                <a:gdLst>
                  <a:gd name="T0" fmla="*/ 5 w 26"/>
                  <a:gd name="T1" fmla="*/ 62 h 62"/>
                  <a:gd name="T2" fmla="*/ 8 w 26"/>
                  <a:gd name="T3" fmla="*/ 22 h 62"/>
                  <a:gd name="T4" fmla="*/ 21 w 26"/>
                  <a:gd name="T5" fmla="*/ 0 h 62"/>
                  <a:gd name="T6" fmla="*/ 25 w 26"/>
                  <a:gd name="T7" fmla="*/ 15 h 62"/>
                  <a:gd name="T8" fmla="*/ 14 w 26"/>
                  <a:gd name="T9" fmla="*/ 48 h 62"/>
                  <a:gd name="T10" fmla="*/ 5 w 26"/>
                  <a:gd name="T11" fmla="*/ 62 h 6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6" h="62">
                    <a:moveTo>
                      <a:pt x="5" y="62"/>
                    </a:moveTo>
                    <a:cubicBezTo>
                      <a:pt x="0" y="48"/>
                      <a:pt x="4" y="35"/>
                      <a:pt x="8" y="22"/>
                    </a:cubicBezTo>
                    <a:cubicBezTo>
                      <a:pt x="11" y="14"/>
                      <a:pt x="13" y="5"/>
                      <a:pt x="21" y="0"/>
                    </a:cubicBezTo>
                    <a:cubicBezTo>
                      <a:pt x="26" y="4"/>
                      <a:pt x="26" y="10"/>
                      <a:pt x="25" y="15"/>
                    </a:cubicBezTo>
                    <a:cubicBezTo>
                      <a:pt x="23" y="26"/>
                      <a:pt x="20" y="37"/>
                      <a:pt x="14" y="48"/>
                    </a:cubicBezTo>
                    <a:cubicBezTo>
                      <a:pt x="11" y="53"/>
                      <a:pt x="8" y="57"/>
                      <a:pt x="5" y="62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51" name="Freeform 27"/>
              <p:cNvSpPr>
                <a:spLocks/>
              </p:cNvSpPr>
              <p:nvPr/>
            </p:nvSpPr>
            <p:spPr bwMode="auto">
              <a:xfrm>
                <a:off x="6127750" y="1127126"/>
                <a:ext cx="38100" cy="106363"/>
              </a:xfrm>
              <a:custGeom>
                <a:avLst/>
                <a:gdLst>
                  <a:gd name="T0" fmla="*/ 0 w 21"/>
                  <a:gd name="T1" fmla="*/ 58 h 59"/>
                  <a:gd name="T2" fmla="*/ 3 w 21"/>
                  <a:gd name="T3" fmla="*/ 43 h 59"/>
                  <a:gd name="T4" fmla="*/ 4 w 21"/>
                  <a:gd name="T5" fmla="*/ 20 h 59"/>
                  <a:gd name="T6" fmla="*/ 7 w 21"/>
                  <a:gd name="T7" fmla="*/ 4 h 59"/>
                  <a:gd name="T8" fmla="*/ 13 w 21"/>
                  <a:gd name="T9" fmla="*/ 0 h 59"/>
                  <a:gd name="T10" fmla="*/ 16 w 21"/>
                  <a:gd name="T11" fmla="*/ 6 h 59"/>
                  <a:gd name="T12" fmla="*/ 18 w 21"/>
                  <a:gd name="T13" fmla="*/ 35 h 59"/>
                  <a:gd name="T14" fmla="*/ 9 w 21"/>
                  <a:gd name="T15" fmla="*/ 54 h 59"/>
                  <a:gd name="T16" fmla="*/ 2 w 21"/>
                  <a:gd name="T17" fmla="*/ 59 h 59"/>
                  <a:gd name="T18" fmla="*/ 0 w 21"/>
                  <a:gd name="T19" fmla="*/ 58 h 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1" h="59">
                    <a:moveTo>
                      <a:pt x="0" y="58"/>
                    </a:moveTo>
                    <a:cubicBezTo>
                      <a:pt x="1" y="53"/>
                      <a:pt x="3" y="48"/>
                      <a:pt x="3" y="43"/>
                    </a:cubicBezTo>
                    <a:cubicBezTo>
                      <a:pt x="4" y="35"/>
                      <a:pt x="5" y="27"/>
                      <a:pt x="4" y="20"/>
                    </a:cubicBezTo>
                    <a:cubicBezTo>
                      <a:pt x="3" y="14"/>
                      <a:pt x="6" y="9"/>
                      <a:pt x="7" y="4"/>
                    </a:cubicBezTo>
                    <a:cubicBezTo>
                      <a:pt x="8" y="3"/>
                      <a:pt x="10" y="2"/>
                      <a:pt x="13" y="0"/>
                    </a:cubicBezTo>
                    <a:cubicBezTo>
                      <a:pt x="14" y="3"/>
                      <a:pt x="16" y="4"/>
                      <a:pt x="16" y="6"/>
                    </a:cubicBezTo>
                    <a:cubicBezTo>
                      <a:pt x="17" y="15"/>
                      <a:pt x="21" y="25"/>
                      <a:pt x="18" y="35"/>
                    </a:cubicBezTo>
                    <a:cubicBezTo>
                      <a:pt x="16" y="41"/>
                      <a:pt x="13" y="48"/>
                      <a:pt x="9" y="54"/>
                    </a:cubicBezTo>
                    <a:cubicBezTo>
                      <a:pt x="8" y="56"/>
                      <a:pt x="5" y="57"/>
                      <a:pt x="2" y="59"/>
                    </a:cubicBezTo>
                    <a:cubicBezTo>
                      <a:pt x="2" y="59"/>
                      <a:pt x="1" y="58"/>
                      <a:pt x="0" y="58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52" name="Freeform 28"/>
              <p:cNvSpPr>
                <a:spLocks/>
              </p:cNvSpPr>
              <p:nvPr/>
            </p:nvSpPr>
            <p:spPr bwMode="auto">
              <a:xfrm>
                <a:off x="5327650" y="1109663"/>
                <a:ext cx="28575" cy="101600"/>
              </a:xfrm>
              <a:custGeom>
                <a:avLst/>
                <a:gdLst>
                  <a:gd name="T0" fmla="*/ 12 w 16"/>
                  <a:gd name="T1" fmla="*/ 56 h 56"/>
                  <a:gd name="T2" fmla="*/ 1 w 16"/>
                  <a:gd name="T3" fmla="*/ 21 h 56"/>
                  <a:gd name="T4" fmla="*/ 10 w 16"/>
                  <a:gd name="T5" fmla="*/ 2 h 56"/>
                  <a:gd name="T6" fmla="*/ 15 w 16"/>
                  <a:gd name="T7" fmla="*/ 3 h 56"/>
                  <a:gd name="T8" fmla="*/ 16 w 16"/>
                  <a:gd name="T9" fmla="*/ 8 h 56"/>
                  <a:gd name="T10" fmla="*/ 14 w 16"/>
                  <a:gd name="T11" fmla="*/ 31 h 56"/>
                  <a:gd name="T12" fmla="*/ 12 w 16"/>
                  <a:gd name="T13" fmla="*/ 56 h 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6" h="56">
                    <a:moveTo>
                      <a:pt x="12" y="56"/>
                    </a:moveTo>
                    <a:cubicBezTo>
                      <a:pt x="6" y="45"/>
                      <a:pt x="0" y="34"/>
                      <a:pt x="1" y="21"/>
                    </a:cubicBezTo>
                    <a:cubicBezTo>
                      <a:pt x="2" y="13"/>
                      <a:pt x="5" y="7"/>
                      <a:pt x="10" y="2"/>
                    </a:cubicBezTo>
                    <a:cubicBezTo>
                      <a:pt x="12" y="0"/>
                      <a:pt x="14" y="0"/>
                      <a:pt x="15" y="3"/>
                    </a:cubicBezTo>
                    <a:cubicBezTo>
                      <a:pt x="16" y="5"/>
                      <a:pt x="16" y="6"/>
                      <a:pt x="16" y="8"/>
                    </a:cubicBezTo>
                    <a:cubicBezTo>
                      <a:pt x="15" y="16"/>
                      <a:pt x="14" y="23"/>
                      <a:pt x="14" y="31"/>
                    </a:cubicBezTo>
                    <a:cubicBezTo>
                      <a:pt x="13" y="40"/>
                      <a:pt x="12" y="48"/>
                      <a:pt x="12" y="56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53" name="Freeform 29"/>
              <p:cNvSpPr>
                <a:spLocks/>
              </p:cNvSpPr>
              <p:nvPr/>
            </p:nvSpPr>
            <p:spPr bwMode="auto">
              <a:xfrm>
                <a:off x="5730875" y="2552701"/>
                <a:ext cx="50800" cy="69850"/>
              </a:xfrm>
              <a:custGeom>
                <a:avLst/>
                <a:gdLst>
                  <a:gd name="T0" fmla="*/ 27 w 28"/>
                  <a:gd name="T1" fmla="*/ 38 h 38"/>
                  <a:gd name="T2" fmla="*/ 19 w 28"/>
                  <a:gd name="T3" fmla="*/ 32 h 38"/>
                  <a:gd name="T4" fmla="*/ 0 w 28"/>
                  <a:gd name="T5" fmla="*/ 18 h 38"/>
                  <a:gd name="T6" fmla="*/ 16 w 28"/>
                  <a:gd name="T7" fmla="*/ 0 h 38"/>
                  <a:gd name="T8" fmla="*/ 28 w 28"/>
                  <a:gd name="T9" fmla="*/ 37 h 38"/>
                  <a:gd name="T10" fmla="*/ 27 w 28"/>
                  <a:gd name="T11" fmla="*/ 38 h 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8" h="38">
                    <a:moveTo>
                      <a:pt x="27" y="38"/>
                    </a:moveTo>
                    <a:cubicBezTo>
                      <a:pt x="24" y="36"/>
                      <a:pt x="22" y="34"/>
                      <a:pt x="19" y="32"/>
                    </a:cubicBezTo>
                    <a:cubicBezTo>
                      <a:pt x="13" y="28"/>
                      <a:pt x="7" y="23"/>
                      <a:pt x="0" y="18"/>
                    </a:cubicBezTo>
                    <a:cubicBezTo>
                      <a:pt x="6" y="12"/>
                      <a:pt x="11" y="6"/>
                      <a:pt x="16" y="0"/>
                    </a:cubicBezTo>
                    <a:cubicBezTo>
                      <a:pt x="21" y="13"/>
                      <a:pt x="25" y="25"/>
                      <a:pt x="28" y="37"/>
                    </a:cubicBezTo>
                    <a:cubicBezTo>
                      <a:pt x="28" y="38"/>
                      <a:pt x="28" y="38"/>
                      <a:pt x="27" y="38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54" name="Freeform 30"/>
              <p:cNvSpPr>
                <a:spLocks/>
              </p:cNvSpPr>
              <p:nvPr/>
            </p:nvSpPr>
            <p:spPr bwMode="auto">
              <a:xfrm>
                <a:off x="5511800" y="6003926"/>
                <a:ext cx="52388" cy="30163"/>
              </a:xfrm>
              <a:custGeom>
                <a:avLst/>
                <a:gdLst>
                  <a:gd name="T0" fmla="*/ 0 w 29"/>
                  <a:gd name="T1" fmla="*/ 0 h 17"/>
                  <a:gd name="T2" fmla="*/ 27 w 29"/>
                  <a:gd name="T3" fmla="*/ 0 h 17"/>
                  <a:gd name="T4" fmla="*/ 26 w 29"/>
                  <a:gd name="T5" fmla="*/ 17 h 17"/>
                  <a:gd name="T6" fmla="*/ 0 w 29"/>
                  <a:gd name="T7" fmla="*/ 0 h 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9" h="17">
                    <a:moveTo>
                      <a:pt x="0" y="0"/>
                    </a:moveTo>
                    <a:cubicBezTo>
                      <a:pt x="8" y="0"/>
                      <a:pt x="17" y="0"/>
                      <a:pt x="27" y="0"/>
                    </a:cubicBezTo>
                    <a:cubicBezTo>
                      <a:pt x="29" y="6"/>
                      <a:pt x="26" y="11"/>
                      <a:pt x="26" y="17"/>
                    </a:cubicBezTo>
                    <a:cubicBezTo>
                      <a:pt x="17" y="11"/>
                      <a:pt x="8" y="6"/>
                      <a:pt x="0" y="0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55" name="Freeform 31"/>
              <p:cNvSpPr>
                <a:spLocks/>
              </p:cNvSpPr>
              <p:nvPr/>
            </p:nvSpPr>
            <p:spPr bwMode="auto">
              <a:xfrm>
                <a:off x="6378575" y="5989638"/>
                <a:ext cx="36513" cy="26988"/>
              </a:xfrm>
              <a:custGeom>
                <a:avLst/>
                <a:gdLst>
                  <a:gd name="T0" fmla="*/ 20 w 20"/>
                  <a:gd name="T1" fmla="*/ 15 h 15"/>
                  <a:gd name="T2" fmla="*/ 0 w 20"/>
                  <a:gd name="T3" fmla="*/ 3 h 15"/>
                  <a:gd name="T4" fmla="*/ 15 w 20"/>
                  <a:gd name="T5" fmla="*/ 0 h 15"/>
                  <a:gd name="T6" fmla="*/ 18 w 20"/>
                  <a:gd name="T7" fmla="*/ 3 h 15"/>
                  <a:gd name="T8" fmla="*/ 20 w 20"/>
                  <a:gd name="T9" fmla="*/ 15 h 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0" h="15">
                    <a:moveTo>
                      <a:pt x="20" y="15"/>
                    </a:moveTo>
                    <a:cubicBezTo>
                      <a:pt x="13" y="10"/>
                      <a:pt x="7" y="7"/>
                      <a:pt x="0" y="3"/>
                    </a:cubicBezTo>
                    <a:cubicBezTo>
                      <a:pt x="6" y="0"/>
                      <a:pt x="10" y="0"/>
                      <a:pt x="15" y="0"/>
                    </a:cubicBezTo>
                    <a:cubicBezTo>
                      <a:pt x="16" y="0"/>
                      <a:pt x="18" y="2"/>
                      <a:pt x="18" y="3"/>
                    </a:cubicBezTo>
                    <a:cubicBezTo>
                      <a:pt x="19" y="6"/>
                      <a:pt x="19" y="10"/>
                      <a:pt x="20" y="15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56" name="Freeform 32"/>
              <p:cNvSpPr>
                <a:spLocks/>
              </p:cNvSpPr>
              <p:nvPr/>
            </p:nvSpPr>
            <p:spPr bwMode="auto">
              <a:xfrm>
                <a:off x="5248275" y="5989638"/>
                <a:ext cx="17463" cy="14288"/>
              </a:xfrm>
              <a:custGeom>
                <a:avLst/>
                <a:gdLst>
                  <a:gd name="T0" fmla="*/ 10 w 10"/>
                  <a:gd name="T1" fmla="*/ 3 h 8"/>
                  <a:gd name="T2" fmla="*/ 0 w 10"/>
                  <a:gd name="T3" fmla="*/ 8 h 8"/>
                  <a:gd name="T4" fmla="*/ 0 w 10"/>
                  <a:gd name="T5" fmla="*/ 0 h 8"/>
                  <a:gd name="T6" fmla="*/ 10 w 10"/>
                  <a:gd name="T7" fmla="*/ 1 h 8"/>
                  <a:gd name="T8" fmla="*/ 10 w 10"/>
                  <a:gd name="T9" fmla="*/ 3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0" h="8">
                    <a:moveTo>
                      <a:pt x="10" y="3"/>
                    </a:moveTo>
                    <a:cubicBezTo>
                      <a:pt x="7" y="5"/>
                      <a:pt x="4" y="6"/>
                      <a:pt x="0" y="8"/>
                    </a:cubicBezTo>
                    <a:cubicBezTo>
                      <a:pt x="0" y="4"/>
                      <a:pt x="0" y="2"/>
                      <a:pt x="0" y="0"/>
                    </a:cubicBezTo>
                    <a:cubicBezTo>
                      <a:pt x="4" y="0"/>
                      <a:pt x="7" y="1"/>
                      <a:pt x="10" y="1"/>
                    </a:cubicBezTo>
                    <a:cubicBezTo>
                      <a:pt x="10" y="2"/>
                      <a:pt x="10" y="3"/>
                      <a:pt x="10" y="3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58" name="Freeform 34"/>
              <p:cNvSpPr>
                <a:spLocks noEditPoints="1"/>
              </p:cNvSpPr>
              <p:nvPr/>
            </p:nvSpPr>
            <p:spPr bwMode="auto">
              <a:xfrm>
                <a:off x="5613400" y="2865438"/>
                <a:ext cx="1112838" cy="331788"/>
              </a:xfrm>
              <a:custGeom>
                <a:avLst/>
                <a:gdLst>
                  <a:gd name="T0" fmla="*/ 591 w 614"/>
                  <a:gd name="T1" fmla="*/ 148 h 183"/>
                  <a:gd name="T2" fmla="*/ 522 w 614"/>
                  <a:gd name="T3" fmla="*/ 161 h 183"/>
                  <a:gd name="T4" fmla="*/ 488 w 614"/>
                  <a:gd name="T5" fmla="*/ 126 h 183"/>
                  <a:gd name="T6" fmla="*/ 422 w 614"/>
                  <a:gd name="T7" fmla="*/ 165 h 183"/>
                  <a:gd name="T8" fmla="*/ 366 w 614"/>
                  <a:gd name="T9" fmla="*/ 150 h 183"/>
                  <a:gd name="T10" fmla="*/ 319 w 614"/>
                  <a:gd name="T11" fmla="*/ 151 h 183"/>
                  <a:gd name="T12" fmla="*/ 244 w 614"/>
                  <a:gd name="T13" fmla="*/ 181 h 183"/>
                  <a:gd name="T14" fmla="*/ 210 w 614"/>
                  <a:gd name="T15" fmla="*/ 123 h 183"/>
                  <a:gd name="T16" fmla="*/ 162 w 614"/>
                  <a:gd name="T17" fmla="*/ 157 h 183"/>
                  <a:gd name="T18" fmla="*/ 100 w 614"/>
                  <a:gd name="T19" fmla="*/ 173 h 183"/>
                  <a:gd name="T20" fmla="*/ 78 w 614"/>
                  <a:gd name="T21" fmla="*/ 119 h 183"/>
                  <a:gd name="T22" fmla="*/ 8 w 614"/>
                  <a:gd name="T23" fmla="*/ 179 h 183"/>
                  <a:gd name="T24" fmla="*/ 39 w 614"/>
                  <a:gd name="T25" fmla="*/ 144 h 183"/>
                  <a:gd name="T26" fmla="*/ 82 w 614"/>
                  <a:gd name="T27" fmla="*/ 98 h 183"/>
                  <a:gd name="T28" fmla="*/ 101 w 614"/>
                  <a:gd name="T29" fmla="*/ 39 h 183"/>
                  <a:gd name="T30" fmla="*/ 115 w 614"/>
                  <a:gd name="T31" fmla="*/ 67 h 183"/>
                  <a:gd name="T32" fmla="*/ 86 w 614"/>
                  <a:gd name="T33" fmla="*/ 150 h 183"/>
                  <a:gd name="T34" fmla="*/ 121 w 614"/>
                  <a:gd name="T35" fmla="*/ 169 h 183"/>
                  <a:gd name="T36" fmla="*/ 212 w 614"/>
                  <a:gd name="T37" fmla="*/ 98 h 183"/>
                  <a:gd name="T38" fmla="*/ 225 w 614"/>
                  <a:gd name="T39" fmla="*/ 48 h 183"/>
                  <a:gd name="T40" fmla="*/ 258 w 614"/>
                  <a:gd name="T41" fmla="*/ 43 h 183"/>
                  <a:gd name="T42" fmla="*/ 219 w 614"/>
                  <a:gd name="T43" fmla="*/ 114 h 183"/>
                  <a:gd name="T44" fmla="*/ 243 w 614"/>
                  <a:gd name="T45" fmla="*/ 175 h 183"/>
                  <a:gd name="T46" fmla="*/ 308 w 614"/>
                  <a:gd name="T47" fmla="*/ 148 h 183"/>
                  <a:gd name="T48" fmla="*/ 347 w 614"/>
                  <a:gd name="T49" fmla="*/ 113 h 183"/>
                  <a:gd name="T50" fmla="*/ 364 w 614"/>
                  <a:gd name="T51" fmla="*/ 47 h 183"/>
                  <a:gd name="T52" fmla="*/ 388 w 614"/>
                  <a:gd name="T53" fmla="*/ 20 h 183"/>
                  <a:gd name="T54" fmla="*/ 377 w 614"/>
                  <a:gd name="T55" fmla="*/ 91 h 183"/>
                  <a:gd name="T56" fmla="*/ 367 w 614"/>
                  <a:gd name="T57" fmla="*/ 144 h 183"/>
                  <a:gd name="T58" fmla="*/ 425 w 614"/>
                  <a:gd name="T59" fmla="*/ 158 h 183"/>
                  <a:gd name="T60" fmla="*/ 476 w 614"/>
                  <a:gd name="T61" fmla="*/ 125 h 183"/>
                  <a:gd name="T62" fmla="*/ 497 w 614"/>
                  <a:gd name="T63" fmla="*/ 94 h 183"/>
                  <a:gd name="T64" fmla="*/ 529 w 614"/>
                  <a:gd name="T65" fmla="*/ 5 h 183"/>
                  <a:gd name="T66" fmla="*/ 542 w 614"/>
                  <a:gd name="T67" fmla="*/ 51 h 183"/>
                  <a:gd name="T68" fmla="*/ 513 w 614"/>
                  <a:gd name="T69" fmla="*/ 94 h 183"/>
                  <a:gd name="T70" fmla="*/ 502 w 614"/>
                  <a:gd name="T71" fmla="*/ 125 h 183"/>
                  <a:gd name="T72" fmla="*/ 563 w 614"/>
                  <a:gd name="T73" fmla="*/ 155 h 183"/>
                  <a:gd name="T74" fmla="*/ 588 w 614"/>
                  <a:gd name="T75" fmla="*/ 139 h 183"/>
                  <a:gd name="T76" fmla="*/ 614 w 614"/>
                  <a:gd name="T77" fmla="*/ 127 h 183"/>
                  <a:gd name="T78" fmla="*/ 537 w 614"/>
                  <a:gd name="T79" fmla="*/ 12 h 183"/>
                  <a:gd name="T80" fmla="*/ 503 w 614"/>
                  <a:gd name="T81" fmla="*/ 89 h 183"/>
                  <a:gd name="T82" fmla="*/ 544 w 614"/>
                  <a:gd name="T83" fmla="*/ 11 h 183"/>
                  <a:gd name="T84" fmla="*/ 385 w 614"/>
                  <a:gd name="T85" fmla="*/ 55 h 183"/>
                  <a:gd name="T86" fmla="*/ 390 w 614"/>
                  <a:gd name="T87" fmla="*/ 30 h 183"/>
                  <a:gd name="T88" fmla="*/ 363 w 614"/>
                  <a:gd name="T89" fmla="*/ 73 h 183"/>
                  <a:gd name="T90" fmla="*/ 239 w 614"/>
                  <a:gd name="T91" fmla="*/ 40 h 183"/>
                  <a:gd name="T92" fmla="*/ 224 w 614"/>
                  <a:gd name="T93" fmla="*/ 92 h 183"/>
                  <a:gd name="T94" fmla="*/ 250 w 614"/>
                  <a:gd name="T95" fmla="*/ 42 h 183"/>
                  <a:gd name="T96" fmla="*/ 94 w 614"/>
                  <a:gd name="T97" fmla="*/ 87 h 18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614" h="183">
                    <a:moveTo>
                      <a:pt x="614" y="127"/>
                    </a:moveTo>
                    <a:cubicBezTo>
                      <a:pt x="614" y="128"/>
                      <a:pt x="614" y="129"/>
                      <a:pt x="614" y="129"/>
                    </a:cubicBezTo>
                    <a:cubicBezTo>
                      <a:pt x="605" y="134"/>
                      <a:pt x="601" y="144"/>
                      <a:pt x="591" y="148"/>
                    </a:cubicBezTo>
                    <a:cubicBezTo>
                      <a:pt x="589" y="149"/>
                      <a:pt x="586" y="151"/>
                      <a:pt x="583" y="154"/>
                    </a:cubicBezTo>
                    <a:cubicBezTo>
                      <a:pt x="581" y="156"/>
                      <a:pt x="578" y="158"/>
                      <a:pt x="575" y="159"/>
                    </a:cubicBezTo>
                    <a:cubicBezTo>
                      <a:pt x="558" y="167"/>
                      <a:pt x="540" y="170"/>
                      <a:pt x="522" y="161"/>
                    </a:cubicBezTo>
                    <a:cubicBezTo>
                      <a:pt x="509" y="154"/>
                      <a:pt x="499" y="144"/>
                      <a:pt x="497" y="129"/>
                    </a:cubicBezTo>
                    <a:cubicBezTo>
                      <a:pt x="497" y="126"/>
                      <a:pt x="496" y="124"/>
                      <a:pt x="495" y="121"/>
                    </a:cubicBezTo>
                    <a:cubicBezTo>
                      <a:pt x="492" y="123"/>
                      <a:pt x="490" y="124"/>
                      <a:pt x="488" y="126"/>
                    </a:cubicBezTo>
                    <a:cubicBezTo>
                      <a:pt x="478" y="132"/>
                      <a:pt x="470" y="140"/>
                      <a:pt x="461" y="147"/>
                    </a:cubicBezTo>
                    <a:cubicBezTo>
                      <a:pt x="454" y="154"/>
                      <a:pt x="445" y="158"/>
                      <a:pt x="435" y="161"/>
                    </a:cubicBezTo>
                    <a:cubicBezTo>
                      <a:pt x="431" y="162"/>
                      <a:pt x="426" y="164"/>
                      <a:pt x="422" y="165"/>
                    </a:cubicBezTo>
                    <a:cubicBezTo>
                      <a:pt x="413" y="168"/>
                      <a:pt x="404" y="169"/>
                      <a:pt x="395" y="165"/>
                    </a:cubicBezTo>
                    <a:cubicBezTo>
                      <a:pt x="390" y="163"/>
                      <a:pt x="385" y="162"/>
                      <a:pt x="380" y="161"/>
                    </a:cubicBezTo>
                    <a:cubicBezTo>
                      <a:pt x="373" y="160"/>
                      <a:pt x="369" y="155"/>
                      <a:pt x="366" y="150"/>
                    </a:cubicBezTo>
                    <a:cubicBezTo>
                      <a:pt x="361" y="141"/>
                      <a:pt x="356" y="133"/>
                      <a:pt x="351" y="123"/>
                    </a:cubicBezTo>
                    <a:cubicBezTo>
                      <a:pt x="349" y="127"/>
                      <a:pt x="345" y="130"/>
                      <a:pt x="342" y="133"/>
                    </a:cubicBezTo>
                    <a:cubicBezTo>
                      <a:pt x="336" y="141"/>
                      <a:pt x="328" y="147"/>
                      <a:pt x="319" y="151"/>
                    </a:cubicBezTo>
                    <a:cubicBezTo>
                      <a:pt x="312" y="154"/>
                      <a:pt x="306" y="158"/>
                      <a:pt x="300" y="163"/>
                    </a:cubicBezTo>
                    <a:cubicBezTo>
                      <a:pt x="292" y="171"/>
                      <a:pt x="282" y="175"/>
                      <a:pt x="272" y="179"/>
                    </a:cubicBezTo>
                    <a:cubicBezTo>
                      <a:pt x="263" y="183"/>
                      <a:pt x="254" y="183"/>
                      <a:pt x="244" y="181"/>
                    </a:cubicBezTo>
                    <a:cubicBezTo>
                      <a:pt x="237" y="179"/>
                      <a:pt x="230" y="175"/>
                      <a:pt x="225" y="169"/>
                    </a:cubicBezTo>
                    <a:cubicBezTo>
                      <a:pt x="217" y="158"/>
                      <a:pt x="211" y="147"/>
                      <a:pt x="210" y="133"/>
                    </a:cubicBezTo>
                    <a:cubicBezTo>
                      <a:pt x="210" y="130"/>
                      <a:pt x="210" y="127"/>
                      <a:pt x="210" y="123"/>
                    </a:cubicBezTo>
                    <a:cubicBezTo>
                      <a:pt x="208" y="124"/>
                      <a:pt x="207" y="125"/>
                      <a:pt x="206" y="126"/>
                    </a:cubicBezTo>
                    <a:cubicBezTo>
                      <a:pt x="205" y="127"/>
                      <a:pt x="204" y="129"/>
                      <a:pt x="203" y="130"/>
                    </a:cubicBezTo>
                    <a:cubicBezTo>
                      <a:pt x="189" y="139"/>
                      <a:pt x="175" y="148"/>
                      <a:pt x="162" y="157"/>
                    </a:cubicBezTo>
                    <a:cubicBezTo>
                      <a:pt x="158" y="160"/>
                      <a:pt x="154" y="162"/>
                      <a:pt x="151" y="164"/>
                    </a:cubicBezTo>
                    <a:cubicBezTo>
                      <a:pt x="142" y="171"/>
                      <a:pt x="132" y="174"/>
                      <a:pt x="122" y="177"/>
                    </a:cubicBezTo>
                    <a:cubicBezTo>
                      <a:pt x="115" y="179"/>
                      <a:pt x="107" y="178"/>
                      <a:pt x="100" y="173"/>
                    </a:cubicBezTo>
                    <a:cubicBezTo>
                      <a:pt x="98" y="171"/>
                      <a:pt x="95" y="170"/>
                      <a:pt x="92" y="168"/>
                    </a:cubicBezTo>
                    <a:cubicBezTo>
                      <a:pt x="84" y="161"/>
                      <a:pt x="79" y="152"/>
                      <a:pt x="79" y="141"/>
                    </a:cubicBezTo>
                    <a:cubicBezTo>
                      <a:pt x="79" y="134"/>
                      <a:pt x="79" y="127"/>
                      <a:pt x="78" y="119"/>
                    </a:cubicBezTo>
                    <a:cubicBezTo>
                      <a:pt x="77" y="120"/>
                      <a:pt x="76" y="120"/>
                      <a:pt x="75" y="121"/>
                    </a:cubicBezTo>
                    <a:cubicBezTo>
                      <a:pt x="64" y="135"/>
                      <a:pt x="49" y="145"/>
                      <a:pt x="36" y="157"/>
                    </a:cubicBezTo>
                    <a:cubicBezTo>
                      <a:pt x="27" y="165"/>
                      <a:pt x="18" y="171"/>
                      <a:pt x="8" y="179"/>
                    </a:cubicBezTo>
                    <a:cubicBezTo>
                      <a:pt x="5" y="181"/>
                      <a:pt x="3" y="179"/>
                      <a:pt x="0" y="176"/>
                    </a:cubicBezTo>
                    <a:cubicBezTo>
                      <a:pt x="2" y="174"/>
                      <a:pt x="3" y="172"/>
                      <a:pt x="5" y="170"/>
                    </a:cubicBezTo>
                    <a:cubicBezTo>
                      <a:pt x="17" y="161"/>
                      <a:pt x="28" y="153"/>
                      <a:pt x="39" y="144"/>
                    </a:cubicBezTo>
                    <a:cubicBezTo>
                      <a:pt x="49" y="135"/>
                      <a:pt x="59" y="125"/>
                      <a:pt x="69" y="116"/>
                    </a:cubicBezTo>
                    <a:cubicBezTo>
                      <a:pt x="73" y="112"/>
                      <a:pt x="76" y="108"/>
                      <a:pt x="79" y="104"/>
                    </a:cubicBezTo>
                    <a:cubicBezTo>
                      <a:pt x="81" y="102"/>
                      <a:pt x="82" y="100"/>
                      <a:pt x="82" y="98"/>
                    </a:cubicBezTo>
                    <a:cubicBezTo>
                      <a:pt x="85" y="87"/>
                      <a:pt x="87" y="77"/>
                      <a:pt x="89" y="66"/>
                    </a:cubicBezTo>
                    <a:cubicBezTo>
                      <a:pt x="92" y="58"/>
                      <a:pt x="95" y="50"/>
                      <a:pt x="98" y="42"/>
                    </a:cubicBezTo>
                    <a:cubicBezTo>
                      <a:pt x="99" y="41"/>
                      <a:pt x="100" y="40"/>
                      <a:pt x="101" y="39"/>
                    </a:cubicBezTo>
                    <a:cubicBezTo>
                      <a:pt x="105" y="36"/>
                      <a:pt x="109" y="33"/>
                      <a:pt x="113" y="35"/>
                    </a:cubicBezTo>
                    <a:cubicBezTo>
                      <a:pt x="118" y="37"/>
                      <a:pt x="121" y="41"/>
                      <a:pt x="120" y="46"/>
                    </a:cubicBezTo>
                    <a:cubicBezTo>
                      <a:pt x="119" y="53"/>
                      <a:pt x="118" y="60"/>
                      <a:pt x="115" y="67"/>
                    </a:cubicBezTo>
                    <a:cubicBezTo>
                      <a:pt x="110" y="79"/>
                      <a:pt x="103" y="90"/>
                      <a:pt x="94" y="100"/>
                    </a:cubicBezTo>
                    <a:cubicBezTo>
                      <a:pt x="87" y="106"/>
                      <a:pt x="86" y="115"/>
                      <a:pt x="86" y="124"/>
                    </a:cubicBezTo>
                    <a:cubicBezTo>
                      <a:pt x="85" y="132"/>
                      <a:pt x="86" y="141"/>
                      <a:pt x="86" y="150"/>
                    </a:cubicBezTo>
                    <a:cubicBezTo>
                      <a:pt x="87" y="152"/>
                      <a:pt x="88" y="155"/>
                      <a:pt x="89" y="157"/>
                    </a:cubicBezTo>
                    <a:cubicBezTo>
                      <a:pt x="93" y="161"/>
                      <a:pt x="97" y="165"/>
                      <a:pt x="102" y="168"/>
                    </a:cubicBezTo>
                    <a:cubicBezTo>
                      <a:pt x="107" y="171"/>
                      <a:pt x="114" y="171"/>
                      <a:pt x="121" y="169"/>
                    </a:cubicBezTo>
                    <a:cubicBezTo>
                      <a:pt x="135" y="165"/>
                      <a:pt x="147" y="158"/>
                      <a:pt x="160" y="150"/>
                    </a:cubicBezTo>
                    <a:cubicBezTo>
                      <a:pt x="172" y="142"/>
                      <a:pt x="184" y="133"/>
                      <a:pt x="196" y="124"/>
                    </a:cubicBezTo>
                    <a:cubicBezTo>
                      <a:pt x="204" y="118"/>
                      <a:pt x="211" y="110"/>
                      <a:pt x="212" y="98"/>
                    </a:cubicBezTo>
                    <a:cubicBezTo>
                      <a:pt x="213" y="89"/>
                      <a:pt x="218" y="80"/>
                      <a:pt x="220" y="70"/>
                    </a:cubicBezTo>
                    <a:cubicBezTo>
                      <a:pt x="222" y="64"/>
                      <a:pt x="223" y="57"/>
                      <a:pt x="225" y="51"/>
                    </a:cubicBezTo>
                    <a:cubicBezTo>
                      <a:pt x="225" y="50"/>
                      <a:pt x="225" y="49"/>
                      <a:pt x="225" y="48"/>
                    </a:cubicBezTo>
                    <a:cubicBezTo>
                      <a:pt x="229" y="41"/>
                      <a:pt x="233" y="33"/>
                      <a:pt x="238" y="27"/>
                    </a:cubicBezTo>
                    <a:cubicBezTo>
                      <a:pt x="243" y="20"/>
                      <a:pt x="250" y="21"/>
                      <a:pt x="255" y="28"/>
                    </a:cubicBezTo>
                    <a:cubicBezTo>
                      <a:pt x="258" y="32"/>
                      <a:pt x="259" y="38"/>
                      <a:pt x="258" y="43"/>
                    </a:cubicBezTo>
                    <a:cubicBezTo>
                      <a:pt x="256" y="49"/>
                      <a:pt x="255" y="55"/>
                      <a:pt x="253" y="59"/>
                    </a:cubicBezTo>
                    <a:cubicBezTo>
                      <a:pt x="247" y="70"/>
                      <a:pt x="243" y="81"/>
                      <a:pt x="235" y="91"/>
                    </a:cubicBezTo>
                    <a:cubicBezTo>
                      <a:pt x="229" y="98"/>
                      <a:pt x="223" y="106"/>
                      <a:pt x="219" y="114"/>
                    </a:cubicBezTo>
                    <a:cubicBezTo>
                      <a:pt x="216" y="118"/>
                      <a:pt x="217" y="124"/>
                      <a:pt x="217" y="128"/>
                    </a:cubicBezTo>
                    <a:cubicBezTo>
                      <a:pt x="218" y="142"/>
                      <a:pt x="222" y="155"/>
                      <a:pt x="231" y="167"/>
                    </a:cubicBezTo>
                    <a:cubicBezTo>
                      <a:pt x="234" y="171"/>
                      <a:pt x="238" y="174"/>
                      <a:pt x="243" y="175"/>
                    </a:cubicBezTo>
                    <a:cubicBezTo>
                      <a:pt x="254" y="176"/>
                      <a:pt x="264" y="175"/>
                      <a:pt x="273" y="170"/>
                    </a:cubicBezTo>
                    <a:cubicBezTo>
                      <a:pt x="283" y="164"/>
                      <a:pt x="294" y="159"/>
                      <a:pt x="302" y="150"/>
                    </a:cubicBezTo>
                    <a:cubicBezTo>
                      <a:pt x="304" y="149"/>
                      <a:pt x="306" y="148"/>
                      <a:pt x="308" y="148"/>
                    </a:cubicBezTo>
                    <a:cubicBezTo>
                      <a:pt x="314" y="146"/>
                      <a:pt x="318" y="144"/>
                      <a:pt x="322" y="139"/>
                    </a:cubicBezTo>
                    <a:cubicBezTo>
                      <a:pt x="322" y="139"/>
                      <a:pt x="322" y="138"/>
                      <a:pt x="323" y="138"/>
                    </a:cubicBezTo>
                    <a:cubicBezTo>
                      <a:pt x="334" y="133"/>
                      <a:pt x="339" y="121"/>
                      <a:pt x="347" y="113"/>
                    </a:cubicBezTo>
                    <a:cubicBezTo>
                      <a:pt x="348" y="112"/>
                      <a:pt x="349" y="109"/>
                      <a:pt x="350" y="107"/>
                    </a:cubicBezTo>
                    <a:cubicBezTo>
                      <a:pt x="354" y="95"/>
                      <a:pt x="353" y="82"/>
                      <a:pt x="356" y="70"/>
                    </a:cubicBezTo>
                    <a:cubicBezTo>
                      <a:pt x="358" y="62"/>
                      <a:pt x="361" y="54"/>
                      <a:pt x="364" y="47"/>
                    </a:cubicBezTo>
                    <a:cubicBezTo>
                      <a:pt x="364" y="46"/>
                      <a:pt x="365" y="45"/>
                      <a:pt x="365" y="45"/>
                    </a:cubicBezTo>
                    <a:cubicBezTo>
                      <a:pt x="366" y="34"/>
                      <a:pt x="373" y="28"/>
                      <a:pt x="380" y="21"/>
                    </a:cubicBezTo>
                    <a:cubicBezTo>
                      <a:pt x="383" y="19"/>
                      <a:pt x="385" y="19"/>
                      <a:pt x="388" y="20"/>
                    </a:cubicBezTo>
                    <a:cubicBezTo>
                      <a:pt x="396" y="23"/>
                      <a:pt x="401" y="32"/>
                      <a:pt x="400" y="40"/>
                    </a:cubicBezTo>
                    <a:cubicBezTo>
                      <a:pt x="400" y="47"/>
                      <a:pt x="398" y="54"/>
                      <a:pt x="394" y="60"/>
                    </a:cubicBezTo>
                    <a:cubicBezTo>
                      <a:pt x="388" y="70"/>
                      <a:pt x="383" y="81"/>
                      <a:pt x="377" y="91"/>
                    </a:cubicBezTo>
                    <a:cubicBezTo>
                      <a:pt x="372" y="98"/>
                      <a:pt x="366" y="105"/>
                      <a:pt x="360" y="111"/>
                    </a:cubicBezTo>
                    <a:cubicBezTo>
                      <a:pt x="358" y="114"/>
                      <a:pt x="356" y="117"/>
                      <a:pt x="358" y="120"/>
                    </a:cubicBezTo>
                    <a:cubicBezTo>
                      <a:pt x="361" y="128"/>
                      <a:pt x="364" y="136"/>
                      <a:pt x="367" y="144"/>
                    </a:cubicBezTo>
                    <a:cubicBezTo>
                      <a:pt x="371" y="154"/>
                      <a:pt x="379" y="158"/>
                      <a:pt x="390" y="158"/>
                    </a:cubicBezTo>
                    <a:cubicBezTo>
                      <a:pt x="390" y="158"/>
                      <a:pt x="391" y="159"/>
                      <a:pt x="392" y="159"/>
                    </a:cubicBezTo>
                    <a:cubicBezTo>
                      <a:pt x="403" y="163"/>
                      <a:pt x="414" y="161"/>
                      <a:pt x="425" y="158"/>
                    </a:cubicBezTo>
                    <a:cubicBezTo>
                      <a:pt x="426" y="157"/>
                      <a:pt x="427" y="157"/>
                      <a:pt x="428" y="157"/>
                    </a:cubicBezTo>
                    <a:cubicBezTo>
                      <a:pt x="438" y="156"/>
                      <a:pt x="445" y="150"/>
                      <a:pt x="452" y="144"/>
                    </a:cubicBezTo>
                    <a:cubicBezTo>
                      <a:pt x="460" y="137"/>
                      <a:pt x="468" y="131"/>
                      <a:pt x="476" y="125"/>
                    </a:cubicBezTo>
                    <a:cubicBezTo>
                      <a:pt x="481" y="121"/>
                      <a:pt x="486" y="117"/>
                      <a:pt x="490" y="113"/>
                    </a:cubicBezTo>
                    <a:cubicBezTo>
                      <a:pt x="492" y="111"/>
                      <a:pt x="493" y="109"/>
                      <a:pt x="493" y="108"/>
                    </a:cubicBezTo>
                    <a:cubicBezTo>
                      <a:pt x="495" y="103"/>
                      <a:pt x="496" y="99"/>
                      <a:pt x="497" y="94"/>
                    </a:cubicBezTo>
                    <a:cubicBezTo>
                      <a:pt x="498" y="77"/>
                      <a:pt x="504" y="60"/>
                      <a:pt x="511" y="44"/>
                    </a:cubicBezTo>
                    <a:cubicBezTo>
                      <a:pt x="514" y="37"/>
                      <a:pt x="515" y="29"/>
                      <a:pt x="519" y="22"/>
                    </a:cubicBezTo>
                    <a:cubicBezTo>
                      <a:pt x="521" y="16"/>
                      <a:pt x="525" y="11"/>
                      <a:pt x="529" y="5"/>
                    </a:cubicBezTo>
                    <a:cubicBezTo>
                      <a:pt x="533" y="2"/>
                      <a:pt x="538" y="0"/>
                      <a:pt x="543" y="2"/>
                    </a:cubicBezTo>
                    <a:cubicBezTo>
                      <a:pt x="548" y="4"/>
                      <a:pt x="551" y="11"/>
                      <a:pt x="551" y="16"/>
                    </a:cubicBezTo>
                    <a:cubicBezTo>
                      <a:pt x="549" y="28"/>
                      <a:pt x="547" y="40"/>
                      <a:pt x="542" y="51"/>
                    </a:cubicBezTo>
                    <a:cubicBezTo>
                      <a:pt x="538" y="62"/>
                      <a:pt x="532" y="72"/>
                      <a:pt x="524" y="81"/>
                    </a:cubicBezTo>
                    <a:cubicBezTo>
                      <a:pt x="521" y="84"/>
                      <a:pt x="519" y="88"/>
                      <a:pt x="517" y="92"/>
                    </a:cubicBezTo>
                    <a:cubicBezTo>
                      <a:pt x="516" y="93"/>
                      <a:pt x="516" y="95"/>
                      <a:pt x="513" y="94"/>
                    </a:cubicBezTo>
                    <a:cubicBezTo>
                      <a:pt x="513" y="94"/>
                      <a:pt x="512" y="95"/>
                      <a:pt x="512" y="95"/>
                    </a:cubicBezTo>
                    <a:cubicBezTo>
                      <a:pt x="514" y="100"/>
                      <a:pt x="510" y="102"/>
                      <a:pt x="508" y="104"/>
                    </a:cubicBezTo>
                    <a:cubicBezTo>
                      <a:pt x="503" y="110"/>
                      <a:pt x="500" y="116"/>
                      <a:pt x="502" y="125"/>
                    </a:cubicBezTo>
                    <a:cubicBezTo>
                      <a:pt x="504" y="131"/>
                      <a:pt x="505" y="138"/>
                      <a:pt x="509" y="144"/>
                    </a:cubicBezTo>
                    <a:cubicBezTo>
                      <a:pt x="517" y="153"/>
                      <a:pt x="526" y="159"/>
                      <a:pt x="539" y="160"/>
                    </a:cubicBezTo>
                    <a:cubicBezTo>
                      <a:pt x="547" y="160"/>
                      <a:pt x="555" y="158"/>
                      <a:pt x="563" y="155"/>
                    </a:cubicBezTo>
                    <a:cubicBezTo>
                      <a:pt x="566" y="154"/>
                      <a:pt x="569" y="152"/>
                      <a:pt x="572" y="150"/>
                    </a:cubicBezTo>
                    <a:cubicBezTo>
                      <a:pt x="576" y="148"/>
                      <a:pt x="581" y="145"/>
                      <a:pt x="585" y="142"/>
                    </a:cubicBezTo>
                    <a:cubicBezTo>
                      <a:pt x="586" y="141"/>
                      <a:pt x="587" y="141"/>
                      <a:pt x="588" y="139"/>
                    </a:cubicBezTo>
                    <a:cubicBezTo>
                      <a:pt x="593" y="135"/>
                      <a:pt x="597" y="130"/>
                      <a:pt x="601" y="125"/>
                    </a:cubicBezTo>
                    <a:cubicBezTo>
                      <a:pt x="605" y="119"/>
                      <a:pt x="608" y="119"/>
                      <a:pt x="613" y="125"/>
                    </a:cubicBezTo>
                    <a:cubicBezTo>
                      <a:pt x="613" y="125"/>
                      <a:pt x="614" y="126"/>
                      <a:pt x="614" y="127"/>
                    </a:cubicBezTo>
                    <a:close/>
                    <a:moveTo>
                      <a:pt x="544" y="11"/>
                    </a:moveTo>
                    <a:cubicBezTo>
                      <a:pt x="543" y="11"/>
                      <a:pt x="542" y="10"/>
                      <a:pt x="542" y="10"/>
                    </a:cubicBezTo>
                    <a:cubicBezTo>
                      <a:pt x="540" y="11"/>
                      <a:pt x="538" y="11"/>
                      <a:pt x="537" y="12"/>
                    </a:cubicBezTo>
                    <a:cubicBezTo>
                      <a:pt x="532" y="19"/>
                      <a:pt x="527" y="26"/>
                      <a:pt x="523" y="34"/>
                    </a:cubicBezTo>
                    <a:cubicBezTo>
                      <a:pt x="519" y="41"/>
                      <a:pt x="517" y="50"/>
                      <a:pt x="514" y="58"/>
                    </a:cubicBezTo>
                    <a:cubicBezTo>
                      <a:pt x="510" y="69"/>
                      <a:pt x="507" y="79"/>
                      <a:pt x="503" y="89"/>
                    </a:cubicBezTo>
                    <a:cubicBezTo>
                      <a:pt x="503" y="90"/>
                      <a:pt x="504" y="91"/>
                      <a:pt x="506" y="94"/>
                    </a:cubicBezTo>
                    <a:cubicBezTo>
                      <a:pt x="514" y="77"/>
                      <a:pt x="528" y="67"/>
                      <a:pt x="532" y="50"/>
                    </a:cubicBezTo>
                    <a:cubicBezTo>
                      <a:pt x="541" y="38"/>
                      <a:pt x="541" y="24"/>
                      <a:pt x="544" y="11"/>
                    </a:cubicBezTo>
                    <a:close/>
                    <a:moveTo>
                      <a:pt x="358" y="99"/>
                    </a:moveTo>
                    <a:cubicBezTo>
                      <a:pt x="364" y="94"/>
                      <a:pt x="369" y="91"/>
                      <a:pt x="371" y="85"/>
                    </a:cubicBezTo>
                    <a:cubicBezTo>
                      <a:pt x="375" y="74"/>
                      <a:pt x="383" y="66"/>
                      <a:pt x="385" y="55"/>
                    </a:cubicBezTo>
                    <a:cubicBezTo>
                      <a:pt x="385" y="54"/>
                      <a:pt x="386" y="53"/>
                      <a:pt x="386" y="53"/>
                    </a:cubicBezTo>
                    <a:cubicBezTo>
                      <a:pt x="391" y="50"/>
                      <a:pt x="391" y="45"/>
                      <a:pt x="392" y="40"/>
                    </a:cubicBezTo>
                    <a:cubicBezTo>
                      <a:pt x="392" y="36"/>
                      <a:pt x="394" y="32"/>
                      <a:pt x="390" y="30"/>
                    </a:cubicBezTo>
                    <a:cubicBezTo>
                      <a:pt x="386" y="28"/>
                      <a:pt x="383" y="32"/>
                      <a:pt x="380" y="35"/>
                    </a:cubicBezTo>
                    <a:cubicBezTo>
                      <a:pt x="378" y="38"/>
                      <a:pt x="376" y="42"/>
                      <a:pt x="374" y="46"/>
                    </a:cubicBezTo>
                    <a:cubicBezTo>
                      <a:pt x="369" y="55"/>
                      <a:pt x="365" y="64"/>
                      <a:pt x="363" y="73"/>
                    </a:cubicBezTo>
                    <a:cubicBezTo>
                      <a:pt x="362" y="81"/>
                      <a:pt x="360" y="89"/>
                      <a:pt x="358" y="99"/>
                    </a:cubicBezTo>
                    <a:close/>
                    <a:moveTo>
                      <a:pt x="248" y="31"/>
                    </a:moveTo>
                    <a:cubicBezTo>
                      <a:pt x="244" y="33"/>
                      <a:pt x="241" y="36"/>
                      <a:pt x="239" y="40"/>
                    </a:cubicBezTo>
                    <a:cubicBezTo>
                      <a:pt x="236" y="49"/>
                      <a:pt x="233" y="57"/>
                      <a:pt x="230" y="66"/>
                    </a:cubicBezTo>
                    <a:cubicBezTo>
                      <a:pt x="227" y="74"/>
                      <a:pt x="225" y="82"/>
                      <a:pt x="223" y="91"/>
                    </a:cubicBezTo>
                    <a:cubicBezTo>
                      <a:pt x="223" y="91"/>
                      <a:pt x="224" y="91"/>
                      <a:pt x="224" y="92"/>
                    </a:cubicBezTo>
                    <a:cubicBezTo>
                      <a:pt x="228" y="87"/>
                      <a:pt x="233" y="82"/>
                      <a:pt x="236" y="77"/>
                    </a:cubicBezTo>
                    <a:cubicBezTo>
                      <a:pt x="239" y="71"/>
                      <a:pt x="241" y="65"/>
                      <a:pt x="243" y="59"/>
                    </a:cubicBezTo>
                    <a:cubicBezTo>
                      <a:pt x="245" y="53"/>
                      <a:pt x="248" y="47"/>
                      <a:pt x="250" y="42"/>
                    </a:cubicBezTo>
                    <a:cubicBezTo>
                      <a:pt x="251" y="38"/>
                      <a:pt x="251" y="34"/>
                      <a:pt x="248" y="31"/>
                    </a:cubicBezTo>
                    <a:close/>
                    <a:moveTo>
                      <a:pt x="113" y="41"/>
                    </a:moveTo>
                    <a:cubicBezTo>
                      <a:pt x="104" y="47"/>
                      <a:pt x="93" y="74"/>
                      <a:pt x="94" y="87"/>
                    </a:cubicBezTo>
                    <a:cubicBezTo>
                      <a:pt x="105" y="74"/>
                      <a:pt x="111" y="59"/>
                      <a:pt x="113" y="41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59" name="Freeform 35"/>
              <p:cNvSpPr>
                <a:spLocks noEditPoints="1"/>
              </p:cNvSpPr>
              <p:nvPr/>
            </p:nvSpPr>
            <p:spPr bwMode="auto">
              <a:xfrm>
                <a:off x="5481638" y="1049338"/>
                <a:ext cx="184150" cy="90488"/>
              </a:xfrm>
              <a:custGeom>
                <a:avLst/>
                <a:gdLst>
                  <a:gd name="T0" fmla="*/ 9 w 102"/>
                  <a:gd name="T1" fmla="*/ 26 h 50"/>
                  <a:gd name="T2" fmla="*/ 5 w 102"/>
                  <a:gd name="T3" fmla="*/ 24 h 50"/>
                  <a:gd name="T4" fmla="*/ 7 w 102"/>
                  <a:gd name="T5" fmla="*/ 13 h 50"/>
                  <a:gd name="T6" fmla="*/ 46 w 102"/>
                  <a:gd name="T7" fmla="*/ 2 h 50"/>
                  <a:gd name="T8" fmla="*/ 67 w 102"/>
                  <a:gd name="T9" fmla="*/ 1 h 50"/>
                  <a:gd name="T10" fmla="*/ 96 w 102"/>
                  <a:gd name="T11" fmla="*/ 13 h 50"/>
                  <a:gd name="T12" fmla="*/ 102 w 102"/>
                  <a:gd name="T13" fmla="*/ 19 h 50"/>
                  <a:gd name="T14" fmla="*/ 89 w 102"/>
                  <a:gd name="T15" fmla="*/ 19 h 50"/>
                  <a:gd name="T16" fmla="*/ 80 w 102"/>
                  <a:gd name="T17" fmla="*/ 33 h 50"/>
                  <a:gd name="T18" fmla="*/ 59 w 102"/>
                  <a:gd name="T19" fmla="*/ 48 h 50"/>
                  <a:gd name="T20" fmla="*/ 42 w 102"/>
                  <a:gd name="T21" fmla="*/ 41 h 50"/>
                  <a:gd name="T22" fmla="*/ 31 w 102"/>
                  <a:gd name="T23" fmla="*/ 26 h 50"/>
                  <a:gd name="T24" fmla="*/ 18 w 102"/>
                  <a:gd name="T25" fmla="*/ 22 h 50"/>
                  <a:gd name="T26" fmla="*/ 9 w 102"/>
                  <a:gd name="T27" fmla="*/ 26 h 50"/>
                  <a:gd name="T28" fmla="*/ 40 w 102"/>
                  <a:gd name="T29" fmla="*/ 21 h 50"/>
                  <a:gd name="T30" fmla="*/ 46 w 102"/>
                  <a:gd name="T31" fmla="*/ 34 h 50"/>
                  <a:gd name="T32" fmla="*/ 56 w 102"/>
                  <a:gd name="T33" fmla="*/ 37 h 50"/>
                  <a:gd name="T34" fmla="*/ 72 w 102"/>
                  <a:gd name="T35" fmla="*/ 14 h 50"/>
                  <a:gd name="T36" fmla="*/ 42 w 102"/>
                  <a:gd name="T37" fmla="*/ 13 h 50"/>
                  <a:gd name="T38" fmla="*/ 44 w 102"/>
                  <a:gd name="T39" fmla="*/ 19 h 50"/>
                  <a:gd name="T40" fmla="*/ 40 w 102"/>
                  <a:gd name="T41" fmla="*/ 21 h 5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02" h="50">
                    <a:moveTo>
                      <a:pt x="9" y="26"/>
                    </a:moveTo>
                    <a:cubicBezTo>
                      <a:pt x="8" y="26"/>
                      <a:pt x="6" y="25"/>
                      <a:pt x="5" y="24"/>
                    </a:cubicBezTo>
                    <a:cubicBezTo>
                      <a:pt x="0" y="19"/>
                      <a:pt x="1" y="16"/>
                      <a:pt x="7" y="13"/>
                    </a:cubicBezTo>
                    <a:cubicBezTo>
                      <a:pt x="19" y="7"/>
                      <a:pt x="32" y="2"/>
                      <a:pt x="46" y="2"/>
                    </a:cubicBezTo>
                    <a:cubicBezTo>
                      <a:pt x="53" y="2"/>
                      <a:pt x="60" y="1"/>
                      <a:pt x="67" y="1"/>
                    </a:cubicBezTo>
                    <a:cubicBezTo>
                      <a:pt x="79" y="0"/>
                      <a:pt x="88" y="4"/>
                      <a:pt x="96" y="13"/>
                    </a:cubicBezTo>
                    <a:cubicBezTo>
                      <a:pt x="98" y="15"/>
                      <a:pt x="100" y="17"/>
                      <a:pt x="102" y="19"/>
                    </a:cubicBezTo>
                    <a:cubicBezTo>
                      <a:pt x="98" y="25"/>
                      <a:pt x="98" y="25"/>
                      <a:pt x="89" y="19"/>
                    </a:cubicBezTo>
                    <a:cubicBezTo>
                      <a:pt x="86" y="24"/>
                      <a:pt x="83" y="29"/>
                      <a:pt x="80" y="33"/>
                    </a:cubicBezTo>
                    <a:cubicBezTo>
                      <a:pt x="75" y="41"/>
                      <a:pt x="67" y="45"/>
                      <a:pt x="59" y="48"/>
                    </a:cubicBezTo>
                    <a:cubicBezTo>
                      <a:pt x="53" y="50"/>
                      <a:pt x="46" y="47"/>
                      <a:pt x="42" y="41"/>
                    </a:cubicBezTo>
                    <a:cubicBezTo>
                      <a:pt x="38" y="36"/>
                      <a:pt x="35" y="31"/>
                      <a:pt x="31" y="26"/>
                    </a:cubicBezTo>
                    <a:cubicBezTo>
                      <a:pt x="28" y="22"/>
                      <a:pt x="22" y="20"/>
                      <a:pt x="18" y="22"/>
                    </a:cubicBezTo>
                    <a:cubicBezTo>
                      <a:pt x="15" y="23"/>
                      <a:pt x="12" y="25"/>
                      <a:pt x="9" y="26"/>
                    </a:cubicBezTo>
                    <a:close/>
                    <a:moveTo>
                      <a:pt x="40" y="21"/>
                    </a:moveTo>
                    <a:cubicBezTo>
                      <a:pt x="42" y="26"/>
                      <a:pt x="44" y="30"/>
                      <a:pt x="46" y="34"/>
                    </a:cubicBezTo>
                    <a:cubicBezTo>
                      <a:pt x="48" y="38"/>
                      <a:pt x="52" y="38"/>
                      <a:pt x="56" y="37"/>
                    </a:cubicBezTo>
                    <a:cubicBezTo>
                      <a:pt x="65" y="34"/>
                      <a:pt x="72" y="24"/>
                      <a:pt x="72" y="14"/>
                    </a:cubicBezTo>
                    <a:cubicBezTo>
                      <a:pt x="62" y="9"/>
                      <a:pt x="53" y="13"/>
                      <a:pt x="42" y="13"/>
                    </a:cubicBezTo>
                    <a:cubicBezTo>
                      <a:pt x="43" y="16"/>
                      <a:pt x="44" y="17"/>
                      <a:pt x="44" y="19"/>
                    </a:cubicBezTo>
                    <a:cubicBezTo>
                      <a:pt x="43" y="19"/>
                      <a:pt x="42" y="20"/>
                      <a:pt x="40" y="21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60" name="Freeform 36"/>
              <p:cNvSpPr>
                <a:spLocks noEditPoints="1"/>
              </p:cNvSpPr>
              <p:nvPr/>
            </p:nvSpPr>
            <p:spPr bwMode="auto">
              <a:xfrm>
                <a:off x="5849938" y="1063626"/>
                <a:ext cx="153988" cy="95250"/>
              </a:xfrm>
              <a:custGeom>
                <a:avLst/>
                <a:gdLst>
                  <a:gd name="T0" fmla="*/ 78 w 85"/>
                  <a:gd name="T1" fmla="*/ 15 h 52"/>
                  <a:gd name="T2" fmla="*/ 84 w 85"/>
                  <a:gd name="T3" fmla="*/ 27 h 52"/>
                  <a:gd name="T4" fmla="*/ 84 w 85"/>
                  <a:gd name="T5" fmla="*/ 33 h 52"/>
                  <a:gd name="T6" fmla="*/ 75 w 85"/>
                  <a:gd name="T7" fmla="*/ 31 h 52"/>
                  <a:gd name="T8" fmla="*/ 62 w 85"/>
                  <a:gd name="T9" fmla="*/ 44 h 52"/>
                  <a:gd name="T10" fmla="*/ 41 w 85"/>
                  <a:gd name="T11" fmla="*/ 49 h 52"/>
                  <a:gd name="T12" fmla="*/ 34 w 85"/>
                  <a:gd name="T13" fmla="*/ 43 h 52"/>
                  <a:gd name="T14" fmla="*/ 22 w 85"/>
                  <a:gd name="T15" fmla="*/ 21 h 52"/>
                  <a:gd name="T16" fmla="*/ 8 w 85"/>
                  <a:gd name="T17" fmla="*/ 24 h 52"/>
                  <a:gd name="T18" fmla="*/ 0 w 85"/>
                  <a:gd name="T19" fmla="*/ 16 h 52"/>
                  <a:gd name="T20" fmla="*/ 5 w 85"/>
                  <a:gd name="T21" fmla="*/ 11 h 52"/>
                  <a:gd name="T22" fmla="*/ 24 w 85"/>
                  <a:gd name="T23" fmla="*/ 5 h 52"/>
                  <a:gd name="T24" fmla="*/ 33 w 85"/>
                  <a:gd name="T25" fmla="*/ 3 h 52"/>
                  <a:gd name="T26" fmla="*/ 63 w 85"/>
                  <a:gd name="T27" fmla="*/ 8 h 52"/>
                  <a:gd name="T28" fmla="*/ 78 w 85"/>
                  <a:gd name="T29" fmla="*/ 15 h 52"/>
                  <a:gd name="T30" fmla="*/ 33 w 85"/>
                  <a:gd name="T31" fmla="*/ 19 h 52"/>
                  <a:gd name="T32" fmla="*/ 37 w 85"/>
                  <a:gd name="T33" fmla="*/ 32 h 52"/>
                  <a:gd name="T34" fmla="*/ 42 w 85"/>
                  <a:gd name="T35" fmla="*/ 38 h 52"/>
                  <a:gd name="T36" fmla="*/ 54 w 85"/>
                  <a:gd name="T37" fmla="*/ 35 h 52"/>
                  <a:gd name="T38" fmla="*/ 64 w 85"/>
                  <a:gd name="T39" fmla="*/ 23 h 52"/>
                  <a:gd name="T40" fmla="*/ 33 w 85"/>
                  <a:gd name="T41" fmla="*/ 19 h 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85" h="52">
                    <a:moveTo>
                      <a:pt x="78" y="15"/>
                    </a:moveTo>
                    <a:cubicBezTo>
                      <a:pt x="80" y="19"/>
                      <a:pt x="82" y="23"/>
                      <a:pt x="84" y="27"/>
                    </a:cubicBezTo>
                    <a:cubicBezTo>
                      <a:pt x="85" y="28"/>
                      <a:pt x="84" y="30"/>
                      <a:pt x="84" y="33"/>
                    </a:cubicBezTo>
                    <a:cubicBezTo>
                      <a:pt x="81" y="32"/>
                      <a:pt x="78" y="32"/>
                      <a:pt x="75" y="31"/>
                    </a:cubicBezTo>
                    <a:cubicBezTo>
                      <a:pt x="71" y="35"/>
                      <a:pt x="66" y="39"/>
                      <a:pt x="62" y="44"/>
                    </a:cubicBezTo>
                    <a:cubicBezTo>
                      <a:pt x="56" y="50"/>
                      <a:pt x="49" y="52"/>
                      <a:pt x="41" y="49"/>
                    </a:cubicBezTo>
                    <a:cubicBezTo>
                      <a:pt x="39" y="47"/>
                      <a:pt x="36" y="46"/>
                      <a:pt x="34" y="43"/>
                    </a:cubicBezTo>
                    <a:cubicBezTo>
                      <a:pt x="25" y="34"/>
                      <a:pt x="25" y="34"/>
                      <a:pt x="22" y="21"/>
                    </a:cubicBezTo>
                    <a:cubicBezTo>
                      <a:pt x="18" y="22"/>
                      <a:pt x="14" y="28"/>
                      <a:pt x="8" y="24"/>
                    </a:cubicBezTo>
                    <a:cubicBezTo>
                      <a:pt x="5" y="22"/>
                      <a:pt x="3" y="19"/>
                      <a:pt x="0" y="16"/>
                    </a:cubicBezTo>
                    <a:cubicBezTo>
                      <a:pt x="2" y="14"/>
                      <a:pt x="3" y="12"/>
                      <a:pt x="5" y="11"/>
                    </a:cubicBezTo>
                    <a:cubicBezTo>
                      <a:pt x="11" y="9"/>
                      <a:pt x="18" y="7"/>
                      <a:pt x="24" y="5"/>
                    </a:cubicBezTo>
                    <a:cubicBezTo>
                      <a:pt x="27" y="4"/>
                      <a:pt x="30" y="3"/>
                      <a:pt x="33" y="3"/>
                    </a:cubicBezTo>
                    <a:cubicBezTo>
                      <a:pt x="44" y="0"/>
                      <a:pt x="53" y="5"/>
                      <a:pt x="63" y="8"/>
                    </a:cubicBezTo>
                    <a:cubicBezTo>
                      <a:pt x="68" y="10"/>
                      <a:pt x="72" y="12"/>
                      <a:pt x="78" y="15"/>
                    </a:cubicBezTo>
                    <a:close/>
                    <a:moveTo>
                      <a:pt x="33" y="19"/>
                    </a:moveTo>
                    <a:cubicBezTo>
                      <a:pt x="35" y="24"/>
                      <a:pt x="35" y="29"/>
                      <a:pt x="37" y="32"/>
                    </a:cubicBezTo>
                    <a:cubicBezTo>
                      <a:pt x="38" y="34"/>
                      <a:pt x="40" y="37"/>
                      <a:pt x="42" y="38"/>
                    </a:cubicBezTo>
                    <a:cubicBezTo>
                      <a:pt x="46" y="39"/>
                      <a:pt x="51" y="38"/>
                      <a:pt x="54" y="35"/>
                    </a:cubicBezTo>
                    <a:cubicBezTo>
                      <a:pt x="58" y="31"/>
                      <a:pt x="61" y="27"/>
                      <a:pt x="64" y="23"/>
                    </a:cubicBezTo>
                    <a:cubicBezTo>
                      <a:pt x="54" y="16"/>
                      <a:pt x="44" y="17"/>
                      <a:pt x="33" y="19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61" name="Freeform 37"/>
              <p:cNvSpPr>
                <a:spLocks/>
              </p:cNvSpPr>
              <p:nvPr/>
            </p:nvSpPr>
            <p:spPr bwMode="auto">
              <a:xfrm>
                <a:off x="5638800" y="1358901"/>
                <a:ext cx="207963" cy="47625"/>
              </a:xfrm>
              <a:custGeom>
                <a:avLst/>
                <a:gdLst>
                  <a:gd name="T0" fmla="*/ 0 w 115"/>
                  <a:gd name="T1" fmla="*/ 4 h 26"/>
                  <a:gd name="T2" fmla="*/ 8 w 115"/>
                  <a:gd name="T3" fmla="*/ 3 h 26"/>
                  <a:gd name="T4" fmla="*/ 35 w 115"/>
                  <a:gd name="T5" fmla="*/ 12 h 26"/>
                  <a:gd name="T6" fmla="*/ 63 w 115"/>
                  <a:gd name="T7" fmla="*/ 15 h 26"/>
                  <a:gd name="T8" fmla="*/ 100 w 115"/>
                  <a:gd name="T9" fmla="*/ 5 h 26"/>
                  <a:gd name="T10" fmla="*/ 113 w 115"/>
                  <a:gd name="T11" fmla="*/ 7 h 26"/>
                  <a:gd name="T12" fmla="*/ 113 w 115"/>
                  <a:gd name="T13" fmla="*/ 13 h 26"/>
                  <a:gd name="T14" fmla="*/ 109 w 115"/>
                  <a:gd name="T15" fmla="*/ 15 h 26"/>
                  <a:gd name="T16" fmla="*/ 89 w 115"/>
                  <a:gd name="T17" fmla="*/ 21 h 26"/>
                  <a:gd name="T18" fmla="*/ 65 w 115"/>
                  <a:gd name="T19" fmla="*/ 26 h 26"/>
                  <a:gd name="T20" fmla="*/ 52 w 115"/>
                  <a:gd name="T21" fmla="*/ 26 h 26"/>
                  <a:gd name="T22" fmla="*/ 31 w 115"/>
                  <a:gd name="T23" fmla="*/ 21 h 26"/>
                  <a:gd name="T24" fmla="*/ 20 w 115"/>
                  <a:gd name="T25" fmla="*/ 17 h 26"/>
                  <a:gd name="T26" fmla="*/ 10 w 115"/>
                  <a:gd name="T27" fmla="*/ 13 h 26"/>
                  <a:gd name="T28" fmla="*/ 0 w 115"/>
                  <a:gd name="T29" fmla="*/ 4 h 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15" h="26">
                    <a:moveTo>
                      <a:pt x="0" y="4"/>
                    </a:moveTo>
                    <a:cubicBezTo>
                      <a:pt x="3" y="0"/>
                      <a:pt x="6" y="2"/>
                      <a:pt x="8" y="3"/>
                    </a:cubicBezTo>
                    <a:cubicBezTo>
                      <a:pt x="17" y="6"/>
                      <a:pt x="26" y="10"/>
                      <a:pt x="35" y="12"/>
                    </a:cubicBezTo>
                    <a:cubicBezTo>
                      <a:pt x="44" y="15"/>
                      <a:pt x="54" y="17"/>
                      <a:pt x="63" y="15"/>
                    </a:cubicBezTo>
                    <a:cubicBezTo>
                      <a:pt x="76" y="13"/>
                      <a:pt x="89" y="11"/>
                      <a:pt x="100" y="5"/>
                    </a:cubicBezTo>
                    <a:cubicBezTo>
                      <a:pt x="105" y="2"/>
                      <a:pt x="109" y="6"/>
                      <a:pt x="113" y="7"/>
                    </a:cubicBezTo>
                    <a:cubicBezTo>
                      <a:pt x="115" y="8"/>
                      <a:pt x="115" y="11"/>
                      <a:pt x="113" y="13"/>
                    </a:cubicBezTo>
                    <a:cubicBezTo>
                      <a:pt x="112" y="14"/>
                      <a:pt x="110" y="15"/>
                      <a:pt x="109" y="15"/>
                    </a:cubicBezTo>
                    <a:cubicBezTo>
                      <a:pt x="102" y="18"/>
                      <a:pt x="96" y="20"/>
                      <a:pt x="89" y="21"/>
                    </a:cubicBezTo>
                    <a:cubicBezTo>
                      <a:pt x="81" y="23"/>
                      <a:pt x="73" y="24"/>
                      <a:pt x="65" y="26"/>
                    </a:cubicBezTo>
                    <a:cubicBezTo>
                      <a:pt x="61" y="26"/>
                      <a:pt x="56" y="26"/>
                      <a:pt x="52" y="26"/>
                    </a:cubicBezTo>
                    <a:cubicBezTo>
                      <a:pt x="45" y="25"/>
                      <a:pt x="38" y="23"/>
                      <a:pt x="31" y="21"/>
                    </a:cubicBezTo>
                    <a:cubicBezTo>
                      <a:pt x="27" y="20"/>
                      <a:pt x="24" y="19"/>
                      <a:pt x="20" y="17"/>
                    </a:cubicBezTo>
                    <a:cubicBezTo>
                      <a:pt x="17" y="16"/>
                      <a:pt x="14" y="13"/>
                      <a:pt x="10" y="13"/>
                    </a:cubicBezTo>
                    <a:cubicBezTo>
                      <a:pt x="4" y="13"/>
                      <a:pt x="3" y="8"/>
                      <a:pt x="0" y="4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62" name="Freeform 38"/>
              <p:cNvSpPr>
                <a:spLocks/>
              </p:cNvSpPr>
              <p:nvPr/>
            </p:nvSpPr>
            <p:spPr bwMode="auto">
              <a:xfrm>
                <a:off x="5700713" y="1206501"/>
                <a:ext cx="95250" cy="42863"/>
              </a:xfrm>
              <a:custGeom>
                <a:avLst/>
                <a:gdLst>
                  <a:gd name="T0" fmla="*/ 0 w 53"/>
                  <a:gd name="T1" fmla="*/ 0 h 23"/>
                  <a:gd name="T2" fmla="*/ 12 w 53"/>
                  <a:gd name="T3" fmla="*/ 5 h 23"/>
                  <a:gd name="T4" fmla="*/ 39 w 53"/>
                  <a:gd name="T5" fmla="*/ 13 h 23"/>
                  <a:gd name="T6" fmla="*/ 53 w 53"/>
                  <a:gd name="T7" fmla="*/ 11 h 23"/>
                  <a:gd name="T8" fmla="*/ 53 w 53"/>
                  <a:gd name="T9" fmla="*/ 12 h 23"/>
                  <a:gd name="T10" fmla="*/ 31 w 53"/>
                  <a:gd name="T11" fmla="*/ 22 h 23"/>
                  <a:gd name="T12" fmla="*/ 2 w 53"/>
                  <a:gd name="T13" fmla="*/ 7 h 23"/>
                  <a:gd name="T14" fmla="*/ 0 w 53"/>
                  <a:gd name="T15" fmla="*/ 0 h 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53" h="23">
                    <a:moveTo>
                      <a:pt x="0" y="0"/>
                    </a:moveTo>
                    <a:cubicBezTo>
                      <a:pt x="5" y="2"/>
                      <a:pt x="10" y="2"/>
                      <a:pt x="12" y="5"/>
                    </a:cubicBezTo>
                    <a:cubicBezTo>
                      <a:pt x="20" y="12"/>
                      <a:pt x="30" y="11"/>
                      <a:pt x="39" y="13"/>
                    </a:cubicBezTo>
                    <a:cubicBezTo>
                      <a:pt x="45" y="4"/>
                      <a:pt x="48" y="4"/>
                      <a:pt x="53" y="11"/>
                    </a:cubicBezTo>
                    <a:cubicBezTo>
                      <a:pt x="53" y="11"/>
                      <a:pt x="53" y="12"/>
                      <a:pt x="53" y="12"/>
                    </a:cubicBezTo>
                    <a:cubicBezTo>
                      <a:pt x="48" y="22"/>
                      <a:pt x="40" y="23"/>
                      <a:pt x="31" y="22"/>
                    </a:cubicBezTo>
                    <a:cubicBezTo>
                      <a:pt x="19" y="21"/>
                      <a:pt x="9" y="17"/>
                      <a:pt x="2" y="7"/>
                    </a:cubicBezTo>
                    <a:cubicBezTo>
                      <a:pt x="2" y="5"/>
                      <a:pt x="1" y="4"/>
                      <a:pt x="0" y="0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63" name="Freeform 39"/>
              <p:cNvSpPr>
                <a:spLocks/>
              </p:cNvSpPr>
              <p:nvPr/>
            </p:nvSpPr>
            <p:spPr bwMode="auto">
              <a:xfrm>
                <a:off x="6524625" y="2884488"/>
                <a:ext cx="74613" cy="152400"/>
              </a:xfrm>
              <a:custGeom>
                <a:avLst/>
                <a:gdLst>
                  <a:gd name="T0" fmla="*/ 41 w 41"/>
                  <a:gd name="T1" fmla="*/ 1 h 84"/>
                  <a:gd name="T2" fmla="*/ 29 w 41"/>
                  <a:gd name="T3" fmla="*/ 40 h 84"/>
                  <a:gd name="T4" fmla="*/ 3 w 41"/>
                  <a:gd name="T5" fmla="*/ 84 h 84"/>
                  <a:gd name="T6" fmla="*/ 0 w 41"/>
                  <a:gd name="T7" fmla="*/ 79 h 84"/>
                  <a:gd name="T8" fmla="*/ 11 w 41"/>
                  <a:gd name="T9" fmla="*/ 48 h 84"/>
                  <a:gd name="T10" fmla="*/ 20 w 41"/>
                  <a:gd name="T11" fmla="*/ 24 h 84"/>
                  <a:gd name="T12" fmla="*/ 34 w 41"/>
                  <a:gd name="T13" fmla="*/ 2 h 84"/>
                  <a:gd name="T14" fmla="*/ 39 w 41"/>
                  <a:gd name="T15" fmla="*/ 0 h 84"/>
                  <a:gd name="T16" fmla="*/ 41 w 41"/>
                  <a:gd name="T17" fmla="*/ 1 h 8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41" h="84">
                    <a:moveTo>
                      <a:pt x="41" y="1"/>
                    </a:moveTo>
                    <a:cubicBezTo>
                      <a:pt x="38" y="14"/>
                      <a:pt x="38" y="28"/>
                      <a:pt x="29" y="40"/>
                    </a:cubicBezTo>
                    <a:cubicBezTo>
                      <a:pt x="25" y="57"/>
                      <a:pt x="11" y="67"/>
                      <a:pt x="3" y="84"/>
                    </a:cubicBezTo>
                    <a:cubicBezTo>
                      <a:pt x="1" y="81"/>
                      <a:pt x="0" y="80"/>
                      <a:pt x="0" y="79"/>
                    </a:cubicBezTo>
                    <a:cubicBezTo>
                      <a:pt x="4" y="69"/>
                      <a:pt x="7" y="59"/>
                      <a:pt x="11" y="48"/>
                    </a:cubicBezTo>
                    <a:cubicBezTo>
                      <a:pt x="14" y="40"/>
                      <a:pt x="16" y="31"/>
                      <a:pt x="20" y="24"/>
                    </a:cubicBezTo>
                    <a:cubicBezTo>
                      <a:pt x="24" y="16"/>
                      <a:pt x="29" y="9"/>
                      <a:pt x="34" y="2"/>
                    </a:cubicBezTo>
                    <a:cubicBezTo>
                      <a:pt x="35" y="1"/>
                      <a:pt x="37" y="1"/>
                      <a:pt x="39" y="0"/>
                    </a:cubicBezTo>
                    <a:cubicBezTo>
                      <a:pt x="39" y="0"/>
                      <a:pt x="40" y="1"/>
                      <a:pt x="41" y="1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64" name="Freeform 40"/>
              <p:cNvSpPr>
                <a:spLocks/>
              </p:cNvSpPr>
              <p:nvPr/>
            </p:nvSpPr>
            <p:spPr bwMode="auto">
              <a:xfrm>
                <a:off x="6262688" y="2916238"/>
                <a:ext cx="65088" cy="128588"/>
              </a:xfrm>
              <a:custGeom>
                <a:avLst/>
                <a:gdLst>
                  <a:gd name="T0" fmla="*/ 0 w 36"/>
                  <a:gd name="T1" fmla="*/ 71 h 71"/>
                  <a:gd name="T2" fmla="*/ 5 w 36"/>
                  <a:gd name="T3" fmla="*/ 45 h 71"/>
                  <a:gd name="T4" fmla="*/ 16 w 36"/>
                  <a:gd name="T5" fmla="*/ 18 h 71"/>
                  <a:gd name="T6" fmla="*/ 22 w 36"/>
                  <a:gd name="T7" fmla="*/ 7 h 71"/>
                  <a:gd name="T8" fmla="*/ 32 w 36"/>
                  <a:gd name="T9" fmla="*/ 2 h 71"/>
                  <a:gd name="T10" fmla="*/ 34 w 36"/>
                  <a:gd name="T11" fmla="*/ 12 h 71"/>
                  <a:gd name="T12" fmla="*/ 28 w 36"/>
                  <a:gd name="T13" fmla="*/ 25 h 71"/>
                  <a:gd name="T14" fmla="*/ 27 w 36"/>
                  <a:gd name="T15" fmla="*/ 27 h 71"/>
                  <a:gd name="T16" fmla="*/ 13 w 36"/>
                  <a:gd name="T17" fmla="*/ 57 h 71"/>
                  <a:gd name="T18" fmla="*/ 0 w 36"/>
                  <a:gd name="T19" fmla="*/ 71 h 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36" h="71">
                    <a:moveTo>
                      <a:pt x="0" y="71"/>
                    </a:moveTo>
                    <a:cubicBezTo>
                      <a:pt x="2" y="61"/>
                      <a:pt x="4" y="53"/>
                      <a:pt x="5" y="45"/>
                    </a:cubicBezTo>
                    <a:cubicBezTo>
                      <a:pt x="7" y="36"/>
                      <a:pt x="11" y="27"/>
                      <a:pt x="16" y="18"/>
                    </a:cubicBezTo>
                    <a:cubicBezTo>
                      <a:pt x="18" y="14"/>
                      <a:pt x="20" y="10"/>
                      <a:pt x="22" y="7"/>
                    </a:cubicBezTo>
                    <a:cubicBezTo>
                      <a:pt x="25" y="4"/>
                      <a:pt x="28" y="0"/>
                      <a:pt x="32" y="2"/>
                    </a:cubicBezTo>
                    <a:cubicBezTo>
                      <a:pt x="36" y="4"/>
                      <a:pt x="34" y="8"/>
                      <a:pt x="34" y="12"/>
                    </a:cubicBezTo>
                    <a:cubicBezTo>
                      <a:pt x="33" y="17"/>
                      <a:pt x="33" y="22"/>
                      <a:pt x="28" y="25"/>
                    </a:cubicBezTo>
                    <a:cubicBezTo>
                      <a:pt x="28" y="25"/>
                      <a:pt x="27" y="26"/>
                      <a:pt x="27" y="27"/>
                    </a:cubicBezTo>
                    <a:cubicBezTo>
                      <a:pt x="25" y="38"/>
                      <a:pt x="17" y="46"/>
                      <a:pt x="13" y="57"/>
                    </a:cubicBezTo>
                    <a:cubicBezTo>
                      <a:pt x="11" y="63"/>
                      <a:pt x="6" y="66"/>
                      <a:pt x="0" y="71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65" name="Freeform 41"/>
              <p:cNvSpPr>
                <a:spLocks/>
              </p:cNvSpPr>
              <p:nvPr/>
            </p:nvSpPr>
            <p:spPr bwMode="auto">
              <a:xfrm>
                <a:off x="6018213" y="2922588"/>
                <a:ext cx="50800" cy="109538"/>
              </a:xfrm>
              <a:custGeom>
                <a:avLst/>
                <a:gdLst>
                  <a:gd name="T0" fmla="*/ 25 w 28"/>
                  <a:gd name="T1" fmla="*/ 0 h 61"/>
                  <a:gd name="T2" fmla="*/ 27 w 28"/>
                  <a:gd name="T3" fmla="*/ 11 h 61"/>
                  <a:gd name="T4" fmla="*/ 20 w 28"/>
                  <a:gd name="T5" fmla="*/ 28 h 61"/>
                  <a:gd name="T6" fmla="*/ 13 w 28"/>
                  <a:gd name="T7" fmla="*/ 46 h 61"/>
                  <a:gd name="T8" fmla="*/ 1 w 28"/>
                  <a:gd name="T9" fmla="*/ 61 h 61"/>
                  <a:gd name="T10" fmla="*/ 0 w 28"/>
                  <a:gd name="T11" fmla="*/ 60 h 61"/>
                  <a:gd name="T12" fmla="*/ 7 w 28"/>
                  <a:gd name="T13" fmla="*/ 35 h 61"/>
                  <a:gd name="T14" fmla="*/ 16 w 28"/>
                  <a:gd name="T15" fmla="*/ 9 h 61"/>
                  <a:gd name="T16" fmla="*/ 25 w 28"/>
                  <a:gd name="T17" fmla="*/ 0 h 6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28" h="61">
                    <a:moveTo>
                      <a:pt x="25" y="0"/>
                    </a:moveTo>
                    <a:cubicBezTo>
                      <a:pt x="28" y="3"/>
                      <a:pt x="28" y="7"/>
                      <a:pt x="27" y="11"/>
                    </a:cubicBezTo>
                    <a:cubicBezTo>
                      <a:pt x="25" y="16"/>
                      <a:pt x="22" y="22"/>
                      <a:pt x="20" y="28"/>
                    </a:cubicBezTo>
                    <a:cubicBezTo>
                      <a:pt x="18" y="34"/>
                      <a:pt x="16" y="40"/>
                      <a:pt x="13" y="46"/>
                    </a:cubicBezTo>
                    <a:cubicBezTo>
                      <a:pt x="10" y="51"/>
                      <a:pt x="5" y="56"/>
                      <a:pt x="1" y="61"/>
                    </a:cubicBezTo>
                    <a:cubicBezTo>
                      <a:pt x="1" y="60"/>
                      <a:pt x="0" y="60"/>
                      <a:pt x="0" y="60"/>
                    </a:cubicBezTo>
                    <a:cubicBezTo>
                      <a:pt x="2" y="51"/>
                      <a:pt x="4" y="43"/>
                      <a:pt x="7" y="35"/>
                    </a:cubicBezTo>
                    <a:cubicBezTo>
                      <a:pt x="10" y="26"/>
                      <a:pt x="13" y="18"/>
                      <a:pt x="16" y="9"/>
                    </a:cubicBezTo>
                    <a:cubicBezTo>
                      <a:pt x="18" y="5"/>
                      <a:pt x="21" y="2"/>
                      <a:pt x="25" y="0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66" name="Freeform 42"/>
              <p:cNvSpPr>
                <a:spLocks/>
              </p:cNvSpPr>
              <p:nvPr/>
            </p:nvSpPr>
            <p:spPr bwMode="auto">
              <a:xfrm>
                <a:off x="5781675" y="2940051"/>
                <a:ext cx="36513" cy="84138"/>
              </a:xfrm>
              <a:custGeom>
                <a:avLst/>
                <a:gdLst>
                  <a:gd name="T0" fmla="*/ 20 w 20"/>
                  <a:gd name="T1" fmla="*/ 0 h 46"/>
                  <a:gd name="T2" fmla="*/ 1 w 20"/>
                  <a:gd name="T3" fmla="*/ 46 h 46"/>
                  <a:gd name="T4" fmla="*/ 20 w 20"/>
                  <a:gd name="T5" fmla="*/ 0 h 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0" h="46">
                    <a:moveTo>
                      <a:pt x="20" y="0"/>
                    </a:moveTo>
                    <a:cubicBezTo>
                      <a:pt x="18" y="18"/>
                      <a:pt x="12" y="33"/>
                      <a:pt x="1" y="46"/>
                    </a:cubicBezTo>
                    <a:cubicBezTo>
                      <a:pt x="0" y="33"/>
                      <a:pt x="11" y="6"/>
                      <a:pt x="20" y="0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67" name="Freeform 43"/>
              <p:cNvSpPr>
                <a:spLocks/>
              </p:cNvSpPr>
              <p:nvPr/>
            </p:nvSpPr>
            <p:spPr bwMode="auto">
              <a:xfrm>
                <a:off x="5554663" y="1065213"/>
                <a:ext cx="57150" cy="52388"/>
              </a:xfrm>
              <a:custGeom>
                <a:avLst/>
                <a:gdLst>
                  <a:gd name="T0" fmla="*/ 0 w 32"/>
                  <a:gd name="T1" fmla="*/ 12 h 29"/>
                  <a:gd name="T2" fmla="*/ 4 w 32"/>
                  <a:gd name="T3" fmla="*/ 10 h 29"/>
                  <a:gd name="T4" fmla="*/ 2 w 32"/>
                  <a:gd name="T5" fmla="*/ 4 h 29"/>
                  <a:gd name="T6" fmla="*/ 32 w 32"/>
                  <a:gd name="T7" fmla="*/ 5 h 29"/>
                  <a:gd name="T8" fmla="*/ 16 w 32"/>
                  <a:gd name="T9" fmla="*/ 28 h 29"/>
                  <a:gd name="T10" fmla="*/ 6 w 32"/>
                  <a:gd name="T11" fmla="*/ 25 h 29"/>
                  <a:gd name="T12" fmla="*/ 0 w 32"/>
                  <a:gd name="T13" fmla="*/ 12 h 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2" h="29">
                    <a:moveTo>
                      <a:pt x="0" y="12"/>
                    </a:moveTo>
                    <a:cubicBezTo>
                      <a:pt x="2" y="11"/>
                      <a:pt x="3" y="10"/>
                      <a:pt x="4" y="10"/>
                    </a:cubicBezTo>
                    <a:cubicBezTo>
                      <a:pt x="4" y="8"/>
                      <a:pt x="3" y="7"/>
                      <a:pt x="2" y="4"/>
                    </a:cubicBezTo>
                    <a:cubicBezTo>
                      <a:pt x="13" y="4"/>
                      <a:pt x="22" y="0"/>
                      <a:pt x="32" y="5"/>
                    </a:cubicBezTo>
                    <a:cubicBezTo>
                      <a:pt x="32" y="15"/>
                      <a:pt x="25" y="25"/>
                      <a:pt x="16" y="28"/>
                    </a:cubicBezTo>
                    <a:cubicBezTo>
                      <a:pt x="12" y="29"/>
                      <a:pt x="8" y="29"/>
                      <a:pt x="6" y="25"/>
                    </a:cubicBezTo>
                    <a:cubicBezTo>
                      <a:pt x="4" y="21"/>
                      <a:pt x="2" y="17"/>
                      <a:pt x="0" y="12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68" name="Freeform 44"/>
              <p:cNvSpPr>
                <a:spLocks/>
              </p:cNvSpPr>
              <p:nvPr/>
            </p:nvSpPr>
            <p:spPr bwMode="auto">
              <a:xfrm>
                <a:off x="5908675" y="1093788"/>
                <a:ext cx="57150" cy="41275"/>
              </a:xfrm>
              <a:custGeom>
                <a:avLst/>
                <a:gdLst>
                  <a:gd name="T0" fmla="*/ 0 w 31"/>
                  <a:gd name="T1" fmla="*/ 3 h 23"/>
                  <a:gd name="T2" fmla="*/ 31 w 31"/>
                  <a:gd name="T3" fmla="*/ 7 h 23"/>
                  <a:gd name="T4" fmla="*/ 21 w 31"/>
                  <a:gd name="T5" fmla="*/ 19 h 23"/>
                  <a:gd name="T6" fmla="*/ 9 w 31"/>
                  <a:gd name="T7" fmla="*/ 22 h 23"/>
                  <a:gd name="T8" fmla="*/ 4 w 31"/>
                  <a:gd name="T9" fmla="*/ 16 h 23"/>
                  <a:gd name="T10" fmla="*/ 0 w 31"/>
                  <a:gd name="T11" fmla="*/ 3 h 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31" h="23">
                    <a:moveTo>
                      <a:pt x="0" y="3"/>
                    </a:moveTo>
                    <a:cubicBezTo>
                      <a:pt x="11" y="1"/>
                      <a:pt x="21" y="0"/>
                      <a:pt x="31" y="7"/>
                    </a:cubicBezTo>
                    <a:cubicBezTo>
                      <a:pt x="28" y="11"/>
                      <a:pt x="25" y="15"/>
                      <a:pt x="21" y="19"/>
                    </a:cubicBezTo>
                    <a:cubicBezTo>
                      <a:pt x="18" y="22"/>
                      <a:pt x="13" y="23"/>
                      <a:pt x="9" y="22"/>
                    </a:cubicBezTo>
                    <a:cubicBezTo>
                      <a:pt x="7" y="21"/>
                      <a:pt x="5" y="18"/>
                      <a:pt x="4" y="16"/>
                    </a:cubicBezTo>
                    <a:cubicBezTo>
                      <a:pt x="2" y="13"/>
                      <a:pt x="2" y="8"/>
                      <a:pt x="0" y="3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grpSp>
          <p:nvGrpSpPr>
            <p:cNvPr id="10" name="Skupina 9"/>
            <p:cNvGrpSpPr/>
            <p:nvPr/>
          </p:nvGrpSpPr>
          <p:grpSpPr>
            <a:xfrm>
              <a:off x="1027845" y="2878140"/>
              <a:ext cx="2001190" cy="1188896"/>
              <a:chOff x="1027845" y="2878140"/>
              <a:chExt cx="2001190" cy="1188896"/>
            </a:xfrm>
            <a:solidFill>
              <a:srgbClr val="FDFAED"/>
            </a:solidFill>
          </p:grpSpPr>
          <p:grpSp>
            <p:nvGrpSpPr>
              <p:cNvPr id="5" name="Skupina 4"/>
              <p:cNvGrpSpPr/>
              <p:nvPr/>
            </p:nvGrpSpPr>
            <p:grpSpPr>
              <a:xfrm>
                <a:off x="1027845" y="2878140"/>
                <a:ext cx="2001190" cy="1188896"/>
                <a:chOff x="538163" y="1036638"/>
                <a:chExt cx="8064500" cy="4791075"/>
              </a:xfrm>
              <a:grpFill/>
            </p:grpSpPr>
            <p:sp>
              <p:nvSpPr>
                <p:cNvPr id="1419" name="Freeform 5"/>
                <p:cNvSpPr>
                  <a:spLocks noEditPoints="1"/>
                </p:cNvSpPr>
                <p:nvPr/>
              </p:nvSpPr>
              <p:spPr bwMode="auto">
                <a:xfrm>
                  <a:off x="538163" y="1036638"/>
                  <a:ext cx="8064500" cy="4791075"/>
                </a:xfrm>
                <a:custGeom>
                  <a:avLst/>
                  <a:gdLst>
                    <a:gd name="T0" fmla="*/ 1430 w 2147"/>
                    <a:gd name="T1" fmla="*/ 1091 h 1275"/>
                    <a:gd name="T2" fmla="*/ 1059 w 2147"/>
                    <a:gd name="T3" fmla="*/ 743 h 1275"/>
                    <a:gd name="T4" fmla="*/ 711 w 2147"/>
                    <a:gd name="T5" fmla="*/ 1130 h 1275"/>
                    <a:gd name="T6" fmla="*/ 456 w 2147"/>
                    <a:gd name="T7" fmla="*/ 1144 h 1275"/>
                    <a:gd name="T8" fmla="*/ 346 w 2147"/>
                    <a:gd name="T9" fmla="*/ 1191 h 1275"/>
                    <a:gd name="T10" fmla="*/ 44 w 2147"/>
                    <a:gd name="T11" fmla="*/ 1272 h 1275"/>
                    <a:gd name="T12" fmla="*/ 98 w 2147"/>
                    <a:gd name="T13" fmla="*/ 565 h 1275"/>
                    <a:gd name="T14" fmla="*/ 298 w 2147"/>
                    <a:gd name="T15" fmla="*/ 75 h 1275"/>
                    <a:gd name="T16" fmla="*/ 328 w 2147"/>
                    <a:gd name="T17" fmla="*/ 398 h 1275"/>
                    <a:gd name="T18" fmla="*/ 774 w 2147"/>
                    <a:gd name="T19" fmla="*/ 589 h 1275"/>
                    <a:gd name="T20" fmla="*/ 1335 w 2147"/>
                    <a:gd name="T21" fmla="*/ 611 h 1275"/>
                    <a:gd name="T22" fmla="*/ 1768 w 2147"/>
                    <a:gd name="T23" fmla="*/ 437 h 1275"/>
                    <a:gd name="T24" fmla="*/ 1640 w 2147"/>
                    <a:gd name="T25" fmla="*/ 119 h 1275"/>
                    <a:gd name="T26" fmla="*/ 1996 w 2147"/>
                    <a:gd name="T27" fmla="*/ 124 h 1275"/>
                    <a:gd name="T28" fmla="*/ 2007 w 2147"/>
                    <a:gd name="T29" fmla="*/ 507 h 1275"/>
                    <a:gd name="T30" fmla="*/ 2129 w 2147"/>
                    <a:gd name="T31" fmla="*/ 949 h 1275"/>
                    <a:gd name="T32" fmla="*/ 1909 w 2147"/>
                    <a:gd name="T33" fmla="*/ 950 h 1275"/>
                    <a:gd name="T34" fmla="*/ 2044 w 2147"/>
                    <a:gd name="T35" fmla="*/ 631 h 1275"/>
                    <a:gd name="T36" fmla="*/ 1861 w 2147"/>
                    <a:gd name="T37" fmla="*/ 414 h 1275"/>
                    <a:gd name="T38" fmla="*/ 1888 w 2147"/>
                    <a:gd name="T39" fmla="*/ 608 h 1275"/>
                    <a:gd name="T40" fmla="*/ 1721 w 2147"/>
                    <a:gd name="T41" fmla="*/ 891 h 1275"/>
                    <a:gd name="T42" fmla="*/ 214 w 2147"/>
                    <a:gd name="T43" fmla="*/ 689 h 1275"/>
                    <a:gd name="T44" fmla="*/ 458 w 2147"/>
                    <a:gd name="T45" fmla="*/ 955 h 1275"/>
                    <a:gd name="T46" fmla="*/ 341 w 2147"/>
                    <a:gd name="T47" fmla="*/ 745 h 1275"/>
                    <a:gd name="T48" fmla="*/ 188 w 2147"/>
                    <a:gd name="T49" fmla="*/ 396 h 1275"/>
                    <a:gd name="T50" fmla="*/ 285 w 2147"/>
                    <a:gd name="T51" fmla="*/ 559 h 1275"/>
                    <a:gd name="T52" fmla="*/ 1349 w 2147"/>
                    <a:gd name="T53" fmla="*/ 687 h 1275"/>
                    <a:gd name="T54" fmla="*/ 698 w 2147"/>
                    <a:gd name="T55" fmla="*/ 693 h 1275"/>
                    <a:gd name="T56" fmla="*/ 1013 w 2147"/>
                    <a:gd name="T57" fmla="*/ 729 h 1275"/>
                    <a:gd name="T58" fmla="*/ 1710 w 2147"/>
                    <a:gd name="T59" fmla="*/ 214 h 1275"/>
                    <a:gd name="T60" fmla="*/ 1743 w 2147"/>
                    <a:gd name="T61" fmla="*/ 61 h 1275"/>
                    <a:gd name="T62" fmla="*/ 364 w 2147"/>
                    <a:gd name="T63" fmla="*/ 75 h 1275"/>
                    <a:gd name="T64" fmla="*/ 301 w 2147"/>
                    <a:gd name="T65" fmla="*/ 276 h 1275"/>
                    <a:gd name="T66" fmla="*/ 493 w 2147"/>
                    <a:gd name="T67" fmla="*/ 214 h 1275"/>
                    <a:gd name="T68" fmla="*/ 1595 w 2147"/>
                    <a:gd name="T69" fmla="*/ 1114 h 1275"/>
                    <a:gd name="T70" fmla="*/ 1570 w 2147"/>
                    <a:gd name="T71" fmla="*/ 900 h 1275"/>
                    <a:gd name="T72" fmla="*/ 1706 w 2147"/>
                    <a:gd name="T73" fmla="*/ 876 h 1275"/>
                    <a:gd name="T74" fmla="*/ 628 w 2147"/>
                    <a:gd name="T75" fmla="*/ 1113 h 1275"/>
                    <a:gd name="T76" fmla="*/ 348 w 2147"/>
                    <a:gd name="T77" fmla="*/ 602 h 1275"/>
                    <a:gd name="T78" fmla="*/ 637 w 2147"/>
                    <a:gd name="T79" fmla="*/ 830 h 1275"/>
                    <a:gd name="T80" fmla="*/ 1704 w 2147"/>
                    <a:gd name="T81" fmla="*/ 339 h 1275"/>
                    <a:gd name="T82" fmla="*/ 1851 w 2147"/>
                    <a:gd name="T83" fmla="*/ 300 h 1275"/>
                    <a:gd name="T84" fmla="*/ 1490 w 2147"/>
                    <a:gd name="T85" fmla="*/ 1159 h 1275"/>
                    <a:gd name="T86" fmla="*/ 1438 w 2147"/>
                    <a:gd name="T87" fmla="*/ 1085 h 1275"/>
                    <a:gd name="T88" fmla="*/ 247 w 2147"/>
                    <a:gd name="T89" fmla="*/ 332 h 1275"/>
                    <a:gd name="T90" fmla="*/ 445 w 2147"/>
                    <a:gd name="T91" fmla="*/ 316 h 1275"/>
                    <a:gd name="T92" fmla="*/ 1495 w 2147"/>
                    <a:gd name="T93" fmla="*/ 630 h 1275"/>
                    <a:gd name="T94" fmla="*/ 1497 w 2147"/>
                    <a:gd name="T95" fmla="*/ 566 h 1275"/>
                    <a:gd name="T96" fmla="*/ 28 w 2147"/>
                    <a:gd name="T97" fmla="*/ 973 h 1275"/>
                    <a:gd name="T98" fmla="*/ 1772 w 2147"/>
                    <a:gd name="T99" fmla="*/ 1032 h 1275"/>
                    <a:gd name="T100" fmla="*/ 64 w 2147"/>
                    <a:gd name="T101" fmla="*/ 966 h 1275"/>
                    <a:gd name="T102" fmla="*/ 368 w 2147"/>
                    <a:gd name="T103" fmla="*/ 1252 h 1275"/>
                    <a:gd name="T104" fmla="*/ 1639 w 2147"/>
                    <a:gd name="T105" fmla="*/ 1157 h 1275"/>
                    <a:gd name="T106" fmla="*/ 612 w 2147"/>
                    <a:gd name="T107" fmla="*/ 1142 h 1275"/>
                    <a:gd name="T108" fmla="*/ 1845 w 2147"/>
                    <a:gd name="T109" fmla="*/ 19 h 1275"/>
                    <a:gd name="T110" fmla="*/ 766 w 2147"/>
                    <a:gd name="T111" fmla="*/ 652 h 1275"/>
                    <a:gd name="T112" fmla="*/ 1476 w 2147"/>
                    <a:gd name="T113" fmla="*/ 683 h 1275"/>
                    <a:gd name="T114" fmla="*/ 1367 w 2147"/>
                    <a:gd name="T115" fmla="*/ 620 h 1275"/>
                    <a:gd name="T116" fmla="*/ 1480 w 2147"/>
                    <a:gd name="T117" fmla="*/ 672 h 1275"/>
                    <a:gd name="T118" fmla="*/ 746 w 2147"/>
                    <a:gd name="T119" fmla="*/ 581 h 1275"/>
                    <a:gd name="T120" fmla="*/ 1374 w 2147"/>
                    <a:gd name="T121" fmla="*/ 555 h 1275"/>
                    <a:gd name="T122" fmla="*/ 1685 w 2147"/>
                    <a:gd name="T123" fmla="*/ 889 h 12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</a:cxnLst>
                  <a:rect l="0" t="0" r="r" b="b"/>
                  <a:pathLst>
                    <a:path w="2147" h="1275">
                      <a:moveTo>
                        <a:pt x="1721" y="1259"/>
                      </a:moveTo>
                      <a:cubicBezTo>
                        <a:pt x="1718" y="1258"/>
                        <a:pt x="1715" y="1257"/>
                        <a:pt x="1712" y="1256"/>
                      </a:cubicBezTo>
                      <a:cubicBezTo>
                        <a:pt x="1708" y="1255"/>
                        <a:pt x="1706" y="1254"/>
                        <a:pt x="1706" y="1250"/>
                      </a:cubicBezTo>
                      <a:cubicBezTo>
                        <a:pt x="1706" y="1245"/>
                        <a:pt x="1706" y="1241"/>
                        <a:pt x="1706" y="1237"/>
                      </a:cubicBezTo>
                      <a:cubicBezTo>
                        <a:pt x="1706" y="1228"/>
                        <a:pt x="1706" y="1220"/>
                        <a:pt x="1705" y="1211"/>
                      </a:cubicBezTo>
                      <a:cubicBezTo>
                        <a:pt x="1704" y="1205"/>
                        <a:pt x="1704" y="1199"/>
                        <a:pt x="1703" y="1193"/>
                      </a:cubicBezTo>
                      <a:cubicBezTo>
                        <a:pt x="1703" y="1193"/>
                        <a:pt x="1703" y="1192"/>
                        <a:pt x="1702" y="1191"/>
                      </a:cubicBezTo>
                      <a:cubicBezTo>
                        <a:pt x="1702" y="1191"/>
                        <a:pt x="1702" y="1191"/>
                        <a:pt x="1701" y="1191"/>
                      </a:cubicBezTo>
                      <a:cubicBezTo>
                        <a:pt x="1701" y="1193"/>
                        <a:pt x="1701" y="1195"/>
                        <a:pt x="1701" y="1197"/>
                      </a:cubicBezTo>
                      <a:cubicBezTo>
                        <a:pt x="1700" y="1204"/>
                        <a:pt x="1699" y="1211"/>
                        <a:pt x="1698" y="1218"/>
                      </a:cubicBezTo>
                      <a:cubicBezTo>
                        <a:pt x="1698" y="1223"/>
                        <a:pt x="1695" y="1224"/>
                        <a:pt x="1691" y="1224"/>
                      </a:cubicBezTo>
                      <a:cubicBezTo>
                        <a:pt x="1690" y="1224"/>
                        <a:pt x="1689" y="1224"/>
                        <a:pt x="1688" y="1224"/>
                      </a:cubicBezTo>
                      <a:cubicBezTo>
                        <a:pt x="1678" y="1222"/>
                        <a:pt x="1668" y="1225"/>
                        <a:pt x="1659" y="1226"/>
                      </a:cubicBezTo>
                      <a:cubicBezTo>
                        <a:pt x="1651" y="1228"/>
                        <a:pt x="1644" y="1231"/>
                        <a:pt x="1635" y="1229"/>
                      </a:cubicBezTo>
                      <a:cubicBezTo>
                        <a:pt x="1632" y="1229"/>
                        <a:pt x="1628" y="1230"/>
                        <a:pt x="1624" y="1230"/>
                      </a:cubicBezTo>
                      <a:cubicBezTo>
                        <a:pt x="1619" y="1230"/>
                        <a:pt x="1614" y="1230"/>
                        <a:pt x="1609" y="1230"/>
                      </a:cubicBezTo>
                      <a:cubicBezTo>
                        <a:pt x="1606" y="1230"/>
                        <a:pt x="1604" y="1230"/>
                        <a:pt x="1601" y="1231"/>
                      </a:cubicBezTo>
                      <a:cubicBezTo>
                        <a:pt x="1595" y="1232"/>
                        <a:pt x="1588" y="1232"/>
                        <a:pt x="1582" y="1233"/>
                      </a:cubicBezTo>
                      <a:cubicBezTo>
                        <a:pt x="1572" y="1233"/>
                        <a:pt x="1561" y="1232"/>
                        <a:pt x="1551" y="1235"/>
                      </a:cubicBezTo>
                      <a:cubicBezTo>
                        <a:pt x="1551" y="1235"/>
                        <a:pt x="1550" y="1235"/>
                        <a:pt x="1550" y="1235"/>
                      </a:cubicBezTo>
                      <a:cubicBezTo>
                        <a:pt x="1539" y="1234"/>
                        <a:pt x="1528" y="1236"/>
                        <a:pt x="1517" y="1235"/>
                      </a:cubicBezTo>
                      <a:cubicBezTo>
                        <a:pt x="1513" y="1235"/>
                        <a:pt x="1510" y="1235"/>
                        <a:pt x="1507" y="1236"/>
                      </a:cubicBezTo>
                      <a:cubicBezTo>
                        <a:pt x="1505" y="1236"/>
                        <a:pt x="1504" y="1235"/>
                        <a:pt x="1503" y="1235"/>
                      </a:cubicBezTo>
                      <a:cubicBezTo>
                        <a:pt x="1502" y="1235"/>
                        <a:pt x="1501" y="1235"/>
                        <a:pt x="1499" y="1235"/>
                      </a:cubicBezTo>
                      <a:cubicBezTo>
                        <a:pt x="1499" y="1240"/>
                        <a:pt x="1499" y="1245"/>
                        <a:pt x="1499" y="1249"/>
                      </a:cubicBezTo>
                      <a:cubicBezTo>
                        <a:pt x="1497" y="1251"/>
                        <a:pt x="1496" y="1253"/>
                        <a:pt x="1493" y="1254"/>
                      </a:cubicBezTo>
                      <a:cubicBezTo>
                        <a:pt x="1492" y="1256"/>
                        <a:pt x="1490" y="1256"/>
                        <a:pt x="1489" y="1257"/>
                      </a:cubicBezTo>
                      <a:cubicBezTo>
                        <a:pt x="1482" y="1257"/>
                        <a:pt x="1475" y="1258"/>
                        <a:pt x="1468" y="1257"/>
                      </a:cubicBezTo>
                      <a:cubicBezTo>
                        <a:pt x="1466" y="1257"/>
                        <a:pt x="1463" y="1258"/>
                        <a:pt x="1461" y="1258"/>
                      </a:cubicBezTo>
                      <a:cubicBezTo>
                        <a:pt x="1456" y="1258"/>
                        <a:pt x="1451" y="1258"/>
                        <a:pt x="1445" y="1258"/>
                      </a:cubicBezTo>
                      <a:cubicBezTo>
                        <a:pt x="1439" y="1258"/>
                        <a:pt x="1436" y="1254"/>
                        <a:pt x="1437" y="1248"/>
                      </a:cubicBezTo>
                      <a:cubicBezTo>
                        <a:pt x="1438" y="1242"/>
                        <a:pt x="1438" y="1237"/>
                        <a:pt x="1438" y="1231"/>
                      </a:cubicBezTo>
                      <a:cubicBezTo>
                        <a:pt x="1437" y="1225"/>
                        <a:pt x="1437" y="1220"/>
                        <a:pt x="1437" y="1215"/>
                      </a:cubicBezTo>
                      <a:cubicBezTo>
                        <a:pt x="1435" y="1204"/>
                        <a:pt x="1436" y="1194"/>
                        <a:pt x="1434" y="1183"/>
                      </a:cubicBezTo>
                      <a:cubicBezTo>
                        <a:pt x="1433" y="1178"/>
                        <a:pt x="1433" y="1173"/>
                        <a:pt x="1433" y="1168"/>
                      </a:cubicBezTo>
                      <a:cubicBezTo>
                        <a:pt x="1433" y="1163"/>
                        <a:pt x="1433" y="1158"/>
                        <a:pt x="1433" y="1152"/>
                      </a:cubicBezTo>
                      <a:cubicBezTo>
                        <a:pt x="1433" y="1146"/>
                        <a:pt x="1432" y="1139"/>
                        <a:pt x="1432" y="1133"/>
                      </a:cubicBezTo>
                      <a:cubicBezTo>
                        <a:pt x="1432" y="1126"/>
                        <a:pt x="1432" y="1120"/>
                        <a:pt x="1431" y="1113"/>
                      </a:cubicBezTo>
                      <a:cubicBezTo>
                        <a:pt x="1431" y="1111"/>
                        <a:pt x="1431" y="1110"/>
                        <a:pt x="1431" y="1108"/>
                      </a:cubicBezTo>
                      <a:cubicBezTo>
                        <a:pt x="1430" y="1102"/>
                        <a:pt x="1431" y="1097"/>
                        <a:pt x="1430" y="1091"/>
                      </a:cubicBezTo>
                      <a:cubicBezTo>
                        <a:pt x="1430" y="1083"/>
                        <a:pt x="1430" y="1076"/>
                        <a:pt x="1430" y="1068"/>
                      </a:cubicBezTo>
                      <a:cubicBezTo>
                        <a:pt x="1430" y="1064"/>
                        <a:pt x="1430" y="1060"/>
                        <a:pt x="1430" y="1055"/>
                      </a:cubicBezTo>
                      <a:cubicBezTo>
                        <a:pt x="1429" y="1049"/>
                        <a:pt x="1428" y="1044"/>
                        <a:pt x="1429" y="1038"/>
                      </a:cubicBezTo>
                      <a:cubicBezTo>
                        <a:pt x="1430" y="1024"/>
                        <a:pt x="1428" y="1010"/>
                        <a:pt x="1429" y="996"/>
                      </a:cubicBezTo>
                      <a:cubicBezTo>
                        <a:pt x="1429" y="990"/>
                        <a:pt x="1427" y="985"/>
                        <a:pt x="1427" y="979"/>
                      </a:cubicBezTo>
                      <a:cubicBezTo>
                        <a:pt x="1426" y="976"/>
                        <a:pt x="1426" y="973"/>
                        <a:pt x="1427" y="970"/>
                      </a:cubicBezTo>
                      <a:cubicBezTo>
                        <a:pt x="1427" y="964"/>
                        <a:pt x="1427" y="959"/>
                        <a:pt x="1426" y="953"/>
                      </a:cubicBezTo>
                      <a:cubicBezTo>
                        <a:pt x="1425" y="950"/>
                        <a:pt x="1426" y="946"/>
                        <a:pt x="1425" y="943"/>
                      </a:cubicBezTo>
                      <a:cubicBezTo>
                        <a:pt x="1425" y="934"/>
                        <a:pt x="1424" y="925"/>
                        <a:pt x="1424" y="916"/>
                      </a:cubicBezTo>
                      <a:cubicBezTo>
                        <a:pt x="1423" y="914"/>
                        <a:pt x="1424" y="911"/>
                        <a:pt x="1424" y="908"/>
                      </a:cubicBezTo>
                      <a:cubicBezTo>
                        <a:pt x="1423" y="905"/>
                        <a:pt x="1423" y="901"/>
                        <a:pt x="1423" y="898"/>
                      </a:cubicBezTo>
                      <a:cubicBezTo>
                        <a:pt x="1423" y="897"/>
                        <a:pt x="1423" y="896"/>
                        <a:pt x="1423" y="895"/>
                      </a:cubicBezTo>
                      <a:cubicBezTo>
                        <a:pt x="1422" y="885"/>
                        <a:pt x="1422" y="875"/>
                        <a:pt x="1422" y="865"/>
                      </a:cubicBezTo>
                      <a:cubicBezTo>
                        <a:pt x="1421" y="861"/>
                        <a:pt x="1421" y="857"/>
                        <a:pt x="1421" y="853"/>
                      </a:cubicBezTo>
                      <a:cubicBezTo>
                        <a:pt x="1420" y="845"/>
                        <a:pt x="1420" y="836"/>
                        <a:pt x="1419" y="828"/>
                      </a:cubicBezTo>
                      <a:cubicBezTo>
                        <a:pt x="1419" y="825"/>
                        <a:pt x="1418" y="821"/>
                        <a:pt x="1418" y="818"/>
                      </a:cubicBezTo>
                      <a:cubicBezTo>
                        <a:pt x="1418" y="812"/>
                        <a:pt x="1418" y="805"/>
                        <a:pt x="1418" y="799"/>
                      </a:cubicBezTo>
                      <a:cubicBezTo>
                        <a:pt x="1418" y="793"/>
                        <a:pt x="1418" y="786"/>
                        <a:pt x="1417" y="780"/>
                      </a:cubicBezTo>
                      <a:cubicBezTo>
                        <a:pt x="1417" y="778"/>
                        <a:pt x="1417" y="776"/>
                        <a:pt x="1417" y="775"/>
                      </a:cubicBezTo>
                      <a:cubicBezTo>
                        <a:pt x="1418" y="772"/>
                        <a:pt x="1418" y="770"/>
                        <a:pt x="1417" y="768"/>
                      </a:cubicBezTo>
                      <a:cubicBezTo>
                        <a:pt x="1415" y="762"/>
                        <a:pt x="1417" y="757"/>
                        <a:pt x="1416" y="752"/>
                      </a:cubicBezTo>
                      <a:cubicBezTo>
                        <a:pt x="1416" y="748"/>
                        <a:pt x="1415" y="744"/>
                        <a:pt x="1413" y="740"/>
                      </a:cubicBezTo>
                      <a:cubicBezTo>
                        <a:pt x="1401" y="740"/>
                        <a:pt x="1388" y="740"/>
                        <a:pt x="1376" y="740"/>
                      </a:cubicBezTo>
                      <a:cubicBezTo>
                        <a:pt x="1368" y="740"/>
                        <a:pt x="1359" y="740"/>
                        <a:pt x="1351" y="741"/>
                      </a:cubicBezTo>
                      <a:cubicBezTo>
                        <a:pt x="1347" y="741"/>
                        <a:pt x="1342" y="742"/>
                        <a:pt x="1337" y="741"/>
                      </a:cubicBezTo>
                      <a:cubicBezTo>
                        <a:pt x="1334" y="741"/>
                        <a:pt x="1330" y="741"/>
                        <a:pt x="1326" y="742"/>
                      </a:cubicBezTo>
                      <a:cubicBezTo>
                        <a:pt x="1323" y="742"/>
                        <a:pt x="1320" y="743"/>
                        <a:pt x="1317" y="743"/>
                      </a:cubicBezTo>
                      <a:cubicBezTo>
                        <a:pt x="1309" y="744"/>
                        <a:pt x="1302" y="743"/>
                        <a:pt x="1294" y="742"/>
                      </a:cubicBezTo>
                      <a:cubicBezTo>
                        <a:pt x="1291" y="742"/>
                        <a:pt x="1288" y="742"/>
                        <a:pt x="1284" y="742"/>
                      </a:cubicBezTo>
                      <a:cubicBezTo>
                        <a:pt x="1272" y="743"/>
                        <a:pt x="1260" y="741"/>
                        <a:pt x="1248" y="740"/>
                      </a:cubicBezTo>
                      <a:cubicBezTo>
                        <a:pt x="1239" y="739"/>
                        <a:pt x="1229" y="738"/>
                        <a:pt x="1220" y="738"/>
                      </a:cubicBezTo>
                      <a:cubicBezTo>
                        <a:pt x="1214" y="738"/>
                        <a:pt x="1208" y="739"/>
                        <a:pt x="1202" y="739"/>
                      </a:cubicBezTo>
                      <a:cubicBezTo>
                        <a:pt x="1187" y="739"/>
                        <a:pt x="1171" y="738"/>
                        <a:pt x="1156" y="738"/>
                      </a:cubicBezTo>
                      <a:cubicBezTo>
                        <a:pt x="1150" y="738"/>
                        <a:pt x="1144" y="738"/>
                        <a:pt x="1138" y="738"/>
                      </a:cubicBezTo>
                      <a:cubicBezTo>
                        <a:pt x="1131" y="738"/>
                        <a:pt x="1124" y="739"/>
                        <a:pt x="1117" y="739"/>
                      </a:cubicBezTo>
                      <a:cubicBezTo>
                        <a:pt x="1114" y="740"/>
                        <a:pt x="1111" y="739"/>
                        <a:pt x="1107" y="739"/>
                      </a:cubicBezTo>
                      <a:cubicBezTo>
                        <a:pt x="1106" y="739"/>
                        <a:pt x="1104" y="739"/>
                        <a:pt x="1103" y="739"/>
                      </a:cubicBezTo>
                      <a:cubicBezTo>
                        <a:pt x="1097" y="740"/>
                        <a:pt x="1091" y="741"/>
                        <a:pt x="1085" y="740"/>
                      </a:cubicBezTo>
                      <a:cubicBezTo>
                        <a:pt x="1082" y="740"/>
                        <a:pt x="1080" y="741"/>
                        <a:pt x="1077" y="741"/>
                      </a:cubicBezTo>
                      <a:cubicBezTo>
                        <a:pt x="1071" y="742"/>
                        <a:pt x="1065" y="742"/>
                        <a:pt x="1059" y="743"/>
                      </a:cubicBezTo>
                      <a:cubicBezTo>
                        <a:pt x="1058" y="743"/>
                        <a:pt x="1057" y="742"/>
                        <a:pt x="1056" y="742"/>
                      </a:cubicBezTo>
                      <a:cubicBezTo>
                        <a:pt x="1055" y="742"/>
                        <a:pt x="1053" y="741"/>
                        <a:pt x="1051" y="742"/>
                      </a:cubicBezTo>
                      <a:cubicBezTo>
                        <a:pt x="1048" y="742"/>
                        <a:pt x="1044" y="741"/>
                        <a:pt x="1041" y="740"/>
                      </a:cubicBezTo>
                      <a:cubicBezTo>
                        <a:pt x="1029" y="738"/>
                        <a:pt x="1016" y="739"/>
                        <a:pt x="1003" y="739"/>
                      </a:cubicBezTo>
                      <a:cubicBezTo>
                        <a:pt x="994" y="739"/>
                        <a:pt x="985" y="739"/>
                        <a:pt x="976" y="739"/>
                      </a:cubicBezTo>
                      <a:cubicBezTo>
                        <a:pt x="974" y="740"/>
                        <a:pt x="972" y="741"/>
                        <a:pt x="969" y="741"/>
                      </a:cubicBezTo>
                      <a:cubicBezTo>
                        <a:pt x="961" y="742"/>
                        <a:pt x="953" y="743"/>
                        <a:pt x="944" y="743"/>
                      </a:cubicBezTo>
                      <a:cubicBezTo>
                        <a:pt x="936" y="743"/>
                        <a:pt x="927" y="744"/>
                        <a:pt x="919" y="743"/>
                      </a:cubicBezTo>
                      <a:cubicBezTo>
                        <a:pt x="913" y="742"/>
                        <a:pt x="908" y="743"/>
                        <a:pt x="903" y="743"/>
                      </a:cubicBezTo>
                      <a:cubicBezTo>
                        <a:pt x="898" y="743"/>
                        <a:pt x="893" y="743"/>
                        <a:pt x="888" y="743"/>
                      </a:cubicBezTo>
                      <a:cubicBezTo>
                        <a:pt x="883" y="743"/>
                        <a:pt x="878" y="744"/>
                        <a:pt x="872" y="744"/>
                      </a:cubicBezTo>
                      <a:cubicBezTo>
                        <a:pt x="865" y="744"/>
                        <a:pt x="857" y="744"/>
                        <a:pt x="850" y="744"/>
                      </a:cubicBezTo>
                      <a:cubicBezTo>
                        <a:pt x="842" y="744"/>
                        <a:pt x="835" y="744"/>
                        <a:pt x="827" y="745"/>
                      </a:cubicBezTo>
                      <a:cubicBezTo>
                        <a:pt x="825" y="745"/>
                        <a:pt x="822" y="746"/>
                        <a:pt x="821" y="746"/>
                      </a:cubicBezTo>
                      <a:cubicBezTo>
                        <a:pt x="818" y="743"/>
                        <a:pt x="816" y="745"/>
                        <a:pt x="813" y="745"/>
                      </a:cubicBezTo>
                      <a:cubicBezTo>
                        <a:pt x="810" y="744"/>
                        <a:pt x="808" y="745"/>
                        <a:pt x="805" y="745"/>
                      </a:cubicBezTo>
                      <a:cubicBezTo>
                        <a:pt x="801" y="745"/>
                        <a:pt x="797" y="746"/>
                        <a:pt x="793" y="744"/>
                      </a:cubicBezTo>
                      <a:cubicBezTo>
                        <a:pt x="791" y="744"/>
                        <a:pt x="788" y="744"/>
                        <a:pt x="786" y="745"/>
                      </a:cubicBezTo>
                      <a:cubicBezTo>
                        <a:pt x="782" y="747"/>
                        <a:pt x="777" y="744"/>
                        <a:pt x="773" y="744"/>
                      </a:cubicBezTo>
                      <a:cubicBezTo>
                        <a:pt x="769" y="745"/>
                        <a:pt x="765" y="747"/>
                        <a:pt x="761" y="746"/>
                      </a:cubicBezTo>
                      <a:cubicBezTo>
                        <a:pt x="750" y="746"/>
                        <a:pt x="739" y="745"/>
                        <a:pt x="728" y="746"/>
                      </a:cubicBezTo>
                      <a:cubicBezTo>
                        <a:pt x="721" y="747"/>
                        <a:pt x="714" y="747"/>
                        <a:pt x="708" y="747"/>
                      </a:cubicBezTo>
                      <a:cubicBezTo>
                        <a:pt x="708" y="748"/>
                        <a:pt x="708" y="749"/>
                        <a:pt x="708" y="749"/>
                      </a:cubicBezTo>
                      <a:cubicBezTo>
                        <a:pt x="712" y="750"/>
                        <a:pt x="712" y="754"/>
                        <a:pt x="712" y="757"/>
                      </a:cubicBezTo>
                      <a:cubicBezTo>
                        <a:pt x="712" y="766"/>
                        <a:pt x="713" y="774"/>
                        <a:pt x="710" y="782"/>
                      </a:cubicBezTo>
                      <a:cubicBezTo>
                        <a:pt x="710" y="782"/>
                        <a:pt x="710" y="783"/>
                        <a:pt x="710" y="783"/>
                      </a:cubicBezTo>
                      <a:cubicBezTo>
                        <a:pt x="713" y="790"/>
                        <a:pt x="711" y="797"/>
                        <a:pt x="711" y="804"/>
                      </a:cubicBezTo>
                      <a:cubicBezTo>
                        <a:pt x="712" y="811"/>
                        <a:pt x="712" y="818"/>
                        <a:pt x="712" y="825"/>
                      </a:cubicBezTo>
                      <a:cubicBezTo>
                        <a:pt x="712" y="835"/>
                        <a:pt x="712" y="846"/>
                        <a:pt x="712" y="857"/>
                      </a:cubicBezTo>
                      <a:cubicBezTo>
                        <a:pt x="712" y="862"/>
                        <a:pt x="711" y="867"/>
                        <a:pt x="711" y="873"/>
                      </a:cubicBezTo>
                      <a:cubicBezTo>
                        <a:pt x="710" y="878"/>
                        <a:pt x="711" y="884"/>
                        <a:pt x="710" y="889"/>
                      </a:cubicBezTo>
                      <a:cubicBezTo>
                        <a:pt x="710" y="899"/>
                        <a:pt x="709" y="909"/>
                        <a:pt x="709" y="918"/>
                      </a:cubicBezTo>
                      <a:cubicBezTo>
                        <a:pt x="708" y="928"/>
                        <a:pt x="709" y="937"/>
                        <a:pt x="709" y="947"/>
                      </a:cubicBezTo>
                      <a:cubicBezTo>
                        <a:pt x="709" y="950"/>
                        <a:pt x="709" y="953"/>
                        <a:pt x="709" y="957"/>
                      </a:cubicBezTo>
                      <a:cubicBezTo>
                        <a:pt x="709" y="963"/>
                        <a:pt x="709" y="970"/>
                        <a:pt x="709" y="977"/>
                      </a:cubicBezTo>
                      <a:cubicBezTo>
                        <a:pt x="709" y="991"/>
                        <a:pt x="709" y="1004"/>
                        <a:pt x="710" y="1018"/>
                      </a:cubicBezTo>
                      <a:cubicBezTo>
                        <a:pt x="710" y="1027"/>
                        <a:pt x="711" y="1035"/>
                        <a:pt x="711" y="1044"/>
                      </a:cubicBezTo>
                      <a:cubicBezTo>
                        <a:pt x="711" y="1055"/>
                        <a:pt x="711" y="1067"/>
                        <a:pt x="711" y="1078"/>
                      </a:cubicBezTo>
                      <a:cubicBezTo>
                        <a:pt x="711" y="1089"/>
                        <a:pt x="712" y="1099"/>
                        <a:pt x="711" y="1109"/>
                      </a:cubicBezTo>
                      <a:cubicBezTo>
                        <a:pt x="711" y="1116"/>
                        <a:pt x="711" y="1123"/>
                        <a:pt x="711" y="1130"/>
                      </a:cubicBezTo>
                      <a:cubicBezTo>
                        <a:pt x="711" y="1133"/>
                        <a:pt x="712" y="1136"/>
                        <a:pt x="711" y="1139"/>
                      </a:cubicBezTo>
                      <a:cubicBezTo>
                        <a:pt x="710" y="1142"/>
                        <a:pt x="711" y="1145"/>
                        <a:pt x="711" y="1148"/>
                      </a:cubicBezTo>
                      <a:cubicBezTo>
                        <a:pt x="711" y="1155"/>
                        <a:pt x="711" y="1162"/>
                        <a:pt x="711" y="1169"/>
                      </a:cubicBezTo>
                      <a:cubicBezTo>
                        <a:pt x="711" y="1172"/>
                        <a:pt x="712" y="1175"/>
                        <a:pt x="715" y="1178"/>
                      </a:cubicBezTo>
                      <a:cubicBezTo>
                        <a:pt x="717" y="1180"/>
                        <a:pt x="720" y="1183"/>
                        <a:pt x="722" y="1185"/>
                      </a:cubicBezTo>
                      <a:cubicBezTo>
                        <a:pt x="724" y="1190"/>
                        <a:pt x="727" y="1195"/>
                        <a:pt x="729" y="1200"/>
                      </a:cubicBezTo>
                      <a:cubicBezTo>
                        <a:pt x="731" y="1204"/>
                        <a:pt x="734" y="1209"/>
                        <a:pt x="733" y="1214"/>
                      </a:cubicBezTo>
                      <a:cubicBezTo>
                        <a:pt x="732" y="1220"/>
                        <a:pt x="735" y="1227"/>
                        <a:pt x="733" y="1233"/>
                      </a:cubicBezTo>
                      <a:cubicBezTo>
                        <a:pt x="733" y="1234"/>
                        <a:pt x="733" y="1235"/>
                        <a:pt x="734" y="1236"/>
                      </a:cubicBezTo>
                      <a:cubicBezTo>
                        <a:pt x="734" y="1240"/>
                        <a:pt x="733" y="1243"/>
                        <a:pt x="728" y="1243"/>
                      </a:cubicBezTo>
                      <a:cubicBezTo>
                        <a:pt x="723" y="1244"/>
                        <a:pt x="717" y="1244"/>
                        <a:pt x="711" y="1245"/>
                      </a:cubicBezTo>
                      <a:cubicBezTo>
                        <a:pt x="711" y="1251"/>
                        <a:pt x="710" y="1258"/>
                        <a:pt x="713" y="1265"/>
                      </a:cubicBezTo>
                      <a:cubicBezTo>
                        <a:pt x="715" y="1270"/>
                        <a:pt x="712" y="1272"/>
                        <a:pt x="707" y="1272"/>
                      </a:cubicBezTo>
                      <a:cubicBezTo>
                        <a:pt x="707" y="1272"/>
                        <a:pt x="707" y="1272"/>
                        <a:pt x="706" y="1272"/>
                      </a:cubicBezTo>
                      <a:cubicBezTo>
                        <a:pt x="699" y="1270"/>
                        <a:pt x="692" y="1271"/>
                        <a:pt x="684" y="1270"/>
                      </a:cubicBezTo>
                      <a:cubicBezTo>
                        <a:pt x="678" y="1269"/>
                        <a:pt x="671" y="1269"/>
                        <a:pt x="665" y="1268"/>
                      </a:cubicBezTo>
                      <a:cubicBezTo>
                        <a:pt x="662" y="1268"/>
                        <a:pt x="659" y="1269"/>
                        <a:pt x="656" y="1269"/>
                      </a:cubicBezTo>
                      <a:cubicBezTo>
                        <a:pt x="652" y="1270"/>
                        <a:pt x="648" y="1271"/>
                        <a:pt x="644" y="1271"/>
                      </a:cubicBezTo>
                      <a:cubicBezTo>
                        <a:pt x="640" y="1271"/>
                        <a:pt x="639" y="1270"/>
                        <a:pt x="637" y="1267"/>
                      </a:cubicBezTo>
                      <a:cubicBezTo>
                        <a:pt x="636" y="1262"/>
                        <a:pt x="637" y="1258"/>
                        <a:pt x="637" y="1254"/>
                      </a:cubicBezTo>
                      <a:cubicBezTo>
                        <a:pt x="637" y="1251"/>
                        <a:pt x="638" y="1248"/>
                        <a:pt x="638" y="1245"/>
                      </a:cubicBezTo>
                      <a:cubicBezTo>
                        <a:pt x="635" y="1245"/>
                        <a:pt x="631" y="1244"/>
                        <a:pt x="628" y="1244"/>
                      </a:cubicBezTo>
                      <a:cubicBezTo>
                        <a:pt x="614" y="1243"/>
                        <a:pt x="600" y="1240"/>
                        <a:pt x="586" y="1242"/>
                      </a:cubicBezTo>
                      <a:cubicBezTo>
                        <a:pt x="583" y="1242"/>
                        <a:pt x="580" y="1242"/>
                        <a:pt x="576" y="1241"/>
                      </a:cubicBezTo>
                      <a:cubicBezTo>
                        <a:pt x="566" y="1239"/>
                        <a:pt x="555" y="1240"/>
                        <a:pt x="544" y="1240"/>
                      </a:cubicBezTo>
                      <a:cubicBezTo>
                        <a:pt x="540" y="1239"/>
                        <a:pt x="536" y="1240"/>
                        <a:pt x="532" y="1241"/>
                      </a:cubicBezTo>
                      <a:cubicBezTo>
                        <a:pt x="520" y="1243"/>
                        <a:pt x="508" y="1243"/>
                        <a:pt x="496" y="1241"/>
                      </a:cubicBezTo>
                      <a:cubicBezTo>
                        <a:pt x="492" y="1240"/>
                        <a:pt x="489" y="1241"/>
                        <a:pt x="485" y="1241"/>
                      </a:cubicBezTo>
                      <a:cubicBezTo>
                        <a:pt x="485" y="1242"/>
                        <a:pt x="484" y="1242"/>
                        <a:pt x="483" y="1243"/>
                      </a:cubicBezTo>
                      <a:cubicBezTo>
                        <a:pt x="482" y="1246"/>
                        <a:pt x="480" y="1246"/>
                        <a:pt x="478" y="1245"/>
                      </a:cubicBezTo>
                      <a:cubicBezTo>
                        <a:pt x="475" y="1245"/>
                        <a:pt x="474" y="1243"/>
                        <a:pt x="474" y="1241"/>
                      </a:cubicBezTo>
                      <a:cubicBezTo>
                        <a:pt x="474" y="1234"/>
                        <a:pt x="474" y="1227"/>
                        <a:pt x="474" y="1221"/>
                      </a:cubicBezTo>
                      <a:cubicBezTo>
                        <a:pt x="474" y="1219"/>
                        <a:pt x="473" y="1217"/>
                        <a:pt x="473" y="1215"/>
                      </a:cubicBezTo>
                      <a:cubicBezTo>
                        <a:pt x="473" y="1206"/>
                        <a:pt x="473" y="1196"/>
                        <a:pt x="474" y="1187"/>
                      </a:cubicBezTo>
                      <a:cubicBezTo>
                        <a:pt x="474" y="1182"/>
                        <a:pt x="475" y="1178"/>
                        <a:pt x="476" y="1173"/>
                      </a:cubicBezTo>
                      <a:cubicBezTo>
                        <a:pt x="476" y="1167"/>
                        <a:pt x="477" y="1160"/>
                        <a:pt x="478" y="1154"/>
                      </a:cubicBezTo>
                      <a:cubicBezTo>
                        <a:pt x="478" y="1151"/>
                        <a:pt x="477" y="1149"/>
                        <a:pt x="477" y="1146"/>
                      </a:cubicBezTo>
                      <a:cubicBezTo>
                        <a:pt x="473" y="1146"/>
                        <a:pt x="470" y="1146"/>
                        <a:pt x="467" y="1145"/>
                      </a:cubicBezTo>
                      <a:cubicBezTo>
                        <a:pt x="463" y="1145"/>
                        <a:pt x="463" y="1145"/>
                        <a:pt x="461" y="1148"/>
                      </a:cubicBezTo>
                      <a:cubicBezTo>
                        <a:pt x="459" y="1147"/>
                        <a:pt x="457" y="1146"/>
                        <a:pt x="456" y="1144"/>
                      </a:cubicBezTo>
                      <a:cubicBezTo>
                        <a:pt x="455" y="1144"/>
                        <a:pt x="455" y="1143"/>
                        <a:pt x="455" y="1142"/>
                      </a:cubicBezTo>
                      <a:cubicBezTo>
                        <a:pt x="456" y="1132"/>
                        <a:pt x="453" y="1123"/>
                        <a:pt x="452" y="1113"/>
                      </a:cubicBezTo>
                      <a:cubicBezTo>
                        <a:pt x="452" y="1104"/>
                        <a:pt x="453" y="1096"/>
                        <a:pt x="452" y="1087"/>
                      </a:cubicBezTo>
                      <a:cubicBezTo>
                        <a:pt x="452" y="1080"/>
                        <a:pt x="452" y="1073"/>
                        <a:pt x="452" y="1066"/>
                      </a:cubicBezTo>
                      <a:cubicBezTo>
                        <a:pt x="451" y="1058"/>
                        <a:pt x="451" y="1050"/>
                        <a:pt x="451" y="1042"/>
                      </a:cubicBezTo>
                      <a:cubicBezTo>
                        <a:pt x="451" y="1032"/>
                        <a:pt x="450" y="1023"/>
                        <a:pt x="450" y="1014"/>
                      </a:cubicBezTo>
                      <a:cubicBezTo>
                        <a:pt x="450" y="1009"/>
                        <a:pt x="450" y="1003"/>
                        <a:pt x="450" y="998"/>
                      </a:cubicBezTo>
                      <a:cubicBezTo>
                        <a:pt x="450" y="984"/>
                        <a:pt x="449" y="970"/>
                        <a:pt x="449" y="956"/>
                      </a:cubicBezTo>
                      <a:cubicBezTo>
                        <a:pt x="449" y="956"/>
                        <a:pt x="448" y="955"/>
                        <a:pt x="449" y="955"/>
                      </a:cubicBezTo>
                      <a:cubicBezTo>
                        <a:pt x="451" y="951"/>
                        <a:pt x="448" y="948"/>
                        <a:pt x="448" y="944"/>
                      </a:cubicBezTo>
                      <a:cubicBezTo>
                        <a:pt x="449" y="940"/>
                        <a:pt x="448" y="936"/>
                        <a:pt x="448" y="933"/>
                      </a:cubicBezTo>
                      <a:cubicBezTo>
                        <a:pt x="448" y="931"/>
                        <a:pt x="448" y="930"/>
                        <a:pt x="448" y="928"/>
                      </a:cubicBezTo>
                      <a:cubicBezTo>
                        <a:pt x="435" y="927"/>
                        <a:pt x="423" y="927"/>
                        <a:pt x="410" y="926"/>
                      </a:cubicBezTo>
                      <a:cubicBezTo>
                        <a:pt x="410" y="928"/>
                        <a:pt x="410" y="929"/>
                        <a:pt x="410" y="930"/>
                      </a:cubicBezTo>
                      <a:cubicBezTo>
                        <a:pt x="410" y="936"/>
                        <a:pt x="411" y="943"/>
                        <a:pt x="411" y="949"/>
                      </a:cubicBezTo>
                      <a:cubicBezTo>
                        <a:pt x="410" y="953"/>
                        <a:pt x="411" y="957"/>
                        <a:pt x="411" y="962"/>
                      </a:cubicBezTo>
                      <a:cubicBezTo>
                        <a:pt x="411" y="965"/>
                        <a:pt x="413" y="967"/>
                        <a:pt x="415" y="969"/>
                      </a:cubicBezTo>
                      <a:cubicBezTo>
                        <a:pt x="413" y="970"/>
                        <a:pt x="411" y="971"/>
                        <a:pt x="412" y="973"/>
                      </a:cubicBezTo>
                      <a:cubicBezTo>
                        <a:pt x="412" y="978"/>
                        <a:pt x="412" y="982"/>
                        <a:pt x="414" y="987"/>
                      </a:cubicBezTo>
                      <a:cubicBezTo>
                        <a:pt x="415" y="988"/>
                        <a:pt x="415" y="990"/>
                        <a:pt x="415" y="992"/>
                      </a:cubicBezTo>
                      <a:cubicBezTo>
                        <a:pt x="416" y="1001"/>
                        <a:pt x="415" y="1010"/>
                        <a:pt x="416" y="1019"/>
                      </a:cubicBezTo>
                      <a:cubicBezTo>
                        <a:pt x="416" y="1030"/>
                        <a:pt x="415" y="1042"/>
                        <a:pt x="416" y="1053"/>
                      </a:cubicBezTo>
                      <a:cubicBezTo>
                        <a:pt x="417" y="1060"/>
                        <a:pt x="416" y="1067"/>
                        <a:pt x="416" y="1073"/>
                      </a:cubicBezTo>
                      <a:cubicBezTo>
                        <a:pt x="416" y="1084"/>
                        <a:pt x="415" y="1094"/>
                        <a:pt x="415" y="1105"/>
                      </a:cubicBezTo>
                      <a:cubicBezTo>
                        <a:pt x="414" y="1116"/>
                        <a:pt x="414" y="1128"/>
                        <a:pt x="413" y="1140"/>
                      </a:cubicBezTo>
                      <a:cubicBezTo>
                        <a:pt x="413" y="1147"/>
                        <a:pt x="413" y="1155"/>
                        <a:pt x="413" y="1162"/>
                      </a:cubicBezTo>
                      <a:cubicBezTo>
                        <a:pt x="413" y="1172"/>
                        <a:pt x="413" y="1182"/>
                        <a:pt x="413" y="1192"/>
                      </a:cubicBezTo>
                      <a:cubicBezTo>
                        <a:pt x="413" y="1207"/>
                        <a:pt x="413" y="1221"/>
                        <a:pt x="412" y="1235"/>
                      </a:cubicBezTo>
                      <a:cubicBezTo>
                        <a:pt x="412" y="1240"/>
                        <a:pt x="411" y="1246"/>
                        <a:pt x="411" y="1251"/>
                      </a:cubicBezTo>
                      <a:cubicBezTo>
                        <a:pt x="413" y="1251"/>
                        <a:pt x="414" y="1251"/>
                        <a:pt x="415" y="1251"/>
                      </a:cubicBezTo>
                      <a:cubicBezTo>
                        <a:pt x="418" y="1252"/>
                        <a:pt x="420" y="1253"/>
                        <a:pt x="420" y="1256"/>
                      </a:cubicBezTo>
                      <a:cubicBezTo>
                        <a:pt x="421" y="1258"/>
                        <a:pt x="420" y="1260"/>
                        <a:pt x="417" y="1259"/>
                      </a:cubicBezTo>
                      <a:cubicBezTo>
                        <a:pt x="408" y="1257"/>
                        <a:pt x="398" y="1260"/>
                        <a:pt x="389" y="1260"/>
                      </a:cubicBezTo>
                      <a:cubicBezTo>
                        <a:pt x="380" y="1259"/>
                        <a:pt x="372" y="1259"/>
                        <a:pt x="363" y="1258"/>
                      </a:cubicBezTo>
                      <a:cubicBezTo>
                        <a:pt x="360" y="1258"/>
                        <a:pt x="356" y="1258"/>
                        <a:pt x="353" y="1259"/>
                      </a:cubicBezTo>
                      <a:cubicBezTo>
                        <a:pt x="351" y="1260"/>
                        <a:pt x="350" y="1260"/>
                        <a:pt x="348" y="1260"/>
                      </a:cubicBezTo>
                      <a:cubicBezTo>
                        <a:pt x="344" y="1261"/>
                        <a:pt x="342" y="1260"/>
                        <a:pt x="342" y="1256"/>
                      </a:cubicBezTo>
                      <a:cubicBezTo>
                        <a:pt x="343" y="1249"/>
                        <a:pt x="343" y="1242"/>
                        <a:pt x="343" y="1235"/>
                      </a:cubicBezTo>
                      <a:cubicBezTo>
                        <a:pt x="344" y="1227"/>
                        <a:pt x="345" y="1219"/>
                        <a:pt x="345" y="1212"/>
                      </a:cubicBezTo>
                      <a:cubicBezTo>
                        <a:pt x="344" y="1205"/>
                        <a:pt x="345" y="1198"/>
                        <a:pt x="346" y="1191"/>
                      </a:cubicBezTo>
                      <a:cubicBezTo>
                        <a:pt x="346" y="1179"/>
                        <a:pt x="346" y="1168"/>
                        <a:pt x="345" y="1156"/>
                      </a:cubicBezTo>
                      <a:cubicBezTo>
                        <a:pt x="344" y="1152"/>
                        <a:pt x="345" y="1147"/>
                        <a:pt x="345" y="1143"/>
                      </a:cubicBezTo>
                      <a:cubicBezTo>
                        <a:pt x="345" y="1129"/>
                        <a:pt x="345" y="1115"/>
                        <a:pt x="344" y="1101"/>
                      </a:cubicBezTo>
                      <a:cubicBezTo>
                        <a:pt x="344" y="1087"/>
                        <a:pt x="343" y="1073"/>
                        <a:pt x="342" y="1059"/>
                      </a:cubicBezTo>
                      <a:cubicBezTo>
                        <a:pt x="342" y="1053"/>
                        <a:pt x="341" y="1048"/>
                        <a:pt x="341" y="1042"/>
                      </a:cubicBezTo>
                      <a:cubicBezTo>
                        <a:pt x="340" y="1033"/>
                        <a:pt x="340" y="1023"/>
                        <a:pt x="339" y="1014"/>
                      </a:cubicBezTo>
                      <a:cubicBezTo>
                        <a:pt x="338" y="1008"/>
                        <a:pt x="337" y="1002"/>
                        <a:pt x="337" y="996"/>
                      </a:cubicBezTo>
                      <a:cubicBezTo>
                        <a:pt x="337" y="992"/>
                        <a:pt x="337" y="989"/>
                        <a:pt x="337" y="985"/>
                      </a:cubicBezTo>
                      <a:cubicBezTo>
                        <a:pt x="337" y="981"/>
                        <a:pt x="337" y="978"/>
                        <a:pt x="337" y="974"/>
                      </a:cubicBezTo>
                      <a:cubicBezTo>
                        <a:pt x="337" y="970"/>
                        <a:pt x="337" y="969"/>
                        <a:pt x="333" y="969"/>
                      </a:cubicBezTo>
                      <a:cubicBezTo>
                        <a:pt x="329" y="969"/>
                        <a:pt x="326" y="970"/>
                        <a:pt x="322" y="970"/>
                      </a:cubicBezTo>
                      <a:cubicBezTo>
                        <a:pt x="313" y="970"/>
                        <a:pt x="305" y="971"/>
                        <a:pt x="296" y="971"/>
                      </a:cubicBezTo>
                      <a:cubicBezTo>
                        <a:pt x="283" y="971"/>
                        <a:pt x="269" y="971"/>
                        <a:pt x="256" y="971"/>
                      </a:cubicBezTo>
                      <a:cubicBezTo>
                        <a:pt x="246" y="971"/>
                        <a:pt x="236" y="972"/>
                        <a:pt x="226" y="972"/>
                      </a:cubicBezTo>
                      <a:cubicBezTo>
                        <a:pt x="218" y="972"/>
                        <a:pt x="209" y="972"/>
                        <a:pt x="200" y="972"/>
                      </a:cubicBezTo>
                      <a:cubicBezTo>
                        <a:pt x="187" y="972"/>
                        <a:pt x="174" y="972"/>
                        <a:pt x="160" y="972"/>
                      </a:cubicBezTo>
                      <a:cubicBezTo>
                        <a:pt x="157" y="972"/>
                        <a:pt x="153" y="973"/>
                        <a:pt x="150" y="973"/>
                      </a:cubicBezTo>
                      <a:cubicBezTo>
                        <a:pt x="137" y="972"/>
                        <a:pt x="125" y="971"/>
                        <a:pt x="113" y="971"/>
                      </a:cubicBezTo>
                      <a:cubicBezTo>
                        <a:pt x="104" y="971"/>
                        <a:pt x="96" y="972"/>
                        <a:pt x="87" y="972"/>
                      </a:cubicBezTo>
                      <a:cubicBezTo>
                        <a:pt x="87" y="974"/>
                        <a:pt x="87" y="976"/>
                        <a:pt x="87" y="978"/>
                      </a:cubicBezTo>
                      <a:cubicBezTo>
                        <a:pt x="87" y="986"/>
                        <a:pt x="86" y="993"/>
                        <a:pt x="86" y="1000"/>
                      </a:cubicBezTo>
                      <a:cubicBezTo>
                        <a:pt x="87" y="1016"/>
                        <a:pt x="87" y="1032"/>
                        <a:pt x="87" y="1047"/>
                      </a:cubicBezTo>
                      <a:cubicBezTo>
                        <a:pt x="87" y="1057"/>
                        <a:pt x="87" y="1067"/>
                        <a:pt x="87" y="1077"/>
                      </a:cubicBezTo>
                      <a:cubicBezTo>
                        <a:pt x="87" y="1081"/>
                        <a:pt x="86" y="1086"/>
                        <a:pt x="86" y="1091"/>
                      </a:cubicBezTo>
                      <a:cubicBezTo>
                        <a:pt x="86" y="1095"/>
                        <a:pt x="86" y="1099"/>
                        <a:pt x="86" y="1103"/>
                      </a:cubicBezTo>
                      <a:cubicBezTo>
                        <a:pt x="86" y="1109"/>
                        <a:pt x="86" y="1114"/>
                        <a:pt x="85" y="1120"/>
                      </a:cubicBezTo>
                      <a:cubicBezTo>
                        <a:pt x="85" y="1121"/>
                        <a:pt x="85" y="1122"/>
                        <a:pt x="85" y="1122"/>
                      </a:cubicBezTo>
                      <a:cubicBezTo>
                        <a:pt x="87" y="1128"/>
                        <a:pt x="86" y="1135"/>
                        <a:pt x="86" y="1141"/>
                      </a:cubicBezTo>
                      <a:cubicBezTo>
                        <a:pt x="87" y="1149"/>
                        <a:pt x="87" y="1157"/>
                        <a:pt x="88" y="1165"/>
                      </a:cubicBezTo>
                      <a:cubicBezTo>
                        <a:pt x="88" y="1175"/>
                        <a:pt x="88" y="1184"/>
                        <a:pt x="88" y="1193"/>
                      </a:cubicBezTo>
                      <a:cubicBezTo>
                        <a:pt x="89" y="1203"/>
                        <a:pt x="88" y="1214"/>
                        <a:pt x="89" y="1225"/>
                      </a:cubicBezTo>
                      <a:cubicBezTo>
                        <a:pt x="89" y="1228"/>
                        <a:pt x="90" y="1232"/>
                        <a:pt x="89" y="1236"/>
                      </a:cubicBezTo>
                      <a:cubicBezTo>
                        <a:pt x="89" y="1243"/>
                        <a:pt x="89" y="1250"/>
                        <a:pt x="89" y="1258"/>
                      </a:cubicBezTo>
                      <a:cubicBezTo>
                        <a:pt x="89" y="1259"/>
                        <a:pt x="89" y="1261"/>
                        <a:pt x="89" y="1262"/>
                      </a:cubicBezTo>
                      <a:cubicBezTo>
                        <a:pt x="89" y="1264"/>
                        <a:pt x="88" y="1265"/>
                        <a:pt x="88" y="1266"/>
                      </a:cubicBezTo>
                      <a:cubicBezTo>
                        <a:pt x="88" y="1268"/>
                        <a:pt x="89" y="1269"/>
                        <a:pt x="90" y="1271"/>
                      </a:cubicBezTo>
                      <a:cubicBezTo>
                        <a:pt x="88" y="1273"/>
                        <a:pt x="86" y="1274"/>
                        <a:pt x="84" y="1273"/>
                      </a:cubicBezTo>
                      <a:cubicBezTo>
                        <a:pt x="83" y="1273"/>
                        <a:pt x="83" y="1273"/>
                        <a:pt x="83" y="1273"/>
                      </a:cubicBezTo>
                      <a:cubicBezTo>
                        <a:pt x="75" y="1275"/>
                        <a:pt x="69" y="1273"/>
                        <a:pt x="61" y="1272"/>
                      </a:cubicBezTo>
                      <a:cubicBezTo>
                        <a:pt x="56" y="1271"/>
                        <a:pt x="50" y="1272"/>
                        <a:pt x="44" y="1272"/>
                      </a:cubicBezTo>
                      <a:cubicBezTo>
                        <a:pt x="34" y="1273"/>
                        <a:pt x="25" y="1275"/>
                        <a:pt x="15" y="1274"/>
                      </a:cubicBezTo>
                      <a:cubicBezTo>
                        <a:pt x="9" y="1274"/>
                        <a:pt x="8" y="1272"/>
                        <a:pt x="8" y="1267"/>
                      </a:cubicBezTo>
                      <a:cubicBezTo>
                        <a:pt x="8" y="1261"/>
                        <a:pt x="9" y="1256"/>
                        <a:pt x="9" y="1251"/>
                      </a:cubicBezTo>
                      <a:cubicBezTo>
                        <a:pt x="9" y="1247"/>
                        <a:pt x="8" y="1243"/>
                        <a:pt x="8" y="1240"/>
                      </a:cubicBezTo>
                      <a:cubicBezTo>
                        <a:pt x="8" y="1228"/>
                        <a:pt x="8" y="1216"/>
                        <a:pt x="7" y="1203"/>
                      </a:cubicBezTo>
                      <a:cubicBezTo>
                        <a:pt x="5" y="1182"/>
                        <a:pt x="5" y="1161"/>
                        <a:pt x="5" y="1140"/>
                      </a:cubicBezTo>
                      <a:cubicBezTo>
                        <a:pt x="5" y="1139"/>
                        <a:pt x="5" y="1138"/>
                        <a:pt x="5" y="1137"/>
                      </a:cubicBezTo>
                      <a:cubicBezTo>
                        <a:pt x="6" y="1128"/>
                        <a:pt x="7" y="1118"/>
                        <a:pt x="6" y="1108"/>
                      </a:cubicBezTo>
                      <a:cubicBezTo>
                        <a:pt x="5" y="1097"/>
                        <a:pt x="5" y="1085"/>
                        <a:pt x="4" y="1074"/>
                      </a:cubicBezTo>
                      <a:cubicBezTo>
                        <a:pt x="3" y="1066"/>
                        <a:pt x="4" y="1058"/>
                        <a:pt x="3" y="1051"/>
                      </a:cubicBezTo>
                      <a:cubicBezTo>
                        <a:pt x="2" y="1049"/>
                        <a:pt x="2" y="1046"/>
                        <a:pt x="3" y="1044"/>
                      </a:cubicBezTo>
                      <a:cubicBezTo>
                        <a:pt x="4" y="1037"/>
                        <a:pt x="3" y="1030"/>
                        <a:pt x="2" y="1024"/>
                      </a:cubicBezTo>
                      <a:cubicBezTo>
                        <a:pt x="1" y="1020"/>
                        <a:pt x="1" y="1015"/>
                        <a:pt x="1" y="1011"/>
                      </a:cubicBezTo>
                      <a:cubicBezTo>
                        <a:pt x="1" y="1005"/>
                        <a:pt x="0" y="999"/>
                        <a:pt x="0" y="993"/>
                      </a:cubicBezTo>
                      <a:cubicBezTo>
                        <a:pt x="0" y="985"/>
                        <a:pt x="1" y="976"/>
                        <a:pt x="1" y="967"/>
                      </a:cubicBezTo>
                      <a:cubicBezTo>
                        <a:pt x="1" y="964"/>
                        <a:pt x="1" y="961"/>
                        <a:pt x="1" y="958"/>
                      </a:cubicBezTo>
                      <a:cubicBezTo>
                        <a:pt x="1" y="951"/>
                        <a:pt x="2" y="945"/>
                        <a:pt x="2" y="938"/>
                      </a:cubicBezTo>
                      <a:cubicBezTo>
                        <a:pt x="3" y="934"/>
                        <a:pt x="2" y="930"/>
                        <a:pt x="2" y="926"/>
                      </a:cubicBezTo>
                      <a:cubicBezTo>
                        <a:pt x="2" y="923"/>
                        <a:pt x="2" y="921"/>
                        <a:pt x="3" y="918"/>
                      </a:cubicBezTo>
                      <a:cubicBezTo>
                        <a:pt x="3" y="918"/>
                        <a:pt x="4" y="917"/>
                        <a:pt x="5" y="917"/>
                      </a:cubicBezTo>
                      <a:cubicBezTo>
                        <a:pt x="11" y="917"/>
                        <a:pt x="17" y="917"/>
                        <a:pt x="23" y="917"/>
                      </a:cubicBezTo>
                      <a:cubicBezTo>
                        <a:pt x="31" y="918"/>
                        <a:pt x="38" y="919"/>
                        <a:pt x="46" y="918"/>
                      </a:cubicBezTo>
                      <a:cubicBezTo>
                        <a:pt x="51" y="917"/>
                        <a:pt x="57" y="916"/>
                        <a:pt x="62" y="916"/>
                      </a:cubicBezTo>
                      <a:cubicBezTo>
                        <a:pt x="71" y="915"/>
                        <a:pt x="80" y="914"/>
                        <a:pt x="88" y="916"/>
                      </a:cubicBezTo>
                      <a:cubicBezTo>
                        <a:pt x="91" y="916"/>
                        <a:pt x="94" y="916"/>
                        <a:pt x="97" y="916"/>
                      </a:cubicBezTo>
                      <a:cubicBezTo>
                        <a:pt x="96" y="914"/>
                        <a:pt x="96" y="913"/>
                        <a:pt x="95" y="912"/>
                      </a:cubicBezTo>
                      <a:cubicBezTo>
                        <a:pt x="87" y="908"/>
                        <a:pt x="82" y="900"/>
                        <a:pt x="76" y="894"/>
                      </a:cubicBezTo>
                      <a:cubicBezTo>
                        <a:pt x="71" y="889"/>
                        <a:pt x="67" y="883"/>
                        <a:pt x="64" y="877"/>
                      </a:cubicBezTo>
                      <a:cubicBezTo>
                        <a:pt x="62" y="873"/>
                        <a:pt x="60" y="868"/>
                        <a:pt x="59" y="864"/>
                      </a:cubicBezTo>
                      <a:cubicBezTo>
                        <a:pt x="57" y="857"/>
                        <a:pt x="55" y="851"/>
                        <a:pt x="54" y="845"/>
                      </a:cubicBezTo>
                      <a:cubicBezTo>
                        <a:pt x="51" y="836"/>
                        <a:pt x="50" y="827"/>
                        <a:pt x="50" y="817"/>
                      </a:cubicBezTo>
                      <a:cubicBezTo>
                        <a:pt x="50" y="808"/>
                        <a:pt x="50" y="800"/>
                        <a:pt x="50" y="791"/>
                      </a:cubicBezTo>
                      <a:cubicBezTo>
                        <a:pt x="50" y="784"/>
                        <a:pt x="49" y="776"/>
                        <a:pt x="50" y="769"/>
                      </a:cubicBezTo>
                      <a:cubicBezTo>
                        <a:pt x="51" y="759"/>
                        <a:pt x="50" y="749"/>
                        <a:pt x="52" y="740"/>
                      </a:cubicBezTo>
                      <a:cubicBezTo>
                        <a:pt x="53" y="729"/>
                        <a:pt x="56" y="720"/>
                        <a:pt x="58" y="710"/>
                      </a:cubicBezTo>
                      <a:cubicBezTo>
                        <a:pt x="60" y="700"/>
                        <a:pt x="62" y="692"/>
                        <a:pt x="64" y="683"/>
                      </a:cubicBezTo>
                      <a:cubicBezTo>
                        <a:pt x="67" y="670"/>
                        <a:pt x="70" y="658"/>
                        <a:pt x="73" y="646"/>
                      </a:cubicBezTo>
                      <a:cubicBezTo>
                        <a:pt x="75" y="638"/>
                        <a:pt x="78" y="630"/>
                        <a:pt x="80" y="621"/>
                      </a:cubicBezTo>
                      <a:cubicBezTo>
                        <a:pt x="84" y="610"/>
                        <a:pt x="87" y="599"/>
                        <a:pt x="91" y="589"/>
                      </a:cubicBezTo>
                      <a:cubicBezTo>
                        <a:pt x="93" y="581"/>
                        <a:pt x="96" y="573"/>
                        <a:pt x="98" y="565"/>
                      </a:cubicBezTo>
                      <a:cubicBezTo>
                        <a:pt x="101" y="558"/>
                        <a:pt x="103" y="551"/>
                        <a:pt x="107" y="545"/>
                      </a:cubicBezTo>
                      <a:cubicBezTo>
                        <a:pt x="107" y="544"/>
                        <a:pt x="107" y="543"/>
                        <a:pt x="107" y="542"/>
                      </a:cubicBezTo>
                      <a:cubicBezTo>
                        <a:pt x="107" y="539"/>
                        <a:pt x="108" y="536"/>
                        <a:pt x="111" y="534"/>
                      </a:cubicBezTo>
                      <a:cubicBezTo>
                        <a:pt x="111" y="533"/>
                        <a:pt x="112" y="532"/>
                        <a:pt x="112" y="531"/>
                      </a:cubicBezTo>
                      <a:cubicBezTo>
                        <a:pt x="115" y="525"/>
                        <a:pt x="117" y="519"/>
                        <a:pt x="120" y="513"/>
                      </a:cubicBezTo>
                      <a:cubicBezTo>
                        <a:pt x="123" y="508"/>
                        <a:pt x="126" y="502"/>
                        <a:pt x="129" y="496"/>
                      </a:cubicBezTo>
                      <a:cubicBezTo>
                        <a:pt x="131" y="491"/>
                        <a:pt x="133" y="486"/>
                        <a:pt x="136" y="481"/>
                      </a:cubicBezTo>
                      <a:cubicBezTo>
                        <a:pt x="137" y="480"/>
                        <a:pt x="137" y="479"/>
                        <a:pt x="138" y="478"/>
                      </a:cubicBezTo>
                      <a:cubicBezTo>
                        <a:pt x="140" y="472"/>
                        <a:pt x="142" y="465"/>
                        <a:pt x="147" y="460"/>
                      </a:cubicBezTo>
                      <a:cubicBezTo>
                        <a:pt x="147" y="460"/>
                        <a:pt x="148" y="459"/>
                        <a:pt x="148" y="458"/>
                      </a:cubicBezTo>
                      <a:cubicBezTo>
                        <a:pt x="152" y="448"/>
                        <a:pt x="159" y="438"/>
                        <a:pt x="163" y="427"/>
                      </a:cubicBezTo>
                      <a:cubicBezTo>
                        <a:pt x="164" y="426"/>
                        <a:pt x="165" y="424"/>
                        <a:pt x="166" y="422"/>
                      </a:cubicBezTo>
                      <a:cubicBezTo>
                        <a:pt x="171" y="414"/>
                        <a:pt x="175" y="406"/>
                        <a:pt x="179" y="398"/>
                      </a:cubicBezTo>
                      <a:cubicBezTo>
                        <a:pt x="181" y="392"/>
                        <a:pt x="185" y="387"/>
                        <a:pt x="188" y="381"/>
                      </a:cubicBezTo>
                      <a:cubicBezTo>
                        <a:pt x="191" y="382"/>
                        <a:pt x="195" y="382"/>
                        <a:pt x="198" y="382"/>
                      </a:cubicBezTo>
                      <a:cubicBezTo>
                        <a:pt x="201" y="383"/>
                        <a:pt x="203" y="383"/>
                        <a:pt x="204" y="381"/>
                      </a:cubicBezTo>
                      <a:cubicBezTo>
                        <a:pt x="205" y="379"/>
                        <a:pt x="207" y="378"/>
                        <a:pt x="208" y="376"/>
                      </a:cubicBezTo>
                      <a:cubicBezTo>
                        <a:pt x="216" y="365"/>
                        <a:pt x="222" y="354"/>
                        <a:pt x="227" y="341"/>
                      </a:cubicBezTo>
                      <a:cubicBezTo>
                        <a:pt x="227" y="340"/>
                        <a:pt x="227" y="340"/>
                        <a:pt x="228" y="338"/>
                      </a:cubicBezTo>
                      <a:cubicBezTo>
                        <a:pt x="222" y="341"/>
                        <a:pt x="219" y="337"/>
                        <a:pt x="215" y="335"/>
                      </a:cubicBezTo>
                      <a:cubicBezTo>
                        <a:pt x="214" y="334"/>
                        <a:pt x="214" y="332"/>
                        <a:pt x="215" y="331"/>
                      </a:cubicBezTo>
                      <a:cubicBezTo>
                        <a:pt x="218" y="327"/>
                        <a:pt x="217" y="323"/>
                        <a:pt x="216" y="318"/>
                      </a:cubicBezTo>
                      <a:cubicBezTo>
                        <a:pt x="215" y="312"/>
                        <a:pt x="213" y="306"/>
                        <a:pt x="211" y="301"/>
                      </a:cubicBezTo>
                      <a:cubicBezTo>
                        <a:pt x="209" y="292"/>
                        <a:pt x="205" y="284"/>
                        <a:pt x="203" y="275"/>
                      </a:cubicBezTo>
                      <a:cubicBezTo>
                        <a:pt x="201" y="270"/>
                        <a:pt x="201" y="263"/>
                        <a:pt x="200" y="257"/>
                      </a:cubicBezTo>
                      <a:cubicBezTo>
                        <a:pt x="199" y="252"/>
                        <a:pt x="198" y="246"/>
                        <a:pt x="197" y="241"/>
                      </a:cubicBezTo>
                      <a:cubicBezTo>
                        <a:pt x="197" y="236"/>
                        <a:pt x="198" y="231"/>
                        <a:pt x="199" y="227"/>
                      </a:cubicBezTo>
                      <a:cubicBezTo>
                        <a:pt x="200" y="223"/>
                        <a:pt x="200" y="219"/>
                        <a:pt x="199" y="215"/>
                      </a:cubicBezTo>
                      <a:cubicBezTo>
                        <a:pt x="199" y="214"/>
                        <a:pt x="199" y="212"/>
                        <a:pt x="199" y="211"/>
                      </a:cubicBezTo>
                      <a:cubicBezTo>
                        <a:pt x="201" y="206"/>
                        <a:pt x="202" y="201"/>
                        <a:pt x="202" y="196"/>
                      </a:cubicBezTo>
                      <a:cubicBezTo>
                        <a:pt x="203" y="189"/>
                        <a:pt x="204" y="183"/>
                        <a:pt x="208" y="177"/>
                      </a:cubicBezTo>
                      <a:cubicBezTo>
                        <a:pt x="211" y="171"/>
                        <a:pt x="215" y="165"/>
                        <a:pt x="216" y="159"/>
                      </a:cubicBezTo>
                      <a:cubicBezTo>
                        <a:pt x="216" y="156"/>
                        <a:pt x="217" y="153"/>
                        <a:pt x="219" y="151"/>
                      </a:cubicBezTo>
                      <a:cubicBezTo>
                        <a:pt x="223" y="146"/>
                        <a:pt x="224" y="139"/>
                        <a:pt x="227" y="133"/>
                      </a:cubicBezTo>
                      <a:cubicBezTo>
                        <a:pt x="231" y="125"/>
                        <a:pt x="237" y="119"/>
                        <a:pt x="242" y="112"/>
                      </a:cubicBezTo>
                      <a:cubicBezTo>
                        <a:pt x="246" y="107"/>
                        <a:pt x="250" y="104"/>
                        <a:pt x="254" y="100"/>
                      </a:cubicBezTo>
                      <a:cubicBezTo>
                        <a:pt x="258" y="97"/>
                        <a:pt x="261" y="94"/>
                        <a:pt x="266" y="92"/>
                      </a:cubicBezTo>
                      <a:cubicBezTo>
                        <a:pt x="266" y="92"/>
                        <a:pt x="266" y="91"/>
                        <a:pt x="266" y="91"/>
                      </a:cubicBezTo>
                      <a:cubicBezTo>
                        <a:pt x="268" y="87"/>
                        <a:pt x="271" y="86"/>
                        <a:pt x="274" y="84"/>
                      </a:cubicBezTo>
                      <a:cubicBezTo>
                        <a:pt x="282" y="79"/>
                        <a:pt x="290" y="78"/>
                        <a:pt x="298" y="75"/>
                      </a:cubicBezTo>
                      <a:cubicBezTo>
                        <a:pt x="304" y="73"/>
                        <a:pt x="311" y="72"/>
                        <a:pt x="318" y="70"/>
                      </a:cubicBezTo>
                      <a:cubicBezTo>
                        <a:pt x="326" y="68"/>
                        <a:pt x="334" y="67"/>
                        <a:pt x="342" y="68"/>
                      </a:cubicBezTo>
                      <a:cubicBezTo>
                        <a:pt x="349" y="68"/>
                        <a:pt x="356" y="69"/>
                        <a:pt x="363" y="69"/>
                      </a:cubicBezTo>
                      <a:cubicBezTo>
                        <a:pt x="365" y="69"/>
                        <a:pt x="366" y="69"/>
                        <a:pt x="368" y="68"/>
                      </a:cubicBezTo>
                      <a:cubicBezTo>
                        <a:pt x="370" y="66"/>
                        <a:pt x="373" y="67"/>
                        <a:pt x="376" y="67"/>
                      </a:cubicBezTo>
                      <a:cubicBezTo>
                        <a:pt x="379" y="67"/>
                        <a:pt x="383" y="67"/>
                        <a:pt x="386" y="68"/>
                      </a:cubicBezTo>
                      <a:cubicBezTo>
                        <a:pt x="391" y="69"/>
                        <a:pt x="396" y="70"/>
                        <a:pt x="401" y="71"/>
                      </a:cubicBezTo>
                      <a:cubicBezTo>
                        <a:pt x="411" y="73"/>
                        <a:pt x="419" y="80"/>
                        <a:pt x="427" y="85"/>
                      </a:cubicBezTo>
                      <a:cubicBezTo>
                        <a:pt x="432" y="89"/>
                        <a:pt x="437" y="92"/>
                        <a:pt x="443" y="96"/>
                      </a:cubicBezTo>
                      <a:cubicBezTo>
                        <a:pt x="453" y="102"/>
                        <a:pt x="463" y="109"/>
                        <a:pt x="471" y="119"/>
                      </a:cubicBezTo>
                      <a:cubicBezTo>
                        <a:pt x="474" y="123"/>
                        <a:pt x="478" y="127"/>
                        <a:pt x="481" y="132"/>
                      </a:cubicBezTo>
                      <a:cubicBezTo>
                        <a:pt x="485" y="138"/>
                        <a:pt x="489" y="145"/>
                        <a:pt x="492" y="152"/>
                      </a:cubicBezTo>
                      <a:cubicBezTo>
                        <a:pt x="494" y="160"/>
                        <a:pt x="497" y="167"/>
                        <a:pt x="500" y="175"/>
                      </a:cubicBezTo>
                      <a:cubicBezTo>
                        <a:pt x="502" y="181"/>
                        <a:pt x="503" y="188"/>
                        <a:pt x="503" y="195"/>
                      </a:cubicBezTo>
                      <a:cubicBezTo>
                        <a:pt x="503" y="198"/>
                        <a:pt x="504" y="202"/>
                        <a:pt x="504" y="206"/>
                      </a:cubicBezTo>
                      <a:cubicBezTo>
                        <a:pt x="503" y="212"/>
                        <a:pt x="502" y="218"/>
                        <a:pt x="499" y="223"/>
                      </a:cubicBezTo>
                      <a:cubicBezTo>
                        <a:pt x="499" y="226"/>
                        <a:pt x="496" y="228"/>
                        <a:pt x="493" y="230"/>
                      </a:cubicBezTo>
                      <a:cubicBezTo>
                        <a:pt x="485" y="227"/>
                        <a:pt x="487" y="219"/>
                        <a:pt x="485" y="213"/>
                      </a:cubicBezTo>
                      <a:cubicBezTo>
                        <a:pt x="483" y="222"/>
                        <a:pt x="481" y="231"/>
                        <a:pt x="479" y="240"/>
                      </a:cubicBezTo>
                      <a:cubicBezTo>
                        <a:pt x="478" y="243"/>
                        <a:pt x="477" y="246"/>
                        <a:pt x="476" y="249"/>
                      </a:cubicBezTo>
                      <a:cubicBezTo>
                        <a:pt x="474" y="258"/>
                        <a:pt x="473" y="267"/>
                        <a:pt x="472" y="276"/>
                      </a:cubicBezTo>
                      <a:cubicBezTo>
                        <a:pt x="472" y="280"/>
                        <a:pt x="471" y="284"/>
                        <a:pt x="472" y="289"/>
                      </a:cubicBezTo>
                      <a:cubicBezTo>
                        <a:pt x="472" y="294"/>
                        <a:pt x="470" y="300"/>
                        <a:pt x="470" y="306"/>
                      </a:cubicBezTo>
                      <a:cubicBezTo>
                        <a:pt x="469" y="307"/>
                        <a:pt x="469" y="309"/>
                        <a:pt x="469" y="310"/>
                      </a:cubicBezTo>
                      <a:cubicBezTo>
                        <a:pt x="469" y="316"/>
                        <a:pt x="464" y="322"/>
                        <a:pt x="459" y="323"/>
                      </a:cubicBezTo>
                      <a:cubicBezTo>
                        <a:pt x="454" y="324"/>
                        <a:pt x="449" y="324"/>
                        <a:pt x="444" y="322"/>
                      </a:cubicBezTo>
                      <a:cubicBezTo>
                        <a:pt x="440" y="321"/>
                        <a:pt x="439" y="322"/>
                        <a:pt x="437" y="325"/>
                      </a:cubicBezTo>
                      <a:cubicBezTo>
                        <a:pt x="434" y="330"/>
                        <a:pt x="431" y="335"/>
                        <a:pt x="429" y="340"/>
                      </a:cubicBezTo>
                      <a:cubicBezTo>
                        <a:pt x="427" y="343"/>
                        <a:pt x="425" y="344"/>
                        <a:pt x="421" y="343"/>
                      </a:cubicBezTo>
                      <a:cubicBezTo>
                        <a:pt x="418" y="342"/>
                        <a:pt x="415" y="341"/>
                        <a:pt x="412" y="340"/>
                      </a:cubicBezTo>
                      <a:cubicBezTo>
                        <a:pt x="412" y="343"/>
                        <a:pt x="412" y="346"/>
                        <a:pt x="412" y="350"/>
                      </a:cubicBezTo>
                      <a:cubicBezTo>
                        <a:pt x="412" y="354"/>
                        <a:pt x="410" y="357"/>
                        <a:pt x="406" y="357"/>
                      </a:cubicBezTo>
                      <a:cubicBezTo>
                        <a:pt x="405" y="357"/>
                        <a:pt x="405" y="357"/>
                        <a:pt x="404" y="357"/>
                      </a:cubicBezTo>
                      <a:cubicBezTo>
                        <a:pt x="399" y="356"/>
                        <a:pt x="397" y="359"/>
                        <a:pt x="395" y="363"/>
                      </a:cubicBezTo>
                      <a:cubicBezTo>
                        <a:pt x="392" y="367"/>
                        <a:pt x="389" y="371"/>
                        <a:pt x="386" y="374"/>
                      </a:cubicBezTo>
                      <a:cubicBezTo>
                        <a:pt x="382" y="377"/>
                        <a:pt x="378" y="379"/>
                        <a:pt x="373" y="381"/>
                      </a:cubicBezTo>
                      <a:cubicBezTo>
                        <a:pt x="365" y="387"/>
                        <a:pt x="357" y="383"/>
                        <a:pt x="348" y="381"/>
                      </a:cubicBezTo>
                      <a:cubicBezTo>
                        <a:pt x="345" y="380"/>
                        <a:pt x="343" y="379"/>
                        <a:pt x="340" y="378"/>
                      </a:cubicBezTo>
                      <a:cubicBezTo>
                        <a:pt x="338" y="378"/>
                        <a:pt x="337" y="378"/>
                        <a:pt x="336" y="380"/>
                      </a:cubicBezTo>
                      <a:cubicBezTo>
                        <a:pt x="334" y="386"/>
                        <a:pt x="330" y="392"/>
                        <a:pt x="328" y="398"/>
                      </a:cubicBezTo>
                      <a:cubicBezTo>
                        <a:pt x="326" y="401"/>
                        <a:pt x="327" y="404"/>
                        <a:pt x="327" y="408"/>
                      </a:cubicBezTo>
                      <a:cubicBezTo>
                        <a:pt x="328" y="414"/>
                        <a:pt x="330" y="420"/>
                        <a:pt x="332" y="426"/>
                      </a:cubicBezTo>
                      <a:cubicBezTo>
                        <a:pt x="333" y="428"/>
                        <a:pt x="333" y="429"/>
                        <a:pt x="335" y="430"/>
                      </a:cubicBezTo>
                      <a:cubicBezTo>
                        <a:pt x="337" y="431"/>
                        <a:pt x="339" y="433"/>
                        <a:pt x="341" y="434"/>
                      </a:cubicBezTo>
                      <a:cubicBezTo>
                        <a:pt x="343" y="435"/>
                        <a:pt x="344" y="437"/>
                        <a:pt x="346" y="437"/>
                      </a:cubicBezTo>
                      <a:cubicBezTo>
                        <a:pt x="353" y="440"/>
                        <a:pt x="358" y="445"/>
                        <a:pt x="363" y="450"/>
                      </a:cubicBezTo>
                      <a:cubicBezTo>
                        <a:pt x="370" y="457"/>
                        <a:pt x="377" y="465"/>
                        <a:pt x="385" y="471"/>
                      </a:cubicBezTo>
                      <a:cubicBezTo>
                        <a:pt x="389" y="473"/>
                        <a:pt x="392" y="477"/>
                        <a:pt x="395" y="480"/>
                      </a:cubicBezTo>
                      <a:cubicBezTo>
                        <a:pt x="402" y="490"/>
                        <a:pt x="411" y="498"/>
                        <a:pt x="420" y="506"/>
                      </a:cubicBezTo>
                      <a:cubicBezTo>
                        <a:pt x="422" y="507"/>
                        <a:pt x="423" y="508"/>
                        <a:pt x="424" y="510"/>
                      </a:cubicBezTo>
                      <a:cubicBezTo>
                        <a:pt x="430" y="518"/>
                        <a:pt x="437" y="523"/>
                        <a:pt x="445" y="528"/>
                      </a:cubicBezTo>
                      <a:cubicBezTo>
                        <a:pt x="445" y="528"/>
                        <a:pt x="445" y="529"/>
                        <a:pt x="446" y="529"/>
                      </a:cubicBezTo>
                      <a:cubicBezTo>
                        <a:pt x="455" y="539"/>
                        <a:pt x="468" y="544"/>
                        <a:pt x="479" y="553"/>
                      </a:cubicBezTo>
                      <a:cubicBezTo>
                        <a:pt x="483" y="556"/>
                        <a:pt x="488" y="557"/>
                        <a:pt x="493" y="560"/>
                      </a:cubicBezTo>
                      <a:cubicBezTo>
                        <a:pt x="497" y="561"/>
                        <a:pt x="501" y="563"/>
                        <a:pt x="506" y="565"/>
                      </a:cubicBezTo>
                      <a:cubicBezTo>
                        <a:pt x="507" y="566"/>
                        <a:pt x="509" y="566"/>
                        <a:pt x="511" y="567"/>
                      </a:cubicBezTo>
                      <a:cubicBezTo>
                        <a:pt x="520" y="569"/>
                        <a:pt x="529" y="572"/>
                        <a:pt x="538" y="575"/>
                      </a:cubicBezTo>
                      <a:cubicBezTo>
                        <a:pt x="541" y="575"/>
                        <a:pt x="543" y="576"/>
                        <a:pt x="546" y="576"/>
                      </a:cubicBezTo>
                      <a:cubicBezTo>
                        <a:pt x="559" y="578"/>
                        <a:pt x="571" y="582"/>
                        <a:pt x="584" y="585"/>
                      </a:cubicBezTo>
                      <a:cubicBezTo>
                        <a:pt x="592" y="587"/>
                        <a:pt x="601" y="589"/>
                        <a:pt x="609" y="590"/>
                      </a:cubicBezTo>
                      <a:cubicBezTo>
                        <a:pt x="616" y="590"/>
                        <a:pt x="622" y="592"/>
                        <a:pt x="629" y="592"/>
                      </a:cubicBezTo>
                      <a:cubicBezTo>
                        <a:pt x="638" y="593"/>
                        <a:pt x="647" y="594"/>
                        <a:pt x="656" y="594"/>
                      </a:cubicBezTo>
                      <a:cubicBezTo>
                        <a:pt x="660" y="594"/>
                        <a:pt x="663" y="596"/>
                        <a:pt x="664" y="601"/>
                      </a:cubicBezTo>
                      <a:cubicBezTo>
                        <a:pt x="665" y="602"/>
                        <a:pt x="665" y="603"/>
                        <a:pt x="665" y="605"/>
                      </a:cubicBezTo>
                      <a:cubicBezTo>
                        <a:pt x="665" y="606"/>
                        <a:pt x="666" y="607"/>
                        <a:pt x="666" y="609"/>
                      </a:cubicBezTo>
                      <a:cubicBezTo>
                        <a:pt x="671" y="608"/>
                        <a:pt x="675" y="606"/>
                        <a:pt x="679" y="605"/>
                      </a:cubicBezTo>
                      <a:cubicBezTo>
                        <a:pt x="693" y="598"/>
                        <a:pt x="706" y="592"/>
                        <a:pt x="720" y="585"/>
                      </a:cubicBezTo>
                      <a:cubicBezTo>
                        <a:pt x="723" y="583"/>
                        <a:pt x="725" y="581"/>
                        <a:pt x="728" y="579"/>
                      </a:cubicBezTo>
                      <a:cubicBezTo>
                        <a:pt x="730" y="578"/>
                        <a:pt x="729" y="576"/>
                        <a:pt x="728" y="574"/>
                      </a:cubicBezTo>
                      <a:cubicBezTo>
                        <a:pt x="725" y="570"/>
                        <a:pt x="723" y="567"/>
                        <a:pt x="720" y="563"/>
                      </a:cubicBezTo>
                      <a:cubicBezTo>
                        <a:pt x="716" y="558"/>
                        <a:pt x="712" y="553"/>
                        <a:pt x="708" y="548"/>
                      </a:cubicBezTo>
                      <a:cubicBezTo>
                        <a:pt x="707" y="546"/>
                        <a:pt x="705" y="545"/>
                        <a:pt x="703" y="543"/>
                      </a:cubicBezTo>
                      <a:cubicBezTo>
                        <a:pt x="700" y="541"/>
                        <a:pt x="700" y="538"/>
                        <a:pt x="703" y="536"/>
                      </a:cubicBezTo>
                      <a:cubicBezTo>
                        <a:pt x="711" y="532"/>
                        <a:pt x="718" y="528"/>
                        <a:pt x="725" y="524"/>
                      </a:cubicBezTo>
                      <a:cubicBezTo>
                        <a:pt x="729" y="522"/>
                        <a:pt x="733" y="524"/>
                        <a:pt x="736" y="527"/>
                      </a:cubicBezTo>
                      <a:cubicBezTo>
                        <a:pt x="742" y="535"/>
                        <a:pt x="746" y="543"/>
                        <a:pt x="750" y="551"/>
                      </a:cubicBezTo>
                      <a:cubicBezTo>
                        <a:pt x="752" y="555"/>
                        <a:pt x="755" y="559"/>
                        <a:pt x="758" y="562"/>
                      </a:cubicBezTo>
                      <a:cubicBezTo>
                        <a:pt x="760" y="566"/>
                        <a:pt x="763" y="570"/>
                        <a:pt x="765" y="574"/>
                      </a:cubicBezTo>
                      <a:cubicBezTo>
                        <a:pt x="767" y="579"/>
                        <a:pt x="770" y="583"/>
                        <a:pt x="773" y="588"/>
                      </a:cubicBezTo>
                      <a:cubicBezTo>
                        <a:pt x="773" y="588"/>
                        <a:pt x="773" y="589"/>
                        <a:pt x="774" y="589"/>
                      </a:cubicBezTo>
                      <a:cubicBezTo>
                        <a:pt x="780" y="590"/>
                        <a:pt x="783" y="594"/>
                        <a:pt x="788" y="598"/>
                      </a:cubicBezTo>
                      <a:cubicBezTo>
                        <a:pt x="792" y="601"/>
                        <a:pt x="795" y="604"/>
                        <a:pt x="799" y="607"/>
                      </a:cubicBezTo>
                      <a:cubicBezTo>
                        <a:pt x="804" y="611"/>
                        <a:pt x="806" y="615"/>
                        <a:pt x="808" y="620"/>
                      </a:cubicBezTo>
                      <a:cubicBezTo>
                        <a:pt x="807" y="622"/>
                        <a:pt x="806" y="624"/>
                        <a:pt x="805" y="627"/>
                      </a:cubicBezTo>
                      <a:cubicBezTo>
                        <a:pt x="805" y="628"/>
                        <a:pt x="805" y="630"/>
                        <a:pt x="804" y="631"/>
                      </a:cubicBezTo>
                      <a:cubicBezTo>
                        <a:pt x="803" y="631"/>
                        <a:pt x="803" y="631"/>
                        <a:pt x="803" y="631"/>
                      </a:cubicBezTo>
                      <a:cubicBezTo>
                        <a:pt x="805" y="636"/>
                        <a:pt x="801" y="642"/>
                        <a:pt x="805" y="647"/>
                      </a:cubicBezTo>
                      <a:cubicBezTo>
                        <a:pt x="806" y="649"/>
                        <a:pt x="807" y="651"/>
                        <a:pt x="807" y="653"/>
                      </a:cubicBezTo>
                      <a:cubicBezTo>
                        <a:pt x="808" y="655"/>
                        <a:pt x="809" y="658"/>
                        <a:pt x="810" y="660"/>
                      </a:cubicBezTo>
                      <a:cubicBezTo>
                        <a:pt x="812" y="663"/>
                        <a:pt x="812" y="665"/>
                        <a:pt x="812" y="668"/>
                      </a:cubicBezTo>
                      <a:cubicBezTo>
                        <a:pt x="812" y="671"/>
                        <a:pt x="812" y="674"/>
                        <a:pt x="812" y="676"/>
                      </a:cubicBezTo>
                      <a:cubicBezTo>
                        <a:pt x="812" y="680"/>
                        <a:pt x="814" y="681"/>
                        <a:pt x="817" y="680"/>
                      </a:cubicBezTo>
                      <a:cubicBezTo>
                        <a:pt x="818" y="680"/>
                        <a:pt x="819" y="680"/>
                        <a:pt x="820" y="680"/>
                      </a:cubicBezTo>
                      <a:cubicBezTo>
                        <a:pt x="829" y="682"/>
                        <a:pt x="837" y="680"/>
                        <a:pt x="845" y="680"/>
                      </a:cubicBezTo>
                      <a:cubicBezTo>
                        <a:pt x="855" y="679"/>
                        <a:pt x="864" y="679"/>
                        <a:pt x="873" y="678"/>
                      </a:cubicBezTo>
                      <a:cubicBezTo>
                        <a:pt x="878" y="678"/>
                        <a:pt x="883" y="677"/>
                        <a:pt x="887" y="677"/>
                      </a:cubicBezTo>
                      <a:cubicBezTo>
                        <a:pt x="891" y="677"/>
                        <a:pt x="895" y="677"/>
                        <a:pt x="899" y="677"/>
                      </a:cubicBezTo>
                      <a:cubicBezTo>
                        <a:pt x="910" y="676"/>
                        <a:pt x="920" y="676"/>
                        <a:pt x="931" y="676"/>
                      </a:cubicBezTo>
                      <a:cubicBezTo>
                        <a:pt x="938" y="675"/>
                        <a:pt x="945" y="675"/>
                        <a:pt x="952" y="675"/>
                      </a:cubicBezTo>
                      <a:cubicBezTo>
                        <a:pt x="954" y="675"/>
                        <a:pt x="957" y="675"/>
                        <a:pt x="959" y="675"/>
                      </a:cubicBezTo>
                      <a:cubicBezTo>
                        <a:pt x="966" y="677"/>
                        <a:pt x="972" y="676"/>
                        <a:pt x="979" y="675"/>
                      </a:cubicBezTo>
                      <a:cubicBezTo>
                        <a:pt x="990" y="674"/>
                        <a:pt x="1001" y="674"/>
                        <a:pt x="1011" y="675"/>
                      </a:cubicBezTo>
                      <a:cubicBezTo>
                        <a:pt x="1016" y="676"/>
                        <a:pt x="1021" y="676"/>
                        <a:pt x="1026" y="676"/>
                      </a:cubicBezTo>
                      <a:cubicBezTo>
                        <a:pt x="1037" y="676"/>
                        <a:pt x="1049" y="676"/>
                        <a:pt x="1060" y="676"/>
                      </a:cubicBezTo>
                      <a:cubicBezTo>
                        <a:pt x="1062" y="676"/>
                        <a:pt x="1064" y="676"/>
                        <a:pt x="1067" y="676"/>
                      </a:cubicBezTo>
                      <a:cubicBezTo>
                        <a:pt x="1072" y="676"/>
                        <a:pt x="1077" y="677"/>
                        <a:pt x="1083" y="677"/>
                      </a:cubicBezTo>
                      <a:cubicBezTo>
                        <a:pt x="1091" y="677"/>
                        <a:pt x="1100" y="677"/>
                        <a:pt x="1108" y="677"/>
                      </a:cubicBezTo>
                      <a:cubicBezTo>
                        <a:pt x="1110" y="677"/>
                        <a:pt x="1111" y="677"/>
                        <a:pt x="1113" y="677"/>
                      </a:cubicBezTo>
                      <a:cubicBezTo>
                        <a:pt x="1131" y="677"/>
                        <a:pt x="1149" y="678"/>
                        <a:pt x="1166" y="678"/>
                      </a:cubicBezTo>
                      <a:cubicBezTo>
                        <a:pt x="1175" y="678"/>
                        <a:pt x="1184" y="677"/>
                        <a:pt x="1193" y="677"/>
                      </a:cubicBezTo>
                      <a:cubicBezTo>
                        <a:pt x="1196" y="677"/>
                        <a:pt x="1199" y="677"/>
                        <a:pt x="1202" y="677"/>
                      </a:cubicBezTo>
                      <a:cubicBezTo>
                        <a:pt x="1213" y="677"/>
                        <a:pt x="1224" y="677"/>
                        <a:pt x="1234" y="677"/>
                      </a:cubicBezTo>
                      <a:cubicBezTo>
                        <a:pt x="1245" y="676"/>
                        <a:pt x="1255" y="675"/>
                        <a:pt x="1266" y="675"/>
                      </a:cubicBezTo>
                      <a:cubicBezTo>
                        <a:pt x="1271" y="675"/>
                        <a:pt x="1277" y="676"/>
                        <a:pt x="1283" y="676"/>
                      </a:cubicBezTo>
                      <a:cubicBezTo>
                        <a:pt x="1293" y="676"/>
                        <a:pt x="1303" y="676"/>
                        <a:pt x="1313" y="676"/>
                      </a:cubicBezTo>
                      <a:cubicBezTo>
                        <a:pt x="1318" y="676"/>
                        <a:pt x="1319" y="674"/>
                        <a:pt x="1319" y="671"/>
                      </a:cubicBezTo>
                      <a:cubicBezTo>
                        <a:pt x="1318" y="661"/>
                        <a:pt x="1323" y="654"/>
                        <a:pt x="1327" y="647"/>
                      </a:cubicBezTo>
                      <a:cubicBezTo>
                        <a:pt x="1331" y="638"/>
                        <a:pt x="1336" y="629"/>
                        <a:pt x="1340" y="621"/>
                      </a:cubicBezTo>
                      <a:cubicBezTo>
                        <a:pt x="1341" y="618"/>
                        <a:pt x="1343" y="616"/>
                        <a:pt x="1345" y="613"/>
                      </a:cubicBezTo>
                      <a:cubicBezTo>
                        <a:pt x="1341" y="612"/>
                        <a:pt x="1338" y="612"/>
                        <a:pt x="1335" y="611"/>
                      </a:cubicBezTo>
                      <a:cubicBezTo>
                        <a:pt x="1331" y="610"/>
                        <a:pt x="1331" y="608"/>
                        <a:pt x="1333" y="604"/>
                      </a:cubicBezTo>
                      <a:cubicBezTo>
                        <a:pt x="1339" y="594"/>
                        <a:pt x="1342" y="583"/>
                        <a:pt x="1347" y="572"/>
                      </a:cubicBezTo>
                      <a:cubicBezTo>
                        <a:pt x="1349" y="568"/>
                        <a:pt x="1350" y="564"/>
                        <a:pt x="1352" y="560"/>
                      </a:cubicBezTo>
                      <a:cubicBezTo>
                        <a:pt x="1354" y="558"/>
                        <a:pt x="1357" y="555"/>
                        <a:pt x="1359" y="554"/>
                      </a:cubicBezTo>
                      <a:cubicBezTo>
                        <a:pt x="1364" y="551"/>
                        <a:pt x="1369" y="548"/>
                        <a:pt x="1374" y="546"/>
                      </a:cubicBezTo>
                      <a:cubicBezTo>
                        <a:pt x="1376" y="545"/>
                        <a:pt x="1379" y="545"/>
                        <a:pt x="1381" y="544"/>
                      </a:cubicBezTo>
                      <a:cubicBezTo>
                        <a:pt x="1382" y="544"/>
                        <a:pt x="1383" y="543"/>
                        <a:pt x="1384" y="542"/>
                      </a:cubicBezTo>
                      <a:cubicBezTo>
                        <a:pt x="1389" y="534"/>
                        <a:pt x="1394" y="526"/>
                        <a:pt x="1399" y="518"/>
                      </a:cubicBezTo>
                      <a:cubicBezTo>
                        <a:pt x="1399" y="517"/>
                        <a:pt x="1399" y="517"/>
                        <a:pt x="1399" y="516"/>
                      </a:cubicBezTo>
                      <a:cubicBezTo>
                        <a:pt x="1407" y="515"/>
                        <a:pt x="1413" y="517"/>
                        <a:pt x="1420" y="519"/>
                      </a:cubicBezTo>
                      <a:cubicBezTo>
                        <a:pt x="1422" y="528"/>
                        <a:pt x="1416" y="534"/>
                        <a:pt x="1414" y="542"/>
                      </a:cubicBezTo>
                      <a:cubicBezTo>
                        <a:pt x="1419" y="543"/>
                        <a:pt x="1424" y="544"/>
                        <a:pt x="1428" y="545"/>
                      </a:cubicBezTo>
                      <a:cubicBezTo>
                        <a:pt x="1430" y="545"/>
                        <a:pt x="1431" y="545"/>
                        <a:pt x="1432" y="546"/>
                      </a:cubicBezTo>
                      <a:cubicBezTo>
                        <a:pt x="1445" y="551"/>
                        <a:pt x="1457" y="556"/>
                        <a:pt x="1470" y="562"/>
                      </a:cubicBezTo>
                      <a:cubicBezTo>
                        <a:pt x="1476" y="565"/>
                        <a:pt x="1482" y="567"/>
                        <a:pt x="1489" y="568"/>
                      </a:cubicBezTo>
                      <a:cubicBezTo>
                        <a:pt x="1489" y="567"/>
                        <a:pt x="1490" y="566"/>
                        <a:pt x="1490" y="565"/>
                      </a:cubicBezTo>
                      <a:cubicBezTo>
                        <a:pt x="1491" y="560"/>
                        <a:pt x="1491" y="560"/>
                        <a:pt x="1497" y="560"/>
                      </a:cubicBezTo>
                      <a:cubicBezTo>
                        <a:pt x="1502" y="561"/>
                        <a:pt x="1507" y="560"/>
                        <a:pt x="1512" y="560"/>
                      </a:cubicBezTo>
                      <a:cubicBezTo>
                        <a:pt x="1516" y="561"/>
                        <a:pt x="1520" y="561"/>
                        <a:pt x="1525" y="561"/>
                      </a:cubicBezTo>
                      <a:cubicBezTo>
                        <a:pt x="1533" y="561"/>
                        <a:pt x="1542" y="561"/>
                        <a:pt x="1551" y="561"/>
                      </a:cubicBezTo>
                      <a:cubicBezTo>
                        <a:pt x="1555" y="561"/>
                        <a:pt x="1558" y="560"/>
                        <a:pt x="1561" y="560"/>
                      </a:cubicBezTo>
                      <a:cubicBezTo>
                        <a:pt x="1566" y="560"/>
                        <a:pt x="1570" y="561"/>
                        <a:pt x="1574" y="559"/>
                      </a:cubicBezTo>
                      <a:cubicBezTo>
                        <a:pt x="1577" y="559"/>
                        <a:pt x="1580" y="559"/>
                        <a:pt x="1583" y="559"/>
                      </a:cubicBezTo>
                      <a:cubicBezTo>
                        <a:pt x="1589" y="559"/>
                        <a:pt x="1595" y="559"/>
                        <a:pt x="1602" y="558"/>
                      </a:cubicBezTo>
                      <a:cubicBezTo>
                        <a:pt x="1604" y="558"/>
                        <a:pt x="1607" y="557"/>
                        <a:pt x="1609" y="557"/>
                      </a:cubicBezTo>
                      <a:cubicBezTo>
                        <a:pt x="1613" y="556"/>
                        <a:pt x="1617" y="555"/>
                        <a:pt x="1621" y="554"/>
                      </a:cubicBezTo>
                      <a:cubicBezTo>
                        <a:pt x="1627" y="553"/>
                        <a:pt x="1633" y="553"/>
                        <a:pt x="1639" y="552"/>
                      </a:cubicBezTo>
                      <a:cubicBezTo>
                        <a:pt x="1643" y="551"/>
                        <a:pt x="1647" y="551"/>
                        <a:pt x="1652" y="550"/>
                      </a:cubicBezTo>
                      <a:cubicBezTo>
                        <a:pt x="1658" y="548"/>
                        <a:pt x="1664" y="547"/>
                        <a:pt x="1670" y="545"/>
                      </a:cubicBezTo>
                      <a:cubicBezTo>
                        <a:pt x="1678" y="542"/>
                        <a:pt x="1685" y="538"/>
                        <a:pt x="1691" y="534"/>
                      </a:cubicBezTo>
                      <a:cubicBezTo>
                        <a:pt x="1693" y="533"/>
                        <a:pt x="1695" y="533"/>
                        <a:pt x="1697" y="532"/>
                      </a:cubicBezTo>
                      <a:cubicBezTo>
                        <a:pt x="1698" y="531"/>
                        <a:pt x="1700" y="531"/>
                        <a:pt x="1700" y="530"/>
                      </a:cubicBezTo>
                      <a:cubicBezTo>
                        <a:pt x="1705" y="524"/>
                        <a:pt x="1713" y="522"/>
                        <a:pt x="1719" y="518"/>
                      </a:cubicBezTo>
                      <a:cubicBezTo>
                        <a:pt x="1725" y="514"/>
                        <a:pt x="1731" y="511"/>
                        <a:pt x="1736" y="506"/>
                      </a:cubicBezTo>
                      <a:cubicBezTo>
                        <a:pt x="1741" y="501"/>
                        <a:pt x="1747" y="497"/>
                        <a:pt x="1753" y="492"/>
                      </a:cubicBezTo>
                      <a:cubicBezTo>
                        <a:pt x="1753" y="492"/>
                        <a:pt x="1754" y="491"/>
                        <a:pt x="1754" y="491"/>
                      </a:cubicBezTo>
                      <a:cubicBezTo>
                        <a:pt x="1758" y="491"/>
                        <a:pt x="1759" y="487"/>
                        <a:pt x="1762" y="485"/>
                      </a:cubicBezTo>
                      <a:cubicBezTo>
                        <a:pt x="1763" y="484"/>
                        <a:pt x="1763" y="482"/>
                        <a:pt x="1763" y="481"/>
                      </a:cubicBezTo>
                      <a:cubicBezTo>
                        <a:pt x="1765" y="468"/>
                        <a:pt x="1767" y="456"/>
                        <a:pt x="1768" y="443"/>
                      </a:cubicBezTo>
                      <a:cubicBezTo>
                        <a:pt x="1769" y="441"/>
                        <a:pt x="1768" y="439"/>
                        <a:pt x="1768" y="437"/>
                      </a:cubicBezTo>
                      <a:cubicBezTo>
                        <a:pt x="1770" y="434"/>
                        <a:pt x="1772" y="431"/>
                        <a:pt x="1776" y="431"/>
                      </a:cubicBezTo>
                      <a:cubicBezTo>
                        <a:pt x="1776" y="431"/>
                        <a:pt x="1778" y="430"/>
                        <a:pt x="1778" y="429"/>
                      </a:cubicBezTo>
                      <a:cubicBezTo>
                        <a:pt x="1780" y="421"/>
                        <a:pt x="1782" y="413"/>
                        <a:pt x="1785" y="405"/>
                      </a:cubicBezTo>
                      <a:cubicBezTo>
                        <a:pt x="1786" y="401"/>
                        <a:pt x="1787" y="397"/>
                        <a:pt x="1787" y="393"/>
                      </a:cubicBezTo>
                      <a:cubicBezTo>
                        <a:pt x="1788" y="389"/>
                        <a:pt x="1787" y="386"/>
                        <a:pt x="1785" y="382"/>
                      </a:cubicBezTo>
                      <a:cubicBezTo>
                        <a:pt x="1781" y="378"/>
                        <a:pt x="1779" y="373"/>
                        <a:pt x="1776" y="368"/>
                      </a:cubicBezTo>
                      <a:cubicBezTo>
                        <a:pt x="1773" y="370"/>
                        <a:pt x="1770" y="371"/>
                        <a:pt x="1767" y="373"/>
                      </a:cubicBezTo>
                      <a:cubicBezTo>
                        <a:pt x="1763" y="376"/>
                        <a:pt x="1760" y="379"/>
                        <a:pt x="1756" y="382"/>
                      </a:cubicBezTo>
                      <a:cubicBezTo>
                        <a:pt x="1753" y="384"/>
                        <a:pt x="1749" y="386"/>
                        <a:pt x="1746" y="387"/>
                      </a:cubicBezTo>
                      <a:cubicBezTo>
                        <a:pt x="1739" y="389"/>
                        <a:pt x="1733" y="390"/>
                        <a:pt x="1727" y="390"/>
                      </a:cubicBezTo>
                      <a:cubicBezTo>
                        <a:pt x="1721" y="390"/>
                        <a:pt x="1716" y="387"/>
                        <a:pt x="1712" y="383"/>
                      </a:cubicBezTo>
                      <a:cubicBezTo>
                        <a:pt x="1708" y="380"/>
                        <a:pt x="1704" y="376"/>
                        <a:pt x="1702" y="370"/>
                      </a:cubicBezTo>
                      <a:cubicBezTo>
                        <a:pt x="1701" y="366"/>
                        <a:pt x="1698" y="363"/>
                        <a:pt x="1694" y="361"/>
                      </a:cubicBezTo>
                      <a:cubicBezTo>
                        <a:pt x="1694" y="361"/>
                        <a:pt x="1693" y="360"/>
                        <a:pt x="1693" y="360"/>
                      </a:cubicBezTo>
                      <a:cubicBezTo>
                        <a:pt x="1688" y="358"/>
                        <a:pt x="1685" y="354"/>
                        <a:pt x="1687" y="349"/>
                      </a:cubicBezTo>
                      <a:cubicBezTo>
                        <a:pt x="1684" y="348"/>
                        <a:pt x="1681" y="347"/>
                        <a:pt x="1678" y="346"/>
                      </a:cubicBezTo>
                      <a:cubicBezTo>
                        <a:pt x="1675" y="345"/>
                        <a:pt x="1674" y="342"/>
                        <a:pt x="1673" y="339"/>
                      </a:cubicBezTo>
                      <a:cubicBezTo>
                        <a:pt x="1672" y="336"/>
                        <a:pt x="1672" y="333"/>
                        <a:pt x="1671" y="330"/>
                      </a:cubicBezTo>
                      <a:cubicBezTo>
                        <a:pt x="1669" y="331"/>
                        <a:pt x="1668" y="331"/>
                        <a:pt x="1667" y="331"/>
                      </a:cubicBezTo>
                      <a:cubicBezTo>
                        <a:pt x="1658" y="332"/>
                        <a:pt x="1651" y="331"/>
                        <a:pt x="1644" y="325"/>
                      </a:cubicBezTo>
                      <a:cubicBezTo>
                        <a:pt x="1640" y="322"/>
                        <a:pt x="1639" y="317"/>
                        <a:pt x="1640" y="312"/>
                      </a:cubicBezTo>
                      <a:cubicBezTo>
                        <a:pt x="1640" y="308"/>
                        <a:pt x="1640" y="304"/>
                        <a:pt x="1641" y="300"/>
                      </a:cubicBezTo>
                      <a:cubicBezTo>
                        <a:pt x="1642" y="292"/>
                        <a:pt x="1640" y="284"/>
                        <a:pt x="1642" y="277"/>
                      </a:cubicBezTo>
                      <a:cubicBezTo>
                        <a:pt x="1643" y="270"/>
                        <a:pt x="1641" y="263"/>
                        <a:pt x="1639" y="256"/>
                      </a:cubicBezTo>
                      <a:cubicBezTo>
                        <a:pt x="1638" y="252"/>
                        <a:pt x="1638" y="248"/>
                        <a:pt x="1638" y="244"/>
                      </a:cubicBezTo>
                      <a:cubicBezTo>
                        <a:pt x="1638" y="241"/>
                        <a:pt x="1638" y="238"/>
                        <a:pt x="1636" y="235"/>
                      </a:cubicBezTo>
                      <a:cubicBezTo>
                        <a:pt x="1634" y="232"/>
                        <a:pt x="1633" y="228"/>
                        <a:pt x="1631" y="224"/>
                      </a:cubicBezTo>
                      <a:cubicBezTo>
                        <a:pt x="1631" y="226"/>
                        <a:pt x="1630" y="226"/>
                        <a:pt x="1630" y="227"/>
                      </a:cubicBezTo>
                      <a:cubicBezTo>
                        <a:pt x="1630" y="234"/>
                        <a:pt x="1630" y="241"/>
                        <a:pt x="1630" y="247"/>
                      </a:cubicBezTo>
                      <a:cubicBezTo>
                        <a:pt x="1629" y="252"/>
                        <a:pt x="1629" y="257"/>
                        <a:pt x="1630" y="262"/>
                      </a:cubicBezTo>
                      <a:cubicBezTo>
                        <a:pt x="1630" y="264"/>
                        <a:pt x="1629" y="265"/>
                        <a:pt x="1629" y="267"/>
                      </a:cubicBezTo>
                      <a:cubicBezTo>
                        <a:pt x="1625" y="268"/>
                        <a:pt x="1622" y="267"/>
                        <a:pt x="1620" y="265"/>
                      </a:cubicBezTo>
                      <a:cubicBezTo>
                        <a:pt x="1616" y="261"/>
                        <a:pt x="1613" y="257"/>
                        <a:pt x="1611" y="252"/>
                      </a:cubicBezTo>
                      <a:cubicBezTo>
                        <a:pt x="1609" y="244"/>
                        <a:pt x="1605" y="237"/>
                        <a:pt x="1603" y="228"/>
                      </a:cubicBezTo>
                      <a:cubicBezTo>
                        <a:pt x="1602" y="222"/>
                        <a:pt x="1602" y="217"/>
                        <a:pt x="1603" y="211"/>
                      </a:cubicBezTo>
                      <a:cubicBezTo>
                        <a:pt x="1603" y="206"/>
                        <a:pt x="1603" y="201"/>
                        <a:pt x="1605" y="197"/>
                      </a:cubicBezTo>
                      <a:cubicBezTo>
                        <a:pt x="1607" y="192"/>
                        <a:pt x="1607" y="188"/>
                        <a:pt x="1609" y="184"/>
                      </a:cubicBezTo>
                      <a:cubicBezTo>
                        <a:pt x="1612" y="174"/>
                        <a:pt x="1614" y="165"/>
                        <a:pt x="1618" y="155"/>
                      </a:cubicBezTo>
                      <a:cubicBezTo>
                        <a:pt x="1621" y="148"/>
                        <a:pt x="1624" y="141"/>
                        <a:pt x="1630" y="134"/>
                      </a:cubicBezTo>
                      <a:cubicBezTo>
                        <a:pt x="1634" y="130"/>
                        <a:pt x="1637" y="124"/>
                        <a:pt x="1640" y="119"/>
                      </a:cubicBezTo>
                      <a:cubicBezTo>
                        <a:pt x="1641" y="118"/>
                        <a:pt x="1642" y="117"/>
                        <a:pt x="1643" y="116"/>
                      </a:cubicBezTo>
                      <a:cubicBezTo>
                        <a:pt x="1647" y="115"/>
                        <a:pt x="1649" y="111"/>
                        <a:pt x="1652" y="108"/>
                      </a:cubicBezTo>
                      <a:cubicBezTo>
                        <a:pt x="1655" y="104"/>
                        <a:pt x="1659" y="99"/>
                        <a:pt x="1663" y="95"/>
                      </a:cubicBezTo>
                      <a:cubicBezTo>
                        <a:pt x="1665" y="93"/>
                        <a:pt x="1667" y="92"/>
                        <a:pt x="1669" y="90"/>
                      </a:cubicBezTo>
                      <a:cubicBezTo>
                        <a:pt x="1675" y="85"/>
                        <a:pt x="1681" y="81"/>
                        <a:pt x="1687" y="76"/>
                      </a:cubicBezTo>
                      <a:cubicBezTo>
                        <a:pt x="1692" y="72"/>
                        <a:pt x="1698" y="69"/>
                        <a:pt x="1705" y="67"/>
                      </a:cubicBezTo>
                      <a:cubicBezTo>
                        <a:pt x="1711" y="65"/>
                        <a:pt x="1717" y="62"/>
                        <a:pt x="1722" y="59"/>
                      </a:cubicBezTo>
                      <a:cubicBezTo>
                        <a:pt x="1728" y="56"/>
                        <a:pt x="1734" y="56"/>
                        <a:pt x="1739" y="55"/>
                      </a:cubicBezTo>
                      <a:cubicBezTo>
                        <a:pt x="1741" y="55"/>
                        <a:pt x="1742" y="55"/>
                        <a:pt x="1743" y="54"/>
                      </a:cubicBezTo>
                      <a:cubicBezTo>
                        <a:pt x="1748" y="53"/>
                        <a:pt x="1752" y="51"/>
                        <a:pt x="1757" y="52"/>
                      </a:cubicBezTo>
                      <a:cubicBezTo>
                        <a:pt x="1762" y="52"/>
                        <a:pt x="1767" y="51"/>
                        <a:pt x="1772" y="51"/>
                      </a:cubicBezTo>
                      <a:cubicBezTo>
                        <a:pt x="1779" y="50"/>
                        <a:pt x="1785" y="50"/>
                        <a:pt x="1790" y="53"/>
                      </a:cubicBezTo>
                      <a:cubicBezTo>
                        <a:pt x="1793" y="54"/>
                        <a:pt x="1797" y="55"/>
                        <a:pt x="1800" y="56"/>
                      </a:cubicBezTo>
                      <a:cubicBezTo>
                        <a:pt x="1803" y="52"/>
                        <a:pt x="1807" y="49"/>
                        <a:pt x="1810" y="45"/>
                      </a:cubicBezTo>
                      <a:cubicBezTo>
                        <a:pt x="1812" y="42"/>
                        <a:pt x="1815" y="39"/>
                        <a:pt x="1819" y="41"/>
                      </a:cubicBezTo>
                      <a:cubicBezTo>
                        <a:pt x="1821" y="37"/>
                        <a:pt x="1823" y="34"/>
                        <a:pt x="1824" y="31"/>
                      </a:cubicBezTo>
                      <a:cubicBezTo>
                        <a:pt x="1828" y="22"/>
                        <a:pt x="1835" y="16"/>
                        <a:pt x="1842" y="10"/>
                      </a:cubicBezTo>
                      <a:cubicBezTo>
                        <a:pt x="1847" y="6"/>
                        <a:pt x="1852" y="3"/>
                        <a:pt x="1859" y="2"/>
                      </a:cubicBezTo>
                      <a:cubicBezTo>
                        <a:pt x="1868" y="0"/>
                        <a:pt x="1878" y="0"/>
                        <a:pt x="1887" y="2"/>
                      </a:cubicBezTo>
                      <a:cubicBezTo>
                        <a:pt x="1892" y="2"/>
                        <a:pt x="1896" y="5"/>
                        <a:pt x="1899" y="8"/>
                      </a:cubicBezTo>
                      <a:cubicBezTo>
                        <a:pt x="1907" y="14"/>
                        <a:pt x="1913" y="21"/>
                        <a:pt x="1918" y="30"/>
                      </a:cubicBezTo>
                      <a:cubicBezTo>
                        <a:pt x="1921" y="36"/>
                        <a:pt x="1925" y="43"/>
                        <a:pt x="1928" y="49"/>
                      </a:cubicBezTo>
                      <a:cubicBezTo>
                        <a:pt x="1931" y="54"/>
                        <a:pt x="1934" y="58"/>
                        <a:pt x="1938" y="63"/>
                      </a:cubicBezTo>
                      <a:cubicBezTo>
                        <a:pt x="1943" y="68"/>
                        <a:pt x="1951" y="71"/>
                        <a:pt x="1958" y="63"/>
                      </a:cubicBezTo>
                      <a:cubicBezTo>
                        <a:pt x="1960" y="61"/>
                        <a:pt x="1962" y="58"/>
                        <a:pt x="1964" y="56"/>
                      </a:cubicBezTo>
                      <a:cubicBezTo>
                        <a:pt x="1965" y="54"/>
                        <a:pt x="1965" y="51"/>
                        <a:pt x="1966" y="49"/>
                      </a:cubicBezTo>
                      <a:cubicBezTo>
                        <a:pt x="1966" y="47"/>
                        <a:pt x="1968" y="45"/>
                        <a:pt x="1970" y="46"/>
                      </a:cubicBezTo>
                      <a:cubicBezTo>
                        <a:pt x="1973" y="47"/>
                        <a:pt x="1976" y="49"/>
                        <a:pt x="1977" y="53"/>
                      </a:cubicBezTo>
                      <a:cubicBezTo>
                        <a:pt x="1978" y="59"/>
                        <a:pt x="1980" y="65"/>
                        <a:pt x="1982" y="72"/>
                      </a:cubicBezTo>
                      <a:cubicBezTo>
                        <a:pt x="1983" y="75"/>
                        <a:pt x="1984" y="79"/>
                        <a:pt x="1983" y="83"/>
                      </a:cubicBezTo>
                      <a:cubicBezTo>
                        <a:pt x="1983" y="83"/>
                        <a:pt x="1983" y="84"/>
                        <a:pt x="1984" y="85"/>
                      </a:cubicBezTo>
                      <a:cubicBezTo>
                        <a:pt x="1984" y="84"/>
                        <a:pt x="1986" y="82"/>
                        <a:pt x="1986" y="81"/>
                      </a:cubicBezTo>
                      <a:cubicBezTo>
                        <a:pt x="1987" y="79"/>
                        <a:pt x="1988" y="77"/>
                        <a:pt x="1989" y="75"/>
                      </a:cubicBezTo>
                      <a:cubicBezTo>
                        <a:pt x="1990" y="72"/>
                        <a:pt x="1992" y="71"/>
                        <a:pt x="1995" y="73"/>
                      </a:cubicBezTo>
                      <a:cubicBezTo>
                        <a:pt x="1996" y="75"/>
                        <a:pt x="1998" y="77"/>
                        <a:pt x="1999" y="79"/>
                      </a:cubicBezTo>
                      <a:cubicBezTo>
                        <a:pt x="2004" y="87"/>
                        <a:pt x="2004" y="96"/>
                        <a:pt x="2002" y="106"/>
                      </a:cubicBezTo>
                      <a:cubicBezTo>
                        <a:pt x="2001" y="112"/>
                        <a:pt x="1997" y="117"/>
                        <a:pt x="1991" y="121"/>
                      </a:cubicBezTo>
                      <a:cubicBezTo>
                        <a:pt x="1989" y="122"/>
                        <a:pt x="1988" y="124"/>
                        <a:pt x="1987" y="126"/>
                      </a:cubicBezTo>
                      <a:cubicBezTo>
                        <a:pt x="1987" y="126"/>
                        <a:pt x="1987" y="126"/>
                        <a:pt x="1987" y="126"/>
                      </a:cubicBezTo>
                      <a:cubicBezTo>
                        <a:pt x="1990" y="125"/>
                        <a:pt x="1993" y="125"/>
                        <a:pt x="1996" y="124"/>
                      </a:cubicBezTo>
                      <a:cubicBezTo>
                        <a:pt x="1999" y="123"/>
                        <a:pt x="2000" y="121"/>
                        <a:pt x="2002" y="118"/>
                      </a:cubicBezTo>
                      <a:cubicBezTo>
                        <a:pt x="2003" y="114"/>
                        <a:pt x="2007" y="113"/>
                        <a:pt x="2010" y="116"/>
                      </a:cubicBezTo>
                      <a:cubicBezTo>
                        <a:pt x="2012" y="118"/>
                        <a:pt x="2012" y="119"/>
                        <a:pt x="2011" y="121"/>
                      </a:cubicBezTo>
                      <a:cubicBezTo>
                        <a:pt x="2011" y="123"/>
                        <a:pt x="2010" y="124"/>
                        <a:pt x="2009" y="126"/>
                      </a:cubicBezTo>
                      <a:cubicBezTo>
                        <a:pt x="2004" y="134"/>
                        <a:pt x="2001" y="142"/>
                        <a:pt x="1995" y="149"/>
                      </a:cubicBezTo>
                      <a:cubicBezTo>
                        <a:pt x="1991" y="155"/>
                        <a:pt x="1988" y="161"/>
                        <a:pt x="1981" y="164"/>
                      </a:cubicBezTo>
                      <a:cubicBezTo>
                        <a:pt x="1978" y="164"/>
                        <a:pt x="1977" y="167"/>
                        <a:pt x="1975" y="168"/>
                      </a:cubicBezTo>
                      <a:cubicBezTo>
                        <a:pt x="1969" y="173"/>
                        <a:pt x="1962" y="176"/>
                        <a:pt x="1954" y="176"/>
                      </a:cubicBezTo>
                      <a:cubicBezTo>
                        <a:pt x="1951" y="177"/>
                        <a:pt x="1949" y="177"/>
                        <a:pt x="1946" y="178"/>
                      </a:cubicBezTo>
                      <a:cubicBezTo>
                        <a:pt x="1945" y="178"/>
                        <a:pt x="1944" y="178"/>
                        <a:pt x="1942" y="178"/>
                      </a:cubicBezTo>
                      <a:cubicBezTo>
                        <a:pt x="1932" y="178"/>
                        <a:pt x="1922" y="176"/>
                        <a:pt x="1913" y="170"/>
                      </a:cubicBezTo>
                      <a:cubicBezTo>
                        <a:pt x="1911" y="169"/>
                        <a:pt x="1910" y="168"/>
                        <a:pt x="1909" y="167"/>
                      </a:cubicBezTo>
                      <a:cubicBezTo>
                        <a:pt x="1908" y="166"/>
                        <a:pt x="1907" y="164"/>
                        <a:pt x="1905" y="163"/>
                      </a:cubicBezTo>
                      <a:cubicBezTo>
                        <a:pt x="1905" y="172"/>
                        <a:pt x="1905" y="179"/>
                        <a:pt x="1905" y="187"/>
                      </a:cubicBezTo>
                      <a:cubicBezTo>
                        <a:pt x="1905" y="198"/>
                        <a:pt x="1904" y="208"/>
                        <a:pt x="1904" y="218"/>
                      </a:cubicBezTo>
                      <a:cubicBezTo>
                        <a:pt x="1903" y="227"/>
                        <a:pt x="1900" y="236"/>
                        <a:pt x="1899" y="245"/>
                      </a:cubicBezTo>
                      <a:cubicBezTo>
                        <a:pt x="1898" y="249"/>
                        <a:pt x="1896" y="252"/>
                        <a:pt x="1895" y="256"/>
                      </a:cubicBezTo>
                      <a:cubicBezTo>
                        <a:pt x="1893" y="262"/>
                        <a:pt x="1891" y="267"/>
                        <a:pt x="1888" y="273"/>
                      </a:cubicBezTo>
                      <a:cubicBezTo>
                        <a:pt x="1888" y="273"/>
                        <a:pt x="1888" y="274"/>
                        <a:pt x="1888" y="274"/>
                      </a:cubicBezTo>
                      <a:cubicBezTo>
                        <a:pt x="1888" y="281"/>
                        <a:pt x="1885" y="286"/>
                        <a:pt x="1883" y="292"/>
                      </a:cubicBezTo>
                      <a:cubicBezTo>
                        <a:pt x="1883" y="294"/>
                        <a:pt x="1882" y="296"/>
                        <a:pt x="1884" y="298"/>
                      </a:cubicBezTo>
                      <a:cubicBezTo>
                        <a:pt x="1885" y="299"/>
                        <a:pt x="1885" y="301"/>
                        <a:pt x="1883" y="302"/>
                      </a:cubicBezTo>
                      <a:cubicBezTo>
                        <a:pt x="1879" y="303"/>
                        <a:pt x="1879" y="307"/>
                        <a:pt x="1879" y="310"/>
                      </a:cubicBezTo>
                      <a:cubicBezTo>
                        <a:pt x="1878" y="319"/>
                        <a:pt x="1878" y="328"/>
                        <a:pt x="1879" y="336"/>
                      </a:cubicBezTo>
                      <a:cubicBezTo>
                        <a:pt x="1881" y="341"/>
                        <a:pt x="1882" y="347"/>
                        <a:pt x="1884" y="352"/>
                      </a:cubicBezTo>
                      <a:cubicBezTo>
                        <a:pt x="1884" y="353"/>
                        <a:pt x="1885" y="354"/>
                        <a:pt x="1886" y="356"/>
                      </a:cubicBezTo>
                      <a:cubicBezTo>
                        <a:pt x="1887" y="354"/>
                        <a:pt x="1888" y="353"/>
                        <a:pt x="1890" y="352"/>
                      </a:cubicBezTo>
                      <a:cubicBezTo>
                        <a:pt x="1891" y="352"/>
                        <a:pt x="1893" y="352"/>
                        <a:pt x="1896" y="353"/>
                      </a:cubicBezTo>
                      <a:cubicBezTo>
                        <a:pt x="1895" y="361"/>
                        <a:pt x="1901" y="364"/>
                        <a:pt x="1906" y="368"/>
                      </a:cubicBezTo>
                      <a:cubicBezTo>
                        <a:pt x="1906" y="369"/>
                        <a:pt x="1907" y="369"/>
                        <a:pt x="1907" y="370"/>
                      </a:cubicBezTo>
                      <a:cubicBezTo>
                        <a:pt x="1914" y="377"/>
                        <a:pt x="1920" y="384"/>
                        <a:pt x="1927" y="391"/>
                      </a:cubicBezTo>
                      <a:cubicBezTo>
                        <a:pt x="1929" y="394"/>
                        <a:pt x="1932" y="397"/>
                        <a:pt x="1935" y="400"/>
                      </a:cubicBezTo>
                      <a:cubicBezTo>
                        <a:pt x="1936" y="401"/>
                        <a:pt x="1936" y="403"/>
                        <a:pt x="1937" y="404"/>
                      </a:cubicBezTo>
                      <a:cubicBezTo>
                        <a:pt x="1942" y="411"/>
                        <a:pt x="1948" y="419"/>
                        <a:pt x="1954" y="427"/>
                      </a:cubicBezTo>
                      <a:cubicBezTo>
                        <a:pt x="1961" y="436"/>
                        <a:pt x="1969" y="446"/>
                        <a:pt x="1976" y="456"/>
                      </a:cubicBezTo>
                      <a:cubicBezTo>
                        <a:pt x="1980" y="462"/>
                        <a:pt x="1983" y="469"/>
                        <a:pt x="1987" y="475"/>
                      </a:cubicBezTo>
                      <a:cubicBezTo>
                        <a:pt x="1987" y="476"/>
                        <a:pt x="1988" y="477"/>
                        <a:pt x="1988" y="478"/>
                      </a:cubicBezTo>
                      <a:cubicBezTo>
                        <a:pt x="1994" y="484"/>
                        <a:pt x="1997" y="491"/>
                        <a:pt x="2000" y="498"/>
                      </a:cubicBezTo>
                      <a:cubicBezTo>
                        <a:pt x="2001" y="499"/>
                        <a:pt x="2002" y="499"/>
                        <a:pt x="2002" y="500"/>
                      </a:cubicBezTo>
                      <a:cubicBezTo>
                        <a:pt x="2004" y="502"/>
                        <a:pt x="2006" y="504"/>
                        <a:pt x="2007" y="507"/>
                      </a:cubicBezTo>
                      <a:cubicBezTo>
                        <a:pt x="2010" y="514"/>
                        <a:pt x="2013" y="522"/>
                        <a:pt x="2017" y="529"/>
                      </a:cubicBezTo>
                      <a:cubicBezTo>
                        <a:pt x="2018" y="532"/>
                        <a:pt x="2019" y="536"/>
                        <a:pt x="2020" y="539"/>
                      </a:cubicBezTo>
                      <a:cubicBezTo>
                        <a:pt x="2021" y="541"/>
                        <a:pt x="2022" y="542"/>
                        <a:pt x="2022" y="543"/>
                      </a:cubicBezTo>
                      <a:cubicBezTo>
                        <a:pt x="2023" y="545"/>
                        <a:pt x="2024" y="547"/>
                        <a:pt x="2024" y="549"/>
                      </a:cubicBezTo>
                      <a:cubicBezTo>
                        <a:pt x="2023" y="553"/>
                        <a:pt x="2025" y="556"/>
                        <a:pt x="2027" y="559"/>
                      </a:cubicBezTo>
                      <a:cubicBezTo>
                        <a:pt x="2028" y="561"/>
                        <a:pt x="2029" y="563"/>
                        <a:pt x="2030" y="566"/>
                      </a:cubicBezTo>
                      <a:cubicBezTo>
                        <a:pt x="2034" y="576"/>
                        <a:pt x="2038" y="587"/>
                        <a:pt x="2041" y="597"/>
                      </a:cubicBezTo>
                      <a:cubicBezTo>
                        <a:pt x="2043" y="603"/>
                        <a:pt x="2044" y="609"/>
                        <a:pt x="2046" y="615"/>
                      </a:cubicBezTo>
                      <a:cubicBezTo>
                        <a:pt x="2048" y="624"/>
                        <a:pt x="2051" y="633"/>
                        <a:pt x="2054" y="642"/>
                      </a:cubicBezTo>
                      <a:cubicBezTo>
                        <a:pt x="2057" y="641"/>
                        <a:pt x="2061" y="639"/>
                        <a:pt x="2065" y="638"/>
                      </a:cubicBezTo>
                      <a:cubicBezTo>
                        <a:pt x="2067" y="637"/>
                        <a:pt x="2069" y="637"/>
                        <a:pt x="2071" y="637"/>
                      </a:cubicBezTo>
                      <a:cubicBezTo>
                        <a:pt x="2071" y="637"/>
                        <a:pt x="2071" y="637"/>
                        <a:pt x="2071" y="637"/>
                      </a:cubicBezTo>
                      <a:cubicBezTo>
                        <a:pt x="2070" y="639"/>
                        <a:pt x="2067" y="639"/>
                        <a:pt x="2065" y="640"/>
                      </a:cubicBezTo>
                      <a:cubicBezTo>
                        <a:pt x="2063" y="641"/>
                        <a:pt x="2060" y="642"/>
                        <a:pt x="2058" y="642"/>
                      </a:cubicBezTo>
                      <a:cubicBezTo>
                        <a:pt x="2054" y="644"/>
                        <a:pt x="2053" y="644"/>
                        <a:pt x="2054" y="649"/>
                      </a:cubicBezTo>
                      <a:cubicBezTo>
                        <a:pt x="2055" y="653"/>
                        <a:pt x="2056" y="657"/>
                        <a:pt x="2058" y="660"/>
                      </a:cubicBezTo>
                      <a:cubicBezTo>
                        <a:pt x="2060" y="665"/>
                        <a:pt x="2061" y="670"/>
                        <a:pt x="2062" y="675"/>
                      </a:cubicBezTo>
                      <a:cubicBezTo>
                        <a:pt x="2063" y="682"/>
                        <a:pt x="2064" y="689"/>
                        <a:pt x="2066" y="695"/>
                      </a:cubicBezTo>
                      <a:cubicBezTo>
                        <a:pt x="2066" y="698"/>
                        <a:pt x="2067" y="700"/>
                        <a:pt x="2067" y="703"/>
                      </a:cubicBezTo>
                      <a:cubicBezTo>
                        <a:pt x="2069" y="715"/>
                        <a:pt x="2071" y="727"/>
                        <a:pt x="2073" y="739"/>
                      </a:cubicBezTo>
                      <a:cubicBezTo>
                        <a:pt x="2074" y="746"/>
                        <a:pt x="2075" y="754"/>
                        <a:pt x="2076" y="761"/>
                      </a:cubicBezTo>
                      <a:cubicBezTo>
                        <a:pt x="2077" y="768"/>
                        <a:pt x="2078" y="776"/>
                        <a:pt x="2079" y="783"/>
                      </a:cubicBezTo>
                      <a:cubicBezTo>
                        <a:pt x="2080" y="785"/>
                        <a:pt x="2080" y="787"/>
                        <a:pt x="2079" y="789"/>
                      </a:cubicBezTo>
                      <a:cubicBezTo>
                        <a:pt x="2078" y="793"/>
                        <a:pt x="2077" y="796"/>
                        <a:pt x="2077" y="800"/>
                      </a:cubicBezTo>
                      <a:cubicBezTo>
                        <a:pt x="2076" y="803"/>
                        <a:pt x="2075" y="806"/>
                        <a:pt x="2074" y="809"/>
                      </a:cubicBezTo>
                      <a:cubicBezTo>
                        <a:pt x="2072" y="818"/>
                        <a:pt x="2071" y="827"/>
                        <a:pt x="2068" y="835"/>
                      </a:cubicBezTo>
                      <a:cubicBezTo>
                        <a:pt x="2065" y="846"/>
                        <a:pt x="2060" y="856"/>
                        <a:pt x="2054" y="864"/>
                      </a:cubicBezTo>
                      <a:cubicBezTo>
                        <a:pt x="2049" y="871"/>
                        <a:pt x="2043" y="876"/>
                        <a:pt x="2037" y="881"/>
                      </a:cubicBezTo>
                      <a:cubicBezTo>
                        <a:pt x="2035" y="882"/>
                        <a:pt x="2033" y="884"/>
                        <a:pt x="2031" y="886"/>
                      </a:cubicBezTo>
                      <a:cubicBezTo>
                        <a:pt x="2030" y="887"/>
                        <a:pt x="2030" y="888"/>
                        <a:pt x="2030" y="889"/>
                      </a:cubicBezTo>
                      <a:cubicBezTo>
                        <a:pt x="2030" y="889"/>
                        <a:pt x="2031" y="890"/>
                        <a:pt x="2032" y="890"/>
                      </a:cubicBezTo>
                      <a:cubicBezTo>
                        <a:pt x="2042" y="890"/>
                        <a:pt x="2052" y="891"/>
                        <a:pt x="2062" y="891"/>
                      </a:cubicBezTo>
                      <a:cubicBezTo>
                        <a:pt x="2070" y="892"/>
                        <a:pt x="2077" y="891"/>
                        <a:pt x="2085" y="891"/>
                      </a:cubicBezTo>
                      <a:cubicBezTo>
                        <a:pt x="2088" y="891"/>
                        <a:pt x="2092" y="891"/>
                        <a:pt x="2096" y="891"/>
                      </a:cubicBezTo>
                      <a:cubicBezTo>
                        <a:pt x="2098" y="891"/>
                        <a:pt x="2100" y="891"/>
                        <a:pt x="2102" y="891"/>
                      </a:cubicBezTo>
                      <a:cubicBezTo>
                        <a:pt x="2106" y="891"/>
                        <a:pt x="2109" y="891"/>
                        <a:pt x="2113" y="891"/>
                      </a:cubicBezTo>
                      <a:cubicBezTo>
                        <a:pt x="2115" y="891"/>
                        <a:pt x="2117" y="891"/>
                        <a:pt x="2119" y="890"/>
                      </a:cubicBezTo>
                      <a:cubicBezTo>
                        <a:pt x="2123" y="889"/>
                        <a:pt x="2125" y="890"/>
                        <a:pt x="2125" y="894"/>
                      </a:cubicBezTo>
                      <a:cubicBezTo>
                        <a:pt x="2126" y="908"/>
                        <a:pt x="2126" y="922"/>
                        <a:pt x="2127" y="936"/>
                      </a:cubicBezTo>
                      <a:cubicBezTo>
                        <a:pt x="2128" y="940"/>
                        <a:pt x="2129" y="945"/>
                        <a:pt x="2129" y="949"/>
                      </a:cubicBezTo>
                      <a:cubicBezTo>
                        <a:pt x="2130" y="950"/>
                        <a:pt x="2131" y="952"/>
                        <a:pt x="2132" y="952"/>
                      </a:cubicBezTo>
                      <a:cubicBezTo>
                        <a:pt x="2133" y="953"/>
                        <a:pt x="2135" y="954"/>
                        <a:pt x="2137" y="955"/>
                      </a:cubicBezTo>
                      <a:cubicBezTo>
                        <a:pt x="2134" y="956"/>
                        <a:pt x="2133" y="957"/>
                        <a:pt x="2130" y="957"/>
                      </a:cubicBezTo>
                      <a:cubicBezTo>
                        <a:pt x="2131" y="967"/>
                        <a:pt x="2132" y="977"/>
                        <a:pt x="2131" y="987"/>
                      </a:cubicBezTo>
                      <a:cubicBezTo>
                        <a:pt x="2130" y="997"/>
                        <a:pt x="2132" y="1007"/>
                        <a:pt x="2131" y="1017"/>
                      </a:cubicBezTo>
                      <a:cubicBezTo>
                        <a:pt x="2131" y="1024"/>
                        <a:pt x="2132" y="1031"/>
                        <a:pt x="2132" y="1038"/>
                      </a:cubicBezTo>
                      <a:cubicBezTo>
                        <a:pt x="2133" y="1043"/>
                        <a:pt x="2134" y="1049"/>
                        <a:pt x="2134" y="1054"/>
                      </a:cubicBezTo>
                      <a:cubicBezTo>
                        <a:pt x="2134" y="1064"/>
                        <a:pt x="2136" y="1074"/>
                        <a:pt x="2137" y="1085"/>
                      </a:cubicBezTo>
                      <a:cubicBezTo>
                        <a:pt x="2138" y="1092"/>
                        <a:pt x="2138" y="1100"/>
                        <a:pt x="2138" y="1107"/>
                      </a:cubicBezTo>
                      <a:cubicBezTo>
                        <a:pt x="2138" y="1116"/>
                        <a:pt x="2138" y="1125"/>
                        <a:pt x="2138" y="1134"/>
                      </a:cubicBezTo>
                      <a:cubicBezTo>
                        <a:pt x="2138" y="1143"/>
                        <a:pt x="2139" y="1151"/>
                        <a:pt x="2139" y="1160"/>
                      </a:cubicBezTo>
                      <a:cubicBezTo>
                        <a:pt x="2139" y="1165"/>
                        <a:pt x="2139" y="1170"/>
                        <a:pt x="2139" y="1174"/>
                      </a:cubicBezTo>
                      <a:cubicBezTo>
                        <a:pt x="2140" y="1184"/>
                        <a:pt x="2140" y="1194"/>
                        <a:pt x="2141" y="1203"/>
                      </a:cubicBezTo>
                      <a:cubicBezTo>
                        <a:pt x="2143" y="1217"/>
                        <a:pt x="2145" y="1230"/>
                        <a:pt x="2146" y="1244"/>
                      </a:cubicBezTo>
                      <a:cubicBezTo>
                        <a:pt x="2147" y="1249"/>
                        <a:pt x="2147" y="1254"/>
                        <a:pt x="2147" y="1259"/>
                      </a:cubicBezTo>
                      <a:cubicBezTo>
                        <a:pt x="2143" y="1262"/>
                        <a:pt x="2139" y="1261"/>
                        <a:pt x="2135" y="1261"/>
                      </a:cubicBezTo>
                      <a:cubicBezTo>
                        <a:pt x="2125" y="1260"/>
                        <a:pt x="2115" y="1260"/>
                        <a:pt x="2105" y="1259"/>
                      </a:cubicBezTo>
                      <a:cubicBezTo>
                        <a:pt x="2097" y="1258"/>
                        <a:pt x="2089" y="1258"/>
                        <a:pt x="2081" y="1257"/>
                      </a:cubicBezTo>
                      <a:cubicBezTo>
                        <a:pt x="2078" y="1257"/>
                        <a:pt x="2074" y="1255"/>
                        <a:pt x="2071" y="1254"/>
                      </a:cubicBezTo>
                      <a:cubicBezTo>
                        <a:pt x="2070" y="1253"/>
                        <a:pt x="2070" y="1252"/>
                        <a:pt x="2070" y="1251"/>
                      </a:cubicBezTo>
                      <a:cubicBezTo>
                        <a:pt x="2071" y="1240"/>
                        <a:pt x="2070" y="1230"/>
                        <a:pt x="2070" y="1219"/>
                      </a:cubicBezTo>
                      <a:cubicBezTo>
                        <a:pt x="2070" y="1217"/>
                        <a:pt x="2070" y="1214"/>
                        <a:pt x="2070" y="1212"/>
                      </a:cubicBezTo>
                      <a:cubicBezTo>
                        <a:pt x="2070" y="1204"/>
                        <a:pt x="2070" y="1196"/>
                        <a:pt x="2069" y="1189"/>
                      </a:cubicBezTo>
                      <a:cubicBezTo>
                        <a:pt x="2069" y="1179"/>
                        <a:pt x="2068" y="1169"/>
                        <a:pt x="2067" y="1159"/>
                      </a:cubicBezTo>
                      <a:cubicBezTo>
                        <a:pt x="2067" y="1152"/>
                        <a:pt x="2067" y="1146"/>
                        <a:pt x="2067" y="1139"/>
                      </a:cubicBezTo>
                      <a:cubicBezTo>
                        <a:pt x="2067" y="1136"/>
                        <a:pt x="2067" y="1133"/>
                        <a:pt x="2066" y="1130"/>
                      </a:cubicBezTo>
                      <a:cubicBezTo>
                        <a:pt x="2066" y="1118"/>
                        <a:pt x="2065" y="1106"/>
                        <a:pt x="2064" y="1094"/>
                      </a:cubicBezTo>
                      <a:cubicBezTo>
                        <a:pt x="2064" y="1087"/>
                        <a:pt x="2063" y="1080"/>
                        <a:pt x="2062" y="1073"/>
                      </a:cubicBezTo>
                      <a:cubicBezTo>
                        <a:pt x="2062" y="1068"/>
                        <a:pt x="2061" y="1063"/>
                        <a:pt x="2060" y="1058"/>
                      </a:cubicBezTo>
                      <a:cubicBezTo>
                        <a:pt x="2060" y="1056"/>
                        <a:pt x="2059" y="1053"/>
                        <a:pt x="2059" y="1051"/>
                      </a:cubicBezTo>
                      <a:cubicBezTo>
                        <a:pt x="2059" y="1045"/>
                        <a:pt x="2059" y="1038"/>
                        <a:pt x="2058" y="1032"/>
                      </a:cubicBezTo>
                      <a:cubicBezTo>
                        <a:pt x="2058" y="1022"/>
                        <a:pt x="2058" y="1012"/>
                        <a:pt x="2058" y="1002"/>
                      </a:cubicBezTo>
                      <a:cubicBezTo>
                        <a:pt x="2058" y="995"/>
                        <a:pt x="2056" y="987"/>
                        <a:pt x="2057" y="980"/>
                      </a:cubicBezTo>
                      <a:cubicBezTo>
                        <a:pt x="2058" y="973"/>
                        <a:pt x="2056" y="967"/>
                        <a:pt x="2056" y="960"/>
                      </a:cubicBezTo>
                      <a:cubicBezTo>
                        <a:pt x="2056" y="955"/>
                        <a:pt x="2054" y="954"/>
                        <a:pt x="2050" y="954"/>
                      </a:cubicBezTo>
                      <a:cubicBezTo>
                        <a:pt x="2039" y="954"/>
                        <a:pt x="2029" y="953"/>
                        <a:pt x="2018" y="953"/>
                      </a:cubicBezTo>
                      <a:cubicBezTo>
                        <a:pt x="2001" y="953"/>
                        <a:pt x="1984" y="954"/>
                        <a:pt x="1967" y="954"/>
                      </a:cubicBezTo>
                      <a:cubicBezTo>
                        <a:pt x="1964" y="954"/>
                        <a:pt x="1962" y="953"/>
                        <a:pt x="1959" y="953"/>
                      </a:cubicBezTo>
                      <a:cubicBezTo>
                        <a:pt x="1946" y="952"/>
                        <a:pt x="1933" y="951"/>
                        <a:pt x="1921" y="950"/>
                      </a:cubicBezTo>
                      <a:cubicBezTo>
                        <a:pt x="1917" y="950"/>
                        <a:pt x="1913" y="950"/>
                        <a:pt x="1909" y="950"/>
                      </a:cubicBezTo>
                      <a:cubicBezTo>
                        <a:pt x="1902" y="960"/>
                        <a:pt x="1896" y="970"/>
                        <a:pt x="1889" y="980"/>
                      </a:cubicBezTo>
                      <a:cubicBezTo>
                        <a:pt x="1885" y="986"/>
                        <a:pt x="1881" y="992"/>
                        <a:pt x="1877" y="998"/>
                      </a:cubicBezTo>
                      <a:cubicBezTo>
                        <a:pt x="1875" y="1002"/>
                        <a:pt x="1873" y="1006"/>
                        <a:pt x="1871" y="1009"/>
                      </a:cubicBezTo>
                      <a:cubicBezTo>
                        <a:pt x="1867" y="1018"/>
                        <a:pt x="1862" y="1025"/>
                        <a:pt x="1859" y="1034"/>
                      </a:cubicBezTo>
                      <a:cubicBezTo>
                        <a:pt x="1857" y="1040"/>
                        <a:pt x="1854" y="1046"/>
                        <a:pt x="1851" y="1051"/>
                      </a:cubicBezTo>
                      <a:cubicBezTo>
                        <a:pt x="1851" y="1052"/>
                        <a:pt x="1849" y="1053"/>
                        <a:pt x="1848" y="1054"/>
                      </a:cubicBezTo>
                      <a:cubicBezTo>
                        <a:pt x="1844" y="1052"/>
                        <a:pt x="1841" y="1051"/>
                        <a:pt x="1838" y="1050"/>
                      </a:cubicBezTo>
                      <a:cubicBezTo>
                        <a:pt x="1834" y="1047"/>
                        <a:pt x="1830" y="1045"/>
                        <a:pt x="1826" y="1042"/>
                      </a:cubicBezTo>
                      <a:cubicBezTo>
                        <a:pt x="1820" y="1037"/>
                        <a:pt x="1815" y="1032"/>
                        <a:pt x="1809" y="1028"/>
                      </a:cubicBezTo>
                      <a:cubicBezTo>
                        <a:pt x="1800" y="1020"/>
                        <a:pt x="1791" y="1010"/>
                        <a:pt x="1781" y="1002"/>
                      </a:cubicBezTo>
                      <a:cubicBezTo>
                        <a:pt x="1781" y="1005"/>
                        <a:pt x="1781" y="1007"/>
                        <a:pt x="1781" y="1009"/>
                      </a:cubicBezTo>
                      <a:cubicBezTo>
                        <a:pt x="1781" y="1015"/>
                        <a:pt x="1781" y="1020"/>
                        <a:pt x="1781" y="1026"/>
                      </a:cubicBezTo>
                      <a:cubicBezTo>
                        <a:pt x="1781" y="1026"/>
                        <a:pt x="1781" y="1027"/>
                        <a:pt x="1781" y="1027"/>
                      </a:cubicBezTo>
                      <a:cubicBezTo>
                        <a:pt x="1782" y="1035"/>
                        <a:pt x="1780" y="1044"/>
                        <a:pt x="1780" y="1052"/>
                      </a:cubicBezTo>
                      <a:cubicBezTo>
                        <a:pt x="1780" y="1057"/>
                        <a:pt x="1780" y="1061"/>
                        <a:pt x="1780" y="1066"/>
                      </a:cubicBezTo>
                      <a:cubicBezTo>
                        <a:pt x="1780" y="1071"/>
                        <a:pt x="1780" y="1076"/>
                        <a:pt x="1780" y="1080"/>
                      </a:cubicBezTo>
                      <a:cubicBezTo>
                        <a:pt x="1780" y="1091"/>
                        <a:pt x="1780" y="1102"/>
                        <a:pt x="1780" y="1112"/>
                      </a:cubicBezTo>
                      <a:cubicBezTo>
                        <a:pt x="1780" y="1119"/>
                        <a:pt x="1780" y="1126"/>
                        <a:pt x="1780" y="1133"/>
                      </a:cubicBezTo>
                      <a:cubicBezTo>
                        <a:pt x="1780" y="1136"/>
                        <a:pt x="1780" y="1140"/>
                        <a:pt x="1780" y="1143"/>
                      </a:cubicBezTo>
                      <a:cubicBezTo>
                        <a:pt x="1780" y="1150"/>
                        <a:pt x="1780" y="1156"/>
                        <a:pt x="1779" y="1162"/>
                      </a:cubicBezTo>
                      <a:cubicBezTo>
                        <a:pt x="1779" y="1167"/>
                        <a:pt x="1779" y="1172"/>
                        <a:pt x="1779" y="1176"/>
                      </a:cubicBezTo>
                      <a:cubicBezTo>
                        <a:pt x="1778" y="1181"/>
                        <a:pt x="1778" y="1185"/>
                        <a:pt x="1778" y="1190"/>
                      </a:cubicBezTo>
                      <a:cubicBezTo>
                        <a:pt x="1778" y="1205"/>
                        <a:pt x="1777" y="1221"/>
                        <a:pt x="1777" y="1237"/>
                      </a:cubicBezTo>
                      <a:cubicBezTo>
                        <a:pt x="1777" y="1240"/>
                        <a:pt x="1778" y="1244"/>
                        <a:pt x="1778" y="1248"/>
                      </a:cubicBezTo>
                      <a:cubicBezTo>
                        <a:pt x="1778" y="1252"/>
                        <a:pt x="1776" y="1254"/>
                        <a:pt x="1772" y="1254"/>
                      </a:cubicBezTo>
                      <a:cubicBezTo>
                        <a:pt x="1768" y="1253"/>
                        <a:pt x="1764" y="1253"/>
                        <a:pt x="1760" y="1252"/>
                      </a:cubicBezTo>
                      <a:cubicBezTo>
                        <a:pt x="1754" y="1251"/>
                        <a:pt x="1749" y="1251"/>
                        <a:pt x="1743" y="1253"/>
                      </a:cubicBezTo>
                      <a:cubicBezTo>
                        <a:pt x="1737" y="1254"/>
                        <a:pt x="1731" y="1255"/>
                        <a:pt x="1724" y="1257"/>
                      </a:cubicBezTo>
                      <a:cubicBezTo>
                        <a:pt x="1723" y="1257"/>
                        <a:pt x="1722" y="1258"/>
                        <a:pt x="1721" y="1258"/>
                      </a:cubicBezTo>
                      <a:cubicBezTo>
                        <a:pt x="1721" y="1258"/>
                        <a:pt x="1721" y="1259"/>
                        <a:pt x="1721" y="1259"/>
                      </a:cubicBezTo>
                      <a:cubicBezTo>
                        <a:pt x="1721" y="1259"/>
                        <a:pt x="1721" y="1259"/>
                        <a:pt x="1721" y="1259"/>
                      </a:cubicBezTo>
                      <a:close/>
                      <a:moveTo>
                        <a:pt x="1686" y="938"/>
                      </a:moveTo>
                      <a:cubicBezTo>
                        <a:pt x="1685" y="935"/>
                        <a:pt x="1686" y="932"/>
                        <a:pt x="1683" y="928"/>
                      </a:cubicBezTo>
                      <a:cubicBezTo>
                        <a:pt x="1683" y="932"/>
                        <a:pt x="1684" y="934"/>
                        <a:pt x="1684" y="936"/>
                      </a:cubicBezTo>
                      <a:cubicBezTo>
                        <a:pt x="1684" y="937"/>
                        <a:pt x="1684" y="939"/>
                        <a:pt x="1686" y="938"/>
                      </a:cubicBezTo>
                      <a:cubicBezTo>
                        <a:pt x="1686" y="941"/>
                        <a:pt x="1685" y="944"/>
                        <a:pt x="1685" y="946"/>
                      </a:cubicBezTo>
                      <a:cubicBezTo>
                        <a:pt x="1687" y="944"/>
                        <a:pt x="1686" y="941"/>
                        <a:pt x="1686" y="938"/>
                      </a:cubicBezTo>
                      <a:close/>
                      <a:moveTo>
                        <a:pt x="2040" y="650"/>
                      </a:moveTo>
                      <a:cubicBezTo>
                        <a:pt x="2042" y="648"/>
                        <a:pt x="2044" y="646"/>
                        <a:pt x="2046" y="645"/>
                      </a:cubicBezTo>
                      <a:cubicBezTo>
                        <a:pt x="2045" y="640"/>
                        <a:pt x="2045" y="636"/>
                        <a:pt x="2044" y="631"/>
                      </a:cubicBezTo>
                      <a:cubicBezTo>
                        <a:pt x="2041" y="621"/>
                        <a:pt x="2038" y="611"/>
                        <a:pt x="2035" y="601"/>
                      </a:cubicBezTo>
                      <a:cubicBezTo>
                        <a:pt x="2034" y="598"/>
                        <a:pt x="2034" y="595"/>
                        <a:pt x="2033" y="593"/>
                      </a:cubicBezTo>
                      <a:cubicBezTo>
                        <a:pt x="2029" y="583"/>
                        <a:pt x="2026" y="572"/>
                        <a:pt x="2021" y="563"/>
                      </a:cubicBezTo>
                      <a:cubicBezTo>
                        <a:pt x="2019" y="560"/>
                        <a:pt x="2018" y="556"/>
                        <a:pt x="2017" y="553"/>
                      </a:cubicBezTo>
                      <a:cubicBezTo>
                        <a:pt x="2016" y="552"/>
                        <a:pt x="2015" y="550"/>
                        <a:pt x="2016" y="549"/>
                      </a:cubicBezTo>
                      <a:cubicBezTo>
                        <a:pt x="2017" y="547"/>
                        <a:pt x="2016" y="546"/>
                        <a:pt x="2015" y="544"/>
                      </a:cubicBezTo>
                      <a:cubicBezTo>
                        <a:pt x="2013" y="539"/>
                        <a:pt x="2011" y="535"/>
                        <a:pt x="2009" y="530"/>
                      </a:cubicBezTo>
                      <a:cubicBezTo>
                        <a:pt x="2005" y="520"/>
                        <a:pt x="2000" y="511"/>
                        <a:pt x="1995" y="502"/>
                      </a:cubicBezTo>
                      <a:cubicBezTo>
                        <a:pt x="1990" y="493"/>
                        <a:pt x="1985" y="484"/>
                        <a:pt x="1980" y="476"/>
                      </a:cubicBezTo>
                      <a:cubicBezTo>
                        <a:pt x="1975" y="468"/>
                        <a:pt x="1971" y="461"/>
                        <a:pt x="1967" y="454"/>
                      </a:cubicBezTo>
                      <a:cubicBezTo>
                        <a:pt x="1961" y="446"/>
                        <a:pt x="1955" y="440"/>
                        <a:pt x="1950" y="433"/>
                      </a:cubicBezTo>
                      <a:cubicBezTo>
                        <a:pt x="1944" y="426"/>
                        <a:pt x="1939" y="419"/>
                        <a:pt x="1934" y="412"/>
                      </a:cubicBezTo>
                      <a:cubicBezTo>
                        <a:pt x="1931" y="408"/>
                        <a:pt x="1929" y="404"/>
                        <a:pt x="1925" y="400"/>
                      </a:cubicBezTo>
                      <a:cubicBezTo>
                        <a:pt x="1923" y="397"/>
                        <a:pt x="1921" y="395"/>
                        <a:pt x="1918" y="392"/>
                      </a:cubicBezTo>
                      <a:cubicBezTo>
                        <a:pt x="1914" y="387"/>
                        <a:pt x="1910" y="382"/>
                        <a:pt x="1905" y="377"/>
                      </a:cubicBezTo>
                      <a:cubicBezTo>
                        <a:pt x="1902" y="373"/>
                        <a:pt x="1898" y="368"/>
                        <a:pt x="1893" y="366"/>
                      </a:cubicBezTo>
                      <a:cubicBezTo>
                        <a:pt x="1891" y="369"/>
                        <a:pt x="1888" y="373"/>
                        <a:pt x="1885" y="376"/>
                      </a:cubicBezTo>
                      <a:cubicBezTo>
                        <a:pt x="1881" y="380"/>
                        <a:pt x="1878" y="385"/>
                        <a:pt x="1873" y="389"/>
                      </a:cubicBezTo>
                      <a:cubicBezTo>
                        <a:pt x="1868" y="392"/>
                        <a:pt x="1864" y="396"/>
                        <a:pt x="1859" y="399"/>
                      </a:cubicBezTo>
                      <a:cubicBezTo>
                        <a:pt x="1851" y="405"/>
                        <a:pt x="1843" y="409"/>
                        <a:pt x="1834" y="413"/>
                      </a:cubicBezTo>
                      <a:cubicBezTo>
                        <a:pt x="1828" y="417"/>
                        <a:pt x="1821" y="420"/>
                        <a:pt x="1815" y="423"/>
                      </a:cubicBezTo>
                      <a:cubicBezTo>
                        <a:pt x="1811" y="425"/>
                        <a:pt x="1807" y="426"/>
                        <a:pt x="1803" y="428"/>
                      </a:cubicBezTo>
                      <a:cubicBezTo>
                        <a:pt x="1802" y="428"/>
                        <a:pt x="1801" y="428"/>
                        <a:pt x="1800" y="429"/>
                      </a:cubicBezTo>
                      <a:cubicBezTo>
                        <a:pt x="1794" y="432"/>
                        <a:pt x="1789" y="435"/>
                        <a:pt x="1783" y="438"/>
                      </a:cubicBezTo>
                      <a:cubicBezTo>
                        <a:pt x="1780" y="439"/>
                        <a:pt x="1779" y="440"/>
                        <a:pt x="1779" y="443"/>
                      </a:cubicBezTo>
                      <a:cubicBezTo>
                        <a:pt x="1776" y="456"/>
                        <a:pt x="1774" y="469"/>
                        <a:pt x="1772" y="483"/>
                      </a:cubicBezTo>
                      <a:cubicBezTo>
                        <a:pt x="1771" y="493"/>
                        <a:pt x="1771" y="504"/>
                        <a:pt x="1770" y="514"/>
                      </a:cubicBezTo>
                      <a:cubicBezTo>
                        <a:pt x="1770" y="528"/>
                        <a:pt x="1768" y="542"/>
                        <a:pt x="1770" y="556"/>
                      </a:cubicBezTo>
                      <a:cubicBezTo>
                        <a:pt x="1771" y="559"/>
                        <a:pt x="1770" y="562"/>
                        <a:pt x="1770" y="565"/>
                      </a:cubicBezTo>
                      <a:cubicBezTo>
                        <a:pt x="1771" y="577"/>
                        <a:pt x="1772" y="589"/>
                        <a:pt x="1774" y="601"/>
                      </a:cubicBezTo>
                      <a:cubicBezTo>
                        <a:pt x="1774" y="602"/>
                        <a:pt x="1775" y="603"/>
                        <a:pt x="1776" y="605"/>
                      </a:cubicBezTo>
                      <a:cubicBezTo>
                        <a:pt x="1777" y="603"/>
                        <a:pt x="1777" y="602"/>
                        <a:pt x="1777" y="601"/>
                      </a:cubicBezTo>
                      <a:cubicBezTo>
                        <a:pt x="1779" y="597"/>
                        <a:pt x="1779" y="592"/>
                        <a:pt x="1781" y="588"/>
                      </a:cubicBezTo>
                      <a:cubicBezTo>
                        <a:pt x="1787" y="574"/>
                        <a:pt x="1790" y="559"/>
                        <a:pt x="1794" y="544"/>
                      </a:cubicBezTo>
                      <a:cubicBezTo>
                        <a:pt x="1796" y="534"/>
                        <a:pt x="1798" y="524"/>
                        <a:pt x="1800" y="514"/>
                      </a:cubicBezTo>
                      <a:cubicBezTo>
                        <a:pt x="1802" y="506"/>
                        <a:pt x="1805" y="497"/>
                        <a:pt x="1807" y="489"/>
                      </a:cubicBezTo>
                      <a:cubicBezTo>
                        <a:pt x="1809" y="483"/>
                        <a:pt x="1812" y="477"/>
                        <a:pt x="1814" y="471"/>
                      </a:cubicBezTo>
                      <a:cubicBezTo>
                        <a:pt x="1817" y="462"/>
                        <a:pt x="1822" y="455"/>
                        <a:pt x="1827" y="448"/>
                      </a:cubicBezTo>
                      <a:cubicBezTo>
                        <a:pt x="1831" y="443"/>
                        <a:pt x="1835" y="438"/>
                        <a:pt x="1840" y="433"/>
                      </a:cubicBezTo>
                      <a:cubicBezTo>
                        <a:pt x="1846" y="426"/>
                        <a:pt x="1853" y="420"/>
                        <a:pt x="1861" y="414"/>
                      </a:cubicBezTo>
                      <a:cubicBezTo>
                        <a:pt x="1862" y="413"/>
                        <a:pt x="1865" y="413"/>
                        <a:pt x="1866" y="413"/>
                      </a:cubicBezTo>
                      <a:cubicBezTo>
                        <a:pt x="1867" y="413"/>
                        <a:pt x="1868" y="415"/>
                        <a:pt x="1869" y="415"/>
                      </a:cubicBezTo>
                      <a:cubicBezTo>
                        <a:pt x="1868" y="416"/>
                        <a:pt x="1868" y="417"/>
                        <a:pt x="1867" y="418"/>
                      </a:cubicBezTo>
                      <a:cubicBezTo>
                        <a:pt x="1861" y="421"/>
                        <a:pt x="1857" y="426"/>
                        <a:pt x="1852" y="430"/>
                      </a:cubicBezTo>
                      <a:cubicBezTo>
                        <a:pt x="1847" y="435"/>
                        <a:pt x="1842" y="441"/>
                        <a:pt x="1838" y="447"/>
                      </a:cubicBezTo>
                      <a:cubicBezTo>
                        <a:pt x="1833" y="453"/>
                        <a:pt x="1828" y="459"/>
                        <a:pt x="1824" y="466"/>
                      </a:cubicBezTo>
                      <a:cubicBezTo>
                        <a:pt x="1820" y="472"/>
                        <a:pt x="1819" y="479"/>
                        <a:pt x="1816" y="486"/>
                      </a:cubicBezTo>
                      <a:cubicBezTo>
                        <a:pt x="1815" y="489"/>
                        <a:pt x="1814" y="492"/>
                        <a:pt x="1813" y="495"/>
                      </a:cubicBezTo>
                      <a:cubicBezTo>
                        <a:pt x="1811" y="502"/>
                        <a:pt x="1810" y="509"/>
                        <a:pt x="1808" y="515"/>
                      </a:cubicBezTo>
                      <a:cubicBezTo>
                        <a:pt x="1805" y="527"/>
                        <a:pt x="1803" y="538"/>
                        <a:pt x="1800" y="550"/>
                      </a:cubicBezTo>
                      <a:cubicBezTo>
                        <a:pt x="1798" y="558"/>
                        <a:pt x="1796" y="566"/>
                        <a:pt x="1794" y="574"/>
                      </a:cubicBezTo>
                      <a:cubicBezTo>
                        <a:pt x="1792" y="581"/>
                        <a:pt x="1789" y="587"/>
                        <a:pt x="1787" y="593"/>
                      </a:cubicBezTo>
                      <a:cubicBezTo>
                        <a:pt x="1785" y="600"/>
                        <a:pt x="1783" y="608"/>
                        <a:pt x="1779" y="615"/>
                      </a:cubicBezTo>
                      <a:cubicBezTo>
                        <a:pt x="1776" y="619"/>
                        <a:pt x="1772" y="621"/>
                        <a:pt x="1767" y="619"/>
                      </a:cubicBezTo>
                      <a:cubicBezTo>
                        <a:pt x="1762" y="617"/>
                        <a:pt x="1758" y="617"/>
                        <a:pt x="1753" y="618"/>
                      </a:cubicBezTo>
                      <a:cubicBezTo>
                        <a:pt x="1750" y="618"/>
                        <a:pt x="1748" y="618"/>
                        <a:pt x="1745" y="618"/>
                      </a:cubicBezTo>
                      <a:cubicBezTo>
                        <a:pt x="1737" y="618"/>
                        <a:pt x="1729" y="617"/>
                        <a:pt x="1721" y="617"/>
                      </a:cubicBezTo>
                      <a:cubicBezTo>
                        <a:pt x="1716" y="617"/>
                        <a:pt x="1711" y="617"/>
                        <a:pt x="1706" y="617"/>
                      </a:cubicBezTo>
                      <a:cubicBezTo>
                        <a:pt x="1701" y="617"/>
                        <a:pt x="1696" y="618"/>
                        <a:pt x="1690" y="618"/>
                      </a:cubicBezTo>
                      <a:cubicBezTo>
                        <a:pt x="1680" y="617"/>
                        <a:pt x="1670" y="619"/>
                        <a:pt x="1660" y="620"/>
                      </a:cubicBezTo>
                      <a:cubicBezTo>
                        <a:pt x="1659" y="621"/>
                        <a:pt x="1658" y="621"/>
                        <a:pt x="1657" y="621"/>
                      </a:cubicBezTo>
                      <a:cubicBezTo>
                        <a:pt x="1654" y="619"/>
                        <a:pt x="1650" y="620"/>
                        <a:pt x="1647" y="621"/>
                      </a:cubicBezTo>
                      <a:cubicBezTo>
                        <a:pt x="1647" y="627"/>
                        <a:pt x="1646" y="633"/>
                        <a:pt x="1649" y="639"/>
                      </a:cubicBezTo>
                      <a:cubicBezTo>
                        <a:pt x="1650" y="640"/>
                        <a:pt x="1650" y="641"/>
                        <a:pt x="1649" y="643"/>
                      </a:cubicBezTo>
                      <a:cubicBezTo>
                        <a:pt x="1647" y="647"/>
                        <a:pt x="1648" y="652"/>
                        <a:pt x="1648" y="657"/>
                      </a:cubicBezTo>
                      <a:cubicBezTo>
                        <a:pt x="1647" y="666"/>
                        <a:pt x="1648" y="675"/>
                        <a:pt x="1647" y="684"/>
                      </a:cubicBezTo>
                      <a:cubicBezTo>
                        <a:pt x="1646" y="694"/>
                        <a:pt x="1645" y="704"/>
                        <a:pt x="1645" y="714"/>
                      </a:cubicBezTo>
                      <a:cubicBezTo>
                        <a:pt x="1656" y="718"/>
                        <a:pt x="1667" y="721"/>
                        <a:pt x="1678" y="723"/>
                      </a:cubicBezTo>
                      <a:cubicBezTo>
                        <a:pt x="1690" y="725"/>
                        <a:pt x="1702" y="726"/>
                        <a:pt x="1714" y="727"/>
                      </a:cubicBezTo>
                      <a:cubicBezTo>
                        <a:pt x="1721" y="727"/>
                        <a:pt x="1728" y="727"/>
                        <a:pt x="1735" y="727"/>
                      </a:cubicBezTo>
                      <a:cubicBezTo>
                        <a:pt x="1741" y="728"/>
                        <a:pt x="1746" y="728"/>
                        <a:pt x="1752" y="728"/>
                      </a:cubicBezTo>
                      <a:cubicBezTo>
                        <a:pt x="1755" y="729"/>
                        <a:pt x="1757" y="730"/>
                        <a:pt x="1760" y="730"/>
                      </a:cubicBezTo>
                      <a:cubicBezTo>
                        <a:pt x="1768" y="731"/>
                        <a:pt x="1777" y="731"/>
                        <a:pt x="1785" y="731"/>
                      </a:cubicBezTo>
                      <a:cubicBezTo>
                        <a:pt x="1796" y="732"/>
                        <a:pt x="1806" y="729"/>
                        <a:pt x="1817" y="727"/>
                      </a:cubicBezTo>
                      <a:cubicBezTo>
                        <a:pt x="1825" y="725"/>
                        <a:pt x="1833" y="722"/>
                        <a:pt x="1841" y="719"/>
                      </a:cubicBezTo>
                      <a:cubicBezTo>
                        <a:pt x="1844" y="718"/>
                        <a:pt x="1845" y="716"/>
                        <a:pt x="1847" y="714"/>
                      </a:cubicBezTo>
                      <a:cubicBezTo>
                        <a:pt x="1851" y="707"/>
                        <a:pt x="1855" y="699"/>
                        <a:pt x="1860" y="692"/>
                      </a:cubicBezTo>
                      <a:cubicBezTo>
                        <a:pt x="1865" y="684"/>
                        <a:pt x="1868" y="675"/>
                        <a:pt x="1871" y="667"/>
                      </a:cubicBezTo>
                      <a:cubicBezTo>
                        <a:pt x="1874" y="660"/>
                        <a:pt x="1876" y="652"/>
                        <a:pt x="1879" y="645"/>
                      </a:cubicBezTo>
                      <a:cubicBezTo>
                        <a:pt x="1883" y="633"/>
                        <a:pt x="1886" y="620"/>
                        <a:pt x="1888" y="608"/>
                      </a:cubicBezTo>
                      <a:cubicBezTo>
                        <a:pt x="1890" y="596"/>
                        <a:pt x="1892" y="585"/>
                        <a:pt x="1894" y="574"/>
                      </a:cubicBezTo>
                      <a:cubicBezTo>
                        <a:pt x="1896" y="565"/>
                        <a:pt x="1898" y="556"/>
                        <a:pt x="1899" y="548"/>
                      </a:cubicBezTo>
                      <a:cubicBezTo>
                        <a:pt x="1900" y="544"/>
                        <a:pt x="1900" y="540"/>
                        <a:pt x="1900" y="535"/>
                      </a:cubicBezTo>
                      <a:cubicBezTo>
                        <a:pt x="1902" y="527"/>
                        <a:pt x="1903" y="518"/>
                        <a:pt x="1905" y="509"/>
                      </a:cubicBezTo>
                      <a:cubicBezTo>
                        <a:pt x="1906" y="506"/>
                        <a:pt x="1906" y="502"/>
                        <a:pt x="1908" y="499"/>
                      </a:cubicBezTo>
                      <a:cubicBezTo>
                        <a:pt x="1913" y="499"/>
                        <a:pt x="1915" y="501"/>
                        <a:pt x="1913" y="506"/>
                      </a:cubicBezTo>
                      <a:cubicBezTo>
                        <a:pt x="1913" y="509"/>
                        <a:pt x="1911" y="512"/>
                        <a:pt x="1911" y="515"/>
                      </a:cubicBezTo>
                      <a:cubicBezTo>
                        <a:pt x="1910" y="521"/>
                        <a:pt x="1909" y="528"/>
                        <a:pt x="1908" y="534"/>
                      </a:cubicBezTo>
                      <a:cubicBezTo>
                        <a:pt x="1907" y="539"/>
                        <a:pt x="1906" y="544"/>
                        <a:pt x="1906" y="549"/>
                      </a:cubicBezTo>
                      <a:cubicBezTo>
                        <a:pt x="1906" y="557"/>
                        <a:pt x="1903" y="564"/>
                        <a:pt x="1902" y="572"/>
                      </a:cubicBezTo>
                      <a:cubicBezTo>
                        <a:pt x="1902" y="576"/>
                        <a:pt x="1900" y="580"/>
                        <a:pt x="1899" y="584"/>
                      </a:cubicBezTo>
                      <a:cubicBezTo>
                        <a:pt x="1898" y="592"/>
                        <a:pt x="1896" y="601"/>
                        <a:pt x="1895" y="609"/>
                      </a:cubicBezTo>
                      <a:cubicBezTo>
                        <a:pt x="1892" y="624"/>
                        <a:pt x="1888" y="639"/>
                        <a:pt x="1884" y="654"/>
                      </a:cubicBezTo>
                      <a:cubicBezTo>
                        <a:pt x="1882" y="663"/>
                        <a:pt x="1877" y="671"/>
                        <a:pt x="1874" y="680"/>
                      </a:cubicBezTo>
                      <a:cubicBezTo>
                        <a:pt x="1872" y="686"/>
                        <a:pt x="1869" y="692"/>
                        <a:pt x="1866" y="697"/>
                      </a:cubicBezTo>
                      <a:cubicBezTo>
                        <a:pt x="1865" y="701"/>
                        <a:pt x="1864" y="704"/>
                        <a:pt x="1862" y="707"/>
                      </a:cubicBezTo>
                      <a:cubicBezTo>
                        <a:pt x="1857" y="713"/>
                        <a:pt x="1853" y="719"/>
                        <a:pt x="1848" y="725"/>
                      </a:cubicBezTo>
                      <a:cubicBezTo>
                        <a:pt x="1846" y="728"/>
                        <a:pt x="1843" y="729"/>
                        <a:pt x="1840" y="729"/>
                      </a:cubicBezTo>
                      <a:cubicBezTo>
                        <a:pt x="1834" y="729"/>
                        <a:pt x="1829" y="732"/>
                        <a:pt x="1824" y="733"/>
                      </a:cubicBezTo>
                      <a:cubicBezTo>
                        <a:pt x="1817" y="734"/>
                        <a:pt x="1810" y="737"/>
                        <a:pt x="1803" y="738"/>
                      </a:cubicBezTo>
                      <a:cubicBezTo>
                        <a:pt x="1795" y="739"/>
                        <a:pt x="1787" y="739"/>
                        <a:pt x="1778" y="739"/>
                      </a:cubicBezTo>
                      <a:cubicBezTo>
                        <a:pt x="1771" y="739"/>
                        <a:pt x="1764" y="739"/>
                        <a:pt x="1757" y="737"/>
                      </a:cubicBezTo>
                      <a:cubicBezTo>
                        <a:pt x="1755" y="736"/>
                        <a:pt x="1753" y="736"/>
                        <a:pt x="1751" y="737"/>
                      </a:cubicBezTo>
                      <a:cubicBezTo>
                        <a:pt x="1746" y="738"/>
                        <a:pt x="1741" y="739"/>
                        <a:pt x="1736" y="739"/>
                      </a:cubicBezTo>
                      <a:cubicBezTo>
                        <a:pt x="1734" y="739"/>
                        <a:pt x="1732" y="739"/>
                        <a:pt x="1730" y="739"/>
                      </a:cubicBezTo>
                      <a:cubicBezTo>
                        <a:pt x="1722" y="740"/>
                        <a:pt x="1714" y="741"/>
                        <a:pt x="1706" y="742"/>
                      </a:cubicBezTo>
                      <a:cubicBezTo>
                        <a:pt x="1703" y="742"/>
                        <a:pt x="1699" y="743"/>
                        <a:pt x="1696" y="743"/>
                      </a:cubicBezTo>
                      <a:cubicBezTo>
                        <a:pt x="1688" y="744"/>
                        <a:pt x="1680" y="744"/>
                        <a:pt x="1672" y="744"/>
                      </a:cubicBezTo>
                      <a:cubicBezTo>
                        <a:pt x="1671" y="744"/>
                        <a:pt x="1670" y="745"/>
                        <a:pt x="1669" y="745"/>
                      </a:cubicBezTo>
                      <a:cubicBezTo>
                        <a:pt x="1671" y="747"/>
                        <a:pt x="1672" y="750"/>
                        <a:pt x="1670" y="752"/>
                      </a:cubicBezTo>
                      <a:cubicBezTo>
                        <a:pt x="1676" y="763"/>
                        <a:pt x="1682" y="774"/>
                        <a:pt x="1685" y="787"/>
                      </a:cubicBezTo>
                      <a:cubicBezTo>
                        <a:pt x="1686" y="790"/>
                        <a:pt x="1687" y="793"/>
                        <a:pt x="1688" y="797"/>
                      </a:cubicBezTo>
                      <a:cubicBezTo>
                        <a:pt x="1690" y="802"/>
                        <a:pt x="1692" y="807"/>
                        <a:pt x="1694" y="812"/>
                      </a:cubicBezTo>
                      <a:cubicBezTo>
                        <a:pt x="1695" y="815"/>
                        <a:pt x="1697" y="818"/>
                        <a:pt x="1698" y="821"/>
                      </a:cubicBezTo>
                      <a:cubicBezTo>
                        <a:pt x="1700" y="828"/>
                        <a:pt x="1702" y="835"/>
                        <a:pt x="1704" y="842"/>
                      </a:cubicBezTo>
                      <a:cubicBezTo>
                        <a:pt x="1707" y="850"/>
                        <a:pt x="1709" y="859"/>
                        <a:pt x="1712" y="867"/>
                      </a:cubicBezTo>
                      <a:cubicBezTo>
                        <a:pt x="1714" y="870"/>
                        <a:pt x="1714" y="875"/>
                        <a:pt x="1717" y="878"/>
                      </a:cubicBezTo>
                      <a:cubicBezTo>
                        <a:pt x="1718" y="878"/>
                        <a:pt x="1719" y="880"/>
                        <a:pt x="1718" y="880"/>
                      </a:cubicBezTo>
                      <a:cubicBezTo>
                        <a:pt x="1716" y="883"/>
                        <a:pt x="1718" y="884"/>
                        <a:pt x="1719" y="886"/>
                      </a:cubicBezTo>
                      <a:cubicBezTo>
                        <a:pt x="1720" y="888"/>
                        <a:pt x="1721" y="889"/>
                        <a:pt x="1721" y="891"/>
                      </a:cubicBezTo>
                      <a:cubicBezTo>
                        <a:pt x="1724" y="897"/>
                        <a:pt x="1726" y="904"/>
                        <a:pt x="1729" y="910"/>
                      </a:cubicBezTo>
                      <a:cubicBezTo>
                        <a:pt x="1733" y="919"/>
                        <a:pt x="1738" y="928"/>
                        <a:pt x="1743" y="936"/>
                      </a:cubicBezTo>
                      <a:cubicBezTo>
                        <a:pt x="1746" y="941"/>
                        <a:pt x="1749" y="944"/>
                        <a:pt x="1751" y="949"/>
                      </a:cubicBezTo>
                      <a:cubicBezTo>
                        <a:pt x="1755" y="957"/>
                        <a:pt x="1760" y="965"/>
                        <a:pt x="1766" y="972"/>
                      </a:cubicBezTo>
                      <a:cubicBezTo>
                        <a:pt x="1775" y="982"/>
                        <a:pt x="1785" y="992"/>
                        <a:pt x="1794" y="1002"/>
                      </a:cubicBezTo>
                      <a:cubicBezTo>
                        <a:pt x="1798" y="1006"/>
                        <a:pt x="1803" y="1009"/>
                        <a:pt x="1807" y="1014"/>
                      </a:cubicBezTo>
                      <a:cubicBezTo>
                        <a:pt x="1812" y="1019"/>
                        <a:pt x="1816" y="1024"/>
                        <a:pt x="1822" y="1028"/>
                      </a:cubicBezTo>
                      <a:cubicBezTo>
                        <a:pt x="1825" y="1030"/>
                        <a:pt x="1826" y="1032"/>
                        <a:pt x="1828" y="1033"/>
                      </a:cubicBezTo>
                      <a:cubicBezTo>
                        <a:pt x="1833" y="1037"/>
                        <a:pt x="1838" y="1041"/>
                        <a:pt x="1845" y="1043"/>
                      </a:cubicBezTo>
                      <a:cubicBezTo>
                        <a:pt x="1847" y="1038"/>
                        <a:pt x="1849" y="1032"/>
                        <a:pt x="1852" y="1027"/>
                      </a:cubicBezTo>
                      <a:cubicBezTo>
                        <a:pt x="1856" y="1018"/>
                        <a:pt x="1861" y="1009"/>
                        <a:pt x="1866" y="1000"/>
                      </a:cubicBezTo>
                      <a:cubicBezTo>
                        <a:pt x="1868" y="996"/>
                        <a:pt x="1871" y="992"/>
                        <a:pt x="1873" y="988"/>
                      </a:cubicBezTo>
                      <a:cubicBezTo>
                        <a:pt x="1877" y="982"/>
                        <a:pt x="1880" y="976"/>
                        <a:pt x="1884" y="970"/>
                      </a:cubicBezTo>
                      <a:cubicBezTo>
                        <a:pt x="1888" y="965"/>
                        <a:pt x="1892" y="960"/>
                        <a:pt x="1895" y="954"/>
                      </a:cubicBezTo>
                      <a:cubicBezTo>
                        <a:pt x="1900" y="945"/>
                        <a:pt x="1907" y="937"/>
                        <a:pt x="1915" y="930"/>
                      </a:cubicBezTo>
                      <a:cubicBezTo>
                        <a:pt x="1921" y="923"/>
                        <a:pt x="1927" y="917"/>
                        <a:pt x="1935" y="912"/>
                      </a:cubicBezTo>
                      <a:cubicBezTo>
                        <a:pt x="1942" y="906"/>
                        <a:pt x="1950" y="900"/>
                        <a:pt x="1959" y="895"/>
                      </a:cubicBezTo>
                      <a:cubicBezTo>
                        <a:pt x="1969" y="889"/>
                        <a:pt x="1981" y="886"/>
                        <a:pt x="1991" y="881"/>
                      </a:cubicBezTo>
                      <a:cubicBezTo>
                        <a:pt x="1992" y="881"/>
                        <a:pt x="1993" y="881"/>
                        <a:pt x="1993" y="881"/>
                      </a:cubicBezTo>
                      <a:cubicBezTo>
                        <a:pt x="1997" y="881"/>
                        <a:pt x="1998" y="884"/>
                        <a:pt x="1999" y="887"/>
                      </a:cubicBezTo>
                      <a:cubicBezTo>
                        <a:pt x="2007" y="888"/>
                        <a:pt x="2015" y="886"/>
                        <a:pt x="2022" y="882"/>
                      </a:cubicBezTo>
                      <a:cubicBezTo>
                        <a:pt x="2029" y="878"/>
                        <a:pt x="2036" y="873"/>
                        <a:pt x="2041" y="867"/>
                      </a:cubicBezTo>
                      <a:cubicBezTo>
                        <a:pt x="2049" y="859"/>
                        <a:pt x="2054" y="850"/>
                        <a:pt x="2059" y="840"/>
                      </a:cubicBezTo>
                      <a:cubicBezTo>
                        <a:pt x="2063" y="831"/>
                        <a:pt x="2065" y="821"/>
                        <a:pt x="2066" y="812"/>
                      </a:cubicBezTo>
                      <a:cubicBezTo>
                        <a:pt x="2066" y="810"/>
                        <a:pt x="2066" y="808"/>
                        <a:pt x="2067" y="806"/>
                      </a:cubicBezTo>
                      <a:cubicBezTo>
                        <a:pt x="2069" y="801"/>
                        <a:pt x="2069" y="795"/>
                        <a:pt x="2069" y="789"/>
                      </a:cubicBezTo>
                      <a:cubicBezTo>
                        <a:pt x="2070" y="775"/>
                        <a:pt x="2069" y="761"/>
                        <a:pt x="2066" y="747"/>
                      </a:cubicBezTo>
                      <a:cubicBezTo>
                        <a:pt x="2066" y="745"/>
                        <a:pt x="2066" y="742"/>
                        <a:pt x="2066" y="740"/>
                      </a:cubicBezTo>
                      <a:cubicBezTo>
                        <a:pt x="2065" y="732"/>
                        <a:pt x="2063" y="723"/>
                        <a:pt x="2062" y="714"/>
                      </a:cubicBezTo>
                      <a:cubicBezTo>
                        <a:pt x="2059" y="701"/>
                        <a:pt x="2057" y="688"/>
                        <a:pt x="2054" y="675"/>
                      </a:cubicBezTo>
                      <a:cubicBezTo>
                        <a:pt x="2052" y="667"/>
                        <a:pt x="2050" y="660"/>
                        <a:pt x="2049" y="652"/>
                      </a:cubicBezTo>
                      <a:cubicBezTo>
                        <a:pt x="2048" y="650"/>
                        <a:pt x="2047" y="649"/>
                        <a:pt x="2047" y="647"/>
                      </a:cubicBezTo>
                      <a:cubicBezTo>
                        <a:pt x="2044" y="648"/>
                        <a:pt x="2042" y="649"/>
                        <a:pt x="2040" y="649"/>
                      </a:cubicBezTo>
                      <a:lnTo>
                        <a:pt x="2040" y="650"/>
                      </a:lnTo>
                      <a:close/>
                      <a:moveTo>
                        <a:pt x="321" y="706"/>
                      </a:moveTo>
                      <a:cubicBezTo>
                        <a:pt x="315" y="704"/>
                        <a:pt x="310" y="702"/>
                        <a:pt x="305" y="701"/>
                      </a:cubicBezTo>
                      <a:cubicBezTo>
                        <a:pt x="301" y="699"/>
                        <a:pt x="296" y="699"/>
                        <a:pt x="292" y="698"/>
                      </a:cubicBezTo>
                      <a:cubicBezTo>
                        <a:pt x="276" y="693"/>
                        <a:pt x="259" y="691"/>
                        <a:pt x="243" y="691"/>
                      </a:cubicBezTo>
                      <a:cubicBezTo>
                        <a:pt x="240" y="691"/>
                        <a:pt x="237" y="691"/>
                        <a:pt x="235" y="691"/>
                      </a:cubicBezTo>
                      <a:cubicBezTo>
                        <a:pt x="228" y="691"/>
                        <a:pt x="221" y="690"/>
                        <a:pt x="214" y="689"/>
                      </a:cubicBezTo>
                      <a:cubicBezTo>
                        <a:pt x="198" y="689"/>
                        <a:pt x="183" y="689"/>
                        <a:pt x="168" y="689"/>
                      </a:cubicBezTo>
                      <a:cubicBezTo>
                        <a:pt x="159" y="690"/>
                        <a:pt x="150" y="691"/>
                        <a:pt x="141" y="692"/>
                      </a:cubicBezTo>
                      <a:cubicBezTo>
                        <a:pt x="131" y="694"/>
                        <a:pt x="120" y="694"/>
                        <a:pt x="110" y="696"/>
                      </a:cubicBezTo>
                      <a:cubicBezTo>
                        <a:pt x="103" y="698"/>
                        <a:pt x="96" y="698"/>
                        <a:pt x="89" y="698"/>
                      </a:cubicBezTo>
                      <a:cubicBezTo>
                        <a:pt x="84" y="699"/>
                        <a:pt x="78" y="699"/>
                        <a:pt x="73" y="699"/>
                      </a:cubicBezTo>
                      <a:cubicBezTo>
                        <a:pt x="70" y="700"/>
                        <a:pt x="69" y="701"/>
                        <a:pt x="69" y="704"/>
                      </a:cubicBezTo>
                      <a:cubicBezTo>
                        <a:pt x="68" y="710"/>
                        <a:pt x="67" y="716"/>
                        <a:pt x="66" y="722"/>
                      </a:cubicBezTo>
                      <a:cubicBezTo>
                        <a:pt x="63" y="731"/>
                        <a:pt x="61" y="741"/>
                        <a:pt x="61" y="751"/>
                      </a:cubicBezTo>
                      <a:cubicBezTo>
                        <a:pt x="60" y="763"/>
                        <a:pt x="59" y="774"/>
                        <a:pt x="58" y="785"/>
                      </a:cubicBezTo>
                      <a:cubicBezTo>
                        <a:pt x="58" y="791"/>
                        <a:pt x="58" y="797"/>
                        <a:pt x="58" y="804"/>
                      </a:cubicBezTo>
                      <a:cubicBezTo>
                        <a:pt x="58" y="815"/>
                        <a:pt x="58" y="826"/>
                        <a:pt x="61" y="838"/>
                      </a:cubicBezTo>
                      <a:cubicBezTo>
                        <a:pt x="64" y="848"/>
                        <a:pt x="66" y="858"/>
                        <a:pt x="70" y="868"/>
                      </a:cubicBezTo>
                      <a:cubicBezTo>
                        <a:pt x="72" y="874"/>
                        <a:pt x="75" y="879"/>
                        <a:pt x="79" y="884"/>
                      </a:cubicBezTo>
                      <a:cubicBezTo>
                        <a:pt x="86" y="892"/>
                        <a:pt x="92" y="900"/>
                        <a:pt x="101" y="907"/>
                      </a:cubicBezTo>
                      <a:cubicBezTo>
                        <a:pt x="104" y="909"/>
                        <a:pt x="107" y="912"/>
                        <a:pt x="112" y="913"/>
                      </a:cubicBezTo>
                      <a:cubicBezTo>
                        <a:pt x="116" y="914"/>
                        <a:pt x="120" y="915"/>
                        <a:pt x="124" y="915"/>
                      </a:cubicBezTo>
                      <a:cubicBezTo>
                        <a:pt x="131" y="914"/>
                        <a:pt x="138" y="915"/>
                        <a:pt x="145" y="915"/>
                      </a:cubicBezTo>
                      <a:cubicBezTo>
                        <a:pt x="155" y="915"/>
                        <a:pt x="165" y="915"/>
                        <a:pt x="174" y="915"/>
                      </a:cubicBezTo>
                      <a:cubicBezTo>
                        <a:pt x="181" y="915"/>
                        <a:pt x="187" y="916"/>
                        <a:pt x="193" y="914"/>
                      </a:cubicBezTo>
                      <a:cubicBezTo>
                        <a:pt x="195" y="914"/>
                        <a:pt x="196" y="914"/>
                        <a:pt x="197" y="914"/>
                      </a:cubicBezTo>
                      <a:cubicBezTo>
                        <a:pt x="206" y="914"/>
                        <a:pt x="214" y="915"/>
                        <a:pt x="223" y="915"/>
                      </a:cubicBezTo>
                      <a:cubicBezTo>
                        <a:pt x="231" y="915"/>
                        <a:pt x="239" y="916"/>
                        <a:pt x="247" y="917"/>
                      </a:cubicBezTo>
                      <a:cubicBezTo>
                        <a:pt x="257" y="918"/>
                        <a:pt x="268" y="917"/>
                        <a:pt x="278" y="917"/>
                      </a:cubicBezTo>
                      <a:cubicBezTo>
                        <a:pt x="283" y="916"/>
                        <a:pt x="288" y="915"/>
                        <a:pt x="293" y="915"/>
                      </a:cubicBezTo>
                      <a:cubicBezTo>
                        <a:pt x="304" y="915"/>
                        <a:pt x="316" y="915"/>
                        <a:pt x="328" y="914"/>
                      </a:cubicBezTo>
                      <a:cubicBezTo>
                        <a:pt x="334" y="914"/>
                        <a:pt x="341" y="915"/>
                        <a:pt x="347" y="914"/>
                      </a:cubicBezTo>
                      <a:cubicBezTo>
                        <a:pt x="356" y="914"/>
                        <a:pt x="365" y="914"/>
                        <a:pt x="373" y="915"/>
                      </a:cubicBezTo>
                      <a:cubicBezTo>
                        <a:pt x="375" y="916"/>
                        <a:pt x="377" y="917"/>
                        <a:pt x="379" y="917"/>
                      </a:cubicBezTo>
                      <a:cubicBezTo>
                        <a:pt x="384" y="917"/>
                        <a:pt x="389" y="917"/>
                        <a:pt x="394" y="917"/>
                      </a:cubicBezTo>
                      <a:cubicBezTo>
                        <a:pt x="396" y="917"/>
                        <a:pt x="397" y="917"/>
                        <a:pt x="398" y="917"/>
                      </a:cubicBezTo>
                      <a:cubicBezTo>
                        <a:pt x="402" y="916"/>
                        <a:pt x="405" y="916"/>
                        <a:pt x="408" y="917"/>
                      </a:cubicBezTo>
                      <a:cubicBezTo>
                        <a:pt x="412" y="919"/>
                        <a:pt x="416" y="919"/>
                        <a:pt x="420" y="918"/>
                      </a:cubicBezTo>
                      <a:cubicBezTo>
                        <a:pt x="421" y="918"/>
                        <a:pt x="422" y="918"/>
                        <a:pt x="423" y="918"/>
                      </a:cubicBezTo>
                      <a:cubicBezTo>
                        <a:pt x="431" y="919"/>
                        <a:pt x="438" y="919"/>
                        <a:pt x="446" y="920"/>
                      </a:cubicBezTo>
                      <a:cubicBezTo>
                        <a:pt x="447" y="917"/>
                        <a:pt x="445" y="913"/>
                        <a:pt x="449" y="910"/>
                      </a:cubicBezTo>
                      <a:cubicBezTo>
                        <a:pt x="455" y="911"/>
                        <a:pt x="455" y="912"/>
                        <a:pt x="456" y="917"/>
                      </a:cubicBezTo>
                      <a:cubicBezTo>
                        <a:pt x="456" y="920"/>
                        <a:pt x="456" y="922"/>
                        <a:pt x="458" y="924"/>
                      </a:cubicBezTo>
                      <a:cubicBezTo>
                        <a:pt x="459" y="924"/>
                        <a:pt x="459" y="926"/>
                        <a:pt x="460" y="927"/>
                      </a:cubicBezTo>
                      <a:cubicBezTo>
                        <a:pt x="458" y="928"/>
                        <a:pt x="457" y="929"/>
                        <a:pt x="457" y="930"/>
                      </a:cubicBezTo>
                      <a:cubicBezTo>
                        <a:pt x="457" y="939"/>
                        <a:pt x="457" y="947"/>
                        <a:pt x="458" y="955"/>
                      </a:cubicBezTo>
                      <a:cubicBezTo>
                        <a:pt x="458" y="961"/>
                        <a:pt x="458" y="967"/>
                        <a:pt x="458" y="974"/>
                      </a:cubicBezTo>
                      <a:cubicBezTo>
                        <a:pt x="459" y="982"/>
                        <a:pt x="460" y="990"/>
                        <a:pt x="460" y="999"/>
                      </a:cubicBezTo>
                      <a:cubicBezTo>
                        <a:pt x="460" y="1007"/>
                        <a:pt x="460" y="1015"/>
                        <a:pt x="460" y="1023"/>
                      </a:cubicBezTo>
                      <a:cubicBezTo>
                        <a:pt x="460" y="1031"/>
                        <a:pt x="460" y="1039"/>
                        <a:pt x="461" y="1047"/>
                      </a:cubicBezTo>
                      <a:cubicBezTo>
                        <a:pt x="461" y="1054"/>
                        <a:pt x="461" y="1061"/>
                        <a:pt x="461" y="1067"/>
                      </a:cubicBezTo>
                      <a:cubicBezTo>
                        <a:pt x="461" y="1071"/>
                        <a:pt x="461" y="1075"/>
                        <a:pt x="461" y="1079"/>
                      </a:cubicBezTo>
                      <a:cubicBezTo>
                        <a:pt x="459" y="1088"/>
                        <a:pt x="460" y="1096"/>
                        <a:pt x="461" y="1105"/>
                      </a:cubicBezTo>
                      <a:cubicBezTo>
                        <a:pt x="461" y="1108"/>
                        <a:pt x="461" y="1112"/>
                        <a:pt x="462" y="1116"/>
                      </a:cubicBezTo>
                      <a:cubicBezTo>
                        <a:pt x="462" y="1124"/>
                        <a:pt x="463" y="1131"/>
                        <a:pt x="463" y="1138"/>
                      </a:cubicBezTo>
                      <a:cubicBezTo>
                        <a:pt x="469" y="1139"/>
                        <a:pt x="475" y="1139"/>
                        <a:pt x="481" y="1140"/>
                      </a:cubicBezTo>
                      <a:cubicBezTo>
                        <a:pt x="486" y="1140"/>
                        <a:pt x="492" y="1140"/>
                        <a:pt x="498" y="1139"/>
                      </a:cubicBezTo>
                      <a:cubicBezTo>
                        <a:pt x="505" y="1139"/>
                        <a:pt x="512" y="1137"/>
                        <a:pt x="518" y="1136"/>
                      </a:cubicBezTo>
                      <a:cubicBezTo>
                        <a:pt x="520" y="1136"/>
                        <a:pt x="522" y="1136"/>
                        <a:pt x="524" y="1135"/>
                      </a:cubicBezTo>
                      <a:cubicBezTo>
                        <a:pt x="534" y="1133"/>
                        <a:pt x="545" y="1131"/>
                        <a:pt x="556" y="1129"/>
                      </a:cubicBezTo>
                      <a:cubicBezTo>
                        <a:pt x="564" y="1127"/>
                        <a:pt x="572" y="1125"/>
                        <a:pt x="580" y="1122"/>
                      </a:cubicBezTo>
                      <a:cubicBezTo>
                        <a:pt x="580" y="1122"/>
                        <a:pt x="580" y="1122"/>
                        <a:pt x="580" y="1122"/>
                      </a:cubicBezTo>
                      <a:cubicBezTo>
                        <a:pt x="588" y="1119"/>
                        <a:pt x="595" y="1117"/>
                        <a:pt x="603" y="1114"/>
                      </a:cubicBezTo>
                      <a:cubicBezTo>
                        <a:pt x="605" y="1113"/>
                        <a:pt x="608" y="1112"/>
                        <a:pt x="610" y="1110"/>
                      </a:cubicBezTo>
                      <a:cubicBezTo>
                        <a:pt x="610" y="1109"/>
                        <a:pt x="610" y="1108"/>
                        <a:pt x="610" y="1107"/>
                      </a:cubicBezTo>
                      <a:cubicBezTo>
                        <a:pt x="608" y="1095"/>
                        <a:pt x="606" y="1083"/>
                        <a:pt x="604" y="1071"/>
                      </a:cubicBezTo>
                      <a:cubicBezTo>
                        <a:pt x="602" y="1063"/>
                        <a:pt x="603" y="1054"/>
                        <a:pt x="599" y="1046"/>
                      </a:cubicBezTo>
                      <a:cubicBezTo>
                        <a:pt x="599" y="1046"/>
                        <a:pt x="599" y="1045"/>
                        <a:pt x="599" y="1045"/>
                      </a:cubicBezTo>
                      <a:cubicBezTo>
                        <a:pt x="599" y="1041"/>
                        <a:pt x="599" y="1037"/>
                        <a:pt x="598" y="1033"/>
                      </a:cubicBezTo>
                      <a:cubicBezTo>
                        <a:pt x="595" y="1013"/>
                        <a:pt x="592" y="993"/>
                        <a:pt x="589" y="973"/>
                      </a:cubicBezTo>
                      <a:cubicBezTo>
                        <a:pt x="588" y="962"/>
                        <a:pt x="585" y="950"/>
                        <a:pt x="583" y="939"/>
                      </a:cubicBezTo>
                      <a:cubicBezTo>
                        <a:pt x="580" y="923"/>
                        <a:pt x="578" y="907"/>
                        <a:pt x="575" y="891"/>
                      </a:cubicBezTo>
                      <a:cubicBezTo>
                        <a:pt x="574" y="884"/>
                        <a:pt x="573" y="877"/>
                        <a:pt x="571" y="870"/>
                      </a:cubicBezTo>
                      <a:cubicBezTo>
                        <a:pt x="569" y="860"/>
                        <a:pt x="566" y="849"/>
                        <a:pt x="564" y="839"/>
                      </a:cubicBezTo>
                      <a:cubicBezTo>
                        <a:pt x="563" y="834"/>
                        <a:pt x="561" y="829"/>
                        <a:pt x="559" y="824"/>
                      </a:cubicBezTo>
                      <a:cubicBezTo>
                        <a:pt x="558" y="819"/>
                        <a:pt x="555" y="815"/>
                        <a:pt x="553" y="810"/>
                      </a:cubicBezTo>
                      <a:cubicBezTo>
                        <a:pt x="550" y="806"/>
                        <a:pt x="548" y="802"/>
                        <a:pt x="545" y="798"/>
                      </a:cubicBezTo>
                      <a:cubicBezTo>
                        <a:pt x="540" y="794"/>
                        <a:pt x="535" y="790"/>
                        <a:pt x="530" y="786"/>
                      </a:cubicBezTo>
                      <a:cubicBezTo>
                        <a:pt x="528" y="784"/>
                        <a:pt x="525" y="782"/>
                        <a:pt x="522" y="781"/>
                      </a:cubicBezTo>
                      <a:cubicBezTo>
                        <a:pt x="519" y="780"/>
                        <a:pt x="516" y="779"/>
                        <a:pt x="513" y="777"/>
                      </a:cubicBezTo>
                      <a:cubicBezTo>
                        <a:pt x="506" y="774"/>
                        <a:pt x="498" y="771"/>
                        <a:pt x="490" y="768"/>
                      </a:cubicBezTo>
                      <a:cubicBezTo>
                        <a:pt x="478" y="764"/>
                        <a:pt x="466" y="761"/>
                        <a:pt x="453" y="759"/>
                      </a:cubicBezTo>
                      <a:cubicBezTo>
                        <a:pt x="447" y="758"/>
                        <a:pt x="441" y="756"/>
                        <a:pt x="434" y="755"/>
                      </a:cubicBezTo>
                      <a:cubicBezTo>
                        <a:pt x="422" y="754"/>
                        <a:pt x="410" y="752"/>
                        <a:pt x="398" y="751"/>
                      </a:cubicBezTo>
                      <a:cubicBezTo>
                        <a:pt x="387" y="749"/>
                        <a:pt x="377" y="748"/>
                        <a:pt x="366" y="747"/>
                      </a:cubicBezTo>
                      <a:cubicBezTo>
                        <a:pt x="358" y="746"/>
                        <a:pt x="350" y="746"/>
                        <a:pt x="341" y="745"/>
                      </a:cubicBezTo>
                      <a:cubicBezTo>
                        <a:pt x="331" y="745"/>
                        <a:pt x="321" y="744"/>
                        <a:pt x="311" y="744"/>
                      </a:cubicBezTo>
                      <a:cubicBezTo>
                        <a:pt x="302" y="743"/>
                        <a:pt x="293" y="744"/>
                        <a:pt x="284" y="742"/>
                      </a:cubicBezTo>
                      <a:cubicBezTo>
                        <a:pt x="275" y="741"/>
                        <a:pt x="267" y="739"/>
                        <a:pt x="258" y="740"/>
                      </a:cubicBezTo>
                      <a:cubicBezTo>
                        <a:pt x="254" y="740"/>
                        <a:pt x="252" y="737"/>
                        <a:pt x="254" y="732"/>
                      </a:cubicBezTo>
                      <a:cubicBezTo>
                        <a:pt x="255" y="733"/>
                        <a:pt x="257" y="734"/>
                        <a:pt x="259" y="733"/>
                      </a:cubicBezTo>
                      <a:cubicBezTo>
                        <a:pt x="265" y="732"/>
                        <a:pt x="271" y="734"/>
                        <a:pt x="277" y="735"/>
                      </a:cubicBezTo>
                      <a:cubicBezTo>
                        <a:pt x="286" y="736"/>
                        <a:pt x="296" y="737"/>
                        <a:pt x="305" y="737"/>
                      </a:cubicBezTo>
                      <a:cubicBezTo>
                        <a:pt x="308" y="737"/>
                        <a:pt x="309" y="736"/>
                        <a:pt x="310" y="734"/>
                      </a:cubicBezTo>
                      <a:cubicBezTo>
                        <a:pt x="315" y="725"/>
                        <a:pt x="319" y="716"/>
                        <a:pt x="321" y="706"/>
                      </a:cubicBezTo>
                      <a:close/>
                      <a:moveTo>
                        <a:pt x="657" y="603"/>
                      </a:moveTo>
                      <a:cubicBezTo>
                        <a:pt x="648" y="602"/>
                        <a:pt x="640" y="601"/>
                        <a:pt x="631" y="600"/>
                      </a:cubicBezTo>
                      <a:cubicBezTo>
                        <a:pt x="621" y="599"/>
                        <a:pt x="611" y="598"/>
                        <a:pt x="600" y="596"/>
                      </a:cubicBezTo>
                      <a:cubicBezTo>
                        <a:pt x="593" y="595"/>
                        <a:pt x="587" y="593"/>
                        <a:pt x="580" y="591"/>
                      </a:cubicBezTo>
                      <a:cubicBezTo>
                        <a:pt x="574" y="590"/>
                        <a:pt x="569" y="588"/>
                        <a:pt x="564" y="587"/>
                      </a:cubicBezTo>
                      <a:cubicBezTo>
                        <a:pt x="551" y="584"/>
                        <a:pt x="538" y="581"/>
                        <a:pt x="526" y="578"/>
                      </a:cubicBezTo>
                      <a:cubicBezTo>
                        <a:pt x="520" y="576"/>
                        <a:pt x="514" y="575"/>
                        <a:pt x="508" y="573"/>
                      </a:cubicBezTo>
                      <a:cubicBezTo>
                        <a:pt x="496" y="568"/>
                        <a:pt x="483" y="563"/>
                        <a:pt x="472" y="555"/>
                      </a:cubicBezTo>
                      <a:cubicBezTo>
                        <a:pt x="464" y="550"/>
                        <a:pt x="455" y="545"/>
                        <a:pt x="447" y="538"/>
                      </a:cubicBezTo>
                      <a:cubicBezTo>
                        <a:pt x="442" y="534"/>
                        <a:pt x="437" y="530"/>
                        <a:pt x="432" y="526"/>
                      </a:cubicBezTo>
                      <a:cubicBezTo>
                        <a:pt x="424" y="518"/>
                        <a:pt x="416" y="510"/>
                        <a:pt x="409" y="503"/>
                      </a:cubicBezTo>
                      <a:cubicBezTo>
                        <a:pt x="405" y="499"/>
                        <a:pt x="400" y="494"/>
                        <a:pt x="396" y="490"/>
                      </a:cubicBezTo>
                      <a:cubicBezTo>
                        <a:pt x="392" y="486"/>
                        <a:pt x="389" y="481"/>
                        <a:pt x="385" y="478"/>
                      </a:cubicBezTo>
                      <a:cubicBezTo>
                        <a:pt x="377" y="470"/>
                        <a:pt x="368" y="462"/>
                        <a:pt x="359" y="454"/>
                      </a:cubicBezTo>
                      <a:cubicBezTo>
                        <a:pt x="356" y="451"/>
                        <a:pt x="353" y="448"/>
                        <a:pt x="349" y="445"/>
                      </a:cubicBezTo>
                      <a:cubicBezTo>
                        <a:pt x="342" y="439"/>
                        <a:pt x="333" y="435"/>
                        <a:pt x="324" y="430"/>
                      </a:cubicBezTo>
                      <a:cubicBezTo>
                        <a:pt x="322" y="430"/>
                        <a:pt x="321" y="428"/>
                        <a:pt x="319" y="427"/>
                      </a:cubicBezTo>
                      <a:cubicBezTo>
                        <a:pt x="314" y="426"/>
                        <a:pt x="308" y="425"/>
                        <a:pt x="303" y="424"/>
                      </a:cubicBezTo>
                      <a:cubicBezTo>
                        <a:pt x="297" y="423"/>
                        <a:pt x="292" y="423"/>
                        <a:pt x="286" y="423"/>
                      </a:cubicBezTo>
                      <a:cubicBezTo>
                        <a:pt x="279" y="423"/>
                        <a:pt x="271" y="422"/>
                        <a:pt x="263" y="422"/>
                      </a:cubicBezTo>
                      <a:cubicBezTo>
                        <a:pt x="257" y="423"/>
                        <a:pt x="252" y="425"/>
                        <a:pt x="246" y="426"/>
                      </a:cubicBezTo>
                      <a:cubicBezTo>
                        <a:pt x="244" y="427"/>
                        <a:pt x="243" y="427"/>
                        <a:pt x="242" y="425"/>
                      </a:cubicBezTo>
                      <a:cubicBezTo>
                        <a:pt x="240" y="424"/>
                        <a:pt x="240" y="422"/>
                        <a:pt x="241" y="421"/>
                      </a:cubicBezTo>
                      <a:cubicBezTo>
                        <a:pt x="242" y="420"/>
                        <a:pt x="242" y="419"/>
                        <a:pt x="243" y="418"/>
                      </a:cubicBezTo>
                      <a:cubicBezTo>
                        <a:pt x="247" y="416"/>
                        <a:pt x="252" y="417"/>
                        <a:pt x="256" y="415"/>
                      </a:cubicBezTo>
                      <a:cubicBezTo>
                        <a:pt x="251" y="413"/>
                        <a:pt x="247" y="411"/>
                        <a:pt x="243" y="410"/>
                      </a:cubicBezTo>
                      <a:cubicBezTo>
                        <a:pt x="238" y="408"/>
                        <a:pt x="234" y="407"/>
                        <a:pt x="231" y="404"/>
                      </a:cubicBezTo>
                      <a:cubicBezTo>
                        <a:pt x="230" y="403"/>
                        <a:pt x="229" y="402"/>
                        <a:pt x="227" y="402"/>
                      </a:cubicBezTo>
                      <a:cubicBezTo>
                        <a:pt x="220" y="399"/>
                        <a:pt x="212" y="396"/>
                        <a:pt x="204" y="392"/>
                      </a:cubicBezTo>
                      <a:cubicBezTo>
                        <a:pt x="201" y="391"/>
                        <a:pt x="198" y="389"/>
                        <a:pt x="194" y="388"/>
                      </a:cubicBezTo>
                      <a:cubicBezTo>
                        <a:pt x="192" y="391"/>
                        <a:pt x="190" y="394"/>
                        <a:pt x="188" y="396"/>
                      </a:cubicBezTo>
                      <a:cubicBezTo>
                        <a:pt x="182" y="408"/>
                        <a:pt x="175" y="421"/>
                        <a:pt x="168" y="433"/>
                      </a:cubicBezTo>
                      <a:cubicBezTo>
                        <a:pt x="164" y="440"/>
                        <a:pt x="161" y="448"/>
                        <a:pt x="157" y="455"/>
                      </a:cubicBezTo>
                      <a:cubicBezTo>
                        <a:pt x="149" y="470"/>
                        <a:pt x="142" y="484"/>
                        <a:pt x="134" y="499"/>
                      </a:cubicBezTo>
                      <a:cubicBezTo>
                        <a:pt x="128" y="513"/>
                        <a:pt x="122" y="527"/>
                        <a:pt x="116" y="540"/>
                      </a:cubicBezTo>
                      <a:cubicBezTo>
                        <a:pt x="110" y="552"/>
                        <a:pt x="107" y="565"/>
                        <a:pt x="103" y="577"/>
                      </a:cubicBezTo>
                      <a:cubicBezTo>
                        <a:pt x="99" y="588"/>
                        <a:pt x="95" y="600"/>
                        <a:pt x="92" y="611"/>
                      </a:cubicBezTo>
                      <a:cubicBezTo>
                        <a:pt x="89" y="618"/>
                        <a:pt x="86" y="626"/>
                        <a:pt x="84" y="634"/>
                      </a:cubicBezTo>
                      <a:cubicBezTo>
                        <a:pt x="81" y="646"/>
                        <a:pt x="78" y="659"/>
                        <a:pt x="75" y="671"/>
                      </a:cubicBezTo>
                      <a:cubicBezTo>
                        <a:pt x="74" y="677"/>
                        <a:pt x="72" y="682"/>
                        <a:pt x="71" y="687"/>
                      </a:cubicBezTo>
                      <a:cubicBezTo>
                        <a:pt x="70" y="689"/>
                        <a:pt x="70" y="691"/>
                        <a:pt x="70" y="693"/>
                      </a:cubicBezTo>
                      <a:cubicBezTo>
                        <a:pt x="75" y="693"/>
                        <a:pt x="80" y="693"/>
                        <a:pt x="85" y="693"/>
                      </a:cubicBezTo>
                      <a:cubicBezTo>
                        <a:pt x="86" y="693"/>
                        <a:pt x="87" y="693"/>
                        <a:pt x="88" y="693"/>
                      </a:cubicBezTo>
                      <a:cubicBezTo>
                        <a:pt x="95" y="692"/>
                        <a:pt x="103" y="691"/>
                        <a:pt x="110" y="689"/>
                      </a:cubicBezTo>
                      <a:cubicBezTo>
                        <a:pt x="111" y="689"/>
                        <a:pt x="111" y="689"/>
                        <a:pt x="112" y="689"/>
                      </a:cubicBezTo>
                      <a:cubicBezTo>
                        <a:pt x="116" y="689"/>
                        <a:pt x="121" y="689"/>
                        <a:pt x="125" y="688"/>
                      </a:cubicBezTo>
                      <a:cubicBezTo>
                        <a:pt x="130" y="687"/>
                        <a:pt x="134" y="686"/>
                        <a:pt x="139" y="686"/>
                      </a:cubicBezTo>
                      <a:cubicBezTo>
                        <a:pt x="146" y="686"/>
                        <a:pt x="153" y="683"/>
                        <a:pt x="160" y="683"/>
                      </a:cubicBezTo>
                      <a:cubicBezTo>
                        <a:pt x="166" y="682"/>
                        <a:pt x="172" y="682"/>
                        <a:pt x="179" y="682"/>
                      </a:cubicBezTo>
                      <a:cubicBezTo>
                        <a:pt x="184" y="682"/>
                        <a:pt x="189" y="682"/>
                        <a:pt x="194" y="682"/>
                      </a:cubicBezTo>
                      <a:cubicBezTo>
                        <a:pt x="196" y="682"/>
                        <a:pt x="199" y="681"/>
                        <a:pt x="202" y="681"/>
                      </a:cubicBezTo>
                      <a:cubicBezTo>
                        <a:pt x="209" y="682"/>
                        <a:pt x="216" y="683"/>
                        <a:pt x="223" y="684"/>
                      </a:cubicBezTo>
                      <a:cubicBezTo>
                        <a:pt x="230" y="684"/>
                        <a:pt x="236" y="683"/>
                        <a:pt x="243" y="684"/>
                      </a:cubicBezTo>
                      <a:cubicBezTo>
                        <a:pt x="249" y="684"/>
                        <a:pt x="256" y="684"/>
                        <a:pt x="262" y="685"/>
                      </a:cubicBezTo>
                      <a:cubicBezTo>
                        <a:pt x="267" y="685"/>
                        <a:pt x="273" y="685"/>
                        <a:pt x="278" y="686"/>
                      </a:cubicBezTo>
                      <a:cubicBezTo>
                        <a:pt x="284" y="688"/>
                        <a:pt x="290" y="689"/>
                        <a:pt x="296" y="691"/>
                      </a:cubicBezTo>
                      <a:cubicBezTo>
                        <a:pt x="300" y="692"/>
                        <a:pt x="303" y="693"/>
                        <a:pt x="306" y="694"/>
                      </a:cubicBezTo>
                      <a:cubicBezTo>
                        <a:pt x="310" y="695"/>
                        <a:pt x="314" y="696"/>
                        <a:pt x="317" y="697"/>
                      </a:cubicBezTo>
                      <a:cubicBezTo>
                        <a:pt x="319" y="697"/>
                        <a:pt x="321" y="697"/>
                        <a:pt x="322" y="697"/>
                      </a:cubicBezTo>
                      <a:cubicBezTo>
                        <a:pt x="327" y="690"/>
                        <a:pt x="328" y="682"/>
                        <a:pt x="330" y="674"/>
                      </a:cubicBezTo>
                      <a:cubicBezTo>
                        <a:pt x="331" y="667"/>
                        <a:pt x="332" y="661"/>
                        <a:pt x="333" y="654"/>
                      </a:cubicBezTo>
                      <a:cubicBezTo>
                        <a:pt x="334" y="646"/>
                        <a:pt x="335" y="637"/>
                        <a:pt x="336" y="629"/>
                      </a:cubicBezTo>
                      <a:cubicBezTo>
                        <a:pt x="336" y="623"/>
                        <a:pt x="338" y="618"/>
                        <a:pt x="338" y="612"/>
                      </a:cubicBezTo>
                      <a:cubicBezTo>
                        <a:pt x="338" y="606"/>
                        <a:pt x="337" y="600"/>
                        <a:pt x="336" y="594"/>
                      </a:cubicBezTo>
                      <a:cubicBezTo>
                        <a:pt x="336" y="594"/>
                        <a:pt x="336" y="594"/>
                        <a:pt x="335" y="593"/>
                      </a:cubicBezTo>
                      <a:cubicBezTo>
                        <a:pt x="331" y="591"/>
                        <a:pt x="326" y="590"/>
                        <a:pt x="322" y="587"/>
                      </a:cubicBezTo>
                      <a:cubicBezTo>
                        <a:pt x="314" y="582"/>
                        <a:pt x="307" y="577"/>
                        <a:pt x="299" y="572"/>
                      </a:cubicBezTo>
                      <a:cubicBezTo>
                        <a:pt x="298" y="571"/>
                        <a:pt x="296" y="570"/>
                        <a:pt x="295" y="570"/>
                      </a:cubicBezTo>
                      <a:cubicBezTo>
                        <a:pt x="289" y="568"/>
                        <a:pt x="283" y="566"/>
                        <a:pt x="276" y="564"/>
                      </a:cubicBezTo>
                      <a:cubicBezTo>
                        <a:pt x="276" y="560"/>
                        <a:pt x="277" y="559"/>
                        <a:pt x="280" y="559"/>
                      </a:cubicBezTo>
                      <a:cubicBezTo>
                        <a:pt x="281" y="558"/>
                        <a:pt x="283" y="559"/>
                        <a:pt x="285" y="559"/>
                      </a:cubicBezTo>
                      <a:cubicBezTo>
                        <a:pt x="290" y="562"/>
                        <a:pt x="295" y="564"/>
                        <a:pt x="300" y="566"/>
                      </a:cubicBezTo>
                      <a:cubicBezTo>
                        <a:pt x="301" y="566"/>
                        <a:pt x="302" y="567"/>
                        <a:pt x="303" y="568"/>
                      </a:cubicBezTo>
                      <a:cubicBezTo>
                        <a:pt x="315" y="575"/>
                        <a:pt x="326" y="582"/>
                        <a:pt x="338" y="588"/>
                      </a:cubicBezTo>
                      <a:cubicBezTo>
                        <a:pt x="343" y="590"/>
                        <a:pt x="348" y="592"/>
                        <a:pt x="351" y="596"/>
                      </a:cubicBezTo>
                      <a:cubicBezTo>
                        <a:pt x="353" y="598"/>
                        <a:pt x="355" y="600"/>
                        <a:pt x="358" y="601"/>
                      </a:cubicBezTo>
                      <a:cubicBezTo>
                        <a:pt x="365" y="606"/>
                        <a:pt x="373" y="610"/>
                        <a:pt x="381" y="615"/>
                      </a:cubicBezTo>
                      <a:cubicBezTo>
                        <a:pt x="386" y="618"/>
                        <a:pt x="390" y="622"/>
                        <a:pt x="395" y="624"/>
                      </a:cubicBezTo>
                      <a:cubicBezTo>
                        <a:pt x="406" y="629"/>
                        <a:pt x="416" y="634"/>
                        <a:pt x="425" y="641"/>
                      </a:cubicBezTo>
                      <a:cubicBezTo>
                        <a:pt x="432" y="647"/>
                        <a:pt x="439" y="651"/>
                        <a:pt x="446" y="655"/>
                      </a:cubicBezTo>
                      <a:cubicBezTo>
                        <a:pt x="450" y="658"/>
                        <a:pt x="454" y="659"/>
                        <a:pt x="457" y="662"/>
                      </a:cubicBezTo>
                      <a:cubicBezTo>
                        <a:pt x="465" y="668"/>
                        <a:pt x="474" y="670"/>
                        <a:pt x="483" y="673"/>
                      </a:cubicBezTo>
                      <a:cubicBezTo>
                        <a:pt x="488" y="674"/>
                        <a:pt x="493" y="675"/>
                        <a:pt x="497" y="677"/>
                      </a:cubicBezTo>
                      <a:cubicBezTo>
                        <a:pt x="503" y="678"/>
                        <a:pt x="508" y="681"/>
                        <a:pt x="514" y="682"/>
                      </a:cubicBezTo>
                      <a:cubicBezTo>
                        <a:pt x="523" y="683"/>
                        <a:pt x="532" y="683"/>
                        <a:pt x="541" y="683"/>
                      </a:cubicBezTo>
                      <a:cubicBezTo>
                        <a:pt x="553" y="684"/>
                        <a:pt x="566" y="684"/>
                        <a:pt x="578" y="685"/>
                      </a:cubicBezTo>
                      <a:cubicBezTo>
                        <a:pt x="583" y="685"/>
                        <a:pt x="588" y="686"/>
                        <a:pt x="592" y="686"/>
                      </a:cubicBezTo>
                      <a:cubicBezTo>
                        <a:pt x="597" y="686"/>
                        <a:pt x="602" y="686"/>
                        <a:pt x="606" y="687"/>
                      </a:cubicBezTo>
                      <a:cubicBezTo>
                        <a:pt x="610" y="687"/>
                        <a:pt x="614" y="688"/>
                        <a:pt x="619" y="688"/>
                      </a:cubicBezTo>
                      <a:cubicBezTo>
                        <a:pt x="627" y="689"/>
                        <a:pt x="635" y="688"/>
                        <a:pt x="644" y="685"/>
                      </a:cubicBezTo>
                      <a:cubicBezTo>
                        <a:pt x="645" y="681"/>
                        <a:pt x="647" y="676"/>
                        <a:pt x="648" y="671"/>
                      </a:cubicBezTo>
                      <a:cubicBezTo>
                        <a:pt x="650" y="667"/>
                        <a:pt x="651" y="664"/>
                        <a:pt x="652" y="660"/>
                      </a:cubicBezTo>
                      <a:cubicBezTo>
                        <a:pt x="655" y="648"/>
                        <a:pt x="657" y="636"/>
                        <a:pt x="657" y="624"/>
                      </a:cubicBezTo>
                      <a:cubicBezTo>
                        <a:pt x="657" y="623"/>
                        <a:pt x="657" y="622"/>
                        <a:pt x="657" y="621"/>
                      </a:cubicBezTo>
                      <a:cubicBezTo>
                        <a:pt x="658" y="615"/>
                        <a:pt x="659" y="609"/>
                        <a:pt x="657" y="603"/>
                      </a:cubicBezTo>
                      <a:close/>
                      <a:moveTo>
                        <a:pt x="1605" y="730"/>
                      </a:moveTo>
                      <a:cubicBezTo>
                        <a:pt x="1604" y="718"/>
                        <a:pt x="1607" y="708"/>
                        <a:pt x="1604" y="697"/>
                      </a:cubicBezTo>
                      <a:cubicBezTo>
                        <a:pt x="1603" y="695"/>
                        <a:pt x="1602" y="694"/>
                        <a:pt x="1600" y="693"/>
                      </a:cubicBezTo>
                      <a:cubicBezTo>
                        <a:pt x="1593" y="693"/>
                        <a:pt x="1587" y="692"/>
                        <a:pt x="1580" y="691"/>
                      </a:cubicBezTo>
                      <a:cubicBezTo>
                        <a:pt x="1577" y="691"/>
                        <a:pt x="1574" y="690"/>
                        <a:pt x="1572" y="690"/>
                      </a:cubicBezTo>
                      <a:cubicBezTo>
                        <a:pt x="1564" y="690"/>
                        <a:pt x="1556" y="691"/>
                        <a:pt x="1548" y="691"/>
                      </a:cubicBezTo>
                      <a:cubicBezTo>
                        <a:pt x="1544" y="690"/>
                        <a:pt x="1540" y="691"/>
                        <a:pt x="1536" y="694"/>
                      </a:cubicBezTo>
                      <a:cubicBezTo>
                        <a:pt x="1533" y="696"/>
                        <a:pt x="1529" y="697"/>
                        <a:pt x="1525" y="697"/>
                      </a:cubicBezTo>
                      <a:cubicBezTo>
                        <a:pt x="1522" y="697"/>
                        <a:pt x="1518" y="697"/>
                        <a:pt x="1515" y="697"/>
                      </a:cubicBezTo>
                      <a:cubicBezTo>
                        <a:pt x="1509" y="696"/>
                        <a:pt x="1502" y="695"/>
                        <a:pt x="1496" y="695"/>
                      </a:cubicBezTo>
                      <a:cubicBezTo>
                        <a:pt x="1492" y="695"/>
                        <a:pt x="1487" y="693"/>
                        <a:pt x="1483" y="693"/>
                      </a:cubicBezTo>
                      <a:cubicBezTo>
                        <a:pt x="1469" y="692"/>
                        <a:pt x="1455" y="692"/>
                        <a:pt x="1441" y="691"/>
                      </a:cubicBezTo>
                      <a:cubicBezTo>
                        <a:pt x="1437" y="691"/>
                        <a:pt x="1433" y="692"/>
                        <a:pt x="1429" y="691"/>
                      </a:cubicBezTo>
                      <a:cubicBezTo>
                        <a:pt x="1423" y="689"/>
                        <a:pt x="1418" y="689"/>
                        <a:pt x="1412" y="689"/>
                      </a:cubicBezTo>
                      <a:cubicBezTo>
                        <a:pt x="1405" y="689"/>
                        <a:pt x="1398" y="689"/>
                        <a:pt x="1391" y="688"/>
                      </a:cubicBezTo>
                      <a:cubicBezTo>
                        <a:pt x="1377" y="686"/>
                        <a:pt x="1363" y="687"/>
                        <a:pt x="1349" y="687"/>
                      </a:cubicBezTo>
                      <a:cubicBezTo>
                        <a:pt x="1345" y="687"/>
                        <a:pt x="1341" y="688"/>
                        <a:pt x="1337" y="688"/>
                      </a:cubicBezTo>
                      <a:cubicBezTo>
                        <a:pt x="1335" y="689"/>
                        <a:pt x="1332" y="689"/>
                        <a:pt x="1330" y="689"/>
                      </a:cubicBezTo>
                      <a:cubicBezTo>
                        <a:pt x="1326" y="689"/>
                        <a:pt x="1322" y="689"/>
                        <a:pt x="1318" y="689"/>
                      </a:cubicBezTo>
                      <a:cubicBezTo>
                        <a:pt x="1315" y="690"/>
                        <a:pt x="1313" y="689"/>
                        <a:pt x="1311" y="689"/>
                      </a:cubicBezTo>
                      <a:cubicBezTo>
                        <a:pt x="1308" y="689"/>
                        <a:pt x="1305" y="689"/>
                        <a:pt x="1303" y="689"/>
                      </a:cubicBezTo>
                      <a:cubicBezTo>
                        <a:pt x="1298" y="689"/>
                        <a:pt x="1293" y="688"/>
                        <a:pt x="1289" y="689"/>
                      </a:cubicBezTo>
                      <a:cubicBezTo>
                        <a:pt x="1282" y="689"/>
                        <a:pt x="1276" y="690"/>
                        <a:pt x="1269" y="691"/>
                      </a:cubicBezTo>
                      <a:cubicBezTo>
                        <a:pt x="1269" y="691"/>
                        <a:pt x="1268" y="690"/>
                        <a:pt x="1267" y="690"/>
                      </a:cubicBezTo>
                      <a:cubicBezTo>
                        <a:pt x="1260" y="690"/>
                        <a:pt x="1254" y="688"/>
                        <a:pt x="1247" y="688"/>
                      </a:cubicBezTo>
                      <a:cubicBezTo>
                        <a:pt x="1242" y="688"/>
                        <a:pt x="1236" y="688"/>
                        <a:pt x="1231" y="688"/>
                      </a:cubicBezTo>
                      <a:cubicBezTo>
                        <a:pt x="1224" y="687"/>
                        <a:pt x="1217" y="686"/>
                        <a:pt x="1210" y="686"/>
                      </a:cubicBezTo>
                      <a:cubicBezTo>
                        <a:pt x="1201" y="686"/>
                        <a:pt x="1192" y="686"/>
                        <a:pt x="1184" y="686"/>
                      </a:cubicBezTo>
                      <a:cubicBezTo>
                        <a:pt x="1179" y="686"/>
                        <a:pt x="1174" y="686"/>
                        <a:pt x="1169" y="686"/>
                      </a:cubicBezTo>
                      <a:cubicBezTo>
                        <a:pt x="1163" y="686"/>
                        <a:pt x="1157" y="686"/>
                        <a:pt x="1152" y="686"/>
                      </a:cubicBezTo>
                      <a:cubicBezTo>
                        <a:pt x="1147" y="686"/>
                        <a:pt x="1143" y="686"/>
                        <a:pt x="1139" y="686"/>
                      </a:cubicBezTo>
                      <a:cubicBezTo>
                        <a:pt x="1132" y="687"/>
                        <a:pt x="1126" y="687"/>
                        <a:pt x="1119" y="687"/>
                      </a:cubicBezTo>
                      <a:cubicBezTo>
                        <a:pt x="1114" y="687"/>
                        <a:pt x="1108" y="686"/>
                        <a:pt x="1103" y="685"/>
                      </a:cubicBezTo>
                      <a:cubicBezTo>
                        <a:pt x="1096" y="685"/>
                        <a:pt x="1089" y="685"/>
                        <a:pt x="1082" y="684"/>
                      </a:cubicBezTo>
                      <a:cubicBezTo>
                        <a:pt x="1077" y="684"/>
                        <a:pt x="1073" y="686"/>
                        <a:pt x="1068" y="685"/>
                      </a:cubicBezTo>
                      <a:cubicBezTo>
                        <a:pt x="1063" y="685"/>
                        <a:pt x="1058" y="686"/>
                        <a:pt x="1053" y="685"/>
                      </a:cubicBezTo>
                      <a:cubicBezTo>
                        <a:pt x="1047" y="685"/>
                        <a:pt x="1040" y="684"/>
                        <a:pt x="1034" y="684"/>
                      </a:cubicBezTo>
                      <a:cubicBezTo>
                        <a:pt x="1023" y="684"/>
                        <a:pt x="1013" y="684"/>
                        <a:pt x="1003" y="684"/>
                      </a:cubicBezTo>
                      <a:cubicBezTo>
                        <a:pt x="999" y="684"/>
                        <a:pt x="995" y="685"/>
                        <a:pt x="991" y="685"/>
                      </a:cubicBezTo>
                      <a:cubicBezTo>
                        <a:pt x="980" y="685"/>
                        <a:pt x="969" y="684"/>
                        <a:pt x="958" y="684"/>
                      </a:cubicBezTo>
                      <a:cubicBezTo>
                        <a:pt x="951" y="684"/>
                        <a:pt x="943" y="683"/>
                        <a:pt x="936" y="684"/>
                      </a:cubicBezTo>
                      <a:cubicBezTo>
                        <a:pt x="926" y="686"/>
                        <a:pt x="916" y="686"/>
                        <a:pt x="906" y="686"/>
                      </a:cubicBezTo>
                      <a:cubicBezTo>
                        <a:pt x="900" y="686"/>
                        <a:pt x="894" y="686"/>
                        <a:pt x="888" y="686"/>
                      </a:cubicBezTo>
                      <a:cubicBezTo>
                        <a:pt x="886" y="686"/>
                        <a:pt x="883" y="687"/>
                        <a:pt x="881" y="687"/>
                      </a:cubicBezTo>
                      <a:cubicBezTo>
                        <a:pt x="874" y="687"/>
                        <a:pt x="867" y="688"/>
                        <a:pt x="861" y="687"/>
                      </a:cubicBezTo>
                      <a:cubicBezTo>
                        <a:pt x="860" y="687"/>
                        <a:pt x="860" y="687"/>
                        <a:pt x="860" y="687"/>
                      </a:cubicBezTo>
                      <a:cubicBezTo>
                        <a:pt x="847" y="688"/>
                        <a:pt x="834" y="688"/>
                        <a:pt x="821" y="689"/>
                      </a:cubicBezTo>
                      <a:cubicBezTo>
                        <a:pt x="814" y="690"/>
                        <a:pt x="807" y="691"/>
                        <a:pt x="801" y="691"/>
                      </a:cubicBezTo>
                      <a:cubicBezTo>
                        <a:pt x="794" y="691"/>
                        <a:pt x="788" y="691"/>
                        <a:pt x="781" y="690"/>
                      </a:cubicBezTo>
                      <a:cubicBezTo>
                        <a:pt x="779" y="690"/>
                        <a:pt x="778" y="691"/>
                        <a:pt x="776" y="691"/>
                      </a:cubicBezTo>
                      <a:cubicBezTo>
                        <a:pt x="773" y="691"/>
                        <a:pt x="771" y="691"/>
                        <a:pt x="769" y="691"/>
                      </a:cubicBezTo>
                      <a:cubicBezTo>
                        <a:pt x="767" y="691"/>
                        <a:pt x="766" y="690"/>
                        <a:pt x="765" y="691"/>
                      </a:cubicBezTo>
                      <a:cubicBezTo>
                        <a:pt x="760" y="691"/>
                        <a:pt x="756" y="691"/>
                        <a:pt x="751" y="691"/>
                      </a:cubicBezTo>
                      <a:cubicBezTo>
                        <a:pt x="742" y="691"/>
                        <a:pt x="733" y="692"/>
                        <a:pt x="724" y="691"/>
                      </a:cubicBezTo>
                      <a:cubicBezTo>
                        <a:pt x="723" y="691"/>
                        <a:pt x="722" y="691"/>
                        <a:pt x="721" y="692"/>
                      </a:cubicBezTo>
                      <a:cubicBezTo>
                        <a:pt x="713" y="694"/>
                        <a:pt x="706" y="693"/>
                        <a:pt x="698" y="693"/>
                      </a:cubicBezTo>
                      <a:cubicBezTo>
                        <a:pt x="690" y="693"/>
                        <a:pt x="682" y="693"/>
                        <a:pt x="675" y="694"/>
                      </a:cubicBezTo>
                      <a:cubicBezTo>
                        <a:pt x="670" y="695"/>
                        <a:pt x="664" y="695"/>
                        <a:pt x="659" y="696"/>
                      </a:cubicBezTo>
                      <a:cubicBezTo>
                        <a:pt x="655" y="696"/>
                        <a:pt x="651" y="696"/>
                        <a:pt x="648" y="698"/>
                      </a:cubicBezTo>
                      <a:cubicBezTo>
                        <a:pt x="644" y="696"/>
                        <a:pt x="641" y="695"/>
                        <a:pt x="638" y="696"/>
                      </a:cubicBezTo>
                      <a:cubicBezTo>
                        <a:pt x="633" y="696"/>
                        <a:pt x="629" y="696"/>
                        <a:pt x="624" y="696"/>
                      </a:cubicBezTo>
                      <a:cubicBezTo>
                        <a:pt x="616" y="695"/>
                        <a:pt x="609" y="694"/>
                        <a:pt x="601" y="694"/>
                      </a:cubicBezTo>
                      <a:cubicBezTo>
                        <a:pt x="592" y="694"/>
                        <a:pt x="582" y="693"/>
                        <a:pt x="573" y="693"/>
                      </a:cubicBezTo>
                      <a:cubicBezTo>
                        <a:pt x="573" y="693"/>
                        <a:pt x="572" y="693"/>
                        <a:pt x="572" y="693"/>
                      </a:cubicBezTo>
                      <a:cubicBezTo>
                        <a:pt x="562" y="693"/>
                        <a:pt x="553" y="693"/>
                        <a:pt x="543" y="692"/>
                      </a:cubicBezTo>
                      <a:cubicBezTo>
                        <a:pt x="539" y="692"/>
                        <a:pt x="534" y="691"/>
                        <a:pt x="530" y="691"/>
                      </a:cubicBezTo>
                      <a:cubicBezTo>
                        <a:pt x="524" y="692"/>
                        <a:pt x="518" y="691"/>
                        <a:pt x="512" y="692"/>
                      </a:cubicBezTo>
                      <a:cubicBezTo>
                        <a:pt x="505" y="692"/>
                        <a:pt x="499" y="692"/>
                        <a:pt x="492" y="692"/>
                      </a:cubicBezTo>
                      <a:cubicBezTo>
                        <a:pt x="491" y="709"/>
                        <a:pt x="492" y="725"/>
                        <a:pt x="495" y="741"/>
                      </a:cubicBezTo>
                      <a:cubicBezTo>
                        <a:pt x="499" y="741"/>
                        <a:pt x="503" y="740"/>
                        <a:pt x="507" y="741"/>
                      </a:cubicBezTo>
                      <a:cubicBezTo>
                        <a:pt x="515" y="743"/>
                        <a:pt x="522" y="741"/>
                        <a:pt x="530" y="741"/>
                      </a:cubicBezTo>
                      <a:cubicBezTo>
                        <a:pt x="535" y="741"/>
                        <a:pt x="540" y="740"/>
                        <a:pt x="544" y="740"/>
                      </a:cubicBezTo>
                      <a:cubicBezTo>
                        <a:pt x="549" y="739"/>
                        <a:pt x="553" y="739"/>
                        <a:pt x="557" y="739"/>
                      </a:cubicBezTo>
                      <a:cubicBezTo>
                        <a:pt x="562" y="738"/>
                        <a:pt x="568" y="738"/>
                        <a:pt x="573" y="738"/>
                      </a:cubicBezTo>
                      <a:cubicBezTo>
                        <a:pt x="579" y="738"/>
                        <a:pt x="586" y="738"/>
                        <a:pt x="593" y="739"/>
                      </a:cubicBezTo>
                      <a:cubicBezTo>
                        <a:pt x="596" y="739"/>
                        <a:pt x="599" y="738"/>
                        <a:pt x="602" y="738"/>
                      </a:cubicBezTo>
                      <a:cubicBezTo>
                        <a:pt x="610" y="738"/>
                        <a:pt x="617" y="737"/>
                        <a:pt x="625" y="737"/>
                      </a:cubicBezTo>
                      <a:cubicBezTo>
                        <a:pt x="625" y="737"/>
                        <a:pt x="626" y="737"/>
                        <a:pt x="627" y="737"/>
                      </a:cubicBezTo>
                      <a:cubicBezTo>
                        <a:pt x="629" y="737"/>
                        <a:pt x="631" y="736"/>
                        <a:pt x="632" y="737"/>
                      </a:cubicBezTo>
                      <a:cubicBezTo>
                        <a:pt x="637" y="738"/>
                        <a:pt x="642" y="737"/>
                        <a:pt x="648" y="737"/>
                      </a:cubicBezTo>
                      <a:cubicBezTo>
                        <a:pt x="649" y="737"/>
                        <a:pt x="650" y="737"/>
                        <a:pt x="651" y="737"/>
                      </a:cubicBezTo>
                      <a:cubicBezTo>
                        <a:pt x="658" y="737"/>
                        <a:pt x="666" y="738"/>
                        <a:pt x="673" y="738"/>
                      </a:cubicBezTo>
                      <a:cubicBezTo>
                        <a:pt x="681" y="738"/>
                        <a:pt x="688" y="738"/>
                        <a:pt x="696" y="738"/>
                      </a:cubicBezTo>
                      <a:cubicBezTo>
                        <a:pt x="704" y="737"/>
                        <a:pt x="712" y="737"/>
                        <a:pt x="720" y="737"/>
                      </a:cubicBezTo>
                      <a:cubicBezTo>
                        <a:pt x="725" y="737"/>
                        <a:pt x="730" y="736"/>
                        <a:pt x="735" y="736"/>
                      </a:cubicBezTo>
                      <a:cubicBezTo>
                        <a:pt x="739" y="736"/>
                        <a:pt x="744" y="736"/>
                        <a:pt x="748" y="736"/>
                      </a:cubicBezTo>
                      <a:cubicBezTo>
                        <a:pt x="765" y="737"/>
                        <a:pt x="782" y="736"/>
                        <a:pt x="798" y="735"/>
                      </a:cubicBezTo>
                      <a:cubicBezTo>
                        <a:pt x="805" y="734"/>
                        <a:pt x="812" y="734"/>
                        <a:pt x="819" y="734"/>
                      </a:cubicBezTo>
                      <a:cubicBezTo>
                        <a:pt x="826" y="734"/>
                        <a:pt x="833" y="733"/>
                        <a:pt x="840" y="733"/>
                      </a:cubicBezTo>
                      <a:cubicBezTo>
                        <a:pt x="847" y="732"/>
                        <a:pt x="853" y="732"/>
                        <a:pt x="860" y="732"/>
                      </a:cubicBezTo>
                      <a:cubicBezTo>
                        <a:pt x="869" y="731"/>
                        <a:pt x="878" y="730"/>
                        <a:pt x="887" y="730"/>
                      </a:cubicBezTo>
                      <a:cubicBezTo>
                        <a:pt x="897" y="729"/>
                        <a:pt x="907" y="729"/>
                        <a:pt x="916" y="729"/>
                      </a:cubicBezTo>
                      <a:cubicBezTo>
                        <a:pt x="927" y="729"/>
                        <a:pt x="937" y="728"/>
                        <a:pt x="947" y="728"/>
                      </a:cubicBezTo>
                      <a:cubicBezTo>
                        <a:pt x="957" y="728"/>
                        <a:pt x="967" y="728"/>
                        <a:pt x="977" y="728"/>
                      </a:cubicBezTo>
                      <a:cubicBezTo>
                        <a:pt x="983" y="729"/>
                        <a:pt x="989" y="729"/>
                        <a:pt x="995" y="729"/>
                      </a:cubicBezTo>
                      <a:cubicBezTo>
                        <a:pt x="1001" y="729"/>
                        <a:pt x="1007" y="729"/>
                        <a:pt x="1013" y="729"/>
                      </a:cubicBezTo>
                      <a:cubicBezTo>
                        <a:pt x="1020" y="729"/>
                        <a:pt x="1028" y="727"/>
                        <a:pt x="1035" y="731"/>
                      </a:cubicBezTo>
                      <a:cubicBezTo>
                        <a:pt x="1035" y="731"/>
                        <a:pt x="1036" y="731"/>
                        <a:pt x="1036" y="731"/>
                      </a:cubicBezTo>
                      <a:cubicBezTo>
                        <a:pt x="1043" y="731"/>
                        <a:pt x="1050" y="731"/>
                        <a:pt x="1057" y="730"/>
                      </a:cubicBezTo>
                      <a:cubicBezTo>
                        <a:pt x="1062" y="730"/>
                        <a:pt x="1066" y="729"/>
                        <a:pt x="1070" y="730"/>
                      </a:cubicBezTo>
                      <a:cubicBezTo>
                        <a:pt x="1077" y="731"/>
                        <a:pt x="1084" y="730"/>
                        <a:pt x="1090" y="730"/>
                      </a:cubicBezTo>
                      <a:cubicBezTo>
                        <a:pt x="1095" y="730"/>
                        <a:pt x="1100" y="729"/>
                        <a:pt x="1105" y="730"/>
                      </a:cubicBezTo>
                      <a:cubicBezTo>
                        <a:pt x="1113" y="730"/>
                        <a:pt x="1122" y="730"/>
                        <a:pt x="1130" y="730"/>
                      </a:cubicBezTo>
                      <a:cubicBezTo>
                        <a:pt x="1130" y="730"/>
                        <a:pt x="1131" y="729"/>
                        <a:pt x="1132" y="729"/>
                      </a:cubicBezTo>
                      <a:cubicBezTo>
                        <a:pt x="1135" y="729"/>
                        <a:pt x="1138" y="729"/>
                        <a:pt x="1141" y="729"/>
                      </a:cubicBezTo>
                      <a:cubicBezTo>
                        <a:pt x="1146" y="729"/>
                        <a:pt x="1151" y="729"/>
                        <a:pt x="1156" y="729"/>
                      </a:cubicBezTo>
                      <a:cubicBezTo>
                        <a:pt x="1161" y="730"/>
                        <a:pt x="1166" y="727"/>
                        <a:pt x="1171" y="728"/>
                      </a:cubicBezTo>
                      <a:cubicBezTo>
                        <a:pt x="1175" y="729"/>
                        <a:pt x="1179" y="728"/>
                        <a:pt x="1184" y="728"/>
                      </a:cubicBezTo>
                      <a:cubicBezTo>
                        <a:pt x="1193" y="728"/>
                        <a:pt x="1202" y="730"/>
                        <a:pt x="1211" y="730"/>
                      </a:cubicBezTo>
                      <a:cubicBezTo>
                        <a:pt x="1219" y="730"/>
                        <a:pt x="1226" y="730"/>
                        <a:pt x="1233" y="729"/>
                      </a:cubicBezTo>
                      <a:cubicBezTo>
                        <a:pt x="1236" y="729"/>
                        <a:pt x="1239" y="729"/>
                        <a:pt x="1242" y="729"/>
                      </a:cubicBezTo>
                      <a:cubicBezTo>
                        <a:pt x="1244" y="729"/>
                        <a:pt x="1246" y="730"/>
                        <a:pt x="1248" y="729"/>
                      </a:cubicBezTo>
                      <a:cubicBezTo>
                        <a:pt x="1259" y="729"/>
                        <a:pt x="1270" y="728"/>
                        <a:pt x="1281" y="730"/>
                      </a:cubicBezTo>
                      <a:cubicBezTo>
                        <a:pt x="1283" y="731"/>
                        <a:pt x="1285" y="731"/>
                        <a:pt x="1287" y="730"/>
                      </a:cubicBezTo>
                      <a:cubicBezTo>
                        <a:pt x="1294" y="730"/>
                        <a:pt x="1301" y="730"/>
                        <a:pt x="1308" y="733"/>
                      </a:cubicBezTo>
                      <a:cubicBezTo>
                        <a:pt x="1309" y="733"/>
                        <a:pt x="1310" y="734"/>
                        <a:pt x="1310" y="734"/>
                      </a:cubicBezTo>
                      <a:cubicBezTo>
                        <a:pt x="1317" y="734"/>
                        <a:pt x="1324" y="734"/>
                        <a:pt x="1331" y="734"/>
                      </a:cubicBezTo>
                      <a:cubicBezTo>
                        <a:pt x="1340" y="734"/>
                        <a:pt x="1349" y="733"/>
                        <a:pt x="1357" y="733"/>
                      </a:cubicBezTo>
                      <a:cubicBezTo>
                        <a:pt x="1364" y="732"/>
                        <a:pt x="1372" y="732"/>
                        <a:pt x="1379" y="732"/>
                      </a:cubicBezTo>
                      <a:cubicBezTo>
                        <a:pt x="1384" y="732"/>
                        <a:pt x="1388" y="731"/>
                        <a:pt x="1393" y="732"/>
                      </a:cubicBezTo>
                      <a:cubicBezTo>
                        <a:pt x="1397" y="733"/>
                        <a:pt x="1401" y="732"/>
                        <a:pt x="1405" y="732"/>
                      </a:cubicBezTo>
                      <a:cubicBezTo>
                        <a:pt x="1413" y="731"/>
                        <a:pt x="1420" y="729"/>
                        <a:pt x="1428" y="730"/>
                      </a:cubicBezTo>
                      <a:cubicBezTo>
                        <a:pt x="1429" y="730"/>
                        <a:pt x="1430" y="730"/>
                        <a:pt x="1431" y="730"/>
                      </a:cubicBezTo>
                      <a:cubicBezTo>
                        <a:pt x="1437" y="730"/>
                        <a:pt x="1443" y="730"/>
                        <a:pt x="1448" y="731"/>
                      </a:cubicBezTo>
                      <a:cubicBezTo>
                        <a:pt x="1455" y="731"/>
                        <a:pt x="1461" y="731"/>
                        <a:pt x="1467" y="731"/>
                      </a:cubicBezTo>
                      <a:cubicBezTo>
                        <a:pt x="1473" y="731"/>
                        <a:pt x="1479" y="730"/>
                        <a:pt x="1485" y="731"/>
                      </a:cubicBezTo>
                      <a:cubicBezTo>
                        <a:pt x="1492" y="732"/>
                        <a:pt x="1499" y="731"/>
                        <a:pt x="1505" y="731"/>
                      </a:cubicBezTo>
                      <a:cubicBezTo>
                        <a:pt x="1506" y="731"/>
                        <a:pt x="1507" y="730"/>
                        <a:pt x="1508" y="731"/>
                      </a:cubicBezTo>
                      <a:cubicBezTo>
                        <a:pt x="1517" y="733"/>
                        <a:pt x="1527" y="731"/>
                        <a:pt x="1537" y="731"/>
                      </a:cubicBezTo>
                      <a:cubicBezTo>
                        <a:pt x="1545" y="732"/>
                        <a:pt x="1553" y="731"/>
                        <a:pt x="1561" y="730"/>
                      </a:cubicBezTo>
                      <a:cubicBezTo>
                        <a:pt x="1568" y="730"/>
                        <a:pt x="1574" y="731"/>
                        <a:pt x="1581" y="729"/>
                      </a:cubicBezTo>
                      <a:cubicBezTo>
                        <a:pt x="1584" y="729"/>
                        <a:pt x="1587" y="729"/>
                        <a:pt x="1591" y="729"/>
                      </a:cubicBezTo>
                      <a:cubicBezTo>
                        <a:pt x="1595" y="729"/>
                        <a:pt x="1600" y="729"/>
                        <a:pt x="1605" y="730"/>
                      </a:cubicBezTo>
                      <a:close/>
                      <a:moveTo>
                        <a:pt x="1691" y="196"/>
                      </a:moveTo>
                      <a:cubicBezTo>
                        <a:pt x="1697" y="194"/>
                        <a:pt x="1700" y="196"/>
                        <a:pt x="1703" y="200"/>
                      </a:cubicBezTo>
                      <a:cubicBezTo>
                        <a:pt x="1705" y="205"/>
                        <a:pt x="1708" y="209"/>
                        <a:pt x="1710" y="214"/>
                      </a:cubicBezTo>
                      <a:cubicBezTo>
                        <a:pt x="1712" y="217"/>
                        <a:pt x="1714" y="220"/>
                        <a:pt x="1718" y="223"/>
                      </a:cubicBezTo>
                      <a:cubicBezTo>
                        <a:pt x="1719" y="219"/>
                        <a:pt x="1720" y="215"/>
                        <a:pt x="1720" y="212"/>
                      </a:cubicBezTo>
                      <a:cubicBezTo>
                        <a:pt x="1722" y="206"/>
                        <a:pt x="1724" y="201"/>
                        <a:pt x="1726" y="196"/>
                      </a:cubicBezTo>
                      <a:cubicBezTo>
                        <a:pt x="1728" y="193"/>
                        <a:pt x="1730" y="192"/>
                        <a:pt x="1732" y="193"/>
                      </a:cubicBezTo>
                      <a:cubicBezTo>
                        <a:pt x="1735" y="195"/>
                        <a:pt x="1739" y="197"/>
                        <a:pt x="1739" y="202"/>
                      </a:cubicBezTo>
                      <a:cubicBezTo>
                        <a:pt x="1740" y="206"/>
                        <a:pt x="1741" y="211"/>
                        <a:pt x="1743" y="215"/>
                      </a:cubicBezTo>
                      <a:cubicBezTo>
                        <a:pt x="1746" y="219"/>
                        <a:pt x="1748" y="224"/>
                        <a:pt x="1751" y="229"/>
                      </a:cubicBezTo>
                      <a:cubicBezTo>
                        <a:pt x="1753" y="228"/>
                        <a:pt x="1754" y="227"/>
                        <a:pt x="1755" y="226"/>
                      </a:cubicBezTo>
                      <a:cubicBezTo>
                        <a:pt x="1756" y="225"/>
                        <a:pt x="1757" y="224"/>
                        <a:pt x="1758" y="224"/>
                      </a:cubicBezTo>
                      <a:cubicBezTo>
                        <a:pt x="1762" y="224"/>
                        <a:pt x="1764" y="222"/>
                        <a:pt x="1767" y="220"/>
                      </a:cubicBezTo>
                      <a:cubicBezTo>
                        <a:pt x="1768" y="219"/>
                        <a:pt x="1769" y="219"/>
                        <a:pt x="1770" y="219"/>
                      </a:cubicBezTo>
                      <a:cubicBezTo>
                        <a:pt x="1779" y="216"/>
                        <a:pt x="1786" y="221"/>
                        <a:pt x="1791" y="226"/>
                      </a:cubicBezTo>
                      <a:cubicBezTo>
                        <a:pt x="1798" y="233"/>
                        <a:pt x="1801" y="241"/>
                        <a:pt x="1804" y="250"/>
                      </a:cubicBezTo>
                      <a:cubicBezTo>
                        <a:pt x="1805" y="254"/>
                        <a:pt x="1806" y="258"/>
                        <a:pt x="1811" y="260"/>
                      </a:cubicBezTo>
                      <a:cubicBezTo>
                        <a:pt x="1817" y="264"/>
                        <a:pt x="1822" y="269"/>
                        <a:pt x="1825" y="275"/>
                      </a:cubicBezTo>
                      <a:cubicBezTo>
                        <a:pt x="1830" y="283"/>
                        <a:pt x="1836" y="288"/>
                        <a:pt x="1845" y="291"/>
                      </a:cubicBezTo>
                      <a:cubicBezTo>
                        <a:pt x="1847" y="291"/>
                        <a:pt x="1850" y="293"/>
                        <a:pt x="1852" y="294"/>
                      </a:cubicBezTo>
                      <a:cubicBezTo>
                        <a:pt x="1857" y="296"/>
                        <a:pt x="1863" y="297"/>
                        <a:pt x="1869" y="297"/>
                      </a:cubicBezTo>
                      <a:cubicBezTo>
                        <a:pt x="1872" y="297"/>
                        <a:pt x="1873" y="295"/>
                        <a:pt x="1874" y="293"/>
                      </a:cubicBezTo>
                      <a:cubicBezTo>
                        <a:pt x="1876" y="284"/>
                        <a:pt x="1878" y="275"/>
                        <a:pt x="1882" y="266"/>
                      </a:cubicBezTo>
                      <a:cubicBezTo>
                        <a:pt x="1885" y="258"/>
                        <a:pt x="1888" y="249"/>
                        <a:pt x="1891" y="240"/>
                      </a:cubicBezTo>
                      <a:cubicBezTo>
                        <a:pt x="1893" y="234"/>
                        <a:pt x="1895" y="227"/>
                        <a:pt x="1896" y="221"/>
                      </a:cubicBezTo>
                      <a:cubicBezTo>
                        <a:pt x="1897" y="209"/>
                        <a:pt x="1899" y="198"/>
                        <a:pt x="1898" y="187"/>
                      </a:cubicBezTo>
                      <a:cubicBezTo>
                        <a:pt x="1898" y="185"/>
                        <a:pt x="1897" y="182"/>
                        <a:pt x="1898" y="180"/>
                      </a:cubicBezTo>
                      <a:cubicBezTo>
                        <a:pt x="1899" y="171"/>
                        <a:pt x="1897" y="162"/>
                        <a:pt x="1895" y="154"/>
                      </a:cubicBezTo>
                      <a:cubicBezTo>
                        <a:pt x="1893" y="147"/>
                        <a:pt x="1889" y="140"/>
                        <a:pt x="1887" y="133"/>
                      </a:cubicBezTo>
                      <a:cubicBezTo>
                        <a:pt x="1886" y="127"/>
                        <a:pt x="1882" y="121"/>
                        <a:pt x="1879" y="116"/>
                      </a:cubicBezTo>
                      <a:cubicBezTo>
                        <a:pt x="1874" y="110"/>
                        <a:pt x="1869" y="104"/>
                        <a:pt x="1863" y="98"/>
                      </a:cubicBezTo>
                      <a:cubicBezTo>
                        <a:pt x="1861" y="96"/>
                        <a:pt x="1858" y="94"/>
                        <a:pt x="1856" y="93"/>
                      </a:cubicBezTo>
                      <a:cubicBezTo>
                        <a:pt x="1847" y="99"/>
                        <a:pt x="1847" y="99"/>
                        <a:pt x="1842" y="92"/>
                      </a:cubicBezTo>
                      <a:cubicBezTo>
                        <a:pt x="1844" y="91"/>
                        <a:pt x="1847" y="89"/>
                        <a:pt x="1849" y="88"/>
                      </a:cubicBezTo>
                      <a:cubicBezTo>
                        <a:pt x="1847" y="86"/>
                        <a:pt x="1846" y="86"/>
                        <a:pt x="1845" y="85"/>
                      </a:cubicBezTo>
                      <a:cubicBezTo>
                        <a:pt x="1840" y="82"/>
                        <a:pt x="1835" y="80"/>
                        <a:pt x="1830" y="77"/>
                      </a:cubicBezTo>
                      <a:cubicBezTo>
                        <a:pt x="1823" y="74"/>
                        <a:pt x="1815" y="71"/>
                        <a:pt x="1808" y="68"/>
                      </a:cubicBezTo>
                      <a:cubicBezTo>
                        <a:pt x="1805" y="66"/>
                        <a:pt x="1802" y="65"/>
                        <a:pt x="1800" y="63"/>
                      </a:cubicBezTo>
                      <a:cubicBezTo>
                        <a:pt x="1798" y="61"/>
                        <a:pt x="1795" y="60"/>
                        <a:pt x="1792" y="59"/>
                      </a:cubicBezTo>
                      <a:cubicBezTo>
                        <a:pt x="1786" y="57"/>
                        <a:pt x="1780" y="57"/>
                        <a:pt x="1773" y="58"/>
                      </a:cubicBezTo>
                      <a:cubicBezTo>
                        <a:pt x="1770" y="58"/>
                        <a:pt x="1767" y="59"/>
                        <a:pt x="1763" y="58"/>
                      </a:cubicBezTo>
                      <a:cubicBezTo>
                        <a:pt x="1758" y="57"/>
                        <a:pt x="1753" y="58"/>
                        <a:pt x="1748" y="60"/>
                      </a:cubicBezTo>
                      <a:cubicBezTo>
                        <a:pt x="1746" y="60"/>
                        <a:pt x="1744" y="60"/>
                        <a:pt x="1743" y="61"/>
                      </a:cubicBezTo>
                      <a:cubicBezTo>
                        <a:pt x="1737" y="62"/>
                        <a:pt x="1731" y="62"/>
                        <a:pt x="1726" y="65"/>
                      </a:cubicBezTo>
                      <a:cubicBezTo>
                        <a:pt x="1723" y="67"/>
                        <a:pt x="1720" y="68"/>
                        <a:pt x="1716" y="70"/>
                      </a:cubicBezTo>
                      <a:cubicBezTo>
                        <a:pt x="1713" y="71"/>
                        <a:pt x="1709" y="73"/>
                        <a:pt x="1706" y="74"/>
                      </a:cubicBezTo>
                      <a:cubicBezTo>
                        <a:pt x="1700" y="76"/>
                        <a:pt x="1696" y="79"/>
                        <a:pt x="1692" y="83"/>
                      </a:cubicBezTo>
                      <a:cubicBezTo>
                        <a:pt x="1683" y="89"/>
                        <a:pt x="1674" y="95"/>
                        <a:pt x="1667" y="103"/>
                      </a:cubicBezTo>
                      <a:cubicBezTo>
                        <a:pt x="1659" y="112"/>
                        <a:pt x="1651" y="120"/>
                        <a:pt x="1643" y="129"/>
                      </a:cubicBezTo>
                      <a:cubicBezTo>
                        <a:pt x="1636" y="137"/>
                        <a:pt x="1631" y="146"/>
                        <a:pt x="1627" y="156"/>
                      </a:cubicBezTo>
                      <a:cubicBezTo>
                        <a:pt x="1626" y="159"/>
                        <a:pt x="1623" y="161"/>
                        <a:pt x="1623" y="164"/>
                      </a:cubicBezTo>
                      <a:cubicBezTo>
                        <a:pt x="1622" y="169"/>
                        <a:pt x="1621" y="174"/>
                        <a:pt x="1619" y="178"/>
                      </a:cubicBezTo>
                      <a:cubicBezTo>
                        <a:pt x="1617" y="184"/>
                        <a:pt x="1616" y="190"/>
                        <a:pt x="1614" y="196"/>
                      </a:cubicBezTo>
                      <a:cubicBezTo>
                        <a:pt x="1613" y="201"/>
                        <a:pt x="1611" y="207"/>
                        <a:pt x="1612" y="213"/>
                      </a:cubicBezTo>
                      <a:cubicBezTo>
                        <a:pt x="1613" y="214"/>
                        <a:pt x="1612" y="214"/>
                        <a:pt x="1612" y="215"/>
                      </a:cubicBezTo>
                      <a:cubicBezTo>
                        <a:pt x="1611" y="227"/>
                        <a:pt x="1614" y="238"/>
                        <a:pt x="1618" y="249"/>
                      </a:cubicBezTo>
                      <a:cubicBezTo>
                        <a:pt x="1618" y="249"/>
                        <a:pt x="1619" y="249"/>
                        <a:pt x="1620" y="250"/>
                      </a:cubicBezTo>
                      <a:cubicBezTo>
                        <a:pt x="1620" y="248"/>
                        <a:pt x="1621" y="247"/>
                        <a:pt x="1621" y="245"/>
                      </a:cubicBezTo>
                      <a:cubicBezTo>
                        <a:pt x="1622" y="236"/>
                        <a:pt x="1623" y="228"/>
                        <a:pt x="1624" y="219"/>
                      </a:cubicBezTo>
                      <a:cubicBezTo>
                        <a:pt x="1625" y="216"/>
                        <a:pt x="1625" y="214"/>
                        <a:pt x="1626" y="212"/>
                      </a:cubicBezTo>
                      <a:cubicBezTo>
                        <a:pt x="1630" y="210"/>
                        <a:pt x="1632" y="212"/>
                        <a:pt x="1634" y="215"/>
                      </a:cubicBezTo>
                      <a:cubicBezTo>
                        <a:pt x="1635" y="217"/>
                        <a:pt x="1636" y="218"/>
                        <a:pt x="1637" y="220"/>
                      </a:cubicBezTo>
                      <a:cubicBezTo>
                        <a:pt x="1639" y="225"/>
                        <a:pt x="1642" y="230"/>
                        <a:pt x="1644" y="235"/>
                      </a:cubicBezTo>
                      <a:cubicBezTo>
                        <a:pt x="1644" y="237"/>
                        <a:pt x="1646" y="238"/>
                        <a:pt x="1648" y="239"/>
                      </a:cubicBezTo>
                      <a:cubicBezTo>
                        <a:pt x="1649" y="229"/>
                        <a:pt x="1649" y="220"/>
                        <a:pt x="1650" y="210"/>
                      </a:cubicBezTo>
                      <a:cubicBezTo>
                        <a:pt x="1650" y="206"/>
                        <a:pt x="1651" y="203"/>
                        <a:pt x="1654" y="201"/>
                      </a:cubicBezTo>
                      <a:cubicBezTo>
                        <a:pt x="1656" y="197"/>
                        <a:pt x="1660" y="197"/>
                        <a:pt x="1662" y="201"/>
                      </a:cubicBezTo>
                      <a:cubicBezTo>
                        <a:pt x="1663" y="202"/>
                        <a:pt x="1664" y="204"/>
                        <a:pt x="1664" y="205"/>
                      </a:cubicBezTo>
                      <a:cubicBezTo>
                        <a:pt x="1665" y="208"/>
                        <a:pt x="1666" y="212"/>
                        <a:pt x="1667" y="214"/>
                      </a:cubicBezTo>
                      <a:cubicBezTo>
                        <a:pt x="1669" y="220"/>
                        <a:pt x="1673" y="224"/>
                        <a:pt x="1679" y="227"/>
                      </a:cubicBezTo>
                      <a:cubicBezTo>
                        <a:pt x="1683" y="216"/>
                        <a:pt x="1687" y="206"/>
                        <a:pt x="1691" y="196"/>
                      </a:cubicBezTo>
                      <a:close/>
                      <a:moveTo>
                        <a:pt x="493" y="214"/>
                      </a:moveTo>
                      <a:cubicBezTo>
                        <a:pt x="493" y="214"/>
                        <a:pt x="494" y="214"/>
                        <a:pt x="494" y="214"/>
                      </a:cubicBezTo>
                      <a:cubicBezTo>
                        <a:pt x="494" y="209"/>
                        <a:pt x="495" y="205"/>
                        <a:pt x="495" y="200"/>
                      </a:cubicBezTo>
                      <a:cubicBezTo>
                        <a:pt x="496" y="193"/>
                        <a:pt x="496" y="187"/>
                        <a:pt x="494" y="180"/>
                      </a:cubicBezTo>
                      <a:cubicBezTo>
                        <a:pt x="491" y="169"/>
                        <a:pt x="486" y="158"/>
                        <a:pt x="482" y="148"/>
                      </a:cubicBezTo>
                      <a:cubicBezTo>
                        <a:pt x="479" y="139"/>
                        <a:pt x="474" y="132"/>
                        <a:pt x="468" y="125"/>
                      </a:cubicBezTo>
                      <a:cubicBezTo>
                        <a:pt x="465" y="121"/>
                        <a:pt x="462" y="118"/>
                        <a:pt x="459" y="115"/>
                      </a:cubicBezTo>
                      <a:cubicBezTo>
                        <a:pt x="453" y="108"/>
                        <a:pt x="446" y="103"/>
                        <a:pt x="438" y="98"/>
                      </a:cubicBezTo>
                      <a:cubicBezTo>
                        <a:pt x="431" y="94"/>
                        <a:pt x="423" y="89"/>
                        <a:pt x="416" y="84"/>
                      </a:cubicBezTo>
                      <a:cubicBezTo>
                        <a:pt x="412" y="81"/>
                        <a:pt x="407" y="78"/>
                        <a:pt x="401" y="76"/>
                      </a:cubicBezTo>
                      <a:cubicBezTo>
                        <a:pt x="397" y="75"/>
                        <a:pt x="392" y="73"/>
                        <a:pt x="387" y="74"/>
                      </a:cubicBezTo>
                      <a:cubicBezTo>
                        <a:pt x="380" y="76"/>
                        <a:pt x="372" y="76"/>
                        <a:pt x="364" y="75"/>
                      </a:cubicBezTo>
                      <a:cubicBezTo>
                        <a:pt x="357" y="73"/>
                        <a:pt x="351" y="72"/>
                        <a:pt x="344" y="73"/>
                      </a:cubicBezTo>
                      <a:cubicBezTo>
                        <a:pt x="339" y="74"/>
                        <a:pt x="334" y="73"/>
                        <a:pt x="329" y="74"/>
                      </a:cubicBezTo>
                      <a:cubicBezTo>
                        <a:pt x="325" y="75"/>
                        <a:pt x="321" y="77"/>
                        <a:pt x="317" y="77"/>
                      </a:cubicBezTo>
                      <a:cubicBezTo>
                        <a:pt x="311" y="77"/>
                        <a:pt x="305" y="79"/>
                        <a:pt x="300" y="80"/>
                      </a:cubicBezTo>
                      <a:cubicBezTo>
                        <a:pt x="292" y="82"/>
                        <a:pt x="286" y="85"/>
                        <a:pt x="279" y="88"/>
                      </a:cubicBezTo>
                      <a:cubicBezTo>
                        <a:pt x="276" y="91"/>
                        <a:pt x="272" y="93"/>
                        <a:pt x="268" y="96"/>
                      </a:cubicBezTo>
                      <a:cubicBezTo>
                        <a:pt x="263" y="100"/>
                        <a:pt x="259" y="103"/>
                        <a:pt x="254" y="107"/>
                      </a:cubicBezTo>
                      <a:cubicBezTo>
                        <a:pt x="250" y="111"/>
                        <a:pt x="247" y="116"/>
                        <a:pt x="243" y="121"/>
                      </a:cubicBezTo>
                      <a:cubicBezTo>
                        <a:pt x="237" y="126"/>
                        <a:pt x="234" y="133"/>
                        <a:pt x="231" y="140"/>
                      </a:cubicBezTo>
                      <a:cubicBezTo>
                        <a:pt x="228" y="146"/>
                        <a:pt x="226" y="153"/>
                        <a:pt x="223" y="159"/>
                      </a:cubicBezTo>
                      <a:cubicBezTo>
                        <a:pt x="221" y="163"/>
                        <a:pt x="219" y="167"/>
                        <a:pt x="217" y="171"/>
                      </a:cubicBezTo>
                      <a:cubicBezTo>
                        <a:pt x="214" y="178"/>
                        <a:pt x="211" y="185"/>
                        <a:pt x="210" y="193"/>
                      </a:cubicBezTo>
                      <a:cubicBezTo>
                        <a:pt x="209" y="201"/>
                        <a:pt x="206" y="209"/>
                        <a:pt x="206" y="217"/>
                      </a:cubicBezTo>
                      <a:cubicBezTo>
                        <a:pt x="205" y="229"/>
                        <a:pt x="205" y="241"/>
                        <a:pt x="206" y="252"/>
                      </a:cubicBezTo>
                      <a:cubicBezTo>
                        <a:pt x="207" y="264"/>
                        <a:pt x="210" y="276"/>
                        <a:pt x="214" y="287"/>
                      </a:cubicBezTo>
                      <a:cubicBezTo>
                        <a:pt x="216" y="293"/>
                        <a:pt x="219" y="299"/>
                        <a:pt x="220" y="304"/>
                      </a:cubicBezTo>
                      <a:cubicBezTo>
                        <a:pt x="222" y="312"/>
                        <a:pt x="223" y="319"/>
                        <a:pt x="224" y="326"/>
                      </a:cubicBezTo>
                      <a:cubicBezTo>
                        <a:pt x="225" y="327"/>
                        <a:pt x="225" y="328"/>
                        <a:pt x="225" y="330"/>
                      </a:cubicBezTo>
                      <a:cubicBezTo>
                        <a:pt x="227" y="328"/>
                        <a:pt x="228" y="327"/>
                        <a:pt x="229" y="325"/>
                      </a:cubicBezTo>
                      <a:cubicBezTo>
                        <a:pt x="230" y="321"/>
                        <a:pt x="234" y="321"/>
                        <a:pt x="237" y="322"/>
                      </a:cubicBezTo>
                      <a:cubicBezTo>
                        <a:pt x="238" y="323"/>
                        <a:pt x="238" y="325"/>
                        <a:pt x="238" y="326"/>
                      </a:cubicBezTo>
                      <a:cubicBezTo>
                        <a:pt x="245" y="320"/>
                        <a:pt x="247" y="312"/>
                        <a:pt x="252" y="306"/>
                      </a:cubicBezTo>
                      <a:cubicBezTo>
                        <a:pt x="258" y="305"/>
                        <a:pt x="260" y="307"/>
                        <a:pt x="260" y="313"/>
                      </a:cubicBezTo>
                      <a:cubicBezTo>
                        <a:pt x="260" y="314"/>
                        <a:pt x="259" y="315"/>
                        <a:pt x="259" y="316"/>
                      </a:cubicBezTo>
                      <a:cubicBezTo>
                        <a:pt x="259" y="319"/>
                        <a:pt x="258" y="322"/>
                        <a:pt x="258" y="325"/>
                      </a:cubicBezTo>
                      <a:cubicBezTo>
                        <a:pt x="263" y="318"/>
                        <a:pt x="266" y="310"/>
                        <a:pt x="268" y="302"/>
                      </a:cubicBezTo>
                      <a:cubicBezTo>
                        <a:pt x="274" y="301"/>
                        <a:pt x="274" y="301"/>
                        <a:pt x="276" y="306"/>
                      </a:cubicBezTo>
                      <a:cubicBezTo>
                        <a:pt x="277" y="311"/>
                        <a:pt x="280" y="316"/>
                        <a:pt x="279" y="322"/>
                      </a:cubicBezTo>
                      <a:cubicBezTo>
                        <a:pt x="279" y="323"/>
                        <a:pt x="280" y="325"/>
                        <a:pt x="281" y="326"/>
                      </a:cubicBezTo>
                      <a:cubicBezTo>
                        <a:pt x="284" y="322"/>
                        <a:pt x="286" y="316"/>
                        <a:pt x="285" y="311"/>
                      </a:cubicBezTo>
                      <a:cubicBezTo>
                        <a:pt x="284" y="306"/>
                        <a:pt x="284" y="301"/>
                        <a:pt x="284" y="295"/>
                      </a:cubicBezTo>
                      <a:cubicBezTo>
                        <a:pt x="284" y="292"/>
                        <a:pt x="284" y="288"/>
                        <a:pt x="285" y="284"/>
                      </a:cubicBezTo>
                      <a:cubicBezTo>
                        <a:pt x="285" y="281"/>
                        <a:pt x="287" y="279"/>
                        <a:pt x="288" y="276"/>
                      </a:cubicBezTo>
                      <a:cubicBezTo>
                        <a:pt x="290" y="273"/>
                        <a:pt x="293" y="274"/>
                        <a:pt x="295" y="276"/>
                      </a:cubicBezTo>
                      <a:cubicBezTo>
                        <a:pt x="296" y="278"/>
                        <a:pt x="296" y="279"/>
                        <a:pt x="297" y="281"/>
                      </a:cubicBezTo>
                      <a:cubicBezTo>
                        <a:pt x="298" y="284"/>
                        <a:pt x="299" y="287"/>
                        <a:pt x="301" y="290"/>
                      </a:cubicBezTo>
                      <a:cubicBezTo>
                        <a:pt x="303" y="293"/>
                        <a:pt x="305" y="296"/>
                        <a:pt x="309" y="295"/>
                      </a:cubicBezTo>
                      <a:cubicBezTo>
                        <a:pt x="308" y="291"/>
                        <a:pt x="306" y="288"/>
                        <a:pt x="305" y="285"/>
                      </a:cubicBezTo>
                      <a:cubicBezTo>
                        <a:pt x="304" y="283"/>
                        <a:pt x="305" y="279"/>
                        <a:pt x="301" y="278"/>
                      </a:cubicBezTo>
                      <a:cubicBezTo>
                        <a:pt x="301" y="278"/>
                        <a:pt x="301" y="276"/>
                        <a:pt x="301" y="276"/>
                      </a:cubicBezTo>
                      <a:cubicBezTo>
                        <a:pt x="301" y="274"/>
                        <a:pt x="301" y="272"/>
                        <a:pt x="301" y="270"/>
                      </a:cubicBezTo>
                      <a:cubicBezTo>
                        <a:pt x="302" y="266"/>
                        <a:pt x="304" y="263"/>
                        <a:pt x="305" y="259"/>
                      </a:cubicBezTo>
                      <a:cubicBezTo>
                        <a:pt x="304" y="258"/>
                        <a:pt x="304" y="257"/>
                        <a:pt x="303" y="255"/>
                      </a:cubicBezTo>
                      <a:cubicBezTo>
                        <a:pt x="301" y="252"/>
                        <a:pt x="300" y="248"/>
                        <a:pt x="302" y="244"/>
                      </a:cubicBezTo>
                      <a:cubicBezTo>
                        <a:pt x="302" y="243"/>
                        <a:pt x="302" y="241"/>
                        <a:pt x="303" y="240"/>
                      </a:cubicBezTo>
                      <a:cubicBezTo>
                        <a:pt x="304" y="237"/>
                        <a:pt x="304" y="234"/>
                        <a:pt x="306" y="232"/>
                      </a:cubicBezTo>
                      <a:cubicBezTo>
                        <a:pt x="307" y="229"/>
                        <a:pt x="310" y="226"/>
                        <a:pt x="312" y="223"/>
                      </a:cubicBezTo>
                      <a:cubicBezTo>
                        <a:pt x="318" y="216"/>
                        <a:pt x="329" y="214"/>
                        <a:pt x="337" y="219"/>
                      </a:cubicBezTo>
                      <a:cubicBezTo>
                        <a:pt x="339" y="220"/>
                        <a:pt x="341" y="221"/>
                        <a:pt x="344" y="222"/>
                      </a:cubicBezTo>
                      <a:cubicBezTo>
                        <a:pt x="352" y="225"/>
                        <a:pt x="357" y="231"/>
                        <a:pt x="359" y="240"/>
                      </a:cubicBezTo>
                      <a:cubicBezTo>
                        <a:pt x="359" y="241"/>
                        <a:pt x="359" y="241"/>
                        <a:pt x="360" y="243"/>
                      </a:cubicBezTo>
                      <a:cubicBezTo>
                        <a:pt x="364" y="238"/>
                        <a:pt x="367" y="234"/>
                        <a:pt x="368" y="228"/>
                      </a:cubicBezTo>
                      <a:cubicBezTo>
                        <a:pt x="368" y="224"/>
                        <a:pt x="369" y="221"/>
                        <a:pt x="370" y="217"/>
                      </a:cubicBezTo>
                      <a:cubicBezTo>
                        <a:pt x="370" y="214"/>
                        <a:pt x="372" y="211"/>
                        <a:pt x="373" y="208"/>
                      </a:cubicBezTo>
                      <a:cubicBezTo>
                        <a:pt x="373" y="206"/>
                        <a:pt x="374" y="205"/>
                        <a:pt x="375" y="203"/>
                      </a:cubicBezTo>
                      <a:cubicBezTo>
                        <a:pt x="376" y="201"/>
                        <a:pt x="380" y="201"/>
                        <a:pt x="382" y="203"/>
                      </a:cubicBezTo>
                      <a:cubicBezTo>
                        <a:pt x="383" y="204"/>
                        <a:pt x="384" y="205"/>
                        <a:pt x="384" y="206"/>
                      </a:cubicBezTo>
                      <a:cubicBezTo>
                        <a:pt x="385" y="210"/>
                        <a:pt x="386" y="215"/>
                        <a:pt x="388" y="219"/>
                      </a:cubicBezTo>
                      <a:cubicBezTo>
                        <a:pt x="389" y="222"/>
                        <a:pt x="390" y="225"/>
                        <a:pt x="391" y="228"/>
                      </a:cubicBezTo>
                      <a:cubicBezTo>
                        <a:pt x="392" y="230"/>
                        <a:pt x="392" y="231"/>
                        <a:pt x="395" y="231"/>
                      </a:cubicBezTo>
                      <a:cubicBezTo>
                        <a:pt x="395" y="225"/>
                        <a:pt x="397" y="216"/>
                        <a:pt x="400" y="210"/>
                      </a:cubicBezTo>
                      <a:cubicBezTo>
                        <a:pt x="402" y="205"/>
                        <a:pt x="405" y="200"/>
                        <a:pt x="410" y="196"/>
                      </a:cubicBezTo>
                      <a:cubicBezTo>
                        <a:pt x="413" y="194"/>
                        <a:pt x="417" y="191"/>
                        <a:pt x="423" y="194"/>
                      </a:cubicBezTo>
                      <a:cubicBezTo>
                        <a:pt x="422" y="198"/>
                        <a:pt x="421" y="202"/>
                        <a:pt x="421" y="206"/>
                      </a:cubicBezTo>
                      <a:cubicBezTo>
                        <a:pt x="422" y="210"/>
                        <a:pt x="423" y="214"/>
                        <a:pt x="424" y="219"/>
                      </a:cubicBezTo>
                      <a:cubicBezTo>
                        <a:pt x="425" y="217"/>
                        <a:pt x="425" y="217"/>
                        <a:pt x="426" y="216"/>
                      </a:cubicBezTo>
                      <a:cubicBezTo>
                        <a:pt x="428" y="212"/>
                        <a:pt x="431" y="208"/>
                        <a:pt x="434" y="204"/>
                      </a:cubicBezTo>
                      <a:cubicBezTo>
                        <a:pt x="438" y="200"/>
                        <a:pt x="443" y="197"/>
                        <a:pt x="448" y="194"/>
                      </a:cubicBezTo>
                      <a:cubicBezTo>
                        <a:pt x="452" y="192"/>
                        <a:pt x="455" y="193"/>
                        <a:pt x="456" y="197"/>
                      </a:cubicBezTo>
                      <a:cubicBezTo>
                        <a:pt x="457" y="202"/>
                        <a:pt x="460" y="207"/>
                        <a:pt x="459" y="213"/>
                      </a:cubicBezTo>
                      <a:cubicBezTo>
                        <a:pt x="459" y="215"/>
                        <a:pt x="459" y="217"/>
                        <a:pt x="459" y="219"/>
                      </a:cubicBezTo>
                      <a:cubicBezTo>
                        <a:pt x="459" y="220"/>
                        <a:pt x="459" y="221"/>
                        <a:pt x="460" y="223"/>
                      </a:cubicBezTo>
                      <a:cubicBezTo>
                        <a:pt x="461" y="222"/>
                        <a:pt x="462" y="222"/>
                        <a:pt x="463" y="221"/>
                      </a:cubicBezTo>
                      <a:cubicBezTo>
                        <a:pt x="466" y="216"/>
                        <a:pt x="466" y="209"/>
                        <a:pt x="469" y="204"/>
                      </a:cubicBezTo>
                      <a:cubicBezTo>
                        <a:pt x="467" y="199"/>
                        <a:pt x="470" y="194"/>
                        <a:pt x="471" y="189"/>
                      </a:cubicBezTo>
                      <a:cubicBezTo>
                        <a:pt x="472" y="187"/>
                        <a:pt x="473" y="186"/>
                        <a:pt x="475" y="186"/>
                      </a:cubicBezTo>
                      <a:cubicBezTo>
                        <a:pt x="477" y="185"/>
                        <a:pt x="479" y="185"/>
                        <a:pt x="480" y="188"/>
                      </a:cubicBezTo>
                      <a:cubicBezTo>
                        <a:pt x="481" y="189"/>
                        <a:pt x="483" y="191"/>
                        <a:pt x="484" y="192"/>
                      </a:cubicBezTo>
                      <a:cubicBezTo>
                        <a:pt x="486" y="193"/>
                        <a:pt x="487" y="194"/>
                        <a:pt x="488" y="197"/>
                      </a:cubicBezTo>
                      <a:cubicBezTo>
                        <a:pt x="489" y="202"/>
                        <a:pt x="491" y="208"/>
                        <a:pt x="493" y="214"/>
                      </a:cubicBezTo>
                      <a:close/>
                      <a:moveTo>
                        <a:pt x="1613" y="697"/>
                      </a:moveTo>
                      <a:cubicBezTo>
                        <a:pt x="1613" y="699"/>
                        <a:pt x="1612" y="701"/>
                        <a:pt x="1612" y="703"/>
                      </a:cubicBezTo>
                      <a:cubicBezTo>
                        <a:pt x="1612" y="709"/>
                        <a:pt x="1612" y="715"/>
                        <a:pt x="1613" y="721"/>
                      </a:cubicBezTo>
                      <a:cubicBezTo>
                        <a:pt x="1613" y="727"/>
                        <a:pt x="1612" y="732"/>
                        <a:pt x="1614" y="738"/>
                      </a:cubicBezTo>
                      <a:cubicBezTo>
                        <a:pt x="1615" y="739"/>
                        <a:pt x="1614" y="741"/>
                        <a:pt x="1613" y="741"/>
                      </a:cubicBezTo>
                      <a:cubicBezTo>
                        <a:pt x="1612" y="742"/>
                        <a:pt x="1611" y="742"/>
                        <a:pt x="1610" y="741"/>
                      </a:cubicBezTo>
                      <a:cubicBezTo>
                        <a:pt x="1602" y="737"/>
                        <a:pt x="1594" y="738"/>
                        <a:pt x="1585" y="738"/>
                      </a:cubicBezTo>
                      <a:cubicBezTo>
                        <a:pt x="1579" y="739"/>
                        <a:pt x="1573" y="738"/>
                        <a:pt x="1567" y="740"/>
                      </a:cubicBezTo>
                      <a:cubicBezTo>
                        <a:pt x="1566" y="740"/>
                        <a:pt x="1566" y="740"/>
                        <a:pt x="1566" y="740"/>
                      </a:cubicBezTo>
                      <a:cubicBezTo>
                        <a:pt x="1561" y="739"/>
                        <a:pt x="1556" y="739"/>
                        <a:pt x="1551" y="739"/>
                      </a:cubicBezTo>
                      <a:cubicBezTo>
                        <a:pt x="1539" y="741"/>
                        <a:pt x="1527" y="738"/>
                        <a:pt x="1514" y="740"/>
                      </a:cubicBezTo>
                      <a:cubicBezTo>
                        <a:pt x="1508" y="741"/>
                        <a:pt x="1501" y="740"/>
                        <a:pt x="1494" y="740"/>
                      </a:cubicBezTo>
                      <a:cubicBezTo>
                        <a:pt x="1490" y="740"/>
                        <a:pt x="1488" y="742"/>
                        <a:pt x="1488" y="746"/>
                      </a:cubicBezTo>
                      <a:cubicBezTo>
                        <a:pt x="1487" y="751"/>
                        <a:pt x="1487" y="757"/>
                        <a:pt x="1487" y="762"/>
                      </a:cubicBezTo>
                      <a:cubicBezTo>
                        <a:pt x="1487" y="765"/>
                        <a:pt x="1486" y="768"/>
                        <a:pt x="1487" y="770"/>
                      </a:cubicBezTo>
                      <a:cubicBezTo>
                        <a:pt x="1489" y="778"/>
                        <a:pt x="1488" y="787"/>
                        <a:pt x="1488" y="795"/>
                      </a:cubicBezTo>
                      <a:cubicBezTo>
                        <a:pt x="1488" y="802"/>
                        <a:pt x="1488" y="810"/>
                        <a:pt x="1488" y="818"/>
                      </a:cubicBezTo>
                      <a:cubicBezTo>
                        <a:pt x="1488" y="826"/>
                        <a:pt x="1491" y="834"/>
                        <a:pt x="1490" y="842"/>
                      </a:cubicBezTo>
                      <a:cubicBezTo>
                        <a:pt x="1489" y="843"/>
                        <a:pt x="1490" y="844"/>
                        <a:pt x="1490" y="846"/>
                      </a:cubicBezTo>
                      <a:cubicBezTo>
                        <a:pt x="1490" y="848"/>
                        <a:pt x="1490" y="850"/>
                        <a:pt x="1490" y="853"/>
                      </a:cubicBezTo>
                      <a:cubicBezTo>
                        <a:pt x="1490" y="856"/>
                        <a:pt x="1490" y="859"/>
                        <a:pt x="1490" y="862"/>
                      </a:cubicBezTo>
                      <a:cubicBezTo>
                        <a:pt x="1490" y="867"/>
                        <a:pt x="1491" y="872"/>
                        <a:pt x="1491" y="877"/>
                      </a:cubicBezTo>
                      <a:cubicBezTo>
                        <a:pt x="1491" y="883"/>
                        <a:pt x="1491" y="890"/>
                        <a:pt x="1491" y="897"/>
                      </a:cubicBezTo>
                      <a:cubicBezTo>
                        <a:pt x="1491" y="898"/>
                        <a:pt x="1492" y="899"/>
                        <a:pt x="1491" y="900"/>
                      </a:cubicBezTo>
                      <a:cubicBezTo>
                        <a:pt x="1490" y="905"/>
                        <a:pt x="1491" y="911"/>
                        <a:pt x="1491" y="916"/>
                      </a:cubicBezTo>
                      <a:cubicBezTo>
                        <a:pt x="1491" y="923"/>
                        <a:pt x="1492" y="930"/>
                        <a:pt x="1492" y="937"/>
                      </a:cubicBezTo>
                      <a:cubicBezTo>
                        <a:pt x="1492" y="943"/>
                        <a:pt x="1492" y="948"/>
                        <a:pt x="1492" y="954"/>
                      </a:cubicBezTo>
                      <a:cubicBezTo>
                        <a:pt x="1492" y="967"/>
                        <a:pt x="1492" y="980"/>
                        <a:pt x="1492" y="993"/>
                      </a:cubicBezTo>
                      <a:cubicBezTo>
                        <a:pt x="1492" y="1002"/>
                        <a:pt x="1492" y="1012"/>
                        <a:pt x="1492" y="1022"/>
                      </a:cubicBezTo>
                      <a:cubicBezTo>
                        <a:pt x="1492" y="1034"/>
                        <a:pt x="1493" y="1046"/>
                        <a:pt x="1494" y="1058"/>
                      </a:cubicBezTo>
                      <a:cubicBezTo>
                        <a:pt x="1494" y="1072"/>
                        <a:pt x="1494" y="1085"/>
                        <a:pt x="1494" y="1099"/>
                      </a:cubicBezTo>
                      <a:cubicBezTo>
                        <a:pt x="1495" y="1105"/>
                        <a:pt x="1494" y="1112"/>
                        <a:pt x="1495" y="1118"/>
                      </a:cubicBezTo>
                      <a:cubicBezTo>
                        <a:pt x="1495" y="1126"/>
                        <a:pt x="1496" y="1134"/>
                        <a:pt x="1497" y="1142"/>
                      </a:cubicBezTo>
                      <a:cubicBezTo>
                        <a:pt x="1497" y="1147"/>
                        <a:pt x="1497" y="1153"/>
                        <a:pt x="1497" y="1159"/>
                      </a:cubicBezTo>
                      <a:cubicBezTo>
                        <a:pt x="1504" y="1157"/>
                        <a:pt x="1511" y="1155"/>
                        <a:pt x="1517" y="1152"/>
                      </a:cubicBezTo>
                      <a:cubicBezTo>
                        <a:pt x="1525" y="1150"/>
                        <a:pt x="1533" y="1147"/>
                        <a:pt x="1541" y="1143"/>
                      </a:cubicBezTo>
                      <a:cubicBezTo>
                        <a:pt x="1552" y="1140"/>
                        <a:pt x="1562" y="1136"/>
                        <a:pt x="1572" y="1131"/>
                      </a:cubicBezTo>
                      <a:cubicBezTo>
                        <a:pt x="1575" y="1130"/>
                        <a:pt x="1579" y="1128"/>
                        <a:pt x="1582" y="1130"/>
                      </a:cubicBezTo>
                      <a:cubicBezTo>
                        <a:pt x="1584" y="1132"/>
                        <a:pt x="1586" y="1131"/>
                        <a:pt x="1587" y="1130"/>
                      </a:cubicBezTo>
                      <a:cubicBezTo>
                        <a:pt x="1592" y="1126"/>
                        <a:pt x="1595" y="1120"/>
                        <a:pt x="1595" y="1114"/>
                      </a:cubicBezTo>
                      <a:cubicBezTo>
                        <a:pt x="1595" y="1101"/>
                        <a:pt x="1595" y="1088"/>
                        <a:pt x="1591" y="1075"/>
                      </a:cubicBezTo>
                      <a:cubicBezTo>
                        <a:pt x="1588" y="1063"/>
                        <a:pt x="1585" y="1052"/>
                        <a:pt x="1584" y="1040"/>
                      </a:cubicBezTo>
                      <a:cubicBezTo>
                        <a:pt x="1583" y="1031"/>
                        <a:pt x="1581" y="1021"/>
                        <a:pt x="1580" y="1012"/>
                      </a:cubicBezTo>
                      <a:cubicBezTo>
                        <a:pt x="1579" y="1005"/>
                        <a:pt x="1578" y="999"/>
                        <a:pt x="1577" y="993"/>
                      </a:cubicBezTo>
                      <a:cubicBezTo>
                        <a:pt x="1576" y="986"/>
                        <a:pt x="1575" y="979"/>
                        <a:pt x="1574" y="972"/>
                      </a:cubicBezTo>
                      <a:cubicBezTo>
                        <a:pt x="1573" y="967"/>
                        <a:pt x="1573" y="962"/>
                        <a:pt x="1572" y="957"/>
                      </a:cubicBezTo>
                      <a:cubicBezTo>
                        <a:pt x="1572" y="953"/>
                        <a:pt x="1571" y="948"/>
                        <a:pt x="1571" y="944"/>
                      </a:cubicBezTo>
                      <a:cubicBezTo>
                        <a:pt x="1570" y="939"/>
                        <a:pt x="1568" y="933"/>
                        <a:pt x="1567" y="928"/>
                      </a:cubicBezTo>
                      <a:cubicBezTo>
                        <a:pt x="1565" y="921"/>
                        <a:pt x="1564" y="914"/>
                        <a:pt x="1563" y="907"/>
                      </a:cubicBezTo>
                      <a:cubicBezTo>
                        <a:pt x="1562" y="902"/>
                        <a:pt x="1561" y="897"/>
                        <a:pt x="1561" y="893"/>
                      </a:cubicBezTo>
                      <a:cubicBezTo>
                        <a:pt x="1560" y="886"/>
                        <a:pt x="1559" y="879"/>
                        <a:pt x="1558" y="873"/>
                      </a:cubicBezTo>
                      <a:cubicBezTo>
                        <a:pt x="1558" y="865"/>
                        <a:pt x="1557" y="858"/>
                        <a:pt x="1557" y="851"/>
                      </a:cubicBezTo>
                      <a:cubicBezTo>
                        <a:pt x="1557" y="845"/>
                        <a:pt x="1557" y="839"/>
                        <a:pt x="1557" y="834"/>
                      </a:cubicBezTo>
                      <a:cubicBezTo>
                        <a:pt x="1557" y="825"/>
                        <a:pt x="1560" y="817"/>
                        <a:pt x="1565" y="810"/>
                      </a:cubicBezTo>
                      <a:cubicBezTo>
                        <a:pt x="1566" y="808"/>
                        <a:pt x="1567" y="806"/>
                        <a:pt x="1568" y="804"/>
                      </a:cubicBezTo>
                      <a:cubicBezTo>
                        <a:pt x="1571" y="799"/>
                        <a:pt x="1573" y="794"/>
                        <a:pt x="1578" y="791"/>
                      </a:cubicBezTo>
                      <a:cubicBezTo>
                        <a:pt x="1579" y="791"/>
                        <a:pt x="1579" y="790"/>
                        <a:pt x="1580" y="789"/>
                      </a:cubicBezTo>
                      <a:cubicBezTo>
                        <a:pt x="1583" y="785"/>
                        <a:pt x="1586" y="782"/>
                        <a:pt x="1589" y="779"/>
                      </a:cubicBezTo>
                      <a:cubicBezTo>
                        <a:pt x="1594" y="775"/>
                        <a:pt x="1599" y="772"/>
                        <a:pt x="1604" y="769"/>
                      </a:cubicBezTo>
                      <a:cubicBezTo>
                        <a:pt x="1613" y="764"/>
                        <a:pt x="1623" y="762"/>
                        <a:pt x="1633" y="761"/>
                      </a:cubicBezTo>
                      <a:cubicBezTo>
                        <a:pt x="1637" y="760"/>
                        <a:pt x="1641" y="759"/>
                        <a:pt x="1645" y="758"/>
                      </a:cubicBezTo>
                      <a:cubicBezTo>
                        <a:pt x="1648" y="757"/>
                        <a:pt x="1651" y="756"/>
                        <a:pt x="1654" y="755"/>
                      </a:cubicBezTo>
                      <a:cubicBezTo>
                        <a:pt x="1655" y="755"/>
                        <a:pt x="1656" y="754"/>
                        <a:pt x="1657" y="754"/>
                      </a:cubicBezTo>
                      <a:cubicBezTo>
                        <a:pt x="1655" y="749"/>
                        <a:pt x="1652" y="744"/>
                        <a:pt x="1655" y="739"/>
                      </a:cubicBezTo>
                      <a:cubicBezTo>
                        <a:pt x="1670" y="735"/>
                        <a:pt x="1687" y="737"/>
                        <a:pt x="1703" y="734"/>
                      </a:cubicBezTo>
                      <a:cubicBezTo>
                        <a:pt x="1697" y="733"/>
                        <a:pt x="1691" y="733"/>
                        <a:pt x="1685" y="731"/>
                      </a:cubicBezTo>
                      <a:cubicBezTo>
                        <a:pt x="1676" y="730"/>
                        <a:pt x="1668" y="727"/>
                        <a:pt x="1660" y="726"/>
                      </a:cubicBezTo>
                      <a:cubicBezTo>
                        <a:pt x="1653" y="725"/>
                        <a:pt x="1647" y="721"/>
                        <a:pt x="1640" y="721"/>
                      </a:cubicBezTo>
                      <a:cubicBezTo>
                        <a:pt x="1636" y="721"/>
                        <a:pt x="1635" y="719"/>
                        <a:pt x="1636" y="715"/>
                      </a:cubicBezTo>
                      <a:cubicBezTo>
                        <a:pt x="1637" y="711"/>
                        <a:pt x="1637" y="706"/>
                        <a:pt x="1637" y="702"/>
                      </a:cubicBezTo>
                      <a:cubicBezTo>
                        <a:pt x="1629" y="700"/>
                        <a:pt x="1621" y="698"/>
                        <a:pt x="1613" y="697"/>
                      </a:cubicBezTo>
                      <a:close/>
                      <a:moveTo>
                        <a:pt x="1657" y="761"/>
                      </a:moveTo>
                      <a:cubicBezTo>
                        <a:pt x="1655" y="761"/>
                        <a:pt x="1652" y="762"/>
                        <a:pt x="1649" y="763"/>
                      </a:cubicBezTo>
                      <a:cubicBezTo>
                        <a:pt x="1644" y="764"/>
                        <a:pt x="1639" y="766"/>
                        <a:pt x="1634" y="766"/>
                      </a:cubicBezTo>
                      <a:cubicBezTo>
                        <a:pt x="1626" y="767"/>
                        <a:pt x="1618" y="769"/>
                        <a:pt x="1611" y="773"/>
                      </a:cubicBezTo>
                      <a:cubicBezTo>
                        <a:pt x="1598" y="780"/>
                        <a:pt x="1587" y="790"/>
                        <a:pt x="1579" y="802"/>
                      </a:cubicBezTo>
                      <a:cubicBezTo>
                        <a:pt x="1573" y="812"/>
                        <a:pt x="1567" y="822"/>
                        <a:pt x="1566" y="834"/>
                      </a:cubicBezTo>
                      <a:cubicBezTo>
                        <a:pt x="1566" y="840"/>
                        <a:pt x="1565" y="846"/>
                        <a:pt x="1565" y="852"/>
                      </a:cubicBezTo>
                      <a:cubicBezTo>
                        <a:pt x="1566" y="858"/>
                        <a:pt x="1566" y="864"/>
                        <a:pt x="1567" y="869"/>
                      </a:cubicBezTo>
                      <a:cubicBezTo>
                        <a:pt x="1568" y="880"/>
                        <a:pt x="1569" y="890"/>
                        <a:pt x="1570" y="900"/>
                      </a:cubicBezTo>
                      <a:cubicBezTo>
                        <a:pt x="1570" y="904"/>
                        <a:pt x="1572" y="908"/>
                        <a:pt x="1572" y="912"/>
                      </a:cubicBezTo>
                      <a:cubicBezTo>
                        <a:pt x="1573" y="919"/>
                        <a:pt x="1573" y="925"/>
                        <a:pt x="1575" y="931"/>
                      </a:cubicBezTo>
                      <a:cubicBezTo>
                        <a:pt x="1577" y="936"/>
                        <a:pt x="1579" y="942"/>
                        <a:pt x="1579" y="948"/>
                      </a:cubicBezTo>
                      <a:cubicBezTo>
                        <a:pt x="1579" y="949"/>
                        <a:pt x="1579" y="950"/>
                        <a:pt x="1579" y="951"/>
                      </a:cubicBezTo>
                      <a:cubicBezTo>
                        <a:pt x="1581" y="963"/>
                        <a:pt x="1583" y="975"/>
                        <a:pt x="1585" y="988"/>
                      </a:cubicBezTo>
                      <a:cubicBezTo>
                        <a:pt x="1586" y="998"/>
                        <a:pt x="1587" y="1008"/>
                        <a:pt x="1589" y="1019"/>
                      </a:cubicBezTo>
                      <a:cubicBezTo>
                        <a:pt x="1590" y="1029"/>
                        <a:pt x="1591" y="1040"/>
                        <a:pt x="1593" y="1050"/>
                      </a:cubicBezTo>
                      <a:cubicBezTo>
                        <a:pt x="1594" y="1055"/>
                        <a:pt x="1594" y="1061"/>
                        <a:pt x="1596" y="1066"/>
                      </a:cubicBezTo>
                      <a:cubicBezTo>
                        <a:pt x="1598" y="1071"/>
                        <a:pt x="1600" y="1076"/>
                        <a:pt x="1601" y="1082"/>
                      </a:cubicBezTo>
                      <a:cubicBezTo>
                        <a:pt x="1603" y="1094"/>
                        <a:pt x="1604" y="1105"/>
                        <a:pt x="1603" y="1117"/>
                      </a:cubicBezTo>
                      <a:cubicBezTo>
                        <a:pt x="1602" y="1124"/>
                        <a:pt x="1600" y="1131"/>
                        <a:pt x="1593" y="1136"/>
                      </a:cubicBezTo>
                      <a:cubicBezTo>
                        <a:pt x="1593" y="1136"/>
                        <a:pt x="1592" y="1137"/>
                        <a:pt x="1591" y="1139"/>
                      </a:cubicBezTo>
                      <a:cubicBezTo>
                        <a:pt x="1597" y="1141"/>
                        <a:pt x="1603" y="1142"/>
                        <a:pt x="1609" y="1144"/>
                      </a:cubicBezTo>
                      <a:cubicBezTo>
                        <a:pt x="1614" y="1145"/>
                        <a:pt x="1619" y="1146"/>
                        <a:pt x="1624" y="1147"/>
                      </a:cubicBezTo>
                      <a:cubicBezTo>
                        <a:pt x="1627" y="1148"/>
                        <a:pt x="1631" y="1149"/>
                        <a:pt x="1634" y="1149"/>
                      </a:cubicBezTo>
                      <a:cubicBezTo>
                        <a:pt x="1641" y="1150"/>
                        <a:pt x="1648" y="1150"/>
                        <a:pt x="1655" y="1150"/>
                      </a:cubicBezTo>
                      <a:cubicBezTo>
                        <a:pt x="1665" y="1149"/>
                        <a:pt x="1674" y="1147"/>
                        <a:pt x="1684" y="1144"/>
                      </a:cubicBezTo>
                      <a:cubicBezTo>
                        <a:pt x="1683" y="1142"/>
                        <a:pt x="1682" y="1140"/>
                        <a:pt x="1681" y="1138"/>
                      </a:cubicBezTo>
                      <a:cubicBezTo>
                        <a:pt x="1680" y="1136"/>
                        <a:pt x="1680" y="1135"/>
                        <a:pt x="1680" y="1133"/>
                      </a:cubicBezTo>
                      <a:cubicBezTo>
                        <a:pt x="1680" y="1127"/>
                        <a:pt x="1680" y="1120"/>
                        <a:pt x="1680" y="1114"/>
                      </a:cubicBezTo>
                      <a:cubicBezTo>
                        <a:pt x="1681" y="1104"/>
                        <a:pt x="1682" y="1094"/>
                        <a:pt x="1683" y="1085"/>
                      </a:cubicBezTo>
                      <a:cubicBezTo>
                        <a:pt x="1683" y="1081"/>
                        <a:pt x="1683" y="1078"/>
                        <a:pt x="1683" y="1075"/>
                      </a:cubicBezTo>
                      <a:cubicBezTo>
                        <a:pt x="1684" y="1063"/>
                        <a:pt x="1684" y="1051"/>
                        <a:pt x="1684" y="1039"/>
                      </a:cubicBezTo>
                      <a:cubicBezTo>
                        <a:pt x="1684" y="1030"/>
                        <a:pt x="1684" y="1020"/>
                        <a:pt x="1683" y="1011"/>
                      </a:cubicBezTo>
                      <a:cubicBezTo>
                        <a:pt x="1683" y="1005"/>
                        <a:pt x="1683" y="1000"/>
                        <a:pt x="1682" y="995"/>
                      </a:cubicBezTo>
                      <a:cubicBezTo>
                        <a:pt x="1682" y="989"/>
                        <a:pt x="1681" y="984"/>
                        <a:pt x="1681" y="979"/>
                      </a:cubicBezTo>
                      <a:cubicBezTo>
                        <a:pt x="1682" y="970"/>
                        <a:pt x="1680" y="962"/>
                        <a:pt x="1679" y="954"/>
                      </a:cubicBezTo>
                      <a:cubicBezTo>
                        <a:pt x="1678" y="948"/>
                        <a:pt x="1677" y="941"/>
                        <a:pt x="1676" y="935"/>
                      </a:cubicBezTo>
                      <a:cubicBezTo>
                        <a:pt x="1676" y="931"/>
                        <a:pt x="1675" y="928"/>
                        <a:pt x="1675" y="925"/>
                      </a:cubicBezTo>
                      <a:cubicBezTo>
                        <a:pt x="1673" y="916"/>
                        <a:pt x="1671" y="907"/>
                        <a:pt x="1669" y="898"/>
                      </a:cubicBezTo>
                      <a:cubicBezTo>
                        <a:pt x="1668" y="894"/>
                        <a:pt x="1667" y="890"/>
                        <a:pt x="1667" y="885"/>
                      </a:cubicBezTo>
                      <a:cubicBezTo>
                        <a:pt x="1668" y="881"/>
                        <a:pt x="1667" y="876"/>
                        <a:pt x="1666" y="872"/>
                      </a:cubicBezTo>
                      <a:cubicBezTo>
                        <a:pt x="1666" y="871"/>
                        <a:pt x="1666" y="869"/>
                        <a:pt x="1666" y="868"/>
                      </a:cubicBezTo>
                      <a:cubicBezTo>
                        <a:pt x="1668" y="868"/>
                        <a:pt x="1670" y="868"/>
                        <a:pt x="1672" y="868"/>
                      </a:cubicBezTo>
                      <a:cubicBezTo>
                        <a:pt x="1673" y="869"/>
                        <a:pt x="1673" y="870"/>
                        <a:pt x="1674" y="871"/>
                      </a:cubicBezTo>
                      <a:cubicBezTo>
                        <a:pt x="1674" y="872"/>
                        <a:pt x="1675" y="873"/>
                        <a:pt x="1676" y="874"/>
                      </a:cubicBezTo>
                      <a:cubicBezTo>
                        <a:pt x="1677" y="875"/>
                        <a:pt x="1677" y="875"/>
                        <a:pt x="1677" y="876"/>
                      </a:cubicBezTo>
                      <a:cubicBezTo>
                        <a:pt x="1679" y="880"/>
                        <a:pt x="1680" y="881"/>
                        <a:pt x="1684" y="880"/>
                      </a:cubicBezTo>
                      <a:cubicBezTo>
                        <a:pt x="1689" y="880"/>
                        <a:pt x="1695" y="879"/>
                        <a:pt x="1701" y="878"/>
                      </a:cubicBezTo>
                      <a:cubicBezTo>
                        <a:pt x="1702" y="877"/>
                        <a:pt x="1704" y="877"/>
                        <a:pt x="1706" y="876"/>
                      </a:cubicBezTo>
                      <a:cubicBezTo>
                        <a:pt x="1705" y="873"/>
                        <a:pt x="1704" y="870"/>
                        <a:pt x="1703" y="867"/>
                      </a:cubicBezTo>
                      <a:cubicBezTo>
                        <a:pt x="1700" y="857"/>
                        <a:pt x="1696" y="846"/>
                        <a:pt x="1693" y="836"/>
                      </a:cubicBezTo>
                      <a:cubicBezTo>
                        <a:pt x="1692" y="834"/>
                        <a:pt x="1692" y="832"/>
                        <a:pt x="1691" y="829"/>
                      </a:cubicBezTo>
                      <a:cubicBezTo>
                        <a:pt x="1689" y="824"/>
                        <a:pt x="1686" y="818"/>
                        <a:pt x="1684" y="812"/>
                      </a:cubicBezTo>
                      <a:cubicBezTo>
                        <a:pt x="1682" y="806"/>
                        <a:pt x="1681" y="800"/>
                        <a:pt x="1678" y="794"/>
                      </a:cubicBezTo>
                      <a:cubicBezTo>
                        <a:pt x="1676" y="788"/>
                        <a:pt x="1674" y="783"/>
                        <a:pt x="1671" y="778"/>
                      </a:cubicBezTo>
                      <a:cubicBezTo>
                        <a:pt x="1669" y="773"/>
                        <a:pt x="1668" y="769"/>
                        <a:pt x="1666" y="765"/>
                      </a:cubicBezTo>
                      <a:cubicBezTo>
                        <a:pt x="1666" y="765"/>
                        <a:pt x="1666" y="765"/>
                        <a:pt x="1665" y="766"/>
                      </a:cubicBezTo>
                      <a:cubicBezTo>
                        <a:pt x="1663" y="764"/>
                        <a:pt x="1661" y="763"/>
                        <a:pt x="1657" y="761"/>
                      </a:cubicBezTo>
                      <a:close/>
                      <a:moveTo>
                        <a:pt x="319" y="737"/>
                      </a:moveTo>
                      <a:cubicBezTo>
                        <a:pt x="321" y="737"/>
                        <a:pt x="323" y="738"/>
                        <a:pt x="325" y="738"/>
                      </a:cubicBezTo>
                      <a:cubicBezTo>
                        <a:pt x="333" y="738"/>
                        <a:pt x="342" y="739"/>
                        <a:pt x="350" y="739"/>
                      </a:cubicBezTo>
                      <a:cubicBezTo>
                        <a:pt x="360" y="740"/>
                        <a:pt x="371" y="740"/>
                        <a:pt x="381" y="742"/>
                      </a:cubicBezTo>
                      <a:cubicBezTo>
                        <a:pt x="389" y="743"/>
                        <a:pt x="397" y="744"/>
                        <a:pt x="405" y="745"/>
                      </a:cubicBezTo>
                      <a:cubicBezTo>
                        <a:pt x="408" y="745"/>
                        <a:pt x="411" y="745"/>
                        <a:pt x="414" y="745"/>
                      </a:cubicBezTo>
                      <a:cubicBezTo>
                        <a:pt x="424" y="748"/>
                        <a:pt x="435" y="747"/>
                        <a:pt x="446" y="751"/>
                      </a:cubicBezTo>
                      <a:cubicBezTo>
                        <a:pt x="450" y="752"/>
                        <a:pt x="455" y="752"/>
                        <a:pt x="459" y="753"/>
                      </a:cubicBezTo>
                      <a:cubicBezTo>
                        <a:pt x="461" y="753"/>
                        <a:pt x="462" y="754"/>
                        <a:pt x="463" y="754"/>
                      </a:cubicBezTo>
                      <a:cubicBezTo>
                        <a:pt x="467" y="755"/>
                        <a:pt x="472" y="756"/>
                        <a:pt x="476" y="756"/>
                      </a:cubicBezTo>
                      <a:cubicBezTo>
                        <a:pt x="478" y="757"/>
                        <a:pt x="480" y="757"/>
                        <a:pt x="482" y="758"/>
                      </a:cubicBezTo>
                      <a:cubicBezTo>
                        <a:pt x="485" y="759"/>
                        <a:pt x="488" y="761"/>
                        <a:pt x="492" y="762"/>
                      </a:cubicBezTo>
                      <a:cubicBezTo>
                        <a:pt x="502" y="765"/>
                        <a:pt x="512" y="770"/>
                        <a:pt x="522" y="774"/>
                      </a:cubicBezTo>
                      <a:cubicBezTo>
                        <a:pt x="529" y="777"/>
                        <a:pt x="536" y="783"/>
                        <a:pt x="544" y="785"/>
                      </a:cubicBezTo>
                      <a:cubicBezTo>
                        <a:pt x="545" y="785"/>
                        <a:pt x="546" y="785"/>
                        <a:pt x="546" y="786"/>
                      </a:cubicBezTo>
                      <a:cubicBezTo>
                        <a:pt x="551" y="793"/>
                        <a:pt x="557" y="799"/>
                        <a:pt x="561" y="807"/>
                      </a:cubicBezTo>
                      <a:cubicBezTo>
                        <a:pt x="564" y="814"/>
                        <a:pt x="569" y="821"/>
                        <a:pt x="571" y="829"/>
                      </a:cubicBezTo>
                      <a:cubicBezTo>
                        <a:pt x="574" y="841"/>
                        <a:pt x="578" y="852"/>
                        <a:pt x="579" y="865"/>
                      </a:cubicBezTo>
                      <a:cubicBezTo>
                        <a:pt x="580" y="873"/>
                        <a:pt x="582" y="882"/>
                        <a:pt x="584" y="891"/>
                      </a:cubicBezTo>
                      <a:cubicBezTo>
                        <a:pt x="586" y="901"/>
                        <a:pt x="587" y="911"/>
                        <a:pt x="589" y="921"/>
                      </a:cubicBezTo>
                      <a:cubicBezTo>
                        <a:pt x="589" y="925"/>
                        <a:pt x="590" y="929"/>
                        <a:pt x="591" y="933"/>
                      </a:cubicBezTo>
                      <a:cubicBezTo>
                        <a:pt x="593" y="942"/>
                        <a:pt x="594" y="951"/>
                        <a:pt x="596" y="960"/>
                      </a:cubicBezTo>
                      <a:cubicBezTo>
                        <a:pt x="597" y="965"/>
                        <a:pt x="597" y="971"/>
                        <a:pt x="598" y="976"/>
                      </a:cubicBezTo>
                      <a:cubicBezTo>
                        <a:pt x="599" y="983"/>
                        <a:pt x="602" y="990"/>
                        <a:pt x="602" y="998"/>
                      </a:cubicBezTo>
                      <a:cubicBezTo>
                        <a:pt x="603" y="1005"/>
                        <a:pt x="605" y="1012"/>
                        <a:pt x="605" y="1020"/>
                      </a:cubicBezTo>
                      <a:cubicBezTo>
                        <a:pt x="606" y="1032"/>
                        <a:pt x="609" y="1045"/>
                        <a:pt x="611" y="1057"/>
                      </a:cubicBezTo>
                      <a:cubicBezTo>
                        <a:pt x="612" y="1065"/>
                        <a:pt x="613" y="1073"/>
                        <a:pt x="615" y="1081"/>
                      </a:cubicBezTo>
                      <a:cubicBezTo>
                        <a:pt x="616" y="1086"/>
                        <a:pt x="616" y="1091"/>
                        <a:pt x="618" y="1095"/>
                      </a:cubicBezTo>
                      <a:cubicBezTo>
                        <a:pt x="618" y="1098"/>
                        <a:pt x="619" y="1101"/>
                        <a:pt x="621" y="1103"/>
                      </a:cubicBezTo>
                      <a:cubicBezTo>
                        <a:pt x="621" y="1104"/>
                        <a:pt x="623" y="1106"/>
                        <a:pt x="624" y="1106"/>
                      </a:cubicBezTo>
                      <a:cubicBezTo>
                        <a:pt x="627" y="1107"/>
                        <a:pt x="628" y="1109"/>
                        <a:pt x="628" y="1113"/>
                      </a:cubicBezTo>
                      <a:cubicBezTo>
                        <a:pt x="621" y="1118"/>
                        <a:pt x="612" y="1120"/>
                        <a:pt x="604" y="1123"/>
                      </a:cubicBezTo>
                      <a:cubicBezTo>
                        <a:pt x="608" y="1130"/>
                        <a:pt x="616" y="1129"/>
                        <a:pt x="621" y="1132"/>
                      </a:cubicBezTo>
                      <a:cubicBezTo>
                        <a:pt x="625" y="1134"/>
                        <a:pt x="630" y="1135"/>
                        <a:pt x="635" y="1135"/>
                      </a:cubicBezTo>
                      <a:cubicBezTo>
                        <a:pt x="636" y="1133"/>
                        <a:pt x="636" y="1131"/>
                        <a:pt x="636" y="1130"/>
                      </a:cubicBezTo>
                      <a:cubicBezTo>
                        <a:pt x="636" y="1120"/>
                        <a:pt x="636" y="1111"/>
                        <a:pt x="635" y="1101"/>
                      </a:cubicBezTo>
                      <a:cubicBezTo>
                        <a:pt x="635" y="1098"/>
                        <a:pt x="635" y="1096"/>
                        <a:pt x="635" y="1093"/>
                      </a:cubicBezTo>
                      <a:cubicBezTo>
                        <a:pt x="635" y="1088"/>
                        <a:pt x="634" y="1083"/>
                        <a:pt x="634" y="1079"/>
                      </a:cubicBezTo>
                      <a:cubicBezTo>
                        <a:pt x="634" y="1068"/>
                        <a:pt x="634" y="1057"/>
                        <a:pt x="634" y="1047"/>
                      </a:cubicBezTo>
                      <a:cubicBezTo>
                        <a:pt x="634" y="1043"/>
                        <a:pt x="633" y="1040"/>
                        <a:pt x="633" y="1036"/>
                      </a:cubicBezTo>
                      <a:cubicBezTo>
                        <a:pt x="632" y="1025"/>
                        <a:pt x="632" y="1013"/>
                        <a:pt x="632" y="1001"/>
                      </a:cubicBezTo>
                      <a:cubicBezTo>
                        <a:pt x="632" y="999"/>
                        <a:pt x="631" y="996"/>
                        <a:pt x="631" y="993"/>
                      </a:cubicBezTo>
                      <a:cubicBezTo>
                        <a:pt x="631" y="979"/>
                        <a:pt x="631" y="964"/>
                        <a:pt x="631" y="950"/>
                      </a:cubicBezTo>
                      <a:cubicBezTo>
                        <a:pt x="631" y="942"/>
                        <a:pt x="631" y="934"/>
                        <a:pt x="631" y="926"/>
                      </a:cubicBezTo>
                      <a:cubicBezTo>
                        <a:pt x="631" y="909"/>
                        <a:pt x="630" y="892"/>
                        <a:pt x="630" y="874"/>
                      </a:cubicBezTo>
                      <a:cubicBezTo>
                        <a:pt x="630" y="867"/>
                        <a:pt x="629" y="860"/>
                        <a:pt x="629" y="853"/>
                      </a:cubicBezTo>
                      <a:cubicBezTo>
                        <a:pt x="629" y="841"/>
                        <a:pt x="629" y="829"/>
                        <a:pt x="629" y="817"/>
                      </a:cubicBezTo>
                      <a:cubicBezTo>
                        <a:pt x="629" y="807"/>
                        <a:pt x="628" y="798"/>
                        <a:pt x="627" y="788"/>
                      </a:cubicBezTo>
                      <a:cubicBezTo>
                        <a:pt x="627" y="785"/>
                        <a:pt x="627" y="782"/>
                        <a:pt x="627" y="778"/>
                      </a:cubicBezTo>
                      <a:cubicBezTo>
                        <a:pt x="626" y="773"/>
                        <a:pt x="626" y="768"/>
                        <a:pt x="626" y="762"/>
                      </a:cubicBezTo>
                      <a:cubicBezTo>
                        <a:pt x="625" y="758"/>
                        <a:pt x="625" y="753"/>
                        <a:pt x="624" y="748"/>
                      </a:cubicBezTo>
                      <a:cubicBezTo>
                        <a:pt x="619" y="748"/>
                        <a:pt x="615" y="748"/>
                        <a:pt x="611" y="748"/>
                      </a:cubicBezTo>
                      <a:cubicBezTo>
                        <a:pt x="605" y="748"/>
                        <a:pt x="598" y="747"/>
                        <a:pt x="591" y="747"/>
                      </a:cubicBezTo>
                      <a:cubicBezTo>
                        <a:pt x="584" y="747"/>
                        <a:pt x="577" y="747"/>
                        <a:pt x="569" y="748"/>
                      </a:cubicBezTo>
                      <a:cubicBezTo>
                        <a:pt x="563" y="748"/>
                        <a:pt x="557" y="748"/>
                        <a:pt x="551" y="748"/>
                      </a:cubicBezTo>
                      <a:cubicBezTo>
                        <a:pt x="539" y="749"/>
                        <a:pt x="527" y="750"/>
                        <a:pt x="516" y="750"/>
                      </a:cubicBezTo>
                      <a:cubicBezTo>
                        <a:pt x="509" y="750"/>
                        <a:pt x="502" y="751"/>
                        <a:pt x="495" y="752"/>
                      </a:cubicBezTo>
                      <a:cubicBezTo>
                        <a:pt x="487" y="753"/>
                        <a:pt x="483" y="748"/>
                        <a:pt x="483" y="741"/>
                      </a:cubicBezTo>
                      <a:cubicBezTo>
                        <a:pt x="484" y="737"/>
                        <a:pt x="484" y="734"/>
                        <a:pt x="484" y="730"/>
                      </a:cubicBezTo>
                      <a:cubicBezTo>
                        <a:pt x="484" y="726"/>
                        <a:pt x="484" y="722"/>
                        <a:pt x="484" y="718"/>
                      </a:cubicBezTo>
                      <a:cubicBezTo>
                        <a:pt x="483" y="710"/>
                        <a:pt x="482" y="702"/>
                        <a:pt x="482" y="694"/>
                      </a:cubicBezTo>
                      <a:cubicBezTo>
                        <a:pt x="482" y="690"/>
                        <a:pt x="480" y="685"/>
                        <a:pt x="482" y="680"/>
                      </a:cubicBezTo>
                      <a:cubicBezTo>
                        <a:pt x="480" y="680"/>
                        <a:pt x="479" y="679"/>
                        <a:pt x="477" y="679"/>
                      </a:cubicBezTo>
                      <a:cubicBezTo>
                        <a:pt x="469" y="678"/>
                        <a:pt x="462" y="674"/>
                        <a:pt x="455" y="670"/>
                      </a:cubicBezTo>
                      <a:cubicBezTo>
                        <a:pt x="451" y="668"/>
                        <a:pt x="447" y="665"/>
                        <a:pt x="443" y="662"/>
                      </a:cubicBezTo>
                      <a:cubicBezTo>
                        <a:pt x="436" y="658"/>
                        <a:pt x="430" y="654"/>
                        <a:pt x="424" y="649"/>
                      </a:cubicBezTo>
                      <a:cubicBezTo>
                        <a:pt x="420" y="647"/>
                        <a:pt x="416" y="644"/>
                        <a:pt x="412" y="641"/>
                      </a:cubicBezTo>
                      <a:cubicBezTo>
                        <a:pt x="412" y="640"/>
                        <a:pt x="410" y="640"/>
                        <a:pt x="409" y="639"/>
                      </a:cubicBezTo>
                      <a:cubicBezTo>
                        <a:pt x="403" y="636"/>
                        <a:pt x="396" y="633"/>
                        <a:pt x="390" y="629"/>
                      </a:cubicBezTo>
                      <a:cubicBezTo>
                        <a:pt x="378" y="622"/>
                        <a:pt x="367" y="614"/>
                        <a:pt x="355" y="607"/>
                      </a:cubicBezTo>
                      <a:cubicBezTo>
                        <a:pt x="353" y="605"/>
                        <a:pt x="350" y="604"/>
                        <a:pt x="348" y="602"/>
                      </a:cubicBezTo>
                      <a:cubicBezTo>
                        <a:pt x="347" y="603"/>
                        <a:pt x="347" y="603"/>
                        <a:pt x="347" y="604"/>
                      </a:cubicBezTo>
                      <a:cubicBezTo>
                        <a:pt x="345" y="613"/>
                        <a:pt x="344" y="622"/>
                        <a:pt x="343" y="630"/>
                      </a:cubicBezTo>
                      <a:cubicBezTo>
                        <a:pt x="342" y="635"/>
                        <a:pt x="341" y="640"/>
                        <a:pt x="340" y="644"/>
                      </a:cubicBezTo>
                      <a:cubicBezTo>
                        <a:pt x="339" y="655"/>
                        <a:pt x="338" y="665"/>
                        <a:pt x="336" y="676"/>
                      </a:cubicBezTo>
                      <a:cubicBezTo>
                        <a:pt x="335" y="683"/>
                        <a:pt x="333" y="691"/>
                        <a:pt x="332" y="698"/>
                      </a:cubicBezTo>
                      <a:cubicBezTo>
                        <a:pt x="331" y="700"/>
                        <a:pt x="331" y="703"/>
                        <a:pt x="330" y="705"/>
                      </a:cubicBezTo>
                      <a:cubicBezTo>
                        <a:pt x="329" y="708"/>
                        <a:pt x="327" y="712"/>
                        <a:pt x="326" y="715"/>
                      </a:cubicBezTo>
                      <a:cubicBezTo>
                        <a:pt x="324" y="722"/>
                        <a:pt x="322" y="729"/>
                        <a:pt x="319" y="737"/>
                      </a:cubicBezTo>
                      <a:close/>
                      <a:moveTo>
                        <a:pt x="702" y="1263"/>
                      </a:moveTo>
                      <a:cubicBezTo>
                        <a:pt x="702" y="1258"/>
                        <a:pt x="703" y="1255"/>
                        <a:pt x="703" y="1251"/>
                      </a:cubicBezTo>
                      <a:cubicBezTo>
                        <a:pt x="702" y="1242"/>
                        <a:pt x="703" y="1233"/>
                        <a:pt x="703" y="1224"/>
                      </a:cubicBezTo>
                      <a:cubicBezTo>
                        <a:pt x="703" y="1213"/>
                        <a:pt x="703" y="1202"/>
                        <a:pt x="703" y="1192"/>
                      </a:cubicBezTo>
                      <a:cubicBezTo>
                        <a:pt x="703" y="1187"/>
                        <a:pt x="703" y="1181"/>
                        <a:pt x="703" y="1176"/>
                      </a:cubicBezTo>
                      <a:cubicBezTo>
                        <a:pt x="703" y="1168"/>
                        <a:pt x="703" y="1160"/>
                        <a:pt x="703" y="1152"/>
                      </a:cubicBezTo>
                      <a:cubicBezTo>
                        <a:pt x="703" y="1146"/>
                        <a:pt x="702" y="1139"/>
                        <a:pt x="702" y="1132"/>
                      </a:cubicBezTo>
                      <a:cubicBezTo>
                        <a:pt x="702" y="1126"/>
                        <a:pt x="703" y="1120"/>
                        <a:pt x="703" y="1114"/>
                      </a:cubicBezTo>
                      <a:cubicBezTo>
                        <a:pt x="703" y="1102"/>
                        <a:pt x="703" y="1091"/>
                        <a:pt x="702" y="1079"/>
                      </a:cubicBezTo>
                      <a:cubicBezTo>
                        <a:pt x="702" y="1075"/>
                        <a:pt x="702" y="1071"/>
                        <a:pt x="702" y="1067"/>
                      </a:cubicBezTo>
                      <a:cubicBezTo>
                        <a:pt x="702" y="1055"/>
                        <a:pt x="702" y="1043"/>
                        <a:pt x="702" y="1031"/>
                      </a:cubicBezTo>
                      <a:cubicBezTo>
                        <a:pt x="702" y="1020"/>
                        <a:pt x="701" y="1008"/>
                        <a:pt x="700" y="997"/>
                      </a:cubicBezTo>
                      <a:cubicBezTo>
                        <a:pt x="700" y="993"/>
                        <a:pt x="700" y="989"/>
                        <a:pt x="700" y="984"/>
                      </a:cubicBezTo>
                      <a:cubicBezTo>
                        <a:pt x="700" y="980"/>
                        <a:pt x="700" y="975"/>
                        <a:pt x="700" y="970"/>
                      </a:cubicBezTo>
                      <a:cubicBezTo>
                        <a:pt x="700" y="960"/>
                        <a:pt x="699" y="950"/>
                        <a:pt x="699" y="940"/>
                      </a:cubicBezTo>
                      <a:cubicBezTo>
                        <a:pt x="699" y="931"/>
                        <a:pt x="700" y="922"/>
                        <a:pt x="700" y="912"/>
                      </a:cubicBezTo>
                      <a:cubicBezTo>
                        <a:pt x="700" y="908"/>
                        <a:pt x="700" y="904"/>
                        <a:pt x="700" y="900"/>
                      </a:cubicBezTo>
                      <a:cubicBezTo>
                        <a:pt x="700" y="897"/>
                        <a:pt x="701" y="894"/>
                        <a:pt x="701" y="890"/>
                      </a:cubicBezTo>
                      <a:cubicBezTo>
                        <a:pt x="701" y="885"/>
                        <a:pt x="701" y="880"/>
                        <a:pt x="701" y="875"/>
                      </a:cubicBezTo>
                      <a:cubicBezTo>
                        <a:pt x="702" y="863"/>
                        <a:pt x="702" y="851"/>
                        <a:pt x="703" y="839"/>
                      </a:cubicBezTo>
                      <a:cubicBezTo>
                        <a:pt x="703" y="835"/>
                        <a:pt x="702" y="831"/>
                        <a:pt x="702" y="826"/>
                      </a:cubicBezTo>
                      <a:cubicBezTo>
                        <a:pt x="702" y="818"/>
                        <a:pt x="702" y="810"/>
                        <a:pt x="702" y="802"/>
                      </a:cubicBezTo>
                      <a:cubicBezTo>
                        <a:pt x="702" y="795"/>
                        <a:pt x="702" y="787"/>
                        <a:pt x="702" y="779"/>
                      </a:cubicBezTo>
                      <a:cubicBezTo>
                        <a:pt x="702" y="771"/>
                        <a:pt x="702" y="763"/>
                        <a:pt x="702" y="755"/>
                      </a:cubicBezTo>
                      <a:cubicBezTo>
                        <a:pt x="702" y="753"/>
                        <a:pt x="702" y="751"/>
                        <a:pt x="704" y="750"/>
                      </a:cubicBezTo>
                      <a:cubicBezTo>
                        <a:pt x="705" y="750"/>
                        <a:pt x="705" y="749"/>
                        <a:pt x="706" y="748"/>
                      </a:cubicBezTo>
                      <a:cubicBezTo>
                        <a:pt x="681" y="746"/>
                        <a:pt x="658" y="746"/>
                        <a:pt x="633" y="748"/>
                      </a:cubicBezTo>
                      <a:cubicBezTo>
                        <a:pt x="633" y="750"/>
                        <a:pt x="633" y="751"/>
                        <a:pt x="633" y="752"/>
                      </a:cubicBezTo>
                      <a:cubicBezTo>
                        <a:pt x="634" y="763"/>
                        <a:pt x="635" y="773"/>
                        <a:pt x="636" y="783"/>
                      </a:cubicBezTo>
                      <a:cubicBezTo>
                        <a:pt x="636" y="788"/>
                        <a:pt x="637" y="793"/>
                        <a:pt x="637" y="798"/>
                      </a:cubicBezTo>
                      <a:cubicBezTo>
                        <a:pt x="638" y="804"/>
                        <a:pt x="638" y="809"/>
                        <a:pt x="638" y="815"/>
                      </a:cubicBezTo>
                      <a:cubicBezTo>
                        <a:pt x="638" y="820"/>
                        <a:pt x="638" y="825"/>
                        <a:pt x="637" y="830"/>
                      </a:cubicBezTo>
                      <a:cubicBezTo>
                        <a:pt x="637" y="836"/>
                        <a:pt x="637" y="842"/>
                        <a:pt x="637" y="849"/>
                      </a:cubicBezTo>
                      <a:cubicBezTo>
                        <a:pt x="637" y="852"/>
                        <a:pt x="637" y="856"/>
                        <a:pt x="637" y="860"/>
                      </a:cubicBezTo>
                      <a:cubicBezTo>
                        <a:pt x="638" y="866"/>
                        <a:pt x="639" y="873"/>
                        <a:pt x="639" y="880"/>
                      </a:cubicBezTo>
                      <a:cubicBezTo>
                        <a:pt x="639" y="886"/>
                        <a:pt x="639" y="892"/>
                        <a:pt x="639" y="898"/>
                      </a:cubicBezTo>
                      <a:cubicBezTo>
                        <a:pt x="640" y="905"/>
                        <a:pt x="639" y="912"/>
                        <a:pt x="639" y="919"/>
                      </a:cubicBezTo>
                      <a:cubicBezTo>
                        <a:pt x="639" y="926"/>
                        <a:pt x="639" y="934"/>
                        <a:pt x="639" y="942"/>
                      </a:cubicBezTo>
                      <a:cubicBezTo>
                        <a:pt x="639" y="949"/>
                        <a:pt x="641" y="956"/>
                        <a:pt x="639" y="962"/>
                      </a:cubicBezTo>
                      <a:cubicBezTo>
                        <a:pt x="639" y="963"/>
                        <a:pt x="639" y="963"/>
                        <a:pt x="639" y="963"/>
                      </a:cubicBezTo>
                      <a:cubicBezTo>
                        <a:pt x="640" y="967"/>
                        <a:pt x="639" y="971"/>
                        <a:pt x="640" y="975"/>
                      </a:cubicBezTo>
                      <a:cubicBezTo>
                        <a:pt x="640" y="983"/>
                        <a:pt x="640" y="991"/>
                        <a:pt x="640" y="998"/>
                      </a:cubicBezTo>
                      <a:cubicBezTo>
                        <a:pt x="640" y="1001"/>
                        <a:pt x="640" y="1004"/>
                        <a:pt x="640" y="1008"/>
                      </a:cubicBezTo>
                      <a:cubicBezTo>
                        <a:pt x="640" y="1011"/>
                        <a:pt x="641" y="1015"/>
                        <a:pt x="641" y="1018"/>
                      </a:cubicBezTo>
                      <a:cubicBezTo>
                        <a:pt x="641" y="1023"/>
                        <a:pt x="641" y="1027"/>
                        <a:pt x="641" y="1031"/>
                      </a:cubicBezTo>
                      <a:cubicBezTo>
                        <a:pt x="642" y="1037"/>
                        <a:pt x="642" y="1044"/>
                        <a:pt x="642" y="1050"/>
                      </a:cubicBezTo>
                      <a:cubicBezTo>
                        <a:pt x="643" y="1060"/>
                        <a:pt x="642" y="1069"/>
                        <a:pt x="642" y="1079"/>
                      </a:cubicBezTo>
                      <a:cubicBezTo>
                        <a:pt x="643" y="1087"/>
                        <a:pt x="643" y="1094"/>
                        <a:pt x="644" y="1101"/>
                      </a:cubicBezTo>
                      <a:cubicBezTo>
                        <a:pt x="644" y="1108"/>
                        <a:pt x="644" y="1114"/>
                        <a:pt x="644" y="1120"/>
                      </a:cubicBezTo>
                      <a:cubicBezTo>
                        <a:pt x="644" y="1124"/>
                        <a:pt x="643" y="1127"/>
                        <a:pt x="644" y="1131"/>
                      </a:cubicBezTo>
                      <a:cubicBezTo>
                        <a:pt x="644" y="1135"/>
                        <a:pt x="644" y="1138"/>
                        <a:pt x="644" y="1142"/>
                      </a:cubicBezTo>
                      <a:cubicBezTo>
                        <a:pt x="645" y="1147"/>
                        <a:pt x="645" y="1152"/>
                        <a:pt x="645" y="1157"/>
                      </a:cubicBezTo>
                      <a:cubicBezTo>
                        <a:pt x="645" y="1162"/>
                        <a:pt x="645" y="1166"/>
                        <a:pt x="645" y="1171"/>
                      </a:cubicBezTo>
                      <a:cubicBezTo>
                        <a:pt x="646" y="1183"/>
                        <a:pt x="647" y="1194"/>
                        <a:pt x="648" y="1206"/>
                      </a:cubicBezTo>
                      <a:cubicBezTo>
                        <a:pt x="648" y="1213"/>
                        <a:pt x="648" y="1221"/>
                        <a:pt x="648" y="1228"/>
                      </a:cubicBezTo>
                      <a:cubicBezTo>
                        <a:pt x="648" y="1238"/>
                        <a:pt x="651" y="1248"/>
                        <a:pt x="647" y="1258"/>
                      </a:cubicBezTo>
                      <a:cubicBezTo>
                        <a:pt x="646" y="1261"/>
                        <a:pt x="647" y="1262"/>
                        <a:pt x="651" y="1262"/>
                      </a:cubicBezTo>
                      <a:cubicBezTo>
                        <a:pt x="653" y="1262"/>
                        <a:pt x="655" y="1262"/>
                        <a:pt x="657" y="1262"/>
                      </a:cubicBezTo>
                      <a:cubicBezTo>
                        <a:pt x="661" y="1261"/>
                        <a:pt x="666" y="1261"/>
                        <a:pt x="671" y="1261"/>
                      </a:cubicBezTo>
                      <a:cubicBezTo>
                        <a:pt x="681" y="1262"/>
                        <a:pt x="691" y="1262"/>
                        <a:pt x="702" y="1263"/>
                      </a:cubicBezTo>
                      <a:close/>
                      <a:moveTo>
                        <a:pt x="1648" y="251"/>
                      </a:moveTo>
                      <a:cubicBezTo>
                        <a:pt x="1648" y="252"/>
                        <a:pt x="1648" y="253"/>
                        <a:pt x="1648" y="254"/>
                      </a:cubicBezTo>
                      <a:cubicBezTo>
                        <a:pt x="1649" y="262"/>
                        <a:pt x="1651" y="269"/>
                        <a:pt x="1650" y="276"/>
                      </a:cubicBezTo>
                      <a:cubicBezTo>
                        <a:pt x="1649" y="277"/>
                        <a:pt x="1650" y="278"/>
                        <a:pt x="1650" y="279"/>
                      </a:cubicBezTo>
                      <a:cubicBezTo>
                        <a:pt x="1650" y="282"/>
                        <a:pt x="1651" y="295"/>
                        <a:pt x="1650" y="298"/>
                      </a:cubicBezTo>
                      <a:cubicBezTo>
                        <a:pt x="1650" y="303"/>
                        <a:pt x="1649" y="309"/>
                        <a:pt x="1648" y="315"/>
                      </a:cubicBezTo>
                      <a:cubicBezTo>
                        <a:pt x="1648" y="321"/>
                        <a:pt x="1650" y="323"/>
                        <a:pt x="1655" y="323"/>
                      </a:cubicBezTo>
                      <a:cubicBezTo>
                        <a:pt x="1660" y="324"/>
                        <a:pt x="1664" y="324"/>
                        <a:pt x="1668" y="324"/>
                      </a:cubicBezTo>
                      <a:cubicBezTo>
                        <a:pt x="1675" y="325"/>
                        <a:pt x="1681" y="328"/>
                        <a:pt x="1681" y="335"/>
                      </a:cubicBezTo>
                      <a:cubicBezTo>
                        <a:pt x="1681" y="337"/>
                        <a:pt x="1682" y="339"/>
                        <a:pt x="1683" y="342"/>
                      </a:cubicBezTo>
                      <a:cubicBezTo>
                        <a:pt x="1686" y="341"/>
                        <a:pt x="1689" y="341"/>
                        <a:pt x="1692" y="340"/>
                      </a:cubicBezTo>
                      <a:cubicBezTo>
                        <a:pt x="1696" y="338"/>
                        <a:pt x="1700" y="339"/>
                        <a:pt x="1704" y="339"/>
                      </a:cubicBezTo>
                      <a:cubicBezTo>
                        <a:pt x="1706" y="340"/>
                        <a:pt x="1708" y="341"/>
                        <a:pt x="1708" y="344"/>
                      </a:cubicBezTo>
                      <a:cubicBezTo>
                        <a:pt x="1706" y="344"/>
                        <a:pt x="1704" y="344"/>
                        <a:pt x="1703" y="344"/>
                      </a:cubicBezTo>
                      <a:cubicBezTo>
                        <a:pt x="1700" y="344"/>
                        <a:pt x="1699" y="345"/>
                        <a:pt x="1698" y="347"/>
                      </a:cubicBezTo>
                      <a:cubicBezTo>
                        <a:pt x="1697" y="348"/>
                        <a:pt x="1697" y="350"/>
                        <a:pt x="1696" y="351"/>
                      </a:cubicBezTo>
                      <a:cubicBezTo>
                        <a:pt x="1695" y="354"/>
                        <a:pt x="1695" y="354"/>
                        <a:pt x="1698" y="356"/>
                      </a:cubicBezTo>
                      <a:cubicBezTo>
                        <a:pt x="1703" y="358"/>
                        <a:pt x="1706" y="362"/>
                        <a:pt x="1709" y="367"/>
                      </a:cubicBezTo>
                      <a:cubicBezTo>
                        <a:pt x="1711" y="370"/>
                        <a:pt x="1711" y="373"/>
                        <a:pt x="1712" y="375"/>
                      </a:cubicBezTo>
                      <a:cubicBezTo>
                        <a:pt x="1717" y="381"/>
                        <a:pt x="1723" y="385"/>
                        <a:pt x="1731" y="383"/>
                      </a:cubicBezTo>
                      <a:cubicBezTo>
                        <a:pt x="1732" y="383"/>
                        <a:pt x="1733" y="383"/>
                        <a:pt x="1734" y="383"/>
                      </a:cubicBezTo>
                      <a:cubicBezTo>
                        <a:pt x="1741" y="383"/>
                        <a:pt x="1747" y="381"/>
                        <a:pt x="1751" y="377"/>
                      </a:cubicBezTo>
                      <a:cubicBezTo>
                        <a:pt x="1758" y="372"/>
                        <a:pt x="1766" y="368"/>
                        <a:pt x="1772" y="361"/>
                      </a:cubicBezTo>
                      <a:cubicBezTo>
                        <a:pt x="1772" y="360"/>
                        <a:pt x="1773" y="360"/>
                        <a:pt x="1773" y="360"/>
                      </a:cubicBezTo>
                      <a:cubicBezTo>
                        <a:pt x="1776" y="358"/>
                        <a:pt x="1778" y="357"/>
                        <a:pt x="1780" y="355"/>
                      </a:cubicBezTo>
                      <a:cubicBezTo>
                        <a:pt x="1781" y="354"/>
                        <a:pt x="1782" y="352"/>
                        <a:pt x="1784" y="351"/>
                      </a:cubicBezTo>
                      <a:cubicBezTo>
                        <a:pt x="1790" y="347"/>
                        <a:pt x="1795" y="340"/>
                        <a:pt x="1800" y="334"/>
                      </a:cubicBezTo>
                      <a:cubicBezTo>
                        <a:pt x="1802" y="331"/>
                        <a:pt x="1804" y="329"/>
                        <a:pt x="1806" y="326"/>
                      </a:cubicBezTo>
                      <a:cubicBezTo>
                        <a:pt x="1807" y="324"/>
                        <a:pt x="1809" y="323"/>
                        <a:pt x="1811" y="324"/>
                      </a:cubicBezTo>
                      <a:cubicBezTo>
                        <a:pt x="1812" y="327"/>
                        <a:pt x="1812" y="329"/>
                        <a:pt x="1810" y="331"/>
                      </a:cubicBezTo>
                      <a:cubicBezTo>
                        <a:pt x="1808" y="335"/>
                        <a:pt x="1806" y="339"/>
                        <a:pt x="1803" y="342"/>
                      </a:cubicBezTo>
                      <a:cubicBezTo>
                        <a:pt x="1797" y="349"/>
                        <a:pt x="1790" y="355"/>
                        <a:pt x="1783" y="362"/>
                      </a:cubicBezTo>
                      <a:cubicBezTo>
                        <a:pt x="1781" y="363"/>
                        <a:pt x="1781" y="365"/>
                        <a:pt x="1782" y="366"/>
                      </a:cubicBezTo>
                      <a:cubicBezTo>
                        <a:pt x="1786" y="371"/>
                        <a:pt x="1790" y="376"/>
                        <a:pt x="1793" y="380"/>
                      </a:cubicBezTo>
                      <a:cubicBezTo>
                        <a:pt x="1795" y="382"/>
                        <a:pt x="1796" y="384"/>
                        <a:pt x="1796" y="386"/>
                      </a:cubicBezTo>
                      <a:cubicBezTo>
                        <a:pt x="1795" y="394"/>
                        <a:pt x="1796" y="402"/>
                        <a:pt x="1793" y="410"/>
                      </a:cubicBezTo>
                      <a:cubicBezTo>
                        <a:pt x="1791" y="415"/>
                        <a:pt x="1790" y="421"/>
                        <a:pt x="1788" y="427"/>
                      </a:cubicBezTo>
                      <a:cubicBezTo>
                        <a:pt x="1792" y="425"/>
                        <a:pt x="1794" y="424"/>
                        <a:pt x="1797" y="423"/>
                      </a:cubicBezTo>
                      <a:cubicBezTo>
                        <a:pt x="1803" y="418"/>
                        <a:pt x="1811" y="414"/>
                        <a:pt x="1819" y="412"/>
                      </a:cubicBezTo>
                      <a:cubicBezTo>
                        <a:pt x="1821" y="412"/>
                        <a:pt x="1823" y="411"/>
                        <a:pt x="1825" y="410"/>
                      </a:cubicBezTo>
                      <a:cubicBezTo>
                        <a:pt x="1829" y="408"/>
                        <a:pt x="1833" y="406"/>
                        <a:pt x="1837" y="404"/>
                      </a:cubicBezTo>
                      <a:cubicBezTo>
                        <a:pt x="1840" y="402"/>
                        <a:pt x="1844" y="400"/>
                        <a:pt x="1847" y="398"/>
                      </a:cubicBezTo>
                      <a:cubicBezTo>
                        <a:pt x="1851" y="395"/>
                        <a:pt x="1855" y="393"/>
                        <a:pt x="1858" y="390"/>
                      </a:cubicBezTo>
                      <a:cubicBezTo>
                        <a:pt x="1861" y="387"/>
                        <a:pt x="1865" y="386"/>
                        <a:pt x="1867" y="383"/>
                      </a:cubicBezTo>
                      <a:cubicBezTo>
                        <a:pt x="1872" y="377"/>
                        <a:pt x="1878" y="372"/>
                        <a:pt x="1883" y="366"/>
                      </a:cubicBezTo>
                      <a:cubicBezTo>
                        <a:pt x="1880" y="363"/>
                        <a:pt x="1879" y="361"/>
                        <a:pt x="1877" y="358"/>
                      </a:cubicBezTo>
                      <a:cubicBezTo>
                        <a:pt x="1875" y="356"/>
                        <a:pt x="1874" y="353"/>
                        <a:pt x="1874" y="351"/>
                      </a:cubicBezTo>
                      <a:cubicBezTo>
                        <a:pt x="1873" y="346"/>
                        <a:pt x="1871" y="341"/>
                        <a:pt x="1871" y="336"/>
                      </a:cubicBezTo>
                      <a:cubicBezTo>
                        <a:pt x="1870" y="331"/>
                        <a:pt x="1868" y="326"/>
                        <a:pt x="1869" y="321"/>
                      </a:cubicBezTo>
                      <a:cubicBezTo>
                        <a:pt x="1870" y="315"/>
                        <a:pt x="1870" y="310"/>
                        <a:pt x="1871" y="304"/>
                      </a:cubicBezTo>
                      <a:cubicBezTo>
                        <a:pt x="1868" y="304"/>
                        <a:pt x="1866" y="303"/>
                        <a:pt x="1863" y="303"/>
                      </a:cubicBezTo>
                      <a:cubicBezTo>
                        <a:pt x="1859" y="303"/>
                        <a:pt x="1855" y="302"/>
                        <a:pt x="1851" y="300"/>
                      </a:cubicBezTo>
                      <a:cubicBezTo>
                        <a:pt x="1849" y="299"/>
                        <a:pt x="1847" y="298"/>
                        <a:pt x="1846" y="297"/>
                      </a:cubicBezTo>
                      <a:cubicBezTo>
                        <a:pt x="1834" y="294"/>
                        <a:pt x="1826" y="288"/>
                        <a:pt x="1819" y="278"/>
                      </a:cubicBezTo>
                      <a:cubicBezTo>
                        <a:pt x="1817" y="275"/>
                        <a:pt x="1815" y="272"/>
                        <a:pt x="1812" y="269"/>
                      </a:cubicBezTo>
                      <a:cubicBezTo>
                        <a:pt x="1812" y="271"/>
                        <a:pt x="1811" y="272"/>
                        <a:pt x="1810" y="273"/>
                      </a:cubicBezTo>
                      <a:cubicBezTo>
                        <a:pt x="1810" y="272"/>
                        <a:pt x="1810" y="272"/>
                        <a:pt x="1809" y="272"/>
                      </a:cubicBezTo>
                      <a:cubicBezTo>
                        <a:pt x="1810" y="271"/>
                        <a:pt x="1810" y="269"/>
                        <a:pt x="1810" y="268"/>
                      </a:cubicBezTo>
                      <a:cubicBezTo>
                        <a:pt x="1809" y="267"/>
                        <a:pt x="1808" y="266"/>
                        <a:pt x="1806" y="265"/>
                      </a:cubicBezTo>
                      <a:cubicBezTo>
                        <a:pt x="1805" y="267"/>
                        <a:pt x="1804" y="269"/>
                        <a:pt x="1803" y="271"/>
                      </a:cubicBezTo>
                      <a:cubicBezTo>
                        <a:pt x="1803" y="273"/>
                        <a:pt x="1801" y="274"/>
                        <a:pt x="1799" y="275"/>
                      </a:cubicBezTo>
                      <a:cubicBezTo>
                        <a:pt x="1797" y="275"/>
                        <a:pt x="1795" y="276"/>
                        <a:pt x="1792" y="277"/>
                      </a:cubicBezTo>
                      <a:cubicBezTo>
                        <a:pt x="1788" y="278"/>
                        <a:pt x="1786" y="277"/>
                        <a:pt x="1784" y="273"/>
                      </a:cubicBezTo>
                      <a:cubicBezTo>
                        <a:pt x="1786" y="272"/>
                        <a:pt x="1788" y="270"/>
                        <a:pt x="1791" y="269"/>
                      </a:cubicBezTo>
                      <a:cubicBezTo>
                        <a:pt x="1795" y="268"/>
                        <a:pt x="1797" y="265"/>
                        <a:pt x="1797" y="261"/>
                      </a:cubicBezTo>
                      <a:cubicBezTo>
                        <a:pt x="1797" y="250"/>
                        <a:pt x="1791" y="241"/>
                        <a:pt x="1787" y="233"/>
                      </a:cubicBezTo>
                      <a:cubicBezTo>
                        <a:pt x="1786" y="231"/>
                        <a:pt x="1784" y="229"/>
                        <a:pt x="1783" y="227"/>
                      </a:cubicBezTo>
                      <a:cubicBezTo>
                        <a:pt x="1782" y="226"/>
                        <a:pt x="1781" y="225"/>
                        <a:pt x="1779" y="224"/>
                      </a:cubicBezTo>
                      <a:cubicBezTo>
                        <a:pt x="1775" y="223"/>
                        <a:pt x="1768" y="228"/>
                        <a:pt x="1767" y="232"/>
                      </a:cubicBezTo>
                      <a:cubicBezTo>
                        <a:pt x="1766" y="238"/>
                        <a:pt x="1766" y="238"/>
                        <a:pt x="1761" y="236"/>
                      </a:cubicBezTo>
                      <a:cubicBezTo>
                        <a:pt x="1760" y="236"/>
                        <a:pt x="1760" y="236"/>
                        <a:pt x="1759" y="236"/>
                      </a:cubicBezTo>
                      <a:cubicBezTo>
                        <a:pt x="1759" y="237"/>
                        <a:pt x="1758" y="238"/>
                        <a:pt x="1758" y="239"/>
                      </a:cubicBezTo>
                      <a:cubicBezTo>
                        <a:pt x="1756" y="243"/>
                        <a:pt x="1753" y="244"/>
                        <a:pt x="1751" y="240"/>
                      </a:cubicBezTo>
                      <a:cubicBezTo>
                        <a:pt x="1747" y="235"/>
                        <a:pt x="1742" y="230"/>
                        <a:pt x="1740" y="224"/>
                      </a:cubicBezTo>
                      <a:cubicBezTo>
                        <a:pt x="1739" y="221"/>
                        <a:pt x="1737" y="217"/>
                        <a:pt x="1736" y="214"/>
                      </a:cubicBezTo>
                      <a:cubicBezTo>
                        <a:pt x="1734" y="211"/>
                        <a:pt x="1733" y="209"/>
                        <a:pt x="1732" y="206"/>
                      </a:cubicBezTo>
                      <a:cubicBezTo>
                        <a:pt x="1730" y="210"/>
                        <a:pt x="1727" y="214"/>
                        <a:pt x="1727" y="218"/>
                      </a:cubicBezTo>
                      <a:cubicBezTo>
                        <a:pt x="1727" y="222"/>
                        <a:pt x="1726" y="226"/>
                        <a:pt x="1726" y="230"/>
                      </a:cubicBezTo>
                      <a:cubicBezTo>
                        <a:pt x="1725" y="234"/>
                        <a:pt x="1723" y="235"/>
                        <a:pt x="1719" y="233"/>
                      </a:cubicBezTo>
                      <a:cubicBezTo>
                        <a:pt x="1718" y="232"/>
                        <a:pt x="1716" y="231"/>
                        <a:pt x="1715" y="230"/>
                      </a:cubicBezTo>
                      <a:cubicBezTo>
                        <a:pt x="1709" y="225"/>
                        <a:pt x="1705" y="218"/>
                        <a:pt x="1701" y="211"/>
                      </a:cubicBezTo>
                      <a:cubicBezTo>
                        <a:pt x="1700" y="209"/>
                        <a:pt x="1699" y="206"/>
                        <a:pt x="1696" y="204"/>
                      </a:cubicBezTo>
                      <a:cubicBezTo>
                        <a:pt x="1692" y="212"/>
                        <a:pt x="1690" y="220"/>
                        <a:pt x="1689" y="228"/>
                      </a:cubicBezTo>
                      <a:cubicBezTo>
                        <a:pt x="1689" y="231"/>
                        <a:pt x="1689" y="234"/>
                        <a:pt x="1688" y="236"/>
                      </a:cubicBezTo>
                      <a:cubicBezTo>
                        <a:pt x="1687" y="239"/>
                        <a:pt x="1685" y="240"/>
                        <a:pt x="1683" y="238"/>
                      </a:cubicBezTo>
                      <a:cubicBezTo>
                        <a:pt x="1677" y="234"/>
                        <a:pt x="1671" y="230"/>
                        <a:pt x="1666" y="225"/>
                      </a:cubicBezTo>
                      <a:cubicBezTo>
                        <a:pt x="1663" y="222"/>
                        <a:pt x="1661" y="218"/>
                        <a:pt x="1657" y="214"/>
                      </a:cubicBezTo>
                      <a:cubicBezTo>
                        <a:pt x="1657" y="217"/>
                        <a:pt x="1657" y="220"/>
                        <a:pt x="1657" y="222"/>
                      </a:cubicBezTo>
                      <a:cubicBezTo>
                        <a:pt x="1656" y="230"/>
                        <a:pt x="1656" y="237"/>
                        <a:pt x="1656" y="245"/>
                      </a:cubicBezTo>
                      <a:cubicBezTo>
                        <a:pt x="1655" y="251"/>
                        <a:pt x="1654" y="252"/>
                        <a:pt x="1648" y="251"/>
                      </a:cubicBezTo>
                      <a:close/>
                      <a:moveTo>
                        <a:pt x="1489" y="1167"/>
                      </a:moveTo>
                      <a:cubicBezTo>
                        <a:pt x="1489" y="1164"/>
                        <a:pt x="1490" y="1162"/>
                        <a:pt x="1490" y="1159"/>
                      </a:cubicBezTo>
                      <a:cubicBezTo>
                        <a:pt x="1490" y="1147"/>
                        <a:pt x="1490" y="1136"/>
                        <a:pt x="1489" y="1124"/>
                      </a:cubicBezTo>
                      <a:cubicBezTo>
                        <a:pt x="1489" y="1121"/>
                        <a:pt x="1489" y="1117"/>
                        <a:pt x="1489" y="1114"/>
                      </a:cubicBezTo>
                      <a:cubicBezTo>
                        <a:pt x="1489" y="1109"/>
                        <a:pt x="1488" y="1104"/>
                        <a:pt x="1488" y="1099"/>
                      </a:cubicBezTo>
                      <a:cubicBezTo>
                        <a:pt x="1488" y="1095"/>
                        <a:pt x="1489" y="1092"/>
                        <a:pt x="1488" y="1088"/>
                      </a:cubicBezTo>
                      <a:cubicBezTo>
                        <a:pt x="1487" y="1080"/>
                        <a:pt x="1488" y="1072"/>
                        <a:pt x="1487" y="1064"/>
                      </a:cubicBezTo>
                      <a:cubicBezTo>
                        <a:pt x="1487" y="1051"/>
                        <a:pt x="1487" y="1038"/>
                        <a:pt x="1487" y="1024"/>
                      </a:cubicBezTo>
                      <a:cubicBezTo>
                        <a:pt x="1486" y="1014"/>
                        <a:pt x="1486" y="1003"/>
                        <a:pt x="1486" y="993"/>
                      </a:cubicBezTo>
                      <a:cubicBezTo>
                        <a:pt x="1485" y="983"/>
                        <a:pt x="1486" y="974"/>
                        <a:pt x="1486" y="964"/>
                      </a:cubicBezTo>
                      <a:cubicBezTo>
                        <a:pt x="1486" y="949"/>
                        <a:pt x="1485" y="935"/>
                        <a:pt x="1484" y="920"/>
                      </a:cubicBezTo>
                      <a:cubicBezTo>
                        <a:pt x="1484" y="904"/>
                        <a:pt x="1484" y="888"/>
                        <a:pt x="1484" y="872"/>
                      </a:cubicBezTo>
                      <a:cubicBezTo>
                        <a:pt x="1484" y="864"/>
                        <a:pt x="1484" y="856"/>
                        <a:pt x="1484" y="848"/>
                      </a:cubicBezTo>
                      <a:cubicBezTo>
                        <a:pt x="1484" y="846"/>
                        <a:pt x="1484" y="845"/>
                        <a:pt x="1484" y="843"/>
                      </a:cubicBezTo>
                      <a:cubicBezTo>
                        <a:pt x="1482" y="837"/>
                        <a:pt x="1482" y="831"/>
                        <a:pt x="1482" y="825"/>
                      </a:cubicBezTo>
                      <a:cubicBezTo>
                        <a:pt x="1482" y="814"/>
                        <a:pt x="1482" y="802"/>
                        <a:pt x="1481" y="790"/>
                      </a:cubicBezTo>
                      <a:cubicBezTo>
                        <a:pt x="1481" y="786"/>
                        <a:pt x="1481" y="782"/>
                        <a:pt x="1481" y="777"/>
                      </a:cubicBezTo>
                      <a:cubicBezTo>
                        <a:pt x="1481" y="773"/>
                        <a:pt x="1481" y="769"/>
                        <a:pt x="1481" y="764"/>
                      </a:cubicBezTo>
                      <a:cubicBezTo>
                        <a:pt x="1481" y="761"/>
                        <a:pt x="1481" y="757"/>
                        <a:pt x="1481" y="753"/>
                      </a:cubicBezTo>
                      <a:cubicBezTo>
                        <a:pt x="1482" y="749"/>
                        <a:pt x="1482" y="744"/>
                        <a:pt x="1482" y="740"/>
                      </a:cubicBezTo>
                      <a:cubicBezTo>
                        <a:pt x="1474" y="740"/>
                        <a:pt x="1466" y="740"/>
                        <a:pt x="1458" y="740"/>
                      </a:cubicBezTo>
                      <a:cubicBezTo>
                        <a:pt x="1447" y="740"/>
                        <a:pt x="1437" y="740"/>
                        <a:pt x="1427" y="740"/>
                      </a:cubicBezTo>
                      <a:cubicBezTo>
                        <a:pt x="1425" y="740"/>
                        <a:pt x="1423" y="740"/>
                        <a:pt x="1422" y="741"/>
                      </a:cubicBezTo>
                      <a:cubicBezTo>
                        <a:pt x="1422" y="747"/>
                        <a:pt x="1422" y="752"/>
                        <a:pt x="1422" y="757"/>
                      </a:cubicBezTo>
                      <a:cubicBezTo>
                        <a:pt x="1423" y="768"/>
                        <a:pt x="1426" y="778"/>
                        <a:pt x="1425" y="788"/>
                      </a:cubicBezTo>
                      <a:cubicBezTo>
                        <a:pt x="1424" y="794"/>
                        <a:pt x="1426" y="800"/>
                        <a:pt x="1425" y="805"/>
                      </a:cubicBezTo>
                      <a:cubicBezTo>
                        <a:pt x="1425" y="814"/>
                        <a:pt x="1425" y="822"/>
                        <a:pt x="1426" y="831"/>
                      </a:cubicBezTo>
                      <a:cubicBezTo>
                        <a:pt x="1427" y="841"/>
                        <a:pt x="1428" y="852"/>
                        <a:pt x="1429" y="862"/>
                      </a:cubicBezTo>
                      <a:cubicBezTo>
                        <a:pt x="1429" y="870"/>
                        <a:pt x="1429" y="879"/>
                        <a:pt x="1429" y="887"/>
                      </a:cubicBezTo>
                      <a:cubicBezTo>
                        <a:pt x="1429" y="888"/>
                        <a:pt x="1430" y="889"/>
                        <a:pt x="1430" y="890"/>
                      </a:cubicBezTo>
                      <a:cubicBezTo>
                        <a:pt x="1430" y="893"/>
                        <a:pt x="1430" y="897"/>
                        <a:pt x="1431" y="900"/>
                      </a:cubicBezTo>
                      <a:cubicBezTo>
                        <a:pt x="1431" y="902"/>
                        <a:pt x="1431" y="904"/>
                        <a:pt x="1431" y="906"/>
                      </a:cubicBezTo>
                      <a:cubicBezTo>
                        <a:pt x="1432" y="909"/>
                        <a:pt x="1432" y="912"/>
                        <a:pt x="1432" y="915"/>
                      </a:cubicBezTo>
                      <a:cubicBezTo>
                        <a:pt x="1432" y="916"/>
                        <a:pt x="1432" y="917"/>
                        <a:pt x="1432" y="918"/>
                      </a:cubicBezTo>
                      <a:cubicBezTo>
                        <a:pt x="1433" y="931"/>
                        <a:pt x="1433" y="943"/>
                        <a:pt x="1434" y="955"/>
                      </a:cubicBezTo>
                      <a:cubicBezTo>
                        <a:pt x="1434" y="961"/>
                        <a:pt x="1434" y="968"/>
                        <a:pt x="1434" y="974"/>
                      </a:cubicBezTo>
                      <a:cubicBezTo>
                        <a:pt x="1435" y="987"/>
                        <a:pt x="1435" y="1000"/>
                        <a:pt x="1436" y="1013"/>
                      </a:cubicBezTo>
                      <a:cubicBezTo>
                        <a:pt x="1436" y="1014"/>
                        <a:pt x="1436" y="1015"/>
                        <a:pt x="1436" y="1015"/>
                      </a:cubicBezTo>
                      <a:cubicBezTo>
                        <a:pt x="1436" y="1021"/>
                        <a:pt x="1435" y="1027"/>
                        <a:pt x="1436" y="1033"/>
                      </a:cubicBezTo>
                      <a:cubicBezTo>
                        <a:pt x="1437" y="1039"/>
                        <a:pt x="1436" y="1045"/>
                        <a:pt x="1437" y="1051"/>
                      </a:cubicBezTo>
                      <a:cubicBezTo>
                        <a:pt x="1437" y="1054"/>
                        <a:pt x="1436" y="1057"/>
                        <a:pt x="1436" y="1059"/>
                      </a:cubicBezTo>
                      <a:cubicBezTo>
                        <a:pt x="1437" y="1068"/>
                        <a:pt x="1438" y="1077"/>
                        <a:pt x="1438" y="1085"/>
                      </a:cubicBezTo>
                      <a:cubicBezTo>
                        <a:pt x="1438" y="1092"/>
                        <a:pt x="1437" y="1099"/>
                        <a:pt x="1438" y="1106"/>
                      </a:cubicBezTo>
                      <a:cubicBezTo>
                        <a:pt x="1439" y="1119"/>
                        <a:pt x="1439" y="1133"/>
                        <a:pt x="1439" y="1146"/>
                      </a:cubicBezTo>
                      <a:cubicBezTo>
                        <a:pt x="1440" y="1155"/>
                        <a:pt x="1440" y="1163"/>
                        <a:pt x="1441" y="1172"/>
                      </a:cubicBezTo>
                      <a:cubicBezTo>
                        <a:pt x="1441" y="1180"/>
                        <a:pt x="1442" y="1189"/>
                        <a:pt x="1442" y="1197"/>
                      </a:cubicBezTo>
                      <a:cubicBezTo>
                        <a:pt x="1443" y="1206"/>
                        <a:pt x="1444" y="1215"/>
                        <a:pt x="1444" y="1224"/>
                      </a:cubicBezTo>
                      <a:cubicBezTo>
                        <a:pt x="1444" y="1228"/>
                        <a:pt x="1444" y="1232"/>
                        <a:pt x="1448" y="1235"/>
                      </a:cubicBezTo>
                      <a:cubicBezTo>
                        <a:pt x="1447" y="1240"/>
                        <a:pt x="1446" y="1245"/>
                        <a:pt x="1445" y="1250"/>
                      </a:cubicBezTo>
                      <a:cubicBezTo>
                        <a:pt x="1461" y="1251"/>
                        <a:pt x="1477" y="1249"/>
                        <a:pt x="1492" y="1249"/>
                      </a:cubicBezTo>
                      <a:cubicBezTo>
                        <a:pt x="1491" y="1243"/>
                        <a:pt x="1494" y="1237"/>
                        <a:pt x="1491" y="1231"/>
                      </a:cubicBezTo>
                      <a:cubicBezTo>
                        <a:pt x="1491" y="1231"/>
                        <a:pt x="1491" y="1230"/>
                        <a:pt x="1491" y="1230"/>
                      </a:cubicBezTo>
                      <a:cubicBezTo>
                        <a:pt x="1492" y="1220"/>
                        <a:pt x="1492" y="1209"/>
                        <a:pt x="1491" y="1198"/>
                      </a:cubicBezTo>
                      <a:cubicBezTo>
                        <a:pt x="1490" y="1194"/>
                        <a:pt x="1491" y="1189"/>
                        <a:pt x="1491" y="1185"/>
                      </a:cubicBezTo>
                      <a:cubicBezTo>
                        <a:pt x="1491" y="1179"/>
                        <a:pt x="1493" y="1172"/>
                        <a:pt x="1489" y="1167"/>
                      </a:cubicBezTo>
                      <a:close/>
                      <a:moveTo>
                        <a:pt x="335" y="226"/>
                      </a:moveTo>
                      <a:cubicBezTo>
                        <a:pt x="335" y="224"/>
                        <a:pt x="335" y="221"/>
                        <a:pt x="331" y="221"/>
                      </a:cubicBezTo>
                      <a:cubicBezTo>
                        <a:pt x="328" y="222"/>
                        <a:pt x="325" y="222"/>
                        <a:pt x="322" y="224"/>
                      </a:cubicBezTo>
                      <a:cubicBezTo>
                        <a:pt x="318" y="227"/>
                        <a:pt x="314" y="231"/>
                        <a:pt x="311" y="235"/>
                      </a:cubicBezTo>
                      <a:cubicBezTo>
                        <a:pt x="307" y="240"/>
                        <a:pt x="307" y="246"/>
                        <a:pt x="306" y="251"/>
                      </a:cubicBezTo>
                      <a:cubicBezTo>
                        <a:pt x="306" y="252"/>
                        <a:pt x="307" y="254"/>
                        <a:pt x="308" y="255"/>
                      </a:cubicBezTo>
                      <a:cubicBezTo>
                        <a:pt x="312" y="258"/>
                        <a:pt x="316" y="262"/>
                        <a:pt x="321" y="261"/>
                      </a:cubicBezTo>
                      <a:cubicBezTo>
                        <a:pt x="323" y="261"/>
                        <a:pt x="326" y="261"/>
                        <a:pt x="328" y="262"/>
                      </a:cubicBezTo>
                      <a:cubicBezTo>
                        <a:pt x="328" y="262"/>
                        <a:pt x="328" y="262"/>
                        <a:pt x="328" y="263"/>
                      </a:cubicBezTo>
                      <a:cubicBezTo>
                        <a:pt x="326" y="264"/>
                        <a:pt x="324" y="266"/>
                        <a:pt x="321" y="266"/>
                      </a:cubicBezTo>
                      <a:cubicBezTo>
                        <a:pt x="318" y="267"/>
                        <a:pt x="315" y="266"/>
                        <a:pt x="313" y="266"/>
                      </a:cubicBezTo>
                      <a:cubicBezTo>
                        <a:pt x="312" y="269"/>
                        <a:pt x="311" y="272"/>
                        <a:pt x="311" y="274"/>
                      </a:cubicBezTo>
                      <a:cubicBezTo>
                        <a:pt x="310" y="280"/>
                        <a:pt x="309" y="286"/>
                        <a:pt x="313" y="290"/>
                      </a:cubicBezTo>
                      <a:cubicBezTo>
                        <a:pt x="314" y="291"/>
                        <a:pt x="315" y="293"/>
                        <a:pt x="315" y="294"/>
                      </a:cubicBezTo>
                      <a:cubicBezTo>
                        <a:pt x="316" y="297"/>
                        <a:pt x="316" y="298"/>
                        <a:pt x="313" y="299"/>
                      </a:cubicBezTo>
                      <a:cubicBezTo>
                        <a:pt x="310" y="301"/>
                        <a:pt x="307" y="301"/>
                        <a:pt x="304" y="299"/>
                      </a:cubicBezTo>
                      <a:cubicBezTo>
                        <a:pt x="299" y="296"/>
                        <a:pt x="296" y="292"/>
                        <a:pt x="294" y="287"/>
                      </a:cubicBezTo>
                      <a:cubicBezTo>
                        <a:pt x="294" y="286"/>
                        <a:pt x="293" y="285"/>
                        <a:pt x="292" y="284"/>
                      </a:cubicBezTo>
                      <a:cubicBezTo>
                        <a:pt x="290" y="293"/>
                        <a:pt x="289" y="300"/>
                        <a:pt x="291" y="308"/>
                      </a:cubicBezTo>
                      <a:cubicBezTo>
                        <a:pt x="293" y="321"/>
                        <a:pt x="289" y="331"/>
                        <a:pt x="281" y="341"/>
                      </a:cubicBezTo>
                      <a:cubicBezTo>
                        <a:pt x="280" y="341"/>
                        <a:pt x="279" y="341"/>
                        <a:pt x="279" y="341"/>
                      </a:cubicBezTo>
                      <a:cubicBezTo>
                        <a:pt x="275" y="338"/>
                        <a:pt x="272" y="334"/>
                        <a:pt x="273" y="328"/>
                      </a:cubicBezTo>
                      <a:cubicBezTo>
                        <a:pt x="274" y="323"/>
                        <a:pt x="274" y="320"/>
                        <a:pt x="271" y="314"/>
                      </a:cubicBezTo>
                      <a:cubicBezTo>
                        <a:pt x="271" y="315"/>
                        <a:pt x="270" y="316"/>
                        <a:pt x="270" y="316"/>
                      </a:cubicBezTo>
                      <a:cubicBezTo>
                        <a:pt x="267" y="326"/>
                        <a:pt x="262" y="334"/>
                        <a:pt x="253" y="340"/>
                      </a:cubicBezTo>
                      <a:cubicBezTo>
                        <a:pt x="251" y="342"/>
                        <a:pt x="250" y="342"/>
                        <a:pt x="248" y="339"/>
                      </a:cubicBezTo>
                      <a:cubicBezTo>
                        <a:pt x="245" y="337"/>
                        <a:pt x="246" y="335"/>
                        <a:pt x="247" y="332"/>
                      </a:cubicBezTo>
                      <a:cubicBezTo>
                        <a:pt x="248" y="330"/>
                        <a:pt x="250" y="328"/>
                        <a:pt x="249" y="324"/>
                      </a:cubicBezTo>
                      <a:cubicBezTo>
                        <a:pt x="246" y="328"/>
                        <a:pt x="243" y="330"/>
                        <a:pt x="240" y="333"/>
                      </a:cubicBezTo>
                      <a:cubicBezTo>
                        <a:pt x="240" y="334"/>
                        <a:pt x="240" y="334"/>
                        <a:pt x="239" y="335"/>
                      </a:cubicBezTo>
                      <a:cubicBezTo>
                        <a:pt x="238" y="338"/>
                        <a:pt x="236" y="342"/>
                        <a:pt x="235" y="346"/>
                      </a:cubicBezTo>
                      <a:cubicBezTo>
                        <a:pt x="233" y="349"/>
                        <a:pt x="231" y="353"/>
                        <a:pt x="230" y="356"/>
                      </a:cubicBezTo>
                      <a:cubicBezTo>
                        <a:pt x="227" y="360"/>
                        <a:pt x="223" y="364"/>
                        <a:pt x="221" y="369"/>
                      </a:cubicBezTo>
                      <a:cubicBezTo>
                        <a:pt x="219" y="375"/>
                        <a:pt x="215" y="379"/>
                        <a:pt x="212" y="384"/>
                      </a:cubicBezTo>
                      <a:cubicBezTo>
                        <a:pt x="211" y="385"/>
                        <a:pt x="211" y="386"/>
                        <a:pt x="209" y="388"/>
                      </a:cubicBezTo>
                      <a:cubicBezTo>
                        <a:pt x="213" y="389"/>
                        <a:pt x="216" y="390"/>
                        <a:pt x="219" y="392"/>
                      </a:cubicBezTo>
                      <a:cubicBezTo>
                        <a:pt x="225" y="395"/>
                        <a:pt x="232" y="395"/>
                        <a:pt x="238" y="401"/>
                      </a:cubicBezTo>
                      <a:cubicBezTo>
                        <a:pt x="238" y="402"/>
                        <a:pt x="240" y="402"/>
                        <a:pt x="241" y="402"/>
                      </a:cubicBezTo>
                      <a:cubicBezTo>
                        <a:pt x="247" y="404"/>
                        <a:pt x="254" y="407"/>
                        <a:pt x="261" y="408"/>
                      </a:cubicBezTo>
                      <a:cubicBezTo>
                        <a:pt x="265" y="409"/>
                        <a:pt x="268" y="410"/>
                        <a:pt x="271" y="413"/>
                      </a:cubicBezTo>
                      <a:cubicBezTo>
                        <a:pt x="274" y="415"/>
                        <a:pt x="277" y="416"/>
                        <a:pt x="280" y="416"/>
                      </a:cubicBezTo>
                      <a:cubicBezTo>
                        <a:pt x="282" y="416"/>
                        <a:pt x="284" y="416"/>
                        <a:pt x="286" y="416"/>
                      </a:cubicBezTo>
                      <a:cubicBezTo>
                        <a:pt x="290" y="416"/>
                        <a:pt x="293" y="416"/>
                        <a:pt x="297" y="416"/>
                      </a:cubicBezTo>
                      <a:cubicBezTo>
                        <a:pt x="303" y="415"/>
                        <a:pt x="308" y="416"/>
                        <a:pt x="314" y="418"/>
                      </a:cubicBezTo>
                      <a:cubicBezTo>
                        <a:pt x="316" y="419"/>
                        <a:pt x="318" y="419"/>
                        <a:pt x="321" y="419"/>
                      </a:cubicBezTo>
                      <a:cubicBezTo>
                        <a:pt x="320" y="415"/>
                        <a:pt x="320" y="412"/>
                        <a:pt x="319" y="409"/>
                      </a:cubicBezTo>
                      <a:cubicBezTo>
                        <a:pt x="318" y="403"/>
                        <a:pt x="318" y="398"/>
                        <a:pt x="321" y="393"/>
                      </a:cubicBezTo>
                      <a:cubicBezTo>
                        <a:pt x="324" y="388"/>
                        <a:pt x="326" y="383"/>
                        <a:pt x="328" y="378"/>
                      </a:cubicBezTo>
                      <a:cubicBezTo>
                        <a:pt x="330" y="372"/>
                        <a:pt x="330" y="369"/>
                        <a:pt x="324" y="366"/>
                      </a:cubicBezTo>
                      <a:cubicBezTo>
                        <a:pt x="318" y="364"/>
                        <a:pt x="317" y="359"/>
                        <a:pt x="312" y="356"/>
                      </a:cubicBezTo>
                      <a:cubicBezTo>
                        <a:pt x="316" y="353"/>
                        <a:pt x="316" y="353"/>
                        <a:pt x="319" y="356"/>
                      </a:cubicBezTo>
                      <a:cubicBezTo>
                        <a:pt x="323" y="361"/>
                        <a:pt x="328" y="365"/>
                        <a:pt x="333" y="368"/>
                      </a:cubicBezTo>
                      <a:cubicBezTo>
                        <a:pt x="336" y="369"/>
                        <a:pt x="338" y="372"/>
                        <a:pt x="341" y="373"/>
                      </a:cubicBezTo>
                      <a:cubicBezTo>
                        <a:pt x="346" y="375"/>
                        <a:pt x="352" y="378"/>
                        <a:pt x="357" y="379"/>
                      </a:cubicBezTo>
                      <a:cubicBezTo>
                        <a:pt x="364" y="380"/>
                        <a:pt x="369" y="379"/>
                        <a:pt x="374" y="375"/>
                      </a:cubicBezTo>
                      <a:cubicBezTo>
                        <a:pt x="380" y="371"/>
                        <a:pt x="386" y="368"/>
                        <a:pt x="389" y="361"/>
                      </a:cubicBezTo>
                      <a:cubicBezTo>
                        <a:pt x="390" y="360"/>
                        <a:pt x="391" y="359"/>
                        <a:pt x="391" y="358"/>
                      </a:cubicBezTo>
                      <a:cubicBezTo>
                        <a:pt x="394" y="354"/>
                        <a:pt x="397" y="351"/>
                        <a:pt x="402" y="352"/>
                      </a:cubicBezTo>
                      <a:cubicBezTo>
                        <a:pt x="405" y="352"/>
                        <a:pt x="406" y="351"/>
                        <a:pt x="406" y="348"/>
                      </a:cubicBezTo>
                      <a:cubicBezTo>
                        <a:pt x="406" y="343"/>
                        <a:pt x="406" y="338"/>
                        <a:pt x="400" y="336"/>
                      </a:cubicBezTo>
                      <a:cubicBezTo>
                        <a:pt x="399" y="336"/>
                        <a:pt x="399" y="336"/>
                        <a:pt x="398" y="336"/>
                      </a:cubicBezTo>
                      <a:cubicBezTo>
                        <a:pt x="398" y="335"/>
                        <a:pt x="397" y="334"/>
                        <a:pt x="397" y="333"/>
                      </a:cubicBezTo>
                      <a:cubicBezTo>
                        <a:pt x="397" y="332"/>
                        <a:pt x="399" y="332"/>
                        <a:pt x="400" y="332"/>
                      </a:cubicBezTo>
                      <a:cubicBezTo>
                        <a:pt x="403" y="331"/>
                        <a:pt x="407" y="332"/>
                        <a:pt x="410" y="334"/>
                      </a:cubicBezTo>
                      <a:cubicBezTo>
                        <a:pt x="414" y="336"/>
                        <a:pt x="418" y="337"/>
                        <a:pt x="422" y="338"/>
                      </a:cubicBezTo>
                      <a:cubicBezTo>
                        <a:pt x="426" y="332"/>
                        <a:pt x="429" y="326"/>
                        <a:pt x="432" y="321"/>
                      </a:cubicBezTo>
                      <a:cubicBezTo>
                        <a:pt x="436" y="315"/>
                        <a:pt x="439" y="314"/>
                        <a:pt x="445" y="316"/>
                      </a:cubicBezTo>
                      <a:cubicBezTo>
                        <a:pt x="446" y="317"/>
                        <a:pt x="447" y="317"/>
                        <a:pt x="448" y="318"/>
                      </a:cubicBezTo>
                      <a:cubicBezTo>
                        <a:pt x="455" y="319"/>
                        <a:pt x="460" y="316"/>
                        <a:pt x="462" y="309"/>
                      </a:cubicBezTo>
                      <a:cubicBezTo>
                        <a:pt x="465" y="302"/>
                        <a:pt x="464" y="295"/>
                        <a:pt x="465" y="288"/>
                      </a:cubicBezTo>
                      <a:cubicBezTo>
                        <a:pt x="466" y="286"/>
                        <a:pt x="466" y="285"/>
                        <a:pt x="466" y="283"/>
                      </a:cubicBezTo>
                      <a:cubicBezTo>
                        <a:pt x="464" y="276"/>
                        <a:pt x="465" y="270"/>
                        <a:pt x="466" y="264"/>
                      </a:cubicBezTo>
                      <a:cubicBezTo>
                        <a:pt x="469" y="252"/>
                        <a:pt x="472" y="240"/>
                        <a:pt x="475" y="229"/>
                      </a:cubicBezTo>
                      <a:cubicBezTo>
                        <a:pt x="478" y="218"/>
                        <a:pt x="477" y="208"/>
                        <a:pt x="479" y="198"/>
                      </a:cubicBezTo>
                      <a:cubicBezTo>
                        <a:pt x="476" y="204"/>
                        <a:pt x="473" y="209"/>
                        <a:pt x="471" y="216"/>
                      </a:cubicBezTo>
                      <a:cubicBezTo>
                        <a:pt x="470" y="222"/>
                        <a:pt x="466" y="227"/>
                        <a:pt x="462" y="231"/>
                      </a:cubicBezTo>
                      <a:cubicBezTo>
                        <a:pt x="461" y="233"/>
                        <a:pt x="459" y="235"/>
                        <a:pt x="457" y="237"/>
                      </a:cubicBezTo>
                      <a:cubicBezTo>
                        <a:pt x="453" y="235"/>
                        <a:pt x="452" y="233"/>
                        <a:pt x="452" y="230"/>
                      </a:cubicBezTo>
                      <a:cubicBezTo>
                        <a:pt x="453" y="227"/>
                        <a:pt x="453" y="225"/>
                        <a:pt x="453" y="222"/>
                      </a:cubicBezTo>
                      <a:cubicBezTo>
                        <a:pt x="453" y="215"/>
                        <a:pt x="455" y="208"/>
                        <a:pt x="451" y="200"/>
                      </a:cubicBezTo>
                      <a:cubicBezTo>
                        <a:pt x="448" y="202"/>
                        <a:pt x="445" y="203"/>
                        <a:pt x="443" y="205"/>
                      </a:cubicBezTo>
                      <a:cubicBezTo>
                        <a:pt x="437" y="210"/>
                        <a:pt x="431" y="215"/>
                        <a:pt x="430" y="223"/>
                      </a:cubicBezTo>
                      <a:cubicBezTo>
                        <a:pt x="430" y="225"/>
                        <a:pt x="430" y="226"/>
                        <a:pt x="430" y="228"/>
                      </a:cubicBezTo>
                      <a:cubicBezTo>
                        <a:pt x="429" y="230"/>
                        <a:pt x="427" y="231"/>
                        <a:pt x="425" y="230"/>
                      </a:cubicBezTo>
                      <a:cubicBezTo>
                        <a:pt x="423" y="228"/>
                        <a:pt x="421" y="226"/>
                        <a:pt x="420" y="223"/>
                      </a:cubicBezTo>
                      <a:cubicBezTo>
                        <a:pt x="418" y="219"/>
                        <a:pt x="417" y="215"/>
                        <a:pt x="416" y="210"/>
                      </a:cubicBezTo>
                      <a:cubicBezTo>
                        <a:pt x="416" y="207"/>
                        <a:pt x="416" y="203"/>
                        <a:pt x="415" y="200"/>
                      </a:cubicBezTo>
                      <a:cubicBezTo>
                        <a:pt x="415" y="200"/>
                        <a:pt x="414" y="200"/>
                        <a:pt x="414" y="200"/>
                      </a:cubicBezTo>
                      <a:cubicBezTo>
                        <a:pt x="408" y="204"/>
                        <a:pt x="406" y="210"/>
                        <a:pt x="403" y="216"/>
                      </a:cubicBezTo>
                      <a:cubicBezTo>
                        <a:pt x="401" y="220"/>
                        <a:pt x="401" y="224"/>
                        <a:pt x="401" y="229"/>
                      </a:cubicBezTo>
                      <a:cubicBezTo>
                        <a:pt x="401" y="231"/>
                        <a:pt x="401" y="234"/>
                        <a:pt x="401" y="237"/>
                      </a:cubicBezTo>
                      <a:cubicBezTo>
                        <a:pt x="401" y="239"/>
                        <a:pt x="399" y="240"/>
                        <a:pt x="397" y="239"/>
                      </a:cubicBezTo>
                      <a:cubicBezTo>
                        <a:pt x="395" y="238"/>
                        <a:pt x="393" y="237"/>
                        <a:pt x="391" y="235"/>
                      </a:cubicBezTo>
                      <a:cubicBezTo>
                        <a:pt x="386" y="230"/>
                        <a:pt x="383" y="223"/>
                        <a:pt x="381" y="216"/>
                      </a:cubicBezTo>
                      <a:cubicBezTo>
                        <a:pt x="381" y="215"/>
                        <a:pt x="380" y="213"/>
                        <a:pt x="379" y="212"/>
                      </a:cubicBezTo>
                      <a:cubicBezTo>
                        <a:pt x="377" y="218"/>
                        <a:pt x="375" y="224"/>
                        <a:pt x="374" y="229"/>
                      </a:cubicBezTo>
                      <a:cubicBezTo>
                        <a:pt x="372" y="238"/>
                        <a:pt x="368" y="245"/>
                        <a:pt x="361" y="250"/>
                      </a:cubicBezTo>
                      <a:cubicBezTo>
                        <a:pt x="357" y="253"/>
                        <a:pt x="353" y="251"/>
                        <a:pt x="352" y="247"/>
                      </a:cubicBezTo>
                      <a:cubicBezTo>
                        <a:pt x="352" y="246"/>
                        <a:pt x="352" y="245"/>
                        <a:pt x="352" y="243"/>
                      </a:cubicBezTo>
                      <a:cubicBezTo>
                        <a:pt x="348" y="236"/>
                        <a:pt x="344" y="229"/>
                        <a:pt x="335" y="226"/>
                      </a:cubicBezTo>
                      <a:close/>
                      <a:moveTo>
                        <a:pt x="1497" y="566"/>
                      </a:moveTo>
                      <a:cubicBezTo>
                        <a:pt x="1497" y="567"/>
                        <a:pt x="1497" y="568"/>
                        <a:pt x="1497" y="570"/>
                      </a:cubicBezTo>
                      <a:cubicBezTo>
                        <a:pt x="1497" y="572"/>
                        <a:pt x="1498" y="574"/>
                        <a:pt x="1497" y="576"/>
                      </a:cubicBezTo>
                      <a:cubicBezTo>
                        <a:pt x="1496" y="584"/>
                        <a:pt x="1495" y="592"/>
                        <a:pt x="1494" y="600"/>
                      </a:cubicBezTo>
                      <a:cubicBezTo>
                        <a:pt x="1493" y="607"/>
                        <a:pt x="1493" y="614"/>
                        <a:pt x="1493" y="621"/>
                      </a:cubicBezTo>
                      <a:cubicBezTo>
                        <a:pt x="1493" y="622"/>
                        <a:pt x="1493" y="623"/>
                        <a:pt x="1494" y="624"/>
                      </a:cubicBezTo>
                      <a:cubicBezTo>
                        <a:pt x="1497" y="627"/>
                        <a:pt x="1497" y="628"/>
                        <a:pt x="1495" y="630"/>
                      </a:cubicBezTo>
                      <a:cubicBezTo>
                        <a:pt x="1494" y="631"/>
                        <a:pt x="1493" y="633"/>
                        <a:pt x="1493" y="634"/>
                      </a:cubicBezTo>
                      <a:cubicBezTo>
                        <a:pt x="1493" y="639"/>
                        <a:pt x="1493" y="644"/>
                        <a:pt x="1493" y="649"/>
                      </a:cubicBezTo>
                      <a:cubicBezTo>
                        <a:pt x="1493" y="651"/>
                        <a:pt x="1494" y="653"/>
                        <a:pt x="1496" y="653"/>
                      </a:cubicBezTo>
                      <a:cubicBezTo>
                        <a:pt x="1504" y="654"/>
                        <a:pt x="1511" y="655"/>
                        <a:pt x="1518" y="652"/>
                      </a:cubicBezTo>
                      <a:cubicBezTo>
                        <a:pt x="1524" y="649"/>
                        <a:pt x="1530" y="647"/>
                        <a:pt x="1536" y="644"/>
                      </a:cubicBezTo>
                      <a:cubicBezTo>
                        <a:pt x="1542" y="642"/>
                        <a:pt x="1549" y="639"/>
                        <a:pt x="1555" y="636"/>
                      </a:cubicBezTo>
                      <a:cubicBezTo>
                        <a:pt x="1563" y="633"/>
                        <a:pt x="1571" y="631"/>
                        <a:pt x="1580" y="632"/>
                      </a:cubicBezTo>
                      <a:cubicBezTo>
                        <a:pt x="1583" y="633"/>
                        <a:pt x="1587" y="633"/>
                        <a:pt x="1591" y="632"/>
                      </a:cubicBezTo>
                      <a:cubicBezTo>
                        <a:pt x="1597" y="631"/>
                        <a:pt x="1602" y="634"/>
                        <a:pt x="1608" y="633"/>
                      </a:cubicBezTo>
                      <a:cubicBezTo>
                        <a:pt x="1615" y="637"/>
                        <a:pt x="1623" y="636"/>
                        <a:pt x="1631" y="637"/>
                      </a:cubicBezTo>
                      <a:cubicBezTo>
                        <a:pt x="1634" y="638"/>
                        <a:pt x="1637" y="637"/>
                        <a:pt x="1640" y="636"/>
                      </a:cubicBezTo>
                      <a:cubicBezTo>
                        <a:pt x="1640" y="631"/>
                        <a:pt x="1640" y="627"/>
                        <a:pt x="1639" y="623"/>
                      </a:cubicBezTo>
                      <a:cubicBezTo>
                        <a:pt x="1639" y="614"/>
                        <a:pt x="1640" y="614"/>
                        <a:pt x="1648" y="614"/>
                      </a:cubicBezTo>
                      <a:cubicBezTo>
                        <a:pt x="1654" y="614"/>
                        <a:pt x="1661" y="613"/>
                        <a:pt x="1668" y="613"/>
                      </a:cubicBezTo>
                      <a:cubicBezTo>
                        <a:pt x="1675" y="613"/>
                        <a:pt x="1681" y="612"/>
                        <a:pt x="1687" y="612"/>
                      </a:cubicBezTo>
                      <a:cubicBezTo>
                        <a:pt x="1693" y="612"/>
                        <a:pt x="1699" y="612"/>
                        <a:pt x="1704" y="611"/>
                      </a:cubicBezTo>
                      <a:cubicBezTo>
                        <a:pt x="1708" y="611"/>
                        <a:pt x="1712" y="611"/>
                        <a:pt x="1715" y="611"/>
                      </a:cubicBezTo>
                      <a:cubicBezTo>
                        <a:pt x="1719" y="611"/>
                        <a:pt x="1724" y="612"/>
                        <a:pt x="1728" y="612"/>
                      </a:cubicBezTo>
                      <a:cubicBezTo>
                        <a:pt x="1740" y="612"/>
                        <a:pt x="1753" y="609"/>
                        <a:pt x="1765" y="612"/>
                      </a:cubicBezTo>
                      <a:cubicBezTo>
                        <a:pt x="1765" y="612"/>
                        <a:pt x="1766" y="611"/>
                        <a:pt x="1767" y="611"/>
                      </a:cubicBezTo>
                      <a:cubicBezTo>
                        <a:pt x="1767" y="609"/>
                        <a:pt x="1767" y="606"/>
                        <a:pt x="1767" y="604"/>
                      </a:cubicBezTo>
                      <a:cubicBezTo>
                        <a:pt x="1766" y="595"/>
                        <a:pt x="1764" y="586"/>
                        <a:pt x="1763" y="576"/>
                      </a:cubicBezTo>
                      <a:cubicBezTo>
                        <a:pt x="1762" y="565"/>
                        <a:pt x="1761" y="553"/>
                        <a:pt x="1761" y="542"/>
                      </a:cubicBezTo>
                      <a:cubicBezTo>
                        <a:pt x="1761" y="541"/>
                        <a:pt x="1761" y="540"/>
                        <a:pt x="1761" y="538"/>
                      </a:cubicBezTo>
                      <a:cubicBezTo>
                        <a:pt x="1761" y="535"/>
                        <a:pt x="1762" y="531"/>
                        <a:pt x="1762" y="527"/>
                      </a:cubicBezTo>
                      <a:cubicBezTo>
                        <a:pt x="1762" y="519"/>
                        <a:pt x="1762" y="511"/>
                        <a:pt x="1762" y="503"/>
                      </a:cubicBezTo>
                      <a:cubicBezTo>
                        <a:pt x="1762" y="500"/>
                        <a:pt x="1762" y="498"/>
                        <a:pt x="1762" y="495"/>
                      </a:cubicBezTo>
                      <a:cubicBezTo>
                        <a:pt x="1762" y="495"/>
                        <a:pt x="1762" y="494"/>
                        <a:pt x="1761" y="494"/>
                      </a:cubicBezTo>
                      <a:cubicBezTo>
                        <a:pt x="1760" y="495"/>
                        <a:pt x="1759" y="496"/>
                        <a:pt x="1758" y="497"/>
                      </a:cubicBezTo>
                      <a:cubicBezTo>
                        <a:pt x="1754" y="500"/>
                        <a:pt x="1750" y="502"/>
                        <a:pt x="1747" y="505"/>
                      </a:cubicBezTo>
                      <a:cubicBezTo>
                        <a:pt x="1740" y="510"/>
                        <a:pt x="1733" y="516"/>
                        <a:pt x="1726" y="521"/>
                      </a:cubicBezTo>
                      <a:cubicBezTo>
                        <a:pt x="1716" y="527"/>
                        <a:pt x="1706" y="533"/>
                        <a:pt x="1697" y="539"/>
                      </a:cubicBezTo>
                      <a:cubicBezTo>
                        <a:pt x="1685" y="547"/>
                        <a:pt x="1671" y="551"/>
                        <a:pt x="1657" y="554"/>
                      </a:cubicBezTo>
                      <a:cubicBezTo>
                        <a:pt x="1650" y="556"/>
                        <a:pt x="1643" y="557"/>
                        <a:pt x="1636" y="558"/>
                      </a:cubicBezTo>
                      <a:cubicBezTo>
                        <a:pt x="1622" y="560"/>
                        <a:pt x="1607" y="562"/>
                        <a:pt x="1593" y="564"/>
                      </a:cubicBezTo>
                      <a:cubicBezTo>
                        <a:pt x="1588" y="565"/>
                        <a:pt x="1582" y="565"/>
                        <a:pt x="1577" y="565"/>
                      </a:cubicBezTo>
                      <a:cubicBezTo>
                        <a:pt x="1572" y="565"/>
                        <a:pt x="1566" y="565"/>
                        <a:pt x="1561" y="565"/>
                      </a:cubicBezTo>
                      <a:cubicBezTo>
                        <a:pt x="1555" y="565"/>
                        <a:pt x="1548" y="566"/>
                        <a:pt x="1542" y="566"/>
                      </a:cubicBezTo>
                      <a:cubicBezTo>
                        <a:pt x="1534" y="566"/>
                        <a:pt x="1526" y="566"/>
                        <a:pt x="1518" y="566"/>
                      </a:cubicBezTo>
                      <a:cubicBezTo>
                        <a:pt x="1511" y="565"/>
                        <a:pt x="1504" y="566"/>
                        <a:pt x="1497" y="566"/>
                      </a:cubicBezTo>
                      <a:close/>
                      <a:moveTo>
                        <a:pt x="9" y="975"/>
                      </a:moveTo>
                      <a:cubicBezTo>
                        <a:pt x="9" y="976"/>
                        <a:pt x="9" y="978"/>
                        <a:pt x="9" y="979"/>
                      </a:cubicBezTo>
                      <a:cubicBezTo>
                        <a:pt x="7" y="988"/>
                        <a:pt x="8" y="997"/>
                        <a:pt x="8" y="1005"/>
                      </a:cubicBezTo>
                      <a:cubicBezTo>
                        <a:pt x="9" y="1014"/>
                        <a:pt x="9" y="1022"/>
                        <a:pt x="10" y="1031"/>
                      </a:cubicBezTo>
                      <a:cubicBezTo>
                        <a:pt x="10" y="1041"/>
                        <a:pt x="10" y="1050"/>
                        <a:pt x="11" y="1060"/>
                      </a:cubicBezTo>
                      <a:cubicBezTo>
                        <a:pt x="11" y="1062"/>
                        <a:pt x="11" y="1063"/>
                        <a:pt x="11" y="1064"/>
                      </a:cubicBezTo>
                      <a:cubicBezTo>
                        <a:pt x="9" y="1070"/>
                        <a:pt x="12" y="1077"/>
                        <a:pt x="10" y="1083"/>
                      </a:cubicBezTo>
                      <a:cubicBezTo>
                        <a:pt x="12" y="1089"/>
                        <a:pt x="11" y="1096"/>
                        <a:pt x="12" y="1102"/>
                      </a:cubicBezTo>
                      <a:cubicBezTo>
                        <a:pt x="13" y="1114"/>
                        <a:pt x="13" y="1126"/>
                        <a:pt x="12" y="1138"/>
                      </a:cubicBezTo>
                      <a:cubicBezTo>
                        <a:pt x="11" y="1141"/>
                        <a:pt x="11" y="1144"/>
                        <a:pt x="12" y="1148"/>
                      </a:cubicBezTo>
                      <a:cubicBezTo>
                        <a:pt x="13" y="1149"/>
                        <a:pt x="13" y="1151"/>
                        <a:pt x="13" y="1152"/>
                      </a:cubicBezTo>
                      <a:cubicBezTo>
                        <a:pt x="12" y="1156"/>
                        <a:pt x="12" y="1159"/>
                        <a:pt x="12" y="1163"/>
                      </a:cubicBezTo>
                      <a:cubicBezTo>
                        <a:pt x="12" y="1170"/>
                        <a:pt x="13" y="1177"/>
                        <a:pt x="13" y="1183"/>
                      </a:cubicBezTo>
                      <a:cubicBezTo>
                        <a:pt x="13" y="1195"/>
                        <a:pt x="14" y="1207"/>
                        <a:pt x="15" y="1219"/>
                      </a:cubicBezTo>
                      <a:cubicBezTo>
                        <a:pt x="15" y="1224"/>
                        <a:pt x="16" y="1229"/>
                        <a:pt x="16" y="1234"/>
                      </a:cubicBezTo>
                      <a:cubicBezTo>
                        <a:pt x="16" y="1236"/>
                        <a:pt x="15" y="1239"/>
                        <a:pt x="15" y="1241"/>
                      </a:cubicBezTo>
                      <a:cubicBezTo>
                        <a:pt x="15" y="1247"/>
                        <a:pt x="16" y="1253"/>
                        <a:pt x="16" y="1258"/>
                      </a:cubicBezTo>
                      <a:cubicBezTo>
                        <a:pt x="16" y="1261"/>
                        <a:pt x="16" y="1264"/>
                        <a:pt x="16" y="1267"/>
                      </a:cubicBezTo>
                      <a:cubicBezTo>
                        <a:pt x="18" y="1267"/>
                        <a:pt x="20" y="1268"/>
                        <a:pt x="21" y="1268"/>
                      </a:cubicBezTo>
                      <a:cubicBezTo>
                        <a:pt x="28" y="1267"/>
                        <a:pt x="35" y="1267"/>
                        <a:pt x="42" y="1266"/>
                      </a:cubicBezTo>
                      <a:cubicBezTo>
                        <a:pt x="50" y="1266"/>
                        <a:pt x="59" y="1265"/>
                        <a:pt x="67" y="1267"/>
                      </a:cubicBezTo>
                      <a:cubicBezTo>
                        <a:pt x="70" y="1268"/>
                        <a:pt x="74" y="1267"/>
                        <a:pt x="78" y="1267"/>
                      </a:cubicBezTo>
                      <a:cubicBezTo>
                        <a:pt x="79" y="1267"/>
                        <a:pt x="79" y="1266"/>
                        <a:pt x="80" y="1265"/>
                      </a:cubicBezTo>
                      <a:cubicBezTo>
                        <a:pt x="80" y="1264"/>
                        <a:pt x="81" y="1262"/>
                        <a:pt x="81" y="1261"/>
                      </a:cubicBezTo>
                      <a:cubicBezTo>
                        <a:pt x="81" y="1253"/>
                        <a:pt x="81" y="1246"/>
                        <a:pt x="81" y="1238"/>
                      </a:cubicBezTo>
                      <a:cubicBezTo>
                        <a:pt x="81" y="1227"/>
                        <a:pt x="81" y="1216"/>
                        <a:pt x="81" y="1205"/>
                      </a:cubicBezTo>
                      <a:cubicBezTo>
                        <a:pt x="81" y="1196"/>
                        <a:pt x="80" y="1186"/>
                        <a:pt x="80" y="1177"/>
                      </a:cubicBezTo>
                      <a:cubicBezTo>
                        <a:pt x="80" y="1170"/>
                        <a:pt x="80" y="1164"/>
                        <a:pt x="80" y="1158"/>
                      </a:cubicBezTo>
                      <a:cubicBezTo>
                        <a:pt x="79" y="1149"/>
                        <a:pt x="78" y="1141"/>
                        <a:pt x="78" y="1133"/>
                      </a:cubicBezTo>
                      <a:cubicBezTo>
                        <a:pt x="78" y="1123"/>
                        <a:pt x="78" y="1114"/>
                        <a:pt x="78" y="1104"/>
                      </a:cubicBezTo>
                      <a:cubicBezTo>
                        <a:pt x="78" y="1100"/>
                        <a:pt x="77" y="1096"/>
                        <a:pt x="77" y="1091"/>
                      </a:cubicBezTo>
                      <a:cubicBezTo>
                        <a:pt x="78" y="1085"/>
                        <a:pt x="79" y="1079"/>
                        <a:pt x="79" y="1072"/>
                      </a:cubicBezTo>
                      <a:cubicBezTo>
                        <a:pt x="78" y="1053"/>
                        <a:pt x="78" y="1034"/>
                        <a:pt x="79" y="1015"/>
                      </a:cubicBezTo>
                      <a:cubicBezTo>
                        <a:pt x="79" y="1013"/>
                        <a:pt x="79" y="1010"/>
                        <a:pt x="79" y="1008"/>
                      </a:cubicBezTo>
                      <a:cubicBezTo>
                        <a:pt x="79" y="1000"/>
                        <a:pt x="78" y="993"/>
                        <a:pt x="78" y="985"/>
                      </a:cubicBezTo>
                      <a:cubicBezTo>
                        <a:pt x="78" y="981"/>
                        <a:pt x="78" y="977"/>
                        <a:pt x="75" y="973"/>
                      </a:cubicBezTo>
                      <a:cubicBezTo>
                        <a:pt x="71" y="973"/>
                        <a:pt x="66" y="973"/>
                        <a:pt x="62" y="973"/>
                      </a:cubicBezTo>
                      <a:cubicBezTo>
                        <a:pt x="58" y="973"/>
                        <a:pt x="54" y="972"/>
                        <a:pt x="50" y="972"/>
                      </a:cubicBezTo>
                      <a:cubicBezTo>
                        <a:pt x="47" y="972"/>
                        <a:pt x="44" y="971"/>
                        <a:pt x="41" y="971"/>
                      </a:cubicBezTo>
                      <a:cubicBezTo>
                        <a:pt x="37" y="971"/>
                        <a:pt x="32" y="972"/>
                        <a:pt x="28" y="973"/>
                      </a:cubicBezTo>
                      <a:cubicBezTo>
                        <a:pt x="21" y="973"/>
                        <a:pt x="15" y="974"/>
                        <a:pt x="9" y="975"/>
                      </a:cubicBezTo>
                      <a:close/>
                      <a:moveTo>
                        <a:pt x="1772" y="990"/>
                      </a:moveTo>
                      <a:cubicBezTo>
                        <a:pt x="1771" y="989"/>
                        <a:pt x="1769" y="987"/>
                        <a:pt x="1767" y="985"/>
                      </a:cubicBezTo>
                      <a:cubicBezTo>
                        <a:pt x="1760" y="976"/>
                        <a:pt x="1753" y="967"/>
                        <a:pt x="1747" y="957"/>
                      </a:cubicBezTo>
                      <a:cubicBezTo>
                        <a:pt x="1745" y="955"/>
                        <a:pt x="1743" y="954"/>
                        <a:pt x="1740" y="954"/>
                      </a:cubicBezTo>
                      <a:cubicBezTo>
                        <a:pt x="1737" y="954"/>
                        <a:pt x="1735" y="954"/>
                        <a:pt x="1732" y="953"/>
                      </a:cubicBezTo>
                      <a:cubicBezTo>
                        <a:pt x="1729" y="953"/>
                        <a:pt x="1726" y="951"/>
                        <a:pt x="1722" y="951"/>
                      </a:cubicBezTo>
                      <a:cubicBezTo>
                        <a:pt x="1716" y="951"/>
                        <a:pt x="1710" y="951"/>
                        <a:pt x="1704" y="951"/>
                      </a:cubicBezTo>
                      <a:cubicBezTo>
                        <a:pt x="1702" y="951"/>
                        <a:pt x="1699" y="952"/>
                        <a:pt x="1697" y="952"/>
                      </a:cubicBezTo>
                      <a:cubicBezTo>
                        <a:pt x="1697" y="955"/>
                        <a:pt x="1697" y="958"/>
                        <a:pt x="1697" y="960"/>
                      </a:cubicBezTo>
                      <a:cubicBezTo>
                        <a:pt x="1697" y="969"/>
                        <a:pt x="1698" y="978"/>
                        <a:pt x="1699" y="987"/>
                      </a:cubicBezTo>
                      <a:cubicBezTo>
                        <a:pt x="1699" y="996"/>
                        <a:pt x="1700" y="1005"/>
                        <a:pt x="1700" y="1014"/>
                      </a:cubicBezTo>
                      <a:cubicBezTo>
                        <a:pt x="1701" y="1023"/>
                        <a:pt x="1702" y="1032"/>
                        <a:pt x="1703" y="1042"/>
                      </a:cubicBezTo>
                      <a:cubicBezTo>
                        <a:pt x="1704" y="1057"/>
                        <a:pt x="1704" y="1073"/>
                        <a:pt x="1704" y="1089"/>
                      </a:cubicBezTo>
                      <a:cubicBezTo>
                        <a:pt x="1704" y="1093"/>
                        <a:pt x="1704" y="1097"/>
                        <a:pt x="1704" y="1100"/>
                      </a:cubicBezTo>
                      <a:cubicBezTo>
                        <a:pt x="1705" y="1108"/>
                        <a:pt x="1706" y="1116"/>
                        <a:pt x="1706" y="1124"/>
                      </a:cubicBezTo>
                      <a:cubicBezTo>
                        <a:pt x="1706" y="1126"/>
                        <a:pt x="1706" y="1128"/>
                        <a:pt x="1706" y="1130"/>
                      </a:cubicBezTo>
                      <a:cubicBezTo>
                        <a:pt x="1708" y="1144"/>
                        <a:pt x="1709" y="1158"/>
                        <a:pt x="1710" y="1172"/>
                      </a:cubicBezTo>
                      <a:cubicBezTo>
                        <a:pt x="1711" y="1181"/>
                        <a:pt x="1711" y="1190"/>
                        <a:pt x="1713" y="1199"/>
                      </a:cubicBezTo>
                      <a:cubicBezTo>
                        <a:pt x="1715" y="1213"/>
                        <a:pt x="1716" y="1228"/>
                        <a:pt x="1716" y="1242"/>
                      </a:cubicBezTo>
                      <a:cubicBezTo>
                        <a:pt x="1715" y="1245"/>
                        <a:pt x="1716" y="1247"/>
                        <a:pt x="1716" y="1250"/>
                      </a:cubicBezTo>
                      <a:cubicBezTo>
                        <a:pt x="1719" y="1249"/>
                        <a:pt x="1721" y="1249"/>
                        <a:pt x="1723" y="1249"/>
                      </a:cubicBezTo>
                      <a:cubicBezTo>
                        <a:pt x="1724" y="1249"/>
                        <a:pt x="1725" y="1248"/>
                        <a:pt x="1726" y="1249"/>
                      </a:cubicBezTo>
                      <a:cubicBezTo>
                        <a:pt x="1731" y="1249"/>
                        <a:pt x="1735" y="1249"/>
                        <a:pt x="1737" y="1243"/>
                      </a:cubicBezTo>
                      <a:cubicBezTo>
                        <a:pt x="1747" y="1245"/>
                        <a:pt x="1757" y="1242"/>
                        <a:pt x="1767" y="1242"/>
                      </a:cubicBezTo>
                      <a:cubicBezTo>
                        <a:pt x="1767" y="1240"/>
                        <a:pt x="1767" y="1238"/>
                        <a:pt x="1767" y="1237"/>
                      </a:cubicBezTo>
                      <a:cubicBezTo>
                        <a:pt x="1767" y="1233"/>
                        <a:pt x="1767" y="1229"/>
                        <a:pt x="1767" y="1224"/>
                      </a:cubicBezTo>
                      <a:cubicBezTo>
                        <a:pt x="1767" y="1221"/>
                        <a:pt x="1768" y="1218"/>
                        <a:pt x="1768" y="1215"/>
                      </a:cubicBezTo>
                      <a:cubicBezTo>
                        <a:pt x="1768" y="1208"/>
                        <a:pt x="1768" y="1200"/>
                        <a:pt x="1768" y="1193"/>
                      </a:cubicBezTo>
                      <a:cubicBezTo>
                        <a:pt x="1768" y="1189"/>
                        <a:pt x="1769" y="1185"/>
                        <a:pt x="1769" y="1181"/>
                      </a:cubicBezTo>
                      <a:cubicBezTo>
                        <a:pt x="1769" y="1171"/>
                        <a:pt x="1768" y="1162"/>
                        <a:pt x="1770" y="1153"/>
                      </a:cubicBezTo>
                      <a:cubicBezTo>
                        <a:pt x="1771" y="1152"/>
                        <a:pt x="1770" y="1151"/>
                        <a:pt x="1770" y="1150"/>
                      </a:cubicBezTo>
                      <a:cubicBezTo>
                        <a:pt x="1771" y="1146"/>
                        <a:pt x="1771" y="1143"/>
                        <a:pt x="1771" y="1139"/>
                      </a:cubicBezTo>
                      <a:cubicBezTo>
                        <a:pt x="1771" y="1138"/>
                        <a:pt x="1772" y="1138"/>
                        <a:pt x="1772" y="1137"/>
                      </a:cubicBezTo>
                      <a:cubicBezTo>
                        <a:pt x="1769" y="1132"/>
                        <a:pt x="1771" y="1126"/>
                        <a:pt x="1770" y="1121"/>
                      </a:cubicBezTo>
                      <a:cubicBezTo>
                        <a:pt x="1770" y="1114"/>
                        <a:pt x="1771" y="1108"/>
                        <a:pt x="1771" y="1102"/>
                      </a:cubicBezTo>
                      <a:cubicBezTo>
                        <a:pt x="1771" y="1092"/>
                        <a:pt x="1770" y="1082"/>
                        <a:pt x="1770" y="1072"/>
                      </a:cubicBezTo>
                      <a:cubicBezTo>
                        <a:pt x="1770" y="1069"/>
                        <a:pt x="1770" y="1065"/>
                        <a:pt x="1770" y="1062"/>
                      </a:cubicBezTo>
                      <a:cubicBezTo>
                        <a:pt x="1770" y="1056"/>
                        <a:pt x="1771" y="1051"/>
                        <a:pt x="1771" y="1046"/>
                      </a:cubicBezTo>
                      <a:cubicBezTo>
                        <a:pt x="1772" y="1041"/>
                        <a:pt x="1772" y="1037"/>
                        <a:pt x="1772" y="1032"/>
                      </a:cubicBezTo>
                      <a:cubicBezTo>
                        <a:pt x="1772" y="1025"/>
                        <a:pt x="1772" y="1019"/>
                        <a:pt x="1772" y="1012"/>
                      </a:cubicBezTo>
                      <a:cubicBezTo>
                        <a:pt x="1773" y="1005"/>
                        <a:pt x="1772" y="998"/>
                        <a:pt x="1772" y="990"/>
                      </a:cubicBezTo>
                      <a:close/>
                      <a:moveTo>
                        <a:pt x="2064" y="955"/>
                      </a:moveTo>
                      <a:cubicBezTo>
                        <a:pt x="2065" y="962"/>
                        <a:pt x="2066" y="969"/>
                        <a:pt x="2066" y="976"/>
                      </a:cubicBezTo>
                      <a:cubicBezTo>
                        <a:pt x="2066" y="985"/>
                        <a:pt x="2066" y="994"/>
                        <a:pt x="2066" y="1003"/>
                      </a:cubicBezTo>
                      <a:cubicBezTo>
                        <a:pt x="2067" y="1010"/>
                        <a:pt x="2067" y="1017"/>
                        <a:pt x="2067" y="1024"/>
                      </a:cubicBezTo>
                      <a:cubicBezTo>
                        <a:pt x="2068" y="1035"/>
                        <a:pt x="2068" y="1046"/>
                        <a:pt x="2070" y="1057"/>
                      </a:cubicBezTo>
                      <a:cubicBezTo>
                        <a:pt x="2071" y="1068"/>
                        <a:pt x="2073" y="1079"/>
                        <a:pt x="2073" y="1090"/>
                      </a:cubicBezTo>
                      <a:cubicBezTo>
                        <a:pt x="2073" y="1091"/>
                        <a:pt x="2074" y="1093"/>
                        <a:pt x="2074" y="1095"/>
                      </a:cubicBezTo>
                      <a:cubicBezTo>
                        <a:pt x="2074" y="1102"/>
                        <a:pt x="2075" y="1109"/>
                        <a:pt x="2076" y="1117"/>
                      </a:cubicBezTo>
                      <a:cubicBezTo>
                        <a:pt x="2076" y="1124"/>
                        <a:pt x="2076" y="1131"/>
                        <a:pt x="2077" y="1138"/>
                      </a:cubicBezTo>
                      <a:cubicBezTo>
                        <a:pt x="2077" y="1146"/>
                        <a:pt x="2077" y="1153"/>
                        <a:pt x="2078" y="1160"/>
                      </a:cubicBezTo>
                      <a:cubicBezTo>
                        <a:pt x="2078" y="1167"/>
                        <a:pt x="2078" y="1173"/>
                        <a:pt x="2078" y="1180"/>
                      </a:cubicBezTo>
                      <a:cubicBezTo>
                        <a:pt x="2078" y="1190"/>
                        <a:pt x="2079" y="1201"/>
                        <a:pt x="2079" y="1212"/>
                      </a:cubicBezTo>
                      <a:cubicBezTo>
                        <a:pt x="2080" y="1223"/>
                        <a:pt x="2081" y="1235"/>
                        <a:pt x="2081" y="1247"/>
                      </a:cubicBezTo>
                      <a:cubicBezTo>
                        <a:pt x="2080" y="1250"/>
                        <a:pt x="2082" y="1251"/>
                        <a:pt x="2084" y="1251"/>
                      </a:cubicBezTo>
                      <a:cubicBezTo>
                        <a:pt x="2089" y="1252"/>
                        <a:pt x="2094" y="1252"/>
                        <a:pt x="2098" y="1252"/>
                      </a:cubicBezTo>
                      <a:cubicBezTo>
                        <a:pt x="2110" y="1253"/>
                        <a:pt x="2121" y="1253"/>
                        <a:pt x="2133" y="1253"/>
                      </a:cubicBezTo>
                      <a:cubicBezTo>
                        <a:pt x="2135" y="1253"/>
                        <a:pt x="2137" y="1252"/>
                        <a:pt x="2137" y="1249"/>
                      </a:cubicBezTo>
                      <a:cubicBezTo>
                        <a:pt x="2137" y="1245"/>
                        <a:pt x="2137" y="1240"/>
                        <a:pt x="2136" y="1235"/>
                      </a:cubicBezTo>
                      <a:cubicBezTo>
                        <a:pt x="2135" y="1228"/>
                        <a:pt x="2134" y="1221"/>
                        <a:pt x="2134" y="1214"/>
                      </a:cubicBezTo>
                      <a:cubicBezTo>
                        <a:pt x="2134" y="1212"/>
                        <a:pt x="2134" y="1210"/>
                        <a:pt x="2134" y="1208"/>
                      </a:cubicBezTo>
                      <a:cubicBezTo>
                        <a:pt x="2133" y="1199"/>
                        <a:pt x="2130" y="1190"/>
                        <a:pt x="2131" y="1181"/>
                      </a:cubicBezTo>
                      <a:cubicBezTo>
                        <a:pt x="2132" y="1179"/>
                        <a:pt x="2131" y="1177"/>
                        <a:pt x="2131" y="1175"/>
                      </a:cubicBezTo>
                      <a:cubicBezTo>
                        <a:pt x="2131" y="1169"/>
                        <a:pt x="2130" y="1163"/>
                        <a:pt x="2130" y="1157"/>
                      </a:cubicBezTo>
                      <a:cubicBezTo>
                        <a:pt x="2130" y="1143"/>
                        <a:pt x="2130" y="1129"/>
                        <a:pt x="2130" y="1116"/>
                      </a:cubicBezTo>
                      <a:cubicBezTo>
                        <a:pt x="2130" y="1114"/>
                        <a:pt x="2129" y="1111"/>
                        <a:pt x="2129" y="1110"/>
                      </a:cubicBezTo>
                      <a:cubicBezTo>
                        <a:pt x="2131" y="1104"/>
                        <a:pt x="2130" y="1098"/>
                        <a:pt x="2129" y="1092"/>
                      </a:cubicBezTo>
                      <a:cubicBezTo>
                        <a:pt x="2128" y="1082"/>
                        <a:pt x="2127" y="1072"/>
                        <a:pt x="2126" y="1062"/>
                      </a:cubicBezTo>
                      <a:cubicBezTo>
                        <a:pt x="2126" y="1055"/>
                        <a:pt x="2126" y="1048"/>
                        <a:pt x="2125" y="1041"/>
                      </a:cubicBezTo>
                      <a:cubicBezTo>
                        <a:pt x="2125" y="1031"/>
                        <a:pt x="2123" y="1021"/>
                        <a:pt x="2123" y="1012"/>
                      </a:cubicBezTo>
                      <a:cubicBezTo>
                        <a:pt x="2123" y="1002"/>
                        <a:pt x="2123" y="991"/>
                        <a:pt x="2123" y="981"/>
                      </a:cubicBezTo>
                      <a:cubicBezTo>
                        <a:pt x="2123" y="977"/>
                        <a:pt x="2123" y="973"/>
                        <a:pt x="2123" y="969"/>
                      </a:cubicBezTo>
                      <a:cubicBezTo>
                        <a:pt x="2123" y="968"/>
                        <a:pt x="2123" y="967"/>
                        <a:pt x="2123" y="965"/>
                      </a:cubicBezTo>
                      <a:cubicBezTo>
                        <a:pt x="2124" y="961"/>
                        <a:pt x="2123" y="957"/>
                        <a:pt x="2121" y="954"/>
                      </a:cubicBezTo>
                      <a:cubicBezTo>
                        <a:pt x="2102" y="954"/>
                        <a:pt x="2083" y="954"/>
                        <a:pt x="2064" y="955"/>
                      </a:cubicBezTo>
                      <a:close/>
                      <a:moveTo>
                        <a:pt x="10" y="967"/>
                      </a:moveTo>
                      <a:cubicBezTo>
                        <a:pt x="17" y="966"/>
                        <a:pt x="24" y="965"/>
                        <a:pt x="32" y="965"/>
                      </a:cubicBezTo>
                      <a:cubicBezTo>
                        <a:pt x="39" y="965"/>
                        <a:pt x="46" y="963"/>
                        <a:pt x="54" y="965"/>
                      </a:cubicBezTo>
                      <a:cubicBezTo>
                        <a:pt x="57" y="965"/>
                        <a:pt x="61" y="966"/>
                        <a:pt x="64" y="966"/>
                      </a:cubicBezTo>
                      <a:cubicBezTo>
                        <a:pt x="66" y="967"/>
                        <a:pt x="68" y="966"/>
                        <a:pt x="70" y="966"/>
                      </a:cubicBezTo>
                      <a:cubicBezTo>
                        <a:pt x="73" y="967"/>
                        <a:pt x="76" y="966"/>
                        <a:pt x="78" y="964"/>
                      </a:cubicBezTo>
                      <a:cubicBezTo>
                        <a:pt x="80" y="964"/>
                        <a:pt x="82" y="964"/>
                        <a:pt x="84" y="964"/>
                      </a:cubicBezTo>
                      <a:cubicBezTo>
                        <a:pt x="85" y="964"/>
                        <a:pt x="86" y="965"/>
                        <a:pt x="87" y="965"/>
                      </a:cubicBezTo>
                      <a:cubicBezTo>
                        <a:pt x="95" y="965"/>
                        <a:pt x="103" y="965"/>
                        <a:pt x="111" y="965"/>
                      </a:cubicBezTo>
                      <a:cubicBezTo>
                        <a:pt x="119" y="965"/>
                        <a:pt x="127" y="965"/>
                        <a:pt x="135" y="965"/>
                      </a:cubicBezTo>
                      <a:cubicBezTo>
                        <a:pt x="143" y="965"/>
                        <a:pt x="150" y="966"/>
                        <a:pt x="158" y="966"/>
                      </a:cubicBezTo>
                      <a:cubicBezTo>
                        <a:pt x="167" y="966"/>
                        <a:pt x="176" y="965"/>
                        <a:pt x="185" y="965"/>
                      </a:cubicBezTo>
                      <a:cubicBezTo>
                        <a:pt x="189" y="965"/>
                        <a:pt x="192" y="965"/>
                        <a:pt x="195" y="965"/>
                      </a:cubicBezTo>
                      <a:cubicBezTo>
                        <a:pt x="202" y="965"/>
                        <a:pt x="208" y="965"/>
                        <a:pt x="214" y="965"/>
                      </a:cubicBezTo>
                      <a:cubicBezTo>
                        <a:pt x="226" y="965"/>
                        <a:pt x="238" y="964"/>
                        <a:pt x="249" y="964"/>
                      </a:cubicBezTo>
                      <a:cubicBezTo>
                        <a:pt x="268" y="964"/>
                        <a:pt x="286" y="963"/>
                        <a:pt x="305" y="962"/>
                      </a:cubicBezTo>
                      <a:cubicBezTo>
                        <a:pt x="305" y="962"/>
                        <a:pt x="306" y="963"/>
                        <a:pt x="306" y="962"/>
                      </a:cubicBezTo>
                      <a:cubicBezTo>
                        <a:pt x="318" y="962"/>
                        <a:pt x="329" y="961"/>
                        <a:pt x="340" y="961"/>
                      </a:cubicBezTo>
                      <a:cubicBezTo>
                        <a:pt x="350" y="961"/>
                        <a:pt x="360" y="960"/>
                        <a:pt x="369" y="962"/>
                      </a:cubicBezTo>
                      <a:cubicBezTo>
                        <a:pt x="372" y="962"/>
                        <a:pt x="375" y="963"/>
                        <a:pt x="378" y="963"/>
                      </a:cubicBezTo>
                      <a:cubicBezTo>
                        <a:pt x="385" y="963"/>
                        <a:pt x="392" y="963"/>
                        <a:pt x="399" y="964"/>
                      </a:cubicBezTo>
                      <a:cubicBezTo>
                        <a:pt x="400" y="964"/>
                        <a:pt x="401" y="963"/>
                        <a:pt x="402" y="963"/>
                      </a:cubicBezTo>
                      <a:cubicBezTo>
                        <a:pt x="402" y="951"/>
                        <a:pt x="402" y="938"/>
                        <a:pt x="402" y="926"/>
                      </a:cubicBezTo>
                      <a:cubicBezTo>
                        <a:pt x="398" y="925"/>
                        <a:pt x="394" y="924"/>
                        <a:pt x="390" y="924"/>
                      </a:cubicBezTo>
                      <a:cubicBezTo>
                        <a:pt x="380" y="923"/>
                        <a:pt x="370" y="922"/>
                        <a:pt x="361" y="922"/>
                      </a:cubicBezTo>
                      <a:cubicBezTo>
                        <a:pt x="359" y="922"/>
                        <a:pt x="356" y="922"/>
                        <a:pt x="354" y="922"/>
                      </a:cubicBezTo>
                      <a:cubicBezTo>
                        <a:pt x="345" y="922"/>
                        <a:pt x="336" y="922"/>
                        <a:pt x="328" y="922"/>
                      </a:cubicBezTo>
                      <a:cubicBezTo>
                        <a:pt x="312" y="923"/>
                        <a:pt x="296" y="923"/>
                        <a:pt x="280" y="923"/>
                      </a:cubicBezTo>
                      <a:cubicBezTo>
                        <a:pt x="265" y="923"/>
                        <a:pt x="251" y="923"/>
                        <a:pt x="236" y="922"/>
                      </a:cubicBezTo>
                      <a:cubicBezTo>
                        <a:pt x="234" y="922"/>
                        <a:pt x="231" y="922"/>
                        <a:pt x="228" y="922"/>
                      </a:cubicBezTo>
                      <a:cubicBezTo>
                        <a:pt x="218" y="920"/>
                        <a:pt x="207" y="920"/>
                        <a:pt x="197" y="921"/>
                      </a:cubicBezTo>
                      <a:cubicBezTo>
                        <a:pt x="188" y="922"/>
                        <a:pt x="179" y="922"/>
                        <a:pt x="170" y="922"/>
                      </a:cubicBezTo>
                      <a:cubicBezTo>
                        <a:pt x="158" y="922"/>
                        <a:pt x="147" y="921"/>
                        <a:pt x="135" y="921"/>
                      </a:cubicBezTo>
                      <a:cubicBezTo>
                        <a:pt x="129" y="921"/>
                        <a:pt x="122" y="922"/>
                        <a:pt x="116" y="922"/>
                      </a:cubicBezTo>
                      <a:cubicBezTo>
                        <a:pt x="105" y="922"/>
                        <a:pt x="95" y="922"/>
                        <a:pt x="85" y="921"/>
                      </a:cubicBezTo>
                      <a:cubicBezTo>
                        <a:pt x="75" y="921"/>
                        <a:pt x="66" y="921"/>
                        <a:pt x="57" y="922"/>
                      </a:cubicBezTo>
                      <a:cubicBezTo>
                        <a:pt x="47" y="924"/>
                        <a:pt x="38" y="924"/>
                        <a:pt x="29" y="923"/>
                      </a:cubicBezTo>
                      <a:cubicBezTo>
                        <a:pt x="25" y="923"/>
                        <a:pt x="21" y="923"/>
                        <a:pt x="17" y="923"/>
                      </a:cubicBezTo>
                      <a:cubicBezTo>
                        <a:pt x="15" y="923"/>
                        <a:pt x="14" y="923"/>
                        <a:pt x="13" y="923"/>
                      </a:cubicBezTo>
                      <a:cubicBezTo>
                        <a:pt x="13" y="924"/>
                        <a:pt x="14" y="925"/>
                        <a:pt x="14" y="926"/>
                      </a:cubicBezTo>
                      <a:cubicBezTo>
                        <a:pt x="13" y="926"/>
                        <a:pt x="11" y="926"/>
                        <a:pt x="10" y="925"/>
                      </a:cubicBezTo>
                      <a:cubicBezTo>
                        <a:pt x="10" y="939"/>
                        <a:pt x="7" y="953"/>
                        <a:pt x="10" y="967"/>
                      </a:cubicBezTo>
                      <a:close/>
                      <a:moveTo>
                        <a:pt x="351" y="1250"/>
                      </a:moveTo>
                      <a:cubicBezTo>
                        <a:pt x="358" y="1251"/>
                        <a:pt x="363" y="1251"/>
                        <a:pt x="368" y="1252"/>
                      </a:cubicBezTo>
                      <a:cubicBezTo>
                        <a:pt x="378" y="1252"/>
                        <a:pt x="388" y="1252"/>
                        <a:pt x="398" y="1252"/>
                      </a:cubicBezTo>
                      <a:cubicBezTo>
                        <a:pt x="401" y="1252"/>
                        <a:pt x="402" y="1251"/>
                        <a:pt x="402" y="1248"/>
                      </a:cubicBezTo>
                      <a:cubicBezTo>
                        <a:pt x="402" y="1245"/>
                        <a:pt x="401" y="1243"/>
                        <a:pt x="401" y="1240"/>
                      </a:cubicBezTo>
                      <a:cubicBezTo>
                        <a:pt x="401" y="1235"/>
                        <a:pt x="402" y="1229"/>
                        <a:pt x="402" y="1223"/>
                      </a:cubicBezTo>
                      <a:cubicBezTo>
                        <a:pt x="405" y="1223"/>
                        <a:pt x="405" y="1220"/>
                        <a:pt x="405" y="1217"/>
                      </a:cubicBezTo>
                      <a:cubicBezTo>
                        <a:pt x="405" y="1209"/>
                        <a:pt x="405" y="1200"/>
                        <a:pt x="405" y="1192"/>
                      </a:cubicBezTo>
                      <a:cubicBezTo>
                        <a:pt x="405" y="1185"/>
                        <a:pt x="406" y="1178"/>
                        <a:pt x="406" y="1171"/>
                      </a:cubicBezTo>
                      <a:cubicBezTo>
                        <a:pt x="407" y="1158"/>
                        <a:pt x="407" y="1145"/>
                        <a:pt x="407" y="1132"/>
                      </a:cubicBezTo>
                      <a:cubicBezTo>
                        <a:pt x="407" y="1120"/>
                        <a:pt x="409" y="1107"/>
                        <a:pt x="409" y="1095"/>
                      </a:cubicBezTo>
                      <a:cubicBezTo>
                        <a:pt x="409" y="1069"/>
                        <a:pt x="410" y="1043"/>
                        <a:pt x="408" y="1017"/>
                      </a:cubicBezTo>
                      <a:cubicBezTo>
                        <a:pt x="408" y="1010"/>
                        <a:pt x="408" y="1004"/>
                        <a:pt x="407" y="997"/>
                      </a:cubicBezTo>
                      <a:cubicBezTo>
                        <a:pt x="407" y="994"/>
                        <a:pt x="407" y="991"/>
                        <a:pt x="406" y="989"/>
                      </a:cubicBezTo>
                      <a:cubicBezTo>
                        <a:pt x="406" y="985"/>
                        <a:pt x="404" y="982"/>
                        <a:pt x="404" y="978"/>
                      </a:cubicBezTo>
                      <a:cubicBezTo>
                        <a:pt x="403" y="976"/>
                        <a:pt x="403" y="974"/>
                        <a:pt x="403" y="972"/>
                      </a:cubicBezTo>
                      <a:cubicBezTo>
                        <a:pt x="401" y="972"/>
                        <a:pt x="399" y="971"/>
                        <a:pt x="397" y="971"/>
                      </a:cubicBezTo>
                      <a:cubicBezTo>
                        <a:pt x="393" y="971"/>
                        <a:pt x="389" y="971"/>
                        <a:pt x="385" y="971"/>
                      </a:cubicBezTo>
                      <a:cubicBezTo>
                        <a:pt x="377" y="970"/>
                        <a:pt x="368" y="969"/>
                        <a:pt x="359" y="969"/>
                      </a:cubicBezTo>
                      <a:cubicBezTo>
                        <a:pt x="357" y="969"/>
                        <a:pt x="356" y="969"/>
                        <a:pt x="354" y="969"/>
                      </a:cubicBezTo>
                      <a:cubicBezTo>
                        <a:pt x="352" y="969"/>
                        <a:pt x="349" y="969"/>
                        <a:pt x="346" y="969"/>
                      </a:cubicBezTo>
                      <a:cubicBezTo>
                        <a:pt x="346" y="972"/>
                        <a:pt x="346" y="974"/>
                        <a:pt x="346" y="977"/>
                      </a:cubicBezTo>
                      <a:cubicBezTo>
                        <a:pt x="345" y="985"/>
                        <a:pt x="345" y="993"/>
                        <a:pt x="346" y="1001"/>
                      </a:cubicBezTo>
                      <a:cubicBezTo>
                        <a:pt x="347" y="1013"/>
                        <a:pt x="347" y="1024"/>
                        <a:pt x="348" y="1036"/>
                      </a:cubicBezTo>
                      <a:cubicBezTo>
                        <a:pt x="348" y="1039"/>
                        <a:pt x="348" y="1042"/>
                        <a:pt x="348" y="1045"/>
                      </a:cubicBezTo>
                      <a:cubicBezTo>
                        <a:pt x="350" y="1050"/>
                        <a:pt x="350" y="1055"/>
                        <a:pt x="350" y="1060"/>
                      </a:cubicBezTo>
                      <a:cubicBezTo>
                        <a:pt x="350" y="1069"/>
                        <a:pt x="351" y="1077"/>
                        <a:pt x="351" y="1085"/>
                      </a:cubicBezTo>
                      <a:cubicBezTo>
                        <a:pt x="350" y="1089"/>
                        <a:pt x="351" y="1093"/>
                        <a:pt x="351" y="1097"/>
                      </a:cubicBezTo>
                      <a:cubicBezTo>
                        <a:pt x="351" y="1098"/>
                        <a:pt x="352" y="1100"/>
                        <a:pt x="352" y="1102"/>
                      </a:cubicBezTo>
                      <a:cubicBezTo>
                        <a:pt x="352" y="1104"/>
                        <a:pt x="352" y="1106"/>
                        <a:pt x="352" y="1108"/>
                      </a:cubicBezTo>
                      <a:cubicBezTo>
                        <a:pt x="351" y="1111"/>
                        <a:pt x="351" y="1114"/>
                        <a:pt x="351" y="1116"/>
                      </a:cubicBezTo>
                      <a:cubicBezTo>
                        <a:pt x="352" y="1118"/>
                        <a:pt x="352" y="1119"/>
                        <a:pt x="352" y="1120"/>
                      </a:cubicBezTo>
                      <a:cubicBezTo>
                        <a:pt x="352" y="1126"/>
                        <a:pt x="352" y="1132"/>
                        <a:pt x="352" y="1138"/>
                      </a:cubicBezTo>
                      <a:cubicBezTo>
                        <a:pt x="352" y="1140"/>
                        <a:pt x="352" y="1142"/>
                        <a:pt x="352" y="1144"/>
                      </a:cubicBezTo>
                      <a:cubicBezTo>
                        <a:pt x="352" y="1149"/>
                        <a:pt x="353" y="1155"/>
                        <a:pt x="353" y="1160"/>
                      </a:cubicBezTo>
                      <a:cubicBezTo>
                        <a:pt x="353" y="1165"/>
                        <a:pt x="352" y="1170"/>
                        <a:pt x="353" y="1175"/>
                      </a:cubicBezTo>
                      <a:cubicBezTo>
                        <a:pt x="355" y="1190"/>
                        <a:pt x="352" y="1205"/>
                        <a:pt x="352" y="1220"/>
                      </a:cubicBezTo>
                      <a:cubicBezTo>
                        <a:pt x="352" y="1221"/>
                        <a:pt x="352" y="1221"/>
                        <a:pt x="352" y="1222"/>
                      </a:cubicBezTo>
                      <a:cubicBezTo>
                        <a:pt x="352" y="1231"/>
                        <a:pt x="351" y="1241"/>
                        <a:pt x="351" y="1250"/>
                      </a:cubicBezTo>
                      <a:close/>
                      <a:moveTo>
                        <a:pt x="1689" y="1151"/>
                      </a:moveTo>
                      <a:cubicBezTo>
                        <a:pt x="1684" y="1153"/>
                        <a:pt x="1680" y="1154"/>
                        <a:pt x="1677" y="1155"/>
                      </a:cubicBezTo>
                      <a:cubicBezTo>
                        <a:pt x="1664" y="1158"/>
                        <a:pt x="1651" y="1159"/>
                        <a:pt x="1639" y="1157"/>
                      </a:cubicBezTo>
                      <a:cubicBezTo>
                        <a:pt x="1628" y="1156"/>
                        <a:pt x="1618" y="1153"/>
                        <a:pt x="1608" y="1151"/>
                      </a:cubicBezTo>
                      <a:cubicBezTo>
                        <a:pt x="1607" y="1151"/>
                        <a:pt x="1606" y="1150"/>
                        <a:pt x="1605" y="1150"/>
                      </a:cubicBezTo>
                      <a:cubicBezTo>
                        <a:pt x="1603" y="1150"/>
                        <a:pt x="1602" y="1149"/>
                        <a:pt x="1600" y="1149"/>
                      </a:cubicBezTo>
                      <a:cubicBezTo>
                        <a:pt x="1593" y="1148"/>
                        <a:pt x="1587" y="1146"/>
                        <a:pt x="1581" y="1143"/>
                      </a:cubicBezTo>
                      <a:cubicBezTo>
                        <a:pt x="1578" y="1140"/>
                        <a:pt x="1574" y="1140"/>
                        <a:pt x="1570" y="1141"/>
                      </a:cubicBezTo>
                      <a:cubicBezTo>
                        <a:pt x="1564" y="1144"/>
                        <a:pt x="1557" y="1146"/>
                        <a:pt x="1550" y="1149"/>
                      </a:cubicBezTo>
                      <a:cubicBezTo>
                        <a:pt x="1546" y="1150"/>
                        <a:pt x="1541" y="1152"/>
                        <a:pt x="1536" y="1153"/>
                      </a:cubicBezTo>
                      <a:cubicBezTo>
                        <a:pt x="1530" y="1156"/>
                        <a:pt x="1524" y="1158"/>
                        <a:pt x="1517" y="1160"/>
                      </a:cubicBezTo>
                      <a:cubicBezTo>
                        <a:pt x="1511" y="1162"/>
                        <a:pt x="1505" y="1164"/>
                        <a:pt x="1500" y="1168"/>
                      </a:cubicBezTo>
                      <a:cubicBezTo>
                        <a:pt x="1498" y="1170"/>
                        <a:pt x="1497" y="1172"/>
                        <a:pt x="1497" y="1174"/>
                      </a:cubicBezTo>
                      <a:cubicBezTo>
                        <a:pt x="1497" y="1178"/>
                        <a:pt x="1498" y="1181"/>
                        <a:pt x="1498" y="1184"/>
                      </a:cubicBezTo>
                      <a:cubicBezTo>
                        <a:pt x="1498" y="1196"/>
                        <a:pt x="1498" y="1207"/>
                        <a:pt x="1498" y="1219"/>
                      </a:cubicBezTo>
                      <a:cubicBezTo>
                        <a:pt x="1498" y="1222"/>
                        <a:pt x="1499" y="1225"/>
                        <a:pt x="1499" y="1228"/>
                      </a:cubicBezTo>
                      <a:cubicBezTo>
                        <a:pt x="1507" y="1228"/>
                        <a:pt x="1515" y="1228"/>
                        <a:pt x="1522" y="1228"/>
                      </a:cubicBezTo>
                      <a:cubicBezTo>
                        <a:pt x="1523" y="1228"/>
                        <a:pt x="1524" y="1228"/>
                        <a:pt x="1524" y="1228"/>
                      </a:cubicBezTo>
                      <a:cubicBezTo>
                        <a:pt x="1529" y="1228"/>
                        <a:pt x="1533" y="1229"/>
                        <a:pt x="1537" y="1228"/>
                      </a:cubicBezTo>
                      <a:cubicBezTo>
                        <a:pt x="1546" y="1228"/>
                        <a:pt x="1555" y="1227"/>
                        <a:pt x="1563" y="1226"/>
                      </a:cubicBezTo>
                      <a:cubicBezTo>
                        <a:pt x="1572" y="1226"/>
                        <a:pt x="1580" y="1226"/>
                        <a:pt x="1588" y="1225"/>
                      </a:cubicBezTo>
                      <a:cubicBezTo>
                        <a:pt x="1599" y="1225"/>
                        <a:pt x="1610" y="1224"/>
                        <a:pt x="1621" y="1224"/>
                      </a:cubicBezTo>
                      <a:cubicBezTo>
                        <a:pt x="1637" y="1224"/>
                        <a:pt x="1653" y="1221"/>
                        <a:pt x="1668" y="1217"/>
                      </a:cubicBezTo>
                      <a:cubicBezTo>
                        <a:pt x="1672" y="1216"/>
                        <a:pt x="1676" y="1216"/>
                        <a:pt x="1680" y="1216"/>
                      </a:cubicBezTo>
                      <a:cubicBezTo>
                        <a:pt x="1683" y="1216"/>
                        <a:pt x="1686" y="1216"/>
                        <a:pt x="1689" y="1216"/>
                      </a:cubicBezTo>
                      <a:cubicBezTo>
                        <a:pt x="1694" y="1194"/>
                        <a:pt x="1692" y="1173"/>
                        <a:pt x="1689" y="1151"/>
                      </a:cubicBezTo>
                      <a:close/>
                      <a:moveTo>
                        <a:pt x="482" y="1232"/>
                      </a:moveTo>
                      <a:cubicBezTo>
                        <a:pt x="488" y="1233"/>
                        <a:pt x="493" y="1233"/>
                        <a:pt x="498" y="1234"/>
                      </a:cubicBezTo>
                      <a:cubicBezTo>
                        <a:pt x="509" y="1236"/>
                        <a:pt x="519" y="1235"/>
                        <a:pt x="529" y="1234"/>
                      </a:cubicBezTo>
                      <a:cubicBezTo>
                        <a:pt x="537" y="1233"/>
                        <a:pt x="544" y="1232"/>
                        <a:pt x="551" y="1232"/>
                      </a:cubicBezTo>
                      <a:cubicBezTo>
                        <a:pt x="559" y="1232"/>
                        <a:pt x="566" y="1233"/>
                        <a:pt x="574" y="1233"/>
                      </a:cubicBezTo>
                      <a:cubicBezTo>
                        <a:pt x="579" y="1233"/>
                        <a:pt x="583" y="1233"/>
                        <a:pt x="588" y="1233"/>
                      </a:cubicBezTo>
                      <a:cubicBezTo>
                        <a:pt x="591" y="1233"/>
                        <a:pt x="594" y="1233"/>
                        <a:pt x="597" y="1233"/>
                      </a:cubicBezTo>
                      <a:cubicBezTo>
                        <a:pt x="603" y="1234"/>
                        <a:pt x="609" y="1234"/>
                        <a:pt x="615" y="1235"/>
                      </a:cubicBezTo>
                      <a:cubicBezTo>
                        <a:pt x="618" y="1235"/>
                        <a:pt x="622" y="1236"/>
                        <a:pt x="626" y="1236"/>
                      </a:cubicBezTo>
                      <a:cubicBezTo>
                        <a:pt x="629" y="1236"/>
                        <a:pt x="633" y="1236"/>
                        <a:pt x="637" y="1236"/>
                      </a:cubicBezTo>
                      <a:cubicBezTo>
                        <a:pt x="639" y="1236"/>
                        <a:pt x="641" y="1235"/>
                        <a:pt x="640" y="1232"/>
                      </a:cubicBezTo>
                      <a:cubicBezTo>
                        <a:pt x="640" y="1224"/>
                        <a:pt x="641" y="1215"/>
                        <a:pt x="640" y="1207"/>
                      </a:cubicBezTo>
                      <a:cubicBezTo>
                        <a:pt x="640" y="1196"/>
                        <a:pt x="639" y="1184"/>
                        <a:pt x="638" y="1173"/>
                      </a:cubicBezTo>
                      <a:cubicBezTo>
                        <a:pt x="638" y="1165"/>
                        <a:pt x="637" y="1156"/>
                        <a:pt x="636" y="1148"/>
                      </a:cubicBezTo>
                      <a:cubicBezTo>
                        <a:pt x="636" y="1144"/>
                        <a:pt x="635" y="1143"/>
                        <a:pt x="632" y="1142"/>
                      </a:cubicBezTo>
                      <a:cubicBezTo>
                        <a:pt x="628" y="1142"/>
                        <a:pt x="625" y="1141"/>
                        <a:pt x="622" y="1140"/>
                      </a:cubicBezTo>
                      <a:cubicBezTo>
                        <a:pt x="618" y="1139"/>
                        <a:pt x="615" y="1140"/>
                        <a:pt x="612" y="1142"/>
                      </a:cubicBezTo>
                      <a:cubicBezTo>
                        <a:pt x="606" y="1147"/>
                        <a:pt x="600" y="1150"/>
                        <a:pt x="593" y="1152"/>
                      </a:cubicBezTo>
                      <a:cubicBezTo>
                        <a:pt x="582" y="1154"/>
                        <a:pt x="571" y="1157"/>
                        <a:pt x="560" y="1158"/>
                      </a:cubicBezTo>
                      <a:cubicBezTo>
                        <a:pt x="545" y="1160"/>
                        <a:pt x="530" y="1160"/>
                        <a:pt x="515" y="1159"/>
                      </a:cubicBezTo>
                      <a:cubicBezTo>
                        <a:pt x="505" y="1158"/>
                        <a:pt x="496" y="1158"/>
                        <a:pt x="487" y="1155"/>
                      </a:cubicBezTo>
                      <a:cubicBezTo>
                        <a:pt x="487" y="1155"/>
                        <a:pt x="487" y="1155"/>
                        <a:pt x="486" y="1155"/>
                      </a:cubicBezTo>
                      <a:cubicBezTo>
                        <a:pt x="483" y="1167"/>
                        <a:pt x="480" y="1223"/>
                        <a:pt x="482" y="1232"/>
                      </a:cubicBezTo>
                      <a:close/>
                      <a:moveTo>
                        <a:pt x="1869" y="73"/>
                      </a:moveTo>
                      <a:cubicBezTo>
                        <a:pt x="1875" y="74"/>
                        <a:pt x="1876" y="74"/>
                        <a:pt x="1882" y="78"/>
                      </a:cubicBezTo>
                      <a:cubicBezTo>
                        <a:pt x="1889" y="84"/>
                        <a:pt x="1895" y="91"/>
                        <a:pt x="1897" y="101"/>
                      </a:cubicBezTo>
                      <a:cubicBezTo>
                        <a:pt x="1898" y="105"/>
                        <a:pt x="1899" y="109"/>
                        <a:pt x="1900" y="114"/>
                      </a:cubicBezTo>
                      <a:cubicBezTo>
                        <a:pt x="1900" y="116"/>
                        <a:pt x="1900" y="118"/>
                        <a:pt x="1900" y="120"/>
                      </a:cubicBezTo>
                      <a:cubicBezTo>
                        <a:pt x="1900" y="123"/>
                        <a:pt x="1899" y="125"/>
                        <a:pt x="1899" y="128"/>
                      </a:cubicBezTo>
                      <a:cubicBezTo>
                        <a:pt x="1900" y="136"/>
                        <a:pt x="1900" y="144"/>
                        <a:pt x="1904" y="151"/>
                      </a:cubicBezTo>
                      <a:cubicBezTo>
                        <a:pt x="1911" y="163"/>
                        <a:pt x="1922" y="170"/>
                        <a:pt x="1936" y="170"/>
                      </a:cubicBezTo>
                      <a:cubicBezTo>
                        <a:pt x="1940" y="170"/>
                        <a:pt x="1944" y="170"/>
                        <a:pt x="1948" y="169"/>
                      </a:cubicBezTo>
                      <a:cubicBezTo>
                        <a:pt x="1951" y="169"/>
                        <a:pt x="1954" y="168"/>
                        <a:pt x="1957" y="167"/>
                      </a:cubicBezTo>
                      <a:cubicBezTo>
                        <a:pt x="1962" y="166"/>
                        <a:pt x="1966" y="163"/>
                        <a:pt x="1971" y="160"/>
                      </a:cubicBezTo>
                      <a:cubicBezTo>
                        <a:pt x="1980" y="153"/>
                        <a:pt x="1988" y="146"/>
                        <a:pt x="1993" y="137"/>
                      </a:cubicBezTo>
                      <a:cubicBezTo>
                        <a:pt x="1994" y="135"/>
                        <a:pt x="1994" y="134"/>
                        <a:pt x="1996" y="131"/>
                      </a:cubicBezTo>
                      <a:cubicBezTo>
                        <a:pt x="1988" y="133"/>
                        <a:pt x="1982" y="135"/>
                        <a:pt x="1976" y="137"/>
                      </a:cubicBezTo>
                      <a:cubicBezTo>
                        <a:pt x="1969" y="139"/>
                        <a:pt x="1967" y="138"/>
                        <a:pt x="1964" y="132"/>
                      </a:cubicBezTo>
                      <a:cubicBezTo>
                        <a:pt x="1965" y="131"/>
                        <a:pt x="1965" y="130"/>
                        <a:pt x="1966" y="130"/>
                      </a:cubicBezTo>
                      <a:cubicBezTo>
                        <a:pt x="1974" y="125"/>
                        <a:pt x="1981" y="119"/>
                        <a:pt x="1988" y="113"/>
                      </a:cubicBezTo>
                      <a:cubicBezTo>
                        <a:pt x="1995" y="106"/>
                        <a:pt x="1997" y="98"/>
                        <a:pt x="1993" y="88"/>
                      </a:cubicBezTo>
                      <a:cubicBezTo>
                        <a:pt x="1991" y="91"/>
                        <a:pt x="1989" y="93"/>
                        <a:pt x="1987" y="95"/>
                      </a:cubicBezTo>
                      <a:cubicBezTo>
                        <a:pt x="1985" y="98"/>
                        <a:pt x="1982" y="101"/>
                        <a:pt x="1978" y="102"/>
                      </a:cubicBezTo>
                      <a:cubicBezTo>
                        <a:pt x="1974" y="104"/>
                        <a:pt x="1969" y="105"/>
                        <a:pt x="1964" y="107"/>
                      </a:cubicBezTo>
                      <a:cubicBezTo>
                        <a:pt x="1959" y="109"/>
                        <a:pt x="1956" y="107"/>
                        <a:pt x="1953" y="102"/>
                      </a:cubicBezTo>
                      <a:cubicBezTo>
                        <a:pt x="1957" y="99"/>
                        <a:pt x="1962" y="95"/>
                        <a:pt x="1966" y="91"/>
                      </a:cubicBezTo>
                      <a:cubicBezTo>
                        <a:pt x="1971" y="86"/>
                        <a:pt x="1975" y="81"/>
                        <a:pt x="1974" y="73"/>
                      </a:cubicBezTo>
                      <a:cubicBezTo>
                        <a:pt x="1974" y="70"/>
                        <a:pt x="1972" y="68"/>
                        <a:pt x="1972" y="64"/>
                      </a:cubicBezTo>
                      <a:cubicBezTo>
                        <a:pt x="1970" y="65"/>
                        <a:pt x="1969" y="65"/>
                        <a:pt x="1969" y="66"/>
                      </a:cubicBezTo>
                      <a:cubicBezTo>
                        <a:pt x="1967" y="68"/>
                        <a:pt x="1964" y="69"/>
                        <a:pt x="1962" y="71"/>
                      </a:cubicBezTo>
                      <a:cubicBezTo>
                        <a:pt x="1960" y="74"/>
                        <a:pt x="1957" y="75"/>
                        <a:pt x="1954" y="75"/>
                      </a:cubicBezTo>
                      <a:cubicBezTo>
                        <a:pt x="1947" y="75"/>
                        <a:pt x="1942" y="73"/>
                        <a:pt x="1937" y="69"/>
                      </a:cubicBezTo>
                      <a:cubicBezTo>
                        <a:pt x="1933" y="65"/>
                        <a:pt x="1929" y="61"/>
                        <a:pt x="1926" y="57"/>
                      </a:cubicBezTo>
                      <a:cubicBezTo>
                        <a:pt x="1921" y="49"/>
                        <a:pt x="1916" y="40"/>
                        <a:pt x="1911" y="32"/>
                      </a:cubicBezTo>
                      <a:cubicBezTo>
                        <a:pt x="1908" y="25"/>
                        <a:pt x="1904" y="20"/>
                        <a:pt x="1899" y="15"/>
                      </a:cubicBezTo>
                      <a:cubicBezTo>
                        <a:pt x="1893" y="10"/>
                        <a:pt x="1887" y="7"/>
                        <a:pt x="1879" y="7"/>
                      </a:cubicBezTo>
                      <a:cubicBezTo>
                        <a:pt x="1866" y="8"/>
                        <a:pt x="1854" y="9"/>
                        <a:pt x="1845" y="19"/>
                      </a:cubicBezTo>
                      <a:cubicBezTo>
                        <a:pt x="1839" y="25"/>
                        <a:pt x="1833" y="31"/>
                        <a:pt x="1830" y="40"/>
                      </a:cubicBezTo>
                      <a:cubicBezTo>
                        <a:pt x="1829" y="43"/>
                        <a:pt x="1829" y="44"/>
                        <a:pt x="1832" y="45"/>
                      </a:cubicBezTo>
                      <a:cubicBezTo>
                        <a:pt x="1836" y="46"/>
                        <a:pt x="1840" y="49"/>
                        <a:pt x="1844" y="51"/>
                      </a:cubicBezTo>
                      <a:cubicBezTo>
                        <a:pt x="1854" y="56"/>
                        <a:pt x="1861" y="65"/>
                        <a:pt x="1869" y="73"/>
                      </a:cubicBezTo>
                      <a:close/>
                      <a:moveTo>
                        <a:pt x="794" y="641"/>
                      </a:moveTo>
                      <a:cubicBezTo>
                        <a:pt x="798" y="635"/>
                        <a:pt x="796" y="627"/>
                        <a:pt x="790" y="624"/>
                      </a:cubicBezTo>
                      <a:cubicBezTo>
                        <a:pt x="787" y="623"/>
                        <a:pt x="785" y="623"/>
                        <a:pt x="783" y="622"/>
                      </a:cubicBezTo>
                      <a:cubicBezTo>
                        <a:pt x="777" y="620"/>
                        <a:pt x="772" y="617"/>
                        <a:pt x="766" y="615"/>
                      </a:cubicBezTo>
                      <a:cubicBezTo>
                        <a:pt x="764" y="615"/>
                        <a:pt x="762" y="616"/>
                        <a:pt x="760" y="616"/>
                      </a:cubicBezTo>
                      <a:cubicBezTo>
                        <a:pt x="760" y="616"/>
                        <a:pt x="760" y="616"/>
                        <a:pt x="759" y="616"/>
                      </a:cubicBezTo>
                      <a:cubicBezTo>
                        <a:pt x="759" y="615"/>
                        <a:pt x="759" y="614"/>
                        <a:pt x="758" y="612"/>
                      </a:cubicBezTo>
                      <a:cubicBezTo>
                        <a:pt x="762" y="610"/>
                        <a:pt x="766" y="610"/>
                        <a:pt x="770" y="612"/>
                      </a:cubicBezTo>
                      <a:cubicBezTo>
                        <a:pt x="772" y="612"/>
                        <a:pt x="775" y="613"/>
                        <a:pt x="777" y="614"/>
                      </a:cubicBezTo>
                      <a:cubicBezTo>
                        <a:pt x="780" y="615"/>
                        <a:pt x="784" y="617"/>
                        <a:pt x="787" y="618"/>
                      </a:cubicBezTo>
                      <a:cubicBezTo>
                        <a:pt x="791" y="620"/>
                        <a:pt x="795" y="622"/>
                        <a:pt x="799" y="623"/>
                      </a:cubicBezTo>
                      <a:cubicBezTo>
                        <a:pt x="801" y="615"/>
                        <a:pt x="799" y="613"/>
                        <a:pt x="794" y="609"/>
                      </a:cubicBezTo>
                      <a:cubicBezTo>
                        <a:pt x="790" y="607"/>
                        <a:pt x="787" y="604"/>
                        <a:pt x="783" y="602"/>
                      </a:cubicBezTo>
                      <a:cubicBezTo>
                        <a:pt x="780" y="599"/>
                        <a:pt x="777" y="597"/>
                        <a:pt x="773" y="599"/>
                      </a:cubicBezTo>
                      <a:cubicBezTo>
                        <a:pt x="772" y="599"/>
                        <a:pt x="772" y="599"/>
                        <a:pt x="771" y="598"/>
                      </a:cubicBezTo>
                      <a:cubicBezTo>
                        <a:pt x="768" y="593"/>
                        <a:pt x="762" y="591"/>
                        <a:pt x="756" y="590"/>
                      </a:cubicBezTo>
                      <a:cubicBezTo>
                        <a:pt x="749" y="589"/>
                        <a:pt x="743" y="586"/>
                        <a:pt x="736" y="588"/>
                      </a:cubicBezTo>
                      <a:cubicBezTo>
                        <a:pt x="731" y="585"/>
                        <a:pt x="727" y="589"/>
                        <a:pt x="722" y="590"/>
                      </a:cubicBezTo>
                      <a:cubicBezTo>
                        <a:pt x="717" y="592"/>
                        <a:pt x="713" y="596"/>
                        <a:pt x="708" y="598"/>
                      </a:cubicBezTo>
                      <a:cubicBezTo>
                        <a:pt x="702" y="601"/>
                        <a:pt x="695" y="604"/>
                        <a:pt x="689" y="606"/>
                      </a:cubicBezTo>
                      <a:cubicBezTo>
                        <a:pt x="683" y="609"/>
                        <a:pt x="676" y="611"/>
                        <a:pt x="670" y="614"/>
                      </a:cubicBezTo>
                      <a:cubicBezTo>
                        <a:pt x="665" y="615"/>
                        <a:pt x="665" y="615"/>
                        <a:pt x="665" y="619"/>
                      </a:cubicBezTo>
                      <a:cubicBezTo>
                        <a:pt x="665" y="626"/>
                        <a:pt x="665" y="634"/>
                        <a:pt x="664" y="641"/>
                      </a:cubicBezTo>
                      <a:cubicBezTo>
                        <a:pt x="662" y="655"/>
                        <a:pt x="659" y="668"/>
                        <a:pt x="655" y="682"/>
                      </a:cubicBezTo>
                      <a:cubicBezTo>
                        <a:pt x="655" y="683"/>
                        <a:pt x="655" y="684"/>
                        <a:pt x="655" y="685"/>
                      </a:cubicBezTo>
                      <a:cubicBezTo>
                        <a:pt x="658" y="685"/>
                        <a:pt x="660" y="685"/>
                        <a:pt x="663" y="685"/>
                      </a:cubicBezTo>
                      <a:cubicBezTo>
                        <a:pt x="673" y="685"/>
                        <a:pt x="683" y="686"/>
                        <a:pt x="693" y="684"/>
                      </a:cubicBezTo>
                      <a:cubicBezTo>
                        <a:pt x="697" y="683"/>
                        <a:pt x="702" y="682"/>
                        <a:pt x="706" y="682"/>
                      </a:cubicBezTo>
                      <a:cubicBezTo>
                        <a:pt x="717" y="682"/>
                        <a:pt x="727" y="680"/>
                        <a:pt x="738" y="677"/>
                      </a:cubicBezTo>
                      <a:cubicBezTo>
                        <a:pt x="744" y="675"/>
                        <a:pt x="750" y="674"/>
                        <a:pt x="756" y="673"/>
                      </a:cubicBezTo>
                      <a:cubicBezTo>
                        <a:pt x="765" y="672"/>
                        <a:pt x="772" y="669"/>
                        <a:pt x="778" y="664"/>
                      </a:cubicBezTo>
                      <a:cubicBezTo>
                        <a:pt x="779" y="663"/>
                        <a:pt x="780" y="661"/>
                        <a:pt x="781" y="660"/>
                      </a:cubicBezTo>
                      <a:cubicBezTo>
                        <a:pt x="777" y="659"/>
                        <a:pt x="773" y="658"/>
                        <a:pt x="769" y="657"/>
                      </a:cubicBezTo>
                      <a:cubicBezTo>
                        <a:pt x="764" y="656"/>
                        <a:pt x="758" y="655"/>
                        <a:pt x="753" y="654"/>
                      </a:cubicBezTo>
                      <a:cubicBezTo>
                        <a:pt x="751" y="654"/>
                        <a:pt x="750" y="653"/>
                        <a:pt x="750" y="650"/>
                      </a:cubicBezTo>
                      <a:cubicBezTo>
                        <a:pt x="755" y="650"/>
                        <a:pt x="761" y="649"/>
                        <a:pt x="766" y="652"/>
                      </a:cubicBezTo>
                      <a:cubicBezTo>
                        <a:pt x="767" y="652"/>
                        <a:pt x="767" y="653"/>
                        <a:pt x="768" y="653"/>
                      </a:cubicBezTo>
                      <a:cubicBezTo>
                        <a:pt x="774" y="654"/>
                        <a:pt x="779" y="655"/>
                        <a:pt x="784" y="655"/>
                      </a:cubicBezTo>
                      <a:cubicBezTo>
                        <a:pt x="787" y="656"/>
                        <a:pt x="791" y="655"/>
                        <a:pt x="791" y="652"/>
                      </a:cubicBezTo>
                      <a:cubicBezTo>
                        <a:pt x="792" y="650"/>
                        <a:pt x="792" y="648"/>
                        <a:pt x="790" y="645"/>
                      </a:cubicBezTo>
                      <a:cubicBezTo>
                        <a:pt x="786" y="641"/>
                        <a:pt x="782" y="639"/>
                        <a:pt x="777" y="637"/>
                      </a:cubicBezTo>
                      <a:cubicBezTo>
                        <a:pt x="773" y="636"/>
                        <a:pt x="768" y="635"/>
                        <a:pt x="764" y="634"/>
                      </a:cubicBezTo>
                      <a:cubicBezTo>
                        <a:pt x="761" y="633"/>
                        <a:pt x="758" y="633"/>
                        <a:pt x="758" y="628"/>
                      </a:cubicBezTo>
                      <a:cubicBezTo>
                        <a:pt x="771" y="629"/>
                        <a:pt x="783" y="633"/>
                        <a:pt x="794" y="641"/>
                      </a:cubicBezTo>
                      <a:close/>
                      <a:moveTo>
                        <a:pt x="1915" y="943"/>
                      </a:moveTo>
                      <a:cubicBezTo>
                        <a:pt x="1915" y="943"/>
                        <a:pt x="1915" y="944"/>
                        <a:pt x="1916" y="944"/>
                      </a:cubicBezTo>
                      <a:cubicBezTo>
                        <a:pt x="1931" y="946"/>
                        <a:pt x="1947" y="947"/>
                        <a:pt x="1962" y="948"/>
                      </a:cubicBezTo>
                      <a:cubicBezTo>
                        <a:pt x="1969" y="948"/>
                        <a:pt x="1976" y="947"/>
                        <a:pt x="1984" y="947"/>
                      </a:cubicBezTo>
                      <a:cubicBezTo>
                        <a:pt x="2003" y="947"/>
                        <a:pt x="2023" y="948"/>
                        <a:pt x="2042" y="948"/>
                      </a:cubicBezTo>
                      <a:cubicBezTo>
                        <a:pt x="2047" y="948"/>
                        <a:pt x="2052" y="948"/>
                        <a:pt x="2057" y="948"/>
                      </a:cubicBezTo>
                      <a:cubicBezTo>
                        <a:pt x="2062" y="948"/>
                        <a:pt x="2066" y="947"/>
                        <a:pt x="2071" y="947"/>
                      </a:cubicBezTo>
                      <a:cubicBezTo>
                        <a:pt x="2075" y="947"/>
                        <a:pt x="2078" y="948"/>
                        <a:pt x="2082" y="948"/>
                      </a:cubicBezTo>
                      <a:cubicBezTo>
                        <a:pt x="2093" y="948"/>
                        <a:pt x="2103" y="947"/>
                        <a:pt x="2114" y="946"/>
                      </a:cubicBezTo>
                      <a:cubicBezTo>
                        <a:pt x="2116" y="946"/>
                        <a:pt x="2118" y="946"/>
                        <a:pt x="2120" y="945"/>
                      </a:cubicBezTo>
                      <a:cubicBezTo>
                        <a:pt x="2120" y="941"/>
                        <a:pt x="2120" y="937"/>
                        <a:pt x="2120" y="933"/>
                      </a:cubicBezTo>
                      <a:cubicBezTo>
                        <a:pt x="2119" y="927"/>
                        <a:pt x="2119" y="920"/>
                        <a:pt x="2118" y="913"/>
                      </a:cubicBezTo>
                      <a:cubicBezTo>
                        <a:pt x="2118" y="911"/>
                        <a:pt x="2118" y="909"/>
                        <a:pt x="2117" y="907"/>
                      </a:cubicBezTo>
                      <a:cubicBezTo>
                        <a:pt x="2114" y="905"/>
                        <a:pt x="2115" y="902"/>
                        <a:pt x="2116" y="899"/>
                      </a:cubicBezTo>
                      <a:cubicBezTo>
                        <a:pt x="2114" y="899"/>
                        <a:pt x="2112" y="899"/>
                        <a:pt x="2110" y="899"/>
                      </a:cubicBezTo>
                      <a:cubicBezTo>
                        <a:pt x="2109" y="899"/>
                        <a:pt x="2107" y="899"/>
                        <a:pt x="2106" y="899"/>
                      </a:cubicBezTo>
                      <a:cubicBezTo>
                        <a:pt x="2103" y="898"/>
                        <a:pt x="2099" y="898"/>
                        <a:pt x="2096" y="898"/>
                      </a:cubicBezTo>
                      <a:cubicBezTo>
                        <a:pt x="2090" y="898"/>
                        <a:pt x="2083" y="898"/>
                        <a:pt x="2077" y="898"/>
                      </a:cubicBezTo>
                      <a:cubicBezTo>
                        <a:pt x="2064" y="899"/>
                        <a:pt x="2052" y="898"/>
                        <a:pt x="2039" y="897"/>
                      </a:cubicBezTo>
                      <a:cubicBezTo>
                        <a:pt x="2025" y="896"/>
                        <a:pt x="2012" y="896"/>
                        <a:pt x="1998" y="897"/>
                      </a:cubicBezTo>
                      <a:cubicBezTo>
                        <a:pt x="1993" y="897"/>
                        <a:pt x="1988" y="898"/>
                        <a:pt x="1984" y="897"/>
                      </a:cubicBezTo>
                      <a:cubicBezTo>
                        <a:pt x="1977" y="896"/>
                        <a:pt x="1971" y="897"/>
                        <a:pt x="1965" y="901"/>
                      </a:cubicBezTo>
                      <a:cubicBezTo>
                        <a:pt x="1962" y="903"/>
                        <a:pt x="1959" y="905"/>
                        <a:pt x="1956" y="907"/>
                      </a:cubicBezTo>
                      <a:cubicBezTo>
                        <a:pt x="1950" y="912"/>
                        <a:pt x="1944" y="915"/>
                        <a:pt x="1939" y="920"/>
                      </a:cubicBezTo>
                      <a:cubicBezTo>
                        <a:pt x="1931" y="927"/>
                        <a:pt x="1923" y="935"/>
                        <a:pt x="1915" y="943"/>
                      </a:cubicBezTo>
                      <a:close/>
                      <a:moveTo>
                        <a:pt x="1339" y="676"/>
                      </a:moveTo>
                      <a:cubicBezTo>
                        <a:pt x="1341" y="676"/>
                        <a:pt x="1342" y="676"/>
                        <a:pt x="1344" y="676"/>
                      </a:cubicBezTo>
                      <a:cubicBezTo>
                        <a:pt x="1355" y="677"/>
                        <a:pt x="1365" y="677"/>
                        <a:pt x="1376" y="678"/>
                      </a:cubicBezTo>
                      <a:cubicBezTo>
                        <a:pt x="1390" y="679"/>
                        <a:pt x="1403" y="680"/>
                        <a:pt x="1417" y="681"/>
                      </a:cubicBezTo>
                      <a:cubicBezTo>
                        <a:pt x="1421" y="681"/>
                        <a:pt x="1425" y="681"/>
                        <a:pt x="1429" y="681"/>
                      </a:cubicBezTo>
                      <a:cubicBezTo>
                        <a:pt x="1436" y="682"/>
                        <a:pt x="1443" y="683"/>
                        <a:pt x="1449" y="683"/>
                      </a:cubicBezTo>
                      <a:cubicBezTo>
                        <a:pt x="1458" y="683"/>
                        <a:pt x="1467" y="683"/>
                        <a:pt x="1476" y="683"/>
                      </a:cubicBezTo>
                      <a:cubicBezTo>
                        <a:pt x="1477" y="683"/>
                        <a:pt x="1477" y="683"/>
                        <a:pt x="1478" y="683"/>
                      </a:cubicBezTo>
                      <a:cubicBezTo>
                        <a:pt x="1477" y="681"/>
                        <a:pt x="1476" y="680"/>
                        <a:pt x="1475" y="679"/>
                      </a:cubicBezTo>
                      <a:cubicBezTo>
                        <a:pt x="1469" y="670"/>
                        <a:pt x="1473" y="661"/>
                        <a:pt x="1482" y="661"/>
                      </a:cubicBezTo>
                      <a:cubicBezTo>
                        <a:pt x="1484" y="661"/>
                        <a:pt x="1487" y="661"/>
                        <a:pt x="1488" y="660"/>
                      </a:cubicBezTo>
                      <a:cubicBezTo>
                        <a:pt x="1487" y="649"/>
                        <a:pt x="1486" y="640"/>
                        <a:pt x="1485" y="630"/>
                      </a:cubicBezTo>
                      <a:cubicBezTo>
                        <a:pt x="1477" y="629"/>
                        <a:pt x="1469" y="628"/>
                        <a:pt x="1461" y="629"/>
                      </a:cubicBezTo>
                      <a:cubicBezTo>
                        <a:pt x="1455" y="629"/>
                        <a:pt x="1448" y="630"/>
                        <a:pt x="1442" y="628"/>
                      </a:cubicBezTo>
                      <a:cubicBezTo>
                        <a:pt x="1436" y="626"/>
                        <a:pt x="1429" y="625"/>
                        <a:pt x="1423" y="624"/>
                      </a:cubicBezTo>
                      <a:cubicBezTo>
                        <a:pt x="1423" y="624"/>
                        <a:pt x="1423" y="624"/>
                        <a:pt x="1422" y="624"/>
                      </a:cubicBezTo>
                      <a:cubicBezTo>
                        <a:pt x="1414" y="624"/>
                        <a:pt x="1405" y="624"/>
                        <a:pt x="1397" y="624"/>
                      </a:cubicBezTo>
                      <a:cubicBezTo>
                        <a:pt x="1395" y="624"/>
                        <a:pt x="1394" y="625"/>
                        <a:pt x="1393" y="625"/>
                      </a:cubicBezTo>
                      <a:cubicBezTo>
                        <a:pt x="1391" y="625"/>
                        <a:pt x="1390" y="625"/>
                        <a:pt x="1389" y="625"/>
                      </a:cubicBezTo>
                      <a:cubicBezTo>
                        <a:pt x="1380" y="625"/>
                        <a:pt x="1372" y="625"/>
                        <a:pt x="1363" y="625"/>
                      </a:cubicBezTo>
                      <a:cubicBezTo>
                        <a:pt x="1355" y="642"/>
                        <a:pt x="1347" y="659"/>
                        <a:pt x="1339" y="676"/>
                      </a:cubicBezTo>
                      <a:close/>
                      <a:moveTo>
                        <a:pt x="1485" y="624"/>
                      </a:moveTo>
                      <a:cubicBezTo>
                        <a:pt x="1486" y="620"/>
                        <a:pt x="1486" y="617"/>
                        <a:pt x="1487" y="613"/>
                      </a:cubicBezTo>
                      <a:cubicBezTo>
                        <a:pt x="1487" y="607"/>
                        <a:pt x="1488" y="600"/>
                        <a:pt x="1488" y="593"/>
                      </a:cubicBezTo>
                      <a:cubicBezTo>
                        <a:pt x="1489" y="589"/>
                        <a:pt x="1490" y="585"/>
                        <a:pt x="1489" y="581"/>
                      </a:cubicBezTo>
                      <a:cubicBezTo>
                        <a:pt x="1489" y="581"/>
                        <a:pt x="1490" y="580"/>
                        <a:pt x="1490" y="579"/>
                      </a:cubicBezTo>
                      <a:cubicBezTo>
                        <a:pt x="1490" y="576"/>
                        <a:pt x="1490" y="575"/>
                        <a:pt x="1487" y="574"/>
                      </a:cubicBezTo>
                      <a:cubicBezTo>
                        <a:pt x="1484" y="573"/>
                        <a:pt x="1481" y="572"/>
                        <a:pt x="1478" y="571"/>
                      </a:cubicBezTo>
                      <a:cubicBezTo>
                        <a:pt x="1471" y="568"/>
                        <a:pt x="1465" y="565"/>
                        <a:pt x="1458" y="563"/>
                      </a:cubicBezTo>
                      <a:cubicBezTo>
                        <a:pt x="1453" y="560"/>
                        <a:pt x="1448" y="559"/>
                        <a:pt x="1443" y="556"/>
                      </a:cubicBezTo>
                      <a:cubicBezTo>
                        <a:pt x="1434" y="552"/>
                        <a:pt x="1425" y="551"/>
                        <a:pt x="1416" y="548"/>
                      </a:cubicBezTo>
                      <a:cubicBezTo>
                        <a:pt x="1415" y="548"/>
                        <a:pt x="1414" y="548"/>
                        <a:pt x="1413" y="548"/>
                      </a:cubicBezTo>
                      <a:cubicBezTo>
                        <a:pt x="1411" y="548"/>
                        <a:pt x="1409" y="548"/>
                        <a:pt x="1409" y="550"/>
                      </a:cubicBezTo>
                      <a:cubicBezTo>
                        <a:pt x="1407" y="554"/>
                        <a:pt x="1405" y="558"/>
                        <a:pt x="1403" y="563"/>
                      </a:cubicBezTo>
                      <a:cubicBezTo>
                        <a:pt x="1402" y="565"/>
                        <a:pt x="1401" y="567"/>
                        <a:pt x="1400" y="569"/>
                      </a:cubicBezTo>
                      <a:cubicBezTo>
                        <a:pt x="1396" y="576"/>
                        <a:pt x="1392" y="583"/>
                        <a:pt x="1388" y="589"/>
                      </a:cubicBezTo>
                      <a:cubicBezTo>
                        <a:pt x="1387" y="590"/>
                        <a:pt x="1387" y="591"/>
                        <a:pt x="1387" y="592"/>
                      </a:cubicBezTo>
                      <a:cubicBezTo>
                        <a:pt x="1389" y="593"/>
                        <a:pt x="1390" y="593"/>
                        <a:pt x="1392" y="593"/>
                      </a:cubicBezTo>
                      <a:cubicBezTo>
                        <a:pt x="1398" y="592"/>
                        <a:pt x="1405" y="591"/>
                        <a:pt x="1410" y="587"/>
                      </a:cubicBezTo>
                      <a:cubicBezTo>
                        <a:pt x="1412" y="585"/>
                        <a:pt x="1413" y="584"/>
                        <a:pt x="1414" y="584"/>
                      </a:cubicBezTo>
                      <a:cubicBezTo>
                        <a:pt x="1418" y="582"/>
                        <a:pt x="1420" y="582"/>
                        <a:pt x="1423" y="586"/>
                      </a:cubicBezTo>
                      <a:cubicBezTo>
                        <a:pt x="1418" y="589"/>
                        <a:pt x="1413" y="593"/>
                        <a:pt x="1408" y="595"/>
                      </a:cubicBezTo>
                      <a:cubicBezTo>
                        <a:pt x="1401" y="597"/>
                        <a:pt x="1395" y="598"/>
                        <a:pt x="1388" y="598"/>
                      </a:cubicBezTo>
                      <a:cubicBezTo>
                        <a:pt x="1382" y="598"/>
                        <a:pt x="1376" y="599"/>
                        <a:pt x="1369" y="600"/>
                      </a:cubicBezTo>
                      <a:cubicBezTo>
                        <a:pt x="1365" y="600"/>
                        <a:pt x="1361" y="602"/>
                        <a:pt x="1358" y="604"/>
                      </a:cubicBezTo>
                      <a:cubicBezTo>
                        <a:pt x="1353" y="608"/>
                        <a:pt x="1353" y="613"/>
                        <a:pt x="1358" y="617"/>
                      </a:cubicBezTo>
                      <a:cubicBezTo>
                        <a:pt x="1360" y="619"/>
                        <a:pt x="1363" y="621"/>
                        <a:pt x="1367" y="620"/>
                      </a:cubicBezTo>
                      <a:cubicBezTo>
                        <a:pt x="1369" y="620"/>
                        <a:pt x="1371" y="621"/>
                        <a:pt x="1373" y="621"/>
                      </a:cubicBezTo>
                      <a:cubicBezTo>
                        <a:pt x="1376" y="621"/>
                        <a:pt x="1379" y="621"/>
                        <a:pt x="1382" y="620"/>
                      </a:cubicBezTo>
                      <a:cubicBezTo>
                        <a:pt x="1388" y="620"/>
                        <a:pt x="1395" y="619"/>
                        <a:pt x="1402" y="619"/>
                      </a:cubicBezTo>
                      <a:cubicBezTo>
                        <a:pt x="1408" y="619"/>
                        <a:pt x="1415" y="619"/>
                        <a:pt x="1422" y="619"/>
                      </a:cubicBezTo>
                      <a:cubicBezTo>
                        <a:pt x="1425" y="619"/>
                        <a:pt x="1429" y="620"/>
                        <a:pt x="1433" y="621"/>
                      </a:cubicBezTo>
                      <a:cubicBezTo>
                        <a:pt x="1438" y="621"/>
                        <a:pt x="1444" y="623"/>
                        <a:pt x="1450" y="623"/>
                      </a:cubicBezTo>
                      <a:cubicBezTo>
                        <a:pt x="1454" y="624"/>
                        <a:pt x="1458" y="623"/>
                        <a:pt x="1462" y="623"/>
                      </a:cubicBezTo>
                      <a:cubicBezTo>
                        <a:pt x="1470" y="623"/>
                        <a:pt x="1477" y="623"/>
                        <a:pt x="1485" y="624"/>
                      </a:cubicBezTo>
                      <a:close/>
                      <a:moveTo>
                        <a:pt x="1486" y="679"/>
                      </a:moveTo>
                      <a:cubicBezTo>
                        <a:pt x="1491" y="677"/>
                        <a:pt x="1495" y="675"/>
                        <a:pt x="1500" y="674"/>
                      </a:cubicBezTo>
                      <a:cubicBezTo>
                        <a:pt x="1506" y="674"/>
                        <a:pt x="1513" y="672"/>
                        <a:pt x="1519" y="669"/>
                      </a:cubicBezTo>
                      <a:cubicBezTo>
                        <a:pt x="1528" y="665"/>
                        <a:pt x="1537" y="660"/>
                        <a:pt x="1546" y="656"/>
                      </a:cubicBezTo>
                      <a:cubicBezTo>
                        <a:pt x="1551" y="658"/>
                        <a:pt x="1551" y="660"/>
                        <a:pt x="1546" y="662"/>
                      </a:cubicBezTo>
                      <a:cubicBezTo>
                        <a:pt x="1541" y="666"/>
                        <a:pt x="1536" y="669"/>
                        <a:pt x="1531" y="671"/>
                      </a:cubicBezTo>
                      <a:cubicBezTo>
                        <a:pt x="1520" y="676"/>
                        <a:pt x="1510" y="681"/>
                        <a:pt x="1498" y="682"/>
                      </a:cubicBezTo>
                      <a:cubicBezTo>
                        <a:pt x="1497" y="682"/>
                        <a:pt x="1496" y="683"/>
                        <a:pt x="1495" y="684"/>
                      </a:cubicBezTo>
                      <a:cubicBezTo>
                        <a:pt x="1498" y="685"/>
                        <a:pt x="1500" y="684"/>
                        <a:pt x="1503" y="684"/>
                      </a:cubicBezTo>
                      <a:cubicBezTo>
                        <a:pt x="1507" y="684"/>
                        <a:pt x="1511" y="685"/>
                        <a:pt x="1515" y="684"/>
                      </a:cubicBezTo>
                      <a:cubicBezTo>
                        <a:pt x="1521" y="684"/>
                        <a:pt x="1527" y="682"/>
                        <a:pt x="1533" y="684"/>
                      </a:cubicBezTo>
                      <a:cubicBezTo>
                        <a:pt x="1534" y="684"/>
                        <a:pt x="1535" y="684"/>
                        <a:pt x="1536" y="683"/>
                      </a:cubicBezTo>
                      <a:cubicBezTo>
                        <a:pt x="1540" y="682"/>
                        <a:pt x="1543" y="681"/>
                        <a:pt x="1547" y="680"/>
                      </a:cubicBezTo>
                      <a:cubicBezTo>
                        <a:pt x="1549" y="679"/>
                        <a:pt x="1550" y="678"/>
                        <a:pt x="1552" y="678"/>
                      </a:cubicBezTo>
                      <a:cubicBezTo>
                        <a:pt x="1561" y="679"/>
                        <a:pt x="1569" y="680"/>
                        <a:pt x="1578" y="682"/>
                      </a:cubicBezTo>
                      <a:cubicBezTo>
                        <a:pt x="1586" y="684"/>
                        <a:pt x="1594" y="684"/>
                        <a:pt x="1602" y="683"/>
                      </a:cubicBezTo>
                      <a:cubicBezTo>
                        <a:pt x="1605" y="683"/>
                        <a:pt x="1608" y="682"/>
                        <a:pt x="1609" y="685"/>
                      </a:cubicBezTo>
                      <a:cubicBezTo>
                        <a:pt x="1611" y="688"/>
                        <a:pt x="1613" y="689"/>
                        <a:pt x="1615" y="689"/>
                      </a:cubicBezTo>
                      <a:cubicBezTo>
                        <a:pt x="1621" y="691"/>
                        <a:pt x="1627" y="692"/>
                        <a:pt x="1633" y="693"/>
                      </a:cubicBezTo>
                      <a:cubicBezTo>
                        <a:pt x="1635" y="693"/>
                        <a:pt x="1636" y="693"/>
                        <a:pt x="1638" y="693"/>
                      </a:cubicBezTo>
                      <a:cubicBezTo>
                        <a:pt x="1640" y="677"/>
                        <a:pt x="1641" y="661"/>
                        <a:pt x="1641" y="645"/>
                      </a:cubicBezTo>
                      <a:cubicBezTo>
                        <a:pt x="1634" y="645"/>
                        <a:pt x="1628" y="645"/>
                        <a:pt x="1622" y="645"/>
                      </a:cubicBezTo>
                      <a:cubicBezTo>
                        <a:pt x="1620" y="645"/>
                        <a:pt x="1618" y="644"/>
                        <a:pt x="1616" y="643"/>
                      </a:cubicBezTo>
                      <a:cubicBezTo>
                        <a:pt x="1609" y="641"/>
                        <a:pt x="1603" y="640"/>
                        <a:pt x="1596" y="640"/>
                      </a:cubicBezTo>
                      <a:cubicBezTo>
                        <a:pt x="1592" y="639"/>
                        <a:pt x="1587" y="639"/>
                        <a:pt x="1583" y="639"/>
                      </a:cubicBezTo>
                      <a:cubicBezTo>
                        <a:pt x="1577" y="639"/>
                        <a:pt x="1570" y="639"/>
                        <a:pt x="1564" y="641"/>
                      </a:cubicBezTo>
                      <a:cubicBezTo>
                        <a:pt x="1557" y="644"/>
                        <a:pt x="1551" y="646"/>
                        <a:pt x="1544" y="649"/>
                      </a:cubicBezTo>
                      <a:cubicBezTo>
                        <a:pt x="1540" y="651"/>
                        <a:pt x="1535" y="653"/>
                        <a:pt x="1531" y="655"/>
                      </a:cubicBezTo>
                      <a:cubicBezTo>
                        <a:pt x="1530" y="655"/>
                        <a:pt x="1528" y="656"/>
                        <a:pt x="1528" y="657"/>
                      </a:cubicBezTo>
                      <a:cubicBezTo>
                        <a:pt x="1527" y="660"/>
                        <a:pt x="1525" y="660"/>
                        <a:pt x="1522" y="660"/>
                      </a:cubicBezTo>
                      <a:cubicBezTo>
                        <a:pt x="1510" y="661"/>
                        <a:pt x="1498" y="665"/>
                        <a:pt x="1486" y="668"/>
                      </a:cubicBezTo>
                      <a:cubicBezTo>
                        <a:pt x="1484" y="669"/>
                        <a:pt x="1481" y="669"/>
                        <a:pt x="1480" y="672"/>
                      </a:cubicBezTo>
                      <a:cubicBezTo>
                        <a:pt x="1480" y="675"/>
                        <a:pt x="1483" y="676"/>
                        <a:pt x="1485" y="678"/>
                      </a:cubicBezTo>
                      <a:cubicBezTo>
                        <a:pt x="1485" y="678"/>
                        <a:pt x="1486" y="678"/>
                        <a:pt x="1486" y="679"/>
                      </a:cubicBezTo>
                      <a:close/>
                      <a:moveTo>
                        <a:pt x="1693" y="896"/>
                      </a:moveTo>
                      <a:cubicBezTo>
                        <a:pt x="1693" y="902"/>
                        <a:pt x="1693" y="909"/>
                        <a:pt x="1693" y="915"/>
                      </a:cubicBezTo>
                      <a:cubicBezTo>
                        <a:pt x="1692" y="924"/>
                        <a:pt x="1695" y="934"/>
                        <a:pt x="1695" y="943"/>
                      </a:cubicBezTo>
                      <a:cubicBezTo>
                        <a:pt x="1695" y="944"/>
                        <a:pt x="1696" y="945"/>
                        <a:pt x="1696" y="945"/>
                      </a:cubicBezTo>
                      <a:cubicBezTo>
                        <a:pt x="1702" y="945"/>
                        <a:pt x="1708" y="946"/>
                        <a:pt x="1713" y="945"/>
                      </a:cubicBezTo>
                      <a:cubicBezTo>
                        <a:pt x="1718" y="944"/>
                        <a:pt x="1723" y="945"/>
                        <a:pt x="1728" y="946"/>
                      </a:cubicBezTo>
                      <a:cubicBezTo>
                        <a:pt x="1732" y="947"/>
                        <a:pt x="1735" y="947"/>
                        <a:pt x="1739" y="946"/>
                      </a:cubicBezTo>
                      <a:cubicBezTo>
                        <a:pt x="1737" y="943"/>
                        <a:pt x="1736" y="940"/>
                        <a:pt x="1734" y="937"/>
                      </a:cubicBezTo>
                      <a:cubicBezTo>
                        <a:pt x="1730" y="931"/>
                        <a:pt x="1727" y="925"/>
                        <a:pt x="1724" y="919"/>
                      </a:cubicBezTo>
                      <a:cubicBezTo>
                        <a:pt x="1720" y="912"/>
                        <a:pt x="1717" y="905"/>
                        <a:pt x="1714" y="898"/>
                      </a:cubicBezTo>
                      <a:cubicBezTo>
                        <a:pt x="1713" y="896"/>
                        <a:pt x="1713" y="895"/>
                        <a:pt x="1711" y="895"/>
                      </a:cubicBezTo>
                      <a:cubicBezTo>
                        <a:pt x="1705" y="896"/>
                        <a:pt x="1699" y="896"/>
                        <a:pt x="1693" y="896"/>
                      </a:cubicBezTo>
                      <a:close/>
                      <a:moveTo>
                        <a:pt x="606" y="1135"/>
                      </a:moveTo>
                      <a:cubicBezTo>
                        <a:pt x="603" y="1133"/>
                        <a:pt x="601" y="1132"/>
                        <a:pt x="599" y="1130"/>
                      </a:cubicBezTo>
                      <a:cubicBezTo>
                        <a:pt x="597" y="1126"/>
                        <a:pt x="594" y="1126"/>
                        <a:pt x="591" y="1127"/>
                      </a:cubicBezTo>
                      <a:cubicBezTo>
                        <a:pt x="586" y="1129"/>
                        <a:pt x="581" y="1131"/>
                        <a:pt x="575" y="1133"/>
                      </a:cubicBezTo>
                      <a:cubicBezTo>
                        <a:pt x="561" y="1136"/>
                        <a:pt x="547" y="1139"/>
                        <a:pt x="533" y="1142"/>
                      </a:cubicBezTo>
                      <a:cubicBezTo>
                        <a:pt x="523" y="1144"/>
                        <a:pt x="513" y="1146"/>
                        <a:pt x="502" y="1146"/>
                      </a:cubicBezTo>
                      <a:cubicBezTo>
                        <a:pt x="498" y="1147"/>
                        <a:pt x="494" y="1147"/>
                        <a:pt x="489" y="1148"/>
                      </a:cubicBezTo>
                      <a:cubicBezTo>
                        <a:pt x="493" y="1149"/>
                        <a:pt x="496" y="1150"/>
                        <a:pt x="499" y="1150"/>
                      </a:cubicBezTo>
                      <a:cubicBezTo>
                        <a:pt x="504" y="1151"/>
                        <a:pt x="509" y="1152"/>
                        <a:pt x="514" y="1152"/>
                      </a:cubicBezTo>
                      <a:cubicBezTo>
                        <a:pt x="522" y="1152"/>
                        <a:pt x="530" y="1153"/>
                        <a:pt x="538" y="1152"/>
                      </a:cubicBezTo>
                      <a:cubicBezTo>
                        <a:pt x="546" y="1152"/>
                        <a:pt x="554" y="1150"/>
                        <a:pt x="563" y="1150"/>
                      </a:cubicBezTo>
                      <a:cubicBezTo>
                        <a:pt x="573" y="1149"/>
                        <a:pt x="584" y="1147"/>
                        <a:pt x="594" y="1143"/>
                      </a:cubicBezTo>
                      <a:cubicBezTo>
                        <a:pt x="598" y="1141"/>
                        <a:pt x="602" y="1138"/>
                        <a:pt x="606" y="1135"/>
                      </a:cubicBezTo>
                      <a:close/>
                      <a:moveTo>
                        <a:pt x="1806" y="62"/>
                      </a:moveTo>
                      <a:cubicBezTo>
                        <a:pt x="1822" y="69"/>
                        <a:pt x="1837" y="76"/>
                        <a:pt x="1853" y="83"/>
                      </a:cubicBezTo>
                      <a:cubicBezTo>
                        <a:pt x="1855" y="80"/>
                        <a:pt x="1858" y="76"/>
                        <a:pt x="1860" y="72"/>
                      </a:cubicBezTo>
                      <a:cubicBezTo>
                        <a:pt x="1858" y="69"/>
                        <a:pt x="1856" y="66"/>
                        <a:pt x="1853" y="63"/>
                      </a:cubicBezTo>
                      <a:cubicBezTo>
                        <a:pt x="1848" y="57"/>
                        <a:pt x="1840" y="54"/>
                        <a:pt x="1833" y="50"/>
                      </a:cubicBezTo>
                      <a:cubicBezTo>
                        <a:pt x="1831" y="48"/>
                        <a:pt x="1827" y="48"/>
                        <a:pt x="1825" y="50"/>
                      </a:cubicBezTo>
                      <a:cubicBezTo>
                        <a:pt x="1824" y="50"/>
                        <a:pt x="1823" y="50"/>
                        <a:pt x="1823" y="49"/>
                      </a:cubicBezTo>
                      <a:cubicBezTo>
                        <a:pt x="1820" y="47"/>
                        <a:pt x="1818" y="47"/>
                        <a:pt x="1815" y="50"/>
                      </a:cubicBezTo>
                      <a:cubicBezTo>
                        <a:pt x="1812" y="53"/>
                        <a:pt x="1810" y="57"/>
                        <a:pt x="1806" y="62"/>
                      </a:cubicBezTo>
                      <a:close/>
                      <a:moveTo>
                        <a:pt x="710" y="538"/>
                      </a:moveTo>
                      <a:cubicBezTo>
                        <a:pt x="714" y="544"/>
                        <a:pt x="717" y="548"/>
                        <a:pt x="721" y="552"/>
                      </a:cubicBezTo>
                      <a:cubicBezTo>
                        <a:pt x="728" y="559"/>
                        <a:pt x="734" y="567"/>
                        <a:pt x="739" y="576"/>
                      </a:cubicBezTo>
                      <a:cubicBezTo>
                        <a:pt x="740" y="578"/>
                        <a:pt x="743" y="580"/>
                        <a:pt x="746" y="581"/>
                      </a:cubicBezTo>
                      <a:cubicBezTo>
                        <a:pt x="750" y="581"/>
                        <a:pt x="755" y="582"/>
                        <a:pt x="759" y="583"/>
                      </a:cubicBezTo>
                      <a:cubicBezTo>
                        <a:pt x="750" y="565"/>
                        <a:pt x="741" y="547"/>
                        <a:pt x="729" y="531"/>
                      </a:cubicBezTo>
                      <a:cubicBezTo>
                        <a:pt x="722" y="533"/>
                        <a:pt x="717" y="536"/>
                        <a:pt x="710" y="538"/>
                      </a:cubicBezTo>
                      <a:close/>
                      <a:moveTo>
                        <a:pt x="1363" y="594"/>
                      </a:moveTo>
                      <a:cubicBezTo>
                        <a:pt x="1368" y="594"/>
                        <a:pt x="1372" y="593"/>
                        <a:pt x="1376" y="593"/>
                      </a:cubicBezTo>
                      <a:cubicBezTo>
                        <a:pt x="1377" y="593"/>
                        <a:pt x="1378" y="592"/>
                        <a:pt x="1378" y="591"/>
                      </a:cubicBezTo>
                      <a:cubicBezTo>
                        <a:pt x="1384" y="581"/>
                        <a:pt x="1389" y="570"/>
                        <a:pt x="1395" y="560"/>
                      </a:cubicBezTo>
                      <a:cubicBezTo>
                        <a:pt x="1399" y="552"/>
                        <a:pt x="1402" y="544"/>
                        <a:pt x="1406" y="536"/>
                      </a:cubicBezTo>
                      <a:cubicBezTo>
                        <a:pt x="1407" y="532"/>
                        <a:pt x="1409" y="529"/>
                        <a:pt x="1409" y="523"/>
                      </a:cubicBezTo>
                      <a:cubicBezTo>
                        <a:pt x="1407" y="525"/>
                        <a:pt x="1407" y="526"/>
                        <a:pt x="1406" y="527"/>
                      </a:cubicBezTo>
                      <a:cubicBezTo>
                        <a:pt x="1403" y="531"/>
                        <a:pt x="1399" y="535"/>
                        <a:pt x="1396" y="540"/>
                      </a:cubicBezTo>
                      <a:cubicBezTo>
                        <a:pt x="1395" y="543"/>
                        <a:pt x="1393" y="546"/>
                        <a:pt x="1391" y="548"/>
                      </a:cubicBezTo>
                      <a:cubicBezTo>
                        <a:pt x="1386" y="554"/>
                        <a:pt x="1383" y="560"/>
                        <a:pt x="1380" y="566"/>
                      </a:cubicBezTo>
                      <a:cubicBezTo>
                        <a:pt x="1379" y="569"/>
                        <a:pt x="1377" y="572"/>
                        <a:pt x="1375" y="574"/>
                      </a:cubicBezTo>
                      <a:cubicBezTo>
                        <a:pt x="1370" y="579"/>
                        <a:pt x="1368" y="587"/>
                        <a:pt x="1363" y="594"/>
                      </a:cubicBezTo>
                      <a:close/>
                      <a:moveTo>
                        <a:pt x="1867" y="80"/>
                      </a:moveTo>
                      <a:cubicBezTo>
                        <a:pt x="1865" y="82"/>
                        <a:pt x="1862" y="85"/>
                        <a:pt x="1860" y="89"/>
                      </a:cubicBezTo>
                      <a:cubicBezTo>
                        <a:pt x="1863" y="91"/>
                        <a:pt x="1866" y="94"/>
                        <a:pt x="1869" y="96"/>
                      </a:cubicBezTo>
                      <a:cubicBezTo>
                        <a:pt x="1871" y="99"/>
                        <a:pt x="1874" y="102"/>
                        <a:pt x="1877" y="105"/>
                      </a:cubicBezTo>
                      <a:cubicBezTo>
                        <a:pt x="1879" y="108"/>
                        <a:pt x="1882" y="111"/>
                        <a:pt x="1884" y="114"/>
                      </a:cubicBezTo>
                      <a:cubicBezTo>
                        <a:pt x="1887" y="117"/>
                        <a:pt x="1887" y="121"/>
                        <a:pt x="1891" y="123"/>
                      </a:cubicBezTo>
                      <a:cubicBezTo>
                        <a:pt x="1891" y="122"/>
                        <a:pt x="1892" y="122"/>
                        <a:pt x="1892" y="122"/>
                      </a:cubicBezTo>
                      <a:cubicBezTo>
                        <a:pt x="1892" y="111"/>
                        <a:pt x="1889" y="100"/>
                        <a:pt x="1886" y="90"/>
                      </a:cubicBezTo>
                      <a:cubicBezTo>
                        <a:pt x="1885" y="89"/>
                        <a:pt x="1884" y="88"/>
                        <a:pt x="1883" y="87"/>
                      </a:cubicBezTo>
                      <a:cubicBezTo>
                        <a:pt x="1878" y="83"/>
                        <a:pt x="1874" y="80"/>
                        <a:pt x="1867" y="80"/>
                      </a:cubicBezTo>
                      <a:close/>
                      <a:moveTo>
                        <a:pt x="711" y="1236"/>
                      </a:moveTo>
                      <a:cubicBezTo>
                        <a:pt x="715" y="1236"/>
                        <a:pt x="717" y="1236"/>
                        <a:pt x="719" y="1236"/>
                      </a:cubicBezTo>
                      <a:cubicBezTo>
                        <a:pt x="724" y="1236"/>
                        <a:pt x="726" y="1234"/>
                        <a:pt x="726" y="1230"/>
                      </a:cubicBezTo>
                      <a:cubicBezTo>
                        <a:pt x="726" y="1224"/>
                        <a:pt x="726" y="1219"/>
                        <a:pt x="725" y="1214"/>
                      </a:cubicBezTo>
                      <a:cubicBezTo>
                        <a:pt x="724" y="1206"/>
                        <a:pt x="722" y="1198"/>
                        <a:pt x="717" y="1191"/>
                      </a:cubicBezTo>
                      <a:cubicBezTo>
                        <a:pt x="716" y="1190"/>
                        <a:pt x="714" y="1189"/>
                        <a:pt x="713" y="1188"/>
                      </a:cubicBezTo>
                      <a:cubicBezTo>
                        <a:pt x="712" y="1188"/>
                        <a:pt x="712" y="1188"/>
                        <a:pt x="711" y="1188"/>
                      </a:cubicBezTo>
                      <a:cubicBezTo>
                        <a:pt x="713" y="1204"/>
                        <a:pt x="710" y="1220"/>
                        <a:pt x="711" y="1236"/>
                      </a:cubicBezTo>
                      <a:close/>
                      <a:moveTo>
                        <a:pt x="1343" y="605"/>
                      </a:moveTo>
                      <a:cubicBezTo>
                        <a:pt x="1344" y="606"/>
                        <a:pt x="1346" y="606"/>
                        <a:pt x="1347" y="604"/>
                      </a:cubicBezTo>
                      <a:cubicBezTo>
                        <a:pt x="1348" y="603"/>
                        <a:pt x="1349" y="601"/>
                        <a:pt x="1350" y="599"/>
                      </a:cubicBezTo>
                      <a:cubicBezTo>
                        <a:pt x="1353" y="595"/>
                        <a:pt x="1354" y="590"/>
                        <a:pt x="1357" y="586"/>
                      </a:cubicBezTo>
                      <a:cubicBezTo>
                        <a:pt x="1361" y="580"/>
                        <a:pt x="1363" y="573"/>
                        <a:pt x="1369" y="568"/>
                      </a:cubicBezTo>
                      <a:cubicBezTo>
                        <a:pt x="1371" y="566"/>
                        <a:pt x="1372" y="563"/>
                        <a:pt x="1373" y="561"/>
                      </a:cubicBezTo>
                      <a:cubicBezTo>
                        <a:pt x="1374" y="559"/>
                        <a:pt x="1374" y="557"/>
                        <a:pt x="1374" y="555"/>
                      </a:cubicBezTo>
                      <a:cubicBezTo>
                        <a:pt x="1370" y="557"/>
                        <a:pt x="1366" y="559"/>
                        <a:pt x="1362" y="560"/>
                      </a:cubicBezTo>
                      <a:cubicBezTo>
                        <a:pt x="1362" y="560"/>
                        <a:pt x="1361" y="560"/>
                        <a:pt x="1361" y="561"/>
                      </a:cubicBezTo>
                      <a:cubicBezTo>
                        <a:pt x="1360" y="565"/>
                        <a:pt x="1356" y="569"/>
                        <a:pt x="1355" y="574"/>
                      </a:cubicBezTo>
                      <a:cubicBezTo>
                        <a:pt x="1355" y="575"/>
                        <a:pt x="1355" y="577"/>
                        <a:pt x="1354" y="578"/>
                      </a:cubicBezTo>
                      <a:cubicBezTo>
                        <a:pt x="1350" y="587"/>
                        <a:pt x="1347" y="596"/>
                        <a:pt x="1343" y="605"/>
                      </a:cubicBezTo>
                      <a:close/>
                      <a:moveTo>
                        <a:pt x="1695" y="1073"/>
                      </a:moveTo>
                      <a:cubicBezTo>
                        <a:pt x="1694" y="1073"/>
                        <a:pt x="1694" y="1073"/>
                        <a:pt x="1693" y="1073"/>
                      </a:cubicBezTo>
                      <a:cubicBezTo>
                        <a:pt x="1693" y="1074"/>
                        <a:pt x="1693" y="1075"/>
                        <a:pt x="1693" y="1077"/>
                      </a:cubicBezTo>
                      <a:cubicBezTo>
                        <a:pt x="1692" y="1083"/>
                        <a:pt x="1691" y="1090"/>
                        <a:pt x="1691" y="1096"/>
                      </a:cubicBezTo>
                      <a:cubicBezTo>
                        <a:pt x="1690" y="1100"/>
                        <a:pt x="1690" y="1105"/>
                        <a:pt x="1690" y="1109"/>
                      </a:cubicBezTo>
                      <a:cubicBezTo>
                        <a:pt x="1689" y="1116"/>
                        <a:pt x="1689" y="1124"/>
                        <a:pt x="1690" y="1131"/>
                      </a:cubicBezTo>
                      <a:cubicBezTo>
                        <a:pt x="1690" y="1133"/>
                        <a:pt x="1690" y="1134"/>
                        <a:pt x="1692" y="1135"/>
                      </a:cubicBezTo>
                      <a:cubicBezTo>
                        <a:pt x="1695" y="1136"/>
                        <a:pt x="1697" y="1138"/>
                        <a:pt x="1696" y="1142"/>
                      </a:cubicBezTo>
                      <a:cubicBezTo>
                        <a:pt x="1696" y="1143"/>
                        <a:pt x="1696" y="1145"/>
                        <a:pt x="1699" y="1145"/>
                      </a:cubicBezTo>
                      <a:cubicBezTo>
                        <a:pt x="1698" y="1133"/>
                        <a:pt x="1697" y="1121"/>
                        <a:pt x="1696" y="1109"/>
                      </a:cubicBezTo>
                      <a:cubicBezTo>
                        <a:pt x="1695" y="1097"/>
                        <a:pt x="1695" y="1085"/>
                        <a:pt x="1695" y="1073"/>
                      </a:cubicBezTo>
                      <a:close/>
                      <a:moveTo>
                        <a:pt x="1328" y="672"/>
                      </a:moveTo>
                      <a:cubicBezTo>
                        <a:pt x="1331" y="671"/>
                        <a:pt x="1333" y="670"/>
                        <a:pt x="1334" y="667"/>
                      </a:cubicBezTo>
                      <a:cubicBezTo>
                        <a:pt x="1336" y="662"/>
                        <a:pt x="1339" y="658"/>
                        <a:pt x="1341" y="653"/>
                      </a:cubicBezTo>
                      <a:cubicBezTo>
                        <a:pt x="1345" y="644"/>
                        <a:pt x="1349" y="634"/>
                        <a:pt x="1353" y="624"/>
                      </a:cubicBezTo>
                      <a:cubicBezTo>
                        <a:pt x="1351" y="621"/>
                        <a:pt x="1349" y="621"/>
                        <a:pt x="1347" y="624"/>
                      </a:cubicBezTo>
                      <a:cubicBezTo>
                        <a:pt x="1346" y="627"/>
                        <a:pt x="1344" y="630"/>
                        <a:pt x="1343" y="632"/>
                      </a:cubicBezTo>
                      <a:cubicBezTo>
                        <a:pt x="1339" y="639"/>
                        <a:pt x="1336" y="647"/>
                        <a:pt x="1332" y="654"/>
                      </a:cubicBezTo>
                      <a:cubicBezTo>
                        <a:pt x="1329" y="660"/>
                        <a:pt x="1327" y="665"/>
                        <a:pt x="1328" y="672"/>
                      </a:cubicBezTo>
                      <a:close/>
                      <a:moveTo>
                        <a:pt x="742" y="681"/>
                      </a:moveTo>
                      <a:cubicBezTo>
                        <a:pt x="742" y="681"/>
                        <a:pt x="742" y="682"/>
                        <a:pt x="742" y="682"/>
                      </a:cubicBezTo>
                      <a:cubicBezTo>
                        <a:pt x="760" y="682"/>
                        <a:pt x="777" y="682"/>
                        <a:pt x="795" y="680"/>
                      </a:cubicBezTo>
                      <a:cubicBezTo>
                        <a:pt x="791" y="679"/>
                        <a:pt x="789" y="676"/>
                        <a:pt x="788" y="673"/>
                      </a:cubicBezTo>
                      <a:cubicBezTo>
                        <a:pt x="785" y="668"/>
                        <a:pt x="783" y="667"/>
                        <a:pt x="778" y="670"/>
                      </a:cubicBezTo>
                      <a:cubicBezTo>
                        <a:pt x="777" y="671"/>
                        <a:pt x="776" y="673"/>
                        <a:pt x="774" y="674"/>
                      </a:cubicBezTo>
                      <a:cubicBezTo>
                        <a:pt x="773" y="674"/>
                        <a:pt x="772" y="675"/>
                        <a:pt x="771" y="675"/>
                      </a:cubicBezTo>
                      <a:cubicBezTo>
                        <a:pt x="764" y="675"/>
                        <a:pt x="758" y="680"/>
                        <a:pt x="751" y="679"/>
                      </a:cubicBezTo>
                      <a:cubicBezTo>
                        <a:pt x="748" y="679"/>
                        <a:pt x="745" y="680"/>
                        <a:pt x="742" y="681"/>
                      </a:cubicBezTo>
                      <a:close/>
                      <a:moveTo>
                        <a:pt x="791" y="662"/>
                      </a:moveTo>
                      <a:cubicBezTo>
                        <a:pt x="792" y="664"/>
                        <a:pt x="793" y="665"/>
                        <a:pt x="794" y="668"/>
                      </a:cubicBezTo>
                      <a:cubicBezTo>
                        <a:pt x="795" y="672"/>
                        <a:pt x="799" y="674"/>
                        <a:pt x="804" y="674"/>
                      </a:cubicBezTo>
                      <a:cubicBezTo>
                        <a:pt x="804" y="672"/>
                        <a:pt x="805" y="670"/>
                        <a:pt x="805" y="669"/>
                      </a:cubicBezTo>
                      <a:cubicBezTo>
                        <a:pt x="804" y="662"/>
                        <a:pt x="800" y="657"/>
                        <a:pt x="798" y="651"/>
                      </a:cubicBezTo>
                      <a:cubicBezTo>
                        <a:pt x="796" y="655"/>
                        <a:pt x="794" y="658"/>
                        <a:pt x="791" y="662"/>
                      </a:cubicBezTo>
                      <a:close/>
                      <a:moveTo>
                        <a:pt x="1685" y="889"/>
                      </a:moveTo>
                      <a:cubicBezTo>
                        <a:pt x="1683" y="888"/>
                        <a:pt x="1681" y="888"/>
                        <a:pt x="1679" y="888"/>
                      </a:cubicBezTo>
                      <a:cubicBezTo>
                        <a:pt x="1678" y="888"/>
                        <a:pt x="1677" y="889"/>
                        <a:pt x="1676" y="890"/>
                      </a:cubicBezTo>
                      <a:cubicBezTo>
                        <a:pt x="1676" y="891"/>
                        <a:pt x="1676" y="893"/>
                        <a:pt x="1676" y="894"/>
                      </a:cubicBezTo>
                      <a:cubicBezTo>
                        <a:pt x="1676" y="899"/>
                        <a:pt x="1679" y="904"/>
                        <a:pt x="1680" y="909"/>
                      </a:cubicBezTo>
                      <a:cubicBezTo>
                        <a:pt x="1681" y="912"/>
                        <a:pt x="1682" y="915"/>
                        <a:pt x="1683" y="917"/>
                      </a:cubicBezTo>
                      <a:cubicBezTo>
                        <a:pt x="1686" y="909"/>
                        <a:pt x="1685" y="901"/>
                        <a:pt x="1682" y="893"/>
                      </a:cubicBezTo>
                      <a:cubicBezTo>
                        <a:pt x="1683" y="891"/>
                        <a:pt x="1684" y="890"/>
                        <a:pt x="1685" y="889"/>
                      </a:cubicBezTo>
                      <a:close/>
                      <a:moveTo>
                        <a:pt x="1711" y="888"/>
                      </a:moveTo>
                      <a:cubicBezTo>
                        <a:pt x="1709" y="886"/>
                        <a:pt x="1708" y="884"/>
                        <a:pt x="1707" y="884"/>
                      </a:cubicBezTo>
                      <a:cubicBezTo>
                        <a:pt x="1703" y="885"/>
                        <a:pt x="1698" y="886"/>
                        <a:pt x="1693" y="889"/>
                      </a:cubicBezTo>
                      <a:cubicBezTo>
                        <a:pt x="1699" y="890"/>
                        <a:pt x="1704" y="889"/>
                        <a:pt x="1711" y="888"/>
                      </a:cubicBezTo>
                      <a:close/>
                      <a:moveTo>
                        <a:pt x="1698" y="1150"/>
                      </a:moveTo>
                      <a:cubicBezTo>
                        <a:pt x="1698" y="1154"/>
                        <a:pt x="1697" y="1157"/>
                        <a:pt x="1700" y="1160"/>
                      </a:cubicBezTo>
                      <a:cubicBezTo>
                        <a:pt x="1699" y="1157"/>
                        <a:pt x="1699" y="1154"/>
                        <a:pt x="1698" y="1150"/>
                      </a:cubicBezTo>
                      <a:close/>
                      <a:moveTo>
                        <a:pt x="1693" y="1059"/>
                      </a:moveTo>
                      <a:cubicBezTo>
                        <a:pt x="1695" y="1056"/>
                        <a:pt x="1695" y="1056"/>
                        <a:pt x="1692" y="1054"/>
                      </a:cubicBezTo>
                      <a:cubicBezTo>
                        <a:pt x="1693" y="1056"/>
                        <a:pt x="1693" y="1058"/>
                        <a:pt x="1693" y="1059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501" name="Freeform 7"/>
                <p:cNvSpPr>
                  <a:spLocks/>
                </p:cNvSpPr>
                <p:nvPr/>
              </p:nvSpPr>
              <p:spPr bwMode="auto">
                <a:xfrm>
                  <a:off x="7002463" y="5767388"/>
                  <a:ext cx="11113" cy="15875"/>
                </a:xfrm>
                <a:custGeom>
                  <a:avLst/>
                  <a:gdLst>
                    <a:gd name="T0" fmla="*/ 0 w 3"/>
                    <a:gd name="T1" fmla="*/ 0 h 4"/>
                    <a:gd name="T2" fmla="*/ 3 w 3"/>
                    <a:gd name="T3" fmla="*/ 4 h 4"/>
                    <a:gd name="T4" fmla="*/ 0 w 3"/>
                    <a:gd name="T5" fmla="*/ 0 h 4"/>
                    <a:gd name="T6" fmla="*/ 0 w 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" h="4">
                      <a:moveTo>
                        <a:pt x="0" y="0"/>
                      </a:moveTo>
                      <a:cubicBezTo>
                        <a:pt x="1" y="2"/>
                        <a:pt x="2" y="3"/>
                        <a:pt x="3" y="4"/>
                      </a:cubicBezTo>
                      <a:cubicBezTo>
                        <a:pt x="0" y="3"/>
                        <a:pt x="0" y="3"/>
                        <a:pt x="0" y="0"/>
                      </a:cubicBezTo>
                      <a:cubicBezTo>
                        <a:pt x="0" y="0"/>
                        <a:pt x="0" y="0"/>
                        <a:pt x="0" y="0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504" name="Freeform 10"/>
                <p:cNvSpPr>
                  <a:spLocks noEditPoints="1"/>
                </p:cNvSpPr>
                <p:nvPr/>
              </p:nvSpPr>
              <p:spPr bwMode="auto">
                <a:xfrm>
                  <a:off x="6716713" y="2413001"/>
                  <a:ext cx="1595438" cy="2543175"/>
                </a:xfrm>
                <a:custGeom>
                  <a:avLst/>
                  <a:gdLst>
                    <a:gd name="T0" fmla="*/ 404 w 425"/>
                    <a:gd name="T1" fmla="*/ 286 h 677"/>
                    <a:gd name="T2" fmla="*/ 421 w 425"/>
                    <a:gd name="T3" fmla="*/ 374 h 677"/>
                    <a:gd name="T4" fmla="*/ 422 w 425"/>
                    <a:gd name="T5" fmla="*/ 440 h 677"/>
                    <a:gd name="T6" fmla="*/ 396 w 425"/>
                    <a:gd name="T7" fmla="*/ 501 h 677"/>
                    <a:gd name="T8" fmla="*/ 348 w 425"/>
                    <a:gd name="T9" fmla="*/ 515 h 677"/>
                    <a:gd name="T10" fmla="*/ 290 w 425"/>
                    <a:gd name="T11" fmla="*/ 546 h 677"/>
                    <a:gd name="T12" fmla="*/ 239 w 425"/>
                    <a:gd name="T13" fmla="*/ 604 h 677"/>
                    <a:gd name="T14" fmla="*/ 207 w 425"/>
                    <a:gd name="T15" fmla="*/ 661 h 677"/>
                    <a:gd name="T16" fmla="*/ 177 w 425"/>
                    <a:gd name="T17" fmla="*/ 662 h 677"/>
                    <a:gd name="T18" fmla="*/ 121 w 425"/>
                    <a:gd name="T19" fmla="*/ 606 h 677"/>
                    <a:gd name="T20" fmla="*/ 84 w 425"/>
                    <a:gd name="T21" fmla="*/ 544 h 677"/>
                    <a:gd name="T22" fmla="*/ 73 w 425"/>
                    <a:gd name="T23" fmla="*/ 514 h 677"/>
                    <a:gd name="T24" fmla="*/ 59 w 425"/>
                    <a:gd name="T25" fmla="*/ 476 h 677"/>
                    <a:gd name="T26" fmla="*/ 43 w 425"/>
                    <a:gd name="T27" fmla="*/ 431 h 677"/>
                    <a:gd name="T28" fmla="*/ 24 w 425"/>
                    <a:gd name="T29" fmla="*/ 379 h 677"/>
                    <a:gd name="T30" fmla="*/ 61 w 425"/>
                    <a:gd name="T31" fmla="*/ 376 h 677"/>
                    <a:gd name="T32" fmla="*/ 106 w 425"/>
                    <a:gd name="T33" fmla="*/ 371 h 677"/>
                    <a:gd name="T34" fmla="*/ 158 w 425"/>
                    <a:gd name="T35" fmla="*/ 372 h 677"/>
                    <a:gd name="T36" fmla="*/ 203 w 425"/>
                    <a:gd name="T37" fmla="*/ 359 h 677"/>
                    <a:gd name="T38" fmla="*/ 229 w 425"/>
                    <a:gd name="T39" fmla="*/ 314 h 677"/>
                    <a:gd name="T40" fmla="*/ 254 w 425"/>
                    <a:gd name="T41" fmla="*/ 218 h 677"/>
                    <a:gd name="T42" fmla="*/ 263 w 425"/>
                    <a:gd name="T43" fmla="*/ 168 h 677"/>
                    <a:gd name="T44" fmla="*/ 263 w 425"/>
                    <a:gd name="T45" fmla="*/ 133 h 677"/>
                    <a:gd name="T46" fmla="*/ 254 w 425"/>
                    <a:gd name="T47" fmla="*/ 182 h 677"/>
                    <a:gd name="T48" fmla="*/ 234 w 425"/>
                    <a:gd name="T49" fmla="*/ 279 h 677"/>
                    <a:gd name="T50" fmla="*/ 202 w 425"/>
                    <a:gd name="T51" fmla="*/ 348 h 677"/>
                    <a:gd name="T52" fmla="*/ 140 w 425"/>
                    <a:gd name="T53" fmla="*/ 365 h 677"/>
                    <a:gd name="T54" fmla="*/ 90 w 425"/>
                    <a:gd name="T55" fmla="*/ 361 h 677"/>
                    <a:gd name="T56" fmla="*/ 0 w 425"/>
                    <a:gd name="T57" fmla="*/ 348 h 677"/>
                    <a:gd name="T58" fmla="*/ 4 w 425"/>
                    <a:gd name="T59" fmla="*/ 277 h 677"/>
                    <a:gd name="T60" fmla="*/ 12 w 425"/>
                    <a:gd name="T61" fmla="*/ 255 h 677"/>
                    <a:gd name="T62" fmla="*/ 61 w 425"/>
                    <a:gd name="T63" fmla="*/ 251 h 677"/>
                    <a:gd name="T64" fmla="*/ 108 w 425"/>
                    <a:gd name="T65" fmla="*/ 252 h 677"/>
                    <a:gd name="T66" fmla="*/ 142 w 425"/>
                    <a:gd name="T67" fmla="*/ 227 h 677"/>
                    <a:gd name="T68" fmla="*/ 163 w 425"/>
                    <a:gd name="T69" fmla="*/ 149 h 677"/>
                    <a:gd name="T70" fmla="*/ 179 w 425"/>
                    <a:gd name="T71" fmla="*/ 100 h 677"/>
                    <a:gd name="T72" fmla="*/ 222 w 425"/>
                    <a:gd name="T73" fmla="*/ 52 h 677"/>
                    <a:gd name="T74" fmla="*/ 216 w 425"/>
                    <a:gd name="T75" fmla="*/ 48 h 677"/>
                    <a:gd name="T76" fmla="*/ 169 w 425"/>
                    <a:gd name="T77" fmla="*/ 105 h 677"/>
                    <a:gd name="T78" fmla="*/ 149 w 425"/>
                    <a:gd name="T79" fmla="*/ 178 h 677"/>
                    <a:gd name="T80" fmla="*/ 131 w 425"/>
                    <a:gd name="T81" fmla="*/ 239 h 677"/>
                    <a:gd name="T82" fmla="*/ 125 w 425"/>
                    <a:gd name="T83" fmla="*/ 190 h 677"/>
                    <a:gd name="T84" fmla="*/ 134 w 425"/>
                    <a:gd name="T85" fmla="*/ 77 h 677"/>
                    <a:gd name="T86" fmla="*/ 158 w 425"/>
                    <a:gd name="T87" fmla="*/ 62 h 677"/>
                    <a:gd name="T88" fmla="*/ 214 w 425"/>
                    <a:gd name="T89" fmla="*/ 33 h 677"/>
                    <a:gd name="T90" fmla="*/ 248 w 425"/>
                    <a:gd name="T91" fmla="*/ 0 h 677"/>
                    <a:gd name="T92" fmla="*/ 280 w 425"/>
                    <a:gd name="T93" fmla="*/ 34 h 677"/>
                    <a:gd name="T94" fmla="*/ 322 w 425"/>
                    <a:gd name="T95" fmla="*/ 88 h 677"/>
                    <a:gd name="T96" fmla="*/ 364 w 425"/>
                    <a:gd name="T97" fmla="*/ 164 h 677"/>
                    <a:gd name="T98" fmla="*/ 372 w 425"/>
                    <a:gd name="T99" fmla="*/ 187 h 677"/>
                    <a:gd name="T100" fmla="*/ 390 w 425"/>
                    <a:gd name="T101" fmla="*/ 235 h 677"/>
                    <a:gd name="T102" fmla="*/ 395 w 425"/>
                    <a:gd name="T103" fmla="*/ 284 h 677"/>
                    <a:gd name="T104" fmla="*/ 316 w 425"/>
                    <a:gd name="T105" fmla="*/ 356 h 677"/>
                    <a:gd name="T106" fmla="*/ 358 w 425"/>
                    <a:gd name="T107" fmla="*/ 512 h 677"/>
                    <a:gd name="T108" fmla="*/ 358 w 425"/>
                    <a:gd name="T109" fmla="*/ 512 h 677"/>
                    <a:gd name="T110" fmla="*/ 317 w 425"/>
                    <a:gd name="T111" fmla="*/ 376 h 677"/>
                    <a:gd name="T112" fmla="*/ 317 w 425"/>
                    <a:gd name="T113" fmla="*/ 350 h 677"/>
                    <a:gd name="T114" fmla="*/ 318 w 425"/>
                    <a:gd name="T115" fmla="*/ 350 h 67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425" h="677">
                      <a:moveTo>
                        <a:pt x="395" y="283"/>
                      </a:moveTo>
                      <a:cubicBezTo>
                        <a:pt x="397" y="283"/>
                        <a:pt x="399" y="282"/>
                        <a:pt x="402" y="281"/>
                      </a:cubicBezTo>
                      <a:cubicBezTo>
                        <a:pt x="402" y="283"/>
                        <a:pt x="403" y="284"/>
                        <a:pt x="404" y="286"/>
                      </a:cubicBezTo>
                      <a:cubicBezTo>
                        <a:pt x="405" y="294"/>
                        <a:pt x="407" y="301"/>
                        <a:pt x="409" y="309"/>
                      </a:cubicBezTo>
                      <a:cubicBezTo>
                        <a:pt x="412" y="322"/>
                        <a:pt x="414" y="335"/>
                        <a:pt x="417" y="348"/>
                      </a:cubicBezTo>
                      <a:cubicBezTo>
                        <a:pt x="418" y="357"/>
                        <a:pt x="420" y="366"/>
                        <a:pt x="421" y="374"/>
                      </a:cubicBezTo>
                      <a:cubicBezTo>
                        <a:pt x="421" y="376"/>
                        <a:pt x="421" y="379"/>
                        <a:pt x="421" y="381"/>
                      </a:cubicBezTo>
                      <a:cubicBezTo>
                        <a:pt x="424" y="395"/>
                        <a:pt x="425" y="409"/>
                        <a:pt x="424" y="423"/>
                      </a:cubicBezTo>
                      <a:cubicBezTo>
                        <a:pt x="424" y="429"/>
                        <a:pt x="424" y="435"/>
                        <a:pt x="422" y="440"/>
                      </a:cubicBezTo>
                      <a:cubicBezTo>
                        <a:pt x="421" y="442"/>
                        <a:pt x="421" y="444"/>
                        <a:pt x="421" y="446"/>
                      </a:cubicBezTo>
                      <a:cubicBezTo>
                        <a:pt x="420" y="455"/>
                        <a:pt x="418" y="465"/>
                        <a:pt x="414" y="474"/>
                      </a:cubicBezTo>
                      <a:cubicBezTo>
                        <a:pt x="409" y="484"/>
                        <a:pt x="404" y="493"/>
                        <a:pt x="396" y="501"/>
                      </a:cubicBezTo>
                      <a:cubicBezTo>
                        <a:pt x="391" y="507"/>
                        <a:pt x="384" y="512"/>
                        <a:pt x="377" y="516"/>
                      </a:cubicBezTo>
                      <a:cubicBezTo>
                        <a:pt x="370" y="520"/>
                        <a:pt x="362" y="522"/>
                        <a:pt x="354" y="521"/>
                      </a:cubicBezTo>
                      <a:cubicBezTo>
                        <a:pt x="353" y="518"/>
                        <a:pt x="352" y="515"/>
                        <a:pt x="348" y="515"/>
                      </a:cubicBezTo>
                      <a:cubicBezTo>
                        <a:pt x="348" y="515"/>
                        <a:pt x="347" y="515"/>
                        <a:pt x="346" y="515"/>
                      </a:cubicBezTo>
                      <a:cubicBezTo>
                        <a:pt x="336" y="520"/>
                        <a:pt x="324" y="523"/>
                        <a:pt x="314" y="529"/>
                      </a:cubicBezTo>
                      <a:cubicBezTo>
                        <a:pt x="305" y="534"/>
                        <a:pt x="297" y="540"/>
                        <a:pt x="290" y="546"/>
                      </a:cubicBezTo>
                      <a:cubicBezTo>
                        <a:pt x="282" y="551"/>
                        <a:pt x="276" y="557"/>
                        <a:pt x="270" y="564"/>
                      </a:cubicBezTo>
                      <a:cubicBezTo>
                        <a:pt x="262" y="571"/>
                        <a:pt x="255" y="579"/>
                        <a:pt x="250" y="588"/>
                      </a:cubicBezTo>
                      <a:cubicBezTo>
                        <a:pt x="247" y="594"/>
                        <a:pt x="243" y="599"/>
                        <a:pt x="239" y="604"/>
                      </a:cubicBezTo>
                      <a:cubicBezTo>
                        <a:pt x="235" y="610"/>
                        <a:pt x="232" y="616"/>
                        <a:pt x="228" y="622"/>
                      </a:cubicBezTo>
                      <a:cubicBezTo>
                        <a:pt x="226" y="626"/>
                        <a:pt x="223" y="630"/>
                        <a:pt x="221" y="634"/>
                      </a:cubicBezTo>
                      <a:cubicBezTo>
                        <a:pt x="216" y="643"/>
                        <a:pt x="211" y="652"/>
                        <a:pt x="207" y="661"/>
                      </a:cubicBezTo>
                      <a:cubicBezTo>
                        <a:pt x="204" y="666"/>
                        <a:pt x="202" y="672"/>
                        <a:pt x="200" y="677"/>
                      </a:cubicBezTo>
                      <a:cubicBezTo>
                        <a:pt x="193" y="675"/>
                        <a:pt x="188" y="671"/>
                        <a:pt x="183" y="667"/>
                      </a:cubicBezTo>
                      <a:cubicBezTo>
                        <a:pt x="181" y="666"/>
                        <a:pt x="180" y="664"/>
                        <a:pt x="177" y="662"/>
                      </a:cubicBezTo>
                      <a:cubicBezTo>
                        <a:pt x="171" y="658"/>
                        <a:pt x="167" y="653"/>
                        <a:pt x="162" y="648"/>
                      </a:cubicBezTo>
                      <a:cubicBezTo>
                        <a:pt x="158" y="643"/>
                        <a:pt x="153" y="640"/>
                        <a:pt x="149" y="636"/>
                      </a:cubicBezTo>
                      <a:cubicBezTo>
                        <a:pt x="140" y="626"/>
                        <a:pt x="130" y="616"/>
                        <a:pt x="121" y="606"/>
                      </a:cubicBezTo>
                      <a:cubicBezTo>
                        <a:pt x="115" y="599"/>
                        <a:pt x="110" y="591"/>
                        <a:pt x="106" y="583"/>
                      </a:cubicBezTo>
                      <a:cubicBezTo>
                        <a:pt x="104" y="578"/>
                        <a:pt x="101" y="575"/>
                        <a:pt x="98" y="570"/>
                      </a:cubicBezTo>
                      <a:cubicBezTo>
                        <a:pt x="93" y="562"/>
                        <a:pt x="88" y="553"/>
                        <a:pt x="84" y="544"/>
                      </a:cubicBezTo>
                      <a:cubicBezTo>
                        <a:pt x="81" y="538"/>
                        <a:pt x="79" y="531"/>
                        <a:pt x="76" y="525"/>
                      </a:cubicBezTo>
                      <a:cubicBezTo>
                        <a:pt x="76" y="523"/>
                        <a:pt x="75" y="522"/>
                        <a:pt x="74" y="520"/>
                      </a:cubicBezTo>
                      <a:cubicBezTo>
                        <a:pt x="73" y="518"/>
                        <a:pt x="71" y="517"/>
                        <a:pt x="73" y="514"/>
                      </a:cubicBezTo>
                      <a:cubicBezTo>
                        <a:pt x="74" y="514"/>
                        <a:pt x="73" y="512"/>
                        <a:pt x="72" y="512"/>
                      </a:cubicBezTo>
                      <a:cubicBezTo>
                        <a:pt x="69" y="509"/>
                        <a:pt x="69" y="504"/>
                        <a:pt x="67" y="501"/>
                      </a:cubicBezTo>
                      <a:cubicBezTo>
                        <a:pt x="64" y="493"/>
                        <a:pt x="62" y="484"/>
                        <a:pt x="59" y="476"/>
                      </a:cubicBezTo>
                      <a:cubicBezTo>
                        <a:pt x="57" y="469"/>
                        <a:pt x="55" y="462"/>
                        <a:pt x="53" y="455"/>
                      </a:cubicBezTo>
                      <a:cubicBezTo>
                        <a:pt x="52" y="452"/>
                        <a:pt x="50" y="449"/>
                        <a:pt x="49" y="446"/>
                      </a:cubicBezTo>
                      <a:cubicBezTo>
                        <a:pt x="47" y="441"/>
                        <a:pt x="45" y="436"/>
                        <a:pt x="43" y="431"/>
                      </a:cubicBezTo>
                      <a:cubicBezTo>
                        <a:pt x="42" y="427"/>
                        <a:pt x="41" y="424"/>
                        <a:pt x="40" y="421"/>
                      </a:cubicBezTo>
                      <a:cubicBezTo>
                        <a:pt x="37" y="408"/>
                        <a:pt x="31" y="397"/>
                        <a:pt x="25" y="386"/>
                      </a:cubicBezTo>
                      <a:cubicBezTo>
                        <a:pt x="27" y="384"/>
                        <a:pt x="26" y="381"/>
                        <a:pt x="24" y="379"/>
                      </a:cubicBezTo>
                      <a:cubicBezTo>
                        <a:pt x="25" y="379"/>
                        <a:pt x="26" y="378"/>
                        <a:pt x="27" y="378"/>
                      </a:cubicBezTo>
                      <a:cubicBezTo>
                        <a:pt x="35" y="378"/>
                        <a:pt x="43" y="378"/>
                        <a:pt x="51" y="377"/>
                      </a:cubicBezTo>
                      <a:cubicBezTo>
                        <a:pt x="54" y="377"/>
                        <a:pt x="58" y="376"/>
                        <a:pt x="61" y="376"/>
                      </a:cubicBezTo>
                      <a:cubicBezTo>
                        <a:pt x="69" y="375"/>
                        <a:pt x="77" y="374"/>
                        <a:pt x="85" y="373"/>
                      </a:cubicBezTo>
                      <a:cubicBezTo>
                        <a:pt x="87" y="373"/>
                        <a:pt x="89" y="373"/>
                        <a:pt x="91" y="373"/>
                      </a:cubicBezTo>
                      <a:cubicBezTo>
                        <a:pt x="96" y="373"/>
                        <a:pt x="101" y="372"/>
                        <a:pt x="106" y="371"/>
                      </a:cubicBezTo>
                      <a:cubicBezTo>
                        <a:pt x="108" y="370"/>
                        <a:pt x="110" y="370"/>
                        <a:pt x="112" y="371"/>
                      </a:cubicBezTo>
                      <a:cubicBezTo>
                        <a:pt x="119" y="373"/>
                        <a:pt x="126" y="373"/>
                        <a:pt x="133" y="373"/>
                      </a:cubicBezTo>
                      <a:cubicBezTo>
                        <a:pt x="142" y="373"/>
                        <a:pt x="150" y="373"/>
                        <a:pt x="158" y="372"/>
                      </a:cubicBezTo>
                      <a:cubicBezTo>
                        <a:pt x="165" y="371"/>
                        <a:pt x="172" y="368"/>
                        <a:pt x="179" y="367"/>
                      </a:cubicBezTo>
                      <a:cubicBezTo>
                        <a:pt x="184" y="366"/>
                        <a:pt x="189" y="363"/>
                        <a:pt x="195" y="363"/>
                      </a:cubicBezTo>
                      <a:cubicBezTo>
                        <a:pt x="198" y="363"/>
                        <a:pt x="201" y="362"/>
                        <a:pt x="203" y="359"/>
                      </a:cubicBezTo>
                      <a:cubicBezTo>
                        <a:pt x="208" y="353"/>
                        <a:pt x="212" y="347"/>
                        <a:pt x="217" y="341"/>
                      </a:cubicBezTo>
                      <a:cubicBezTo>
                        <a:pt x="219" y="338"/>
                        <a:pt x="220" y="335"/>
                        <a:pt x="221" y="331"/>
                      </a:cubicBezTo>
                      <a:cubicBezTo>
                        <a:pt x="224" y="326"/>
                        <a:pt x="227" y="320"/>
                        <a:pt x="229" y="314"/>
                      </a:cubicBezTo>
                      <a:cubicBezTo>
                        <a:pt x="232" y="305"/>
                        <a:pt x="237" y="297"/>
                        <a:pt x="239" y="288"/>
                      </a:cubicBezTo>
                      <a:cubicBezTo>
                        <a:pt x="243" y="273"/>
                        <a:pt x="247" y="258"/>
                        <a:pt x="250" y="243"/>
                      </a:cubicBezTo>
                      <a:cubicBezTo>
                        <a:pt x="251" y="235"/>
                        <a:pt x="253" y="226"/>
                        <a:pt x="254" y="218"/>
                      </a:cubicBezTo>
                      <a:cubicBezTo>
                        <a:pt x="255" y="214"/>
                        <a:pt x="257" y="210"/>
                        <a:pt x="257" y="206"/>
                      </a:cubicBezTo>
                      <a:cubicBezTo>
                        <a:pt x="258" y="198"/>
                        <a:pt x="261" y="191"/>
                        <a:pt x="261" y="183"/>
                      </a:cubicBezTo>
                      <a:cubicBezTo>
                        <a:pt x="261" y="178"/>
                        <a:pt x="262" y="173"/>
                        <a:pt x="263" y="168"/>
                      </a:cubicBezTo>
                      <a:cubicBezTo>
                        <a:pt x="264" y="162"/>
                        <a:pt x="265" y="155"/>
                        <a:pt x="266" y="149"/>
                      </a:cubicBezTo>
                      <a:cubicBezTo>
                        <a:pt x="266" y="146"/>
                        <a:pt x="268" y="143"/>
                        <a:pt x="268" y="140"/>
                      </a:cubicBezTo>
                      <a:cubicBezTo>
                        <a:pt x="270" y="135"/>
                        <a:pt x="268" y="133"/>
                        <a:pt x="263" y="133"/>
                      </a:cubicBezTo>
                      <a:cubicBezTo>
                        <a:pt x="261" y="136"/>
                        <a:pt x="261" y="140"/>
                        <a:pt x="260" y="143"/>
                      </a:cubicBezTo>
                      <a:cubicBezTo>
                        <a:pt x="258" y="152"/>
                        <a:pt x="257" y="161"/>
                        <a:pt x="255" y="169"/>
                      </a:cubicBezTo>
                      <a:cubicBezTo>
                        <a:pt x="255" y="174"/>
                        <a:pt x="255" y="178"/>
                        <a:pt x="254" y="182"/>
                      </a:cubicBezTo>
                      <a:cubicBezTo>
                        <a:pt x="253" y="190"/>
                        <a:pt x="251" y="199"/>
                        <a:pt x="249" y="208"/>
                      </a:cubicBezTo>
                      <a:cubicBezTo>
                        <a:pt x="247" y="219"/>
                        <a:pt x="245" y="230"/>
                        <a:pt x="243" y="242"/>
                      </a:cubicBezTo>
                      <a:cubicBezTo>
                        <a:pt x="241" y="254"/>
                        <a:pt x="238" y="267"/>
                        <a:pt x="234" y="279"/>
                      </a:cubicBezTo>
                      <a:cubicBezTo>
                        <a:pt x="231" y="286"/>
                        <a:pt x="229" y="294"/>
                        <a:pt x="226" y="301"/>
                      </a:cubicBezTo>
                      <a:cubicBezTo>
                        <a:pt x="223" y="309"/>
                        <a:pt x="220" y="318"/>
                        <a:pt x="215" y="326"/>
                      </a:cubicBezTo>
                      <a:cubicBezTo>
                        <a:pt x="210" y="333"/>
                        <a:pt x="206" y="341"/>
                        <a:pt x="202" y="348"/>
                      </a:cubicBezTo>
                      <a:cubicBezTo>
                        <a:pt x="200" y="350"/>
                        <a:pt x="199" y="352"/>
                        <a:pt x="196" y="353"/>
                      </a:cubicBezTo>
                      <a:cubicBezTo>
                        <a:pt x="188" y="356"/>
                        <a:pt x="180" y="359"/>
                        <a:pt x="172" y="361"/>
                      </a:cubicBezTo>
                      <a:cubicBezTo>
                        <a:pt x="161" y="363"/>
                        <a:pt x="151" y="366"/>
                        <a:pt x="140" y="365"/>
                      </a:cubicBezTo>
                      <a:cubicBezTo>
                        <a:pt x="132" y="365"/>
                        <a:pt x="123" y="365"/>
                        <a:pt x="115" y="364"/>
                      </a:cubicBezTo>
                      <a:cubicBezTo>
                        <a:pt x="112" y="364"/>
                        <a:pt x="110" y="363"/>
                        <a:pt x="107" y="362"/>
                      </a:cubicBezTo>
                      <a:cubicBezTo>
                        <a:pt x="101" y="362"/>
                        <a:pt x="96" y="362"/>
                        <a:pt x="90" y="361"/>
                      </a:cubicBezTo>
                      <a:cubicBezTo>
                        <a:pt x="83" y="361"/>
                        <a:pt x="76" y="361"/>
                        <a:pt x="69" y="361"/>
                      </a:cubicBezTo>
                      <a:cubicBezTo>
                        <a:pt x="57" y="360"/>
                        <a:pt x="45" y="359"/>
                        <a:pt x="33" y="357"/>
                      </a:cubicBezTo>
                      <a:cubicBezTo>
                        <a:pt x="22" y="355"/>
                        <a:pt x="11" y="352"/>
                        <a:pt x="0" y="348"/>
                      </a:cubicBezTo>
                      <a:cubicBezTo>
                        <a:pt x="0" y="338"/>
                        <a:pt x="1" y="328"/>
                        <a:pt x="2" y="318"/>
                      </a:cubicBezTo>
                      <a:cubicBezTo>
                        <a:pt x="3" y="309"/>
                        <a:pt x="2" y="300"/>
                        <a:pt x="3" y="291"/>
                      </a:cubicBezTo>
                      <a:cubicBezTo>
                        <a:pt x="3" y="286"/>
                        <a:pt x="2" y="281"/>
                        <a:pt x="4" y="277"/>
                      </a:cubicBezTo>
                      <a:cubicBezTo>
                        <a:pt x="5" y="275"/>
                        <a:pt x="5" y="274"/>
                        <a:pt x="4" y="273"/>
                      </a:cubicBezTo>
                      <a:cubicBezTo>
                        <a:pt x="1" y="267"/>
                        <a:pt x="2" y="261"/>
                        <a:pt x="2" y="255"/>
                      </a:cubicBezTo>
                      <a:cubicBezTo>
                        <a:pt x="5" y="254"/>
                        <a:pt x="9" y="253"/>
                        <a:pt x="12" y="255"/>
                      </a:cubicBezTo>
                      <a:cubicBezTo>
                        <a:pt x="13" y="255"/>
                        <a:pt x="14" y="255"/>
                        <a:pt x="15" y="254"/>
                      </a:cubicBezTo>
                      <a:cubicBezTo>
                        <a:pt x="25" y="253"/>
                        <a:pt x="35" y="251"/>
                        <a:pt x="45" y="252"/>
                      </a:cubicBezTo>
                      <a:cubicBezTo>
                        <a:pt x="51" y="252"/>
                        <a:pt x="56" y="251"/>
                        <a:pt x="61" y="251"/>
                      </a:cubicBezTo>
                      <a:cubicBezTo>
                        <a:pt x="66" y="251"/>
                        <a:pt x="71" y="251"/>
                        <a:pt x="76" y="251"/>
                      </a:cubicBezTo>
                      <a:cubicBezTo>
                        <a:pt x="84" y="251"/>
                        <a:pt x="92" y="252"/>
                        <a:pt x="100" y="252"/>
                      </a:cubicBezTo>
                      <a:cubicBezTo>
                        <a:pt x="103" y="252"/>
                        <a:pt x="105" y="252"/>
                        <a:pt x="108" y="252"/>
                      </a:cubicBezTo>
                      <a:cubicBezTo>
                        <a:pt x="113" y="251"/>
                        <a:pt x="117" y="251"/>
                        <a:pt x="122" y="253"/>
                      </a:cubicBezTo>
                      <a:cubicBezTo>
                        <a:pt x="127" y="255"/>
                        <a:pt x="131" y="253"/>
                        <a:pt x="134" y="249"/>
                      </a:cubicBezTo>
                      <a:cubicBezTo>
                        <a:pt x="138" y="242"/>
                        <a:pt x="140" y="234"/>
                        <a:pt x="142" y="227"/>
                      </a:cubicBezTo>
                      <a:cubicBezTo>
                        <a:pt x="144" y="221"/>
                        <a:pt x="147" y="215"/>
                        <a:pt x="149" y="208"/>
                      </a:cubicBezTo>
                      <a:cubicBezTo>
                        <a:pt x="151" y="200"/>
                        <a:pt x="153" y="192"/>
                        <a:pt x="155" y="184"/>
                      </a:cubicBezTo>
                      <a:cubicBezTo>
                        <a:pt x="158" y="172"/>
                        <a:pt x="160" y="161"/>
                        <a:pt x="163" y="149"/>
                      </a:cubicBezTo>
                      <a:cubicBezTo>
                        <a:pt x="165" y="143"/>
                        <a:pt x="166" y="136"/>
                        <a:pt x="168" y="129"/>
                      </a:cubicBezTo>
                      <a:cubicBezTo>
                        <a:pt x="169" y="126"/>
                        <a:pt x="170" y="123"/>
                        <a:pt x="171" y="120"/>
                      </a:cubicBezTo>
                      <a:cubicBezTo>
                        <a:pt x="174" y="113"/>
                        <a:pt x="175" y="106"/>
                        <a:pt x="179" y="100"/>
                      </a:cubicBezTo>
                      <a:cubicBezTo>
                        <a:pt x="183" y="93"/>
                        <a:pt x="188" y="87"/>
                        <a:pt x="193" y="81"/>
                      </a:cubicBezTo>
                      <a:cubicBezTo>
                        <a:pt x="197" y="75"/>
                        <a:pt x="202" y="69"/>
                        <a:pt x="207" y="64"/>
                      </a:cubicBezTo>
                      <a:cubicBezTo>
                        <a:pt x="212" y="60"/>
                        <a:pt x="216" y="55"/>
                        <a:pt x="222" y="52"/>
                      </a:cubicBezTo>
                      <a:cubicBezTo>
                        <a:pt x="223" y="51"/>
                        <a:pt x="223" y="50"/>
                        <a:pt x="224" y="49"/>
                      </a:cubicBezTo>
                      <a:cubicBezTo>
                        <a:pt x="223" y="49"/>
                        <a:pt x="222" y="47"/>
                        <a:pt x="221" y="47"/>
                      </a:cubicBezTo>
                      <a:cubicBezTo>
                        <a:pt x="220" y="47"/>
                        <a:pt x="217" y="47"/>
                        <a:pt x="216" y="48"/>
                      </a:cubicBezTo>
                      <a:cubicBezTo>
                        <a:pt x="208" y="54"/>
                        <a:pt x="201" y="60"/>
                        <a:pt x="195" y="67"/>
                      </a:cubicBezTo>
                      <a:cubicBezTo>
                        <a:pt x="190" y="72"/>
                        <a:pt x="186" y="77"/>
                        <a:pt x="182" y="82"/>
                      </a:cubicBezTo>
                      <a:cubicBezTo>
                        <a:pt x="177" y="89"/>
                        <a:pt x="172" y="96"/>
                        <a:pt x="169" y="105"/>
                      </a:cubicBezTo>
                      <a:cubicBezTo>
                        <a:pt x="167" y="111"/>
                        <a:pt x="164" y="117"/>
                        <a:pt x="162" y="123"/>
                      </a:cubicBezTo>
                      <a:cubicBezTo>
                        <a:pt x="160" y="131"/>
                        <a:pt x="157" y="140"/>
                        <a:pt x="155" y="148"/>
                      </a:cubicBezTo>
                      <a:cubicBezTo>
                        <a:pt x="153" y="158"/>
                        <a:pt x="151" y="168"/>
                        <a:pt x="149" y="178"/>
                      </a:cubicBezTo>
                      <a:cubicBezTo>
                        <a:pt x="145" y="193"/>
                        <a:pt x="142" y="208"/>
                        <a:pt x="136" y="222"/>
                      </a:cubicBezTo>
                      <a:cubicBezTo>
                        <a:pt x="134" y="226"/>
                        <a:pt x="134" y="231"/>
                        <a:pt x="132" y="235"/>
                      </a:cubicBezTo>
                      <a:cubicBezTo>
                        <a:pt x="132" y="236"/>
                        <a:pt x="132" y="237"/>
                        <a:pt x="131" y="239"/>
                      </a:cubicBezTo>
                      <a:cubicBezTo>
                        <a:pt x="130" y="237"/>
                        <a:pt x="129" y="236"/>
                        <a:pt x="129" y="235"/>
                      </a:cubicBezTo>
                      <a:cubicBezTo>
                        <a:pt x="127" y="223"/>
                        <a:pt x="126" y="211"/>
                        <a:pt x="125" y="199"/>
                      </a:cubicBezTo>
                      <a:cubicBezTo>
                        <a:pt x="125" y="196"/>
                        <a:pt x="126" y="193"/>
                        <a:pt x="125" y="190"/>
                      </a:cubicBezTo>
                      <a:cubicBezTo>
                        <a:pt x="123" y="176"/>
                        <a:pt x="125" y="162"/>
                        <a:pt x="125" y="148"/>
                      </a:cubicBezTo>
                      <a:cubicBezTo>
                        <a:pt x="126" y="138"/>
                        <a:pt x="126" y="127"/>
                        <a:pt x="127" y="117"/>
                      </a:cubicBezTo>
                      <a:cubicBezTo>
                        <a:pt x="129" y="103"/>
                        <a:pt x="131" y="90"/>
                        <a:pt x="134" y="77"/>
                      </a:cubicBezTo>
                      <a:cubicBezTo>
                        <a:pt x="134" y="74"/>
                        <a:pt x="135" y="73"/>
                        <a:pt x="138" y="72"/>
                      </a:cubicBezTo>
                      <a:cubicBezTo>
                        <a:pt x="144" y="69"/>
                        <a:pt x="149" y="66"/>
                        <a:pt x="155" y="63"/>
                      </a:cubicBezTo>
                      <a:cubicBezTo>
                        <a:pt x="156" y="62"/>
                        <a:pt x="157" y="62"/>
                        <a:pt x="158" y="62"/>
                      </a:cubicBezTo>
                      <a:cubicBezTo>
                        <a:pt x="162" y="60"/>
                        <a:pt x="166" y="59"/>
                        <a:pt x="170" y="57"/>
                      </a:cubicBezTo>
                      <a:cubicBezTo>
                        <a:pt x="176" y="54"/>
                        <a:pt x="183" y="51"/>
                        <a:pt x="189" y="47"/>
                      </a:cubicBezTo>
                      <a:cubicBezTo>
                        <a:pt x="198" y="43"/>
                        <a:pt x="206" y="39"/>
                        <a:pt x="214" y="33"/>
                      </a:cubicBezTo>
                      <a:cubicBezTo>
                        <a:pt x="219" y="30"/>
                        <a:pt x="223" y="26"/>
                        <a:pt x="228" y="23"/>
                      </a:cubicBezTo>
                      <a:cubicBezTo>
                        <a:pt x="233" y="19"/>
                        <a:pt x="236" y="14"/>
                        <a:pt x="240" y="10"/>
                      </a:cubicBezTo>
                      <a:cubicBezTo>
                        <a:pt x="243" y="7"/>
                        <a:pt x="246" y="3"/>
                        <a:pt x="248" y="0"/>
                      </a:cubicBezTo>
                      <a:cubicBezTo>
                        <a:pt x="253" y="2"/>
                        <a:pt x="257" y="7"/>
                        <a:pt x="260" y="11"/>
                      </a:cubicBezTo>
                      <a:cubicBezTo>
                        <a:pt x="265" y="16"/>
                        <a:pt x="269" y="21"/>
                        <a:pt x="273" y="26"/>
                      </a:cubicBezTo>
                      <a:cubicBezTo>
                        <a:pt x="276" y="29"/>
                        <a:pt x="278" y="31"/>
                        <a:pt x="280" y="34"/>
                      </a:cubicBezTo>
                      <a:cubicBezTo>
                        <a:pt x="284" y="38"/>
                        <a:pt x="286" y="42"/>
                        <a:pt x="289" y="46"/>
                      </a:cubicBezTo>
                      <a:cubicBezTo>
                        <a:pt x="294" y="53"/>
                        <a:pt x="299" y="60"/>
                        <a:pt x="305" y="67"/>
                      </a:cubicBezTo>
                      <a:cubicBezTo>
                        <a:pt x="310" y="74"/>
                        <a:pt x="316" y="80"/>
                        <a:pt x="322" y="88"/>
                      </a:cubicBezTo>
                      <a:cubicBezTo>
                        <a:pt x="326" y="95"/>
                        <a:pt x="330" y="102"/>
                        <a:pt x="335" y="110"/>
                      </a:cubicBezTo>
                      <a:cubicBezTo>
                        <a:pt x="340" y="118"/>
                        <a:pt x="345" y="127"/>
                        <a:pt x="350" y="136"/>
                      </a:cubicBezTo>
                      <a:cubicBezTo>
                        <a:pt x="355" y="145"/>
                        <a:pt x="360" y="154"/>
                        <a:pt x="364" y="164"/>
                      </a:cubicBezTo>
                      <a:cubicBezTo>
                        <a:pt x="366" y="169"/>
                        <a:pt x="368" y="173"/>
                        <a:pt x="370" y="178"/>
                      </a:cubicBezTo>
                      <a:cubicBezTo>
                        <a:pt x="371" y="180"/>
                        <a:pt x="372" y="181"/>
                        <a:pt x="371" y="183"/>
                      </a:cubicBezTo>
                      <a:cubicBezTo>
                        <a:pt x="370" y="184"/>
                        <a:pt x="371" y="186"/>
                        <a:pt x="372" y="187"/>
                      </a:cubicBezTo>
                      <a:cubicBezTo>
                        <a:pt x="373" y="190"/>
                        <a:pt x="374" y="194"/>
                        <a:pt x="376" y="197"/>
                      </a:cubicBezTo>
                      <a:cubicBezTo>
                        <a:pt x="381" y="206"/>
                        <a:pt x="384" y="217"/>
                        <a:pt x="388" y="227"/>
                      </a:cubicBezTo>
                      <a:cubicBezTo>
                        <a:pt x="389" y="229"/>
                        <a:pt x="389" y="232"/>
                        <a:pt x="390" y="235"/>
                      </a:cubicBezTo>
                      <a:cubicBezTo>
                        <a:pt x="393" y="245"/>
                        <a:pt x="396" y="255"/>
                        <a:pt x="399" y="265"/>
                      </a:cubicBezTo>
                      <a:cubicBezTo>
                        <a:pt x="400" y="270"/>
                        <a:pt x="400" y="274"/>
                        <a:pt x="401" y="279"/>
                      </a:cubicBezTo>
                      <a:cubicBezTo>
                        <a:pt x="399" y="280"/>
                        <a:pt x="397" y="282"/>
                        <a:pt x="395" y="284"/>
                      </a:cubicBezTo>
                      <a:cubicBezTo>
                        <a:pt x="392" y="282"/>
                        <a:pt x="390" y="285"/>
                        <a:pt x="388" y="287"/>
                      </a:cubicBezTo>
                      <a:cubicBezTo>
                        <a:pt x="390" y="286"/>
                        <a:pt x="392" y="284"/>
                        <a:pt x="395" y="283"/>
                      </a:cubicBezTo>
                      <a:close/>
                      <a:moveTo>
                        <a:pt x="316" y="356"/>
                      </a:moveTo>
                      <a:cubicBezTo>
                        <a:pt x="314" y="362"/>
                        <a:pt x="315" y="368"/>
                        <a:pt x="317" y="373"/>
                      </a:cubicBezTo>
                      <a:cubicBezTo>
                        <a:pt x="317" y="368"/>
                        <a:pt x="316" y="362"/>
                        <a:pt x="316" y="356"/>
                      </a:cubicBezTo>
                      <a:close/>
                      <a:moveTo>
                        <a:pt x="358" y="512"/>
                      </a:moveTo>
                      <a:cubicBezTo>
                        <a:pt x="360" y="512"/>
                        <a:pt x="362" y="514"/>
                        <a:pt x="364" y="511"/>
                      </a:cubicBezTo>
                      <a:cubicBezTo>
                        <a:pt x="364" y="510"/>
                        <a:pt x="364" y="509"/>
                        <a:pt x="363" y="508"/>
                      </a:cubicBezTo>
                      <a:cubicBezTo>
                        <a:pt x="361" y="508"/>
                        <a:pt x="359" y="509"/>
                        <a:pt x="358" y="512"/>
                      </a:cubicBezTo>
                      <a:close/>
                      <a:moveTo>
                        <a:pt x="320" y="384"/>
                      </a:moveTo>
                      <a:cubicBezTo>
                        <a:pt x="320" y="381"/>
                        <a:pt x="320" y="378"/>
                        <a:pt x="318" y="376"/>
                      </a:cubicBezTo>
                      <a:cubicBezTo>
                        <a:pt x="317" y="376"/>
                        <a:pt x="317" y="376"/>
                        <a:pt x="317" y="376"/>
                      </a:cubicBezTo>
                      <a:cubicBezTo>
                        <a:pt x="318" y="379"/>
                        <a:pt x="319" y="381"/>
                        <a:pt x="320" y="384"/>
                      </a:cubicBezTo>
                      <a:close/>
                      <a:moveTo>
                        <a:pt x="318" y="350"/>
                      </a:moveTo>
                      <a:cubicBezTo>
                        <a:pt x="318" y="350"/>
                        <a:pt x="318" y="350"/>
                        <a:pt x="317" y="350"/>
                      </a:cubicBezTo>
                      <a:cubicBezTo>
                        <a:pt x="317" y="351"/>
                        <a:pt x="317" y="352"/>
                        <a:pt x="316" y="353"/>
                      </a:cubicBezTo>
                      <a:cubicBezTo>
                        <a:pt x="316" y="353"/>
                        <a:pt x="316" y="353"/>
                        <a:pt x="317" y="353"/>
                      </a:cubicBezTo>
                      <a:cubicBezTo>
                        <a:pt x="317" y="352"/>
                        <a:pt x="318" y="351"/>
                        <a:pt x="318" y="350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505" name="Freeform 11"/>
                <p:cNvSpPr>
                  <a:spLocks/>
                </p:cNvSpPr>
                <p:nvPr/>
              </p:nvSpPr>
              <p:spPr bwMode="auto">
                <a:xfrm>
                  <a:off x="755651" y="3625851"/>
                  <a:ext cx="2073275" cy="1695450"/>
                </a:xfrm>
                <a:custGeom>
                  <a:avLst/>
                  <a:gdLst>
                    <a:gd name="T0" fmla="*/ 252 w 552"/>
                    <a:gd name="T1" fmla="*/ 45 h 451"/>
                    <a:gd name="T2" fmla="*/ 219 w 552"/>
                    <a:gd name="T3" fmla="*/ 46 h 451"/>
                    <a:gd name="T4" fmla="*/ 196 w 552"/>
                    <a:gd name="T5" fmla="*/ 43 h 451"/>
                    <a:gd name="T6" fmla="*/ 226 w 552"/>
                    <a:gd name="T7" fmla="*/ 53 h 451"/>
                    <a:gd name="T8" fmla="*/ 283 w 552"/>
                    <a:gd name="T9" fmla="*/ 56 h 451"/>
                    <a:gd name="T10" fmla="*/ 340 w 552"/>
                    <a:gd name="T11" fmla="*/ 62 h 451"/>
                    <a:gd name="T12" fmla="*/ 395 w 552"/>
                    <a:gd name="T13" fmla="*/ 70 h 451"/>
                    <a:gd name="T14" fmla="*/ 455 w 552"/>
                    <a:gd name="T15" fmla="*/ 88 h 451"/>
                    <a:gd name="T16" fmla="*/ 472 w 552"/>
                    <a:gd name="T17" fmla="*/ 97 h 451"/>
                    <a:gd name="T18" fmla="*/ 495 w 552"/>
                    <a:gd name="T19" fmla="*/ 121 h 451"/>
                    <a:gd name="T20" fmla="*/ 506 w 552"/>
                    <a:gd name="T21" fmla="*/ 150 h 451"/>
                    <a:gd name="T22" fmla="*/ 517 w 552"/>
                    <a:gd name="T23" fmla="*/ 202 h 451"/>
                    <a:gd name="T24" fmla="*/ 531 w 552"/>
                    <a:gd name="T25" fmla="*/ 284 h 451"/>
                    <a:gd name="T26" fmla="*/ 541 w 552"/>
                    <a:gd name="T27" fmla="*/ 356 h 451"/>
                    <a:gd name="T28" fmla="*/ 546 w 552"/>
                    <a:gd name="T29" fmla="*/ 382 h 451"/>
                    <a:gd name="T30" fmla="*/ 552 w 552"/>
                    <a:gd name="T31" fmla="*/ 421 h 451"/>
                    <a:gd name="T32" fmla="*/ 522 w 552"/>
                    <a:gd name="T33" fmla="*/ 433 h 451"/>
                    <a:gd name="T34" fmla="*/ 498 w 552"/>
                    <a:gd name="T35" fmla="*/ 440 h 451"/>
                    <a:gd name="T36" fmla="*/ 460 w 552"/>
                    <a:gd name="T37" fmla="*/ 447 h 451"/>
                    <a:gd name="T38" fmla="*/ 423 w 552"/>
                    <a:gd name="T39" fmla="*/ 451 h 451"/>
                    <a:gd name="T40" fmla="*/ 404 w 552"/>
                    <a:gd name="T41" fmla="*/ 427 h 451"/>
                    <a:gd name="T42" fmla="*/ 403 w 552"/>
                    <a:gd name="T43" fmla="*/ 390 h 451"/>
                    <a:gd name="T44" fmla="*/ 403 w 552"/>
                    <a:gd name="T45" fmla="*/ 358 h 451"/>
                    <a:gd name="T46" fmla="*/ 402 w 552"/>
                    <a:gd name="T47" fmla="*/ 310 h 451"/>
                    <a:gd name="T48" fmla="*/ 400 w 552"/>
                    <a:gd name="T49" fmla="*/ 266 h 451"/>
                    <a:gd name="T50" fmla="*/ 402 w 552"/>
                    <a:gd name="T51" fmla="*/ 238 h 451"/>
                    <a:gd name="T52" fmla="*/ 398 w 552"/>
                    <a:gd name="T53" fmla="*/ 228 h 451"/>
                    <a:gd name="T54" fmla="*/ 388 w 552"/>
                    <a:gd name="T55" fmla="*/ 231 h 451"/>
                    <a:gd name="T56" fmla="*/ 362 w 552"/>
                    <a:gd name="T57" fmla="*/ 229 h 451"/>
                    <a:gd name="T58" fmla="*/ 340 w 552"/>
                    <a:gd name="T59" fmla="*/ 228 h 451"/>
                    <a:gd name="T60" fmla="*/ 321 w 552"/>
                    <a:gd name="T61" fmla="*/ 228 h 451"/>
                    <a:gd name="T62" fmla="*/ 289 w 552"/>
                    <a:gd name="T63" fmla="*/ 225 h 451"/>
                    <a:gd name="T64" fmla="*/ 235 w 552"/>
                    <a:gd name="T65" fmla="*/ 226 h 451"/>
                    <a:gd name="T66" fmla="*/ 189 w 552"/>
                    <a:gd name="T67" fmla="*/ 228 h 451"/>
                    <a:gd name="T68" fmla="*/ 139 w 552"/>
                    <a:gd name="T69" fmla="*/ 225 h 451"/>
                    <a:gd name="T70" fmla="*/ 116 w 552"/>
                    <a:gd name="T71" fmla="*/ 226 h 451"/>
                    <a:gd name="T72" fmla="*/ 66 w 552"/>
                    <a:gd name="T73" fmla="*/ 226 h 451"/>
                    <a:gd name="T74" fmla="*/ 43 w 552"/>
                    <a:gd name="T75" fmla="*/ 218 h 451"/>
                    <a:gd name="T76" fmla="*/ 12 w 552"/>
                    <a:gd name="T77" fmla="*/ 179 h 451"/>
                    <a:gd name="T78" fmla="*/ 0 w 552"/>
                    <a:gd name="T79" fmla="*/ 115 h 451"/>
                    <a:gd name="T80" fmla="*/ 3 w 552"/>
                    <a:gd name="T81" fmla="*/ 62 h 451"/>
                    <a:gd name="T82" fmla="*/ 11 w 552"/>
                    <a:gd name="T83" fmla="*/ 15 h 451"/>
                    <a:gd name="T84" fmla="*/ 31 w 552"/>
                    <a:gd name="T85" fmla="*/ 9 h 451"/>
                    <a:gd name="T86" fmla="*/ 83 w 552"/>
                    <a:gd name="T87" fmla="*/ 3 h 451"/>
                    <a:gd name="T88" fmla="*/ 156 w 552"/>
                    <a:gd name="T89" fmla="*/ 0 h 451"/>
                    <a:gd name="T90" fmla="*/ 185 w 552"/>
                    <a:gd name="T91" fmla="*/ 2 h 451"/>
                    <a:gd name="T92" fmla="*/ 247 w 552"/>
                    <a:gd name="T93" fmla="*/ 12 h 45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</a:cxnLst>
                  <a:rect l="0" t="0" r="r" b="b"/>
                  <a:pathLst>
                    <a:path w="552" h="451">
                      <a:moveTo>
                        <a:pt x="263" y="17"/>
                      </a:moveTo>
                      <a:cubicBezTo>
                        <a:pt x="261" y="27"/>
                        <a:pt x="257" y="36"/>
                        <a:pt x="252" y="45"/>
                      </a:cubicBezTo>
                      <a:cubicBezTo>
                        <a:pt x="251" y="47"/>
                        <a:pt x="250" y="48"/>
                        <a:pt x="247" y="48"/>
                      </a:cubicBezTo>
                      <a:cubicBezTo>
                        <a:pt x="238" y="48"/>
                        <a:pt x="228" y="47"/>
                        <a:pt x="219" y="46"/>
                      </a:cubicBezTo>
                      <a:cubicBezTo>
                        <a:pt x="213" y="45"/>
                        <a:pt x="207" y="43"/>
                        <a:pt x="201" y="44"/>
                      </a:cubicBezTo>
                      <a:cubicBezTo>
                        <a:pt x="199" y="45"/>
                        <a:pt x="197" y="44"/>
                        <a:pt x="196" y="43"/>
                      </a:cubicBezTo>
                      <a:cubicBezTo>
                        <a:pt x="194" y="48"/>
                        <a:pt x="196" y="51"/>
                        <a:pt x="200" y="51"/>
                      </a:cubicBezTo>
                      <a:cubicBezTo>
                        <a:pt x="209" y="50"/>
                        <a:pt x="217" y="52"/>
                        <a:pt x="226" y="53"/>
                      </a:cubicBezTo>
                      <a:cubicBezTo>
                        <a:pt x="235" y="55"/>
                        <a:pt x="244" y="54"/>
                        <a:pt x="253" y="55"/>
                      </a:cubicBezTo>
                      <a:cubicBezTo>
                        <a:pt x="263" y="55"/>
                        <a:pt x="273" y="56"/>
                        <a:pt x="283" y="56"/>
                      </a:cubicBezTo>
                      <a:cubicBezTo>
                        <a:pt x="292" y="57"/>
                        <a:pt x="300" y="57"/>
                        <a:pt x="308" y="58"/>
                      </a:cubicBezTo>
                      <a:cubicBezTo>
                        <a:pt x="319" y="59"/>
                        <a:pt x="329" y="60"/>
                        <a:pt x="340" y="62"/>
                      </a:cubicBezTo>
                      <a:cubicBezTo>
                        <a:pt x="352" y="63"/>
                        <a:pt x="364" y="65"/>
                        <a:pt x="376" y="66"/>
                      </a:cubicBezTo>
                      <a:cubicBezTo>
                        <a:pt x="383" y="67"/>
                        <a:pt x="389" y="69"/>
                        <a:pt x="395" y="70"/>
                      </a:cubicBezTo>
                      <a:cubicBezTo>
                        <a:pt x="408" y="72"/>
                        <a:pt x="420" y="75"/>
                        <a:pt x="432" y="79"/>
                      </a:cubicBezTo>
                      <a:cubicBezTo>
                        <a:pt x="440" y="82"/>
                        <a:pt x="448" y="85"/>
                        <a:pt x="455" y="88"/>
                      </a:cubicBezTo>
                      <a:cubicBezTo>
                        <a:pt x="458" y="90"/>
                        <a:pt x="461" y="91"/>
                        <a:pt x="464" y="92"/>
                      </a:cubicBezTo>
                      <a:cubicBezTo>
                        <a:pt x="467" y="93"/>
                        <a:pt x="470" y="95"/>
                        <a:pt x="472" y="97"/>
                      </a:cubicBezTo>
                      <a:cubicBezTo>
                        <a:pt x="477" y="101"/>
                        <a:pt x="482" y="105"/>
                        <a:pt x="487" y="109"/>
                      </a:cubicBezTo>
                      <a:cubicBezTo>
                        <a:pt x="490" y="113"/>
                        <a:pt x="492" y="117"/>
                        <a:pt x="495" y="121"/>
                      </a:cubicBezTo>
                      <a:cubicBezTo>
                        <a:pt x="497" y="126"/>
                        <a:pt x="500" y="130"/>
                        <a:pt x="501" y="135"/>
                      </a:cubicBezTo>
                      <a:cubicBezTo>
                        <a:pt x="503" y="140"/>
                        <a:pt x="505" y="145"/>
                        <a:pt x="506" y="150"/>
                      </a:cubicBezTo>
                      <a:cubicBezTo>
                        <a:pt x="508" y="160"/>
                        <a:pt x="511" y="171"/>
                        <a:pt x="513" y="181"/>
                      </a:cubicBezTo>
                      <a:cubicBezTo>
                        <a:pt x="515" y="188"/>
                        <a:pt x="516" y="195"/>
                        <a:pt x="517" y="202"/>
                      </a:cubicBezTo>
                      <a:cubicBezTo>
                        <a:pt x="520" y="218"/>
                        <a:pt x="522" y="234"/>
                        <a:pt x="525" y="250"/>
                      </a:cubicBezTo>
                      <a:cubicBezTo>
                        <a:pt x="527" y="261"/>
                        <a:pt x="530" y="273"/>
                        <a:pt x="531" y="284"/>
                      </a:cubicBezTo>
                      <a:cubicBezTo>
                        <a:pt x="534" y="304"/>
                        <a:pt x="537" y="324"/>
                        <a:pt x="540" y="344"/>
                      </a:cubicBezTo>
                      <a:cubicBezTo>
                        <a:pt x="541" y="348"/>
                        <a:pt x="541" y="352"/>
                        <a:pt x="541" y="356"/>
                      </a:cubicBezTo>
                      <a:cubicBezTo>
                        <a:pt x="541" y="356"/>
                        <a:pt x="541" y="357"/>
                        <a:pt x="541" y="357"/>
                      </a:cubicBezTo>
                      <a:cubicBezTo>
                        <a:pt x="545" y="365"/>
                        <a:pt x="544" y="374"/>
                        <a:pt x="546" y="382"/>
                      </a:cubicBezTo>
                      <a:cubicBezTo>
                        <a:pt x="548" y="394"/>
                        <a:pt x="550" y="406"/>
                        <a:pt x="552" y="418"/>
                      </a:cubicBezTo>
                      <a:cubicBezTo>
                        <a:pt x="552" y="419"/>
                        <a:pt x="552" y="420"/>
                        <a:pt x="552" y="421"/>
                      </a:cubicBezTo>
                      <a:cubicBezTo>
                        <a:pt x="550" y="423"/>
                        <a:pt x="547" y="424"/>
                        <a:pt x="545" y="425"/>
                      </a:cubicBezTo>
                      <a:cubicBezTo>
                        <a:pt x="537" y="428"/>
                        <a:pt x="530" y="430"/>
                        <a:pt x="522" y="433"/>
                      </a:cubicBezTo>
                      <a:cubicBezTo>
                        <a:pt x="522" y="433"/>
                        <a:pt x="522" y="433"/>
                        <a:pt x="522" y="433"/>
                      </a:cubicBezTo>
                      <a:cubicBezTo>
                        <a:pt x="514" y="436"/>
                        <a:pt x="506" y="438"/>
                        <a:pt x="498" y="440"/>
                      </a:cubicBezTo>
                      <a:cubicBezTo>
                        <a:pt x="487" y="442"/>
                        <a:pt x="476" y="444"/>
                        <a:pt x="466" y="446"/>
                      </a:cubicBezTo>
                      <a:cubicBezTo>
                        <a:pt x="464" y="447"/>
                        <a:pt x="462" y="447"/>
                        <a:pt x="460" y="447"/>
                      </a:cubicBezTo>
                      <a:cubicBezTo>
                        <a:pt x="454" y="448"/>
                        <a:pt x="447" y="450"/>
                        <a:pt x="440" y="450"/>
                      </a:cubicBezTo>
                      <a:cubicBezTo>
                        <a:pt x="434" y="451"/>
                        <a:pt x="428" y="451"/>
                        <a:pt x="423" y="451"/>
                      </a:cubicBezTo>
                      <a:cubicBezTo>
                        <a:pt x="417" y="450"/>
                        <a:pt x="411" y="450"/>
                        <a:pt x="405" y="449"/>
                      </a:cubicBezTo>
                      <a:cubicBezTo>
                        <a:pt x="405" y="442"/>
                        <a:pt x="404" y="435"/>
                        <a:pt x="404" y="427"/>
                      </a:cubicBezTo>
                      <a:cubicBezTo>
                        <a:pt x="403" y="423"/>
                        <a:pt x="403" y="419"/>
                        <a:pt x="403" y="416"/>
                      </a:cubicBezTo>
                      <a:cubicBezTo>
                        <a:pt x="402" y="407"/>
                        <a:pt x="401" y="399"/>
                        <a:pt x="403" y="390"/>
                      </a:cubicBezTo>
                      <a:cubicBezTo>
                        <a:pt x="403" y="386"/>
                        <a:pt x="403" y="382"/>
                        <a:pt x="403" y="378"/>
                      </a:cubicBezTo>
                      <a:cubicBezTo>
                        <a:pt x="403" y="372"/>
                        <a:pt x="403" y="365"/>
                        <a:pt x="403" y="358"/>
                      </a:cubicBezTo>
                      <a:cubicBezTo>
                        <a:pt x="402" y="350"/>
                        <a:pt x="402" y="342"/>
                        <a:pt x="402" y="334"/>
                      </a:cubicBezTo>
                      <a:cubicBezTo>
                        <a:pt x="402" y="326"/>
                        <a:pt x="402" y="318"/>
                        <a:pt x="402" y="310"/>
                      </a:cubicBezTo>
                      <a:cubicBezTo>
                        <a:pt x="402" y="301"/>
                        <a:pt x="401" y="293"/>
                        <a:pt x="400" y="285"/>
                      </a:cubicBezTo>
                      <a:cubicBezTo>
                        <a:pt x="400" y="278"/>
                        <a:pt x="400" y="272"/>
                        <a:pt x="400" y="266"/>
                      </a:cubicBezTo>
                      <a:cubicBezTo>
                        <a:pt x="399" y="258"/>
                        <a:pt x="399" y="250"/>
                        <a:pt x="399" y="241"/>
                      </a:cubicBezTo>
                      <a:cubicBezTo>
                        <a:pt x="399" y="240"/>
                        <a:pt x="400" y="239"/>
                        <a:pt x="402" y="238"/>
                      </a:cubicBezTo>
                      <a:cubicBezTo>
                        <a:pt x="401" y="237"/>
                        <a:pt x="401" y="235"/>
                        <a:pt x="400" y="235"/>
                      </a:cubicBezTo>
                      <a:cubicBezTo>
                        <a:pt x="398" y="233"/>
                        <a:pt x="398" y="231"/>
                        <a:pt x="398" y="228"/>
                      </a:cubicBezTo>
                      <a:cubicBezTo>
                        <a:pt x="397" y="223"/>
                        <a:pt x="397" y="222"/>
                        <a:pt x="391" y="221"/>
                      </a:cubicBezTo>
                      <a:cubicBezTo>
                        <a:pt x="387" y="224"/>
                        <a:pt x="389" y="228"/>
                        <a:pt x="388" y="231"/>
                      </a:cubicBezTo>
                      <a:cubicBezTo>
                        <a:pt x="380" y="230"/>
                        <a:pt x="373" y="230"/>
                        <a:pt x="365" y="229"/>
                      </a:cubicBezTo>
                      <a:cubicBezTo>
                        <a:pt x="364" y="229"/>
                        <a:pt x="363" y="229"/>
                        <a:pt x="362" y="229"/>
                      </a:cubicBezTo>
                      <a:cubicBezTo>
                        <a:pt x="358" y="230"/>
                        <a:pt x="354" y="230"/>
                        <a:pt x="350" y="228"/>
                      </a:cubicBezTo>
                      <a:cubicBezTo>
                        <a:pt x="347" y="227"/>
                        <a:pt x="344" y="227"/>
                        <a:pt x="340" y="228"/>
                      </a:cubicBezTo>
                      <a:cubicBezTo>
                        <a:pt x="339" y="228"/>
                        <a:pt x="338" y="228"/>
                        <a:pt x="336" y="228"/>
                      </a:cubicBezTo>
                      <a:cubicBezTo>
                        <a:pt x="331" y="228"/>
                        <a:pt x="326" y="228"/>
                        <a:pt x="321" y="228"/>
                      </a:cubicBezTo>
                      <a:cubicBezTo>
                        <a:pt x="319" y="228"/>
                        <a:pt x="317" y="227"/>
                        <a:pt x="315" y="226"/>
                      </a:cubicBezTo>
                      <a:cubicBezTo>
                        <a:pt x="307" y="225"/>
                        <a:pt x="298" y="225"/>
                        <a:pt x="289" y="225"/>
                      </a:cubicBezTo>
                      <a:cubicBezTo>
                        <a:pt x="283" y="226"/>
                        <a:pt x="276" y="225"/>
                        <a:pt x="270" y="225"/>
                      </a:cubicBezTo>
                      <a:cubicBezTo>
                        <a:pt x="258" y="226"/>
                        <a:pt x="246" y="226"/>
                        <a:pt x="235" y="226"/>
                      </a:cubicBezTo>
                      <a:cubicBezTo>
                        <a:pt x="230" y="226"/>
                        <a:pt x="225" y="227"/>
                        <a:pt x="220" y="228"/>
                      </a:cubicBezTo>
                      <a:cubicBezTo>
                        <a:pt x="210" y="228"/>
                        <a:pt x="199" y="229"/>
                        <a:pt x="189" y="228"/>
                      </a:cubicBezTo>
                      <a:cubicBezTo>
                        <a:pt x="181" y="227"/>
                        <a:pt x="173" y="226"/>
                        <a:pt x="165" y="226"/>
                      </a:cubicBezTo>
                      <a:cubicBezTo>
                        <a:pt x="156" y="226"/>
                        <a:pt x="148" y="225"/>
                        <a:pt x="139" y="225"/>
                      </a:cubicBezTo>
                      <a:cubicBezTo>
                        <a:pt x="138" y="225"/>
                        <a:pt x="137" y="225"/>
                        <a:pt x="135" y="225"/>
                      </a:cubicBezTo>
                      <a:cubicBezTo>
                        <a:pt x="129" y="227"/>
                        <a:pt x="123" y="226"/>
                        <a:pt x="116" y="226"/>
                      </a:cubicBezTo>
                      <a:cubicBezTo>
                        <a:pt x="107" y="226"/>
                        <a:pt x="97" y="226"/>
                        <a:pt x="87" y="226"/>
                      </a:cubicBezTo>
                      <a:cubicBezTo>
                        <a:pt x="80" y="226"/>
                        <a:pt x="73" y="225"/>
                        <a:pt x="66" y="226"/>
                      </a:cubicBezTo>
                      <a:cubicBezTo>
                        <a:pt x="62" y="226"/>
                        <a:pt x="58" y="225"/>
                        <a:pt x="54" y="224"/>
                      </a:cubicBezTo>
                      <a:cubicBezTo>
                        <a:pt x="49" y="223"/>
                        <a:pt x="46" y="220"/>
                        <a:pt x="43" y="218"/>
                      </a:cubicBezTo>
                      <a:cubicBezTo>
                        <a:pt x="34" y="211"/>
                        <a:pt x="28" y="203"/>
                        <a:pt x="21" y="195"/>
                      </a:cubicBezTo>
                      <a:cubicBezTo>
                        <a:pt x="17" y="190"/>
                        <a:pt x="14" y="185"/>
                        <a:pt x="12" y="179"/>
                      </a:cubicBezTo>
                      <a:cubicBezTo>
                        <a:pt x="8" y="169"/>
                        <a:pt x="6" y="159"/>
                        <a:pt x="3" y="149"/>
                      </a:cubicBezTo>
                      <a:cubicBezTo>
                        <a:pt x="0" y="137"/>
                        <a:pt x="0" y="126"/>
                        <a:pt x="0" y="115"/>
                      </a:cubicBezTo>
                      <a:cubicBezTo>
                        <a:pt x="0" y="108"/>
                        <a:pt x="0" y="102"/>
                        <a:pt x="0" y="96"/>
                      </a:cubicBezTo>
                      <a:cubicBezTo>
                        <a:pt x="1" y="85"/>
                        <a:pt x="2" y="74"/>
                        <a:pt x="3" y="62"/>
                      </a:cubicBezTo>
                      <a:cubicBezTo>
                        <a:pt x="3" y="52"/>
                        <a:pt x="5" y="42"/>
                        <a:pt x="8" y="33"/>
                      </a:cubicBezTo>
                      <a:cubicBezTo>
                        <a:pt x="9" y="27"/>
                        <a:pt x="10" y="21"/>
                        <a:pt x="11" y="15"/>
                      </a:cubicBezTo>
                      <a:cubicBezTo>
                        <a:pt x="11" y="12"/>
                        <a:pt x="12" y="11"/>
                        <a:pt x="15" y="10"/>
                      </a:cubicBezTo>
                      <a:cubicBezTo>
                        <a:pt x="20" y="10"/>
                        <a:pt x="26" y="10"/>
                        <a:pt x="31" y="9"/>
                      </a:cubicBezTo>
                      <a:cubicBezTo>
                        <a:pt x="38" y="9"/>
                        <a:pt x="45" y="9"/>
                        <a:pt x="52" y="7"/>
                      </a:cubicBezTo>
                      <a:cubicBezTo>
                        <a:pt x="62" y="5"/>
                        <a:pt x="73" y="5"/>
                        <a:pt x="83" y="3"/>
                      </a:cubicBezTo>
                      <a:cubicBezTo>
                        <a:pt x="92" y="2"/>
                        <a:pt x="101" y="1"/>
                        <a:pt x="110" y="0"/>
                      </a:cubicBezTo>
                      <a:cubicBezTo>
                        <a:pt x="125" y="0"/>
                        <a:pt x="140" y="0"/>
                        <a:pt x="156" y="0"/>
                      </a:cubicBezTo>
                      <a:cubicBezTo>
                        <a:pt x="163" y="1"/>
                        <a:pt x="170" y="2"/>
                        <a:pt x="177" y="2"/>
                      </a:cubicBezTo>
                      <a:cubicBezTo>
                        <a:pt x="179" y="2"/>
                        <a:pt x="182" y="2"/>
                        <a:pt x="185" y="2"/>
                      </a:cubicBezTo>
                      <a:cubicBezTo>
                        <a:pt x="201" y="2"/>
                        <a:pt x="218" y="4"/>
                        <a:pt x="234" y="9"/>
                      </a:cubicBezTo>
                      <a:cubicBezTo>
                        <a:pt x="238" y="10"/>
                        <a:pt x="243" y="10"/>
                        <a:pt x="247" y="12"/>
                      </a:cubicBezTo>
                      <a:cubicBezTo>
                        <a:pt x="252" y="13"/>
                        <a:pt x="257" y="15"/>
                        <a:pt x="263" y="17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506" name="Freeform 12"/>
                <p:cNvSpPr>
                  <a:spLocks/>
                </p:cNvSpPr>
                <p:nvPr/>
              </p:nvSpPr>
              <p:spPr bwMode="auto">
                <a:xfrm>
                  <a:off x="801688" y="2495551"/>
                  <a:ext cx="2211388" cy="1160463"/>
                </a:xfrm>
                <a:custGeom>
                  <a:avLst/>
                  <a:gdLst>
                    <a:gd name="T0" fmla="*/ 587 w 589"/>
                    <a:gd name="T1" fmla="*/ 233 h 309"/>
                    <a:gd name="T2" fmla="*/ 582 w 589"/>
                    <a:gd name="T3" fmla="*/ 272 h 309"/>
                    <a:gd name="T4" fmla="*/ 574 w 589"/>
                    <a:gd name="T5" fmla="*/ 297 h 309"/>
                    <a:gd name="T6" fmla="*/ 536 w 589"/>
                    <a:gd name="T7" fmla="*/ 299 h 309"/>
                    <a:gd name="T8" fmla="*/ 508 w 589"/>
                    <a:gd name="T9" fmla="*/ 297 h 309"/>
                    <a:gd name="T10" fmla="*/ 444 w 589"/>
                    <a:gd name="T11" fmla="*/ 294 h 309"/>
                    <a:gd name="T12" fmla="*/ 413 w 589"/>
                    <a:gd name="T13" fmla="*/ 285 h 309"/>
                    <a:gd name="T14" fmla="*/ 376 w 589"/>
                    <a:gd name="T15" fmla="*/ 267 h 309"/>
                    <a:gd name="T16" fmla="*/ 325 w 589"/>
                    <a:gd name="T17" fmla="*/ 236 h 309"/>
                    <a:gd name="T18" fmla="*/ 288 w 589"/>
                    <a:gd name="T19" fmla="*/ 213 h 309"/>
                    <a:gd name="T20" fmla="*/ 268 w 589"/>
                    <a:gd name="T21" fmla="*/ 200 h 309"/>
                    <a:gd name="T22" fmla="*/ 230 w 589"/>
                    <a:gd name="T23" fmla="*/ 178 h 309"/>
                    <a:gd name="T24" fmla="*/ 210 w 589"/>
                    <a:gd name="T25" fmla="*/ 171 h 309"/>
                    <a:gd name="T26" fmla="*/ 225 w 589"/>
                    <a:gd name="T27" fmla="*/ 182 h 309"/>
                    <a:gd name="T28" fmla="*/ 252 w 589"/>
                    <a:gd name="T29" fmla="*/ 199 h 309"/>
                    <a:gd name="T30" fmla="*/ 266 w 589"/>
                    <a:gd name="T31" fmla="*/ 206 h 309"/>
                    <a:gd name="T32" fmla="*/ 266 w 589"/>
                    <a:gd name="T33" fmla="*/ 241 h 309"/>
                    <a:gd name="T34" fmla="*/ 260 w 589"/>
                    <a:gd name="T35" fmla="*/ 286 h 309"/>
                    <a:gd name="T36" fmla="*/ 247 w 589"/>
                    <a:gd name="T37" fmla="*/ 309 h 309"/>
                    <a:gd name="T38" fmla="*/ 226 w 589"/>
                    <a:gd name="T39" fmla="*/ 303 h 309"/>
                    <a:gd name="T40" fmla="*/ 192 w 589"/>
                    <a:gd name="T41" fmla="*/ 297 h 309"/>
                    <a:gd name="T42" fmla="*/ 153 w 589"/>
                    <a:gd name="T43" fmla="*/ 296 h 309"/>
                    <a:gd name="T44" fmla="*/ 124 w 589"/>
                    <a:gd name="T45" fmla="*/ 294 h 309"/>
                    <a:gd name="T46" fmla="*/ 90 w 589"/>
                    <a:gd name="T47" fmla="*/ 295 h 309"/>
                    <a:gd name="T48" fmla="*/ 55 w 589"/>
                    <a:gd name="T49" fmla="*/ 300 h 309"/>
                    <a:gd name="T50" fmla="*/ 40 w 589"/>
                    <a:gd name="T51" fmla="*/ 301 h 309"/>
                    <a:gd name="T52" fmla="*/ 15 w 589"/>
                    <a:gd name="T53" fmla="*/ 305 h 309"/>
                    <a:gd name="T54" fmla="*/ 1 w 589"/>
                    <a:gd name="T55" fmla="*/ 299 h 309"/>
                    <a:gd name="T56" fmla="*/ 14 w 589"/>
                    <a:gd name="T57" fmla="*/ 246 h 309"/>
                    <a:gd name="T58" fmla="*/ 33 w 589"/>
                    <a:gd name="T59" fmla="*/ 189 h 309"/>
                    <a:gd name="T60" fmla="*/ 64 w 589"/>
                    <a:gd name="T61" fmla="*/ 111 h 309"/>
                    <a:gd name="T62" fmla="*/ 98 w 589"/>
                    <a:gd name="T63" fmla="*/ 45 h 309"/>
                    <a:gd name="T64" fmla="*/ 124 w 589"/>
                    <a:gd name="T65" fmla="*/ 0 h 309"/>
                    <a:gd name="T66" fmla="*/ 157 w 589"/>
                    <a:gd name="T67" fmla="*/ 14 h 309"/>
                    <a:gd name="T68" fmla="*/ 173 w 589"/>
                    <a:gd name="T69" fmla="*/ 22 h 309"/>
                    <a:gd name="T70" fmla="*/ 173 w 589"/>
                    <a:gd name="T71" fmla="*/ 30 h 309"/>
                    <a:gd name="T72" fmla="*/ 172 w 589"/>
                    <a:gd name="T73" fmla="*/ 37 h 309"/>
                    <a:gd name="T74" fmla="*/ 193 w 589"/>
                    <a:gd name="T75" fmla="*/ 34 h 309"/>
                    <a:gd name="T76" fmla="*/ 233 w 589"/>
                    <a:gd name="T77" fmla="*/ 36 h 309"/>
                    <a:gd name="T78" fmla="*/ 254 w 589"/>
                    <a:gd name="T79" fmla="*/ 42 h 309"/>
                    <a:gd name="T80" fmla="*/ 289 w 589"/>
                    <a:gd name="T81" fmla="*/ 66 h 309"/>
                    <a:gd name="T82" fmla="*/ 326 w 589"/>
                    <a:gd name="T83" fmla="*/ 102 h 309"/>
                    <a:gd name="T84" fmla="*/ 362 w 589"/>
                    <a:gd name="T85" fmla="*/ 138 h 309"/>
                    <a:gd name="T86" fmla="*/ 402 w 589"/>
                    <a:gd name="T87" fmla="*/ 167 h 309"/>
                    <a:gd name="T88" fmla="*/ 456 w 589"/>
                    <a:gd name="T89" fmla="*/ 190 h 309"/>
                    <a:gd name="T90" fmla="*/ 510 w 589"/>
                    <a:gd name="T91" fmla="*/ 203 h 309"/>
                    <a:gd name="T92" fmla="*/ 561 w 589"/>
                    <a:gd name="T93" fmla="*/ 212 h 30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</a:cxnLst>
                  <a:rect l="0" t="0" r="r" b="b"/>
                  <a:pathLst>
                    <a:path w="589" h="309">
                      <a:moveTo>
                        <a:pt x="587" y="215"/>
                      </a:moveTo>
                      <a:cubicBezTo>
                        <a:pt x="589" y="221"/>
                        <a:pt x="588" y="227"/>
                        <a:pt x="587" y="233"/>
                      </a:cubicBezTo>
                      <a:cubicBezTo>
                        <a:pt x="587" y="234"/>
                        <a:pt x="587" y="235"/>
                        <a:pt x="587" y="236"/>
                      </a:cubicBezTo>
                      <a:cubicBezTo>
                        <a:pt x="587" y="248"/>
                        <a:pt x="585" y="260"/>
                        <a:pt x="582" y="272"/>
                      </a:cubicBezTo>
                      <a:cubicBezTo>
                        <a:pt x="581" y="276"/>
                        <a:pt x="580" y="279"/>
                        <a:pt x="578" y="283"/>
                      </a:cubicBezTo>
                      <a:cubicBezTo>
                        <a:pt x="577" y="288"/>
                        <a:pt x="575" y="293"/>
                        <a:pt x="574" y="297"/>
                      </a:cubicBezTo>
                      <a:cubicBezTo>
                        <a:pt x="565" y="300"/>
                        <a:pt x="557" y="301"/>
                        <a:pt x="549" y="300"/>
                      </a:cubicBezTo>
                      <a:cubicBezTo>
                        <a:pt x="544" y="300"/>
                        <a:pt x="540" y="299"/>
                        <a:pt x="536" y="299"/>
                      </a:cubicBezTo>
                      <a:cubicBezTo>
                        <a:pt x="532" y="298"/>
                        <a:pt x="527" y="298"/>
                        <a:pt x="522" y="298"/>
                      </a:cubicBezTo>
                      <a:cubicBezTo>
                        <a:pt x="518" y="298"/>
                        <a:pt x="513" y="297"/>
                        <a:pt x="508" y="297"/>
                      </a:cubicBezTo>
                      <a:cubicBezTo>
                        <a:pt x="496" y="296"/>
                        <a:pt x="483" y="296"/>
                        <a:pt x="471" y="295"/>
                      </a:cubicBezTo>
                      <a:cubicBezTo>
                        <a:pt x="462" y="295"/>
                        <a:pt x="453" y="295"/>
                        <a:pt x="444" y="294"/>
                      </a:cubicBezTo>
                      <a:cubicBezTo>
                        <a:pt x="438" y="293"/>
                        <a:pt x="433" y="290"/>
                        <a:pt x="427" y="289"/>
                      </a:cubicBezTo>
                      <a:cubicBezTo>
                        <a:pt x="423" y="287"/>
                        <a:pt x="418" y="286"/>
                        <a:pt x="413" y="285"/>
                      </a:cubicBezTo>
                      <a:cubicBezTo>
                        <a:pt x="404" y="282"/>
                        <a:pt x="395" y="280"/>
                        <a:pt x="387" y="274"/>
                      </a:cubicBezTo>
                      <a:cubicBezTo>
                        <a:pt x="384" y="271"/>
                        <a:pt x="380" y="270"/>
                        <a:pt x="376" y="267"/>
                      </a:cubicBezTo>
                      <a:cubicBezTo>
                        <a:pt x="369" y="263"/>
                        <a:pt x="362" y="259"/>
                        <a:pt x="355" y="253"/>
                      </a:cubicBezTo>
                      <a:cubicBezTo>
                        <a:pt x="346" y="246"/>
                        <a:pt x="336" y="241"/>
                        <a:pt x="325" y="236"/>
                      </a:cubicBezTo>
                      <a:cubicBezTo>
                        <a:pt x="320" y="234"/>
                        <a:pt x="316" y="230"/>
                        <a:pt x="311" y="227"/>
                      </a:cubicBezTo>
                      <a:cubicBezTo>
                        <a:pt x="303" y="222"/>
                        <a:pt x="295" y="218"/>
                        <a:pt x="288" y="213"/>
                      </a:cubicBezTo>
                      <a:cubicBezTo>
                        <a:pt x="285" y="212"/>
                        <a:pt x="283" y="210"/>
                        <a:pt x="281" y="208"/>
                      </a:cubicBezTo>
                      <a:cubicBezTo>
                        <a:pt x="278" y="204"/>
                        <a:pt x="273" y="202"/>
                        <a:pt x="268" y="200"/>
                      </a:cubicBezTo>
                      <a:cubicBezTo>
                        <a:pt x="256" y="194"/>
                        <a:pt x="245" y="187"/>
                        <a:pt x="233" y="180"/>
                      </a:cubicBezTo>
                      <a:cubicBezTo>
                        <a:pt x="232" y="179"/>
                        <a:pt x="231" y="178"/>
                        <a:pt x="230" y="178"/>
                      </a:cubicBezTo>
                      <a:cubicBezTo>
                        <a:pt x="225" y="176"/>
                        <a:pt x="220" y="174"/>
                        <a:pt x="215" y="171"/>
                      </a:cubicBezTo>
                      <a:cubicBezTo>
                        <a:pt x="213" y="171"/>
                        <a:pt x="211" y="170"/>
                        <a:pt x="210" y="171"/>
                      </a:cubicBezTo>
                      <a:cubicBezTo>
                        <a:pt x="207" y="171"/>
                        <a:pt x="206" y="172"/>
                        <a:pt x="206" y="176"/>
                      </a:cubicBezTo>
                      <a:cubicBezTo>
                        <a:pt x="213" y="178"/>
                        <a:pt x="219" y="180"/>
                        <a:pt x="225" y="182"/>
                      </a:cubicBezTo>
                      <a:cubicBezTo>
                        <a:pt x="226" y="182"/>
                        <a:pt x="228" y="183"/>
                        <a:pt x="229" y="184"/>
                      </a:cubicBezTo>
                      <a:cubicBezTo>
                        <a:pt x="237" y="189"/>
                        <a:pt x="244" y="194"/>
                        <a:pt x="252" y="199"/>
                      </a:cubicBezTo>
                      <a:cubicBezTo>
                        <a:pt x="256" y="202"/>
                        <a:pt x="261" y="203"/>
                        <a:pt x="265" y="205"/>
                      </a:cubicBezTo>
                      <a:cubicBezTo>
                        <a:pt x="266" y="206"/>
                        <a:pt x="266" y="206"/>
                        <a:pt x="266" y="206"/>
                      </a:cubicBezTo>
                      <a:cubicBezTo>
                        <a:pt x="267" y="212"/>
                        <a:pt x="268" y="218"/>
                        <a:pt x="268" y="224"/>
                      </a:cubicBezTo>
                      <a:cubicBezTo>
                        <a:pt x="268" y="230"/>
                        <a:pt x="266" y="235"/>
                        <a:pt x="266" y="241"/>
                      </a:cubicBezTo>
                      <a:cubicBezTo>
                        <a:pt x="265" y="249"/>
                        <a:pt x="264" y="258"/>
                        <a:pt x="263" y="266"/>
                      </a:cubicBezTo>
                      <a:cubicBezTo>
                        <a:pt x="262" y="273"/>
                        <a:pt x="261" y="279"/>
                        <a:pt x="260" y="286"/>
                      </a:cubicBezTo>
                      <a:cubicBezTo>
                        <a:pt x="258" y="294"/>
                        <a:pt x="257" y="302"/>
                        <a:pt x="252" y="309"/>
                      </a:cubicBezTo>
                      <a:cubicBezTo>
                        <a:pt x="251" y="309"/>
                        <a:pt x="249" y="309"/>
                        <a:pt x="247" y="309"/>
                      </a:cubicBezTo>
                      <a:cubicBezTo>
                        <a:pt x="244" y="308"/>
                        <a:pt x="240" y="307"/>
                        <a:pt x="236" y="306"/>
                      </a:cubicBezTo>
                      <a:cubicBezTo>
                        <a:pt x="233" y="305"/>
                        <a:pt x="230" y="304"/>
                        <a:pt x="226" y="303"/>
                      </a:cubicBezTo>
                      <a:cubicBezTo>
                        <a:pt x="220" y="301"/>
                        <a:pt x="214" y="300"/>
                        <a:pt x="208" y="298"/>
                      </a:cubicBezTo>
                      <a:cubicBezTo>
                        <a:pt x="203" y="297"/>
                        <a:pt x="197" y="297"/>
                        <a:pt x="192" y="297"/>
                      </a:cubicBezTo>
                      <a:cubicBezTo>
                        <a:pt x="186" y="296"/>
                        <a:pt x="179" y="296"/>
                        <a:pt x="173" y="296"/>
                      </a:cubicBezTo>
                      <a:cubicBezTo>
                        <a:pt x="166" y="295"/>
                        <a:pt x="160" y="296"/>
                        <a:pt x="153" y="296"/>
                      </a:cubicBezTo>
                      <a:cubicBezTo>
                        <a:pt x="146" y="295"/>
                        <a:pt x="139" y="294"/>
                        <a:pt x="132" y="293"/>
                      </a:cubicBezTo>
                      <a:cubicBezTo>
                        <a:pt x="129" y="293"/>
                        <a:pt x="126" y="294"/>
                        <a:pt x="124" y="294"/>
                      </a:cubicBezTo>
                      <a:cubicBezTo>
                        <a:pt x="119" y="294"/>
                        <a:pt x="114" y="294"/>
                        <a:pt x="109" y="294"/>
                      </a:cubicBezTo>
                      <a:cubicBezTo>
                        <a:pt x="102" y="294"/>
                        <a:pt x="96" y="294"/>
                        <a:pt x="90" y="295"/>
                      </a:cubicBezTo>
                      <a:cubicBezTo>
                        <a:pt x="83" y="295"/>
                        <a:pt x="76" y="298"/>
                        <a:pt x="69" y="298"/>
                      </a:cubicBezTo>
                      <a:cubicBezTo>
                        <a:pt x="64" y="298"/>
                        <a:pt x="60" y="299"/>
                        <a:pt x="55" y="300"/>
                      </a:cubicBezTo>
                      <a:cubicBezTo>
                        <a:pt x="51" y="301"/>
                        <a:pt x="46" y="301"/>
                        <a:pt x="42" y="301"/>
                      </a:cubicBezTo>
                      <a:cubicBezTo>
                        <a:pt x="41" y="301"/>
                        <a:pt x="41" y="301"/>
                        <a:pt x="40" y="301"/>
                      </a:cubicBezTo>
                      <a:cubicBezTo>
                        <a:pt x="33" y="303"/>
                        <a:pt x="25" y="304"/>
                        <a:pt x="18" y="305"/>
                      </a:cubicBezTo>
                      <a:cubicBezTo>
                        <a:pt x="17" y="305"/>
                        <a:pt x="16" y="305"/>
                        <a:pt x="15" y="305"/>
                      </a:cubicBezTo>
                      <a:cubicBezTo>
                        <a:pt x="10" y="305"/>
                        <a:pt x="5" y="305"/>
                        <a:pt x="0" y="305"/>
                      </a:cubicBezTo>
                      <a:cubicBezTo>
                        <a:pt x="0" y="303"/>
                        <a:pt x="0" y="301"/>
                        <a:pt x="1" y="299"/>
                      </a:cubicBezTo>
                      <a:cubicBezTo>
                        <a:pt x="2" y="294"/>
                        <a:pt x="4" y="289"/>
                        <a:pt x="5" y="283"/>
                      </a:cubicBezTo>
                      <a:cubicBezTo>
                        <a:pt x="8" y="271"/>
                        <a:pt x="11" y="258"/>
                        <a:pt x="14" y="246"/>
                      </a:cubicBezTo>
                      <a:cubicBezTo>
                        <a:pt x="16" y="238"/>
                        <a:pt x="19" y="230"/>
                        <a:pt x="22" y="223"/>
                      </a:cubicBezTo>
                      <a:cubicBezTo>
                        <a:pt x="25" y="212"/>
                        <a:pt x="29" y="200"/>
                        <a:pt x="33" y="189"/>
                      </a:cubicBezTo>
                      <a:cubicBezTo>
                        <a:pt x="37" y="177"/>
                        <a:pt x="40" y="164"/>
                        <a:pt x="46" y="152"/>
                      </a:cubicBezTo>
                      <a:cubicBezTo>
                        <a:pt x="52" y="139"/>
                        <a:pt x="58" y="125"/>
                        <a:pt x="64" y="111"/>
                      </a:cubicBezTo>
                      <a:cubicBezTo>
                        <a:pt x="72" y="96"/>
                        <a:pt x="79" y="82"/>
                        <a:pt x="87" y="67"/>
                      </a:cubicBezTo>
                      <a:cubicBezTo>
                        <a:pt x="91" y="60"/>
                        <a:pt x="94" y="52"/>
                        <a:pt x="98" y="45"/>
                      </a:cubicBezTo>
                      <a:cubicBezTo>
                        <a:pt x="105" y="33"/>
                        <a:pt x="112" y="20"/>
                        <a:pt x="118" y="8"/>
                      </a:cubicBezTo>
                      <a:cubicBezTo>
                        <a:pt x="120" y="6"/>
                        <a:pt x="122" y="3"/>
                        <a:pt x="124" y="0"/>
                      </a:cubicBezTo>
                      <a:cubicBezTo>
                        <a:pt x="128" y="1"/>
                        <a:pt x="131" y="3"/>
                        <a:pt x="134" y="4"/>
                      </a:cubicBezTo>
                      <a:cubicBezTo>
                        <a:pt x="142" y="8"/>
                        <a:pt x="150" y="11"/>
                        <a:pt x="157" y="14"/>
                      </a:cubicBezTo>
                      <a:cubicBezTo>
                        <a:pt x="159" y="14"/>
                        <a:pt x="160" y="15"/>
                        <a:pt x="161" y="16"/>
                      </a:cubicBezTo>
                      <a:cubicBezTo>
                        <a:pt x="164" y="19"/>
                        <a:pt x="168" y="20"/>
                        <a:pt x="173" y="22"/>
                      </a:cubicBezTo>
                      <a:cubicBezTo>
                        <a:pt x="177" y="23"/>
                        <a:pt x="181" y="25"/>
                        <a:pt x="186" y="27"/>
                      </a:cubicBezTo>
                      <a:cubicBezTo>
                        <a:pt x="182" y="29"/>
                        <a:pt x="177" y="28"/>
                        <a:pt x="173" y="30"/>
                      </a:cubicBezTo>
                      <a:cubicBezTo>
                        <a:pt x="172" y="31"/>
                        <a:pt x="172" y="32"/>
                        <a:pt x="171" y="33"/>
                      </a:cubicBezTo>
                      <a:cubicBezTo>
                        <a:pt x="170" y="34"/>
                        <a:pt x="170" y="36"/>
                        <a:pt x="172" y="37"/>
                      </a:cubicBezTo>
                      <a:cubicBezTo>
                        <a:pt x="173" y="39"/>
                        <a:pt x="174" y="39"/>
                        <a:pt x="176" y="38"/>
                      </a:cubicBezTo>
                      <a:cubicBezTo>
                        <a:pt x="182" y="37"/>
                        <a:pt x="187" y="35"/>
                        <a:pt x="193" y="34"/>
                      </a:cubicBezTo>
                      <a:cubicBezTo>
                        <a:pt x="201" y="34"/>
                        <a:pt x="209" y="35"/>
                        <a:pt x="216" y="35"/>
                      </a:cubicBezTo>
                      <a:cubicBezTo>
                        <a:pt x="222" y="35"/>
                        <a:pt x="227" y="35"/>
                        <a:pt x="233" y="36"/>
                      </a:cubicBezTo>
                      <a:cubicBezTo>
                        <a:pt x="238" y="37"/>
                        <a:pt x="244" y="38"/>
                        <a:pt x="249" y="39"/>
                      </a:cubicBezTo>
                      <a:cubicBezTo>
                        <a:pt x="251" y="40"/>
                        <a:pt x="252" y="42"/>
                        <a:pt x="254" y="42"/>
                      </a:cubicBezTo>
                      <a:cubicBezTo>
                        <a:pt x="263" y="47"/>
                        <a:pt x="272" y="51"/>
                        <a:pt x="279" y="57"/>
                      </a:cubicBezTo>
                      <a:cubicBezTo>
                        <a:pt x="283" y="60"/>
                        <a:pt x="286" y="63"/>
                        <a:pt x="289" y="66"/>
                      </a:cubicBezTo>
                      <a:cubicBezTo>
                        <a:pt x="298" y="74"/>
                        <a:pt x="307" y="82"/>
                        <a:pt x="315" y="90"/>
                      </a:cubicBezTo>
                      <a:cubicBezTo>
                        <a:pt x="319" y="93"/>
                        <a:pt x="322" y="98"/>
                        <a:pt x="326" y="102"/>
                      </a:cubicBezTo>
                      <a:cubicBezTo>
                        <a:pt x="330" y="106"/>
                        <a:pt x="335" y="111"/>
                        <a:pt x="339" y="115"/>
                      </a:cubicBezTo>
                      <a:cubicBezTo>
                        <a:pt x="346" y="122"/>
                        <a:pt x="354" y="130"/>
                        <a:pt x="362" y="138"/>
                      </a:cubicBezTo>
                      <a:cubicBezTo>
                        <a:pt x="367" y="142"/>
                        <a:pt x="372" y="146"/>
                        <a:pt x="377" y="150"/>
                      </a:cubicBezTo>
                      <a:cubicBezTo>
                        <a:pt x="385" y="157"/>
                        <a:pt x="394" y="162"/>
                        <a:pt x="402" y="167"/>
                      </a:cubicBezTo>
                      <a:cubicBezTo>
                        <a:pt x="413" y="175"/>
                        <a:pt x="426" y="180"/>
                        <a:pt x="438" y="185"/>
                      </a:cubicBezTo>
                      <a:cubicBezTo>
                        <a:pt x="444" y="187"/>
                        <a:pt x="450" y="188"/>
                        <a:pt x="456" y="190"/>
                      </a:cubicBezTo>
                      <a:cubicBezTo>
                        <a:pt x="468" y="193"/>
                        <a:pt x="481" y="196"/>
                        <a:pt x="494" y="199"/>
                      </a:cubicBezTo>
                      <a:cubicBezTo>
                        <a:pt x="499" y="200"/>
                        <a:pt x="504" y="202"/>
                        <a:pt x="510" y="203"/>
                      </a:cubicBezTo>
                      <a:cubicBezTo>
                        <a:pt x="517" y="205"/>
                        <a:pt x="523" y="207"/>
                        <a:pt x="530" y="208"/>
                      </a:cubicBezTo>
                      <a:cubicBezTo>
                        <a:pt x="541" y="210"/>
                        <a:pt x="551" y="211"/>
                        <a:pt x="561" y="212"/>
                      </a:cubicBezTo>
                      <a:cubicBezTo>
                        <a:pt x="570" y="213"/>
                        <a:pt x="578" y="214"/>
                        <a:pt x="587" y="215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507" name="Freeform 13"/>
                <p:cNvSpPr>
                  <a:spLocks/>
                </p:cNvSpPr>
                <p:nvPr/>
              </p:nvSpPr>
              <p:spPr bwMode="auto">
                <a:xfrm>
                  <a:off x="2382838" y="3603626"/>
                  <a:ext cx="4191000" cy="225425"/>
                </a:xfrm>
                <a:custGeom>
                  <a:avLst/>
                  <a:gdLst>
                    <a:gd name="T0" fmla="*/ 1090 w 1116"/>
                    <a:gd name="T1" fmla="*/ 46 h 60"/>
                    <a:gd name="T2" fmla="*/ 1017 w 1116"/>
                    <a:gd name="T3" fmla="*/ 48 h 60"/>
                    <a:gd name="T4" fmla="*/ 976 w 1116"/>
                    <a:gd name="T5" fmla="*/ 48 h 60"/>
                    <a:gd name="T6" fmla="*/ 937 w 1116"/>
                    <a:gd name="T7" fmla="*/ 47 h 60"/>
                    <a:gd name="T8" fmla="*/ 888 w 1116"/>
                    <a:gd name="T9" fmla="*/ 49 h 60"/>
                    <a:gd name="T10" fmla="*/ 819 w 1116"/>
                    <a:gd name="T11" fmla="*/ 51 h 60"/>
                    <a:gd name="T12" fmla="*/ 790 w 1116"/>
                    <a:gd name="T13" fmla="*/ 47 h 60"/>
                    <a:gd name="T14" fmla="*/ 742 w 1116"/>
                    <a:gd name="T15" fmla="*/ 46 h 60"/>
                    <a:gd name="T16" fmla="*/ 680 w 1116"/>
                    <a:gd name="T17" fmla="*/ 45 h 60"/>
                    <a:gd name="T18" fmla="*/ 641 w 1116"/>
                    <a:gd name="T19" fmla="*/ 46 h 60"/>
                    <a:gd name="T20" fmla="*/ 599 w 1116"/>
                    <a:gd name="T21" fmla="*/ 47 h 60"/>
                    <a:gd name="T22" fmla="*/ 545 w 1116"/>
                    <a:gd name="T23" fmla="*/ 48 h 60"/>
                    <a:gd name="T24" fmla="*/ 504 w 1116"/>
                    <a:gd name="T25" fmla="*/ 46 h 60"/>
                    <a:gd name="T26" fmla="*/ 425 w 1116"/>
                    <a:gd name="T27" fmla="*/ 46 h 60"/>
                    <a:gd name="T28" fmla="*/ 349 w 1116"/>
                    <a:gd name="T29" fmla="*/ 50 h 60"/>
                    <a:gd name="T30" fmla="*/ 257 w 1116"/>
                    <a:gd name="T31" fmla="*/ 53 h 60"/>
                    <a:gd name="T32" fmla="*/ 205 w 1116"/>
                    <a:gd name="T33" fmla="*/ 55 h 60"/>
                    <a:gd name="T34" fmla="*/ 157 w 1116"/>
                    <a:gd name="T35" fmla="*/ 54 h 60"/>
                    <a:gd name="T36" fmla="*/ 134 w 1116"/>
                    <a:gd name="T37" fmla="*/ 54 h 60"/>
                    <a:gd name="T38" fmla="*/ 82 w 1116"/>
                    <a:gd name="T39" fmla="*/ 55 h 60"/>
                    <a:gd name="T40" fmla="*/ 39 w 1116"/>
                    <a:gd name="T41" fmla="*/ 58 h 60"/>
                    <a:gd name="T42" fmla="*/ 1 w 1116"/>
                    <a:gd name="T43" fmla="*/ 9 h 60"/>
                    <a:gd name="T44" fmla="*/ 52 w 1116"/>
                    <a:gd name="T45" fmla="*/ 9 h 60"/>
                    <a:gd name="T46" fmla="*/ 110 w 1116"/>
                    <a:gd name="T47" fmla="*/ 11 h 60"/>
                    <a:gd name="T48" fmla="*/ 157 w 1116"/>
                    <a:gd name="T49" fmla="*/ 15 h 60"/>
                    <a:gd name="T50" fmla="*/ 207 w 1116"/>
                    <a:gd name="T51" fmla="*/ 10 h 60"/>
                    <a:gd name="T52" fmla="*/ 260 w 1116"/>
                    <a:gd name="T53" fmla="*/ 8 h 60"/>
                    <a:gd name="T54" fmla="*/ 285 w 1116"/>
                    <a:gd name="T55" fmla="*/ 8 h 60"/>
                    <a:gd name="T56" fmla="*/ 330 w 1116"/>
                    <a:gd name="T57" fmla="*/ 6 h 60"/>
                    <a:gd name="T58" fmla="*/ 390 w 1116"/>
                    <a:gd name="T59" fmla="*/ 4 h 60"/>
                    <a:gd name="T60" fmla="*/ 445 w 1116"/>
                    <a:gd name="T61" fmla="*/ 1 h 60"/>
                    <a:gd name="T62" fmla="*/ 512 w 1116"/>
                    <a:gd name="T63" fmla="*/ 1 h 60"/>
                    <a:gd name="T64" fmla="*/ 577 w 1116"/>
                    <a:gd name="T65" fmla="*/ 2 h 60"/>
                    <a:gd name="T66" fmla="*/ 628 w 1116"/>
                    <a:gd name="T67" fmla="*/ 4 h 60"/>
                    <a:gd name="T68" fmla="*/ 678 w 1116"/>
                    <a:gd name="T69" fmla="*/ 3 h 60"/>
                    <a:gd name="T70" fmla="*/ 740 w 1116"/>
                    <a:gd name="T71" fmla="*/ 5 h 60"/>
                    <a:gd name="T72" fmla="*/ 778 w 1116"/>
                    <a:gd name="T73" fmla="*/ 8 h 60"/>
                    <a:gd name="T74" fmla="*/ 820 w 1116"/>
                    <a:gd name="T75" fmla="*/ 6 h 60"/>
                    <a:gd name="T76" fmla="*/ 846 w 1116"/>
                    <a:gd name="T77" fmla="*/ 5 h 60"/>
                    <a:gd name="T78" fmla="*/ 921 w 1116"/>
                    <a:gd name="T79" fmla="*/ 6 h 60"/>
                    <a:gd name="T80" fmla="*/ 992 w 1116"/>
                    <a:gd name="T81" fmla="*/ 10 h 60"/>
                    <a:gd name="T82" fmla="*/ 1034 w 1116"/>
                    <a:gd name="T83" fmla="*/ 14 h 60"/>
                    <a:gd name="T84" fmla="*/ 1081 w 1116"/>
                    <a:gd name="T85" fmla="*/ 7 h 60"/>
                    <a:gd name="T86" fmla="*/ 1113 w 1116"/>
                    <a:gd name="T87" fmla="*/ 14 h 6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</a:cxnLst>
                  <a:rect l="0" t="0" r="r" b="b"/>
                  <a:pathLst>
                    <a:path w="1116" h="60">
                      <a:moveTo>
                        <a:pt x="1114" y="47"/>
                      </a:moveTo>
                      <a:cubicBezTo>
                        <a:pt x="1109" y="46"/>
                        <a:pt x="1104" y="46"/>
                        <a:pt x="1100" y="46"/>
                      </a:cubicBezTo>
                      <a:cubicBezTo>
                        <a:pt x="1096" y="46"/>
                        <a:pt x="1093" y="46"/>
                        <a:pt x="1090" y="46"/>
                      </a:cubicBezTo>
                      <a:cubicBezTo>
                        <a:pt x="1083" y="48"/>
                        <a:pt x="1077" y="47"/>
                        <a:pt x="1070" y="47"/>
                      </a:cubicBezTo>
                      <a:cubicBezTo>
                        <a:pt x="1062" y="48"/>
                        <a:pt x="1054" y="49"/>
                        <a:pt x="1046" y="48"/>
                      </a:cubicBezTo>
                      <a:cubicBezTo>
                        <a:pt x="1036" y="48"/>
                        <a:pt x="1026" y="50"/>
                        <a:pt x="1017" y="48"/>
                      </a:cubicBezTo>
                      <a:cubicBezTo>
                        <a:pt x="1016" y="47"/>
                        <a:pt x="1015" y="48"/>
                        <a:pt x="1014" y="48"/>
                      </a:cubicBezTo>
                      <a:cubicBezTo>
                        <a:pt x="1008" y="48"/>
                        <a:pt x="1001" y="49"/>
                        <a:pt x="994" y="48"/>
                      </a:cubicBezTo>
                      <a:cubicBezTo>
                        <a:pt x="988" y="47"/>
                        <a:pt x="982" y="48"/>
                        <a:pt x="976" y="48"/>
                      </a:cubicBezTo>
                      <a:cubicBezTo>
                        <a:pt x="970" y="48"/>
                        <a:pt x="964" y="48"/>
                        <a:pt x="957" y="48"/>
                      </a:cubicBezTo>
                      <a:cubicBezTo>
                        <a:pt x="952" y="47"/>
                        <a:pt x="946" y="47"/>
                        <a:pt x="940" y="47"/>
                      </a:cubicBezTo>
                      <a:cubicBezTo>
                        <a:pt x="939" y="47"/>
                        <a:pt x="938" y="47"/>
                        <a:pt x="937" y="47"/>
                      </a:cubicBezTo>
                      <a:cubicBezTo>
                        <a:pt x="929" y="46"/>
                        <a:pt x="922" y="48"/>
                        <a:pt x="914" y="49"/>
                      </a:cubicBezTo>
                      <a:cubicBezTo>
                        <a:pt x="910" y="49"/>
                        <a:pt x="906" y="50"/>
                        <a:pt x="902" y="49"/>
                      </a:cubicBezTo>
                      <a:cubicBezTo>
                        <a:pt x="897" y="48"/>
                        <a:pt x="893" y="49"/>
                        <a:pt x="888" y="49"/>
                      </a:cubicBezTo>
                      <a:cubicBezTo>
                        <a:pt x="881" y="49"/>
                        <a:pt x="873" y="49"/>
                        <a:pt x="866" y="50"/>
                      </a:cubicBezTo>
                      <a:cubicBezTo>
                        <a:pt x="858" y="50"/>
                        <a:pt x="849" y="51"/>
                        <a:pt x="840" y="51"/>
                      </a:cubicBezTo>
                      <a:cubicBezTo>
                        <a:pt x="833" y="51"/>
                        <a:pt x="826" y="51"/>
                        <a:pt x="819" y="51"/>
                      </a:cubicBezTo>
                      <a:cubicBezTo>
                        <a:pt x="819" y="51"/>
                        <a:pt x="818" y="50"/>
                        <a:pt x="817" y="50"/>
                      </a:cubicBezTo>
                      <a:cubicBezTo>
                        <a:pt x="810" y="47"/>
                        <a:pt x="803" y="47"/>
                        <a:pt x="796" y="47"/>
                      </a:cubicBezTo>
                      <a:cubicBezTo>
                        <a:pt x="794" y="48"/>
                        <a:pt x="792" y="48"/>
                        <a:pt x="790" y="47"/>
                      </a:cubicBezTo>
                      <a:cubicBezTo>
                        <a:pt x="779" y="45"/>
                        <a:pt x="768" y="46"/>
                        <a:pt x="757" y="46"/>
                      </a:cubicBezTo>
                      <a:cubicBezTo>
                        <a:pt x="755" y="47"/>
                        <a:pt x="753" y="46"/>
                        <a:pt x="751" y="46"/>
                      </a:cubicBezTo>
                      <a:cubicBezTo>
                        <a:pt x="748" y="46"/>
                        <a:pt x="745" y="46"/>
                        <a:pt x="742" y="46"/>
                      </a:cubicBezTo>
                      <a:cubicBezTo>
                        <a:pt x="735" y="47"/>
                        <a:pt x="728" y="47"/>
                        <a:pt x="720" y="47"/>
                      </a:cubicBezTo>
                      <a:cubicBezTo>
                        <a:pt x="711" y="47"/>
                        <a:pt x="702" y="45"/>
                        <a:pt x="693" y="45"/>
                      </a:cubicBezTo>
                      <a:cubicBezTo>
                        <a:pt x="688" y="45"/>
                        <a:pt x="684" y="46"/>
                        <a:pt x="680" y="45"/>
                      </a:cubicBezTo>
                      <a:cubicBezTo>
                        <a:pt x="675" y="44"/>
                        <a:pt x="670" y="47"/>
                        <a:pt x="665" y="46"/>
                      </a:cubicBezTo>
                      <a:cubicBezTo>
                        <a:pt x="660" y="46"/>
                        <a:pt x="655" y="46"/>
                        <a:pt x="650" y="46"/>
                      </a:cubicBezTo>
                      <a:cubicBezTo>
                        <a:pt x="647" y="46"/>
                        <a:pt x="644" y="46"/>
                        <a:pt x="641" y="46"/>
                      </a:cubicBezTo>
                      <a:cubicBezTo>
                        <a:pt x="640" y="46"/>
                        <a:pt x="639" y="47"/>
                        <a:pt x="639" y="47"/>
                      </a:cubicBezTo>
                      <a:cubicBezTo>
                        <a:pt x="631" y="47"/>
                        <a:pt x="622" y="47"/>
                        <a:pt x="614" y="47"/>
                      </a:cubicBezTo>
                      <a:cubicBezTo>
                        <a:pt x="609" y="46"/>
                        <a:pt x="604" y="47"/>
                        <a:pt x="599" y="47"/>
                      </a:cubicBezTo>
                      <a:cubicBezTo>
                        <a:pt x="593" y="47"/>
                        <a:pt x="586" y="48"/>
                        <a:pt x="579" y="47"/>
                      </a:cubicBezTo>
                      <a:cubicBezTo>
                        <a:pt x="575" y="46"/>
                        <a:pt x="571" y="47"/>
                        <a:pt x="566" y="47"/>
                      </a:cubicBezTo>
                      <a:cubicBezTo>
                        <a:pt x="559" y="48"/>
                        <a:pt x="552" y="48"/>
                        <a:pt x="545" y="48"/>
                      </a:cubicBezTo>
                      <a:cubicBezTo>
                        <a:pt x="545" y="48"/>
                        <a:pt x="544" y="48"/>
                        <a:pt x="544" y="48"/>
                      </a:cubicBezTo>
                      <a:cubicBezTo>
                        <a:pt x="537" y="44"/>
                        <a:pt x="529" y="46"/>
                        <a:pt x="522" y="46"/>
                      </a:cubicBezTo>
                      <a:cubicBezTo>
                        <a:pt x="516" y="46"/>
                        <a:pt x="510" y="46"/>
                        <a:pt x="504" y="46"/>
                      </a:cubicBezTo>
                      <a:cubicBezTo>
                        <a:pt x="498" y="46"/>
                        <a:pt x="492" y="46"/>
                        <a:pt x="486" y="45"/>
                      </a:cubicBezTo>
                      <a:cubicBezTo>
                        <a:pt x="476" y="45"/>
                        <a:pt x="466" y="45"/>
                        <a:pt x="456" y="45"/>
                      </a:cubicBezTo>
                      <a:cubicBezTo>
                        <a:pt x="446" y="45"/>
                        <a:pt x="436" y="46"/>
                        <a:pt x="425" y="46"/>
                      </a:cubicBezTo>
                      <a:cubicBezTo>
                        <a:pt x="416" y="46"/>
                        <a:pt x="406" y="46"/>
                        <a:pt x="396" y="47"/>
                      </a:cubicBezTo>
                      <a:cubicBezTo>
                        <a:pt x="387" y="47"/>
                        <a:pt x="378" y="48"/>
                        <a:pt x="369" y="49"/>
                      </a:cubicBezTo>
                      <a:cubicBezTo>
                        <a:pt x="362" y="49"/>
                        <a:pt x="356" y="49"/>
                        <a:pt x="349" y="50"/>
                      </a:cubicBezTo>
                      <a:cubicBezTo>
                        <a:pt x="342" y="50"/>
                        <a:pt x="335" y="51"/>
                        <a:pt x="328" y="51"/>
                      </a:cubicBezTo>
                      <a:cubicBezTo>
                        <a:pt x="321" y="51"/>
                        <a:pt x="314" y="51"/>
                        <a:pt x="307" y="52"/>
                      </a:cubicBezTo>
                      <a:cubicBezTo>
                        <a:pt x="291" y="53"/>
                        <a:pt x="274" y="54"/>
                        <a:pt x="257" y="53"/>
                      </a:cubicBezTo>
                      <a:cubicBezTo>
                        <a:pt x="253" y="53"/>
                        <a:pt x="248" y="53"/>
                        <a:pt x="244" y="53"/>
                      </a:cubicBezTo>
                      <a:cubicBezTo>
                        <a:pt x="239" y="53"/>
                        <a:pt x="234" y="54"/>
                        <a:pt x="229" y="54"/>
                      </a:cubicBezTo>
                      <a:cubicBezTo>
                        <a:pt x="221" y="54"/>
                        <a:pt x="213" y="54"/>
                        <a:pt x="205" y="55"/>
                      </a:cubicBezTo>
                      <a:cubicBezTo>
                        <a:pt x="197" y="55"/>
                        <a:pt x="190" y="55"/>
                        <a:pt x="182" y="55"/>
                      </a:cubicBezTo>
                      <a:cubicBezTo>
                        <a:pt x="175" y="55"/>
                        <a:pt x="167" y="54"/>
                        <a:pt x="160" y="54"/>
                      </a:cubicBezTo>
                      <a:cubicBezTo>
                        <a:pt x="159" y="54"/>
                        <a:pt x="158" y="54"/>
                        <a:pt x="157" y="54"/>
                      </a:cubicBezTo>
                      <a:cubicBezTo>
                        <a:pt x="151" y="54"/>
                        <a:pt x="146" y="55"/>
                        <a:pt x="141" y="54"/>
                      </a:cubicBezTo>
                      <a:cubicBezTo>
                        <a:pt x="140" y="53"/>
                        <a:pt x="138" y="54"/>
                        <a:pt x="136" y="54"/>
                      </a:cubicBezTo>
                      <a:cubicBezTo>
                        <a:pt x="135" y="54"/>
                        <a:pt x="134" y="54"/>
                        <a:pt x="134" y="54"/>
                      </a:cubicBezTo>
                      <a:cubicBezTo>
                        <a:pt x="126" y="54"/>
                        <a:pt x="119" y="55"/>
                        <a:pt x="111" y="55"/>
                      </a:cubicBezTo>
                      <a:cubicBezTo>
                        <a:pt x="108" y="55"/>
                        <a:pt x="105" y="56"/>
                        <a:pt x="102" y="56"/>
                      </a:cubicBezTo>
                      <a:cubicBezTo>
                        <a:pt x="95" y="55"/>
                        <a:pt x="88" y="55"/>
                        <a:pt x="82" y="55"/>
                      </a:cubicBezTo>
                      <a:cubicBezTo>
                        <a:pt x="77" y="55"/>
                        <a:pt x="71" y="55"/>
                        <a:pt x="66" y="56"/>
                      </a:cubicBezTo>
                      <a:cubicBezTo>
                        <a:pt x="62" y="56"/>
                        <a:pt x="58" y="56"/>
                        <a:pt x="53" y="57"/>
                      </a:cubicBezTo>
                      <a:cubicBezTo>
                        <a:pt x="49" y="57"/>
                        <a:pt x="44" y="58"/>
                        <a:pt x="39" y="58"/>
                      </a:cubicBezTo>
                      <a:cubicBezTo>
                        <a:pt x="31" y="58"/>
                        <a:pt x="24" y="60"/>
                        <a:pt x="16" y="58"/>
                      </a:cubicBezTo>
                      <a:cubicBezTo>
                        <a:pt x="12" y="57"/>
                        <a:pt x="8" y="58"/>
                        <a:pt x="4" y="58"/>
                      </a:cubicBezTo>
                      <a:cubicBezTo>
                        <a:pt x="1" y="42"/>
                        <a:pt x="0" y="26"/>
                        <a:pt x="1" y="9"/>
                      </a:cubicBezTo>
                      <a:cubicBezTo>
                        <a:pt x="8" y="9"/>
                        <a:pt x="14" y="9"/>
                        <a:pt x="21" y="9"/>
                      </a:cubicBezTo>
                      <a:cubicBezTo>
                        <a:pt x="27" y="8"/>
                        <a:pt x="33" y="9"/>
                        <a:pt x="39" y="8"/>
                      </a:cubicBezTo>
                      <a:cubicBezTo>
                        <a:pt x="43" y="8"/>
                        <a:pt x="48" y="9"/>
                        <a:pt x="52" y="9"/>
                      </a:cubicBezTo>
                      <a:cubicBezTo>
                        <a:pt x="62" y="10"/>
                        <a:pt x="71" y="10"/>
                        <a:pt x="81" y="10"/>
                      </a:cubicBezTo>
                      <a:cubicBezTo>
                        <a:pt x="81" y="10"/>
                        <a:pt x="82" y="10"/>
                        <a:pt x="82" y="10"/>
                      </a:cubicBezTo>
                      <a:cubicBezTo>
                        <a:pt x="91" y="10"/>
                        <a:pt x="101" y="11"/>
                        <a:pt x="110" y="11"/>
                      </a:cubicBezTo>
                      <a:cubicBezTo>
                        <a:pt x="118" y="11"/>
                        <a:pt x="125" y="12"/>
                        <a:pt x="133" y="13"/>
                      </a:cubicBezTo>
                      <a:cubicBezTo>
                        <a:pt x="138" y="13"/>
                        <a:pt x="142" y="13"/>
                        <a:pt x="147" y="13"/>
                      </a:cubicBezTo>
                      <a:cubicBezTo>
                        <a:pt x="150" y="12"/>
                        <a:pt x="153" y="13"/>
                        <a:pt x="157" y="15"/>
                      </a:cubicBezTo>
                      <a:cubicBezTo>
                        <a:pt x="160" y="13"/>
                        <a:pt x="164" y="13"/>
                        <a:pt x="168" y="13"/>
                      </a:cubicBezTo>
                      <a:cubicBezTo>
                        <a:pt x="173" y="12"/>
                        <a:pt x="179" y="12"/>
                        <a:pt x="184" y="11"/>
                      </a:cubicBezTo>
                      <a:cubicBezTo>
                        <a:pt x="191" y="10"/>
                        <a:pt x="199" y="10"/>
                        <a:pt x="207" y="10"/>
                      </a:cubicBezTo>
                      <a:cubicBezTo>
                        <a:pt x="215" y="10"/>
                        <a:pt x="222" y="11"/>
                        <a:pt x="230" y="9"/>
                      </a:cubicBezTo>
                      <a:cubicBezTo>
                        <a:pt x="231" y="8"/>
                        <a:pt x="232" y="8"/>
                        <a:pt x="233" y="8"/>
                      </a:cubicBezTo>
                      <a:cubicBezTo>
                        <a:pt x="242" y="9"/>
                        <a:pt x="251" y="8"/>
                        <a:pt x="260" y="8"/>
                      </a:cubicBezTo>
                      <a:cubicBezTo>
                        <a:pt x="265" y="8"/>
                        <a:pt x="269" y="8"/>
                        <a:pt x="274" y="8"/>
                      </a:cubicBezTo>
                      <a:cubicBezTo>
                        <a:pt x="275" y="7"/>
                        <a:pt x="276" y="8"/>
                        <a:pt x="278" y="8"/>
                      </a:cubicBezTo>
                      <a:cubicBezTo>
                        <a:pt x="280" y="8"/>
                        <a:pt x="282" y="8"/>
                        <a:pt x="285" y="8"/>
                      </a:cubicBezTo>
                      <a:cubicBezTo>
                        <a:pt x="287" y="8"/>
                        <a:pt x="288" y="7"/>
                        <a:pt x="290" y="7"/>
                      </a:cubicBezTo>
                      <a:cubicBezTo>
                        <a:pt x="297" y="8"/>
                        <a:pt x="303" y="8"/>
                        <a:pt x="310" y="8"/>
                      </a:cubicBezTo>
                      <a:cubicBezTo>
                        <a:pt x="316" y="8"/>
                        <a:pt x="323" y="7"/>
                        <a:pt x="330" y="6"/>
                      </a:cubicBezTo>
                      <a:cubicBezTo>
                        <a:pt x="343" y="5"/>
                        <a:pt x="356" y="5"/>
                        <a:pt x="369" y="4"/>
                      </a:cubicBezTo>
                      <a:cubicBezTo>
                        <a:pt x="369" y="4"/>
                        <a:pt x="369" y="4"/>
                        <a:pt x="370" y="4"/>
                      </a:cubicBezTo>
                      <a:cubicBezTo>
                        <a:pt x="376" y="5"/>
                        <a:pt x="383" y="4"/>
                        <a:pt x="390" y="4"/>
                      </a:cubicBezTo>
                      <a:cubicBezTo>
                        <a:pt x="392" y="4"/>
                        <a:pt x="395" y="3"/>
                        <a:pt x="397" y="3"/>
                      </a:cubicBezTo>
                      <a:cubicBezTo>
                        <a:pt x="403" y="3"/>
                        <a:pt x="409" y="3"/>
                        <a:pt x="415" y="3"/>
                      </a:cubicBezTo>
                      <a:cubicBezTo>
                        <a:pt x="425" y="3"/>
                        <a:pt x="435" y="3"/>
                        <a:pt x="445" y="1"/>
                      </a:cubicBezTo>
                      <a:cubicBezTo>
                        <a:pt x="452" y="0"/>
                        <a:pt x="460" y="1"/>
                        <a:pt x="467" y="1"/>
                      </a:cubicBezTo>
                      <a:cubicBezTo>
                        <a:pt x="478" y="1"/>
                        <a:pt x="489" y="2"/>
                        <a:pt x="500" y="2"/>
                      </a:cubicBezTo>
                      <a:cubicBezTo>
                        <a:pt x="504" y="2"/>
                        <a:pt x="508" y="1"/>
                        <a:pt x="512" y="1"/>
                      </a:cubicBezTo>
                      <a:cubicBezTo>
                        <a:pt x="522" y="1"/>
                        <a:pt x="532" y="1"/>
                        <a:pt x="543" y="1"/>
                      </a:cubicBezTo>
                      <a:cubicBezTo>
                        <a:pt x="549" y="1"/>
                        <a:pt x="556" y="2"/>
                        <a:pt x="562" y="2"/>
                      </a:cubicBezTo>
                      <a:cubicBezTo>
                        <a:pt x="567" y="3"/>
                        <a:pt x="572" y="2"/>
                        <a:pt x="577" y="2"/>
                      </a:cubicBezTo>
                      <a:cubicBezTo>
                        <a:pt x="582" y="3"/>
                        <a:pt x="586" y="1"/>
                        <a:pt x="591" y="1"/>
                      </a:cubicBezTo>
                      <a:cubicBezTo>
                        <a:pt x="598" y="2"/>
                        <a:pt x="605" y="2"/>
                        <a:pt x="612" y="2"/>
                      </a:cubicBezTo>
                      <a:cubicBezTo>
                        <a:pt x="617" y="3"/>
                        <a:pt x="623" y="4"/>
                        <a:pt x="628" y="4"/>
                      </a:cubicBezTo>
                      <a:cubicBezTo>
                        <a:pt x="635" y="4"/>
                        <a:pt x="641" y="4"/>
                        <a:pt x="648" y="3"/>
                      </a:cubicBezTo>
                      <a:cubicBezTo>
                        <a:pt x="652" y="3"/>
                        <a:pt x="656" y="3"/>
                        <a:pt x="661" y="3"/>
                      </a:cubicBezTo>
                      <a:cubicBezTo>
                        <a:pt x="666" y="3"/>
                        <a:pt x="672" y="3"/>
                        <a:pt x="678" y="3"/>
                      </a:cubicBezTo>
                      <a:cubicBezTo>
                        <a:pt x="683" y="3"/>
                        <a:pt x="688" y="3"/>
                        <a:pt x="693" y="3"/>
                      </a:cubicBezTo>
                      <a:cubicBezTo>
                        <a:pt x="701" y="3"/>
                        <a:pt x="710" y="3"/>
                        <a:pt x="719" y="3"/>
                      </a:cubicBezTo>
                      <a:cubicBezTo>
                        <a:pt x="726" y="3"/>
                        <a:pt x="733" y="4"/>
                        <a:pt x="740" y="5"/>
                      </a:cubicBezTo>
                      <a:cubicBezTo>
                        <a:pt x="745" y="5"/>
                        <a:pt x="751" y="5"/>
                        <a:pt x="756" y="5"/>
                      </a:cubicBezTo>
                      <a:cubicBezTo>
                        <a:pt x="763" y="5"/>
                        <a:pt x="769" y="7"/>
                        <a:pt x="776" y="7"/>
                      </a:cubicBezTo>
                      <a:cubicBezTo>
                        <a:pt x="777" y="7"/>
                        <a:pt x="778" y="8"/>
                        <a:pt x="778" y="8"/>
                      </a:cubicBezTo>
                      <a:cubicBezTo>
                        <a:pt x="785" y="7"/>
                        <a:pt x="791" y="6"/>
                        <a:pt x="798" y="6"/>
                      </a:cubicBezTo>
                      <a:cubicBezTo>
                        <a:pt x="802" y="5"/>
                        <a:pt x="807" y="6"/>
                        <a:pt x="812" y="6"/>
                      </a:cubicBezTo>
                      <a:cubicBezTo>
                        <a:pt x="814" y="6"/>
                        <a:pt x="817" y="6"/>
                        <a:pt x="820" y="6"/>
                      </a:cubicBezTo>
                      <a:cubicBezTo>
                        <a:pt x="822" y="6"/>
                        <a:pt x="824" y="7"/>
                        <a:pt x="827" y="6"/>
                      </a:cubicBezTo>
                      <a:cubicBezTo>
                        <a:pt x="831" y="6"/>
                        <a:pt x="835" y="6"/>
                        <a:pt x="839" y="6"/>
                      </a:cubicBezTo>
                      <a:cubicBezTo>
                        <a:pt x="841" y="6"/>
                        <a:pt x="844" y="6"/>
                        <a:pt x="846" y="5"/>
                      </a:cubicBezTo>
                      <a:cubicBezTo>
                        <a:pt x="850" y="5"/>
                        <a:pt x="854" y="4"/>
                        <a:pt x="858" y="4"/>
                      </a:cubicBezTo>
                      <a:cubicBezTo>
                        <a:pt x="872" y="4"/>
                        <a:pt x="886" y="3"/>
                        <a:pt x="900" y="5"/>
                      </a:cubicBezTo>
                      <a:cubicBezTo>
                        <a:pt x="907" y="6"/>
                        <a:pt x="914" y="6"/>
                        <a:pt x="921" y="6"/>
                      </a:cubicBezTo>
                      <a:cubicBezTo>
                        <a:pt x="927" y="6"/>
                        <a:pt x="932" y="6"/>
                        <a:pt x="938" y="8"/>
                      </a:cubicBezTo>
                      <a:cubicBezTo>
                        <a:pt x="942" y="9"/>
                        <a:pt x="946" y="8"/>
                        <a:pt x="950" y="8"/>
                      </a:cubicBezTo>
                      <a:cubicBezTo>
                        <a:pt x="964" y="9"/>
                        <a:pt x="978" y="9"/>
                        <a:pt x="992" y="10"/>
                      </a:cubicBezTo>
                      <a:cubicBezTo>
                        <a:pt x="996" y="10"/>
                        <a:pt x="1001" y="12"/>
                        <a:pt x="1005" y="12"/>
                      </a:cubicBezTo>
                      <a:cubicBezTo>
                        <a:pt x="1011" y="12"/>
                        <a:pt x="1018" y="13"/>
                        <a:pt x="1024" y="14"/>
                      </a:cubicBezTo>
                      <a:cubicBezTo>
                        <a:pt x="1027" y="14"/>
                        <a:pt x="1031" y="14"/>
                        <a:pt x="1034" y="14"/>
                      </a:cubicBezTo>
                      <a:cubicBezTo>
                        <a:pt x="1038" y="14"/>
                        <a:pt x="1042" y="13"/>
                        <a:pt x="1045" y="11"/>
                      </a:cubicBezTo>
                      <a:cubicBezTo>
                        <a:pt x="1049" y="8"/>
                        <a:pt x="1053" y="7"/>
                        <a:pt x="1057" y="8"/>
                      </a:cubicBezTo>
                      <a:cubicBezTo>
                        <a:pt x="1065" y="8"/>
                        <a:pt x="1073" y="7"/>
                        <a:pt x="1081" y="7"/>
                      </a:cubicBezTo>
                      <a:cubicBezTo>
                        <a:pt x="1083" y="7"/>
                        <a:pt x="1086" y="8"/>
                        <a:pt x="1089" y="8"/>
                      </a:cubicBezTo>
                      <a:cubicBezTo>
                        <a:pt x="1096" y="9"/>
                        <a:pt x="1102" y="10"/>
                        <a:pt x="1109" y="10"/>
                      </a:cubicBezTo>
                      <a:cubicBezTo>
                        <a:pt x="1111" y="11"/>
                        <a:pt x="1112" y="12"/>
                        <a:pt x="1113" y="14"/>
                      </a:cubicBezTo>
                      <a:cubicBezTo>
                        <a:pt x="1116" y="25"/>
                        <a:pt x="1113" y="35"/>
                        <a:pt x="1114" y="47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508" name="Freeform 14"/>
                <p:cNvSpPr>
                  <a:spLocks/>
                </p:cNvSpPr>
                <p:nvPr/>
              </p:nvSpPr>
              <p:spPr bwMode="auto">
                <a:xfrm>
                  <a:off x="6588126" y="1250951"/>
                  <a:ext cx="1082675" cy="901700"/>
                </a:xfrm>
                <a:custGeom>
                  <a:avLst/>
                  <a:gdLst>
                    <a:gd name="T0" fmla="*/ 68 w 288"/>
                    <a:gd name="T1" fmla="*/ 170 h 240"/>
                    <a:gd name="T2" fmla="*/ 53 w 288"/>
                    <a:gd name="T3" fmla="*/ 148 h 240"/>
                    <a:gd name="T4" fmla="*/ 43 w 288"/>
                    <a:gd name="T5" fmla="*/ 144 h 240"/>
                    <a:gd name="T6" fmla="*/ 37 w 288"/>
                    <a:gd name="T7" fmla="*/ 182 h 240"/>
                    <a:gd name="T8" fmla="*/ 26 w 288"/>
                    <a:gd name="T9" fmla="*/ 163 h 240"/>
                    <a:gd name="T10" fmla="*/ 15 w 288"/>
                    <a:gd name="T11" fmla="*/ 155 h 240"/>
                    <a:gd name="T12" fmla="*/ 10 w 288"/>
                    <a:gd name="T13" fmla="*/ 188 h 240"/>
                    <a:gd name="T14" fmla="*/ 7 w 288"/>
                    <a:gd name="T15" fmla="*/ 192 h 240"/>
                    <a:gd name="T16" fmla="*/ 1 w 288"/>
                    <a:gd name="T17" fmla="*/ 156 h 240"/>
                    <a:gd name="T18" fmla="*/ 8 w 288"/>
                    <a:gd name="T19" fmla="*/ 121 h 240"/>
                    <a:gd name="T20" fmla="*/ 16 w 288"/>
                    <a:gd name="T21" fmla="*/ 99 h 240"/>
                    <a:gd name="T22" fmla="*/ 56 w 288"/>
                    <a:gd name="T23" fmla="*/ 46 h 240"/>
                    <a:gd name="T24" fmla="*/ 95 w 288"/>
                    <a:gd name="T25" fmla="*/ 17 h 240"/>
                    <a:gd name="T26" fmla="*/ 115 w 288"/>
                    <a:gd name="T27" fmla="*/ 8 h 240"/>
                    <a:gd name="T28" fmla="*/ 137 w 288"/>
                    <a:gd name="T29" fmla="*/ 3 h 240"/>
                    <a:gd name="T30" fmla="*/ 162 w 288"/>
                    <a:gd name="T31" fmla="*/ 1 h 240"/>
                    <a:gd name="T32" fmla="*/ 189 w 288"/>
                    <a:gd name="T33" fmla="*/ 6 h 240"/>
                    <a:gd name="T34" fmla="*/ 219 w 288"/>
                    <a:gd name="T35" fmla="*/ 20 h 240"/>
                    <a:gd name="T36" fmla="*/ 238 w 288"/>
                    <a:gd name="T37" fmla="*/ 31 h 240"/>
                    <a:gd name="T38" fmla="*/ 245 w 288"/>
                    <a:gd name="T39" fmla="*/ 36 h 240"/>
                    <a:gd name="T40" fmla="*/ 268 w 288"/>
                    <a:gd name="T41" fmla="*/ 59 h 240"/>
                    <a:gd name="T42" fmla="*/ 284 w 288"/>
                    <a:gd name="T43" fmla="*/ 97 h 240"/>
                    <a:gd name="T44" fmla="*/ 287 w 288"/>
                    <a:gd name="T45" fmla="*/ 130 h 240"/>
                    <a:gd name="T46" fmla="*/ 280 w 288"/>
                    <a:gd name="T47" fmla="*/ 183 h 240"/>
                    <a:gd name="T48" fmla="*/ 263 w 288"/>
                    <a:gd name="T49" fmla="*/ 236 h 240"/>
                    <a:gd name="T50" fmla="*/ 241 w 288"/>
                    <a:gd name="T51" fmla="*/ 237 h 240"/>
                    <a:gd name="T52" fmla="*/ 214 w 288"/>
                    <a:gd name="T53" fmla="*/ 218 h 240"/>
                    <a:gd name="T54" fmla="*/ 193 w 288"/>
                    <a:gd name="T55" fmla="*/ 193 h 240"/>
                    <a:gd name="T56" fmla="*/ 159 w 288"/>
                    <a:gd name="T57" fmla="*/ 162 h 240"/>
                    <a:gd name="T58" fmla="*/ 147 w 288"/>
                    <a:gd name="T59" fmla="*/ 167 h 240"/>
                    <a:gd name="T60" fmla="*/ 140 w 288"/>
                    <a:gd name="T61" fmla="*/ 172 h 240"/>
                    <a:gd name="T62" fmla="*/ 128 w 288"/>
                    <a:gd name="T63" fmla="*/ 145 h 240"/>
                    <a:gd name="T64" fmla="*/ 115 w 288"/>
                    <a:gd name="T65" fmla="*/ 139 h 240"/>
                    <a:gd name="T66" fmla="*/ 107 w 288"/>
                    <a:gd name="T67" fmla="*/ 166 h 240"/>
                    <a:gd name="T68" fmla="*/ 92 w 288"/>
                    <a:gd name="T69" fmla="*/ 143 h 2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</a:cxnLst>
                  <a:rect l="0" t="0" r="r" b="b"/>
                  <a:pathLst>
                    <a:path w="288" h="240">
                      <a:moveTo>
                        <a:pt x="80" y="139"/>
                      </a:moveTo>
                      <a:cubicBezTo>
                        <a:pt x="76" y="149"/>
                        <a:pt x="72" y="159"/>
                        <a:pt x="68" y="170"/>
                      </a:cubicBezTo>
                      <a:cubicBezTo>
                        <a:pt x="62" y="167"/>
                        <a:pt x="58" y="163"/>
                        <a:pt x="56" y="157"/>
                      </a:cubicBezTo>
                      <a:cubicBezTo>
                        <a:pt x="55" y="155"/>
                        <a:pt x="54" y="151"/>
                        <a:pt x="53" y="148"/>
                      </a:cubicBezTo>
                      <a:cubicBezTo>
                        <a:pt x="53" y="147"/>
                        <a:pt x="52" y="145"/>
                        <a:pt x="51" y="144"/>
                      </a:cubicBezTo>
                      <a:cubicBezTo>
                        <a:pt x="49" y="140"/>
                        <a:pt x="45" y="140"/>
                        <a:pt x="43" y="144"/>
                      </a:cubicBezTo>
                      <a:cubicBezTo>
                        <a:pt x="40" y="146"/>
                        <a:pt x="39" y="149"/>
                        <a:pt x="39" y="153"/>
                      </a:cubicBezTo>
                      <a:cubicBezTo>
                        <a:pt x="38" y="163"/>
                        <a:pt x="38" y="172"/>
                        <a:pt x="37" y="182"/>
                      </a:cubicBezTo>
                      <a:cubicBezTo>
                        <a:pt x="35" y="181"/>
                        <a:pt x="33" y="180"/>
                        <a:pt x="33" y="178"/>
                      </a:cubicBezTo>
                      <a:cubicBezTo>
                        <a:pt x="31" y="173"/>
                        <a:pt x="28" y="168"/>
                        <a:pt x="26" y="163"/>
                      </a:cubicBezTo>
                      <a:cubicBezTo>
                        <a:pt x="25" y="161"/>
                        <a:pt x="24" y="160"/>
                        <a:pt x="23" y="158"/>
                      </a:cubicBezTo>
                      <a:cubicBezTo>
                        <a:pt x="21" y="155"/>
                        <a:pt x="19" y="153"/>
                        <a:pt x="15" y="155"/>
                      </a:cubicBezTo>
                      <a:cubicBezTo>
                        <a:pt x="14" y="157"/>
                        <a:pt x="14" y="159"/>
                        <a:pt x="13" y="162"/>
                      </a:cubicBezTo>
                      <a:cubicBezTo>
                        <a:pt x="12" y="171"/>
                        <a:pt x="11" y="179"/>
                        <a:pt x="10" y="188"/>
                      </a:cubicBezTo>
                      <a:cubicBezTo>
                        <a:pt x="10" y="190"/>
                        <a:pt x="9" y="191"/>
                        <a:pt x="9" y="193"/>
                      </a:cubicBezTo>
                      <a:cubicBezTo>
                        <a:pt x="8" y="192"/>
                        <a:pt x="7" y="192"/>
                        <a:pt x="7" y="192"/>
                      </a:cubicBezTo>
                      <a:cubicBezTo>
                        <a:pt x="3" y="181"/>
                        <a:pt x="0" y="170"/>
                        <a:pt x="1" y="158"/>
                      </a:cubicBezTo>
                      <a:cubicBezTo>
                        <a:pt x="1" y="157"/>
                        <a:pt x="2" y="157"/>
                        <a:pt x="1" y="156"/>
                      </a:cubicBezTo>
                      <a:cubicBezTo>
                        <a:pt x="0" y="150"/>
                        <a:pt x="2" y="144"/>
                        <a:pt x="3" y="139"/>
                      </a:cubicBezTo>
                      <a:cubicBezTo>
                        <a:pt x="5" y="133"/>
                        <a:pt x="6" y="127"/>
                        <a:pt x="8" y="121"/>
                      </a:cubicBezTo>
                      <a:cubicBezTo>
                        <a:pt x="10" y="117"/>
                        <a:pt x="11" y="112"/>
                        <a:pt x="12" y="107"/>
                      </a:cubicBezTo>
                      <a:cubicBezTo>
                        <a:pt x="12" y="104"/>
                        <a:pt x="15" y="102"/>
                        <a:pt x="16" y="99"/>
                      </a:cubicBezTo>
                      <a:cubicBezTo>
                        <a:pt x="20" y="89"/>
                        <a:pt x="25" y="80"/>
                        <a:pt x="32" y="72"/>
                      </a:cubicBezTo>
                      <a:cubicBezTo>
                        <a:pt x="40" y="63"/>
                        <a:pt x="48" y="55"/>
                        <a:pt x="56" y="46"/>
                      </a:cubicBezTo>
                      <a:cubicBezTo>
                        <a:pt x="63" y="38"/>
                        <a:pt x="72" y="32"/>
                        <a:pt x="81" y="26"/>
                      </a:cubicBezTo>
                      <a:cubicBezTo>
                        <a:pt x="85" y="22"/>
                        <a:pt x="89" y="19"/>
                        <a:pt x="95" y="17"/>
                      </a:cubicBezTo>
                      <a:cubicBezTo>
                        <a:pt x="98" y="16"/>
                        <a:pt x="102" y="14"/>
                        <a:pt x="105" y="13"/>
                      </a:cubicBezTo>
                      <a:cubicBezTo>
                        <a:pt x="109" y="11"/>
                        <a:pt x="112" y="10"/>
                        <a:pt x="115" y="8"/>
                      </a:cubicBezTo>
                      <a:cubicBezTo>
                        <a:pt x="120" y="5"/>
                        <a:pt x="126" y="5"/>
                        <a:pt x="132" y="4"/>
                      </a:cubicBezTo>
                      <a:cubicBezTo>
                        <a:pt x="133" y="3"/>
                        <a:pt x="135" y="3"/>
                        <a:pt x="137" y="3"/>
                      </a:cubicBezTo>
                      <a:cubicBezTo>
                        <a:pt x="142" y="1"/>
                        <a:pt x="147" y="0"/>
                        <a:pt x="152" y="1"/>
                      </a:cubicBezTo>
                      <a:cubicBezTo>
                        <a:pt x="156" y="2"/>
                        <a:pt x="159" y="1"/>
                        <a:pt x="162" y="1"/>
                      </a:cubicBezTo>
                      <a:cubicBezTo>
                        <a:pt x="169" y="0"/>
                        <a:pt x="175" y="0"/>
                        <a:pt x="181" y="2"/>
                      </a:cubicBezTo>
                      <a:cubicBezTo>
                        <a:pt x="184" y="3"/>
                        <a:pt x="187" y="4"/>
                        <a:pt x="189" y="6"/>
                      </a:cubicBezTo>
                      <a:cubicBezTo>
                        <a:pt x="191" y="8"/>
                        <a:pt x="194" y="9"/>
                        <a:pt x="197" y="11"/>
                      </a:cubicBezTo>
                      <a:cubicBezTo>
                        <a:pt x="204" y="14"/>
                        <a:pt x="212" y="17"/>
                        <a:pt x="219" y="20"/>
                      </a:cubicBezTo>
                      <a:cubicBezTo>
                        <a:pt x="224" y="23"/>
                        <a:pt x="229" y="25"/>
                        <a:pt x="234" y="28"/>
                      </a:cubicBezTo>
                      <a:cubicBezTo>
                        <a:pt x="235" y="29"/>
                        <a:pt x="236" y="29"/>
                        <a:pt x="238" y="31"/>
                      </a:cubicBezTo>
                      <a:cubicBezTo>
                        <a:pt x="236" y="32"/>
                        <a:pt x="233" y="34"/>
                        <a:pt x="231" y="35"/>
                      </a:cubicBezTo>
                      <a:cubicBezTo>
                        <a:pt x="236" y="42"/>
                        <a:pt x="236" y="42"/>
                        <a:pt x="245" y="36"/>
                      </a:cubicBezTo>
                      <a:cubicBezTo>
                        <a:pt x="247" y="37"/>
                        <a:pt x="250" y="39"/>
                        <a:pt x="252" y="41"/>
                      </a:cubicBezTo>
                      <a:cubicBezTo>
                        <a:pt x="258" y="47"/>
                        <a:pt x="263" y="53"/>
                        <a:pt x="268" y="59"/>
                      </a:cubicBezTo>
                      <a:cubicBezTo>
                        <a:pt x="271" y="64"/>
                        <a:pt x="275" y="70"/>
                        <a:pt x="276" y="76"/>
                      </a:cubicBezTo>
                      <a:cubicBezTo>
                        <a:pt x="278" y="83"/>
                        <a:pt x="282" y="90"/>
                        <a:pt x="284" y="97"/>
                      </a:cubicBezTo>
                      <a:cubicBezTo>
                        <a:pt x="286" y="105"/>
                        <a:pt x="288" y="114"/>
                        <a:pt x="287" y="123"/>
                      </a:cubicBezTo>
                      <a:cubicBezTo>
                        <a:pt x="286" y="125"/>
                        <a:pt x="287" y="128"/>
                        <a:pt x="287" y="130"/>
                      </a:cubicBezTo>
                      <a:cubicBezTo>
                        <a:pt x="288" y="141"/>
                        <a:pt x="286" y="152"/>
                        <a:pt x="285" y="164"/>
                      </a:cubicBezTo>
                      <a:cubicBezTo>
                        <a:pt x="284" y="170"/>
                        <a:pt x="282" y="177"/>
                        <a:pt x="280" y="183"/>
                      </a:cubicBezTo>
                      <a:cubicBezTo>
                        <a:pt x="277" y="192"/>
                        <a:pt x="274" y="201"/>
                        <a:pt x="271" y="209"/>
                      </a:cubicBezTo>
                      <a:cubicBezTo>
                        <a:pt x="267" y="218"/>
                        <a:pt x="265" y="227"/>
                        <a:pt x="263" y="236"/>
                      </a:cubicBezTo>
                      <a:cubicBezTo>
                        <a:pt x="262" y="238"/>
                        <a:pt x="261" y="240"/>
                        <a:pt x="258" y="240"/>
                      </a:cubicBezTo>
                      <a:cubicBezTo>
                        <a:pt x="252" y="240"/>
                        <a:pt x="246" y="239"/>
                        <a:pt x="241" y="237"/>
                      </a:cubicBezTo>
                      <a:cubicBezTo>
                        <a:pt x="239" y="236"/>
                        <a:pt x="236" y="234"/>
                        <a:pt x="234" y="234"/>
                      </a:cubicBezTo>
                      <a:cubicBezTo>
                        <a:pt x="225" y="231"/>
                        <a:pt x="219" y="226"/>
                        <a:pt x="214" y="218"/>
                      </a:cubicBezTo>
                      <a:cubicBezTo>
                        <a:pt x="211" y="212"/>
                        <a:pt x="206" y="207"/>
                        <a:pt x="200" y="203"/>
                      </a:cubicBezTo>
                      <a:cubicBezTo>
                        <a:pt x="195" y="201"/>
                        <a:pt x="194" y="197"/>
                        <a:pt x="193" y="193"/>
                      </a:cubicBezTo>
                      <a:cubicBezTo>
                        <a:pt x="190" y="184"/>
                        <a:pt x="187" y="176"/>
                        <a:pt x="180" y="169"/>
                      </a:cubicBezTo>
                      <a:cubicBezTo>
                        <a:pt x="175" y="164"/>
                        <a:pt x="168" y="159"/>
                        <a:pt x="159" y="162"/>
                      </a:cubicBezTo>
                      <a:cubicBezTo>
                        <a:pt x="158" y="162"/>
                        <a:pt x="157" y="162"/>
                        <a:pt x="156" y="163"/>
                      </a:cubicBezTo>
                      <a:cubicBezTo>
                        <a:pt x="153" y="165"/>
                        <a:pt x="151" y="167"/>
                        <a:pt x="147" y="167"/>
                      </a:cubicBezTo>
                      <a:cubicBezTo>
                        <a:pt x="146" y="167"/>
                        <a:pt x="145" y="168"/>
                        <a:pt x="144" y="169"/>
                      </a:cubicBezTo>
                      <a:cubicBezTo>
                        <a:pt x="143" y="170"/>
                        <a:pt x="142" y="171"/>
                        <a:pt x="140" y="172"/>
                      </a:cubicBezTo>
                      <a:cubicBezTo>
                        <a:pt x="137" y="167"/>
                        <a:pt x="135" y="162"/>
                        <a:pt x="132" y="158"/>
                      </a:cubicBezTo>
                      <a:cubicBezTo>
                        <a:pt x="130" y="154"/>
                        <a:pt x="129" y="149"/>
                        <a:pt x="128" y="145"/>
                      </a:cubicBezTo>
                      <a:cubicBezTo>
                        <a:pt x="128" y="140"/>
                        <a:pt x="124" y="138"/>
                        <a:pt x="121" y="136"/>
                      </a:cubicBezTo>
                      <a:cubicBezTo>
                        <a:pt x="119" y="135"/>
                        <a:pt x="117" y="136"/>
                        <a:pt x="115" y="139"/>
                      </a:cubicBezTo>
                      <a:cubicBezTo>
                        <a:pt x="113" y="144"/>
                        <a:pt x="111" y="149"/>
                        <a:pt x="109" y="155"/>
                      </a:cubicBezTo>
                      <a:cubicBezTo>
                        <a:pt x="109" y="158"/>
                        <a:pt x="108" y="162"/>
                        <a:pt x="107" y="166"/>
                      </a:cubicBezTo>
                      <a:cubicBezTo>
                        <a:pt x="103" y="163"/>
                        <a:pt x="101" y="160"/>
                        <a:pt x="99" y="157"/>
                      </a:cubicBezTo>
                      <a:cubicBezTo>
                        <a:pt x="97" y="152"/>
                        <a:pt x="94" y="148"/>
                        <a:pt x="92" y="143"/>
                      </a:cubicBezTo>
                      <a:cubicBezTo>
                        <a:pt x="89" y="139"/>
                        <a:pt x="86" y="137"/>
                        <a:pt x="80" y="139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509" name="Freeform 15"/>
                <p:cNvSpPr>
                  <a:spLocks/>
                </p:cNvSpPr>
                <p:nvPr/>
              </p:nvSpPr>
              <p:spPr bwMode="auto">
                <a:xfrm>
                  <a:off x="1308101" y="1308101"/>
                  <a:ext cx="1092200" cy="969963"/>
                </a:xfrm>
                <a:custGeom>
                  <a:avLst/>
                  <a:gdLst>
                    <a:gd name="T0" fmla="*/ 283 w 291"/>
                    <a:gd name="T1" fmla="*/ 125 h 258"/>
                    <a:gd name="T2" fmla="*/ 275 w 291"/>
                    <a:gd name="T3" fmla="*/ 116 h 258"/>
                    <a:gd name="T4" fmla="*/ 266 w 291"/>
                    <a:gd name="T5" fmla="*/ 117 h 258"/>
                    <a:gd name="T6" fmla="*/ 258 w 291"/>
                    <a:gd name="T7" fmla="*/ 149 h 258"/>
                    <a:gd name="T8" fmla="*/ 254 w 291"/>
                    <a:gd name="T9" fmla="*/ 147 h 258"/>
                    <a:gd name="T10" fmla="*/ 251 w 291"/>
                    <a:gd name="T11" fmla="*/ 125 h 258"/>
                    <a:gd name="T12" fmla="*/ 229 w 291"/>
                    <a:gd name="T13" fmla="*/ 132 h 258"/>
                    <a:gd name="T14" fmla="*/ 219 w 291"/>
                    <a:gd name="T15" fmla="*/ 147 h 258"/>
                    <a:gd name="T16" fmla="*/ 218 w 291"/>
                    <a:gd name="T17" fmla="*/ 122 h 258"/>
                    <a:gd name="T18" fmla="*/ 195 w 291"/>
                    <a:gd name="T19" fmla="*/ 138 h 258"/>
                    <a:gd name="T20" fmla="*/ 186 w 291"/>
                    <a:gd name="T21" fmla="*/ 156 h 258"/>
                    <a:gd name="T22" fmla="*/ 179 w 291"/>
                    <a:gd name="T23" fmla="*/ 134 h 258"/>
                    <a:gd name="T24" fmla="*/ 170 w 291"/>
                    <a:gd name="T25" fmla="*/ 131 h 258"/>
                    <a:gd name="T26" fmla="*/ 165 w 291"/>
                    <a:gd name="T27" fmla="*/ 145 h 258"/>
                    <a:gd name="T28" fmla="*/ 155 w 291"/>
                    <a:gd name="T29" fmla="*/ 171 h 258"/>
                    <a:gd name="T30" fmla="*/ 139 w 291"/>
                    <a:gd name="T31" fmla="*/ 150 h 258"/>
                    <a:gd name="T32" fmla="*/ 107 w 291"/>
                    <a:gd name="T33" fmla="*/ 151 h 258"/>
                    <a:gd name="T34" fmla="*/ 98 w 291"/>
                    <a:gd name="T35" fmla="*/ 168 h 258"/>
                    <a:gd name="T36" fmla="*/ 98 w 291"/>
                    <a:gd name="T37" fmla="*/ 183 h 258"/>
                    <a:gd name="T38" fmla="*/ 96 w 291"/>
                    <a:gd name="T39" fmla="*/ 198 h 258"/>
                    <a:gd name="T40" fmla="*/ 96 w 291"/>
                    <a:gd name="T41" fmla="*/ 206 h 258"/>
                    <a:gd name="T42" fmla="*/ 104 w 291"/>
                    <a:gd name="T43" fmla="*/ 223 h 258"/>
                    <a:gd name="T44" fmla="*/ 92 w 291"/>
                    <a:gd name="T45" fmla="*/ 209 h 258"/>
                    <a:gd name="T46" fmla="*/ 83 w 291"/>
                    <a:gd name="T47" fmla="*/ 204 h 258"/>
                    <a:gd name="T48" fmla="*/ 79 w 291"/>
                    <a:gd name="T49" fmla="*/ 223 h 258"/>
                    <a:gd name="T50" fmla="*/ 76 w 291"/>
                    <a:gd name="T51" fmla="*/ 254 h 258"/>
                    <a:gd name="T52" fmla="*/ 71 w 291"/>
                    <a:gd name="T53" fmla="*/ 234 h 258"/>
                    <a:gd name="T54" fmla="*/ 53 w 291"/>
                    <a:gd name="T55" fmla="*/ 253 h 258"/>
                    <a:gd name="T56" fmla="*/ 55 w 291"/>
                    <a:gd name="T57" fmla="*/ 241 h 258"/>
                    <a:gd name="T58" fmla="*/ 33 w 291"/>
                    <a:gd name="T59" fmla="*/ 254 h 258"/>
                    <a:gd name="T60" fmla="*/ 24 w 291"/>
                    <a:gd name="T61" fmla="*/ 253 h 258"/>
                    <a:gd name="T62" fmla="*/ 19 w 291"/>
                    <a:gd name="T63" fmla="*/ 254 h 258"/>
                    <a:gd name="T64" fmla="*/ 9 w 291"/>
                    <a:gd name="T65" fmla="*/ 215 h 258"/>
                    <a:gd name="T66" fmla="*/ 1 w 291"/>
                    <a:gd name="T67" fmla="*/ 145 h 258"/>
                    <a:gd name="T68" fmla="*/ 12 w 291"/>
                    <a:gd name="T69" fmla="*/ 99 h 258"/>
                    <a:gd name="T70" fmla="*/ 26 w 291"/>
                    <a:gd name="T71" fmla="*/ 68 h 258"/>
                    <a:gd name="T72" fmla="*/ 49 w 291"/>
                    <a:gd name="T73" fmla="*/ 35 h 258"/>
                    <a:gd name="T74" fmla="*/ 74 w 291"/>
                    <a:gd name="T75" fmla="*/ 16 h 258"/>
                    <a:gd name="T76" fmla="*/ 112 w 291"/>
                    <a:gd name="T77" fmla="*/ 5 h 258"/>
                    <a:gd name="T78" fmla="*/ 139 w 291"/>
                    <a:gd name="T79" fmla="*/ 1 h 258"/>
                    <a:gd name="T80" fmla="*/ 182 w 291"/>
                    <a:gd name="T81" fmla="*/ 2 h 258"/>
                    <a:gd name="T82" fmla="*/ 211 w 291"/>
                    <a:gd name="T83" fmla="*/ 12 h 258"/>
                    <a:gd name="T84" fmla="*/ 254 w 291"/>
                    <a:gd name="T85" fmla="*/ 43 h 258"/>
                    <a:gd name="T86" fmla="*/ 277 w 291"/>
                    <a:gd name="T87" fmla="*/ 76 h 258"/>
                    <a:gd name="T88" fmla="*/ 290 w 291"/>
                    <a:gd name="T89" fmla="*/ 128 h 258"/>
                    <a:gd name="T90" fmla="*/ 288 w 291"/>
                    <a:gd name="T91" fmla="*/ 142 h 25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291" h="258">
                      <a:moveTo>
                        <a:pt x="288" y="142"/>
                      </a:moveTo>
                      <a:cubicBezTo>
                        <a:pt x="286" y="136"/>
                        <a:pt x="284" y="130"/>
                        <a:pt x="283" y="125"/>
                      </a:cubicBezTo>
                      <a:cubicBezTo>
                        <a:pt x="282" y="122"/>
                        <a:pt x="281" y="121"/>
                        <a:pt x="279" y="120"/>
                      </a:cubicBezTo>
                      <a:cubicBezTo>
                        <a:pt x="278" y="119"/>
                        <a:pt x="276" y="117"/>
                        <a:pt x="275" y="116"/>
                      </a:cubicBezTo>
                      <a:cubicBezTo>
                        <a:pt x="274" y="113"/>
                        <a:pt x="272" y="113"/>
                        <a:pt x="270" y="114"/>
                      </a:cubicBezTo>
                      <a:cubicBezTo>
                        <a:pt x="268" y="114"/>
                        <a:pt x="267" y="115"/>
                        <a:pt x="266" y="117"/>
                      </a:cubicBezTo>
                      <a:cubicBezTo>
                        <a:pt x="265" y="122"/>
                        <a:pt x="262" y="127"/>
                        <a:pt x="264" y="132"/>
                      </a:cubicBezTo>
                      <a:cubicBezTo>
                        <a:pt x="261" y="137"/>
                        <a:pt x="261" y="144"/>
                        <a:pt x="258" y="149"/>
                      </a:cubicBezTo>
                      <a:cubicBezTo>
                        <a:pt x="257" y="150"/>
                        <a:pt x="256" y="150"/>
                        <a:pt x="255" y="151"/>
                      </a:cubicBezTo>
                      <a:cubicBezTo>
                        <a:pt x="254" y="149"/>
                        <a:pt x="254" y="148"/>
                        <a:pt x="254" y="147"/>
                      </a:cubicBezTo>
                      <a:cubicBezTo>
                        <a:pt x="254" y="145"/>
                        <a:pt x="254" y="143"/>
                        <a:pt x="254" y="141"/>
                      </a:cubicBezTo>
                      <a:cubicBezTo>
                        <a:pt x="255" y="135"/>
                        <a:pt x="252" y="130"/>
                        <a:pt x="251" y="125"/>
                      </a:cubicBezTo>
                      <a:cubicBezTo>
                        <a:pt x="250" y="121"/>
                        <a:pt x="247" y="120"/>
                        <a:pt x="243" y="122"/>
                      </a:cubicBezTo>
                      <a:cubicBezTo>
                        <a:pt x="238" y="125"/>
                        <a:pt x="233" y="128"/>
                        <a:pt x="229" y="132"/>
                      </a:cubicBezTo>
                      <a:cubicBezTo>
                        <a:pt x="226" y="136"/>
                        <a:pt x="223" y="140"/>
                        <a:pt x="221" y="144"/>
                      </a:cubicBezTo>
                      <a:cubicBezTo>
                        <a:pt x="220" y="145"/>
                        <a:pt x="220" y="145"/>
                        <a:pt x="219" y="147"/>
                      </a:cubicBezTo>
                      <a:cubicBezTo>
                        <a:pt x="218" y="142"/>
                        <a:pt x="217" y="138"/>
                        <a:pt x="216" y="134"/>
                      </a:cubicBezTo>
                      <a:cubicBezTo>
                        <a:pt x="216" y="130"/>
                        <a:pt x="217" y="126"/>
                        <a:pt x="218" y="122"/>
                      </a:cubicBezTo>
                      <a:cubicBezTo>
                        <a:pt x="212" y="119"/>
                        <a:pt x="208" y="122"/>
                        <a:pt x="205" y="124"/>
                      </a:cubicBezTo>
                      <a:cubicBezTo>
                        <a:pt x="200" y="128"/>
                        <a:pt x="197" y="133"/>
                        <a:pt x="195" y="138"/>
                      </a:cubicBezTo>
                      <a:cubicBezTo>
                        <a:pt x="192" y="144"/>
                        <a:pt x="190" y="153"/>
                        <a:pt x="190" y="159"/>
                      </a:cubicBezTo>
                      <a:cubicBezTo>
                        <a:pt x="187" y="159"/>
                        <a:pt x="187" y="158"/>
                        <a:pt x="186" y="156"/>
                      </a:cubicBezTo>
                      <a:cubicBezTo>
                        <a:pt x="185" y="153"/>
                        <a:pt x="184" y="150"/>
                        <a:pt x="183" y="147"/>
                      </a:cubicBezTo>
                      <a:cubicBezTo>
                        <a:pt x="181" y="143"/>
                        <a:pt x="180" y="138"/>
                        <a:pt x="179" y="134"/>
                      </a:cubicBezTo>
                      <a:cubicBezTo>
                        <a:pt x="179" y="133"/>
                        <a:pt x="178" y="132"/>
                        <a:pt x="177" y="131"/>
                      </a:cubicBezTo>
                      <a:cubicBezTo>
                        <a:pt x="175" y="129"/>
                        <a:pt x="171" y="129"/>
                        <a:pt x="170" y="131"/>
                      </a:cubicBezTo>
                      <a:cubicBezTo>
                        <a:pt x="169" y="133"/>
                        <a:pt x="168" y="134"/>
                        <a:pt x="168" y="136"/>
                      </a:cubicBezTo>
                      <a:cubicBezTo>
                        <a:pt x="167" y="139"/>
                        <a:pt x="165" y="142"/>
                        <a:pt x="165" y="145"/>
                      </a:cubicBezTo>
                      <a:cubicBezTo>
                        <a:pt x="164" y="149"/>
                        <a:pt x="163" y="152"/>
                        <a:pt x="163" y="156"/>
                      </a:cubicBezTo>
                      <a:cubicBezTo>
                        <a:pt x="162" y="162"/>
                        <a:pt x="159" y="166"/>
                        <a:pt x="155" y="171"/>
                      </a:cubicBezTo>
                      <a:cubicBezTo>
                        <a:pt x="154" y="169"/>
                        <a:pt x="154" y="169"/>
                        <a:pt x="154" y="168"/>
                      </a:cubicBezTo>
                      <a:cubicBezTo>
                        <a:pt x="152" y="159"/>
                        <a:pt x="147" y="153"/>
                        <a:pt x="139" y="150"/>
                      </a:cubicBezTo>
                      <a:cubicBezTo>
                        <a:pt x="136" y="149"/>
                        <a:pt x="134" y="148"/>
                        <a:pt x="132" y="147"/>
                      </a:cubicBezTo>
                      <a:cubicBezTo>
                        <a:pt x="124" y="142"/>
                        <a:pt x="113" y="144"/>
                        <a:pt x="107" y="151"/>
                      </a:cubicBezTo>
                      <a:cubicBezTo>
                        <a:pt x="105" y="154"/>
                        <a:pt x="102" y="157"/>
                        <a:pt x="101" y="160"/>
                      </a:cubicBezTo>
                      <a:cubicBezTo>
                        <a:pt x="99" y="162"/>
                        <a:pt x="99" y="165"/>
                        <a:pt x="98" y="168"/>
                      </a:cubicBezTo>
                      <a:cubicBezTo>
                        <a:pt x="97" y="169"/>
                        <a:pt x="97" y="171"/>
                        <a:pt x="97" y="172"/>
                      </a:cubicBezTo>
                      <a:cubicBezTo>
                        <a:pt x="95" y="176"/>
                        <a:pt x="96" y="180"/>
                        <a:pt x="98" y="183"/>
                      </a:cubicBezTo>
                      <a:cubicBezTo>
                        <a:pt x="99" y="185"/>
                        <a:pt x="99" y="186"/>
                        <a:pt x="100" y="187"/>
                      </a:cubicBezTo>
                      <a:cubicBezTo>
                        <a:pt x="99" y="191"/>
                        <a:pt x="97" y="194"/>
                        <a:pt x="96" y="198"/>
                      </a:cubicBezTo>
                      <a:cubicBezTo>
                        <a:pt x="96" y="200"/>
                        <a:pt x="96" y="202"/>
                        <a:pt x="96" y="204"/>
                      </a:cubicBezTo>
                      <a:cubicBezTo>
                        <a:pt x="96" y="204"/>
                        <a:pt x="96" y="206"/>
                        <a:pt x="96" y="206"/>
                      </a:cubicBezTo>
                      <a:cubicBezTo>
                        <a:pt x="100" y="207"/>
                        <a:pt x="99" y="211"/>
                        <a:pt x="100" y="213"/>
                      </a:cubicBezTo>
                      <a:cubicBezTo>
                        <a:pt x="101" y="216"/>
                        <a:pt x="103" y="219"/>
                        <a:pt x="104" y="223"/>
                      </a:cubicBezTo>
                      <a:cubicBezTo>
                        <a:pt x="100" y="224"/>
                        <a:pt x="98" y="221"/>
                        <a:pt x="96" y="218"/>
                      </a:cubicBezTo>
                      <a:cubicBezTo>
                        <a:pt x="94" y="215"/>
                        <a:pt x="93" y="212"/>
                        <a:pt x="92" y="209"/>
                      </a:cubicBezTo>
                      <a:cubicBezTo>
                        <a:pt x="91" y="207"/>
                        <a:pt x="91" y="206"/>
                        <a:pt x="90" y="204"/>
                      </a:cubicBezTo>
                      <a:cubicBezTo>
                        <a:pt x="88" y="202"/>
                        <a:pt x="85" y="201"/>
                        <a:pt x="83" y="204"/>
                      </a:cubicBezTo>
                      <a:cubicBezTo>
                        <a:pt x="82" y="207"/>
                        <a:pt x="80" y="209"/>
                        <a:pt x="80" y="212"/>
                      </a:cubicBezTo>
                      <a:cubicBezTo>
                        <a:pt x="79" y="216"/>
                        <a:pt x="79" y="220"/>
                        <a:pt x="79" y="223"/>
                      </a:cubicBezTo>
                      <a:cubicBezTo>
                        <a:pt x="79" y="229"/>
                        <a:pt x="79" y="234"/>
                        <a:pt x="80" y="239"/>
                      </a:cubicBezTo>
                      <a:cubicBezTo>
                        <a:pt x="81" y="244"/>
                        <a:pt x="79" y="250"/>
                        <a:pt x="76" y="254"/>
                      </a:cubicBezTo>
                      <a:cubicBezTo>
                        <a:pt x="75" y="253"/>
                        <a:pt x="74" y="251"/>
                        <a:pt x="74" y="250"/>
                      </a:cubicBezTo>
                      <a:cubicBezTo>
                        <a:pt x="75" y="244"/>
                        <a:pt x="72" y="239"/>
                        <a:pt x="71" y="234"/>
                      </a:cubicBezTo>
                      <a:cubicBezTo>
                        <a:pt x="69" y="229"/>
                        <a:pt x="69" y="229"/>
                        <a:pt x="63" y="230"/>
                      </a:cubicBezTo>
                      <a:cubicBezTo>
                        <a:pt x="61" y="238"/>
                        <a:pt x="58" y="246"/>
                        <a:pt x="53" y="253"/>
                      </a:cubicBezTo>
                      <a:cubicBezTo>
                        <a:pt x="53" y="250"/>
                        <a:pt x="54" y="247"/>
                        <a:pt x="54" y="244"/>
                      </a:cubicBezTo>
                      <a:cubicBezTo>
                        <a:pt x="54" y="243"/>
                        <a:pt x="55" y="242"/>
                        <a:pt x="55" y="241"/>
                      </a:cubicBezTo>
                      <a:cubicBezTo>
                        <a:pt x="55" y="235"/>
                        <a:pt x="53" y="233"/>
                        <a:pt x="47" y="234"/>
                      </a:cubicBezTo>
                      <a:cubicBezTo>
                        <a:pt x="42" y="240"/>
                        <a:pt x="40" y="248"/>
                        <a:pt x="33" y="254"/>
                      </a:cubicBezTo>
                      <a:cubicBezTo>
                        <a:pt x="33" y="253"/>
                        <a:pt x="33" y="251"/>
                        <a:pt x="32" y="250"/>
                      </a:cubicBezTo>
                      <a:cubicBezTo>
                        <a:pt x="29" y="249"/>
                        <a:pt x="25" y="249"/>
                        <a:pt x="24" y="253"/>
                      </a:cubicBezTo>
                      <a:cubicBezTo>
                        <a:pt x="23" y="255"/>
                        <a:pt x="22" y="256"/>
                        <a:pt x="20" y="258"/>
                      </a:cubicBezTo>
                      <a:cubicBezTo>
                        <a:pt x="20" y="256"/>
                        <a:pt x="20" y="255"/>
                        <a:pt x="19" y="254"/>
                      </a:cubicBezTo>
                      <a:cubicBezTo>
                        <a:pt x="18" y="247"/>
                        <a:pt x="17" y="240"/>
                        <a:pt x="15" y="232"/>
                      </a:cubicBezTo>
                      <a:cubicBezTo>
                        <a:pt x="14" y="227"/>
                        <a:pt x="11" y="221"/>
                        <a:pt x="9" y="215"/>
                      </a:cubicBezTo>
                      <a:cubicBezTo>
                        <a:pt x="5" y="204"/>
                        <a:pt x="2" y="192"/>
                        <a:pt x="1" y="180"/>
                      </a:cubicBezTo>
                      <a:cubicBezTo>
                        <a:pt x="0" y="169"/>
                        <a:pt x="0" y="157"/>
                        <a:pt x="1" y="145"/>
                      </a:cubicBezTo>
                      <a:cubicBezTo>
                        <a:pt x="1" y="137"/>
                        <a:pt x="4" y="129"/>
                        <a:pt x="5" y="121"/>
                      </a:cubicBezTo>
                      <a:cubicBezTo>
                        <a:pt x="6" y="113"/>
                        <a:pt x="9" y="106"/>
                        <a:pt x="12" y="99"/>
                      </a:cubicBezTo>
                      <a:cubicBezTo>
                        <a:pt x="14" y="95"/>
                        <a:pt x="16" y="91"/>
                        <a:pt x="18" y="87"/>
                      </a:cubicBezTo>
                      <a:cubicBezTo>
                        <a:pt x="21" y="81"/>
                        <a:pt x="23" y="74"/>
                        <a:pt x="26" y="68"/>
                      </a:cubicBezTo>
                      <a:cubicBezTo>
                        <a:pt x="29" y="61"/>
                        <a:pt x="32" y="54"/>
                        <a:pt x="38" y="49"/>
                      </a:cubicBezTo>
                      <a:cubicBezTo>
                        <a:pt x="42" y="44"/>
                        <a:pt x="45" y="39"/>
                        <a:pt x="49" y="35"/>
                      </a:cubicBezTo>
                      <a:cubicBezTo>
                        <a:pt x="54" y="31"/>
                        <a:pt x="58" y="28"/>
                        <a:pt x="63" y="24"/>
                      </a:cubicBezTo>
                      <a:cubicBezTo>
                        <a:pt x="67" y="21"/>
                        <a:pt x="71" y="19"/>
                        <a:pt x="74" y="16"/>
                      </a:cubicBezTo>
                      <a:cubicBezTo>
                        <a:pt x="81" y="13"/>
                        <a:pt x="87" y="10"/>
                        <a:pt x="95" y="8"/>
                      </a:cubicBezTo>
                      <a:cubicBezTo>
                        <a:pt x="100" y="7"/>
                        <a:pt x="106" y="5"/>
                        <a:pt x="112" y="5"/>
                      </a:cubicBezTo>
                      <a:cubicBezTo>
                        <a:pt x="116" y="5"/>
                        <a:pt x="120" y="3"/>
                        <a:pt x="124" y="2"/>
                      </a:cubicBezTo>
                      <a:cubicBezTo>
                        <a:pt x="129" y="1"/>
                        <a:pt x="134" y="2"/>
                        <a:pt x="139" y="1"/>
                      </a:cubicBezTo>
                      <a:cubicBezTo>
                        <a:pt x="146" y="0"/>
                        <a:pt x="152" y="1"/>
                        <a:pt x="159" y="3"/>
                      </a:cubicBezTo>
                      <a:cubicBezTo>
                        <a:pt x="167" y="4"/>
                        <a:pt x="175" y="4"/>
                        <a:pt x="182" y="2"/>
                      </a:cubicBezTo>
                      <a:cubicBezTo>
                        <a:pt x="187" y="1"/>
                        <a:pt x="192" y="3"/>
                        <a:pt x="196" y="4"/>
                      </a:cubicBezTo>
                      <a:cubicBezTo>
                        <a:pt x="202" y="6"/>
                        <a:pt x="207" y="9"/>
                        <a:pt x="211" y="12"/>
                      </a:cubicBezTo>
                      <a:cubicBezTo>
                        <a:pt x="218" y="17"/>
                        <a:pt x="226" y="22"/>
                        <a:pt x="233" y="26"/>
                      </a:cubicBezTo>
                      <a:cubicBezTo>
                        <a:pt x="241" y="31"/>
                        <a:pt x="248" y="36"/>
                        <a:pt x="254" y="43"/>
                      </a:cubicBezTo>
                      <a:cubicBezTo>
                        <a:pt x="257" y="46"/>
                        <a:pt x="260" y="49"/>
                        <a:pt x="263" y="53"/>
                      </a:cubicBezTo>
                      <a:cubicBezTo>
                        <a:pt x="269" y="60"/>
                        <a:pt x="274" y="67"/>
                        <a:pt x="277" y="76"/>
                      </a:cubicBezTo>
                      <a:cubicBezTo>
                        <a:pt x="281" y="86"/>
                        <a:pt x="286" y="97"/>
                        <a:pt x="289" y="108"/>
                      </a:cubicBezTo>
                      <a:cubicBezTo>
                        <a:pt x="291" y="115"/>
                        <a:pt x="291" y="121"/>
                        <a:pt x="290" y="128"/>
                      </a:cubicBezTo>
                      <a:cubicBezTo>
                        <a:pt x="290" y="133"/>
                        <a:pt x="289" y="137"/>
                        <a:pt x="289" y="142"/>
                      </a:cubicBezTo>
                      <a:cubicBezTo>
                        <a:pt x="289" y="142"/>
                        <a:pt x="288" y="142"/>
                        <a:pt x="288" y="142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510" name="Freeform 16"/>
                <p:cNvSpPr>
                  <a:spLocks/>
                </p:cNvSpPr>
                <p:nvPr/>
              </p:nvSpPr>
              <p:spPr bwMode="auto">
                <a:xfrm>
                  <a:off x="6416676" y="3897313"/>
                  <a:ext cx="528638" cy="1460500"/>
                </a:xfrm>
                <a:custGeom>
                  <a:avLst/>
                  <a:gdLst>
                    <a:gd name="T0" fmla="*/ 92 w 141"/>
                    <a:gd name="T1" fmla="*/ 0 h 389"/>
                    <a:gd name="T2" fmla="*/ 100 w 141"/>
                    <a:gd name="T3" fmla="*/ 5 h 389"/>
                    <a:gd name="T4" fmla="*/ 101 w 141"/>
                    <a:gd name="T5" fmla="*/ 4 h 389"/>
                    <a:gd name="T6" fmla="*/ 106 w 141"/>
                    <a:gd name="T7" fmla="*/ 17 h 389"/>
                    <a:gd name="T8" fmla="*/ 113 w 141"/>
                    <a:gd name="T9" fmla="*/ 33 h 389"/>
                    <a:gd name="T10" fmla="*/ 119 w 141"/>
                    <a:gd name="T11" fmla="*/ 51 h 389"/>
                    <a:gd name="T12" fmla="*/ 126 w 141"/>
                    <a:gd name="T13" fmla="*/ 68 h 389"/>
                    <a:gd name="T14" fmla="*/ 128 w 141"/>
                    <a:gd name="T15" fmla="*/ 75 h 389"/>
                    <a:gd name="T16" fmla="*/ 138 w 141"/>
                    <a:gd name="T17" fmla="*/ 106 h 389"/>
                    <a:gd name="T18" fmla="*/ 141 w 141"/>
                    <a:gd name="T19" fmla="*/ 115 h 389"/>
                    <a:gd name="T20" fmla="*/ 136 w 141"/>
                    <a:gd name="T21" fmla="*/ 117 h 389"/>
                    <a:gd name="T22" fmla="*/ 119 w 141"/>
                    <a:gd name="T23" fmla="*/ 119 h 389"/>
                    <a:gd name="T24" fmla="*/ 112 w 141"/>
                    <a:gd name="T25" fmla="*/ 115 h 389"/>
                    <a:gd name="T26" fmla="*/ 111 w 141"/>
                    <a:gd name="T27" fmla="*/ 113 h 389"/>
                    <a:gd name="T28" fmla="*/ 109 w 141"/>
                    <a:gd name="T29" fmla="*/ 110 h 389"/>
                    <a:gd name="T30" fmla="*/ 107 w 141"/>
                    <a:gd name="T31" fmla="*/ 107 h 389"/>
                    <a:gd name="T32" fmla="*/ 101 w 141"/>
                    <a:gd name="T33" fmla="*/ 107 h 389"/>
                    <a:gd name="T34" fmla="*/ 101 w 141"/>
                    <a:gd name="T35" fmla="*/ 111 h 389"/>
                    <a:gd name="T36" fmla="*/ 102 w 141"/>
                    <a:gd name="T37" fmla="*/ 124 h 389"/>
                    <a:gd name="T38" fmla="*/ 104 w 141"/>
                    <a:gd name="T39" fmla="*/ 137 h 389"/>
                    <a:gd name="T40" fmla="*/ 110 w 141"/>
                    <a:gd name="T41" fmla="*/ 164 h 389"/>
                    <a:gd name="T42" fmla="*/ 111 w 141"/>
                    <a:gd name="T43" fmla="*/ 174 h 389"/>
                    <a:gd name="T44" fmla="*/ 114 w 141"/>
                    <a:gd name="T45" fmla="*/ 193 h 389"/>
                    <a:gd name="T46" fmla="*/ 116 w 141"/>
                    <a:gd name="T47" fmla="*/ 218 h 389"/>
                    <a:gd name="T48" fmla="*/ 117 w 141"/>
                    <a:gd name="T49" fmla="*/ 234 h 389"/>
                    <a:gd name="T50" fmla="*/ 118 w 141"/>
                    <a:gd name="T51" fmla="*/ 250 h 389"/>
                    <a:gd name="T52" fmla="*/ 119 w 141"/>
                    <a:gd name="T53" fmla="*/ 278 h 389"/>
                    <a:gd name="T54" fmla="*/ 118 w 141"/>
                    <a:gd name="T55" fmla="*/ 314 h 389"/>
                    <a:gd name="T56" fmla="*/ 118 w 141"/>
                    <a:gd name="T57" fmla="*/ 324 h 389"/>
                    <a:gd name="T58" fmla="*/ 115 w 141"/>
                    <a:gd name="T59" fmla="*/ 353 h 389"/>
                    <a:gd name="T60" fmla="*/ 115 w 141"/>
                    <a:gd name="T61" fmla="*/ 372 h 389"/>
                    <a:gd name="T62" fmla="*/ 116 w 141"/>
                    <a:gd name="T63" fmla="*/ 377 h 389"/>
                    <a:gd name="T64" fmla="*/ 119 w 141"/>
                    <a:gd name="T65" fmla="*/ 383 h 389"/>
                    <a:gd name="T66" fmla="*/ 90 w 141"/>
                    <a:gd name="T67" fmla="*/ 389 h 389"/>
                    <a:gd name="T68" fmla="*/ 69 w 141"/>
                    <a:gd name="T69" fmla="*/ 388 h 389"/>
                    <a:gd name="T70" fmla="*/ 59 w 141"/>
                    <a:gd name="T71" fmla="*/ 386 h 389"/>
                    <a:gd name="T72" fmla="*/ 44 w 141"/>
                    <a:gd name="T73" fmla="*/ 383 h 389"/>
                    <a:gd name="T74" fmla="*/ 26 w 141"/>
                    <a:gd name="T75" fmla="*/ 378 h 389"/>
                    <a:gd name="T76" fmla="*/ 28 w 141"/>
                    <a:gd name="T77" fmla="*/ 375 h 389"/>
                    <a:gd name="T78" fmla="*/ 38 w 141"/>
                    <a:gd name="T79" fmla="*/ 356 h 389"/>
                    <a:gd name="T80" fmla="*/ 36 w 141"/>
                    <a:gd name="T81" fmla="*/ 321 h 389"/>
                    <a:gd name="T82" fmla="*/ 31 w 141"/>
                    <a:gd name="T83" fmla="*/ 305 h 389"/>
                    <a:gd name="T84" fmla="*/ 28 w 141"/>
                    <a:gd name="T85" fmla="*/ 289 h 389"/>
                    <a:gd name="T86" fmla="*/ 24 w 141"/>
                    <a:gd name="T87" fmla="*/ 258 h 389"/>
                    <a:gd name="T88" fmla="*/ 20 w 141"/>
                    <a:gd name="T89" fmla="*/ 227 h 389"/>
                    <a:gd name="T90" fmla="*/ 14 w 141"/>
                    <a:gd name="T91" fmla="*/ 190 h 389"/>
                    <a:gd name="T92" fmla="*/ 14 w 141"/>
                    <a:gd name="T93" fmla="*/ 187 h 389"/>
                    <a:gd name="T94" fmla="*/ 10 w 141"/>
                    <a:gd name="T95" fmla="*/ 170 h 389"/>
                    <a:gd name="T96" fmla="*/ 7 w 141"/>
                    <a:gd name="T97" fmla="*/ 151 h 389"/>
                    <a:gd name="T98" fmla="*/ 5 w 141"/>
                    <a:gd name="T99" fmla="*/ 139 h 389"/>
                    <a:gd name="T100" fmla="*/ 2 w 141"/>
                    <a:gd name="T101" fmla="*/ 108 h 389"/>
                    <a:gd name="T102" fmla="*/ 0 w 141"/>
                    <a:gd name="T103" fmla="*/ 91 h 389"/>
                    <a:gd name="T104" fmla="*/ 1 w 141"/>
                    <a:gd name="T105" fmla="*/ 73 h 389"/>
                    <a:gd name="T106" fmla="*/ 14 w 141"/>
                    <a:gd name="T107" fmla="*/ 41 h 389"/>
                    <a:gd name="T108" fmla="*/ 46 w 141"/>
                    <a:gd name="T109" fmla="*/ 12 h 389"/>
                    <a:gd name="T110" fmla="*/ 69 w 141"/>
                    <a:gd name="T111" fmla="*/ 5 h 389"/>
                    <a:gd name="T112" fmla="*/ 84 w 141"/>
                    <a:gd name="T113" fmla="*/ 2 h 389"/>
                    <a:gd name="T114" fmla="*/ 92 w 141"/>
                    <a:gd name="T115" fmla="*/ 0 h 38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141" h="389">
                      <a:moveTo>
                        <a:pt x="92" y="0"/>
                      </a:moveTo>
                      <a:cubicBezTo>
                        <a:pt x="96" y="2"/>
                        <a:pt x="98" y="3"/>
                        <a:pt x="100" y="5"/>
                      </a:cubicBezTo>
                      <a:cubicBezTo>
                        <a:pt x="101" y="4"/>
                        <a:pt x="101" y="4"/>
                        <a:pt x="101" y="4"/>
                      </a:cubicBezTo>
                      <a:cubicBezTo>
                        <a:pt x="103" y="8"/>
                        <a:pt x="104" y="12"/>
                        <a:pt x="106" y="17"/>
                      </a:cubicBezTo>
                      <a:cubicBezTo>
                        <a:pt x="109" y="22"/>
                        <a:pt x="111" y="27"/>
                        <a:pt x="113" y="33"/>
                      </a:cubicBezTo>
                      <a:cubicBezTo>
                        <a:pt x="116" y="39"/>
                        <a:pt x="117" y="45"/>
                        <a:pt x="119" y="51"/>
                      </a:cubicBezTo>
                      <a:cubicBezTo>
                        <a:pt x="121" y="57"/>
                        <a:pt x="124" y="63"/>
                        <a:pt x="126" y="68"/>
                      </a:cubicBezTo>
                      <a:cubicBezTo>
                        <a:pt x="127" y="71"/>
                        <a:pt x="127" y="73"/>
                        <a:pt x="128" y="75"/>
                      </a:cubicBezTo>
                      <a:cubicBezTo>
                        <a:pt x="131" y="85"/>
                        <a:pt x="135" y="96"/>
                        <a:pt x="138" y="106"/>
                      </a:cubicBezTo>
                      <a:cubicBezTo>
                        <a:pt x="139" y="109"/>
                        <a:pt x="140" y="112"/>
                        <a:pt x="141" y="115"/>
                      </a:cubicBezTo>
                      <a:cubicBezTo>
                        <a:pt x="139" y="116"/>
                        <a:pt x="137" y="116"/>
                        <a:pt x="136" y="117"/>
                      </a:cubicBezTo>
                      <a:cubicBezTo>
                        <a:pt x="130" y="118"/>
                        <a:pt x="124" y="119"/>
                        <a:pt x="119" y="119"/>
                      </a:cubicBezTo>
                      <a:cubicBezTo>
                        <a:pt x="115" y="120"/>
                        <a:pt x="114" y="119"/>
                        <a:pt x="112" y="115"/>
                      </a:cubicBezTo>
                      <a:cubicBezTo>
                        <a:pt x="112" y="114"/>
                        <a:pt x="112" y="114"/>
                        <a:pt x="111" y="113"/>
                      </a:cubicBezTo>
                      <a:cubicBezTo>
                        <a:pt x="110" y="112"/>
                        <a:pt x="109" y="111"/>
                        <a:pt x="109" y="110"/>
                      </a:cubicBezTo>
                      <a:cubicBezTo>
                        <a:pt x="108" y="109"/>
                        <a:pt x="108" y="108"/>
                        <a:pt x="107" y="107"/>
                      </a:cubicBezTo>
                      <a:cubicBezTo>
                        <a:pt x="105" y="107"/>
                        <a:pt x="103" y="107"/>
                        <a:pt x="101" y="107"/>
                      </a:cubicBezTo>
                      <a:cubicBezTo>
                        <a:pt x="101" y="108"/>
                        <a:pt x="101" y="110"/>
                        <a:pt x="101" y="111"/>
                      </a:cubicBezTo>
                      <a:cubicBezTo>
                        <a:pt x="102" y="115"/>
                        <a:pt x="103" y="120"/>
                        <a:pt x="102" y="124"/>
                      </a:cubicBezTo>
                      <a:cubicBezTo>
                        <a:pt x="102" y="129"/>
                        <a:pt x="103" y="133"/>
                        <a:pt x="104" y="137"/>
                      </a:cubicBezTo>
                      <a:cubicBezTo>
                        <a:pt x="106" y="146"/>
                        <a:pt x="108" y="155"/>
                        <a:pt x="110" y="164"/>
                      </a:cubicBezTo>
                      <a:cubicBezTo>
                        <a:pt x="110" y="167"/>
                        <a:pt x="111" y="170"/>
                        <a:pt x="111" y="174"/>
                      </a:cubicBezTo>
                      <a:cubicBezTo>
                        <a:pt x="112" y="180"/>
                        <a:pt x="113" y="187"/>
                        <a:pt x="114" y="193"/>
                      </a:cubicBezTo>
                      <a:cubicBezTo>
                        <a:pt x="115" y="201"/>
                        <a:pt x="117" y="209"/>
                        <a:pt x="116" y="218"/>
                      </a:cubicBezTo>
                      <a:cubicBezTo>
                        <a:pt x="116" y="223"/>
                        <a:pt x="117" y="228"/>
                        <a:pt x="117" y="234"/>
                      </a:cubicBezTo>
                      <a:cubicBezTo>
                        <a:pt x="118" y="239"/>
                        <a:pt x="118" y="244"/>
                        <a:pt x="118" y="250"/>
                      </a:cubicBezTo>
                      <a:cubicBezTo>
                        <a:pt x="119" y="259"/>
                        <a:pt x="119" y="269"/>
                        <a:pt x="119" y="278"/>
                      </a:cubicBezTo>
                      <a:cubicBezTo>
                        <a:pt x="119" y="290"/>
                        <a:pt x="119" y="302"/>
                        <a:pt x="118" y="314"/>
                      </a:cubicBezTo>
                      <a:cubicBezTo>
                        <a:pt x="118" y="317"/>
                        <a:pt x="118" y="320"/>
                        <a:pt x="118" y="324"/>
                      </a:cubicBezTo>
                      <a:cubicBezTo>
                        <a:pt x="117" y="333"/>
                        <a:pt x="116" y="343"/>
                        <a:pt x="115" y="353"/>
                      </a:cubicBezTo>
                      <a:cubicBezTo>
                        <a:pt x="115" y="359"/>
                        <a:pt x="115" y="366"/>
                        <a:pt x="115" y="372"/>
                      </a:cubicBezTo>
                      <a:cubicBezTo>
                        <a:pt x="115" y="374"/>
                        <a:pt x="115" y="375"/>
                        <a:pt x="116" y="377"/>
                      </a:cubicBezTo>
                      <a:cubicBezTo>
                        <a:pt x="117" y="379"/>
                        <a:pt x="118" y="381"/>
                        <a:pt x="119" y="383"/>
                      </a:cubicBezTo>
                      <a:cubicBezTo>
                        <a:pt x="109" y="386"/>
                        <a:pt x="100" y="388"/>
                        <a:pt x="90" y="389"/>
                      </a:cubicBezTo>
                      <a:cubicBezTo>
                        <a:pt x="83" y="389"/>
                        <a:pt x="76" y="389"/>
                        <a:pt x="69" y="388"/>
                      </a:cubicBezTo>
                      <a:cubicBezTo>
                        <a:pt x="66" y="388"/>
                        <a:pt x="62" y="387"/>
                        <a:pt x="59" y="386"/>
                      </a:cubicBezTo>
                      <a:cubicBezTo>
                        <a:pt x="54" y="385"/>
                        <a:pt x="49" y="384"/>
                        <a:pt x="44" y="383"/>
                      </a:cubicBezTo>
                      <a:cubicBezTo>
                        <a:pt x="38" y="381"/>
                        <a:pt x="32" y="380"/>
                        <a:pt x="26" y="378"/>
                      </a:cubicBezTo>
                      <a:cubicBezTo>
                        <a:pt x="27" y="376"/>
                        <a:pt x="28" y="375"/>
                        <a:pt x="28" y="375"/>
                      </a:cubicBezTo>
                      <a:cubicBezTo>
                        <a:pt x="35" y="370"/>
                        <a:pt x="37" y="363"/>
                        <a:pt x="38" y="356"/>
                      </a:cubicBezTo>
                      <a:cubicBezTo>
                        <a:pt x="39" y="344"/>
                        <a:pt x="38" y="333"/>
                        <a:pt x="36" y="321"/>
                      </a:cubicBezTo>
                      <a:cubicBezTo>
                        <a:pt x="35" y="315"/>
                        <a:pt x="33" y="310"/>
                        <a:pt x="31" y="305"/>
                      </a:cubicBezTo>
                      <a:cubicBezTo>
                        <a:pt x="29" y="300"/>
                        <a:pt x="29" y="294"/>
                        <a:pt x="28" y="289"/>
                      </a:cubicBezTo>
                      <a:cubicBezTo>
                        <a:pt x="26" y="279"/>
                        <a:pt x="25" y="268"/>
                        <a:pt x="24" y="258"/>
                      </a:cubicBezTo>
                      <a:cubicBezTo>
                        <a:pt x="22" y="247"/>
                        <a:pt x="21" y="237"/>
                        <a:pt x="20" y="227"/>
                      </a:cubicBezTo>
                      <a:cubicBezTo>
                        <a:pt x="18" y="214"/>
                        <a:pt x="16" y="202"/>
                        <a:pt x="14" y="190"/>
                      </a:cubicBezTo>
                      <a:cubicBezTo>
                        <a:pt x="14" y="189"/>
                        <a:pt x="14" y="188"/>
                        <a:pt x="14" y="187"/>
                      </a:cubicBezTo>
                      <a:cubicBezTo>
                        <a:pt x="14" y="181"/>
                        <a:pt x="12" y="175"/>
                        <a:pt x="10" y="170"/>
                      </a:cubicBezTo>
                      <a:cubicBezTo>
                        <a:pt x="8" y="164"/>
                        <a:pt x="8" y="158"/>
                        <a:pt x="7" y="151"/>
                      </a:cubicBezTo>
                      <a:cubicBezTo>
                        <a:pt x="7" y="147"/>
                        <a:pt x="5" y="143"/>
                        <a:pt x="5" y="139"/>
                      </a:cubicBezTo>
                      <a:cubicBezTo>
                        <a:pt x="4" y="129"/>
                        <a:pt x="3" y="119"/>
                        <a:pt x="2" y="108"/>
                      </a:cubicBezTo>
                      <a:cubicBezTo>
                        <a:pt x="1" y="103"/>
                        <a:pt x="1" y="97"/>
                        <a:pt x="0" y="91"/>
                      </a:cubicBezTo>
                      <a:cubicBezTo>
                        <a:pt x="0" y="85"/>
                        <a:pt x="1" y="79"/>
                        <a:pt x="1" y="73"/>
                      </a:cubicBezTo>
                      <a:cubicBezTo>
                        <a:pt x="2" y="61"/>
                        <a:pt x="8" y="51"/>
                        <a:pt x="14" y="41"/>
                      </a:cubicBezTo>
                      <a:cubicBezTo>
                        <a:pt x="22" y="29"/>
                        <a:pt x="33" y="19"/>
                        <a:pt x="46" y="12"/>
                      </a:cubicBezTo>
                      <a:cubicBezTo>
                        <a:pt x="53" y="8"/>
                        <a:pt x="61" y="6"/>
                        <a:pt x="69" y="5"/>
                      </a:cubicBezTo>
                      <a:cubicBezTo>
                        <a:pt x="74" y="5"/>
                        <a:pt x="79" y="3"/>
                        <a:pt x="84" y="2"/>
                      </a:cubicBezTo>
                      <a:cubicBezTo>
                        <a:pt x="87" y="1"/>
                        <a:pt x="90" y="0"/>
                        <a:pt x="92" y="0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511" name="Freeform 17"/>
                <p:cNvSpPr>
                  <a:spLocks/>
                </p:cNvSpPr>
                <p:nvPr/>
              </p:nvSpPr>
              <p:spPr bwMode="auto">
                <a:xfrm>
                  <a:off x="2916238" y="3840163"/>
                  <a:ext cx="273050" cy="1943100"/>
                </a:xfrm>
                <a:custGeom>
                  <a:avLst/>
                  <a:gdLst>
                    <a:gd name="T0" fmla="*/ 69 w 73"/>
                    <a:gd name="T1" fmla="*/ 517 h 517"/>
                    <a:gd name="T2" fmla="*/ 38 w 73"/>
                    <a:gd name="T3" fmla="*/ 515 h 517"/>
                    <a:gd name="T4" fmla="*/ 24 w 73"/>
                    <a:gd name="T5" fmla="*/ 516 h 517"/>
                    <a:gd name="T6" fmla="*/ 18 w 73"/>
                    <a:gd name="T7" fmla="*/ 516 h 517"/>
                    <a:gd name="T8" fmla="*/ 14 w 73"/>
                    <a:gd name="T9" fmla="*/ 512 h 517"/>
                    <a:gd name="T10" fmla="*/ 15 w 73"/>
                    <a:gd name="T11" fmla="*/ 482 h 517"/>
                    <a:gd name="T12" fmla="*/ 15 w 73"/>
                    <a:gd name="T13" fmla="*/ 460 h 517"/>
                    <a:gd name="T14" fmla="*/ 12 w 73"/>
                    <a:gd name="T15" fmla="*/ 425 h 517"/>
                    <a:gd name="T16" fmla="*/ 12 w 73"/>
                    <a:gd name="T17" fmla="*/ 411 h 517"/>
                    <a:gd name="T18" fmla="*/ 11 w 73"/>
                    <a:gd name="T19" fmla="*/ 396 h 517"/>
                    <a:gd name="T20" fmla="*/ 11 w 73"/>
                    <a:gd name="T21" fmla="*/ 385 h 517"/>
                    <a:gd name="T22" fmla="*/ 11 w 73"/>
                    <a:gd name="T23" fmla="*/ 374 h 517"/>
                    <a:gd name="T24" fmla="*/ 11 w 73"/>
                    <a:gd name="T25" fmla="*/ 355 h 517"/>
                    <a:gd name="T26" fmla="*/ 9 w 73"/>
                    <a:gd name="T27" fmla="*/ 333 h 517"/>
                    <a:gd name="T28" fmla="*/ 9 w 73"/>
                    <a:gd name="T29" fmla="*/ 304 h 517"/>
                    <a:gd name="T30" fmla="*/ 8 w 73"/>
                    <a:gd name="T31" fmla="*/ 285 h 517"/>
                    <a:gd name="T32" fmla="*/ 8 w 73"/>
                    <a:gd name="T33" fmla="*/ 272 h 517"/>
                    <a:gd name="T34" fmla="*/ 7 w 73"/>
                    <a:gd name="T35" fmla="*/ 262 h 517"/>
                    <a:gd name="T36" fmla="*/ 7 w 73"/>
                    <a:gd name="T37" fmla="*/ 252 h 517"/>
                    <a:gd name="T38" fmla="*/ 7 w 73"/>
                    <a:gd name="T39" fmla="*/ 229 h 517"/>
                    <a:gd name="T40" fmla="*/ 6 w 73"/>
                    <a:gd name="T41" fmla="*/ 217 h 517"/>
                    <a:gd name="T42" fmla="*/ 6 w 73"/>
                    <a:gd name="T43" fmla="*/ 216 h 517"/>
                    <a:gd name="T44" fmla="*/ 6 w 73"/>
                    <a:gd name="T45" fmla="*/ 196 h 517"/>
                    <a:gd name="T46" fmla="*/ 6 w 73"/>
                    <a:gd name="T47" fmla="*/ 173 h 517"/>
                    <a:gd name="T48" fmla="*/ 6 w 73"/>
                    <a:gd name="T49" fmla="*/ 152 h 517"/>
                    <a:gd name="T50" fmla="*/ 6 w 73"/>
                    <a:gd name="T51" fmla="*/ 134 h 517"/>
                    <a:gd name="T52" fmla="*/ 4 w 73"/>
                    <a:gd name="T53" fmla="*/ 114 h 517"/>
                    <a:gd name="T54" fmla="*/ 4 w 73"/>
                    <a:gd name="T55" fmla="*/ 103 h 517"/>
                    <a:gd name="T56" fmla="*/ 4 w 73"/>
                    <a:gd name="T57" fmla="*/ 84 h 517"/>
                    <a:gd name="T58" fmla="*/ 5 w 73"/>
                    <a:gd name="T59" fmla="*/ 69 h 517"/>
                    <a:gd name="T60" fmla="*/ 4 w 73"/>
                    <a:gd name="T61" fmla="*/ 52 h 517"/>
                    <a:gd name="T62" fmla="*/ 3 w 73"/>
                    <a:gd name="T63" fmla="*/ 37 h 517"/>
                    <a:gd name="T64" fmla="*/ 0 w 73"/>
                    <a:gd name="T65" fmla="*/ 6 h 517"/>
                    <a:gd name="T66" fmla="*/ 0 w 73"/>
                    <a:gd name="T67" fmla="*/ 2 h 517"/>
                    <a:gd name="T68" fmla="*/ 73 w 73"/>
                    <a:gd name="T69" fmla="*/ 2 h 517"/>
                    <a:gd name="T70" fmla="*/ 71 w 73"/>
                    <a:gd name="T71" fmla="*/ 4 h 517"/>
                    <a:gd name="T72" fmla="*/ 69 w 73"/>
                    <a:gd name="T73" fmla="*/ 9 h 517"/>
                    <a:gd name="T74" fmla="*/ 69 w 73"/>
                    <a:gd name="T75" fmla="*/ 33 h 517"/>
                    <a:gd name="T76" fmla="*/ 69 w 73"/>
                    <a:gd name="T77" fmla="*/ 56 h 517"/>
                    <a:gd name="T78" fmla="*/ 69 w 73"/>
                    <a:gd name="T79" fmla="*/ 80 h 517"/>
                    <a:gd name="T80" fmla="*/ 70 w 73"/>
                    <a:gd name="T81" fmla="*/ 93 h 517"/>
                    <a:gd name="T82" fmla="*/ 68 w 73"/>
                    <a:gd name="T83" fmla="*/ 129 h 517"/>
                    <a:gd name="T84" fmla="*/ 68 w 73"/>
                    <a:gd name="T85" fmla="*/ 144 h 517"/>
                    <a:gd name="T86" fmla="*/ 67 w 73"/>
                    <a:gd name="T87" fmla="*/ 154 h 517"/>
                    <a:gd name="T88" fmla="*/ 67 w 73"/>
                    <a:gd name="T89" fmla="*/ 166 h 517"/>
                    <a:gd name="T90" fmla="*/ 66 w 73"/>
                    <a:gd name="T91" fmla="*/ 194 h 517"/>
                    <a:gd name="T92" fmla="*/ 67 w 73"/>
                    <a:gd name="T93" fmla="*/ 224 h 517"/>
                    <a:gd name="T94" fmla="*/ 67 w 73"/>
                    <a:gd name="T95" fmla="*/ 238 h 517"/>
                    <a:gd name="T96" fmla="*/ 67 w 73"/>
                    <a:gd name="T97" fmla="*/ 251 h 517"/>
                    <a:gd name="T98" fmla="*/ 69 w 73"/>
                    <a:gd name="T99" fmla="*/ 285 h 517"/>
                    <a:gd name="T100" fmla="*/ 69 w 73"/>
                    <a:gd name="T101" fmla="*/ 321 h 517"/>
                    <a:gd name="T102" fmla="*/ 69 w 73"/>
                    <a:gd name="T103" fmla="*/ 333 h 517"/>
                    <a:gd name="T104" fmla="*/ 70 w 73"/>
                    <a:gd name="T105" fmla="*/ 368 h 517"/>
                    <a:gd name="T106" fmla="*/ 69 w 73"/>
                    <a:gd name="T107" fmla="*/ 386 h 517"/>
                    <a:gd name="T108" fmla="*/ 70 w 73"/>
                    <a:gd name="T109" fmla="*/ 406 h 517"/>
                    <a:gd name="T110" fmla="*/ 70 w 73"/>
                    <a:gd name="T111" fmla="*/ 430 h 517"/>
                    <a:gd name="T112" fmla="*/ 70 w 73"/>
                    <a:gd name="T113" fmla="*/ 446 h 517"/>
                    <a:gd name="T114" fmla="*/ 70 w 73"/>
                    <a:gd name="T115" fmla="*/ 478 h 517"/>
                    <a:gd name="T116" fmla="*/ 70 w 73"/>
                    <a:gd name="T117" fmla="*/ 505 h 517"/>
                    <a:gd name="T118" fmla="*/ 69 w 73"/>
                    <a:gd name="T119" fmla="*/ 517 h 5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</a:cxnLst>
                  <a:rect l="0" t="0" r="r" b="b"/>
                  <a:pathLst>
                    <a:path w="73" h="517">
                      <a:moveTo>
                        <a:pt x="69" y="517"/>
                      </a:moveTo>
                      <a:cubicBezTo>
                        <a:pt x="58" y="516"/>
                        <a:pt x="48" y="516"/>
                        <a:pt x="38" y="515"/>
                      </a:cubicBezTo>
                      <a:cubicBezTo>
                        <a:pt x="33" y="515"/>
                        <a:pt x="28" y="515"/>
                        <a:pt x="24" y="516"/>
                      </a:cubicBezTo>
                      <a:cubicBezTo>
                        <a:pt x="22" y="516"/>
                        <a:pt x="20" y="516"/>
                        <a:pt x="18" y="516"/>
                      </a:cubicBezTo>
                      <a:cubicBezTo>
                        <a:pt x="14" y="516"/>
                        <a:pt x="13" y="515"/>
                        <a:pt x="14" y="512"/>
                      </a:cubicBezTo>
                      <a:cubicBezTo>
                        <a:pt x="18" y="502"/>
                        <a:pt x="15" y="492"/>
                        <a:pt x="15" y="482"/>
                      </a:cubicBezTo>
                      <a:cubicBezTo>
                        <a:pt x="15" y="475"/>
                        <a:pt x="15" y="467"/>
                        <a:pt x="15" y="460"/>
                      </a:cubicBezTo>
                      <a:cubicBezTo>
                        <a:pt x="14" y="448"/>
                        <a:pt x="13" y="437"/>
                        <a:pt x="12" y="425"/>
                      </a:cubicBezTo>
                      <a:cubicBezTo>
                        <a:pt x="12" y="420"/>
                        <a:pt x="12" y="416"/>
                        <a:pt x="12" y="411"/>
                      </a:cubicBezTo>
                      <a:cubicBezTo>
                        <a:pt x="12" y="406"/>
                        <a:pt x="12" y="401"/>
                        <a:pt x="11" y="396"/>
                      </a:cubicBezTo>
                      <a:cubicBezTo>
                        <a:pt x="11" y="392"/>
                        <a:pt x="11" y="389"/>
                        <a:pt x="11" y="385"/>
                      </a:cubicBezTo>
                      <a:cubicBezTo>
                        <a:pt x="10" y="381"/>
                        <a:pt x="11" y="378"/>
                        <a:pt x="11" y="374"/>
                      </a:cubicBezTo>
                      <a:cubicBezTo>
                        <a:pt x="11" y="368"/>
                        <a:pt x="11" y="362"/>
                        <a:pt x="11" y="355"/>
                      </a:cubicBezTo>
                      <a:cubicBezTo>
                        <a:pt x="10" y="348"/>
                        <a:pt x="10" y="341"/>
                        <a:pt x="9" y="333"/>
                      </a:cubicBezTo>
                      <a:cubicBezTo>
                        <a:pt x="9" y="323"/>
                        <a:pt x="10" y="314"/>
                        <a:pt x="9" y="304"/>
                      </a:cubicBezTo>
                      <a:cubicBezTo>
                        <a:pt x="9" y="298"/>
                        <a:pt x="9" y="291"/>
                        <a:pt x="8" y="285"/>
                      </a:cubicBezTo>
                      <a:cubicBezTo>
                        <a:pt x="8" y="281"/>
                        <a:pt x="8" y="277"/>
                        <a:pt x="8" y="272"/>
                      </a:cubicBezTo>
                      <a:cubicBezTo>
                        <a:pt x="8" y="269"/>
                        <a:pt x="7" y="265"/>
                        <a:pt x="7" y="262"/>
                      </a:cubicBezTo>
                      <a:cubicBezTo>
                        <a:pt x="7" y="258"/>
                        <a:pt x="7" y="255"/>
                        <a:pt x="7" y="252"/>
                      </a:cubicBezTo>
                      <a:cubicBezTo>
                        <a:pt x="7" y="245"/>
                        <a:pt x="7" y="237"/>
                        <a:pt x="7" y="229"/>
                      </a:cubicBezTo>
                      <a:cubicBezTo>
                        <a:pt x="6" y="225"/>
                        <a:pt x="7" y="221"/>
                        <a:pt x="6" y="217"/>
                      </a:cubicBezTo>
                      <a:cubicBezTo>
                        <a:pt x="6" y="217"/>
                        <a:pt x="6" y="217"/>
                        <a:pt x="6" y="216"/>
                      </a:cubicBezTo>
                      <a:cubicBezTo>
                        <a:pt x="8" y="210"/>
                        <a:pt x="6" y="203"/>
                        <a:pt x="6" y="196"/>
                      </a:cubicBezTo>
                      <a:cubicBezTo>
                        <a:pt x="6" y="188"/>
                        <a:pt x="6" y="180"/>
                        <a:pt x="6" y="173"/>
                      </a:cubicBezTo>
                      <a:cubicBezTo>
                        <a:pt x="6" y="166"/>
                        <a:pt x="7" y="159"/>
                        <a:pt x="6" y="152"/>
                      </a:cubicBezTo>
                      <a:cubicBezTo>
                        <a:pt x="6" y="146"/>
                        <a:pt x="6" y="140"/>
                        <a:pt x="6" y="134"/>
                      </a:cubicBezTo>
                      <a:cubicBezTo>
                        <a:pt x="6" y="127"/>
                        <a:pt x="5" y="120"/>
                        <a:pt x="4" y="114"/>
                      </a:cubicBezTo>
                      <a:cubicBezTo>
                        <a:pt x="4" y="110"/>
                        <a:pt x="4" y="106"/>
                        <a:pt x="4" y="103"/>
                      </a:cubicBezTo>
                      <a:cubicBezTo>
                        <a:pt x="4" y="96"/>
                        <a:pt x="4" y="90"/>
                        <a:pt x="4" y="84"/>
                      </a:cubicBezTo>
                      <a:cubicBezTo>
                        <a:pt x="5" y="79"/>
                        <a:pt x="5" y="74"/>
                        <a:pt x="5" y="69"/>
                      </a:cubicBezTo>
                      <a:cubicBezTo>
                        <a:pt x="5" y="63"/>
                        <a:pt x="5" y="58"/>
                        <a:pt x="4" y="52"/>
                      </a:cubicBezTo>
                      <a:cubicBezTo>
                        <a:pt x="4" y="47"/>
                        <a:pt x="3" y="42"/>
                        <a:pt x="3" y="37"/>
                      </a:cubicBezTo>
                      <a:cubicBezTo>
                        <a:pt x="2" y="27"/>
                        <a:pt x="1" y="17"/>
                        <a:pt x="0" y="6"/>
                      </a:cubicBezTo>
                      <a:cubicBezTo>
                        <a:pt x="0" y="5"/>
                        <a:pt x="0" y="4"/>
                        <a:pt x="0" y="2"/>
                      </a:cubicBezTo>
                      <a:cubicBezTo>
                        <a:pt x="25" y="0"/>
                        <a:pt x="48" y="0"/>
                        <a:pt x="73" y="2"/>
                      </a:cubicBezTo>
                      <a:cubicBezTo>
                        <a:pt x="72" y="3"/>
                        <a:pt x="72" y="4"/>
                        <a:pt x="71" y="4"/>
                      </a:cubicBezTo>
                      <a:cubicBezTo>
                        <a:pt x="69" y="5"/>
                        <a:pt x="69" y="7"/>
                        <a:pt x="69" y="9"/>
                      </a:cubicBezTo>
                      <a:cubicBezTo>
                        <a:pt x="69" y="17"/>
                        <a:pt x="69" y="25"/>
                        <a:pt x="69" y="33"/>
                      </a:cubicBezTo>
                      <a:cubicBezTo>
                        <a:pt x="69" y="41"/>
                        <a:pt x="69" y="49"/>
                        <a:pt x="69" y="56"/>
                      </a:cubicBezTo>
                      <a:cubicBezTo>
                        <a:pt x="69" y="64"/>
                        <a:pt x="69" y="72"/>
                        <a:pt x="69" y="80"/>
                      </a:cubicBezTo>
                      <a:cubicBezTo>
                        <a:pt x="69" y="85"/>
                        <a:pt x="70" y="89"/>
                        <a:pt x="70" y="93"/>
                      </a:cubicBezTo>
                      <a:cubicBezTo>
                        <a:pt x="69" y="105"/>
                        <a:pt x="69" y="117"/>
                        <a:pt x="68" y="129"/>
                      </a:cubicBezTo>
                      <a:cubicBezTo>
                        <a:pt x="68" y="134"/>
                        <a:pt x="68" y="139"/>
                        <a:pt x="68" y="144"/>
                      </a:cubicBezTo>
                      <a:cubicBezTo>
                        <a:pt x="68" y="148"/>
                        <a:pt x="67" y="151"/>
                        <a:pt x="67" y="154"/>
                      </a:cubicBezTo>
                      <a:cubicBezTo>
                        <a:pt x="67" y="158"/>
                        <a:pt x="67" y="162"/>
                        <a:pt x="67" y="166"/>
                      </a:cubicBezTo>
                      <a:cubicBezTo>
                        <a:pt x="67" y="176"/>
                        <a:pt x="66" y="185"/>
                        <a:pt x="66" y="194"/>
                      </a:cubicBezTo>
                      <a:cubicBezTo>
                        <a:pt x="66" y="204"/>
                        <a:pt x="67" y="214"/>
                        <a:pt x="67" y="224"/>
                      </a:cubicBezTo>
                      <a:cubicBezTo>
                        <a:pt x="67" y="229"/>
                        <a:pt x="67" y="234"/>
                        <a:pt x="67" y="238"/>
                      </a:cubicBezTo>
                      <a:cubicBezTo>
                        <a:pt x="67" y="243"/>
                        <a:pt x="67" y="247"/>
                        <a:pt x="67" y="251"/>
                      </a:cubicBezTo>
                      <a:cubicBezTo>
                        <a:pt x="68" y="262"/>
                        <a:pt x="69" y="274"/>
                        <a:pt x="69" y="285"/>
                      </a:cubicBezTo>
                      <a:cubicBezTo>
                        <a:pt x="69" y="297"/>
                        <a:pt x="69" y="309"/>
                        <a:pt x="69" y="321"/>
                      </a:cubicBezTo>
                      <a:cubicBezTo>
                        <a:pt x="69" y="325"/>
                        <a:pt x="69" y="329"/>
                        <a:pt x="69" y="333"/>
                      </a:cubicBezTo>
                      <a:cubicBezTo>
                        <a:pt x="70" y="345"/>
                        <a:pt x="70" y="356"/>
                        <a:pt x="70" y="368"/>
                      </a:cubicBezTo>
                      <a:cubicBezTo>
                        <a:pt x="70" y="374"/>
                        <a:pt x="69" y="380"/>
                        <a:pt x="69" y="386"/>
                      </a:cubicBezTo>
                      <a:cubicBezTo>
                        <a:pt x="69" y="393"/>
                        <a:pt x="70" y="400"/>
                        <a:pt x="70" y="406"/>
                      </a:cubicBezTo>
                      <a:cubicBezTo>
                        <a:pt x="70" y="414"/>
                        <a:pt x="70" y="422"/>
                        <a:pt x="70" y="430"/>
                      </a:cubicBezTo>
                      <a:cubicBezTo>
                        <a:pt x="70" y="435"/>
                        <a:pt x="70" y="441"/>
                        <a:pt x="70" y="446"/>
                      </a:cubicBezTo>
                      <a:cubicBezTo>
                        <a:pt x="70" y="456"/>
                        <a:pt x="70" y="467"/>
                        <a:pt x="70" y="478"/>
                      </a:cubicBezTo>
                      <a:cubicBezTo>
                        <a:pt x="70" y="487"/>
                        <a:pt x="69" y="496"/>
                        <a:pt x="70" y="505"/>
                      </a:cubicBezTo>
                      <a:cubicBezTo>
                        <a:pt x="70" y="509"/>
                        <a:pt x="69" y="512"/>
                        <a:pt x="69" y="517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512" name="Freeform 18"/>
                <p:cNvSpPr>
                  <a:spLocks noEditPoints="1"/>
                </p:cNvSpPr>
                <p:nvPr/>
              </p:nvSpPr>
              <p:spPr bwMode="auto">
                <a:xfrm>
                  <a:off x="6727826" y="1803401"/>
                  <a:ext cx="882650" cy="838200"/>
                </a:xfrm>
                <a:custGeom>
                  <a:avLst/>
                  <a:gdLst>
                    <a:gd name="T0" fmla="*/ 8 w 235"/>
                    <a:gd name="T1" fmla="*/ 41 h 223"/>
                    <a:gd name="T2" fmla="*/ 9 w 235"/>
                    <a:gd name="T3" fmla="*/ 10 h 223"/>
                    <a:gd name="T4" fmla="*/ 35 w 235"/>
                    <a:gd name="T5" fmla="*/ 34 h 223"/>
                    <a:gd name="T6" fmla="*/ 41 w 235"/>
                    <a:gd name="T7" fmla="*/ 24 h 223"/>
                    <a:gd name="T8" fmla="*/ 53 w 235"/>
                    <a:gd name="T9" fmla="*/ 7 h 223"/>
                    <a:gd name="T10" fmla="*/ 71 w 235"/>
                    <a:gd name="T11" fmla="*/ 29 h 223"/>
                    <a:gd name="T12" fmla="*/ 79 w 235"/>
                    <a:gd name="T13" fmla="*/ 14 h 223"/>
                    <a:gd name="T14" fmla="*/ 88 w 235"/>
                    <a:gd name="T15" fmla="*/ 10 h 223"/>
                    <a:gd name="T16" fmla="*/ 103 w 235"/>
                    <a:gd name="T17" fmla="*/ 36 h 223"/>
                    <a:gd name="T18" fmla="*/ 111 w 235"/>
                    <a:gd name="T19" fmla="*/ 32 h 223"/>
                    <a:gd name="T20" fmla="*/ 119 w 235"/>
                    <a:gd name="T21" fmla="*/ 28 h 223"/>
                    <a:gd name="T22" fmla="*/ 135 w 235"/>
                    <a:gd name="T23" fmla="*/ 23 h 223"/>
                    <a:gd name="T24" fmla="*/ 149 w 235"/>
                    <a:gd name="T25" fmla="*/ 57 h 223"/>
                    <a:gd name="T26" fmla="*/ 136 w 235"/>
                    <a:gd name="T27" fmla="*/ 69 h 223"/>
                    <a:gd name="T28" fmla="*/ 151 w 235"/>
                    <a:gd name="T29" fmla="*/ 71 h 223"/>
                    <a:gd name="T30" fmla="*/ 158 w 235"/>
                    <a:gd name="T31" fmla="*/ 61 h 223"/>
                    <a:gd name="T32" fmla="*/ 161 w 235"/>
                    <a:gd name="T33" fmla="*/ 68 h 223"/>
                    <a:gd name="T34" fmla="*/ 164 w 235"/>
                    <a:gd name="T35" fmla="*/ 65 h 223"/>
                    <a:gd name="T36" fmla="*/ 198 w 235"/>
                    <a:gd name="T37" fmla="*/ 93 h 223"/>
                    <a:gd name="T38" fmla="*/ 215 w 235"/>
                    <a:gd name="T39" fmla="*/ 99 h 223"/>
                    <a:gd name="T40" fmla="*/ 221 w 235"/>
                    <a:gd name="T41" fmla="*/ 117 h 223"/>
                    <a:gd name="T42" fmla="*/ 226 w 235"/>
                    <a:gd name="T43" fmla="*/ 147 h 223"/>
                    <a:gd name="T44" fmla="*/ 235 w 235"/>
                    <a:gd name="T45" fmla="*/ 162 h 223"/>
                    <a:gd name="T46" fmla="*/ 210 w 235"/>
                    <a:gd name="T47" fmla="*/ 186 h 223"/>
                    <a:gd name="T48" fmla="*/ 189 w 235"/>
                    <a:gd name="T49" fmla="*/ 200 h 223"/>
                    <a:gd name="T50" fmla="*/ 171 w 235"/>
                    <a:gd name="T51" fmla="*/ 208 h 223"/>
                    <a:gd name="T52" fmla="*/ 140 w 235"/>
                    <a:gd name="T53" fmla="*/ 223 h 223"/>
                    <a:gd name="T54" fmla="*/ 148 w 235"/>
                    <a:gd name="T55" fmla="*/ 182 h 223"/>
                    <a:gd name="T56" fmla="*/ 134 w 235"/>
                    <a:gd name="T57" fmla="*/ 162 h 223"/>
                    <a:gd name="T58" fmla="*/ 155 w 235"/>
                    <a:gd name="T59" fmla="*/ 138 h 223"/>
                    <a:gd name="T60" fmla="*/ 163 w 235"/>
                    <a:gd name="T61" fmla="*/ 120 h 223"/>
                    <a:gd name="T62" fmla="*/ 152 w 235"/>
                    <a:gd name="T63" fmla="*/ 130 h 223"/>
                    <a:gd name="T64" fmla="*/ 132 w 235"/>
                    <a:gd name="T65" fmla="*/ 151 h 223"/>
                    <a:gd name="T66" fmla="*/ 124 w 235"/>
                    <a:gd name="T67" fmla="*/ 157 h 223"/>
                    <a:gd name="T68" fmla="*/ 86 w 235"/>
                    <a:gd name="T69" fmla="*/ 179 h 223"/>
                    <a:gd name="T70" fmla="*/ 64 w 235"/>
                    <a:gd name="T71" fmla="*/ 171 h 223"/>
                    <a:gd name="T72" fmla="*/ 50 w 235"/>
                    <a:gd name="T73" fmla="*/ 152 h 223"/>
                    <a:gd name="T74" fmla="*/ 50 w 235"/>
                    <a:gd name="T75" fmla="*/ 143 h 223"/>
                    <a:gd name="T76" fmla="*/ 60 w 235"/>
                    <a:gd name="T77" fmla="*/ 140 h 223"/>
                    <a:gd name="T78" fmla="*/ 44 w 235"/>
                    <a:gd name="T79" fmla="*/ 136 h 223"/>
                    <a:gd name="T80" fmla="*/ 33 w 235"/>
                    <a:gd name="T81" fmla="*/ 131 h 223"/>
                    <a:gd name="T82" fmla="*/ 7 w 235"/>
                    <a:gd name="T83" fmla="*/ 119 h 223"/>
                    <a:gd name="T84" fmla="*/ 2 w 235"/>
                    <a:gd name="T85" fmla="*/ 94 h 223"/>
                    <a:gd name="T86" fmla="*/ 2 w 235"/>
                    <a:gd name="T87" fmla="*/ 72 h 223"/>
                    <a:gd name="T88" fmla="*/ 0 w 235"/>
                    <a:gd name="T89" fmla="*/ 47 h 223"/>
                    <a:gd name="T90" fmla="*/ 55 w 235"/>
                    <a:gd name="T91" fmla="*/ 44 h 223"/>
                    <a:gd name="T92" fmla="*/ 23 w 235"/>
                    <a:gd name="T93" fmla="*/ 46 h 223"/>
                    <a:gd name="T94" fmla="*/ 17 w 235"/>
                    <a:gd name="T95" fmla="*/ 49 h 223"/>
                    <a:gd name="T96" fmla="*/ 19 w 235"/>
                    <a:gd name="T97" fmla="*/ 56 h 223"/>
                    <a:gd name="T98" fmla="*/ 36 w 235"/>
                    <a:gd name="T99" fmla="*/ 72 h 223"/>
                    <a:gd name="T100" fmla="*/ 60 w 235"/>
                    <a:gd name="T101" fmla="*/ 45 h 22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</a:cxnLst>
                  <a:rect l="0" t="0" r="r" b="b"/>
                  <a:pathLst>
                    <a:path w="235" h="223">
                      <a:moveTo>
                        <a:pt x="0" y="47"/>
                      </a:moveTo>
                      <a:cubicBezTo>
                        <a:pt x="6" y="48"/>
                        <a:pt x="7" y="47"/>
                        <a:pt x="8" y="41"/>
                      </a:cubicBezTo>
                      <a:cubicBezTo>
                        <a:pt x="8" y="33"/>
                        <a:pt x="8" y="26"/>
                        <a:pt x="9" y="18"/>
                      </a:cubicBezTo>
                      <a:cubicBezTo>
                        <a:pt x="9" y="16"/>
                        <a:pt x="9" y="13"/>
                        <a:pt x="9" y="10"/>
                      </a:cubicBezTo>
                      <a:cubicBezTo>
                        <a:pt x="13" y="14"/>
                        <a:pt x="15" y="18"/>
                        <a:pt x="18" y="21"/>
                      </a:cubicBezTo>
                      <a:cubicBezTo>
                        <a:pt x="23" y="26"/>
                        <a:pt x="29" y="30"/>
                        <a:pt x="35" y="34"/>
                      </a:cubicBezTo>
                      <a:cubicBezTo>
                        <a:pt x="37" y="36"/>
                        <a:pt x="39" y="35"/>
                        <a:pt x="40" y="32"/>
                      </a:cubicBezTo>
                      <a:cubicBezTo>
                        <a:pt x="41" y="30"/>
                        <a:pt x="41" y="27"/>
                        <a:pt x="41" y="24"/>
                      </a:cubicBezTo>
                      <a:cubicBezTo>
                        <a:pt x="42" y="16"/>
                        <a:pt x="44" y="8"/>
                        <a:pt x="48" y="0"/>
                      </a:cubicBezTo>
                      <a:cubicBezTo>
                        <a:pt x="51" y="2"/>
                        <a:pt x="52" y="5"/>
                        <a:pt x="53" y="7"/>
                      </a:cubicBezTo>
                      <a:cubicBezTo>
                        <a:pt x="57" y="14"/>
                        <a:pt x="61" y="21"/>
                        <a:pt x="67" y="26"/>
                      </a:cubicBezTo>
                      <a:cubicBezTo>
                        <a:pt x="68" y="27"/>
                        <a:pt x="70" y="28"/>
                        <a:pt x="71" y="29"/>
                      </a:cubicBezTo>
                      <a:cubicBezTo>
                        <a:pt x="75" y="31"/>
                        <a:pt x="77" y="30"/>
                        <a:pt x="78" y="26"/>
                      </a:cubicBezTo>
                      <a:cubicBezTo>
                        <a:pt x="78" y="22"/>
                        <a:pt x="79" y="18"/>
                        <a:pt x="79" y="14"/>
                      </a:cubicBezTo>
                      <a:cubicBezTo>
                        <a:pt x="79" y="10"/>
                        <a:pt x="82" y="6"/>
                        <a:pt x="84" y="2"/>
                      </a:cubicBezTo>
                      <a:cubicBezTo>
                        <a:pt x="85" y="5"/>
                        <a:pt x="86" y="7"/>
                        <a:pt x="88" y="10"/>
                      </a:cubicBezTo>
                      <a:cubicBezTo>
                        <a:pt x="89" y="13"/>
                        <a:pt x="91" y="17"/>
                        <a:pt x="92" y="20"/>
                      </a:cubicBezTo>
                      <a:cubicBezTo>
                        <a:pt x="94" y="26"/>
                        <a:pt x="99" y="31"/>
                        <a:pt x="103" y="36"/>
                      </a:cubicBezTo>
                      <a:cubicBezTo>
                        <a:pt x="105" y="40"/>
                        <a:pt x="108" y="39"/>
                        <a:pt x="110" y="35"/>
                      </a:cubicBezTo>
                      <a:cubicBezTo>
                        <a:pt x="110" y="34"/>
                        <a:pt x="111" y="33"/>
                        <a:pt x="111" y="32"/>
                      </a:cubicBezTo>
                      <a:cubicBezTo>
                        <a:pt x="112" y="32"/>
                        <a:pt x="112" y="32"/>
                        <a:pt x="113" y="32"/>
                      </a:cubicBezTo>
                      <a:cubicBezTo>
                        <a:pt x="118" y="34"/>
                        <a:pt x="118" y="34"/>
                        <a:pt x="119" y="28"/>
                      </a:cubicBezTo>
                      <a:cubicBezTo>
                        <a:pt x="120" y="24"/>
                        <a:pt x="127" y="19"/>
                        <a:pt x="131" y="20"/>
                      </a:cubicBezTo>
                      <a:cubicBezTo>
                        <a:pt x="133" y="21"/>
                        <a:pt x="134" y="22"/>
                        <a:pt x="135" y="23"/>
                      </a:cubicBezTo>
                      <a:cubicBezTo>
                        <a:pt x="136" y="25"/>
                        <a:pt x="138" y="27"/>
                        <a:pt x="139" y="29"/>
                      </a:cubicBezTo>
                      <a:cubicBezTo>
                        <a:pt x="143" y="37"/>
                        <a:pt x="149" y="46"/>
                        <a:pt x="149" y="57"/>
                      </a:cubicBezTo>
                      <a:cubicBezTo>
                        <a:pt x="149" y="61"/>
                        <a:pt x="147" y="64"/>
                        <a:pt x="143" y="65"/>
                      </a:cubicBezTo>
                      <a:cubicBezTo>
                        <a:pt x="140" y="66"/>
                        <a:pt x="138" y="68"/>
                        <a:pt x="136" y="69"/>
                      </a:cubicBezTo>
                      <a:cubicBezTo>
                        <a:pt x="138" y="73"/>
                        <a:pt x="140" y="74"/>
                        <a:pt x="144" y="73"/>
                      </a:cubicBezTo>
                      <a:cubicBezTo>
                        <a:pt x="147" y="72"/>
                        <a:pt x="149" y="71"/>
                        <a:pt x="151" y="71"/>
                      </a:cubicBezTo>
                      <a:cubicBezTo>
                        <a:pt x="153" y="70"/>
                        <a:pt x="155" y="69"/>
                        <a:pt x="155" y="67"/>
                      </a:cubicBezTo>
                      <a:cubicBezTo>
                        <a:pt x="156" y="65"/>
                        <a:pt x="157" y="63"/>
                        <a:pt x="158" y="61"/>
                      </a:cubicBezTo>
                      <a:cubicBezTo>
                        <a:pt x="160" y="62"/>
                        <a:pt x="161" y="63"/>
                        <a:pt x="162" y="64"/>
                      </a:cubicBezTo>
                      <a:cubicBezTo>
                        <a:pt x="162" y="65"/>
                        <a:pt x="162" y="67"/>
                        <a:pt x="161" y="68"/>
                      </a:cubicBezTo>
                      <a:cubicBezTo>
                        <a:pt x="162" y="68"/>
                        <a:pt x="162" y="68"/>
                        <a:pt x="162" y="69"/>
                      </a:cubicBezTo>
                      <a:cubicBezTo>
                        <a:pt x="163" y="68"/>
                        <a:pt x="164" y="67"/>
                        <a:pt x="164" y="65"/>
                      </a:cubicBezTo>
                      <a:cubicBezTo>
                        <a:pt x="167" y="68"/>
                        <a:pt x="169" y="71"/>
                        <a:pt x="171" y="74"/>
                      </a:cubicBezTo>
                      <a:cubicBezTo>
                        <a:pt x="178" y="84"/>
                        <a:pt x="186" y="90"/>
                        <a:pt x="198" y="93"/>
                      </a:cubicBezTo>
                      <a:cubicBezTo>
                        <a:pt x="199" y="94"/>
                        <a:pt x="201" y="95"/>
                        <a:pt x="203" y="96"/>
                      </a:cubicBezTo>
                      <a:cubicBezTo>
                        <a:pt x="207" y="98"/>
                        <a:pt x="211" y="99"/>
                        <a:pt x="215" y="99"/>
                      </a:cubicBezTo>
                      <a:cubicBezTo>
                        <a:pt x="218" y="99"/>
                        <a:pt x="220" y="100"/>
                        <a:pt x="223" y="100"/>
                      </a:cubicBezTo>
                      <a:cubicBezTo>
                        <a:pt x="222" y="106"/>
                        <a:pt x="222" y="111"/>
                        <a:pt x="221" y="117"/>
                      </a:cubicBezTo>
                      <a:cubicBezTo>
                        <a:pt x="220" y="122"/>
                        <a:pt x="222" y="127"/>
                        <a:pt x="223" y="132"/>
                      </a:cubicBezTo>
                      <a:cubicBezTo>
                        <a:pt x="223" y="137"/>
                        <a:pt x="225" y="142"/>
                        <a:pt x="226" y="147"/>
                      </a:cubicBezTo>
                      <a:cubicBezTo>
                        <a:pt x="226" y="149"/>
                        <a:pt x="227" y="152"/>
                        <a:pt x="229" y="154"/>
                      </a:cubicBezTo>
                      <a:cubicBezTo>
                        <a:pt x="231" y="157"/>
                        <a:pt x="232" y="159"/>
                        <a:pt x="235" y="162"/>
                      </a:cubicBezTo>
                      <a:cubicBezTo>
                        <a:pt x="230" y="168"/>
                        <a:pt x="224" y="173"/>
                        <a:pt x="219" y="179"/>
                      </a:cubicBezTo>
                      <a:cubicBezTo>
                        <a:pt x="217" y="182"/>
                        <a:pt x="213" y="183"/>
                        <a:pt x="210" y="186"/>
                      </a:cubicBezTo>
                      <a:cubicBezTo>
                        <a:pt x="207" y="189"/>
                        <a:pt x="203" y="191"/>
                        <a:pt x="199" y="194"/>
                      </a:cubicBezTo>
                      <a:cubicBezTo>
                        <a:pt x="196" y="196"/>
                        <a:pt x="192" y="198"/>
                        <a:pt x="189" y="200"/>
                      </a:cubicBezTo>
                      <a:cubicBezTo>
                        <a:pt x="185" y="202"/>
                        <a:pt x="181" y="204"/>
                        <a:pt x="177" y="206"/>
                      </a:cubicBezTo>
                      <a:cubicBezTo>
                        <a:pt x="175" y="207"/>
                        <a:pt x="173" y="208"/>
                        <a:pt x="171" y="208"/>
                      </a:cubicBezTo>
                      <a:cubicBezTo>
                        <a:pt x="163" y="210"/>
                        <a:pt x="155" y="214"/>
                        <a:pt x="149" y="219"/>
                      </a:cubicBezTo>
                      <a:cubicBezTo>
                        <a:pt x="146" y="220"/>
                        <a:pt x="144" y="221"/>
                        <a:pt x="140" y="223"/>
                      </a:cubicBezTo>
                      <a:cubicBezTo>
                        <a:pt x="142" y="217"/>
                        <a:pt x="143" y="211"/>
                        <a:pt x="145" y="206"/>
                      </a:cubicBezTo>
                      <a:cubicBezTo>
                        <a:pt x="148" y="198"/>
                        <a:pt x="147" y="190"/>
                        <a:pt x="148" y="182"/>
                      </a:cubicBezTo>
                      <a:cubicBezTo>
                        <a:pt x="148" y="180"/>
                        <a:pt x="147" y="178"/>
                        <a:pt x="145" y="176"/>
                      </a:cubicBezTo>
                      <a:cubicBezTo>
                        <a:pt x="142" y="172"/>
                        <a:pt x="138" y="167"/>
                        <a:pt x="134" y="162"/>
                      </a:cubicBezTo>
                      <a:cubicBezTo>
                        <a:pt x="133" y="161"/>
                        <a:pt x="133" y="159"/>
                        <a:pt x="135" y="158"/>
                      </a:cubicBezTo>
                      <a:cubicBezTo>
                        <a:pt x="142" y="151"/>
                        <a:pt x="149" y="145"/>
                        <a:pt x="155" y="138"/>
                      </a:cubicBezTo>
                      <a:cubicBezTo>
                        <a:pt x="158" y="135"/>
                        <a:pt x="160" y="131"/>
                        <a:pt x="162" y="127"/>
                      </a:cubicBezTo>
                      <a:cubicBezTo>
                        <a:pt x="164" y="125"/>
                        <a:pt x="164" y="123"/>
                        <a:pt x="163" y="120"/>
                      </a:cubicBezTo>
                      <a:cubicBezTo>
                        <a:pt x="161" y="119"/>
                        <a:pt x="159" y="120"/>
                        <a:pt x="158" y="122"/>
                      </a:cubicBezTo>
                      <a:cubicBezTo>
                        <a:pt x="156" y="125"/>
                        <a:pt x="154" y="127"/>
                        <a:pt x="152" y="130"/>
                      </a:cubicBezTo>
                      <a:cubicBezTo>
                        <a:pt x="147" y="136"/>
                        <a:pt x="142" y="143"/>
                        <a:pt x="136" y="147"/>
                      </a:cubicBezTo>
                      <a:cubicBezTo>
                        <a:pt x="134" y="148"/>
                        <a:pt x="133" y="150"/>
                        <a:pt x="132" y="151"/>
                      </a:cubicBezTo>
                      <a:cubicBezTo>
                        <a:pt x="130" y="153"/>
                        <a:pt x="128" y="154"/>
                        <a:pt x="125" y="156"/>
                      </a:cubicBezTo>
                      <a:cubicBezTo>
                        <a:pt x="125" y="156"/>
                        <a:pt x="124" y="156"/>
                        <a:pt x="124" y="157"/>
                      </a:cubicBezTo>
                      <a:cubicBezTo>
                        <a:pt x="118" y="164"/>
                        <a:pt x="110" y="168"/>
                        <a:pt x="103" y="173"/>
                      </a:cubicBezTo>
                      <a:cubicBezTo>
                        <a:pt x="99" y="177"/>
                        <a:pt x="93" y="179"/>
                        <a:pt x="86" y="179"/>
                      </a:cubicBezTo>
                      <a:cubicBezTo>
                        <a:pt x="85" y="179"/>
                        <a:pt x="84" y="179"/>
                        <a:pt x="83" y="179"/>
                      </a:cubicBezTo>
                      <a:cubicBezTo>
                        <a:pt x="75" y="181"/>
                        <a:pt x="69" y="177"/>
                        <a:pt x="64" y="171"/>
                      </a:cubicBezTo>
                      <a:cubicBezTo>
                        <a:pt x="63" y="169"/>
                        <a:pt x="63" y="166"/>
                        <a:pt x="61" y="163"/>
                      </a:cubicBezTo>
                      <a:cubicBezTo>
                        <a:pt x="58" y="158"/>
                        <a:pt x="55" y="154"/>
                        <a:pt x="50" y="152"/>
                      </a:cubicBezTo>
                      <a:cubicBezTo>
                        <a:pt x="47" y="150"/>
                        <a:pt x="47" y="150"/>
                        <a:pt x="48" y="147"/>
                      </a:cubicBezTo>
                      <a:cubicBezTo>
                        <a:pt x="49" y="146"/>
                        <a:pt x="49" y="144"/>
                        <a:pt x="50" y="143"/>
                      </a:cubicBezTo>
                      <a:cubicBezTo>
                        <a:pt x="51" y="141"/>
                        <a:pt x="52" y="140"/>
                        <a:pt x="55" y="140"/>
                      </a:cubicBezTo>
                      <a:cubicBezTo>
                        <a:pt x="56" y="140"/>
                        <a:pt x="58" y="140"/>
                        <a:pt x="60" y="140"/>
                      </a:cubicBezTo>
                      <a:cubicBezTo>
                        <a:pt x="60" y="137"/>
                        <a:pt x="58" y="136"/>
                        <a:pt x="56" y="135"/>
                      </a:cubicBezTo>
                      <a:cubicBezTo>
                        <a:pt x="52" y="135"/>
                        <a:pt x="48" y="134"/>
                        <a:pt x="44" y="136"/>
                      </a:cubicBezTo>
                      <a:cubicBezTo>
                        <a:pt x="41" y="137"/>
                        <a:pt x="38" y="137"/>
                        <a:pt x="35" y="138"/>
                      </a:cubicBezTo>
                      <a:cubicBezTo>
                        <a:pt x="34" y="135"/>
                        <a:pt x="33" y="133"/>
                        <a:pt x="33" y="131"/>
                      </a:cubicBezTo>
                      <a:cubicBezTo>
                        <a:pt x="33" y="124"/>
                        <a:pt x="27" y="121"/>
                        <a:pt x="20" y="120"/>
                      </a:cubicBezTo>
                      <a:cubicBezTo>
                        <a:pt x="16" y="120"/>
                        <a:pt x="12" y="120"/>
                        <a:pt x="7" y="119"/>
                      </a:cubicBezTo>
                      <a:cubicBezTo>
                        <a:pt x="2" y="119"/>
                        <a:pt x="0" y="117"/>
                        <a:pt x="0" y="111"/>
                      </a:cubicBezTo>
                      <a:cubicBezTo>
                        <a:pt x="1" y="105"/>
                        <a:pt x="2" y="99"/>
                        <a:pt x="2" y="94"/>
                      </a:cubicBezTo>
                      <a:cubicBezTo>
                        <a:pt x="3" y="91"/>
                        <a:pt x="2" y="78"/>
                        <a:pt x="2" y="75"/>
                      </a:cubicBezTo>
                      <a:cubicBezTo>
                        <a:pt x="2" y="74"/>
                        <a:pt x="1" y="73"/>
                        <a:pt x="2" y="72"/>
                      </a:cubicBezTo>
                      <a:cubicBezTo>
                        <a:pt x="3" y="65"/>
                        <a:pt x="1" y="58"/>
                        <a:pt x="0" y="50"/>
                      </a:cubicBezTo>
                      <a:cubicBezTo>
                        <a:pt x="0" y="49"/>
                        <a:pt x="0" y="48"/>
                        <a:pt x="0" y="47"/>
                      </a:cubicBezTo>
                      <a:close/>
                      <a:moveTo>
                        <a:pt x="60" y="45"/>
                      </a:moveTo>
                      <a:cubicBezTo>
                        <a:pt x="58" y="45"/>
                        <a:pt x="57" y="44"/>
                        <a:pt x="55" y="44"/>
                      </a:cubicBezTo>
                      <a:cubicBezTo>
                        <a:pt x="48" y="42"/>
                        <a:pt x="41" y="43"/>
                        <a:pt x="34" y="46"/>
                      </a:cubicBezTo>
                      <a:cubicBezTo>
                        <a:pt x="31" y="47"/>
                        <a:pt x="27" y="49"/>
                        <a:pt x="23" y="46"/>
                      </a:cubicBezTo>
                      <a:cubicBezTo>
                        <a:pt x="22" y="45"/>
                        <a:pt x="20" y="46"/>
                        <a:pt x="18" y="46"/>
                      </a:cubicBezTo>
                      <a:cubicBezTo>
                        <a:pt x="18" y="48"/>
                        <a:pt x="18" y="49"/>
                        <a:pt x="17" y="49"/>
                      </a:cubicBezTo>
                      <a:cubicBezTo>
                        <a:pt x="14" y="50"/>
                        <a:pt x="12" y="51"/>
                        <a:pt x="9" y="52"/>
                      </a:cubicBezTo>
                      <a:cubicBezTo>
                        <a:pt x="11" y="57"/>
                        <a:pt x="15" y="57"/>
                        <a:pt x="19" y="56"/>
                      </a:cubicBezTo>
                      <a:cubicBezTo>
                        <a:pt x="23" y="62"/>
                        <a:pt x="26" y="67"/>
                        <a:pt x="27" y="74"/>
                      </a:cubicBezTo>
                      <a:cubicBezTo>
                        <a:pt x="30" y="75"/>
                        <a:pt x="33" y="74"/>
                        <a:pt x="36" y="72"/>
                      </a:cubicBezTo>
                      <a:cubicBezTo>
                        <a:pt x="41" y="68"/>
                        <a:pt x="46" y="64"/>
                        <a:pt x="51" y="59"/>
                      </a:cubicBezTo>
                      <a:cubicBezTo>
                        <a:pt x="55" y="55"/>
                        <a:pt x="60" y="52"/>
                        <a:pt x="60" y="45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513" name="Freeform 19"/>
                <p:cNvSpPr>
                  <a:spLocks/>
                </p:cNvSpPr>
                <p:nvPr/>
              </p:nvSpPr>
              <p:spPr bwMode="auto">
                <a:xfrm>
                  <a:off x="5878513" y="3817938"/>
                  <a:ext cx="271463" cy="1920875"/>
                </a:xfrm>
                <a:custGeom>
                  <a:avLst/>
                  <a:gdLst>
                    <a:gd name="T0" fmla="*/ 67 w 72"/>
                    <a:gd name="T1" fmla="*/ 427 h 511"/>
                    <a:gd name="T2" fmla="*/ 69 w 72"/>
                    <a:gd name="T3" fmla="*/ 445 h 511"/>
                    <a:gd name="T4" fmla="*/ 69 w 72"/>
                    <a:gd name="T5" fmla="*/ 458 h 511"/>
                    <a:gd name="T6" fmla="*/ 69 w 72"/>
                    <a:gd name="T7" fmla="*/ 490 h 511"/>
                    <a:gd name="T8" fmla="*/ 69 w 72"/>
                    <a:gd name="T9" fmla="*/ 491 h 511"/>
                    <a:gd name="T10" fmla="*/ 70 w 72"/>
                    <a:gd name="T11" fmla="*/ 509 h 511"/>
                    <a:gd name="T12" fmla="*/ 23 w 72"/>
                    <a:gd name="T13" fmla="*/ 510 h 511"/>
                    <a:gd name="T14" fmla="*/ 26 w 72"/>
                    <a:gd name="T15" fmla="*/ 495 h 511"/>
                    <a:gd name="T16" fmla="*/ 22 w 72"/>
                    <a:gd name="T17" fmla="*/ 484 h 511"/>
                    <a:gd name="T18" fmla="*/ 20 w 72"/>
                    <a:gd name="T19" fmla="*/ 457 h 511"/>
                    <a:gd name="T20" fmla="*/ 19 w 72"/>
                    <a:gd name="T21" fmla="*/ 432 h 511"/>
                    <a:gd name="T22" fmla="*/ 17 w 72"/>
                    <a:gd name="T23" fmla="*/ 406 h 511"/>
                    <a:gd name="T24" fmla="*/ 16 w 72"/>
                    <a:gd name="T25" fmla="*/ 366 h 511"/>
                    <a:gd name="T26" fmla="*/ 16 w 72"/>
                    <a:gd name="T27" fmla="*/ 345 h 511"/>
                    <a:gd name="T28" fmla="*/ 14 w 72"/>
                    <a:gd name="T29" fmla="*/ 319 h 511"/>
                    <a:gd name="T30" fmla="*/ 15 w 72"/>
                    <a:gd name="T31" fmla="*/ 311 h 511"/>
                    <a:gd name="T32" fmla="*/ 14 w 72"/>
                    <a:gd name="T33" fmla="*/ 293 h 511"/>
                    <a:gd name="T34" fmla="*/ 14 w 72"/>
                    <a:gd name="T35" fmla="*/ 275 h 511"/>
                    <a:gd name="T36" fmla="*/ 14 w 72"/>
                    <a:gd name="T37" fmla="*/ 273 h 511"/>
                    <a:gd name="T38" fmla="*/ 12 w 72"/>
                    <a:gd name="T39" fmla="*/ 234 h 511"/>
                    <a:gd name="T40" fmla="*/ 12 w 72"/>
                    <a:gd name="T41" fmla="*/ 215 h 511"/>
                    <a:gd name="T42" fmla="*/ 10 w 72"/>
                    <a:gd name="T43" fmla="*/ 178 h 511"/>
                    <a:gd name="T44" fmla="*/ 10 w 72"/>
                    <a:gd name="T45" fmla="*/ 175 h 511"/>
                    <a:gd name="T46" fmla="*/ 9 w 72"/>
                    <a:gd name="T47" fmla="*/ 166 h 511"/>
                    <a:gd name="T48" fmla="*/ 9 w 72"/>
                    <a:gd name="T49" fmla="*/ 160 h 511"/>
                    <a:gd name="T50" fmla="*/ 8 w 72"/>
                    <a:gd name="T51" fmla="*/ 150 h 511"/>
                    <a:gd name="T52" fmla="*/ 7 w 72"/>
                    <a:gd name="T53" fmla="*/ 147 h 511"/>
                    <a:gd name="T54" fmla="*/ 7 w 72"/>
                    <a:gd name="T55" fmla="*/ 122 h 511"/>
                    <a:gd name="T56" fmla="*/ 4 w 72"/>
                    <a:gd name="T57" fmla="*/ 91 h 511"/>
                    <a:gd name="T58" fmla="*/ 3 w 72"/>
                    <a:gd name="T59" fmla="*/ 65 h 511"/>
                    <a:gd name="T60" fmla="*/ 3 w 72"/>
                    <a:gd name="T61" fmla="*/ 48 h 511"/>
                    <a:gd name="T62" fmla="*/ 0 w 72"/>
                    <a:gd name="T63" fmla="*/ 17 h 511"/>
                    <a:gd name="T64" fmla="*/ 0 w 72"/>
                    <a:gd name="T65" fmla="*/ 1 h 511"/>
                    <a:gd name="T66" fmla="*/ 5 w 72"/>
                    <a:gd name="T67" fmla="*/ 0 h 511"/>
                    <a:gd name="T68" fmla="*/ 36 w 72"/>
                    <a:gd name="T69" fmla="*/ 0 h 511"/>
                    <a:gd name="T70" fmla="*/ 60 w 72"/>
                    <a:gd name="T71" fmla="*/ 0 h 511"/>
                    <a:gd name="T72" fmla="*/ 59 w 72"/>
                    <a:gd name="T73" fmla="*/ 13 h 511"/>
                    <a:gd name="T74" fmla="*/ 59 w 72"/>
                    <a:gd name="T75" fmla="*/ 24 h 511"/>
                    <a:gd name="T76" fmla="*/ 59 w 72"/>
                    <a:gd name="T77" fmla="*/ 37 h 511"/>
                    <a:gd name="T78" fmla="*/ 59 w 72"/>
                    <a:gd name="T79" fmla="*/ 50 h 511"/>
                    <a:gd name="T80" fmla="*/ 60 w 72"/>
                    <a:gd name="T81" fmla="*/ 85 h 511"/>
                    <a:gd name="T82" fmla="*/ 62 w 72"/>
                    <a:gd name="T83" fmla="*/ 103 h 511"/>
                    <a:gd name="T84" fmla="*/ 62 w 72"/>
                    <a:gd name="T85" fmla="*/ 108 h 511"/>
                    <a:gd name="T86" fmla="*/ 62 w 72"/>
                    <a:gd name="T87" fmla="*/ 132 h 511"/>
                    <a:gd name="T88" fmla="*/ 62 w 72"/>
                    <a:gd name="T89" fmla="*/ 180 h 511"/>
                    <a:gd name="T90" fmla="*/ 64 w 72"/>
                    <a:gd name="T91" fmla="*/ 224 h 511"/>
                    <a:gd name="T92" fmla="*/ 64 w 72"/>
                    <a:gd name="T93" fmla="*/ 253 h 511"/>
                    <a:gd name="T94" fmla="*/ 65 w 72"/>
                    <a:gd name="T95" fmla="*/ 284 h 511"/>
                    <a:gd name="T96" fmla="*/ 65 w 72"/>
                    <a:gd name="T97" fmla="*/ 324 h 511"/>
                    <a:gd name="T98" fmla="*/ 66 w 72"/>
                    <a:gd name="T99" fmla="*/ 348 h 511"/>
                    <a:gd name="T100" fmla="*/ 66 w 72"/>
                    <a:gd name="T101" fmla="*/ 359 h 511"/>
                    <a:gd name="T102" fmla="*/ 67 w 72"/>
                    <a:gd name="T103" fmla="*/ 374 h 511"/>
                    <a:gd name="T104" fmla="*/ 67 w 72"/>
                    <a:gd name="T105" fmla="*/ 384 h 511"/>
                    <a:gd name="T106" fmla="*/ 68 w 72"/>
                    <a:gd name="T107" fmla="*/ 419 h 511"/>
                    <a:gd name="T108" fmla="*/ 67 w 72"/>
                    <a:gd name="T109" fmla="*/ 427 h 51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72" h="511">
                      <a:moveTo>
                        <a:pt x="67" y="427"/>
                      </a:moveTo>
                      <a:cubicBezTo>
                        <a:pt x="71" y="432"/>
                        <a:pt x="69" y="439"/>
                        <a:pt x="69" y="445"/>
                      </a:cubicBezTo>
                      <a:cubicBezTo>
                        <a:pt x="69" y="449"/>
                        <a:pt x="68" y="454"/>
                        <a:pt x="69" y="458"/>
                      </a:cubicBezTo>
                      <a:cubicBezTo>
                        <a:pt x="70" y="469"/>
                        <a:pt x="70" y="480"/>
                        <a:pt x="69" y="490"/>
                      </a:cubicBezTo>
                      <a:cubicBezTo>
                        <a:pt x="69" y="490"/>
                        <a:pt x="69" y="491"/>
                        <a:pt x="69" y="491"/>
                      </a:cubicBezTo>
                      <a:cubicBezTo>
                        <a:pt x="72" y="497"/>
                        <a:pt x="69" y="503"/>
                        <a:pt x="70" y="509"/>
                      </a:cubicBezTo>
                      <a:cubicBezTo>
                        <a:pt x="55" y="509"/>
                        <a:pt x="39" y="511"/>
                        <a:pt x="23" y="510"/>
                      </a:cubicBezTo>
                      <a:cubicBezTo>
                        <a:pt x="24" y="505"/>
                        <a:pt x="25" y="500"/>
                        <a:pt x="26" y="495"/>
                      </a:cubicBezTo>
                      <a:cubicBezTo>
                        <a:pt x="22" y="492"/>
                        <a:pt x="22" y="488"/>
                        <a:pt x="22" y="484"/>
                      </a:cubicBezTo>
                      <a:cubicBezTo>
                        <a:pt x="22" y="475"/>
                        <a:pt x="21" y="466"/>
                        <a:pt x="20" y="457"/>
                      </a:cubicBezTo>
                      <a:cubicBezTo>
                        <a:pt x="20" y="449"/>
                        <a:pt x="19" y="440"/>
                        <a:pt x="19" y="432"/>
                      </a:cubicBezTo>
                      <a:cubicBezTo>
                        <a:pt x="18" y="423"/>
                        <a:pt x="18" y="415"/>
                        <a:pt x="17" y="406"/>
                      </a:cubicBezTo>
                      <a:cubicBezTo>
                        <a:pt x="17" y="393"/>
                        <a:pt x="17" y="379"/>
                        <a:pt x="16" y="366"/>
                      </a:cubicBezTo>
                      <a:cubicBezTo>
                        <a:pt x="15" y="359"/>
                        <a:pt x="16" y="352"/>
                        <a:pt x="16" y="345"/>
                      </a:cubicBezTo>
                      <a:cubicBezTo>
                        <a:pt x="16" y="337"/>
                        <a:pt x="15" y="328"/>
                        <a:pt x="14" y="319"/>
                      </a:cubicBezTo>
                      <a:cubicBezTo>
                        <a:pt x="14" y="317"/>
                        <a:pt x="15" y="314"/>
                        <a:pt x="15" y="311"/>
                      </a:cubicBezTo>
                      <a:cubicBezTo>
                        <a:pt x="14" y="305"/>
                        <a:pt x="15" y="299"/>
                        <a:pt x="14" y="293"/>
                      </a:cubicBezTo>
                      <a:cubicBezTo>
                        <a:pt x="13" y="287"/>
                        <a:pt x="14" y="281"/>
                        <a:pt x="14" y="275"/>
                      </a:cubicBezTo>
                      <a:cubicBezTo>
                        <a:pt x="14" y="275"/>
                        <a:pt x="14" y="274"/>
                        <a:pt x="14" y="273"/>
                      </a:cubicBezTo>
                      <a:cubicBezTo>
                        <a:pt x="13" y="260"/>
                        <a:pt x="13" y="247"/>
                        <a:pt x="12" y="234"/>
                      </a:cubicBezTo>
                      <a:cubicBezTo>
                        <a:pt x="12" y="228"/>
                        <a:pt x="12" y="221"/>
                        <a:pt x="12" y="215"/>
                      </a:cubicBezTo>
                      <a:cubicBezTo>
                        <a:pt x="11" y="203"/>
                        <a:pt x="11" y="191"/>
                        <a:pt x="10" y="178"/>
                      </a:cubicBezTo>
                      <a:cubicBezTo>
                        <a:pt x="10" y="177"/>
                        <a:pt x="10" y="176"/>
                        <a:pt x="10" y="175"/>
                      </a:cubicBezTo>
                      <a:cubicBezTo>
                        <a:pt x="10" y="172"/>
                        <a:pt x="10" y="169"/>
                        <a:pt x="9" y="166"/>
                      </a:cubicBezTo>
                      <a:cubicBezTo>
                        <a:pt x="9" y="164"/>
                        <a:pt x="9" y="162"/>
                        <a:pt x="9" y="160"/>
                      </a:cubicBezTo>
                      <a:cubicBezTo>
                        <a:pt x="8" y="157"/>
                        <a:pt x="8" y="153"/>
                        <a:pt x="8" y="150"/>
                      </a:cubicBezTo>
                      <a:cubicBezTo>
                        <a:pt x="8" y="149"/>
                        <a:pt x="7" y="148"/>
                        <a:pt x="7" y="147"/>
                      </a:cubicBezTo>
                      <a:cubicBezTo>
                        <a:pt x="7" y="139"/>
                        <a:pt x="7" y="130"/>
                        <a:pt x="7" y="122"/>
                      </a:cubicBezTo>
                      <a:cubicBezTo>
                        <a:pt x="6" y="112"/>
                        <a:pt x="5" y="101"/>
                        <a:pt x="4" y="91"/>
                      </a:cubicBezTo>
                      <a:cubicBezTo>
                        <a:pt x="3" y="82"/>
                        <a:pt x="3" y="74"/>
                        <a:pt x="3" y="65"/>
                      </a:cubicBezTo>
                      <a:cubicBezTo>
                        <a:pt x="4" y="60"/>
                        <a:pt x="2" y="54"/>
                        <a:pt x="3" y="48"/>
                      </a:cubicBezTo>
                      <a:cubicBezTo>
                        <a:pt x="4" y="38"/>
                        <a:pt x="1" y="28"/>
                        <a:pt x="0" y="17"/>
                      </a:cubicBezTo>
                      <a:cubicBezTo>
                        <a:pt x="0" y="12"/>
                        <a:pt x="0" y="7"/>
                        <a:pt x="0" y="1"/>
                      </a:cubicBezTo>
                      <a:cubicBezTo>
                        <a:pt x="1" y="0"/>
                        <a:pt x="3" y="0"/>
                        <a:pt x="5" y="0"/>
                      </a:cubicBezTo>
                      <a:cubicBezTo>
                        <a:pt x="15" y="0"/>
                        <a:pt x="25" y="0"/>
                        <a:pt x="36" y="0"/>
                      </a:cubicBezTo>
                      <a:cubicBezTo>
                        <a:pt x="44" y="0"/>
                        <a:pt x="52" y="0"/>
                        <a:pt x="60" y="0"/>
                      </a:cubicBezTo>
                      <a:cubicBezTo>
                        <a:pt x="60" y="4"/>
                        <a:pt x="60" y="9"/>
                        <a:pt x="59" y="13"/>
                      </a:cubicBezTo>
                      <a:cubicBezTo>
                        <a:pt x="59" y="17"/>
                        <a:pt x="59" y="21"/>
                        <a:pt x="59" y="24"/>
                      </a:cubicBezTo>
                      <a:cubicBezTo>
                        <a:pt x="59" y="29"/>
                        <a:pt x="59" y="33"/>
                        <a:pt x="59" y="37"/>
                      </a:cubicBezTo>
                      <a:cubicBezTo>
                        <a:pt x="59" y="42"/>
                        <a:pt x="59" y="46"/>
                        <a:pt x="59" y="50"/>
                      </a:cubicBezTo>
                      <a:cubicBezTo>
                        <a:pt x="60" y="62"/>
                        <a:pt x="60" y="74"/>
                        <a:pt x="60" y="85"/>
                      </a:cubicBezTo>
                      <a:cubicBezTo>
                        <a:pt x="60" y="91"/>
                        <a:pt x="60" y="97"/>
                        <a:pt x="62" y="103"/>
                      </a:cubicBezTo>
                      <a:cubicBezTo>
                        <a:pt x="62" y="105"/>
                        <a:pt x="62" y="106"/>
                        <a:pt x="62" y="108"/>
                      </a:cubicBezTo>
                      <a:cubicBezTo>
                        <a:pt x="62" y="116"/>
                        <a:pt x="62" y="124"/>
                        <a:pt x="62" y="132"/>
                      </a:cubicBezTo>
                      <a:cubicBezTo>
                        <a:pt x="62" y="148"/>
                        <a:pt x="62" y="164"/>
                        <a:pt x="62" y="180"/>
                      </a:cubicBezTo>
                      <a:cubicBezTo>
                        <a:pt x="63" y="195"/>
                        <a:pt x="64" y="209"/>
                        <a:pt x="64" y="224"/>
                      </a:cubicBezTo>
                      <a:cubicBezTo>
                        <a:pt x="64" y="234"/>
                        <a:pt x="63" y="243"/>
                        <a:pt x="64" y="253"/>
                      </a:cubicBezTo>
                      <a:cubicBezTo>
                        <a:pt x="64" y="263"/>
                        <a:pt x="64" y="274"/>
                        <a:pt x="65" y="284"/>
                      </a:cubicBezTo>
                      <a:cubicBezTo>
                        <a:pt x="65" y="298"/>
                        <a:pt x="65" y="311"/>
                        <a:pt x="65" y="324"/>
                      </a:cubicBezTo>
                      <a:cubicBezTo>
                        <a:pt x="66" y="332"/>
                        <a:pt x="65" y="340"/>
                        <a:pt x="66" y="348"/>
                      </a:cubicBezTo>
                      <a:cubicBezTo>
                        <a:pt x="67" y="352"/>
                        <a:pt x="66" y="355"/>
                        <a:pt x="66" y="359"/>
                      </a:cubicBezTo>
                      <a:cubicBezTo>
                        <a:pt x="66" y="364"/>
                        <a:pt x="67" y="369"/>
                        <a:pt x="67" y="374"/>
                      </a:cubicBezTo>
                      <a:cubicBezTo>
                        <a:pt x="67" y="377"/>
                        <a:pt x="67" y="381"/>
                        <a:pt x="67" y="384"/>
                      </a:cubicBezTo>
                      <a:cubicBezTo>
                        <a:pt x="68" y="396"/>
                        <a:pt x="68" y="407"/>
                        <a:pt x="68" y="419"/>
                      </a:cubicBezTo>
                      <a:cubicBezTo>
                        <a:pt x="68" y="422"/>
                        <a:pt x="67" y="424"/>
                        <a:pt x="67" y="427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514" name="Freeform 20"/>
                <p:cNvSpPr>
                  <a:spLocks noEditPoints="1"/>
                </p:cNvSpPr>
                <p:nvPr/>
              </p:nvSpPr>
              <p:spPr bwMode="auto">
                <a:xfrm>
                  <a:off x="1322388" y="1781176"/>
                  <a:ext cx="1014413" cy="830263"/>
                </a:xfrm>
                <a:custGeom>
                  <a:avLst/>
                  <a:gdLst>
                    <a:gd name="T0" fmla="*/ 143 w 270"/>
                    <a:gd name="T1" fmla="*/ 45 h 221"/>
                    <a:gd name="T2" fmla="*/ 152 w 270"/>
                    <a:gd name="T3" fmla="*/ 52 h 221"/>
                    <a:gd name="T4" fmla="*/ 170 w 270"/>
                    <a:gd name="T5" fmla="*/ 14 h 221"/>
                    <a:gd name="T6" fmla="*/ 182 w 270"/>
                    <a:gd name="T7" fmla="*/ 37 h 221"/>
                    <a:gd name="T8" fmla="*/ 192 w 270"/>
                    <a:gd name="T9" fmla="*/ 39 h 221"/>
                    <a:gd name="T10" fmla="*/ 194 w 270"/>
                    <a:gd name="T11" fmla="*/ 18 h 221"/>
                    <a:gd name="T12" fmla="*/ 206 w 270"/>
                    <a:gd name="T13" fmla="*/ 2 h 221"/>
                    <a:gd name="T14" fmla="*/ 211 w 270"/>
                    <a:gd name="T15" fmla="*/ 25 h 221"/>
                    <a:gd name="T16" fmla="*/ 221 w 270"/>
                    <a:gd name="T17" fmla="*/ 30 h 221"/>
                    <a:gd name="T18" fmla="*/ 234 w 270"/>
                    <a:gd name="T19" fmla="*/ 7 h 221"/>
                    <a:gd name="T20" fmla="*/ 244 w 270"/>
                    <a:gd name="T21" fmla="*/ 24 h 221"/>
                    <a:gd name="T22" fmla="*/ 248 w 270"/>
                    <a:gd name="T23" fmla="*/ 39 h 221"/>
                    <a:gd name="T24" fmla="*/ 262 w 270"/>
                    <a:gd name="T25" fmla="*/ 18 h 221"/>
                    <a:gd name="T26" fmla="*/ 266 w 270"/>
                    <a:gd name="T27" fmla="*/ 31 h 221"/>
                    <a:gd name="T28" fmla="*/ 257 w 270"/>
                    <a:gd name="T29" fmla="*/ 85 h 221"/>
                    <a:gd name="T30" fmla="*/ 253 w 270"/>
                    <a:gd name="T31" fmla="*/ 111 h 221"/>
                    <a:gd name="T32" fmla="*/ 236 w 270"/>
                    <a:gd name="T33" fmla="*/ 118 h 221"/>
                    <a:gd name="T34" fmla="*/ 213 w 270"/>
                    <a:gd name="T35" fmla="*/ 140 h 221"/>
                    <a:gd name="T36" fmla="*/ 191 w 270"/>
                    <a:gd name="T37" fmla="*/ 134 h 221"/>
                    <a:gd name="T38" fmla="*/ 189 w 270"/>
                    <a:gd name="T39" fmla="*/ 138 h 221"/>
                    <a:gd name="T40" fmla="*/ 197 w 270"/>
                    <a:gd name="T41" fmla="*/ 150 h 221"/>
                    <a:gd name="T42" fmla="*/ 182 w 270"/>
                    <a:gd name="T43" fmla="*/ 160 h 221"/>
                    <a:gd name="T44" fmla="*/ 165 w 270"/>
                    <a:gd name="T45" fmla="*/ 177 h 221"/>
                    <a:gd name="T46" fmla="*/ 132 w 270"/>
                    <a:gd name="T47" fmla="*/ 175 h 221"/>
                    <a:gd name="T48" fmla="*/ 110 w 270"/>
                    <a:gd name="T49" fmla="*/ 158 h 221"/>
                    <a:gd name="T50" fmla="*/ 115 w 270"/>
                    <a:gd name="T51" fmla="*/ 168 h 221"/>
                    <a:gd name="T52" fmla="*/ 112 w 270"/>
                    <a:gd name="T53" fmla="*/ 195 h 221"/>
                    <a:gd name="T54" fmla="*/ 112 w 270"/>
                    <a:gd name="T55" fmla="*/ 221 h 221"/>
                    <a:gd name="T56" fmla="*/ 88 w 270"/>
                    <a:gd name="T57" fmla="*/ 218 h 221"/>
                    <a:gd name="T58" fmla="*/ 71 w 270"/>
                    <a:gd name="T59" fmla="*/ 218 h 221"/>
                    <a:gd name="T60" fmla="*/ 52 w 270"/>
                    <a:gd name="T61" fmla="*/ 210 h 221"/>
                    <a:gd name="T62" fmla="*/ 29 w 270"/>
                    <a:gd name="T63" fmla="*/ 203 h 221"/>
                    <a:gd name="T64" fmla="*/ 0 w 270"/>
                    <a:gd name="T65" fmla="*/ 190 h 221"/>
                    <a:gd name="T66" fmla="*/ 12 w 270"/>
                    <a:gd name="T67" fmla="*/ 171 h 221"/>
                    <a:gd name="T68" fmla="*/ 26 w 270"/>
                    <a:gd name="T69" fmla="*/ 148 h 221"/>
                    <a:gd name="T70" fmla="*/ 31 w 270"/>
                    <a:gd name="T71" fmla="*/ 135 h 221"/>
                    <a:gd name="T72" fmla="*/ 38 w 270"/>
                    <a:gd name="T73" fmla="*/ 134 h 221"/>
                    <a:gd name="T74" fmla="*/ 44 w 270"/>
                    <a:gd name="T75" fmla="*/ 142 h 221"/>
                    <a:gd name="T76" fmla="*/ 62 w 270"/>
                    <a:gd name="T77" fmla="*/ 116 h 221"/>
                    <a:gd name="T78" fmla="*/ 70 w 270"/>
                    <a:gd name="T79" fmla="*/ 143 h 221"/>
                    <a:gd name="T80" fmla="*/ 82 w 270"/>
                    <a:gd name="T81" fmla="*/ 110 h 221"/>
                    <a:gd name="T82" fmla="*/ 85 w 270"/>
                    <a:gd name="T83" fmla="*/ 89 h 221"/>
                    <a:gd name="T84" fmla="*/ 104 w 270"/>
                    <a:gd name="T85" fmla="*/ 101 h 221"/>
                    <a:gd name="T86" fmla="*/ 104 w 270"/>
                    <a:gd name="T87" fmla="*/ 92 h 221"/>
                    <a:gd name="T88" fmla="*/ 104 w 270"/>
                    <a:gd name="T89" fmla="*/ 68 h 221"/>
                    <a:gd name="T90" fmla="*/ 119 w 270"/>
                    <a:gd name="T91" fmla="*/ 65 h 221"/>
                    <a:gd name="T92" fmla="*/ 112 w 270"/>
                    <a:gd name="T93" fmla="*/ 63 h 221"/>
                    <a:gd name="T94" fmla="*/ 97 w 270"/>
                    <a:gd name="T95" fmla="*/ 53 h 221"/>
                    <a:gd name="T96" fmla="*/ 113 w 270"/>
                    <a:gd name="T97" fmla="*/ 26 h 221"/>
                    <a:gd name="T98" fmla="*/ 126 w 270"/>
                    <a:gd name="T99" fmla="*/ 28 h 221"/>
                    <a:gd name="T100" fmla="*/ 215 w 270"/>
                    <a:gd name="T101" fmla="*/ 46 h 221"/>
                    <a:gd name="T102" fmla="*/ 197 w 270"/>
                    <a:gd name="T103" fmla="*/ 48 h 221"/>
                    <a:gd name="T104" fmla="*/ 205 w 270"/>
                    <a:gd name="T105" fmla="*/ 63 h 221"/>
                    <a:gd name="T106" fmla="*/ 219 w 270"/>
                    <a:gd name="T107" fmla="*/ 79 h 221"/>
                    <a:gd name="T108" fmla="*/ 233 w 270"/>
                    <a:gd name="T109" fmla="*/ 69 h 221"/>
                    <a:gd name="T110" fmla="*/ 246 w 270"/>
                    <a:gd name="T111" fmla="*/ 69 h 221"/>
                    <a:gd name="T112" fmla="*/ 236 w 270"/>
                    <a:gd name="T113" fmla="*/ 56 h 221"/>
                    <a:gd name="T114" fmla="*/ 237 w 270"/>
                    <a:gd name="T115" fmla="*/ 48 h 22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270" h="221">
                      <a:moveTo>
                        <a:pt x="126" y="28"/>
                      </a:moveTo>
                      <a:cubicBezTo>
                        <a:pt x="135" y="31"/>
                        <a:pt x="139" y="38"/>
                        <a:pt x="143" y="45"/>
                      </a:cubicBezTo>
                      <a:cubicBezTo>
                        <a:pt x="143" y="47"/>
                        <a:pt x="143" y="48"/>
                        <a:pt x="143" y="49"/>
                      </a:cubicBezTo>
                      <a:cubicBezTo>
                        <a:pt x="144" y="53"/>
                        <a:pt x="148" y="55"/>
                        <a:pt x="152" y="52"/>
                      </a:cubicBezTo>
                      <a:cubicBezTo>
                        <a:pt x="159" y="47"/>
                        <a:pt x="163" y="40"/>
                        <a:pt x="165" y="31"/>
                      </a:cubicBezTo>
                      <a:cubicBezTo>
                        <a:pt x="166" y="26"/>
                        <a:pt x="168" y="20"/>
                        <a:pt x="170" y="14"/>
                      </a:cubicBezTo>
                      <a:cubicBezTo>
                        <a:pt x="171" y="15"/>
                        <a:pt x="172" y="17"/>
                        <a:pt x="172" y="18"/>
                      </a:cubicBezTo>
                      <a:cubicBezTo>
                        <a:pt x="174" y="25"/>
                        <a:pt x="177" y="32"/>
                        <a:pt x="182" y="37"/>
                      </a:cubicBezTo>
                      <a:cubicBezTo>
                        <a:pt x="184" y="39"/>
                        <a:pt x="186" y="40"/>
                        <a:pt x="188" y="41"/>
                      </a:cubicBezTo>
                      <a:cubicBezTo>
                        <a:pt x="190" y="42"/>
                        <a:pt x="192" y="41"/>
                        <a:pt x="192" y="39"/>
                      </a:cubicBezTo>
                      <a:cubicBezTo>
                        <a:pt x="192" y="36"/>
                        <a:pt x="192" y="33"/>
                        <a:pt x="192" y="31"/>
                      </a:cubicBezTo>
                      <a:cubicBezTo>
                        <a:pt x="192" y="26"/>
                        <a:pt x="192" y="22"/>
                        <a:pt x="194" y="18"/>
                      </a:cubicBezTo>
                      <a:cubicBezTo>
                        <a:pt x="197" y="12"/>
                        <a:pt x="199" y="6"/>
                        <a:pt x="205" y="2"/>
                      </a:cubicBezTo>
                      <a:cubicBezTo>
                        <a:pt x="205" y="2"/>
                        <a:pt x="206" y="2"/>
                        <a:pt x="206" y="2"/>
                      </a:cubicBezTo>
                      <a:cubicBezTo>
                        <a:pt x="207" y="5"/>
                        <a:pt x="207" y="9"/>
                        <a:pt x="207" y="12"/>
                      </a:cubicBezTo>
                      <a:cubicBezTo>
                        <a:pt x="208" y="17"/>
                        <a:pt x="209" y="21"/>
                        <a:pt x="211" y="25"/>
                      </a:cubicBezTo>
                      <a:cubicBezTo>
                        <a:pt x="212" y="28"/>
                        <a:pt x="214" y="30"/>
                        <a:pt x="216" y="32"/>
                      </a:cubicBezTo>
                      <a:cubicBezTo>
                        <a:pt x="218" y="33"/>
                        <a:pt x="220" y="32"/>
                        <a:pt x="221" y="30"/>
                      </a:cubicBezTo>
                      <a:cubicBezTo>
                        <a:pt x="221" y="28"/>
                        <a:pt x="221" y="27"/>
                        <a:pt x="221" y="25"/>
                      </a:cubicBezTo>
                      <a:cubicBezTo>
                        <a:pt x="222" y="17"/>
                        <a:pt x="228" y="12"/>
                        <a:pt x="234" y="7"/>
                      </a:cubicBezTo>
                      <a:cubicBezTo>
                        <a:pt x="236" y="5"/>
                        <a:pt x="239" y="4"/>
                        <a:pt x="242" y="2"/>
                      </a:cubicBezTo>
                      <a:cubicBezTo>
                        <a:pt x="246" y="10"/>
                        <a:pt x="244" y="17"/>
                        <a:pt x="244" y="24"/>
                      </a:cubicBezTo>
                      <a:cubicBezTo>
                        <a:pt x="244" y="27"/>
                        <a:pt x="244" y="29"/>
                        <a:pt x="243" y="32"/>
                      </a:cubicBezTo>
                      <a:cubicBezTo>
                        <a:pt x="243" y="35"/>
                        <a:pt x="244" y="37"/>
                        <a:pt x="248" y="39"/>
                      </a:cubicBezTo>
                      <a:cubicBezTo>
                        <a:pt x="250" y="37"/>
                        <a:pt x="252" y="35"/>
                        <a:pt x="253" y="33"/>
                      </a:cubicBezTo>
                      <a:cubicBezTo>
                        <a:pt x="257" y="29"/>
                        <a:pt x="261" y="24"/>
                        <a:pt x="262" y="18"/>
                      </a:cubicBezTo>
                      <a:cubicBezTo>
                        <a:pt x="264" y="11"/>
                        <a:pt x="267" y="6"/>
                        <a:pt x="270" y="0"/>
                      </a:cubicBezTo>
                      <a:cubicBezTo>
                        <a:pt x="268" y="10"/>
                        <a:pt x="269" y="20"/>
                        <a:pt x="266" y="31"/>
                      </a:cubicBezTo>
                      <a:cubicBezTo>
                        <a:pt x="263" y="42"/>
                        <a:pt x="260" y="54"/>
                        <a:pt x="257" y="66"/>
                      </a:cubicBezTo>
                      <a:cubicBezTo>
                        <a:pt x="256" y="72"/>
                        <a:pt x="255" y="78"/>
                        <a:pt x="257" y="85"/>
                      </a:cubicBezTo>
                      <a:cubicBezTo>
                        <a:pt x="257" y="87"/>
                        <a:pt x="257" y="88"/>
                        <a:pt x="256" y="90"/>
                      </a:cubicBezTo>
                      <a:cubicBezTo>
                        <a:pt x="255" y="97"/>
                        <a:pt x="256" y="104"/>
                        <a:pt x="253" y="111"/>
                      </a:cubicBezTo>
                      <a:cubicBezTo>
                        <a:pt x="251" y="118"/>
                        <a:pt x="246" y="121"/>
                        <a:pt x="239" y="120"/>
                      </a:cubicBezTo>
                      <a:cubicBezTo>
                        <a:pt x="238" y="119"/>
                        <a:pt x="237" y="119"/>
                        <a:pt x="236" y="118"/>
                      </a:cubicBezTo>
                      <a:cubicBezTo>
                        <a:pt x="230" y="116"/>
                        <a:pt x="227" y="117"/>
                        <a:pt x="223" y="123"/>
                      </a:cubicBezTo>
                      <a:cubicBezTo>
                        <a:pt x="220" y="128"/>
                        <a:pt x="217" y="134"/>
                        <a:pt x="213" y="140"/>
                      </a:cubicBezTo>
                      <a:cubicBezTo>
                        <a:pt x="209" y="139"/>
                        <a:pt x="205" y="138"/>
                        <a:pt x="201" y="136"/>
                      </a:cubicBezTo>
                      <a:cubicBezTo>
                        <a:pt x="198" y="134"/>
                        <a:pt x="194" y="133"/>
                        <a:pt x="191" y="134"/>
                      </a:cubicBezTo>
                      <a:cubicBezTo>
                        <a:pt x="190" y="134"/>
                        <a:pt x="188" y="134"/>
                        <a:pt x="188" y="135"/>
                      </a:cubicBezTo>
                      <a:cubicBezTo>
                        <a:pt x="188" y="136"/>
                        <a:pt x="189" y="137"/>
                        <a:pt x="189" y="138"/>
                      </a:cubicBezTo>
                      <a:cubicBezTo>
                        <a:pt x="190" y="138"/>
                        <a:pt x="190" y="138"/>
                        <a:pt x="191" y="138"/>
                      </a:cubicBezTo>
                      <a:cubicBezTo>
                        <a:pt x="197" y="140"/>
                        <a:pt x="197" y="145"/>
                        <a:pt x="197" y="150"/>
                      </a:cubicBezTo>
                      <a:cubicBezTo>
                        <a:pt x="197" y="153"/>
                        <a:pt x="196" y="154"/>
                        <a:pt x="193" y="154"/>
                      </a:cubicBezTo>
                      <a:cubicBezTo>
                        <a:pt x="188" y="153"/>
                        <a:pt x="185" y="156"/>
                        <a:pt x="182" y="160"/>
                      </a:cubicBezTo>
                      <a:cubicBezTo>
                        <a:pt x="182" y="161"/>
                        <a:pt x="181" y="162"/>
                        <a:pt x="180" y="163"/>
                      </a:cubicBezTo>
                      <a:cubicBezTo>
                        <a:pt x="177" y="170"/>
                        <a:pt x="171" y="173"/>
                        <a:pt x="165" y="177"/>
                      </a:cubicBezTo>
                      <a:cubicBezTo>
                        <a:pt x="160" y="181"/>
                        <a:pt x="155" y="182"/>
                        <a:pt x="148" y="181"/>
                      </a:cubicBezTo>
                      <a:cubicBezTo>
                        <a:pt x="143" y="180"/>
                        <a:pt x="137" y="177"/>
                        <a:pt x="132" y="175"/>
                      </a:cubicBezTo>
                      <a:cubicBezTo>
                        <a:pt x="129" y="174"/>
                        <a:pt x="127" y="171"/>
                        <a:pt x="124" y="170"/>
                      </a:cubicBezTo>
                      <a:cubicBezTo>
                        <a:pt x="119" y="167"/>
                        <a:pt x="114" y="163"/>
                        <a:pt x="110" y="158"/>
                      </a:cubicBezTo>
                      <a:cubicBezTo>
                        <a:pt x="107" y="155"/>
                        <a:pt x="107" y="155"/>
                        <a:pt x="103" y="158"/>
                      </a:cubicBezTo>
                      <a:cubicBezTo>
                        <a:pt x="108" y="161"/>
                        <a:pt x="109" y="166"/>
                        <a:pt x="115" y="168"/>
                      </a:cubicBezTo>
                      <a:cubicBezTo>
                        <a:pt x="121" y="171"/>
                        <a:pt x="121" y="174"/>
                        <a:pt x="119" y="180"/>
                      </a:cubicBezTo>
                      <a:cubicBezTo>
                        <a:pt x="117" y="185"/>
                        <a:pt x="115" y="190"/>
                        <a:pt x="112" y="195"/>
                      </a:cubicBezTo>
                      <a:cubicBezTo>
                        <a:pt x="109" y="200"/>
                        <a:pt x="109" y="205"/>
                        <a:pt x="110" y="211"/>
                      </a:cubicBezTo>
                      <a:cubicBezTo>
                        <a:pt x="111" y="214"/>
                        <a:pt x="111" y="217"/>
                        <a:pt x="112" y="221"/>
                      </a:cubicBezTo>
                      <a:cubicBezTo>
                        <a:pt x="109" y="221"/>
                        <a:pt x="107" y="221"/>
                        <a:pt x="105" y="220"/>
                      </a:cubicBezTo>
                      <a:cubicBezTo>
                        <a:pt x="99" y="218"/>
                        <a:pt x="94" y="217"/>
                        <a:pt x="88" y="218"/>
                      </a:cubicBezTo>
                      <a:cubicBezTo>
                        <a:pt x="84" y="218"/>
                        <a:pt x="81" y="218"/>
                        <a:pt x="77" y="218"/>
                      </a:cubicBezTo>
                      <a:cubicBezTo>
                        <a:pt x="75" y="218"/>
                        <a:pt x="73" y="218"/>
                        <a:pt x="71" y="218"/>
                      </a:cubicBezTo>
                      <a:cubicBezTo>
                        <a:pt x="68" y="218"/>
                        <a:pt x="65" y="217"/>
                        <a:pt x="62" y="215"/>
                      </a:cubicBezTo>
                      <a:cubicBezTo>
                        <a:pt x="59" y="212"/>
                        <a:pt x="56" y="211"/>
                        <a:pt x="52" y="210"/>
                      </a:cubicBezTo>
                      <a:cubicBezTo>
                        <a:pt x="45" y="209"/>
                        <a:pt x="38" y="206"/>
                        <a:pt x="32" y="204"/>
                      </a:cubicBezTo>
                      <a:cubicBezTo>
                        <a:pt x="31" y="204"/>
                        <a:pt x="29" y="204"/>
                        <a:pt x="29" y="203"/>
                      </a:cubicBezTo>
                      <a:cubicBezTo>
                        <a:pt x="23" y="197"/>
                        <a:pt x="16" y="197"/>
                        <a:pt x="10" y="194"/>
                      </a:cubicBezTo>
                      <a:cubicBezTo>
                        <a:pt x="7" y="192"/>
                        <a:pt x="4" y="191"/>
                        <a:pt x="0" y="190"/>
                      </a:cubicBezTo>
                      <a:cubicBezTo>
                        <a:pt x="2" y="188"/>
                        <a:pt x="2" y="187"/>
                        <a:pt x="3" y="186"/>
                      </a:cubicBezTo>
                      <a:cubicBezTo>
                        <a:pt x="6" y="181"/>
                        <a:pt x="10" y="177"/>
                        <a:pt x="12" y="171"/>
                      </a:cubicBezTo>
                      <a:cubicBezTo>
                        <a:pt x="14" y="166"/>
                        <a:pt x="18" y="162"/>
                        <a:pt x="21" y="158"/>
                      </a:cubicBezTo>
                      <a:cubicBezTo>
                        <a:pt x="22" y="155"/>
                        <a:pt x="24" y="151"/>
                        <a:pt x="26" y="148"/>
                      </a:cubicBezTo>
                      <a:cubicBezTo>
                        <a:pt x="27" y="144"/>
                        <a:pt x="29" y="140"/>
                        <a:pt x="30" y="137"/>
                      </a:cubicBezTo>
                      <a:cubicBezTo>
                        <a:pt x="31" y="136"/>
                        <a:pt x="31" y="136"/>
                        <a:pt x="31" y="135"/>
                      </a:cubicBezTo>
                      <a:cubicBezTo>
                        <a:pt x="34" y="132"/>
                        <a:pt x="37" y="130"/>
                        <a:pt x="40" y="126"/>
                      </a:cubicBezTo>
                      <a:cubicBezTo>
                        <a:pt x="41" y="130"/>
                        <a:pt x="39" y="132"/>
                        <a:pt x="38" y="134"/>
                      </a:cubicBezTo>
                      <a:cubicBezTo>
                        <a:pt x="37" y="137"/>
                        <a:pt x="36" y="139"/>
                        <a:pt x="39" y="141"/>
                      </a:cubicBezTo>
                      <a:cubicBezTo>
                        <a:pt x="41" y="144"/>
                        <a:pt x="42" y="144"/>
                        <a:pt x="44" y="142"/>
                      </a:cubicBezTo>
                      <a:cubicBezTo>
                        <a:pt x="53" y="136"/>
                        <a:pt x="58" y="128"/>
                        <a:pt x="61" y="118"/>
                      </a:cubicBezTo>
                      <a:cubicBezTo>
                        <a:pt x="61" y="118"/>
                        <a:pt x="62" y="117"/>
                        <a:pt x="62" y="116"/>
                      </a:cubicBezTo>
                      <a:cubicBezTo>
                        <a:pt x="65" y="122"/>
                        <a:pt x="65" y="125"/>
                        <a:pt x="64" y="130"/>
                      </a:cubicBezTo>
                      <a:cubicBezTo>
                        <a:pt x="63" y="136"/>
                        <a:pt x="66" y="140"/>
                        <a:pt x="70" y="143"/>
                      </a:cubicBezTo>
                      <a:cubicBezTo>
                        <a:pt x="70" y="143"/>
                        <a:pt x="71" y="143"/>
                        <a:pt x="72" y="143"/>
                      </a:cubicBezTo>
                      <a:cubicBezTo>
                        <a:pt x="80" y="133"/>
                        <a:pt x="84" y="123"/>
                        <a:pt x="82" y="110"/>
                      </a:cubicBezTo>
                      <a:cubicBezTo>
                        <a:pt x="80" y="102"/>
                        <a:pt x="81" y="95"/>
                        <a:pt x="83" y="86"/>
                      </a:cubicBezTo>
                      <a:cubicBezTo>
                        <a:pt x="84" y="87"/>
                        <a:pt x="85" y="88"/>
                        <a:pt x="85" y="89"/>
                      </a:cubicBezTo>
                      <a:cubicBezTo>
                        <a:pt x="87" y="94"/>
                        <a:pt x="90" y="98"/>
                        <a:pt x="95" y="101"/>
                      </a:cubicBezTo>
                      <a:cubicBezTo>
                        <a:pt x="98" y="103"/>
                        <a:pt x="101" y="103"/>
                        <a:pt x="104" y="101"/>
                      </a:cubicBezTo>
                      <a:cubicBezTo>
                        <a:pt x="107" y="100"/>
                        <a:pt x="107" y="99"/>
                        <a:pt x="106" y="96"/>
                      </a:cubicBezTo>
                      <a:cubicBezTo>
                        <a:pt x="106" y="95"/>
                        <a:pt x="105" y="93"/>
                        <a:pt x="104" y="92"/>
                      </a:cubicBezTo>
                      <a:cubicBezTo>
                        <a:pt x="100" y="88"/>
                        <a:pt x="101" y="82"/>
                        <a:pt x="102" y="76"/>
                      </a:cubicBezTo>
                      <a:cubicBezTo>
                        <a:pt x="102" y="74"/>
                        <a:pt x="103" y="71"/>
                        <a:pt x="104" y="68"/>
                      </a:cubicBezTo>
                      <a:cubicBezTo>
                        <a:pt x="106" y="68"/>
                        <a:pt x="109" y="69"/>
                        <a:pt x="112" y="68"/>
                      </a:cubicBezTo>
                      <a:cubicBezTo>
                        <a:pt x="115" y="68"/>
                        <a:pt x="117" y="66"/>
                        <a:pt x="119" y="65"/>
                      </a:cubicBezTo>
                      <a:cubicBezTo>
                        <a:pt x="119" y="64"/>
                        <a:pt x="119" y="64"/>
                        <a:pt x="119" y="64"/>
                      </a:cubicBezTo>
                      <a:cubicBezTo>
                        <a:pt x="117" y="63"/>
                        <a:pt x="114" y="63"/>
                        <a:pt x="112" y="63"/>
                      </a:cubicBezTo>
                      <a:cubicBezTo>
                        <a:pt x="107" y="64"/>
                        <a:pt x="103" y="60"/>
                        <a:pt x="99" y="57"/>
                      </a:cubicBezTo>
                      <a:cubicBezTo>
                        <a:pt x="98" y="56"/>
                        <a:pt x="97" y="54"/>
                        <a:pt x="97" y="53"/>
                      </a:cubicBezTo>
                      <a:cubicBezTo>
                        <a:pt x="98" y="48"/>
                        <a:pt x="98" y="42"/>
                        <a:pt x="102" y="37"/>
                      </a:cubicBezTo>
                      <a:cubicBezTo>
                        <a:pt x="105" y="33"/>
                        <a:pt x="109" y="29"/>
                        <a:pt x="113" y="26"/>
                      </a:cubicBezTo>
                      <a:cubicBezTo>
                        <a:pt x="116" y="24"/>
                        <a:pt x="119" y="24"/>
                        <a:pt x="122" y="23"/>
                      </a:cubicBezTo>
                      <a:cubicBezTo>
                        <a:pt x="126" y="23"/>
                        <a:pt x="126" y="26"/>
                        <a:pt x="126" y="28"/>
                      </a:cubicBezTo>
                      <a:close/>
                      <a:moveTo>
                        <a:pt x="231" y="54"/>
                      </a:moveTo>
                      <a:cubicBezTo>
                        <a:pt x="226" y="51"/>
                        <a:pt x="220" y="48"/>
                        <a:pt x="215" y="46"/>
                      </a:cubicBezTo>
                      <a:cubicBezTo>
                        <a:pt x="209" y="45"/>
                        <a:pt x="202" y="45"/>
                        <a:pt x="196" y="46"/>
                      </a:cubicBezTo>
                      <a:cubicBezTo>
                        <a:pt x="196" y="47"/>
                        <a:pt x="196" y="48"/>
                        <a:pt x="197" y="48"/>
                      </a:cubicBezTo>
                      <a:cubicBezTo>
                        <a:pt x="199" y="51"/>
                        <a:pt x="200" y="54"/>
                        <a:pt x="202" y="57"/>
                      </a:cubicBezTo>
                      <a:cubicBezTo>
                        <a:pt x="203" y="59"/>
                        <a:pt x="204" y="61"/>
                        <a:pt x="205" y="63"/>
                      </a:cubicBezTo>
                      <a:cubicBezTo>
                        <a:pt x="207" y="69"/>
                        <a:pt x="213" y="73"/>
                        <a:pt x="217" y="78"/>
                      </a:cubicBezTo>
                      <a:cubicBezTo>
                        <a:pt x="217" y="79"/>
                        <a:pt x="218" y="79"/>
                        <a:pt x="219" y="79"/>
                      </a:cubicBezTo>
                      <a:cubicBezTo>
                        <a:pt x="223" y="80"/>
                        <a:pt x="225" y="79"/>
                        <a:pt x="228" y="75"/>
                      </a:cubicBezTo>
                      <a:cubicBezTo>
                        <a:pt x="229" y="73"/>
                        <a:pt x="231" y="70"/>
                        <a:pt x="233" y="69"/>
                      </a:cubicBezTo>
                      <a:cubicBezTo>
                        <a:pt x="234" y="70"/>
                        <a:pt x="234" y="70"/>
                        <a:pt x="235" y="70"/>
                      </a:cubicBezTo>
                      <a:cubicBezTo>
                        <a:pt x="241" y="75"/>
                        <a:pt x="241" y="75"/>
                        <a:pt x="246" y="69"/>
                      </a:cubicBezTo>
                      <a:cubicBezTo>
                        <a:pt x="245" y="67"/>
                        <a:pt x="245" y="64"/>
                        <a:pt x="243" y="63"/>
                      </a:cubicBezTo>
                      <a:cubicBezTo>
                        <a:pt x="241" y="60"/>
                        <a:pt x="239" y="58"/>
                        <a:pt x="236" y="56"/>
                      </a:cubicBezTo>
                      <a:cubicBezTo>
                        <a:pt x="235" y="55"/>
                        <a:pt x="235" y="53"/>
                        <a:pt x="236" y="52"/>
                      </a:cubicBezTo>
                      <a:cubicBezTo>
                        <a:pt x="239" y="50"/>
                        <a:pt x="238" y="49"/>
                        <a:pt x="237" y="48"/>
                      </a:cubicBezTo>
                      <a:cubicBezTo>
                        <a:pt x="235" y="50"/>
                        <a:pt x="233" y="52"/>
                        <a:pt x="231" y="54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515" name="Freeform 21"/>
                <p:cNvSpPr>
                  <a:spLocks/>
                </p:cNvSpPr>
                <p:nvPr/>
              </p:nvSpPr>
              <p:spPr bwMode="auto">
                <a:xfrm>
                  <a:off x="6145213" y="2894013"/>
                  <a:ext cx="1028700" cy="604838"/>
                </a:xfrm>
                <a:custGeom>
                  <a:avLst/>
                  <a:gdLst>
                    <a:gd name="T0" fmla="*/ 4 w 274"/>
                    <a:gd name="T1" fmla="*/ 72 h 161"/>
                    <a:gd name="T2" fmla="*/ 25 w 274"/>
                    <a:gd name="T3" fmla="*/ 72 h 161"/>
                    <a:gd name="T4" fmla="*/ 49 w 274"/>
                    <a:gd name="T5" fmla="*/ 72 h 161"/>
                    <a:gd name="T6" fmla="*/ 68 w 274"/>
                    <a:gd name="T7" fmla="*/ 71 h 161"/>
                    <a:gd name="T8" fmla="*/ 84 w 274"/>
                    <a:gd name="T9" fmla="*/ 71 h 161"/>
                    <a:gd name="T10" fmla="*/ 100 w 274"/>
                    <a:gd name="T11" fmla="*/ 70 h 161"/>
                    <a:gd name="T12" fmla="*/ 143 w 274"/>
                    <a:gd name="T13" fmla="*/ 64 h 161"/>
                    <a:gd name="T14" fmla="*/ 164 w 274"/>
                    <a:gd name="T15" fmla="*/ 60 h 161"/>
                    <a:gd name="T16" fmla="*/ 204 w 274"/>
                    <a:gd name="T17" fmla="*/ 45 h 161"/>
                    <a:gd name="T18" fmla="*/ 233 w 274"/>
                    <a:gd name="T19" fmla="*/ 27 h 161"/>
                    <a:gd name="T20" fmla="*/ 254 w 274"/>
                    <a:gd name="T21" fmla="*/ 11 h 161"/>
                    <a:gd name="T22" fmla="*/ 265 w 274"/>
                    <a:gd name="T23" fmla="*/ 3 h 161"/>
                    <a:gd name="T24" fmla="*/ 268 w 274"/>
                    <a:gd name="T25" fmla="*/ 0 h 161"/>
                    <a:gd name="T26" fmla="*/ 269 w 274"/>
                    <a:gd name="T27" fmla="*/ 1 h 161"/>
                    <a:gd name="T28" fmla="*/ 269 w 274"/>
                    <a:gd name="T29" fmla="*/ 9 h 161"/>
                    <a:gd name="T30" fmla="*/ 269 w 274"/>
                    <a:gd name="T31" fmla="*/ 33 h 161"/>
                    <a:gd name="T32" fmla="*/ 268 w 274"/>
                    <a:gd name="T33" fmla="*/ 44 h 161"/>
                    <a:gd name="T34" fmla="*/ 268 w 274"/>
                    <a:gd name="T35" fmla="*/ 48 h 161"/>
                    <a:gd name="T36" fmla="*/ 270 w 274"/>
                    <a:gd name="T37" fmla="*/ 82 h 161"/>
                    <a:gd name="T38" fmla="*/ 274 w 274"/>
                    <a:gd name="T39" fmla="*/ 110 h 161"/>
                    <a:gd name="T40" fmla="*/ 274 w 274"/>
                    <a:gd name="T41" fmla="*/ 117 h 161"/>
                    <a:gd name="T42" fmla="*/ 272 w 274"/>
                    <a:gd name="T43" fmla="*/ 118 h 161"/>
                    <a:gd name="T44" fmla="*/ 235 w 274"/>
                    <a:gd name="T45" fmla="*/ 118 h 161"/>
                    <a:gd name="T46" fmla="*/ 222 w 274"/>
                    <a:gd name="T47" fmla="*/ 117 h 161"/>
                    <a:gd name="T48" fmla="*/ 211 w 274"/>
                    <a:gd name="T49" fmla="*/ 117 h 161"/>
                    <a:gd name="T50" fmla="*/ 194 w 274"/>
                    <a:gd name="T51" fmla="*/ 118 h 161"/>
                    <a:gd name="T52" fmla="*/ 175 w 274"/>
                    <a:gd name="T53" fmla="*/ 119 h 161"/>
                    <a:gd name="T54" fmla="*/ 155 w 274"/>
                    <a:gd name="T55" fmla="*/ 120 h 161"/>
                    <a:gd name="T56" fmla="*/ 146 w 274"/>
                    <a:gd name="T57" fmla="*/ 129 h 161"/>
                    <a:gd name="T58" fmla="*/ 147 w 274"/>
                    <a:gd name="T59" fmla="*/ 142 h 161"/>
                    <a:gd name="T60" fmla="*/ 138 w 274"/>
                    <a:gd name="T61" fmla="*/ 143 h 161"/>
                    <a:gd name="T62" fmla="*/ 115 w 274"/>
                    <a:gd name="T63" fmla="*/ 139 h 161"/>
                    <a:gd name="T64" fmla="*/ 98 w 274"/>
                    <a:gd name="T65" fmla="*/ 138 h 161"/>
                    <a:gd name="T66" fmla="*/ 87 w 274"/>
                    <a:gd name="T67" fmla="*/ 138 h 161"/>
                    <a:gd name="T68" fmla="*/ 62 w 274"/>
                    <a:gd name="T69" fmla="*/ 142 h 161"/>
                    <a:gd name="T70" fmla="*/ 43 w 274"/>
                    <a:gd name="T71" fmla="*/ 150 h 161"/>
                    <a:gd name="T72" fmla="*/ 25 w 274"/>
                    <a:gd name="T73" fmla="*/ 158 h 161"/>
                    <a:gd name="T74" fmla="*/ 3 w 274"/>
                    <a:gd name="T75" fmla="*/ 159 h 161"/>
                    <a:gd name="T76" fmla="*/ 0 w 274"/>
                    <a:gd name="T77" fmla="*/ 155 h 161"/>
                    <a:gd name="T78" fmla="*/ 0 w 274"/>
                    <a:gd name="T79" fmla="*/ 140 h 161"/>
                    <a:gd name="T80" fmla="*/ 2 w 274"/>
                    <a:gd name="T81" fmla="*/ 136 h 161"/>
                    <a:gd name="T82" fmla="*/ 1 w 274"/>
                    <a:gd name="T83" fmla="*/ 130 h 161"/>
                    <a:gd name="T84" fmla="*/ 0 w 274"/>
                    <a:gd name="T85" fmla="*/ 127 h 161"/>
                    <a:gd name="T86" fmla="*/ 1 w 274"/>
                    <a:gd name="T87" fmla="*/ 106 h 161"/>
                    <a:gd name="T88" fmla="*/ 4 w 274"/>
                    <a:gd name="T89" fmla="*/ 82 h 161"/>
                    <a:gd name="T90" fmla="*/ 4 w 274"/>
                    <a:gd name="T91" fmla="*/ 76 h 161"/>
                    <a:gd name="T92" fmla="*/ 4 w 274"/>
                    <a:gd name="T93" fmla="*/ 72 h 16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</a:cxnLst>
                  <a:rect l="0" t="0" r="r" b="b"/>
                  <a:pathLst>
                    <a:path w="274" h="161">
                      <a:moveTo>
                        <a:pt x="4" y="72"/>
                      </a:moveTo>
                      <a:cubicBezTo>
                        <a:pt x="11" y="72"/>
                        <a:pt x="18" y="71"/>
                        <a:pt x="25" y="72"/>
                      </a:cubicBezTo>
                      <a:cubicBezTo>
                        <a:pt x="33" y="72"/>
                        <a:pt x="41" y="72"/>
                        <a:pt x="49" y="72"/>
                      </a:cubicBezTo>
                      <a:cubicBezTo>
                        <a:pt x="55" y="72"/>
                        <a:pt x="62" y="71"/>
                        <a:pt x="68" y="71"/>
                      </a:cubicBezTo>
                      <a:cubicBezTo>
                        <a:pt x="73" y="71"/>
                        <a:pt x="79" y="71"/>
                        <a:pt x="84" y="71"/>
                      </a:cubicBezTo>
                      <a:cubicBezTo>
                        <a:pt x="89" y="71"/>
                        <a:pt x="95" y="71"/>
                        <a:pt x="100" y="70"/>
                      </a:cubicBezTo>
                      <a:cubicBezTo>
                        <a:pt x="114" y="68"/>
                        <a:pt x="129" y="66"/>
                        <a:pt x="143" y="64"/>
                      </a:cubicBezTo>
                      <a:cubicBezTo>
                        <a:pt x="150" y="63"/>
                        <a:pt x="157" y="62"/>
                        <a:pt x="164" y="60"/>
                      </a:cubicBezTo>
                      <a:cubicBezTo>
                        <a:pt x="178" y="57"/>
                        <a:pt x="192" y="53"/>
                        <a:pt x="204" y="45"/>
                      </a:cubicBezTo>
                      <a:cubicBezTo>
                        <a:pt x="213" y="39"/>
                        <a:pt x="223" y="33"/>
                        <a:pt x="233" y="27"/>
                      </a:cubicBezTo>
                      <a:cubicBezTo>
                        <a:pt x="240" y="22"/>
                        <a:pt x="247" y="16"/>
                        <a:pt x="254" y="11"/>
                      </a:cubicBezTo>
                      <a:cubicBezTo>
                        <a:pt x="257" y="8"/>
                        <a:pt x="261" y="6"/>
                        <a:pt x="265" y="3"/>
                      </a:cubicBezTo>
                      <a:cubicBezTo>
                        <a:pt x="266" y="2"/>
                        <a:pt x="267" y="1"/>
                        <a:pt x="268" y="0"/>
                      </a:cubicBezTo>
                      <a:cubicBezTo>
                        <a:pt x="269" y="0"/>
                        <a:pt x="269" y="1"/>
                        <a:pt x="269" y="1"/>
                      </a:cubicBezTo>
                      <a:cubicBezTo>
                        <a:pt x="269" y="4"/>
                        <a:pt x="269" y="6"/>
                        <a:pt x="269" y="9"/>
                      </a:cubicBezTo>
                      <a:cubicBezTo>
                        <a:pt x="269" y="17"/>
                        <a:pt x="269" y="25"/>
                        <a:pt x="269" y="33"/>
                      </a:cubicBezTo>
                      <a:cubicBezTo>
                        <a:pt x="269" y="37"/>
                        <a:pt x="268" y="41"/>
                        <a:pt x="268" y="44"/>
                      </a:cubicBezTo>
                      <a:cubicBezTo>
                        <a:pt x="268" y="46"/>
                        <a:pt x="268" y="47"/>
                        <a:pt x="268" y="48"/>
                      </a:cubicBezTo>
                      <a:cubicBezTo>
                        <a:pt x="268" y="59"/>
                        <a:pt x="269" y="71"/>
                        <a:pt x="270" y="82"/>
                      </a:cubicBezTo>
                      <a:cubicBezTo>
                        <a:pt x="271" y="92"/>
                        <a:pt x="273" y="101"/>
                        <a:pt x="274" y="110"/>
                      </a:cubicBezTo>
                      <a:cubicBezTo>
                        <a:pt x="274" y="112"/>
                        <a:pt x="274" y="115"/>
                        <a:pt x="274" y="117"/>
                      </a:cubicBezTo>
                      <a:cubicBezTo>
                        <a:pt x="273" y="117"/>
                        <a:pt x="272" y="118"/>
                        <a:pt x="272" y="118"/>
                      </a:cubicBezTo>
                      <a:cubicBezTo>
                        <a:pt x="260" y="115"/>
                        <a:pt x="247" y="118"/>
                        <a:pt x="235" y="118"/>
                      </a:cubicBezTo>
                      <a:cubicBezTo>
                        <a:pt x="231" y="118"/>
                        <a:pt x="226" y="117"/>
                        <a:pt x="222" y="117"/>
                      </a:cubicBezTo>
                      <a:cubicBezTo>
                        <a:pt x="219" y="117"/>
                        <a:pt x="215" y="117"/>
                        <a:pt x="211" y="117"/>
                      </a:cubicBezTo>
                      <a:cubicBezTo>
                        <a:pt x="206" y="118"/>
                        <a:pt x="200" y="118"/>
                        <a:pt x="194" y="118"/>
                      </a:cubicBezTo>
                      <a:cubicBezTo>
                        <a:pt x="188" y="118"/>
                        <a:pt x="182" y="119"/>
                        <a:pt x="175" y="119"/>
                      </a:cubicBezTo>
                      <a:cubicBezTo>
                        <a:pt x="168" y="119"/>
                        <a:pt x="161" y="120"/>
                        <a:pt x="155" y="120"/>
                      </a:cubicBezTo>
                      <a:cubicBezTo>
                        <a:pt x="147" y="120"/>
                        <a:pt x="146" y="120"/>
                        <a:pt x="146" y="129"/>
                      </a:cubicBezTo>
                      <a:cubicBezTo>
                        <a:pt x="147" y="133"/>
                        <a:pt x="147" y="137"/>
                        <a:pt x="147" y="142"/>
                      </a:cubicBezTo>
                      <a:cubicBezTo>
                        <a:pt x="144" y="143"/>
                        <a:pt x="141" y="144"/>
                        <a:pt x="138" y="143"/>
                      </a:cubicBezTo>
                      <a:cubicBezTo>
                        <a:pt x="130" y="142"/>
                        <a:pt x="122" y="143"/>
                        <a:pt x="115" y="139"/>
                      </a:cubicBezTo>
                      <a:cubicBezTo>
                        <a:pt x="109" y="140"/>
                        <a:pt x="104" y="137"/>
                        <a:pt x="98" y="138"/>
                      </a:cubicBezTo>
                      <a:cubicBezTo>
                        <a:pt x="94" y="139"/>
                        <a:pt x="90" y="139"/>
                        <a:pt x="87" y="138"/>
                      </a:cubicBezTo>
                      <a:cubicBezTo>
                        <a:pt x="78" y="137"/>
                        <a:pt x="70" y="139"/>
                        <a:pt x="62" y="142"/>
                      </a:cubicBezTo>
                      <a:cubicBezTo>
                        <a:pt x="56" y="145"/>
                        <a:pt x="49" y="148"/>
                        <a:pt x="43" y="150"/>
                      </a:cubicBezTo>
                      <a:cubicBezTo>
                        <a:pt x="37" y="153"/>
                        <a:pt x="31" y="155"/>
                        <a:pt x="25" y="158"/>
                      </a:cubicBezTo>
                      <a:cubicBezTo>
                        <a:pt x="18" y="161"/>
                        <a:pt x="11" y="160"/>
                        <a:pt x="3" y="159"/>
                      </a:cubicBezTo>
                      <a:cubicBezTo>
                        <a:pt x="1" y="159"/>
                        <a:pt x="0" y="157"/>
                        <a:pt x="0" y="155"/>
                      </a:cubicBezTo>
                      <a:cubicBezTo>
                        <a:pt x="0" y="150"/>
                        <a:pt x="0" y="145"/>
                        <a:pt x="0" y="140"/>
                      </a:cubicBezTo>
                      <a:cubicBezTo>
                        <a:pt x="0" y="139"/>
                        <a:pt x="1" y="137"/>
                        <a:pt x="2" y="136"/>
                      </a:cubicBezTo>
                      <a:cubicBezTo>
                        <a:pt x="4" y="134"/>
                        <a:pt x="4" y="133"/>
                        <a:pt x="1" y="130"/>
                      </a:cubicBezTo>
                      <a:cubicBezTo>
                        <a:pt x="0" y="129"/>
                        <a:pt x="0" y="128"/>
                        <a:pt x="0" y="127"/>
                      </a:cubicBezTo>
                      <a:cubicBezTo>
                        <a:pt x="0" y="120"/>
                        <a:pt x="0" y="113"/>
                        <a:pt x="1" y="106"/>
                      </a:cubicBezTo>
                      <a:cubicBezTo>
                        <a:pt x="2" y="98"/>
                        <a:pt x="3" y="90"/>
                        <a:pt x="4" y="82"/>
                      </a:cubicBezTo>
                      <a:cubicBezTo>
                        <a:pt x="5" y="80"/>
                        <a:pt x="4" y="78"/>
                        <a:pt x="4" y="76"/>
                      </a:cubicBezTo>
                      <a:cubicBezTo>
                        <a:pt x="4" y="74"/>
                        <a:pt x="4" y="73"/>
                        <a:pt x="4" y="72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516" name="Freeform 22"/>
                <p:cNvSpPr>
                  <a:spLocks/>
                </p:cNvSpPr>
                <p:nvPr/>
              </p:nvSpPr>
              <p:spPr bwMode="auto">
                <a:xfrm>
                  <a:off x="563563" y="4686301"/>
                  <a:ext cx="279400" cy="1116013"/>
                </a:xfrm>
                <a:custGeom>
                  <a:avLst/>
                  <a:gdLst>
                    <a:gd name="T0" fmla="*/ 2 w 74"/>
                    <a:gd name="T1" fmla="*/ 4 h 297"/>
                    <a:gd name="T2" fmla="*/ 21 w 74"/>
                    <a:gd name="T3" fmla="*/ 2 h 297"/>
                    <a:gd name="T4" fmla="*/ 34 w 74"/>
                    <a:gd name="T5" fmla="*/ 0 h 297"/>
                    <a:gd name="T6" fmla="*/ 43 w 74"/>
                    <a:gd name="T7" fmla="*/ 1 h 297"/>
                    <a:gd name="T8" fmla="*/ 55 w 74"/>
                    <a:gd name="T9" fmla="*/ 2 h 297"/>
                    <a:gd name="T10" fmla="*/ 68 w 74"/>
                    <a:gd name="T11" fmla="*/ 2 h 297"/>
                    <a:gd name="T12" fmla="*/ 71 w 74"/>
                    <a:gd name="T13" fmla="*/ 14 h 297"/>
                    <a:gd name="T14" fmla="*/ 72 w 74"/>
                    <a:gd name="T15" fmla="*/ 37 h 297"/>
                    <a:gd name="T16" fmla="*/ 72 w 74"/>
                    <a:gd name="T17" fmla="*/ 44 h 297"/>
                    <a:gd name="T18" fmla="*/ 72 w 74"/>
                    <a:gd name="T19" fmla="*/ 101 h 297"/>
                    <a:gd name="T20" fmla="*/ 70 w 74"/>
                    <a:gd name="T21" fmla="*/ 120 h 297"/>
                    <a:gd name="T22" fmla="*/ 71 w 74"/>
                    <a:gd name="T23" fmla="*/ 133 h 297"/>
                    <a:gd name="T24" fmla="*/ 71 w 74"/>
                    <a:gd name="T25" fmla="*/ 162 h 297"/>
                    <a:gd name="T26" fmla="*/ 73 w 74"/>
                    <a:gd name="T27" fmla="*/ 187 h 297"/>
                    <a:gd name="T28" fmla="*/ 73 w 74"/>
                    <a:gd name="T29" fmla="*/ 206 h 297"/>
                    <a:gd name="T30" fmla="*/ 74 w 74"/>
                    <a:gd name="T31" fmla="*/ 234 h 297"/>
                    <a:gd name="T32" fmla="*/ 74 w 74"/>
                    <a:gd name="T33" fmla="*/ 267 h 297"/>
                    <a:gd name="T34" fmla="*/ 74 w 74"/>
                    <a:gd name="T35" fmla="*/ 290 h 297"/>
                    <a:gd name="T36" fmla="*/ 73 w 74"/>
                    <a:gd name="T37" fmla="*/ 294 h 297"/>
                    <a:gd name="T38" fmla="*/ 71 w 74"/>
                    <a:gd name="T39" fmla="*/ 296 h 297"/>
                    <a:gd name="T40" fmla="*/ 60 w 74"/>
                    <a:gd name="T41" fmla="*/ 296 h 297"/>
                    <a:gd name="T42" fmla="*/ 35 w 74"/>
                    <a:gd name="T43" fmla="*/ 295 h 297"/>
                    <a:gd name="T44" fmla="*/ 14 w 74"/>
                    <a:gd name="T45" fmla="*/ 297 h 297"/>
                    <a:gd name="T46" fmla="*/ 9 w 74"/>
                    <a:gd name="T47" fmla="*/ 296 h 297"/>
                    <a:gd name="T48" fmla="*/ 9 w 74"/>
                    <a:gd name="T49" fmla="*/ 287 h 297"/>
                    <a:gd name="T50" fmla="*/ 8 w 74"/>
                    <a:gd name="T51" fmla="*/ 270 h 297"/>
                    <a:gd name="T52" fmla="*/ 9 w 74"/>
                    <a:gd name="T53" fmla="*/ 263 h 297"/>
                    <a:gd name="T54" fmla="*/ 8 w 74"/>
                    <a:gd name="T55" fmla="*/ 248 h 297"/>
                    <a:gd name="T56" fmla="*/ 6 w 74"/>
                    <a:gd name="T57" fmla="*/ 212 h 297"/>
                    <a:gd name="T58" fmla="*/ 5 w 74"/>
                    <a:gd name="T59" fmla="*/ 192 h 297"/>
                    <a:gd name="T60" fmla="*/ 6 w 74"/>
                    <a:gd name="T61" fmla="*/ 181 h 297"/>
                    <a:gd name="T62" fmla="*/ 5 w 74"/>
                    <a:gd name="T63" fmla="*/ 177 h 297"/>
                    <a:gd name="T64" fmla="*/ 5 w 74"/>
                    <a:gd name="T65" fmla="*/ 167 h 297"/>
                    <a:gd name="T66" fmla="*/ 5 w 74"/>
                    <a:gd name="T67" fmla="*/ 131 h 297"/>
                    <a:gd name="T68" fmla="*/ 3 w 74"/>
                    <a:gd name="T69" fmla="*/ 112 h 297"/>
                    <a:gd name="T70" fmla="*/ 4 w 74"/>
                    <a:gd name="T71" fmla="*/ 93 h 297"/>
                    <a:gd name="T72" fmla="*/ 4 w 74"/>
                    <a:gd name="T73" fmla="*/ 89 h 297"/>
                    <a:gd name="T74" fmla="*/ 3 w 74"/>
                    <a:gd name="T75" fmla="*/ 60 h 297"/>
                    <a:gd name="T76" fmla="*/ 1 w 74"/>
                    <a:gd name="T77" fmla="*/ 34 h 297"/>
                    <a:gd name="T78" fmla="*/ 2 w 74"/>
                    <a:gd name="T79" fmla="*/ 8 h 297"/>
                    <a:gd name="T80" fmla="*/ 2 w 74"/>
                    <a:gd name="T81" fmla="*/ 4 h 29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</a:cxnLst>
                  <a:rect l="0" t="0" r="r" b="b"/>
                  <a:pathLst>
                    <a:path w="74" h="297">
                      <a:moveTo>
                        <a:pt x="2" y="4"/>
                      </a:moveTo>
                      <a:cubicBezTo>
                        <a:pt x="8" y="3"/>
                        <a:pt x="14" y="2"/>
                        <a:pt x="21" y="2"/>
                      </a:cubicBezTo>
                      <a:cubicBezTo>
                        <a:pt x="25" y="1"/>
                        <a:pt x="30" y="0"/>
                        <a:pt x="34" y="0"/>
                      </a:cubicBezTo>
                      <a:cubicBezTo>
                        <a:pt x="37" y="0"/>
                        <a:pt x="40" y="1"/>
                        <a:pt x="43" y="1"/>
                      </a:cubicBezTo>
                      <a:cubicBezTo>
                        <a:pt x="47" y="1"/>
                        <a:pt x="51" y="2"/>
                        <a:pt x="55" y="2"/>
                      </a:cubicBezTo>
                      <a:cubicBezTo>
                        <a:pt x="59" y="2"/>
                        <a:pt x="64" y="2"/>
                        <a:pt x="68" y="2"/>
                      </a:cubicBezTo>
                      <a:cubicBezTo>
                        <a:pt x="71" y="6"/>
                        <a:pt x="71" y="10"/>
                        <a:pt x="71" y="14"/>
                      </a:cubicBezTo>
                      <a:cubicBezTo>
                        <a:pt x="71" y="22"/>
                        <a:pt x="72" y="29"/>
                        <a:pt x="72" y="37"/>
                      </a:cubicBezTo>
                      <a:cubicBezTo>
                        <a:pt x="72" y="39"/>
                        <a:pt x="72" y="42"/>
                        <a:pt x="72" y="44"/>
                      </a:cubicBezTo>
                      <a:cubicBezTo>
                        <a:pt x="71" y="63"/>
                        <a:pt x="71" y="82"/>
                        <a:pt x="72" y="101"/>
                      </a:cubicBezTo>
                      <a:cubicBezTo>
                        <a:pt x="72" y="108"/>
                        <a:pt x="71" y="114"/>
                        <a:pt x="70" y="120"/>
                      </a:cubicBezTo>
                      <a:cubicBezTo>
                        <a:pt x="70" y="125"/>
                        <a:pt x="71" y="129"/>
                        <a:pt x="71" y="133"/>
                      </a:cubicBezTo>
                      <a:cubicBezTo>
                        <a:pt x="71" y="143"/>
                        <a:pt x="71" y="152"/>
                        <a:pt x="71" y="162"/>
                      </a:cubicBezTo>
                      <a:cubicBezTo>
                        <a:pt x="71" y="170"/>
                        <a:pt x="72" y="178"/>
                        <a:pt x="73" y="187"/>
                      </a:cubicBezTo>
                      <a:cubicBezTo>
                        <a:pt x="73" y="193"/>
                        <a:pt x="73" y="199"/>
                        <a:pt x="73" y="206"/>
                      </a:cubicBezTo>
                      <a:cubicBezTo>
                        <a:pt x="73" y="215"/>
                        <a:pt x="74" y="225"/>
                        <a:pt x="74" y="234"/>
                      </a:cubicBezTo>
                      <a:cubicBezTo>
                        <a:pt x="74" y="245"/>
                        <a:pt x="74" y="256"/>
                        <a:pt x="74" y="267"/>
                      </a:cubicBezTo>
                      <a:cubicBezTo>
                        <a:pt x="74" y="275"/>
                        <a:pt x="74" y="282"/>
                        <a:pt x="74" y="290"/>
                      </a:cubicBezTo>
                      <a:cubicBezTo>
                        <a:pt x="74" y="291"/>
                        <a:pt x="73" y="293"/>
                        <a:pt x="73" y="294"/>
                      </a:cubicBezTo>
                      <a:cubicBezTo>
                        <a:pt x="72" y="295"/>
                        <a:pt x="72" y="296"/>
                        <a:pt x="71" y="296"/>
                      </a:cubicBezTo>
                      <a:cubicBezTo>
                        <a:pt x="67" y="296"/>
                        <a:pt x="63" y="297"/>
                        <a:pt x="60" y="296"/>
                      </a:cubicBezTo>
                      <a:cubicBezTo>
                        <a:pt x="52" y="294"/>
                        <a:pt x="43" y="295"/>
                        <a:pt x="35" y="295"/>
                      </a:cubicBezTo>
                      <a:cubicBezTo>
                        <a:pt x="28" y="296"/>
                        <a:pt x="21" y="296"/>
                        <a:pt x="14" y="297"/>
                      </a:cubicBezTo>
                      <a:cubicBezTo>
                        <a:pt x="13" y="297"/>
                        <a:pt x="11" y="296"/>
                        <a:pt x="9" y="296"/>
                      </a:cubicBezTo>
                      <a:cubicBezTo>
                        <a:pt x="9" y="293"/>
                        <a:pt x="9" y="290"/>
                        <a:pt x="9" y="287"/>
                      </a:cubicBezTo>
                      <a:cubicBezTo>
                        <a:pt x="9" y="282"/>
                        <a:pt x="8" y="276"/>
                        <a:pt x="8" y="270"/>
                      </a:cubicBezTo>
                      <a:cubicBezTo>
                        <a:pt x="8" y="268"/>
                        <a:pt x="9" y="265"/>
                        <a:pt x="9" y="263"/>
                      </a:cubicBezTo>
                      <a:cubicBezTo>
                        <a:pt x="9" y="258"/>
                        <a:pt x="8" y="253"/>
                        <a:pt x="8" y="248"/>
                      </a:cubicBezTo>
                      <a:cubicBezTo>
                        <a:pt x="7" y="236"/>
                        <a:pt x="6" y="224"/>
                        <a:pt x="6" y="212"/>
                      </a:cubicBezTo>
                      <a:cubicBezTo>
                        <a:pt x="6" y="206"/>
                        <a:pt x="5" y="199"/>
                        <a:pt x="5" y="192"/>
                      </a:cubicBezTo>
                      <a:cubicBezTo>
                        <a:pt x="5" y="188"/>
                        <a:pt x="5" y="185"/>
                        <a:pt x="6" y="181"/>
                      </a:cubicBezTo>
                      <a:cubicBezTo>
                        <a:pt x="6" y="180"/>
                        <a:pt x="6" y="178"/>
                        <a:pt x="5" y="177"/>
                      </a:cubicBezTo>
                      <a:cubicBezTo>
                        <a:pt x="4" y="173"/>
                        <a:pt x="4" y="170"/>
                        <a:pt x="5" y="167"/>
                      </a:cubicBezTo>
                      <a:cubicBezTo>
                        <a:pt x="6" y="155"/>
                        <a:pt x="6" y="143"/>
                        <a:pt x="5" y="131"/>
                      </a:cubicBezTo>
                      <a:cubicBezTo>
                        <a:pt x="4" y="125"/>
                        <a:pt x="5" y="118"/>
                        <a:pt x="3" y="112"/>
                      </a:cubicBezTo>
                      <a:cubicBezTo>
                        <a:pt x="5" y="106"/>
                        <a:pt x="2" y="99"/>
                        <a:pt x="4" y="93"/>
                      </a:cubicBezTo>
                      <a:cubicBezTo>
                        <a:pt x="4" y="92"/>
                        <a:pt x="4" y="91"/>
                        <a:pt x="4" y="89"/>
                      </a:cubicBezTo>
                      <a:cubicBezTo>
                        <a:pt x="3" y="79"/>
                        <a:pt x="3" y="70"/>
                        <a:pt x="3" y="60"/>
                      </a:cubicBezTo>
                      <a:cubicBezTo>
                        <a:pt x="2" y="51"/>
                        <a:pt x="2" y="43"/>
                        <a:pt x="1" y="34"/>
                      </a:cubicBezTo>
                      <a:cubicBezTo>
                        <a:pt x="1" y="26"/>
                        <a:pt x="0" y="17"/>
                        <a:pt x="2" y="8"/>
                      </a:cubicBezTo>
                      <a:cubicBezTo>
                        <a:pt x="2" y="7"/>
                        <a:pt x="2" y="5"/>
                        <a:pt x="2" y="4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517" name="Freeform 23"/>
                <p:cNvSpPr>
                  <a:spLocks/>
                </p:cNvSpPr>
                <p:nvPr/>
              </p:nvSpPr>
              <p:spPr bwMode="auto">
                <a:xfrm>
                  <a:off x="6911976" y="4610101"/>
                  <a:ext cx="285750" cy="1123950"/>
                </a:xfrm>
                <a:custGeom>
                  <a:avLst/>
                  <a:gdLst>
                    <a:gd name="T0" fmla="*/ 75 w 76"/>
                    <a:gd name="T1" fmla="*/ 39 h 299"/>
                    <a:gd name="T2" fmla="*/ 75 w 76"/>
                    <a:gd name="T3" fmla="*/ 61 h 299"/>
                    <a:gd name="T4" fmla="*/ 75 w 76"/>
                    <a:gd name="T5" fmla="*/ 81 h 299"/>
                    <a:gd name="T6" fmla="*/ 74 w 76"/>
                    <a:gd name="T7" fmla="*/ 95 h 299"/>
                    <a:gd name="T8" fmla="*/ 73 w 76"/>
                    <a:gd name="T9" fmla="*/ 111 h 299"/>
                    <a:gd name="T10" fmla="*/ 73 w 76"/>
                    <a:gd name="T11" fmla="*/ 121 h 299"/>
                    <a:gd name="T12" fmla="*/ 74 w 76"/>
                    <a:gd name="T13" fmla="*/ 151 h 299"/>
                    <a:gd name="T14" fmla="*/ 73 w 76"/>
                    <a:gd name="T15" fmla="*/ 170 h 299"/>
                    <a:gd name="T16" fmla="*/ 75 w 76"/>
                    <a:gd name="T17" fmla="*/ 186 h 299"/>
                    <a:gd name="T18" fmla="*/ 74 w 76"/>
                    <a:gd name="T19" fmla="*/ 188 h 299"/>
                    <a:gd name="T20" fmla="*/ 73 w 76"/>
                    <a:gd name="T21" fmla="*/ 199 h 299"/>
                    <a:gd name="T22" fmla="*/ 73 w 76"/>
                    <a:gd name="T23" fmla="*/ 202 h 299"/>
                    <a:gd name="T24" fmla="*/ 72 w 76"/>
                    <a:gd name="T25" fmla="*/ 230 h 299"/>
                    <a:gd name="T26" fmla="*/ 71 w 76"/>
                    <a:gd name="T27" fmla="*/ 242 h 299"/>
                    <a:gd name="T28" fmla="*/ 71 w 76"/>
                    <a:gd name="T29" fmla="*/ 264 h 299"/>
                    <a:gd name="T30" fmla="*/ 70 w 76"/>
                    <a:gd name="T31" fmla="*/ 273 h 299"/>
                    <a:gd name="T32" fmla="*/ 70 w 76"/>
                    <a:gd name="T33" fmla="*/ 286 h 299"/>
                    <a:gd name="T34" fmla="*/ 70 w 76"/>
                    <a:gd name="T35" fmla="*/ 291 h 299"/>
                    <a:gd name="T36" fmla="*/ 40 w 76"/>
                    <a:gd name="T37" fmla="*/ 292 h 299"/>
                    <a:gd name="T38" fmla="*/ 29 w 76"/>
                    <a:gd name="T39" fmla="*/ 298 h 299"/>
                    <a:gd name="T40" fmla="*/ 26 w 76"/>
                    <a:gd name="T41" fmla="*/ 298 h 299"/>
                    <a:gd name="T42" fmla="*/ 19 w 76"/>
                    <a:gd name="T43" fmla="*/ 299 h 299"/>
                    <a:gd name="T44" fmla="*/ 19 w 76"/>
                    <a:gd name="T45" fmla="*/ 291 h 299"/>
                    <a:gd name="T46" fmla="*/ 16 w 76"/>
                    <a:gd name="T47" fmla="*/ 248 h 299"/>
                    <a:gd name="T48" fmla="*/ 13 w 76"/>
                    <a:gd name="T49" fmla="*/ 221 h 299"/>
                    <a:gd name="T50" fmla="*/ 9 w 76"/>
                    <a:gd name="T51" fmla="*/ 179 h 299"/>
                    <a:gd name="T52" fmla="*/ 9 w 76"/>
                    <a:gd name="T53" fmla="*/ 173 h 299"/>
                    <a:gd name="T54" fmla="*/ 7 w 76"/>
                    <a:gd name="T55" fmla="*/ 149 h 299"/>
                    <a:gd name="T56" fmla="*/ 7 w 76"/>
                    <a:gd name="T57" fmla="*/ 138 h 299"/>
                    <a:gd name="T58" fmla="*/ 6 w 76"/>
                    <a:gd name="T59" fmla="*/ 91 h 299"/>
                    <a:gd name="T60" fmla="*/ 3 w 76"/>
                    <a:gd name="T61" fmla="*/ 63 h 299"/>
                    <a:gd name="T62" fmla="*/ 2 w 76"/>
                    <a:gd name="T63" fmla="*/ 36 h 299"/>
                    <a:gd name="T64" fmla="*/ 0 w 76"/>
                    <a:gd name="T65" fmla="*/ 9 h 299"/>
                    <a:gd name="T66" fmla="*/ 0 w 76"/>
                    <a:gd name="T67" fmla="*/ 1 h 299"/>
                    <a:gd name="T68" fmla="*/ 7 w 76"/>
                    <a:gd name="T69" fmla="*/ 0 h 299"/>
                    <a:gd name="T70" fmla="*/ 25 w 76"/>
                    <a:gd name="T71" fmla="*/ 0 h 299"/>
                    <a:gd name="T72" fmla="*/ 35 w 76"/>
                    <a:gd name="T73" fmla="*/ 2 h 299"/>
                    <a:gd name="T74" fmla="*/ 43 w 76"/>
                    <a:gd name="T75" fmla="*/ 3 h 299"/>
                    <a:gd name="T76" fmla="*/ 50 w 76"/>
                    <a:gd name="T77" fmla="*/ 6 h 299"/>
                    <a:gd name="T78" fmla="*/ 70 w 76"/>
                    <a:gd name="T79" fmla="*/ 34 h 299"/>
                    <a:gd name="T80" fmla="*/ 75 w 76"/>
                    <a:gd name="T81" fmla="*/ 39 h 29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</a:cxnLst>
                  <a:rect l="0" t="0" r="r" b="b"/>
                  <a:pathLst>
                    <a:path w="76" h="299">
                      <a:moveTo>
                        <a:pt x="75" y="39"/>
                      </a:moveTo>
                      <a:cubicBezTo>
                        <a:pt x="75" y="47"/>
                        <a:pt x="76" y="54"/>
                        <a:pt x="75" y="61"/>
                      </a:cubicBezTo>
                      <a:cubicBezTo>
                        <a:pt x="75" y="68"/>
                        <a:pt x="75" y="74"/>
                        <a:pt x="75" y="81"/>
                      </a:cubicBezTo>
                      <a:cubicBezTo>
                        <a:pt x="75" y="86"/>
                        <a:pt x="75" y="90"/>
                        <a:pt x="74" y="95"/>
                      </a:cubicBezTo>
                      <a:cubicBezTo>
                        <a:pt x="74" y="100"/>
                        <a:pt x="73" y="105"/>
                        <a:pt x="73" y="111"/>
                      </a:cubicBezTo>
                      <a:cubicBezTo>
                        <a:pt x="73" y="114"/>
                        <a:pt x="73" y="118"/>
                        <a:pt x="73" y="121"/>
                      </a:cubicBezTo>
                      <a:cubicBezTo>
                        <a:pt x="73" y="131"/>
                        <a:pt x="74" y="141"/>
                        <a:pt x="74" y="151"/>
                      </a:cubicBezTo>
                      <a:cubicBezTo>
                        <a:pt x="74" y="157"/>
                        <a:pt x="73" y="163"/>
                        <a:pt x="73" y="170"/>
                      </a:cubicBezTo>
                      <a:cubicBezTo>
                        <a:pt x="74" y="175"/>
                        <a:pt x="72" y="181"/>
                        <a:pt x="75" y="186"/>
                      </a:cubicBezTo>
                      <a:cubicBezTo>
                        <a:pt x="75" y="187"/>
                        <a:pt x="74" y="187"/>
                        <a:pt x="74" y="188"/>
                      </a:cubicBezTo>
                      <a:cubicBezTo>
                        <a:pt x="74" y="192"/>
                        <a:pt x="74" y="195"/>
                        <a:pt x="73" y="199"/>
                      </a:cubicBezTo>
                      <a:cubicBezTo>
                        <a:pt x="73" y="200"/>
                        <a:pt x="74" y="201"/>
                        <a:pt x="73" y="202"/>
                      </a:cubicBezTo>
                      <a:cubicBezTo>
                        <a:pt x="71" y="211"/>
                        <a:pt x="72" y="220"/>
                        <a:pt x="72" y="230"/>
                      </a:cubicBezTo>
                      <a:cubicBezTo>
                        <a:pt x="72" y="234"/>
                        <a:pt x="71" y="238"/>
                        <a:pt x="71" y="242"/>
                      </a:cubicBezTo>
                      <a:cubicBezTo>
                        <a:pt x="71" y="249"/>
                        <a:pt x="71" y="257"/>
                        <a:pt x="71" y="264"/>
                      </a:cubicBezTo>
                      <a:cubicBezTo>
                        <a:pt x="71" y="267"/>
                        <a:pt x="70" y="270"/>
                        <a:pt x="70" y="273"/>
                      </a:cubicBezTo>
                      <a:cubicBezTo>
                        <a:pt x="70" y="278"/>
                        <a:pt x="70" y="282"/>
                        <a:pt x="70" y="286"/>
                      </a:cubicBezTo>
                      <a:cubicBezTo>
                        <a:pt x="70" y="287"/>
                        <a:pt x="70" y="289"/>
                        <a:pt x="70" y="291"/>
                      </a:cubicBezTo>
                      <a:cubicBezTo>
                        <a:pt x="60" y="291"/>
                        <a:pt x="50" y="294"/>
                        <a:pt x="40" y="292"/>
                      </a:cubicBezTo>
                      <a:cubicBezTo>
                        <a:pt x="38" y="298"/>
                        <a:pt x="34" y="298"/>
                        <a:pt x="29" y="298"/>
                      </a:cubicBezTo>
                      <a:cubicBezTo>
                        <a:pt x="28" y="297"/>
                        <a:pt x="27" y="298"/>
                        <a:pt x="26" y="298"/>
                      </a:cubicBezTo>
                      <a:cubicBezTo>
                        <a:pt x="24" y="298"/>
                        <a:pt x="22" y="298"/>
                        <a:pt x="19" y="299"/>
                      </a:cubicBezTo>
                      <a:cubicBezTo>
                        <a:pt x="19" y="296"/>
                        <a:pt x="18" y="294"/>
                        <a:pt x="19" y="291"/>
                      </a:cubicBezTo>
                      <a:cubicBezTo>
                        <a:pt x="19" y="277"/>
                        <a:pt x="18" y="262"/>
                        <a:pt x="16" y="248"/>
                      </a:cubicBezTo>
                      <a:cubicBezTo>
                        <a:pt x="14" y="239"/>
                        <a:pt x="14" y="230"/>
                        <a:pt x="13" y="221"/>
                      </a:cubicBezTo>
                      <a:cubicBezTo>
                        <a:pt x="12" y="207"/>
                        <a:pt x="11" y="193"/>
                        <a:pt x="9" y="179"/>
                      </a:cubicBezTo>
                      <a:cubicBezTo>
                        <a:pt x="9" y="177"/>
                        <a:pt x="9" y="175"/>
                        <a:pt x="9" y="173"/>
                      </a:cubicBezTo>
                      <a:cubicBezTo>
                        <a:pt x="9" y="165"/>
                        <a:pt x="8" y="157"/>
                        <a:pt x="7" y="149"/>
                      </a:cubicBezTo>
                      <a:cubicBezTo>
                        <a:pt x="7" y="146"/>
                        <a:pt x="7" y="142"/>
                        <a:pt x="7" y="138"/>
                      </a:cubicBezTo>
                      <a:cubicBezTo>
                        <a:pt x="7" y="122"/>
                        <a:pt x="7" y="106"/>
                        <a:pt x="6" y="91"/>
                      </a:cubicBezTo>
                      <a:cubicBezTo>
                        <a:pt x="5" y="81"/>
                        <a:pt x="4" y="72"/>
                        <a:pt x="3" y="63"/>
                      </a:cubicBezTo>
                      <a:cubicBezTo>
                        <a:pt x="3" y="54"/>
                        <a:pt x="2" y="45"/>
                        <a:pt x="2" y="36"/>
                      </a:cubicBezTo>
                      <a:cubicBezTo>
                        <a:pt x="1" y="27"/>
                        <a:pt x="0" y="18"/>
                        <a:pt x="0" y="9"/>
                      </a:cubicBezTo>
                      <a:cubicBezTo>
                        <a:pt x="0" y="7"/>
                        <a:pt x="0" y="4"/>
                        <a:pt x="0" y="1"/>
                      </a:cubicBezTo>
                      <a:cubicBezTo>
                        <a:pt x="2" y="1"/>
                        <a:pt x="5" y="0"/>
                        <a:pt x="7" y="0"/>
                      </a:cubicBezTo>
                      <a:cubicBezTo>
                        <a:pt x="13" y="0"/>
                        <a:pt x="19" y="0"/>
                        <a:pt x="25" y="0"/>
                      </a:cubicBezTo>
                      <a:cubicBezTo>
                        <a:pt x="29" y="0"/>
                        <a:pt x="32" y="2"/>
                        <a:pt x="35" y="2"/>
                      </a:cubicBezTo>
                      <a:cubicBezTo>
                        <a:pt x="38" y="3"/>
                        <a:pt x="40" y="3"/>
                        <a:pt x="43" y="3"/>
                      </a:cubicBezTo>
                      <a:cubicBezTo>
                        <a:pt x="46" y="3"/>
                        <a:pt x="48" y="4"/>
                        <a:pt x="50" y="6"/>
                      </a:cubicBezTo>
                      <a:cubicBezTo>
                        <a:pt x="56" y="16"/>
                        <a:pt x="63" y="25"/>
                        <a:pt x="70" y="34"/>
                      </a:cubicBezTo>
                      <a:cubicBezTo>
                        <a:pt x="72" y="36"/>
                        <a:pt x="74" y="38"/>
                        <a:pt x="75" y="39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518" name="Freeform 24"/>
                <p:cNvSpPr>
                  <a:spLocks/>
                </p:cNvSpPr>
                <p:nvPr/>
              </p:nvSpPr>
              <p:spPr bwMode="auto">
                <a:xfrm>
                  <a:off x="8289926" y="4622801"/>
                  <a:ext cx="274638" cy="1122363"/>
                </a:xfrm>
                <a:custGeom>
                  <a:avLst/>
                  <a:gdLst>
                    <a:gd name="T0" fmla="*/ 0 w 73"/>
                    <a:gd name="T1" fmla="*/ 1 h 299"/>
                    <a:gd name="T2" fmla="*/ 57 w 73"/>
                    <a:gd name="T3" fmla="*/ 0 h 299"/>
                    <a:gd name="T4" fmla="*/ 59 w 73"/>
                    <a:gd name="T5" fmla="*/ 11 h 299"/>
                    <a:gd name="T6" fmla="*/ 59 w 73"/>
                    <a:gd name="T7" fmla="*/ 15 h 299"/>
                    <a:gd name="T8" fmla="*/ 59 w 73"/>
                    <a:gd name="T9" fmla="*/ 27 h 299"/>
                    <a:gd name="T10" fmla="*/ 59 w 73"/>
                    <a:gd name="T11" fmla="*/ 58 h 299"/>
                    <a:gd name="T12" fmla="*/ 61 w 73"/>
                    <a:gd name="T13" fmla="*/ 87 h 299"/>
                    <a:gd name="T14" fmla="*/ 62 w 73"/>
                    <a:gd name="T15" fmla="*/ 108 h 299"/>
                    <a:gd name="T16" fmla="*/ 65 w 73"/>
                    <a:gd name="T17" fmla="*/ 138 h 299"/>
                    <a:gd name="T18" fmla="*/ 65 w 73"/>
                    <a:gd name="T19" fmla="*/ 156 h 299"/>
                    <a:gd name="T20" fmla="*/ 66 w 73"/>
                    <a:gd name="T21" fmla="*/ 162 h 299"/>
                    <a:gd name="T22" fmla="*/ 66 w 73"/>
                    <a:gd name="T23" fmla="*/ 203 h 299"/>
                    <a:gd name="T24" fmla="*/ 67 w 73"/>
                    <a:gd name="T25" fmla="*/ 221 h 299"/>
                    <a:gd name="T26" fmla="*/ 67 w 73"/>
                    <a:gd name="T27" fmla="*/ 227 h 299"/>
                    <a:gd name="T28" fmla="*/ 70 w 73"/>
                    <a:gd name="T29" fmla="*/ 254 h 299"/>
                    <a:gd name="T30" fmla="*/ 70 w 73"/>
                    <a:gd name="T31" fmla="*/ 260 h 299"/>
                    <a:gd name="T32" fmla="*/ 72 w 73"/>
                    <a:gd name="T33" fmla="*/ 281 h 299"/>
                    <a:gd name="T34" fmla="*/ 73 w 73"/>
                    <a:gd name="T35" fmla="*/ 295 h 299"/>
                    <a:gd name="T36" fmla="*/ 69 w 73"/>
                    <a:gd name="T37" fmla="*/ 299 h 299"/>
                    <a:gd name="T38" fmla="*/ 34 w 73"/>
                    <a:gd name="T39" fmla="*/ 298 h 299"/>
                    <a:gd name="T40" fmla="*/ 20 w 73"/>
                    <a:gd name="T41" fmla="*/ 297 h 299"/>
                    <a:gd name="T42" fmla="*/ 17 w 73"/>
                    <a:gd name="T43" fmla="*/ 293 h 299"/>
                    <a:gd name="T44" fmla="*/ 15 w 73"/>
                    <a:gd name="T45" fmla="*/ 258 h 299"/>
                    <a:gd name="T46" fmla="*/ 14 w 73"/>
                    <a:gd name="T47" fmla="*/ 226 h 299"/>
                    <a:gd name="T48" fmla="*/ 14 w 73"/>
                    <a:gd name="T49" fmla="*/ 206 h 299"/>
                    <a:gd name="T50" fmla="*/ 13 w 73"/>
                    <a:gd name="T51" fmla="*/ 184 h 299"/>
                    <a:gd name="T52" fmla="*/ 12 w 73"/>
                    <a:gd name="T53" fmla="*/ 163 h 299"/>
                    <a:gd name="T54" fmla="*/ 10 w 73"/>
                    <a:gd name="T55" fmla="*/ 141 h 299"/>
                    <a:gd name="T56" fmla="*/ 9 w 73"/>
                    <a:gd name="T57" fmla="*/ 136 h 299"/>
                    <a:gd name="T58" fmla="*/ 6 w 73"/>
                    <a:gd name="T59" fmla="*/ 103 h 299"/>
                    <a:gd name="T60" fmla="*/ 3 w 73"/>
                    <a:gd name="T61" fmla="*/ 70 h 299"/>
                    <a:gd name="T62" fmla="*/ 2 w 73"/>
                    <a:gd name="T63" fmla="*/ 49 h 299"/>
                    <a:gd name="T64" fmla="*/ 2 w 73"/>
                    <a:gd name="T65" fmla="*/ 22 h 299"/>
                    <a:gd name="T66" fmla="*/ 0 w 73"/>
                    <a:gd name="T67" fmla="*/ 1 h 29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</a:cxnLst>
                  <a:rect l="0" t="0" r="r" b="b"/>
                  <a:pathLst>
                    <a:path w="73" h="299">
                      <a:moveTo>
                        <a:pt x="0" y="1"/>
                      </a:moveTo>
                      <a:cubicBezTo>
                        <a:pt x="19" y="0"/>
                        <a:pt x="38" y="0"/>
                        <a:pt x="57" y="0"/>
                      </a:cubicBezTo>
                      <a:cubicBezTo>
                        <a:pt x="59" y="3"/>
                        <a:pt x="60" y="7"/>
                        <a:pt x="59" y="11"/>
                      </a:cubicBezTo>
                      <a:cubicBezTo>
                        <a:pt x="59" y="13"/>
                        <a:pt x="59" y="14"/>
                        <a:pt x="59" y="15"/>
                      </a:cubicBezTo>
                      <a:cubicBezTo>
                        <a:pt x="59" y="19"/>
                        <a:pt x="59" y="23"/>
                        <a:pt x="59" y="27"/>
                      </a:cubicBezTo>
                      <a:cubicBezTo>
                        <a:pt x="59" y="37"/>
                        <a:pt x="59" y="48"/>
                        <a:pt x="59" y="58"/>
                      </a:cubicBezTo>
                      <a:cubicBezTo>
                        <a:pt x="59" y="67"/>
                        <a:pt x="61" y="77"/>
                        <a:pt x="61" y="87"/>
                      </a:cubicBezTo>
                      <a:cubicBezTo>
                        <a:pt x="62" y="94"/>
                        <a:pt x="62" y="101"/>
                        <a:pt x="62" y="108"/>
                      </a:cubicBezTo>
                      <a:cubicBezTo>
                        <a:pt x="63" y="118"/>
                        <a:pt x="64" y="128"/>
                        <a:pt x="65" y="138"/>
                      </a:cubicBezTo>
                      <a:cubicBezTo>
                        <a:pt x="66" y="144"/>
                        <a:pt x="67" y="150"/>
                        <a:pt x="65" y="156"/>
                      </a:cubicBezTo>
                      <a:cubicBezTo>
                        <a:pt x="65" y="157"/>
                        <a:pt x="66" y="160"/>
                        <a:pt x="66" y="162"/>
                      </a:cubicBezTo>
                      <a:cubicBezTo>
                        <a:pt x="66" y="175"/>
                        <a:pt x="66" y="189"/>
                        <a:pt x="66" y="203"/>
                      </a:cubicBezTo>
                      <a:cubicBezTo>
                        <a:pt x="66" y="209"/>
                        <a:pt x="67" y="215"/>
                        <a:pt x="67" y="221"/>
                      </a:cubicBezTo>
                      <a:cubicBezTo>
                        <a:pt x="67" y="223"/>
                        <a:pt x="68" y="225"/>
                        <a:pt x="67" y="227"/>
                      </a:cubicBezTo>
                      <a:cubicBezTo>
                        <a:pt x="66" y="236"/>
                        <a:pt x="69" y="245"/>
                        <a:pt x="70" y="254"/>
                      </a:cubicBezTo>
                      <a:cubicBezTo>
                        <a:pt x="70" y="256"/>
                        <a:pt x="70" y="258"/>
                        <a:pt x="70" y="260"/>
                      </a:cubicBezTo>
                      <a:cubicBezTo>
                        <a:pt x="70" y="267"/>
                        <a:pt x="71" y="274"/>
                        <a:pt x="72" y="281"/>
                      </a:cubicBezTo>
                      <a:cubicBezTo>
                        <a:pt x="73" y="286"/>
                        <a:pt x="73" y="291"/>
                        <a:pt x="73" y="295"/>
                      </a:cubicBezTo>
                      <a:cubicBezTo>
                        <a:pt x="73" y="298"/>
                        <a:pt x="71" y="299"/>
                        <a:pt x="69" y="299"/>
                      </a:cubicBezTo>
                      <a:cubicBezTo>
                        <a:pt x="57" y="299"/>
                        <a:pt x="46" y="299"/>
                        <a:pt x="34" y="298"/>
                      </a:cubicBezTo>
                      <a:cubicBezTo>
                        <a:pt x="30" y="298"/>
                        <a:pt x="25" y="298"/>
                        <a:pt x="20" y="297"/>
                      </a:cubicBezTo>
                      <a:cubicBezTo>
                        <a:pt x="18" y="297"/>
                        <a:pt x="16" y="296"/>
                        <a:pt x="17" y="293"/>
                      </a:cubicBezTo>
                      <a:cubicBezTo>
                        <a:pt x="17" y="281"/>
                        <a:pt x="16" y="269"/>
                        <a:pt x="15" y="258"/>
                      </a:cubicBezTo>
                      <a:cubicBezTo>
                        <a:pt x="15" y="247"/>
                        <a:pt x="14" y="236"/>
                        <a:pt x="14" y="226"/>
                      </a:cubicBezTo>
                      <a:cubicBezTo>
                        <a:pt x="14" y="219"/>
                        <a:pt x="14" y="213"/>
                        <a:pt x="14" y="206"/>
                      </a:cubicBezTo>
                      <a:cubicBezTo>
                        <a:pt x="13" y="199"/>
                        <a:pt x="13" y="192"/>
                        <a:pt x="13" y="184"/>
                      </a:cubicBezTo>
                      <a:cubicBezTo>
                        <a:pt x="12" y="177"/>
                        <a:pt x="12" y="170"/>
                        <a:pt x="12" y="163"/>
                      </a:cubicBezTo>
                      <a:cubicBezTo>
                        <a:pt x="11" y="155"/>
                        <a:pt x="10" y="148"/>
                        <a:pt x="10" y="141"/>
                      </a:cubicBezTo>
                      <a:cubicBezTo>
                        <a:pt x="10" y="139"/>
                        <a:pt x="9" y="137"/>
                        <a:pt x="9" y="136"/>
                      </a:cubicBezTo>
                      <a:cubicBezTo>
                        <a:pt x="9" y="125"/>
                        <a:pt x="7" y="114"/>
                        <a:pt x="6" y="103"/>
                      </a:cubicBezTo>
                      <a:cubicBezTo>
                        <a:pt x="4" y="92"/>
                        <a:pt x="4" y="81"/>
                        <a:pt x="3" y="70"/>
                      </a:cubicBezTo>
                      <a:cubicBezTo>
                        <a:pt x="3" y="63"/>
                        <a:pt x="3" y="56"/>
                        <a:pt x="2" y="49"/>
                      </a:cubicBezTo>
                      <a:cubicBezTo>
                        <a:pt x="2" y="40"/>
                        <a:pt x="2" y="31"/>
                        <a:pt x="2" y="22"/>
                      </a:cubicBezTo>
                      <a:cubicBezTo>
                        <a:pt x="2" y="15"/>
                        <a:pt x="1" y="8"/>
                        <a:pt x="0" y="1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519" name="Freeform 25"/>
                <p:cNvSpPr>
                  <a:spLocks/>
                </p:cNvSpPr>
                <p:nvPr/>
              </p:nvSpPr>
              <p:spPr bwMode="auto">
                <a:xfrm>
                  <a:off x="563563" y="4494213"/>
                  <a:ext cx="1484313" cy="176213"/>
                </a:xfrm>
                <a:custGeom>
                  <a:avLst/>
                  <a:gdLst>
                    <a:gd name="T0" fmla="*/ 3 w 395"/>
                    <a:gd name="T1" fmla="*/ 47 h 47"/>
                    <a:gd name="T2" fmla="*/ 3 w 395"/>
                    <a:gd name="T3" fmla="*/ 5 h 47"/>
                    <a:gd name="T4" fmla="*/ 7 w 395"/>
                    <a:gd name="T5" fmla="*/ 6 h 47"/>
                    <a:gd name="T6" fmla="*/ 6 w 395"/>
                    <a:gd name="T7" fmla="*/ 3 h 47"/>
                    <a:gd name="T8" fmla="*/ 10 w 395"/>
                    <a:gd name="T9" fmla="*/ 3 h 47"/>
                    <a:gd name="T10" fmla="*/ 22 w 395"/>
                    <a:gd name="T11" fmla="*/ 3 h 47"/>
                    <a:gd name="T12" fmla="*/ 50 w 395"/>
                    <a:gd name="T13" fmla="*/ 2 h 47"/>
                    <a:gd name="T14" fmla="*/ 78 w 395"/>
                    <a:gd name="T15" fmla="*/ 1 h 47"/>
                    <a:gd name="T16" fmla="*/ 109 w 395"/>
                    <a:gd name="T17" fmla="*/ 2 h 47"/>
                    <a:gd name="T18" fmla="*/ 128 w 395"/>
                    <a:gd name="T19" fmla="*/ 1 h 47"/>
                    <a:gd name="T20" fmla="*/ 163 w 395"/>
                    <a:gd name="T21" fmla="*/ 2 h 47"/>
                    <a:gd name="T22" fmla="*/ 190 w 395"/>
                    <a:gd name="T23" fmla="*/ 1 h 47"/>
                    <a:gd name="T24" fmla="*/ 221 w 395"/>
                    <a:gd name="T25" fmla="*/ 2 h 47"/>
                    <a:gd name="T26" fmla="*/ 229 w 395"/>
                    <a:gd name="T27" fmla="*/ 2 h 47"/>
                    <a:gd name="T28" fmla="*/ 273 w 395"/>
                    <a:gd name="T29" fmla="*/ 3 h 47"/>
                    <a:gd name="T30" fmla="*/ 321 w 395"/>
                    <a:gd name="T31" fmla="*/ 2 h 47"/>
                    <a:gd name="T32" fmla="*/ 347 w 395"/>
                    <a:gd name="T33" fmla="*/ 2 h 47"/>
                    <a:gd name="T34" fmla="*/ 354 w 395"/>
                    <a:gd name="T35" fmla="*/ 2 h 47"/>
                    <a:gd name="T36" fmla="*/ 383 w 395"/>
                    <a:gd name="T37" fmla="*/ 4 h 47"/>
                    <a:gd name="T38" fmla="*/ 395 w 395"/>
                    <a:gd name="T39" fmla="*/ 6 h 47"/>
                    <a:gd name="T40" fmla="*/ 395 w 395"/>
                    <a:gd name="T41" fmla="*/ 43 h 47"/>
                    <a:gd name="T42" fmla="*/ 392 w 395"/>
                    <a:gd name="T43" fmla="*/ 44 h 47"/>
                    <a:gd name="T44" fmla="*/ 371 w 395"/>
                    <a:gd name="T45" fmla="*/ 43 h 47"/>
                    <a:gd name="T46" fmla="*/ 362 w 395"/>
                    <a:gd name="T47" fmla="*/ 42 h 47"/>
                    <a:gd name="T48" fmla="*/ 333 w 395"/>
                    <a:gd name="T49" fmla="*/ 41 h 47"/>
                    <a:gd name="T50" fmla="*/ 299 w 395"/>
                    <a:gd name="T51" fmla="*/ 42 h 47"/>
                    <a:gd name="T52" fmla="*/ 298 w 395"/>
                    <a:gd name="T53" fmla="*/ 42 h 47"/>
                    <a:gd name="T54" fmla="*/ 242 w 395"/>
                    <a:gd name="T55" fmla="*/ 44 h 47"/>
                    <a:gd name="T56" fmla="*/ 207 w 395"/>
                    <a:gd name="T57" fmla="*/ 45 h 47"/>
                    <a:gd name="T58" fmla="*/ 188 w 395"/>
                    <a:gd name="T59" fmla="*/ 45 h 47"/>
                    <a:gd name="T60" fmla="*/ 178 w 395"/>
                    <a:gd name="T61" fmla="*/ 45 h 47"/>
                    <a:gd name="T62" fmla="*/ 151 w 395"/>
                    <a:gd name="T63" fmla="*/ 46 h 47"/>
                    <a:gd name="T64" fmla="*/ 128 w 395"/>
                    <a:gd name="T65" fmla="*/ 45 h 47"/>
                    <a:gd name="T66" fmla="*/ 104 w 395"/>
                    <a:gd name="T67" fmla="*/ 45 h 47"/>
                    <a:gd name="T68" fmla="*/ 80 w 395"/>
                    <a:gd name="T69" fmla="*/ 45 h 47"/>
                    <a:gd name="T70" fmla="*/ 77 w 395"/>
                    <a:gd name="T71" fmla="*/ 44 h 47"/>
                    <a:gd name="T72" fmla="*/ 71 w 395"/>
                    <a:gd name="T73" fmla="*/ 44 h 47"/>
                    <a:gd name="T74" fmla="*/ 63 w 395"/>
                    <a:gd name="T75" fmla="*/ 46 h 47"/>
                    <a:gd name="T76" fmla="*/ 57 w 395"/>
                    <a:gd name="T77" fmla="*/ 46 h 47"/>
                    <a:gd name="T78" fmla="*/ 47 w 395"/>
                    <a:gd name="T79" fmla="*/ 45 h 47"/>
                    <a:gd name="T80" fmla="*/ 25 w 395"/>
                    <a:gd name="T81" fmla="*/ 45 h 47"/>
                    <a:gd name="T82" fmla="*/ 3 w 395"/>
                    <a:gd name="T83" fmla="*/ 47 h 4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</a:cxnLst>
                  <a:rect l="0" t="0" r="r" b="b"/>
                  <a:pathLst>
                    <a:path w="395" h="47">
                      <a:moveTo>
                        <a:pt x="3" y="47"/>
                      </a:moveTo>
                      <a:cubicBezTo>
                        <a:pt x="0" y="33"/>
                        <a:pt x="3" y="19"/>
                        <a:pt x="3" y="5"/>
                      </a:cubicBezTo>
                      <a:cubicBezTo>
                        <a:pt x="4" y="6"/>
                        <a:pt x="6" y="6"/>
                        <a:pt x="7" y="6"/>
                      </a:cubicBezTo>
                      <a:cubicBezTo>
                        <a:pt x="7" y="5"/>
                        <a:pt x="6" y="4"/>
                        <a:pt x="6" y="3"/>
                      </a:cubicBezTo>
                      <a:cubicBezTo>
                        <a:pt x="7" y="3"/>
                        <a:pt x="8" y="3"/>
                        <a:pt x="10" y="3"/>
                      </a:cubicBezTo>
                      <a:cubicBezTo>
                        <a:pt x="14" y="3"/>
                        <a:pt x="18" y="3"/>
                        <a:pt x="22" y="3"/>
                      </a:cubicBezTo>
                      <a:cubicBezTo>
                        <a:pt x="31" y="4"/>
                        <a:pt x="40" y="4"/>
                        <a:pt x="50" y="2"/>
                      </a:cubicBezTo>
                      <a:cubicBezTo>
                        <a:pt x="59" y="1"/>
                        <a:pt x="68" y="1"/>
                        <a:pt x="78" y="1"/>
                      </a:cubicBezTo>
                      <a:cubicBezTo>
                        <a:pt x="88" y="2"/>
                        <a:pt x="98" y="2"/>
                        <a:pt x="109" y="2"/>
                      </a:cubicBezTo>
                      <a:cubicBezTo>
                        <a:pt x="115" y="2"/>
                        <a:pt x="122" y="1"/>
                        <a:pt x="128" y="1"/>
                      </a:cubicBezTo>
                      <a:cubicBezTo>
                        <a:pt x="140" y="1"/>
                        <a:pt x="151" y="2"/>
                        <a:pt x="163" y="2"/>
                      </a:cubicBezTo>
                      <a:cubicBezTo>
                        <a:pt x="172" y="2"/>
                        <a:pt x="181" y="2"/>
                        <a:pt x="190" y="1"/>
                      </a:cubicBezTo>
                      <a:cubicBezTo>
                        <a:pt x="200" y="0"/>
                        <a:pt x="211" y="0"/>
                        <a:pt x="221" y="2"/>
                      </a:cubicBezTo>
                      <a:cubicBezTo>
                        <a:pt x="224" y="2"/>
                        <a:pt x="227" y="2"/>
                        <a:pt x="229" y="2"/>
                      </a:cubicBezTo>
                      <a:cubicBezTo>
                        <a:pt x="244" y="3"/>
                        <a:pt x="258" y="3"/>
                        <a:pt x="273" y="3"/>
                      </a:cubicBezTo>
                      <a:cubicBezTo>
                        <a:pt x="289" y="3"/>
                        <a:pt x="305" y="3"/>
                        <a:pt x="321" y="2"/>
                      </a:cubicBezTo>
                      <a:cubicBezTo>
                        <a:pt x="329" y="2"/>
                        <a:pt x="338" y="2"/>
                        <a:pt x="347" y="2"/>
                      </a:cubicBezTo>
                      <a:cubicBezTo>
                        <a:pt x="349" y="2"/>
                        <a:pt x="352" y="2"/>
                        <a:pt x="354" y="2"/>
                      </a:cubicBezTo>
                      <a:cubicBezTo>
                        <a:pt x="363" y="2"/>
                        <a:pt x="373" y="3"/>
                        <a:pt x="383" y="4"/>
                      </a:cubicBezTo>
                      <a:cubicBezTo>
                        <a:pt x="387" y="4"/>
                        <a:pt x="391" y="5"/>
                        <a:pt x="395" y="6"/>
                      </a:cubicBezTo>
                      <a:cubicBezTo>
                        <a:pt x="395" y="18"/>
                        <a:pt x="395" y="31"/>
                        <a:pt x="395" y="43"/>
                      </a:cubicBezTo>
                      <a:cubicBezTo>
                        <a:pt x="394" y="43"/>
                        <a:pt x="393" y="44"/>
                        <a:pt x="392" y="44"/>
                      </a:cubicBezTo>
                      <a:cubicBezTo>
                        <a:pt x="385" y="43"/>
                        <a:pt x="378" y="43"/>
                        <a:pt x="371" y="43"/>
                      </a:cubicBezTo>
                      <a:cubicBezTo>
                        <a:pt x="368" y="43"/>
                        <a:pt x="365" y="42"/>
                        <a:pt x="362" y="42"/>
                      </a:cubicBezTo>
                      <a:cubicBezTo>
                        <a:pt x="353" y="40"/>
                        <a:pt x="343" y="41"/>
                        <a:pt x="333" y="41"/>
                      </a:cubicBezTo>
                      <a:cubicBezTo>
                        <a:pt x="322" y="41"/>
                        <a:pt x="311" y="42"/>
                        <a:pt x="299" y="42"/>
                      </a:cubicBezTo>
                      <a:cubicBezTo>
                        <a:pt x="299" y="43"/>
                        <a:pt x="298" y="42"/>
                        <a:pt x="298" y="42"/>
                      </a:cubicBezTo>
                      <a:cubicBezTo>
                        <a:pt x="279" y="43"/>
                        <a:pt x="261" y="44"/>
                        <a:pt x="242" y="44"/>
                      </a:cubicBezTo>
                      <a:cubicBezTo>
                        <a:pt x="231" y="44"/>
                        <a:pt x="219" y="45"/>
                        <a:pt x="207" y="45"/>
                      </a:cubicBezTo>
                      <a:cubicBezTo>
                        <a:pt x="201" y="45"/>
                        <a:pt x="195" y="45"/>
                        <a:pt x="188" y="45"/>
                      </a:cubicBezTo>
                      <a:cubicBezTo>
                        <a:pt x="185" y="45"/>
                        <a:pt x="182" y="45"/>
                        <a:pt x="178" y="45"/>
                      </a:cubicBezTo>
                      <a:cubicBezTo>
                        <a:pt x="169" y="45"/>
                        <a:pt x="160" y="46"/>
                        <a:pt x="151" y="46"/>
                      </a:cubicBezTo>
                      <a:cubicBezTo>
                        <a:pt x="143" y="46"/>
                        <a:pt x="136" y="45"/>
                        <a:pt x="128" y="45"/>
                      </a:cubicBezTo>
                      <a:cubicBezTo>
                        <a:pt x="120" y="45"/>
                        <a:pt x="112" y="45"/>
                        <a:pt x="104" y="45"/>
                      </a:cubicBezTo>
                      <a:cubicBezTo>
                        <a:pt x="96" y="45"/>
                        <a:pt x="88" y="45"/>
                        <a:pt x="80" y="45"/>
                      </a:cubicBezTo>
                      <a:cubicBezTo>
                        <a:pt x="79" y="45"/>
                        <a:pt x="78" y="44"/>
                        <a:pt x="77" y="44"/>
                      </a:cubicBezTo>
                      <a:cubicBezTo>
                        <a:pt x="75" y="44"/>
                        <a:pt x="73" y="44"/>
                        <a:pt x="71" y="44"/>
                      </a:cubicBezTo>
                      <a:cubicBezTo>
                        <a:pt x="69" y="46"/>
                        <a:pt x="66" y="47"/>
                        <a:pt x="63" y="46"/>
                      </a:cubicBezTo>
                      <a:cubicBezTo>
                        <a:pt x="61" y="46"/>
                        <a:pt x="59" y="47"/>
                        <a:pt x="57" y="46"/>
                      </a:cubicBezTo>
                      <a:cubicBezTo>
                        <a:pt x="54" y="46"/>
                        <a:pt x="50" y="45"/>
                        <a:pt x="47" y="45"/>
                      </a:cubicBezTo>
                      <a:cubicBezTo>
                        <a:pt x="39" y="43"/>
                        <a:pt x="32" y="45"/>
                        <a:pt x="25" y="45"/>
                      </a:cubicBezTo>
                      <a:cubicBezTo>
                        <a:pt x="17" y="45"/>
                        <a:pt x="10" y="46"/>
                        <a:pt x="3" y="47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520" name="Freeform 26"/>
                <p:cNvSpPr>
                  <a:spLocks/>
                </p:cNvSpPr>
                <p:nvPr/>
              </p:nvSpPr>
              <p:spPr bwMode="auto">
                <a:xfrm>
                  <a:off x="1833563" y="4678363"/>
                  <a:ext cx="244475" cy="1063625"/>
                </a:xfrm>
                <a:custGeom>
                  <a:avLst/>
                  <a:gdLst>
                    <a:gd name="T0" fmla="*/ 6 w 65"/>
                    <a:gd name="T1" fmla="*/ 281 h 283"/>
                    <a:gd name="T2" fmla="*/ 7 w 65"/>
                    <a:gd name="T3" fmla="*/ 253 h 283"/>
                    <a:gd name="T4" fmla="*/ 7 w 65"/>
                    <a:gd name="T5" fmla="*/ 251 h 283"/>
                    <a:gd name="T6" fmla="*/ 8 w 65"/>
                    <a:gd name="T7" fmla="*/ 206 h 283"/>
                    <a:gd name="T8" fmla="*/ 8 w 65"/>
                    <a:gd name="T9" fmla="*/ 191 h 283"/>
                    <a:gd name="T10" fmla="*/ 7 w 65"/>
                    <a:gd name="T11" fmla="*/ 175 h 283"/>
                    <a:gd name="T12" fmla="*/ 7 w 65"/>
                    <a:gd name="T13" fmla="*/ 169 h 283"/>
                    <a:gd name="T14" fmla="*/ 7 w 65"/>
                    <a:gd name="T15" fmla="*/ 151 h 283"/>
                    <a:gd name="T16" fmla="*/ 6 w 65"/>
                    <a:gd name="T17" fmla="*/ 147 h 283"/>
                    <a:gd name="T18" fmla="*/ 7 w 65"/>
                    <a:gd name="T19" fmla="*/ 139 h 283"/>
                    <a:gd name="T20" fmla="*/ 7 w 65"/>
                    <a:gd name="T21" fmla="*/ 133 h 283"/>
                    <a:gd name="T22" fmla="*/ 6 w 65"/>
                    <a:gd name="T23" fmla="*/ 128 h 283"/>
                    <a:gd name="T24" fmla="*/ 6 w 65"/>
                    <a:gd name="T25" fmla="*/ 116 h 283"/>
                    <a:gd name="T26" fmla="*/ 5 w 65"/>
                    <a:gd name="T27" fmla="*/ 91 h 283"/>
                    <a:gd name="T28" fmla="*/ 3 w 65"/>
                    <a:gd name="T29" fmla="*/ 76 h 283"/>
                    <a:gd name="T30" fmla="*/ 3 w 65"/>
                    <a:gd name="T31" fmla="*/ 67 h 283"/>
                    <a:gd name="T32" fmla="*/ 1 w 65"/>
                    <a:gd name="T33" fmla="*/ 32 h 283"/>
                    <a:gd name="T34" fmla="*/ 1 w 65"/>
                    <a:gd name="T35" fmla="*/ 8 h 283"/>
                    <a:gd name="T36" fmla="*/ 1 w 65"/>
                    <a:gd name="T37" fmla="*/ 0 h 283"/>
                    <a:gd name="T38" fmla="*/ 9 w 65"/>
                    <a:gd name="T39" fmla="*/ 0 h 283"/>
                    <a:gd name="T40" fmla="*/ 14 w 65"/>
                    <a:gd name="T41" fmla="*/ 0 h 283"/>
                    <a:gd name="T42" fmla="*/ 40 w 65"/>
                    <a:gd name="T43" fmla="*/ 2 h 283"/>
                    <a:gd name="T44" fmla="*/ 52 w 65"/>
                    <a:gd name="T45" fmla="*/ 2 h 283"/>
                    <a:gd name="T46" fmla="*/ 58 w 65"/>
                    <a:gd name="T47" fmla="*/ 3 h 283"/>
                    <a:gd name="T48" fmla="*/ 59 w 65"/>
                    <a:gd name="T49" fmla="*/ 9 h 283"/>
                    <a:gd name="T50" fmla="*/ 61 w 65"/>
                    <a:gd name="T51" fmla="*/ 20 h 283"/>
                    <a:gd name="T52" fmla="*/ 62 w 65"/>
                    <a:gd name="T53" fmla="*/ 28 h 283"/>
                    <a:gd name="T54" fmla="*/ 63 w 65"/>
                    <a:gd name="T55" fmla="*/ 48 h 283"/>
                    <a:gd name="T56" fmla="*/ 64 w 65"/>
                    <a:gd name="T57" fmla="*/ 126 h 283"/>
                    <a:gd name="T58" fmla="*/ 62 w 65"/>
                    <a:gd name="T59" fmla="*/ 163 h 283"/>
                    <a:gd name="T60" fmla="*/ 61 w 65"/>
                    <a:gd name="T61" fmla="*/ 202 h 283"/>
                    <a:gd name="T62" fmla="*/ 60 w 65"/>
                    <a:gd name="T63" fmla="*/ 223 h 283"/>
                    <a:gd name="T64" fmla="*/ 60 w 65"/>
                    <a:gd name="T65" fmla="*/ 248 h 283"/>
                    <a:gd name="T66" fmla="*/ 57 w 65"/>
                    <a:gd name="T67" fmla="*/ 254 h 283"/>
                    <a:gd name="T68" fmla="*/ 56 w 65"/>
                    <a:gd name="T69" fmla="*/ 271 h 283"/>
                    <a:gd name="T70" fmla="*/ 57 w 65"/>
                    <a:gd name="T71" fmla="*/ 279 h 283"/>
                    <a:gd name="T72" fmla="*/ 53 w 65"/>
                    <a:gd name="T73" fmla="*/ 283 h 283"/>
                    <a:gd name="T74" fmla="*/ 23 w 65"/>
                    <a:gd name="T75" fmla="*/ 283 h 283"/>
                    <a:gd name="T76" fmla="*/ 6 w 65"/>
                    <a:gd name="T77" fmla="*/ 281 h 28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</a:cxnLst>
                  <a:rect l="0" t="0" r="r" b="b"/>
                  <a:pathLst>
                    <a:path w="65" h="283">
                      <a:moveTo>
                        <a:pt x="6" y="281"/>
                      </a:moveTo>
                      <a:cubicBezTo>
                        <a:pt x="6" y="272"/>
                        <a:pt x="7" y="262"/>
                        <a:pt x="7" y="253"/>
                      </a:cubicBezTo>
                      <a:cubicBezTo>
                        <a:pt x="7" y="252"/>
                        <a:pt x="7" y="252"/>
                        <a:pt x="7" y="251"/>
                      </a:cubicBezTo>
                      <a:cubicBezTo>
                        <a:pt x="7" y="236"/>
                        <a:pt x="10" y="221"/>
                        <a:pt x="8" y="206"/>
                      </a:cubicBezTo>
                      <a:cubicBezTo>
                        <a:pt x="7" y="201"/>
                        <a:pt x="8" y="196"/>
                        <a:pt x="8" y="191"/>
                      </a:cubicBezTo>
                      <a:cubicBezTo>
                        <a:pt x="8" y="186"/>
                        <a:pt x="7" y="180"/>
                        <a:pt x="7" y="175"/>
                      </a:cubicBezTo>
                      <a:cubicBezTo>
                        <a:pt x="7" y="173"/>
                        <a:pt x="7" y="171"/>
                        <a:pt x="7" y="169"/>
                      </a:cubicBezTo>
                      <a:cubicBezTo>
                        <a:pt x="7" y="163"/>
                        <a:pt x="7" y="157"/>
                        <a:pt x="7" y="151"/>
                      </a:cubicBezTo>
                      <a:cubicBezTo>
                        <a:pt x="7" y="150"/>
                        <a:pt x="7" y="149"/>
                        <a:pt x="6" y="147"/>
                      </a:cubicBezTo>
                      <a:cubicBezTo>
                        <a:pt x="6" y="145"/>
                        <a:pt x="6" y="142"/>
                        <a:pt x="7" y="139"/>
                      </a:cubicBezTo>
                      <a:cubicBezTo>
                        <a:pt x="7" y="137"/>
                        <a:pt x="7" y="135"/>
                        <a:pt x="7" y="133"/>
                      </a:cubicBezTo>
                      <a:cubicBezTo>
                        <a:pt x="7" y="131"/>
                        <a:pt x="6" y="129"/>
                        <a:pt x="6" y="128"/>
                      </a:cubicBezTo>
                      <a:cubicBezTo>
                        <a:pt x="6" y="124"/>
                        <a:pt x="5" y="120"/>
                        <a:pt x="6" y="116"/>
                      </a:cubicBezTo>
                      <a:cubicBezTo>
                        <a:pt x="6" y="108"/>
                        <a:pt x="5" y="100"/>
                        <a:pt x="5" y="91"/>
                      </a:cubicBezTo>
                      <a:cubicBezTo>
                        <a:pt x="5" y="86"/>
                        <a:pt x="5" y="81"/>
                        <a:pt x="3" y="76"/>
                      </a:cubicBezTo>
                      <a:cubicBezTo>
                        <a:pt x="3" y="73"/>
                        <a:pt x="3" y="70"/>
                        <a:pt x="3" y="67"/>
                      </a:cubicBezTo>
                      <a:cubicBezTo>
                        <a:pt x="2" y="55"/>
                        <a:pt x="2" y="44"/>
                        <a:pt x="1" y="32"/>
                      </a:cubicBezTo>
                      <a:cubicBezTo>
                        <a:pt x="0" y="24"/>
                        <a:pt x="0" y="16"/>
                        <a:pt x="1" y="8"/>
                      </a:cubicBezTo>
                      <a:cubicBezTo>
                        <a:pt x="1" y="5"/>
                        <a:pt x="1" y="3"/>
                        <a:pt x="1" y="0"/>
                      </a:cubicBezTo>
                      <a:cubicBezTo>
                        <a:pt x="4" y="0"/>
                        <a:pt x="7" y="0"/>
                        <a:pt x="9" y="0"/>
                      </a:cubicBezTo>
                      <a:cubicBezTo>
                        <a:pt x="11" y="0"/>
                        <a:pt x="12" y="0"/>
                        <a:pt x="14" y="0"/>
                      </a:cubicBezTo>
                      <a:cubicBezTo>
                        <a:pt x="23" y="0"/>
                        <a:pt x="32" y="1"/>
                        <a:pt x="40" y="2"/>
                      </a:cubicBezTo>
                      <a:cubicBezTo>
                        <a:pt x="44" y="2"/>
                        <a:pt x="48" y="2"/>
                        <a:pt x="52" y="2"/>
                      </a:cubicBezTo>
                      <a:cubicBezTo>
                        <a:pt x="54" y="2"/>
                        <a:pt x="56" y="3"/>
                        <a:pt x="58" y="3"/>
                      </a:cubicBezTo>
                      <a:cubicBezTo>
                        <a:pt x="58" y="5"/>
                        <a:pt x="58" y="7"/>
                        <a:pt x="59" y="9"/>
                      </a:cubicBezTo>
                      <a:cubicBezTo>
                        <a:pt x="59" y="13"/>
                        <a:pt x="61" y="16"/>
                        <a:pt x="61" y="20"/>
                      </a:cubicBezTo>
                      <a:cubicBezTo>
                        <a:pt x="62" y="22"/>
                        <a:pt x="62" y="25"/>
                        <a:pt x="62" y="28"/>
                      </a:cubicBezTo>
                      <a:cubicBezTo>
                        <a:pt x="63" y="35"/>
                        <a:pt x="63" y="41"/>
                        <a:pt x="63" y="48"/>
                      </a:cubicBezTo>
                      <a:cubicBezTo>
                        <a:pt x="65" y="74"/>
                        <a:pt x="64" y="100"/>
                        <a:pt x="64" y="126"/>
                      </a:cubicBezTo>
                      <a:cubicBezTo>
                        <a:pt x="64" y="138"/>
                        <a:pt x="62" y="151"/>
                        <a:pt x="62" y="163"/>
                      </a:cubicBezTo>
                      <a:cubicBezTo>
                        <a:pt x="62" y="176"/>
                        <a:pt x="62" y="189"/>
                        <a:pt x="61" y="202"/>
                      </a:cubicBezTo>
                      <a:cubicBezTo>
                        <a:pt x="61" y="209"/>
                        <a:pt x="60" y="216"/>
                        <a:pt x="60" y="223"/>
                      </a:cubicBezTo>
                      <a:cubicBezTo>
                        <a:pt x="60" y="231"/>
                        <a:pt x="60" y="240"/>
                        <a:pt x="60" y="248"/>
                      </a:cubicBezTo>
                      <a:cubicBezTo>
                        <a:pt x="60" y="251"/>
                        <a:pt x="60" y="254"/>
                        <a:pt x="57" y="254"/>
                      </a:cubicBezTo>
                      <a:cubicBezTo>
                        <a:pt x="57" y="260"/>
                        <a:pt x="56" y="266"/>
                        <a:pt x="56" y="271"/>
                      </a:cubicBezTo>
                      <a:cubicBezTo>
                        <a:pt x="56" y="274"/>
                        <a:pt x="57" y="276"/>
                        <a:pt x="57" y="279"/>
                      </a:cubicBezTo>
                      <a:cubicBezTo>
                        <a:pt x="57" y="282"/>
                        <a:pt x="56" y="283"/>
                        <a:pt x="53" y="283"/>
                      </a:cubicBezTo>
                      <a:cubicBezTo>
                        <a:pt x="43" y="283"/>
                        <a:pt x="33" y="283"/>
                        <a:pt x="23" y="283"/>
                      </a:cubicBezTo>
                      <a:cubicBezTo>
                        <a:pt x="18" y="282"/>
                        <a:pt x="13" y="282"/>
                        <a:pt x="6" y="281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521" name="Freeform 27"/>
                <p:cNvSpPr>
                  <a:spLocks/>
                </p:cNvSpPr>
                <p:nvPr/>
              </p:nvSpPr>
              <p:spPr bwMode="auto">
                <a:xfrm>
                  <a:off x="6161088" y="5321301"/>
                  <a:ext cx="739775" cy="333375"/>
                </a:xfrm>
                <a:custGeom>
                  <a:avLst/>
                  <a:gdLst>
                    <a:gd name="T0" fmla="*/ 192 w 197"/>
                    <a:gd name="T1" fmla="*/ 11 h 89"/>
                    <a:gd name="T2" fmla="*/ 192 w 197"/>
                    <a:gd name="T3" fmla="*/ 76 h 89"/>
                    <a:gd name="T4" fmla="*/ 183 w 197"/>
                    <a:gd name="T5" fmla="*/ 76 h 89"/>
                    <a:gd name="T6" fmla="*/ 171 w 197"/>
                    <a:gd name="T7" fmla="*/ 77 h 89"/>
                    <a:gd name="T8" fmla="*/ 124 w 197"/>
                    <a:gd name="T9" fmla="*/ 84 h 89"/>
                    <a:gd name="T10" fmla="*/ 91 w 197"/>
                    <a:gd name="T11" fmla="*/ 85 h 89"/>
                    <a:gd name="T12" fmla="*/ 66 w 197"/>
                    <a:gd name="T13" fmla="*/ 86 h 89"/>
                    <a:gd name="T14" fmla="*/ 40 w 197"/>
                    <a:gd name="T15" fmla="*/ 88 h 89"/>
                    <a:gd name="T16" fmla="*/ 27 w 197"/>
                    <a:gd name="T17" fmla="*/ 88 h 89"/>
                    <a:gd name="T18" fmla="*/ 25 w 197"/>
                    <a:gd name="T19" fmla="*/ 88 h 89"/>
                    <a:gd name="T20" fmla="*/ 2 w 197"/>
                    <a:gd name="T21" fmla="*/ 88 h 89"/>
                    <a:gd name="T22" fmla="*/ 1 w 197"/>
                    <a:gd name="T23" fmla="*/ 79 h 89"/>
                    <a:gd name="T24" fmla="*/ 1 w 197"/>
                    <a:gd name="T25" fmla="*/ 44 h 89"/>
                    <a:gd name="T26" fmla="*/ 0 w 197"/>
                    <a:gd name="T27" fmla="*/ 34 h 89"/>
                    <a:gd name="T28" fmla="*/ 3 w 197"/>
                    <a:gd name="T29" fmla="*/ 28 h 89"/>
                    <a:gd name="T30" fmla="*/ 20 w 197"/>
                    <a:gd name="T31" fmla="*/ 20 h 89"/>
                    <a:gd name="T32" fmla="*/ 39 w 197"/>
                    <a:gd name="T33" fmla="*/ 13 h 89"/>
                    <a:gd name="T34" fmla="*/ 53 w 197"/>
                    <a:gd name="T35" fmla="*/ 9 h 89"/>
                    <a:gd name="T36" fmla="*/ 73 w 197"/>
                    <a:gd name="T37" fmla="*/ 1 h 89"/>
                    <a:gd name="T38" fmla="*/ 84 w 197"/>
                    <a:gd name="T39" fmla="*/ 3 h 89"/>
                    <a:gd name="T40" fmla="*/ 103 w 197"/>
                    <a:gd name="T41" fmla="*/ 9 h 89"/>
                    <a:gd name="T42" fmla="*/ 108 w 197"/>
                    <a:gd name="T43" fmla="*/ 10 h 89"/>
                    <a:gd name="T44" fmla="*/ 111 w 197"/>
                    <a:gd name="T45" fmla="*/ 11 h 89"/>
                    <a:gd name="T46" fmla="*/ 142 w 197"/>
                    <a:gd name="T47" fmla="*/ 17 h 89"/>
                    <a:gd name="T48" fmla="*/ 180 w 197"/>
                    <a:gd name="T49" fmla="*/ 15 h 89"/>
                    <a:gd name="T50" fmla="*/ 192 w 197"/>
                    <a:gd name="T51" fmla="*/ 11 h 8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97" h="89">
                      <a:moveTo>
                        <a:pt x="192" y="11"/>
                      </a:moveTo>
                      <a:cubicBezTo>
                        <a:pt x="195" y="33"/>
                        <a:pt x="197" y="54"/>
                        <a:pt x="192" y="76"/>
                      </a:cubicBezTo>
                      <a:cubicBezTo>
                        <a:pt x="189" y="76"/>
                        <a:pt x="186" y="76"/>
                        <a:pt x="183" y="76"/>
                      </a:cubicBezTo>
                      <a:cubicBezTo>
                        <a:pt x="179" y="76"/>
                        <a:pt x="175" y="76"/>
                        <a:pt x="171" y="77"/>
                      </a:cubicBezTo>
                      <a:cubicBezTo>
                        <a:pt x="156" y="81"/>
                        <a:pt x="140" y="84"/>
                        <a:pt x="124" y="84"/>
                      </a:cubicBezTo>
                      <a:cubicBezTo>
                        <a:pt x="113" y="84"/>
                        <a:pt x="102" y="85"/>
                        <a:pt x="91" y="85"/>
                      </a:cubicBezTo>
                      <a:cubicBezTo>
                        <a:pt x="83" y="86"/>
                        <a:pt x="75" y="86"/>
                        <a:pt x="66" y="86"/>
                      </a:cubicBezTo>
                      <a:cubicBezTo>
                        <a:pt x="58" y="87"/>
                        <a:pt x="49" y="88"/>
                        <a:pt x="40" y="88"/>
                      </a:cubicBezTo>
                      <a:cubicBezTo>
                        <a:pt x="36" y="89"/>
                        <a:pt x="32" y="88"/>
                        <a:pt x="27" y="88"/>
                      </a:cubicBezTo>
                      <a:cubicBezTo>
                        <a:pt x="27" y="88"/>
                        <a:pt x="26" y="88"/>
                        <a:pt x="25" y="88"/>
                      </a:cubicBezTo>
                      <a:cubicBezTo>
                        <a:pt x="18" y="88"/>
                        <a:pt x="10" y="88"/>
                        <a:pt x="2" y="88"/>
                      </a:cubicBezTo>
                      <a:cubicBezTo>
                        <a:pt x="2" y="85"/>
                        <a:pt x="1" y="82"/>
                        <a:pt x="1" y="79"/>
                      </a:cubicBezTo>
                      <a:cubicBezTo>
                        <a:pt x="1" y="67"/>
                        <a:pt x="1" y="56"/>
                        <a:pt x="1" y="44"/>
                      </a:cubicBezTo>
                      <a:cubicBezTo>
                        <a:pt x="1" y="41"/>
                        <a:pt x="0" y="38"/>
                        <a:pt x="0" y="34"/>
                      </a:cubicBezTo>
                      <a:cubicBezTo>
                        <a:pt x="0" y="32"/>
                        <a:pt x="1" y="30"/>
                        <a:pt x="3" y="28"/>
                      </a:cubicBezTo>
                      <a:cubicBezTo>
                        <a:pt x="8" y="24"/>
                        <a:pt x="14" y="22"/>
                        <a:pt x="20" y="20"/>
                      </a:cubicBezTo>
                      <a:cubicBezTo>
                        <a:pt x="27" y="18"/>
                        <a:pt x="33" y="16"/>
                        <a:pt x="39" y="13"/>
                      </a:cubicBezTo>
                      <a:cubicBezTo>
                        <a:pt x="44" y="12"/>
                        <a:pt x="49" y="10"/>
                        <a:pt x="53" y="9"/>
                      </a:cubicBezTo>
                      <a:cubicBezTo>
                        <a:pt x="60" y="6"/>
                        <a:pt x="67" y="4"/>
                        <a:pt x="73" y="1"/>
                      </a:cubicBezTo>
                      <a:cubicBezTo>
                        <a:pt x="77" y="0"/>
                        <a:pt x="81" y="0"/>
                        <a:pt x="84" y="3"/>
                      </a:cubicBezTo>
                      <a:cubicBezTo>
                        <a:pt x="90" y="6"/>
                        <a:pt x="96" y="8"/>
                        <a:pt x="103" y="9"/>
                      </a:cubicBezTo>
                      <a:cubicBezTo>
                        <a:pt x="105" y="9"/>
                        <a:pt x="106" y="10"/>
                        <a:pt x="108" y="10"/>
                      </a:cubicBezTo>
                      <a:cubicBezTo>
                        <a:pt x="109" y="10"/>
                        <a:pt x="110" y="11"/>
                        <a:pt x="111" y="11"/>
                      </a:cubicBezTo>
                      <a:cubicBezTo>
                        <a:pt x="121" y="13"/>
                        <a:pt x="131" y="16"/>
                        <a:pt x="142" y="17"/>
                      </a:cubicBezTo>
                      <a:cubicBezTo>
                        <a:pt x="154" y="19"/>
                        <a:pt x="167" y="18"/>
                        <a:pt x="180" y="15"/>
                      </a:cubicBezTo>
                      <a:cubicBezTo>
                        <a:pt x="183" y="14"/>
                        <a:pt x="187" y="13"/>
                        <a:pt x="192" y="11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522" name="Freeform 28"/>
                <p:cNvSpPr>
                  <a:spLocks/>
                </p:cNvSpPr>
                <p:nvPr/>
              </p:nvSpPr>
              <p:spPr bwMode="auto">
                <a:xfrm>
                  <a:off x="2341563" y="5316538"/>
                  <a:ext cx="603250" cy="365125"/>
                </a:xfrm>
                <a:custGeom>
                  <a:avLst/>
                  <a:gdLst>
                    <a:gd name="T0" fmla="*/ 2 w 161"/>
                    <a:gd name="T1" fmla="*/ 93 h 97"/>
                    <a:gd name="T2" fmla="*/ 6 w 161"/>
                    <a:gd name="T3" fmla="*/ 16 h 97"/>
                    <a:gd name="T4" fmla="*/ 7 w 161"/>
                    <a:gd name="T5" fmla="*/ 16 h 97"/>
                    <a:gd name="T6" fmla="*/ 35 w 161"/>
                    <a:gd name="T7" fmla="*/ 20 h 97"/>
                    <a:gd name="T8" fmla="*/ 80 w 161"/>
                    <a:gd name="T9" fmla="*/ 19 h 97"/>
                    <a:gd name="T10" fmla="*/ 113 w 161"/>
                    <a:gd name="T11" fmla="*/ 13 h 97"/>
                    <a:gd name="T12" fmla="*/ 132 w 161"/>
                    <a:gd name="T13" fmla="*/ 3 h 97"/>
                    <a:gd name="T14" fmla="*/ 142 w 161"/>
                    <a:gd name="T15" fmla="*/ 1 h 97"/>
                    <a:gd name="T16" fmla="*/ 152 w 161"/>
                    <a:gd name="T17" fmla="*/ 3 h 97"/>
                    <a:gd name="T18" fmla="*/ 156 w 161"/>
                    <a:gd name="T19" fmla="*/ 9 h 97"/>
                    <a:gd name="T20" fmla="*/ 158 w 161"/>
                    <a:gd name="T21" fmla="*/ 34 h 97"/>
                    <a:gd name="T22" fmla="*/ 160 w 161"/>
                    <a:gd name="T23" fmla="*/ 68 h 97"/>
                    <a:gd name="T24" fmla="*/ 160 w 161"/>
                    <a:gd name="T25" fmla="*/ 93 h 97"/>
                    <a:gd name="T26" fmla="*/ 157 w 161"/>
                    <a:gd name="T27" fmla="*/ 97 h 97"/>
                    <a:gd name="T28" fmla="*/ 146 w 161"/>
                    <a:gd name="T29" fmla="*/ 97 h 97"/>
                    <a:gd name="T30" fmla="*/ 135 w 161"/>
                    <a:gd name="T31" fmla="*/ 96 h 97"/>
                    <a:gd name="T32" fmla="*/ 117 w 161"/>
                    <a:gd name="T33" fmla="*/ 94 h 97"/>
                    <a:gd name="T34" fmla="*/ 108 w 161"/>
                    <a:gd name="T35" fmla="*/ 94 h 97"/>
                    <a:gd name="T36" fmla="*/ 94 w 161"/>
                    <a:gd name="T37" fmla="*/ 94 h 97"/>
                    <a:gd name="T38" fmla="*/ 71 w 161"/>
                    <a:gd name="T39" fmla="*/ 93 h 97"/>
                    <a:gd name="T40" fmla="*/ 49 w 161"/>
                    <a:gd name="T41" fmla="*/ 95 h 97"/>
                    <a:gd name="T42" fmla="*/ 18 w 161"/>
                    <a:gd name="T43" fmla="*/ 95 h 97"/>
                    <a:gd name="T44" fmla="*/ 2 w 161"/>
                    <a:gd name="T45" fmla="*/ 93 h 9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61" h="97">
                      <a:moveTo>
                        <a:pt x="2" y="93"/>
                      </a:moveTo>
                      <a:cubicBezTo>
                        <a:pt x="0" y="84"/>
                        <a:pt x="3" y="28"/>
                        <a:pt x="6" y="16"/>
                      </a:cubicBezTo>
                      <a:cubicBezTo>
                        <a:pt x="7" y="16"/>
                        <a:pt x="7" y="16"/>
                        <a:pt x="7" y="16"/>
                      </a:cubicBezTo>
                      <a:cubicBezTo>
                        <a:pt x="16" y="19"/>
                        <a:pt x="25" y="19"/>
                        <a:pt x="35" y="20"/>
                      </a:cubicBezTo>
                      <a:cubicBezTo>
                        <a:pt x="50" y="21"/>
                        <a:pt x="65" y="21"/>
                        <a:pt x="80" y="19"/>
                      </a:cubicBezTo>
                      <a:cubicBezTo>
                        <a:pt x="91" y="18"/>
                        <a:pt x="102" y="15"/>
                        <a:pt x="113" y="13"/>
                      </a:cubicBezTo>
                      <a:cubicBezTo>
                        <a:pt x="120" y="11"/>
                        <a:pt x="126" y="8"/>
                        <a:pt x="132" y="3"/>
                      </a:cubicBezTo>
                      <a:cubicBezTo>
                        <a:pt x="135" y="1"/>
                        <a:pt x="138" y="0"/>
                        <a:pt x="142" y="1"/>
                      </a:cubicBezTo>
                      <a:cubicBezTo>
                        <a:pt x="145" y="2"/>
                        <a:pt x="148" y="3"/>
                        <a:pt x="152" y="3"/>
                      </a:cubicBezTo>
                      <a:cubicBezTo>
                        <a:pt x="155" y="4"/>
                        <a:pt x="156" y="5"/>
                        <a:pt x="156" y="9"/>
                      </a:cubicBezTo>
                      <a:cubicBezTo>
                        <a:pt x="157" y="17"/>
                        <a:pt x="158" y="26"/>
                        <a:pt x="158" y="34"/>
                      </a:cubicBezTo>
                      <a:cubicBezTo>
                        <a:pt x="159" y="45"/>
                        <a:pt x="160" y="57"/>
                        <a:pt x="160" y="68"/>
                      </a:cubicBezTo>
                      <a:cubicBezTo>
                        <a:pt x="161" y="76"/>
                        <a:pt x="160" y="85"/>
                        <a:pt x="160" y="93"/>
                      </a:cubicBezTo>
                      <a:cubicBezTo>
                        <a:pt x="161" y="96"/>
                        <a:pt x="159" y="97"/>
                        <a:pt x="157" y="97"/>
                      </a:cubicBezTo>
                      <a:cubicBezTo>
                        <a:pt x="153" y="97"/>
                        <a:pt x="149" y="97"/>
                        <a:pt x="146" y="97"/>
                      </a:cubicBezTo>
                      <a:cubicBezTo>
                        <a:pt x="142" y="97"/>
                        <a:pt x="138" y="96"/>
                        <a:pt x="135" y="96"/>
                      </a:cubicBezTo>
                      <a:cubicBezTo>
                        <a:pt x="129" y="95"/>
                        <a:pt x="123" y="95"/>
                        <a:pt x="117" y="94"/>
                      </a:cubicBezTo>
                      <a:cubicBezTo>
                        <a:pt x="114" y="94"/>
                        <a:pt x="111" y="94"/>
                        <a:pt x="108" y="94"/>
                      </a:cubicBezTo>
                      <a:cubicBezTo>
                        <a:pt x="103" y="94"/>
                        <a:pt x="99" y="94"/>
                        <a:pt x="94" y="94"/>
                      </a:cubicBezTo>
                      <a:cubicBezTo>
                        <a:pt x="86" y="94"/>
                        <a:pt x="79" y="93"/>
                        <a:pt x="71" y="93"/>
                      </a:cubicBezTo>
                      <a:cubicBezTo>
                        <a:pt x="64" y="93"/>
                        <a:pt x="57" y="94"/>
                        <a:pt x="49" y="95"/>
                      </a:cubicBezTo>
                      <a:cubicBezTo>
                        <a:pt x="39" y="96"/>
                        <a:pt x="29" y="97"/>
                        <a:pt x="18" y="95"/>
                      </a:cubicBezTo>
                      <a:cubicBezTo>
                        <a:pt x="13" y="94"/>
                        <a:pt x="8" y="94"/>
                        <a:pt x="2" y="93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523" name="Freeform 29"/>
                <p:cNvSpPr>
                  <a:spLocks/>
                </p:cNvSpPr>
                <p:nvPr/>
              </p:nvSpPr>
              <p:spPr bwMode="auto">
                <a:xfrm>
                  <a:off x="7407276" y="1063626"/>
                  <a:ext cx="631825" cy="612775"/>
                </a:xfrm>
                <a:custGeom>
                  <a:avLst/>
                  <a:gdLst>
                    <a:gd name="T0" fmla="*/ 40 w 168"/>
                    <a:gd name="T1" fmla="*/ 66 h 163"/>
                    <a:gd name="T2" fmla="*/ 15 w 168"/>
                    <a:gd name="T3" fmla="*/ 44 h 163"/>
                    <a:gd name="T4" fmla="*/ 3 w 168"/>
                    <a:gd name="T5" fmla="*/ 38 h 163"/>
                    <a:gd name="T6" fmla="*/ 1 w 168"/>
                    <a:gd name="T7" fmla="*/ 33 h 163"/>
                    <a:gd name="T8" fmla="*/ 16 w 168"/>
                    <a:gd name="T9" fmla="*/ 12 h 163"/>
                    <a:gd name="T10" fmla="*/ 50 w 168"/>
                    <a:gd name="T11" fmla="*/ 0 h 163"/>
                    <a:gd name="T12" fmla="*/ 70 w 168"/>
                    <a:gd name="T13" fmla="*/ 8 h 163"/>
                    <a:gd name="T14" fmla="*/ 82 w 168"/>
                    <a:gd name="T15" fmla="*/ 25 h 163"/>
                    <a:gd name="T16" fmla="*/ 97 w 168"/>
                    <a:gd name="T17" fmla="*/ 50 h 163"/>
                    <a:gd name="T18" fmla="*/ 108 w 168"/>
                    <a:gd name="T19" fmla="*/ 62 h 163"/>
                    <a:gd name="T20" fmla="*/ 125 w 168"/>
                    <a:gd name="T21" fmla="*/ 68 h 163"/>
                    <a:gd name="T22" fmla="*/ 133 w 168"/>
                    <a:gd name="T23" fmla="*/ 64 h 163"/>
                    <a:gd name="T24" fmla="*/ 140 w 168"/>
                    <a:gd name="T25" fmla="*/ 59 h 163"/>
                    <a:gd name="T26" fmla="*/ 143 w 168"/>
                    <a:gd name="T27" fmla="*/ 57 h 163"/>
                    <a:gd name="T28" fmla="*/ 145 w 168"/>
                    <a:gd name="T29" fmla="*/ 66 h 163"/>
                    <a:gd name="T30" fmla="*/ 137 w 168"/>
                    <a:gd name="T31" fmla="*/ 84 h 163"/>
                    <a:gd name="T32" fmla="*/ 124 w 168"/>
                    <a:gd name="T33" fmla="*/ 95 h 163"/>
                    <a:gd name="T34" fmla="*/ 135 w 168"/>
                    <a:gd name="T35" fmla="*/ 100 h 163"/>
                    <a:gd name="T36" fmla="*/ 149 w 168"/>
                    <a:gd name="T37" fmla="*/ 95 h 163"/>
                    <a:gd name="T38" fmla="*/ 158 w 168"/>
                    <a:gd name="T39" fmla="*/ 88 h 163"/>
                    <a:gd name="T40" fmla="*/ 164 w 168"/>
                    <a:gd name="T41" fmla="*/ 81 h 163"/>
                    <a:gd name="T42" fmla="*/ 159 w 168"/>
                    <a:gd name="T43" fmla="*/ 106 h 163"/>
                    <a:gd name="T44" fmla="*/ 137 w 168"/>
                    <a:gd name="T45" fmla="*/ 123 h 163"/>
                    <a:gd name="T46" fmla="*/ 135 w 168"/>
                    <a:gd name="T47" fmla="*/ 125 h 163"/>
                    <a:gd name="T48" fmla="*/ 147 w 168"/>
                    <a:gd name="T49" fmla="*/ 130 h 163"/>
                    <a:gd name="T50" fmla="*/ 167 w 168"/>
                    <a:gd name="T51" fmla="*/ 124 h 163"/>
                    <a:gd name="T52" fmla="*/ 164 w 168"/>
                    <a:gd name="T53" fmla="*/ 130 h 163"/>
                    <a:gd name="T54" fmla="*/ 142 w 168"/>
                    <a:gd name="T55" fmla="*/ 153 h 163"/>
                    <a:gd name="T56" fmla="*/ 128 w 168"/>
                    <a:gd name="T57" fmla="*/ 160 h 163"/>
                    <a:gd name="T58" fmla="*/ 119 w 168"/>
                    <a:gd name="T59" fmla="*/ 162 h 163"/>
                    <a:gd name="T60" fmla="*/ 107 w 168"/>
                    <a:gd name="T61" fmla="*/ 163 h 163"/>
                    <a:gd name="T62" fmla="*/ 75 w 168"/>
                    <a:gd name="T63" fmla="*/ 144 h 163"/>
                    <a:gd name="T64" fmla="*/ 70 w 168"/>
                    <a:gd name="T65" fmla="*/ 121 h 163"/>
                    <a:gd name="T66" fmla="*/ 71 w 168"/>
                    <a:gd name="T67" fmla="*/ 113 h 163"/>
                    <a:gd name="T68" fmla="*/ 71 w 168"/>
                    <a:gd name="T69" fmla="*/ 107 h 163"/>
                    <a:gd name="T70" fmla="*/ 68 w 168"/>
                    <a:gd name="T71" fmla="*/ 94 h 163"/>
                    <a:gd name="T72" fmla="*/ 53 w 168"/>
                    <a:gd name="T73" fmla="*/ 71 h 163"/>
                    <a:gd name="T74" fmla="*/ 40 w 168"/>
                    <a:gd name="T75" fmla="*/ 66 h 16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</a:cxnLst>
                  <a:rect l="0" t="0" r="r" b="b"/>
                  <a:pathLst>
                    <a:path w="168" h="163">
                      <a:moveTo>
                        <a:pt x="40" y="66"/>
                      </a:moveTo>
                      <a:cubicBezTo>
                        <a:pt x="32" y="58"/>
                        <a:pt x="25" y="49"/>
                        <a:pt x="15" y="44"/>
                      </a:cubicBezTo>
                      <a:cubicBezTo>
                        <a:pt x="11" y="42"/>
                        <a:pt x="7" y="39"/>
                        <a:pt x="3" y="38"/>
                      </a:cubicBezTo>
                      <a:cubicBezTo>
                        <a:pt x="0" y="37"/>
                        <a:pt x="0" y="36"/>
                        <a:pt x="1" y="33"/>
                      </a:cubicBezTo>
                      <a:cubicBezTo>
                        <a:pt x="4" y="24"/>
                        <a:pt x="10" y="18"/>
                        <a:pt x="16" y="12"/>
                      </a:cubicBezTo>
                      <a:cubicBezTo>
                        <a:pt x="25" y="2"/>
                        <a:pt x="37" y="1"/>
                        <a:pt x="50" y="0"/>
                      </a:cubicBezTo>
                      <a:cubicBezTo>
                        <a:pt x="58" y="0"/>
                        <a:pt x="64" y="3"/>
                        <a:pt x="70" y="8"/>
                      </a:cubicBezTo>
                      <a:cubicBezTo>
                        <a:pt x="75" y="13"/>
                        <a:pt x="79" y="18"/>
                        <a:pt x="82" y="25"/>
                      </a:cubicBezTo>
                      <a:cubicBezTo>
                        <a:pt x="87" y="33"/>
                        <a:pt x="92" y="42"/>
                        <a:pt x="97" y="50"/>
                      </a:cubicBezTo>
                      <a:cubicBezTo>
                        <a:pt x="100" y="54"/>
                        <a:pt x="104" y="58"/>
                        <a:pt x="108" y="62"/>
                      </a:cubicBezTo>
                      <a:cubicBezTo>
                        <a:pt x="113" y="66"/>
                        <a:pt x="118" y="68"/>
                        <a:pt x="125" y="68"/>
                      </a:cubicBezTo>
                      <a:cubicBezTo>
                        <a:pt x="128" y="68"/>
                        <a:pt x="131" y="67"/>
                        <a:pt x="133" y="64"/>
                      </a:cubicBezTo>
                      <a:cubicBezTo>
                        <a:pt x="135" y="62"/>
                        <a:pt x="138" y="61"/>
                        <a:pt x="140" y="59"/>
                      </a:cubicBezTo>
                      <a:cubicBezTo>
                        <a:pt x="140" y="58"/>
                        <a:pt x="141" y="58"/>
                        <a:pt x="143" y="57"/>
                      </a:cubicBezTo>
                      <a:cubicBezTo>
                        <a:pt x="143" y="61"/>
                        <a:pt x="145" y="63"/>
                        <a:pt x="145" y="66"/>
                      </a:cubicBezTo>
                      <a:cubicBezTo>
                        <a:pt x="146" y="74"/>
                        <a:pt x="142" y="79"/>
                        <a:pt x="137" y="84"/>
                      </a:cubicBezTo>
                      <a:cubicBezTo>
                        <a:pt x="133" y="88"/>
                        <a:pt x="128" y="92"/>
                        <a:pt x="124" y="95"/>
                      </a:cubicBezTo>
                      <a:cubicBezTo>
                        <a:pt x="127" y="100"/>
                        <a:pt x="130" y="102"/>
                        <a:pt x="135" y="100"/>
                      </a:cubicBezTo>
                      <a:cubicBezTo>
                        <a:pt x="140" y="98"/>
                        <a:pt x="145" y="97"/>
                        <a:pt x="149" y="95"/>
                      </a:cubicBezTo>
                      <a:cubicBezTo>
                        <a:pt x="153" y="94"/>
                        <a:pt x="156" y="91"/>
                        <a:pt x="158" y="88"/>
                      </a:cubicBezTo>
                      <a:cubicBezTo>
                        <a:pt x="160" y="86"/>
                        <a:pt x="162" y="84"/>
                        <a:pt x="164" y="81"/>
                      </a:cubicBezTo>
                      <a:cubicBezTo>
                        <a:pt x="168" y="91"/>
                        <a:pt x="166" y="99"/>
                        <a:pt x="159" y="106"/>
                      </a:cubicBezTo>
                      <a:cubicBezTo>
                        <a:pt x="152" y="112"/>
                        <a:pt x="145" y="118"/>
                        <a:pt x="137" y="123"/>
                      </a:cubicBezTo>
                      <a:cubicBezTo>
                        <a:pt x="136" y="123"/>
                        <a:pt x="136" y="124"/>
                        <a:pt x="135" y="125"/>
                      </a:cubicBezTo>
                      <a:cubicBezTo>
                        <a:pt x="138" y="131"/>
                        <a:pt x="140" y="132"/>
                        <a:pt x="147" y="130"/>
                      </a:cubicBezTo>
                      <a:cubicBezTo>
                        <a:pt x="153" y="128"/>
                        <a:pt x="159" y="126"/>
                        <a:pt x="167" y="124"/>
                      </a:cubicBezTo>
                      <a:cubicBezTo>
                        <a:pt x="165" y="127"/>
                        <a:pt x="165" y="128"/>
                        <a:pt x="164" y="130"/>
                      </a:cubicBezTo>
                      <a:cubicBezTo>
                        <a:pt x="159" y="139"/>
                        <a:pt x="151" y="146"/>
                        <a:pt x="142" y="153"/>
                      </a:cubicBezTo>
                      <a:cubicBezTo>
                        <a:pt x="137" y="156"/>
                        <a:pt x="133" y="159"/>
                        <a:pt x="128" y="160"/>
                      </a:cubicBezTo>
                      <a:cubicBezTo>
                        <a:pt x="125" y="161"/>
                        <a:pt x="122" y="162"/>
                        <a:pt x="119" y="162"/>
                      </a:cubicBezTo>
                      <a:cubicBezTo>
                        <a:pt x="115" y="163"/>
                        <a:pt x="111" y="163"/>
                        <a:pt x="107" y="163"/>
                      </a:cubicBezTo>
                      <a:cubicBezTo>
                        <a:pt x="93" y="163"/>
                        <a:pt x="82" y="156"/>
                        <a:pt x="75" y="144"/>
                      </a:cubicBezTo>
                      <a:cubicBezTo>
                        <a:pt x="71" y="137"/>
                        <a:pt x="71" y="129"/>
                        <a:pt x="70" y="121"/>
                      </a:cubicBezTo>
                      <a:cubicBezTo>
                        <a:pt x="70" y="118"/>
                        <a:pt x="71" y="116"/>
                        <a:pt x="71" y="113"/>
                      </a:cubicBezTo>
                      <a:cubicBezTo>
                        <a:pt x="71" y="111"/>
                        <a:pt x="71" y="109"/>
                        <a:pt x="71" y="107"/>
                      </a:cubicBezTo>
                      <a:cubicBezTo>
                        <a:pt x="70" y="102"/>
                        <a:pt x="69" y="98"/>
                        <a:pt x="68" y="94"/>
                      </a:cubicBezTo>
                      <a:cubicBezTo>
                        <a:pt x="66" y="84"/>
                        <a:pt x="60" y="77"/>
                        <a:pt x="53" y="71"/>
                      </a:cubicBezTo>
                      <a:cubicBezTo>
                        <a:pt x="47" y="67"/>
                        <a:pt x="46" y="67"/>
                        <a:pt x="40" y="66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524" name="Freeform 30"/>
                <p:cNvSpPr>
                  <a:spLocks/>
                </p:cNvSpPr>
                <p:nvPr/>
              </p:nvSpPr>
              <p:spPr bwMode="auto">
                <a:xfrm>
                  <a:off x="2998788" y="3235326"/>
                  <a:ext cx="547688" cy="379413"/>
                </a:xfrm>
                <a:custGeom>
                  <a:avLst/>
                  <a:gdLst>
                    <a:gd name="T0" fmla="*/ 139 w 146"/>
                    <a:gd name="T1" fmla="*/ 56 h 101"/>
                    <a:gd name="T2" fmla="*/ 103 w 146"/>
                    <a:gd name="T3" fmla="*/ 43 h 101"/>
                    <a:gd name="T4" fmla="*/ 109 w 146"/>
                    <a:gd name="T5" fmla="*/ 49 h 101"/>
                    <a:gd name="T6" fmla="*/ 122 w 146"/>
                    <a:gd name="T7" fmla="*/ 52 h 101"/>
                    <a:gd name="T8" fmla="*/ 135 w 146"/>
                    <a:gd name="T9" fmla="*/ 60 h 101"/>
                    <a:gd name="T10" fmla="*/ 136 w 146"/>
                    <a:gd name="T11" fmla="*/ 67 h 101"/>
                    <a:gd name="T12" fmla="*/ 129 w 146"/>
                    <a:gd name="T13" fmla="*/ 70 h 101"/>
                    <a:gd name="T14" fmla="*/ 113 w 146"/>
                    <a:gd name="T15" fmla="*/ 68 h 101"/>
                    <a:gd name="T16" fmla="*/ 111 w 146"/>
                    <a:gd name="T17" fmla="*/ 67 h 101"/>
                    <a:gd name="T18" fmla="*/ 95 w 146"/>
                    <a:gd name="T19" fmla="*/ 65 h 101"/>
                    <a:gd name="T20" fmla="*/ 98 w 146"/>
                    <a:gd name="T21" fmla="*/ 69 h 101"/>
                    <a:gd name="T22" fmla="*/ 114 w 146"/>
                    <a:gd name="T23" fmla="*/ 72 h 101"/>
                    <a:gd name="T24" fmla="*/ 126 w 146"/>
                    <a:gd name="T25" fmla="*/ 75 h 101"/>
                    <a:gd name="T26" fmla="*/ 123 w 146"/>
                    <a:gd name="T27" fmla="*/ 79 h 101"/>
                    <a:gd name="T28" fmla="*/ 101 w 146"/>
                    <a:gd name="T29" fmla="*/ 88 h 101"/>
                    <a:gd name="T30" fmla="*/ 83 w 146"/>
                    <a:gd name="T31" fmla="*/ 92 h 101"/>
                    <a:gd name="T32" fmla="*/ 51 w 146"/>
                    <a:gd name="T33" fmla="*/ 97 h 101"/>
                    <a:gd name="T34" fmla="*/ 38 w 146"/>
                    <a:gd name="T35" fmla="*/ 99 h 101"/>
                    <a:gd name="T36" fmla="*/ 8 w 146"/>
                    <a:gd name="T37" fmla="*/ 100 h 101"/>
                    <a:gd name="T38" fmla="*/ 0 w 146"/>
                    <a:gd name="T39" fmla="*/ 100 h 101"/>
                    <a:gd name="T40" fmla="*/ 0 w 146"/>
                    <a:gd name="T41" fmla="*/ 97 h 101"/>
                    <a:gd name="T42" fmla="*/ 9 w 146"/>
                    <a:gd name="T43" fmla="*/ 56 h 101"/>
                    <a:gd name="T44" fmla="*/ 10 w 146"/>
                    <a:gd name="T45" fmla="*/ 34 h 101"/>
                    <a:gd name="T46" fmla="*/ 15 w 146"/>
                    <a:gd name="T47" fmla="*/ 29 h 101"/>
                    <a:gd name="T48" fmla="*/ 34 w 146"/>
                    <a:gd name="T49" fmla="*/ 21 h 101"/>
                    <a:gd name="T50" fmla="*/ 53 w 146"/>
                    <a:gd name="T51" fmla="*/ 13 h 101"/>
                    <a:gd name="T52" fmla="*/ 67 w 146"/>
                    <a:gd name="T53" fmla="*/ 5 h 101"/>
                    <a:gd name="T54" fmla="*/ 81 w 146"/>
                    <a:gd name="T55" fmla="*/ 3 h 101"/>
                    <a:gd name="T56" fmla="*/ 101 w 146"/>
                    <a:gd name="T57" fmla="*/ 5 h 101"/>
                    <a:gd name="T58" fmla="*/ 116 w 146"/>
                    <a:gd name="T59" fmla="*/ 13 h 101"/>
                    <a:gd name="T60" fmla="*/ 118 w 146"/>
                    <a:gd name="T61" fmla="*/ 14 h 101"/>
                    <a:gd name="T62" fmla="*/ 128 w 146"/>
                    <a:gd name="T63" fmla="*/ 17 h 101"/>
                    <a:gd name="T64" fmla="*/ 139 w 146"/>
                    <a:gd name="T65" fmla="*/ 24 h 101"/>
                    <a:gd name="T66" fmla="*/ 144 w 146"/>
                    <a:gd name="T67" fmla="*/ 38 h 101"/>
                    <a:gd name="T68" fmla="*/ 132 w 146"/>
                    <a:gd name="T69" fmla="*/ 33 h 101"/>
                    <a:gd name="T70" fmla="*/ 122 w 146"/>
                    <a:gd name="T71" fmla="*/ 29 h 101"/>
                    <a:gd name="T72" fmla="*/ 115 w 146"/>
                    <a:gd name="T73" fmla="*/ 27 h 101"/>
                    <a:gd name="T74" fmla="*/ 103 w 146"/>
                    <a:gd name="T75" fmla="*/ 27 h 101"/>
                    <a:gd name="T76" fmla="*/ 104 w 146"/>
                    <a:gd name="T77" fmla="*/ 31 h 101"/>
                    <a:gd name="T78" fmla="*/ 105 w 146"/>
                    <a:gd name="T79" fmla="*/ 31 h 101"/>
                    <a:gd name="T80" fmla="*/ 111 w 146"/>
                    <a:gd name="T81" fmla="*/ 30 h 101"/>
                    <a:gd name="T82" fmla="*/ 128 w 146"/>
                    <a:gd name="T83" fmla="*/ 37 h 101"/>
                    <a:gd name="T84" fmla="*/ 135 w 146"/>
                    <a:gd name="T85" fmla="*/ 39 h 101"/>
                    <a:gd name="T86" fmla="*/ 139 w 146"/>
                    <a:gd name="T87" fmla="*/ 56 h 10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</a:cxnLst>
                  <a:rect l="0" t="0" r="r" b="b"/>
                  <a:pathLst>
                    <a:path w="146" h="101">
                      <a:moveTo>
                        <a:pt x="139" y="56"/>
                      </a:moveTo>
                      <a:cubicBezTo>
                        <a:pt x="128" y="48"/>
                        <a:pt x="116" y="44"/>
                        <a:pt x="103" y="43"/>
                      </a:cubicBezTo>
                      <a:cubicBezTo>
                        <a:pt x="103" y="48"/>
                        <a:pt x="106" y="48"/>
                        <a:pt x="109" y="49"/>
                      </a:cubicBezTo>
                      <a:cubicBezTo>
                        <a:pt x="113" y="50"/>
                        <a:pt x="118" y="51"/>
                        <a:pt x="122" y="52"/>
                      </a:cubicBezTo>
                      <a:cubicBezTo>
                        <a:pt x="127" y="54"/>
                        <a:pt x="131" y="56"/>
                        <a:pt x="135" y="60"/>
                      </a:cubicBezTo>
                      <a:cubicBezTo>
                        <a:pt x="137" y="63"/>
                        <a:pt x="137" y="65"/>
                        <a:pt x="136" y="67"/>
                      </a:cubicBezTo>
                      <a:cubicBezTo>
                        <a:pt x="136" y="70"/>
                        <a:pt x="132" y="71"/>
                        <a:pt x="129" y="70"/>
                      </a:cubicBezTo>
                      <a:cubicBezTo>
                        <a:pt x="124" y="70"/>
                        <a:pt x="119" y="69"/>
                        <a:pt x="113" y="68"/>
                      </a:cubicBezTo>
                      <a:cubicBezTo>
                        <a:pt x="112" y="68"/>
                        <a:pt x="112" y="67"/>
                        <a:pt x="111" y="67"/>
                      </a:cubicBezTo>
                      <a:cubicBezTo>
                        <a:pt x="106" y="64"/>
                        <a:pt x="100" y="65"/>
                        <a:pt x="95" y="65"/>
                      </a:cubicBezTo>
                      <a:cubicBezTo>
                        <a:pt x="95" y="68"/>
                        <a:pt x="96" y="69"/>
                        <a:pt x="98" y="69"/>
                      </a:cubicBezTo>
                      <a:cubicBezTo>
                        <a:pt x="103" y="70"/>
                        <a:pt x="109" y="71"/>
                        <a:pt x="114" y="72"/>
                      </a:cubicBezTo>
                      <a:cubicBezTo>
                        <a:pt x="118" y="73"/>
                        <a:pt x="122" y="74"/>
                        <a:pt x="126" y="75"/>
                      </a:cubicBezTo>
                      <a:cubicBezTo>
                        <a:pt x="125" y="76"/>
                        <a:pt x="124" y="78"/>
                        <a:pt x="123" y="79"/>
                      </a:cubicBezTo>
                      <a:cubicBezTo>
                        <a:pt x="117" y="84"/>
                        <a:pt x="110" y="87"/>
                        <a:pt x="101" y="88"/>
                      </a:cubicBezTo>
                      <a:cubicBezTo>
                        <a:pt x="95" y="89"/>
                        <a:pt x="89" y="90"/>
                        <a:pt x="83" y="92"/>
                      </a:cubicBezTo>
                      <a:cubicBezTo>
                        <a:pt x="72" y="95"/>
                        <a:pt x="62" y="97"/>
                        <a:pt x="51" y="97"/>
                      </a:cubicBezTo>
                      <a:cubicBezTo>
                        <a:pt x="47" y="97"/>
                        <a:pt x="42" y="98"/>
                        <a:pt x="38" y="99"/>
                      </a:cubicBezTo>
                      <a:cubicBezTo>
                        <a:pt x="28" y="101"/>
                        <a:pt x="18" y="100"/>
                        <a:pt x="8" y="100"/>
                      </a:cubicBezTo>
                      <a:cubicBezTo>
                        <a:pt x="5" y="100"/>
                        <a:pt x="3" y="100"/>
                        <a:pt x="0" y="100"/>
                      </a:cubicBezTo>
                      <a:cubicBezTo>
                        <a:pt x="0" y="99"/>
                        <a:pt x="0" y="98"/>
                        <a:pt x="0" y="97"/>
                      </a:cubicBezTo>
                      <a:cubicBezTo>
                        <a:pt x="4" y="83"/>
                        <a:pt x="7" y="70"/>
                        <a:pt x="9" y="56"/>
                      </a:cubicBezTo>
                      <a:cubicBezTo>
                        <a:pt x="10" y="49"/>
                        <a:pt x="10" y="41"/>
                        <a:pt x="10" y="34"/>
                      </a:cubicBezTo>
                      <a:cubicBezTo>
                        <a:pt x="10" y="30"/>
                        <a:pt x="10" y="30"/>
                        <a:pt x="15" y="29"/>
                      </a:cubicBezTo>
                      <a:cubicBezTo>
                        <a:pt x="21" y="26"/>
                        <a:pt x="28" y="24"/>
                        <a:pt x="34" y="21"/>
                      </a:cubicBezTo>
                      <a:cubicBezTo>
                        <a:pt x="40" y="19"/>
                        <a:pt x="47" y="16"/>
                        <a:pt x="53" y="13"/>
                      </a:cubicBezTo>
                      <a:cubicBezTo>
                        <a:pt x="58" y="11"/>
                        <a:pt x="62" y="7"/>
                        <a:pt x="67" y="5"/>
                      </a:cubicBezTo>
                      <a:cubicBezTo>
                        <a:pt x="72" y="4"/>
                        <a:pt x="76" y="0"/>
                        <a:pt x="81" y="3"/>
                      </a:cubicBezTo>
                      <a:cubicBezTo>
                        <a:pt x="88" y="1"/>
                        <a:pt x="94" y="4"/>
                        <a:pt x="101" y="5"/>
                      </a:cubicBezTo>
                      <a:cubicBezTo>
                        <a:pt x="107" y="6"/>
                        <a:pt x="113" y="8"/>
                        <a:pt x="116" y="13"/>
                      </a:cubicBezTo>
                      <a:cubicBezTo>
                        <a:pt x="117" y="14"/>
                        <a:pt x="117" y="14"/>
                        <a:pt x="118" y="14"/>
                      </a:cubicBezTo>
                      <a:cubicBezTo>
                        <a:pt x="122" y="12"/>
                        <a:pt x="125" y="14"/>
                        <a:pt x="128" y="17"/>
                      </a:cubicBezTo>
                      <a:cubicBezTo>
                        <a:pt x="132" y="19"/>
                        <a:pt x="135" y="22"/>
                        <a:pt x="139" y="24"/>
                      </a:cubicBezTo>
                      <a:cubicBezTo>
                        <a:pt x="144" y="28"/>
                        <a:pt x="146" y="30"/>
                        <a:pt x="144" y="38"/>
                      </a:cubicBezTo>
                      <a:cubicBezTo>
                        <a:pt x="140" y="37"/>
                        <a:pt x="136" y="35"/>
                        <a:pt x="132" y="33"/>
                      </a:cubicBezTo>
                      <a:cubicBezTo>
                        <a:pt x="129" y="32"/>
                        <a:pt x="125" y="30"/>
                        <a:pt x="122" y="29"/>
                      </a:cubicBezTo>
                      <a:cubicBezTo>
                        <a:pt x="120" y="28"/>
                        <a:pt x="117" y="27"/>
                        <a:pt x="115" y="27"/>
                      </a:cubicBezTo>
                      <a:cubicBezTo>
                        <a:pt x="111" y="25"/>
                        <a:pt x="107" y="25"/>
                        <a:pt x="103" y="27"/>
                      </a:cubicBezTo>
                      <a:cubicBezTo>
                        <a:pt x="104" y="29"/>
                        <a:pt x="104" y="30"/>
                        <a:pt x="104" y="31"/>
                      </a:cubicBezTo>
                      <a:cubicBezTo>
                        <a:pt x="105" y="31"/>
                        <a:pt x="105" y="31"/>
                        <a:pt x="105" y="31"/>
                      </a:cubicBezTo>
                      <a:cubicBezTo>
                        <a:pt x="107" y="31"/>
                        <a:pt x="109" y="30"/>
                        <a:pt x="111" y="30"/>
                      </a:cubicBezTo>
                      <a:cubicBezTo>
                        <a:pt x="117" y="32"/>
                        <a:pt x="122" y="35"/>
                        <a:pt x="128" y="37"/>
                      </a:cubicBezTo>
                      <a:cubicBezTo>
                        <a:pt x="130" y="38"/>
                        <a:pt x="132" y="38"/>
                        <a:pt x="135" y="39"/>
                      </a:cubicBezTo>
                      <a:cubicBezTo>
                        <a:pt x="141" y="42"/>
                        <a:pt x="143" y="50"/>
                        <a:pt x="139" y="56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525" name="Freeform 31"/>
                <p:cNvSpPr>
                  <a:spLocks/>
                </p:cNvSpPr>
                <p:nvPr/>
              </p:nvSpPr>
              <p:spPr bwMode="auto">
                <a:xfrm>
                  <a:off x="7731126" y="4403726"/>
                  <a:ext cx="769938" cy="195263"/>
                </a:xfrm>
                <a:custGeom>
                  <a:avLst/>
                  <a:gdLst>
                    <a:gd name="T0" fmla="*/ 0 w 205"/>
                    <a:gd name="T1" fmla="*/ 47 h 52"/>
                    <a:gd name="T2" fmla="*/ 24 w 205"/>
                    <a:gd name="T3" fmla="*/ 24 h 52"/>
                    <a:gd name="T4" fmla="*/ 41 w 205"/>
                    <a:gd name="T5" fmla="*/ 11 h 52"/>
                    <a:gd name="T6" fmla="*/ 50 w 205"/>
                    <a:gd name="T7" fmla="*/ 5 h 52"/>
                    <a:gd name="T8" fmla="*/ 69 w 205"/>
                    <a:gd name="T9" fmla="*/ 1 h 52"/>
                    <a:gd name="T10" fmla="*/ 83 w 205"/>
                    <a:gd name="T11" fmla="*/ 1 h 52"/>
                    <a:gd name="T12" fmla="*/ 124 w 205"/>
                    <a:gd name="T13" fmla="*/ 1 h 52"/>
                    <a:gd name="T14" fmla="*/ 162 w 205"/>
                    <a:gd name="T15" fmla="*/ 2 h 52"/>
                    <a:gd name="T16" fmla="*/ 181 w 205"/>
                    <a:gd name="T17" fmla="*/ 2 h 52"/>
                    <a:gd name="T18" fmla="*/ 191 w 205"/>
                    <a:gd name="T19" fmla="*/ 3 h 52"/>
                    <a:gd name="T20" fmla="*/ 195 w 205"/>
                    <a:gd name="T21" fmla="*/ 3 h 52"/>
                    <a:gd name="T22" fmla="*/ 201 w 205"/>
                    <a:gd name="T23" fmla="*/ 3 h 52"/>
                    <a:gd name="T24" fmla="*/ 202 w 205"/>
                    <a:gd name="T25" fmla="*/ 11 h 52"/>
                    <a:gd name="T26" fmla="*/ 203 w 205"/>
                    <a:gd name="T27" fmla="*/ 17 h 52"/>
                    <a:gd name="T28" fmla="*/ 205 w 205"/>
                    <a:gd name="T29" fmla="*/ 37 h 52"/>
                    <a:gd name="T30" fmla="*/ 205 w 205"/>
                    <a:gd name="T31" fmla="*/ 49 h 52"/>
                    <a:gd name="T32" fmla="*/ 199 w 205"/>
                    <a:gd name="T33" fmla="*/ 50 h 52"/>
                    <a:gd name="T34" fmla="*/ 167 w 205"/>
                    <a:gd name="T35" fmla="*/ 52 h 52"/>
                    <a:gd name="T36" fmla="*/ 156 w 205"/>
                    <a:gd name="T37" fmla="*/ 51 h 52"/>
                    <a:gd name="T38" fmla="*/ 142 w 205"/>
                    <a:gd name="T39" fmla="*/ 52 h 52"/>
                    <a:gd name="T40" fmla="*/ 127 w 205"/>
                    <a:gd name="T41" fmla="*/ 52 h 52"/>
                    <a:gd name="T42" fmla="*/ 69 w 205"/>
                    <a:gd name="T43" fmla="*/ 51 h 52"/>
                    <a:gd name="T44" fmla="*/ 47 w 205"/>
                    <a:gd name="T45" fmla="*/ 52 h 52"/>
                    <a:gd name="T46" fmla="*/ 1 w 205"/>
                    <a:gd name="T47" fmla="*/ 48 h 52"/>
                    <a:gd name="T48" fmla="*/ 0 w 205"/>
                    <a:gd name="T49" fmla="*/ 47 h 5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205" h="52">
                      <a:moveTo>
                        <a:pt x="0" y="47"/>
                      </a:moveTo>
                      <a:cubicBezTo>
                        <a:pt x="8" y="39"/>
                        <a:pt x="16" y="31"/>
                        <a:pt x="24" y="24"/>
                      </a:cubicBezTo>
                      <a:cubicBezTo>
                        <a:pt x="29" y="19"/>
                        <a:pt x="35" y="16"/>
                        <a:pt x="41" y="11"/>
                      </a:cubicBezTo>
                      <a:cubicBezTo>
                        <a:pt x="44" y="9"/>
                        <a:pt x="47" y="7"/>
                        <a:pt x="50" y="5"/>
                      </a:cubicBezTo>
                      <a:cubicBezTo>
                        <a:pt x="56" y="1"/>
                        <a:pt x="62" y="0"/>
                        <a:pt x="69" y="1"/>
                      </a:cubicBezTo>
                      <a:cubicBezTo>
                        <a:pt x="73" y="2"/>
                        <a:pt x="78" y="1"/>
                        <a:pt x="83" y="1"/>
                      </a:cubicBezTo>
                      <a:cubicBezTo>
                        <a:pt x="97" y="0"/>
                        <a:pt x="110" y="0"/>
                        <a:pt x="124" y="1"/>
                      </a:cubicBezTo>
                      <a:cubicBezTo>
                        <a:pt x="137" y="2"/>
                        <a:pt x="149" y="3"/>
                        <a:pt x="162" y="2"/>
                      </a:cubicBezTo>
                      <a:cubicBezTo>
                        <a:pt x="168" y="2"/>
                        <a:pt x="175" y="2"/>
                        <a:pt x="181" y="2"/>
                      </a:cubicBezTo>
                      <a:cubicBezTo>
                        <a:pt x="184" y="2"/>
                        <a:pt x="188" y="2"/>
                        <a:pt x="191" y="3"/>
                      </a:cubicBezTo>
                      <a:cubicBezTo>
                        <a:pt x="192" y="3"/>
                        <a:pt x="194" y="3"/>
                        <a:pt x="195" y="3"/>
                      </a:cubicBezTo>
                      <a:cubicBezTo>
                        <a:pt x="197" y="3"/>
                        <a:pt x="199" y="3"/>
                        <a:pt x="201" y="3"/>
                      </a:cubicBezTo>
                      <a:cubicBezTo>
                        <a:pt x="200" y="6"/>
                        <a:pt x="199" y="9"/>
                        <a:pt x="202" y="11"/>
                      </a:cubicBezTo>
                      <a:cubicBezTo>
                        <a:pt x="203" y="13"/>
                        <a:pt x="203" y="15"/>
                        <a:pt x="203" y="17"/>
                      </a:cubicBezTo>
                      <a:cubicBezTo>
                        <a:pt x="204" y="24"/>
                        <a:pt x="204" y="31"/>
                        <a:pt x="205" y="37"/>
                      </a:cubicBezTo>
                      <a:cubicBezTo>
                        <a:pt x="205" y="41"/>
                        <a:pt x="205" y="45"/>
                        <a:pt x="205" y="49"/>
                      </a:cubicBezTo>
                      <a:cubicBezTo>
                        <a:pt x="203" y="50"/>
                        <a:pt x="201" y="50"/>
                        <a:pt x="199" y="50"/>
                      </a:cubicBezTo>
                      <a:cubicBezTo>
                        <a:pt x="188" y="51"/>
                        <a:pt x="178" y="52"/>
                        <a:pt x="167" y="52"/>
                      </a:cubicBezTo>
                      <a:cubicBezTo>
                        <a:pt x="163" y="52"/>
                        <a:pt x="160" y="51"/>
                        <a:pt x="156" y="51"/>
                      </a:cubicBezTo>
                      <a:cubicBezTo>
                        <a:pt x="151" y="51"/>
                        <a:pt x="147" y="52"/>
                        <a:pt x="142" y="52"/>
                      </a:cubicBezTo>
                      <a:cubicBezTo>
                        <a:pt x="137" y="52"/>
                        <a:pt x="132" y="52"/>
                        <a:pt x="127" y="52"/>
                      </a:cubicBezTo>
                      <a:cubicBezTo>
                        <a:pt x="108" y="52"/>
                        <a:pt x="88" y="51"/>
                        <a:pt x="69" y="51"/>
                      </a:cubicBezTo>
                      <a:cubicBezTo>
                        <a:pt x="61" y="51"/>
                        <a:pt x="54" y="52"/>
                        <a:pt x="47" y="52"/>
                      </a:cubicBezTo>
                      <a:cubicBezTo>
                        <a:pt x="32" y="51"/>
                        <a:pt x="16" y="50"/>
                        <a:pt x="1" y="48"/>
                      </a:cubicBezTo>
                      <a:cubicBezTo>
                        <a:pt x="0" y="48"/>
                        <a:pt x="0" y="47"/>
                        <a:pt x="0" y="47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526" name="Freeform 32"/>
                <p:cNvSpPr>
                  <a:spLocks/>
                </p:cNvSpPr>
                <p:nvPr/>
              </p:nvSpPr>
              <p:spPr bwMode="auto">
                <a:xfrm>
                  <a:off x="5619751" y="3097213"/>
                  <a:ext cx="514350" cy="284163"/>
                </a:xfrm>
                <a:custGeom>
                  <a:avLst/>
                  <a:gdLst>
                    <a:gd name="T0" fmla="*/ 132 w 137"/>
                    <a:gd name="T1" fmla="*/ 76 h 76"/>
                    <a:gd name="T2" fmla="*/ 109 w 137"/>
                    <a:gd name="T3" fmla="*/ 75 h 76"/>
                    <a:gd name="T4" fmla="*/ 97 w 137"/>
                    <a:gd name="T5" fmla="*/ 75 h 76"/>
                    <a:gd name="T6" fmla="*/ 80 w 137"/>
                    <a:gd name="T7" fmla="*/ 73 h 76"/>
                    <a:gd name="T8" fmla="*/ 69 w 137"/>
                    <a:gd name="T9" fmla="*/ 71 h 76"/>
                    <a:gd name="T10" fmla="*/ 49 w 137"/>
                    <a:gd name="T11" fmla="*/ 71 h 76"/>
                    <a:gd name="T12" fmla="*/ 29 w 137"/>
                    <a:gd name="T13" fmla="*/ 72 h 76"/>
                    <a:gd name="T14" fmla="*/ 20 w 137"/>
                    <a:gd name="T15" fmla="*/ 73 h 76"/>
                    <a:gd name="T16" fmla="*/ 14 w 137"/>
                    <a:gd name="T17" fmla="*/ 72 h 76"/>
                    <a:gd name="T18" fmla="*/ 5 w 137"/>
                    <a:gd name="T19" fmla="*/ 69 h 76"/>
                    <a:gd name="T20" fmla="*/ 5 w 137"/>
                    <a:gd name="T21" fmla="*/ 56 h 76"/>
                    <a:gd name="T22" fmla="*/ 16 w 137"/>
                    <a:gd name="T23" fmla="*/ 52 h 76"/>
                    <a:gd name="T24" fmla="*/ 35 w 137"/>
                    <a:gd name="T25" fmla="*/ 50 h 76"/>
                    <a:gd name="T26" fmla="*/ 55 w 137"/>
                    <a:gd name="T27" fmla="*/ 47 h 76"/>
                    <a:gd name="T28" fmla="*/ 70 w 137"/>
                    <a:gd name="T29" fmla="*/ 38 h 76"/>
                    <a:gd name="T30" fmla="*/ 61 w 137"/>
                    <a:gd name="T31" fmla="*/ 36 h 76"/>
                    <a:gd name="T32" fmla="*/ 57 w 137"/>
                    <a:gd name="T33" fmla="*/ 39 h 76"/>
                    <a:gd name="T34" fmla="*/ 39 w 137"/>
                    <a:gd name="T35" fmla="*/ 45 h 76"/>
                    <a:gd name="T36" fmla="*/ 34 w 137"/>
                    <a:gd name="T37" fmla="*/ 44 h 76"/>
                    <a:gd name="T38" fmla="*/ 35 w 137"/>
                    <a:gd name="T39" fmla="*/ 41 h 76"/>
                    <a:gd name="T40" fmla="*/ 47 w 137"/>
                    <a:gd name="T41" fmla="*/ 21 h 76"/>
                    <a:gd name="T42" fmla="*/ 50 w 137"/>
                    <a:gd name="T43" fmla="*/ 15 h 76"/>
                    <a:gd name="T44" fmla="*/ 56 w 137"/>
                    <a:gd name="T45" fmla="*/ 2 h 76"/>
                    <a:gd name="T46" fmla="*/ 60 w 137"/>
                    <a:gd name="T47" fmla="*/ 0 h 76"/>
                    <a:gd name="T48" fmla="*/ 63 w 137"/>
                    <a:gd name="T49" fmla="*/ 0 h 76"/>
                    <a:gd name="T50" fmla="*/ 90 w 137"/>
                    <a:gd name="T51" fmla="*/ 8 h 76"/>
                    <a:gd name="T52" fmla="*/ 105 w 137"/>
                    <a:gd name="T53" fmla="*/ 15 h 76"/>
                    <a:gd name="T54" fmla="*/ 125 w 137"/>
                    <a:gd name="T55" fmla="*/ 23 h 76"/>
                    <a:gd name="T56" fmla="*/ 134 w 137"/>
                    <a:gd name="T57" fmla="*/ 26 h 76"/>
                    <a:gd name="T58" fmla="*/ 137 w 137"/>
                    <a:gd name="T59" fmla="*/ 31 h 76"/>
                    <a:gd name="T60" fmla="*/ 136 w 137"/>
                    <a:gd name="T61" fmla="*/ 33 h 76"/>
                    <a:gd name="T62" fmla="*/ 135 w 137"/>
                    <a:gd name="T63" fmla="*/ 45 h 76"/>
                    <a:gd name="T64" fmla="*/ 134 w 137"/>
                    <a:gd name="T65" fmla="*/ 65 h 76"/>
                    <a:gd name="T66" fmla="*/ 132 w 137"/>
                    <a:gd name="T67" fmla="*/ 76 h 7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</a:cxnLst>
                  <a:rect l="0" t="0" r="r" b="b"/>
                  <a:pathLst>
                    <a:path w="137" h="76">
                      <a:moveTo>
                        <a:pt x="132" y="76"/>
                      </a:moveTo>
                      <a:cubicBezTo>
                        <a:pt x="124" y="75"/>
                        <a:pt x="117" y="75"/>
                        <a:pt x="109" y="75"/>
                      </a:cubicBezTo>
                      <a:cubicBezTo>
                        <a:pt x="105" y="75"/>
                        <a:pt x="101" y="76"/>
                        <a:pt x="97" y="75"/>
                      </a:cubicBezTo>
                      <a:cubicBezTo>
                        <a:pt x="91" y="75"/>
                        <a:pt x="85" y="73"/>
                        <a:pt x="80" y="73"/>
                      </a:cubicBezTo>
                      <a:cubicBezTo>
                        <a:pt x="76" y="72"/>
                        <a:pt x="72" y="71"/>
                        <a:pt x="69" y="71"/>
                      </a:cubicBezTo>
                      <a:cubicBezTo>
                        <a:pt x="62" y="71"/>
                        <a:pt x="55" y="71"/>
                        <a:pt x="49" y="71"/>
                      </a:cubicBezTo>
                      <a:cubicBezTo>
                        <a:pt x="42" y="71"/>
                        <a:pt x="35" y="72"/>
                        <a:pt x="29" y="72"/>
                      </a:cubicBezTo>
                      <a:cubicBezTo>
                        <a:pt x="26" y="73"/>
                        <a:pt x="23" y="73"/>
                        <a:pt x="20" y="73"/>
                      </a:cubicBezTo>
                      <a:cubicBezTo>
                        <a:pt x="18" y="73"/>
                        <a:pt x="16" y="72"/>
                        <a:pt x="14" y="72"/>
                      </a:cubicBezTo>
                      <a:cubicBezTo>
                        <a:pt x="10" y="73"/>
                        <a:pt x="7" y="71"/>
                        <a:pt x="5" y="69"/>
                      </a:cubicBezTo>
                      <a:cubicBezTo>
                        <a:pt x="0" y="65"/>
                        <a:pt x="0" y="60"/>
                        <a:pt x="5" y="56"/>
                      </a:cubicBezTo>
                      <a:cubicBezTo>
                        <a:pt x="8" y="54"/>
                        <a:pt x="12" y="52"/>
                        <a:pt x="16" y="52"/>
                      </a:cubicBezTo>
                      <a:cubicBezTo>
                        <a:pt x="23" y="51"/>
                        <a:pt x="29" y="50"/>
                        <a:pt x="35" y="50"/>
                      </a:cubicBezTo>
                      <a:cubicBezTo>
                        <a:pt x="42" y="50"/>
                        <a:pt x="48" y="49"/>
                        <a:pt x="55" y="47"/>
                      </a:cubicBezTo>
                      <a:cubicBezTo>
                        <a:pt x="60" y="45"/>
                        <a:pt x="65" y="41"/>
                        <a:pt x="70" y="38"/>
                      </a:cubicBezTo>
                      <a:cubicBezTo>
                        <a:pt x="67" y="34"/>
                        <a:pt x="65" y="34"/>
                        <a:pt x="61" y="36"/>
                      </a:cubicBezTo>
                      <a:cubicBezTo>
                        <a:pt x="60" y="36"/>
                        <a:pt x="59" y="37"/>
                        <a:pt x="57" y="39"/>
                      </a:cubicBezTo>
                      <a:cubicBezTo>
                        <a:pt x="52" y="43"/>
                        <a:pt x="45" y="44"/>
                        <a:pt x="39" y="45"/>
                      </a:cubicBezTo>
                      <a:cubicBezTo>
                        <a:pt x="37" y="45"/>
                        <a:pt x="36" y="45"/>
                        <a:pt x="34" y="44"/>
                      </a:cubicBezTo>
                      <a:cubicBezTo>
                        <a:pt x="34" y="43"/>
                        <a:pt x="34" y="42"/>
                        <a:pt x="35" y="41"/>
                      </a:cubicBezTo>
                      <a:cubicBezTo>
                        <a:pt x="39" y="35"/>
                        <a:pt x="43" y="28"/>
                        <a:pt x="47" y="21"/>
                      </a:cubicBezTo>
                      <a:cubicBezTo>
                        <a:pt x="48" y="19"/>
                        <a:pt x="49" y="17"/>
                        <a:pt x="50" y="15"/>
                      </a:cubicBezTo>
                      <a:cubicBezTo>
                        <a:pt x="52" y="10"/>
                        <a:pt x="54" y="6"/>
                        <a:pt x="56" y="2"/>
                      </a:cubicBezTo>
                      <a:cubicBezTo>
                        <a:pt x="56" y="0"/>
                        <a:pt x="58" y="0"/>
                        <a:pt x="60" y="0"/>
                      </a:cubicBezTo>
                      <a:cubicBezTo>
                        <a:pt x="61" y="0"/>
                        <a:pt x="62" y="0"/>
                        <a:pt x="63" y="0"/>
                      </a:cubicBezTo>
                      <a:cubicBezTo>
                        <a:pt x="72" y="3"/>
                        <a:pt x="81" y="4"/>
                        <a:pt x="90" y="8"/>
                      </a:cubicBezTo>
                      <a:cubicBezTo>
                        <a:pt x="95" y="11"/>
                        <a:pt x="100" y="12"/>
                        <a:pt x="105" y="15"/>
                      </a:cubicBezTo>
                      <a:cubicBezTo>
                        <a:pt x="112" y="17"/>
                        <a:pt x="118" y="20"/>
                        <a:pt x="125" y="23"/>
                      </a:cubicBezTo>
                      <a:cubicBezTo>
                        <a:pt x="128" y="24"/>
                        <a:pt x="131" y="25"/>
                        <a:pt x="134" y="26"/>
                      </a:cubicBezTo>
                      <a:cubicBezTo>
                        <a:pt x="137" y="27"/>
                        <a:pt x="137" y="28"/>
                        <a:pt x="137" y="31"/>
                      </a:cubicBezTo>
                      <a:cubicBezTo>
                        <a:pt x="137" y="32"/>
                        <a:pt x="136" y="33"/>
                        <a:pt x="136" y="33"/>
                      </a:cubicBezTo>
                      <a:cubicBezTo>
                        <a:pt x="137" y="37"/>
                        <a:pt x="136" y="41"/>
                        <a:pt x="135" y="45"/>
                      </a:cubicBezTo>
                      <a:cubicBezTo>
                        <a:pt x="135" y="52"/>
                        <a:pt x="134" y="59"/>
                        <a:pt x="134" y="65"/>
                      </a:cubicBezTo>
                      <a:cubicBezTo>
                        <a:pt x="133" y="69"/>
                        <a:pt x="133" y="72"/>
                        <a:pt x="132" y="76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527" name="Freeform 33"/>
                <p:cNvSpPr>
                  <a:spLocks/>
                </p:cNvSpPr>
                <p:nvPr/>
              </p:nvSpPr>
              <p:spPr bwMode="auto">
                <a:xfrm>
                  <a:off x="6096001" y="3438526"/>
                  <a:ext cx="604838" cy="203200"/>
                </a:xfrm>
                <a:custGeom>
                  <a:avLst/>
                  <a:gdLst>
                    <a:gd name="T0" fmla="*/ 6 w 161"/>
                    <a:gd name="T1" fmla="*/ 40 h 54"/>
                    <a:gd name="T2" fmla="*/ 5 w 161"/>
                    <a:gd name="T3" fmla="*/ 39 h 54"/>
                    <a:gd name="T4" fmla="*/ 0 w 161"/>
                    <a:gd name="T5" fmla="*/ 33 h 54"/>
                    <a:gd name="T6" fmla="*/ 6 w 161"/>
                    <a:gd name="T7" fmla="*/ 29 h 54"/>
                    <a:gd name="T8" fmla="*/ 42 w 161"/>
                    <a:gd name="T9" fmla="*/ 21 h 54"/>
                    <a:gd name="T10" fmla="*/ 48 w 161"/>
                    <a:gd name="T11" fmla="*/ 18 h 54"/>
                    <a:gd name="T12" fmla="*/ 51 w 161"/>
                    <a:gd name="T13" fmla="*/ 16 h 54"/>
                    <a:gd name="T14" fmla="*/ 64 w 161"/>
                    <a:gd name="T15" fmla="*/ 10 h 54"/>
                    <a:gd name="T16" fmla="*/ 84 w 161"/>
                    <a:gd name="T17" fmla="*/ 2 h 54"/>
                    <a:gd name="T18" fmla="*/ 103 w 161"/>
                    <a:gd name="T19" fmla="*/ 0 h 54"/>
                    <a:gd name="T20" fmla="*/ 116 w 161"/>
                    <a:gd name="T21" fmla="*/ 1 h 54"/>
                    <a:gd name="T22" fmla="*/ 136 w 161"/>
                    <a:gd name="T23" fmla="*/ 4 h 54"/>
                    <a:gd name="T24" fmla="*/ 142 w 161"/>
                    <a:gd name="T25" fmla="*/ 6 h 54"/>
                    <a:gd name="T26" fmla="*/ 161 w 161"/>
                    <a:gd name="T27" fmla="*/ 6 h 54"/>
                    <a:gd name="T28" fmla="*/ 158 w 161"/>
                    <a:gd name="T29" fmla="*/ 54 h 54"/>
                    <a:gd name="T30" fmla="*/ 153 w 161"/>
                    <a:gd name="T31" fmla="*/ 54 h 54"/>
                    <a:gd name="T32" fmla="*/ 135 w 161"/>
                    <a:gd name="T33" fmla="*/ 50 h 54"/>
                    <a:gd name="T34" fmla="*/ 129 w 161"/>
                    <a:gd name="T35" fmla="*/ 46 h 54"/>
                    <a:gd name="T36" fmla="*/ 122 w 161"/>
                    <a:gd name="T37" fmla="*/ 44 h 54"/>
                    <a:gd name="T38" fmla="*/ 98 w 161"/>
                    <a:gd name="T39" fmla="*/ 43 h 54"/>
                    <a:gd name="T40" fmla="*/ 72 w 161"/>
                    <a:gd name="T41" fmla="*/ 39 h 54"/>
                    <a:gd name="T42" fmla="*/ 67 w 161"/>
                    <a:gd name="T43" fmla="*/ 41 h 54"/>
                    <a:gd name="T44" fmla="*/ 56 w 161"/>
                    <a:gd name="T45" fmla="*/ 44 h 54"/>
                    <a:gd name="T46" fmla="*/ 53 w 161"/>
                    <a:gd name="T47" fmla="*/ 45 h 54"/>
                    <a:gd name="T48" fmla="*/ 35 w 161"/>
                    <a:gd name="T49" fmla="*/ 45 h 54"/>
                    <a:gd name="T50" fmla="*/ 23 w 161"/>
                    <a:gd name="T51" fmla="*/ 45 h 54"/>
                    <a:gd name="T52" fmla="*/ 15 w 161"/>
                    <a:gd name="T53" fmla="*/ 45 h 54"/>
                    <a:gd name="T54" fmla="*/ 18 w 161"/>
                    <a:gd name="T55" fmla="*/ 43 h 54"/>
                    <a:gd name="T56" fmla="*/ 51 w 161"/>
                    <a:gd name="T57" fmla="*/ 32 h 54"/>
                    <a:gd name="T58" fmla="*/ 66 w 161"/>
                    <a:gd name="T59" fmla="*/ 23 h 54"/>
                    <a:gd name="T60" fmla="*/ 66 w 161"/>
                    <a:gd name="T61" fmla="*/ 17 h 54"/>
                    <a:gd name="T62" fmla="*/ 39 w 161"/>
                    <a:gd name="T63" fmla="*/ 30 h 54"/>
                    <a:gd name="T64" fmla="*/ 20 w 161"/>
                    <a:gd name="T65" fmla="*/ 35 h 54"/>
                    <a:gd name="T66" fmla="*/ 6 w 161"/>
                    <a:gd name="T67" fmla="*/ 40 h 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</a:cxnLst>
                  <a:rect l="0" t="0" r="r" b="b"/>
                  <a:pathLst>
                    <a:path w="161" h="54">
                      <a:moveTo>
                        <a:pt x="6" y="40"/>
                      </a:moveTo>
                      <a:cubicBezTo>
                        <a:pt x="6" y="39"/>
                        <a:pt x="5" y="39"/>
                        <a:pt x="5" y="39"/>
                      </a:cubicBezTo>
                      <a:cubicBezTo>
                        <a:pt x="3" y="37"/>
                        <a:pt x="0" y="36"/>
                        <a:pt x="0" y="33"/>
                      </a:cubicBezTo>
                      <a:cubicBezTo>
                        <a:pt x="1" y="30"/>
                        <a:pt x="4" y="30"/>
                        <a:pt x="6" y="29"/>
                      </a:cubicBezTo>
                      <a:cubicBezTo>
                        <a:pt x="18" y="26"/>
                        <a:pt x="30" y="22"/>
                        <a:pt x="42" y="21"/>
                      </a:cubicBezTo>
                      <a:cubicBezTo>
                        <a:pt x="45" y="21"/>
                        <a:pt x="47" y="21"/>
                        <a:pt x="48" y="18"/>
                      </a:cubicBezTo>
                      <a:cubicBezTo>
                        <a:pt x="48" y="17"/>
                        <a:pt x="50" y="16"/>
                        <a:pt x="51" y="16"/>
                      </a:cubicBezTo>
                      <a:cubicBezTo>
                        <a:pt x="55" y="14"/>
                        <a:pt x="60" y="12"/>
                        <a:pt x="64" y="10"/>
                      </a:cubicBezTo>
                      <a:cubicBezTo>
                        <a:pt x="71" y="7"/>
                        <a:pt x="77" y="5"/>
                        <a:pt x="84" y="2"/>
                      </a:cubicBezTo>
                      <a:cubicBezTo>
                        <a:pt x="90" y="0"/>
                        <a:pt x="97" y="0"/>
                        <a:pt x="103" y="0"/>
                      </a:cubicBezTo>
                      <a:cubicBezTo>
                        <a:pt x="107" y="0"/>
                        <a:pt x="112" y="0"/>
                        <a:pt x="116" y="1"/>
                      </a:cubicBezTo>
                      <a:cubicBezTo>
                        <a:pt x="123" y="1"/>
                        <a:pt x="129" y="2"/>
                        <a:pt x="136" y="4"/>
                      </a:cubicBezTo>
                      <a:cubicBezTo>
                        <a:pt x="138" y="5"/>
                        <a:pt x="140" y="6"/>
                        <a:pt x="142" y="6"/>
                      </a:cubicBezTo>
                      <a:cubicBezTo>
                        <a:pt x="148" y="6"/>
                        <a:pt x="154" y="6"/>
                        <a:pt x="161" y="6"/>
                      </a:cubicBezTo>
                      <a:cubicBezTo>
                        <a:pt x="161" y="22"/>
                        <a:pt x="160" y="38"/>
                        <a:pt x="158" y="54"/>
                      </a:cubicBezTo>
                      <a:cubicBezTo>
                        <a:pt x="156" y="54"/>
                        <a:pt x="155" y="54"/>
                        <a:pt x="153" y="54"/>
                      </a:cubicBezTo>
                      <a:cubicBezTo>
                        <a:pt x="147" y="53"/>
                        <a:pt x="141" y="52"/>
                        <a:pt x="135" y="50"/>
                      </a:cubicBezTo>
                      <a:cubicBezTo>
                        <a:pt x="133" y="50"/>
                        <a:pt x="131" y="49"/>
                        <a:pt x="129" y="46"/>
                      </a:cubicBezTo>
                      <a:cubicBezTo>
                        <a:pt x="128" y="43"/>
                        <a:pt x="125" y="44"/>
                        <a:pt x="122" y="44"/>
                      </a:cubicBezTo>
                      <a:cubicBezTo>
                        <a:pt x="114" y="45"/>
                        <a:pt x="106" y="45"/>
                        <a:pt x="98" y="43"/>
                      </a:cubicBezTo>
                      <a:cubicBezTo>
                        <a:pt x="89" y="41"/>
                        <a:pt x="81" y="40"/>
                        <a:pt x="72" y="39"/>
                      </a:cubicBezTo>
                      <a:cubicBezTo>
                        <a:pt x="70" y="39"/>
                        <a:pt x="69" y="40"/>
                        <a:pt x="67" y="41"/>
                      </a:cubicBezTo>
                      <a:cubicBezTo>
                        <a:pt x="63" y="42"/>
                        <a:pt x="60" y="43"/>
                        <a:pt x="56" y="44"/>
                      </a:cubicBezTo>
                      <a:cubicBezTo>
                        <a:pt x="55" y="45"/>
                        <a:pt x="54" y="45"/>
                        <a:pt x="53" y="45"/>
                      </a:cubicBezTo>
                      <a:cubicBezTo>
                        <a:pt x="47" y="43"/>
                        <a:pt x="41" y="45"/>
                        <a:pt x="35" y="45"/>
                      </a:cubicBezTo>
                      <a:cubicBezTo>
                        <a:pt x="31" y="46"/>
                        <a:pt x="27" y="45"/>
                        <a:pt x="23" y="45"/>
                      </a:cubicBezTo>
                      <a:cubicBezTo>
                        <a:pt x="20" y="45"/>
                        <a:pt x="18" y="46"/>
                        <a:pt x="15" y="45"/>
                      </a:cubicBezTo>
                      <a:cubicBezTo>
                        <a:pt x="16" y="44"/>
                        <a:pt x="17" y="43"/>
                        <a:pt x="18" y="43"/>
                      </a:cubicBezTo>
                      <a:cubicBezTo>
                        <a:pt x="30" y="42"/>
                        <a:pt x="40" y="37"/>
                        <a:pt x="51" y="32"/>
                      </a:cubicBezTo>
                      <a:cubicBezTo>
                        <a:pt x="56" y="30"/>
                        <a:pt x="61" y="27"/>
                        <a:pt x="66" y="23"/>
                      </a:cubicBezTo>
                      <a:cubicBezTo>
                        <a:pt x="71" y="21"/>
                        <a:pt x="71" y="19"/>
                        <a:pt x="66" y="17"/>
                      </a:cubicBezTo>
                      <a:cubicBezTo>
                        <a:pt x="57" y="21"/>
                        <a:pt x="48" y="26"/>
                        <a:pt x="39" y="30"/>
                      </a:cubicBezTo>
                      <a:cubicBezTo>
                        <a:pt x="33" y="33"/>
                        <a:pt x="26" y="35"/>
                        <a:pt x="20" y="35"/>
                      </a:cubicBezTo>
                      <a:cubicBezTo>
                        <a:pt x="15" y="36"/>
                        <a:pt x="11" y="38"/>
                        <a:pt x="6" y="40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528" name="Freeform 34"/>
                <p:cNvSpPr>
                  <a:spLocks/>
                </p:cNvSpPr>
                <p:nvPr/>
              </p:nvSpPr>
              <p:spPr bwMode="auto">
                <a:xfrm>
                  <a:off x="6892926" y="4400551"/>
                  <a:ext cx="176213" cy="195263"/>
                </a:xfrm>
                <a:custGeom>
                  <a:avLst/>
                  <a:gdLst>
                    <a:gd name="T0" fmla="*/ 1 w 47"/>
                    <a:gd name="T1" fmla="*/ 1 h 52"/>
                    <a:gd name="T2" fmla="*/ 19 w 47"/>
                    <a:gd name="T3" fmla="*/ 0 h 52"/>
                    <a:gd name="T4" fmla="*/ 22 w 47"/>
                    <a:gd name="T5" fmla="*/ 3 h 52"/>
                    <a:gd name="T6" fmla="*/ 32 w 47"/>
                    <a:gd name="T7" fmla="*/ 24 h 52"/>
                    <a:gd name="T8" fmla="*/ 42 w 47"/>
                    <a:gd name="T9" fmla="*/ 42 h 52"/>
                    <a:gd name="T10" fmla="*/ 47 w 47"/>
                    <a:gd name="T11" fmla="*/ 51 h 52"/>
                    <a:gd name="T12" fmla="*/ 36 w 47"/>
                    <a:gd name="T13" fmla="*/ 51 h 52"/>
                    <a:gd name="T14" fmla="*/ 21 w 47"/>
                    <a:gd name="T15" fmla="*/ 50 h 52"/>
                    <a:gd name="T16" fmla="*/ 4 w 47"/>
                    <a:gd name="T17" fmla="*/ 50 h 52"/>
                    <a:gd name="T18" fmla="*/ 3 w 47"/>
                    <a:gd name="T19" fmla="*/ 48 h 52"/>
                    <a:gd name="T20" fmla="*/ 1 w 47"/>
                    <a:gd name="T21" fmla="*/ 20 h 52"/>
                    <a:gd name="T22" fmla="*/ 1 w 47"/>
                    <a:gd name="T23" fmla="*/ 1 h 5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</a:cxnLst>
                  <a:rect l="0" t="0" r="r" b="b"/>
                  <a:pathLst>
                    <a:path w="47" h="52">
                      <a:moveTo>
                        <a:pt x="1" y="1"/>
                      </a:moveTo>
                      <a:cubicBezTo>
                        <a:pt x="7" y="1"/>
                        <a:pt x="13" y="1"/>
                        <a:pt x="19" y="0"/>
                      </a:cubicBezTo>
                      <a:cubicBezTo>
                        <a:pt x="21" y="0"/>
                        <a:pt x="21" y="1"/>
                        <a:pt x="22" y="3"/>
                      </a:cubicBezTo>
                      <a:cubicBezTo>
                        <a:pt x="25" y="10"/>
                        <a:pt x="28" y="17"/>
                        <a:pt x="32" y="24"/>
                      </a:cubicBezTo>
                      <a:cubicBezTo>
                        <a:pt x="35" y="30"/>
                        <a:pt x="38" y="36"/>
                        <a:pt x="42" y="42"/>
                      </a:cubicBezTo>
                      <a:cubicBezTo>
                        <a:pt x="44" y="45"/>
                        <a:pt x="45" y="48"/>
                        <a:pt x="47" y="51"/>
                      </a:cubicBezTo>
                      <a:cubicBezTo>
                        <a:pt x="43" y="52"/>
                        <a:pt x="40" y="52"/>
                        <a:pt x="36" y="51"/>
                      </a:cubicBezTo>
                      <a:cubicBezTo>
                        <a:pt x="31" y="50"/>
                        <a:pt x="26" y="49"/>
                        <a:pt x="21" y="50"/>
                      </a:cubicBezTo>
                      <a:cubicBezTo>
                        <a:pt x="16" y="51"/>
                        <a:pt x="10" y="50"/>
                        <a:pt x="4" y="50"/>
                      </a:cubicBezTo>
                      <a:cubicBezTo>
                        <a:pt x="4" y="50"/>
                        <a:pt x="3" y="49"/>
                        <a:pt x="3" y="48"/>
                      </a:cubicBezTo>
                      <a:cubicBezTo>
                        <a:pt x="3" y="39"/>
                        <a:pt x="0" y="29"/>
                        <a:pt x="1" y="20"/>
                      </a:cubicBezTo>
                      <a:cubicBezTo>
                        <a:pt x="1" y="14"/>
                        <a:pt x="1" y="7"/>
                        <a:pt x="1" y="1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529" name="Freeform 35"/>
                <p:cNvSpPr>
                  <a:spLocks/>
                </p:cNvSpPr>
                <p:nvPr/>
              </p:nvSpPr>
              <p:spPr bwMode="auto">
                <a:xfrm>
                  <a:off x="2374901" y="5268913"/>
                  <a:ext cx="439738" cy="101600"/>
                </a:xfrm>
                <a:custGeom>
                  <a:avLst/>
                  <a:gdLst>
                    <a:gd name="T0" fmla="*/ 117 w 117"/>
                    <a:gd name="T1" fmla="*/ 9 h 27"/>
                    <a:gd name="T2" fmla="*/ 105 w 117"/>
                    <a:gd name="T3" fmla="*/ 17 h 27"/>
                    <a:gd name="T4" fmla="*/ 74 w 117"/>
                    <a:gd name="T5" fmla="*/ 24 h 27"/>
                    <a:gd name="T6" fmla="*/ 49 w 117"/>
                    <a:gd name="T7" fmla="*/ 26 h 27"/>
                    <a:gd name="T8" fmla="*/ 25 w 117"/>
                    <a:gd name="T9" fmla="*/ 26 h 27"/>
                    <a:gd name="T10" fmla="*/ 10 w 117"/>
                    <a:gd name="T11" fmla="*/ 24 h 27"/>
                    <a:gd name="T12" fmla="*/ 0 w 117"/>
                    <a:gd name="T13" fmla="*/ 22 h 27"/>
                    <a:gd name="T14" fmla="*/ 13 w 117"/>
                    <a:gd name="T15" fmla="*/ 20 h 27"/>
                    <a:gd name="T16" fmla="*/ 44 w 117"/>
                    <a:gd name="T17" fmla="*/ 16 h 27"/>
                    <a:gd name="T18" fmla="*/ 86 w 117"/>
                    <a:gd name="T19" fmla="*/ 7 h 27"/>
                    <a:gd name="T20" fmla="*/ 102 w 117"/>
                    <a:gd name="T21" fmla="*/ 1 h 27"/>
                    <a:gd name="T22" fmla="*/ 110 w 117"/>
                    <a:gd name="T23" fmla="*/ 4 h 27"/>
                    <a:gd name="T24" fmla="*/ 117 w 117"/>
                    <a:gd name="T25" fmla="*/ 9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</a:cxnLst>
                  <a:rect l="0" t="0" r="r" b="b"/>
                  <a:pathLst>
                    <a:path w="117" h="27">
                      <a:moveTo>
                        <a:pt x="117" y="9"/>
                      </a:moveTo>
                      <a:cubicBezTo>
                        <a:pt x="113" y="12"/>
                        <a:pt x="109" y="15"/>
                        <a:pt x="105" y="17"/>
                      </a:cubicBezTo>
                      <a:cubicBezTo>
                        <a:pt x="95" y="21"/>
                        <a:pt x="84" y="23"/>
                        <a:pt x="74" y="24"/>
                      </a:cubicBezTo>
                      <a:cubicBezTo>
                        <a:pt x="65" y="24"/>
                        <a:pt x="57" y="26"/>
                        <a:pt x="49" y="26"/>
                      </a:cubicBezTo>
                      <a:cubicBezTo>
                        <a:pt x="41" y="27"/>
                        <a:pt x="33" y="26"/>
                        <a:pt x="25" y="26"/>
                      </a:cubicBezTo>
                      <a:cubicBezTo>
                        <a:pt x="20" y="26"/>
                        <a:pt x="15" y="25"/>
                        <a:pt x="10" y="24"/>
                      </a:cubicBezTo>
                      <a:cubicBezTo>
                        <a:pt x="7" y="24"/>
                        <a:pt x="4" y="23"/>
                        <a:pt x="0" y="22"/>
                      </a:cubicBezTo>
                      <a:cubicBezTo>
                        <a:pt x="5" y="21"/>
                        <a:pt x="9" y="21"/>
                        <a:pt x="13" y="20"/>
                      </a:cubicBezTo>
                      <a:cubicBezTo>
                        <a:pt x="24" y="20"/>
                        <a:pt x="34" y="18"/>
                        <a:pt x="44" y="16"/>
                      </a:cubicBezTo>
                      <a:cubicBezTo>
                        <a:pt x="58" y="13"/>
                        <a:pt x="72" y="10"/>
                        <a:pt x="86" y="7"/>
                      </a:cubicBezTo>
                      <a:cubicBezTo>
                        <a:pt x="92" y="5"/>
                        <a:pt x="97" y="3"/>
                        <a:pt x="102" y="1"/>
                      </a:cubicBezTo>
                      <a:cubicBezTo>
                        <a:pt x="105" y="0"/>
                        <a:pt x="108" y="0"/>
                        <a:pt x="110" y="4"/>
                      </a:cubicBezTo>
                      <a:cubicBezTo>
                        <a:pt x="112" y="6"/>
                        <a:pt x="114" y="7"/>
                        <a:pt x="117" y="9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530" name="Freeform 36"/>
                <p:cNvSpPr>
                  <a:spLocks/>
                </p:cNvSpPr>
                <p:nvPr/>
              </p:nvSpPr>
              <p:spPr bwMode="auto">
                <a:xfrm>
                  <a:off x="7321551" y="1214438"/>
                  <a:ext cx="203200" cy="134938"/>
                </a:xfrm>
                <a:custGeom>
                  <a:avLst/>
                  <a:gdLst>
                    <a:gd name="T0" fmla="*/ 0 w 54"/>
                    <a:gd name="T1" fmla="*/ 15 h 36"/>
                    <a:gd name="T2" fmla="*/ 9 w 54"/>
                    <a:gd name="T3" fmla="*/ 3 h 36"/>
                    <a:gd name="T4" fmla="*/ 17 w 54"/>
                    <a:gd name="T5" fmla="*/ 2 h 36"/>
                    <a:gd name="T6" fmla="*/ 19 w 54"/>
                    <a:gd name="T7" fmla="*/ 3 h 36"/>
                    <a:gd name="T8" fmla="*/ 27 w 54"/>
                    <a:gd name="T9" fmla="*/ 3 h 36"/>
                    <a:gd name="T10" fmla="*/ 47 w 54"/>
                    <a:gd name="T11" fmla="*/ 16 h 36"/>
                    <a:gd name="T12" fmla="*/ 54 w 54"/>
                    <a:gd name="T13" fmla="*/ 25 h 36"/>
                    <a:gd name="T14" fmla="*/ 47 w 54"/>
                    <a:gd name="T15" fmla="*/ 36 h 36"/>
                    <a:gd name="T16" fmla="*/ 0 w 54"/>
                    <a:gd name="T17" fmla="*/ 15 h 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</a:cxnLst>
                  <a:rect l="0" t="0" r="r" b="b"/>
                  <a:pathLst>
                    <a:path w="54" h="36">
                      <a:moveTo>
                        <a:pt x="0" y="15"/>
                      </a:moveTo>
                      <a:cubicBezTo>
                        <a:pt x="4" y="10"/>
                        <a:pt x="6" y="6"/>
                        <a:pt x="9" y="3"/>
                      </a:cubicBezTo>
                      <a:cubicBezTo>
                        <a:pt x="12" y="0"/>
                        <a:pt x="14" y="0"/>
                        <a:pt x="17" y="2"/>
                      </a:cubicBezTo>
                      <a:cubicBezTo>
                        <a:pt x="17" y="3"/>
                        <a:pt x="18" y="3"/>
                        <a:pt x="19" y="3"/>
                      </a:cubicBezTo>
                      <a:cubicBezTo>
                        <a:pt x="21" y="1"/>
                        <a:pt x="25" y="1"/>
                        <a:pt x="27" y="3"/>
                      </a:cubicBezTo>
                      <a:cubicBezTo>
                        <a:pt x="34" y="7"/>
                        <a:pt x="42" y="10"/>
                        <a:pt x="47" y="16"/>
                      </a:cubicBezTo>
                      <a:cubicBezTo>
                        <a:pt x="50" y="19"/>
                        <a:pt x="52" y="22"/>
                        <a:pt x="54" y="25"/>
                      </a:cubicBezTo>
                      <a:cubicBezTo>
                        <a:pt x="52" y="29"/>
                        <a:pt x="49" y="33"/>
                        <a:pt x="47" y="36"/>
                      </a:cubicBezTo>
                      <a:cubicBezTo>
                        <a:pt x="31" y="29"/>
                        <a:pt x="16" y="22"/>
                        <a:pt x="0" y="15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531" name="Freeform 37"/>
                <p:cNvSpPr>
                  <a:spLocks/>
                </p:cNvSpPr>
                <p:nvPr/>
              </p:nvSpPr>
              <p:spPr bwMode="auto">
                <a:xfrm>
                  <a:off x="3205163" y="3032126"/>
                  <a:ext cx="184150" cy="195263"/>
                </a:xfrm>
                <a:custGeom>
                  <a:avLst/>
                  <a:gdLst>
                    <a:gd name="T0" fmla="*/ 0 w 49"/>
                    <a:gd name="T1" fmla="*/ 7 h 52"/>
                    <a:gd name="T2" fmla="*/ 19 w 49"/>
                    <a:gd name="T3" fmla="*/ 0 h 52"/>
                    <a:gd name="T4" fmla="*/ 49 w 49"/>
                    <a:gd name="T5" fmla="*/ 52 h 52"/>
                    <a:gd name="T6" fmla="*/ 36 w 49"/>
                    <a:gd name="T7" fmla="*/ 50 h 52"/>
                    <a:gd name="T8" fmla="*/ 29 w 49"/>
                    <a:gd name="T9" fmla="*/ 45 h 52"/>
                    <a:gd name="T10" fmla="*/ 11 w 49"/>
                    <a:gd name="T11" fmla="*/ 21 h 52"/>
                    <a:gd name="T12" fmla="*/ 0 w 49"/>
                    <a:gd name="T13" fmla="*/ 7 h 5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49" h="52">
                      <a:moveTo>
                        <a:pt x="0" y="7"/>
                      </a:moveTo>
                      <a:cubicBezTo>
                        <a:pt x="7" y="5"/>
                        <a:pt x="12" y="2"/>
                        <a:pt x="19" y="0"/>
                      </a:cubicBezTo>
                      <a:cubicBezTo>
                        <a:pt x="31" y="16"/>
                        <a:pt x="40" y="34"/>
                        <a:pt x="49" y="52"/>
                      </a:cubicBezTo>
                      <a:cubicBezTo>
                        <a:pt x="45" y="51"/>
                        <a:pt x="40" y="50"/>
                        <a:pt x="36" y="50"/>
                      </a:cubicBezTo>
                      <a:cubicBezTo>
                        <a:pt x="33" y="49"/>
                        <a:pt x="30" y="47"/>
                        <a:pt x="29" y="45"/>
                      </a:cubicBezTo>
                      <a:cubicBezTo>
                        <a:pt x="24" y="36"/>
                        <a:pt x="18" y="28"/>
                        <a:pt x="11" y="21"/>
                      </a:cubicBezTo>
                      <a:cubicBezTo>
                        <a:pt x="7" y="17"/>
                        <a:pt x="4" y="13"/>
                        <a:pt x="0" y="7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532" name="Freeform 38"/>
                <p:cNvSpPr>
                  <a:spLocks/>
                </p:cNvSpPr>
                <p:nvPr/>
              </p:nvSpPr>
              <p:spPr bwMode="auto">
                <a:xfrm>
                  <a:off x="5657851" y="3001963"/>
                  <a:ext cx="171450" cy="266700"/>
                </a:xfrm>
                <a:custGeom>
                  <a:avLst/>
                  <a:gdLst>
                    <a:gd name="T0" fmla="*/ 0 w 46"/>
                    <a:gd name="T1" fmla="*/ 71 h 71"/>
                    <a:gd name="T2" fmla="*/ 12 w 46"/>
                    <a:gd name="T3" fmla="*/ 51 h 71"/>
                    <a:gd name="T4" fmla="*/ 17 w 46"/>
                    <a:gd name="T5" fmla="*/ 43 h 71"/>
                    <a:gd name="T6" fmla="*/ 28 w 46"/>
                    <a:gd name="T7" fmla="*/ 25 h 71"/>
                    <a:gd name="T8" fmla="*/ 33 w 46"/>
                    <a:gd name="T9" fmla="*/ 17 h 71"/>
                    <a:gd name="T10" fmla="*/ 43 w 46"/>
                    <a:gd name="T11" fmla="*/ 4 h 71"/>
                    <a:gd name="T12" fmla="*/ 46 w 46"/>
                    <a:gd name="T13" fmla="*/ 0 h 71"/>
                    <a:gd name="T14" fmla="*/ 43 w 46"/>
                    <a:gd name="T15" fmla="*/ 13 h 71"/>
                    <a:gd name="T16" fmla="*/ 32 w 46"/>
                    <a:gd name="T17" fmla="*/ 37 h 71"/>
                    <a:gd name="T18" fmla="*/ 15 w 46"/>
                    <a:gd name="T19" fmla="*/ 68 h 71"/>
                    <a:gd name="T20" fmla="*/ 13 w 46"/>
                    <a:gd name="T21" fmla="*/ 70 h 71"/>
                    <a:gd name="T22" fmla="*/ 0 w 46"/>
                    <a:gd name="T23" fmla="*/ 71 h 7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</a:cxnLst>
                  <a:rect l="0" t="0" r="r" b="b"/>
                  <a:pathLst>
                    <a:path w="46" h="71">
                      <a:moveTo>
                        <a:pt x="0" y="71"/>
                      </a:moveTo>
                      <a:cubicBezTo>
                        <a:pt x="5" y="64"/>
                        <a:pt x="7" y="56"/>
                        <a:pt x="12" y="51"/>
                      </a:cubicBezTo>
                      <a:cubicBezTo>
                        <a:pt x="14" y="49"/>
                        <a:pt x="16" y="46"/>
                        <a:pt x="17" y="43"/>
                      </a:cubicBezTo>
                      <a:cubicBezTo>
                        <a:pt x="20" y="37"/>
                        <a:pt x="23" y="31"/>
                        <a:pt x="28" y="25"/>
                      </a:cubicBezTo>
                      <a:cubicBezTo>
                        <a:pt x="30" y="23"/>
                        <a:pt x="32" y="20"/>
                        <a:pt x="33" y="17"/>
                      </a:cubicBezTo>
                      <a:cubicBezTo>
                        <a:pt x="36" y="12"/>
                        <a:pt x="40" y="8"/>
                        <a:pt x="43" y="4"/>
                      </a:cubicBezTo>
                      <a:cubicBezTo>
                        <a:pt x="44" y="3"/>
                        <a:pt x="44" y="2"/>
                        <a:pt x="46" y="0"/>
                      </a:cubicBezTo>
                      <a:cubicBezTo>
                        <a:pt x="46" y="6"/>
                        <a:pt x="44" y="9"/>
                        <a:pt x="43" y="13"/>
                      </a:cubicBezTo>
                      <a:cubicBezTo>
                        <a:pt x="39" y="21"/>
                        <a:pt x="36" y="29"/>
                        <a:pt x="32" y="37"/>
                      </a:cubicBezTo>
                      <a:cubicBezTo>
                        <a:pt x="26" y="47"/>
                        <a:pt x="21" y="58"/>
                        <a:pt x="15" y="68"/>
                      </a:cubicBezTo>
                      <a:cubicBezTo>
                        <a:pt x="15" y="69"/>
                        <a:pt x="14" y="70"/>
                        <a:pt x="13" y="70"/>
                      </a:cubicBezTo>
                      <a:cubicBezTo>
                        <a:pt x="9" y="70"/>
                        <a:pt x="5" y="71"/>
                        <a:pt x="0" y="71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533" name="Freeform 39"/>
                <p:cNvSpPr>
                  <a:spLocks/>
                </p:cNvSpPr>
                <p:nvPr/>
              </p:nvSpPr>
              <p:spPr bwMode="auto">
                <a:xfrm>
                  <a:off x="3205163" y="5500688"/>
                  <a:ext cx="60325" cy="180975"/>
                </a:xfrm>
                <a:custGeom>
                  <a:avLst/>
                  <a:gdLst>
                    <a:gd name="T0" fmla="*/ 1 w 16"/>
                    <a:gd name="T1" fmla="*/ 48 h 48"/>
                    <a:gd name="T2" fmla="*/ 1 w 16"/>
                    <a:gd name="T3" fmla="*/ 0 h 48"/>
                    <a:gd name="T4" fmla="*/ 3 w 16"/>
                    <a:gd name="T5" fmla="*/ 0 h 48"/>
                    <a:gd name="T6" fmla="*/ 7 w 16"/>
                    <a:gd name="T7" fmla="*/ 3 h 48"/>
                    <a:gd name="T8" fmla="*/ 15 w 16"/>
                    <a:gd name="T9" fmla="*/ 26 h 48"/>
                    <a:gd name="T10" fmla="*/ 16 w 16"/>
                    <a:gd name="T11" fmla="*/ 42 h 48"/>
                    <a:gd name="T12" fmla="*/ 9 w 16"/>
                    <a:gd name="T13" fmla="*/ 48 h 48"/>
                    <a:gd name="T14" fmla="*/ 1 w 16"/>
                    <a:gd name="T15" fmla="*/ 48 h 4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6" h="48">
                      <a:moveTo>
                        <a:pt x="1" y="48"/>
                      </a:moveTo>
                      <a:cubicBezTo>
                        <a:pt x="0" y="32"/>
                        <a:pt x="3" y="16"/>
                        <a:pt x="1" y="0"/>
                      </a:cubicBezTo>
                      <a:cubicBezTo>
                        <a:pt x="2" y="0"/>
                        <a:pt x="2" y="0"/>
                        <a:pt x="3" y="0"/>
                      </a:cubicBezTo>
                      <a:cubicBezTo>
                        <a:pt x="4" y="1"/>
                        <a:pt x="6" y="2"/>
                        <a:pt x="7" y="3"/>
                      </a:cubicBezTo>
                      <a:cubicBezTo>
                        <a:pt x="12" y="10"/>
                        <a:pt x="14" y="18"/>
                        <a:pt x="15" y="26"/>
                      </a:cubicBezTo>
                      <a:cubicBezTo>
                        <a:pt x="16" y="31"/>
                        <a:pt x="16" y="36"/>
                        <a:pt x="16" y="42"/>
                      </a:cubicBezTo>
                      <a:cubicBezTo>
                        <a:pt x="16" y="46"/>
                        <a:pt x="14" y="48"/>
                        <a:pt x="9" y="48"/>
                      </a:cubicBezTo>
                      <a:cubicBezTo>
                        <a:pt x="7" y="48"/>
                        <a:pt x="5" y="48"/>
                        <a:pt x="1" y="48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534" name="Freeform 40"/>
                <p:cNvSpPr>
                  <a:spLocks/>
                </p:cNvSpPr>
                <p:nvPr/>
              </p:nvSpPr>
              <p:spPr bwMode="auto">
                <a:xfrm>
                  <a:off x="5581651" y="3122613"/>
                  <a:ext cx="117475" cy="192088"/>
                </a:xfrm>
                <a:custGeom>
                  <a:avLst/>
                  <a:gdLst>
                    <a:gd name="T0" fmla="*/ 0 w 31"/>
                    <a:gd name="T1" fmla="*/ 50 h 51"/>
                    <a:gd name="T2" fmla="*/ 11 w 31"/>
                    <a:gd name="T3" fmla="*/ 23 h 51"/>
                    <a:gd name="T4" fmla="*/ 12 w 31"/>
                    <a:gd name="T5" fmla="*/ 19 h 51"/>
                    <a:gd name="T6" fmla="*/ 18 w 31"/>
                    <a:gd name="T7" fmla="*/ 6 h 51"/>
                    <a:gd name="T8" fmla="*/ 19 w 31"/>
                    <a:gd name="T9" fmla="*/ 5 h 51"/>
                    <a:gd name="T10" fmla="*/ 31 w 31"/>
                    <a:gd name="T11" fmla="*/ 0 h 51"/>
                    <a:gd name="T12" fmla="*/ 30 w 31"/>
                    <a:gd name="T13" fmla="*/ 6 h 51"/>
                    <a:gd name="T14" fmla="*/ 26 w 31"/>
                    <a:gd name="T15" fmla="*/ 13 h 51"/>
                    <a:gd name="T16" fmla="*/ 14 w 31"/>
                    <a:gd name="T17" fmla="*/ 31 h 51"/>
                    <a:gd name="T18" fmla="*/ 7 w 31"/>
                    <a:gd name="T19" fmla="*/ 44 h 51"/>
                    <a:gd name="T20" fmla="*/ 4 w 31"/>
                    <a:gd name="T21" fmla="*/ 49 h 51"/>
                    <a:gd name="T22" fmla="*/ 0 w 31"/>
                    <a:gd name="T23" fmla="*/ 50 h 5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</a:cxnLst>
                  <a:rect l="0" t="0" r="r" b="b"/>
                  <a:pathLst>
                    <a:path w="31" h="51">
                      <a:moveTo>
                        <a:pt x="0" y="50"/>
                      </a:moveTo>
                      <a:cubicBezTo>
                        <a:pt x="4" y="41"/>
                        <a:pt x="7" y="32"/>
                        <a:pt x="11" y="23"/>
                      </a:cubicBezTo>
                      <a:cubicBezTo>
                        <a:pt x="12" y="22"/>
                        <a:pt x="12" y="20"/>
                        <a:pt x="12" y="19"/>
                      </a:cubicBezTo>
                      <a:cubicBezTo>
                        <a:pt x="13" y="14"/>
                        <a:pt x="17" y="10"/>
                        <a:pt x="18" y="6"/>
                      </a:cubicBezTo>
                      <a:cubicBezTo>
                        <a:pt x="18" y="5"/>
                        <a:pt x="19" y="5"/>
                        <a:pt x="19" y="5"/>
                      </a:cubicBezTo>
                      <a:cubicBezTo>
                        <a:pt x="23" y="4"/>
                        <a:pt x="27" y="2"/>
                        <a:pt x="31" y="0"/>
                      </a:cubicBezTo>
                      <a:cubicBezTo>
                        <a:pt x="31" y="2"/>
                        <a:pt x="31" y="4"/>
                        <a:pt x="30" y="6"/>
                      </a:cubicBezTo>
                      <a:cubicBezTo>
                        <a:pt x="29" y="8"/>
                        <a:pt x="28" y="11"/>
                        <a:pt x="26" y="13"/>
                      </a:cubicBezTo>
                      <a:cubicBezTo>
                        <a:pt x="20" y="18"/>
                        <a:pt x="18" y="25"/>
                        <a:pt x="14" y="31"/>
                      </a:cubicBezTo>
                      <a:cubicBezTo>
                        <a:pt x="11" y="35"/>
                        <a:pt x="10" y="40"/>
                        <a:pt x="7" y="44"/>
                      </a:cubicBezTo>
                      <a:cubicBezTo>
                        <a:pt x="6" y="46"/>
                        <a:pt x="5" y="48"/>
                        <a:pt x="4" y="49"/>
                      </a:cubicBezTo>
                      <a:cubicBezTo>
                        <a:pt x="3" y="51"/>
                        <a:pt x="1" y="51"/>
                        <a:pt x="0" y="50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535" name="Freeform 41"/>
                <p:cNvSpPr>
                  <a:spLocks/>
                </p:cNvSpPr>
                <p:nvPr/>
              </p:nvSpPr>
              <p:spPr bwMode="auto">
                <a:xfrm>
                  <a:off x="5521326" y="3370263"/>
                  <a:ext cx="98425" cy="192088"/>
                </a:xfrm>
                <a:custGeom>
                  <a:avLst/>
                  <a:gdLst>
                    <a:gd name="T0" fmla="*/ 1 w 26"/>
                    <a:gd name="T1" fmla="*/ 51 h 51"/>
                    <a:gd name="T2" fmla="*/ 5 w 26"/>
                    <a:gd name="T3" fmla="*/ 33 h 51"/>
                    <a:gd name="T4" fmla="*/ 16 w 26"/>
                    <a:gd name="T5" fmla="*/ 11 h 51"/>
                    <a:gd name="T6" fmla="*/ 20 w 26"/>
                    <a:gd name="T7" fmla="*/ 3 h 51"/>
                    <a:gd name="T8" fmla="*/ 26 w 26"/>
                    <a:gd name="T9" fmla="*/ 3 h 51"/>
                    <a:gd name="T10" fmla="*/ 14 w 26"/>
                    <a:gd name="T11" fmla="*/ 32 h 51"/>
                    <a:gd name="T12" fmla="*/ 7 w 26"/>
                    <a:gd name="T13" fmla="*/ 46 h 51"/>
                    <a:gd name="T14" fmla="*/ 1 w 26"/>
                    <a:gd name="T15" fmla="*/ 51 h 5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26" h="51">
                      <a:moveTo>
                        <a:pt x="1" y="51"/>
                      </a:moveTo>
                      <a:cubicBezTo>
                        <a:pt x="0" y="44"/>
                        <a:pt x="2" y="39"/>
                        <a:pt x="5" y="33"/>
                      </a:cubicBezTo>
                      <a:cubicBezTo>
                        <a:pt x="9" y="26"/>
                        <a:pt x="12" y="18"/>
                        <a:pt x="16" y="11"/>
                      </a:cubicBezTo>
                      <a:cubicBezTo>
                        <a:pt x="17" y="9"/>
                        <a:pt x="19" y="6"/>
                        <a:pt x="20" y="3"/>
                      </a:cubicBezTo>
                      <a:cubicBezTo>
                        <a:pt x="22" y="0"/>
                        <a:pt x="24" y="0"/>
                        <a:pt x="26" y="3"/>
                      </a:cubicBezTo>
                      <a:cubicBezTo>
                        <a:pt x="22" y="13"/>
                        <a:pt x="18" y="23"/>
                        <a:pt x="14" y="32"/>
                      </a:cubicBezTo>
                      <a:cubicBezTo>
                        <a:pt x="12" y="37"/>
                        <a:pt x="9" y="41"/>
                        <a:pt x="7" y="46"/>
                      </a:cubicBezTo>
                      <a:cubicBezTo>
                        <a:pt x="6" y="49"/>
                        <a:pt x="4" y="50"/>
                        <a:pt x="1" y="51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536" name="Freeform 42"/>
                <p:cNvSpPr>
                  <a:spLocks/>
                </p:cNvSpPr>
                <p:nvPr/>
              </p:nvSpPr>
              <p:spPr bwMode="auto">
                <a:xfrm>
                  <a:off x="3508376" y="3482976"/>
                  <a:ext cx="52388" cy="87313"/>
                </a:xfrm>
                <a:custGeom>
                  <a:avLst/>
                  <a:gdLst>
                    <a:gd name="T0" fmla="*/ 0 w 14"/>
                    <a:gd name="T1" fmla="*/ 11 h 23"/>
                    <a:gd name="T2" fmla="*/ 7 w 14"/>
                    <a:gd name="T3" fmla="*/ 0 h 23"/>
                    <a:gd name="T4" fmla="*/ 14 w 14"/>
                    <a:gd name="T5" fmla="*/ 18 h 23"/>
                    <a:gd name="T6" fmla="*/ 13 w 14"/>
                    <a:gd name="T7" fmla="*/ 23 h 23"/>
                    <a:gd name="T8" fmla="*/ 3 w 14"/>
                    <a:gd name="T9" fmla="*/ 17 h 23"/>
                    <a:gd name="T10" fmla="*/ 0 w 14"/>
                    <a:gd name="T11" fmla="*/ 11 h 2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14" h="23">
                      <a:moveTo>
                        <a:pt x="0" y="11"/>
                      </a:moveTo>
                      <a:cubicBezTo>
                        <a:pt x="3" y="7"/>
                        <a:pt x="5" y="4"/>
                        <a:pt x="7" y="0"/>
                      </a:cubicBezTo>
                      <a:cubicBezTo>
                        <a:pt x="9" y="6"/>
                        <a:pt x="13" y="11"/>
                        <a:pt x="14" y="18"/>
                      </a:cubicBezTo>
                      <a:cubicBezTo>
                        <a:pt x="14" y="19"/>
                        <a:pt x="13" y="21"/>
                        <a:pt x="13" y="23"/>
                      </a:cubicBezTo>
                      <a:cubicBezTo>
                        <a:pt x="8" y="23"/>
                        <a:pt x="4" y="21"/>
                        <a:pt x="3" y="17"/>
                      </a:cubicBezTo>
                      <a:cubicBezTo>
                        <a:pt x="2" y="14"/>
                        <a:pt x="1" y="13"/>
                        <a:pt x="0" y="11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537" name="Freeform 43"/>
                <p:cNvSpPr>
                  <a:spLocks/>
                </p:cNvSpPr>
                <p:nvPr/>
              </p:nvSpPr>
              <p:spPr bwMode="auto">
                <a:xfrm>
                  <a:off x="6896101" y="4359276"/>
                  <a:ext cx="68263" cy="22225"/>
                </a:xfrm>
                <a:custGeom>
                  <a:avLst/>
                  <a:gdLst>
                    <a:gd name="T0" fmla="*/ 18 w 18"/>
                    <a:gd name="T1" fmla="*/ 4 h 6"/>
                    <a:gd name="T2" fmla="*/ 0 w 18"/>
                    <a:gd name="T3" fmla="*/ 5 h 6"/>
                    <a:gd name="T4" fmla="*/ 14 w 18"/>
                    <a:gd name="T5" fmla="*/ 0 h 6"/>
                    <a:gd name="T6" fmla="*/ 18 w 18"/>
                    <a:gd name="T7" fmla="*/ 4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8" h="6">
                      <a:moveTo>
                        <a:pt x="18" y="4"/>
                      </a:moveTo>
                      <a:cubicBezTo>
                        <a:pt x="11" y="5"/>
                        <a:pt x="6" y="6"/>
                        <a:pt x="0" y="5"/>
                      </a:cubicBezTo>
                      <a:cubicBezTo>
                        <a:pt x="5" y="2"/>
                        <a:pt x="10" y="1"/>
                        <a:pt x="14" y="0"/>
                      </a:cubicBezTo>
                      <a:cubicBezTo>
                        <a:pt x="15" y="0"/>
                        <a:pt x="16" y="2"/>
                        <a:pt x="18" y="4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538" name="Freeform 44"/>
                <p:cNvSpPr>
                  <a:spLocks/>
                </p:cNvSpPr>
                <p:nvPr/>
              </p:nvSpPr>
              <p:spPr bwMode="auto">
                <a:xfrm>
                  <a:off x="6911976" y="5357813"/>
                  <a:ext cx="11113" cy="38100"/>
                </a:xfrm>
                <a:custGeom>
                  <a:avLst/>
                  <a:gdLst>
                    <a:gd name="T0" fmla="*/ 1 w 3"/>
                    <a:gd name="T1" fmla="*/ 0 h 10"/>
                    <a:gd name="T2" fmla="*/ 3 w 3"/>
                    <a:gd name="T3" fmla="*/ 10 h 10"/>
                    <a:gd name="T4" fmla="*/ 1 w 3"/>
                    <a:gd name="T5" fmla="*/ 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3" h="10">
                      <a:moveTo>
                        <a:pt x="1" y="0"/>
                      </a:moveTo>
                      <a:cubicBezTo>
                        <a:pt x="2" y="4"/>
                        <a:pt x="2" y="7"/>
                        <a:pt x="3" y="10"/>
                      </a:cubicBezTo>
                      <a:cubicBezTo>
                        <a:pt x="0" y="7"/>
                        <a:pt x="1" y="4"/>
                        <a:pt x="1" y="0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541" name="Freeform 45"/>
                <p:cNvSpPr>
                  <a:spLocks/>
                </p:cNvSpPr>
                <p:nvPr/>
              </p:nvSpPr>
              <p:spPr bwMode="auto">
                <a:xfrm>
                  <a:off x="6859588" y="4524376"/>
                  <a:ext cx="11113" cy="41275"/>
                </a:xfrm>
                <a:custGeom>
                  <a:avLst/>
                  <a:gdLst>
                    <a:gd name="T0" fmla="*/ 3 w 3"/>
                    <a:gd name="T1" fmla="*/ 10 h 11"/>
                    <a:gd name="T2" fmla="*/ 1 w 3"/>
                    <a:gd name="T3" fmla="*/ 8 h 11"/>
                    <a:gd name="T4" fmla="*/ 0 w 3"/>
                    <a:gd name="T5" fmla="*/ 0 h 11"/>
                    <a:gd name="T6" fmla="*/ 3 w 3"/>
                    <a:gd name="T7" fmla="*/ 10 h 1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" h="11">
                      <a:moveTo>
                        <a:pt x="3" y="10"/>
                      </a:moveTo>
                      <a:cubicBezTo>
                        <a:pt x="1" y="11"/>
                        <a:pt x="1" y="9"/>
                        <a:pt x="1" y="8"/>
                      </a:cubicBezTo>
                      <a:cubicBezTo>
                        <a:pt x="1" y="6"/>
                        <a:pt x="0" y="4"/>
                        <a:pt x="0" y="0"/>
                      </a:cubicBezTo>
                      <a:cubicBezTo>
                        <a:pt x="3" y="4"/>
                        <a:pt x="2" y="7"/>
                        <a:pt x="3" y="10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606" name="Freeform 46"/>
                <p:cNvSpPr>
                  <a:spLocks/>
                </p:cNvSpPr>
                <p:nvPr/>
              </p:nvSpPr>
              <p:spPr bwMode="auto">
                <a:xfrm>
                  <a:off x="6892926" y="4997451"/>
                  <a:ext cx="11113" cy="19050"/>
                </a:xfrm>
                <a:custGeom>
                  <a:avLst/>
                  <a:gdLst>
                    <a:gd name="T0" fmla="*/ 1 w 3"/>
                    <a:gd name="T1" fmla="*/ 5 h 5"/>
                    <a:gd name="T2" fmla="*/ 0 w 3"/>
                    <a:gd name="T3" fmla="*/ 0 h 5"/>
                    <a:gd name="T4" fmla="*/ 1 w 3"/>
                    <a:gd name="T5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3" h="5">
                      <a:moveTo>
                        <a:pt x="1" y="5"/>
                      </a:moveTo>
                      <a:cubicBezTo>
                        <a:pt x="1" y="4"/>
                        <a:pt x="1" y="2"/>
                        <a:pt x="0" y="0"/>
                      </a:cubicBezTo>
                      <a:cubicBezTo>
                        <a:pt x="3" y="2"/>
                        <a:pt x="3" y="2"/>
                        <a:pt x="1" y="5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640" name="Freeform 47"/>
                <p:cNvSpPr>
                  <a:spLocks/>
                </p:cNvSpPr>
                <p:nvPr/>
              </p:nvSpPr>
              <p:spPr bwMode="auto">
                <a:xfrm>
                  <a:off x="6865938" y="4562476"/>
                  <a:ext cx="7938" cy="30163"/>
                </a:xfrm>
                <a:custGeom>
                  <a:avLst/>
                  <a:gdLst>
                    <a:gd name="T0" fmla="*/ 1 w 2"/>
                    <a:gd name="T1" fmla="*/ 0 h 8"/>
                    <a:gd name="T2" fmla="*/ 0 w 2"/>
                    <a:gd name="T3" fmla="*/ 8 h 8"/>
                    <a:gd name="T4" fmla="*/ 1 w 2"/>
                    <a:gd name="T5" fmla="*/ 0 h 8"/>
                    <a:gd name="T6" fmla="*/ 1 w 2"/>
                    <a:gd name="T7" fmla="*/ 0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" h="8">
                      <a:moveTo>
                        <a:pt x="1" y="0"/>
                      </a:moveTo>
                      <a:cubicBezTo>
                        <a:pt x="1" y="3"/>
                        <a:pt x="2" y="6"/>
                        <a:pt x="0" y="8"/>
                      </a:cubicBezTo>
                      <a:cubicBezTo>
                        <a:pt x="0" y="6"/>
                        <a:pt x="1" y="3"/>
                        <a:pt x="1" y="0"/>
                      </a:cubicBezTo>
                      <a:cubicBezTo>
                        <a:pt x="1" y="0"/>
                        <a:pt x="1" y="0"/>
                        <a:pt x="1" y="0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711" name="Freeform 49"/>
                <p:cNvSpPr>
                  <a:spLocks/>
                </p:cNvSpPr>
                <p:nvPr/>
              </p:nvSpPr>
              <p:spPr bwMode="auto">
                <a:xfrm>
                  <a:off x="8061326" y="4321176"/>
                  <a:ext cx="22225" cy="22225"/>
                </a:xfrm>
                <a:custGeom>
                  <a:avLst/>
                  <a:gdLst>
                    <a:gd name="T0" fmla="*/ 0 w 6"/>
                    <a:gd name="T1" fmla="*/ 4 h 6"/>
                    <a:gd name="T2" fmla="*/ 5 w 6"/>
                    <a:gd name="T3" fmla="*/ 0 h 6"/>
                    <a:gd name="T4" fmla="*/ 6 w 6"/>
                    <a:gd name="T5" fmla="*/ 3 h 6"/>
                    <a:gd name="T6" fmla="*/ 0 w 6"/>
                    <a:gd name="T7" fmla="*/ 4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6">
                      <a:moveTo>
                        <a:pt x="0" y="4"/>
                      </a:moveTo>
                      <a:cubicBezTo>
                        <a:pt x="1" y="1"/>
                        <a:pt x="3" y="0"/>
                        <a:pt x="5" y="0"/>
                      </a:cubicBezTo>
                      <a:cubicBezTo>
                        <a:pt x="6" y="1"/>
                        <a:pt x="6" y="2"/>
                        <a:pt x="6" y="3"/>
                      </a:cubicBezTo>
                      <a:cubicBezTo>
                        <a:pt x="4" y="6"/>
                        <a:pt x="2" y="4"/>
                        <a:pt x="0" y="4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713" name="Freeform 51"/>
                <p:cNvSpPr>
                  <a:spLocks/>
                </p:cNvSpPr>
                <p:nvPr/>
              </p:nvSpPr>
              <p:spPr bwMode="auto">
                <a:xfrm>
                  <a:off x="8174038" y="3471863"/>
                  <a:ext cx="25400" cy="19050"/>
                </a:xfrm>
                <a:custGeom>
                  <a:avLst/>
                  <a:gdLst>
                    <a:gd name="T0" fmla="*/ 7 w 7"/>
                    <a:gd name="T1" fmla="*/ 1 h 5"/>
                    <a:gd name="T2" fmla="*/ 0 w 7"/>
                    <a:gd name="T3" fmla="*/ 5 h 5"/>
                    <a:gd name="T4" fmla="*/ 7 w 7"/>
                    <a:gd name="T5" fmla="*/ 2 h 5"/>
                    <a:gd name="T6" fmla="*/ 7 w 7"/>
                    <a:gd name="T7" fmla="*/ 1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" h="5">
                      <a:moveTo>
                        <a:pt x="7" y="1"/>
                      </a:moveTo>
                      <a:cubicBezTo>
                        <a:pt x="4" y="2"/>
                        <a:pt x="2" y="4"/>
                        <a:pt x="0" y="5"/>
                      </a:cubicBezTo>
                      <a:cubicBezTo>
                        <a:pt x="2" y="3"/>
                        <a:pt x="4" y="0"/>
                        <a:pt x="7" y="2"/>
                      </a:cubicBezTo>
                      <a:cubicBezTo>
                        <a:pt x="7" y="2"/>
                        <a:pt x="7" y="1"/>
                        <a:pt x="7" y="1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715" name="Freeform 53"/>
                <p:cNvSpPr>
                  <a:spLocks noEditPoints="1"/>
                </p:cNvSpPr>
                <p:nvPr/>
              </p:nvSpPr>
              <p:spPr bwMode="auto">
                <a:xfrm>
                  <a:off x="6761163" y="1962151"/>
                  <a:ext cx="192088" cy="123825"/>
                </a:xfrm>
                <a:custGeom>
                  <a:avLst/>
                  <a:gdLst>
                    <a:gd name="T0" fmla="*/ 51 w 51"/>
                    <a:gd name="T1" fmla="*/ 3 h 33"/>
                    <a:gd name="T2" fmla="*/ 42 w 51"/>
                    <a:gd name="T3" fmla="*/ 17 h 33"/>
                    <a:gd name="T4" fmla="*/ 27 w 51"/>
                    <a:gd name="T5" fmla="*/ 30 h 33"/>
                    <a:gd name="T6" fmla="*/ 18 w 51"/>
                    <a:gd name="T7" fmla="*/ 32 h 33"/>
                    <a:gd name="T8" fmla="*/ 10 w 51"/>
                    <a:gd name="T9" fmla="*/ 14 h 33"/>
                    <a:gd name="T10" fmla="*/ 0 w 51"/>
                    <a:gd name="T11" fmla="*/ 10 h 33"/>
                    <a:gd name="T12" fmla="*/ 8 w 51"/>
                    <a:gd name="T13" fmla="*/ 7 h 33"/>
                    <a:gd name="T14" fmla="*/ 9 w 51"/>
                    <a:gd name="T15" fmla="*/ 4 h 33"/>
                    <a:gd name="T16" fmla="*/ 14 w 51"/>
                    <a:gd name="T17" fmla="*/ 4 h 33"/>
                    <a:gd name="T18" fmla="*/ 25 w 51"/>
                    <a:gd name="T19" fmla="*/ 4 h 33"/>
                    <a:gd name="T20" fmla="*/ 46 w 51"/>
                    <a:gd name="T21" fmla="*/ 2 h 33"/>
                    <a:gd name="T22" fmla="*/ 51 w 51"/>
                    <a:gd name="T23" fmla="*/ 3 h 33"/>
                    <a:gd name="T24" fmla="*/ 39 w 51"/>
                    <a:gd name="T25" fmla="*/ 8 h 33"/>
                    <a:gd name="T26" fmla="*/ 38 w 51"/>
                    <a:gd name="T27" fmla="*/ 7 h 33"/>
                    <a:gd name="T28" fmla="*/ 19 w 51"/>
                    <a:gd name="T29" fmla="*/ 13 h 33"/>
                    <a:gd name="T30" fmla="*/ 23 w 51"/>
                    <a:gd name="T31" fmla="*/ 22 h 33"/>
                    <a:gd name="T32" fmla="*/ 39 w 51"/>
                    <a:gd name="T33" fmla="*/ 8 h 3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</a:cxnLst>
                  <a:rect l="0" t="0" r="r" b="b"/>
                  <a:pathLst>
                    <a:path w="51" h="33">
                      <a:moveTo>
                        <a:pt x="51" y="3"/>
                      </a:moveTo>
                      <a:cubicBezTo>
                        <a:pt x="51" y="10"/>
                        <a:pt x="46" y="13"/>
                        <a:pt x="42" y="17"/>
                      </a:cubicBezTo>
                      <a:cubicBezTo>
                        <a:pt x="37" y="22"/>
                        <a:pt x="32" y="26"/>
                        <a:pt x="27" y="30"/>
                      </a:cubicBezTo>
                      <a:cubicBezTo>
                        <a:pt x="24" y="32"/>
                        <a:pt x="21" y="33"/>
                        <a:pt x="18" y="32"/>
                      </a:cubicBezTo>
                      <a:cubicBezTo>
                        <a:pt x="17" y="25"/>
                        <a:pt x="14" y="20"/>
                        <a:pt x="10" y="14"/>
                      </a:cubicBezTo>
                      <a:cubicBezTo>
                        <a:pt x="6" y="15"/>
                        <a:pt x="2" y="15"/>
                        <a:pt x="0" y="10"/>
                      </a:cubicBezTo>
                      <a:cubicBezTo>
                        <a:pt x="3" y="9"/>
                        <a:pt x="5" y="8"/>
                        <a:pt x="8" y="7"/>
                      </a:cubicBezTo>
                      <a:cubicBezTo>
                        <a:pt x="9" y="7"/>
                        <a:pt x="9" y="6"/>
                        <a:pt x="9" y="4"/>
                      </a:cubicBezTo>
                      <a:cubicBezTo>
                        <a:pt x="11" y="4"/>
                        <a:pt x="13" y="3"/>
                        <a:pt x="14" y="4"/>
                      </a:cubicBezTo>
                      <a:cubicBezTo>
                        <a:pt x="18" y="7"/>
                        <a:pt x="22" y="5"/>
                        <a:pt x="25" y="4"/>
                      </a:cubicBezTo>
                      <a:cubicBezTo>
                        <a:pt x="32" y="1"/>
                        <a:pt x="39" y="0"/>
                        <a:pt x="46" y="2"/>
                      </a:cubicBezTo>
                      <a:cubicBezTo>
                        <a:pt x="48" y="2"/>
                        <a:pt x="49" y="3"/>
                        <a:pt x="51" y="3"/>
                      </a:cubicBezTo>
                      <a:close/>
                      <a:moveTo>
                        <a:pt x="39" y="8"/>
                      </a:moveTo>
                      <a:cubicBezTo>
                        <a:pt x="39" y="8"/>
                        <a:pt x="38" y="7"/>
                        <a:pt x="38" y="7"/>
                      </a:cubicBezTo>
                      <a:cubicBezTo>
                        <a:pt x="32" y="9"/>
                        <a:pt x="26" y="11"/>
                        <a:pt x="19" y="13"/>
                      </a:cubicBezTo>
                      <a:cubicBezTo>
                        <a:pt x="20" y="17"/>
                        <a:pt x="22" y="19"/>
                        <a:pt x="23" y="22"/>
                      </a:cubicBezTo>
                      <a:cubicBezTo>
                        <a:pt x="30" y="19"/>
                        <a:pt x="35" y="14"/>
                        <a:pt x="39" y="8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716" name="Freeform 54"/>
                <p:cNvSpPr>
                  <a:spLocks noEditPoints="1"/>
                </p:cNvSpPr>
                <p:nvPr/>
              </p:nvSpPr>
              <p:spPr bwMode="auto">
                <a:xfrm>
                  <a:off x="2058988" y="1951038"/>
                  <a:ext cx="187325" cy="130175"/>
                </a:xfrm>
                <a:custGeom>
                  <a:avLst/>
                  <a:gdLst>
                    <a:gd name="T0" fmla="*/ 35 w 50"/>
                    <a:gd name="T1" fmla="*/ 9 h 35"/>
                    <a:gd name="T2" fmla="*/ 41 w 50"/>
                    <a:gd name="T3" fmla="*/ 3 h 35"/>
                    <a:gd name="T4" fmla="*/ 40 w 50"/>
                    <a:gd name="T5" fmla="*/ 7 h 35"/>
                    <a:gd name="T6" fmla="*/ 40 w 50"/>
                    <a:gd name="T7" fmla="*/ 11 h 35"/>
                    <a:gd name="T8" fmla="*/ 47 w 50"/>
                    <a:gd name="T9" fmla="*/ 18 h 35"/>
                    <a:gd name="T10" fmla="*/ 50 w 50"/>
                    <a:gd name="T11" fmla="*/ 24 h 35"/>
                    <a:gd name="T12" fmla="*/ 39 w 50"/>
                    <a:gd name="T13" fmla="*/ 25 h 35"/>
                    <a:gd name="T14" fmla="*/ 37 w 50"/>
                    <a:gd name="T15" fmla="*/ 24 h 35"/>
                    <a:gd name="T16" fmla="*/ 32 w 50"/>
                    <a:gd name="T17" fmla="*/ 30 h 35"/>
                    <a:gd name="T18" fmla="*/ 23 w 50"/>
                    <a:gd name="T19" fmla="*/ 34 h 35"/>
                    <a:gd name="T20" fmla="*/ 21 w 50"/>
                    <a:gd name="T21" fmla="*/ 33 h 35"/>
                    <a:gd name="T22" fmla="*/ 9 w 50"/>
                    <a:gd name="T23" fmla="*/ 18 h 35"/>
                    <a:gd name="T24" fmla="*/ 6 w 50"/>
                    <a:gd name="T25" fmla="*/ 12 h 35"/>
                    <a:gd name="T26" fmla="*/ 1 w 50"/>
                    <a:gd name="T27" fmla="*/ 3 h 35"/>
                    <a:gd name="T28" fmla="*/ 0 w 50"/>
                    <a:gd name="T29" fmla="*/ 1 h 35"/>
                    <a:gd name="T30" fmla="*/ 19 w 50"/>
                    <a:gd name="T31" fmla="*/ 1 h 35"/>
                    <a:gd name="T32" fmla="*/ 35 w 50"/>
                    <a:gd name="T33" fmla="*/ 9 h 35"/>
                    <a:gd name="T34" fmla="*/ 25 w 50"/>
                    <a:gd name="T35" fmla="*/ 21 h 35"/>
                    <a:gd name="T36" fmla="*/ 25 w 50"/>
                    <a:gd name="T37" fmla="*/ 13 h 35"/>
                    <a:gd name="T38" fmla="*/ 15 w 50"/>
                    <a:gd name="T39" fmla="*/ 10 h 35"/>
                    <a:gd name="T40" fmla="*/ 27 w 50"/>
                    <a:gd name="T41" fmla="*/ 25 h 35"/>
                    <a:gd name="T42" fmla="*/ 28 w 50"/>
                    <a:gd name="T43" fmla="*/ 17 h 35"/>
                    <a:gd name="T44" fmla="*/ 25 w 50"/>
                    <a:gd name="T45" fmla="*/ 21 h 3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50" h="35">
                      <a:moveTo>
                        <a:pt x="35" y="9"/>
                      </a:moveTo>
                      <a:cubicBezTo>
                        <a:pt x="37" y="7"/>
                        <a:pt x="39" y="5"/>
                        <a:pt x="41" y="3"/>
                      </a:cubicBezTo>
                      <a:cubicBezTo>
                        <a:pt x="42" y="4"/>
                        <a:pt x="43" y="5"/>
                        <a:pt x="40" y="7"/>
                      </a:cubicBezTo>
                      <a:cubicBezTo>
                        <a:pt x="39" y="8"/>
                        <a:pt x="39" y="10"/>
                        <a:pt x="40" y="11"/>
                      </a:cubicBezTo>
                      <a:cubicBezTo>
                        <a:pt x="43" y="13"/>
                        <a:pt x="45" y="15"/>
                        <a:pt x="47" y="18"/>
                      </a:cubicBezTo>
                      <a:cubicBezTo>
                        <a:pt x="49" y="19"/>
                        <a:pt x="49" y="22"/>
                        <a:pt x="50" y="24"/>
                      </a:cubicBezTo>
                      <a:cubicBezTo>
                        <a:pt x="45" y="30"/>
                        <a:pt x="45" y="30"/>
                        <a:pt x="39" y="25"/>
                      </a:cubicBezTo>
                      <a:cubicBezTo>
                        <a:pt x="38" y="25"/>
                        <a:pt x="38" y="25"/>
                        <a:pt x="37" y="24"/>
                      </a:cubicBezTo>
                      <a:cubicBezTo>
                        <a:pt x="35" y="25"/>
                        <a:pt x="33" y="28"/>
                        <a:pt x="32" y="30"/>
                      </a:cubicBezTo>
                      <a:cubicBezTo>
                        <a:pt x="29" y="34"/>
                        <a:pt x="27" y="35"/>
                        <a:pt x="23" y="34"/>
                      </a:cubicBezTo>
                      <a:cubicBezTo>
                        <a:pt x="22" y="34"/>
                        <a:pt x="21" y="34"/>
                        <a:pt x="21" y="33"/>
                      </a:cubicBezTo>
                      <a:cubicBezTo>
                        <a:pt x="17" y="28"/>
                        <a:pt x="11" y="24"/>
                        <a:pt x="9" y="18"/>
                      </a:cubicBezTo>
                      <a:cubicBezTo>
                        <a:pt x="8" y="16"/>
                        <a:pt x="7" y="14"/>
                        <a:pt x="6" y="12"/>
                      </a:cubicBezTo>
                      <a:cubicBezTo>
                        <a:pt x="4" y="9"/>
                        <a:pt x="3" y="6"/>
                        <a:pt x="1" y="3"/>
                      </a:cubicBezTo>
                      <a:cubicBezTo>
                        <a:pt x="0" y="3"/>
                        <a:pt x="0" y="2"/>
                        <a:pt x="0" y="1"/>
                      </a:cubicBezTo>
                      <a:cubicBezTo>
                        <a:pt x="6" y="0"/>
                        <a:pt x="13" y="0"/>
                        <a:pt x="19" y="1"/>
                      </a:cubicBezTo>
                      <a:cubicBezTo>
                        <a:pt x="24" y="3"/>
                        <a:pt x="30" y="6"/>
                        <a:pt x="35" y="9"/>
                      </a:cubicBezTo>
                      <a:close/>
                      <a:moveTo>
                        <a:pt x="25" y="21"/>
                      </a:moveTo>
                      <a:cubicBezTo>
                        <a:pt x="25" y="18"/>
                        <a:pt x="25" y="16"/>
                        <a:pt x="25" y="13"/>
                      </a:cubicBezTo>
                      <a:cubicBezTo>
                        <a:pt x="22" y="11"/>
                        <a:pt x="19" y="9"/>
                        <a:pt x="15" y="10"/>
                      </a:cubicBezTo>
                      <a:cubicBezTo>
                        <a:pt x="16" y="18"/>
                        <a:pt x="21" y="22"/>
                        <a:pt x="27" y="25"/>
                      </a:cubicBezTo>
                      <a:cubicBezTo>
                        <a:pt x="27" y="22"/>
                        <a:pt x="32" y="20"/>
                        <a:pt x="28" y="17"/>
                      </a:cubicBezTo>
                      <a:cubicBezTo>
                        <a:pt x="27" y="18"/>
                        <a:pt x="26" y="20"/>
                        <a:pt x="25" y="21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717" name="Freeform 55"/>
                <p:cNvSpPr>
                  <a:spLocks/>
                </p:cNvSpPr>
                <p:nvPr/>
              </p:nvSpPr>
              <p:spPr bwMode="auto">
                <a:xfrm>
                  <a:off x="6832601" y="1987551"/>
                  <a:ext cx="76200" cy="57150"/>
                </a:xfrm>
                <a:custGeom>
                  <a:avLst/>
                  <a:gdLst>
                    <a:gd name="T0" fmla="*/ 20 w 20"/>
                    <a:gd name="T1" fmla="*/ 1 h 15"/>
                    <a:gd name="T2" fmla="*/ 4 w 20"/>
                    <a:gd name="T3" fmla="*/ 15 h 15"/>
                    <a:gd name="T4" fmla="*/ 0 w 20"/>
                    <a:gd name="T5" fmla="*/ 6 h 15"/>
                    <a:gd name="T6" fmla="*/ 19 w 20"/>
                    <a:gd name="T7" fmla="*/ 0 h 15"/>
                    <a:gd name="T8" fmla="*/ 20 w 20"/>
                    <a:gd name="T9" fmla="*/ 1 h 1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0" h="15">
                      <a:moveTo>
                        <a:pt x="20" y="1"/>
                      </a:moveTo>
                      <a:cubicBezTo>
                        <a:pt x="16" y="7"/>
                        <a:pt x="11" y="12"/>
                        <a:pt x="4" y="15"/>
                      </a:cubicBezTo>
                      <a:cubicBezTo>
                        <a:pt x="3" y="12"/>
                        <a:pt x="1" y="10"/>
                        <a:pt x="0" y="6"/>
                      </a:cubicBezTo>
                      <a:cubicBezTo>
                        <a:pt x="7" y="4"/>
                        <a:pt x="13" y="2"/>
                        <a:pt x="19" y="0"/>
                      </a:cubicBezTo>
                      <a:cubicBezTo>
                        <a:pt x="19" y="0"/>
                        <a:pt x="20" y="1"/>
                        <a:pt x="20" y="1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718" name="Freeform 56"/>
                <p:cNvSpPr>
                  <a:spLocks/>
                </p:cNvSpPr>
                <p:nvPr/>
              </p:nvSpPr>
              <p:spPr bwMode="auto">
                <a:xfrm>
                  <a:off x="2116138" y="1984376"/>
                  <a:ext cx="63500" cy="60325"/>
                </a:xfrm>
                <a:custGeom>
                  <a:avLst/>
                  <a:gdLst>
                    <a:gd name="T0" fmla="*/ 10 w 17"/>
                    <a:gd name="T1" fmla="*/ 12 h 16"/>
                    <a:gd name="T2" fmla="*/ 13 w 17"/>
                    <a:gd name="T3" fmla="*/ 8 h 16"/>
                    <a:gd name="T4" fmla="*/ 12 w 17"/>
                    <a:gd name="T5" fmla="*/ 16 h 16"/>
                    <a:gd name="T6" fmla="*/ 0 w 17"/>
                    <a:gd name="T7" fmla="*/ 1 h 16"/>
                    <a:gd name="T8" fmla="*/ 10 w 17"/>
                    <a:gd name="T9" fmla="*/ 4 h 16"/>
                    <a:gd name="T10" fmla="*/ 10 w 17"/>
                    <a:gd name="T11" fmla="*/ 12 h 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17" h="16">
                      <a:moveTo>
                        <a:pt x="10" y="12"/>
                      </a:moveTo>
                      <a:cubicBezTo>
                        <a:pt x="11" y="11"/>
                        <a:pt x="12" y="9"/>
                        <a:pt x="13" y="8"/>
                      </a:cubicBezTo>
                      <a:cubicBezTo>
                        <a:pt x="17" y="11"/>
                        <a:pt x="12" y="13"/>
                        <a:pt x="12" y="16"/>
                      </a:cubicBezTo>
                      <a:cubicBezTo>
                        <a:pt x="6" y="13"/>
                        <a:pt x="1" y="9"/>
                        <a:pt x="0" y="1"/>
                      </a:cubicBezTo>
                      <a:cubicBezTo>
                        <a:pt x="4" y="0"/>
                        <a:pt x="7" y="2"/>
                        <a:pt x="10" y="4"/>
                      </a:cubicBezTo>
                      <a:cubicBezTo>
                        <a:pt x="10" y="7"/>
                        <a:pt x="10" y="9"/>
                        <a:pt x="10" y="12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</p:grpSp>
          <p:sp>
            <p:nvSpPr>
              <p:cNvPr id="7" name="Ovál 6"/>
              <p:cNvSpPr/>
              <p:nvPr/>
            </p:nvSpPr>
            <p:spPr>
              <a:xfrm>
                <a:off x="2025465" y="3669360"/>
                <a:ext cx="45719" cy="45719"/>
              </a:xfrm>
              <a:prstGeom prst="ellipse">
                <a:avLst/>
              </a:prstGeom>
              <a:grpFill/>
              <a:ln w="127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" name="Ovál 7"/>
              <p:cNvSpPr/>
              <p:nvPr/>
            </p:nvSpPr>
            <p:spPr>
              <a:xfrm>
                <a:off x="2835584" y="3540027"/>
                <a:ext cx="53604" cy="60316"/>
              </a:xfrm>
              <a:prstGeom prst="ellipse">
                <a:avLst/>
              </a:prstGeom>
              <a:grpFill/>
              <a:ln w="127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" name="Obdélník 8"/>
              <p:cNvSpPr/>
              <p:nvPr/>
            </p:nvSpPr>
            <p:spPr>
              <a:xfrm rot="4455641">
                <a:off x="2908636" y="3448199"/>
                <a:ext cx="127146" cy="45719"/>
              </a:xfrm>
              <a:prstGeom prst="rect">
                <a:avLst/>
              </a:prstGeom>
              <a:grpFill/>
              <a:ln w="127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21" name="Obdélník 1720"/>
              <p:cNvSpPr/>
              <p:nvPr/>
            </p:nvSpPr>
            <p:spPr>
              <a:xfrm rot="4347911">
                <a:off x="2846346" y="3466301"/>
                <a:ext cx="127146" cy="45719"/>
              </a:xfrm>
              <a:prstGeom prst="rect">
                <a:avLst/>
              </a:prstGeom>
              <a:grpFill/>
              <a:ln w="127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2263" name="Skupina 2262"/>
          <p:cNvGrpSpPr/>
          <p:nvPr/>
        </p:nvGrpSpPr>
        <p:grpSpPr>
          <a:xfrm>
            <a:off x="509646" y="127370"/>
            <a:ext cx="2955497" cy="1895235"/>
            <a:chOff x="509646" y="127370"/>
            <a:chExt cx="2955497" cy="1895235"/>
          </a:xfrm>
        </p:grpSpPr>
        <p:sp>
          <p:nvSpPr>
            <p:cNvPr id="2264" name="Obdélník 2263"/>
            <p:cNvSpPr/>
            <p:nvPr/>
          </p:nvSpPr>
          <p:spPr>
            <a:xfrm>
              <a:off x="509646" y="127370"/>
              <a:ext cx="2955497" cy="1895235"/>
            </a:xfrm>
            <a:prstGeom prst="rect">
              <a:avLst/>
            </a:prstGeom>
            <a:solidFill>
              <a:srgbClr val="92D050"/>
            </a:solidFill>
            <a:ln w="28575"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265" name="Skupina 2264"/>
            <p:cNvGrpSpPr/>
            <p:nvPr/>
          </p:nvGrpSpPr>
          <p:grpSpPr>
            <a:xfrm>
              <a:off x="725833" y="208414"/>
              <a:ext cx="584179" cy="932829"/>
              <a:chOff x="2765426" y="1525588"/>
              <a:chExt cx="2598738" cy="4149725"/>
            </a:xfrm>
          </p:grpSpPr>
          <p:sp>
            <p:nvSpPr>
              <p:cNvPr id="2338" name="Freeform 6"/>
              <p:cNvSpPr>
                <a:spLocks noEditPoints="1"/>
              </p:cNvSpPr>
              <p:nvPr/>
            </p:nvSpPr>
            <p:spPr bwMode="auto">
              <a:xfrm>
                <a:off x="2765426" y="1525588"/>
                <a:ext cx="2598738" cy="4149725"/>
              </a:xfrm>
              <a:custGeom>
                <a:avLst/>
                <a:gdLst>
                  <a:gd name="T0" fmla="*/ 3144 w 3160"/>
                  <a:gd name="T1" fmla="*/ 2702 h 5044"/>
                  <a:gd name="T2" fmla="*/ 2610 w 3160"/>
                  <a:gd name="T3" fmla="*/ 2703 h 5044"/>
                  <a:gd name="T4" fmla="*/ 2107 w 3160"/>
                  <a:gd name="T5" fmla="*/ 3073 h 5044"/>
                  <a:gd name="T6" fmla="*/ 2235 w 3160"/>
                  <a:gd name="T7" fmla="*/ 4558 h 5044"/>
                  <a:gd name="T8" fmla="*/ 2164 w 3160"/>
                  <a:gd name="T9" fmla="*/ 5017 h 5044"/>
                  <a:gd name="T10" fmla="*/ 1541 w 3160"/>
                  <a:gd name="T11" fmla="*/ 4578 h 5044"/>
                  <a:gd name="T12" fmla="*/ 1391 w 3160"/>
                  <a:gd name="T13" fmla="*/ 3562 h 5044"/>
                  <a:gd name="T14" fmla="*/ 553 w 3160"/>
                  <a:gd name="T15" fmla="*/ 4549 h 5044"/>
                  <a:gd name="T16" fmla="*/ 96 w 3160"/>
                  <a:gd name="T17" fmla="*/ 4677 h 5044"/>
                  <a:gd name="T18" fmla="*/ 166 w 3160"/>
                  <a:gd name="T19" fmla="*/ 3878 h 5044"/>
                  <a:gd name="T20" fmla="*/ 963 w 3160"/>
                  <a:gd name="T21" fmla="*/ 2603 h 5044"/>
                  <a:gd name="T22" fmla="*/ 1408 w 3160"/>
                  <a:gd name="T23" fmla="*/ 1283 h 5044"/>
                  <a:gd name="T24" fmla="*/ 1389 w 3160"/>
                  <a:gd name="T25" fmla="*/ 808 h 5044"/>
                  <a:gd name="T26" fmla="*/ 2004 w 3160"/>
                  <a:gd name="T27" fmla="*/ 5 h 5044"/>
                  <a:gd name="T28" fmla="*/ 2388 w 3160"/>
                  <a:gd name="T29" fmla="*/ 385 h 5044"/>
                  <a:gd name="T30" fmla="*/ 1932 w 3160"/>
                  <a:gd name="T31" fmla="*/ 1248 h 5044"/>
                  <a:gd name="T32" fmla="*/ 2665 w 3160"/>
                  <a:gd name="T33" fmla="*/ 2256 h 5044"/>
                  <a:gd name="T34" fmla="*/ 2256 w 3160"/>
                  <a:gd name="T35" fmla="*/ 940 h 5044"/>
                  <a:gd name="T36" fmla="*/ 2261 w 3160"/>
                  <a:gd name="T37" fmla="*/ 482 h 5044"/>
                  <a:gd name="T38" fmla="*/ 1853 w 3160"/>
                  <a:gd name="T39" fmla="*/ 593 h 5044"/>
                  <a:gd name="T40" fmla="*/ 1573 w 3160"/>
                  <a:gd name="T41" fmla="*/ 991 h 5044"/>
                  <a:gd name="T42" fmla="*/ 1782 w 3160"/>
                  <a:gd name="T43" fmla="*/ 1178 h 5044"/>
                  <a:gd name="T44" fmla="*/ 1533 w 3160"/>
                  <a:gd name="T45" fmla="*/ 1759 h 5044"/>
                  <a:gd name="T46" fmla="*/ 1644 w 3160"/>
                  <a:gd name="T47" fmla="*/ 2782 h 5044"/>
                  <a:gd name="T48" fmla="*/ 2063 w 3160"/>
                  <a:gd name="T49" fmla="*/ 1909 h 5044"/>
                  <a:gd name="T50" fmla="*/ 1973 w 3160"/>
                  <a:gd name="T51" fmla="*/ 2791 h 5044"/>
                  <a:gd name="T52" fmla="*/ 2132 w 3160"/>
                  <a:gd name="T53" fmla="*/ 1838 h 5044"/>
                  <a:gd name="T54" fmla="*/ 1518 w 3160"/>
                  <a:gd name="T55" fmla="*/ 1214 h 5044"/>
                  <a:gd name="T56" fmla="*/ 1231 w 3160"/>
                  <a:gd name="T57" fmla="*/ 2774 h 5044"/>
                  <a:gd name="T58" fmla="*/ 1409 w 3160"/>
                  <a:gd name="T59" fmla="*/ 3064 h 5044"/>
                  <a:gd name="T60" fmla="*/ 1521 w 3160"/>
                  <a:gd name="T61" fmla="*/ 3047 h 5044"/>
                  <a:gd name="T62" fmla="*/ 1662 w 3160"/>
                  <a:gd name="T63" fmla="*/ 3041 h 5044"/>
                  <a:gd name="T64" fmla="*/ 893 w 3160"/>
                  <a:gd name="T65" fmla="*/ 4254 h 5044"/>
                  <a:gd name="T66" fmla="*/ 1506 w 3160"/>
                  <a:gd name="T67" fmla="*/ 3212 h 5044"/>
                  <a:gd name="T68" fmla="*/ 1125 w 3160"/>
                  <a:gd name="T69" fmla="*/ 2669 h 5044"/>
                  <a:gd name="T70" fmla="*/ 465 w 3160"/>
                  <a:gd name="T71" fmla="*/ 3710 h 5044"/>
                  <a:gd name="T72" fmla="*/ 476 w 3160"/>
                  <a:gd name="T73" fmla="*/ 4434 h 5044"/>
                  <a:gd name="T74" fmla="*/ 1542 w 3160"/>
                  <a:gd name="T75" fmla="*/ 3300 h 5044"/>
                  <a:gd name="T76" fmla="*/ 1940 w 3160"/>
                  <a:gd name="T77" fmla="*/ 4613 h 5044"/>
                  <a:gd name="T78" fmla="*/ 2213 w 3160"/>
                  <a:gd name="T79" fmla="*/ 3805 h 5044"/>
                  <a:gd name="T80" fmla="*/ 1686 w 3160"/>
                  <a:gd name="T81" fmla="*/ 2808 h 5044"/>
                  <a:gd name="T82" fmla="*/ 31 w 3160"/>
                  <a:gd name="T83" fmla="*/ 4273 h 5044"/>
                  <a:gd name="T84" fmla="*/ 561 w 3160"/>
                  <a:gd name="T85" fmla="*/ 4711 h 5044"/>
                  <a:gd name="T86" fmla="*/ 1360 w 3160"/>
                  <a:gd name="T87" fmla="*/ 312 h 5044"/>
                  <a:gd name="T88" fmla="*/ 2263 w 3160"/>
                  <a:gd name="T89" fmla="*/ 223 h 5044"/>
                  <a:gd name="T90" fmla="*/ 1952 w 3160"/>
                  <a:gd name="T91" fmla="*/ 4964 h 5044"/>
                  <a:gd name="T92" fmla="*/ 2669 w 3160"/>
                  <a:gd name="T93" fmla="*/ 2281 h 5044"/>
                  <a:gd name="T94" fmla="*/ 2168 w 3160"/>
                  <a:gd name="T95" fmla="*/ 2020 h 5044"/>
                  <a:gd name="T96" fmla="*/ 2779 w 3160"/>
                  <a:gd name="T97" fmla="*/ 2359 h 5044"/>
                  <a:gd name="T98" fmla="*/ 3108 w 3160"/>
                  <a:gd name="T99" fmla="*/ 2705 h 5044"/>
                  <a:gd name="T100" fmla="*/ 2765 w 3160"/>
                  <a:gd name="T101" fmla="*/ 2430 h 5044"/>
                  <a:gd name="T102" fmla="*/ 2815 w 3160"/>
                  <a:gd name="T103" fmla="*/ 2757 h 5044"/>
                  <a:gd name="T104" fmla="*/ 2063 w 3160"/>
                  <a:gd name="T105" fmla="*/ 455 h 5044"/>
                  <a:gd name="T106" fmla="*/ 1450 w 3160"/>
                  <a:gd name="T107" fmla="*/ 943 h 5044"/>
                  <a:gd name="T108" fmla="*/ 1690 w 3160"/>
                  <a:gd name="T109" fmla="*/ 610 h 5044"/>
                  <a:gd name="T110" fmla="*/ 2031 w 3160"/>
                  <a:gd name="T111" fmla="*/ 490 h 5044"/>
                  <a:gd name="T112" fmla="*/ 2480 w 3160"/>
                  <a:gd name="T113" fmla="*/ 320 h 5044"/>
                  <a:gd name="T114" fmla="*/ 1129 w 3160"/>
                  <a:gd name="T115" fmla="*/ 2655 h 5044"/>
                  <a:gd name="T116" fmla="*/ 1022 w 3160"/>
                  <a:gd name="T117" fmla="*/ 2621 h 5044"/>
                  <a:gd name="T118" fmla="*/ 2355 w 3160"/>
                  <a:gd name="T119" fmla="*/ 405 h 50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3160" h="5044">
                    <a:moveTo>
                      <a:pt x="2826" y="2391"/>
                    </a:moveTo>
                    <a:cubicBezTo>
                      <a:pt x="2843" y="2396"/>
                      <a:pt x="2860" y="2400"/>
                      <a:pt x="2879" y="2402"/>
                    </a:cubicBezTo>
                    <a:cubicBezTo>
                      <a:pt x="2914" y="2407"/>
                      <a:pt x="2949" y="2413"/>
                      <a:pt x="2984" y="2422"/>
                    </a:cubicBezTo>
                    <a:cubicBezTo>
                      <a:pt x="3006" y="2428"/>
                      <a:pt x="3028" y="2437"/>
                      <a:pt x="3051" y="2442"/>
                    </a:cubicBezTo>
                    <a:cubicBezTo>
                      <a:pt x="3071" y="2446"/>
                      <a:pt x="3090" y="2457"/>
                      <a:pt x="3108" y="2467"/>
                    </a:cubicBezTo>
                    <a:cubicBezTo>
                      <a:pt x="3123" y="2475"/>
                      <a:pt x="3132" y="2488"/>
                      <a:pt x="3137" y="2507"/>
                    </a:cubicBezTo>
                    <a:cubicBezTo>
                      <a:pt x="3134" y="2513"/>
                      <a:pt x="3131" y="2521"/>
                      <a:pt x="3128" y="2528"/>
                    </a:cubicBezTo>
                    <a:cubicBezTo>
                      <a:pt x="3109" y="2539"/>
                      <a:pt x="3091" y="2550"/>
                      <a:pt x="3069" y="2551"/>
                    </a:cubicBezTo>
                    <a:cubicBezTo>
                      <a:pt x="3050" y="2551"/>
                      <a:pt x="3030" y="2551"/>
                      <a:pt x="3011" y="2551"/>
                    </a:cubicBezTo>
                    <a:cubicBezTo>
                      <a:pt x="3006" y="2562"/>
                      <a:pt x="3015" y="2568"/>
                      <a:pt x="3019" y="2575"/>
                    </a:cubicBezTo>
                    <a:cubicBezTo>
                      <a:pt x="3033" y="2600"/>
                      <a:pt x="3052" y="2620"/>
                      <a:pt x="3077" y="2636"/>
                    </a:cubicBezTo>
                    <a:cubicBezTo>
                      <a:pt x="3096" y="2649"/>
                      <a:pt x="3113" y="2665"/>
                      <a:pt x="3131" y="2681"/>
                    </a:cubicBezTo>
                    <a:cubicBezTo>
                      <a:pt x="3137" y="2686"/>
                      <a:pt x="3141" y="2695"/>
                      <a:pt x="3144" y="2702"/>
                    </a:cubicBezTo>
                    <a:cubicBezTo>
                      <a:pt x="3150" y="2716"/>
                      <a:pt x="3155" y="2730"/>
                      <a:pt x="3160" y="2744"/>
                    </a:cubicBezTo>
                    <a:cubicBezTo>
                      <a:pt x="3157" y="2769"/>
                      <a:pt x="3148" y="2791"/>
                      <a:pt x="3123" y="2802"/>
                    </a:cubicBezTo>
                    <a:cubicBezTo>
                      <a:pt x="3126" y="2825"/>
                      <a:pt x="3128" y="2846"/>
                      <a:pt x="3112" y="2867"/>
                    </a:cubicBezTo>
                    <a:cubicBezTo>
                      <a:pt x="3105" y="2869"/>
                      <a:pt x="3096" y="2872"/>
                      <a:pt x="3087" y="2874"/>
                    </a:cubicBezTo>
                    <a:cubicBezTo>
                      <a:pt x="3077" y="2876"/>
                      <a:pt x="3067" y="2877"/>
                      <a:pt x="3057" y="2878"/>
                    </a:cubicBezTo>
                    <a:cubicBezTo>
                      <a:pt x="3055" y="2881"/>
                      <a:pt x="3052" y="2883"/>
                      <a:pt x="3050" y="2887"/>
                    </a:cubicBezTo>
                    <a:cubicBezTo>
                      <a:pt x="3038" y="2911"/>
                      <a:pt x="3017" y="2914"/>
                      <a:pt x="2994" y="2909"/>
                    </a:cubicBezTo>
                    <a:cubicBezTo>
                      <a:pt x="2978" y="2906"/>
                      <a:pt x="2963" y="2899"/>
                      <a:pt x="2947" y="2894"/>
                    </a:cubicBezTo>
                    <a:cubicBezTo>
                      <a:pt x="2934" y="2896"/>
                      <a:pt x="2932" y="2911"/>
                      <a:pt x="2922" y="2918"/>
                    </a:cubicBezTo>
                    <a:cubicBezTo>
                      <a:pt x="2900" y="2924"/>
                      <a:pt x="2881" y="2919"/>
                      <a:pt x="2864" y="2904"/>
                    </a:cubicBezTo>
                    <a:cubicBezTo>
                      <a:pt x="2855" y="2896"/>
                      <a:pt x="2844" y="2890"/>
                      <a:pt x="2833" y="2883"/>
                    </a:cubicBezTo>
                    <a:cubicBezTo>
                      <a:pt x="2782" y="2852"/>
                      <a:pt x="2733" y="2816"/>
                      <a:pt x="2687" y="2777"/>
                    </a:cubicBezTo>
                    <a:cubicBezTo>
                      <a:pt x="2660" y="2754"/>
                      <a:pt x="2633" y="2731"/>
                      <a:pt x="2610" y="2703"/>
                    </a:cubicBezTo>
                    <a:cubicBezTo>
                      <a:pt x="2588" y="2677"/>
                      <a:pt x="2560" y="2656"/>
                      <a:pt x="2534" y="2632"/>
                    </a:cubicBezTo>
                    <a:cubicBezTo>
                      <a:pt x="2512" y="2646"/>
                      <a:pt x="2491" y="2660"/>
                      <a:pt x="2470" y="2675"/>
                    </a:cubicBezTo>
                    <a:cubicBezTo>
                      <a:pt x="2445" y="2666"/>
                      <a:pt x="2428" y="2648"/>
                      <a:pt x="2409" y="2632"/>
                    </a:cubicBezTo>
                    <a:cubicBezTo>
                      <a:pt x="2387" y="2613"/>
                      <a:pt x="2369" y="2589"/>
                      <a:pt x="2346" y="2571"/>
                    </a:cubicBezTo>
                    <a:cubicBezTo>
                      <a:pt x="2317" y="2547"/>
                      <a:pt x="2294" y="2518"/>
                      <a:pt x="2270" y="2490"/>
                    </a:cubicBezTo>
                    <a:cubicBezTo>
                      <a:pt x="2253" y="2470"/>
                      <a:pt x="2237" y="2450"/>
                      <a:pt x="2220" y="2430"/>
                    </a:cubicBezTo>
                    <a:cubicBezTo>
                      <a:pt x="2216" y="2426"/>
                      <a:pt x="2211" y="2423"/>
                      <a:pt x="2204" y="2418"/>
                    </a:cubicBezTo>
                    <a:cubicBezTo>
                      <a:pt x="2201" y="2425"/>
                      <a:pt x="2199" y="2429"/>
                      <a:pt x="2198" y="2433"/>
                    </a:cubicBezTo>
                    <a:cubicBezTo>
                      <a:pt x="2194" y="2464"/>
                      <a:pt x="2191" y="2495"/>
                      <a:pt x="2188" y="2525"/>
                    </a:cubicBezTo>
                    <a:cubicBezTo>
                      <a:pt x="2182" y="2577"/>
                      <a:pt x="2162" y="2623"/>
                      <a:pt x="2134" y="2666"/>
                    </a:cubicBezTo>
                    <a:cubicBezTo>
                      <a:pt x="2108" y="2703"/>
                      <a:pt x="2079" y="2739"/>
                      <a:pt x="2050" y="2779"/>
                    </a:cubicBezTo>
                    <a:cubicBezTo>
                      <a:pt x="2054" y="2805"/>
                      <a:pt x="2059" y="2836"/>
                      <a:pt x="2065" y="2866"/>
                    </a:cubicBezTo>
                    <a:cubicBezTo>
                      <a:pt x="2078" y="2935"/>
                      <a:pt x="2092" y="3004"/>
                      <a:pt x="2107" y="3073"/>
                    </a:cubicBezTo>
                    <a:cubicBezTo>
                      <a:pt x="2115" y="3111"/>
                      <a:pt x="2126" y="3149"/>
                      <a:pt x="2134" y="3188"/>
                    </a:cubicBezTo>
                    <a:cubicBezTo>
                      <a:pt x="2145" y="3237"/>
                      <a:pt x="2154" y="3287"/>
                      <a:pt x="2164" y="3337"/>
                    </a:cubicBezTo>
                    <a:cubicBezTo>
                      <a:pt x="2174" y="3385"/>
                      <a:pt x="2184" y="3433"/>
                      <a:pt x="2192" y="3482"/>
                    </a:cubicBezTo>
                    <a:cubicBezTo>
                      <a:pt x="2209" y="3581"/>
                      <a:pt x="2223" y="3679"/>
                      <a:pt x="2239" y="3778"/>
                    </a:cubicBezTo>
                    <a:cubicBezTo>
                      <a:pt x="2239" y="3781"/>
                      <a:pt x="2239" y="3783"/>
                      <a:pt x="2239" y="3785"/>
                    </a:cubicBezTo>
                    <a:cubicBezTo>
                      <a:pt x="2242" y="3852"/>
                      <a:pt x="2245" y="3919"/>
                      <a:pt x="2248" y="3985"/>
                    </a:cubicBezTo>
                    <a:cubicBezTo>
                      <a:pt x="2250" y="4014"/>
                      <a:pt x="2250" y="4042"/>
                      <a:pt x="2252" y="4070"/>
                    </a:cubicBezTo>
                    <a:cubicBezTo>
                      <a:pt x="2256" y="4112"/>
                      <a:pt x="2257" y="4154"/>
                      <a:pt x="2251" y="4196"/>
                    </a:cubicBezTo>
                    <a:cubicBezTo>
                      <a:pt x="2249" y="4210"/>
                      <a:pt x="2249" y="4223"/>
                      <a:pt x="2248" y="4237"/>
                    </a:cubicBezTo>
                    <a:cubicBezTo>
                      <a:pt x="2246" y="4301"/>
                      <a:pt x="2243" y="4365"/>
                      <a:pt x="2240" y="4429"/>
                    </a:cubicBezTo>
                    <a:cubicBezTo>
                      <a:pt x="2240" y="4433"/>
                      <a:pt x="2240" y="4437"/>
                      <a:pt x="2239" y="4440"/>
                    </a:cubicBezTo>
                    <a:cubicBezTo>
                      <a:pt x="2237" y="4460"/>
                      <a:pt x="2232" y="4479"/>
                      <a:pt x="2231" y="4499"/>
                    </a:cubicBezTo>
                    <a:cubicBezTo>
                      <a:pt x="2230" y="4518"/>
                      <a:pt x="2234" y="4538"/>
                      <a:pt x="2235" y="4558"/>
                    </a:cubicBezTo>
                    <a:cubicBezTo>
                      <a:pt x="2240" y="4563"/>
                      <a:pt x="2246" y="4567"/>
                      <a:pt x="2251" y="4573"/>
                    </a:cubicBezTo>
                    <a:cubicBezTo>
                      <a:pt x="2247" y="4580"/>
                      <a:pt x="2244" y="4586"/>
                      <a:pt x="2240" y="4593"/>
                    </a:cubicBezTo>
                    <a:cubicBezTo>
                      <a:pt x="2242" y="4596"/>
                      <a:pt x="2243" y="4600"/>
                      <a:pt x="2246" y="4601"/>
                    </a:cubicBezTo>
                    <a:cubicBezTo>
                      <a:pt x="2272" y="4615"/>
                      <a:pt x="2297" y="4631"/>
                      <a:pt x="2325" y="4642"/>
                    </a:cubicBezTo>
                    <a:cubicBezTo>
                      <a:pt x="2356" y="4656"/>
                      <a:pt x="2388" y="4671"/>
                      <a:pt x="2417" y="4688"/>
                    </a:cubicBezTo>
                    <a:cubicBezTo>
                      <a:pt x="2461" y="4715"/>
                      <a:pt x="2494" y="4751"/>
                      <a:pt x="2504" y="4803"/>
                    </a:cubicBezTo>
                    <a:cubicBezTo>
                      <a:pt x="2510" y="4836"/>
                      <a:pt x="2517" y="4868"/>
                      <a:pt x="2520" y="4901"/>
                    </a:cubicBezTo>
                    <a:cubicBezTo>
                      <a:pt x="2522" y="4922"/>
                      <a:pt x="2518" y="4943"/>
                      <a:pt x="2514" y="4964"/>
                    </a:cubicBezTo>
                    <a:cubicBezTo>
                      <a:pt x="2512" y="4974"/>
                      <a:pt x="2504" y="4984"/>
                      <a:pt x="2494" y="4990"/>
                    </a:cubicBezTo>
                    <a:cubicBezTo>
                      <a:pt x="2474" y="5002"/>
                      <a:pt x="2454" y="5014"/>
                      <a:pt x="2434" y="5026"/>
                    </a:cubicBezTo>
                    <a:cubicBezTo>
                      <a:pt x="2409" y="5039"/>
                      <a:pt x="2383" y="5044"/>
                      <a:pt x="2355" y="5042"/>
                    </a:cubicBezTo>
                    <a:cubicBezTo>
                      <a:pt x="2331" y="5039"/>
                      <a:pt x="2306" y="5035"/>
                      <a:pt x="2282" y="5032"/>
                    </a:cubicBezTo>
                    <a:cubicBezTo>
                      <a:pt x="2243" y="5027"/>
                      <a:pt x="2203" y="5023"/>
                      <a:pt x="2164" y="5017"/>
                    </a:cubicBezTo>
                    <a:cubicBezTo>
                      <a:pt x="2142" y="5014"/>
                      <a:pt x="2121" y="5008"/>
                      <a:pt x="2100" y="5002"/>
                    </a:cubicBezTo>
                    <a:cubicBezTo>
                      <a:pt x="2073" y="4994"/>
                      <a:pt x="2047" y="4987"/>
                      <a:pt x="2020" y="4985"/>
                    </a:cubicBezTo>
                    <a:cubicBezTo>
                      <a:pt x="2001" y="4984"/>
                      <a:pt x="1981" y="4986"/>
                      <a:pt x="1961" y="4985"/>
                    </a:cubicBezTo>
                    <a:cubicBezTo>
                      <a:pt x="1898" y="4983"/>
                      <a:pt x="1835" y="4982"/>
                      <a:pt x="1773" y="4972"/>
                    </a:cubicBezTo>
                    <a:cubicBezTo>
                      <a:pt x="1762" y="4970"/>
                      <a:pt x="1751" y="4968"/>
                      <a:pt x="1740" y="4966"/>
                    </a:cubicBezTo>
                    <a:cubicBezTo>
                      <a:pt x="1708" y="4960"/>
                      <a:pt x="1687" y="4941"/>
                      <a:pt x="1674" y="4912"/>
                    </a:cubicBezTo>
                    <a:cubicBezTo>
                      <a:pt x="1656" y="4873"/>
                      <a:pt x="1653" y="4831"/>
                      <a:pt x="1655" y="4789"/>
                    </a:cubicBezTo>
                    <a:cubicBezTo>
                      <a:pt x="1657" y="4752"/>
                      <a:pt x="1659" y="4715"/>
                      <a:pt x="1661" y="4678"/>
                    </a:cubicBezTo>
                    <a:cubicBezTo>
                      <a:pt x="1662" y="4658"/>
                      <a:pt x="1663" y="4639"/>
                      <a:pt x="1663" y="4619"/>
                    </a:cubicBezTo>
                    <a:cubicBezTo>
                      <a:pt x="1663" y="4615"/>
                      <a:pt x="1661" y="4612"/>
                      <a:pt x="1660" y="4607"/>
                    </a:cubicBezTo>
                    <a:cubicBezTo>
                      <a:pt x="1632" y="4595"/>
                      <a:pt x="1603" y="4587"/>
                      <a:pt x="1572" y="4579"/>
                    </a:cubicBezTo>
                    <a:cubicBezTo>
                      <a:pt x="1565" y="4582"/>
                      <a:pt x="1557" y="4584"/>
                      <a:pt x="1548" y="4587"/>
                    </a:cubicBezTo>
                    <a:cubicBezTo>
                      <a:pt x="1545" y="4584"/>
                      <a:pt x="1541" y="4581"/>
                      <a:pt x="1541" y="4578"/>
                    </a:cubicBezTo>
                    <a:cubicBezTo>
                      <a:pt x="1541" y="4567"/>
                      <a:pt x="1542" y="4556"/>
                      <a:pt x="1543" y="4545"/>
                    </a:cubicBezTo>
                    <a:cubicBezTo>
                      <a:pt x="1547" y="4508"/>
                      <a:pt x="1550" y="4472"/>
                      <a:pt x="1553" y="4435"/>
                    </a:cubicBezTo>
                    <a:cubicBezTo>
                      <a:pt x="1558" y="4329"/>
                      <a:pt x="1566" y="4223"/>
                      <a:pt x="1570" y="4117"/>
                    </a:cubicBezTo>
                    <a:cubicBezTo>
                      <a:pt x="1571" y="4073"/>
                      <a:pt x="1578" y="4030"/>
                      <a:pt x="1580" y="3987"/>
                    </a:cubicBezTo>
                    <a:cubicBezTo>
                      <a:pt x="1584" y="3911"/>
                      <a:pt x="1600" y="3836"/>
                      <a:pt x="1608" y="3759"/>
                    </a:cubicBezTo>
                    <a:cubicBezTo>
                      <a:pt x="1612" y="3723"/>
                      <a:pt x="1612" y="3686"/>
                      <a:pt x="1614" y="3649"/>
                    </a:cubicBezTo>
                    <a:cubicBezTo>
                      <a:pt x="1616" y="3614"/>
                      <a:pt x="1609" y="3580"/>
                      <a:pt x="1599" y="3547"/>
                    </a:cubicBezTo>
                    <a:cubicBezTo>
                      <a:pt x="1588" y="3514"/>
                      <a:pt x="1580" y="3480"/>
                      <a:pt x="1569" y="3448"/>
                    </a:cubicBezTo>
                    <a:cubicBezTo>
                      <a:pt x="1556" y="3414"/>
                      <a:pt x="1544" y="3381"/>
                      <a:pt x="1535" y="3346"/>
                    </a:cubicBezTo>
                    <a:cubicBezTo>
                      <a:pt x="1532" y="3336"/>
                      <a:pt x="1531" y="3324"/>
                      <a:pt x="1519" y="3317"/>
                    </a:cubicBezTo>
                    <a:cubicBezTo>
                      <a:pt x="1515" y="3321"/>
                      <a:pt x="1510" y="3325"/>
                      <a:pt x="1508" y="3330"/>
                    </a:cubicBezTo>
                    <a:cubicBezTo>
                      <a:pt x="1485" y="3375"/>
                      <a:pt x="1462" y="3421"/>
                      <a:pt x="1439" y="3466"/>
                    </a:cubicBezTo>
                    <a:cubicBezTo>
                      <a:pt x="1423" y="3498"/>
                      <a:pt x="1407" y="3530"/>
                      <a:pt x="1391" y="3562"/>
                    </a:cubicBezTo>
                    <a:cubicBezTo>
                      <a:pt x="1387" y="3571"/>
                      <a:pt x="1382" y="3579"/>
                      <a:pt x="1379" y="3589"/>
                    </a:cubicBezTo>
                    <a:cubicBezTo>
                      <a:pt x="1364" y="3638"/>
                      <a:pt x="1337" y="3681"/>
                      <a:pt x="1317" y="3727"/>
                    </a:cubicBezTo>
                    <a:cubicBezTo>
                      <a:pt x="1286" y="3800"/>
                      <a:pt x="1245" y="3865"/>
                      <a:pt x="1195" y="3925"/>
                    </a:cubicBezTo>
                    <a:cubicBezTo>
                      <a:pt x="1158" y="3968"/>
                      <a:pt x="1123" y="4013"/>
                      <a:pt x="1090" y="4059"/>
                    </a:cubicBezTo>
                    <a:cubicBezTo>
                      <a:pt x="1089" y="4061"/>
                      <a:pt x="1087" y="4063"/>
                      <a:pt x="1086" y="4065"/>
                    </a:cubicBezTo>
                    <a:cubicBezTo>
                      <a:pt x="1056" y="4115"/>
                      <a:pt x="1015" y="4156"/>
                      <a:pt x="973" y="4196"/>
                    </a:cubicBezTo>
                    <a:cubicBezTo>
                      <a:pt x="934" y="4234"/>
                      <a:pt x="892" y="4269"/>
                      <a:pt x="857" y="4311"/>
                    </a:cubicBezTo>
                    <a:cubicBezTo>
                      <a:pt x="855" y="4314"/>
                      <a:pt x="852" y="4316"/>
                      <a:pt x="849" y="4319"/>
                    </a:cubicBezTo>
                    <a:cubicBezTo>
                      <a:pt x="787" y="4367"/>
                      <a:pt x="730" y="4422"/>
                      <a:pt x="672" y="4475"/>
                    </a:cubicBezTo>
                    <a:cubicBezTo>
                      <a:pt x="653" y="4492"/>
                      <a:pt x="634" y="4507"/>
                      <a:pt x="615" y="4523"/>
                    </a:cubicBezTo>
                    <a:cubicBezTo>
                      <a:pt x="608" y="4529"/>
                      <a:pt x="600" y="4530"/>
                      <a:pt x="591" y="4530"/>
                    </a:cubicBezTo>
                    <a:cubicBezTo>
                      <a:pt x="579" y="4529"/>
                      <a:pt x="566" y="4525"/>
                      <a:pt x="553" y="4532"/>
                    </a:cubicBezTo>
                    <a:cubicBezTo>
                      <a:pt x="553" y="4537"/>
                      <a:pt x="552" y="4543"/>
                      <a:pt x="553" y="4549"/>
                    </a:cubicBezTo>
                    <a:cubicBezTo>
                      <a:pt x="561" y="4577"/>
                      <a:pt x="569" y="4606"/>
                      <a:pt x="577" y="4634"/>
                    </a:cubicBezTo>
                    <a:cubicBezTo>
                      <a:pt x="579" y="4643"/>
                      <a:pt x="579" y="4652"/>
                      <a:pt x="580" y="4660"/>
                    </a:cubicBezTo>
                    <a:cubicBezTo>
                      <a:pt x="582" y="4687"/>
                      <a:pt x="585" y="4714"/>
                      <a:pt x="587" y="4741"/>
                    </a:cubicBezTo>
                    <a:cubicBezTo>
                      <a:pt x="590" y="4782"/>
                      <a:pt x="587" y="4823"/>
                      <a:pt x="583" y="4863"/>
                    </a:cubicBezTo>
                    <a:cubicBezTo>
                      <a:pt x="583" y="4869"/>
                      <a:pt x="581" y="4875"/>
                      <a:pt x="580" y="4881"/>
                    </a:cubicBezTo>
                    <a:cubicBezTo>
                      <a:pt x="577" y="4934"/>
                      <a:pt x="545" y="4964"/>
                      <a:pt x="502" y="4984"/>
                    </a:cubicBezTo>
                    <a:cubicBezTo>
                      <a:pt x="484" y="4993"/>
                      <a:pt x="465" y="5000"/>
                      <a:pt x="446" y="5006"/>
                    </a:cubicBezTo>
                    <a:cubicBezTo>
                      <a:pt x="432" y="5010"/>
                      <a:pt x="417" y="5012"/>
                      <a:pt x="403" y="5011"/>
                    </a:cubicBezTo>
                    <a:cubicBezTo>
                      <a:pt x="366" y="5007"/>
                      <a:pt x="331" y="4998"/>
                      <a:pt x="296" y="4981"/>
                    </a:cubicBezTo>
                    <a:cubicBezTo>
                      <a:pt x="260" y="4963"/>
                      <a:pt x="233" y="4936"/>
                      <a:pt x="209" y="4904"/>
                    </a:cubicBezTo>
                    <a:cubicBezTo>
                      <a:pt x="182" y="4868"/>
                      <a:pt x="162" y="4829"/>
                      <a:pt x="144" y="4788"/>
                    </a:cubicBezTo>
                    <a:cubicBezTo>
                      <a:pt x="137" y="4773"/>
                      <a:pt x="129" y="4758"/>
                      <a:pt x="121" y="4742"/>
                    </a:cubicBezTo>
                    <a:cubicBezTo>
                      <a:pt x="109" y="4722"/>
                      <a:pt x="103" y="4699"/>
                      <a:pt x="96" y="4677"/>
                    </a:cubicBezTo>
                    <a:cubicBezTo>
                      <a:pt x="89" y="4656"/>
                      <a:pt x="85" y="4634"/>
                      <a:pt x="79" y="4613"/>
                    </a:cubicBezTo>
                    <a:cubicBezTo>
                      <a:pt x="62" y="4551"/>
                      <a:pt x="50" y="4488"/>
                      <a:pt x="37" y="4425"/>
                    </a:cubicBezTo>
                    <a:cubicBezTo>
                      <a:pt x="34" y="4412"/>
                      <a:pt x="31" y="4399"/>
                      <a:pt x="27" y="4386"/>
                    </a:cubicBezTo>
                    <a:cubicBezTo>
                      <a:pt x="20" y="4364"/>
                      <a:pt x="14" y="4341"/>
                      <a:pt x="13" y="4317"/>
                    </a:cubicBezTo>
                    <a:cubicBezTo>
                      <a:pt x="13" y="4304"/>
                      <a:pt x="9" y="4291"/>
                      <a:pt x="6" y="4277"/>
                    </a:cubicBezTo>
                    <a:cubicBezTo>
                      <a:pt x="2" y="4255"/>
                      <a:pt x="0" y="4234"/>
                      <a:pt x="1" y="4211"/>
                    </a:cubicBezTo>
                    <a:cubicBezTo>
                      <a:pt x="3" y="4176"/>
                      <a:pt x="19" y="4151"/>
                      <a:pt x="46" y="4131"/>
                    </a:cubicBezTo>
                    <a:cubicBezTo>
                      <a:pt x="76" y="4109"/>
                      <a:pt x="106" y="4087"/>
                      <a:pt x="134" y="4066"/>
                    </a:cubicBezTo>
                    <a:cubicBezTo>
                      <a:pt x="139" y="4053"/>
                      <a:pt x="133" y="4044"/>
                      <a:pt x="130" y="4036"/>
                    </a:cubicBezTo>
                    <a:cubicBezTo>
                      <a:pt x="121" y="4015"/>
                      <a:pt x="112" y="3995"/>
                      <a:pt x="102" y="3975"/>
                    </a:cubicBezTo>
                    <a:cubicBezTo>
                      <a:pt x="100" y="3969"/>
                      <a:pt x="97" y="3964"/>
                      <a:pt x="95" y="3958"/>
                    </a:cubicBezTo>
                    <a:cubicBezTo>
                      <a:pt x="89" y="3935"/>
                      <a:pt x="95" y="3920"/>
                      <a:pt x="112" y="3910"/>
                    </a:cubicBezTo>
                    <a:cubicBezTo>
                      <a:pt x="130" y="3899"/>
                      <a:pt x="147" y="3887"/>
                      <a:pt x="166" y="3878"/>
                    </a:cubicBezTo>
                    <a:cubicBezTo>
                      <a:pt x="214" y="3855"/>
                      <a:pt x="259" y="3827"/>
                      <a:pt x="304" y="3798"/>
                    </a:cubicBezTo>
                    <a:cubicBezTo>
                      <a:pt x="345" y="3771"/>
                      <a:pt x="387" y="3745"/>
                      <a:pt x="427" y="3717"/>
                    </a:cubicBezTo>
                    <a:cubicBezTo>
                      <a:pt x="460" y="3693"/>
                      <a:pt x="492" y="3666"/>
                      <a:pt x="522" y="3640"/>
                    </a:cubicBezTo>
                    <a:cubicBezTo>
                      <a:pt x="553" y="3613"/>
                      <a:pt x="583" y="3585"/>
                      <a:pt x="610" y="3555"/>
                    </a:cubicBezTo>
                    <a:cubicBezTo>
                      <a:pt x="668" y="3492"/>
                      <a:pt x="715" y="3421"/>
                      <a:pt x="746" y="3340"/>
                    </a:cubicBezTo>
                    <a:cubicBezTo>
                      <a:pt x="760" y="3304"/>
                      <a:pt x="775" y="3267"/>
                      <a:pt x="789" y="3230"/>
                    </a:cubicBezTo>
                    <a:cubicBezTo>
                      <a:pt x="795" y="3211"/>
                      <a:pt x="798" y="3192"/>
                      <a:pt x="805" y="3173"/>
                    </a:cubicBezTo>
                    <a:cubicBezTo>
                      <a:pt x="818" y="3132"/>
                      <a:pt x="834" y="3092"/>
                      <a:pt x="847" y="3051"/>
                    </a:cubicBezTo>
                    <a:cubicBezTo>
                      <a:pt x="855" y="3027"/>
                      <a:pt x="860" y="3001"/>
                      <a:pt x="865" y="2976"/>
                    </a:cubicBezTo>
                    <a:cubicBezTo>
                      <a:pt x="870" y="2954"/>
                      <a:pt x="873" y="2932"/>
                      <a:pt x="880" y="2911"/>
                    </a:cubicBezTo>
                    <a:cubicBezTo>
                      <a:pt x="900" y="2850"/>
                      <a:pt x="923" y="2790"/>
                      <a:pt x="945" y="2730"/>
                    </a:cubicBezTo>
                    <a:cubicBezTo>
                      <a:pt x="957" y="2696"/>
                      <a:pt x="971" y="2663"/>
                      <a:pt x="984" y="2629"/>
                    </a:cubicBezTo>
                    <a:cubicBezTo>
                      <a:pt x="977" y="2620"/>
                      <a:pt x="970" y="2611"/>
                      <a:pt x="963" y="2603"/>
                    </a:cubicBezTo>
                    <a:cubicBezTo>
                      <a:pt x="925" y="2559"/>
                      <a:pt x="921" y="2509"/>
                      <a:pt x="938" y="2457"/>
                    </a:cubicBezTo>
                    <a:cubicBezTo>
                      <a:pt x="953" y="2406"/>
                      <a:pt x="974" y="2357"/>
                      <a:pt x="1003" y="2312"/>
                    </a:cubicBezTo>
                    <a:cubicBezTo>
                      <a:pt x="1019" y="2288"/>
                      <a:pt x="1025" y="2260"/>
                      <a:pt x="1033" y="2233"/>
                    </a:cubicBezTo>
                    <a:cubicBezTo>
                      <a:pt x="1035" y="2226"/>
                      <a:pt x="1034" y="2218"/>
                      <a:pt x="1033" y="2211"/>
                    </a:cubicBezTo>
                    <a:cubicBezTo>
                      <a:pt x="1023" y="2161"/>
                      <a:pt x="1028" y="2110"/>
                      <a:pt x="1026" y="2060"/>
                    </a:cubicBezTo>
                    <a:cubicBezTo>
                      <a:pt x="1026" y="2050"/>
                      <a:pt x="1028" y="2040"/>
                      <a:pt x="1027" y="2030"/>
                    </a:cubicBezTo>
                    <a:cubicBezTo>
                      <a:pt x="1027" y="1997"/>
                      <a:pt x="1030" y="1964"/>
                      <a:pt x="1040" y="1932"/>
                    </a:cubicBezTo>
                    <a:cubicBezTo>
                      <a:pt x="1057" y="1875"/>
                      <a:pt x="1071" y="1817"/>
                      <a:pt x="1087" y="1760"/>
                    </a:cubicBezTo>
                    <a:cubicBezTo>
                      <a:pt x="1098" y="1724"/>
                      <a:pt x="1109" y="1687"/>
                      <a:pt x="1123" y="1652"/>
                    </a:cubicBezTo>
                    <a:cubicBezTo>
                      <a:pt x="1136" y="1621"/>
                      <a:pt x="1152" y="1592"/>
                      <a:pt x="1170" y="1564"/>
                    </a:cubicBezTo>
                    <a:cubicBezTo>
                      <a:pt x="1199" y="1519"/>
                      <a:pt x="1228" y="1475"/>
                      <a:pt x="1264" y="1436"/>
                    </a:cubicBezTo>
                    <a:cubicBezTo>
                      <a:pt x="1289" y="1391"/>
                      <a:pt x="1327" y="1357"/>
                      <a:pt x="1363" y="1321"/>
                    </a:cubicBezTo>
                    <a:cubicBezTo>
                      <a:pt x="1376" y="1307"/>
                      <a:pt x="1391" y="1293"/>
                      <a:pt x="1408" y="1283"/>
                    </a:cubicBezTo>
                    <a:cubicBezTo>
                      <a:pt x="1415" y="1278"/>
                      <a:pt x="1422" y="1273"/>
                      <a:pt x="1427" y="1266"/>
                    </a:cubicBezTo>
                    <a:cubicBezTo>
                      <a:pt x="1451" y="1237"/>
                      <a:pt x="1484" y="1219"/>
                      <a:pt x="1513" y="1196"/>
                    </a:cubicBezTo>
                    <a:cubicBezTo>
                      <a:pt x="1517" y="1192"/>
                      <a:pt x="1524" y="1191"/>
                      <a:pt x="1529" y="1189"/>
                    </a:cubicBezTo>
                    <a:cubicBezTo>
                      <a:pt x="1556" y="1133"/>
                      <a:pt x="1559" y="1076"/>
                      <a:pt x="1552" y="1018"/>
                    </a:cubicBezTo>
                    <a:cubicBezTo>
                      <a:pt x="1551" y="1012"/>
                      <a:pt x="1548" y="1004"/>
                      <a:pt x="1544" y="1002"/>
                    </a:cubicBezTo>
                    <a:cubicBezTo>
                      <a:pt x="1525" y="993"/>
                      <a:pt x="1526" y="977"/>
                      <a:pt x="1527" y="961"/>
                    </a:cubicBezTo>
                    <a:cubicBezTo>
                      <a:pt x="1528" y="954"/>
                      <a:pt x="1529" y="947"/>
                      <a:pt x="1530" y="941"/>
                    </a:cubicBezTo>
                    <a:cubicBezTo>
                      <a:pt x="1518" y="935"/>
                      <a:pt x="1514" y="944"/>
                      <a:pt x="1510" y="949"/>
                    </a:cubicBezTo>
                    <a:cubicBezTo>
                      <a:pt x="1495" y="968"/>
                      <a:pt x="1474" y="978"/>
                      <a:pt x="1451" y="984"/>
                    </a:cubicBezTo>
                    <a:cubicBezTo>
                      <a:pt x="1445" y="985"/>
                      <a:pt x="1439" y="983"/>
                      <a:pt x="1435" y="983"/>
                    </a:cubicBezTo>
                    <a:cubicBezTo>
                      <a:pt x="1433" y="978"/>
                      <a:pt x="1431" y="976"/>
                      <a:pt x="1431" y="974"/>
                    </a:cubicBezTo>
                    <a:cubicBezTo>
                      <a:pt x="1439" y="952"/>
                      <a:pt x="1435" y="930"/>
                      <a:pt x="1427" y="909"/>
                    </a:cubicBezTo>
                    <a:cubicBezTo>
                      <a:pt x="1415" y="875"/>
                      <a:pt x="1402" y="842"/>
                      <a:pt x="1389" y="808"/>
                    </a:cubicBezTo>
                    <a:cubicBezTo>
                      <a:pt x="1372" y="764"/>
                      <a:pt x="1364" y="718"/>
                      <a:pt x="1368" y="670"/>
                    </a:cubicBezTo>
                    <a:cubicBezTo>
                      <a:pt x="1370" y="655"/>
                      <a:pt x="1369" y="639"/>
                      <a:pt x="1369" y="620"/>
                    </a:cubicBezTo>
                    <a:cubicBezTo>
                      <a:pt x="1364" y="617"/>
                      <a:pt x="1359" y="613"/>
                      <a:pt x="1352" y="609"/>
                    </a:cubicBezTo>
                    <a:cubicBezTo>
                      <a:pt x="1343" y="603"/>
                      <a:pt x="1336" y="594"/>
                      <a:pt x="1331" y="584"/>
                    </a:cubicBezTo>
                    <a:cubicBezTo>
                      <a:pt x="1314" y="542"/>
                      <a:pt x="1303" y="501"/>
                      <a:pt x="1308" y="454"/>
                    </a:cubicBezTo>
                    <a:cubicBezTo>
                      <a:pt x="1311" y="420"/>
                      <a:pt x="1319" y="386"/>
                      <a:pt x="1329" y="353"/>
                    </a:cubicBezTo>
                    <a:cubicBezTo>
                      <a:pt x="1340" y="315"/>
                      <a:pt x="1359" y="280"/>
                      <a:pt x="1385" y="250"/>
                    </a:cubicBezTo>
                    <a:cubicBezTo>
                      <a:pt x="1425" y="203"/>
                      <a:pt x="1467" y="158"/>
                      <a:pt x="1517" y="121"/>
                    </a:cubicBezTo>
                    <a:cubicBezTo>
                      <a:pt x="1548" y="99"/>
                      <a:pt x="1580" y="79"/>
                      <a:pt x="1618" y="68"/>
                    </a:cubicBezTo>
                    <a:cubicBezTo>
                      <a:pt x="1651" y="59"/>
                      <a:pt x="1683" y="45"/>
                      <a:pt x="1715" y="34"/>
                    </a:cubicBezTo>
                    <a:cubicBezTo>
                      <a:pt x="1728" y="30"/>
                      <a:pt x="1741" y="25"/>
                      <a:pt x="1755" y="23"/>
                    </a:cubicBezTo>
                    <a:cubicBezTo>
                      <a:pt x="1798" y="15"/>
                      <a:pt x="1842" y="6"/>
                      <a:pt x="1886" y="3"/>
                    </a:cubicBezTo>
                    <a:cubicBezTo>
                      <a:pt x="1925" y="0"/>
                      <a:pt x="1965" y="1"/>
                      <a:pt x="2004" y="5"/>
                    </a:cubicBezTo>
                    <a:cubicBezTo>
                      <a:pt x="2026" y="8"/>
                      <a:pt x="2047" y="18"/>
                      <a:pt x="2068" y="26"/>
                    </a:cubicBezTo>
                    <a:cubicBezTo>
                      <a:pt x="2093" y="34"/>
                      <a:pt x="2119" y="43"/>
                      <a:pt x="2144" y="53"/>
                    </a:cubicBezTo>
                    <a:cubicBezTo>
                      <a:pt x="2152" y="56"/>
                      <a:pt x="2159" y="60"/>
                      <a:pt x="2167" y="65"/>
                    </a:cubicBezTo>
                    <a:cubicBezTo>
                      <a:pt x="2197" y="85"/>
                      <a:pt x="2221" y="112"/>
                      <a:pt x="2245" y="138"/>
                    </a:cubicBezTo>
                    <a:cubicBezTo>
                      <a:pt x="2264" y="160"/>
                      <a:pt x="2282" y="184"/>
                      <a:pt x="2302" y="210"/>
                    </a:cubicBezTo>
                    <a:cubicBezTo>
                      <a:pt x="2345" y="230"/>
                      <a:pt x="2394" y="222"/>
                      <a:pt x="2441" y="221"/>
                    </a:cubicBezTo>
                    <a:cubicBezTo>
                      <a:pt x="2479" y="220"/>
                      <a:pt x="2518" y="215"/>
                      <a:pt x="2556" y="213"/>
                    </a:cubicBezTo>
                    <a:cubicBezTo>
                      <a:pt x="2573" y="211"/>
                      <a:pt x="2590" y="211"/>
                      <a:pt x="2605" y="210"/>
                    </a:cubicBezTo>
                    <a:cubicBezTo>
                      <a:pt x="2613" y="218"/>
                      <a:pt x="2613" y="226"/>
                      <a:pt x="2608" y="232"/>
                    </a:cubicBezTo>
                    <a:cubicBezTo>
                      <a:pt x="2598" y="244"/>
                      <a:pt x="2588" y="257"/>
                      <a:pt x="2576" y="267"/>
                    </a:cubicBezTo>
                    <a:cubicBezTo>
                      <a:pt x="2557" y="284"/>
                      <a:pt x="2538" y="299"/>
                      <a:pt x="2517" y="313"/>
                    </a:cubicBezTo>
                    <a:cubicBezTo>
                      <a:pt x="2480" y="337"/>
                      <a:pt x="2443" y="362"/>
                      <a:pt x="2401" y="377"/>
                    </a:cubicBezTo>
                    <a:cubicBezTo>
                      <a:pt x="2397" y="379"/>
                      <a:pt x="2393" y="383"/>
                      <a:pt x="2388" y="385"/>
                    </a:cubicBezTo>
                    <a:cubicBezTo>
                      <a:pt x="2389" y="395"/>
                      <a:pt x="2390" y="405"/>
                      <a:pt x="2390" y="415"/>
                    </a:cubicBezTo>
                    <a:cubicBezTo>
                      <a:pt x="2390" y="423"/>
                      <a:pt x="2389" y="432"/>
                      <a:pt x="2387" y="440"/>
                    </a:cubicBezTo>
                    <a:cubicBezTo>
                      <a:pt x="2385" y="454"/>
                      <a:pt x="2383" y="467"/>
                      <a:pt x="2379" y="480"/>
                    </a:cubicBezTo>
                    <a:cubicBezTo>
                      <a:pt x="2373" y="501"/>
                      <a:pt x="2368" y="524"/>
                      <a:pt x="2340" y="530"/>
                    </a:cubicBezTo>
                    <a:cubicBezTo>
                      <a:pt x="2328" y="554"/>
                      <a:pt x="2328" y="582"/>
                      <a:pt x="2326" y="609"/>
                    </a:cubicBezTo>
                    <a:cubicBezTo>
                      <a:pt x="2325" y="627"/>
                      <a:pt x="2327" y="646"/>
                      <a:pt x="2325" y="664"/>
                    </a:cubicBezTo>
                    <a:cubicBezTo>
                      <a:pt x="2316" y="768"/>
                      <a:pt x="2297" y="870"/>
                      <a:pt x="2256" y="966"/>
                    </a:cubicBezTo>
                    <a:cubicBezTo>
                      <a:pt x="2235" y="1018"/>
                      <a:pt x="2207" y="1066"/>
                      <a:pt x="2167" y="1106"/>
                    </a:cubicBezTo>
                    <a:cubicBezTo>
                      <a:pt x="2153" y="1120"/>
                      <a:pt x="2141" y="1135"/>
                      <a:pt x="2126" y="1148"/>
                    </a:cubicBezTo>
                    <a:cubicBezTo>
                      <a:pt x="2114" y="1159"/>
                      <a:pt x="2102" y="1172"/>
                      <a:pt x="2088" y="1176"/>
                    </a:cubicBezTo>
                    <a:cubicBezTo>
                      <a:pt x="2043" y="1191"/>
                      <a:pt x="2002" y="1215"/>
                      <a:pt x="1954" y="1215"/>
                    </a:cubicBezTo>
                    <a:cubicBezTo>
                      <a:pt x="1950" y="1216"/>
                      <a:pt x="1947" y="1218"/>
                      <a:pt x="1943" y="1219"/>
                    </a:cubicBezTo>
                    <a:cubicBezTo>
                      <a:pt x="1935" y="1227"/>
                      <a:pt x="1931" y="1237"/>
                      <a:pt x="1932" y="1248"/>
                    </a:cubicBezTo>
                    <a:cubicBezTo>
                      <a:pt x="1934" y="1251"/>
                      <a:pt x="1934" y="1254"/>
                      <a:pt x="1936" y="1255"/>
                    </a:cubicBezTo>
                    <a:cubicBezTo>
                      <a:pt x="1945" y="1259"/>
                      <a:pt x="1954" y="1262"/>
                      <a:pt x="1964" y="1266"/>
                    </a:cubicBezTo>
                    <a:cubicBezTo>
                      <a:pt x="1972" y="1306"/>
                      <a:pt x="1993" y="1339"/>
                      <a:pt x="2018" y="1370"/>
                    </a:cubicBezTo>
                    <a:cubicBezTo>
                      <a:pt x="2037" y="1393"/>
                      <a:pt x="2051" y="1418"/>
                      <a:pt x="2063" y="1446"/>
                    </a:cubicBezTo>
                    <a:cubicBezTo>
                      <a:pt x="2074" y="1470"/>
                      <a:pt x="2086" y="1495"/>
                      <a:pt x="2097" y="1519"/>
                    </a:cubicBezTo>
                    <a:cubicBezTo>
                      <a:pt x="2100" y="1527"/>
                      <a:pt x="2105" y="1535"/>
                      <a:pt x="2112" y="1539"/>
                    </a:cubicBezTo>
                    <a:cubicBezTo>
                      <a:pt x="2123" y="1546"/>
                      <a:pt x="2128" y="1556"/>
                      <a:pt x="2129" y="1567"/>
                    </a:cubicBezTo>
                    <a:cubicBezTo>
                      <a:pt x="2130" y="1613"/>
                      <a:pt x="2155" y="1651"/>
                      <a:pt x="2175" y="1690"/>
                    </a:cubicBezTo>
                    <a:cubicBezTo>
                      <a:pt x="2209" y="1755"/>
                      <a:pt x="2244" y="1819"/>
                      <a:pt x="2279" y="1882"/>
                    </a:cubicBezTo>
                    <a:cubicBezTo>
                      <a:pt x="2302" y="1922"/>
                      <a:pt x="2324" y="1963"/>
                      <a:pt x="2357" y="1994"/>
                    </a:cubicBezTo>
                    <a:cubicBezTo>
                      <a:pt x="2389" y="2024"/>
                      <a:pt x="2420" y="2054"/>
                      <a:pt x="2453" y="2082"/>
                    </a:cubicBezTo>
                    <a:cubicBezTo>
                      <a:pt x="2497" y="2119"/>
                      <a:pt x="2543" y="2155"/>
                      <a:pt x="2588" y="2192"/>
                    </a:cubicBezTo>
                    <a:cubicBezTo>
                      <a:pt x="2614" y="2213"/>
                      <a:pt x="2639" y="2235"/>
                      <a:pt x="2665" y="2256"/>
                    </a:cubicBezTo>
                    <a:cubicBezTo>
                      <a:pt x="2684" y="2271"/>
                      <a:pt x="2705" y="2284"/>
                      <a:pt x="2727" y="2296"/>
                    </a:cubicBezTo>
                    <a:cubicBezTo>
                      <a:pt x="2752" y="2311"/>
                      <a:pt x="2776" y="2328"/>
                      <a:pt x="2801" y="2345"/>
                    </a:cubicBezTo>
                    <a:cubicBezTo>
                      <a:pt x="2823" y="2361"/>
                      <a:pt x="2823" y="2361"/>
                      <a:pt x="2826" y="2391"/>
                    </a:cubicBezTo>
                    <a:close/>
                    <a:moveTo>
                      <a:pt x="1782" y="1178"/>
                    </a:moveTo>
                    <a:cubicBezTo>
                      <a:pt x="1783" y="1177"/>
                      <a:pt x="1783" y="1177"/>
                      <a:pt x="1783" y="1177"/>
                    </a:cubicBezTo>
                    <a:cubicBezTo>
                      <a:pt x="1791" y="1180"/>
                      <a:pt x="1799" y="1182"/>
                      <a:pt x="1807" y="1186"/>
                    </a:cubicBezTo>
                    <a:cubicBezTo>
                      <a:pt x="1835" y="1197"/>
                      <a:pt x="1862" y="1210"/>
                      <a:pt x="1892" y="1207"/>
                    </a:cubicBezTo>
                    <a:cubicBezTo>
                      <a:pt x="1923" y="1204"/>
                      <a:pt x="1954" y="1206"/>
                      <a:pt x="1984" y="1202"/>
                    </a:cubicBezTo>
                    <a:cubicBezTo>
                      <a:pt x="1999" y="1200"/>
                      <a:pt x="2013" y="1194"/>
                      <a:pt x="2027" y="1189"/>
                    </a:cubicBezTo>
                    <a:cubicBezTo>
                      <a:pt x="2042" y="1184"/>
                      <a:pt x="2057" y="1177"/>
                      <a:pt x="2072" y="1173"/>
                    </a:cubicBezTo>
                    <a:cubicBezTo>
                      <a:pt x="2090" y="1167"/>
                      <a:pt x="2106" y="1157"/>
                      <a:pt x="2118" y="1143"/>
                    </a:cubicBezTo>
                    <a:cubicBezTo>
                      <a:pt x="2143" y="1112"/>
                      <a:pt x="2172" y="1086"/>
                      <a:pt x="2196" y="1054"/>
                    </a:cubicBezTo>
                    <a:cubicBezTo>
                      <a:pt x="2222" y="1019"/>
                      <a:pt x="2242" y="981"/>
                      <a:pt x="2256" y="940"/>
                    </a:cubicBezTo>
                    <a:cubicBezTo>
                      <a:pt x="2276" y="883"/>
                      <a:pt x="2294" y="825"/>
                      <a:pt x="2301" y="765"/>
                    </a:cubicBezTo>
                    <a:cubicBezTo>
                      <a:pt x="2304" y="736"/>
                      <a:pt x="2312" y="707"/>
                      <a:pt x="2312" y="678"/>
                    </a:cubicBezTo>
                    <a:cubicBezTo>
                      <a:pt x="2307" y="675"/>
                      <a:pt x="2304" y="673"/>
                      <a:pt x="2301" y="672"/>
                    </a:cubicBezTo>
                    <a:cubicBezTo>
                      <a:pt x="2281" y="668"/>
                      <a:pt x="2273" y="654"/>
                      <a:pt x="2271" y="635"/>
                    </a:cubicBezTo>
                    <a:cubicBezTo>
                      <a:pt x="2270" y="627"/>
                      <a:pt x="2268" y="619"/>
                      <a:pt x="2267" y="608"/>
                    </a:cubicBezTo>
                    <a:cubicBezTo>
                      <a:pt x="2249" y="612"/>
                      <a:pt x="2233" y="616"/>
                      <a:pt x="2214" y="621"/>
                    </a:cubicBezTo>
                    <a:cubicBezTo>
                      <a:pt x="2216" y="614"/>
                      <a:pt x="2216" y="610"/>
                      <a:pt x="2218" y="609"/>
                    </a:cubicBezTo>
                    <a:cubicBezTo>
                      <a:pt x="2231" y="600"/>
                      <a:pt x="2246" y="599"/>
                      <a:pt x="2261" y="597"/>
                    </a:cubicBezTo>
                    <a:cubicBezTo>
                      <a:pt x="2279" y="595"/>
                      <a:pt x="2297" y="595"/>
                      <a:pt x="2315" y="589"/>
                    </a:cubicBezTo>
                    <a:cubicBezTo>
                      <a:pt x="2320" y="569"/>
                      <a:pt x="2326" y="550"/>
                      <a:pt x="2330" y="531"/>
                    </a:cubicBezTo>
                    <a:cubicBezTo>
                      <a:pt x="2333" y="514"/>
                      <a:pt x="2328" y="497"/>
                      <a:pt x="2320" y="481"/>
                    </a:cubicBezTo>
                    <a:cubicBezTo>
                      <a:pt x="2314" y="469"/>
                      <a:pt x="2306" y="458"/>
                      <a:pt x="2291" y="455"/>
                    </a:cubicBezTo>
                    <a:cubicBezTo>
                      <a:pt x="2278" y="460"/>
                      <a:pt x="2269" y="470"/>
                      <a:pt x="2261" y="482"/>
                    </a:cubicBezTo>
                    <a:cubicBezTo>
                      <a:pt x="2253" y="493"/>
                      <a:pt x="2247" y="505"/>
                      <a:pt x="2240" y="516"/>
                    </a:cubicBezTo>
                    <a:cubicBezTo>
                      <a:pt x="2237" y="521"/>
                      <a:pt x="2233" y="527"/>
                      <a:pt x="2229" y="531"/>
                    </a:cubicBezTo>
                    <a:cubicBezTo>
                      <a:pt x="2224" y="537"/>
                      <a:pt x="2214" y="537"/>
                      <a:pt x="2209" y="532"/>
                    </a:cubicBezTo>
                    <a:cubicBezTo>
                      <a:pt x="2201" y="523"/>
                      <a:pt x="2194" y="513"/>
                      <a:pt x="2186" y="503"/>
                    </a:cubicBezTo>
                    <a:cubicBezTo>
                      <a:pt x="2180" y="496"/>
                      <a:pt x="2179" y="485"/>
                      <a:pt x="2165" y="482"/>
                    </a:cubicBezTo>
                    <a:cubicBezTo>
                      <a:pt x="2146" y="500"/>
                      <a:pt x="2133" y="523"/>
                      <a:pt x="2118" y="543"/>
                    </a:cubicBezTo>
                    <a:cubicBezTo>
                      <a:pt x="2103" y="551"/>
                      <a:pt x="2092" y="544"/>
                      <a:pt x="2081" y="540"/>
                    </a:cubicBezTo>
                    <a:cubicBezTo>
                      <a:pt x="2068" y="536"/>
                      <a:pt x="2055" y="530"/>
                      <a:pt x="2043" y="524"/>
                    </a:cubicBezTo>
                    <a:cubicBezTo>
                      <a:pt x="2033" y="519"/>
                      <a:pt x="2026" y="507"/>
                      <a:pt x="2013" y="506"/>
                    </a:cubicBezTo>
                    <a:cubicBezTo>
                      <a:pt x="2002" y="524"/>
                      <a:pt x="2018" y="541"/>
                      <a:pt x="2007" y="559"/>
                    </a:cubicBezTo>
                    <a:cubicBezTo>
                      <a:pt x="1962" y="569"/>
                      <a:pt x="1930" y="542"/>
                      <a:pt x="1898" y="515"/>
                    </a:cubicBezTo>
                    <a:cubicBezTo>
                      <a:pt x="1886" y="525"/>
                      <a:pt x="1883" y="537"/>
                      <a:pt x="1877" y="548"/>
                    </a:cubicBezTo>
                    <a:cubicBezTo>
                      <a:pt x="1870" y="563"/>
                      <a:pt x="1863" y="579"/>
                      <a:pt x="1853" y="593"/>
                    </a:cubicBezTo>
                    <a:cubicBezTo>
                      <a:pt x="1846" y="604"/>
                      <a:pt x="1835" y="613"/>
                      <a:pt x="1825" y="622"/>
                    </a:cubicBezTo>
                    <a:cubicBezTo>
                      <a:pt x="1820" y="628"/>
                      <a:pt x="1814" y="625"/>
                      <a:pt x="1808" y="617"/>
                    </a:cubicBezTo>
                    <a:cubicBezTo>
                      <a:pt x="1818" y="592"/>
                      <a:pt x="1819" y="566"/>
                      <a:pt x="1793" y="545"/>
                    </a:cubicBezTo>
                    <a:cubicBezTo>
                      <a:pt x="1786" y="561"/>
                      <a:pt x="1783" y="576"/>
                      <a:pt x="1780" y="592"/>
                    </a:cubicBezTo>
                    <a:cubicBezTo>
                      <a:pt x="1773" y="625"/>
                      <a:pt x="1761" y="656"/>
                      <a:pt x="1735" y="679"/>
                    </a:cubicBezTo>
                    <a:cubicBezTo>
                      <a:pt x="1730" y="684"/>
                      <a:pt x="1722" y="686"/>
                      <a:pt x="1717" y="688"/>
                    </a:cubicBezTo>
                    <a:cubicBezTo>
                      <a:pt x="1713" y="685"/>
                      <a:pt x="1711" y="684"/>
                      <a:pt x="1709" y="682"/>
                    </a:cubicBezTo>
                    <a:cubicBezTo>
                      <a:pt x="1702" y="672"/>
                      <a:pt x="1697" y="661"/>
                      <a:pt x="1693" y="649"/>
                    </a:cubicBezTo>
                    <a:cubicBezTo>
                      <a:pt x="1683" y="621"/>
                      <a:pt x="1641" y="603"/>
                      <a:pt x="1618" y="630"/>
                    </a:cubicBezTo>
                    <a:cubicBezTo>
                      <a:pt x="1591" y="663"/>
                      <a:pt x="1569" y="699"/>
                      <a:pt x="1585" y="745"/>
                    </a:cubicBezTo>
                    <a:cubicBezTo>
                      <a:pt x="1588" y="754"/>
                      <a:pt x="1589" y="765"/>
                      <a:pt x="1591" y="774"/>
                    </a:cubicBezTo>
                    <a:cubicBezTo>
                      <a:pt x="1597" y="800"/>
                      <a:pt x="1606" y="823"/>
                      <a:pt x="1636" y="837"/>
                    </a:cubicBezTo>
                    <a:cubicBezTo>
                      <a:pt x="1627" y="893"/>
                      <a:pt x="1620" y="949"/>
                      <a:pt x="1573" y="991"/>
                    </a:cubicBezTo>
                    <a:cubicBezTo>
                      <a:pt x="1575" y="1010"/>
                      <a:pt x="1575" y="1028"/>
                      <a:pt x="1578" y="1046"/>
                    </a:cubicBezTo>
                    <a:cubicBezTo>
                      <a:pt x="1581" y="1070"/>
                      <a:pt x="1580" y="1093"/>
                      <a:pt x="1574" y="1116"/>
                    </a:cubicBezTo>
                    <a:cubicBezTo>
                      <a:pt x="1568" y="1138"/>
                      <a:pt x="1564" y="1159"/>
                      <a:pt x="1560" y="1181"/>
                    </a:cubicBezTo>
                    <a:cubicBezTo>
                      <a:pt x="1559" y="1186"/>
                      <a:pt x="1562" y="1190"/>
                      <a:pt x="1563" y="1196"/>
                    </a:cubicBezTo>
                    <a:cubicBezTo>
                      <a:pt x="1569" y="1199"/>
                      <a:pt x="1575" y="1201"/>
                      <a:pt x="1580" y="1203"/>
                    </a:cubicBezTo>
                    <a:cubicBezTo>
                      <a:pt x="1613" y="1215"/>
                      <a:pt x="1646" y="1224"/>
                      <a:pt x="1681" y="1225"/>
                    </a:cubicBezTo>
                    <a:cubicBezTo>
                      <a:pt x="1747" y="1244"/>
                      <a:pt x="1815" y="1243"/>
                      <a:pt x="1882" y="1254"/>
                    </a:cubicBezTo>
                    <a:cubicBezTo>
                      <a:pt x="1885" y="1254"/>
                      <a:pt x="1887" y="1254"/>
                      <a:pt x="1890" y="1253"/>
                    </a:cubicBezTo>
                    <a:cubicBezTo>
                      <a:pt x="1893" y="1252"/>
                      <a:pt x="1896" y="1250"/>
                      <a:pt x="1901" y="1248"/>
                    </a:cubicBezTo>
                    <a:cubicBezTo>
                      <a:pt x="1902" y="1239"/>
                      <a:pt x="1903" y="1230"/>
                      <a:pt x="1904" y="1219"/>
                    </a:cubicBezTo>
                    <a:cubicBezTo>
                      <a:pt x="1898" y="1218"/>
                      <a:pt x="1893" y="1215"/>
                      <a:pt x="1889" y="1215"/>
                    </a:cubicBezTo>
                    <a:cubicBezTo>
                      <a:pt x="1856" y="1214"/>
                      <a:pt x="1826" y="1202"/>
                      <a:pt x="1796" y="1190"/>
                    </a:cubicBezTo>
                    <a:cubicBezTo>
                      <a:pt x="1791" y="1187"/>
                      <a:pt x="1787" y="1182"/>
                      <a:pt x="1782" y="1178"/>
                    </a:cubicBezTo>
                    <a:close/>
                    <a:moveTo>
                      <a:pt x="1361" y="2720"/>
                    </a:moveTo>
                    <a:cubicBezTo>
                      <a:pt x="1379" y="2704"/>
                      <a:pt x="1402" y="2700"/>
                      <a:pt x="1426" y="2699"/>
                    </a:cubicBezTo>
                    <a:cubicBezTo>
                      <a:pt x="1471" y="2696"/>
                      <a:pt x="1517" y="2694"/>
                      <a:pt x="1563" y="2692"/>
                    </a:cubicBezTo>
                    <a:cubicBezTo>
                      <a:pt x="1571" y="2691"/>
                      <a:pt x="1579" y="2689"/>
                      <a:pt x="1586" y="2688"/>
                    </a:cubicBezTo>
                    <a:cubicBezTo>
                      <a:pt x="1593" y="2669"/>
                      <a:pt x="1591" y="2654"/>
                      <a:pt x="1588" y="2638"/>
                    </a:cubicBezTo>
                    <a:cubicBezTo>
                      <a:pt x="1581" y="2596"/>
                      <a:pt x="1573" y="2555"/>
                      <a:pt x="1566" y="2514"/>
                    </a:cubicBezTo>
                    <a:cubicBezTo>
                      <a:pt x="1551" y="2426"/>
                      <a:pt x="1524" y="2341"/>
                      <a:pt x="1500" y="2256"/>
                    </a:cubicBezTo>
                    <a:cubicBezTo>
                      <a:pt x="1496" y="2242"/>
                      <a:pt x="1490" y="2228"/>
                      <a:pt x="1482" y="2215"/>
                    </a:cubicBezTo>
                    <a:cubicBezTo>
                      <a:pt x="1473" y="2199"/>
                      <a:pt x="1472" y="2185"/>
                      <a:pt x="1478" y="2167"/>
                    </a:cubicBezTo>
                    <a:cubicBezTo>
                      <a:pt x="1499" y="2111"/>
                      <a:pt x="1502" y="2051"/>
                      <a:pt x="1517" y="1994"/>
                    </a:cubicBezTo>
                    <a:cubicBezTo>
                      <a:pt x="1517" y="1991"/>
                      <a:pt x="1517" y="1989"/>
                      <a:pt x="1517" y="1986"/>
                    </a:cubicBezTo>
                    <a:cubicBezTo>
                      <a:pt x="1522" y="1941"/>
                      <a:pt x="1525" y="1895"/>
                      <a:pt x="1531" y="1850"/>
                    </a:cubicBezTo>
                    <a:cubicBezTo>
                      <a:pt x="1535" y="1820"/>
                      <a:pt x="1540" y="1790"/>
                      <a:pt x="1533" y="1759"/>
                    </a:cubicBezTo>
                    <a:cubicBezTo>
                      <a:pt x="1530" y="1747"/>
                      <a:pt x="1531" y="1735"/>
                      <a:pt x="1531" y="1722"/>
                    </a:cubicBezTo>
                    <a:cubicBezTo>
                      <a:pt x="1531" y="1717"/>
                      <a:pt x="1534" y="1710"/>
                      <a:pt x="1543" y="1710"/>
                    </a:cubicBezTo>
                    <a:cubicBezTo>
                      <a:pt x="1549" y="1792"/>
                      <a:pt x="1545" y="1872"/>
                      <a:pt x="1538" y="1954"/>
                    </a:cubicBezTo>
                    <a:cubicBezTo>
                      <a:pt x="1532" y="2035"/>
                      <a:pt x="1512" y="2114"/>
                      <a:pt x="1491" y="2193"/>
                    </a:cubicBezTo>
                    <a:cubicBezTo>
                      <a:pt x="1509" y="2224"/>
                      <a:pt x="1518" y="2257"/>
                      <a:pt x="1526" y="2291"/>
                    </a:cubicBezTo>
                    <a:cubicBezTo>
                      <a:pt x="1528" y="2303"/>
                      <a:pt x="1533" y="2314"/>
                      <a:pt x="1536" y="2326"/>
                    </a:cubicBezTo>
                    <a:cubicBezTo>
                      <a:pt x="1548" y="2373"/>
                      <a:pt x="1561" y="2419"/>
                      <a:pt x="1572" y="2466"/>
                    </a:cubicBezTo>
                    <a:cubicBezTo>
                      <a:pt x="1582" y="2510"/>
                      <a:pt x="1591" y="2555"/>
                      <a:pt x="1600" y="2600"/>
                    </a:cubicBezTo>
                    <a:cubicBezTo>
                      <a:pt x="1604" y="2622"/>
                      <a:pt x="1608" y="2643"/>
                      <a:pt x="1611" y="2665"/>
                    </a:cubicBezTo>
                    <a:cubicBezTo>
                      <a:pt x="1614" y="2692"/>
                      <a:pt x="1613" y="2692"/>
                      <a:pt x="1627" y="2712"/>
                    </a:cubicBezTo>
                    <a:cubicBezTo>
                      <a:pt x="1609" y="2730"/>
                      <a:pt x="1608" y="2732"/>
                      <a:pt x="1615" y="2753"/>
                    </a:cubicBezTo>
                    <a:cubicBezTo>
                      <a:pt x="1616" y="2755"/>
                      <a:pt x="1617" y="2757"/>
                      <a:pt x="1617" y="2760"/>
                    </a:cubicBezTo>
                    <a:cubicBezTo>
                      <a:pt x="1621" y="2773"/>
                      <a:pt x="1630" y="2780"/>
                      <a:pt x="1644" y="2782"/>
                    </a:cubicBezTo>
                    <a:cubicBezTo>
                      <a:pt x="1662" y="2785"/>
                      <a:pt x="1680" y="2789"/>
                      <a:pt x="1698" y="2793"/>
                    </a:cubicBezTo>
                    <a:cubicBezTo>
                      <a:pt x="1754" y="2805"/>
                      <a:pt x="1810" y="2807"/>
                      <a:pt x="1865" y="2802"/>
                    </a:cubicBezTo>
                    <a:cubicBezTo>
                      <a:pt x="1922" y="2756"/>
                      <a:pt x="1950" y="2694"/>
                      <a:pt x="1974" y="2630"/>
                    </a:cubicBezTo>
                    <a:cubicBezTo>
                      <a:pt x="1995" y="2573"/>
                      <a:pt x="2008" y="2515"/>
                      <a:pt x="2016" y="2454"/>
                    </a:cubicBezTo>
                    <a:cubicBezTo>
                      <a:pt x="2025" y="2387"/>
                      <a:pt x="2038" y="2321"/>
                      <a:pt x="2049" y="2254"/>
                    </a:cubicBezTo>
                    <a:cubicBezTo>
                      <a:pt x="2053" y="2229"/>
                      <a:pt x="2060" y="2205"/>
                      <a:pt x="2059" y="2181"/>
                    </a:cubicBezTo>
                    <a:cubicBezTo>
                      <a:pt x="2057" y="2100"/>
                      <a:pt x="2061" y="2020"/>
                      <a:pt x="2050" y="1940"/>
                    </a:cubicBezTo>
                    <a:cubicBezTo>
                      <a:pt x="2046" y="1908"/>
                      <a:pt x="2047" y="1876"/>
                      <a:pt x="2043" y="1844"/>
                    </a:cubicBezTo>
                    <a:cubicBezTo>
                      <a:pt x="2037" y="1793"/>
                      <a:pt x="2031" y="1742"/>
                      <a:pt x="2019" y="1691"/>
                    </a:cubicBezTo>
                    <a:cubicBezTo>
                      <a:pt x="2015" y="1672"/>
                      <a:pt x="2014" y="1652"/>
                      <a:pt x="2011" y="1626"/>
                    </a:cubicBezTo>
                    <a:cubicBezTo>
                      <a:pt x="2024" y="1643"/>
                      <a:pt x="2029" y="1655"/>
                      <a:pt x="2031" y="1668"/>
                    </a:cubicBezTo>
                    <a:cubicBezTo>
                      <a:pt x="2038" y="1708"/>
                      <a:pt x="2050" y="1747"/>
                      <a:pt x="2052" y="1788"/>
                    </a:cubicBezTo>
                    <a:cubicBezTo>
                      <a:pt x="2054" y="1828"/>
                      <a:pt x="2065" y="1868"/>
                      <a:pt x="2063" y="1909"/>
                    </a:cubicBezTo>
                    <a:cubicBezTo>
                      <a:pt x="2063" y="1917"/>
                      <a:pt x="2065" y="1924"/>
                      <a:pt x="2065" y="1931"/>
                    </a:cubicBezTo>
                    <a:cubicBezTo>
                      <a:pt x="2067" y="1952"/>
                      <a:pt x="2069" y="1973"/>
                      <a:pt x="2071" y="1994"/>
                    </a:cubicBezTo>
                    <a:cubicBezTo>
                      <a:pt x="2072" y="2025"/>
                      <a:pt x="2074" y="2056"/>
                      <a:pt x="2075" y="2087"/>
                    </a:cubicBezTo>
                    <a:cubicBezTo>
                      <a:pt x="2076" y="2124"/>
                      <a:pt x="2079" y="2161"/>
                      <a:pt x="2075" y="2197"/>
                    </a:cubicBezTo>
                    <a:cubicBezTo>
                      <a:pt x="2070" y="2251"/>
                      <a:pt x="2060" y="2305"/>
                      <a:pt x="2051" y="2358"/>
                    </a:cubicBezTo>
                    <a:cubicBezTo>
                      <a:pt x="2045" y="2396"/>
                      <a:pt x="2039" y="2434"/>
                      <a:pt x="2033" y="2472"/>
                    </a:cubicBezTo>
                    <a:cubicBezTo>
                      <a:pt x="2026" y="2519"/>
                      <a:pt x="2015" y="2566"/>
                      <a:pt x="1999" y="2612"/>
                    </a:cubicBezTo>
                    <a:cubicBezTo>
                      <a:pt x="1992" y="2630"/>
                      <a:pt x="1988" y="2649"/>
                      <a:pt x="1980" y="2668"/>
                    </a:cubicBezTo>
                    <a:cubicBezTo>
                      <a:pt x="1973" y="2686"/>
                      <a:pt x="1964" y="2704"/>
                      <a:pt x="1954" y="2721"/>
                    </a:cubicBezTo>
                    <a:cubicBezTo>
                      <a:pt x="1944" y="2739"/>
                      <a:pt x="1932" y="2756"/>
                      <a:pt x="1921" y="2773"/>
                    </a:cubicBezTo>
                    <a:cubicBezTo>
                      <a:pt x="1917" y="2779"/>
                      <a:pt x="1912" y="2786"/>
                      <a:pt x="1916" y="2796"/>
                    </a:cubicBezTo>
                    <a:cubicBezTo>
                      <a:pt x="1920" y="2796"/>
                      <a:pt x="1925" y="2798"/>
                      <a:pt x="1929" y="2798"/>
                    </a:cubicBezTo>
                    <a:cubicBezTo>
                      <a:pt x="1944" y="2796"/>
                      <a:pt x="1958" y="2793"/>
                      <a:pt x="1973" y="2791"/>
                    </a:cubicBezTo>
                    <a:cubicBezTo>
                      <a:pt x="2019" y="2783"/>
                      <a:pt x="2055" y="2759"/>
                      <a:pt x="2081" y="2719"/>
                    </a:cubicBezTo>
                    <a:cubicBezTo>
                      <a:pt x="2096" y="2697"/>
                      <a:pt x="2111" y="2674"/>
                      <a:pt x="2126" y="2651"/>
                    </a:cubicBezTo>
                    <a:cubicBezTo>
                      <a:pt x="2147" y="2617"/>
                      <a:pt x="2161" y="2581"/>
                      <a:pt x="2167" y="2541"/>
                    </a:cubicBezTo>
                    <a:cubicBezTo>
                      <a:pt x="2172" y="2505"/>
                      <a:pt x="2178" y="2468"/>
                      <a:pt x="2178" y="2431"/>
                    </a:cubicBezTo>
                    <a:cubicBezTo>
                      <a:pt x="2179" y="2412"/>
                      <a:pt x="2180" y="2394"/>
                      <a:pt x="2182" y="2375"/>
                    </a:cubicBezTo>
                    <a:cubicBezTo>
                      <a:pt x="2186" y="2321"/>
                      <a:pt x="2184" y="2267"/>
                      <a:pt x="2174" y="2213"/>
                    </a:cubicBezTo>
                    <a:cubicBezTo>
                      <a:pt x="2164" y="2160"/>
                      <a:pt x="2154" y="2106"/>
                      <a:pt x="2154" y="2052"/>
                    </a:cubicBezTo>
                    <a:cubicBezTo>
                      <a:pt x="2154" y="2037"/>
                      <a:pt x="2150" y="2023"/>
                      <a:pt x="2147" y="2008"/>
                    </a:cubicBezTo>
                    <a:cubicBezTo>
                      <a:pt x="2147" y="2006"/>
                      <a:pt x="2144" y="2005"/>
                      <a:pt x="2142" y="2004"/>
                    </a:cubicBezTo>
                    <a:cubicBezTo>
                      <a:pt x="2136" y="2004"/>
                      <a:pt x="2138" y="2017"/>
                      <a:pt x="2127" y="2010"/>
                    </a:cubicBezTo>
                    <a:cubicBezTo>
                      <a:pt x="2127" y="2004"/>
                      <a:pt x="2125" y="1997"/>
                      <a:pt x="2126" y="1989"/>
                    </a:cubicBezTo>
                    <a:cubicBezTo>
                      <a:pt x="2127" y="1967"/>
                      <a:pt x="2129" y="1945"/>
                      <a:pt x="2130" y="1923"/>
                    </a:cubicBezTo>
                    <a:cubicBezTo>
                      <a:pt x="2132" y="1895"/>
                      <a:pt x="2136" y="1866"/>
                      <a:pt x="2132" y="1838"/>
                    </a:cubicBezTo>
                    <a:cubicBezTo>
                      <a:pt x="2126" y="1792"/>
                      <a:pt x="2118" y="1745"/>
                      <a:pt x="2117" y="1699"/>
                    </a:cubicBezTo>
                    <a:cubicBezTo>
                      <a:pt x="2115" y="1635"/>
                      <a:pt x="2101" y="1574"/>
                      <a:pt x="2070" y="1518"/>
                    </a:cubicBezTo>
                    <a:cubicBezTo>
                      <a:pt x="2057" y="1495"/>
                      <a:pt x="2045" y="1472"/>
                      <a:pt x="2036" y="1448"/>
                    </a:cubicBezTo>
                    <a:cubicBezTo>
                      <a:pt x="2029" y="1426"/>
                      <a:pt x="2019" y="1408"/>
                      <a:pt x="2005" y="1389"/>
                    </a:cubicBezTo>
                    <a:cubicBezTo>
                      <a:pt x="1994" y="1373"/>
                      <a:pt x="1984" y="1356"/>
                      <a:pt x="1974" y="1339"/>
                    </a:cubicBezTo>
                    <a:cubicBezTo>
                      <a:pt x="1964" y="1323"/>
                      <a:pt x="1955" y="1305"/>
                      <a:pt x="1941" y="1292"/>
                    </a:cubicBezTo>
                    <a:cubicBezTo>
                      <a:pt x="1934" y="1292"/>
                      <a:pt x="1927" y="1294"/>
                      <a:pt x="1922" y="1292"/>
                    </a:cubicBezTo>
                    <a:cubicBezTo>
                      <a:pt x="1908" y="1284"/>
                      <a:pt x="1892" y="1283"/>
                      <a:pt x="1876" y="1281"/>
                    </a:cubicBezTo>
                    <a:cubicBezTo>
                      <a:pt x="1829" y="1273"/>
                      <a:pt x="1781" y="1269"/>
                      <a:pt x="1734" y="1254"/>
                    </a:cubicBezTo>
                    <a:cubicBezTo>
                      <a:pt x="1710" y="1246"/>
                      <a:pt x="1684" y="1241"/>
                      <a:pt x="1659" y="1237"/>
                    </a:cubicBezTo>
                    <a:cubicBezTo>
                      <a:pt x="1636" y="1233"/>
                      <a:pt x="1613" y="1230"/>
                      <a:pt x="1591" y="1221"/>
                    </a:cubicBezTo>
                    <a:cubicBezTo>
                      <a:pt x="1581" y="1217"/>
                      <a:pt x="1568" y="1212"/>
                      <a:pt x="1559" y="1215"/>
                    </a:cubicBezTo>
                    <a:cubicBezTo>
                      <a:pt x="1544" y="1219"/>
                      <a:pt x="1532" y="1211"/>
                      <a:pt x="1518" y="1214"/>
                    </a:cubicBezTo>
                    <a:cubicBezTo>
                      <a:pt x="1515" y="1216"/>
                      <a:pt x="1512" y="1218"/>
                      <a:pt x="1509" y="1220"/>
                    </a:cubicBezTo>
                    <a:cubicBezTo>
                      <a:pt x="1460" y="1254"/>
                      <a:pt x="1418" y="1295"/>
                      <a:pt x="1373" y="1334"/>
                    </a:cubicBezTo>
                    <a:cubicBezTo>
                      <a:pt x="1343" y="1360"/>
                      <a:pt x="1315" y="1388"/>
                      <a:pt x="1292" y="1420"/>
                    </a:cubicBezTo>
                    <a:cubicBezTo>
                      <a:pt x="1253" y="1472"/>
                      <a:pt x="1214" y="1525"/>
                      <a:pt x="1176" y="1578"/>
                    </a:cubicBezTo>
                    <a:cubicBezTo>
                      <a:pt x="1173" y="1582"/>
                      <a:pt x="1170" y="1587"/>
                      <a:pt x="1169" y="1591"/>
                    </a:cubicBezTo>
                    <a:cubicBezTo>
                      <a:pt x="1156" y="1622"/>
                      <a:pt x="1141" y="1652"/>
                      <a:pt x="1131" y="1683"/>
                    </a:cubicBezTo>
                    <a:cubicBezTo>
                      <a:pt x="1108" y="1754"/>
                      <a:pt x="1088" y="1825"/>
                      <a:pt x="1065" y="1895"/>
                    </a:cubicBezTo>
                    <a:cubicBezTo>
                      <a:pt x="1044" y="1956"/>
                      <a:pt x="1039" y="2018"/>
                      <a:pt x="1041" y="2082"/>
                    </a:cubicBezTo>
                    <a:cubicBezTo>
                      <a:pt x="1042" y="2150"/>
                      <a:pt x="1050" y="2217"/>
                      <a:pt x="1060" y="2284"/>
                    </a:cubicBezTo>
                    <a:cubicBezTo>
                      <a:pt x="1071" y="2364"/>
                      <a:pt x="1089" y="2442"/>
                      <a:pt x="1116" y="2518"/>
                    </a:cubicBezTo>
                    <a:cubicBezTo>
                      <a:pt x="1140" y="2588"/>
                      <a:pt x="1170" y="2656"/>
                      <a:pt x="1206" y="2720"/>
                    </a:cubicBezTo>
                    <a:cubicBezTo>
                      <a:pt x="1213" y="2732"/>
                      <a:pt x="1218" y="2745"/>
                      <a:pt x="1224" y="2757"/>
                    </a:cubicBezTo>
                    <a:cubicBezTo>
                      <a:pt x="1226" y="2762"/>
                      <a:pt x="1228" y="2767"/>
                      <a:pt x="1231" y="2774"/>
                    </a:cubicBezTo>
                    <a:cubicBezTo>
                      <a:pt x="1242" y="2769"/>
                      <a:pt x="1253" y="2767"/>
                      <a:pt x="1260" y="2761"/>
                    </a:cubicBezTo>
                    <a:cubicBezTo>
                      <a:pt x="1279" y="2746"/>
                      <a:pt x="1302" y="2742"/>
                      <a:pt x="1323" y="2732"/>
                    </a:cubicBezTo>
                    <a:cubicBezTo>
                      <a:pt x="1335" y="2726"/>
                      <a:pt x="1349" y="2723"/>
                      <a:pt x="1362" y="2720"/>
                    </a:cubicBezTo>
                    <a:cubicBezTo>
                      <a:pt x="1357" y="2724"/>
                      <a:pt x="1353" y="2729"/>
                      <a:pt x="1348" y="2732"/>
                    </a:cubicBezTo>
                    <a:cubicBezTo>
                      <a:pt x="1339" y="2737"/>
                      <a:pt x="1329" y="2742"/>
                      <a:pt x="1318" y="2747"/>
                    </a:cubicBezTo>
                    <a:cubicBezTo>
                      <a:pt x="1307" y="2752"/>
                      <a:pt x="1301" y="2761"/>
                      <a:pt x="1300" y="2772"/>
                    </a:cubicBezTo>
                    <a:cubicBezTo>
                      <a:pt x="1299" y="2782"/>
                      <a:pt x="1298" y="2792"/>
                      <a:pt x="1298" y="2802"/>
                    </a:cubicBezTo>
                    <a:cubicBezTo>
                      <a:pt x="1298" y="2832"/>
                      <a:pt x="1300" y="2861"/>
                      <a:pt x="1300" y="2891"/>
                    </a:cubicBezTo>
                    <a:cubicBezTo>
                      <a:pt x="1301" y="2953"/>
                      <a:pt x="1322" y="3009"/>
                      <a:pt x="1345" y="3065"/>
                    </a:cubicBezTo>
                    <a:cubicBezTo>
                      <a:pt x="1357" y="3096"/>
                      <a:pt x="1377" y="3124"/>
                      <a:pt x="1393" y="3153"/>
                    </a:cubicBezTo>
                    <a:cubicBezTo>
                      <a:pt x="1396" y="3158"/>
                      <a:pt x="1401" y="3162"/>
                      <a:pt x="1410" y="3158"/>
                    </a:cubicBezTo>
                    <a:cubicBezTo>
                      <a:pt x="1411" y="3155"/>
                      <a:pt x="1413" y="3150"/>
                      <a:pt x="1413" y="3145"/>
                    </a:cubicBezTo>
                    <a:cubicBezTo>
                      <a:pt x="1412" y="3118"/>
                      <a:pt x="1410" y="3091"/>
                      <a:pt x="1409" y="3064"/>
                    </a:cubicBezTo>
                    <a:cubicBezTo>
                      <a:pt x="1408" y="3046"/>
                      <a:pt x="1406" y="3027"/>
                      <a:pt x="1405" y="3009"/>
                    </a:cubicBezTo>
                    <a:cubicBezTo>
                      <a:pt x="1405" y="3000"/>
                      <a:pt x="1409" y="2992"/>
                      <a:pt x="1419" y="2991"/>
                    </a:cubicBezTo>
                    <a:cubicBezTo>
                      <a:pt x="1421" y="2992"/>
                      <a:pt x="1424" y="2993"/>
                      <a:pt x="1425" y="2994"/>
                    </a:cubicBezTo>
                    <a:cubicBezTo>
                      <a:pt x="1428" y="2999"/>
                      <a:pt x="1430" y="3003"/>
                      <a:pt x="1432" y="3008"/>
                    </a:cubicBezTo>
                    <a:cubicBezTo>
                      <a:pt x="1441" y="3041"/>
                      <a:pt x="1443" y="3076"/>
                      <a:pt x="1438" y="3110"/>
                    </a:cubicBezTo>
                    <a:cubicBezTo>
                      <a:pt x="1435" y="3131"/>
                      <a:pt x="1440" y="3150"/>
                      <a:pt x="1443" y="3169"/>
                    </a:cubicBezTo>
                    <a:cubicBezTo>
                      <a:pt x="1446" y="3183"/>
                      <a:pt x="1453" y="3194"/>
                      <a:pt x="1467" y="3200"/>
                    </a:cubicBezTo>
                    <a:cubicBezTo>
                      <a:pt x="1479" y="3205"/>
                      <a:pt x="1491" y="3201"/>
                      <a:pt x="1495" y="3190"/>
                    </a:cubicBezTo>
                    <a:cubicBezTo>
                      <a:pt x="1498" y="3177"/>
                      <a:pt x="1502" y="3163"/>
                      <a:pt x="1502" y="3150"/>
                    </a:cubicBezTo>
                    <a:cubicBezTo>
                      <a:pt x="1502" y="3111"/>
                      <a:pt x="1505" y="3071"/>
                      <a:pt x="1497" y="3032"/>
                    </a:cubicBezTo>
                    <a:cubicBezTo>
                      <a:pt x="1494" y="3014"/>
                      <a:pt x="1495" y="2995"/>
                      <a:pt x="1495" y="2978"/>
                    </a:cubicBezTo>
                    <a:cubicBezTo>
                      <a:pt x="1503" y="2973"/>
                      <a:pt x="1508" y="2975"/>
                      <a:pt x="1510" y="2982"/>
                    </a:cubicBezTo>
                    <a:cubicBezTo>
                      <a:pt x="1519" y="3003"/>
                      <a:pt x="1521" y="3025"/>
                      <a:pt x="1521" y="3047"/>
                    </a:cubicBezTo>
                    <a:cubicBezTo>
                      <a:pt x="1522" y="3085"/>
                      <a:pt x="1523" y="3123"/>
                      <a:pt x="1523" y="3162"/>
                    </a:cubicBezTo>
                    <a:cubicBezTo>
                      <a:pt x="1523" y="3175"/>
                      <a:pt x="1527" y="3186"/>
                      <a:pt x="1535" y="3196"/>
                    </a:cubicBezTo>
                    <a:cubicBezTo>
                      <a:pt x="1543" y="3206"/>
                      <a:pt x="1552" y="3216"/>
                      <a:pt x="1560" y="3225"/>
                    </a:cubicBezTo>
                    <a:cubicBezTo>
                      <a:pt x="1579" y="3226"/>
                      <a:pt x="1589" y="3218"/>
                      <a:pt x="1596" y="3205"/>
                    </a:cubicBezTo>
                    <a:cubicBezTo>
                      <a:pt x="1604" y="3191"/>
                      <a:pt x="1608" y="3175"/>
                      <a:pt x="1607" y="3159"/>
                    </a:cubicBezTo>
                    <a:cubicBezTo>
                      <a:pt x="1604" y="3100"/>
                      <a:pt x="1608" y="3040"/>
                      <a:pt x="1597" y="2982"/>
                    </a:cubicBezTo>
                    <a:cubicBezTo>
                      <a:pt x="1596" y="2978"/>
                      <a:pt x="1595" y="2975"/>
                      <a:pt x="1596" y="2971"/>
                    </a:cubicBezTo>
                    <a:cubicBezTo>
                      <a:pt x="1596" y="2964"/>
                      <a:pt x="1600" y="2960"/>
                      <a:pt x="1608" y="2963"/>
                    </a:cubicBezTo>
                    <a:cubicBezTo>
                      <a:pt x="1620" y="2987"/>
                      <a:pt x="1619" y="3013"/>
                      <a:pt x="1621" y="3039"/>
                    </a:cubicBezTo>
                    <a:cubicBezTo>
                      <a:pt x="1625" y="3075"/>
                      <a:pt x="1625" y="3113"/>
                      <a:pt x="1627" y="3149"/>
                    </a:cubicBezTo>
                    <a:cubicBezTo>
                      <a:pt x="1627" y="3155"/>
                      <a:pt x="1629" y="3159"/>
                      <a:pt x="1638" y="3158"/>
                    </a:cubicBezTo>
                    <a:cubicBezTo>
                      <a:pt x="1652" y="3135"/>
                      <a:pt x="1654" y="3108"/>
                      <a:pt x="1658" y="3082"/>
                    </a:cubicBezTo>
                    <a:cubicBezTo>
                      <a:pt x="1659" y="3068"/>
                      <a:pt x="1659" y="3055"/>
                      <a:pt x="1662" y="3041"/>
                    </a:cubicBezTo>
                    <a:cubicBezTo>
                      <a:pt x="1667" y="3016"/>
                      <a:pt x="1666" y="2990"/>
                      <a:pt x="1661" y="2964"/>
                    </a:cubicBezTo>
                    <a:cubicBezTo>
                      <a:pt x="1656" y="2934"/>
                      <a:pt x="1647" y="2904"/>
                      <a:pt x="1636" y="2876"/>
                    </a:cubicBezTo>
                    <a:cubicBezTo>
                      <a:pt x="1627" y="2855"/>
                      <a:pt x="1621" y="2834"/>
                      <a:pt x="1614" y="2813"/>
                    </a:cubicBezTo>
                    <a:cubicBezTo>
                      <a:pt x="1606" y="2787"/>
                      <a:pt x="1599" y="2761"/>
                      <a:pt x="1590" y="2735"/>
                    </a:cubicBezTo>
                    <a:cubicBezTo>
                      <a:pt x="1580" y="2707"/>
                      <a:pt x="1572" y="2702"/>
                      <a:pt x="1544" y="2703"/>
                    </a:cubicBezTo>
                    <a:cubicBezTo>
                      <a:pt x="1513" y="2704"/>
                      <a:pt x="1482" y="2704"/>
                      <a:pt x="1451" y="2705"/>
                    </a:cubicBezTo>
                    <a:cubicBezTo>
                      <a:pt x="1432" y="2706"/>
                      <a:pt x="1412" y="2707"/>
                      <a:pt x="1393" y="2715"/>
                    </a:cubicBezTo>
                    <a:cubicBezTo>
                      <a:pt x="1383" y="2719"/>
                      <a:pt x="1371" y="2719"/>
                      <a:pt x="1361" y="2720"/>
                    </a:cubicBezTo>
                    <a:close/>
                    <a:moveTo>
                      <a:pt x="596" y="4507"/>
                    </a:moveTo>
                    <a:cubicBezTo>
                      <a:pt x="603" y="4503"/>
                      <a:pt x="611" y="4500"/>
                      <a:pt x="618" y="4495"/>
                    </a:cubicBezTo>
                    <a:cubicBezTo>
                      <a:pt x="634" y="4485"/>
                      <a:pt x="650" y="4475"/>
                      <a:pt x="663" y="4463"/>
                    </a:cubicBezTo>
                    <a:cubicBezTo>
                      <a:pt x="704" y="4427"/>
                      <a:pt x="743" y="4389"/>
                      <a:pt x="784" y="4354"/>
                    </a:cubicBezTo>
                    <a:cubicBezTo>
                      <a:pt x="822" y="4322"/>
                      <a:pt x="860" y="4291"/>
                      <a:pt x="893" y="4254"/>
                    </a:cubicBezTo>
                    <a:cubicBezTo>
                      <a:pt x="903" y="4242"/>
                      <a:pt x="915" y="4230"/>
                      <a:pt x="927" y="4220"/>
                    </a:cubicBezTo>
                    <a:cubicBezTo>
                      <a:pt x="990" y="4166"/>
                      <a:pt x="1045" y="4104"/>
                      <a:pt x="1092" y="4036"/>
                    </a:cubicBezTo>
                    <a:cubicBezTo>
                      <a:pt x="1113" y="4005"/>
                      <a:pt x="1135" y="3975"/>
                      <a:pt x="1159" y="3947"/>
                    </a:cubicBezTo>
                    <a:cubicBezTo>
                      <a:pt x="1197" y="3902"/>
                      <a:pt x="1234" y="3855"/>
                      <a:pt x="1261" y="3802"/>
                    </a:cubicBezTo>
                    <a:cubicBezTo>
                      <a:pt x="1286" y="3754"/>
                      <a:pt x="1310" y="3705"/>
                      <a:pt x="1334" y="3657"/>
                    </a:cubicBezTo>
                    <a:cubicBezTo>
                      <a:pt x="1337" y="3650"/>
                      <a:pt x="1339" y="3643"/>
                      <a:pt x="1341" y="3636"/>
                    </a:cubicBezTo>
                    <a:cubicBezTo>
                      <a:pt x="1355" y="3598"/>
                      <a:pt x="1371" y="3560"/>
                      <a:pt x="1392" y="3525"/>
                    </a:cubicBezTo>
                    <a:cubicBezTo>
                      <a:pt x="1411" y="3494"/>
                      <a:pt x="1428" y="3463"/>
                      <a:pt x="1439" y="3429"/>
                    </a:cubicBezTo>
                    <a:cubicBezTo>
                      <a:pt x="1443" y="3417"/>
                      <a:pt x="1450" y="3407"/>
                      <a:pt x="1456" y="3396"/>
                    </a:cubicBezTo>
                    <a:cubicBezTo>
                      <a:pt x="1472" y="3367"/>
                      <a:pt x="1489" y="3338"/>
                      <a:pt x="1505" y="3309"/>
                    </a:cubicBezTo>
                    <a:cubicBezTo>
                      <a:pt x="1516" y="3287"/>
                      <a:pt x="1525" y="3265"/>
                      <a:pt x="1536" y="3243"/>
                    </a:cubicBezTo>
                    <a:cubicBezTo>
                      <a:pt x="1529" y="3231"/>
                      <a:pt x="1523" y="3221"/>
                      <a:pt x="1517" y="3210"/>
                    </a:cubicBezTo>
                    <a:cubicBezTo>
                      <a:pt x="1513" y="3211"/>
                      <a:pt x="1508" y="3210"/>
                      <a:pt x="1506" y="3212"/>
                    </a:cubicBezTo>
                    <a:cubicBezTo>
                      <a:pt x="1483" y="3227"/>
                      <a:pt x="1461" y="3220"/>
                      <a:pt x="1440" y="3208"/>
                    </a:cubicBezTo>
                    <a:cubicBezTo>
                      <a:pt x="1435" y="3206"/>
                      <a:pt x="1432" y="3202"/>
                      <a:pt x="1428" y="3199"/>
                    </a:cubicBezTo>
                    <a:cubicBezTo>
                      <a:pt x="1424" y="3197"/>
                      <a:pt x="1419" y="3195"/>
                      <a:pt x="1414" y="3195"/>
                    </a:cubicBezTo>
                    <a:cubicBezTo>
                      <a:pt x="1385" y="3191"/>
                      <a:pt x="1364" y="3176"/>
                      <a:pt x="1352" y="3150"/>
                    </a:cubicBezTo>
                    <a:cubicBezTo>
                      <a:pt x="1346" y="3137"/>
                      <a:pt x="1342" y="3124"/>
                      <a:pt x="1338" y="3112"/>
                    </a:cubicBezTo>
                    <a:cubicBezTo>
                      <a:pt x="1329" y="3090"/>
                      <a:pt x="1321" y="3068"/>
                      <a:pt x="1313" y="3046"/>
                    </a:cubicBezTo>
                    <a:cubicBezTo>
                      <a:pt x="1302" y="3015"/>
                      <a:pt x="1291" y="2986"/>
                      <a:pt x="1286" y="2954"/>
                    </a:cubicBezTo>
                    <a:cubicBezTo>
                      <a:pt x="1280" y="2918"/>
                      <a:pt x="1281" y="2882"/>
                      <a:pt x="1279" y="2847"/>
                    </a:cubicBezTo>
                    <a:cubicBezTo>
                      <a:pt x="1278" y="2831"/>
                      <a:pt x="1276" y="2815"/>
                      <a:pt x="1273" y="2799"/>
                    </a:cubicBezTo>
                    <a:cubicBezTo>
                      <a:pt x="1271" y="2793"/>
                      <a:pt x="1266" y="2787"/>
                      <a:pt x="1263" y="2782"/>
                    </a:cubicBezTo>
                    <a:cubicBezTo>
                      <a:pt x="1246" y="2783"/>
                      <a:pt x="1234" y="2796"/>
                      <a:pt x="1217" y="2791"/>
                    </a:cubicBezTo>
                    <a:cubicBezTo>
                      <a:pt x="1196" y="2753"/>
                      <a:pt x="1188" y="2709"/>
                      <a:pt x="1159" y="2673"/>
                    </a:cubicBezTo>
                    <a:cubicBezTo>
                      <a:pt x="1147" y="2671"/>
                      <a:pt x="1136" y="2670"/>
                      <a:pt x="1125" y="2669"/>
                    </a:cubicBezTo>
                    <a:cubicBezTo>
                      <a:pt x="1089" y="2667"/>
                      <a:pt x="1055" y="2658"/>
                      <a:pt x="1022" y="2643"/>
                    </a:cubicBezTo>
                    <a:cubicBezTo>
                      <a:pt x="1019" y="2642"/>
                      <a:pt x="1015" y="2643"/>
                      <a:pt x="1011" y="2642"/>
                    </a:cubicBezTo>
                    <a:cubicBezTo>
                      <a:pt x="997" y="2659"/>
                      <a:pt x="988" y="2678"/>
                      <a:pt x="981" y="2698"/>
                    </a:cubicBezTo>
                    <a:cubicBezTo>
                      <a:pt x="959" y="2758"/>
                      <a:pt x="938" y="2818"/>
                      <a:pt x="916" y="2879"/>
                    </a:cubicBezTo>
                    <a:cubicBezTo>
                      <a:pt x="914" y="2886"/>
                      <a:pt x="912" y="2893"/>
                      <a:pt x="910" y="2900"/>
                    </a:cubicBezTo>
                    <a:cubicBezTo>
                      <a:pt x="901" y="2959"/>
                      <a:pt x="877" y="3014"/>
                      <a:pt x="860" y="3070"/>
                    </a:cubicBezTo>
                    <a:cubicBezTo>
                      <a:pt x="848" y="3109"/>
                      <a:pt x="834" y="3147"/>
                      <a:pt x="823" y="3187"/>
                    </a:cubicBezTo>
                    <a:cubicBezTo>
                      <a:pt x="809" y="3242"/>
                      <a:pt x="791" y="3295"/>
                      <a:pt x="768" y="3347"/>
                    </a:cubicBezTo>
                    <a:cubicBezTo>
                      <a:pt x="742" y="3406"/>
                      <a:pt x="708" y="3461"/>
                      <a:pt x="667" y="3510"/>
                    </a:cubicBezTo>
                    <a:cubicBezTo>
                      <a:pt x="659" y="3520"/>
                      <a:pt x="652" y="3530"/>
                      <a:pt x="644" y="3539"/>
                    </a:cubicBezTo>
                    <a:cubicBezTo>
                      <a:pt x="633" y="3553"/>
                      <a:pt x="622" y="3566"/>
                      <a:pt x="610" y="3578"/>
                    </a:cubicBezTo>
                    <a:cubicBezTo>
                      <a:pt x="567" y="3619"/>
                      <a:pt x="523" y="3659"/>
                      <a:pt x="480" y="3699"/>
                    </a:cubicBezTo>
                    <a:cubicBezTo>
                      <a:pt x="475" y="3703"/>
                      <a:pt x="470" y="3707"/>
                      <a:pt x="465" y="3710"/>
                    </a:cubicBezTo>
                    <a:cubicBezTo>
                      <a:pt x="412" y="3737"/>
                      <a:pt x="370" y="3781"/>
                      <a:pt x="315" y="3805"/>
                    </a:cubicBezTo>
                    <a:cubicBezTo>
                      <a:pt x="313" y="3806"/>
                      <a:pt x="311" y="3808"/>
                      <a:pt x="309" y="3809"/>
                    </a:cubicBezTo>
                    <a:cubicBezTo>
                      <a:pt x="267" y="3843"/>
                      <a:pt x="219" y="3869"/>
                      <a:pt x="170" y="3892"/>
                    </a:cubicBezTo>
                    <a:cubicBezTo>
                      <a:pt x="148" y="3903"/>
                      <a:pt x="127" y="3915"/>
                      <a:pt x="112" y="3937"/>
                    </a:cubicBezTo>
                    <a:cubicBezTo>
                      <a:pt x="118" y="3953"/>
                      <a:pt x="123" y="3968"/>
                      <a:pt x="129" y="3983"/>
                    </a:cubicBezTo>
                    <a:cubicBezTo>
                      <a:pt x="135" y="3998"/>
                      <a:pt x="142" y="4012"/>
                      <a:pt x="147" y="4027"/>
                    </a:cubicBezTo>
                    <a:cubicBezTo>
                      <a:pt x="151" y="4038"/>
                      <a:pt x="159" y="4042"/>
                      <a:pt x="169" y="4046"/>
                    </a:cubicBezTo>
                    <a:cubicBezTo>
                      <a:pt x="171" y="4046"/>
                      <a:pt x="172" y="4049"/>
                      <a:pt x="173" y="4051"/>
                    </a:cubicBezTo>
                    <a:cubicBezTo>
                      <a:pt x="173" y="4057"/>
                      <a:pt x="172" y="4063"/>
                      <a:pt x="171" y="4071"/>
                    </a:cubicBezTo>
                    <a:cubicBezTo>
                      <a:pt x="179" y="4082"/>
                      <a:pt x="188" y="4094"/>
                      <a:pt x="194" y="4107"/>
                    </a:cubicBezTo>
                    <a:cubicBezTo>
                      <a:pt x="230" y="4179"/>
                      <a:pt x="284" y="4237"/>
                      <a:pt x="335" y="4297"/>
                    </a:cubicBezTo>
                    <a:cubicBezTo>
                      <a:pt x="350" y="4315"/>
                      <a:pt x="367" y="4331"/>
                      <a:pt x="384" y="4347"/>
                    </a:cubicBezTo>
                    <a:cubicBezTo>
                      <a:pt x="414" y="4377"/>
                      <a:pt x="445" y="4406"/>
                      <a:pt x="476" y="4434"/>
                    </a:cubicBezTo>
                    <a:cubicBezTo>
                      <a:pt x="483" y="4441"/>
                      <a:pt x="491" y="4447"/>
                      <a:pt x="499" y="4451"/>
                    </a:cubicBezTo>
                    <a:cubicBezTo>
                      <a:pt x="509" y="4456"/>
                      <a:pt x="520" y="4458"/>
                      <a:pt x="532" y="4462"/>
                    </a:cubicBezTo>
                    <a:cubicBezTo>
                      <a:pt x="543" y="4490"/>
                      <a:pt x="569" y="4498"/>
                      <a:pt x="596" y="4507"/>
                    </a:cubicBezTo>
                    <a:close/>
                    <a:moveTo>
                      <a:pt x="1638" y="2809"/>
                    </a:moveTo>
                    <a:cubicBezTo>
                      <a:pt x="1639" y="2817"/>
                      <a:pt x="1639" y="2823"/>
                      <a:pt x="1641" y="2829"/>
                    </a:cubicBezTo>
                    <a:cubicBezTo>
                      <a:pt x="1649" y="2852"/>
                      <a:pt x="1658" y="2875"/>
                      <a:pt x="1667" y="2898"/>
                    </a:cubicBezTo>
                    <a:cubicBezTo>
                      <a:pt x="1677" y="2923"/>
                      <a:pt x="1683" y="2949"/>
                      <a:pt x="1685" y="2977"/>
                    </a:cubicBezTo>
                    <a:cubicBezTo>
                      <a:pt x="1688" y="3029"/>
                      <a:pt x="1677" y="3080"/>
                      <a:pt x="1666" y="3131"/>
                    </a:cubicBezTo>
                    <a:cubicBezTo>
                      <a:pt x="1663" y="3147"/>
                      <a:pt x="1657" y="3165"/>
                      <a:pt x="1643" y="3176"/>
                    </a:cubicBezTo>
                    <a:cubicBezTo>
                      <a:pt x="1632" y="3185"/>
                      <a:pt x="1625" y="3196"/>
                      <a:pt x="1619" y="3208"/>
                    </a:cubicBezTo>
                    <a:cubicBezTo>
                      <a:pt x="1612" y="3222"/>
                      <a:pt x="1601" y="3231"/>
                      <a:pt x="1586" y="3236"/>
                    </a:cubicBezTo>
                    <a:cubicBezTo>
                      <a:pt x="1583" y="3237"/>
                      <a:pt x="1579" y="3238"/>
                      <a:pt x="1576" y="3239"/>
                    </a:cubicBezTo>
                    <a:cubicBezTo>
                      <a:pt x="1547" y="3250"/>
                      <a:pt x="1536" y="3270"/>
                      <a:pt x="1542" y="3300"/>
                    </a:cubicBezTo>
                    <a:cubicBezTo>
                      <a:pt x="1552" y="3347"/>
                      <a:pt x="1568" y="3392"/>
                      <a:pt x="1585" y="3438"/>
                    </a:cubicBezTo>
                    <a:cubicBezTo>
                      <a:pt x="1601" y="3483"/>
                      <a:pt x="1617" y="3528"/>
                      <a:pt x="1630" y="3574"/>
                    </a:cubicBezTo>
                    <a:cubicBezTo>
                      <a:pt x="1636" y="3594"/>
                      <a:pt x="1639" y="3616"/>
                      <a:pt x="1638" y="3637"/>
                    </a:cubicBezTo>
                    <a:cubicBezTo>
                      <a:pt x="1635" y="3714"/>
                      <a:pt x="1626" y="3791"/>
                      <a:pt x="1614" y="3868"/>
                    </a:cubicBezTo>
                    <a:cubicBezTo>
                      <a:pt x="1606" y="3918"/>
                      <a:pt x="1601" y="3969"/>
                      <a:pt x="1597" y="4019"/>
                    </a:cubicBezTo>
                    <a:cubicBezTo>
                      <a:pt x="1592" y="4089"/>
                      <a:pt x="1591" y="4160"/>
                      <a:pt x="1586" y="4230"/>
                    </a:cubicBezTo>
                    <a:cubicBezTo>
                      <a:pt x="1579" y="4332"/>
                      <a:pt x="1571" y="4434"/>
                      <a:pt x="1563" y="4536"/>
                    </a:cubicBezTo>
                    <a:cubicBezTo>
                      <a:pt x="1563" y="4542"/>
                      <a:pt x="1564" y="4548"/>
                      <a:pt x="1565" y="4552"/>
                    </a:cubicBezTo>
                    <a:cubicBezTo>
                      <a:pt x="1569" y="4556"/>
                      <a:pt x="1570" y="4558"/>
                      <a:pt x="1572" y="4559"/>
                    </a:cubicBezTo>
                    <a:cubicBezTo>
                      <a:pt x="1577" y="4561"/>
                      <a:pt x="1581" y="4563"/>
                      <a:pt x="1586" y="4564"/>
                    </a:cubicBezTo>
                    <a:cubicBezTo>
                      <a:pt x="1646" y="4584"/>
                      <a:pt x="1708" y="4596"/>
                      <a:pt x="1771" y="4599"/>
                    </a:cubicBezTo>
                    <a:cubicBezTo>
                      <a:pt x="1785" y="4599"/>
                      <a:pt x="1798" y="4600"/>
                      <a:pt x="1812" y="4603"/>
                    </a:cubicBezTo>
                    <a:cubicBezTo>
                      <a:pt x="1854" y="4612"/>
                      <a:pt x="1897" y="4614"/>
                      <a:pt x="1940" y="4613"/>
                    </a:cubicBezTo>
                    <a:cubicBezTo>
                      <a:pt x="1960" y="4613"/>
                      <a:pt x="1980" y="4611"/>
                      <a:pt x="1999" y="4605"/>
                    </a:cubicBezTo>
                    <a:cubicBezTo>
                      <a:pt x="2009" y="4602"/>
                      <a:pt x="2020" y="4599"/>
                      <a:pt x="2031" y="4599"/>
                    </a:cubicBezTo>
                    <a:cubicBezTo>
                      <a:pt x="2075" y="4599"/>
                      <a:pt x="2117" y="4588"/>
                      <a:pt x="2160" y="4586"/>
                    </a:cubicBezTo>
                    <a:cubicBezTo>
                      <a:pt x="2169" y="4586"/>
                      <a:pt x="2177" y="4584"/>
                      <a:pt x="2186" y="4582"/>
                    </a:cubicBezTo>
                    <a:cubicBezTo>
                      <a:pt x="2191" y="4581"/>
                      <a:pt x="2197" y="4578"/>
                      <a:pt x="2202" y="4575"/>
                    </a:cubicBezTo>
                    <a:cubicBezTo>
                      <a:pt x="2204" y="4570"/>
                      <a:pt x="2206" y="4565"/>
                      <a:pt x="2206" y="4560"/>
                    </a:cubicBezTo>
                    <a:cubicBezTo>
                      <a:pt x="2209" y="4537"/>
                      <a:pt x="2210" y="4514"/>
                      <a:pt x="2214" y="4490"/>
                    </a:cubicBezTo>
                    <a:cubicBezTo>
                      <a:pt x="2220" y="4445"/>
                      <a:pt x="2224" y="4400"/>
                      <a:pt x="2226" y="4354"/>
                    </a:cubicBezTo>
                    <a:cubicBezTo>
                      <a:pt x="2228" y="4300"/>
                      <a:pt x="2234" y="4246"/>
                      <a:pt x="2236" y="4192"/>
                    </a:cubicBezTo>
                    <a:cubicBezTo>
                      <a:pt x="2237" y="4156"/>
                      <a:pt x="2236" y="4120"/>
                      <a:pt x="2235" y="4084"/>
                    </a:cubicBezTo>
                    <a:cubicBezTo>
                      <a:pt x="2235" y="4060"/>
                      <a:pt x="2232" y="4035"/>
                      <a:pt x="2230" y="4011"/>
                    </a:cubicBezTo>
                    <a:cubicBezTo>
                      <a:pt x="2228" y="3961"/>
                      <a:pt x="2226" y="3912"/>
                      <a:pt x="2224" y="3863"/>
                    </a:cubicBezTo>
                    <a:cubicBezTo>
                      <a:pt x="2223" y="3843"/>
                      <a:pt x="2223" y="3823"/>
                      <a:pt x="2213" y="3805"/>
                    </a:cubicBezTo>
                    <a:cubicBezTo>
                      <a:pt x="2210" y="3800"/>
                      <a:pt x="2210" y="3793"/>
                      <a:pt x="2209" y="3787"/>
                    </a:cubicBezTo>
                    <a:cubicBezTo>
                      <a:pt x="2206" y="3754"/>
                      <a:pt x="2203" y="3721"/>
                      <a:pt x="2199" y="3688"/>
                    </a:cubicBezTo>
                    <a:cubicBezTo>
                      <a:pt x="2194" y="3636"/>
                      <a:pt x="2190" y="3585"/>
                      <a:pt x="2180" y="3534"/>
                    </a:cubicBezTo>
                    <a:cubicBezTo>
                      <a:pt x="2171" y="3490"/>
                      <a:pt x="2164" y="3446"/>
                      <a:pt x="2157" y="3403"/>
                    </a:cubicBezTo>
                    <a:cubicBezTo>
                      <a:pt x="2150" y="3366"/>
                      <a:pt x="2144" y="3329"/>
                      <a:pt x="2137" y="3293"/>
                    </a:cubicBezTo>
                    <a:cubicBezTo>
                      <a:pt x="2119" y="3203"/>
                      <a:pt x="2093" y="3114"/>
                      <a:pt x="2077" y="3023"/>
                    </a:cubicBezTo>
                    <a:cubicBezTo>
                      <a:pt x="2066" y="2966"/>
                      <a:pt x="2055" y="2909"/>
                      <a:pt x="2043" y="2852"/>
                    </a:cubicBezTo>
                    <a:cubicBezTo>
                      <a:pt x="2039" y="2832"/>
                      <a:pt x="2038" y="2811"/>
                      <a:pt x="2028" y="2790"/>
                    </a:cubicBezTo>
                    <a:cubicBezTo>
                      <a:pt x="2018" y="2792"/>
                      <a:pt x="2008" y="2794"/>
                      <a:pt x="1999" y="2796"/>
                    </a:cubicBezTo>
                    <a:cubicBezTo>
                      <a:pt x="1974" y="2801"/>
                      <a:pt x="1949" y="2807"/>
                      <a:pt x="1923" y="2812"/>
                    </a:cubicBezTo>
                    <a:cubicBezTo>
                      <a:pt x="1898" y="2817"/>
                      <a:pt x="1874" y="2825"/>
                      <a:pt x="1847" y="2819"/>
                    </a:cubicBezTo>
                    <a:cubicBezTo>
                      <a:pt x="1844" y="2818"/>
                      <a:pt x="1840" y="2820"/>
                      <a:pt x="1836" y="2820"/>
                    </a:cubicBezTo>
                    <a:cubicBezTo>
                      <a:pt x="1786" y="2821"/>
                      <a:pt x="1735" y="2819"/>
                      <a:pt x="1686" y="2808"/>
                    </a:cubicBezTo>
                    <a:cubicBezTo>
                      <a:pt x="1677" y="2806"/>
                      <a:pt x="1669" y="2804"/>
                      <a:pt x="1660" y="2804"/>
                    </a:cubicBezTo>
                    <a:cubicBezTo>
                      <a:pt x="1653" y="2804"/>
                      <a:pt x="1646" y="2807"/>
                      <a:pt x="1638" y="2809"/>
                    </a:cubicBezTo>
                    <a:close/>
                    <a:moveTo>
                      <a:pt x="509" y="4489"/>
                    </a:moveTo>
                    <a:cubicBezTo>
                      <a:pt x="501" y="4483"/>
                      <a:pt x="488" y="4472"/>
                      <a:pt x="474" y="4462"/>
                    </a:cubicBezTo>
                    <a:cubicBezTo>
                      <a:pt x="466" y="4456"/>
                      <a:pt x="456" y="4451"/>
                      <a:pt x="451" y="4443"/>
                    </a:cubicBezTo>
                    <a:cubicBezTo>
                      <a:pt x="440" y="4427"/>
                      <a:pt x="424" y="4415"/>
                      <a:pt x="411" y="4401"/>
                    </a:cubicBezTo>
                    <a:cubicBezTo>
                      <a:pt x="370" y="4355"/>
                      <a:pt x="321" y="4316"/>
                      <a:pt x="286" y="4265"/>
                    </a:cubicBezTo>
                    <a:cubicBezTo>
                      <a:pt x="284" y="4262"/>
                      <a:pt x="281" y="4259"/>
                      <a:pt x="278" y="4257"/>
                    </a:cubicBezTo>
                    <a:cubicBezTo>
                      <a:pt x="238" y="4218"/>
                      <a:pt x="204" y="4175"/>
                      <a:pt x="181" y="4123"/>
                    </a:cubicBezTo>
                    <a:cubicBezTo>
                      <a:pt x="174" y="4108"/>
                      <a:pt x="166" y="4092"/>
                      <a:pt x="146" y="4084"/>
                    </a:cubicBezTo>
                    <a:cubicBezTo>
                      <a:pt x="117" y="4101"/>
                      <a:pt x="90" y="4122"/>
                      <a:pt x="61" y="4142"/>
                    </a:cubicBezTo>
                    <a:cubicBezTo>
                      <a:pt x="32" y="4163"/>
                      <a:pt x="22" y="4191"/>
                      <a:pt x="25" y="4225"/>
                    </a:cubicBezTo>
                    <a:cubicBezTo>
                      <a:pt x="27" y="4241"/>
                      <a:pt x="28" y="4257"/>
                      <a:pt x="31" y="4273"/>
                    </a:cubicBezTo>
                    <a:cubicBezTo>
                      <a:pt x="34" y="4296"/>
                      <a:pt x="38" y="4319"/>
                      <a:pt x="42" y="4342"/>
                    </a:cubicBezTo>
                    <a:cubicBezTo>
                      <a:pt x="51" y="4389"/>
                      <a:pt x="60" y="4434"/>
                      <a:pt x="68" y="4481"/>
                    </a:cubicBezTo>
                    <a:cubicBezTo>
                      <a:pt x="81" y="4556"/>
                      <a:pt x="99" y="4630"/>
                      <a:pt x="124" y="4703"/>
                    </a:cubicBezTo>
                    <a:cubicBezTo>
                      <a:pt x="137" y="4741"/>
                      <a:pt x="157" y="4775"/>
                      <a:pt x="173" y="4811"/>
                    </a:cubicBezTo>
                    <a:cubicBezTo>
                      <a:pt x="191" y="4852"/>
                      <a:pt x="217" y="4887"/>
                      <a:pt x="246" y="4922"/>
                    </a:cubicBezTo>
                    <a:cubicBezTo>
                      <a:pt x="256" y="4934"/>
                      <a:pt x="268" y="4945"/>
                      <a:pt x="282" y="4953"/>
                    </a:cubicBezTo>
                    <a:cubicBezTo>
                      <a:pt x="302" y="4965"/>
                      <a:pt x="324" y="4974"/>
                      <a:pt x="346" y="4982"/>
                    </a:cubicBezTo>
                    <a:cubicBezTo>
                      <a:pt x="390" y="4999"/>
                      <a:pt x="434" y="5001"/>
                      <a:pt x="478" y="4979"/>
                    </a:cubicBezTo>
                    <a:cubicBezTo>
                      <a:pt x="486" y="4975"/>
                      <a:pt x="494" y="4973"/>
                      <a:pt x="502" y="4969"/>
                    </a:cubicBezTo>
                    <a:cubicBezTo>
                      <a:pt x="527" y="4956"/>
                      <a:pt x="547" y="4939"/>
                      <a:pt x="553" y="4910"/>
                    </a:cubicBezTo>
                    <a:cubicBezTo>
                      <a:pt x="555" y="4898"/>
                      <a:pt x="560" y="4886"/>
                      <a:pt x="560" y="4873"/>
                    </a:cubicBezTo>
                    <a:cubicBezTo>
                      <a:pt x="562" y="4827"/>
                      <a:pt x="572" y="4780"/>
                      <a:pt x="562" y="4733"/>
                    </a:cubicBezTo>
                    <a:cubicBezTo>
                      <a:pt x="560" y="4726"/>
                      <a:pt x="561" y="4719"/>
                      <a:pt x="561" y="4711"/>
                    </a:cubicBezTo>
                    <a:cubicBezTo>
                      <a:pt x="561" y="4671"/>
                      <a:pt x="552" y="4633"/>
                      <a:pt x="541" y="4595"/>
                    </a:cubicBezTo>
                    <a:cubicBezTo>
                      <a:pt x="532" y="4562"/>
                      <a:pt x="521" y="4529"/>
                      <a:pt x="509" y="4489"/>
                    </a:cubicBezTo>
                    <a:close/>
                    <a:moveTo>
                      <a:pt x="2278" y="215"/>
                    </a:moveTo>
                    <a:cubicBezTo>
                      <a:pt x="2275" y="196"/>
                      <a:pt x="2267" y="184"/>
                      <a:pt x="2257" y="174"/>
                    </a:cubicBezTo>
                    <a:cubicBezTo>
                      <a:pt x="2236" y="152"/>
                      <a:pt x="2217" y="129"/>
                      <a:pt x="2195" y="110"/>
                    </a:cubicBezTo>
                    <a:cubicBezTo>
                      <a:pt x="2169" y="86"/>
                      <a:pt x="2141" y="63"/>
                      <a:pt x="2104" y="56"/>
                    </a:cubicBezTo>
                    <a:cubicBezTo>
                      <a:pt x="2096" y="54"/>
                      <a:pt x="2088" y="49"/>
                      <a:pt x="2080" y="46"/>
                    </a:cubicBezTo>
                    <a:cubicBezTo>
                      <a:pt x="2048" y="33"/>
                      <a:pt x="2016" y="19"/>
                      <a:pt x="1981" y="16"/>
                    </a:cubicBezTo>
                    <a:cubicBezTo>
                      <a:pt x="1913" y="10"/>
                      <a:pt x="1846" y="17"/>
                      <a:pt x="1779" y="29"/>
                    </a:cubicBezTo>
                    <a:cubicBezTo>
                      <a:pt x="1723" y="40"/>
                      <a:pt x="1671" y="63"/>
                      <a:pt x="1618" y="82"/>
                    </a:cubicBezTo>
                    <a:cubicBezTo>
                      <a:pt x="1590" y="92"/>
                      <a:pt x="1565" y="108"/>
                      <a:pt x="1540" y="124"/>
                    </a:cubicBezTo>
                    <a:cubicBezTo>
                      <a:pt x="1508" y="146"/>
                      <a:pt x="1480" y="171"/>
                      <a:pt x="1452" y="197"/>
                    </a:cubicBezTo>
                    <a:cubicBezTo>
                      <a:pt x="1415" y="231"/>
                      <a:pt x="1384" y="269"/>
                      <a:pt x="1360" y="312"/>
                    </a:cubicBezTo>
                    <a:cubicBezTo>
                      <a:pt x="1350" y="329"/>
                      <a:pt x="1343" y="348"/>
                      <a:pt x="1336" y="366"/>
                    </a:cubicBezTo>
                    <a:cubicBezTo>
                      <a:pt x="1325" y="396"/>
                      <a:pt x="1322" y="428"/>
                      <a:pt x="1318" y="460"/>
                    </a:cubicBezTo>
                    <a:cubicBezTo>
                      <a:pt x="1313" y="496"/>
                      <a:pt x="1321" y="531"/>
                      <a:pt x="1332" y="565"/>
                    </a:cubicBezTo>
                    <a:cubicBezTo>
                      <a:pt x="1336" y="575"/>
                      <a:pt x="1342" y="584"/>
                      <a:pt x="1346" y="591"/>
                    </a:cubicBezTo>
                    <a:cubicBezTo>
                      <a:pt x="1360" y="596"/>
                      <a:pt x="1369" y="593"/>
                      <a:pt x="1378" y="588"/>
                    </a:cubicBezTo>
                    <a:cubicBezTo>
                      <a:pt x="1408" y="574"/>
                      <a:pt x="1438" y="559"/>
                      <a:pt x="1465" y="540"/>
                    </a:cubicBezTo>
                    <a:cubicBezTo>
                      <a:pt x="1474" y="534"/>
                      <a:pt x="1484" y="528"/>
                      <a:pt x="1494" y="523"/>
                    </a:cubicBezTo>
                    <a:cubicBezTo>
                      <a:pt x="1540" y="500"/>
                      <a:pt x="1586" y="477"/>
                      <a:pt x="1632" y="454"/>
                    </a:cubicBezTo>
                    <a:cubicBezTo>
                      <a:pt x="1646" y="446"/>
                      <a:pt x="1659" y="437"/>
                      <a:pt x="1675" y="427"/>
                    </a:cubicBezTo>
                    <a:cubicBezTo>
                      <a:pt x="1690" y="429"/>
                      <a:pt x="1706" y="423"/>
                      <a:pt x="1721" y="413"/>
                    </a:cubicBezTo>
                    <a:cubicBezTo>
                      <a:pt x="1763" y="385"/>
                      <a:pt x="1814" y="375"/>
                      <a:pt x="1857" y="349"/>
                    </a:cubicBezTo>
                    <a:cubicBezTo>
                      <a:pt x="1960" y="310"/>
                      <a:pt x="2064" y="275"/>
                      <a:pt x="2171" y="251"/>
                    </a:cubicBezTo>
                    <a:cubicBezTo>
                      <a:pt x="2203" y="245"/>
                      <a:pt x="2233" y="232"/>
                      <a:pt x="2263" y="223"/>
                    </a:cubicBezTo>
                    <a:cubicBezTo>
                      <a:pt x="2267" y="221"/>
                      <a:pt x="2272" y="218"/>
                      <a:pt x="2278" y="215"/>
                    </a:cubicBezTo>
                    <a:close/>
                    <a:moveTo>
                      <a:pt x="2200" y="4601"/>
                    </a:moveTo>
                    <a:cubicBezTo>
                      <a:pt x="2200" y="4602"/>
                      <a:pt x="2196" y="4601"/>
                      <a:pt x="2192" y="4602"/>
                    </a:cubicBezTo>
                    <a:cubicBezTo>
                      <a:pt x="2137" y="4610"/>
                      <a:pt x="2083" y="4618"/>
                      <a:pt x="2027" y="4619"/>
                    </a:cubicBezTo>
                    <a:cubicBezTo>
                      <a:pt x="2020" y="4620"/>
                      <a:pt x="2012" y="4621"/>
                      <a:pt x="2005" y="4624"/>
                    </a:cubicBezTo>
                    <a:cubicBezTo>
                      <a:pt x="1982" y="4630"/>
                      <a:pt x="1959" y="4631"/>
                      <a:pt x="1936" y="4631"/>
                    </a:cubicBezTo>
                    <a:cubicBezTo>
                      <a:pt x="1864" y="4631"/>
                      <a:pt x="1793" y="4619"/>
                      <a:pt x="1722" y="4613"/>
                    </a:cubicBezTo>
                    <a:cubicBezTo>
                      <a:pt x="1714" y="4612"/>
                      <a:pt x="1706" y="4613"/>
                      <a:pt x="1696" y="4613"/>
                    </a:cubicBezTo>
                    <a:cubicBezTo>
                      <a:pt x="1689" y="4633"/>
                      <a:pt x="1687" y="4653"/>
                      <a:pt x="1686" y="4672"/>
                    </a:cubicBezTo>
                    <a:cubicBezTo>
                      <a:pt x="1685" y="4734"/>
                      <a:pt x="1684" y="4796"/>
                      <a:pt x="1683" y="4857"/>
                    </a:cubicBezTo>
                    <a:cubicBezTo>
                      <a:pt x="1683" y="4864"/>
                      <a:pt x="1684" y="4870"/>
                      <a:pt x="1685" y="4876"/>
                    </a:cubicBezTo>
                    <a:cubicBezTo>
                      <a:pt x="1693" y="4913"/>
                      <a:pt x="1710" y="4941"/>
                      <a:pt x="1757" y="4948"/>
                    </a:cubicBezTo>
                    <a:cubicBezTo>
                      <a:pt x="1822" y="4959"/>
                      <a:pt x="1887" y="4964"/>
                      <a:pt x="1952" y="4964"/>
                    </a:cubicBezTo>
                    <a:cubicBezTo>
                      <a:pt x="2009" y="4963"/>
                      <a:pt x="2065" y="4969"/>
                      <a:pt x="2120" y="4985"/>
                    </a:cubicBezTo>
                    <a:cubicBezTo>
                      <a:pt x="2156" y="4996"/>
                      <a:pt x="2193" y="4999"/>
                      <a:pt x="2229" y="5006"/>
                    </a:cubicBezTo>
                    <a:cubicBezTo>
                      <a:pt x="2245" y="5008"/>
                      <a:pt x="2261" y="5008"/>
                      <a:pt x="2277" y="5010"/>
                    </a:cubicBezTo>
                    <a:cubicBezTo>
                      <a:pt x="2295" y="5013"/>
                      <a:pt x="2313" y="5017"/>
                      <a:pt x="2331" y="5020"/>
                    </a:cubicBezTo>
                    <a:cubicBezTo>
                      <a:pt x="2362" y="5025"/>
                      <a:pt x="2393" y="5025"/>
                      <a:pt x="2422" y="5010"/>
                    </a:cubicBezTo>
                    <a:cubicBezTo>
                      <a:pt x="2446" y="4998"/>
                      <a:pt x="2469" y="4984"/>
                      <a:pt x="2492" y="4971"/>
                    </a:cubicBezTo>
                    <a:cubicBezTo>
                      <a:pt x="2499" y="4951"/>
                      <a:pt x="2508" y="4933"/>
                      <a:pt x="2493" y="4913"/>
                    </a:cubicBezTo>
                    <a:cubicBezTo>
                      <a:pt x="2491" y="4910"/>
                      <a:pt x="2492" y="4904"/>
                      <a:pt x="2492" y="4899"/>
                    </a:cubicBezTo>
                    <a:cubicBezTo>
                      <a:pt x="2491" y="4879"/>
                      <a:pt x="2491" y="4860"/>
                      <a:pt x="2488" y="4840"/>
                    </a:cubicBezTo>
                    <a:cubicBezTo>
                      <a:pt x="2480" y="4771"/>
                      <a:pt x="2444" y="4722"/>
                      <a:pt x="2382" y="4691"/>
                    </a:cubicBezTo>
                    <a:cubicBezTo>
                      <a:pt x="2323" y="4663"/>
                      <a:pt x="2264" y="4633"/>
                      <a:pt x="2200" y="4601"/>
                    </a:cubicBezTo>
                    <a:close/>
                    <a:moveTo>
                      <a:pt x="2779" y="2359"/>
                    </a:moveTo>
                    <a:cubicBezTo>
                      <a:pt x="2740" y="2332"/>
                      <a:pt x="2709" y="2299"/>
                      <a:pt x="2669" y="2281"/>
                    </a:cubicBezTo>
                    <a:cubicBezTo>
                      <a:pt x="2660" y="2276"/>
                      <a:pt x="2652" y="2270"/>
                      <a:pt x="2644" y="2264"/>
                    </a:cubicBezTo>
                    <a:cubicBezTo>
                      <a:pt x="2608" y="2236"/>
                      <a:pt x="2572" y="2208"/>
                      <a:pt x="2536" y="2180"/>
                    </a:cubicBezTo>
                    <a:cubicBezTo>
                      <a:pt x="2528" y="2174"/>
                      <a:pt x="2521" y="2167"/>
                      <a:pt x="2515" y="2160"/>
                    </a:cubicBezTo>
                    <a:cubicBezTo>
                      <a:pt x="2502" y="2142"/>
                      <a:pt x="2486" y="2129"/>
                      <a:pt x="2469" y="2117"/>
                    </a:cubicBezTo>
                    <a:cubicBezTo>
                      <a:pt x="2425" y="2085"/>
                      <a:pt x="2387" y="2046"/>
                      <a:pt x="2346" y="2011"/>
                    </a:cubicBezTo>
                    <a:cubicBezTo>
                      <a:pt x="2343" y="2007"/>
                      <a:pt x="2340" y="2003"/>
                      <a:pt x="2337" y="1999"/>
                    </a:cubicBezTo>
                    <a:cubicBezTo>
                      <a:pt x="2319" y="1979"/>
                      <a:pt x="2303" y="1957"/>
                      <a:pt x="2290" y="1933"/>
                    </a:cubicBezTo>
                    <a:cubicBezTo>
                      <a:pt x="2261" y="1880"/>
                      <a:pt x="2232" y="1827"/>
                      <a:pt x="2203" y="1775"/>
                    </a:cubicBezTo>
                    <a:cubicBezTo>
                      <a:pt x="2199" y="1749"/>
                      <a:pt x="2180" y="1732"/>
                      <a:pt x="2170" y="1709"/>
                    </a:cubicBezTo>
                    <a:cubicBezTo>
                      <a:pt x="2168" y="1705"/>
                      <a:pt x="2161" y="1704"/>
                      <a:pt x="2153" y="1700"/>
                    </a:cubicBezTo>
                    <a:cubicBezTo>
                      <a:pt x="2153" y="1709"/>
                      <a:pt x="2151" y="1716"/>
                      <a:pt x="2153" y="1721"/>
                    </a:cubicBezTo>
                    <a:cubicBezTo>
                      <a:pt x="2161" y="1755"/>
                      <a:pt x="2159" y="1790"/>
                      <a:pt x="2160" y="1824"/>
                    </a:cubicBezTo>
                    <a:cubicBezTo>
                      <a:pt x="2160" y="1890"/>
                      <a:pt x="2157" y="1955"/>
                      <a:pt x="2168" y="2020"/>
                    </a:cubicBezTo>
                    <a:cubicBezTo>
                      <a:pt x="2171" y="2032"/>
                      <a:pt x="2170" y="2045"/>
                      <a:pt x="2171" y="2057"/>
                    </a:cubicBezTo>
                    <a:cubicBezTo>
                      <a:pt x="2173" y="2083"/>
                      <a:pt x="2174" y="2109"/>
                      <a:pt x="2178" y="2134"/>
                    </a:cubicBezTo>
                    <a:cubicBezTo>
                      <a:pt x="2191" y="2212"/>
                      <a:pt x="2209" y="2289"/>
                      <a:pt x="2204" y="2369"/>
                    </a:cubicBezTo>
                    <a:cubicBezTo>
                      <a:pt x="2204" y="2371"/>
                      <a:pt x="2205" y="2374"/>
                      <a:pt x="2205" y="2377"/>
                    </a:cubicBezTo>
                    <a:cubicBezTo>
                      <a:pt x="2214" y="2388"/>
                      <a:pt x="2222" y="2401"/>
                      <a:pt x="2231" y="2412"/>
                    </a:cubicBezTo>
                    <a:cubicBezTo>
                      <a:pt x="2259" y="2448"/>
                      <a:pt x="2285" y="2486"/>
                      <a:pt x="2317" y="2519"/>
                    </a:cubicBezTo>
                    <a:cubicBezTo>
                      <a:pt x="2352" y="2555"/>
                      <a:pt x="2391" y="2587"/>
                      <a:pt x="2429" y="2621"/>
                    </a:cubicBezTo>
                    <a:cubicBezTo>
                      <a:pt x="2443" y="2633"/>
                      <a:pt x="2459" y="2643"/>
                      <a:pt x="2477" y="2647"/>
                    </a:cubicBezTo>
                    <a:cubicBezTo>
                      <a:pt x="2500" y="2627"/>
                      <a:pt x="2522" y="2607"/>
                      <a:pt x="2545" y="2589"/>
                    </a:cubicBezTo>
                    <a:cubicBezTo>
                      <a:pt x="2570" y="2569"/>
                      <a:pt x="2593" y="2546"/>
                      <a:pt x="2616" y="2523"/>
                    </a:cubicBezTo>
                    <a:cubicBezTo>
                      <a:pt x="2642" y="2497"/>
                      <a:pt x="2669" y="2472"/>
                      <a:pt x="2696" y="2447"/>
                    </a:cubicBezTo>
                    <a:cubicBezTo>
                      <a:pt x="2711" y="2432"/>
                      <a:pt x="2728" y="2419"/>
                      <a:pt x="2744" y="2406"/>
                    </a:cubicBezTo>
                    <a:cubicBezTo>
                      <a:pt x="2758" y="2394"/>
                      <a:pt x="2769" y="2380"/>
                      <a:pt x="2779" y="2359"/>
                    </a:cubicBezTo>
                    <a:close/>
                    <a:moveTo>
                      <a:pt x="2906" y="2724"/>
                    </a:moveTo>
                    <a:cubicBezTo>
                      <a:pt x="2908" y="2725"/>
                      <a:pt x="2911" y="2724"/>
                      <a:pt x="2913" y="2726"/>
                    </a:cubicBezTo>
                    <a:cubicBezTo>
                      <a:pt x="2956" y="2768"/>
                      <a:pt x="2999" y="2811"/>
                      <a:pt x="3046" y="2849"/>
                    </a:cubicBezTo>
                    <a:cubicBezTo>
                      <a:pt x="3069" y="2868"/>
                      <a:pt x="3077" y="2867"/>
                      <a:pt x="3104" y="2846"/>
                    </a:cubicBezTo>
                    <a:cubicBezTo>
                      <a:pt x="3102" y="2829"/>
                      <a:pt x="3095" y="2814"/>
                      <a:pt x="3084" y="2801"/>
                    </a:cubicBezTo>
                    <a:cubicBezTo>
                      <a:pt x="3068" y="2782"/>
                      <a:pt x="3053" y="2763"/>
                      <a:pt x="3037" y="2743"/>
                    </a:cubicBezTo>
                    <a:cubicBezTo>
                      <a:pt x="3025" y="2727"/>
                      <a:pt x="3011" y="2714"/>
                      <a:pt x="2995" y="2702"/>
                    </a:cubicBezTo>
                    <a:cubicBezTo>
                      <a:pt x="2979" y="2691"/>
                      <a:pt x="2966" y="2676"/>
                      <a:pt x="2950" y="2661"/>
                    </a:cubicBezTo>
                    <a:cubicBezTo>
                      <a:pt x="2959" y="2655"/>
                      <a:pt x="2966" y="2652"/>
                      <a:pt x="2974" y="2647"/>
                    </a:cubicBezTo>
                    <a:cubicBezTo>
                      <a:pt x="3016" y="2695"/>
                      <a:pt x="3052" y="2745"/>
                      <a:pt x="3104" y="2781"/>
                    </a:cubicBezTo>
                    <a:cubicBezTo>
                      <a:pt x="3108" y="2780"/>
                      <a:pt x="3112" y="2780"/>
                      <a:pt x="3115" y="2778"/>
                    </a:cubicBezTo>
                    <a:cubicBezTo>
                      <a:pt x="3137" y="2763"/>
                      <a:pt x="3140" y="2750"/>
                      <a:pt x="3126" y="2729"/>
                    </a:cubicBezTo>
                    <a:cubicBezTo>
                      <a:pt x="3121" y="2720"/>
                      <a:pt x="3115" y="2712"/>
                      <a:pt x="3108" y="2705"/>
                    </a:cubicBezTo>
                    <a:cubicBezTo>
                      <a:pt x="3074" y="2673"/>
                      <a:pt x="3045" y="2636"/>
                      <a:pt x="3014" y="2601"/>
                    </a:cubicBezTo>
                    <a:cubicBezTo>
                      <a:pt x="2999" y="2583"/>
                      <a:pt x="2982" y="2567"/>
                      <a:pt x="2966" y="2549"/>
                    </a:cubicBezTo>
                    <a:cubicBezTo>
                      <a:pt x="2969" y="2544"/>
                      <a:pt x="2971" y="2539"/>
                      <a:pt x="2974" y="2536"/>
                    </a:cubicBezTo>
                    <a:cubicBezTo>
                      <a:pt x="2987" y="2526"/>
                      <a:pt x="3002" y="2521"/>
                      <a:pt x="3019" y="2526"/>
                    </a:cubicBezTo>
                    <a:cubicBezTo>
                      <a:pt x="3026" y="2528"/>
                      <a:pt x="3033" y="2531"/>
                      <a:pt x="3040" y="2531"/>
                    </a:cubicBezTo>
                    <a:cubicBezTo>
                      <a:pt x="3068" y="2533"/>
                      <a:pt x="3095" y="2532"/>
                      <a:pt x="3111" y="2502"/>
                    </a:cubicBezTo>
                    <a:cubicBezTo>
                      <a:pt x="3107" y="2498"/>
                      <a:pt x="3105" y="2494"/>
                      <a:pt x="3101" y="2491"/>
                    </a:cubicBezTo>
                    <a:cubicBezTo>
                      <a:pt x="3076" y="2476"/>
                      <a:pt x="3050" y="2465"/>
                      <a:pt x="3023" y="2457"/>
                    </a:cubicBezTo>
                    <a:cubicBezTo>
                      <a:pt x="3001" y="2450"/>
                      <a:pt x="2978" y="2443"/>
                      <a:pt x="2956" y="2437"/>
                    </a:cubicBezTo>
                    <a:cubicBezTo>
                      <a:pt x="2942" y="2433"/>
                      <a:pt x="2927" y="2431"/>
                      <a:pt x="2912" y="2431"/>
                    </a:cubicBezTo>
                    <a:cubicBezTo>
                      <a:pt x="2894" y="2431"/>
                      <a:pt x="2875" y="2434"/>
                      <a:pt x="2856" y="2436"/>
                    </a:cubicBezTo>
                    <a:cubicBezTo>
                      <a:pt x="2834" y="2427"/>
                      <a:pt x="2813" y="2413"/>
                      <a:pt x="2787" y="2415"/>
                    </a:cubicBezTo>
                    <a:cubicBezTo>
                      <a:pt x="2779" y="2420"/>
                      <a:pt x="2773" y="2427"/>
                      <a:pt x="2765" y="2430"/>
                    </a:cubicBezTo>
                    <a:cubicBezTo>
                      <a:pt x="2741" y="2439"/>
                      <a:pt x="2723" y="2456"/>
                      <a:pt x="2705" y="2472"/>
                    </a:cubicBezTo>
                    <a:cubicBezTo>
                      <a:pt x="2664" y="2508"/>
                      <a:pt x="2623" y="2544"/>
                      <a:pt x="2583" y="2580"/>
                    </a:cubicBezTo>
                    <a:cubicBezTo>
                      <a:pt x="2575" y="2587"/>
                      <a:pt x="2564" y="2592"/>
                      <a:pt x="2562" y="2605"/>
                    </a:cubicBezTo>
                    <a:cubicBezTo>
                      <a:pt x="2564" y="2617"/>
                      <a:pt x="2572" y="2624"/>
                      <a:pt x="2580" y="2632"/>
                    </a:cubicBezTo>
                    <a:cubicBezTo>
                      <a:pt x="2604" y="2655"/>
                      <a:pt x="2628" y="2678"/>
                      <a:pt x="2652" y="2701"/>
                    </a:cubicBezTo>
                    <a:cubicBezTo>
                      <a:pt x="2676" y="2724"/>
                      <a:pt x="2704" y="2742"/>
                      <a:pt x="2728" y="2765"/>
                    </a:cubicBezTo>
                    <a:cubicBezTo>
                      <a:pt x="2753" y="2789"/>
                      <a:pt x="2782" y="2809"/>
                      <a:pt x="2806" y="2833"/>
                    </a:cubicBezTo>
                    <a:cubicBezTo>
                      <a:pt x="2826" y="2853"/>
                      <a:pt x="2848" y="2867"/>
                      <a:pt x="2870" y="2882"/>
                    </a:cubicBezTo>
                    <a:cubicBezTo>
                      <a:pt x="2877" y="2887"/>
                      <a:pt x="2886" y="2890"/>
                      <a:pt x="2894" y="2892"/>
                    </a:cubicBezTo>
                    <a:cubicBezTo>
                      <a:pt x="2899" y="2893"/>
                      <a:pt x="2905" y="2890"/>
                      <a:pt x="2911" y="2889"/>
                    </a:cubicBezTo>
                    <a:cubicBezTo>
                      <a:pt x="2910" y="2864"/>
                      <a:pt x="2896" y="2848"/>
                      <a:pt x="2881" y="2833"/>
                    </a:cubicBezTo>
                    <a:cubicBezTo>
                      <a:pt x="2861" y="2813"/>
                      <a:pt x="2842" y="2792"/>
                      <a:pt x="2823" y="2771"/>
                    </a:cubicBezTo>
                    <a:cubicBezTo>
                      <a:pt x="2820" y="2768"/>
                      <a:pt x="2818" y="2764"/>
                      <a:pt x="2815" y="2757"/>
                    </a:cubicBezTo>
                    <a:cubicBezTo>
                      <a:pt x="2824" y="2756"/>
                      <a:pt x="2830" y="2753"/>
                      <a:pt x="2835" y="2754"/>
                    </a:cubicBezTo>
                    <a:cubicBezTo>
                      <a:pt x="2844" y="2758"/>
                      <a:pt x="2853" y="2763"/>
                      <a:pt x="2860" y="2769"/>
                    </a:cubicBezTo>
                    <a:cubicBezTo>
                      <a:pt x="2879" y="2788"/>
                      <a:pt x="2898" y="2808"/>
                      <a:pt x="2912" y="2831"/>
                    </a:cubicBezTo>
                    <a:cubicBezTo>
                      <a:pt x="2931" y="2865"/>
                      <a:pt x="2964" y="2879"/>
                      <a:pt x="3000" y="2886"/>
                    </a:cubicBezTo>
                    <a:cubicBezTo>
                      <a:pt x="3007" y="2888"/>
                      <a:pt x="3014" y="2886"/>
                      <a:pt x="3022" y="2885"/>
                    </a:cubicBezTo>
                    <a:cubicBezTo>
                      <a:pt x="3029" y="2884"/>
                      <a:pt x="3034" y="2874"/>
                      <a:pt x="3031" y="2868"/>
                    </a:cubicBezTo>
                    <a:cubicBezTo>
                      <a:pt x="3027" y="2860"/>
                      <a:pt x="3023" y="2852"/>
                      <a:pt x="3017" y="2847"/>
                    </a:cubicBezTo>
                    <a:cubicBezTo>
                      <a:pt x="2985" y="2817"/>
                      <a:pt x="2954" y="2787"/>
                      <a:pt x="2922" y="2758"/>
                    </a:cubicBezTo>
                    <a:cubicBezTo>
                      <a:pt x="2916" y="2752"/>
                      <a:pt x="2909" y="2747"/>
                      <a:pt x="2904" y="2740"/>
                    </a:cubicBezTo>
                    <a:cubicBezTo>
                      <a:pt x="2900" y="2735"/>
                      <a:pt x="2899" y="2728"/>
                      <a:pt x="2906" y="2724"/>
                    </a:cubicBezTo>
                    <a:close/>
                    <a:moveTo>
                      <a:pt x="2148" y="460"/>
                    </a:moveTo>
                    <a:cubicBezTo>
                      <a:pt x="2142" y="458"/>
                      <a:pt x="2138" y="456"/>
                      <a:pt x="2134" y="456"/>
                    </a:cubicBezTo>
                    <a:cubicBezTo>
                      <a:pt x="2110" y="455"/>
                      <a:pt x="2087" y="455"/>
                      <a:pt x="2063" y="455"/>
                    </a:cubicBezTo>
                    <a:cubicBezTo>
                      <a:pt x="2032" y="454"/>
                      <a:pt x="2002" y="451"/>
                      <a:pt x="1971" y="453"/>
                    </a:cubicBezTo>
                    <a:cubicBezTo>
                      <a:pt x="1924" y="455"/>
                      <a:pt x="1878" y="455"/>
                      <a:pt x="1831" y="450"/>
                    </a:cubicBezTo>
                    <a:cubicBezTo>
                      <a:pt x="1787" y="444"/>
                      <a:pt x="1742" y="446"/>
                      <a:pt x="1698" y="445"/>
                    </a:cubicBezTo>
                    <a:cubicBezTo>
                      <a:pt x="1690" y="444"/>
                      <a:pt x="1681" y="446"/>
                      <a:pt x="1673" y="450"/>
                    </a:cubicBezTo>
                    <a:cubicBezTo>
                      <a:pt x="1631" y="469"/>
                      <a:pt x="1589" y="487"/>
                      <a:pt x="1549" y="508"/>
                    </a:cubicBezTo>
                    <a:cubicBezTo>
                      <a:pt x="1512" y="527"/>
                      <a:pt x="1476" y="549"/>
                      <a:pt x="1440" y="570"/>
                    </a:cubicBezTo>
                    <a:cubicBezTo>
                      <a:pt x="1431" y="575"/>
                      <a:pt x="1423" y="582"/>
                      <a:pt x="1414" y="585"/>
                    </a:cubicBezTo>
                    <a:cubicBezTo>
                      <a:pt x="1401" y="591"/>
                      <a:pt x="1406" y="605"/>
                      <a:pt x="1397" y="612"/>
                    </a:cubicBezTo>
                    <a:cubicBezTo>
                      <a:pt x="1384" y="624"/>
                      <a:pt x="1382" y="640"/>
                      <a:pt x="1381" y="656"/>
                    </a:cubicBezTo>
                    <a:cubicBezTo>
                      <a:pt x="1380" y="664"/>
                      <a:pt x="1381" y="673"/>
                      <a:pt x="1380" y="681"/>
                    </a:cubicBezTo>
                    <a:cubicBezTo>
                      <a:pt x="1375" y="715"/>
                      <a:pt x="1385" y="748"/>
                      <a:pt x="1394" y="780"/>
                    </a:cubicBezTo>
                    <a:cubicBezTo>
                      <a:pt x="1405" y="819"/>
                      <a:pt x="1422" y="856"/>
                      <a:pt x="1437" y="894"/>
                    </a:cubicBezTo>
                    <a:cubicBezTo>
                      <a:pt x="1443" y="910"/>
                      <a:pt x="1450" y="926"/>
                      <a:pt x="1450" y="943"/>
                    </a:cubicBezTo>
                    <a:cubicBezTo>
                      <a:pt x="1450" y="950"/>
                      <a:pt x="1455" y="957"/>
                      <a:pt x="1457" y="963"/>
                    </a:cubicBezTo>
                    <a:cubicBezTo>
                      <a:pt x="1463" y="962"/>
                      <a:pt x="1467" y="962"/>
                      <a:pt x="1470" y="961"/>
                    </a:cubicBezTo>
                    <a:cubicBezTo>
                      <a:pt x="1474" y="959"/>
                      <a:pt x="1479" y="956"/>
                      <a:pt x="1482" y="953"/>
                    </a:cubicBezTo>
                    <a:cubicBezTo>
                      <a:pt x="1497" y="941"/>
                      <a:pt x="1508" y="926"/>
                      <a:pt x="1516" y="910"/>
                    </a:cubicBezTo>
                    <a:cubicBezTo>
                      <a:pt x="1520" y="903"/>
                      <a:pt x="1525" y="897"/>
                      <a:pt x="1535" y="899"/>
                    </a:cubicBezTo>
                    <a:cubicBezTo>
                      <a:pt x="1550" y="920"/>
                      <a:pt x="1542" y="946"/>
                      <a:pt x="1549" y="970"/>
                    </a:cubicBezTo>
                    <a:cubicBezTo>
                      <a:pt x="1567" y="966"/>
                      <a:pt x="1580" y="956"/>
                      <a:pt x="1586" y="941"/>
                    </a:cubicBezTo>
                    <a:cubicBezTo>
                      <a:pt x="1596" y="916"/>
                      <a:pt x="1604" y="890"/>
                      <a:pt x="1611" y="864"/>
                    </a:cubicBezTo>
                    <a:cubicBezTo>
                      <a:pt x="1613" y="857"/>
                      <a:pt x="1612" y="847"/>
                      <a:pt x="1608" y="843"/>
                    </a:cubicBezTo>
                    <a:cubicBezTo>
                      <a:pt x="1587" y="818"/>
                      <a:pt x="1581" y="788"/>
                      <a:pt x="1573" y="758"/>
                    </a:cubicBezTo>
                    <a:cubicBezTo>
                      <a:pt x="1559" y="705"/>
                      <a:pt x="1573" y="658"/>
                      <a:pt x="1608" y="617"/>
                    </a:cubicBezTo>
                    <a:cubicBezTo>
                      <a:pt x="1621" y="602"/>
                      <a:pt x="1638" y="594"/>
                      <a:pt x="1658" y="604"/>
                    </a:cubicBezTo>
                    <a:cubicBezTo>
                      <a:pt x="1668" y="609"/>
                      <a:pt x="1679" y="611"/>
                      <a:pt x="1690" y="610"/>
                    </a:cubicBezTo>
                    <a:cubicBezTo>
                      <a:pt x="1700" y="609"/>
                      <a:pt x="1706" y="615"/>
                      <a:pt x="1710" y="624"/>
                    </a:cubicBezTo>
                    <a:cubicBezTo>
                      <a:pt x="1713" y="631"/>
                      <a:pt x="1713" y="638"/>
                      <a:pt x="1716" y="645"/>
                    </a:cubicBezTo>
                    <a:cubicBezTo>
                      <a:pt x="1718" y="650"/>
                      <a:pt x="1723" y="654"/>
                      <a:pt x="1727" y="659"/>
                    </a:cubicBezTo>
                    <a:cubicBezTo>
                      <a:pt x="1743" y="645"/>
                      <a:pt x="1753" y="630"/>
                      <a:pt x="1759" y="612"/>
                    </a:cubicBezTo>
                    <a:cubicBezTo>
                      <a:pt x="1768" y="589"/>
                      <a:pt x="1775" y="565"/>
                      <a:pt x="1776" y="540"/>
                    </a:cubicBezTo>
                    <a:cubicBezTo>
                      <a:pt x="1776" y="529"/>
                      <a:pt x="1780" y="518"/>
                      <a:pt x="1793" y="514"/>
                    </a:cubicBezTo>
                    <a:cubicBezTo>
                      <a:pt x="1822" y="524"/>
                      <a:pt x="1820" y="559"/>
                      <a:pt x="1839" y="576"/>
                    </a:cubicBezTo>
                    <a:cubicBezTo>
                      <a:pt x="1859" y="556"/>
                      <a:pt x="1859" y="556"/>
                      <a:pt x="1867" y="536"/>
                    </a:cubicBezTo>
                    <a:cubicBezTo>
                      <a:pt x="1871" y="523"/>
                      <a:pt x="1875" y="510"/>
                      <a:pt x="1881" y="498"/>
                    </a:cubicBezTo>
                    <a:cubicBezTo>
                      <a:pt x="1884" y="492"/>
                      <a:pt x="1890" y="487"/>
                      <a:pt x="1895" y="481"/>
                    </a:cubicBezTo>
                    <a:cubicBezTo>
                      <a:pt x="1924" y="506"/>
                      <a:pt x="1941" y="547"/>
                      <a:pt x="1988" y="540"/>
                    </a:cubicBezTo>
                    <a:cubicBezTo>
                      <a:pt x="1996" y="516"/>
                      <a:pt x="1982" y="486"/>
                      <a:pt x="2009" y="469"/>
                    </a:cubicBezTo>
                    <a:cubicBezTo>
                      <a:pt x="2022" y="472"/>
                      <a:pt x="2026" y="481"/>
                      <a:pt x="2031" y="490"/>
                    </a:cubicBezTo>
                    <a:cubicBezTo>
                      <a:pt x="2043" y="509"/>
                      <a:pt x="2062" y="521"/>
                      <a:pt x="2083" y="529"/>
                    </a:cubicBezTo>
                    <a:cubicBezTo>
                      <a:pt x="2093" y="532"/>
                      <a:pt x="2103" y="531"/>
                      <a:pt x="2110" y="524"/>
                    </a:cubicBezTo>
                    <a:cubicBezTo>
                      <a:pt x="2117" y="516"/>
                      <a:pt x="2124" y="509"/>
                      <a:pt x="2129" y="500"/>
                    </a:cubicBezTo>
                    <a:cubicBezTo>
                      <a:pt x="2135" y="487"/>
                      <a:pt x="2147" y="477"/>
                      <a:pt x="2148" y="460"/>
                    </a:cubicBezTo>
                    <a:close/>
                    <a:moveTo>
                      <a:pt x="1731" y="433"/>
                    </a:moveTo>
                    <a:cubicBezTo>
                      <a:pt x="1736" y="434"/>
                      <a:pt x="1739" y="436"/>
                      <a:pt x="1743" y="436"/>
                    </a:cubicBezTo>
                    <a:cubicBezTo>
                      <a:pt x="1799" y="439"/>
                      <a:pt x="1856" y="441"/>
                      <a:pt x="1913" y="444"/>
                    </a:cubicBezTo>
                    <a:cubicBezTo>
                      <a:pt x="1920" y="444"/>
                      <a:pt x="1928" y="445"/>
                      <a:pt x="1935" y="444"/>
                    </a:cubicBezTo>
                    <a:cubicBezTo>
                      <a:pt x="1975" y="440"/>
                      <a:pt x="2014" y="443"/>
                      <a:pt x="2053" y="445"/>
                    </a:cubicBezTo>
                    <a:cubicBezTo>
                      <a:pt x="2108" y="449"/>
                      <a:pt x="2162" y="442"/>
                      <a:pt x="2215" y="428"/>
                    </a:cubicBezTo>
                    <a:cubicBezTo>
                      <a:pt x="2242" y="421"/>
                      <a:pt x="2270" y="415"/>
                      <a:pt x="2297" y="407"/>
                    </a:cubicBezTo>
                    <a:cubicBezTo>
                      <a:pt x="2311" y="403"/>
                      <a:pt x="2326" y="400"/>
                      <a:pt x="2339" y="393"/>
                    </a:cubicBezTo>
                    <a:cubicBezTo>
                      <a:pt x="2386" y="368"/>
                      <a:pt x="2434" y="347"/>
                      <a:pt x="2480" y="320"/>
                    </a:cubicBezTo>
                    <a:cubicBezTo>
                      <a:pt x="2516" y="298"/>
                      <a:pt x="2547" y="270"/>
                      <a:pt x="2579" y="243"/>
                    </a:cubicBezTo>
                    <a:cubicBezTo>
                      <a:pt x="2584" y="239"/>
                      <a:pt x="2587" y="234"/>
                      <a:pt x="2581" y="224"/>
                    </a:cubicBezTo>
                    <a:cubicBezTo>
                      <a:pt x="2576" y="224"/>
                      <a:pt x="2569" y="224"/>
                      <a:pt x="2562" y="225"/>
                    </a:cubicBezTo>
                    <a:cubicBezTo>
                      <a:pt x="2526" y="228"/>
                      <a:pt x="2490" y="232"/>
                      <a:pt x="2455" y="233"/>
                    </a:cubicBezTo>
                    <a:cubicBezTo>
                      <a:pt x="2416" y="235"/>
                      <a:pt x="2378" y="234"/>
                      <a:pt x="2340" y="234"/>
                    </a:cubicBezTo>
                    <a:cubicBezTo>
                      <a:pt x="2305" y="233"/>
                      <a:pt x="2271" y="236"/>
                      <a:pt x="2238" y="246"/>
                    </a:cubicBezTo>
                    <a:cubicBezTo>
                      <a:pt x="2176" y="265"/>
                      <a:pt x="2114" y="282"/>
                      <a:pt x="2053" y="299"/>
                    </a:cubicBezTo>
                    <a:cubicBezTo>
                      <a:pt x="2036" y="304"/>
                      <a:pt x="2018" y="306"/>
                      <a:pt x="2002" y="312"/>
                    </a:cubicBezTo>
                    <a:cubicBezTo>
                      <a:pt x="1947" y="332"/>
                      <a:pt x="1891" y="353"/>
                      <a:pt x="1836" y="375"/>
                    </a:cubicBezTo>
                    <a:cubicBezTo>
                      <a:pt x="1804" y="388"/>
                      <a:pt x="1773" y="403"/>
                      <a:pt x="1741" y="417"/>
                    </a:cubicBezTo>
                    <a:cubicBezTo>
                      <a:pt x="1736" y="419"/>
                      <a:pt x="1729" y="421"/>
                      <a:pt x="1731" y="433"/>
                    </a:cubicBezTo>
                    <a:close/>
                    <a:moveTo>
                      <a:pt x="1022" y="2621"/>
                    </a:moveTo>
                    <a:cubicBezTo>
                      <a:pt x="1055" y="2642"/>
                      <a:pt x="1090" y="2655"/>
                      <a:pt x="1129" y="2655"/>
                    </a:cubicBezTo>
                    <a:cubicBezTo>
                      <a:pt x="1134" y="2655"/>
                      <a:pt x="1140" y="2653"/>
                      <a:pt x="1148" y="2651"/>
                    </a:cubicBezTo>
                    <a:cubicBezTo>
                      <a:pt x="1137" y="2620"/>
                      <a:pt x="1127" y="2591"/>
                      <a:pt x="1116" y="2562"/>
                    </a:cubicBezTo>
                    <a:cubicBezTo>
                      <a:pt x="1106" y="2535"/>
                      <a:pt x="1094" y="2508"/>
                      <a:pt x="1085" y="2479"/>
                    </a:cubicBezTo>
                    <a:cubicBezTo>
                      <a:pt x="1076" y="2450"/>
                      <a:pt x="1070" y="2420"/>
                      <a:pt x="1062" y="2390"/>
                    </a:cubicBezTo>
                    <a:cubicBezTo>
                      <a:pt x="1054" y="2361"/>
                      <a:pt x="1054" y="2329"/>
                      <a:pt x="1042" y="2301"/>
                    </a:cubicBezTo>
                    <a:cubicBezTo>
                      <a:pt x="1039" y="2302"/>
                      <a:pt x="1037" y="2302"/>
                      <a:pt x="1037" y="2302"/>
                    </a:cubicBezTo>
                    <a:cubicBezTo>
                      <a:pt x="1033" y="2306"/>
                      <a:pt x="1029" y="2309"/>
                      <a:pt x="1027" y="2313"/>
                    </a:cubicBezTo>
                    <a:cubicBezTo>
                      <a:pt x="996" y="2360"/>
                      <a:pt x="973" y="2410"/>
                      <a:pt x="954" y="2462"/>
                    </a:cubicBezTo>
                    <a:cubicBezTo>
                      <a:pt x="939" y="2504"/>
                      <a:pt x="947" y="2545"/>
                      <a:pt x="969" y="2583"/>
                    </a:cubicBezTo>
                    <a:cubicBezTo>
                      <a:pt x="974" y="2592"/>
                      <a:pt x="981" y="2601"/>
                      <a:pt x="990" y="2605"/>
                    </a:cubicBezTo>
                    <a:cubicBezTo>
                      <a:pt x="1004" y="2609"/>
                      <a:pt x="1014" y="2592"/>
                      <a:pt x="1026" y="2602"/>
                    </a:cubicBezTo>
                    <a:cubicBezTo>
                      <a:pt x="1026" y="2605"/>
                      <a:pt x="1026" y="2607"/>
                      <a:pt x="1025" y="2609"/>
                    </a:cubicBezTo>
                    <a:cubicBezTo>
                      <a:pt x="1024" y="2613"/>
                      <a:pt x="1023" y="2616"/>
                      <a:pt x="1022" y="2621"/>
                    </a:cubicBezTo>
                    <a:close/>
                    <a:moveTo>
                      <a:pt x="2190" y="445"/>
                    </a:moveTo>
                    <a:cubicBezTo>
                      <a:pt x="2183" y="476"/>
                      <a:pt x="2196" y="495"/>
                      <a:pt x="2217" y="513"/>
                    </a:cubicBezTo>
                    <a:cubicBezTo>
                      <a:pt x="2236" y="490"/>
                      <a:pt x="2255" y="468"/>
                      <a:pt x="2274" y="446"/>
                    </a:cubicBezTo>
                    <a:cubicBezTo>
                      <a:pt x="2277" y="443"/>
                      <a:pt x="2278" y="439"/>
                      <a:pt x="2279" y="436"/>
                    </a:cubicBezTo>
                    <a:cubicBezTo>
                      <a:pt x="2280" y="434"/>
                      <a:pt x="2278" y="432"/>
                      <a:pt x="2277" y="428"/>
                    </a:cubicBezTo>
                    <a:cubicBezTo>
                      <a:pt x="2247" y="426"/>
                      <a:pt x="2221" y="442"/>
                      <a:pt x="2190" y="445"/>
                    </a:cubicBezTo>
                    <a:close/>
                    <a:moveTo>
                      <a:pt x="2355" y="405"/>
                    </a:moveTo>
                    <a:cubicBezTo>
                      <a:pt x="2352" y="405"/>
                      <a:pt x="2348" y="404"/>
                      <a:pt x="2345" y="405"/>
                    </a:cubicBezTo>
                    <a:cubicBezTo>
                      <a:pt x="2329" y="410"/>
                      <a:pt x="2313" y="416"/>
                      <a:pt x="2295" y="423"/>
                    </a:cubicBezTo>
                    <a:cubicBezTo>
                      <a:pt x="2311" y="447"/>
                      <a:pt x="2334" y="462"/>
                      <a:pt x="2345" y="487"/>
                    </a:cubicBezTo>
                    <a:cubicBezTo>
                      <a:pt x="2346" y="488"/>
                      <a:pt x="2350" y="488"/>
                      <a:pt x="2353" y="489"/>
                    </a:cubicBezTo>
                    <a:cubicBezTo>
                      <a:pt x="2368" y="474"/>
                      <a:pt x="2363" y="452"/>
                      <a:pt x="2368" y="434"/>
                    </a:cubicBezTo>
                    <a:cubicBezTo>
                      <a:pt x="2370" y="424"/>
                      <a:pt x="2364" y="413"/>
                      <a:pt x="2355" y="405"/>
                    </a:cubicBezTo>
                    <a:close/>
                    <a:moveTo>
                      <a:pt x="2294" y="609"/>
                    </a:moveTo>
                    <a:cubicBezTo>
                      <a:pt x="2292" y="620"/>
                      <a:pt x="2289" y="631"/>
                      <a:pt x="2289" y="641"/>
                    </a:cubicBezTo>
                    <a:cubicBezTo>
                      <a:pt x="2289" y="646"/>
                      <a:pt x="2293" y="653"/>
                      <a:pt x="2297" y="656"/>
                    </a:cubicBezTo>
                    <a:cubicBezTo>
                      <a:pt x="2301" y="659"/>
                      <a:pt x="2308" y="658"/>
                      <a:pt x="2313" y="658"/>
                    </a:cubicBezTo>
                    <a:cubicBezTo>
                      <a:pt x="2319" y="645"/>
                      <a:pt x="2320" y="633"/>
                      <a:pt x="2317" y="621"/>
                    </a:cubicBezTo>
                    <a:cubicBezTo>
                      <a:pt x="2315" y="612"/>
                      <a:pt x="2310" y="605"/>
                      <a:pt x="2294" y="609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39" name="Freeform 15"/>
              <p:cNvSpPr>
                <a:spLocks/>
              </p:cNvSpPr>
              <p:nvPr/>
            </p:nvSpPr>
            <p:spPr bwMode="auto">
              <a:xfrm>
                <a:off x="4854576" y="3711575"/>
                <a:ext cx="3175" cy="6350"/>
              </a:xfrm>
              <a:custGeom>
                <a:avLst/>
                <a:gdLst>
                  <a:gd name="T0" fmla="*/ 0 w 5"/>
                  <a:gd name="T1" fmla="*/ 5 h 8"/>
                  <a:gd name="T2" fmla="*/ 2 w 5"/>
                  <a:gd name="T3" fmla="*/ 0 h 8"/>
                  <a:gd name="T4" fmla="*/ 5 w 5"/>
                  <a:gd name="T5" fmla="*/ 2 h 8"/>
                  <a:gd name="T6" fmla="*/ 5 w 5"/>
                  <a:gd name="T7" fmla="*/ 8 h 8"/>
                  <a:gd name="T8" fmla="*/ 0 w 5"/>
                  <a:gd name="T9" fmla="*/ 5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" h="8">
                    <a:moveTo>
                      <a:pt x="0" y="5"/>
                    </a:moveTo>
                    <a:cubicBezTo>
                      <a:pt x="1" y="3"/>
                      <a:pt x="1" y="2"/>
                      <a:pt x="2" y="0"/>
                    </a:cubicBezTo>
                    <a:cubicBezTo>
                      <a:pt x="3" y="1"/>
                      <a:pt x="4" y="1"/>
                      <a:pt x="5" y="2"/>
                    </a:cubicBezTo>
                    <a:cubicBezTo>
                      <a:pt x="5" y="4"/>
                      <a:pt x="5" y="6"/>
                      <a:pt x="5" y="8"/>
                    </a:cubicBezTo>
                    <a:cubicBezTo>
                      <a:pt x="3" y="7"/>
                      <a:pt x="2" y="6"/>
                      <a:pt x="0" y="5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40" name="Freeform 35"/>
              <p:cNvSpPr>
                <a:spLocks noEditPoints="1"/>
              </p:cNvSpPr>
              <p:nvPr/>
            </p:nvSpPr>
            <p:spPr bwMode="auto">
              <a:xfrm>
                <a:off x="3619501" y="2522538"/>
                <a:ext cx="942975" cy="1312863"/>
              </a:xfrm>
              <a:custGeom>
                <a:avLst/>
                <a:gdLst>
                  <a:gd name="T0" fmla="*/ 284 w 1147"/>
                  <a:gd name="T1" fmla="*/ 1521 h 1596"/>
                  <a:gd name="T2" fmla="*/ 192 w 1147"/>
                  <a:gd name="T3" fmla="*/ 1563 h 1596"/>
                  <a:gd name="T4" fmla="*/ 167 w 1147"/>
                  <a:gd name="T5" fmla="*/ 1509 h 1596"/>
                  <a:gd name="T6" fmla="*/ 21 w 1147"/>
                  <a:gd name="T7" fmla="*/ 1073 h 1596"/>
                  <a:gd name="T8" fmla="*/ 26 w 1147"/>
                  <a:gd name="T9" fmla="*/ 684 h 1596"/>
                  <a:gd name="T10" fmla="*/ 130 w 1147"/>
                  <a:gd name="T11" fmla="*/ 380 h 1596"/>
                  <a:gd name="T12" fmla="*/ 253 w 1147"/>
                  <a:gd name="T13" fmla="*/ 209 h 1596"/>
                  <a:gd name="T14" fmla="*/ 470 w 1147"/>
                  <a:gd name="T15" fmla="*/ 9 h 1596"/>
                  <a:gd name="T16" fmla="*/ 520 w 1147"/>
                  <a:gd name="T17" fmla="*/ 4 h 1596"/>
                  <a:gd name="T18" fmla="*/ 620 w 1147"/>
                  <a:gd name="T19" fmla="*/ 26 h 1596"/>
                  <a:gd name="T20" fmla="*/ 837 w 1147"/>
                  <a:gd name="T21" fmla="*/ 70 h 1596"/>
                  <a:gd name="T22" fmla="*/ 902 w 1147"/>
                  <a:gd name="T23" fmla="*/ 81 h 1596"/>
                  <a:gd name="T24" fmla="*/ 966 w 1147"/>
                  <a:gd name="T25" fmla="*/ 178 h 1596"/>
                  <a:gd name="T26" fmla="*/ 1031 w 1147"/>
                  <a:gd name="T27" fmla="*/ 307 h 1596"/>
                  <a:gd name="T28" fmla="*/ 1093 w 1147"/>
                  <a:gd name="T29" fmla="*/ 627 h 1596"/>
                  <a:gd name="T30" fmla="*/ 1087 w 1147"/>
                  <a:gd name="T31" fmla="*/ 778 h 1596"/>
                  <a:gd name="T32" fmla="*/ 1103 w 1147"/>
                  <a:gd name="T33" fmla="*/ 793 h 1596"/>
                  <a:gd name="T34" fmla="*/ 1115 w 1147"/>
                  <a:gd name="T35" fmla="*/ 841 h 1596"/>
                  <a:gd name="T36" fmla="*/ 1143 w 1147"/>
                  <a:gd name="T37" fmla="*/ 1164 h 1596"/>
                  <a:gd name="T38" fmla="*/ 1128 w 1147"/>
                  <a:gd name="T39" fmla="*/ 1330 h 1596"/>
                  <a:gd name="T40" fmla="*/ 1042 w 1147"/>
                  <a:gd name="T41" fmla="*/ 1508 h 1596"/>
                  <a:gd name="T42" fmla="*/ 890 w 1147"/>
                  <a:gd name="T43" fmla="*/ 1587 h 1596"/>
                  <a:gd name="T44" fmla="*/ 882 w 1147"/>
                  <a:gd name="T45" fmla="*/ 1562 h 1596"/>
                  <a:gd name="T46" fmla="*/ 941 w 1147"/>
                  <a:gd name="T47" fmla="*/ 1457 h 1596"/>
                  <a:gd name="T48" fmla="*/ 994 w 1147"/>
                  <a:gd name="T49" fmla="*/ 1261 h 1596"/>
                  <a:gd name="T50" fmla="*/ 1036 w 1147"/>
                  <a:gd name="T51" fmla="*/ 986 h 1596"/>
                  <a:gd name="T52" fmla="*/ 1032 w 1147"/>
                  <a:gd name="T53" fmla="*/ 783 h 1596"/>
                  <a:gd name="T54" fmla="*/ 1024 w 1147"/>
                  <a:gd name="T55" fmla="*/ 698 h 1596"/>
                  <a:gd name="T56" fmla="*/ 992 w 1147"/>
                  <a:gd name="T57" fmla="*/ 457 h 1596"/>
                  <a:gd name="T58" fmla="*/ 980 w 1147"/>
                  <a:gd name="T59" fmla="*/ 480 h 1596"/>
                  <a:gd name="T60" fmla="*/ 1011 w 1147"/>
                  <a:gd name="T61" fmla="*/ 729 h 1596"/>
                  <a:gd name="T62" fmla="*/ 1010 w 1147"/>
                  <a:gd name="T63" fmla="*/ 1043 h 1596"/>
                  <a:gd name="T64" fmla="*/ 935 w 1147"/>
                  <a:gd name="T65" fmla="*/ 1419 h 1596"/>
                  <a:gd name="T66" fmla="*/ 659 w 1147"/>
                  <a:gd name="T67" fmla="*/ 1582 h 1596"/>
                  <a:gd name="T68" fmla="*/ 578 w 1147"/>
                  <a:gd name="T69" fmla="*/ 1549 h 1596"/>
                  <a:gd name="T70" fmla="*/ 588 w 1147"/>
                  <a:gd name="T71" fmla="*/ 1501 h 1596"/>
                  <a:gd name="T72" fmla="*/ 561 w 1147"/>
                  <a:gd name="T73" fmla="*/ 1389 h 1596"/>
                  <a:gd name="T74" fmla="*/ 497 w 1147"/>
                  <a:gd name="T75" fmla="*/ 1115 h 1596"/>
                  <a:gd name="T76" fmla="*/ 452 w 1147"/>
                  <a:gd name="T77" fmla="*/ 982 h 1596"/>
                  <a:gd name="T78" fmla="*/ 504 w 1147"/>
                  <a:gd name="T79" fmla="*/ 499 h 1596"/>
                  <a:gd name="T80" fmla="*/ 494 w 1147"/>
                  <a:gd name="T81" fmla="*/ 548 h 1596"/>
                  <a:gd name="T82" fmla="*/ 478 w 1147"/>
                  <a:gd name="T83" fmla="*/ 775 h 1596"/>
                  <a:gd name="T84" fmla="*/ 439 w 1147"/>
                  <a:gd name="T85" fmla="*/ 956 h 1596"/>
                  <a:gd name="T86" fmla="*/ 461 w 1147"/>
                  <a:gd name="T87" fmla="*/ 1045 h 1596"/>
                  <a:gd name="T88" fmla="*/ 549 w 1147"/>
                  <a:gd name="T89" fmla="*/ 1427 h 1596"/>
                  <a:gd name="T90" fmla="*/ 524 w 1147"/>
                  <a:gd name="T91" fmla="*/ 1481 h 1596"/>
                  <a:gd name="T92" fmla="*/ 322 w 1147"/>
                  <a:gd name="T93" fmla="*/ 1509 h 1596"/>
                  <a:gd name="T94" fmla="*/ 921 w 1147"/>
                  <a:gd name="T95" fmla="*/ 205 h 1596"/>
                  <a:gd name="T96" fmla="*/ 915 w 1147"/>
                  <a:gd name="T97" fmla="*/ 191 h 1596"/>
                  <a:gd name="T98" fmla="*/ 926 w 1147"/>
                  <a:gd name="T99" fmla="*/ 208 h 1596"/>
                  <a:gd name="T100" fmla="*/ 931 w 1147"/>
                  <a:gd name="T101" fmla="*/ 234 h 1596"/>
                  <a:gd name="T102" fmla="*/ 966 w 1147"/>
                  <a:gd name="T103" fmla="*/ 393 h 1596"/>
                  <a:gd name="T104" fmla="*/ 931 w 1147"/>
                  <a:gd name="T105" fmla="*/ 234 h 1596"/>
                  <a:gd name="T106" fmla="*/ 904 w 1147"/>
                  <a:gd name="T107" fmla="*/ 136 h 1596"/>
                  <a:gd name="T108" fmla="*/ 899 w 1147"/>
                  <a:gd name="T109" fmla="*/ 136 h 159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1147" h="1596">
                    <a:moveTo>
                      <a:pt x="323" y="1509"/>
                    </a:moveTo>
                    <a:cubicBezTo>
                      <a:pt x="310" y="1512"/>
                      <a:pt x="296" y="1515"/>
                      <a:pt x="284" y="1521"/>
                    </a:cubicBezTo>
                    <a:cubicBezTo>
                      <a:pt x="263" y="1531"/>
                      <a:pt x="240" y="1535"/>
                      <a:pt x="221" y="1550"/>
                    </a:cubicBezTo>
                    <a:cubicBezTo>
                      <a:pt x="214" y="1556"/>
                      <a:pt x="203" y="1558"/>
                      <a:pt x="192" y="1563"/>
                    </a:cubicBezTo>
                    <a:cubicBezTo>
                      <a:pt x="189" y="1556"/>
                      <a:pt x="187" y="1551"/>
                      <a:pt x="185" y="1546"/>
                    </a:cubicBezTo>
                    <a:cubicBezTo>
                      <a:pt x="179" y="1534"/>
                      <a:pt x="174" y="1521"/>
                      <a:pt x="167" y="1509"/>
                    </a:cubicBezTo>
                    <a:cubicBezTo>
                      <a:pt x="131" y="1445"/>
                      <a:pt x="101" y="1377"/>
                      <a:pt x="77" y="1307"/>
                    </a:cubicBezTo>
                    <a:cubicBezTo>
                      <a:pt x="50" y="1231"/>
                      <a:pt x="32" y="1153"/>
                      <a:pt x="21" y="1073"/>
                    </a:cubicBezTo>
                    <a:cubicBezTo>
                      <a:pt x="11" y="1006"/>
                      <a:pt x="3" y="939"/>
                      <a:pt x="2" y="871"/>
                    </a:cubicBezTo>
                    <a:cubicBezTo>
                      <a:pt x="0" y="807"/>
                      <a:pt x="5" y="745"/>
                      <a:pt x="26" y="684"/>
                    </a:cubicBezTo>
                    <a:cubicBezTo>
                      <a:pt x="49" y="614"/>
                      <a:pt x="69" y="543"/>
                      <a:pt x="92" y="472"/>
                    </a:cubicBezTo>
                    <a:cubicBezTo>
                      <a:pt x="102" y="441"/>
                      <a:pt x="117" y="411"/>
                      <a:pt x="130" y="380"/>
                    </a:cubicBezTo>
                    <a:cubicBezTo>
                      <a:pt x="131" y="376"/>
                      <a:pt x="134" y="371"/>
                      <a:pt x="137" y="367"/>
                    </a:cubicBezTo>
                    <a:cubicBezTo>
                      <a:pt x="175" y="314"/>
                      <a:pt x="214" y="261"/>
                      <a:pt x="253" y="209"/>
                    </a:cubicBezTo>
                    <a:cubicBezTo>
                      <a:pt x="276" y="177"/>
                      <a:pt x="304" y="149"/>
                      <a:pt x="334" y="123"/>
                    </a:cubicBezTo>
                    <a:cubicBezTo>
                      <a:pt x="379" y="84"/>
                      <a:pt x="421" y="43"/>
                      <a:pt x="470" y="9"/>
                    </a:cubicBezTo>
                    <a:cubicBezTo>
                      <a:pt x="473" y="7"/>
                      <a:pt x="476" y="5"/>
                      <a:pt x="479" y="3"/>
                    </a:cubicBezTo>
                    <a:cubicBezTo>
                      <a:pt x="493" y="0"/>
                      <a:pt x="505" y="8"/>
                      <a:pt x="520" y="4"/>
                    </a:cubicBezTo>
                    <a:cubicBezTo>
                      <a:pt x="529" y="1"/>
                      <a:pt x="542" y="6"/>
                      <a:pt x="552" y="10"/>
                    </a:cubicBezTo>
                    <a:cubicBezTo>
                      <a:pt x="574" y="19"/>
                      <a:pt x="597" y="22"/>
                      <a:pt x="620" y="26"/>
                    </a:cubicBezTo>
                    <a:cubicBezTo>
                      <a:pt x="645" y="30"/>
                      <a:pt x="671" y="35"/>
                      <a:pt x="695" y="43"/>
                    </a:cubicBezTo>
                    <a:cubicBezTo>
                      <a:pt x="742" y="58"/>
                      <a:pt x="790" y="62"/>
                      <a:pt x="837" y="70"/>
                    </a:cubicBezTo>
                    <a:cubicBezTo>
                      <a:pt x="853" y="72"/>
                      <a:pt x="869" y="73"/>
                      <a:pt x="883" y="81"/>
                    </a:cubicBezTo>
                    <a:cubicBezTo>
                      <a:pt x="888" y="83"/>
                      <a:pt x="895" y="81"/>
                      <a:pt x="902" y="81"/>
                    </a:cubicBezTo>
                    <a:cubicBezTo>
                      <a:pt x="916" y="94"/>
                      <a:pt x="925" y="112"/>
                      <a:pt x="935" y="128"/>
                    </a:cubicBezTo>
                    <a:cubicBezTo>
                      <a:pt x="945" y="145"/>
                      <a:pt x="955" y="162"/>
                      <a:pt x="966" y="178"/>
                    </a:cubicBezTo>
                    <a:cubicBezTo>
                      <a:pt x="980" y="197"/>
                      <a:pt x="990" y="215"/>
                      <a:pt x="997" y="237"/>
                    </a:cubicBezTo>
                    <a:cubicBezTo>
                      <a:pt x="1006" y="261"/>
                      <a:pt x="1018" y="284"/>
                      <a:pt x="1031" y="307"/>
                    </a:cubicBezTo>
                    <a:cubicBezTo>
                      <a:pt x="1062" y="363"/>
                      <a:pt x="1076" y="424"/>
                      <a:pt x="1078" y="488"/>
                    </a:cubicBezTo>
                    <a:cubicBezTo>
                      <a:pt x="1079" y="534"/>
                      <a:pt x="1087" y="581"/>
                      <a:pt x="1093" y="627"/>
                    </a:cubicBezTo>
                    <a:cubicBezTo>
                      <a:pt x="1097" y="655"/>
                      <a:pt x="1093" y="684"/>
                      <a:pt x="1091" y="712"/>
                    </a:cubicBezTo>
                    <a:cubicBezTo>
                      <a:pt x="1090" y="734"/>
                      <a:pt x="1088" y="756"/>
                      <a:pt x="1087" y="778"/>
                    </a:cubicBezTo>
                    <a:cubicBezTo>
                      <a:pt x="1086" y="786"/>
                      <a:pt x="1088" y="793"/>
                      <a:pt x="1088" y="799"/>
                    </a:cubicBezTo>
                    <a:cubicBezTo>
                      <a:pt x="1099" y="806"/>
                      <a:pt x="1097" y="793"/>
                      <a:pt x="1103" y="793"/>
                    </a:cubicBezTo>
                    <a:cubicBezTo>
                      <a:pt x="1105" y="794"/>
                      <a:pt x="1108" y="795"/>
                      <a:pt x="1108" y="797"/>
                    </a:cubicBezTo>
                    <a:cubicBezTo>
                      <a:pt x="1111" y="812"/>
                      <a:pt x="1115" y="826"/>
                      <a:pt x="1115" y="841"/>
                    </a:cubicBezTo>
                    <a:cubicBezTo>
                      <a:pt x="1115" y="895"/>
                      <a:pt x="1125" y="949"/>
                      <a:pt x="1135" y="1002"/>
                    </a:cubicBezTo>
                    <a:cubicBezTo>
                      <a:pt x="1145" y="1056"/>
                      <a:pt x="1147" y="1110"/>
                      <a:pt x="1143" y="1164"/>
                    </a:cubicBezTo>
                    <a:cubicBezTo>
                      <a:pt x="1141" y="1183"/>
                      <a:pt x="1140" y="1201"/>
                      <a:pt x="1139" y="1220"/>
                    </a:cubicBezTo>
                    <a:cubicBezTo>
                      <a:pt x="1139" y="1257"/>
                      <a:pt x="1133" y="1294"/>
                      <a:pt x="1128" y="1330"/>
                    </a:cubicBezTo>
                    <a:cubicBezTo>
                      <a:pt x="1122" y="1370"/>
                      <a:pt x="1108" y="1406"/>
                      <a:pt x="1087" y="1440"/>
                    </a:cubicBezTo>
                    <a:cubicBezTo>
                      <a:pt x="1072" y="1463"/>
                      <a:pt x="1057" y="1486"/>
                      <a:pt x="1042" y="1508"/>
                    </a:cubicBezTo>
                    <a:cubicBezTo>
                      <a:pt x="1016" y="1548"/>
                      <a:pt x="980" y="1572"/>
                      <a:pt x="934" y="1580"/>
                    </a:cubicBezTo>
                    <a:cubicBezTo>
                      <a:pt x="919" y="1582"/>
                      <a:pt x="905" y="1585"/>
                      <a:pt x="890" y="1587"/>
                    </a:cubicBezTo>
                    <a:cubicBezTo>
                      <a:pt x="886" y="1587"/>
                      <a:pt x="881" y="1585"/>
                      <a:pt x="877" y="1585"/>
                    </a:cubicBezTo>
                    <a:cubicBezTo>
                      <a:pt x="873" y="1575"/>
                      <a:pt x="878" y="1568"/>
                      <a:pt x="882" y="1562"/>
                    </a:cubicBezTo>
                    <a:cubicBezTo>
                      <a:pt x="893" y="1545"/>
                      <a:pt x="905" y="1528"/>
                      <a:pt x="915" y="1510"/>
                    </a:cubicBezTo>
                    <a:cubicBezTo>
                      <a:pt x="925" y="1493"/>
                      <a:pt x="934" y="1475"/>
                      <a:pt x="941" y="1457"/>
                    </a:cubicBezTo>
                    <a:cubicBezTo>
                      <a:pt x="949" y="1438"/>
                      <a:pt x="953" y="1419"/>
                      <a:pt x="960" y="1401"/>
                    </a:cubicBezTo>
                    <a:cubicBezTo>
                      <a:pt x="976" y="1355"/>
                      <a:pt x="987" y="1308"/>
                      <a:pt x="994" y="1261"/>
                    </a:cubicBezTo>
                    <a:cubicBezTo>
                      <a:pt x="1000" y="1223"/>
                      <a:pt x="1006" y="1185"/>
                      <a:pt x="1012" y="1147"/>
                    </a:cubicBezTo>
                    <a:cubicBezTo>
                      <a:pt x="1021" y="1094"/>
                      <a:pt x="1031" y="1040"/>
                      <a:pt x="1036" y="986"/>
                    </a:cubicBezTo>
                    <a:cubicBezTo>
                      <a:pt x="1040" y="950"/>
                      <a:pt x="1037" y="913"/>
                      <a:pt x="1036" y="876"/>
                    </a:cubicBezTo>
                    <a:cubicBezTo>
                      <a:pt x="1035" y="845"/>
                      <a:pt x="1033" y="814"/>
                      <a:pt x="1032" y="783"/>
                    </a:cubicBezTo>
                    <a:cubicBezTo>
                      <a:pt x="1030" y="762"/>
                      <a:pt x="1028" y="741"/>
                      <a:pt x="1026" y="720"/>
                    </a:cubicBezTo>
                    <a:cubicBezTo>
                      <a:pt x="1026" y="713"/>
                      <a:pt x="1024" y="706"/>
                      <a:pt x="1024" y="698"/>
                    </a:cubicBezTo>
                    <a:cubicBezTo>
                      <a:pt x="1026" y="657"/>
                      <a:pt x="1015" y="617"/>
                      <a:pt x="1013" y="577"/>
                    </a:cubicBezTo>
                    <a:cubicBezTo>
                      <a:pt x="1011" y="536"/>
                      <a:pt x="999" y="497"/>
                      <a:pt x="992" y="457"/>
                    </a:cubicBezTo>
                    <a:cubicBezTo>
                      <a:pt x="990" y="444"/>
                      <a:pt x="985" y="432"/>
                      <a:pt x="972" y="415"/>
                    </a:cubicBezTo>
                    <a:cubicBezTo>
                      <a:pt x="975" y="441"/>
                      <a:pt x="976" y="461"/>
                      <a:pt x="980" y="480"/>
                    </a:cubicBezTo>
                    <a:cubicBezTo>
                      <a:pt x="992" y="531"/>
                      <a:pt x="998" y="582"/>
                      <a:pt x="1004" y="633"/>
                    </a:cubicBezTo>
                    <a:cubicBezTo>
                      <a:pt x="1008" y="665"/>
                      <a:pt x="1007" y="697"/>
                      <a:pt x="1011" y="729"/>
                    </a:cubicBezTo>
                    <a:cubicBezTo>
                      <a:pt x="1022" y="809"/>
                      <a:pt x="1018" y="889"/>
                      <a:pt x="1020" y="970"/>
                    </a:cubicBezTo>
                    <a:cubicBezTo>
                      <a:pt x="1021" y="994"/>
                      <a:pt x="1014" y="1018"/>
                      <a:pt x="1010" y="1043"/>
                    </a:cubicBezTo>
                    <a:cubicBezTo>
                      <a:pt x="999" y="1110"/>
                      <a:pt x="986" y="1176"/>
                      <a:pt x="977" y="1243"/>
                    </a:cubicBezTo>
                    <a:cubicBezTo>
                      <a:pt x="969" y="1304"/>
                      <a:pt x="956" y="1362"/>
                      <a:pt x="935" y="1419"/>
                    </a:cubicBezTo>
                    <a:cubicBezTo>
                      <a:pt x="911" y="1483"/>
                      <a:pt x="883" y="1545"/>
                      <a:pt x="826" y="1591"/>
                    </a:cubicBezTo>
                    <a:cubicBezTo>
                      <a:pt x="771" y="1596"/>
                      <a:pt x="715" y="1594"/>
                      <a:pt x="659" y="1582"/>
                    </a:cubicBezTo>
                    <a:cubicBezTo>
                      <a:pt x="641" y="1578"/>
                      <a:pt x="623" y="1574"/>
                      <a:pt x="605" y="1571"/>
                    </a:cubicBezTo>
                    <a:cubicBezTo>
                      <a:pt x="591" y="1569"/>
                      <a:pt x="582" y="1562"/>
                      <a:pt x="578" y="1549"/>
                    </a:cubicBezTo>
                    <a:cubicBezTo>
                      <a:pt x="578" y="1546"/>
                      <a:pt x="577" y="1544"/>
                      <a:pt x="576" y="1542"/>
                    </a:cubicBezTo>
                    <a:cubicBezTo>
                      <a:pt x="569" y="1521"/>
                      <a:pt x="570" y="1519"/>
                      <a:pt x="588" y="1501"/>
                    </a:cubicBezTo>
                    <a:cubicBezTo>
                      <a:pt x="574" y="1481"/>
                      <a:pt x="575" y="1481"/>
                      <a:pt x="572" y="1454"/>
                    </a:cubicBezTo>
                    <a:cubicBezTo>
                      <a:pt x="569" y="1432"/>
                      <a:pt x="565" y="1411"/>
                      <a:pt x="561" y="1389"/>
                    </a:cubicBezTo>
                    <a:cubicBezTo>
                      <a:pt x="552" y="1344"/>
                      <a:pt x="543" y="1299"/>
                      <a:pt x="533" y="1255"/>
                    </a:cubicBezTo>
                    <a:cubicBezTo>
                      <a:pt x="522" y="1208"/>
                      <a:pt x="509" y="1162"/>
                      <a:pt x="497" y="1115"/>
                    </a:cubicBezTo>
                    <a:cubicBezTo>
                      <a:pt x="494" y="1103"/>
                      <a:pt x="489" y="1092"/>
                      <a:pt x="487" y="1080"/>
                    </a:cubicBezTo>
                    <a:cubicBezTo>
                      <a:pt x="479" y="1046"/>
                      <a:pt x="470" y="1013"/>
                      <a:pt x="452" y="982"/>
                    </a:cubicBezTo>
                    <a:cubicBezTo>
                      <a:pt x="473" y="903"/>
                      <a:pt x="493" y="824"/>
                      <a:pt x="499" y="743"/>
                    </a:cubicBezTo>
                    <a:cubicBezTo>
                      <a:pt x="506" y="661"/>
                      <a:pt x="510" y="581"/>
                      <a:pt x="504" y="499"/>
                    </a:cubicBezTo>
                    <a:cubicBezTo>
                      <a:pt x="495" y="499"/>
                      <a:pt x="492" y="506"/>
                      <a:pt x="492" y="511"/>
                    </a:cubicBezTo>
                    <a:cubicBezTo>
                      <a:pt x="492" y="524"/>
                      <a:pt x="491" y="536"/>
                      <a:pt x="494" y="548"/>
                    </a:cubicBezTo>
                    <a:cubicBezTo>
                      <a:pt x="501" y="579"/>
                      <a:pt x="496" y="609"/>
                      <a:pt x="492" y="639"/>
                    </a:cubicBezTo>
                    <a:cubicBezTo>
                      <a:pt x="486" y="684"/>
                      <a:pt x="483" y="730"/>
                      <a:pt x="478" y="775"/>
                    </a:cubicBezTo>
                    <a:cubicBezTo>
                      <a:pt x="478" y="778"/>
                      <a:pt x="478" y="780"/>
                      <a:pt x="478" y="783"/>
                    </a:cubicBezTo>
                    <a:cubicBezTo>
                      <a:pt x="463" y="840"/>
                      <a:pt x="460" y="900"/>
                      <a:pt x="439" y="956"/>
                    </a:cubicBezTo>
                    <a:cubicBezTo>
                      <a:pt x="433" y="974"/>
                      <a:pt x="434" y="988"/>
                      <a:pt x="443" y="1004"/>
                    </a:cubicBezTo>
                    <a:cubicBezTo>
                      <a:pt x="451" y="1017"/>
                      <a:pt x="457" y="1031"/>
                      <a:pt x="461" y="1045"/>
                    </a:cubicBezTo>
                    <a:cubicBezTo>
                      <a:pt x="485" y="1130"/>
                      <a:pt x="512" y="1215"/>
                      <a:pt x="527" y="1303"/>
                    </a:cubicBezTo>
                    <a:cubicBezTo>
                      <a:pt x="534" y="1344"/>
                      <a:pt x="542" y="1385"/>
                      <a:pt x="549" y="1427"/>
                    </a:cubicBezTo>
                    <a:cubicBezTo>
                      <a:pt x="552" y="1443"/>
                      <a:pt x="554" y="1458"/>
                      <a:pt x="547" y="1477"/>
                    </a:cubicBezTo>
                    <a:cubicBezTo>
                      <a:pt x="540" y="1478"/>
                      <a:pt x="532" y="1480"/>
                      <a:pt x="524" y="1481"/>
                    </a:cubicBezTo>
                    <a:cubicBezTo>
                      <a:pt x="478" y="1483"/>
                      <a:pt x="432" y="1485"/>
                      <a:pt x="387" y="1488"/>
                    </a:cubicBezTo>
                    <a:cubicBezTo>
                      <a:pt x="363" y="1489"/>
                      <a:pt x="340" y="1493"/>
                      <a:pt x="322" y="1509"/>
                    </a:cubicBezTo>
                    <a:lnTo>
                      <a:pt x="323" y="1509"/>
                    </a:lnTo>
                    <a:close/>
                    <a:moveTo>
                      <a:pt x="921" y="205"/>
                    </a:moveTo>
                    <a:cubicBezTo>
                      <a:pt x="921" y="199"/>
                      <a:pt x="920" y="194"/>
                      <a:pt x="920" y="189"/>
                    </a:cubicBezTo>
                    <a:cubicBezTo>
                      <a:pt x="918" y="190"/>
                      <a:pt x="917" y="190"/>
                      <a:pt x="915" y="191"/>
                    </a:cubicBezTo>
                    <a:cubicBezTo>
                      <a:pt x="918" y="195"/>
                      <a:pt x="920" y="199"/>
                      <a:pt x="922" y="204"/>
                    </a:cubicBezTo>
                    <a:cubicBezTo>
                      <a:pt x="923" y="206"/>
                      <a:pt x="920" y="211"/>
                      <a:pt x="926" y="208"/>
                    </a:cubicBezTo>
                    <a:cubicBezTo>
                      <a:pt x="925" y="207"/>
                      <a:pt x="923" y="206"/>
                      <a:pt x="921" y="205"/>
                    </a:cubicBezTo>
                    <a:close/>
                    <a:moveTo>
                      <a:pt x="931" y="234"/>
                    </a:moveTo>
                    <a:cubicBezTo>
                      <a:pt x="930" y="271"/>
                      <a:pt x="948" y="300"/>
                      <a:pt x="949" y="333"/>
                    </a:cubicBezTo>
                    <a:cubicBezTo>
                      <a:pt x="950" y="353"/>
                      <a:pt x="960" y="373"/>
                      <a:pt x="966" y="393"/>
                    </a:cubicBezTo>
                    <a:cubicBezTo>
                      <a:pt x="967" y="395"/>
                      <a:pt x="970" y="395"/>
                      <a:pt x="972" y="396"/>
                    </a:cubicBezTo>
                    <a:cubicBezTo>
                      <a:pt x="972" y="352"/>
                      <a:pt x="952" y="272"/>
                      <a:pt x="931" y="234"/>
                    </a:cubicBezTo>
                    <a:close/>
                    <a:moveTo>
                      <a:pt x="902" y="149"/>
                    </a:moveTo>
                    <a:cubicBezTo>
                      <a:pt x="903" y="142"/>
                      <a:pt x="904" y="139"/>
                      <a:pt x="904" y="136"/>
                    </a:cubicBezTo>
                    <a:cubicBezTo>
                      <a:pt x="904" y="135"/>
                      <a:pt x="902" y="134"/>
                      <a:pt x="900" y="133"/>
                    </a:cubicBezTo>
                    <a:cubicBezTo>
                      <a:pt x="900" y="134"/>
                      <a:pt x="899" y="135"/>
                      <a:pt x="899" y="136"/>
                    </a:cubicBezTo>
                    <a:cubicBezTo>
                      <a:pt x="899" y="139"/>
                      <a:pt x="900" y="142"/>
                      <a:pt x="902" y="149"/>
                    </a:cubicBezTo>
                    <a:close/>
                  </a:path>
                </a:pathLst>
              </a:custGeom>
              <a:solidFill>
                <a:srgbClr val="00B05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41" name="Freeform 36"/>
              <p:cNvSpPr>
                <a:spLocks/>
              </p:cNvSpPr>
              <p:nvPr/>
            </p:nvSpPr>
            <p:spPr bwMode="auto">
              <a:xfrm>
                <a:off x="2857501" y="3698875"/>
                <a:ext cx="1171575" cy="1535113"/>
              </a:xfrm>
              <a:custGeom>
                <a:avLst/>
                <a:gdLst>
                  <a:gd name="T0" fmla="*/ 484 w 1424"/>
                  <a:gd name="T1" fmla="*/ 1865 h 1865"/>
                  <a:gd name="T2" fmla="*/ 420 w 1424"/>
                  <a:gd name="T3" fmla="*/ 1820 h 1865"/>
                  <a:gd name="T4" fmla="*/ 387 w 1424"/>
                  <a:gd name="T5" fmla="*/ 1809 h 1865"/>
                  <a:gd name="T6" fmla="*/ 364 w 1424"/>
                  <a:gd name="T7" fmla="*/ 1792 h 1865"/>
                  <a:gd name="T8" fmla="*/ 272 w 1424"/>
                  <a:gd name="T9" fmla="*/ 1705 h 1865"/>
                  <a:gd name="T10" fmla="*/ 223 w 1424"/>
                  <a:gd name="T11" fmla="*/ 1655 h 1865"/>
                  <a:gd name="T12" fmla="*/ 82 w 1424"/>
                  <a:gd name="T13" fmla="*/ 1465 h 1865"/>
                  <a:gd name="T14" fmla="*/ 59 w 1424"/>
                  <a:gd name="T15" fmla="*/ 1429 h 1865"/>
                  <a:gd name="T16" fmla="*/ 61 w 1424"/>
                  <a:gd name="T17" fmla="*/ 1409 h 1865"/>
                  <a:gd name="T18" fmla="*/ 57 w 1424"/>
                  <a:gd name="T19" fmla="*/ 1404 h 1865"/>
                  <a:gd name="T20" fmla="*/ 35 w 1424"/>
                  <a:gd name="T21" fmla="*/ 1385 h 1865"/>
                  <a:gd name="T22" fmla="*/ 17 w 1424"/>
                  <a:gd name="T23" fmla="*/ 1341 h 1865"/>
                  <a:gd name="T24" fmla="*/ 0 w 1424"/>
                  <a:gd name="T25" fmla="*/ 1295 h 1865"/>
                  <a:gd name="T26" fmla="*/ 58 w 1424"/>
                  <a:gd name="T27" fmla="*/ 1250 h 1865"/>
                  <a:gd name="T28" fmla="*/ 197 w 1424"/>
                  <a:gd name="T29" fmla="*/ 1167 h 1865"/>
                  <a:gd name="T30" fmla="*/ 203 w 1424"/>
                  <a:gd name="T31" fmla="*/ 1163 h 1865"/>
                  <a:gd name="T32" fmla="*/ 353 w 1424"/>
                  <a:gd name="T33" fmla="*/ 1068 h 1865"/>
                  <a:gd name="T34" fmla="*/ 368 w 1424"/>
                  <a:gd name="T35" fmla="*/ 1057 h 1865"/>
                  <a:gd name="T36" fmla="*/ 498 w 1424"/>
                  <a:gd name="T37" fmla="*/ 936 h 1865"/>
                  <a:gd name="T38" fmla="*/ 532 w 1424"/>
                  <a:gd name="T39" fmla="*/ 897 h 1865"/>
                  <a:gd name="T40" fmla="*/ 555 w 1424"/>
                  <a:gd name="T41" fmla="*/ 868 h 1865"/>
                  <a:gd name="T42" fmla="*/ 656 w 1424"/>
                  <a:gd name="T43" fmla="*/ 705 h 1865"/>
                  <a:gd name="T44" fmla="*/ 711 w 1424"/>
                  <a:gd name="T45" fmla="*/ 545 h 1865"/>
                  <a:gd name="T46" fmla="*/ 748 w 1424"/>
                  <a:gd name="T47" fmla="*/ 428 h 1865"/>
                  <a:gd name="T48" fmla="*/ 798 w 1424"/>
                  <a:gd name="T49" fmla="*/ 258 h 1865"/>
                  <a:gd name="T50" fmla="*/ 804 w 1424"/>
                  <a:gd name="T51" fmla="*/ 237 h 1865"/>
                  <a:gd name="T52" fmla="*/ 869 w 1424"/>
                  <a:gd name="T53" fmla="*/ 56 h 1865"/>
                  <a:gd name="T54" fmla="*/ 899 w 1424"/>
                  <a:gd name="T55" fmla="*/ 0 h 1865"/>
                  <a:gd name="T56" fmla="*/ 910 w 1424"/>
                  <a:gd name="T57" fmla="*/ 1 h 1865"/>
                  <a:gd name="T58" fmla="*/ 1013 w 1424"/>
                  <a:gd name="T59" fmla="*/ 27 h 1865"/>
                  <a:gd name="T60" fmla="*/ 1047 w 1424"/>
                  <a:gd name="T61" fmla="*/ 31 h 1865"/>
                  <a:gd name="T62" fmla="*/ 1105 w 1424"/>
                  <a:gd name="T63" fmla="*/ 149 h 1865"/>
                  <a:gd name="T64" fmla="*/ 1151 w 1424"/>
                  <a:gd name="T65" fmla="*/ 140 h 1865"/>
                  <a:gd name="T66" fmla="*/ 1161 w 1424"/>
                  <a:gd name="T67" fmla="*/ 157 h 1865"/>
                  <a:gd name="T68" fmla="*/ 1167 w 1424"/>
                  <a:gd name="T69" fmla="*/ 205 h 1865"/>
                  <a:gd name="T70" fmla="*/ 1174 w 1424"/>
                  <a:gd name="T71" fmla="*/ 312 h 1865"/>
                  <a:gd name="T72" fmla="*/ 1201 w 1424"/>
                  <a:gd name="T73" fmla="*/ 404 h 1865"/>
                  <a:gd name="T74" fmla="*/ 1226 w 1424"/>
                  <a:gd name="T75" fmla="*/ 470 h 1865"/>
                  <a:gd name="T76" fmla="*/ 1240 w 1424"/>
                  <a:gd name="T77" fmla="*/ 508 h 1865"/>
                  <a:gd name="T78" fmla="*/ 1302 w 1424"/>
                  <a:gd name="T79" fmla="*/ 553 h 1865"/>
                  <a:gd name="T80" fmla="*/ 1316 w 1424"/>
                  <a:gd name="T81" fmla="*/ 557 h 1865"/>
                  <a:gd name="T82" fmla="*/ 1328 w 1424"/>
                  <a:gd name="T83" fmla="*/ 566 h 1865"/>
                  <a:gd name="T84" fmla="*/ 1394 w 1424"/>
                  <a:gd name="T85" fmla="*/ 570 h 1865"/>
                  <a:gd name="T86" fmla="*/ 1405 w 1424"/>
                  <a:gd name="T87" fmla="*/ 568 h 1865"/>
                  <a:gd name="T88" fmla="*/ 1424 w 1424"/>
                  <a:gd name="T89" fmla="*/ 601 h 1865"/>
                  <a:gd name="T90" fmla="*/ 1393 w 1424"/>
                  <a:gd name="T91" fmla="*/ 667 h 1865"/>
                  <a:gd name="T92" fmla="*/ 1344 w 1424"/>
                  <a:gd name="T93" fmla="*/ 754 h 1865"/>
                  <a:gd name="T94" fmla="*/ 1327 w 1424"/>
                  <a:gd name="T95" fmla="*/ 787 h 1865"/>
                  <a:gd name="T96" fmla="*/ 1280 w 1424"/>
                  <a:gd name="T97" fmla="*/ 883 h 1865"/>
                  <a:gd name="T98" fmla="*/ 1229 w 1424"/>
                  <a:gd name="T99" fmla="*/ 994 h 1865"/>
                  <a:gd name="T100" fmla="*/ 1222 w 1424"/>
                  <a:gd name="T101" fmla="*/ 1015 h 1865"/>
                  <a:gd name="T102" fmla="*/ 1149 w 1424"/>
                  <a:gd name="T103" fmla="*/ 1160 h 1865"/>
                  <a:gd name="T104" fmla="*/ 1047 w 1424"/>
                  <a:gd name="T105" fmla="*/ 1305 h 1865"/>
                  <a:gd name="T106" fmla="*/ 980 w 1424"/>
                  <a:gd name="T107" fmla="*/ 1394 h 1865"/>
                  <a:gd name="T108" fmla="*/ 815 w 1424"/>
                  <a:gd name="T109" fmla="*/ 1578 h 1865"/>
                  <a:gd name="T110" fmla="*/ 781 w 1424"/>
                  <a:gd name="T111" fmla="*/ 1612 h 1865"/>
                  <a:gd name="T112" fmla="*/ 672 w 1424"/>
                  <a:gd name="T113" fmla="*/ 1712 h 1865"/>
                  <a:gd name="T114" fmla="*/ 551 w 1424"/>
                  <a:gd name="T115" fmla="*/ 1821 h 1865"/>
                  <a:gd name="T116" fmla="*/ 506 w 1424"/>
                  <a:gd name="T117" fmla="*/ 1853 h 1865"/>
                  <a:gd name="T118" fmla="*/ 484 w 1424"/>
                  <a:gd name="T119" fmla="*/ 1865 h 18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1424" h="1865">
                    <a:moveTo>
                      <a:pt x="484" y="1865"/>
                    </a:moveTo>
                    <a:cubicBezTo>
                      <a:pt x="457" y="1856"/>
                      <a:pt x="431" y="1848"/>
                      <a:pt x="420" y="1820"/>
                    </a:cubicBezTo>
                    <a:cubicBezTo>
                      <a:pt x="408" y="1816"/>
                      <a:pt x="397" y="1814"/>
                      <a:pt x="387" y="1809"/>
                    </a:cubicBezTo>
                    <a:cubicBezTo>
                      <a:pt x="379" y="1805"/>
                      <a:pt x="371" y="1799"/>
                      <a:pt x="364" y="1792"/>
                    </a:cubicBezTo>
                    <a:cubicBezTo>
                      <a:pt x="333" y="1764"/>
                      <a:pt x="302" y="1735"/>
                      <a:pt x="272" y="1705"/>
                    </a:cubicBezTo>
                    <a:cubicBezTo>
                      <a:pt x="255" y="1689"/>
                      <a:pt x="238" y="1673"/>
                      <a:pt x="223" y="1655"/>
                    </a:cubicBezTo>
                    <a:cubicBezTo>
                      <a:pt x="172" y="1595"/>
                      <a:pt x="118" y="1537"/>
                      <a:pt x="82" y="1465"/>
                    </a:cubicBezTo>
                    <a:cubicBezTo>
                      <a:pt x="76" y="1452"/>
                      <a:pt x="67" y="1440"/>
                      <a:pt x="59" y="1429"/>
                    </a:cubicBezTo>
                    <a:cubicBezTo>
                      <a:pt x="60" y="1421"/>
                      <a:pt x="61" y="1415"/>
                      <a:pt x="61" y="1409"/>
                    </a:cubicBezTo>
                    <a:cubicBezTo>
                      <a:pt x="60" y="1407"/>
                      <a:pt x="59" y="1404"/>
                      <a:pt x="57" y="1404"/>
                    </a:cubicBezTo>
                    <a:cubicBezTo>
                      <a:pt x="47" y="1400"/>
                      <a:pt x="39" y="1396"/>
                      <a:pt x="35" y="1385"/>
                    </a:cubicBezTo>
                    <a:cubicBezTo>
                      <a:pt x="30" y="1370"/>
                      <a:pt x="23" y="1356"/>
                      <a:pt x="17" y="1341"/>
                    </a:cubicBezTo>
                    <a:cubicBezTo>
                      <a:pt x="11" y="1326"/>
                      <a:pt x="6" y="1311"/>
                      <a:pt x="0" y="1295"/>
                    </a:cubicBezTo>
                    <a:cubicBezTo>
                      <a:pt x="15" y="1273"/>
                      <a:pt x="36" y="1261"/>
                      <a:pt x="58" y="1250"/>
                    </a:cubicBezTo>
                    <a:cubicBezTo>
                      <a:pt x="107" y="1227"/>
                      <a:pt x="155" y="1201"/>
                      <a:pt x="197" y="1167"/>
                    </a:cubicBezTo>
                    <a:cubicBezTo>
                      <a:pt x="199" y="1166"/>
                      <a:pt x="201" y="1164"/>
                      <a:pt x="203" y="1163"/>
                    </a:cubicBezTo>
                    <a:cubicBezTo>
                      <a:pt x="258" y="1139"/>
                      <a:pt x="300" y="1095"/>
                      <a:pt x="353" y="1068"/>
                    </a:cubicBezTo>
                    <a:cubicBezTo>
                      <a:pt x="358" y="1065"/>
                      <a:pt x="363" y="1061"/>
                      <a:pt x="368" y="1057"/>
                    </a:cubicBezTo>
                    <a:cubicBezTo>
                      <a:pt x="411" y="1017"/>
                      <a:pt x="455" y="977"/>
                      <a:pt x="498" y="936"/>
                    </a:cubicBezTo>
                    <a:cubicBezTo>
                      <a:pt x="510" y="924"/>
                      <a:pt x="521" y="911"/>
                      <a:pt x="532" y="897"/>
                    </a:cubicBezTo>
                    <a:cubicBezTo>
                      <a:pt x="540" y="888"/>
                      <a:pt x="547" y="878"/>
                      <a:pt x="555" y="868"/>
                    </a:cubicBezTo>
                    <a:cubicBezTo>
                      <a:pt x="596" y="819"/>
                      <a:pt x="630" y="764"/>
                      <a:pt x="656" y="705"/>
                    </a:cubicBezTo>
                    <a:cubicBezTo>
                      <a:pt x="679" y="653"/>
                      <a:pt x="697" y="600"/>
                      <a:pt x="711" y="545"/>
                    </a:cubicBezTo>
                    <a:cubicBezTo>
                      <a:pt x="722" y="505"/>
                      <a:pt x="736" y="467"/>
                      <a:pt x="748" y="428"/>
                    </a:cubicBezTo>
                    <a:cubicBezTo>
                      <a:pt x="765" y="372"/>
                      <a:pt x="789" y="317"/>
                      <a:pt x="798" y="258"/>
                    </a:cubicBezTo>
                    <a:cubicBezTo>
                      <a:pt x="800" y="251"/>
                      <a:pt x="802" y="244"/>
                      <a:pt x="804" y="237"/>
                    </a:cubicBezTo>
                    <a:cubicBezTo>
                      <a:pt x="826" y="176"/>
                      <a:pt x="847" y="116"/>
                      <a:pt x="869" y="56"/>
                    </a:cubicBezTo>
                    <a:cubicBezTo>
                      <a:pt x="876" y="36"/>
                      <a:pt x="885" y="17"/>
                      <a:pt x="899" y="0"/>
                    </a:cubicBezTo>
                    <a:cubicBezTo>
                      <a:pt x="903" y="1"/>
                      <a:pt x="907" y="0"/>
                      <a:pt x="910" y="1"/>
                    </a:cubicBezTo>
                    <a:cubicBezTo>
                      <a:pt x="943" y="16"/>
                      <a:pt x="977" y="25"/>
                      <a:pt x="1013" y="27"/>
                    </a:cubicBezTo>
                    <a:cubicBezTo>
                      <a:pt x="1024" y="28"/>
                      <a:pt x="1035" y="29"/>
                      <a:pt x="1047" y="31"/>
                    </a:cubicBezTo>
                    <a:cubicBezTo>
                      <a:pt x="1076" y="67"/>
                      <a:pt x="1084" y="111"/>
                      <a:pt x="1105" y="149"/>
                    </a:cubicBezTo>
                    <a:cubicBezTo>
                      <a:pt x="1122" y="154"/>
                      <a:pt x="1134" y="141"/>
                      <a:pt x="1151" y="140"/>
                    </a:cubicBezTo>
                    <a:cubicBezTo>
                      <a:pt x="1154" y="145"/>
                      <a:pt x="1159" y="151"/>
                      <a:pt x="1161" y="157"/>
                    </a:cubicBezTo>
                    <a:cubicBezTo>
                      <a:pt x="1164" y="173"/>
                      <a:pt x="1166" y="189"/>
                      <a:pt x="1167" y="205"/>
                    </a:cubicBezTo>
                    <a:cubicBezTo>
                      <a:pt x="1169" y="240"/>
                      <a:pt x="1168" y="276"/>
                      <a:pt x="1174" y="312"/>
                    </a:cubicBezTo>
                    <a:cubicBezTo>
                      <a:pt x="1179" y="344"/>
                      <a:pt x="1190" y="373"/>
                      <a:pt x="1201" y="404"/>
                    </a:cubicBezTo>
                    <a:cubicBezTo>
                      <a:pt x="1209" y="426"/>
                      <a:pt x="1217" y="448"/>
                      <a:pt x="1226" y="470"/>
                    </a:cubicBezTo>
                    <a:cubicBezTo>
                      <a:pt x="1230" y="482"/>
                      <a:pt x="1234" y="495"/>
                      <a:pt x="1240" y="508"/>
                    </a:cubicBezTo>
                    <a:cubicBezTo>
                      <a:pt x="1252" y="534"/>
                      <a:pt x="1273" y="549"/>
                      <a:pt x="1302" y="553"/>
                    </a:cubicBezTo>
                    <a:cubicBezTo>
                      <a:pt x="1307" y="553"/>
                      <a:pt x="1312" y="555"/>
                      <a:pt x="1316" y="557"/>
                    </a:cubicBezTo>
                    <a:cubicBezTo>
                      <a:pt x="1320" y="560"/>
                      <a:pt x="1323" y="564"/>
                      <a:pt x="1328" y="566"/>
                    </a:cubicBezTo>
                    <a:cubicBezTo>
                      <a:pt x="1349" y="578"/>
                      <a:pt x="1371" y="585"/>
                      <a:pt x="1394" y="570"/>
                    </a:cubicBezTo>
                    <a:cubicBezTo>
                      <a:pt x="1396" y="568"/>
                      <a:pt x="1401" y="569"/>
                      <a:pt x="1405" y="568"/>
                    </a:cubicBezTo>
                    <a:cubicBezTo>
                      <a:pt x="1411" y="579"/>
                      <a:pt x="1417" y="589"/>
                      <a:pt x="1424" y="601"/>
                    </a:cubicBezTo>
                    <a:cubicBezTo>
                      <a:pt x="1413" y="623"/>
                      <a:pt x="1404" y="645"/>
                      <a:pt x="1393" y="667"/>
                    </a:cubicBezTo>
                    <a:cubicBezTo>
                      <a:pt x="1377" y="696"/>
                      <a:pt x="1360" y="725"/>
                      <a:pt x="1344" y="754"/>
                    </a:cubicBezTo>
                    <a:cubicBezTo>
                      <a:pt x="1338" y="765"/>
                      <a:pt x="1331" y="775"/>
                      <a:pt x="1327" y="787"/>
                    </a:cubicBezTo>
                    <a:cubicBezTo>
                      <a:pt x="1316" y="821"/>
                      <a:pt x="1299" y="852"/>
                      <a:pt x="1280" y="883"/>
                    </a:cubicBezTo>
                    <a:cubicBezTo>
                      <a:pt x="1259" y="918"/>
                      <a:pt x="1243" y="956"/>
                      <a:pt x="1229" y="994"/>
                    </a:cubicBezTo>
                    <a:cubicBezTo>
                      <a:pt x="1227" y="1001"/>
                      <a:pt x="1225" y="1008"/>
                      <a:pt x="1222" y="1015"/>
                    </a:cubicBezTo>
                    <a:cubicBezTo>
                      <a:pt x="1198" y="1063"/>
                      <a:pt x="1174" y="1112"/>
                      <a:pt x="1149" y="1160"/>
                    </a:cubicBezTo>
                    <a:cubicBezTo>
                      <a:pt x="1122" y="1213"/>
                      <a:pt x="1085" y="1260"/>
                      <a:pt x="1047" y="1305"/>
                    </a:cubicBezTo>
                    <a:cubicBezTo>
                      <a:pt x="1023" y="1333"/>
                      <a:pt x="1001" y="1363"/>
                      <a:pt x="980" y="1394"/>
                    </a:cubicBezTo>
                    <a:cubicBezTo>
                      <a:pt x="933" y="1462"/>
                      <a:pt x="878" y="1524"/>
                      <a:pt x="815" y="1578"/>
                    </a:cubicBezTo>
                    <a:cubicBezTo>
                      <a:pt x="803" y="1588"/>
                      <a:pt x="791" y="1600"/>
                      <a:pt x="781" y="1612"/>
                    </a:cubicBezTo>
                    <a:cubicBezTo>
                      <a:pt x="748" y="1649"/>
                      <a:pt x="710" y="1680"/>
                      <a:pt x="672" y="1712"/>
                    </a:cubicBezTo>
                    <a:cubicBezTo>
                      <a:pt x="631" y="1747"/>
                      <a:pt x="592" y="1785"/>
                      <a:pt x="551" y="1821"/>
                    </a:cubicBezTo>
                    <a:cubicBezTo>
                      <a:pt x="538" y="1833"/>
                      <a:pt x="522" y="1843"/>
                      <a:pt x="506" y="1853"/>
                    </a:cubicBezTo>
                    <a:cubicBezTo>
                      <a:pt x="499" y="1858"/>
                      <a:pt x="491" y="1861"/>
                      <a:pt x="484" y="1865"/>
                    </a:cubicBezTo>
                    <a:close/>
                  </a:path>
                </a:pathLst>
              </a:custGeom>
              <a:solidFill>
                <a:srgbClr val="0070C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42" name="Freeform 37"/>
              <p:cNvSpPr>
                <a:spLocks/>
              </p:cNvSpPr>
              <p:nvPr/>
            </p:nvSpPr>
            <p:spPr bwMode="auto">
              <a:xfrm>
                <a:off x="4029076" y="3821113"/>
                <a:ext cx="576263" cy="1500188"/>
              </a:xfrm>
              <a:custGeom>
                <a:avLst/>
                <a:gdLst>
                  <a:gd name="T0" fmla="*/ 102 w 701"/>
                  <a:gd name="T1" fmla="*/ 19 h 1824"/>
                  <a:gd name="T2" fmla="*/ 124 w 701"/>
                  <a:gd name="T3" fmla="*/ 14 h 1824"/>
                  <a:gd name="T4" fmla="*/ 150 w 701"/>
                  <a:gd name="T5" fmla="*/ 18 h 1824"/>
                  <a:gd name="T6" fmla="*/ 300 w 701"/>
                  <a:gd name="T7" fmla="*/ 30 h 1824"/>
                  <a:gd name="T8" fmla="*/ 311 w 701"/>
                  <a:gd name="T9" fmla="*/ 29 h 1824"/>
                  <a:gd name="T10" fmla="*/ 387 w 701"/>
                  <a:gd name="T11" fmla="*/ 22 h 1824"/>
                  <a:gd name="T12" fmla="*/ 463 w 701"/>
                  <a:gd name="T13" fmla="*/ 6 h 1824"/>
                  <a:gd name="T14" fmla="*/ 492 w 701"/>
                  <a:gd name="T15" fmla="*/ 0 h 1824"/>
                  <a:gd name="T16" fmla="*/ 507 w 701"/>
                  <a:gd name="T17" fmla="*/ 62 h 1824"/>
                  <a:gd name="T18" fmla="*/ 541 w 701"/>
                  <a:gd name="T19" fmla="*/ 233 h 1824"/>
                  <a:gd name="T20" fmla="*/ 601 w 701"/>
                  <a:gd name="T21" fmla="*/ 503 h 1824"/>
                  <a:gd name="T22" fmla="*/ 621 w 701"/>
                  <a:gd name="T23" fmla="*/ 613 h 1824"/>
                  <a:gd name="T24" fmla="*/ 644 w 701"/>
                  <a:gd name="T25" fmla="*/ 744 h 1824"/>
                  <a:gd name="T26" fmla="*/ 663 w 701"/>
                  <a:gd name="T27" fmla="*/ 898 h 1824"/>
                  <a:gd name="T28" fmla="*/ 673 w 701"/>
                  <a:gd name="T29" fmla="*/ 997 h 1824"/>
                  <a:gd name="T30" fmla="*/ 677 w 701"/>
                  <a:gd name="T31" fmla="*/ 1015 h 1824"/>
                  <a:gd name="T32" fmla="*/ 688 w 701"/>
                  <a:gd name="T33" fmla="*/ 1073 h 1824"/>
                  <a:gd name="T34" fmla="*/ 694 w 701"/>
                  <a:gd name="T35" fmla="*/ 1221 h 1824"/>
                  <a:gd name="T36" fmla="*/ 699 w 701"/>
                  <a:gd name="T37" fmla="*/ 1294 h 1824"/>
                  <a:gd name="T38" fmla="*/ 700 w 701"/>
                  <a:gd name="T39" fmla="*/ 1402 h 1824"/>
                  <a:gd name="T40" fmla="*/ 690 w 701"/>
                  <a:gd name="T41" fmla="*/ 1564 h 1824"/>
                  <a:gd name="T42" fmla="*/ 678 w 701"/>
                  <a:gd name="T43" fmla="*/ 1700 h 1824"/>
                  <a:gd name="T44" fmla="*/ 670 w 701"/>
                  <a:gd name="T45" fmla="*/ 1770 h 1824"/>
                  <a:gd name="T46" fmla="*/ 666 w 701"/>
                  <a:gd name="T47" fmla="*/ 1785 h 1824"/>
                  <a:gd name="T48" fmla="*/ 650 w 701"/>
                  <a:gd name="T49" fmla="*/ 1792 h 1824"/>
                  <a:gd name="T50" fmla="*/ 624 w 701"/>
                  <a:gd name="T51" fmla="*/ 1796 h 1824"/>
                  <a:gd name="T52" fmla="*/ 495 w 701"/>
                  <a:gd name="T53" fmla="*/ 1809 h 1824"/>
                  <a:gd name="T54" fmla="*/ 463 w 701"/>
                  <a:gd name="T55" fmla="*/ 1815 h 1824"/>
                  <a:gd name="T56" fmla="*/ 404 w 701"/>
                  <a:gd name="T57" fmla="*/ 1823 h 1824"/>
                  <a:gd name="T58" fmla="*/ 276 w 701"/>
                  <a:gd name="T59" fmla="*/ 1813 h 1824"/>
                  <a:gd name="T60" fmla="*/ 235 w 701"/>
                  <a:gd name="T61" fmla="*/ 1809 h 1824"/>
                  <a:gd name="T62" fmla="*/ 50 w 701"/>
                  <a:gd name="T63" fmla="*/ 1774 h 1824"/>
                  <a:gd name="T64" fmla="*/ 36 w 701"/>
                  <a:gd name="T65" fmla="*/ 1769 h 1824"/>
                  <a:gd name="T66" fmla="*/ 29 w 701"/>
                  <a:gd name="T67" fmla="*/ 1762 h 1824"/>
                  <a:gd name="T68" fmla="*/ 27 w 701"/>
                  <a:gd name="T69" fmla="*/ 1746 h 1824"/>
                  <a:gd name="T70" fmla="*/ 50 w 701"/>
                  <a:gd name="T71" fmla="*/ 1440 h 1824"/>
                  <a:gd name="T72" fmla="*/ 61 w 701"/>
                  <a:gd name="T73" fmla="*/ 1229 h 1824"/>
                  <a:gd name="T74" fmla="*/ 78 w 701"/>
                  <a:gd name="T75" fmla="*/ 1078 h 1824"/>
                  <a:gd name="T76" fmla="*/ 102 w 701"/>
                  <a:gd name="T77" fmla="*/ 847 h 1824"/>
                  <a:gd name="T78" fmla="*/ 94 w 701"/>
                  <a:gd name="T79" fmla="*/ 784 h 1824"/>
                  <a:gd name="T80" fmla="*/ 49 w 701"/>
                  <a:gd name="T81" fmla="*/ 648 h 1824"/>
                  <a:gd name="T82" fmla="*/ 6 w 701"/>
                  <a:gd name="T83" fmla="*/ 510 h 1824"/>
                  <a:gd name="T84" fmla="*/ 40 w 701"/>
                  <a:gd name="T85" fmla="*/ 449 h 1824"/>
                  <a:gd name="T86" fmla="*/ 50 w 701"/>
                  <a:gd name="T87" fmla="*/ 446 h 1824"/>
                  <a:gd name="T88" fmla="*/ 83 w 701"/>
                  <a:gd name="T89" fmla="*/ 418 h 1824"/>
                  <a:gd name="T90" fmla="*/ 107 w 701"/>
                  <a:gd name="T91" fmla="*/ 386 h 1824"/>
                  <a:gd name="T92" fmla="*/ 130 w 701"/>
                  <a:gd name="T93" fmla="*/ 341 h 1824"/>
                  <a:gd name="T94" fmla="*/ 149 w 701"/>
                  <a:gd name="T95" fmla="*/ 187 h 1824"/>
                  <a:gd name="T96" fmla="*/ 131 w 701"/>
                  <a:gd name="T97" fmla="*/ 108 h 1824"/>
                  <a:gd name="T98" fmla="*/ 105 w 701"/>
                  <a:gd name="T99" fmla="*/ 39 h 1824"/>
                  <a:gd name="T100" fmla="*/ 102 w 701"/>
                  <a:gd name="T101" fmla="*/ 19 h 18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</a:cxnLst>
                <a:rect l="0" t="0" r="r" b="b"/>
                <a:pathLst>
                  <a:path w="701" h="1824">
                    <a:moveTo>
                      <a:pt x="102" y="19"/>
                    </a:moveTo>
                    <a:cubicBezTo>
                      <a:pt x="110" y="17"/>
                      <a:pt x="117" y="14"/>
                      <a:pt x="124" y="14"/>
                    </a:cubicBezTo>
                    <a:cubicBezTo>
                      <a:pt x="133" y="14"/>
                      <a:pt x="141" y="16"/>
                      <a:pt x="150" y="18"/>
                    </a:cubicBezTo>
                    <a:cubicBezTo>
                      <a:pt x="199" y="29"/>
                      <a:pt x="250" y="31"/>
                      <a:pt x="300" y="30"/>
                    </a:cubicBezTo>
                    <a:cubicBezTo>
                      <a:pt x="304" y="30"/>
                      <a:pt x="308" y="28"/>
                      <a:pt x="311" y="29"/>
                    </a:cubicBezTo>
                    <a:cubicBezTo>
                      <a:pt x="338" y="35"/>
                      <a:pt x="362" y="27"/>
                      <a:pt x="387" y="22"/>
                    </a:cubicBezTo>
                    <a:cubicBezTo>
                      <a:pt x="413" y="17"/>
                      <a:pt x="438" y="11"/>
                      <a:pt x="463" y="6"/>
                    </a:cubicBezTo>
                    <a:cubicBezTo>
                      <a:pt x="472" y="4"/>
                      <a:pt x="482" y="2"/>
                      <a:pt x="492" y="0"/>
                    </a:cubicBezTo>
                    <a:cubicBezTo>
                      <a:pt x="502" y="21"/>
                      <a:pt x="503" y="42"/>
                      <a:pt x="507" y="62"/>
                    </a:cubicBezTo>
                    <a:cubicBezTo>
                      <a:pt x="519" y="119"/>
                      <a:pt x="530" y="176"/>
                      <a:pt x="541" y="233"/>
                    </a:cubicBezTo>
                    <a:cubicBezTo>
                      <a:pt x="557" y="324"/>
                      <a:pt x="583" y="413"/>
                      <a:pt x="601" y="503"/>
                    </a:cubicBezTo>
                    <a:cubicBezTo>
                      <a:pt x="608" y="539"/>
                      <a:pt x="614" y="576"/>
                      <a:pt x="621" y="613"/>
                    </a:cubicBezTo>
                    <a:cubicBezTo>
                      <a:pt x="628" y="656"/>
                      <a:pt x="635" y="700"/>
                      <a:pt x="644" y="744"/>
                    </a:cubicBezTo>
                    <a:cubicBezTo>
                      <a:pt x="654" y="795"/>
                      <a:pt x="658" y="846"/>
                      <a:pt x="663" y="898"/>
                    </a:cubicBezTo>
                    <a:cubicBezTo>
                      <a:pt x="667" y="931"/>
                      <a:pt x="670" y="964"/>
                      <a:pt x="673" y="997"/>
                    </a:cubicBezTo>
                    <a:cubicBezTo>
                      <a:pt x="674" y="1003"/>
                      <a:pt x="674" y="1010"/>
                      <a:pt x="677" y="1015"/>
                    </a:cubicBezTo>
                    <a:cubicBezTo>
                      <a:pt x="687" y="1033"/>
                      <a:pt x="687" y="1053"/>
                      <a:pt x="688" y="1073"/>
                    </a:cubicBezTo>
                    <a:cubicBezTo>
                      <a:pt x="690" y="1122"/>
                      <a:pt x="692" y="1171"/>
                      <a:pt x="694" y="1221"/>
                    </a:cubicBezTo>
                    <a:cubicBezTo>
                      <a:pt x="696" y="1245"/>
                      <a:pt x="699" y="1270"/>
                      <a:pt x="699" y="1294"/>
                    </a:cubicBezTo>
                    <a:cubicBezTo>
                      <a:pt x="700" y="1330"/>
                      <a:pt x="701" y="1366"/>
                      <a:pt x="700" y="1402"/>
                    </a:cubicBezTo>
                    <a:cubicBezTo>
                      <a:pt x="698" y="1456"/>
                      <a:pt x="692" y="1510"/>
                      <a:pt x="690" y="1564"/>
                    </a:cubicBezTo>
                    <a:cubicBezTo>
                      <a:pt x="688" y="1610"/>
                      <a:pt x="684" y="1655"/>
                      <a:pt x="678" y="1700"/>
                    </a:cubicBezTo>
                    <a:cubicBezTo>
                      <a:pt x="674" y="1724"/>
                      <a:pt x="673" y="1747"/>
                      <a:pt x="670" y="1770"/>
                    </a:cubicBezTo>
                    <a:cubicBezTo>
                      <a:pt x="670" y="1775"/>
                      <a:pt x="668" y="1780"/>
                      <a:pt x="666" y="1785"/>
                    </a:cubicBezTo>
                    <a:cubicBezTo>
                      <a:pt x="661" y="1788"/>
                      <a:pt x="655" y="1791"/>
                      <a:pt x="650" y="1792"/>
                    </a:cubicBezTo>
                    <a:cubicBezTo>
                      <a:pt x="641" y="1794"/>
                      <a:pt x="633" y="1796"/>
                      <a:pt x="624" y="1796"/>
                    </a:cubicBezTo>
                    <a:cubicBezTo>
                      <a:pt x="581" y="1798"/>
                      <a:pt x="539" y="1809"/>
                      <a:pt x="495" y="1809"/>
                    </a:cubicBezTo>
                    <a:cubicBezTo>
                      <a:pt x="484" y="1809"/>
                      <a:pt x="473" y="1812"/>
                      <a:pt x="463" y="1815"/>
                    </a:cubicBezTo>
                    <a:cubicBezTo>
                      <a:pt x="444" y="1821"/>
                      <a:pt x="424" y="1823"/>
                      <a:pt x="404" y="1823"/>
                    </a:cubicBezTo>
                    <a:cubicBezTo>
                      <a:pt x="361" y="1824"/>
                      <a:pt x="318" y="1822"/>
                      <a:pt x="276" y="1813"/>
                    </a:cubicBezTo>
                    <a:cubicBezTo>
                      <a:pt x="262" y="1810"/>
                      <a:pt x="249" y="1809"/>
                      <a:pt x="235" y="1809"/>
                    </a:cubicBezTo>
                    <a:cubicBezTo>
                      <a:pt x="172" y="1806"/>
                      <a:pt x="110" y="1794"/>
                      <a:pt x="50" y="1774"/>
                    </a:cubicBezTo>
                    <a:cubicBezTo>
                      <a:pt x="45" y="1773"/>
                      <a:pt x="41" y="1771"/>
                      <a:pt x="36" y="1769"/>
                    </a:cubicBezTo>
                    <a:cubicBezTo>
                      <a:pt x="34" y="1768"/>
                      <a:pt x="33" y="1766"/>
                      <a:pt x="29" y="1762"/>
                    </a:cubicBezTo>
                    <a:cubicBezTo>
                      <a:pt x="28" y="1758"/>
                      <a:pt x="27" y="1752"/>
                      <a:pt x="27" y="1746"/>
                    </a:cubicBezTo>
                    <a:cubicBezTo>
                      <a:pt x="35" y="1644"/>
                      <a:pt x="43" y="1542"/>
                      <a:pt x="50" y="1440"/>
                    </a:cubicBezTo>
                    <a:cubicBezTo>
                      <a:pt x="55" y="1370"/>
                      <a:pt x="56" y="1299"/>
                      <a:pt x="61" y="1229"/>
                    </a:cubicBezTo>
                    <a:cubicBezTo>
                      <a:pt x="65" y="1179"/>
                      <a:pt x="70" y="1128"/>
                      <a:pt x="78" y="1078"/>
                    </a:cubicBezTo>
                    <a:cubicBezTo>
                      <a:pt x="90" y="1001"/>
                      <a:pt x="99" y="924"/>
                      <a:pt x="102" y="847"/>
                    </a:cubicBezTo>
                    <a:cubicBezTo>
                      <a:pt x="103" y="826"/>
                      <a:pt x="100" y="804"/>
                      <a:pt x="94" y="784"/>
                    </a:cubicBezTo>
                    <a:cubicBezTo>
                      <a:pt x="81" y="738"/>
                      <a:pt x="65" y="693"/>
                      <a:pt x="49" y="648"/>
                    </a:cubicBezTo>
                    <a:cubicBezTo>
                      <a:pt x="32" y="602"/>
                      <a:pt x="16" y="557"/>
                      <a:pt x="6" y="510"/>
                    </a:cubicBezTo>
                    <a:cubicBezTo>
                      <a:pt x="0" y="480"/>
                      <a:pt x="11" y="460"/>
                      <a:pt x="40" y="449"/>
                    </a:cubicBezTo>
                    <a:cubicBezTo>
                      <a:pt x="43" y="448"/>
                      <a:pt x="47" y="447"/>
                      <a:pt x="50" y="446"/>
                    </a:cubicBezTo>
                    <a:cubicBezTo>
                      <a:pt x="65" y="441"/>
                      <a:pt x="76" y="432"/>
                      <a:pt x="83" y="418"/>
                    </a:cubicBezTo>
                    <a:cubicBezTo>
                      <a:pt x="89" y="406"/>
                      <a:pt x="96" y="395"/>
                      <a:pt x="107" y="386"/>
                    </a:cubicBezTo>
                    <a:cubicBezTo>
                      <a:pt x="121" y="375"/>
                      <a:pt x="127" y="357"/>
                      <a:pt x="130" y="341"/>
                    </a:cubicBezTo>
                    <a:cubicBezTo>
                      <a:pt x="141" y="290"/>
                      <a:pt x="152" y="239"/>
                      <a:pt x="149" y="187"/>
                    </a:cubicBezTo>
                    <a:cubicBezTo>
                      <a:pt x="147" y="159"/>
                      <a:pt x="141" y="133"/>
                      <a:pt x="131" y="108"/>
                    </a:cubicBezTo>
                    <a:cubicBezTo>
                      <a:pt x="122" y="85"/>
                      <a:pt x="113" y="62"/>
                      <a:pt x="105" y="39"/>
                    </a:cubicBezTo>
                    <a:cubicBezTo>
                      <a:pt x="103" y="33"/>
                      <a:pt x="103" y="27"/>
                      <a:pt x="102" y="19"/>
                    </a:cubicBezTo>
                    <a:close/>
                  </a:path>
                </a:pathLst>
              </a:custGeom>
              <a:solidFill>
                <a:srgbClr val="0070C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43" name="Freeform 38"/>
              <p:cNvSpPr>
                <a:spLocks noEditPoints="1"/>
              </p:cNvSpPr>
              <p:nvPr/>
            </p:nvSpPr>
            <p:spPr bwMode="auto">
              <a:xfrm>
                <a:off x="4048126" y="1900238"/>
                <a:ext cx="635000" cy="657225"/>
              </a:xfrm>
              <a:custGeom>
                <a:avLst/>
                <a:gdLst>
                  <a:gd name="T0" fmla="*/ 237 w 774"/>
                  <a:gd name="T1" fmla="*/ 735 h 799"/>
                  <a:gd name="T2" fmla="*/ 345 w 774"/>
                  <a:gd name="T3" fmla="*/ 764 h 799"/>
                  <a:gd name="T4" fmla="*/ 331 w 774"/>
                  <a:gd name="T5" fmla="*/ 798 h 799"/>
                  <a:gd name="T6" fmla="*/ 122 w 774"/>
                  <a:gd name="T7" fmla="*/ 770 h 799"/>
                  <a:gd name="T8" fmla="*/ 4 w 774"/>
                  <a:gd name="T9" fmla="*/ 741 h 799"/>
                  <a:gd name="T10" fmla="*/ 15 w 774"/>
                  <a:gd name="T11" fmla="*/ 661 h 799"/>
                  <a:gd name="T12" fmla="*/ 14 w 774"/>
                  <a:gd name="T13" fmla="*/ 536 h 799"/>
                  <a:gd name="T14" fmla="*/ 32 w 774"/>
                  <a:gd name="T15" fmla="*/ 319 h 799"/>
                  <a:gd name="T16" fmla="*/ 59 w 774"/>
                  <a:gd name="T17" fmla="*/ 175 h 799"/>
                  <a:gd name="T18" fmla="*/ 150 w 774"/>
                  <a:gd name="T19" fmla="*/ 227 h 799"/>
                  <a:gd name="T20" fmla="*/ 176 w 774"/>
                  <a:gd name="T21" fmla="*/ 224 h 799"/>
                  <a:gd name="T22" fmla="*/ 234 w 774"/>
                  <a:gd name="T23" fmla="*/ 90 h 799"/>
                  <a:gd name="T24" fmla="*/ 266 w 774"/>
                  <a:gd name="T25" fmla="*/ 167 h 799"/>
                  <a:gd name="T26" fmla="*/ 318 w 774"/>
                  <a:gd name="T27" fmla="*/ 93 h 799"/>
                  <a:gd name="T28" fmla="*/ 448 w 774"/>
                  <a:gd name="T29" fmla="*/ 104 h 799"/>
                  <a:gd name="T30" fmla="*/ 484 w 774"/>
                  <a:gd name="T31" fmla="*/ 69 h 799"/>
                  <a:gd name="T32" fmla="*/ 559 w 774"/>
                  <a:gd name="T33" fmla="*/ 88 h 799"/>
                  <a:gd name="T34" fmla="*/ 627 w 774"/>
                  <a:gd name="T35" fmla="*/ 48 h 799"/>
                  <a:gd name="T36" fmla="*/ 670 w 774"/>
                  <a:gd name="T37" fmla="*/ 76 h 799"/>
                  <a:gd name="T38" fmla="*/ 702 w 774"/>
                  <a:gd name="T39" fmla="*/ 27 h 799"/>
                  <a:gd name="T40" fmla="*/ 761 w 774"/>
                  <a:gd name="T41" fmla="*/ 26 h 799"/>
                  <a:gd name="T42" fmla="*/ 756 w 774"/>
                  <a:gd name="T43" fmla="*/ 134 h 799"/>
                  <a:gd name="T44" fmla="*/ 659 w 774"/>
                  <a:gd name="T45" fmla="*/ 154 h 799"/>
                  <a:gd name="T46" fmla="*/ 708 w 774"/>
                  <a:gd name="T47" fmla="*/ 153 h 799"/>
                  <a:gd name="T48" fmla="*/ 742 w 774"/>
                  <a:gd name="T49" fmla="*/ 217 h 799"/>
                  <a:gd name="T50" fmla="*/ 742 w 774"/>
                  <a:gd name="T51" fmla="*/ 310 h 799"/>
                  <a:gd name="T52" fmla="*/ 637 w 774"/>
                  <a:gd name="T53" fmla="*/ 599 h 799"/>
                  <a:gd name="T54" fmla="*/ 513 w 774"/>
                  <a:gd name="T55" fmla="*/ 718 h 799"/>
                  <a:gd name="T56" fmla="*/ 425 w 774"/>
                  <a:gd name="T57" fmla="*/ 747 h 799"/>
                  <a:gd name="T58" fmla="*/ 248 w 774"/>
                  <a:gd name="T59" fmla="*/ 731 h 799"/>
                  <a:gd name="T60" fmla="*/ 140 w 774"/>
                  <a:gd name="T61" fmla="*/ 636 h 799"/>
                  <a:gd name="T62" fmla="*/ 223 w 774"/>
                  <a:gd name="T63" fmla="*/ 723 h 799"/>
                  <a:gd name="T64" fmla="*/ 430 w 774"/>
                  <a:gd name="T65" fmla="*/ 148 h 799"/>
                  <a:gd name="T66" fmla="*/ 432 w 774"/>
                  <a:gd name="T67" fmla="*/ 185 h 799"/>
                  <a:gd name="T68" fmla="*/ 502 w 774"/>
                  <a:gd name="T69" fmla="*/ 203 h 799"/>
                  <a:gd name="T70" fmla="*/ 448 w 774"/>
                  <a:gd name="T71" fmla="*/ 118 h 799"/>
                  <a:gd name="T72" fmla="*/ 349 w 774"/>
                  <a:gd name="T73" fmla="*/ 155 h 799"/>
                  <a:gd name="T74" fmla="*/ 424 w 774"/>
                  <a:gd name="T75" fmla="*/ 140 h 799"/>
                  <a:gd name="T76" fmla="*/ 575 w 774"/>
                  <a:gd name="T77" fmla="*/ 514 h 799"/>
                  <a:gd name="T78" fmla="*/ 590 w 774"/>
                  <a:gd name="T79" fmla="*/ 503 h 799"/>
                  <a:gd name="T80" fmla="*/ 514 w 774"/>
                  <a:gd name="T81" fmla="*/ 476 h 799"/>
                  <a:gd name="T82" fmla="*/ 621 w 774"/>
                  <a:gd name="T83" fmla="*/ 357 h 799"/>
                  <a:gd name="T84" fmla="*/ 653 w 774"/>
                  <a:gd name="T85" fmla="*/ 360 h 79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774" h="799">
                    <a:moveTo>
                      <a:pt x="223" y="723"/>
                    </a:moveTo>
                    <a:cubicBezTo>
                      <a:pt x="228" y="727"/>
                      <a:pt x="232" y="732"/>
                      <a:pt x="237" y="735"/>
                    </a:cubicBezTo>
                    <a:cubicBezTo>
                      <a:pt x="267" y="747"/>
                      <a:pt x="297" y="759"/>
                      <a:pt x="330" y="760"/>
                    </a:cubicBezTo>
                    <a:cubicBezTo>
                      <a:pt x="334" y="760"/>
                      <a:pt x="339" y="763"/>
                      <a:pt x="345" y="764"/>
                    </a:cubicBezTo>
                    <a:cubicBezTo>
                      <a:pt x="344" y="775"/>
                      <a:pt x="343" y="784"/>
                      <a:pt x="342" y="793"/>
                    </a:cubicBezTo>
                    <a:cubicBezTo>
                      <a:pt x="337" y="795"/>
                      <a:pt x="334" y="797"/>
                      <a:pt x="331" y="798"/>
                    </a:cubicBezTo>
                    <a:cubicBezTo>
                      <a:pt x="328" y="799"/>
                      <a:pt x="326" y="799"/>
                      <a:pt x="323" y="799"/>
                    </a:cubicBezTo>
                    <a:cubicBezTo>
                      <a:pt x="256" y="788"/>
                      <a:pt x="188" y="789"/>
                      <a:pt x="122" y="770"/>
                    </a:cubicBezTo>
                    <a:cubicBezTo>
                      <a:pt x="87" y="769"/>
                      <a:pt x="54" y="760"/>
                      <a:pt x="21" y="748"/>
                    </a:cubicBezTo>
                    <a:cubicBezTo>
                      <a:pt x="16" y="746"/>
                      <a:pt x="10" y="744"/>
                      <a:pt x="4" y="741"/>
                    </a:cubicBezTo>
                    <a:cubicBezTo>
                      <a:pt x="3" y="735"/>
                      <a:pt x="0" y="731"/>
                      <a:pt x="1" y="726"/>
                    </a:cubicBezTo>
                    <a:cubicBezTo>
                      <a:pt x="5" y="704"/>
                      <a:pt x="9" y="683"/>
                      <a:pt x="15" y="661"/>
                    </a:cubicBezTo>
                    <a:cubicBezTo>
                      <a:pt x="21" y="638"/>
                      <a:pt x="22" y="615"/>
                      <a:pt x="19" y="591"/>
                    </a:cubicBezTo>
                    <a:cubicBezTo>
                      <a:pt x="16" y="573"/>
                      <a:pt x="16" y="555"/>
                      <a:pt x="14" y="536"/>
                    </a:cubicBezTo>
                    <a:cubicBezTo>
                      <a:pt x="61" y="494"/>
                      <a:pt x="68" y="438"/>
                      <a:pt x="77" y="382"/>
                    </a:cubicBezTo>
                    <a:cubicBezTo>
                      <a:pt x="47" y="368"/>
                      <a:pt x="38" y="345"/>
                      <a:pt x="32" y="319"/>
                    </a:cubicBezTo>
                    <a:cubicBezTo>
                      <a:pt x="30" y="310"/>
                      <a:pt x="29" y="299"/>
                      <a:pt x="26" y="290"/>
                    </a:cubicBezTo>
                    <a:cubicBezTo>
                      <a:pt x="10" y="244"/>
                      <a:pt x="32" y="208"/>
                      <a:pt x="59" y="175"/>
                    </a:cubicBezTo>
                    <a:cubicBezTo>
                      <a:pt x="82" y="148"/>
                      <a:pt x="124" y="166"/>
                      <a:pt x="134" y="194"/>
                    </a:cubicBezTo>
                    <a:cubicBezTo>
                      <a:pt x="138" y="206"/>
                      <a:pt x="143" y="217"/>
                      <a:pt x="150" y="227"/>
                    </a:cubicBezTo>
                    <a:cubicBezTo>
                      <a:pt x="152" y="229"/>
                      <a:pt x="154" y="230"/>
                      <a:pt x="158" y="233"/>
                    </a:cubicBezTo>
                    <a:cubicBezTo>
                      <a:pt x="163" y="231"/>
                      <a:pt x="171" y="229"/>
                      <a:pt x="176" y="224"/>
                    </a:cubicBezTo>
                    <a:cubicBezTo>
                      <a:pt x="202" y="201"/>
                      <a:pt x="214" y="170"/>
                      <a:pt x="221" y="137"/>
                    </a:cubicBezTo>
                    <a:cubicBezTo>
                      <a:pt x="224" y="121"/>
                      <a:pt x="227" y="106"/>
                      <a:pt x="234" y="90"/>
                    </a:cubicBezTo>
                    <a:cubicBezTo>
                      <a:pt x="260" y="111"/>
                      <a:pt x="259" y="137"/>
                      <a:pt x="249" y="162"/>
                    </a:cubicBezTo>
                    <a:cubicBezTo>
                      <a:pt x="255" y="170"/>
                      <a:pt x="261" y="173"/>
                      <a:pt x="266" y="167"/>
                    </a:cubicBezTo>
                    <a:cubicBezTo>
                      <a:pt x="276" y="158"/>
                      <a:pt x="287" y="149"/>
                      <a:pt x="294" y="138"/>
                    </a:cubicBezTo>
                    <a:cubicBezTo>
                      <a:pt x="304" y="124"/>
                      <a:pt x="311" y="108"/>
                      <a:pt x="318" y="93"/>
                    </a:cubicBezTo>
                    <a:cubicBezTo>
                      <a:pt x="324" y="82"/>
                      <a:pt x="327" y="70"/>
                      <a:pt x="339" y="60"/>
                    </a:cubicBezTo>
                    <a:cubicBezTo>
                      <a:pt x="371" y="87"/>
                      <a:pt x="403" y="114"/>
                      <a:pt x="448" y="104"/>
                    </a:cubicBezTo>
                    <a:cubicBezTo>
                      <a:pt x="459" y="86"/>
                      <a:pt x="443" y="69"/>
                      <a:pt x="454" y="51"/>
                    </a:cubicBezTo>
                    <a:cubicBezTo>
                      <a:pt x="467" y="52"/>
                      <a:pt x="474" y="64"/>
                      <a:pt x="484" y="69"/>
                    </a:cubicBezTo>
                    <a:cubicBezTo>
                      <a:pt x="496" y="75"/>
                      <a:pt x="509" y="81"/>
                      <a:pt x="522" y="85"/>
                    </a:cubicBezTo>
                    <a:cubicBezTo>
                      <a:pt x="533" y="89"/>
                      <a:pt x="544" y="96"/>
                      <a:pt x="559" y="88"/>
                    </a:cubicBezTo>
                    <a:cubicBezTo>
                      <a:pt x="574" y="68"/>
                      <a:pt x="587" y="45"/>
                      <a:pt x="606" y="27"/>
                    </a:cubicBezTo>
                    <a:cubicBezTo>
                      <a:pt x="620" y="30"/>
                      <a:pt x="621" y="41"/>
                      <a:pt x="627" y="48"/>
                    </a:cubicBezTo>
                    <a:cubicBezTo>
                      <a:pt x="635" y="58"/>
                      <a:pt x="642" y="68"/>
                      <a:pt x="650" y="77"/>
                    </a:cubicBezTo>
                    <a:cubicBezTo>
                      <a:pt x="655" y="82"/>
                      <a:pt x="665" y="82"/>
                      <a:pt x="670" y="76"/>
                    </a:cubicBezTo>
                    <a:cubicBezTo>
                      <a:pt x="674" y="72"/>
                      <a:pt x="678" y="66"/>
                      <a:pt x="681" y="61"/>
                    </a:cubicBezTo>
                    <a:cubicBezTo>
                      <a:pt x="688" y="50"/>
                      <a:pt x="694" y="38"/>
                      <a:pt x="702" y="27"/>
                    </a:cubicBezTo>
                    <a:cubicBezTo>
                      <a:pt x="710" y="15"/>
                      <a:pt x="719" y="5"/>
                      <a:pt x="732" y="0"/>
                    </a:cubicBezTo>
                    <a:cubicBezTo>
                      <a:pt x="747" y="3"/>
                      <a:pt x="755" y="14"/>
                      <a:pt x="761" y="26"/>
                    </a:cubicBezTo>
                    <a:cubicBezTo>
                      <a:pt x="769" y="42"/>
                      <a:pt x="774" y="59"/>
                      <a:pt x="771" y="76"/>
                    </a:cubicBezTo>
                    <a:cubicBezTo>
                      <a:pt x="767" y="95"/>
                      <a:pt x="761" y="114"/>
                      <a:pt x="756" y="134"/>
                    </a:cubicBezTo>
                    <a:cubicBezTo>
                      <a:pt x="738" y="140"/>
                      <a:pt x="720" y="140"/>
                      <a:pt x="702" y="142"/>
                    </a:cubicBezTo>
                    <a:cubicBezTo>
                      <a:pt x="687" y="144"/>
                      <a:pt x="672" y="145"/>
                      <a:pt x="659" y="154"/>
                    </a:cubicBezTo>
                    <a:cubicBezTo>
                      <a:pt x="657" y="155"/>
                      <a:pt x="657" y="159"/>
                      <a:pt x="655" y="166"/>
                    </a:cubicBezTo>
                    <a:cubicBezTo>
                      <a:pt x="674" y="161"/>
                      <a:pt x="690" y="157"/>
                      <a:pt x="708" y="153"/>
                    </a:cubicBezTo>
                    <a:cubicBezTo>
                      <a:pt x="709" y="164"/>
                      <a:pt x="711" y="172"/>
                      <a:pt x="712" y="180"/>
                    </a:cubicBezTo>
                    <a:cubicBezTo>
                      <a:pt x="714" y="199"/>
                      <a:pt x="722" y="213"/>
                      <a:pt x="742" y="217"/>
                    </a:cubicBezTo>
                    <a:cubicBezTo>
                      <a:pt x="745" y="218"/>
                      <a:pt x="748" y="220"/>
                      <a:pt x="753" y="223"/>
                    </a:cubicBezTo>
                    <a:cubicBezTo>
                      <a:pt x="753" y="252"/>
                      <a:pt x="745" y="281"/>
                      <a:pt x="742" y="310"/>
                    </a:cubicBezTo>
                    <a:cubicBezTo>
                      <a:pt x="735" y="370"/>
                      <a:pt x="717" y="428"/>
                      <a:pt x="697" y="485"/>
                    </a:cubicBezTo>
                    <a:cubicBezTo>
                      <a:pt x="683" y="526"/>
                      <a:pt x="663" y="564"/>
                      <a:pt x="637" y="599"/>
                    </a:cubicBezTo>
                    <a:cubicBezTo>
                      <a:pt x="613" y="631"/>
                      <a:pt x="584" y="657"/>
                      <a:pt x="559" y="688"/>
                    </a:cubicBezTo>
                    <a:cubicBezTo>
                      <a:pt x="547" y="702"/>
                      <a:pt x="531" y="712"/>
                      <a:pt x="513" y="718"/>
                    </a:cubicBezTo>
                    <a:cubicBezTo>
                      <a:pt x="498" y="722"/>
                      <a:pt x="483" y="729"/>
                      <a:pt x="468" y="734"/>
                    </a:cubicBezTo>
                    <a:cubicBezTo>
                      <a:pt x="454" y="739"/>
                      <a:pt x="440" y="745"/>
                      <a:pt x="425" y="747"/>
                    </a:cubicBezTo>
                    <a:cubicBezTo>
                      <a:pt x="395" y="751"/>
                      <a:pt x="364" y="749"/>
                      <a:pt x="333" y="752"/>
                    </a:cubicBezTo>
                    <a:cubicBezTo>
                      <a:pt x="303" y="755"/>
                      <a:pt x="276" y="742"/>
                      <a:pt x="248" y="731"/>
                    </a:cubicBezTo>
                    <a:cubicBezTo>
                      <a:pt x="240" y="727"/>
                      <a:pt x="232" y="725"/>
                      <a:pt x="224" y="722"/>
                    </a:cubicBezTo>
                    <a:cubicBezTo>
                      <a:pt x="190" y="699"/>
                      <a:pt x="159" y="674"/>
                      <a:pt x="140" y="636"/>
                    </a:cubicBezTo>
                    <a:cubicBezTo>
                      <a:pt x="140" y="635"/>
                      <a:pt x="136" y="636"/>
                      <a:pt x="134" y="636"/>
                    </a:cubicBezTo>
                    <a:cubicBezTo>
                      <a:pt x="145" y="678"/>
                      <a:pt x="178" y="710"/>
                      <a:pt x="223" y="723"/>
                    </a:cubicBezTo>
                    <a:close/>
                    <a:moveTo>
                      <a:pt x="424" y="140"/>
                    </a:moveTo>
                    <a:cubicBezTo>
                      <a:pt x="427" y="144"/>
                      <a:pt x="429" y="146"/>
                      <a:pt x="430" y="148"/>
                    </a:cubicBezTo>
                    <a:cubicBezTo>
                      <a:pt x="431" y="153"/>
                      <a:pt x="431" y="158"/>
                      <a:pt x="432" y="163"/>
                    </a:cubicBezTo>
                    <a:cubicBezTo>
                      <a:pt x="432" y="170"/>
                      <a:pt x="431" y="178"/>
                      <a:pt x="432" y="185"/>
                    </a:cubicBezTo>
                    <a:cubicBezTo>
                      <a:pt x="436" y="208"/>
                      <a:pt x="451" y="219"/>
                      <a:pt x="474" y="218"/>
                    </a:cubicBezTo>
                    <a:cubicBezTo>
                      <a:pt x="486" y="218"/>
                      <a:pt x="495" y="212"/>
                      <a:pt x="502" y="203"/>
                    </a:cubicBezTo>
                    <a:cubicBezTo>
                      <a:pt x="517" y="187"/>
                      <a:pt x="531" y="171"/>
                      <a:pt x="546" y="155"/>
                    </a:cubicBezTo>
                    <a:cubicBezTo>
                      <a:pt x="520" y="125"/>
                      <a:pt x="484" y="122"/>
                      <a:pt x="448" y="118"/>
                    </a:cubicBezTo>
                    <a:cubicBezTo>
                      <a:pt x="445" y="118"/>
                      <a:pt x="441" y="119"/>
                      <a:pt x="438" y="120"/>
                    </a:cubicBezTo>
                    <a:cubicBezTo>
                      <a:pt x="408" y="132"/>
                      <a:pt x="378" y="143"/>
                      <a:pt x="349" y="155"/>
                    </a:cubicBezTo>
                    <a:cubicBezTo>
                      <a:pt x="345" y="157"/>
                      <a:pt x="336" y="158"/>
                      <a:pt x="339" y="167"/>
                    </a:cubicBezTo>
                    <a:cubicBezTo>
                      <a:pt x="369" y="165"/>
                      <a:pt x="392" y="142"/>
                      <a:pt x="424" y="140"/>
                    </a:cubicBezTo>
                    <a:close/>
                    <a:moveTo>
                      <a:pt x="514" y="476"/>
                    </a:moveTo>
                    <a:cubicBezTo>
                      <a:pt x="528" y="501"/>
                      <a:pt x="546" y="512"/>
                      <a:pt x="575" y="514"/>
                    </a:cubicBezTo>
                    <a:cubicBezTo>
                      <a:pt x="608" y="516"/>
                      <a:pt x="620" y="513"/>
                      <a:pt x="632" y="498"/>
                    </a:cubicBezTo>
                    <a:cubicBezTo>
                      <a:pt x="616" y="500"/>
                      <a:pt x="603" y="503"/>
                      <a:pt x="590" y="503"/>
                    </a:cubicBezTo>
                    <a:cubicBezTo>
                      <a:pt x="577" y="502"/>
                      <a:pt x="563" y="501"/>
                      <a:pt x="550" y="497"/>
                    </a:cubicBezTo>
                    <a:cubicBezTo>
                      <a:pt x="538" y="493"/>
                      <a:pt x="528" y="484"/>
                      <a:pt x="514" y="476"/>
                    </a:cubicBezTo>
                    <a:close/>
                    <a:moveTo>
                      <a:pt x="653" y="360"/>
                    </a:moveTo>
                    <a:cubicBezTo>
                      <a:pt x="642" y="359"/>
                      <a:pt x="631" y="360"/>
                      <a:pt x="621" y="357"/>
                    </a:cubicBezTo>
                    <a:cubicBezTo>
                      <a:pt x="610" y="354"/>
                      <a:pt x="600" y="348"/>
                      <a:pt x="588" y="343"/>
                    </a:cubicBezTo>
                    <a:cubicBezTo>
                      <a:pt x="603" y="369"/>
                      <a:pt x="612" y="372"/>
                      <a:pt x="653" y="360"/>
                    </a:cubicBezTo>
                    <a:close/>
                  </a:path>
                </a:pathLst>
              </a:custGeom>
              <a:solidFill>
                <a:srgbClr val="FADAD3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44" name="Freeform 39"/>
              <p:cNvSpPr>
                <a:spLocks/>
              </p:cNvSpPr>
              <p:nvPr/>
            </p:nvSpPr>
            <p:spPr bwMode="auto">
              <a:xfrm>
                <a:off x="2782888" y="4886325"/>
                <a:ext cx="452438" cy="754063"/>
              </a:xfrm>
              <a:custGeom>
                <a:avLst/>
                <a:gdLst>
                  <a:gd name="T0" fmla="*/ 487 w 550"/>
                  <a:gd name="T1" fmla="*/ 405 h 917"/>
                  <a:gd name="T2" fmla="*/ 519 w 550"/>
                  <a:gd name="T3" fmla="*/ 511 h 917"/>
                  <a:gd name="T4" fmla="*/ 539 w 550"/>
                  <a:gd name="T5" fmla="*/ 627 h 917"/>
                  <a:gd name="T6" fmla="*/ 540 w 550"/>
                  <a:gd name="T7" fmla="*/ 649 h 917"/>
                  <a:gd name="T8" fmla="*/ 538 w 550"/>
                  <a:gd name="T9" fmla="*/ 789 h 917"/>
                  <a:gd name="T10" fmla="*/ 531 w 550"/>
                  <a:gd name="T11" fmla="*/ 826 h 917"/>
                  <a:gd name="T12" fmla="*/ 480 w 550"/>
                  <a:gd name="T13" fmla="*/ 885 h 917"/>
                  <a:gd name="T14" fmla="*/ 456 w 550"/>
                  <a:gd name="T15" fmla="*/ 895 h 917"/>
                  <a:gd name="T16" fmla="*/ 324 w 550"/>
                  <a:gd name="T17" fmla="*/ 898 h 917"/>
                  <a:gd name="T18" fmla="*/ 260 w 550"/>
                  <a:gd name="T19" fmla="*/ 869 h 917"/>
                  <a:gd name="T20" fmla="*/ 224 w 550"/>
                  <a:gd name="T21" fmla="*/ 838 h 917"/>
                  <a:gd name="T22" fmla="*/ 151 w 550"/>
                  <a:gd name="T23" fmla="*/ 727 h 917"/>
                  <a:gd name="T24" fmla="*/ 102 w 550"/>
                  <a:gd name="T25" fmla="*/ 619 h 917"/>
                  <a:gd name="T26" fmla="*/ 46 w 550"/>
                  <a:gd name="T27" fmla="*/ 397 h 917"/>
                  <a:gd name="T28" fmla="*/ 20 w 550"/>
                  <a:gd name="T29" fmla="*/ 258 h 917"/>
                  <a:gd name="T30" fmla="*/ 9 w 550"/>
                  <a:gd name="T31" fmla="*/ 189 h 917"/>
                  <a:gd name="T32" fmla="*/ 3 w 550"/>
                  <a:gd name="T33" fmla="*/ 141 h 917"/>
                  <a:gd name="T34" fmla="*/ 39 w 550"/>
                  <a:gd name="T35" fmla="*/ 58 h 917"/>
                  <a:gd name="T36" fmla="*/ 124 w 550"/>
                  <a:gd name="T37" fmla="*/ 0 h 917"/>
                  <a:gd name="T38" fmla="*/ 159 w 550"/>
                  <a:gd name="T39" fmla="*/ 39 h 917"/>
                  <a:gd name="T40" fmla="*/ 256 w 550"/>
                  <a:gd name="T41" fmla="*/ 173 h 917"/>
                  <a:gd name="T42" fmla="*/ 264 w 550"/>
                  <a:gd name="T43" fmla="*/ 181 h 917"/>
                  <a:gd name="T44" fmla="*/ 389 w 550"/>
                  <a:gd name="T45" fmla="*/ 317 h 917"/>
                  <a:gd name="T46" fmla="*/ 429 w 550"/>
                  <a:gd name="T47" fmla="*/ 359 h 917"/>
                  <a:gd name="T48" fmla="*/ 452 w 550"/>
                  <a:gd name="T49" fmla="*/ 378 h 917"/>
                  <a:gd name="T50" fmla="*/ 487 w 550"/>
                  <a:gd name="T51" fmla="*/ 405 h 9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550" h="917">
                    <a:moveTo>
                      <a:pt x="487" y="405"/>
                    </a:moveTo>
                    <a:cubicBezTo>
                      <a:pt x="499" y="445"/>
                      <a:pt x="510" y="478"/>
                      <a:pt x="519" y="511"/>
                    </a:cubicBezTo>
                    <a:cubicBezTo>
                      <a:pt x="530" y="549"/>
                      <a:pt x="539" y="587"/>
                      <a:pt x="539" y="627"/>
                    </a:cubicBezTo>
                    <a:cubicBezTo>
                      <a:pt x="539" y="635"/>
                      <a:pt x="538" y="642"/>
                      <a:pt x="540" y="649"/>
                    </a:cubicBezTo>
                    <a:cubicBezTo>
                      <a:pt x="550" y="696"/>
                      <a:pt x="540" y="743"/>
                      <a:pt x="538" y="789"/>
                    </a:cubicBezTo>
                    <a:cubicBezTo>
                      <a:pt x="538" y="802"/>
                      <a:pt x="533" y="814"/>
                      <a:pt x="531" y="826"/>
                    </a:cubicBezTo>
                    <a:cubicBezTo>
                      <a:pt x="525" y="855"/>
                      <a:pt x="505" y="872"/>
                      <a:pt x="480" y="885"/>
                    </a:cubicBezTo>
                    <a:cubicBezTo>
                      <a:pt x="472" y="889"/>
                      <a:pt x="464" y="891"/>
                      <a:pt x="456" y="895"/>
                    </a:cubicBezTo>
                    <a:cubicBezTo>
                      <a:pt x="412" y="917"/>
                      <a:pt x="368" y="915"/>
                      <a:pt x="324" y="898"/>
                    </a:cubicBezTo>
                    <a:cubicBezTo>
                      <a:pt x="302" y="890"/>
                      <a:pt x="280" y="881"/>
                      <a:pt x="260" y="869"/>
                    </a:cubicBezTo>
                    <a:cubicBezTo>
                      <a:pt x="246" y="861"/>
                      <a:pt x="234" y="850"/>
                      <a:pt x="224" y="838"/>
                    </a:cubicBezTo>
                    <a:cubicBezTo>
                      <a:pt x="195" y="803"/>
                      <a:pt x="169" y="768"/>
                      <a:pt x="151" y="727"/>
                    </a:cubicBezTo>
                    <a:cubicBezTo>
                      <a:pt x="135" y="691"/>
                      <a:pt x="115" y="657"/>
                      <a:pt x="102" y="619"/>
                    </a:cubicBezTo>
                    <a:cubicBezTo>
                      <a:pt x="77" y="546"/>
                      <a:pt x="59" y="472"/>
                      <a:pt x="46" y="397"/>
                    </a:cubicBezTo>
                    <a:cubicBezTo>
                      <a:pt x="38" y="350"/>
                      <a:pt x="29" y="305"/>
                      <a:pt x="20" y="258"/>
                    </a:cubicBezTo>
                    <a:cubicBezTo>
                      <a:pt x="16" y="235"/>
                      <a:pt x="12" y="212"/>
                      <a:pt x="9" y="189"/>
                    </a:cubicBezTo>
                    <a:cubicBezTo>
                      <a:pt x="6" y="173"/>
                      <a:pt x="5" y="157"/>
                      <a:pt x="3" y="141"/>
                    </a:cubicBezTo>
                    <a:cubicBezTo>
                      <a:pt x="0" y="107"/>
                      <a:pt x="10" y="79"/>
                      <a:pt x="39" y="58"/>
                    </a:cubicBezTo>
                    <a:cubicBezTo>
                      <a:pt x="68" y="38"/>
                      <a:pt x="95" y="17"/>
                      <a:pt x="124" y="0"/>
                    </a:cubicBezTo>
                    <a:cubicBezTo>
                      <a:pt x="144" y="8"/>
                      <a:pt x="152" y="24"/>
                      <a:pt x="159" y="39"/>
                    </a:cubicBezTo>
                    <a:cubicBezTo>
                      <a:pt x="182" y="91"/>
                      <a:pt x="216" y="134"/>
                      <a:pt x="256" y="173"/>
                    </a:cubicBezTo>
                    <a:cubicBezTo>
                      <a:pt x="259" y="175"/>
                      <a:pt x="262" y="178"/>
                      <a:pt x="264" y="181"/>
                    </a:cubicBezTo>
                    <a:cubicBezTo>
                      <a:pt x="299" y="232"/>
                      <a:pt x="348" y="271"/>
                      <a:pt x="389" y="317"/>
                    </a:cubicBezTo>
                    <a:cubicBezTo>
                      <a:pt x="402" y="331"/>
                      <a:pt x="418" y="343"/>
                      <a:pt x="429" y="359"/>
                    </a:cubicBezTo>
                    <a:cubicBezTo>
                      <a:pt x="434" y="367"/>
                      <a:pt x="444" y="372"/>
                      <a:pt x="452" y="378"/>
                    </a:cubicBezTo>
                    <a:cubicBezTo>
                      <a:pt x="466" y="388"/>
                      <a:pt x="479" y="399"/>
                      <a:pt x="487" y="405"/>
                    </a:cubicBezTo>
                    <a:close/>
                  </a:path>
                </a:pathLst>
              </a:custGeom>
              <a:solidFill>
                <a:schemeClr val="accent3">
                  <a:lumMod val="75000"/>
                </a:schemeClr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45" name="Freeform 40"/>
              <p:cNvSpPr>
                <a:spLocks/>
              </p:cNvSpPr>
              <p:nvPr/>
            </p:nvSpPr>
            <p:spPr bwMode="auto">
              <a:xfrm>
                <a:off x="3844926" y="1533525"/>
                <a:ext cx="793750" cy="482600"/>
              </a:xfrm>
              <a:custGeom>
                <a:avLst/>
                <a:gdLst>
                  <a:gd name="T0" fmla="*/ 965 w 965"/>
                  <a:gd name="T1" fmla="*/ 205 h 586"/>
                  <a:gd name="T2" fmla="*/ 950 w 965"/>
                  <a:gd name="T3" fmla="*/ 213 h 586"/>
                  <a:gd name="T4" fmla="*/ 858 w 965"/>
                  <a:gd name="T5" fmla="*/ 241 h 586"/>
                  <a:gd name="T6" fmla="*/ 544 w 965"/>
                  <a:gd name="T7" fmla="*/ 339 h 586"/>
                  <a:gd name="T8" fmla="*/ 408 w 965"/>
                  <a:gd name="T9" fmla="*/ 403 h 586"/>
                  <a:gd name="T10" fmla="*/ 362 w 965"/>
                  <a:gd name="T11" fmla="*/ 417 h 586"/>
                  <a:gd name="T12" fmla="*/ 319 w 965"/>
                  <a:gd name="T13" fmla="*/ 444 h 586"/>
                  <a:gd name="T14" fmla="*/ 181 w 965"/>
                  <a:gd name="T15" fmla="*/ 513 h 586"/>
                  <a:gd name="T16" fmla="*/ 152 w 965"/>
                  <a:gd name="T17" fmla="*/ 530 h 586"/>
                  <a:gd name="T18" fmla="*/ 65 w 965"/>
                  <a:gd name="T19" fmla="*/ 578 h 586"/>
                  <a:gd name="T20" fmla="*/ 33 w 965"/>
                  <a:gd name="T21" fmla="*/ 581 h 586"/>
                  <a:gd name="T22" fmla="*/ 19 w 965"/>
                  <a:gd name="T23" fmla="*/ 555 h 586"/>
                  <a:gd name="T24" fmla="*/ 5 w 965"/>
                  <a:gd name="T25" fmla="*/ 450 h 586"/>
                  <a:gd name="T26" fmla="*/ 23 w 965"/>
                  <a:gd name="T27" fmla="*/ 356 h 586"/>
                  <a:gd name="T28" fmla="*/ 47 w 965"/>
                  <a:gd name="T29" fmla="*/ 302 h 586"/>
                  <a:gd name="T30" fmla="*/ 139 w 965"/>
                  <a:gd name="T31" fmla="*/ 187 h 586"/>
                  <a:gd name="T32" fmla="*/ 227 w 965"/>
                  <a:gd name="T33" fmla="*/ 114 h 586"/>
                  <a:gd name="T34" fmla="*/ 305 w 965"/>
                  <a:gd name="T35" fmla="*/ 72 h 586"/>
                  <a:gd name="T36" fmla="*/ 466 w 965"/>
                  <a:gd name="T37" fmla="*/ 19 h 586"/>
                  <a:gd name="T38" fmla="*/ 668 w 965"/>
                  <a:gd name="T39" fmla="*/ 6 h 586"/>
                  <a:gd name="T40" fmla="*/ 767 w 965"/>
                  <a:gd name="T41" fmla="*/ 36 h 586"/>
                  <a:gd name="T42" fmla="*/ 791 w 965"/>
                  <a:gd name="T43" fmla="*/ 46 h 586"/>
                  <a:gd name="T44" fmla="*/ 882 w 965"/>
                  <a:gd name="T45" fmla="*/ 100 h 586"/>
                  <a:gd name="T46" fmla="*/ 944 w 965"/>
                  <a:gd name="T47" fmla="*/ 164 h 586"/>
                  <a:gd name="T48" fmla="*/ 965 w 965"/>
                  <a:gd name="T49" fmla="*/ 205 h 58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965" h="586">
                    <a:moveTo>
                      <a:pt x="965" y="205"/>
                    </a:moveTo>
                    <a:cubicBezTo>
                      <a:pt x="959" y="208"/>
                      <a:pt x="954" y="211"/>
                      <a:pt x="950" y="213"/>
                    </a:cubicBezTo>
                    <a:cubicBezTo>
                      <a:pt x="920" y="222"/>
                      <a:pt x="890" y="235"/>
                      <a:pt x="858" y="241"/>
                    </a:cubicBezTo>
                    <a:cubicBezTo>
                      <a:pt x="751" y="265"/>
                      <a:pt x="647" y="300"/>
                      <a:pt x="544" y="339"/>
                    </a:cubicBezTo>
                    <a:cubicBezTo>
                      <a:pt x="501" y="365"/>
                      <a:pt x="450" y="375"/>
                      <a:pt x="408" y="403"/>
                    </a:cubicBezTo>
                    <a:cubicBezTo>
                      <a:pt x="393" y="413"/>
                      <a:pt x="377" y="419"/>
                      <a:pt x="362" y="417"/>
                    </a:cubicBezTo>
                    <a:cubicBezTo>
                      <a:pt x="346" y="427"/>
                      <a:pt x="333" y="436"/>
                      <a:pt x="319" y="444"/>
                    </a:cubicBezTo>
                    <a:cubicBezTo>
                      <a:pt x="273" y="467"/>
                      <a:pt x="227" y="490"/>
                      <a:pt x="181" y="513"/>
                    </a:cubicBezTo>
                    <a:cubicBezTo>
                      <a:pt x="171" y="518"/>
                      <a:pt x="161" y="524"/>
                      <a:pt x="152" y="530"/>
                    </a:cubicBezTo>
                    <a:cubicBezTo>
                      <a:pt x="125" y="549"/>
                      <a:pt x="95" y="564"/>
                      <a:pt x="65" y="578"/>
                    </a:cubicBezTo>
                    <a:cubicBezTo>
                      <a:pt x="56" y="583"/>
                      <a:pt x="47" y="586"/>
                      <a:pt x="33" y="581"/>
                    </a:cubicBezTo>
                    <a:cubicBezTo>
                      <a:pt x="29" y="574"/>
                      <a:pt x="23" y="565"/>
                      <a:pt x="19" y="555"/>
                    </a:cubicBezTo>
                    <a:cubicBezTo>
                      <a:pt x="8" y="521"/>
                      <a:pt x="0" y="486"/>
                      <a:pt x="5" y="450"/>
                    </a:cubicBezTo>
                    <a:cubicBezTo>
                      <a:pt x="9" y="418"/>
                      <a:pt x="12" y="386"/>
                      <a:pt x="23" y="356"/>
                    </a:cubicBezTo>
                    <a:cubicBezTo>
                      <a:pt x="30" y="338"/>
                      <a:pt x="37" y="319"/>
                      <a:pt x="47" y="302"/>
                    </a:cubicBezTo>
                    <a:cubicBezTo>
                      <a:pt x="71" y="259"/>
                      <a:pt x="102" y="221"/>
                      <a:pt x="139" y="187"/>
                    </a:cubicBezTo>
                    <a:cubicBezTo>
                      <a:pt x="167" y="161"/>
                      <a:pt x="195" y="136"/>
                      <a:pt x="227" y="114"/>
                    </a:cubicBezTo>
                    <a:cubicBezTo>
                      <a:pt x="252" y="98"/>
                      <a:pt x="277" y="82"/>
                      <a:pt x="305" y="72"/>
                    </a:cubicBezTo>
                    <a:cubicBezTo>
                      <a:pt x="358" y="53"/>
                      <a:pt x="410" y="30"/>
                      <a:pt x="466" y="19"/>
                    </a:cubicBezTo>
                    <a:cubicBezTo>
                      <a:pt x="533" y="7"/>
                      <a:pt x="600" y="0"/>
                      <a:pt x="668" y="6"/>
                    </a:cubicBezTo>
                    <a:cubicBezTo>
                      <a:pt x="703" y="9"/>
                      <a:pt x="735" y="23"/>
                      <a:pt x="767" y="36"/>
                    </a:cubicBezTo>
                    <a:cubicBezTo>
                      <a:pt x="775" y="39"/>
                      <a:pt x="783" y="44"/>
                      <a:pt x="791" y="46"/>
                    </a:cubicBezTo>
                    <a:cubicBezTo>
                      <a:pt x="828" y="53"/>
                      <a:pt x="856" y="76"/>
                      <a:pt x="882" y="100"/>
                    </a:cubicBezTo>
                    <a:cubicBezTo>
                      <a:pt x="904" y="119"/>
                      <a:pt x="923" y="142"/>
                      <a:pt x="944" y="164"/>
                    </a:cubicBezTo>
                    <a:cubicBezTo>
                      <a:pt x="954" y="174"/>
                      <a:pt x="962" y="186"/>
                      <a:pt x="965" y="205"/>
                    </a:cubicBezTo>
                    <a:close/>
                  </a:path>
                </a:pathLst>
              </a:custGeom>
              <a:solidFill>
                <a:srgbClr val="00B0F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46" name="Freeform 41"/>
              <p:cNvSpPr>
                <a:spLocks/>
              </p:cNvSpPr>
              <p:nvPr/>
            </p:nvSpPr>
            <p:spPr bwMode="auto">
              <a:xfrm>
                <a:off x="4149726" y="5311775"/>
                <a:ext cx="677863" cy="347663"/>
              </a:xfrm>
              <a:custGeom>
                <a:avLst/>
                <a:gdLst>
                  <a:gd name="T0" fmla="*/ 517 w 825"/>
                  <a:gd name="T1" fmla="*/ 0 h 424"/>
                  <a:gd name="T2" fmla="*/ 699 w 825"/>
                  <a:gd name="T3" fmla="*/ 90 h 424"/>
                  <a:gd name="T4" fmla="*/ 805 w 825"/>
                  <a:gd name="T5" fmla="*/ 239 h 424"/>
                  <a:gd name="T6" fmla="*/ 809 w 825"/>
                  <a:gd name="T7" fmla="*/ 298 h 424"/>
                  <a:gd name="T8" fmla="*/ 810 w 825"/>
                  <a:gd name="T9" fmla="*/ 312 h 424"/>
                  <a:gd name="T10" fmla="*/ 809 w 825"/>
                  <a:gd name="T11" fmla="*/ 370 h 424"/>
                  <a:gd name="T12" fmla="*/ 739 w 825"/>
                  <a:gd name="T13" fmla="*/ 409 h 424"/>
                  <a:gd name="T14" fmla="*/ 648 w 825"/>
                  <a:gd name="T15" fmla="*/ 419 h 424"/>
                  <a:gd name="T16" fmla="*/ 594 w 825"/>
                  <a:gd name="T17" fmla="*/ 409 h 424"/>
                  <a:gd name="T18" fmla="*/ 546 w 825"/>
                  <a:gd name="T19" fmla="*/ 405 h 424"/>
                  <a:gd name="T20" fmla="*/ 437 w 825"/>
                  <a:gd name="T21" fmla="*/ 384 h 424"/>
                  <a:gd name="T22" fmla="*/ 269 w 825"/>
                  <a:gd name="T23" fmla="*/ 363 h 424"/>
                  <a:gd name="T24" fmla="*/ 74 w 825"/>
                  <a:gd name="T25" fmla="*/ 347 h 424"/>
                  <a:gd name="T26" fmla="*/ 2 w 825"/>
                  <a:gd name="T27" fmla="*/ 275 h 424"/>
                  <a:gd name="T28" fmla="*/ 0 w 825"/>
                  <a:gd name="T29" fmla="*/ 256 h 424"/>
                  <a:gd name="T30" fmla="*/ 3 w 825"/>
                  <a:gd name="T31" fmla="*/ 71 h 424"/>
                  <a:gd name="T32" fmla="*/ 13 w 825"/>
                  <a:gd name="T33" fmla="*/ 12 h 424"/>
                  <a:gd name="T34" fmla="*/ 39 w 825"/>
                  <a:gd name="T35" fmla="*/ 12 h 424"/>
                  <a:gd name="T36" fmla="*/ 253 w 825"/>
                  <a:gd name="T37" fmla="*/ 30 h 424"/>
                  <a:gd name="T38" fmla="*/ 322 w 825"/>
                  <a:gd name="T39" fmla="*/ 23 h 424"/>
                  <a:gd name="T40" fmla="*/ 344 w 825"/>
                  <a:gd name="T41" fmla="*/ 18 h 424"/>
                  <a:gd name="T42" fmla="*/ 509 w 825"/>
                  <a:gd name="T43" fmla="*/ 1 h 424"/>
                  <a:gd name="T44" fmla="*/ 517 w 825"/>
                  <a:gd name="T45" fmla="*/ 0 h 4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825" h="424">
                    <a:moveTo>
                      <a:pt x="517" y="0"/>
                    </a:moveTo>
                    <a:cubicBezTo>
                      <a:pt x="581" y="32"/>
                      <a:pt x="640" y="62"/>
                      <a:pt x="699" y="90"/>
                    </a:cubicBezTo>
                    <a:cubicBezTo>
                      <a:pt x="761" y="121"/>
                      <a:pt x="797" y="170"/>
                      <a:pt x="805" y="239"/>
                    </a:cubicBezTo>
                    <a:cubicBezTo>
                      <a:pt x="808" y="259"/>
                      <a:pt x="808" y="278"/>
                      <a:pt x="809" y="298"/>
                    </a:cubicBezTo>
                    <a:cubicBezTo>
                      <a:pt x="809" y="303"/>
                      <a:pt x="808" y="309"/>
                      <a:pt x="810" y="312"/>
                    </a:cubicBezTo>
                    <a:cubicBezTo>
                      <a:pt x="825" y="332"/>
                      <a:pt x="816" y="350"/>
                      <a:pt x="809" y="370"/>
                    </a:cubicBezTo>
                    <a:cubicBezTo>
                      <a:pt x="786" y="383"/>
                      <a:pt x="763" y="397"/>
                      <a:pt x="739" y="409"/>
                    </a:cubicBezTo>
                    <a:cubicBezTo>
                      <a:pt x="710" y="424"/>
                      <a:pt x="679" y="424"/>
                      <a:pt x="648" y="419"/>
                    </a:cubicBezTo>
                    <a:cubicBezTo>
                      <a:pt x="630" y="416"/>
                      <a:pt x="612" y="412"/>
                      <a:pt x="594" y="409"/>
                    </a:cubicBezTo>
                    <a:cubicBezTo>
                      <a:pt x="578" y="407"/>
                      <a:pt x="562" y="407"/>
                      <a:pt x="546" y="405"/>
                    </a:cubicBezTo>
                    <a:cubicBezTo>
                      <a:pt x="510" y="398"/>
                      <a:pt x="473" y="395"/>
                      <a:pt x="437" y="384"/>
                    </a:cubicBezTo>
                    <a:cubicBezTo>
                      <a:pt x="382" y="368"/>
                      <a:pt x="326" y="362"/>
                      <a:pt x="269" y="363"/>
                    </a:cubicBezTo>
                    <a:cubicBezTo>
                      <a:pt x="204" y="363"/>
                      <a:pt x="139" y="358"/>
                      <a:pt x="74" y="347"/>
                    </a:cubicBezTo>
                    <a:cubicBezTo>
                      <a:pt x="27" y="340"/>
                      <a:pt x="10" y="312"/>
                      <a:pt x="2" y="275"/>
                    </a:cubicBezTo>
                    <a:cubicBezTo>
                      <a:pt x="1" y="269"/>
                      <a:pt x="0" y="263"/>
                      <a:pt x="0" y="256"/>
                    </a:cubicBezTo>
                    <a:cubicBezTo>
                      <a:pt x="1" y="195"/>
                      <a:pt x="2" y="133"/>
                      <a:pt x="3" y="71"/>
                    </a:cubicBezTo>
                    <a:cubicBezTo>
                      <a:pt x="4" y="52"/>
                      <a:pt x="6" y="32"/>
                      <a:pt x="13" y="12"/>
                    </a:cubicBezTo>
                    <a:cubicBezTo>
                      <a:pt x="23" y="12"/>
                      <a:pt x="31" y="11"/>
                      <a:pt x="39" y="12"/>
                    </a:cubicBezTo>
                    <a:cubicBezTo>
                      <a:pt x="110" y="18"/>
                      <a:pt x="181" y="30"/>
                      <a:pt x="253" y="30"/>
                    </a:cubicBezTo>
                    <a:cubicBezTo>
                      <a:pt x="276" y="30"/>
                      <a:pt x="299" y="29"/>
                      <a:pt x="322" y="23"/>
                    </a:cubicBezTo>
                    <a:cubicBezTo>
                      <a:pt x="329" y="20"/>
                      <a:pt x="337" y="19"/>
                      <a:pt x="344" y="18"/>
                    </a:cubicBezTo>
                    <a:cubicBezTo>
                      <a:pt x="400" y="17"/>
                      <a:pt x="454" y="9"/>
                      <a:pt x="509" y="1"/>
                    </a:cubicBezTo>
                    <a:cubicBezTo>
                      <a:pt x="513" y="0"/>
                      <a:pt x="517" y="1"/>
                      <a:pt x="517" y="0"/>
                    </a:cubicBezTo>
                    <a:close/>
                  </a:path>
                </a:pathLst>
              </a:custGeom>
              <a:solidFill>
                <a:schemeClr val="accent3">
                  <a:lumMod val="75000"/>
                </a:schemeClr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47" name="Freeform 42"/>
              <p:cNvSpPr>
                <a:spLocks/>
              </p:cNvSpPr>
              <p:nvPr/>
            </p:nvSpPr>
            <p:spPr bwMode="auto">
              <a:xfrm>
                <a:off x="4533901" y="2924175"/>
                <a:ext cx="515938" cy="779463"/>
              </a:xfrm>
              <a:custGeom>
                <a:avLst/>
                <a:gdLst>
                  <a:gd name="T0" fmla="*/ 628 w 628"/>
                  <a:gd name="T1" fmla="*/ 659 h 947"/>
                  <a:gd name="T2" fmla="*/ 593 w 628"/>
                  <a:gd name="T3" fmla="*/ 706 h 947"/>
                  <a:gd name="T4" fmla="*/ 545 w 628"/>
                  <a:gd name="T5" fmla="*/ 747 h 947"/>
                  <a:gd name="T6" fmla="*/ 465 w 628"/>
                  <a:gd name="T7" fmla="*/ 823 h 947"/>
                  <a:gd name="T8" fmla="*/ 394 w 628"/>
                  <a:gd name="T9" fmla="*/ 889 h 947"/>
                  <a:gd name="T10" fmla="*/ 326 w 628"/>
                  <a:gd name="T11" fmla="*/ 947 h 947"/>
                  <a:gd name="T12" fmla="*/ 278 w 628"/>
                  <a:gd name="T13" fmla="*/ 921 h 947"/>
                  <a:gd name="T14" fmla="*/ 166 w 628"/>
                  <a:gd name="T15" fmla="*/ 819 h 947"/>
                  <a:gd name="T16" fmla="*/ 80 w 628"/>
                  <a:gd name="T17" fmla="*/ 712 h 947"/>
                  <a:gd name="T18" fmla="*/ 54 w 628"/>
                  <a:gd name="T19" fmla="*/ 677 h 947"/>
                  <a:gd name="T20" fmla="*/ 53 w 628"/>
                  <a:gd name="T21" fmla="*/ 669 h 947"/>
                  <a:gd name="T22" fmla="*/ 27 w 628"/>
                  <a:gd name="T23" fmla="*/ 434 h 947"/>
                  <a:gd name="T24" fmla="*/ 20 w 628"/>
                  <a:gd name="T25" fmla="*/ 357 h 947"/>
                  <a:gd name="T26" fmla="*/ 17 w 628"/>
                  <a:gd name="T27" fmla="*/ 320 h 947"/>
                  <a:gd name="T28" fmla="*/ 9 w 628"/>
                  <a:gd name="T29" fmla="*/ 124 h 947"/>
                  <a:gd name="T30" fmla="*/ 2 w 628"/>
                  <a:gd name="T31" fmla="*/ 21 h 947"/>
                  <a:gd name="T32" fmla="*/ 2 w 628"/>
                  <a:gd name="T33" fmla="*/ 0 h 947"/>
                  <a:gd name="T34" fmla="*/ 19 w 628"/>
                  <a:gd name="T35" fmla="*/ 9 h 947"/>
                  <a:gd name="T36" fmla="*/ 52 w 628"/>
                  <a:gd name="T37" fmla="*/ 75 h 947"/>
                  <a:gd name="T38" fmla="*/ 139 w 628"/>
                  <a:gd name="T39" fmla="*/ 233 h 947"/>
                  <a:gd name="T40" fmla="*/ 186 w 628"/>
                  <a:gd name="T41" fmla="*/ 299 h 947"/>
                  <a:gd name="T42" fmla="*/ 195 w 628"/>
                  <a:gd name="T43" fmla="*/ 311 h 947"/>
                  <a:gd name="T44" fmla="*/ 318 w 628"/>
                  <a:gd name="T45" fmla="*/ 417 h 947"/>
                  <a:gd name="T46" fmla="*/ 364 w 628"/>
                  <a:gd name="T47" fmla="*/ 460 h 947"/>
                  <a:gd name="T48" fmla="*/ 385 w 628"/>
                  <a:gd name="T49" fmla="*/ 480 h 947"/>
                  <a:gd name="T50" fmla="*/ 493 w 628"/>
                  <a:gd name="T51" fmla="*/ 564 h 947"/>
                  <a:gd name="T52" fmla="*/ 518 w 628"/>
                  <a:gd name="T53" fmla="*/ 581 h 947"/>
                  <a:gd name="T54" fmla="*/ 628 w 628"/>
                  <a:gd name="T55" fmla="*/ 659 h 94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628" h="947">
                    <a:moveTo>
                      <a:pt x="628" y="659"/>
                    </a:moveTo>
                    <a:cubicBezTo>
                      <a:pt x="618" y="680"/>
                      <a:pt x="607" y="694"/>
                      <a:pt x="593" y="706"/>
                    </a:cubicBezTo>
                    <a:cubicBezTo>
                      <a:pt x="577" y="719"/>
                      <a:pt x="560" y="732"/>
                      <a:pt x="545" y="747"/>
                    </a:cubicBezTo>
                    <a:cubicBezTo>
                      <a:pt x="518" y="772"/>
                      <a:pt x="491" y="797"/>
                      <a:pt x="465" y="823"/>
                    </a:cubicBezTo>
                    <a:cubicBezTo>
                      <a:pt x="442" y="846"/>
                      <a:pt x="419" y="869"/>
                      <a:pt x="394" y="889"/>
                    </a:cubicBezTo>
                    <a:cubicBezTo>
                      <a:pt x="371" y="907"/>
                      <a:pt x="349" y="927"/>
                      <a:pt x="326" y="947"/>
                    </a:cubicBezTo>
                    <a:cubicBezTo>
                      <a:pt x="308" y="943"/>
                      <a:pt x="292" y="933"/>
                      <a:pt x="278" y="921"/>
                    </a:cubicBezTo>
                    <a:cubicBezTo>
                      <a:pt x="240" y="887"/>
                      <a:pt x="201" y="855"/>
                      <a:pt x="166" y="819"/>
                    </a:cubicBezTo>
                    <a:cubicBezTo>
                      <a:pt x="134" y="786"/>
                      <a:pt x="108" y="748"/>
                      <a:pt x="80" y="712"/>
                    </a:cubicBezTo>
                    <a:cubicBezTo>
                      <a:pt x="71" y="701"/>
                      <a:pt x="63" y="688"/>
                      <a:pt x="54" y="677"/>
                    </a:cubicBezTo>
                    <a:cubicBezTo>
                      <a:pt x="54" y="674"/>
                      <a:pt x="53" y="671"/>
                      <a:pt x="53" y="669"/>
                    </a:cubicBezTo>
                    <a:cubicBezTo>
                      <a:pt x="58" y="589"/>
                      <a:pt x="40" y="512"/>
                      <a:pt x="27" y="434"/>
                    </a:cubicBezTo>
                    <a:cubicBezTo>
                      <a:pt x="23" y="409"/>
                      <a:pt x="22" y="383"/>
                      <a:pt x="20" y="357"/>
                    </a:cubicBezTo>
                    <a:cubicBezTo>
                      <a:pt x="19" y="345"/>
                      <a:pt x="20" y="332"/>
                      <a:pt x="17" y="320"/>
                    </a:cubicBezTo>
                    <a:cubicBezTo>
                      <a:pt x="6" y="255"/>
                      <a:pt x="9" y="190"/>
                      <a:pt x="9" y="124"/>
                    </a:cubicBezTo>
                    <a:cubicBezTo>
                      <a:pt x="8" y="90"/>
                      <a:pt x="10" y="55"/>
                      <a:pt x="2" y="21"/>
                    </a:cubicBezTo>
                    <a:cubicBezTo>
                      <a:pt x="0" y="16"/>
                      <a:pt x="2" y="9"/>
                      <a:pt x="2" y="0"/>
                    </a:cubicBezTo>
                    <a:cubicBezTo>
                      <a:pt x="10" y="4"/>
                      <a:pt x="17" y="5"/>
                      <a:pt x="19" y="9"/>
                    </a:cubicBezTo>
                    <a:cubicBezTo>
                      <a:pt x="29" y="32"/>
                      <a:pt x="48" y="49"/>
                      <a:pt x="52" y="75"/>
                    </a:cubicBezTo>
                    <a:cubicBezTo>
                      <a:pt x="81" y="127"/>
                      <a:pt x="110" y="180"/>
                      <a:pt x="139" y="233"/>
                    </a:cubicBezTo>
                    <a:cubicBezTo>
                      <a:pt x="152" y="257"/>
                      <a:pt x="168" y="279"/>
                      <a:pt x="186" y="299"/>
                    </a:cubicBezTo>
                    <a:cubicBezTo>
                      <a:pt x="189" y="303"/>
                      <a:pt x="192" y="307"/>
                      <a:pt x="195" y="311"/>
                    </a:cubicBezTo>
                    <a:cubicBezTo>
                      <a:pt x="236" y="346"/>
                      <a:pt x="274" y="385"/>
                      <a:pt x="318" y="417"/>
                    </a:cubicBezTo>
                    <a:cubicBezTo>
                      <a:pt x="335" y="429"/>
                      <a:pt x="351" y="442"/>
                      <a:pt x="364" y="460"/>
                    </a:cubicBezTo>
                    <a:cubicBezTo>
                      <a:pt x="370" y="467"/>
                      <a:pt x="377" y="474"/>
                      <a:pt x="385" y="480"/>
                    </a:cubicBezTo>
                    <a:cubicBezTo>
                      <a:pt x="421" y="508"/>
                      <a:pt x="457" y="536"/>
                      <a:pt x="493" y="564"/>
                    </a:cubicBezTo>
                    <a:cubicBezTo>
                      <a:pt x="501" y="570"/>
                      <a:pt x="509" y="576"/>
                      <a:pt x="518" y="581"/>
                    </a:cubicBezTo>
                    <a:cubicBezTo>
                      <a:pt x="558" y="599"/>
                      <a:pt x="589" y="632"/>
                      <a:pt x="628" y="659"/>
                    </a:cubicBezTo>
                    <a:close/>
                  </a:path>
                </a:pathLst>
              </a:custGeom>
              <a:solidFill>
                <a:srgbClr val="00B05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48" name="Freeform 43"/>
              <p:cNvSpPr>
                <a:spLocks noEditPoints="1"/>
              </p:cNvSpPr>
              <p:nvPr/>
            </p:nvSpPr>
            <p:spPr bwMode="auto">
              <a:xfrm>
                <a:off x="4872038" y="3511550"/>
                <a:ext cx="474663" cy="393700"/>
              </a:xfrm>
              <a:custGeom>
                <a:avLst/>
                <a:gdLst>
                  <a:gd name="T0" fmla="*/ 344 w 578"/>
                  <a:gd name="T1" fmla="*/ 311 h 480"/>
                  <a:gd name="T2" fmla="*/ 342 w 578"/>
                  <a:gd name="T3" fmla="*/ 327 h 480"/>
                  <a:gd name="T4" fmla="*/ 360 w 578"/>
                  <a:gd name="T5" fmla="*/ 345 h 480"/>
                  <a:gd name="T6" fmla="*/ 455 w 578"/>
                  <a:gd name="T7" fmla="*/ 434 h 480"/>
                  <a:gd name="T8" fmla="*/ 469 w 578"/>
                  <a:gd name="T9" fmla="*/ 455 h 480"/>
                  <a:gd name="T10" fmla="*/ 460 w 578"/>
                  <a:gd name="T11" fmla="*/ 472 h 480"/>
                  <a:gd name="T12" fmla="*/ 438 w 578"/>
                  <a:gd name="T13" fmla="*/ 473 h 480"/>
                  <a:gd name="T14" fmla="*/ 350 w 578"/>
                  <a:gd name="T15" fmla="*/ 418 h 480"/>
                  <a:gd name="T16" fmla="*/ 298 w 578"/>
                  <a:gd name="T17" fmla="*/ 356 h 480"/>
                  <a:gd name="T18" fmla="*/ 273 w 578"/>
                  <a:gd name="T19" fmla="*/ 341 h 480"/>
                  <a:gd name="T20" fmla="*/ 253 w 578"/>
                  <a:gd name="T21" fmla="*/ 344 h 480"/>
                  <a:gd name="T22" fmla="*/ 261 w 578"/>
                  <a:gd name="T23" fmla="*/ 358 h 480"/>
                  <a:gd name="T24" fmla="*/ 319 w 578"/>
                  <a:gd name="T25" fmla="*/ 420 h 480"/>
                  <a:gd name="T26" fmla="*/ 349 w 578"/>
                  <a:gd name="T27" fmla="*/ 476 h 480"/>
                  <a:gd name="T28" fmla="*/ 332 w 578"/>
                  <a:gd name="T29" fmla="*/ 479 h 480"/>
                  <a:gd name="T30" fmla="*/ 308 w 578"/>
                  <a:gd name="T31" fmla="*/ 469 h 480"/>
                  <a:gd name="T32" fmla="*/ 244 w 578"/>
                  <a:gd name="T33" fmla="*/ 420 h 480"/>
                  <a:gd name="T34" fmla="*/ 166 w 578"/>
                  <a:gd name="T35" fmla="*/ 352 h 480"/>
                  <a:gd name="T36" fmla="*/ 90 w 578"/>
                  <a:gd name="T37" fmla="*/ 288 h 480"/>
                  <a:gd name="T38" fmla="*/ 18 w 578"/>
                  <a:gd name="T39" fmla="*/ 219 h 480"/>
                  <a:gd name="T40" fmla="*/ 0 w 578"/>
                  <a:gd name="T41" fmla="*/ 192 h 480"/>
                  <a:gd name="T42" fmla="*/ 21 w 578"/>
                  <a:gd name="T43" fmla="*/ 167 h 480"/>
                  <a:gd name="T44" fmla="*/ 143 w 578"/>
                  <a:gd name="T45" fmla="*/ 59 h 480"/>
                  <a:gd name="T46" fmla="*/ 203 w 578"/>
                  <a:gd name="T47" fmla="*/ 17 h 480"/>
                  <a:gd name="T48" fmla="*/ 225 w 578"/>
                  <a:gd name="T49" fmla="*/ 2 h 480"/>
                  <a:gd name="T50" fmla="*/ 294 w 578"/>
                  <a:gd name="T51" fmla="*/ 23 h 480"/>
                  <a:gd name="T52" fmla="*/ 350 w 578"/>
                  <a:gd name="T53" fmla="*/ 18 h 480"/>
                  <a:gd name="T54" fmla="*/ 394 w 578"/>
                  <a:gd name="T55" fmla="*/ 24 h 480"/>
                  <a:gd name="T56" fmla="*/ 461 w 578"/>
                  <a:gd name="T57" fmla="*/ 44 h 480"/>
                  <a:gd name="T58" fmla="*/ 539 w 578"/>
                  <a:gd name="T59" fmla="*/ 78 h 480"/>
                  <a:gd name="T60" fmla="*/ 549 w 578"/>
                  <a:gd name="T61" fmla="*/ 89 h 480"/>
                  <a:gd name="T62" fmla="*/ 478 w 578"/>
                  <a:gd name="T63" fmla="*/ 118 h 480"/>
                  <a:gd name="T64" fmla="*/ 457 w 578"/>
                  <a:gd name="T65" fmla="*/ 113 h 480"/>
                  <a:gd name="T66" fmla="*/ 412 w 578"/>
                  <a:gd name="T67" fmla="*/ 123 h 480"/>
                  <a:gd name="T68" fmla="*/ 404 w 578"/>
                  <a:gd name="T69" fmla="*/ 136 h 480"/>
                  <a:gd name="T70" fmla="*/ 452 w 578"/>
                  <a:gd name="T71" fmla="*/ 188 h 480"/>
                  <a:gd name="T72" fmla="*/ 546 w 578"/>
                  <a:gd name="T73" fmla="*/ 292 h 480"/>
                  <a:gd name="T74" fmla="*/ 564 w 578"/>
                  <a:gd name="T75" fmla="*/ 316 h 480"/>
                  <a:gd name="T76" fmla="*/ 553 w 578"/>
                  <a:gd name="T77" fmla="*/ 365 h 480"/>
                  <a:gd name="T78" fmla="*/ 542 w 578"/>
                  <a:gd name="T79" fmla="*/ 368 h 480"/>
                  <a:gd name="T80" fmla="*/ 412 w 578"/>
                  <a:gd name="T81" fmla="*/ 234 h 480"/>
                  <a:gd name="T82" fmla="*/ 388 w 578"/>
                  <a:gd name="T83" fmla="*/ 248 h 480"/>
                  <a:gd name="T84" fmla="*/ 433 w 578"/>
                  <a:gd name="T85" fmla="*/ 289 h 480"/>
                  <a:gd name="T86" fmla="*/ 475 w 578"/>
                  <a:gd name="T87" fmla="*/ 330 h 480"/>
                  <a:gd name="T88" fmla="*/ 522 w 578"/>
                  <a:gd name="T89" fmla="*/ 388 h 480"/>
                  <a:gd name="T90" fmla="*/ 542 w 578"/>
                  <a:gd name="T91" fmla="*/ 433 h 480"/>
                  <a:gd name="T92" fmla="*/ 484 w 578"/>
                  <a:gd name="T93" fmla="*/ 436 h 480"/>
                  <a:gd name="T94" fmla="*/ 351 w 578"/>
                  <a:gd name="T95" fmla="*/ 313 h 480"/>
                  <a:gd name="T96" fmla="*/ 344 w 578"/>
                  <a:gd name="T97" fmla="*/ 311 h 480"/>
                  <a:gd name="T98" fmla="*/ 338 w 578"/>
                  <a:gd name="T99" fmla="*/ 39 h 480"/>
                  <a:gd name="T100" fmla="*/ 339 w 578"/>
                  <a:gd name="T101" fmla="*/ 35 h 480"/>
                  <a:gd name="T102" fmla="*/ 327 w 578"/>
                  <a:gd name="T103" fmla="*/ 31 h 480"/>
                  <a:gd name="T104" fmla="*/ 326 w 578"/>
                  <a:gd name="T105" fmla="*/ 37 h 480"/>
                  <a:gd name="T106" fmla="*/ 338 w 578"/>
                  <a:gd name="T107" fmla="*/ 39 h 48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578" h="480">
                    <a:moveTo>
                      <a:pt x="344" y="311"/>
                    </a:moveTo>
                    <a:cubicBezTo>
                      <a:pt x="337" y="315"/>
                      <a:pt x="338" y="322"/>
                      <a:pt x="342" y="327"/>
                    </a:cubicBezTo>
                    <a:cubicBezTo>
                      <a:pt x="347" y="334"/>
                      <a:pt x="354" y="339"/>
                      <a:pt x="360" y="345"/>
                    </a:cubicBezTo>
                    <a:cubicBezTo>
                      <a:pt x="392" y="374"/>
                      <a:pt x="423" y="404"/>
                      <a:pt x="455" y="434"/>
                    </a:cubicBezTo>
                    <a:cubicBezTo>
                      <a:pt x="461" y="439"/>
                      <a:pt x="465" y="447"/>
                      <a:pt x="469" y="455"/>
                    </a:cubicBezTo>
                    <a:cubicBezTo>
                      <a:pt x="472" y="461"/>
                      <a:pt x="467" y="471"/>
                      <a:pt x="460" y="472"/>
                    </a:cubicBezTo>
                    <a:cubicBezTo>
                      <a:pt x="452" y="473"/>
                      <a:pt x="445" y="475"/>
                      <a:pt x="438" y="473"/>
                    </a:cubicBezTo>
                    <a:cubicBezTo>
                      <a:pt x="402" y="466"/>
                      <a:pt x="369" y="452"/>
                      <a:pt x="350" y="418"/>
                    </a:cubicBezTo>
                    <a:cubicBezTo>
                      <a:pt x="336" y="395"/>
                      <a:pt x="317" y="375"/>
                      <a:pt x="298" y="356"/>
                    </a:cubicBezTo>
                    <a:cubicBezTo>
                      <a:pt x="291" y="350"/>
                      <a:pt x="282" y="345"/>
                      <a:pt x="273" y="341"/>
                    </a:cubicBezTo>
                    <a:cubicBezTo>
                      <a:pt x="268" y="340"/>
                      <a:pt x="262" y="343"/>
                      <a:pt x="253" y="344"/>
                    </a:cubicBezTo>
                    <a:cubicBezTo>
                      <a:pt x="256" y="351"/>
                      <a:pt x="258" y="355"/>
                      <a:pt x="261" y="358"/>
                    </a:cubicBezTo>
                    <a:cubicBezTo>
                      <a:pt x="280" y="379"/>
                      <a:pt x="299" y="400"/>
                      <a:pt x="319" y="420"/>
                    </a:cubicBezTo>
                    <a:cubicBezTo>
                      <a:pt x="334" y="435"/>
                      <a:pt x="348" y="451"/>
                      <a:pt x="349" y="476"/>
                    </a:cubicBezTo>
                    <a:cubicBezTo>
                      <a:pt x="343" y="477"/>
                      <a:pt x="337" y="480"/>
                      <a:pt x="332" y="479"/>
                    </a:cubicBezTo>
                    <a:cubicBezTo>
                      <a:pt x="324" y="477"/>
                      <a:pt x="315" y="474"/>
                      <a:pt x="308" y="469"/>
                    </a:cubicBezTo>
                    <a:cubicBezTo>
                      <a:pt x="286" y="454"/>
                      <a:pt x="264" y="440"/>
                      <a:pt x="244" y="420"/>
                    </a:cubicBezTo>
                    <a:cubicBezTo>
                      <a:pt x="220" y="396"/>
                      <a:pt x="191" y="376"/>
                      <a:pt x="166" y="352"/>
                    </a:cubicBezTo>
                    <a:cubicBezTo>
                      <a:pt x="142" y="329"/>
                      <a:pt x="114" y="311"/>
                      <a:pt x="90" y="288"/>
                    </a:cubicBezTo>
                    <a:cubicBezTo>
                      <a:pt x="66" y="265"/>
                      <a:pt x="42" y="242"/>
                      <a:pt x="18" y="219"/>
                    </a:cubicBezTo>
                    <a:cubicBezTo>
                      <a:pt x="10" y="211"/>
                      <a:pt x="2" y="204"/>
                      <a:pt x="0" y="192"/>
                    </a:cubicBezTo>
                    <a:cubicBezTo>
                      <a:pt x="2" y="179"/>
                      <a:pt x="13" y="174"/>
                      <a:pt x="21" y="167"/>
                    </a:cubicBezTo>
                    <a:cubicBezTo>
                      <a:pt x="61" y="131"/>
                      <a:pt x="102" y="95"/>
                      <a:pt x="143" y="59"/>
                    </a:cubicBezTo>
                    <a:cubicBezTo>
                      <a:pt x="161" y="43"/>
                      <a:pt x="179" y="26"/>
                      <a:pt x="203" y="17"/>
                    </a:cubicBezTo>
                    <a:cubicBezTo>
                      <a:pt x="211" y="14"/>
                      <a:pt x="217" y="7"/>
                      <a:pt x="225" y="2"/>
                    </a:cubicBezTo>
                    <a:cubicBezTo>
                      <a:pt x="251" y="0"/>
                      <a:pt x="272" y="14"/>
                      <a:pt x="294" y="23"/>
                    </a:cubicBezTo>
                    <a:cubicBezTo>
                      <a:pt x="313" y="21"/>
                      <a:pt x="332" y="18"/>
                      <a:pt x="350" y="18"/>
                    </a:cubicBezTo>
                    <a:cubicBezTo>
                      <a:pt x="365" y="18"/>
                      <a:pt x="380" y="20"/>
                      <a:pt x="394" y="24"/>
                    </a:cubicBezTo>
                    <a:cubicBezTo>
                      <a:pt x="416" y="30"/>
                      <a:pt x="439" y="37"/>
                      <a:pt x="461" y="44"/>
                    </a:cubicBezTo>
                    <a:cubicBezTo>
                      <a:pt x="488" y="52"/>
                      <a:pt x="514" y="63"/>
                      <a:pt x="539" y="78"/>
                    </a:cubicBezTo>
                    <a:cubicBezTo>
                      <a:pt x="543" y="81"/>
                      <a:pt x="545" y="85"/>
                      <a:pt x="549" y="89"/>
                    </a:cubicBezTo>
                    <a:cubicBezTo>
                      <a:pt x="533" y="119"/>
                      <a:pt x="506" y="120"/>
                      <a:pt x="478" y="118"/>
                    </a:cubicBezTo>
                    <a:cubicBezTo>
                      <a:pt x="471" y="118"/>
                      <a:pt x="464" y="115"/>
                      <a:pt x="457" y="113"/>
                    </a:cubicBezTo>
                    <a:cubicBezTo>
                      <a:pt x="440" y="108"/>
                      <a:pt x="425" y="113"/>
                      <a:pt x="412" y="123"/>
                    </a:cubicBezTo>
                    <a:cubicBezTo>
                      <a:pt x="409" y="126"/>
                      <a:pt x="407" y="131"/>
                      <a:pt x="404" y="136"/>
                    </a:cubicBezTo>
                    <a:cubicBezTo>
                      <a:pt x="420" y="154"/>
                      <a:pt x="437" y="170"/>
                      <a:pt x="452" y="188"/>
                    </a:cubicBezTo>
                    <a:cubicBezTo>
                      <a:pt x="483" y="223"/>
                      <a:pt x="512" y="260"/>
                      <a:pt x="546" y="292"/>
                    </a:cubicBezTo>
                    <a:cubicBezTo>
                      <a:pt x="553" y="299"/>
                      <a:pt x="559" y="307"/>
                      <a:pt x="564" y="316"/>
                    </a:cubicBezTo>
                    <a:cubicBezTo>
                      <a:pt x="578" y="337"/>
                      <a:pt x="575" y="350"/>
                      <a:pt x="553" y="365"/>
                    </a:cubicBezTo>
                    <a:cubicBezTo>
                      <a:pt x="550" y="367"/>
                      <a:pt x="546" y="367"/>
                      <a:pt x="542" y="368"/>
                    </a:cubicBezTo>
                    <a:cubicBezTo>
                      <a:pt x="490" y="332"/>
                      <a:pt x="454" y="282"/>
                      <a:pt x="412" y="234"/>
                    </a:cubicBezTo>
                    <a:cubicBezTo>
                      <a:pt x="404" y="239"/>
                      <a:pt x="397" y="242"/>
                      <a:pt x="388" y="248"/>
                    </a:cubicBezTo>
                    <a:cubicBezTo>
                      <a:pt x="404" y="263"/>
                      <a:pt x="417" y="278"/>
                      <a:pt x="433" y="289"/>
                    </a:cubicBezTo>
                    <a:cubicBezTo>
                      <a:pt x="449" y="301"/>
                      <a:pt x="463" y="314"/>
                      <a:pt x="475" y="330"/>
                    </a:cubicBezTo>
                    <a:cubicBezTo>
                      <a:pt x="491" y="350"/>
                      <a:pt x="506" y="369"/>
                      <a:pt x="522" y="388"/>
                    </a:cubicBezTo>
                    <a:cubicBezTo>
                      <a:pt x="533" y="401"/>
                      <a:pt x="540" y="416"/>
                      <a:pt x="542" y="433"/>
                    </a:cubicBezTo>
                    <a:cubicBezTo>
                      <a:pt x="515" y="454"/>
                      <a:pt x="507" y="455"/>
                      <a:pt x="484" y="436"/>
                    </a:cubicBezTo>
                    <a:cubicBezTo>
                      <a:pt x="437" y="398"/>
                      <a:pt x="394" y="355"/>
                      <a:pt x="351" y="313"/>
                    </a:cubicBezTo>
                    <a:cubicBezTo>
                      <a:pt x="349" y="311"/>
                      <a:pt x="346" y="312"/>
                      <a:pt x="344" y="311"/>
                    </a:cubicBezTo>
                    <a:close/>
                    <a:moveTo>
                      <a:pt x="338" y="39"/>
                    </a:moveTo>
                    <a:cubicBezTo>
                      <a:pt x="338" y="37"/>
                      <a:pt x="339" y="36"/>
                      <a:pt x="339" y="35"/>
                    </a:cubicBezTo>
                    <a:cubicBezTo>
                      <a:pt x="335" y="33"/>
                      <a:pt x="331" y="32"/>
                      <a:pt x="327" y="31"/>
                    </a:cubicBezTo>
                    <a:cubicBezTo>
                      <a:pt x="327" y="33"/>
                      <a:pt x="327" y="35"/>
                      <a:pt x="326" y="37"/>
                    </a:cubicBezTo>
                    <a:cubicBezTo>
                      <a:pt x="330" y="37"/>
                      <a:pt x="334" y="38"/>
                      <a:pt x="338" y="39"/>
                    </a:cubicBezTo>
                    <a:close/>
                  </a:path>
                </a:pathLst>
              </a:custGeom>
              <a:solidFill>
                <a:srgbClr val="FADAD3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49" name="Freeform 44"/>
              <p:cNvSpPr>
                <a:spLocks/>
              </p:cNvSpPr>
              <p:nvPr/>
            </p:nvSpPr>
            <p:spPr bwMode="auto">
              <a:xfrm>
                <a:off x="3832226" y="3748088"/>
                <a:ext cx="303213" cy="431800"/>
              </a:xfrm>
              <a:custGeom>
                <a:avLst/>
                <a:gdLst>
                  <a:gd name="T0" fmla="*/ 63 w 369"/>
                  <a:gd name="T1" fmla="*/ 18 h 524"/>
                  <a:gd name="T2" fmla="*/ 95 w 369"/>
                  <a:gd name="T3" fmla="*/ 13 h 524"/>
                  <a:gd name="T4" fmla="*/ 153 w 369"/>
                  <a:gd name="T5" fmla="*/ 3 h 524"/>
                  <a:gd name="T6" fmla="*/ 246 w 369"/>
                  <a:gd name="T7" fmla="*/ 1 h 524"/>
                  <a:gd name="T8" fmla="*/ 292 w 369"/>
                  <a:gd name="T9" fmla="*/ 33 h 524"/>
                  <a:gd name="T10" fmla="*/ 316 w 369"/>
                  <a:gd name="T11" fmla="*/ 111 h 524"/>
                  <a:gd name="T12" fmla="*/ 338 w 369"/>
                  <a:gd name="T13" fmla="*/ 174 h 524"/>
                  <a:gd name="T14" fmla="*/ 363 w 369"/>
                  <a:gd name="T15" fmla="*/ 262 h 524"/>
                  <a:gd name="T16" fmla="*/ 364 w 369"/>
                  <a:gd name="T17" fmla="*/ 339 h 524"/>
                  <a:gd name="T18" fmla="*/ 360 w 369"/>
                  <a:gd name="T19" fmla="*/ 380 h 524"/>
                  <a:gd name="T20" fmla="*/ 340 w 369"/>
                  <a:gd name="T21" fmla="*/ 456 h 524"/>
                  <a:gd name="T22" fmla="*/ 329 w 369"/>
                  <a:gd name="T23" fmla="*/ 447 h 524"/>
                  <a:gd name="T24" fmla="*/ 323 w 369"/>
                  <a:gd name="T25" fmla="*/ 337 h 524"/>
                  <a:gd name="T26" fmla="*/ 310 w 369"/>
                  <a:gd name="T27" fmla="*/ 261 h 524"/>
                  <a:gd name="T28" fmla="*/ 298 w 369"/>
                  <a:gd name="T29" fmla="*/ 269 h 524"/>
                  <a:gd name="T30" fmla="*/ 299 w 369"/>
                  <a:gd name="T31" fmla="*/ 280 h 524"/>
                  <a:gd name="T32" fmla="*/ 309 w 369"/>
                  <a:gd name="T33" fmla="*/ 457 h 524"/>
                  <a:gd name="T34" fmla="*/ 298 w 369"/>
                  <a:gd name="T35" fmla="*/ 503 h 524"/>
                  <a:gd name="T36" fmla="*/ 262 w 369"/>
                  <a:gd name="T37" fmla="*/ 523 h 524"/>
                  <a:gd name="T38" fmla="*/ 237 w 369"/>
                  <a:gd name="T39" fmla="*/ 494 h 524"/>
                  <a:gd name="T40" fmla="*/ 225 w 369"/>
                  <a:gd name="T41" fmla="*/ 460 h 524"/>
                  <a:gd name="T42" fmla="*/ 223 w 369"/>
                  <a:gd name="T43" fmla="*/ 345 h 524"/>
                  <a:gd name="T44" fmla="*/ 212 w 369"/>
                  <a:gd name="T45" fmla="*/ 280 h 524"/>
                  <a:gd name="T46" fmla="*/ 197 w 369"/>
                  <a:gd name="T47" fmla="*/ 276 h 524"/>
                  <a:gd name="T48" fmla="*/ 199 w 369"/>
                  <a:gd name="T49" fmla="*/ 330 h 524"/>
                  <a:gd name="T50" fmla="*/ 204 w 369"/>
                  <a:gd name="T51" fmla="*/ 448 h 524"/>
                  <a:gd name="T52" fmla="*/ 197 w 369"/>
                  <a:gd name="T53" fmla="*/ 488 h 524"/>
                  <a:gd name="T54" fmla="*/ 169 w 369"/>
                  <a:gd name="T55" fmla="*/ 498 h 524"/>
                  <a:gd name="T56" fmla="*/ 145 w 369"/>
                  <a:gd name="T57" fmla="*/ 467 h 524"/>
                  <a:gd name="T58" fmla="*/ 140 w 369"/>
                  <a:gd name="T59" fmla="*/ 408 h 524"/>
                  <a:gd name="T60" fmla="*/ 134 w 369"/>
                  <a:gd name="T61" fmla="*/ 306 h 524"/>
                  <a:gd name="T62" fmla="*/ 127 w 369"/>
                  <a:gd name="T63" fmla="*/ 292 h 524"/>
                  <a:gd name="T64" fmla="*/ 121 w 369"/>
                  <a:gd name="T65" fmla="*/ 289 h 524"/>
                  <a:gd name="T66" fmla="*/ 107 w 369"/>
                  <a:gd name="T67" fmla="*/ 307 h 524"/>
                  <a:gd name="T68" fmla="*/ 111 w 369"/>
                  <a:gd name="T69" fmla="*/ 362 h 524"/>
                  <a:gd name="T70" fmla="*/ 115 w 369"/>
                  <a:gd name="T71" fmla="*/ 443 h 524"/>
                  <a:gd name="T72" fmla="*/ 112 w 369"/>
                  <a:gd name="T73" fmla="*/ 456 h 524"/>
                  <a:gd name="T74" fmla="*/ 95 w 369"/>
                  <a:gd name="T75" fmla="*/ 451 h 524"/>
                  <a:gd name="T76" fmla="*/ 47 w 369"/>
                  <a:gd name="T77" fmla="*/ 363 h 524"/>
                  <a:gd name="T78" fmla="*/ 2 w 369"/>
                  <a:gd name="T79" fmla="*/ 189 h 524"/>
                  <a:gd name="T80" fmla="*/ 0 w 369"/>
                  <a:gd name="T81" fmla="*/ 100 h 524"/>
                  <a:gd name="T82" fmla="*/ 2 w 369"/>
                  <a:gd name="T83" fmla="*/ 70 h 524"/>
                  <a:gd name="T84" fmla="*/ 20 w 369"/>
                  <a:gd name="T85" fmla="*/ 45 h 524"/>
                  <a:gd name="T86" fmla="*/ 50 w 369"/>
                  <a:gd name="T87" fmla="*/ 30 h 524"/>
                  <a:gd name="T88" fmla="*/ 64 w 369"/>
                  <a:gd name="T89" fmla="*/ 18 h 524"/>
                  <a:gd name="T90" fmla="*/ 63 w 369"/>
                  <a:gd name="T91" fmla="*/ 18 h 5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369" h="524">
                    <a:moveTo>
                      <a:pt x="63" y="18"/>
                    </a:moveTo>
                    <a:cubicBezTo>
                      <a:pt x="73" y="17"/>
                      <a:pt x="85" y="17"/>
                      <a:pt x="95" y="13"/>
                    </a:cubicBezTo>
                    <a:cubicBezTo>
                      <a:pt x="114" y="5"/>
                      <a:pt x="134" y="4"/>
                      <a:pt x="153" y="3"/>
                    </a:cubicBezTo>
                    <a:cubicBezTo>
                      <a:pt x="184" y="2"/>
                      <a:pt x="215" y="2"/>
                      <a:pt x="246" y="1"/>
                    </a:cubicBezTo>
                    <a:cubicBezTo>
                      <a:pt x="274" y="0"/>
                      <a:pt x="282" y="5"/>
                      <a:pt x="292" y="33"/>
                    </a:cubicBezTo>
                    <a:cubicBezTo>
                      <a:pt x="301" y="59"/>
                      <a:pt x="308" y="85"/>
                      <a:pt x="316" y="111"/>
                    </a:cubicBezTo>
                    <a:cubicBezTo>
                      <a:pt x="323" y="132"/>
                      <a:pt x="329" y="153"/>
                      <a:pt x="338" y="174"/>
                    </a:cubicBezTo>
                    <a:cubicBezTo>
                      <a:pt x="349" y="202"/>
                      <a:pt x="358" y="232"/>
                      <a:pt x="363" y="262"/>
                    </a:cubicBezTo>
                    <a:cubicBezTo>
                      <a:pt x="368" y="288"/>
                      <a:pt x="369" y="314"/>
                      <a:pt x="364" y="339"/>
                    </a:cubicBezTo>
                    <a:cubicBezTo>
                      <a:pt x="361" y="353"/>
                      <a:pt x="361" y="366"/>
                      <a:pt x="360" y="380"/>
                    </a:cubicBezTo>
                    <a:cubicBezTo>
                      <a:pt x="356" y="406"/>
                      <a:pt x="354" y="433"/>
                      <a:pt x="340" y="456"/>
                    </a:cubicBezTo>
                    <a:cubicBezTo>
                      <a:pt x="331" y="457"/>
                      <a:pt x="329" y="453"/>
                      <a:pt x="329" y="447"/>
                    </a:cubicBezTo>
                    <a:cubicBezTo>
                      <a:pt x="327" y="411"/>
                      <a:pt x="327" y="373"/>
                      <a:pt x="323" y="337"/>
                    </a:cubicBezTo>
                    <a:cubicBezTo>
                      <a:pt x="321" y="311"/>
                      <a:pt x="322" y="285"/>
                      <a:pt x="310" y="261"/>
                    </a:cubicBezTo>
                    <a:cubicBezTo>
                      <a:pt x="302" y="258"/>
                      <a:pt x="298" y="262"/>
                      <a:pt x="298" y="269"/>
                    </a:cubicBezTo>
                    <a:cubicBezTo>
                      <a:pt x="297" y="273"/>
                      <a:pt x="298" y="276"/>
                      <a:pt x="299" y="280"/>
                    </a:cubicBezTo>
                    <a:cubicBezTo>
                      <a:pt x="310" y="338"/>
                      <a:pt x="306" y="398"/>
                      <a:pt x="309" y="457"/>
                    </a:cubicBezTo>
                    <a:cubicBezTo>
                      <a:pt x="310" y="473"/>
                      <a:pt x="306" y="489"/>
                      <a:pt x="298" y="503"/>
                    </a:cubicBezTo>
                    <a:cubicBezTo>
                      <a:pt x="291" y="516"/>
                      <a:pt x="281" y="524"/>
                      <a:pt x="262" y="523"/>
                    </a:cubicBezTo>
                    <a:cubicBezTo>
                      <a:pt x="254" y="514"/>
                      <a:pt x="245" y="504"/>
                      <a:pt x="237" y="494"/>
                    </a:cubicBezTo>
                    <a:cubicBezTo>
                      <a:pt x="229" y="484"/>
                      <a:pt x="225" y="473"/>
                      <a:pt x="225" y="460"/>
                    </a:cubicBezTo>
                    <a:cubicBezTo>
                      <a:pt x="225" y="421"/>
                      <a:pt x="224" y="383"/>
                      <a:pt x="223" y="345"/>
                    </a:cubicBezTo>
                    <a:cubicBezTo>
                      <a:pt x="223" y="323"/>
                      <a:pt x="221" y="301"/>
                      <a:pt x="212" y="280"/>
                    </a:cubicBezTo>
                    <a:cubicBezTo>
                      <a:pt x="210" y="273"/>
                      <a:pt x="205" y="271"/>
                      <a:pt x="197" y="276"/>
                    </a:cubicBezTo>
                    <a:cubicBezTo>
                      <a:pt x="197" y="293"/>
                      <a:pt x="196" y="312"/>
                      <a:pt x="199" y="330"/>
                    </a:cubicBezTo>
                    <a:cubicBezTo>
                      <a:pt x="207" y="369"/>
                      <a:pt x="204" y="409"/>
                      <a:pt x="204" y="448"/>
                    </a:cubicBezTo>
                    <a:cubicBezTo>
                      <a:pt x="204" y="461"/>
                      <a:pt x="200" y="475"/>
                      <a:pt x="197" y="488"/>
                    </a:cubicBezTo>
                    <a:cubicBezTo>
                      <a:pt x="193" y="499"/>
                      <a:pt x="181" y="503"/>
                      <a:pt x="169" y="498"/>
                    </a:cubicBezTo>
                    <a:cubicBezTo>
                      <a:pt x="155" y="492"/>
                      <a:pt x="148" y="481"/>
                      <a:pt x="145" y="467"/>
                    </a:cubicBezTo>
                    <a:cubicBezTo>
                      <a:pt x="142" y="448"/>
                      <a:pt x="137" y="429"/>
                      <a:pt x="140" y="408"/>
                    </a:cubicBezTo>
                    <a:cubicBezTo>
                      <a:pt x="145" y="374"/>
                      <a:pt x="143" y="339"/>
                      <a:pt x="134" y="306"/>
                    </a:cubicBezTo>
                    <a:cubicBezTo>
                      <a:pt x="132" y="301"/>
                      <a:pt x="130" y="297"/>
                      <a:pt x="127" y="292"/>
                    </a:cubicBezTo>
                    <a:cubicBezTo>
                      <a:pt x="126" y="291"/>
                      <a:pt x="123" y="290"/>
                      <a:pt x="121" y="289"/>
                    </a:cubicBezTo>
                    <a:cubicBezTo>
                      <a:pt x="111" y="290"/>
                      <a:pt x="107" y="298"/>
                      <a:pt x="107" y="307"/>
                    </a:cubicBezTo>
                    <a:cubicBezTo>
                      <a:pt x="108" y="325"/>
                      <a:pt x="110" y="344"/>
                      <a:pt x="111" y="362"/>
                    </a:cubicBezTo>
                    <a:cubicBezTo>
                      <a:pt x="112" y="389"/>
                      <a:pt x="114" y="416"/>
                      <a:pt x="115" y="443"/>
                    </a:cubicBezTo>
                    <a:cubicBezTo>
                      <a:pt x="115" y="448"/>
                      <a:pt x="113" y="453"/>
                      <a:pt x="112" y="456"/>
                    </a:cubicBezTo>
                    <a:cubicBezTo>
                      <a:pt x="103" y="460"/>
                      <a:pt x="98" y="456"/>
                      <a:pt x="95" y="451"/>
                    </a:cubicBezTo>
                    <a:cubicBezTo>
                      <a:pt x="79" y="422"/>
                      <a:pt x="59" y="394"/>
                      <a:pt x="47" y="363"/>
                    </a:cubicBezTo>
                    <a:cubicBezTo>
                      <a:pt x="24" y="307"/>
                      <a:pt x="3" y="251"/>
                      <a:pt x="2" y="189"/>
                    </a:cubicBezTo>
                    <a:cubicBezTo>
                      <a:pt x="2" y="159"/>
                      <a:pt x="0" y="130"/>
                      <a:pt x="0" y="100"/>
                    </a:cubicBezTo>
                    <a:cubicBezTo>
                      <a:pt x="0" y="90"/>
                      <a:pt x="1" y="80"/>
                      <a:pt x="2" y="70"/>
                    </a:cubicBezTo>
                    <a:cubicBezTo>
                      <a:pt x="3" y="59"/>
                      <a:pt x="9" y="50"/>
                      <a:pt x="20" y="45"/>
                    </a:cubicBezTo>
                    <a:cubicBezTo>
                      <a:pt x="31" y="40"/>
                      <a:pt x="41" y="35"/>
                      <a:pt x="50" y="30"/>
                    </a:cubicBezTo>
                    <a:cubicBezTo>
                      <a:pt x="55" y="27"/>
                      <a:pt x="59" y="22"/>
                      <a:pt x="64" y="18"/>
                    </a:cubicBezTo>
                    <a:lnTo>
                      <a:pt x="63" y="18"/>
                    </a:lnTo>
                    <a:close/>
                  </a:path>
                </a:pathLst>
              </a:custGeom>
              <a:solidFill>
                <a:srgbClr val="FADAD3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50" name="Freeform 45"/>
              <p:cNvSpPr>
                <a:spLocks/>
              </p:cNvSpPr>
              <p:nvPr/>
            </p:nvSpPr>
            <p:spPr bwMode="auto">
              <a:xfrm>
                <a:off x="3895726" y="1890713"/>
                <a:ext cx="636588" cy="433388"/>
              </a:xfrm>
              <a:custGeom>
                <a:avLst/>
                <a:gdLst>
                  <a:gd name="T0" fmla="*/ 773 w 773"/>
                  <a:gd name="T1" fmla="*/ 16 h 526"/>
                  <a:gd name="T2" fmla="*/ 754 w 773"/>
                  <a:gd name="T3" fmla="*/ 56 h 526"/>
                  <a:gd name="T4" fmla="*/ 735 w 773"/>
                  <a:gd name="T5" fmla="*/ 80 h 526"/>
                  <a:gd name="T6" fmla="*/ 708 w 773"/>
                  <a:gd name="T7" fmla="*/ 85 h 526"/>
                  <a:gd name="T8" fmla="*/ 656 w 773"/>
                  <a:gd name="T9" fmla="*/ 46 h 526"/>
                  <a:gd name="T10" fmla="*/ 634 w 773"/>
                  <a:gd name="T11" fmla="*/ 25 h 526"/>
                  <a:gd name="T12" fmla="*/ 613 w 773"/>
                  <a:gd name="T13" fmla="*/ 96 h 526"/>
                  <a:gd name="T14" fmla="*/ 520 w 773"/>
                  <a:gd name="T15" fmla="*/ 37 h 526"/>
                  <a:gd name="T16" fmla="*/ 506 w 773"/>
                  <a:gd name="T17" fmla="*/ 54 h 526"/>
                  <a:gd name="T18" fmla="*/ 492 w 773"/>
                  <a:gd name="T19" fmla="*/ 92 h 526"/>
                  <a:gd name="T20" fmla="*/ 464 w 773"/>
                  <a:gd name="T21" fmla="*/ 132 h 526"/>
                  <a:gd name="T22" fmla="*/ 418 w 773"/>
                  <a:gd name="T23" fmla="*/ 70 h 526"/>
                  <a:gd name="T24" fmla="*/ 401 w 773"/>
                  <a:gd name="T25" fmla="*/ 96 h 526"/>
                  <a:gd name="T26" fmla="*/ 384 w 773"/>
                  <a:gd name="T27" fmla="*/ 168 h 526"/>
                  <a:gd name="T28" fmla="*/ 352 w 773"/>
                  <a:gd name="T29" fmla="*/ 215 h 526"/>
                  <a:gd name="T30" fmla="*/ 341 w 773"/>
                  <a:gd name="T31" fmla="*/ 201 h 526"/>
                  <a:gd name="T32" fmla="*/ 335 w 773"/>
                  <a:gd name="T33" fmla="*/ 180 h 526"/>
                  <a:gd name="T34" fmla="*/ 315 w 773"/>
                  <a:gd name="T35" fmla="*/ 166 h 526"/>
                  <a:gd name="T36" fmla="*/ 283 w 773"/>
                  <a:gd name="T37" fmla="*/ 160 h 526"/>
                  <a:gd name="T38" fmla="*/ 233 w 773"/>
                  <a:gd name="T39" fmla="*/ 173 h 526"/>
                  <a:gd name="T40" fmla="*/ 198 w 773"/>
                  <a:gd name="T41" fmla="*/ 314 h 526"/>
                  <a:gd name="T42" fmla="*/ 233 w 773"/>
                  <a:gd name="T43" fmla="*/ 399 h 526"/>
                  <a:gd name="T44" fmla="*/ 236 w 773"/>
                  <a:gd name="T45" fmla="*/ 420 h 526"/>
                  <a:gd name="T46" fmla="*/ 211 w 773"/>
                  <a:gd name="T47" fmla="*/ 497 h 526"/>
                  <a:gd name="T48" fmla="*/ 174 w 773"/>
                  <a:gd name="T49" fmla="*/ 526 h 526"/>
                  <a:gd name="T50" fmla="*/ 160 w 773"/>
                  <a:gd name="T51" fmla="*/ 455 h 526"/>
                  <a:gd name="T52" fmla="*/ 141 w 773"/>
                  <a:gd name="T53" fmla="*/ 466 h 526"/>
                  <a:gd name="T54" fmla="*/ 107 w 773"/>
                  <a:gd name="T55" fmla="*/ 509 h 526"/>
                  <a:gd name="T56" fmla="*/ 95 w 773"/>
                  <a:gd name="T57" fmla="*/ 517 h 526"/>
                  <a:gd name="T58" fmla="*/ 82 w 773"/>
                  <a:gd name="T59" fmla="*/ 519 h 526"/>
                  <a:gd name="T60" fmla="*/ 75 w 773"/>
                  <a:gd name="T61" fmla="*/ 499 h 526"/>
                  <a:gd name="T62" fmla="*/ 62 w 773"/>
                  <a:gd name="T63" fmla="*/ 450 h 526"/>
                  <a:gd name="T64" fmla="*/ 19 w 773"/>
                  <a:gd name="T65" fmla="*/ 336 h 526"/>
                  <a:gd name="T66" fmla="*/ 5 w 773"/>
                  <a:gd name="T67" fmla="*/ 237 h 526"/>
                  <a:gd name="T68" fmla="*/ 6 w 773"/>
                  <a:gd name="T69" fmla="*/ 212 h 526"/>
                  <a:gd name="T70" fmla="*/ 22 w 773"/>
                  <a:gd name="T71" fmla="*/ 168 h 526"/>
                  <a:gd name="T72" fmla="*/ 39 w 773"/>
                  <a:gd name="T73" fmla="*/ 141 h 526"/>
                  <a:gd name="T74" fmla="*/ 65 w 773"/>
                  <a:gd name="T75" fmla="*/ 126 h 526"/>
                  <a:gd name="T76" fmla="*/ 174 w 773"/>
                  <a:gd name="T77" fmla="*/ 64 h 526"/>
                  <a:gd name="T78" fmla="*/ 298 w 773"/>
                  <a:gd name="T79" fmla="*/ 6 h 526"/>
                  <a:gd name="T80" fmla="*/ 323 w 773"/>
                  <a:gd name="T81" fmla="*/ 1 h 526"/>
                  <a:gd name="T82" fmla="*/ 456 w 773"/>
                  <a:gd name="T83" fmla="*/ 6 h 526"/>
                  <a:gd name="T84" fmla="*/ 596 w 773"/>
                  <a:gd name="T85" fmla="*/ 9 h 526"/>
                  <a:gd name="T86" fmla="*/ 688 w 773"/>
                  <a:gd name="T87" fmla="*/ 11 h 526"/>
                  <a:gd name="T88" fmla="*/ 759 w 773"/>
                  <a:gd name="T89" fmla="*/ 12 h 526"/>
                  <a:gd name="T90" fmla="*/ 773 w 773"/>
                  <a:gd name="T91" fmla="*/ 16 h 5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773" h="526">
                    <a:moveTo>
                      <a:pt x="773" y="16"/>
                    </a:moveTo>
                    <a:cubicBezTo>
                      <a:pt x="772" y="33"/>
                      <a:pt x="760" y="43"/>
                      <a:pt x="754" y="56"/>
                    </a:cubicBezTo>
                    <a:cubicBezTo>
                      <a:pt x="749" y="65"/>
                      <a:pt x="742" y="72"/>
                      <a:pt x="735" y="80"/>
                    </a:cubicBezTo>
                    <a:cubicBezTo>
                      <a:pt x="728" y="87"/>
                      <a:pt x="718" y="88"/>
                      <a:pt x="708" y="85"/>
                    </a:cubicBezTo>
                    <a:cubicBezTo>
                      <a:pt x="687" y="77"/>
                      <a:pt x="668" y="65"/>
                      <a:pt x="656" y="46"/>
                    </a:cubicBezTo>
                    <a:cubicBezTo>
                      <a:pt x="651" y="37"/>
                      <a:pt x="647" y="28"/>
                      <a:pt x="634" y="25"/>
                    </a:cubicBezTo>
                    <a:cubicBezTo>
                      <a:pt x="607" y="42"/>
                      <a:pt x="621" y="72"/>
                      <a:pt x="613" y="96"/>
                    </a:cubicBezTo>
                    <a:cubicBezTo>
                      <a:pt x="566" y="103"/>
                      <a:pt x="549" y="62"/>
                      <a:pt x="520" y="37"/>
                    </a:cubicBezTo>
                    <a:cubicBezTo>
                      <a:pt x="515" y="43"/>
                      <a:pt x="509" y="48"/>
                      <a:pt x="506" y="54"/>
                    </a:cubicBezTo>
                    <a:cubicBezTo>
                      <a:pt x="500" y="66"/>
                      <a:pt x="496" y="79"/>
                      <a:pt x="492" y="92"/>
                    </a:cubicBezTo>
                    <a:cubicBezTo>
                      <a:pt x="484" y="112"/>
                      <a:pt x="484" y="112"/>
                      <a:pt x="464" y="132"/>
                    </a:cubicBezTo>
                    <a:cubicBezTo>
                      <a:pt x="445" y="115"/>
                      <a:pt x="447" y="80"/>
                      <a:pt x="418" y="70"/>
                    </a:cubicBezTo>
                    <a:cubicBezTo>
                      <a:pt x="405" y="74"/>
                      <a:pt x="401" y="85"/>
                      <a:pt x="401" y="96"/>
                    </a:cubicBezTo>
                    <a:cubicBezTo>
                      <a:pt x="400" y="121"/>
                      <a:pt x="393" y="145"/>
                      <a:pt x="384" y="168"/>
                    </a:cubicBezTo>
                    <a:cubicBezTo>
                      <a:pt x="378" y="186"/>
                      <a:pt x="368" y="201"/>
                      <a:pt x="352" y="215"/>
                    </a:cubicBezTo>
                    <a:cubicBezTo>
                      <a:pt x="348" y="210"/>
                      <a:pt x="343" y="206"/>
                      <a:pt x="341" y="201"/>
                    </a:cubicBezTo>
                    <a:cubicBezTo>
                      <a:pt x="338" y="194"/>
                      <a:pt x="338" y="187"/>
                      <a:pt x="335" y="180"/>
                    </a:cubicBezTo>
                    <a:cubicBezTo>
                      <a:pt x="331" y="171"/>
                      <a:pt x="325" y="165"/>
                      <a:pt x="315" y="166"/>
                    </a:cubicBezTo>
                    <a:cubicBezTo>
                      <a:pt x="304" y="167"/>
                      <a:pt x="293" y="165"/>
                      <a:pt x="283" y="160"/>
                    </a:cubicBezTo>
                    <a:cubicBezTo>
                      <a:pt x="263" y="150"/>
                      <a:pt x="246" y="158"/>
                      <a:pt x="233" y="173"/>
                    </a:cubicBezTo>
                    <a:cubicBezTo>
                      <a:pt x="198" y="214"/>
                      <a:pt x="184" y="261"/>
                      <a:pt x="198" y="314"/>
                    </a:cubicBezTo>
                    <a:cubicBezTo>
                      <a:pt x="206" y="344"/>
                      <a:pt x="212" y="374"/>
                      <a:pt x="233" y="399"/>
                    </a:cubicBezTo>
                    <a:cubicBezTo>
                      <a:pt x="237" y="403"/>
                      <a:pt x="238" y="413"/>
                      <a:pt x="236" y="420"/>
                    </a:cubicBezTo>
                    <a:cubicBezTo>
                      <a:pt x="229" y="446"/>
                      <a:pt x="221" y="472"/>
                      <a:pt x="211" y="497"/>
                    </a:cubicBezTo>
                    <a:cubicBezTo>
                      <a:pt x="205" y="512"/>
                      <a:pt x="192" y="522"/>
                      <a:pt x="174" y="526"/>
                    </a:cubicBezTo>
                    <a:cubicBezTo>
                      <a:pt x="167" y="502"/>
                      <a:pt x="175" y="476"/>
                      <a:pt x="160" y="455"/>
                    </a:cubicBezTo>
                    <a:cubicBezTo>
                      <a:pt x="150" y="453"/>
                      <a:pt x="145" y="459"/>
                      <a:pt x="141" y="466"/>
                    </a:cubicBezTo>
                    <a:cubicBezTo>
                      <a:pt x="133" y="482"/>
                      <a:pt x="122" y="497"/>
                      <a:pt x="107" y="509"/>
                    </a:cubicBezTo>
                    <a:cubicBezTo>
                      <a:pt x="104" y="512"/>
                      <a:pt x="99" y="515"/>
                      <a:pt x="95" y="517"/>
                    </a:cubicBezTo>
                    <a:cubicBezTo>
                      <a:pt x="92" y="518"/>
                      <a:pt x="88" y="518"/>
                      <a:pt x="82" y="519"/>
                    </a:cubicBezTo>
                    <a:cubicBezTo>
                      <a:pt x="80" y="513"/>
                      <a:pt x="75" y="506"/>
                      <a:pt x="75" y="499"/>
                    </a:cubicBezTo>
                    <a:cubicBezTo>
                      <a:pt x="75" y="482"/>
                      <a:pt x="68" y="466"/>
                      <a:pt x="62" y="450"/>
                    </a:cubicBezTo>
                    <a:cubicBezTo>
                      <a:pt x="47" y="412"/>
                      <a:pt x="30" y="375"/>
                      <a:pt x="19" y="336"/>
                    </a:cubicBezTo>
                    <a:cubicBezTo>
                      <a:pt x="10" y="304"/>
                      <a:pt x="0" y="271"/>
                      <a:pt x="5" y="237"/>
                    </a:cubicBezTo>
                    <a:cubicBezTo>
                      <a:pt x="6" y="229"/>
                      <a:pt x="5" y="220"/>
                      <a:pt x="6" y="212"/>
                    </a:cubicBezTo>
                    <a:cubicBezTo>
                      <a:pt x="7" y="196"/>
                      <a:pt x="9" y="180"/>
                      <a:pt x="22" y="168"/>
                    </a:cubicBezTo>
                    <a:cubicBezTo>
                      <a:pt x="31" y="161"/>
                      <a:pt x="26" y="147"/>
                      <a:pt x="39" y="141"/>
                    </a:cubicBezTo>
                    <a:cubicBezTo>
                      <a:pt x="48" y="138"/>
                      <a:pt x="56" y="131"/>
                      <a:pt x="65" y="126"/>
                    </a:cubicBezTo>
                    <a:cubicBezTo>
                      <a:pt x="101" y="105"/>
                      <a:pt x="137" y="83"/>
                      <a:pt x="174" y="64"/>
                    </a:cubicBezTo>
                    <a:cubicBezTo>
                      <a:pt x="214" y="43"/>
                      <a:pt x="256" y="25"/>
                      <a:pt x="298" y="6"/>
                    </a:cubicBezTo>
                    <a:cubicBezTo>
                      <a:pt x="306" y="2"/>
                      <a:pt x="315" y="0"/>
                      <a:pt x="323" y="1"/>
                    </a:cubicBezTo>
                    <a:cubicBezTo>
                      <a:pt x="367" y="2"/>
                      <a:pt x="412" y="0"/>
                      <a:pt x="456" y="6"/>
                    </a:cubicBezTo>
                    <a:cubicBezTo>
                      <a:pt x="503" y="11"/>
                      <a:pt x="549" y="11"/>
                      <a:pt x="596" y="9"/>
                    </a:cubicBezTo>
                    <a:cubicBezTo>
                      <a:pt x="627" y="7"/>
                      <a:pt x="657" y="10"/>
                      <a:pt x="688" y="11"/>
                    </a:cubicBezTo>
                    <a:cubicBezTo>
                      <a:pt x="712" y="11"/>
                      <a:pt x="735" y="11"/>
                      <a:pt x="759" y="12"/>
                    </a:cubicBezTo>
                    <a:cubicBezTo>
                      <a:pt x="763" y="12"/>
                      <a:pt x="767" y="14"/>
                      <a:pt x="773" y="16"/>
                    </a:cubicBezTo>
                    <a:close/>
                  </a:path>
                </a:pathLst>
              </a:custGeom>
              <a:solidFill>
                <a:schemeClr val="accent3">
                  <a:lumMod val="75000"/>
                </a:schemeClr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51" name="Freeform 46"/>
              <p:cNvSpPr>
                <a:spLocks/>
              </p:cNvSpPr>
              <p:nvPr/>
            </p:nvSpPr>
            <p:spPr bwMode="auto">
              <a:xfrm>
                <a:off x="4187826" y="1709738"/>
                <a:ext cx="704850" cy="185738"/>
              </a:xfrm>
              <a:custGeom>
                <a:avLst/>
                <a:gdLst>
                  <a:gd name="T0" fmla="*/ 2 w 858"/>
                  <a:gd name="T1" fmla="*/ 209 h 225"/>
                  <a:gd name="T2" fmla="*/ 12 w 858"/>
                  <a:gd name="T3" fmla="*/ 193 h 225"/>
                  <a:gd name="T4" fmla="*/ 107 w 858"/>
                  <a:gd name="T5" fmla="*/ 151 h 225"/>
                  <a:gd name="T6" fmla="*/ 273 w 858"/>
                  <a:gd name="T7" fmla="*/ 88 h 225"/>
                  <a:gd name="T8" fmla="*/ 324 w 858"/>
                  <a:gd name="T9" fmla="*/ 75 h 225"/>
                  <a:gd name="T10" fmla="*/ 509 w 858"/>
                  <a:gd name="T11" fmla="*/ 22 h 225"/>
                  <a:gd name="T12" fmla="*/ 611 w 858"/>
                  <a:gd name="T13" fmla="*/ 10 h 225"/>
                  <a:gd name="T14" fmla="*/ 726 w 858"/>
                  <a:gd name="T15" fmla="*/ 9 h 225"/>
                  <a:gd name="T16" fmla="*/ 833 w 858"/>
                  <a:gd name="T17" fmla="*/ 1 h 225"/>
                  <a:gd name="T18" fmla="*/ 852 w 858"/>
                  <a:gd name="T19" fmla="*/ 0 h 225"/>
                  <a:gd name="T20" fmla="*/ 850 w 858"/>
                  <a:gd name="T21" fmla="*/ 19 h 225"/>
                  <a:gd name="T22" fmla="*/ 751 w 858"/>
                  <a:gd name="T23" fmla="*/ 96 h 225"/>
                  <a:gd name="T24" fmla="*/ 610 w 858"/>
                  <a:gd name="T25" fmla="*/ 169 h 225"/>
                  <a:gd name="T26" fmla="*/ 568 w 858"/>
                  <a:gd name="T27" fmla="*/ 183 h 225"/>
                  <a:gd name="T28" fmla="*/ 486 w 858"/>
                  <a:gd name="T29" fmla="*/ 204 h 225"/>
                  <a:gd name="T30" fmla="*/ 324 w 858"/>
                  <a:gd name="T31" fmla="*/ 221 h 225"/>
                  <a:gd name="T32" fmla="*/ 206 w 858"/>
                  <a:gd name="T33" fmla="*/ 220 h 225"/>
                  <a:gd name="T34" fmla="*/ 184 w 858"/>
                  <a:gd name="T35" fmla="*/ 220 h 225"/>
                  <a:gd name="T36" fmla="*/ 14 w 858"/>
                  <a:gd name="T37" fmla="*/ 212 h 225"/>
                  <a:gd name="T38" fmla="*/ 2 w 858"/>
                  <a:gd name="T39" fmla="*/ 209 h 2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858" h="225">
                    <a:moveTo>
                      <a:pt x="2" y="209"/>
                    </a:moveTo>
                    <a:cubicBezTo>
                      <a:pt x="0" y="197"/>
                      <a:pt x="7" y="195"/>
                      <a:pt x="12" y="193"/>
                    </a:cubicBezTo>
                    <a:cubicBezTo>
                      <a:pt x="44" y="179"/>
                      <a:pt x="75" y="164"/>
                      <a:pt x="107" y="151"/>
                    </a:cubicBezTo>
                    <a:cubicBezTo>
                      <a:pt x="162" y="129"/>
                      <a:pt x="218" y="108"/>
                      <a:pt x="273" y="88"/>
                    </a:cubicBezTo>
                    <a:cubicBezTo>
                      <a:pt x="289" y="82"/>
                      <a:pt x="307" y="80"/>
                      <a:pt x="324" y="75"/>
                    </a:cubicBezTo>
                    <a:cubicBezTo>
                      <a:pt x="385" y="58"/>
                      <a:pt x="447" y="41"/>
                      <a:pt x="509" y="22"/>
                    </a:cubicBezTo>
                    <a:cubicBezTo>
                      <a:pt x="542" y="12"/>
                      <a:pt x="576" y="9"/>
                      <a:pt x="611" y="10"/>
                    </a:cubicBezTo>
                    <a:cubicBezTo>
                      <a:pt x="649" y="10"/>
                      <a:pt x="687" y="11"/>
                      <a:pt x="726" y="9"/>
                    </a:cubicBezTo>
                    <a:cubicBezTo>
                      <a:pt x="761" y="8"/>
                      <a:pt x="797" y="4"/>
                      <a:pt x="833" y="1"/>
                    </a:cubicBezTo>
                    <a:cubicBezTo>
                      <a:pt x="840" y="0"/>
                      <a:pt x="847" y="0"/>
                      <a:pt x="852" y="0"/>
                    </a:cubicBezTo>
                    <a:cubicBezTo>
                      <a:pt x="858" y="10"/>
                      <a:pt x="855" y="15"/>
                      <a:pt x="850" y="19"/>
                    </a:cubicBezTo>
                    <a:cubicBezTo>
                      <a:pt x="818" y="46"/>
                      <a:pt x="787" y="74"/>
                      <a:pt x="751" y="96"/>
                    </a:cubicBezTo>
                    <a:cubicBezTo>
                      <a:pt x="705" y="123"/>
                      <a:pt x="657" y="144"/>
                      <a:pt x="610" y="169"/>
                    </a:cubicBezTo>
                    <a:cubicBezTo>
                      <a:pt x="597" y="176"/>
                      <a:pt x="582" y="179"/>
                      <a:pt x="568" y="183"/>
                    </a:cubicBezTo>
                    <a:cubicBezTo>
                      <a:pt x="541" y="191"/>
                      <a:pt x="513" y="197"/>
                      <a:pt x="486" y="204"/>
                    </a:cubicBezTo>
                    <a:cubicBezTo>
                      <a:pt x="433" y="218"/>
                      <a:pt x="379" y="225"/>
                      <a:pt x="324" y="221"/>
                    </a:cubicBezTo>
                    <a:cubicBezTo>
                      <a:pt x="285" y="219"/>
                      <a:pt x="246" y="216"/>
                      <a:pt x="206" y="220"/>
                    </a:cubicBezTo>
                    <a:cubicBezTo>
                      <a:pt x="199" y="221"/>
                      <a:pt x="191" y="220"/>
                      <a:pt x="184" y="220"/>
                    </a:cubicBezTo>
                    <a:cubicBezTo>
                      <a:pt x="127" y="217"/>
                      <a:pt x="70" y="215"/>
                      <a:pt x="14" y="212"/>
                    </a:cubicBezTo>
                    <a:cubicBezTo>
                      <a:pt x="10" y="212"/>
                      <a:pt x="7" y="210"/>
                      <a:pt x="2" y="209"/>
                    </a:cubicBezTo>
                    <a:close/>
                  </a:path>
                </a:pathLst>
              </a:custGeom>
              <a:solidFill>
                <a:srgbClr val="00B0F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52" name="Freeform 47"/>
              <p:cNvSpPr>
                <a:spLocks/>
              </p:cNvSpPr>
              <p:nvPr/>
            </p:nvSpPr>
            <p:spPr bwMode="auto">
              <a:xfrm>
                <a:off x="3536951" y="3419475"/>
                <a:ext cx="173038" cy="290513"/>
              </a:xfrm>
              <a:custGeom>
                <a:avLst/>
                <a:gdLst>
                  <a:gd name="T0" fmla="*/ 83 w 209"/>
                  <a:gd name="T1" fmla="*/ 320 h 354"/>
                  <a:gd name="T2" fmla="*/ 86 w 209"/>
                  <a:gd name="T3" fmla="*/ 308 h 354"/>
                  <a:gd name="T4" fmla="*/ 87 w 209"/>
                  <a:gd name="T5" fmla="*/ 301 h 354"/>
                  <a:gd name="T6" fmla="*/ 51 w 209"/>
                  <a:gd name="T7" fmla="*/ 304 h 354"/>
                  <a:gd name="T8" fmla="*/ 30 w 209"/>
                  <a:gd name="T9" fmla="*/ 282 h 354"/>
                  <a:gd name="T10" fmla="*/ 15 w 209"/>
                  <a:gd name="T11" fmla="*/ 161 h 354"/>
                  <a:gd name="T12" fmla="*/ 88 w 209"/>
                  <a:gd name="T13" fmla="*/ 12 h 354"/>
                  <a:gd name="T14" fmla="*/ 98 w 209"/>
                  <a:gd name="T15" fmla="*/ 1 h 354"/>
                  <a:gd name="T16" fmla="*/ 103 w 209"/>
                  <a:gd name="T17" fmla="*/ 0 h 354"/>
                  <a:gd name="T18" fmla="*/ 123 w 209"/>
                  <a:gd name="T19" fmla="*/ 89 h 354"/>
                  <a:gd name="T20" fmla="*/ 146 w 209"/>
                  <a:gd name="T21" fmla="*/ 178 h 354"/>
                  <a:gd name="T22" fmla="*/ 177 w 209"/>
                  <a:gd name="T23" fmla="*/ 261 h 354"/>
                  <a:gd name="T24" fmla="*/ 209 w 209"/>
                  <a:gd name="T25" fmla="*/ 350 h 354"/>
                  <a:gd name="T26" fmla="*/ 190 w 209"/>
                  <a:gd name="T27" fmla="*/ 354 h 354"/>
                  <a:gd name="T28" fmla="*/ 83 w 209"/>
                  <a:gd name="T29" fmla="*/ 320 h 3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209" h="354">
                    <a:moveTo>
                      <a:pt x="83" y="320"/>
                    </a:moveTo>
                    <a:cubicBezTo>
                      <a:pt x="84" y="315"/>
                      <a:pt x="85" y="312"/>
                      <a:pt x="86" y="308"/>
                    </a:cubicBezTo>
                    <a:cubicBezTo>
                      <a:pt x="87" y="306"/>
                      <a:pt x="87" y="304"/>
                      <a:pt x="87" y="301"/>
                    </a:cubicBezTo>
                    <a:cubicBezTo>
                      <a:pt x="75" y="291"/>
                      <a:pt x="65" y="308"/>
                      <a:pt x="51" y="304"/>
                    </a:cubicBezTo>
                    <a:cubicBezTo>
                      <a:pt x="42" y="300"/>
                      <a:pt x="35" y="291"/>
                      <a:pt x="30" y="282"/>
                    </a:cubicBezTo>
                    <a:cubicBezTo>
                      <a:pt x="8" y="244"/>
                      <a:pt x="0" y="203"/>
                      <a:pt x="15" y="161"/>
                    </a:cubicBezTo>
                    <a:cubicBezTo>
                      <a:pt x="34" y="109"/>
                      <a:pt x="57" y="59"/>
                      <a:pt x="88" y="12"/>
                    </a:cubicBezTo>
                    <a:cubicBezTo>
                      <a:pt x="90" y="8"/>
                      <a:pt x="94" y="5"/>
                      <a:pt x="98" y="1"/>
                    </a:cubicBezTo>
                    <a:cubicBezTo>
                      <a:pt x="98" y="1"/>
                      <a:pt x="100" y="1"/>
                      <a:pt x="103" y="0"/>
                    </a:cubicBezTo>
                    <a:cubicBezTo>
                      <a:pt x="115" y="28"/>
                      <a:pt x="115" y="60"/>
                      <a:pt x="123" y="89"/>
                    </a:cubicBezTo>
                    <a:cubicBezTo>
                      <a:pt x="131" y="119"/>
                      <a:pt x="137" y="149"/>
                      <a:pt x="146" y="178"/>
                    </a:cubicBezTo>
                    <a:cubicBezTo>
                      <a:pt x="155" y="207"/>
                      <a:pt x="167" y="234"/>
                      <a:pt x="177" y="261"/>
                    </a:cubicBezTo>
                    <a:cubicBezTo>
                      <a:pt x="188" y="290"/>
                      <a:pt x="198" y="319"/>
                      <a:pt x="209" y="350"/>
                    </a:cubicBezTo>
                    <a:cubicBezTo>
                      <a:pt x="201" y="352"/>
                      <a:pt x="195" y="354"/>
                      <a:pt x="190" y="354"/>
                    </a:cubicBezTo>
                    <a:cubicBezTo>
                      <a:pt x="151" y="354"/>
                      <a:pt x="116" y="341"/>
                      <a:pt x="83" y="320"/>
                    </a:cubicBezTo>
                    <a:close/>
                  </a:path>
                </a:pathLst>
              </a:custGeom>
              <a:solidFill>
                <a:srgbClr val="00B05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53" name="Freeform 48"/>
              <p:cNvSpPr>
                <a:spLocks/>
              </p:cNvSpPr>
              <p:nvPr/>
            </p:nvSpPr>
            <p:spPr bwMode="auto">
              <a:xfrm>
                <a:off x="4560888" y="1876425"/>
                <a:ext cx="79375" cy="71438"/>
              </a:xfrm>
              <a:custGeom>
                <a:avLst/>
                <a:gdLst>
                  <a:gd name="T0" fmla="*/ 7 w 97"/>
                  <a:gd name="T1" fmla="*/ 19 h 87"/>
                  <a:gd name="T2" fmla="*/ 94 w 97"/>
                  <a:gd name="T3" fmla="*/ 2 h 87"/>
                  <a:gd name="T4" fmla="*/ 96 w 97"/>
                  <a:gd name="T5" fmla="*/ 10 h 87"/>
                  <a:gd name="T6" fmla="*/ 91 w 97"/>
                  <a:gd name="T7" fmla="*/ 20 h 87"/>
                  <a:gd name="T8" fmla="*/ 34 w 97"/>
                  <a:gd name="T9" fmla="*/ 87 h 87"/>
                  <a:gd name="T10" fmla="*/ 7 w 97"/>
                  <a:gd name="T11" fmla="*/ 19 h 8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97" h="87">
                    <a:moveTo>
                      <a:pt x="7" y="19"/>
                    </a:moveTo>
                    <a:cubicBezTo>
                      <a:pt x="38" y="16"/>
                      <a:pt x="64" y="0"/>
                      <a:pt x="94" y="2"/>
                    </a:cubicBezTo>
                    <a:cubicBezTo>
                      <a:pt x="95" y="6"/>
                      <a:pt x="97" y="8"/>
                      <a:pt x="96" y="10"/>
                    </a:cubicBezTo>
                    <a:cubicBezTo>
                      <a:pt x="95" y="13"/>
                      <a:pt x="94" y="17"/>
                      <a:pt x="91" y="20"/>
                    </a:cubicBezTo>
                    <a:cubicBezTo>
                      <a:pt x="72" y="42"/>
                      <a:pt x="53" y="64"/>
                      <a:pt x="34" y="87"/>
                    </a:cubicBezTo>
                    <a:cubicBezTo>
                      <a:pt x="13" y="69"/>
                      <a:pt x="0" y="50"/>
                      <a:pt x="7" y="19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54" name="Freeform 49"/>
              <p:cNvSpPr>
                <a:spLocks/>
              </p:cNvSpPr>
              <p:nvPr/>
            </p:nvSpPr>
            <p:spPr bwMode="auto">
              <a:xfrm>
                <a:off x="4652963" y="1857375"/>
                <a:ext cx="61913" cy="71438"/>
              </a:xfrm>
              <a:custGeom>
                <a:avLst/>
                <a:gdLst>
                  <a:gd name="T0" fmla="*/ 60 w 75"/>
                  <a:gd name="T1" fmla="*/ 1 h 85"/>
                  <a:gd name="T2" fmla="*/ 73 w 75"/>
                  <a:gd name="T3" fmla="*/ 30 h 85"/>
                  <a:gd name="T4" fmla="*/ 58 w 75"/>
                  <a:gd name="T5" fmla="*/ 85 h 85"/>
                  <a:gd name="T6" fmla="*/ 50 w 75"/>
                  <a:gd name="T7" fmla="*/ 83 h 85"/>
                  <a:gd name="T8" fmla="*/ 0 w 75"/>
                  <a:gd name="T9" fmla="*/ 19 h 85"/>
                  <a:gd name="T10" fmla="*/ 50 w 75"/>
                  <a:gd name="T11" fmla="*/ 1 h 85"/>
                  <a:gd name="T12" fmla="*/ 60 w 75"/>
                  <a:gd name="T13" fmla="*/ 1 h 8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75" h="85">
                    <a:moveTo>
                      <a:pt x="60" y="1"/>
                    </a:moveTo>
                    <a:cubicBezTo>
                      <a:pt x="69" y="9"/>
                      <a:pt x="75" y="20"/>
                      <a:pt x="73" y="30"/>
                    </a:cubicBezTo>
                    <a:cubicBezTo>
                      <a:pt x="68" y="48"/>
                      <a:pt x="73" y="70"/>
                      <a:pt x="58" y="85"/>
                    </a:cubicBezTo>
                    <a:cubicBezTo>
                      <a:pt x="55" y="84"/>
                      <a:pt x="51" y="84"/>
                      <a:pt x="50" y="83"/>
                    </a:cubicBezTo>
                    <a:cubicBezTo>
                      <a:pt x="39" y="58"/>
                      <a:pt x="16" y="43"/>
                      <a:pt x="0" y="19"/>
                    </a:cubicBezTo>
                    <a:cubicBezTo>
                      <a:pt x="18" y="12"/>
                      <a:pt x="34" y="6"/>
                      <a:pt x="50" y="1"/>
                    </a:cubicBezTo>
                    <a:cubicBezTo>
                      <a:pt x="53" y="0"/>
                      <a:pt x="57" y="1"/>
                      <a:pt x="60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55" name="Freeform 50"/>
              <p:cNvSpPr>
                <a:spLocks/>
              </p:cNvSpPr>
              <p:nvPr/>
            </p:nvSpPr>
            <p:spPr bwMode="auto">
              <a:xfrm>
                <a:off x="4648201" y="2024063"/>
                <a:ext cx="25400" cy="44450"/>
              </a:xfrm>
              <a:custGeom>
                <a:avLst/>
                <a:gdLst>
                  <a:gd name="T0" fmla="*/ 5 w 31"/>
                  <a:gd name="T1" fmla="*/ 4 h 54"/>
                  <a:gd name="T2" fmla="*/ 28 w 31"/>
                  <a:gd name="T3" fmla="*/ 16 h 54"/>
                  <a:gd name="T4" fmla="*/ 24 w 31"/>
                  <a:gd name="T5" fmla="*/ 53 h 54"/>
                  <a:gd name="T6" fmla="*/ 8 w 31"/>
                  <a:gd name="T7" fmla="*/ 51 h 54"/>
                  <a:gd name="T8" fmla="*/ 0 w 31"/>
                  <a:gd name="T9" fmla="*/ 36 h 54"/>
                  <a:gd name="T10" fmla="*/ 5 w 31"/>
                  <a:gd name="T11" fmla="*/ 4 h 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31" h="54">
                    <a:moveTo>
                      <a:pt x="5" y="4"/>
                    </a:moveTo>
                    <a:cubicBezTo>
                      <a:pt x="21" y="0"/>
                      <a:pt x="26" y="7"/>
                      <a:pt x="28" y="16"/>
                    </a:cubicBezTo>
                    <a:cubicBezTo>
                      <a:pt x="31" y="28"/>
                      <a:pt x="30" y="40"/>
                      <a:pt x="24" y="53"/>
                    </a:cubicBezTo>
                    <a:cubicBezTo>
                      <a:pt x="19" y="53"/>
                      <a:pt x="12" y="54"/>
                      <a:pt x="8" y="51"/>
                    </a:cubicBezTo>
                    <a:cubicBezTo>
                      <a:pt x="4" y="48"/>
                      <a:pt x="0" y="41"/>
                      <a:pt x="0" y="36"/>
                    </a:cubicBezTo>
                    <a:cubicBezTo>
                      <a:pt x="0" y="26"/>
                      <a:pt x="3" y="15"/>
                      <a:pt x="5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56" name="Freeform 63"/>
              <p:cNvSpPr>
                <a:spLocks/>
              </p:cNvSpPr>
              <p:nvPr/>
            </p:nvSpPr>
            <p:spPr bwMode="auto">
              <a:xfrm>
                <a:off x="4384676" y="2714625"/>
                <a:ext cx="34925" cy="133350"/>
              </a:xfrm>
              <a:custGeom>
                <a:avLst/>
                <a:gdLst>
                  <a:gd name="T0" fmla="*/ 1 w 42"/>
                  <a:gd name="T1" fmla="*/ 0 h 162"/>
                  <a:gd name="T2" fmla="*/ 42 w 42"/>
                  <a:gd name="T3" fmla="*/ 162 h 162"/>
                  <a:gd name="T4" fmla="*/ 36 w 42"/>
                  <a:gd name="T5" fmla="*/ 159 h 162"/>
                  <a:gd name="T6" fmla="*/ 19 w 42"/>
                  <a:gd name="T7" fmla="*/ 99 h 162"/>
                  <a:gd name="T8" fmla="*/ 1 w 42"/>
                  <a:gd name="T9" fmla="*/ 0 h 16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2" h="162">
                    <a:moveTo>
                      <a:pt x="1" y="0"/>
                    </a:moveTo>
                    <a:cubicBezTo>
                      <a:pt x="22" y="38"/>
                      <a:pt x="42" y="118"/>
                      <a:pt x="42" y="162"/>
                    </a:cubicBezTo>
                    <a:cubicBezTo>
                      <a:pt x="40" y="161"/>
                      <a:pt x="37" y="161"/>
                      <a:pt x="36" y="159"/>
                    </a:cubicBezTo>
                    <a:cubicBezTo>
                      <a:pt x="30" y="139"/>
                      <a:pt x="20" y="119"/>
                      <a:pt x="19" y="99"/>
                    </a:cubicBezTo>
                    <a:cubicBezTo>
                      <a:pt x="18" y="66"/>
                      <a:pt x="0" y="37"/>
                      <a:pt x="1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57" name="Freeform 64"/>
              <p:cNvSpPr>
                <a:spLocks/>
              </p:cNvSpPr>
              <p:nvPr/>
            </p:nvSpPr>
            <p:spPr bwMode="auto">
              <a:xfrm>
                <a:off x="4359276" y="2632075"/>
                <a:ext cx="3175" cy="12700"/>
              </a:xfrm>
              <a:custGeom>
                <a:avLst/>
                <a:gdLst>
                  <a:gd name="T0" fmla="*/ 3 w 5"/>
                  <a:gd name="T1" fmla="*/ 16 h 16"/>
                  <a:gd name="T2" fmla="*/ 0 w 5"/>
                  <a:gd name="T3" fmla="*/ 3 h 16"/>
                  <a:gd name="T4" fmla="*/ 1 w 5"/>
                  <a:gd name="T5" fmla="*/ 0 h 16"/>
                  <a:gd name="T6" fmla="*/ 5 w 5"/>
                  <a:gd name="T7" fmla="*/ 3 h 16"/>
                  <a:gd name="T8" fmla="*/ 3 w 5"/>
                  <a:gd name="T9" fmla="*/ 16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" h="16">
                    <a:moveTo>
                      <a:pt x="3" y="16"/>
                    </a:moveTo>
                    <a:cubicBezTo>
                      <a:pt x="1" y="9"/>
                      <a:pt x="0" y="6"/>
                      <a:pt x="0" y="3"/>
                    </a:cubicBezTo>
                    <a:cubicBezTo>
                      <a:pt x="0" y="2"/>
                      <a:pt x="1" y="1"/>
                      <a:pt x="1" y="0"/>
                    </a:cubicBezTo>
                    <a:cubicBezTo>
                      <a:pt x="3" y="1"/>
                      <a:pt x="5" y="2"/>
                      <a:pt x="5" y="3"/>
                    </a:cubicBezTo>
                    <a:cubicBezTo>
                      <a:pt x="5" y="6"/>
                      <a:pt x="4" y="9"/>
                      <a:pt x="3" y="16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58" name="Freeform 65"/>
              <p:cNvSpPr>
                <a:spLocks/>
              </p:cNvSpPr>
              <p:nvPr/>
            </p:nvSpPr>
            <p:spPr bwMode="auto">
              <a:xfrm>
                <a:off x="4371976" y="2678113"/>
                <a:ext cx="6350" cy="12700"/>
              </a:xfrm>
              <a:custGeom>
                <a:avLst/>
                <a:gdLst>
                  <a:gd name="T0" fmla="*/ 7 w 7"/>
                  <a:gd name="T1" fmla="*/ 15 h 16"/>
                  <a:gd name="T2" fmla="*/ 0 w 7"/>
                  <a:gd name="T3" fmla="*/ 2 h 16"/>
                  <a:gd name="T4" fmla="*/ 5 w 7"/>
                  <a:gd name="T5" fmla="*/ 0 h 16"/>
                  <a:gd name="T6" fmla="*/ 6 w 7"/>
                  <a:gd name="T7" fmla="*/ 16 h 16"/>
                  <a:gd name="T8" fmla="*/ 7 w 7"/>
                  <a:gd name="T9" fmla="*/ 15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16">
                    <a:moveTo>
                      <a:pt x="7" y="15"/>
                    </a:moveTo>
                    <a:cubicBezTo>
                      <a:pt x="5" y="10"/>
                      <a:pt x="3" y="6"/>
                      <a:pt x="0" y="2"/>
                    </a:cubicBezTo>
                    <a:cubicBezTo>
                      <a:pt x="2" y="1"/>
                      <a:pt x="3" y="1"/>
                      <a:pt x="5" y="0"/>
                    </a:cubicBezTo>
                    <a:cubicBezTo>
                      <a:pt x="5" y="5"/>
                      <a:pt x="6" y="10"/>
                      <a:pt x="6" y="16"/>
                    </a:cubicBezTo>
                    <a:lnTo>
                      <a:pt x="7" y="15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59" name="Freeform 66"/>
              <p:cNvSpPr>
                <a:spLocks/>
              </p:cNvSpPr>
              <p:nvPr/>
            </p:nvSpPr>
            <p:spPr bwMode="auto">
              <a:xfrm>
                <a:off x="4376738" y="2689225"/>
                <a:ext cx="4763" cy="6350"/>
              </a:xfrm>
              <a:custGeom>
                <a:avLst/>
                <a:gdLst>
                  <a:gd name="T0" fmla="*/ 1 w 6"/>
                  <a:gd name="T1" fmla="*/ 1 h 7"/>
                  <a:gd name="T2" fmla="*/ 6 w 6"/>
                  <a:gd name="T3" fmla="*/ 4 h 7"/>
                  <a:gd name="T4" fmla="*/ 2 w 6"/>
                  <a:gd name="T5" fmla="*/ 0 h 7"/>
                  <a:gd name="T6" fmla="*/ 1 w 6"/>
                  <a:gd name="T7" fmla="*/ 1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" h="7">
                    <a:moveTo>
                      <a:pt x="1" y="1"/>
                    </a:moveTo>
                    <a:cubicBezTo>
                      <a:pt x="3" y="2"/>
                      <a:pt x="5" y="3"/>
                      <a:pt x="6" y="4"/>
                    </a:cubicBezTo>
                    <a:cubicBezTo>
                      <a:pt x="0" y="7"/>
                      <a:pt x="3" y="2"/>
                      <a:pt x="2" y="0"/>
                    </a:cubicBezTo>
                    <a:lnTo>
                      <a:pt x="1" y="1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60" name="Freeform 67"/>
              <p:cNvSpPr>
                <a:spLocks noEditPoints="1"/>
              </p:cNvSpPr>
              <p:nvPr/>
            </p:nvSpPr>
            <p:spPr bwMode="auto">
              <a:xfrm>
                <a:off x="4324351" y="1997075"/>
                <a:ext cx="171450" cy="82550"/>
              </a:xfrm>
              <a:custGeom>
                <a:avLst/>
                <a:gdLst>
                  <a:gd name="T0" fmla="*/ 88 w 210"/>
                  <a:gd name="T1" fmla="*/ 22 h 101"/>
                  <a:gd name="T2" fmla="*/ 3 w 210"/>
                  <a:gd name="T3" fmla="*/ 49 h 101"/>
                  <a:gd name="T4" fmla="*/ 13 w 210"/>
                  <a:gd name="T5" fmla="*/ 37 h 101"/>
                  <a:gd name="T6" fmla="*/ 102 w 210"/>
                  <a:gd name="T7" fmla="*/ 2 h 101"/>
                  <a:gd name="T8" fmla="*/ 112 w 210"/>
                  <a:gd name="T9" fmla="*/ 0 h 101"/>
                  <a:gd name="T10" fmla="*/ 210 w 210"/>
                  <a:gd name="T11" fmla="*/ 37 h 101"/>
                  <a:gd name="T12" fmla="*/ 166 w 210"/>
                  <a:gd name="T13" fmla="*/ 85 h 101"/>
                  <a:gd name="T14" fmla="*/ 138 w 210"/>
                  <a:gd name="T15" fmla="*/ 100 h 101"/>
                  <a:gd name="T16" fmla="*/ 96 w 210"/>
                  <a:gd name="T17" fmla="*/ 67 h 101"/>
                  <a:gd name="T18" fmla="*/ 96 w 210"/>
                  <a:gd name="T19" fmla="*/ 45 h 101"/>
                  <a:gd name="T20" fmla="*/ 94 w 210"/>
                  <a:gd name="T21" fmla="*/ 30 h 101"/>
                  <a:gd name="T22" fmla="*/ 88 w 210"/>
                  <a:gd name="T23" fmla="*/ 22 h 101"/>
                  <a:gd name="T24" fmla="*/ 125 w 210"/>
                  <a:gd name="T25" fmla="*/ 15 h 101"/>
                  <a:gd name="T26" fmla="*/ 120 w 210"/>
                  <a:gd name="T27" fmla="*/ 86 h 101"/>
                  <a:gd name="T28" fmla="*/ 160 w 210"/>
                  <a:gd name="T29" fmla="*/ 71 h 101"/>
                  <a:gd name="T30" fmla="*/ 169 w 210"/>
                  <a:gd name="T31" fmla="*/ 23 h 101"/>
                  <a:gd name="T32" fmla="*/ 125 w 210"/>
                  <a:gd name="T33" fmla="*/ 15 h 10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210" h="101">
                    <a:moveTo>
                      <a:pt x="88" y="22"/>
                    </a:moveTo>
                    <a:cubicBezTo>
                      <a:pt x="56" y="24"/>
                      <a:pt x="33" y="47"/>
                      <a:pt x="3" y="49"/>
                    </a:cubicBezTo>
                    <a:cubicBezTo>
                      <a:pt x="0" y="40"/>
                      <a:pt x="9" y="39"/>
                      <a:pt x="13" y="37"/>
                    </a:cubicBezTo>
                    <a:cubicBezTo>
                      <a:pt x="42" y="25"/>
                      <a:pt x="72" y="14"/>
                      <a:pt x="102" y="2"/>
                    </a:cubicBezTo>
                    <a:cubicBezTo>
                      <a:pt x="105" y="1"/>
                      <a:pt x="109" y="0"/>
                      <a:pt x="112" y="0"/>
                    </a:cubicBezTo>
                    <a:cubicBezTo>
                      <a:pt x="148" y="4"/>
                      <a:pt x="184" y="7"/>
                      <a:pt x="210" y="37"/>
                    </a:cubicBezTo>
                    <a:cubicBezTo>
                      <a:pt x="195" y="53"/>
                      <a:pt x="181" y="69"/>
                      <a:pt x="166" y="85"/>
                    </a:cubicBezTo>
                    <a:cubicBezTo>
                      <a:pt x="159" y="94"/>
                      <a:pt x="150" y="100"/>
                      <a:pt x="138" y="100"/>
                    </a:cubicBezTo>
                    <a:cubicBezTo>
                      <a:pt x="115" y="101"/>
                      <a:pt x="100" y="90"/>
                      <a:pt x="96" y="67"/>
                    </a:cubicBezTo>
                    <a:cubicBezTo>
                      <a:pt x="95" y="60"/>
                      <a:pt x="96" y="52"/>
                      <a:pt x="96" y="45"/>
                    </a:cubicBezTo>
                    <a:cubicBezTo>
                      <a:pt x="95" y="40"/>
                      <a:pt x="95" y="35"/>
                      <a:pt x="94" y="30"/>
                    </a:cubicBezTo>
                    <a:cubicBezTo>
                      <a:pt x="93" y="28"/>
                      <a:pt x="91" y="26"/>
                      <a:pt x="88" y="22"/>
                    </a:cubicBezTo>
                    <a:close/>
                    <a:moveTo>
                      <a:pt x="125" y="15"/>
                    </a:moveTo>
                    <a:cubicBezTo>
                      <a:pt x="113" y="39"/>
                      <a:pt x="114" y="62"/>
                      <a:pt x="120" y="86"/>
                    </a:cubicBezTo>
                    <a:cubicBezTo>
                      <a:pt x="139" y="93"/>
                      <a:pt x="150" y="82"/>
                      <a:pt x="160" y="71"/>
                    </a:cubicBezTo>
                    <a:cubicBezTo>
                      <a:pt x="174" y="57"/>
                      <a:pt x="168" y="40"/>
                      <a:pt x="169" y="23"/>
                    </a:cubicBezTo>
                    <a:cubicBezTo>
                      <a:pt x="154" y="15"/>
                      <a:pt x="140" y="11"/>
                      <a:pt x="125" y="15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61" name="Freeform 68"/>
              <p:cNvSpPr>
                <a:spLocks/>
              </p:cNvSpPr>
              <p:nvPr/>
            </p:nvSpPr>
            <p:spPr bwMode="auto">
              <a:xfrm>
                <a:off x="4470401" y="2292350"/>
                <a:ext cx="96838" cy="31750"/>
              </a:xfrm>
              <a:custGeom>
                <a:avLst/>
                <a:gdLst>
                  <a:gd name="T0" fmla="*/ 0 w 118"/>
                  <a:gd name="T1" fmla="*/ 0 h 40"/>
                  <a:gd name="T2" fmla="*/ 36 w 118"/>
                  <a:gd name="T3" fmla="*/ 21 h 40"/>
                  <a:gd name="T4" fmla="*/ 76 w 118"/>
                  <a:gd name="T5" fmla="*/ 27 h 40"/>
                  <a:gd name="T6" fmla="*/ 118 w 118"/>
                  <a:gd name="T7" fmla="*/ 22 h 40"/>
                  <a:gd name="T8" fmla="*/ 61 w 118"/>
                  <a:gd name="T9" fmla="*/ 38 h 40"/>
                  <a:gd name="T10" fmla="*/ 0 w 118"/>
                  <a:gd name="T11" fmla="*/ 0 h 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18" h="40">
                    <a:moveTo>
                      <a:pt x="0" y="0"/>
                    </a:moveTo>
                    <a:cubicBezTo>
                      <a:pt x="14" y="8"/>
                      <a:pt x="24" y="17"/>
                      <a:pt x="36" y="21"/>
                    </a:cubicBezTo>
                    <a:cubicBezTo>
                      <a:pt x="49" y="25"/>
                      <a:pt x="63" y="26"/>
                      <a:pt x="76" y="27"/>
                    </a:cubicBezTo>
                    <a:cubicBezTo>
                      <a:pt x="89" y="27"/>
                      <a:pt x="102" y="24"/>
                      <a:pt x="118" y="22"/>
                    </a:cubicBezTo>
                    <a:cubicBezTo>
                      <a:pt x="106" y="37"/>
                      <a:pt x="94" y="40"/>
                      <a:pt x="61" y="38"/>
                    </a:cubicBezTo>
                    <a:cubicBezTo>
                      <a:pt x="32" y="36"/>
                      <a:pt x="14" y="25"/>
                      <a:pt x="0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62" name="Freeform 69"/>
              <p:cNvSpPr>
                <a:spLocks/>
              </p:cNvSpPr>
              <p:nvPr/>
            </p:nvSpPr>
            <p:spPr bwMode="auto">
              <a:xfrm>
                <a:off x="4157663" y="2422525"/>
                <a:ext cx="74613" cy="73025"/>
              </a:xfrm>
              <a:custGeom>
                <a:avLst/>
                <a:gdLst>
                  <a:gd name="T0" fmla="*/ 89 w 90"/>
                  <a:gd name="T1" fmla="*/ 88 h 88"/>
                  <a:gd name="T2" fmla="*/ 0 w 90"/>
                  <a:gd name="T3" fmla="*/ 1 h 88"/>
                  <a:gd name="T4" fmla="*/ 6 w 90"/>
                  <a:gd name="T5" fmla="*/ 1 h 88"/>
                  <a:gd name="T6" fmla="*/ 90 w 90"/>
                  <a:gd name="T7" fmla="*/ 87 h 88"/>
                  <a:gd name="T8" fmla="*/ 89 w 90"/>
                  <a:gd name="T9" fmla="*/ 88 h 8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90" h="88">
                    <a:moveTo>
                      <a:pt x="89" y="88"/>
                    </a:moveTo>
                    <a:cubicBezTo>
                      <a:pt x="44" y="75"/>
                      <a:pt x="11" y="43"/>
                      <a:pt x="0" y="1"/>
                    </a:cubicBezTo>
                    <a:cubicBezTo>
                      <a:pt x="2" y="1"/>
                      <a:pt x="6" y="0"/>
                      <a:pt x="6" y="1"/>
                    </a:cubicBezTo>
                    <a:cubicBezTo>
                      <a:pt x="25" y="39"/>
                      <a:pt x="56" y="64"/>
                      <a:pt x="90" y="87"/>
                    </a:cubicBezTo>
                    <a:lnTo>
                      <a:pt x="89" y="88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63" name="Freeform 70"/>
              <p:cNvSpPr>
                <a:spLocks/>
              </p:cNvSpPr>
              <p:nvPr/>
            </p:nvSpPr>
            <p:spPr bwMode="auto">
              <a:xfrm>
                <a:off x="4530726" y="2182813"/>
                <a:ext cx="53975" cy="23813"/>
              </a:xfrm>
              <a:custGeom>
                <a:avLst/>
                <a:gdLst>
                  <a:gd name="T0" fmla="*/ 65 w 65"/>
                  <a:gd name="T1" fmla="*/ 17 h 29"/>
                  <a:gd name="T2" fmla="*/ 0 w 65"/>
                  <a:gd name="T3" fmla="*/ 0 h 29"/>
                  <a:gd name="T4" fmla="*/ 33 w 65"/>
                  <a:gd name="T5" fmla="*/ 14 h 29"/>
                  <a:gd name="T6" fmla="*/ 65 w 65"/>
                  <a:gd name="T7" fmla="*/ 17 h 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5" h="29">
                    <a:moveTo>
                      <a:pt x="65" y="17"/>
                    </a:moveTo>
                    <a:cubicBezTo>
                      <a:pt x="24" y="29"/>
                      <a:pt x="15" y="26"/>
                      <a:pt x="0" y="0"/>
                    </a:cubicBezTo>
                    <a:cubicBezTo>
                      <a:pt x="12" y="5"/>
                      <a:pt x="22" y="11"/>
                      <a:pt x="33" y="14"/>
                    </a:cubicBezTo>
                    <a:cubicBezTo>
                      <a:pt x="43" y="17"/>
                      <a:pt x="54" y="16"/>
                      <a:pt x="65" y="17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64" name="Freeform 71"/>
              <p:cNvSpPr>
                <a:spLocks/>
              </p:cNvSpPr>
              <p:nvPr/>
            </p:nvSpPr>
            <p:spPr bwMode="auto">
              <a:xfrm>
                <a:off x="5140326" y="3536950"/>
                <a:ext cx="11113" cy="6350"/>
              </a:xfrm>
              <a:custGeom>
                <a:avLst/>
                <a:gdLst>
                  <a:gd name="T0" fmla="*/ 12 w 13"/>
                  <a:gd name="T1" fmla="*/ 8 h 8"/>
                  <a:gd name="T2" fmla="*/ 0 w 13"/>
                  <a:gd name="T3" fmla="*/ 6 h 8"/>
                  <a:gd name="T4" fmla="*/ 1 w 13"/>
                  <a:gd name="T5" fmla="*/ 0 h 8"/>
                  <a:gd name="T6" fmla="*/ 13 w 13"/>
                  <a:gd name="T7" fmla="*/ 4 h 8"/>
                  <a:gd name="T8" fmla="*/ 12 w 13"/>
                  <a:gd name="T9" fmla="*/ 8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3" h="8">
                    <a:moveTo>
                      <a:pt x="12" y="8"/>
                    </a:moveTo>
                    <a:cubicBezTo>
                      <a:pt x="8" y="7"/>
                      <a:pt x="4" y="6"/>
                      <a:pt x="0" y="6"/>
                    </a:cubicBezTo>
                    <a:cubicBezTo>
                      <a:pt x="1" y="4"/>
                      <a:pt x="1" y="2"/>
                      <a:pt x="1" y="0"/>
                    </a:cubicBezTo>
                    <a:cubicBezTo>
                      <a:pt x="5" y="1"/>
                      <a:pt x="9" y="2"/>
                      <a:pt x="13" y="4"/>
                    </a:cubicBezTo>
                    <a:cubicBezTo>
                      <a:pt x="13" y="5"/>
                      <a:pt x="12" y="6"/>
                      <a:pt x="12" y="8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65" name="Freeform 74"/>
              <p:cNvSpPr>
                <a:spLocks/>
              </p:cNvSpPr>
              <p:nvPr/>
            </p:nvSpPr>
            <p:spPr bwMode="auto">
              <a:xfrm>
                <a:off x="4416426" y="2006600"/>
                <a:ext cx="50800" cy="66675"/>
              </a:xfrm>
              <a:custGeom>
                <a:avLst/>
                <a:gdLst>
                  <a:gd name="T0" fmla="*/ 12 w 61"/>
                  <a:gd name="T1" fmla="*/ 4 h 82"/>
                  <a:gd name="T2" fmla="*/ 56 w 61"/>
                  <a:gd name="T3" fmla="*/ 12 h 82"/>
                  <a:gd name="T4" fmla="*/ 47 w 61"/>
                  <a:gd name="T5" fmla="*/ 60 h 82"/>
                  <a:gd name="T6" fmla="*/ 7 w 61"/>
                  <a:gd name="T7" fmla="*/ 75 h 82"/>
                  <a:gd name="T8" fmla="*/ 12 w 61"/>
                  <a:gd name="T9" fmla="*/ 4 h 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1" h="82">
                    <a:moveTo>
                      <a:pt x="12" y="4"/>
                    </a:moveTo>
                    <a:cubicBezTo>
                      <a:pt x="27" y="0"/>
                      <a:pt x="41" y="4"/>
                      <a:pt x="56" y="12"/>
                    </a:cubicBezTo>
                    <a:cubicBezTo>
                      <a:pt x="55" y="29"/>
                      <a:pt x="61" y="46"/>
                      <a:pt x="47" y="60"/>
                    </a:cubicBezTo>
                    <a:cubicBezTo>
                      <a:pt x="37" y="71"/>
                      <a:pt x="26" y="82"/>
                      <a:pt x="7" y="75"/>
                    </a:cubicBezTo>
                    <a:cubicBezTo>
                      <a:pt x="1" y="51"/>
                      <a:pt x="0" y="28"/>
                      <a:pt x="12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grpSp>
          <p:nvGrpSpPr>
            <p:cNvPr id="2266" name="Skupina 2265"/>
            <p:cNvGrpSpPr/>
            <p:nvPr/>
          </p:nvGrpSpPr>
          <p:grpSpPr>
            <a:xfrm>
              <a:off x="2563384" y="421606"/>
              <a:ext cx="791977" cy="1265703"/>
              <a:chOff x="1403350" y="1398588"/>
              <a:chExt cx="2757488" cy="4406900"/>
            </a:xfrm>
          </p:grpSpPr>
          <p:sp>
            <p:nvSpPr>
              <p:cNvPr id="2319" name="Freeform 5"/>
              <p:cNvSpPr>
                <a:spLocks noEditPoints="1"/>
              </p:cNvSpPr>
              <p:nvPr/>
            </p:nvSpPr>
            <p:spPr bwMode="auto">
              <a:xfrm>
                <a:off x="1403350" y="1398588"/>
                <a:ext cx="2757488" cy="4406900"/>
              </a:xfrm>
              <a:custGeom>
                <a:avLst/>
                <a:gdLst>
                  <a:gd name="T0" fmla="*/ 1589 w 6709"/>
                  <a:gd name="T1" fmla="*/ 2535 h 10719"/>
                  <a:gd name="T2" fmla="*/ 1334 w 6709"/>
                  <a:gd name="T3" fmla="*/ 1241 h 10719"/>
                  <a:gd name="T4" fmla="*/ 3135 w 6709"/>
                  <a:gd name="T5" fmla="*/ 127 h 10719"/>
                  <a:gd name="T6" fmla="*/ 4073 w 6709"/>
                  <a:gd name="T7" fmla="*/ 2005 h 10719"/>
                  <a:gd name="T8" fmla="*/ 3939 w 6709"/>
                  <a:gd name="T9" fmla="*/ 2934 h 10719"/>
                  <a:gd name="T10" fmla="*/ 4493 w 6709"/>
                  <a:gd name="T11" fmla="*/ 5468 h 10719"/>
                  <a:gd name="T12" fmla="*/ 6232 w 6709"/>
                  <a:gd name="T13" fmla="*/ 8618 h 10719"/>
                  <a:gd name="T14" fmla="*/ 5998 w 6709"/>
                  <a:gd name="T15" fmla="*/ 10346 h 10719"/>
                  <a:gd name="T16" fmla="*/ 5338 w 6709"/>
                  <a:gd name="T17" fmla="*/ 8766 h 10719"/>
                  <a:gd name="T18" fmla="*/ 3470 w 6709"/>
                  <a:gd name="T19" fmla="*/ 6770 h 10719"/>
                  <a:gd name="T20" fmla="*/ 2711 w 6709"/>
                  <a:gd name="T21" fmla="*/ 8402 h 10719"/>
                  <a:gd name="T22" fmla="*/ 1151 w 6709"/>
                  <a:gd name="T23" fmla="*/ 10713 h 10719"/>
                  <a:gd name="T24" fmla="*/ 1707 w 6709"/>
                  <a:gd name="T25" fmla="*/ 9576 h 10719"/>
                  <a:gd name="T26" fmla="*/ 1903 w 6709"/>
                  <a:gd name="T27" fmla="*/ 6742 h 10719"/>
                  <a:gd name="T28" fmla="*/ 1347 w 6709"/>
                  <a:gd name="T29" fmla="*/ 5839 h 10719"/>
                  <a:gd name="T30" fmla="*/ 15 w 6709"/>
                  <a:gd name="T31" fmla="*/ 6270 h 10719"/>
                  <a:gd name="T32" fmla="*/ 1031 w 6709"/>
                  <a:gd name="T33" fmla="*/ 5047 h 10719"/>
                  <a:gd name="T34" fmla="*/ 2026 w 6709"/>
                  <a:gd name="T35" fmla="*/ 3437 h 10719"/>
                  <a:gd name="T36" fmla="*/ 270 w 6709"/>
                  <a:gd name="T37" fmla="*/ 5913 h 10719"/>
                  <a:gd name="T38" fmla="*/ 519 w 6709"/>
                  <a:gd name="T39" fmla="*/ 6208 h 10719"/>
                  <a:gd name="T40" fmla="*/ 438 w 6709"/>
                  <a:gd name="T41" fmla="*/ 5585 h 10719"/>
                  <a:gd name="T42" fmla="*/ 4392 w 6709"/>
                  <a:gd name="T43" fmla="*/ 4037 h 10719"/>
                  <a:gd name="T44" fmla="*/ 3310 w 6709"/>
                  <a:gd name="T45" fmla="*/ 2454 h 10719"/>
                  <a:gd name="T46" fmla="*/ 1853 w 6709"/>
                  <a:gd name="T47" fmla="*/ 4256 h 10719"/>
                  <a:gd name="T48" fmla="*/ 3135 w 6709"/>
                  <a:gd name="T49" fmla="*/ 5190 h 10719"/>
                  <a:gd name="T50" fmla="*/ 3292 w 6709"/>
                  <a:gd name="T51" fmla="*/ 3691 h 10719"/>
                  <a:gd name="T52" fmla="*/ 3311 w 6709"/>
                  <a:gd name="T53" fmla="*/ 5575 h 10719"/>
                  <a:gd name="T54" fmla="*/ 1800 w 6709"/>
                  <a:gd name="T55" fmla="*/ 7695 h 10719"/>
                  <a:gd name="T56" fmla="*/ 2615 w 6709"/>
                  <a:gd name="T57" fmla="*/ 8724 h 10719"/>
                  <a:gd name="T58" fmla="*/ 3063 w 6709"/>
                  <a:gd name="T59" fmla="*/ 6228 h 10719"/>
                  <a:gd name="T60" fmla="*/ 3728 w 6709"/>
                  <a:gd name="T61" fmla="*/ 6915 h 10719"/>
                  <a:gd name="T62" fmla="*/ 5624 w 6709"/>
                  <a:gd name="T63" fmla="*/ 8907 h 10719"/>
                  <a:gd name="T64" fmla="*/ 4818 w 6709"/>
                  <a:gd name="T65" fmla="*/ 6860 h 10719"/>
                  <a:gd name="T66" fmla="*/ 3815 w 6709"/>
                  <a:gd name="T67" fmla="*/ 6266 h 10719"/>
                  <a:gd name="T68" fmla="*/ 2332 w 6709"/>
                  <a:gd name="T69" fmla="*/ 2671 h 10719"/>
                  <a:gd name="T70" fmla="*/ 1504 w 6709"/>
                  <a:gd name="T71" fmla="*/ 1153 h 10719"/>
                  <a:gd name="T72" fmla="*/ 1958 w 6709"/>
                  <a:gd name="T73" fmla="*/ 838 h 10719"/>
                  <a:gd name="T74" fmla="*/ 2770 w 6709"/>
                  <a:gd name="T75" fmla="*/ 1265 h 10719"/>
                  <a:gd name="T76" fmla="*/ 3279 w 6709"/>
                  <a:gd name="T77" fmla="*/ 1800 h 10719"/>
                  <a:gd name="T78" fmla="*/ 3438 w 6709"/>
                  <a:gd name="T79" fmla="*/ 2278 h 10719"/>
                  <a:gd name="T80" fmla="*/ 3670 w 6709"/>
                  <a:gd name="T81" fmla="*/ 2389 h 10719"/>
                  <a:gd name="T82" fmla="*/ 3479 w 6709"/>
                  <a:gd name="T83" fmla="*/ 775 h 10719"/>
                  <a:gd name="T84" fmla="*/ 1788 w 6709"/>
                  <a:gd name="T85" fmla="*/ 283 h 10719"/>
                  <a:gd name="T86" fmla="*/ 1482 w 6709"/>
                  <a:gd name="T87" fmla="*/ 2435 h 10719"/>
                  <a:gd name="T88" fmla="*/ 1702 w 6709"/>
                  <a:gd name="T89" fmla="*/ 1784 h 10719"/>
                  <a:gd name="T90" fmla="*/ 2713 w 6709"/>
                  <a:gd name="T91" fmla="*/ 2429 h 10719"/>
                  <a:gd name="T92" fmla="*/ 3152 w 6709"/>
                  <a:gd name="T93" fmla="*/ 2064 h 10719"/>
                  <a:gd name="T94" fmla="*/ 2672 w 6709"/>
                  <a:gd name="T95" fmla="*/ 1084 h 10719"/>
                  <a:gd name="T96" fmla="*/ 2467 w 6709"/>
                  <a:gd name="T97" fmla="*/ 1118 h 10719"/>
                  <a:gd name="T98" fmla="*/ 1718 w 6709"/>
                  <a:gd name="T99" fmla="*/ 831 h 10719"/>
                  <a:gd name="T100" fmla="*/ 1376 w 6709"/>
                  <a:gd name="T101" fmla="*/ 9930 h 10719"/>
                  <a:gd name="T102" fmla="*/ 2470 w 6709"/>
                  <a:gd name="T103" fmla="*/ 10479 h 10719"/>
                  <a:gd name="T104" fmla="*/ 5888 w 6709"/>
                  <a:gd name="T105" fmla="*/ 9401 h 10719"/>
                  <a:gd name="T106" fmla="*/ 6485 w 6709"/>
                  <a:gd name="T107" fmla="*/ 9614 h 10719"/>
                  <a:gd name="T108" fmla="*/ 974 w 6709"/>
                  <a:gd name="T109" fmla="*/ 5306 h 10719"/>
                  <a:gd name="T110" fmla="*/ 1713 w 6709"/>
                  <a:gd name="T111" fmla="*/ 4964 h 10719"/>
                  <a:gd name="T112" fmla="*/ 3814 w 6709"/>
                  <a:gd name="T113" fmla="*/ 6029 h 10719"/>
                  <a:gd name="T114" fmla="*/ 3157 w 6709"/>
                  <a:gd name="T115" fmla="*/ 6252 h 10719"/>
                  <a:gd name="T116" fmla="*/ 3576 w 6709"/>
                  <a:gd name="T117" fmla="*/ 6681 h 10719"/>
                  <a:gd name="T118" fmla="*/ 6246 w 6709"/>
                  <a:gd name="T119" fmla="*/ 8699 h 10719"/>
                  <a:gd name="T120" fmla="*/ 1861 w 6709"/>
                  <a:gd name="T121" fmla="*/ 9905 h 10719"/>
                  <a:gd name="T122" fmla="*/ 4526 w 6709"/>
                  <a:gd name="T123" fmla="*/ 4980 h 107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6709" h="10719">
                    <a:moveTo>
                      <a:pt x="2242" y="2889"/>
                    </a:moveTo>
                    <a:cubicBezTo>
                      <a:pt x="2217" y="2869"/>
                      <a:pt x="2205" y="2845"/>
                      <a:pt x="2206" y="2813"/>
                    </a:cubicBezTo>
                    <a:cubicBezTo>
                      <a:pt x="2206" y="2785"/>
                      <a:pt x="2202" y="2756"/>
                      <a:pt x="2199" y="2724"/>
                    </a:cubicBezTo>
                    <a:cubicBezTo>
                      <a:pt x="2180" y="2739"/>
                      <a:pt x="2163" y="2752"/>
                      <a:pt x="2147" y="2764"/>
                    </a:cubicBezTo>
                    <a:cubicBezTo>
                      <a:pt x="2103" y="2799"/>
                      <a:pt x="2050" y="2805"/>
                      <a:pt x="1997" y="2805"/>
                    </a:cubicBezTo>
                    <a:cubicBezTo>
                      <a:pt x="1958" y="2805"/>
                      <a:pt x="1948" y="2781"/>
                      <a:pt x="1968" y="2749"/>
                    </a:cubicBezTo>
                    <a:cubicBezTo>
                      <a:pt x="1987" y="2721"/>
                      <a:pt x="2006" y="2692"/>
                      <a:pt x="2026" y="2662"/>
                    </a:cubicBezTo>
                    <a:cubicBezTo>
                      <a:pt x="2020" y="2660"/>
                      <a:pt x="2016" y="2657"/>
                      <a:pt x="2014" y="2658"/>
                    </a:cubicBezTo>
                    <a:cubicBezTo>
                      <a:pt x="1973" y="2669"/>
                      <a:pt x="1933" y="2683"/>
                      <a:pt x="1892" y="2693"/>
                    </a:cubicBezTo>
                    <a:cubicBezTo>
                      <a:pt x="1869" y="2699"/>
                      <a:pt x="1845" y="2702"/>
                      <a:pt x="1822" y="2702"/>
                    </a:cubicBezTo>
                    <a:cubicBezTo>
                      <a:pt x="1796" y="2701"/>
                      <a:pt x="1787" y="2685"/>
                      <a:pt x="1798" y="2661"/>
                    </a:cubicBezTo>
                    <a:cubicBezTo>
                      <a:pt x="1808" y="2636"/>
                      <a:pt x="1821" y="2613"/>
                      <a:pt x="1835" y="2585"/>
                    </a:cubicBezTo>
                    <a:cubicBezTo>
                      <a:pt x="1798" y="2588"/>
                      <a:pt x="1771" y="2605"/>
                      <a:pt x="1743" y="2616"/>
                    </a:cubicBezTo>
                    <a:cubicBezTo>
                      <a:pt x="1706" y="2629"/>
                      <a:pt x="1670" y="2647"/>
                      <a:pt x="1633" y="2661"/>
                    </a:cubicBezTo>
                    <a:cubicBezTo>
                      <a:pt x="1607" y="2670"/>
                      <a:pt x="1588" y="2662"/>
                      <a:pt x="1565" y="2637"/>
                    </a:cubicBezTo>
                    <a:cubicBezTo>
                      <a:pt x="1604" y="2605"/>
                      <a:pt x="1624" y="2563"/>
                      <a:pt x="1630" y="2507"/>
                    </a:cubicBezTo>
                    <a:cubicBezTo>
                      <a:pt x="1614" y="2518"/>
                      <a:pt x="1601" y="2526"/>
                      <a:pt x="1589" y="2535"/>
                    </a:cubicBezTo>
                    <a:cubicBezTo>
                      <a:pt x="1537" y="2572"/>
                      <a:pt x="1477" y="2587"/>
                      <a:pt x="1415" y="2598"/>
                    </a:cubicBezTo>
                    <a:cubicBezTo>
                      <a:pt x="1411" y="2599"/>
                      <a:pt x="1407" y="2598"/>
                      <a:pt x="1403" y="2600"/>
                    </a:cubicBezTo>
                    <a:cubicBezTo>
                      <a:pt x="1368" y="2613"/>
                      <a:pt x="1338" y="2610"/>
                      <a:pt x="1313" y="2571"/>
                    </a:cubicBezTo>
                    <a:cubicBezTo>
                      <a:pt x="1332" y="2551"/>
                      <a:pt x="1351" y="2526"/>
                      <a:pt x="1375" y="2506"/>
                    </a:cubicBezTo>
                    <a:cubicBezTo>
                      <a:pt x="1406" y="2481"/>
                      <a:pt x="1417" y="2446"/>
                      <a:pt x="1432" y="2411"/>
                    </a:cubicBezTo>
                    <a:cubicBezTo>
                      <a:pt x="1385" y="2424"/>
                      <a:pt x="1341" y="2438"/>
                      <a:pt x="1295" y="2449"/>
                    </a:cubicBezTo>
                    <a:cubicBezTo>
                      <a:pt x="1244" y="2460"/>
                      <a:pt x="1184" y="2446"/>
                      <a:pt x="1164" y="2418"/>
                    </a:cubicBezTo>
                    <a:cubicBezTo>
                      <a:pt x="1222" y="2393"/>
                      <a:pt x="1243" y="2332"/>
                      <a:pt x="1288" y="2293"/>
                    </a:cubicBezTo>
                    <a:cubicBezTo>
                      <a:pt x="1295" y="2287"/>
                      <a:pt x="1299" y="2278"/>
                      <a:pt x="1304" y="2270"/>
                    </a:cubicBezTo>
                    <a:cubicBezTo>
                      <a:pt x="1323" y="2238"/>
                      <a:pt x="1344" y="2207"/>
                      <a:pt x="1358" y="2174"/>
                    </a:cubicBezTo>
                    <a:cubicBezTo>
                      <a:pt x="1373" y="2140"/>
                      <a:pt x="1383" y="2104"/>
                      <a:pt x="1391" y="2068"/>
                    </a:cubicBezTo>
                    <a:cubicBezTo>
                      <a:pt x="1409" y="1987"/>
                      <a:pt x="1415" y="1904"/>
                      <a:pt x="1415" y="1821"/>
                    </a:cubicBezTo>
                    <a:cubicBezTo>
                      <a:pt x="1414" y="1733"/>
                      <a:pt x="1402" y="1647"/>
                      <a:pt x="1391" y="1561"/>
                    </a:cubicBezTo>
                    <a:cubicBezTo>
                      <a:pt x="1387" y="1525"/>
                      <a:pt x="1373" y="1490"/>
                      <a:pt x="1363" y="1454"/>
                    </a:cubicBezTo>
                    <a:cubicBezTo>
                      <a:pt x="1360" y="1444"/>
                      <a:pt x="1355" y="1434"/>
                      <a:pt x="1355" y="1424"/>
                    </a:cubicBezTo>
                    <a:cubicBezTo>
                      <a:pt x="1354" y="1375"/>
                      <a:pt x="1335" y="1329"/>
                      <a:pt x="1341" y="1280"/>
                    </a:cubicBezTo>
                    <a:cubicBezTo>
                      <a:pt x="1342" y="1267"/>
                      <a:pt x="1335" y="1254"/>
                      <a:pt x="1334" y="1241"/>
                    </a:cubicBezTo>
                    <a:cubicBezTo>
                      <a:pt x="1330" y="1145"/>
                      <a:pt x="1334" y="1050"/>
                      <a:pt x="1345" y="955"/>
                    </a:cubicBezTo>
                    <a:cubicBezTo>
                      <a:pt x="1347" y="934"/>
                      <a:pt x="1346" y="912"/>
                      <a:pt x="1351" y="892"/>
                    </a:cubicBezTo>
                    <a:cubicBezTo>
                      <a:pt x="1374" y="808"/>
                      <a:pt x="1393" y="721"/>
                      <a:pt x="1445" y="648"/>
                    </a:cubicBezTo>
                    <a:cubicBezTo>
                      <a:pt x="1459" y="628"/>
                      <a:pt x="1469" y="606"/>
                      <a:pt x="1476" y="583"/>
                    </a:cubicBezTo>
                    <a:cubicBezTo>
                      <a:pt x="1487" y="552"/>
                      <a:pt x="1512" y="532"/>
                      <a:pt x="1533" y="509"/>
                    </a:cubicBezTo>
                    <a:cubicBezTo>
                      <a:pt x="1565" y="474"/>
                      <a:pt x="1596" y="439"/>
                      <a:pt x="1627" y="403"/>
                    </a:cubicBezTo>
                    <a:cubicBezTo>
                      <a:pt x="1681" y="340"/>
                      <a:pt x="1728" y="270"/>
                      <a:pt x="1793" y="217"/>
                    </a:cubicBezTo>
                    <a:cubicBezTo>
                      <a:pt x="1841" y="177"/>
                      <a:pt x="1894" y="144"/>
                      <a:pt x="1951" y="117"/>
                    </a:cubicBezTo>
                    <a:cubicBezTo>
                      <a:pt x="1958" y="113"/>
                      <a:pt x="1969" y="106"/>
                      <a:pt x="1968" y="103"/>
                    </a:cubicBezTo>
                    <a:cubicBezTo>
                      <a:pt x="1962" y="75"/>
                      <a:pt x="1985" y="77"/>
                      <a:pt x="1999" y="72"/>
                    </a:cubicBezTo>
                    <a:cubicBezTo>
                      <a:pt x="2088" y="45"/>
                      <a:pt x="2180" y="28"/>
                      <a:pt x="2272" y="21"/>
                    </a:cubicBezTo>
                    <a:cubicBezTo>
                      <a:pt x="2338" y="16"/>
                      <a:pt x="2405" y="11"/>
                      <a:pt x="2471" y="17"/>
                    </a:cubicBezTo>
                    <a:cubicBezTo>
                      <a:pt x="2518" y="21"/>
                      <a:pt x="2561" y="16"/>
                      <a:pt x="2606" y="8"/>
                    </a:cubicBezTo>
                    <a:cubicBezTo>
                      <a:pt x="2650" y="0"/>
                      <a:pt x="2696" y="7"/>
                      <a:pt x="2741" y="8"/>
                    </a:cubicBezTo>
                    <a:cubicBezTo>
                      <a:pt x="2765" y="9"/>
                      <a:pt x="2789" y="14"/>
                      <a:pt x="2813" y="14"/>
                    </a:cubicBezTo>
                    <a:cubicBezTo>
                      <a:pt x="2880" y="15"/>
                      <a:pt x="2944" y="29"/>
                      <a:pt x="3004" y="61"/>
                    </a:cubicBezTo>
                    <a:cubicBezTo>
                      <a:pt x="3047" y="84"/>
                      <a:pt x="3092" y="103"/>
                      <a:pt x="3135" y="127"/>
                    </a:cubicBezTo>
                    <a:cubicBezTo>
                      <a:pt x="3160" y="142"/>
                      <a:pt x="3182" y="161"/>
                      <a:pt x="3203" y="181"/>
                    </a:cubicBezTo>
                    <a:cubicBezTo>
                      <a:pt x="3245" y="224"/>
                      <a:pt x="3288" y="266"/>
                      <a:pt x="3325" y="312"/>
                    </a:cubicBezTo>
                    <a:cubicBezTo>
                      <a:pt x="3362" y="359"/>
                      <a:pt x="3395" y="409"/>
                      <a:pt x="3424" y="461"/>
                    </a:cubicBezTo>
                    <a:cubicBezTo>
                      <a:pt x="3474" y="549"/>
                      <a:pt x="3506" y="645"/>
                      <a:pt x="3529" y="744"/>
                    </a:cubicBezTo>
                    <a:cubicBezTo>
                      <a:pt x="3543" y="803"/>
                      <a:pt x="3552" y="863"/>
                      <a:pt x="3554" y="924"/>
                    </a:cubicBezTo>
                    <a:cubicBezTo>
                      <a:pt x="3556" y="973"/>
                      <a:pt x="3564" y="1022"/>
                      <a:pt x="3569" y="1071"/>
                    </a:cubicBezTo>
                    <a:cubicBezTo>
                      <a:pt x="3574" y="1125"/>
                      <a:pt x="3577" y="1180"/>
                      <a:pt x="3581" y="1234"/>
                    </a:cubicBezTo>
                    <a:cubicBezTo>
                      <a:pt x="3582" y="1246"/>
                      <a:pt x="3582" y="1258"/>
                      <a:pt x="3585" y="1269"/>
                    </a:cubicBezTo>
                    <a:cubicBezTo>
                      <a:pt x="3601" y="1334"/>
                      <a:pt x="3617" y="1398"/>
                      <a:pt x="3634" y="1463"/>
                    </a:cubicBezTo>
                    <a:cubicBezTo>
                      <a:pt x="3656" y="1546"/>
                      <a:pt x="3698" y="1619"/>
                      <a:pt x="3745" y="1690"/>
                    </a:cubicBezTo>
                    <a:cubicBezTo>
                      <a:pt x="3762" y="1714"/>
                      <a:pt x="3776" y="1740"/>
                      <a:pt x="3791" y="1765"/>
                    </a:cubicBezTo>
                    <a:cubicBezTo>
                      <a:pt x="3805" y="1789"/>
                      <a:pt x="3819" y="1812"/>
                      <a:pt x="3854" y="1808"/>
                    </a:cubicBezTo>
                    <a:cubicBezTo>
                      <a:pt x="3863" y="1807"/>
                      <a:pt x="3878" y="1821"/>
                      <a:pt x="3883" y="1831"/>
                    </a:cubicBezTo>
                    <a:cubicBezTo>
                      <a:pt x="3907" y="1874"/>
                      <a:pt x="3943" y="1895"/>
                      <a:pt x="3991" y="1902"/>
                    </a:cubicBezTo>
                    <a:cubicBezTo>
                      <a:pt x="4029" y="1907"/>
                      <a:pt x="4066" y="1918"/>
                      <a:pt x="4104" y="1926"/>
                    </a:cubicBezTo>
                    <a:cubicBezTo>
                      <a:pt x="4123" y="1930"/>
                      <a:pt x="4123" y="1930"/>
                      <a:pt x="4127" y="1957"/>
                    </a:cubicBezTo>
                    <a:cubicBezTo>
                      <a:pt x="4108" y="1973"/>
                      <a:pt x="4090" y="1988"/>
                      <a:pt x="4073" y="2005"/>
                    </a:cubicBezTo>
                    <a:cubicBezTo>
                      <a:pt x="4049" y="2029"/>
                      <a:pt x="4022" y="2046"/>
                      <a:pt x="3989" y="2055"/>
                    </a:cubicBezTo>
                    <a:cubicBezTo>
                      <a:pt x="3980" y="2057"/>
                      <a:pt x="3972" y="2061"/>
                      <a:pt x="3964" y="2065"/>
                    </a:cubicBezTo>
                    <a:cubicBezTo>
                      <a:pt x="3936" y="2078"/>
                      <a:pt x="3910" y="2092"/>
                      <a:pt x="3882" y="2103"/>
                    </a:cubicBezTo>
                    <a:cubicBezTo>
                      <a:pt x="3866" y="2109"/>
                      <a:pt x="3858" y="2117"/>
                      <a:pt x="3866" y="2132"/>
                    </a:cubicBezTo>
                    <a:cubicBezTo>
                      <a:pt x="3884" y="2167"/>
                      <a:pt x="3904" y="2201"/>
                      <a:pt x="3924" y="2235"/>
                    </a:cubicBezTo>
                    <a:cubicBezTo>
                      <a:pt x="3934" y="2253"/>
                      <a:pt x="3948" y="2263"/>
                      <a:pt x="3969" y="2263"/>
                    </a:cubicBezTo>
                    <a:cubicBezTo>
                      <a:pt x="3989" y="2263"/>
                      <a:pt x="4006" y="2268"/>
                      <a:pt x="4014" y="2292"/>
                    </a:cubicBezTo>
                    <a:cubicBezTo>
                      <a:pt x="3969" y="2339"/>
                      <a:pt x="3911" y="2367"/>
                      <a:pt x="3853" y="2394"/>
                    </a:cubicBezTo>
                    <a:cubicBezTo>
                      <a:pt x="3795" y="2421"/>
                      <a:pt x="3734" y="2438"/>
                      <a:pt x="3667" y="2429"/>
                    </a:cubicBezTo>
                    <a:cubicBezTo>
                      <a:pt x="3687" y="2455"/>
                      <a:pt x="3715" y="2469"/>
                      <a:pt x="3741" y="2485"/>
                    </a:cubicBezTo>
                    <a:cubicBezTo>
                      <a:pt x="3754" y="2493"/>
                      <a:pt x="3770" y="2498"/>
                      <a:pt x="3783" y="2507"/>
                    </a:cubicBezTo>
                    <a:cubicBezTo>
                      <a:pt x="3790" y="2513"/>
                      <a:pt x="3798" y="2524"/>
                      <a:pt x="3798" y="2532"/>
                    </a:cubicBezTo>
                    <a:cubicBezTo>
                      <a:pt x="3797" y="2539"/>
                      <a:pt x="3787" y="2550"/>
                      <a:pt x="3779" y="2553"/>
                    </a:cubicBezTo>
                    <a:cubicBezTo>
                      <a:pt x="3732" y="2568"/>
                      <a:pt x="3683" y="2581"/>
                      <a:pt x="3634" y="2596"/>
                    </a:cubicBezTo>
                    <a:cubicBezTo>
                      <a:pt x="3651" y="2642"/>
                      <a:pt x="3680" y="2679"/>
                      <a:pt x="3727" y="2697"/>
                    </a:cubicBezTo>
                    <a:cubicBezTo>
                      <a:pt x="3785" y="2720"/>
                      <a:pt x="3818" y="2769"/>
                      <a:pt x="3854" y="2814"/>
                    </a:cubicBezTo>
                    <a:cubicBezTo>
                      <a:pt x="3884" y="2852"/>
                      <a:pt x="3912" y="2893"/>
                      <a:pt x="3939" y="2934"/>
                    </a:cubicBezTo>
                    <a:cubicBezTo>
                      <a:pt x="3965" y="2972"/>
                      <a:pt x="3987" y="3013"/>
                      <a:pt x="4014" y="3051"/>
                    </a:cubicBezTo>
                    <a:cubicBezTo>
                      <a:pt x="4088" y="3151"/>
                      <a:pt x="4150" y="3259"/>
                      <a:pt x="4214" y="3366"/>
                    </a:cubicBezTo>
                    <a:cubicBezTo>
                      <a:pt x="4251" y="3427"/>
                      <a:pt x="4274" y="3495"/>
                      <a:pt x="4299" y="3562"/>
                    </a:cubicBezTo>
                    <a:cubicBezTo>
                      <a:pt x="4317" y="3610"/>
                      <a:pt x="4340" y="3656"/>
                      <a:pt x="4360" y="3704"/>
                    </a:cubicBezTo>
                    <a:cubicBezTo>
                      <a:pt x="4368" y="3722"/>
                      <a:pt x="4373" y="3741"/>
                      <a:pt x="4380" y="3760"/>
                    </a:cubicBezTo>
                    <a:cubicBezTo>
                      <a:pt x="4392" y="3794"/>
                      <a:pt x="4407" y="3828"/>
                      <a:pt x="4417" y="3863"/>
                    </a:cubicBezTo>
                    <a:cubicBezTo>
                      <a:pt x="4430" y="3904"/>
                      <a:pt x="4436" y="3946"/>
                      <a:pt x="4449" y="3986"/>
                    </a:cubicBezTo>
                    <a:cubicBezTo>
                      <a:pt x="4469" y="4053"/>
                      <a:pt x="4475" y="4121"/>
                      <a:pt x="4481" y="4190"/>
                    </a:cubicBezTo>
                    <a:cubicBezTo>
                      <a:pt x="4486" y="4243"/>
                      <a:pt x="4489" y="4296"/>
                      <a:pt x="4485" y="4349"/>
                    </a:cubicBezTo>
                    <a:cubicBezTo>
                      <a:pt x="4481" y="4411"/>
                      <a:pt x="4473" y="4472"/>
                      <a:pt x="4463" y="4533"/>
                    </a:cubicBezTo>
                    <a:cubicBezTo>
                      <a:pt x="4457" y="4571"/>
                      <a:pt x="4456" y="4605"/>
                      <a:pt x="4471" y="4640"/>
                    </a:cubicBezTo>
                    <a:cubicBezTo>
                      <a:pt x="4495" y="4699"/>
                      <a:pt x="4522" y="4757"/>
                      <a:pt x="4538" y="4819"/>
                    </a:cubicBezTo>
                    <a:cubicBezTo>
                      <a:pt x="4561" y="4907"/>
                      <a:pt x="4573" y="4998"/>
                      <a:pt x="4551" y="5090"/>
                    </a:cubicBezTo>
                    <a:cubicBezTo>
                      <a:pt x="4547" y="5103"/>
                      <a:pt x="4544" y="5116"/>
                      <a:pt x="4543" y="5129"/>
                    </a:cubicBezTo>
                    <a:cubicBezTo>
                      <a:pt x="4539" y="5198"/>
                      <a:pt x="4502" y="5248"/>
                      <a:pt x="4451" y="5290"/>
                    </a:cubicBezTo>
                    <a:cubicBezTo>
                      <a:pt x="4443" y="5296"/>
                      <a:pt x="4435" y="5303"/>
                      <a:pt x="4426" y="5309"/>
                    </a:cubicBezTo>
                    <a:cubicBezTo>
                      <a:pt x="4450" y="5365"/>
                      <a:pt x="4474" y="5415"/>
                      <a:pt x="4493" y="5468"/>
                    </a:cubicBezTo>
                    <a:cubicBezTo>
                      <a:pt x="4524" y="5556"/>
                      <a:pt x="4556" y="5645"/>
                      <a:pt x="4580" y="5736"/>
                    </a:cubicBezTo>
                    <a:cubicBezTo>
                      <a:pt x="4599" y="5812"/>
                      <a:pt x="4618" y="5888"/>
                      <a:pt x="4638" y="5964"/>
                    </a:cubicBezTo>
                    <a:cubicBezTo>
                      <a:pt x="4665" y="6065"/>
                      <a:pt x="4692" y="6166"/>
                      <a:pt x="4718" y="6267"/>
                    </a:cubicBezTo>
                    <a:cubicBezTo>
                      <a:pt x="4738" y="6343"/>
                      <a:pt x="4757" y="6418"/>
                      <a:pt x="4777" y="6494"/>
                    </a:cubicBezTo>
                    <a:cubicBezTo>
                      <a:pt x="4796" y="6564"/>
                      <a:pt x="4816" y="6634"/>
                      <a:pt x="4835" y="6704"/>
                    </a:cubicBezTo>
                    <a:cubicBezTo>
                      <a:pt x="4878" y="6863"/>
                      <a:pt x="4926" y="7020"/>
                      <a:pt x="4981" y="7176"/>
                    </a:cubicBezTo>
                    <a:cubicBezTo>
                      <a:pt x="4991" y="7205"/>
                      <a:pt x="5005" y="7231"/>
                      <a:pt x="5024" y="7255"/>
                    </a:cubicBezTo>
                    <a:cubicBezTo>
                      <a:pt x="5095" y="7344"/>
                      <a:pt x="5179" y="7419"/>
                      <a:pt x="5268" y="7490"/>
                    </a:cubicBezTo>
                    <a:cubicBezTo>
                      <a:pt x="5348" y="7553"/>
                      <a:pt x="5429" y="7616"/>
                      <a:pt x="5506" y="7682"/>
                    </a:cubicBezTo>
                    <a:cubicBezTo>
                      <a:pt x="5550" y="7721"/>
                      <a:pt x="5593" y="7765"/>
                      <a:pt x="5628" y="7812"/>
                    </a:cubicBezTo>
                    <a:cubicBezTo>
                      <a:pt x="5678" y="7877"/>
                      <a:pt x="5731" y="7940"/>
                      <a:pt x="5788" y="7997"/>
                    </a:cubicBezTo>
                    <a:cubicBezTo>
                      <a:pt x="5844" y="8052"/>
                      <a:pt x="5880" y="8120"/>
                      <a:pt x="5932" y="8176"/>
                    </a:cubicBezTo>
                    <a:cubicBezTo>
                      <a:pt x="5948" y="8194"/>
                      <a:pt x="5957" y="8219"/>
                      <a:pt x="5971" y="8240"/>
                    </a:cubicBezTo>
                    <a:cubicBezTo>
                      <a:pt x="5985" y="8260"/>
                      <a:pt x="6001" y="8278"/>
                      <a:pt x="6015" y="8297"/>
                    </a:cubicBezTo>
                    <a:cubicBezTo>
                      <a:pt x="6042" y="8336"/>
                      <a:pt x="6069" y="8374"/>
                      <a:pt x="6095" y="8414"/>
                    </a:cubicBezTo>
                    <a:cubicBezTo>
                      <a:pt x="6134" y="8474"/>
                      <a:pt x="6172" y="8534"/>
                      <a:pt x="6211" y="8594"/>
                    </a:cubicBezTo>
                    <a:cubicBezTo>
                      <a:pt x="6217" y="8603"/>
                      <a:pt x="6225" y="8610"/>
                      <a:pt x="6232" y="8618"/>
                    </a:cubicBezTo>
                    <a:cubicBezTo>
                      <a:pt x="6247" y="8638"/>
                      <a:pt x="6263" y="8653"/>
                      <a:pt x="6292" y="8638"/>
                    </a:cubicBezTo>
                    <a:cubicBezTo>
                      <a:pt x="6306" y="8631"/>
                      <a:pt x="6323" y="8636"/>
                      <a:pt x="6336" y="8653"/>
                    </a:cubicBezTo>
                    <a:cubicBezTo>
                      <a:pt x="6350" y="8670"/>
                      <a:pt x="6371" y="8682"/>
                      <a:pt x="6390" y="8694"/>
                    </a:cubicBezTo>
                    <a:cubicBezTo>
                      <a:pt x="6428" y="8717"/>
                      <a:pt x="6454" y="8752"/>
                      <a:pt x="6483" y="8784"/>
                    </a:cubicBezTo>
                    <a:cubicBezTo>
                      <a:pt x="6496" y="8799"/>
                      <a:pt x="6509" y="8815"/>
                      <a:pt x="6525" y="8827"/>
                    </a:cubicBezTo>
                    <a:cubicBezTo>
                      <a:pt x="6567" y="8858"/>
                      <a:pt x="6600" y="8897"/>
                      <a:pt x="6630" y="8940"/>
                    </a:cubicBezTo>
                    <a:cubicBezTo>
                      <a:pt x="6645" y="8962"/>
                      <a:pt x="6659" y="8983"/>
                      <a:pt x="6683" y="8998"/>
                    </a:cubicBezTo>
                    <a:cubicBezTo>
                      <a:pt x="6706" y="9012"/>
                      <a:pt x="6709" y="9040"/>
                      <a:pt x="6699" y="9067"/>
                    </a:cubicBezTo>
                    <a:cubicBezTo>
                      <a:pt x="6696" y="9073"/>
                      <a:pt x="6696" y="9080"/>
                      <a:pt x="6696" y="9086"/>
                    </a:cubicBezTo>
                    <a:cubicBezTo>
                      <a:pt x="6694" y="9163"/>
                      <a:pt x="6669" y="9234"/>
                      <a:pt x="6641" y="9305"/>
                    </a:cubicBezTo>
                    <a:cubicBezTo>
                      <a:pt x="6624" y="9349"/>
                      <a:pt x="6603" y="9391"/>
                      <a:pt x="6588" y="9436"/>
                    </a:cubicBezTo>
                    <a:cubicBezTo>
                      <a:pt x="6571" y="9488"/>
                      <a:pt x="6559" y="9542"/>
                      <a:pt x="6543" y="9595"/>
                    </a:cubicBezTo>
                    <a:cubicBezTo>
                      <a:pt x="6526" y="9647"/>
                      <a:pt x="6510" y="9699"/>
                      <a:pt x="6488" y="9748"/>
                    </a:cubicBezTo>
                    <a:cubicBezTo>
                      <a:pt x="6466" y="9796"/>
                      <a:pt x="6439" y="9841"/>
                      <a:pt x="6412" y="9886"/>
                    </a:cubicBezTo>
                    <a:cubicBezTo>
                      <a:pt x="6372" y="9951"/>
                      <a:pt x="6330" y="10015"/>
                      <a:pt x="6287" y="10079"/>
                    </a:cubicBezTo>
                    <a:cubicBezTo>
                      <a:pt x="6242" y="10147"/>
                      <a:pt x="6187" y="10203"/>
                      <a:pt x="6119" y="10249"/>
                    </a:cubicBezTo>
                    <a:cubicBezTo>
                      <a:pt x="6076" y="10277"/>
                      <a:pt x="6038" y="10313"/>
                      <a:pt x="5998" y="10346"/>
                    </a:cubicBezTo>
                    <a:cubicBezTo>
                      <a:pt x="5986" y="10355"/>
                      <a:pt x="5973" y="10366"/>
                      <a:pt x="5959" y="10373"/>
                    </a:cubicBezTo>
                    <a:cubicBezTo>
                      <a:pt x="5920" y="10392"/>
                      <a:pt x="5880" y="10409"/>
                      <a:pt x="5840" y="10426"/>
                    </a:cubicBezTo>
                    <a:cubicBezTo>
                      <a:pt x="5808" y="10440"/>
                      <a:pt x="5777" y="10456"/>
                      <a:pt x="5741" y="10456"/>
                    </a:cubicBezTo>
                    <a:cubicBezTo>
                      <a:pt x="5729" y="10457"/>
                      <a:pt x="5717" y="10465"/>
                      <a:pt x="5704" y="10470"/>
                    </a:cubicBezTo>
                    <a:cubicBezTo>
                      <a:pt x="5684" y="10478"/>
                      <a:pt x="5667" y="10475"/>
                      <a:pt x="5646" y="10464"/>
                    </a:cubicBezTo>
                    <a:cubicBezTo>
                      <a:pt x="5570" y="10421"/>
                      <a:pt x="5521" y="10353"/>
                      <a:pt x="5474" y="10284"/>
                    </a:cubicBezTo>
                    <a:cubicBezTo>
                      <a:pt x="5470" y="10278"/>
                      <a:pt x="5466" y="10272"/>
                      <a:pt x="5465" y="10266"/>
                    </a:cubicBezTo>
                    <a:cubicBezTo>
                      <a:pt x="5451" y="10197"/>
                      <a:pt x="5435" y="10128"/>
                      <a:pt x="5456" y="10058"/>
                    </a:cubicBezTo>
                    <a:cubicBezTo>
                      <a:pt x="5467" y="10020"/>
                      <a:pt x="5478" y="9982"/>
                      <a:pt x="5487" y="9943"/>
                    </a:cubicBezTo>
                    <a:cubicBezTo>
                      <a:pt x="5498" y="9894"/>
                      <a:pt x="5508" y="9845"/>
                      <a:pt x="5519" y="9796"/>
                    </a:cubicBezTo>
                    <a:cubicBezTo>
                      <a:pt x="5524" y="9773"/>
                      <a:pt x="5531" y="9750"/>
                      <a:pt x="5537" y="9728"/>
                    </a:cubicBezTo>
                    <a:cubicBezTo>
                      <a:pt x="5556" y="9655"/>
                      <a:pt x="5576" y="9582"/>
                      <a:pt x="5594" y="9509"/>
                    </a:cubicBezTo>
                    <a:cubicBezTo>
                      <a:pt x="5598" y="9492"/>
                      <a:pt x="5596" y="9474"/>
                      <a:pt x="5599" y="9457"/>
                    </a:cubicBezTo>
                    <a:cubicBezTo>
                      <a:pt x="5602" y="9442"/>
                      <a:pt x="5603" y="9423"/>
                      <a:pt x="5613" y="9412"/>
                    </a:cubicBezTo>
                    <a:cubicBezTo>
                      <a:pt x="5634" y="9388"/>
                      <a:pt x="5631" y="9362"/>
                      <a:pt x="5628" y="9334"/>
                    </a:cubicBezTo>
                    <a:cubicBezTo>
                      <a:pt x="5615" y="9203"/>
                      <a:pt x="5574" y="9082"/>
                      <a:pt x="5495" y="8976"/>
                    </a:cubicBezTo>
                    <a:cubicBezTo>
                      <a:pt x="5443" y="8906"/>
                      <a:pt x="5396" y="8830"/>
                      <a:pt x="5338" y="8766"/>
                    </a:cubicBezTo>
                    <a:cubicBezTo>
                      <a:pt x="5271" y="8693"/>
                      <a:pt x="5202" y="8620"/>
                      <a:pt x="5120" y="8563"/>
                    </a:cubicBezTo>
                    <a:cubicBezTo>
                      <a:pt x="5064" y="8525"/>
                      <a:pt x="5011" y="8484"/>
                      <a:pt x="4957" y="8442"/>
                    </a:cubicBezTo>
                    <a:cubicBezTo>
                      <a:pt x="4930" y="8421"/>
                      <a:pt x="4906" y="8396"/>
                      <a:pt x="4879" y="8375"/>
                    </a:cubicBezTo>
                    <a:cubicBezTo>
                      <a:pt x="4836" y="8341"/>
                      <a:pt x="4792" y="8310"/>
                      <a:pt x="4748" y="8277"/>
                    </a:cubicBezTo>
                    <a:cubicBezTo>
                      <a:pt x="4720" y="8256"/>
                      <a:pt x="4692" y="8233"/>
                      <a:pt x="4664" y="8212"/>
                    </a:cubicBezTo>
                    <a:cubicBezTo>
                      <a:pt x="4614" y="8175"/>
                      <a:pt x="4563" y="8139"/>
                      <a:pt x="4513" y="8101"/>
                    </a:cubicBezTo>
                    <a:cubicBezTo>
                      <a:pt x="4465" y="8065"/>
                      <a:pt x="4418" y="8026"/>
                      <a:pt x="4371" y="7988"/>
                    </a:cubicBezTo>
                    <a:cubicBezTo>
                      <a:pt x="4298" y="7928"/>
                      <a:pt x="4227" y="7865"/>
                      <a:pt x="4153" y="7807"/>
                    </a:cubicBezTo>
                    <a:cubicBezTo>
                      <a:pt x="4105" y="7768"/>
                      <a:pt x="4079" y="7716"/>
                      <a:pt x="4045" y="7667"/>
                    </a:cubicBezTo>
                    <a:cubicBezTo>
                      <a:pt x="4004" y="7608"/>
                      <a:pt x="3976" y="7543"/>
                      <a:pt x="3942" y="7480"/>
                    </a:cubicBezTo>
                    <a:cubicBezTo>
                      <a:pt x="3919" y="7438"/>
                      <a:pt x="3896" y="7397"/>
                      <a:pt x="3872" y="7356"/>
                    </a:cubicBezTo>
                    <a:cubicBezTo>
                      <a:pt x="3848" y="7315"/>
                      <a:pt x="3824" y="7274"/>
                      <a:pt x="3800" y="7233"/>
                    </a:cubicBezTo>
                    <a:cubicBezTo>
                      <a:pt x="3798" y="7228"/>
                      <a:pt x="3794" y="7224"/>
                      <a:pt x="3792" y="7219"/>
                    </a:cubicBezTo>
                    <a:cubicBezTo>
                      <a:pt x="3748" y="7126"/>
                      <a:pt x="3703" y="7032"/>
                      <a:pt x="3661" y="6938"/>
                    </a:cubicBezTo>
                    <a:cubicBezTo>
                      <a:pt x="3637" y="6885"/>
                      <a:pt x="3618" y="6829"/>
                      <a:pt x="3595" y="6772"/>
                    </a:cubicBezTo>
                    <a:cubicBezTo>
                      <a:pt x="3592" y="6772"/>
                      <a:pt x="3585" y="6770"/>
                      <a:pt x="3579" y="6772"/>
                    </a:cubicBezTo>
                    <a:cubicBezTo>
                      <a:pt x="3542" y="6787"/>
                      <a:pt x="3506" y="6777"/>
                      <a:pt x="3470" y="6770"/>
                    </a:cubicBezTo>
                    <a:cubicBezTo>
                      <a:pt x="3434" y="6762"/>
                      <a:pt x="3406" y="6741"/>
                      <a:pt x="3393" y="6708"/>
                    </a:cubicBezTo>
                    <a:cubicBezTo>
                      <a:pt x="3386" y="6688"/>
                      <a:pt x="3375" y="6683"/>
                      <a:pt x="3358" y="6683"/>
                    </a:cubicBezTo>
                    <a:cubicBezTo>
                      <a:pt x="3343" y="6683"/>
                      <a:pt x="3328" y="6686"/>
                      <a:pt x="3314" y="6683"/>
                    </a:cubicBezTo>
                    <a:cubicBezTo>
                      <a:pt x="3253" y="6667"/>
                      <a:pt x="3207" y="6630"/>
                      <a:pt x="3176" y="6576"/>
                    </a:cubicBezTo>
                    <a:cubicBezTo>
                      <a:pt x="3170" y="6566"/>
                      <a:pt x="3174" y="6552"/>
                      <a:pt x="3171" y="6541"/>
                    </a:cubicBezTo>
                    <a:cubicBezTo>
                      <a:pt x="3168" y="6524"/>
                      <a:pt x="3170" y="6505"/>
                      <a:pt x="3146" y="6501"/>
                    </a:cubicBezTo>
                    <a:cubicBezTo>
                      <a:pt x="3144" y="6502"/>
                      <a:pt x="3140" y="6503"/>
                      <a:pt x="3139" y="6504"/>
                    </a:cubicBezTo>
                    <a:cubicBezTo>
                      <a:pt x="3123" y="6552"/>
                      <a:pt x="3087" y="6590"/>
                      <a:pt x="3078" y="6641"/>
                    </a:cubicBezTo>
                    <a:cubicBezTo>
                      <a:pt x="3076" y="6657"/>
                      <a:pt x="3063" y="6671"/>
                      <a:pt x="3055" y="6686"/>
                    </a:cubicBezTo>
                    <a:cubicBezTo>
                      <a:pt x="3051" y="6694"/>
                      <a:pt x="3045" y="6701"/>
                      <a:pt x="3043" y="6710"/>
                    </a:cubicBezTo>
                    <a:cubicBezTo>
                      <a:pt x="3032" y="6767"/>
                      <a:pt x="3005" y="6817"/>
                      <a:pt x="2983" y="6869"/>
                    </a:cubicBezTo>
                    <a:cubicBezTo>
                      <a:pt x="2951" y="6943"/>
                      <a:pt x="2920" y="7016"/>
                      <a:pt x="2887" y="7088"/>
                    </a:cubicBezTo>
                    <a:cubicBezTo>
                      <a:pt x="2850" y="7172"/>
                      <a:pt x="2811" y="7255"/>
                      <a:pt x="2774" y="7338"/>
                    </a:cubicBezTo>
                    <a:cubicBezTo>
                      <a:pt x="2732" y="7429"/>
                      <a:pt x="2708" y="7525"/>
                      <a:pt x="2700" y="7625"/>
                    </a:cubicBezTo>
                    <a:cubicBezTo>
                      <a:pt x="2692" y="7725"/>
                      <a:pt x="2699" y="7823"/>
                      <a:pt x="2716" y="7922"/>
                    </a:cubicBezTo>
                    <a:cubicBezTo>
                      <a:pt x="2723" y="7967"/>
                      <a:pt x="2722" y="8015"/>
                      <a:pt x="2725" y="8061"/>
                    </a:cubicBezTo>
                    <a:cubicBezTo>
                      <a:pt x="2732" y="8175"/>
                      <a:pt x="2719" y="8288"/>
                      <a:pt x="2711" y="8402"/>
                    </a:cubicBezTo>
                    <a:cubicBezTo>
                      <a:pt x="2702" y="8540"/>
                      <a:pt x="2679" y="8676"/>
                      <a:pt x="2651" y="8811"/>
                    </a:cubicBezTo>
                    <a:cubicBezTo>
                      <a:pt x="2632" y="8906"/>
                      <a:pt x="2614" y="9001"/>
                      <a:pt x="2591" y="9095"/>
                    </a:cubicBezTo>
                    <a:cubicBezTo>
                      <a:pt x="2571" y="9173"/>
                      <a:pt x="2544" y="9250"/>
                      <a:pt x="2524" y="9328"/>
                    </a:cubicBezTo>
                    <a:cubicBezTo>
                      <a:pt x="2507" y="9396"/>
                      <a:pt x="2485" y="9463"/>
                      <a:pt x="2490" y="9534"/>
                    </a:cubicBezTo>
                    <a:cubicBezTo>
                      <a:pt x="2490" y="9542"/>
                      <a:pt x="2488" y="9551"/>
                      <a:pt x="2483" y="9556"/>
                    </a:cubicBezTo>
                    <a:cubicBezTo>
                      <a:pt x="2453" y="9591"/>
                      <a:pt x="2455" y="9635"/>
                      <a:pt x="2459" y="9674"/>
                    </a:cubicBezTo>
                    <a:cubicBezTo>
                      <a:pt x="2465" y="9732"/>
                      <a:pt x="2481" y="9790"/>
                      <a:pt x="2500" y="9846"/>
                    </a:cubicBezTo>
                    <a:cubicBezTo>
                      <a:pt x="2535" y="9951"/>
                      <a:pt x="2551" y="10058"/>
                      <a:pt x="2543" y="10167"/>
                    </a:cubicBezTo>
                    <a:cubicBezTo>
                      <a:pt x="2537" y="10246"/>
                      <a:pt x="2527" y="10323"/>
                      <a:pt x="2520" y="10401"/>
                    </a:cubicBezTo>
                    <a:cubicBezTo>
                      <a:pt x="2518" y="10426"/>
                      <a:pt x="2521" y="10452"/>
                      <a:pt x="2520" y="10477"/>
                    </a:cubicBezTo>
                    <a:cubicBezTo>
                      <a:pt x="2519" y="10522"/>
                      <a:pt x="2504" y="10540"/>
                      <a:pt x="2460" y="10548"/>
                    </a:cubicBezTo>
                    <a:cubicBezTo>
                      <a:pt x="2367" y="10564"/>
                      <a:pt x="2273" y="10583"/>
                      <a:pt x="2179" y="10595"/>
                    </a:cubicBezTo>
                    <a:cubicBezTo>
                      <a:pt x="2107" y="10604"/>
                      <a:pt x="2034" y="10604"/>
                      <a:pt x="1961" y="10606"/>
                    </a:cubicBezTo>
                    <a:cubicBezTo>
                      <a:pt x="1879" y="10610"/>
                      <a:pt x="1797" y="10606"/>
                      <a:pt x="1716" y="10616"/>
                    </a:cubicBezTo>
                    <a:cubicBezTo>
                      <a:pt x="1659" y="10623"/>
                      <a:pt x="1601" y="10634"/>
                      <a:pt x="1546" y="10655"/>
                    </a:cubicBezTo>
                    <a:cubicBezTo>
                      <a:pt x="1471" y="10683"/>
                      <a:pt x="1393" y="10699"/>
                      <a:pt x="1314" y="10709"/>
                    </a:cubicBezTo>
                    <a:cubicBezTo>
                      <a:pt x="1260" y="10716"/>
                      <a:pt x="1206" y="10717"/>
                      <a:pt x="1151" y="10713"/>
                    </a:cubicBezTo>
                    <a:cubicBezTo>
                      <a:pt x="1125" y="10711"/>
                      <a:pt x="1099" y="10708"/>
                      <a:pt x="1073" y="10711"/>
                    </a:cubicBezTo>
                    <a:cubicBezTo>
                      <a:pt x="1006" y="10719"/>
                      <a:pt x="952" y="10684"/>
                      <a:pt x="894" y="10663"/>
                    </a:cubicBezTo>
                    <a:cubicBezTo>
                      <a:pt x="876" y="10656"/>
                      <a:pt x="858" y="10646"/>
                      <a:pt x="840" y="10640"/>
                    </a:cubicBezTo>
                    <a:cubicBezTo>
                      <a:pt x="813" y="10630"/>
                      <a:pt x="790" y="10616"/>
                      <a:pt x="769" y="10596"/>
                    </a:cubicBezTo>
                    <a:cubicBezTo>
                      <a:pt x="751" y="10578"/>
                      <a:pt x="741" y="10559"/>
                      <a:pt x="743" y="10532"/>
                    </a:cubicBezTo>
                    <a:cubicBezTo>
                      <a:pt x="743" y="10521"/>
                      <a:pt x="741" y="10509"/>
                      <a:pt x="737" y="10497"/>
                    </a:cubicBezTo>
                    <a:cubicBezTo>
                      <a:pt x="720" y="10444"/>
                      <a:pt x="712" y="10392"/>
                      <a:pt x="717" y="10335"/>
                    </a:cubicBezTo>
                    <a:cubicBezTo>
                      <a:pt x="726" y="10230"/>
                      <a:pt x="786" y="10169"/>
                      <a:pt x="868" y="10122"/>
                    </a:cubicBezTo>
                    <a:cubicBezTo>
                      <a:pt x="929" y="10087"/>
                      <a:pt x="992" y="10057"/>
                      <a:pt x="1054" y="10024"/>
                    </a:cubicBezTo>
                    <a:cubicBezTo>
                      <a:pt x="1084" y="10007"/>
                      <a:pt x="1114" y="9990"/>
                      <a:pt x="1142" y="9970"/>
                    </a:cubicBezTo>
                    <a:cubicBezTo>
                      <a:pt x="1165" y="9954"/>
                      <a:pt x="1190" y="9949"/>
                      <a:pt x="1215" y="9941"/>
                    </a:cubicBezTo>
                    <a:cubicBezTo>
                      <a:pt x="1249" y="9930"/>
                      <a:pt x="1283" y="9918"/>
                      <a:pt x="1316" y="9904"/>
                    </a:cubicBezTo>
                    <a:cubicBezTo>
                      <a:pt x="1366" y="9882"/>
                      <a:pt x="1416" y="9857"/>
                      <a:pt x="1470" y="9832"/>
                    </a:cubicBezTo>
                    <a:cubicBezTo>
                      <a:pt x="1472" y="9822"/>
                      <a:pt x="1477" y="9808"/>
                      <a:pt x="1482" y="9790"/>
                    </a:cubicBezTo>
                    <a:cubicBezTo>
                      <a:pt x="1545" y="9818"/>
                      <a:pt x="1572" y="9769"/>
                      <a:pt x="1604" y="9737"/>
                    </a:cubicBezTo>
                    <a:cubicBezTo>
                      <a:pt x="1634" y="9708"/>
                      <a:pt x="1659" y="9672"/>
                      <a:pt x="1682" y="9637"/>
                    </a:cubicBezTo>
                    <a:cubicBezTo>
                      <a:pt x="1695" y="9619"/>
                      <a:pt x="1698" y="9596"/>
                      <a:pt x="1707" y="9576"/>
                    </a:cubicBezTo>
                    <a:cubicBezTo>
                      <a:pt x="1718" y="9550"/>
                      <a:pt x="1728" y="9525"/>
                      <a:pt x="1741" y="9500"/>
                    </a:cubicBezTo>
                    <a:cubicBezTo>
                      <a:pt x="1748" y="9485"/>
                      <a:pt x="1748" y="9473"/>
                      <a:pt x="1735" y="9461"/>
                    </a:cubicBezTo>
                    <a:cubicBezTo>
                      <a:pt x="1723" y="9449"/>
                      <a:pt x="1720" y="9435"/>
                      <a:pt x="1735" y="9423"/>
                    </a:cubicBezTo>
                    <a:cubicBezTo>
                      <a:pt x="1750" y="9412"/>
                      <a:pt x="1752" y="9396"/>
                      <a:pt x="1751" y="9380"/>
                    </a:cubicBezTo>
                    <a:cubicBezTo>
                      <a:pt x="1750" y="9312"/>
                      <a:pt x="1748" y="9244"/>
                      <a:pt x="1749" y="9176"/>
                    </a:cubicBezTo>
                    <a:cubicBezTo>
                      <a:pt x="1749" y="9130"/>
                      <a:pt x="1754" y="9084"/>
                      <a:pt x="1756" y="9037"/>
                    </a:cubicBezTo>
                    <a:cubicBezTo>
                      <a:pt x="1757" y="8993"/>
                      <a:pt x="1754" y="8950"/>
                      <a:pt x="1756" y="8906"/>
                    </a:cubicBezTo>
                    <a:cubicBezTo>
                      <a:pt x="1763" y="8811"/>
                      <a:pt x="1773" y="8716"/>
                      <a:pt x="1779" y="8620"/>
                    </a:cubicBezTo>
                    <a:cubicBezTo>
                      <a:pt x="1783" y="8574"/>
                      <a:pt x="1781" y="8528"/>
                      <a:pt x="1782" y="8481"/>
                    </a:cubicBezTo>
                    <a:cubicBezTo>
                      <a:pt x="1782" y="8428"/>
                      <a:pt x="1776" y="8372"/>
                      <a:pt x="1786" y="8320"/>
                    </a:cubicBezTo>
                    <a:cubicBezTo>
                      <a:pt x="1794" y="8272"/>
                      <a:pt x="1784" y="8228"/>
                      <a:pt x="1782" y="8182"/>
                    </a:cubicBezTo>
                    <a:cubicBezTo>
                      <a:pt x="1775" y="8068"/>
                      <a:pt x="1762" y="7954"/>
                      <a:pt x="1756" y="7840"/>
                    </a:cubicBezTo>
                    <a:cubicBezTo>
                      <a:pt x="1752" y="7772"/>
                      <a:pt x="1752" y="7703"/>
                      <a:pt x="1755" y="7634"/>
                    </a:cubicBezTo>
                    <a:cubicBezTo>
                      <a:pt x="1760" y="7532"/>
                      <a:pt x="1766" y="7430"/>
                      <a:pt x="1777" y="7329"/>
                    </a:cubicBezTo>
                    <a:cubicBezTo>
                      <a:pt x="1783" y="7269"/>
                      <a:pt x="1798" y="7211"/>
                      <a:pt x="1811" y="7153"/>
                    </a:cubicBezTo>
                    <a:cubicBezTo>
                      <a:pt x="1823" y="7095"/>
                      <a:pt x="1835" y="7039"/>
                      <a:pt x="1848" y="6982"/>
                    </a:cubicBezTo>
                    <a:cubicBezTo>
                      <a:pt x="1866" y="6902"/>
                      <a:pt x="1886" y="6822"/>
                      <a:pt x="1903" y="6742"/>
                    </a:cubicBezTo>
                    <a:cubicBezTo>
                      <a:pt x="1912" y="6703"/>
                      <a:pt x="1917" y="6663"/>
                      <a:pt x="1924" y="6624"/>
                    </a:cubicBezTo>
                    <a:cubicBezTo>
                      <a:pt x="1928" y="6606"/>
                      <a:pt x="1932" y="6588"/>
                      <a:pt x="1936" y="6570"/>
                    </a:cubicBezTo>
                    <a:cubicBezTo>
                      <a:pt x="1952" y="6496"/>
                      <a:pt x="1969" y="6423"/>
                      <a:pt x="1983" y="6348"/>
                    </a:cubicBezTo>
                    <a:cubicBezTo>
                      <a:pt x="2003" y="6247"/>
                      <a:pt x="2020" y="6145"/>
                      <a:pt x="2040" y="6043"/>
                    </a:cubicBezTo>
                    <a:cubicBezTo>
                      <a:pt x="2049" y="5992"/>
                      <a:pt x="2063" y="5942"/>
                      <a:pt x="2072" y="5892"/>
                    </a:cubicBezTo>
                    <a:cubicBezTo>
                      <a:pt x="2079" y="5857"/>
                      <a:pt x="2080" y="5820"/>
                      <a:pt x="2084" y="5785"/>
                    </a:cubicBezTo>
                    <a:cubicBezTo>
                      <a:pt x="2086" y="5767"/>
                      <a:pt x="2091" y="5749"/>
                      <a:pt x="2094" y="5731"/>
                    </a:cubicBezTo>
                    <a:cubicBezTo>
                      <a:pt x="2095" y="5722"/>
                      <a:pt x="2098" y="5709"/>
                      <a:pt x="2094" y="5703"/>
                    </a:cubicBezTo>
                    <a:cubicBezTo>
                      <a:pt x="2080" y="5687"/>
                      <a:pt x="2088" y="5671"/>
                      <a:pt x="2094" y="5656"/>
                    </a:cubicBezTo>
                    <a:cubicBezTo>
                      <a:pt x="2042" y="5632"/>
                      <a:pt x="2027" y="5631"/>
                      <a:pt x="2014" y="5649"/>
                    </a:cubicBezTo>
                    <a:cubicBezTo>
                      <a:pt x="1996" y="5636"/>
                      <a:pt x="1978" y="5623"/>
                      <a:pt x="1960" y="5611"/>
                    </a:cubicBezTo>
                    <a:cubicBezTo>
                      <a:pt x="1944" y="5601"/>
                      <a:pt x="1934" y="5608"/>
                      <a:pt x="1923" y="5622"/>
                    </a:cubicBezTo>
                    <a:cubicBezTo>
                      <a:pt x="1894" y="5660"/>
                      <a:pt x="1867" y="5700"/>
                      <a:pt x="1832" y="5732"/>
                    </a:cubicBezTo>
                    <a:cubicBezTo>
                      <a:pt x="1763" y="5795"/>
                      <a:pt x="1682" y="5840"/>
                      <a:pt x="1590" y="5864"/>
                    </a:cubicBezTo>
                    <a:cubicBezTo>
                      <a:pt x="1575" y="5868"/>
                      <a:pt x="1560" y="5872"/>
                      <a:pt x="1545" y="5877"/>
                    </a:cubicBezTo>
                    <a:cubicBezTo>
                      <a:pt x="1485" y="5896"/>
                      <a:pt x="1429" y="5885"/>
                      <a:pt x="1376" y="5855"/>
                    </a:cubicBezTo>
                    <a:cubicBezTo>
                      <a:pt x="1367" y="5850"/>
                      <a:pt x="1358" y="5845"/>
                      <a:pt x="1347" y="5839"/>
                    </a:cubicBezTo>
                    <a:cubicBezTo>
                      <a:pt x="1329" y="5856"/>
                      <a:pt x="1309" y="5871"/>
                      <a:pt x="1292" y="5889"/>
                    </a:cubicBezTo>
                    <a:cubicBezTo>
                      <a:pt x="1266" y="5916"/>
                      <a:pt x="1235" y="5936"/>
                      <a:pt x="1203" y="5955"/>
                    </a:cubicBezTo>
                    <a:cubicBezTo>
                      <a:pt x="1118" y="6007"/>
                      <a:pt x="1026" y="6038"/>
                      <a:pt x="930" y="6060"/>
                    </a:cubicBezTo>
                    <a:cubicBezTo>
                      <a:pt x="846" y="6080"/>
                      <a:pt x="774" y="6122"/>
                      <a:pt x="714" y="6185"/>
                    </a:cubicBezTo>
                    <a:cubicBezTo>
                      <a:pt x="681" y="6219"/>
                      <a:pt x="646" y="6251"/>
                      <a:pt x="610" y="6282"/>
                    </a:cubicBezTo>
                    <a:cubicBezTo>
                      <a:pt x="582" y="6307"/>
                      <a:pt x="546" y="6307"/>
                      <a:pt x="514" y="6287"/>
                    </a:cubicBezTo>
                    <a:cubicBezTo>
                      <a:pt x="479" y="6266"/>
                      <a:pt x="463" y="6232"/>
                      <a:pt x="467" y="6195"/>
                    </a:cubicBezTo>
                    <a:cubicBezTo>
                      <a:pt x="474" y="6131"/>
                      <a:pt x="503" y="6080"/>
                      <a:pt x="550" y="6037"/>
                    </a:cubicBezTo>
                    <a:cubicBezTo>
                      <a:pt x="555" y="6033"/>
                      <a:pt x="557" y="6027"/>
                      <a:pt x="565" y="6016"/>
                    </a:cubicBezTo>
                    <a:cubicBezTo>
                      <a:pt x="551" y="6017"/>
                      <a:pt x="541" y="6015"/>
                      <a:pt x="535" y="6019"/>
                    </a:cubicBezTo>
                    <a:cubicBezTo>
                      <a:pt x="490" y="6050"/>
                      <a:pt x="444" y="6078"/>
                      <a:pt x="403" y="6113"/>
                    </a:cubicBezTo>
                    <a:cubicBezTo>
                      <a:pt x="382" y="6131"/>
                      <a:pt x="369" y="6161"/>
                      <a:pt x="361" y="6188"/>
                    </a:cubicBezTo>
                    <a:cubicBezTo>
                      <a:pt x="339" y="6257"/>
                      <a:pt x="296" y="6311"/>
                      <a:pt x="242" y="6354"/>
                    </a:cubicBezTo>
                    <a:cubicBezTo>
                      <a:pt x="208" y="6382"/>
                      <a:pt x="163" y="6399"/>
                      <a:pt x="116" y="6392"/>
                    </a:cubicBezTo>
                    <a:cubicBezTo>
                      <a:pt x="82" y="6386"/>
                      <a:pt x="50" y="6373"/>
                      <a:pt x="26" y="6346"/>
                    </a:cubicBezTo>
                    <a:cubicBezTo>
                      <a:pt x="22" y="6341"/>
                      <a:pt x="17" y="6335"/>
                      <a:pt x="17" y="6329"/>
                    </a:cubicBezTo>
                    <a:cubicBezTo>
                      <a:pt x="15" y="6310"/>
                      <a:pt x="12" y="6289"/>
                      <a:pt x="15" y="6270"/>
                    </a:cubicBezTo>
                    <a:cubicBezTo>
                      <a:pt x="19" y="6251"/>
                      <a:pt x="30" y="6234"/>
                      <a:pt x="39" y="6212"/>
                    </a:cubicBezTo>
                    <a:cubicBezTo>
                      <a:pt x="40" y="6213"/>
                      <a:pt x="39" y="6207"/>
                      <a:pt x="36" y="6204"/>
                    </a:cubicBezTo>
                    <a:cubicBezTo>
                      <a:pt x="8" y="6179"/>
                      <a:pt x="1" y="6145"/>
                      <a:pt x="0" y="6110"/>
                    </a:cubicBezTo>
                    <a:cubicBezTo>
                      <a:pt x="0" y="6101"/>
                      <a:pt x="3" y="6089"/>
                      <a:pt x="9" y="6082"/>
                    </a:cubicBezTo>
                    <a:cubicBezTo>
                      <a:pt x="30" y="6056"/>
                      <a:pt x="56" y="6033"/>
                      <a:pt x="74" y="6006"/>
                    </a:cubicBezTo>
                    <a:cubicBezTo>
                      <a:pt x="104" y="5963"/>
                      <a:pt x="129" y="5918"/>
                      <a:pt x="156" y="5874"/>
                    </a:cubicBezTo>
                    <a:cubicBezTo>
                      <a:pt x="178" y="5839"/>
                      <a:pt x="199" y="5804"/>
                      <a:pt x="221" y="5769"/>
                    </a:cubicBezTo>
                    <a:cubicBezTo>
                      <a:pt x="239" y="5739"/>
                      <a:pt x="258" y="5708"/>
                      <a:pt x="278" y="5679"/>
                    </a:cubicBezTo>
                    <a:cubicBezTo>
                      <a:pt x="300" y="5648"/>
                      <a:pt x="324" y="5618"/>
                      <a:pt x="349" y="5588"/>
                    </a:cubicBezTo>
                    <a:cubicBezTo>
                      <a:pt x="373" y="5559"/>
                      <a:pt x="407" y="5546"/>
                      <a:pt x="441" y="5535"/>
                    </a:cubicBezTo>
                    <a:cubicBezTo>
                      <a:pt x="484" y="5522"/>
                      <a:pt x="528" y="5515"/>
                      <a:pt x="572" y="5503"/>
                    </a:cubicBezTo>
                    <a:cubicBezTo>
                      <a:pt x="596" y="5497"/>
                      <a:pt x="621" y="5491"/>
                      <a:pt x="642" y="5478"/>
                    </a:cubicBezTo>
                    <a:cubicBezTo>
                      <a:pt x="678" y="5456"/>
                      <a:pt x="718" y="5448"/>
                      <a:pt x="758" y="5438"/>
                    </a:cubicBezTo>
                    <a:cubicBezTo>
                      <a:pt x="822" y="5422"/>
                      <a:pt x="881" y="5391"/>
                      <a:pt x="940" y="5367"/>
                    </a:cubicBezTo>
                    <a:cubicBezTo>
                      <a:pt x="930" y="5323"/>
                      <a:pt x="920" y="5284"/>
                      <a:pt x="913" y="5244"/>
                    </a:cubicBezTo>
                    <a:cubicBezTo>
                      <a:pt x="911" y="5232"/>
                      <a:pt x="915" y="5218"/>
                      <a:pt x="921" y="5206"/>
                    </a:cubicBezTo>
                    <a:cubicBezTo>
                      <a:pt x="950" y="5148"/>
                      <a:pt x="982" y="5091"/>
                      <a:pt x="1031" y="5047"/>
                    </a:cubicBezTo>
                    <a:cubicBezTo>
                      <a:pt x="1047" y="5032"/>
                      <a:pt x="1066" y="5019"/>
                      <a:pt x="1084" y="5005"/>
                    </a:cubicBezTo>
                    <a:cubicBezTo>
                      <a:pt x="1175" y="4939"/>
                      <a:pt x="1260" y="4864"/>
                      <a:pt x="1343" y="4788"/>
                    </a:cubicBezTo>
                    <a:cubicBezTo>
                      <a:pt x="1377" y="4756"/>
                      <a:pt x="1420" y="4734"/>
                      <a:pt x="1455" y="4702"/>
                    </a:cubicBezTo>
                    <a:cubicBezTo>
                      <a:pt x="1493" y="4669"/>
                      <a:pt x="1528" y="4633"/>
                      <a:pt x="1561" y="4595"/>
                    </a:cubicBezTo>
                    <a:cubicBezTo>
                      <a:pt x="1594" y="4557"/>
                      <a:pt x="1625" y="4518"/>
                      <a:pt x="1654" y="4477"/>
                    </a:cubicBezTo>
                    <a:cubicBezTo>
                      <a:pt x="1678" y="4444"/>
                      <a:pt x="1708" y="4417"/>
                      <a:pt x="1729" y="4381"/>
                    </a:cubicBezTo>
                    <a:cubicBezTo>
                      <a:pt x="1754" y="4339"/>
                      <a:pt x="1772" y="4294"/>
                      <a:pt x="1781" y="4248"/>
                    </a:cubicBezTo>
                    <a:cubicBezTo>
                      <a:pt x="1793" y="4190"/>
                      <a:pt x="1818" y="4138"/>
                      <a:pt x="1831" y="4082"/>
                    </a:cubicBezTo>
                    <a:cubicBezTo>
                      <a:pt x="1834" y="4068"/>
                      <a:pt x="1837" y="4054"/>
                      <a:pt x="1842" y="4040"/>
                    </a:cubicBezTo>
                    <a:cubicBezTo>
                      <a:pt x="1863" y="3978"/>
                      <a:pt x="1873" y="3912"/>
                      <a:pt x="1901" y="3852"/>
                    </a:cubicBezTo>
                    <a:cubicBezTo>
                      <a:pt x="1909" y="3834"/>
                      <a:pt x="1915" y="3813"/>
                      <a:pt x="1913" y="3794"/>
                    </a:cubicBezTo>
                    <a:cubicBezTo>
                      <a:pt x="1911" y="3772"/>
                      <a:pt x="1921" y="3756"/>
                      <a:pt x="1929" y="3738"/>
                    </a:cubicBezTo>
                    <a:cubicBezTo>
                      <a:pt x="1936" y="3720"/>
                      <a:pt x="1939" y="3701"/>
                      <a:pt x="1945" y="3682"/>
                    </a:cubicBezTo>
                    <a:cubicBezTo>
                      <a:pt x="1953" y="3657"/>
                      <a:pt x="1962" y="3632"/>
                      <a:pt x="1970" y="3607"/>
                    </a:cubicBezTo>
                    <a:cubicBezTo>
                      <a:pt x="1973" y="3600"/>
                      <a:pt x="1978" y="3592"/>
                      <a:pt x="1977" y="3585"/>
                    </a:cubicBezTo>
                    <a:cubicBezTo>
                      <a:pt x="1973" y="3564"/>
                      <a:pt x="1981" y="3546"/>
                      <a:pt x="1990" y="3528"/>
                    </a:cubicBezTo>
                    <a:cubicBezTo>
                      <a:pt x="2004" y="3498"/>
                      <a:pt x="2015" y="3468"/>
                      <a:pt x="2026" y="3437"/>
                    </a:cubicBezTo>
                    <a:cubicBezTo>
                      <a:pt x="2029" y="3430"/>
                      <a:pt x="2028" y="3422"/>
                      <a:pt x="2030" y="3414"/>
                    </a:cubicBezTo>
                    <a:cubicBezTo>
                      <a:pt x="2033" y="3400"/>
                      <a:pt x="2034" y="3383"/>
                      <a:pt x="2042" y="3374"/>
                    </a:cubicBezTo>
                    <a:cubicBezTo>
                      <a:pt x="2073" y="3341"/>
                      <a:pt x="2087" y="3299"/>
                      <a:pt x="2103" y="3259"/>
                    </a:cubicBezTo>
                    <a:cubicBezTo>
                      <a:pt x="2122" y="3212"/>
                      <a:pt x="2142" y="3164"/>
                      <a:pt x="2159" y="3116"/>
                    </a:cubicBezTo>
                    <a:cubicBezTo>
                      <a:pt x="2181" y="3054"/>
                      <a:pt x="2201" y="2991"/>
                      <a:pt x="2222" y="2929"/>
                    </a:cubicBezTo>
                    <a:cubicBezTo>
                      <a:pt x="2227" y="2916"/>
                      <a:pt x="2235" y="2904"/>
                      <a:pt x="2242" y="2889"/>
                    </a:cubicBezTo>
                    <a:close/>
                    <a:moveTo>
                      <a:pt x="248" y="5830"/>
                    </a:moveTo>
                    <a:cubicBezTo>
                      <a:pt x="237" y="5843"/>
                      <a:pt x="224" y="5854"/>
                      <a:pt x="218" y="5868"/>
                    </a:cubicBezTo>
                    <a:cubicBezTo>
                      <a:pt x="180" y="5952"/>
                      <a:pt x="128" y="6026"/>
                      <a:pt x="70" y="6097"/>
                    </a:cubicBezTo>
                    <a:cubicBezTo>
                      <a:pt x="52" y="6119"/>
                      <a:pt x="50" y="6140"/>
                      <a:pt x="66" y="6169"/>
                    </a:cubicBezTo>
                    <a:cubicBezTo>
                      <a:pt x="69" y="6167"/>
                      <a:pt x="73" y="6165"/>
                      <a:pt x="75" y="6162"/>
                    </a:cubicBezTo>
                    <a:cubicBezTo>
                      <a:pt x="119" y="6087"/>
                      <a:pt x="165" y="6012"/>
                      <a:pt x="207" y="5936"/>
                    </a:cubicBezTo>
                    <a:cubicBezTo>
                      <a:pt x="225" y="5903"/>
                      <a:pt x="234" y="5865"/>
                      <a:pt x="247" y="5829"/>
                    </a:cubicBezTo>
                    <a:cubicBezTo>
                      <a:pt x="253" y="5823"/>
                      <a:pt x="260" y="5816"/>
                      <a:pt x="267" y="5811"/>
                    </a:cubicBezTo>
                    <a:cubicBezTo>
                      <a:pt x="278" y="5801"/>
                      <a:pt x="291" y="5793"/>
                      <a:pt x="306" y="5805"/>
                    </a:cubicBezTo>
                    <a:cubicBezTo>
                      <a:pt x="318" y="5814"/>
                      <a:pt x="316" y="5827"/>
                      <a:pt x="304" y="5847"/>
                    </a:cubicBezTo>
                    <a:cubicBezTo>
                      <a:pt x="291" y="5868"/>
                      <a:pt x="280" y="5891"/>
                      <a:pt x="270" y="5913"/>
                    </a:cubicBezTo>
                    <a:cubicBezTo>
                      <a:pt x="265" y="5923"/>
                      <a:pt x="262" y="5933"/>
                      <a:pt x="257" y="5943"/>
                    </a:cubicBezTo>
                    <a:cubicBezTo>
                      <a:pt x="220" y="6009"/>
                      <a:pt x="183" y="6076"/>
                      <a:pt x="145" y="6143"/>
                    </a:cubicBezTo>
                    <a:cubicBezTo>
                      <a:pt x="139" y="6154"/>
                      <a:pt x="132" y="6165"/>
                      <a:pt x="126" y="6177"/>
                    </a:cubicBezTo>
                    <a:cubicBezTo>
                      <a:pt x="124" y="6183"/>
                      <a:pt x="123" y="6193"/>
                      <a:pt x="126" y="6195"/>
                    </a:cubicBezTo>
                    <a:cubicBezTo>
                      <a:pt x="145" y="6210"/>
                      <a:pt x="131" y="6220"/>
                      <a:pt x="121" y="6226"/>
                    </a:cubicBezTo>
                    <a:cubicBezTo>
                      <a:pt x="81" y="6248"/>
                      <a:pt x="64" y="6282"/>
                      <a:pt x="65" y="6325"/>
                    </a:cubicBezTo>
                    <a:cubicBezTo>
                      <a:pt x="102" y="6349"/>
                      <a:pt x="114" y="6353"/>
                      <a:pt x="148" y="6340"/>
                    </a:cubicBezTo>
                    <a:cubicBezTo>
                      <a:pt x="210" y="6318"/>
                      <a:pt x="255" y="6275"/>
                      <a:pt x="287" y="6216"/>
                    </a:cubicBezTo>
                    <a:cubicBezTo>
                      <a:pt x="316" y="6164"/>
                      <a:pt x="326" y="6105"/>
                      <a:pt x="378" y="6062"/>
                    </a:cubicBezTo>
                    <a:cubicBezTo>
                      <a:pt x="431" y="6016"/>
                      <a:pt x="485" y="5979"/>
                      <a:pt x="550" y="5960"/>
                    </a:cubicBezTo>
                    <a:cubicBezTo>
                      <a:pt x="619" y="5939"/>
                      <a:pt x="679" y="5912"/>
                      <a:pt x="715" y="5846"/>
                    </a:cubicBezTo>
                    <a:cubicBezTo>
                      <a:pt x="720" y="5836"/>
                      <a:pt x="735" y="5828"/>
                      <a:pt x="747" y="5824"/>
                    </a:cubicBezTo>
                    <a:cubicBezTo>
                      <a:pt x="761" y="5820"/>
                      <a:pt x="779" y="5834"/>
                      <a:pt x="774" y="5844"/>
                    </a:cubicBezTo>
                    <a:cubicBezTo>
                      <a:pt x="761" y="5868"/>
                      <a:pt x="769" y="5898"/>
                      <a:pt x="744" y="5919"/>
                    </a:cubicBezTo>
                    <a:cubicBezTo>
                      <a:pt x="698" y="5958"/>
                      <a:pt x="655" y="6000"/>
                      <a:pt x="612" y="6042"/>
                    </a:cubicBezTo>
                    <a:cubicBezTo>
                      <a:pt x="595" y="6058"/>
                      <a:pt x="580" y="6077"/>
                      <a:pt x="568" y="6096"/>
                    </a:cubicBezTo>
                    <a:cubicBezTo>
                      <a:pt x="546" y="6131"/>
                      <a:pt x="525" y="6166"/>
                      <a:pt x="519" y="6208"/>
                    </a:cubicBezTo>
                    <a:cubicBezTo>
                      <a:pt x="516" y="6224"/>
                      <a:pt x="518" y="6240"/>
                      <a:pt x="534" y="6245"/>
                    </a:cubicBezTo>
                    <a:cubicBezTo>
                      <a:pt x="545" y="6248"/>
                      <a:pt x="561" y="6244"/>
                      <a:pt x="570" y="6238"/>
                    </a:cubicBezTo>
                    <a:cubicBezTo>
                      <a:pt x="602" y="6214"/>
                      <a:pt x="634" y="6190"/>
                      <a:pt x="662" y="6162"/>
                    </a:cubicBezTo>
                    <a:cubicBezTo>
                      <a:pt x="735" y="6090"/>
                      <a:pt x="820" y="6039"/>
                      <a:pt x="920" y="6013"/>
                    </a:cubicBezTo>
                    <a:cubicBezTo>
                      <a:pt x="935" y="6009"/>
                      <a:pt x="951" y="6007"/>
                      <a:pt x="966" y="6002"/>
                    </a:cubicBezTo>
                    <a:cubicBezTo>
                      <a:pt x="1027" y="5983"/>
                      <a:pt x="1083" y="5951"/>
                      <a:pt x="1141" y="5926"/>
                    </a:cubicBezTo>
                    <a:cubicBezTo>
                      <a:pt x="1211" y="5896"/>
                      <a:pt x="1255" y="5839"/>
                      <a:pt x="1300" y="5790"/>
                    </a:cubicBezTo>
                    <a:cubicBezTo>
                      <a:pt x="1298" y="5769"/>
                      <a:pt x="1298" y="5754"/>
                      <a:pt x="1295" y="5739"/>
                    </a:cubicBezTo>
                    <a:cubicBezTo>
                      <a:pt x="1289" y="5716"/>
                      <a:pt x="1287" y="5690"/>
                      <a:pt x="1274" y="5671"/>
                    </a:cubicBezTo>
                    <a:cubicBezTo>
                      <a:pt x="1249" y="5637"/>
                      <a:pt x="1218" y="5608"/>
                      <a:pt x="1189" y="5577"/>
                    </a:cubicBezTo>
                    <a:cubicBezTo>
                      <a:pt x="1175" y="5563"/>
                      <a:pt x="1158" y="5552"/>
                      <a:pt x="1144" y="5538"/>
                    </a:cubicBezTo>
                    <a:cubicBezTo>
                      <a:pt x="1100" y="5494"/>
                      <a:pt x="1056" y="5450"/>
                      <a:pt x="1011" y="5405"/>
                    </a:cubicBezTo>
                    <a:cubicBezTo>
                      <a:pt x="965" y="5419"/>
                      <a:pt x="919" y="5429"/>
                      <a:pt x="878" y="5448"/>
                    </a:cubicBezTo>
                    <a:cubicBezTo>
                      <a:pt x="840" y="5465"/>
                      <a:pt x="802" y="5478"/>
                      <a:pt x="762" y="5487"/>
                    </a:cubicBezTo>
                    <a:cubicBezTo>
                      <a:pt x="727" y="5494"/>
                      <a:pt x="693" y="5503"/>
                      <a:pt x="663" y="5526"/>
                    </a:cubicBezTo>
                    <a:cubicBezTo>
                      <a:pt x="643" y="5541"/>
                      <a:pt x="620" y="5548"/>
                      <a:pt x="593" y="5551"/>
                    </a:cubicBezTo>
                    <a:cubicBezTo>
                      <a:pt x="541" y="5557"/>
                      <a:pt x="490" y="5572"/>
                      <a:pt x="438" y="5585"/>
                    </a:cubicBezTo>
                    <a:cubicBezTo>
                      <a:pt x="426" y="5588"/>
                      <a:pt x="414" y="5596"/>
                      <a:pt x="406" y="5606"/>
                    </a:cubicBezTo>
                    <a:cubicBezTo>
                      <a:pt x="379" y="5635"/>
                      <a:pt x="354" y="5665"/>
                      <a:pt x="329" y="5696"/>
                    </a:cubicBezTo>
                    <a:cubicBezTo>
                      <a:pt x="324" y="5702"/>
                      <a:pt x="322" y="5710"/>
                      <a:pt x="318" y="5717"/>
                    </a:cubicBezTo>
                    <a:cubicBezTo>
                      <a:pt x="309" y="5730"/>
                      <a:pt x="300" y="5743"/>
                      <a:pt x="292" y="5757"/>
                    </a:cubicBezTo>
                    <a:cubicBezTo>
                      <a:pt x="277" y="5781"/>
                      <a:pt x="262" y="5805"/>
                      <a:pt x="248" y="5830"/>
                    </a:cubicBezTo>
                    <a:close/>
                    <a:moveTo>
                      <a:pt x="3920" y="5873"/>
                    </a:moveTo>
                    <a:cubicBezTo>
                      <a:pt x="3936" y="5854"/>
                      <a:pt x="3951" y="5839"/>
                      <a:pt x="3964" y="5823"/>
                    </a:cubicBezTo>
                    <a:cubicBezTo>
                      <a:pt x="3974" y="5811"/>
                      <a:pt x="3980" y="5796"/>
                      <a:pt x="3991" y="5784"/>
                    </a:cubicBezTo>
                    <a:cubicBezTo>
                      <a:pt x="4032" y="5739"/>
                      <a:pt x="4059" y="5685"/>
                      <a:pt x="4079" y="5629"/>
                    </a:cubicBezTo>
                    <a:cubicBezTo>
                      <a:pt x="4122" y="5507"/>
                      <a:pt x="4176" y="5389"/>
                      <a:pt x="4213" y="5264"/>
                    </a:cubicBezTo>
                    <a:cubicBezTo>
                      <a:pt x="4241" y="5169"/>
                      <a:pt x="4278" y="5077"/>
                      <a:pt x="4308" y="4982"/>
                    </a:cubicBezTo>
                    <a:cubicBezTo>
                      <a:pt x="4327" y="4920"/>
                      <a:pt x="4342" y="4857"/>
                      <a:pt x="4356" y="4793"/>
                    </a:cubicBezTo>
                    <a:cubicBezTo>
                      <a:pt x="4367" y="4740"/>
                      <a:pt x="4373" y="4686"/>
                      <a:pt x="4381" y="4632"/>
                    </a:cubicBezTo>
                    <a:cubicBezTo>
                      <a:pt x="4390" y="4574"/>
                      <a:pt x="4398" y="4516"/>
                      <a:pt x="4407" y="4459"/>
                    </a:cubicBezTo>
                    <a:cubicBezTo>
                      <a:pt x="4412" y="4426"/>
                      <a:pt x="4421" y="4394"/>
                      <a:pt x="4423" y="4361"/>
                    </a:cubicBezTo>
                    <a:cubicBezTo>
                      <a:pt x="4427" y="4282"/>
                      <a:pt x="4423" y="4204"/>
                      <a:pt x="4409" y="4127"/>
                    </a:cubicBezTo>
                    <a:cubicBezTo>
                      <a:pt x="4403" y="4097"/>
                      <a:pt x="4396" y="4067"/>
                      <a:pt x="4392" y="4037"/>
                    </a:cubicBezTo>
                    <a:cubicBezTo>
                      <a:pt x="4378" y="3950"/>
                      <a:pt x="4346" y="3868"/>
                      <a:pt x="4318" y="3785"/>
                    </a:cubicBezTo>
                    <a:cubicBezTo>
                      <a:pt x="4299" y="3733"/>
                      <a:pt x="4275" y="3683"/>
                      <a:pt x="4253" y="3631"/>
                    </a:cubicBezTo>
                    <a:cubicBezTo>
                      <a:pt x="4219" y="3552"/>
                      <a:pt x="4186" y="3473"/>
                      <a:pt x="4151" y="3395"/>
                    </a:cubicBezTo>
                    <a:cubicBezTo>
                      <a:pt x="4138" y="3367"/>
                      <a:pt x="4122" y="3341"/>
                      <a:pt x="4107" y="3314"/>
                    </a:cubicBezTo>
                    <a:cubicBezTo>
                      <a:pt x="4072" y="3255"/>
                      <a:pt x="4038" y="3196"/>
                      <a:pt x="4001" y="3138"/>
                    </a:cubicBezTo>
                    <a:cubicBezTo>
                      <a:pt x="3986" y="3114"/>
                      <a:pt x="3967" y="3092"/>
                      <a:pt x="3950" y="3069"/>
                    </a:cubicBezTo>
                    <a:cubicBezTo>
                      <a:pt x="3888" y="2989"/>
                      <a:pt x="3847" y="2895"/>
                      <a:pt x="3777" y="2822"/>
                    </a:cubicBezTo>
                    <a:cubicBezTo>
                      <a:pt x="3773" y="2818"/>
                      <a:pt x="3772" y="2812"/>
                      <a:pt x="3769" y="2808"/>
                    </a:cubicBezTo>
                    <a:cubicBezTo>
                      <a:pt x="3741" y="2762"/>
                      <a:pt x="3701" y="2733"/>
                      <a:pt x="3651" y="2714"/>
                    </a:cubicBezTo>
                    <a:cubicBezTo>
                      <a:pt x="3616" y="2701"/>
                      <a:pt x="3580" y="2698"/>
                      <a:pt x="3543" y="2697"/>
                    </a:cubicBezTo>
                    <a:cubicBezTo>
                      <a:pt x="3535" y="2696"/>
                      <a:pt x="3526" y="2690"/>
                      <a:pt x="3513" y="2685"/>
                    </a:cubicBezTo>
                    <a:cubicBezTo>
                      <a:pt x="3531" y="2674"/>
                      <a:pt x="3541" y="2667"/>
                      <a:pt x="3555" y="2658"/>
                    </a:cubicBezTo>
                    <a:cubicBezTo>
                      <a:pt x="3538" y="2634"/>
                      <a:pt x="3522" y="2617"/>
                      <a:pt x="3492" y="2613"/>
                    </a:cubicBezTo>
                    <a:cubicBezTo>
                      <a:pt x="3461" y="2610"/>
                      <a:pt x="3430" y="2599"/>
                      <a:pt x="3400" y="2591"/>
                    </a:cubicBezTo>
                    <a:cubicBezTo>
                      <a:pt x="3383" y="2587"/>
                      <a:pt x="3373" y="2576"/>
                      <a:pt x="3376" y="2556"/>
                    </a:cubicBezTo>
                    <a:cubicBezTo>
                      <a:pt x="3390" y="2552"/>
                      <a:pt x="3403" y="2548"/>
                      <a:pt x="3426" y="2542"/>
                    </a:cubicBezTo>
                    <a:cubicBezTo>
                      <a:pt x="3381" y="2514"/>
                      <a:pt x="3363" y="2468"/>
                      <a:pt x="3310" y="2454"/>
                    </a:cubicBezTo>
                    <a:cubicBezTo>
                      <a:pt x="3305" y="2467"/>
                      <a:pt x="3296" y="2479"/>
                      <a:pt x="3295" y="2491"/>
                    </a:cubicBezTo>
                    <a:cubicBezTo>
                      <a:pt x="3294" y="2513"/>
                      <a:pt x="3283" y="2526"/>
                      <a:pt x="3264" y="2526"/>
                    </a:cubicBezTo>
                    <a:cubicBezTo>
                      <a:pt x="3239" y="2525"/>
                      <a:pt x="3222" y="2538"/>
                      <a:pt x="3203" y="2550"/>
                    </a:cubicBezTo>
                    <a:cubicBezTo>
                      <a:pt x="3155" y="2580"/>
                      <a:pt x="3107" y="2611"/>
                      <a:pt x="3050" y="2623"/>
                    </a:cubicBezTo>
                    <a:cubicBezTo>
                      <a:pt x="3028" y="2628"/>
                      <a:pt x="3007" y="2637"/>
                      <a:pt x="2985" y="2642"/>
                    </a:cubicBezTo>
                    <a:cubicBezTo>
                      <a:pt x="2893" y="2665"/>
                      <a:pt x="2806" y="2705"/>
                      <a:pt x="2711" y="2722"/>
                    </a:cubicBezTo>
                    <a:cubicBezTo>
                      <a:pt x="2662" y="2731"/>
                      <a:pt x="2614" y="2737"/>
                      <a:pt x="2565" y="2731"/>
                    </a:cubicBezTo>
                    <a:cubicBezTo>
                      <a:pt x="2522" y="2725"/>
                      <a:pt x="2475" y="2722"/>
                      <a:pt x="2442" y="2685"/>
                    </a:cubicBezTo>
                    <a:cubicBezTo>
                      <a:pt x="2435" y="2676"/>
                      <a:pt x="2421" y="2673"/>
                      <a:pt x="2405" y="2665"/>
                    </a:cubicBezTo>
                    <a:cubicBezTo>
                      <a:pt x="2372" y="2742"/>
                      <a:pt x="2341" y="2813"/>
                      <a:pt x="2311" y="2885"/>
                    </a:cubicBezTo>
                    <a:cubicBezTo>
                      <a:pt x="2297" y="2916"/>
                      <a:pt x="2285" y="2949"/>
                      <a:pt x="2273" y="2981"/>
                    </a:cubicBezTo>
                    <a:cubicBezTo>
                      <a:pt x="2246" y="3051"/>
                      <a:pt x="2218" y="3121"/>
                      <a:pt x="2191" y="3191"/>
                    </a:cubicBezTo>
                    <a:cubicBezTo>
                      <a:pt x="2176" y="3229"/>
                      <a:pt x="2164" y="3269"/>
                      <a:pt x="2146" y="3306"/>
                    </a:cubicBezTo>
                    <a:cubicBezTo>
                      <a:pt x="2101" y="3399"/>
                      <a:pt x="2064" y="3495"/>
                      <a:pt x="2035" y="3594"/>
                    </a:cubicBezTo>
                    <a:cubicBezTo>
                      <a:pt x="2012" y="3673"/>
                      <a:pt x="1984" y="3750"/>
                      <a:pt x="1964" y="3830"/>
                    </a:cubicBezTo>
                    <a:cubicBezTo>
                      <a:pt x="1946" y="3904"/>
                      <a:pt x="1919" y="3976"/>
                      <a:pt x="1900" y="4051"/>
                    </a:cubicBezTo>
                    <a:cubicBezTo>
                      <a:pt x="1882" y="4118"/>
                      <a:pt x="1871" y="4188"/>
                      <a:pt x="1853" y="4256"/>
                    </a:cubicBezTo>
                    <a:cubicBezTo>
                      <a:pt x="1835" y="4324"/>
                      <a:pt x="1819" y="4392"/>
                      <a:pt x="1811" y="4463"/>
                    </a:cubicBezTo>
                    <a:cubicBezTo>
                      <a:pt x="1803" y="4539"/>
                      <a:pt x="1796" y="4616"/>
                      <a:pt x="1796" y="4693"/>
                    </a:cubicBezTo>
                    <a:cubicBezTo>
                      <a:pt x="1795" y="4750"/>
                      <a:pt x="1790" y="4806"/>
                      <a:pt x="1785" y="4863"/>
                    </a:cubicBezTo>
                    <a:cubicBezTo>
                      <a:pt x="1779" y="4938"/>
                      <a:pt x="1766" y="5012"/>
                      <a:pt x="1777" y="5088"/>
                    </a:cubicBezTo>
                    <a:cubicBezTo>
                      <a:pt x="1797" y="5232"/>
                      <a:pt x="1843" y="5366"/>
                      <a:pt x="1917" y="5491"/>
                    </a:cubicBezTo>
                    <a:cubicBezTo>
                      <a:pt x="1928" y="5509"/>
                      <a:pt x="1940" y="5531"/>
                      <a:pt x="1966" y="5528"/>
                    </a:cubicBezTo>
                    <a:cubicBezTo>
                      <a:pt x="1981" y="5570"/>
                      <a:pt x="1997" y="5579"/>
                      <a:pt x="2039" y="5573"/>
                    </a:cubicBezTo>
                    <a:cubicBezTo>
                      <a:pt x="2051" y="5571"/>
                      <a:pt x="2063" y="5572"/>
                      <a:pt x="2075" y="5573"/>
                    </a:cubicBezTo>
                    <a:cubicBezTo>
                      <a:pt x="2134" y="5579"/>
                      <a:pt x="2193" y="5586"/>
                      <a:pt x="2252" y="5592"/>
                    </a:cubicBezTo>
                    <a:cubicBezTo>
                      <a:pt x="2309" y="5597"/>
                      <a:pt x="2365" y="5602"/>
                      <a:pt x="2422" y="5607"/>
                    </a:cubicBezTo>
                    <a:cubicBezTo>
                      <a:pt x="2445" y="5609"/>
                      <a:pt x="2467" y="5610"/>
                      <a:pt x="2489" y="5611"/>
                    </a:cubicBezTo>
                    <a:cubicBezTo>
                      <a:pt x="2568" y="5614"/>
                      <a:pt x="2646" y="5618"/>
                      <a:pt x="2724" y="5604"/>
                    </a:cubicBezTo>
                    <a:cubicBezTo>
                      <a:pt x="2813" y="5589"/>
                      <a:pt x="2901" y="5570"/>
                      <a:pt x="2989" y="5553"/>
                    </a:cubicBezTo>
                    <a:cubicBezTo>
                      <a:pt x="3021" y="5546"/>
                      <a:pt x="3053" y="5540"/>
                      <a:pt x="3086" y="5533"/>
                    </a:cubicBezTo>
                    <a:cubicBezTo>
                      <a:pt x="3086" y="5498"/>
                      <a:pt x="3084" y="5466"/>
                      <a:pt x="3087" y="5435"/>
                    </a:cubicBezTo>
                    <a:cubicBezTo>
                      <a:pt x="3092" y="5385"/>
                      <a:pt x="3101" y="5335"/>
                      <a:pt x="3110" y="5286"/>
                    </a:cubicBezTo>
                    <a:cubicBezTo>
                      <a:pt x="3116" y="5254"/>
                      <a:pt x="3124" y="5221"/>
                      <a:pt x="3135" y="5190"/>
                    </a:cubicBezTo>
                    <a:cubicBezTo>
                      <a:pt x="3146" y="5159"/>
                      <a:pt x="3163" y="5131"/>
                      <a:pt x="3175" y="5100"/>
                    </a:cubicBezTo>
                    <a:cubicBezTo>
                      <a:pt x="3207" y="5018"/>
                      <a:pt x="3243" y="4939"/>
                      <a:pt x="3289" y="4865"/>
                    </a:cubicBezTo>
                    <a:cubicBezTo>
                      <a:pt x="3303" y="4841"/>
                      <a:pt x="3315" y="4815"/>
                      <a:pt x="3325" y="4790"/>
                    </a:cubicBezTo>
                    <a:cubicBezTo>
                      <a:pt x="3347" y="4735"/>
                      <a:pt x="3368" y="4679"/>
                      <a:pt x="3389" y="4623"/>
                    </a:cubicBezTo>
                    <a:cubicBezTo>
                      <a:pt x="3396" y="4601"/>
                      <a:pt x="3405" y="4577"/>
                      <a:pt x="3404" y="4555"/>
                    </a:cubicBezTo>
                    <a:cubicBezTo>
                      <a:pt x="3403" y="4527"/>
                      <a:pt x="3397" y="4498"/>
                      <a:pt x="3378" y="4474"/>
                    </a:cubicBezTo>
                    <a:cubicBezTo>
                      <a:pt x="3365" y="4459"/>
                      <a:pt x="3366" y="4444"/>
                      <a:pt x="3378" y="4427"/>
                    </a:cubicBezTo>
                    <a:cubicBezTo>
                      <a:pt x="3401" y="4394"/>
                      <a:pt x="3414" y="4356"/>
                      <a:pt x="3418" y="4316"/>
                    </a:cubicBezTo>
                    <a:cubicBezTo>
                      <a:pt x="3424" y="4257"/>
                      <a:pt x="3405" y="4201"/>
                      <a:pt x="3397" y="4144"/>
                    </a:cubicBezTo>
                    <a:cubicBezTo>
                      <a:pt x="3393" y="4112"/>
                      <a:pt x="3383" y="4082"/>
                      <a:pt x="3373" y="4052"/>
                    </a:cubicBezTo>
                    <a:cubicBezTo>
                      <a:pt x="3362" y="4021"/>
                      <a:pt x="3345" y="3994"/>
                      <a:pt x="3340" y="3961"/>
                    </a:cubicBezTo>
                    <a:cubicBezTo>
                      <a:pt x="3337" y="3939"/>
                      <a:pt x="3319" y="3920"/>
                      <a:pt x="3315" y="3899"/>
                    </a:cubicBezTo>
                    <a:cubicBezTo>
                      <a:pt x="3302" y="3827"/>
                      <a:pt x="3265" y="3765"/>
                      <a:pt x="3237" y="3700"/>
                    </a:cubicBezTo>
                    <a:cubicBezTo>
                      <a:pt x="3227" y="3675"/>
                      <a:pt x="3212" y="3653"/>
                      <a:pt x="3210" y="3623"/>
                    </a:cubicBezTo>
                    <a:cubicBezTo>
                      <a:pt x="3209" y="3604"/>
                      <a:pt x="3211" y="3592"/>
                      <a:pt x="3230" y="3589"/>
                    </a:cubicBezTo>
                    <a:cubicBezTo>
                      <a:pt x="3249" y="3585"/>
                      <a:pt x="3259" y="3594"/>
                      <a:pt x="3265" y="3613"/>
                    </a:cubicBezTo>
                    <a:cubicBezTo>
                      <a:pt x="3272" y="3639"/>
                      <a:pt x="3281" y="3666"/>
                      <a:pt x="3292" y="3691"/>
                    </a:cubicBezTo>
                    <a:cubicBezTo>
                      <a:pt x="3302" y="3715"/>
                      <a:pt x="3317" y="3738"/>
                      <a:pt x="3326" y="3762"/>
                    </a:cubicBezTo>
                    <a:cubicBezTo>
                      <a:pt x="3341" y="3798"/>
                      <a:pt x="3353" y="3836"/>
                      <a:pt x="3367" y="3872"/>
                    </a:cubicBezTo>
                    <a:cubicBezTo>
                      <a:pt x="3398" y="3951"/>
                      <a:pt x="3431" y="4029"/>
                      <a:pt x="3451" y="4111"/>
                    </a:cubicBezTo>
                    <a:cubicBezTo>
                      <a:pt x="3462" y="4157"/>
                      <a:pt x="3471" y="4204"/>
                      <a:pt x="3480" y="4250"/>
                    </a:cubicBezTo>
                    <a:cubicBezTo>
                      <a:pt x="3483" y="4263"/>
                      <a:pt x="3481" y="4277"/>
                      <a:pt x="3483" y="4290"/>
                    </a:cubicBezTo>
                    <a:cubicBezTo>
                      <a:pt x="3488" y="4328"/>
                      <a:pt x="3482" y="4367"/>
                      <a:pt x="3461" y="4396"/>
                    </a:cubicBezTo>
                    <a:cubicBezTo>
                      <a:pt x="3435" y="4432"/>
                      <a:pt x="3443" y="4459"/>
                      <a:pt x="3462" y="4489"/>
                    </a:cubicBezTo>
                    <a:cubicBezTo>
                      <a:pt x="3464" y="4493"/>
                      <a:pt x="3467" y="4496"/>
                      <a:pt x="3468" y="4500"/>
                    </a:cubicBezTo>
                    <a:cubicBezTo>
                      <a:pt x="3473" y="4521"/>
                      <a:pt x="3482" y="4541"/>
                      <a:pt x="3475" y="4566"/>
                    </a:cubicBezTo>
                    <a:cubicBezTo>
                      <a:pt x="3450" y="4652"/>
                      <a:pt x="3410" y="4733"/>
                      <a:pt x="3375" y="4815"/>
                    </a:cubicBezTo>
                    <a:cubicBezTo>
                      <a:pt x="3350" y="4872"/>
                      <a:pt x="3318" y="4925"/>
                      <a:pt x="3291" y="4980"/>
                    </a:cubicBezTo>
                    <a:cubicBezTo>
                      <a:pt x="3269" y="5024"/>
                      <a:pt x="3246" y="5068"/>
                      <a:pt x="3228" y="5114"/>
                    </a:cubicBezTo>
                    <a:cubicBezTo>
                      <a:pt x="3214" y="5152"/>
                      <a:pt x="3199" y="5190"/>
                      <a:pt x="3188" y="5230"/>
                    </a:cubicBezTo>
                    <a:cubicBezTo>
                      <a:pt x="3180" y="5261"/>
                      <a:pt x="3170" y="5293"/>
                      <a:pt x="3165" y="5325"/>
                    </a:cubicBezTo>
                    <a:cubicBezTo>
                      <a:pt x="3152" y="5417"/>
                      <a:pt x="3158" y="5508"/>
                      <a:pt x="3181" y="5598"/>
                    </a:cubicBezTo>
                    <a:cubicBezTo>
                      <a:pt x="3188" y="5626"/>
                      <a:pt x="3201" y="5641"/>
                      <a:pt x="3230" y="5646"/>
                    </a:cubicBezTo>
                    <a:cubicBezTo>
                      <a:pt x="3244" y="5606"/>
                      <a:pt x="3274" y="5587"/>
                      <a:pt x="3311" y="5575"/>
                    </a:cubicBezTo>
                    <a:cubicBezTo>
                      <a:pt x="3372" y="5555"/>
                      <a:pt x="3433" y="5550"/>
                      <a:pt x="3495" y="5562"/>
                    </a:cubicBezTo>
                    <a:cubicBezTo>
                      <a:pt x="3569" y="5576"/>
                      <a:pt x="3644" y="5591"/>
                      <a:pt x="3704" y="5640"/>
                    </a:cubicBezTo>
                    <a:cubicBezTo>
                      <a:pt x="3753" y="5681"/>
                      <a:pt x="3803" y="5721"/>
                      <a:pt x="3842" y="5771"/>
                    </a:cubicBezTo>
                    <a:cubicBezTo>
                      <a:pt x="3853" y="5784"/>
                      <a:pt x="3869" y="5793"/>
                      <a:pt x="3879" y="5806"/>
                    </a:cubicBezTo>
                    <a:cubicBezTo>
                      <a:pt x="3893" y="5824"/>
                      <a:pt x="3904" y="5846"/>
                      <a:pt x="3920" y="5873"/>
                    </a:cubicBezTo>
                    <a:close/>
                    <a:moveTo>
                      <a:pt x="2188" y="5626"/>
                    </a:moveTo>
                    <a:cubicBezTo>
                      <a:pt x="2184" y="5646"/>
                      <a:pt x="2180" y="5665"/>
                      <a:pt x="2174" y="5684"/>
                    </a:cubicBezTo>
                    <a:cubicBezTo>
                      <a:pt x="2171" y="5693"/>
                      <a:pt x="2165" y="5709"/>
                      <a:pt x="2160" y="5710"/>
                    </a:cubicBezTo>
                    <a:cubicBezTo>
                      <a:pt x="2141" y="5711"/>
                      <a:pt x="2142" y="5724"/>
                      <a:pt x="2140" y="5735"/>
                    </a:cubicBezTo>
                    <a:cubicBezTo>
                      <a:pt x="2133" y="5777"/>
                      <a:pt x="2129" y="5819"/>
                      <a:pt x="2121" y="5861"/>
                    </a:cubicBezTo>
                    <a:cubicBezTo>
                      <a:pt x="2107" y="5945"/>
                      <a:pt x="2093" y="6029"/>
                      <a:pt x="2078" y="6112"/>
                    </a:cubicBezTo>
                    <a:cubicBezTo>
                      <a:pt x="2063" y="6194"/>
                      <a:pt x="2049" y="6277"/>
                      <a:pt x="2033" y="6359"/>
                    </a:cubicBezTo>
                    <a:cubicBezTo>
                      <a:pt x="2008" y="6482"/>
                      <a:pt x="1983" y="6605"/>
                      <a:pt x="1956" y="6728"/>
                    </a:cubicBezTo>
                    <a:cubicBezTo>
                      <a:pt x="1934" y="6825"/>
                      <a:pt x="1916" y="6922"/>
                      <a:pt x="1889" y="7018"/>
                    </a:cubicBezTo>
                    <a:cubicBezTo>
                      <a:pt x="1872" y="7079"/>
                      <a:pt x="1860" y="7142"/>
                      <a:pt x="1851" y="7205"/>
                    </a:cubicBezTo>
                    <a:cubicBezTo>
                      <a:pt x="1840" y="7279"/>
                      <a:pt x="1821" y="7352"/>
                      <a:pt x="1818" y="7428"/>
                    </a:cubicBezTo>
                    <a:cubicBezTo>
                      <a:pt x="1815" y="7517"/>
                      <a:pt x="1804" y="7606"/>
                      <a:pt x="1800" y="7695"/>
                    </a:cubicBezTo>
                    <a:cubicBezTo>
                      <a:pt x="1798" y="7746"/>
                      <a:pt x="1802" y="7798"/>
                      <a:pt x="1804" y="7850"/>
                    </a:cubicBezTo>
                    <a:cubicBezTo>
                      <a:pt x="1808" y="7928"/>
                      <a:pt x="1808" y="8007"/>
                      <a:pt x="1818" y="8084"/>
                    </a:cubicBezTo>
                    <a:cubicBezTo>
                      <a:pt x="1833" y="8201"/>
                      <a:pt x="1834" y="8317"/>
                      <a:pt x="1828" y="8433"/>
                    </a:cubicBezTo>
                    <a:cubicBezTo>
                      <a:pt x="1825" y="8514"/>
                      <a:pt x="1825" y="8595"/>
                      <a:pt x="1821" y="8676"/>
                    </a:cubicBezTo>
                    <a:cubicBezTo>
                      <a:pt x="1817" y="8776"/>
                      <a:pt x="1810" y="8877"/>
                      <a:pt x="1804" y="8977"/>
                    </a:cubicBezTo>
                    <a:cubicBezTo>
                      <a:pt x="1801" y="9040"/>
                      <a:pt x="1796" y="9102"/>
                      <a:pt x="1797" y="9165"/>
                    </a:cubicBezTo>
                    <a:cubicBezTo>
                      <a:pt x="1798" y="9246"/>
                      <a:pt x="1806" y="9328"/>
                      <a:pt x="1800" y="9410"/>
                    </a:cubicBezTo>
                    <a:cubicBezTo>
                      <a:pt x="1797" y="9438"/>
                      <a:pt x="1801" y="9441"/>
                      <a:pt x="1830" y="9445"/>
                    </a:cubicBezTo>
                    <a:cubicBezTo>
                      <a:pt x="1859" y="9449"/>
                      <a:pt x="1888" y="9452"/>
                      <a:pt x="1917" y="9455"/>
                    </a:cubicBezTo>
                    <a:cubicBezTo>
                      <a:pt x="1934" y="9456"/>
                      <a:pt x="1951" y="9456"/>
                      <a:pt x="1968" y="9456"/>
                    </a:cubicBezTo>
                    <a:cubicBezTo>
                      <a:pt x="2047" y="9457"/>
                      <a:pt x="2127" y="9454"/>
                      <a:pt x="2207" y="9458"/>
                    </a:cubicBezTo>
                    <a:cubicBezTo>
                      <a:pt x="2283" y="9463"/>
                      <a:pt x="2359" y="9475"/>
                      <a:pt x="2437" y="9483"/>
                    </a:cubicBezTo>
                    <a:cubicBezTo>
                      <a:pt x="2439" y="9479"/>
                      <a:pt x="2441" y="9473"/>
                      <a:pt x="2443" y="9467"/>
                    </a:cubicBezTo>
                    <a:cubicBezTo>
                      <a:pt x="2461" y="9392"/>
                      <a:pt x="2477" y="9317"/>
                      <a:pt x="2497" y="9242"/>
                    </a:cubicBezTo>
                    <a:cubicBezTo>
                      <a:pt x="2510" y="9189"/>
                      <a:pt x="2529" y="9136"/>
                      <a:pt x="2542" y="9082"/>
                    </a:cubicBezTo>
                    <a:cubicBezTo>
                      <a:pt x="2558" y="9018"/>
                      <a:pt x="2570" y="8952"/>
                      <a:pt x="2583" y="8888"/>
                    </a:cubicBezTo>
                    <a:cubicBezTo>
                      <a:pt x="2594" y="8833"/>
                      <a:pt x="2607" y="8779"/>
                      <a:pt x="2615" y="8724"/>
                    </a:cubicBezTo>
                    <a:cubicBezTo>
                      <a:pt x="2627" y="8646"/>
                      <a:pt x="2634" y="8568"/>
                      <a:pt x="2648" y="8491"/>
                    </a:cubicBezTo>
                    <a:cubicBezTo>
                      <a:pt x="2664" y="8406"/>
                      <a:pt x="2668" y="8320"/>
                      <a:pt x="2672" y="8234"/>
                    </a:cubicBezTo>
                    <a:cubicBezTo>
                      <a:pt x="2674" y="8176"/>
                      <a:pt x="2671" y="8117"/>
                      <a:pt x="2673" y="8059"/>
                    </a:cubicBezTo>
                    <a:cubicBezTo>
                      <a:pt x="2676" y="8000"/>
                      <a:pt x="2672" y="7943"/>
                      <a:pt x="2662" y="7885"/>
                    </a:cubicBezTo>
                    <a:cubicBezTo>
                      <a:pt x="2653" y="7836"/>
                      <a:pt x="2642" y="7787"/>
                      <a:pt x="2647" y="7735"/>
                    </a:cubicBezTo>
                    <a:cubicBezTo>
                      <a:pt x="2649" y="7714"/>
                      <a:pt x="2644" y="7693"/>
                      <a:pt x="2645" y="7672"/>
                    </a:cubicBezTo>
                    <a:cubicBezTo>
                      <a:pt x="2647" y="7628"/>
                      <a:pt x="2648" y="7584"/>
                      <a:pt x="2654" y="7541"/>
                    </a:cubicBezTo>
                    <a:cubicBezTo>
                      <a:pt x="2662" y="7486"/>
                      <a:pt x="2673" y="7431"/>
                      <a:pt x="2695" y="7380"/>
                    </a:cubicBezTo>
                    <a:cubicBezTo>
                      <a:pt x="2713" y="7337"/>
                      <a:pt x="2730" y="7294"/>
                      <a:pt x="2751" y="7252"/>
                    </a:cubicBezTo>
                    <a:cubicBezTo>
                      <a:pt x="2778" y="7196"/>
                      <a:pt x="2809" y="7142"/>
                      <a:pt x="2835" y="7086"/>
                    </a:cubicBezTo>
                    <a:cubicBezTo>
                      <a:pt x="2860" y="7032"/>
                      <a:pt x="2880" y="6976"/>
                      <a:pt x="2902" y="6920"/>
                    </a:cubicBezTo>
                    <a:cubicBezTo>
                      <a:pt x="2923" y="6867"/>
                      <a:pt x="2944" y="6815"/>
                      <a:pt x="2964" y="6761"/>
                    </a:cubicBezTo>
                    <a:cubicBezTo>
                      <a:pt x="2979" y="6722"/>
                      <a:pt x="2992" y="6681"/>
                      <a:pt x="3006" y="6642"/>
                    </a:cubicBezTo>
                    <a:cubicBezTo>
                      <a:pt x="3019" y="6607"/>
                      <a:pt x="3029" y="6571"/>
                      <a:pt x="3047" y="6539"/>
                    </a:cubicBezTo>
                    <a:cubicBezTo>
                      <a:pt x="3062" y="6510"/>
                      <a:pt x="3072" y="6474"/>
                      <a:pt x="3109" y="6466"/>
                    </a:cubicBezTo>
                    <a:cubicBezTo>
                      <a:pt x="3098" y="6419"/>
                      <a:pt x="3081" y="6374"/>
                      <a:pt x="3079" y="6328"/>
                    </a:cubicBezTo>
                    <a:cubicBezTo>
                      <a:pt x="3079" y="6293"/>
                      <a:pt x="3069" y="6261"/>
                      <a:pt x="3063" y="6228"/>
                    </a:cubicBezTo>
                    <a:cubicBezTo>
                      <a:pt x="3061" y="6215"/>
                      <a:pt x="3055" y="6203"/>
                      <a:pt x="3054" y="6190"/>
                    </a:cubicBezTo>
                    <a:cubicBezTo>
                      <a:pt x="3051" y="6160"/>
                      <a:pt x="3053" y="6129"/>
                      <a:pt x="3048" y="6099"/>
                    </a:cubicBezTo>
                    <a:cubicBezTo>
                      <a:pt x="3045" y="6076"/>
                      <a:pt x="3047" y="6057"/>
                      <a:pt x="3059" y="6038"/>
                    </a:cubicBezTo>
                    <a:cubicBezTo>
                      <a:pt x="3065" y="6029"/>
                      <a:pt x="3069" y="6020"/>
                      <a:pt x="3073" y="6010"/>
                    </a:cubicBezTo>
                    <a:cubicBezTo>
                      <a:pt x="3097" y="5944"/>
                      <a:pt x="3120" y="5878"/>
                      <a:pt x="3144" y="5812"/>
                    </a:cubicBezTo>
                    <a:cubicBezTo>
                      <a:pt x="3148" y="5800"/>
                      <a:pt x="3152" y="5789"/>
                      <a:pt x="3157" y="5778"/>
                    </a:cubicBezTo>
                    <a:cubicBezTo>
                      <a:pt x="3170" y="5752"/>
                      <a:pt x="3183" y="5725"/>
                      <a:pt x="3196" y="5697"/>
                    </a:cubicBezTo>
                    <a:cubicBezTo>
                      <a:pt x="3184" y="5691"/>
                      <a:pt x="3178" y="5687"/>
                      <a:pt x="3170" y="5685"/>
                    </a:cubicBezTo>
                    <a:cubicBezTo>
                      <a:pt x="3133" y="5677"/>
                      <a:pt x="3114" y="5654"/>
                      <a:pt x="3111" y="5616"/>
                    </a:cubicBezTo>
                    <a:cubicBezTo>
                      <a:pt x="3110" y="5602"/>
                      <a:pt x="3103" y="5589"/>
                      <a:pt x="3098" y="5573"/>
                    </a:cubicBezTo>
                    <a:cubicBezTo>
                      <a:pt x="3064" y="5580"/>
                      <a:pt x="3033" y="5587"/>
                      <a:pt x="3002" y="5593"/>
                    </a:cubicBezTo>
                    <a:cubicBezTo>
                      <a:pt x="2946" y="5602"/>
                      <a:pt x="2889" y="5609"/>
                      <a:pt x="2833" y="5619"/>
                    </a:cubicBezTo>
                    <a:cubicBezTo>
                      <a:pt x="2785" y="5627"/>
                      <a:pt x="2737" y="5641"/>
                      <a:pt x="2689" y="5646"/>
                    </a:cubicBezTo>
                    <a:cubicBezTo>
                      <a:pt x="2633" y="5650"/>
                      <a:pt x="2576" y="5649"/>
                      <a:pt x="2519" y="5646"/>
                    </a:cubicBezTo>
                    <a:cubicBezTo>
                      <a:pt x="2411" y="5641"/>
                      <a:pt x="2302" y="5633"/>
                      <a:pt x="2188" y="5626"/>
                    </a:cubicBezTo>
                    <a:close/>
                    <a:moveTo>
                      <a:pt x="3655" y="6761"/>
                    </a:moveTo>
                    <a:cubicBezTo>
                      <a:pt x="3695" y="6811"/>
                      <a:pt x="3715" y="6862"/>
                      <a:pt x="3728" y="6915"/>
                    </a:cubicBezTo>
                    <a:cubicBezTo>
                      <a:pt x="3734" y="6936"/>
                      <a:pt x="3738" y="6958"/>
                      <a:pt x="3747" y="6977"/>
                    </a:cubicBezTo>
                    <a:cubicBezTo>
                      <a:pt x="3784" y="7060"/>
                      <a:pt x="3823" y="7143"/>
                      <a:pt x="3863" y="7224"/>
                    </a:cubicBezTo>
                    <a:cubicBezTo>
                      <a:pt x="3894" y="7290"/>
                      <a:pt x="3926" y="7355"/>
                      <a:pt x="3973" y="7412"/>
                    </a:cubicBezTo>
                    <a:cubicBezTo>
                      <a:pt x="3979" y="7419"/>
                      <a:pt x="3984" y="7427"/>
                      <a:pt x="3988" y="7435"/>
                    </a:cubicBezTo>
                    <a:cubicBezTo>
                      <a:pt x="4019" y="7497"/>
                      <a:pt x="4046" y="7560"/>
                      <a:pt x="4079" y="7621"/>
                    </a:cubicBezTo>
                    <a:cubicBezTo>
                      <a:pt x="4114" y="7683"/>
                      <a:pt x="4152" y="7744"/>
                      <a:pt x="4210" y="7789"/>
                    </a:cubicBezTo>
                    <a:cubicBezTo>
                      <a:pt x="4283" y="7847"/>
                      <a:pt x="4352" y="7910"/>
                      <a:pt x="4423" y="7969"/>
                    </a:cubicBezTo>
                    <a:cubicBezTo>
                      <a:pt x="4467" y="8005"/>
                      <a:pt x="4512" y="8040"/>
                      <a:pt x="4557" y="8075"/>
                    </a:cubicBezTo>
                    <a:cubicBezTo>
                      <a:pt x="4590" y="8101"/>
                      <a:pt x="4624" y="8126"/>
                      <a:pt x="4658" y="8151"/>
                    </a:cubicBezTo>
                    <a:cubicBezTo>
                      <a:pt x="4689" y="8174"/>
                      <a:pt x="4720" y="8197"/>
                      <a:pt x="4750" y="8220"/>
                    </a:cubicBezTo>
                    <a:cubicBezTo>
                      <a:pt x="4814" y="8269"/>
                      <a:pt x="4878" y="8319"/>
                      <a:pt x="4942" y="8368"/>
                    </a:cubicBezTo>
                    <a:cubicBezTo>
                      <a:pt x="4964" y="8385"/>
                      <a:pt x="4985" y="8403"/>
                      <a:pt x="5008" y="8419"/>
                    </a:cubicBezTo>
                    <a:cubicBezTo>
                      <a:pt x="5039" y="8442"/>
                      <a:pt x="5072" y="8462"/>
                      <a:pt x="5102" y="8486"/>
                    </a:cubicBezTo>
                    <a:cubicBezTo>
                      <a:pt x="5180" y="8548"/>
                      <a:pt x="5256" y="8612"/>
                      <a:pt x="5326" y="8683"/>
                    </a:cubicBezTo>
                    <a:cubicBezTo>
                      <a:pt x="5390" y="8747"/>
                      <a:pt x="5450" y="8814"/>
                      <a:pt x="5498" y="8891"/>
                    </a:cubicBezTo>
                    <a:cubicBezTo>
                      <a:pt x="5525" y="8935"/>
                      <a:pt x="5542" y="8934"/>
                      <a:pt x="5583" y="8923"/>
                    </a:cubicBezTo>
                    <a:cubicBezTo>
                      <a:pt x="5597" y="8919"/>
                      <a:pt x="5612" y="8914"/>
                      <a:pt x="5624" y="8907"/>
                    </a:cubicBezTo>
                    <a:cubicBezTo>
                      <a:pt x="5664" y="8885"/>
                      <a:pt x="5703" y="8861"/>
                      <a:pt x="5743" y="8837"/>
                    </a:cubicBezTo>
                    <a:cubicBezTo>
                      <a:pt x="5755" y="8829"/>
                      <a:pt x="5765" y="8819"/>
                      <a:pt x="5777" y="8810"/>
                    </a:cubicBezTo>
                    <a:cubicBezTo>
                      <a:pt x="5819" y="8776"/>
                      <a:pt x="5853" y="8733"/>
                      <a:pt x="5900" y="8705"/>
                    </a:cubicBezTo>
                    <a:cubicBezTo>
                      <a:pt x="5938" y="8681"/>
                      <a:pt x="5972" y="8651"/>
                      <a:pt x="6006" y="8621"/>
                    </a:cubicBezTo>
                    <a:cubicBezTo>
                      <a:pt x="6020" y="8610"/>
                      <a:pt x="6031" y="8594"/>
                      <a:pt x="6041" y="8578"/>
                    </a:cubicBezTo>
                    <a:cubicBezTo>
                      <a:pt x="6052" y="8560"/>
                      <a:pt x="6059" y="8539"/>
                      <a:pt x="6069" y="8521"/>
                    </a:cubicBezTo>
                    <a:cubicBezTo>
                      <a:pt x="6080" y="8503"/>
                      <a:pt x="6081" y="8487"/>
                      <a:pt x="6068" y="8469"/>
                    </a:cubicBezTo>
                    <a:cubicBezTo>
                      <a:pt x="6041" y="8432"/>
                      <a:pt x="6016" y="8393"/>
                      <a:pt x="5989" y="8355"/>
                    </a:cubicBezTo>
                    <a:cubicBezTo>
                      <a:pt x="5938" y="8282"/>
                      <a:pt x="5888" y="8208"/>
                      <a:pt x="5836" y="8136"/>
                    </a:cubicBezTo>
                    <a:cubicBezTo>
                      <a:pt x="5815" y="8107"/>
                      <a:pt x="5793" y="8079"/>
                      <a:pt x="5769" y="8052"/>
                    </a:cubicBezTo>
                    <a:cubicBezTo>
                      <a:pt x="5735" y="8013"/>
                      <a:pt x="5698" y="7977"/>
                      <a:pt x="5665" y="7938"/>
                    </a:cubicBezTo>
                    <a:cubicBezTo>
                      <a:pt x="5612" y="7878"/>
                      <a:pt x="5562" y="7817"/>
                      <a:pt x="5506" y="7760"/>
                    </a:cubicBezTo>
                    <a:cubicBezTo>
                      <a:pt x="5433" y="7687"/>
                      <a:pt x="5352" y="7623"/>
                      <a:pt x="5269" y="7561"/>
                    </a:cubicBezTo>
                    <a:cubicBezTo>
                      <a:pt x="5206" y="7513"/>
                      <a:pt x="5145" y="7462"/>
                      <a:pt x="5087" y="7407"/>
                    </a:cubicBezTo>
                    <a:cubicBezTo>
                      <a:pt x="5069" y="7390"/>
                      <a:pt x="5056" y="7367"/>
                      <a:pt x="5036" y="7352"/>
                    </a:cubicBezTo>
                    <a:cubicBezTo>
                      <a:pt x="4984" y="7311"/>
                      <a:pt x="4944" y="7262"/>
                      <a:pt x="4924" y="7198"/>
                    </a:cubicBezTo>
                    <a:cubicBezTo>
                      <a:pt x="4889" y="7085"/>
                      <a:pt x="4852" y="6973"/>
                      <a:pt x="4818" y="6860"/>
                    </a:cubicBezTo>
                    <a:cubicBezTo>
                      <a:pt x="4791" y="6772"/>
                      <a:pt x="4766" y="6682"/>
                      <a:pt x="4742" y="6593"/>
                    </a:cubicBezTo>
                    <a:cubicBezTo>
                      <a:pt x="4713" y="6487"/>
                      <a:pt x="4686" y="6380"/>
                      <a:pt x="4658" y="6274"/>
                    </a:cubicBezTo>
                    <a:cubicBezTo>
                      <a:pt x="4634" y="6187"/>
                      <a:pt x="4608" y="6101"/>
                      <a:pt x="4585" y="6014"/>
                    </a:cubicBezTo>
                    <a:cubicBezTo>
                      <a:pt x="4565" y="5939"/>
                      <a:pt x="4547" y="5863"/>
                      <a:pt x="4528" y="5787"/>
                    </a:cubicBezTo>
                    <a:cubicBezTo>
                      <a:pt x="4503" y="5684"/>
                      <a:pt x="4473" y="5583"/>
                      <a:pt x="4435" y="5484"/>
                    </a:cubicBezTo>
                    <a:cubicBezTo>
                      <a:pt x="4428" y="5465"/>
                      <a:pt x="4419" y="5448"/>
                      <a:pt x="4410" y="5430"/>
                    </a:cubicBezTo>
                    <a:cubicBezTo>
                      <a:pt x="4378" y="5430"/>
                      <a:pt x="4382" y="5402"/>
                      <a:pt x="4372" y="5383"/>
                    </a:cubicBezTo>
                    <a:cubicBezTo>
                      <a:pt x="4365" y="5369"/>
                      <a:pt x="4357" y="5356"/>
                      <a:pt x="4348" y="5341"/>
                    </a:cubicBezTo>
                    <a:cubicBezTo>
                      <a:pt x="4311" y="5356"/>
                      <a:pt x="4278" y="5368"/>
                      <a:pt x="4245" y="5381"/>
                    </a:cubicBezTo>
                    <a:cubicBezTo>
                      <a:pt x="4237" y="5384"/>
                      <a:pt x="4228" y="5391"/>
                      <a:pt x="4225" y="5399"/>
                    </a:cubicBezTo>
                    <a:cubicBezTo>
                      <a:pt x="4192" y="5478"/>
                      <a:pt x="4161" y="5557"/>
                      <a:pt x="4128" y="5636"/>
                    </a:cubicBezTo>
                    <a:cubicBezTo>
                      <a:pt x="4115" y="5666"/>
                      <a:pt x="4104" y="5697"/>
                      <a:pt x="4087" y="5725"/>
                    </a:cubicBezTo>
                    <a:cubicBezTo>
                      <a:pt x="4062" y="5765"/>
                      <a:pt x="4030" y="5801"/>
                      <a:pt x="4004" y="5841"/>
                    </a:cubicBezTo>
                    <a:cubicBezTo>
                      <a:pt x="3975" y="5885"/>
                      <a:pt x="3926" y="5902"/>
                      <a:pt x="3891" y="5933"/>
                    </a:cubicBezTo>
                    <a:cubicBezTo>
                      <a:pt x="3886" y="5970"/>
                      <a:pt x="3883" y="6004"/>
                      <a:pt x="3876" y="6037"/>
                    </a:cubicBezTo>
                    <a:cubicBezTo>
                      <a:pt x="3872" y="6061"/>
                      <a:pt x="3864" y="6083"/>
                      <a:pt x="3857" y="6106"/>
                    </a:cubicBezTo>
                    <a:cubicBezTo>
                      <a:pt x="3843" y="6159"/>
                      <a:pt x="3828" y="6213"/>
                      <a:pt x="3815" y="6266"/>
                    </a:cubicBezTo>
                    <a:cubicBezTo>
                      <a:pt x="3811" y="6283"/>
                      <a:pt x="3807" y="6301"/>
                      <a:pt x="3809" y="6318"/>
                    </a:cubicBezTo>
                    <a:cubicBezTo>
                      <a:pt x="3813" y="6376"/>
                      <a:pt x="3821" y="6433"/>
                      <a:pt x="3826" y="6491"/>
                    </a:cubicBezTo>
                    <a:cubicBezTo>
                      <a:pt x="3828" y="6510"/>
                      <a:pt x="3829" y="6528"/>
                      <a:pt x="3828" y="6547"/>
                    </a:cubicBezTo>
                    <a:cubicBezTo>
                      <a:pt x="3828" y="6565"/>
                      <a:pt x="3823" y="6584"/>
                      <a:pt x="3825" y="6602"/>
                    </a:cubicBezTo>
                    <a:cubicBezTo>
                      <a:pt x="3832" y="6643"/>
                      <a:pt x="3815" y="6676"/>
                      <a:pt x="3797" y="6710"/>
                    </a:cubicBezTo>
                    <a:cubicBezTo>
                      <a:pt x="3784" y="6735"/>
                      <a:pt x="3763" y="6746"/>
                      <a:pt x="3736" y="6750"/>
                    </a:cubicBezTo>
                    <a:cubicBezTo>
                      <a:pt x="3712" y="6753"/>
                      <a:pt x="3687" y="6757"/>
                      <a:pt x="3655" y="6761"/>
                    </a:cubicBezTo>
                    <a:close/>
                    <a:moveTo>
                      <a:pt x="2128" y="2540"/>
                    </a:moveTo>
                    <a:cubicBezTo>
                      <a:pt x="2130" y="2544"/>
                      <a:pt x="2134" y="2548"/>
                      <a:pt x="2133" y="2551"/>
                    </a:cubicBezTo>
                    <a:cubicBezTo>
                      <a:pt x="2098" y="2619"/>
                      <a:pt x="2063" y="2688"/>
                      <a:pt x="2027" y="2758"/>
                    </a:cubicBezTo>
                    <a:cubicBezTo>
                      <a:pt x="2077" y="2753"/>
                      <a:pt x="2119" y="2739"/>
                      <a:pt x="2151" y="2697"/>
                    </a:cubicBezTo>
                    <a:cubicBezTo>
                      <a:pt x="2181" y="2660"/>
                      <a:pt x="2215" y="2626"/>
                      <a:pt x="2247" y="2591"/>
                    </a:cubicBezTo>
                    <a:cubicBezTo>
                      <a:pt x="2263" y="2573"/>
                      <a:pt x="2282" y="2568"/>
                      <a:pt x="2305" y="2576"/>
                    </a:cubicBezTo>
                    <a:cubicBezTo>
                      <a:pt x="2313" y="2608"/>
                      <a:pt x="2296" y="2633"/>
                      <a:pt x="2283" y="2656"/>
                    </a:cubicBezTo>
                    <a:cubicBezTo>
                      <a:pt x="2253" y="2708"/>
                      <a:pt x="2252" y="2762"/>
                      <a:pt x="2265" y="2822"/>
                    </a:cubicBezTo>
                    <a:cubicBezTo>
                      <a:pt x="2272" y="2815"/>
                      <a:pt x="2277" y="2812"/>
                      <a:pt x="2279" y="2807"/>
                    </a:cubicBezTo>
                    <a:cubicBezTo>
                      <a:pt x="2297" y="2762"/>
                      <a:pt x="2313" y="2716"/>
                      <a:pt x="2332" y="2671"/>
                    </a:cubicBezTo>
                    <a:cubicBezTo>
                      <a:pt x="2339" y="2653"/>
                      <a:pt x="2352" y="2637"/>
                      <a:pt x="2364" y="2621"/>
                    </a:cubicBezTo>
                    <a:cubicBezTo>
                      <a:pt x="2387" y="2589"/>
                      <a:pt x="2418" y="2568"/>
                      <a:pt x="2457" y="2555"/>
                    </a:cubicBezTo>
                    <a:cubicBezTo>
                      <a:pt x="2452" y="2539"/>
                      <a:pt x="2448" y="2525"/>
                      <a:pt x="2443" y="2510"/>
                    </a:cubicBezTo>
                    <a:cubicBezTo>
                      <a:pt x="2400" y="2527"/>
                      <a:pt x="2362" y="2512"/>
                      <a:pt x="2323" y="2508"/>
                    </a:cubicBezTo>
                    <a:cubicBezTo>
                      <a:pt x="2260" y="2501"/>
                      <a:pt x="2201" y="2487"/>
                      <a:pt x="2148" y="2450"/>
                    </a:cubicBezTo>
                    <a:cubicBezTo>
                      <a:pt x="2102" y="2418"/>
                      <a:pt x="2057" y="2386"/>
                      <a:pt x="2009" y="2357"/>
                    </a:cubicBezTo>
                    <a:cubicBezTo>
                      <a:pt x="1962" y="2328"/>
                      <a:pt x="1922" y="2292"/>
                      <a:pt x="1890" y="2248"/>
                    </a:cubicBezTo>
                    <a:cubicBezTo>
                      <a:pt x="1865" y="2215"/>
                      <a:pt x="1839" y="2183"/>
                      <a:pt x="1814" y="2150"/>
                    </a:cubicBezTo>
                    <a:cubicBezTo>
                      <a:pt x="1799" y="2131"/>
                      <a:pt x="1783" y="2113"/>
                      <a:pt x="1773" y="2092"/>
                    </a:cubicBezTo>
                    <a:cubicBezTo>
                      <a:pt x="1738" y="2022"/>
                      <a:pt x="1706" y="1951"/>
                      <a:pt x="1671" y="1881"/>
                    </a:cubicBezTo>
                    <a:cubicBezTo>
                      <a:pt x="1627" y="1794"/>
                      <a:pt x="1615" y="1699"/>
                      <a:pt x="1596" y="1605"/>
                    </a:cubicBezTo>
                    <a:cubicBezTo>
                      <a:pt x="1594" y="1592"/>
                      <a:pt x="1592" y="1579"/>
                      <a:pt x="1592" y="1566"/>
                    </a:cubicBezTo>
                    <a:cubicBezTo>
                      <a:pt x="1592" y="1524"/>
                      <a:pt x="1586" y="1484"/>
                      <a:pt x="1564" y="1447"/>
                    </a:cubicBezTo>
                    <a:cubicBezTo>
                      <a:pt x="1561" y="1441"/>
                      <a:pt x="1558" y="1431"/>
                      <a:pt x="1560" y="1425"/>
                    </a:cubicBezTo>
                    <a:cubicBezTo>
                      <a:pt x="1568" y="1403"/>
                      <a:pt x="1558" y="1387"/>
                      <a:pt x="1550" y="1369"/>
                    </a:cubicBezTo>
                    <a:cubicBezTo>
                      <a:pt x="1529" y="1326"/>
                      <a:pt x="1516" y="1280"/>
                      <a:pt x="1520" y="1231"/>
                    </a:cubicBezTo>
                    <a:cubicBezTo>
                      <a:pt x="1523" y="1204"/>
                      <a:pt x="1519" y="1176"/>
                      <a:pt x="1504" y="1153"/>
                    </a:cubicBezTo>
                    <a:cubicBezTo>
                      <a:pt x="1501" y="1153"/>
                      <a:pt x="1498" y="1153"/>
                      <a:pt x="1495" y="1153"/>
                    </a:cubicBezTo>
                    <a:cubicBezTo>
                      <a:pt x="1494" y="1175"/>
                      <a:pt x="1492" y="1197"/>
                      <a:pt x="1491" y="1221"/>
                    </a:cubicBezTo>
                    <a:cubicBezTo>
                      <a:pt x="1489" y="1222"/>
                      <a:pt x="1485" y="1226"/>
                      <a:pt x="1480" y="1228"/>
                    </a:cubicBezTo>
                    <a:cubicBezTo>
                      <a:pt x="1450" y="1241"/>
                      <a:pt x="1428" y="1226"/>
                      <a:pt x="1430" y="1193"/>
                    </a:cubicBezTo>
                    <a:cubicBezTo>
                      <a:pt x="1431" y="1178"/>
                      <a:pt x="1433" y="1164"/>
                      <a:pt x="1435" y="1149"/>
                    </a:cubicBezTo>
                    <a:cubicBezTo>
                      <a:pt x="1437" y="1134"/>
                      <a:pt x="1443" y="1117"/>
                      <a:pt x="1441" y="1103"/>
                    </a:cubicBezTo>
                    <a:cubicBezTo>
                      <a:pt x="1434" y="1062"/>
                      <a:pt x="1449" y="1026"/>
                      <a:pt x="1469" y="997"/>
                    </a:cubicBezTo>
                    <a:cubicBezTo>
                      <a:pt x="1509" y="940"/>
                      <a:pt x="1541" y="877"/>
                      <a:pt x="1591" y="826"/>
                    </a:cubicBezTo>
                    <a:cubicBezTo>
                      <a:pt x="1615" y="801"/>
                      <a:pt x="1643" y="783"/>
                      <a:pt x="1672" y="769"/>
                    </a:cubicBezTo>
                    <a:cubicBezTo>
                      <a:pt x="1693" y="758"/>
                      <a:pt x="1719" y="756"/>
                      <a:pt x="1741" y="767"/>
                    </a:cubicBezTo>
                    <a:cubicBezTo>
                      <a:pt x="1761" y="777"/>
                      <a:pt x="1757" y="800"/>
                      <a:pt x="1759" y="817"/>
                    </a:cubicBezTo>
                    <a:cubicBezTo>
                      <a:pt x="1769" y="892"/>
                      <a:pt x="1778" y="968"/>
                      <a:pt x="1789" y="1042"/>
                    </a:cubicBezTo>
                    <a:cubicBezTo>
                      <a:pt x="1795" y="1088"/>
                      <a:pt x="1806" y="1133"/>
                      <a:pt x="1848" y="1167"/>
                    </a:cubicBezTo>
                    <a:cubicBezTo>
                      <a:pt x="1850" y="1157"/>
                      <a:pt x="1853" y="1151"/>
                      <a:pt x="1852" y="1145"/>
                    </a:cubicBezTo>
                    <a:cubicBezTo>
                      <a:pt x="1851" y="1109"/>
                      <a:pt x="1847" y="1073"/>
                      <a:pt x="1846" y="1037"/>
                    </a:cubicBezTo>
                    <a:cubicBezTo>
                      <a:pt x="1846" y="1022"/>
                      <a:pt x="1849" y="1006"/>
                      <a:pt x="1855" y="992"/>
                    </a:cubicBezTo>
                    <a:cubicBezTo>
                      <a:pt x="1878" y="933"/>
                      <a:pt x="1917" y="885"/>
                      <a:pt x="1958" y="838"/>
                    </a:cubicBezTo>
                    <a:cubicBezTo>
                      <a:pt x="1977" y="816"/>
                      <a:pt x="2003" y="805"/>
                      <a:pt x="2031" y="801"/>
                    </a:cubicBezTo>
                    <a:cubicBezTo>
                      <a:pt x="2063" y="795"/>
                      <a:pt x="2079" y="808"/>
                      <a:pt x="2079" y="841"/>
                    </a:cubicBezTo>
                    <a:cubicBezTo>
                      <a:pt x="2080" y="860"/>
                      <a:pt x="2077" y="878"/>
                      <a:pt x="2076" y="897"/>
                    </a:cubicBezTo>
                    <a:cubicBezTo>
                      <a:pt x="2075" y="918"/>
                      <a:pt x="2071" y="940"/>
                      <a:pt x="2075" y="960"/>
                    </a:cubicBezTo>
                    <a:cubicBezTo>
                      <a:pt x="2088" y="1018"/>
                      <a:pt x="2105" y="1076"/>
                      <a:pt x="2123" y="1144"/>
                    </a:cubicBezTo>
                    <a:cubicBezTo>
                      <a:pt x="2135" y="1129"/>
                      <a:pt x="2143" y="1123"/>
                      <a:pt x="2147" y="1115"/>
                    </a:cubicBezTo>
                    <a:cubicBezTo>
                      <a:pt x="2162" y="1085"/>
                      <a:pt x="2173" y="1054"/>
                      <a:pt x="2189" y="1025"/>
                    </a:cubicBezTo>
                    <a:cubicBezTo>
                      <a:pt x="2214" y="983"/>
                      <a:pt x="2239" y="941"/>
                      <a:pt x="2290" y="921"/>
                    </a:cubicBezTo>
                    <a:cubicBezTo>
                      <a:pt x="2342" y="900"/>
                      <a:pt x="2383" y="901"/>
                      <a:pt x="2418" y="952"/>
                    </a:cubicBezTo>
                    <a:cubicBezTo>
                      <a:pt x="2463" y="1017"/>
                      <a:pt x="2512" y="1081"/>
                      <a:pt x="2525" y="1163"/>
                    </a:cubicBezTo>
                    <a:cubicBezTo>
                      <a:pt x="2527" y="1179"/>
                      <a:pt x="2528" y="1195"/>
                      <a:pt x="2529" y="1212"/>
                    </a:cubicBezTo>
                    <a:cubicBezTo>
                      <a:pt x="2533" y="1211"/>
                      <a:pt x="2535" y="1211"/>
                      <a:pt x="2536" y="1211"/>
                    </a:cubicBezTo>
                    <a:cubicBezTo>
                      <a:pt x="2571" y="1141"/>
                      <a:pt x="2606" y="1071"/>
                      <a:pt x="2642" y="1002"/>
                    </a:cubicBezTo>
                    <a:cubicBezTo>
                      <a:pt x="2649" y="988"/>
                      <a:pt x="2658" y="976"/>
                      <a:pt x="2666" y="964"/>
                    </a:cubicBezTo>
                    <a:cubicBezTo>
                      <a:pt x="2686" y="970"/>
                      <a:pt x="2697" y="979"/>
                      <a:pt x="2701" y="998"/>
                    </a:cubicBezTo>
                    <a:cubicBezTo>
                      <a:pt x="2706" y="1023"/>
                      <a:pt x="2712" y="1049"/>
                      <a:pt x="2723" y="1073"/>
                    </a:cubicBezTo>
                    <a:cubicBezTo>
                      <a:pt x="2751" y="1134"/>
                      <a:pt x="2760" y="1200"/>
                      <a:pt x="2770" y="1265"/>
                    </a:cubicBezTo>
                    <a:cubicBezTo>
                      <a:pt x="2782" y="1348"/>
                      <a:pt x="2784" y="1431"/>
                      <a:pt x="2788" y="1515"/>
                    </a:cubicBezTo>
                    <a:cubicBezTo>
                      <a:pt x="2789" y="1543"/>
                      <a:pt x="2784" y="1573"/>
                      <a:pt x="2775" y="1601"/>
                    </a:cubicBezTo>
                    <a:cubicBezTo>
                      <a:pt x="2754" y="1666"/>
                      <a:pt x="2728" y="1730"/>
                      <a:pt x="2704" y="1795"/>
                    </a:cubicBezTo>
                    <a:cubicBezTo>
                      <a:pt x="2700" y="1805"/>
                      <a:pt x="2698" y="1816"/>
                      <a:pt x="2694" y="1832"/>
                    </a:cubicBezTo>
                    <a:cubicBezTo>
                      <a:pt x="2710" y="1827"/>
                      <a:pt x="2723" y="1827"/>
                      <a:pt x="2732" y="1820"/>
                    </a:cubicBezTo>
                    <a:cubicBezTo>
                      <a:pt x="2767" y="1795"/>
                      <a:pt x="2801" y="1771"/>
                      <a:pt x="2832" y="1742"/>
                    </a:cubicBezTo>
                    <a:cubicBezTo>
                      <a:pt x="2869" y="1708"/>
                      <a:pt x="2901" y="1669"/>
                      <a:pt x="2936" y="1633"/>
                    </a:cubicBezTo>
                    <a:cubicBezTo>
                      <a:pt x="2949" y="1619"/>
                      <a:pt x="2970" y="1615"/>
                      <a:pt x="2982" y="1625"/>
                    </a:cubicBezTo>
                    <a:cubicBezTo>
                      <a:pt x="2998" y="1637"/>
                      <a:pt x="3000" y="1653"/>
                      <a:pt x="2993" y="1671"/>
                    </a:cubicBezTo>
                    <a:cubicBezTo>
                      <a:pt x="2986" y="1687"/>
                      <a:pt x="2980" y="1703"/>
                      <a:pt x="2975" y="1719"/>
                    </a:cubicBezTo>
                    <a:cubicBezTo>
                      <a:pt x="2958" y="1768"/>
                      <a:pt x="2943" y="1817"/>
                      <a:pt x="2925" y="1866"/>
                    </a:cubicBezTo>
                    <a:cubicBezTo>
                      <a:pt x="2909" y="1909"/>
                      <a:pt x="2889" y="1950"/>
                      <a:pt x="2870" y="1994"/>
                    </a:cubicBezTo>
                    <a:cubicBezTo>
                      <a:pt x="2876" y="1995"/>
                      <a:pt x="2882" y="1997"/>
                      <a:pt x="2887" y="1996"/>
                    </a:cubicBezTo>
                    <a:cubicBezTo>
                      <a:pt x="2949" y="1978"/>
                      <a:pt x="3008" y="1955"/>
                      <a:pt x="3065" y="1920"/>
                    </a:cubicBezTo>
                    <a:cubicBezTo>
                      <a:pt x="3125" y="1883"/>
                      <a:pt x="3173" y="1836"/>
                      <a:pt x="3213" y="1780"/>
                    </a:cubicBezTo>
                    <a:cubicBezTo>
                      <a:pt x="3224" y="1766"/>
                      <a:pt x="3237" y="1764"/>
                      <a:pt x="3252" y="1767"/>
                    </a:cubicBezTo>
                    <a:cubicBezTo>
                      <a:pt x="3269" y="1771"/>
                      <a:pt x="3279" y="1781"/>
                      <a:pt x="3279" y="1800"/>
                    </a:cubicBezTo>
                    <a:cubicBezTo>
                      <a:pt x="3279" y="1836"/>
                      <a:pt x="3284" y="1872"/>
                      <a:pt x="3270" y="1907"/>
                    </a:cubicBezTo>
                    <a:cubicBezTo>
                      <a:pt x="3268" y="1913"/>
                      <a:pt x="3266" y="1925"/>
                      <a:pt x="3270" y="1929"/>
                    </a:cubicBezTo>
                    <a:cubicBezTo>
                      <a:pt x="3289" y="1951"/>
                      <a:pt x="3277" y="1962"/>
                      <a:pt x="3258" y="1972"/>
                    </a:cubicBezTo>
                    <a:cubicBezTo>
                      <a:pt x="3252" y="1975"/>
                      <a:pt x="3249" y="1982"/>
                      <a:pt x="3244" y="1988"/>
                    </a:cubicBezTo>
                    <a:cubicBezTo>
                      <a:pt x="3281" y="2013"/>
                      <a:pt x="3256" y="2045"/>
                      <a:pt x="3253" y="2078"/>
                    </a:cubicBezTo>
                    <a:cubicBezTo>
                      <a:pt x="3276" y="2077"/>
                      <a:pt x="3291" y="2066"/>
                      <a:pt x="3304" y="2054"/>
                    </a:cubicBezTo>
                    <a:cubicBezTo>
                      <a:pt x="3347" y="2011"/>
                      <a:pt x="3390" y="1967"/>
                      <a:pt x="3432" y="1923"/>
                    </a:cubicBezTo>
                    <a:cubicBezTo>
                      <a:pt x="3451" y="1903"/>
                      <a:pt x="3465" y="1895"/>
                      <a:pt x="3483" y="1903"/>
                    </a:cubicBezTo>
                    <a:cubicBezTo>
                      <a:pt x="3502" y="1911"/>
                      <a:pt x="3505" y="1921"/>
                      <a:pt x="3500" y="1953"/>
                    </a:cubicBezTo>
                    <a:cubicBezTo>
                      <a:pt x="3492" y="1997"/>
                      <a:pt x="3487" y="2042"/>
                      <a:pt x="3479" y="2086"/>
                    </a:cubicBezTo>
                    <a:cubicBezTo>
                      <a:pt x="3473" y="2125"/>
                      <a:pt x="3466" y="2164"/>
                      <a:pt x="3457" y="2211"/>
                    </a:cubicBezTo>
                    <a:cubicBezTo>
                      <a:pt x="3469" y="2202"/>
                      <a:pt x="3474" y="2199"/>
                      <a:pt x="3478" y="2194"/>
                    </a:cubicBezTo>
                    <a:cubicBezTo>
                      <a:pt x="3498" y="2174"/>
                      <a:pt x="3516" y="2153"/>
                      <a:pt x="3536" y="2134"/>
                    </a:cubicBezTo>
                    <a:cubicBezTo>
                      <a:pt x="3554" y="2116"/>
                      <a:pt x="3573" y="2095"/>
                      <a:pt x="3604" y="2108"/>
                    </a:cubicBezTo>
                    <a:cubicBezTo>
                      <a:pt x="3605" y="2136"/>
                      <a:pt x="3595" y="2158"/>
                      <a:pt x="3577" y="2176"/>
                    </a:cubicBezTo>
                    <a:cubicBezTo>
                      <a:pt x="3558" y="2196"/>
                      <a:pt x="3540" y="2217"/>
                      <a:pt x="3517" y="2234"/>
                    </a:cubicBezTo>
                    <a:cubicBezTo>
                      <a:pt x="3493" y="2251"/>
                      <a:pt x="3465" y="2264"/>
                      <a:pt x="3438" y="2278"/>
                    </a:cubicBezTo>
                    <a:cubicBezTo>
                      <a:pt x="3421" y="2286"/>
                      <a:pt x="3405" y="2281"/>
                      <a:pt x="3391" y="2268"/>
                    </a:cubicBezTo>
                    <a:cubicBezTo>
                      <a:pt x="3378" y="2257"/>
                      <a:pt x="3384" y="2244"/>
                      <a:pt x="3389" y="2232"/>
                    </a:cubicBezTo>
                    <a:cubicBezTo>
                      <a:pt x="3412" y="2176"/>
                      <a:pt x="3418" y="2116"/>
                      <a:pt x="3429" y="2057"/>
                    </a:cubicBezTo>
                    <a:cubicBezTo>
                      <a:pt x="3432" y="2042"/>
                      <a:pt x="3432" y="2025"/>
                      <a:pt x="3434" y="2006"/>
                    </a:cubicBezTo>
                    <a:cubicBezTo>
                      <a:pt x="3427" y="2010"/>
                      <a:pt x="3425" y="2011"/>
                      <a:pt x="3423" y="2013"/>
                    </a:cubicBezTo>
                    <a:cubicBezTo>
                      <a:pt x="3375" y="2061"/>
                      <a:pt x="3329" y="2110"/>
                      <a:pt x="3264" y="2135"/>
                    </a:cubicBezTo>
                    <a:cubicBezTo>
                      <a:pt x="3248" y="2141"/>
                      <a:pt x="3248" y="2155"/>
                      <a:pt x="3248" y="2168"/>
                    </a:cubicBezTo>
                    <a:cubicBezTo>
                      <a:pt x="3247" y="2217"/>
                      <a:pt x="3247" y="2266"/>
                      <a:pt x="3248" y="2316"/>
                    </a:cubicBezTo>
                    <a:cubicBezTo>
                      <a:pt x="3249" y="2358"/>
                      <a:pt x="3264" y="2374"/>
                      <a:pt x="3306" y="2380"/>
                    </a:cubicBezTo>
                    <a:cubicBezTo>
                      <a:pt x="3317" y="2381"/>
                      <a:pt x="3328" y="2382"/>
                      <a:pt x="3336" y="2388"/>
                    </a:cubicBezTo>
                    <a:cubicBezTo>
                      <a:pt x="3354" y="2400"/>
                      <a:pt x="3370" y="2416"/>
                      <a:pt x="3389" y="2428"/>
                    </a:cubicBezTo>
                    <a:cubicBezTo>
                      <a:pt x="3425" y="2449"/>
                      <a:pt x="3456" y="2475"/>
                      <a:pt x="3482" y="2508"/>
                    </a:cubicBezTo>
                    <a:cubicBezTo>
                      <a:pt x="3494" y="2524"/>
                      <a:pt x="3508" y="2538"/>
                      <a:pt x="3524" y="2550"/>
                    </a:cubicBezTo>
                    <a:cubicBezTo>
                      <a:pt x="3531" y="2556"/>
                      <a:pt x="3543" y="2561"/>
                      <a:pt x="3552" y="2560"/>
                    </a:cubicBezTo>
                    <a:cubicBezTo>
                      <a:pt x="3603" y="2556"/>
                      <a:pt x="3652" y="2540"/>
                      <a:pt x="3703" y="2520"/>
                    </a:cubicBezTo>
                    <a:cubicBezTo>
                      <a:pt x="3656" y="2481"/>
                      <a:pt x="3597" y="2460"/>
                      <a:pt x="3569" y="2396"/>
                    </a:cubicBezTo>
                    <a:cubicBezTo>
                      <a:pt x="3607" y="2393"/>
                      <a:pt x="3639" y="2387"/>
                      <a:pt x="3670" y="2389"/>
                    </a:cubicBezTo>
                    <a:cubicBezTo>
                      <a:pt x="3769" y="2396"/>
                      <a:pt x="3847" y="2345"/>
                      <a:pt x="3929" y="2299"/>
                    </a:cubicBezTo>
                    <a:cubicBezTo>
                      <a:pt x="3924" y="2293"/>
                      <a:pt x="3922" y="2289"/>
                      <a:pt x="3919" y="2287"/>
                    </a:cubicBezTo>
                    <a:cubicBezTo>
                      <a:pt x="3881" y="2263"/>
                      <a:pt x="3854" y="2229"/>
                      <a:pt x="3839" y="2186"/>
                    </a:cubicBezTo>
                    <a:cubicBezTo>
                      <a:pt x="3836" y="2177"/>
                      <a:pt x="3827" y="2169"/>
                      <a:pt x="3822" y="2160"/>
                    </a:cubicBezTo>
                    <a:cubicBezTo>
                      <a:pt x="3811" y="2137"/>
                      <a:pt x="3785" y="2121"/>
                      <a:pt x="3785" y="2091"/>
                    </a:cubicBezTo>
                    <a:cubicBezTo>
                      <a:pt x="3792" y="2088"/>
                      <a:pt x="3798" y="2085"/>
                      <a:pt x="3804" y="2084"/>
                    </a:cubicBezTo>
                    <a:cubicBezTo>
                      <a:pt x="3870" y="2069"/>
                      <a:pt x="3928" y="2037"/>
                      <a:pt x="3987" y="2005"/>
                    </a:cubicBezTo>
                    <a:cubicBezTo>
                      <a:pt x="4007" y="1994"/>
                      <a:pt x="4021" y="1979"/>
                      <a:pt x="4034" y="1959"/>
                    </a:cubicBezTo>
                    <a:cubicBezTo>
                      <a:pt x="4006" y="1946"/>
                      <a:pt x="3980" y="1938"/>
                      <a:pt x="3951" y="1942"/>
                    </a:cubicBezTo>
                    <a:cubicBezTo>
                      <a:pt x="3941" y="1943"/>
                      <a:pt x="3929" y="1943"/>
                      <a:pt x="3921" y="1939"/>
                    </a:cubicBezTo>
                    <a:cubicBezTo>
                      <a:pt x="3898" y="1927"/>
                      <a:pt x="3877" y="1914"/>
                      <a:pt x="3857" y="1899"/>
                    </a:cubicBezTo>
                    <a:cubicBezTo>
                      <a:pt x="3793" y="1851"/>
                      <a:pt x="3738" y="1796"/>
                      <a:pt x="3704" y="1723"/>
                    </a:cubicBezTo>
                    <a:cubicBezTo>
                      <a:pt x="3701" y="1717"/>
                      <a:pt x="3698" y="1711"/>
                      <a:pt x="3694" y="1706"/>
                    </a:cubicBezTo>
                    <a:cubicBezTo>
                      <a:pt x="3650" y="1649"/>
                      <a:pt x="3617" y="1586"/>
                      <a:pt x="3598" y="1516"/>
                    </a:cubicBezTo>
                    <a:cubicBezTo>
                      <a:pt x="3589" y="1484"/>
                      <a:pt x="3578" y="1453"/>
                      <a:pt x="3570" y="1420"/>
                    </a:cubicBezTo>
                    <a:cubicBezTo>
                      <a:pt x="3556" y="1358"/>
                      <a:pt x="3540" y="1296"/>
                      <a:pt x="3532" y="1233"/>
                    </a:cubicBezTo>
                    <a:cubicBezTo>
                      <a:pt x="3513" y="1081"/>
                      <a:pt x="3512" y="926"/>
                      <a:pt x="3479" y="775"/>
                    </a:cubicBezTo>
                    <a:cubicBezTo>
                      <a:pt x="3462" y="700"/>
                      <a:pt x="3436" y="627"/>
                      <a:pt x="3412" y="554"/>
                    </a:cubicBezTo>
                    <a:cubicBezTo>
                      <a:pt x="3406" y="533"/>
                      <a:pt x="3390" y="515"/>
                      <a:pt x="3379" y="496"/>
                    </a:cubicBezTo>
                    <a:cubicBezTo>
                      <a:pt x="3363" y="466"/>
                      <a:pt x="3348" y="434"/>
                      <a:pt x="3330" y="406"/>
                    </a:cubicBezTo>
                    <a:cubicBezTo>
                      <a:pt x="3289" y="342"/>
                      <a:pt x="3237" y="287"/>
                      <a:pt x="3185" y="233"/>
                    </a:cubicBezTo>
                    <a:cubicBezTo>
                      <a:pt x="3153" y="199"/>
                      <a:pt x="3120" y="167"/>
                      <a:pt x="3075" y="150"/>
                    </a:cubicBezTo>
                    <a:cubicBezTo>
                      <a:pt x="3054" y="143"/>
                      <a:pt x="3034" y="131"/>
                      <a:pt x="3015" y="120"/>
                    </a:cubicBezTo>
                    <a:cubicBezTo>
                      <a:pt x="2964" y="89"/>
                      <a:pt x="2910" y="69"/>
                      <a:pt x="2850" y="67"/>
                    </a:cubicBezTo>
                    <a:cubicBezTo>
                      <a:pt x="2807" y="66"/>
                      <a:pt x="2765" y="58"/>
                      <a:pt x="2723" y="55"/>
                    </a:cubicBezTo>
                    <a:cubicBezTo>
                      <a:pt x="2701" y="54"/>
                      <a:pt x="2671" y="49"/>
                      <a:pt x="2658" y="60"/>
                    </a:cubicBezTo>
                    <a:cubicBezTo>
                      <a:pt x="2627" y="86"/>
                      <a:pt x="2595" y="78"/>
                      <a:pt x="2564" y="76"/>
                    </a:cubicBezTo>
                    <a:cubicBezTo>
                      <a:pt x="2534" y="73"/>
                      <a:pt x="2504" y="62"/>
                      <a:pt x="2474" y="62"/>
                    </a:cubicBezTo>
                    <a:cubicBezTo>
                      <a:pt x="2425" y="62"/>
                      <a:pt x="2376" y="67"/>
                      <a:pt x="2327" y="70"/>
                    </a:cubicBezTo>
                    <a:cubicBezTo>
                      <a:pt x="2286" y="73"/>
                      <a:pt x="2245" y="75"/>
                      <a:pt x="2205" y="81"/>
                    </a:cubicBezTo>
                    <a:cubicBezTo>
                      <a:pt x="2177" y="86"/>
                      <a:pt x="2149" y="94"/>
                      <a:pt x="2119" y="93"/>
                    </a:cubicBezTo>
                    <a:cubicBezTo>
                      <a:pt x="2103" y="92"/>
                      <a:pt x="2086" y="99"/>
                      <a:pt x="2070" y="106"/>
                    </a:cubicBezTo>
                    <a:cubicBezTo>
                      <a:pt x="2036" y="122"/>
                      <a:pt x="2002" y="141"/>
                      <a:pt x="1968" y="157"/>
                    </a:cubicBezTo>
                    <a:cubicBezTo>
                      <a:pt x="1900" y="188"/>
                      <a:pt x="1844" y="236"/>
                      <a:pt x="1788" y="283"/>
                    </a:cubicBezTo>
                    <a:cubicBezTo>
                      <a:pt x="1752" y="314"/>
                      <a:pt x="1724" y="354"/>
                      <a:pt x="1696" y="392"/>
                    </a:cubicBezTo>
                    <a:cubicBezTo>
                      <a:pt x="1651" y="456"/>
                      <a:pt x="1598" y="513"/>
                      <a:pt x="1548" y="573"/>
                    </a:cubicBezTo>
                    <a:cubicBezTo>
                      <a:pt x="1531" y="593"/>
                      <a:pt x="1514" y="613"/>
                      <a:pt x="1501" y="635"/>
                    </a:cubicBezTo>
                    <a:cubicBezTo>
                      <a:pt x="1478" y="678"/>
                      <a:pt x="1456" y="722"/>
                      <a:pt x="1439" y="767"/>
                    </a:cubicBezTo>
                    <a:cubicBezTo>
                      <a:pt x="1421" y="812"/>
                      <a:pt x="1405" y="859"/>
                      <a:pt x="1397" y="907"/>
                    </a:cubicBezTo>
                    <a:cubicBezTo>
                      <a:pt x="1387" y="961"/>
                      <a:pt x="1387" y="1016"/>
                      <a:pt x="1381" y="1070"/>
                    </a:cubicBezTo>
                    <a:cubicBezTo>
                      <a:pt x="1374" y="1140"/>
                      <a:pt x="1369" y="1209"/>
                      <a:pt x="1380" y="1280"/>
                    </a:cubicBezTo>
                    <a:cubicBezTo>
                      <a:pt x="1391" y="1352"/>
                      <a:pt x="1394" y="1425"/>
                      <a:pt x="1415" y="1496"/>
                    </a:cubicBezTo>
                    <a:cubicBezTo>
                      <a:pt x="1421" y="1516"/>
                      <a:pt x="1428" y="1536"/>
                      <a:pt x="1431" y="1557"/>
                    </a:cubicBezTo>
                    <a:cubicBezTo>
                      <a:pt x="1450" y="1678"/>
                      <a:pt x="1461" y="1799"/>
                      <a:pt x="1455" y="1922"/>
                    </a:cubicBezTo>
                    <a:cubicBezTo>
                      <a:pt x="1450" y="1999"/>
                      <a:pt x="1443" y="2076"/>
                      <a:pt x="1415" y="2149"/>
                    </a:cubicBezTo>
                    <a:cubicBezTo>
                      <a:pt x="1384" y="2232"/>
                      <a:pt x="1343" y="2310"/>
                      <a:pt x="1279" y="2375"/>
                    </a:cubicBezTo>
                    <a:cubicBezTo>
                      <a:pt x="1272" y="2381"/>
                      <a:pt x="1267" y="2391"/>
                      <a:pt x="1258" y="2404"/>
                    </a:cubicBezTo>
                    <a:cubicBezTo>
                      <a:pt x="1275" y="2405"/>
                      <a:pt x="1285" y="2408"/>
                      <a:pt x="1294" y="2406"/>
                    </a:cubicBezTo>
                    <a:cubicBezTo>
                      <a:pt x="1356" y="2392"/>
                      <a:pt x="1414" y="2370"/>
                      <a:pt x="1461" y="2326"/>
                    </a:cubicBezTo>
                    <a:cubicBezTo>
                      <a:pt x="1479" y="2309"/>
                      <a:pt x="1498" y="2297"/>
                      <a:pt x="1527" y="2307"/>
                    </a:cubicBezTo>
                    <a:cubicBezTo>
                      <a:pt x="1531" y="2358"/>
                      <a:pt x="1497" y="2393"/>
                      <a:pt x="1482" y="2435"/>
                    </a:cubicBezTo>
                    <a:cubicBezTo>
                      <a:pt x="1466" y="2481"/>
                      <a:pt x="1431" y="2513"/>
                      <a:pt x="1404" y="2553"/>
                    </a:cubicBezTo>
                    <a:cubicBezTo>
                      <a:pt x="1433" y="2549"/>
                      <a:pt x="1461" y="2546"/>
                      <a:pt x="1485" y="2534"/>
                    </a:cubicBezTo>
                    <a:cubicBezTo>
                      <a:pt x="1542" y="2505"/>
                      <a:pt x="1597" y="2473"/>
                      <a:pt x="1652" y="2442"/>
                    </a:cubicBezTo>
                    <a:cubicBezTo>
                      <a:pt x="1669" y="2432"/>
                      <a:pt x="1686" y="2423"/>
                      <a:pt x="1706" y="2426"/>
                    </a:cubicBezTo>
                    <a:cubicBezTo>
                      <a:pt x="1716" y="2448"/>
                      <a:pt x="1712" y="2466"/>
                      <a:pt x="1703" y="2485"/>
                    </a:cubicBezTo>
                    <a:cubicBezTo>
                      <a:pt x="1691" y="2512"/>
                      <a:pt x="1679" y="2538"/>
                      <a:pt x="1668" y="2565"/>
                    </a:cubicBezTo>
                    <a:cubicBezTo>
                      <a:pt x="1664" y="2576"/>
                      <a:pt x="1664" y="2589"/>
                      <a:pt x="1662" y="2609"/>
                    </a:cubicBezTo>
                    <a:cubicBezTo>
                      <a:pt x="1711" y="2588"/>
                      <a:pt x="1753" y="2572"/>
                      <a:pt x="1793" y="2551"/>
                    </a:cubicBezTo>
                    <a:cubicBezTo>
                      <a:pt x="1819" y="2537"/>
                      <a:pt x="1844" y="2518"/>
                      <a:pt x="1867" y="2499"/>
                    </a:cubicBezTo>
                    <a:cubicBezTo>
                      <a:pt x="1882" y="2487"/>
                      <a:pt x="1896" y="2478"/>
                      <a:pt x="1915" y="2480"/>
                    </a:cubicBezTo>
                    <a:cubicBezTo>
                      <a:pt x="1927" y="2498"/>
                      <a:pt x="1926" y="2512"/>
                      <a:pt x="1916" y="2530"/>
                    </a:cubicBezTo>
                    <a:cubicBezTo>
                      <a:pt x="1896" y="2569"/>
                      <a:pt x="1879" y="2610"/>
                      <a:pt x="1857" y="2658"/>
                    </a:cubicBezTo>
                    <a:cubicBezTo>
                      <a:pt x="1941" y="2644"/>
                      <a:pt x="2013" y="2626"/>
                      <a:pt x="2065" y="2564"/>
                    </a:cubicBezTo>
                    <a:cubicBezTo>
                      <a:pt x="2082" y="2544"/>
                      <a:pt x="2102" y="2536"/>
                      <a:pt x="2128" y="2540"/>
                    </a:cubicBezTo>
                    <a:close/>
                    <a:moveTo>
                      <a:pt x="1663" y="1601"/>
                    </a:moveTo>
                    <a:cubicBezTo>
                      <a:pt x="1668" y="1631"/>
                      <a:pt x="1671" y="1662"/>
                      <a:pt x="1677" y="1691"/>
                    </a:cubicBezTo>
                    <a:cubicBezTo>
                      <a:pt x="1684" y="1723"/>
                      <a:pt x="1689" y="1755"/>
                      <a:pt x="1702" y="1784"/>
                    </a:cubicBezTo>
                    <a:cubicBezTo>
                      <a:pt x="1732" y="1851"/>
                      <a:pt x="1750" y="1924"/>
                      <a:pt x="1791" y="1987"/>
                    </a:cubicBezTo>
                    <a:cubicBezTo>
                      <a:pt x="1827" y="2041"/>
                      <a:pt x="1856" y="2099"/>
                      <a:pt x="1890" y="2153"/>
                    </a:cubicBezTo>
                    <a:cubicBezTo>
                      <a:pt x="1945" y="2239"/>
                      <a:pt x="2014" y="2311"/>
                      <a:pt x="2105" y="2360"/>
                    </a:cubicBezTo>
                    <a:cubicBezTo>
                      <a:pt x="2133" y="2375"/>
                      <a:pt x="2159" y="2396"/>
                      <a:pt x="2188" y="2407"/>
                    </a:cubicBezTo>
                    <a:cubicBezTo>
                      <a:pt x="2221" y="2420"/>
                      <a:pt x="2244" y="2447"/>
                      <a:pt x="2282" y="2453"/>
                    </a:cubicBezTo>
                    <a:cubicBezTo>
                      <a:pt x="2389" y="2471"/>
                      <a:pt x="2491" y="2459"/>
                      <a:pt x="2590" y="2416"/>
                    </a:cubicBezTo>
                    <a:cubicBezTo>
                      <a:pt x="2623" y="2401"/>
                      <a:pt x="2659" y="2391"/>
                      <a:pt x="2694" y="2378"/>
                    </a:cubicBezTo>
                    <a:cubicBezTo>
                      <a:pt x="2720" y="2368"/>
                      <a:pt x="2746" y="2359"/>
                      <a:pt x="2770" y="2345"/>
                    </a:cubicBezTo>
                    <a:cubicBezTo>
                      <a:pt x="2809" y="2323"/>
                      <a:pt x="2846" y="2297"/>
                      <a:pt x="2885" y="2273"/>
                    </a:cubicBezTo>
                    <a:cubicBezTo>
                      <a:pt x="2938" y="2241"/>
                      <a:pt x="2977" y="2199"/>
                      <a:pt x="2991" y="2136"/>
                    </a:cubicBezTo>
                    <a:cubicBezTo>
                      <a:pt x="2993" y="2123"/>
                      <a:pt x="3002" y="2109"/>
                      <a:pt x="3013" y="2100"/>
                    </a:cubicBezTo>
                    <a:cubicBezTo>
                      <a:pt x="3032" y="2085"/>
                      <a:pt x="3060" y="2099"/>
                      <a:pt x="3062" y="2124"/>
                    </a:cubicBezTo>
                    <a:cubicBezTo>
                      <a:pt x="3063" y="2133"/>
                      <a:pt x="3061" y="2143"/>
                      <a:pt x="3060" y="2152"/>
                    </a:cubicBezTo>
                    <a:cubicBezTo>
                      <a:pt x="3046" y="2217"/>
                      <a:pt x="3002" y="2261"/>
                      <a:pt x="2954" y="2302"/>
                    </a:cubicBezTo>
                    <a:cubicBezTo>
                      <a:pt x="2943" y="2311"/>
                      <a:pt x="2930" y="2318"/>
                      <a:pt x="2917" y="2326"/>
                    </a:cubicBezTo>
                    <a:cubicBezTo>
                      <a:pt x="2861" y="2357"/>
                      <a:pt x="2804" y="2388"/>
                      <a:pt x="2748" y="2418"/>
                    </a:cubicBezTo>
                    <a:cubicBezTo>
                      <a:pt x="2737" y="2424"/>
                      <a:pt x="2725" y="2425"/>
                      <a:pt x="2713" y="2429"/>
                    </a:cubicBezTo>
                    <a:cubicBezTo>
                      <a:pt x="2707" y="2431"/>
                      <a:pt x="2699" y="2431"/>
                      <a:pt x="2695" y="2435"/>
                    </a:cubicBezTo>
                    <a:cubicBezTo>
                      <a:pt x="2667" y="2459"/>
                      <a:pt x="2633" y="2463"/>
                      <a:pt x="2600" y="2472"/>
                    </a:cubicBezTo>
                    <a:cubicBezTo>
                      <a:pt x="2570" y="2479"/>
                      <a:pt x="2541" y="2493"/>
                      <a:pt x="2512" y="2504"/>
                    </a:cubicBezTo>
                    <a:cubicBezTo>
                      <a:pt x="2515" y="2564"/>
                      <a:pt x="2518" y="2621"/>
                      <a:pt x="2521" y="2680"/>
                    </a:cubicBezTo>
                    <a:cubicBezTo>
                      <a:pt x="2564" y="2696"/>
                      <a:pt x="2612" y="2705"/>
                      <a:pt x="2656" y="2690"/>
                    </a:cubicBezTo>
                    <a:cubicBezTo>
                      <a:pt x="2707" y="2673"/>
                      <a:pt x="2761" y="2673"/>
                      <a:pt x="2811" y="2648"/>
                    </a:cubicBezTo>
                    <a:cubicBezTo>
                      <a:pt x="2861" y="2623"/>
                      <a:pt x="2918" y="2614"/>
                      <a:pt x="2973" y="2599"/>
                    </a:cubicBezTo>
                    <a:cubicBezTo>
                      <a:pt x="3012" y="2588"/>
                      <a:pt x="3051" y="2580"/>
                      <a:pt x="3084" y="2553"/>
                    </a:cubicBezTo>
                    <a:cubicBezTo>
                      <a:pt x="3104" y="2536"/>
                      <a:pt x="3131" y="2528"/>
                      <a:pt x="3154" y="2514"/>
                    </a:cubicBezTo>
                    <a:cubicBezTo>
                      <a:pt x="3173" y="2503"/>
                      <a:pt x="3191" y="2490"/>
                      <a:pt x="3208" y="2476"/>
                    </a:cubicBezTo>
                    <a:cubicBezTo>
                      <a:pt x="3220" y="2466"/>
                      <a:pt x="3220" y="2454"/>
                      <a:pt x="3216" y="2437"/>
                    </a:cubicBezTo>
                    <a:cubicBezTo>
                      <a:pt x="3204" y="2385"/>
                      <a:pt x="3182" y="2333"/>
                      <a:pt x="3200" y="2278"/>
                    </a:cubicBezTo>
                    <a:cubicBezTo>
                      <a:pt x="3202" y="2272"/>
                      <a:pt x="3201" y="2265"/>
                      <a:pt x="3201" y="2259"/>
                    </a:cubicBezTo>
                    <a:cubicBezTo>
                      <a:pt x="3198" y="2223"/>
                      <a:pt x="3196" y="2187"/>
                      <a:pt x="3193" y="2151"/>
                    </a:cubicBezTo>
                    <a:cubicBezTo>
                      <a:pt x="3186" y="2149"/>
                      <a:pt x="3182" y="2149"/>
                      <a:pt x="3178" y="2148"/>
                    </a:cubicBezTo>
                    <a:cubicBezTo>
                      <a:pt x="3132" y="2138"/>
                      <a:pt x="3126" y="2128"/>
                      <a:pt x="3143" y="2086"/>
                    </a:cubicBezTo>
                    <a:cubicBezTo>
                      <a:pt x="3145" y="2079"/>
                      <a:pt x="3149" y="2072"/>
                      <a:pt x="3152" y="2064"/>
                    </a:cubicBezTo>
                    <a:cubicBezTo>
                      <a:pt x="3180" y="2005"/>
                      <a:pt x="3201" y="1944"/>
                      <a:pt x="3207" y="1874"/>
                    </a:cubicBezTo>
                    <a:cubicBezTo>
                      <a:pt x="3192" y="1885"/>
                      <a:pt x="3179" y="1891"/>
                      <a:pt x="3169" y="1901"/>
                    </a:cubicBezTo>
                    <a:cubicBezTo>
                      <a:pt x="3077" y="1988"/>
                      <a:pt x="2958" y="2019"/>
                      <a:pt x="2840" y="2052"/>
                    </a:cubicBezTo>
                    <a:cubicBezTo>
                      <a:pt x="2813" y="2059"/>
                      <a:pt x="2789" y="2051"/>
                      <a:pt x="2771" y="2022"/>
                    </a:cubicBezTo>
                    <a:cubicBezTo>
                      <a:pt x="2816" y="1992"/>
                      <a:pt x="2828" y="1941"/>
                      <a:pt x="2849" y="1898"/>
                    </a:cubicBezTo>
                    <a:cubicBezTo>
                      <a:pt x="2870" y="1856"/>
                      <a:pt x="2880" y="1809"/>
                      <a:pt x="2897" y="1757"/>
                    </a:cubicBezTo>
                    <a:cubicBezTo>
                      <a:pt x="2867" y="1782"/>
                      <a:pt x="2842" y="1800"/>
                      <a:pt x="2821" y="1822"/>
                    </a:cubicBezTo>
                    <a:cubicBezTo>
                      <a:pt x="2802" y="1843"/>
                      <a:pt x="2778" y="1852"/>
                      <a:pt x="2753" y="1862"/>
                    </a:cubicBezTo>
                    <a:cubicBezTo>
                      <a:pt x="2726" y="1872"/>
                      <a:pt x="2699" y="1882"/>
                      <a:pt x="2673" y="1894"/>
                    </a:cubicBezTo>
                    <a:cubicBezTo>
                      <a:pt x="2645" y="1907"/>
                      <a:pt x="2623" y="1902"/>
                      <a:pt x="2603" y="1876"/>
                    </a:cubicBezTo>
                    <a:cubicBezTo>
                      <a:pt x="2616" y="1846"/>
                      <a:pt x="2630" y="1818"/>
                      <a:pt x="2641" y="1789"/>
                    </a:cubicBezTo>
                    <a:cubicBezTo>
                      <a:pt x="2664" y="1726"/>
                      <a:pt x="2687" y="1662"/>
                      <a:pt x="2709" y="1598"/>
                    </a:cubicBezTo>
                    <a:cubicBezTo>
                      <a:pt x="2716" y="1577"/>
                      <a:pt x="2722" y="1555"/>
                      <a:pt x="2723" y="1533"/>
                    </a:cubicBezTo>
                    <a:cubicBezTo>
                      <a:pt x="2725" y="1493"/>
                      <a:pt x="2725" y="1453"/>
                      <a:pt x="2724" y="1414"/>
                    </a:cubicBezTo>
                    <a:cubicBezTo>
                      <a:pt x="2721" y="1358"/>
                      <a:pt x="2718" y="1302"/>
                      <a:pt x="2710" y="1247"/>
                    </a:cubicBezTo>
                    <a:cubicBezTo>
                      <a:pt x="2704" y="1199"/>
                      <a:pt x="2690" y="1152"/>
                      <a:pt x="2679" y="1105"/>
                    </a:cubicBezTo>
                    <a:cubicBezTo>
                      <a:pt x="2678" y="1099"/>
                      <a:pt x="2676" y="1094"/>
                      <a:pt x="2672" y="1084"/>
                    </a:cubicBezTo>
                    <a:cubicBezTo>
                      <a:pt x="2662" y="1108"/>
                      <a:pt x="2654" y="1119"/>
                      <a:pt x="2652" y="1131"/>
                    </a:cubicBezTo>
                    <a:cubicBezTo>
                      <a:pt x="2640" y="1203"/>
                      <a:pt x="2586" y="1251"/>
                      <a:pt x="2551" y="1310"/>
                    </a:cubicBezTo>
                    <a:cubicBezTo>
                      <a:pt x="2532" y="1342"/>
                      <a:pt x="2513" y="1341"/>
                      <a:pt x="2488" y="1316"/>
                    </a:cubicBezTo>
                    <a:cubicBezTo>
                      <a:pt x="2482" y="1310"/>
                      <a:pt x="2478" y="1300"/>
                      <a:pt x="2477" y="1292"/>
                    </a:cubicBezTo>
                    <a:cubicBezTo>
                      <a:pt x="2474" y="1277"/>
                      <a:pt x="2473" y="1262"/>
                      <a:pt x="2471" y="1249"/>
                    </a:cubicBezTo>
                    <a:cubicBezTo>
                      <a:pt x="2460" y="1253"/>
                      <a:pt x="2447" y="1263"/>
                      <a:pt x="2442" y="1260"/>
                    </a:cubicBezTo>
                    <a:cubicBezTo>
                      <a:pt x="2418" y="1245"/>
                      <a:pt x="2394" y="1257"/>
                      <a:pt x="2372" y="1254"/>
                    </a:cubicBezTo>
                    <a:cubicBezTo>
                      <a:pt x="2369" y="1270"/>
                      <a:pt x="2365" y="1285"/>
                      <a:pt x="2365" y="1299"/>
                    </a:cubicBezTo>
                    <a:cubicBezTo>
                      <a:pt x="2365" y="1345"/>
                      <a:pt x="2332" y="1370"/>
                      <a:pt x="2299" y="1388"/>
                    </a:cubicBezTo>
                    <a:cubicBezTo>
                      <a:pt x="2253" y="1413"/>
                      <a:pt x="2205" y="1397"/>
                      <a:pt x="2173" y="1353"/>
                    </a:cubicBezTo>
                    <a:cubicBezTo>
                      <a:pt x="2164" y="1342"/>
                      <a:pt x="2157" y="1328"/>
                      <a:pt x="2146" y="1320"/>
                    </a:cubicBezTo>
                    <a:cubicBezTo>
                      <a:pt x="2109" y="1290"/>
                      <a:pt x="2108" y="1274"/>
                      <a:pt x="2145" y="1248"/>
                    </a:cubicBezTo>
                    <a:cubicBezTo>
                      <a:pt x="2155" y="1241"/>
                      <a:pt x="2165" y="1233"/>
                      <a:pt x="2176" y="1229"/>
                    </a:cubicBezTo>
                    <a:cubicBezTo>
                      <a:pt x="2232" y="1208"/>
                      <a:pt x="2289" y="1191"/>
                      <a:pt x="2349" y="1188"/>
                    </a:cubicBezTo>
                    <a:cubicBezTo>
                      <a:pt x="2389" y="1185"/>
                      <a:pt x="2422" y="1198"/>
                      <a:pt x="2452" y="1221"/>
                    </a:cubicBezTo>
                    <a:cubicBezTo>
                      <a:pt x="2459" y="1227"/>
                      <a:pt x="2465" y="1232"/>
                      <a:pt x="2472" y="1238"/>
                    </a:cubicBezTo>
                    <a:cubicBezTo>
                      <a:pt x="2471" y="1196"/>
                      <a:pt x="2469" y="1157"/>
                      <a:pt x="2467" y="1118"/>
                    </a:cubicBezTo>
                    <a:cubicBezTo>
                      <a:pt x="2467" y="1110"/>
                      <a:pt x="2462" y="1102"/>
                      <a:pt x="2458" y="1096"/>
                    </a:cubicBezTo>
                    <a:cubicBezTo>
                      <a:pt x="2437" y="1061"/>
                      <a:pt x="2416" y="1025"/>
                      <a:pt x="2393" y="992"/>
                    </a:cubicBezTo>
                    <a:cubicBezTo>
                      <a:pt x="2365" y="951"/>
                      <a:pt x="2345" y="948"/>
                      <a:pt x="2305" y="975"/>
                    </a:cubicBezTo>
                    <a:cubicBezTo>
                      <a:pt x="2295" y="982"/>
                      <a:pt x="2286" y="991"/>
                      <a:pt x="2278" y="999"/>
                    </a:cubicBezTo>
                    <a:cubicBezTo>
                      <a:pt x="2230" y="1051"/>
                      <a:pt x="2200" y="1112"/>
                      <a:pt x="2183" y="1181"/>
                    </a:cubicBezTo>
                    <a:cubicBezTo>
                      <a:pt x="2179" y="1200"/>
                      <a:pt x="2175" y="1221"/>
                      <a:pt x="2145" y="1229"/>
                    </a:cubicBezTo>
                    <a:cubicBezTo>
                      <a:pt x="2131" y="1217"/>
                      <a:pt x="2111" y="1205"/>
                      <a:pt x="2099" y="1187"/>
                    </a:cubicBezTo>
                    <a:cubicBezTo>
                      <a:pt x="2033" y="1094"/>
                      <a:pt x="2007" y="992"/>
                      <a:pt x="2029" y="878"/>
                    </a:cubicBezTo>
                    <a:cubicBezTo>
                      <a:pt x="2031" y="871"/>
                      <a:pt x="2027" y="862"/>
                      <a:pt x="2025" y="851"/>
                    </a:cubicBezTo>
                    <a:cubicBezTo>
                      <a:pt x="1983" y="882"/>
                      <a:pt x="1953" y="918"/>
                      <a:pt x="1931" y="959"/>
                    </a:cubicBezTo>
                    <a:cubicBezTo>
                      <a:pt x="1914" y="993"/>
                      <a:pt x="1897" y="1029"/>
                      <a:pt x="1903" y="1069"/>
                    </a:cubicBezTo>
                    <a:cubicBezTo>
                      <a:pt x="1907" y="1100"/>
                      <a:pt x="1912" y="1130"/>
                      <a:pt x="1916" y="1160"/>
                    </a:cubicBezTo>
                    <a:cubicBezTo>
                      <a:pt x="1918" y="1181"/>
                      <a:pt x="1919" y="1202"/>
                      <a:pt x="1920" y="1226"/>
                    </a:cubicBezTo>
                    <a:cubicBezTo>
                      <a:pt x="1904" y="1229"/>
                      <a:pt x="1889" y="1237"/>
                      <a:pt x="1879" y="1233"/>
                    </a:cubicBezTo>
                    <a:cubicBezTo>
                      <a:pt x="1853" y="1222"/>
                      <a:pt x="1821" y="1212"/>
                      <a:pt x="1805" y="1191"/>
                    </a:cubicBezTo>
                    <a:cubicBezTo>
                      <a:pt x="1758" y="1132"/>
                      <a:pt x="1727" y="1067"/>
                      <a:pt x="1730" y="988"/>
                    </a:cubicBezTo>
                    <a:cubicBezTo>
                      <a:pt x="1732" y="936"/>
                      <a:pt x="1723" y="883"/>
                      <a:pt x="1718" y="831"/>
                    </a:cubicBezTo>
                    <a:cubicBezTo>
                      <a:pt x="1717" y="817"/>
                      <a:pt x="1707" y="812"/>
                      <a:pt x="1695" y="816"/>
                    </a:cubicBezTo>
                    <a:cubicBezTo>
                      <a:pt x="1687" y="818"/>
                      <a:pt x="1678" y="823"/>
                      <a:pt x="1672" y="830"/>
                    </a:cubicBezTo>
                    <a:cubicBezTo>
                      <a:pt x="1648" y="856"/>
                      <a:pt x="1625" y="882"/>
                      <a:pt x="1601" y="909"/>
                    </a:cubicBezTo>
                    <a:cubicBezTo>
                      <a:pt x="1575" y="939"/>
                      <a:pt x="1563" y="972"/>
                      <a:pt x="1566" y="1014"/>
                    </a:cubicBezTo>
                    <a:cubicBezTo>
                      <a:pt x="1569" y="1045"/>
                      <a:pt x="1570" y="1076"/>
                      <a:pt x="1570" y="1106"/>
                    </a:cubicBezTo>
                    <a:cubicBezTo>
                      <a:pt x="1571" y="1150"/>
                      <a:pt x="1570" y="1195"/>
                      <a:pt x="1576" y="1239"/>
                    </a:cubicBezTo>
                    <a:cubicBezTo>
                      <a:pt x="1582" y="1288"/>
                      <a:pt x="1599" y="1333"/>
                      <a:pt x="1628" y="1374"/>
                    </a:cubicBezTo>
                    <a:cubicBezTo>
                      <a:pt x="1693" y="1365"/>
                      <a:pt x="1758" y="1363"/>
                      <a:pt x="1823" y="1373"/>
                    </a:cubicBezTo>
                    <a:cubicBezTo>
                      <a:pt x="1838" y="1375"/>
                      <a:pt x="1854" y="1381"/>
                      <a:pt x="1868" y="1387"/>
                    </a:cubicBezTo>
                    <a:cubicBezTo>
                      <a:pt x="1880" y="1392"/>
                      <a:pt x="1886" y="1402"/>
                      <a:pt x="1880" y="1418"/>
                    </a:cubicBezTo>
                    <a:cubicBezTo>
                      <a:pt x="1844" y="1437"/>
                      <a:pt x="1800" y="1403"/>
                      <a:pt x="1763" y="1429"/>
                    </a:cubicBezTo>
                    <a:cubicBezTo>
                      <a:pt x="1776" y="1474"/>
                      <a:pt x="1762" y="1515"/>
                      <a:pt x="1750" y="1555"/>
                    </a:cubicBezTo>
                    <a:cubicBezTo>
                      <a:pt x="1746" y="1566"/>
                      <a:pt x="1733" y="1576"/>
                      <a:pt x="1722" y="1582"/>
                    </a:cubicBezTo>
                    <a:cubicBezTo>
                      <a:pt x="1705" y="1590"/>
                      <a:pt x="1686" y="1594"/>
                      <a:pt x="1663" y="1601"/>
                    </a:cubicBezTo>
                    <a:close/>
                    <a:moveTo>
                      <a:pt x="1529" y="9867"/>
                    </a:moveTo>
                    <a:cubicBezTo>
                      <a:pt x="1500" y="9896"/>
                      <a:pt x="1465" y="9905"/>
                      <a:pt x="1428" y="9911"/>
                    </a:cubicBezTo>
                    <a:cubicBezTo>
                      <a:pt x="1410" y="9913"/>
                      <a:pt x="1389" y="9919"/>
                      <a:pt x="1376" y="9930"/>
                    </a:cubicBezTo>
                    <a:cubicBezTo>
                      <a:pt x="1334" y="9966"/>
                      <a:pt x="1284" y="9978"/>
                      <a:pt x="1232" y="9991"/>
                    </a:cubicBezTo>
                    <a:cubicBezTo>
                      <a:pt x="1204" y="9998"/>
                      <a:pt x="1178" y="10012"/>
                      <a:pt x="1152" y="10026"/>
                    </a:cubicBezTo>
                    <a:cubicBezTo>
                      <a:pt x="1123" y="10042"/>
                      <a:pt x="1097" y="10063"/>
                      <a:pt x="1068" y="10078"/>
                    </a:cubicBezTo>
                    <a:cubicBezTo>
                      <a:pt x="1018" y="10105"/>
                      <a:pt x="967" y="10130"/>
                      <a:pt x="917" y="10157"/>
                    </a:cubicBezTo>
                    <a:cubicBezTo>
                      <a:pt x="826" y="10205"/>
                      <a:pt x="767" y="10275"/>
                      <a:pt x="772" y="10384"/>
                    </a:cubicBezTo>
                    <a:cubicBezTo>
                      <a:pt x="774" y="10416"/>
                      <a:pt x="777" y="10448"/>
                      <a:pt x="784" y="10479"/>
                    </a:cubicBezTo>
                    <a:cubicBezTo>
                      <a:pt x="802" y="10564"/>
                      <a:pt x="784" y="10570"/>
                      <a:pt x="894" y="10616"/>
                    </a:cubicBezTo>
                    <a:cubicBezTo>
                      <a:pt x="937" y="10634"/>
                      <a:pt x="978" y="10654"/>
                      <a:pt x="1027" y="10655"/>
                    </a:cubicBezTo>
                    <a:cubicBezTo>
                      <a:pt x="1089" y="10656"/>
                      <a:pt x="1151" y="10661"/>
                      <a:pt x="1213" y="10662"/>
                    </a:cubicBezTo>
                    <a:cubicBezTo>
                      <a:pt x="1317" y="10664"/>
                      <a:pt x="1416" y="10639"/>
                      <a:pt x="1514" y="10608"/>
                    </a:cubicBezTo>
                    <a:cubicBezTo>
                      <a:pt x="1548" y="10598"/>
                      <a:pt x="1582" y="10586"/>
                      <a:pt x="1617" y="10579"/>
                    </a:cubicBezTo>
                    <a:cubicBezTo>
                      <a:pt x="1663" y="10571"/>
                      <a:pt x="1710" y="10565"/>
                      <a:pt x="1757" y="10562"/>
                    </a:cubicBezTo>
                    <a:cubicBezTo>
                      <a:pt x="1806" y="10558"/>
                      <a:pt x="1854" y="10558"/>
                      <a:pt x="1903" y="10556"/>
                    </a:cubicBezTo>
                    <a:cubicBezTo>
                      <a:pt x="1912" y="10556"/>
                      <a:pt x="1921" y="10556"/>
                      <a:pt x="1931" y="10556"/>
                    </a:cubicBezTo>
                    <a:cubicBezTo>
                      <a:pt x="2028" y="10561"/>
                      <a:pt x="2124" y="10557"/>
                      <a:pt x="2220" y="10540"/>
                    </a:cubicBezTo>
                    <a:cubicBezTo>
                      <a:pt x="2292" y="10527"/>
                      <a:pt x="2364" y="10515"/>
                      <a:pt x="2435" y="10501"/>
                    </a:cubicBezTo>
                    <a:cubicBezTo>
                      <a:pt x="2449" y="10499"/>
                      <a:pt x="2467" y="10498"/>
                      <a:pt x="2470" y="10479"/>
                    </a:cubicBezTo>
                    <a:cubicBezTo>
                      <a:pt x="2473" y="10457"/>
                      <a:pt x="2474" y="10435"/>
                      <a:pt x="2477" y="10413"/>
                    </a:cubicBezTo>
                    <a:cubicBezTo>
                      <a:pt x="2450" y="10393"/>
                      <a:pt x="2462" y="10367"/>
                      <a:pt x="2465" y="10343"/>
                    </a:cubicBezTo>
                    <a:cubicBezTo>
                      <a:pt x="2475" y="10277"/>
                      <a:pt x="2488" y="10212"/>
                      <a:pt x="2494" y="10146"/>
                    </a:cubicBezTo>
                    <a:cubicBezTo>
                      <a:pt x="2504" y="10043"/>
                      <a:pt x="2488" y="9942"/>
                      <a:pt x="2446" y="9851"/>
                    </a:cubicBezTo>
                    <a:cubicBezTo>
                      <a:pt x="2402" y="9871"/>
                      <a:pt x="2359" y="9892"/>
                      <a:pt x="2314" y="9907"/>
                    </a:cubicBezTo>
                    <a:cubicBezTo>
                      <a:pt x="2280" y="9919"/>
                      <a:pt x="2243" y="9923"/>
                      <a:pt x="2206" y="9930"/>
                    </a:cubicBezTo>
                    <a:cubicBezTo>
                      <a:pt x="2154" y="9939"/>
                      <a:pt x="2103" y="9951"/>
                      <a:pt x="2050" y="9954"/>
                    </a:cubicBezTo>
                    <a:cubicBezTo>
                      <a:pt x="1991" y="9958"/>
                      <a:pt x="1932" y="9954"/>
                      <a:pt x="1872" y="9950"/>
                    </a:cubicBezTo>
                    <a:cubicBezTo>
                      <a:pt x="1810" y="9946"/>
                      <a:pt x="1748" y="9939"/>
                      <a:pt x="1687" y="9930"/>
                    </a:cubicBezTo>
                    <a:cubicBezTo>
                      <a:pt x="1630" y="9921"/>
                      <a:pt x="1577" y="9900"/>
                      <a:pt x="1529" y="9867"/>
                    </a:cubicBezTo>
                    <a:close/>
                    <a:moveTo>
                      <a:pt x="6343" y="8725"/>
                    </a:moveTo>
                    <a:cubicBezTo>
                      <a:pt x="6329" y="8789"/>
                      <a:pt x="6317" y="8849"/>
                      <a:pt x="6303" y="8907"/>
                    </a:cubicBezTo>
                    <a:cubicBezTo>
                      <a:pt x="6297" y="8932"/>
                      <a:pt x="6283" y="8954"/>
                      <a:pt x="6277" y="8978"/>
                    </a:cubicBezTo>
                    <a:cubicBezTo>
                      <a:pt x="6266" y="9021"/>
                      <a:pt x="6248" y="9061"/>
                      <a:pt x="6220" y="9095"/>
                    </a:cubicBezTo>
                    <a:cubicBezTo>
                      <a:pt x="6163" y="9165"/>
                      <a:pt x="6104" y="9232"/>
                      <a:pt x="6045" y="9301"/>
                    </a:cubicBezTo>
                    <a:cubicBezTo>
                      <a:pt x="6043" y="9303"/>
                      <a:pt x="6042" y="9305"/>
                      <a:pt x="6040" y="9307"/>
                    </a:cubicBezTo>
                    <a:cubicBezTo>
                      <a:pt x="5989" y="9338"/>
                      <a:pt x="5939" y="9370"/>
                      <a:pt x="5888" y="9401"/>
                    </a:cubicBezTo>
                    <a:cubicBezTo>
                      <a:pt x="5864" y="9415"/>
                      <a:pt x="5840" y="9430"/>
                      <a:pt x="5813" y="9437"/>
                    </a:cubicBezTo>
                    <a:cubicBezTo>
                      <a:pt x="5773" y="9448"/>
                      <a:pt x="5731" y="9452"/>
                      <a:pt x="5690" y="9458"/>
                    </a:cubicBezTo>
                    <a:cubicBezTo>
                      <a:pt x="5670" y="9460"/>
                      <a:pt x="5659" y="9470"/>
                      <a:pt x="5656" y="9490"/>
                    </a:cubicBezTo>
                    <a:cubicBezTo>
                      <a:pt x="5648" y="9534"/>
                      <a:pt x="5641" y="9579"/>
                      <a:pt x="5631" y="9623"/>
                    </a:cubicBezTo>
                    <a:cubicBezTo>
                      <a:pt x="5617" y="9683"/>
                      <a:pt x="5601" y="9744"/>
                      <a:pt x="5585" y="9804"/>
                    </a:cubicBezTo>
                    <a:cubicBezTo>
                      <a:pt x="5558" y="9902"/>
                      <a:pt x="5529" y="10000"/>
                      <a:pt x="5515" y="10102"/>
                    </a:cubicBezTo>
                    <a:cubicBezTo>
                      <a:pt x="5497" y="10232"/>
                      <a:pt x="5557" y="10324"/>
                      <a:pt x="5649" y="10404"/>
                    </a:cubicBezTo>
                    <a:cubicBezTo>
                      <a:pt x="5655" y="10409"/>
                      <a:pt x="5666" y="10414"/>
                      <a:pt x="5674" y="10413"/>
                    </a:cubicBezTo>
                    <a:cubicBezTo>
                      <a:pt x="5731" y="10404"/>
                      <a:pt x="5790" y="10402"/>
                      <a:pt x="5841" y="10369"/>
                    </a:cubicBezTo>
                    <a:cubicBezTo>
                      <a:pt x="5854" y="10360"/>
                      <a:pt x="5870" y="10356"/>
                      <a:pt x="5883" y="10347"/>
                    </a:cubicBezTo>
                    <a:cubicBezTo>
                      <a:pt x="5921" y="10323"/>
                      <a:pt x="5959" y="10299"/>
                      <a:pt x="5996" y="10272"/>
                    </a:cubicBezTo>
                    <a:cubicBezTo>
                      <a:pt x="6037" y="10241"/>
                      <a:pt x="6077" y="10209"/>
                      <a:pt x="6118" y="10176"/>
                    </a:cubicBezTo>
                    <a:cubicBezTo>
                      <a:pt x="6135" y="10162"/>
                      <a:pt x="6151" y="10147"/>
                      <a:pt x="6167" y="10132"/>
                    </a:cubicBezTo>
                    <a:cubicBezTo>
                      <a:pt x="6175" y="10125"/>
                      <a:pt x="6181" y="10115"/>
                      <a:pt x="6188" y="10108"/>
                    </a:cubicBezTo>
                    <a:cubicBezTo>
                      <a:pt x="6232" y="10069"/>
                      <a:pt x="6266" y="10021"/>
                      <a:pt x="6297" y="9972"/>
                    </a:cubicBezTo>
                    <a:cubicBezTo>
                      <a:pt x="6335" y="9910"/>
                      <a:pt x="6369" y="9845"/>
                      <a:pt x="6408" y="9784"/>
                    </a:cubicBezTo>
                    <a:cubicBezTo>
                      <a:pt x="6442" y="9730"/>
                      <a:pt x="6467" y="9674"/>
                      <a:pt x="6485" y="9614"/>
                    </a:cubicBezTo>
                    <a:cubicBezTo>
                      <a:pt x="6490" y="9595"/>
                      <a:pt x="6496" y="9576"/>
                      <a:pt x="6501" y="9556"/>
                    </a:cubicBezTo>
                    <a:cubicBezTo>
                      <a:pt x="6513" y="9510"/>
                      <a:pt x="6523" y="9464"/>
                      <a:pt x="6536" y="9418"/>
                    </a:cubicBezTo>
                    <a:cubicBezTo>
                      <a:pt x="6540" y="9400"/>
                      <a:pt x="6546" y="9382"/>
                      <a:pt x="6555" y="9366"/>
                    </a:cubicBezTo>
                    <a:cubicBezTo>
                      <a:pt x="6589" y="9301"/>
                      <a:pt x="6616" y="9234"/>
                      <a:pt x="6632" y="9162"/>
                    </a:cubicBezTo>
                    <a:cubicBezTo>
                      <a:pt x="6643" y="9107"/>
                      <a:pt x="6650" y="9055"/>
                      <a:pt x="6607" y="9009"/>
                    </a:cubicBezTo>
                    <a:cubicBezTo>
                      <a:pt x="6573" y="8972"/>
                      <a:pt x="6542" y="8932"/>
                      <a:pt x="6510" y="8894"/>
                    </a:cubicBezTo>
                    <a:cubicBezTo>
                      <a:pt x="6468" y="8847"/>
                      <a:pt x="6427" y="8800"/>
                      <a:pt x="6385" y="8754"/>
                    </a:cubicBezTo>
                    <a:cubicBezTo>
                      <a:pt x="6373" y="8741"/>
                      <a:pt x="6361" y="8725"/>
                      <a:pt x="6343" y="8725"/>
                    </a:cubicBezTo>
                    <a:close/>
                    <a:moveTo>
                      <a:pt x="1746" y="4452"/>
                    </a:moveTo>
                    <a:cubicBezTo>
                      <a:pt x="1743" y="4451"/>
                      <a:pt x="1740" y="4451"/>
                      <a:pt x="1737" y="4451"/>
                    </a:cubicBezTo>
                    <a:cubicBezTo>
                      <a:pt x="1713" y="4482"/>
                      <a:pt x="1689" y="4512"/>
                      <a:pt x="1664" y="4543"/>
                    </a:cubicBezTo>
                    <a:cubicBezTo>
                      <a:pt x="1614" y="4603"/>
                      <a:pt x="1564" y="4663"/>
                      <a:pt x="1514" y="4723"/>
                    </a:cubicBezTo>
                    <a:cubicBezTo>
                      <a:pt x="1502" y="4737"/>
                      <a:pt x="1487" y="4749"/>
                      <a:pt x="1473" y="4760"/>
                    </a:cubicBezTo>
                    <a:cubicBezTo>
                      <a:pt x="1429" y="4795"/>
                      <a:pt x="1381" y="4825"/>
                      <a:pt x="1341" y="4863"/>
                    </a:cubicBezTo>
                    <a:cubicBezTo>
                      <a:pt x="1309" y="4893"/>
                      <a:pt x="1275" y="4919"/>
                      <a:pt x="1240" y="4945"/>
                    </a:cubicBezTo>
                    <a:cubicBezTo>
                      <a:pt x="1173" y="4998"/>
                      <a:pt x="1108" y="5054"/>
                      <a:pt x="1045" y="5113"/>
                    </a:cubicBezTo>
                    <a:cubicBezTo>
                      <a:pt x="991" y="5164"/>
                      <a:pt x="948" y="5223"/>
                      <a:pt x="974" y="5306"/>
                    </a:cubicBezTo>
                    <a:cubicBezTo>
                      <a:pt x="974" y="5308"/>
                      <a:pt x="974" y="5311"/>
                      <a:pt x="974" y="5314"/>
                    </a:cubicBezTo>
                    <a:cubicBezTo>
                      <a:pt x="973" y="5331"/>
                      <a:pt x="982" y="5344"/>
                      <a:pt x="996" y="5349"/>
                    </a:cubicBezTo>
                    <a:cubicBezTo>
                      <a:pt x="1032" y="5361"/>
                      <a:pt x="1050" y="5394"/>
                      <a:pt x="1075" y="5418"/>
                    </a:cubicBezTo>
                    <a:cubicBezTo>
                      <a:pt x="1135" y="5474"/>
                      <a:pt x="1191" y="5535"/>
                      <a:pt x="1253" y="5589"/>
                    </a:cubicBezTo>
                    <a:cubicBezTo>
                      <a:pt x="1305" y="5634"/>
                      <a:pt x="1332" y="5688"/>
                      <a:pt x="1344" y="5752"/>
                    </a:cubicBezTo>
                    <a:cubicBezTo>
                      <a:pt x="1345" y="5759"/>
                      <a:pt x="1347" y="5765"/>
                      <a:pt x="1350" y="5771"/>
                    </a:cubicBezTo>
                    <a:cubicBezTo>
                      <a:pt x="1382" y="5823"/>
                      <a:pt x="1431" y="5842"/>
                      <a:pt x="1488" y="5834"/>
                    </a:cubicBezTo>
                    <a:cubicBezTo>
                      <a:pt x="1543" y="5827"/>
                      <a:pt x="1598" y="5815"/>
                      <a:pt x="1648" y="5788"/>
                    </a:cubicBezTo>
                    <a:cubicBezTo>
                      <a:pt x="1716" y="5750"/>
                      <a:pt x="1788" y="5717"/>
                      <a:pt x="1832" y="5647"/>
                    </a:cubicBezTo>
                    <a:cubicBezTo>
                      <a:pt x="1846" y="5624"/>
                      <a:pt x="1865" y="5605"/>
                      <a:pt x="1880" y="5584"/>
                    </a:cubicBezTo>
                    <a:cubicBezTo>
                      <a:pt x="1893" y="5564"/>
                      <a:pt x="1890" y="5555"/>
                      <a:pt x="1872" y="5540"/>
                    </a:cubicBezTo>
                    <a:cubicBezTo>
                      <a:pt x="1866" y="5535"/>
                      <a:pt x="1859" y="5530"/>
                      <a:pt x="1856" y="5523"/>
                    </a:cubicBezTo>
                    <a:cubicBezTo>
                      <a:pt x="1831" y="5469"/>
                      <a:pt x="1807" y="5414"/>
                      <a:pt x="1781" y="5361"/>
                    </a:cubicBezTo>
                    <a:cubicBezTo>
                      <a:pt x="1748" y="5293"/>
                      <a:pt x="1728" y="5223"/>
                      <a:pt x="1718" y="5149"/>
                    </a:cubicBezTo>
                    <a:cubicBezTo>
                      <a:pt x="1716" y="5131"/>
                      <a:pt x="1719" y="5112"/>
                      <a:pt x="1719" y="5094"/>
                    </a:cubicBezTo>
                    <a:cubicBezTo>
                      <a:pt x="1719" y="5072"/>
                      <a:pt x="1718" y="5050"/>
                      <a:pt x="1718" y="5028"/>
                    </a:cubicBezTo>
                    <a:cubicBezTo>
                      <a:pt x="1719" y="5007"/>
                      <a:pt x="1702" y="4989"/>
                      <a:pt x="1713" y="4964"/>
                    </a:cubicBezTo>
                    <a:cubicBezTo>
                      <a:pt x="1724" y="4941"/>
                      <a:pt x="1724" y="4912"/>
                      <a:pt x="1727" y="4885"/>
                    </a:cubicBezTo>
                    <a:cubicBezTo>
                      <a:pt x="1731" y="4843"/>
                      <a:pt x="1735" y="4801"/>
                      <a:pt x="1736" y="4758"/>
                    </a:cubicBezTo>
                    <a:cubicBezTo>
                      <a:pt x="1737" y="4734"/>
                      <a:pt x="1729" y="4710"/>
                      <a:pt x="1732" y="4686"/>
                    </a:cubicBezTo>
                    <a:cubicBezTo>
                      <a:pt x="1735" y="4656"/>
                      <a:pt x="1726" y="4627"/>
                      <a:pt x="1737" y="4595"/>
                    </a:cubicBezTo>
                    <a:cubicBezTo>
                      <a:pt x="1747" y="4564"/>
                      <a:pt x="1744" y="4527"/>
                      <a:pt x="1746" y="4493"/>
                    </a:cubicBezTo>
                    <a:cubicBezTo>
                      <a:pt x="1747" y="4479"/>
                      <a:pt x="1746" y="4465"/>
                      <a:pt x="1746" y="4452"/>
                    </a:cubicBezTo>
                    <a:close/>
                    <a:moveTo>
                      <a:pt x="3727" y="6710"/>
                    </a:moveTo>
                    <a:cubicBezTo>
                      <a:pt x="3733" y="6690"/>
                      <a:pt x="3735" y="6676"/>
                      <a:pt x="3741" y="6662"/>
                    </a:cubicBezTo>
                    <a:cubicBezTo>
                      <a:pt x="3750" y="6639"/>
                      <a:pt x="3771" y="6621"/>
                      <a:pt x="3767" y="6593"/>
                    </a:cubicBezTo>
                    <a:cubicBezTo>
                      <a:pt x="3762" y="6556"/>
                      <a:pt x="3773" y="6515"/>
                      <a:pt x="3747" y="6482"/>
                    </a:cubicBezTo>
                    <a:cubicBezTo>
                      <a:pt x="3745" y="6479"/>
                      <a:pt x="3744" y="6474"/>
                      <a:pt x="3745" y="6470"/>
                    </a:cubicBezTo>
                    <a:cubicBezTo>
                      <a:pt x="3754" y="6437"/>
                      <a:pt x="3739" y="6406"/>
                      <a:pt x="3736" y="6374"/>
                    </a:cubicBezTo>
                    <a:cubicBezTo>
                      <a:pt x="3735" y="6361"/>
                      <a:pt x="3730" y="6347"/>
                      <a:pt x="3733" y="6335"/>
                    </a:cubicBezTo>
                    <a:cubicBezTo>
                      <a:pt x="3744" y="6286"/>
                      <a:pt x="3754" y="6237"/>
                      <a:pt x="3772" y="6191"/>
                    </a:cubicBezTo>
                    <a:cubicBezTo>
                      <a:pt x="3778" y="6174"/>
                      <a:pt x="3786" y="6157"/>
                      <a:pt x="3787" y="6140"/>
                    </a:cubicBezTo>
                    <a:cubicBezTo>
                      <a:pt x="3788" y="6110"/>
                      <a:pt x="3794" y="6082"/>
                      <a:pt x="3807" y="6056"/>
                    </a:cubicBezTo>
                    <a:cubicBezTo>
                      <a:pt x="3811" y="6047"/>
                      <a:pt x="3814" y="6038"/>
                      <a:pt x="3814" y="6029"/>
                    </a:cubicBezTo>
                    <a:cubicBezTo>
                      <a:pt x="3818" y="5972"/>
                      <a:pt x="3821" y="5916"/>
                      <a:pt x="3823" y="5859"/>
                    </a:cubicBezTo>
                    <a:cubicBezTo>
                      <a:pt x="3824" y="5843"/>
                      <a:pt x="3820" y="5832"/>
                      <a:pt x="3801" y="5827"/>
                    </a:cubicBezTo>
                    <a:cubicBezTo>
                      <a:pt x="3791" y="5825"/>
                      <a:pt x="3783" y="5813"/>
                      <a:pt x="3775" y="5804"/>
                    </a:cubicBezTo>
                    <a:cubicBezTo>
                      <a:pt x="3767" y="5796"/>
                      <a:pt x="3762" y="5783"/>
                      <a:pt x="3753" y="5777"/>
                    </a:cubicBezTo>
                    <a:cubicBezTo>
                      <a:pt x="3722" y="5757"/>
                      <a:pt x="3700" y="5729"/>
                      <a:pt x="3679" y="5700"/>
                    </a:cubicBezTo>
                    <a:cubicBezTo>
                      <a:pt x="3674" y="5694"/>
                      <a:pt x="3668" y="5689"/>
                      <a:pt x="3662" y="5684"/>
                    </a:cubicBezTo>
                    <a:cubicBezTo>
                      <a:pt x="3614" y="5644"/>
                      <a:pt x="3556" y="5627"/>
                      <a:pt x="3497" y="5609"/>
                    </a:cubicBezTo>
                    <a:cubicBezTo>
                      <a:pt x="3448" y="5595"/>
                      <a:pt x="3403" y="5602"/>
                      <a:pt x="3356" y="5611"/>
                    </a:cubicBezTo>
                    <a:cubicBezTo>
                      <a:pt x="3313" y="5619"/>
                      <a:pt x="3291" y="5645"/>
                      <a:pt x="3286" y="5688"/>
                    </a:cubicBezTo>
                    <a:cubicBezTo>
                      <a:pt x="3285" y="5694"/>
                      <a:pt x="3280" y="5702"/>
                      <a:pt x="3275" y="5706"/>
                    </a:cubicBezTo>
                    <a:cubicBezTo>
                      <a:pt x="3247" y="5728"/>
                      <a:pt x="3237" y="5760"/>
                      <a:pt x="3224" y="5790"/>
                    </a:cubicBezTo>
                    <a:cubicBezTo>
                      <a:pt x="3204" y="5838"/>
                      <a:pt x="3188" y="5888"/>
                      <a:pt x="3167" y="5936"/>
                    </a:cubicBezTo>
                    <a:cubicBezTo>
                      <a:pt x="3150" y="5972"/>
                      <a:pt x="3141" y="6010"/>
                      <a:pt x="3131" y="6049"/>
                    </a:cubicBezTo>
                    <a:cubicBezTo>
                      <a:pt x="3122" y="6081"/>
                      <a:pt x="3131" y="6114"/>
                      <a:pt x="3129" y="6146"/>
                    </a:cubicBezTo>
                    <a:cubicBezTo>
                      <a:pt x="3127" y="6204"/>
                      <a:pt x="3134" y="6263"/>
                      <a:pt x="3137" y="6321"/>
                    </a:cubicBezTo>
                    <a:cubicBezTo>
                      <a:pt x="3138" y="6327"/>
                      <a:pt x="3143" y="6333"/>
                      <a:pt x="3150" y="6346"/>
                    </a:cubicBezTo>
                    <a:cubicBezTo>
                      <a:pt x="3152" y="6309"/>
                      <a:pt x="3152" y="6280"/>
                      <a:pt x="3157" y="6252"/>
                    </a:cubicBezTo>
                    <a:cubicBezTo>
                      <a:pt x="3162" y="6216"/>
                      <a:pt x="3175" y="6210"/>
                      <a:pt x="3209" y="6220"/>
                    </a:cubicBezTo>
                    <a:cubicBezTo>
                      <a:pt x="3213" y="6290"/>
                      <a:pt x="3214" y="6359"/>
                      <a:pt x="3222" y="6427"/>
                    </a:cubicBezTo>
                    <a:cubicBezTo>
                      <a:pt x="3227" y="6462"/>
                      <a:pt x="3230" y="6497"/>
                      <a:pt x="3236" y="6531"/>
                    </a:cubicBezTo>
                    <a:cubicBezTo>
                      <a:pt x="3237" y="6540"/>
                      <a:pt x="3240" y="6549"/>
                      <a:pt x="3242" y="6558"/>
                    </a:cubicBezTo>
                    <a:cubicBezTo>
                      <a:pt x="3249" y="6587"/>
                      <a:pt x="3269" y="6604"/>
                      <a:pt x="3294" y="6621"/>
                    </a:cubicBezTo>
                    <a:cubicBezTo>
                      <a:pt x="3320" y="6638"/>
                      <a:pt x="3341" y="6618"/>
                      <a:pt x="3369" y="6621"/>
                    </a:cubicBezTo>
                    <a:cubicBezTo>
                      <a:pt x="3367" y="6590"/>
                      <a:pt x="3371" y="6561"/>
                      <a:pt x="3363" y="6535"/>
                    </a:cubicBezTo>
                    <a:cubicBezTo>
                      <a:pt x="3347" y="6486"/>
                      <a:pt x="3341" y="6438"/>
                      <a:pt x="3351" y="6387"/>
                    </a:cubicBezTo>
                    <a:cubicBezTo>
                      <a:pt x="3358" y="6348"/>
                      <a:pt x="3369" y="6341"/>
                      <a:pt x="3401" y="6358"/>
                    </a:cubicBezTo>
                    <a:cubicBezTo>
                      <a:pt x="3403" y="6390"/>
                      <a:pt x="3404" y="6420"/>
                      <a:pt x="3407" y="6450"/>
                    </a:cubicBezTo>
                    <a:cubicBezTo>
                      <a:pt x="3412" y="6488"/>
                      <a:pt x="3418" y="6526"/>
                      <a:pt x="3424" y="6564"/>
                    </a:cubicBezTo>
                    <a:cubicBezTo>
                      <a:pt x="3426" y="6580"/>
                      <a:pt x="3426" y="6596"/>
                      <a:pt x="3432" y="6611"/>
                    </a:cubicBezTo>
                    <a:cubicBezTo>
                      <a:pt x="3436" y="6624"/>
                      <a:pt x="3451" y="6634"/>
                      <a:pt x="3453" y="6647"/>
                    </a:cubicBezTo>
                    <a:cubicBezTo>
                      <a:pt x="3456" y="6659"/>
                      <a:pt x="3446" y="6671"/>
                      <a:pt x="3454" y="6686"/>
                    </a:cubicBezTo>
                    <a:cubicBezTo>
                      <a:pt x="3470" y="6714"/>
                      <a:pt x="3493" y="6728"/>
                      <a:pt x="3518" y="6733"/>
                    </a:cubicBezTo>
                    <a:cubicBezTo>
                      <a:pt x="3542" y="6720"/>
                      <a:pt x="3562" y="6709"/>
                      <a:pt x="3583" y="6697"/>
                    </a:cubicBezTo>
                    <a:cubicBezTo>
                      <a:pt x="3580" y="6691"/>
                      <a:pt x="3579" y="6685"/>
                      <a:pt x="3576" y="6681"/>
                    </a:cubicBezTo>
                    <a:cubicBezTo>
                      <a:pt x="3549" y="6631"/>
                      <a:pt x="3532" y="6579"/>
                      <a:pt x="3533" y="6522"/>
                    </a:cubicBezTo>
                    <a:cubicBezTo>
                      <a:pt x="3534" y="6478"/>
                      <a:pt x="3538" y="6433"/>
                      <a:pt x="3543" y="6388"/>
                    </a:cubicBezTo>
                    <a:cubicBezTo>
                      <a:pt x="3547" y="6351"/>
                      <a:pt x="3568" y="6343"/>
                      <a:pt x="3609" y="6360"/>
                    </a:cubicBezTo>
                    <a:cubicBezTo>
                      <a:pt x="3605" y="6391"/>
                      <a:pt x="3605" y="6424"/>
                      <a:pt x="3598" y="6456"/>
                    </a:cubicBezTo>
                    <a:cubicBezTo>
                      <a:pt x="3587" y="6508"/>
                      <a:pt x="3587" y="6557"/>
                      <a:pt x="3609" y="6607"/>
                    </a:cubicBezTo>
                    <a:cubicBezTo>
                      <a:pt x="3623" y="6638"/>
                      <a:pt x="3643" y="6662"/>
                      <a:pt x="3666" y="6686"/>
                    </a:cubicBezTo>
                    <a:cubicBezTo>
                      <a:pt x="3694" y="6716"/>
                      <a:pt x="3693" y="6719"/>
                      <a:pt x="3727" y="6710"/>
                    </a:cubicBezTo>
                    <a:close/>
                    <a:moveTo>
                      <a:pt x="5689" y="9408"/>
                    </a:moveTo>
                    <a:cubicBezTo>
                      <a:pt x="5729" y="9405"/>
                      <a:pt x="5766" y="9406"/>
                      <a:pt x="5800" y="9388"/>
                    </a:cubicBezTo>
                    <a:cubicBezTo>
                      <a:pt x="5825" y="9375"/>
                      <a:pt x="5849" y="9362"/>
                      <a:pt x="5874" y="9349"/>
                    </a:cubicBezTo>
                    <a:cubicBezTo>
                      <a:pt x="5927" y="9319"/>
                      <a:pt x="5979" y="9287"/>
                      <a:pt x="6021" y="9242"/>
                    </a:cubicBezTo>
                    <a:cubicBezTo>
                      <a:pt x="6054" y="9205"/>
                      <a:pt x="6085" y="9165"/>
                      <a:pt x="6116" y="9126"/>
                    </a:cubicBezTo>
                    <a:cubicBezTo>
                      <a:pt x="6125" y="9116"/>
                      <a:pt x="6133" y="9105"/>
                      <a:pt x="6141" y="9095"/>
                    </a:cubicBezTo>
                    <a:cubicBezTo>
                      <a:pt x="6170" y="9060"/>
                      <a:pt x="6196" y="9024"/>
                      <a:pt x="6210" y="8980"/>
                    </a:cubicBezTo>
                    <a:cubicBezTo>
                      <a:pt x="6219" y="8947"/>
                      <a:pt x="6231" y="8915"/>
                      <a:pt x="6244" y="8883"/>
                    </a:cubicBezTo>
                    <a:cubicBezTo>
                      <a:pt x="6262" y="8839"/>
                      <a:pt x="6267" y="8794"/>
                      <a:pt x="6272" y="8747"/>
                    </a:cubicBezTo>
                    <a:cubicBezTo>
                      <a:pt x="6274" y="8725"/>
                      <a:pt x="6266" y="8710"/>
                      <a:pt x="6246" y="8699"/>
                    </a:cubicBezTo>
                    <a:cubicBezTo>
                      <a:pt x="6216" y="8683"/>
                      <a:pt x="6192" y="8662"/>
                      <a:pt x="6174" y="8633"/>
                    </a:cubicBezTo>
                    <a:cubicBezTo>
                      <a:pt x="6159" y="8610"/>
                      <a:pt x="6136" y="8593"/>
                      <a:pt x="6110" y="8580"/>
                    </a:cubicBezTo>
                    <a:cubicBezTo>
                      <a:pt x="6092" y="8624"/>
                      <a:pt x="6061" y="8655"/>
                      <a:pt x="6026" y="8682"/>
                    </a:cubicBezTo>
                    <a:cubicBezTo>
                      <a:pt x="5985" y="8715"/>
                      <a:pt x="5943" y="8747"/>
                      <a:pt x="5902" y="8780"/>
                    </a:cubicBezTo>
                    <a:cubicBezTo>
                      <a:pt x="5878" y="8800"/>
                      <a:pt x="5855" y="8822"/>
                      <a:pt x="5830" y="8842"/>
                    </a:cubicBezTo>
                    <a:cubicBezTo>
                      <a:pt x="5800" y="8865"/>
                      <a:pt x="5767" y="8885"/>
                      <a:pt x="5736" y="8908"/>
                    </a:cubicBezTo>
                    <a:cubicBezTo>
                      <a:pt x="5694" y="8940"/>
                      <a:pt x="5651" y="8966"/>
                      <a:pt x="5598" y="8974"/>
                    </a:cubicBezTo>
                    <a:cubicBezTo>
                      <a:pt x="5588" y="8976"/>
                      <a:pt x="5579" y="8981"/>
                      <a:pt x="5566" y="8986"/>
                    </a:cubicBezTo>
                    <a:cubicBezTo>
                      <a:pt x="5649" y="9116"/>
                      <a:pt x="5667" y="9261"/>
                      <a:pt x="5689" y="9408"/>
                    </a:cubicBezTo>
                    <a:close/>
                    <a:moveTo>
                      <a:pt x="2415" y="9534"/>
                    </a:moveTo>
                    <a:cubicBezTo>
                      <a:pt x="2407" y="9531"/>
                      <a:pt x="2403" y="9528"/>
                      <a:pt x="2400" y="9527"/>
                    </a:cubicBezTo>
                    <a:cubicBezTo>
                      <a:pt x="2283" y="9511"/>
                      <a:pt x="2166" y="9497"/>
                      <a:pt x="2048" y="9503"/>
                    </a:cubicBezTo>
                    <a:cubicBezTo>
                      <a:pt x="1991" y="9506"/>
                      <a:pt x="1935" y="9511"/>
                      <a:pt x="1879" y="9500"/>
                    </a:cubicBezTo>
                    <a:cubicBezTo>
                      <a:pt x="1857" y="9496"/>
                      <a:pt x="1834" y="9495"/>
                      <a:pt x="1809" y="9492"/>
                    </a:cubicBezTo>
                    <a:cubicBezTo>
                      <a:pt x="1761" y="9630"/>
                      <a:pt x="1694" y="9752"/>
                      <a:pt x="1576" y="9842"/>
                    </a:cubicBezTo>
                    <a:cubicBezTo>
                      <a:pt x="1606" y="9874"/>
                      <a:pt x="1643" y="9881"/>
                      <a:pt x="1679" y="9886"/>
                    </a:cubicBezTo>
                    <a:cubicBezTo>
                      <a:pt x="1739" y="9894"/>
                      <a:pt x="1800" y="9900"/>
                      <a:pt x="1861" y="9905"/>
                    </a:cubicBezTo>
                    <a:cubicBezTo>
                      <a:pt x="1985" y="9916"/>
                      <a:pt x="2107" y="9913"/>
                      <a:pt x="2228" y="9879"/>
                    </a:cubicBezTo>
                    <a:cubicBezTo>
                      <a:pt x="2285" y="9863"/>
                      <a:pt x="2345" y="9855"/>
                      <a:pt x="2397" y="9824"/>
                    </a:cubicBezTo>
                    <a:cubicBezTo>
                      <a:pt x="2432" y="9803"/>
                      <a:pt x="2432" y="9798"/>
                      <a:pt x="2424" y="9768"/>
                    </a:cubicBezTo>
                    <a:cubicBezTo>
                      <a:pt x="2413" y="9721"/>
                      <a:pt x="2406" y="9675"/>
                      <a:pt x="2414" y="9626"/>
                    </a:cubicBezTo>
                    <a:cubicBezTo>
                      <a:pt x="2419" y="9597"/>
                      <a:pt x="2415" y="9566"/>
                      <a:pt x="2415" y="9534"/>
                    </a:cubicBezTo>
                    <a:close/>
                    <a:moveTo>
                      <a:pt x="4445" y="4665"/>
                    </a:moveTo>
                    <a:cubicBezTo>
                      <a:pt x="4440" y="4688"/>
                      <a:pt x="4437" y="4704"/>
                      <a:pt x="4433" y="4719"/>
                    </a:cubicBezTo>
                    <a:cubicBezTo>
                      <a:pt x="4423" y="4760"/>
                      <a:pt x="4413" y="4801"/>
                      <a:pt x="4402" y="4843"/>
                    </a:cubicBezTo>
                    <a:cubicBezTo>
                      <a:pt x="4392" y="4884"/>
                      <a:pt x="4382" y="4926"/>
                      <a:pt x="4370" y="4967"/>
                    </a:cubicBezTo>
                    <a:cubicBezTo>
                      <a:pt x="4358" y="5010"/>
                      <a:pt x="4345" y="5052"/>
                      <a:pt x="4332" y="5095"/>
                    </a:cubicBezTo>
                    <a:cubicBezTo>
                      <a:pt x="4329" y="5106"/>
                      <a:pt x="4324" y="5117"/>
                      <a:pt x="4320" y="5128"/>
                    </a:cubicBezTo>
                    <a:cubicBezTo>
                      <a:pt x="4314" y="5143"/>
                      <a:pt x="4308" y="5157"/>
                      <a:pt x="4303" y="5172"/>
                    </a:cubicBezTo>
                    <a:cubicBezTo>
                      <a:pt x="4292" y="5203"/>
                      <a:pt x="4281" y="5234"/>
                      <a:pt x="4270" y="5265"/>
                    </a:cubicBezTo>
                    <a:cubicBezTo>
                      <a:pt x="4264" y="5287"/>
                      <a:pt x="4251" y="5308"/>
                      <a:pt x="4258" y="5335"/>
                    </a:cubicBezTo>
                    <a:cubicBezTo>
                      <a:pt x="4330" y="5309"/>
                      <a:pt x="4402" y="5290"/>
                      <a:pt x="4451" y="5230"/>
                    </a:cubicBezTo>
                    <a:cubicBezTo>
                      <a:pt x="4466" y="5211"/>
                      <a:pt x="4481" y="5192"/>
                      <a:pt x="4490" y="5171"/>
                    </a:cubicBezTo>
                    <a:cubicBezTo>
                      <a:pt x="4518" y="5110"/>
                      <a:pt x="4523" y="5044"/>
                      <a:pt x="4526" y="4980"/>
                    </a:cubicBezTo>
                    <a:cubicBezTo>
                      <a:pt x="4531" y="4884"/>
                      <a:pt x="4494" y="4795"/>
                      <a:pt x="4466" y="4705"/>
                    </a:cubicBezTo>
                    <a:cubicBezTo>
                      <a:pt x="4462" y="4693"/>
                      <a:pt x="4454" y="4683"/>
                      <a:pt x="4445" y="4665"/>
                    </a:cubicBezTo>
                    <a:close/>
                    <a:moveTo>
                      <a:pt x="2246" y="1351"/>
                    </a:moveTo>
                    <a:cubicBezTo>
                      <a:pt x="2281" y="1328"/>
                      <a:pt x="2305" y="1299"/>
                      <a:pt x="2304" y="1251"/>
                    </a:cubicBezTo>
                    <a:cubicBezTo>
                      <a:pt x="2265" y="1249"/>
                      <a:pt x="2234" y="1264"/>
                      <a:pt x="2201" y="1279"/>
                    </a:cubicBezTo>
                    <a:cubicBezTo>
                      <a:pt x="2210" y="1309"/>
                      <a:pt x="2209" y="1341"/>
                      <a:pt x="2246" y="1351"/>
                    </a:cubicBezTo>
                    <a:close/>
                    <a:moveTo>
                      <a:pt x="1677" y="1536"/>
                    </a:moveTo>
                    <a:cubicBezTo>
                      <a:pt x="1695" y="1507"/>
                      <a:pt x="1700" y="1484"/>
                      <a:pt x="1696" y="1457"/>
                    </a:cubicBezTo>
                    <a:cubicBezTo>
                      <a:pt x="1693" y="1440"/>
                      <a:pt x="1686" y="1433"/>
                      <a:pt x="1669" y="1437"/>
                    </a:cubicBezTo>
                    <a:cubicBezTo>
                      <a:pt x="1662" y="1439"/>
                      <a:pt x="1655" y="1443"/>
                      <a:pt x="1647" y="1446"/>
                    </a:cubicBezTo>
                    <a:cubicBezTo>
                      <a:pt x="1645" y="1480"/>
                      <a:pt x="1653" y="1509"/>
                      <a:pt x="1677" y="1536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20" name="Freeform 8"/>
              <p:cNvSpPr>
                <a:spLocks/>
              </p:cNvSpPr>
              <p:nvPr/>
            </p:nvSpPr>
            <p:spPr bwMode="auto">
              <a:xfrm>
                <a:off x="2128838" y="2408238"/>
                <a:ext cx="1093788" cy="1404938"/>
              </a:xfrm>
              <a:custGeom>
                <a:avLst/>
                <a:gdLst>
                  <a:gd name="T0" fmla="*/ 2113 w 2661"/>
                  <a:gd name="T1" fmla="*/ 3352 h 3419"/>
                  <a:gd name="T2" fmla="*/ 1938 w 2661"/>
                  <a:gd name="T3" fmla="*/ 3186 h 3419"/>
                  <a:gd name="T4" fmla="*/ 1545 w 2661"/>
                  <a:gd name="T5" fmla="*/ 3121 h 3419"/>
                  <a:gd name="T6" fmla="*/ 1415 w 2661"/>
                  <a:gd name="T7" fmla="*/ 3144 h 3419"/>
                  <a:gd name="T8" fmla="*/ 1422 w 2661"/>
                  <a:gd name="T9" fmla="*/ 2776 h 3419"/>
                  <a:gd name="T10" fmla="*/ 1525 w 2661"/>
                  <a:gd name="T11" fmla="*/ 2526 h 3419"/>
                  <a:gd name="T12" fmla="*/ 1709 w 2661"/>
                  <a:gd name="T13" fmla="*/ 2112 h 3419"/>
                  <a:gd name="T14" fmla="*/ 1696 w 2661"/>
                  <a:gd name="T15" fmla="*/ 2035 h 3419"/>
                  <a:gd name="T16" fmla="*/ 1717 w 2661"/>
                  <a:gd name="T17" fmla="*/ 1836 h 3419"/>
                  <a:gd name="T18" fmla="*/ 1685 w 2661"/>
                  <a:gd name="T19" fmla="*/ 1657 h 3419"/>
                  <a:gd name="T20" fmla="*/ 1560 w 2661"/>
                  <a:gd name="T21" fmla="*/ 1308 h 3419"/>
                  <a:gd name="T22" fmla="*/ 1499 w 2661"/>
                  <a:gd name="T23" fmla="*/ 1159 h 3419"/>
                  <a:gd name="T24" fmla="*/ 1444 w 2661"/>
                  <a:gd name="T25" fmla="*/ 1169 h 3419"/>
                  <a:gd name="T26" fmla="*/ 1549 w 2661"/>
                  <a:gd name="T27" fmla="*/ 1445 h 3419"/>
                  <a:gd name="T28" fmla="*/ 1607 w 2661"/>
                  <a:gd name="T29" fmla="*/ 1598 h 3419"/>
                  <a:gd name="T30" fmla="*/ 1652 w 2661"/>
                  <a:gd name="T31" fmla="*/ 1862 h 3419"/>
                  <a:gd name="T32" fmla="*/ 1612 w 2661"/>
                  <a:gd name="T33" fmla="*/ 2020 h 3419"/>
                  <a:gd name="T34" fmla="*/ 1623 w 2661"/>
                  <a:gd name="T35" fmla="*/ 2169 h 3419"/>
                  <a:gd name="T36" fmla="*/ 1523 w 2661"/>
                  <a:gd name="T37" fmla="*/ 2411 h 3419"/>
                  <a:gd name="T38" fmla="*/ 1369 w 2661"/>
                  <a:gd name="T39" fmla="*/ 2736 h 3419"/>
                  <a:gd name="T40" fmla="*/ 1321 w 2661"/>
                  <a:gd name="T41" fmla="*/ 2981 h 3419"/>
                  <a:gd name="T42" fmla="*/ 1223 w 2661"/>
                  <a:gd name="T43" fmla="*/ 3099 h 3419"/>
                  <a:gd name="T44" fmla="*/ 723 w 2661"/>
                  <a:gd name="T45" fmla="*/ 3157 h 3419"/>
                  <a:gd name="T46" fmla="*/ 486 w 2661"/>
                  <a:gd name="T47" fmla="*/ 3138 h 3419"/>
                  <a:gd name="T48" fmla="*/ 273 w 2661"/>
                  <a:gd name="T49" fmla="*/ 3119 h 3419"/>
                  <a:gd name="T50" fmla="*/ 151 w 2661"/>
                  <a:gd name="T51" fmla="*/ 3037 h 3419"/>
                  <a:gd name="T52" fmla="*/ 19 w 2661"/>
                  <a:gd name="T53" fmla="*/ 2409 h 3419"/>
                  <a:gd name="T54" fmla="*/ 45 w 2661"/>
                  <a:gd name="T55" fmla="*/ 2009 h 3419"/>
                  <a:gd name="T56" fmla="*/ 134 w 2661"/>
                  <a:gd name="T57" fmla="*/ 1597 h 3419"/>
                  <a:gd name="T58" fmla="*/ 269 w 2661"/>
                  <a:gd name="T59" fmla="*/ 1140 h 3419"/>
                  <a:gd name="T60" fmla="*/ 425 w 2661"/>
                  <a:gd name="T61" fmla="*/ 737 h 3419"/>
                  <a:gd name="T62" fmla="*/ 545 w 2661"/>
                  <a:gd name="T63" fmla="*/ 431 h 3419"/>
                  <a:gd name="T64" fmla="*/ 676 w 2661"/>
                  <a:gd name="T65" fmla="*/ 231 h 3419"/>
                  <a:gd name="T66" fmla="*/ 945 w 2661"/>
                  <a:gd name="T67" fmla="*/ 268 h 3419"/>
                  <a:gd name="T68" fmla="*/ 1284 w 2661"/>
                  <a:gd name="T69" fmla="*/ 169 h 3419"/>
                  <a:gd name="T70" fmla="*/ 1498 w 2661"/>
                  <a:gd name="T71" fmla="*/ 72 h 3419"/>
                  <a:gd name="T72" fmla="*/ 1544 w 2661"/>
                  <a:gd name="T73" fmla="*/ 0 h 3419"/>
                  <a:gd name="T74" fmla="*/ 1610 w 2661"/>
                  <a:gd name="T75" fmla="*/ 102 h 3419"/>
                  <a:gd name="T76" fmla="*/ 1726 w 2661"/>
                  <a:gd name="T77" fmla="*/ 159 h 3419"/>
                  <a:gd name="T78" fmla="*/ 1747 w 2661"/>
                  <a:gd name="T79" fmla="*/ 231 h 3419"/>
                  <a:gd name="T80" fmla="*/ 1885 w 2661"/>
                  <a:gd name="T81" fmla="*/ 260 h 3419"/>
                  <a:gd name="T82" fmla="*/ 2011 w 2661"/>
                  <a:gd name="T83" fmla="*/ 368 h 3419"/>
                  <a:gd name="T84" fmla="*/ 2235 w 2661"/>
                  <a:gd name="T85" fmla="*/ 684 h 3419"/>
                  <a:gd name="T86" fmla="*/ 2385 w 2661"/>
                  <a:gd name="T87" fmla="*/ 941 h 3419"/>
                  <a:gd name="T88" fmla="*/ 2552 w 2661"/>
                  <a:gd name="T89" fmla="*/ 1331 h 3419"/>
                  <a:gd name="T90" fmla="*/ 2643 w 2661"/>
                  <a:gd name="T91" fmla="*/ 1673 h 3419"/>
                  <a:gd name="T92" fmla="*/ 2641 w 2661"/>
                  <a:gd name="T93" fmla="*/ 2005 h 3419"/>
                  <a:gd name="T94" fmla="*/ 2590 w 2661"/>
                  <a:gd name="T95" fmla="*/ 2339 h 3419"/>
                  <a:gd name="T96" fmla="*/ 2447 w 2661"/>
                  <a:gd name="T97" fmla="*/ 2810 h 3419"/>
                  <a:gd name="T98" fmla="*/ 2225 w 2661"/>
                  <a:gd name="T99" fmla="*/ 3330 h 3419"/>
                  <a:gd name="T100" fmla="*/ 2154 w 2661"/>
                  <a:gd name="T101" fmla="*/ 3419 h 34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</a:cxnLst>
                <a:rect l="0" t="0" r="r" b="b"/>
                <a:pathLst>
                  <a:path w="2661" h="3419">
                    <a:moveTo>
                      <a:pt x="2154" y="3419"/>
                    </a:moveTo>
                    <a:cubicBezTo>
                      <a:pt x="2138" y="3392"/>
                      <a:pt x="2127" y="3370"/>
                      <a:pt x="2113" y="3352"/>
                    </a:cubicBezTo>
                    <a:cubicBezTo>
                      <a:pt x="2103" y="3339"/>
                      <a:pt x="2087" y="3330"/>
                      <a:pt x="2076" y="3317"/>
                    </a:cubicBezTo>
                    <a:cubicBezTo>
                      <a:pt x="2037" y="3267"/>
                      <a:pt x="1987" y="3227"/>
                      <a:pt x="1938" y="3186"/>
                    </a:cubicBezTo>
                    <a:cubicBezTo>
                      <a:pt x="1878" y="3137"/>
                      <a:pt x="1803" y="3122"/>
                      <a:pt x="1729" y="3108"/>
                    </a:cubicBezTo>
                    <a:cubicBezTo>
                      <a:pt x="1667" y="3096"/>
                      <a:pt x="1606" y="3101"/>
                      <a:pt x="1545" y="3121"/>
                    </a:cubicBezTo>
                    <a:cubicBezTo>
                      <a:pt x="1508" y="3133"/>
                      <a:pt x="1478" y="3152"/>
                      <a:pt x="1464" y="3192"/>
                    </a:cubicBezTo>
                    <a:cubicBezTo>
                      <a:pt x="1435" y="3187"/>
                      <a:pt x="1422" y="3172"/>
                      <a:pt x="1415" y="3144"/>
                    </a:cubicBezTo>
                    <a:cubicBezTo>
                      <a:pt x="1392" y="3054"/>
                      <a:pt x="1386" y="2963"/>
                      <a:pt x="1399" y="2871"/>
                    </a:cubicBezTo>
                    <a:cubicBezTo>
                      <a:pt x="1404" y="2839"/>
                      <a:pt x="1414" y="2807"/>
                      <a:pt x="1422" y="2776"/>
                    </a:cubicBezTo>
                    <a:cubicBezTo>
                      <a:pt x="1433" y="2736"/>
                      <a:pt x="1448" y="2698"/>
                      <a:pt x="1462" y="2660"/>
                    </a:cubicBezTo>
                    <a:cubicBezTo>
                      <a:pt x="1480" y="2614"/>
                      <a:pt x="1503" y="2570"/>
                      <a:pt x="1525" y="2526"/>
                    </a:cubicBezTo>
                    <a:cubicBezTo>
                      <a:pt x="1552" y="2471"/>
                      <a:pt x="1584" y="2418"/>
                      <a:pt x="1609" y="2361"/>
                    </a:cubicBezTo>
                    <a:cubicBezTo>
                      <a:pt x="1644" y="2279"/>
                      <a:pt x="1684" y="2198"/>
                      <a:pt x="1709" y="2112"/>
                    </a:cubicBezTo>
                    <a:cubicBezTo>
                      <a:pt x="1716" y="2087"/>
                      <a:pt x="1707" y="2067"/>
                      <a:pt x="1702" y="2046"/>
                    </a:cubicBezTo>
                    <a:cubicBezTo>
                      <a:pt x="1701" y="2042"/>
                      <a:pt x="1698" y="2039"/>
                      <a:pt x="1696" y="2035"/>
                    </a:cubicBezTo>
                    <a:cubicBezTo>
                      <a:pt x="1677" y="2005"/>
                      <a:pt x="1669" y="1978"/>
                      <a:pt x="1695" y="1942"/>
                    </a:cubicBezTo>
                    <a:cubicBezTo>
                      <a:pt x="1716" y="1913"/>
                      <a:pt x="1722" y="1874"/>
                      <a:pt x="1717" y="1836"/>
                    </a:cubicBezTo>
                    <a:cubicBezTo>
                      <a:pt x="1715" y="1823"/>
                      <a:pt x="1717" y="1809"/>
                      <a:pt x="1714" y="1796"/>
                    </a:cubicBezTo>
                    <a:cubicBezTo>
                      <a:pt x="1705" y="1750"/>
                      <a:pt x="1696" y="1703"/>
                      <a:pt x="1685" y="1657"/>
                    </a:cubicBezTo>
                    <a:cubicBezTo>
                      <a:pt x="1665" y="1575"/>
                      <a:pt x="1632" y="1497"/>
                      <a:pt x="1601" y="1418"/>
                    </a:cubicBezTo>
                    <a:cubicBezTo>
                      <a:pt x="1587" y="1382"/>
                      <a:pt x="1575" y="1344"/>
                      <a:pt x="1560" y="1308"/>
                    </a:cubicBezTo>
                    <a:cubicBezTo>
                      <a:pt x="1551" y="1284"/>
                      <a:pt x="1536" y="1261"/>
                      <a:pt x="1526" y="1237"/>
                    </a:cubicBezTo>
                    <a:cubicBezTo>
                      <a:pt x="1515" y="1212"/>
                      <a:pt x="1506" y="1185"/>
                      <a:pt x="1499" y="1159"/>
                    </a:cubicBezTo>
                    <a:cubicBezTo>
                      <a:pt x="1493" y="1140"/>
                      <a:pt x="1483" y="1131"/>
                      <a:pt x="1464" y="1135"/>
                    </a:cubicBezTo>
                    <a:cubicBezTo>
                      <a:pt x="1445" y="1138"/>
                      <a:pt x="1443" y="1150"/>
                      <a:pt x="1444" y="1169"/>
                    </a:cubicBezTo>
                    <a:cubicBezTo>
                      <a:pt x="1446" y="1199"/>
                      <a:pt x="1461" y="1221"/>
                      <a:pt x="1471" y="1246"/>
                    </a:cubicBezTo>
                    <a:cubicBezTo>
                      <a:pt x="1499" y="1311"/>
                      <a:pt x="1536" y="1373"/>
                      <a:pt x="1549" y="1445"/>
                    </a:cubicBezTo>
                    <a:cubicBezTo>
                      <a:pt x="1553" y="1466"/>
                      <a:pt x="1571" y="1485"/>
                      <a:pt x="1574" y="1507"/>
                    </a:cubicBezTo>
                    <a:cubicBezTo>
                      <a:pt x="1579" y="1540"/>
                      <a:pt x="1596" y="1567"/>
                      <a:pt x="1607" y="1598"/>
                    </a:cubicBezTo>
                    <a:cubicBezTo>
                      <a:pt x="1617" y="1628"/>
                      <a:pt x="1627" y="1658"/>
                      <a:pt x="1631" y="1690"/>
                    </a:cubicBezTo>
                    <a:cubicBezTo>
                      <a:pt x="1639" y="1747"/>
                      <a:pt x="1658" y="1803"/>
                      <a:pt x="1652" y="1862"/>
                    </a:cubicBezTo>
                    <a:cubicBezTo>
                      <a:pt x="1648" y="1902"/>
                      <a:pt x="1635" y="1940"/>
                      <a:pt x="1612" y="1973"/>
                    </a:cubicBezTo>
                    <a:cubicBezTo>
                      <a:pt x="1600" y="1990"/>
                      <a:pt x="1599" y="2005"/>
                      <a:pt x="1612" y="2020"/>
                    </a:cubicBezTo>
                    <a:cubicBezTo>
                      <a:pt x="1631" y="2044"/>
                      <a:pt x="1637" y="2073"/>
                      <a:pt x="1638" y="2101"/>
                    </a:cubicBezTo>
                    <a:cubicBezTo>
                      <a:pt x="1639" y="2123"/>
                      <a:pt x="1630" y="2147"/>
                      <a:pt x="1623" y="2169"/>
                    </a:cubicBezTo>
                    <a:cubicBezTo>
                      <a:pt x="1602" y="2225"/>
                      <a:pt x="1581" y="2281"/>
                      <a:pt x="1559" y="2336"/>
                    </a:cubicBezTo>
                    <a:cubicBezTo>
                      <a:pt x="1549" y="2361"/>
                      <a:pt x="1537" y="2387"/>
                      <a:pt x="1523" y="2411"/>
                    </a:cubicBezTo>
                    <a:cubicBezTo>
                      <a:pt x="1477" y="2485"/>
                      <a:pt x="1441" y="2564"/>
                      <a:pt x="1409" y="2646"/>
                    </a:cubicBezTo>
                    <a:cubicBezTo>
                      <a:pt x="1397" y="2677"/>
                      <a:pt x="1380" y="2705"/>
                      <a:pt x="1369" y="2736"/>
                    </a:cubicBezTo>
                    <a:cubicBezTo>
                      <a:pt x="1358" y="2767"/>
                      <a:pt x="1350" y="2800"/>
                      <a:pt x="1344" y="2832"/>
                    </a:cubicBezTo>
                    <a:cubicBezTo>
                      <a:pt x="1335" y="2881"/>
                      <a:pt x="1326" y="2931"/>
                      <a:pt x="1321" y="2981"/>
                    </a:cubicBezTo>
                    <a:cubicBezTo>
                      <a:pt x="1318" y="3012"/>
                      <a:pt x="1320" y="3044"/>
                      <a:pt x="1320" y="3079"/>
                    </a:cubicBezTo>
                    <a:cubicBezTo>
                      <a:pt x="1287" y="3086"/>
                      <a:pt x="1255" y="3092"/>
                      <a:pt x="1223" y="3099"/>
                    </a:cubicBezTo>
                    <a:cubicBezTo>
                      <a:pt x="1135" y="3116"/>
                      <a:pt x="1047" y="3135"/>
                      <a:pt x="958" y="3150"/>
                    </a:cubicBezTo>
                    <a:cubicBezTo>
                      <a:pt x="880" y="3164"/>
                      <a:pt x="802" y="3160"/>
                      <a:pt x="723" y="3157"/>
                    </a:cubicBezTo>
                    <a:cubicBezTo>
                      <a:pt x="701" y="3156"/>
                      <a:pt x="679" y="3155"/>
                      <a:pt x="656" y="3153"/>
                    </a:cubicBezTo>
                    <a:cubicBezTo>
                      <a:pt x="599" y="3148"/>
                      <a:pt x="543" y="3143"/>
                      <a:pt x="486" y="3138"/>
                    </a:cubicBezTo>
                    <a:cubicBezTo>
                      <a:pt x="427" y="3132"/>
                      <a:pt x="368" y="3125"/>
                      <a:pt x="309" y="3119"/>
                    </a:cubicBezTo>
                    <a:cubicBezTo>
                      <a:pt x="297" y="3118"/>
                      <a:pt x="285" y="3117"/>
                      <a:pt x="273" y="3119"/>
                    </a:cubicBezTo>
                    <a:cubicBezTo>
                      <a:pt x="231" y="3125"/>
                      <a:pt x="215" y="3116"/>
                      <a:pt x="200" y="3074"/>
                    </a:cubicBezTo>
                    <a:cubicBezTo>
                      <a:pt x="174" y="3077"/>
                      <a:pt x="162" y="3055"/>
                      <a:pt x="151" y="3037"/>
                    </a:cubicBezTo>
                    <a:cubicBezTo>
                      <a:pt x="77" y="2912"/>
                      <a:pt x="31" y="2778"/>
                      <a:pt x="11" y="2634"/>
                    </a:cubicBezTo>
                    <a:cubicBezTo>
                      <a:pt x="0" y="2558"/>
                      <a:pt x="13" y="2484"/>
                      <a:pt x="19" y="2409"/>
                    </a:cubicBezTo>
                    <a:cubicBezTo>
                      <a:pt x="24" y="2352"/>
                      <a:pt x="29" y="2296"/>
                      <a:pt x="30" y="2239"/>
                    </a:cubicBezTo>
                    <a:cubicBezTo>
                      <a:pt x="30" y="2162"/>
                      <a:pt x="37" y="2085"/>
                      <a:pt x="45" y="2009"/>
                    </a:cubicBezTo>
                    <a:cubicBezTo>
                      <a:pt x="53" y="1938"/>
                      <a:pt x="69" y="1870"/>
                      <a:pt x="87" y="1802"/>
                    </a:cubicBezTo>
                    <a:cubicBezTo>
                      <a:pt x="105" y="1734"/>
                      <a:pt x="116" y="1664"/>
                      <a:pt x="134" y="1597"/>
                    </a:cubicBezTo>
                    <a:cubicBezTo>
                      <a:pt x="153" y="1522"/>
                      <a:pt x="180" y="1450"/>
                      <a:pt x="198" y="1376"/>
                    </a:cubicBezTo>
                    <a:cubicBezTo>
                      <a:pt x="218" y="1296"/>
                      <a:pt x="246" y="1219"/>
                      <a:pt x="269" y="1140"/>
                    </a:cubicBezTo>
                    <a:cubicBezTo>
                      <a:pt x="298" y="1041"/>
                      <a:pt x="335" y="945"/>
                      <a:pt x="380" y="852"/>
                    </a:cubicBezTo>
                    <a:cubicBezTo>
                      <a:pt x="398" y="815"/>
                      <a:pt x="410" y="775"/>
                      <a:pt x="425" y="737"/>
                    </a:cubicBezTo>
                    <a:cubicBezTo>
                      <a:pt x="452" y="667"/>
                      <a:pt x="480" y="597"/>
                      <a:pt x="507" y="527"/>
                    </a:cubicBezTo>
                    <a:cubicBezTo>
                      <a:pt x="519" y="495"/>
                      <a:pt x="531" y="462"/>
                      <a:pt x="545" y="431"/>
                    </a:cubicBezTo>
                    <a:cubicBezTo>
                      <a:pt x="575" y="359"/>
                      <a:pt x="606" y="288"/>
                      <a:pt x="639" y="211"/>
                    </a:cubicBezTo>
                    <a:cubicBezTo>
                      <a:pt x="655" y="219"/>
                      <a:pt x="669" y="222"/>
                      <a:pt x="676" y="231"/>
                    </a:cubicBezTo>
                    <a:cubicBezTo>
                      <a:pt x="709" y="268"/>
                      <a:pt x="756" y="271"/>
                      <a:pt x="799" y="277"/>
                    </a:cubicBezTo>
                    <a:cubicBezTo>
                      <a:pt x="848" y="283"/>
                      <a:pt x="896" y="277"/>
                      <a:pt x="945" y="268"/>
                    </a:cubicBezTo>
                    <a:cubicBezTo>
                      <a:pt x="1040" y="251"/>
                      <a:pt x="1127" y="211"/>
                      <a:pt x="1219" y="188"/>
                    </a:cubicBezTo>
                    <a:cubicBezTo>
                      <a:pt x="1241" y="183"/>
                      <a:pt x="1262" y="174"/>
                      <a:pt x="1284" y="169"/>
                    </a:cubicBezTo>
                    <a:cubicBezTo>
                      <a:pt x="1341" y="157"/>
                      <a:pt x="1389" y="126"/>
                      <a:pt x="1437" y="96"/>
                    </a:cubicBezTo>
                    <a:cubicBezTo>
                      <a:pt x="1456" y="84"/>
                      <a:pt x="1473" y="71"/>
                      <a:pt x="1498" y="72"/>
                    </a:cubicBezTo>
                    <a:cubicBezTo>
                      <a:pt x="1517" y="72"/>
                      <a:pt x="1528" y="59"/>
                      <a:pt x="1529" y="37"/>
                    </a:cubicBezTo>
                    <a:cubicBezTo>
                      <a:pt x="1530" y="25"/>
                      <a:pt x="1539" y="13"/>
                      <a:pt x="1544" y="0"/>
                    </a:cubicBezTo>
                    <a:cubicBezTo>
                      <a:pt x="1597" y="14"/>
                      <a:pt x="1615" y="60"/>
                      <a:pt x="1660" y="88"/>
                    </a:cubicBezTo>
                    <a:cubicBezTo>
                      <a:pt x="1637" y="94"/>
                      <a:pt x="1624" y="98"/>
                      <a:pt x="1610" y="102"/>
                    </a:cubicBezTo>
                    <a:cubicBezTo>
                      <a:pt x="1607" y="122"/>
                      <a:pt x="1617" y="133"/>
                      <a:pt x="1634" y="137"/>
                    </a:cubicBezTo>
                    <a:cubicBezTo>
                      <a:pt x="1664" y="145"/>
                      <a:pt x="1695" y="156"/>
                      <a:pt x="1726" y="159"/>
                    </a:cubicBezTo>
                    <a:cubicBezTo>
                      <a:pt x="1756" y="163"/>
                      <a:pt x="1772" y="180"/>
                      <a:pt x="1789" y="204"/>
                    </a:cubicBezTo>
                    <a:cubicBezTo>
                      <a:pt x="1775" y="213"/>
                      <a:pt x="1765" y="220"/>
                      <a:pt x="1747" y="231"/>
                    </a:cubicBezTo>
                    <a:cubicBezTo>
                      <a:pt x="1760" y="236"/>
                      <a:pt x="1769" y="242"/>
                      <a:pt x="1777" y="243"/>
                    </a:cubicBezTo>
                    <a:cubicBezTo>
                      <a:pt x="1814" y="244"/>
                      <a:pt x="1850" y="247"/>
                      <a:pt x="1885" y="260"/>
                    </a:cubicBezTo>
                    <a:cubicBezTo>
                      <a:pt x="1935" y="279"/>
                      <a:pt x="1975" y="308"/>
                      <a:pt x="2003" y="354"/>
                    </a:cubicBezTo>
                    <a:cubicBezTo>
                      <a:pt x="2006" y="358"/>
                      <a:pt x="2007" y="364"/>
                      <a:pt x="2011" y="368"/>
                    </a:cubicBezTo>
                    <a:cubicBezTo>
                      <a:pt x="2081" y="441"/>
                      <a:pt x="2122" y="535"/>
                      <a:pt x="2184" y="615"/>
                    </a:cubicBezTo>
                    <a:cubicBezTo>
                      <a:pt x="2201" y="638"/>
                      <a:pt x="2220" y="660"/>
                      <a:pt x="2235" y="684"/>
                    </a:cubicBezTo>
                    <a:cubicBezTo>
                      <a:pt x="2272" y="742"/>
                      <a:pt x="2306" y="801"/>
                      <a:pt x="2341" y="860"/>
                    </a:cubicBezTo>
                    <a:cubicBezTo>
                      <a:pt x="2356" y="887"/>
                      <a:pt x="2372" y="913"/>
                      <a:pt x="2385" y="941"/>
                    </a:cubicBezTo>
                    <a:cubicBezTo>
                      <a:pt x="2420" y="1019"/>
                      <a:pt x="2453" y="1098"/>
                      <a:pt x="2487" y="1177"/>
                    </a:cubicBezTo>
                    <a:cubicBezTo>
                      <a:pt x="2509" y="1229"/>
                      <a:pt x="2533" y="1279"/>
                      <a:pt x="2552" y="1331"/>
                    </a:cubicBezTo>
                    <a:cubicBezTo>
                      <a:pt x="2580" y="1414"/>
                      <a:pt x="2612" y="1496"/>
                      <a:pt x="2626" y="1583"/>
                    </a:cubicBezTo>
                    <a:cubicBezTo>
                      <a:pt x="2630" y="1613"/>
                      <a:pt x="2637" y="1643"/>
                      <a:pt x="2643" y="1673"/>
                    </a:cubicBezTo>
                    <a:cubicBezTo>
                      <a:pt x="2657" y="1750"/>
                      <a:pt x="2661" y="1828"/>
                      <a:pt x="2657" y="1907"/>
                    </a:cubicBezTo>
                    <a:cubicBezTo>
                      <a:pt x="2655" y="1940"/>
                      <a:pt x="2646" y="1972"/>
                      <a:pt x="2641" y="2005"/>
                    </a:cubicBezTo>
                    <a:cubicBezTo>
                      <a:pt x="2632" y="2062"/>
                      <a:pt x="2624" y="2120"/>
                      <a:pt x="2615" y="2178"/>
                    </a:cubicBezTo>
                    <a:cubicBezTo>
                      <a:pt x="2607" y="2232"/>
                      <a:pt x="2601" y="2286"/>
                      <a:pt x="2590" y="2339"/>
                    </a:cubicBezTo>
                    <a:cubicBezTo>
                      <a:pt x="2576" y="2403"/>
                      <a:pt x="2561" y="2466"/>
                      <a:pt x="2542" y="2528"/>
                    </a:cubicBezTo>
                    <a:cubicBezTo>
                      <a:pt x="2512" y="2623"/>
                      <a:pt x="2475" y="2715"/>
                      <a:pt x="2447" y="2810"/>
                    </a:cubicBezTo>
                    <a:cubicBezTo>
                      <a:pt x="2410" y="2935"/>
                      <a:pt x="2356" y="3053"/>
                      <a:pt x="2313" y="3175"/>
                    </a:cubicBezTo>
                    <a:cubicBezTo>
                      <a:pt x="2293" y="3231"/>
                      <a:pt x="2266" y="3285"/>
                      <a:pt x="2225" y="3330"/>
                    </a:cubicBezTo>
                    <a:cubicBezTo>
                      <a:pt x="2214" y="3342"/>
                      <a:pt x="2208" y="3357"/>
                      <a:pt x="2198" y="3369"/>
                    </a:cubicBezTo>
                    <a:cubicBezTo>
                      <a:pt x="2185" y="3385"/>
                      <a:pt x="2170" y="3400"/>
                      <a:pt x="2154" y="3419"/>
                    </a:cubicBezTo>
                    <a:close/>
                  </a:path>
                </a:pathLst>
              </a:custGeom>
              <a:solidFill>
                <a:srgbClr val="FFFF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21" name="Freeform 9"/>
              <p:cNvSpPr>
                <a:spLocks/>
              </p:cNvSpPr>
              <p:nvPr/>
            </p:nvSpPr>
            <p:spPr bwMode="auto">
              <a:xfrm>
                <a:off x="2141538" y="3689350"/>
                <a:ext cx="574675" cy="1608138"/>
              </a:xfrm>
              <a:custGeom>
                <a:avLst/>
                <a:gdLst>
                  <a:gd name="T0" fmla="*/ 392 w 1400"/>
                  <a:gd name="T1" fmla="*/ 53 h 3910"/>
                  <a:gd name="T2" fmla="*/ 723 w 1400"/>
                  <a:gd name="T3" fmla="*/ 73 h 3910"/>
                  <a:gd name="T4" fmla="*/ 893 w 1400"/>
                  <a:gd name="T5" fmla="*/ 73 h 3910"/>
                  <a:gd name="T6" fmla="*/ 1037 w 1400"/>
                  <a:gd name="T7" fmla="*/ 46 h 3910"/>
                  <a:gd name="T8" fmla="*/ 1206 w 1400"/>
                  <a:gd name="T9" fmla="*/ 20 h 3910"/>
                  <a:gd name="T10" fmla="*/ 1302 w 1400"/>
                  <a:gd name="T11" fmla="*/ 0 h 3910"/>
                  <a:gd name="T12" fmla="*/ 1315 w 1400"/>
                  <a:gd name="T13" fmla="*/ 43 h 3910"/>
                  <a:gd name="T14" fmla="*/ 1374 w 1400"/>
                  <a:gd name="T15" fmla="*/ 112 h 3910"/>
                  <a:gd name="T16" fmla="*/ 1400 w 1400"/>
                  <a:gd name="T17" fmla="*/ 124 h 3910"/>
                  <a:gd name="T18" fmla="*/ 1361 w 1400"/>
                  <a:gd name="T19" fmla="*/ 205 h 3910"/>
                  <a:gd name="T20" fmla="*/ 1348 w 1400"/>
                  <a:gd name="T21" fmla="*/ 239 h 3910"/>
                  <a:gd name="T22" fmla="*/ 1277 w 1400"/>
                  <a:gd name="T23" fmla="*/ 437 h 3910"/>
                  <a:gd name="T24" fmla="*/ 1263 w 1400"/>
                  <a:gd name="T25" fmla="*/ 465 h 3910"/>
                  <a:gd name="T26" fmla="*/ 1252 w 1400"/>
                  <a:gd name="T27" fmla="*/ 526 h 3910"/>
                  <a:gd name="T28" fmla="*/ 1258 w 1400"/>
                  <a:gd name="T29" fmla="*/ 617 h 3910"/>
                  <a:gd name="T30" fmla="*/ 1267 w 1400"/>
                  <a:gd name="T31" fmla="*/ 655 h 3910"/>
                  <a:gd name="T32" fmla="*/ 1283 w 1400"/>
                  <a:gd name="T33" fmla="*/ 755 h 3910"/>
                  <a:gd name="T34" fmla="*/ 1313 w 1400"/>
                  <a:gd name="T35" fmla="*/ 893 h 3910"/>
                  <a:gd name="T36" fmla="*/ 1251 w 1400"/>
                  <a:gd name="T37" fmla="*/ 966 h 3910"/>
                  <a:gd name="T38" fmla="*/ 1210 w 1400"/>
                  <a:gd name="T39" fmla="*/ 1069 h 3910"/>
                  <a:gd name="T40" fmla="*/ 1168 w 1400"/>
                  <a:gd name="T41" fmla="*/ 1188 h 3910"/>
                  <a:gd name="T42" fmla="*/ 1106 w 1400"/>
                  <a:gd name="T43" fmla="*/ 1347 h 3910"/>
                  <a:gd name="T44" fmla="*/ 1039 w 1400"/>
                  <a:gd name="T45" fmla="*/ 1513 h 3910"/>
                  <a:gd name="T46" fmla="*/ 955 w 1400"/>
                  <a:gd name="T47" fmla="*/ 1679 h 3910"/>
                  <a:gd name="T48" fmla="*/ 899 w 1400"/>
                  <a:gd name="T49" fmla="*/ 1807 h 3910"/>
                  <a:gd name="T50" fmla="*/ 858 w 1400"/>
                  <a:gd name="T51" fmla="*/ 1968 h 3910"/>
                  <a:gd name="T52" fmla="*/ 849 w 1400"/>
                  <a:gd name="T53" fmla="*/ 2099 h 3910"/>
                  <a:gd name="T54" fmla="*/ 851 w 1400"/>
                  <a:gd name="T55" fmla="*/ 2162 h 3910"/>
                  <a:gd name="T56" fmla="*/ 866 w 1400"/>
                  <a:gd name="T57" fmla="*/ 2312 h 3910"/>
                  <a:gd name="T58" fmla="*/ 877 w 1400"/>
                  <a:gd name="T59" fmla="*/ 2486 h 3910"/>
                  <a:gd name="T60" fmla="*/ 876 w 1400"/>
                  <a:gd name="T61" fmla="*/ 2661 h 3910"/>
                  <a:gd name="T62" fmla="*/ 852 w 1400"/>
                  <a:gd name="T63" fmla="*/ 2918 h 3910"/>
                  <a:gd name="T64" fmla="*/ 819 w 1400"/>
                  <a:gd name="T65" fmla="*/ 3151 h 3910"/>
                  <a:gd name="T66" fmla="*/ 787 w 1400"/>
                  <a:gd name="T67" fmla="*/ 3315 h 3910"/>
                  <a:gd name="T68" fmla="*/ 746 w 1400"/>
                  <a:gd name="T69" fmla="*/ 3509 h 3910"/>
                  <a:gd name="T70" fmla="*/ 701 w 1400"/>
                  <a:gd name="T71" fmla="*/ 3669 h 3910"/>
                  <a:gd name="T72" fmla="*/ 647 w 1400"/>
                  <a:gd name="T73" fmla="*/ 3894 h 3910"/>
                  <a:gd name="T74" fmla="*/ 641 w 1400"/>
                  <a:gd name="T75" fmla="*/ 3910 h 3910"/>
                  <a:gd name="T76" fmla="*/ 411 w 1400"/>
                  <a:gd name="T77" fmla="*/ 3885 h 3910"/>
                  <a:gd name="T78" fmla="*/ 172 w 1400"/>
                  <a:gd name="T79" fmla="*/ 3883 h 3910"/>
                  <a:gd name="T80" fmla="*/ 121 w 1400"/>
                  <a:gd name="T81" fmla="*/ 3882 h 3910"/>
                  <a:gd name="T82" fmla="*/ 34 w 1400"/>
                  <a:gd name="T83" fmla="*/ 3872 h 3910"/>
                  <a:gd name="T84" fmla="*/ 4 w 1400"/>
                  <a:gd name="T85" fmla="*/ 3837 h 3910"/>
                  <a:gd name="T86" fmla="*/ 1 w 1400"/>
                  <a:gd name="T87" fmla="*/ 3592 h 3910"/>
                  <a:gd name="T88" fmla="*/ 8 w 1400"/>
                  <a:gd name="T89" fmla="*/ 3404 h 3910"/>
                  <a:gd name="T90" fmla="*/ 25 w 1400"/>
                  <a:gd name="T91" fmla="*/ 3103 h 3910"/>
                  <a:gd name="T92" fmla="*/ 32 w 1400"/>
                  <a:gd name="T93" fmla="*/ 2860 h 3910"/>
                  <a:gd name="T94" fmla="*/ 22 w 1400"/>
                  <a:gd name="T95" fmla="*/ 2511 h 3910"/>
                  <a:gd name="T96" fmla="*/ 8 w 1400"/>
                  <a:gd name="T97" fmla="*/ 2277 h 3910"/>
                  <a:gd name="T98" fmla="*/ 4 w 1400"/>
                  <a:gd name="T99" fmla="*/ 2122 h 3910"/>
                  <a:gd name="T100" fmla="*/ 22 w 1400"/>
                  <a:gd name="T101" fmla="*/ 1855 h 3910"/>
                  <a:gd name="T102" fmla="*/ 55 w 1400"/>
                  <a:gd name="T103" fmla="*/ 1632 h 3910"/>
                  <a:gd name="T104" fmla="*/ 93 w 1400"/>
                  <a:gd name="T105" fmla="*/ 1445 h 3910"/>
                  <a:gd name="T106" fmla="*/ 160 w 1400"/>
                  <a:gd name="T107" fmla="*/ 1155 h 3910"/>
                  <a:gd name="T108" fmla="*/ 237 w 1400"/>
                  <a:gd name="T109" fmla="*/ 786 h 3910"/>
                  <a:gd name="T110" fmla="*/ 282 w 1400"/>
                  <a:gd name="T111" fmla="*/ 539 h 3910"/>
                  <a:gd name="T112" fmla="*/ 325 w 1400"/>
                  <a:gd name="T113" fmla="*/ 288 h 3910"/>
                  <a:gd name="T114" fmla="*/ 344 w 1400"/>
                  <a:gd name="T115" fmla="*/ 162 h 3910"/>
                  <a:gd name="T116" fmla="*/ 364 w 1400"/>
                  <a:gd name="T117" fmla="*/ 137 h 3910"/>
                  <a:gd name="T118" fmla="*/ 378 w 1400"/>
                  <a:gd name="T119" fmla="*/ 111 h 3910"/>
                  <a:gd name="T120" fmla="*/ 392 w 1400"/>
                  <a:gd name="T121" fmla="*/ 53 h 39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400" h="3910">
                    <a:moveTo>
                      <a:pt x="392" y="53"/>
                    </a:moveTo>
                    <a:cubicBezTo>
                      <a:pt x="506" y="60"/>
                      <a:pt x="615" y="68"/>
                      <a:pt x="723" y="73"/>
                    </a:cubicBezTo>
                    <a:cubicBezTo>
                      <a:pt x="780" y="76"/>
                      <a:pt x="837" y="77"/>
                      <a:pt x="893" y="73"/>
                    </a:cubicBezTo>
                    <a:cubicBezTo>
                      <a:pt x="941" y="68"/>
                      <a:pt x="989" y="54"/>
                      <a:pt x="1037" y="46"/>
                    </a:cubicBezTo>
                    <a:cubicBezTo>
                      <a:pt x="1093" y="36"/>
                      <a:pt x="1150" y="29"/>
                      <a:pt x="1206" y="20"/>
                    </a:cubicBezTo>
                    <a:cubicBezTo>
                      <a:pt x="1237" y="14"/>
                      <a:pt x="1268" y="7"/>
                      <a:pt x="1302" y="0"/>
                    </a:cubicBezTo>
                    <a:cubicBezTo>
                      <a:pt x="1307" y="16"/>
                      <a:pt x="1314" y="29"/>
                      <a:pt x="1315" y="43"/>
                    </a:cubicBezTo>
                    <a:cubicBezTo>
                      <a:pt x="1318" y="81"/>
                      <a:pt x="1337" y="104"/>
                      <a:pt x="1374" y="112"/>
                    </a:cubicBezTo>
                    <a:cubicBezTo>
                      <a:pt x="1382" y="114"/>
                      <a:pt x="1388" y="118"/>
                      <a:pt x="1400" y="124"/>
                    </a:cubicBezTo>
                    <a:cubicBezTo>
                      <a:pt x="1387" y="152"/>
                      <a:pt x="1374" y="179"/>
                      <a:pt x="1361" y="205"/>
                    </a:cubicBezTo>
                    <a:cubicBezTo>
                      <a:pt x="1356" y="216"/>
                      <a:pt x="1352" y="227"/>
                      <a:pt x="1348" y="239"/>
                    </a:cubicBezTo>
                    <a:cubicBezTo>
                      <a:pt x="1324" y="305"/>
                      <a:pt x="1301" y="371"/>
                      <a:pt x="1277" y="437"/>
                    </a:cubicBezTo>
                    <a:cubicBezTo>
                      <a:pt x="1273" y="447"/>
                      <a:pt x="1269" y="456"/>
                      <a:pt x="1263" y="465"/>
                    </a:cubicBezTo>
                    <a:cubicBezTo>
                      <a:pt x="1251" y="484"/>
                      <a:pt x="1249" y="503"/>
                      <a:pt x="1252" y="526"/>
                    </a:cubicBezTo>
                    <a:cubicBezTo>
                      <a:pt x="1257" y="556"/>
                      <a:pt x="1255" y="587"/>
                      <a:pt x="1258" y="617"/>
                    </a:cubicBezTo>
                    <a:cubicBezTo>
                      <a:pt x="1259" y="630"/>
                      <a:pt x="1265" y="642"/>
                      <a:pt x="1267" y="655"/>
                    </a:cubicBezTo>
                    <a:cubicBezTo>
                      <a:pt x="1273" y="688"/>
                      <a:pt x="1283" y="720"/>
                      <a:pt x="1283" y="755"/>
                    </a:cubicBezTo>
                    <a:cubicBezTo>
                      <a:pt x="1285" y="801"/>
                      <a:pt x="1302" y="846"/>
                      <a:pt x="1313" y="893"/>
                    </a:cubicBezTo>
                    <a:cubicBezTo>
                      <a:pt x="1276" y="901"/>
                      <a:pt x="1266" y="937"/>
                      <a:pt x="1251" y="966"/>
                    </a:cubicBezTo>
                    <a:cubicBezTo>
                      <a:pt x="1233" y="998"/>
                      <a:pt x="1223" y="1034"/>
                      <a:pt x="1210" y="1069"/>
                    </a:cubicBezTo>
                    <a:cubicBezTo>
                      <a:pt x="1196" y="1108"/>
                      <a:pt x="1183" y="1149"/>
                      <a:pt x="1168" y="1188"/>
                    </a:cubicBezTo>
                    <a:cubicBezTo>
                      <a:pt x="1148" y="1242"/>
                      <a:pt x="1127" y="1294"/>
                      <a:pt x="1106" y="1347"/>
                    </a:cubicBezTo>
                    <a:cubicBezTo>
                      <a:pt x="1084" y="1403"/>
                      <a:pt x="1064" y="1459"/>
                      <a:pt x="1039" y="1513"/>
                    </a:cubicBezTo>
                    <a:cubicBezTo>
                      <a:pt x="1013" y="1569"/>
                      <a:pt x="982" y="1623"/>
                      <a:pt x="955" y="1679"/>
                    </a:cubicBezTo>
                    <a:cubicBezTo>
                      <a:pt x="934" y="1721"/>
                      <a:pt x="917" y="1764"/>
                      <a:pt x="899" y="1807"/>
                    </a:cubicBezTo>
                    <a:cubicBezTo>
                      <a:pt x="877" y="1858"/>
                      <a:pt x="866" y="1913"/>
                      <a:pt x="858" y="1968"/>
                    </a:cubicBezTo>
                    <a:cubicBezTo>
                      <a:pt x="852" y="2011"/>
                      <a:pt x="851" y="2055"/>
                      <a:pt x="849" y="2099"/>
                    </a:cubicBezTo>
                    <a:cubicBezTo>
                      <a:pt x="848" y="2120"/>
                      <a:pt x="853" y="2141"/>
                      <a:pt x="851" y="2162"/>
                    </a:cubicBezTo>
                    <a:cubicBezTo>
                      <a:pt x="846" y="2214"/>
                      <a:pt x="857" y="2263"/>
                      <a:pt x="866" y="2312"/>
                    </a:cubicBezTo>
                    <a:cubicBezTo>
                      <a:pt x="876" y="2370"/>
                      <a:pt x="880" y="2427"/>
                      <a:pt x="877" y="2486"/>
                    </a:cubicBezTo>
                    <a:cubicBezTo>
                      <a:pt x="875" y="2544"/>
                      <a:pt x="878" y="2603"/>
                      <a:pt x="876" y="2661"/>
                    </a:cubicBezTo>
                    <a:cubicBezTo>
                      <a:pt x="872" y="2747"/>
                      <a:pt x="868" y="2833"/>
                      <a:pt x="852" y="2918"/>
                    </a:cubicBezTo>
                    <a:cubicBezTo>
                      <a:pt x="838" y="2995"/>
                      <a:pt x="831" y="3073"/>
                      <a:pt x="819" y="3151"/>
                    </a:cubicBezTo>
                    <a:cubicBezTo>
                      <a:pt x="811" y="3206"/>
                      <a:pt x="798" y="3260"/>
                      <a:pt x="787" y="3315"/>
                    </a:cubicBezTo>
                    <a:cubicBezTo>
                      <a:pt x="774" y="3379"/>
                      <a:pt x="762" y="3445"/>
                      <a:pt x="746" y="3509"/>
                    </a:cubicBezTo>
                    <a:cubicBezTo>
                      <a:pt x="733" y="3563"/>
                      <a:pt x="714" y="3616"/>
                      <a:pt x="701" y="3669"/>
                    </a:cubicBezTo>
                    <a:cubicBezTo>
                      <a:pt x="681" y="3744"/>
                      <a:pt x="665" y="3819"/>
                      <a:pt x="647" y="3894"/>
                    </a:cubicBezTo>
                    <a:cubicBezTo>
                      <a:pt x="645" y="3900"/>
                      <a:pt x="643" y="3906"/>
                      <a:pt x="641" y="3910"/>
                    </a:cubicBezTo>
                    <a:cubicBezTo>
                      <a:pt x="563" y="3902"/>
                      <a:pt x="487" y="3890"/>
                      <a:pt x="411" y="3885"/>
                    </a:cubicBezTo>
                    <a:cubicBezTo>
                      <a:pt x="331" y="3881"/>
                      <a:pt x="251" y="3884"/>
                      <a:pt x="172" y="3883"/>
                    </a:cubicBezTo>
                    <a:cubicBezTo>
                      <a:pt x="155" y="3883"/>
                      <a:pt x="138" y="3883"/>
                      <a:pt x="121" y="3882"/>
                    </a:cubicBezTo>
                    <a:cubicBezTo>
                      <a:pt x="92" y="3879"/>
                      <a:pt x="63" y="3876"/>
                      <a:pt x="34" y="3872"/>
                    </a:cubicBezTo>
                    <a:cubicBezTo>
                      <a:pt x="5" y="3868"/>
                      <a:pt x="1" y="3865"/>
                      <a:pt x="4" y="3837"/>
                    </a:cubicBezTo>
                    <a:cubicBezTo>
                      <a:pt x="10" y="3755"/>
                      <a:pt x="2" y="3673"/>
                      <a:pt x="1" y="3592"/>
                    </a:cubicBezTo>
                    <a:cubicBezTo>
                      <a:pt x="0" y="3529"/>
                      <a:pt x="5" y="3467"/>
                      <a:pt x="8" y="3404"/>
                    </a:cubicBezTo>
                    <a:cubicBezTo>
                      <a:pt x="14" y="3304"/>
                      <a:pt x="21" y="3203"/>
                      <a:pt x="25" y="3103"/>
                    </a:cubicBezTo>
                    <a:cubicBezTo>
                      <a:pt x="29" y="3022"/>
                      <a:pt x="29" y="2941"/>
                      <a:pt x="32" y="2860"/>
                    </a:cubicBezTo>
                    <a:cubicBezTo>
                      <a:pt x="38" y="2744"/>
                      <a:pt x="37" y="2628"/>
                      <a:pt x="22" y="2511"/>
                    </a:cubicBezTo>
                    <a:cubicBezTo>
                      <a:pt x="12" y="2434"/>
                      <a:pt x="12" y="2355"/>
                      <a:pt x="8" y="2277"/>
                    </a:cubicBezTo>
                    <a:cubicBezTo>
                      <a:pt x="6" y="2225"/>
                      <a:pt x="2" y="2173"/>
                      <a:pt x="4" y="2122"/>
                    </a:cubicBezTo>
                    <a:cubicBezTo>
                      <a:pt x="8" y="2033"/>
                      <a:pt x="19" y="1944"/>
                      <a:pt x="22" y="1855"/>
                    </a:cubicBezTo>
                    <a:cubicBezTo>
                      <a:pt x="25" y="1779"/>
                      <a:pt x="44" y="1706"/>
                      <a:pt x="55" y="1632"/>
                    </a:cubicBezTo>
                    <a:cubicBezTo>
                      <a:pt x="64" y="1569"/>
                      <a:pt x="76" y="1506"/>
                      <a:pt x="93" y="1445"/>
                    </a:cubicBezTo>
                    <a:cubicBezTo>
                      <a:pt x="120" y="1349"/>
                      <a:pt x="138" y="1252"/>
                      <a:pt x="160" y="1155"/>
                    </a:cubicBezTo>
                    <a:cubicBezTo>
                      <a:pt x="187" y="1032"/>
                      <a:pt x="212" y="909"/>
                      <a:pt x="237" y="786"/>
                    </a:cubicBezTo>
                    <a:cubicBezTo>
                      <a:pt x="253" y="704"/>
                      <a:pt x="267" y="621"/>
                      <a:pt x="282" y="539"/>
                    </a:cubicBezTo>
                    <a:cubicBezTo>
                      <a:pt x="297" y="456"/>
                      <a:pt x="311" y="372"/>
                      <a:pt x="325" y="288"/>
                    </a:cubicBezTo>
                    <a:cubicBezTo>
                      <a:pt x="333" y="246"/>
                      <a:pt x="337" y="204"/>
                      <a:pt x="344" y="162"/>
                    </a:cubicBezTo>
                    <a:cubicBezTo>
                      <a:pt x="346" y="151"/>
                      <a:pt x="345" y="138"/>
                      <a:pt x="364" y="137"/>
                    </a:cubicBezTo>
                    <a:cubicBezTo>
                      <a:pt x="369" y="136"/>
                      <a:pt x="375" y="120"/>
                      <a:pt x="378" y="111"/>
                    </a:cubicBezTo>
                    <a:cubicBezTo>
                      <a:pt x="384" y="92"/>
                      <a:pt x="388" y="73"/>
                      <a:pt x="392" y="53"/>
                    </a:cubicBezTo>
                    <a:close/>
                  </a:path>
                </a:pathLst>
              </a:custGeom>
              <a:solidFill>
                <a:srgbClr val="00B05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22" name="Freeform 10"/>
              <p:cNvSpPr>
                <a:spLocks/>
              </p:cNvSpPr>
              <p:nvPr/>
            </p:nvSpPr>
            <p:spPr bwMode="auto">
              <a:xfrm>
                <a:off x="2905125" y="3594100"/>
                <a:ext cx="996950" cy="1477963"/>
              </a:xfrm>
              <a:custGeom>
                <a:avLst/>
                <a:gdLst>
                  <a:gd name="T0" fmla="*/ 0 w 2426"/>
                  <a:gd name="T1" fmla="*/ 1420 h 3594"/>
                  <a:gd name="T2" fmla="*/ 81 w 2426"/>
                  <a:gd name="T3" fmla="*/ 1409 h 3594"/>
                  <a:gd name="T4" fmla="*/ 142 w 2426"/>
                  <a:gd name="T5" fmla="*/ 1369 h 3594"/>
                  <a:gd name="T6" fmla="*/ 170 w 2426"/>
                  <a:gd name="T7" fmla="*/ 1261 h 3594"/>
                  <a:gd name="T8" fmla="*/ 173 w 2426"/>
                  <a:gd name="T9" fmla="*/ 1206 h 3594"/>
                  <a:gd name="T10" fmla="*/ 171 w 2426"/>
                  <a:gd name="T11" fmla="*/ 1150 h 3594"/>
                  <a:gd name="T12" fmla="*/ 154 w 2426"/>
                  <a:gd name="T13" fmla="*/ 977 h 3594"/>
                  <a:gd name="T14" fmla="*/ 160 w 2426"/>
                  <a:gd name="T15" fmla="*/ 925 h 3594"/>
                  <a:gd name="T16" fmla="*/ 202 w 2426"/>
                  <a:gd name="T17" fmla="*/ 765 h 3594"/>
                  <a:gd name="T18" fmla="*/ 221 w 2426"/>
                  <a:gd name="T19" fmla="*/ 696 h 3594"/>
                  <a:gd name="T20" fmla="*/ 236 w 2426"/>
                  <a:gd name="T21" fmla="*/ 592 h 3594"/>
                  <a:gd name="T22" fmla="*/ 349 w 2426"/>
                  <a:gd name="T23" fmla="*/ 500 h 3594"/>
                  <a:gd name="T24" fmla="*/ 432 w 2426"/>
                  <a:gd name="T25" fmla="*/ 384 h 3594"/>
                  <a:gd name="T26" fmla="*/ 473 w 2426"/>
                  <a:gd name="T27" fmla="*/ 295 h 3594"/>
                  <a:gd name="T28" fmla="*/ 570 w 2426"/>
                  <a:gd name="T29" fmla="*/ 58 h 3594"/>
                  <a:gd name="T30" fmla="*/ 590 w 2426"/>
                  <a:gd name="T31" fmla="*/ 40 h 3594"/>
                  <a:gd name="T32" fmla="*/ 693 w 2426"/>
                  <a:gd name="T33" fmla="*/ 0 h 3594"/>
                  <a:gd name="T34" fmla="*/ 717 w 2426"/>
                  <a:gd name="T35" fmla="*/ 42 h 3594"/>
                  <a:gd name="T36" fmla="*/ 755 w 2426"/>
                  <a:gd name="T37" fmla="*/ 89 h 3594"/>
                  <a:gd name="T38" fmla="*/ 780 w 2426"/>
                  <a:gd name="T39" fmla="*/ 143 h 3594"/>
                  <a:gd name="T40" fmla="*/ 873 w 2426"/>
                  <a:gd name="T41" fmla="*/ 446 h 3594"/>
                  <a:gd name="T42" fmla="*/ 930 w 2426"/>
                  <a:gd name="T43" fmla="*/ 673 h 3594"/>
                  <a:gd name="T44" fmla="*/ 1003 w 2426"/>
                  <a:gd name="T45" fmla="*/ 933 h 3594"/>
                  <a:gd name="T46" fmla="*/ 1087 w 2426"/>
                  <a:gd name="T47" fmla="*/ 1252 h 3594"/>
                  <a:gd name="T48" fmla="*/ 1163 w 2426"/>
                  <a:gd name="T49" fmla="*/ 1519 h 3594"/>
                  <a:gd name="T50" fmla="*/ 1269 w 2426"/>
                  <a:gd name="T51" fmla="*/ 1857 h 3594"/>
                  <a:gd name="T52" fmla="*/ 1381 w 2426"/>
                  <a:gd name="T53" fmla="*/ 2011 h 3594"/>
                  <a:gd name="T54" fmla="*/ 1432 w 2426"/>
                  <a:gd name="T55" fmla="*/ 2066 h 3594"/>
                  <a:gd name="T56" fmla="*/ 1614 w 2426"/>
                  <a:gd name="T57" fmla="*/ 2220 h 3594"/>
                  <a:gd name="T58" fmla="*/ 1851 w 2426"/>
                  <a:gd name="T59" fmla="*/ 2419 h 3594"/>
                  <a:gd name="T60" fmla="*/ 2010 w 2426"/>
                  <a:gd name="T61" fmla="*/ 2597 h 3594"/>
                  <a:gd name="T62" fmla="*/ 2114 w 2426"/>
                  <a:gd name="T63" fmla="*/ 2711 h 3594"/>
                  <a:gd name="T64" fmla="*/ 2181 w 2426"/>
                  <a:gd name="T65" fmla="*/ 2795 h 3594"/>
                  <a:gd name="T66" fmla="*/ 2334 w 2426"/>
                  <a:gd name="T67" fmla="*/ 3014 h 3594"/>
                  <a:gd name="T68" fmla="*/ 2413 w 2426"/>
                  <a:gd name="T69" fmla="*/ 3128 h 3594"/>
                  <a:gd name="T70" fmla="*/ 2414 w 2426"/>
                  <a:gd name="T71" fmla="*/ 3180 h 3594"/>
                  <a:gd name="T72" fmla="*/ 2386 w 2426"/>
                  <a:gd name="T73" fmla="*/ 3237 h 3594"/>
                  <a:gd name="T74" fmla="*/ 2351 w 2426"/>
                  <a:gd name="T75" fmla="*/ 3280 h 3594"/>
                  <a:gd name="T76" fmla="*/ 2245 w 2426"/>
                  <a:gd name="T77" fmla="*/ 3364 h 3594"/>
                  <a:gd name="T78" fmla="*/ 2122 w 2426"/>
                  <a:gd name="T79" fmla="*/ 3469 h 3594"/>
                  <a:gd name="T80" fmla="*/ 2088 w 2426"/>
                  <a:gd name="T81" fmla="*/ 3496 h 3594"/>
                  <a:gd name="T82" fmla="*/ 1969 w 2426"/>
                  <a:gd name="T83" fmla="*/ 3566 h 3594"/>
                  <a:gd name="T84" fmla="*/ 1928 w 2426"/>
                  <a:gd name="T85" fmla="*/ 3582 h 3594"/>
                  <a:gd name="T86" fmla="*/ 1843 w 2426"/>
                  <a:gd name="T87" fmla="*/ 3550 h 3594"/>
                  <a:gd name="T88" fmla="*/ 1671 w 2426"/>
                  <a:gd name="T89" fmla="*/ 3342 h 3594"/>
                  <a:gd name="T90" fmla="*/ 1447 w 2426"/>
                  <a:gd name="T91" fmla="*/ 3145 h 3594"/>
                  <a:gd name="T92" fmla="*/ 1353 w 2426"/>
                  <a:gd name="T93" fmla="*/ 3078 h 3594"/>
                  <a:gd name="T94" fmla="*/ 1287 w 2426"/>
                  <a:gd name="T95" fmla="*/ 3027 h 3594"/>
                  <a:gd name="T96" fmla="*/ 1095 w 2426"/>
                  <a:gd name="T97" fmla="*/ 2879 h 3594"/>
                  <a:gd name="T98" fmla="*/ 1003 w 2426"/>
                  <a:gd name="T99" fmla="*/ 2810 h 3594"/>
                  <a:gd name="T100" fmla="*/ 902 w 2426"/>
                  <a:gd name="T101" fmla="*/ 2734 h 3594"/>
                  <a:gd name="T102" fmla="*/ 768 w 2426"/>
                  <a:gd name="T103" fmla="*/ 2628 h 3594"/>
                  <a:gd name="T104" fmla="*/ 555 w 2426"/>
                  <a:gd name="T105" fmla="*/ 2448 h 3594"/>
                  <a:gd name="T106" fmla="*/ 424 w 2426"/>
                  <a:gd name="T107" fmla="*/ 2280 h 3594"/>
                  <a:gd name="T108" fmla="*/ 333 w 2426"/>
                  <a:gd name="T109" fmla="*/ 2094 h 3594"/>
                  <a:gd name="T110" fmla="*/ 318 w 2426"/>
                  <a:gd name="T111" fmla="*/ 2071 h 3594"/>
                  <a:gd name="T112" fmla="*/ 208 w 2426"/>
                  <a:gd name="T113" fmla="*/ 1883 h 3594"/>
                  <a:gd name="T114" fmla="*/ 92 w 2426"/>
                  <a:gd name="T115" fmla="*/ 1636 h 3594"/>
                  <a:gd name="T116" fmla="*/ 73 w 2426"/>
                  <a:gd name="T117" fmla="*/ 1574 h 3594"/>
                  <a:gd name="T118" fmla="*/ 0 w 2426"/>
                  <a:gd name="T119" fmla="*/ 1420 h 359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2426" h="3594">
                    <a:moveTo>
                      <a:pt x="0" y="1420"/>
                    </a:moveTo>
                    <a:cubicBezTo>
                      <a:pt x="32" y="1416"/>
                      <a:pt x="57" y="1412"/>
                      <a:pt x="81" y="1409"/>
                    </a:cubicBezTo>
                    <a:cubicBezTo>
                      <a:pt x="108" y="1405"/>
                      <a:pt x="129" y="1394"/>
                      <a:pt x="142" y="1369"/>
                    </a:cubicBezTo>
                    <a:cubicBezTo>
                      <a:pt x="160" y="1335"/>
                      <a:pt x="177" y="1302"/>
                      <a:pt x="170" y="1261"/>
                    </a:cubicBezTo>
                    <a:cubicBezTo>
                      <a:pt x="168" y="1243"/>
                      <a:pt x="173" y="1224"/>
                      <a:pt x="173" y="1206"/>
                    </a:cubicBezTo>
                    <a:cubicBezTo>
                      <a:pt x="174" y="1187"/>
                      <a:pt x="173" y="1169"/>
                      <a:pt x="171" y="1150"/>
                    </a:cubicBezTo>
                    <a:cubicBezTo>
                      <a:pt x="166" y="1092"/>
                      <a:pt x="158" y="1035"/>
                      <a:pt x="154" y="977"/>
                    </a:cubicBezTo>
                    <a:cubicBezTo>
                      <a:pt x="152" y="960"/>
                      <a:pt x="156" y="942"/>
                      <a:pt x="160" y="925"/>
                    </a:cubicBezTo>
                    <a:cubicBezTo>
                      <a:pt x="173" y="872"/>
                      <a:pt x="188" y="818"/>
                      <a:pt x="202" y="765"/>
                    </a:cubicBezTo>
                    <a:cubicBezTo>
                      <a:pt x="209" y="742"/>
                      <a:pt x="217" y="720"/>
                      <a:pt x="221" y="696"/>
                    </a:cubicBezTo>
                    <a:cubicBezTo>
                      <a:pt x="228" y="663"/>
                      <a:pt x="231" y="629"/>
                      <a:pt x="236" y="592"/>
                    </a:cubicBezTo>
                    <a:cubicBezTo>
                      <a:pt x="271" y="561"/>
                      <a:pt x="320" y="544"/>
                      <a:pt x="349" y="500"/>
                    </a:cubicBezTo>
                    <a:cubicBezTo>
                      <a:pt x="375" y="460"/>
                      <a:pt x="407" y="424"/>
                      <a:pt x="432" y="384"/>
                    </a:cubicBezTo>
                    <a:cubicBezTo>
                      <a:pt x="449" y="356"/>
                      <a:pt x="460" y="325"/>
                      <a:pt x="473" y="295"/>
                    </a:cubicBezTo>
                    <a:cubicBezTo>
                      <a:pt x="506" y="216"/>
                      <a:pt x="537" y="137"/>
                      <a:pt x="570" y="58"/>
                    </a:cubicBezTo>
                    <a:cubicBezTo>
                      <a:pt x="573" y="50"/>
                      <a:pt x="582" y="43"/>
                      <a:pt x="590" y="40"/>
                    </a:cubicBezTo>
                    <a:cubicBezTo>
                      <a:pt x="623" y="27"/>
                      <a:pt x="656" y="15"/>
                      <a:pt x="693" y="0"/>
                    </a:cubicBezTo>
                    <a:cubicBezTo>
                      <a:pt x="702" y="15"/>
                      <a:pt x="710" y="28"/>
                      <a:pt x="717" y="42"/>
                    </a:cubicBezTo>
                    <a:cubicBezTo>
                      <a:pt x="727" y="61"/>
                      <a:pt x="723" y="89"/>
                      <a:pt x="755" y="89"/>
                    </a:cubicBezTo>
                    <a:cubicBezTo>
                      <a:pt x="764" y="107"/>
                      <a:pt x="773" y="124"/>
                      <a:pt x="780" y="143"/>
                    </a:cubicBezTo>
                    <a:cubicBezTo>
                      <a:pt x="818" y="242"/>
                      <a:pt x="848" y="343"/>
                      <a:pt x="873" y="446"/>
                    </a:cubicBezTo>
                    <a:cubicBezTo>
                      <a:pt x="892" y="522"/>
                      <a:pt x="910" y="598"/>
                      <a:pt x="930" y="673"/>
                    </a:cubicBezTo>
                    <a:cubicBezTo>
                      <a:pt x="953" y="760"/>
                      <a:pt x="979" y="846"/>
                      <a:pt x="1003" y="933"/>
                    </a:cubicBezTo>
                    <a:cubicBezTo>
                      <a:pt x="1031" y="1039"/>
                      <a:pt x="1058" y="1146"/>
                      <a:pt x="1087" y="1252"/>
                    </a:cubicBezTo>
                    <a:cubicBezTo>
                      <a:pt x="1111" y="1341"/>
                      <a:pt x="1136" y="1431"/>
                      <a:pt x="1163" y="1519"/>
                    </a:cubicBezTo>
                    <a:cubicBezTo>
                      <a:pt x="1197" y="1632"/>
                      <a:pt x="1234" y="1744"/>
                      <a:pt x="1269" y="1857"/>
                    </a:cubicBezTo>
                    <a:cubicBezTo>
                      <a:pt x="1289" y="1921"/>
                      <a:pt x="1329" y="1970"/>
                      <a:pt x="1381" y="2011"/>
                    </a:cubicBezTo>
                    <a:cubicBezTo>
                      <a:pt x="1401" y="2026"/>
                      <a:pt x="1414" y="2049"/>
                      <a:pt x="1432" y="2066"/>
                    </a:cubicBezTo>
                    <a:cubicBezTo>
                      <a:pt x="1490" y="2121"/>
                      <a:pt x="1551" y="2172"/>
                      <a:pt x="1614" y="2220"/>
                    </a:cubicBezTo>
                    <a:cubicBezTo>
                      <a:pt x="1697" y="2282"/>
                      <a:pt x="1778" y="2346"/>
                      <a:pt x="1851" y="2419"/>
                    </a:cubicBezTo>
                    <a:cubicBezTo>
                      <a:pt x="1907" y="2476"/>
                      <a:pt x="1957" y="2537"/>
                      <a:pt x="2010" y="2597"/>
                    </a:cubicBezTo>
                    <a:cubicBezTo>
                      <a:pt x="2043" y="2636"/>
                      <a:pt x="2080" y="2672"/>
                      <a:pt x="2114" y="2711"/>
                    </a:cubicBezTo>
                    <a:cubicBezTo>
                      <a:pt x="2138" y="2738"/>
                      <a:pt x="2160" y="2766"/>
                      <a:pt x="2181" y="2795"/>
                    </a:cubicBezTo>
                    <a:cubicBezTo>
                      <a:pt x="2233" y="2867"/>
                      <a:pt x="2283" y="2941"/>
                      <a:pt x="2334" y="3014"/>
                    </a:cubicBezTo>
                    <a:cubicBezTo>
                      <a:pt x="2361" y="3052"/>
                      <a:pt x="2386" y="3091"/>
                      <a:pt x="2413" y="3128"/>
                    </a:cubicBezTo>
                    <a:cubicBezTo>
                      <a:pt x="2426" y="3146"/>
                      <a:pt x="2425" y="3162"/>
                      <a:pt x="2414" y="3180"/>
                    </a:cubicBezTo>
                    <a:cubicBezTo>
                      <a:pt x="2404" y="3198"/>
                      <a:pt x="2397" y="3219"/>
                      <a:pt x="2386" y="3237"/>
                    </a:cubicBezTo>
                    <a:cubicBezTo>
                      <a:pt x="2376" y="3253"/>
                      <a:pt x="2365" y="3269"/>
                      <a:pt x="2351" y="3280"/>
                    </a:cubicBezTo>
                    <a:cubicBezTo>
                      <a:pt x="2317" y="3310"/>
                      <a:pt x="2283" y="3340"/>
                      <a:pt x="2245" y="3364"/>
                    </a:cubicBezTo>
                    <a:cubicBezTo>
                      <a:pt x="2198" y="3392"/>
                      <a:pt x="2164" y="3435"/>
                      <a:pt x="2122" y="3469"/>
                    </a:cubicBezTo>
                    <a:cubicBezTo>
                      <a:pt x="2110" y="3478"/>
                      <a:pt x="2100" y="3488"/>
                      <a:pt x="2088" y="3496"/>
                    </a:cubicBezTo>
                    <a:cubicBezTo>
                      <a:pt x="2048" y="3520"/>
                      <a:pt x="2009" y="3544"/>
                      <a:pt x="1969" y="3566"/>
                    </a:cubicBezTo>
                    <a:cubicBezTo>
                      <a:pt x="1957" y="3573"/>
                      <a:pt x="1942" y="3578"/>
                      <a:pt x="1928" y="3582"/>
                    </a:cubicBezTo>
                    <a:cubicBezTo>
                      <a:pt x="1887" y="3593"/>
                      <a:pt x="1870" y="3594"/>
                      <a:pt x="1843" y="3550"/>
                    </a:cubicBezTo>
                    <a:cubicBezTo>
                      <a:pt x="1795" y="3473"/>
                      <a:pt x="1735" y="3406"/>
                      <a:pt x="1671" y="3342"/>
                    </a:cubicBezTo>
                    <a:cubicBezTo>
                      <a:pt x="1601" y="3271"/>
                      <a:pt x="1525" y="3207"/>
                      <a:pt x="1447" y="3145"/>
                    </a:cubicBezTo>
                    <a:cubicBezTo>
                      <a:pt x="1417" y="3121"/>
                      <a:pt x="1384" y="3101"/>
                      <a:pt x="1353" y="3078"/>
                    </a:cubicBezTo>
                    <a:cubicBezTo>
                      <a:pt x="1330" y="3062"/>
                      <a:pt x="1309" y="3044"/>
                      <a:pt x="1287" y="3027"/>
                    </a:cubicBezTo>
                    <a:cubicBezTo>
                      <a:pt x="1223" y="2978"/>
                      <a:pt x="1159" y="2928"/>
                      <a:pt x="1095" y="2879"/>
                    </a:cubicBezTo>
                    <a:cubicBezTo>
                      <a:pt x="1065" y="2856"/>
                      <a:pt x="1034" y="2833"/>
                      <a:pt x="1003" y="2810"/>
                    </a:cubicBezTo>
                    <a:cubicBezTo>
                      <a:pt x="969" y="2785"/>
                      <a:pt x="935" y="2760"/>
                      <a:pt x="902" y="2734"/>
                    </a:cubicBezTo>
                    <a:cubicBezTo>
                      <a:pt x="857" y="2699"/>
                      <a:pt x="812" y="2664"/>
                      <a:pt x="768" y="2628"/>
                    </a:cubicBezTo>
                    <a:cubicBezTo>
                      <a:pt x="697" y="2569"/>
                      <a:pt x="628" y="2506"/>
                      <a:pt x="555" y="2448"/>
                    </a:cubicBezTo>
                    <a:cubicBezTo>
                      <a:pt x="497" y="2403"/>
                      <a:pt x="459" y="2342"/>
                      <a:pt x="424" y="2280"/>
                    </a:cubicBezTo>
                    <a:cubicBezTo>
                      <a:pt x="391" y="2219"/>
                      <a:pt x="364" y="2156"/>
                      <a:pt x="333" y="2094"/>
                    </a:cubicBezTo>
                    <a:cubicBezTo>
                      <a:pt x="329" y="2086"/>
                      <a:pt x="324" y="2078"/>
                      <a:pt x="318" y="2071"/>
                    </a:cubicBezTo>
                    <a:cubicBezTo>
                      <a:pt x="271" y="2014"/>
                      <a:pt x="239" y="1949"/>
                      <a:pt x="208" y="1883"/>
                    </a:cubicBezTo>
                    <a:cubicBezTo>
                      <a:pt x="168" y="1802"/>
                      <a:pt x="129" y="1719"/>
                      <a:pt x="92" y="1636"/>
                    </a:cubicBezTo>
                    <a:cubicBezTo>
                      <a:pt x="83" y="1617"/>
                      <a:pt x="79" y="1595"/>
                      <a:pt x="73" y="1574"/>
                    </a:cubicBezTo>
                    <a:cubicBezTo>
                      <a:pt x="60" y="1521"/>
                      <a:pt x="40" y="1470"/>
                      <a:pt x="0" y="1420"/>
                    </a:cubicBezTo>
                    <a:close/>
                  </a:path>
                </a:pathLst>
              </a:custGeom>
              <a:solidFill>
                <a:srgbClr val="00B05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23" name="Freeform 11"/>
              <p:cNvSpPr>
                <a:spLocks/>
              </p:cNvSpPr>
              <p:nvPr/>
            </p:nvSpPr>
            <p:spPr bwMode="auto">
              <a:xfrm>
                <a:off x="1919288" y="1419225"/>
                <a:ext cx="1141413" cy="1139825"/>
              </a:xfrm>
              <a:custGeom>
                <a:avLst/>
                <a:gdLst>
                  <a:gd name="T0" fmla="*/ 599 w 2776"/>
                  <a:gd name="T1" fmla="*/ 2609 h 2773"/>
                  <a:gd name="T2" fmla="*/ 609 w 2776"/>
                  <a:gd name="T3" fmla="*/ 2450 h 2773"/>
                  <a:gd name="T4" fmla="*/ 410 w 2776"/>
                  <a:gd name="T5" fmla="*/ 2516 h 2773"/>
                  <a:gd name="T6" fmla="*/ 394 w 2776"/>
                  <a:gd name="T7" fmla="*/ 2393 h 2773"/>
                  <a:gd name="T8" fmla="*/ 224 w 2776"/>
                  <a:gd name="T9" fmla="*/ 2386 h 2773"/>
                  <a:gd name="T10" fmla="*/ 36 w 2776"/>
                  <a:gd name="T11" fmla="*/ 2357 h 2773"/>
                  <a:gd name="T12" fmla="*/ 157 w 2776"/>
                  <a:gd name="T13" fmla="*/ 2100 h 2773"/>
                  <a:gd name="T14" fmla="*/ 157 w 2776"/>
                  <a:gd name="T15" fmla="*/ 1447 h 2773"/>
                  <a:gd name="T16" fmla="*/ 139 w 2776"/>
                  <a:gd name="T17" fmla="*/ 858 h 2773"/>
                  <a:gd name="T18" fmla="*/ 290 w 2776"/>
                  <a:gd name="T19" fmla="*/ 524 h 2773"/>
                  <a:gd name="T20" fmla="*/ 710 w 2776"/>
                  <a:gd name="T21" fmla="*/ 108 h 2773"/>
                  <a:gd name="T22" fmla="*/ 947 w 2776"/>
                  <a:gd name="T23" fmla="*/ 32 h 2773"/>
                  <a:gd name="T24" fmla="*/ 1306 w 2776"/>
                  <a:gd name="T25" fmla="*/ 27 h 2773"/>
                  <a:gd name="T26" fmla="*/ 1592 w 2776"/>
                  <a:gd name="T27" fmla="*/ 18 h 2773"/>
                  <a:gd name="T28" fmla="*/ 1927 w 2776"/>
                  <a:gd name="T29" fmla="*/ 184 h 2773"/>
                  <a:gd name="T30" fmla="*/ 2154 w 2776"/>
                  <a:gd name="T31" fmla="*/ 505 h 2773"/>
                  <a:gd name="T32" fmla="*/ 2312 w 2776"/>
                  <a:gd name="T33" fmla="*/ 1371 h 2773"/>
                  <a:gd name="T34" fmla="*/ 2446 w 2776"/>
                  <a:gd name="T35" fmla="*/ 1674 h 2773"/>
                  <a:gd name="T36" fmla="*/ 2693 w 2776"/>
                  <a:gd name="T37" fmla="*/ 1893 h 2773"/>
                  <a:gd name="T38" fmla="*/ 2546 w 2776"/>
                  <a:gd name="T39" fmla="*/ 2035 h 2773"/>
                  <a:gd name="T40" fmla="*/ 2581 w 2776"/>
                  <a:gd name="T41" fmla="*/ 2137 h 2773"/>
                  <a:gd name="T42" fmla="*/ 2412 w 2776"/>
                  <a:gd name="T43" fmla="*/ 2340 h 2773"/>
                  <a:gd name="T44" fmla="*/ 2294 w 2776"/>
                  <a:gd name="T45" fmla="*/ 2511 h 2773"/>
                  <a:gd name="T46" fmla="*/ 2131 w 2776"/>
                  <a:gd name="T47" fmla="*/ 2379 h 2773"/>
                  <a:gd name="T48" fmla="*/ 1990 w 2776"/>
                  <a:gd name="T49" fmla="*/ 2267 h 2773"/>
                  <a:gd name="T50" fmla="*/ 2165 w 2776"/>
                  <a:gd name="T51" fmla="*/ 1964 h 2773"/>
                  <a:gd name="T52" fmla="*/ 2131 w 2776"/>
                  <a:gd name="T53" fmla="*/ 2183 h 2773"/>
                  <a:gd name="T54" fmla="*/ 2259 w 2776"/>
                  <a:gd name="T55" fmla="*/ 2185 h 2773"/>
                  <a:gd name="T56" fmla="*/ 2278 w 2776"/>
                  <a:gd name="T57" fmla="*/ 2085 h 2773"/>
                  <a:gd name="T58" fmla="*/ 2221 w 2776"/>
                  <a:gd name="T59" fmla="*/ 2037 h 2773"/>
                  <a:gd name="T60" fmla="*/ 2174 w 2776"/>
                  <a:gd name="T61" fmla="*/ 1874 h 2773"/>
                  <a:gd name="T62" fmla="*/ 1986 w 2776"/>
                  <a:gd name="T63" fmla="*/ 1939 h 2773"/>
                  <a:gd name="T64" fmla="*/ 2012 w 2776"/>
                  <a:gd name="T65" fmla="*/ 1858 h 2773"/>
                  <a:gd name="T66" fmla="*/ 1955 w 2776"/>
                  <a:gd name="T67" fmla="*/ 1731 h 2773"/>
                  <a:gd name="T68" fmla="*/ 1612 w 2776"/>
                  <a:gd name="T69" fmla="*/ 1945 h 2773"/>
                  <a:gd name="T70" fmla="*/ 1735 w 2776"/>
                  <a:gd name="T71" fmla="*/ 1622 h 2773"/>
                  <a:gd name="T72" fmla="*/ 1574 w 2776"/>
                  <a:gd name="T73" fmla="*/ 1693 h 2773"/>
                  <a:gd name="T74" fmla="*/ 1446 w 2776"/>
                  <a:gd name="T75" fmla="*/ 1746 h 2773"/>
                  <a:gd name="T76" fmla="*/ 1512 w 2776"/>
                  <a:gd name="T77" fmla="*/ 1216 h 2773"/>
                  <a:gd name="T78" fmla="*/ 1408 w 2776"/>
                  <a:gd name="T79" fmla="*/ 915 h 2773"/>
                  <a:gd name="T80" fmla="*/ 1271 w 2776"/>
                  <a:gd name="T81" fmla="*/ 1163 h 2773"/>
                  <a:gd name="T82" fmla="*/ 1032 w 2776"/>
                  <a:gd name="T83" fmla="*/ 872 h 2773"/>
                  <a:gd name="T84" fmla="*/ 865 w 2776"/>
                  <a:gd name="T85" fmla="*/ 1095 h 2773"/>
                  <a:gd name="T86" fmla="*/ 821 w 2776"/>
                  <a:gd name="T87" fmla="*/ 792 h 2773"/>
                  <a:gd name="T88" fmla="*/ 597 w 2776"/>
                  <a:gd name="T89" fmla="*/ 943 h 2773"/>
                  <a:gd name="T90" fmla="*/ 590 w 2776"/>
                  <a:gd name="T91" fmla="*/ 1118 h 2773"/>
                  <a:gd name="T92" fmla="*/ 483 w 2776"/>
                  <a:gd name="T93" fmla="*/ 718 h 2773"/>
                  <a:gd name="T94" fmla="*/ 211 w 2776"/>
                  <a:gd name="T95" fmla="*/ 948 h 2773"/>
                  <a:gd name="T96" fmla="*/ 172 w 2776"/>
                  <a:gd name="T97" fmla="*/ 1144 h 2773"/>
                  <a:gd name="T98" fmla="*/ 237 w 2776"/>
                  <a:gd name="T99" fmla="*/ 1104 h 2773"/>
                  <a:gd name="T100" fmla="*/ 292 w 2776"/>
                  <a:gd name="T101" fmla="*/ 1320 h 2773"/>
                  <a:gd name="T102" fmla="*/ 334 w 2776"/>
                  <a:gd name="T103" fmla="*/ 1517 h 2773"/>
                  <a:gd name="T104" fmla="*/ 515 w 2776"/>
                  <a:gd name="T105" fmla="*/ 2043 h 2773"/>
                  <a:gd name="T106" fmla="*/ 751 w 2776"/>
                  <a:gd name="T107" fmla="*/ 2308 h 2773"/>
                  <a:gd name="T108" fmla="*/ 1185 w 2776"/>
                  <a:gd name="T109" fmla="*/ 2461 h 2773"/>
                  <a:gd name="T110" fmla="*/ 1074 w 2776"/>
                  <a:gd name="T111" fmla="*/ 2622 h 2773"/>
                  <a:gd name="T112" fmla="*/ 1025 w 2776"/>
                  <a:gd name="T113" fmla="*/ 2607 h 2773"/>
                  <a:gd name="T114" fmla="*/ 893 w 2776"/>
                  <a:gd name="T115" fmla="*/ 2648 h 2773"/>
                  <a:gd name="T116" fmla="*/ 870 w 2776"/>
                  <a:gd name="T117" fmla="*/ 2491 h 277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2776" h="2773">
                    <a:moveTo>
                      <a:pt x="870" y="2491"/>
                    </a:moveTo>
                    <a:cubicBezTo>
                      <a:pt x="844" y="2487"/>
                      <a:pt x="824" y="2495"/>
                      <a:pt x="807" y="2515"/>
                    </a:cubicBezTo>
                    <a:cubicBezTo>
                      <a:pt x="755" y="2577"/>
                      <a:pt x="683" y="2595"/>
                      <a:pt x="599" y="2609"/>
                    </a:cubicBezTo>
                    <a:cubicBezTo>
                      <a:pt x="621" y="2561"/>
                      <a:pt x="638" y="2520"/>
                      <a:pt x="658" y="2481"/>
                    </a:cubicBezTo>
                    <a:cubicBezTo>
                      <a:pt x="668" y="2463"/>
                      <a:pt x="669" y="2449"/>
                      <a:pt x="657" y="2431"/>
                    </a:cubicBezTo>
                    <a:cubicBezTo>
                      <a:pt x="638" y="2429"/>
                      <a:pt x="624" y="2438"/>
                      <a:pt x="609" y="2450"/>
                    </a:cubicBezTo>
                    <a:cubicBezTo>
                      <a:pt x="586" y="2469"/>
                      <a:pt x="561" y="2488"/>
                      <a:pt x="535" y="2502"/>
                    </a:cubicBezTo>
                    <a:cubicBezTo>
                      <a:pt x="495" y="2523"/>
                      <a:pt x="453" y="2539"/>
                      <a:pt x="404" y="2560"/>
                    </a:cubicBezTo>
                    <a:cubicBezTo>
                      <a:pt x="406" y="2540"/>
                      <a:pt x="406" y="2527"/>
                      <a:pt x="410" y="2516"/>
                    </a:cubicBezTo>
                    <a:cubicBezTo>
                      <a:pt x="421" y="2489"/>
                      <a:pt x="433" y="2463"/>
                      <a:pt x="445" y="2436"/>
                    </a:cubicBezTo>
                    <a:cubicBezTo>
                      <a:pt x="454" y="2417"/>
                      <a:pt x="458" y="2399"/>
                      <a:pt x="448" y="2377"/>
                    </a:cubicBezTo>
                    <a:cubicBezTo>
                      <a:pt x="428" y="2374"/>
                      <a:pt x="411" y="2383"/>
                      <a:pt x="394" y="2393"/>
                    </a:cubicBezTo>
                    <a:cubicBezTo>
                      <a:pt x="339" y="2424"/>
                      <a:pt x="284" y="2456"/>
                      <a:pt x="227" y="2485"/>
                    </a:cubicBezTo>
                    <a:cubicBezTo>
                      <a:pt x="203" y="2497"/>
                      <a:pt x="175" y="2500"/>
                      <a:pt x="146" y="2504"/>
                    </a:cubicBezTo>
                    <a:cubicBezTo>
                      <a:pt x="173" y="2464"/>
                      <a:pt x="208" y="2432"/>
                      <a:pt x="224" y="2386"/>
                    </a:cubicBezTo>
                    <a:cubicBezTo>
                      <a:pt x="239" y="2344"/>
                      <a:pt x="273" y="2309"/>
                      <a:pt x="269" y="2258"/>
                    </a:cubicBezTo>
                    <a:cubicBezTo>
                      <a:pt x="240" y="2248"/>
                      <a:pt x="221" y="2260"/>
                      <a:pt x="203" y="2277"/>
                    </a:cubicBezTo>
                    <a:cubicBezTo>
                      <a:pt x="156" y="2321"/>
                      <a:pt x="98" y="2343"/>
                      <a:pt x="36" y="2357"/>
                    </a:cubicBezTo>
                    <a:cubicBezTo>
                      <a:pt x="27" y="2359"/>
                      <a:pt x="17" y="2356"/>
                      <a:pt x="0" y="2355"/>
                    </a:cubicBezTo>
                    <a:cubicBezTo>
                      <a:pt x="9" y="2342"/>
                      <a:pt x="14" y="2332"/>
                      <a:pt x="21" y="2326"/>
                    </a:cubicBezTo>
                    <a:cubicBezTo>
                      <a:pt x="85" y="2261"/>
                      <a:pt x="126" y="2183"/>
                      <a:pt x="157" y="2100"/>
                    </a:cubicBezTo>
                    <a:cubicBezTo>
                      <a:pt x="185" y="2027"/>
                      <a:pt x="192" y="1950"/>
                      <a:pt x="197" y="1873"/>
                    </a:cubicBezTo>
                    <a:cubicBezTo>
                      <a:pt x="203" y="1750"/>
                      <a:pt x="192" y="1629"/>
                      <a:pt x="173" y="1508"/>
                    </a:cubicBezTo>
                    <a:cubicBezTo>
                      <a:pt x="170" y="1487"/>
                      <a:pt x="163" y="1467"/>
                      <a:pt x="157" y="1447"/>
                    </a:cubicBezTo>
                    <a:cubicBezTo>
                      <a:pt x="136" y="1376"/>
                      <a:pt x="133" y="1303"/>
                      <a:pt x="122" y="1231"/>
                    </a:cubicBezTo>
                    <a:cubicBezTo>
                      <a:pt x="111" y="1160"/>
                      <a:pt x="116" y="1091"/>
                      <a:pt x="123" y="1021"/>
                    </a:cubicBezTo>
                    <a:cubicBezTo>
                      <a:pt x="129" y="967"/>
                      <a:pt x="129" y="912"/>
                      <a:pt x="139" y="858"/>
                    </a:cubicBezTo>
                    <a:cubicBezTo>
                      <a:pt x="147" y="810"/>
                      <a:pt x="163" y="763"/>
                      <a:pt x="181" y="718"/>
                    </a:cubicBezTo>
                    <a:cubicBezTo>
                      <a:pt x="198" y="673"/>
                      <a:pt x="220" y="629"/>
                      <a:pt x="243" y="586"/>
                    </a:cubicBezTo>
                    <a:cubicBezTo>
                      <a:pt x="256" y="564"/>
                      <a:pt x="273" y="544"/>
                      <a:pt x="290" y="524"/>
                    </a:cubicBezTo>
                    <a:cubicBezTo>
                      <a:pt x="340" y="464"/>
                      <a:pt x="393" y="407"/>
                      <a:pt x="438" y="343"/>
                    </a:cubicBezTo>
                    <a:cubicBezTo>
                      <a:pt x="466" y="305"/>
                      <a:pt x="494" y="265"/>
                      <a:pt x="530" y="234"/>
                    </a:cubicBezTo>
                    <a:cubicBezTo>
                      <a:pt x="586" y="187"/>
                      <a:pt x="642" y="139"/>
                      <a:pt x="710" y="108"/>
                    </a:cubicBezTo>
                    <a:cubicBezTo>
                      <a:pt x="744" y="92"/>
                      <a:pt x="778" y="73"/>
                      <a:pt x="812" y="57"/>
                    </a:cubicBezTo>
                    <a:cubicBezTo>
                      <a:pt x="828" y="50"/>
                      <a:pt x="845" y="43"/>
                      <a:pt x="861" y="44"/>
                    </a:cubicBezTo>
                    <a:cubicBezTo>
                      <a:pt x="891" y="45"/>
                      <a:pt x="919" y="37"/>
                      <a:pt x="947" y="32"/>
                    </a:cubicBezTo>
                    <a:cubicBezTo>
                      <a:pt x="987" y="26"/>
                      <a:pt x="1028" y="24"/>
                      <a:pt x="1069" y="21"/>
                    </a:cubicBezTo>
                    <a:cubicBezTo>
                      <a:pt x="1118" y="18"/>
                      <a:pt x="1167" y="13"/>
                      <a:pt x="1216" y="13"/>
                    </a:cubicBezTo>
                    <a:cubicBezTo>
                      <a:pt x="1246" y="13"/>
                      <a:pt x="1276" y="24"/>
                      <a:pt x="1306" y="27"/>
                    </a:cubicBezTo>
                    <a:cubicBezTo>
                      <a:pt x="1337" y="29"/>
                      <a:pt x="1369" y="37"/>
                      <a:pt x="1400" y="11"/>
                    </a:cubicBezTo>
                    <a:cubicBezTo>
                      <a:pt x="1413" y="0"/>
                      <a:pt x="1443" y="5"/>
                      <a:pt x="1465" y="6"/>
                    </a:cubicBezTo>
                    <a:cubicBezTo>
                      <a:pt x="1507" y="9"/>
                      <a:pt x="1549" y="17"/>
                      <a:pt x="1592" y="18"/>
                    </a:cubicBezTo>
                    <a:cubicBezTo>
                      <a:pt x="1652" y="20"/>
                      <a:pt x="1706" y="40"/>
                      <a:pt x="1757" y="71"/>
                    </a:cubicBezTo>
                    <a:cubicBezTo>
                      <a:pt x="1776" y="82"/>
                      <a:pt x="1796" y="94"/>
                      <a:pt x="1817" y="101"/>
                    </a:cubicBezTo>
                    <a:cubicBezTo>
                      <a:pt x="1862" y="118"/>
                      <a:pt x="1895" y="150"/>
                      <a:pt x="1927" y="184"/>
                    </a:cubicBezTo>
                    <a:cubicBezTo>
                      <a:pt x="1979" y="238"/>
                      <a:pt x="2031" y="293"/>
                      <a:pt x="2072" y="357"/>
                    </a:cubicBezTo>
                    <a:cubicBezTo>
                      <a:pt x="2090" y="385"/>
                      <a:pt x="2105" y="417"/>
                      <a:pt x="2121" y="447"/>
                    </a:cubicBezTo>
                    <a:cubicBezTo>
                      <a:pt x="2132" y="466"/>
                      <a:pt x="2148" y="484"/>
                      <a:pt x="2154" y="505"/>
                    </a:cubicBezTo>
                    <a:cubicBezTo>
                      <a:pt x="2178" y="578"/>
                      <a:pt x="2204" y="651"/>
                      <a:pt x="2221" y="726"/>
                    </a:cubicBezTo>
                    <a:cubicBezTo>
                      <a:pt x="2254" y="877"/>
                      <a:pt x="2255" y="1032"/>
                      <a:pt x="2274" y="1184"/>
                    </a:cubicBezTo>
                    <a:cubicBezTo>
                      <a:pt x="2282" y="1247"/>
                      <a:pt x="2298" y="1309"/>
                      <a:pt x="2312" y="1371"/>
                    </a:cubicBezTo>
                    <a:cubicBezTo>
                      <a:pt x="2320" y="1404"/>
                      <a:pt x="2331" y="1435"/>
                      <a:pt x="2340" y="1467"/>
                    </a:cubicBezTo>
                    <a:cubicBezTo>
                      <a:pt x="2359" y="1537"/>
                      <a:pt x="2392" y="1600"/>
                      <a:pt x="2436" y="1657"/>
                    </a:cubicBezTo>
                    <a:cubicBezTo>
                      <a:pt x="2440" y="1662"/>
                      <a:pt x="2443" y="1668"/>
                      <a:pt x="2446" y="1674"/>
                    </a:cubicBezTo>
                    <a:cubicBezTo>
                      <a:pt x="2480" y="1747"/>
                      <a:pt x="2535" y="1802"/>
                      <a:pt x="2599" y="1850"/>
                    </a:cubicBezTo>
                    <a:cubicBezTo>
                      <a:pt x="2619" y="1865"/>
                      <a:pt x="2640" y="1878"/>
                      <a:pt x="2663" y="1890"/>
                    </a:cubicBezTo>
                    <a:cubicBezTo>
                      <a:pt x="2671" y="1894"/>
                      <a:pt x="2683" y="1894"/>
                      <a:pt x="2693" y="1893"/>
                    </a:cubicBezTo>
                    <a:cubicBezTo>
                      <a:pt x="2722" y="1889"/>
                      <a:pt x="2748" y="1897"/>
                      <a:pt x="2776" y="1910"/>
                    </a:cubicBezTo>
                    <a:cubicBezTo>
                      <a:pt x="2763" y="1930"/>
                      <a:pt x="2749" y="1945"/>
                      <a:pt x="2729" y="1956"/>
                    </a:cubicBezTo>
                    <a:cubicBezTo>
                      <a:pt x="2670" y="1988"/>
                      <a:pt x="2612" y="2020"/>
                      <a:pt x="2546" y="2035"/>
                    </a:cubicBezTo>
                    <a:cubicBezTo>
                      <a:pt x="2540" y="2036"/>
                      <a:pt x="2534" y="2039"/>
                      <a:pt x="2527" y="2042"/>
                    </a:cubicBezTo>
                    <a:cubicBezTo>
                      <a:pt x="2527" y="2072"/>
                      <a:pt x="2553" y="2088"/>
                      <a:pt x="2564" y="2111"/>
                    </a:cubicBezTo>
                    <a:cubicBezTo>
                      <a:pt x="2569" y="2120"/>
                      <a:pt x="2578" y="2128"/>
                      <a:pt x="2581" y="2137"/>
                    </a:cubicBezTo>
                    <a:cubicBezTo>
                      <a:pt x="2596" y="2180"/>
                      <a:pt x="2623" y="2214"/>
                      <a:pt x="2661" y="2238"/>
                    </a:cubicBezTo>
                    <a:cubicBezTo>
                      <a:pt x="2664" y="2240"/>
                      <a:pt x="2666" y="2244"/>
                      <a:pt x="2671" y="2250"/>
                    </a:cubicBezTo>
                    <a:cubicBezTo>
                      <a:pt x="2589" y="2296"/>
                      <a:pt x="2511" y="2347"/>
                      <a:pt x="2412" y="2340"/>
                    </a:cubicBezTo>
                    <a:cubicBezTo>
                      <a:pt x="2381" y="2338"/>
                      <a:pt x="2349" y="2344"/>
                      <a:pt x="2311" y="2347"/>
                    </a:cubicBezTo>
                    <a:cubicBezTo>
                      <a:pt x="2339" y="2411"/>
                      <a:pt x="2398" y="2432"/>
                      <a:pt x="2445" y="2471"/>
                    </a:cubicBezTo>
                    <a:cubicBezTo>
                      <a:pt x="2394" y="2491"/>
                      <a:pt x="2345" y="2507"/>
                      <a:pt x="2294" y="2511"/>
                    </a:cubicBezTo>
                    <a:cubicBezTo>
                      <a:pt x="2285" y="2512"/>
                      <a:pt x="2273" y="2507"/>
                      <a:pt x="2266" y="2501"/>
                    </a:cubicBezTo>
                    <a:cubicBezTo>
                      <a:pt x="2250" y="2489"/>
                      <a:pt x="2236" y="2475"/>
                      <a:pt x="2224" y="2459"/>
                    </a:cubicBezTo>
                    <a:cubicBezTo>
                      <a:pt x="2198" y="2426"/>
                      <a:pt x="2167" y="2400"/>
                      <a:pt x="2131" y="2379"/>
                    </a:cubicBezTo>
                    <a:cubicBezTo>
                      <a:pt x="2112" y="2367"/>
                      <a:pt x="2096" y="2351"/>
                      <a:pt x="2078" y="2339"/>
                    </a:cubicBezTo>
                    <a:cubicBezTo>
                      <a:pt x="2070" y="2333"/>
                      <a:pt x="2059" y="2332"/>
                      <a:pt x="2048" y="2331"/>
                    </a:cubicBezTo>
                    <a:cubicBezTo>
                      <a:pt x="2006" y="2325"/>
                      <a:pt x="1991" y="2309"/>
                      <a:pt x="1990" y="2267"/>
                    </a:cubicBezTo>
                    <a:cubicBezTo>
                      <a:pt x="1989" y="2217"/>
                      <a:pt x="1989" y="2168"/>
                      <a:pt x="1990" y="2119"/>
                    </a:cubicBezTo>
                    <a:cubicBezTo>
                      <a:pt x="1990" y="2106"/>
                      <a:pt x="1990" y="2092"/>
                      <a:pt x="2006" y="2086"/>
                    </a:cubicBezTo>
                    <a:cubicBezTo>
                      <a:pt x="2071" y="2061"/>
                      <a:pt x="2117" y="2012"/>
                      <a:pt x="2165" y="1964"/>
                    </a:cubicBezTo>
                    <a:cubicBezTo>
                      <a:pt x="2167" y="1962"/>
                      <a:pt x="2169" y="1961"/>
                      <a:pt x="2176" y="1957"/>
                    </a:cubicBezTo>
                    <a:cubicBezTo>
                      <a:pt x="2174" y="1976"/>
                      <a:pt x="2174" y="1993"/>
                      <a:pt x="2171" y="2008"/>
                    </a:cubicBezTo>
                    <a:cubicBezTo>
                      <a:pt x="2160" y="2067"/>
                      <a:pt x="2154" y="2127"/>
                      <a:pt x="2131" y="2183"/>
                    </a:cubicBezTo>
                    <a:cubicBezTo>
                      <a:pt x="2126" y="2195"/>
                      <a:pt x="2120" y="2208"/>
                      <a:pt x="2133" y="2219"/>
                    </a:cubicBezTo>
                    <a:cubicBezTo>
                      <a:pt x="2147" y="2232"/>
                      <a:pt x="2163" y="2237"/>
                      <a:pt x="2180" y="2229"/>
                    </a:cubicBezTo>
                    <a:cubicBezTo>
                      <a:pt x="2207" y="2215"/>
                      <a:pt x="2235" y="2202"/>
                      <a:pt x="2259" y="2185"/>
                    </a:cubicBezTo>
                    <a:cubicBezTo>
                      <a:pt x="2282" y="2168"/>
                      <a:pt x="2300" y="2147"/>
                      <a:pt x="2319" y="2127"/>
                    </a:cubicBezTo>
                    <a:cubicBezTo>
                      <a:pt x="2337" y="2109"/>
                      <a:pt x="2347" y="2087"/>
                      <a:pt x="2346" y="2059"/>
                    </a:cubicBezTo>
                    <a:cubicBezTo>
                      <a:pt x="2315" y="2046"/>
                      <a:pt x="2296" y="2067"/>
                      <a:pt x="2278" y="2085"/>
                    </a:cubicBezTo>
                    <a:cubicBezTo>
                      <a:pt x="2258" y="2104"/>
                      <a:pt x="2240" y="2125"/>
                      <a:pt x="2220" y="2145"/>
                    </a:cubicBezTo>
                    <a:cubicBezTo>
                      <a:pt x="2216" y="2150"/>
                      <a:pt x="2211" y="2153"/>
                      <a:pt x="2199" y="2162"/>
                    </a:cubicBezTo>
                    <a:cubicBezTo>
                      <a:pt x="2208" y="2115"/>
                      <a:pt x="2215" y="2076"/>
                      <a:pt x="2221" y="2037"/>
                    </a:cubicBezTo>
                    <a:cubicBezTo>
                      <a:pt x="2229" y="1993"/>
                      <a:pt x="2234" y="1948"/>
                      <a:pt x="2242" y="1904"/>
                    </a:cubicBezTo>
                    <a:cubicBezTo>
                      <a:pt x="2247" y="1872"/>
                      <a:pt x="2244" y="1862"/>
                      <a:pt x="2225" y="1854"/>
                    </a:cubicBezTo>
                    <a:cubicBezTo>
                      <a:pt x="2207" y="1846"/>
                      <a:pt x="2193" y="1854"/>
                      <a:pt x="2174" y="1874"/>
                    </a:cubicBezTo>
                    <a:cubicBezTo>
                      <a:pt x="2132" y="1918"/>
                      <a:pt x="2089" y="1962"/>
                      <a:pt x="2046" y="2005"/>
                    </a:cubicBezTo>
                    <a:cubicBezTo>
                      <a:pt x="2033" y="2017"/>
                      <a:pt x="2018" y="2028"/>
                      <a:pt x="1995" y="2029"/>
                    </a:cubicBezTo>
                    <a:cubicBezTo>
                      <a:pt x="1998" y="1996"/>
                      <a:pt x="2023" y="1964"/>
                      <a:pt x="1986" y="1939"/>
                    </a:cubicBezTo>
                    <a:cubicBezTo>
                      <a:pt x="1991" y="1933"/>
                      <a:pt x="1994" y="1926"/>
                      <a:pt x="2000" y="1923"/>
                    </a:cubicBezTo>
                    <a:cubicBezTo>
                      <a:pt x="2019" y="1913"/>
                      <a:pt x="2031" y="1902"/>
                      <a:pt x="2012" y="1880"/>
                    </a:cubicBezTo>
                    <a:cubicBezTo>
                      <a:pt x="2008" y="1876"/>
                      <a:pt x="2010" y="1864"/>
                      <a:pt x="2012" y="1858"/>
                    </a:cubicBezTo>
                    <a:cubicBezTo>
                      <a:pt x="2026" y="1823"/>
                      <a:pt x="2021" y="1787"/>
                      <a:pt x="2021" y="1751"/>
                    </a:cubicBezTo>
                    <a:cubicBezTo>
                      <a:pt x="2021" y="1732"/>
                      <a:pt x="2011" y="1722"/>
                      <a:pt x="1994" y="1718"/>
                    </a:cubicBezTo>
                    <a:cubicBezTo>
                      <a:pt x="1979" y="1715"/>
                      <a:pt x="1966" y="1717"/>
                      <a:pt x="1955" y="1731"/>
                    </a:cubicBezTo>
                    <a:cubicBezTo>
                      <a:pt x="1915" y="1787"/>
                      <a:pt x="1867" y="1834"/>
                      <a:pt x="1807" y="1871"/>
                    </a:cubicBezTo>
                    <a:cubicBezTo>
                      <a:pt x="1750" y="1906"/>
                      <a:pt x="1691" y="1929"/>
                      <a:pt x="1629" y="1947"/>
                    </a:cubicBezTo>
                    <a:cubicBezTo>
                      <a:pt x="1624" y="1948"/>
                      <a:pt x="1618" y="1946"/>
                      <a:pt x="1612" y="1945"/>
                    </a:cubicBezTo>
                    <a:cubicBezTo>
                      <a:pt x="1631" y="1901"/>
                      <a:pt x="1651" y="1860"/>
                      <a:pt x="1667" y="1817"/>
                    </a:cubicBezTo>
                    <a:cubicBezTo>
                      <a:pt x="1685" y="1768"/>
                      <a:pt x="1700" y="1719"/>
                      <a:pt x="1717" y="1670"/>
                    </a:cubicBezTo>
                    <a:cubicBezTo>
                      <a:pt x="1722" y="1654"/>
                      <a:pt x="1728" y="1638"/>
                      <a:pt x="1735" y="1622"/>
                    </a:cubicBezTo>
                    <a:cubicBezTo>
                      <a:pt x="1742" y="1604"/>
                      <a:pt x="1740" y="1588"/>
                      <a:pt x="1724" y="1576"/>
                    </a:cubicBezTo>
                    <a:cubicBezTo>
                      <a:pt x="1712" y="1566"/>
                      <a:pt x="1691" y="1570"/>
                      <a:pt x="1678" y="1584"/>
                    </a:cubicBezTo>
                    <a:cubicBezTo>
                      <a:pt x="1643" y="1620"/>
                      <a:pt x="1611" y="1659"/>
                      <a:pt x="1574" y="1693"/>
                    </a:cubicBezTo>
                    <a:cubicBezTo>
                      <a:pt x="1543" y="1722"/>
                      <a:pt x="1509" y="1746"/>
                      <a:pt x="1474" y="1771"/>
                    </a:cubicBezTo>
                    <a:cubicBezTo>
                      <a:pt x="1465" y="1778"/>
                      <a:pt x="1452" y="1778"/>
                      <a:pt x="1436" y="1783"/>
                    </a:cubicBezTo>
                    <a:cubicBezTo>
                      <a:pt x="1440" y="1767"/>
                      <a:pt x="1442" y="1756"/>
                      <a:pt x="1446" y="1746"/>
                    </a:cubicBezTo>
                    <a:cubicBezTo>
                      <a:pt x="1470" y="1681"/>
                      <a:pt x="1496" y="1617"/>
                      <a:pt x="1517" y="1552"/>
                    </a:cubicBezTo>
                    <a:cubicBezTo>
                      <a:pt x="1526" y="1524"/>
                      <a:pt x="1531" y="1494"/>
                      <a:pt x="1530" y="1466"/>
                    </a:cubicBezTo>
                    <a:cubicBezTo>
                      <a:pt x="1526" y="1382"/>
                      <a:pt x="1524" y="1299"/>
                      <a:pt x="1512" y="1216"/>
                    </a:cubicBezTo>
                    <a:cubicBezTo>
                      <a:pt x="1502" y="1151"/>
                      <a:pt x="1493" y="1085"/>
                      <a:pt x="1465" y="1024"/>
                    </a:cubicBezTo>
                    <a:cubicBezTo>
                      <a:pt x="1454" y="1000"/>
                      <a:pt x="1448" y="974"/>
                      <a:pt x="1443" y="949"/>
                    </a:cubicBezTo>
                    <a:cubicBezTo>
                      <a:pt x="1439" y="930"/>
                      <a:pt x="1428" y="921"/>
                      <a:pt x="1408" y="915"/>
                    </a:cubicBezTo>
                    <a:cubicBezTo>
                      <a:pt x="1400" y="927"/>
                      <a:pt x="1391" y="939"/>
                      <a:pt x="1384" y="953"/>
                    </a:cubicBezTo>
                    <a:cubicBezTo>
                      <a:pt x="1348" y="1022"/>
                      <a:pt x="1313" y="1092"/>
                      <a:pt x="1278" y="1162"/>
                    </a:cubicBezTo>
                    <a:cubicBezTo>
                      <a:pt x="1277" y="1162"/>
                      <a:pt x="1275" y="1162"/>
                      <a:pt x="1271" y="1163"/>
                    </a:cubicBezTo>
                    <a:cubicBezTo>
                      <a:pt x="1270" y="1146"/>
                      <a:pt x="1269" y="1130"/>
                      <a:pt x="1267" y="1114"/>
                    </a:cubicBezTo>
                    <a:cubicBezTo>
                      <a:pt x="1254" y="1032"/>
                      <a:pt x="1205" y="968"/>
                      <a:pt x="1160" y="903"/>
                    </a:cubicBezTo>
                    <a:cubicBezTo>
                      <a:pt x="1125" y="852"/>
                      <a:pt x="1084" y="851"/>
                      <a:pt x="1032" y="872"/>
                    </a:cubicBezTo>
                    <a:cubicBezTo>
                      <a:pt x="981" y="892"/>
                      <a:pt x="956" y="934"/>
                      <a:pt x="931" y="976"/>
                    </a:cubicBezTo>
                    <a:cubicBezTo>
                      <a:pt x="915" y="1005"/>
                      <a:pt x="904" y="1036"/>
                      <a:pt x="889" y="1066"/>
                    </a:cubicBezTo>
                    <a:cubicBezTo>
                      <a:pt x="885" y="1074"/>
                      <a:pt x="877" y="1080"/>
                      <a:pt x="865" y="1095"/>
                    </a:cubicBezTo>
                    <a:cubicBezTo>
                      <a:pt x="847" y="1027"/>
                      <a:pt x="830" y="969"/>
                      <a:pt x="817" y="911"/>
                    </a:cubicBezTo>
                    <a:cubicBezTo>
                      <a:pt x="813" y="891"/>
                      <a:pt x="817" y="869"/>
                      <a:pt x="818" y="848"/>
                    </a:cubicBezTo>
                    <a:cubicBezTo>
                      <a:pt x="819" y="829"/>
                      <a:pt x="822" y="811"/>
                      <a:pt x="821" y="792"/>
                    </a:cubicBezTo>
                    <a:cubicBezTo>
                      <a:pt x="821" y="759"/>
                      <a:pt x="805" y="746"/>
                      <a:pt x="773" y="752"/>
                    </a:cubicBezTo>
                    <a:cubicBezTo>
                      <a:pt x="745" y="756"/>
                      <a:pt x="719" y="767"/>
                      <a:pt x="700" y="789"/>
                    </a:cubicBezTo>
                    <a:cubicBezTo>
                      <a:pt x="659" y="836"/>
                      <a:pt x="620" y="884"/>
                      <a:pt x="597" y="943"/>
                    </a:cubicBezTo>
                    <a:cubicBezTo>
                      <a:pt x="591" y="957"/>
                      <a:pt x="588" y="973"/>
                      <a:pt x="588" y="988"/>
                    </a:cubicBezTo>
                    <a:cubicBezTo>
                      <a:pt x="589" y="1024"/>
                      <a:pt x="593" y="1060"/>
                      <a:pt x="594" y="1096"/>
                    </a:cubicBezTo>
                    <a:cubicBezTo>
                      <a:pt x="595" y="1102"/>
                      <a:pt x="592" y="1108"/>
                      <a:pt x="590" y="1118"/>
                    </a:cubicBezTo>
                    <a:cubicBezTo>
                      <a:pt x="548" y="1084"/>
                      <a:pt x="537" y="1039"/>
                      <a:pt x="531" y="993"/>
                    </a:cubicBezTo>
                    <a:cubicBezTo>
                      <a:pt x="520" y="919"/>
                      <a:pt x="511" y="843"/>
                      <a:pt x="501" y="768"/>
                    </a:cubicBezTo>
                    <a:cubicBezTo>
                      <a:pt x="499" y="751"/>
                      <a:pt x="503" y="728"/>
                      <a:pt x="483" y="718"/>
                    </a:cubicBezTo>
                    <a:cubicBezTo>
                      <a:pt x="461" y="707"/>
                      <a:pt x="435" y="709"/>
                      <a:pt x="414" y="720"/>
                    </a:cubicBezTo>
                    <a:cubicBezTo>
                      <a:pt x="385" y="734"/>
                      <a:pt x="357" y="752"/>
                      <a:pt x="333" y="777"/>
                    </a:cubicBezTo>
                    <a:cubicBezTo>
                      <a:pt x="283" y="828"/>
                      <a:pt x="251" y="891"/>
                      <a:pt x="211" y="948"/>
                    </a:cubicBezTo>
                    <a:cubicBezTo>
                      <a:pt x="191" y="977"/>
                      <a:pt x="176" y="1013"/>
                      <a:pt x="183" y="1054"/>
                    </a:cubicBezTo>
                    <a:cubicBezTo>
                      <a:pt x="185" y="1068"/>
                      <a:pt x="179" y="1085"/>
                      <a:pt x="177" y="1100"/>
                    </a:cubicBezTo>
                    <a:cubicBezTo>
                      <a:pt x="175" y="1115"/>
                      <a:pt x="173" y="1129"/>
                      <a:pt x="172" y="1144"/>
                    </a:cubicBezTo>
                    <a:cubicBezTo>
                      <a:pt x="170" y="1177"/>
                      <a:pt x="192" y="1192"/>
                      <a:pt x="222" y="1179"/>
                    </a:cubicBezTo>
                    <a:cubicBezTo>
                      <a:pt x="227" y="1177"/>
                      <a:pt x="231" y="1173"/>
                      <a:pt x="233" y="1172"/>
                    </a:cubicBezTo>
                    <a:cubicBezTo>
                      <a:pt x="234" y="1148"/>
                      <a:pt x="236" y="1126"/>
                      <a:pt x="237" y="1104"/>
                    </a:cubicBezTo>
                    <a:cubicBezTo>
                      <a:pt x="240" y="1104"/>
                      <a:pt x="243" y="1104"/>
                      <a:pt x="246" y="1104"/>
                    </a:cubicBezTo>
                    <a:cubicBezTo>
                      <a:pt x="261" y="1127"/>
                      <a:pt x="265" y="1155"/>
                      <a:pt x="262" y="1182"/>
                    </a:cubicBezTo>
                    <a:cubicBezTo>
                      <a:pt x="258" y="1231"/>
                      <a:pt x="271" y="1277"/>
                      <a:pt x="292" y="1320"/>
                    </a:cubicBezTo>
                    <a:cubicBezTo>
                      <a:pt x="300" y="1338"/>
                      <a:pt x="310" y="1354"/>
                      <a:pt x="302" y="1376"/>
                    </a:cubicBezTo>
                    <a:cubicBezTo>
                      <a:pt x="300" y="1382"/>
                      <a:pt x="303" y="1392"/>
                      <a:pt x="306" y="1398"/>
                    </a:cubicBezTo>
                    <a:cubicBezTo>
                      <a:pt x="328" y="1435"/>
                      <a:pt x="334" y="1475"/>
                      <a:pt x="334" y="1517"/>
                    </a:cubicBezTo>
                    <a:cubicBezTo>
                      <a:pt x="334" y="1530"/>
                      <a:pt x="336" y="1543"/>
                      <a:pt x="338" y="1556"/>
                    </a:cubicBezTo>
                    <a:cubicBezTo>
                      <a:pt x="357" y="1650"/>
                      <a:pt x="369" y="1745"/>
                      <a:pt x="413" y="1832"/>
                    </a:cubicBezTo>
                    <a:cubicBezTo>
                      <a:pt x="448" y="1902"/>
                      <a:pt x="480" y="1973"/>
                      <a:pt x="515" y="2043"/>
                    </a:cubicBezTo>
                    <a:cubicBezTo>
                      <a:pt x="525" y="2064"/>
                      <a:pt x="541" y="2082"/>
                      <a:pt x="556" y="2101"/>
                    </a:cubicBezTo>
                    <a:cubicBezTo>
                      <a:pt x="581" y="2134"/>
                      <a:pt x="607" y="2166"/>
                      <a:pt x="632" y="2199"/>
                    </a:cubicBezTo>
                    <a:cubicBezTo>
                      <a:pt x="664" y="2243"/>
                      <a:pt x="704" y="2279"/>
                      <a:pt x="751" y="2308"/>
                    </a:cubicBezTo>
                    <a:cubicBezTo>
                      <a:pt x="799" y="2337"/>
                      <a:pt x="844" y="2369"/>
                      <a:pt x="890" y="2401"/>
                    </a:cubicBezTo>
                    <a:cubicBezTo>
                      <a:pt x="943" y="2438"/>
                      <a:pt x="1002" y="2452"/>
                      <a:pt x="1065" y="2459"/>
                    </a:cubicBezTo>
                    <a:cubicBezTo>
                      <a:pt x="1104" y="2463"/>
                      <a:pt x="1142" y="2478"/>
                      <a:pt x="1185" y="2461"/>
                    </a:cubicBezTo>
                    <a:cubicBezTo>
                      <a:pt x="1190" y="2476"/>
                      <a:pt x="1194" y="2490"/>
                      <a:pt x="1199" y="2506"/>
                    </a:cubicBezTo>
                    <a:cubicBezTo>
                      <a:pt x="1160" y="2519"/>
                      <a:pt x="1129" y="2540"/>
                      <a:pt x="1106" y="2572"/>
                    </a:cubicBezTo>
                    <a:cubicBezTo>
                      <a:pt x="1094" y="2588"/>
                      <a:pt x="1081" y="2604"/>
                      <a:pt x="1074" y="2622"/>
                    </a:cubicBezTo>
                    <a:cubicBezTo>
                      <a:pt x="1055" y="2667"/>
                      <a:pt x="1039" y="2713"/>
                      <a:pt x="1021" y="2758"/>
                    </a:cubicBezTo>
                    <a:cubicBezTo>
                      <a:pt x="1019" y="2763"/>
                      <a:pt x="1014" y="2766"/>
                      <a:pt x="1007" y="2773"/>
                    </a:cubicBezTo>
                    <a:cubicBezTo>
                      <a:pt x="994" y="2713"/>
                      <a:pt x="995" y="2659"/>
                      <a:pt x="1025" y="2607"/>
                    </a:cubicBezTo>
                    <a:cubicBezTo>
                      <a:pt x="1038" y="2584"/>
                      <a:pt x="1055" y="2559"/>
                      <a:pt x="1047" y="2527"/>
                    </a:cubicBezTo>
                    <a:cubicBezTo>
                      <a:pt x="1024" y="2519"/>
                      <a:pt x="1005" y="2524"/>
                      <a:pt x="989" y="2542"/>
                    </a:cubicBezTo>
                    <a:cubicBezTo>
                      <a:pt x="957" y="2577"/>
                      <a:pt x="923" y="2611"/>
                      <a:pt x="893" y="2648"/>
                    </a:cubicBezTo>
                    <a:cubicBezTo>
                      <a:pt x="861" y="2690"/>
                      <a:pt x="819" y="2704"/>
                      <a:pt x="769" y="2709"/>
                    </a:cubicBezTo>
                    <a:cubicBezTo>
                      <a:pt x="805" y="2639"/>
                      <a:pt x="840" y="2570"/>
                      <a:pt x="875" y="2502"/>
                    </a:cubicBezTo>
                    <a:cubicBezTo>
                      <a:pt x="876" y="2499"/>
                      <a:pt x="872" y="2495"/>
                      <a:pt x="870" y="2491"/>
                    </a:cubicBezTo>
                    <a:close/>
                  </a:path>
                </a:pathLst>
              </a:custGeom>
              <a:solidFill>
                <a:schemeClr val="accent2">
                  <a:lumMod val="60000"/>
                  <a:lumOff val="40000"/>
                </a:schemeClr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24" name="Freeform 12"/>
              <p:cNvSpPr>
                <a:spLocks noEditPoints="1"/>
              </p:cNvSpPr>
              <p:nvPr/>
            </p:nvSpPr>
            <p:spPr bwMode="auto">
              <a:xfrm>
                <a:off x="2044700" y="1733550"/>
                <a:ext cx="681038" cy="777875"/>
              </a:xfrm>
              <a:custGeom>
                <a:avLst/>
                <a:gdLst>
                  <a:gd name="T0" fmla="*/ 159 w 1657"/>
                  <a:gd name="T1" fmla="*/ 770 h 1893"/>
                  <a:gd name="T2" fmla="*/ 200 w 1657"/>
                  <a:gd name="T3" fmla="*/ 617 h 1893"/>
                  <a:gd name="T4" fmla="*/ 305 w 1657"/>
                  <a:gd name="T5" fmla="*/ 575 h 1893"/>
                  <a:gd name="T6" fmla="*/ 65 w 1657"/>
                  <a:gd name="T7" fmla="*/ 562 h 1893"/>
                  <a:gd name="T8" fmla="*/ 7 w 1657"/>
                  <a:gd name="T9" fmla="*/ 294 h 1893"/>
                  <a:gd name="T10" fmla="*/ 38 w 1657"/>
                  <a:gd name="T11" fmla="*/ 97 h 1893"/>
                  <a:gd name="T12" fmla="*/ 132 w 1657"/>
                  <a:gd name="T13" fmla="*/ 4 h 1893"/>
                  <a:gd name="T14" fmla="*/ 167 w 1657"/>
                  <a:gd name="T15" fmla="*/ 176 h 1893"/>
                  <a:gd name="T16" fmla="*/ 316 w 1657"/>
                  <a:gd name="T17" fmla="*/ 421 h 1893"/>
                  <a:gd name="T18" fmla="*/ 353 w 1657"/>
                  <a:gd name="T19" fmla="*/ 348 h 1893"/>
                  <a:gd name="T20" fmla="*/ 368 w 1657"/>
                  <a:gd name="T21" fmla="*/ 147 h 1893"/>
                  <a:gd name="T22" fmla="*/ 466 w 1657"/>
                  <a:gd name="T23" fmla="*/ 66 h 1893"/>
                  <a:gd name="T24" fmla="*/ 582 w 1657"/>
                  <a:gd name="T25" fmla="*/ 417 h 1893"/>
                  <a:gd name="T26" fmla="*/ 715 w 1657"/>
                  <a:gd name="T27" fmla="*/ 187 h 1893"/>
                  <a:gd name="T28" fmla="*/ 830 w 1657"/>
                  <a:gd name="T29" fmla="*/ 180 h 1893"/>
                  <a:gd name="T30" fmla="*/ 904 w 1657"/>
                  <a:gd name="T31" fmla="*/ 306 h 1893"/>
                  <a:gd name="T32" fmla="*/ 889 w 1657"/>
                  <a:gd name="T33" fmla="*/ 409 h 1893"/>
                  <a:gd name="T34" fmla="*/ 613 w 1657"/>
                  <a:gd name="T35" fmla="*/ 417 h 1893"/>
                  <a:gd name="T36" fmla="*/ 583 w 1657"/>
                  <a:gd name="T37" fmla="*/ 508 h 1893"/>
                  <a:gd name="T38" fmla="*/ 736 w 1657"/>
                  <a:gd name="T39" fmla="*/ 576 h 1893"/>
                  <a:gd name="T40" fmla="*/ 809 w 1657"/>
                  <a:gd name="T41" fmla="*/ 442 h 1893"/>
                  <a:gd name="T42" fmla="*/ 908 w 1657"/>
                  <a:gd name="T43" fmla="*/ 437 h 1893"/>
                  <a:gd name="T44" fmla="*/ 925 w 1657"/>
                  <a:gd name="T45" fmla="*/ 504 h 1893"/>
                  <a:gd name="T46" fmla="*/ 1089 w 1657"/>
                  <a:gd name="T47" fmla="*/ 319 h 1893"/>
                  <a:gd name="T48" fmla="*/ 1116 w 1657"/>
                  <a:gd name="T49" fmla="*/ 293 h 1893"/>
                  <a:gd name="T50" fmla="*/ 1161 w 1657"/>
                  <a:gd name="T51" fmla="*/ 602 h 1893"/>
                  <a:gd name="T52" fmla="*/ 1146 w 1657"/>
                  <a:gd name="T53" fmla="*/ 786 h 1893"/>
                  <a:gd name="T54" fmla="*/ 1040 w 1657"/>
                  <a:gd name="T55" fmla="*/ 1064 h 1893"/>
                  <a:gd name="T56" fmla="*/ 1190 w 1657"/>
                  <a:gd name="T57" fmla="*/ 1050 h 1893"/>
                  <a:gd name="T58" fmla="*/ 1334 w 1657"/>
                  <a:gd name="T59" fmla="*/ 945 h 1893"/>
                  <a:gd name="T60" fmla="*/ 1208 w 1657"/>
                  <a:gd name="T61" fmla="*/ 1210 h 1893"/>
                  <a:gd name="T62" fmla="*/ 1606 w 1657"/>
                  <a:gd name="T63" fmla="*/ 1089 h 1893"/>
                  <a:gd name="T64" fmla="*/ 1589 w 1657"/>
                  <a:gd name="T65" fmla="*/ 1252 h 1893"/>
                  <a:gd name="T66" fmla="*/ 1615 w 1657"/>
                  <a:gd name="T67" fmla="*/ 1336 h 1893"/>
                  <a:gd name="T68" fmla="*/ 1638 w 1657"/>
                  <a:gd name="T69" fmla="*/ 1447 h 1893"/>
                  <a:gd name="T70" fmla="*/ 1653 w 1657"/>
                  <a:gd name="T71" fmla="*/ 1625 h 1893"/>
                  <a:gd name="T72" fmla="*/ 1591 w 1657"/>
                  <a:gd name="T73" fmla="*/ 1702 h 1893"/>
                  <a:gd name="T74" fmla="*/ 1410 w 1657"/>
                  <a:gd name="T75" fmla="*/ 1787 h 1893"/>
                  <a:gd name="T76" fmla="*/ 1093 w 1657"/>
                  <a:gd name="T77" fmla="*/ 1878 h 1893"/>
                  <a:gd name="T78" fmla="*/ 949 w 1657"/>
                  <a:gd name="T79" fmla="*/ 1692 h 1893"/>
                  <a:gd name="T80" fmla="*/ 1132 w 1657"/>
                  <a:gd name="T81" fmla="*/ 1623 h 1893"/>
                  <a:gd name="T82" fmla="*/ 1185 w 1657"/>
                  <a:gd name="T83" fmla="*/ 1606 h 1893"/>
                  <a:gd name="T84" fmla="*/ 1391 w 1657"/>
                  <a:gd name="T85" fmla="*/ 1490 h 1893"/>
                  <a:gd name="T86" fmla="*/ 1499 w 1657"/>
                  <a:gd name="T87" fmla="*/ 1312 h 1893"/>
                  <a:gd name="T88" fmla="*/ 1428 w 1657"/>
                  <a:gd name="T89" fmla="*/ 1324 h 1893"/>
                  <a:gd name="T90" fmla="*/ 1207 w 1657"/>
                  <a:gd name="T91" fmla="*/ 1533 h 1893"/>
                  <a:gd name="T92" fmla="*/ 1027 w 1657"/>
                  <a:gd name="T93" fmla="*/ 1604 h 1893"/>
                  <a:gd name="T94" fmla="*/ 625 w 1657"/>
                  <a:gd name="T95" fmla="*/ 1595 h 1893"/>
                  <a:gd name="T96" fmla="*/ 327 w 1657"/>
                  <a:gd name="T97" fmla="*/ 1341 h 1893"/>
                  <a:gd name="T98" fmla="*/ 139 w 1657"/>
                  <a:gd name="T99" fmla="*/ 972 h 1893"/>
                  <a:gd name="T100" fmla="*/ 100 w 1657"/>
                  <a:gd name="T101" fmla="*/ 789 h 1893"/>
                  <a:gd name="T102" fmla="*/ 695 w 1657"/>
                  <a:gd name="T103" fmla="*/ 1102 h 1893"/>
                  <a:gd name="T104" fmla="*/ 442 w 1657"/>
                  <a:gd name="T105" fmla="*/ 1204 h 1893"/>
                  <a:gd name="T106" fmla="*/ 364 w 1657"/>
                  <a:gd name="T107" fmla="*/ 1199 h 1893"/>
                  <a:gd name="T108" fmla="*/ 423 w 1657"/>
                  <a:gd name="T109" fmla="*/ 1240 h 1893"/>
                  <a:gd name="T110" fmla="*/ 631 w 1657"/>
                  <a:gd name="T111" fmla="*/ 1218 h 1893"/>
                  <a:gd name="T112" fmla="*/ 762 w 1657"/>
                  <a:gd name="T113" fmla="*/ 1107 h 1893"/>
                  <a:gd name="T114" fmla="*/ 788 w 1657"/>
                  <a:gd name="T115" fmla="*/ 1045 h 1893"/>
                  <a:gd name="T116" fmla="*/ 555 w 1657"/>
                  <a:gd name="T117" fmla="*/ 921 h 1893"/>
                  <a:gd name="T118" fmla="*/ 395 w 1657"/>
                  <a:gd name="T119" fmla="*/ 948 h 1893"/>
                  <a:gd name="T120" fmla="*/ 478 w 1657"/>
                  <a:gd name="T121" fmla="*/ 993 h 189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657" h="1893">
                    <a:moveTo>
                      <a:pt x="100" y="789"/>
                    </a:moveTo>
                    <a:cubicBezTo>
                      <a:pt x="123" y="782"/>
                      <a:pt x="142" y="778"/>
                      <a:pt x="159" y="770"/>
                    </a:cubicBezTo>
                    <a:cubicBezTo>
                      <a:pt x="170" y="764"/>
                      <a:pt x="183" y="754"/>
                      <a:pt x="187" y="743"/>
                    </a:cubicBezTo>
                    <a:cubicBezTo>
                      <a:pt x="199" y="703"/>
                      <a:pt x="213" y="662"/>
                      <a:pt x="200" y="617"/>
                    </a:cubicBezTo>
                    <a:cubicBezTo>
                      <a:pt x="237" y="591"/>
                      <a:pt x="281" y="625"/>
                      <a:pt x="317" y="606"/>
                    </a:cubicBezTo>
                    <a:cubicBezTo>
                      <a:pt x="323" y="590"/>
                      <a:pt x="317" y="580"/>
                      <a:pt x="305" y="575"/>
                    </a:cubicBezTo>
                    <a:cubicBezTo>
                      <a:pt x="291" y="569"/>
                      <a:pt x="275" y="563"/>
                      <a:pt x="260" y="561"/>
                    </a:cubicBezTo>
                    <a:cubicBezTo>
                      <a:pt x="195" y="551"/>
                      <a:pt x="130" y="553"/>
                      <a:pt x="65" y="562"/>
                    </a:cubicBezTo>
                    <a:cubicBezTo>
                      <a:pt x="36" y="521"/>
                      <a:pt x="19" y="476"/>
                      <a:pt x="13" y="427"/>
                    </a:cubicBezTo>
                    <a:cubicBezTo>
                      <a:pt x="7" y="383"/>
                      <a:pt x="8" y="338"/>
                      <a:pt x="7" y="294"/>
                    </a:cubicBezTo>
                    <a:cubicBezTo>
                      <a:pt x="7" y="264"/>
                      <a:pt x="6" y="233"/>
                      <a:pt x="3" y="202"/>
                    </a:cubicBezTo>
                    <a:cubicBezTo>
                      <a:pt x="0" y="160"/>
                      <a:pt x="12" y="127"/>
                      <a:pt x="38" y="97"/>
                    </a:cubicBezTo>
                    <a:cubicBezTo>
                      <a:pt x="62" y="70"/>
                      <a:pt x="85" y="44"/>
                      <a:pt x="109" y="18"/>
                    </a:cubicBezTo>
                    <a:cubicBezTo>
                      <a:pt x="115" y="11"/>
                      <a:pt x="124" y="6"/>
                      <a:pt x="132" y="4"/>
                    </a:cubicBezTo>
                    <a:cubicBezTo>
                      <a:pt x="144" y="0"/>
                      <a:pt x="154" y="5"/>
                      <a:pt x="155" y="19"/>
                    </a:cubicBezTo>
                    <a:cubicBezTo>
                      <a:pt x="160" y="71"/>
                      <a:pt x="169" y="124"/>
                      <a:pt x="167" y="176"/>
                    </a:cubicBezTo>
                    <a:cubicBezTo>
                      <a:pt x="164" y="255"/>
                      <a:pt x="195" y="320"/>
                      <a:pt x="242" y="379"/>
                    </a:cubicBezTo>
                    <a:cubicBezTo>
                      <a:pt x="258" y="400"/>
                      <a:pt x="290" y="410"/>
                      <a:pt x="316" y="421"/>
                    </a:cubicBezTo>
                    <a:cubicBezTo>
                      <a:pt x="326" y="425"/>
                      <a:pt x="341" y="417"/>
                      <a:pt x="357" y="414"/>
                    </a:cubicBezTo>
                    <a:cubicBezTo>
                      <a:pt x="356" y="390"/>
                      <a:pt x="355" y="369"/>
                      <a:pt x="353" y="348"/>
                    </a:cubicBezTo>
                    <a:cubicBezTo>
                      <a:pt x="349" y="318"/>
                      <a:pt x="344" y="288"/>
                      <a:pt x="340" y="257"/>
                    </a:cubicBezTo>
                    <a:cubicBezTo>
                      <a:pt x="334" y="217"/>
                      <a:pt x="351" y="181"/>
                      <a:pt x="368" y="147"/>
                    </a:cubicBezTo>
                    <a:cubicBezTo>
                      <a:pt x="390" y="106"/>
                      <a:pt x="420" y="70"/>
                      <a:pt x="462" y="39"/>
                    </a:cubicBezTo>
                    <a:cubicBezTo>
                      <a:pt x="464" y="50"/>
                      <a:pt x="468" y="59"/>
                      <a:pt x="466" y="66"/>
                    </a:cubicBezTo>
                    <a:cubicBezTo>
                      <a:pt x="444" y="180"/>
                      <a:pt x="470" y="282"/>
                      <a:pt x="536" y="375"/>
                    </a:cubicBezTo>
                    <a:cubicBezTo>
                      <a:pt x="548" y="393"/>
                      <a:pt x="568" y="405"/>
                      <a:pt x="582" y="417"/>
                    </a:cubicBezTo>
                    <a:cubicBezTo>
                      <a:pt x="612" y="409"/>
                      <a:pt x="616" y="388"/>
                      <a:pt x="620" y="369"/>
                    </a:cubicBezTo>
                    <a:cubicBezTo>
                      <a:pt x="637" y="300"/>
                      <a:pt x="667" y="239"/>
                      <a:pt x="715" y="187"/>
                    </a:cubicBezTo>
                    <a:cubicBezTo>
                      <a:pt x="723" y="179"/>
                      <a:pt x="732" y="170"/>
                      <a:pt x="742" y="163"/>
                    </a:cubicBezTo>
                    <a:cubicBezTo>
                      <a:pt x="782" y="136"/>
                      <a:pt x="802" y="139"/>
                      <a:pt x="830" y="180"/>
                    </a:cubicBezTo>
                    <a:cubicBezTo>
                      <a:pt x="853" y="213"/>
                      <a:pt x="874" y="249"/>
                      <a:pt x="895" y="284"/>
                    </a:cubicBezTo>
                    <a:cubicBezTo>
                      <a:pt x="899" y="290"/>
                      <a:pt x="904" y="298"/>
                      <a:pt x="904" y="306"/>
                    </a:cubicBezTo>
                    <a:cubicBezTo>
                      <a:pt x="906" y="345"/>
                      <a:pt x="908" y="384"/>
                      <a:pt x="909" y="426"/>
                    </a:cubicBezTo>
                    <a:cubicBezTo>
                      <a:pt x="902" y="420"/>
                      <a:pt x="896" y="415"/>
                      <a:pt x="889" y="409"/>
                    </a:cubicBezTo>
                    <a:cubicBezTo>
                      <a:pt x="859" y="386"/>
                      <a:pt x="826" y="373"/>
                      <a:pt x="786" y="376"/>
                    </a:cubicBezTo>
                    <a:cubicBezTo>
                      <a:pt x="726" y="379"/>
                      <a:pt x="669" y="396"/>
                      <a:pt x="613" y="417"/>
                    </a:cubicBezTo>
                    <a:cubicBezTo>
                      <a:pt x="602" y="421"/>
                      <a:pt x="592" y="429"/>
                      <a:pt x="582" y="436"/>
                    </a:cubicBezTo>
                    <a:cubicBezTo>
                      <a:pt x="545" y="462"/>
                      <a:pt x="546" y="478"/>
                      <a:pt x="583" y="508"/>
                    </a:cubicBezTo>
                    <a:cubicBezTo>
                      <a:pt x="594" y="516"/>
                      <a:pt x="601" y="530"/>
                      <a:pt x="610" y="541"/>
                    </a:cubicBezTo>
                    <a:cubicBezTo>
                      <a:pt x="642" y="585"/>
                      <a:pt x="690" y="601"/>
                      <a:pt x="736" y="576"/>
                    </a:cubicBezTo>
                    <a:cubicBezTo>
                      <a:pt x="769" y="558"/>
                      <a:pt x="802" y="533"/>
                      <a:pt x="802" y="487"/>
                    </a:cubicBezTo>
                    <a:cubicBezTo>
                      <a:pt x="802" y="473"/>
                      <a:pt x="806" y="458"/>
                      <a:pt x="809" y="442"/>
                    </a:cubicBezTo>
                    <a:cubicBezTo>
                      <a:pt x="831" y="445"/>
                      <a:pt x="855" y="433"/>
                      <a:pt x="879" y="448"/>
                    </a:cubicBezTo>
                    <a:cubicBezTo>
                      <a:pt x="884" y="451"/>
                      <a:pt x="897" y="441"/>
                      <a:pt x="908" y="437"/>
                    </a:cubicBezTo>
                    <a:cubicBezTo>
                      <a:pt x="910" y="450"/>
                      <a:pt x="911" y="465"/>
                      <a:pt x="914" y="480"/>
                    </a:cubicBezTo>
                    <a:cubicBezTo>
                      <a:pt x="915" y="488"/>
                      <a:pt x="919" y="498"/>
                      <a:pt x="925" y="504"/>
                    </a:cubicBezTo>
                    <a:cubicBezTo>
                      <a:pt x="950" y="529"/>
                      <a:pt x="969" y="530"/>
                      <a:pt x="988" y="498"/>
                    </a:cubicBezTo>
                    <a:cubicBezTo>
                      <a:pt x="1023" y="439"/>
                      <a:pt x="1077" y="391"/>
                      <a:pt x="1089" y="319"/>
                    </a:cubicBezTo>
                    <a:cubicBezTo>
                      <a:pt x="1091" y="307"/>
                      <a:pt x="1099" y="296"/>
                      <a:pt x="1109" y="272"/>
                    </a:cubicBezTo>
                    <a:cubicBezTo>
                      <a:pt x="1113" y="282"/>
                      <a:pt x="1115" y="287"/>
                      <a:pt x="1116" y="293"/>
                    </a:cubicBezTo>
                    <a:cubicBezTo>
                      <a:pt x="1127" y="340"/>
                      <a:pt x="1141" y="387"/>
                      <a:pt x="1147" y="435"/>
                    </a:cubicBezTo>
                    <a:cubicBezTo>
                      <a:pt x="1155" y="490"/>
                      <a:pt x="1158" y="546"/>
                      <a:pt x="1161" y="602"/>
                    </a:cubicBezTo>
                    <a:cubicBezTo>
                      <a:pt x="1162" y="641"/>
                      <a:pt x="1162" y="681"/>
                      <a:pt x="1160" y="721"/>
                    </a:cubicBezTo>
                    <a:cubicBezTo>
                      <a:pt x="1159" y="743"/>
                      <a:pt x="1153" y="765"/>
                      <a:pt x="1146" y="786"/>
                    </a:cubicBezTo>
                    <a:cubicBezTo>
                      <a:pt x="1124" y="850"/>
                      <a:pt x="1101" y="914"/>
                      <a:pt x="1078" y="977"/>
                    </a:cubicBezTo>
                    <a:cubicBezTo>
                      <a:pt x="1067" y="1006"/>
                      <a:pt x="1053" y="1034"/>
                      <a:pt x="1040" y="1064"/>
                    </a:cubicBezTo>
                    <a:cubicBezTo>
                      <a:pt x="1060" y="1090"/>
                      <a:pt x="1082" y="1095"/>
                      <a:pt x="1110" y="1082"/>
                    </a:cubicBezTo>
                    <a:cubicBezTo>
                      <a:pt x="1136" y="1070"/>
                      <a:pt x="1163" y="1060"/>
                      <a:pt x="1190" y="1050"/>
                    </a:cubicBezTo>
                    <a:cubicBezTo>
                      <a:pt x="1215" y="1040"/>
                      <a:pt x="1239" y="1031"/>
                      <a:pt x="1258" y="1010"/>
                    </a:cubicBezTo>
                    <a:cubicBezTo>
                      <a:pt x="1279" y="988"/>
                      <a:pt x="1304" y="970"/>
                      <a:pt x="1334" y="945"/>
                    </a:cubicBezTo>
                    <a:cubicBezTo>
                      <a:pt x="1317" y="997"/>
                      <a:pt x="1307" y="1044"/>
                      <a:pt x="1286" y="1086"/>
                    </a:cubicBezTo>
                    <a:cubicBezTo>
                      <a:pt x="1265" y="1129"/>
                      <a:pt x="1253" y="1180"/>
                      <a:pt x="1208" y="1210"/>
                    </a:cubicBezTo>
                    <a:cubicBezTo>
                      <a:pt x="1226" y="1239"/>
                      <a:pt x="1250" y="1247"/>
                      <a:pt x="1277" y="1240"/>
                    </a:cubicBezTo>
                    <a:cubicBezTo>
                      <a:pt x="1395" y="1207"/>
                      <a:pt x="1514" y="1176"/>
                      <a:pt x="1606" y="1089"/>
                    </a:cubicBezTo>
                    <a:cubicBezTo>
                      <a:pt x="1616" y="1079"/>
                      <a:pt x="1629" y="1073"/>
                      <a:pt x="1644" y="1062"/>
                    </a:cubicBezTo>
                    <a:cubicBezTo>
                      <a:pt x="1638" y="1132"/>
                      <a:pt x="1617" y="1193"/>
                      <a:pt x="1589" y="1252"/>
                    </a:cubicBezTo>
                    <a:cubicBezTo>
                      <a:pt x="1586" y="1260"/>
                      <a:pt x="1582" y="1267"/>
                      <a:pt x="1580" y="1274"/>
                    </a:cubicBezTo>
                    <a:cubicBezTo>
                      <a:pt x="1563" y="1316"/>
                      <a:pt x="1569" y="1326"/>
                      <a:pt x="1615" y="1336"/>
                    </a:cubicBezTo>
                    <a:cubicBezTo>
                      <a:pt x="1619" y="1337"/>
                      <a:pt x="1623" y="1337"/>
                      <a:pt x="1630" y="1339"/>
                    </a:cubicBezTo>
                    <a:cubicBezTo>
                      <a:pt x="1633" y="1375"/>
                      <a:pt x="1635" y="1411"/>
                      <a:pt x="1638" y="1447"/>
                    </a:cubicBezTo>
                    <a:cubicBezTo>
                      <a:pt x="1638" y="1453"/>
                      <a:pt x="1639" y="1460"/>
                      <a:pt x="1637" y="1466"/>
                    </a:cubicBezTo>
                    <a:cubicBezTo>
                      <a:pt x="1619" y="1521"/>
                      <a:pt x="1641" y="1573"/>
                      <a:pt x="1653" y="1625"/>
                    </a:cubicBezTo>
                    <a:cubicBezTo>
                      <a:pt x="1657" y="1642"/>
                      <a:pt x="1657" y="1654"/>
                      <a:pt x="1645" y="1664"/>
                    </a:cubicBezTo>
                    <a:cubicBezTo>
                      <a:pt x="1628" y="1678"/>
                      <a:pt x="1610" y="1691"/>
                      <a:pt x="1591" y="1702"/>
                    </a:cubicBezTo>
                    <a:cubicBezTo>
                      <a:pt x="1568" y="1716"/>
                      <a:pt x="1541" y="1724"/>
                      <a:pt x="1521" y="1741"/>
                    </a:cubicBezTo>
                    <a:cubicBezTo>
                      <a:pt x="1488" y="1768"/>
                      <a:pt x="1449" y="1776"/>
                      <a:pt x="1410" y="1787"/>
                    </a:cubicBezTo>
                    <a:cubicBezTo>
                      <a:pt x="1355" y="1802"/>
                      <a:pt x="1298" y="1811"/>
                      <a:pt x="1248" y="1836"/>
                    </a:cubicBezTo>
                    <a:cubicBezTo>
                      <a:pt x="1198" y="1861"/>
                      <a:pt x="1144" y="1861"/>
                      <a:pt x="1093" y="1878"/>
                    </a:cubicBezTo>
                    <a:cubicBezTo>
                      <a:pt x="1049" y="1893"/>
                      <a:pt x="1001" y="1884"/>
                      <a:pt x="958" y="1868"/>
                    </a:cubicBezTo>
                    <a:cubicBezTo>
                      <a:pt x="955" y="1809"/>
                      <a:pt x="952" y="1752"/>
                      <a:pt x="949" y="1692"/>
                    </a:cubicBezTo>
                    <a:cubicBezTo>
                      <a:pt x="978" y="1681"/>
                      <a:pt x="1007" y="1667"/>
                      <a:pt x="1037" y="1660"/>
                    </a:cubicBezTo>
                    <a:cubicBezTo>
                      <a:pt x="1070" y="1651"/>
                      <a:pt x="1104" y="1647"/>
                      <a:pt x="1132" y="1623"/>
                    </a:cubicBezTo>
                    <a:cubicBezTo>
                      <a:pt x="1136" y="1619"/>
                      <a:pt x="1144" y="1619"/>
                      <a:pt x="1150" y="1617"/>
                    </a:cubicBezTo>
                    <a:cubicBezTo>
                      <a:pt x="1162" y="1613"/>
                      <a:pt x="1174" y="1612"/>
                      <a:pt x="1185" y="1606"/>
                    </a:cubicBezTo>
                    <a:cubicBezTo>
                      <a:pt x="1241" y="1576"/>
                      <a:pt x="1298" y="1545"/>
                      <a:pt x="1354" y="1514"/>
                    </a:cubicBezTo>
                    <a:cubicBezTo>
                      <a:pt x="1367" y="1506"/>
                      <a:pt x="1380" y="1499"/>
                      <a:pt x="1391" y="1490"/>
                    </a:cubicBezTo>
                    <a:cubicBezTo>
                      <a:pt x="1439" y="1449"/>
                      <a:pt x="1483" y="1405"/>
                      <a:pt x="1497" y="1340"/>
                    </a:cubicBezTo>
                    <a:cubicBezTo>
                      <a:pt x="1498" y="1331"/>
                      <a:pt x="1500" y="1321"/>
                      <a:pt x="1499" y="1312"/>
                    </a:cubicBezTo>
                    <a:cubicBezTo>
                      <a:pt x="1497" y="1287"/>
                      <a:pt x="1469" y="1273"/>
                      <a:pt x="1450" y="1288"/>
                    </a:cubicBezTo>
                    <a:cubicBezTo>
                      <a:pt x="1439" y="1297"/>
                      <a:pt x="1430" y="1311"/>
                      <a:pt x="1428" y="1324"/>
                    </a:cubicBezTo>
                    <a:cubicBezTo>
                      <a:pt x="1414" y="1387"/>
                      <a:pt x="1375" y="1429"/>
                      <a:pt x="1322" y="1461"/>
                    </a:cubicBezTo>
                    <a:cubicBezTo>
                      <a:pt x="1283" y="1485"/>
                      <a:pt x="1246" y="1511"/>
                      <a:pt x="1207" y="1533"/>
                    </a:cubicBezTo>
                    <a:cubicBezTo>
                      <a:pt x="1183" y="1547"/>
                      <a:pt x="1157" y="1556"/>
                      <a:pt x="1131" y="1566"/>
                    </a:cubicBezTo>
                    <a:cubicBezTo>
                      <a:pt x="1096" y="1579"/>
                      <a:pt x="1060" y="1589"/>
                      <a:pt x="1027" y="1604"/>
                    </a:cubicBezTo>
                    <a:cubicBezTo>
                      <a:pt x="928" y="1647"/>
                      <a:pt x="826" y="1659"/>
                      <a:pt x="719" y="1641"/>
                    </a:cubicBezTo>
                    <a:cubicBezTo>
                      <a:pt x="681" y="1635"/>
                      <a:pt x="658" y="1608"/>
                      <a:pt x="625" y="1595"/>
                    </a:cubicBezTo>
                    <a:cubicBezTo>
                      <a:pt x="596" y="1584"/>
                      <a:pt x="570" y="1563"/>
                      <a:pt x="542" y="1548"/>
                    </a:cubicBezTo>
                    <a:cubicBezTo>
                      <a:pt x="451" y="1499"/>
                      <a:pt x="382" y="1427"/>
                      <a:pt x="327" y="1341"/>
                    </a:cubicBezTo>
                    <a:cubicBezTo>
                      <a:pt x="293" y="1287"/>
                      <a:pt x="264" y="1229"/>
                      <a:pt x="228" y="1175"/>
                    </a:cubicBezTo>
                    <a:cubicBezTo>
                      <a:pt x="187" y="1112"/>
                      <a:pt x="169" y="1039"/>
                      <a:pt x="139" y="972"/>
                    </a:cubicBezTo>
                    <a:cubicBezTo>
                      <a:pt x="126" y="943"/>
                      <a:pt x="121" y="911"/>
                      <a:pt x="114" y="879"/>
                    </a:cubicBezTo>
                    <a:cubicBezTo>
                      <a:pt x="108" y="850"/>
                      <a:pt x="105" y="819"/>
                      <a:pt x="100" y="789"/>
                    </a:cubicBezTo>
                    <a:close/>
                    <a:moveTo>
                      <a:pt x="767" y="1019"/>
                    </a:moveTo>
                    <a:cubicBezTo>
                      <a:pt x="740" y="1051"/>
                      <a:pt x="718" y="1078"/>
                      <a:pt x="695" y="1102"/>
                    </a:cubicBezTo>
                    <a:cubicBezTo>
                      <a:pt x="654" y="1145"/>
                      <a:pt x="612" y="1189"/>
                      <a:pt x="554" y="1210"/>
                    </a:cubicBezTo>
                    <a:cubicBezTo>
                      <a:pt x="517" y="1223"/>
                      <a:pt x="479" y="1235"/>
                      <a:pt x="442" y="1204"/>
                    </a:cubicBezTo>
                    <a:cubicBezTo>
                      <a:pt x="432" y="1196"/>
                      <a:pt x="416" y="1194"/>
                      <a:pt x="402" y="1190"/>
                    </a:cubicBezTo>
                    <a:cubicBezTo>
                      <a:pt x="388" y="1186"/>
                      <a:pt x="370" y="1181"/>
                      <a:pt x="364" y="1199"/>
                    </a:cubicBezTo>
                    <a:cubicBezTo>
                      <a:pt x="358" y="1219"/>
                      <a:pt x="378" y="1220"/>
                      <a:pt x="391" y="1226"/>
                    </a:cubicBezTo>
                    <a:cubicBezTo>
                      <a:pt x="401" y="1231"/>
                      <a:pt x="416" y="1232"/>
                      <a:pt x="423" y="1240"/>
                    </a:cubicBezTo>
                    <a:cubicBezTo>
                      <a:pt x="454" y="1273"/>
                      <a:pt x="495" y="1265"/>
                      <a:pt x="530" y="1262"/>
                    </a:cubicBezTo>
                    <a:cubicBezTo>
                      <a:pt x="565" y="1259"/>
                      <a:pt x="601" y="1240"/>
                      <a:pt x="631" y="1218"/>
                    </a:cubicBezTo>
                    <a:cubicBezTo>
                      <a:pt x="673" y="1187"/>
                      <a:pt x="713" y="1153"/>
                      <a:pt x="754" y="1120"/>
                    </a:cubicBezTo>
                    <a:cubicBezTo>
                      <a:pt x="758" y="1117"/>
                      <a:pt x="763" y="1110"/>
                      <a:pt x="762" y="1107"/>
                    </a:cubicBezTo>
                    <a:cubicBezTo>
                      <a:pt x="756" y="1093"/>
                      <a:pt x="768" y="1092"/>
                      <a:pt x="774" y="1084"/>
                    </a:cubicBezTo>
                    <a:cubicBezTo>
                      <a:pt x="783" y="1074"/>
                      <a:pt x="788" y="1058"/>
                      <a:pt x="788" y="1045"/>
                    </a:cubicBezTo>
                    <a:cubicBezTo>
                      <a:pt x="789" y="1038"/>
                      <a:pt x="777" y="1030"/>
                      <a:pt x="767" y="1019"/>
                    </a:cubicBezTo>
                    <a:close/>
                    <a:moveTo>
                      <a:pt x="555" y="921"/>
                    </a:moveTo>
                    <a:cubicBezTo>
                      <a:pt x="539" y="925"/>
                      <a:pt x="528" y="927"/>
                      <a:pt x="517" y="930"/>
                    </a:cubicBezTo>
                    <a:cubicBezTo>
                      <a:pt x="477" y="943"/>
                      <a:pt x="439" y="964"/>
                      <a:pt x="395" y="948"/>
                    </a:cubicBezTo>
                    <a:cubicBezTo>
                      <a:pt x="387" y="945"/>
                      <a:pt x="375" y="952"/>
                      <a:pt x="361" y="956"/>
                    </a:cubicBezTo>
                    <a:cubicBezTo>
                      <a:pt x="393" y="1005"/>
                      <a:pt x="438" y="999"/>
                      <a:pt x="478" y="993"/>
                    </a:cubicBezTo>
                    <a:cubicBezTo>
                      <a:pt x="511" y="987"/>
                      <a:pt x="545" y="972"/>
                      <a:pt x="555" y="921"/>
                    </a:cubicBezTo>
                    <a:close/>
                  </a:path>
                </a:pathLst>
              </a:custGeom>
              <a:solidFill>
                <a:srgbClr val="FADAD3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25" name="Freeform 13"/>
              <p:cNvSpPr>
                <a:spLocks/>
              </p:cNvSpPr>
              <p:nvPr/>
            </p:nvSpPr>
            <p:spPr bwMode="auto">
              <a:xfrm>
                <a:off x="1717675" y="5448300"/>
                <a:ext cx="714375" cy="334963"/>
              </a:xfrm>
              <a:custGeom>
                <a:avLst/>
                <a:gdLst>
                  <a:gd name="T0" fmla="*/ 762 w 1737"/>
                  <a:gd name="T1" fmla="*/ 16 h 813"/>
                  <a:gd name="T2" fmla="*/ 920 w 1737"/>
                  <a:gd name="T3" fmla="*/ 79 h 813"/>
                  <a:gd name="T4" fmla="*/ 1105 w 1737"/>
                  <a:gd name="T5" fmla="*/ 99 h 813"/>
                  <a:gd name="T6" fmla="*/ 1283 w 1737"/>
                  <a:gd name="T7" fmla="*/ 103 h 813"/>
                  <a:gd name="T8" fmla="*/ 1439 w 1737"/>
                  <a:gd name="T9" fmla="*/ 79 h 813"/>
                  <a:gd name="T10" fmla="*/ 1547 w 1737"/>
                  <a:gd name="T11" fmla="*/ 56 h 813"/>
                  <a:gd name="T12" fmla="*/ 1679 w 1737"/>
                  <a:gd name="T13" fmla="*/ 0 h 813"/>
                  <a:gd name="T14" fmla="*/ 1727 w 1737"/>
                  <a:gd name="T15" fmla="*/ 295 h 813"/>
                  <a:gd name="T16" fmla="*/ 1698 w 1737"/>
                  <a:gd name="T17" fmla="*/ 492 h 813"/>
                  <a:gd name="T18" fmla="*/ 1710 w 1737"/>
                  <a:gd name="T19" fmla="*/ 562 h 813"/>
                  <a:gd name="T20" fmla="*/ 1703 w 1737"/>
                  <a:gd name="T21" fmla="*/ 628 h 813"/>
                  <a:gd name="T22" fmla="*/ 1668 w 1737"/>
                  <a:gd name="T23" fmla="*/ 650 h 813"/>
                  <a:gd name="T24" fmla="*/ 1453 w 1737"/>
                  <a:gd name="T25" fmla="*/ 689 h 813"/>
                  <a:gd name="T26" fmla="*/ 1164 w 1737"/>
                  <a:gd name="T27" fmla="*/ 705 h 813"/>
                  <a:gd name="T28" fmla="*/ 1136 w 1737"/>
                  <a:gd name="T29" fmla="*/ 705 h 813"/>
                  <a:gd name="T30" fmla="*/ 990 w 1737"/>
                  <a:gd name="T31" fmla="*/ 711 h 813"/>
                  <a:gd name="T32" fmla="*/ 850 w 1737"/>
                  <a:gd name="T33" fmla="*/ 728 h 813"/>
                  <a:gd name="T34" fmla="*/ 747 w 1737"/>
                  <a:gd name="T35" fmla="*/ 757 h 813"/>
                  <a:gd name="T36" fmla="*/ 446 w 1737"/>
                  <a:gd name="T37" fmla="*/ 811 h 813"/>
                  <a:gd name="T38" fmla="*/ 260 w 1737"/>
                  <a:gd name="T39" fmla="*/ 804 h 813"/>
                  <a:gd name="T40" fmla="*/ 127 w 1737"/>
                  <a:gd name="T41" fmla="*/ 765 h 813"/>
                  <a:gd name="T42" fmla="*/ 17 w 1737"/>
                  <a:gd name="T43" fmla="*/ 628 h 813"/>
                  <a:gd name="T44" fmla="*/ 5 w 1737"/>
                  <a:gd name="T45" fmla="*/ 533 h 813"/>
                  <a:gd name="T46" fmla="*/ 150 w 1737"/>
                  <a:gd name="T47" fmla="*/ 306 h 813"/>
                  <a:gd name="T48" fmla="*/ 301 w 1737"/>
                  <a:gd name="T49" fmla="*/ 227 h 813"/>
                  <a:gd name="T50" fmla="*/ 385 w 1737"/>
                  <a:gd name="T51" fmla="*/ 175 h 813"/>
                  <a:gd name="T52" fmla="*/ 465 w 1737"/>
                  <a:gd name="T53" fmla="*/ 140 h 813"/>
                  <a:gd name="T54" fmla="*/ 609 w 1737"/>
                  <a:gd name="T55" fmla="*/ 79 h 813"/>
                  <a:gd name="T56" fmla="*/ 661 w 1737"/>
                  <a:gd name="T57" fmla="*/ 60 h 813"/>
                  <a:gd name="T58" fmla="*/ 762 w 1737"/>
                  <a:gd name="T59" fmla="*/ 16 h 8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1737" h="813">
                    <a:moveTo>
                      <a:pt x="762" y="16"/>
                    </a:moveTo>
                    <a:cubicBezTo>
                      <a:pt x="810" y="49"/>
                      <a:pt x="863" y="70"/>
                      <a:pt x="920" y="79"/>
                    </a:cubicBezTo>
                    <a:cubicBezTo>
                      <a:pt x="981" y="88"/>
                      <a:pt x="1043" y="95"/>
                      <a:pt x="1105" y="99"/>
                    </a:cubicBezTo>
                    <a:cubicBezTo>
                      <a:pt x="1165" y="103"/>
                      <a:pt x="1224" y="107"/>
                      <a:pt x="1283" y="103"/>
                    </a:cubicBezTo>
                    <a:cubicBezTo>
                      <a:pt x="1336" y="100"/>
                      <a:pt x="1387" y="88"/>
                      <a:pt x="1439" y="79"/>
                    </a:cubicBezTo>
                    <a:cubicBezTo>
                      <a:pt x="1476" y="72"/>
                      <a:pt x="1513" y="68"/>
                      <a:pt x="1547" y="56"/>
                    </a:cubicBezTo>
                    <a:cubicBezTo>
                      <a:pt x="1592" y="41"/>
                      <a:pt x="1635" y="20"/>
                      <a:pt x="1679" y="0"/>
                    </a:cubicBezTo>
                    <a:cubicBezTo>
                      <a:pt x="1721" y="91"/>
                      <a:pt x="1737" y="192"/>
                      <a:pt x="1727" y="295"/>
                    </a:cubicBezTo>
                    <a:cubicBezTo>
                      <a:pt x="1721" y="361"/>
                      <a:pt x="1708" y="426"/>
                      <a:pt x="1698" y="492"/>
                    </a:cubicBezTo>
                    <a:cubicBezTo>
                      <a:pt x="1695" y="516"/>
                      <a:pt x="1683" y="542"/>
                      <a:pt x="1710" y="562"/>
                    </a:cubicBezTo>
                    <a:cubicBezTo>
                      <a:pt x="1707" y="584"/>
                      <a:pt x="1706" y="606"/>
                      <a:pt x="1703" y="628"/>
                    </a:cubicBezTo>
                    <a:cubicBezTo>
                      <a:pt x="1700" y="647"/>
                      <a:pt x="1682" y="648"/>
                      <a:pt x="1668" y="650"/>
                    </a:cubicBezTo>
                    <a:cubicBezTo>
                      <a:pt x="1597" y="664"/>
                      <a:pt x="1525" y="676"/>
                      <a:pt x="1453" y="689"/>
                    </a:cubicBezTo>
                    <a:cubicBezTo>
                      <a:pt x="1357" y="706"/>
                      <a:pt x="1261" y="710"/>
                      <a:pt x="1164" y="705"/>
                    </a:cubicBezTo>
                    <a:cubicBezTo>
                      <a:pt x="1154" y="705"/>
                      <a:pt x="1145" y="705"/>
                      <a:pt x="1136" y="705"/>
                    </a:cubicBezTo>
                    <a:cubicBezTo>
                      <a:pt x="1087" y="707"/>
                      <a:pt x="1039" y="707"/>
                      <a:pt x="990" y="711"/>
                    </a:cubicBezTo>
                    <a:cubicBezTo>
                      <a:pt x="943" y="714"/>
                      <a:pt x="896" y="720"/>
                      <a:pt x="850" y="728"/>
                    </a:cubicBezTo>
                    <a:cubicBezTo>
                      <a:pt x="815" y="735"/>
                      <a:pt x="781" y="747"/>
                      <a:pt x="747" y="757"/>
                    </a:cubicBezTo>
                    <a:cubicBezTo>
                      <a:pt x="649" y="788"/>
                      <a:pt x="550" y="813"/>
                      <a:pt x="446" y="811"/>
                    </a:cubicBezTo>
                    <a:cubicBezTo>
                      <a:pt x="384" y="810"/>
                      <a:pt x="322" y="805"/>
                      <a:pt x="260" y="804"/>
                    </a:cubicBezTo>
                    <a:cubicBezTo>
                      <a:pt x="211" y="803"/>
                      <a:pt x="170" y="783"/>
                      <a:pt x="127" y="765"/>
                    </a:cubicBezTo>
                    <a:cubicBezTo>
                      <a:pt x="17" y="719"/>
                      <a:pt x="35" y="713"/>
                      <a:pt x="17" y="628"/>
                    </a:cubicBezTo>
                    <a:cubicBezTo>
                      <a:pt x="10" y="597"/>
                      <a:pt x="7" y="565"/>
                      <a:pt x="5" y="533"/>
                    </a:cubicBezTo>
                    <a:cubicBezTo>
                      <a:pt x="0" y="424"/>
                      <a:pt x="59" y="354"/>
                      <a:pt x="150" y="306"/>
                    </a:cubicBezTo>
                    <a:cubicBezTo>
                      <a:pt x="200" y="279"/>
                      <a:pt x="251" y="254"/>
                      <a:pt x="301" y="227"/>
                    </a:cubicBezTo>
                    <a:cubicBezTo>
                      <a:pt x="330" y="212"/>
                      <a:pt x="356" y="191"/>
                      <a:pt x="385" y="175"/>
                    </a:cubicBezTo>
                    <a:cubicBezTo>
                      <a:pt x="411" y="161"/>
                      <a:pt x="437" y="147"/>
                      <a:pt x="465" y="140"/>
                    </a:cubicBezTo>
                    <a:cubicBezTo>
                      <a:pt x="517" y="127"/>
                      <a:pt x="567" y="115"/>
                      <a:pt x="609" y="79"/>
                    </a:cubicBezTo>
                    <a:cubicBezTo>
                      <a:pt x="622" y="68"/>
                      <a:pt x="643" y="62"/>
                      <a:pt x="661" y="60"/>
                    </a:cubicBezTo>
                    <a:cubicBezTo>
                      <a:pt x="698" y="54"/>
                      <a:pt x="733" y="45"/>
                      <a:pt x="762" y="16"/>
                    </a:cubicBezTo>
                    <a:close/>
                  </a:path>
                </a:pathLst>
              </a:custGeom>
              <a:solidFill>
                <a:srgbClr val="C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26" name="Freeform 14"/>
              <p:cNvSpPr>
                <a:spLocks/>
              </p:cNvSpPr>
              <p:nvPr/>
            </p:nvSpPr>
            <p:spPr bwMode="auto">
              <a:xfrm>
                <a:off x="3662363" y="4986338"/>
                <a:ext cx="473075" cy="693738"/>
              </a:xfrm>
              <a:custGeom>
                <a:avLst/>
                <a:gdLst>
                  <a:gd name="T0" fmla="*/ 846 w 1153"/>
                  <a:gd name="T1" fmla="*/ 0 h 1689"/>
                  <a:gd name="T2" fmla="*/ 888 w 1153"/>
                  <a:gd name="T3" fmla="*/ 29 h 1689"/>
                  <a:gd name="T4" fmla="*/ 1013 w 1153"/>
                  <a:gd name="T5" fmla="*/ 169 h 1689"/>
                  <a:gd name="T6" fmla="*/ 1110 w 1153"/>
                  <a:gd name="T7" fmla="*/ 284 h 1689"/>
                  <a:gd name="T8" fmla="*/ 1135 w 1153"/>
                  <a:gd name="T9" fmla="*/ 437 h 1689"/>
                  <a:gd name="T10" fmla="*/ 1058 w 1153"/>
                  <a:gd name="T11" fmla="*/ 641 h 1689"/>
                  <a:gd name="T12" fmla="*/ 1039 w 1153"/>
                  <a:gd name="T13" fmla="*/ 693 h 1689"/>
                  <a:gd name="T14" fmla="*/ 1004 w 1153"/>
                  <a:gd name="T15" fmla="*/ 831 h 1689"/>
                  <a:gd name="T16" fmla="*/ 988 w 1153"/>
                  <a:gd name="T17" fmla="*/ 889 h 1689"/>
                  <a:gd name="T18" fmla="*/ 911 w 1153"/>
                  <a:gd name="T19" fmla="*/ 1059 h 1689"/>
                  <a:gd name="T20" fmla="*/ 800 w 1153"/>
                  <a:gd name="T21" fmla="*/ 1247 h 1689"/>
                  <a:gd name="T22" fmla="*/ 691 w 1153"/>
                  <a:gd name="T23" fmla="*/ 1383 h 1689"/>
                  <a:gd name="T24" fmla="*/ 670 w 1153"/>
                  <a:gd name="T25" fmla="*/ 1407 h 1689"/>
                  <a:gd name="T26" fmla="*/ 621 w 1153"/>
                  <a:gd name="T27" fmla="*/ 1451 h 1689"/>
                  <a:gd name="T28" fmla="*/ 499 w 1153"/>
                  <a:gd name="T29" fmla="*/ 1547 h 1689"/>
                  <a:gd name="T30" fmla="*/ 386 w 1153"/>
                  <a:gd name="T31" fmla="*/ 1622 h 1689"/>
                  <a:gd name="T32" fmla="*/ 344 w 1153"/>
                  <a:gd name="T33" fmla="*/ 1644 h 1689"/>
                  <a:gd name="T34" fmla="*/ 177 w 1153"/>
                  <a:gd name="T35" fmla="*/ 1688 h 1689"/>
                  <a:gd name="T36" fmla="*/ 152 w 1153"/>
                  <a:gd name="T37" fmla="*/ 1679 h 1689"/>
                  <a:gd name="T38" fmla="*/ 18 w 1153"/>
                  <a:gd name="T39" fmla="*/ 1377 h 1689"/>
                  <a:gd name="T40" fmla="*/ 88 w 1153"/>
                  <a:gd name="T41" fmla="*/ 1079 h 1689"/>
                  <a:gd name="T42" fmla="*/ 134 w 1153"/>
                  <a:gd name="T43" fmla="*/ 898 h 1689"/>
                  <a:gd name="T44" fmla="*/ 159 w 1153"/>
                  <a:gd name="T45" fmla="*/ 765 h 1689"/>
                  <a:gd name="T46" fmla="*/ 193 w 1153"/>
                  <a:gd name="T47" fmla="*/ 733 h 1689"/>
                  <a:gd name="T48" fmla="*/ 316 w 1153"/>
                  <a:gd name="T49" fmla="*/ 712 h 1689"/>
                  <a:gd name="T50" fmla="*/ 391 w 1153"/>
                  <a:gd name="T51" fmla="*/ 676 h 1689"/>
                  <a:gd name="T52" fmla="*/ 543 w 1153"/>
                  <a:gd name="T53" fmla="*/ 582 h 1689"/>
                  <a:gd name="T54" fmla="*/ 548 w 1153"/>
                  <a:gd name="T55" fmla="*/ 576 h 1689"/>
                  <a:gd name="T56" fmla="*/ 723 w 1153"/>
                  <a:gd name="T57" fmla="*/ 370 h 1689"/>
                  <a:gd name="T58" fmla="*/ 780 w 1153"/>
                  <a:gd name="T59" fmla="*/ 253 h 1689"/>
                  <a:gd name="T60" fmla="*/ 806 w 1153"/>
                  <a:gd name="T61" fmla="*/ 182 h 1689"/>
                  <a:gd name="T62" fmla="*/ 846 w 1153"/>
                  <a:gd name="T63" fmla="*/ 0 h 16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1153" h="1689">
                    <a:moveTo>
                      <a:pt x="846" y="0"/>
                    </a:moveTo>
                    <a:cubicBezTo>
                      <a:pt x="864" y="0"/>
                      <a:pt x="876" y="16"/>
                      <a:pt x="888" y="29"/>
                    </a:cubicBezTo>
                    <a:cubicBezTo>
                      <a:pt x="930" y="75"/>
                      <a:pt x="971" y="122"/>
                      <a:pt x="1013" y="169"/>
                    </a:cubicBezTo>
                    <a:cubicBezTo>
                      <a:pt x="1045" y="207"/>
                      <a:pt x="1076" y="247"/>
                      <a:pt x="1110" y="284"/>
                    </a:cubicBezTo>
                    <a:cubicBezTo>
                      <a:pt x="1153" y="330"/>
                      <a:pt x="1146" y="382"/>
                      <a:pt x="1135" y="437"/>
                    </a:cubicBezTo>
                    <a:cubicBezTo>
                      <a:pt x="1119" y="509"/>
                      <a:pt x="1092" y="576"/>
                      <a:pt x="1058" y="641"/>
                    </a:cubicBezTo>
                    <a:cubicBezTo>
                      <a:pt x="1049" y="657"/>
                      <a:pt x="1043" y="675"/>
                      <a:pt x="1039" y="693"/>
                    </a:cubicBezTo>
                    <a:cubicBezTo>
                      <a:pt x="1026" y="739"/>
                      <a:pt x="1016" y="785"/>
                      <a:pt x="1004" y="831"/>
                    </a:cubicBezTo>
                    <a:cubicBezTo>
                      <a:pt x="999" y="851"/>
                      <a:pt x="993" y="870"/>
                      <a:pt x="988" y="889"/>
                    </a:cubicBezTo>
                    <a:cubicBezTo>
                      <a:pt x="970" y="949"/>
                      <a:pt x="945" y="1005"/>
                      <a:pt x="911" y="1059"/>
                    </a:cubicBezTo>
                    <a:cubicBezTo>
                      <a:pt x="872" y="1120"/>
                      <a:pt x="838" y="1185"/>
                      <a:pt x="800" y="1247"/>
                    </a:cubicBezTo>
                    <a:cubicBezTo>
                      <a:pt x="769" y="1296"/>
                      <a:pt x="735" y="1344"/>
                      <a:pt x="691" y="1383"/>
                    </a:cubicBezTo>
                    <a:cubicBezTo>
                      <a:pt x="684" y="1390"/>
                      <a:pt x="678" y="1400"/>
                      <a:pt x="670" y="1407"/>
                    </a:cubicBezTo>
                    <a:cubicBezTo>
                      <a:pt x="654" y="1422"/>
                      <a:pt x="638" y="1437"/>
                      <a:pt x="621" y="1451"/>
                    </a:cubicBezTo>
                    <a:cubicBezTo>
                      <a:pt x="580" y="1484"/>
                      <a:pt x="540" y="1516"/>
                      <a:pt x="499" y="1547"/>
                    </a:cubicBezTo>
                    <a:cubicBezTo>
                      <a:pt x="462" y="1574"/>
                      <a:pt x="424" y="1598"/>
                      <a:pt x="386" y="1622"/>
                    </a:cubicBezTo>
                    <a:cubicBezTo>
                      <a:pt x="373" y="1631"/>
                      <a:pt x="357" y="1635"/>
                      <a:pt x="344" y="1644"/>
                    </a:cubicBezTo>
                    <a:cubicBezTo>
                      <a:pt x="293" y="1677"/>
                      <a:pt x="234" y="1679"/>
                      <a:pt x="177" y="1688"/>
                    </a:cubicBezTo>
                    <a:cubicBezTo>
                      <a:pt x="169" y="1689"/>
                      <a:pt x="158" y="1684"/>
                      <a:pt x="152" y="1679"/>
                    </a:cubicBezTo>
                    <a:cubicBezTo>
                      <a:pt x="60" y="1599"/>
                      <a:pt x="0" y="1507"/>
                      <a:pt x="18" y="1377"/>
                    </a:cubicBezTo>
                    <a:cubicBezTo>
                      <a:pt x="32" y="1275"/>
                      <a:pt x="61" y="1177"/>
                      <a:pt x="88" y="1079"/>
                    </a:cubicBezTo>
                    <a:cubicBezTo>
                      <a:pt x="104" y="1019"/>
                      <a:pt x="120" y="958"/>
                      <a:pt x="134" y="898"/>
                    </a:cubicBezTo>
                    <a:cubicBezTo>
                      <a:pt x="144" y="854"/>
                      <a:pt x="151" y="809"/>
                      <a:pt x="159" y="765"/>
                    </a:cubicBezTo>
                    <a:cubicBezTo>
                      <a:pt x="162" y="745"/>
                      <a:pt x="173" y="735"/>
                      <a:pt x="193" y="733"/>
                    </a:cubicBezTo>
                    <a:cubicBezTo>
                      <a:pt x="234" y="727"/>
                      <a:pt x="276" y="723"/>
                      <a:pt x="316" y="712"/>
                    </a:cubicBezTo>
                    <a:cubicBezTo>
                      <a:pt x="343" y="705"/>
                      <a:pt x="367" y="690"/>
                      <a:pt x="391" y="676"/>
                    </a:cubicBezTo>
                    <a:cubicBezTo>
                      <a:pt x="442" y="645"/>
                      <a:pt x="492" y="613"/>
                      <a:pt x="543" y="582"/>
                    </a:cubicBezTo>
                    <a:cubicBezTo>
                      <a:pt x="545" y="580"/>
                      <a:pt x="546" y="578"/>
                      <a:pt x="548" y="576"/>
                    </a:cubicBezTo>
                    <a:cubicBezTo>
                      <a:pt x="607" y="507"/>
                      <a:pt x="666" y="440"/>
                      <a:pt x="723" y="370"/>
                    </a:cubicBezTo>
                    <a:cubicBezTo>
                      <a:pt x="751" y="336"/>
                      <a:pt x="769" y="296"/>
                      <a:pt x="780" y="253"/>
                    </a:cubicBezTo>
                    <a:cubicBezTo>
                      <a:pt x="786" y="229"/>
                      <a:pt x="800" y="207"/>
                      <a:pt x="806" y="182"/>
                    </a:cubicBezTo>
                    <a:cubicBezTo>
                      <a:pt x="820" y="124"/>
                      <a:pt x="832" y="64"/>
                      <a:pt x="846" y="0"/>
                    </a:cubicBezTo>
                    <a:close/>
                  </a:path>
                </a:pathLst>
              </a:custGeom>
              <a:solidFill>
                <a:srgbClr val="C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27" name="Freeform 15"/>
              <p:cNvSpPr>
                <a:spLocks/>
              </p:cNvSpPr>
              <p:nvPr/>
            </p:nvSpPr>
            <p:spPr bwMode="auto">
              <a:xfrm>
                <a:off x="1792288" y="3228975"/>
                <a:ext cx="388938" cy="571500"/>
              </a:xfrm>
              <a:custGeom>
                <a:avLst/>
                <a:gdLst>
                  <a:gd name="T0" fmla="*/ 798 w 945"/>
                  <a:gd name="T1" fmla="*/ 1 h 1391"/>
                  <a:gd name="T2" fmla="*/ 798 w 945"/>
                  <a:gd name="T3" fmla="*/ 42 h 1391"/>
                  <a:gd name="T4" fmla="*/ 789 w 945"/>
                  <a:gd name="T5" fmla="*/ 144 h 1391"/>
                  <a:gd name="T6" fmla="*/ 784 w 945"/>
                  <a:gd name="T7" fmla="*/ 235 h 1391"/>
                  <a:gd name="T8" fmla="*/ 788 w 945"/>
                  <a:gd name="T9" fmla="*/ 307 h 1391"/>
                  <a:gd name="T10" fmla="*/ 779 w 945"/>
                  <a:gd name="T11" fmla="*/ 434 h 1391"/>
                  <a:gd name="T12" fmla="*/ 765 w 945"/>
                  <a:gd name="T13" fmla="*/ 513 h 1391"/>
                  <a:gd name="T14" fmla="*/ 770 w 945"/>
                  <a:gd name="T15" fmla="*/ 577 h 1391"/>
                  <a:gd name="T16" fmla="*/ 771 w 945"/>
                  <a:gd name="T17" fmla="*/ 643 h 1391"/>
                  <a:gd name="T18" fmla="*/ 770 w 945"/>
                  <a:gd name="T19" fmla="*/ 698 h 1391"/>
                  <a:gd name="T20" fmla="*/ 833 w 945"/>
                  <a:gd name="T21" fmla="*/ 910 h 1391"/>
                  <a:gd name="T22" fmla="*/ 908 w 945"/>
                  <a:gd name="T23" fmla="*/ 1072 h 1391"/>
                  <a:gd name="T24" fmla="*/ 924 w 945"/>
                  <a:gd name="T25" fmla="*/ 1089 h 1391"/>
                  <a:gd name="T26" fmla="*/ 932 w 945"/>
                  <a:gd name="T27" fmla="*/ 1133 h 1391"/>
                  <a:gd name="T28" fmla="*/ 884 w 945"/>
                  <a:gd name="T29" fmla="*/ 1196 h 1391"/>
                  <a:gd name="T30" fmla="*/ 700 w 945"/>
                  <a:gd name="T31" fmla="*/ 1337 h 1391"/>
                  <a:gd name="T32" fmla="*/ 540 w 945"/>
                  <a:gd name="T33" fmla="*/ 1383 h 1391"/>
                  <a:gd name="T34" fmla="*/ 402 w 945"/>
                  <a:gd name="T35" fmla="*/ 1320 h 1391"/>
                  <a:gd name="T36" fmla="*/ 396 w 945"/>
                  <a:gd name="T37" fmla="*/ 1301 h 1391"/>
                  <a:gd name="T38" fmla="*/ 305 w 945"/>
                  <a:gd name="T39" fmla="*/ 1138 h 1391"/>
                  <a:gd name="T40" fmla="*/ 127 w 945"/>
                  <a:gd name="T41" fmla="*/ 967 h 1391"/>
                  <a:gd name="T42" fmla="*/ 48 w 945"/>
                  <a:gd name="T43" fmla="*/ 898 h 1391"/>
                  <a:gd name="T44" fmla="*/ 26 w 945"/>
                  <a:gd name="T45" fmla="*/ 863 h 1391"/>
                  <a:gd name="T46" fmla="*/ 26 w 945"/>
                  <a:gd name="T47" fmla="*/ 855 h 1391"/>
                  <a:gd name="T48" fmla="*/ 97 w 945"/>
                  <a:gd name="T49" fmla="*/ 662 h 1391"/>
                  <a:gd name="T50" fmla="*/ 292 w 945"/>
                  <a:gd name="T51" fmla="*/ 494 h 1391"/>
                  <a:gd name="T52" fmla="*/ 393 w 945"/>
                  <a:gd name="T53" fmla="*/ 412 h 1391"/>
                  <a:gd name="T54" fmla="*/ 525 w 945"/>
                  <a:gd name="T55" fmla="*/ 309 h 1391"/>
                  <a:gd name="T56" fmla="*/ 566 w 945"/>
                  <a:gd name="T57" fmla="*/ 272 h 1391"/>
                  <a:gd name="T58" fmla="*/ 716 w 945"/>
                  <a:gd name="T59" fmla="*/ 92 h 1391"/>
                  <a:gd name="T60" fmla="*/ 789 w 945"/>
                  <a:gd name="T61" fmla="*/ 0 h 1391"/>
                  <a:gd name="T62" fmla="*/ 798 w 945"/>
                  <a:gd name="T63" fmla="*/ 1 h 139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945" h="1391">
                    <a:moveTo>
                      <a:pt x="798" y="1"/>
                    </a:moveTo>
                    <a:cubicBezTo>
                      <a:pt x="798" y="14"/>
                      <a:pt x="799" y="28"/>
                      <a:pt x="798" y="42"/>
                    </a:cubicBezTo>
                    <a:cubicBezTo>
                      <a:pt x="796" y="76"/>
                      <a:pt x="799" y="113"/>
                      <a:pt x="789" y="144"/>
                    </a:cubicBezTo>
                    <a:cubicBezTo>
                      <a:pt x="778" y="176"/>
                      <a:pt x="787" y="205"/>
                      <a:pt x="784" y="235"/>
                    </a:cubicBezTo>
                    <a:cubicBezTo>
                      <a:pt x="781" y="259"/>
                      <a:pt x="789" y="283"/>
                      <a:pt x="788" y="307"/>
                    </a:cubicBezTo>
                    <a:cubicBezTo>
                      <a:pt x="787" y="350"/>
                      <a:pt x="783" y="392"/>
                      <a:pt x="779" y="434"/>
                    </a:cubicBezTo>
                    <a:cubicBezTo>
                      <a:pt x="776" y="461"/>
                      <a:pt x="776" y="490"/>
                      <a:pt x="765" y="513"/>
                    </a:cubicBezTo>
                    <a:cubicBezTo>
                      <a:pt x="754" y="538"/>
                      <a:pt x="771" y="556"/>
                      <a:pt x="770" y="577"/>
                    </a:cubicBezTo>
                    <a:cubicBezTo>
                      <a:pt x="770" y="599"/>
                      <a:pt x="771" y="621"/>
                      <a:pt x="771" y="643"/>
                    </a:cubicBezTo>
                    <a:cubicBezTo>
                      <a:pt x="771" y="661"/>
                      <a:pt x="768" y="680"/>
                      <a:pt x="770" y="698"/>
                    </a:cubicBezTo>
                    <a:cubicBezTo>
                      <a:pt x="780" y="772"/>
                      <a:pt x="800" y="842"/>
                      <a:pt x="833" y="910"/>
                    </a:cubicBezTo>
                    <a:cubicBezTo>
                      <a:pt x="859" y="963"/>
                      <a:pt x="883" y="1018"/>
                      <a:pt x="908" y="1072"/>
                    </a:cubicBezTo>
                    <a:cubicBezTo>
                      <a:pt x="911" y="1079"/>
                      <a:pt x="918" y="1084"/>
                      <a:pt x="924" y="1089"/>
                    </a:cubicBezTo>
                    <a:cubicBezTo>
                      <a:pt x="942" y="1104"/>
                      <a:pt x="945" y="1113"/>
                      <a:pt x="932" y="1133"/>
                    </a:cubicBezTo>
                    <a:cubicBezTo>
                      <a:pt x="917" y="1154"/>
                      <a:pt x="898" y="1173"/>
                      <a:pt x="884" y="1196"/>
                    </a:cubicBezTo>
                    <a:cubicBezTo>
                      <a:pt x="840" y="1266"/>
                      <a:pt x="768" y="1299"/>
                      <a:pt x="700" y="1337"/>
                    </a:cubicBezTo>
                    <a:cubicBezTo>
                      <a:pt x="650" y="1364"/>
                      <a:pt x="595" y="1376"/>
                      <a:pt x="540" y="1383"/>
                    </a:cubicBezTo>
                    <a:cubicBezTo>
                      <a:pt x="483" y="1391"/>
                      <a:pt x="434" y="1372"/>
                      <a:pt x="402" y="1320"/>
                    </a:cubicBezTo>
                    <a:cubicBezTo>
                      <a:pt x="399" y="1314"/>
                      <a:pt x="397" y="1308"/>
                      <a:pt x="396" y="1301"/>
                    </a:cubicBezTo>
                    <a:cubicBezTo>
                      <a:pt x="384" y="1237"/>
                      <a:pt x="357" y="1183"/>
                      <a:pt x="305" y="1138"/>
                    </a:cubicBezTo>
                    <a:cubicBezTo>
                      <a:pt x="243" y="1084"/>
                      <a:pt x="187" y="1023"/>
                      <a:pt x="127" y="967"/>
                    </a:cubicBezTo>
                    <a:cubicBezTo>
                      <a:pt x="102" y="943"/>
                      <a:pt x="84" y="910"/>
                      <a:pt x="48" y="898"/>
                    </a:cubicBezTo>
                    <a:cubicBezTo>
                      <a:pt x="34" y="893"/>
                      <a:pt x="25" y="880"/>
                      <a:pt x="26" y="863"/>
                    </a:cubicBezTo>
                    <a:cubicBezTo>
                      <a:pt x="26" y="860"/>
                      <a:pt x="26" y="857"/>
                      <a:pt x="26" y="855"/>
                    </a:cubicBezTo>
                    <a:cubicBezTo>
                      <a:pt x="0" y="772"/>
                      <a:pt x="43" y="713"/>
                      <a:pt x="97" y="662"/>
                    </a:cubicBezTo>
                    <a:cubicBezTo>
                      <a:pt x="160" y="603"/>
                      <a:pt x="225" y="547"/>
                      <a:pt x="292" y="494"/>
                    </a:cubicBezTo>
                    <a:cubicBezTo>
                      <a:pt x="327" y="468"/>
                      <a:pt x="361" y="442"/>
                      <a:pt x="393" y="412"/>
                    </a:cubicBezTo>
                    <a:cubicBezTo>
                      <a:pt x="433" y="374"/>
                      <a:pt x="481" y="344"/>
                      <a:pt x="525" y="309"/>
                    </a:cubicBezTo>
                    <a:cubicBezTo>
                      <a:pt x="539" y="298"/>
                      <a:pt x="554" y="286"/>
                      <a:pt x="566" y="272"/>
                    </a:cubicBezTo>
                    <a:cubicBezTo>
                      <a:pt x="616" y="212"/>
                      <a:pt x="666" y="152"/>
                      <a:pt x="716" y="92"/>
                    </a:cubicBezTo>
                    <a:cubicBezTo>
                      <a:pt x="741" y="61"/>
                      <a:pt x="765" y="31"/>
                      <a:pt x="789" y="0"/>
                    </a:cubicBezTo>
                    <a:cubicBezTo>
                      <a:pt x="792" y="0"/>
                      <a:pt x="795" y="0"/>
                      <a:pt x="798" y="1"/>
                    </a:cubicBezTo>
                    <a:close/>
                  </a:path>
                </a:pathLst>
              </a:custGeom>
              <a:solidFill>
                <a:srgbClr val="FFFF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28" name="Freeform 16"/>
              <p:cNvSpPr>
                <a:spLocks/>
              </p:cNvSpPr>
              <p:nvPr/>
            </p:nvSpPr>
            <p:spPr bwMode="auto">
              <a:xfrm>
                <a:off x="2686050" y="3698875"/>
                <a:ext cx="288925" cy="468313"/>
              </a:xfrm>
              <a:custGeom>
                <a:avLst/>
                <a:gdLst>
                  <a:gd name="T0" fmla="*/ 605 w 702"/>
                  <a:gd name="T1" fmla="*/ 1115 h 1138"/>
                  <a:gd name="T2" fmla="*/ 544 w 702"/>
                  <a:gd name="T3" fmla="*/ 1091 h 1138"/>
                  <a:gd name="T4" fmla="*/ 487 w 702"/>
                  <a:gd name="T5" fmla="*/ 1012 h 1138"/>
                  <a:gd name="T6" fmla="*/ 476 w 702"/>
                  <a:gd name="T7" fmla="*/ 861 h 1138"/>
                  <a:gd name="T8" fmla="*/ 487 w 702"/>
                  <a:gd name="T9" fmla="*/ 765 h 1138"/>
                  <a:gd name="T10" fmla="*/ 421 w 702"/>
                  <a:gd name="T11" fmla="*/ 793 h 1138"/>
                  <a:gd name="T12" fmla="*/ 411 w 702"/>
                  <a:gd name="T13" fmla="*/ 927 h 1138"/>
                  <a:gd name="T14" fmla="*/ 454 w 702"/>
                  <a:gd name="T15" fmla="*/ 1086 h 1138"/>
                  <a:gd name="T16" fmla="*/ 461 w 702"/>
                  <a:gd name="T17" fmla="*/ 1102 h 1138"/>
                  <a:gd name="T18" fmla="*/ 396 w 702"/>
                  <a:gd name="T19" fmla="*/ 1138 h 1138"/>
                  <a:gd name="T20" fmla="*/ 332 w 702"/>
                  <a:gd name="T21" fmla="*/ 1091 h 1138"/>
                  <a:gd name="T22" fmla="*/ 331 w 702"/>
                  <a:gd name="T23" fmla="*/ 1052 h 1138"/>
                  <a:gd name="T24" fmla="*/ 310 w 702"/>
                  <a:gd name="T25" fmla="*/ 1016 h 1138"/>
                  <a:gd name="T26" fmla="*/ 302 w 702"/>
                  <a:gd name="T27" fmla="*/ 969 h 1138"/>
                  <a:gd name="T28" fmla="*/ 285 w 702"/>
                  <a:gd name="T29" fmla="*/ 855 h 1138"/>
                  <a:gd name="T30" fmla="*/ 279 w 702"/>
                  <a:gd name="T31" fmla="*/ 763 h 1138"/>
                  <a:gd name="T32" fmla="*/ 229 w 702"/>
                  <a:gd name="T33" fmla="*/ 792 h 1138"/>
                  <a:gd name="T34" fmla="*/ 241 w 702"/>
                  <a:gd name="T35" fmla="*/ 940 h 1138"/>
                  <a:gd name="T36" fmla="*/ 247 w 702"/>
                  <a:gd name="T37" fmla="*/ 1026 h 1138"/>
                  <a:gd name="T38" fmla="*/ 172 w 702"/>
                  <a:gd name="T39" fmla="*/ 1026 h 1138"/>
                  <a:gd name="T40" fmla="*/ 120 w 702"/>
                  <a:gd name="T41" fmla="*/ 963 h 1138"/>
                  <a:gd name="T42" fmla="*/ 114 w 702"/>
                  <a:gd name="T43" fmla="*/ 936 h 1138"/>
                  <a:gd name="T44" fmla="*/ 100 w 702"/>
                  <a:gd name="T45" fmla="*/ 832 h 1138"/>
                  <a:gd name="T46" fmla="*/ 87 w 702"/>
                  <a:gd name="T47" fmla="*/ 625 h 1138"/>
                  <a:gd name="T48" fmla="*/ 35 w 702"/>
                  <a:gd name="T49" fmla="*/ 657 h 1138"/>
                  <a:gd name="T50" fmla="*/ 28 w 702"/>
                  <a:gd name="T51" fmla="*/ 751 h 1138"/>
                  <a:gd name="T52" fmla="*/ 15 w 702"/>
                  <a:gd name="T53" fmla="*/ 726 h 1138"/>
                  <a:gd name="T54" fmla="*/ 7 w 702"/>
                  <a:gd name="T55" fmla="*/ 551 h 1138"/>
                  <a:gd name="T56" fmla="*/ 9 w 702"/>
                  <a:gd name="T57" fmla="*/ 454 h 1138"/>
                  <a:gd name="T58" fmla="*/ 45 w 702"/>
                  <a:gd name="T59" fmla="*/ 341 h 1138"/>
                  <a:gd name="T60" fmla="*/ 102 w 702"/>
                  <a:gd name="T61" fmla="*/ 195 h 1138"/>
                  <a:gd name="T62" fmla="*/ 153 w 702"/>
                  <a:gd name="T63" fmla="*/ 111 h 1138"/>
                  <a:gd name="T64" fmla="*/ 164 w 702"/>
                  <a:gd name="T65" fmla="*/ 93 h 1138"/>
                  <a:gd name="T66" fmla="*/ 234 w 702"/>
                  <a:gd name="T67" fmla="*/ 16 h 1138"/>
                  <a:gd name="T68" fmla="*/ 375 w 702"/>
                  <a:gd name="T69" fmla="*/ 14 h 1138"/>
                  <a:gd name="T70" fmla="*/ 540 w 702"/>
                  <a:gd name="T71" fmla="*/ 89 h 1138"/>
                  <a:gd name="T72" fmla="*/ 557 w 702"/>
                  <a:gd name="T73" fmla="*/ 105 h 1138"/>
                  <a:gd name="T74" fmla="*/ 631 w 702"/>
                  <a:gd name="T75" fmla="*/ 182 h 1138"/>
                  <a:gd name="T76" fmla="*/ 653 w 702"/>
                  <a:gd name="T77" fmla="*/ 209 h 1138"/>
                  <a:gd name="T78" fmla="*/ 679 w 702"/>
                  <a:gd name="T79" fmla="*/ 232 h 1138"/>
                  <a:gd name="T80" fmla="*/ 701 w 702"/>
                  <a:gd name="T81" fmla="*/ 264 h 1138"/>
                  <a:gd name="T82" fmla="*/ 692 w 702"/>
                  <a:gd name="T83" fmla="*/ 434 h 1138"/>
                  <a:gd name="T84" fmla="*/ 685 w 702"/>
                  <a:gd name="T85" fmla="*/ 461 h 1138"/>
                  <a:gd name="T86" fmla="*/ 665 w 702"/>
                  <a:gd name="T87" fmla="*/ 545 h 1138"/>
                  <a:gd name="T88" fmla="*/ 650 w 702"/>
                  <a:gd name="T89" fmla="*/ 596 h 1138"/>
                  <a:gd name="T90" fmla="*/ 611 w 702"/>
                  <a:gd name="T91" fmla="*/ 740 h 1138"/>
                  <a:gd name="T92" fmla="*/ 614 w 702"/>
                  <a:gd name="T93" fmla="*/ 779 h 1138"/>
                  <a:gd name="T94" fmla="*/ 623 w 702"/>
                  <a:gd name="T95" fmla="*/ 875 h 1138"/>
                  <a:gd name="T96" fmla="*/ 625 w 702"/>
                  <a:gd name="T97" fmla="*/ 887 h 1138"/>
                  <a:gd name="T98" fmla="*/ 645 w 702"/>
                  <a:gd name="T99" fmla="*/ 998 h 1138"/>
                  <a:gd name="T100" fmla="*/ 619 w 702"/>
                  <a:gd name="T101" fmla="*/ 1067 h 1138"/>
                  <a:gd name="T102" fmla="*/ 605 w 702"/>
                  <a:gd name="T103" fmla="*/ 1115 h 11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702" h="1138">
                    <a:moveTo>
                      <a:pt x="605" y="1115"/>
                    </a:moveTo>
                    <a:cubicBezTo>
                      <a:pt x="571" y="1124"/>
                      <a:pt x="572" y="1121"/>
                      <a:pt x="544" y="1091"/>
                    </a:cubicBezTo>
                    <a:cubicBezTo>
                      <a:pt x="521" y="1067"/>
                      <a:pt x="501" y="1043"/>
                      <a:pt x="487" y="1012"/>
                    </a:cubicBezTo>
                    <a:cubicBezTo>
                      <a:pt x="465" y="962"/>
                      <a:pt x="465" y="913"/>
                      <a:pt x="476" y="861"/>
                    </a:cubicBezTo>
                    <a:cubicBezTo>
                      <a:pt x="483" y="829"/>
                      <a:pt x="483" y="796"/>
                      <a:pt x="487" y="765"/>
                    </a:cubicBezTo>
                    <a:cubicBezTo>
                      <a:pt x="446" y="748"/>
                      <a:pt x="425" y="756"/>
                      <a:pt x="421" y="793"/>
                    </a:cubicBezTo>
                    <a:cubicBezTo>
                      <a:pt x="416" y="838"/>
                      <a:pt x="412" y="883"/>
                      <a:pt x="411" y="927"/>
                    </a:cubicBezTo>
                    <a:cubicBezTo>
                      <a:pt x="410" y="984"/>
                      <a:pt x="427" y="1036"/>
                      <a:pt x="454" y="1086"/>
                    </a:cubicBezTo>
                    <a:cubicBezTo>
                      <a:pt x="457" y="1090"/>
                      <a:pt x="458" y="1096"/>
                      <a:pt x="461" y="1102"/>
                    </a:cubicBezTo>
                    <a:cubicBezTo>
                      <a:pt x="440" y="1114"/>
                      <a:pt x="420" y="1125"/>
                      <a:pt x="396" y="1138"/>
                    </a:cubicBezTo>
                    <a:cubicBezTo>
                      <a:pt x="371" y="1133"/>
                      <a:pt x="348" y="1119"/>
                      <a:pt x="332" y="1091"/>
                    </a:cubicBezTo>
                    <a:cubicBezTo>
                      <a:pt x="324" y="1076"/>
                      <a:pt x="334" y="1064"/>
                      <a:pt x="331" y="1052"/>
                    </a:cubicBezTo>
                    <a:cubicBezTo>
                      <a:pt x="329" y="1039"/>
                      <a:pt x="314" y="1029"/>
                      <a:pt x="310" y="1016"/>
                    </a:cubicBezTo>
                    <a:cubicBezTo>
                      <a:pt x="304" y="1001"/>
                      <a:pt x="304" y="985"/>
                      <a:pt x="302" y="969"/>
                    </a:cubicBezTo>
                    <a:cubicBezTo>
                      <a:pt x="296" y="931"/>
                      <a:pt x="290" y="893"/>
                      <a:pt x="285" y="855"/>
                    </a:cubicBezTo>
                    <a:cubicBezTo>
                      <a:pt x="282" y="825"/>
                      <a:pt x="281" y="795"/>
                      <a:pt x="279" y="763"/>
                    </a:cubicBezTo>
                    <a:cubicBezTo>
                      <a:pt x="247" y="746"/>
                      <a:pt x="236" y="753"/>
                      <a:pt x="229" y="792"/>
                    </a:cubicBezTo>
                    <a:cubicBezTo>
                      <a:pt x="219" y="843"/>
                      <a:pt x="225" y="891"/>
                      <a:pt x="241" y="940"/>
                    </a:cubicBezTo>
                    <a:cubicBezTo>
                      <a:pt x="249" y="966"/>
                      <a:pt x="245" y="995"/>
                      <a:pt x="247" y="1026"/>
                    </a:cubicBezTo>
                    <a:cubicBezTo>
                      <a:pt x="219" y="1023"/>
                      <a:pt x="198" y="1043"/>
                      <a:pt x="172" y="1026"/>
                    </a:cubicBezTo>
                    <a:cubicBezTo>
                      <a:pt x="147" y="1009"/>
                      <a:pt x="127" y="992"/>
                      <a:pt x="120" y="963"/>
                    </a:cubicBezTo>
                    <a:cubicBezTo>
                      <a:pt x="118" y="954"/>
                      <a:pt x="115" y="945"/>
                      <a:pt x="114" y="936"/>
                    </a:cubicBezTo>
                    <a:cubicBezTo>
                      <a:pt x="108" y="902"/>
                      <a:pt x="105" y="867"/>
                      <a:pt x="100" y="832"/>
                    </a:cubicBezTo>
                    <a:cubicBezTo>
                      <a:pt x="92" y="764"/>
                      <a:pt x="91" y="695"/>
                      <a:pt x="87" y="625"/>
                    </a:cubicBezTo>
                    <a:cubicBezTo>
                      <a:pt x="53" y="615"/>
                      <a:pt x="40" y="621"/>
                      <a:pt x="35" y="657"/>
                    </a:cubicBezTo>
                    <a:cubicBezTo>
                      <a:pt x="30" y="685"/>
                      <a:pt x="30" y="714"/>
                      <a:pt x="28" y="751"/>
                    </a:cubicBezTo>
                    <a:cubicBezTo>
                      <a:pt x="21" y="738"/>
                      <a:pt x="16" y="732"/>
                      <a:pt x="15" y="726"/>
                    </a:cubicBezTo>
                    <a:cubicBezTo>
                      <a:pt x="12" y="668"/>
                      <a:pt x="5" y="609"/>
                      <a:pt x="7" y="551"/>
                    </a:cubicBezTo>
                    <a:cubicBezTo>
                      <a:pt x="9" y="519"/>
                      <a:pt x="0" y="486"/>
                      <a:pt x="9" y="454"/>
                    </a:cubicBezTo>
                    <a:cubicBezTo>
                      <a:pt x="19" y="415"/>
                      <a:pt x="28" y="377"/>
                      <a:pt x="45" y="341"/>
                    </a:cubicBezTo>
                    <a:cubicBezTo>
                      <a:pt x="66" y="293"/>
                      <a:pt x="82" y="243"/>
                      <a:pt x="102" y="195"/>
                    </a:cubicBezTo>
                    <a:cubicBezTo>
                      <a:pt x="115" y="165"/>
                      <a:pt x="125" y="133"/>
                      <a:pt x="153" y="111"/>
                    </a:cubicBezTo>
                    <a:cubicBezTo>
                      <a:pt x="158" y="107"/>
                      <a:pt x="163" y="99"/>
                      <a:pt x="164" y="93"/>
                    </a:cubicBezTo>
                    <a:cubicBezTo>
                      <a:pt x="169" y="50"/>
                      <a:pt x="191" y="24"/>
                      <a:pt x="234" y="16"/>
                    </a:cubicBezTo>
                    <a:cubicBezTo>
                      <a:pt x="281" y="7"/>
                      <a:pt x="326" y="0"/>
                      <a:pt x="375" y="14"/>
                    </a:cubicBezTo>
                    <a:cubicBezTo>
                      <a:pt x="434" y="32"/>
                      <a:pt x="492" y="49"/>
                      <a:pt x="540" y="89"/>
                    </a:cubicBezTo>
                    <a:cubicBezTo>
                      <a:pt x="546" y="94"/>
                      <a:pt x="552" y="99"/>
                      <a:pt x="557" y="105"/>
                    </a:cubicBezTo>
                    <a:cubicBezTo>
                      <a:pt x="578" y="134"/>
                      <a:pt x="600" y="162"/>
                      <a:pt x="631" y="182"/>
                    </a:cubicBezTo>
                    <a:cubicBezTo>
                      <a:pt x="640" y="188"/>
                      <a:pt x="645" y="201"/>
                      <a:pt x="653" y="209"/>
                    </a:cubicBezTo>
                    <a:cubicBezTo>
                      <a:pt x="661" y="218"/>
                      <a:pt x="669" y="230"/>
                      <a:pt x="679" y="232"/>
                    </a:cubicBezTo>
                    <a:cubicBezTo>
                      <a:pt x="698" y="237"/>
                      <a:pt x="702" y="248"/>
                      <a:pt x="701" y="264"/>
                    </a:cubicBezTo>
                    <a:cubicBezTo>
                      <a:pt x="699" y="321"/>
                      <a:pt x="696" y="377"/>
                      <a:pt x="692" y="434"/>
                    </a:cubicBezTo>
                    <a:cubicBezTo>
                      <a:pt x="692" y="443"/>
                      <a:pt x="689" y="452"/>
                      <a:pt x="685" y="461"/>
                    </a:cubicBezTo>
                    <a:cubicBezTo>
                      <a:pt x="672" y="487"/>
                      <a:pt x="666" y="515"/>
                      <a:pt x="665" y="545"/>
                    </a:cubicBezTo>
                    <a:cubicBezTo>
                      <a:pt x="664" y="562"/>
                      <a:pt x="656" y="579"/>
                      <a:pt x="650" y="596"/>
                    </a:cubicBezTo>
                    <a:cubicBezTo>
                      <a:pt x="632" y="642"/>
                      <a:pt x="622" y="691"/>
                      <a:pt x="611" y="740"/>
                    </a:cubicBezTo>
                    <a:cubicBezTo>
                      <a:pt x="608" y="752"/>
                      <a:pt x="613" y="766"/>
                      <a:pt x="614" y="779"/>
                    </a:cubicBezTo>
                    <a:cubicBezTo>
                      <a:pt x="617" y="811"/>
                      <a:pt x="632" y="842"/>
                      <a:pt x="623" y="875"/>
                    </a:cubicBezTo>
                    <a:cubicBezTo>
                      <a:pt x="622" y="879"/>
                      <a:pt x="623" y="884"/>
                      <a:pt x="625" y="887"/>
                    </a:cubicBezTo>
                    <a:cubicBezTo>
                      <a:pt x="651" y="920"/>
                      <a:pt x="640" y="961"/>
                      <a:pt x="645" y="998"/>
                    </a:cubicBezTo>
                    <a:cubicBezTo>
                      <a:pt x="649" y="1026"/>
                      <a:pt x="628" y="1044"/>
                      <a:pt x="619" y="1067"/>
                    </a:cubicBezTo>
                    <a:cubicBezTo>
                      <a:pt x="613" y="1081"/>
                      <a:pt x="611" y="1095"/>
                      <a:pt x="605" y="1115"/>
                    </a:cubicBezTo>
                    <a:close/>
                  </a:path>
                </a:pathLst>
              </a:custGeom>
              <a:solidFill>
                <a:srgbClr val="FADAD3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29" name="Freeform 17"/>
              <p:cNvSpPr>
                <a:spLocks/>
              </p:cNvSpPr>
              <p:nvPr/>
            </p:nvSpPr>
            <p:spPr bwMode="auto">
              <a:xfrm>
                <a:off x="1428750" y="3621088"/>
                <a:ext cx="508000" cy="388938"/>
              </a:xfrm>
              <a:custGeom>
                <a:avLst/>
                <a:gdLst>
                  <a:gd name="T0" fmla="*/ 184 w 1236"/>
                  <a:gd name="T1" fmla="*/ 425 h 948"/>
                  <a:gd name="T2" fmla="*/ 228 w 1236"/>
                  <a:gd name="T3" fmla="*/ 352 h 948"/>
                  <a:gd name="T4" fmla="*/ 254 w 1236"/>
                  <a:gd name="T5" fmla="*/ 312 h 948"/>
                  <a:gd name="T6" fmla="*/ 265 w 1236"/>
                  <a:gd name="T7" fmla="*/ 291 h 948"/>
                  <a:gd name="T8" fmla="*/ 342 w 1236"/>
                  <a:gd name="T9" fmla="*/ 201 h 948"/>
                  <a:gd name="T10" fmla="*/ 374 w 1236"/>
                  <a:gd name="T11" fmla="*/ 180 h 948"/>
                  <a:gd name="T12" fmla="*/ 529 w 1236"/>
                  <a:gd name="T13" fmla="*/ 146 h 948"/>
                  <a:gd name="T14" fmla="*/ 599 w 1236"/>
                  <a:gd name="T15" fmla="*/ 121 h 948"/>
                  <a:gd name="T16" fmla="*/ 698 w 1236"/>
                  <a:gd name="T17" fmla="*/ 82 h 948"/>
                  <a:gd name="T18" fmla="*/ 814 w 1236"/>
                  <a:gd name="T19" fmla="*/ 43 h 948"/>
                  <a:gd name="T20" fmla="*/ 947 w 1236"/>
                  <a:gd name="T21" fmla="*/ 0 h 948"/>
                  <a:gd name="T22" fmla="*/ 1080 w 1236"/>
                  <a:gd name="T23" fmla="*/ 133 h 948"/>
                  <a:gd name="T24" fmla="*/ 1125 w 1236"/>
                  <a:gd name="T25" fmla="*/ 172 h 948"/>
                  <a:gd name="T26" fmla="*/ 1210 w 1236"/>
                  <a:gd name="T27" fmla="*/ 266 h 948"/>
                  <a:gd name="T28" fmla="*/ 1231 w 1236"/>
                  <a:gd name="T29" fmla="*/ 334 h 948"/>
                  <a:gd name="T30" fmla="*/ 1236 w 1236"/>
                  <a:gd name="T31" fmla="*/ 385 h 948"/>
                  <a:gd name="T32" fmla="*/ 1077 w 1236"/>
                  <a:gd name="T33" fmla="*/ 521 h 948"/>
                  <a:gd name="T34" fmla="*/ 902 w 1236"/>
                  <a:gd name="T35" fmla="*/ 597 h 948"/>
                  <a:gd name="T36" fmla="*/ 856 w 1236"/>
                  <a:gd name="T37" fmla="*/ 608 h 948"/>
                  <a:gd name="T38" fmla="*/ 598 w 1236"/>
                  <a:gd name="T39" fmla="*/ 757 h 948"/>
                  <a:gd name="T40" fmla="*/ 506 w 1236"/>
                  <a:gd name="T41" fmla="*/ 833 h 948"/>
                  <a:gd name="T42" fmla="*/ 470 w 1236"/>
                  <a:gd name="T43" fmla="*/ 840 h 948"/>
                  <a:gd name="T44" fmla="*/ 455 w 1236"/>
                  <a:gd name="T45" fmla="*/ 803 h 948"/>
                  <a:gd name="T46" fmla="*/ 504 w 1236"/>
                  <a:gd name="T47" fmla="*/ 691 h 948"/>
                  <a:gd name="T48" fmla="*/ 548 w 1236"/>
                  <a:gd name="T49" fmla="*/ 637 h 948"/>
                  <a:gd name="T50" fmla="*/ 680 w 1236"/>
                  <a:gd name="T51" fmla="*/ 514 h 948"/>
                  <a:gd name="T52" fmla="*/ 710 w 1236"/>
                  <a:gd name="T53" fmla="*/ 439 h 948"/>
                  <a:gd name="T54" fmla="*/ 683 w 1236"/>
                  <a:gd name="T55" fmla="*/ 419 h 948"/>
                  <a:gd name="T56" fmla="*/ 651 w 1236"/>
                  <a:gd name="T57" fmla="*/ 441 h 948"/>
                  <a:gd name="T58" fmla="*/ 486 w 1236"/>
                  <a:gd name="T59" fmla="*/ 555 h 948"/>
                  <a:gd name="T60" fmla="*/ 314 w 1236"/>
                  <a:gd name="T61" fmla="*/ 657 h 948"/>
                  <a:gd name="T62" fmla="*/ 223 w 1236"/>
                  <a:gd name="T63" fmla="*/ 811 h 948"/>
                  <a:gd name="T64" fmla="*/ 84 w 1236"/>
                  <a:gd name="T65" fmla="*/ 935 h 948"/>
                  <a:gd name="T66" fmla="*/ 1 w 1236"/>
                  <a:gd name="T67" fmla="*/ 920 h 948"/>
                  <a:gd name="T68" fmla="*/ 57 w 1236"/>
                  <a:gd name="T69" fmla="*/ 821 h 948"/>
                  <a:gd name="T70" fmla="*/ 62 w 1236"/>
                  <a:gd name="T71" fmla="*/ 790 h 948"/>
                  <a:gd name="T72" fmla="*/ 62 w 1236"/>
                  <a:gd name="T73" fmla="*/ 772 h 948"/>
                  <a:gd name="T74" fmla="*/ 81 w 1236"/>
                  <a:gd name="T75" fmla="*/ 738 h 948"/>
                  <a:gd name="T76" fmla="*/ 193 w 1236"/>
                  <a:gd name="T77" fmla="*/ 538 h 948"/>
                  <a:gd name="T78" fmla="*/ 206 w 1236"/>
                  <a:gd name="T79" fmla="*/ 508 h 948"/>
                  <a:gd name="T80" fmla="*/ 240 w 1236"/>
                  <a:gd name="T81" fmla="*/ 442 h 948"/>
                  <a:gd name="T82" fmla="*/ 242 w 1236"/>
                  <a:gd name="T83" fmla="*/ 400 h 948"/>
                  <a:gd name="T84" fmla="*/ 203 w 1236"/>
                  <a:gd name="T85" fmla="*/ 406 h 948"/>
                  <a:gd name="T86" fmla="*/ 183 w 1236"/>
                  <a:gd name="T87" fmla="*/ 424 h 948"/>
                  <a:gd name="T88" fmla="*/ 184 w 1236"/>
                  <a:gd name="T89" fmla="*/ 425 h 9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1236" h="948">
                    <a:moveTo>
                      <a:pt x="184" y="425"/>
                    </a:moveTo>
                    <a:cubicBezTo>
                      <a:pt x="198" y="400"/>
                      <a:pt x="213" y="376"/>
                      <a:pt x="228" y="352"/>
                    </a:cubicBezTo>
                    <a:cubicBezTo>
                      <a:pt x="236" y="338"/>
                      <a:pt x="245" y="325"/>
                      <a:pt x="254" y="312"/>
                    </a:cubicBezTo>
                    <a:cubicBezTo>
                      <a:pt x="258" y="305"/>
                      <a:pt x="260" y="297"/>
                      <a:pt x="265" y="291"/>
                    </a:cubicBezTo>
                    <a:cubicBezTo>
                      <a:pt x="290" y="260"/>
                      <a:pt x="315" y="230"/>
                      <a:pt x="342" y="201"/>
                    </a:cubicBezTo>
                    <a:cubicBezTo>
                      <a:pt x="350" y="191"/>
                      <a:pt x="362" y="183"/>
                      <a:pt x="374" y="180"/>
                    </a:cubicBezTo>
                    <a:cubicBezTo>
                      <a:pt x="426" y="167"/>
                      <a:pt x="477" y="152"/>
                      <a:pt x="529" y="146"/>
                    </a:cubicBezTo>
                    <a:cubicBezTo>
                      <a:pt x="556" y="143"/>
                      <a:pt x="579" y="136"/>
                      <a:pt x="599" y="121"/>
                    </a:cubicBezTo>
                    <a:cubicBezTo>
                      <a:pt x="629" y="98"/>
                      <a:pt x="663" y="89"/>
                      <a:pt x="698" y="82"/>
                    </a:cubicBezTo>
                    <a:cubicBezTo>
                      <a:pt x="738" y="73"/>
                      <a:pt x="776" y="60"/>
                      <a:pt x="814" y="43"/>
                    </a:cubicBezTo>
                    <a:cubicBezTo>
                      <a:pt x="855" y="24"/>
                      <a:pt x="901" y="14"/>
                      <a:pt x="947" y="0"/>
                    </a:cubicBezTo>
                    <a:cubicBezTo>
                      <a:pt x="992" y="45"/>
                      <a:pt x="1036" y="89"/>
                      <a:pt x="1080" y="133"/>
                    </a:cubicBezTo>
                    <a:cubicBezTo>
                      <a:pt x="1094" y="147"/>
                      <a:pt x="1111" y="158"/>
                      <a:pt x="1125" y="172"/>
                    </a:cubicBezTo>
                    <a:cubicBezTo>
                      <a:pt x="1154" y="203"/>
                      <a:pt x="1185" y="232"/>
                      <a:pt x="1210" y="266"/>
                    </a:cubicBezTo>
                    <a:cubicBezTo>
                      <a:pt x="1223" y="285"/>
                      <a:pt x="1225" y="311"/>
                      <a:pt x="1231" y="334"/>
                    </a:cubicBezTo>
                    <a:cubicBezTo>
                      <a:pt x="1234" y="349"/>
                      <a:pt x="1234" y="364"/>
                      <a:pt x="1236" y="385"/>
                    </a:cubicBezTo>
                    <a:cubicBezTo>
                      <a:pt x="1191" y="434"/>
                      <a:pt x="1147" y="491"/>
                      <a:pt x="1077" y="521"/>
                    </a:cubicBezTo>
                    <a:cubicBezTo>
                      <a:pt x="1019" y="546"/>
                      <a:pt x="963" y="578"/>
                      <a:pt x="902" y="597"/>
                    </a:cubicBezTo>
                    <a:cubicBezTo>
                      <a:pt x="887" y="602"/>
                      <a:pt x="871" y="604"/>
                      <a:pt x="856" y="608"/>
                    </a:cubicBezTo>
                    <a:cubicBezTo>
                      <a:pt x="756" y="634"/>
                      <a:pt x="671" y="685"/>
                      <a:pt x="598" y="757"/>
                    </a:cubicBezTo>
                    <a:cubicBezTo>
                      <a:pt x="570" y="785"/>
                      <a:pt x="538" y="809"/>
                      <a:pt x="506" y="833"/>
                    </a:cubicBezTo>
                    <a:cubicBezTo>
                      <a:pt x="497" y="839"/>
                      <a:pt x="481" y="843"/>
                      <a:pt x="470" y="840"/>
                    </a:cubicBezTo>
                    <a:cubicBezTo>
                      <a:pt x="454" y="835"/>
                      <a:pt x="452" y="819"/>
                      <a:pt x="455" y="803"/>
                    </a:cubicBezTo>
                    <a:cubicBezTo>
                      <a:pt x="461" y="761"/>
                      <a:pt x="482" y="726"/>
                      <a:pt x="504" y="691"/>
                    </a:cubicBezTo>
                    <a:cubicBezTo>
                      <a:pt x="516" y="672"/>
                      <a:pt x="531" y="653"/>
                      <a:pt x="548" y="637"/>
                    </a:cubicBezTo>
                    <a:cubicBezTo>
                      <a:pt x="591" y="595"/>
                      <a:pt x="634" y="553"/>
                      <a:pt x="680" y="514"/>
                    </a:cubicBezTo>
                    <a:cubicBezTo>
                      <a:pt x="705" y="493"/>
                      <a:pt x="697" y="463"/>
                      <a:pt x="710" y="439"/>
                    </a:cubicBezTo>
                    <a:cubicBezTo>
                      <a:pt x="715" y="429"/>
                      <a:pt x="697" y="415"/>
                      <a:pt x="683" y="419"/>
                    </a:cubicBezTo>
                    <a:cubicBezTo>
                      <a:pt x="671" y="423"/>
                      <a:pt x="656" y="431"/>
                      <a:pt x="651" y="441"/>
                    </a:cubicBezTo>
                    <a:cubicBezTo>
                      <a:pt x="615" y="507"/>
                      <a:pt x="555" y="534"/>
                      <a:pt x="486" y="555"/>
                    </a:cubicBezTo>
                    <a:cubicBezTo>
                      <a:pt x="421" y="574"/>
                      <a:pt x="367" y="611"/>
                      <a:pt x="314" y="657"/>
                    </a:cubicBezTo>
                    <a:cubicBezTo>
                      <a:pt x="262" y="700"/>
                      <a:pt x="252" y="759"/>
                      <a:pt x="223" y="811"/>
                    </a:cubicBezTo>
                    <a:cubicBezTo>
                      <a:pt x="191" y="870"/>
                      <a:pt x="146" y="913"/>
                      <a:pt x="84" y="935"/>
                    </a:cubicBezTo>
                    <a:cubicBezTo>
                      <a:pt x="50" y="948"/>
                      <a:pt x="38" y="944"/>
                      <a:pt x="1" y="920"/>
                    </a:cubicBezTo>
                    <a:cubicBezTo>
                      <a:pt x="0" y="877"/>
                      <a:pt x="17" y="843"/>
                      <a:pt x="57" y="821"/>
                    </a:cubicBezTo>
                    <a:cubicBezTo>
                      <a:pt x="67" y="815"/>
                      <a:pt x="81" y="805"/>
                      <a:pt x="62" y="790"/>
                    </a:cubicBezTo>
                    <a:cubicBezTo>
                      <a:pt x="59" y="788"/>
                      <a:pt x="60" y="778"/>
                      <a:pt x="62" y="772"/>
                    </a:cubicBezTo>
                    <a:cubicBezTo>
                      <a:pt x="68" y="760"/>
                      <a:pt x="75" y="749"/>
                      <a:pt x="81" y="738"/>
                    </a:cubicBezTo>
                    <a:cubicBezTo>
                      <a:pt x="119" y="671"/>
                      <a:pt x="156" y="604"/>
                      <a:pt x="193" y="538"/>
                    </a:cubicBezTo>
                    <a:cubicBezTo>
                      <a:pt x="198" y="528"/>
                      <a:pt x="201" y="518"/>
                      <a:pt x="206" y="508"/>
                    </a:cubicBezTo>
                    <a:cubicBezTo>
                      <a:pt x="216" y="486"/>
                      <a:pt x="227" y="463"/>
                      <a:pt x="240" y="442"/>
                    </a:cubicBezTo>
                    <a:cubicBezTo>
                      <a:pt x="252" y="422"/>
                      <a:pt x="254" y="409"/>
                      <a:pt x="242" y="400"/>
                    </a:cubicBezTo>
                    <a:cubicBezTo>
                      <a:pt x="227" y="388"/>
                      <a:pt x="214" y="396"/>
                      <a:pt x="203" y="406"/>
                    </a:cubicBezTo>
                    <a:cubicBezTo>
                      <a:pt x="196" y="411"/>
                      <a:pt x="189" y="418"/>
                      <a:pt x="183" y="424"/>
                    </a:cubicBezTo>
                    <a:lnTo>
                      <a:pt x="184" y="425"/>
                    </a:lnTo>
                    <a:close/>
                  </a:path>
                </a:pathLst>
              </a:custGeom>
              <a:solidFill>
                <a:srgbClr val="FADAD3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30" name="Freeform 18"/>
              <p:cNvSpPr>
                <a:spLocks/>
              </p:cNvSpPr>
              <p:nvPr/>
            </p:nvSpPr>
            <p:spPr bwMode="auto">
              <a:xfrm>
                <a:off x="3690938" y="4926013"/>
                <a:ext cx="290513" cy="339725"/>
              </a:xfrm>
              <a:custGeom>
                <a:avLst/>
                <a:gdLst>
                  <a:gd name="T0" fmla="*/ 123 w 708"/>
                  <a:gd name="T1" fmla="*/ 828 h 828"/>
                  <a:gd name="T2" fmla="*/ 0 w 708"/>
                  <a:gd name="T3" fmla="*/ 406 h 828"/>
                  <a:gd name="T4" fmla="*/ 32 w 708"/>
                  <a:gd name="T5" fmla="*/ 394 h 828"/>
                  <a:gd name="T6" fmla="*/ 170 w 708"/>
                  <a:gd name="T7" fmla="*/ 328 h 828"/>
                  <a:gd name="T8" fmla="*/ 264 w 708"/>
                  <a:gd name="T9" fmla="*/ 262 h 828"/>
                  <a:gd name="T10" fmla="*/ 336 w 708"/>
                  <a:gd name="T11" fmla="*/ 200 h 828"/>
                  <a:gd name="T12" fmla="*/ 460 w 708"/>
                  <a:gd name="T13" fmla="*/ 102 h 828"/>
                  <a:gd name="T14" fmla="*/ 544 w 708"/>
                  <a:gd name="T15" fmla="*/ 0 h 828"/>
                  <a:gd name="T16" fmla="*/ 608 w 708"/>
                  <a:gd name="T17" fmla="*/ 53 h 828"/>
                  <a:gd name="T18" fmla="*/ 680 w 708"/>
                  <a:gd name="T19" fmla="*/ 119 h 828"/>
                  <a:gd name="T20" fmla="*/ 706 w 708"/>
                  <a:gd name="T21" fmla="*/ 167 h 828"/>
                  <a:gd name="T22" fmla="*/ 678 w 708"/>
                  <a:gd name="T23" fmla="*/ 303 h 828"/>
                  <a:gd name="T24" fmla="*/ 644 w 708"/>
                  <a:gd name="T25" fmla="*/ 400 h 828"/>
                  <a:gd name="T26" fmla="*/ 575 w 708"/>
                  <a:gd name="T27" fmla="*/ 515 h 828"/>
                  <a:gd name="T28" fmla="*/ 550 w 708"/>
                  <a:gd name="T29" fmla="*/ 546 h 828"/>
                  <a:gd name="T30" fmla="*/ 455 w 708"/>
                  <a:gd name="T31" fmla="*/ 662 h 828"/>
                  <a:gd name="T32" fmla="*/ 308 w 708"/>
                  <a:gd name="T33" fmla="*/ 769 h 828"/>
                  <a:gd name="T34" fmla="*/ 234 w 708"/>
                  <a:gd name="T35" fmla="*/ 808 h 828"/>
                  <a:gd name="T36" fmla="*/ 123 w 708"/>
                  <a:gd name="T37" fmla="*/ 828 h 82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708" h="828">
                    <a:moveTo>
                      <a:pt x="123" y="828"/>
                    </a:moveTo>
                    <a:cubicBezTo>
                      <a:pt x="101" y="681"/>
                      <a:pt x="83" y="536"/>
                      <a:pt x="0" y="406"/>
                    </a:cubicBezTo>
                    <a:cubicBezTo>
                      <a:pt x="13" y="401"/>
                      <a:pt x="22" y="396"/>
                      <a:pt x="32" y="394"/>
                    </a:cubicBezTo>
                    <a:cubicBezTo>
                      <a:pt x="85" y="386"/>
                      <a:pt x="128" y="360"/>
                      <a:pt x="170" y="328"/>
                    </a:cubicBezTo>
                    <a:cubicBezTo>
                      <a:pt x="201" y="305"/>
                      <a:pt x="234" y="285"/>
                      <a:pt x="264" y="262"/>
                    </a:cubicBezTo>
                    <a:cubicBezTo>
                      <a:pt x="289" y="242"/>
                      <a:pt x="312" y="220"/>
                      <a:pt x="336" y="200"/>
                    </a:cubicBezTo>
                    <a:cubicBezTo>
                      <a:pt x="377" y="167"/>
                      <a:pt x="419" y="135"/>
                      <a:pt x="460" y="102"/>
                    </a:cubicBezTo>
                    <a:cubicBezTo>
                      <a:pt x="495" y="75"/>
                      <a:pt x="526" y="44"/>
                      <a:pt x="544" y="0"/>
                    </a:cubicBezTo>
                    <a:cubicBezTo>
                      <a:pt x="570" y="13"/>
                      <a:pt x="593" y="30"/>
                      <a:pt x="608" y="53"/>
                    </a:cubicBezTo>
                    <a:cubicBezTo>
                      <a:pt x="626" y="82"/>
                      <a:pt x="650" y="103"/>
                      <a:pt x="680" y="119"/>
                    </a:cubicBezTo>
                    <a:cubicBezTo>
                      <a:pt x="700" y="130"/>
                      <a:pt x="708" y="145"/>
                      <a:pt x="706" y="167"/>
                    </a:cubicBezTo>
                    <a:cubicBezTo>
                      <a:pt x="701" y="214"/>
                      <a:pt x="696" y="259"/>
                      <a:pt x="678" y="303"/>
                    </a:cubicBezTo>
                    <a:cubicBezTo>
                      <a:pt x="665" y="335"/>
                      <a:pt x="653" y="367"/>
                      <a:pt x="644" y="400"/>
                    </a:cubicBezTo>
                    <a:cubicBezTo>
                      <a:pt x="630" y="444"/>
                      <a:pt x="604" y="480"/>
                      <a:pt x="575" y="515"/>
                    </a:cubicBezTo>
                    <a:cubicBezTo>
                      <a:pt x="567" y="525"/>
                      <a:pt x="559" y="536"/>
                      <a:pt x="550" y="546"/>
                    </a:cubicBezTo>
                    <a:cubicBezTo>
                      <a:pt x="519" y="585"/>
                      <a:pt x="488" y="625"/>
                      <a:pt x="455" y="662"/>
                    </a:cubicBezTo>
                    <a:cubicBezTo>
                      <a:pt x="413" y="707"/>
                      <a:pt x="361" y="739"/>
                      <a:pt x="308" y="769"/>
                    </a:cubicBezTo>
                    <a:cubicBezTo>
                      <a:pt x="283" y="782"/>
                      <a:pt x="259" y="795"/>
                      <a:pt x="234" y="808"/>
                    </a:cubicBezTo>
                    <a:cubicBezTo>
                      <a:pt x="200" y="826"/>
                      <a:pt x="163" y="825"/>
                      <a:pt x="123" y="828"/>
                    </a:cubicBezTo>
                    <a:close/>
                  </a:path>
                </a:pathLst>
              </a:custGeom>
              <a:solidFill>
                <a:srgbClr val="0070C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31" name="Freeform 19"/>
              <p:cNvSpPr>
                <a:spLocks/>
              </p:cNvSpPr>
              <p:nvPr/>
            </p:nvSpPr>
            <p:spPr bwMode="auto">
              <a:xfrm>
                <a:off x="2051050" y="5300663"/>
                <a:ext cx="350838" cy="174625"/>
              </a:xfrm>
              <a:custGeom>
                <a:avLst/>
                <a:gdLst>
                  <a:gd name="T0" fmla="*/ 839 w 856"/>
                  <a:gd name="T1" fmla="*/ 42 h 424"/>
                  <a:gd name="T2" fmla="*/ 838 w 856"/>
                  <a:gd name="T3" fmla="*/ 134 h 424"/>
                  <a:gd name="T4" fmla="*/ 848 w 856"/>
                  <a:gd name="T5" fmla="*/ 276 h 424"/>
                  <a:gd name="T6" fmla="*/ 821 w 856"/>
                  <a:gd name="T7" fmla="*/ 332 h 424"/>
                  <a:gd name="T8" fmla="*/ 652 w 856"/>
                  <a:gd name="T9" fmla="*/ 387 h 424"/>
                  <a:gd name="T10" fmla="*/ 285 w 856"/>
                  <a:gd name="T11" fmla="*/ 413 h 424"/>
                  <a:gd name="T12" fmla="*/ 103 w 856"/>
                  <a:gd name="T13" fmla="*/ 394 h 424"/>
                  <a:gd name="T14" fmla="*/ 0 w 856"/>
                  <a:gd name="T15" fmla="*/ 350 h 424"/>
                  <a:gd name="T16" fmla="*/ 233 w 856"/>
                  <a:gd name="T17" fmla="*/ 0 h 424"/>
                  <a:gd name="T18" fmla="*/ 303 w 856"/>
                  <a:gd name="T19" fmla="*/ 8 h 424"/>
                  <a:gd name="T20" fmla="*/ 472 w 856"/>
                  <a:gd name="T21" fmla="*/ 11 h 424"/>
                  <a:gd name="T22" fmla="*/ 824 w 856"/>
                  <a:gd name="T23" fmla="*/ 35 h 424"/>
                  <a:gd name="T24" fmla="*/ 839 w 856"/>
                  <a:gd name="T25" fmla="*/ 42 h 4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856" h="424">
                    <a:moveTo>
                      <a:pt x="839" y="42"/>
                    </a:moveTo>
                    <a:cubicBezTo>
                      <a:pt x="839" y="74"/>
                      <a:pt x="843" y="105"/>
                      <a:pt x="838" y="134"/>
                    </a:cubicBezTo>
                    <a:cubicBezTo>
                      <a:pt x="830" y="183"/>
                      <a:pt x="837" y="229"/>
                      <a:pt x="848" y="276"/>
                    </a:cubicBezTo>
                    <a:cubicBezTo>
                      <a:pt x="856" y="306"/>
                      <a:pt x="856" y="311"/>
                      <a:pt x="821" y="332"/>
                    </a:cubicBezTo>
                    <a:cubicBezTo>
                      <a:pt x="769" y="363"/>
                      <a:pt x="709" y="371"/>
                      <a:pt x="652" y="387"/>
                    </a:cubicBezTo>
                    <a:cubicBezTo>
                      <a:pt x="531" y="421"/>
                      <a:pt x="409" y="424"/>
                      <a:pt x="285" y="413"/>
                    </a:cubicBezTo>
                    <a:cubicBezTo>
                      <a:pt x="224" y="408"/>
                      <a:pt x="163" y="402"/>
                      <a:pt x="103" y="394"/>
                    </a:cubicBezTo>
                    <a:cubicBezTo>
                      <a:pt x="67" y="389"/>
                      <a:pt x="30" y="382"/>
                      <a:pt x="0" y="350"/>
                    </a:cubicBezTo>
                    <a:cubicBezTo>
                      <a:pt x="118" y="260"/>
                      <a:pt x="185" y="138"/>
                      <a:pt x="233" y="0"/>
                    </a:cubicBezTo>
                    <a:cubicBezTo>
                      <a:pt x="258" y="3"/>
                      <a:pt x="281" y="4"/>
                      <a:pt x="303" y="8"/>
                    </a:cubicBezTo>
                    <a:cubicBezTo>
                      <a:pt x="359" y="19"/>
                      <a:pt x="415" y="14"/>
                      <a:pt x="472" y="11"/>
                    </a:cubicBezTo>
                    <a:cubicBezTo>
                      <a:pt x="590" y="5"/>
                      <a:pt x="707" y="19"/>
                      <a:pt x="824" y="35"/>
                    </a:cubicBezTo>
                    <a:cubicBezTo>
                      <a:pt x="827" y="36"/>
                      <a:pt x="831" y="39"/>
                      <a:pt x="839" y="42"/>
                    </a:cubicBezTo>
                    <a:close/>
                  </a:path>
                </a:pathLst>
              </a:custGeom>
              <a:solidFill>
                <a:srgbClr val="0070C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32" name="Freeform 20"/>
              <p:cNvSpPr>
                <a:spLocks/>
              </p:cNvSpPr>
              <p:nvPr/>
            </p:nvSpPr>
            <p:spPr bwMode="auto">
              <a:xfrm>
                <a:off x="3149600" y="3316288"/>
                <a:ext cx="115888" cy="276225"/>
              </a:xfrm>
              <a:custGeom>
                <a:avLst/>
                <a:gdLst>
                  <a:gd name="T0" fmla="*/ 194 w 280"/>
                  <a:gd name="T1" fmla="*/ 0 h 670"/>
                  <a:gd name="T2" fmla="*/ 215 w 280"/>
                  <a:gd name="T3" fmla="*/ 40 h 670"/>
                  <a:gd name="T4" fmla="*/ 275 w 280"/>
                  <a:gd name="T5" fmla="*/ 315 h 670"/>
                  <a:gd name="T6" fmla="*/ 239 w 280"/>
                  <a:gd name="T7" fmla="*/ 506 h 670"/>
                  <a:gd name="T8" fmla="*/ 200 w 280"/>
                  <a:gd name="T9" fmla="*/ 565 h 670"/>
                  <a:gd name="T10" fmla="*/ 7 w 280"/>
                  <a:gd name="T11" fmla="*/ 670 h 670"/>
                  <a:gd name="T12" fmla="*/ 19 w 280"/>
                  <a:gd name="T13" fmla="*/ 600 h 670"/>
                  <a:gd name="T14" fmla="*/ 52 w 280"/>
                  <a:gd name="T15" fmla="*/ 507 h 670"/>
                  <a:gd name="T16" fmla="*/ 69 w 280"/>
                  <a:gd name="T17" fmla="*/ 463 h 670"/>
                  <a:gd name="T18" fmla="*/ 81 w 280"/>
                  <a:gd name="T19" fmla="*/ 430 h 670"/>
                  <a:gd name="T20" fmla="*/ 119 w 280"/>
                  <a:gd name="T21" fmla="*/ 302 h 670"/>
                  <a:gd name="T22" fmla="*/ 151 w 280"/>
                  <a:gd name="T23" fmla="*/ 178 h 670"/>
                  <a:gd name="T24" fmla="*/ 182 w 280"/>
                  <a:gd name="T25" fmla="*/ 54 h 670"/>
                  <a:gd name="T26" fmla="*/ 194 w 280"/>
                  <a:gd name="T27" fmla="*/ 0 h 6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280" h="670">
                    <a:moveTo>
                      <a:pt x="194" y="0"/>
                    </a:moveTo>
                    <a:cubicBezTo>
                      <a:pt x="203" y="18"/>
                      <a:pt x="211" y="28"/>
                      <a:pt x="215" y="40"/>
                    </a:cubicBezTo>
                    <a:cubicBezTo>
                      <a:pt x="243" y="130"/>
                      <a:pt x="280" y="219"/>
                      <a:pt x="275" y="315"/>
                    </a:cubicBezTo>
                    <a:cubicBezTo>
                      <a:pt x="272" y="379"/>
                      <a:pt x="267" y="445"/>
                      <a:pt x="239" y="506"/>
                    </a:cubicBezTo>
                    <a:cubicBezTo>
                      <a:pt x="230" y="527"/>
                      <a:pt x="215" y="546"/>
                      <a:pt x="200" y="565"/>
                    </a:cubicBezTo>
                    <a:cubicBezTo>
                      <a:pt x="151" y="625"/>
                      <a:pt x="79" y="644"/>
                      <a:pt x="7" y="670"/>
                    </a:cubicBezTo>
                    <a:cubicBezTo>
                      <a:pt x="0" y="643"/>
                      <a:pt x="13" y="622"/>
                      <a:pt x="19" y="600"/>
                    </a:cubicBezTo>
                    <a:cubicBezTo>
                      <a:pt x="30" y="569"/>
                      <a:pt x="41" y="538"/>
                      <a:pt x="52" y="507"/>
                    </a:cubicBezTo>
                    <a:cubicBezTo>
                      <a:pt x="57" y="492"/>
                      <a:pt x="63" y="478"/>
                      <a:pt x="69" y="463"/>
                    </a:cubicBezTo>
                    <a:cubicBezTo>
                      <a:pt x="73" y="452"/>
                      <a:pt x="78" y="441"/>
                      <a:pt x="81" y="430"/>
                    </a:cubicBezTo>
                    <a:cubicBezTo>
                      <a:pt x="94" y="387"/>
                      <a:pt x="107" y="345"/>
                      <a:pt x="119" y="302"/>
                    </a:cubicBezTo>
                    <a:cubicBezTo>
                      <a:pt x="131" y="261"/>
                      <a:pt x="141" y="219"/>
                      <a:pt x="151" y="178"/>
                    </a:cubicBezTo>
                    <a:cubicBezTo>
                      <a:pt x="162" y="136"/>
                      <a:pt x="172" y="95"/>
                      <a:pt x="182" y="54"/>
                    </a:cubicBezTo>
                    <a:cubicBezTo>
                      <a:pt x="186" y="39"/>
                      <a:pt x="189" y="23"/>
                      <a:pt x="194" y="0"/>
                    </a:cubicBezTo>
                    <a:close/>
                  </a:path>
                </a:pathLst>
              </a:custGeom>
              <a:solidFill>
                <a:srgbClr val="FFFF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33" name="Freeform 21"/>
              <p:cNvSpPr>
                <a:spLocks/>
              </p:cNvSpPr>
              <p:nvPr/>
            </p:nvSpPr>
            <p:spPr bwMode="auto">
              <a:xfrm>
                <a:off x="1423988" y="3795713"/>
                <a:ext cx="80963" cy="139700"/>
              </a:xfrm>
              <a:custGeom>
                <a:avLst/>
                <a:gdLst>
                  <a:gd name="T0" fmla="*/ 197 w 198"/>
                  <a:gd name="T1" fmla="*/ 0 h 340"/>
                  <a:gd name="T2" fmla="*/ 157 w 198"/>
                  <a:gd name="T3" fmla="*/ 107 h 340"/>
                  <a:gd name="T4" fmla="*/ 25 w 198"/>
                  <a:gd name="T5" fmla="*/ 333 h 340"/>
                  <a:gd name="T6" fmla="*/ 16 w 198"/>
                  <a:gd name="T7" fmla="*/ 340 h 340"/>
                  <a:gd name="T8" fmla="*/ 20 w 198"/>
                  <a:gd name="T9" fmla="*/ 268 h 340"/>
                  <a:gd name="T10" fmla="*/ 168 w 198"/>
                  <a:gd name="T11" fmla="*/ 39 h 340"/>
                  <a:gd name="T12" fmla="*/ 198 w 198"/>
                  <a:gd name="T13" fmla="*/ 1 h 340"/>
                  <a:gd name="T14" fmla="*/ 197 w 198"/>
                  <a:gd name="T15" fmla="*/ 0 h 3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98" h="340">
                    <a:moveTo>
                      <a:pt x="197" y="0"/>
                    </a:moveTo>
                    <a:cubicBezTo>
                      <a:pt x="184" y="36"/>
                      <a:pt x="175" y="74"/>
                      <a:pt x="157" y="107"/>
                    </a:cubicBezTo>
                    <a:cubicBezTo>
                      <a:pt x="115" y="183"/>
                      <a:pt x="69" y="258"/>
                      <a:pt x="25" y="333"/>
                    </a:cubicBezTo>
                    <a:cubicBezTo>
                      <a:pt x="23" y="336"/>
                      <a:pt x="19" y="338"/>
                      <a:pt x="16" y="340"/>
                    </a:cubicBezTo>
                    <a:cubicBezTo>
                      <a:pt x="0" y="311"/>
                      <a:pt x="2" y="290"/>
                      <a:pt x="20" y="268"/>
                    </a:cubicBezTo>
                    <a:cubicBezTo>
                      <a:pt x="78" y="197"/>
                      <a:pt x="130" y="123"/>
                      <a:pt x="168" y="39"/>
                    </a:cubicBezTo>
                    <a:cubicBezTo>
                      <a:pt x="174" y="25"/>
                      <a:pt x="187" y="14"/>
                      <a:pt x="198" y="1"/>
                    </a:cubicBezTo>
                    <a:lnTo>
                      <a:pt x="197" y="0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34" name="Freeform 22"/>
              <p:cNvSpPr>
                <a:spLocks/>
              </p:cNvSpPr>
              <p:nvPr/>
            </p:nvSpPr>
            <p:spPr bwMode="auto">
              <a:xfrm>
                <a:off x="2308225" y="1912938"/>
                <a:ext cx="42863" cy="41275"/>
              </a:xfrm>
              <a:custGeom>
                <a:avLst/>
                <a:gdLst>
                  <a:gd name="T0" fmla="*/ 45 w 104"/>
                  <a:gd name="T1" fmla="*/ 102 h 102"/>
                  <a:gd name="T2" fmla="*/ 0 w 104"/>
                  <a:gd name="T3" fmla="*/ 30 h 102"/>
                  <a:gd name="T4" fmla="*/ 103 w 104"/>
                  <a:gd name="T5" fmla="*/ 2 h 102"/>
                  <a:gd name="T6" fmla="*/ 45 w 104"/>
                  <a:gd name="T7" fmla="*/ 102 h 10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04" h="102">
                    <a:moveTo>
                      <a:pt x="45" y="102"/>
                    </a:moveTo>
                    <a:cubicBezTo>
                      <a:pt x="8" y="92"/>
                      <a:pt x="9" y="60"/>
                      <a:pt x="0" y="30"/>
                    </a:cubicBezTo>
                    <a:cubicBezTo>
                      <a:pt x="33" y="15"/>
                      <a:pt x="64" y="0"/>
                      <a:pt x="103" y="2"/>
                    </a:cubicBezTo>
                    <a:cubicBezTo>
                      <a:pt x="104" y="50"/>
                      <a:pt x="80" y="79"/>
                      <a:pt x="45" y="102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35" name="Freeform 23"/>
              <p:cNvSpPr>
                <a:spLocks/>
              </p:cNvSpPr>
              <p:nvPr/>
            </p:nvSpPr>
            <p:spPr bwMode="auto">
              <a:xfrm>
                <a:off x="2079625" y="1989138"/>
                <a:ext cx="22225" cy="41275"/>
              </a:xfrm>
              <a:custGeom>
                <a:avLst/>
                <a:gdLst>
                  <a:gd name="T0" fmla="*/ 32 w 55"/>
                  <a:gd name="T1" fmla="*/ 103 h 103"/>
                  <a:gd name="T2" fmla="*/ 2 w 55"/>
                  <a:gd name="T3" fmla="*/ 13 h 103"/>
                  <a:gd name="T4" fmla="*/ 24 w 55"/>
                  <a:gd name="T5" fmla="*/ 4 h 103"/>
                  <a:gd name="T6" fmla="*/ 51 w 55"/>
                  <a:gd name="T7" fmla="*/ 24 h 103"/>
                  <a:gd name="T8" fmla="*/ 32 w 55"/>
                  <a:gd name="T9" fmla="*/ 103 h 10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5" h="103">
                    <a:moveTo>
                      <a:pt x="32" y="103"/>
                    </a:moveTo>
                    <a:cubicBezTo>
                      <a:pt x="8" y="76"/>
                      <a:pt x="0" y="47"/>
                      <a:pt x="2" y="13"/>
                    </a:cubicBezTo>
                    <a:cubicBezTo>
                      <a:pt x="10" y="10"/>
                      <a:pt x="17" y="6"/>
                      <a:pt x="24" y="4"/>
                    </a:cubicBezTo>
                    <a:cubicBezTo>
                      <a:pt x="41" y="0"/>
                      <a:pt x="48" y="7"/>
                      <a:pt x="51" y="24"/>
                    </a:cubicBezTo>
                    <a:cubicBezTo>
                      <a:pt x="55" y="51"/>
                      <a:pt x="50" y="74"/>
                      <a:pt x="32" y="103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36" name="Freeform 35"/>
              <p:cNvSpPr>
                <a:spLocks/>
              </p:cNvSpPr>
              <p:nvPr/>
            </p:nvSpPr>
            <p:spPr bwMode="auto">
              <a:xfrm>
                <a:off x="2192338" y="2152650"/>
                <a:ext cx="177800" cy="103188"/>
              </a:xfrm>
              <a:custGeom>
                <a:avLst/>
                <a:gdLst>
                  <a:gd name="T0" fmla="*/ 409 w 431"/>
                  <a:gd name="T1" fmla="*/ 0 h 254"/>
                  <a:gd name="T2" fmla="*/ 430 w 431"/>
                  <a:gd name="T3" fmla="*/ 26 h 254"/>
                  <a:gd name="T4" fmla="*/ 416 w 431"/>
                  <a:gd name="T5" fmla="*/ 65 h 254"/>
                  <a:gd name="T6" fmla="*/ 404 w 431"/>
                  <a:gd name="T7" fmla="*/ 88 h 254"/>
                  <a:gd name="T8" fmla="*/ 396 w 431"/>
                  <a:gd name="T9" fmla="*/ 101 h 254"/>
                  <a:gd name="T10" fmla="*/ 273 w 431"/>
                  <a:gd name="T11" fmla="*/ 199 h 254"/>
                  <a:gd name="T12" fmla="*/ 172 w 431"/>
                  <a:gd name="T13" fmla="*/ 243 h 254"/>
                  <a:gd name="T14" fmla="*/ 65 w 431"/>
                  <a:gd name="T15" fmla="*/ 221 h 254"/>
                  <a:gd name="T16" fmla="*/ 33 w 431"/>
                  <a:gd name="T17" fmla="*/ 207 h 254"/>
                  <a:gd name="T18" fmla="*/ 6 w 431"/>
                  <a:gd name="T19" fmla="*/ 180 h 254"/>
                  <a:gd name="T20" fmla="*/ 44 w 431"/>
                  <a:gd name="T21" fmla="*/ 171 h 254"/>
                  <a:gd name="T22" fmla="*/ 84 w 431"/>
                  <a:gd name="T23" fmla="*/ 185 h 254"/>
                  <a:gd name="T24" fmla="*/ 196 w 431"/>
                  <a:gd name="T25" fmla="*/ 191 h 254"/>
                  <a:gd name="T26" fmla="*/ 337 w 431"/>
                  <a:gd name="T27" fmla="*/ 83 h 254"/>
                  <a:gd name="T28" fmla="*/ 409 w 431"/>
                  <a:gd name="T29" fmla="*/ 0 h 2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431" h="254">
                    <a:moveTo>
                      <a:pt x="409" y="0"/>
                    </a:moveTo>
                    <a:cubicBezTo>
                      <a:pt x="419" y="11"/>
                      <a:pt x="431" y="19"/>
                      <a:pt x="430" y="26"/>
                    </a:cubicBezTo>
                    <a:cubicBezTo>
                      <a:pt x="430" y="39"/>
                      <a:pt x="425" y="55"/>
                      <a:pt x="416" y="65"/>
                    </a:cubicBezTo>
                    <a:cubicBezTo>
                      <a:pt x="410" y="73"/>
                      <a:pt x="398" y="74"/>
                      <a:pt x="404" y="88"/>
                    </a:cubicBezTo>
                    <a:cubicBezTo>
                      <a:pt x="405" y="91"/>
                      <a:pt x="400" y="98"/>
                      <a:pt x="396" y="101"/>
                    </a:cubicBezTo>
                    <a:cubicBezTo>
                      <a:pt x="355" y="134"/>
                      <a:pt x="315" y="168"/>
                      <a:pt x="273" y="199"/>
                    </a:cubicBezTo>
                    <a:cubicBezTo>
                      <a:pt x="243" y="221"/>
                      <a:pt x="207" y="240"/>
                      <a:pt x="172" y="243"/>
                    </a:cubicBezTo>
                    <a:cubicBezTo>
                      <a:pt x="137" y="246"/>
                      <a:pt x="96" y="254"/>
                      <a:pt x="65" y="221"/>
                    </a:cubicBezTo>
                    <a:cubicBezTo>
                      <a:pt x="58" y="213"/>
                      <a:pt x="43" y="212"/>
                      <a:pt x="33" y="207"/>
                    </a:cubicBezTo>
                    <a:cubicBezTo>
                      <a:pt x="20" y="201"/>
                      <a:pt x="0" y="200"/>
                      <a:pt x="6" y="180"/>
                    </a:cubicBezTo>
                    <a:cubicBezTo>
                      <a:pt x="12" y="162"/>
                      <a:pt x="30" y="167"/>
                      <a:pt x="44" y="171"/>
                    </a:cubicBezTo>
                    <a:cubicBezTo>
                      <a:pt x="58" y="175"/>
                      <a:pt x="74" y="177"/>
                      <a:pt x="84" y="185"/>
                    </a:cubicBezTo>
                    <a:cubicBezTo>
                      <a:pt x="121" y="216"/>
                      <a:pt x="159" y="204"/>
                      <a:pt x="196" y="191"/>
                    </a:cubicBezTo>
                    <a:cubicBezTo>
                      <a:pt x="254" y="170"/>
                      <a:pt x="296" y="126"/>
                      <a:pt x="337" y="83"/>
                    </a:cubicBezTo>
                    <a:cubicBezTo>
                      <a:pt x="360" y="59"/>
                      <a:pt x="382" y="32"/>
                      <a:pt x="409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37" name="Freeform 36"/>
              <p:cNvSpPr>
                <a:spLocks/>
              </p:cNvSpPr>
              <p:nvPr/>
            </p:nvSpPr>
            <p:spPr bwMode="auto">
              <a:xfrm>
                <a:off x="2193925" y="2111375"/>
                <a:ext cx="79375" cy="34925"/>
              </a:xfrm>
              <a:custGeom>
                <a:avLst/>
                <a:gdLst>
                  <a:gd name="T0" fmla="*/ 194 w 194"/>
                  <a:gd name="T1" fmla="*/ 0 h 84"/>
                  <a:gd name="T2" fmla="*/ 117 w 194"/>
                  <a:gd name="T3" fmla="*/ 72 h 84"/>
                  <a:gd name="T4" fmla="*/ 0 w 194"/>
                  <a:gd name="T5" fmla="*/ 35 h 84"/>
                  <a:gd name="T6" fmla="*/ 34 w 194"/>
                  <a:gd name="T7" fmla="*/ 27 h 84"/>
                  <a:gd name="T8" fmla="*/ 156 w 194"/>
                  <a:gd name="T9" fmla="*/ 9 h 84"/>
                  <a:gd name="T10" fmla="*/ 194 w 194"/>
                  <a:gd name="T11" fmla="*/ 0 h 8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94" h="84">
                    <a:moveTo>
                      <a:pt x="194" y="0"/>
                    </a:moveTo>
                    <a:cubicBezTo>
                      <a:pt x="184" y="51"/>
                      <a:pt x="150" y="66"/>
                      <a:pt x="117" y="72"/>
                    </a:cubicBezTo>
                    <a:cubicBezTo>
                      <a:pt x="77" y="78"/>
                      <a:pt x="32" y="84"/>
                      <a:pt x="0" y="35"/>
                    </a:cubicBezTo>
                    <a:cubicBezTo>
                      <a:pt x="14" y="31"/>
                      <a:pt x="26" y="24"/>
                      <a:pt x="34" y="27"/>
                    </a:cubicBezTo>
                    <a:cubicBezTo>
                      <a:pt x="78" y="43"/>
                      <a:pt x="116" y="22"/>
                      <a:pt x="156" y="9"/>
                    </a:cubicBezTo>
                    <a:cubicBezTo>
                      <a:pt x="167" y="6"/>
                      <a:pt x="178" y="4"/>
                      <a:pt x="194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grpSp>
          <p:nvGrpSpPr>
            <p:cNvPr id="2267" name="Skupina 2266"/>
            <p:cNvGrpSpPr/>
            <p:nvPr/>
          </p:nvGrpSpPr>
          <p:grpSpPr>
            <a:xfrm>
              <a:off x="1985612" y="208414"/>
              <a:ext cx="390017" cy="1081463"/>
              <a:chOff x="5710238" y="1050925"/>
              <a:chExt cx="1649412" cy="4573588"/>
            </a:xfrm>
          </p:grpSpPr>
          <p:sp>
            <p:nvSpPr>
              <p:cNvPr id="2295" name="Freeform 6"/>
              <p:cNvSpPr>
                <a:spLocks noEditPoints="1"/>
              </p:cNvSpPr>
              <p:nvPr/>
            </p:nvSpPr>
            <p:spPr bwMode="auto">
              <a:xfrm>
                <a:off x="5710238" y="1050925"/>
                <a:ext cx="1360488" cy="4573588"/>
              </a:xfrm>
              <a:custGeom>
                <a:avLst/>
                <a:gdLst>
                  <a:gd name="T0" fmla="*/ 2479 w 3308"/>
                  <a:gd name="T1" fmla="*/ 1519 h 11128"/>
                  <a:gd name="T2" fmla="*/ 2597 w 3308"/>
                  <a:gd name="T3" fmla="*/ 2910 h 11128"/>
                  <a:gd name="T4" fmla="*/ 3111 w 3308"/>
                  <a:gd name="T5" fmla="*/ 4744 h 11128"/>
                  <a:gd name="T6" fmla="*/ 3111 w 3308"/>
                  <a:gd name="T7" fmla="*/ 6111 h 11128"/>
                  <a:gd name="T8" fmla="*/ 3166 w 3308"/>
                  <a:gd name="T9" fmla="*/ 8359 h 11128"/>
                  <a:gd name="T10" fmla="*/ 3266 w 3308"/>
                  <a:gd name="T11" fmla="*/ 10334 h 11128"/>
                  <a:gd name="T12" fmla="*/ 2521 w 3308"/>
                  <a:gd name="T13" fmla="*/ 11108 h 11128"/>
                  <a:gd name="T14" fmla="*/ 959 w 3308"/>
                  <a:gd name="T15" fmla="*/ 10802 h 11128"/>
                  <a:gd name="T16" fmla="*/ 1314 w 3308"/>
                  <a:gd name="T17" fmla="*/ 9853 h 11128"/>
                  <a:gd name="T18" fmla="*/ 1123 w 3308"/>
                  <a:gd name="T19" fmla="*/ 7396 h 11128"/>
                  <a:gd name="T20" fmla="*/ 665 w 3308"/>
                  <a:gd name="T21" fmla="*/ 5462 h 11128"/>
                  <a:gd name="T22" fmla="*/ 797 w 3308"/>
                  <a:gd name="T23" fmla="*/ 3598 h 11128"/>
                  <a:gd name="T24" fmla="*/ 648 w 3308"/>
                  <a:gd name="T25" fmla="*/ 2471 h 11128"/>
                  <a:gd name="T26" fmla="*/ 227 w 3308"/>
                  <a:gd name="T27" fmla="*/ 1336 h 11128"/>
                  <a:gd name="T28" fmla="*/ 219 w 3308"/>
                  <a:gd name="T29" fmla="*/ 497 h 11128"/>
                  <a:gd name="T30" fmla="*/ 1263 w 3308"/>
                  <a:gd name="T31" fmla="*/ 95 h 11128"/>
                  <a:gd name="T32" fmla="*/ 2973 w 3308"/>
                  <a:gd name="T33" fmla="*/ 5681 h 11128"/>
                  <a:gd name="T34" fmla="*/ 2731 w 3308"/>
                  <a:gd name="T35" fmla="*/ 3370 h 11128"/>
                  <a:gd name="T36" fmla="*/ 2344 w 3308"/>
                  <a:gd name="T37" fmla="*/ 2575 h 11128"/>
                  <a:gd name="T38" fmla="*/ 911 w 3308"/>
                  <a:gd name="T39" fmla="*/ 3233 h 11128"/>
                  <a:gd name="T40" fmla="*/ 759 w 3308"/>
                  <a:gd name="T41" fmla="*/ 5760 h 11128"/>
                  <a:gd name="T42" fmla="*/ 2077 w 3308"/>
                  <a:gd name="T43" fmla="*/ 6041 h 11128"/>
                  <a:gd name="T44" fmla="*/ 1968 w 3308"/>
                  <a:gd name="T45" fmla="*/ 3722 h 11128"/>
                  <a:gd name="T46" fmla="*/ 2167 w 3308"/>
                  <a:gd name="T47" fmla="*/ 5651 h 11128"/>
                  <a:gd name="T48" fmla="*/ 2487 w 3308"/>
                  <a:gd name="T49" fmla="*/ 6137 h 11128"/>
                  <a:gd name="T50" fmla="*/ 3212 w 3308"/>
                  <a:gd name="T51" fmla="*/ 10266 h 11128"/>
                  <a:gd name="T52" fmla="*/ 3054 w 3308"/>
                  <a:gd name="T53" fmla="*/ 7515 h 11128"/>
                  <a:gd name="T54" fmla="*/ 3031 w 3308"/>
                  <a:gd name="T55" fmla="*/ 6234 h 11128"/>
                  <a:gd name="T56" fmla="*/ 2838 w 3308"/>
                  <a:gd name="T57" fmla="*/ 7177 h 11128"/>
                  <a:gd name="T58" fmla="*/ 2202 w 3308"/>
                  <a:gd name="T59" fmla="*/ 6464 h 11128"/>
                  <a:gd name="T60" fmla="*/ 1117 w 3308"/>
                  <a:gd name="T61" fmla="*/ 6895 h 11128"/>
                  <a:gd name="T62" fmla="*/ 1375 w 3308"/>
                  <a:gd name="T63" fmla="*/ 8920 h 11128"/>
                  <a:gd name="T64" fmla="*/ 1915 w 3308"/>
                  <a:gd name="T65" fmla="*/ 9413 h 11128"/>
                  <a:gd name="T66" fmla="*/ 1675 w 3308"/>
                  <a:gd name="T67" fmla="*/ 6715 h 11128"/>
                  <a:gd name="T68" fmla="*/ 1816 w 3308"/>
                  <a:gd name="T69" fmla="*/ 7467 h 11128"/>
                  <a:gd name="T70" fmla="*/ 1950 w 3308"/>
                  <a:gd name="T71" fmla="*/ 10144 h 11128"/>
                  <a:gd name="T72" fmla="*/ 2095 w 3308"/>
                  <a:gd name="T73" fmla="*/ 1988 h 11128"/>
                  <a:gd name="T74" fmla="*/ 2358 w 3308"/>
                  <a:gd name="T75" fmla="*/ 1431 h 11128"/>
                  <a:gd name="T76" fmla="*/ 2456 w 3308"/>
                  <a:gd name="T77" fmla="*/ 539 h 11128"/>
                  <a:gd name="T78" fmla="*/ 1508 w 3308"/>
                  <a:gd name="T79" fmla="*/ 61 h 11128"/>
                  <a:gd name="T80" fmla="*/ 612 w 3308"/>
                  <a:gd name="T81" fmla="*/ 190 h 11128"/>
                  <a:gd name="T82" fmla="*/ 304 w 3308"/>
                  <a:gd name="T83" fmla="*/ 816 h 11128"/>
                  <a:gd name="T84" fmla="*/ 301 w 3308"/>
                  <a:gd name="T85" fmla="*/ 1004 h 11128"/>
                  <a:gd name="T86" fmla="*/ 708 w 3308"/>
                  <a:gd name="T87" fmla="*/ 1148 h 11128"/>
                  <a:gd name="T88" fmla="*/ 1294 w 3308"/>
                  <a:gd name="T89" fmla="*/ 1256 h 11128"/>
                  <a:gd name="T90" fmla="*/ 1764 w 3308"/>
                  <a:gd name="T91" fmla="*/ 1727 h 11128"/>
                  <a:gd name="T92" fmla="*/ 1183 w 3308"/>
                  <a:gd name="T93" fmla="*/ 1378 h 11128"/>
                  <a:gd name="T94" fmla="*/ 310 w 3308"/>
                  <a:gd name="T95" fmla="*/ 1340 h 11128"/>
                  <a:gd name="T96" fmla="*/ 553 w 3308"/>
                  <a:gd name="T97" fmla="*/ 2165 h 11128"/>
                  <a:gd name="T98" fmla="*/ 1413 w 3308"/>
                  <a:gd name="T99" fmla="*/ 2211 h 11128"/>
                  <a:gd name="T100" fmla="*/ 1682 w 3308"/>
                  <a:gd name="T101" fmla="*/ 1912 h 11128"/>
                  <a:gd name="T102" fmla="*/ 3107 w 3308"/>
                  <a:gd name="T103" fmla="*/ 10355 h 11128"/>
                  <a:gd name="T104" fmla="*/ 1524 w 3308"/>
                  <a:gd name="T105" fmla="*/ 10685 h 11128"/>
                  <a:gd name="T106" fmla="*/ 2563 w 3308"/>
                  <a:gd name="T107" fmla="*/ 11041 h 11128"/>
                  <a:gd name="T108" fmla="*/ 2557 w 3308"/>
                  <a:gd name="T109" fmla="*/ 7214 h 11128"/>
                  <a:gd name="T110" fmla="*/ 2767 w 3308"/>
                  <a:gd name="T111" fmla="*/ 6968 h 11128"/>
                  <a:gd name="T112" fmla="*/ 2949 w 3308"/>
                  <a:gd name="T113" fmla="*/ 6270 h 11128"/>
                  <a:gd name="T114" fmla="*/ 2239 w 3308"/>
                  <a:gd name="T115" fmla="*/ 7138 h 11128"/>
                  <a:gd name="T116" fmla="*/ 1868 w 3308"/>
                  <a:gd name="T117" fmla="*/ 10313 h 11128"/>
                  <a:gd name="T118" fmla="*/ 1026 w 3308"/>
                  <a:gd name="T119" fmla="*/ 10590 h 11128"/>
                  <a:gd name="T120" fmla="*/ 3104 w 3308"/>
                  <a:gd name="T121" fmla="*/ 5152 h 11128"/>
                  <a:gd name="T122" fmla="*/ 284 w 3308"/>
                  <a:gd name="T123" fmla="*/ 1074 h 11128"/>
                  <a:gd name="T124" fmla="*/ 1905 w 3308"/>
                  <a:gd name="T125" fmla="*/ 1990 h 1112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3308" h="11128">
                    <a:moveTo>
                      <a:pt x="2257" y="449"/>
                    </a:moveTo>
                    <a:cubicBezTo>
                      <a:pt x="2270" y="449"/>
                      <a:pt x="2280" y="451"/>
                      <a:pt x="2290" y="449"/>
                    </a:cubicBezTo>
                    <a:cubicBezTo>
                      <a:pt x="2345" y="438"/>
                      <a:pt x="2391" y="462"/>
                      <a:pt x="2439" y="480"/>
                    </a:cubicBezTo>
                    <a:cubicBezTo>
                      <a:pt x="2487" y="498"/>
                      <a:pt x="2515" y="536"/>
                      <a:pt x="2533" y="580"/>
                    </a:cubicBezTo>
                    <a:cubicBezTo>
                      <a:pt x="2549" y="621"/>
                      <a:pt x="2566" y="662"/>
                      <a:pt x="2573" y="704"/>
                    </a:cubicBezTo>
                    <a:cubicBezTo>
                      <a:pt x="2582" y="758"/>
                      <a:pt x="2576" y="812"/>
                      <a:pt x="2544" y="860"/>
                    </a:cubicBezTo>
                    <a:cubicBezTo>
                      <a:pt x="2530" y="881"/>
                      <a:pt x="2520" y="905"/>
                      <a:pt x="2509" y="928"/>
                    </a:cubicBezTo>
                    <a:cubicBezTo>
                      <a:pt x="2518" y="938"/>
                      <a:pt x="2525" y="950"/>
                      <a:pt x="2535" y="958"/>
                    </a:cubicBezTo>
                    <a:cubicBezTo>
                      <a:pt x="2601" y="1015"/>
                      <a:pt x="2605" y="1143"/>
                      <a:pt x="2559" y="1216"/>
                    </a:cubicBezTo>
                    <a:cubicBezTo>
                      <a:pt x="2530" y="1261"/>
                      <a:pt x="2500" y="1304"/>
                      <a:pt x="2468" y="1346"/>
                    </a:cubicBezTo>
                    <a:cubicBezTo>
                      <a:pt x="2455" y="1362"/>
                      <a:pt x="2451" y="1375"/>
                      <a:pt x="2463" y="1392"/>
                    </a:cubicBezTo>
                    <a:cubicBezTo>
                      <a:pt x="2487" y="1429"/>
                      <a:pt x="2483" y="1470"/>
                      <a:pt x="2482" y="1511"/>
                    </a:cubicBezTo>
                    <a:cubicBezTo>
                      <a:pt x="2482" y="1514"/>
                      <a:pt x="2480" y="1516"/>
                      <a:pt x="2479" y="1519"/>
                    </a:cubicBezTo>
                    <a:cubicBezTo>
                      <a:pt x="2475" y="1557"/>
                      <a:pt x="2478" y="1597"/>
                      <a:pt x="2440" y="1626"/>
                    </a:cubicBezTo>
                    <a:cubicBezTo>
                      <a:pt x="2410" y="1650"/>
                      <a:pt x="2385" y="1681"/>
                      <a:pt x="2351" y="1715"/>
                    </a:cubicBezTo>
                    <a:cubicBezTo>
                      <a:pt x="2355" y="1807"/>
                      <a:pt x="2289" y="1864"/>
                      <a:pt x="2216" y="1918"/>
                    </a:cubicBezTo>
                    <a:cubicBezTo>
                      <a:pt x="2208" y="2007"/>
                      <a:pt x="2152" y="2044"/>
                      <a:pt x="2067" y="2052"/>
                    </a:cubicBezTo>
                    <a:cubicBezTo>
                      <a:pt x="2066" y="2082"/>
                      <a:pt x="2064" y="2111"/>
                      <a:pt x="2063" y="2139"/>
                    </a:cubicBezTo>
                    <a:cubicBezTo>
                      <a:pt x="2060" y="2181"/>
                      <a:pt x="2076" y="2217"/>
                      <a:pt x="2093" y="2254"/>
                    </a:cubicBezTo>
                    <a:cubicBezTo>
                      <a:pt x="2100" y="2268"/>
                      <a:pt x="2112" y="2280"/>
                      <a:pt x="2131" y="2271"/>
                    </a:cubicBezTo>
                    <a:cubicBezTo>
                      <a:pt x="2148" y="2263"/>
                      <a:pt x="2166" y="2270"/>
                      <a:pt x="2176" y="2280"/>
                    </a:cubicBezTo>
                    <a:cubicBezTo>
                      <a:pt x="2201" y="2307"/>
                      <a:pt x="2233" y="2327"/>
                      <a:pt x="2251" y="2360"/>
                    </a:cubicBezTo>
                    <a:cubicBezTo>
                      <a:pt x="2286" y="2424"/>
                      <a:pt x="2335" y="2476"/>
                      <a:pt x="2380" y="2530"/>
                    </a:cubicBezTo>
                    <a:cubicBezTo>
                      <a:pt x="2410" y="2566"/>
                      <a:pt x="2438" y="2605"/>
                      <a:pt x="2456" y="2651"/>
                    </a:cubicBezTo>
                    <a:cubicBezTo>
                      <a:pt x="2474" y="2698"/>
                      <a:pt x="2501" y="2740"/>
                      <a:pt x="2519" y="2788"/>
                    </a:cubicBezTo>
                    <a:cubicBezTo>
                      <a:pt x="2536" y="2832"/>
                      <a:pt x="2571" y="2870"/>
                      <a:pt x="2597" y="2910"/>
                    </a:cubicBezTo>
                    <a:cubicBezTo>
                      <a:pt x="2599" y="2913"/>
                      <a:pt x="2602" y="2914"/>
                      <a:pt x="2602" y="2917"/>
                    </a:cubicBezTo>
                    <a:cubicBezTo>
                      <a:pt x="2612" y="2963"/>
                      <a:pt x="2645" y="2998"/>
                      <a:pt x="2662" y="3041"/>
                    </a:cubicBezTo>
                    <a:cubicBezTo>
                      <a:pt x="2689" y="3108"/>
                      <a:pt x="2714" y="3176"/>
                      <a:pt x="2742" y="3243"/>
                    </a:cubicBezTo>
                    <a:cubicBezTo>
                      <a:pt x="2756" y="3275"/>
                      <a:pt x="2770" y="3308"/>
                      <a:pt x="2789" y="3337"/>
                    </a:cubicBezTo>
                    <a:cubicBezTo>
                      <a:pt x="2821" y="3383"/>
                      <a:pt x="2830" y="3437"/>
                      <a:pt x="2850" y="3488"/>
                    </a:cubicBezTo>
                    <a:cubicBezTo>
                      <a:pt x="2873" y="3547"/>
                      <a:pt x="2893" y="3608"/>
                      <a:pt x="2912" y="3668"/>
                    </a:cubicBezTo>
                    <a:cubicBezTo>
                      <a:pt x="2941" y="3758"/>
                      <a:pt x="2973" y="3846"/>
                      <a:pt x="2985" y="3940"/>
                    </a:cubicBezTo>
                    <a:cubicBezTo>
                      <a:pt x="2989" y="3977"/>
                      <a:pt x="2995" y="4015"/>
                      <a:pt x="3011" y="4051"/>
                    </a:cubicBezTo>
                    <a:cubicBezTo>
                      <a:pt x="3026" y="4084"/>
                      <a:pt x="3030" y="4123"/>
                      <a:pt x="3037" y="4159"/>
                    </a:cubicBezTo>
                    <a:cubicBezTo>
                      <a:pt x="3047" y="4218"/>
                      <a:pt x="3054" y="4278"/>
                      <a:pt x="3064" y="4336"/>
                    </a:cubicBezTo>
                    <a:cubicBezTo>
                      <a:pt x="3074" y="4388"/>
                      <a:pt x="3088" y="4440"/>
                      <a:pt x="3096" y="4492"/>
                    </a:cubicBezTo>
                    <a:cubicBezTo>
                      <a:pt x="3104" y="4545"/>
                      <a:pt x="3109" y="4600"/>
                      <a:pt x="3113" y="4654"/>
                    </a:cubicBezTo>
                    <a:cubicBezTo>
                      <a:pt x="3115" y="4684"/>
                      <a:pt x="3110" y="4714"/>
                      <a:pt x="3111" y="4744"/>
                    </a:cubicBezTo>
                    <a:cubicBezTo>
                      <a:pt x="3112" y="4776"/>
                      <a:pt x="3117" y="4808"/>
                      <a:pt x="3121" y="4839"/>
                    </a:cubicBezTo>
                    <a:cubicBezTo>
                      <a:pt x="3132" y="4915"/>
                      <a:pt x="3146" y="4990"/>
                      <a:pt x="3154" y="5067"/>
                    </a:cubicBezTo>
                    <a:cubicBezTo>
                      <a:pt x="3159" y="5112"/>
                      <a:pt x="3155" y="5159"/>
                      <a:pt x="3155" y="5205"/>
                    </a:cubicBezTo>
                    <a:cubicBezTo>
                      <a:pt x="3155" y="5222"/>
                      <a:pt x="3158" y="5239"/>
                      <a:pt x="3160" y="5255"/>
                    </a:cubicBezTo>
                    <a:cubicBezTo>
                      <a:pt x="3162" y="5269"/>
                      <a:pt x="3165" y="5282"/>
                      <a:pt x="3166" y="5295"/>
                    </a:cubicBezTo>
                    <a:cubicBezTo>
                      <a:pt x="3169" y="5366"/>
                      <a:pt x="3173" y="5438"/>
                      <a:pt x="3176" y="5509"/>
                    </a:cubicBezTo>
                    <a:cubicBezTo>
                      <a:pt x="3179" y="5561"/>
                      <a:pt x="3182" y="5612"/>
                      <a:pt x="3184" y="5663"/>
                    </a:cubicBezTo>
                    <a:cubicBezTo>
                      <a:pt x="3187" y="5719"/>
                      <a:pt x="3186" y="5774"/>
                      <a:pt x="3190" y="5830"/>
                    </a:cubicBezTo>
                    <a:cubicBezTo>
                      <a:pt x="3193" y="5883"/>
                      <a:pt x="3199" y="5935"/>
                      <a:pt x="3205" y="5988"/>
                    </a:cubicBezTo>
                    <a:cubicBezTo>
                      <a:pt x="3206" y="6000"/>
                      <a:pt x="3209" y="6012"/>
                      <a:pt x="3209" y="6024"/>
                    </a:cubicBezTo>
                    <a:cubicBezTo>
                      <a:pt x="3210" y="6061"/>
                      <a:pt x="3200" y="6072"/>
                      <a:pt x="3162" y="6078"/>
                    </a:cubicBezTo>
                    <a:cubicBezTo>
                      <a:pt x="3153" y="6080"/>
                      <a:pt x="3144" y="6082"/>
                      <a:pt x="3134" y="6083"/>
                    </a:cubicBezTo>
                    <a:cubicBezTo>
                      <a:pt x="3118" y="6085"/>
                      <a:pt x="3110" y="6097"/>
                      <a:pt x="3111" y="6111"/>
                    </a:cubicBezTo>
                    <a:cubicBezTo>
                      <a:pt x="3114" y="6153"/>
                      <a:pt x="3120" y="6195"/>
                      <a:pt x="3124" y="6237"/>
                    </a:cubicBezTo>
                    <a:cubicBezTo>
                      <a:pt x="3125" y="6246"/>
                      <a:pt x="3127" y="6255"/>
                      <a:pt x="3127" y="6264"/>
                    </a:cubicBezTo>
                    <a:cubicBezTo>
                      <a:pt x="3128" y="6364"/>
                      <a:pt x="3133" y="6464"/>
                      <a:pt x="3129" y="6563"/>
                    </a:cubicBezTo>
                    <a:cubicBezTo>
                      <a:pt x="3125" y="6658"/>
                      <a:pt x="3135" y="6751"/>
                      <a:pt x="3138" y="6845"/>
                    </a:cubicBezTo>
                    <a:cubicBezTo>
                      <a:pt x="3140" y="6955"/>
                      <a:pt x="3143" y="7065"/>
                      <a:pt x="3142" y="7175"/>
                    </a:cubicBezTo>
                    <a:cubicBezTo>
                      <a:pt x="3140" y="7269"/>
                      <a:pt x="3132" y="7363"/>
                      <a:pt x="3129" y="7456"/>
                    </a:cubicBezTo>
                    <a:cubicBezTo>
                      <a:pt x="3128" y="7512"/>
                      <a:pt x="3130" y="7567"/>
                      <a:pt x="3131" y="7623"/>
                    </a:cubicBezTo>
                    <a:cubicBezTo>
                      <a:pt x="3132" y="7675"/>
                      <a:pt x="3134" y="7726"/>
                      <a:pt x="3136" y="7778"/>
                    </a:cubicBezTo>
                    <a:cubicBezTo>
                      <a:pt x="3139" y="7833"/>
                      <a:pt x="3143" y="7888"/>
                      <a:pt x="3145" y="7944"/>
                    </a:cubicBezTo>
                    <a:cubicBezTo>
                      <a:pt x="3146" y="7962"/>
                      <a:pt x="3145" y="7981"/>
                      <a:pt x="3146" y="7999"/>
                    </a:cubicBezTo>
                    <a:cubicBezTo>
                      <a:pt x="3147" y="8035"/>
                      <a:pt x="3148" y="8070"/>
                      <a:pt x="3150" y="8106"/>
                    </a:cubicBezTo>
                    <a:cubicBezTo>
                      <a:pt x="3155" y="8173"/>
                      <a:pt x="3160" y="8241"/>
                      <a:pt x="3165" y="8308"/>
                    </a:cubicBezTo>
                    <a:cubicBezTo>
                      <a:pt x="3166" y="8325"/>
                      <a:pt x="3165" y="8342"/>
                      <a:pt x="3166" y="8359"/>
                    </a:cubicBezTo>
                    <a:cubicBezTo>
                      <a:pt x="3170" y="8453"/>
                      <a:pt x="3174" y="8547"/>
                      <a:pt x="3179" y="8641"/>
                    </a:cubicBezTo>
                    <a:cubicBezTo>
                      <a:pt x="3184" y="8729"/>
                      <a:pt x="3190" y="8816"/>
                      <a:pt x="3196" y="8904"/>
                    </a:cubicBezTo>
                    <a:cubicBezTo>
                      <a:pt x="3197" y="8915"/>
                      <a:pt x="3198" y="8925"/>
                      <a:pt x="3200" y="8936"/>
                    </a:cubicBezTo>
                    <a:cubicBezTo>
                      <a:pt x="3218" y="9030"/>
                      <a:pt x="3228" y="9125"/>
                      <a:pt x="3231" y="9220"/>
                    </a:cubicBezTo>
                    <a:cubicBezTo>
                      <a:pt x="3231" y="9234"/>
                      <a:pt x="3233" y="9247"/>
                      <a:pt x="3237" y="9260"/>
                    </a:cubicBezTo>
                    <a:cubicBezTo>
                      <a:pt x="3248" y="9300"/>
                      <a:pt x="3244" y="9341"/>
                      <a:pt x="3246" y="9382"/>
                    </a:cubicBezTo>
                    <a:cubicBezTo>
                      <a:pt x="3246" y="9407"/>
                      <a:pt x="3251" y="9432"/>
                      <a:pt x="3253" y="9457"/>
                    </a:cubicBezTo>
                    <a:cubicBezTo>
                      <a:pt x="3260" y="9547"/>
                      <a:pt x="3263" y="9636"/>
                      <a:pt x="3275" y="9725"/>
                    </a:cubicBezTo>
                    <a:cubicBezTo>
                      <a:pt x="3280" y="9761"/>
                      <a:pt x="3279" y="9801"/>
                      <a:pt x="3298" y="9836"/>
                    </a:cubicBezTo>
                    <a:cubicBezTo>
                      <a:pt x="3308" y="9853"/>
                      <a:pt x="3306" y="9878"/>
                      <a:pt x="3305" y="9898"/>
                    </a:cubicBezTo>
                    <a:cubicBezTo>
                      <a:pt x="3300" y="9964"/>
                      <a:pt x="3293" y="10030"/>
                      <a:pt x="3288" y="10096"/>
                    </a:cubicBezTo>
                    <a:cubicBezTo>
                      <a:pt x="3282" y="10159"/>
                      <a:pt x="3277" y="10223"/>
                      <a:pt x="3273" y="10286"/>
                    </a:cubicBezTo>
                    <a:cubicBezTo>
                      <a:pt x="3271" y="10302"/>
                      <a:pt x="3286" y="10323"/>
                      <a:pt x="3266" y="10334"/>
                    </a:cubicBezTo>
                    <a:cubicBezTo>
                      <a:pt x="3253" y="10341"/>
                      <a:pt x="3234" y="10338"/>
                      <a:pt x="3217" y="10339"/>
                    </a:cubicBezTo>
                    <a:cubicBezTo>
                      <a:pt x="3209" y="10340"/>
                      <a:pt x="3201" y="10342"/>
                      <a:pt x="3191" y="10344"/>
                    </a:cubicBezTo>
                    <a:cubicBezTo>
                      <a:pt x="3191" y="10361"/>
                      <a:pt x="3189" y="10378"/>
                      <a:pt x="3191" y="10394"/>
                    </a:cubicBezTo>
                    <a:cubicBezTo>
                      <a:pt x="3198" y="10456"/>
                      <a:pt x="3207" y="10518"/>
                      <a:pt x="3213" y="10580"/>
                    </a:cubicBezTo>
                    <a:cubicBezTo>
                      <a:pt x="3219" y="10635"/>
                      <a:pt x="3226" y="10691"/>
                      <a:pt x="3226" y="10746"/>
                    </a:cubicBezTo>
                    <a:cubicBezTo>
                      <a:pt x="3226" y="10787"/>
                      <a:pt x="3218" y="10828"/>
                      <a:pt x="3213" y="10868"/>
                    </a:cubicBezTo>
                    <a:cubicBezTo>
                      <a:pt x="3210" y="10891"/>
                      <a:pt x="3205" y="10913"/>
                      <a:pt x="3203" y="10935"/>
                    </a:cubicBezTo>
                    <a:cubicBezTo>
                      <a:pt x="3202" y="10952"/>
                      <a:pt x="3205" y="10970"/>
                      <a:pt x="3207" y="10996"/>
                    </a:cubicBezTo>
                    <a:cubicBezTo>
                      <a:pt x="3206" y="10998"/>
                      <a:pt x="3200" y="11008"/>
                      <a:pt x="3193" y="11021"/>
                    </a:cubicBezTo>
                    <a:cubicBezTo>
                      <a:pt x="3118" y="11031"/>
                      <a:pt x="3041" y="11040"/>
                      <a:pt x="2966" y="11051"/>
                    </a:cubicBezTo>
                    <a:cubicBezTo>
                      <a:pt x="2911" y="11059"/>
                      <a:pt x="2856" y="11071"/>
                      <a:pt x="2801" y="11078"/>
                    </a:cubicBezTo>
                    <a:cubicBezTo>
                      <a:pt x="2749" y="11085"/>
                      <a:pt x="2696" y="11088"/>
                      <a:pt x="2643" y="11094"/>
                    </a:cubicBezTo>
                    <a:cubicBezTo>
                      <a:pt x="2602" y="11098"/>
                      <a:pt x="2562" y="11104"/>
                      <a:pt x="2521" y="11108"/>
                    </a:cubicBezTo>
                    <a:cubicBezTo>
                      <a:pt x="2466" y="11114"/>
                      <a:pt x="2410" y="11119"/>
                      <a:pt x="2354" y="11122"/>
                    </a:cubicBezTo>
                    <a:cubicBezTo>
                      <a:pt x="2296" y="11125"/>
                      <a:pt x="2238" y="11124"/>
                      <a:pt x="2180" y="11125"/>
                    </a:cubicBezTo>
                    <a:cubicBezTo>
                      <a:pt x="2119" y="11125"/>
                      <a:pt x="2057" y="11128"/>
                      <a:pt x="1997" y="11125"/>
                    </a:cubicBezTo>
                    <a:cubicBezTo>
                      <a:pt x="1904" y="11120"/>
                      <a:pt x="1812" y="11112"/>
                      <a:pt x="1720" y="11105"/>
                    </a:cubicBezTo>
                    <a:cubicBezTo>
                      <a:pt x="1655" y="11100"/>
                      <a:pt x="1591" y="11093"/>
                      <a:pt x="1527" y="11086"/>
                    </a:cubicBezTo>
                    <a:cubicBezTo>
                      <a:pt x="1502" y="11083"/>
                      <a:pt x="1477" y="11081"/>
                      <a:pt x="1453" y="11073"/>
                    </a:cubicBezTo>
                    <a:cubicBezTo>
                      <a:pt x="1432" y="11067"/>
                      <a:pt x="1414" y="11061"/>
                      <a:pt x="1392" y="11065"/>
                    </a:cubicBezTo>
                    <a:cubicBezTo>
                      <a:pt x="1364" y="11070"/>
                      <a:pt x="1344" y="11051"/>
                      <a:pt x="1343" y="11021"/>
                    </a:cubicBezTo>
                    <a:cubicBezTo>
                      <a:pt x="1341" y="10974"/>
                      <a:pt x="1340" y="10927"/>
                      <a:pt x="1360" y="10877"/>
                    </a:cubicBezTo>
                    <a:cubicBezTo>
                      <a:pt x="1307" y="10874"/>
                      <a:pt x="1256" y="10869"/>
                      <a:pt x="1205" y="10868"/>
                    </a:cubicBezTo>
                    <a:cubicBezTo>
                      <a:pt x="1154" y="10867"/>
                      <a:pt x="1104" y="10869"/>
                      <a:pt x="1053" y="10870"/>
                    </a:cubicBezTo>
                    <a:cubicBezTo>
                      <a:pt x="1022" y="10870"/>
                      <a:pt x="994" y="10857"/>
                      <a:pt x="973" y="10834"/>
                    </a:cubicBezTo>
                    <a:cubicBezTo>
                      <a:pt x="966" y="10826"/>
                      <a:pt x="960" y="10813"/>
                      <a:pt x="959" y="10802"/>
                    </a:cubicBezTo>
                    <a:cubicBezTo>
                      <a:pt x="956" y="10738"/>
                      <a:pt x="953" y="10673"/>
                      <a:pt x="955" y="10608"/>
                    </a:cubicBezTo>
                    <a:cubicBezTo>
                      <a:pt x="956" y="10567"/>
                      <a:pt x="963" y="10526"/>
                      <a:pt x="975" y="10487"/>
                    </a:cubicBezTo>
                    <a:cubicBezTo>
                      <a:pt x="983" y="10460"/>
                      <a:pt x="1001" y="10436"/>
                      <a:pt x="1017" y="10411"/>
                    </a:cubicBezTo>
                    <a:cubicBezTo>
                      <a:pt x="1040" y="10375"/>
                      <a:pt x="1064" y="10338"/>
                      <a:pt x="1091" y="10304"/>
                    </a:cubicBezTo>
                    <a:cubicBezTo>
                      <a:pt x="1127" y="10258"/>
                      <a:pt x="1181" y="10242"/>
                      <a:pt x="1233" y="10222"/>
                    </a:cubicBezTo>
                    <a:cubicBezTo>
                      <a:pt x="1289" y="10202"/>
                      <a:pt x="1344" y="10180"/>
                      <a:pt x="1399" y="10158"/>
                    </a:cubicBezTo>
                    <a:cubicBezTo>
                      <a:pt x="1426" y="10147"/>
                      <a:pt x="1453" y="10135"/>
                      <a:pt x="1479" y="10122"/>
                    </a:cubicBezTo>
                    <a:cubicBezTo>
                      <a:pt x="1491" y="10117"/>
                      <a:pt x="1500" y="10108"/>
                      <a:pt x="1512" y="10099"/>
                    </a:cubicBezTo>
                    <a:cubicBezTo>
                      <a:pt x="1502" y="10082"/>
                      <a:pt x="1488" y="10085"/>
                      <a:pt x="1475" y="10083"/>
                    </a:cubicBezTo>
                    <a:cubicBezTo>
                      <a:pt x="1447" y="10079"/>
                      <a:pt x="1418" y="10074"/>
                      <a:pt x="1389" y="10070"/>
                    </a:cubicBezTo>
                    <a:cubicBezTo>
                      <a:pt x="1368" y="10067"/>
                      <a:pt x="1347" y="10064"/>
                      <a:pt x="1327" y="10065"/>
                    </a:cubicBezTo>
                    <a:cubicBezTo>
                      <a:pt x="1304" y="10065"/>
                      <a:pt x="1295" y="10058"/>
                      <a:pt x="1297" y="10035"/>
                    </a:cubicBezTo>
                    <a:cubicBezTo>
                      <a:pt x="1303" y="9974"/>
                      <a:pt x="1310" y="9914"/>
                      <a:pt x="1314" y="9853"/>
                    </a:cubicBezTo>
                    <a:cubicBezTo>
                      <a:pt x="1316" y="9817"/>
                      <a:pt x="1316" y="9782"/>
                      <a:pt x="1314" y="9746"/>
                    </a:cubicBezTo>
                    <a:cubicBezTo>
                      <a:pt x="1312" y="9700"/>
                      <a:pt x="1306" y="9654"/>
                      <a:pt x="1304" y="9607"/>
                    </a:cubicBezTo>
                    <a:cubicBezTo>
                      <a:pt x="1303" y="9572"/>
                      <a:pt x="1306" y="9536"/>
                      <a:pt x="1307" y="9500"/>
                    </a:cubicBezTo>
                    <a:cubicBezTo>
                      <a:pt x="1310" y="9428"/>
                      <a:pt x="1313" y="9357"/>
                      <a:pt x="1315" y="9285"/>
                    </a:cubicBezTo>
                    <a:cubicBezTo>
                      <a:pt x="1316" y="9219"/>
                      <a:pt x="1319" y="9153"/>
                      <a:pt x="1317" y="9087"/>
                    </a:cubicBezTo>
                    <a:cubicBezTo>
                      <a:pt x="1312" y="8981"/>
                      <a:pt x="1303" y="8875"/>
                      <a:pt x="1296" y="8769"/>
                    </a:cubicBezTo>
                    <a:cubicBezTo>
                      <a:pt x="1291" y="8698"/>
                      <a:pt x="1285" y="8626"/>
                      <a:pt x="1278" y="8555"/>
                    </a:cubicBezTo>
                    <a:cubicBezTo>
                      <a:pt x="1275" y="8515"/>
                      <a:pt x="1269" y="8476"/>
                      <a:pt x="1264" y="8436"/>
                    </a:cubicBezTo>
                    <a:cubicBezTo>
                      <a:pt x="1253" y="8345"/>
                      <a:pt x="1242" y="8254"/>
                      <a:pt x="1230" y="8164"/>
                    </a:cubicBezTo>
                    <a:cubicBezTo>
                      <a:pt x="1224" y="8116"/>
                      <a:pt x="1216" y="8069"/>
                      <a:pt x="1208" y="8022"/>
                    </a:cubicBezTo>
                    <a:cubicBezTo>
                      <a:pt x="1194" y="7937"/>
                      <a:pt x="1177" y="7853"/>
                      <a:pt x="1165" y="7767"/>
                    </a:cubicBezTo>
                    <a:cubicBezTo>
                      <a:pt x="1154" y="7690"/>
                      <a:pt x="1150" y="7612"/>
                      <a:pt x="1142" y="7534"/>
                    </a:cubicBezTo>
                    <a:cubicBezTo>
                      <a:pt x="1137" y="7488"/>
                      <a:pt x="1130" y="7442"/>
                      <a:pt x="1123" y="7396"/>
                    </a:cubicBezTo>
                    <a:cubicBezTo>
                      <a:pt x="1109" y="7313"/>
                      <a:pt x="1094" y="7231"/>
                      <a:pt x="1081" y="7149"/>
                    </a:cubicBezTo>
                    <a:cubicBezTo>
                      <a:pt x="1070" y="7078"/>
                      <a:pt x="1063" y="7007"/>
                      <a:pt x="1054" y="6935"/>
                    </a:cubicBezTo>
                    <a:cubicBezTo>
                      <a:pt x="1049" y="6900"/>
                      <a:pt x="1043" y="6865"/>
                      <a:pt x="1038" y="6830"/>
                    </a:cubicBezTo>
                    <a:cubicBezTo>
                      <a:pt x="1030" y="6756"/>
                      <a:pt x="1023" y="6682"/>
                      <a:pt x="1014" y="6608"/>
                    </a:cubicBezTo>
                    <a:cubicBezTo>
                      <a:pt x="1006" y="6535"/>
                      <a:pt x="1001" y="6460"/>
                      <a:pt x="984" y="6389"/>
                    </a:cubicBezTo>
                    <a:cubicBezTo>
                      <a:pt x="968" y="6321"/>
                      <a:pt x="972" y="6252"/>
                      <a:pt x="959" y="6185"/>
                    </a:cubicBezTo>
                    <a:cubicBezTo>
                      <a:pt x="952" y="6151"/>
                      <a:pt x="944" y="6141"/>
                      <a:pt x="910" y="6140"/>
                    </a:cubicBezTo>
                    <a:cubicBezTo>
                      <a:pt x="868" y="6138"/>
                      <a:pt x="827" y="6139"/>
                      <a:pt x="783" y="6139"/>
                    </a:cubicBezTo>
                    <a:cubicBezTo>
                      <a:pt x="780" y="6127"/>
                      <a:pt x="775" y="6115"/>
                      <a:pt x="775" y="6104"/>
                    </a:cubicBezTo>
                    <a:cubicBezTo>
                      <a:pt x="777" y="6046"/>
                      <a:pt x="759" y="5992"/>
                      <a:pt x="746" y="5936"/>
                    </a:cubicBezTo>
                    <a:cubicBezTo>
                      <a:pt x="734" y="5886"/>
                      <a:pt x="727" y="5835"/>
                      <a:pt x="718" y="5784"/>
                    </a:cubicBezTo>
                    <a:cubicBezTo>
                      <a:pt x="711" y="5743"/>
                      <a:pt x="702" y="5703"/>
                      <a:pt x="696" y="5662"/>
                    </a:cubicBezTo>
                    <a:cubicBezTo>
                      <a:pt x="685" y="5596"/>
                      <a:pt x="674" y="5529"/>
                      <a:pt x="665" y="5462"/>
                    </a:cubicBezTo>
                    <a:cubicBezTo>
                      <a:pt x="656" y="5397"/>
                      <a:pt x="647" y="5333"/>
                      <a:pt x="644" y="5268"/>
                    </a:cubicBezTo>
                    <a:cubicBezTo>
                      <a:pt x="640" y="5176"/>
                      <a:pt x="642" y="5083"/>
                      <a:pt x="641" y="4990"/>
                    </a:cubicBezTo>
                    <a:cubicBezTo>
                      <a:pt x="641" y="4972"/>
                      <a:pt x="639" y="4953"/>
                      <a:pt x="638" y="4935"/>
                    </a:cubicBezTo>
                    <a:cubicBezTo>
                      <a:pt x="636" y="4894"/>
                      <a:pt x="631" y="4854"/>
                      <a:pt x="631" y="4814"/>
                    </a:cubicBezTo>
                    <a:cubicBezTo>
                      <a:pt x="631" y="4781"/>
                      <a:pt x="636" y="4748"/>
                      <a:pt x="639" y="4715"/>
                    </a:cubicBezTo>
                    <a:cubicBezTo>
                      <a:pt x="643" y="4660"/>
                      <a:pt x="647" y="4605"/>
                      <a:pt x="649" y="4550"/>
                    </a:cubicBezTo>
                    <a:cubicBezTo>
                      <a:pt x="652" y="4492"/>
                      <a:pt x="652" y="4433"/>
                      <a:pt x="655" y="4375"/>
                    </a:cubicBezTo>
                    <a:cubicBezTo>
                      <a:pt x="659" y="4290"/>
                      <a:pt x="673" y="4207"/>
                      <a:pt x="692" y="4125"/>
                    </a:cubicBezTo>
                    <a:cubicBezTo>
                      <a:pt x="706" y="4063"/>
                      <a:pt x="726" y="4003"/>
                      <a:pt x="728" y="3939"/>
                    </a:cubicBezTo>
                    <a:cubicBezTo>
                      <a:pt x="728" y="3918"/>
                      <a:pt x="739" y="3896"/>
                      <a:pt x="745" y="3874"/>
                    </a:cubicBezTo>
                    <a:cubicBezTo>
                      <a:pt x="764" y="3804"/>
                      <a:pt x="780" y="3734"/>
                      <a:pt x="783" y="3660"/>
                    </a:cubicBezTo>
                    <a:cubicBezTo>
                      <a:pt x="783" y="3649"/>
                      <a:pt x="788" y="3637"/>
                      <a:pt x="790" y="3625"/>
                    </a:cubicBezTo>
                    <a:cubicBezTo>
                      <a:pt x="792" y="3616"/>
                      <a:pt x="798" y="3607"/>
                      <a:pt x="797" y="3598"/>
                    </a:cubicBezTo>
                    <a:cubicBezTo>
                      <a:pt x="786" y="3542"/>
                      <a:pt x="816" y="3494"/>
                      <a:pt x="825" y="3442"/>
                    </a:cubicBezTo>
                    <a:cubicBezTo>
                      <a:pt x="832" y="3406"/>
                      <a:pt x="836" y="3369"/>
                      <a:pt x="842" y="3332"/>
                    </a:cubicBezTo>
                    <a:cubicBezTo>
                      <a:pt x="845" y="3313"/>
                      <a:pt x="849" y="3294"/>
                      <a:pt x="853" y="3274"/>
                    </a:cubicBezTo>
                    <a:cubicBezTo>
                      <a:pt x="870" y="3198"/>
                      <a:pt x="901" y="3126"/>
                      <a:pt x="922" y="3052"/>
                    </a:cubicBezTo>
                    <a:cubicBezTo>
                      <a:pt x="948" y="2963"/>
                      <a:pt x="1005" y="2893"/>
                      <a:pt x="1036" y="2808"/>
                    </a:cubicBezTo>
                    <a:cubicBezTo>
                      <a:pt x="1050" y="2772"/>
                      <a:pt x="1074" y="2739"/>
                      <a:pt x="1093" y="2704"/>
                    </a:cubicBezTo>
                    <a:cubicBezTo>
                      <a:pt x="1111" y="2670"/>
                      <a:pt x="1126" y="2635"/>
                      <a:pt x="1147" y="2604"/>
                    </a:cubicBezTo>
                    <a:cubicBezTo>
                      <a:pt x="1177" y="2560"/>
                      <a:pt x="1213" y="2522"/>
                      <a:pt x="1262" y="2492"/>
                    </a:cubicBezTo>
                    <a:cubicBezTo>
                      <a:pt x="1256" y="2458"/>
                      <a:pt x="1269" y="2421"/>
                      <a:pt x="1252" y="2382"/>
                    </a:cubicBezTo>
                    <a:cubicBezTo>
                      <a:pt x="1212" y="2402"/>
                      <a:pt x="1172" y="2419"/>
                      <a:pt x="1135" y="2440"/>
                    </a:cubicBezTo>
                    <a:cubicBezTo>
                      <a:pt x="1096" y="2462"/>
                      <a:pt x="1054" y="2468"/>
                      <a:pt x="1013" y="2475"/>
                    </a:cubicBezTo>
                    <a:cubicBezTo>
                      <a:pt x="954" y="2486"/>
                      <a:pt x="895" y="2493"/>
                      <a:pt x="836" y="2502"/>
                    </a:cubicBezTo>
                    <a:cubicBezTo>
                      <a:pt x="770" y="2512"/>
                      <a:pt x="707" y="2499"/>
                      <a:pt x="648" y="2471"/>
                    </a:cubicBezTo>
                    <a:cubicBezTo>
                      <a:pt x="588" y="2443"/>
                      <a:pt x="546" y="2395"/>
                      <a:pt x="510" y="2340"/>
                    </a:cubicBezTo>
                    <a:cubicBezTo>
                      <a:pt x="497" y="2321"/>
                      <a:pt x="480" y="2303"/>
                      <a:pt x="461" y="2291"/>
                    </a:cubicBezTo>
                    <a:cubicBezTo>
                      <a:pt x="410" y="2257"/>
                      <a:pt x="400" y="2237"/>
                      <a:pt x="417" y="2179"/>
                    </a:cubicBezTo>
                    <a:cubicBezTo>
                      <a:pt x="418" y="2175"/>
                      <a:pt x="419" y="2172"/>
                      <a:pt x="421" y="2166"/>
                    </a:cubicBezTo>
                    <a:cubicBezTo>
                      <a:pt x="416" y="2162"/>
                      <a:pt x="412" y="2155"/>
                      <a:pt x="406" y="2154"/>
                    </a:cubicBezTo>
                    <a:cubicBezTo>
                      <a:pt x="358" y="2140"/>
                      <a:pt x="348" y="2101"/>
                      <a:pt x="342" y="2059"/>
                    </a:cubicBezTo>
                    <a:cubicBezTo>
                      <a:pt x="341" y="2047"/>
                      <a:pt x="340" y="2035"/>
                      <a:pt x="339" y="2023"/>
                    </a:cubicBezTo>
                    <a:cubicBezTo>
                      <a:pt x="339" y="1991"/>
                      <a:pt x="324" y="1973"/>
                      <a:pt x="294" y="1963"/>
                    </a:cubicBezTo>
                    <a:cubicBezTo>
                      <a:pt x="253" y="1950"/>
                      <a:pt x="213" y="1937"/>
                      <a:pt x="186" y="1900"/>
                    </a:cubicBezTo>
                    <a:cubicBezTo>
                      <a:pt x="161" y="1867"/>
                      <a:pt x="146" y="1837"/>
                      <a:pt x="163" y="1792"/>
                    </a:cubicBezTo>
                    <a:cubicBezTo>
                      <a:pt x="189" y="1726"/>
                      <a:pt x="208" y="1657"/>
                      <a:pt x="226" y="1588"/>
                    </a:cubicBezTo>
                    <a:cubicBezTo>
                      <a:pt x="241" y="1537"/>
                      <a:pt x="236" y="1484"/>
                      <a:pt x="229" y="1432"/>
                    </a:cubicBezTo>
                    <a:cubicBezTo>
                      <a:pt x="225" y="1400"/>
                      <a:pt x="223" y="1368"/>
                      <a:pt x="227" y="1336"/>
                    </a:cubicBezTo>
                    <a:cubicBezTo>
                      <a:pt x="229" y="1320"/>
                      <a:pt x="226" y="1304"/>
                      <a:pt x="227" y="1288"/>
                    </a:cubicBezTo>
                    <a:cubicBezTo>
                      <a:pt x="228" y="1261"/>
                      <a:pt x="231" y="1234"/>
                      <a:pt x="231" y="1207"/>
                    </a:cubicBezTo>
                    <a:cubicBezTo>
                      <a:pt x="231" y="1198"/>
                      <a:pt x="229" y="1186"/>
                      <a:pt x="223" y="1181"/>
                    </a:cubicBezTo>
                    <a:cubicBezTo>
                      <a:pt x="201" y="1162"/>
                      <a:pt x="196" y="1137"/>
                      <a:pt x="194" y="1110"/>
                    </a:cubicBezTo>
                    <a:cubicBezTo>
                      <a:pt x="194" y="1105"/>
                      <a:pt x="190" y="1100"/>
                      <a:pt x="188" y="1094"/>
                    </a:cubicBezTo>
                    <a:cubicBezTo>
                      <a:pt x="134" y="1109"/>
                      <a:pt x="87" y="1096"/>
                      <a:pt x="51" y="1055"/>
                    </a:cubicBezTo>
                    <a:cubicBezTo>
                      <a:pt x="18" y="1017"/>
                      <a:pt x="0" y="977"/>
                      <a:pt x="19" y="921"/>
                    </a:cubicBezTo>
                    <a:cubicBezTo>
                      <a:pt x="34" y="877"/>
                      <a:pt x="50" y="836"/>
                      <a:pt x="86" y="808"/>
                    </a:cubicBezTo>
                    <a:cubicBezTo>
                      <a:pt x="119" y="783"/>
                      <a:pt x="157" y="766"/>
                      <a:pt x="192" y="745"/>
                    </a:cubicBezTo>
                    <a:cubicBezTo>
                      <a:pt x="197" y="743"/>
                      <a:pt x="201" y="741"/>
                      <a:pt x="210" y="736"/>
                    </a:cubicBezTo>
                    <a:cubicBezTo>
                      <a:pt x="203" y="718"/>
                      <a:pt x="199" y="698"/>
                      <a:pt x="190" y="681"/>
                    </a:cubicBezTo>
                    <a:cubicBezTo>
                      <a:pt x="161" y="626"/>
                      <a:pt x="179" y="573"/>
                      <a:pt x="199" y="521"/>
                    </a:cubicBezTo>
                    <a:cubicBezTo>
                      <a:pt x="202" y="512"/>
                      <a:pt x="211" y="503"/>
                      <a:pt x="219" y="497"/>
                    </a:cubicBezTo>
                    <a:cubicBezTo>
                      <a:pt x="248" y="478"/>
                      <a:pt x="276" y="458"/>
                      <a:pt x="307" y="442"/>
                    </a:cubicBezTo>
                    <a:cubicBezTo>
                      <a:pt x="323" y="434"/>
                      <a:pt x="343" y="436"/>
                      <a:pt x="362" y="433"/>
                    </a:cubicBezTo>
                    <a:cubicBezTo>
                      <a:pt x="364" y="411"/>
                      <a:pt x="367" y="389"/>
                      <a:pt x="367" y="366"/>
                    </a:cubicBezTo>
                    <a:cubicBezTo>
                      <a:pt x="367" y="331"/>
                      <a:pt x="387" y="303"/>
                      <a:pt x="401" y="274"/>
                    </a:cubicBezTo>
                    <a:cubicBezTo>
                      <a:pt x="413" y="252"/>
                      <a:pt x="437" y="237"/>
                      <a:pt x="457" y="220"/>
                    </a:cubicBezTo>
                    <a:cubicBezTo>
                      <a:pt x="480" y="198"/>
                      <a:pt x="505" y="178"/>
                      <a:pt x="528" y="156"/>
                    </a:cubicBezTo>
                    <a:cubicBezTo>
                      <a:pt x="551" y="136"/>
                      <a:pt x="578" y="130"/>
                      <a:pt x="606" y="132"/>
                    </a:cubicBezTo>
                    <a:cubicBezTo>
                      <a:pt x="665" y="137"/>
                      <a:pt x="721" y="152"/>
                      <a:pt x="765" y="196"/>
                    </a:cubicBezTo>
                    <a:cubicBezTo>
                      <a:pt x="773" y="204"/>
                      <a:pt x="784" y="210"/>
                      <a:pt x="793" y="217"/>
                    </a:cubicBezTo>
                    <a:cubicBezTo>
                      <a:pt x="846" y="149"/>
                      <a:pt x="912" y="100"/>
                      <a:pt x="994" y="74"/>
                    </a:cubicBezTo>
                    <a:cubicBezTo>
                      <a:pt x="1019" y="66"/>
                      <a:pt x="1042" y="54"/>
                      <a:pt x="1067" y="47"/>
                    </a:cubicBezTo>
                    <a:cubicBezTo>
                      <a:pt x="1132" y="32"/>
                      <a:pt x="1194" y="37"/>
                      <a:pt x="1247" y="83"/>
                    </a:cubicBezTo>
                    <a:cubicBezTo>
                      <a:pt x="1252" y="88"/>
                      <a:pt x="1257" y="91"/>
                      <a:pt x="1263" y="95"/>
                    </a:cubicBezTo>
                    <a:cubicBezTo>
                      <a:pt x="1288" y="113"/>
                      <a:pt x="1291" y="112"/>
                      <a:pt x="1312" y="91"/>
                    </a:cubicBezTo>
                    <a:cubicBezTo>
                      <a:pt x="1365" y="36"/>
                      <a:pt x="1426" y="0"/>
                      <a:pt x="1507" y="9"/>
                    </a:cubicBezTo>
                    <a:cubicBezTo>
                      <a:pt x="1540" y="12"/>
                      <a:pt x="1575" y="9"/>
                      <a:pt x="1609" y="11"/>
                    </a:cubicBezTo>
                    <a:cubicBezTo>
                      <a:pt x="1719" y="17"/>
                      <a:pt x="1785" y="80"/>
                      <a:pt x="1821" y="179"/>
                    </a:cubicBezTo>
                    <a:cubicBezTo>
                      <a:pt x="1822" y="182"/>
                      <a:pt x="1824" y="184"/>
                      <a:pt x="1825" y="187"/>
                    </a:cubicBezTo>
                    <a:cubicBezTo>
                      <a:pt x="1849" y="182"/>
                      <a:pt x="1873" y="175"/>
                      <a:pt x="1897" y="172"/>
                    </a:cubicBezTo>
                    <a:cubicBezTo>
                      <a:pt x="1984" y="164"/>
                      <a:pt x="2059" y="200"/>
                      <a:pt x="2133" y="238"/>
                    </a:cubicBezTo>
                    <a:cubicBezTo>
                      <a:pt x="2147" y="245"/>
                      <a:pt x="2163" y="251"/>
                      <a:pt x="2174" y="261"/>
                    </a:cubicBezTo>
                    <a:cubicBezTo>
                      <a:pt x="2221" y="301"/>
                      <a:pt x="2247" y="354"/>
                      <a:pt x="2260" y="413"/>
                    </a:cubicBezTo>
                    <a:cubicBezTo>
                      <a:pt x="2262" y="423"/>
                      <a:pt x="2258" y="434"/>
                      <a:pt x="2257" y="449"/>
                    </a:cubicBezTo>
                    <a:close/>
                    <a:moveTo>
                      <a:pt x="2927" y="6107"/>
                    </a:moveTo>
                    <a:cubicBezTo>
                      <a:pt x="2929" y="6064"/>
                      <a:pt x="2930" y="6024"/>
                      <a:pt x="2935" y="5985"/>
                    </a:cubicBezTo>
                    <a:cubicBezTo>
                      <a:pt x="2947" y="5884"/>
                      <a:pt x="2960" y="5783"/>
                      <a:pt x="2973" y="5681"/>
                    </a:cubicBezTo>
                    <a:cubicBezTo>
                      <a:pt x="2982" y="5608"/>
                      <a:pt x="2990" y="5534"/>
                      <a:pt x="2999" y="5460"/>
                    </a:cubicBezTo>
                    <a:cubicBezTo>
                      <a:pt x="3002" y="5426"/>
                      <a:pt x="3005" y="5392"/>
                      <a:pt x="3009" y="5357"/>
                    </a:cubicBezTo>
                    <a:cubicBezTo>
                      <a:pt x="3019" y="5263"/>
                      <a:pt x="3034" y="5168"/>
                      <a:pt x="3041" y="5073"/>
                    </a:cubicBezTo>
                    <a:cubicBezTo>
                      <a:pt x="3050" y="4970"/>
                      <a:pt x="3055" y="4867"/>
                      <a:pt x="3055" y="4763"/>
                    </a:cubicBezTo>
                    <a:cubicBezTo>
                      <a:pt x="3055" y="4698"/>
                      <a:pt x="3051" y="4634"/>
                      <a:pt x="3047" y="4570"/>
                    </a:cubicBezTo>
                    <a:cubicBezTo>
                      <a:pt x="3044" y="4531"/>
                      <a:pt x="3037" y="4491"/>
                      <a:pt x="3030" y="4452"/>
                    </a:cubicBezTo>
                    <a:cubicBezTo>
                      <a:pt x="3013" y="4350"/>
                      <a:pt x="2995" y="4248"/>
                      <a:pt x="2977" y="4146"/>
                    </a:cubicBezTo>
                    <a:cubicBezTo>
                      <a:pt x="2972" y="4123"/>
                      <a:pt x="2964" y="4100"/>
                      <a:pt x="2959" y="4077"/>
                    </a:cubicBezTo>
                    <a:cubicBezTo>
                      <a:pt x="2945" y="4020"/>
                      <a:pt x="2935" y="3962"/>
                      <a:pt x="2919" y="3906"/>
                    </a:cubicBezTo>
                    <a:cubicBezTo>
                      <a:pt x="2904" y="3853"/>
                      <a:pt x="2884" y="3801"/>
                      <a:pt x="2867" y="3748"/>
                    </a:cubicBezTo>
                    <a:cubicBezTo>
                      <a:pt x="2853" y="3707"/>
                      <a:pt x="2839" y="3665"/>
                      <a:pt x="2824" y="3624"/>
                    </a:cubicBezTo>
                    <a:cubicBezTo>
                      <a:pt x="2814" y="3597"/>
                      <a:pt x="2801" y="3570"/>
                      <a:pt x="2792" y="3543"/>
                    </a:cubicBezTo>
                    <a:cubicBezTo>
                      <a:pt x="2771" y="3486"/>
                      <a:pt x="2752" y="3427"/>
                      <a:pt x="2731" y="3370"/>
                    </a:cubicBezTo>
                    <a:cubicBezTo>
                      <a:pt x="2717" y="3332"/>
                      <a:pt x="2699" y="3295"/>
                      <a:pt x="2684" y="3256"/>
                    </a:cubicBezTo>
                    <a:cubicBezTo>
                      <a:pt x="2659" y="3189"/>
                      <a:pt x="2633" y="3123"/>
                      <a:pt x="2597" y="3060"/>
                    </a:cubicBezTo>
                    <a:cubicBezTo>
                      <a:pt x="2562" y="2999"/>
                      <a:pt x="2529" y="2937"/>
                      <a:pt x="2498" y="2874"/>
                    </a:cubicBezTo>
                    <a:cubicBezTo>
                      <a:pt x="2483" y="2844"/>
                      <a:pt x="2469" y="2815"/>
                      <a:pt x="2441" y="2795"/>
                    </a:cubicBezTo>
                    <a:cubicBezTo>
                      <a:pt x="2410" y="2772"/>
                      <a:pt x="2381" y="2747"/>
                      <a:pt x="2348" y="2726"/>
                    </a:cubicBezTo>
                    <a:cubicBezTo>
                      <a:pt x="2301" y="2696"/>
                      <a:pt x="2258" y="2658"/>
                      <a:pt x="2207" y="2633"/>
                    </a:cubicBezTo>
                    <a:cubicBezTo>
                      <a:pt x="2202" y="2630"/>
                      <a:pt x="2197" y="2622"/>
                      <a:pt x="2198" y="2617"/>
                    </a:cubicBezTo>
                    <a:cubicBezTo>
                      <a:pt x="2199" y="2613"/>
                      <a:pt x="2206" y="2606"/>
                      <a:pt x="2211" y="2605"/>
                    </a:cubicBezTo>
                    <a:cubicBezTo>
                      <a:pt x="2246" y="2600"/>
                      <a:pt x="2279" y="2606"/>
                      <a:pt x="2308" y="2629"/>
                    </a:cubicBezTo>
                    <a:cubicBezTo>
                      <a:pt x="2318" y="2637"/>
                      <a:pt x="2329" y="2644"/>
                      <a:pt x="2340" y="2651"/>
                    </a:cubicBezTo>
                    <a:cubicBezTo>
                      <a:pt x="2347" y="2655"/>
                      <a:pt x="2353" y="2658"/>
                      <a:pt x="2359" y="2663"/>
                    </a:cubicBezTo>
                    <a:cubicBezTo>
                      <a:pt x="2378" y="2678"/>
                      <a:pt x="2397" y="2692"/>
                      <a:pt x="2416" y="2707"/>
                    </a:cubicBezTo>
                    <a:cubicBezTo>
                      <a:pt x="2405" y="2654"/>
                      <a:pt x="2377" y="2613"/>
                      <a:pt x="2344" y="2575"/>
                    </a:cubicBezTo>
                    <a:cubicBezTo>
                      <a:pt x="2287" y="2510"/>
                      <a:pt x="2230" y="2446"/>
                      <a:pt x="2171" y="2384"/>
                    </a:cubicBezTo>
                    <a:cubicBezTo>
                      <a:pt x="2148" y="2359"/>
                      <a:pt x="2120" y="2340"/>
                      <a:pt x="2085" y="2341"/>
                    </a:cubicBezTo>
                    <a:cubicBezTo>
                      <a:pt x="2053" y="2343"/>
                      <a:pt x="2021" y="2347"/>
                      <a:pt x="1989" y="2351"/>
                    </a:cubicBezTo>
                    <a:cubicBezTo>
                      <a:pt x="1922" y="2361"/>
                      <a:pt x="1855" y="2371"/>
                      <a:pt x="1787" y="2382"/>
                    </a:cubicBezTo>
                    <a:cubicBezTo>
                      <a:pt x="1726" y="2392"/>
                      <a:pt x="1665" y="2403"/>
                      <a:pt x="1606" y="2424"/>
                    </a:cubicBezTo>
                    <a:cubicBezTo>
                      <a:pt x="1521" y="2455"/>
                      <a:pt x="1435" y="2487"/>
                      <a:pt x="1349" y="2517"/>
                    </a:cubicBezTo>
                    <a:cubicBezTo>
                      <a:pt x="1331" y="2523"/>
                      <a:pt x="1321" y="2532"/>
                      <a:pt x="1316" y="2551"/>
                    </a:cubicBezTo>
                    <a:cubicBezTo>
                      <a:pt x="1308" y="2578"/>
                      <a:pt x="1303" y="2580"/>
                      <a:pt x="1276" y="2573"/>
                    </a:cubicBezTo>
                    <a:cubicBezTo>
                      <a:pt x="1260" y="2568"/>
                      <a:pt x="1249" y="2568"/>
                      <a:pt x="1237" y="2582"/>
                    </a:cubicBezTo>
                    <a:cubicBezTo>
                      <a:pt x="1215" y="2609"/>
                      <a:pt x="1186" y="2632"/>
                      <a:pt x="1168" y="2661"/>
                    </a:cubicBezTo>
                    <a:cubicBezTo>
                      <a:pt x="1122" y="2739"/>
                      <a:pt x="1082" y="2819"/>
                      <a:pt x="1039" y="2899"/>
                    </a:cubicBezTo>
                    <a:cubicBezTo>
                      <a:pt x="1001" y="2969"/>
                      <a:pt x="976" y="3045"/>
                      <a:pt x="949" y="3120"/>
                    </a:cubicBezTo>
                    <a:cubicBezTo>
                      <a:pt x="935" y="3157"/>
                      <a:pt x="920" y="3194"/>
                      <a:pt x="911" y="3233"/>
                    </a:cubicBezTo>
                    <a:cubicBezTo>
                      <a:pt x="894" y="3308"/>
                      <a:pt x="880" y="3383"/>
                      <a:pt x="866" y="3459"/>
                    </a:cubicBezTo>
                    <a:cubicBezTo>
                      <a:pt x="857" y="3503"/>
                      <a:pt x="848" y="3547"/>
                      <a:pt x="841" y="3592"/>
                    </a:cubicBezTo>
                    <a:cubicBezTo>
                      <a:pt x="837" y="3618"/>
                      <a:pt x="837" y="3644"/>
                      <a:pt x="833" y="3670"/>
                    </a:cubicBezTo>
                    <a:cubicBezTo>
                      <a:pt x="823" y="3729"/>
                      <a:pt x="812" y="3788"/>
                      <a:pt x="800" y="3846"/>
                    </a:cubicBezTo>
                    <a:cubicBezTo>
                      <a:pt x="788" y="3906"/>
                      <a:pt x="778" y="3966"/>
                      <a:pt x="763" y="4025"/>
                    </a:cubicBezTo>
                    <a:cubicBezTo>
                      <a:pt x="727" y="4157"/>
                      <a:pt x="708" y="4293"/>
                      <a:pt x="700" y="4429"/>
                    </a:cubicBezTo>
                    <a:cubicBezTo>
                      <a:pt x="693" y="4544"/>
                      <a:pt x="689" y="4660"/>
                      <a:pt x="685" y="4775"/>
                    </a:cubicBezTo>
                    <a:cubicBezTo>
                      <a:pt x="683" y="4827"/>
                      <a:pt x="684" y="4878"/>
                      <a:pt x="684" y="4930"/>
                    </a:cubicBezTo>
                    <a:cubicBezTo>
                      <a:pt x="684" y="4961"/>
                      <a:pt x="685" y="4993"/>
                      <a:pt x="686" y="5025"/>
                    </a:cubicBezTo>
                    <a:cubicBezTo>
                      <a:pt x="687" y="5088"/>
                      <a:pt x="685" y="5152"/>
                      <a:pt x="689" y="5215"/>
                    </a:cubicBezTo>
                    <a:cubicBezTo>
                      <a:pt x="693" y="5280"/>
                      <a:pt x="702" y="5344"/>
                      <a:pt x="711" y="5408"/>
                    </a:cubicBezTo>
                    <a:cubicBezTo>
                      <a:pt x="722" y="5496"/>
                      <a:pt x="735" y="5584"/>
                      <a:pt x="747" y="5671"/>
                    </a:cubicBezTo>
                    <a:cubicBezTo>
                      <a:pt x="752" y="5701"/>
                      <a:pt x="754" y="5731"/>
                      <a:pt x="759" y="5760"/>
                    </a:cubicBezTo>
                    <a:cubicBezTo>
                      <a:pt x="766" y="5799"/>
                      <a:pt x="774" y="5838"/>
                      <a:pt x="783" y="5876"/>
                    </a:cubicBezTo>
                    <a:cubicBezTo>
                      <a:pt x="788" y="5900"/>
                      <a:pt x="793" y="5923"/>
                      <a:pt x="800" y="5946"/>
                    </a:cubicBezTo>
                    <a:cubicBezTo>
                      <a:pt x="812" y="5985"/>
                      <a:pt x="825" y="6025"/>
                      <a:pt x="838" y="6064"/>
                    </a:cubicBezTo>
                    <a:cubicBezTo>
                      <a:pt x="862" y="6067"/>
                      <a:pt x="889" y="6068"/>
                      <a:pt x="914" y="6073"/>
                    </a:cubicBezTo>
                    <a:cubicBezTo>
                      <a:pt x="1003" y="6089"/>
                      <a:pt x="1092" y="6102"/>
                      <a:pt x="1183" y="6102"/>
                    </a:cubicBezTo>
                    <a:cubicBezTo>
                      <a:pt x="1234" y="6102"/>
                      <a:pt x="1286" y="6105"/>
                      <a:pt x="1337" y="6106"/>
                    </a:cubicBezTo>
                    <a:cubicBezTo>
                      <a:pt x="1379" y="6107"/>
                      <a:pt x="1421" y="6108"/>
                      <a:pt x="1463" y="6107"/>
                    </a:cubicBezTo>
                    <a:cubicBezTo>
                      <a:pt x="1508" y="6106"/>
                      <a:pt x="1553" y="6103"/>
                      <a:pt x="1597" y="6099"/>
                    </a:cubicBezTo>
                    <a:cubicBezTo>
                      <a:pt x="1683" y="6092"/>
                      <a:pt x="1769" y="6084"/>
                      <a:pt x="1849" y="6046"/>
                    </a:cubicBezTo>
                    <a:cubicBezTo>
                      <a:pt x="1857" y="6043"/>
                      <a:pt x="1866" y="6043"/>
                      <a:pt x="1876" y="6041"/>
                    </a:cubicBezTo>
                    <a:cubicBezTo>
                      <a:pt x="1876" y="6053"/>
                      <a:pt x="1876" y="6061"/>
                      <a:pt x="1876" y="6068"/>
                    </a:cubicBezTo>
                    <a:cubicBezTo>
                      <a:pt x="1936" y="6063"/>
                      <a:pt x="1993" y="6058"/>
                      <a:pt x="2051" y="6052"/>
                    </a:cubicBezTo>
                    <a:cubicBezTo>
                      <a:pt x="2061" y="6051"/>
                      <a:pt x="2071" y="6044"/>
                      <a:pt x="2077" y="6041"/>
                    </a:cubicBezTo>
                    <a:cubicBezTo>
                      <a:pt x="2082" y="6000"/>
                      <a:pt x="2088" y="5965"/>
                      <a:pt x="2091" y="5929"/>
                    </a:cubicBezTo>
                    <a:cubicBezTo>
                      <a:pt x="2099" y="5837"/>
                      <a:pt x="2106" y="5744"/>
                      <a:pt x="2113" y="5652"/>
                    </a:cubicBezTo>
                    <a:cubicBezTo>
                      <a:pt x="2120" y="5567"/>
                      <a:pt x="2130" y="5483"/>
                      <a:pt x="2133" y="5398"/>
                    </a:cubicBezTo>
                    <a:cubicBezTo>
                      <a:pt x="2134" y="5348"/>
                      <a:pt x="2139" y="5298"/>
                      <a:pt x="2136" y="5248"/>
                    </a:cubicBezTo>
                    <a:cubicBezTo>
                      <a:pt x="2131" y="5138"/>
                      <a:pt x="2136" y="5027"/>
                      <a:pt x="2137" y="4917"/>
                    </a:cubicBezTo>
                    <a:cubicBezTo>
                      <a:pt x="2137" y="4845"/>
                      <a:pt x="2138" y="4773"/>
                      <a:pt x="2139" y="4701"/>
                    </a:cubicBezTo>
                    <a:cubicBezTo>
                      <a:pt x="2140" y="4599"/>
                      <a:pt x="2142" y="4497"/>
                      <a:pt x="2120" y="4396"/>
                    </a:cubicBezTo>
                    <a:cubicBezTo>
                      <a:pt x="2117" y="4386"/>
                      <a:pt x="2118" y="4375"/>
                      <a:pt x="2116" y="4364"/>
                    </a:cubicBezTo>
                    <a:cubicBezTo>
                      <a:pt x="2107" y="4311"/>
                      <a:pt x="2099" y="4257"/>
                      <a:pt x="2088" y="4205"/>
                    </a:cubicBezTo>
                    <a:cubicBezTo>
                      <a:pt x="2079" y="4162"/>
                      <a:pt x="2064" y="4120"/>
                      <a:pt x="2054" y="4078"/>
                    </a:cubicBezTo>
                    <a:cubicBezTo>
                      <a:pt x="2045" y="4036"/>
                      <a:pt x="2040" y="3994"/>
                      <a:pt x="2031" y="3952"/>
                    </a:cubicBezTo>
                    <a:cubicBezTo>
                      <a:pt x="2021" y="3899"/>
                      <a:pt x="2008" y="3846"/>
                      <a:pt x="1998" y="3793"/>
                    </a:cubicBezTo>
                    <a:cubicBezTo>
                      <a:pt x="1993" y="3769"/>
                      <a:pt x="1995" y="3744"/>
                      <a:pt x="1968" y="3722"/>
                    </a:cubicBezTo>
                    <a:cubicBezTo>
                      <a:pt x="1990" y="3717"/>
                      <a:pt x="2004" y="3713"/>
                      <a:pt x="2020" y="3710"/>
                    </a:cubicBezTo>
                    <a:cubicBezTo>
                      <a:pt x="2024" y="3718"/>
                      <a:pt x="2028" y="3723"/>
                      <a:pt x="2029" y="3730"/>
                    </a:cubicBezTo>
                    <a:cubicBezTo>
                      <a:pt x="2034" y="3752"/>
                      <a:pt x="2036" y="3774"/>
                      <a:pt x="2042" y="3796"/>
                    </a:cubicBezTo>
                    <a:cubicBezTo>
                      <a:pt x="2058" y="3861"/>
                      <a:pt x="2081" y="3926"/>
                      <a:pt x="2089" y="3993"/>
                    </a:cubicBezTo>
                    <a:cubicBezTo>
                      <a:pt x="2091" y="4015"/>
                      <a:pt x="2098" y="4037"/>
                      <a:pt x="2103" y="4059"/>
                    </a:cubicBezTo>
                    <a:cubicBezTo>
                      <a:pt x="2125" y="4146"/>
                      <a:pt x="2160" y="4229"/>
                      <a:pt x="2167" y="4320"/>
                    </a:cubicBezTo>
                    <a:cubicBezTo>
                      <a:pt x="2172" y="4388"/>
                      <a:pt x="2193" y="4453"/>
                      <a:pt x="2192" y="4521"/>
                    </a:cubicBezTo>
                    <a:cubicBezTo>
                      <a:pt x="2191" y="4556"/>
                      <a:pt x="2194" y="4590"/>
                      <a:pt x="2194" y="4624"/>
                    </a:cubicBezTo>
                    <a:cubicBezTo>
                      <a:pt x="2195" y="4664"/>
                      <a:pt x="2195" y="4703"/>
                      <a:pt x="2194" y="4743"/>
                    </a:cubicBezTo>
                    <a:cubicBezTo>
                      <a:pt x="2193" y="4798"/>
                      <a:pt x="2190" y="4854"/>
                      <a:pt x="2189" y="4909"/>
                    </a:cubicBezTo>
                    <a:cubicBezTo>
                      <a:pt x="2188" y="4983"/>
                      <a:pt x="2190" y="5057"/>
                      <a:pt x="2188" y="5131"/>
                    </a:cubicBezTo>
                    <a:cubicBezTo>
                      <a:pt x="2187" y="5226"/>
                      <a:pt x="2184" y="5322"/>
                      <a:pt x="2180" y="5417"/>
                    </a:cubicBezTo>
                    <a:cubicBezTo>
                      <a:pt x="2177" y="5495"/>
                      <a:pt x="2172" y="5573"/>
                      <a:pt x="2167" y="5651"/>
                    </a:cubicBezTo>
                    <a:cubicBezTo>
                      <a:pt x="2162" y="5738"/>
                      <a:pt x="2156" y="5826"/>
                      <a:pt x="2149" y="5913"/>
                    </a:cubicBezTo>
                    <a:cubicBezTo>
                      <a:pt x="2146" y="5953"/>
                      <a:pt x="2139" y="5994"/>
                      <a:pt x="2135" y="6034"/>
                    </a:cubicBezTo>
                    <a:cubicBezTo>
                      <a:pt x="2133" y="6063"/>
                      <a:pt x="2140" y="6069"/>
                      <a:pt x="2170" y="6065"/>
                    </a:cubicBezTo>
                    <a:cubicBezTo>
                      <a:pt x="2176" y="6064"/>
                      <a:pt x="2182" y="6062"/>
                      <a:pt x="2184" y="6062"/>
                    </a:cubicBezTo>
                    <a:cubicBezTo>
                      <a:pt x="2193" y="6017"/>
                      <a:pt x="2201" y="5975"/>
                      <a:pt x="2210" y="5933"/>
                    </a:cubicBezTo>
                    <a:cubicBezTo>
                      <a:pt x="2210" y="5932"/>
                      <a:pt x="2214" y="5931"/>
                      <a:pt x="2217" y="5929"/>
                    </a:cubicBezTo>
                    <a:cubicBezTo>
                      <a:pt x="2230" y="5941"/>
                      <a:pt x="2230" y="5954"/>
                      <a:pt x="2221" y="5968"/>
                    </a:cubicBezTo>
                    <a:cubicBezTo>
                      <a:pt x="2211" y="5983"/>
                      <a:pt x="2212" y="5997"/>
                      <a:pt x="2222" y="6011"/>
                    </a:cubicBezTo>
                    <a:cubicBezTo>
                      <a:pt x="2230" y="6025"/>
                      <a:pt x="2226" y="6038"/>
                      <a:pt x="2218" y="6044"/>
                    </a:cubicBezTo>
                    <a:cubicBezTo>
                      <a:pt x="2227" y="6061"/>
                      <a:pt x="2234" y="6076"/>
                      <a:pt x="2240" y="6087"/>
                    </a:cubicBezTo>
                    <a:cubicBezTo>
                      <a:pt x="2230" y="6100"/>
                      <a:pt x="2222" y="6108"/>
                      <a:pt x="2214" y="6118"/>
                    </a:cubicBezTo>
                    <a:cubicBezTo>
                      <a:pt x="2243" y="6144"/>
                      <a:pt x="2275" y="6146"/>
                      <a:pt x="2309" y="6145"/>
                    </a:cubicBezTo>
                    <a:cubicBezTo>
                      <a:pt x="2368" y="6142"/>
                      <a:pt x="2427" y="6138"/>
                      <a:pt x="2487" y="6137"/>
                    </a:cubicBezTo>
                    <a:cubicBezTo>
                      <a:pt x="2508" y="6136"/>
                      <a:pt x="2530" y="6143"/>
                      <a:pt x="2552" y="6142"/>
                    </a:cubicBezTo>
                    <a:cubicBezTo>
                      <a:pt x="2593" y="6141"/>
                      <a:pt x="2634" y="6132"/>
                      <a:pt x="2675" y="6133"/>
                    </a:cubicBezTo>
                    <a:cubicBezTo>
                      <a:pt x="2759" y="6137"/>
                      <a:pt x="2841" y="6120"/>
                      <a:pt x="2927" y="6107"/>
                    </a:cubicBezTo>
                    <a:close/>
                    <a:moveTo>
                      <a:pt x="1937" y="10317"/>
                    </a:moveTo>
                    <a:cubicBezTo>
                      <a:pt x="1959" y="10319"/>
                      <a:pt x="1975" y="10323"/>
                      <a:pt x="1990" y="10323"/>
                    </a:cubicBezTo>
                    <a:cubicBezTo>
                      <a:pt x="2069" y="10324"/>
                      <a:pt x="2147" y="10322"/>
                      <a:pt x="2226" y="10327"/>
                    </a:cubicBezTo>
                    <a:cubicBezTo>
                      <a:pt x="2290" y="10331"/>
                      <a:pt x="2353" y="10331"/>
                      <a:pt x="2416" y="10323"/>
                    </a:cubicBezTo>
                    <a:cubicBezTo>
                      <a:pt x="2433" y="10321"/>
                      <a:pt x="2450" y="10318"/>
                      <a:pt x="2468" y="10318"/>
                    </a:cubicBezTo>
                    <a:cubicBezTo>
                      <a:pt x="2515" y="10317"/>
                      <a:pt x="2563" y="10320"/>
                      <a:pt x="2610" y="10317"/>
                    </a:cubicBezTo>
                    <a:cubicBezTo>
                      <a:pt x="2691" y="10313"/>
                      <a:pt x="2772" y="10322"/>
                      <a:pt x="2853" y="10308"/>
                    </a:cubicBezTo>
                    <a:cubicBezTo>
                      <a:pt x="2908" y="10299"/>
                      <a:pt x="2966" y="10302"/>
                      <a:pt x="3022" y="10299"/>
                    </a:cubicBezTo>
                    <a:cubicBezTo>
                      <a:pt x="3074" y="10297"/>
                      <a:pt x="3126" y="10293"/>
                      <a:pt x="3178" y="10291"/>
                    </a:cubicBezTo>
                    <a:cubicBezTo>
                      <a:pt x="3195" y="10291"/>
                      <a:pt x="3209" y="10287"/>
                      <a:pt x="3212" y="10266"/>
                    </a:cubicBezTo>
                    <a:cubicBezTo>
                      <a:pt x="3221" y="10195"/>
                      <a:pt x="3238" y="10124"/>
                      <a:pt x="3238" y="10053"/>
                    </a:cubicBezTo>
                    <a:cubicBezTo>
                      <a:pt x="3239" y="9942"/>
                      <a:pt x="3245" y="9829"/>
                      <a:pt x="3230" y="9718"/>
                    </a:cubicBezTo>
                    <a:cubicBezTo>
                      <a:pt x="3220" y="9647"/>
                      <a:pt x="3211" y="9576"/>
                      <a:pt x="3201" y="9505"/>
                    </a:cubicBezTo>
                    <a:cubicBezTo>
                      <a:pt x="3200" y="9493"/>
                      <a:pt x="3199" y="9481"/>
                      <a:pt x="3198" y="9469"/>
                    </a:cubicBezTo>
                    <a:cubicBezTo>
                      <a:pt x="3194" y="9395"/>
                      <a:pt x="3190" y="9321"/>
                      <a:pt x="3184" y="9247"/>
                    </a:cubicBezTo>
                    <a:cubicBezTo>
                      <a:pt x="3179" y="9177"/>
                      <a:pt x="3170" y="9107"/>
                      <a:pt x="3164" y="9037"/>
                    </a:cubicBezTo>
                    <a:cubicBezTo>
                      <a:pt x="3158" y="8956"/>
                      <a:pt x="3139" y="8875"/>
                      <a:pt x="3139" y="8792"/>
                    </a:cubicBezTo>
                    <a:cubicBezTo>
                      <a:pt x="3140" y="8714"/>
                      <a:pt x="3130" y="8636"/>
                      <a:pt x="3126" y="8558"/>
                    </a:cubicBezTo>
                    <a:cubicBezTo>
                      <a:pt x="3123" y="8508"/>
                      <a:pt x="3124" y="8457"/>
                      <a:pt x="3119" y="8407"/>
                    </a:cubicBezTo>
                    <a:cubicBezTo>
                      <a:pt x="3109" y="8314"/>
                      <a:pt x="3106" y="8220"/>
                      <a:pt x="3093" y="8127"/>
                    </a:cubicBezTo>
                    <a:cubicBezTo>
                      <a:pt x="3082" y="8046"/>
                      <a:pt x="3083" y="7963"/>
                      <a:pt x="3078" y="7881"/>
                    </a:cubicBezTo>
                    <a:cubicBezTo>
                      <a:pt x="3074" y="7814"/>
                      <a:pt x="3068" y="7748"/>
                      <a:pt x="3064" y="7682"/>
                    </a:cubicBezTo>
                    <a:cubicBezTo>
                      <a:pt x="3060" y="7626"/>
                      <a:pt x="3056" y="7570"/>
                      <a:pt x="3054" y="7515"/>
                    </a:cubicBezTo>
                    <a:cubicBezTo>
                      <a:pt x="3051" y="7432"/>
                      <a:pt x="3064" y="7348"/>
                      <a:pt x="3050" y="7265"/>
                    </a:cubicBezTo>
                    <a:cubicBezTo>
                      <a:pt x="3050" y="7261"/>
                      <a:pt x="3051" y="7257"/>
                      <a:pt x="3051" y="7253"/>
                    </a:cubicBezTo>
                    <a:cubicBezTo>
                      <a:pt x="3052" y="7195"/>
                      <a:pt x="3053" y="7137"/>
                      <a:pt x="3053" y="7078"/>
                    </a:cubicBezTo>
                    <a:cubicBezTo>
                      <a:pt x="3052" y="7015"/>
                      <a:pt x="3049" y="6952"/>
                      <a:pt x="3047" y="6889"/>
                    </a:cubicBezTo>
                    <a:cubicBezTo>
                      <a:pt x="3044" y="6792"/>
                      <a:pt x="3042" y="6695"/>
                      <a:pt x="3040" y="6598"/>
                    </a:cubicBezTo>
                    <a:cubicBezTo>
                      <a:pt x="3039" y="6572"/>
                      <a:pt x="3037" y="6545"/>
                      <a:pt x="3040" y="6519"/>
                    </a:cubicBezTo>
                    <a:cubicBezTo>
                      <a:pt x="3049" y="6416"/>
                      <a:pt x="3061" y="6313"/>
                      <a:pt x="3055" y="6209"/>
                    </a:cubicBezTo>
                    <a:cubicBezTo>
                      <a:pt x="3053" y="6179"/>
                      <a:pt x="3055" y="6148"/>
                      <a:pt x="3054" y="6117"/>
                    </a:cubicBezTo>
                    <a:cubicBezTo>
                      <a:pt x="3054" y="6105"/>
                      <a:pt x="3051" y="6092"/>
                      <a:pt x="3034" y="6093"/>
                    </a:cubicBezTo>
                    <a:cubicBezTo>
                      <a:pt x="3019" y="6095"/>
                      <a:pt x="3023" y="6108"/>
                      <a:pt x="3021" y="6118"/>
                    </a:cubicBezTo>
                    <a:cubicBezTo>
                      <a:pt x="3019" y="6134"/>
                      <a:pt x="3019" y="6154"/>
                      <a:pt x="3010" y="6166"/>
                    </a:cubicBezTo>
                    <a:cubicBezTo>
                      <a:pt x="2998" y="6182"/>
                      <a:pt x="2995" y="6198"/>
                      <a:pt x="2992" y="6217"/>
                    </a:cubicBezTo>
                    <a:cubicBezTo>
                      <a:pt x="3005" y="6223"/>
                      <a:pt x="3016" y="6228"/>
                      <a:pt x="3031" y="6234"/>
                    </a:cubicBezTo>
                    <a:cubicBezTo>
                      <a:pt x="3017" y="6237"/>
                      <a:pt x="3008" y="6239"/>
                      <a:pt x="2994" y="6242"/>
                    </a:cubicBezTo>
                    <a:cubicBezTo>
                      <a:pt x="2999" y="6262"/>
                      <a:pt x="3008" y="6280"/>
                      <a:pt x="3008" y="6299"/>
                    </a:cubicBezTo>
                    <a:cubicBezTo>
                      <a:pt x="3008" y="6318"/>
                      <a:pt x="3000" y="6337"/>
                      <a:pt x="2996" y="6356"/>
                    </a:cubicBezTo>
                    <a:cubicBezTo>
                      <a:pt x="2995" y="6361"/>
                      <a:pt x="2996" y="6367"/>
                      <a:pt x="2998" y="6371"/>
                    </a:cubicBezTo>
                    <a:cubicBezTo>
                      <a:pt x="3011" y="6388"/>
                      <a:pt x="3004" y="6405"/>
                      <a:pt x="3001" y="6424"/>
                    </a:cubicBezTo>
                    <a:cubicBezTo>
                      <a:pt x="2996" y="6458"/>
                      <a:pt x="2995" y="6492"/>
                      <a:pt x="2993" y="6526"/>
                    </a:cubicBezTo>
                    <a:cubicBezTo>
                      <a:pt x="2992" y="6539"/>
                      <a:pt x="2993" y="6552"/>
                      <a:pt x="2994" y="6565"/>
                    </a:cubicBezTo>
                    <a:cubicBezTo>
                      <a:pt x="2995" y="6635"/>
                      <a:pt x="2996" y="6706"/>
                      <a:pt x="2998" y="6776"/>
                    </a:cubicBezTo>
                    <a:cubicBezTo>
                      <a:pt x="2999" y="6807"/>
                      <a:pt x="3003" y="6838"/>
                      <a:pt x="3001" y="6868"/>
                    </a:cubicBezTo>
                    <a:cubicBezTo>
                      <a:pt x="2997" y="6909"/>
                      <a:pt x="2991" y="6949"/>
                      <a:pt x="2982" y="6989"/>
                    </a:cubicBezTo>
                    <a:cubicBezTo>
                      <a:pt x="2971" y="7039"/>
                      <a:pt x="2957" y="7089"/>
                      <a:pt x="2943" y="7139"/>
                    </a:cubicBezTo>
                    <a:cubicBezTo>
                      <a:pt x="2934" y="7169"/>
                      <a:pt x="2910" y="7179"/>
                      <a:pt x="2881" y="7180"/>
                    </a:cubicBezTo>
                    <a:cubicBezTo>
                      <a:pt x="2867" y="7181"/>
                      <a:pt x="2852" y="7179"/>
                      <a:pt x="2838" y="7177"/>
                    </a:cubicBezTo>
                    <a:cubicBezTo>
                      <a:pt x="2800" y="7172"/>
                      <a:pt x="2800" y="7172"/>
                      <a:pt x="2786" y="7208"/>
                    </a:cubicBezTo>
                    <a:cubicBezTo>
                      <a:pt x="2773" y="7238"/>
                      <a:pt x="2757" y="7263"/>
                      <a:pt x="2729" y="7283"/>
                    </a:cubicBezTo>
                    <a:cubicBezTo>
                      <a:pt x="2688" y="7312"/>
                      <a:pt x="2645" y="7307"/>
                      <a:pt x="2613" y="7269"/>
                    </a:cubicBezTo>
                    <a:cubicBezTo>
                      <a:pt x="2605" y="7260"/>
                      <a:pt x="2597" y="7250"/>
                      <a:pt x="2587" y="7237"/>
                    </a:cubicBezTo>
                    <a:cubicBezTo>
                      <a:pt x="2561" y="7291"/>
                      <a:pt x="2531" y="7333"/>
                      <a:pt x="2469" y="7331"/>
                    </a:cubicBezTo>
                    <a:cubicBezTo>
                      <a:pt x="2404" y="7329"/>
                      <a:pt x="2382" y="7280"/>
                      <a:pt x="2366" y="7226"/>
                    </a:cubicBezTo>
                    <a:cubicBezTo>
                      <a:pt x="2348" y="7236"/>
                      <a:pt x="2334" y="7246"/>
                      <a:pt x="2318" y="7252"/>
                    </a:cubicBezTo>
                    <a:cubicBezTo>
                      <a:pt x="2307" y="7257"/>
                      <a:pt x="2292" y="7262"/>
                      <a:pt x="2281" y="7259"/>
                    </a:cubicBezTo>
                    <a:cubicBezTo>
                      <a:pt x="2254" y="7250"/>
                      <a:pt x="2229" y="7240"/>
                      <a:pt x="2210" y="7213"/>
                    </a:cubicBezTo>
                    <a:cubicBezTo>
                      <a:pt x="2195" y="7192"/>
                      <a:pt x="2196" y="7171"/>
                      <a:pt x="2191" y="7150"/>
                    </a:cubicBezTo>
                    <a:cubicBezTo>
                      <a:pt x="2168" y="7050"/>
                      <a:pt x="2155" y="6949"/>
                      <a:pt x="2163" y="6846"/>
                    </a:cubicBezTo>
                    <a:cubicBezTo>
                      <a:pt x="2169" y="6771"/>
                      <a:pt x="2176" y="6696"/>
                      <a:pt x="2184" y="6621"/>
                    </a:cubicBezTo>
                    <a:cubicBezTo>
                      <a:pt x="2189" y="6568"/>
                      <a:pt x="2196" y="6516"/>
                      <a:pt x="2202" y="6464"/>
                    </a:cubicBezTo>
                    <a:cubicBezTo>
                      <a:pt x="2209" y="6397"/>
                      <a:pt x="2217" y="6329"/>
                      <a:pt x="2223" y="6262"/>
                    </a:cubicBezTo>
                    <a:cubicBezTo>
                      <a:pt x="2224" y="6247"/>
                      <a:pt x="2222" y="6231"/>
                      <a:pt x="2221" y="6217"/>
                    </a:cubicBezTo>
                    <a:cubicBezTo>
                      <a:pt x="2190" y="6211"/>
                      <a:pt x="2164" y="6207"/>
                      <a:pt x="2138" y="6203"/>
                    </a:cubicBezTo>
                    <a:cubicBezTo>
                      <a:pt x="2133" y="6202"/>
                      <a:pt x="2127" y="6202"/>
                      <a:pt x="2124" y="6204"/>
                    </a:cubicBezTo>
                    <a:cubicBezTo>
                      <a:pt x="2103" y="6219"/>
                      <a:pt x="2086" y="6206"/>
                      <a:pt x="2067" y="6198"/>
                    </a:cubicBezTo>
                    <a:cubicBezTo>
                      <a:pt x="2066" y="6177"/>
                      <a:pt x="2065" y="6156"/>
                      <a:pt x="2063" y="6134"/>
                    </a:cubicBezTo>
                    <a:cubicBezTo>
                      <a:pt x="1891" y="6162"/>
                      <a:pt x="1720" y="6156"/>
                      <a:pt x="1550" y="6167"/>
                    </a:cubicBezTo>
                    <a:cubicBezTo>
                      <a:pt x="1379" y="6178"/>
                      <a:pt x="1208" y="6165"/>
                      <a:pt x="1033" y="6163"/>
                    </a:cubicBezTo>
                    <a:cubicBezTo>
                      <a:pt x="1032" y="6215"/>
                      <a:pt x="1026" y="6262"/>
                      <a:pt x="1030" y="6307"/>
                    </a:cubicBezTo>
                    <a:cubicBezTo>
                      <a:pt x="1038" y="6401"/>
                      <a:pt x="1052" y="6494"/>
                      <a:pt x="1064" y="6587"/>
                    </a:cubicBezTo>
                    <a:cubicBezTo>
                      <a:pt x="1074" y="6664"/>
                      <a:pt x="1084" y="6741"/>
                      <a:pt x="1095" y="6819"/>
                    </a:cubicBezTo>
                    <a:cubicBezTo>
                      <a:pt x="1097" y="6834"/>
                      <a:pt x="1103" y="6849"/>
                      <a:pt x="1107" y="6865"/>
                    </a:cubicBezTo>
                    <a:cubicBezTo>
                      <a:pt x="1110" y="6875"/>
                      <a:pt x="1115" y="6885"/>
                      <a:pt x="1117" y="6895"/>
                    </a:cubicBezTo>
                    <a:cubicBezTo>
                      <a:pt x="1128" y="6972"/>
                      <a:pt x="1139" y="7048"/>
                      <a:pt x="1150" y="7125"/>
                    </a:cubicBezTo>
                    <a:cubicBezTo>
                      <a:pt x="1155" y="7158"/>
                      <a:pt x="1160" y="7191"/>
                      <a:pt x="1165" y="7224"/>
                    </a:cubicBezTo>
                    <a:cubicBezTo>
                      <a:pt x="1170" y="7259"/>
                      <a:pt x="1178" y="7294"/>
                      <a:pt x="1182" y="7329"/>
                    </a:cubicBezTo>
                    <a:cubicBezTo>
                      <a:pt x="1190" y="7396"/>
                      <a:pt x="1196" y="7463"/>
                      <a:pt x="1203" y="7529"/>
                    </a:cubicBezTo>
                    <a:cubicBezTo>
                      <a:pt x="1203" y="7537"/>
                      <a:pt x="1204" y="7545"/>
                      <a:pt x="1204" y="7553"/>
                    </a:cubicBezTo>
                    <a:cubicBezTo>
                      <a:pt x="1206" y="7624"/>
                      <a:pt x="1211" y="7695"/>
                      <a:pt x="1226" y="7765"/>
                    </a:cubicBezTo>
                    <a:cubicBezTo>
                      <a:pt x="1232" y="7794"/>
                      <a:pt x="1237" y="7824"/>
                      <a:pt x="1243" y="7854"/>
                    </a:cubicBezTo>
                    <a:cubicBezTo>
                      <a:pt x="1256" y="7915"/>
                      <a:pt x="1257" y="7978"/>
                      <a:pt x="1275" y="8040"/>
                    </a:cubicBezTo>
                    <a:cubicBezTo>
                      <a:pt x="1287" y="8086"/>
                      <a:pt x="1281" y="8136"/>
                      <a:pt x="1295" y="8183"/>
                    </a:cubicBezTo>
                    <a:cubicBezTo>
                      <a:pt x="1301" y="8202"/>
                      <a:pt x="1294" y="8223"/>
                      <a:pt x="1296" y="8243"/>
                    </a:cubicBezTo>
                    <a:cubicBezTo>
                      <a:pt x="1311" y="8359"/>
                      <a:pt x="1329" y="8474"/>
                      <a:pt x="1337" y="8590"/>
                    </a:cubicBezTo>
                    <a:cubicBezTo>
                      <a:pt x="1342" y="8658"/>
                      <a:pt x="1355" y="8726"/>
                      <a:pt x="1360" y="8795"/>
                    </a:cubicBezTo>
                    <a:cubicBezTo>
                      <a:pt x="1363" y="8837"/>
                      <a:pt x="1379" y="8879"/>
                      <a:pt x="1375" y="8920"/>
                    </a:cubicBezTo>
                    <a:cubicBezTo>
                      <a:pt x="1370" y="8975"/>
                      <a:pt x="1382" y="9028"/>
                      <a:pt x="1382" y="9083"/>
                    </a:cubicBezTo>
                    <a:cubicBezTo>
                      <a:pt x="1381" y="9106"/>
                      <a:pt x="1378" y="9130"/>
                      <a:pt x="1378" y="9153"/>
                    </a:cubicBezTo>
                    <a:cubicBezTo>
                      <a:pt x="1378" y="9177"/>
                      <a:pt x="1381" y="9201"/>
                      <a:pt x="1382" y="9225"/>
                    </a:cubicBezTo>
                    <a:cubicBezTo>
                      <a:pt x="1383" y="9292"/>
                      <a:pt x="1384" y="9359"/>
                      <a:pt x="1385" y="9427"/>
                    </a:cubicBezTo>
                    <a:cubicBezTo>
                      <a:pt x="1386" y="9453"/>
                      <a:pt x="1382" y="9479"/>
                      <a:pt x="1385" y="9505"/>
                    </a:cubicBezTo>
                    <a:cubicBezTo>
                      <a:pt x="1393" y="9576"/>
                      <a:pt x="1387" y="9645"/>
                      <a:pt x="1375" y="9714"/>
                    </a:cubicBezTo>
                    <a:cubicBezTo>
                      <a:pt x="1373" y="9726"/>
                      <a:pt x="1371" y="9737"/>
                      <a:pt x="1370" y="9749"/>
                    </a:cubicBezTo>
                    <a:cubicBezTo>
                      <a:pt x="1366" y="9804"/>
                      <a:pt x="1361" y="9860"/>
                      <a:pt x="1360" y="9915"/>
                    </a:cubicBezTo>
                    <a:cubicBezTo>
                      <a:pt x="1360" y="9944"/>
                      <a:pt x="1350" y="9976"/>
                      <a:pt x="1362" y="9995"/>
                    </a:cubicBezTo>
                    <a:cubicBezTo>
                      <a:pt x="1452" y="10040"/>
                      <a:pt x="1540" y="10035"/>
                      <a:pt x="1627" y="10040"/>
                    </a:cubicBezTo>
                    <a:cubicBezTo>
                      <a:pt x="1715" y="10044"/>
                      <a:pt x="1803" y="10052"/>
                      <a:pt x="1891" y="10042"/>
                    </a:cubicBezTo>
                    <a:cubicBezTo>
                      <a:pt x="1897" y="9939"/>
                      <a:pt x="1906" y="9840"/>
                      <a:pt x="1910" y="9741"/>
                    </a:cubicBezTo>
                    <a:cubicBezTo>
                      <a:pt x="1914" y="9632"/>
                      <a:pt x="1914" y="9523"/>
                      <a:pt x="1915" y="9413"/>
                    </a:cubicBezTo>
                    <a:cubicBezTo>
                      <a:pt x="1915" y="9335"/>
                      <a:pt x="1910" y="9257"/>
                      <a:pt x="1911" y="9179"/>
                    </a:cubicBezTo>
                    <a:cubicBezTo>
                      <a:pt x="1911" y="9049"/>
                      <a:pt x="1904" y="8920"/>
                      <a:pt x="1894" y="8790"/>
                    </a:cubicBezTo>
                    <a:cubicBezTo>
                      <a:pt x="1887" y="8687"/>
                      <a:pt x="1882" y="8584"/>
                      <a:pt x="1875" y="8481"/>
                    </a:cubicBezTo>
                    <a:cubicBezTo>
                      <a:pt x="1870" y="8412"/>
                      <a:pt x="1863" y="8344"/>
                      <a:pt x="1855" y="8276"/>
                    </a:cubicBezTo>
                    <a:cubicBezTo>
                      <a:pt x="1847" y="8198"/>
                      <a:pt x="1839" y="8120"/>
                      <a:pt x="1830" y="8042"/>
                    </a:cubicBezTo>
                    <a:cubicBezTo>
                      <a:pt x="1822" y="7973"/>
                      <a:pt x="1814" y="7903"/>
                      <a:pt x="1806" y="7833"/>
                    </a:cubicBezTo>
                    <a:cubicBezTo>
                      <a:pt x="1799" y="7779"/>
                      <a:pt x="1793" y="7725"/>
                      <a:pt x="1787" y="7671"/>
                    </a:cubicBezTo>
                    <a:cubicBezTo>
                      <a:pt x="1781" y="7606"/>
                      <a:pt x="1777" y="7541"/>
                      <a:pt x="1769" y="7477"/>
                    </a:cubicBezTo>
                    <a:cubicBezTo>
                      <a:pt x="1761" y="7411"/>
                      <a:pt x="1748" y="7346"/>
                      <a:pt x="1739" y="7281"/>
                    </a:cubicBezTo>
                    <a:cubicBezTo>
                      <a:pt x="1734" y="7241"/>
                      <a:pt x="1733" y="7201"/>
                      <a:pt x="1729" y="7162"/>
                    </a:cubicBezTo>
                    <a:cubicBezTo>
                      <a:pt x="1721" y="7092"/>
                      <a:pt x="1711" y="7022"/>
                      <a:pt x="1702" y="6953"/>
                    </a:cubicBezTo>
                    <a:cubicBezTo>
                      <a:pt x="1694" y="6887"/>
                      <a:pt x="1686" y="6822"/>
                      <a:pt x="1678" y="6756"/>
                    </a:cubicBezTo>
                    <a:cubicBezTo>
                      <a:pt x="1676" y="6742"/>
                      <a:pt x="1677" y="6728"/>
                      <a:pt x="1675" y="6715"/>
                    </a:cubicBezTo>
                    <a:cubicBezTo>
                      <a:pt x="1669" y="6673"/>
                      <a:pt x="1659" y="6632"/>
                      <a:pt x="1655" y="6590"/>
                    </a:cubicBezTo>
                    <a:cubicBezTo>
                      <a:pt x="1649" y="6533"/>
                      <a:pt x="1647" y="6475"/>
                      <a:pt x="1643" y="6417"/>
                    </a:cubicBezTo>
                    <a:cubicBezTo>
                      <a:pt x="1642" y="6405"/>
                      <a:pt x="1639" y="6393"/>
                      <a:pt x="1637" y="6381"/>
                    </a:cubicBezTo>
                    <a:cubicBezTo>
                      <a:pt x="1635" y="6365"/>
                      <a:pt x="1633" y="6348"/>
                      <a:pt x="1632" y="6331"/>
                    </a:cubicBezTo>
                    <a:cubicBezTo>
                      <a:pt x="1632" y="6317"/>
                      <a:pt x="1641" y="6309"/>
                      <a:pt x="1655" y="6310"/>
                    </a:cubicBezTo>
                    <a:cubicBezTo>
                      <a:pt x="1665" y="6310"/>
                      <a:pt x="1675" y="6312"/>
                      <a:pt x="1687" y="6314"/>
                    </a:cubicBezTo>
                    <a:cubicBezTo>
                      <a:pt x="1688" y="6339"/>
                      <a:pt x="1688" y="6361"/>
                      <a:pt x="1691" y="6384"/>
                    </a:cubicBezTo>
                    <a:cubicBezTo>
                      <a:pt x="1698" y="6453"/>
                      <a:pt x="1706" y="6523"/>
                      <a:pt x="1713" y="6593"/>
                    </a:cubicBezTo>
                    <a:cubicBezTo>
                      <a:pt x="1718" y="6644"/>
                      <a:pt x="1720" y="6696"/>
                      <a:pt x="1727" y="6747"/>
                    </a:cubicBezTo>
                    <a:cubicBezTo>
                      <a:pt x="1733" y="6791"/>
                      <a:pt x="1744" y="6835"/>
                      <a:pt x="1750" y="6879"/>
                    </a:cubicBezTo>
                    <a:cubicBezTo>
                      <a:pt x="1760" y="6962"/>
                      <a:pt x="1768" y="7045"/>
                      <a:pt x="1777" y="7128"/>
                    </a:cubicBezTo>
                    <a:cubicBezTo>
                      <a:pt x="1784" y="7191"/>
                      <a:pt x="1790" y="7254"/>
                      <a:pt x="1798" y="7317"/>
                    </a:cubicBezTo>
                    <a:cubicBezTo>
                      <a:pt x="1803" y="7367"/>
                      <a:pt x="1809" y="7417"/>
                      <a:pt x="1816" y="7467"/>
                    </a:cubicBezTo>
                    <a:cubicBezTo>
                      <a:pt x="1823" y="7519"/>
                      <a:pt x="1832" y="7570"/>
                      <a:pt x="1838" y="7621"/>
                    </a:cubicBezTo>
                    <a:cubicBezTo>
                      <a:pt x="1850" y="7715"/>
                      <a:pt x="1860" y="7810"/>
                      <a:pt x="1871" y="7904"/>
                    </a:cubicBezTo>
                    <a:cubicBezTo>
                      <a:pt x="1880" y="7974"/>
                      <a:pt x="1891" y="8043"/>
                      <a:pt x="1898" y="8113"/>
                    </a:cubicBezTo>
                    <a:cubicBezTo>
                      <a:pt x="1911" y="8234"/>
                      <a:pt x="1923" y="8356"/>
                      <a:pt x="1934" y="8478"/>
                    </a:cubicBezTo>
                    <a:cubicBezTo>
                      <a:pt x="1941" y="8550"/>
                      <a:pt x="1945" y="8623"/>
                      <a:pt x="1950" y="8696"/>
                    </a:cubicBezTo>
                    <a:cubicBezTo>
                      <a:pt x="1953" y="8742"/>
                      <a:pt x="1948" y="8790"/>
                      <a:pt x="1958" y="8835"/>
                    </a:cubicBezTo>
                    <a:cubicBezTo>
                      <a:pt x="1973" y="8909"/>
                      <a:pt x="1964" y="8983"/>
                      <a:pt x="1969" y="9057"/>
                    </a:cubicBezTo>
                    <a:cubicBezTo>
                      <a:pt x="1974" y="9116"/>
                      <a:pt x="1970" y="9176"/>
                      <a:pt x="1971" y="9236"/>
                    </a:cubicBezTo>
                    <a:cubicBezTo>
                      <a:pt x="1972" y="9283"/>
                      <a:pt x="1976" y="9329"/>
                      <a:pt x="1976" y="9375"/>
                    </a:cubicBezTo>
                    <a:cubicBezTo>
                      <a:pt x="1976" y="9446"/>
                      <a:pt x="1971" y="9516"/>
                      <a:pt x="1972" y="9586"/>
                    </a:cubicBezTo>
                    <a:cubicBezTo>
                      <a:pt x="1974" y="9710"/>
                      <a:pt x="1965" y="9833"/>
                      <a:pt x="1956" y="9956"/>
                    </a:cubicBezTo>
                    <a:cubicBezTo>
                      <a:pt x="1954" y="9993"/>
                      <a:pt x="1946" y="10033"/>
                      <a:pt x="1979" y="10065"/>
                    </a:cubicBezTo>
                    <a:cubicBezTo>
                      <a:pt x="1950" y="10086"/>
                      <a:pt x="1952" y="10116"/>
                      <a:pt x="1950" y="10144"/>
                    </a:cubicBezTo>
                    <a:cubicBezTo>
                      <a:pt x="1950" y="10151"/>
                      <a:pt x="1949" y="10158"/>
                      <a:pt x="1949" y="10164"/>
                    </a:cubicBezTo>
                    <a:cubicBezTo>
                      <a:pt x="1945" y="10213"/>
                      <a:pt x="1941" y="10262"/>
                      <a:pt x="1937" y="10317"/>
                    </a:cubicBezTo>
                    <a:close/>
                    <a:moveTo>
                      <a:pt x="1752" y="1928"/>
                    </a:moveTo>
                    <a:cubicBezTo>
                      <a:pt x="1786" y="1913"/>
                      <a:pt x="1812" y="1886"/>
                      <a:pt x="1839" y="1861"/>
                    </a:cubicBezTo>
                    <a:cubicBezTo>
                      <a:pt x="1851" y="1849"/>
                      <a:pt x="1863" y="1836"/>
                      <a:pt x="1877" y="1826"/>
                    </a:cubicBezTo>
                    <a:cubicBezTo>
                      <a:pt x="1897" y="1813"/>
                      <a:pt x="1922" y="1823"/>
                      <a:pt x="1922" y="1845"/>
                    </a:cubicBezTo>
                    <a:cubicBezTo>
                      <a:pt x="1923" y="1866"/>
                      <a:pt x="1933" y="1889"/>
                      <a:pt x="1914" y="1909"/>
                    </a:cubicBezTo>
                    <a:cubicBezTo>
                      <a:pt x="1905" y="1919"/>
                      <a:pt x="1903" y="1935"/>
                      <a:pt x="1896" y="1953"/>
                    </a:cubicBezTo>
                    <a:cubicBezTo>
                      <a:pt x="1919" y="1960"/>
                      <a:pt x="1941" y="1972"/>
                      <a:pt x="1962" y="1971"/>
                    </a:cubicBezTo>
                    <a:cubicBezTo>
                      <a:pt x="1976" y="1971"/>
                      <a:pt x="1990" y="1956"/>
                      <a:pt x="2003" y="1945"/>
                    </a:cubicBezTo>
                    <a:cubicBezTo>
                      <a:pt x="2017" y="1933"/>
                      <a:pt x="2031" y="1932"/>
                      <a:pt x="2047" y="1940"/>
                    </a:cubicBezTo>
                    <a:cubicBezTo>
                      <a:pt x="2049" y="1948"/>
                      <a:pt x="2049" y="1956"/>
                      <a:pt x="2052" y="1963"/>
                    </a:cubicBezTo>
                    <a:cubicBezTo>
                      <a:pt x="2063" y="1988"/>
                      <a:pt x="2072" y="1993"/>
                      <a:pt x="2095" y="1988"/>
                    </a:cubicBezTo>
                    <a:cubicBezTo>
                      <a:pt x="2120" y="1983"/>
                      <a:pt x="2141" y="1965"/>
                      <a:pt x="2142" y="1946"/>
                    </a:cubicBezTo>
                    <a:cubicBezTo>
                      <a:pt x="2142" y="1939"/>
                      <a:pt x="2137" y="1932"/>
                      <a:pt x="2133" y="1926"/>
                    </a:cubicBezTo>
                    <a:cubicBezTo>
                      <a:pt x="2125" y="1915"/>
                      <a:pt x="2116" y="1904"/>
                      <a:pt x="2103" y="1888"/>
                    </a:cubicBezTo>
                    <a:cubicBezTo>
                      <a:pt x="2124" y="1880"/>
                      <a:pt x="2138" y="1870"/>
                      <a:pt x="2152" y="1871"/>
                    </a:cubicBezTo>
                    <a:cubicBezTo>
                      <a:pt x="2187" y="1873"/>
                      <a:pt x="2210" y="1857"/>
                      <a:pt x="2230" y="1833"/>
                    </a:cubicBezTo>
                    <a:cubicBezTo>
                      <a:pt x="2245" y="1814"/>
                      <a:pt x="2257" y="1793"/>
                      <a:pt x="2269" y="1773"/>
                    </a:cubicBezTo>
                    <a:cubicBezTo>
                      <a:pt x="2286" y="1742"/>
                      <a:pt x="2284" y="1731"/>
                      <a:pt x="2258" y="1707"/>
                    </a:cubicBezTo>
                    <a:cubicBezTo>
                      <a:pt x="2237" y="1688"/>
                      <a:pt x="2239" y="1675"/>
                      <a:pt x="2265" y="1665"/>
                    </a:cubicBezTo>
                    <a:cubicBezTo>
                      <a:pt x="2274" y="1662"/>
                      <a:pt x="2284" y="1661"/>
                      <a:pt x="2293" y="1660"/>
                    </a:cubicBezTo>
                    <a:cubicBezTo>
                      <a:pt x="2319" y="1655"/>
                      <a:pt x="2341" y="1641"/>
                      <a:pt x="2355" y="1620"/>
                    </a:cubicBezTo>
                    <a:cubicBezTo>
                      <a:pt x="2377" y="1585"/>
                      <a:pt x="2395" y="1549"/>
                      <a:pt x="2413" y="1512"/>
                    </a:cubicBezTo>
                    <a:cubicBezTo>
                      <a:pt x="2427" y="1484"/>
                      <a:pt x="2415" y="1456"/>
                      <a:pt x="2387" y="1442"/>
                    </a:cubicBezTo>
                    <a:cubicBezTo>
                      <a:pt x="2378" y="1437"/>
                      <a:pt x="2368" y="1434"/>
                      <a:pt x="2358" y="1431"/>
                    </a:cubicBezTo>
                    <a:cubicBezTo>
                      <a:pt x="2343" y="1427"/>
                      <a:pt x="2335" y="1418"/>
                      <a:pt x="2336" y="1401"/>
                    </a:cubicBezTo>
                    <a:cubicBezTo>
                      <a:pt x="2339" y="1398"/>
                      <a:pt x="2343" y="1395"/>
                      <a:pt x="2347" y="1392"/>
                    </a:cubicBezTo>
                    <a:cubicBezTo>
                      <a:pt x="2395" y="1356"/>
                      <a:pt x="2429" y="1309"/>
                      <a:pt x="2458" y="1258"/>
                    </a:cubicBezTo>
                    <a:cubicBezTo>
                      <a:pt x="2476" y="1226"/>
                      <a:pt x="2490" y="1191"/>
                      <a:pt x="2507" y="1158"/>
                    </a:cubicBezTo>
                    <a:cubicBezTo>
                      <a:pt x="2533" y="1105"/>
                      <a:pt x="2522" y="1042"/>
                      <a:pt x="2480" y="1001"/>
                    </a:cubicBezTo>
                    <a:cubicBezTo>
                      <a:pt x="2464" y="986"/>
                      <a:pt x="2448" y="970"/>
                      <a:pt x="2432" y="954"/>
                    </a:cubicBezTo>
                    <a:cubicBezTo>
                      <a:pt x="2422" y="945"/>
                      <a:pt x="2414" y="934"/>
                      <a:pt x="2424" y="923"/>
                    </a:cubicBezTo>
                    <a:cubicBezTo>
                      <a:pt x="2442" y="901"/>
                      <a:pt x="2463" y="881"/>
                      <a:pt x="2482" y="860"/>
                    </a:cubicBezTo>
                    <a:cubicBezTo>
                      <a:pt x="2491" y="851"/>
                      <a:pt x="2500" y="841"/>
                      <a:pt x="2506" y="830"/>
                    </a:cubicBezTo>
                    <a:cubicBezTo>
                      <a:pt x="2517" y="810"/>
                      <a:pt x="2526" y="790"/>
                      <a:pt x="2533" y="769"/>
                    </a:cubicBezTo>
                    <a:cubicBezTo>
                      <a:pt x="2538" y="752"/>
                      <a:pt x="2541" y="734"/>
                      <a:pt x="2539" y="718"/>
                    </a:cubicBezTo>
                    <a:cubicBezTo>
                      <a:pt x="2536" y="689"/>
                      <a:pt x="2529" y="660"/>
                      <a:pt x="2520" y="632"/>
                    </a:cubicBezTo>
                    <a:cubicBezTo>
                      <a:pt x="2509" y="595"/>
                      <a:pt x="2492" y="559"/>
                      <a:pt x="2456" y="539"/>
                    </a:cubicBezTo>
                    <a:cubicBezTo>
                      <a:pt x="2434" y="526"/>
                      <a:pt x="2408" y="518"/>
                      <a:pt x="2383" y="510"/>
                    </a:cubicBezTo>
                    <a:cubicBezTo>
                      <a:pt x="2338" y="496"/>
                      <a:pt x="2292" y="497"/>
                      <a:pt x="2248" y="518"/>
                    </a:cubicBezTo>
                    <a:cubicBezTo>
                      <a:pt x="2234" y="525"/>
                      <a:pt x="2225" y="521"/>
                      <a:pt x="2217" y="511"/>
                    </a:cubicBezTo>
                    <a:cubicBezTo>
                      <a:pt x="2202" y="493"/>
                      <a:pt x="2202" y="473"/>
                      <a:pt x="2210" y="451"/>
                    </a:cubicBezTo>
                    <a:cubicBezTo>
                      <a:pt x="2228" y="401"/>
                      <a:pt x="2216" y="357"/>
                      <a:pt x="2177" y="321"/>
                    </a:cubicBezTo>
                    <a:cubicBezTo>
                      <a:pt x="2164" y="308"/>
                      <a:pt x="2147" y="299"/>
                      <a:pt x="2131" y="290"/>
                    </a:cubicBezTo>
                    <a:cubicBezTo>
                      <a:pt x="2072" y="255"/>
                      <a:pt x="2009" y="231"/>
                      <a:pt x="1940" y="227"/>
                    </a:cubicBezTo>
                    <a:cubicBezTo>
                      <a:pt x="1903" y="225"/>
                      <a:pt x="1869" y="233"/>
                      <a:pt x="1841" y="259"/>
                    </a:cubicBezTo>
                    <a:cubicBezTo>
                      <a:pt x="1830" y="269"/>
                      <a:pt x="1823" y="282"/>
                      <a:pt x="1812" y="296"/>
                    </a:cubicBezTo>
                    <a:cubicBezTo>
                      <a:pt x="1794" y="277"/>
                      <a:pt x="1781" y="259"/>
                      <a:pt x="1785" y="232"/>
                    </a:cubicBezTo>
                    <a:cubicBezTo>
                      <a:pt x="1787" y="218"/>
                      <a:pt x="1786" y="202"/>
                      <a:pt x="1782" y="189"/>
                    </a:cubicBezTo>
                    <a:cubicBezTo>
                      <a:pt x="1766" y="140"/>
                      <a:pt x="1746" y="96"/>
                      <a:pt x="1689" y="80"/>
                    </a:cubicBezTo>
                    <a:cubicBezTo>
                      <a:pt x="1629" y="62"/>
                      <a:pt x="1569" y="60"/>
                      <a:pt x="1508" y="61"/>
                    </a:cubicBezTo>
                    <a:cubicBezTo>
                      <a:pt x="1441" y="62"/>
                      <a:pt x="1383" y="81"/>
                      <a:pt x="1341" y="136"/>
                    </a:cubicBezTo>
                    <a:cubicBezTo>
                      <a:pt x="1331" y="149"/>
                      <a:pt x="1324" y="160"/>
                      <a:pt x="1327" y="176"/>
                    </a:cubicBezTo>
                    <a:cubicBezTo>
                      <a:pt x="1329" y="194"/>
                      <a:pt x="1328" y="212"/>
                      <a:pt x="1316" y="229"/>
                    </a:cubicBezTo>
                    <a:cubicBezTo>
                      <a:pt x="1293" y="220"/>
                      <a:pt x="1288" y="201"/>
                      <a:pt x="1280" y="183"/>
                    </a:cubicBezTo>
                    <a:cubicBezTo>
                      <a:pt x="1276" y="172"/>
                      <a:pt x="1274" y="158"/>
                      <a:pt x="1266" y="151"/>
                    </a:cubicBezTo>
                    <a:cubicBezTo>
                      <a:pt x="1230" y="116"/>
                      <a:pt x="1189" y="96"/>
                      <a:pt x="1137" y="97"/>
                    </a:cubicBezTo>
                    <a:cubicBezTo>
                      <a:pt x="1064" y="97"/>
                      <a:pt x="1002" y="128"/>
                      <a:pt x="939" y="159"/>
                    </a:cubicBezTo>
                    <a:cubicBezTo>
                      <a:pt x="919" y="169"/>
                      <a:pt x="900" y="182"/>
                      <a:pt x="883" y="197"/>
                    </a:cubicBezTo>
                    <a:cubicBezTo>
                      <a:pt x="851" y="223"/>
                      <a:pt x="827" y="254"/>
                      <a:pt x="836" y="300"/>
                    </a:cubicBezTo>
                    <a:cubicBezTo>
                      <a:pt x="837" y="305"/>
                      <a:pt x="833" y="311"/>
                      <a:pt x="829" y="325"/>
                    </a:cubicBezTo>
                    <a:cubicBezTo>
                      <a:pt x="815" y="311"/>
                      <a:pt x="804" y="302"/>
                      <a:pt x="798" y="291"/>
                    </a:cubicBezTo>
                    <a:cubicBezTo>
                      <a:pt x="762" y="227"/>
                      <a:pt x="703" y="202"/>
                      <a:pt x="636" y="188"/>
                    </a:cubicBezTo>
                    <a:cubicBezTo>
                      <a:pt x="628" y="187"/>
                      <a:pt x="618" y="186"/>
                      <a:pt x="612" y="190"/>
                    </a:cubicBezTo>
                    <a:cubicBezTo>
                      <a:pt x="575" y="214"/>
                      <a:pt x="529" y="225"/>
                      <a:pt x="506" y="269"/>
                    </a:cubicBezTo>
                    <a:cubicBezTo>
                      <a:pt x="502" y="276"/>
                      <a:pt x="496" y="281"/>
                      <a:pt x="491" y="287"/>
                    </a:cubicBezTo>
                    <a:cubicBezTo>
                      <a:pt x="452" y="326"/>
                      <a:pt x="437" y="374"/>
                      <a:pt x="431" y="427"/>
                    </a:cubicBezTo>
                    <a:cubicBezTo>
                      <a:pt x="429" y="441"/>
                      <a:pt x="437" y="456"/>
                      <a:pt x="442" y="471"/>
                    </a:cubicBezTo>
                    <a:cubicBezTo>
                      <a:pt x="446" y="482"/>
                      <a:pt x="454" y="492"/>
                      <a:pt x="456" y="503"/>
                    </a:cubicBezTo>
                    <a:cubicBezTo>
                      <a:pt x="459" y="521"/>
                      <a:pt x="443" y="532"/>
                      <a:pt x="427" y="525"/>
                    </a:cubicBezTo>
                    <a:cubicBezTo>
                      <a:pt x="417" y="520"/>
                      <a:pt x="407" y="514"/>
                      <a:pt x="400" y="507"/>
                    </a:cubicBezTo>
                    <a:cubicBezTo>
                      <a:pt x="391" y="496"/>
                      <a:pt x="380" y="493"/>
                      <a:pt x="366" y="490"/>
                    </a:cubicBezTo>
                    <a:cubicBezTo>
                      <a:pt x="322" y="483"/>
                      <a:pt x="287" y="496"/>
                      <a:pt x="255" y="528"/>
                    </a:cubicBezTo>
                    <a:cubicBezTo>
                      <a:pt x="216" y="567"/>
                      <a:pt x="207" y="616"/>
                      <a:pt x="235" y="664"/>
                    </a:cubicBezTo>
                    <a:cubicBezTo>
                      <a:pt x="243" y="678"/>
                      <a:pt x="252" y="691"/>
                      <a:pt x="260" y="705"/>
                    </a:cubicBezTo>
                    <a:cubicBezTo>
                      <a:pt x="269" y="724"/>
                      <a:pt x="281" y="742"/>
                      <a:pt x="271" y="763"/>
                    </a:cubicBezTo>
                    <a:cubicBezTo>
                      <a:pt x="286" y="778"/>
                      <a:pt x="308" y="785"/>
                      <a:pt x="304" y="816"/>
                    </a:cubicBezTo>
                    <a:cubicBezTo>
                      <a:pt x="282" y="801"/>
                      <a:pt x="266" y="808"/>
                      <a:pt x="250" y="823"/>
                    </a:cubicBezTo>
                    <a:cubicBezTo>
                      <a:pt x="243" y="830"/>
                      <a:pt x="230" y="829"/>
                      <a:pt x="214" y="833"/>
                    </a:cubicBezTo>
                    <a:cubicBezTo>
                      <a:pt x="224" y="812"/>
                      <a:pt x="230" y="797"/>
                      <a:pt x="237" y="782"/>
                    </a:cubicBezTo>
                    <a:cubicBezTo>
                      <a:pt x="213" y="776"/>
                      <a:pt x="193" y="778"/>
                      <a:pt x="175" y="792"/>
                    </a:cubicBezTo>
                    <a:cubicBezTo>
                      <a:pt x="158" y="805"/>
                      <a:pt x="142" y="818"/>
                      <a:pt x="125" y="831"/>
                    </a:cubicBezTo>
                    <a:cubicBezTo>
                      <a:pt x="81" y="867"/>
                      <a:pt x="65" y="915"/>
                      <a:pt x="61" y="970"/>
                    </a:cubicBezTo>
                    <a:cubicBezTo>
                      <a:pt x="60" y="996"/>
                      <a:pt x="70" y="1017"/>
                      <a:pt x="88" y="1030"/>
                    </a:cubicBezTo>
                    <a:cubicBezTo>
                      <a:pt x="107" y="1044"/>
                      <a:pt x="132" y="1054"/>
                      <a:pt x="156" y="1058"/>
                    </a:cubicBezTo>
                    <a:cubicBezTo>
                      <a:pt x="184" y="1063"/>
                      <a:pt x="209" y="1047"/>
                      <a:pt x="226" y="1027"/>
                    </a:cubicBezTo>
                    <a:cubicBezTo>
                      <a:pt x="241" y="1009"/>
                      <a:pt x="226" y="992"/>
                      <a:pt x="218" y="975"/>
                    </a:cubicBezTo>
                    <a:cubicBezTo>
                      <a:pt x="217" y="973"/>
                      <a:pt x="218" y="970"/>
                      <a:pt x="218" y="967"/>
                    </a:cubicBezTo>
                    <a:cubicBezTo>
                      <a:pt x="239" y="965"/>
                      <a:pt x="246" y="983"/>
                      <a:pt x="259" y="992"/>
                    </a:cubicBezTo>
                    <a:cubicBezTo>
                      <a:pt x="271" y="1000"/>
                      <a:pt x="287" y="1002"/>
                      <a:pt x="301" y="1004"/>
                    </a:cubicBezTo>
                    <a:cubicBezTo>
                      <a:pt x="306" y="1005"/>
                      <a:pt x="312" y="997"/>
                      <a:pt x="318" y="992"/>
                    </a:cubicBezTo>
                    <a:cubicBezTo>
                      <a:pt x="315" y="1009"/>
                      <a:pt x="312" y="1025"/>
                      <a:pt x="309" y="1044"/>
                    </a:cubicBezTo>
                    <a:cubicBezTo>
                      <a:pt x="323" y="1049"/>
                      <a:pt x="337" y="1059"/>
                      <a:pt x="347" y="1056"/>
                    </a:cubicBezTo>
                    <a:cubicBezTo>
                      <a:pt x="371" y="1049"/>
                      <a:pt x="397" y="1039"/>
                      <a:pt x="407" y="1005"/>
                    </a:cubicBezTo>
                    <a:cubicBezTo>
                      <a:pt x="424" y="1028"/>
                      <a:pt x="417" y="1055"/>
                      <a:pt x="438" y="1066"/>
                    </a:cubicBezTo>
                    <a:cubicBezTo>
                      <a:pt x="440" y="1067"/>
                      <a:pt x="438" y="1074"/>
                      <a:pt x="438" y="1078"/>
                    </a:cubicBezTo>
                    <a:cubicBezTo>
                      <a:pt x="437" y="1080"/>
                      <a:pt x="437" y="1083"/>
                      <a:pt x="436" y="1085"/>
                    </a:cubicBezTo>
                    <a:cubicBezTo>
                      <a:pt x="432" y="1094"/>
                      <a:pt x="428" y="1102"/>
                      <a:pt x="426" y="1111"/>
                    </a:cubicBezTo>
                    <a:cubicBezTo>
                      <a:pt x="416" y="1141"/>
                      <a:pt x="422" y="1154"/>
                      <a:pt x="452" y="1165"/>
                    </a:cubicBezTo>
                    <a:cubicBezTo>
                      <a:pt x="463" y="1169"/>
                      <a:pt x="474" y="1175"/>
                      <a:pt x="486" y="1177"/>
                    </a:cubicBezTo>
                    <a:cubicBezTo>
                      <a:pt x="513" y="1180"/>
                      <a:pt x="543" y="1186"/>
                      <a:pt x="566" y="1164"/>
                    </a:cubicBezTo>
                    <a:cubicBezTo>
                      <a:pt x="596" y="1135"/>
                      <a:pt x="624" y="1102"/>
                      <a:pt x="654" y="1069"/>
                    </a:cubicBezTo>
                    <a:cubicBezTo>
                      <a:pt x="694" y="1075"/>
                      <a:pt x="717" y="1104"/>
                      <a:pt x="708" y="1148"/>
                    </a:cubicBezTo>
                    <a:cubicBezTo>
                      <a:pt x="704" y="1173"/>
                      <a:pt x="700" y="1196"/>
                      <a:pt x="729" y="1212"/>
                    </a:cubicBezTo>
                    <a:cubicBezTo>
                      <a:pt x="767" y="1191"/>
                      <a:pt x="799" y="1162"/>
                      <a:pt x="823" y="1126"/>
                    </a:cubicBezTo>
                    <a:cubicBezTo>
                      <a:pt x="837" y="1104"/>
                      <a:pt x="851" y="1088"/>
                      <a:pt x="879" y="1091"/>
                    </a:cubicBezTo>
                    <a:cubicBezTo>
                      <a:pt x="894" y="1092"/>
                      <a:pt x="909" y="1086"/>
                      <a:pt x="930" y="1083"/>
                    </a:cubicBezTo>
                    <a:cubicBezTo>
                      <a:pt x="926" y="1107"/>
                      <a:pt x="929" y="1133"/>
                      <a:pt x="918" y="1149"/>
                    </a:cubicBezTo>
                    <a:cubicBezTo>
                      <a:pt x="899" y="1177"/>
                      <a:pt x="901" y="1207"/>
                      <a:pt x="894" y="1236"/>
                    </a:cubicBezTo>
                    <a:cubicBezTo>
                      <a:pt x="888" y="1264"/>
                      <a:pt x="909" y="1282"/>
                      <a:pt x="938" y="1279"/>
                    </a:cubicBezTo>
                    <a:cubicBezTo>
                      <a:pt x="950" y="1278"/>
                      <a:pt x="962" y="1278"/>
                      <a:pt x="973" y="1281"/>
                    </a:cubicBezTo>
                    <a:cubicBezTo>
                      <a:pt x="996" y="1287"/>
                      <a:pt x="1015" y="1282"/>
                      <a:pt x="1033" y="1268"/>
                    </a:cubicBezTo>
                    <a:cubicBezTo>
                      <a:pt x="1052" y="1254"/>
                      <a:pt x="1068" y="1236"/>
                      <a:pt x="1088" y="1223"/>
                    </a:cubicBezTo>
                    <a:cubicBezTo>
                      <a:pt x="1123" y="1201"/>
                      <a:pt x="1161" y="1188"/>
                      <a:pt x="1201" y="1205"/>
                    </a:cubicBezTo>
                    <a:cubicBezTo>
                      <a:pt x="1226" y="1215"/>
                      <a:pt x="1248" y="1233"/>
                      <a:pt x="1271" y="1246"/>
                    </a:cubicBezTo>
                    <a:cubicBezTo>
                      <a:pt x="1278" y="1251"/>
                      <a:pt x="1287" y="1257"/>
                      <a:pt x="1294" y="1256"/>
                    </a:cubicBezTo>
                    <a:cubicBezTo>
                      <a:pt x="1339" y="1249"/>
                      <a:pt x="1373" y="1266"/>
                      <a:pt x="1404" y="1297"/>
                    </a:cubicBezTo>
                    <a:cubicBezTo>
                      <a:pt x="1440" y="1333"/>
                      <a:pt x="1467" y="1371"/>
                      <a:pt x="1464" y="1425"/>
                    </a:cubicBezTo>
                    <a:cubicBezTo>
                      <a:pt x="1462" y="1451"/>
                      <a:pt x="1463" y="1477"/>
                      <a:pt x="1463" y="1506"/>
                    </a:cubicBezTo>
                    <a:cubicBezTo>
                      <a:pt x="1468" y="1505"/>
                      <a:pt x="1472" y="1502"/>
                      <a:pt x="1477" y="1502"/>
                    </a:cubicBezTo>
                    <a:cubicBezTo>
                      <a:pt x="1483" y="1500"/>
                      <a:pt x="1490" y="1500"/>
                      <a:pt x="1496" y="1500"/>
                    </a:cubicBezTo>
                    <a:cubicBezTo>
                      <a:pt x="1516" y="1500"/>
                      <a:pt x="1524" y="1510"/>
                      <a:pt x="1516" y="1528"/>
                    </a:cubicBezTo>
                    <a:cubicBezTo>
                      <a:pt x="1511" y="1542"/>
                      <a:pt x="1502" y="1554"/>
                      <a:pt x="1494" y="1566"/>
                    </a:cubicBezTo>
                    <a:cubicBezTo>
                      <a:pt x="1475" y="1593"/>
                      <a:pt x="1453" y="1619"/>
                      <a:pt x="1437" y="1648"/>
                    </a:cubicBezTo>
                    <a:cubicBezTo>
                      <a:pt x="1419" y="1681"/>
                      <a:pt x="1435" y="1713"/>
                      <a:pt x="1468" y="1730"/>
                    </a:cubicBezTo>
                    <a:cubicBezTo>
                      <a:pt x="1499" y="1746"/>
                      <a:pt x="1523" y="1737"/>
                      <a:pt x="1549" y="1719"/>
                    </a:cubicBezTo>
                    <a:cubicBezTo>
                      <a:pt x="1579" y="1698"/>
                      <a:pt x="1611" y="1679"/>
                      <a:pt x="1643" y="1661"/>
                    </a:cubicBezTo>
                    <a:cubicBezTo>
                      <a:pt x="1679" y="1641"/>
                      <a:pt x="1714" y="1658"/>
                      <a:pt x="1748" y="1669"/>
                    </a:cubicBezTo>
                    <a:cubicBezTo>
                      <a:pt x="1775" y="1679"/>
                      <a:pt x="1779" y="1699"/>
                      <a:pt x="1764" y="1727"/>
                    </a:cubicBezTo>
                    <a:cubicBezTo>
                      <a:pt x="1735" y="1778"/>
                      <a:pt x="1721" y="1832"/>
                      <a:pt x="1726" y="1891"/>
                    </a:cubicBezTo>
                    <a:cubicBezTo>
                      <a:pt x="1728" y="1910"/>
                      <a:pt x="1734" y="1921"/>
                      <a:pt x="1752" y="1928"/>
                    </a:cubicBezTo>
                    <a:close/>
                    <a:moveTo>
                      <a:pt x="1234" y="1717"/>
                    </a:moveTo>
                    <a:cubicBezTo>
                      <a:pt x="1247" y="1716"/>
                      <a:pt x="1262" y="1716"/>
                      <a:pt x="1275" y="1712"/>
                    </a:cubicBezTo>
                    <a:cubicBezTo>
                      <a:pt x="1295" y="1707"/>
                      <a:pt x="1321" y="1704"/>
                      <a:pt x="1331" y="1690"/>
                    </a:cubicBezTo>
                    <a:cubicBezTo>
                      <a:pt x="1358" y="1653"/>
                      <a:pt x="1381" y="1615"/>
                      <a:pt x="1387" y="1565"/>
                    </a:cubicBezTo>
                    <a:cubicBezTo>
                      <a:pt x="1397" y="1479"/>
                      <a:pt x="1375" y="1402"/>
                      <a:pt x="1346" y="1325"/>
                    </a:cubicBezTo>
                    <a:cubicBezTo>
                      <a:pt x="1344" y="1321"/>
                      <a:pt x="1342" y="1318"/>
                      <a:pt x="1340" y="1315"/>
                    </a:cubicBezTo>
                    <a:cubicBezTo>
                      <a:pt x="1326" y="1298"/>
                      <a:pt x="1312" y="1298"/>
                      <a:pt x="1298" y="1314"/>
                    </a:cubicBezTo>
                    <a:cubicBezTo>
                      <a:pt x="1293" y="1320"/>
                      <a:pt x="1288" y="1329"/>
                      <a:pt x="1282" y="1330"/>
                    </a:cubicBezTo>
                    <a:cubicBezTo>
                      <a:pt x="1258" y="1335"/>
                      <a:pt x="1248" y="1354"/>
                      <a:pt x="1234" y="1369"/>
                    </a:cubicBezTo>
                    <a:cubicBezTo>
                      <a:pt x="1226" y="1378"/>
                      <a:pt x="1217" y="1387"/>
                      <a:pt x="1206" y="1390"/>
                    </a:cubicBezTo>
                    <a:cubicBezTo>
                      <a:pt x="1200" y="1392"/>
                      <a:pt x="1183" y="1381"/>
                      <a:pt x="1183" y="1378"/>
                    </a:cubicBezTo>
                    <a:cubicBezTo>
                      <a:pt x="1186" y="1357"/>
                      <a:pt x="1191" y="1335"/>
                      <a:pt x="1198" y="1315"/>
                    </a:cubicBezTo>
                    <a:cubicBezTo>
                      <a:pt x="1203" y="1302"/>
                      <a:pt x="1213" y="1292"/>
                      <a:pt x="1225" y="1275"/>
                    </a:cubicBezTo>
                    <a:cubicBezTo>
                      <a:pt x="1208" y="1270"/>
                      <a:pt x="1195" y="1262"/>
                      <a:pt x="1185" y="1265"/>
                    </a:cubicBezTo>
                    <a:cubicBezTo>
                      <a:pt x="1156" y="1275"/>
                      <a:pt x="1127" y="1289"/>
                      <a:pt x="1099" y="1302"/>
                    </a:cubicBezTo>
                    <a:cubicBezTo>
                      <a:pt x="1069" y="1315"/>
                      <a:pt x="1040" y="1333"/>
                      <a:pt x="1008" y="1343"/>
                    </a:cubicBezTo>
                    <a:cubicBezTo>
                      <a:pt x="943" y="1363"/>
                      <a:pt x="877" y="1333"/>
                      <a:pt x="844" y="1272"/>
                    </a:cubicBezTo>
                    <a:cubicBezTo>
                      <a:pt x="839" y="1262"/>
                      <a:pt x="833" y="1254"/>
                      <a:pt x="827" y="1245"/>
                    </a:cubicBezTo>
                    <a:cubicBezTo>
                      <a:pt x="767" y="1275"/>
                      <a:pt x="717" y="1284"/>
                      <a:pt x="637" y="1211"/>
                    </a:cubicBezTo>
                    <a:cubicBezTo>
                      <a:pt x="595" y="1244"/>
                      <a:pt x="547" y="1265"/>
                      <a:pt x="494" y="1251"/>
                    </a:cubicBezTo>
                    <a:cubicBezTo>
                      <a:pt x="442" y="1238"/>
                      <a:pt x="394" y="1215"/>
                      <a:pt x="377" y="1157"/>
                    </a:cubicBezTo>
                    <a:cubicBezTo>
                      <a:pt x="350" y="1172"/>
                      <a:pt x="326" y="1185"/>
                      <a:pt x="301" y="1199"/>
                    </a:cubicBezTo>
                    <a:cubicBezTo>
                      <a:pt x="308" y="1238"/>
                      <a:pt x="298" y="1278"/>
                      <a:pt x="309" y="1316"/>
                    </a:cubicBezTo>
                    <a:cubicBezTo>
                      <a:pt x="311" y="1324"/>
                      <a:pt x="311" y="1332"/>
                      <a:pt x="310" y="1340"/>
                    </a:cubicBezTo>
                    <a:cubicBezTo>
                      <a:pt x="307" y="1397"/>
                      <a:pt x="304" y="1454"/>
                      <a:pt x="301" y="1511"/>
                    </a:cubicBezTo>
                    <a:cubicBezTo>
                      <a:pt x="297" y="1587"/>
                      <a:pt x="282" y="1660"/>
                      <a:pt x="254" y="1731"/>
                    </a:cubicBezTo>
                    <a:cubicBezTo>
                      <a:pt x="240" y="1766"/>
                      <a:pt x="226" y="1800"/>
                      <a:pt x="229" y="1839"/>
                    </a:cubicBezTo>
                    <a:cubicBezTo>
                      <a:pt x="231" y="1862"/>
                      <a:pt x="240" y="1880"/>
                      <a:pt x="261" y="1889"/>
                    </a:cubicBezTo>
                    <a:cubicBezTo>
                      <a:pt x="286" y="1899"/>
                      <a:pt x="310" y="1910"/>
                      <a:pt x="335" y="1918"/>
                    </a:cubicBezTo>
                    <a:cubicBezTo>
                      <a:pt x="389" y="1935"/>
                      <a:pt x="426" y="1983"/>
                      <a:pt x="420" y="2038"/>
                    </a:cubicBezTo>
                    <a:cubicBezTo>
                      <a:pt x="419" y="2048"/>
                      <a:pt x="417" y="2059"/>
                      <a:pt x="417" y="2070"/>
                    </a:cubicBezTo>
                    <a:cubicBezTo>
                      <a:pt x="417" y="2097"/>
                      <a:pt x="440" y="2114"/>
                      <a:pt x="466" y="2106"/>
                    </a:cubicBezTo>
                    <a:cubicBezTo>
                      <a:pt x="501" y="2096"/>
                      <a:pt x="536" y="2091"/>
                      <a:pt x="571" y="2080"/>
                    </a:cubicBezTo>
                    <a:cubicBezTo>
                      <a:pt x="603" y="2070"/>
                      <a:pt x="638" y="2071"/>
                      <a:pt x="672" y="2066"/>
                    </a:cubicBezTo>
                    <a:cubicBezTo>
                      <a:pt x="673" y="2085"/>
                      <a:pt x="680" y="2105"/>
                      <a:pt x="673" y="2110"/>
                    </a:cubicBezTo>
                    <a:cubicBezTo>
                      <a:pt x="658" y="2123"/>
                      <a:pt x="659" y="2136"/>
                      <a:pt x="666" y="2154"/>
                    </a:cubicBezTo>
                    <a:cubicBezTo>
                      <a:pt x="626" y="2158"/>
                      <a:pt x="589" y="2160"/>
                      <a:pt x="553" y="2165"/>
                    </a:cubicBezTo>
                    <a:cubicBezTo>
                      <a:pt x="525" y="2169"/>
                      <a:pt x="506" y="2184"/>
                      <a:pt x="494" y="2214"/>
                    </a:cubicBezTo>
                    <a:cubicBezTo>
                      <a:pt x="536" y="2240"/>
                      <a:pt x="565" y="2275"/>
                      <a:pt x="581" y="2320"/>
                    </a:cubicBezTo>
                    <a:cubicBezTo>
                      <a:pt x="582" y="2324"/>
                      <a:pt x="587" y="2326"/>
                      <a:pt x="589" y="2329"/>
                    </a:cubicBezTo>
                    <a:cubicBezTo>
                      <a:pt x="627" y="2379"/>
                      <a:pt x="685" y="2404"/>
                      <a:pt x="729" y="2446"/>
                    </a:cubicBezTo>
                    <a:cubicBezTo>
                      <a:pt x="734" y="2451"/>
                      <a:pt x="742" y="2452"/>
                      <a:pt x="748" y="2452"/>
                    </a:cubicBezTo>
                    <a:cubicBezTo>
                      <a:pt x="771" y="2454"/>
                      <a:pt x="793" y="2459"/>
                      <a:pt x="815" y="2456"/>
                    </a:cubicBezTo>
                    <a:cubicBezTo>
                      <a:pt x="879" y="2450"/>
                      <a:pt x="942" y="2443"/>
                      <a:pt x="1005" y="2432"/>
                    </a:cubicBezTo>
                    <a:cubicBezTo>
                      <a:pt x="1060" y="2422"/>
                      <a:pt x="1111" y="2400"/>
                      <a:pt x="1161" y="2374"/>
                    </a:cubicBezTo>
                    <a:cubicBezTo>
                      <a:pt x="1205" y="2352"/>
                      <a:pt x="1246" y="2330"/>
                      <a:pt x="1239" y="2267"/>
                    </a:cubicBezTo>
                    <a:cubicBezTo>
                      <a:pt x="1287" y="2276"/>
                      <a:pt x="1311" y="2246"/>
                      <a:pt x="1336" y="2216"/>
                    </a:cubicBezTo>
                    <a:cubicBezTo>
                      <a:pt x="1348" y="2202"/>
                      <a:pt x="1358" y="2186"/>
                      <a:pt x="1372" y="2174"/>
                    </a:cubicBezTo>
                    <a:cubicBezTo>
                      <a:pt x="1388" y="2160"/>
                      <a:pt x="1407" y="2151"/>
                      <a:pt x="1428" y="2137"/>
                    </a:cubicBezTo>
                    <a:cubicBezTo>
                      <a:pt x="1433" y="2169"/>
                      <a:pt x="1426" y="2191"/>
                      <a:pt x="1413" y="2211"/>
                    </a:cubicBezTo>
                    <a:cubicBezTo>
                      <a:pt x="1396" y="2235"/>
                      <a:pt x="1377" y="2259"/>
                      <a:pt x="1358" y="2282"/>
                    </a:cubicBezTo>
                    <a:cubicBezTo>
                      <a:pt x="1332" y="2313"/>
                      <a:pt x="1301" y="2340"/>
                      <a:pt x="1317" y="2389"/>
                    </a:cubicBezTo>
                    <a:cubicBezTo>
                      <a:pt x="1324" y="2411"/>
                      <a:pt x="1318" y="2438"/>
                      <a:pt x="1318" y="2464"/>
                    </a:cubicBezTo>
                    <a:cubicBezTo>
                      <a:pt x="1379" y="2443"/>
                      <a:pt x="1435" y="2423"/>
                      <a:pt x="1491" y="2403"/>
                    </a:cubicBezTo>
                    <a:cubicBezTo>
                      <a:pt x="1512" y="2396"/>
                      <a:pt x="1534" y="2392"/>
                      <a:pt x="1555" y="2383"/>
                    </a:cubicBezTo>
                    <a:cubicBezTo>
                      <a:pt x="1619" y="2355"/>
                      <a:pt x="1686" y="2343"/>
                      <a:pt x="1755" y="2334"/>
                    </a:cubicBezTo>
                    <a:cubicBezTo>
                      <a:pt x="1833" y="2322"/>
                      <a:pt x="1911" y="2310"/>
                      <a:pt x="1989" y="2297"/>
                    </a:cubicBezTo>
                    <a:cubicBezTo>
                      <a:pt x="2001" y="2295"/>
                      <a:pt x="2013" y="2288"/>
                      <a:pt x="2027" y="2283"/>
                    </a:cubicBezTo>
                    <a:cubicBezTo>
                      <a:pt x="2005" y="2240"/>
                      <a:pt x="2006" y="2197"/>
                      <a:pt x="2006" y="2155"/>
                    </a:cubicBezTo>
                    <a:cubicBezTo>
                      <a:pt x="2005" y="2121"/>
                      <a:pt x="1999" y="2088"/>
                      <a:pt x="1996" y="2051"/>
                    </a:cubicBezTo>
                    <a:cubicBezTo>
                      <a:pt x="1900" y="2088"/>
                      <a:pt x="1851" y="2038"/>
                      <a:pt x="1817" y="1963"/>
                    </a:cubicBezTo>
                    <a:cubicBezTo>
                      <a:pt x="1811" y="1965"/>
                      <a:pt x="1808" y="1965"/>
                      <a:pt x="1806" y="1966"/>
                    </a:cubicBezTo>
                    <a:cubicBezTo>
                      <a:pt x="1750" y="1998"/>
                      <a:pt x="1696" y="1975"/>
                      <a:pt x="1682" y="1912"/>
                    </a:cubicBezTo>
                    <a:cubicBezTo>
                      <a:pt x="1678" y="1894"/>
                      <a:pt x="1676" y="1875"/>
                      <a:pt x="1675" y="1856"/>
                    </a:cubicBezTo>
                    <a:cubicBezTo>
                      <a:pt x="1672" y="1805"/>
                      <a:pt x="1686" y="1757"/>
                      <a:pt x="1709" y="1710"/>
                    </a:cubicBezTo>
                    <a:cubicBezTo>
                      <a:pt x="1703" y="1709"/>
                      <a:pt x="1699" y="1707"/>
                      <a:pt x="1695" y="1707"/>
                    </a:cubicBezTo>
                    <a:cubicBezTo>
                      <a:pt x="1653" y="1707"/>
                      <a:pt x="1620" y="1725"/>
                      <a:pt x="1590" y="1754"/>
                    </a:cubicBezTo>
                    <a:cubicBezTo>
                      <a:pt x="1544" y="1797"/>
                      <a:pt x="1512" y="1802"/>
                      <a:pt x="1459" y="1773"/>
                    </a:cubicBezTo>
                    <a:cubicBezTo>
                      <a:pt x="1433" y="1759"/>
                      <a:pt x="1410" y="1741"/>
                      <a:pt x="1392" y="1716"/>
                    </a:cubicBezTo>
                    <a:cubicBezTo>
                      <a:pt x="1377" y="1738"/>
                      <a:pt x="1357" y="1751"/>
                      <a:pt x="1330" y="1753"/>
                    </a:cubicBezTo>
                    <a:cubicBezTo>
                      <a:pt x="1305" y="1754"/>
                      <a:pt x="1279" y="1754"/>
                      <a:pt x="1254" y="1754"/>
                    </a:cubicBezTo>
                    <a:cubicBezTo>
                      <a:pt x="1233" y="1753"/>
                      <a:pt x="1228" y="1740"/>
                      <a:pt x="1234" y="1717"/>
                    </a:cubicBezTo>
                    <a:close/>
                    <a:moveTo>
                      <a:pt x="3153" y="10638"/>
                    </a:moveTo>
                    <a:cubicBezTo>
                      <a:pt x="3149" y="10618"/>
                      <a:pt x="3143" y="10602"/>
                      <a:pt x="3142" y="10585"/>
                    </a:cubicBezTo>
                    <a:cubicBezTo>
                      <a:pt x="3139" y="10543"/>
                      <a:pt x="3134" y="10501"/>
                      <a:pt x="3135" y="10458"/>
                    </a:cubicBezTo>
                    <a:cubicBezTo>
                      <a:pt x="3136" y="10420"/>
                      <a:pt x="3120" y="10389"/>
                      <a:pt x="3107" y="10355"/>
                    </a:cubicBezTo>
                    <a:cubicBezTo>
                      <a:pt x="3102" y="10342"/>
                      <a:pt x="3093" y="10336"/>
                      <a:pt x="3080" y="10337"/>
                    </a:cubicBezTo>
                    <a:cubicBezTo>
                      <a:pt x="3062" y="10337"/>
                      <a:pt x="3043" y="10339"/>
                      <a:pt x="3025" y="10342"/>
                    </a:cubicBezTo>
                    <a:cubicBezTo>
                      <a:pt x="2984" y="10349"/>
                      <a:pt x="2943" y="10359"/>
                      <a:pt x="2901" y="10345"/>
                    </a:cubicBezTo>
                    <a:cubicBezTo>
                      <a:pt x="2895" y="10343"/>
                      <a:pt x="2888" y="10346"/>
                      <a:pt x="2882" y="10347"/>
                    </a:cubicBezTo>
                    <a:cubicBezTo>
                      <a:pt x="2816" y="10352"/>
                      <a:pt x="2750" y="10359"/>
                      <a:pt x="2684" y="10361"/>
                    </a:cubicBezTo>
                    <a:cubicBezTo>
                      <a:pt x="2631" y="10363"/>
                      <a:pt x="2578" y="10358"/>
                      <a:pt x="2525" y="10359"/>
                    </a:cubicBezTo>
                    <a:cubicBezTo>
                      <a:pt x="2472" y="10361"/>
                      <a:pt x="2419" y="10371"/>
                      <a:pt x="2366" y="10372"/>
                    </a:cubicBezTo>
                    <a:cubicBezTo>
                      <a:pt x="2279" y="10373"/>
                      <a:pt x="2191" y="10372"/>
                      <a:pt x="2103" y="10370"/>
                    </a:cubicBezTo>
                    <a:cubicBezTo>
                      <a:pt x="2056" y="10368"/>
                      <a:pt x="2015" y="10382"/>
                      <a:pt x="1980" y="10412"/>
                    </a:cubicBezTo>
                    <a:cubicBezTo>
                      <a:pt x="1933" y="10452"/>
                      <a:pt x="1880" y="10479"/>
                      <a:pt x="1822" y="10500"/>
                    </a:cubicBezTo>
                    <a:cubicBezTo>
                      <a:pt x="1772" y="10518"/>
                      <a:pt x="1719" y="10531"/>
                      <a:pt x="1674" y="10563"/>
                    </a:cubicBezTo>
                    <a:cubicBezTo>
                      <a:pt x="1650" y="10581"/>
                      <a:pt x="1626" y="10597"/>
                      <a:pt x="1602" y="10613"/>
                    </a:cubicBezTo>
                    <a:cubicBezTo>
                      <a:pt x="1572" y="10633"/>
                      <a:pt x="1543" y="10653"/>
                      <a:pt x="1524" y="10685"/>
                    </a:cubicBezTo>
                    <a:cubicBezTo>
                      <a:pt x="1519" y="10694"/>
                      <a:pt x="1510" y="10700"/>
                      <a:pt x="1503" y="10708"/>
                    </a:cubicBezTo>
                    <a:cubicBezTo>
                      <a:pt x="1471" y="10742"/>
                      <a:pt x="1448" y="10782"/>
                      <a:pt x="1437" y="10827"/>
                    </a:cubicBezTo>
                    <a:cubicBezTo>
                      <a:pt x="1450" y="10838"/>
                      <a:pt x="1473" y="10834"/>
                      <a:pt x="1470" y="10862"/>
                    </a:cubicBezTo>
                    <a:cubicBezTo>
                      <a:pt x="1461" y="10865"/>
                      <a:pt x="1451" y="10872"/>
                      <a:pt x="1440" y="10873"/>
                    </a:cubicBezTo>
                    <a:cubicBezTo>
                      <a:pt x="1414" y="10875"/>
                      <a:pt x="1405" y="10890"/>
                      <a:pt x="1403" y="10912"/>
                    </a:cubicBezTo>
                    <a:cubicBezTo>
                      <a:pt x="1400" y="10939"/>
                      <a:pt x="1399" y="10965"/>
                      <a:pt x="1397" y="10990"/>
                    </a:cubicBezTo>
                    <a:cubicBezTo>
                      <a:pt x="1464" y="11027"/>
                      <a:pt x="1535" y="11026"/>
                      <a:pt x="1604" y="11034"/>
                    </a:cubicBezTo>
                    <a:cubicBezTo>
                      <a:pt x="1666" y="11041"/>
                      <a:pt x="1728" y="11046"/>
                      <a:pt x="1790" y="11051"/>
                    </a:cubicBezTo>
                    <a:cubicBezTo>
                      <a:pt x="1834" y="11054"/>
                      <a:pt x="1877" y="11058"/>
                      <a:pt x="1921" y="11060"/>
                    </a:cubicBezTo>
                    <a:cubicBezTo>
                      <a:pt x="1962" y="11062"/>
                      <a:pt x="2003" y="11062"/>
                      <a:pt x="2044" y="11063"/>
                    </a:cubicBezTo>
                    <a:cubicBezTo>
                      <a:pt x="2096" y="11064"/>
                      <a:pt x="2147" y="11067"/>
                      <a:pt x="2198" y="11065"/>
                    </a:cubicBezTo>
                    <a:cubicBezTo>
                      <a:pt x="2268" y="11063"/>
                      <a:pt x="2338" y="11057"/>
                      <a:pt x="2408" y="11052"/>
                    </a:cubicBezTo>
                    <a:cubicBezTo>
                      <a:pt x="2460" y="11048"/>
                      <a:pt x="2512" y="11047"/>
                      <a:pt x="2563" y="11041"/>
                    </a:cubicBezTo>
                    <a:cubicBezTo>
                      <a:pt x="2649" y="11029"/>
                      <a:pt x="2736" y="11013"/>
                      <a:pt x="2822" y="11002"/>
                    </a:cubicBezTo>
                    <a:cubicBezTo>
                      <a:pt x="2897" y="10992"/>
                      <a:pt x="2973" y="10987"/>
                      <a:pt x="3048" y="10979"/>
                    </a:cubicBezTo>
                    <a:cubicBezTo>
                      <a:pt x="3079" y="10975"/>
                      <a:pt x="3109" y="10969"/>
                      <a:pt x="3138" y="10964"/>
                    </a:cubicBezTo>
                    <a:cubicBezTo>
                      <a:pt x="3178" y="10770"/>
                      <a:pt x="3184" y="10679"/>
                      <a:pt x="3161" y="10624"/>
                    </a:cubicBezTo>
                    <a:cubicBezTo>
                      <a:pt x="3160" y="10627"/>
                      <a:pt x="3157" y="10631"/>
                      <a:pt x="3153" y="10638"/>
                    </a:cubicBezTo>
                    <a:close/>
                    <a:moveTo>
                      <a:pt x="2408" y="6839"/>
                    </a:moveTo>
                    <a:cubicBezTo>
                      <a:pt x="2408" y="6860"/>
                      <a:pt x="2408" y="6878"/>
                      <a:pt x="2408" y="6897"/>
                    </a:cubicBezTo>
                    <a:cubicBezTo>
                      <a:pt x="2407" y="6946"/>
                      <a:pt x="2405" y="6995"/>
                      <a:pt x="2406" y="7044"/>
                    </a:cubicBezTo>
                    <a:cubicBezTo>
                      <a:pt x="2407" y="7085"/>
                      <a:pt x="2412" y="7126"/>
                      <a:pt x="2416" y="7167"/>
                    </a:cubicBezTo>
                    <a:cubicBezTo>
                      <a:pt x="2417" y="7184"/>
                      <a:pt x="2416" y="7201"/>
                      <a:pt x="2420" y="7218"/>
                    </a:cubicBezTo>
                    <a:cubicBezTo>
                      <a:pt x="2423" y="7236"/>
                      <a:pt x="2429" y="7255"/>
                      <a:pt x="2438" y="7270"/>
                    </a:cubicBezTo>
                    <a:cubicBezTo>
                      <a:pt x="2457" y="7301"/>
                      <a:pt x="2493" y="7301"/>
                      <a:pt x="2515" y="7272"/>
                    </a:cubicBezTo>
                    <a:cubicBezTo>
                      <a:pt x="2530" y="7253"/>
                      <a:pt x="2541" y="7231"/>
                      <a:pt x="2557" y="7214"/>
                    </a:cubicBezTo>
                    <a:cubicBezTo>
                      <a:pt x="2578" y="7191"/>
                      <a:pt x="2582" y="7165"/>
                      <a:pt x="2579" y="7136"/>
                    </a:cubicBezTo>
                    <a:cubicBezTo>
                      <a:pt x="2576" y="7116"/>
                      <a:pt x="2573" y="7097"/>
                      <a:pt x="2572" y="7077"/>
                    </a:cubicBezTo>
                    <a:cubicBezTo>
                      <a:pt x="2569" y="7028"/>
                      <a:pt x="2566" y="6979"/>
                      <a:pt x="2566" y="6931"/>
                    </a:cubicBezTo>
                    <a:cubicBezTo>
                      <a:pt x="2565" y="6906"/>
                      <a:pt x="2572" y="6883"/>
                      <a:pt x="2588" y="6861"/>
                    </a:cubicBezTo>
                    <a:cubicBezTo>
                      <a:pt x="2602" y="6842"/>
                      <a:pt x="2612" y="6841"/>
                      <a:pt x="2631" y="6851"/>
                    </a:cubicBezTo>
                    <a:cubicBezTo>
                      <a:pt x="2630" y="6860"/>
                      <a:pt x="2629" y="6867"/>
                      <a:pt x="2628" y="6875"/>
                    </a:cubicBezTo>
                    <a:cubicBezTo>
                      <a:pt x="2624" y="6908"/>
                      <a:pt x="2617" y="6940"/>
                      <a:pt x="2616" y="6973"/>
                    </a:cubicBezTo>
                    <a:cubicBezTo>
                      <a:pt x="2616" y="7022"/>
                      <a:pt x="2619" y="7071"/>
                      <a:pt x="2623" y="7119"/>
                    </a:cubicBezTo>
                    <a:cubicBezTo>
                      <a:pt x="2626" y="7155"/>
                      <a:pt x="2631" y="7192"/>
                      <a:pt x="2641" y="7227"/>
                    </a:cubicBezTo>
                    <a:cubicBezTo>
                      <a:pt x="2647" y="7251"/>
                      <a:pt x="2672" y="7256"/>
                      <a:pt x="2692" y="7241"/>
                    </a:cubicBezTo>
                    <a:cubicBezTo>
                      <a:pt x="2700" y="7236"/>
                      <a:pt x="2706" y="7229"/>
                      <a:pt x="2711" y="7221"/>
                    </a:cubicBezTo>
                    <a:cubicBezTo>
                      <a:pt x="2765" y="7152"/>
                      <a:pt x="2774" y="7072"/>
                      <a:pt x="2769" y="6988"/>
                    </a:cubicBezTo>
                    <a:cubicBezTo>
                      <a:pt x="2769" y="6981"/>
                      <a:pt x="2767" y="6975"/>
                      <a:pt x="2767" y="6968"/>
                    </a:cubicBezTo>
                    <a:cubicBezTo>
                      <a:pt x="2766" y="6947"/>
                      <a:pt x="2772" y="6942"/>
                      <a:pt x="2792" y="6943"/>
                    </a:cubicBezTo>
                    <a:cubicBezTo>
                      <a:pt x="2803" y="6943"/>
                      <a:pt x="2813" y="6943"/>
                      <a:pt x="2825" y="6943"/>
                    </a:cubicBezTo>
                    <a:cubicBezTo>
                      <a:pt x="2825" y="6944"/>
                      <a:pt x="2826" y="6946"/>
                      <a:pt x="2827" y="6948"/>
                    </a:cubicBezTo>
                    <a:cubicBezTo>
                      <a:pt x="2834" y="6999"/>
                      <a:pt x="2829" y="7048"/>
                      <a:pt x="2817" y="7097"/>
                    </a:cubicBezTo>
                    <a:cubicBezTo>
                      <a:pt x="2809" y="7127"/>
                      <a:pt x="2815" y="7135"/>
                      <a:pt x="2844" y="7141"/>
                    </a:cubicBezTo>
                    <a:cubicBezTo>
                      <a:pt x="2849" y="7142"/>
                      <a:pt x="2855" y="7141"/>
                      <a:pt x="2860" y="7143"/>
                    </a:cubicBezTo>
                    <a:cubicBezTo>
                      <a:pt x="2880" y="7148"/>
                      <a:pt x="2891" y="7142"/>
                      <a:pt x="2900" y="7123"/>
                    </a:cubicBezTo>
                    <a:cubicBezTo>
                      <a:pt x="2923" y="7072"/>
                      <a:pt x="2937" y="7020"/>
                      <a:pt x="2942" y="6966"/>
                    </a:cubicBezTo>
                    <a:cubicBezTo>
                      <a:pt x="2948" y="6896"/>
                      <a:pt x="2953" y="6827"/>
                      <a:pt x="2951" y="6757"/>
                    </a:cubicBezTo>
                    <a:cubicBezTo>
                      <a:pt x="2949" y="6683"/>
                      <a:pt x="2951" y="6609"/>
                      <a:pt x="2951" y="6535"/>
                    </a:cubicBezTo>
                    <a:cubicBezTo>
                      <a:pt x="2939" y="6529"/>
                      <a:pt x="2918" y="6535"/>
                      <a:pt x="2920" y="6509"/>
                    </a:cubicBezTo>
                    <a:cubicBezTo>
                      <a:pt x="2942" y="6510"/>
                      <a:pt x="2947" y="6496"/>
                      <a:pt x="2948" y="6476"/>
                    </a:cubicBezTo>
                    <a:cubicBezTo>
                      <a:pt x="2948" y="6407"/>
                      <a:pt x="2950" y="6338"/>
                      <a:pt x="2949" y="6270"/>
                    </a:cubicBezTo>
                    <a:cubicBezTo>
                      <a:pt x="2949" y="6256"/>
                      <a:pt x="2939" y="6243"/>
                      <a:pt x="2933" y="6228"/>
                    </a:cubicBezTo>
                    <a:cubicBezTo>
                      <a:pt x="2948" y="6209"/>
                      <a:pt x="2948" y="6209"/>
                      <a:pt x="2937" y="6179"/>
                    </a:cubicBezTo>
                    <a:cubicBezTo>
                      <a:pt x="2905" y="6183"/>
                      <a:pt x="2872" y="6187"/>
                      <a:pt x="2840" y="6190"/>
                    </a:cubicBezTo>
                    <a:cubicBezTo>
                      <a:pt x="2794" y="6193"/>
                      <a:pt x="2747" y="6192"/>
                      <a:pt x="2701" y="6199"/>
                    </a:cubicBezTo>
                    <a:cubicBezTo>
                      <a:pt x="2647" y="6206"/>
                      <a:pt x="2593" y="6204"/>
                      <a:pt x="2539" y="6200"/>
                    </a:cubicBezTo>
                    <a:cubicBezTo>
                      <a:pt x="2504" y="6197"/>
                      <a:pt x="2468" y="6197"/>
                      <a:pt x="2433" y="6200"/>
                    </a:cubicBezTo>
                    <a:cubicBezTo>
                      <a:pt x="2392" y="6204"/>
                      <a:pt x="2352" y="6212"/>
                      <a:pt x="2311" y="6218"/>
                    </a:cubicBezTo>
                    <a:cubicBezTo>
                      <a:pt x="2273" y="6224"/>
                      <a:pt x="2272" y="6223"/>
                      <a:pt x="2267" y="6259"/>
                    </a:cubicBezTo>
                    <a:cubicBezTo>
                      <a:pt x="2256" y="6340"/>
                      <a:pt x="2245" y="6421"/>
                      <a:pt x="2235" y="6503"/>
                    </a:cubicBezTo>
                    <a:cubicBezTo>
                      <a:pt x="2231" y="6540"/>
                      <a:pt x="2231" y="6577"/>
                      <a:pt x="2226" y="6614"/>
                    </a:cubicBezTo>
                    <a:cubicBezTo>
                      <a:pt x="2211" y="6727"/>
                      <a:pt x="2204" y="6840"/>
                      <a:pt x="2207" y="6954"/>
                    </a:cubicBezTo>
                    <a:cubicBezTo>
                      <a:pt x="2207" y="6964"/>
                      <a:pt x="2209" y="6975"/>
                      <a:pt x="2211" y="6985"/>
                    </a:cubicBezTo>
                    <a:cubicBezTo>
                      <a:pt x="2220" y="7036"/>
                      <a:pt x="2229" y="7087"/>
                      <a:pt x="2239" y="7138"/>
                    </a:cubicBezTo>
                    <a:cubicBezTo>
                      <a:pt x="2244" y="7165"/>
                      <a:pt x="2250" y="7192"/>
                      <a:pt x="2274" y="7211"/>
                    </a:cubicBezTo>
                    <a:cubicBezTo>
                      <a:pt x="2290" y="7224"/>
                      <a:pt x="2306" y="7225"/>
                      <a:pt x="2322" y="7217"/>
                    </a:cubicBezTo>
                    <a:cubicBezTo>
                      <a:pt x="2365" y="7195"/>
                      <a:pt x="2376" y="7170"/>
                      <a:pt x="2369" y="7119"/>
                    </a:cubicBezTo>
                    <a:cubicBezTo>
                      <a:pt x="2365" y="7089"/>
                      <a:pt x="2360" y="7058"/>
                      <a:pt x="2360" y="7028"/>
                    </a:cubicBezTo>
                    <a:cubicBezTo>
                      <a:pt x="2359" y="6976"/>
                      <a:pt x="2362" y="6925"/>
                      <a:pt x="2363" y="6873"/>
                    </a:cubicBezTo>
                    <a:cubicBezTo>
                      <a:pt x="2364" y="6844"/>
                      <a:pt x="2372" y="6837"/>
                      <a:pt x="2408" y="6839"/>
                    </a:cubicBezTo>
                    <a:close/>
                    <a:moveTo>
                      <a:pt x="1382" y="10816"/>
                    </a:moveTo>
                    <a:cubicBezTo>
                      <a:pt x="1398" y="10786"/>
                      <a:pt x="1412" y="10758"/>
                      <a:pt x="1429" y="10731"/>
                    </a:cubicBezTo>
                    <a:cubicBezTo>
                      <a:pt x="1484" y="10641"/>
                      <a:pt x="1565" y="10581"/>
                      <a:pt x="1656" y="10531"/>
                    </a:cubicBezTo>
                    <a:cubicBezTo>
                      <a:pt x="1702" y="10505"/>
                      <a:pt x="1752" y="10489"/>
                      <a:pt x="1802" y="10470"/>
                    </a:cubicBezTo>
                    <a:cubicBezTo>
                      <a:pt x="1855" y="10450"/>
                      <a:pt x="1901" y="10418"/>
                      <a:pt x="1947" y="10376"/>
                    </a:cubicBezTo>
                    <a:cubicBezTo>
                      <a:pt x="1932" y="10374"/>
                      <a:pt x="1924" y="10372"/>
                      <a:pt x="1915" y="10371"/>
                    </a:cubicBezTo>
                    <a:cubicBezTo>
                      <a:pt x="1878" y="10368"/>
                      <a:pt x="1863" y="10349"/>
                      <a:pt x="1868" y="10313"/>
                    </a:cubicBezTo>
                    <a:cubicBezTo>
                      <a:pt x="1874" y="10274"/>
                      <a:pt x="1879" y="10234"/>
                      <a:pt x="1882" y="10195"/>
                    </a:cubicBezTo>
                    <a:cubicBezTo>
                      <a:pt x="1885" y="10162"/>
                      <a:pt x="1886" y="10129"/>
                      <a:pt x="1887" y="10096"/>
                    </a:cubicBezTo>
                    <a:cubicBezTo>
                      <a:pt x="1876" y="10095"/>
                      <a:pt x="1870" y="10093"/>
                      <a:pt x="1863" y="10093"/>
                    </a:cubicBezTo>
                    <a:cubicBezTo>
                      <a:pt x="1800" y="10097"/>
                      <a:pt x="1737" y="10098"/>
                      <a:pt x="1674" y="10091"/>
                    </a:cubicBezTo>
                    <a:cubicBezTo>
                      <a:pt x="1636" y="10087"/>
                      <a:pt x="1603" y="10099"/>
                      <a:pt x="1572" y="10119"/>
                    </a:cubicBezTo>
                    <a:cubicBezTo>
                      <a:pt x="1520" y="10152"/>
                      <a:pt x="1468" y="10185"/>
                      <a:pt x="1406" y="10197"/>
                    </a:cubicBezTo>
                    <a:cubicBezTo>
                      <a:pt x="1401" y="10198"/>
                      <a:pt x="1396" y="10202"/>
                      <a:pt x="1391" y="10204"/>
                    </a:cubicBezTo>
                    <a:cubicBezTo>
                      <a:pt x="1336" y="10225"/>
                      <a:pt x="1280" y="10246"/>
                      <a:pt x="1225" y="10268"/>
                    </a:cubicBezTo>
                    <a:cubicBezTo>
                      <a:pt x="1206" y="10276"/>
                      <a:pt x="1186" y="10286"/>
                      <a:pt x="1171" y="10300"/>
                    </a:cubicBezTo>
                    <a:cubicBezTo>
                      <a:pt x="1146" y="10324"/>
                      <a:pt x="1123" y="10350"/>
                      <a:pt x="1101" y="10378"/>
                    </a:cubicBezTo>
                    <a:cubicBezTo>
                      <a:pt x="1073" y="10414"/>
                      <a:pt x="1049" y="10454"/>
                      <a:pt x="1035" y="10502"/>
                    </a:cubicBezTo>
                    <a:cubicBezTo>
                      <a:pt x="1051" y="10511"/>
                      <a:pt x="1056" y="10525"/>
                      <a:pt x="1047" y="10544"/>
                    </a:cubicBezTo>
                    <a:cubicBezTo>
                      <a:pt x="1039" y="10559"/>
                      <a:pt x="1034" y="10576"/>
                      <a:pt x="1026" y="10590"/>
                    </a:cubicBezTo>
                    <a:cubicBezTo>
                      <a:pt x="1014" y="10611"/>
                      <a:pt x="1012" y="10633"/>
                      <a:pt x="1017" y="10656"/>
                    </a:cubicBezTo>
                    <a:cubicBezTo>
                      <a:pt x="1025" y="10694"/>
                      <a:pt x="1037" y="10732"/>
                      <a:pt x="1015" y="10770"/>
                    </a:cubicBezTo>
                    <a:cubicBezTo>
                      <a:pt x="1013" y="10774"/>
                      <a:pt x="1015" y="10780"/>
                      <a:pt x="1016" y="10785"/>
                    </a:cubicBezTo>
                    <a:cubicBezTo>
                      <a:pt x="1056" y="10804"/>
                      <a:pt x="1097" y="10804"/>
                      <a:pt x="1138" y="10803"/>
                    </a:cubicBezTo>
                    <a:cubicBezTo>
                      <a:pt x="1174" y="10803"/>
                      <a:pt x="1209" y="10804"/>
                      <a:pt x="1245" y="10806"/>
                    </a:cubicBezTo>
                    <a:cubicBezTo>
                      <a:pt x="1290" y="10809"/>
                      <a:pt x="1335" y="10812"/>
                      <a:pt x="1382" y="10816"/>
                    </a:cubicBezTo>
                    <a:close/>
                    <a:moveTo>
                      <a:pt x="3147" y="6032"/>
                    </a:moveTo>
                    <a:cubicBezTo>
                      <a:pt x="3148" y="6005"/>
                      <a:pt x="3151" y="5984"/>
                      <a:pt x="3150" y="5963"/>
                    </a:cubicBezTo>
                    <a:cubicBezTo>
                      <a:pt x="3148" y="5914"/>
                      <a:pt x="3144" y="5865"/>
                      <a:pt x="3142" y="5817"/>
                    </a:cubicBezTo>
                    <a:cubicBezTo>
                      <a:pt x="3140" y="5745"/>
                      <a:pt x="3138" y="5674"/>
                      <a:pt x="3136" y="5603"/>
                    </a:cubicBezTo>
                    <a:cubicBezTo>
                      <a:pt x="3133" y="5522"/>
                      <a:pt x="3130" y="5442"/>
                      <a:pt x="3126" y="5361"/>
                    </a:cubicBezTo>
                    <a:cubicBezTo>
                      <a:pt x="3125" y="5345"/>
                      <a:pt x="3121" y="5330"/>
                      <a:pt x="3119" y="5314"/>
                    </a:cubicBezTo>
                    <a:cubicBezTo>
                      <a:pt x="3114" y="5260"/>
                      <a:pt x="3108" y="5206"/>
                      <a:pt x="3104" y="5152"/>
                    </a:cubicBezTo>
                    <a:cubicBezTo>
                      <a:pt x="3103" y="5145"/>
                      <a:pt x="3106" y="5137"/>
                      <a:pt x="3108" y="5129"/>
                    </a:cubicBezTo>
                    <a:cubicBezTo>
                      <a:pt x="3114" y="5104"/>
                      <a:pt x="3107" y="5081"/>
                      <a:pt x="3100" y="5057"/>
                    </a:cubicBezTo>
                    <a:cubicBezTo>
                      <a:pt x="3095" y="5105"/>
                      <a:pt x="3094" y="5152"/>
                      <a:pt x="3090" y="5200"/>
                    </a:cubicBezTo>
                    <a:cubicBezTo>
                      <a:pt x="3083" y="5265"/>
                      <a:pt x="3063" y="5329"/>
                      <a:pt x="3062" y="5395"/>
                    </a:cubicBezTo>
                    <a:cubicBezTo>
                      <a:pt x="3062" y="5420"/>
                      <a:pt x="3060" y="5444"/>
                      <a:pt x="3057" y="5468"/>
                    </a:cubicBezTo>
                    <a:cubicBezTo>
                      <a:pt x="3048" y="5535"/>
                      <a:pt x="3038" y="5602"/>
                      <a:pt x="3029" y="5669"/>
                    </a:cubicBezTo>
                    <a:cubicBezTo>
                      <a:pt x="3026" y="5690"/>
                      <a:pt x="3027" y="5711"/>
                      <a:pt x="3024" y="5732"/>
                    </a:cubicBezTo>
                    <a:cubicBezTo>
                      <a:pt x="3019" y="5787"/>
                      <a:pt x="3012" y="5842"/>
                      <a:pt x="3006" y="5899"/>
                    </a:cubicBezTo>
                    <a:cubicBezTo>
                      <a:pt x="3029" y="5904"/>
                      <a:pt x="3028" y="5920"/>
                      <a:pt x="3027" y="5938"/>
                    </a:cubicBezTo>
                    <a:cubicBezTo>
                      <a:pt x="3024" y="5968"/>
                      <a:pt x="3024" y="5999"/>
                      <a:pt x="3022" y="6029"/>
                    </a:cubicBezTo>
                    <a:cubicBezTo>
                      <a:pt x="3065" y="6047"/>
                      <a:pt x="3103" y="6017"/>
                      <a:pt x="3147" y="6032"/>
                    </a:cubicBezTo>
                    <a:close/>
                    <a:moveTo>
                      <a:pt x="356" y="1094"/>
                    </a:moveTo>
                    <a:cubicBezTo>
                      <a:pt x="316" y="1072"/>
                      <a:pt x="316" y="1072"/>
                      <a:pt x="284" y="1074"/>
                    </a:cubicBezTo>
                    <a:cubicBezTo>
                      <a:pt x="279" y="1085"/>
                      <a:pt x="273" y="1098"/>
                      <a:pt x="268" y="1110"/>
                    </a:cubicBezTo>
                    <a:cubicBezTo>
                      <a:pt x="278" y="1109"/>
                      <a:pt x="289" y="1104"/>
                      <a:pt x="294" y="1108"/>
                    </a:cubicBezTo>
                    <a:cubicBezTo>
                      <a:pt x="300" y="1112"/>
                      <a:pt x="302" y="1124"/>
                      <a:pt x="308" y="1136"/>
                    </a:cubicBezTo>
                    <a:cubicBezTo>
                      <a:pt x="325" y="1121"/>
                      <a:pt x="340" y="1109"/>
                      <a:pt x="356" y="1094"/>
                    </a:cubicBezTo>
                    <a:close/>
                    <a:moveTo>
                      <a:pt x="2183" y="6107"/>
                    </a:moveTo>
                    <a:cubicBezTo>
                      <a:pt x="2160" y="6115"/>
                      <a:pt x="2136" y="6109"/>
                      <a:pt x="2129" y="6138"/>
                    </a:cubicBezTo>
                    <a:cubicBezTo>
                      <a:pt x="2147" y="6141"/>
                      <a:pt x="2162" y="6143"/>
                      <a:pt x="2179" y="6145"/>
                    </a:cubicBezTo>
                    <a:cubicBezTo>
                      <a:pt x="2181" y="6133"/>
                      <a:pt x="2182" y="6123"/>
                      <a:pt x="2183" y="6107"/>
                    </a:cubicBezTo>
                    <a:close/>
                    <a:moveTo>
                      <a:pt x="1905" y="1990"/>
                    </a:moveTo>
                    <a:cubicBezTo>
                      <a:pt x="1903" y="1993"/>
                      <a:pt x="1901" y="1996"/>
                      <a:pt x="1899" y="1998"/>
                    </a:cubicBezTo>
                    <a:cubicBezTo>
                      <a:pt x="1906" y="2003"/>
                      <a:pt x="1913" y="2007"/>
                      <a:pt x="1920" y="2011"/>
                    </a:cubicBezTo>
                    <a:cubicBezTo>
                      <a:pt x="1921" y="2010"/>
                      <a:pt x="1922" y="2008"/>
                      <a:pt x="1924" y="2006"/>
                    </a:cubicBezTo>
                    <a:cubicBezTo>
                      <a:pt x="1917" y="2001"/>
                      <a:pt x="1911" y="1996"/>
                      <a:pt x="1905" y="1990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96" name="Freeform 7"/>
              <p:cNvSpPr>
                <a:spLocks/>
              </p:cNvSpPr>
              <p:nvPr/>
            </p:nvSpPr>
            <p:spPr bwMode="auto">
              <a:xfrm>
                <a:off x="7343775" y="5149850"/>
                <a:ext cx="15875" cy="15875"/>
              </a:xfrm>
              <a:custGeom>
                <a:avLst/>
                <a:gdLst>
                  <a:gd name="T0" fmla="*/ 27 w 37"/>
                  <a:gd name="T1" fmla="*/ 40 h 40"/>
                  <a:gd name="T2" fmla="*/ 12 w 37"/>
                  <a:gd name="T3" fmla="*/ 32 h 40"/>
                  <a:gd name="T4" fmla="*/ 0 w 37"/>
                  <a:gd name="T5" fmla="*/ 11 h 40"/>
                  <a:gd name="T6" fmla="*/ 18 w 37"/>
                  <a:gd name="T7" fmla="*/ 2 h 40"/>
                  <a:gd name="T8" fmla="*/ 35 w 37"/>
                  <a:gd name="T9" fmla="*/ 23 h 40"/>
                  <a:gd name="T10" fmla="*/ 27 w 37"/>
                  <a:gd name="T11" fmla="*/ 40 h 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37" h="40">
                    <a:moveTo>
                      <a:pt x="27" y="40"/>
                    </a:moveTo>
                    <a:cubicBezTo>
                      <a:pt x="21" y="37"/>
                      <a:pt x="15" y="36"/>
                      <a:pt x="12" y="32"/>
                    </a:cubicBezTo>
                    <a:cubicBezTo>
                      <a:pt x="7" y="26"/>
                      <a:pt x="4" y="18"/>
                      <a:pt x="0" y="11"/>
                    </a:cubicBezTo>
                    <a:cubicBezTo>
                      <a:pt x="6" y="8"/>
                      <a:pt x="16" y="0"/>
                      <a:pt x="18" y="2"/>
                    </a:cubicBezTo>
                    <a:cubicBezTo>
                      <a:pt x="26" y="7"/>
                      <a:pt x="32" y="15"/>
                      <a:pt x="35" y="23"/>
                    </a:cubicBezTo>
                    <a:cubicBezTo>
                      <a:pt x="37" y="27"/>
                      <a:pt x="30" y="34"/>
                      <a:pt x="27" y="40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97" name="Freeform 24"/>
              <p:cNvSpPr>
                <a:spLocks noEditPoints="1"/>
              </p:cNvSpPr>
              <p:nvPr/>
            </p:nvSpPr>
            <p:spPr bwMode="auto">
              <a:xfrm>
                <a:off x="5991225" y="2012950"/>
                <a:ext cx="974725" cy="1563688"/>
              </a:xfrm>
              <a:custGeom>
                <a:avLst/>
                <a:gdLst>
                  <a:gd name="T0" fmla="*/ 1869 w 2372"/>
                  <a:gd name="T1" fmla="*/ 3802 h 3806"/>
                  <a:gd name="T2" fmla="*/ 1531 w 2372"/>
                  <a:gd name="T3" fmla="*/ 3778 h 3806"/>
                  <a:gd name="T4" fmla="*/ 1539 w 2372"/>
                  <a:gd name="T5" fmla="*/ 3671 h 3806"/>
                  <a:gd name="T6" fmla="*/ 1527 w 2372"/>
                  <a:gd name="T7" fmla="*/ 3593 h 3806"/>
                  <a:gd name="T8" fmla="*/ 1452 w 2372"/>
                  <a:gd name="T9" fmla="*/ 3694 h 3806"/>
                  <a:gd name="T10" fmla="*/ 1497 w 2372"/>
                  <a:gd name="T11" fmla="*/ 3077 h 3806"/>
                  <a:gd name="T12" fmla="*/ 1511 w 2372"/>
                  <a:gd name="T13" fmla="*/ 2403 h 3806"/>
                  <a:gd name="T14" fmla="*/ 1484 w 2372"/>
                  <a:gd name="T15" fmla="*/ 1980 h 3806"/>
                  <a:gd name="T16" fmla="*/ 1359 w 2372"/>
                  <a:gd name="T17" fmla="*/ 1456 h 3806"/>
                  <a:gd name="T18" fmla="*/ 1285 w 2372"/>
                  <a:gd name="T19" fmla="*/ 1382 h 3806"/>
                  <a:gd name="T20" fmla="*/ 1371 w 2372"/>
                  <a:gd name="T21" fmla="*/ 1738 h 3806"/>
                  <a:gd name="T22" fmla="*/ 1437 w 2372"/>
                  <a:gd name="T23" fmla="*/ 2056 h 3806"/>
                  <a:gd name="T24" fmla="*/ 1453 w 2372"/>
                  <a:gd name="T25" fmla="*/ 2908 h 3806"/>
                  <a:gd name="T26" fmla="*/ 1408 w 2372"/>
                  <a:gd name="T27" fmla="*/ 3589 h 3806"/>
                  <a:gd name="T28" fmla="*/ 1193 w 2372"/>
                  <a:gd name="T29" fmla="*/ 3728 h 3806"/>
                  <a:gd name="T30" fmla="*/ 914 w 2372"/>
                  <a:gd name="T31" fmla="*/ 3759 h 3806"/>
                  <a:gd name="T32" fmla="*/ 500 w 2372"/>
                  <a:gd name="T33" fmla="*/ 3762 h 3806"/>
                  <a:gd name="T34" fmla="*/ 117 w 2372"/>
                  <a:gd name="T35" fmla="*/ 3606 h 3806"/>
                  <a:gd name="T36" fmla="*/ 64 w 2372"/>
                  <a:gd name="T37" fmla="*/ 3331 h 3806"/>
                  <a:gd name="T38" fmla="*/ 3 w 2372"/>
                  <a:gd name="T39" fmla="*/ 2685 h 3806"/>
                  <a:gd name="T40" fmla="*/ 17 w 2372"/>
                  <a:gd name="T41" fmla="*/ 2089 h 3806"/>
                  <a:gd name="T42" fmla="*/ 150 w 2372"/>
                  <a:gd name="T43" fmla="*/ 1330 h 3806"/>
                  <a:gd name="T44" fmla="*/ 228 w 2372"/>
                  <a:gd name="T45" fmla="*/ 893 h 3806"/>
                  <a:gd name="T46" fmla="*/ 485 w 2372"/>
                  <a:gd name="T47" fmla="*/ 321 h 3806"/>
                  <a:gd name="T48" fmla="*/ 633 w 2372"/>
                  <a:gd name="T49" fmla="*/ 211 h 3806"/>
                  <a:gd name="T50" fmla="*/ 1104 w 2372"/>
                  <a:gd name="T51" fmla="*/ 42 h 3806"/>
                  <a:gd name="T52" fmla="*/ 1488 w 2372"/>
                  <a:gd name="T53" fmla="*/ 44 h 3806"/>
                  <a:gd name="T54" fmla="*/ 1676 w 2372"/>
                  <a:gd name="T55" fmla="*/ 323 h 3806"/>
                  <a:gd name="T56" fmla="*/ 1528 w 2372"/>
                  <a:gd name="T57" fmla="*/ 265 h 3806"/>
                  <a:gd name="T58" fmla="*/ 1665 w 2372"/>
                  <a:gd name="T59" fmla="*/ 386 h 3806"/>
                  <a:gd name="T60" fmla="*/ 1914 w 2372"/>
                  <a:gd name="T61" fmla="*/ 720 h 3806"/>
                  <a:gd name="T62" fmla="*/ 2109 w 2372"/>
                  <a:gd name="T63" fmla="*/ 1203 h 3806"/>
                  <a:gd name="T64" fmla="*/ 2236 w 2372"/>
                  <a:gd name="T65" fmla="*/ 1566 h 3806"/>
                  <a:gd name="T66" fmla="*/ 2347 w 2372"/>
                  <a:gd name="T67" fmla="*/ 2112 h 3806"/>
                  <a:gd name="T68" fmla="*/ 2358 w 2372"/>
                  <a:gd name="T69" fmla="*/ 2733 h 3806"/>
                  <a:gd name="T70" fmla="*/ 2290 w 2372"/>
                  <a:gd name="T71" fmla="*/ 3341 h 3806"/>
                  <a:gd name="T72" fmla="*/ 1603 w 2372"/>
                  <a:gd name="T73" fmla="*/ 2296 h 3806"/>
                  <a:gd name="T74" fmla="*/ 1603 w 2372"/>
                  <a:gd name="T75" fmla="*/ 2296 h 3806"/>
                  <a:gd name="T76" fmla="*/ 1557 w 2372"/>
                  <a:gd name="T77" fmla="*/ 3228 h 3806"/>
                  <a:gd name="T78" fmla="*/ 584 w 2372"/>
                  <a:gd name="T79" fmla="*/ 3565 h 3806"/>
                  <a:gd name="T80" fmla="*/ 1580 w 2372"/>
                  <a:gd name="T81" fmla="*/ 3036 h 3806"/>
                  <a:gd name="T82" fmla="*/ 1585 w 2372"/>
                  <a:gd name="T83" fmla="*/ 3061 h 3806"/>
                  <a:gd name="T84" fmla="*/ 1579 w 2372"/>
                  <a:gd name="T85" fmla="*/ 2407 h 3806"/>
                  <a:gd name="T86" fmla="*/ 1586 w 2372"/>
                  <a:gd name="T87" fmla="*/ 2403 h 3806"/>
                  <a:gd name="T88" fmla="*/ 1603 w 2372"/>
                  <a:gd name="T89" fmla="*/ 2697 h 38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372" h="3806">
                    <a:moveTo>
                      <a:pt x="2244" y="3767"/>
                    </a:moveTo>
                    <a:cubicBezTo>
                      <a:pt x="2158" y="3780"/>
                      <a:pt x="2076" y="3797"/>
                      <a:pt x="1992" y="3793"/>
                    </a:cubicBezTo>
                    <a:cubicBezTo>
                      <a:pt x="1951" y="3792"/>
                      <a:pt x="1910" y="3801"/>
                      <a:pt x="1869" y="3802"/>
                    </a:cubicBezTo>
                    <a:cubicBezTo>
                      <a:pt x="1847" y="3803"/>
                      <a:pt x="1825" y="3796"/>
                      <a:pt x="1804" y="3797"/>
                    </a:cubicBezTo>
                    <a:cubicBezTo>
                      <a:pt x="1744" y="3798"/>
                      <a:pt x="1685" y="3802"/>
                      <a:pt x="1626" y="3805"/>
                    </a:cubicBezTo>
                    <a:cubicBezTo>
                      <a:pt x="1592" y="3806"/>
                      <a:pt x="1560" y="3804"/>
                      <a:pt x="1531" y="3778"/>
                    </a:cubicBezTo>
                    <a:cubicBezTo>
                      <a:pt x="1539" y="3768"/>
                      <a:pt x="1547" y="3760"/>
                      <a:pt x="1557" y="3747"/>
                    </a:cubicBezTo>
                    <a:cubicBezTo>
                      <a:pt x="1551" y="3736"/>
                      <a:pt x="1544" y="3721"/>
                      <a:pt x="1535" y="3704"/>
                    </a:cubicBezTo>
                    <a:cubicBezTo>
                      <a:pt x="1543" y="3698"/>
                      <a:pt x="1547" y="3685"/>
                      <a:pt x="1539" y="3671"/>
                    </a:cubicBezTo>
                    <a:cubicBezTo>
                      <a:pt x="1529" y="3657"/>
                      <a:pt x="1528" y="3643"/>
                      <a:pt x="1538" y="3628"/>
                    </a:cubicBezTo>
                    <a:cubicBezTo>
                      <a:pt x="1547" y="3614"/>
                      <a:pt x="1547" y="3601"/>
                      <a:pt x="1534" y="3589"/>
                    </a:cubicBezTo>
                    <a:cubicBezTo>
                      <a:pt x="1531" y="3591"/>
                      <a:pt x="1527" y="3592"/>
                      <a:pt x="1527" y="3593"/>
                    </a:cubicBezTo>
                    <a:cubicBezTo>
                      <a:pt x="1518" y="3635"/>
                      <a:pt x="1510" y="3677"/>
                      <a:pt x="1501" y="3722"/>
                    </a:cubicBezTo>
                    <a:cubicBezTo>
                      <a:pt x="1499" y="3722"/>
                      <a:pt x="1493" y="3724"/>
                      <a:pt x="1487" y="3725"/>
                    </a:cubicBezTo>
                    <a:cubicBezTo>
                      <a:pt x="1457" y="3729"/>
                      <a:pt x="1450" y="3723"/>
                      <a:pt x="1452" y="3694"/>
                    </a:cubicBezTo>
                    <a:cubicBezTo>
                      <a:pt x="1456" y="3654"/>
                      <a:pt x="1463" y="3613"/>
                      <a:pt x="1466" y="3573"/>
                    </a:cubicBezTo>
                    <a:cubicBezTo>
                      <a:pt x="1473" y="3486"/>
                      <a:pt x="1479" y="3398"/>
                      <a:pt x="1484" y="3311"/>
                    </a:cubicBezTo>
                    <a:cubicBezTo>
                      <a:pt x="1489" y="3233"/>
                      <a:pt x="1494" y="3155"/>
                      <a:pt x="1497" y="3077"/>
                    </a:cubicBezTo>
                    <a:cubicBezTo>
                      <a:pt x="1501" y="2982"/>
                      <a:pt x="1504" y="2886"/>
                      <a:pt x="1505" y="2791"/>
                    </a:cubicBezTo>
                    <a:cubicBezTo>
                      <a:pt x="1507" y="2717"/>
                      <a:pt x="1505" y="2643"/>
                      <a:pt x="1506" y="2569"/>
                    </a:cubicBezTo>
                    <a:cubicBezTo>
                      <a:pt x="1507" y="2514"/>
                      <a:pt x="1510" y="2458"/>
                      <a:pt x="1511" y="2403"/>
                    </a:cubicBezTo>
                    <a:cubicBezTo>
                      <a:pt x="1512" y="2363"/>
                      <a:pt x="1512" y="2324"/>
                      <a:pt x="1511" y="2284"/>
                    </a:cubicBezTo>
                    <a:cubicBezTo>
                      <a:pt x="1511" y="2250"/>
                      <a:pt x="1508" y="2216"/>
                      <a:pt x="1509" y="2181"/>
                    </a:cubicBezTo>
                    <a:cubicBezTo>
                      <a:pt x="1510" y="2113"/>
                      <a:pt x="1489" y="2048"/>
                      <a:pt x="1484" y="1980"/>
                    </a:cubicBezTo>
                    <a:cubicBezTo>
                      <a:pt x="1477" y="1889"/>
                      <a:pt x="1442" y="1806"/>
                      <a:pt x="1420" y="1719"/>
                    </a:cubicBezTo>
                    <a:cubicBezTo>
                      <a:pt x="1415" y="1697"/>
                      <a:pt x="1408" y="1675"/>
                      <a:pt x="1406" y="1653"/>
                    </a:cubicBezTo>
                    <a:cubicBezTo>
                      <a:pt x="1398" y="1586"/>
                      <a:pt x="1375" y="1521"/>
                      <a:pt x="1359" y="1456"/>
                    </a:cubicBezTo>
                    <a:cubicBezTo>
                      <a:pt x="1353" y="1434"/>
                      <a:pt x="1351" y="1412"/>
                      <a:pt x="1346" y="1390"/>
                    </a:cubicBezTo>
                    <a:cubicBezTo>
                      <a:pt x="1345" y="1383"/>
                      <a:pt x="1341" y="1378"/>
                      <a:pt x="1337" y="1370"/>
                    </a:cubicBezTo>
                    <a:cubicBezTo>
                      <a:pt x="1321" y="1373"/>
                      <a:pt x="1307" y="1377"/>
                      <a:pt x="1285" y="1382"/>
                    </a:cubicBezTo>
                    <a:cubicBezTo>
                      <a:pt x="1312" y="1404"/>
                      <a:pt x="1310" y="1429"/>
                      <a:pt x="1315" y="1453"/>
                    </a:cubicBezTo>
                    <a:cubicBezTo>
                      <a:pt x="1325" y="1506"/>
                      <a:pt x="1338" y="1559"/>
                      <a:pt x="1348" y="1612"/>
                    </a:cubicBezTo>
                    <a:cubicBezTo>
                      <a:pt x="1357" y="1654"/>
                      <a:pt x="1362" y="1696"/>
                      <a:pt x="1371" y="1738"/>
                    </a:cubicBezTo>
                    <a:cubicBezTo>
                      <a:pt x="1381" y="1780"/>
                      <a:pt x="1396" y="1822"/>
                      <a:pt x="1405" y="1865"/>
                    </a:cubicBezTo>
                    <a:cubicBezTo>
                      <a:pt x="1416" y="1917"/>
                      <a:pt x="1424" y="1971"/>
                      <a:pt x="1433" y="2024"/>
                    </a:cubicBezTo>
                    <a:cubicBezTo>
                      <a:pt x="1435" y="2035"/>
                      <a:pt x="1434" y="2046"/>
                      <a:pt x="1437" y="2056"/>
                    </a:cubicBezTo>
                    <a:cubicBezTo>
                      <a:pt x="1459" y="2157"/>
                      <a:pt x="1457" y="2259"/>
                      <a:pt x="1456" y="2361"/>
                    </a:cubicBezTo>
                    <a:cubicBezTo>
                      <a:pt x="1455" y="2433"/>
                      <a:pt x="1454" y="2505"/>
                      <a:pt x="1454" y="2577"/>
                    </a:cubicBezTo>
                    <a:cubicBezTo>
                      <a:pt x="1453" y="2687"/>
                      <a:pt x="1448" y="2798"/>
                      <a:pt x="1453" y="2908"/>
                    </a:cubicBezTo>
                    <a:cubicBezTo>
                      <a:pt x="1456" y="2958"/>
                      <a:pt x="1451" y="3008"/>
                      <a:pt x="1450" y="3058"/>
                    </a:cubicBezTo>
                    <a:cubicBezTo>
                      <a:pt x="1447" y="3143"/>
                      <a:pt x="1437" y="3227"/>
                      <a:pt x="1430" y="3312"/>
                    </a:cubicBezTo>
                    <a:cubicBezTo>
                      <a:pt x="1423" y="3404"/>
                      <a:pt x="1416" y="3497"/>
                      <a:pt x="1408" y="3589"/>
                    </a:cubicBezTo>
                    <a:cubicBezTo>
                      <a:pt x="1405" y="3625"/>
                      <a:pt x="1399" y="3660"/>
                      <a:pt x="1394" y="3701"/>
                    </a:cubicBezTo>
                    <a:cubicBezTo>
                      <a:pt x="1388" y="3704"/>
                      <a:pt x="1378" y="3711"/>
                      <a:pt x="1368" y="3712"/>
                    </a:cubicBezTo>
                    <a:cubicBezTo>
                      <a:pt x="1310" y="3718"/>
                      <a:pt x="1253" y="3723"/>
                      <a:pt x="1193" y="3728"/>
                    </a:cubicBezTo>
                    <a:cubicBezTo>
                      <a:pt x="1193" y="3721"/>
                      <a:pt x="1193" y="3713"/>
                      <a:pt x="1193" y="3701"/>
                    </a:cubicBezTo>
                    <a:cubicBezTo>
                      <a:pt x="1183" y="3703"/>
                      <a:pt x="1174" y="3703"/>
                      <a:pt x="1166" y="3706"/>
                    </a:cubicBezTo>
                    <a:cubicBezTo>
                      <a:pt x="1086" y="3744"/>
                      <a:pt x="1000" y="3752"/>
                      <a:pt x="914" y="3759"/>
                    </a:cubicBezTo>
                    <a:cubicBezTo>
                      <a:pt x="870" y="3763"/>
                      <a:pt x="825" y="3766"/>
                      <a:pt x="780" y="3767"/>
                    </a:cubicBezTo>
                    <a:cubicBezTo>
                      <a:pt x="738" y="3768"/>
                      <a:pt x="696" y="3767"/>
                      <a:pt x="654" y="3766"/>
                    </a:cubicBezTo>
                    <a:cubicBezTo>
                      <a:pt x="603" y="3765"/>
                      <a:pt x="551" y="3762"/>
                      <a:pt x="500" y="3762"/>
                    </a:cubicBezTo>
                    <a:cubicBezTo>
                      <a:pt x="409" y="3762"/>
                      <a:pt x="320" y="3749"/>
                      <a:pt x="231" y="3733"/>
                    </a:cubicBezTo>
                    <a:cubicBezTo>
                      <a:pt x="206" y="3728"/>
                      <a:pt x="179" y="3727"/>
                      <a:pt x="155" y="3724"/>
                    </a:cubicBezTo>
                    <a:cubicBezTo>
                      <a:pt x="142" y="3685"/>
                      <a:pt x="129" y="3645"/>
                      <a:pt x="117" y="3606"/>
                    </a:cubicBezTo>
                    <a:cubicBezTo>
                      <a:pt x="110" y="3583"/>
                      <a:pt x="105" y="3560"/>
                      <a:pt x="100" y="3536"/>
                    </a:cubicBezTo>
                    <a:cubicBezTo>
                      <a:pt x="91" y="3498"/>
                      <a:pt x="83" y="3459"/>
                      <a:pt x="76" y="3420"/>
                    </a:cubicBezTo>
                    <a:cubicBezTo>
                      <a:pt x="71" y="3391"/>
                      <a:pt x="69" y="3361"/>
                      <a:pt x="64" y="3331"/>
                    </a:cubicBezTo>
                    <a:cubicBezTo>
                      <a:pt x="52" y="3244"/>
                      <a:pt x="39" y="3156"/>
                      <a:pt x="28" y="3068"/>
                    </a:cubicBezTo>
                    <a:cubicBezTo>
                      <a:pt x="19" y="3004"/>
                      <a:pt x="10" y="2940"/>
                      <a:pt x="6" y="2875"/>
                    </a:cubicBezTo>
                    <a:cubicBezTo>
                      <a:pt x="2" y="2812"/>
                      <a:pt x="4" y="2748"/>
                      <a:pt x="3" y="2685"/>
                    </a:cubicBezTo>
                    <a:cubicBezTo>
                      <a:pt x="2" y="2653"/>
                      <a:pt x="1" y="2621"/>
                      <a:pt x="1" y="2590"/>
                    </a:cubicBezTo>
                    <a:cubicBezTo>
                      <a:pt x="1" y="2538"/>
                      <a:pt x="0" y="2487"/>
                      <a:pt x="2" y="2435"/>
                    </a:cubicBezTo>
                    <a:cubicBezTo>
                      <a:pt x="6" y="2320"/>
                      <a:pt x="10" y="2204"/>
                      <a:pt x="17" y="2089"/>
                    </a:cubicBezTo>
                    <a:cubicBezTo>
                      <a:pt x="25" y="1953"/>
                      <a:pt x="44" y="1817"/>
                      <a:pt x="80" y="1685"/>
                    </a:cubicBezTo>
                    <a:cubicBezTo>
                      <a:pt x="95" y="1626"/>
                      <a:pt x="105" y="1566"/>
                      <a:pt x="117" y="1506"/>
                    </a:cubicBezTo>
                    <a:cubicBezTo>
                      <a:pt x="129" y="1448"/>
                      <a:pt x="140" y="1389"/>
                      <a:pt x="150" y="1330"/>
                    </a:cubicBezTo>
                    <a:cubicBezTo>
                      <a:pt x="154" y="1304"/>
                      <a:pt x="154" y="1278"/>
                      <a:pt x="158" y="1252"/>
                    </a:cubicBezTo>
                    <a:cubicBezTo>
                      <a:pt x="165" y="1207"/>
                      <a:pt x="174" y="1163"/>
                      <a:pt x="183" y="1119"/>
                    </a:cubicBezTo>
                    <a:cubicBezTo>
                      <a:pt x="197" y="1043"/>
                      <a:pt x="211" y="968"/>
                      <a:pt x="228" y="893"/>
                    </a:cubicBezTo>
                    <a:cubicBezTo>
                      <a:pt x="237" y="854"/>
                      <a:pt x="252" y="817"/>
                      <a:pt x="266" y="780"/>
                    </a:cubicBezTo>
                    <a:cubicBezTo>
                      <a:pt x="293" y="705"/>
                      <a:pt x="318" y="629"/>
                      <a:pt x="356" y="559"/>
                    </a:cubicBezTo>
                    <a:cubicBezTo>
                      <a:pt x="399" y="479"/>
                      <a:pt x="439" y="399"/>
                      <a:pt x="485" y="321"/>
                    </a:cubicBezTo>
                    <a:cubicBezTo>
                      <a:pt x="503" y="292"/>
                      <a:pt x="532" y="269"/>
                      <a:pt x="554" y="242"/>
                    </a:cubicBezTo>
                    <a:cubicBezTo>
                      <a:pt x="566" y="228"/>
                      <a:pt x="577" y="228"/>
                      <a:pt x="593" y="233"/>
                    </a:cubicBezTo>
                    <a:cubicBezTo>
                      <a:pt x="620" y="240"/>
                      <a:pt x="625" y="238"/>
                      <a:pt x="633" y="211"/>
                    </a:cubicBezTo>
                    <a:cubicBezTo>
                      <a:pt x="638" y="192"/>
                      <a:pt x="648" y="183"/>
                      <a:pt x="666" y="177"/>
                    </a:cubicBezTo>
                    <a:cubicBezTo>
                      <a:pt x="752" y="147"/>
                      <a:pt x="838" y="115"/>
                      <a:pt x="923" y="84"/>
                    </a:cubicBezTo>
                    <a:cubicBezTo>
                      <a:pt x="982" y="63"/>
                      <a:pt x="1043" y="52"/>
                      <a:pt x="1104" y="42"/>
                    </a:cubicBezTo>
                    <a:cubicBezTo>
                      <a:pt x="1172" y="31"/>
                      <a:pt x="1239" y="21"/>
                      <a:pt x="1306" y="11"/>
                    </a:cubicBezTo>
                    <a:cubicBezTo>
                      <a:pt x="1338" y="7"/>
                      <a:pt x="1370" y="3"/>
                      <a:pt x="1402" y="1"/>
                    </a:cubicBezTo>
                    <a:cubicBezTo>
                      <a:pt x="1437" y="0"/>
                      <a:pt x="1465" y="19"/>
                      <a:pt x="1488" y="44"/>
                    </a:cubicBezTo>
                    <a:cubicBezTo>
                      <a:pt x="1547" y="106"/>
                      <a:pt x="1604" y="170"/>
                      <a:pt x="1661" y="235"/>
                    </a:cubicBezTo>
                    <a:cubicBezTo>
                      <a:pt x="1694" y="273"/>
                      <a:pt x="1722" y="314"/>
                      <a:pt x="1733" y="367"/>
                    </a:cubicBezTo>
                    <a:cubicBezTo>
                      <a:pt x="1714" y="352"/>
                      <a:pt x="1695" y="338"/>
                      <a:pt x="1676" y="323"/>
                    </a:cubicBezTo>
                    <a:cubicBezTo>
                      <a:pt x="1670" y="318"/>
                      <a:pt x="1664" y="315"/>
                      <a:pt x="1657" y="311"/>
                    </a:cubicBezTo>
                    <a:cubicBezTo>
                      <a:pt x="1646" y="304"/>
                      <a:pt x="1635" y="297"/>
                      <a:pt x="1625" y="289"/>
                    </a:cubicBezTo>
                    <a:cubicBezTo>
                      <a:pt x="1596" y="266"/>
                      <a:pt x="1563" y="260"/>
                      <a:pt x="1528" y="265"/>
                    </a:cubicBezTo>
                    <a:cubicBezTo>
                      <a:pt x="1523" y="266"/>
                      <a:pt x="1516" y="273"/>
                      <a:pt x="1515" y="277"/>
                    </a:cubicBezTo>
                    <a:cubicBezTo>
                      <a:pt x="1514" y="282"/>
                      <a:pt x="1519" y="290"/>
                      <a:pt x="1524" y="293"/>
                    </a:cubicBezTo>
                    <a:cubicBezTo>
                      <a:pt x="1575" y="318"/>
                      <a:pt x="1618" y="356"/>
                      <a:pt x="1665" y="386"/>
                    </a:cubicBezTo>
                    <a:cubicBezTo>
                      <a:pt x="1698" y="407"/>
                      <a:pt x="1727" y="432"/>
                      <a:pt x="1758" y="455"/>
                    </a:cubicBezTo>
                    <a:cubicBezTo>
                      <a:pt x="1786" y="475"/>
                      <a:pt x="1800" y="504"/>
                      <a:pt x="1815" y="534"/>
                    </a:cubicBezTo>
                    <a:cubicBezTo>
                      <a:pt x="1846" y="597"/>
                      <a:pt x="1879" y="659"/>
                      <a:pt x="1914" y="720"/>
                    </a:cubicBezTo>
                    <a:cubicBezTo>
                      <a:pt x="1950" y="783"/>
                      <a:pt x="1976" y="849"/>
                      <a:pt x="2001" y="916"/>
                    </a:cubicBezTo>
                    <a:cubicBezTo>
                      <a:pt x="2016" y="955"/>
                      <a:pt x="2034" y="992"/>
                      <a:pt x="2048" y="1030"/>
                    </a:cubicBezTo>
                    <a:cubicBezTo>
                      <a:pt x="2069" y="1087"/>
                      <a:pt x="2088" y="1146"/>
                      <a:pt x="2109" y="1203"/>
                    </a:cubicBezTo>
                    <a:cubicBezTo>
                      <a:pt x="2118" y="1230"/>
                      <a:pt x="2131" y="1257"/>
                      <a:pt x="2141" y="1284"/>
                    </a:cubicBezTo>
                    <a:cubicBezTo>
                      <a:pt x="2156" y="1325"/>
                      <a:pt x="2170" y="1367"/>
                      <a:pt x="2184" y="1408"/>
                    </a:cubicBezTo>
                    <a:cubicBezTo>
                      <a:pt x="2201" y="1461"/>
                      <a:pt x="2221" y="1513"/>
                      <a:pt x="2236" y="1566"/>
                    </a:cubicBezTo>
                    <a:cubicBezTo>
                      <a:pt x="2252" y="1622"/>
                      <a:pt x="2262" y="1680"/>
                      <a:pt x="2276" y="1737"/>
                    </a:cubicBezTo>
                    <a:cubicBezTo>
                      <a:pt x="2281" y="1760"/>
                      <a:pt x="2289" y="1783"/>
                      <a:pt x="2294" y="1806"/>
                    </a:cubicBezTo>
                    <a:cubicBezTo>
                      <a:pt x="2312" y="1908"/>
                      <a:pt x="2330" y="2010"/>
                      <a:pt x="2347" y="2112"/>
                    </a:cubicBezTo>
                    <a:cubicBezTo>
                      <a:pt x="2354" y="2151"/>
                      <a:pt x="2361" y="2191"/>
                      <a:pt x="2364" y="2230"/>
                    </a:cubicBezTo>
                    <a:cubicBezTo>
                      <a:pt x="2368" y="2294"/>
                      <a:pt x="2372" y="2358"/>
                      <a:pt x="2372" y="2423"/>
                    </a:cubicBezTo>
                    <a:cubicBezTo>
                      <a:pt x="2372" y="2527"/>
                      <a:pt x="2367" y="2630"/>
                      <a:pt x="2358" y="2733"/>
                    </a:cubicBezTo>
                    <a:cubicBezTo>
                      <a:pt x="2351" y="2828"/>
                      <a:pt x="2336" y="2923"/>
                      <a:pt x="2326" y="3017"/>
                    </a:cubicBezTo>
                    <a:cubicBezTo>
                      <a:pt x="2322" y="3052"/>
                      <a:pt x="2319" y="3086"/>
                      <a:pt x="2316" y="3120"/>
                    </a:cubicBezTo>
                    <a:cubicBezTo>
                      <a:pt x="2307" y="3194"/>
                      <a:pt x="2299" y="3268"/>
                      <a:pt x="2290" y="3341"/>
                    </a:cubicBezTo>
                    <a:cubicBezTo>
                      <a:pt x="2277" y="3443"/>
                      <a:pt x="2264" y="3544"/>
                      <a:pt x="2252" y="3645"/>
                    </a:cubicBezTo>
                    <a:cubicBezTo>
                      <a:pt x="2247" y="3684"/>
                      <a:pt x="2246" y="3724"/>
                      <a:pt x="2244" y="3767"/>
                    </a:cubicBezTo>
                    <a:close/>
                    <a:moveTo>
                      <a:pt x="1603" y="2296"/>
                    </a:moveTo>
                    <a:cubicBezTo>
                      <a:pt x="1574" y="2303"/>
                      <a:pt x="1568" y="2311"/>
                      <a:pt x="1572" y="2330"/>
                    </a:cubicBezTo>
                    <a:cubicBezTo>
                      <a:pt x="1574" y="2344"/>
                      <a:pt x="1583" y="2349"/>
                      <a:pt x="1595" y="2343"/>
                    </a:cubicBezTo>
                    <a:cubicBezTo>
                      <a:pt x="1619" y="2332"/>
                      <a:pt x="1602" y="2315"/>
                      <a:pt x="1603" y="2296"/>
                    </a:cubicBezTo>
                    <a:close/>
                    <a:moveTo>
                      <a:pt x="1557" y="3228"/>
                    </a:moveTo>
                    <a:cubicBezTo>
                      <a:pt x="1559" y="3244"/>
                      <a:pt x="1560" y="3254"/>
                      <a:pt x="1561" y="3266"/>
                    </a:cubicBezTo>
                    <a:cubicBezTo>
                      <a:pt x="1575" y="3254"/>
                      <a:pt x="1575" y="3254"/>
                      <a:pt x="1557" y="3228"/>
                    </a:cubicBezTo>
                    <a:close/>
                    <a:moveTo>
                      <a:pt x="622" y="3589"/>
                    </a:moveTo>
                    <a:cubicBezTo>
                      <a:pt x="623" y="3587"/>
                      <a:pt x="624" y="3584"/>
                      <a:pt x="625" y="3581"/>
                    </a:cubicBezTo>
                    <a:cubicBezTo>
                      <a:pt x="612" y="3576"/>
                      <a:pt x="598" y="3570"/>
                      <a:pt x="584" y="3565"/>
                    </a:cubicBezTo>
                    <a:cubicBezTo>
                      <a:pt x="583" y="3567"/>
                      <a:pt x="582" y="3570"/>
                      <a:pt x="581" y="3572"/>
                    </a:cubicBezTo>
                    <a:cubicBezTo>
                      <a:pt x="595" y="3578"/>
                      <a:pt x="608" y="3584"/>
                      <a:pt x="622" y="3589"/>
                    </a:cubicBezTo>
                    <a:close/>
                    <a:moveTo>
                      <a:pt x="1580" y="3036"/>
                    </a:moveTo>
                    <a:cubicBezTo>
                      <a:pt x="1578" y="3036"/>
                      <a:pt x="1576" y="3036"/>
                      <a:pt x="1573" y="3037"/>
                    </a:cubicBezTo>
                    <a:cubicBezTo>
                      <a:pt x="1575" y="3045"/>
                      <a:pt x="1577" y="3054"/>
                      <a:pt x="1578" y="3062"/>
                    </a:cubicBezTo>
                    <a:cubicBezTo>
                      <a:pt x="1580" y="3062"/>
                      <a:pt x="1583" y="3061"/>
                      <a:pt x="1585" y="3061"/>
                    </a:cubicBezTo>
                    <a:cubicBezTo>
                      <a:pt x="1583" y="3052"/>
                      <a:pt x="1582" y="3044"/>
                      <a:pt x="1580" y="3036"/>
                    </a:cubicBezTo>
                    <a:close/>
                    <a:moveTo>
                      <a:pt x="1586" y="2403"/>
                    </a:moveTo>
                    <a:cubicBezTo>
                      <a:pt x="1583" y="2404"/>
                      <a:pt x="1581" y="2405"/>
                      <a:pt x="1579" y="2407"/>
                    </a:cubicBezTo>
                    <a:cubicBezTo>
                      <a:pt x="1582" y="2412"/>
                      <a:pt x="1585" y="2418"/>
                      <a:pt x="1588" y="2424"/>
                    </a:cubicBezTo>
                    <a:cubicBezTo>
                      <a:pt x="1590" y="2423"/>
                      <a:pt x="1592" y="2422"/>
                      <a:pt x="1594" y="2421"/>
                    </a:cubicBezTo>
                    <a:cubicBezTo>
                      <a:pt x="1591" y="2415"/>
                      <a:pt x="1588" y="2409"/>
                      <a:pt x="1586" y="2403"/>
                    </a:cubicBezTo>
                    <a:close/>
                    <a:moveTo>
                      <a:pt x="1587" y="2708"/>
                    </a:moveTo>
                    <a:cubicBezTo>
                      <a:pt x="1589" y="2709"/>
                      <a:pt x="1592" y="2710"/>
                      <a:pt x="1594" y="2712"/>
                    </a:cubicBezTo>
                    <a:cubicBezTo>
                      <a:pt x="1597" y="2707"/>
                      <a:pt x="1600" y="2702"/>
                      <a:pt x="1603" y="2697"/>
                    </a:cubicBezTo>
                    <a:cubicBezTo>
                      <a:pt x="1599" y="2695"/>
                      <a:pt x="1596" y="2694"/>
                      <a:pt x="1593" y="2692"/>
                    </a:cubicBezTo>
                    <a:cubicBezTo>
                      <a:pt x="1591" y="2697"/>
                      <a:pt x="1589" y="2703"/>
                      <a:pt x="1587" y="2708"/>
                    </a:cubicBezTo>
                    <a:close/>
                  </a:path>
                </a:pathLst>
              </a:custGeom>
              <a:solidFill>
                <a:srgbClr val="7030A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98" name="Freeform 25"/>
              <p:cNvSpPr>
                <a:spLocks/>
              </p:cNvSpPr>
              <p:nvPr/>
            </p:nvSpPr>
            <p:spPr bwMode="auto">
              <a:xfrm>
                <a:off x="6132515" y="3554412"/>
                <a:ext cx="911227" cy="1743075"/>
              </a:xfrm>
              <a:custGeom>
                <a:avLst/>
                <a:gdLst>
                  <a:gd name="T0" fmla="*/ 924 w 2219"/>
                  <a:gd name="T1" fmla="*/ 4052 h 4239"/>
                  <a:gd name="T2" fmla="*/ 946 w 2219"/>
                  <a:gd name="T3" fmla="*/ 3494 h 4239"/>
                  <a:gd name="T4" fmla="*/ 943 w 2219"/>
                  <a:gd name="T5" fmla="*/ 2965 h 4239"/>
                  <a:gd name="T6" fmla="*/ 908 w 2219"/>
                  <a:gd name="T7" fmla="*/ 2386 h 4239"/>
                  <a:gd name="T8" fmla="*/ 812 w 2219"/>
                  <a:gd name="T9" fmla="*/ 1529 h 4239"/>
                  <a:gd name="T10" fmla="*/ 751 w 2219"/>
                  <a:gd name="T11" fmla="*/ 1036 h 4239"/>
                  <a:gd name="T12" fmla="*/ 687 w 2219"/>
                  <a:gd name="T13" fmla="*/ 501 h 4239"/>
                  <a:gd name="T14" fmla="*/ 629 w 2219"/>
                  <a:gd name="T15" fmla="*/ 218 h 4239"/>
                  <a:gd name="T16" fmla="*/ 617 w 2219"/>
                  <a:gd name="T17" fmla="*/ 325 h 4239"/>
                  <a:gd name="T18" fmla="*/ 652 w 2219"/>
                  <a:gd name="T19" fmla="*/ 664 h 4239"/>
                  <a:gd name="T20" fmla="*/ 713 w 2219"/>
                  <a:gd name="T21" fmla="*/ 1189 h 4239"/>
                  <a:gd name="T22" fmla="*/ 780 w 2219"/>
                  <a:gd name="T23" fmla="*/ 1741 h 4239"/>
                  <a:gd name="T24" fmla="*/ 849 w 2219"/>
                  <a:gd name="T25" fmla="*/ 2389 h 4239"/>
                  <a:gd name="T26" fmla="*/ 889 w 2219"/>
                  <a:gd name="T27" fmla="*/ 3321 h 4239"/>
                  <a:gd name="T28" fmla="*/ 601 w 2219"/>
                  <a:gd name="T29" fmla="*/ 3948 h 4239"/>
                  <a:gd name="T30" fmla="*/ 344 w 2219"/>
                  <a:gd name="T31" fmla="*/ 3657 h 4239"/>
                  <a:gd name="T32" fmla="*/ 359 w 2219"/>
                  <a:gd name="T33" fmla="*/ 3335 h 4239"/>
                  <a:gd name="T34" fmla="*/ 356 w 2219"/>
                  <a:gd name="T35" fmla="*/ 2991 h 4239"/>
                  <a:gd name="T36" fmla="*/ 311 w 2219"/>
                  <a:gd name="T37" fmla="*/ 2498 h 4239"/>
                  <a:gd name="T38" fmla="*/ 249 w 2219"/>
                  <a:gd name="T39" fmla="*/ 1948 h 4239"/>
                  <a:gd name="T40" fmla="*/ 178 w 2219"/>
                  <a:gd name="T41" fmla="*/ 1461 h 4239"/>
                  <a:gd name="T42" fmla="*/ 139 w 2219"/>
                  <a:gd name="T43" fmla="*/ 1132 h 4239"/>
                  <a:gd name="T44" fmla="*/ 81 w 2219"/>
                  <a:gd name="T45" fmla="*/ 773 h 4239"/>
                  <a:gd name="T46" fmla="*/ 4 w 2219"/>
                  <a:gd name="T47" fmla="*/ 215 h 4239"/>
                  <a:gd name="T48" fmla="*/ 1037 w 2219"/>
                  <a:gd name="T49" fmla="*/ 42 h 4239"/>
                  <a:gd name="T50" fmla="*/ 1112 w 2219"/>
                  <a:gd name="T51" fmla="*/ 111 h 4239"/>
                  <a:gd name="T52" fmla="*/ 1176 w 2219"/>
                  <a:gd name="T53" fmla="*/ 372 h 4239"/>
                  <a:gd name="T54" fmla="*/ 1165 w 2219"/>
                  <a:gd name="T55" fmla="*/ 1058 h 4239"/>
                  <a:gd name="T56" fmla="*/ 1292 w 2219"/>
                  <a:gd name="T57" fmla="*/ 1160 h 4239"/>
                  <a:gd name="T58" fmla="*/ 1561 w 2219"/>
                  <a:gd name="T59" fmla="*/ 1145 h 4239"/>
                  <a:gd name="T60" fmla="*/ 1760 w 2219"/>
                  <a:gd name="T61" fmla="*/ 1116 h 4239"/>
                  <a:gd name="T62" fmla="*/ 1917 w 2219"/>
                  <a:gd name="T63" fmla="*/ 1047 h 4239"/>
                  <a:gd name="T64" fmla="*/ 1972 w 2219"/>
                  <a:gd name="T65" fmla="*/ 684 h 4239"/>
                  <a:gd name="T66" fmla="*/ 1975 w 2219"/>
                  <a:gd name="T67" fmla="*/ 332 h 4239"/>
                  <a:gd name="T68" fmla="*/ 1982 w 2219"/>
                  <a:gd name="T69" fmla="*/ 207 h 4239"/>
                  <a:gd name="T70" fmla="*/ 1966 w 2219"/>
                  <a:gd name="T71" fmla="*/ 125 h 4239"/>
                  <a:gd name="T72" fmla="*/ 2008 w 2219"/>
                  <a:gd name="T73" fmla="*/ 1 h 4239"/>
                  <a:gd name="T74" fmla="*/ 2014 w 2219"/>
                  <a:gd name="T75" fmla="*/ 427 h 4239"/>
                  <a:gd name="T76" fmla="*/ 2027 w 2219"/>
                  <a:gd name="T77" fmla="*/ 986 h 4239"/>
                  <a:gd name="T78" fmla="*/ 2028 w 2219"/>
                  <a:gd name="T79" fmla="*/ 1423 h 4239"/>
                  <a:gd name="T80" fmla="*/ 2067 w 2219"/>
                  <a:gd name="T81" fmla="*/ 2035 h 4239"/>
                  <a:gd name="T82" fmla="*/ 2113 w 2219"/>
                  <a:gd name="T83" fmla="*/ 2700 h 4239"/>
                  <a:gd name="T84" fmla="*/ 2172 w 2219"/>
                  <a:gd name="T85" fmla="*/ 3377 h 4239"/>
                  <a:gd name="T86" fmla="*/ 2212 w 2219"/>
                  <a:gd name="T87" fmla="*/ 3961 h 4239"/>
                  <a:gd name="T88" fmla="*/ 1996 w 2219"/>
                  <a:gd name="T89" fmla="*/ 4207 h 4239"/>
                  <a:gd name="T90" fmla="*/ 1442 w 2219"/>
                  <a:gd name="T91" fmla="*/ 4226 h 4239"/>
                  <a:gd name="T92" fmla="*/ 964 w 2219"/>
                  <a:gd name="T93" fmla="*/ 4231 h 42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2219" h="4239">
                    <a:moveTo>
                      <a:pt x="911" y="4225"/>
                    </a:moveTo>
                    <a:cubicBezTo>
                      <a:pt x="915" y="4170"/>
                      <a:pt x="919" y="4121"/>
                      <a:pt x="923" y="4072"/>
                    </a:cubicBezTo>
                    <a:cubicBezTo>
                      <a:pt x="923" y="4066"/>
                      <a:pt x="924" y="4059"/>
                      <a:pt x="924" y="4052"/>
                    </a:cubicBezTo>
                    <a:cubicBezTo>
                      <a:pt x="926" y="4024"/>
                      <a:pt x="924" y="3994"/>
                      <a:pt x="953" y="3973"/>
                    </a:cubicBezTo>
                    <a:cubicBezTo>
                      <a:pt x="920" y="3941"/>
                      <a:pt x="928" y="3901"/>
                      <a:pt x="930" y="3864"/>
                    </a:cubicBezTo>
                    <a:cubicBezTo>
                      <a:pt x="939" y="3741"/>
                      <a:pt x="948" y="3618"/>
                      <a:pt x="946" y="3494"/>
                    </a:cubicBezTo>
                    <a:cubicBezTo>
                      <a:pt x="945" y="3424"/>
                      <a:pt x="950" y="3354"/>
                      <a:pt x="950" y="3283"/>
                    </a:cubicBezTo>
                    <a:cubicBezTo>
                      <a:pt x="950" y="3237"/>
                      <a:pt x="946" y="3191"/>
                      <a:pt x="945" y="3144"/>
                    </a:cubicBezTo>
                    <a:cubicBezTo>
                      <a:pt x="944" y="3084"/>
                      <a:pt x="948" y="3024"/>
                      <a:pt x="943" y="2965"/>
                    </a:cubicBezTo>
                    <a:cubicBezTo>
                      <a:pt x="938" y="2891"/>
                      <a:pt x="947" y="2817"/>
                      <a:pt x="932" y="2743"/>
                    </a:cubicBezTo>
                    <a:cubicBezTo>
                      <a:pt x="922" y="2698"/>
                      <a:pt x="927" y="2650"/>
                      <a:pt x="924" y="2604"/>
                    </a:cubicBezTo>
                    <a:cubicBezTo>
                      <a:pt x="919" y="2531"/>
                      <a:pt x="915" y="2458"/>
                      <a:pt x="908" y="2386"/>
                    </a:cubicBezTo>
                    <a:cubicBezTo>
                      <a:pt x="897" y="2264"/>
                      <a:pt x="885" y="2142"/>
                      <a:pt x="872" y="2021"/>
                    </a:cubicBezTo>
                    <a:cubicBezTo>
                      <a:pt x="865" y="1951"/>
                      <a:pt x="854" y="1882"/>
                      <a:pt x="845" y="1812"/>
                    </a:cubicBezTo>
                    <a:cubicBezTo>
                      <a:pt x="834" y="1718"/>
                      <a:pt x="824" y="1623"/>
                      <a:pt x="812" y="1529"/>
                    </a:cubicBezTo>
                    <a:cubicBezTo>
                      <a:pt x="806" y="1478"/>
                      <a:pt x="797" y="1427"/>
                      <a:pt x="790" y="1375"/>
                    </a:cubicBezTo>
                    <a:cubicBezTo>
                      <a:pt x="783" y="1325"/>
                      <a:pt x="777" y="1275"/>
                      <a:pt x="772" y="1225"/>
                    </a:cubicBezTo>
                    <a:cubicBezTo>
                      <a:pt x="764" y="1162"/>
                      <a:pt x="758" y="1099"/>
                      <a:pt x="751" y="1036"/>
                    </a:cubicBezTo>
                    <a:cubicBezTo>
                      <a:pt x="742" y="953"/>
                      <a:pt x="734" y="870"/>
                      <a:pt x="724" y="787"/>
                    </a:cubicBezTo>
                    <a:cubicBezTo>
                      <a:pt x="718" y="743"/>
                      <a:pt x="707" y="699"/>
                      <a:pt x="701" y="655"/>
                    </a:cubicBezTo>
                    <a:cubicBezTo>
                      <a:pt x="694" y="604"/>
                      <a:pt x="692" y="552"/>
                      <a:pt x="687" y="501"/>
                    </a:cubicBezTo>
                    <a:cubicBezTo>
                      <a:pt x="680" y="431"/>
                      <a:pt x="672" y="361"/>
                      <a:pt x="665" y="292"/>
                    </a:cubicBezTo>
                    <a:cubicBezTo>
                      <a:pt x="662" y="269"/>
                      <a:pt x="662" y="247"/>
                      <a:pt x="661" y="222"/>
                    </a:cubicBezTo>
                    <a:cubicBezTo>
                      <a:pt x="649" y="220"/>
                      <a:pt x="639" y="218"/>
                      <a:pt x="629" y="218"/>
                    </a:cubicBezTo>
                    <a:cubicBezTo>
                      <a:pt x="615" y="217"/>
                      <a:pt x="606" y="225"/>
                      <a:pt x="606" y="239"/>
                    </a:cubicBezTo>
                    <a:cubicBezTo>
                      <a:pt x="607" y="256"/>
                      <a:pt x="609" y="273"/>
                      <a:pt x="611" y="289"/>
                    </a:cubicBezTo>
                    <a:cubicBezTo>
                      <a:pt x="613" y="301"/>
                      <a:pt x="616" y="313"/>
                      <a:pt x="617" y="325"/>
                    </a:cubicBezTo>
                    <a:cubicBezTo>
                      <a:pt x="621" y="383"/>
                      <a:pt x="623" y="441"/>
                      <a:pt x="629" y="498"/>
                    </a:cubicBezTo>
                    <a:cubicBezTo>
                      <a:pt x="633" y="540"/>
                      <a:pt x="643" y="581"/>
                      <a:pt x="649" y="623"/>
                    </a:cubicBezTo>
                    <a:cubicBezTo>
                      <a:pt x="651" y="636"/>
                      <a:pt x="650" y="650"/>
                      <a:pt x="652" y="664"/>
                    </a:cubicBezTo>
                    <a:cubicBezTo>
                      <a:pt x="660" y="730"/>
                      <a:pt x="668" y="795"/>
                      <a:pt x="676" y="861"/>
                    </a:cubicBezTo>
                    <a:cubicBezTo>
                      <a:pt x="685" y="930"/>
                      <a:pt x="695" y="1000"/>
                      <a:pt x="703" y="1070"/>
                    </a:cubicBezTo>
                    <a:cubicBezTo>
                      <a:pt x="707" y="1109"/>
                      <a:pt x="708" y="1149"/>
                      <a:pt x="713" y="1189"/>
                    </a:cubicBezTo>
                    <a:cubicBezTo>
                      <a:pt x="722" y="1254"/>
                      <a:pt x="735" y="1319"/>
                      <a:pt x="743" y="1385"/>
                    </a:cubicBezTo>
                    <a:cubicBezTo>
                      <a:pt x="751" y="1449"/>
                      <a:pt x="755" y="1514"/>
                      <a:pt x="761" y="1579"/>
                    </a:cubicBezTo>
                    <a:cubicBezTo>
                      <a:pt x="767" y="1633"/>
                      <a:pt x="773" y="1687"/>
                      <a:pt x="780" y="1741"/>
                    </a:cubicBezTo>
                    <a:cubicBezTo>
                      <a:pt x="788" y="1811"/>
                      <a:pt x="796" y="1881"/>
                      <a:pt x="804" y="1950"/>
                    </a:cubicBezTo>
                    <a:cubicBezTo>
                      <a:pt x="813" y="2028"/>
                      <a:pt x="821" y="2106"/>
                      <a:pt x="829" y="2184"/>
                    </a:cubicBezTo>
                    <a:cubicBezTo>
                      <a:pt x="837" y="2252"/>
                      <a:pt x="844" y="2320"/>
                      <a:pt x="849" y="2389"/>
                    </a:cubicBezTo>
                    <a:cubicBezTo>
                      <a:pt x="856" y="2492"/>
                      <a:pt x="861" y="2595"/>
                      <a:pt x="868" y="2698"/>
                    </a:cubicBezTo>
                    <a:cubicBezTo>
                      <a:pt x="878" y="2828"/>
                      <a:pt x="885" y="2957"/>
                      <a:pt x="885" y="3087"/>
                    </a:cubicBezTo>
                    <a:cubicBezTo>
                      <a:pt x="884" y="3165"/>
                      <a:pt x="889" y="3243"/>
                      <a:pt x="889" y="3321"/>
                    </a:cubicBezTo>
                    <a:cubicBezTo>
                      <a:pt x="888" y="3431"/>
                      <a:pt x="888" y="3540"/>
                      <a:pt x="884" y="3649"/>
                    </a:cubicBezTo>
                    <a:cubicBezTo>
                      <a:pt x="880" y="3748"/>
                      <a:pt x="871" y="3847"/>
                      <a:pt x="865" y="3950"/>
                    </a:cubicBezTo>
                    <a:cubicBezTo>
                      <a:pt x="777" y="3960"/>
                      <a:pt x="689" y="3952"/>
                      <a:pt x="601" y="3948"/>
                    </a:cubicBezTo>
                    <a:cubicBezTo>
                      <a:pt x="514" y="3943"/>
                      <a:pt x="426" y="3948"/>
                      <a:pt x="336" y="3903"/>
                    </a:cubicBezTo>
                    <a:cubicBezTo>
                      <a:pt x="324" y="3884"/>
                      <a:pt x="334" y="3852"/>
                      <a:pt x="334" y="3823"/>
                    </a:cubicBezTo>
                    <a:cubicBezTo>
                      <a:pt x="335" y="3768"/>
                      <a:pt x="340" y="3712"/>
                      <a:pt x="344" y="3657"/>
                    </a:cubicBezTo>
                    <a:cubicBezTo>
                      <a:pt x="345" y="3645"/>
                      <a:pt x="347" y="3634"/>
                      <a:pt x="349" y="3622"/>
                    </a:cubicBezTo>
                    <a:cubicBezTo>
                      <a:pt x="361" y="3553"/>
                      <a:pt x="367" y="3484"/>
                      <a:pt x="359" y="3413"/>
                    </a:cubicBezTo>
                    <a:cubicBezTo>
                      <a:pt x="356" y="3387"/>
                      <a:pt x="360" y="3361"/>
                      <a:pt x="359" y="3335"/>
                    </a:cubicBezTo>
                    <a:cubicBezTo>
                      <a:pt x="358" y="3267"/>
                      <a:pt x="357" y="3200"/>
                      <a:pt x="356" y="3133"/>
                    </a:cubicBezTo>
                    <a:cubicBezTo>
                      <a:pt x="355" y="3109"/>
                      <a:pt x="352" y="3085"/>
                      <a:pt x="352" y="3061"/>
                    </a:cubicBezTo>
                    <a:cubicBezTo>
                      <a:pt x="352" y="3038"/>
                      <a:pt x="355" y="3014"/>
                      <a:pt x="356" y="2991"/>
                    </a:cubicBezTo>
                    <a:cubicBezTo>
                      <a:pt x="356" y="2936"/>
                      <a:pt x="344" y="2883"/>
                      <a:pt x="349" y="2828"/>
                    </a:cubicBezTo>
                    <a:cubicBezTo>
                      <a:pt x="353" y="2787"/>
                      <a:pt x="337" y="2745"/>
                      <a:pt x="334" y="2703"/>
                    </a:cubicBezTo>
                    <a:cubicBezTo>
                      <a:pt x="329" y="2634"/>
                      <a:pt x="316" y="2566"/>
                      <a:pt x="311" y="2498"/>
                    </a:cubicBezTo>
                    <a:cubicBezTo>
                      <a:pt x="303" y="2382"/>
                      <a:pt x="285" y="2267"/>
                      <a:pt x="270" y="2151"/>
                    </a:cubicBezTo>
                    <a:cubicBezTo>
                      <a:pt x="268" y="2131"/>
                      <a:pt x="275" y="2110"/>
                      <a:pt x="269" y="2091"/>
                    </a:cubicBezTo>
                    <a:cubicBezTo>
                      <a:pt x="255" y="2044"/>
                      <a:pt x="261" y="1994"/>
                      <a:pt x="249" y="1948"/>
                    </a:cubicBezTo>
                    <a:cubicBezTo>
                      <a:pt x="231" y="1886"/>
                      <a:pt x="230" y="1823"/>
                      <a:pt x="217" y="1762"/>
                    </a:cubicBezTo>
                    <a:cubicBezTo>
                      <a:pt x="211" y="1732"/>
                      <a:pt x="206" y="1702"/>
                      <a:pt x="200" y="1673"/>
                    </a:cubicBezTo>
                    <a:cubicBezTo>
                      <a:pt x="185" y="1603"/>
                      <a:pt x="180" y="1532"/>
                      <a:pt x="178" y="1461"/>
                    </a:cubicBezTo>
                    <a:cubicBezTo>
                      <a:pt x="178" y="1453"/>
                      <a:pt x="177" y="1445"/>
                      <a:pt x="177" y="1437"/>
                    </a:cubicBezTo>
                    <a:cubicBezTo>
                      <a:pt x="170" y="1371"/>
                      <a:pt x="164" y="1304"/>
                      <a:pt x="156" y="1237"/>
                    </a:cubicBezTo>
                    <a:cubicBezTo>
                      <a:pt x="152" y="1202"/>
                      <a:pt x="144" y="1167"/>
                      <a:pt x="139" y="1132"/>
                    </a:cubicBezTo>
                    <a:cubicBezTo>
                      <a:pt x="134" y="1099"/>
                      <a:pt x="129" y="1066"/>
                      <a:pt x="124" y="1033"/>
                    </a:cubicBezTo>
                    <a:cubicBezTo>
                      <a:pt x="113" y="956"/>
                      <a:pt x="102" y="880"/>
                      <a:pt x="91" y="803"/>
                    </a:cubicBezTo>
                    <a:cubicBezTo>
                      <a:pt x="89" y="793"/>
                      <a:pt x="84" y="783"/>
                      <a:pt x="81" y="773"/>
                    </a:cubicBezTo>
                    <a:cubicBezTo>
                      <a:pt x="77" y="757"/>
                      <a:pt x="71" y="742"/>
                      <a:pt x="69" y="727"/>
                    </a:cubicBezTo>
                    <a:cubicBezTo>
                      <a:pt x="58" y="649"/>
                      <a:pt x="48" y="572"/>
                      <a:pt x="38" y="495"/>
                    </a:cubicBezTo>
                    <a:cubicBezTo>
                      <a:pt x="26" y="402"/>
                      <a:pt x="12" y="309"/>
                      <a:pt x="4" y="215"/>
                    </a:cubicBezTo>
                    <a:cubicBezTo>
                      <a:pt x="0" y="170"/>
                      <a:pt x="6" y="123"/>
                      <a:pt x="7" y="71"/>
                    </a:cubicBezTo>
                    <a:cubicBezTo>
                      <a:pt x="182" y="73"/>
                      <a:pt x="353" y="86"/>
                      <a:pt x="524" y="75"/>
                    </a:cubicBezTo>
                    <a:cubicBezTo>
                      <a:pt x="694" y="64"/>
                      <a:pt x="865" y="70"/>
                      <a:pt x="1037" y="42"/>
                    </a:cubicBezTo>
                    <a:cubicBezTo>
                      <a:pt x="1039" y="64"/>
                      <a:pt x="1040" y="85"/>
                      <a:pt x="1041" y="106"/>
                    </a:cubicBezTo>
                    <a:cubicBezTo>
                      <a:pt x="1060" y="114"/>
                      <a:pt x="1077" y="127"/>
                      <a:pt x="1098" y="112"/>
                    </a:cubicBezTo>
                    <a:cubicBezTo>
                      <a:pt x="1101" y="110"/>
                      <a:pt x="1107" y="110"/>
                      <a:pt x="1112" y="111"/>
                    </a:cubicBezTo>
                    <a:cubicBezTo>
                      <a:pt x="1138" y="115"/>
                      <a:pt x="1164" y="119"/>
                      <a:pt x="1195" y="125"/>
                    </a:cubicBezTo>
                    <a:cubicBezTo>
                      <a:pt x="1196" y="139"/>
                      <a:pt x="1198" y="155"/>
                      <a:pt x="1197" y="170"/>
                    </a:cubicBezTo>
                    <a:cubicBezTo>
                      <a:pt x="1191" y="237"/>
                      <a:pt x="1183" y="305"/>
                      <a:pt x="1176" y="372"/>
                    </a:cubicBezTo>
                    <a:cubicBezTo>
                      <a:pt x="1170" y="424"/>
                      <a:pt x="1163" y="476"/>
                      <a:pt x="1158" y="529"/>
                    </a:cubicBezTo>
                    <a:cubicBezTo>
                      <a:pt x="1150" y="604"/>
                      <a:pt x="1143" y="679"/>
                      <a:pt x="1137" y="754"/>
                    </a:cubicBezTo>
                    <a:cubicBezTo>
                      <a:pt x="1129" y="857"/>
                      <a:pt x="1142" y="958"/>
                      <a:pt x="1165" y="1058"/>
                    </a:cubicBezTo>
                    <a:cubicBezTo>
                      <a:pt x="1170" y="1079"/>
                      <a:pt x="1169" y="1100"/>
                      <a:pt x="1184" y="1121"/>
                    </a:cubicBezTo>
                    <a:cubicBezTo>
                      <a:pt x="1203" y="1148"/>
                      <a:pt x="1228" y="1158"/>
                      <a:pt x="1255" y="1167"/>
                    </a:cubicBezTo>
                    <a:cubicBezTo>
                      <a:pt x="1266" y="1170"/>
                      <a:pt x="1281" y="1165"/>
                      <a:pt x="1292" y="1160"/>
                    </a:cubicBezTo>
                    <a:cubicBezTo>
                      <a:pt x="1308" y="1154"/>
                      <a:pt x="1322" y="1144"/>
                      <a:pt x="1340" y="1134"/>
                    </a:cubicBezTo>
                    <a:cubicBezTo>
                      <a:pt x="1356" y="1188"/>
                      <a:pt x="1378" y="1237"/>
                      <a:pt x="1443" y="1239"/>
                    </a:cubicBezTo>
                    <a:cubicBezTo>
                      <a:pt x="1505" y="1241"/>
                      <a:pt x="1535" y="1199"/>
                      <a:pt x="1561" y="1145"/>
                    </a:cubicBezTo>
                    <a:cubicBezTo>
                      <a:pt x="1571" y="1158"/>
                      <a:pt x="1579" y="1168"/>
                      <a:pt x="1587" y="1177"/>
                    </a:cubicBezTo>
                    <a:cubicBezTo>
                      <a:pt x="1619" y="1215"/>
                      <a:pt x="1662" y="1220"/>
                      <a:pt x="1703" y="1191"/>
                    </a:cubicBezTo>
                    <a:cubicBezTo>
                      <a:pt x="1731" y="1171"/>
                      <a:pt x="1747" y="1146"/>
                      <a:pt x="1760" y="1116"/>
                    </a:cubicBezTo>
                    <a:cubicBezTo>
                      <a:pt x="1774" y="1080"/>
                      <a:pt x="1774" y="1080"/>
                      <a:pt x="1812" y="1085"/>
                    </a:cubicBezTo>
                    <a:cubicBezTo>
                      <a:pt x="1826" y="1087"/>
                      <a:pt x="1841" y="1089"/>
                      <a:pt x="1855" y="1088"/>
                    </a:cubicBezTo>
                    <a:cubicBezTo>
                      <a:pt x="1884" y="1087"/>
                      <a:pt x="1908" y="1077"/>
                      <a:pt x="1917" y="1047"/>
                    </a:cubicBezTo>
                    <a:cubicBezTo>
                      <a:pt x="1931" y="997"/>
                      <a:pt x="1945" y="947"/>
                      <a:pt x="1956" y="897"/>
                    </a:cubicBezTo>
                    <a:cubicBezTo>
                      <a:pt x="1965" y="857"/>
                      <a:pt x="1971" y="817"/>
                      <a:pt x="1975" y="776"/>
                    </a:cubicBezTo>
                    <a:cubicBezTo>
                      <a:pt x="1977" y="746"/>
                      <a:pt x="1973" y="715"/>
                      <a:pt x="1972" y="684"/>
                    </a:cubicBezTo>
                    <a:cubicBezTo>
                      <a:pt x="1970" y="614"/>
                      <a:pt x="1969" y="543"/>
                      <a:pt x="1968" y="473"/>
                    </a:cubicBezTo>
                    <a:cubicBezTo>
                      <a:pt x="1967" y="460"/>
                      <a:pt x="1966" y="447"/>
                      <a:pt x="1967" y="434"/>
                    </a:cubicBezTo>
                    <a:cubicBezTo>
                      <a:pt x="1969" y="400"/>
                      <a:pt x="1970" y="366"/>
                      <a:pt x="1975" y="332"/>
                    </a:cubicBezTo>
                    <a:cubicBezTo>
                      <a:pt x="1978" y="313"/>
                      <a:pt x="1985" y="296"/>
                      <a:pt x="1972" y="279"/>
                    </a:cubicBezTo>
                    <a:cubicBezTo>
                      <a:pt x="1970" y="275"/>
                      <a:pt x="1969" y="269"/>
                      <a:pt x="1970" y="264"/>
                    </a:cubicBezTo>
                    <a:cubicBezTo>
                      <a:pt x="1974" y="245"/>
                      <a:pt x="1982" y="226"/>
                      <a:pt x="1982" y="207"/>
                    </a:cubicBezTo>
                    <a:cubicBezTo>
                      <a:pt x="1982" y="188"/>
                      <a:pt x="1973" y="170"/>
                      <a:pt x="1968" y="150"/>
                    </a:cubicBezTo>
                    <a:cubicBezTo>
                      <a:pt x="1982" y="147"/>
                      <a:pt x="1991" y="145"/>
                      <a:pt x="2005" y="142"/>
                    </a:cubicBezTo>
                    <a:cubicBezTo>
                      <a:pt x="1990" y="136"/>
                      <a:pt x="1979" y="131"/>
                      <a:pt x="1966" y="125"/>
                    </a:cubicBezTo>
                    <a:cubicBezTo>
                      <a:pt x="1969" y="106"/>
                      <a:pt x="1972" y="90"/>
                      <a:pt x="1984" y="74"/>
                    </a:cubicBezTo>
                    <a:cubicBezTo>
                      <a:pt x="1993" y="62"/>
                      <a:pt x="1993" y="42"/>
                      <a:pt x="1995" y="26"/>
                    </a:cubicBezTo>
                    <a:cubicBezTo>
                      <a:pt x="1997" y="16"/>
                      <a:pt x="1993" y="3"/>
                      <a:pt x="2008" y="1"/>
                    </a:cubicBezTo>
                    <a:cubicBezTo>
                      <a:pt x="2025" y="0"/>
                      <a:pt x="2028" y="13"/>
                      <a:pt x="2028" y="25"/>
                    </a:cubicBezTo>
                    <a:cubicBezTo>
                      <a:pt x="2029" y="56"/>
                      <a:pt x="2027" y="87"/>
                      <a:pt x="2029" y="117"/>
                    </a:cubicBezTo>
                    <a:cubicBezTo>
                      <a:pt x="2035" y="221"/>
                      <a:pt x="2023" y="324"/>
                      <a:pt x="2014" y="427"/>
                    </a:cubicBezTo>
                    <a:cubicBezTo>
                      <a:pt x="2011" y="453"/>
                      <a:pt x="2013" y="480"/>
                      <a:pt x="2014" y="506"/>
                    </a:cubicBezTo>
                    <a:cubicBezTo>
                      <a:pt x="2016" y="603"/>
                      <a:pt x="2018" y="700"/>
                      <a:pt x="2021" y="797"/>
                    </a:cubicBezTo>
                    <a:cubicBezTo>
                      <a:pt x="2023" y="860"/>
                      <a:pt x="2026" y="923"/>
                      <a:pt x="2027" y="986"/>
                    </a:cubicBezTo>
                    <a:cubicBezTo>
                      <a:pt x="2027" y="1045"/>
                      <a:pt x="2026" y="1103"/>
                      <a:pt x="2025" y="1161"/>
                    </a:cubicBezTo>
                    <a:cubicBezTo>
                      <a:pt x="2025" y="1165"/>
                      <a:pt x="2024" y="1169"/>
                      <a:pt x="2024" y="1173"/>
                    </a:cubicBezTo>
                    <a:cubicBezTo>
                      <a:pt x="2038" y="1256"/>
                      <a:pt x="2025" y="1340"/>
                      <a:pt x="2028" y="1423"/>
                    </a:cubicBezTo>
                    <a:cubicBezTo>
                      <a:pt x="2030" y="1478"/>
                      <a:pt x="2034" y="1534"/>
                      <a:pt x="2038" y="1590"/>
                    </a:cubicBezTo>
                    <a:cubicBezTo>
                      <a:pt x="2042" y="1656"/>
                      <a:pt x="2048" y="1722"/>
                      <a:pt x="2052" y="1789"/>
                    </a:cubicBezTo>
                    <a:cubicBezTo>
                      <a:pt x="2057" y="1871"/>
                      <a:pt x="2056" y="1954"/>
                      <a:pt x="2067" y="2035"/>
                    </a:cubicBezTo>
                    <a:cubicBezTo>
                      <a:pt x="2080" y="2128"/>
                      <a:pt x="2083" y="2222"/>
                      <a:pt x="2093" y="2315"/>
                    </a:cubicBezTo>
                    <a:cubicBezTo>
                      <a:pt x="2098" y="2365"/>
                      <a:pt x="2097" y="2416"/>
                      <a:pt x="2100" y="2466"/>
                    </a:cubicBezTo>
                    <a:cubicBezTo>
                      <a:pt x="2104" y="2544"/>
                      <a:pt x="2114" y="2622"/>
                      <a:pt x="2113" y="2700"/>
                    </a:cubicBezTo>
                    <a:cubicBezTo>
                      <a:pt x="2113" y="2783"/>
                      <a:pt x="2132" y="2864"/>
                      <a:pt x="2138" y="2945"/>
                    </a:cubicBezTo>
                    <a:cubicBezTo>
                      <a:pt x="2144" y="3015"/>
                      <a:pt x="2153" y="3085"/>
                      <a:pt x="2158" y="3155"/>
                    </a:cubicBezTo>
                    <a:cubicBezTo>
                      <a:pt x="2164" y="3229"/>
                      <a:pt x="2168" y="3303"/>
                      <a:pt x="2172" y="3377"/>
                    </a:cubicBezTo>
                    <a:cubicBezTo>
                      <a:pt x="2173" y="3389"/>
                      <a:pt x="2174" y="3401"/>
                      <a:pt x="2175" y="3413"/>
                    </a:cubicBezTo>
                    <a:cubicBezTo>
                      <a:pt x="2185" y="3484"/>
                      <a:pt x="2194" y="3555"/>
                      <a:pt x="2204" y="3626"/>
                    </a:cubicBezTo>
                    <a:cubicBezTo>
                      <a:pt x="2219" y="3737"/>
                      <a:pt x="2213" y="3850"/>
                      <a:pt x="2212" y="3961"/>
                    </a:cubicBezTo>
                    <a:cubicBezTo>
                      <a:pt x="2212" y="4032"/>
                      <a:pt x="2195" y="4103"/>
                      <a:pt x="2186" y="4174"/>
                    </a:cubicBezTo>
                    <a:cubicBezTo>
                      <a:pt x="2183" y="4195"/>
                      <a:pt x="2169" y="4199"/>
                      <a:pt x="2152" y="4199"/>
                    </a:cubicBezTo>
                    <a:cubicBezTo>
                      <a:pt x="2100" y="4201"/>
                      <a:pt x="2048" y="4205"/>
                      <a:pt x="1996" y="4207"/>
                    </a:cubicBezTo>
                    <a:cubicBezTo>
                      <a:pt x="1940" y="4210"/>
                      <a:pt x="1882" y="4207"/>
                      <a:pt x="1827" y="4216"/>
                    </a:cubicBezTo>
                    <a:cubicBezTo>
                      <a:pt x="1746" y="4230"/>
                      <a:pt x="1665" y="4221"/>
                      <a:pt x="1584" y="4225"/>
                    </a:cubicBezTo>
                    <a:cubicBezTo>
                      <a:pt x="1537" y="4228"/>
                      <a:pt x="1489" y="4225"/>
                      <a:pt x="1442" y="4226"/>
                    </a:cubicBezTo>
                    <a:cubicBezTo>
                      <a:pt x="1424" y="4226"/>
                      <a:pt x="1407" y="4229"/>
                      <a:pt x="1390" y="4231"/>
                    </a:cubicBezTo>
                    <a:cubicBezTo>
                      <a:pt x="1327" y="4239"/>
                      <a:pt x="1264" y="4239"/>
                      <a:pt x="1200" y="4235"/>
                    </a:cubicBezTo>
                    <a:cubicBezTo>
                      <a:pt x="1121" y="4230"/>
                      <a:pt x="1043" y="4232"/>
                      <a:pt x="964" y="4231"/>
                    </a:cubicBezTo>
                    <a:cubicBezTo>
                      <a:pt x="949" y="4231"/>
                      <a:pt x="933" y="4227"/>
                      <a:pt x="911" y="4225"/>
                    </a:cubicBezTo>
                    <a:close/>
                  </a:path>
                </a:pathLst>
              </a:custGeom>
              <a:solidFill>
                <a:srgbClr val="0070C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99" name="Freeform 26"/>
              <p:cNvSpPr>
                <a:spLocks noEditPoints="1"/>
              </p:cNvSpPr>
              <p:nvPr/>
            </p:nvSpPr>
            <p:spPr bwMode="auto">
              <a:xfrm>
                <a:off x="5735638" y="1076325"/>
                <a:ext cx="1019175" cy="793750"/>
              </a:xfrm>
              <a:custGeom>
                <a:avLst/>
                <a:gdLst>
                  <a:gd name="T0" fmla="*/ 1704 w 2481"/>
                  <a:gd name="T1" fmla="*/ 1667 h 1933"/>
                  <a:gd name="T2" fmla="*/ 1489 w 2481"/>
                  <a:gd name="T3" fmla="*/ 1659 h 1933"/>
                  <a:gd name="T4" fmla="*/ 1434 w 2481"/>
                  <a:gd name="T5" fmla="*/ 1506 h 1933"/>
                  <a:gd name="T6" fmla="*/ 1417 w 2481"/>
                  <a:gd name="T7" fmla="*/ 1442 h 1933"/>
                  <a:gd name="T8" fmla="*/ 1344 w 2481"/>
                  <a:gd name="T9" fmla="*/ 1237 h 1933"/>
                  <a:gd name="T10" fmla="*/ 1141 w 2481"/>
                  <a:gd name="T11" fmla="*/ 1145 h 1933"/>
                  <a:gd name="T12" fmla="*/ 913 w 2481"/>
                  <a:gd name="T13" fmla="*/ 1221 h 1933"/>
                  <a:gd name="T14" fmla="*/ 858 w 2481"/>
                  <a:gd name="T15" fmla="*/ 1089 h 1933"/>
                  <a:gd name="T16" fmla="*/ 763 w 2481"/>
                  <a:gd name="T17" fmla="*/ 1066 h 1933"/>
                  <a:gd name="T18" fmla="*/ 594 w 2481"/>
                  <a:gd name="T19" fmla="*/ 1009 h 1933"/>
                  <a:gd name="T20" fmla="*/ 392 w 2481"/>
                  <a:gd name="T21" fmla="*/ 1105 h 1933"/>
                  <a:gd name="T22" fmla="*/ 378 w 2481"/>
                  <a:gd name="T23" fmla="*/ 1018 h 1933"/>
                  <a:gd name="T24" fmla="*/ 287 w 2481"/>
                  <a:gd name="T25" fmla="*/ 996 h 1933"/>
                  <a:gd name="T26" fmla="*/ 241 w 2481"/>
                  <a:gd name="T27" fmla="*/ 944 h 1933"/>
                  <a:gd name="T28" fmla="*/ 158 w 2481"/>
                  <a:gd name="T29" fmla="*/ 915 h 1933"/>
                  <a:gd name="T30" fmla="*/ 28 w 2481"/>
                  <a:gd name="T31" fmla="*/ 970 h 1933"/>
                  <a:gd name="T32" fmla="*/ 115 w 2481"/>
                  <a:gd name="T33" fmla="*/ 732 h 1933"/>
                  <a:gd name="T34" fmla="*/ 190 w 2481"/>
                  <a:gd name="T35" fmla="*/ 763 h 1933"/>
                  <a:gd name="T36" fmla="*/ 200 w 2481"/>
                  <a:gd name="T37" fmla="*/ 645 h 1933"/>
                  <a:gd name="T38" fmla="*/ 306 w 2481"/>
                  <a:gd name="T39" fmla="*/ 430 h 1933"/>
                  <a:gd name="T40" fmla="*/ 396 w 2481"/>
                  <a:gd name="T41" fmla="*/ 443 h 1933"/>
                  <a:gd name="T42" fmla="*/ 431 w 2481"/>
                  <a:gd name="T43" fmla="*/ 227 h 1933"/>
                  <a:gd name="T44" fmla="*/ 576 w 2481"/>
                  <a:gd name="T45" fmla="*/ 128 h 1933"/>
                  <a:gd name="T46" fmla="*/ 776 w 2481"/>
                  <a:gd name="T47" fmla="*/ 240 h 1933"/>
                  <a:gd name="T48" fmla="*/ 1077 w 2481"/>
                  <a:gd name="T49" fmla="*/ 37 h 1933"/>
                  <a:gd name="T50" fmla="*/ 1256 w 2481"/>
                  <a:gd name="T51" fmla="*/ 169 h 1933"/>
                  <a:gd name="T52" fmla="*/ 1448 w 2481"/>
                  <a:gd name="T53" fmla="*/ 1 h 1933"/>
                  <a:gd name="T54" fmla="*/ 1725 w 2481"/>
                  <a:gd name="T55" fmla="*/ 172 h 1933"/>
                  <a:gd name="T56" fmla="*/ 1880 w 2481"/>
                  <a:gd name="T57" fmla="*/ 167 h 1933"/>
                  <a:gd name="T58" fmla="*/ 2150 w 2481"/>
                  <a:gd name="T59" fmla="*/ 391 h 1933"/>
                  <a:gd name="T60" fmla="*/ 2323 w 2481"/>
                  <a:gd name="T61" fmla="*/ 450 h 1933"/>
                  <a:gd name="T62" fmla="*/ 2479 w 2481"/>
                  <a:gd name="T63" fmla="*/ 658 h 1933"/>
                  <a:gd name="T64" fmla="*/ 2422 w 2481"/>
                  <a:gd name="T65" fmla="*/ 800 h 1933"/>
                  <a:gd name="T66" fmla="*/ 2420 w 2481"/>
                  <a:gd name="T67" fmla="*/ 941 h 1933"/>
                  <a:gd name="T68" fmla="*/ 2287 w 2481"/>
                  <a:gd name="T69" fmla="*/ 1332 h 1933"/>
                  <a:gd name="T70" fmla="*/ 2327 w 2481"/>
                  <a:gd name="T71" fmla="*/ 1382 h 1933"/>
                  <a:gd name="T72" fmla="*/ 2233 w 2481"/>
                  <a:gd name="T73" fmla="*/ 1600 h 1933"/>
                  <a:gd name="T74" fmla="*/ 2209 w 2481"/>
                  <a:gd name="T75" fmla="*/ 1713 h 1933"/>
                  <a:gd name="T76" fmla="*/ 2043 w 2481"/>
                  <a:gd name="T77" fmla="*/ 1828 h 1933"/>
                  <a:gd name="T78" fmla="*/ 2035 w 2481"/>
                  <a:gd name="T79" fmla="*/ 1928 h 1933"/>
                  <a:gd name="T80" fmla="*/ 1943 w 2481"/>
                  <a:gd name="T81" fmla="*/ 1885 h 1933"/>
                  <a:gd name="T82" fmla="*/ 1854 w 2481"/>
                  <a:gd name="T83" fmla="*/ 1849 h 1933"/>
                  <a:gd name="T84" fmla="*/ 1779 w 2481"/>
                  <a:gd name="T85" fmla="*/ 1801 h 1933"/>
                  <a:gd name="T86" fmla="*/ 127 w 2481"/>
                  <a:gd name="T87" fmla="*/ 831 h 1933"/>
                  <a:gd name="T88" fmla="*/ 162 w 2481"/>
                  <a:gd name="T89" fmla="*/ 784 h 1933"/>
                  <a:gd name="T90" fmla="*/ 239 w 2481"/>
                  <a:gd name="T91" fmla="*/ 914 h 1933"/>
                  <a:gd name="T92" fmla="*/ 229 w 2481"/>
                  <a:gd name="T93" fmla="*/ 922 h 19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2481" h="1933">
                    <a:moveTo>
                      <a:pt x="1692" y="1868"/>
                    </a:moveTo>
                    <a:cubicBezTo>
                      <a:pt x="1674" y="1861"/>
                      <a:pt x="1668" y="1850"/>
                      <a:pt x="1666" y="1831"/>
                    </a:cubicBezTo>
                    <a:cubicBezTo>
                      <a:pt x="1661" y="1772"/>
                      <a:pt x="1675" y="1718"/>
                      <a:pt x="1704" y="1667"/>
                    </a:cubicBezTo>
                    <a:cubicBezTo>
                      <a:pt x="1719" y="1639"/>
                      <a:pt x="1715" y="1619"/>
                      <a:pt x="1688" y="1609"/>
                    </a:cubicBezTo>
                    <a:cubicBezTo>
                      <a:pt x="1654" y="1598"/>
                      <a:pt x="1619" y="1581"/>
                      <a:pt x="1583" y="1601"/>
                    </a:cubicBezTo>
                    <a:cubicBezTo>
                      <a:pt x="1551" y="1619"/>
                      <a:pt x="1519" y="1638"/>
                      <a:pt x="1489" y="1659"/>
                    </a:cubicBezTo>
                    <a:cubicBezTo>
                      <a:pt x="1463" y="1677"/>
                      <a:pt x="1439" y="1686"/>
                      <a:pt x="1408" y="1670"/>
                    </a:cubicBezTo>
                    <a:cubicBezTo>
                      <a:pt x="1375" y="1653"/>
                      <a:pt x="1359" y="1621"/>
                      <a:pt x="1377" y="1588"/>
                    </a:cubicBezTo>
                    <a:cubicBezTo>
                      <a:pt x="1393" y="1559"/>
                      <a:pt x="1415" y="1533"/>
                      <a:pt x="1434" y="1506"/>
                    </a:cubicBezTo>
                    <a:cubicBezTo>
                      <a:pt x="1442" y="1494"/>
                      <a:pt x="1451" y="1482"/>
                      <a:pt x="1456" y="1468"/>
                    </a:cubicBezTo>
                    <a:cubicBezTo>
                      <a:pt x="1464" y="1450"/>
                      <a:pt x="1456" y="1440"/>
                      <a:pt x="1436" y="1440"/>
                    </a:cubicBezTo>
                    <a:cubicBezTo>
                      <a:pt x="1430" y="1440"/>
                      <a:pt x="1423" y="1440"/>
                      <a:pt x="1417" y="1442"/>
                    </a:cubicBezTo>
                    <a:cubicBezTo>
                      <a:pt x="1412" y="1442"/>
                      <a:pt x="1408" y="1445"/>
                      <a:pt x="1403" y="1446"/>
                    </a:cubicBezTo>
                    <a:cubicBezTo>
                      <a:pt x="1403" y="1417"/>
                      <a:pt x="1402" y="1391"/>
                      <a:pt x="1404" y="1365"/>
                    </a:cubicBezTo>
                    <a:cubicBezTo>
                      <a:pt x="1407" y="1311"/>
                      <a:pt x="1380" y="1273"/>
                      <a:pt x="1344" y="1237"/>
                    </a:cubicBezTo>
                    <a:cubicBezTo>
                      <a:pt x="1313" y="1206"/>
                      <a:pt x="1279" y="1189"/>
                      <a:pt x="1234" y="1196"/>
                    </a:cubicBezTo>
                    <a:cubicBezTo>
                      <a:pt x="1227" y="1197"/>
                      <a:pt x="1218" y="1191"/>
                      <a:pt x="1211" y="1186"/>
                    </a:cubicBezTo>
                    <a:cubicBezTo>
                      <a:pt x="1188" y="1173"/>
                      <a:pt x="1166" y="1155"/>
                      <a:pt x="1141" y="1145"/>
                    </a:cubicBezTo>
                    <a:cubicBezTo>
                      <a:pt x="1101" y="1128"/>
                      <a:pt x="1063" y="1141"/>
                      <a:pt x="1028" y="1163"/>
                    </a:cubicBezTo>
                    <a:cubicBezTo>
                      <a:pt x="1008" y="1176"/>
                      <a:pt x="992" y="1194"/>
                      <a:pt x="973" y="1208"/>
                    </a:cubicBezTo>
                    <a:cubicBezTo>
                      <a:pt x="955" y="1222"/>
                      <a:pt x="936" y="1227"/>
                      <a:pt x="913" y="1221"/>
                    </a:cubicBezTo>
                    <a:cubicBezTo>
                      <a:pt x="902" y="1218"/>
                      <a:pt x="890" y="1218"/>
                      <a:pt x="878" y="1219"/>
                    </a:cubicBezTo>
                    <a:cubicBezTo>
                      <a:pt x="849" y="1222"/>
                      <a:pt x="828" y="1204"/>
                      <a:pt x="834" y="1176"/>
                    </a:cubicBezTo>
                    <a:cubicBezTo>
                      <a:pt x="841" y="1147"/>
                      <a:pt x="839" y="1117"/>
                      <a:pt x="858" y="1089"/>
                    </a:cubicBezTo>
                    <a:cubicBezTo>
                      <a:pt x="869" y="1073"/>
                      <a:pt x="866" y="1047"/>
                      <a:pt x="870" y="1023"/>
                    </a:cubicBezTo>
                    <a:cubicBezTo>
                      <a:pt x="849" y="1026"/>
                      <a:pt x="834" y="1032"/>
                      <a:pt x="819" y="1031"/>
                    </a:cubicBezTo>
                    <a:cubicBezTo>
                      <a:pt x="791" y="1028"/>
                      <a:pt x="777" y="1044"/>
                      <a:pt x="763" y="1066"/>
                    </a:cubicBezTo>
                    <a:cubicBezTo>
                      <a:pt x="739" y="1102"/>
                      <a:pt x="707" y="1131"/>
                      <a:pt x="669" y="1152"/>
                    </a:cubicBezTo>
                    <a:cubicBezTo>
                      <a:pt x="640" y="1136"/>
                      <a:pt x="644" y="1113"/>
                      <a:pt x="648" y="1088"/>
                    </a:cubicBezTo>
                    <a:cubicBezTo>
                      <a:pt x="657" y="1044"/>
                      <a:pt x="634" y="1015"/>
                      <a:pt x="594" y="1009"/>
                    </a:cubicBezTo>
                    <a:cubicBezTo>
                      <a:pt x="564" y="1042"/>
                      <a:pt x="536" y="1075"/>
                      <a:pt x="506" y="1104"/>
                    </a:cubicBezTo>
                    <a:cubicBezTo>
                      <a:pt x="483" y="1126"/>
                      <a:pt x="453" y="1120"/>
                      <a:pt x="426" y="1117"/>
                    </a:cubicBezTo>
                    <a:cubicBezTo>
                      <a:pt x="414" y="1115"/>
                      <a:pt x="403" y="1109"/>
                      <a:pt x="392" y="1105"/>
                    </a:cubicBezTo>
                    <a:cubicBezTo>
                      <a:pt x="362" y="1094"/>
                      <a:pt x="356" y="1081"/>
                      <a:pt x="366" y="1051"/>
                    </a:cubicBezTo>
                    <a:cubicBezTo>
                      <a:pt x="368" y="1042"/>
                      <a:pt x="372" y="1034"/>
                      <a:pt x="376" y="1025"/>
                    </a:cubicBezTo>
                    <a:cubicBezTo>
                      <a:pt x="377" y="1023"/>
                      <a:pt x="377" y="1020"/>
                      <a:pt x="378" y="1018"/>
                    </a:cubicBezTo>
                    <a:cubicBezTo>
                      <a:pt x="378" y="1014"/>
                      <a:pt x="380" y="1007"/>
                      <a:pt x="378" y="1006"/>
                    </a:cubicBezTo>
                    <a:cubicBezTo>
                      <a:pt x="357" y="995"/>
                      <a:pt x="364" y="968"/>
                      <a:pt x="347" y="945"/>
                    </a:cubicBezTo>
                    <a:cubicBezTo>
                      <a:pt x="337" y="979"/>
                      <a:pt x="311" y="989"/>
                      <a:pt x="287" y="996"/>
                    </a:cubicBezTo>
                    <a:cubicBezTo>
                      <a:pt x="277" y="999"/>
                      <a:pt x="263" y="989"/>
                      <a:pt x="249" y="984"/>
                    </a:cubicBezTo>
                    <a:cubicBezTo>
                      <a:pt x="252" y="965"/>
                      <a:pt x="255" y="949"/>
                      <a:pt x="258" y="932"/>
                    </a:cubicBezTo>
                    <a:cubicBezTo>
                      <a:pt x="252" y="937"/>
                      <a:pt x="246" y="945"/>
                      <a:pt x="241" y="944"/>
                    </a:cubicBezTo>
                    <a:cubicBezTo>
                      <a:pt x="227" y="942"/>
                      <a:pt x="211" y="940"/>
                      <a:pt x="199" y="932"/>
                    </a:cubicBezTo>
                    <a:cubicBezTo>
                      <a:pt x="186" y="923"/>
                      <a:pt x="179" y="905"/>
                      <a:pt x="158" y="907"/>
                    </a:cubicBezTo>
                    <a:cubicBezTo>
                      <a:pt x="158" y="910"/>
                      <a:pt x="157" y="913"/>
                      <a:pt x="158" y="915"/>
                    </a:cubicBezTo>
                    <a:cubicBezTo>
                      <a:pt x="166" y="932"/>
                      <a:pt x="181" y="949"/>
                      <a:pt x="166" y="967"/>
                    </a:cubicBezTo>
                    <a:cubicBezTo>
                      <a:pt x="149" y="987"/>
                      <a:pt x="124" y="1003"/>
                      <a:pt x="96" y="998"/>
                    </a:cubicBezTo>
                    <a:cubicBezTo>
                      <a:pt x="72" y="994"/>
                      <a:pt x="47" y="984"/>
                      <a:pt x="28" y="970"/>
                    </a:cubicBezTo>
                    <a:cubicBezTo>
                      <a:pt x="10" y="957"/>
                      <a:pt x="0" y="936"/>
                      <a:pt x="1" y="910"/>
                    </a:cubicBezTo>
                    <a:cubicBezTo>
                      <a:pt x="5" y="855"/>
                      <a:pt x="21" y="807"/>
                      <a:pt x="65" y="771"/>
                    </a:cubicBezTo>
                    <a:cubicBezTo>
                      <a:pt x="82" y="758"/>
                      <a:pt x="98" y="745"/>
                      <a:pt x="115" y="732"/>
                    </a:cubicBezTo>
                    <a:cubicBezTo>
                      <a:pt x="133" y="718"/>
                      <a:pt x="153" y="716"/>
                      <a:pt x="177" y="722"/>
                    </a:cubicBezTo>
                    <a:cubicBezTo>
                      <a:pt x="170" y="737"/>
                      <a:pt x="164" y="752"/>
                      <a:pt x="154" y="773"/>
                    </a:cubicBezTo>
                    <a:cubicBezTo>
                      <a:pt x="170" y="769"/>
                      <a:pt x="183" y="770"/>
                      <a:pt x="190" y="763"/>
                    </a:cubicBezTo>
                    <a:cubicBezTo>
                      <a:pt x="206" y="748"/>
                      <a:pt x="222" y="741"/>
                      <a:pt x="244" y="756"/>
                    </a:cubicBezTo>
                    <a:cubicBezTo>
                      <a:pt x="248" y="725"/>
                      <a:pt x="226" y="718"/>
                      <a:pt x="211" y="703"/>
                    </a:cubicBezTo>
                    <a:cubicBezTo>
                      <a:pt x="221" y="682"/>
                      <a:pt x="209" y="664"/>
                      <a:pt x="200" y="645"/>
                    </a:cubicBezTo>
                    <a:cubicBezTo>
                      <a:pt x="192" y="631"/>
                      <a:pt x="183" y="618"/>
                      <a:pt x="175" y="604"/>
                    </a:cubicBezTo>
                    <a:cubicBezTo>
                      <a:pt x="147" y="556"/>
                      <a:pt x="156" y="507"/>
                      <a:pt x="195" y="468"/>
                    </a:cubicBezTo>
                    <a:cubicBezTo>
                      <a:pt x="227" y="436"/>
                      <a:pt x="262" y="423"/>
                      <a:pt x="306" y="430"/>
                    </a:cubicBezTo>
                    <a:cubicBezTo>
                      <a:pt x="320" y="433"/>
                      <a:pt x="331" y="436"/>
                      <a:pt x="340" y="447"/>
                    </a:cubicBezTo>
                    <a:cubicBezTo>
                      <a:pt x="347" y="454"/>
                      <a:pt x="357" y="460"/>
                      <a:pt x="367" y="465"/>
                    </a:cubicBezTo>
                    <a:cubicBezTo>
                      <a:pt x="383" y="472"/>
                      <a:pt x="399" y="461"/>
                      <a:pt x="396" y="443"/>
                    </a:cubicBezTo>
                    <a:cubicBezTo>
                      <a:pt x="394" y="432"/>
                      <a:pt x="386" y="422"/>
                      <a:pt x="382" y="411"/>
                    </a:cubicBezTo>
                    <a:cubicBezTo>
                      <a:pt x="377" y="396"/>
                      <a:pt x="369" y="381"/>
                      <a:pt x="371" y="367"/>
                    </a:cubicBezTo>
                    <a:cubicBezTo>
                      <a:pt x="377" y="314"/>
                      <a:pt x="392" y="266"/>
                      <a:pt x="431" y="227"/>
                    </a:cubicBezTo>
                    <a:cubicBezTo>
                      <a:pt x="436" y="221"/>
                      <a:pt x="442" y="216"/>
                      <a:pt x="446" y="209"/>
                    </a:cubicBezTo>
                    <a:cubicBezTo>
                      <a:pt x="469" y="165"/>
                      <a:pt x="515" y="154"/>
                      <a:pt x="552" y="130"/>
                    </a:cubicBezTo>
                    <a:cubicBezTo>
                      <a:pt x="558" y="126"/>
                      <a:pt x="568" y="127"/>
                      <a:pt x="576" y="128"/>
                    </a:cubicBezTo>
                    <a:cubicBezTo>
                      <a:pt x="643" y="142"/>
                      <a:pt x="702" y="167"/>
                      <a:pt x="738" y="231"/>
                    </a:cubicBezTo>
                    <a:cubicBezTo>
                      <a:pt x="744" y="242"/>
                      <a:pt x="755" y="251"/>
                      <a:pt x="769" y="265"/>
                    </a:cubicBezTo>
                    <a:cubicBezTo>
                      <a:pt x="773" y="251"/>
                      <a:pt x="777" y="245"/>
                      <a:pt x="776" y="240"/>
                    </a:cubicBezTo>
                    <a:cubicBezTo>
                      <a:pt x="767" y="194"/>
                      <a:pt x="791" y="163"/>
                      <a:pt x="823" y="137"/>
                    </a:cubicBezTo>
                    <a:cubicBezTo>
                      <a:pt x="840" y="122"/>
                      <a:pt x="859" y="109"/>
                      <a:pt x="879" y="99"/>
                    </a:cubicBezTo>
                    <a:cubicBezTo>
                      <a:pt x="942" y="68"/>
                      <a:pt x="1004" y="37"/>
                      <a:pt x="1077" y="37"/>
                    </a:cubicBezTo>
                    <a:cubicBezTo>
                      <a:pt x="1129" y="36"/>
                      <a:pt x="1170" y="56"/>
                      <a:pt x="1206" y="91"/>
                    </a:cubicBezTo>
                    <a:cubicBezTo>
                      <a:pt x="1214" y="98"/>
                      <a:pt x="1216" y="112"/>
                      <a:pt x="1220" y="123"/>
                    </a:cubicBezTo>
                    <a:cubicBezTo>
                      <a:pt x="1228" y="141"/>
                      <a:pt x="1233" y="160"/>
                      <a:pt x="1256" y="169"/>
                    </a:cubicBezTo>
                    <a:cubicBezTo>
                      <a:pt x="1268" y="152"/>
                      <a:pt x="1269" y="134"/>
                      <a:pt x="1267" y="116"/>
                    </a:cubicBezTo>
                    <a:cubicBezTo>
                      <a:pt x="1264" y="100"/>
                      <a:pt x="1271" y="89"/>
                      <a:pt x="1281" y="76"/>
                    </a:cubicBezTo>
                    <a:cubicBezTo>
                      <a:pt x="1323" y="21"/>
                      <a:pt x="1381" y="2"/>
                      <a:pt x="1448" y="1"/>
                    </a:cubicBezTo>
                    <a:cubicBezTo>
                      <a:pt x="1509" y="0"/>
                      <a:pt x="1569" y="2"/>
                      <a:pt x="1629" y="20"/>
                    </a:cubicBezTo>
                    <a:cubicBezTo>
                      <a:pt x="1686" y="36"/>
                      <a:pt x="1706" y="80"/>
                      <a:pt x="1722" y="129"/>
                    </a:cubicBezTo>
                    <a:cubicBezTo>
                      <a:pt x="1726" y="142"/>
                      <a:pt x="1727" y="158"/>
                      <a:pt x="1725" y="172"/>
                    </a:cubicBezTo>
                    <a:cubicBezTo>
                      <a:pt x="1721" y="199"/>
                      <a:pt x="1734" y="217"/>
                      <a:pt x="1752" y="236"/>
                    </a:cubicBezTo>
                    <a:cubicBezTo>
                      <a:pt x="1763" y="222"/>
                      <a:pt x="1770" y="209"/>
                      <a:pt x="1781" y="199"/>
                    </a:cubicBezTo>
                    <a:cubicBezTo>
                      <a:pt x="1809" y="173"/>
                      <a:pt x="1843" y="165"/>
                      <a:pt x="1880" y="167"/>
                    </a:cubicBezTo>
                    <a:cubicBezTo>
                      <a:pt x="1949" y="171"/>
                      <a:pt x="2012" y="195"/>
                      <a:pt x="2071" y="230"/>
                    </a:cubicBezTo>
                    <a:cubicBezTo>
                      <a:pt x="2087" y="239"/>
                      <a:pt x="2104" y="248"/>
                      <a:pt x="2117" y="261"/>
                    </a:cubicBezTo>
                    <a:cubicBezTo>
                      <a:pt x="2156" y="297"/>
                      <a:pt x="2168" y="341"/>
                      <a:pt x="2150" y="391"/>
                    </a:cubicBezTo>
                    <a:cubicBezTo>
                      <a:pt x="2142" y="413"/>
                      <a:pt x="2142" y="433"/>
                      <a:pt x="2157" y="451"/>
                    </a:cubicBezTo>
                    <a:cubicBezTo>
                      <a:pt x="2165" y="461"/>
                      <a:pt x="2174" y="465"/>
                      <a:pt x="2188" y="458"/>
                    </a:cubicBezTo>
                    <a:cubicBezTo>
                      <a:pt x="2232" y="437"/>
                      <a:pt x="2278" y="436"/>
                      <a:pt x="2323" y="450"/>
                    </a:cubicBezTo>
                    <a:cubicBezTo>
                      <a:pt x="2348" y="458"/>
                      <a:pt x="2374" y="466"/>
                      <a:pt x="2396" y="479"/>
                    </a:cubicBezTo>
                    <a:cubicBezTo>
                      <a:pt x="2432" y="499"/>
                      <a:pt x="2449" y="535"/>
                      <a:pt x="2460" y="572"/>
                    </a:cubicBezTo>
                    <a:cubicBezTo>
                      <a:pt x="2469" y="600"/>
                      <a:pt x="2476" y="629"/>
                      <a:pt x="2479" y="658"/>
                    </a:cubicBezTo>
                    <a:cubicBezTo>
                      <a:pt x="2481" y="674"/>
                      <a:pt x="2478" y="692"/>
                      <a:pt x="2473" y="709"/>
                    </a:cubicBezTo>
                    <a:cubicBezTo>
                      <a:pt x="2466" y="730"/>
                      <a:pt x="2457" y="750"/>
                      <a:pt x="2446" y="770"/>
                    </a:cubicBezTo>
                    <a:cubicBezTo>
                      <a:pt x="2440" y="781"/>
                      <a:pt x="2431" y="791"/>
                      <a:pt x="2422" y="800"/>
                    </a:cubicBezTo>
                    <a:cubicBezTo>
                      <a:pt x="2403" y="821"/>
                      <a:pt x="2382" y="841"/>
                      <a:pt x="2364" y="863"/>
                    </a:cubicBezTo>
                    <a:cubicBezTo>
                      <a:pt x="2354" y="874"/>
                      <a:pt x="2362" y="885"/>
                      <a:pt x="2372" y="894"/>
                    </a:cubicBezTo>
                    <a:cubicBezTo>
                      <a:pt x="2388" y="910"/>
                      <a:pt x="2404" y="926"/>
                      <a:pt x="2420" y="941"/>
                    </a:cubicBezTo>
                    <a:cubicBezTo>
                      <a:pt x="2462" y="982"/>
                      <a:pt x="2473" y="1045"/>
                      <a:pt x="2447" y="1098"/>
                    </a:cubicBezTo>
                    <a:cubicBezTo>
                      <a:pt x="2430" y="1131"/>
                      <a:pt x="2416" y="1166"/>
                      <a:pt x="2398" y="1198"/>
                    </a:cubicBezTo>
                    <a:cubicBezTo>
                      <a:pt x="2369" y="1249"/>
                      <a:pt x="2335" y="1296"/>
                      <a:pt x="2287" y="1332"/>
                    </a:cubicBezTo>
                    <a:cubicBezTo>
                      <a:pt x="2283" y="1335"/>
                      <a:pt x="2279" y="1338"/>
                      <a:pt x="2276" y="1341"/>
                    </a:cubicBezTo>
                    <a:cubicBezTo>
                      <a:pt x="2275" y="1358"/>
                      <a:pt x="2283" y="1367"/>
                      <a:pt x="2298" y="1371"/>
                    </a:cubicBezTo>
                    <a:cubicBezTo>
                      <a:pt x="2308" y="1374"/>
                      <a:pt x="2318" y="1377"/>
                      <a:pt x="2327" y="1382"/>
                    </a:cubicBezTo>
                    <a:cubicBezTo>
                      <a:pt x="2355" y="1396"/>
                      <a:pt x="2367" y="1424"/>
                      <a:pt x="2353" y="1452"/>
                    </a:cubicBezTo>
                    <a:cubicBezTo>
                      <a:pt x="2335" y="1489"/>
                      <a:pt x="2317" y="1525"/>
                      <a:pt x="2295" y="1560"/>
                    </a:cubicBezTo>
                    <a:cubicBezTo>
                      <a:pt x="2281" y="1581"/>
                      <a:pt x="2259" y="1595"/>
                      <a:pt x="2233" y="1600"/>
                    </a:cubicBezTo>
                    <a:cubicBezTo>
                      <a:pt x="2224" y="1601"/>
                      <a:pt x="2214" y="1602"/>
                      <a:pt x="2205" y="1605"/>
                    </a:cubicBezTo>
                    <a:cubicBezTo>
                      <a:pt x="2179" y="1615"/>
                      <a:pt x="2177" y="1628"/>
                      <a:pt x="2198" y="1647"/>
                    </a:cubicBezTo>
                    <a:cubicBezTo>
                      <a:pt x="2224" y="1671"/>
                      <a:pt x="2226" y="1682"/>
                      <a:pt x="2209" y="1713"/>
                    </a:cubicBezTo>
                    <a:cubicBezTo>
                      <a:pt x="2197" y="1733"/>
                      <a:pt x="2185" y="1754"/>
                      <a:pt x="2170" y="1773"/>
                    </a:cubicBezTo>
                    <a:cubicBezTo>
                      <a:pt x="2150" y="1797"/>
                      <a:pt x="2127" y="1813"/>
                      <a:pt x="2092" y="1811"/>
                    </a:cubicBezTo>
                    <a:cubicBezTo>
                      <a:pt x="2078" y="1810"/>
                      <a:pt x="2064" y="1820"/>
                      <a:pt x="2043" y="1828"/>
                    </a:cubicBezTo>
                    <a:cubicBezTo>
                      <a:pt x="2056" y="1844"/>
                      <a:pt x="2065" y="1855"/>
                      <a:pt x="2073" y="1866"/>
                    </a:cubicBezTo>
                    <a:cubicBezTo>
                      <a:pt x="2077" y="1872"/>
                      <a:pt x="2082" y="1879"/>
                      <a:pt x="2082" y="1886"/>
                    </a:cubicBezTo>
                    <a:cubicBezTo>
                      <a:pt x="2081" y="1905"/>
                      <a:pt x="2060" y="1923"/>
                      <a:pt x="2035" y="1928"/>
                    </a:cubicBezTo>
                    <a:cubicBezTo>
                      <a:pt x="2012" y="1933"/>
                      <a:pt x="2003" y="1928"/>
                      <a:pt x="1992" y="1903"/>
                    </a:cubicBezTo>
                    <a:cubicBezTo>
                      <a:pt x="1989" y="1896"/>
                      <a:pt x="1989" y="1888"/>
                      <a:pt x="1987" y="1880"/>
                    </a:cubicBezTo>
                    <a:cubicBezTo>
                      <a:pt x="1971" y="1872"/>
                      <a:pt x="1957" y="1873"/>
                      <a:pt x="1943" y="1885"/>
                    </a:cubicBezTo>
                    <a:cubicBezTo>
                      <a:pt x="1930" y="1896"/>
                      <a:pt x="1916" y="1911"/>
                      <a:pt x="1902" y="1911"/>
                    </a:cubicBezTo>
                    <a:cubicBezTo>
                      <a:pt x="1881" y="1912"/>
                      <a:pt x="1859" y="1900"/>
                      <a:pt x="1836" y="1893"/>
                    </a:cubicBezTo>
                    <a:cubicBezTo>
                      <a:pt x="1843" y="1875"/>
                      <a:pt x="1845" y="1859"/>
                      <a:pt x="1854" y="1849"/>
                    </a:cubicBezTo>
                    <a:cubicBezTo>
                      <a:pt x="1873" y="1829"/>
                      <a:pt x="1863" y="1806"/>
                      <a:pt x="1862" y="1785"/>
                    </a:cubicBezTo>
                    <a:cubicBezTo>
                      <a:pt x="1862" y="1763"/>
                      <a:pt x="1837" y="1753"/>
                      <a:pt x="1817" y="1766"/>
                    </a:cubicBezTo>
                    <a:cubicBezTo>
                      <a:pt x="1803" y="1776"/>
                      <a:pt x="1791" y="1789"/>
                      <a:pt x="1779" y="1801"/>
                    </a:cubicBezTo>
                    <a:cubicBezTo>
                      <a:pt x="1752" y="1826"/>
                      <a:pt x="1726" y="1853"/>
                      <a:pt x="1692" y="1868"/>
                    </a:cubicBezTo>
                    <a:close/>
                    <a:moveTo>
                      <a:pt x="146" y="886"/>
                    </a:moveTo>
                    <a:cubicBezTo>
                      <a:pt x="140" y="867"/>
                      <a:pt x="133" y="849"/>
                      <a:pt x="127" y="831"/>
                    </a:cubicBezTo>
                    <a:cubicBezTo>
                      <a:pt x="110" y="853"/>
                      <a:pt x="112" y="861"/>
                      <a:pt x="146" y="886"/>
                    </a:cubicBezTo>
                    <a:close/>
                    <a:moveTo>
                      <a:pt x="152" y="820"/>
                    </a:moveTo>
                    <a:cubicBezTo>
                      <a:pt x="155" y="807"/>
                      <a:pt x="158" y="796"/>
                      <a:pt x="162" y="784"/>
                    </a:cubicBezTo>
                    <a:cubicBezTo>
                      <a:pt x="151" y="783"/>
                      <a:pt x="144" y="782"/>
                      <a:pt x="137" y="781"/>
                    </a:cubicBezTo>
                    <a:cubicBezTo>
                      <a:pt x="117" y="804"/>
                      <a:pt x="143" y="808"/>
                      <a:pt x="152" y="820"/>
                    </a:cubicBezTo>
                    <a:close/>
                    <a:moveTo>
                      <a:pt x="239" y="914"/>
                    </a:moveTo>
                    <a:cubicBezTo>
                      <a:pt x="232" y="911"/>
                      <a:pt x="228" y="909"/>
                      <a:pt x="224" y="908"/>
                    </a:cubicBezTo>
                    <a:cubicBezTo>
                      <a:pt x="223" y="911"/>
                      <a:pt x="220" y="915"/>
                      <a:pt x="221" y="917"/>
                    </a:cubicBezTo>
                    <a:cubicBezTo>
                      <a:pt x="222" y="919"/>
                      <a:pt x="226" y="922"/>
                      <a:pt x="229" y="922"/>
                    </a:cubicBezTo>
                    <a:cubicBezTo>
                      <a:pt x="232" y="922"/>
                      <a:pt x="234" y="918"/>
                      <a:pt x="239" y="914"/>
                    </a:cubicBezTo>
                    <a:close/>
                  </a:path>
                </a:pathLst>
              </a:custGeom>
              <a:solidFill>
                <a:schemeClr val="accent1">
                  <a:lumMod val="40000"/>
                  <a:lumOff val="60000"/>
                </a:schemeClr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00" name="Freeform 27"/>
              <p:cNvSpPr>
                <a:spLocks noEditPoints="1"/>
              </p:cNvSpPr>
              <p:nvPr/>
            </p:nvSpPr>
            <p:spPr bwMode="auto">
              <a:xfrm>
                <a:off x="5803900" y="1527175"/>
                <a:ext cx="739775" cy="536575"/>
              </a:xfrm>
              <a:custGeom>
                <a:avLst/>
                <a:gdLst>
                  <a:gd name="T0" fmla="*/ 1028 w 1801"/>
                  <a:gd name="T1" fmla="*/ 597 h 1307"/>
                  <a:gd name="T2" fmla="*/ 1166 w 1801"/>
                  <a:gd name="T3" fmla="*/ 559 h 1307"/>
                  <a:gd name="T4" fmla="*/ 1364 w 1801"/>
                  <a:gd name="T5" fmla="*/ 597 h 1307"/>
                  <a:gd name="T6" fmla="*/ 1483 w 1801"/>
                  <a:gd name="T7" fmla="*/ 553 h 1307"/>
                  <a:gd name="T8" fmla="*/ 1456 w 1801"/>
                  <a:gd name="T9" fmla="*/ 755 h 1307"/>
                  <a:gd name="T10" fmla="*/ 1591 w 1801"/>
                  <a:gd name="T11" fmla="*/ 806 h 1307"/>
                  <a:gd name="T12" fmla="*/ 1780 w 1801"/>
                  <a:gd name="T13" fmla="*/ 998 h 1307"/>
                  <a:gd name="T14" fmla="*/ 1763 w 1801"/>
                  <a:gd name="T15" fmla="*/ 1140 h 1307"/>
                  <a:gd name="T16" fmla="*/ 1329 w 1801"/>
                  <a:gd name="T17" fmla="*/ 1226 h 1307"/>
                  <a:gd name="T18" fmla="*/ 1092 w 1801"/>
                  <a:gd name="T19" fmla="*/ 1307 h 1307"/>
                  <a:gd name="T20" fmla="*/ 1132 w 1801"/>
                  <a:gd name="T21" fmla="*/ 1125 h 1307"/>
                  <a:gd name="T22" fmla="*/ 1202 w 1801"/>
                  <a:gd name="T23" fmla="*/ 980 h 1307"/>
                  <a:gd name="T24" fmla="*/ 1110 w 1801"/>
                  <a:gd name="T25" fmla="*/ 1059 h 1307"/>
                  <a:gd name="T26" fmla="*/ 935 w 1801"/>
                  <a:gd name="T27" fmla="*/ 1217 h 1307"/>
                  <a:gd name="T28" fmla="*/ 589 w 1801"/>
                  <a:gd name="T29" fmla="*/ 1299 h 1307"/>
                  <a:gd name="T30" fmla="*/ 503 w 1801"/>
                  <a:gd name="T31" fmla="*/ 1289 h 1307"/>
                  <a:gd name="T32" fmla="*/ 355 w 1801"/>
                  <a:gd name="T33" fmla="*/ 1163 h 1307"/>
                  <a:gd name="T34" fmla="*/ 327 w 1801"/>
                  <a:gd name="T35" fmla="*/ 1008 h 1307"/>
                  <a:gd name="T36" fmla="*/ 447 w 1801"/>
                  <a:gd name="T37" fmla="*/ 953 h 1307"/>
                  <a:gd name="T38" fmla="*/ 345 w 1801"/>
                  <a:gd name="T39" fmla="*/ 923 h 1307"/>
                  <a:gd name="T40" fmla="*/ 191 w 1801"/>
                  <a:gd name="T41" fmla="*/ 913 h 1307"/>
                  <a:gd name="T42" fmla="*/ 109 w 1801"/>
                  <a:gd name="T43" fmla="*/ 761 h 1307"/>
                  <a:gd name="T44" fmla="*/ 3 w 1801"/>
                  <a:gd name="T45" fmla="*/ 682 h 1307"/>
                  <a:gd name="T46" fmla="*/ 75 w 1801"/>
                  <a:gd name="T47" fmla="*/ 354 h 1307"/>
                  <a:gd name="T48" fmla="*/ 83 w 1801"/>
                  <a:gd name="T49" fmla="*/ 159 h 1307"/>
                  <a:gd name="T50" fmla="*/ 151 w 1801"/>
                  <a:gd name="T51" fmla="*/ 0 h 1307"/>
                  <a:gd name="T52" fmla="*/ 411 w 1801"/>
                  <a:gd name="T53" fmla="*/ 54 h 1307"/>
                  <a:gd name="T54" fmla="*/ 618 w 1801"/>
                  <a:gd name="T55" fmla="*/ 115 h 1307"/>
                  <a:gd name="T56" fmla="*/ 873 w 1801"/>
                  <a:gd name="T57" fmla="*/ 145 h 1307"/>
                  <a:gd name="T58" fmla="*/ 999 w 1801"/>
                  <a:gd name="T59" fmla="*/ 118 h 1307"/>
                  <a:gd name="T60" fmla="*/ 957 w 1801"/>
                  <a:gd name="T61" fmla="*/ 221 h 1307"/>
                  <a:gd name="T62" fmla="*/ 1008 w 1801"/>
                  <a:gd name="T63" fmla="*/ 212 h 1307"/>
                  <a:gd name="T64" fmla="*/ 1072 w 1801"/>
                  <a:gd name="T65" fmla="*/ 157 h 1307"/>
                  <a:gd name="T66" fmla="*/ 1120 w 1801"/>
                  <a:gd name="T67" fmla="*/ 168 h 1307"/>
                  <a:gd name="T68" fmla="*/ 1105 w 1801"/>
                  <a:gd name="T69" fmla="*/ 533 h 1307"/>
                  <a:gd name="T70" fmla="*/ 1008 w 1801"/>
                  <a:gd name="T71" fmla="*/ 560 h 1307"/>
                  <a:gd name="T72" fmla="*/ 319 w 1801"/>
                  <a:gd name="T73" fmla="*/ 208 h 1307"/>
                  <a:gd name="T74" fmla="*/ 239 w 1801"/>
                  <a:gd name="T75" fmla="*/ 225 h 1307"/>
                  <a:gd name="T76" fmla="*/ 263 w 1801"/>
                  <a:gd name="T77" fmla="*/ 283 h 1307"/>
                  <a:gd name="T78" fmla="*/ 285 w 1801"/>
                  <a:gd name="T79" fmla="*/ 399 h 1307"/>
                  <a:gd name="T80" fmla="*/ 283 w 1801"/>
                  <a:gd name="T81" fmla="*/ 453 h 1307"/>
                  <a:gd name="T82" fmla="*/ 434 w 1801"/>
                  <a:gd name="T83" fmla="*/ 408 h 1307"/>
                  <a:gd name="T84" fmla="*/ 495 w 1801"/>
                  <a:gd name="T85" fmla="*/ 267 h 1307"/>
                  <a:gd name="T86" fmla="*/ 331 w 1801"/>
                  <a:gd name="T87" fmla="*/ 241 h 130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1801" h="1307">
                    <a:moveTo>
                      <a:pt x="1008" y="560"/>
                    </a:moveTo>
                    <a:cubicBezTo>
                      <a:pt x="1002" y="583"/>
                      <a:pt x="1007" y="596"/>
                      <a:pt x="1028" y="597"/>
                    </a:cubicBezTo>
                    <a:cubicBezTo>
                      <a:pt x="1053" y="597"/>
                      <a:pt x="1079" y="597"/>
                      <a:pt x="1104" y="596"/>
                    </a:cubicBezTo>
                    <a:cubicBezTo>
                      <a:pt x="1131" y="594"/>
                      <a:pt x="1151" y="581"/>
                      <a:pt x="1166" y="559"/>
                    </a:cubicBezTo>
                    <a:cubicBezTo>
                      <a:pt x="1184" y="584"/>
                      <a:pt x="1207" y="602"/>
                      <a:pt x="1233" y="616"/>
                    </a:cubicBezTo>
                    <a:cubicBezTo>
                      <a:pt x="1286" y="645"/>
                      <a:pt x="1318" y="640"/>
                      <a:pt x="1364" y="597"/>
                    </a:cubicBezTo>
                    <a:cubicBezTo>
                      <a:pt x="1394" y="568"/>
                      <a:pt x="1427" y="550"/>
                      <a:pt x="1469" y="550"/>
                    </a:cubicBezTo>
                    <a:cubicBezTo>
                      <a:pt x="1473" y="550"/>
                      <a:pt x="1477" y="552"/>
                      <a:pt x="1483" y="553"/>
                    </a:cubicBezTo>
                    <a:cubicBezTo>
                      <a:pt x="1460" y="600"/>
                      <a:pt x="1446" y="648"/>
                      <a:pt x="1449" y="699"/>
                    </a:cubicBezTo>
                    <a:cubicBezTo>
                      <a:pt x="1450" y="718"/>
                      <a:pt x="1452" y="737"/>
                      <a:pt x="1456" y="755"/>
                    </a:cubicBezTo>
                    <a:cubicBezTo>
                      <a:pt x="1470" y="818"/>
                      <a:pt x="1524" y="841"/>
                      <a:pt x="1580" y="809"/>
                    </a:cubicBezTo>
                    <a:cubicBezTo>
                      <a:pt x="1582" y="808"/>
                      <a:pt x="1585" y="808"/>
                      <a:pt x="1591" y="806"/>
                    </a:cubicBezTo>
                    <a:cubicBezTo>
                      <a:pt x="1625" y="881"/>
                      <a:pt x="1674" y="931"/>
                      <a:pt x="1770" y="894"/>
                    </a:cubicBezTo>
                    <a:cubicBezTo>
                      <a:pt x="1773" y="931"/>
                      <a:pt x="1779" y="964"/>
                      <a:pt x="1780" y="998"/>
                    </a:cubicBezTo>
                    <a:cubicBezTo>
                      <a:pt x="1780" y="1040"/>
                      <a:pt x="1779" y="1083"/>
                      <a:pt x="1801" y="1126"/>
                    </a:cubicBezTo>
                    <a:cubicBezTo>
                      <a:pt x="1787" y="1131"/>
                      <a:pt x="1775" y="1138"/>
                      <a:pt x="1763" y="1140"/>
                    </a:cubicBezTo>
                    <a:cubicBezTo>
                      <a:pt x="1685" y="1153"/>
                      <a:pt x="1607" y="1165"/>
                      <a:pt x="1529" y="1177"/>
                    </a:cubicBezTo>
                    <a:cubicBezTo>
                      <a:pt x="1460" y="1186"/>
                      <a:pt x="1393" y="1198"/>
                      <a:pt x="1329" y="1226"/>
                    </a:cubicBezTo>
                    <a:cubicBezTo>
                      <a:pt x="1308" y="1235"/>
                      <a:pt x="1286" y="1239"/>
                      <a:pt x="1265" y="1246"/>
                    </a:cubicBezTo>
                    <a:cubicBezTo>
                      <a:pt x="1209" y="1266"/>
                      <a:pt x="1153" y="1286"/>
                      <a:pt x="1092" y="1307"/>
                    </a:cubicBezTo>
                    <a:cubicBezTo>
                      <a:pt x="1092" y="1281"/>
                      <a:pt x="1098" y="1254"/>
                      <a:pt x="1091" y="1232"/>
                    </a:cubicBezTo>
                    <a:cubicBezTo>
                      <a:pt x="1075" y="1183"/>
                      <a:pt x="1106" y="1156"/>
                      <a:pt x="1132" y="1125"/>
                    </a:cubicBezTo>
                    <a:cubicBezTo>
                      <a:pt x="1151" y="1102"/>
                      <a:pt x="1170" y="1078"/>
                      <a:pt x="1187" y="1054"/>
                    </a:cubicBezTo>
                    <a:cubicBezTo>
                      <a:pt x="1200" y="1034"/>
                      <a:pt x="1207" y="1012"/>
                      <a:pt x="1202" y="980"/>
                    </a:cubicBezTo>
                    <a:cubicBezTo>
                      <a:pt x="1181" y="994"/>
                      <a:pt x="1162" y="1003"/>
                      <a:pt x="1146" y="1017"/>
                    </a:cubicBezTo>
                    <a:cubicBezTo>
                      <a:pt x="1132" y="1029"/>
                      <a:pt x="1122" y="1045"/>
                      <a:pt x="1110" y="1059"/>
                    </a:cubicBezTo>
                    <a:cubicBezTo>
                      <a:pt x="1085" y="1089"/>
                      <a:pt x="1061" y="1119"/>
                      <a:pt x="1013" y="1110"/>
                    </a:cubicBezTo>
                    <a:cubicBezTo>
                      <a:pt x="1020" y="1173"/>
                      <a:pt x="979" y="1195"/>
                      <a:pt x="935" y="1217"/>
                    </a:cubicBezTo>
                    <a:cubicBezTo>
                      <a:pt x="885" y="1243"/>
                      <a:pt x="834" y="1265"/>
                      <a:pt x="779" y="1275"/>
                    </a:cubicBezTo>
                    <a:cubicBezTo>
                      <a:pt x="716" y="1286"/>
                      <a:pt x="653" y="1293"/>
                      <a:pt x="589" y="1299"/>
                    </a:cubicBezTo>
                    <a:cubicBezTo>
                      <a:pt x="567" y="1302"/>
                      <a:pt x="545" y="1297"/>
                      <a:pt x="522" y="1295"/>
                    </a:cubicBezTo>
                    <a:cubicBezTo>
                      <a:pt x="516" y="1295"/>
                      <a:pt x="508" y="1294"/>
                      <a:pt x="503" y="1289"/>
                    </a:cubicBezTo>
                    <a:cubicBezTo>
                      <a:pt x="459" y="1247"/>
                      <a:pt x="401" y="1222"/>
                      <a:pt x="363" y="1172"/>
                    </a:cubicBezTo>
                    <a:cubicBezTo>
                      <a:pt x="361" y="1169"/>
                      <a:pt x="356" y="1167"/>
                      <a:pt x="355" y="1163"/>
                    </a:cubicBezTo>
                    <a:cubicBezTo>
                      <a:pt x="339" y="1118"/>
                      <a:pt x="310" y="1083"/>
                      <a:pt x="268" y="1057"/>
                    </a:cubicBezTo>
                    <a:cubicBezTo>
                      <a:pt x="280" y="1027"/>
                      <a:pt x="299" y="1012"/>
                      <a:pt x="327" y="1008"/>
                    </a:cubicBezTo>
                    <a:cubicBezTo>
                      <a:pt x="363" y="1003"/>
                      <a:pt x="400" y="1001"/>
                      <a:pt x="440" y="997"/>
                    </a:cubicBezTo>
                    <a:cubicBezTo>
                      <a:pt x="433" y="979"/>
                      <a:pt x="432" y="966"/>
                      <a:pt x="447" y="953"/>
                    </a:cubicBezTo>
                    <a:cubicBezTo>
                      <a:pt x="454" y="948"/>
                      <a:pt x="447" y="928"/>
                      <a:pt x="446" y="909"/>
                    </a:cubicBezTo>
                    <a:cubicBezTo>
                      <a:pt x="412" y="914"/>
                      <a:pt x="377" y="913"/>
                      <a:pt x="345" y="923"/>
                    </a:cubicBezTo>
                    <a:cubicBezTo>
                      <a:pt x="310" y="934"/>
                      <a:pt x="275" y="939"/>
                      <a:pt x="240" y="949"/>
                    </a:cubicBezTo>
                    <a:cubicBezTo>
                      <a:pt x="214" y="957"/>
                      <a:pt x="191" y="940"/>
                      <a:pt x="191" y="913"/>
                    </a:cubicBezTo>
                    <a:cubicBezTo>
                      <a:pt x="191" y="902"/>
                      <a:pt x="193" y="891"/>
                      <a:pt x="194" y="881"/>
                    </a:cubicBezTo>
                    <a:cubicBezTo>
                      <a:pt x="200" y="826"/>
                      <a:pt x="163" y="778"/>
                      <a:pt x="109" y="761"/>
                    </a:cubicBezTo>
                    <a:cubicBezTo>
                      <a:pt x="84" y="753"/>
                      <a:pt x="60" y="742"/>
                      <a:pt x="35" y="732"/>
                    </a:cubicBezTo>
                    <a:cubicBezTo>
                      <a:pt x="14" y="723"/>
                      <a:pt x="5" y="705"/>
                      <a:pt x="3" y="682"/>
                    </a:cubicBezTo>
                    <a:cubicBezTo>
                      <a:pt x="0" y="643"/>
                      <a:pt x="14" y="609"/>
                      <a:pt x="28" y="574"/>
                    </a:cubicBezTo>
                    <a:cubicBezTo>
                      <a:pt x="56" y="503"/>
                      <a:pt x="71" y="430"/>
                      <a:pt x="75" y="354"/>
                    </a:cubicBezTo>
                    <a:cubicBezTo>
                      <a:pt x="78" y="297"/>
                      <a:pt x="81" y="240"/>
                      <a:pt x="84" y="183"/>
                    </a:cubicBezTo>
                    <a:cubicBezTo>
                      <a:pt x="85" y="175"/>
                      <a:pt x="85" y="167"/>
                      <a:pt x="83" y="159"/>
                    </a:cubicBezTo>
                    <a:cubicBezTo>
                      <a:pt x="72" y="121"/>
                      <a:pt x="82" y="81"/>
                      <a:pt x="75" y="42"/>
                    </a:cubicBezTo>
                    <a:cubicBezTo>
                      <a:pt x="100" y="28"/>
                      <a:pt x="124" y="15"/>
                      <a:pt x="151" y="0"/>
                    </a:cubicBezTo>
                    <a:cubicBezTo>
                      <a:pt x="168" y="58"/>
                      <a:pt x="216" y="81"/>
                      <a:pt x="268" y="94"/>
                    </a:cubicBezTo>
                    <a:cubicBezTo>
                      <a:pt x="321" y="108"/>
                      <a:pt x="369" y="87"/>
                      <a:pt x="411" y="54"/>
                    </a:cubicBezTo>
                    <a:cubicBezTo>
                      <a:pt x="491" y="127"/>
                      <a:pt x="541" y="118"/>
                      <a:pt x="601" y="88"/>
                    </a:cubicBezTo>
                    <a:cubicBezTo>
                      <a:pt x="607" y="97"/>
                      <a:pt x="613" y="105"/>
                      <a:pt x="618" y="115"/>
                    </a:cubicBezTo>
                    <a:cubicBezTo>
                      <a:pt x="651" y="176"/>
                      <a:pt x="717" y="206"/>
                      <a:pt x="782" y="186"/>
                    </a:cubicBezTo>
                    <a:cubicBezTo>
                      <a:pt x="814" y="176"/>
                      <a:pt x="843" y="158"/>
                      <a:pt x="873" y="145"/>
                    </a:cubicBezTo>
                    <a:cubicBezTo>
                      <a:pt x="901" y="132"/>
                      <a:pt x="930" y="118"/>
                      <a:pt x="959" y="108"/>
                    </a:cubicBezTo>
                    <a:cubicBezTo>
                      <a:pt x="969" y="105"/>
                      <a:pt x="982" y="113"/>
                      <a:pt x="999" y="118"/>
                    </a:cubicBezTo>
                    <a:cubicBezTo>
                      <a:pt x="987" y="135"/>
                      <a:pt x="977" y="145"/>
                      <a:pt x="972" y="158"/>
                    </a:cubicBezTo>
                    <a:cubicBezTo>
                      <a:pt x="965" y="178"/>
                      <a:pt x="960" y="200"/>
                      <a:pt x="957" y="221"/>
                    </a:cubicBezTo>
                    <a:cubicBezTo>
                      <a:pt x="957" y="224"/>
                      <a:pt x="974" y="235"/>
                      <a:pt x="980" y="233"/>
                    </a:cubicBezTo>
                    <a:cubicBezTo>
                      <a:pt x="991" y="230"/>
                      <a:pt x="1000" y="221"/>
                      <a:pt x="1008" y="212"/>
                    </a:cubicBezTo>
                    <a:cubicBezTo>
                      <a:pt x="1022" y="197"/>
                      <a:pt x="1032" y="178"/>
                      <a:pt x="1056" y="173"/>
                    </a:cubicBezTo>
                    <a:cubicBezTo>
                      <a:pt x="1062" y="172"/>
                      <a:pt x="1067" y="163"/>
                      <a:pt x="1072" y="157"/>
                    </a:cubicBezTo>
                    <a:cubicBezTo>
                      <a:pt x="1086" y="141"/>
                      <a:pt x="1100" y="141"/>
                      <a:pt x="1114" y="158"/>
                    </a:cubicBezTo>
                    <a:cubicBezTo>
                      <a:pt x="1116" y="161"/>
                      <a:pt x="1118" y="164"/>
                      <a:pt x="1120" y="168"/>
                    </a:cubicBezTo>
                    <a:cubicBezTo>
                      <a:pt x="1149" y="245"/>
                      <a:pt x="1171" y="322"/>
                      <a:pt x="1161" y="408"/>
                    </a:cubicBezTo>
                    <a:cubicBezTo>
                      <a:pt x="1155" y="458"/>
                      <a:pt x="1132" y="496"/>
                      <a:pt x="1105" y="533"/>
                    </a:cubicBezTo>
                    <a:cubicBezTo>
                      <a:pt x="1095" y="547"/>
                      <a:pt x="1069" y="550"/>
                      <a:pt x="1049" y="555"/>
                    </a:cubicBezTo>
                    <a:cubicBezTo>
                      <a:pt x="1036" y="559"/>
                      <a:pt x="1021" y="559"/>
                      <a:pt x="1008" y="560"/>
                    </a:cubicBezTo>
                    <a:close/>
                    <a:moveTo>
                      <a:pt x="331" y="241"/>
                    </a:moveTo>
                    <a:cubicBezTo>
                      <a:pt x="326" y="226"/>
                      <a:pt x="322" y="216"/>
                      <a:pt x="319" y="208"/>
                    </a:cubicBezTo>
                    <a:cubicBezTo>
                      <a:pt x="314" y="208"/>
                      <a:pt x="310" y="207"/>
                      <a:pt x="309" y="209"/>
                    </a:cubicBezTo>
                    <a:cubicBezTo>
                      <a:pt x="289" y="231"/>
                      <a:pt x="268" y="236"/>
                      <a:pt x="239" y="225"/>
                    </a:cubicBezTo>
                    <a:cubicBezTo>
                      <a:pt x="222" y="217"/>
                      <a:pt x="202" y="221"/>
                      <a:pt x="191" y="243"/>
                    </a:cubicBezTo>
                    <a:cubicBezTo>
                      <a:pt x="202" y="281"/>
                      <a:pt x="251" y="262"/>
                      <a:pt x="263" y="283"/>
                    </a:cubicBezTo>
                    <a:cubicBezTo>
                      <a:pt x="266" y="310"/>
                      <a:pt x="267" y="328"/>
                      <a:pt x="271" y="345"/>
                    </a:cubicBezTo>
                    <a:cubicBezTo>
                      <a:pt x="274" y="365"/>
                      <a:pt x="281" y="383"/>
                      <a:pt x="285" y="399"/>
                    </a:cubicBezTo>
                    <a:cubicBezTo>
                      <a:pt x="270" y="413"/>
                      <a:pt x="259" y="424"/>
                      <a:pt x="249" y="434"/>
                    </a:cubicBezTo>
                    <a:cubicBezTo>
                      <a:pt x="256" y="455"/>
                      <a:pt x="266" y="460"/>
                      <a:pt x="283" y="453"/>
                    </a:cubicBezTo>
                    <a:cubicBezTo>
                      <a:pt x="292" y="449"/>
                      <a:pt x="300" y="442"/>
                      <a:pt x="308" y="442"/>
                    </a:cubicBezTo>
                    <a:cubicBezTo>
                      <a:pt x="353" y="441"/>
                      <a:pt x="392" y="419"/>
                      <a:pt x="434" y="408"/>
                    </a:cubicBezTo>
                    <a:cubicBezTo>
                      <a:pt x="467" y="400"/>
                      <a:pt x="490" y="381"/>
                      <a:pt x="513" y="359"/>
                    </a:cubicBezTo>
                    <a:cubicBezTo>
                      <a:pt x="565" y="311"/>
                      <a:pt x="537" y="294"/>
                      <a:pt x="495" y="267"/>
                    </a:cubicBezTo>
                    <a:cubicBezTo>
                      <a:pt x="490" y="264"/>
                      <a:pt x="485" y="264"/>
                      <a:pt x="480" y="262"/>
                    </a:cubicBezTo>
                    <a:cubicBezTo>
                      <a:pt x="432" y="245"/>
                      <a:pt x="383" y="233"/>
                      <a:pt x="331" y="241"/>
                    </a:cubicBezTo>
                    <a:close/>
                  </a:path>
                </a:pathLst>
              </a:custGeom>
              <a:solidFill>
                <a:srgbClr val="FADAD3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 dirty="0"/>
              </a:p>
            </p:txBody>
          </p:sp>
          <p:sp>
            <p:nvSpPr>
              <p:cNvPr id="2301" name="Freeform 28"/>
              <p:cNvSpPr>
                <a:spLocks/>
              </p:cNvSpPr>
              <p:nvPr/>
            </p:nvSpPr>
            <p:spPr bwMode="auto">
              <a:xfrm>
                <a:off x="6284913" y="5299075"/>
                <a:ext cx="733425" cy="301625"/>
              </a:xfrm>
              <a:custGeom>
                <a:avLst/>
                <a:gdLst>
                  <a:gd name="T0" fmla="*/ 1756 w 1787"/>
                  <a:gd name="T1" fmla="*/ 302 h 731"/>
                  <a:gd name="T2" fmla="*/ 1764 w 1787"/>
                  <a:gd name="T3" fmla="*/ 288 h 731"/>
                  <a:gd name="T4" fmla="*/ 1741 w 1787"/>
                  <a:gd name="T5" fmla="*/ 628 h 731"/>
                  <a:gd name="T6" fmla="*/ 1651 w 1787"/>
                  <a:gd name="T7" fmla="*/ 643 h 731"/>
                  <a:gd name="T8" fmla="*/ 1425 w 1787"/>
                  <a:gd name="T9" fmla="*/ 666 h 731"/>
                  <a:gd name="T10" fmla="*/ 1166 w 1787"/>
                  <a:gd name="T11" fmla="*/ 705 h 731"/>
                  <a:gd name="T12" fmla="*/ 1011 w 1787"/>
                  <a:gd name="T13" fmla="*/ 716 h 731"/>
                  <a:gd name="T14" fmla="*/ 801 w 1787"/>
                  <a:gd name="T15" fmla="*/ 729 h 731"/>
                  <a:gd name="T16" fmla="*/ 647 w 1787"/>
                  <a:gd name="T17" fmla="*/ 727 h 731"/>
                  <a:gd name="T18" fmla="*/ 524 w 1787"/>
                  <a:gd name="T19" fmla="*/ 724 h 731"/>
                  <a:gd name="T20" fmla="*/ 393 w 1787"/>
                  <a:gd name="T21" fmla="*/ 715 h 731"/>
                  <a:gd name="T22" fmla="*/ 207 w 1787"/>
                  <a:gd name="T23" fmla="*/ 698 h 731"/>
                  <a:gd name="T24" fmla="*/ 0 w 1787"/>
                  <a:gd name="T25" fmla="*/ 654 h 731"/>
                  <a:gd name="T26" fmla="*/ 6 w 1787"/>
                  <a:gd name="T27" fmla="*/ 576 h 731"/>
                  <a:gd name="T28" fmla="*/ 43 w 1787"/>
                  <a:gd name="T29" fmla="*/ 537 h 731"/>
                  <a:gd name="T30" fmla="*/ 73 w 1787"/>
                  <a:gd name="T31" fmla="*/ 526 h 731"/>
                  <a:gd name="T32" fmla="*/ 40 w 1787"/>
                  <a:gd name="T33" fmla="*/ 491 h 731"/>
                  <a:gd name="T34" fmla="*/ 106 w 1787"/>
                  <a:gd name="T35" fmla="*/ 372 h 731"/>
                  <a:gd name="T36" fmla="*/ 127 w 1787"/>
                  <a:gd name="T37" fmla="*/ 349 h 731"/>
                  <a:gd name="T38" fmla="*/ 205 w 1787"/>
                  <a:gd name="T39" fmla="*/ 277 h 731"/>
                  <a:gd name="T40" fmla="*/ 277 w 1787"/>
                  <a:gd name="T41" fmla="*/ 227 h 731"/>
                  <a:gd name="T42" fmla="*/ 425 w 1787"/>
                  <a:gd name="T43" fmla="*/ 164 h 731"/>
                  <a:gd name="T44" fmla="*/ 583 w 1787"/>
                  <a:gd name="T45" fmla="*/ 76 h 731"/>
                  <a:gd name="T46" fmla="*/ 706 w 1787"/>
                  <a:gd name="T47" fmla="*/ 34 h 731"/>
                  <a:gd name="T48" fmla="*/ 969 w 1787"/>
                  <a:gd name="T49" fmla="*/ 36 h 731"/>
                  <a:gd name="T50" fmla="*/ 1128 w 1787"/>
                  <a:gd name="T51" fmla="*/ 23 h 731"/>
                  <a:gd name="T52" fmla="*/ 1287 w 1787"/>
                  <a:gd name="T53" fmla="*/ 25 h 731"/>
                  <a:gd name="T54" fmla="*/ 1485 w 1787"/>
                  <a:gd name="T55" fmla="*/ 11 h 731"/>
                  <a:gd name="T56" fmla="*/ 1504 w 1787"/>
                  <a:gd name="T57" fmla="*/ 9 h 731"/>
                  <a:gd name="T58" fmla="*/ 1628 w 1787"/>
                  <a:gd name="T59" fmla="*/ 6 h 731"/>
                  <a:gd name="T60" fmla="*/ 1683 w 1787"/>
                  <a:gd name="T61" fmla="*/ 1 h 731"/>
                  <a:gd name="T62" fmla="*/ 1710 w 1787"/>
                  <a:gd name="T63" fmla="*/ 19 h 731"/>
                  <a:gd name="T64" fmla="*/ 1738 w 1787"/>
                  <a:gd name="T65" fmla="*/ 122 h 731"/>
                  <a:gd name="T66" fmla="*/ 1745 w 1787"/>
                  <a:gd name="T67" fmla="*/ 249 h 731"/>
                  <a:gd name="T68" fmla="*/ 1756 w 1787"/>
                  <a:gd name="T69" fmla="*/ 302 h 7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1787" h="731">
                    <a:moveTo>
                      <a:pt x="1756" y="302"/>
                    </a:moveTo>
                    <a:cubicBezTo>
                      <a:pt x="1760" y="295"/>
                      <a:pt x="1763" y="291"/>
                      <a:pt x="1764" y="288"/>
                    </a:cubicBezTo>
                    <a:cubicBezTo>
                      <a:pt x="1787" y="343"/>
                      <a:pt x="1781" y="434"/>
                      <a:pt x="1741" y="628"/>
                    </a:cubicBezTo>
                    <a:cubicBezTo>
                      <a:pt x="1712" y="633"/>
                      <a:pt x="1682" y="639"/>
                      <a:pt x="1651" y="643"/>
                    </a:cubicBezTo>
                    <a:cubicBezTo>
                      <a:pt x="1576" y="651"/>
                      <a:pt x="1500" y="656"/>
                      <a:pt x="1425" y="666"/>
                    </a:cubicBezTo>
                    <a:cubicBezTo>
                      <a:pt x="1339" y="677"/>
                      <a:pt x="1252" y="693"/>
                      <a:pt x="1166" y="705"/>
                    </a:cubicBezTo>
                    <a:cubicBezTo>
                      <a:pt x="1115" y="711"/>
                      <a:pt x="1063" y="712"/>
                      <a:pt x="1011" y="716"/>
                    </a:cubicBezTo>
                    <a:cubicBezTo>
                      <a:pt x="941" y="721"/>
                      <a:pt x="871" y="727"/>
                      <a:pt x="801" y="729"/>
                    </a:cubicBezTo>
                    <a:cubicBezTo>
                      <a:pt x="750" y="731"/>
                      <a:pt x="699" y="728"/>
                      <a:pt x="647" y="727"/>
                    </a:cubicBezTo>
                    <a:cubicBezTo>
                      <a:pt x="606" y="726"/>
                      <a:pt x="565" y="726"/>
                      <a:pt x="524" y="724"/>
                    </a:cubicBezTo>
                    <a:cubicBezTo>
                      <a:pt x="480" y="722"/>
                      <a:pt x="437" y="718"/>
                      <a:pt x="393" y="715"/>
                    </a:cubicBezTo>
                    <a:cubicBezTo>
                      <a:pt x="331" y="710"/>
                      <a:pt x="269" y="705"/>
                      <a:pt x="207" y="698"/>
                    </a:cubicBezTo>
                    <a:cubicBezTo>
                      <a:pt x="138" y="690"/>
                      <a:pt x="67" y="691"/>
                      <a:pt x="0" y="654"/>
                    </a:cubicBezTo>
                    <a:cubicBezTo>
                      <a:pt x="2" y="629"/>
                      <a:pt x="3" y="603"/>
                      <a:pt x="6" y="576"/>
                    </a:cubicBezTo>
                    <a:cubicBezTo>
                      <a:pt x="8" y="554"/>
                      <a:pt x="17" y="539"/>
                      <a:pt x="43" y="537"/>
                    </a:cubicBezTo>
                    <a:cubicBezTo>
                      <a:pt x="54" y="536"/>
                      <a:pt x="64" y="529"/>
                      <a:pt x="73" y="526"/>
                    </a:cubicBezTo>
                    <a:cubicBezTo>
                      <a:pt x="76" y="498"/>
                      <a:pt x="53" y="502"/>
                      <a:pt x="40" y="491"/>
                    </a:cubicBezTo>
                    <a:cubicBezTo>
                      <a:pt x="51" y="446"/>
                      <a:pt x="74" y="406"/>
                      <a:pt x="106" y="372"/>
                    </a:cubicBezTo>
                    <a:cubicBezTo>
                      <a:pt x="113" y="364"/>
                      <a:pt x="122" y="358"/>
                      <a:pt x="127" y="349"/>
                    </a:cubicBezTo>
                    <a:cubicBezTo>
                      <a:pt x="146" y="317"/>
                      <a:pt x="175" y="297"/>
                      <a:pt x="205" y="277"/>
                    </a:cubicBezTo>
                    <a:cubicBezTo>
                      <a:pt x="229" y="261"/>
                      <a:pt x="253" y="245"/>
                      <a:pt x="277" y="227"/>
                    </a:cubicBezTo>
                    <a:cubicBezTo>
                      <a:pt x="322" y="195"/>
                      <a:pt x="375" y="182"/>
                      <a:pt x="425" y="164"/>
                    </a:cubicBezTo>
                    <a:cubicBezTo>
                      <a:pt x="483" y="143"/>
                      <a:pt x="536" y="116"/>
                      <a:pt x="583" y="76"/>
                    </a:cubicBezTo>
                    <a:cubicBezTo>
                      <a:pt x="618" y="46"/>
                      <a:pt x="659" y="32"/>
                      <a:pt x="706" y="34"/>
                    </a:cubicBezTo>
                    <a:cubicBezTo>
                      <a:pt x="794" y="36"/>
                      <a:pt x="882" y="37"/>
                      <a:pt x="969" y="36"/>
                    </a:cubicBezTo>
                    <a:cubicBezTo>
                      <a:pt x="1022" y="35"/>
                      <a:pt x="1075" y="25"/>
                      <a:pt x="1128" y="23"/>
                    </a:cubicBezTo>
                    <a:cubicBezTo>
                      <a:pt x="1181" y="22"/>
                      <a:pt x="1234" y="27"/>
                      <a:pt x="1287" y="25"/>
                    </a:cubicBezTo>
                    <a:cubicBezTo>
                      <a:pt x="1353" y="23"/>
                      <a:pt x="1419" y="16"/>
                      <a:pt x="1485" y="11"/>
                    </a:cubicBezTo>
                    <a:cubicBezTo>
                      <a:pt x="1491" y="10"/>
                      <a:pt x="1498" y="7"/>
                      <a:pt x="1504" y="9"/>
                    </a:cubicBezTo>
                    <a:cubicBezTo>
                      <a:pt x="1546" y="23"/>
                      <a:pt x="1587" y="13"/>
                      <a:pt x="1628" y="6"/>
                    </a:cubicBezTo>
                    <a:cubicBezTo>
                      <a:pt x="1646" y="3"/>
                      <a:pt x="1665" y="1"/>
                      <a:pt x="1683" y="1"/>
                    </a:cubicBezTo>
                    <a:cubicBezTo>
                      <a:pt x="1696" y="0"/>
                      <a:pt x="1705" y="6"/>
                      <a:pt x="1710" y="19"/>
                    </a:cubicBezTo>
                    <a:cubicBezTo>
                      <a:pt x="1723" y="53"/>
                      <a:pt x="1739" y="84"/>
                      <a:pt x="1738" y="122"/>
                    </a:cubicBezTo>
                    <a:cubicBezTo>
                      <a:pt x="1737" y="165"/>
                      <a:pt x="1742" y="207"/>
                      <a:pt x="1745" y="249"/>
                    </a:cubicBezTo>
                    <a:cubicBezTo>
                      <a:pt x="1746" y="266"/>
                      <a:pt x="1752" y="282"/>
                      <a:pt x="1756" y="302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02" name="Freeform 29"/>
              <p:cNvSpPr>
                <a:spLocks/>
              </p:cNvSpPr>
              <p:nvPr/>
            </p:nvSpPr>
            <p:spPr bwMode="auto">
              <a:xfrm>
                <a:off x="6616700" y="3590925"/>
                <a:ext cx="307975" cy="461963"/>
              </a:xfrm>
              <a:custGeom>
                <a:avLst/>
                <a:gdLst>
                  <a:gd name="T0" fmla="*/ 204 w 749"/>
                  <a:gd name="T1" fmla="*/ 660 h 1122"/>
                  <a:gd name="T2" fmla="*/ 159 w 749"/>
                  <a:gd name="T3" fmla="*/ 694 h 1122"/>
                  <a:gd name="T4" fmla="*/ 156 w 749"/>
                  <a:gd name="T5" fmla="*/ 849 h 1122"/>
                  <a:gd name="T6" fmla="*/ 165 w 749"/>
                  <a:gd name="T7" fmla="*/ 940 h 1122"/>
                  <a:gd name="T8" fmla="*/ 118 w 749"/>
                  <a:gd name="T9" fmla="*/ 1038 h 1122"/>
                  <a:gd name="T10" fmla="*/ 70 w 749"/>
                  <a:gd name="T11" fmla="*/ 1032 h 1122"/>
                  <a:gd name="T12" fmla="*/ 35 w 749"/>
                  <a:gd name="T13" fmla="*/ 959 h 1122"/>
                  <a:gd name="T14" fmla="*/ 7 w 749"/>
                  <a:gd name="T15" fmla="*/ 806 h 1122"/>
                  <a:gd name="T16" fmla="*/ 3 w 749"/>
                  <a:gd name="T17" fmla="*/ 775 h 1122"/>
                  <a:gd name="T18" fmla="*/ 22 w 749"/>
                  <a:gd name="T19" fmla="*/ 435 h 1122"/>
                  <a:gd name="T20" fmla="*/ 31 w 749"/>
                  <a:gd name="T21" fmla="*/ 324 h 1122"/>
                  <a:gd name="T22" fmla="*/ 63 w 749"/>
                  <a:gd name="T23" fmla="*/ 80 h 1122"/>
                  <a:gd name="T24" fmla="*/ 107 w 749"/>
                  <a:gd name="T25" fmla="*/ 39 h 1122"/>
                  <a:gd name="T26" fmla="*/ 229 w 749"/>
                  <a:gd name="T27" fmla="*/ 21 h 1122"/>
                  <a:gd name="T28" fmla="*/ 335 w 749"/>
                  <a:gd name="T29" fmla="*/ 21 h 1122"/>
                  <a:gd name="T30" fmla="*/ 497 w 749"/>
                  <a:gd name="T31" fmla="*/ 20 h 1122"/>
                  <a:gd name="T32" fmla="*/ 636 w 749"/>
                  <a:gd name="T33" fmla="*/ 11 h 1122"/>
                  <a:gd name="T34" fmla="*/ 733 w 749"/>
                  <a:gd name="T35" fmla="*/ 0 h 1122"/>
                  <a:gd name="T36" fmla="*/ 729 w 749"/>
                  <a:gd name="T37" fmla="*/ 49 h 1122"/>
                  <a:gd name="T38" fmla="*/ 745 w 749"/>
                  <a:gd name="T39" fmla="*/ 91 h 1122"/>
                  <a:gd name="T40" fmla="*/ 744 w 749"/>
                  <a:gd name="T41" fmla="*/ 297 h 1122"/>
                  <a:gd name="T42" fmla="*/ 716 w 749"/>
                  <a:gd name="T43" fmla="*/ 330 h 1122"/>
                  <a:gd name="T44" fmla="*/ 747 w 749"/>
                  <a:gd name="T45" fmla="*/ 356 h 1122"/>
                  <a:gd name="T46" fmla="*/ 747 w 749"/>
                  <a:gd name="T47" fmla="*/ 578 h 1122"/>
                  <a:gd name="T48" fmla="*/ 738 w 749"/>
                  <a:gd name="T49" fmla="*/ 787 h 1122"/>
                  <a:gd name="T50" fmla="*/ 696 w 749"/>
                  <a:gd name="T51" fmla="*/ 944 h 1122"/>
                  <a:gd name="T52" fmla="*/ 656 w 749"/>
                  <a:gd name="T53" fmla="*/ 964 h 1122"/>
                  <a:gd name="T54" fmla="*/ 640 w 749"/>
                  <a:gd name="T55" fmla="*/ 962 h 1122"/>
                  <a:gd name="T56" fmla="*/ 613 w 749"/>
                  <a:gd name="T57" fmla="*/ 918 h 1122"/>
                  <a:gd name="T58" fmla="*/ 623 w 749"/>
                  <a:gd name="T59" fmla="*/ 769 h 1122"/>
                  <a:gd name="T60" fmla="*/ 621 w 749"/>
                  <a:gd name="T61" fmla="*/ 764 h 1122"/>
                  <a:gd name="T62" fmla="*/ 588 w 749"/>
                  <a:gd name="T63" fmla="*/ 764 h 1122"/>
                  <a:gd name="T64" fmla="*/ 563 w 749"/>
                  <a:gd name="T65" fmla="*/ 789 h 1122"/>
                  <a:gd name="T66" fmla="*/ 565 w 749"/>
                  <a:gd name="T67" fmla="*/ 809 h 1122"/>
                  <a:gd name="T68" fmla="*/ 507 w 749"/>
                  <a:gd name="T69" fmla="*/ 1042 h 1122"/>
                  <a:gd name="T70" fmla="*/ 488 w 749"/>
                  <a:gd name="T71" fmla="*/ 1062 h 1122"/>
                  <a:gd name="T72" fmla="*/ 437 w 749"/>
                  <a:gd name="T73" fmla="*/ 1048 h 1122"/>
                  <a:gd name="T74" fmla="*/ 419 w 749"/>
                  <a:gd name="T75" fmla="*/ 940 h 1122"/>
                  <a:gd name="T76" fmla="*/ 412 w 749"/>
                  <a:gd name="T77" fmla="*/ 794 h 1122"/>
                  <a:gd name="T78" fmla="*/ 424 w 749"/>
                  <a:gd name="T79" fmla="*/ 696 h 1122"/>
                  <a:gd name="T80" fmla="*/ 427 w 749"/>
                  <a:gd name="T81" fmla="*/ 672 h 1122"/>
                  <a:gd name="T82" fmla="*/ 384 w 749"/>
                  <a:gd name="T83" fmla="*/ 682 h 1122"/>
                  <a:gd name="T84" fmla="*/ 362 w 749"/>
                  <a:gd name="T85" fmla="*/ 752 h 1122"/>
                  <a:gd name="T86" fmla="*/ 368 w 749"/>
                  <a:gd name="T87" fmla="*/ 898 h 1122"/>
                  <a:gd name="T88" fmla="*/ 375 w 749"/>
                  <a:gd name="T89" fmla="*/ 957 h 1122"/>
                  <a:gd name="T90" fmla="*/ 353 w 749"/>
                  <a:gd name="T91" fmla="*/ 1035 h 1122"/>
                  <a:gd name="T92" fmla="*/ 311 w 749"/>
                  <a:gd name="T93" fmla="*/ 1093 h 1122"/>
                  <a:gd name="T94" fmla="*/ 234 w 749"/>
                  <a:gd name="T95" fmla="*/ 1091 h 1122"/>
                  <a:gd name="T96" fmla="*/ 216 w 749"/>
                  <a:gd name="T97" fmla="*/ 1039 h 1122"/>
                  <a:gd name="T98" fmla="*/ 212 w 749"/>
                  <a:gd name="T99" fmla="*/ 988 h 1122"/>
                  <a:gd name="T100" fmla="*/ 202 w 749"/>
                  <a:gd name="T101" fmla="*/ 865 h 1122"/>
                  <a:gd name="T102" fmla="*/ 204 w 749"/>
                  <a:gd name="T103" fmla="*/ 718 h 1122"/>
                  <a:gd name="T104" fmla="*/ 204 w 749"/>
                  <a:gd name="T105" fmla="*/ 660 h 11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749" h="1122">
                    <a:moveTo>
                      <a:pt x="204" y="660"/>
                    </a:moveTo>
                    <a:cubicBezTo>
                      <a:pt x="168" y="658"/>
                      <a:pt x="160" y="665"/>
                      <a:pt x="159" y="694"/>
                    </a:cubicBezTo>
                    <a:cubicBezTo>
                      <a:pt x="158" y="746"/>
                      <a:pt x="155" y="797"/>
                      <a:pt x="156" y="849"/>
                    </a:cubicBezTo>
                    <a:cubicBezTo>
                      <a:pt x="156" y="879"/>
                      <a:pt x="161" y="910"/>
                      <a:pt x="165" y="940"/>
                    </a:cubicBezTo>
                    <a:cubicBezTo>
                      <a:pt x="172" y="991"/>
                      <a:pt x="161" y="1016"/>
                      <a:pt x="118" y="1038"/>
                    </a:cubicBezTo>
                    <a:cubicBezTo>
                      <a:pt x="102" y="1046"/>
                      <a:pt x="86" y="1045"/>
                      <a:pt x="70" y="1032"/>
                    </a:cubicBezTo>
                    <a:cubicBezTo>
                      <a:pt x="46" y="1013"/>
                      <a:pt x="40" y="986"/>
                      <a:pt x="35" y="959"/>
                    </a:cubicBezTo>
                    <a:cubicBezTo>
                      <a:pt x="25" y="908"/>
                      <a:pt x="16" y="857"/>
                      <a:pt x="7" y="806"/>
                    </a:cubicBezTo>
                    <a:cubicBezTo>
                      <a:pt x="5" y="796"/>
                      <a:pt x="3" y="785"/>
                      <a:pt x="3" y="775"/>
                    </a:cubicBezTo>
                    <a:cubicBezTo>
                      <a:pt x="0" y="661"/>
                      <a:pt x="7" y="548"/>
                      <a:pt x="22" y="435"/>
                    </a:cubicBezTo>
                    <a:cubicBezTo>
                      <a:pt x="27" y="398"/>
                      <a:pt x="27" y="361"/>
                      <a:pt x="31" y="324"/>
                    </a:cubicBezTo>
                    <a:cubicBezTo>
                      <a:pt x="41" y="242"/>
                      <a:pt x="52" y="161"/>
                      <a:pt x="63" y="80"/>
                    </a:cubicBezTo>
                    <a:cubicBezTo>
                      <a:pt x="68" y="44"/>
                      <a:pt x="69" y="45"/>
                      <a:pt x="107" y="39"/>
                    </a:cubicBezTo>
                    <a:cubicBezTo>
                      <a:pt x="148" y="33"/>
                      <a:pt x="188" y="25"/>
                      <a:pt x="229" y="21"/>
                    </a:cubicBezTo>
                    <a:cubicBezTo>
                      <a:pt x="264" y="18"/>
                      <a:pt x="300" y="18"/>
                      <a:pt x="335" y="21"/>
                    </a:cubicBezTo>
                    <a:cubicBezTo>
                      <a:pt x="389" y="25"/>
                      <a:pt x="443" y="27"/>
                      <a:pt x="497" y="20"/>
                    </a:cubicBezTo>
                    <a:cubicBezTo>
                      <a:pt x="543" y="13"/>
                      <a:pt x="590" y="14"/>
                      <a:pt x="636" y="11"/>
                    </a:cubicBezTo>
                    <a:cubicBezTo>
                      <a:pt x="668" y="8"/>
                      <a:pt x="701" y="4"/>
                      <a:pt x="733" y="0"/>
                    </a:cubicBezTo>
                    <a:cubicBezTo>
                      <a:pt x="744" y="30"/>
                      <a:pt x="744" y="30"/>
                      <a:pt x="729" y="49"/>
                    </a:cubicBezTo>
                    <a:cubicBezTo>
                      <a:pt x="735" y="64"/>
                      <a:pt x="745" y="77"/>
                      <a:pt x="745" y="91"/>
                    </a:cubicBezTo>
                    <a:cubicBezTo>
                      <a:pt x="746" y="159"/>
                      <a:pt x="744" y="228"/>
                      <a:pt x="744" y="297"/>
                    </a:cubicBezTo>
                    <a:cubicBezTo>
                      <a:pt x="743" y="317"/>
                      <a:pt x="738" y="331"/>
                      <a:pt x="716" y="330"/>
                    </a:cubicBezTo>
                    <a:cubicBezTo>
                      <a:pt x="714" y="356"/>
                      <a:pt x="735" y="350"/>
                      <a:pt x="747" y="356"/>
                    </a:cubicBezTo>
                    <a:cubicBezTo>
                      <a:pt x="747" y="430"/>
                      <a:pt x="745" y="504"/>
                      <a:pt x="747" y="578"/>
                    </a:cubicBezTo>
                    <a:cubicBezTo>
                      <a:pt x="749" y="648"/>
                      <a:pt x="744" y="717"/>
                      <a:pt x="738" y="787"/>
                    </a:cubicBezTo>
                    <a:cubicBezTo>
                      <a:pt x="733" y="841"/>
                      <a:pt x="719" y="893"/>
                      <a:pt x="696" y="944"/>
                    </a:cubicBezTo>
                    <a:cubicBezTo>
                      <a:pt x="687" y="963"/>
                      <a:pt x="676" y="969"/>
                      <a:pt x="656" y="964"/>
                    </a:cubicBezTo>
                    <a:cubicBezTo>
                      <a:pt x="651" y="962"/>
                      <a:pt x="645" y="963"/>
                      <a:pt x="640" y="962"/>
                    </a:cubicBezTo>
                    <a:cubicBezTo>
                      <a:pt x="611" y="956"/>
                      <a:pt x="605" y="948"/>
                      <a:pt x="613" y="918"/>
                    </a:cubicBezTo>
                    <a:cubicBezTo>
                      <a:pt x="625" y="869"/>
                      <a:pt x="630" y="820"/>
                      <a:pt x="623" y="769"/>
                    </a:cubicBezTo>
                    <a:cubicBezTo>
                      <a:pt x="622" y="767"/>
                      <a:pt x="621" y="765"/>
                      <a:pt x="621" y="764"/>
                    </a:cubicBezTo>
                    <a:cubicBezTo>
                      <a:pt x="609" y="764"/>
                      <a:pt x="599" y="764"/>
                      <a:pt x="588" y="764"/>
                    </a:cubicBezTo>
                    <a:cubicBezTo>
                      <a:pt x="568" y="763"/>
                      <a:pt x="562" y="768"/>
                      <a:pt x="563" y="789"/>
                    </a:cubicBezTo>
                    <a:cubicBezTo>
                      <a:pt x="563" y="796"/>
                      <a:pt x="565" y="802"/>
                      <a:pt x="565" y="809"/>
                    </a:cubicBezTo>
                    <a:cubicBezTo>
                      <a:pt x="570" y="893"/>
                      <a:pt x="561" y="973"/>
                      <a:pt x="507" y="1042"/>
                    </a:cubicBezTo>
                    <a:cubicBezTo>
                      <a:pt x="502" y="1050"/>
                      <a:pt x="496" y="1057"/>
                      <a:pt x="488" y="1062"/>
                    </a:cubicBezTo>
                    <a:cubicBezTo>
                      <a:pt x="468" y="1077"/>
                      <a:pt x="443" y="1072"/>
                      <a:pt x="437" y="1048"/>
                    </a:cubicBezTo>
                    <a:cubicBezTo>
                      <a:pt x="427" y="1013"/>
                      <a:pt x="422" y="976"/>
                      <a:pt x="419" y="940"/>
                    </a:cubicBezTo>
                    <a:cubicBezTo>
                      <a:pt x="415" y="892"/>
                      <a:pt x="412" y="843"/>
                      <a:pt x="412" y="794"/>
                    </a:cubicBezTo>
                    <a:cubicBezTo>
                      <a:pt x="413" y="761"/>
                      <a:pt x="420" y="729"/>
                      <a:pt x="424" y="696"/>
                    </a:cubicBezTo>
                    <a:cubicBezTo>
                      <a:pt x="425" y="688"/>
                      <a:pt x="426" y="681"/>
                      <a:pt x="427" y="672"/>
                    </a:cubicBezTo>
                    <a:cubicBezTo>
                      <a:pt x="408" y="662"/>
                      <a:pt x="398" y="663"/>
                      <a:pt x="384" y="682"/>
                    </a:cubicBezTo>
                    <a:cubicBezTo>
                      <a:pt x="368" y="704"/>
                      <a:pt x="361" y="727"/>
                      <a:pt x="362" y="752"/>
                    </a:cubicBezTo>
                    <a:cubicBezTo>
                      <a:pt x="362" y="800"/>
                      <a:pt x="365" y="849"/>
                      <a:pt x="368" y="898"/>
                    </a:cubicBezTo>
                    <a:cubicBezTo>
                      <a:pt x="369" y="918"/>
                      <a:pt x="372" y="937"/>
                      <a:pt x="375" y="957"/>
                    </a:cubicBezTo>
                    <a:cubicBezTo>
                      <a:pt x="378" y="986"/>
                      <a:pt x="374" y="1012"/>
                      <a:pt x="353" y="1035"/>
                    </a:cubicBezTo>
                    <a:cubicBezTo>
                      <a:pt x="337" y="1052"/>
                      <a:pt x="326" y="1074"/>
                      <a:pt x="311" y="1093"/>
                    </a:cubicBezTo>
                    <a:cubicBezTo>
                      <a:pt x="289" y="1122"/>
                      <a:pt x="253" y="1122"/>
                      <a:pt x="234" y="1091"/>
                    </a:cubicBezTo>
                    <a:cubicBezTo>
                      <a:pt x="225" y="1076"/>
                      <a:pt x="219" y="1057"/>
                      <a:pt x="216" y="1039"/>
                    </a:cubicBezTo>
                    <a:cubicBezTo>
                      <a:pt x="212" y="1022"/>
                      <a:pt x="213" y="1005"/>
                      <a:pt x="212" y="988"/>
                    </a:cubicBezTo>
                    <a:cubicBezTo>
                      <a:pt x="208" y="947"/>
                      <a:pt x="203" y="906"/>
                      <a:pt x="202" y="865"/>
                    </a:cubicBezTo>
                    <a:cubicBezTo>
                      <a:pt x="201" y="816"/>
                      <a:pt x="203" y="767"/>
                      <a:pt x="204" y="718"/>
                    </a:cubicBezTo>
                    <a:cubicBezTo>
                      <a:pt x="204" y="699"/>
                      <a:pt x="204" y="681"/>
                      <a:pt x="204" y="660"/>
                    </a:cubicBezTo>
                    <a:close/>
                  </a:path>
                </a:pathLst>
              </a:custGeom>
              <a:solidFill>
                <a:srgbClr val="FADAD3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03" name="Freeform 30"/>
              <p:cNvSpPr>
                <a:spLocks/>
              </p:cNvSpPr>
              <p:nvPr/>
            </p:nvSpPr>
            <p:spPr bwMode="auto">
              <a:xfrm>
                <a:off x="6126163" y="5197475"/>
                <a:ext cx="384175" cy="300038"/>
              </a:xfrm>
              <a:custGeom>
                <a:avLst/>
                <a:gdLst>
                  <a:gd name="T0" fmla="*/ 370 w 935"/>
                  <a:gd name="T1" fmla="*/ 729 h 729"/>
                  <a:gd name="T2" fmla="*/ 233 w 935"/>
                  <a:gd name="T3" fmla="*/ 719 h 729"/>
                  <a:gd name="T4" fmla="*/ 126 w 935"/>
                  <a:gd name="T5" fmla="*/ 716 h 729"/>
                  <a:gd name="T6" fmla="*/ 4 w 935"/>
                  <a:gd name="T7" fmla="*/ 698 h 729"/>
                  <a:gd name="T8" fmla="*/ 3 w 935"/>
                  <a:gd name="T9" fmla="*/ 683 h 729"/>
                  <a:gd name="T10" fmla="*/ 5 w 935"/>
                  <a:gd name="T11" fmla="*/ 569 h 729"/>
                  <a:gd name="T12" fmla="*/ 14 w 935"/>
                  <a:gd name="T13" fmla="*/ 503 h 729"/>
                  <a:gd name="T14" fmla="*/ 35 w 935"/>
                  <a:gd name="T15" fmla="*/ 457 h 729"/>
                  <a:gd name="T16" fmla="*/ 23 w 935"/>
                  <a:gd name="T17" fmla="*/ 415 h 729"/>
                  <a:gd name="T18" fmla="*/ 89 w 935"/>
                  <a:gd name="T19" fmla="*/ 291 h 729"/>
                  <a:gd name="T20" fmla="*/ 159 w 935"/>
                  <a:gd name="T21" fmla="*/ 213 h 729"/>
                  <a:gd name="T22" fmla="*/ 213 w 935"/>
                  <a:gd name="T23" fmla="*/ 181 h 729"/>
                  <a:gd name="T24" fmla="*/ 379 w 935"/>
                  <a:gd name="T25" fmla="*/ 117 h 729"/>
                  <a:gd name="T26" fmla="*/ 394 w 935"/>
                  <a:gd name="T27" fmla="*/ 110 h 729"/>
                  <a:gd name="T28" fmla="*/ 560 w 935"/>
                  <a:gd name="T29" fmla="*/ 32 h 729"/>
                  <a:gd name="T30" fmla="*/ 662 w 935"/>
                  <a:gd name="T31" fmla="*/ 4 h 729"/>
                  <a:gd name="T32" fmla="*/ 851 w 935"/>
                  <a:gd name="T33" fmla="*/ 6 h 729"/>
                  <a:gd name="T34" fmla="*/ 875 w 935"/>
                  <a:gd name="T35" fmla="*/ 9 h 729"/>
                  <a:gd name="T36" fmla="*/ 870 w 935"/>
                  <a:gd name="T37" fmla="*/ 108 h 729"/>
                  <a:gd name="T38" fmla="*/ 856 w 935"/>
                  <a:gd name="T39" fmla="*/ 226 h 729"/>
                  <a:gd name="T40" fmla="*/ 903 w 935"/>
                  <a:gd name="T41" fmla="*/ 284 h 729"/>
                  <a:gd name="T42" fmla="*/ 935 w 935"/>
                  <a:gd name="T43" fmla="*/ 289 h 729"/>
                  <a:gd name="T44" fmla="*/ 790 w 935"/>
                  <a:gd name="T45" fmla="*/ 383 h 729"/>
                  <a:gd name="T46" fmla="*/ 644 w 935"/>
                  <a:gd name="T47" fmla="*/ 444 h 729"/>
                  <a:gd name="T48" fmla="*/ 417 w 935"/>
                  <a:gd name="T49" fmla="*/ 644 h 729"/>
                  <a:gd name="T50" fmla="*/ 370 w 935"/>
                  <a:gd name="T51" fmla="*/ 729 h 7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935" h="729">
                    <a:moveTo>
                      <a:pt x="370" y="729"/>
                    </a:moveTo>
                    <a:cubicBezTo>
                      <a:pt x="323" y="725"/>
                      <a:pt x="278" y="722"/>
                      <a:pt x="233" y="719"/>
                    </a:cubicBezTo>
                    <a:cubicBezTo>
                      <a:pt x="197" y="717"/>
                      <a:pt x="162" y="716"/>
                      <a:pt x="126" y="716"/>
                    </a:cubicBezTo>
                    <a:cubicBezTo>
                      <a:pt x="85" y="717"/>
                      <a:pt x="44" y="717"/>
                      <a:pt x="4" y="698"/>
                    </a:cubicBezTo>
                    <a:cubicBezTo>
                      <a:pt x="3" y="693"/>
                      <a:pt x="1" y="687"/>
                      <a:pt x="3" y="683"/>
                    </a:cubicBezTo>
                    <a:cubicBezTo>
                      <a:pt x="25" y="645"/>
                      <a:pt x="13" y="607"/>
                      <a:pt x="5" y="569"/>
                    </a:cubicBezTo>
                    <a:cubicBezTo>
                      <a:pt x="0" y="546"/>
                      <a:pt x="2" y="524"/>
                      <a:pt x="14" y="503"/>
                    </a:cubicBezTo>
                    <a:cubicBezTo>
                      <a:pt x="22" y="489"/>
                      <a:pt x="27" y="472"/>
                      <a:pt x="35" y="457"/>
                    </a:cubicBezTo>
                    <a:cubicBezTo>
                      <a:pt x="44" y="438"/>
                      <a:pt x="39" y="424"/>
                      <a:pt x="23" y="415"/>
                    </a:cubicBezTo>
                    <a:cubicBezTo>
                      <a:pt x="37" y="367"/>
                      <a:pt x="61" y="327"/>
                      <a:pt x="89" y="291"/>
                    </a:cubicBezTo>
                    <a:cubicBezTo>
                      <a:pt x="111" y="263"/>
                      <a:pt x="134" y="237"/>
                      <a:pt x="159" y="213"/>
                    </a:cubicBezTo>
                    <a:cubicBezTo>
                      <a:pt x="174" y="199"/>
                      <a:pt x="194" y="189"/>
                      <a:pt x="213" y="181"/>
                    </a:cubicBezTo>
                    <a:cubicBezTo>
                      <a:pt x="268" y="159"/>
                      <a:pt x="324" y="138"/>
                      <a:pt x="379" y="117"/>
                    </a:cubicBezTo>
                    <a:cubicBezTo>
                      <a:pt x="384" y="115"/>
                      <a:pt x="389" y="111"/>
                      <a:pt x="394" y="110"/>
                    </a:cubicBezTo>
                    <a:cubicBezTo>
                      <a:pt x="456" y="98"/>
                      <a:pt x="508" y="65"/>
                      <a:pt x="560" y="32"/>
                    </a:cubicBezTo>
                    <a:cubicBezTo>
                      <a:pt x="591" y="12"/>
                      <a:pt x="624" y="0"/>
                      <a:pt x="662" y="4"/>
                    </a:cubicBezTo>
                    <a:cubicBezTo>
                      <a:pt x="725" y="11"/>
                      <a:pt x="788" y="10"/>
                      <a:pt x="851" y="6"/>
                    </a:cubicBezTo>
                    <a:cubicBezTo>
                      <a:pt x="858" y="6"/>
                      <a:pt x="864" y="8"/>
                      <a:pt x="875" y="9"/>
                    </a:cubicBezTo>
                    <a:cubicBezTo>
                      <a:pt x="874" y="42"/>
                      <a:pt x="873" y="75"/>
                      <a:pt x="870" y="108"/>
                    </a:cubicBezTo>
                    <a:cubicBezTo>
                      <a:pt x="867" y="147"/>
                      <a:pt x="862" y="187"/>
                      <a:pt x="856" y="226"/>
                    </a:cubicBezTo>
                    <a:cubicBezTo>
                      <a:pt x="851" y="262"/>
                      <a:pt x="866" y="281"/>
                      <a:pt x="903" y="284"/>
                    </a:cubicBezTo>
                    <a:cubicBezTo>
                      <a:pt x="912" y="285"/>
                      <a:pt x="920" y="287"/>
                      <a:pt x="935" y="289"/>
                    </a:cubicBezTo>
                    <a:cubicBezTo>
                      <a:pt x="889" y="331"/>
                      <a:pt x="843" y="363"/>
                      <a:pt x="790" y="383"/>
                    </a:cubicBezTo>
                    <a:cubicBezTo>
                      <a:pt x="740" y="402"/>
                      <a:pt x="690" y="418"/>
                      <a:pt x="644" y="444"/>
                    </a:cubicBezTo>
                    <a:cubicBezTo>
                      <a:pt x="553" y="494"/>
                      <a:pt x="472" y="554"/>
                      <a:pt x="417" y="644"/>
                    </a:cubicBezTo>
                    <a:cubicBezTo>
                      <a:pt x="400" y="671"/>
                      <a:pt x="386" y="699"/>
                      <a:pt x="370" y="729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04" name="Freeform 31"/>
              <p:cNvSpPr>
                <a:spLocks/>
              </p:cNvSpPr>
              <p:nvPr/>
            </p:nvSpPr>
            <p:spPr bwMode="auto">
              <a:xfrm>
                <a:off x="6945313" y="3130550"/>
                <a:ext cx="60325" cy="406400"/>
              </a:xfrm>
              <a:custGeom>
                <a:avLst/>
                <a:gdLst>
                  <a:gd name="T0" fmla="*/ 141 w 145"/>
                  <a:gd name="T1" fmla="*/ 975 h 990"/>
                  <a:gd name="T2" fmla="*/ 16 w 145"/>
                  <a:gd name="T3" fmla="*/ 972 h 990"/>
                  <a:gd name="T4" fmla="*/ 21 w 145"/>
                  <a:gd name="T5" fmla="*/ 881 h 990"/>
                  <a:gd name="T6" fmla="*/ 0 w 145"/>
                  <a:gd name="T7" fmla="*/ 842 h 990"/>
                  <a:gd name="T8" fmla="*/ 18 w 145"/>
                  <a:gd name="T9" fmla="*/ 675 h 990"/>
                  <a:gd name="T10" fmla="*/ 23 w 145"/>
                  <a:gd name="T11" fmla="*/ 612 h 990"/>
                  <a:gd name="T12" fmla="*/ 51 w 145"/>
                  <a:gd name="T13" fmla="*/ 411 h 990"/>
                  <a:gd name="T14" fmla="*/ 56 w 145"/>
                  <a:gd name="T15" fmla="*/ 338 h 990"/>
                  <a:gd name="T16" fmla="*/ 84 w 145"/>
                  <a:gd name="T17" fmla="*/ 143 h 990"/>
                  <a:gd name="T18" fmla="*/ 94 w 145"/>
                  <a:gd name="T19" fmla="*/ 0 h 990"/>
                  <a:gd name="T20" fmla="*/ 102 w 145"/>
                  <a:gd name="T21" fmla="*/ 72 h 990"/>
                  <a:gd name="T22" fmla="*/ 98 w 145"/>
                  <a:gd name="T23" fmla="*/ 95 h 990"/>
                  <a:gd name="T24" fmla="*/ 113 w 145"/>
                  <a:gd name="T25" fmla="*/ 257 h 990"/>
                  <a:gd name="T26" fmla="*/ 120 w 145"/>
                  <a:gd name="T27" fmla="*/ 304 h 990"/>
                  <a:gd name="T28" fmla="*/ 130 w 145"/>
                  <a:gd name="T29" fmla="*/ 546 h 990"/>
                  <a:gd name="T30" fmla="*/ 136 w 145"/>
                  <a:gd name="T31" fmla="*/ 760 h 990"/>
                  <a:gd name="T32" fmla="*/ 144 w 145"/>
                  <a:gd name="T33" fmla="*/ 906 h 990"/>
                  <a:gd name="T34" fmla="*/ 141 w 145"/>
                  <a:gd name="T35" fmla="*/ 975 h 9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45" h="990">
                    <a:moveTo>
                      <a:pt x="141" y="975"/>
                    </a:moveTo>
                    <a:cubicBezTo>
                      <a:pt x="97" y="960"/>
                      <a:pt x="59" y="990"/>
                      <a:pt x="16" y="972"/>
                    </a:cubicBezTo>
                    <a:cubicBezTo>
                      <a:pt x="18" y="942"/>
                      <a:pt x="18" y="911"/>
                      <a:pt x="21" y="881"/>
                    </a:cubicBezTo>
                    <a:cubicBezTo>
                      <a:pt x="22" y="863"/>
                      <a:pt x="23" y="847"/>
                      <a:pt x="0" y="842"/>
                    </a:cubicBezTo>
                    <a:cubicBezTo>
                      <a:pt x="6" y="785"/>
                      <a:pt x="13" y="730"/>
                      <a:pt x="18" y="675"/>
                    </a:cubicBezTo>
                    <a:cubicBezTo>
                      <a:pt x="21" y="654"/>
                      <a:pt x="20" y="633"/>
                      <a:pt x="23" y="612"/>
                    </a:cubicBezTo>
                    <a:cubicBezTo>
                      <a:pt x="32" y="545"/>
                      <a:pt x="42" y="478"/>
                      <a:pt x="51" y="411"/>
                    </a:cubicBezTo>
                    <a:cubicBezTo>
                      <a:pt x="54" y="387"/>
                      <a:pt x="56" y="363"/>
                      <a:pt x="56" y="338"/>
                    </a:cubicBezTo>
                    <a:cubicBezTo>
                      <a:pt x="57" y="272"/>
                      <a:pt x="77" y="208"/>
                      <a:pt x="84" y="143"/>
                    </a:cubicBezTo>
                    <a:cubicBezTo>
                      <a:pt x="88" y="95"/>
                      <a:pt x="89" y="48"/>
                      <a:pt x="94" y="0"/>
                    </a:cubicBezTo>
                    <a:cubicBezTo>
                      <a:pt x="101" y="24"/>
                      <a:pt x="108" y="47"/>
                      <a:pt x="102" y="72"/>
                    </a:cubicBezTo>
                    <a:cubicBezTo>
                      <a:pt x="100" y="80"/>
                      <a:pt x="97" y="88"/>
                      <a:pt x="98" y="95"/>
                    </a:cubicBezTo>
                    <a:cubicBezTo>
                      <a:pt x="102" y="149"/>
                      <a:pt x="108" y="203"/>
                      <a:pt x="113" y="257"/>
                    </a:cubicBezTo>
                    <a:cubicBezTo>
                      <a:pt x="115" y="273"/>
                      <a:pt x="119" y="288"/>
                      <a:pt x="120" y="304"/>
                    </a:cubicBezTo>
                    <a:cubicBezTo>
                      <a:pt x="124" y="385"/>
                      <a:pt x="127" y="465"/>
                      <a:pt x="130" y="546"/>
                    </a:cubicBezTo>
                    <a:cubicBezTo>
                      <a:pt x="132" y="617"/>
                      <a:pt x="134" y="688"/>
                      <a:pt x="136" y="760"/>
                    </a:cubicBezTo>
                    <a:cubicBezTo>
                      <a:pt x="138" y="808"/>
                      <a:pt x="142" y="857"/>
                      <a:pt x="144" y="906"/>
                    </a:cubicBezTo>
                    <a:cubicBezTo>
                      <a:pt x="145" y="927"/>
                      <a:pt x="142" y="948"/>
                      <a:pt x="141" y="975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05" name="Freeform 32"/>
              <p:cNvSpPr>
                <a:spLocks/>
              </p:cNvSpPr>
              <p:nvPr/>
            </p:nvSpPr>
            <p:spPr bwMode="auto">
              <a:xfrm>
                <a:off x="5821363" y="1492250"/>
                <a:ext cx="34925" cy="25400"/>
              </a:xfrm>
              <a:custGeom>
                <a:avLst/>
                <a:gdLst>
                  <a:gd name="T0" fmla="*/ 88 w 88"/>
                  <a:gd name="T1" fmla="*/ 22 h 64"/>
                  <a:gd name="T2" fmla="*/ 40 w 88"/>
                  <a:gd name="T3" fmla="*/ 64 h 64"/>
                  <a:gd name="T4" fmla="*/ 26 w 88"/>
                  <a:gd name="T5" fmla="*/ 36 h 64"/>
                  <a:gd name="T6" fmla="*/ 0 w 88"/>
                  <a:gd name="T7" fmla="*/ 38 h 64"/>
                  <a:gd name="T8" fmla="*/ 16 w 88"/>
                  <a:gd name="T9" fmla="*/ 2 h 64"/>
                  <a:gd name="T10" fmla="*/ 88 w 88"/>
                  <a:gd name="T11" fmla="*/ 22 h 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88" h="64">
                    <a:moveTo>
                      <a:pt x="88" y="22"/>
                    </a:moveTo>
                    <a:cubicBezTo>
                      <a:pt x="72" y="37"/>
                      <a:pt x="57" y="49"/>
                      <a:pt x="40" y="64"/>
                    </a:cubicBezTo>
                    <a:cubicBezTo>
                      <a:pt x="34" y="52"/>
                      <a:pt x="32" y="40"/>
                      <a:pt x="26" y="36"/>
                    </a:cubicBezTo>
                    <a:cubicBezTo>
                      <a:pt x="21" y="32"/>
                      <a:pt x="10" y="37"/>
                      <a:pt x="0" y="38"/>
                    </a:cubicBezTo>
                    <a:cubicBezTo>
                      <a:pt x="5" y="26"/>
                      <a:pt x="11" y="13"/>
                      <a:pt x="16" y="2"/>
                    </a:cubicBezTo>
                    <a:cubicBezTo>
                      <a:pt x="48" y="0"/>
                      <a:pt x="48" y="0"/>
                      <a:pt x="88" y="22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06" name="Freeform 33"/>
              <p:cNvSpPr>
                <a:spLocks/>
              </p:cNvSpPr>
              <p:nvPr/>
            </p:nvSpPr>
            <p:spPr bwMode="auto">
              <a:xfrm>
                <a:off x="6584950" y="3560763"/>
                <a:ext cx="22225" cy="15875"/>
              </a:xfrm>
              <a:custGeom>
                <a:avLst/>
                <a:gdLst>
                  <a:gd name="T0" fmla="*/ 54 w 54"/>
                  <a:gd name="T1" fmla="*/ 0 h 38"/>
                  <a:gd name="T2" fmla="*/ 50 w 54"/>
                  <a:gd name="T3" fmla="*/ 38 h 38"/>
                  <a:gd name="T4" fmla="*/ 0 w 54"/>
                  <a:gd name="T5" fmla="*/ 31 h 38"/>
                  <a:gd name="T6" fmla="*/ 54 w 54"/>
                  <a:gd name="T7" fmla="*/ 0 h 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54" h="38">
                    <a:moveTo>
                      <a:pt x="54" y="0"/>
                    </a:moveTo>
                    <a:cubicBezTo>
                      <a:pt x="53" y="16"/>
                      <a:pt x="52" y="26"/>
                      <a:pt x="50" y="38"/>
                    </a:cubicBezTo>
                    <a:cubicBezTo>
                      <a:pt x="33" y="36"/>
                      <a:pt x="18" y="34"/>
                      <a:pt x="0" y="31"/>
                    </a:cubicBezTo>
                    <a:cubicBezTo>
                      <a:pt x="7" y="2"/>
                      <a:pt x="31" y="8"/>
                      <a:pt x="54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07" name="Freeform 34"/>
              <p:cNvSpPr>
                <a:spLocks/>
              </p:cNvSpPr>
              <p:nvPr/>
            </p:nvSpPr>
            <p:spPr bwMode="auto">
              <a:xfrm>
                <a:off x="6491288" y="1868488"/>
                <a:ext cx="9525" cy="9525"/>
              </a:xfrm>
              <a:custGeom>
                <a:avLst/>
                <a:gdLst>
                  <a:gd name="T0" fmla="*/ 6 w 25"/>
                  <a:gd name="T1" fmla="*/ 0 h 21"/>
                  <a:gd name="T2" fmla="*/ 25 w 25"/>
                  <a:gd name="T3" fmla="*/ 16 h 21"/>
                  <a:gd name="T4" fmla="*/ 21 w 25"/>
                  <a:gd name="T5" fmla="*/ 21 h 21"/>
                  <a:gd name="T6" fmla="*/ 0 w 25"/>
                  <a:gd name="T7" fmla="*/ 8 h 21"/>
                  <a:gd name="T8" fmla="*/ 6 w 25"/>
                  <a:gd name="T9" fmla="*/ 0 h 2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5" h="21">
                    <a:moveTo>
                      <a:pt x="6" y="0"/>
                    </a:moveTo>
                    <a:cubicBezTo>
                      <a:pt x="12" y="6"/>
                      <a:pt x="18" y="11"/>
                      <a:pt x="25" y="16"/>
                    </a:cubicBezTo>
                    <a:cubicBezTo>
                      <a:pt x="23" y="18"/>
                      <a:pt x="22" y="20"/>
                      <a:pt x="21" y="21"/>
                    </a:cubicBezTo>
                    <a:cubicBezTo>
                      <a:pt x="14" y="17"/>
                      <a:pt x="7" y="13"/>
                      <a:pt x="0" y="8"/>
                    </a:cubicBezTo>
                    <a:cubicBezTo>
                      <a:pt x="2" y="6"/>
                      <a:pt x="4" y="3"/>
                      <a:pt x="6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08" name="Freeform 37"/>
              <p:cNvSpPr>
                <a:spLocks/>
              </p:cNvSpPr>
              <p:nvPr/>
            </p:nvSpPr>
            <p:spPr bwMode="auto">
              <a:xfrm>
                <a:off x="6635750" y="2957513"/>
                <a:ext cx="20638" cy="20638"/>
              </a:xfrm>
              <a:custGeom>
                <a:avLst/>
                <a:gdLst>
                  <a:gd name="T0" fmla="*/ 35 w 51"/>
                  <a:gd name="T1" fmla="*/ 0 h 53"/>
                  <a:gd name="T2" fmla="*/ 27 w 51"/>
                  <a:gd name="T3" fmla="*/ 47 h 53"/>
                  <a:gd name="T4" fmla="*/ 4 w 51"/>
                  <a:gd name="T5" fmla="*/ 34 h 53"/>
                  <a:gd name="T6" fmla="*/ 35 w 51"/>
                  <a:gd name="T7" fmla="*/ 0 h 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51" h="53">
                    <a:moveTo>
                      <a:pt x="35" y="0"/>
                    </a:moveTo>
                    <a:cubicBezTo>
                      <a:pt x="34" y="19"/>
                      <a:pt x="51" y="36"/>
                      <a:pt x="27" y="47"/>
                    </a:cubicBezTo>
                    <a:cubicBezTo>
                      <a:pt x="15" y="53"/>
                      <a:pt x="6" y="48"/>
                      <a:pt x="4" y="34"/>
                    </a:cubicBezTo>
                    <a:cubicBezTo>
                      <a:pt x="0" y="15"/>
                      <a:pt x="6" y="7"/>
                      <a:pt x="35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09" name="Freeform 38"/>
              <p:cNvSpPr>
                <a:spLocks/>
              </p:cNvSpPr>
              <p:nvPr/>
            </p:nvSpPr>
            <p:spPr bwMode="auto">
              <a:xfrm>
                <a:off x="6630988" y="3340100"/>
                <a:ext cx="7938" cy="15875"/>
              </a:xfrm>
              <a:custGeom>
                <a:avLst/>
                <a:gdLst>
                  <a:gd name="T0" fmla="*/ 0 w 18"/>
                  <a:gd name="T1" fmla="*/ 0 h 38"/>
                  <a:gd name="T2" fmla="*/ 4 w 18"/>
                  <a:gd name="T3" fmla="*/ 38 h 38"/>
                  <a:gd name="T4" fmla="*/ 0 w 18"/>
                  <a:gd name="T5" fmla="*/ 0 h 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8" h="38">
                    <a:moveTo>
                      <a:pt x="0" y="0"/>
                    </a:moveTo>
                    <a:cubicBezTo>
                      <a:pt x="18" y="26"/>
                      <a:pt x="18" y="26"/>
                      <a:pt x="4" y="38"/>
                    </a:cubicBezTo>
                    <a:cubicBezTo>
                      <a:pt x="3" y="26"/>
                      <a:pt x="2" y="16"/>
                      <a:pt x="0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10" name="Freeform 39"/>
              <p:cNvSpPr>
                <a:spLocks/>
              </p:cNvSpPr>
              <p:nvPr/>
            </p:nvSpPr>
            <p:spPr bwMode="auto">
              <a:xfrm>
                <a:off x="6229350" y="3478213"/>
                <a:ext cx="19050" cy="9525"/>
              </a:xfrm>
              <a:custGeom>
                <a:avLst/>
                <a:gdLst>
                  <a:gd name="T0" fmla="*/ 41 w 44"/>
                  <a:gd name="T1" fmla="*/ 24 h 24"/>
                  <a:gd name="T2" fmla="*/ 0 w 44"/>
                  <a:gd name="T3" fmla="*/ 7 h 24"/>
                  <a:gd name="T4" fmla="*/ 3 w 44"/>
                  <a:gd name="T5" fmla="*/ 0 h 24"/>
                  <a:gd name="T6" fmla="*/ 44 w 44"/>
                  <a:gd name="T7" fmla="*/ 16 h 24"/>
                  <a:gd name="T8" fmla="*/ 41 w 44"/>
                  <a:gd name="T9" fmla="*/ 24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4" h="24">
                    <a:moveTo>
                      <a:pt x="41" y="24"/>
                    </a:moveTo>
                    <a:cubicBezTo>
                      <a:pt x="27" y="19"/>
                      <a:pt x="14" y="13"/>
                      <a:pt x="0" y="7"/>
                    </a:cubicBezTo>
                    <a:cubicBezTo>
                      <a:pt x="1" y="5"/>
                      <a:pt x="2" y="2"/>
                      <a:pt x="3" y="0"/>
                    </a:cubicBezTo>
                    <a:cubicBezTo>
                      <a:pt x="17" y="5"/>
                      <a:pt x="31" y="11"/>
                      <a:pt x="44" y="16"/>
                    </a:cubicBezTo>
                    <a:cubicBezTo>
                      <a:pt x="43" y="19"/>
                      <a:pt x="42" y="22"/>
                      <a:pt x="41" y="24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11" name="Freeform 40"/>
              <p:cNvSpPr>
                <a:spLocks/>
              </p:cNvSpPr>
              <p:nvPr/>
            </p:nvSpPr>
            <p:spPr bwMode="auto">
              <a:xfrm>
                <a:off x="6637338" y="3260725"/>
                <a:ext cx="4763" cy="11113"/>
              </a:xfrm>
              <a:custGeom>
                <a:avLst/>
                <a:gdLst>
                  <a:gd name="T0" fmla="*/ 7 w 12"/>
                  <a:gd name="T1" fmla="*/ 0 h 26"/>
                  <a:gd name="T2" fmla="*/ 12 w 12"/>
                  <a:gd name="T3" fmla="*/ 25 h 26"/>
                  <a:gd name="T4" fmla="*/ 5 w 12"/>
                  <a:gd name="T5" fmla="*/ 26 h 26"/>
                  <a:gd name="T6" fmla="*/ 0 w 12"/>
                  <a:gd name="T7" fmla="*/ 1 h 26"/>
                  <a:gd name="T8" fmla="*/ 7 w 12"/>
                  <a:gd name="T9" fmla="*/ 0 h 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" h="26">
                    <a:moveTo>
                      <a:pt x="7" y="0"/>
                    </a:moveTo>
                    <a:cubicBezTo>
                      <a:pt x="9" y="8"/>
                      <a:pt x="10" y="16"/>
                      <a:pt x="12" y="25"/>
                    </a:cubicBezTo>
                    <a:cubicBezTo>
                      <a:pt x="10" y="25"/>
                      <a:pt x="7" y="26"/>
                      <a:pt x="5" y="26"/>
                    </a:cubicBezTo>
                    <a:cubicBezTo>
                      <a:pt x="4" y="18"/>
                      <a:pt x="2" y="9"/>
                      <a:pt x="0" y="1"/>
                    </a:cubicBezTo>
                    <a:cubicBezTo>
                      <a:pt x="3" y="0"/>
                      <a:pt x="5" y="0"/>
                      <a:pt x="7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12" name="Freeform 41"/>
              <p:cNvSpPr>
                <a:spLocks/>
              </p:cNvSpPr>
              <p:nvPr/>
            </p:nvSpPr>
            <p:spPr bwMode="auto">
              <a:xfrm>
                <a:off x="6640513" y="3000375"/>
                <a:ext cx="6350" cy="9525"/>
              </a:xfrm>
              <a:custGeom>
                <a:avLst/>
                <a:gdLst>
                  <a:gd name="T0" fmla="*/ 7 w 15"/>
                  <a:gd name="T1" fmla="*/ 0 h 21"/>
                  <a:gd name="T2" fmla="*/ 15 w 15"/>
                  <a:gd name="T3" fmla="*/ 18 h 21"/>
                  <a:gd name="T4" fmla="*/ 9 w 15"/>
                  <a:gd name="T5" fmla="*/ 21 h 21"/>
                  <a:gd name="T6" fmla="*/ 0 w 15"/>
                  <a:gd name="T7" fmla="*/ 4 h 21"/>
                  <a:gd name="T8" fmla="*/ 7 w 15"/>
                  <a:gd name="T9" fmla="*/ 0 h 2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5" h="21">
                    <a:moveTo>
                      <a:pt x="7" y="0"/>
                    </a:moveTo>
                    <a:cubicBezTo>
                      <a:pt x="9" y="6"/>
                      <a:pt x="12" y="12"/>
                      <a:pt x="15" y="18"/>
                    </a:cubicBezTo>
                    <a:cubicBezTo>
                      <a:pt x="13" y="19"/>
                      <a:pt x="11" y="20"/>
                      <a:pt x="9" y="21"/>
                    </a:cubicBezTo>
                    <a:cubicBezTo>
                      <a:pt x="6" y="15"/>
                      <a:pt x="3" y="9"/>
                      <a:pt x="0" y="4"/>
                    </a:cubicBezTo>
                    <a:cubicBezTo>
                      <a:pt x="2" y="2"/>
                      <a:pt x="4" y="1"/>
                      <a:pt x="7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13" name="Freeform 42"/>
              <p:cNvSpPr>
                <a:spLocks/>
              </p:cNvSpPr>
              <p:nvPr/>
            </p:nvSpPr>
            <p:spPr bwMode="auto">
              <a:xfrm>
                <a:off x="6643688" y="3119438"/>
                <a:ext cx="6350" cy="7938"/>
              </a:xfrm>
              <a:custGeom>
                <a:avLst/>
                <a:gdLst>
                  <a:gd name="T0" fmla="*/ 0 w 16"/>
                  <a:gd name="T1" fmla="*/ 16 h 20"/>
                  <a:gd name="T2" fmla="*/ 6 w 16"/>
                  <a:gd name="T3" fmla="*/ 0 h 20"/>
                  <a:gd name="T4" fmla="*/ 16 w 16"/>
                  <a:gd name="T5" fmla="*/ 5 h 20"/>
                  <a:gd name="T6" fmla="*/ 7 w 16"/>
                  <a:gd name="T7" fmla="*/ 20 h 20"/>
                  <a:gd name="T8" fmla="*/ 0 w 16"/>
                  <a:gd name="T9" fmla="*/ 16 h 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6" h="20">
                    <a:moveTo>
                      <a:pt x="0" y="16"/>
                    </a:moveTo>
                    <a:cubicBezTo>
                      <a:pt x="2" y="11"/>
                      <a:pt x="4" y="5"/>
                      <a:pt x="6" y="0"/>
                    </a:cubicBezTo>
                    <a:cubicBezTo>
                      <a:pt x="9" y="2"/>
                      <a:pt x="12" y="3"/>
                      <a:pt x="16" y="5"/>
                    </a:cubicBezTo>
                    <a:cubicBezTo>
                      <a:pt x="13" y="10"/>
                      <a:pt x="10" y="15"/>
                      <a:pt x="7" y="20"/>
                    </a:cubicBezTo>
                    <a:cubicBezTo>
                      <a:pt x="5" y="18"/>
                      <a:pt x="2" y="17"/>
                      <a:pt x="0" y="16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14" name="Freeform 43"/>
              <p:cNvSpPr>
                <a:spLocks/>
              </p:cNvSpPr>
              <p:nvPr/>
            </p:nvSpPr>
            <p:spPr bwMode="auto">
              <a:xfrm>
                <a:off x="5780088" y="1417638"/>
                <a:ext cx="14288" cy="22225"/>
              </a:xfrm>
              <a:custGeom>
                <a:avLst/>
                <a:gdLst>
                  <a:gd name="T0" fmla="*/ 36 w 36"/>
                  <a:gd name="T1" fmla="*/ 55 h 55"/>
                  <a:gd name="T2" fmla="*/ 17 w 36"/>
                  <a:gd name="T3" fmla="*/ 0 h 55"/>
                  <a:gd name="T4" fmla="*/ 36 w 36"/>
                  <a:gd name="T5" fmla="*/ 55 h 5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36" h="55">
                    <a:moveTo>
                      <a:pt x="36" y="55"/>
                    </a:moveTo>
                    <a:cubicBezTo>
                      <a:pt x="2" y="30"/>
                      <a:pt x="0" y="22"/>
                      <a:pt x="17" y="0"/>
                    </a:cubicBezTo>
                    <a:cubicBezTo>
                      <a:pt x="23" y="18"/>
                      <a:pt x="30" y="36"/>
                      <a:pt x="36" y="55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15" name="Freeform 44"/>
              <p:cNvSpPr>
                <a:spLocks/>
              </p:cNvSpPr>
              <p:nvPr/>
            </p:nvSpPr>
            <p:spPr bwMode="auto">
              <a:xfrm>
                <a:off x="5783263" y="1397000"/>
                <a:ext cx="19050" cy="15875"/>
              </a:xfrm>
              <a:custGeom>
                <a:avLst/>
                <a:gdLst>
                  <a:gd name="T0" fmla="*/ 35 w 45"/>
                  <a:gd name="T1" fmla="*/ 39 h 39"/>
                  <a:gd name="T2" fmla="*/ 20 w 45"/>
                  <a:gd name="T3" fmla="*/ 0 h 39"/>
                  <a:gd name="T4" fmla="*/ 45 w 45"/>
                  <a:gd name="T5" fmla="*/ 3 h 39"/>
                  <a:gd name="T6" fmla="*/ 35 w 45"/>
                  <a:gd name="T7" fmla="*/ 39 h 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45" h="39">
                    <a:moveTo>
                      <a:pt x="35" y="39"/>
                    </a:moveTo>
                    <a:cubicBezTo>
                      <a:pt x="26" y="27"/>
                      <a:pt x="0" y="23"/>
                      <a:pt x="20" y="0"/>
                    </a:cubicBezTo>
                    <a:cubicBezTo>
                      <a:pt x="27" y="1"/>
                      <a:pt x="34" y="2"/>
                      <a:pt x="45" y="3"/>
                    </a:cubicBezTo>
                    <a:cubicBezTo>
                      <a:pt x="41" y="15"/>
                      <a:pt x="38" y="26"/>
                      <a:pt x="35" y="39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16" name="Freeform 45"/>
              <p:cNvSpPr>
                <a:spLocks/>
              </p:cNvSpPr>
              <p:nvPr/>
            </p:nvSpPr>
            <p:spPr bwMode="auto">
              <a:xfrm>
                <a:off x="5826125" y="1449388"/>
                <a:ext cx="7938" cy="4763"/>
              </a:xfrm>
              <a:custGeom>
                <a:avLst/>
                <a:gdLst>
                  <a:gd name="T0" fmla="*/ 19 w 19"/>
                  <a:gd name="T1" fmla="*/ 6 h 14"/>
                  <a:gd name="T2" fmla="*/ 9 w 19"/>
                  <a:gd name="T3" fmla="*/ 14 h 14"/>
                  <a:gd name="T4" fmla="*/ 1 w 19"/>
                  <a:gd name="T5" fmla="*/ 9 h 14"/>
                  <a:gd name="T6" fmla="*/ 4 w 19"/>
                  <a:gd name="T7" fmla="*/ 0 h 14"/>
                  <a:gd name="T8" fmla="*/ 19 w 19"/>
                  <a:gd name="T9" fmla="*/ 6 h 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9" h="14">
                    <a:moveTo>
                      <a:pt x="19" y="6"/>
                    </a:moveTo>
                    <a:cubicBezTo>
                      <a:pt x="14" y="10"/>
                      <a:pt x="12" y="14"/>
                      <a:pt x="9" y="14"/>
                    </a:cubicBezTo>
                    <a:cubicBezTo>
                      <a:pt x="6" y="14"/>
                      <a:pt x="2" y="11"/>
                      <a:pt x="1" y="9"/>
                    </a:cubicBezTo>
                    <a:cubicBezTo>
                      <a:pt x="0" y="7"/>
                      <a:pt x="3" y="3"/>
                      <a:pt x="4" y="0"/>
                    </a:cubicBezTo>
                    <a:cubicBezTo>
                      <a:pt x="8" y="1"/>
                      <a:pt x="12" y="3"/>
                      <a:pt x="19" y="6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17" name="Freeform 46"/>
              <p:cNvSpPr>
                <a:spLocks noEditPoints="1"/>
              </p:cNvSpPr>
              <p:nvPr/>
            </p:nvSpPr>
            <p:spPr bwMode="auto">
              <a:xfrm>
                <a:off x="5881688" y="1611313"/>
                <a:ext cx="153988" cy="104775"/>
              </a:xfrm>
              <a:custGeom>
                <a:avLst/>
                <a:gdLst>
                  <a:gd name="T0" fmla="*/ 140 w 374"/>
                  <a:gd name="T1" fmla="*/ 34 h 253"/>
                  <a:gd name="T2" fmla="*/ 289 w 374"/>
                  <a:gd name="T3" fmla="*/ 55 h 253"/>
                  <a:gd name="T4" fmla="*/ 304 w 374"/>
                  <a:gd name="T5" fmla="*/ 60 h 253"/>
                  <a:gd name="T6" fmla="*/ 322 w 374"/>
                  <a:gd name="T7" fmla="*/ 152 h 253"/>
                  <a:gd name="T8" fmla="*/ 243 w 374"/>
                  <a:gd name="T9" fmla="*/ 201 h 253"/>
                  <a:gd name="T10" fmla="*/ 117 w 374"/>
                  <a:gd name="T11" fmla="*/ 235 h 253"/>
                  <a:gd name="T12" fmla="*/ 92 w 374"/>
                  <a:gd name="T13" fmla="*/ 246 h 253"/>
                  <a:gd name="T14" fmla="*/ 58 w 374"/>
                  <a:gd name="T15" fmla="*/ 227 h 253"/>
                  <a:gd name="T16" fmla="*/ 94 w 374"/>
                  <a:gd name="T17" fmla="*/ 192 h 253"/>
                  <a:gd name="T18" fmla="*/ 80 w 374"/>
                  <a:gd name="T19" fmla="*/ 138 h 253"/>
                  <a:gd name="T20" fmla="*/ 72 w 374"/>
                  <a:gd name="T21" fmla="*/ 76 h 253"/>
                  <a:gd name="T22" fmla="*/ 0 w 374"/>
                  <a:gd name="T23" fmla="*/ 36 h 253"/>
                  <a:gd name="T24" fmla="*/ 48 w 374"/>
                  <a:gd name="T25" fmla="*/ 18 h 253"/>
                  <a:gd name="T26" fmla="*/ 118 w 374"/>
                  <a:gd name="T27" fmla="*/ 2 h 253"/>
                  <a:gd name="T28" fmla="*/ 128 w 374"/>
                  <a:gd name="T29" fmla="*/ 1 h 253"/>
                  <a:gd name="T30" fmla="*/ 140 w 374"/>
                  <a:gd name="T31" fmla="*/ 34 h 253"/>
                  <a:gd name="T32" fmla="*/ 134 w 374"/>
                  <a:gd name="T33" fmla="*/ 79 h 253"/>
                  <a:gd name="T34" fmla="*/ 154 w 374"/>
                  <a:gd name="T35" fmla="*/ 172 h 253"/>
                  <a:gd name="T36" fmla="*/ 281 w 374"/>
                  <a:gd name="T37" fmla="*/ 99 h 253"/>
                  <a:gd name="T38" fmla="*/ 134 w 374"/>
                  <a:gd name="T39" fmla="*/ 79 h 2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374" h="253">
                    <a:moveTo>
                      <a:pt x="140" y="34"/>
                    </a:moveTo>
                    <a:cubicBezTo>
                      <a:pt x="192" y="26"/>
                      <a:pt x="241" y="38"/>
                      <a:pt x="289" y="55"/>
                    </a:cubicBezTo>
                    <a:cubicBezTo>
                      <a:pt x="294" y="57"/>
                      <a:pt x="299" y="57"/>
                      <a:pt x="304" y="60"/>
                    </a:cubicBezTo>
                    <a:cubicBezTo>
                      <a:pt x="346" y="87"/>
                      <a:pt x="374" y="104"/>
                      <a:pt x="322" y="152"/>
                    </a:cubicBezTo>
                    <a:cubicBezTo>
                      <a:pt x="299" y="174"/>
                      <a:pt x="276" y="193"/>
                      <a:pt x="243" y="201"/>
                    </a:cubicBezTo>
                    <a:cubicBezTo>
                      <a:pt x="201" y="212"/>
                      <a:pt x="162" y="234"/>
                      <a:pt x="117" y="235"/>
                    </a:cubicBezTo>
                    <a:cubicBezTo>
                      <a:pt x="109" y="235"/>
                      <a:pt x="101" y="242"/>
                      <a:pt x="92" y="246"/>
                    </a:cubicBezTo>
                    <a:cubicBezTo>
                      <a:pt x="75" y="253"/>
                      <a:pt x="65" y="248"/>
                      <a:pt x="58" y="227"/>
                    </a:cubicBezTo>
                    <a:cubicBezTo>
                      <a:pt x="68" y="217"/>
                      <a:pt x="79" y="206"/>
                      <a:pt x="94" y="192"/>
                    </a:cubicBezTo>
                    <a:cubicBezTo>
                      <a:pt x="90" y="176"/>
                      <a:pt x="83" y="158"/>
                      <a:pt x="80" y="138"/>
                    </a:cubicBezTo>
                    <a:cubicBezTo>
                      <a:pt x="76" y="121"/>
                      <a:pt x="75" y="103"/>
                      <a:pt x="72" y="76"/>
                    </a:cubicBezTo>
                    <a:cubicBezTo>
                      <a:pt x="60" y="55"/>
                      <a:pt x="11" y="74"/>
                      <a:pt x="0" y="36"/>
                    </a:cubicBezTo>
                    <a:cubicBezTo>
                      <a:pt x="11" y="14"/>
                      <a:pt x="31" y="10"/>
                      <a:pt x="48" y="18"/>
                    </a:cubicBezTo>
                    <a:cubicBezTo>
                      <a:pt x="77" y="29"/>
                      <a:pt x="98" y="24"/>
                      <a:pt x="118" y="2"/>
                    </a:cubicBezTo>
                    <a:cubicBezTo>
                      <a:pt x="119" y="0"/>
                      <a:pt x="123" y="1"/>
                      <a:pt x="128" y="1"/>
                    </a:cubicBezTo>
                    <a:cubicBezTo>
                      <a:pt x="131" y="9"/>
                      <a:pt x="135" y="19"/>
                      <a:pt x="140" y="34"/>
                    </a:cubicBezTo>
                    <a:close/>
                    <a:moveTo>
                      <a:pt x="134" y="79"/>
                    </a:moveTo>
                    <a:cubicBezTo>
                      <a:pt x="123" y="116"/>
                      <a:pt x="138" y="143"/>
                      <a:pt x="154" y="172"/>
                    </a:cubicBezTo>
                    <a:cubicBezTo>
                      <a:pt x="201" y="158"/>
                      <a:pt x="255" y="160"/>
                      <a:pt x="281" y="99"/>
                    </a:cubicBezTo>
                    <a:cubicBezTo>
                      <a:pt x="228" y="100"/>
                      <a:pt x="187" y="67"/>
                      <a:pt x="134" y="79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18" name="Freeform 47"/>
              <p:cNvSpPr>
                <a:spLocks/>
              </p:cNvSpPr>
              <p:nvPr/>
            </p:nvSpPr>
            <p:spPr bwMode="auto">
              <a:xfrm>
                <a:off x="5932488" y="1639888"/>
                <a:ext cx="65088" cy="42863"/>
              </a:xfrm>
              <a:custGeom>
                <a:avLst/>
                <a:gdLst>
                  <a:gd name="T0" fmla="*/ 11 w 158"/>
                  <a:gd name="T1" fmla="*/ 12 h 105"/>
                  <a:gd name="T2" fmla="*/ 158 w 158"/>
                  <a:gd name="T3" fmla="*/ 32 h 105"/>
                  <a:gd name="T4" fmla="*/ 31 w 158"/>
                  <a:gd name="T5" fmla="*/ 105 h 105"/>
                  <a:gd name="T6" fmla="*/ 11 w 158"/>
                  <a:gd name="T7" fmla="*/ 12 h 1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58" h="105">
                    <a:moveTo>
                      <a:pt x="11" y="12"/>
                    </a:moveTo>
                    <a:cubicBezTo>
                      <a:pt x="64" y="0"/>
                      <a:pt x="105" y="33"/>
                      <a:pt x="158" y="32"/>
                    </a:cubicBezTo>
                    <a:cubicBezTo>
                      <a:pt x="132" y="93"/>
                      <a:pt x="78" y="91"/>
                      <a:pt x="31" y="105"/>
                    </a:cubicBezTo>
                    <a:cubicBezTo>
                      <a:pt x="15" y="76"/>
                      <a:pt x="0" y="49"/>
                      <a:pt x="11" y="12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sp>
          <p:nvSpPr>
            <p:cNvPr id="2268" name="Obdélník 2267"/>
            <p:cNvSpPr/>
            <p:nvPr/>
          </p:nvSpPr>
          <p:spPr>
            <a:xfrm>
              <a:off x="1096966" y="1796403"/>
              <a:ext cx="54708" cy="54708"/>
            </a:xfrm>
            <a:prstGeom prst="rect">
              <a:avLst/>
            </a:prstGeom>
            <a:solidFill>
              <a:srgbClr val="92D05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269" name="Skupina 2268"/>
            <p:cNvGrpSpPr/>
            <p:nvPr/>
          </p:nvGrpSpPr>
          <p:grpSpPr>
            <a:xfrm flipH="1">
              <a:off x="1324277" y="579588"/>
              <a:ext cx="1009939" cy="1382613"/>
              <a:chOff x="5913438" y="1779588"/>
              <a:chExt cx="2714625" cy="3716338"/>
            </a:xfrm>
          </p:grpSpPr>
          <p:sp>
            <p:nvSpPr>
              <p:cNvPr id="2272" name="Freeform 5"/>
              <p:cNvSpPr>
                <a:spLocks noEditPoints="1"/>
              </p:cNvSpPr>
              <p:nvPr/>
            </p:nvSpPr>
            <p:spPr bwMode="auto">
              <a:xfrm>
                <a:off x="5913438" y="1779588"/>
                <a:ext cx="2714625" cy="3716338"/>
              </a:xfrm>
              <a:custGeom>
                <a:avLst/>
                <a:gdLst>
                  <a:gd name="T0" fmla="*/ 2356 w 3301"/>
                  <a:gd name="T1" fmla="*/ 4314 h 4518"/>
                  <a:gd name="T2" fmla="*/ 1493 w 3301"/>
                  <a:gd name="T3" fmla="*/ 4026 h 4518"/>
                  <a:gd name="T4" fmla="*/ 1071 w 3301"/>
                  <a:gd name="T5" fmla="*/ 3714 h 4518"/>
                  <a:gd name="T6" fmla="*/ 605 w 3301"/>
                  <a:gd name="T7" fmla="*/ 4118 h 4518"/>
                  <a:gd name="T8" fmla="*/ 63 w 3301"/>
                  <a:gd name="T9" fmla="*/ 3842 h 4518"/>
                  <a:gd name="T10" fmla="*/ 785 w 3301"/>
                  <a:gd name="T11" fmla="*/ 3155 h 4518"/>
                  <a:gd name="T12" fmla="*/ 849 w 3301"/>
                  <a:gd name="T13" fmla="*/ 2258 h 4518"/>
                  <a:gd name="T14" fmla="*/ 324 w 3301"/>
                  <a:gd name="T15" fmla="*/ 2509 h 4518"/>
                  <a:gd name="T16" fmla="*/ 22 w 3301"/>
                  <a:gd name="T17" fmla="*/ 2330 h 4518"/>
                  <a:gd name="T18" fmla="*/ 901 w 3301"/>
                  <a:gd name="T19" fmla="*/ 1463 h 4518"/>
                  <a:gd name="T20" fmla="*/ 1585 w 3301"/>
                  <a:gd name="T21" fmla="*/ 996 h 4518"/>
                  <a:gd name="T22" fmla="*/ 1104 w 3301"/>
                  <a:gd name="T23" fmla="*/ 526 h 4518"/>
                  <a:gd name="T24" fmla="*/ 1123 w 3301"/>
                  <a:gd name="T25" fmla="*/ 190 h 4518"/>
                  <a:gd name="T26" fmla="*/ 2225 w 3301"/>
                  <a:gd name="T27" fmla="*/ 201 h 4518"/>
                  <a:gd name="T28" fmla="*/ 2133 w 3301"/>
                  <a:gd name="T29" fmla="*/ 1206 h 4518"/>
                  <a:gd name="T30" fmla="*/ 2479 w 3301"/>
                  <a:gd name="T31" fmla="*/ 1950 h 4518"/>
                  <a:gd name="T32" fmla="*/ 3169 w 3301"/>
                  <a:gd name="T33" fmla="*/ 2415 h 4518"/>
                  <a:gd name="T34" fmla="*/ 2593 w 3301"/>
                  <a:gd name="T35" fmla="*/ 2430 h 4518"/>
                  <a:gd name="T36" fmla="*/ 1957 w 3301"/>
                  <a:gd name="T37" fmla="*/ 2595 h 4518"/>
                  <a:gd name="T38" fmla="*/ 2045 w 3301"/>
                  <a:gd name="T39" fmla="*/ 3521 h 4518"/>
                  <a:gd name="T40" fmla="*/ 1643 w 3301"/>
                  <a:gd name="T41" fmla="*/ 2497 h 4518"/>
                  <a:gd name="T42" fmla="*/ 1234 w 3301"/>
                  <a:gd name="T43" fmla="*/ 2977 h 4518"/>
                  <a:gd name="T44" fmla="*/ 701 w 3301"/>
                  <a:gd name="T45" fmla="*/ 3225 h 4518"/>
                  <a:gd name="T46" fmla="*/ 1203 w 3301"/>
                  <a:gd name="T47" fmla="*/ 3584 h 4518"/>
                  <a:gd name="T48" fmla="*/ 1531 w 3301"/>
                  <a:gd name="T49" fmla="*/ 3196 h 4518"/>
                  <a:gd name="T50" fmla="*/ 1908 w 3301"/>
                  <a:gd name="T51" fmla="*/ 3977 h 4518"/>
                  <a:gd name="T52" fmla="*/ 2688 w 3301"/>
                  <a:gd name="T53" fmla="*/ 2132 h 4518"/>
                  <a:gd name="T54" fmla="*/ 2004 w 3301"/>
                  <a:gd name="T55" fmla="*/ 1287 h 4518"/>
                  <a:gd name="T56" fmla="*/ 1732 w 3301"/>
                  <a:gd name="T57" fmla="*/ 2343 h 4518"/>
                  <a:gd name="T58" fmla="*/ 1992 w 3301"/>
                  <a:gd name="T59" fmla="*/ 1675 h 4518"/>
                  <a:gd name="T60" fmla="*/ 2491 w 3301"/>
                  <a:gd name="T61" fmla="*/ 2426 h 4518"/>
                  <a:gd name="T62" fmla="*/ 521 w 3301"/>
                  <a:gd name="T63" fmla="*/ 1789 h 4518"/>
                  <a:gd name="T64" fmla="*/ 1290 w 3301"/>
                  <a:gd name="T65" fmla="*/ 1885 h 4518"/>
                  <a:gd name="T66" fmla="*/ 959 w 3301"/>
                  <a:gd name="T67" fmla="*/ 2398 h 4518"/>
                  <a:gd name="T68" fmla="*/ 1861 w 3301"/>
                  <a:gd name="T69" fmla="*/ 1385 h 4518"/>
                  <a:gd name="T70" fmla="*/ 2314 w 3301"/>
                  <a:gd name="T71" fmla="*/ 997 h 4518"/>
                  <a:gd name="T72" fmla="*/ 2317 w 3301"/>
                  <a:gd name="T73" fmla="*/ 566 h 4518"/>
                  <a:gd name="T74" fmla="*/ 2040 w 3301"/>
                  <a:gd name="T75" fmla="*/ 605 h 4518"/>
                  <a:gd name="T76" fmla="*/ 1836 w 3301"/>
                  <a:gd name="T77" fmla="*/ 696 h 4518"/>
                  <a:gd name="T78" fmla="*/ 1601 w 3301"/>
                  <a:gd name="T79" fmla="*/ 1224 h 4518"/>
                  <a:gd name="T80" fmla="*/ 2454 w 3301"/>
                  <a:gd name="T81" fmla="*/ 641 h 4518"/>
                  <a:gd name="T82" fmla="*/ 1564 w 3301"/>
                  <a:gd name="T83" fmla="*/ 316 h 4518"/>
                  <a:gd name="T84" fmla="*/ 1665 w 3301"/>
                  <a:gd name="T85" fmla="*/ 639 h 4518"/>
                  <a:gd name="T86" fmla="*/ 2060 w 3301"/>
                  <a:gd name="T87" fmla="*/ 526 h 4518"/>
                  <a:gd name="T88" fmla="*/ 2338 w 3301"/>
                  <a:gd name="T89" fmla="*/ 646 h 4518"/>
                  <a:gd name="T90" fmla="*/ 2455 w 3301"/>
                  <a:gd name="T91" fmla="*/ 4235 h 4518"/>
                  <a:gd name="T92" fmla="*/ 543 w 3301"/>
                  <a:gd name="T93" fmla="*/ 4065 h 4518"/>
                  <a:gd name="T94" fmla="*/ 163 w 3301"/>
                  <a:gd name="T95" fmla="*/ 4175 h 4518"/>
                  <a:gd name="T96" fmla="*/ 543 w 3301"/>
                  <a:gd name="T97" fmla="*/ 4065 h 4518"/>
                  <a:gd name="T98" fmla="*/ 1120 w 3301"/>
                  <a:gd name="T99" fmla="*/ 358 h 4518"/>
                  <a:gd name="T100" fmla="*/ 1209 w 3301"/>
                  <a:gd name="T101" fmla="*/ 638 h 4518"/>
                  <a:gd name="T102" fmla="*/ 223 w 3301"/>
                  <a:gd name="T103" fmla="*/ 2072 h 4518"/>
                  <a:gd name="T104" fmla="*/ 178 w 3301"/>
                  <a:gd name="T105" fmla="*/ 2304 h 4518"/>
                  <a:gd name="T106" fmla="*/ 164 w 3301"/>
                  <a:gd name="T107" fmla="*/ 2515 h 4518"/>
                  <a:gd name="T108" fmla="*/ 469 w 3301"/>
                  <a:gd name="T109" fmla="*/ 2172 h 4518"/>
                  <a:gd name="T110" fmla="*/ 3135 w 3301"/>
                  <a:gd name="T111" fmla="*/ 2251 h 4518"/>
                  <a:gd name="T112" fmla="*/ 2601 w 3301"/>
                  <a:gd name="T113" fmla="*/ 2294 h 4518"/>
                  <a:gd name="T114" fmla="*/ 331 w 3301"/>
                  <a:gd name="T115" fmla="*/ 3950 h 4518"/>
                  <a:gd name="T116" fmla="*/ 1592 w 3301"/>
                  <a:gd name="T117" fmla="*/ 4113 h 4518"/>
                  <a:gd name="T118" fmla="*/ 2347 w 3301"/>
                  <a:gd name="T119" fmla="*/ 737 h 45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3301" h="4518">
                    <a:moveTo>
                      <a:pt x="1997" y="3910"/>
                    </a:moveTo>
                    <a:cubicBezTo>
                      <a:pt x="1993" y="3925"/>
                      <a:pt x="1983" y="3935"/>
                      <a:pt x="1972" y="3946"/>
                    </a:cubicBezTo>
                    <a:cubicBezTo>
                      <a:pt x="1965" y="3954"/>
                      <a:pt x="1957" y="3962"/>
                      <a:pt x="1951" y="3969"/>
                    </a:cubicBezTo>
                    <a:cubicBezTo>
                      <a:pt x="1951" y="3985"/>
                      <a:pt x="1958" y="3994"/>
                      <a:pt x="1970" y="4002"/>
                    </a:cubicBezTo>
                    <a:cubicBezTo>
                      <a:pt x="1987" y="3999"/>
                      <a:pt x="1992" y="3980"/>
                      <a:pt x="2009" y="3971"/>
                    </a:cubicBezTo>
                    <a:cubicBezTo>
                      <a:pt x="2015" y="3971"/>
                      <a:pt x="2023" y="3971"/>
                      <a:pt x="2032" y="3971"/>
                    </a:cubicBezTo>
                    <a:cubicBezTo>
                      <a:pt x="2056" y="3972"/>
                      <a:pt x="2079" y="3969"/>
                      <a:pt x="2101" y="3962"/>
                    </a:cubicBezTo>
                    <a:cubicBezTo>
                      <a:pt x="2155" y="3947"/>
                      <a:pt x="2211" y="3943"/>
                      <a:pt x="2266" y="3936"/>
                    </a:cubicBezTo>
                    <a:cubicBezTo>
                      <a:pt x="2287" y="3934"/>
                      <a:pt x="2307" y="3939"/>
                      <a:pt x="2327" y="3946"/>
                    </a:cubicBezTo>
                    <a:cubicBezTo>
                      <a:pt x="2356" y="3958"/>
                      <a:pt x="2384" y="3971"/>
                      <a:pt x="2409" y="3990"/>
                    </a:cubicBezTo>
                    <a:cubicBezTo>
                      <a:pt x="2451" y="4020"/>
                      <a:pt x="2480" y="4061"/>
                      <a:pt x="2493" y="4112"/>
                    </a:cubicBezTo>
                    <a:cubicBezTo>
                      <a:pt x="2502" y="4144"/>
                      <a:pt x="2506" y="4177"/>
                      <a:pt x="2506" y="4211"/>
                    </a:cubicBezTo>
                    <a:cubicBezTo>
                      <a:pt x="2506" y="4231"/>
                      <a:pt x="2498" y="4246"/>
                      <a:pt x="2480" y="4256"/>
                    </a:cubicBezTo>
                    <a:cubicBezTo>
                      <a:pt x="2440" y="4278"/>
                      <a:pt x="2399" y="4297"/>
                      <a:pt x="2356" y="4314"/>
                    </a:cubicBezTo>
                    <a:cubicBezTo>
                      <a:pt x="2340" y="4321"/>
                      <a:pt x="2325" y="4328"/>
                      <a:pt x="2309" y="4335"/>
                    </a:cubicBezTo>
                    <a:cubicBezTo>
                      <a:pt x="2229" y="4369"/>
                      <a:pt x="2149" y="4401"/>
                      <a:pt x="2065" y="4423"/>
                    </a:cubicBezTo>
                    <a:cubicBezTo>
                      <a:pt x="2009" y="4438"/>
                      <a:pt x="1954" y="4453"/>
                      <a:pt x="1895" y="4458"/>
                    </a:cubicBezTo>
                    <a:cubicBezTo>
                      <a:pt x="1840" y="4462"/>
                      <a:pt x="1784" y="4469"/>
                      <a:pt x="1729" y="4469"/>
                    </a:cubicBezTo>
                    <a:cubicBezTo>
                      <a:pt x="1712" y="4469"/>
                      <a:pt x="1694" y="4468"/>
                      <a:pt x="1677" y="4465"/>
                    </a:cubicBezTo>
                    <a:cubicBezTo>
                      <a:pt x="1656" y="4461"/>
                      <a:pt x="1638" y="4452"/>
                      <a:pt x="1626" y="4432"/>
                    </a:cubicBezTo>
                    <a:cubicBezTo>
                      <a:pt x="1615" y="4414"/>
                      <a:pt x="1603" y="4397"/>
                      <a:pt x="1591" y="4380"/>
                    </a:cubicBezTo>
                    <a:cubicBezTo>
                      <a:pt x="1581" y="4364"/>
                      <a:pt x="1581" y="4344"/>
                      <a:pt x="1576" y="4327"/>
                    </a:cubicBezTo>
                    <a:cubicBezTo>
                      <a:pt x="1571" y="4306"/>
                      <a:pt x="1568" y="4285"/>
                      <a:pt x="1565" y="4265"/>
                    </a:cubicBezTo>
                    <a:cubicBezTo>
                      <a:pt x="1559" y="4225"/>
                      <a:pt x="1552" y="4184"/>
                      <a:pt x="1547" y="4144"/>
                    </a:cubicBezTo>
                    <a:cubicBezTo>
                      <a:pt x="1545" y="4128"/>
                      <a:pt x="1546" y="4112"/>
                      <a:pt x="1562" y="4101"/>
                    </a:cubicBezTo>
                    <a:cubicBezTo>
                      <a:pt x="1566" y="4097"/>
                      <a:pt x="1568" y="4090"/>
                      <a:pt x="1570" y="4084"/>
                    </a:cubicBezTo>
                    <a:cubicBezTo>
                      <a:pt x="1576" y="4063"/>
                      <a:pt x="1573" y="4055"/>
                      <a:pt x="1552" y="4047"/>
                    </a:cubicBezTo>
                    <a:cubicBezTo>
                      <a:pt x="1533" y="4040"/>
                      <a:pt x="1513" y="4033"/>
                      <a:pt x="1493" y="4026"/>
                    </a:cubicBezTo>
                    <a:cubicBezTo>
                      <a:pt x="1474" y="4019"/>
                      <a:pt x="1457" y="4009"/>
                      <a:pt x="1444" y="3994"/>
                    </a:cubicBezTo>
                    <a:cubicBezTo>
                      <a:pt x="1432" y="3980"/>
                      <a:pt x="1426" y="3966"/>
                      <a:pt x="1431" y="3947"/>
                    </a:cubicBezTo>
                    <a:cubicBezTo>
                      <a:pt x="1435" y="3930"/>
                      <a:pt x="1435" y="3912"/>
                      <a:pt x="1435" y="3895"/>
                    </a:cubicBezTo>
                    <a:cubicBezTo>
                      <a:pt x="1433" y="3859"/>
                      <a:pt x="1436" y="3824"/>
                      <a:pt x="1441" y="3788"/>
                    </a:cubicBezTo>
                    <a:cubicBezTo>
                      <a:pt x="1453" y="3690"/>
                      <a:pt x="1473" y="3594"/>
                      <a:pt x="1487" y="3496"/>
                    </a:cubicBezTo>
                    <a:cubicBezTo>
                      <a:pt x="1492" y="3462"/>
                      <a:pt x="1501" y="3428"/>
                      <a:pt x="1508" y="3394"/>
                    </a:cubicBezTo>
                    <a:cubicBezTo>
                      <a:pt x="1518" y="3347"/>
                      <a:pt x="1523" y="3299"/>
                      <a:pt x="1521" y="3251"/>
                    </a:cubicBezTo>
                    <a:cubicBezTo>
                      <a:pt x="1521" y="3238"/>
                      <a:pt x="1521" y="3224"/>
                      <a:pt x="1510" y="3212"/>
                    </a:cubicBezTo>
                    <a:cubicBezTo>
                      <a:pt x="1496" y="3224"/>
                      <a:pt x="1491" y="3239"/>
                      <a:pt x="1483" y="3253"/>
                    </a:cubicBezTo>
                    <a:cubicBezTo>
                      <a:pt x="1467" y="3282"/>
                      <a:pt x="1452" y="3312"/>
                      <a:pt x="1436" y="3341"/>
                    </a:cubicBezTo>
                    <a:cubicBezTo>
                      <a:pt x="1391" y="3420"/>
                      <a:pt x="1330" y="3486"/>
                      <a:pt x="1265" y="3549"/>
                    </a:cubicBezTo>
                    <a:cubicBezTo>
                      <a:pt x="1224" y="3587"/>
                      <a:pt x="1180" y="3620"/>
                      <a:pt x="1138" y="3657"/>
                    </a:cubicBezTo>
                    <a:cubicBezTo>
                      <a:pt x="1119" y="3675"/>
                      <a:pt x="1099" y="3691"/>
                      <a:pt x="1079" y="3707"/>
                    </a:cubicBezTo>
                    <a:cubicBezTo>
                      <a:pt x="1076" y="3710"/>
                      <a:pt x="1074" y="3713"/>
                      <a:pt x="1071" y="3714"/>
                    </a:cubicBezTo>
                    <a:cubicBezTo>
                      <a:pt x="1028" y="3733"/>
                      <a:pt x="997" y="3768"/>
                      <a:pt x="956" y="3789"/>
                    </a:cubicBezTo>
                    <a:cubicBezTo>
                      <a:pt x="950" y="3793"/>
                      <a:pt x="944" y="3797"/>
                      <a:pt x="938" y="3802"/>
                    </a:cubicBezTo>
                    <a:cubicBezTo>
                      <a:pt x="922" y="3815"/>
                      <a:pt x="904" y="3826"/>
                      <a:pt x="885" y="3835"/>
                    </a:cubicBezTo>
                    <a:cubicBezTo>
                      <a:pt x="858" y="3848"/>
                      <a:pt x="833" y="3863"/>
                      <a:pt x="806" y="3876"/>
                    </a:cubicBezTo>
                    <a:cubicBezTo>
                      <a:pt x="787" y="3886"/>
                      <a:pt x="766" y="3894"/>
                      <a:pt x="745" y="3902"/>
                    </a:cubicBezTo>
                    <a:cubicBezTo>
                      <a:pt x="741" y="3904"/>
                      <a:pt x="736" y="3905"/>
                      <a:pt x="732" y="3907"/>
                    </a:cubicBezTo>
                    <a:cubicBezTo>
                      <a:pt x="702" y="3926"/>
                      <a:pt x="667" y="3931"/>
                      <a:pt x="634" y="3942"/>
                    </a:cubicBezTo>
                    <a:cubicBezTo>
                      <a:pt x="606" y="3952"/>
                      <a:pt x="578" y="3950"/>
                      <a:pt x="551" y="3938"/>
                    </a:cubicBezTo>
                    <a:cubicBezTo>
                      <a:pt x="545" y="3936"/>
                      <a:pt x="540" y="3934"/>
                      <a:pt x="533" y="3931"/>
                    </a:cubicBezTo>
                    <a:cubicBezTo>
                      <a:pt x="529" y="3934"/>
                      <a:pt x="524" y="3937"/>
                      <a:pt x="523" y="3941"/>
                    </a:cubicBezTo>
                    <a:cubicBezTo>
                      <a:pt x="513" y="3975"/>
                      <a:pt x="511" y="4009"/>
                      <a:pt x="521" y="4045"/>
                    </a:cubicBezTo>
                    <a:cubicBezTo>
                      <a:pt x="528" y="4045"/>
                      <a:pt x="533" y="4046"/>
                      <a:pt x="539" y="4046"/>
                    </a:cubicBezTo>
                    <a:cubicBezTo>
                      <a:pt x="544" y="4046"/>
                      <a:pt x="549" y="4046"/>
                      <a:pt x="555" y="4046"/>
                    </a:cubicBezTo>
                    <a:cubicBezTo>
                      <a:pt x="572" y="4070"/>
                      <a:pt x="588" y="4095"/>
                      <a:pt x="605" y="4118"/>
                    </a:cubicBezTo>
                    <a:cubicBezTo>
                      <a:pt x="620" y="4138"/>
                      <a:pt x="634" y="4159"/>
                      <a:pt x="650" y="4177"/>
                    </a:cubicBezTo>
                    <a:cubicBezTo>
                      <a:pt x="666" y="4196"/>
                      <a:pt x="678" y="4215"/>
                      <a:pt x="686" y="4237"/>
                    </a:cubicBezTo>
                    <a:cubicBezTo>
                      <a:pt x="696" y="4264"/>
                      <a:pt x="705" y="4291"/>
                      <a:pt x="710" y="4319"/>
                    </a:cubicBezTo>
                    <a:cubicBezTo>
                      <a:pt x="722" y="4380"/>
                      <a:pt x="692" y="4459"/>
                      <a:pt x="626" y="4489"/>
                    </a:cubicBezTo>
                    <a:cubicBezTo>
                      <a:pt x="619" y="4492"/>
                      <a:pt x="612" y="4495"/>
                      <a:pt x="605" y="4497"/>
                    </a:cubicBezTo>
                    <a:cubicBezTo>
                      <a:pt x="525" y="4514"/>
                      <a:pt x="446" y="4518"/>
                      <a:pt x="367" y="4491"/>
                    </a:cubicBezTo>
                    <a:cubicBezTo>
                      <a:pt x="356" y="4487"/>
                      <a:pt x="345" y="4481"/>
                      <a:pt x="334" y="4475"/>
                    </a:cubicBezTo>
                    <a:cubicBezTo>
                      <a:pt x="256" y="4431"/>
                      <a:pt x="209" y="4362"/>
                      <a:pt x="180" y="4279"/>
                    </a:cubicBezTo>
                    <a:cubicBezTo>
                      <a:pt x="174" y="4264"/>
                      <a:pt x="169" y="4249"/>
                      <a:pt x="163" y="4234"/>
                    </a:cubicBezTo>
                    <a:cubicBezTo>
                      <a:pt x="158" y="4222"/>
                      <a:pt x="152" y="4209"/>
                      <a:pt x="149" y="4196"/>
                    </a:cubicBezTo>
                    <a:cubicBezTo>
                      <a:pt x="144" y="4168"/>
                      <a:pt x="131" y="4143"/>
                      <a:pt x="124" y="4115"/>
                    </a:cubicBezTo>
                    <a:cubicBezTo>
                      <a:pt x="118" y="4088"/>
                      <a:pt x="107" y="4061"/>
                      <a:pt x="100" y="4034"/>
                    </a:cubicBezTo>
                    <a:cubicBezTo>
                      <a:pt x="90" y="3998"/>
                      <a:pt x="80" y="3962"/>
                      <a:pt x="71" y="3927"/>
                    </a:cubicBezTo>
                    <a:cubicBezTo>
                      <a:pt x="64" y="3899"/>
                      <a:pt x="63" y="3871"/>
                      <a:pt x="63" y="3842"/>
                    </a:cubicBezTo>
                    <a:cubicBezTo>
                      <a:pt x="64" y="3816"/>
                      <a:pt x="71" y="3791"/>
                      <a:pt x="83" y="3767"/>
                    </a:cubicBezTo>
                    <a:cubicBezTo>
                      <a:pt x="95" y="3743"/>
                      <a:pt x="112" y="3726"/>
                      <a:pt x="136" y="3713"/>
                    </a:cubicBezTo>
                    <a:cubicBezTo>
                      <a:pt x="172" y="3695"/>
                      <a:pt x="209" y="3684"/>
                      <a:pt x="246" y="3670"/>
                    </a:cubicBezTo>
                    <a:cubicBezTo>
                      <a:pt x="254" y="3668"/>
                      <a:pt x="263" y="3671"/>
                      <a:pt x="271" y="3670"/>
                    </a:cubicBezTo>
                    <a:cubicBezTo>
                      <a:pt x="277" y="3670"/>
                      <a:pt x="282" y="3666"/>
                      <a:pt x="288" y="3663"/>
                    </a:cubicBezTo>
                    <a:cubicBezTo>
                      <a:pt x="285" y="3643"/>
                      <a:pt x="283" y="3625"/>
                      <a:pt x="280" y="3607"/>
                    </a:cubicBezTo>
                    <a:cubicBezTo>
                      <a:pt x="274" y="3575"/>
                      <a:pt x="283" y="3546"/>
                      <a:pt x="289" y="3516"/>
                    </a:cubicBezTo>
                    <a:cubicBezTo>
                      <a:pt x="290" y="3512"/>
                      <a:pt x="292" y="3508"/>
                      <a:pt x="294" y="3505"/>
                    </a:cubicBezTo>
                    <a:cubicBezTo>
                      <a:pt x="329" y="3455"/>
                      <a:pt x="363" y="3404"/>
                      <a:pt x="421" y="3374"/>
                    </a:cubicBezTo>
                    <a:cubicBezTo>
                      <a:pt x="453" y="3358"/>
                      <a:pt x="482" y="3336"/>
                      <a:pt x="512" y="3317"/>
                    </a:cubicBezTo>
                    <a:cubicBezTo>
                      <a:pt x="524" y="3309"/>
                      <a:pt x="537" y="3302"/>
                      <a:pt x="550" y="3295"/>
                    </a:cubicBezTo>
                    <a:cubicBezTo>
                      <a:pt x="571" y="3284"/>
                      <a:pt x="592" y="3274"/>
                      <a:pt x="613" y="3262"/>
                    </a:cubicBezTo>
                    <a:cubicBezTo>
                      <a:pt x="648" y="3242"/>
                      <a:pt x="683" y="3221"/>
                      <a:pt x="718" y="3200"/>
                    </a:cubicBezTo>
                    <a:cubicBezTo>
                      <a:pt x="741" y="3186"/>
                      <a:pt x="763" y="3169"/>
                      <a:pt x="785" y="3155"/>
                    </a:cubicBezTo>
                    <a:cubicBezTo>
                      <a:pt x="801" y="3144"/>
                      <a:pt x="810" y="3131"/>
                      <a:pt x="811" y="3112"/>
                    </a:cubicBezTo>
                    <a:cubicBezTo>
                      <a:pt x="812" y="3103"/>
                      <a:pt x="815" y="3093"/>
                      <a:pt x="818" y="3084"/>
                    </a:cubicBezTo>
                    <a:cubicBezTo>
                      <a:pt x="823" y="3068"/>
                      <a:pt x="834" y="3059"/>
                      <a:pt x="850" y="3056"/>
                    </a:cubicBezTo>
                    <a:cubicBezTo>
                      <a:pt x="862" y="3054"/>
                      <a:pt x="874" y="3052"/>
                      <a:pt x="887" y="3051"/>
                    </a:cubicBezTo>
                    <a:cubicBezTo>
                      <a:pt x="903" y="3041"/>
                      <a:pt x="910" y="3025"/>
                      <a:pt x="912" y="3008"/>
                    </a:cubicBezTo>
                    <a:cubicBezTo>
                      <a:pt x="919" y="2959"/>
                      <a:pt x="925" y="2910"/>
                      <a:pt x="930" y="2861"/>
                    </a:cubicBezTo>
                    <a:cubicBezTo>
                      <a:pt x="931" y="2853"/>
                      <a:pt x="931" y="2846"/>
                      <a:pt x="931" y="2838"/>
                    </a:cubicBezTo>
                    <a:cubicBezTo>
                      <a:pt x="932" y="2820"/>
                      <a:pt x="927" y="2805"/>
                      <a:pt x="913" y="2792"/>
                    </a:cubicBezTo>
                    <a:cubicBezTo>
                      <a:pt x="900" y="2778"/>
                      <a:pt x="887" y="2762"/>
                      <a:pt x="875" y="2747"/>
                    </a:cubicBezTo>
                    <a:cubicBezTo>
                      <a:pt x="843" y="2709"/>
                      <a:pt x="830" y="2666"/>
                      <a:pt x="832" y="2617"/>
                    </a:cubicBezTo>
                    <a:cubicBezTo>
                      <a:pt x="833" y="2561"/>
                      <a:pt x="844" y="2506"/>
                      <a:pt x="859" y="2453"/>
                    </a:cubicBezTo>
                    <a:cubicBezTo>
                      <a:pt x="864" y="2434"/>
                      <a:pt x="868" y="2415"/>
                      <a:pt x="873" y="2395"/>
                    </a:cubicBezTo>
                    <a:cubicBezTo>
                      <a:pt x="868" y="2389"/>
                      <a:pt x="865" y="2382"/>
                      <a:pt x="860" y="2377"/>
                    </a:cubicBezTo>
                    <a:cubicBezTo>
                      <a:pt x="828" y="2340"/>
                      <a:pt x="833" y="2299"/>
                      <a:pt x="849" y="2258"/>
                    </a:cubicBezTo>
                    <a:cubicBezTo>
                      <a:pt x="856" y="2242"/>
                      <a:pt x="869" y="2227"/>
                      <a:pt x="880" y="2213"/>
                    </a:cubicBezTo>
                    <a:cubicBezTo>
                      <a:pt x="902" y="2186"/>
                      <a:pt x="925" y="2160"/>
                      <a:pt x="940" y="2129"/>
                    </a:cubicBezTo>
                    <a:cubicBezTo>
                      <a:pt x="943" y="2122"/>
                      <a:pt x="949" y="2116"/>
                      <a:pt x="941" y="2107"/>
                    </a:cubicBezTo>
                    <a:cubicBezTo>
                      <a:pt x="936" y="2109"/>
                      <a:pt x="931" y="2111"/>
                      <a:pt x="926" y="2115"/>
                    </a:cubicBezTo>
                    <a:cubicBezTo>
                      <a:pt x="873" y="2151"/>
                      <a:pt x="816" y="2181"/>
                      <a:pt x="760" y="2212"/>
                    </a:cubicBezTo>
                    <a:cubicBezTo>
                      <a:pt x="737" y="2224"/>
                      <a:pt x="716" y="2239"/>
                      <a:pt x="691" y="2248"/>
                    </a:cubicBezTo>
                    <a:cubicBezTo>
                      <a:pt x="673" y="2255"/>
                      <a:pt x="655" y="2263"/>
                      <a:pt x="635" y="2266"/>
                    </a:cubicBezTo>
                    <a:cubicBezTo>
                      <a:pt x="625" y="2268"/>
                      <a:pt x="613" y="2271"/>
                      <a:pt x="604" y="2276"/>
                    </a:cubicBezTo>
                    <a:cubicBezTo>
                      <a:pt x="589" y="2286"/>
                      <a:pt x="576" y="2283"/>
                      <a:pt x="563" y="2274"/>
                    </a:cubicBezTo>
                    <a:cubicBezTo>
                      <a:pt x="555" y="2267"/>
                      <a:pt x="547" y="2259"/>
                      <a:pt x="539" y="2252"/>
                    </a:cubicBezTo>
                    <a:cubicBezTo>
                      <a:pt x="524" y="2256"/>
                      <a:pt x="518" y="2269"/>
                      <a:pt x="512" y="2281"/>
                    </a:cubicBezTo>
                    <a:cubicBezTo>
                      <a:pt x="498" y="2309"/>
                      <a:pt x="484" y="2337"/>
                      <a:pt x="469" y="2363"/>
                    </a:cubicBezTo>
                    <a:cubicBezTo>
                      <a:pt x="435" y="2419"/>
                      <a:pt x="390" y="2464"/>
                      <a:pt x="337" y="2501"/>
                    </a:cubicBezTo>
                    <a:cubicBezTo>
                      <a:pt x="333" y="2504"/>
                      <a:pt x="328" y="2506"/>
                      <a:pt x="324" y="2509"/>
                    </a:cubicBezTo>
                    <a:cubicBezTo>
                      <a:pt x="305" y="2520"/>
                      <a:pt x="287" y="2521"/>
                      <a:pt x="270" y="2505"/>
                    </a:cubicBezTo>
                    <a:cubicBezTo>
                      <a:pt x="265" y="2501"/>
                      <a:pt x="260" y="2498"/>
                      <a:pt x="255" y="2494"/>
                    </a:cubicBezTo>
                    <a:cubicBezTo>
                      <a:pt x="250" y="2497"/>
                      <a:pt x="245" y="2499"/>
                      <a:pt x="242" y="2502"/>
                    </a:cubicBezTo>
                    <a:cubicBezTo>
                      <a:pt x="227" y="2520"/>
                      <a:pt x="205" y="2526"/>
                      <a:pt x="184" y="2534"/>
                    </a:cubicBezTo>
                    <a:cubicBezTo>
                      <a:pt x="166" y="2541"/>
                      <a:pt x="148" y="2540"/>
                      <a:pt x="131" y="2527"/>
                    </a:cubicBezTo>
                    <a:cubicBezTo>
                      <a:pt x="128" y="2524"/>
                      <a:pt x="123" y="2522"/>
                      <a:pt x="123" y="2522"/>
                    </a:cubicBezTo>
                    <a:cubicBezTo>
                      <a:pt x="104" y="2520"/>
                      <a:pt x="89" y="2520"/>
                      <a:pt x="75" y="2516"/>
                    </a:cubicBezTo>
                    <a:cubicBezTo>
                      <a:pt x="54" y="2510"/>
                      <a:pt x="47" y="2494"/>
                      <a:pt x="52" y="2473"/>
                    </a:cubicBezTo>
                    <a:cubicBezTo>
                      <a:pt x="54" y="2464"/>
                      <a:pt x="57" y="2456"/>
                      <a:pt x="60" y="2448"/>
                    </a:cubicBezTo>
                    <a:cubicBezTo>
                      <a:pt x="62" y="2441"/>
                      <a:pt x="63" y="2434"/>
                      <a:pt x="64" y="2428"/>
                    </a:cubicBezTo>
                    <a:cubicBezTo>
                      <a:pt x="49" y="2417"/>
                      <a:pt x="34" y="2409"/>
                      <a:pt x="22" y="2397"/>
                    </a:cubicBezTo>
                    <a:cubicBezTo>
                      <a:pt x="15" y="2391"/>
                      <a:pt x="15" y="2379"/>
                      <a:pt x="11" y="2370"/>
                    </a:cubicBezTo>
                    <a:cubicBezTo>
                      <a:pt x="17" y="2360"/>
                      <a:pt x="22" y="2350"/>
                      <a:pt x="27" y="2341"/>
                    </a:cubicBezTo>
                    <a:cubicBezTo>
                      <a:pt x="25" y="2336"/>
                      <a:pt x="24" y="2333"/>
                      <a:pt x="22" y="2330"/>
                    </a:cubicBezTo>
                    <a:cubicBezTo>
                      <a:pt x="0" y="2303"/>
                      <a:pt x="6" y="2276"/>
                      <a:pt x="24" y="2251"/>
                    </a:cubicBezTo>
                    <a:cubicBezTo>
                      <a:pt x="46" y="2220"/>
                      <a:pt x="71" y="2191"/>
                      <a:pt x="94" y="2161"/>
                    </a:cubicBezTo>
                    <a:cubicBezTo>
                      <a:pt x="107" y="2146"/>
                      <a:pt x="119" y="2130"/>
                      <a:pt x="132" y="2115"/>
                    </a:cubicBezTo>
                    <a:cubicBezTo>
                      <a:pt x="145" y="2100"/>
                      <a:pt x="159" y="2087"/>
                      <a:pt x="177" y="2078"/>
                    </a:cubicBezTo>
                    <a:cubicBezTo>
                      <a:pt x="229" y="2052"/>
                      <a:pt x="280" y="2025"/>
                      <a:pt x="332" y="1999"/>
                    </a:cubicBezTo>
                    <a:cubicBezTo>
                      <a:pt x="344" y="1993"/>
                      <a:pt x="355" y="1986"/>
                      <a:pt x="367" y="1980"/>
                    </a:cubicBezTo>
                    <a:cubicBezTo>
                      <a:pt x="368" y="1957"/>
                      <a:pt x="366" y="1936"/>
                      <a:pt x="358" y="1912"/>
                    </a:cubicBezTo>
                    <a:cubicBezTo>
                      <a:pt x="363" y="1908"/>
                      <a:pt x="370" y="1905"/>
                      <a:pt x="375" y="1900"/>
                    </a:cubicBezTo>
                    <a:cubicBezTo>
                      <a:pt x="405" y="1872"/>
                      <a:pt x="433" y="1843"/>
                      <a:pt x="463" y="1816"/>
                    </a:cubicBezTo>
                    <a:cubicBezTo>
                      <a:pt x="496" y="1786"/>
                      <a:pt x="530" y="1757"/>
                      <a:pt x="563" y="1728"/>
                    </a:cubicBezTo>
                    <a:cubicBezTo>
                      <a:pt x="571" y="1721"/>
                      <a:pt x="581" y="1714"/>
                      <a:pt x="589" y="1707"/>
                    </a:cubicBezTo>
                    <a:cubicBezTo>
                      <a:pt x="627" y="1670"/>
                      <a:pt x="671" y="1639"/>
                      <a:pt x="713" y="1608"/>
                    </a:cubicBezTo>
                    <a:cubicBezTo>
                      <a:pt x="725" y="1599"/>
                      <a:pt x="737" y="1590"/>
                      <a:pt x="748" y="1580"/>
                    </a:cubicBezTo>
                    <a:cubicBezTo>
                      <a:pt x="795" y="1536"/>
                      <a:pt x="851" y="1503"/>
                      <a:pt x="901" y="1463"/>
                    </a:cubicBezTo>
                    <a:cubicBezTo>
                      <a:pt x="918" y="1458"/>
                      <a:pt x="933" y="1447"/>
                      <a:pt x="949" y="1438"/>
                    </a:cubicBezTo>
                    <a:cubicBezTo>
                      <a:pt x="989" y="1415"/>
                      <a:pt x="1029" y="1393"/>
                      <a:pt x="1069" y="1370"/>
                    </a:cubicBezTo>
                    <a:cubicBezTo>
                      <a:pt x="1091" y="1358"/>
                      <a:pt x="1111" y="1340"/>
                      <a:pt x="1134" y="1329"/>
                    </a:cubicBezTo>
                    <a:cubicBezTo>
                      <a:pt x="1164" y="1315"/>
                      <a:pt x="1193" y="1298"/>
                      <a:pt x="1225" y="1288"/>
                    </a:cubicBezTo>
                    <a:cubicBezTo>
                      <a:pt x="1260" y="1277"/>
                      <a:pt x="1293" y="1260"/>
                      <a:pt x="1327" y="1244"/>
                    </a:cubicBezTo>
                    <a:cubicBezTo>
                      <a:pt x="1371" y="1223"/>
                      <a:pt x="1415" y="1200"/>
                      <a:pt x="1458" y="1177"/>
                    </a:cubicBezTo>
                    <a:cubicBezTo>
                      <a:pt x="1479" y="1166"/>
                      <a:pt x="1502" y="1161"/>
                      <a:pt x="1525" y="1156"/>
                    </a:cubicBezTo>
                    <a:cubicBezTo>
                      <a:pt x="1531" y="1154"/>
                      <a:pt x="1539" y="1157"/>
                      <a:pt x="1546" y="1159"/>
                    </a:cubicBezTo>
                    <a:cubicBezTo>
                      <a:pt x="1555" y="1161"/>
                      <a:pt x="1562" y="1164"/>
                      <a:pt x="1570" y="1167"/>
                    </a:cubicBezTo>
                    <a:cubicBezTo>
                      <a:pt x="1574" y="1164"/>
                      <a:pt x="1578" y="1163"/>
                      <a:pt x="1580" y="1160"/>
                    </a:cubicBezTo>
                    <a:cubicBezTo>
                      <a:pt x="1585" y="1152"/>
                      <a:pt x="1591" y="1143"/>
                      <a:pt x="1595" y="1135"/>
                    </a:cubicBezTo>
                    <a:cubicBezTo>
                      <a:pt x="1620" y="1082"/>
                      <a:pt x="1620" y="1096"/>
                      <a:pt x="1609" y="1030"/>
                    </a:cubicBezTo>
                    <a:cubicBezTo>
                      <a:pt x="1604" y="1026"/>
                      <a:pt x="1597" y="1022"/>
                      <a:pt x="1588" y="1016"/>
                    </a:cubicBezTo>
                    <a:cubicBezTo>
                      <a:pt x="1587" y="1010"/>
                      <a:pt x="1587" y="1003"/>
                      <a:pt x="1585" y="996"/>
                    </a:cubicBezTo>
                    <a:cubicBezTo>
                      <a:pt x="1582" y="991"/>
                      <a:pt x="1578" y="986"/>
                      <a:pt x="1573" y="982"/>
                    </a:cubicBezTo>
                    <a:cubicBezTo>
                      <a:pt x="1520" y="933"/>
                      <a:pt x="1492" y="869"/>
                      <a:pt x="1466" y="803"/>
                    </a:cubicBezTo>
                    <a:cubicBezTo>
                      <a:pt x="1464" y="797"/>
                      <a:pt x="1462" y="791"/>
                      <a:pt x="1461" y="785"/>
                    </a:cubicBezTo>
                    <a:cubicBezTo>
                      <a:pt x="1455" y="743"/>
                      <a:pt x="1448" y="702"/>
                      <a:pt x="1442" y="660"/>
                    </a:cubicBezTo>
                    <a:cubicBezTo>
                      <a:pt x="1440" y="645"/>
                      <a:pt x="1441" y="628"/>
                      <a:pt x="1440" y="612"/>
                    </a:cubicBezTo>
                    <a:cubicBezTo>
                      <a:pt x="1440" y="605"/>
                      <a:pt x="1439" y="598"/>
                      <a:pt x="1438" y="593"/>
                    </a:cubicBezTo>
                    <a:cubicBezTo>
                      <a:pt x="1429" y="587"/>
                      <a:pt x="1424" y="592"/>
                      <a:pt x="1419" y="595"/>
                    </a:cubicBezTo>
                    <a:cubicBezTo>
                      <a:pt x="1363" y="637"/>
                      <a:pt x="1299" y="657"/>
                      <a:pt x="1229" y="654"/>
                    </a:cubicBezTo>
                    <a:cubicBezTo>
                      <a:pt x="1198" y="652"/>
                      <a:pt x="1167" y="649"/>
                      <a:pt x="1137" y="646"/>
                    </a:cubicBezTo>
                    <a:cubicBezTo>
                      <a:pt x="1127" y="645"/>
                      <a:pt x="1117" y="643"/>
                      <a:pt x="1109" y="638"/>
                    </a:cubicBezTo>
                    <a:cubicBezTo>
                      <a:pt x="1075" y="620"/>
                      <a:pt x="1040" y="605"/>
                      <a:pt x="1004" y="590"/>
                    </a:cubicBezTo>
                    <a:cubicBezTo>
                      <a:pt x="1001" y="589"/>
                      <a:pt x="1000" y="585"/>
                      <a:pt x="998" y="583"/>
                    </a:cubicBezTo>
                    <a:cubicBezTo>
                      <a:pt x="998" y="575"/>
                      <a:pt x="1004" y="574"/>
                      <a:pt x="1008" y="573"/>
                    </a:cubicBezTo>
                    <a:cubicBezTo>
                      <a:pt x="1044" y="565"/>
                      <a:pt x="1074" y="546"/>
                      <a:pt x="1104" y="526"/>
                    </a:cubicBezTo>
                    <a:cubicBezTo>
                      <a:pt x="1127" y="510"/>
                      <a:pt x="1144" y="488"/>
                      <a:pt x="1161" y="459"/>
                    </a:cubicBezTo>
                    <a:cubicBezTo>
                      <a:pt x="1114" y="459"/>
                      <a:pt x="1072" y="461"/>
                      <a:pt x="1033" y="445"/>
                    </a:cubicBezTo>
                    <a:cubicBezTo>
                      <a:pt x="1015" y="437"/>
                      <a:pt x="997" y="427"/>
                      <a:pt x="980" y="418"/>
                    </a:cubicBezTo>
                    <a:cubicBezTo>
                      <a:pt x="979" y="418"/>
                      <a:pt x="979" y="414"/>
                      <a:pt x="978" y="412"/>
                    </a:cubicBezTo>
                    <a:cubicBezTo>
                      <a:pt x="981" y="403"/>
                      <a:pt x="989" y="403"/>
                      <a:pt x="996" y="402"/>
                    </a:cubicBezTo>
                    <a:cubicBezTo>
                      <a:pt x="1031" y="396"/>
                      <a:pt x="1061" y="379"/>
                      <a:pt x="1089" y="358"/>
                    </a:cubicBezTo>
                    <a:cubicBezTo>
                      <a:pt x="1101" y="349"/>
                      <a:pt x="1111" y="339"/>
                      <a:pt x="1113" y="320"/>
                    </a:cubicBezTo>
                    <a:cubicBezTo>
                      <a:pt x="1108" y="318"/>
                      <a:pt x="1102" y="314"/>
                      <a:pt x="1095" y="311"/>
                    </a:cubicBezTo>
                    <a:cubicBezTo>
                      <a:pt x="1076" y="305"/>
                      <a:pt x="1058" y="298"/>
                      <a:pt x="1041" y="287"/>
                    </a:cubicBezTo>
                    <a:cubicBezTo>
                      <a:pt x="1001" y="260"/>
                      <a:pt x="977" y="223"/>
                      <a:pt x="968" y="176"/>
                    </a:cubicBezTo>
                    <a:cubicBezTo>
                      <a:pt x="967" y="168"/>
                      <a:pt x="968" y="159"/>
                      <a:pt x="968" y="151"/>
                    </a:cubicBezTo>
                    <a:cubicBezTo>
                      <a:pt x="983" y="146"/>
                      <a:pt x="991" y="152"/>
                      <a:pt x="999" y="161"/>
                    </a:cubicBezTo>
                    <a:cubicBezTo>
                      <a:pt x="1005" y="170"/>
                      <a:pt x="1013" y="178"/>
                      <a:pt x="1021" y="186"/>
                    </a:cubicBezTo>
                    <a:cubicBezTo>
                      <a:pt x="1050" y="214"/>
                      <a:pt x="1096" y="210"/>
                      <a:pt x="1123" y="190"/>
                    </a:cubicBezTo>
                    <a:cubicBezTo>
                      <a:pt x="1150" y="171"/>
                      <a:pt x="1178" y="152"/>
                      <a:pt x="1204" y="131"/>
                    </a:cubicBezTo>
                    <a:cubicBezTo>
                      <a:pt x="1219" y="119"/>
                      <a:pt x="1235" y="107"/>
                      <a:pt x="1252" y="97"/>
                    </a:cubicBezTo>
                    <a:cubicBezTo>
                      <a:pt x="1263" y="91"/>
                      <a:pt x="1272" y="82"/>
                      <a:pt x="1281" y="74"/>
                    </a:cubicBezTo>
                    <a:cubicBezTo>
                      <a:pt x="1304" y="54"/>
                      <a:pt x="1328" y="39"/>
                      <a:pt x="1358" y="32"/>
                    </a:cubicBezTo>
                    <a:cubicBezTo>
                      <a:pt x="1389" y="24"/>
                      <a:pt x="1419" y="12"/>
                      <a:pt x="1450" y="6"/>
                    </a:cubicBezTo>
                    <a:cubicBezTo>
                      <a:pt x="1470" y="2"/>
                      <a:pt x="1489" y="0"/>
                      <a:pt x="1509" y="4"/>
                    </a:cubicBezTo>
                    <a:cubicBezTo>
                      <a:pt x="1540" y="9"/>
                      <a:pt x="1569" y="17"/>
                      <a:pt x="1597" y="32"/>
                    </a:cubicBezTo>
                    <a:cubicBezTo>
                      <a:pt x="1617" y="43"/>
                      <a:pt x="1635" y="59"/>
                      <a:pt x="1645" y="82"/>
                    </a:cubicBezTo>
                    <a:cubicBezTo>
                      <a:pt x="1648" y="89"/>
                      <a:pt x="1652" y="97"/>
                      <a:pt x="1655" y="105"/>
                    </a:cubicBezTo>
                    <a:cubicBezTo>
                      <a:pt x="1689" y="120"/>
                      <a:pt x="1729" y="124"/>
                      <a:pt x="1751" y="159"/>
                    </a:cubicBezTo>
                    <a:cubicBezTo>
                      <a:pt x="1780" y="153"/>
                      <a:pt x="1807" y="144"/>
                      <a:pt x="1834" y="136"/>
                    </a:cubicBezTo>
                    <a:cubicBezTo>
                      <a:pt x="1889" y="119"/>
                      <a:pt x="1945" y="114"/>
                      <a:pt x="2001" y="127"/>
                    </a:cubicBezTo>
                    <a:cubicBezTo>
                      <a:pt x="2034" y="135"/>
                      <a:pt x="2066" y="144"/>
                      <a:pt x="2099" y="150"/>
                    </a:cubicBezTo>
                    <a:cubicBezTo>
                      <a:pt x="2144" y="158"/>
                      <a:pt x="2186" y="177"/>
                      <a:pt x="2225" y="201"/>
                    </a:cubicBezTo>
                    <a:cubicBezTo>
                      <a:pt x="2258" y="220"/>
                      <a:pt x="2290" y="240"/>
                      <a:pt x="2320" y="265"/>
                    </a:cubicBezTo>
                    <a:cubicBezTo>
                      <a:pt x="2350" y="290"/>
                      <a:pt x="2373" y="319"/>
                      <a:pt x="2392" y="353"/>
                    </a:cubicBezTo>
                    <a:cubicBezTo>
                      <a:pt x="2407" y="380"/>
                      <a:pt x="2421" y="407"/>
                      <a:pt x="2437" y="434"/>
                    </a:cubicBezTo>
                    <a:cubicBezTo>
                      <a:pt x="2446" y="449"/>
                      <a:pt x="2455" y="463"/>
                      <a:pt x="2455" y="482"/>
                    </a:cubicBezTo>
                    <a:cubicBezTo>
                      <a:pt x="2455" y="483"/>
                      <a:pt x="2455" y="484"/>
                      <a:pt x="2456" y="485"/>
                    </a:cubicBezTo>
                    <a:cubicBezTo>
                      <a:pt x="2477" y="535"/>
                      <a:pt x="2468" y="587"/>
                      <a:pt x="2472" y="639"/>
                    </a:cubicBezTo>
                    <a:cubicBezTo>
                      <a:pt x="2474" y="672"/>
                      <a:pt x="2460" y="696"/>
                      <a:pt x="2433" y="713"/>
                    </a:cubicBezTo>
                    <a:cubicBezTo>
                      <a:pt x="2420" y="721"/>
                      <a:pt x="2415" y="732"/>
                      <a:pt x="2411" y="746"/>
                    </a:cubicBezTo>
                    <a:cubicBezTo>
                      <a:pt x="2399" y="789"/>
                      <a:pt x="2389" y="834"/>
                      <a:pt x="2378" y="878"/>
                    </a:cubicBezTo>
                    <a:cubicBezTo>
                      <a:pt x="2369" y="911"/>
                      <a:pt x="2357" y="944"/>
                      <a:pt x="2346" y="977"/>
                    </a:cubicBezTo>
                    <a:cubicBezTo>
                      <a:pt x="2341" y="990"/>
                      <a:pt x="2334" y="1004"/>
                      <a:pt x="2326" y="1016"/>
                    </a:cubicBezTo>
                    <a:cubicBezTo>
                      <a:pt x="2302" y="1049"/>
                      <a:pt x="2279" y="1083"/>
                      <a:pt x="2253" y="1114"/>
                    </a:cubicBezTo>
                    <a:cubicBezTo>
                      <a:pt x="2233" y="1137"/>
                      <a:pt x="2210" y="1158"/>
                      <a:pt x="2184" y="1175"/>
                    </a:cubicBezTo>
                    <a:cubicBezTo>
                      <a:pt x="2167" y="1185"/>
                      <a:pt x="2151" y="1196"/>
                      <a:pt x="2133" y="1206"/>
                    </a:cubicBezTo>
                    <a:cubicBezTo>
                      <a:pt x="2112" y="1217"/>
                      <a:pt x="2090" y="1222"/>
                      <a:pt x="2066" y="1225"/>
                    </a:cubicBezTo>
                    <a:cubicBezTo>
                      <a:pt x="2050" y="1226"/>
                      <a:pt x="2035" y="1230"/>
                      <a:pt x="2019" y="1235"/>
                    </a:cubicBezTo>
                    <a:cubicBezTo>
                      <a:pt x="2013" y="1237"/>
                      <a:pt x="2009" y="1244"/>
                      <a:pt x="2003" y="1249"/>
                    </a:cubicBezTo>
                    <a:cubicBezTo>
                      <a:pt x="2007" y="1254"/>
                      <a:pt x="2009" y="1258"/>
                      <a:pt x="2012" y="1259"/>
                    </a:cubicBezTo>
                    <a:cubicBezTo>
                      <a:pt x="2035" y="1266"/>
                      <a:pt x="2052" y="1282"/>
                      <a:pt x="2072" y="1294"/>
                    </a:cubicBezTo>
                    <a:cubicBezTo>
                      <a:pt x="2095" y="1309"/>
                      <a:pt x="2114" y="1328"/>
                      <a:pt x="2128" y="1352"/>
                    </a:cubicBezTo>
                    <a:cubicBezTo>
                      <a:pt x="2153" y="1397"/>
                      <a:pt x="2172" y="1443"/>
                      <a:pt x="2185" y="1493"/>
                    </a:cubicBezTo>
                    <a:cubicBezTo>
                      <a:pt x="2191" y="1517"/>
                      <a:pt x="2195" y="1541"/>
                      <a:pt x="2198" y="1565"/>
                    </a:cubicBezTo>
                    <a:cubicBezTo>
                      <a:pt x="2203" y="1599"/>
                      <a:pt x="2217" y="1629"/>
                      <a:pt x="2228" y="1660"/>
                    </a:cubicBezTo>
                    <a:cubicBezTo>
                      <a:pt x="2243" y="1702"/>
                      <a:pt x="2262" y="1743"/>
                      <a:pt x="2287" y="1780"/>
                    </a:cubicBezTo>
                    <a:cubicBezTo>
                      <a:pt x="2289" y="1784"/>
                      <a:pt x="2292" y="1788"/>
                      <a:pt x="2295" y="1792"/>
                    </a:cubicBezTo>
                    <a:cubicBezTo>
                      <a:pt x="2320" y="1820"/>
                      <a:pt x="2343" y="1848"/>
                      <a:pt x="2369" y="1875"/>
                    </a:cubicBezTo>
                    <a:cubicBezTo>
                      <a:pt x="2387" y="1894"/>
                      <a:pt x="2408" y="1909"/>
                      <a:pt x="2431" y="1922"/>
                    </a:cubicBezTo>
                    <a:cubicBezTo>
                      <a:pt x="2447" y="1930"/>
                      <a:pt x="2463" y="1940"/>
                      <a:pt x="2479" y="1950"/>
                    </a:cubicBezTo>
                    <a:cubicBezTo>
                      <a:pt x="2520" y="1975"/>
                      <a:pt x="2565" y="1992"/>
                      <a:pt x="2611" y="2006"/>
                    </a:cubicBezTo>
                    <a:cubicBezTo>
                      <a:pt x="2636" y="2014"/>
                      <a:pt x="2661" y="2022"/>
                      <a:pt x="2685" y="2030"/>
                    </a:cubicBezTo>
                    <a:cubicBezTo>
                      <a:pt x="2734" y="2045"/>
                      <a:pt x="2778" y="2070"/>
                      <a:pt x="2822" y="2094"/>
                    </a:cubicBezTo>
                    <a:cubicBezTo>
                      <a:pt x="2827" y="2106"/>
                      <a:pt x="2831" y="2118"/>
                      <a:pt x="2835" y="2131"/>
                    </a:cubicBezTo>
                    <a:cubicBezTo>
                      <a:pt x="2842" y="2133"/>
                      <a:pt x="2848" y="2137"/>
                      <a:pt x="2855" y="2138"/>
                    </a:cubicBezTo>
                    <a:cubicBezTo>
                      <a:pt x="2907" y="2144"/>
                      <a:pt x="2958" y="2153"/>
                      <a:pt x="3008" y="2163"/>
                    </a:cubicBezTo>
                    <a:cubicBezTo>
                      <a:pt x="3051" y="2171"/>
                      <a:pt x="3092" y="2184"/>
                      <a:pt x="3133" y="2199"/>
                    </a:cubicBezTo>
                    <a:cubicBezTo>
                      <a:pt x="3169" y="2213"/>
                      <a:pt x="3198" y="2238"/>
                      <a:pt x="3225" y="2265"/>
                    </a:cubicBezTo>
                    <a:cubicBezTo>
                      <a:pt x="3245" y="2284"/>
                      <a:pt x="3262" y="2305"/>
                      <a:pt x="3280" y="2325"/>
                    </a:cubicBezTo>
                    <a:cubicBezTo>
                      <a:pt x="3284" y="2329"/>
                      <a:pt x="3287" y="2333"/>
                      <a:pt x="3290" y="2337"/>
                    </a:cubicBezTo>
                    <a:cubicBezTo>
                      <a:pt x="3298" y="2348"/>
                      <a:pt x="3301" y="2360"/>
                      <a:pt x="3292" y="2371"/>
                    </a:cubicBezTo>
                    <a:cubicBezTo>
                      <a:pt x="3285" y="2379"/>
                      <a:pt x="3283" y="2386"/>
                      <a:pt x="3283" y="2397"/>
                    </a:cubicBezTo>
                    <a:cubicBezTo>
                      <a:pt x="3284" y="2412"/>
                      <a:pt x="3273" y="2423"/>
                      <a:pt x="3259" y="2425"/>
                    </a:cubicBezTo>
                    <a:cubicBezTo>
                      <a:pt x="3228" y="2431"/>
                      <a:pt x="3198" y="2431"/>
                      <a:pt x="3169" y="2415"/>
                    </a:cubicBezTo>
                    <a:cubicBezTo>
                      <a:pt x="3144" y="2402"/>
                      <a:pt x="3116" y="2394"/>
                      <a:pt x="3090" y="2384"/>
                    </a:cubicBezTo>
                    <a:cubicBezTo>
                      <a:pt x="3075" y="2378"/>
                      <a:pt x="3060" y="2372"/>
                      <a:pt x="3046" y="2363"/>
                    </a:cubicBezTo>
                    <a:cubicBezTo>
                      <a:pt x="3024" y="2349"/>
                      <a:pt x="2999" y="2343"/>
                      <a:pt x="2970" y="2340"/>
                    </a:cubicBezTo>
                    <a:cubicBezTo>
                      <a:pt x="2972" y="2347"/>
                      <a:pt x="2973" y="2352"/>
                      <a:pt x="2976" y="2355"/>
                    </a:cubicBezTo>
                    <a:cubicBezTo>
                      <a:pt x="2987" y="2366"/>
                      <a:pt x="2999" y="2377"/>
                      <a:pt x="3011" y="2387"/>
                    </a:cubicBezTo>
                    <a:cubicBezTo>
                      <a:pt x="3021" y="2395"/>
                      <a:pt x="3032" y="2402"/>
                      <a:pt x="3040" y="2411"/>
                    </a:cubicBezTo>
                    <a:cubicBezTo>
                      <a:pt x="3059" y="2433"/>
                      <a:pt x="3070" y="2453"/>
                      <a:pt x="3046" y="2481"/>
                    </a:cubicBezTo>
                    <a:cubicBezTo>
                      <a:pt x="3025" y="2492"/>
                      <a:pt x="3001" y="2494"/>
                      <a:pt x="2976" y="2494"/>
                    </a:cubicBezTo>
                    <a:cubicBezTo>
                      <a:pt x="2930" y="2495"/>
                      <a:pt x="2893" y="2473"/>
                      <a:pt x="2854" y="2455"/>
                    </a:cubicBezTo>
                    <a:cubicBezTo>
                      <a:pt x="2830" y="2443"/>
                      <a:pt x="2806" y="2434"/>
                      <a:pt x="2782" y="2426"/>
                    </a:cubicBezTo>
                    <a:cubicBezTo>
                      <a:pt x="2754" y="2417"/>
                      <a:pt x="2727" y="2404"/>
                      <a:pt x="2700" y="2392"/>
                    </a:cubicBezTo>
                    <a:cubicBezTo>
                      <a:pt x="2686" y="2386"/>
                      <a:pt x="2674" y="2379"/>
                      <a:pt x="2659" y="2372"/>
                    </a:cubicBezTo>
                    <a:cubicBezTo>
                      <a:pt x="2654" y="2377"/>
                      <a:pt x="2650" y="2381"/>
                      <a:pt x="2646" y="2385"/>
                    </a:cubicBezTo>
                    <a:cubicBezTo>
                      <a:pt x="2628" y="2400"/>
                      <a:pt x="2612" y="2417"/>
                      <a:pt x="2593" y="2430"/>
                    </a:cubicBezTo>
                    <a:cubicBezTo>
                      <a:pt x="2566" y="2449"/>
                      <a:pt x="2536" y="2453"/>
                      <a:pt x="2504" y="2444"/>
                    </a:cubicBezTo>
                    <a:cubicBezTo>
                      <a:pt x="2497" y="2442"/>
                      <a:pt x="2490" y="2440"/>
                      <a:pt x="2483" y="2438"/>
                    </a:cubicBezTo>
                    <a:cubicBezTo>
                      <a:pt x="2445" y="2423"/>
                      <a:pt x="2406" y="2410"/>
                      <a:pt x="2369" y="2394"/>
                    </a:cubicBezTo>
                    <a:cubicBezTo>
                      <a:pt x="2318" y="2372"/>
                      <a:pt x="2269" y="2346"/>
                      <a:pt x="2223" y="2313"/>
                    </a:cubicBezTo>
                    <a:cubicBezTo>
                      <a:pt x="2201" y="2297"/>
                      <a:pt x="2179" y="2283"/>
                      <a:pt x="2153" y="2273"/>
                    </a:cubicBezTo>
                    <a:cubicBezTo>
                      <a:pt x="2136" y="2265"/>
                      <a:pt x="2121" y="2250"/>
                      <a:pt x="2106" y="2238"/>
                    </a:cubicBezTo>
                    <a:cubicBezTo>
                      <a:pt x="2086" y="2220"/>
                      <a:pt x="2067" y="2200"/>
                      <a:pt x="2045" y="2187"/>
                    </a:cubicBezTo>
                    <a:cubicBezTo>
                      <a:pt x="2033" y="2187"/>
                      <a:pt x="2030" y="2195"/>
                      <a:pt x="2028" y="2201"/>
                    </a:cubicBezTo>
                    <a:cubicBezTo>
                      <a:pt x="2025" y="2209"/>
                      <a:pt x="2024" y="2218"/>
                      <a:pt x="2022" y="2227"/>
                    </a:cubicBezTo>
                    <a:cubicBezTo>
                      <a:pt x="2008" y="2301"/>
                      <a:pt x="1980" y="2371"/>
                      <a:pt x="1943" y="2437"/>
                    </a:cubicBezTo>
                    <a:cubicBezTo>
                      <a:pt x="1932" y="2456"/>
                      <a:pt x="1916" y="2472"/>
                      <a:pt x="1902" y="2489"/>
                    </a:cubicBezTo>
                    <a:cubicBezTo>
                      <a:pt x="1891" y="2502"/>
                      <a:pt x="1880" y="2515"/>
                      <a:pt x="1869" y="2528"/>
                    </a:cubicBezTo>
                    <a:cubicBezTo>
                      <a:pt x="1873" y="2544"/>
                      <a:pt x="1885" y="2549"/>
                      <a:pt x="1895" y="2555"/>
                    </a:cubicBezTo>
                    <a:cubicBezTo>
                      <a:pt x="1915" y="2569"/>
                      <a:pt x="1937" y="2581"/>
                      <a:pt x="1957" y="2595"/>
                    </a:cubicBezTo>
                    <a:cubicBezTo>
                      <a:pt x="2033" y="2648"/>
                      <a:pt x="2089" y="2717"/>
                      <a:pt x="2124" y="2803"/>
                    </a:cubicBezTo>
                    <a:cubicBezTo>
                      <a:pt x="2146" y="2857"/>
                      <a:pt x="2156" y="2914"/>
                      <a:pt x="2163" y="2972"/>
                    </a:cubicBezTo>
                    <a:cubicBezTo>
                      <a:pt x="2164" y="2981"/>
                      <a:pt x="2162" y="2991"/>
                      <a:pt x="2161" y="3001"/>
                    </a:cubicBezTo>
                    <a:cubicBezTo>
                      <a:pt x="2156" y="3072"/>
                      <a:pt x="2135" y="3139"/>
                      <a:pt x="2109" y="3205"/>
                    </a:cubicBezTo>
                    <a:cubicBezTo>
                      <a:pt x="2092" y="3247"/>
                      <a:pt x="2081" y="3292"/>
                      <a:pt x="2076" y="3337"/>
                    </a:cubicBezTo>
                    <a:cubicBezTo>
                      <a:pt x="2071" y="3393"/>
                      <a:pt x="2063" y="3448"/>
                      <a:pt x="2059" y="3503"/>
                    </a:cubicBezTo>
                    <a:cubicBezTo>
                      <a:pt x="2056" y="3531"/>
                      <a:pt x="2058" y="3560"/>
                      <a:pt x="2058" y="3588"/>
                    </a:cubicBezTo>
                    <a:cubicBezTo>
                      <a:pt x="2059" y="3641"/>
                      <a:pt x="2061" y="3694"/>
                      <a:pt x="2060" y="3747"/>
                    </a:cubicBezTo>
                    <a:cubicBezTo>
                      <a:pt x="2059" y="3800"/>
                      <a:pt x="2040" y="3849"/>
                      <a:pt x="2015" y="3895"/>
                    </a:cubicBezTo>
                    <a:cubicBezTo>
                      <a:pt x="2011" y="3902"/>
                      <a:pt x="2006" y="3910"/>
                      <a:pt x="1996" y="3911"/>
                    </a:cubicBezTo>
                    <a:cubicBezTo>
                      <a:pt x="2001" y="3900"/>
                      <a:pt x="2007" y="3889"/>
                      <a:pt x="2012" y="3878"/>
                    </a:cubicBezTo>
                    <a:cubicBezTo>
                      <a:pt x="2027" y="3850"/>
                      <a:pt x="2038" y="3821"/>
                      <a:pt x="2042" y="3790"/>
                    </a:cubicBezTo>
                    <a:cubicBezTo>
                      <a:pt x="2050" y="3722"/>
                      <a:pt x="2052" y="3653"/>
                      <a:pt x="2046" y="3583"/>
                    </a:cubicBezTo>
                    <a:cubicBezTo>
                      <a:pt x="2044" y="3563"/>
                      <a:pt x="2043" y="3541"/>
                      <a:pt x="2045" y="3521"/>
                    </a:cubicBezTo>
                    <a:cubicBezTo>
                      <a:pt x="2049" y="3474"/>
                      <a:pt x="2055" y="3427"/>
                      <a:pt x="2060" y="3381"/>
                    </a:cubicBezTo>
                    <a:cubicBezTo>
                      <a:pt x="2062" y="3359"/>
                      <a:pt x="2064" y="3337"/>
                      <a:pt x="2068" y="3315"/>
                    </a:cubicBezTo>
                    <a:cubicBezTo>
                      <a:pt x="2077" y="3265"/>
                      <a:pt x="2093" y="3217"/>
                      <a:pt x="2111" y="3169"/>
                    </a:cubicBezTo>
                    <a:cubicBezTo>
                      <a:pt x="2138" y="3102"/>
                      <a:pt x="2148" y="3032"/>
                      <a:pt x="2146" y="2959"/>
                    </a:cubicBezTo>
                    <a:cubicBezTo>
                      <a:pt x="2146" y="2954"/>
                      <a:pt x="2146" y="2949"/>
                      <a:pt x="2145" y="2944"/>
                    </a:cubicBezTo>
                    <a:cubicBezTo>
                      <a:pt x="2138" y="2898"/>
                      <a:pt x="2127" y="2852"/>
                      <a:pt x="2109" y="2809"/>
                    </a:cubicBezTo>
                    <a:cubicBezTo>
                      <a:pt x="2094" y="2771"/>
                      <a:pt x="2077" y="2734"/>
                      <a:pt x="2048" y="2704"/>
                    </a:cubicBezTo>
                    <a:cubicBezTo>
                      <a:pt x="2042" y="2698"/>
                      <a:pt x="2037" y="2690"/>
                      <a:pt x="2032" y="2683"/>
                    </a:cubicBezTo>
                    <a:cubicBezTo>
                      <a:pt x="2020" y="2666"/>
                      <a:pt x="2006" y="2651"/>
                      <a:pt x="1989" y="2638"/>
                    </a:cubicBezTo>
                    <a:cubicBezTo>
                      <a:pt x="1970" y="2623"/>
                      <a:pt x="1951" y="2607"/>
                      <a:pt x="1931" y="2593"/>
                    </a:cubicBezTo>
                    <a:cubicBezTo>
                      <a:pt x="1892" y="2565"/>
                      <a:pt x="1851" y="2544"/>
                      <a:pt x="1802" y="2541"/>
                    </a:cubicBezTo>
                    <a:cubicBezTo>
                      <a:pt x="1795" y="2540"/>
                      <a:pt x="1786" y="2540"/>
                      <a:pt x="1781" y="2535"/>
                    </a:cubicBezTo>
                    <a:cubicBezTo>
                      <a:pt x="1763" y="2520"/>
                      <a:pt x="1740" y="2520"/>
                      <a:pt x="1719" y="2516"/>
                    </a:cubicBezTo>
                    <a:cubicBezTo>
                      <a:pt x="1693" y="2511"/>
                      <a:pt x="1667" y="2506"/>
                      <a:pt x="1643" y="2497"/>
                    </a:cubicBezTo>
                    <a:cubicBezTo>
                      <a:pt x="1608" y="2485"/>
                      <a:pt x="1573" y="2473"/>
                      <a:pt x="1537" y="2465"/>
                    </a:cubicBezTo>
                    <a:cubicBezTo>
                      <a:pt x="1476" y="2450"/>
                      <a:pt x="1415" y="2434"/>
                      <a:pt x="1352" y="2431"/>
                    </a:cubicBezTo>
                    <a:cubicBezTo>
                      <a:pt x="1321" y="2429"/>
                      <a:pt x="1290" y="2428"/>
                      <a:pt x="1260" y="2424"/>
                    </a:cubicBezTo>
                    <a:cubicBezTo>
                      <a:pt x="1198" y="2416"/>
                      <a:pt x="1137" y="2416"/>
                      <a:pt x="1075" y="2418"/>
                    </a:cubicBezTo>
                    <a:cubicBezTo>
                      <a:pt x="1027" y="2419"/>
                      <a:pt x="979" y="2415"/>
                      <a:pt x="931" y="2409"/>
                    </a:cubicBezTo>
                    <a:cubicBezTo>
                      <a:pt x="915" y="2407"/>
                      <a:pt x="902" y="2408"/>
                      <a:pt x="888" y="2415"/>
                    </a:cubicBezTo>
                    <a:cubicBezTo>
                      <a:pt x="885" y="2422"/>
                      <a:pt x="883" y="2429"/>
                      <a:pt x="880" y="2436"/>
                    </a:cubicBezTo>
                    <a:cubicBezTo>
                      <a:pt x="861" y="2492"/>
                      <a:pt x="853" y="2551"/>
                      <a:pt x="850" y="2610"/>
                    </a:cubicBezTo>
                    <a:cubicBezTo>
                      <a:pt x="849" y="2631"/>
                      <a:pt x="851" y="2652"/>
                      <a:pt x="856" y="2672"/>
                    </a:cubicBezTo>
                    <a:cubicBezTo>
                      <a:pt x="870" y="2723"/>
                      <a:pt x="898" y="2764"/>
                      <a:pt x="941" y="2794"/>
                    </a:cubicBezTo>
                    <a:cubicBezTo>
                      <a:pt x="945" y="2797"/>
                      <a:pt x="949" y="2800"/>
                      <a:pt x="951" y="2804"/>
                    </a:cubicBezTo>
                    <a:cubicBezTo>
                      <a:pt x="958" y="2822"/>
                      <a:pt x="973" y="2834"/>
                      <a:pt x="987" y="2845"/>
                    </a:cubicBezTo>
                    <a:cubicBezTo>
                      <a:pt x="1004" y="2858"/>
                      <a:pt x="1021" y="2870"/>
                      <a:pt x="1038" y="2883"/>
                    </a:cubicBezTo>
                    <a:cubicBezTo>
                      <a:pt x="1097" y="2928"/>
                      <a:pt x="1164" y="2955"/>
                      <a:pt x="1234" y="2977"/>
                    </a:cubicBezTo>
                    <a:cubicBezTo>
                      <a:pt x="1264" y="2987"/>
                      <a:pt x="1296" y="2992"/>
                      <a:pt x="1327" y="2999"/>
                    </a:cubicBezTo>
                    <a:cubicBezTo>
                      <a:pt x="1340" y="3003"/>
                      <a:pt x="1352" y="3009"/>
                      <a:pt x="1365" y="3013"/>
                    </a:cubicBezTo>
                    <a:cubicBezTo>
                      <a:pt x="1337" y="3009"/>
                      <a:pt x="1309" y="3006"/>
                      <a:pt x="1281" y="3000"/>
                    </a:cubicBezTo>
                    <a:cubicBezTo>
                      <a:pt x="1195" y="2983"/>
                      <a:pt x="1117" y="2946"/>
                      <a:pt x="1043" y="2901"/>
                    </a:cubicBezTo>
                    <a:cubicBezTo>
                      <a:pt x="1037" y="2898"/>
                      <a:pt x="1031" y="2893"/>
                      <a:pt x="1025" y="2888"/>
                    </a:cubicBezTo>
                    <a:cubicBezTo>
                      <a:pt x="1006" y="2874"/>
                      <a:pt x="987" y="2861"/>
                      <a:pt x="968" y="2847"/>
                    </a:cubicBezTo>
                    <a:cubicBezTo>
                      <a:pt x="965" y="2845"/>
                      <a:pt x="960" y="2844"/>
                      <a:pt x="953" y="2842"/>
                    </a:cubicBezTo>
                    <a:cubicBezTo>
                      <a:pt x="951" y="2849"/>
                      <a:pt x="949" y="2855"/>
                      <a:pt x="948" y="2860"/>
                    </a:cubicBezTo>
                    <a:cubicBezTo>
                      <a:pt x="944" y="2901"/>
                      <a:pt x="939" y="2941"/>
                      <a:pt x="935" y="2982"/>
                    </a:cubicBezTo>
                    <a:cubicBezTo>
                      <a:pt x="932" y="3012"/>
                      <a:pt x="925" y="3040"/>
                      <a:pt x="902" y="3063"/>
                    </a:cubicBezTo>
                    <a:cubicBezTo>
                      <a:pt x="894" y="3064"/>
                      <a:pt x="886" y="3066"/>
                      <a:pt x="877" y="3067"/>
                    </a:cubicBezTo>
                    <a:cubicBezTo>
                      <a:pt x="838" y="3071"/>
                      <a:pt x="835" y="3073"/>
                      <a:pt x="830" y="3114"/>
                    </a:cubicBezTo>
                    <a:cubicBezTo>
                      <a:pt x="827" y="3135"/>
                      <a:pt x="819" y="3153"/>
                      <a:pt x="799" y="3165"/>
                    </a:cubicBezTo>
                    <a:cubicBezTo>
                      <a:pt x="766" y="3184"/>
                      <a:pt x="735" y="3207"/>
                      <a:pt x="701" y="3225"/>
                    </a:cubicBezTo>
                    <a:cubicBezTo>
                      <a:pt x="644" y="3256"/>
                      <a:pt x="590" y="3294"/>
                      <a:pt x="532" y="3323"/>
                    </a:cubicBezTo>
                    <a:cubicBezTo>
                      <a:pt x="479" y="3350"/>
                      <a:pt x="431" y="3385"/>
                      <a:pt x="383" y="3420"/>
                    </a:cubicBezTo>
                    <a:cubicBezTo>
                      <a:pt x="353" y="3443"/>
                      <a:pt x="333" y="3474"/>
                      <a:pt x="312" y="3505"/>
                    </a:cubicBezTo>
                    <a:cubicBezTo>
                      <a:pt x="308" y="3511"/>
                      <a:pt x="306" y="3518"/>
                      <a:pt x="304" y="3525"/>
                    </a:cubicBezTo>
                    <a:cubicBezTo>
                      <a:pt x="292" y="3570"/>
                      <a:pt x="290" y="3613"/>
                      <a:pt x="313" y="3655"/>
                    </a:cubicBezTo>
                    <a:cubicBezTo>
                      <a:pt x="316" y="3659"/>
                      <a:pt x="317" y="3664"/>
                      <a:pt x="319" y="3668"/>
                    </a:cubicBezTo>
                    <a:cubicBezTo>
                      <a:pt x="329" y="3689"/>
                      <a:pt x="339" y="3711"/>
                      <a:pt x="350" y="3731"/>
                    </a:cubicBezTo>
                    <a:cubicBezTo>
                      <a:pt x="373" y="3775"/>
                      <a:pt x="410" y="3809"/>
                      <a:pt x="444" y="3845"/>
                    </a:cubicBezTo>
                    <a:cubicBezTo>
                      <a:pt x="484" y="3885"/>
                      <a:pt x="484" y="3885"/>
                      <a:pt x="533" y="3909"/>
                    </a:cubicBezTo>
                    <a:cubicBezTo>
                      <a:pt x="571" y="3927"/>
                      <a:pt x="612" y="3936"/>
                      <a:pt x="654" y="3918"/>
                    </a:cubicBezTo>
                    <a:cubicBezTo>
                      <a:pt x="657" y="3916"/>
                      <a:pt x="661" y="3915"/>
                      <a:pt x="664" y="3914"/>
                    </a:cubicBezTo>
                    <a:cubicBezTo>
                      <a:pt x="752" y="3890"/>
                      <a:pt x="832" y="3850"/>
                      <a:pt x="909" y="3803"/>
                    </a:cubicBezTo>
                    <a:cubicBezTo>
                      <a:pt x="938" y="3785"/>
                      <a:pt x="964" y="3764"/>
                      <a:pt x="992" y="3746"/>
                    </a:cubicBezTo>
                    <a:cubicBezTo>
                      <a:pt x="1066" y="3697"/>
                      <a:pt x="1132" y="3637"/>
                      <a:pt x="1203" y="3584"/>
                    </a:cubicBezTo>
                    <a:cubicBezTo>
                      <a:pt x="1208" y="3581"/>
                      <a:pt x="1213" y="3576"/>
                      <a:pt x="1217" y="3572"/>
                    </a:cubicBezTo>
                    <a:cubicBezTo>
                      <a:pt x="1250" y="3535"/>
                      <a:pt x="1291" y="3507"/>
                      <a:pt x="1321" y="3467"/>
                    </a:cubicBezTo>
                    <a:cubicBezTo>
                      <a:pt x="1322" y="3465"/>
                      <a:pt x="1324" y="3463"/>
                      <a:pt x="1326" y="3462"/>
                    </a:cubicBezTo>
                    <a:cubicBezTo>
                      <a:pt x="1362" y="3431"/>
                      <a:pt x="1383" y="3390"/>
                      <a:pt x="1408" y="3353"/>
                    </a:cubicBezTo>
                    <a:cubicBezTo>
                      <a:pt x="1429" y="3321"/>
                      <a:pt x="1445" y="3286"/>
                      <a:pt x="1462" y="3252"/>
                    </a:cubicBezTo>
                    <a:cubicBezTo>
                      <a:pt x="1479" y="3222"/>
                      <a:pt x="1495" y="3191"/>
                      <a:pt x="1512" y="3159"/>
                    </a:cubicBezTo>
                    <a:cubicBezTo>
                      <a:pt x="1507" y="3147"/>
                      <a:pt x="1505" y="3133"/>
                      <a:pt x="1498" y="3122"/>
                    </a:cubicBezTo>
                    <a:cubicBezTo>
                      <a:pt x="1482" y="3100"/>
                      <a:pt x="1465" y="3079"/>
                      <a:pt x="1447" y="3059"/>
                    </a:cubicBezTo>
                    <a:cubicBezTo>
                      <a:pt x="1432" y="3043"/>
                      <a:pt x="1412" y="3032"/>
                      <a:pt x="1391" y="3024"/>
                    </a:cubicBezTo>
                    <a:cubicBezTo>
                      <a:pt x="1381" y="3021"/>
                      <a:pt x="1373" y="3017"/>
                      <a:pt x="1364" y="3013"/>
                    </a:cubicBezTo>
                    <a:cubicBezTo>
                      <a:pt x="1398" y="3011"/>
                      <a:pt x="1426" y="3025"/>
                      <a:pt x="1451" y="3047"/>
                    </a:cubicBezTo>
                    <a:cubicBezTo>
                      <a:pt x="1466" y="3061"/>
                      <a:pt x="1479" y="3077"/>
                      <a:pt x="1494" y="3092"/>
                    </a:cubicBezTo>
                    <a:cubicBezTo>
                      <a:pt x="1514" y="3112"/>
                      <a:pt x="1520" y="3139"/>
                      <a:pt x="1532" y="3163"/>
                    </a:cubicBezTo>
                    <a:cubicBezTo>
                      <a:pt x="1537" y="3175"/>
                      <a:pt x="1531" y="3185"/>
                      <a:pt x="1531" y="3196"/>
                    </a:cubicBezTo>
                    <a:cubicBezTo>
                      <a:pt x="1531" y="3202"/>
                      <a:pt x="1532" y="3208"/>
                      <a:pt x="1533" y="3214"/>
                    </a:cubicBezTo>
                    <a:cubicBezTo>
                      <a:pt x="1536" y="3252"/>
                      <a:pt x="1535" y="3290"/>
                      <a:pt x="1531" y="3328"/>
                    </a:cubicBezTo>
                    <a:cubicBezTo>
                      <a:pt x="1528" y="3364"/>
                      <a:pt x="1519" y="3399"/>
                      <a:pt x="1513" y="3434"/>
                    </a:cubicBezTo>
                    <a:cubicBezTo>
                      <a:pt x="1502" y="3497"/>
                      <a:pt x="1493" y="3561"/>
                      <a:pt x="1480" y="3623"/>
                    </a:cubicBezTo>
                    <a:cubicBezTo>
                      <a:pt x="1472" y="3658"/>
                      <a:pt x="1468" y="3694"/>
                      <a:pt x="1463" y="3729"/>
                    </a:cubicBezTo>
                    <a:cubicBezTo>
                      <a:pt x="1460" y="3745"/>
                      <a:pt x="1461" y="3761"/>
                      <a:pt x="1460" y="3777"/>
                    </a:cubicBezTo>
                    <a:cubicBezTo>
                      <a:pt x="1459" y="3796"/>
                      <a:pt x="1460" y="3816"/>
                      <a:pt x="1458" y="3836"/>
                    </a:cubicBezTo>
                    <a:cubicBezTo>
                      <a:pt x="1457" y="3852"/>
                      <a:pt x="1456" y="3868"/>
                      <a:pt x="1462" y="3883"/>
                    </a:cubicBezTo>
                    <a:cubicBezTo>
                      <a:pt x="1467" y="3899"/>
                      <a:pt x="1468" y="3914"/>
                      <a:pt x="1464" y="3930"/>
                    </a:cubicBezTo>
                    <a:cubicBezTo>
                      <a:pt x="1459" y="3951"/>
                      <a:pt x="1463" y="3972"/>
                      <a:pt x="1473" y="3991"/>
                    </a:cubicBezTo>
                    <a:cubicBezTo>
                      <a:pt x="1517" y="4015"/>
                      <a:pt x="1564" y="4032"/>
                      <a:pt x="1612" y="4041"/>
                    </a:cubicBezTo>
                    <a:cubicBezTo>
                      <a:pt x="1646" y="4048"/>
                      <a:pt x="1681" y="4049"/>
                      <a:pt x="1715" y="4039"/>
                    </a:cubicBezTo>
                    <a:cubicBezTo>
                      <a:pt x="1761" y="4026"/>
                      <a:pt x="1807" y="4013"/>
                      <a:pt x="1853" y="3999"/>
                    </a:cubicBezTo>
                    <a:cubicBezTo>
                      <a:pt x="1872" y="3994"/>
                      <a:pt x="1891" y="3987"/>
                      <a:pt x="1908" y="3977"/>
                    </a:cubicBezTo>
                    <a:cubicBezTo>
                      <a:pt x="1924" y="3968"/>
                      <a:pt x="1938" y="3954"/>
                      <a:pt x="1956" y="3946"/>
                    </a:cubicBezTo>
                    <a:cubicBezTo>
                      <a:pt x="1966" y="3943"/>
                      <a:pt x="1972" y="3932"/>
                      <a:pt x="1980" y="3924"/>
                    </a:cubicBezTo>
                    <a:cubicBezTo>
                      <a:pt x="1986" y="3919"/>
                      <a:pt x="1991" y="3914"/>
                      <a:pt x="1997" y="3910"/>
                    </a:cubicBezTo>
                    <a:close/>
                    <a:moveTo>
                      <a:pt x="2590" y="2391"/>
                    </a:moveTo>
                    <a:cubicBezTo>
                      <a:pt x="2605" y="2384"/>
                      <a:pt x="2616" y="2373"/>
                      <a:pt x="2626" y="2358"/>
                    </a:cubicBezTo>
                    <a:cubicBezTo>
                      <a:pt x="2616" y="2343"/>
                      <a:pt x="2607" y="2329"/>
                      <a:pt x="2592" y="2318"/>
                    </a:cubicBezTo>
                    <a:cubicBezTo>
                      <a:pt x="2575" y="2330"/>
                      <a:pt x="2570" y="2347"/>
                      <a:pt x="2571" y="2366"/>
                    </a:cubicBezTo>
                    <a:cubicBezTo>
                      <a:pt x="2580" y="2373"/>
                      <a:pt x="2591" y="2378"/>
                      <a:pt x="2591" y="2392"/>
                    </a:cubicBezTo>
                    <a:cubicBezTo>
                      <a:pt x="2582" y="2391"/>
                      <a:pt x="2574" y="2391"/>
                      <a:pt x="2565" y="2390"/>
                    </a:cubicBezTo>
                    <a:cubicBezTo>
                      <a:pt x="2546" y="2387"/>
                      <a:pt x="2537" y="2376"/>
                      <a:pt x="2539" y="2357"/>
                    </a:cubicBezTo>
                    <a:cubicBezTo>
                      <a:pt x="2543" y="2331"/>
                      <a:pt x="2550" y="2306"/>
                      <a:pt x="2564" y="2284"/>
                    </a:cubicBezTo>
                    <a:cubicBezTo>
                      <a:pt x="2579" y="2261"/>
                      <a:pt x="2594" y="2238"/>
                      <a:pt x="2610" y="2216"/>
                    </a:cubicBezTo>
                    <a:cubicBezTo>
                      <a:pt x="2624" y="2198"/>
                      <a:pt x="2640" y="2180"/>
                      <a:pt x="2655" y="2163"/>
                    </a:cubicBezTo>
                    <a:cubicBezTo>
                      <a:pt x="2665" y="2152"/>
                      <a:pt x="2676" y="2142"/>
                      <a:pt x="2688" y="2132"/>
                    </a:cubicBezTo>
                    <a:cubicBezTo>
                      <a:pt x="2698" y="2123"/>
                      <a:pt x="2711" y="2116"/>
                      <a:pt x="2718" y="2106"/>
                    </a:cubicBezTo>
                    <a:cubicBezTo>
                      <a:pt x="2727" y="2093"/>
                      <a:pt x="2744" y="2092"/>
                      <a:pt x="2755" y="2080"/>
                    </a:cubicBezTo>
                    <a:cubicBezTo>
                      <a:pt x="2728" y="2061"/>
                      <a:pt x="2701" y="2048"/>
                      <a:pt x="2672" y="2037"/>
                    </a:cubicBezTo>
                    <a:cubicBezTo>
                      <a:pt x="2640" y="2025"/>
                      <a:pt x="2607" y="2015"/>
                      <a:pt x="2574" y="2005"/>
                    </a:cubicBezTo>
                    <a:cubicBezTo>
                      <a:pt x="2537" y="1994"/>
                      <a:pt x="2503" y="1977"/>
                      <a:pt x="2469" y="1959"/>
                    </a:cubicBezTo>
                    <a:cubicBezTo>
                      <a:pt x="2445" y="1945"/>
                      <a:pt x="2422" y="1931"/>
                      <a:pt x="2398" y="1919"/>
                    </a:cubicBezTo>
                    <a:cubicBezTo>
                      <a:pt x="2370" y="1904"/>
                      <a:pt x="2348" y="1883"/>
                      <a:pt x="2330" y="1858"/>
                    </a:cubicBezTo>
                    <a:cubicBezTo>
                      <a:pt x="2324" y="1850"/>
                      <a:pt x="2318" y="1841"/>
                      <a:pt x="2311" y="1835"/>
                    </a:cubicBezTo>
                    <a:cubicBezTo>
                      <a:pt x="2278" y="1805"/>
                      <a:pt x="2256" y="1769"/>
                      <a:pt x="2235" y="1730"/>
                    </a:cubicBezTo>
                    <a:cubicBezTo>
                      <a:pt x="2200" y="1663"/>
                      <a:pt x="2174" y="1593"/>
                      <a:pt x="2162" y="1518"/>
                    </a:cubicBezTo>
                    <a:cubicBezTo>
                      <a:pt x="2157" y="1485"/>
                      <a:pt x="2145" y="1453"/>
                      <a:pt x="2135" y="1422"/>
                    </a:cubicBezTo>
                    <a:cubicBezTo>
                      <a:pt x="2128" y="1399"/>
                      <a:pt x="2115" y="1377"/>
                      <a:pt x="2104" y="1355"/>
                    </a:cubicBezTo>
                    <a:cubicBezTo>
                      <a:pt x="2084" y="1318"/>
                      <a:pt x="2053" y="1295"/>
                      <a:pt x="2013" y="1284"/>
                    </a:cubicBezTo>
                    <a:cubicBezTo>
                      <a:pt x="2010" y="1284"/>
                      <a:pt x="2007" y="1286"/>
                      <a:pt x="2004" y="1287"/>
                    </a:cubicBezTo>
                    <a:cubicBezTo>
                      <a:pt x="1998" y="1300"/>
                      <a:pt x="2015" y="1302"/>
                      <a:pt x="2015" y="1313"/>
                    </a:cubicBezTo>
                    <a:cubicBezTo>
                      <a:pt x="2015" y="1315"/>
                      <a:pt x="2015" y="1317"/>
                      <a:pt x="2014" y="1319"/>
                    </a:cubicBezTo>
                    <a:cubicBezTo>
                      <a:pt x="2013" y="1322"/>
                      <a:pt x="2012" y="1324"/>
                      <a:pt x="2011" y="1326"/>
                    </a:cubicBezTo>
                    <a:cubicBezTo>
                      <a:pt x="1987" y="1355"/>
                      <a:pt x="1959" y="1375"/>
                      <a:pt x="1921" y="1380"/>
                    </a:cubicBezTo>
                    <a:cubicBezTo>
                      <a:pt x="1912" y="1381"/>
                      <a:pt x="1901" y="1379"/>
                      <a:pt x="1892" y="1390"/>
                    </a:cubicBezTo>
                    <a:cubicBezTo>
                      <a:pt x="1888" y="1426"/>
                      <a:pt x="1889" y="1464"/>
                      <a:pt x="1901" y="1501"/>
                    </a:cubicBezTo>
                    <a:cubicBezTo>
                      <a:pt x="1914" y="1539"/>
                      <a:pt x="1916" y="1578"/>
                      <a:pt x="1914" y="1618"/>
                    </a:cubicBezTo>
                    <a:cubicBezTo>
                      <a:pt x="1913" y="1629"/>
                      <a:pt x="1914" y="1640"/>
                      <a:pt x="1914" y="1651"/>
                    </a:cubicBezTo>
                    <a:cubicBezTo>
                      <a:pt x="1913" y="1685"/>
                      <a:pt x="1915" y="1720"/>
                      <a:pt x="1911" y="1754"/>
                    </a:cubicBezTo>
                    <a:cubicBezTo>
                      <a:pt x="1905" y="1801"/>
                      <a:pt x="1904" y="1848"/>
                      <a:pt x="1900" y="1894"/>
                    </a:cubicBezTo>
                    <a:cubicBezTo>
                      <a:pt x="1893" y="1969"/>
                      <a:pt x="1879" y="2041"/>
                      <a:pt x="1846" y="2108"/>
                    </a:cubicBezTo>
                    <a:cubicBezTo>
                      <a:pt x="1843" y="2113"/>
                      <a:pt x="1842" y="2120"/>
                      <a:pt x="1840" y="2125"/>
                    </a:cubicBezTo>
                    <a:cubicBezTo>
                      <a:pt x="1830" y="2151"/>
                      <a:pt x="1823" y="2177"/>
                      <a:pt x="1811" y="2201"/>
                    </a:cubicBezTo>
                    <a:cubicBezTo>
                      <a:pt x="1786" y="2249"/>
                      <a:pt x="1760" y="2296"/>
                      <a:pt x="1732" y="2343"/>
                    </a:cubicBezTo>
                    <a:cubicBezTo>
                      <a:pt x="1710" y="2380"/>
                      <a:pt x="1685" y="2416"/>
                      <a:pt x="1661" y="2452"/>
                    </a:cubicBezTo>
                    <a:cubicBezTo>
                      <a:pt x="1656" y="2460"/>
                      <a:pt x="1648" y="2468"/>
                      <a:pt x="1641" y="2476"/>
                    </a:cubicBezTo>
                    <a:cubicBezTo>
                      <a:pt x="1661" y="2489"/>
                      <a:pt x="1683" y="2491"/>
                      <a:pt x="1703" y="2496"/>
                    </a:cubicBezTo>
                    <a:cubicBezTo>
                      <a:pt x="1740" y="2504"/>
                      <a:pt x="1779" y="2504"/>
                      <a:pt x="1815" y="2518"/>
                    </a:cubicBezTo>
                    <a:cubicBezTo>
                      <a:pt x="1826" y="2523"/>
                      <a:pt x="1836" y="2518"/>
                      <a:pt x="1844" y="2509"/>
                    </a:cubicBezTo>
                    <a:cubicBezTo>
                      <a:pt x="1855" y="2497"/>
                      <a:pt x="1865" y="2485"/>
                      <a:pt x="1877" y="2474"/>
                    </a:cubicBezTo>
                    <a:cubicBezTo>
                      <a:pt x="1890" y="2462"/>
                      <a:pt x="1900" y="2448"/>
                      <a:pt x="1910" y="2434"/>
                    </a:cubicBezTo>
                    <a:cubicBezTo>
                      <a:pt x="1935" y="2395"/>
                      <a:pt x="1951" y="2353"/>
                      <a:pt x="1967" y="2310"/>
                    </a:cubicBezTo>
                    <a:cubicBezTo>
                      <a:pt x="1973" y="2292"/>
                      <a:pt x="1978" y="2274"/>
                      <a:pt x="1982" y="2257"/>
                    </a:cubicBezTo>
                    <a:cubicBezTo>
                      <a:pt x="1987" y="2236"/>
                      <a:pt x="1990" y="2215"/>
                      <a:pt x="1995" y="2195"/>
                    </a:cubicBezTo>
                    <a:cubicBezTo>
                      <a:pt x="2010" y="2144"/>
                      <a:pt x="2010" y="2093"/>
                      <a:pt x="2008" y="2041"/>
                    </a:cubicBezTo>
                    <a:cubicBezTo>
                      <a:pt x="2005" y="1980"/>
                      <a:pt x="2001" y="1920"/>
                      <a:pt x="1999" y="1860"/>
                    </a:cubicBezTo>
                    <a:cubicBezTo>
                      <a:pt x="1997" y="1815"/>
                      <a:pt x="1998" y="1771"/>
                      <a:pt x="1992" y="1726"/>
                    </a:cubicBezTo>
                    <a:cubicBezTo>
                      <a:pt x="1990" y="1710"/>
                      <a:pt x="1989" y="1692"/>
                      <a:pt x="1992" y="1675"/>
                    </a:cubicBezTo>
                    <a:cubicBezTo>
                      <a:pt x="2001" y="1624"/>
                      <a:pt x="2011" y="1573"/>
                      <a:pt x="2022" y="1522"/>
                    </a:cubicBezTo>
                    <a:cubicBezTo>
                      <a:pt x="2024" y="1512"/>
                      <a:pt x="2030" y="1502"/>
                      <a:pt x="2035" y="1492"/>
                    </a:cubicBezTo>
                    <a:cubicBezTo>
                      <a:pt x="2038" y="1485"/>
                      <a:pt x="2046" y="1482"/>
                      <a:pt x="2054" y="1483"/>
                    </a:cubicBezTo>
                    <a:cubicBezTo>
                      <a:pt x="2058" y="1484"/>
                      <a:pt x="2062" y="1488"/>
                      <a:pt x="2064" y="1489"/>
                    </a:cubicBezTo>
                    <a:cubicBezTo>
                      <a:pt x="2057" y="1508"/>
                      <a:pt x="2048" y="1523"/>
                      <a:pt x="2046" y="1540"/>
                    </a:cubicBezTo>
                    <a:cubicBezTo>
                      <a:pt x="2041" y="1592"/>
                      <a:pt x="2019" y="1643"/>
                      <a:pt x="2027" y="1697"/>
                    </a:cubicBezTo>
                    <a:cubicBezTo>
                      <a:pt x="2021" y="1776"/>
                      <a:pt x="2026" y="1855"/>
                      <a:pt x="2034" y="1934"/>
                    </a:cubicBezTo>
                    <a:cubicBezTo>
                      <a:pt x="2040" y="1990"/>
                      <a:pt x="2043" y="2047"/>
                      <a:pt x="2039" y="2103"/>
                    </a:cubicBezTo>
                    <a:cubicBezTo>
                      <a:pt x="2038" y="2114"/>
                      <a:pt x="2040" y="2125"/>
                      <a:pt x="2040" y="2132"/>
                    </a:cubicBezTo>
                    <a:cubicBezTo>
                      <a:pt x="2056" y="2153"/>
                      <a:pt x="2070" y="2170"/>
                      <a:pt x="2083" y="2188"/>
                    </a:cubicBezTo>
                    <a:cubicBezTo>
                      <a:pt x="2096" y="2207"/>
                      <a:pt x="2111" y="2222"/>
                      <a:pt x="2130" y="2235"/>
                    </a:cubicBezTo>
                    <a:cubicBezTo>
                      <a:pt x="2151" y="2248"/>
                      <a:pt x="2171" y="2262"/>
                      <a:pt x="2191" y="2276"/>
                    </a:cubicBezTo>
                    <a:cubicBezTo>
                      <a:pt x="2217" y="2294"/>
                      <a:pt x="2242" y="2312"/>
                      <a:pt x="2268" y="2329"/>
                    </a:cubicBezTo>
                    <a:cubicBezTo>
                      <a:pt x="2337" y="2372"/>
                      <a:pt x="2415" y="2399"/>
                      <a:pt x="2491" y="2426"/>
                    </a:cubicBezTo>
                    <a:cubicBezTo>
                      <a:pt x="2512" y="2433"/>
                      <a:pt x="2533" y="2432"/>
                      <a:pt x="2553" y="2425"/>
                    </a:cubicBezTo>
                    <a:cubicBezTo>
                      <a:pt x="2571" y="2420"/>
                      <a:pt x="2581" y="2406"/>
                      <a:pt x="2590" y="2391"/>
                    </a:cubicBezTo>
                    <a:close/>
                    <a:moveTo>
                      <a:pt x="1538" y="1174"/>
                    </a:moveTo>
                    <a:cubicBezTo>
                      <a:pt x="1509" y="1179"/>
                      <a:pt x="1486" y="1188"/>
                      <a:pt x="1464" y="1200"/>
                    </a:cubicBezTo>
                    <a:cubicBezTo>
                      <a:pt x="1439" y="1213"/>
                      <a:pt x="1413" y="1225"/>
                      <a:pt x="1388" y="1238"/>
                    </a:cubicBezTo>
                    <a:cubicBezTo>
                      <a:pt x="1375" y="1245"/>
                      <a:pt x="1362" y="1252"/>
                      <a:pt x="1349" y="1258"/>
                    </a:cubicBezTo>
                    <a:cubicBezTo>
                      <a:pt x="1329" y="1268"/>
                      <a:pt x="1309" y="1278"/>
                      <a:pt x="1288" y="1285"/>
                    </a:cubicBezTo>
                    <a:cubicBezTo>
                      <a:pt x="1232" y="1306"/>
                      <a:pt x="1178" y="1329"/>
                      <a:pt x="1126" y="1358"/>
                    </a:cubicBezTo>
                    <a:cubicBezTo>
                      <a:pt x="1073" y="1387"/>
                      <a:pt x="1022" y="1418"/>
                      <a:pt x="969" y="1449"/>
                    </a:cubicBezTo>
                    <a:cubicBezTo>
                      <a:pt x="955" y="1457"/>
                      <a:pt x="938" y="1464"/>
                      <a:pt x="925" y="1474"/>
                    </a:cubicBezTo>
                    <a:cubicBezTo>
                      <a:pt x="872" y="1512"/>
                      <a:pt x="818" y="1550"/>
                      <a:pt x="767" y="1591"/>
                    </a:cubicBezTo>
                    <a:cubicBezTo>
                      <a:pt x="747" y="1607"/>
                      <a:pt x="726" y="1623"/>
                      <a:pt x="705" y="1637"/>
                    </a:cubicBezTo>
                    <a:cubicBezTo>
                      <a:pt x="675" y="1657"/>
                      <a:pt x="646" y="1677"/>
                      <a:pt x="619" y="1700"/>
                    </a:cubicBezTo>
                    <a:cubicBezTo>
                      <a:pt x="586" y="1729"/>
                      <a:pt x="553" y="1758"/>
                      <a:pt x="521" y="1789"/>
                    </a:cubicBezTo>
                    <a:cubicBezTo>
                      <a:pt x="484" y="1824"/>
                      <a:pt x="449" y="1860"/>
                      <a:pt x="414" y="1896"/>
                    </a:cubicBezTo>
                    <a:cubicBezTo>
                      <a:pt x="403" y="1907"/>
                      <a:pt x="399" y="1920"/>
                      <a:pt x="399" y="1936"/>
                    </a:cubicBezTo>
                    <a:cubicBezTo>
                      <a:pt x="400" y="1987"/>
                      <a:pt x="413" y="2034"/>
                      <a:pt x="441" y="2076"/>
                    </a:cubicBezTo>
                    <a:cubicBezTo>
                      <a:pt x="446" y="2083"/>
                      <a:pt x="451" y="2090"/>
                      <a:pt x="455" y="2098"/>
                    </a:cubicBezTo>
                    <a:cubicBezTo>
                      <a:pt x="478" y="2139"/>
                      <a:pt x="505" y="2177"/>
                      <a:pt x="540" y="2209"/>
                    </a:cubicBezTo>
                    <a:cubicBezTo>
                      <a:pt x="553" y="2221"/>
                      <a:pt x="564" y="2234"/>
                      <a:pt x="576" y="2246"/>
                    </a:cubicBezTo>
                    <a:cubicBezTo>
                      <a:pt x="588" y="2258"/>
                      <a:pt x="601" y="2261"/>
                      <a:pt x="617" y="2255"/>
                    </a:cubicBezTo>
                    <a:cubicBezTo>
                      <a:pt x="644" y="2246"/>
                      <a:pt x="671" y="2237"/>
                      <a:pt x="695" y="2223"/>
                    </a:cubicBezTo>
                    <a:cubicBezTo>
                      <a:pt x="737" y="2198"/>
                      <a:pt x="779" y="2176"/>
                      <a:pt x="821" y="2152"/>
                    </a:cubicBezTo>
                    <a:cubicBezTo>
                      <a:pt x="835" y="2144"/>
                      <a:pt x="848" y="2135"/>
                      <a:pt x="862" y="2126"/>
                    </a:cubicBezTo>
                    <a:cubicBezTo>
                      <a:pt x="886" y="2110"/>
                      <a:pt x="910" y="2092"/>
                      <a:pt x="935" y="2077"/>
                    </a:cubicBezTo>
                    <a:cubicBezTo>
                      <a:pt x="996" y="2039"/>
                      <a:pt x="1056" y="1999"/>
                      <a:pt x="1122" y="1971"/>
                    </a:cubicBezTo>
                    <a:cubicBezTo>
                      <a:pt x="1129" y="1968"/>
                      <a:pt x="1135" y="1965"/>
                      <a:pt x="1142" y="1961"/>
                    </a:cubicBezTo>
                    <a:cubicBezTo>
                      <a:pt x="1189" y="1932"/>
                      <a:pt x="1240" y="1910"/>
                      <a:pt x="1290" y="1885"/>
                    </a:cubicBezTo>
                    <a:cubicBezTo>
                      <a:pt x="1300" y="1880"/>
                      <a:pt x="1310" y="1876"/>
                      <a:pt x="1321" y="1873"/>
                    </a:cubicBezTo>
                    <a:cubicBezTo>
                      <a:pt x="1344" y="1868"/>
                      <a:pt x="1367" y="1864"/>
                      <a:pt x="1390" y="1861"/>
                    </a:cubicBezTo>
                    <a:cubicBezTo>
                      <a:pt x="1396" y="1860"/>
                      <a:pt x="1405" y="1860"/>
                      <a:pt x="1408" y="1872"/>
                    </a:cubicBezTo>
                    <a:cubicBezTo>
                      <a:pt x="1402" y="1874"/>
                      <a:pt x="1396" y="1876"/>
                      <a:pt x="1391" y="1877"/>
                    </a:cubicBezTo>
                    <a:cubicBezTo>
                      <a:pt x="1357" y="1884"/>
                      <a:pt x="1323" y="1891"/>
                      <a:pt x="1292" y="1907"/>
                    </a:cubicBezTo>
                    <a:cubicBezTo>
                      <a:pt x="1244" y="1932"/>
                      <a:pt x="1194" y="1953"/>
                      <a:pt x="1148" y="1983"/>
                    </a:cubicBezTo>
                    <a:cubicBezTo>
                      <a:pt x="1141" y="1987"/>
                      <a:pt x="1133" y="1991"/>
                      <a:pt x="1125" y="1994"/>
                    </a:cubicBezTo>
                    <a:cubicBezTo>
                      <a:pt x="1093" y="2006"/>
                      <a:pt x="1066" y="2024"/>
                      <a:pt x="1037" y="2042"/>
                    </a:cubicBezTo>
                    <a:cubicBezTo>
                      <a:pt x="1009" y="2059"/>
                      <a:pt x="988" y="2082"/>
                      <a:pt x="974" y="2112"/>
                    </a:cubicBezTo>
                    <a:cubicBezTo>
                      <a:pt x="965" y="2132"/>
                      <a:pt x="954" y="2152"/>
                      <a:pt x="942" y="2170"/>
                    </a:cubicBezTo>
                    <a:cubicBezTo>
                      <a:pt x="929" y="2190"/>
                      <a:pt x="913" y="2207"/>
                      <a:pt x="900" y="2226"/>
                    </a:cubicBezTo>
                    <a:cubicBezTo>
                      <a:pt x="886" y="2245"/>
                      <a:pt x="872" y="2265"/>
                      <a:pt x="862" y="2285"/>
                    </a:cubicBezTo>
                    <a:cubicBezTo>
                      <a:pt x="838" y="2336"/>
                      <a:pt x="869" y="2376"/>
                      <a:pt x="911" y="2390"/>
                    </a:cubicBezTo>
                    <a:cubicBezTo>
                      <a:pt x="926" y="2395"/>
                      <a:pt x="943" y="2397"/>
                      <a:pt x="959" y="2398"/>
                    </a:cubicBezTo>
                    <a:cubicBezTo>
                      <a:pt x="1008" y="2399"/>
                      <a:pt x="1058" y="2399"/>
                      <a:pt x="1107" y="2399"/>
                    </a:cubicBezTo>
                    <a:cubicBezTo>
                      <a:pt x="1135" y="2400"/>
                      <a:pt x="1164" y="2400"/>
                      <a:pt x="1192" y="2401"/>
                    </a:cubicBezTo>
                    <a:cubicBezTo>
                      <a:pt x="1218" y="2402"/>
                      <a:pt x="1244" y="2404"/>
                      <a:pt x="1270" y="2407"/>
                    </a:cubicBezTo>
                    <a:cubicBezTo>
                      <a:pt x="1324" y="2412"/>
                      <a:pt x="1378" y="2411"/>
                      <a:pt x="1432" y="2423"/>
                    </a:cubicBezTo>
                    <a:cubicBezTo>
                      <a:pt x="1476" y="2434"/>
                      <a:pt x="1520" y="2444"/>
                      <a:pt x="1565" y="2454"/>
                    </a:cubicBezTo>
                    <a:cubicBezTo>
                      <a:pt x="1583" y="2459"/>
                      <a:pt x="1601" y="2463"/>
                      <a:pt x="1620" y="2468"/>
                    </a:cubicBezTo>
                    <a:cubicBezTo>
                      <a:pt x="1654" y="2423"/>
                      <a:pt x="1689" y="2380"/>
                      <a:pt x="1715" y="2331"/>
                    </a:cubicBezTo>
                    <a:cubicBezTo>
                      <a:pt x="1758" y="2251"/>
                      <a:pt x="1799" y="2171"/>
                      <a:pt x="1832" y="2087"/>
                    </a:cubicBezTo>
                    <a:cubicBezTo>
                      <a:pt x="1860" y="2015"/>
                      <a:pt x="1874" y="1941"/>
                      <a:pt x="1879" y="1864"/>
                    </a:cubicBezTo>
                    <a:cubicBezTo>
                      <a:pt x="1883" y="1806"/>
                      <a:pt x="1889" y="1748"/>
                      <a:pt x="1892" y="1690"/>
                    </a:cubicBezTo>
                    <a:cubicBezTo>
                      <a:pt x="1896" y="1641"/>
                      <a:pt x="1897" y="1591"/>
                      <a:pt x="1891" y="1542"/>
                    </a:cubicBezTo>
                    <a:cubicBezTo>
                      <a:pt x="1889" y="1531"/>
                      <a:pt x="1888" y="1520"/>
                      <a:pt x="1885" y="1509"/>
                    </a:cubicBezTo>
                    <a:cubicBezTo>
                      <a:pt x="1878" y="1484"/>
                      <a:pt x="1873" y="1459"/>
                      <a:pt x="1872" y="1433"/>
                    </a:cubicBezTo>
                    <a:cubicBezTo>
                      <a:pt x="1871" y="1417"/>
                      <a:pt x="1871" y="1401"/>
                      <a:pt x="1861" y="1385"/>
                    </a:cubicBezTo>
                    <a:cubicBezTo>
                      <a:pt x="1852" y="1384"/>
                      <a:pt x="1843" y="1382"/>
                      <a:pt x="1833" y="1381"/>
                    </a:cubicBezTo>
                    <a:cubicBezTo>
                      <a:pt x="1794" y="1378"/>
                      <a:pt x="1757" y="1372"/>
                      <a:pt x="1726" y="1345"/>
                    </a:cubicBezTo>
                    <a:cubicBezTo>
                      <a:pt x="1715" y="1336"/>
                      <a:pt x="1702" y="1329"/>
                      <a:pt x="1689" y="1321"/>
                    </a:cubicBezTo>
                    <a:cubicBezTo>
                      <a:pt x="1679" y="1314"/>
                      <a:pt x="1668" y="1307"/>
                      <a:pt x="1660" y="1299"/>
                    </a:cubicBezTo>
                    <a:cubicBezTo>
                      <a:pt x="1617" y="1259"/>
                      <a:pt x="1571" y="1224"/>
                      <a:pt x="1538" y="1174"/>
                    </a:cubicBezTo>
                    <a:close/>
                    <a:moveTo>
                      <a:pt x="1742" y="1084"/>
                    </a:moveTo>
                    <a:cubicBezTo>
                      <a:pt x="1753" y="1077"/>
                      <a:pt x="1759" y="1079"/>
                      <a:pt x="1765" y="1085"/>
                    </a:cubicBezTo>
                    <a:cubicBezTo>
                      <a:pt x="1768" y="1087"/>
                      <a:pt x="1770" y="1090"/>
                      <a:pt x="1771" y="1094"/>
                    </a:cubicBezTo>
                    <a:cubicBezTo>
                      <a:pt x="1790" y="1135"/>
                      <a:pt x="1822" y="1163"/>
                      <a:pt x="1863" y="1180"/>
                    </a:cubicBezTo>
                    <a:cubicBezTo>
                      <a:pt x="1877" y="1186"/>
                      <a:pt x="1890" y="1194"/>
                      <a:pt x="1902" y="1202"/>
                    </a:cubicBezTo>
                    <a:cubicBezTo>
                      <a:pt x="1925" y="1216"/>
                      <a:pt x="1948" y="1224"/>
                      <a:pt x="1976" y="1222"/>
                    </a:cubicBezTo>
                    <a:cubicBezTo>
                      <a:pt x="2000" y="1221"/>
                      <a:pt x="2024" y="1218"/>
                      <a:pt x="2049" y="1215"/>
                    </a:cubicBezTo>
                    <a:cubicBezTo>
                      <a:pt x="2111" y="1207"/>
                      <a:pt x="2160" y="1175"/>
                      <a:pt x="2206" y="1137"/>
                    </a:cubicBezTo>
                    <a:cubicBezTo>
                      <a:pt x="2251" y="1098"/>
                      <a:pt x="2287" y="1050"/>
                      <a:pt x="2314" y="997"/>
                    </a:cubicBezTo>
                    <a:cubicBezTo>
                      <a:pt x="2345" y="936"/>
                      <a:pt x="2362" y="870"/>
                      <a:pt x="2375" y="804"/>
                    </a:cubicBezTo>
                    <a:cubicBezTo>
                      <a:pt x="2376" y="798"/>
                      <a:pt x="2374" y="792"/>
                      <a:pt x="2374" y="785"/>
                    </a:cubicBezTo>
                    <a:cubicBezTo>
                      <a:pt x="2337" y="788"/>
                      <a:pt x="2319" y="769"/>
                      <a:pt x="2313" y="738"/>
                    </a:cubicBezTo>
                    <a:cubicBezTo>
                      <a:pt x="2308" y="737"/>
                      <a:pt x="2304" y="736"/>
                      <a:pt x="2301" y="735"/>
                    </a:cubicBezTo>
                    <a:cubicBezTo>
                      <a:pt x="2296" y="734"/>
                      <a:pt x="2292" y="732"/>
                      <a:pt x="2288" y="731"/>
                    </a:cubicBezTo>
                    <a:cubicBezTo>
                      <a:pt x="2290" y="726"/>
                      <a:pt x="2290" y="723"/>
                      <a:pt x="2292" y="722"/>
                    </a:cubicBezTo>
                    <a:cubicBezTo>
                      <a:pt x="2297" y="718"/>
                      <a:pt x="2302" y="715"/>
                      <a:pt x="2307" y="713"/>
                    </a:cubicBezTo>
                    <a:cubicBezTo>
                      <a:pt x="2337" y="702"/>
                      <a:pt x="2368" y="708"/>
                      <a:pt x="2398" y="708"/>
                    </a:cubicBezTo>
                    <a:cubicBezTo>
                      <a:pt x="2416" y="671"/>
                      <a:pt x="2416" y="660"/>
                      <a:pt x="2398" y="637"/>
                    </a:cubicBezTo>
                    <a:cubicBezTo>
                      <a:pt x="2370" y="650"/>
                      <a:pt x="2343" y="663"/>
                      <a:pt x="2315" y="676"/>
                    </a:cubicBezTo>
                    <a:cubicBezTo>
                      <a:pt x="2307" y="680"/>
                      <a:pt x="2300" y="678"/>
                      <a:pt x="2296" y="667"/>
                    </a:cubicBezTo>
                    <a:cubicBezTo>
                      <a:pt x="2299" y="658"/>
                      <a:pt x="2304" y="649"/>
                      <a:pt x="2308" y="638"/>
                    </a:cubicBezTo>
                    <a:cubicBezTo>
                      <a:pt x="2315" y="619"/>
                      <a:pt x="2321" y="599"/>
                      <a:pt x="2327" y="579"/>
                    </a:cubicBezTo>
                    <a:cubicBezTo>
                      <a:pt x="2328" y="573"/>
                      <a:pt x="2327" y="566"/>
                      <a:pt x="2317" y="566"/>
                    </a:cubicBezTo>
                    <a:cubicBezTo>
                      <a:pt x="2294" y="591"/>
                      <a:pt x="2286" y="630"/>
                      <a:pt x="2251" y="644"/>
                    </a:cubicBezTo>
                    <a:cubicBezTo>
                      <a:pt x="2242" y="640"/>
                      <a:pt x="2240" y="635"/>
                      <a:pt x="2241" y="628"/>
                    </a:cubicBezTo>
                    <a:cubicBezTo>
                      <a:pt x="2242" y="618"/>
                      <a:pt x="2244" y="609"/>
                      <a:pt x="2246" y="599"/>
                    </a:cubicBezTo>
                    <a:cubicBezTo>
                      <a:pt x="2252" y="565"/>
                      <a:pt x="2238" y="539"/>
                      <a:pt x="2215" y="514"/>
                    </a:cubicBezTo>
                    <a:cubicBezTo>
                      <a:pt x="2210" y="521"/>
                      <a:pt x="2206" y="527"/>
                      <a:pt x="2202" y="533"/>
                    </a:cubicBezTo>
                    <a:cubicBezTo>
                      <a:pt x="2195" y="545"/>
                      <a:pt x="2188" y="557"/>
                      <a:pt x="2181" y="568"/>
                    </a:cubicBezTo>
                    <a:cubicBezTo>
                      <a:pt x="2171" y="583"/>
                      <a:pt x="2157" y="592"/>
                      <a:pt x="2141" y="601"/>
                    </a:cubicBezTo>
                    <a:cubicBezTo>
                      <a:pt x="2135" y="604"/>
                      <a:pt x="2125" y="599"/>
                      <a:pt x="2124" y="592"/>
                    </a:cubicBezTo>
                    <a:cubicBezTo>
                      <a:pt x="2123" y="586"/>
                      <a:pt x="2124" y="580"/>
                      <a:pt x="2123" y="574"/>
                    </a:cubicBezTo>
                    <a:cubicBezTo>
                      <a:pt x="2121" y="558"/>
                      <a:pt x="2119" y="542"/>
                      <a:pt x="2117" y="526"/>
                    </a:cubicBezTo>
                    <a:cubicBezTo>
                      <a:pt x="2116" y="520"/>
                      <a:pt x="2114" y="514"/>
                      <a:pt x="2104" y="511"/>
                    </a:cubicBezTo>
                    <a:cubicBezTo>
                      <a:pt x="2099" y="515"/>
                      <a:pt x="2090" y="519"/>
                      <a:pt x="2087" y="526"/>
                    </a:cubicBezTo>
                    <a:cubicBezTo>
                      <a:pt x="2076" y="546"/>
                      <a:pt x="2058" y="563"/>
                      <a:pt x="2052" y="586"/>
                    </a:cubicBezTo>
                    <a:cubicBezTo>
                      <a:pt x="2050" y="593"/>
                      <a:pt x="2045" y="599"/>
                      <a:pt x="2040" y="605"/>
                    </a:cubicBezTo>
                    <a:cubicBezTo>
                      <a:pt x="2033" y="614"/>
                      <a:pt x="2020" y="612"/>
                      <a:pt x="2015" y="602"/>
                    </a:cubicBezTo>
                    <a:cubicBezTo>
                      <a:pt x="2011" y="592"/>
                      <a:pt x="2008" y="581"/>
                      <a:pt x="2005" y="571"/>
                    </a:cubicBezTo>
                    <a:cubicBezTo>
                      <a:pt x="1999" y="553"/>
                      <a:pt x="1994" y="536"/>
                      <a:pt x="1987" y="518"/>
                    </a:cubicBezTo>
                    <a:cubicBezTo>
                      <a:pt x="1986" y="513"/>
                      <a:pt x="1980" y="510"/>
                      <a:pt x="1977" y="505"/>
                    </a:cubicBezTo>
                    <a:cubicBezTo>
                      <a:pt x="1950" y="524"/>
                      <a:pt x="1943" y="531"/>
                      <a:pt x="1940" y="555"/>
                    </a:cubicBezTo>
                    <a:cubicBezTo>
                      <a:pt x="1936" y="589"/>
                      <a:pt x="1931" y="624"/>
                      <a:pt x="1948" y="657"/>
                    </a:cubicBezTo>
                    <a:cubicBezTo>
                      <a:pt x="1952" y="665"/>
                      <a:pt x="1949" y="668"/>
                      <a:pt x="1936" y="674"/>
                    </a:cubicBezTo>
                    <a:cubicBezTo>
                      <a:pt x="1923" y="664"/>
                      <a:pt x="1915" y="650"/>
                      <a:pt x="1908" y="636"/>
                    </a:cubicBezTo>
                    <a:cubicBezTo>
                      <a:pt x="1900" y="622"/>
                      <a:pt x="1894" y="607"/>
                      <a:pt x="1885" y="594"/>
                    </a:cubicBezTo>
                    <a:cubicBezTo>
                      <a:pt x="1875" y="581"/>
                      <a:pt x="1864" y="569"/>
                      <a:pt x="1852" y="558"/>
                    </a:cubicBezTo>
                    <a:cubicBezTo>
                      <a:pt x="1845" y="551"/>
                      <a:pt x="1836" y="543"/>
                      <a:pt x="1823" y="545"/>
                    </a:cubicBezTo>
                    <a:cubicBezTo>
                      <a:pt x="1808" y="555"/>
                      <a:pt x="1813" y="572"/>
                      <a:pt x="1808" y="585"/>
                    </a:cubicBezTo>
                    <a:cubicBezTo>
                      <a:pt x="1802" y="603"/>
                      <a:pt x="1806" y="619"/>
                      <a:pt x="1817" y="634"/>
                    </a:cubicBezTo>
                    <a:cubicBezTo>
                      <a:pt x="1830" y="653"/>
                      <a:pt x="1835" y="674"/>
                      <a:pt x="1836" y="696"/>
                    </a:cubicBezTo>
                    <a:cubicBezTo>
                      <a:pt x="1832" y="698"/>
                      <a:pt x="1828" y="702"/>
                      <a:pt x="1826" y="701"/>
                    </a:cubicBezTo>
                    <a:cubicBezTo>
                      <a:pt x="1802" y="697"/>
                      <a:pt x="1781" y="688"/>
                      <a:pt x="1770" y="664"/>
                    </a:cubicBezTo>
                    <a:cubicBezTo>
                      <a:pt x="1768" y="659"/>
                      <a:pt x="1767" y="652"/>
                      <a:pt x="1765" y="646"/>
                    </a:cubicBezTo>
                    <a:cubicBezTo>
                      <a:pt x="1756" y="621"/>
                      <a:pt x="1724" y="611"/>
                      <a:pt x="1705" y="630"/>
                    </a:cubicBezTo>
                    <a:cubicBezTo>
                      <a:pt x="1674" y="660"/>
                      <a:pt x="1654" y="697"/>
                      <a:pt x="1665" y="743"/>
                    </a:cubicBezTo>
                    <a:cubicBezTo>
                      <a:pt x="1671" y="766"/>
                      <a:pt x="1683" y="786"/>
                      <a:pt x="1710" y="792"/>
                    </a:cubicBezTo>
                    <a:cubicBezTo>
                      <a:pt x="1717" y="794"/>
                      <a:pt x="1724" y="796"/>
                      <a:pt x="1726" y="803"/>
                    </a:cubicBezTo>
                    <a:cubicBezTo>
                      <a:pt x="1709" y="839"/>
                      <a:pt x="1695" y="875"/>
                      <a:pt x="1677" y="908"/>
                    </a:cubicBezTo>
                    <a:cubicBezTo>
                      <a:pt x="1659" y="942"/>
                      <a:pt x="1637" y="973"/>
                      <a:pt x="1617" y="1006"/>
                    </a:cubicBezTo>
                    <a:cubicBezTo>
                      <a:pt x="1622" y="1016"/>
                      <a:pt x="1627" y="1024"/>
                      <a:pt x="1631" y="1033"/>
                    </a:cubicBezTo>
                    <a:cubicBezTo>
                      <a:pt x="1634" y="1040"/>
                      <a:pt x="1637" y="1048"/>
                      <a:pt x="1637" y="1054"/>
                    </a:cubicBezTo>
                    <a:cubicBezTo>
                      <a:pt x="1633" y="1089"/>
                      <a:pt x="1631" y="1123"/>
                      <a:pt x="1608" y="1152"/>
                    </a:cubicBezTo>
                    <a:cubicBezTo>
                      <a:pt x="1598" y="1165"/>
                      <a:pt x="1590" y="1179"/>
                      <a:pt x="1583" y="1190"/>
                    </a:cubicBezTo>
                    <a:cubicBezTo>
                      <a:pt x="1584" y="1207"/>
                      <a:pt x="1592" y="1216"/>
                      <a:pt x="1601" y="1224"/>
                    </a:cubicBezTo>
                    <a:cubicBezTo>
                      <a:pt x="1644" y="1266"/>
                      <a:pt x="1691" y="1302"/>
                      <a:pt x="1740" y="1336"/>
                    </a:cubicBezTo>
                    <a:cubicBezTo>
                      <a:pt x="1767" y="1356"/>
                      <a:pt x="1798" y="1367"/>
                      <a:pt x="1833" y="1368"/>
                    </a:cubicBezTo>
                    <a:cubicBezTo>
                      <a:pt x="1860" y="1369"/>
                      <a:pt x="1886" y="1358"/>
                      <a:pt x="1913" y="1362"/>
                    </a:cubicBezTo>
                    <a:cubicBezTo>
                      <a:pt x="1918" y="1363"/>
                      <a:pt x="1925" y="1359"/>
                      <a:pt x="1930" y="1356"/>
                    </a:cubicBezTo>
                    <a:cubicBezTo>
                      <a:pt x="1944" y="1348"/>
                      <a:pt x="1956" y="1338"/>
                      <a:pt x="1967" y="1331"/>
                    </a:cubicBezTo>
                    <a:cubicBezTo>
                      <a:pt x="1968" y="1313"/>
                      <a:pt x="1968" y="1298"/>
                      <a:pt x="1970" y="1284"/>
                    </a:cubicBezTo>
                    <a:cubicBezTo>
                      <a:pt x="1973" y="1269"/>
                      <a:pt x="1979" y="1255"/>
                      <a:pt x="1972" y="1239"/>
                    </a:cubicBezTo>
                    <a:cubicBezTo>
                      <a:pt x="1967" y="1237"/>
                      <a:pt x="1961" y="1233"/>
                      <a:pt x="1956" y="1233"/>
                    </a:cubicBezTo>
                    <a:cubicBezTo>
                      <a:pt x="1936" y="1236"/>
                      <a:pt x="1920" y="1228"/>
                      <a:pt x="1903" y="1219"/>
                    </a:cubicBezTo>
                    <a:cubicBezTo>
                      <a:pt x="1879" y="1206"/>
                      <a:pt x="1856" y="1192"/>
                      <a:pt x="1831" y="1180"/>
                    </a:cubicBezTo>
                    <a:cubicBezTo>
                      <a:pt x="1811" y="1171"/>
                      <a:pt x="1794" y="1156"/>
                      <a:pt x="1778" y="1141"/>
                    </a:cubicBezTo>
                    <a:cubicBezTo>
                      <a:pt x="1762" y="1125"/>
                      <a:pt x="1749" y="1108"/>
                      <a:pt x="1742" y="1084"/>
                    </a:cubicBezTo>
                    <a:close/>
                    <a:moveTo>
                      <a:pt x="2440" y="654"/>
                    </a:moveTo>
                    <a:cubicBezTo>
                      <a:pt x="2449" y="655"/>
                      <a:pt x="2454" y="649"/>
                      <a:pt x="2454" y="641"/>
                    </a:cubicBezTo>
                    <a:cubicBezTo>
                      <a:pt x="2455" y="616"/>
                      <a:pt x="2457" y="591"/>
                      <a:pt x="2456" y="567"/>
                    </a:cubicBezTo>
                    <a:cubicBezTo>
                      <a:pt x="2454" y="527"/>
                      <a:pt x="2446" y="488"/>
                      <a:pt x="2429" y="452"/>
                    </a:cubicBezTo>
                    <a:cubicBezTo>
                      <a:pt x="2412" y="415"/>
                      <a:pt x="2393" y="379"/>
                      <a:pt x="2371" y="345"/>
                    </a:cubicBezTo>
                    <a:cubicBezTo>
                      <a:pt x="2343" y="299"/>
                      <a:pt x="2305" y="262"/>
                      <a:pt x="2257" y="236"/>
                    </a:cubicBezTo>
                    <a:cubicBezTo>
                      <a:pt x="2241" y="227"/>
                      <a:pt x="2225" y="218"/>
                      <a:pt x="2210" y="207"/>
                    </a:cubicBezTo>
                    <a:cubicBezTo>
                      <a:pt x="2170" y="178"/>
                      <a:pt x="2122" y="168"/>
                      <a:pt x="2075" y="157"/>
                    </a:cubicBezTo>
                    <a:cubicBezTo>
                      <a:pt x="2056" y="153"/>
                      <a:pt x="2037" y="150"/>
                      <a:pt x="2018" y="144"/>
                    </a:cubicBezTo>
                    <a:cubicBezTo>
                      <a:pt x="1998" y="137"/>
                      <a:pt x="1977" y="134"/>
                      <a:pt x="1956" y="134"/>
                    </a:cubicBezTo>
                    <a:cubicBezTo>
                      <a:pt x="1933" y="133"/>
                      <a:pt x="1910" y="138"/>
                      <a:pt x="1887" y="141"/>
                    </a:cubicBezTo>
                    <a:cubicBezTo>
                      <a:pt x="1841" y="146"/>
                      <a:pt x="1797" y="157"/>
                      <a:pt x="1759" y="184"/>
                    </a:cubicBezTo>
                    <a:cubicBezTo>
                      <a:pt x="1754" y="187"/>
                      <a:pt x="1747" y="187"/>
                      <a:pt x="1741" y="189"/>
                    </a:cubicBezTo>
                    <a:cubicBezTo>
                      <a:pt x="1732" y="192"/>
                      <a:pt x="1722" y="193"/>
                      <a:pt x="1713" y="198"/>
                    </a:cubicBezTo>
                    <a:cubicBezTo>
                      <a:pt x="1661" y="228"/>
                      <a:pt x="1606" y="256"/>
                      <a:pt x="1572" y="309"/>
                    </a:cubicBezTo>
                    <a:cubicBezTo>
                      <a:pt x="1570" y="312"/>
                      <a:pt x="1566" y="313"/>
                      <a:pt x="1564" y="316"/>
                    </a:cubicBezTo>
                    <a:cubicBezTo>
                      <a:pt x="1555" y="326"/>
                      <a:pt x="1546" y="336"/>
                      <a:pt x="1538" y="347"/>
                    </a:cubicBezTo>
                    <a:cubicBezTo>
                      <a:pt x="1508" y="385"/>
                      <a:pt x="1488" y="429"/>
                      <a:pt x="1472" y="475"/>
                    </a:cubicBezTo>
                    <a:cubicBezTo>
                      <a:pt x="1465" y="493"/>
                      <a:pt x="1458" y="512"/>
                      <a:pt x="1461" y="532"/>
                    </a:cubicBezTo>
                    <a:cubicBezTo>
                      <a:pt x="1462" y="538"/>
                      <a:pt x="1462" y="545"/>
                      <a:pt x="1460" y="550"/>
                    </a:cubicBezTo>
                    <a:cubicBezTo>
                      <a:pt x="1452" y="568"/>
                      <a:pt x="1454" y="587"/>
                      <a:pt x="1454" y="605"/>
                    </a:cubicBezTo>
                    <a:cubicBezTo>
                      <a:pt x="1454" y="660"/>
                      <a:pt x="1465" y="713"/>
                      <a:pt x="1474" y="766"/>
                    </a:cubicBezTo>
                    <a:cubicBezTo>
                      <a:pt x="1480" y="802"/>
                      <a:pt x="1492" y="836"/>
                      <a:pt x="1510" y="867"/>
                    </a:cubicBezTo>
                    <a:cubicBezTo>
                      <a:pt x="1520" y="885"/>
                      <a:pt x="1529" y="904"/>
                      <a:pt x="1541" y="921"/>
                    </a:cubicBezTo>
                    <a:cubicBezTo>
                      <a:pt x="1555" y="940"/>
                      <a:pt x="1571" y="957"/>
                      <a:pt x="1587" y="975"/>
                    </a:cubicBezTo>
                    <a:cubicBezTo>
                      <a:pt x="1590" y="979"/>
                      <a:pt x="1597" y="981"/>
                      <a:pt x="1605" y="985"/>
                    </a:cubicBezTo>
                    <a:cubicBezTo>
                      <a:pt x="1648" y="934"/>
                      <a:pt x="1683" y="880"/>
                      <a:pt x="1695" y="813"/>
                    </a:cubicBezTo>
                    <a:cubicBezTo>
                      <a:pt x="1690" y="809"/>
                      <a:pt x="1685" y="805"/>
                      <a:pt x="1681" y="800"/>
                    </a:cubicBezTo>
                    <a:cubicBezTo>
                      <a:pt x="1667" y="785"/>
                      <a:pt x="1651" y="770"/>
                      <a:pt x="1647" y="749"/>
                    </a:cubicBezTo>
                    <a:cubicBezTo>
                      <a:pt x="1638" y="710"/>
                      <a:pt x="1642" y="673"/>
                      <a:pt x="1665" y="639"/>
                    </a:cubicBezTo>
                    <a:cubicBezTo>
                      <a:pt x="1686" y="609"/>
                      <a:pt x="1713" y="599"/>
                      <a:pt x="1749" y="608"/>
                    </a:cubicBezTo>
                    <a:cubicBezTo>
                      <a:pt x="1759" y="611"/>
                      <a:pt x="1770" y="615"/>
                      <a:pt x="1782" y="617"/>
                    </a:cubicBezTo>
                    <a:cubicBezTo>
                      <a:pt x="1785" y="606"/>
                      <a:pt x="1788" y="596"/>
                      <a:pt x="1790" y="587"/>
                    </a:cubicBezTo>
                    <a:cubicBezTo>
                      <a:pt x="1793" y="574"/>
                      <a:pt x="1795" y="560"/>
                      <a:pt x="1798" y="547"/>
                    </a:cubicBezTo>
                    <a:cubicBezTo>
                      <a:pt x="1800" y="535"/>
                      <a:pt x="1807" y="527"/>
                      <a:pt x="1819" y="525"/>
                    </a:cubicBezTo>
                    <a:cubicBezTo>
                      <a:pt x="1847" y="531"/>
                      <a:pt x="1869" y="545"/>
                      <a:pt x="1886" y="568"/>
                    </a:cubicBezTo>
                    <a:cubicBezTo>
                      <a:pt x="1892" y="575"/>
                      <a:pt x="1897" y="585"/>
                      <a:pt x="1910" y="584"/>
                    </a:cubicBezTo>
                    <a:cubicBezTo>
                      <a:pt x="1912" y="580"/>
                      <a:pt x="1914" y="576"/>
                      <a:pt x="1916" y="571"/>
                    </a:cubicBezTo>
                    <a:cubicBezTo>
                      <a:pt x="1923" y="552"/>
                      <a:pt x="1930" y="532"/>
                      <a:pt x="1938" y="513"/>
                    </a:cubicBezTo>
                    <a:cubicBezTo>
                      <a:pt x="1945" y="496"/>
                      <a:pt x="1958" y="485"/>
                      <a:pt x="1976" y="479"/>
                    </a:cubicBezTo>
                    <a:cubicBezTo>
                      <a:pt x="1982" y="483"/>
                      <a:pt x="1989" y="486"/>
                      <a:pt x="1994" y="492"/>
                    </a:cubicBezTo>
                    <a:cubicBezTo>
                      <a:pt x="2006" y="505"/>
                      <a:pt x="2013" y="523"/>
                      <a:pt x="2017" y="541"/>
                    </a:cubicBezTo>
                    <a:cubicBezTo>
                      <a:pt x="2019" y="551"/>
                      <a:pt x="2021" y="560"/>
                      <a:pt x="2034" y="565"/>
                    </a:cubicBezTo>
                    <a:cubicBezTo>
                      <a:pt x="2043" y="553"/>
                      <a:pt x="2053" y="540"/>
                      <a:pt x="2060" y="526"/>
                    </a:cubicBezTo>
                    <a:cubicBezTo>
                      <a:pt x="2068" y="510"/>
                      <a:pt x="2081" y="500"/>
                      <a:pt x="2095" y="490"/>
                    </a:cubicBezTo>
                    <a:cubicBezTo>
                      <a:pt x="2104" y="484"/>
                      <a:pt x="2114" y="482"/>
                      <a:pt x="2126" y="490"/>
                    </a:cubicBezTo>
                    <a:cubicBezTo>
                      <a:pt x="2133" y="513"/>
                      <a:pt x="2141" y="539"/>
                      <a:pt x="2148" y="564"/>
                    </a:cubicBezTo>
                    <a:cubicBezTo>
                      <a:pt x="2151" y="564"/>
                      <a:pt x="2154" y="565"/>
                      <a:pt x="2156" y="564"/>
                    </a:cubicBezTo>
                    <a:cubicBezTo>
                      <a:pt x="2182" y="546"/>
                      <a:pt x="2185" y="513"/>
                      <a:pt x="2204" y="488"/>
                    </a:cubicBezTo>
                    <a:cubicBezTo>
                      <a:pt x="2210" y="489"/>
                      <a:pt x="2219" y="489"/>
                      <a:pt x="2223" y="492"/>
                    </a:cubicBezTo>
                    <a:cubicBezTo>
                      <a:pt x="2231" y="498"/>
                      <a:pt x="2237" y="507"/>
                      <a:pt x="2242" y="515"/>
                    </a:cubicBezTo>
                    <a:cubicBezTo>
                      <a:pt x="2248" y="527"/>
                      <a:pt x="2254" y="539"/>
                      <a:pt x="2260" y="551"/>
                    </a:cubicBezTo>
                    <a:cubicBezTo>
                      <a:pt x="2265" y="563"/>
                      <a:pt x="2270" y="575"/>
                      <a:pt x="2275" y="589"/>
                    </a:cubicBezTo>
                    <a:cubicBezTo>
                      <a:pt x="2307" y="561"/>
                      <a:pt x="2311" y="523"/>
                      <a:pt x="2321" y="489"/>
                    </a:cubicBezTo>
                    <a:cubicBezTo>
                      <a:pt x="2333" y="483"/>
                      <a:pt x="2340" y="487"/>
                      <a:pt x="2343" y="497"/>
                    </a:cubicBezTo>
                    <a:cubicBezTo>
                      <a:pt x="2350" y="523"/>
                      <a:pt x="2357" y="549"/>
                      <a:pt x="2352" y="577"/>
                    </a:cubicBezTo>
                    <a:cubicBezTo>
                      <a:pt x="2349" y="594"/>
                      <a:pt x="2347" y="611"/>
                      <a:pt x="2340" y="627"/>
                    </a:cubicBezTo>
                    <a:cubicBezTo>
                      <a:pt x="2338" y="632"/>
                      <a:pt x="2339" y="639"/>
                      <a:pt x="2338" y="646"/>
                    </a:cubicBezTo>
                    <a:cubicBezTo>
                      <a:pt x="2355" y="642"/>
                      <a:pt x="2365" y="635"/>
                      <a:pt x="2375" y="625"/>
                    </a:cubicBezTo>
                    <a:cubicBezTo>
                      <a:pt x="2379" y="621"/>
                      <a:pt x="2384" y="616"/>
                      <a:pt x="2388" y="611"/>
                    </a:cubicBezTo>
                    <a:cubicBezTo>
                      <a:pt x="2399" y="599"/>
                      <a:pt x="2421" y="602"/>
                      <a:pt x="2424" y="622"/>
                    </a:cubicBezTo>
                    <a:cubicBezTo>
                      <a:pt x="2426" y="634"/>
                      <a:pt x="2428" y="646"/>
                      <a:pt x="2440" y="654"/>
                    </a:cubicBezTo>
                    <a:close/>
                    <a:moveTo>
                      <a:pt x="1570" y="4140"/>
                    </a:moveTo>
                    <a:cubicBezTo>
                      <a:pt x="1571" y="4166"/>
                      <a:pt x="1570" y="4191"/>
                      <a:pt x="1574" y="4215"/>
                    </a:cubicBezTo>
                    <a:cubicBezTo>
                      <a:pt x="1579" y="4250"/>
                      <a:pt x="1587" y="4285"/>
                      <a:pt x="1594" y="4320"/>
                    </a:cubicBezTo>
                    <a:cubicBezTo>
                      <a:pt x="1601" y="4356"/>
                      <a:pt x="1617" y="4387"/>
                      <a:pt x="1637" y="4417"/>
                    </a:cubicBezTo>
                    <a:cubicBezTo>
                      <a:pt x="1652" y="4439"/>
                      <a:pt x="1671" y="4449"/>
                      <a:pt x="1695" y="4452"/>
                    </a:cubicBezTo>
                    <a:cubicBezTo>
                      <a:pt x="1705" y="4453"/>
                      <a:pt x="1715" y="4454"/>
                      <a:pt x="1725" y="4454"/>
                    </a:cubicBezTo>
                    <a:cubicBezTo>
                      <a:pt x="1838" y="4458"/>
                      <a:pt x="1949" y="4445"/>
                      <a:pt x="2057" y="4410"/>
                    </a:cubicBezTo>
                    <a:cubicBezTo>
                      <a:pt x="2157" y="4378"/>
                      <a:pt x="2254" y="4338"/>
                      <a:pt x="2349" y="4294"/>
                    </a:cubicBezTo>
                    <a:cubicBezTo>
                      <a:pt x="2381" y="4279"/>
                      <a:pt x="2416" y="4267"/>
                      <a:pt x="2442" y="4241"/>
                    </a:cubicBezTo>
                    <a:cubicBezTo>
                      <a:pt x="2445" y="4238"/>
                      <a:pt x="2451" y="4238"/>
                      <a:pt x="2455" y="4235"/>
                    </a:cubicBezTo>
                    <a:cubicBezTo>
                      <a:pt x="2476" y="4225"/>
                      <a:pt x="2488" y="4208"/>
                      <a:pt x="2487" y="4185"/>
                    </a:cubicBezTo>
                    <a:cubicBezTo>
                      <a:pt x="2485" y="4146"/>
                      <a:pt x="2476" y="4107"/>
                      <a:pt x="2456" y="4072"/>
                    </a:cubicBezTo>
                    <a:cubicBezTo>
                      <a:pt x="2436" y="4038"/>
                      <a:pt x="2409" y="4013"/>
                      <a:pt x="2377" y="3991"/>
                    </a:cubicBezTo>
                    <a:cubicBezTo>
                      <a:pt x="2333" y="3961"/>
                      <a:pt x="2286" y="3945"/>
                      <a:pt x="2234" y="3953"/>
                    </a:cubicBezTo>
                    <a:cubicBezTo>
                      <a:pt x="2198" y="3958"/>
                      <a:pt x="2163" y="3964"/>
                      <a:pt x="2128" y="3971"/>
                    </a:cubicBezTo>
                    <a:cubicBezTo>
                      <a:pt x="2095" y="3978"/>
                      <a:pt x="2063" y="3985"/>
                      <a:pt x="2030" y="3984"/>
                    </a:cubicBezTo>
                    <a:cubicBezTo>
                      <a:pt x="2022" y="3984"/>
                      <a:pt x="2015" y="3985"/>
                      <a:pt x="2006" y="3986"/>
                    </a:cubicBezTo>
                    <a:cubicBezTo>
                      <a:pt x="2003" y="4006"/>
                      <a:pt x="1989" y="4018"/>
                      <a:pt x="1975" y="4031"/>
                    </a:cubicBezTo>
                    <a:cubicBezTo>
                      <a:pt x="1942" y="4062"/>
                      <a:pt x="1899" y="4081"/>
                      <a:pt x="1861" y="4105"/>
                    </a:cubicBezTo>
                    <a:cubicBezTo>
                      <a:pt x="1829" y="4125"/>
                      <a:pt x="1792" y="4132"/>
                      <a:pt x="1756" y="4138"/>
                    </a:cubicBezTo>
                    <a:cubicBezTo>
                      <a:pt x="1732" y="4141"/>
                      <a:pt x="1707" y="4144"/>
                      <a:pt x="1682" y="4143"/>
                    </a:cubicBezTo>
                    <a:cubicBezTo>
                      <a:pt x="1659" y="4143"/>
                      <a:pt x="1636" y="4137"/>
                      <a:pt x="1613" y="4134"/>
                    </a:cubicBezTo>
                    <a:cubicBezTo>
                      <a:pt x="1599" y="4133"/>
                      <a:pt x="1586" y="4131"/>
                      <a:pt x="1570" y="4140"/>
                    </a:cubicBezTo>
                    <a:close/>
                    <a:moveTo>
                      <a:pt x="543" y="4065"/>
                    </a:moveTo>
                    <a:cubicBezTo>
                      <a:pt x="537" y="4067"/>
                      <a:pt x="529" y="4068"/>
                      <a:pt x="522" y="4070"/>
                    </a:cubicBezTo>
                    <a:cubicBezTo>
                      <a:pt x="504" y="4074"/>
                      <a:pt x="486" y="4075"/>
                      <a:pt x="467" y="4072"/>
                    </a:cubicBezTo>
                    <a:cubicBezTo>
                      <a:pt x="440" y="4067"/>
                      <a:pt x="360" y="4020"/>
                      <a:pt x="341" y="3998"/>
                    </a:cubicBezTo>
                    <a:cubicBezTo>
                      <a:pt x="325" y="3981"/>
                      <a:pt x="315" y="3960"/>
                      <a:pt x="303" y="3940"/>
                    </a:cubicBezTo>
                    <a:cubicBezTo>
                      <a:pt x="266" y="3879"/>
                      <a:pt x="248" y="3814"/>
                      <a:pt x="247" y="3743"/>
                    </a:cubicBezTo>
                    <a:cubicBezTo>
                      <a:pt x="247" y="3732"/>
                      <a:pt x="247" y="3721"/>
                      <a:pt x="247" y="3710"/>
                    </a:cubicBezTo>
                    <a:cubicBezTo>
                      <a:pt x="247" y="3704"/>
                      <a:pt x="246" y="3697"/>
                      <a:pt x="238" y="3694"/>
                    </a:cubicBezTo>
                    <a:cubicBezTo>
                      <a:pt x="228" y="3696"/>
                      <a:pt x="218" y="3699"/>
                      <a:pt x="207" y="3702"/>
                    </a:cubicBezTo>
                    <a:cubicBezTo>
                      <a:pt x="190" y="3707"/>
                      <a:pt x="172" y="3712"/>
                      <a:pt x="155" y="3720"/>
                    </a:cubicBezTo>
                    <a:cubicBezTo>
                      <a:pt x="127" y="3732"/>
                      <a:pt x="107" y="3752"/>
                      <a:pt x="95" y="3782"/>
                    </a:cubicBezTo>
                    <a:cubicBezTo>
                      <a:pt x="79" y="3821"/>
                      <a:pt x="77" y="3861"/>
                      <a:pt x="86" y="3901"/>
                    </a:cubicBezTo>
                    <a:cubicBezTo>
                      <a:pt x="94" y="3942"/>
                      <a:pt x="105" y="3983"/>
                      <a:pt x="116" y="4023"/>
                    </a:cubicBezTo>
                    <a:cubicBezTo>
                      <a:pt x="127" y="4065"/>
                      <a:pt x="137" y="4107"/>
                      <a:pt x="154" y="4147"/>
                    </a:cubicBezTo>
                    <a:cubicBezTo>
                      <a:pt x="158" y="4156"/>
                      <a:pt x="160" y="4166"/>
                      <a:pt x="163" y="4175"/>
                    </a:cubicBezTo>
                    <a:cubicBezTo>
                      <a:pt x="175" y="4210"/>
                      <a:pt x="187" y="4245"/>
                      <a:pt x="199" y="4280"/>
                    </a:cubicBezTo>
                    <a:cubicBezTo>
                      <a:pt x="205" y="4299"/>
                      <a:pt x="214" y="4316"/>
                      <a:pt x="227" y="4331"/>
                    </a:cubicBezTo>
                    <a:cubicBezTo>
                      <a:pt x="241" y="4347"/>
                      <a:pt x="254" y="4364"/>
                      <a:pt x="264" y="4383"/>
                    </a:cubicBezTo>
                    <a:cubicBezTo>
                      <a:pt x="281" y="4414"/>
                      <a:pt x="308" y="4435"/>
                      <a:pt x="338" y="4453"/>
                    </a:cubicBezTo>
                    <a:cubicBezTo>
                      <a:pt x="354" y="4463"/>
                      <a:pt x="371" y="4469"/>
                      <a:pt x="388" y="4476"/>
                    </a:cubicBezTo>
                    <a:cubicBezTo>
                      <a:pt x="431" y="4493"/>
                      <a:pt x="475" y="4496"/>
                      <a:pt x="520" y="4490"/>
                    </a:cubicBezTo>
                    <a:cubicBezTo>
                      <a:pt x="540" y="4487"/>
                      <a:pt x="560" y="4483"/>
                      <a:pt x="581" y="4481"/>
                    </a:cubicBezTo>
                    <a:cubicBezTo>
                      <a:pt x="615" y="4477"/>
                      <a:pt x="641" y="4460"/>
                      <a:pt x="661" y="4433"/>
                    </a:cubicBezTo>
                    <a:cubicBezTo>
                      <a:pt x="668" y="4423"/>
                      <a:pt x="675" y="4413"/>
                      <a:pt x="682" y="4402"/>
                    </a:cubicBezTo>
                    <a:cubicBezTo>
                      <a:pt x="689" y="4391"/>
                      <a:pt x="692" y="4378"/>
                      <a:pt x="693" y="4364"/>
                    </a:cubicBezTo>
                    <a:cubicBezTo>
                      <a:pt x="695" y="4332"/>
                      <a:pt x="694" y="4300"/>
                      <a:pt x="679" y="4270"/>
                    </a:cubicBezTo>
                    <a:cubicBezTo>
                      <a:pt x="676" y="4235"/>
                      <a:pt x="655" y="4207"/>
                      <a:pt x="634" y="4182"/>
                    </a:cubicBezTo>
                    <a:cubicBezTo>
                      <a:pt x="611" y="4154"/>
                      <a:pt x="590" y="4123"/>
                      <a:pt x="568" y="4094"/>
                    </a:cubicBezTo>
                    <a:cubicBezTo>
                      <a:pt x="561" y="4084"/>
                      <a:pt x="556" y="4072"/>
                      <a:pt x="543" y="4065"/>
                    </a:cubicBezTo>
                    <a:close/>
                    <a:moveTo>
                      <a:pt x="1627" y="103"/>
                    </a:moveTo>
                    <a:cubicBezTo>
                      <a:pt x="1625" y="94"/>
                      <a:pt x="1625" y="87"/>
                      <a:pt x="1623" y="82"/>
                    </a:cubicBezTo>
                    <a:cubicBezTo>
                      <a:pt x="1615" y="63"/>
                      <a:pt x="1599" y="51"/>
                      <a:pt x="1581" y="42"/>
                    </a:cubicBezTo>
                    <a:cubicBezTo>
                      <a:pt x="1552" y="28"/>
                      <a:pt x="1520" y="22"/>
                      <a:pt x="1488" y="19"/>
                    </a:cubicBezTo>
                    <a:cubicBezTo>
                      <a:pt x="1459" y="16"/>
                      <a:pt x="1361" y="44"/>
                      <a:pt x="1336" y="62"/>
                    </a:cubicBezTo>
                    <a:cubicBezTo>
                      <a:pt x="1290" y="95"/>
                      <a:pt x="1245" y="129"/>
                      <a:pt x="1200" y="165"/>
                    </a:cubicBezTo>
                    <a:cubicBezTo>
                      <a:pt x="1176" y="184"/>
                      <a:pt x="1150" y="200"/>
                      <a:pt x="1121" y="211"/>
                    </a:cubicBezTo>
                    <a:cubicBezTo>
                      <a:pt x="1090" y="223"/>
                      <a:pt x="1059" y="227"/>
                      <a:pt x="1027" y="216"/>
                    </a:cubicBezTo>
                    <a:cubicBezTo>
                      <a:pt x="1024" y="215"/>
                      <a:pt x="1020" y="216"/>
                      <a:pt x="1016" y="216"/>
                    </a:cubicBezTo>
                    <a:cubicBezTo>
                      <a:pt x="1016" y="220"/>
                      <a:pt x="1014" y="224"/>
                      <a:pt x="1016" y="226"/>
                    </a:cubicBezTo>
                    <a:cubicBezTo>
                      <a:pt x="1045" y="271"/>
                      <a:pt x="1082" y="303"/>
                      <a:pt x="1139" y="299"/>
                    </a:cubicBezTo>
                    <a:cubicBezTo>
                      <a:pt x="1147" y="299"/>
                      <a:pt x="1154" y="298"/>
                      <a:pt x="1159" y="306"/>
                    </a:cubicBezTo>
                    <a:cubicBezTo>
                      <a:pt x="1158" y="309"/>
                      <a:pt x="1159" y="312"/>
                      <a:pt x="1158" y="313"/>
                    </a:cubicBezTo>
                    <a:cubicBezTo>
                      <a:pt x="1145" y="328"/>
                      <a:pt x="1134" y="344"/>
                      <a:pt x="1120" y="358"/>
                    </a:cubicBezTo>
                    <a:cubicBezTo>
                      <a:pt x="1093" y="385"/>
                      <a:pt x="1056" y="394"/>
                      <a:pt x="1022" y="414"/>
                    </a:cubicBezTo>
                    <a:cubicBezTo>
                      <a:pt x="1028" y="420"/>
                      <a:pt x="1031" y="426"/>
                      <a:pt x="1036" y="428"/>
                    </a:cubicBezTo>
                    <a:cubicBezTo>
                      <a:pt x="1047" y="433"/>
                      <a:pt x="1059" y="437"/>
                      <a:pt x="1071" y="439"/>
                    </a:cubicBezTo>
                    <a:cubicBezTo>
                      <a:pt x="1084" y="442"/>
                      <a:pt x="1098" y="442"/>
                      <a:pt x="1111" y="444"/>
                    </a:cubicBezTo>
                    <a:cubicBezTo>
                      <a:pt x="1130" y="448"/>
                      <a:pt x="1147" y="446"/>
                      <a:pt x="1164" y="435"/>
                    </a:cubicBezTo>
                    <a:cubicBezTo>
                      <a:pt x="1170" y="430"/>
                      <a:pt x="1179" y="426"/>
                      <a:pt x="1187" y="424"/>
                    </a:cubicBezTo>
                    <a:cubicBezTo>
                      <a:pt x="1196" y="420"/>
                      <a:pt x="1201" y="424"/>
                      <a:pt x="1209" y="438"/>
                    </a:cubicBezTo>
                    <a:cubicBezTo>
                      <a:pt x="1192" y="459"/>
                      <a:pt x="1175" y="483"/>
                      <a:pt x="1156" y="503"/>
                    </a:cubicBezTo>
                    <a:cubicBezTo>
                      <a:pt x="1130" y="530"/>
                      <a:pt x="1101" y="552"/>
                      <a:pt x="1065" y="566"/>
                    </a:cubicBezTo>
                    <a:cubicBezTo>
                      <a:pt x="1056" y="569"/>
                      <a:pt x="1047" y="574"/>
                      <a:pt x="1043" y="586"/>
                    </a:cubicBezTo>
                    <a:cubicBezTo>
                      <a:pt x="1051" y="591"/>
                      <a:pt x="1059" y="597"/>
                      <a:pt x="1068" y="601"/>
                    </a:cubicBezTo>
                    <a:cubicBezTo>
                      <a:pt x="1083" y="609"/>
                      <a:pt x="1099" y="615"/>
                      <a:pt x="1115" y="622"/>
                    </a:cubicBezTo>
                    <a:cubicBezTo>
                      <a:pt x="1134" y="628"/>
                      <a:pt x="1153" y="634"/>
                      <a:pt x="1173" y="635"/>
                    </a:cubicBezTo>
                    <a:cubicBezTo>
                      <a:pt x="1185" y="635"/>
                      <a:pt x="1197" y="637"/>
                      <a:pt x="1209" y="638"/>
                    </a:cubicBezTo>
                    <a:cubicBezTo>
                      <a:pt x="1256" y="644"/>
                      <a:pt x="1300" y="640"/>
                      <a:pt x="1340" y="612"/>
                    </a:cubicBezTo>
                    <a:cubicBezTo>
                      <a:pt x="1343" y="610"/>
                      <a:pt x="1346" y="608"/>
                      <a:pt x="1350" y="606"/>
                    </a:cubicBezTo>
                    <a:cubicBezTo>
                      <a:pt x="1400" y="582"/>
                      <a:pt x="1435" y="546"/>
                      <a:pt x="1450" y="491"/>
                    </a:cubicBezTo>
                    <a:cubicBezTo>
                      <a:pt x="1453" y="480"/>
                      <a:pt x="1457" y="470"/>
                      <a:pt x="1462" y="459"/>
                    </a:cubicBezTo>
                    <a:cubicBezTo>
                      <a:pt x="1475" y="426"/>
                      <a:pt x="1486" y="392"/>
                      <a:pt x="1508" y="363"/>
                    </a:cubicBezTo>
                    <a:cubicBezTo>
                      <a:pt x="1521" y="347"/>
                      <a:pt x="1532" y="329"/>
                      <a:pt x="1543" y="312"/>
                    </a:cubicBezTo>
                    <a:cubicBezTo>
                      <a:pt x="1512" y="280"/>
                      <a:pt x="1511" y="278"/>
                      <a:pt x="1515" y="235"/>
                    </a:cubicBezTo>
                    <a:cubicBezTo>
                      <a:pt x="1515" y="228"/>
                      <a:pt x="1514" y="220"/>
                      <a:pt x="1517" y="213"/>
                    </a:cubicBezTo>
                    <a:cubicBezTo>
                      <a:pt x="1523" y="192"/>
                      <a:pt x="1527" y="169"/>
                      <a:pt x="1539" y="151"/>
                    </a:cubicBezTo>
                    <a:cubicBezTo>
                      <a:pt x="1555" y="128"/>
                      <a:pt x="1577" y="109"/>
                      <a:pt x="1609" y="108"/>
                    </a:cubicBezTo>
                    <a:cubicBezTo>
                      <a:pt x="1613" y="107"/>
                      <a:pt x="1618" y="105"/>
                      <a:pt x="1627" y="103"/>
                    </a:cubicBezTo>
                    <a:close/>
                    <a:moveTo>
                      <a:pt x="370" y="2003"/>
                    </a:moveTo>
                    <a:cubicBezTo>
                      <a:pt x="362" y="2005"/>
                      <a:pt x="355" y="2007"/>
                      <a:pt x="349" y="2010"/>
                    </a:cubicBezTo>
                    <a:cubicBezTo>
                      <a:pt x="307" y="2030"/>
                      <a:pt x="264" y="2050"/>
                      <a:pt x="223" y="2072"/>
                    </a:cubicBezTo>
                    <a:cubicBezTo>
                      <a:pt x="202" y="2082"/>
                      <a:pt x="181" y="2094"/>
                      <a:pt x="163" y="2109"/>
                    </a:cubicBezTo>
                    <a:cubicBezTo>
                      <a:pt x="146" y="2123"/>
                      <a:pt x="132" y="2140"/>
                      <a:pt x="118" y="2157"/>
                    </a:cubicBezTo>
                    <a:cubicBezTo>
                      <a:pt x="93" y="2187"/>
                      <a:pt x="71" y="2218"/>
                      <a:pt x="46" y="2246"/>
                    </a:cubicBezTo>
                    <a:cubicBezTo>
                      <a:pt x="29" y="2265"/>
                      <a:pt x="33" y="2287"/>
                      <a:pt x="29" y="2308"/>
                    </a:cubicBezTo>
                    <a:cubicBezTo>
                      <a:pt x="29" y="2311"/>
                      <a:pt x="34" y="2316"/>
                      <a:pt x="38" y="2318"/>
                    </a:cubicBezTo>
                    <a:cubicBezTo>
                      <a:pt x="40" y="2319"/>
                      <a:pt x="46" y="2318"/>
                      <a:pt x="48" y="2316"/>
                    </a:cubicBezTo>
                    <a:cubicBezTo>
                      <a:pt x="54" y="2309"/>
                      <a:pt x="60" y="2300"/>
                      <a:pt x="66" y="2293"/>
                    </a:cubicBezTo>
                    <a:cubicBezTo>
                      <a:pt x="81" y="2275"/>
                      <a:pt x="93" y="2254"/>
                      <a:pt x="120" y="2245"/>
                    </a:cubicBezTo>
                    <a:cubicBezTo>
                      <a:pt x="119" y="2252"/>
                      <a:pt x="119" y="2257"/>
                      <a:pt x="117" y="2260"/>
                    </a:cubicBezTo>
                    <a:cubicBezTo>
                      <a:pt x="99" y="2286"/>
                      <a:pt x="82" y="2314"/>
                      <a:pt x="60" y="2337"/>
                    </a:cubicBezTo>
                    <a:cubicBezTo>
                      <a:pt x="44" y="2356"/>
                      <a:pt x="42" y="2373"/>
                      <a:pt x="49" y="2394"/>
                    </a:cubicBezTo>
                    <a:cubicBezTo>
                      <a:pt x="78" y="2409"/>
                      <a:pt x="80" y="2409"/>
                      <a:pt x="99" y="2386"/>
                    </a:cubicBezTo>
                    <a:cubicBezTo>
                      <a:pt x="118" y="2364"/>
                      <a:pt x="138" y="2342"/>
                      <a:pt x="158" y="2320"/>
                    </a:cubicBezTo>
                    <a:cubicBezTo>
                      <a:pt x="164" y="2314"/>
                      <a:pt x="171" y="2308"/>
                      <a:pt x="178" y="2304"/>
                    </a:cubicBezTo>
                    <a:cubicBezTo>
                      <a:pt x="183" y="2300"/>
                      <a:pt x="190" y="2301"/>
                      <a:pt x="195" y="2309"/>
                    </a:cubicBezTo>
                    <a:cubicBezTo>
                      <a:pt x="193" y="2312"/>
                      <a:pt x="192" y="2317"/>
                      <a:pt x="189" y="2320"/>
                    </a:cubicBezTo>
                    <a:cubicBezTo>
                      <a:pt x="165" y="2349"/>
                      <a:pt x="142" y="2377"/>
                      <a:pt x="117" y="2405"/>
                    </a:cubicBezTo>
                    <a:cubicBezTo>
                      <a:pt x="100" y="2425"/>
                      <a:pt x="87" y="2447"/>
                      <a:pt x="77" y="2471"/>
                    </a:cubicBezTo>
                    <a:cubicBezTo>
                      <a:pt x="73" y="2480"/>
                      <a:pt x="71" y="2490"/>
                      <a:pt x="81" y="2499"/>
                    </a:cubicBezTo>
                    <a:cubicBezTo>
                      <a:pt x="93" y="2501"/>
                      <a:pt x="104" y="2498"/>
                      <a:pt x="117" y="2491"/>
                    </a:cubicBezTo>
                    <a:cubicBezTo>
                      <a:pt x="140" y="2446"/>
                      <a:pt x="182" y="2417"/>
                      <a:pt x="215" y="2379"/>
                    </a:cubicBezTo>
                    <a:cubicBezTo>
                      <a:pt x="217" y="2376"/>
                      <a:pt x="221" y="2373"/>
                      <a:pt x="224" y="2372"/>
                    </a:cubicBezTo>
                    <a:cubicBezTo>
                      <a:pt x="231" y="2370"/>
                      <a:pt x="239" y="2369"/>
                      <a:pt x="242" y="2381"/>
                    </a:cubicBezTo>
                    <a:cubicBezTo>
                      <a:pt x="222" y="2402"/>
                      <a:pt x="201" y="2424"/>
                      <a:pt x="180" y="2446"/>
                    </a:cubicBezTo>
                    <a:cubicBezTo>
                      <a:pt x="171" y="2455"/>
                      <a:pt x="162" y="2464"/>
                      <a:pt x="155" y="2474"/>
                    </a:cubicBezTo>
                    <a:cubicBezTo>
                      <a:pt x="146" y="2485"/>
                      <a:pt x="140" y="2496"/>
                      <a:pt x="143" y="2510"/>
                    </a:cubicBezTo>
                    <a:cubicBezTo>
                      <a:pt x="146" y="2512"/>
                      <a:pt x="147" y="2515"/>
                      <a:pt x="149" y="2515"/>
                    </a:cubicBezTo>
                    <a:cubicBezTo>
                      <a:pt x="154" y="2515"/>
                      <a:pt x="159" y="2516"/>
                      <a:pt x="164" y="2515"/>
                    </a:cubicBezTo>
                    <a:cubicBezTo>
                      <a:pt x="176" y="2512"/>
                      <a:pt x="188" y="2505"/>
                      <a:pt x="200" y="2505"/>
                    </a:cubicBezTo>
                    <a:cubicBezTo>
                      <a:pt x="215" y="2506"/>
                      <a:pt x="225" y="2499"/>
                      <a:pt x="235" y="2490"/>
                    </a:cubicBezTo>
                    <a:cubicBezTo>
                      <a:pt x="250" y="2476"/>
                      <a:pt x="264" y="2462"/>
                      <a:pt x="279" y="2449"/>
                    </a:cubicBezTo>
                    <a:cubicBezTo>
                      <a:pt x="292" y="2437"/>
                      <a:pt x="308" y="2427"/>
                      <a:pt x="316" y="2409"/>
                    </a:cubicBezTo>
                    <a:cubicBezTo>
                      <a:pt x="320" y="2399"/>
                      <a:pt x="329" y="2395"/>
                      <a:pt x="341" y="2395"/>
                    </a:cubicBezTo>
                    <a:cubicBezTo>
                      <a:pt x="342" y="2404"/>
                      <a:pt x="340" y="2412"/>
                      <a:pt x="334" y="2419"/>
                    </a:cubicBezTo>
                    <a:cubicBezTo>
                      <a:pt x="325" y="2429"/>
                      <a:pt x="315" y="2438"/>
                      <a:pt x="305" y="2447"/>
                    </a:cubicBezTo>
                    <a:cubicBezTo>
                      <a:pt x="297" y="2455"/>
                      <a:pt x="288" y="2462"/>
                      <a:pt x="281" y="2470"/>
                    </a:cubicBezTo>
                    <a:cubicBezTo>
                      <a:pt x="275" y="2475"/>
                      <a:pt x="276" y="2484"/>
                      <a:pt x="280" y="2490"/>
                    </a:cubicBezTo>
                    <a:cubicBezTo>
                      <a:pt x="284" y="2496"/>
                      <a:pt x="290" y="2497"/>
                      <a:pt x="296" y="2496"/>
                    </a:cubicBezTo>
                    <a:cubicBezTo>
                      <a:pt x="317" y="2493"/>
                      <a:pt x="334" y="2483"/>
                      <a:pt x="348" y="2469"/>
                    </a:cubicBezTo>
                    <a:cubicBezTo>
                      <a:pt x="370" y="2447"/>
                      <a:pt x="391" y="2425"/>
                      <a:pt x="410" y="2400"/>
                    </a:cubicBezTo>
                    <a:cubicBezTo>
                      <a:pt x="453" y="2346"/>
                      <a:pt x="485" y="2285"/>
                      <a:pt x="513" y="2223"/>
                    </a:cubicBezTo>
                    <a:cubicBezTo>
                      <a:pt x="498" y="2206"/>
                      <a:pt x="483" y="2190"/>
                      <a:pt x="469" y="2172"/>
                    </a:cubicBezTo>
                    <a:cubicBezTo>
                      <a:pt x="456" y="2156"/>
                      <a:pt x="444" y="2139"/>
                      <a:pt x="433" y="2121"/>
                    </a:cubicBezTo>
                    <a:cubicBezTo>
                      <a:pt x="421" y="2102"/>
                      <a:pt x="412" y="2082"/>
                      <a:pt x="401" y="2063"/>
                    </a:cubicBezTo>
                    <a:cubicBezTo>
                      <a:pt x="390" y="2044"/>
                      <a:pt x="386" y="2021"/>
                      <a:pt x="370" y="2003"/>
                    </a:cubicBezTo>
                    <a:close/>
                    <a:moveTo>
                      <a:pt x="2912" y="2300"/>
                    </a:moveTo>
                    <a:cubicBezTo>
                      <a:pt x="2928" y="2305"/>
                      <a:pt x="2940" y="2311"/>
                      <a:pt x="2953" y="2314"/>
                    </a:cubicBezTo>
                    <a:cubicBezTo>
                      <a:pt x="2994" y="2324"/>
                      <a:pt x="3033" y="2337"/>
                      <a:pt x="3069" y="2360"/>
                    </a:cubicBezTo>
                    <a:cubicBezTo>
                      <a:pt x="3080" y="2366"/>
                      <a:pt x="3092" y="2372"/>
                      <a:pt x="3103" y="2374"/>
                    </a:cubicBezTo>
                    <a:cubicBezTo>
                      <a:pt x="3129" y="2380"/>
                      <a:pt x="3153" y="2389"/>
                      <a:pt x="3175" y="2403"/>
                    </a:cubicBezTo>
                    <a:cubicBezTo>
                      <a:pt x="3198" y="2416"/>
                      <a:pt x="3222" y="2416"/>
                      <a:pt x="3247" y="2409"/>
                    </a:cubicBezTo>
                    <a:cubicBezTo>
                      <a:pt x="3252" y="2407"/>
                      <a:pt x="3257" y="2403"/>
                      <a:pt x="3263" y="2398"/>
                    </a:cubicBezTo>
                    <a:cubicBezTo>
                      <a:pt x="3257" y="2392"/>
                      <a:pt x="3253" y="2387"/>
                      <a:pt x="3250" y="2382"/>
                    </a:cubicBezTo>
                    <a:cubicBezTo>
                      <a:pt x="3229" y="2350"/>
                      <a:pt x="3205" y="2321"/>
                      <a:pt x="3174" y="2297"/>
                    </a:cubicBezTo>
                    <a:cubicBezTo>
                      <a:pt x="3161" y="2287"/>
                      <a:pt x="3150" y="2273"/>
                      <a:pt x="3138" y="2260"/>
                    </a:cubicBezTo>
                    <a:cubicBezTo>
                      <a:pt x="3136" y="2258"/>
                      <a:pt x="3137" y="2255"/>
                      <a:pt x="3135" y="2251"/>
                    </a:cubicBezTo>
                    <a:cubicBezTo>
                      <a:pt x="3140" y="2252"/>
                      <a:pt x="3143" y="2252"/>
                      <a:pt x="3144" y="2253"/>
                    </a:cubicBezTo>
                    <a:cubicBezTo>
                      <a:pt x="3177" y="2285"/>
                      <a:pt x="3209" y="2317"/>
                      <a:pt x="3242" y="2349"/>
                    </a:cubicBezTo>
                    <a:cubicBezTo>
                      <a:pt x="3245" y="2352"/>
                      <a:pt x="3248" y="2356"/>
                      <a:pt x="3252" y="2359"/>
                    </a:cubicBezTo>
                    <a:cubicBezTo>
                      <a:pt x="3257" y="2363"/>
                      <a:pt x="3263" y="2367"/>
                      <a:pt x="3269" y="2363"/>
                    </a:cubicBezTo>
                    <a:cubicBezTo>
                      <a:pt x="3274" y="2360"/>
                      <a:pt x="3276" y="2354"/>
                      <a:pt x="3280" y="2350"/>
                    </a:cubicBezTo>
                    <a:cubicBezTo>
                      <a:pt x="3277" y="2344"/>
                      <a:pt x="3275" y="2339"/>
                      <a:pt x="3271" y="2336"/>
                    </a:cubicBezTo>
                    <a:cubicBezTo>
                      <a:pt x="3248" y="2311"/>
                      <a:pt x="3225" y="2285"/>
                      <a:pt x="3200" y="2261"/>
                    </a:cubicBezTo>
                    <a:cubicBezTo>
                      <a:pt x="3179" y="2240"/>
                      <a:pt x="3154" y="2222"/>
                      <a:pt x="3126" y="2212"/>
                    </a:cubicBezTo>
                    <a:cubicBezTo>
                      <a:pt x="3058" y="2187"/>
                      <a:pt x="2987" y="2168"/>
                      <a:pt x="2915" y="2159"/>
                    </a:cubicBezTo>
                    <a:cubicBezTo>
                      <a:pt x="2865" y="2153"/>
                      <a:pt x="2813" y="2152"/>
                      <a:pt x="2766" y="2131"/>
                    </a:cubicBezTo>
                    <a:cubicBezTo>
                      <a:pt x="2765" y="2130"/>
                      <a:pt x="2764" y="2130"/>
                      <a:pt x="2763" y="2130"/>
                    </a:cubicBezTo>
                    <a:cubicBezTo>
                      <a:pt x="2747" y="2126"/>
                      <a:pt x="2732" y="2127"/>
                      <a:pt x="2721" y="2138"/>
                    </a:cubicBezTo>
                    <a:cubicBezTo>
                      <a:pt x="2699" y="2158"/>
                      <a:pt x="2676" y="2177"/>
                      <a:pt x="2656" y="2199"/>
                    </a:cubicBezTo>
                    <a:cubicBezTo>
                      <a:pt x="2632" y="2227"/>
                      <a:pt x="2620" y="2262"/>
                      <a:pt x="2601" y="2294"/>
                    </a:cubicBezTo>
                    <a:cubicBezTo>
                      <a:pt x="2616" y="2316"/>
                      <a:pt x="2629" y="2337"/>
                      <a:pt x="2651" y="2350"/>
                    </a:cubicBezTo>
                    <a:cubicBezTo>
                      <a:pt x="2690" y="2372"/>
                      <a:pt x="2728" y="2394"/>
                      <a:pt x="2772" y="2406"/>
                    </a:cubicBezTo>
                    <a:cubicBezTo>
                      <a:pt x="2805" y="2416"/>
                      <a:pt x="2836" y="2430"/>
                      <a:pt x="2867" y="2446"/>
                    </a:cubicBezTo>
                    <a:cubicBezTo>
                      <a:pt x="2899" y="2463"/>
                      <a:pt x="2933" y="2473"/>
                      <a:pt x="2968" y="2480"/>
                    </a:cubicBezTo>
                    <a:cubicBezTo>
                      <a:pt x="2992" y="2485"/>
                      <a:pt x="3012" y="2476"/>
                      <a:pt x="3031" y="2463"/>
                    </a:cubicBezTo>
                    <a:cubicBezTo>
                      <a:pt x="3043" y="2453"/>
                      <a:pt x="3045" y="2439"/>
                      <a:pt x="3035" y="2427"/>
                    </a:cubicBezTo>
                    <a:cubicBezTo>
                      <a:pt x="3024" y="2415"/>
                      <a:pt x="3012" y="2405"/>
                      <a:pt x="3000" y="2394"/>
                    </a:cubicBezTo>
                    <a:cubicBezTo>
                      <a:pt x="2977" y="2373"/>
                      <a:pt x="2953" y="2353"/>
                      <a:pt x="2931" y="2332"/>
                    </a:cubicBezTo>
                    <a:cubicBezTo>
                      <a:pt x="2922" y="2324"/>
                      <a:pt x="2913" y="2315"/>
                      <a:pt x="2912" y="2300"/>
                    </a:cubicBezTo>
                    <a:close/>
                    <a:moveTo>
                      <a:pt x="303" y="3687"/>
                    </a:moveTo>
                    <a:cubicBezTo>
                      <a:pt x="266" y="3712"/>
                      <a:pt x="266" y="3712"/>
                      <a:pt x="269" y="3749"/>
                    </a:cubicBezTo>
                    <a:cubicBezTo>
                      <a:pt x="271" y="3767"/>
                      <a:pt x="272" y="3786"/>
                      <a:pt x="273" y="3804"/>
                    </a:cubicBezTo>
                    <a:cubicBezTo>
                      <a:pt x="274" y="3815"/>
                      <a:pt x="276" y="3826"/>
                      <a:pt x="279" y="3837"/>
                    </a:cubicBezTo>
                    <a:cubicBezTo>
                      <a:pt x="288" y="3879"/>
                      <a:pt x="310" y="3914"/>
                      <a:pt x="331" y="3950"/>
                    </a:cubicBezTo>
                    <a:cubicBezTo>
                      <a:pt x="356" y="3992"/>
                      <a:pt x="393" y="4016"/>
                      <a:pt x="437" y="4031"/>
                    </a:cubicBezTo>
                    <a:cubicBezTo>
                      <a:pt x="449" y="4035"/>
                      <a:pt x="449" y="4046"/>
                      <a:pt x="457" y="4052"/>
                    </a:cubicBezTo>
                    <a:cubicBezTo>
                      <a:pt x="470" y="4054"/>
                      <a:pt x="483" y="4058"/>
                      <a:pt x="497" y="4051"/>
                    </a:cubicBezTo>
                    <a:cubicBezTo>
                      <a:pt x="505" y="4029"/>
                      <a:pt x="498" y="4007"/>
                      <a:pt x="500" y="3985"/>
                    </a:cubicBezTo>
                    <a:cubicBezTo>
                      <a:pt x="502" y="3963"/>
                      <a:pt x="503" y="3941"/>
                      <a:pt x="504" y="3922"/>
                    </a:cubicBezTo>
                    <a:cubicBezTo>
                      <a:pt x="470" y="3889"/>
                      <a:pt x="438" y="3859"/>
                      <a:pt x="407" y="3828"/>
                    </a:cubicBezTo>
                    <a:cubicBezTo>
                      <a:pt x="374" y="3794"/>
                      <a:pt x="343" y="3759"/>
                      <a:pt x="322" y="3717"/>
                    </a:cubicBezTo>
                    <a:cubicBezTo>
                      <a:pt x="317" y="3707"/>
                      <a:pt x="310" y="3698"/>
                      <a:pt x="303" y="3687"/>
                    </a:cubicBezTo>
                    <a:close/>
                    <a:moveTo>
                      <a:pt x="1928" y="3990"/>
                    </a:moveTo>
                    <a:cubicBezTo>
                      <a:pt x="1922" y="3991"/>
                      <a:pt x="1918" y="3991"/>
                      <a:pt x="1914" y="3992"/>
                    </a:cubicBezTo>
                    <a:cubicBezTo>
                      <a:pt x="1849" y="4021"/>
                      <a:pt x="1778" y="4034"/>
                      <a:pt x="1710" y="4055"/>
                    </a:cubicBezTo>
                    <a:cubicBezTo>
                      <a:pt x="1690" y="4062"/>
                      <a:pt x="1669" y="4065"/>
                      <a:pt x="1648" y="4062"/>
                    </a:cubicBezTo>
                    <a:cubicBezTo>
                      <a:pt x="1631" y="4060"/>
                      <a:pt x="1613" y="4058"/>
                      <a:pt x="1596" y="4064"/>
                    </a:cubicBezTo>
                    <a:cubicBezTo>
                      <a:pt x="1586" y="4080"/>
                      <a:pt x="1586" y="4096"/>
                      <a:pt x="1592" y="4113"/>
                    </a:cubicBezTo>
                    <a:cubicBezTo>
                      <a:pt x="1713" y="4153"/>
                      <a:pt x="1865" y="4114"/>
                      <a:pt x="1954" y="4024"/>
                    </a:cubicBezTo>
                    <a:cubicBezTo>
                      <a:pt x="1945" y="4013"/>
                      <a:pt x="1936" y="4001"/>
                      <a:pt x="1928" y="3990"/>
                    </a:cubicBezTo>
                    <a:close/>
                    <a:moveTo>
                      <a:pt x="1721" y="172"/>
                    </a:moveTo>
                    <a:cubicBezTo>
                      <a:pt x="1721" y="158"/>
                      <a:pt x="1712" y="153"/>
                      <a:pt x="1704" y="148"/>
                    </a:cubicBezTo>
                    <a:cubicBezTo>
                      <a:pt x="1678" y="134"/>
                      <a:pt x="1650" y="130"/>
                      <a:pt x="1621" y="138"/>
                    </a:cubicBezTo>
                    <a:cubicBezTo>
                      <a:pt x="1609" y="141"/>
                      <a:pt x="1598" y="147"/>
                      <a:pt x="1590" y="157"/>
                    </a:cubicBezTo>
                    <a:cubicBezTo>
                      <a:pt x="1569" y="181"/>
                      <a:pt x="1551" y="207"/>
                      <a:pt x="1544" y="239"/>
                    </a:cubicBezTo>
                    <a:cubicBezTo>
                      <a:pt x="1541" y="249"/>
                      <a:pt x="1540" y="259"/>
                      <a:pt x="1541" y="269"/>
                    </a:cubicBezTo>
                    <a:cubicBezTo>
                      <a:pt x="1541" y="279"/>
                      <a:pt x="1546" y="287"/>
                      <a:pt x="1560" y="289"/>
                    </a:cubicBezTo>
                    <a:cubicBezTo>
                      <a:pt x="1585" y="269"/>
                      <a:pt x="1610" y="248"/>
                      <a:pt x="1636" y="227"/>
                    </a:cubicBezTo>
                    <a:cubicBezTo>
                      <a:pt x="1662" y="205"/>
                      <a:pt x="1697" y="195"/>
                      <a:pt x="1721" y="172"/>
                    </a:cubicBezTo>
                    <a:close/>
                    <a:moveTo>
                      <a:pt x="2383" y="737"/>
                    </a:moveTo>
                    <a:cubicBezTo>
                      <a:pt x="2373" y="734"/>
                      <a:pt x="2366" y="730"/>
                      <a:pt x="2358" y="729"/>
                    </a:cubicBezTo>
                    <a:cubicBezTo>
                      <a:pt x="2355" y="729"/>
                      <a:pt x="2350" y="733"/>
                      <a:pt x="2347" y="737"/>
                    </a:cubicBezTo>
                    <a:cubicBezTo>
                      <a:pt x="2340" y="747"/>
                      <a:pt x="2344" y="759"/>
                      <a:pt x="2355" y="764"/>
                    </a:cubicBezTo>
                    <a:cubicBezTo>
                      <a:pt x="2366" y="769"/>
                      <a:pt x="2371" y="764"/>
                      <a:pt x="2383" y="737"/>
                    </a:cubicBezTo>
                    <a:close/>
                    <a:moveTo>
                      <a:pt x="2800" y="2118"/>
                    </a:moveTo>
                    <a:cubicBezTo>
                      <a:pt x="2801" y="2110"/>
                      <a:pt x="2790" y="2102"/>
                      <a:pt x="2783" y="2106"/>
                    </a:cubicBezTo>
                    <a:cubicBezTo>
                      <a:pt x="2781" y="2107"/>
                      <a:pt x="2779" y="2112"/>
                      <a:pt x="2779" y="2115"/>
                    </a:cubicBezTo>
                    <a:cubicBezTo>
                      <a:pt x="2781" y="2122"/>
                      <a:pt x="2789" y="2126"/>
                      <a:pt x="2796" y="2123"/>
                    </a:cubicBezTo>
                    <a:cubicBezTo>
                      <a:pt x="2798" y="2122"/>
                      <a:pt x="2799" y="2120"/>
                      <a:pt x="2800" y="2118"/>
                    </a:cubicBezTo>
                    <a:close/>
                    <a:moveTo>
                      <a:pt x="1792" y="642"/>
                    </a:moveTo>
                    <a:cubicBezTo>
                      <a:pt x="1790" y="651"/>
                      <a:pt x="1788" y="657"/>
                      <a:pt x="1793" y="662"/>
                    </a:cubicBezTo>
                    <a:cubicBezTo>
                      <a:pt x="1795" y="663"/>
                      <a:pt x="1798" y="664"/>
                      <a:pt x="1800" y="663"/>
                    </a:cubicBezTo>
                    <a:cubicBezTo>
                      <a:pt x="1801" y="662"/>
                      <a:pt x="1803" y="659"/>
                      <a:pt x="1802" y="657"/>
                    </a:cubicBezTo>
                    <a:cubicBezTo>
                      <a:pt x="1800" y="653"/>
                      <a:pt x="1797" y="649"/>
                      <a:pt x="1792" y="642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73" name="Freeform 17"/>
              <p:cNvSpPr>
                <a:spLocks/>
              </p:cNvSpPr>
              <p:nvPr/>
            </p:nvSpPr>
            <p:spPr bwMode="auto">
              <a:xfrm>
                <a:off x="6240463" y="2744788"/>
                <a:ext cx="1231900" cy="1065213"/>
              </a:xfrm>
              <a:custGeom>
                <a:avLst/>
                <a:gdLst>
                  <a:gd name="T0" fmla="*/ 1139 w 1498"/>
                  <a:gd name="T1" fmla="*/ 0 h 1294"/>
                  <a:gd name="T2" fmla="*/ 1261 w 1498"/>
                  <a:gd name="T3" fmla="*/ 125 h 1294"/>
                  <a:gd name="T4" fmla="*/ 1290 w 1498"/>
                  <a:gd name="T5" fmla="*/ 147 h 1294"/>
                  <a:gd name="T6" fmla="*/ 1327 w 1498"/>
                  <a:gd name="T7" fmla="*/ 171 h 1294"/>
                  <a:gd name="T8" fmla="*/ 1434 w 1498"/>
                  <a:gd name="T9" fmla="*/ 207 h 1294"/>
                  <a:gd name="T10" fmla="*/ 1462 w 1498"/>
                  <a:gd name="T11" fmla="*/ 211 h 1294"/>
                  <a:gd name="T12" fmla="*/ 1473 w 1498"/>
                  <a:gd name="T13" fmla="*/ 259 h 1294"/>
                  <a:gd name="T14" fmla="*/ 1486 w 1498"/>
                  <a:gd name="T15" fmla="*/ 335 h 1294"/>
                  <a:gd name="T16" fmla="*/ 1492 w 1498"/>
                  <a:gd name="T17" fmla="*/ 368 h 1294"/>
                  <a:gd name="T18" fmla="*/ 1493 w 1498"/>
                  <a:gd name="T19" fmla="*/ 516 h 1294"/>
                  <a:gd name="T20" fmla="*/ 1480 w 1498"/>
                  <a:gd name="T21" fmla="*/ 690 h 1294"/>
                  <a:gd name="T22" fmla="*/ 1433 w 1498"/>
                  <a:gd name="T23" fmla="*/ 913 h 1294"/>
                  <a:gd name="T24" fmla="*/ 1316 w 1498"/>
                  <a:gd name="T25" fmla="*/ 1157 h 1294"/>
                  <a:gd name="T26" fmla="*/ 1221 w 1498"/>
                  <a:gd name="T27" fmla="*/ 1294 h 1294"/>
                  <a:gd name="T28" fmla="*/ 1166 w 1498"/>
                  <a:gd name="T29" fmla="*/ 1280 h 1294"/>
                  <a:gd name="T30" fmla="*/ 1033 w 1498"/>
                  <a:gd name="T31" fmla="*/ 1249 h 1294"/>
                  <a:gd name="T32" fmla="*/ 871 w 1498"/>
                  <a:gd name="T33" fmla="*/ 1233 h 1294"/>
                  <a:gd name="T34" fmla="*/ 793 w 1498"/>
                  <a:gd name="T35" fmla="*/ 1227 h 1294"/>
                  <a:gd name="T36" fmla="*/ 708 w 1498"/>
                  <a:gd name="T37" fmla="*/ 1225 h 1294"/>
                  <a:gd name="T38" fmla="*/ 560 w 1498"/>
                  <a:gd name="T39" fmla="*/ 1224 h 1294"/>
                  <a:gd name="T40" fmla="*/ 512 w 1498"/>
                  <a:gd name="T41" fmla="*/ 1216 h 1294"/>
                  <a:gd name="T42" fmla="*/ 463 w 1498"/>
                  <a:gd name="T43" fmla="*/ 1111 h 1294"/>
                  <a:gd name="T44" fmla="*/ 501 w 1498"/>
                  <a:gd name="T45" fmla="*/ 1052 h 1294"/>
                  <a:gd name="T46" fmla="*/ 543 w 1498"/>
                  <a:gd name="T47" fmla="*/ 996 h 1294"/>
                  <a:gd name="T48" fmla="*/ 575 w 1498"/>
                  <a:gd name="T49" fmla="*/ 938 h 1294"/>
                  <a:gd name="T50" fmla="*/ 638 w 1498"/>
                  <a:gd name="T51" fmla="*/ 868 h 1294"/>
                  <a:gd name="T52" fmla="*/ 726 w 1498"/>
                  <a:gd name="T53" fmla="*/ 820 h 1294"/>
                  <a:gd name="T54" fmla="*/ 749 w 1498"/>
                  <a:gd name="T55" fmla="*/ 809 h 1294"/>
                  <a:gd name="T56" fmla="*/ 893 w 1498"/>
                  <a:gd name="T57" fmla="*/ 733 h 1294"/>
                  <a:gd name="T58" fmla="*/ 992 w 1498"/>
                  <a:gd name="T59" fmla="*/ 703 h 1294"/>
                  <a:gd name="T60" fmla="*/ 1009 w 1498"/>
                  <a:gd name="T61" fmla="*/ 698 h 1294"/>
                  <a:gd name="T62" fmla="*/ 991 w 1498"/>
                  <a:gd name="T63" fmla="*/ 687 h 1294"/>
                  <a:gd name="T64" fmla="*/ 922 w 1498"/>
                  <a:gd name="T65" fmla="*/ 699 h 1294"/>
                  <a:gd name="T66" fmla="*/ 891 w 1498"/>
                  <a:gd name="T67" fmla="*/ 711 h 1294"/>
                  <a:gd name="T68" fmla="*/ 743 w 1498"/>
                  <a:gd name="T69" fmla="*/ 787 h 1294"/>
                  <a:gd name="T70" fmla="*/ 723 w 1498"/>
                  <a:gd name="T71" fmla="*/ 797 h 1294"/>
                  <a:gd name="T72" fmla="*/ 536 w 1498"/>
                  <a:gd name="T73" fmla="*/ 903 h 1294"/>
                  <a:gd name="T74" fmla="*/ 463 w 1498"/>
                  <a:gd name="T75" fmla="*/ 952 h 1294"/>
                  <a:gd name="T76" fmla="*/ 422 w 1498"/>
                  <a:gd name="T77" fmla="*/ 978 h 1294"/>
                  <a:gd name="T78" fmla="*/ 296 w 1498"/>
                  <a:gd name="T79" fmla="*/ 1049 h 1294"/>
                  <a:gd name="T80" fmla="*/ 218 w 1498"/>
                  <a:gd name="T81" fmla="*/ 1081 h 1294"/>
                  <a:gd name="T82" fmla="*/ 177 w 1498"/>
                  <a:gd name="T83" fmla="*/ 1072 h 1294"/>
                  <a:gd name="T84" fmla="*/ 141 w 1498"/>
                  <a:gd name="T85" fmla="*/ 1035 h 1294"/>
                  <a:gd name="T86" fmla="*/ 56 w 1498"/>
                  <a:gd name="T87" fmla="*/ 924 h 1294"/>
                  <a:gd name="T88" fmla="*/ 42 w 1498"/>
                  <a:gd name="T89" fmla="*/ 902 h 1294"/>
                  <a:gd name="T90" fmla="*/ 0 w 1498"/>
                  <a:gd name="T91" fmla="*/ 762 h 1294"/>
                  <a:gd name="T92" fmla="*/ 15 w 1498"/>
                  <a:gd name="T93" fmla="*/ 722 h 1294"/>
                  <a:gd name="T94" fmla="*/ 122 w 1498"/>
                  <a:gd name="T95" fmla="*/ 615 h 1294"/>
                  <a:gd name="T96" fmla="*/ 220 w 1498"/>
                  <a:gd name="T97" fmla="*/ 526 h 1294"/>
                  <a:gd name="T98" fmla="*/ 306 w 1498"/>
                  <a:gd name="T99" fmla="*/ 463 h 1294"/>
                  <a:gd name="T100" fmla="*/ 368 w 1498"/>
                  <a:gd name="T101" fmla="*/ 417 h 1294"/>
                  <a:gd name="T102" fmla="*/ 526 w 1498"/>
                  <a:gd name="T103" fmla="*/ 300 h 1294"/>
                  <a:gd name="T104" fmla="*/ 570 w 1498"/>
                  <a:gd name="T105" fmla="*/ 275 h 1294"/>
                  <a:gd name="T106" fmla="*/ 727 w 1498"/>
                  <a:gd name="T107" fmla="*/ 184 h 1294"/>
                  <a:gd name="T108" fmla="*/ 889 w 1498"/>
                  <a:gd name="T109" fmla="*/ 111 h 1294"/>
                  <a:gd name="T110" fmla="*/ 950 w 1498"/>
                  <a:gd name="T111" fmla="*/ 84 h 1294"/>
                  <a:gd name="T112" fmla="*/ 989 w 1498"/>
                  <a:gd name="T113" fmla="*/ 64 h 1294"/>
                  <a:gd name="T114" fmla="*/ 1065 w 1498"/>
                  <a:gd name="T115" fmla="*/ 26 h 1294"/>
                  <a:gd name="T116" fmla="*/ 1139 w 1498"/>
                  <a:gd name="T117" fmla="*/ 0 h 129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1498" h="1294">
                    <a:moveTo>
                      <a:pt x="1139" y="0"/>
                    </a:moveTo>
                    <a:cubicBezTo>
                      <a:pt x="1172" y="50"/>
                      <a:pt x="1218" y="85"/>
                      <a:pt x="1261" y="125"/>
                    </a:cubicBezTo>
                    <a:cubicBezTo>
                      <a:pt x="1269" y="133"/>
                      <a:pt x="1280" y="140"/>
                      <a:pt x="1290" y="147"/>
                    </a:cubicBezTo>
                    <a:cubicBezTo>
                      <a:pt x="1303" y="155"/>
                      <a:pt x="1316" y="162"/>
                      <a:pt x="1327" y="171"/>
                    </a:cubicBezTo>
                    <a:cubicBezTo>
                      <a:pt x="1358" y="198"/>
                      <a:pt x="1395" y="204"/>
                      <a:pt x="1434" y="207"/>
                    </a:cubicBezTo>
                    <a:cubicBezTo>
                      <a:pt x="1444" y="208"/>
                      <a:pt x="1453" y="210"/>
                      <a:pt x="1462" y="211"/>
                    </a:cubicBezTo>
                    <a:cubicBezTo>
                      <a:pt x="1472" y="227"/>
                      <a:pt x="1472" y="243"/>
                      <a:pt x="1473" y="259"/>
                    </a:cubicBezTo>
                    <a:cubicBezTo>
                      <a:pt x="1474" y="285"/>
                      <a:pt x="1479" y="310"/>
                      <a:pt x="1486" y="335"/>
                    </a:cubicBezTo>
                    <a:cubicBezTo>
                      <a:pt x="1489" y="346"/>
                      <a:pt x="1490" y="357"/>
                      <a:pt x="1492" y="368"/>
                    </a:cubicBezTo>
                    <a:cubicBezTo>
                      <a:pt x="1498" y="417"/>
                      <a:pt x="1497" y="467"/>
                      <a:pt x="1493" y="516"/>
                    </a:cubicBezTo>
                    <a:cubicBezTo>
                      <a:pt x="1490" y="574"/>
                      <a:pt x="1484" y="632"/>
                      <a:pt x="1480" y="690"/>
                    </a:cubicBezTo>
                    <a:cubicBezTo>
                      <a:pt x="1475" y="767"/>
                      <a:pt x="1461" y="841"/>
                      <a:pt x="1433" y="913"/>
                    </a:cubicBezTo>
                    <a:cubicBezTo>
                      <a:pt x="1400" y="997"/>
                      <a:pt x="1359" y="1077"/>
                      <a:pt x="1316" y="1157"/>
                    </a:cubicBezTo>
                    <a:cubicBezTo>
                      <a:pt x="1290" y="1206"/>
                      <a:pt x="1255" y="1249"/>
                      <a:pt x="1221" y="1294"/>
                    </a:cubicBezTo>
                    <a:cubicBezTo>
                      <a:pt x="1202" y="1289"/>
                      <a:pt x="1184" y="1285"/>
                      <a:pt x="1166" y="1280"/>
                    </a:cubicBezTo>
                    <a:cubicBezTo>
                      <a:pt x="1121" y="1270"/>
                      <a:pt x="1077" y="1260"/>
                      <a:pt x="1033" y="1249"/>
                    </a:cubicBezTo>
                    <a:cubicBezTo>
                      <a:pt x="979" y="1237"/>
                      <a:pt x="925" y="1238"/>
                      <a:pt x="871" y="1233"/>
                    </a:cubicBezTo>
                    <a:cubicBezTo>
                      <a:pt x="845" y="1230"/>
                      <a:pt x="819" y="1228"/>
                      <a:pt x="793" y="1227"/>
                    </a:cubicBezTo>
                    <a:cubicBezTo>
                      <a:pt x="765" y="1226"/>
                      <a:pt x="736" y="1226"/>
                      <a:pt x="708" y="1225"/>
                    </a:cubicBezTo>
                    <a:cubicBezTo>
                      <a:pt x="659" y="1225"/>
                      <a:pt x="609" y="1225"/>
                      <a:pt x="560" y="1224"/>
                    </a:cubicBezTo>
                    <a:cubicBezTo>
                      <a:pt x="544" y="1223"/>
                      <a:pt x="527" y="1221"/>
                      <a:pt x="512" y="1216"/>
                    </a:cubicBezTo>
                    <a:cubicBezTo>
                      <a:pt x="470" y="1202"/>
                      <a:pt x="439" y="1162"/>
                      <a:pt x="463" y="1111"/>
                    </a:cubicBezTo>
                    <a:cubicBezTo>
                      <a:pt x="473" y="1091"/>
                      <a:pt x="487" y="1071"/>
                      <a:pt x="501" y="1052"/>
                    </a:cubicBezTo>
                    <a:cubicBezTo>
                      <a:pt x="514" y="1033"/>
                      <a:pt x="530" y="1016"/>
                      <a:pt x="543" y="996"/>
                    </a:cubicBezTo>
                    <a:cubicBezTo>
                      <a:pt x="555" y="978"/>
                      <a:pt x="566" y="958"/>
                      <a:pt x="575" y="938"/>
                    </a:cubicBezTo>
                    <a:cubicBezTo>
                      <a:pt x="589" y="908"/>
                      <a:pt x="610" y="885"/>
                      <a:pt x="638" y="868"/>
                    </a:cubicBezTo>
                    <a:cubicBezTo>
                      <a:pt x="667" y="850"/>
                      <a:pt x="694" y="832"/>
                      <a:pt x="726" y="820"/>
                    </a:cubicBezTo>
                    <a:cubicBezTo>
                      <a:pt x="734" y="817"/>
                      <a:pt x="742" y="813"/>
                      <a:pt x="749" y="809"/>
                    </a:cubicBezTo>
                    <a:cubicBezTo>
                      <a:pt x="795" y="779"/>
                      <a:pt x="845" y="758"/>
                      <a:pt x="893" y="733"/>
                    </a:cubicBezTo>
                    <a:cubicBezTo>
                      <a:pt x="924" y="717"/>
                      <a:pt x="958" y="710"/>
                      <a:pt x="992" y="703"/>
                    </a:cubicBezTo>
                    <a:cubicBezTo>
                      <a:pt x="997" y="702"/>
                      <a:pt x="1003" y="700"/>
                      <a:pt x="1009" y="698"/>
                    </a:cubicBezTo>
                    <a:cubicBezTo>
                      <a:pt x="1006" y="686"/>
                      <a:pt x="997" y="686"/>
                      <a:pt x="991" y="687"/>
                    </a:cubicBezTo>
                    <a:cubicBezTo>
                      <a:pt x="968" y="690"/>
                      <a:pt x="945" y="694"/>
                      <a:pt x="922" y="699"/>
                    </a:cubicBezTo>
                    <a:cubicBezTo>
                      <a:pt x="911" y="702"/>
                      <a:pt x="901" y="706"/>
                      <a:pt x="891" y="711"/>
                    </a:cubicBezTo>
                    <a:cubicBezTo>
                      <a:pt x="841" y="736"/>
                      <a:pt x="790" y="758"/>
                      <a:pt x="743" y="787"/>
                    </a:cubicBezTo>
                    <a:cubicBezTo>
                      <a:pt x="736" y="791"/>
                      <a:pt x="730" y="794"/>
                      <a:pt x="723" y="797"/>
                    </a:cubicBezTo>
                    <a:cubicBezTo>
                      <a:pt x="657" y="825"/>
                      <a:pt x="597" y="865"/>
                      <a:pt x="536" y="903"/>
                    </a:cubicBezTo>
                    <a:cubicBezTo>
                      <a:pt x="511" y="918"/>
                      <a:pt x="487" y="936"/>
                      <a:pt x="463" y="952"/>
                    </a:cubicBezTo>
                    <a:cubicBezTo>
                      <a:pt x="449" y="961"/>
                      <a:pt x="436" y="970"/>
                      <a:pt x="422" y="978"/>
                    </a:cubicBezTo>
                    <a:cubicBezTo>
                      <a:pt x="380" y="1002"/>
                      <a:pt x="338" y="1024"/>
                      <a:pt x="296" y="1049"/>
                    </a:cubicBezTo>
                    <a:cubicBezTo>
                      <a:pt x="272" y="1063"/>
                      <a:pt x="245" y="1072"/>
                      <a:pt x="218" y="1081"/>
                    </a:cubicBezTo>
                    <a:cubicBezTo>
                      <a:pt x="202" y="1087"/>
                      <a:pt x="189" y="1084"/>
                      <a:pt x="177" y="1072"/>
                    </a:cubicBezTo>
                    <a:cubicBezTo>
                      <a:pt x="165" y="1060"/>
                      <a:pt x="154" y="1047"/>
                      <a:pt x="141" y="1035"/>
                    </a:cubicBezTo>
                    <a:cubicBezTo>
                      <a:pt x="106" y="1003"/>
                      <a:pt x="79" y="965"/>
                      <a:pt x="56" y="924"/>
                    </a:cubicBezTo>
                    <a:cubicBezTo>
                      <a:pt x="52" y="916"/>
                      <a:pt x="47" y="909"/>
                      <a:pt x="42" y="902"/>
                    </a:cubicBezTo>
                    <a:cubicBezTo>
                      <a:pt x="14" y="860"/>
                      <a:pt x="1" y="813"/>
                      <a:pt x="0" y="762"/>
                    </a:cubicBezTo>
                    <a:cubicBezTo>
                      <a:pt x="0" y="746"/>
                      <a:pt x="4" y="733"/>
                      <a:pt x="15" y="722"/>
                    </a:cubicBezTo>
                    <a:cubicBezTo>
                      <a:pt x="50" y="686"/>
                      <a:pt x="85" y="650"/>
                      <a:pt x="122" y="615"/>
                    </a:cubicBezTo>
                    <a:cubicBezTo>
                      <a:pt x="154" y="584"/>
                      <a:pt x="187" y="555"/>
                      <a:pt x="220" y="526"/>
                    </a:cubicBezTo>
                    <a:cubicBezTo>
                      <a:pt x="247" y="503"/>
                      <a:pt x="276" y="483"/>
                      <a:pt x="306" y="463"/>
                    </a:cubicBezTo>
                    <a:cubicBezTo>
                      <a:pt x="327" y="449"/>
                      <a:pt x="348" y="433"/>
                      <a:pt x="368" y="417"/>
                    </a:cubicBezTo>
                    <a:cubicBezTo>
                      <a:pt x="419" y="376"/>
                      <a:pt x="473" y="338"/>
                      <a:pt x="526" y="300"/>
                    </a:cubicBezTo>
                    <a:cubicBezTo>
                      <a:pt x="539" y="290"/>
                      <a:pt x="556" y="283"/>
                      <a:pt x="570" y="275"/>
                    </a:cubicBezTo>
                    <a:cubicBezTo>
                      <a:pt x="623" y="244"/>
                      <a:pt x="674" y="213"/>
                      <a:pt x="727" y="184"/>
                    </a:cubicBezTo>
                    <a:cubicBezTo>
                      <a:pt x="779" y="155"/>
                      <a:pt x="833" y="132"/>
                      <a:pt x="889" y="111"/>
                    </a:cubicBezTo>
                    <a:cubicBezTo>
                      <a:pt x="910" y="104"/>
                      <a:pt x="930" y="94"/>
                      <a:pt x="950" y="84"/>
                    </a:cubicBezTo>
                    <a:cubicBezTo>
                      <a:pt x="963" y="78"/>
                      <a:pt x="976" y="71"/>
                      <a:pt x="989" y="64"/>
                    </a:cubicBezTo>
                    <a:cubicBezTo>
                      <a:pt x="1014" y="51"/>
                      <a:pt x="1040" y="39"/>
                      <a:pt x="1065" y="26"/>
                    </a:cubicBezTo>
                    <a:cubicBezTo>
                      <a:pt x="1087" y="14"/>
                      <a:pt x="1110" y="5"/>
                      <a:pt x="1139" y="0"/>
                    </a:cubicBezTo>
                    <a:close/>
                  </a:path>
                </a:pathLst>
              </a:custGeom>
              <a:solidFill>
                <a:srgbClr val="FF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74" name="Freeform 18"/>
              <p:cNvSpPr>
                <a:spLocks/>
              </p:cNvSpPr>
              <p:nvPr/>
            </p:nvSpPr>
            <p:spPr bwMode="auto">
              <a:xfrm>
                <a:off x="6611938" y="3759200"/>
                <a:ext cx="1066800" cy="1350963"/>
              </a:xfrm>
              <a:custGeom>
                <a:avLst/>
                <a:gdLst>
                  <a:gd name="T0" fmla="*/ 516 w 1299"/>
                  <a:gd name="T1" fmla="*/ 606 h 1642"/>
                  <a:gd name="T2" fmla="*/ 478 w 1299"/>
                  <a:gd name="T3" fmla="*/ 592 h 1642"/>
                  <a:gd name="T4" fmla="*/ 385 w 1299"/>
                  <a:gd name="T5" fmla="*/ 570 h 1642"/>
                  <a:gd name="T6" fmla="*/ 189 w 1299"/>
                  <a:gd name="T7" fmla="*/ 476 h 1642"/>
                  <a:gd name="T8" fmla="*/ 138 w 1299"/>
                  <a:gd name="T9" fmla="*/ 438 h 1642"/>
                  <a:gd name="T10" fmla="*/ 102 w 1299"/>
                  <a:gd name="T11" fmla="*/ 397 h 1642"/>
                  <a:gd name="T12" fmla="*/ 92 w 1299"/>
                  <a:gd name="T13" fmla="*/ 387 h 1642"/>
                  <a:gd name="T14" fmla="*/ 7 w 1299"/>
                  <a:gd name="T15" fmla="*/ 265 h 1642"/>
                  <a:gd name="T16" fmla="*/ 1 w 1299"/>
                  <a:gd name="T17" fmla="*/ 203 h 1642"/>
                  <a:gd name="T18" fmla="*/ 31 w 1299"/>
                  <a:gd name="T19" fmla="*/ 29 h 1642"/>
                  <a:gd name="T20" fmla="*/ 39 w 1299"/>
                  <a:gd name="T21" fmla="*/ 8 h 1642"/>
                  <a:gd name="T22" fmla="*/ 82 w 1299"/>
                  <a:gd name="T23" fmla="*/ 2 h 1642"/>
                  <a:gd name="T24" fmla="*/ 226 w 1299"/>
                  <a:gd name="T25" fmla="*/ 11 h 1642"/>
                  <a:gd name="T26" fmla="*/ 411 w 1299"/>
                  <a:gd name="T27" fmla="*/ 17 h 1642"/>
                  <a:gd name="T28" fmla="*/ 503 w 1299"/>
                  <a:gd name="T29" fmla="*/ 24 h 1642"/>
                  <a:gd name="T30" fmla="*/ 688 w 1299"/>
                  <a:gd name="T31" fmla="*/ 58 h 1642"/>
                  <a:gd name="T32" fmla="*/ 794 w 1299"/>
                  <a:gd name="T33" fmla="*/ 90 h 1642"/>
                  <a:gd name="T34" fmla="*/ 870 w 1299"/>
                  <a:gd name="T35" fmla="*/ 109 h 1642"/>
                  <a:gd name="T36" fmla="*/ 932 w 1299"/>
                  <a:gd name="T37" fmla="*/ 128 h 1642"/>
                  <a:gd name="T38" fmla="*/ 953 w 1299"/>
                  <a:gd name="T39" fmla="*/ 134 h 1642"/>
                  <a:gd name="T40" fmla="*/ 1082 w 1299"/>
                  <a:gd name="T41" fmla="*/ 186 h 1642"/>
                  <a:gd name="T42" fmla="*/ 1140 w 1299"/>
                  <a:gd name="T43" fmla="*/ 231 h 1642"/>
                  <a:gd name="T44" fmla="*/ 1183 w 1299"/>
                  <a:gd name="T45" fmla="*/ 276 h 1642"/>
                  <a:gd name="T46" fmla="*/ 1199 w 1299"/>
                  <a:gd name="T47" fmla="*/ 297 h 1642"/>
                  <a:gd name="T48" fmla="*/ 1260 w 1299"/>
                  <a:gd name="T49" fmla="*/ 402 h 1642"/>
                  <a:gd name="T50" fmla="*/ 1296 w 1299"/>
                  <a:gd name="T51" fmla="*/ 537 h 1642"/>
                  <a:gd name="T52" fmla="*/ 1297 w 1299"/>
                  <a:gd name="T53" fmla="*/ 552 h 1642"/>
                  <a:gd name="T54" fmla="*/ 1262 w 1299"/>
                  <a:gd name="T55" fmla="*/ 762 h 1642"/>
                  <a:gd name="T56" fmla="*/ 1219 w 1299"/>
                  <a:gd name="T57" fmla="*/ 908 h 1642"/>
                  <a:gd name="T58" fmla="*/ 1211 w 1299"/>
                  <a:gd name="T59" fmla="*/ 974 h 1642"/>
                  <a:gd name="T60" fmla="*/ 1196 w 1299"/>
                  <a:gd name="T61" fmla="*/ 1114 h 1642"/>
                  <a:gd name="T62" fmla="*/ 1197 w 1299"/>
                  <a:gd name="T63" fmla="*/ 1176 h 1642"/>
                  <a:gd name="T64" fmla="*/ 1193 w 1299"/>
                  <a:gd name="T65" fmla="*/ 1383 h 1642"/>
                  <a:gd name="T66" fmla="*/ 1163 w 1299"/>
                  <a:gd name="T67" fmla="*/ 1471 h 1642"/>
                  <a:gd name="T68" fmla="*/ 1147 w 1299"/>
                  <a:gd name="T69" fmla="*/ 1504 h 1642"/>
                  <a:gd name="T70" fmla="*/ 1148 w 1299"/>
                  <a:gd name="T71" fmla="*/ 1503 h 1642"/>
                  <a:gd name="T72" fmla="*/ 1131 w 1299"/>
                  <a:gd name="T73" fmla="*/ 1517 h 1642"/>
                  <a:gd name="T74" fmla="*/ 1107 w 1299"/>
                  <a:gd name="T75" fmla="*/ 1539 h 1642"/>
                  <a:gd name="T76" fmla="*/ 1059 w 1299"/>
                  <a:gd name="T77" fmla="*/ 1570 h 1642"/>
                  <a:gd name="T78" fmla="*/ 1004 w 1299"/>
                  <a:gd name="T79" fmla="*/ 1592 h 1642"/>
                  <a:gd name="T80" fmla="*/ 866 w 1299"/>
                  <a:gd name="T81" fmla="*/ 1632 h 1642"/>
                  <a:gd name="T82" fmla="*/ 763 w 1299"/>
                  <a:gd name="T83" fmla="*/ 1634 h 1642"/>
                  <a:gd name="T84" fmla="*/ 624 w 1299"/>
                  <a:gd name="T85" fmla="*/ 1584 h 1642"/>
                  <a:gd name="T86" fmla="*/ 615 w 1299"/>
                  <a:gd name="T87" fmla="*/ 1523 h 1642"/>
                  <a:gd name="T88" fmla="*/ 613 w 1299"/>
                  <a:gd name="T89" fmla="*/ 1476 h 1642"/>
                  <a:gd name="T90" fmla="*/ 609 w 1299"/>
                  <a:gd name="T91" fmla="*/ 1429 h 1642"/>
                  <a:gd name="T92" fmla="*/ 611 w 1299"/>
                  <a:gd name="T93" fmla="*/ 1370 h 1642"/>
                  <a:gd name="T94" fmla="*/ 614 w 1299"/>
                  <a:gd name="T95" fmla="*/ 1322 h 1642"/>
                  <a:gd name="T96" fmla="*/ 631 w 1299"/>
                  <a:gd name="T97" fmla="*/ 1216 h 1642"/>
                  <a:gd name="T98" fmla="*/ 664 w 1299"/>
                  <a:gd name="T99" fmla="*/ 1027 h 1642"/>
                  <a:gd name="T100" fmla="*/ 682 w 1299"/>
                  <a:gd name="T101" fmla="*/ 921 h 1642"/>
                  <a:gd name="T102" fmla="*/ 684 w 1299"/>
                  <a:gd name="T103" fmla="*/ 807 h 1642"/>
                  <a:gd name="T104" fmla="*/ 682 w 1299"/>
                  <a:gd name="T105" fmla="*/ 789 h 1642"/>
                  <a:gd name="T106" fmla="*/ 683 w 1299"/>
                  <a:gd name="T107" fmla="*/ 756 h 1642"/>
                  <a:gd name="T108" fmla="*/ 645 w 1299"/>
                  <a:gd name="T109" fmla="*/ 685 h 1642"/>
                  <a:gd name="T110" fmla="*/ 602 w 1299"/>
                  <a:gd name="T111" fmla="*/ 640 h 1642"/>
                  <a:gd name="T112" fmla="*/ 515 w 1299"/>
                  <a:gd name="T113" fmla="*/ 606 h 1642"/>
                  <a:gd name="T114" fmla="*/ 516 w 1299"/>
                  <a:gd name="T115" fmla="*/ 606 h 16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</a:cxnLst>
                <a:rect l="0" t="0" r="r" b="b"/>
                <a:pathLst>
                  <a:path w="1299" h="1642">
                    <a:moveTo>
                      <a:pt x="516" y="606"/>
                    </a:moveTo>
                    <a:cubicBezTo>
                      <a:pt x="503" y="602"/>
                      <a:pt x="491" y="596"/>
                      <a:pt x="478" y="592"/>
                    </a:cubicBezTo>
                    <a:cubicBezTo>
                      <a:pt x="447" y="585"/>
                      <a:pt x="415" y="580"/>
                      <a:pt x="385" y="570"/>
                    </a:cubicBezTo>
                    <a:cubicBezTo>
                      <a:pt x="315" y="548"/>
                      <a:pt x="248" y="521"/>
                      <a:pt x="189" y="476"/>
                    </a:cubicBezTo>
                    <a:cubicBezTo>
                      <a:pt x="172" y="463"/>
                      <a:pt x="155" y="451"/>
                      <a:pt x="138" y="438"/>
                    </a:cubicBezTo>
                    <a:cubicBezTo>
                      <a:pt x="124" y="427"/>
                      <a:pt x="109" y="415"/>
                      <a:pt x="102" y="397"/>
                    </a:cubicBezTo>
                    <a:cubicBezTo>
                      <a:pt x="100" y="393"/>
                      <a:pt x="96" y="390"/>
                      <a:pt x="92" y="387"/>
                    </a:cubicBezTo>
                    <a:cubicBezTo>
                      <a:pt x="49" y="357"/>
                      <a:pt x="21" y="316"/>
                      <a:pt x="7" y="265"/>
                    </a:cubicBezTo>
                    <a:cubicBezTo>
                      <a:pt x="2" y="245"/>
                      <a:pt x="0" y="224"/>
                      <a:pt x="1" y="203"/>
                    </a:cubicBezTo>
                    <a:cubicBezTo>
                      <a:pt x="4" y="144"/>
                      <a:pt x="12" y="85"/>
                      <a:pt x="31" y="29"/>
                    </a:cubicBezTo>
                    <a:cubicBezTo>
                      <a:pt x="34" y="22"/>
                      <a:pt x="36" y="15"/>
                      <a:pt x="39" y="8"/>
                    </a:cubicBezTo>
                    <a:cubicBezTo>
                      <a:pt x="53" y="1"/>
                      <a:pt x="66" y="0"/>
                      <a:pt x="82" y="2"/>
                    </a:cubicBezTo>
                    <a:cubicBezTo>
                      <a:pt x="130" y="8"/>
                      <a:pt x="178" y="12"/>
                      <a:pt x="226" y="11"/>
                    </a:cubicBezTo>
                    <a:cubicBezTo>
                      <a:pt x="288" y="9"/>
                      <a:pt x="349" y="9"/>
                      <a:pt x="411" y="17"/>
                    </a:cubicBezTo>
                    <a:cubicBezTo>
                      <a:pt x="441" y="21"/>
                      <a:pt x="472" y="22"/>
                      <a:pt x="503" y="24"/>
                    </a:cubicBezTo>
                    <a:cubicBezTo>
                      <a:pt x="566" y="27"/>
                      <a:pt x="627" y="43"/>
                      <a:pt x="688" y="58"/>
                    </a:cubicBezTo>
                    <a:cubicBezTo>
                      <a:pt x="724" y="66"/>
                      <a:pt x="759" y="78"/>
                      <a:pt x="794" y="90"/>
                    </a:cubicBezTo>
                    <a:cubicBezTo>
                      <a:pt x="818" y="99"/>
                      <a:pt x="844" y="104"/>
                      <a:pt x="870" y="109"/>
                    </a:cubicBezTo>
                    <a:cubicBezTo>
                      <a:pt x="891" y="113"/>
                      <a:pt x="914" y="113"/>
                      <a:pt x="932" y="128"/>
                    </a:cubicBezTo>
                    <a:cubicBezTo>
                      <a:pt x="937" y="133"/>
                      <a:pt x="946" y="133"/>
                      <a:pt x="953" y="134"/>
                    </a:cubicBezTo>
                    <a:cubicBezTo>
                      <a:pt x="1002" y="137"/>
                      <a:pt x="1043" y="158"/>
                      <a:pt x="1082" y="186"/>
                    </a:cubicBezTo>
                    <a:cubicBezTo>
                      <a:pt x="1102" y="200"/>
                      <a:pt x="1121" y="216"/>
                      <a:pt x="1140" y="231"/>
                    </a:cubicBezTo>
                    <a:cubicBezTo>
                      <a:pt x="1157" y="244"/>
                      <a:pt x="1171" y="259"/>
                      <a:pt x="1183" y="276"/>
                    </a:cubicBezTo>
                    <a:cubicBezTo>
                      <a:pt x="1188" y="283"/>
                      <a:pt x="1193" y="291"/>
                      <a:pt x="1199" y="297"/>
                    </a:cubicBezTo>
                    <a:cubicBezTo>
                      <a:pt x="1228" y="327"/>
                      <a:pt x="1245" y="364"/>
                      <a:pt x="1260" y="402"/>
                    </a:cubicBezTo>
                    <a:cubicBezTo>
                      <a:pt x="1278" y="445"/>
                      <a:pt x="1289" y="491"/>
                      <a:pt x="1296" y="537"/>
                    </a:cubicBezTo>
                    <a:cubicBezTo>
                      <a:pt x="1297" y="542"/>
                      <a:pt x="1297" y="547"/>
                      <a:pt x="1297" y="552"/>
                    </a:cubicBezTo>
                    <a:cubicBezTo>
                      <a:pt x="1299" y="625"/>
                      <a:pt x="1289" y="695"/>
                      <a:pt x="1262" y="762"/>
                    </a:cubicBezTo>
                    <a:cubicBezTo>
                      <a:pt x="1244" y="810"/>
                      <a:pt x="1228" y="858"/>
                      <a:pt x="1219" y="908"/>
                    </a:cubicBezTo>
                    <a:cubicBezTo>
                      <a:pt x="1215" y="930"/>
                      <a:pt x="1213" y="952"/>
                      <a:pt x="1211" y="974"/>
                    </a:cubicBezTo>
                    <a:cubicBezTo>
                      <a:pt x="1206" y="1020"/>
                      <a:pt x="1200" y="1067"/>
                      <a:pt x="1196" y="1114"/>
                    </a:cubicBezTo>
                    <a:cubicBezTo>
                      <a:pt x="1194" y="1134"/>
                      <a:pt x="1195" y="1156"/>
                      <a:pt x="1197" y="1176"/>
                    </a:cubicBezTo>
                    <a:cubicBezTo>
                      <a:pt x="1203" y="1246"/>
                      <a:pt x="1201" y="1315"/>
                      <a:pt x="1193" y="1383"/>
                    </a:cubicBezTo>
                    <a:cubicBezTo>
                      <a:pt x="1189" y="1414"/>
                      <a:pt x="1178" y="1443"/>
                      <a:pt x="1163" y="1471"/>
                    </a:cubicBezTo>
                    <a:cubicBezTo>
                      <a:pt x="1158" y="1482"/>
                      <a:pt x="1152" y="1493"/>
                      <a:pt x="1147" y="1504"/>
                    </a:cubicBezTo>
                    <a:cubicBezTo>
                      <a:pt x="1148" y="1503"/>
                      <a:pt x="1148" y="1503"/>
                      <a:pt x="1148" y="1503"/>
                    </a:cubicBezTo>
                    <a:cubicBezTo>
                      <a:pt x="1142" y="1507"/>
                      <a:pt x="1137" y="1512"/>
                      <a:pt x="1131" y="1517"/>
                    </a:cubicBezTo>
                    <a:cubicBezTo>
                      <a:pt x="1123" y="1525"/>
                      <a:pt x="1117" y="1536"/>
                      <a:pt x="1107" y="1539"/>
                    </a:cubicBezTo>
                    <a:cubicBezTo>
                      <a:pt x="1089" y="1547"/>
                      <a:pt x="1075" y="1561"/>
                      <a:pt x="1059" y="1570"/>
                    </a:cubicBezTo>
                    <a:cubicBezTo>
                      <a:pt x="1042" y="1580"/>
                      <a:pt x="1023" y="1587"/>
                      <a:pt x="1004" y="1592"/>
                    </a:cubicBezTo>
                    <a:cubicBezTo>
                      <a:pt x="958" y="1606"/>
                      <a:pt x="912" y="1619"/>
                      <a:pt x="866" y="1632"/>
                    </a:cubicBezTo>
                    <a:cubicBezTo>
                      <a:pt x="832" y="1642"/>
                      <a:pt x="797" y="1641"/>
                      <a:pt x="763" y="1634"/>
                    </a:cubicBezTo>
                    <a:cubicBezTo>
                      <a:pt x="715" y="1625"/>
                      <a:pt x="668" y="1608"/>
                      <a:pt x="624" y="1584"/>
                    </a:cubicBezTo>
                    <a:cubicBezTo>
                      <a:pt x="614" y="1565"/>
                      <a:pt x="610" y="1544"/>
                      <a:pt x="615" y="1523"/>
                    </a:cubicBezTo>
                    <a:cubicBezTo>
                      <a:pt x="619" y="1507"/>
                      <a:pt x="618" y="1492"/>
                      <a:pt x="613" y="1476"/>
                    </a:cubicBezTo>
                    <a:cubicBezTo>
                      <a:pt x="607" y="1461"/>
                      <a:pt x="608" y="1445"/>
                      <a:pt x="609" y="1429"/>
                    </a:cubicBezTo>
                    <a:cubicBezTo>
                      <a:pt x="611" y="1409"/>
                      <a:pt x="610" y="1389"/>
                      <a:pt x="611" y="1370"/>
                    </a:cubicBezTo>
                    <a:cubicBezTo>
                      <a:pt x="612" y="1354"/>
                      <a:pt x="611" y="1338"/>
                      <a:pt x="614" y="1322"/>
                    </a:cubicBezTo>
                    <a:cubicBezTo>
                      <a:pt x="619" y="1287"/>
                      <a:pt x="623" y="1251"/>
                      <a:pt x="631" y="1216"/>
                    </a:cubicBezTo>
                    <a:cubicBezTo>
                      <a:pt x="644" y="1154"/>
                      <a:pt x="653" y="1090"/>
                      <a:pt x="664" y="1027"/>
                    </a:cubicBezTo>
                    <a:cubicBezTo>
                      <a:pt x="670" y="992"/>
                      <a:pt x="679" y="957"/>
                      <a:pt x="682" y="921"/>
                    </a:cubicBezTo>
                    <a:cubicBezTo>
                      <a:pt x="686" y="883"/>
                      <a:pt x="687" y="845"/>
                      <a:pt x="684" y="807"/>
                    </a:cubicBezTo>
                    <a:cubicBezTo>
                      <a:pt x="683" y="801"/>
                      <a:pt x="682" y="795"/>
                      <a:pt x="682" y="789"/>
                    </a:cubicBezTo>
                    <a:cubicBezTo>
                      <a:pt x="682" y="778"/>
                      <a:pt x="688" y="768"/>
                      <a:pt x="683" y="756"/>
                    </a:cubicBezTo>
                    <a:cubicBezTo>
                      <a:pt x="671" y="732"/>
                      <a:pt x="665" y="705"/>
                      <a:pt x="645" y="685"/>
                    </a:cubicBezTo>
                    <a:cubicBezTo>
                      <a:pt x="630" y="670"/>
                      <a:pt x="617" y="654"/>
                      <a:pt x="602" y="640"/>
                    </a:cubicBezTo>
                    <a:cubicBezTo>
                      <a:pt x="577" y="618"/>
                      <a:pt x="549" y="604"/>
                      <a:pt x="515" y="606"/>
                    </a:cubicBezTo>
                    <a:lnTo>
                      <a:pt x="516" y="606"/>
                    </a:lnTo>
                    <a:close/>
                  </a:path>
                </a:pathLst>
              </a:custGeom>
              <a:solidFill>
                <a:srgbClr val="FF0066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75" name="Freeform 19"/>
              <p:cNvSpPr>
                <a:spLocks/>
              </p:cNvSpPr>
              <p:nvPr/>
            </p:nvSpPr>
            <p:spPr bwMode="auto">
              <a:xfrm>
                <a:off x="6151563" y="4117975"/>
                <a:ext cx="1004888" cy="900113"/>
              </a:xfrm>
              <a:custGeom>
                <a:avLst/>
                <a:gdLst>
                  <a:gd name="T0" fmla="*/ 1074 w 1222"/>
                  <a:gd name="T1" fmla="*/ 171 h 1094"/>
                  <a:gd name="T2" fmla="*/ 1101 w 1222"/>
                  <a:gd name="T3" fmla="*/ 182 h 1094"/>
                  <a:gd name="T4" fmla="*/ 1157 w 1222"/>
                  <a:gd name="T5" fmla="*/ 217 h 1094"/>
                  <a:gd name="T6" fmla="*/ 1208 w 1222"/>
                  <a:gd name="T7" fmla="*/ 280 h 1094"/>
                  <a:gd name="T8" fmla="*/ 1222 w 1222"/>
                  <a:gd name="T9" fmla="*/ 317 h 1094"/>
                  <a:gd name="T10" fmla="*/ 1172 w 1222"/>
                  <a:gd name="T11" fmla="*/ 410 h 1094"/>
                  <a:gd name="T12" fmla="*/ 1118 w 1222"/>
                  <a:gd name="T13" fmla="*/ 511 h 1094"/>
                  <a:gd name="T14" fmla="*/ 1036 w 1222"/>
                  <a:gd name="T15" fmla="*/ 620 h 1094"/>
                  <a:gd name="T16" fmla="*/ 1031 w 1222"/>
                  <a:gd name="T17" fmla="*/ 625 h 1094"/>
                  <a:gd name="T18" fmla="*/ 927 w 1222"/>
                  <a:gd name="T19" fmla="*/ 730 h 1094"/>
                  <a:gd name="T20" fmla="*/ 913 w 1222"/>
                  <a:gd name="T21" fmla="*/ 742 h 1094"/>
                  <a:gd name="T22" fmla="*/ 702 w 1222"/>
                  <a:gd name="T23" fmla="*/ 904 h 1094"/>
                  <a:gd name="T24" fmla="*/ 619 w 1222"/>
                  <a:gd name="T25" fmla="*/ 961 h 1094"/>
                  <a:gd name="T26" fmla="*/ 374 w 1222"/>
                  <a:gd name="T27" fmla="*/ 1072 h 1094"/>
                  <a:gd name="T28" fmla="*/ 364 w 1222"/>
                  <a:gd name="T29" fmla="*/ 1076 h 1094"/>
                  <a:gd name="T30" fmla="*/ 243 w 1222"/>
                  <a:gd name="T31" fmla="*/ 1067 h 1094"/>
                  <a:gd name="T32" fmla="*/ 154 w 1222"/>
                  <a:gd name="T33" fmla="*/ 1003 h 1094"/>
                  <a:gd name="T34" fmla="*/ 60 w 1222"/>
                  <a:gd name="T35" fmla="*/ 889 h 1094"/>
                  <a:gd name="T36" fmla="*/ 29 w 1222"/>
                  <a:gd name="T37" fmla="*/ 826 h 1094"/>
                  <a:gd name="T38" fmla="*/ 23 w 1222"/>
                  <a:gd name="T39" fmla="*/ 813 h 1094"/>
                  <a:gd name="T40" fmla="*/ 14 w 1222"/>
                  <a:gd name="T41" fmla="*/ 683 h 1094"/>
                  <a:gd name="T42" fmla="*/ 22 w 1222"/>
                  <a:gd name="T43" fmla="*/ 663 h 1094"/>
                  <a:gd name="T44" fmla="*/ 93 w 1222"/>
                  <a:gd name="T45" fmla="*/ 578 h 1094"/>
                  <a:gd name="T46" fmla="*/ 242 w 1222"/>
                  <a:gd name="T47" fmla="*/ 481 h 1094"/>
                  <a:gd name="T48" fmla="*/ 411 w 1222"/>
                  <a:gd name="T49" fmla="*/ 383 h 1094"/>
                  <a:gd name="T50" fmla="*/ 509 w 1222"/>
                  <a:gd name="T51" fmla="*/ 323 h 1094"/>
                  <a:gd name="T52" fmla="*/ 540 w 1222"/>
                  <a:gd name="T53" fmla="*/ 272 h 1094"/>
                  <a:gd name="T54" fmla="*/ 587 w 1222"/>
                  <a:gd name="T55" fmla="*/ 225 h 1094"/>
                  <a:gd name="T56" fmla="*/ 612 w 1222"/>
                  <a:gd name="T57" fmla="*/ 221 h 1094"/>
                  <a:gd name="T58" fmla="*/ 645 w 1222"/>
                  <a:gd name="T59" fmla="*/ 140 h 1094"/>
                  <a:gd name="T60" fmla="*/ 658 w 1222"/>
                  <a:gd name="T61" fmla="*/ 18 h 1094"/>
                  <a:gd name="T62" fmla="*/ 663 w 1222"/>
                  <a:gd name="T63" fmla="*/ 0 h 1094"/>
                  <a:gd name="T64" fmla="*/ 678 w 1222"/>
                  <a:gd name="T65" fmla="*/ 5 h 1094"/>
                  <a:gd name="T66" fmla="*/ 735 w 1222"/>
                  <a:gd name="T67" fmla="*/ 46 h 1094"/>
                  <a:gd name="T68" fmla="*/ 753 w 1222"/>
                  <a:gd name="T69" fmla="*/ 59 h 1094"/>
                  <a:gd name="T70" fmla="*/ 991 w 1222"/>
                  <a:gd name="T71" fmla="*/ 158 h 1094"/>
                  <a:gd name="T72" fmla="*/ 1075 w 1222"/>
                  <a:gd name="T73" fmla="*/ 171 h 1094"/>
                  <a:gd name="T74" fmla="*/ 1074 w 1222"/>
                  <a:gd name="T75" fmla="*/ 171 h 109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222" h="1094">
                    <a:moveTo>
                      <a:pt x="1074" y="171"/>
                    </a:moveTo>
                    <a:cubicBezTo>
                      <a:pt x="1083" y="175"/>
                      <a:pt x="1091" y="179"/>
                      <a:pt x="1101" y="182"/>
                    </a:cubicBezTo>
                    <a:cubicBezTo>
                      <a:pt x="1122" y="190"/>
                      <a:pt x="1142" y="201"/>
                      <a:pt x="1157" y="217"/>
                    </a:cubicBezTo>
                    <a:cubicBezTo>
                      <a:pt x="1175" y="237"/>
                      <a:pt x="1192" y="258"/>
                      <a:pt x="1208" y="280"/>
                    </a:cubicBezTo>
                    <a:cubicBezTo>
                      <a:pt x="1215" y="291"/>
                      <a:pt x="1217" y="305"/>
                      <a:pt x="1222" y="317"/>
                    </a:cubicBezTo>
                    <a:cubicBezTo>
                      <a:pt x="1205" y="349"/>
                      <a:pt x="1189" y="380"/>
                      <a:pt x="1172" y="410"/>
                    </a:cubicBezTo>
                    <a:cubicBezTo>
                      <a:pt x="1155" y="444"/>
                      <a:pt x="1139" y="479"/>
                      <a:pt x="1118" y="511"/>
                    </a:cubicBezTo>
                    <a:cubicBezTo>
                      <a:pt x="1093" y="548"/>
                      <a:pt x="1072" y="589"/>
                      <a:pt x="1036" y="620"/>
                    </a:cubicBezTo>
                    <a:cubicBezTo>
                      <a:pt x="1034" y="621"/>
                      <a:pt x="1032" y="623"/>
                      <a:pt x="1031" y="625"/>
                    </a:cubicBezTo>
                    <a:cubicBezTo>
                      <a:pt x="1001" y="665"/>
                      <a:pt x="960" y="693"/>
                      <a:pt x="927" y="730"/>
                    </a:cubicBezTo>
                    <a:cubicBezTo>
                      <a:pt x="923" y="734"/>
                      <a:pt x="918" y="739"/>
                      <a:pt x="913" y="742"/>
                    </a:cubicBezTo>
                    <a:cubicBezTo>
                      <a:pt x="842" y="795"/>
                      <a:pt x="776" y="855"/>
                      <a:pt x="702" y="904"/>
                    </a:cubicBezTo>
                    <a:cubicBezTo>
                      <a:pt x="674" y="922"/>
                      <a:pt x="648" y="943"/>
                      <a:pt x="619" y="961"/>
                    </a:cubicBezTo>
                    <a:cubicBezTo>
                      <a:pt x="542" y="1008"/>
                      <a:pt x="462" y="1048"/>
                      <a:pt x="374" y="1072"/>
                    </a:cubicBezTo>
                    <a:cubicBezTo>
                      <a:pt x="371" y="1073"/>
                      <a:pt x="367" y="1074"/>
                      <a:pt x="364" y="1076"/>
                    </a:cubicBezTo>
                    <a:cubicBezTo>
                      <a:pt x="322" y="1094"/>
                      <a:pt x="281" y="1085"/>
                      <a:pt x="243" y="1067"/>
                    </a:cubicBezTo>
                    <a:cubicBezTo>
                      <a:pt x="194" y="1043"/>
                      <a:pt x="194" y="1043"/>
                      <a:pt x="154" y="1003"/>
                    </a:cubicBezTo>
                    <a:cubicBezTo>
                      <a:pt x="120" y="967"/>
                      <a:pt x="83" y="933"/>
                      <a:pt x="60" y="889"/>
                    </a:cubicBezTo>
                    <a:cubicBezTo>
                      <a:pt x="49" y="869"/>
                      <a:pt x="39" y="847"/>
                      <a:pt x="29" y="826"/>
                    </a:cubicBezTo>
                    <a:cubicBezTo>
                      <a:pt x="27" y="822"/>
                      <a:pt x="26" y="817"/>
                      <a:pt x="23" y="813"/>
                    </a:cubicBezTo>
                    <a:cubicBezTo>
                      <a:pt x="0" y="771"/>
                      <a:pt x="2" y="728"/>
                      <a:pt x="14" y="683"/>
                    </a:cubicBezTo>
                    <a:cubicBezTo>
                      <a:pt x="16" y="676"/>
                      <a:pt x="18" y="669"/>
                      <a:pt x="22" y="663"/>
                    </a:cubicBezTo>
                    <a:cubicBezTo>
                      <a:pt x="43" y="632"/>
                      <a:pt x="63" y="601"/>
                      <a:pt x="93" y="578"/>
                    </a:cubicBezTo>
                    <a:cubicBezTo>
                      <a:pt x="141" y="543"/>
                      <a:pt x="189" y="508"/>
                      <a:pt x="242" y="481"/>
                    </a:cubicBezTo>
                    <a:cubicBezTo>
                      <a:pt x="300" y="452"/>
                      <a:pt x="354" y="414"/>
                      <a:pt x="411" y="383"/>
                    </a:cubicBezTo>
                    <a:cubicBezTo>
                      <a:pt x="445" y="365"/>
                      <a:pt x="476" y="342"/>
                      <a:pt x="509" y="323"/>
                    </a:cubicBezTo>
                    <a:cubicBezTo>
                      <a:pt x="529" y="311"/>
                      <a:pt x="537" y="293"/>
                      <a:pt x="540" y="272"/>
                    </a:cubicBezTo>
                    <a:cubicBezTo>
                      <a:pt x="545" y="231"/>
                      <a:pt x="548" y="229"/>
                      <a:pt x="587" y="225"/>
                    </a:cubicBezTo>
                    <a:cubicBezTo>
                      <a:pt x="596" y="224"/>
                      <a:pt x="604" y="222"/>
                      <a:pt x="612" y="221"/>
                    </a:cubicBezTo>
                    <a:cubicBezTo>
                      <a:pt x="635" y="198"/>
                      <a:pt x="642" y="170"/>
                      <a:pt x="645" y="140"/>
                    </a:cubicBezTo>
                    <a:cubicBezTo>
                      <a:pt x="649" y="99"/>
                      <a:pt x="654" y="59"/>
                      <a:pt x="658" y="18"/>
                    </a:cubicBezTo>
                    <a:cubicBezTo>
                      <a:pt x="659" y="13"/>
                      <a:pt x="661" y="7"/>
                      <a:pt x="663" y="0"/>
                    </a:cubicBezTo>
                    <a:cubicBezTo>
                      <a:pt x="670" y="2"/>
                      <a:pt x="675" y="3"/>
                      <a:pt x="678" y="5"/>
                    </a:cubicBezTo>
                    <a:cubicBezTo>
                      <a:pt x="697" y="19"/>
                      <a:pt x="716" y="32"/>
                      <a:pt x="735" y="46"/>
                    </a:cubicBezTo>
                    <a:cubicBezTo>
                      <a:pt x="741" y="51"/>
                      <a:pt x="747" y="56"/>
                      <a:pt x="753" y="59"/>
                    </a:cubicBezTo>
                    <a:cubicBezTo>
                      <a:pt x="827" y="104"/>
                      <a:pt x="905" y="141"/>
                      <a:pt x="991" y="158"/>
                    </a:cubicBezTo>
                    <a:cubicBezTo>
                      <a:pt x="1019" y="164"/>
                      <a:pt x="1047" y="167"/>
                      <a:pt x="1075" y="171"/>
                    </a:cubicBezTo>
                    <a:lnTo>
                      <a:pt x="1074" y="171"/>
                    </a:lnTo>
                    <a:close/>
                  </a:path>
                </a:pathLst>
              </a:custGeom>
              <a:solidFill>
                <a:srgbClr val="FF0066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76" name="Freeform 20"/>
              <p:cNvSpPr>
                <a:spLocks/>
              </p:cNvSpPr>
              <p:nvPr/>
            </p:nvSpPr>
            <p:spPr bwMode="auto">
              <a:xfrm>
                <a:off x="7262813" y="2835275"/>
                <a:ext cx="915988" cy="1019175"/>
              </a:xfrm>
              <a:custGeom>
                <a:avLst/>
                <a:gdLst>
                  <a:gd name="T0" fmla="*/ 912 w 1114"/>
                  <a:gd name="T1" fmla="*/ 1141 h 1239"/>
                  <a:gd name="T2" fmla="*/ 627 w 1114"/>
                  <a:gd name="T3" fmla="*/ 1045 h 1239"/>
                  <a:gd name="T4" fmla="*/ 489 w 1114"/>
                  <a:gd name="T5" fmla="*/ 951 h 1239"/>
                  <a:gd name="T6" fmla="*/ 399 w 1114"/>
                  <a:gd name="T7" fmla="*/ 848 h 1239"/>
                  <a:gd name="T8" fmla="*/ 393 w 1114"/>
                  <a:gd name="T9" fmla="*/ 650 h 1239"/>
                  <a:gd name="T10" fmla="*/ 405 w 1114"/>
                  <a:gd name="T11" fmla="*/ 256 h 1239"/>
                  <a:gd name="T12" fmla="*/ 413 w 1114"/>
                  <a:gd name="T13" fmla="*/ 199 h 1239"/>
                  <a:gd name="T14" fmla="*/ 381 w 1114"/>
                  <a:gd name="T15" fmla="*/ 238 h 1239"/>
                  <a:gd name="T16" fmla="*/ 351 w 1114"/>
                  <a:gd name="T17" fmla="*/ 442 h 1239"/>
                  <a:gd name="T18" fmla="*/ 367 w 1114"/>
                  <a:gd name="T19" fmla="*/ 757 h 1239"/>
                  <a:gd name="T20" fmla="*/ 341 w 1114"/>
                  <a:gd name="T21" fmla="*/ 973 h 1239"/>
                  <a:gd name="T22" fmla="*/ 269 w 1114"/>
                  <a:gd name="T23" fmla="*/ 1150 h 1239"/>
                  <a:gd name="T24" fmla="*/ 203 w 1114"/>
                  <a:gd name="T25" fmla="*/ 1225 h 1239"/>
                  <a:gd name="T26" fmla="*/ 62 w 1114"/>
                  <a:gd name="T27" fmla="*/ 1212 h 1239"/>
                  <a:gd name="T28" fmla="*/ 20 w 1114"/>
                  <a:gd name="T29" fmla="*/ 1168 h 1239"/>
                  <a:gd name="T30" fmla="*/ 170 w 1114"/>
                  <a:gd name="T31" fmla="*/ 917 h 1239"/>
                  <a:gd name="T32" fmla="*/ 205 w 1114"/>
                  <a:gd name="T33" fmla="*/ 824 h 1239"/>
                  <a:gd name="T34" fmla="*/ 270 w 1114"/>
                  <a:gd name="T35" fmla="*/ 470 h 1239"/>
                  <a:gd name="T36" fmla="*/ 273 w 1114"/>
                  <a:gd name="T37" fmla="*/ 334 h 1239"/>
                  <a:gd name="T38" fmla="*/ 251 w 1114"/>
                  <a:gd name="T39" fmla="*/ 106 h 1239"/>
                  <a:gd name="T40" fmla="*/ 370 w 1114"/>
                  <a:gd name="T41" fmla="*/ 42 h 1239"/>
                  <a:gd name="T42" fmla="*/ 374 w 1114"/>
                  <a:gd name="T43" fmla="*/ 29 h 1239"/>
                  <a:gd name="T44" fmla="*/ 372 w 1114"/>
                  <a:gd name="T45" fmla="*/ 0 h 1239"/>
                  <a:gd name="T46" fmla="*/ 494 w 1114"/>
                  <a:gd name="T47" fmla="*/ 138 h 1239"/>
                  <a:gd name="T48" fmla="*/ 594 w 1114"/>
                  <a:gd name="T49" fmla="*/ 446 h 1239"/>
                  <a:gd name="T50" fmla="*/ 689 w 1114"/>
                  <a:gd name="T51" fmla="*/ 574 h 1239"/>
                  <a:gd name="T52" fmla="*/ 828 w 1114"/>
                  <a:gd name="T53" fmla="*/ 675 h 1239"/>
                  <a:gd name="T54" fmla="*/ 1031 w 1114"/>
                  <a:gd name="T55" fmla="*/ 753 h 1239"/>
                  <a:gd name="T56" fmla="*/ 1077 w 1114"/>
                  <a:gd name="T57" fmla="*/ 822 h 1239"/>
                  <a:gd name="T58" fmla="*/ 1014 w 1114"/>
                  <a:gd name="T59" fmla="*/ 879 h 1239"/>
                  <a:gd name="T60" fmla="*/ 923 w 1114"/>
                  <a:gd name="T61" fmla="*/ 1000 h 1239"/>
                  <a:gd name="T62" fmla="*/ 924 w 1114"/>
                  <a:gd name="T63" fmla="*/ 1106 h 1239"/>
                  <a:gd name="T64" fmla="*/ 949 w 1114"/>
                  <a:gd name="T65" fmla="*/ 1107 h 12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114" h="1239">
                    <a:moveTo>
                      <a:pt x="949" y="1107"/>
                    </a:moveTo>
                    <a:cubicBezTo>
                      <a:pt x="940" y="1122"/>
                      <a:pt x="930" y="1136"/>
                      <a:pt x="912" y="1141"/>
                    </a:cubicBezTo>
                    <a:cubicBezTo>
                      <a:pt x="892" y="1148"/>
                      <a:pt x="871" y="1149"/>
                      <a:pt x="850" y="1142"/>
                    </a:cubicBezTo>
                    <a:cubicBezTo>
                      <a:pt x="774" y="1115"/>
                      <a:pt x="696" y="1088"/>
                      <a:pt x="627" y="1045"/>
                    </a:cubicBezTo>
                    <a:cubicBezTo>
                      <a:pt x="601" y="1028"/>
                      <a:pt x="576" y="1010"/>
                      <a:pt x="550" y="992"/>
                    </a:cubicBezTo>
                    <a:cubicBezTo>
                      <a:pt x="530" y="978"/>
                      <a:pt x="510" y="964"/>
                      <a:pt x="489" y="951"/>
                    </a:cubicBezTo>
                    <a:cubicBezTo>
                      <a:pt x="470" y="938"/>
                      <a:pt x="455" y="923"/>
                      <a:pt x="442" y="904"/>
                    </a:cubicBezTo>
                    <a:cubicBezTo>
                      <a:pt x="429" y="886"/>
                      <a:pt x="415" y="869"/>
                      <a:pt x="399" y="848"/>
                    </a:cubicBezTo>
                    <a:cubicBezTo>
                      <a:pt x="399" y="841"/>
                      <a:pt x="397" y="830"/>
                      <a:pt x="398" y="819"/>
                    </a:cubicBezTo>
                    <a:cubicBezTo>
                      <a:pt x="402" y="763"/>
                      <a:pt x="399" y="706"/>
                      <a:pt x="393" y="650"/>
                    </a:cubicBezTo>
                    <a:cubicBezTo>
                      <a:pt x="385" y="571"/>
                      <a:pt x="380" y="492"/>
                      <a:pt x="386" y="413"/>
                    </a:cubicBezTo>
                    <a:cubicBezTo>
                      <a:pt x="378" y="359"/>
                      <a:pt x="400" y="308"/>
                      <a:pt x="405" y="256"/>
                    </a:cubicBezTo>
                    <a:cubicBezTo>
                      <a:pt x="407" y="239"/>
                      <a:pt x="416" y="224"/>
                      <a:pt x="423" y="205"/>
                    </a:cubicBezTo>
                    <a:cubicBezTo>
                      <a:pt x="421" y="204"/>
                      <a:pt x="417" y="200"/>
                      <a:pt x="413" y="199"/>
                    </a:cubicBezTo>
                    <a:cubicBezTo>
                      <a:pt x="405" y="198"/>
                      <a:pt x="397" y="201"/>
                      <a:pt x="394" y="208"/>
                    </a:cubicBezTo>
                    <a:cubicBezTo>
                      <a:pt x="389" y="218"/>
                      <a:pt x="383" y="228"/>
                      <a:pt x="381" y="238"/>
                    </a:cubicBezTo>
                    <a:cubicBezTo>
                      <a:pt x="370" y="289"/>
                      <a:pt x="360" y="340"/>
                      <a:pt x="351" y="391"/>
                    </a:cubicBezTo>
                    <a:cubicBezTo>
                      <a:pt x="348" y="408"/>
                      <a:pt x="349" y="426"/>
                      <a:pt x="351" y="442"/>
                    </a:cubicBezTo>
                    <a:cubicBezTo>
                      <a:pt x="357" y="487"/>
                      <a:pt x="356" y="531"/>
                      <a:pt x="358" y="576"/>
                    </a:cubicBezTo>
                    <a:cubicBezTo>
                      <a:pt x="360" y="636"/>
                      <a:pt x="364" y="696"/>
                      <a:pt x="367" y="757"/>
                    </a:cubicBezTo>
                    <a:cubicBezTo>
                      <a:pt x="369" y="809"/>
                      <a:pt x="369" y="860"/>
                      <a:pt x="354" y="911"/>
                    </a:cubicBezTo>
                    <a:cubicBezTo>
                      <a:pt x="349" y="931"/>
                      <a:pt x="346" y="952"/>
                      <a:pt x="341" y="973"/>
                    </a:cubicBezTo>
                    <a:cubicBezTo>
                      <a:pt x="337" y="990"/>
                      <a:pt x="332" y="1008"/>
                      <a:pt x="326" y="1026"/>
                    </a:cubicBezTo>
                    <a:cubicBezTo>
                      <a:pt x="310" y="1069"/>
                      <a:pt x="294" y="1111"/>
                      <a:pt x="269" y="1150"/>
                    </a:cubicBezTo>
                    <a:cubicBezTo>
                      <a:pt x="259" y="1164"/>
                      <a:pt x="249" y="1178"/>
                      <a:pt x="236" y="1190"/>
                    </a:cubicBezTo>
                    <a:cubicBezTo>
                      <a:pt x="224" y="1201"/>
                      <a:pt x="214" y="1213"/>
                      <a:pt x="203" y="1225"/>
                    </a:cubicBezTo>
                    <a:cubicBezTo>
                      <a:pt x="195" y="1234"/>
                      <a:pt x="185" y="1239"/>
                      <a:pt x="174" y="1234"/>
                    </a:cubicBezTo>
                    <a:cubicBezTo>
                      <a:pt x="138" y="1220"/>
                      <a:pt x="99" y="1220"/>
                      <a:pt x="62" y="1212"/>
                    </a:cubicBezTo>
                    <a:cubicBezTo>
                      <a:pt x="42" y="1207"/>
                      <a:pt x="20" y="1205"/>
                      <a:pt x="0" y="1192"/>
                    </a:cubicBezTo>
                    <a:cubicBezTo>
                      <a:pt x="7" y="1184"/>
                      <a:pt x="15" y="1176"/>
                      <a:pt x="20" y="1168"/>
                    </a:cubicBezTo>
                    <a:cubicBezTo>
                      <a:pt x="44" y="1132"/>
                      <a:pt x="69" y="1096"/>
                      <a:pt x="91" y="1059"/>
                    </a:cubicBezTo>
                    <a:cubicBezTo>
                      <a:pt x="119" y="1012"/>
                      <a:pt x="145" y="965"/>
                      <a:pt x="170" y="917"/>
                    </a:cubicBezTo>
                    <a:cubicBezTo>
                      <a:pt x="182" y="893"/>
                      <a:pt x="189" y="867"/>
                      <a:pt x="199" y="841"/>
                    </a:cubicBezTo>
                    <a:cubicBezTo>
                      <a:pt x="201" y="836"/>
                      <a:pt x="202" y="829"/>
                      <a:pt x="205" y="824"/>
                    </a:cubicBezTo>
                    <a:cubicBezTo>
                      <a:pt x="238" y="757"/>
                      <a:pt x="252" y="685"/>
                      <a:pt x="259" y="610"/>
                    </a:cubicBezTo>
                    <a:cubicBezTo>
                      <a:pt x="263" y="564"/>
                      <a:pt x="264" y="517"/>
                      <a:pt x="270" y="470"/>
                    </a:cubicBezTo>
                    <a:cubicBezTo>
                      <a:pt x="274" y="436"/>
                      <a:pt x="272" y="401"/>
                      <a:pt x="273" y="367"/>
                    </a:cubicBezTo>
                    <a:cubicBezTo>
                      <a:pt x="273" y="356"/>
                      <a:pt x="272" y="345"/>
                      <a:pt x="273" y="334"/>
                    </a:cubicBezTo>
                    <a:cubicBezTo>
                      <a:pt x="275" y="294"/>
                      <a:pt x="273" y="255"/>
                      <a:pt x="260" y="217"/>
                    </a:cubicBezTo>
                    <a:cubicBezTo>
                      <a:pt x="248" y="180"/>
                      <a:pt x="247" y="142"/>
                      <a:pt x="251" y="106"/>
                    </a:cubicBezTo>
                    <a:cubicBezTo>
                      <a:pt x="260" y="95"/>
                      <a:pt x="271" y="97"/>
                      <a:pt x="280" y="96"/>
                    </a:cubicBezTo>
                    <a:cubicBezTo>
                      <a:pt x="318" y="91"/>
                      <a:pt x="346" y="71"/>
                      <a:pt x="370" y="42"/>
                    </a:cubicBezTo>
                    <a:cubicBezTo>
                      <a:pt x="371" y="40"/>
                      <a:pt x="372" y="38"/>
                      <a:pt x="373" y="35"/>
                    </a:cubicBezTo>
                    <a:cubicBezTo>
                      <a:pt x="374" y="33"/>
                      <a:pt x="374" y="31"/>
                      <a:pt x="374" y="29"/>
                    </a:cubicBezTo>
                    <a:cubicBezTo>
                      <a:pt x="374" y="18"/>
                      <a:pt x="357" y="16"/>
                      <a:pt x="363" y="3"/>
                    </a:cubicBezTo>
                    <a:cubicBezTo>
                      <a:pt x="366" y="2"/>
                      <a:pt x="369" y="0"/>
                      <a:pt x="372" y="0"/>
                    </a:cubicBezTo>
                    <a:cubicBezTo>
                      <a:pt x="412" y="11"/>
                      <a:pt x="443" y="34"/>
                      <a:pt x="463" y="71"/>
                    </a:cubicBezTo>
                    <a:cubicBezTo>
                      <a:pt x="474" y="93"/>
                      <a:pt x="487" y="115"/>
                      <a:pt x="494" y="138"/>
                    </a:cubicBezTo>
                    <a:cubicBezTo>
                      <a:pt x="504" y="169"/>
                      <a:pt x="516" y="201"/>
                      <a:pt x="521" y="234"/>
                    </a:cubicBezTo>
                    <a:cubicBezTo>
                      <a:pt x="533" y="309"/>
                      <a:pt x="559" y="379"/>
                      <a:pt x="594" y="446"/>
                    </a:cubicBezTo>
                    <a:cubicBezTo>
                      <a:pt x="615" y="485"/>
                      <a:pt x="637" y="521"/>
                      <a:pt x="670" y="551"/>
                    </a:cubicBezTo>
                    <a:cubicBezTo>
                      <a:pt x="677" y="557"/>
                      <a:pt x="683" y="566"/>
                      <a:pt x="689" y="574"/>
                    </a:cubicBezTo>
                    <a:cubicBezTo>
                      <a:pt x="707" y="599"/>
                      <a:pt x="729" y="620"/>
                      <a:pt x="757" y="635"/>
                    </a:cubicBezTo>
                    <a:cubicBezTo>
                      <a:pt x="781" y="647"/>
                      <a:pt x="804" y="661"/>
                      <a:pt x="828" y="675"/>
                    </a:cubicBezTo>
                    <a:cubicBezTo>
                      <a:pt x="862" y="693"/>
                      <a:pt x="896" y="710"/>
                      <a:pt x="933" y="721"/>
                    </a:cubicBezTo>
                    <a:cubicBezTo>
                      <a:pt x="966" y="731"/>
                      <a:pt x="999" y="741"/>
                      <a:pt x="1031" y="753"/>
                    </a:cubicBezTo>
                    <a:cubicBezTo>
                      <a:pt x="1060" y="764"/>
                      <a:pt x="1087" y="777"/>
                      <a:pt x="1114" y="796"/>
                    </a:cubicBezTo>
                    <a:cubicBezTo>
                      <a:pt x="1103" y="808"/>
                      <a:pt x="1086" y="809"/>
                      <a:pt x="1077" y="822"/>
                    </a:cubicBezTo>
                    <a:cubicBezTo>
                      <a:pt x="1070" y="832"/>
                      <a:pt x="1057" y="839"/>
                      <a:pt x="1047" y="848"/>
                    </a:cubicBezTo>
                    <a:cubicBezTo>
                      <a:pt x="1035" y="858"/>
                      <a:pt x="1024" y="868"/>
                      <a:pt x="1014" y="879"/>
                    </a:cubicBezTo>
                    <a:cubicBezTo>
                      <a:pt x="999" y="896"/>
                      <a:pt x="983" y="914"/>
                      <a:pt x="969" y="932"/>
                    </a:cubicBezTo>
                    <a:cubicBezTo>
                      <a:pt x="953" y="954"/>
                      <a:pt x="938" y="977"/>
                      <a:pt x="923" y="1000"/>
                    </a:cubicBezTo>
                    <a:cubicBezTo>
                      <a:pt x="909" y="1022"/>
                      <a:pt x="902" y="1047"/>
                      <a:pt x="898" y="1073"/>
                    </a:cubicBezTo>
                    <a:cubicBezTo>
                      <a:pt x="896" y="1092"/>
                      <a:pt x="905" y="1103"/>
                      <a:pt x="924" y="1106"/>
                    </a:cubicBezTo>
                    <a:cubicBezTo>
                      <a:pt x="933" y="1107"/>
                      <a:pt x="941" y="1107"/>
                      <a:pt x="950" y="1108"/>
                    </a:cubicBezTo>
                    <a:cubicBezTo>
                      <a:pt x="950" y="1108"/>
                      <a:pt x="949" y="1107"/>
                      <a:pt x="949" y="1107"/>
                    </a:cubicBezTo>
                    <a:close/>
                  </a:path>
                </a:pathLst>
              </a:custGeom>
              <a:solidFill>
                <a:srgbClr val="FF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77" name="Freeform 21"/>
              <p:cNvSpPr>
                <a:spLocks noEditPoints="1"/>
              </p:cNvSpPr>
              <p:nvPr/>
            </p:nvSpPr>
            <p:spPr bwMode="auto">
              <a:xfrm>
                <a:off x="7215188" y="2193925"/>
                <a:ext cx="684213" cy="711200"/>
              </a:xfrm>
              <a:custGeom>
                <a:avLst/>
                <a:gdLst>
                  <a:gd name="T0" fmla="*/ 195 w 833"/>
                  <a:gd name="T1" fmla="*/ 636 h 864"/>
                  <a:gd name="T2" fmla="*/ 320 w 833"/>
                  <a:gd name="T3" fmla="*/ 714 h 864"/>
                  <a:gd name="T4" fmla="*/ 389 w 833"/>
                  <a:gd name="T5" fmla="*/ 734 h 864"/>
                  <a:gd name="T6" fmla="*/ 384 w 833"/>
                  <a:gd name="T7" fmla="*/ 826 h 864"/>
                  <a:gd name="T8" fmla="*/ 330 w 833"/>
                  <a:gd name="T9" fmla="*/ 857 h 864"/>
                  <a:gd name="T10" fmla="*/ 157 w 833"/>
                  <a:gd name="T11" fmla="*/ 831 h 864"/>
                  <a:gd name="T12" fmla="*/ 0 w 833"/>
                  <a:gd name="T13" fmla="*/ 685 h 864"/>
                  <a:gd name="T14" fmla="*/ 54 w 833"/>
                  <a:gd name="T15" fmla="*/ 549 h 864"/>
                  <a:gd name="T16" fmla="*/ 34 w 833"/>
                  <a:gd name="T17" fmla="*/ 501 h 864"/>
                  <a:gd name="T18" fmla="*/ 143 w 833"/>
                  <a:gd name="T19" fmla="*/ 298 h 864"/>
                  <a:gd name="T20" fmla="*/ 82 w 833"/>
                  <a:gd name="T21" fmla="*/ 238 h 864"/>
                  <a:gd name="T22" fmla="*/ 182 w 833"/>
                  <a:gd name="T23" fmla="*/ 141 h 864"/>
                  <a:gd name="T24" fmla="*/ 243 w 833"/>
                  <a:gd name="T25" fmla="*/ 196 h 864"/>
                  <a:gd name="T26" fmla="*/ 234 w 833"/>
                  <a:gd name="T27" fmla="*/ 129 h 864"/>
                  <a:gd name="T28" fmla="*/ 240 w 833"/>
                  <a:gd name="T29" fmla="*/ 40 h 864"/>
                  <a:gd name="T30" fmla="*/ 302 w 833"/>
                  <a:gd name="T31" fmla="*/ 89 h 864"/>
                  <a:gd name="T32" fmla="*/ 353 w 833"/>
                  <a:gd name="T33" fmla="*/ 169 h 864"/>
                  <a:gd name="T34" fmla="*/ 357 w 833"/>
                  <a:gd name="T35" fmla="*/ 50 h 864"/>
                  <a:gd name="T36" fmla="*/ 404 w 833"/>
                  <a:gd name="T37" fmla="*/ 13 h 864"/>
                  <a:gd name="T38" fmla="*/ 432 w 833"/>
                  <a:gd name="T39" fmla="*/ 97 h 864"/>
                  <a:gd name="T40" fmla="*/ 469 w 833"/>
                  <a:gd name="T41" fmla="*/ 81 h 864"/>
                  <a:gd name="T42" fmla="*/ 521 w 833"/>
                  <a:gd name="T43" fmla="*/ 6 h 864"/>
                  <a:gd name="T44" fmla="*/ 540 w 833"/>
                  <a:gd name="T45" fmla="*/ 69 h 864"/>
                  <a:gd name="T46" fmla="*/ 558 w 833"/>
                  <a:gd name="T47" fmla="*/ 96 h 864"/>
                  <a:gd name="T48" fmla="*/ 619 w 833"/>
                  <a:gd name="T49" fmla="*/ 28 h 864"/>
                  <a:gd name="T50" fmla="*/ 663 w 833"/>
                  <a:gd name="T51" fmla="*/ 94 h 864"/>
                  <a:gd name="T52" fmla="*/ 668 w 833"/>
                  <a:gd name="T53" fmla="*/ 139 h 864"/>
                  <a:gd name="T54" fmla="*/ 744 w 833"/>
                  <a:gd name="T55" fmla="*/ 74 h 864"/>
                  <a:gd name="T56" fmla="*/ 713 w 833"/>
                  <a:gd name="T57" fmla="*/ 162 h 864"/>
                  <a:gd name="T58" fmla="*/ 815 w 833"/>
                  <a:gd name="T59" fmla="*/ 132 h 864"/>
                  <a:gd name="T60" fmla="*/ 724 w 833"/>
                  <a:gd name="T61" fmla="*/ 208 h 864"/>
                  <a:gd name="T62" fmla="*/ 705 w 833"/>
                  <a:gd name="T63" fmla="*/ 226 h 864"/>
                  <a:gd name="T64" fmla="*/ 730 w 833"/>
                  <a:gd name="T65" fmla="*/ 233 h 864"/>
                  <a:gd name="T66" fmla="*/ 792 w 833"/>
                  <a:gd name="T67" fmla="*/ 299 h 864"/>
                  <a:gd name="T68" fmla="*/ 623 w 833"/>
                  <a:gd name="T69" fmla="*/ 632 h 864"/>
                  <a:gd name="T70" fmla="*/ 393 w 833"/>
                  <a:gd name="T71" fmla="*/ 717 h 864"/>
                  <a:gd name="T72" fmla="*/ 280 w 833"/>
                  <a:gd name="T73" fmla="*/ 675 h 864"/>
                  <a:gd name="T74" fmla="*/ 182 w 833"/>
                  <a:gd name="T75" fmla="*/ 580 h 864"/>
                  <a:gd name="T76" fmla="*/ 509 w 833"/>
                  <a:gd name="T77" fmla="*/ 173 h 864"/>
                  <a:gd name="T78" fmla="*/ 543 w 833"/>
                  <a:gd name="T79" fmla="*/ 231 h 864"/>
                  <a:gd name="T80" fmla="*/ 605 w 833"/>
                  <a:gd name="T81" fmla="*/ 177 h 864"/>
                  <a:gd name="T82" fmla="*/ 479 w 833"/>
                  <a:gd name="T83" fmla="*/ 154 h 864"/>
                  <a:gd name="T84" fmla="*/ 446 w 833"/>
                  <a:gd name="T85" fmla="*/ 181 h 864"/>
                  <a:gd name="T86" fmla="*/ 509 w 833"/>
                  <a:gd name="T87" fmla="*/ 173 h 864"/>
                  <a:gd name="T88" fmla="*/ 545 w 833"/>
                  <a:gd name="T89" fmla="*/ 473 h 864"/>
                  <a:gd name="T90" fmla="*/ 662 w 833"/>
                  <a:gd name="T91" fmla="*/ 517 h 864"/>
                  <a:gd name="T92" fmla="*/ 565 w 833"/>
                  <a:gd name="T93" fmla="*/ 468 h 864"/>
                  <a:gd name="T94" fmla="*/ 629 w 833"/>
                  <a:gd name="T95" fmla="*/ 356 h 864"/>
                  <a:gd name="T96" fmla="*/ 678 w 833"/>
                  <a:gd name="T97" fmla="*/ 356 h 864"/>
                  <a:gd name="T98" fmla="*/ 629 w 833"/>
                  <a:gd name="T99" fmla="*/ 356 h 8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833" h="864">
                    <a:moveTo>
                      <a:pt x="159" y="579"/>
                    </a:moveTo>
                    <a:cubicBezTo>
                      <a:pt x="166" y="603"/>
                      <a:pt x="179" y="620"/>
                      <a:pt x="195" y="636"/>
                    </a:cubicBezTo>
                    <a:cubicBezTo>
                      <a:pt x="211" y="651"/>
                      <a:pt x="228" y="666"/>
                      <a:pt x="248" y="675"/>
                    </a:cubicBezTo>
                    <a:cubicBezTo>
                      <a:pt x="273" y="687"/>
                      <a:pt x="296" y="701"/>
                      <a:pt x="320" y="714"/>
                    </a:cubicBezTo>
                    <a:cubicBezTo>
                      <a:pt x="337" y="723"/>
                      <a:pt x="353" y="731"/>
                      <a:pt x="373" y="728"/>
                    </a:cubicBezTo>
                    <a:cubicBezTo>
                      <a:pt x="378" y="728"/>
                      <a:pt x="384" y="732"/>
                      <a:pt x="389" y="734"/>
                    </a:cubicBezTo>
                    <a:cubicBezTo>
                      <a:pt x="396" y="750"/>
                      <a:pt x="390" y="764"/>
                      <a:pt x="387" y="779"/>
                    </a:cubicBezTo>
                    <a:cubicBezTo>
                      <a:pt x="385" y="793"/>
                      <a:pt x="385" y="808"/>
                      <a:pt x="384" y="826"/>
                    </a:cubicBezTo>
                    <a:cubicBezTo>
                      <a:pt x="373" y="833"/>
                      <a:pt x="361" y="843"/>
                      <a:pt x="347" y="851"/>
                    </a:cubicBezTo>
                    <a:cubicBezTo>
                      <a:pt x="342" y="854"/>
                      <a:pt x="335" y="858"/>
                      <a:pt x="330" y="857"/>
                    </a:cubicBezTo>
                    <a:cubicBezTo>
                      <a:pt x="303" y="853"/>
                      <a:pt x="277" y="864"/>
                      <a:pt x="250" y="863"/>
                    </a:cubicBezTo>
                    <a:cubicBezTo>
                      <a:pt x="215" y="862"/>
                      <a:pt x="184" y="851"/>
                      <a:pt x="157" y="831"/>
                    </a:cubicBezTo>
                    <a:cubicBezTo>
                      <a:pt x="108" y="797"/>
                      <a:pt x="61" y="761"/>
                      <a:pt x="18" y="719"/>
                    </a:cubicBezTo>
                    <a:cubicBezTo>
                      <a:pt x="9" y="711"/>
                      <a:pt x="1" y="702"/>
                      <a:pt x="0" y="685"/>
                    </a:cubicBezTo>
                    <a:cubicBezTo>
                      <a:pt x="7" y="674"/>
                      <a:pt x="15" y="660"/>
                      <a:pt x="25" y="647"/>
                    </a:cubicBezTo>
                    <a:cubicBezTo>
                      <a:pt x="48" y="618"/>
                      <a:pt x="50" y="584"/>
                      <a:pt x="54" y="549"/>
                    </a:cubicBezTo>
                    <a:cubicBezTo>
                      <a:pt x="54" y="543"/>
                      <a:pt x="51" y="535"/>
                      <a:pt x="48" y="528"/>
                    </a:cubicBezTo>
                    <a:cubicBezTo>
                      <a:pt x="44" y="519"/>
                      <a:pt x="39" y="511"/>
                      <a:pt x="34" y="501"/>
                    </a:cubicBezTo>
                    <a:cubicBezTo>
                      <a:pt x="54" y="468"/>
                      <a:pt x="76" y="437"/>
                      <a:pt x="94" y="403"/>
                    </a:cubicBezTo>
                    <a:cubicBezTo>
                      <a:pt x="112" y="370"/>
                      <a:pt x="126" y="334"/>
                      <a:pt x="143" y="298"/>
                    </a:cubicBezTo>
                    <a:cubicBezTo>
                      <a:pt x="141" y="291"/>
                      <a:pt x="134" y="289"/>
                      <a:pt x="127" y="287"/>
                    </a:cubicBezTo>
                    <a:cubicBezTo>
                      <a:pt x="100" y="281"/>
                      <a:pt x="88" y="261"/>
                      <a:pt x="82" y="238"/>
                    </a:cubicBezTo>
                    <a:cubicBezTo>
                      <a:pt x="71" y="192"/>
                      <a:pt x="91" y="155"/>
                      <a:pt x="122" y="125"/>
                    </a:cubicBezTo>
                    <a:cubicBezTo>
                      <a:pt x="141" y="106"/>
                      <a:pt x="173" y="116"/>
                      <a:pt x="182" y="141"/>
                    </a:cubicBezTo>
                    <a:cubicBezTo>
                      <a:pt x="184" y="147"/>
                      <a:pt x="185" y="154"/>
                      <a:pt x="187" y="159"/>
                    </a:cubicBezTo>
                    <a:cubicBezTo>
                      <a:pt x="198" y="183"/>
                      <a:pt x="219" y="192"/>
                      <a:pt x="243" y="196"/>
                    </a:cubicBezTo>
                    <a:cubicBezTo>
                      <a:pt x="245" y="197"/>
                      <a:pt x="249" y="193"/>
                      <a:pt x="253" y="191"/>
                    </a:cubicBezTo>
                    <a:cubicBezTo>
                      <a:pt x="252" y="169"/>
                      <a:pt x="247" y="148"/>
                      <a:pt x="234" y="129"/>
                    </a:cubicBezTo>
                    <a:cubicBezTo>
                      <a:pt x="223" y="114"/>
                      <a:pt x="219" y="98"/>
                      <a:pt x="225" y="80"/>
                    </a:cubicBezTo>
                    <a:cubicBezTo>
                      <a:pt x="230" y="67"/>
                      <a:pt x="225" y="50"/>
                      <a:pt x="240" y="40"/>
                    </a:cubicBezTo>
                    <a:cubicBezTo>
                      <a:pt x="253" y="38"/>
                      <a:pt x="262" y="46"/>
                      <a:pt x="269" y="53"/>
                    </a:cubicBezTo>
                    <a:cubicBezTo>
                      <a:pt x="281" y="64"/>
                      <a:pt x="292" y="76"/>
                      <a:pt x="302" y="89"/>
                    </a:cubicBezTo>
                    <a:cubicBezTo>
                      <a:pt x="311" y="102"/>
                      <a:pt x="317" y="117"/>
                      <a:pt x="325" y="131"/>
                    </a:cubicBezTo>
                    <a:cubicBezTo>
                      <a:pt x="332" y="145"/>
                      <a:pt x="340" y="159"/>
                      <a:pt x="353" y="169"/>
                    </a:cubicBezTo>
                    <a:cubicBezTo>
                      <a:pt x="366" y="163"/>
                      <a:pt x="369" y="160"/>
                      <a:pt x="365" y="152"/>
                    </a:cubicBezTo>
                    <a:cubicBezTo>
                      <a:pt x="348" y="119"/>
                      <a:pt x="353" y="84"/>
                      <a:pt x="357" y="50"/>
                    </a:cubicBezTo>
                    <a:cubicBezTo>
                      <a:pt x="360" y="26"/>
                      <a:pt x="367" y="19"/>
                      <a:pt x="394" y="0"/>
                    </a:cubicBezTo>
                    <a:cubicBezTo>
                      <a:pt x="397" y="5"/>
                      <a:pt x="403" y="8"/>
                      <a:pt x="404" y="13"/>
                    </a:cubicBezTo>
                    <a:cubicBezTo>
                      <a:pt x="411" y="31"/>
                      <a:pt x="416" y="48"/>
                      <a:pt x="422" y="66"/>
                    </a:cubicBezTo>
                    <a:cubicBezTo>
                      <a:pt x="425" y="76"/>
                      <a:pt x="428" y="87"/>
                      <a:pt x="432" y="97"/>
                    </a:cubicBezTo>
                    <a:cubicBezTo>
                      <a:pt x="437" y="107"/>
                      <a:pt x="450" y="109"/>
                      <a:pt x="457" y="100"/>
                    </a:cubicBezTo>
                    <a:cubicBezTo>
                      <a:pt x="462" y="94"/>
                      <a:pt x="467" y="88"/>
                      <a:pt x="469" y="81"/>
                    </a:cubicBezTo>
                    <a:cubicBezTo>
                      <a:pt x="475" y="58"/>
                      <a:pt x="493" y="41"/>
                      <a:pt x="504" y="21"/>
                    </a:cubicBezTo>
                    <a:cubicBezTo>
                      <a:pt x="507" y="14"/>
                      <a:pt x="516" y="10"/>
                      <a:pt x="521" y="6"/>
                    </a:cubicBezTo>
                    <a:cubicBezTo>
                      <a:pt x="531" y="9"/>
                      <a:pt x="533" y="15"/>
                      <a:pt x="534" y="21"/>
                    </a:cubicBezTo>
                    <a:cubicBezTo>
                      <a:pt x="536" y="37"/>
                      <a:pt x="538" y="53"/>
                      <a:pt x="540" y="69"/>
                    </a:cubicBezTo>
                    <a:cubicBezTo>
                      <a:pt x="541" y="75"/>
                      <a:pt x="540" y="81"/>
                      <a:pt x="541" y="87"/>
                    </a:cubicBezTo>
                    <a:cubicBezTo>
                      <a:pt x="542" y="94"/>
                      <a:pt x="552" y="99"/>
                      <a:pt x="558" y="96"/>
                    </a:cubicBezTo>
                    <a:cubicBezTo>
                      <a:pt x="574" y="87"/>
                      <a:pt x="588" y="78"/>
                      <a:pt x="598" y="63"/>
                    </a:cubicBezTo>
                    <a:cubicBezTo>
                      <a:pt x="605" y="52"/>
                      <a:pt x="612" y="40"/>
                      <a:pt x="619" y="28"/>
                    </a:cubicBezTo>
                    <a:cubicBezTo>
                      <a:pt x="623" y="22"/>
                      <a:pt x="627" y="16"/>
                      <a:pt x="632" y="9"/>
                    </a:cubicBezTo>
                    <a:cubicBezTo>
                      <a:pt x="655" y="34"/>
                      <a:pt x="669" y="60"/>
                      <a:pt x="663" y="94"/>
                    </a:cubicBezTo>
                    <a:cubicBezTo>
                      <a:pt x="661" y="104"/>
                      <a:pt x="659" y="113"/>
                      <a:pt x="658" y="123"/>
                    </a:cubicBezTo>
                    <a:cubicBezTo>
                      <a:pt x="657" y="130"/>
                      <a:pt x="659" y="135"/>
                      <a:pt x="668" y="139"/>
                    </a:cubicBezTo>
                    <a:cubicBezTo>
                      <a:pt x="703" y="125"/>
                      <a:pt x="711" y="86"/>
                      <a:pt x="734" y="61"/>
                    </a:cubicBezTo>
                    <a:cubicBezTo>
                      <a:pt x="744" y="61"/>
                      <a:pt x="745" y="68"/>
                      <a:pt x="744" y="74"/>
                    </a:cubicBezTo>
                    <a:cubicBezTo>
                      <a:pt x="738" y="94"/>
                      <a:pt x="732" y="114"/>
                      <a:pt x="725" y="133"/>
                    </a:cubicBezTo>
                    <a:cubicBezTo>
                      <a:pt x="721" y="144"/>
                      <a:pt x="716" y="153"/>
                      <a:pt x="713" y="162"/>
                    </a:cubicBezTo>
                    <a:cubicBezTo>
                      <a:pt x="717" y="173"/>
                      <a:pt x="724" y="175"/>
                      <a:pt x="732" y="171"/>
                    </a:cubicBezTo>
                    <a:cubicBezTo>
                      <a:pt x="760" y="158"/>
                      <a:pt x="787" y="145"/>
                      <a:pt x="815" y="132"/>
                    </a:cubicBezTo>
                    <a:cubicBezTo>
                      <a:pt x="833" y="155"/>
                      <a:pt x="833" y="166"/>
                      <a:pt x="815" y="203"/>
                    </a:cubicBezTo>
                    <a:cubicBezTo>
                      <a:pt x="785" y="203"/>
                      <a:pt x="754" y="197"/>
                      <a:pt x="724" y="208"/>
                    </a:cubicBezTo>
                    <a:cubicBezTo>
                      <a:pt x="719" y="210"/>
                      <a:pt x="714" y="213"/>
                      <a:pt x="709" y="217"/>
                    </a:cubicBezTo>
                    <a:cubicBezTo>
                      <a:pt x="707" y="218"/>
                      <a:pt x="707" y="221"/>
                      <a:pt x="705" y="226"/>
                    </a:cubicBezTo>
                    <a:cubicBezTo>
                      <a:pt x="709" y="227"/>
                      <a:pt x="713" y="229"/>
                      <a:pt x="718" y="230"/>
                    </a:cubicBezTo>
                    <a:cubicBezTo>
                      <a:pt x="721" y="231"/>
                      <a:pt x="725" y="232"/>
                      <a:pt x="730" y="233"/>
                    </a:cubicBezTo>
                    <a:cubicBezTo>
                      <a:pt x="736" y="264"/>
                      <a:pt x="754" y="283"/>
                      <a:pt x="791" y="280"/>
                    </a:cubicBezTo>
                    <a:cubicBezTo>
                      <a:pt x="791" y="287"/>
                      <a:pt x="793" y="293"/>
                      <a:pt x="792" y="299"/>
                    </a:cubicBezTo>
                    <a:cubicBezTo>
                      <a:pt x="779" y="365"/>
                      <a:pt x="762" y="431"/>
                      <a:pt x="731" y="492"/>
                    </a:cubicBezTo>
                    <a:cubicBezTo>
                      <a:pt x="704" y="545"/>
                      <a:pt x="668" y="593"/>
                      <a:pt x="623" y="632"/>
                    </a:cubicBezTo>
                    <a:cubicBezTo>
                      <a:pt x="577" y="670"/>
                      <a:pt x="528" y="702"/>
                      <a:pt x="466" y="710"/>
                    </a:cubicBezTo>
                    <a:cubicBezTo>
                      <a:pt x="441" y="713"/>
                      <a:pt x="417" y="716"/>
                      <a:pt x="393" y="717"/>
                    </a:cubicBezTo>
                    <a:cubicBezTo>
                      <a:pt x="365" y="719"/>
                      <a:pt x="342" y="711"/>
                      <a:pt x="319" y="697"/>
                    </a:cubicBezTo>
                    <a:cubicBezTo>
                      <a:pt x="307" y="689"/>
                      <a:pt x="294" y="681"/>
                      <a:pt x="280" y="675"/>
                    </a:cubicBezTo>
                    <a:cubicBezTo>
                      <a:pt x="239" y="658"/>
                      <a:pt x="207" y="630"/>
                      <a:pt x="188" y="589"/>
                    </a:cubicBezTo>
                    <a:cubicBezTo>
                      <a:pt x="187" y="585"/>
                      <a:pt x="185" y="582"/>
                      <a:pt x="182" y="580"/>
                    </a:cubicBezTo>
                    <a:cubicBezTo>
                      <a:pt x="176" y="574"/>
                      <a:pt x="170" y="572"/>
                      <a:pt x="159" y="579"/>
                    </a:cubicBezTo>
                    <a:close/>
                    <a:moveTo>
                      <a:pt x="509" y="173"/>
                    </a:moveTo>
                    <a:cubicBezTo>
                      <a:pt x="513" y="187"/>
                      <a:pt x="517" y="200"/>
                      <a:pt x="521" y="213"/>
                    </a:cubicBezTo>
                    <a:cubicBezTo>
                      <a:pt x="525" y="222"/>
                      <a:pt x="532" y="229"/>
                      <a:pt x="543" y="231"/>
                    </a:cubicBezTo>
                    <a:cubicBezTo>
                      <a:pt x="566" y="235"/>
                      <a:pt x="587" y="229"/>
                      <a:pt x="605" y="215"/>
                    </a:cubicBezTo>
                    <a:cubicBezTo>
                      <a:pt x="617" y="206"/>
                      <a:pt x="618" y="186"/>
                      <a:pt x="605" y="177"/>
                    </a:cubicBezTo>
                    <a:cubicBezTo>
                      <a:pt x="595" y="170"/>
                      <a:pt x="585" y="163"/>
                      <a:pt x="573" y="160"/>
                    </a:cubicBezTo>
                    <a:cubicBezTo>
                      <a:pt x="542" y="150"/>
                      <a:pt x="510" y="152"/>
                      <a:pt x="479" y="154"/>
                    </a:cubicBezTo>
                    <a:cubicBezTo>
                      <a:pt x="465" y="155"/>
                      <a:pt x="450" y="161"/>
                      <a:pt x="439" y="173"/>
                    </a:cubicBezTo>
                    <a:cubicBezTo>
                      <a:pt x="442" y="176"/>
                      <a:pt x="444" y="181"/>
                      <a:pt x="446" y="181"/>
                    </a:cubicBezTo>
                    <a:cubicBezTo>
                      <a:pt x="452" y="181"/>
                      <a:pt x="458" y="180"/>
                      <a:pt x="464" y="178"/>
                    </a:cubicBezTo>
                    <a:cubicBezTo>
                      <a:pt x="477" y="173"/>
                      <a:pt x="491" y="167"/>
                      <a:pt x="509" y="173"/>
                    </a:cubicBezTo>
                    <a:close/>
                    <a:moveTo>
                      <a:pt x="544" y="461"/>
                    </a:moveTo>
                    <a:cubicBezTo>
                      <a:pt x="544" y="466"/>
                      <a:pt x="543" y="470"/>
                      <a:pt x="545" y="473"/>
                    </a:cubicBezTo>
                    <a:cubicBezTo>
                      <a:pt x="561" y="513"/>
                      <a:pt x="613" y="541"/>
                      <a:pt x="655" y="533"/>
                    </a:cubicBezTo>
                    <a:cubicBezTo>
                      <a:pt x="663" y="531"/>
                      <a:pt x="668" y="526"/>
                      <a:pt x="662" y="517"/>
                    </a:cubicBezTo>
                    <a:cubicBezTo>
                      <a:pt x="660" y="517"/>
                      <a:pt x="659" y="516"/>
                      <a:pt x="658" y="516"/>
                    </a:cubicBezTo>
                    <a:cubicBezTo>
                      <a:pt x="617" y="520"/>
                      <a:pt x="584" y="509"/>
                      <a:pt x="565" y="468"/>
                    </a:cubicBezTo>
                    <a:cubicBezTo>
                      <a:pt x="562" y="461"/>
                      <a:pt x="555" y="457"/>
                      <a:pt x="544" y="461"/>
                    </a:cubicBezTo>
                    <a:close/>
                    <a:moveTo>
                      <a:pt x="629" y="356"/>
                    </a:moveTo>
                    <a:cubicBezTo>
                      <a:pt x="642" y="381"/>
                      <a:pt x="660" y="383"/>
                      <a:pt x="695" y="363"/>
                    </a:cubicBezTo>
                    <a:cubicBezTo>
                      <a:pt x="688" y="360"/>
                      <a:pt x="683" y="356"/>
                      <a:pt x="678" y="356"/>
                    </a:cubicBezTo>
                    <a:cubicBezTo>
                      <a:pt x="670" y="356"/>
                      <a:pt x="661" y="358"/>
                      <a:pt x="653" y="360"/>
                    </a:cubicBezTo>
                    <a:cubicBezTo>
                      <a:pt x="644" y="361"/>
                      <a:pt x="638" y="349"/>
                      <a:pt x="629" y="356"/>
                    </a:cubicBezTo>
                    <a:close/>
                  </a:path>
                </a:pathLst>
              </a:custGeom>
              <a:solidFill>
                <a:srgbClr val="FADAD3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78" name="Freeform 22"/>
              <p:cNvSpPr>
                <a:spLocks/>
              </p:cNvSpPr>
              <p:nvPr/>
            </p:nvSpPr>
            <p:spPr bwMode="auto">
              <a:xfrm>
                <a:off x="7107238" y="1889125"/>
                <a:ext cx="825500" cy="700088"/>
              </a:xfrm>
              <a:custGeom>
                <a:avLst/>
                <a:gdLst>
                  <a:gd name="T0" fmla="*/ 988 w 1005"/>
                  <a:gd name="T1" fmla="*/ 521 h 852"/>
                  <a:gd name="T2" fmla="*/ 972 w 1005"/>
                  <a:gd name="T3" fmla="*/ 489 h 852"/>
                  <a:gd name="T4" fmla="*/ 936 w 1005"/>
                  <a:gd name="T5" fmla="*/ 478 h 852"/>
                  <a:gd name="T6" fmla="*/ 923 w 1005"/>
                  <a:gd name="T7" fmla="*/ 492 h 852"/>
                  <a:gd name="T8" fmla="*/ 886 w 1005"/>
                  <a:gd name="T9" fmla="*/ 513 h 852"/>
                  <a:gd name="T10" fmla="*/ 888 w 1005"/>
                  <a:gd name="T11" fmla="*/ 494 h 852"/>
                  <a:gd name="T12" fmla="*/ 900 w 1005"/>
                  <a:gd name="T13" fmla="*/ 444 h 852"/>
                  <a:gd name="T14" fmla="*/ 891 w 1005"/>
                  <a:gd name="T15" fmla="*/ 364 h 852"/>
                  <a:gd name="T16" fmla="*/ 869 w 1005"/>
                  <a:gd name="T17" fmla="*/ 356 h 852"/>
                  <a:gd name="T18" fmla="*/ 823 w 1005"/>
                  <a:gd name="T19" fmla="*/ 456 h 852"/>
                  <a:gd name="T20" fmla="*/ 808 w 1005"/>
                  <a:gd name="T21" fmla="*/ 418 h 852"/>
                  <a:gd name="T22" fmla="*/ 790 w 1005"/>
                  <a:gd name="T23" fmla="*/ 382 h 852"/>
                  <a:gd name="T24" fmla="*/ 771 w 1005"/>
                  <a:gd name="T25" fmla="*/ 359 h 852"/>
                  <a:gd name="T26" fmla="*/ 752 w 1005"/>
                  <a:gd name="T27" fmla="*/ 355 h 852"/>
                  <a:gd name="T28" fmla="*/ 704 w 1005"/>
                  <a:gd name="T29" fmla="*/ 431 h 852"/>
                  <a:gd name="T30" fmla="*/ 696 w 1005"/>
                  <a:gd name="T31" fmla="*/ 431 h 852"/>
                  <a:gd name="T32" fmla="*/ 674 w 1005"/>
                  <a:gd name="T33" fmla="*/ 357 h 852"/>
                  <a:gd name="T34" fmla="*/ 643 w 1005"/>
                  <a:gd name="T35" fmla="*/ 357 h 852"/>
                  <a:gd name="T36" fmla="*/ 608 w 1005"/>
                  <a:gd name="T37" fmla="*/ 393 h 852"/>
                  <a:gd name="T38" fmla="*/ 582 w 1005"/>
                  <a:gd name="T39" fmla="*/ 432 h 852"/>
                  <a:gd name="T40" fmla="*/ 565 w 1005"/>
                  <a:gd name="T41" fmla="*/ 408 h 852"/>
                  <a:gd name="T42" fmla="*/ 542 w 1005"/>
                  <a:gd name="T43" fmla="*/ 359 h 852"/>
                  <a:gd name="T44" fmla="*/ 524 w 1005"/>
                  <a:gd name="T45" fmla="*/ 346 h 852"/>
                  <a:gd name="T46" fmla="*/ 486 w 1005"/>
                  <a:gd name="T47" fmla="*/ 380 h 852"/>
                  <a:gd name="T48" fmla="*/ 464 w 1005"/>
                  <a:gd name="T49" fmla="*/ 438 h 852"/>
                  <a:gd name="T50" fmla="*/ 458 w 1005"/>
                  <a:gd name="T51" fmla="*/ 451 h 852"/>
                  <a:gd name="T52" fmla="*/ 434 w 1005"/>
                  <a:gd name="T53" fmla="*/ 435 h 852"/>
                  <a:gd name="T54" fmla="*/ 367 w 1005"/>
                  <a:gd name="T55" fmla="*/ 392 h 852"/>
                  <a:gd name="T56" fmla="*/ 346 w 1005"/>
                  <a:gd name="T57" fmla="*/ 414 h 852"/>
                  <a:gd name="T58" fmla="*/ 338 w 1005"/>
                  <a:gd name="T59" fmla="*/ 454 h 852"/>
                  <a:gd name="T60" fmla="*/ 330 w 1005"/>
                  <a:gd name="T61" fmla="*/ 484 h 852"/>
                  <a:gd name="T62" fmla="*/ 297 w 1005"/>
                  <a:gd name="T63" fmla="*/ 475 h 852"/>
                  <a:gd name="T64" fmla="*/ 213 w 1005"/>
                  <a:gd name="T65" fmla="*/ 506 h 852"/>
                  <a:gd name="T66" fmla="*/ 195 w 1005"/>
                  <a:gd name="T67" fmla="*/ 616 h 852"/>
                  <a:gd name="T68" fmla="*/ 229 w 1005"/>
                  <a:gd name="T69" fmla="*/ 667 h 852"/>
                  <a:gd name="T70" fmla="*/ 243 w 1005"/>
                  <a:gd name="T71" fmla="*/ 680 h 852"/>
                  <a:gd name="T72" fmla="*/ 153 w 1005"/>
                  <a:gd name="T73" fmla="*/ 852 h 852"/>
                  <a:gd name="T74" fmla="*/ 135 w 1005"/>
                  <a:gd name="T75" fmla="*/ 842 h 852"/>
                  <a:gd name="T76" fmla="*/ 89 w 1005"/>
                  <a:gd name="T77" fmla="*/ 788 h 852"/>
                  <a:gd name="T78" fmla="*/ 58 w 1005"/>
                  <a:gd name="T79" fmla="*/ 734 h 852"/>
                  <a:gd name="T80" fmla="*/ 22 w 1005"/>
                  <a:gd name="T81" fmla="*/ 633 h 852"/>
                  <a:gd name="T82" fmla="*/ 2 w 1005"/>
                  <a:gd name="T83" fmla="*/ 472 h 852"/>
                  <a:gd name="T84" fmla="*/ 8 w 1005"/>
                  <a:gd name="T85" fmla="*/ 417 h 852"/>
                  <a:gd name="T86" fmla="*/ 9 w 1005"/>
                  <a:gd name="T87" fmla="*/ 399 h 852"/>
                  <a:gd name="T88" fmla="*/ 20 w 1005"/>
                  <a:gd name="T89" fmla="*/ 342 h 852"/>
                  <a:gd name="T90" fmla="*/ 86 w 1005"/>
                  <a:gd name="T91" fmla="*/ 214 h 852"/>
                  <a:gd name="T92" fmla="*/ 112 w 1005"/>
                  <a:gd name="T93" fmla="*/ 183 h 852"/>
                  <a:gd name="T94" fmla="*/ 120 w 1005"/>
                  <a:gd name="T95" fmla="*/ 176 h 852"/>
                  <a:gd name="T96" fmla="*/ 261 w 1005"/>
                  <a:gd name="T97" fmla="*/ 65 h 852"/>
                  <a:gd name="T98" fmla="*/ 289 w 1005"/>
                  <a:gd name="T99" fmla="*/ 56 h 852"/>
                  <a:gd name="T100" fmla="*/ 307 w 1005"/>
                  <a:gd name="T101" fmla="*/ 51 h 852"/>
                  <a:gd name="T102" fmla="*/ 435 w 1005"/>
                  <a:gd name="T103" fmla="*/ 8 h 852"/>
                  <a:gd name="T104" fmla="*/ 504 w 1005"/>
                  <a:gd name="T105" fmla="*/ 1 h 852"/>
                  <a:gd name="T106" fmla="*/ 566 w 1005"/>
                  <a:gd name="T107" fmla="*/ 11 h 852"/>
                  <a:gd name="T108" fmla="*/ 623 w 1005"/>
                  <a:gd name="T109" fmla="*/ 24 h 852"/>
                  <a:gd name="T110" fmla="*/ 758 w 1005"/>
                  <a:gd name="T111" fmla="*/ 74 h 852"/>
                  <a:gd name="T112" fmla="*/ 805 w 1005"/>
                  <a:gd name="T113" fmla="*/ 103 h 852"/>
                  <a:gd name="T114" fmla="*/ 919 w 1005"/>
                  <a:gd name="T115" fmla="*/ 212 h 852"/>
                  <a:gd name="T116" fmla="*/ 977 w 1005"/>
                  <a:gd name="T117" fmla="*/ 319 h 852"/>
                  <a:gd name="T118" fmla="*/ 1004 w 1005"/>
                  <a:gd name="T119" fmla="*/ 434 h 852"/>
                  <a:gd name="T120" fmla="*/ 1002 w 1005"/>
                  <a:gd name="T121" fmla="*/ 508 h 852"/>
                  <a:gd name="T122" fmla="*/ 988 w 1005"/>
                  <a:gd name="T123" fmla="*/ 521 h 8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1005" h="852">
                    <a:moveTo>
                      <a:pt x="988" y="521"/>
                    </a:moveTo>
                    <a:cubicBezTo>
                      <a:pt x="976" y="513"/>
                      <a:pt x="974" y="501"/>
                      <a:pt x="972" y="489"/>
                    </a:cubicBezTo>
                    <a:cubicBezTo>
                      <a:pt x="969" y="469"/>
                      <a:pt x="947" y="466"/>
                      <a:pt x="936" y="478"/>
                    </a:cubicBezTo>
                    <a:cubicBezTo>
                      <a:pt x="932" y="483"/>
                      <a:pt x="927" y="488"/>
                      <a:pt x="923" y="492"/>
                    </a:cubicBezTo>
                    <a:cubicBezTo>
                      <a:pt x="913" y="502"/>
                      <a:pt x="903" y="509"/>
                      <a:pt x="886" y="513"/>
                    </a:cubicBezTo>
                    <a:cubicBezTo>
                      <a:pt x="887" y="506"/>
                      <a:pt x="886" y="499"/>
                      <a:pt x="888" y="494"/>
                    </a:cubicBezTo>
                    <a:cubicBezTo>
                      <a:pt x="895" y="478"/>
                      <a:pt x="897" y="461"/>
                      <a:pt x="900" y="444"/>
                    </a:cubicBezTo>
                    <a:cubicBezTo>
                      <a:pt x="905" y="416"/>
                      <a:pt x="898" y="390"/>
                      <a:pt x="891" y="364"/>
                    </a:cubicBezTo>
                    <a:cubicBezTo>
                      <a:pt x="888" y="354"/>
                      <a:pt x="881" y="350"/>
                      <a:pt x="869" y="356"/>
                    </a:cubicBezTo>
                    <a:cubicBezTo>
                      <a:pt x="859" y="390"/>
                      <a:pt x="855" y="428"/>
                      <a:pt x="823" y="456"/>
                    </a:cubicBezTo>
                    <a:cubicBezTo>
                      <a:pt x="818" y="442"/>
                      <a:pt x="813" y="430"/>
                      <a:pt x="808" y="418"/>
                    </a:cubicBezTo>
                    <a:cubicBezTo>
                      <a:pt x="802" y="406"/>
                      <a:pt x="796" y="394"/>
                      <a:pt x="790" y="382"/>
                    </a:cubicBezTo>
                    <a:cubicBezTo>
                      <a:pt x="785" y="374"/>
                      <a:pt x="779" y="365"/>
                      <a:pt x="771" y="359"/>
                    </a:cubicBezTo>
                    <a:cubicBezTo>
                      <a:pt x="767" y="356"/>
                      <a:pt x="758" y="356"/>
                      <a:pt x="752" y="355"/>
                    </a:cubicBezTo>
                    <a:cubicBezTo>
                      <a:pt x="733" y="380"/>
                      <a:pt x="730" y="413"/>
                      <a:pt x="704" y="431"/>
                    </a:cubicBezTo>
                    <a:cubicBezTo>
                      <a:pt x="702" y="432"/>
                      <a:pt x="699" y="431"/>
                      <a:pt x="696" y="431"/>
                    </a:cubicBezTo>
                    <a:cubicBezTo>
                      <a:pt x="689" y="406"/>
                      <a:pt x="681" y="380"/>
                      <a:pt x="674" y="357"/>
                    </a:cubicBezTo>
                    <a:cubicBezTo>
                      <a:pt x="662" y="349"/>
                      <a:pt x="652" y="351"/>
                      <a:pt x="643" y="357"/>
                    </a:cubicBezTo>
                    <a:cubicBezTo>
                      <a:pt x="629" y="367"/>
                      <a:pt x="616" y="377"/>
                      <a:pt x="608" y="393"/>
                    </a:cubicBezTo>
                    <a:cubicBezTo>
                      <a:pt x="601" y="407"/>
                      <a:pt x="591" y="420"/>
                      <a:pt x="582" y="432"/>
                    </a:cubicBezTo>
                    <a:cubicBezTo>
                      <a:pt x="569" y="427"/>
                      <a:pt x="567" y="418"/>
                      <a:pt x="565" y="408"/>
                    </a:cubicBezTo>
                    <a:cubicBezTo>
                      <a:pt x="561" y="390"/>
                      <a:pt x="554" y="372"/>
                      <a:pt x="542" y="359"/>
                    </a:cubicBezTo>
                    <a:cubicBezTo>
                      <a:pt x="537" y="353"/>
                      <a:pt x="530" y="350"/>
                      <a:pt x="524" y="346"/>
                    </a:cubicBezTo>
                    <a:cubicBezTo>
                      <a:pt x="506" y="352"/>
                      <a:pt x="493" y="363"/>
                      <a:pt x="486" y="380"/>
                    </a:cubicBezTo>
                    <a:cubicBezTo>
                      <a:pt x="478" y="399"/>
                      <a:pt x="471" y="419"/>
                      <a:pt x="464" y="438"/>
                    </a:cubicBezTo>
                    <a:cubicBezTo>
                      <a:pt x="462" y="443"/>
                      <a:pt x="460" y="447"/>
                      <a:pt x="458" y="451"/>
                    </a:cubicBezTo>
                    <a:cubicBezTo>
                      <a:pt x="445" y="452"/>
                      <a:pt x="440" y="442"/>
                      <a:pt x="434" y="435"/>
                    </a:cubicBezTo>
                    <a:cubicBezTo>
                      <a:pt x="417" y="412"/>
                      <a:pt x="395" y="398"/>
                      <a:pt x="367" y="392"/>
                    </a:cubicBezTo>
                    <a:cubicBezTo>
                      <a:pt x="355" y="394"/>
                      <a:pt x="348" y="402"/>
                      <a:pt x="346" y="414"/>
                    </a:cubicBezTo>
                    <a:cubicBezTo>
                      <a:pt x="343" y="427"/>
                      <a:pt x="341" y="441"/>
                      <a:pt x="338" y="454"/>
                    </a:cubicBezTo>
                    <a:cubicBezTo>
                      <a:pt x="336" y="463"/>
                      <a:pt x="333" y="473"/>
                      <a:pt x="330" y="484"/>
                    </a:cubicBezTo>
                    <a:cubicBezTo>
                      <a:pt x="318" y="482"/>
                      <a:pt x="307" y="478"/>
                      <a:pt x="297" y="475"/>
                    </a:cubicBezTo>
                    <a:cubicBezTo>
                      <a:pt x="261" y="466"/>
                      <a:pt x="234" y="476"/>
                      <a:pt x="213" y="506"/>
                    </a:cubicBezTo>
                    <a:cubicBezTo>
                      <a:pt x="190" y="540"/>
                      <a:pt x="186" y="577"/>
                      <a:pt x="195" y="616"/>
                    </a:cubicBezTo>
                    <a:cubicBezTo>
                      <a:pt x="199" y="637"/>
                      <a:pt x="215" y="652"/>
                      <a:pt x="229" y="667"/>
                    </a:cubicBezTo>
                    <a:cubicBezTo>
                      <a:pt x="233" y="672"/>
                      <a:pt x="238" y="676"/>
                      <a:pt x="243" y="680"/>
                    </a:cubicBezTo>
                    <a:cubicBezTo>
                      <a:pt x="231" y="747"/>
                      <a:pt x="196" y="801"/>
                      <a:pt x="153" y="852"/>
                    </a:cubicBezTo>
                    <a:cubicBezTo>
                      <a:pt x="145" y="848"/>
                      <a:pt x="138" y="846"/>
                      <a:pt x="135" y="842"/>
                    </a:cubicBezTo>
                    <a:cubicBezTo>
                      <a:pt x="119" y="824"/>
                      <a:pt x="103" y="807"/>
                      <a:pt x="89" y="788"/>
                    </a:cubicBezTo>
                    <a:cubicBezTo>
                      <a:pt x="77" y="771"/>
                      <a:pt x="68" y="752"/>
                      <a:pt x="58" y="734"/>
                    </a:cubicBezTo>
                    <a:cubicBezTo>
                      <a:pt x="40" y="703"/>
                      <a:pt x="28" y="669"/>
                      <a:pt x="22" y="633"/>
                    </a:cubicBezTo>
                    <a:cubicBezTo>
                      <a:pt x="13" y="580"/>
                      <a:pt x="2" y="527"/>
                      <a:pt x="2" y="472"/>
                    </a:cubicBezTo>
                    <a:cubicBezTo>
                      <a:pt x="2" y="454"/>
                      <a:pt x="0" y="435"/>
                      <a:pt x="8" y="417"/>
                    </a:cubicBezTo>
                    <a:cubicBezTo>
                      <a:pt x="10" y="412"/>
                      <a:pt x="10" y="405"/>
                      <a:pt x="9" y="399"/>
                    </a:cubicBezTo>
                    <a:cubicBezTo>
                      <a:pt x="6" y="379"/>
                      <a:pt x="13" y="360"/>
                      <a:pt x="20" y="342"/>
                    </a:cubicBezTo>
                    <a:cubicBezTo>
                      <a:pt x="36" y="296"/>
                      <a:pt x="56" y="252"/>
                      <a:pt x="86" y="214"/>
                    </a:cubicBezTo>
                    <a:cubicBezTo>
                      <a:pt x="94" y="203"/>
                      <a:pt x="103" y="193"/>
                      <a:pt x="112" y="183"/>
                    </a:cubicBezTo>
                    <a:cubicBezTo>
                      <a:pt x="114" y="180"/>
                      <a:pt x="118" y="179"/>
                      <a:pt x="120" y="176"/>
                    </a:cubicBezTo>
                    <a:cubicBezTo>
                      <a:pt x="154" y="123"/>
                      <a:pt x="209" y="95"/>
                      <a:pt x="261" y="65"/>
                    </a:cubicBezTo>
                    <a:cubicBezTo>
                      <a:pt x="270" y="60"/>
                      <a:pt x="280" y="59"/>
                      <a:pt x="289" y="56"/>
                    </a:cubicBezTo>
                    <a:cubicBezTo>
                      <a:pt x="295" y="54"/>
                      <a:pt x="302" y="54"/>
                      <a:pt x="307" y="51"/>
                    </a:cubicBezTo>
                    <a:cubicBezTo>
                      <a:pt x="345" y="24"/>
                      <a:pt x="389" y="13"/>
                      <a:pt x="435" y="8"/>
                    </a:cubicBezTo>
                    <a:cubicBezTo>
                      <a:pt x="458" y="5"/>
                      <a:pt x="481" y="0"/>
                      <a:pt x="504" y="1"/>
                    </a:cubicBezTo>
                    <a:cubicBezTo>
                      <a:pt x="525" y="1"/>
                      <a:pt x="546" y="4"/>
                      <a:pt x="566" y="11"/>
                    </a:cubicBezTo>
                    <a:cubicBezTo>
                      <a:pt x="585" y="17"/>
                      <a:pt x="604" y="20"/>
                      <a:pt x="623" y="24"/>
                    </a:cubicBezTo>
                    <a:cubicBezTo>
                      <a:pt x="670" y="35"/>
                      <a:pt x="718" y="45"/>
                      <a:pt x="758" y="74"/>
                    </a:cubicBezTo>
                    <a:cubicBezTo>
                      <a:pt x="773" y="85"/>
                      <a:pt x="789" y="94"/>
                      <a:pt x="805" y="103"/>
                    </a:cubicBezTo>
                    <a:cubicBezTo>
                      <a:pt x="853" y="129"/>
                      <a:pt x="891" y="166"/>
                      <a:pt x="919" y="212"/>
                    </a:cubicBezTo>
                    <a:cubicBezTo>
                      <a:pt x="941" y="246"/>
                      <a:pt x="960" y="282"/>
                      <a:pt x="977" y="319"/>
                    </a:cubicBezTo>
                    <a:cubicBezTo>
                      <a:pt x="994" y="355"/>
                      <a:pt x="1002" y="394"/>
                      <a:pt x="1004" y="434"/>
                    </a:cubicBezTo>
                    <a:cubicBezTo>
                      <a:pt x="1005" y="458"/>
                      <a:pt x="1003" y="483"/>
                      <a:pt x="1002" y="508"/>
                    </a:cubicBezTo>
                    <a:cubicBezTo>
                      <a:pt x="1002" y="516"/>
                      <a:pt x="997" y="522"/>
                      <a:pt x="988" y="521"/>
                    </a:cubicBezTo>
                    <a:close/>
                  </a:path>
                </a:pathLst>
              </a:custGeom>
              <a:solidFill>
                <a:srgbClr val="FFC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79" name="Freeform 23"/>
              <p:cNvSpPr>
                <a:spLocks/>
              </p:cNvSpPr>
              <p:nvPr/>
            </p:nvSpPr>
            <p:spPr bwMode="auto">
              <a:xfrm>
                <a:off x="7204076" y="5024438"/>
                <a:ext cx="754063" cy="422275"/>
              </a:xfrm>
              <a:custGeom>
                <a:avLst/>
                <a:gdLst>
                  <a:gd name="T0" fmla="*/ 0 w 918"/>
                  <a:gd name="T1" fmla="*/ 195 h 513"/>
                  <a:gd name="T2" fmla="*/ 43 w 918"/>
                  <a:gd name="T3" fmla="*/ 189 h 513"/>
                  <a:gd name="T4" fmla="*/ 112 w 918"/>
                  <a:gd name="T5" fmla="*/ 198 h 513"/>
                  <a:gd name="T6" fmla="*/ 186 w 918"/>
                  <a:gd name="T7" fmla="*/ 193 h 513"/>
                  <a:gd name="T8" fmla="*/ 291 w 918"/>
                  <a:gd name="T9" fmla="*/ 160 h 513"/>
                  <a:gd name="T10" fmla="*/ 405 w 918"/>
                  <a:gd name="T11" fmla="*/ 86 h 513"/>
                  <a:gd name="T12" fmla="*/ 436 w 918"/>
                  <a:gd name="T13" fmla="*/ 41 h 513"/>
                  <a:gd name="T14" fmla="*/ 460 w 918"/>
                  <a:gd name="T15" fmla="*/ 39 h 513"/>
                  <a:gd name="T16" fmla="*/ 558 w 918"/>
                  <a:gd name="T17" fmla="*/ 26 h 513"/>
                  <a:gd name="T18" fmla="*/ 664 w 918"/>
                  <a:gd name="T19" fmla="*/ 8 h 513"/>
                  <a:gd name="T20" fmla="*/ 807 w 918"/>
                  <a:gd name="T21" fmla="*/ 46 h 513"/>
                  <a:gd name="T22" fmla="*/ 886 w 918"/>
                  <a:gd name="T23" fmla="*/ 127 h 513"/>
                  <a:gd name="T24" fmla="*/ 917 w 918"/>
                  <a:gd name="T25" fmla="*/ 240 h 513"/>
                  <a:gd name="T26" fmla="*/ 885 w 918"/>
                  <a:gd name="T27" fmla="*/ 290 h 513"/>
                  <a:gd name="T28" fmla="*/ 872 w 918"/>
                  <a:gd name="T29" fmla="*/ 296 h 513"/>
                  <a:gd name="T30" fmla="*/ 779 w 918"/>
                  <a:gd name="T31" fmla="*/ 349 h 513"/>
                  <a:gd name="T32" fmla="*/ 487 w 918"/>
                  <a:gd name="T33" fmla="*/ 465 h 513"/>
                  <a:gd name="T34" fmla="*/ 155 w 918"/>
                  <a:gd name="T35" fmla="*/ 509 h 513"/>
                  <a:gd name="T36" fmla="*/ 125 w 918"/>
                  <a:gd name="T37" fmla="*/ 507 h 513"/>
                  <a:gd name="T38" fmla="*/ 67 w 918"/>
                  <a:gd name="T39" fmla="*/ 472 h 513"/>
                  <a:gd name="T40" fmla="*/ 24 w 918"/>
                  <a:gd name="T41" fmla="*/ 375 h 513"/>
                  <a:gd name="T42" fmla="*/ 4 w 918"/>
                  <a:gd name="T43" fmla="*/ 270 h 513"/>
                  <a:gd name="T44" fmla="*/ 0 w 918"/>
                  <a:gd name="T45" fmla="*/ 195 h 5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918" h="513">
                    <a:moveTo>
                      <a:pt x="0" y="195"/>
                    </a:moveTo>
                    <a:cubicBezTo>
                      <a:pt x="16" y="186"/>
                      <a:pt x="29" y="188"/>
                      <a:pt x="43" y="189"/>
                    </a:cubicBezTo>
                    <a:cubicBezTo>
                      <a:pt x="66" y="192"/>
                      <a:pt x="89" y="198"/>
                      <a:pt x="112" y="198"/>
                    </a:cubicBezTo>
                    <a:cubicBezTo>
                      <a:pt x="137" y="199"/>
                      <a:pt x="162" y="196"/>
                      <a:pt x="186" y="193"/>
                    </a:cubicBezTo>
                    <a:cubicBezTo>
                      <a:pt x="222" y="187"/>
                      <a:pt x="259" y="180"/>
                      <a:pt x="291" y="160"/>
                    </a:cubicBezTo>
                    <a:cubicBezTo>
                      <a:pt x="329" y="136"/>
                      <a:pt x="372" y="117"/>
                      <a:pt x="405" y="86"/>
                    </a:cubicBezTo>
                    <a:cubicBezTo>
                      <a:pt x="419" y="73"/>
                      <a:pt x="433" y="61"/>
                      <a:pt x="436" y="41"/>
                    </a:cubicBezTo>
                    <a:cubicBezTo>
                      <a:pt x="445" y="40"/>
                      <a:pt x="452" y="39"/>
                      <a:pt x="460" y="39"/>
                    </a:cubicBezTo>
                    <a:cubicBezTo>
                      <a:pt x="493" y="40"/>
                      <a:pt x="525" y="33"/>
                      <a:pt x="558" y="26"/>
                    </a:cubicBezTo>
                    <a:cubicBezTo>
                      <a:pt x="593" y="19"/>
                      <a:pt x="628" y="13"/>
                      <a:pt x="664" y="8"/>
                    </a:cubicBezTo>
                    <a:cubicBezTo>
                      <a:pt x="716" y="0"/>
                      <a:pt x="763" y="16"/>
                      <a:pt x="807" y="46"/>
                    </a:cubicBezTo>
                    <a:cubicBezTo>
                      <a:pt x="839" y="68"/>
                      <a:pt x="866" y="93"/>
                      <a:pt x="886" y="127"/>
                    </a:cubicBezTo>
                    <a:cubicBezTo>
                      <a:pt x="906" y="162"/>
                      <a:pt x="915" y="201"/>
                      <a:pt x="917" y="240"/>
                    </a:cubicBezTo>
                    <a:cubicBezTo>
                      <a:pt x="918" y="263"/>
                      <a:pt x="906" y="280"/>
                      <a:pt x="885" y="290"/>
                    </a:cubicBezTo>
                    <a:cubicBezTo>
                      <a:pt x="881" y="293"/>
                      <a:pt x="875" y="293"/>
                      <a:pt x="872" y="296"/>
                    </a:cubicBezTo>
                    <a:cubicBezTo>
                      <a:pt x="846" y="322"/>
                      <a:pt x="811" y="334"/>
                      <a:pt x="779" y="349"/>
                    </a:cubicBezTo>
                    <a:cubicBezTo>
                      <a:pt x="684" y="393"/>
                      <a:pt x="587" y="433"/>
                      <a:pt x="487" y="465"/>
                    </a:cubicBezTo>
                    <a:cubicBezTo>
                      <a:pt x="379" y="500"/>
                      <a:pt x="268" y="513"/>
                      <a:pt x="155" y="509"/>
                    </a:cubicBezTo>
                    <a:cubicBezTo>
                      <a:pt x="145" y="509"/>
                      <a:pt x="135" y="508"/>
                      <a:pt x="125" y="507"/>
                    </a:cubicBezTo>
                    <a:cubicBezTo>
                      <a:pt x="101" y="504"/>
                      <a:pt x="82" y="494"/>
                      <a:pt x="67" y="472"/>
                    </a:cubicBezTo>
                    <a:cubicBezTo>
                      <a:pt x="47" y="442"/>
                      <a:pt x="31" y="411"/>
                      <a:pt x="24" y="375"/>
                    </a:cubicBezTo>
                    <a:cubicBezTo>
                      <a:pt x="17" y="340"/>
                      <a:pt x="9" y="305"/>
                      <a:pt x="4" y="270"/>
                    </a:cubicBezTo>
                    <a:cubicBezTo>
                      <a:pt x="0" y="246"/>
                      <a:pt x="1" y="221"/>
                      <a:pt x="0" y="195"/>
                    </a:cubicBezTo>
                    <a:close/>
                  </a:path>
                </a:pathLst>
              </a:custGeom>
              <a:solidFill>
                <a:srgbClr val="00B0F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80" name="Freeform 24"/>
              <p:cNvSpPr>
                <a:spLocks/>
              </p:cNvSpPr>
              <p:nvPr/>
            </p:nvSpPr>
            <p:spPr bwMode="auto">
              <a:xfrm>
                <a:off x="5976938" y="4818063"/>
                <a:ext cx="508000" cy="660400"/>
              </a:xfrm>
              <a:custGeom>
                <a:avLst/>
                <a:gdLst>
                  <a:gd name="T0" fmla="*/ 466 w 618"/>
                  <a:gd name="T1" fmla="*/ 371 h 802"/>
                  <a:gd name="T2" fmla="*/ 491 w 618"/>
                  <a:gd name="T3" fmla="*/ 400 h 802"/>
                  <a:gd name="T4" fmla="*/ 557 w 618"/>
                  <a:gd name="T5" fmla="*/ 488 h 802"/>
                  <a:gd name="T6" fmla="*/ 602 w 618"/>
                  <a:gd name="T7" fmla="*/ 576 h 802"/>
                  <a:gd name="T8" fmla="*/ 616 w 618"/>
                  <a:gd name="T9" fmla="*/ 670 h 802"/>
                  <a:gd name="T10" fmla="*/ 605 w 618"/>
                  <a:gd name="T11" fmla="*/ 708 h 802"/>
                  <a:gd name="T12" fmla="*/ 584 w 618"/>
                  <a:gd name="T13" fmla="*/ 739 h 802"/>
                  <a:gd name="T14" fmla="*/ 504 w 618"/>
                  <a:gd name="T15" fmla="*/ 787 h 802"/>
                  <a:gd name="T16" fmla="*/ 443 w 618"/>
                  <a:gd name="T17" fmla="*/ 796 h 802"/>
                  <a:gd name="T18" fmla="*/ 311 w 618"/>
                  <a:gd name="T19" fmla="*/ 782 h 802"/>
                  <a:gd name="T20" fmla="*/ 261 w 618"/>
                  <a:gd name="T21" fmla="*/ 759 h 802"/>
                  <a:gd name="T22" fmla="*/ 187 w 618"/>
                  <a:gd name="T23" fmla="*/ 689 h 802"/>
                  <a:gd name="T24" fmla="*/ 150 w 618"/>
                  <a:gd name="T25" fmla="*/ 637 h 802"/>
                  <a:gd name="T26" fmla="*/ 122 w 618"/>
                  <a:gd name="T27" fmla="*/ 586 h 802"/>
                  <a:gd name="T28" fmla="*/ 86 w 618"/>
                  <a:gd name="T29" fmla="*/ 481 h 802"/>
                  <a:gd name="T30" fmla="*/ 77 w 618"/>
                  <a:gd name="T31" fmla="*/ 453 h 802"/>
                  <a:gd name="T32" fmla="*/ 39 w 618"/>
                  <a:gd name="T33" fmla="*/ 329 h 802"/>
                  <a:gd name="T34" fmla="*/ 9 w 618"/>
                  <a:gd name="T35" fmla="*/ 207 h 802"/>
                  <a:gd name="T36" fmla="*/ 18 w 618"/>
                  <a:gd name="T37" fmla="*/ 88 h 802"/>
                  <a:gd name="T38" fmla="*/ 78 w 618"/>
                  <a:gd name="T39" fmla="*/ 26 h 802"/>
                  <a:gd name="T40" fmla="*/ 130 w 618"/>
                  <a:gd name="T41" fmla="*/ 8 h 802"/>
                  <a:gd name="T42" fmla="*/ 161 w 618"/>
                  <a:gd name="T43" fmla="*/ 0 h 802"/>
                  <a:gd name="T44" fmla="*/ 170 w 618"/>
                  <a:gd name="T45" fmla="*/ 16 h 802"/>
                  <a:gd name="T46" fmla="*/ 170 w 618"/>
                  <a:gd name="T47" fmla="*/ 49 h 802"/>
                  <a:gd name="T48" fmla="*/ 226 w 618"/>
                  <a:gd name="T49" fmla="*/ 246 h 802"/>
                  <a:gd name="T50" fmla="*/ 264 w 618"/>
                  <a:gd name="T51" fmla="*/ 304 h 802"/>
                  <a:gd name="T52" fmla="*/ 390 w 618"/>
                  <a:gd name="T53" fmla="*/ 378 h 802"/>
                  <a:gd name="T54" fmla="*/ 445 w 618"/>
                  <a:gd name="T55" fmla="*/ 376 h 802"/>
                  <a:gd name="T56" fmla="*/ 466 w 618"/>
                  <a:gd name="T57" fmla="*/ 371 h 80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618" h="802">
                    <a:moveTo>
                      <a:pt x="466" y="371"/>
                    </a:moveTo>
                    <a:cubicBezTo>
                      <a:pt x="479" y="378"/>
                      <a:pt x="484" y="390"/>
                      <a:pt x="491" y="400"/>
                    </a:cubicBezTo>
                    <a:cubicBezTo>
                      <a:pt x="513" y="429"/>
                      <a:pt x="534" y="460"/>
                      <a:pt x="557" y="488"/>
                    </a:cubicBezTo>
                    <a:cubicBezTo>
                      <a:pt x="578" y="513"/>
                      <a:pt x="599" y="541"/>
                      <a:pt x="602" y="576"/>
                    </a:cubicBezTo>
                    <a:cubicBezTo>
                      <a:pt x="617" y="606"/>
                      <a:pt x="618" y="638"/>
                      <a:pt x="616" y="670"/>
                    </a:cubicBezTo>
                    <a:cubicBezTo>
                      <a:pt x="615" y="684"/>
                      <a:pt x="612" y="697"/>
                      <a:pt x="605" y="708"/>
                    </a:cubicBezTo>
                    <a:cubicBezTo>
                      <a:pt x="598" y="719"/>
                      <a:pt x="591" y="729"/>
                      <a:pt x="584" y="739"/>
                    </a:cubicBezTo>
                    <a:cubicBezTo>
                      <a:pt x="564" y="766"/>
                      <a:pt x="538" y="783"/>
                      <a:pt x="504" y="787"/>
                    </a:cubicBezTo>
                    <a:cubicBezTo>
                      <a:pt x="483" y="789"/>
                      <a:pt x="463" y="793"/>
                      <a:pt x="443" y="796"/>
                    </a:cubicBezTo>
                    <a:cubicBezTo>
                      <a:pt x="398" y="802"/>
                      <a:pt x="354" y="799"/>
                      <a:pt x="311" y="782"/>
                    </a:cubicBezTo>
                    <a:cubicBezTo>
                      <a:pt x="294" y="775"/>
                      <a:pt x="277" y="769"/>
                      <a:pt x="261" y="759"/>
                    </a:cubicBezTo>
                    <a:cubicBezTo>
                      <a:pt x="231" y="741"/>
                      <a:pt x="204" y="720"/>
                      <a:pt x="187" y="689"/>
                    </a:cubicBezTo>
                    <a:cubicBezTo>
                      <a:pt x="177" y="670"/>
                      <a:pt x="164" y="653"/>
                      <a:pt x="150" y="637"/>
                    </a:cubicBezTo>
                    <a:cubicBezTo>
                      <a:pt x="137" y="622"/>
                      <a:pt x="128" y="605"/>
                      <a:pt x="122" y="586"/>
                    </a:cubicBezTo>
                    <a:cubicBezTo>
                      <a:pt x="110" y="551"/>
                      <a:pt x="98" y="516"/>
                      <a:pt x="86" y="481"/>
                    </a:cubicBezTo>
                    <a:cubicBezTo>
                      <a:pt x="83" y="472"/>
                      <a:pt x="81" y="462"/>
                      <a:pt x="77" y="453"/>
                    </a:cubicBezTo>
                    <a:cubicBezTo>
                      <a:pt x="60" y="413"/>
                      <a:pt x="50" y="371"/>
                      <a:pt x="39" y="329"/>
                    </a:cubicBezTo>
                    <a:cubicBezTo>
                      <a:pt x="28" y="289"/>
                      <a:pt x="17" y="248"/>
                      <a:pt x="9" y="207"/>
                    </a:cubicBezTo>
                    <a:cubicBezTo>
                      <a:pt x="0" y="167"/>
                      <a:pt x="2" y="127"/>
                      <a:pt x="18" y="88"/>
                    </a:cubicBezTo>
                    <a:cubicBezTo>
                      <a:pt x="30" y="58"/>
                      <a:pt x="50" y="38"/>
                      <a:pt x="78" y="26"/>
                    </a:cubicBezTo>
                    <a:cubicBezTo>
                      <a:pt x="95" y="18"/>
                      <a:pt x="113" y="13"/>
                      <a:pt x="130" y="8"/>
                    </a:cubicBezTo>
                    <a:cubicBezTo>
                      <a:pt x="141" y="5"/>
                      <a:pt x="151" y="2"/>
                      <a:pt x="161" y="0"/>
                    </a:cubicBezTo>
                    <a:cubicBezTo>
                      <a:pt x="169" y="3"/>
                      <a:pt x="170" y="10"/>
                      <a:pt x="170" y="16"/>
                    </a:cubicBezTo>
                    <a:cubicBezTo>
                      <a:pt x="170" y="27"/>
                      <a:pt x="170" y="38"/>
                      <a:pt x="170" y="49"/>
                    </a:cubicBezTo>
                    <a:cubicBezTo>
                      <a:pt x="171" y="120"/>
                      <a:pt x="189" y="185"/>
                      <a:pt x="226" y="246"/>
                    </a:cubicBezTo>
                    <a:cubicBezTo>
                      <a:pt x="238" y="266"/>
                      <a:pt x="248" y="287"/>
                      <a:pt x="264" y="304"/>
                    </a:cubicBezTo>
                    <a:cubicBezTo>
                      <a:pt x="283" y="326"/>
                      <a:pt x="363" y="373"/>
                      <a:pt x="390" y="378"/>
                    </a:cubicBezTo>
                    <a:cubicBezTo>
                      <a:pt x="409" y="381"/>
                      <a:pt x="427" y="380"/>
                      <a:pt x="445" y="376"/>
                    </a:cubicBezTo>
                    <a:cubicBezTo>
                      <a:pt x="452" y="374"/>
                      <a:pt x="460" y="373"/>
                      <a:pt x="466" y="371"/>
                    </a:cubicBezTo>
                    <a:close/>
                  </a:path>
                </a:pathLst>
              </a:custGeom>
              <a:solidFill>
                <a:srgbClr val="00B0F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81" name="Freeform 25"/>
              <p:cNvSpPr>
                <a:spLocks/>
              </p:cNvSpPr>
              <p:nvPr/>
            </p:nvSpPr>
            <p:spPr bwMode="auto">
              <a:xfrm>
                <a:off x="6746876" y="1792288"/>
                <a:ext cx="504825" cy="515938"/>
              </a:xfrm>
              <a:custGeom>
                <a:avLst/>
                <a:gdLst>
                  <a:gd name="T0" fmla="*/ 613 w 613"/>
                  <a:gd name="T1" fmla="*/ 87 h 628"/>
                  <a:gd name="T2" fmla="*/ 595 w 613"/>
                  <a:gd name="T3" fmla="*/ 92 h 628"/>
                  <a:gd name="T4" fmla="*/ 525 w 613"/>
                  <a:gd name="T5" fmla="*/ 135 h 628"/>
                  <a:gd name="T6" fmla="*/ 503 w 613"/>
                  <a:gd name="T7" fmla="*/ 197 h 628"/>
                  <a:gd name="T8" fmla="*/ 501 w 613"/>
                  <a:gd name="T9" fmla="*/ 219 h 628"/>
                  <a:gd name="T10" fmla="*/ 529 w 613"/>
                  <a:gd name="T11" fmla="*/ 296 h 628"/>
                  <a:gd name="T12" fmla="*/ 494 w 613"/>
                  <a:gd name="T13" fmla="*/ 347 h 628"/>
                  <a:gd name="T14" fmla="*/ 448 w 613"/>
                  <a:gd name="T15" fmla="*/ 443 h 628"/>
                  <a:gd name="T16" fmla="*/ 436 w 613"/>
                  <a:gd name="T17" fmla="*/ 475 h 628"/>
                  <a:gd name="T18" fmla="*/ 336 w 613"/>
                  <a:gd name="T19" fmla="*/ 590 h 628"/>
                  <a:gd name="T20" fmla="*/ 326 w 613"/>
                  <a:gd name="T21" fmla="*/ 596 h 628"/>
                  <a:gd name="T22" fmla="*/ 195 w 613"/>
                  <a:gd name="T23" fmla="*/ 622 h 628"/>
                  <a:gd name="T24" fmla="*/ 159 w 613"/>
                  <a:gd name="T25" fmla="*/ 619 h 628"/>
                  <a:gd name="T26" fmla="*/ 101 w 613"/>
                  <a:gd name="T27" fmla="*/ 606 h 628"/>
                  <a:gd name="T28" fmla="*/ 54 w 613"/>
                  <a:gd name="T29" fmla="*/ 585 h 628"/>
                  <a:gd name="T30" fmla="*/ 29 w 613"/>
                  <a:gd name="T31" fmla="*/ 570 h 628"/>
                  <a:gd name="T32" fmla="*/ 51 w 613"/>
                  <a:gd name="T33" fmla="*/ 550 h 628"/>
                  <a:gd name="T34" fmla="*/ 142 w 613"/>
                  <a:gd name="T35" fmla="*/ 487 h 628"/>
                  <a:gd name="T36" fmla="*/ 195 w 613"/>
                  <a:gd name="T37" fmla="*/ 422 h 628"/>
                  <a:gd name="T38" fmla="*/ 173 w 613"/>
                  <a:gd name="T39" fmla="*/ 408 h 628"/>
                  <a:gd name="T40" fmla="*/ 150 w 613"/>
                  <a:gd name="T41" fmla="*/ 419 h 628"/>
                  <a:gd name="T42" fmla="*/ 97 w 613"/>
                  <a:gd name="T43" fmla="*/ 428 h 628"/>
                  <a:gd name="T44" fmla="*/ 57 w 613"/>
                  <a:gd name="T45" fmla="*/ 423 h 628"/>
                  <a:gd name="T46" fmla="*/ 22 w 613"/>
                  <a:gd name="T47" fmla="*/ 412 h 628"/>
                  <a:gd name="T48" fmla="*/ 8 w 613"/>
                  <a:gd name="T49" fmla="*/ 398 h 628"/>
                  <a:gd name="T50" fmla="*/ 106 w 613"/>
                  <a:gd name="T51" fmla="*/ 342 h 628"/>
                  <a:gd name="T52" fmla="*/ 144 w 613"/>
                  <a:gd name="T53" fmla="*/ 297 h 628"/>
                  <a:gd name="T54" fmla="*/ 145 w 613"/>
                  <a:gd name="T55" fmla="*/ 290 h 628"/>
                  <a:gd name="T56" fmla="*/ 125 w 613"/>
                  <a:gd name="T57" fmla="*/ 283 h 628"/>
                  <a:gd name="T58" fmla="*/ 2 w 613"/>
                  <a:gd name="T59" fmla="*/ 210 h 628"/>
                  <a:gd name="T60" fmla="*/ 2 w 613"/>
                  <a:gd name="T61" fmla="*/ 200 h 628"/>
                  <a:gd name="T62" fmla="*/ 13 w 613"/>
                  <a:gd name="T63" fmla="*/ 200 h 628"/>
                  <a:gd name="T64" fmla="*/ 107 w 613"/>
                  <a:gd name="T65" fmla="*/ 195 h 628"/>
                  <a:gd name="T66" fmla="*/ 186 w 613"/>
                  <a:gd name="T67" fmla="*/ 149 h 628"/>
                  <a:gd name="T68" fmla="*/ 322 w 613"/>
                  <a:gd name="T69" fmla="*/ 46 h 628"/>
                  <a:gd name="T70" fmla="*/ 474 w 613"/>
                  <a:gd name="T71" fmla="*/ 3 h 628"/>
                  <a:gd name="T72" fmla="*/ 567 w 613"/>
                  <a:gd name="T73" fmla="*/ 26 h 628"/>
                  <a:gd name="T74" fmla="*/ 609 w 613"/>
                  <a:gd name="T75" fmla="*/ 66 h 628"/>
                  <a:gd name="T76" fmla="*/ 613 w 613"/>
                  <a:gd name="T77" fmla="*/ 87 h 62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613" h="628">
                    <a:moveTo>
                      <a:pt x="613" y="87"/>
                    </a:moveTo>
                    <a:cubicBezTo>
                      <a:pt x="604" y="89"/>
                      <a:pt x="599" y="91"/>
                      <a:pt x="595" y="92"/>
                    </a:cubicBezTo>
                    <a:cubicBezTo>
                      <a:pt x="563" y="93"/>
                      <a:pt x="541" y="112"/>
                      <a:pt x="525" y="135"/>
                    </a:cubicBezTo>
                    <a:cubicBezTo>
                      <a:pt x="513" y="153"/>
                      <a:pt x="509" y="176"/>
                      <a:pt x="503" y="197"/>
                    </a:cubicBezTo>
                    <a:cubicBezTo>
                      <a:pt x="500" y="204"/>
                      <a:pt x="501" y="212"/>
                      <a:pt x="501" y="219"/>
                    </a:cubicBezTo>
                    <a:cubicBezTo>
                      <a:pt x="497" y="262"/>
                      <a:pt x="498" y="264"/>
                      <a:pt x="529" y="296"/>
                    </a:cubicBezTo>
                    <a:cubicBezTo>
                      <a:pt x="518" y="313"/>
                      <a:pt x="507" y="331"/>
                      <a:pt x="494" y="347"/>
                    </a:cubicBezTo>
                    <a:cubicBezTo>
                      <a:pt x="472" y="376"/>
                      <a:pt x="461" y="410"/>
                      <a:pt x="448" y="443"/>
                    </a:cubicBezTo>
                    <a:cubicBezTo>
                      <a:pt x="443" y="454"/>
                      <a:pt x="439" y="464"/>
                      <a:pt x="436" y="475"/>
                    </a:cubicBezTo>
                    <a:cubicBezTo>
                      <a:pt x="421" y="530"/>
                      <a:pt x="386" y="566"/>
                      <a:pt x="336" y="590"/>
                    </a:cubicBezTo>
                    <a:cubicBezTo>
                      <a:pt x="332" y="592"/>
                      <a:pt x="329" y="594"/>
                      <a:pt x="326" y="596"/>
                    </a:cubicBezTo>
                    <a:cubicBezTo>
                      <a:pt x="286" y="624"/>
                      <a:pt x="242" y="628"/>
                      <a:pt x="195" y="622"/>
                    </a:cubicBezTo>
                    <a:cubicBezTo>
                      <a:pt x="183" y="621"/>
                      <a:pt x="171" y="619"/>
                      <a:pt x="159" y="619"/>
                    </a:cubicBezTo>
                    <a:cubicBezTo>
                      <a:pt x="139" y="618"/>
                      <a:pt x="120" y="612"/>
                      <a:pt x="101" y="606"/>
                    </a:cubicBezTo>
                    <a:cubicBezTo>
                      <a:pt x="85" y="599"/>
                      <a:pt x="69" y="593"/>
                      <a:pt x="54" y="585"/>
                    </a:cubicBezTo>
                    <a:cubicBezTo>
                      <a:pt x="45" y="581"/>
                      <a:pt x="37" y="575"/>
                      <a:pt x="29" y="570"/>
                    </a:cubicBezTo>
                    <a:cubicBezTo>
                      <a:pt x="33" y="558"/>
                      <a:pt x="42" y="553"/>
                      <a:pt x="51" y="550"/>
                    </a:cubicBezTo>
                    <a:cubicBezTo>
                      <a:pt x="87" y="536"/>
                      <a:pt x="116" y="514"/>
                      <a:pt x="142" y="487"/>
                    </a:cubicBezTo>
                    <a:cubicBezTo>
                      <a:pt x="161" y="467"/>
                      <a:pt x="178" y="443"/>
                      <a:pt x="195" y="422"/>
                    </a:cubicBezTo>
                    <a:cubicBezTo>
                      <a:pt x="187" y="408"/>
                      <a:pt x="182" y="404"/>
                      <a:pt x="173" y="408"/>
                    </a:cubicBezTo>
                    <a:cubicBezTo>
                      <a:pt x="165" y="410"/>
                      <a:pt x="156" y="414"/>
                      <a:pt x="150" y="419"/>
                    </a:cubicBezTo>
                    <a:cubicBezTo>
                      <a:pt x="133" y="430"/>
                      <a:pt x="116" y="432"/>
                      <a:pt x="97" y="428"/>
                    </a:cubicBezTo>
                    <a:cubicBezTo>
                      <a:pt x="84" y="426"/>
                      <a:pt x="70" y="426"/>
                      <a:pt x="57" y="423"/>
                    </a:cubicBezTo>
                    <a:cubicBezTo>
                      <a:pt x="45" y="421"/>
                      <a:pt x="33" y="417"/>
                      <a:pt x="22" y="412"/>
                    </a:cubicBezTo>
                    <a:cubicBezTo>
                      <a:pt x="17" y="410"/>
                      <a:pt x="14" y="404"/>
                      <a:pt x="8" y="398"/>
                    </a:cubicBezTo>
                    <a:cubicBezTo>
                      <a:pt x="42" y="378"/>
                      <a:pt x="79" y="369"/>
                      <a:pt x="106" y="342"/>
                    </a:cubicBezTo>
                    <a:cubicBezTo>
                      <a:pt x="120" y="328"/>
                      <a:pt x="131" y="312"/>
                      <a:pt x="144" y="297"/>
                    </a:cubicBezTo>
                    <a:cubicBezTo>
                      <a:pt x="145" y="296"/>
                      <a:pt x="144" y="293"/>
                      <a:pt x="145" y="290"/>
                    </a:cubicBezTo>
                    <a:cubicBezTo>
                      <a:pt x="140" y="282"/>
                      <a:pt x="133" y="283"/>
                      <a:pt x="125" y="283"/>
                    </a:cubicBezTo>
                    <a:cubicBezTo>
                      <a:pt x="68" y="287"/>
                      <a:pt x="31" y="255"/>
                      <a:pt x="2" y="210"/>
                    </a:cubicBezTo>
                    <a:cubicBezTo>
                      <a:pt x="0" y="208"/>
                      <a:pt x="2" y="204"/>
                      <a:pt x="2" y="200"/>
                    </a:cubicBezTo>
                    <a:cubicBezTo>
                      <a:pt x="6" y="200"/>
                      <a:pt x="10" y="199"/>
                      <a:pt x="13" y="200"/>
                    </a:cubicBezTo>
                    <a:cubicBezTo>
                      <a:pt x="45" y="211"/>
                      <a:pt x="76" y="207"/>
                      <a:pt x="107" y="195"/>
                    </a:cubicBezTo>
                    <a:cubicBezTo>
                      <a:pt x="136" y="184"/>
                      <a:pt x="162" y="168"/>
                      <a:pt x="186" y="149"/>
                    </a:cubicBezTo>
                    <a:cubicBezTo>
                      <a:pt x="231" y="113"/>
                      <a:pt x="276" y="79"/>
                      <a:pt x="322" y="46"/>
                    </a:cubicBezTo>
                    <a:cubicBezTo>
                      <a:pt x="347" y="28"/>
                      <a:pt x="445" y="0"/>
                      <a:pt x="474" y="3"/>
                    </a:cubicBezTo>
                    <a:cubicBezTo>
                      <a:pt x="506" y="6"/>
                      <a:pt x="538" y="12"/>
                      <a:pt x="567" y="26"/>
                    </a:cubicBezTo>
                    <a:cubicBezTo>
                      <a:pt x="585" y="35"/>
                      <a:pt x="601" y="47"/>
                      <a:pt x="609" y="66"/>
                    </a:cubicBezTo>
                    <a:cubicBezTo>
                      <a:pt x="611" y="71"/>
                      <a:pt x="611" y="78"/>
                      <a:pt x="613" y="87"/>
                    </a:cubicBezTo>
                    <a:close/>
                  </a:path>
                </a:pathLst>
              </a:custGeom>
              <a:solidFill>
                <a:srgbClr val="FFC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82" name="Freeform 26"/>
              <p:cNvSpPr>
                <a:spLocks/>
              </p:cNvSpPr>
              <p:nvPr/>
            </p:nvSpPr>
            <p:spPr bwMode="auto">
              <a:xfrm>
                <a:off x="5937251" y="3427413"/>
                <a:ext cx="398463" cy="422275"/>
              </a:xfrm>
              <a:custGeom>
                <a:avLst/>
                <a:gdLst>
                  <a:gd name="T0" fmla="*/ 341 w 484"/>
                  <a:gd name="T1" fmla="*/ 0 h 513"/>
                  <a:gd name="T2" fmla="*/ 372 w 484"/>
                  <a:gd name="T3" fmla="*/ 60 h 513"/>
                  <a:gd name="T4" fmla="*/ 404 w 484"/>
                  <a:gd name="T5" fmla="*/ 118 h 513"/>
                  <a:gd name="T6" fmla="*/ 440 w 484"/>
                  <a:gd name="T7" fmla="*/ 169 h 513"/>
                  <a:gd name="T8" fmla="*/ 484 w 484"/>
                  <a:gd name="T9" fmla="*/ 220 h 513"/>
                  <a:gd name="T10" fmla="*/ 381 w 484"/>
                  <a:gd name="T11" fmla="*/ 397 h 513"/>
                  <a:gd name="T12" fmla="*/ 319 w 484"/>
                  <a:gd name="T13" fmla="*/ 466 h 513"/>
                  <a:gd name="T14" fmla="*/ 267 w 484"/>
                  <a:gd name="T15" fmla="*/ 493 h 513"/>
                  <a:gd name="T16" fmla="*/ 251 w 484"/>
                  <a:gd name="T17" fmla="*/ 487 h 513"/>
                  <a:gd name="T18" fmla="*/ 252 w 484"/>
                  <a:gd name="T19" fmla="*/ 467 h 513"/>
                  <a:gd name="T20" fmla="*/ 276 w 484"/>
                  <a:gd name="T21" fmla="*/ 444 h 513"/>
                  <a:gd name="T22" fmla="*/ 305 w 484"/>
                  <a:gd name="T23" fmla="*/ 416 h 513"/>
                  <a:gd name="T24" fmla="*/ 312 w 484"/>
                  <a:gd name="T25" fmla="*/ 392 h 513"/>
                  <a:gd name="T26" fmla="*/ 287 w 484"/>
                  <a:gd name="T27" fmla="*/ 406 h 513"/>
                  <a:gd name="T28" fmla="*/ 250 w 484"/>
                  <a:gd name="T29" fmla="*/ 446 h 513"/>
                  <a:gd name="T30" fmla="*/ 206 w 484"/>
                  <a:gd name="T31" fmla="*/ 487 h 513"/>
                  <a:gd name="T32" fmla="*/ 171 w 484"/>
                  <a:gd name="T33" fmla="*/ 502 h 513"/>
                  <a:gd name="T34" fmla="*/ 135 w 484"/>
                  <a:gd name="T35" fmla="*/ 512 h 513"/>
                  <a:gd name="T36" fmla="*/ 120 w 484"/>
                  <a:gd name="T37" fmla="*/ 512 h 513"/>
                  <a:gd name="T38" fmla="*/ 114 w 484"/>
                  <a:gd name="T39" fmla="*/ 507 h 513"/>
                  <a:gd name="T40" fmla="*/ 126 w 484"/>
                  <a:gd name="T41" fmla="*/ 471 h 513"/>
                  <a:gd name="T42" fmla="*/ 151 w 484"/>
                  <a:gd name="T43" fmla="*/ 443 h 513"/>
                  <a:gd name="T44" fmla="*/ 213 w 484"/>
                  <a:gd name="T45" fmla="*/ 378 h 513"/>
                  <a:gd name="T46" fmla="*/ 195 w 484"/>
                  <a:gd name="T47" fmla="*/ 369 h 513"/>
                  <a:gd name="T48" fmla="*/ 186 w 484"/>
                  <a:gd name="T49" fmla="*/ 376 h 513"/>
                  <a:gd name="T50" fmla="*/ 88 w 484"/>
                  <a:gd name="T51" fmla="*/ 488 h 513"/>
                  <a:gd name="T52" fmla="*/ 52 w 484"/>
                  <a:gd name="T53" fmla="*/ 496 h 513"/>
                  <a:gd name="T54" fmla="*/ 48 w 484"/>
                  <a:gd name="T55" fmla="*/ 468 h 513"/>
                  <a:gd name="T56" fmla="*/ 88 w 484"/>
                  <a:gd name="T57" fmla="*/ 402 h 513"/>
                  <a:gd name="T58" fmla="*/ 160 w 484"/>
                  <a:gd name="T59" fmla="*/ 317 h 513"/>
                  <a:gd name="T60" fmla="*/ 166 w 484"/>
                  <a:gd name="T61" fmla="*/ 306 h 513"/>
                  <a:gd name="T62" fmla="*/ 149 w 484"/>
                  <a:gd name="T63" fmla="*/ 301 h 513"/>
                  <a:gd name="T64" fmla="*/ 129 w 484"/>
                  <a:gd name="T65" fmla="*/ 317 h 513"/>
                  <a:gd name="T66" fmla="*/ 70 w 484"/>
                  <a:gd name="T67" fmla="*/ 383 h 513"/>
                  <a:gd name="T68" fmla="*/ 20 w 484"/>
                  <a:gd name="T69" fmla="*/ 391 h 513"/>
                  <a:gd name="T70" fmla="*/ 31 w 484"/>
                  <a:gd name="T71" fmla="*/ 334 h 513"/>
                  <a:gd name="T72" fmla="*/ 88 w 484"/>
                  <a:gd name="T73" fmla="*/ 257 h 513"/>
                  <a:gd name="T74" fmla="*/ 91 w 484"/>
                  <a:gd name="T75" fmla="*/ 242 h 513"/>
                  <a:gd name="T76" fmla="*/ 37 w 484"/>
                  <a:gd name="T77" fmla="*/ 290 h 513"/>
                  <a:gd name="T78" fmla="*/ 19 w 484"/>
                  <a:gd name="T79" fmla="*/ 313 h 513"/>
                  <a:gd name="T80" fmla="*/ 9 w 484"/>
                  <a:gd name="T81" fmla="*/ 315 h 513"/>
                  <a:gd name="T82" fmla="*/ 0 w 484"/>
                  <a:gd name="T83" fmla="*/ 305 h 513"/>
                  <a:gd name="T84" fmla="*/ 17 w 484"/>
                  <a:gd name="T85" fmla="*/ 243 h 513"/>
                  <a:gd name="T86" fmla="*/ 89 w 484"/>
                  <a:gd name="T87" fmla="*/ 154 h 513"/>
                  <a:gd name="T88" fmla="*/ 134 w 484"/>
                  <a:gd name="T89" fmla="*/ 106 h 513"/>
                  <a:gd name="T90" fmla="*/ 194 w 484"/>
                  <a:gd name="T91" fmla="*/ 69 h 513"/>
                  <a:gd name="T92" fmla="*/ 320 w 484"/>
                  <a:gd name="T93" fmla="*/ 7 h 513"/>
                  <a:gd name="T94" fmla="*/ 341 w 484"/>
                  <a:gd name="T95" fmla="*/ 0 h 5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484" h="513">
                    <a:moveTo>
                      <a:pt x="341" y="0"/>
                    </a:moveTo>
                    <a:cubicBezTo>
                      <a:pt x="357" y="18"/>
                      <a:pt x="361" y="41"/>
                      <a:pt x="372" y="60"/>
                    </a:cubicBezTo>
                    <a:cubicBezTo>
                      <a:pt x="383" y="79"/>
                      <a:pt x="392" y="99"/>
                      <a:pt x="404" y="118"/>
                    </a:cubicBezTo>
                    <a:cubicBezTo>
                      <a:pt x="415" y="136"/>
                      <a:pt x="427" y="153"/>
                      <a:pt x="440" y="169"/>
                    </a:cubicBezTo>
                    <a:cubicBezTo>
                      <a:pt x="454" y="187"/>
                      <a:pt x="469" y="203"/>
                      <a:pt x="484" y="220"/>
                    </a:cubicBezTo>
                    <a:cubicBezTo>
                      <a:pt x="456" y="282"/>
                      <a:pt x="424" y="343"/>
                      <a:pt x="381" y="397"/>
                    </a:cubicBezTo>
                    <a:cubicBezTo>
                      <a:pt x="362" y="422"/>
                      <a:pt x="341" y="444"/>
                      <a:pt x="319" y="466"/>
                    </a:cubicBezTo>
                    <a:cubicBezTo>
                      <a:pt x="305" y="480"/>
                      <a:pt x="288" y="490"/>
                      <a:pt x="267" y="493"/>
                    </a:cubicBezTo>
                    <a:cubicBezTo>
                      <a:pt x="261" y="494"/>
                      <a:pt x="255" y="493"/>
                      <a:pt x="251" y="487"/>
                    </a:cubicBezTo>
                    <a:cubicBezTo>
                      <a:pt x="247" y="481"/>
                      <a:pt x="246" y="472"/>
                      <a:pt x="252" y="467"/>
                    </a:cubicBezTo>
                    <a:cubicBezTo>
                      <a:pt x="259" y="459"/>
                      <a:pt x="268" y="452"/>
                      <a:pt x="276" y="444"/>
                    </a:cubicBezTo>
                    <a:cubicBezTo>
                      <a:pt x="286" y="435"/>
                      <a:pt x="296" y="426"/>
                      <a:pt x="305" y="416"/>
                    </a:cubicBezTo>
                    <a:cubicBezTo>
                      <a:pt x="311" y="409"/>
                      <a:pt x="313" y="401"/>
                      <a:pt x="312" y="392"/>
                    </a:cubicBezTo>
                    <a:cubicBezTo>
                      <a:pt x="300" y="392"/>
                      <a:pt x="291" y="396"/>
                      <a:pt x="287" y="406"/>
                    </a:cubicBezTo>
                    <a:cubicBezTo>
                      <a:pt x="279" y="424"/>
                      <a:pt x="263" y="434"/>
                      <a:pt x="250" y="446"/>
                    </a:cubicBezTo>
                    <a:cubicBezTo>
                      <a:pt x="235" y="459"/>
                      <a:pt x="221" y="473"/>
                      <a:pt x="206" y="487"/>
                    </a:cubicBezTo>
                    <a:cubicBezTo>
                      <a:pt x="196" y="496"/>
                      <a:pt x="186" y="503"/>
                      <a:pt x="171" y="502"/>
                    </a:cubicBezTo>
                    <a:cubicBezTo>
                      <a:pt x="159" y="502"/>
                      <a:pt x="147" y="509"/>
                      <a:pt x="135" y="512"/>
                    </a:cubicBezTo>
                    <a:cubicBezTo>
                      <a:pt x="130" y="513"/>
                      <a:pt x="125" y="512"/>
                      <a:pt x="120" y="512"/>
                    </a:cubicBezTo>
                    <a:cubicBezTo>
                      <a:pt x="118" y="512"/>
                      <a:pt x="117" y="509"/>
                      <a:pt x="114" y="507"/>
                    </a:cubicBezTo>
                    <a:cubicBezTo>
                      <a:pt x="111" y="493"/>
                      <a:pt x="117" y="482"/>
                      <a:pt x="126" y="471"/>
                    </a:cubicBezTo>
                    <a:cubicBezTo>
                      <a:pt x="133" y="461"/>
                      <a:pt x="142" y="452"/>
                      <a:pt x="151" y="443"/>
                    </a:cubicBezTo>
                    <a:cubicBezTo>
                      <a:pt x="172" y="421"/>
                      <a:pt x="193" y="399"/>
                      <a:pt x="213" y="378"/>
                    </a:cubicBezTo>
                    <a:cubicBezTo>
                      <a:pt x="210" y="366"/>
                      <a:pt x="202" y="367"/>
                      <a:pt x="195" y="369"/>
                    </a:cubicBezTo>
                    <a:cubicBezTo>
                      <a:pt x="192" y="370"/>
                      <a:pt x="188" y="373"/>
                      <a:pt x="186" y="376"/>
                    </a:cubicBezTo>
                    <a:cubicBezTo>
                      <a:pt x="153" y="414"/>
                      <a:pt x="111" y="443"/>
                      <a:pt x="88" y="488"/>
                    </a:cubicBezTo>
                    <a:cubicBezTo>
                      <a:pt x="75" y="495"/>
                      <a:pt x="64" y="498"/>
                      <a:pt x="52" y="496"/>
                    </a:cubicBezTo>
                    <a:cubicBezTo>
                      <a:pt x="42" y="487"/>
                      <a:pt x="44" y="477"/>
                      <a:pt x="48" y="468"/>
                    </a:cubicBezTo>
                    <a:cubicBezTo>
                      <a:pt x="58" y="444"/>
                      <a:pt x="71" y="422"/>
                      <a:pt x="88" y="402"/>
                    </a:cubicBezTo>
                    <a:cubicBezTo>
                      <a:pt x="113" y="374"/>
                      <a:pt x="136" y="346"/>
                      <a:pt x="160" y="317"/>
                    </a:cubicBezTo>
                    <a:cubicBezTo>
                      <a:pt x="163" y="314"/>
                      <a:pt x="164" y="309"/>
                      <a:pt x="166" y="306"/>
                    </a:cubicBezTo>
                    <a:cubicBezTo>
                      <a:pt x="161" y="298"/>
                      <a:pt x="154" y="297"/>
                      <a:pt x="149" y="301"/>
                    </a:cubicBezTo>
                    <a:cubicBezTo>
                      <a:pt x="142" y="305"/>
                      <a:pt x="135" y="311"/>
                      <a:pt x="129" y="317"/>
                    </a:cubicBezTo>
                    <a:cubicBezTo>
                      <a:pt x="109" y="339"/>
                      <a:pt x="89" y="361"/>
                      <a:pt x="70" y="383"/>
                    </a:cubicBezTo>
                    <a:cubicBezTo>
                      <a:pt x="51" y="406"/>
                      <a:pt x="49" y="406"/>
                      <a:pt x="20" y="391"/>
                    </a:cubicBezTo>
                    <a:cubicBezTo>
                      <a:pt x="13" y="370"/>
                      <a:pt x="15" y="353"/>
                      <a:pt x="31" y="334"/>
                    </a:cubicBezTo>
                    <a:cubicBezTo>
                      <a:pt x="53" y="311"/>
                      <a:pt x="70" y="283"/>
                      <a:pt x="88" y="257"/>
                    </a:cubicBezTo>
                    <a:cubicBezTo>
                      <a:pt x="90" y="254"/>
                      <a:pt x="90" y="249"/>
                      <a:pt x="91" y="242"/>
                    </a:cubicBezTo>
                    <a:cubicBezTo>
                      <a:pt x="64" y="251"/>
                      <a:pt x="52" y="272"/>
                      <a:pt x="37" y="290"/>
                    </a:cubicBezTo>
                    <a:cubicBezTo>
                      <a:pt x="31" y="297"/>
                      <a:pt x="25" y="306"/>
                      <a:pt x="19" y="313"/>
                    </a:cubicBezTo>
                    <a:cubicBezTo>
                      <a:pt x="17" y="315"/>
                      <a:pt x="11" y="316"/>
                      <a:pt x="9" y="315"/>
                    </a:cubicBezTo>
                    <a:cubicBezTo>
                      <a:pt x="5" y="313"/>
                      <a:pt x="0" y="308"/>
                      <a:pt x="0" y="305"/>
                    </a:cubicBezTo>
                    <a:cubicBezTo>
                      <a:pt x="4" y="284"/>
                      <a:pt x="0" y="262"/>
                      <a:pt x="17" y="243"/>
                    </a:cubicBezTo>
                    <a:cubicBezTo>
                      <a:pt x="42" y="215"/>
                      <a:pt x="64" y="184"/>
                      <a:pt x="89" y="154"/>
                    </a:cubicBezTo>
                    <a:cubicBezTo>
                      <a:pt x="103" y="137"/>
                      <a:pt x="117" y="120"/>
                      <a:pt x="134" y="106"/>
                    </a:cubicBezTo>
                    <a:cubicBezTo>
                      <a:pt x="152" y="91"/>
                      <a:pt x="173" y="79"/>
                      <a:pt x="194" y="69"/>
                    </a:cubicBezTo>
                    <a:cubicBezTo>
                      <a:pt x="235" y="47"/>
                      <a:pt x="278" y="27"/>
                      <a:pt x="320" y="7"/>
                    </a:cubicBezTo>
                    <a:cubicBezTo>
                      <a:pt x="326" y="4"/>
                      <a:pt x="333" y="2"/>
                      <a:pt x="341" y="0"/>
                    </a:cubicBezTo>
                    <a:close/>
                  </a:path>
                </a:pathLst>
              </a:custGeom>
              <a:solidFill>
                <a:srgbClr val="FADAD3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83" name="Freeform 27"/>
              <p:cNvSpPr>
                <a:spLocks/>
              </p:cNvSpPr>
              <p:nvPr/>
            </p:nvSpPr>
            <p:spPr bwMode="auto">
              <a:xfrm>
                <a:off x="8051801" y="3529013"/>
                <a:ext cx="558800" cy="295275"/>
              </a:xfrm>
              <a:custGeom>
                <a:avLst/>
                <a:gdLst>
                  <a:gd name="T0" fmla="*/ 311 w 679"/>
                  <a:gd name="T1" fmla="*/ 174 h 359"/>
                  <a:gd name="T2" fmla="*/ 330 w 679"/>
                  <a:gd name="T3" fmla="*/ 206 h 359"/>
                  <a:gd name="T4" fmla="*/ 399 w 679"/>
                  <a:gd name="T5" fmla="*/ 268 h 359"/>
                  <a:gd name="T6" fmla="*/ 434 w 679"/>
                  <a:gd name="T7" fmla="*/ 301 h 359"/>
                  <a:gd name="T8" fmla="*/ 430 w 679"/>
                  <a:gd name="T9" fmla="*/ 337 h 359"/>
                  <a:gd name="T10" fmla="*/ 367 w 679"/>
                  <a:gd name="T11" fmla="*/ 354 h 359"/>
                  <a:gd name="T12" fmla="*/ 266 w 679"/>
                  <a:gd name="T13" fmla="*/ 320 h 359"/>
                  <a:gd name="T14" fmla="*/ 171 w 679"/>
                  <a:gd name="T15" fmla="*/ 280 h 359"/>
                  <a:gd name="T16" fmla="*/ 50 w 679"/>
                  <a:gd name="T17" fmla="*/ 224 h 359"/>
                  <a:gd name="T18" fmla="*/ 0 w 679"/>
                  <a:gd name="T19" fmla="*/ 168 h 359"/>
                  <a:gd name="T20" fmla="*/ 55 w 679"/>
                  <a:gd name="T21" fmla="*/ 73 h 359"/>
                  <a:gd name="T22" fmla="*/ 120 w 679"/>
                  <a:gd name="T23" fmla="*/ 12 h 359"/>
                  <a:gd name="T24" fmla="*/ 162 w 679"/>
                  <a:gd name="T25" fmla="*/ 4 h 359"/>
                  <a:gd name="T26" fmla="*/ 165 w 679"/>
                  <a:gd name="T27" fmla="*/ 5 h 359"/>
                  <a:gd name="T28" fmla="*/ 314 w 679"/>
                  <a:gd name="T29" fmla="*/ 33 h 359"/>
                  <a:gd name="T30" fmla="*/ 525 w 679"/>
                  <a:gd name="T31" fmla="*/ 86 h 359"/>
                  <a:gd name="T32" fmla="*/ 599 w 679"/>
                  <a:gd name="T33" fmla="*/ 135 h 359"/>
                  <a:gd name="T34" fmla="*/ 670 w 679"/>
                  <a:gd name="T35" fmla="*/ 210 h 359"/>
                  <a:gd name="T36" fmla="*/ 679 w 679"/>
                  <a:gd name="T37" fmla="*/ 224 h 359"/>
                  <a:gd name="T38" fmla="*/ 668 w 679"/>
                  <a:gd name="T39" fmla="*/ 237 h 359"/>
                  <a:gd name="T40" fmla="*/ 651 w 679"/>
                  <a:gd name="T41" fmla="*/ 233 h 359"/>
                  <a:gd name="T42" fmla="*/ 641 w 679"/>
                  <a:gd name="T43" fmla="*/ 223 h 359"/>
                  <a:gd name="T44" fmla="*/ 543 w 679"/>
                  <a:gd name="T45" fmla="*/ 127 h 359"/>
                  <a:gd name="T46" fmla="*/ 534 w 679"/>
                  <a:gd name="T47" fmla="*/ 125 h 359"/>
                  <a:gd name="T48" fmla="*/ 537 w 679"/>
                  <a:gd name="T49" fmla="*/ 134 h 359"/>
                  <a:gd name="T50" fmla="*/ 573 w 679"/>
                  <a:gd name="T51" fmla="*/ 171 h 359"/>
                  <a:gd name="T52" fmla="*/ 649 w 679"/>
                  <a:gd name="T53" fmla="*/ 256 h 359"/>
                  <a:gd name="T54" fmla="*/ 662 w 679"/>
                  <a:gd name="T55" fmla="*/ 272 h 359"/>
                  <a:gd name="T56" fmla="*/ 646 w 679"/>
                  <a:gd name="T57" fmla="*/ 283 h 359"/>
                  <a:gd name="T58" fmla="*/ 574 w 679"/>
                  <a:gd name="T59" fmla="*/ 277 h 359"/>
                  <a:gd name="T60" fmla="*/ 502 w 679"/>
                  <a:gd name="T61" fmla="*/ 248 h 359"/>
                  <a:gd name="T62" fmla="*/ 468 w 679"/>
                  <a:gd name="T63" fmla="*/ 234 h 359"/>
                  <a:gd name="T64" fmla="*/ 352 w 679"/>
                  <a:gd name="T65" fmla="*/ 188 h 359"/>
                  <a:gd name="T66" fmla="*/ 311 w 679"/>
                  <a:gd name="T67" fmla="*/ 174 h 3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679" h="359">
                    <a:moveTo>
                      <a:pt x="311" y="174"/>
                    </a:moveTo>
                    <a:cubicBezTo>
                      <a:pt x="312" y="189"/>
                      <a:pt x="321" y="198"/>
                      <a:pt x="330" y="206"/>
                    </a:cubicBezTo>
                    <a:cubicBezTo>
                      <a:pt x="352" y="227"/>
                      <a:pt x="376" y="247"/>
                      <a:pt x="399" y="268"/>
                    </a:cubicBezTo>
                    <a:cubicBezTo>
                      <a:pt x="411" y="279"/>
                      <a:pt x="423" y="289"/>
                      <a:pt x="434" y="301"/>
                    </a:cubicBezTo>
                    <a:cubicBezTo>
                      <a:pt x="444" y="313"/>
                      <a:pt x="442" y="327"/>
                      <a:pt x="430" y="337"/>
                    </a:cubicBezTo>
                    <a:cubicBezTo>
                      <a:pt x="411" y="350"/>
                      <a:pt x="391" y="359"/>
                      <a:pt x="367" y="354"/>
                    </a:cubicBezTo>
                    <a:cubicBezTo>
                      <a:pt x="332" y="347"/>
                      <a:pt x="298" y="337"/>
                      <a:pt x="266" y="320"/>
                    </a:cubicBezTo>
                    <a:cubicBezTo>
                      <a:pt x="235" y="304"/>
                      <a:pt x="204" y="290"/>
                      <a:pt x="171" y="280"/>
                    </a:cubicBezTo>
                    <a:cubicBezTo>
                      <a:pt x="127" y="268"/>
                      <a:pt x="89" y="246"/>
                      <a:pt x="50" y="224"/>
                    </a:cubicBezTo>
                    <a:cubicBezTo>
                      <a:pt x="28" y="211"/>
                      <a:pt x="15" y="190"/>
                      <a:pt x="0" y="168"/>
                    </a:cubicBezTo>
                    <a:cubicBezTo>
                      <a:pt x="19" y="136"/>
                      <a:pt x="31" y="101"/>
                      <a:pt x="55" y="73"/>
                    </a:cubicBezTo>
                    <a:cubicBezTo>
                      <a:pt x="75" y="51"/>
                      <a:pt x="98" y="32"/>
                      <a:pt x="120" y="12"/>
                    </a:cubicBezTo>
                    <a:cubicBezTo>
                      <a:pt x="131" y="1"/>
                      <a:pt x="146" y="0"/>
                      <a:pt x="162" y="4"/>
                    </a:cubicBezTo>
                    <a:cubicBezTo>
                      <a:pt x="163" y="4"/>
                      <a:pt x="164" y="4"/>
                      <a:pt x="165" y="5"/>
                    </a:cubicBezTo>
                    <a:cubicBezTo>
                      <a:pt x="212" y="26"/>
                      <a:pt x="264" y="27"/>
                      <a:pt x="314" y="33"/>
                    </a:cubicBezTo>
                    <a:cubicBezTo>
                      <a:pt x="386" y="42"/>
                      <a:pt x="457" y="61"/>
                      <a:pt x="525" y="86"/>
                    </a:cubicBezTo>
                    <a:cubicBezTo>
                      <a:pt x="553" y="96"/>
                      <a:pt x="578" y="114"/>
                      <a:pt x="599" y="135"/>
                    </a:cubicBezTo>
                    <a:cubicBezTo>
                      <a:pt x="624" y="159"/>
                      <a:pt x="647" y="185"/>
                      <a:pt x="670" y="210"/>
                    </a:cubicBezTo>
                    <a:cubicBezTo>
                      <a:pt x="674" y="213"/>
                      <a:pt x="676" y="218"/>
                      <a:pt x="679" y="224"/>
                    </a:cubicBezTo>
                    <a:cubicBezTo>
                      <a:pt x="675" y="228"/>
                      <a:pt x="673" y="234"/>
                      <a:pt x="668" y="237"/>
                    </a:cubicBezTo>
                    <a:cubicBezTo>
                      <a:pt x="662" y="241"/>
                      <a:pt x="656" y="237"/>
                      <a:pt x="651" y="233"/>
                    </a:cubicBezTo>
                    <a:cubicBezTo>
                      <a:pt x="647" y="230"/>
                      <a:pt x="644" y="226"/>
                      <a:pt x="641" y="223"/>
                    </a:cubicBezTo>
                    <a:cubicBezTo>
                      <a:pt x="608" y="191"/>
                      <a:pt x="576" y="159"/>
                      <a:pt x="543" y="127"/>
                    </a:cubicBezTo>
                    <a:cubicBezTo>
                      <a:pt x="542" y="126"/>
                      <a:pt x="539" y="126"/>
                      <a:pt x="534" y="125"/>
                    </a:cubicBezTo>
                    <a:cubicBezTo>
                      <a:pt x="536" y="129"/>
                      <a:pt x="535" y="132"/>
                      <a:pt x="537" y="134"/>
                    </a:cubicBezTo>
                    <a:cubicBezTo>
                      <a:pt x="549" y="147"/>
                      <a:pt x="560" y="161"/>
                      <a:pt x="573" y="171"/>
                    </a:cubicBezTo>
                    <a:cubicBezTo>
                      <a:pt x="604" y="195"/>
                      <a:pt x="628" y="224"/>
                      <a:pt x="649" y="256"/>
                    </a:cubicBezTo>
                    <a:cubicBezTo>
                      <a:pt x="652" y="261"/>
                      <a:pt x="656" y="266"/>
                      <a:pt x="662" y="272"/>
                    </a:cubicBezTo>
                    <a:cubicBezTo>
                      <a:pt x="656" y="277"/>
                      <a:pt x="651" y="281"/>
                      <a:pt x="646" y="283"/>
                    </a:cubicBezTo>
                    <a:cubicBezTo>
                      <a:pt x="621" y="290"/>
                      <a:pt x="597" y="290"/>
                      <a:pt x="574" y="277"/>
                    </a:cubicBezTo>
                    <a:cubicBezTo>
                      <a:pt x="552" y="263"/>
                      <a:pt x="528" y="254"/>
                      <a:pt x="502" y="248"/>
                    </a:cubicBezTo>
                    <a:cubicBezTo>
                      <a:pt x="491" y="246"/>
                      <a:pt x="479" y="240"/>
                      <a:pt x="468" y="234"/>
                    </a:cubicBezTo>
                    <a:cubicBezTo>
                      <a:pt x="432" y="211"/>
                      <a:pt x="393" y="198"/>
                      <a:pt x="352" y="188"/>
                    </a:cubicBezTo>
                    <a:cubicBezTo>
                      <a:pt x="339" y="185"/>
                      <a:pt x="327" y="179"/>
                      <a:pt x="311" y="174"/>
                    </a:cubicBezTo>
                    <a:close/>
                  </a:path>
                </a:pathLst>
              </a:custGeom>
              <a:solidFill>
                <a:srgbClr val="FADAD3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84" name="Freeform 28"/>
              <p:cNvSpPr>
                <a:spLocks/>
              </p:cNvSpPr>
              <p:nvPr/>
            </p:nvSpPr>
            <p:spPr bwMode="auto">
              <a:xfrm>
                <a:off x="6132513" y="4811713"/>
                <a:ext cx="195263" cy="306388"/>
              </a:xfrm>
              <a:custGeom>
                <a:avLst/>
                <a:gdLst>
                  <a:gd name="T0" fmla="*/ 37 w 239"/>
                  <a:gd name="T1" fmla="*/ 0 h 371"/>
                  <a:gd name="T2" fmla="*/ 56 w 239"/>
                  <a:gd name="T3" fmla="*/ 30 h 371"/>
                  <a:gd name="T4" fmla="*/ 141 w 239"/>
                  <a:gd name="T5" fmla="*/ 141 h 371"/>
                  <a:gd name="T6" fmla="*/ 238 w 239"/>
                  <a:gd name="T7" fmla="*/ 235 h 371"/>
                  <a:gd name="T8" fmla="*/ 234 w 239"/>
                  <a:gd name="T9" fmla="*/ 298 h 371"/>
                  <a:gd name="T10" fmla="*/ 231 w 239"/>
                  <a:gd name="T11" fmla="*/ 364 h 371"/>
                  <a:gd name="T12" fmla="*/ 191 w 239"/>
                  <a:gd name="T13" fmla="*/ 365 h 371"/>
                  <a:gd name="T14" fmla="*/ 171 w 239"/>
                  <a:gd name="T15" fmla="*/ 344 h 371"/>
                  <a:gd name="T16" fmla="*/ 65 w 239"/>
                  <a:gd name="T17" fmla="*/ 263 h 371"/>
                  <a:gd name="T18" fmla="*/ 13 w 239"/>
                  <a:gd name="T19" fmla="*/ 150 h 371"/>
                  <a:gd name="T20" fmla="*/ 7 w 239"/>
                  <a:gd name="T21" fmla="*/ 117 h 371"/>
                  <a:gd name="T22" fmla="*/ 3 w 239"/>
                  <a:gd name="T23" fmla="*/ 62 h 371"/>
                  <a:gd name="T24" fmla="*/ 37 w 239"/>
                  <a:gd name="T25" fmla="*/ 0 h 3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239" h="371">
                    <a:moveTo>
                      <a:pt x="37" y="0"/>
                    </a:moveTo>
                    <a:cubicBezTo>
                      <a:pt x="44" y="11"/>
                      <a:pt x="51" y="20"/>
                      <a:pt x="56" y="30"/>
                    </a:cubicBezTo>
                    <a:cubicBezTo>
                      <a:pt x="77" y="72"/>
                      <a:pt x="108" y="107"/>
                      <a:pt x="141" y="141"/>
                    </a:cubicBezTo>
                    <a:cubicBezTo>
                      <a:pt x="172" y="172"/>
                      <a:pt x="204" y="202"/>
                      <a:pt x="238" y="235"/>
                    </a:cubicBezTo>
                    <a:cubicBezTo>
                      <a:pt x="237" y="254"/>
                      <a:pt x="236" y="276"/>
                      <a:pt x="234" y="298"/>
                    </a:cubicBezTo>
                    <a:cubicBezTo>
                      <a:pt x="232" y="320"/>
                      <a:pt x="239" y="342"/>
                      <a:pt x="231" y="364"/>
                    </a:cubicBezTo>
                    <a:cubicBezTo>
                      <a:pt x="217" y="371"/>
                      <a:pt x="204" y="367"/>
                      <a:pt x="191" y="365"/>
                    </a:cubicBezTo>
                    <a:cubicBezTo>
                      <a:pt x="183" y="359"/>
                      <a:pt x="183" y="348"/>
                      <a:pt x="171" y="344"/>
                    </a:cubicBezTo>
                    <a:cubicBezTo>
                      <a:pt x="127" y="329"/>
                      <a:pt x="90" y="305"/>
                      <a:pt x="65" y="263"/>
                    </a:cubicBezTo>
                    <a:cubicBezTo>
                      <a:pt x="44" y="227"/>
                      <a:pt x="22" y="192"/>
                      <a:pt x="13" y="150"/>
                    </a:cubicBezTo>
                    <a:cubicBezTo>
                      <a:pt x="10" y="139"/>
                      <a:pt x="8" y="128"/>
                      <a:pt x="7" y="117"/>
                    </a:cubicBezTo>
                    <a:cubicBezTo>
                      <a:pt x="6" y="99"/>
                      <a:pt x="5" y="80"/>
                      <a:pt x="3" y="62"/>
                    </a:cubicBezTo>
                    <a:cubicBezTo>
                      <a:pt x="0" y="25"/>
                      <a:pt x="0" y="25"/>
                      <a:pt x="37" y="0"/>
                    </a:cubicBezTo>
                    <a:close/>
                  </a:path>
                </a:pathLst>
              </a:custGeom>
              <a:solidFill>
                <a:srgbClr val="00206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85" name="Freeform 29"/>
              <p:cNvSpPr>
                <a:spLocks/>
              </p:cNvSpPr>
              <p:nvPr/>
            </p:nvSpPr>
            <p:spPr bwMode="auto">
              <a:xfrm>
                <a:off x="7216776" y="5062538"/>
                <a:ext cx="303213" cy="133350"/>
              </a:xfrm>
              <a:custGeom>
                <a:avLst/>
                <a:gdLst>
                  <a:gd name="T0" fmla="*/ 342 w 368"/>
                  <a:gd name="T1" fmla="*/ 0 h 163"/>
                  <a:gd name="T2" fmla="*/ 368 w 368"/>
                  <a:gd name="T3" fmla="*/ 34 h 163"/>
                  <a:gd name="T4" fmla="*/ 6 w 368"/>
                  <a:gd name="T5" fmla="*/ 123 h 163"/>
                  <a:gd name="T6" fmla="*/ 10 w 368"/>
                  <a:gd name="T7" fmla="*/ 74 h 163"/>
                  <a:gd name="T8" fmla="*/ 62 w 368"/>
                  <a:gd name="T9" fmla="*/ 72 h 163"/>
                  <a:gd name="T10" fmla="*/ 124 w 368"/>
                  <a:gd name="T11" fmla="*/ 65 h 163"/>
                  <a:gd name="T12" fmla="*/ 328 w 368"/>
                  <a:gd name="T13" fmla="*/ 2 h 163"/>
                  <a:gd name="T14" fmla="*/ 342 w 368"/>
                  <a:gd name="T15" fmla="*/ 0 h 16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368" h="163">
                    <a:moveTo>
                      <a:pt x="342" y="0"/>
                    </a:moveTo>
                    <a:cubicBezTo>
                      <a:pt x="350" y="11"/>
                      <a:pt x="359" y="23"/>
                      <a:pt x="368" y="34"/>
                    </a:cubicBezTo>
                    <a:cubicBezTo>
                      <a:pt x="279" y="124"/>
                      <a:pt x="127" y="163"/>
                      <a:pt x="6" y="123"/>
                    </a:cubicBezTo>
                    <a:cubicBezTo>
                      <a:pt x="0" y="106"/>
                      <a:pt x="0" y="90"/>
                      <a:pt x="10" y="74"/>
                    </a:cubicBezTo>
                    <a:cubicBezTo>
                      <a:pt x="27" y="68"/>
                      <a:pt x="45" y="70"/>
                      <a:pt x="62" y="72"/>
                    </a:cubicBezTo>
                    <a:cubicBezTo>
                      <a:pt x="83" y="75"/>
                      <a:pt x="104" y="72"/>
                      <a:pt x="124" y="65"/>
                    </a:cubicBezTo>
                    <a:cubicBezTo>
                      <a:pt x="192" y="44"/>
                      <a:pt x="263" y="31"/>
                      <a:pt x="328" y="2"/>
                    </a:cubicBezTo>
                    <a:cubicBezTo>
                      <a:pt x="332" y="1"/>
                      <a:pt x="336" y="1"/>
                      <a:pt x="342" y="0"/>
                    </a:cubicBezTo>
                    <a:close/>
                  </a:path>
                </a:pathLst>
              </a:custGeom>
              <a:solidFill>
                <a:srgbClr val="00206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86" name="Freeform 30"/>
              <p:cNvSpPr>
                <a:spLocks/>
              </p:cNvSpPr>
              <p:nvPr/>
            </p:nvSpPr>
            <p:spPr bwMode="auto">
              <a:xfrm>
                <a:off x="7178676" y="1885950"/>
                <a:ext cx="149225" cy="131763"/>
              </a:xfrm>
              <a:custGeom>
                <a:avLst/>
                <a:gdLst>
                  <a:gd name="T0" fmla="*/ 181 w 181"/>
                  <a:gd name="T1" fmla="*/ 42 h 159"/>
                  <a:gd name="T2" fmla="*/ 96 w 181"/>
                  <a:gd name="T3" fmla="*/ 97 h 159"/>
                  <a:gd name="T4" fmla="*/ 20 w 181"/>
                  <a:gd name="T5" fmla="*/ 159 h 159"/>
                  <a:gd name="T6" fmla="*/ 1 w 181"/>
                  <a:gd name="T7" fmla="*/ 139 h 159"/>
                  <a:gd name="T8" fmla="*/ 4 w 181"/>
                  <a:gd name="T9" fmla="*/ 109 h 159"/>
                  <a:gd name="T10" fmla="*/ 50 w 181"/>
                  <a:gd name="T11" fmla="*/ 27 h 159"/>
                  <a:gd name="T12" fmla="*/ 81 w 181"/>
                  <a:gd name="T13" fmla="*/ 8 h 159"/>
                  <a:gd name="T14" fmla="*/ 164 w 181"/>
                  <a:gd name="T15" fmla="*/ 18 h 159"/>
                  <a:gd name="T16" fmla="*/ 181 w 181"/>
                  <a:gd name="T17" fmla="*/ 42 h 1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181" h="159">
                    <a:moveTo>
                      <a:pt x="181" y="42"/>
                    </a:moveTo>
                    <a:cubicBezTo>
                      <a:pt x="157" y="65"/>
                      <a:pt x="122" y="75"/>
                      <a:pt x="96" y="97"/>
                    </a:cubicBezTo>
                    <a:cubicBezTo>
                      <a:pt x="70" y="118"/>
                      <a:pt x="45" y="139"/>
                      <a:pt x="20" y="159"/>
                    </a:cubicBezTo>
                    <a:cubicBezTo>
                      <a:pt x="6" y="157"/>
                      <a:pt x="1" y="149"/>
                      <a:pt x="1" y="139"/>
                    </a:cubicBezTo>
                    <a:cubicBezTo>
                      <a:pt x="0" y="129"/>
                      <a:pt x="1" y="119"/>
                      <a:pt x="4" y="109"/>
                    </a:cubicBezTo>
                    <a:cubicBezTo>
                      <a:pt x="11" y="77"/>
                      <a:pt x="29" y="51"/>
                      <a:pt x="50" y="27"/>
                    </a:cubicBezTo>
                    <a:cubicBezTo>
                      <a:pt x="58" y="17"/>
                      <a:pt x="69" y="11"/>
                      <a:pt x="81" y="8"/>
                    </a:cubicBezTo>
                    <a:cubicBezTo>
                      <a:pt x="110" y="0"/>
                      <a:pt x="138" y="4"/>
                      <a:pt x="164" y="18"/>
                    </a:cubicBezTo>
                    <a:cubicBezTo>
                      <a:pt x="172" y="23"/>
                      <a:pt x="181" y="28"/>
                      <a:pt x="181" y="42"/>
                    </a:cubicBezTo>
                    <a:close/>
                  </a:path>
                </a:pathLst>
              </a:custGeom>
              <a:solidFill>
                <a:srgbClr val="FF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87" name="Freeform 31"/>
              <p:cNvSpPr>
                <a:spLocks/>
              </p:cNvSpPr>
              <p:nvPr/>
            </p:nvSpPr>
            <p:spPr bwMode="auto">
              <a:xfrm>
                <a:off x="8026401" y="3686175"/>
                <a:ext cx="46038" cy="60325"/>
              </a:xfrm>
              <a:custGeom>
                <a:avLst/>
                <a:gdLst>
                  <a:gd name="T0" fmla="*/ 21 w 56"/>
                  <a:gd name="T1" fmla="*/ 74 h 74"/>
                  <a:gd name="T2" fmla="*/ 1 w 56"/>
                  <a:gd name="T3" fmla="*/ 48 h 74"/>
                  <a:gd name="T4" fmla="*/ 22 w 56"/>
                  <a:gd name="T5" fmla="*/ 0 h 74"/>
                  <a:gd name="T6" fmla="*/ 56 w 56"/>
                  <a:gd name="T7" fmla="*/ 40 h 74"/>
                  <a:gd name="T8" fmla="*/ 20 w 56"/>
                  <a:gd name="T9" fmla="*/ 73 h 74"/>
                  <a:gd name="T10" fmla="*/ 21 w 56"/>
                  <a:gd name="T11" fmla="*/ 74 h 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6" h="74">
                    <a:moveTo>
                      <a:pt x="21" y="74"/>
                    </a:moveTo>
                    <a:cubicBezTo>
                      <a:pt x="21" y="60"/>
                      <a:pt x="10" y="55"/>
                      <a:pt x="1" y="48"/>
                    </a:cubicBezTo>
                    <a:cubicBezTo>
                      <a:pt x="0" y="29"/>
                      <a:pt x="5" y="12"/>
                      <a:pt x="22" y="0"/>
                    </a:cubicBezTo>
                    <a:cubicBezTo>
                      <a:pt x="37" y="11"/>
                      <a:pt x="46" y="25"/>
                      <a:pt x="56" y="40"/>
                    </a:cubicBezTo>
                    <a:cubicBezTo>
                      <a:pt x="46" y="55"/>
                      <a:pt x="35" y="66"/>
                      <a:pt x="20" y="73"/>
                    </a:cubicBezTo>
                    <a:lnTo>
                      <a:pt x="21" y="7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88" name="Freeform 32"/>
              <p:cNvSpPr>
                <a:spLocks/>
              </p:cNvSpPr>
              <p:nvPr/>
            </p:nvSpPr>
            <p:spPr bwMode="auto">
              <a:xfrm>
                <a:off x="7837488" y="2379663"/>
                <a:ext cx="34925" cy="31750"/>
              </a:xfrm>
              <a:custGeom>
                <a:avLst/>
                <a:gdLst>
                  <a:gd name="T0" fmla="*/ 43 w 43"/>
                  <a:gd name="T1" fmla="*/ 8 h 40"/>
                  <a:gd name="T2" fmla="*/ 15 w 43"/>
                  <a:gd name="T3" fmla="*/ 35 h 40"/>
                  <a:gd name="T4" fmla="*/ 7 w 43"/>
                  <a:gd name="T5" fmla="*/ 8 h 40"/>
                  <a:gd name="T6" fmla="*/ 18 w 43"/>
                  <a:gd name="T7" fmla="*/ 0 h 40"/>
                  <a:gd name="T8" fmla="*/ 43 w 43"/>
                  <a:gd name="T9" fmla="*/ 8 h 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3" h="40">
                    <a:moveTo>
                      <a:pt x="43" y="8"/>
                    </a:moveTo>
                    <a:cubicBezTo>
                      <a:pt x="31" y="35"/>
                      <a:pt x="26" y="40"/>
                      <a:pt x="15" y="35"/>
                    </a:cubicBezTo>
                    <a:cubicBezTo>
                      <a:pt x="4" y="30"/>
                      <a:pt x="0" y="18"/>
                      <a:pt x="7" y="8"/>
                    </a:cubicBezTo>
                    <a:cubicBezTo>
                      <a:pt x="10" y="4"/>
                      <a:pt x="15" y="0"/>
                      <a:pt x="18" y="0"/>
                    </a:cubicBezTo>
                    <a:cubicBezTo>
                      <a:pt x="26" y="1"/>
                      <a:pt x="33" y="5"/>
                      <a:pt x="43" y="8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89" name="Freeform 33"/>
              <p:cNvSpPr>
                <a:spLocks/>
              </p:cNvSpPr>
              <p:nvPr/>
            </p:nvSpPr>
            <p:spPr bwMode="auto">
              <a:xfrm>
                <a:off x="8197851" y="3508375"/>
                <a:ext cx="19050" cy="20638"/>
              </a:xfrm>
              <a:custGeom>
                <a:avLst/>
                <a:gdLst>
                  <a:gd name="T0" fmla="*/ 21 w 22"/>
                  <a:gd name="T1" fmla="*/ 16 h 24"/>
                  <a:gd name="T2" fmla="*/ 17 w 22"/>
                  <a:gd name="T3" fmla="*/ 21 h 24"/>
                  <a:gd name="T4" fmla="*/ 0 w 22"/>
                  <a:gd name="T5" fmla="*/ 13 h 24"/>
                  <a:gd name="T6" fmla="*/ 4 w 22"/>
                  <a:gd name="T7" fmla="*/ 4 h 24"/>
                  <a:gd name="T8" fmla="*/ 21 w 22"/>
                  <a:gd name="T9" fmla="*/ 16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2" h="24">
                    <a:moveTo>
                      <a:pt x="21" y="16"/>
                    </a:moveTo>
                    <a:cubicBezTo>
                      <a:pt x="20" y="18"/>
                      <a:pt x="19" y="20"/>
                      <a:pt x="17" y="21"/>
                    </a:cubicBezTo>
                    <a:cubicBezTo>
                      <a:pt x="10" y="24"/>
                      <a:pt x="2" y="20"/>
                      <a:pt x="0" y="13"/>
                    </a:cubicBezTo>
                    <a:cubicBezTo>
                      <a:pt x="0" y="10"/>
                      <a:pt x="2" y="5"/>
                      <a:pt x="4" y="4"/>
                    </a:cubicBezTo>
                    <a:cubicBezTo>
                      <a:pt x="11" y="0"/>
                      <a:pt x="22" y="8"/>
                      <a:pt x="21" y="16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90" name="Freeform 34"/>
              <p:cNvSpPr>
                <a:spLocks/>
              </p:cNvSpPr>
              <p:nvPr/>
            </p:nvSpPr>
            <p:spPr bwMode="auto">
              <a:xfrm>
                <a:off x="7383463" y="2306638"/>
                <a:ext cx="12700" cy="19050"/>
              </a:xfrm>
              <a:custGeom>
                <a:avLst/>
                <a:gdLst>
                  <a:gd name="T0" fmla="*/ 4 w 15"/>
                  <a:gd name="T1" fmla="*/ 0 h 22"/>
                  <a:gd name="T2" fmla="*/ 14 w 15"/>
                  <a:gd name="T3" fmla="*/ 15 h 22"/>
                  <a:gd name="T4" fmla="*/ 12 w 15"/>
                  <a:gd name="T5" fmla="*/ 21 h 22"/>
                  <a:gd name="T6" fmla="*/ 5 w 15"/>
                  <a:gd name="T7" fmla="*/ 20 h 22"/>
                  <a:gd name="T8" fmla="*/ 4 w 15"/>
                  <a:gd name="T9" fmla="*/ 0 h 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5" h="22">
                    <a:moveTo>
                      <a:pt x="4" y="0"/>
                    </a:moveTo>
                    <a:cubicBezTo>
                      <a:pt x="9" y="7"/>
                      <a:pt x="12" y="11"/>
                      <a:pt x="14" y="15"/>
                    </a:cubicBezTo>
                    <a:cubicBezTo>
                      <a:pt x="15" y="17"/>
                      <a:pt x="13" y="20"/>
                      <a:pt x="12" y="21"/>
                    </a:cubicBezTo>
                    <a:cubicBezTo>
                      <a:pt x="10" y="22"/>
                      <a:pt x="7" y="21"/>
                      <a:pt x="5" y="20"/>
                    </a:cubicBezTo>
                    <a:cubicBezTo>
                      <a:pt x="0" y="15"/>
                      <a:pt x="2" y="9"/>
                      <a:pt x="4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91" name="Freeform 60"/>
              <p:cNvSpPr>
                <a:spLocks noEditPoints="1"/>
              </p:cNvSpPr>
              <p:nvPr/>
            </p:nvSpPr>
            <p:spPr bwMode="auto">
              <a:xfrm>
                <a:off x="7575551" y="2317750"/>
                <a:ext cx="147638" cy="69850"/>
              </a:xfrm>
              <a:custGeom>
                <a:avLst/>
                <a:gdLst>
                  <a:gd name="T0" fmla="*/ 70 w 179"/>
                  <a:gd name="T1" fmla="*/ 23 h 85"/>
                  <a:gd name="T2" fmla="*/ 25 w 179"/>
                  <a:gd name="T3" fmla="*/ 28 h 85"/>
                  <a:gd name="T4" fmla="*/ 7 w 179"/>
                  <a:gd name="T5" fmla="*/ 31 h 85"/>
                  <a:gd name="T6" fmla="*/ 0 w 179"/>
                  <a:gd name="T7" fmla="*/ 23 h 85"/>
                  <a:gd name="T8" fmla="*/ 40 w 179"/>
                  <a:gd name="T9" fmla="*/ 4 h 85"/>
                  <a:gd name="T10" fmla="*/ 134 w 179"/>
                  <a:gd name="T11" fmla="*/ 10 h 85"/>
                  <a:gd name="T12" fmla="*/ 166 w 179"/>
                  <a:gd name="T13" fmla="*/ 27 h 85"/>
                  <a:gd name="T14" fmla="*/ 166 w 179"/>
                  <a:gd name="T15" fmla="*/ 65 h 85"/>
                  <a:gd name="T16" fmla="*/ 104 w 179"/>
                  <a:gd name="T17" fmla="*/ 81 h 85"/>
                  <a:gd name="T18" fmla="*/ 82 w 179"/>
                  <a:gd name="T19" fmla="*/ 63 h 85"/>
                  <a:gd name="T20" fmla="*/ 70 w 179"/>
                  <a:gd name="T21" fmla="*/ 23 h 85"/>
                  <a:gd name="T22" fmla="*/ 112 w 179"/>
                  <a:gd name="T23" fmla="*/ 23 h 85"/>
                  <a:gd name="T24" fmla="*/ 114 w 179"/>
                  <a:gd name="T25" fmla="*/ 67 h 85"/>
                  <a:gd name="T26" fmla="*/ 151 w 179"/>
                  <a:gd name="T27" fmla="*/ 40 h 85"/>
                  <a:gd name="T28" fmla="*/ 112 w 179"/>
                  <a:gd name="T29" fmla="*/ 23 h 8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79" h="85">
                    <a:moveTo>
                      <a:pt x="70" y="23"/>
                    </a:moveTo>
                    <a:cubicBezTo>
                      <a:pt x="52" y="17"/>
                      <a:pt x="38" y="23"/>
                      <a:pt x="25" y="28"/>
                    </a:cubicBezTo>
                    <a:cubicBezTo>
                      <a:pt x="19" y="30"/>
                      <a:pt x="13" y="31"/>
                      <a:pt x="7" y="31"/>
                    </a:cubicBezTo>
                    <a:cubicBezTo>
                      <a:pt x="5" y="31"/>
                      <a:pt x="3" y="26"/>
                      <a:pt x="0" y="23"/>
                    </a:cubicBezTo>
                    <a:cubicBezTo>
                      <a:pt x="11" y="11"/>
                      <a:pt x="26" y="5"/>
                      <a:pt x="40" y="4"/>
                    </a:cubicBezTo>
                    <a:cubicBezTo>
                      <a:pt x="71" y="2"/>
                      <a:pt x="103" y="0"/>
                      <a:pt x="134" y="10"/>
                    </a:cubicBezTo>
                    <a:cubicBezTo>
                      <a:pt x="146" y="13"/>
                      <a:pt x="156" y="20"/>
                      <a:pt x="166" y="27"/>
                    </a:cubicBezTo>
                    <a:cubicBezTo>
                      <a:pt x="179" y="36"/>
                      <a:pt x="178" y="56"/>
                      <a:pt x="166" y="65"/>
                    </a:cubicBezTo>
                    <a:cubicBezTo>
                      <a:pt x="148" y="79"/>
                      <a:pt x="127" y="85"/>
                      <a:pt x="104" y="81"/>
                    </a:cubicBezTo>
                    <a:cubicBezTo>
                      <a:pt x="93" y="79"/>
                      <a:pt x="86" y="72"/>
                      <a:pt x="82" y="63"/>
                    </a:cubicBezTo>
                    <a:cubicBezTo>
                      <a:pt x="78" y="50"/>
                      <a:pt x="74" y="37"/>
                      <a:pt x="70" y="23"/>
                    </a:cubicBezTo>
                    <a:close/>
                    <a:moveTo>
                      <a:pt x="112" y="23"/>
                    </a:moveTo>
                    <a:cubicBezTo>
                      <a:pt x="100" y="40"/>
                      <a:pt x="98" y="54"/>
                      <a:pt x="114" y="67"/>
                    </a:cubicBezTo>
                    <a:cubicBezTo>
                      <a:pt x="133" y="66"/>
                      <a:pt x="146" y="59"/>
                      <a:pt x="151" y="40"/>
                    </a:cubicBezTo>
                    <a:cubicBezTo>
                      <a:pt x="142" y="26"/>
                      <a:pt x="129" y="21"/>
                      <a:pt x="112" y="23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92" name="Freeform 61"/>
              <p:cNvSpPr>
                <a:spLocks/>
              </p:cNvSpPr>
              <p:nvPr/>
            </p:nvSpPr>
            <p:spPr bwMode="auto">
              <a:xfrm>
                <a:off x="7661276" y="2570163"/>
                <a:ext cx="103188" cy="69850"/>
              </a:xfrm>
              <a:custGeom>
                <a:avLst/>
                <a:gdLst>
                  <a:gd name="T0" fmla="*/ 1 w 125"/>
                  <a:gd name="T1" fmla="*/ 4 h 84"/>
                  <a:gd name="T2" fmla="*/ 22 w 125"/>
                  <a:gd name="T3" fmla="*/ 11 h 84"/>
                  <a:gd name="T4" fmla="*/ 115 w 125"/>
                  <a:gd name="T5" fmla="*/ 59 h 84"/>
                  <a:gd name="T6" fmla="*/ 119 w 125"/>
                  <a:gd name="T7" fmla="*/ 60 h 84"/>
                  <a:gd name="T8" fmla="*/ 112 w 125"/>
                  <a:gd name="T9" fmla="*/ 76 h 84"/>
                  <a:gd name="T10" fmla="*/ 2 w 125"/>
                  <a:gd name="T11" fmla="*/ 16 h 84"/>
                  <a:gd name="T12" fmla="*/ 1 w 125"/>
                  <a:gd name="T13" fmla="*/ 4 h 8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84">
                    <a:moveTo>
                      <a:pt x="1" y="4"/>
                    </a:moveTo>
                    <a:cubicBezTo>
                      <a:pt x="12" y="0"/>
                      <a:pt x="19" y="4"/>
                      <a:pt x="22" y="11"/>
                    </a:cubicBezTo>
                    <a:cubicBezTo>
                      <a:pt x="41" y="52"/>
                      <a:pt x="74" y="63"/>
                      <a:pt x="115" y="59"/>
                    </a:cubicBezTo>
                    <a:cubicBezTo>
                      <a:pt x="116" y="59"/>
                      <a:pt x="117" y="60"/>
                      <a:pt x="119" y="60"/>
                    </a:cubicBezTo>
                    <a:cubicBezTo>
                      <a:pt x="125" y="69"/>
                      <a:pt x="120" y="74"/>
                      <a:pt x="112" y="76"/>
                    </a:cubicBezTo>
                    <a:cubicBezTo>
                      <a:pt x="70" y="84"/>
                      <a:pt x="18" y="56"/>
                      <a:pt x="2" y="16"/>
                    </a:cubicBezTo>
                    <a:cubicBezTo>
                      <a:pt x="0" y="13"/>
                      <a:pt x="1" y="9"/>
                      <a:pt x="1" y="4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93" name="Freeform 62"/>
              <p:cNvSpPr>
                <a:spLocks/>
              </p:cNvSpPr>
              <p:nvPr/>
            </p:nvSpPr>
            <p:spPr bwMode="auto">
              <a:xfrm>
                <a:off x="7732713" y="2481263"/>
                <a:ext cx="53975" cy="28575"/>
              </a:xfrm>
              <a:custGeom>
                <a:avLst/>
                <a:gdLst>
                  <a:gd name="T0" fmla="*/ 0 w 66"/>
                  <a:gd name="T1" fmla="*/ 7 h 34"/>
                  <a:gd name="T2" fmla="*/ 24 w 66"/>
                  <a:gd name="T3" fmla="*/ 11 h 34"/>
                  <a:gd name="T4" fmla="*/ 49 w 66"/>
                  <a:gd name="T5" fmla="*/ 7 h 34"/>
                  <a:gd name="T6" fmla="*/ 66 w 66"/>
                  <a:gd name="T7" fmla="*/ 14 h 34"/>
                  <a:gd name="T8" fmla="*/ 0 w 66"/>
                  <a:gd name="T9" fmla="*/ 7 h 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6" h="34">
                    <a:moveTo>
                      <a:pt x="0" y="7"/>
                    </a:moveTo>
                    <a:cubicBezTo>
                      <a:pt x="9" y="0"/>
                      <a:pt x="15" y="12"/>
                      <a:pt x="24" y="11"/>
                    </a:cubicBezTo>
                    <a:cubicBezTo>
                      <a:pt x="32" y="9"/>
                      <a:pt x="41" y="7"/>
                      <a:pt x="49" y="7"/>
                    </a:cubicBezTo>
                    <a:cubicBezTo>
                      <a:pt x="54" y="7"/>
                      <a:pt x="59" y="11"/>
                      <a:pt x="66" y="14"/>
                    </a:cubicBezTo>
                    <a:cubicBezTo>
                      <a:pt x="31" y="34"/>
                      <a:pt x="13" y="32"/>
                      <a:pt x="0" y="7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94" name="Freeform 73"/>
              <p:cNvSpPr>
                <a:spLocks/>
              </p:cNvSpPr>
              <p:nvPr/>
            </p:nvSpPr>
            <p:spPr bwMode="auto">
              <a:xfrm>
                <a:off x="7656513" y="2335213"/>
                <a:ext cx="42863" cy="38100"/>
              </a:xfrm>
              <a:custGeom>
                <a:avLst/>
                <a:gdLst>
                  <a:gd name="T0" fmla="*/ 14 w 53"/>
                  <a:gd name="T1" fmla="*/ 2 h 46"/>
                  <a:gd name="T2" fmla="*/ 53 w 53"/>
                  <a:gd name="T3" fmla="*/ 19 h 46"/>
                  <a:gd name="T4" fmla="*/ 16 w 53"/>
                  <a:gd name="T5" fmla="*/ 46 h 46"/>
                  <a:gd name="T6" fmla="*/ 14 w 53"/>
                  <a:gd name="T7" fmla="*/ 2 h 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53" h="46">
                    <a:moveTo>
                      <a:pt x="14" y="2"/>
                    </a:moveTo>
                    <a:cubicBezTo>
                      <a:pt x="31" y="0"/>
                      <a:pt x="44" y="5"/>
                      <a:pt x="53" y="19"/>
                    </a:cubicBezTo>
                    <a:cubicBezTo>
                      <a:pt x="48" y="38"/>
                      <a:pt x="35" y="45"/>
                      <a:pt x="16" y="46"/>
                    </a:cubicBezTo>
                    <a:cubicBezTo>
                      <a:pt x="0" y="33"/>
                      <a:pt x="2" y="19"/>
                      <a:pt x="14" y="2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sp>
          <p:nvSpPr>
            <p:cNvPr id="2270" name="Ovál 2269"/>
            <p:cNvSpPr/>
            <p:nvPr/>
          </p:nvSpPr>
          <p:spPr>
            <a:xfrm>
              <a:off x="1157108" y="1063621"/>
              <a:ext cx="177003" cy="174870"/>
            </a:xfrm>
            <a:prstGeom prst="ellipse">
              <a:avLst/>
            </a:prstGeom>
            <a:solidFill>
              <a:schemeClr val="accent2">
                <a:lumMod val="50000"/>
              </a:schemeClr>
            </a:solidFill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71" name="Ovál 2270"/>
            <p:cNvSpPr/>
            <p:nvPr/>
          </p:nvSpPr>
          <p:spPr>
            <a:xfrm>
              <a:off x="2360392" y="1159867"/>
              <a:ext cx="54708" cy="54708"/>
            </a:xfrm>
            <a:prstGeom prst="ellipse">
              <a:avLst/>
            </a:prstGeom>
            <a:solidFill>
              <a:srgbClr val="92D05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481" name="Skupina 2480"/>
          <p:cNvGrpSpPr/>
          <p:nvPr/>
        </p:nvGrpSpPr>
        <p:grpSpPr>
          <a:xfrm>
            <a:off x="6466511" y="4191240"/>
            <a:ext cx="2955497" cy="1895235"/>
            <a:chOff x="6363365" y="4293104"/>
            <a:chExt cx="2469867" cy="1583821"/>
          </a:xfrm>
        </p:grpSpPr>
        <p:sp>
          <p:nvSpPr>
            <p:cNvPr id="2482" name="Obdélník 2481"/>
            <p:cNvSpPr/>
            <p:nvPr/>
          </p:nvSpPr>
          <p:spPr>
            <a:xfrm>
              <a:off x="6363365" y="4293104"/>
              <a:ext cx="2469867" cy="1583821"/>
            </a:xfrm>
            <a:prstGeom prst="rect">
              <a:avLst/>
            </a:prstGeom>
            <a:solidFill>
              <a:srgbClr val="92D050"/>
            </a:solidFill>
            <a:ln w="28575"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483" name="Skupina 2482"/>
            <p:cNvGrpSpPr/>
            <p:nvPr/>
          </p:nvGrpSpPr>
          <p:grpSpPr>
            <a:xfrm>
              <a:off x="7648737" y="4311475"/>
              <a:ext cx="812183" cy="1406696"/>
              <a:chOff x="3490912" y="752475"/>
              <a:chExt cx="3086102" cy="5345113"/>
            </a:xfrm>
          </p:grpSpPr>
          <p:sp>
            <p:nvSpPr>
              <p:cNvPr id="2546" name="Freeform 5"/>
              <p:cNvSpPr>
                <a:spLocks noEditPoints="1"/>
              </p:cNvSpPr>
              <p:nvPr/>
            </p:nvSpPr>
            <p:spPr bwMode="auto">
              <a:xfrm>
                <a:off x="3490912" y="752475"/>
                <a:ext cx="3071813" cy="5345113"/>
              </a:xfrm>
              <a:custGeom>
                <a:avLst/>
                <a:gdLst>
                  <a:gd name="T0" fmla="*/ 1203 w 1636"/>
                  <a:gd name="T1" fmla="*/ 2069 h 2847"/>
                  <a:gd name="T2" fmla="*/ 1099 w 1636"/>
                  <a:gd name="T3" fmla="*/ 2826 h 2847"/>
                  <a:gd name="T4" fmla="*/ 839 w 1636"/>
                  <a:gd name="T5" fmla="*/ 2312 h 2847"/>
                  <a:gd name="T6" fmla="*/ 840 w 1636"/>
                  <a:gd name="T7" fmla="*/ 1447 h 2847"/>
                  <a:gd name="T8" fmla="*/ 439 w 1636"/>
                  <a:gd name="T9" fmla="*/ 883 h 2847"/>
                  <a:gd name="T10" fmla="*/ 82 w 1636"/>
                  <a:gd name="T11" fmla="*/ 484 h 2847"/>
                  <a:gd name="T12" fmla="*/ 363 w 1636"/>
                  <a:gd name="T13" fmla="*/ 152 h 2847"/>
                  <a:gd name="T14" fmla="*/ 484 w 1636"/>
                  <a:gd name="T15" fmla="*/ 487 h 2847"/>
                  <a:gd name="T16" fmla="*/ 744 w 1636"/>
                  <a:gd name="T17" fmla="*/ 715 h 2847"/>
                  <a:gd name="T18" fmla="*/ 941 w 1636"/>
                  <a:gd name="T19" fmla="*/ 377 h 2847"/>
                  <a:gd name="T20" fmla="*/ 1373 w 1636"/>
                  <a:gd name="T21" fmla="*/ 101 h 2847"/>
                  <a:gd name="T22" fmla="*/ 1309 w 1636"/>
                  <a:gd name="T23" fmla="*/ 437 h 2847"/>
                  <a:gd name="T24" fmla="*/ 1634 w 1636"/>
                  <a:gd name="T25" fmla="*/ 1231 h 2847"/>
                  <a:gd name="T26" fmla="*/ 1539 w 1636"/>
                  <a:gd name="T27" fmla="*/ 1862 h 2847"/>
                  <a:gd name="T28" fmla="*/ 1533 w 1636"/>
                  <a:gd name="T29" fmla="*/ 2730 h 2847"/>
                  <a:gd name="T30" fmla="*/ 1245 w 1636"/>
                  <a:gd name="T31" fmla="*/ 2310 h 2847"/>
                  <a:gd name="T32" fmla="*/ 490 w 1636"/>
                  <a:gd name="T33" fmla="*/ 507 h 2847"/>
                  <a:gd name="T34" fmla="*/ 1199 w 1636"/>
                  <a:gd name="T35" fmla="*/ 1792 h 2847"/>
                  <a:gd name="T36" fmla="*/ 1254 w 1636"/>
                  <a:gd name="T37" fmla="*/ 2362 h 2847"/>
                  <a:gd name="T38" fmla="*/ 1550 w 1636"/>
                  <a:gd name="T39" fmla="*/ 2093 h 2847"/>
                  <a:gd name="T40" fmla="*/ 933 w 1636"/>
                  <a:gd name="T41" fmla="*/ 1480 h 2847"/>
                  <a:gd name="T42" fmla="*/ 847 w 1636"/>
                  <a:gd name="T43" fmla="*/ 2268 h 2847"/>
                  <a:gd name="T44" fmla="*/ 881 w 1636"/>
                  <a:gd name="T45" fmla="*/ 933 h 2847"/>
                  <a:gd name="T46" fmla="*/ 1136 w 1636"/>
                  <a:gd name="T47" fmla="*/ 1479 h 2847"/>
                  <a:gd name="T48" fmla="*/ 1187 w 1636"/>
                  <a:gd name="T49" fmla="*/ 685 h 2847"/>
                  <a:gd name="T50" fmla="*/ 1031 w 1636"/>
                  <a:gd name="T51" fmla="*/ 516 h 2847"/>
                  <a:gd name="T52" fmla="*/ 579 w 1636"/>
                  <a:gd name="T53" fmla="*/ 660 h 2847"/>
                  <a:gd name="T54" fmla="*/ 545 w 1636"/>
                  <a:gd name="T55" fmla="*/ 1020 h 2847"/>
                  <a:gd name="T56" fmla="*/ 1497 w 1636"/>
                  <a:gd name="T57" fmla="*/ 1482 h 2847"/>
                  <a:gd name="T58" fmla="*/ 1536 w 1636"/>
                  <a:gd name="T59" fmla="*/ 1340 h 2847"/>
                  <a:gd name="T60" fmla="*/ 1362 w 1636"/>
                  <a:gd name="T61" fmla="*/ 538 h 2847"/>
                  <a:gd name="T62" fmla="*/ 1192 w 1636"/>
                  <a:gd name="T63" fmla="*/ 848 h 2847"/>
                  <a:gd name="T64" fmla="*/ 1154 w 1636"/>
                  <a:gd name="T65" fmla="*/ 204 h 2847"/>
                  <a:gd name="T66" fmla="*/ 1000 w 1636"/>
                  <a:gd name="T67" fmla="*/ 343 h 2847"/>
                  <a:gd name="T68" fmla="*/ 1353 w 1636"/>
                  <a:gd name="T69" fmla="*/ 331 h 2847"/>
                  <a:gd name="T70" fmla="*/ 1366 w 1636"/>
                  <a:gd name="T71" fmla="*/ 334 h 2847"/>
                  <a:gd name="T72" fmla="*/ 1392 w 1636"/>
                  <a:gd name="T73" fmla="*/ 158 h 2847"/>
                  <a:gd name="T74" fmla="*/ 935 w 1636"/>
                  <a:gd name="T75" fmla="*/ 328 h 2847"/>
                  <a:gd name="T76" fmla="*/ 1015 w 1636"/>
                  <a:gd name="T77" fmla="*/ 175 h 2847"/>
                  <a:gd name="T78" fmla="*/ 1266 w 1636"/>
                  <a:gd name="T79" fmla="*/ 213 h 2847"/>
                  <a:gd name="T80" fmla="*/ 1376 w 1636"/>
                  <a:gd name="T81" fmla="*/ 222 h 2847"/>
                  <a:gd name="T82" fmla="*/ 404 w 1636"/>
                  <a:gd name="T83" fmla="*/ 385 h 2847"/>
                  <a:gd name="T84" fmla="*/ 154 w 1636"/>
                  <a:gd name="T85" fmla="*/ 509 h 2847"/>
                  <a:gd name="T86" fmla="*/ 413 w 1636"/>
                  <a:gd name="T87" fmla="*/ 530 h 2847"/>
                  <a:gd name="T88" fmla="*/ 357 w 1636"/>
                  <a:gd name="T89" fmla="*/ 435 h 2847"/>
                  <a:gd name="T90" fmla="*/ 1013 w 1636"/>
                  <a:gd name="T91" fmla="*/ 2613 h 2847"/>
                  <a:gd name="T92" fmla="*/ 1508 w 1636"/>
                  <a:gd name="T93" fmla="*/ 2631 h 2847"/>
                  <a:gd name="T94" fmla="*/ 1327 w 1636"/>
                  <a:gd name="T95" fmla="*/ 2720 h 2847"/>
                  <a:gd name="T96" fmla="*/ 485 w 1636"/>
                  <a:gd name="T97" fmla="*/ 508 h 2847"/>
                  <a:gd name="T98" fmla="*/ 1538 w 1636"/>
                  <a:gd name="T99" fmla="*/ 1482 h 2847"/>
                  <a:gd name="T100" fmla="*/ 1567 w 1636"/>
                  <a:gd name="T101" fmla="*/ 1615 h 2847"/>
                  <a:gd name="T102" fmla="*/ 1079 w 1636"/>
                  <a:gd name="T103" fmla="*/ 491 h 2847"/>
                  <a:gd name="T104" fmla="*/ 978 w 1636"/>
                  <a:gd name="T105" fmla="*/ 2814 h 2847"/>
                  <a:gd name="T106" fmla="*/ 387 w 1636"/>
                  <a:gd name="T107" fmla="*/ 429 h 2847"/>
                  <a:gd name="T108" fmla="*/ 1331 w 1636"/>
                  <a:gd name="T109" fmla="*/ 2788 h 2847"/>
                  <a:gd name="T110" fmla="*/ 336 w 1636"/>
                  <a:gd name="T111" fmla="*/ 489 h 2847"/>
                  <a:gd name="T112" fmla="*/ 367 w 1636"/>
                  <a:gd name="T113" fmla="*/ 557 h 2847"/>
                  <a:gd name="T114" fmla="*/ 989 w 1636"/>
                  <a:gd name="T115" fmla="*/ 320 h 2847"/>
                  <a:gd name="T116" fmla="*/ 1378 w 1636"/>
                  <a:gd name="T117" fmla="*/ 317 h 2847"/>
                  <a:gd name="T118" fmla="*/ 1515 w 1636"/>
                  <a:gd name="T119" fmla="*/ 994 h 284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1636" h="2847">
                    <a:moveTo>
                      <a:pt x="1239" y="1677"/>
                    </a:moveTo>
                    <a:cubicBezTo>
                      <a:pt x="1233" y="1673"/>
                      <a:pt x="1233" y="1628"/>
                      <a:pt x="1234" y="1620"/>
                    </a:cubicBezTo>
                    <a:cubicBezTo>
                      <a:pt x="1236" y="1599"/>
                      <a:pt x="1229" y="1576"/>
                      <a:pt x="1224" y="1556"/>
                    </a:cubicBezTo>
                    <a:cubicBezTo>
                      <a:pt x="1219" y="1536"/>
                      <a:pt x="1215" y="1568"/>
                      <a:pt x="1214" y="1570"/>
                    </a:cubicBezTo>
                    <a:cubicBezTo>
                      <a:pt x="1211" y="1579"/>
                      <a:pt x="1211" y="1592"/>
                      <a:pt x="1210" y="1602"/>
                    </a:cubicBezTo>
                    <a:cubicBezTo>
                      <a:pt x="1210" y="1626"/>
                      <a:pt x="1210" y="1651"/>
                      <a:pt x="1209" y="1676"/>
                    </a:cubicBezTo>
                    <a:cubicBezTo>
                      <a:pt x="1207" y="1720"/>
                      <a:pt x="1205" y="1768"/>
                      <a:pt x="1210" y="1811"/>
                    </a:cubicBezTo>
                    <a:cubicBezTo>
                      <a:pt x="1212" y="1831"/>
                      <a:pt x="1209" y="1853"/>
                      <a:pt x="1208" y="1873"/>
                    </a:cubicBezTo>
                    <a:cubicBezTo>
                      <a:pt x="1208" y="1884"/>
                      <a:pt x="1208" y="1896"/>
                      <a:pt x="1208" y="1908"/>
                    </a:cubicBezTo>
                    <a:cubicBezTo>
                      <a:pt x="1208" y="1919"/>
                      <a:pt x="1203" y="1938"/>
                      <a:pt x="1206" y="1949"/>
                    </a:cubicBezTo>
                    <a:cubicBezTo>
                      <a:pt x="1201" y="1966"/>
                      <a:pt x="1203" y="1992"/>
                      <a:pt x="1204" y="2010"/>
                    </a:cubicBezTo>
                    <a:cubicBezTo>
                      <a:pt x="1204" y="2029"/>
                      <a:pt x="1204" y="2049"/>
                      <a:pt x="1203" y="2069"/>
                    </a:cubicBezTo>
                    <a:cubicBezTo>
                      <a:pt x="1199" y="2112"/>
                      <a:pt x="1202" y="2155"/>
                      <a:pt x="1199" y="2198"/>
                    </a:cubicBezTo>
                    <a:cubicBezTo>
                      <a:pt x="1197" y="2222"/>
                      <a:pt x="1194" y="2246"/>
                      <a:pt x="1193" y="2270"/>
                    </a:cubicBezTo>
                    <a:cubicBezTo>
                      <a:pt x="1192" y="2284"/>
                      <a:pt x="1192" y="2299"/>
                      <a:pt x="1192" y="2313"/>
                    </a:cubicBezTo>
                    <a:cubicBezTo>
                      <a:pt x="1192" y="2327"/>
                      <a:pt x="1196" y="2345"/>
                      <a:pt x="1193" y="2359"/>
                    </a:cubicBezTo>
                    <a:cubicBezTo>
                      <a:pt x="1190" y="2369"/>
                      <a:pt x="1195" y="2380"/>
                      <a:pt x="1194" y="2390"/>
                    </a:cubicBezTo>
                    <a:cubicBezTo>
                      <a:pt x="1193" y="2404"/>
                      <a:pt x="1193" y="2418"/>
                      <a:pt x="1192" y="2432"/>
                    </a:cubicBezTo>
                    <a:cubicBezTo>
                      <a:pt x="1191" y="2452"/>
                      <a:pt x="1191" y="2477"/>
                      <a:pt x="1185" y="2497"/>
                    </a:cubicBezTo>
                    <a:cubicBezTo>
                      <a:pt x="1178" y="2521"/>
                      <a:pt x="1183" y="2547"/>
                      <a:pt x="1173" y="2571"/>
                    </a:cubicBezTo>
                    <a:cubicBezTo>
                      <a:pt x="1164" y="2591"/>
                      <a:pt x="1145" y="2608"/>
                      <a:pt x="1127" y="2620"/>
                    </a:cubicBezTo>
                    <a:cubicBezTo>
                      <a:pt x="1117" y="2628"/>
                      <a:pt x="1132" y="2674"/>
                      <a:pt x="1134" y="2686"/>
                    </a:cubicBezTo>
                    <a:cubicBezTo>
                      <a:pt x="1140" y="2712"/>
                      <a:pt x="1141" y="2742"/>
                      <a:pt x="1134" y="2768"/>
                    </a:cubicBezTo>
                    <a:cubicBezTo>
                      <a:pt x="1128" y="2789"/>
                      <a:pt x="1118" y="2813"/>
                      <a:pt x="1099" y="2826"/>
                    </a:cubicBezTo>
                    <a:cubicBezTo>
                      <a:pt x="1076" y="2841"/>
                      <a:pt x="1045" y="2846"/>
                      <a:pt x="1018" y="2846"/>
                    </a:cubicBezTo>
                    <a:cubicBezTo>
                      <a:pt x="971" y="2847"/>
                      <a:pt x="912" y="2832"/>
                      <a:pt x="907" y="2776"/>
                    </a:cubicBezTo>
                    <a:cubicBezTo>
                      <a:pt x="906" y="2755"/>
                      <a:pt x="902" y="2723"/>
                      <a:pt x="909" y="2703"/>
                    </a:cubicBezTo>
                    <a:cubicBezTo>
                      <a:pt x="912" y="2695"/>
                      <a:pt x="910" y="2684"/>
                      <a:pt x="913" y="2676"/>
                    </a:cubicBezTo>
                    <a:cubicBezTo>
                      <a:pt x="914" y="2673"/>
                      <a:pt x="919" y="2672"/>
                      <a:pt x="919" y="2668"/>
                    </a:cubicBezTo>
                    <a:cubicBezTo>
                      <a:pt x="920" y="2661"/>
                      <a:pt x="922" y="2653"/>
                      <a:pt x="923" y="2646"/>
                    </a:cubicBezTo>
                    <a:cubicBezTo>
                      <a:pt x="924" y="2637"/>
                      <a:pt x="929" y="2600"/>
                      <a:pt x="921" y="2595"/>
                    </a:cubicBezTo>
                    <a:cubicBezTo>
                      <a:pt x="897" y="2583"/>
                      <a:pt x="891" y="2558"/>
                      <a:pt x="881" y="2535"/>
                    </a:cubicBezTo>
                    <a:cubicBezTo>
                      <a:pt x="872" y="2513"/>
                      <a:pt x="871" y="2487"/>
                      <a:pt x="861" y="2466"/>
                    </a:cubicBezTo>
                    <a:cubicBezTo>
                      <a:pt x="857" y="2457"/>
                      <a:pt x="857" y="2442"/>
                      <a:pt x="854" y="2432"/>
                    </a:cubicBezTo>
                    <a:cubicBezTo>
                      <a:pt x="852" y="2420"/>
                      <a:pt x="848" y="2404"/>
                      <a:pt x="847" y="2392"/>
                    </a:cubicBezTo>
                    <a:cubicBezTo>
                      <a:pt x="846" y="2365"/>
                      <a:pt x="840" y="2339"/>
                      <a:pt x="839" y="2312"/>
                    </a:cubicBezTo>
                    <a:cubicBezTo>
                      <a:pt x="839" y="2284"/>
                      <a:pt x="837" y="2256"/>
                      <a:pt x="835" y="2228"/>
                    </a:cubicBezTo>
                    <a:cubicBezTo>
                      <a:pt x="828" y="2126"/>
                      <a:pt x="829" y="2019"/>
                      <a:pt x="839" y="1917"/>
                    </a:cubicBezTo>
                    <a:cubicBezTo>
                      <a:pt x="841" y="1898"/>
                      <a:pt x="845" y="1875"/>
                      <a:pt x="843" y="1856"/>
                    </a:cubicBezTo>
                    <a:cubicBezTo>
                      <a:pt x="849" y="1843"/>
                      <a:pt x="849" y="1817"/>
                      <a:pt x="849" y="1803"/>
                    </a:cubicBezTo>
                    <a:cubicBezTo>
                      <a:pt x="849" y="1795"/>
                      <a:pt x="849" y="1778"/>
                      <a:pt x="852" y="1771"/>
                    </a:cubicBezTo>
                    <a:cubicBezTo>
                      <a:pt x="854" y="1767"/>
                      <a:pt x="859" y="1742"/>
                      <a:pt x="857" y="1738"/>
                    </a:cubicBezTo>
                    <a:cubicBezTo>
                      <a:pt x="853" y="1723"/>
                      <a:pt x="863" y="1696"/>
                      <a:pt x="865" y="1680"/>
                    </a:cubicBezTo>
                    <a:cubicBezTo>
                      <a:pt x="869" y="1640"/>
                      <a:pt x="876" y="1601"/>
                      <a:pt x="879" y="1561"/>
                    </a:cubicBezTo>
                    <a:cubicBezTo>
                      <a:pt x="881" y="1543"/>
                      <a:pt x="879" y="1518"/>
                      <a:pt x="885" y="1501"/>
                    </a:cubicBezTo>
                    <a:cubicBezTo>
                      <a:pt x="887" y="1495"/>
                      <a:pt x="886" y="1488"/>
                      <a:pt x="886" y="1482"/>
                    </a:cubicBezTo>
                    <a:cubicBezTo>
                      <a:pt x="886" y="1468"/>
                      <a:pt x="869" y="1476"/>
                      <a:pt x="861" y="1471"/>
                    </a:cubicBezTo>
                    <a:cubicBezTo>
                      <a:pt x="846" y="1462"/>
                      <a:pt x="842" y="1465"/>
                      <a:pt x="840" y="1447"/>
                    </a:cubicBezTo>
                    <a:cubicBezTo>
                      <a:pt x="839" y="1436"/>
                      <a:pt x="838" y="1425"/>
                      <a:pt x="838" y="1413"/>
                    </a:cubicBezTo>
                    <a:cubicBezTo>
                      <a:pt x="838" y="1385"/>
                      <a:pt x="836" y="1357"/>
                      <a:pt x="838" y="1329"/>
                    </a:cubicBezTo>
                    <a:cubicBezTo>
                      <a:pt x="843" y="1275"/>
                      <a:pt x="845" y="1221"/>
                      <a:pt x="853" y="1167"/>
                    </a:cubicBezTo>
                    <a:cubicBezTo>
                      <a:pt x="860" y="1114"/>
                      <a:pt x="870" y="1059"/>
                      <a:pt x="872" y="1005"/>
                    </a:cubicBezTo>
                    <a:cubicBezTo>
                      <a:pt x="872" y="1000"/>
                      <a:pt x="874" y="948"/>
                      <a:pt x="869" y="945"/>
                    </a:cubicBezTo>
                    <a:cubicBezTo>
                      <a:pt x="867" y="944"/>
                      <a:pt x="845" y="959"/>
                      <a:pt x="841" y="961"/>
                    </a:cubicBezTo>
                    <a:cubicBezTo>
                      <a:pt x="832" y="967"/>
                      <a:pt x="820" y="975"/>
                      <a:pt x="809" y="980"/>
                    </a:cubicBezTo>
                    <a:cubicBezTo>
                      <a:pt x="789" y="989"/>
                      <a:pt x="771" y="1001"/>
                      <a:pt x="753" y="1012"/>
                    </a:cubicBezTo>
                    <a:cubicBezTo>
                      <a:pt x="734" y="1023"/>
                      <a:pt x="709" y="1041"/>
                      <a:pt x="687" y="1045"/>
                    </a:cubicBezTo>
                    <a:cubicBezTo>
                      <a:pt x="642" y="1054"/>
                      <a:pt x="603" y="1063"/>
                      <a:pt x="559" y="1043"/>
                    </a:cubicBezTo>
                    <a:cubicBezTo>
                      <a:pt x="518" y="1026"/>
                      <a:pt x="499" y="979"/>
                      <a:pt x="474" y="946"/>
                    </a:cubicBezTo>
                    <a:cubicBezTo>
                      <a:pt x="460" y="927"/>
                      <a:pt x="450" y="904"/>
                      <a:pt x="439" y="883"/>
                    </a:cubicBezTo>
                    <a:cubicBezTo>
                      <a:pt x="428" y="862"/>
                      <a:pt x="416" y="843"/>
                      <a:pt x="407" y="822"/>
                    </a:cubicBezTo>
                    <a:cubicBezTo>
                      <a:pt x="399" y="802"/>
                      <a:pt x="389" y="781"/>
                      <a:pt x="384" y="761"/>
                    </a:cubicBezTo>
                    <a:cubicBezTo>
                      <a:pt x="382" y="754"/>
                      <a:pt x="382" y="745"/>
                      <a:pt x="380" y="739"/>
                    </a:cubicBezTo>
                    <a:cubicBezTo>
                      <a:pt x="378" y="736"/>
                      <a:pt x="377" y="731"/>
                      <a:pt x="377" y="728"/>
                    </a:cubicBezTo>
                    <a:cubicBezTo>
                      <a:pt x="377" y="727"/>
                      <a:pt x="379" y="711"/>
                      <a:pt x="380" y="712"/>
                    </a:cubicBezTo>
                    <a:cubicBezTo>
                      <a:pt x="367" y="695"/>
                      <a:pt x="347" y="677"/>
                      <a:pt x="340" y="657"/>
                    </a:cubicBezTo>
                    <a:cubicBezTo>
                      <a:pt x="336" y="646"/>
                      <a:pt x="327" y="636"/>
                      <a:pt x="322" y="625"/>
                    </a:cubicBezTo>
                    <a:cubicBezTo>
                      <a:pt x="320" y="619"/>
                      <a:pt x="292" y="642"/>
                      <a:pt x="286" y="643"/>
                    </a:cubicBezTo>
                    <a:cubicBezTo>
                      <a:pt x="276" y="644"/>
                      <a:pt x="254" y="596"/>
                      <a:pt x="249" y="588"/>
                    </a:cubicBezTo>
                    <a:cubicBezTo>
                      <a:pt x="239" y="572"/>
                      <a:pt x="223" y="556"/>
                      <a:pt x="218" y="538"/>
                    </a:cubicBezTo>
                    <a:cubicBezTo>
                      <a:pt x="214" y="526"/>
                      <a:pt x="168" y="526"/>
                      <a:pt x="157" y="521"/>
                    </a:cubicBezTo>
                    <a:cubicBezTo>
                      <a:pt x="130" y="508"/>
                      <a:pt x="106" y="503"/>
                      <a:pt x="82" y="484"/>
                    </a:cubicBezTo>
                    <a:cubicBezTo>
                      <a:pt x="53" y="459"/>
                      <a:pt x="29" y="419"/>
                      <a:pt x="18" y="383"/>
                    </a:cubicBezTo>
                    <a:cubicBezTo>
                      <a:pt x="16" y="373"/>
                      <a:pt x="11" y="365"/>
                      <a:pt x="8" y="354"/>
                    </a:cubicBezTo>
                    <a:cubicBezTo>
                      <a:pt x="6" y="346"/>
                      <a:pt x="0" y="327"/>
                      <a:pt x="3" y="319"/>
                    </a:cubicBezTo>
                    <a:cubicBezTo>
                      <a:pt x="7" y="311"/>
                      <a:pt x="3" y="299"/>
                      <a:pt x="7" y="290"/>
                    </a:cubicBezTo>
                    <a:cubicBezTo>
                      <a:pt x="13" y="276"/>
                      <a:pt x="13" y="259"/>
                      <a:pt x="19" y="244"/>
                    </a:cubicBezTo>
                    <a:cubicBezTo>
                      <a:pt x="33" y="208"/>
                      <a:pt x="61" y="170"/>
                      <a:pt x="91" y="144"/>
                    </a:cubicBezTo>
                    <a:cubicBezTo>
                      <a:pt x="121" y="116"/>
                      <a:pt x="169" y="103"/>
                      <a:pt x="208" y="98"/>
                    </a:cubicBezTo>
                    <a:cubicBezTo>
                      <a:pt x="219" y="96"/>
                      <a:pt x="252" y="86"/>
                      <a:pt x="262" y="94"/>
                    </a:cubicBezTo>
                    <a:cubicBezTo>
                      <a:pt x="265" y="97"/>
                      <a:pt x="282" y="97"/>
                      <a:pt x="287" y="99"/>
                    </a:cubicBezTo>
                    <a:cubicBezTo>
                      <a:pt x="299" y="102"/>
                      <a:pt x="308" y="110"/>
                      <a:pt x="320" y="114"/>
                    </a:cubicBezTo>
                    <a:cubicBezTo>
                      <a:pt x="325" y="115"/>
                      <a:pt x="344" y="131"/>
                      <a:pt x="344" y="136"/>
                    </a:cubicBezTo>
                    <a:cubicBezTo>
                      <a:pt x="344" y="139"/>
                      <a:pt x="360" y="148"/>
                      <a:pt x="363" y="152"/>
                    </a:cubicBezTo>
                    <a:cubicBezTo>
                      <a:pt x="367" y="157"/>
                      <a:pt x="371" y="169"/>
                      <a:pt x="376" y="171"/>
                    </a:cubicBezTo>
                    <a:cubicBezTo>
                      <a:pt x="387" y="176"/>
                      <a:pt x="385" y="191"/>
                      <a:pt x="393" y="198"/>
                    </a:cubicBezTo>
                    <a:cubicBezTo>
                      <a:pt x="400" y="203"/>
                      <a:pt x="398" y="215"/>
                      <a:pt x="403" y="222"/>
                    </a:cubicBezTo>
                    <a:cubicBezTo>
                      <a:pt x="406" y="227"/>
                      <a:pt x="409" y="234"/>
                      <a:pt x="411" y="240"/>
                    </a:cubicBezTo>
                    <a:cubicBezTo>
                      <a:pt x="416" y="259"/>
                      <a:pt x="424" y="278"/>
                      <a:pt x="426" y="297"/>
                    </a:cubicBezTo>
                    <a:cubicBezTo>
                      <a:pt x="427" y="311"/>
                      <a:pt x="420" y="329"/>
                      <a:pt x="423" y="342"/>
                    </a:cubicBezTo>
                    <a:cubicBezTo>
                      <a:pt x="425" y="350"/>
                      <a:pt x="418" y="359"/>
                      <a:pt x="418" y="367"/>
                    </a:cubicBezTo>
                    <a:cubicBezTo>
                      <a:pt x="418" y="375"/>
                      <a:pt x="408" y="389"/>
                      <a:pt x="411" y="396"/>
                    </a:cubicBezTo>
                    <a:cubicBezTo>
                      <a:pt x="417" y="410"/>
                      <a:pt x="432" y="416"/>
                      <a:pt x="437" y="431"/>
                    </a:cubicBezTo>
                    <a:cubicBezTo>
                      <a:pt x="441" y="439"/>
                      <a:pt x="447" y="445"/>
                      <a:pt x="451" y="454"/>
                    </a:cubicBezTo>
                    <a:cubicBezTo>
                      <a:pt x="454" y="462"/>
                      <a:pt x="470" y="464"/>
                      <a:pt x="472" y="470"/>
                    </a:cubicBezTo>
                    <a:cubicBezTo>
                      <a:pt x="473" y="475"/>
                      <a:pt x="486" y="483"/>
                      <a:pt x="484" y="487"/>
                    </a:cubicBezTo>
                    <a:cubicBezTo>
                      <a:pt x="483" y="490"/>
                      <a:pt x="489" y="500"/>
                      <a:pt x="491" y="502"/>
                    </a:cubicBezTo>
                    <a:cubicBezTo>
                      <a:pt x="500" y="514"/>
                      <a:pt x="502" y="527"/>
                      <a:pt x="511" y="538"/>
                    </a:cubicBezTo>
                    <a:cubicBezTo>
                      <a:pt x="516" y="546"/>
                      <a:pt x="514" y="558"/>
                      <a:pt x="514" y="566"/>
                    </a:cubicBezTo>
                    <a:cubicBezTo>
                      <a:pt x="514" y="575"/>
                      <a:pt x="512" y="581"/>
                      <a:pt x="512" y="589"/>
                    </a:cubicBezTo>
                    <a:cubicBezTo>
                      <a:pt x="512" y="595"/>
                      <a:pt x="511" y="602"/>
                      <a:pt x="509" y="608"/>
                    </a:cubicBezTo>
                    <a:cubicBezTo>
                      <a:pt x="506" y="623"/>
                      <a:pt x="508" y="623"/>
                      <a:pt x="520" y="617"/>
                    </a:cubicBezTo>
                    <a:cubicBezTo>
                      <a:pt x="549" y="601"/>
                      <a:pt x="564" y="632"/>
                      <a:pt x="581" y="650"/>
                    </a:cubicBezTo>
                    <a:cubicBezTo>
                      <a:pt x="597" y="667"/>
                      <a:pt x="619" y="691"/>
                      <a:pt x="627" y="712"/>
                    </a:cubicBezTo>
                    <a:cubicBezTo>
                      <a:pt x="632" y="728"/>
                      <a:pt x="646" y="748"/>
                      <a:pt x="657" y="761"/>
                    </a:cubicBezTo>
                    <a:cubicBezTo>
                      <a:pt x="663" y="769"/>
                      <a:pt x="667" y="779"/>
                      <a:pt x="672" y="787"/>
                    </a:cubicBezTo>
                    <a:cubicBezTo>
                      <a:pt x="675" y="791"/>
                      <a:pt x="697" y="761"/>
                      <a:pt x="700" y="758"/>
                    </a:cubicBezTo>
                    <a:cubicBezTo>
                      <a:pt x="712" y="742"/>
                      <a:pt x="729" y="727"/>
                      <a:pt x="744" y="715"/>
                    </a:cubicBezTo>
                    <a:cubicBezTo>
                      <a:pt x="764" y="698"/>
                      <a:pt x="780" y="678"/>
                      <a:pt x="801" y="663"/>
                    </a:cubicBezTo>
                    <a:cubicBezTo>
                      <a:pt x="816" y="651"/>
                      <a:pt x="827" y="635"/>
                      <a:pt x="844" y="624"/>
                    </a:cubicBezTo>
                    <a:cubicBezTo>
                      <a:pt x="860" y="603"/>
                      <a:pt x="889" y="595"/>
                      <a:pt x="907" y="577"/>
                    </a:cubicBezTo>
                    <a:cubicBezTo>
                      <a:pt x="921" y="562"/>
                      <a:pt x="950" y="556"/>
                      <a:pt x="967" y="546"/>
                    </a:cubicBezTo>
                    <a:cubicBezTo>
                      <a:pt x="977" y="540"/>
                      <a:pt x="989" y="539"/>
                      <a:pt x="999" y="532"/>
                    </a:cubicBezTo>
                    <a:cubicBezTo>
                      <a:pt x="1010" y="525"/>
                      <a:pt x="1017" y="518"/>
                      <a:pt x="1025" y="508"/>
                    </a:cubicBezTo>
                    <a:cubicBezTo>
                      <a:pt x="1029" y="503"/>
                      <a:pt x="1052" y="452"/>
                      <a:pt x="1054" y="454"/>
                    </a:cubicBezTo>
                    <a:cubicBezTo>
                      <a:pt x="1048" y="448"/>
                      <a:pt x="1040" y="443"/>
                      <a:pt x="1033" y="436"/>
                    </a:cubicBezTo>
                    <a:cubicBezTo>
                      <a:pt x="1022" y="426"/>
                      <a:pt x="1016" y="411"/>
                      <a:pt x="1006" y="401"/>
                    </a:cubicBezTo>
                    <a:cubicBezTo>
                      <a:pt x="1003" y="398"/>
                      <a:pt x="1004" y="387"/>
                      <a:pt x="998" y="387"/>
                    </a:cubicBezTo>
                    <a:cubicBezTo>
                      <a:pt x="985" y="388"/>
                      <a:pt x="972" y="386"/>
                      <a:pt x="959" y="385"/>
                    </a:cubicBezTo>
                    <a:cubicBezTo>
                      <a:pt x="957" y="385"/>
                      <a:pt x="932" y="381"/>
                      <a:pt x="941" y="377"/>
                    </a:cubicBezTo>
                    <a:cubicBezTo>
                      <a:pt x="950" y="373"/>
                      <a:pt x="955" y="354"/>
                      <a:pt x="956" y="345"/>
                    </a:cubicBezTo>
                    <a:cubicBezTo>
                      <a:pt x="956" y="342"/>
                      <a:pt x="928" y="341"/>
                      <a:pt x="925" y="341"/>
                    </a:cubicBezTo>
                    <a:cubicBezTo>
                      <a:pt x="908" y="343"/>
                      <a:pt x="926" y="331"/>
                      <a:pt x="926" y="329"/>
                    </a:cubicBezTo>
                    <a:cubicBezTo>
                      <a:pt x="939" y="300"/>
                      <a:pt x="931" y="270"/>
                      <a:pt x="933" y="240"/>
                    </a:cubicBezTo>
                    <a:cubicBezTo>
                      <a:pt x="934" y="214"/>
                      <a:pt x="934" y="192"/>
                      <a:pt x="942" y="166"/>
                    </a:cubicBezTo>
                    <a:cubicBezTo>
                      <a:pt x="949" y="142"/>
                      <a:pt x="964" y="123"/>
                      <a:pt x="977" y="101"/>
                    </a:cubicBezTo>
                    <a:cubicBezTo>
                      <a:pt x="997" y="68"/>
                      <a:pt x="1057" y="25"/>
                      <a:pt x="1097" y="39"/>
                    </a:cubicBezTo>
                    <a:cubicBezTo>
                      <a:pt x="1102" y="41"/>
                      <a:pt x="1113" y="27"/>
                      <a:pt x="1119" y="25"/>
                    </a:cubicBezTo>
                    <a:cubicBezTo>
                      <a:pt x="1130" y="20"/>
                      <a:pt x="1141" y="14"/>
                      <a:pt x="1154" y="10"/>
                    </a:cubicBezTo>
                    <a:cubicBezTo>
                      <a:pt x="1173" y="4"/>
                      <a:pt x="1204" y="2"/>
                      <a:pt x="1224" y="7"/>
                    </a:cubicBezTo>
                    <a:cubicBezTo>
                      <a:pt x="1257" y="16"/>
                      <a:pt x="1284" y="26"/>
                      <a:pt x="1313" y="41"/>
                    </a:cubicBezTo>
                    <a:cubicBezTo>
                      <a:pt x="1339" y="54"/>
                      <a:pt x="1351" y="84"/>
                      <a:pt x="1373" y="101"/>
                    </a:cubicBezTo>
                    <a:cubicBezTo>
                      <a:pt x="1380" y="106"/>
                      <a:pt x="1390" y="127"/>
                      <a:pt x="1394" y="135"/>
                    </a:cubicBezTo>
                    <a:cubicBezTo>
                      <a:pt x="1400" y="150"/>
                      <a:pt x="1404" y="167"/>
                      <a:pt x="1408" y="183"/>
                    </a:cubicBezTo>
                    <a:cubicBezTo>
                      <a:pt x="1414" y="211"/>
                      <a:pt x="1411" y="244"/>
                      <a:pt x="1411" y="273"/>
                    </a:cubicBezTo>
                    <a:cubicBezTo>
                      <a:pt x="1410" y="287"/>
                      <a:pt x="1414" y="302"/>
                      <a:pt x="1418" y="315"/>
                    </a:cubicBezTo>
                    <a:cubicBezTo>
                      <a:pt x="1419" y="320"/>
                      <a:pt x="1438" y="347"/>
                      <a:pt x="1436" y="349"/>
                    </a:cubicBezTo>
                    <a:cubicBezTo>
                      <a:pt x="1428" y="362"/>
                      <a:pt x="1404" y="358"/>
                      <a:pt x="1392" y="355"/>
                    </a:cubicBezTo>
                    <a:cubicBezTo>
                      <a:pt x="1387" y="353"/>
                      <a:pt x="1401" y="383"/>
                      <a:pt x="1403" y="387"/>
                    </a:cubicBezTo>
                    <a:cubicBezTo>
                      <a:pt x="1404" y="389"/>
                      <a:pt x="1412" y="393"/>
                      <a:pt x="1408" y="397"/>
                    </a:cubicBezTo>
                    <a:cubicBezTo>
                      <a:pt x="1404" y="402"/>
                      <a:pt x="1398" y="407"/>
                      <a:pt x="1392" y="409"/>
                    </a:cubicBezTo>
                    <a:cubicBezTo>
                      <a:pt x="1374" y="414"/>
                      <a:pt x="1360" y="400"/>
                      <a:pt x="1351" y="421"/>
                    </a:cubicBezTo>
                    <a:cubicBezTo>
                      <a:pt x="1344" y="438"/>
                      <a:pt x="1348" y="438"/>
                      <a:pt x="1328" y="435"/>
                    </a:cubicBezTo>
                    <a:cubicBezTo>
                      <a:pt x="1319" y="434"/>
                      <a:pt x="1316" y="430"/>
                      <a:pt x="1309" y="437"/>
                    </a:cubicBezTo>
                    <a:cubicBezTo>
                      <a:pt x="1305" y="441"/>
                      <a:pt x="1297" y="447"/>
                      <a:pt x="1296" y="452"/>
                    </a:cubicBezTo>
                    <a:cubicBezTo>
                      <a:pt x="1318" y="464"/>
                      <a:pt x="1312" y="488"/>
                      <a:pt x="1329" y="504"/>
                    </a:cubicBezTo>
                    <a:cubicBezTo>
                      <a:pt x="1348" y="522"/>
                      <a:pt x="1376" y="535"/>
                      <a:pt x="1400" y="543"/>
                    </a:cubicBezTo>
                    <a:cubicBezTo>
                      <a:pt x="1431" y="552"/>
                      <a:pt x="1464" y="574"/>
                      <a:pt x="1481" y="600"/>
                    </a:cubicBezTo>
                    <a:cubicBezTo>
                      <a:pt x="1492" y="600"/>
                      <a:pt x="1502" y="630"/>
                      <a:pt x="1509" y="636"/>
                    </a:cubicBezTo>
                    <a:cubicBezTo>
                      <a:pt x="1522" y="649"/>
                      <a:pt x="1527" y="676"/>
                      <a:pt x="1536" y="691"/>
                    </a:cubicBezTo>
                    <a:cubicBezTo>
                      <a:pt x="1560" y="732"/>
                      <a:pt x="1575" y="781"/>
                      <a:pt x="1584" y="828"/>
                    </a:cubicBezTo>
                    <a:cubicBezTo>
                      <a:pt x="1587" y="845"/>
                      <a:pt x="1593" y="861"/>
                      <a:pt x="1598" y="879"/>
                    </a:cubicBezTo>
                    <a:cubicBezTo>
                      <a:pt x="1604" y="903"/>
                      <a:pt x="1603" y="929"/>
                      <a:pt x="1611" y="953"/>
                    </a:cubicBezTo>
                    <a:cubicBezTo>
                      <a:pt x="1617" y="970"/>
                      <a:pt x="1617" y="989"/>
                      <a:pt x="1620" y="1007"/>
                    </a:cubicBezTo>
                    <a:cubicBezTo>
                      <a:pt x="1623" y="1031"/>
                      <a:pt x="1622" y="1056"/>
                      <a:pt x="1626" y="1079"/>
                    </a:cubicBezTo>
                    <a:cubicBezTo>
                      <a:pt x="1635" y="1128"/>
                      <a:pt x="1632" y="1181"/>
                      <a:pt x="1634" y="1231"/>
                    </a:cubicBezTo>
                    <a:cubicBezTo>
                      <a:pt x="1636" y="1276"/>
                      <a:pt x="1634" y="1321"/>
                      <a:pt x="1633" y="1367"/>
                    </a:cubicBezTo>
                    <a:cubicBezTo>
                      <a:pt x="1633" y="1389"/>
                      <a:pt x="1630" y="1413"/>
                      <a:pt x="1625" y="1435"/>
                    </a:cubicBezTo>
                    <a:cubicBezTo>
                      <a:pt x="1623" y="1445"/>
                      <a:pt x="1620" y="1455"/>
                      <a:pt x="1618" y="1464"/>
                    </a:cubicBezTo>
                    <a:cubicBezTo>
                      <a:pt x="1616" y="1474"/>
                      <a:pt x="1610" y="1474"/>
                      <a:pt x="1603" y="1481"/>
                    </a:cubicBezTo>
                    <a:cubicBezTo>
                      <a:pt x="1593" y="1490"/>
                      <a:pt x="1595" y="1525"/>
                      <a:pt x="1595" y="1539"/>
                    </a:cubicBezTo>
                    <a:cubicBezTo>
                      <a:pt x="1595" y="1548"/>
                      <a:pt x="1603" y="1560"/>
                      <a:pt x="1599" y="1568"/>
                    </a:cubicBezTo>
                    <a:cubicBezTo>
                      <a:pt x="1598" y="1581"/>
                      <a:pt x="1589" y="1593"/>
                      <a:pt x="1584" y="1604"/>
                    </a:cubicBezTo>
                    <a:cubicBezTo>
                      <a:pt x="1579" y="1613"/>
                      <a:pt x="1573" y="1622"/>
                      <a:pt x="1569" y="1632"/>
                    </a:cubicBezTo>
                    <a:cubicBezTo>
                      <a:pt x="1563" y="1645"/>
                      <a:pt x="1558" y="1645"/>
                      <a:pt x="1549" y="1653"/>
                    </a:cubicBezTo>
                    <a:cubicBezTo>
                      <a:pt x="1534" y="1664"/>
                      <a:pt x="1529" y="1659"/>
                      <a:pt x="1528" y="1678"/>
                    </a:cubicBezTo>
                    <a:cubicBezTo>
                      <a:pt x="1528" y="1692"/>
                      <a:pt x="1529" y="1707"/>
                      <a:pt x="1530" y="1721"/>
                    </a:cubicBezTo>
                    <a:cubicBezTo>
                      <a:pt x="1533" y="1768"/>
                      <a:pt x="1534" y="1816"/>
                      <a:pt x="1539" y="1862"/>
                    </a:cubicBezTo>
                    <a:cubicBezTo>
                      <a:pt x="1545" y="1910"/>
                      <a:pt x="1548" y="1959"/>
                      <a:pt x="1551" y="2007"/>
                    </a:cubicBezTo>
                    <a:cubicBezTo>
                      <a:pt x="1552" y="2032"/>
                      <a:pt x="1555" y="2056"/>
                      <a:pt x="1558" y="2080"/>
                    </a:cubicBezTo>
                    <a:cubicBezTo>
                      <a:pt x="1561" y="2101"/>
                      <a:pt x="1566" y="2126"/>
                      <a:pt x="1565" y="2148"/>
                    </a:cubicBezTo>
                    <a:cubicBezTo>
                      <a:pt x="1564" y="2170"/>
                      <a:pt x="1572" y="2193"/>
                      <a:pt x="1572" y="2216"/>
                    </a:cubicBezTo>
                    <a:cubicBezTo>
                      <a:pt x="1572" y="2240"/>
                      <a:pt x="1572" y="2264"/>
                      <a:pt x="1572" y="2288"/>
                    </a:cubicBezTo>
                    <a:cubicBezTo>
                      <a:pt x="1574" y="2333"/>
                      <a:pt x="1573" y="2379"/>
                      <a:pt x="1570" y="2423"/>
                    </a:cubicBezTo>
                    <a:cubicBezTo>
                      <a:pt x="1568" y="2465"/>
                      <a:pt x="1563" y="2507"/>
                      <a:pt x="1558" y="2548"/>
                    </a:cubicBezTo>
                    <a:cubicBezTo>
                      <a:pt x="1557" y="2560"/>
                      <a:pt x="1556" y="2570"/>
                      <a:pt x="1552" y="2581"/>
                    </a:cubicBezTo>
                    <a:cubicBezTo>
                      <a:pt x="1550" y="2591"/>
                      <a:pt x="1547" y="2604"/>
                      <a:pt x="1541" y="2613"/>
                    </a:cubicBezTo>
                    <a:cubicBezTo>
                      <a:pt x="1537" y="2620"/>
                      <a:pt x="1524" y="2624"/>
                      <a:pt x="1530" y="2635"/>
                    </a:cubicBezTo>
                    <a:cubicBezTo>
                      <a:pt x="1535" y="2644"/>
                      <a:pt x="1539" y="2662"/>
                      <a:pt x="1539" y="2673"/>
                    </a:cubicBezTo>
                    <a:cubicBezTo>
                      <a:pt x="1540" y="2694"/>
                      <a:pt x="1536" y="2710"/>
                      <a:pt x="1533" y="2730"/>
                    </a:cubicBezTo>
                    <a:cubicBezTo>
                      <a:pt x="1531" y="2740"/>
                      <a:pt x="1524" y="2750"/>
                      <a:pt x="1521" y="2760"/>
                    </a:cubicBezTo>
                    <a:cubicBezTo>
                      <a:pt x="1516" y="2775"/>
                      <a:pt x="1512" y="2789"/>
                      <a:pt x="1502" y="2801"/>
                    </a:cubicBezTo>
                    <a:cubicBezTo>
                      <a:pt x="1464" y="2843"/>
                      <a:pt x="1402" y="2840"/>
                      <a:pt x="1352" y="2830"/>
                    </a:cubicBezTo>
                    <a:cubicBezTo>
                      <a:pt x="1302" y="2820"/>
                      <a:pt x="1315" y="2742"/>
                      <a:pt x="1314" y="2705"/>
                    </a:cubicBezTo>
                    <a:cubicBezTo>
                      <a:pt x="1314" y="2698"/>
                      <a:pt x="1328" y="2644"/>
                      <a:pt x="1322" y="2640"/>
                    </a:cubicBezTo>
                    <a:cubicBezTo>
                      <a:pt x="1314" y="2635"/>
                      <a:pt x="1307" y="2638"/>
                      <a:pt x="1299" y="2634"/>
                    </a:cubicBezTo>
                    <a:cubicBezTo>
                      <a:pt x="1288" y="2629"/>
                      <a:pt x="1281" y="2618"/>
                      <a:pt x="1277" y="2607"/>
                    </a:cubicBezTo>
                    <a:cubicBezTo>
                      <a:pt x="1268" y="2588"/>
                      <a:pt x="1258" y="2564"/>
                      <a:pt x="1255" y="2543"/>
                    </a:cubicBezTo>
                    <a:cubicBezTo>
                      <a:pt x="1254" y="2532"/>
                      <a:pt x="1250" y="2521"/>
                      <a:pt x="1249" y="2509"/>
                    </a:cubicBezTo>
                    <a:cubicBezTo>
                      <a:pt x="1248" y="2496"/>
                      <a:pt x="1248" y="2481"/>
                      <a:pt x="1245" y="2468"/>
                    </a:cubicBezTo>
                    <a:cubicBezTo>
                      <a:pt x="1241" y="2446"/>
                      <a:pt x="1243" y="2416"/>
                      <a:pt x="1245" y="2395"/>
                    </a:cubicBezTo>
                    <a:cubicBezTo>
                      <a:pt x="1246" y="2367"/>
                      <a:pt x="1247" y="2338"/>
                      <a:pt x="1245" y="2310"/>
                    </a:cubicBezTo>
                    <a:cubicBezTo>
                      <a:pt x="1243" y="2252"/>
                      <a:pt x="1258" y="2193"/>
                      <a:pt x="1253" y="2135"/>
                    </a:cubicBezTo>
                    <a:cubicBezTo>
                      <a:pt x="1250" y="2108"/>
                      <a:pt x="1254" y="2079"/>
                      <a:pt x="1256" y="2053"/>
                    </a:cubicBezTo>
                    <a:cubicBezTo>
                      <a:pt x="1257" y="2022"/>
                      <a:pt x="1260" y="1990"/>
                      <a:pt x="1258" y="1959"/>
                    </a:cubicBezTo>
                    <a:cubicBezTo>
                      <a:pt x="1256" y="1933"/>
                      <a:pt x="1255" y="1904"/>
                      <a:pt x="1255" y="1878"/>
                    </a:cubicBezTo>
                    <a:cubicBezTo>
                      <a:pt x="1255" y="1864"/>
                      <a:pt x="1254" y="1851"/>
                      <a:pt x="1253" y="1838"/>
                    </a:cubicBezTo>
                    <a:cubicBezTo>
                      <a:pt x="1251" y="1828"/>
                      <a:pt x="1255" y="1806"/>
                      <a:pt x="1250" y="1796"/>
                    </a:cubicBezTo>
                    <a:cubicBezTo>
                      <a:pt x="1246" y="1790"/>
                      <a:pt x="1248" y="1772"/>
                      <a:pt x="1247" y="1765"/>
                    </a:cubicBezTo>
                    <a:cubicBezTo>
                      <a:pt x="1245" y="1756"/>
                      <a:pt x="1241" y="1744"/>
                      <a:pt x="1242" y="1735"/>
                    </a:cubicBezTo>
                    <a:cubicBezTo>
                      <a:pt x="1244" y="1724"/>
                      <a:pt x="1241" y="1711"/>
                      <a:pt x="1239" y="1700"/>
                    </a:cubicBezTo>
                    <a:cubicBezTo>
                      <a:pt x="1238" y="1693"/>
                      <a:pt x="1239" y="1680"/>
                      <a:pt x="1239" y="1677"/>
                    </a:cubicBezTo>
                    <a:cubicBezTo>
                      <a:pt x="1238" y="1676"/>
                      <a:pt x="1239" y="1676"/>
                      <a:pt x="1239" y="1677"/>
                    </a:cubicBezTo>
                    <a:close/>
                    <a:moveTo>
                      <a:pt x="490" y="507"/>
                    </a:moveTo>
                    <a:cubicBezTo>
                      <a:pt x="489" y="506"/>
                      <a:pt x="490" y="507"/>
                      <a:pt x="490" y="507"/>
                    </a:cubicBezTo>
                    <a:cubicBezTo>
                      <a:pt x="490" y="507"/>
                      <a:pt x="490" y="507"/>
                      <a:pt x="490" y="507"/>
                    </a:cubicBezTo>
                    <a:close/>
                    <a:moveTo>
                      <a:pt x="922" y="2578"/>
                    </a:moveTo>
                    <a:cubicBezTo>
                      <a:pt x="934" y="2588"/>
                      <a:pt x="956" y="2605"/>
                      <a:pt x="973" y="2606"/>
                    </a:cubicBezTo>
                    <a:cubicBezTo>
                      <a:pt x="986" y="2606"/>
                      <a:pt x="999" y="2601"/>
                      <a:pt x="1013" y="2603"/>
                    </a:cubicBezTo>
                    <a:cubicBezTo>
                      <a:pt x="1028" y="2605"/>
                      <a:pt x="1044" y="2609"/>
                      <a:pt x="1058" y="2617"/>
                    </a:cubicBezTo>
                    <a:cubicBezTo>
                      <a:pt x="1107" y="2642"/>
                      <a:pt x="1163" y="2598"/>
                      <a:pt x="1169" y="2550"/>
                    </a:cubicBezTo>
                    <a:cubicBezTo>
                      <a:pt x="1177" y="2495"/>
                      <a:pt x="1185" y="2441"/>
                      <a:pt x="1185" y="2386"/>
                    </a:cubicBezTo>
                    <a:cubicBezTo>
                      <a:pt x="1185" y="2339"/>
                      <a:pt x="1183" y="2292"/>
                      <a:pt x="1187" y="2245"/>
                    </a:cubicBezTo>
                    <a:cubicBezTo>
                      <a:pt x="1191" y="2193"/>
                      <a:pt x="1192" y="2140"/>
                      <a:pt x="1193" y="2087"/>
                    </a:cubicBezTo>
                    <a:cubicBezTo>
                      <a:pt x="1194" y="2035"/>
                      <a:pt x="1198" y="1983"/>
                      <a:pt x="1197" y="1932"/>
                    </a:cubicBezTo>
                    <a:cubicBezTo>
                      <a:pt x="1197" y="1885"/>
                      <a:pt x="1198" y="1838"/>
                      <a:pt x="1199" y="1792"/>
                    </a:cubicBezTo>
                    <a:cubicBezTo>
                      <a:pt x="1199" y="1774"/>
                      <a:pt x="1203" y="1749"/>
                      <a:pt x="1198" y="1732"/>
                    </a:cubicBezTo>
                    <a:cubicBezTo>
                      <a:pt x="1192" y="1711"/>
                      <a:pt x="1202" y="1689"/>
                      <a:pt x="1199" y="1669"/>
                    </a:cubicBezTo>
                    <a:cubicBezTo>
                      <a:pt x="1197" y="1661"/>
                      <a:pt x="1204" y="1641"/>
                      <a:pt x="1200" y="1634"/>
                    </a:cubicBezTo>
                    <a:cubicBezTo>
                      <a:pt x="1193" y="1622"/>
                      <a:pt x="1202" y="1589"/>
                      <a:pt x="1203" y="1576"/>
                    </a:cubicBezTo>
                    <a:cubicBezTo>
                      <a:pt x="1205" y="1563"/>
                      <a:pt x="1200" y="1531"/>
                      <a:pt x="1223" y="1539"/>
                    </a:cubicBezTo>
                    <a:cubicBezTo>
                      <a:pt x="1242" y="1545"/>
                      <a:pt x="1242" y="1598"/>
                      <a:pt x="1243" y="1614"/>
                    </a:cubicBezTo>
                    <a:cubicBezTo>
                      <a:pt x="1248" y="1661"/>
                      <a:pt x="1248" y="1707"/>
                      <a:pt x="1254" y="1754"/>
                    </a:cubicBezTo>
                    <a:cubicBezTo>
                      <a:pt x="1260" y="1799"/>
                      <a:pt x="1268" y="1849"/>
                      <a:pt x="1265" y="1895"/>
                    </a:cubicBezTo>
                    <a:cubicBezTo>
                      <a:pt x="1263" y="1922"/>
                      <a:pt x="1268" y="1950"/>
                      <a:pt x="1266" y="1977"/>
                    </a:cubicBezTo>
                    <a:cubicBezTo>
                      <a:pt x="1264" y="2003"/>
                      <a:pt x="1265" y="2029"/>
                      <a:pt x="1264" y="2055"/>
                    </a:cubicBezTo>
                    <a:cubicBezTo>
                      <a:pt x="1263" y="2105"/>
                      <a:pt x="1263" y="2156"/>
                      <a:pt x="1258" y="2205"/>
                    </a:cubicBezTo>
                    <a:cubicBezTo>
                      <a:pt x="1254" y="2257"/>
                      <a:pt x="1255" y="2310"/>
                      <a:pt x="1254" y="2362"/>
                    </a:cubicBezTo>
                    <a:cubicBezTo>
                      <a:pt x="1253" y="2412"/>
                      <a:pt x="1250" y="2466"/>
                      <a:pt x="1260" y="2516"/>
                    </a:cubicBezTo>
                    <a:cubicBezTo>
                      <a:pt x="1264" y="2539"/>
                      <a:pt x="1271" y="2560"/>
                      <a:pt x="1278" y="2582"/>
                    </a:cubicBezTo>
                    <a:cubicBezTo>
                      <a:pt x="1282" y="2593"/>
                      <a:pt x="1285" y="2605"/>
                      <a:pt x="1291" y="2614"/>
                    </a:cubicBezTo>
                    <a:cubicBezTo>
                      <a:pt x="1300" y="2626"/>
                      <a:pt x="1311" y="2627"/>
                      <a:pt x="1323" y="2631"/>
                    </a:cubicBezTo>
                    <a:cubicBezTo>
                      <a:pt x="1371" y="2650"/>
                      <a:pt x="1424" y="2624"/>
                      <a:pt x="1472" y="2620"/>
                    </a:cubicBezTo>
                    <a:cubicBezTo>
                      <a:pt x="1497" y="2618"/>
                      <a:pt x="1522" y="2631"/>
                      <a:pt x="1534" y="2602"/>
                    </a:cubicBezTo>
                    <a:cubicBezTo>
                      <a:pt x="1545" y="2575"/>
                      <a:pt x="1551" y="2551"/>
                      <a:pt x="1552" y="2522"/>
                    </a:cubicBezTo>
                    <a:cubicBezTo>
                      <a:pt x="1555" y="2471"/>
                      <a:pt x="1560" y="2420"/>
                      <a:pt x="1562" y="2369"/>
                    </a:cubicBezTo>
                    <a:cubicBezTo>
                      <a:pt x="1564" y="2314"/>
                      <a:pt x="1562" y="2260"/>
                      <a:pt x="1562" y="2206"/>
                    </a:cubicBezTo>
                    <a:cubicBezTo>
                      <a:pt x="1562" y="2186"/>
                      <a:pt x="1559" y="2166"/>
                      <a:pt x="1556" y="2147"/>
                    </a:cubicBezTo>
                    <a:cubicBezTo>
                      <a:pt x="1554" y="2137"/>
                      <a:pt x="1552" y="2128"/>
                      <a:pt x="1552" y="2118"/>
                    </a:cubicBezTo>
                    <a:cubicBezTo>
                      <a:pt x="1552" y="2111"/>
                      <a:pt x="1547" y="2099"/>
                      <a:pt x="1550" y="2093"/>
                    </a:cubicBezTo>
                    <a:cubicBezTo>
                      <a:pt x="1544" y="2053"/>
                      <a:pt x="1547" y="2010"/>
                      <a:pt x="1539" y="1970"/>
                    </a:cubicBezTo>
                    <a:cubicBezTo>
                      <a:pt x="1532" y="1932"/>
                      <a:pt x="1537" y="1892"/>
                      <a:pt x="1529" y="1853"/>
                    </a:cubicBezTo>
                    <a:cubicBezTo>
                      <a:pt x="1521" y="1814"/>
                      <a:pt x="1531" y="1770"/>
                      <a:pt x="1521" y="1731"/>
                    </a:cubicBezTo>
                    <a:cubicBezTo>
                      <a:pt x="1516" y="1711"/>
                      <a:pt x="1520" y="1688"/>
                      <a:pt x="1518" y="1668"/>
                    </a:cubicBezTo>
                    <a:cubicBezTo>
                      <a:pt x="1516" y="1647"/>
                      <a:pt x="1516" y="1624"/>
                      <a:pt x="1517" y="1603"/>
                    </a:cubicBezTo>
                    <a:cubicBezTo>
                      <a:pt x="1517" y="1592"/>
                      <a:pt x="1519" y="1492"/>
                      <a:pt x="1513" y="1492"/>
                    </a:cubicBezTo>
                    <a:cubicBezTo>
                      <a:pt x="1465" y="1487"/>
                      <a:pt x="1415" y="1499"/>
                      <a:pt x="1367" y="1494"/>
                    </a:cubicBezTo>
                    <a:cubicBezTo>
                      <a:pt x="1317" y="1490"/>
                      <a:pt x="1267" y="1492"/>
                      <a:pt x="1217" y="1491"/>
                    </a:cubicBezTo>
                    <a:cubicBezTo>
                      <a:pt x="1167" y="1490"/>
                      <a:pt x="1116" y="1483"/>
                      <a:pt x="1066" y="1487"/>
                    </a:cubicBezTo>
                    <a:cubicBezTo>
                      <a:pt x="1055" y="1488"/>
                      <a:pt x="1044" y="1484"/>
                      <a:pt x="1033" y="1484"/>
                    </a:cubicBezTo>
                    <a:cubicBezTo>
                      <a:pt x="1020" y="1484"/>
                      <a:pt x="1007" y="1484"/>
                      <a:pt x="994" y="1483"/>
                    </a:cubicBezTo>
                    <a:cubicBezTo>
                      <a:pt x="974" y="1483"/>
                      <a:pt x="954" y="1481"/>
                      <a:pt x="933" y="1480"/>
                    </a:cubicBezTo>
                    <a:cubicBezTo>
                      <a:pt x="921" y="1480"/>
                      <a:pt x="910" y="1477"/>
                      <a:pt x="898" y="1477"/>
                    </a:cubicBezTo>
                    <a:cubicBezTo>
                      <a:pt x="894" y="1477"/>
                      <a:pt x="893" y="1501"/>
                      <a:pt x="893" y="1505"/>
                    </a:cubicBezTo>
                    <a:cubicBezTo>
                      <a:pt x="893" y="1524"/>
                      <a:pt x="889" y="1543"/>
                      <a:pt x="889" y="1563"/>
                    </a:cubicBezTo>
                    <a:cubicBezTo>
                      <a:pt x="889" y="1581"/>
                      <a:pt x="883" y="1601"/>
                      <a:pt x="881" y="1620"/>
                    </a:cubicBezTo>
                    <a:cubicBezTo>
                      <a:pt x="878" y="1643"/>
                      <a:pt x="880" y="1672"/>
                      <a:pt x="872" y="1694"/>
                    </a:cubicBezTo>
                    <a:cubicBezTo>
                      <a:pt x="864" y="1715"/>
                      <a:pt x="868" y="1740"/>
                      <a:pt x="864" y="1762"/>
                    </a:cubicBezTo>
                    <a:cubicBezTo>
                      <a:pt x="860" y="1782"/>
                      <a:pt x="860" y="1804"/>
                      <a:pt x="856" y="1824"/>
                    </a:cubicBezTo>
                    <a:cubicBezTo>
                      <a:pt x="848" y="1859"/>
                      <a:pt x="847" y="1899"/>
                      <a:pt x="846" y="1935"/>
                    </a:cubicBezTo>
                    <a:cubicBezTo>
                      <a:pt x="846" y="1955"/>
                      <a:pt x="843" y="1976"/>
                      <a:pt x="843" y="1996"/>
                    </a:cubicBezTo>
                    <a:cubicBezTo>
                      <a:pt x="842" y="2018"/>
                      <a:pt x="847" y="2044"/>
                      <a:pt x="843" y="2065"/>
                    </a:cubicBezTo>
                    <a:cubicBezTo>
                      <a:pt x="835" y="2108"/>
                      <a:pt x="848" y="2153"/>
                      <a:pt x="844" y="2195"/>
                    </a:cubicBezTo>
                    <a:cubicBezTo>
                      <a:pt x="842" y="2219"/>
                      <a:pt x="846" y="2244"/>
                      <a:pt x="847" y="2268"/>
                    </a:cubicBezTo>
                    <a:cubicBezTo>
                      <a:pt x="848" y="2287"/>
                      <a:pt x="847" y="2307"/>
                      <a:pt x="849" y="2326"/>
                    </a:cubicBezTo>
                    <a:cubicBezTo>
                      <a:pt x="855" y="2372"/>
                      <a:pt x="859" y="2418"/>
                      <a:pt x="870" y="2462"/>
                    </a:cubicBezTo>
                    <a:cubicBezTo>
                      <a:pt x="874" y="2480"/>
                      <a:pt x="880" y="2498"/>
                      <a:pt x="885" y="2515"/>
                    </a:cubicBezTo>
                    <a:cubicBezTo>
                      <a:pt x="887" y="2525"/>
                      <a:pt x="910" y="2591"/>
                      <a:pt x="922" y="2578"/>
                    </a:cubicBezTo>
                    <a:cubicBezTo>
                      <a:pt x="924" y="2579"/>
                      <a:pt x="921" y="2579"/>
                      <a:pt x="922" y="2578"/>
                    </a:cubicBezTo>
                    <a:close/>
                    <a:moveTo>
                      <a:pt x="545" y="1020"/>
                    </a:moveTo>
                    <a:cubicBezTo>
                      <a:pt x="547" y="1038"/>
                      <a:pt x="592" y="1047"/>
                      <a:pt x="606" y="1048"/>
                    </a:cubicBezTo>
                    <a:cubicBezTo>
                      <a:pt x="631" y="1048"/>
                      <a:pt x="661" y="1046"/>
                      <a:pt x="684" y="1036"/>
                    </a:cubicBezTo>
                    <a:cubicBezTo>
                      <a:pt x="730" y="1017"/>
                      <a:pt x="771" y="988"/>
                      <a:pt x="815" y="966"/>
                    </a:cubicBezTo>
                    <a:cubicBezTo>
                      <a:pt x="821" y="963"/>
                      <a:pt x="868" y="937"/>
                      <a:pt x="867" y="931"/>
                    </a:cubicBezTo>
                    <a:cubicBezTo>
                      <a:pt x="865" y="921"/>
                      <a:pt x="871" y="915"/>
                      <a:pt x="877" y="927"/>
                    </a:cubicBezTo>
                    <a:cubicBezTo>
                      <a:pt x="878" y="932"/>
                      <a:pt x="878" y="931"/>
                      <a:pt x="881" y="933"/>
                    </a:cubicBezTo>
                    <a:cubicBezTo>
                      <a:pt x="884" y="935"/>
                      <a:pt x="878" y="940"/>
                      <a:pt x="879" y="943"/>
                    </a:cubicBezTo>
                    <a:cubicBezTo>
                      <a:pt x="885" y="982"/>
                      <a:pt x="881" y="1024"/>
                      <a:pt x="877" y="1062"/>
                    </a:cubicBezTo>
                    <a:cubicBezTo>
                      <a:pt x="873" y="1096"/>
                      <a:pt x="871" y="1135"/>
                      <a:pt x="862" y="1167"/>
                    </a:cubicBezTo>
                    <a:cubicBezTo>
                      <a:pt x="850" y="1208"/>
                      <a:pt x="859" y="1254"/>
                      <a:pt x="851" y="1296"/>
                    </a:cubicBezTo>
                    <a:cubicBezTo>
                      <a:pt x="847" y="1315"/>
                      <a:pt x="850" y="1334"/>
                      <a:pt x="847" y="1352"/>
                    </a:cubicBezTo>
                    <a:cubicBezTo>
                      <a:pt x="845" y="1363"/>
                      <a:pt x="844" y="1377"/>
                      <a:pt x="846" y="1387"/>
                    </a:cubicBezTo>
                    <a:cubicBezTo>
                      <a:pt x="848" y="1399"/>
                      <a:pt x="845" y="1412"/>
                      <a:pt x="847" y="1423"/>
                    </a:cubicBezTo>
                    <a:cubicBezTo>
                      <a:pt x="850" y="1434"/>
                      <a:pt x="850" y="1445"/>
                      <a:pt x="852" y="1456"/>
                    </a:cubicBezTo>
                    <a:cubicBezTo>
                      <a:pt x="860" y="1462"/>
                      <a:pt x="873" y="1466"/>
                      <a:pt x="883" y="1467"/>
                    </a:cubicBezTo>
                    <a:cubicBezTo>
                      <a:pt x="905" y="1469"/>
                      <a:pt x="930" y="1472"/>
                      <a:pt x="953" y="1474"/>
                    </a:cubicBezTo>
                    <a:cubicBezTo>
                      <a:pt x="996" y="1477"/>
                      <a:pt x="1038" y="1475"/>
                      <a:pt x="1081" y="1479"/>
                    </a:cubicBezTo>
                    <a:cubicBezTo>
                      <a:pt x="1099" y="1481"/>
                      <a:pt x="1118" y="1481"/>
                      <a:pt x="1136" y="1479"/>
                    </a:cubicBezTo>
                    <a:cubicBezTo>
                      <a:pt x="1140" y="1478"/>
                      <a:pt x="1163" y="1481"/>
                      <a:pt x="1164" y="1477"/>
                    </a:cubicBezTo>
                    <a:cubicBezTo>
                      <a:pt x="1166" y="1461"/>
                      <a:pt x="1165" y="1446"/>
                      <a:pt x="1166" y="1430"/>
                    </a:cubicBezTo>
                    <a:cubicBezTo>
                      <a:pt x="1169" y="1324"/>
                      <a:pt x="1163" y="1218"/>
                      <a:pt x="1169" y="1112"/>
                    </a:cubicBezTo>
                    <a:cubicBezTo>
                      <a:pt x="1170" y="1086"/>
                      <a:pt x="1169" y="1060"/>
                      <a:pt x="1171" y="1035"/>
                    </a:cubicBezTo>
                    <a:cubicBezTo>
                      <a:pt x="1171" y="1024"/>
                      <a:pt x="1172" y="1012"/>
                      <a:pt x="1174" y="1001"/>
                    </a:cubicBezTo>
                    <a:cubicBezTo>
                      <a:pt x="1175" y="991"/>
                      <a:pt x="1179" y="975"/>
                      <a:pt x="1176" y="964"/>
                    </a:cubicBezTo>
                    <a:cubicBezTo>
                      <a:pt x="1172" y="946"/>
                      <a:pt x="1182" y="922"/>
                      <a:pt x="1180" y="902"/>
                    </a:cubicBezTo>
                    <a:cubicBezTo>
                      <a:pt x="1179" y="879"/>
                      <a:pt x="1183" y="856"/>
                      <a:pt x="1183" y="834"/>
                    </a:cubicBezTo>
                    <a:cubicBezTo>
                      <a:pt x="1184" y="819"/>
                      <a:pt x="1186" y="805"/>
                      <a:pt x="1185" y="790"/>
                    </a:cubicBezTo>
                    <a:cubicBezTo>
                      <a:pt x="1185" y="780"/>
                      <a:pt x="1183" y="761"/>
                      <a:pt x="1187" y="752"/>
                    </a:cubicBezTo>
                    <a:cubicBezTo>
                      <a:pt x="1190" y="746"/>
                      <a:pt x="1188" y="731"/>
                      <a:pt x="1188" y="724"/>
                    </a:cubicBezTo>
                    <a:cubicBezTo>
                      <a:pt x="1188" y="711"/>
                      <a:pt x="1186" y="698"/>
                      <a:pt x="1187" y="685"/>
                    </a:cubicBezTo>
                    <a:cubicBezTo>
                      <a:pt x="1188" y="675"/>
                      <a:pt x="1188" y="659"/>
                      <a:pt x="1186" y="649"/>
                    </a:cubicBezTo>
                    <a:cubicBezTo>
                      <a:pt x="1184" y="641"/>
                      <a:pt x="1183" y="621"/>
                      <a:pt x="1186" y="614"/>
                    </a:cubicBezTo>
                    <a:cubicBezTo>
                      <a:pt x="1190" y="604"/>
                      <a:pt x="1188" y="578"/>
                      <a:pt x="1186" y="568"/>
                    </a:cubicBezTo>
                    <a:cubicBezTo>
                      <a:pt x="1185" y="559"/>
                      <a:pt x="1183" y="549"/>
                      <a:pt x="1184" y="540"/>
                    </a:cubicBezTo>
                    <a:cubicBezTo>
                      <a:pt x="1186" y="517"/>
                      <a:pt x="1180" y="523"/>
                      <a:pt x="1161" y="521"/>
                    </a:cubicBezTo>
                    <a:cubicBezTo>
                      <a:pt x="1136" y="518"/>
                      <a:pt x="1111" y="510"/>
                      <a:pt x="1086" y="504"/>
                    </a:cubicBezTo>
                    <a:cubicBezTo>
                      <a:pt x="1076" y="502"/>
                      <a:pt x="1074" y="499"/>
                      <a:pt x="1069" y="495"/>
                    </a:cubicBezTo>
                    <a:cubicBezTo>
                      <a:pt x="1067" y="493"/>
                      <a:pt x="1047" y="473"/>
                      <a:pt x="1057" y="476"/>
                    </a:cubicBezTo>
                    <a:cubicBezTo>
                      <a:pt x="1070" y="480"/>
                      <a:pt x="1066" y="496"/>
                      <a:pt x="1076" y="480"/>
                    </a:cubicBezTo>
                    <a:cubicBezTo>
                      <a:pt x="1081" y="472"/>
                      <a:pt x="1077" y="468"/>
                      <a:pt x="1072" y="463"/>
                    </a:cubicBezTo>
                    <a:cubicBezTo>
                      <a:pt x="1065" y="456"/>
                      <a:pt x="1064" y="467"/>
                      <a:pt x="1057" y="468"/>
                    </a:cubicBezTo>
                    <a:cubicBezTo>
                      <a:pt x="1043" y="470"/>
                      <a:pt x="1041" y="508"/>
                      <a:pt x="1031" y="516"/>
                    </a:cubicBezTo>
                    <a:cubicBezTo>
                      <a:pt x="1013" y="530"/>
                      <a:pt x="1001" y="540"/>
                      <a:pt x="980" y="548"/>
                    </a:cubicBezTo>
                    <a:cubicBezTo>
                      <a:pt x="943" y="563"/>
                      <a:pt x="913" y="583"/>
                      <a:pt x="881" y="605"/>
                    </a:cubicBezTo>
                    <a:cubicBezTo>
                      <a:pt x="866" y="615"/>
                      <a:pt x="854" y="624"/>
                      <a:pt x="841" y="636"/>
                    </a:cubicBezTo>
                    <a:cubicBezTo>
                      <a:pt x="833" y="642"/>
                      <a:pt x="824" y="649"/>
                      <a:pt x="818" y="657"/>
                    </a:cubicBezTo>
                    <a:cubicBezTo>
                      <a:pt x="810" y="666"/>
                      <a:pt x="795" y="672"/>
                      <a:pt x="789" y="682"/>
                    </a:cubicBezTo>
                    <a:cubicBezTo>
                      <a:pt x="779" y="697"/>
                      <a:pt x="758" y="706"/>
                      <a:pt x="747" y="722"/>
                    </a:cubicBezTo>
                    <a:cubicBezTo>
                      <a:pt x="735" y="741"/>
                      <a:pt x="713" y="754"/>
                      <a:pt x="700" y="773"/>
                    </a:cubicBezTo>
                    <a:cubicBezTo>
                      <a:pt x="695" y="780"/>
                      <a:pt x="679" y="791"/>
                      <a:pt x="679" y="800"/>
                    </a:cubicBezTo>
                    <a:cubicBezTo>
                      <a:pt x="678" y="808"/>
                      <a:pt x="689" y="814"/>
                      <a:pt x="688" y="821"/>
                    </a:cubicBezTo>
                    <a:cubicBezTo>
                      <a:pt x="687" y="836"/>
                      <a:pt x="677" y="818"/>
                      <a:pt x="675" y="815"/>
                    </a:cubicBezTo>
                    <a:cubicBezTo>
                      <a:pt x="669" y="806"/>
                      <a:pt x="666" y="797"/>
                      <a:pt x="661" y="788"/>
                    </a:cubicBezTo>
                    <a:cubicBezTo>
                      <a:pt x="637" y="743"/>
                      <a:pt x="610" y="700"/>
                      <a:pt x="579" y="660"/>
                    </a:cubicBezTo>
                    <a:cubicBezTo>
                      <a:pt x="573" y="652"/>
                      <a:pt x="565" y="645"/>
                      <a:pt x="559" y="638"/>
                    </a:cubicBezTo>
                    <a:cubicBezTo>
                      <a:pt x="547" y="626"/>
                      <a:pt x="543" y="617"/>
                      <a:pt x="525" y="623"/>
                    </a:cubicBezTo>
                    <a:cubicBezTo>
                      <a:pt x="516" y="626"/>
                      <a:pt x="507" y="633"/>
                      <a:pt x="498" y="637"/>
                    </a:cubicBezTo>
                    <a:cubicBezTo>
                      <a:pt x="485" y="642"/>
                      <a:pt x="474" y="649"/>
                      <a:pt x="463" y="657"/>
                    </a:cubicBezTo>
                    <a:cubicBezTo>
                      <a:pt x="443" y="671"/>
                      <a:pt x="422" y="685"/>
                      <a:pt x="404" y="703"/>
                    </a:cubicBezTo>
                    <a:cubicBezTo>
                      <a:pt x="396" y="711"/>
                      <a:pt x="386" y="720"/>
                      <a:pt x="388" y="732"/>
                    </a:cubicBezTo>
                    <a:cubicBezTo>
                      <a:pt x="390" y="745"/>
                      <a:pt x="392" y="760"/>
                      <a:pt x="398" y="772"/>
                    </a:cubicBezTo>
                    <a:cubicBezTo>
                      <a:pt x="404" y="783"/>
                      <a:pt x="406" y="794"/>
                      <a:pt x="411" y="805"/>
                    </a:cubicBezTo>
                    <a:cubicBezTo>
                      <a:pt x="414" y="814"/>
                      <a:pt x="423" y="827"/>
                      <a:pt x="422" y="836"/>
                    </a:cubicBezTo>
                    <a:cubicBezTo>
                      <a:pt x="422" y="841"/>
                      <a:pt x="436" y="858"/>
                      <a:pt x="438" y="863"/>
                    </a:cubicBezTo>
                    <a:cubicBezTo>
                      <a:pt x="443" y="874"/>
                      <a:pt x="450" y="884"/>
                      <a:pt x="456" y="895"/>
                    </a:cubicBezTo>
                    <a:cubicBezTo>
                      <a:pt x="478" y="939"/>
                      <a:pt x="505" y="990"/>
                      <a:pt x="545" y="1020"/>
                    </a:cubicBezTo>
                    <a:cubicBezTo>
                      <a:pt x="546" y="1024"/>
                      <a:pt x="542" y="1017"/>
                      <a:pt x="545" y="1020"/>
                    </a:cubicBezTo>
                    <a:close/>
                    <a:moveTo>
                      <a:pt x="1188" y="977"/>
                    </a:moveTo>
                    <a:cubicBezTo>
                      <a:pt x="1183" y="987"/>
                      <a:pt x="1179" y="1018"/>
                      <a:pt x="1182" y="1030"/>
                    </a:cubicBezTo>
                    <a:cubicBezTo>
                      <a:pt x="1183" y="1034"/>
                      <a:pt x="1182" y="1049"/>
                      <a:pt x="1179" y="1053"/>
                    </a:cubicBezTo>
                    <a:cubicBezTo>
                      <a:pt x="1177" y="1056"/>
                      <a:pt x="1181" y="1078"/>
                      <a:pt x="1181" y="1084"/>
                    </a:cubicBezTo>
                    <a:cubicBezTo>
                      <a:pt x="1177" y="1122"/>
                      <a:pt x="1178" y="1162"/>
                      <a:pt x="1177" y="1200"/>
                    </a:cubicBezTo>
                    <a:cubicBezTo>
                      <a:pt x="1177" y="1244"/>
                      <a:pt x="1179" y="1288"/>
                      <a:pt x="1178" y="1332"/>
                    </a:cubicBezTo>
                    <a:cubicBezTo>
                      <a:pt x="1177" y="1379"/>
                      <a:pt x="1182" y="1428"/>
                      <a:pt x="1176" y="1475"/>
                    </a:cubicBezTo>
                    <a:cubicBezTo>
                      <a:pt x="1175" y="1485"/>
                      <a:pt x="1295" y="1482"/>
                      <a:pt x="1309" y="1482"/>
                    </a:cubicBezTo>
                    <a:cubicBezTo>
                      <a:pt x="1334" y="1482"/>
                      <a:pt x="1358" y="1484"/>
                      <a:pt x="1383" y="1485"/>
                    </a:cubicBezTo>
                    <a:cubicBezTo>
                      <a:pt x="1399" y="1486"/>
                      <a:pt x="1420" y="1488"/>
                      <a:pt x="1436" y="1485"/>
                    </a:cubicBezTo>
                    <a:cubicBezTo>
                      <a:pt x="1454" y="1482"/>
                      <a:pt x="1478" y="1481"/>
                      <a:pt x="1497" y="1482"/>
                    </a:cubicBezTo>
                    <a:cubicBezTo>
                      <a:pt x="1505" y="1482"/>
                      <a:pt x="1525" y="1485"/>
                      <a:pt x="1528" y="1474"/>
                    </a:cubicBezTo>
                    <a:cubicBezTo>
                      <a:pt x="1530" y="1466"/>
                      <a:pt x="1529" y="1454"/>
                      <a:pt x="1529" y="1445"/>
                    </a:cubicBezTo>
                    <a:cubicBezTo>
                      <a:pt x="1530" y="1399"/>
                      <a:pt x="1527" y="1352"/>
                      <a:pt x="1525" y="1306"/>
                    </a:cubicBezTo>
                    <a:cubicBezTo>
                      <a:pt x="1519" y="1200"/>
                      <a:pt x="1517" y="1095"/>
                      <a:pt x="1507" y="990"/>
                    </a:cubicBezTo>
                    <a:cubicBezTo>
                      <a:pt x="1506" y="981"/>
                      <a:pt x="1497" y="936"/>
                      <a:pt x="1507" y="934"/>
                    </a:cubicBezTo>
                    <a:cubicBezTo>
                      <a:pt x="1520" y="933"/>
                      <a:pt x="1510" y="985"/>
                      <a:pt x="1517" y="991"/>
                    </a:cubicBezTo>
                    <a:cubicBezTo>
                      <a:pt x="1518" y="992"/>
                      <a:pt x="1518" y="1008"/>
                      <a:pt x="1518" y="1011"/>
                    </a:cubicBezTo>
                    <a:cubicBezTo>
                      <a:pt x="1517" y="1018"/>
                      <a:pt x="1524" y="1028"/>
                      <a:pt x="1522" y="1034"/>
                    </a:cubicBezTo>
                    <a:cubicBezTo>
                      <a:pt x="1519" y="1041"/>
                      <a:pt x="1524" y="1052"/>
                      <a:pt x="1523" y="1060"/>
                    </a:cubicBezTo>
                    <a:cubicBezTo>
                      <a:pt x="1523" y="1070"/>
                      <a:pt x="1524" y="1081"/>
                      <a:pt x="1525" y="1092"/>
                    </a:cubicBezTo>
                    <a:cubicBezTo>
                      <a:pt x="1529" y="1131"/>
                      <a:pt x="1529" y="1171"/>
                      <a:pt x="1531" y="1211"/>
                    </a:cubicBezTo>
                    <a:cubicBezTo>
                      <a:pt x="1533" y="1254"/>
                      <a:pt x="1534" y="1297"/>
                      <a:pt x="1536" y="1340"/>
                    </a:cubicBezTo>
                    <a:cubicBezTo>
                      <a:pt x="1537" y="1365"/>
                      <a:pt x="1536" y="1390"/>
                      <a:pt x="1539" y="1415"/>
                    </a:cubicBezTo>
                    <a:cubicBezTo>
                      <a:pt x="1540" y="1425"/>
                      <a:pt x="1538" y="1435"/>
                      <a:pt x="1539" y="1445"/>
                    </a:cubicBezTo>
                    <a:cubicBezTo>
                      <a:pt x="1541" y="1459"/>
                      <a:pt x="1531" y="1471"/>
                      <a:pt x="1551" y="1470"/>
                    </a:cubicBezTo>
                    <a:cubicBezTo>
                      <a:pt x="1562" y="1470"/>
                      <a:pt x="1605" y="1487"/>
                      <a:pt x="1607" y="1463"/>
                    </a:cubicBezTo>
                    <a:cubicBezTo>
                      <a:pt x="1608" y="1454"/>
                      <a:pt x="1615" y="1442"/>
                      <a:pt x="1617" y="1433"/>
                    </a:cubicBezTo>
                    <a:cubicBezTo>
                      <a:pt x="1620" y="1418"/>
                      <a:pt x="1620" y="1403"/>
                      <a:pt x="1622" y="1389"/>
                    </a:cubicBezTo>
                    <a:cubicBezTo>
                      <a:pt x="1629" y="1336"/>
                      <a:pt x="1625" y="1280"/>
                      <a:pt x="1625" y="1228"/>
                    </a:cubicBezTo>
                    <a:cubicBezTo>
                      <a:pt x="1625" y="1174"/>
                      <a:pt x="1620" y="1121"/>
                      <a:pt x="1616" y="1068"/>
                    </a:cubicBezTo>
                    <a:cubicBezTo>
                      <a:pt x="1611" y="1017"/>
                      <a:pt x="1603" y="967"/>
                      <a:pt x="1594" y="916"/>
                    </a:cubicBezTo>
                    <a:cubicBezTo>
                      <a:pt x="1585" y="870"/>
                      <a:pt x="1575" y="821"/>
                      <a:pt x="1561" y="775"/>
                    </a:cubicBezTo>
                    <a:cubicBezTo>
                      <a:pt x="1544" y="720"/>
                      <a:pt x="1512" y="667"/>
                      <a:pt x="1483" y="617"/>
                    </a:cubicBezTo>
                    <a:cubicBezTo>
                      <a:pt x="1458" y="574"/>
                      <a:pt x="1405" y="557"/>
                      <a:pt x="1362" y="538"/>
                    </a:cubicBezTo>
                    <a:cubicBezTo>
                      <a:pt x="1343" y="529"/>
                      <a:pt x="1324" y="517"/>
                      <a:pt x="1312" y="500"/>
                    </a:cubicBezTo>
                    <a:cubicBezTo>
                      <a:pt x="1300" y="482"/>
                      <a:pt x="1299" y="449"/>
                      <a:pt x="1269" y="464"/>
                    </a:cubicBezTo>
                    <a:cubicBezTo>
                      <a:pt x="1264" y="466"/>
                      <a:pt x="1270" y="489"/>
                      <a:pt x="1275" y="489"/>
                    </a:cubicBezTo>
                    <a:cubicBezTo>
                      <a:pt x="1283" y="488"/>
                      <a:pt x="1280" y="472"/>
                      <a:pt x="1285" y="470"/>
                    </a:cubicBezTo>
                    <a:cubicBezTo>
                      <a:pt x="1299" y="464"/>
                      <a:pt x="1286" y="489"/>
                      <a:pt x="1286" y="489"/>
                    </a:cubicBezTo>
                    <a:cubicBezTo>
                      <a:pt x="1283" y="500"/>
                      <a:pt x="1270" y="507"/>
                      <a:pt x="1261" y="512"/>
                    </a:cubicBezTo>
                    <a:cubicBezTo>
                      <a:pt x="1252" y="518"/>
                      <a:pt x="1196" y="519"/>
                      <a:pt x="1197" y="526"/>
                    </a:cubicBezTo>
                    <a:cubicBezTo>
                      <a:pt x="1197" y="554"/>
                      <a:pt x="1199" y="583"/>
                      <a:pt x="1198" y="611"/>
                    </a:cubicBezTo>
                    <a:cubicBezTo>
                      <a:pt x="1197" y="653"/>
                      <a:pt x="1194" y="698"/>
                      <a:pt x="1199" y="740"/>
                    </a:cubicBezTo>
                    <a:cubicBezTo>
                      <a:pt x="1200" y="749"/>
                      <a:pt x="1197" y="762"/>
                      <a:pt x="1196" y="772"/>
                    </a:cubicBezTo>
                    <a:cubicBezTo>
                      <a:pt x="1196" y="774"/>
                      <a:pt x="1196" y="797"/>
                      <a:pt x="1196" y="798"/>
                    </a:cubicBezTo>
                    <a:cubicBezTo>
                      <a:pt x="1193" y="801"/>
                      <a:pt x="1190" y="843"/>
                      <a:pt x="1192" y="848"/>
                    </a:cubicBezTo>
                    <a:cubicBezTo>
                      <a:pt x="1199" y="862"/>
                      <a:pt x="1191" y="883"/>
                      <a:pt x="1192" y="898"/>
                    </a:cubicBezTo>
                    <a:cubicBezTo>
                      <a:pt x="1193" y="924"/>
                      <a:pt x="1185" y="951"/>
                      <a:pt x="1188" y="977"/>
                    </a:cubicBezTo>
                    <a:cubicBezTo>
                      <a:pt x="1187" y="978"/>
                      <a:pt x="1187" y="975"/>
                      <a:pt x="1188" y="977"/>
                    </a:cubicBezTo>
                    <a:close/>
                    <a:moveTo>
                      <a:pt x="1279" y="179"/>
                    </a:moveTo>
                    <a:cubicBezTo>
                      <a:pt x="1280" y="197"/>
                      <a:pt x="1284" y="213"/>
                      <a:pt x="1281" y="230"/>
                    </a:cubicBezTo>
                    <a:cubicBezTo>
                      <a:pt x="1277" y="249"/>
                      <a:pt x="1254" y="209"/>
                      <a:pt x="1247" y="203"/>
                    </a:cubicBezTo>
                    <a:cubicBezTo>
                      <a:pt x="1237" y="195"/>
                      <a:pt x="1228" y="190"/>
                      <a:pt x="1217" y="184"/>
                    </a:cubicBezTo>
                    <a:cubicBezTo>
                      <a:pt x="1215" y="183"/>
                      <a:pt x="1218" y="201"/>
                      <a:pt x="1218" y="203"/>
                    </a:cubicBezTo>
                    <a:cubicBezTo>
                      <a:pt x="1219" y="214"/>
                      <a:pt x="1220" y="223"/>
                      <a:pt x="1217" y="235"/>
                    </a:cubicBezTo>
                    <a:cubicBezTo>
                      <a:pt x="1214" y="247"/>
                      <a:pt x="1199" y="219"/>
                      <a:pt x="1198" y="216"/>
                    </a:cubicBezTo>
                    <a:cubicBezTo>
                      <a:pt x="1193" y="210"/>
                      <a:pt x="1165" y="177"/>
                      <a:pt x="1156" y="182"/>
                    </a:cubicBezTo>
                    <a:cubicBezTo>
                      <a:pt x="1154" y="183"/>
                      <a:pt x="1155" y="202"/>
                      <a:pt x="1154" y="204"/>
                    </a:cubicBezTo>
                    <a:cubicBezTo>
                      <a:pt x="1153" y="212"/>
                      <a:pt x="1138" y="233"/>
                      <a:pt x="1136" y="215"/>
                    </a:cubicBezTo>
                    <a:cubicBezTo>
                      <a:pt x="1134" y="193"/>
                      <a:pt x="1129" y="174"/>
                      <a:pt x="1113" y="158"/>
                    </a:cubicBezTo>
                    <a:cubicBezTo>
                      <a:pt x="1105" y="151"/>
                      <a:pt x="1094" y="136"/>
                      <a:pt x="1084" y="133"/>
                    </a:cubicBezTo>
                    <a:cubicBezTo>
                      <a:pt x="1078" y="132"/>
                      <a:pt x="1068" y="161"/>
                      <a:pt x="1066" y="164"/>
                    </a:cubicBezTo>
                    <a:cubicBezTo>
                      <a:pt x="1057" y="181"/>
                      <a:pt x="1044" y="200"/>
                      <a:pt x="1041" y="219"/>
                    </a:cubicBezTo>
                    <a:cubicBezTo>
                      <a:pt x="1040" y="230"/>
                      <a:pt x="1037" y="236"/>
                      <a:pt x="1028" y="224"/>
                    </a:cubicBezTo>
                    <a:cubicBezTo>
                      <a:pt x="1024" y="218"/>
                      <a:pt x="1020" y="211"/>
                      <a:pt x="1020" y="204"/>
                    </a:cubicBezTo>
                    <a:cubicBezTo>
                      <a:pt x="1018" y="192"/>
                      <a:pt x="1015" y="204"/>
                      <a:pt x="1011" y="205"/>
                    </a:cubicBezTo>
                    <a:cubicBezTo>
                      <a:pt x="1005" y="208"/>
                      <a:pt x="1005" y="231"/>
                      <a:pt x="1003" y="237"/>
                    </a:cubicBezTo>
                    <a:cubicBezTo>
                      <a:pt x="1001" y="244"/>
                      <a:pt x="1002" y="261"/>
                      <a:pt x="998" y="265"/>
                    </a:cubicBezTo>
                    <a:cubicBezTo>
                      <a:pt x="992" y="272"/>
                      <a:pt x="995" y="323"/>
                      <a:pt x="1002" y="328"/>
                    </a:cubicBezTo>
                    <a:cubicBezTo>
                      <a:pt x="1003" y="328"/>
                      <a:pt x="1000" y="340"/>
                      <a:pt x="1000" y="343"/>
                    </a:cubicBezTo>
                    <a:cubicBezTo>
                      <a:pt x="1001" y="352"/>
                      <a:pt x="1001" y="372"/>
                      <a:pt x="1006" y="379"/>
                    </a:cubicBezTo>
                    <a:cubicBezTo>
                      <a:pt x="1012" y="385"/>
                      <a:pt x="1013" y="398"/>
                      <a:pt x="1017" y="405"/>
                    </a:cubicBezTo>
                    <a:cubicBezTo>
                      <a:pt x="1024" y="416"/>
                      <a:pt x="1032" y="428"/>
                      <a:pt x="1042" y="436"/>
                    </a:cubicBezTo>
                    <a:cubicBezTo>
                      <a:pt x="1057" y="448"/>
                      <a:pt x="1070" y="459"/>
                      <a:pt x="1090" y="465"/>
                    </a:cubicBezTo>
                    <a:cubicBezTo>
                      <a:pt x="1100" y="468"/>
                      <a:pt x="1110" y="471"/>
                      <a:pt x="1119" y="474"/>
                    </a:cubicBezTo>
                    <a:cubicBezTo>
                      <a:pt x="1133" y="479"/>
                      <a:pt x="1146" y="477"/>
                      <a:pt x="1160" y="478"/>
                    </a:cubicBezTo>
                    <a:cubicBezTo>
                      <a:pt x="1204" y="481"/>
                      <a:pt x="1237" y="467"/>
                      <a:pt x="1275" y="451"/>
                    </a:cubicBezTo>
                    <a:cubicBezTo>
                      <a:pt x="1286" y="447"/>
                      <a:pt x="1293" y="441"/>
                      <a:pt x="1301" y="433"/>
                    </a:cubicBezTo>
                    <a:cubicBezTo>
                      <a:pt x="1310" y="424"/>
                      <a:pt x="1301" y="430"/>
                      <a:pt x="1305" y="423"/>
                    </a:cubicBezTo>
                    <a:cubicBezTo>
                      <a:pt x="1307" y="420"/>
                      <a:pt x="1311" y="423"/>
                      <a:pt x="1313" y="420"/>
                    </a:cubicBezTo>
                    <a:cubicBezTo>
                      <a:pt x="1323" y="405"/>
                      <a:pt x="1333" y="390"/>
                      <a:pt x="1342" y="375"/>
                    </a:cubicBezTo>
                    <a:cubicBezTo>
                      <a:pt x="1348" y="364"/>
                      <a:pt x="1361" y="342"/>
                      <a:pt x="1353" y="331"/>
                    </a:cubicBezTo>
                    <a:cubicBezTo>
                      <a:pt x="1350" y="328"/>
                      <a:pt x="1362" y="325"/>
                      <a:pt x="1363" y="321"/>
                    </a:cubicBezTo>
                    <a:cubicBezTo>
                      <a:pt x="1368" y="308"/>
                      <a:pt x="1366" y="294"/>
                      <a:pt x="1369" y="280"/>
                    </a:cubicBezTo>
                    <a:cubicBezTo>
                      <a:pt x="1370" y="272"/>
                      <a:pt x="1370" y="264"/>
                      <a:pt x="1371" y="256"/>
                    </a:cubicBezTo>
                    <a:cubicBezTo>
                      <a:pt x="1371" y="251"/>
                      <a:pt x="1370" y="247"/>
                      <a:pt x="1369" y="242"/>
                    </a:cubicBezTo>
                    <a:cubicBezTo>
                      <a:pt x="1368" y="239"/>
                      <a:pt x="1362" y="243"/>
                      <a:pt x="1361" y="243"/>
                    </a:cubicBezTo>
                    <a:cubicBezTo>
                      <a:pt x="1349" y="241"/>
                      <a:pt x="1346" y="202"/>
                      <a:pt x="1332" y="202"/>
                    </a:cubicBezTo>
                    <a:cubicBezTo>
                      <a:pt x="1334" y="202"/>
                      <a:pt x="1333" y="232"/>
                      <a:pt x="1333" y="236"/>
                    </a:cubicBezTo>
                    <a:cubicBezTo>
                      <a:pt x="1332" y="239"/>
                      <a:pt x="1327" y="262"/>
                      <a:pt x="1323" y="248"/>
                    </a:cubicBezTo>
                    <a:cubicBezTo>
                      <a:pt x="1318" y="235"/>
                      <a:pt x="1315" y="223"/>
                      <a:pt x="1307" y="212"/>
                    </a:cubicBezTo>
                    <a:cubicBezTo>
                      <a:pt x="1303" y="205"/>
                      <a:pt x="1286" y="179"/>
                      <a:pt x="1279" y="179"/>
                    </a:cubicBezTo>
                    <a:cubicBezTo>
                      <a:pt x="1279" y="179"/>
                      <a:pt x="1280" y="179"/>
                      <a:pt x="1279" y="179"/>
                    </a:cubicBezTo>
                    <a:close/>
                    <a:moveTo>
                      <a:pt x="1366" y="334"/>
                    </a:moveTo>
                    <a:cubicBezTo>
                      <a:pt x="1358" y="354"/>
                      <a:pt x="1354" y="373"/>
                      <a:pt x="1341" y="391"/>
                    </a:cubicBezTo>
                    <a:cubicBezTo>
                      <a:pt x="1336" y="398"/>
                      <a:pt x="1331" y="407"/>
                      <a:pt x="1327" y="414"/>
                    </a:cubicBezTo>
                    <a:cubicBezTo>
                      <a:pt x="1326" y="416"/>
                      <a:pt x="1317" y="425"/>
                      <a:pt x="1321" y="427"/>
                    </a:cubicBezTo>
                    <a:cubicBezTo>
                      <a:pt x="1326" y="429"/>
                      <a:pt x="1341" y="435"/>
                      <a:pt x="1343" y="426"/>
                    </a:cubicBezTo>
                    <a:cubicBezTo>
                      <a:pt x="1344" y="417"/>
                      <a:pt x="1349" y="407"/>
                      <a:pt x="1355" y="401"/>
                    </a:cubicBezTo>
                    <a:cubicBezTo>
                      <a:pt x="1358" y="399"/>
                      <a:pt x="1372" y="404"/>
                      <a:pt x="1377" y="404"/>
                    </a:cubicBezTo>
                    <a:cubicBezTo>
                      <a:pt x="1386" y="403"/>
                      <a:pt x="1393" y="404"/>
                      <a:pt x="1400" y="396"/>
                    </a:cubicBezTo>
                    <a:cubicBezTo>
                      <a:pt x="1401" y="395"/>
                      <a:pt x="1387" y="370"/>
                      <a:pt x="1385" y="367"/>
                    </a:cubicBezTo>
                    <a:cubicBezTo>
                      <a:pt x="1372" y="336"/>
                      <a:pt x="1402" y="354"/>
                      <a:pt x="1416" y="350"/>
                    </a:cubicBezTo>
                    <a:cubicBezTo>
                      <a:pt x="1428" y="347"/>
                      <a:pt x="1428" y="351"/>
                      <a:pt x="1421" y="340"/>
                    </a:cubicBezTo>
                    <a:cubicBezTo>
                      <a:pt x="1413" y="326"/>
                      <a:pt x="1408" y="313"/>
                      <a:pt x="1405" y="298"/>
                    </a:cubicBezTo>
                    <a:cubicBezTo>
                      <a:pt x="1393" y="252"/>
                      <a:pt x="1411" y="203"/>
                      <a:pt x="1392" y="158"/>
                    </a:cubicBezTo>
                    <a:cubicBezTo>
                      <a:pt x="1375" y="116"/>
                      <a:pt x="1351" y="77"/>
                      <a:pt x="1313" y="49"/>
                    </a:cubicBezTo>
                    <a:cubicBezTo>
                      <a:pt x="1274" y="22"/>
                      <a:pt x="1211" y="0"/>
                      <a:pt x="1164" y="14"/>
                    </a:cubicBezTo>
                    <a:cubicBezTo>
                      <a:pt x="1160" y="16"/>
                      <a:pt x="1101" y="37"/>
                      <a:pt x="1108" y="45"/>
                    </a:cubicBezTo>
                    <a:cubicBezTo>
                      <a:pt x="1113" y="52"/>
                      <a:pt x="1099" y="50"/>
                      <a:pt x="1097" y="47"/>
                    </a:cubicBezTo>
                    <a:cubicBezTo>
                      <a:pt x="1090" y="41"/>
                      <a:pt x="1068" y="44"/>
                      <a:pt x="1061" y="50"/>
                    </a:cubicBezTo>
                    <a:cubicBezTo>
                      <a:pt x="1056" y="55"/>
                      <a:pt x="1045" y="57"/>
                      <a:pt x="1039" y="61"/>
                    </a:cubicBezTo>
                    <a:cubicBezTo>
                      <a:pt x="1029" y="66"/>
                      <a:pt x="1019" y="71"/>
                      <a:pt x="1010" y="79"/>
                    </a:cubicBezTo>
                    <a:cubicBezTo>
                      <a:pt x="992" y="95"/>
                      <a:pt x="974" y="120"/>
                      <a:pt x="964" y="142"/>
                    </a:cubicBezTo>
                    <a:cubicBezTo>
                      <a:pt x="956" y="160"/>
                      <a:pt x="946" y="175"/>
                      <a:pt x="942" y="195"/>
                    </a:cubicBezTo>
                    <a:cubicBezTo>
                      <a:pt x="939" y="214"/>
                      <a:pt x="940" y="232"/>
                      <a:pt x="940" y="251"/>
                    </a:cubicBezTo>
                    <a:cubicBezTo>
                      <a:pt x="937" y="265"/>
                      <a:pt x="943" y="282"/>
                      <a:pt x="942" y="296"/>
                    </a:cubicBezTo>
                    <a:cubicBezTo>
                      <a:pt x="941" y="308"/>
                      <a:pt x="939" y="317"/>
                      <a:pt x="935" y="328"/>
                    </a:cubicBezTo>
                    <a:cubicBezTo>
                      <a:pt x="931" y="341"/>
                      <a:pt x="938" y="335"/>
                      <a:pt x="948" y="337"/>
                    </a:cubicBezTo>
                    <a:cubicBezTo>
                      <a:pt x="952" y="338"/>
                      <a:pt x="965" y="334"/>
                      <a:pt x="965" y="339"/>
                    </a:cubicBezTo>
                    <a:cubicBezTo>
                      <a:pt x="966" y="347"/>
                      <a:pt x="963" y="357"/>
                      <a:pt x="959" y="364"/>
                    </a:cubicBezTo>
                    <a:cubicBezTo>
                      <a:pt x="954" y="373"/>
                      <a:pt x="950" y="379"/>
                      <a:pt x="964" y="380"/>
                    </a:cubicBezTo>
                    <a:cubicBezTo>
                      <a:pt x="972" y="380"/>
                      <a:pt x="985" y="383"/>
                      <a:pt x="993" y="381"/>
                    </a:cubicBezTo>
                    <a:cubicBezTo>
                      <a:pt x="996" y="380"/>
                      <a:pt x="994" y="333"/>
                      <a:pt x="988" y="330"/>
                    </a:cubicBezTo>
                    <a:cubicBezTo>
                      <a:pt x="971" y="318"/>
                      <a:pt x="958" y="299"/>
                      <a:pt x="964" y="278"/>
                    </a:cubicBezTo>
                    <a:cubicBezTo>
                      <a:pt x="966" y="270"/>
                      <a:pt x="966" y="263"/>
                      <a:pt x="970" y="255"/>
                    </a:cubicBezTo>
                    <a:cubicBezTo>
                      <a:pt x="971" y="252"/>
                      <a:pt x="973" y="250"/>
                      <a:pt x="976" y="248"/>
                    </a:cubicBezTo>
                    <a:cubicBezTo>
                      <a:pt x="979" y="247"/>
                      <a:pt x="990" y="248"/>
                      <a:pt x="992" y="246"/>
                    </a:cubicBezTo>
                    <a:cubicBezTo>
                      <a:pt x="1000" y="237"/>
                      <a:pt x="996" y="217"/>
                      <a:pt x="1002" y="206"/>
                    </a:cubicBezTo>
                    <a:cubicBezTo>
                      <a:pt x="1008" y="194"/>
                      <a:pt x="998" y="164"/>
                      <a:pt x="1015" y="175"/>
                    </a:cubicBezTo>
                    <a:cubicBezTo>
                      <a:pt x="1023" y="180"/>
                      <a:pt x="1025" y="190"/>
                      <a:pt x="1027" y="199"/>
                    </a:cubicBezTo>
                    <a:cubicBezTo>
                      <a:pt x="1029" y="205"/>
                      <a:pt x="1030" y="215"/>
                      <a:pt x="1035" y="205"/>
                    </a:cubicBezTo>
                    <a:cubicBezTo>
                      <a:pt x="1040" y="193"/>
                      <a:pt x="1079" y="110"/>
                      <a:pt x="1090" y="120"/>
                    </a:cubicBezTo>
                    <a:cubicBezTo>
                      <a:pt x="1092" y="121"/>
                      <a:pt x="1092" y="123"/>
                      <a:pt x="1090" y="124"/>
                    </a:cubicBezTo>
                    <a:cubicBezTo>
                      <a:pt x="1085" y="128"/>
                      <a:pt x="1095" y="133"/>
                      <a:pt x="1098" y="135"/>
                    </a:cubicBezTo>
                    <a:cubicBezTo>
                      <a:pt x="1105" y="142"/>
                      <a:pt x="1114" y="149"/>
                      <a:pt x="1121" y="157"/>
                    </a:cubicBezTo>
                    <a:cubicBezTo>
                      <a:pt x="1123" y="159"/>
                      <a:pt x="1151" y="205"/>
                      <a:pt x="1145" y="205"/>
                    </a:cubicBezTo>
                    <a:cubicBezTo>
                      <a:pt x="1157" y="205"/>
                      <a:pt x="1134" y="158"/>
                      <a:pt x="1156" y="172"/>
                    </a:cubicBezTo>
                    <a:cubicBezTo>
                      <a:pt x="1173" y="184"/>
                      <a:pt x="1188" y="195"/>
                      <a:pt x="1201" y="211"/>
                    </a:cubicBezTo>
                    <a:cubicBezTo>
                      <a:pt x="1225" y="239"/>
                      <a:pt x="1203" y="181"/>
                      <a:pt x="1206" y="174"/>
                    </a:cubicBezTo>
                    <a:cubicBezTo>
                      <a:pt x="1208" y="169"/>
                      <a:pt x="1246" y="192"/>
                      <a:pt x="1250" y="198"/>
                    </a:cubicBezTo>
                    <a:cubicBezTo>
                      <a:pt x="1253" y="204"/>
                      <a:pt x="1262" y="207"/>
                      <a:pt x="1266" y="213"/>
                    </a:cubicBezTo>
                    <a:cubicBezTo>
                      <a:pt x="1268" y="216"/>
                      <a:pt x="1276" y="231"/>
                      <a:pt x="1276" y="219"/>
                    </a:cubicBezTo>
                    <a:cubicBezTo>
                      <a:pt x="1277" y="208"/>
                      <a:pt x="1277" y="194"/>
                      <a:pt x="1274" y="183"/>
                    </a:cubicBezTo>
                    <a:cubicBezTo>
                      <a:pt x="1273" y="179"/>
                      <a:pt x="1260" y="158"/>
                      <a:pt x="1264" y="156"/>
                    </a:cubicBezTo>
                    <a:cubicBezTo>
                      <a:pt x="1271" y="152"/>
                      <a:pt x="1295" y="186"/>
                      <a:pt x="1300" y="191"/>
                    </a:cubicBezTo>
                    <a:cubicBezTo>
                      <a:pt x="1305" y="197"/>
                      <a:pt x="1310" y="205"/>
                      <a:pt x="1315" y="212"/>
                    </a:cubicBezTo>
                    <a:cubicBezTo>
                      <a:pt x="1317" y="215"/>
                      <a:pt x="1323" y="232"/>
                      <a:pt x="1326" y="233"/>
                    </a:cubicBezTo>
                    <a:cubicBezTo>
                      <a:pt x="1330" y="234"/>
                      <a:pt x="1325" y="200"/>
                      <a:pt x="1324" y="197"/>
                    </a:cubicBezTo>
                    <a:cubicBezTo>
                      <a:pt x="1321" y="189"/>
                      <a:pt x="1323" y="174"/>
                      <a:pt x="1331" y="189"/>
                    </a:cubicBezTo>
                    <a:cubicBezTo>
                      <a:pt x="1333" y="192"/>
                      <a:pt x="1337" y="196"/>
                      <a:pt x="1340" y="198"/>
                    </a:cubicBezTo>
                    <a:cubicBezTo>
                      <a:pt x="1345" y="203"/>
                      <a:pt x="1347" y="211"/>
                      <a:pt x="1353" y="216"/>
                    </a:cubicBezTo>
                    <a:cubicBezTo>
                      <a:pt x="1357" y="220"/>
                      <a:pt x="1358" y="226"/>
                      <a:pt x="1362" y="231"/>
                    </a:cubicBezTo>
                    <a:cubicBezTo>
                      <a:pt x="1363" y="233"/>
                      <a:pt x="1374" y="222"/>
                      <a:pt x="1376" y="222"/>
                    </a:cubicBezTo>
                    <a:cubicBezTo>
                      <a:pt x="1377" y="222"/>
                      <a:pt x="1386" y="224"/>
                      <a:pt x="1382" y="227"/>
                    </a:cubicBezTo>
                    <a:cubicBezTo>
                      <a:pt x="1375" y="232"/>
                      <a:pt x="1375" y="236"/>
                      <a:pt x="1376" y="244"/>
                    </a:cubicBezTo>
                    <a:cubicBezTo>
                      <a:pt x="1376" y="247"/>
                      <a:pt x="1376" y="255"/>
                      <a:pt x="1380" y="256"/>
                    </a:cubicBezTo>
                    <a:cubicBezTo>
                      <a:pt x="1387" y="257"/>
                      <a:pt x="1394" y="259"/>
                      <a:pt x="1397" y="266"/>
                    </a:cubicBezTo>
                    <a:cubicBezTo>
                      <a:pt x="1401" y="280"/>
                      <a:pt x="1401" y="294"/>
                      <a:pt x="1397" y="307"/>
                    </a:cubicBezTo>
                    <a:cubicBezTo>
                      <a:pt x="1394" y="314"/>
                      <a:pt x="1390" y="318"/>
                      <a:pt x="1386" y="324"/>
                    </a:cubicBezTo>
                    <a:cubicBezTo>
                      <a:pt x="1381" y="332"/>
                      <a:pt x="1372" y="329"/>
                      <a:pt x="1366" y="334"/>
                    </a:cubicBezTo>
                    <a:cubicBezTo>
                      <a:pt x="1366" y="334"/>
                      <a:pt x="1367" y="333"/>
                      <a:pt x="1366" y="334"/>
                    </a:cubicBezTo>
                    <a:close/>
                    <a:moveTo>
                      <a:pt x="438" y="457"/>
                    </a:moveTo>
                    <a:cubicBezTo>
                      <a:pt x="440" y="453"/>
                      <a:pt x="428" y="438"/>
                      <a:pt x="426" y="434"/>
                    </a:cubicBezTo>
                    <a:cubicBezTo>
                      <a:pt x="421" y="424"/>
                      <a:pt x="415" y="423"/>
                      <a:pt x="410" y="414"/>
                    </a:cubicBezTo>
                    <a:cubicBezTo>
                      <a:pt x="402" y="401"/>
                      <a:pt x="400" y="398"/>
                      <a:pt x="404" y="385"/>
                    </a:cubicBezTo>
                    <a:cubicBezTo>
                      <a:pt x="408" y="374"/>
                      <a:pt x="408" y="361"/>
                      <a:pt x="413" y="349"/>
                    </a:cubicBezTo>
                    <a:cubicBezTo>
                      <a:pt x="418" y="336"/>
                      <a:pt x="416" y="311"/>
                      <a:pt x="413" y="297"/>
                    </a:cubicBezTo>
                    <a:cubicBezTo>
                      <a:pt x="408" y="269"/>
                      <a:pt x="398" y="244"/>
                      <a:pt x="391" y="217"/>
                    </a:cubicBezTo>
                    <a:cubicBezTo>
                      <a:pt x="378" y="168"/>
                      <a:pt x="329" y="130"/>
                      <a:pt x="286" y="111"/>
                    </a:cubicBezTo>
                    <a:cubicBezTo>
                      <a:pt x="239" y="90"/>
                      <a:pt x="185" y="111"/>
                      <a:pt x="141" y="127"/>
                    </a:cubicBezTo>
                    <a:cubicBezTo>
                      <a:pt x="95" y="144"/>
                      <a:pt x="54" y="189"/>
                      <a:pt x="34" y="234"/>
                    </a:cubicBezTo>
                    <a:cubicBezTo>
                      <a:pt x="18" y="268"/>
                      <a:pt x="5" y="326"/>
                      <a:pt x="22" y="362"/>
                    </a:cubicBezTo>
                    <a:cubicBezTo>
                      <a:pt x="28" y="374"/>
                      <a:pt x="34" y="404"/>
                      <a:pt x="44" y="412"/>
                    </a:cubicBezTo>
                    <a:cubicBezTo>
                      <a:pt x="50" y="418"/>
                      <a:pt x="55" y="430"/>
                      <a:pt x="59" y="437"/>
                    </a:cubicBezTo>
                    <a:cubicBezTo>
                      <a:pt x="65" y="447"/>
                      <a:pt x="73" y="454"/>
                      <a:pt x="80" y="462"/>
                    </a:cubicBezTo>
                    <a:cubicBezTo>
                      <a:pt x="91" y="475"/>
                      <a:pt x="105" y="493"/>
                      <a:pt x="123" y="496"/>
                    </a:cubicBezTo>
                    <a:cubicBezTo>
                      <a:pt x="133" y="498"/>
                      <a:pt x="146" y="505"/>
                      <a:pt x="154" y="509"/>
                    </a:cubicBezTo>
                    <a:cubicBezTo>
                      <a:pt x="160" y="511"/>
                      <a:pt x="172" y="512"/>
                      <a:pt x="177" y="515"/>
                    </a:cubicBezTo>
                    <a:cubicBezTo>
                      <a:pt x="184" y="521"/>
                      <a:pt x="229" y="520"/>
                      <a:pt x="229" y="528"/>
                    </a:cubicBezTo>
                    <a:cubicBezTo>
                      <a:pt x="228" y="546"/>
                      <a:pt x="248" y="563"/>
                      <a:pt x="256" y="577"/>
                    </a:cubicBezTo>
                    <a:cubicBezTo>
                      <a:pt x="265" y="592"/>
                      <a:pt x="274" y="607"/>
                      <a:pt x="283" y="622"/>
                    </a:cubicBezTo>
                    <a:cubicBezTo>
                      <a:pt x="280" y="642"/>
                      <a:pt x="316" y="617"/>
                      <a:pt x="322" y="612"/>
                    </a:cubicBezTo>
                    <a:cubicBezTo>
                      <a:pt x="329" y="608"/>
                      <a:pt x="336" y="604"/>
                      <a:pt x="343" y="601"/>
                    </a:cubicBezTo>
                    <a:cubicBezTo>
                      <a:pt x="349" y="598"/>
                      <a:pt x="357" y="589"/>
                      <a:pt x="364" y="589"/>
                    </a:cubicBezTo>
                    <a:cubicBezTo>
                      <a:pt x="370" y="589"/>
                      <a:pt x="382" y="578"/>
                      <a:pt x="386" y="575"/>
                    </a:cubicBezTo>
                    <a:cubicBezTo>
                      <a:pt x="395" y="569"/>
                      <a:pt x="403" y="562"/>
                      <a:pt x="412" y="557"/>
                    </a:cubicBezTo>
                    <a:cubicBezTo>
                      <a:pt x="414" y="556"/>
                      <a:pt x="433" y="545"/>
                      <a:pt x="433" y="544"/>
                    </a:cubicBezTo>
                    <a:cubicBezTo>
                      <a:pt x="431" y="532"/>
                      <a:pt x="435" y="527"/>
                      <a:pt x="424" y="529"/>
                    </a:cubicBezTo>
                    <a:cubicBezTo>
                      <a:pt x="421" y="530"/>
                      <a:pt x="414" y="526"/>
                      <a:pt x="413" y="530"/>
                    </a:cubicBezTo>
                    <a:cubicBezTo>
                      <a:pt x="412" y="534"/>
                      <a:pt x="411" y="537"/>
                      <a:pt x="407" y="540"/>
                    </a:cubicBezTo>
                    <a:cubicBezTo>
                      <a:pt x="404" y="544"/>
                      <a:pt x="395" y="549"/>
                      <a:pt x="389" y="548"/>
                    </a:cubicBezTo>
                    <a:cubicBezTo>
                      <a:pt x="382" y="547"/>
                      <a:pt x="382" y="554"/>
                      <a:pt x="378" y="560"/>
                    </a:cubicBezTo>
                    <a:cubicBezTo>
                      <a:pt x="376" y="563"/>
                      <a:pt x="372" y="569"/>
                      <a:pt x="367" y="568"/>
                    </a:cubicBezTo>
                    <a:cubicBezTo>
                      <a:pt x="364" y="568"/>
                      <a:pt x="357" y="564"/>
                      <a:pt x="355" y="567"/>
                    </a:cubicBezTo>
                    <a:cubicBezTo>
                      <a:pt x="346" y="581"/>
                      <a:pt x="332" y="596"/>
                      <a:pt x="316" y="578"/>
                    </a:cubicBezTo>
                    <a:cubicBezTo>
                      <a:pt x="307" y="568"/>
                      <a:pt x="302" y="580"/>
                      <a:pt x="297" y="575"/>
                    </a:cubicBezTo>
                    <a:cubicBezTo>
                      <a:pt x="291" y="569"/>
                      <a:pt x="287" y="559"/>
                      <a:pt x="282" y="552"/>
                    </a:cubicBezTo>
                    <a:cubicBezTo>
                      <a:pt x="271" y="536"/>
                      <a:pt x="258" y="518"/>
                      <a:pt x="252" y="502"/>
                    </a:cubicBezTo>
                    <a:cubicBezTo>
                      <a:pt x="249" y="494"/>
                      <a:pt x="297" y="472"/>
                      <a:pt x="304" y="467"/>
                    </a:cubicBezTo>
                    <a:cubicBezTo>
                      <a:pt x="314" y="461"/>
                      <a:pt x="323" y="450"/>
                      <a:pt x="333" y="446"/>
                    </a:cubicBezTo>
                    <a:cubicBezTo>
                      <a:pt x="341" y="442"/>
                      <a:pt x="349" y="439"/>
                      <a:pt x="357" y="435"/>
                    </a:cubicBezTo>
                    <a:cubicBezTo>
                      <a:pt x="364" y="432"/>
                      <a:pt x="373" y="429"/>
                      <a:pt x="379" y="425"/>
                    </a:cubicBezTo>
                    <a:cubicBezTo>
                      <a:pt x="385" y="420"/>
                      <a:pt x="396" y="409"/>
                      <a:pt x="399" y="421"/>
                    </a:cubicBezTo>
                    <a:cubicBezTo>
                      <a:pt x="401" y="427"/>
                      <a:pt x="411" y="439"/>
                      <a:pt x="415" y="444"/>
                    </a:cubicBezTo>
                    <a:cubicBezTo>
                      <a:pt x="422" y="454"/>
                      <a:pt x="423" y="458"/>
                      <a:pt x="438" y="457"/>
                    </a:cubicBezTo>
                    <a:cubicBezTo>
                      <a:pt x="438" y="456"/>
                      <a:pt x="435" y="457"/>
                      <a:pt x="438" y="457"/>
                    </a:cubicBezTo>
                    <a:close/>
                    <a:moveTo>
                      <a:pt x="1030" y="2817"/>
                    </a:moveTo>
                    <a:cubicBezTo>
                      <a:pt x="1098" y="2817"/>
                      <a:pt x="1121" y="2727"/>
                      <a:pt x="1121" y="2672"/>
                    </a:cubicBezTo>
                    <a:cubicBezTo>
                      <a:pt x="1121" y="2668"/>
                      <a:pt x="1118" y="2639"/>
                      <a:pt x="1114" y="2638"/>
                    </a:cubicBezTo>
                    <a:cubicBezTo>
                      <a:pt x="1105" y="2638"/>
                      <a:pt x="1117" y="2628"/>
                      <a:pt x="1113" y="2628"/>
                    </a:cubicBezTo>
                    <a:cubicBezTo>
                      <a:pt x="1104" y="2629"/>
                      <a:pt x="1092" y="2629"/>
                      <a:pt x="1083" y="2631"/>
                    </a:cubicBezTo>
                    <a:cubicBezTo>
                      <a:pt x="1075" y="2634"/>
                      <a:pt x="1067" y="2629"/>
                      <a:pt x="1059" y="2629"/>
                    </a:cubicBezTo>
                    <a:cubicBezTo>
                      <a:pt x="1045" y="2630"/>
                      <a:pt x="1028" y="2615"/>
                      <a:pt x="1013" y="2613"/>
                    </a:cubicBezTo>
                    <a:cubicBezTo>
                      <a:pt x="1000" y="2608"/>
                      <a:pt x="987" y="2616"/>
                      <a:pt x="974" y="2616"/>
                    </a:cubicBezTo>
                    <a:cubicBezTo>
                      <a:pt x="969" y="2616"/>
                      <a:pt x="942" y="2606"/>
                      <a:pt x="941" y="2607"/>
                    </a:cubicBezTo>
                    <a:cubicBezTo>
                      <a:pt x="937" y="2610"/>
                      <a:pt x="933" y="2630"/>
                      <a:pt x="933" y="2635"/>
                    </a:cubicBezTo>
                    <a:cubicBezTo>
                      <a:pt x="930" y="2652"/>
                      <a:pt x="928" y="2668"/>
                      <a:pt x="923" y="2685"/>
                    </a:cubicBezTo>
                    <a:cubicBezTo>
                      <a:pt x="915" y="2717"/>
                      <a:pt x="913" y="2747"/>
                      <a:pt x="933" y="2775"/>
                    </a:cubicBezTo>
                    <a:cubicBezTo>
                      <a:pt x="953" y="2803"/>
                      <a:pt x="995" y="2821"/>
                      <a:pt x="1030" y="2817"/>
                    </a:cubicBezTo>
                    <a:cubicBezTo>
                      <a:pt x="1032" y="2817"/>
                      <a:pt x="1022" y="2818"/>
                      <a:pt x="1030" y="2817"/>
                    </a:cubicBezTo>
                    <a:close/>
                    <a:moveTo>
                      <a:pt x="1402" y="2806"/>
                    </a:moveTo>
                    <a:cubicBezTo>
                      <a:pt x="1429" y="2807"/>
                      <a:pt x="1464" y="2800"/>
                      <a:pt x="1481" y="2778"/>
                    </a:cubicBezTo>
                    <a:cubicBezTo>
                      <a:pt x="1500" y="2755"/>
                      <a:pt x="1508" y="2720"/>
                      <a:pt x="1516" y="2691"/>
                    </a:cubicBezTo>
                    <a:cubicBezTo>
                      <a:pt x="1519" y="2676"/>
                      <a:pt x="1521" y="2660"/>
                      <a:pt x="1520" y="2645"/>
                    </a:cubicBezTo>
                    <a:cubicBezTo>
                      <a:pt x="1520" y="2631"/>
                      <a:pt x="1520" y="2631"/>
                      <a:pt x="1508" y="2631"/>
                    </a:cubicBezTo>
                    <a:cubicBezTo>
                      <a:pt x="1496" y="2632"/>
                      <a:pt x="1484" y="2629"/>
                      <a:pt x="1471" y="2629"/>
                    </a:cubicBezTo>
                    <a:cubicBezTo>
                      <a:pt x="1463" y="2630"/>
                      <a:pt x="1437" y="2630"/>
                      <a:pt x="1431" y="2637"/>
                    </a:cubicBezTo>
                    <a:cubicBezTo>
                      <a:pt x="1435" y="2632"/>
                      <a:pt x="1466" y="2648"/>
                      <a:pt x="1473" y="2648"/>
                    </a:cubicBezTo>
                    <a:cubicBezTo>
                      <a:pt x="1474" y="2648"/>
                      <a:pt x="1489" y="2655"/>
                      <a:pt x="1480" y="2656"/>
                    </a:cubicBezTo>
                    <a:cubicBezTo>
                      <a:pt x="1470" y="2657"/>
                      <a:pt x="1461" y="2654"/>
                      <a:pt x="1452" y="2650"/>
                    </a:cubicBezTo>
                    <a:cubicBezTo>
                      <a:pt x="1445" y="2647"/>
                      <a:pt x="1436" y="2643"/>
                      <a:pt x="1428" y="2644"/>
                    </a:cubicBezTo>
                    <a:cubicBezTo>
                      <a:pt x="1421" y="2645"/>
                      <a:pt x="1407" y="2651"/>
                      <a:pt x="1401" y="2647"/>
                    </a:cubicBezTo>
                    <a:cubicBezTo>
                      <a:pt x="1395" y="2643"/>
                      <a:pt x="1392" y="2640"/>
                      <a:pt x="1383" y="2643"/>
                    </a:cubicBezTo>
                    <a:cubicBezTo>
                      <a:pt x="1373" y="2647"/>
                      <a:pt x="1361" y="2645"/>
                      <a:pt x="1351" y="2647"/>
                    </a:cubicBezTo>
                    <a:cubicBezTo>
                      <a:pt x="1347" y="2647"/>
                      <a:pt x="1338" y="2642"/>
                      <a:pt x="1335" y="2644"/>
                    </a:cubicBezTo>
                    <a:cubicBezTo>
                      <a:pt x="1331" y="2646"/>
                      <a:pt x="1331" y="2663"/>
                      <a:pt x="1331" y="2667"/>
                    </a:cubicBezTo>
                    <a:cubicBezTo>
                      <a:pt x="1328" y="2685"/>
                      <a:pt x="1328" y="2701"/>
                      <a:pt x="1327" y="2720"/>
                    </a:cubicBezTo>
                    <a:cubicBezTo>
                      <a:pt x="1327" y="2744"/>
                      <a:pt x="1325" y="2764"/>
                      <a:pt x="1342" y="2784"/>
                    </a:cubicBezTo>
                    <a:cubicBezTo>
                      <a:pt x="1357" y="2800"/>
                      <a:pt x="1381" y="2807"/>
                      <a:pt x="1402" y="2806"/>
                    </a:cubicBezTo>
                    <a:cubicBezTo>
                      <a:pt x="1410" y="2807"/>
                      <a:pt x="1399" y="2806"/>
                      <a:pt x="1402" y="2806"/>
                    </a:cubicBezTo>
                    <a:close/>
                    <a:moveTo>
                      <a:pt x="332" y="618"/>
                    </a:moveTo>
                    <a:cubicBezTo>
                      <a:pt x="332" y="632"/>
                      <a:pt x="346" y="642"/>
                      <a:pt x="351" y="654"/>
                    </a:cubicBezTo>
                    <a:cubicBezTo>
                      <a:pt x="355" y="666"/>
                      <a:pt x="367" y="676"/>
                      <a:pt x="374" y="687"/>
                    </a:cubicBezTo>
                    <a:cubicBezTo>
                      <a:pt x="381" y="697"/>
                      <a:pt x="387" y="708"/>
                      <a:pt x="397" y="698"/>
                    </a:cubicBezTo>
                    <a:cubicBezTo>
                      <a:pt x="406" y="688"/>
                      <a:pt x="419" y="677"/>
                      <a:pt x="430" y="670"/>
                    </a:cubicBezTo>
                    <a:cubicBezTo>
                      <a:pt x="443" y="663"/>
                      <a:pt x="453" y="652"/>
                      <a:pt x="465" y="645"/>
                    </a:cubicBezTo>
                    <a:cubicBezTo>
                      <a:pt x="470" y="642"/>
                      <a:pt x="498" y="633"/>
                      <a:pt x="498" y="628"/>
                    </a:cubicBezTo>
                    <a:cubicBezTo>
                      <a:pt x="497" y="616"/>
                      <a:pt x="501" y="541"/>
                      <a:pt x="502" y="540"/>
                    </a:cubicBezTo>
                    <a:cubicBezTo>
                      <a:pt x="499" y="539"/>
                      <a:pt x="483" y="511"/>
                      <a:pt x="485" y="508"/>
                    </a:cubicBezTo>
                    <a:cubicBezTo>
                      <a:pt x="486" y="506"/>
                      <a:pt x="472" y="487"/>
                      <a:pt x="469" y="484"/>
                    </a:cubicBezTo>
                    <a:cubicBezTo>
                      <a:pt x="465" y="480"/>
                      <a:pt x="460" y="467"/>
                      <a:pt x="454" y="473"/>
                    </a:cubicBezTo>
                    <a:cubicBezTo>
                      <a:pt x="452" y="475"/>
                      <a:pt x="430" y="464"/>
                      <a:pt x="425" y="463"/>
                    </a:cubicBezTo>
                    <a:cubicBezTo>
                      <a:pt x="411" y="459"/>
                      <a:pt x="379" y="448"/>
                      <a:pt x="394" y="472"/>
                    </a:cubicBezTo>
                    <a:cubicBezTo>
                      <a:pt x="406" y="492"/>
                      <a:pt x="436" y="490"/>
                      <a:pt x="442" y="514"/>
                    </a:cubicBezTo>
                    <a:cubicBezTo>
                      <a:pt x="444" y="525"/>
                      <a:pt x="443" y="536"/>
                      <a:pt x="446" y="546"/>
                    </a:cubicBezTo>
                    <a:cubicBezTo>
                      <a:pt x="447" y="551"/>
                      <a:pt x="457" y="566"/>
                      <a:pt x="444" y="565"/>
                    </a:cubicBezTo>
                    <a:cubicBezTo>
                      <a:pt x="432" y="564"/>
                      <a:pt x="439" y="553"/>
                      <a:pt x="424" y="562"/>
                    </a:cubicBezTo>
                    <a:cubicBezTo>
                      <a:pt x="415" y="567"/>
                      <a:pt x="408" y="573"/>
                      <a:pt x="399" y="578"/>
                    </a:cubicBezTo>
                    <a:cubicBezTo>
                      <a:pt x="377" y="592"/>
                      <a:pt x="354" y="604"/>
                      <a:pt x="332" y="618"/>
                    </a:cubicBezTo>
                    <a:cubicBezTo>
                      <a:pt x="332" y="619"/>
                      <a:pt x="337" y="615"/>
                      <a:pt x="332" y="618"/>
                    </a:cubicBezTo>
                    <a:close/>
                    <a:moveTo>
                      <a:pt x="1538" y="1482"/>
                    </a:moveTo>
                    <a:cubicBezTo>
                      <a:pt x="1534" y="1488"/>
                      <a:pt x="1528" y="1486"/>
                      <a:pt x="1524" y="1490"/>
                    </a:cubicBezTo>
                    <a:cubicBezTo>
                      <a:pt x="1522" y="1493"/>
                      <a:pt x="1523" y="1512"/>
                      <a:pt x="1524" y="1515"/>
                    </a:cubicBezTo>
                    <a:cubicBezTo>
                      <a:pt x="1527" y="1523"/>
                      <a:pt x="1524" y="1537"/>
                      <a:pt x="1525" y="1546"/>
                    </a:cubicBezTo>
                    <a:cubicBezTo>
                      <a:pt x="1525" y="1555"/>
                      <a:pt x="1526" y="1563"/>
                      <a:pt x="1525" y="1572"/>
                    </a:cubicBezTo>
                    <a:cubicBezTo>
                      <a:pt x="1523" y="1589"/>
                      <a:pt x="1525" y="1609"/>
                      <a:pt x="1526" y="1626"/>
                    </a:cubicBezTo>
                    <a:cubicBezTo>
                      <a:pt x="1526" y="1625"/>
                      <a:pt x="1527" y="1650"/>
                      <a:pt x="1532" y="1639"/>
                    </a:cubicBezTo>
                    <a:cubicBezTo>
                      <a:pt x="1535" y="1633"/>
                      <a:pt x="1539" y="1622"/>
                      <a:pt x="1537" y="1615"/>
                    </a:cubicBezTo>
                    <a:cubicBezTo>
                      <a:pt x="1534" y="1604"/>
                      <a:pt x="1537" y="1542"/>
                      <a:pt x="1551" y="1544"/>
                    </a:cubicBezTo>
                    <a:cubicBezTo>
                      <a:pt x="1553" y="1544"/>
                      <a:pt x="1547" y="1588"/>
                      <a:pt x="1547" y="1593"/>
                    </a:cubicBezTo>
                    <a:cubicBezTo>
                      <a:pt x="1546" y="1603"/>
                      <a:pt x="1548" y="1614"/>
                      <a:pt x="1547" y="1625"/>
                    </a:cubicBezTo>
                    <a:cubicBezTo>
                      <a:pt x="1547" y="1628"/>
                      <a:pt x="1538" y="1646"/>
                      <a:pt x="1539" y="1648"/>
                    </a:cubicBezTo>
                    <a:cubicBezTo>
                      <a:pt x="1548" y="1656"/>
                      <a:pt x="1565" y="1619"/>
                      <a:pt x="1567" y="1615"/>
                    </a:cubicBezTo>
                    <a:cubicBezTo>
                      <a:pt x="1580" y="1594"/>
                      <a:pt x="1587" y="1579"/>
                      <a:pt x="1586" y="1555"/>
                    </a:cubicBezTo>
                    <a:cubicBezTo>
                      <a:pt x="1585" y="1545"/>
                      <a:pt x="1585" y="1534"/>
                      <a:pt x="1586" y="1525"/>
                    </a:cubicBezTo>
                    <a:cubicBezTo>
                      <a:pt x="1587" y="1518"/>
                      <a:pt x="1591" y="1501"/>
                      <a:pt x="1587" y="1495"/>
                    </a:cubicBezTo>
                    <a:cubicBezTo>
                      <a:pt x="1582" y="1487"/>
                      <a:pt x="1585" y="1484"/>
                      <a:pt x="1572" y="1484"/>
                    </a:cubicBezTo>
                    <a:cubicBezTo>
                      <a:pt x="1560" y="1484"/>
                      <a:pt x="1550" y="1479"/>
                      <a:pt x="1538" y="1482"/>
                    </a:cubicBezTo>
                    <a:cubicBezTo>
                      <a:pt x="1537" y="1483"/>
                      <a:pt x="1545" y="1480"/>
                      <a:pt x="1538" y="1482"/>
                    </a:cubicBezTo>
                    <a:close/>
                    <a:moveTo>
                      <a:pt x="1257" y="470"/>
                    </a:moveTo>
                    <a:cubicBezTo>
                      <a:pt x="1252" y="470"/>
                      <a:pt x="1238" y="477"/>
                      <a:pt x="1232" y="480"/>
                    </a:cubicBezTo>
                    <a:cubicBezTo>
                      <a:pt x="1220" y="483"/>
                      <a:pt x="1210" y="485"/>
                      <a:pt x="1197" y="486"/>
                    </a:cubicBezTo>
                    <a:cubicBezTo>
                      <a:pt x="1176" y="488"/>
                      <a:pt x="1156" y="486"/>
                      <a:pt x="1135" y="485"/>
                    </a:cubicBezTo>
                    <a:cubicBezTo>
                      <a:pt x="1125" y="484"/>
                      <a:pt x="1096" y="469"/>
                      <a:pt x="1088" y="472"/>
                    </a:cubicBezTo>
                    <a:cubicBezTo>
                      <a:pt x="1088" y="472"/>
                      <a:pt x="1079" y="490"/>
                      <a:pt x="1079" y="491"/>
                    </a:cubicBezTo>
                    <a:cubicBezTo>
                      <a:pt x="1076" y="497"/>
                      <a:pt x="1095" y="500"/>
                      <a:pt x="1097" y="500"/>
                    </a:cubicBezTo>
                    <a:cubicBezTo>
                      <a:pt x="1112" y="505"/>
                      <a:pt x="1130" y="508"/>
                      <a:pt x="1145" y="511"/>
                    </a:cubicBezTo>
                    <a:cubicBezTo>
                      <a:pt x="1161" y="515"/>
                      <a:pt x="1182" y="516"/>
                      <a:pt x="1199" y="515"/>
                    </a:cubicBezTo>
                    <a:cubicBezTo>
                      <a:pt x="1219" y="514"/>
                      <a:pt x="1242" y="514"/>
                      <a:pt x="1259" y="504"/>
                    </a:cubicBezTo>
                    <a:cubicBezTo>
                      <a:pt x="1265" y="501"/>
                      <a:pt x="1272" y="497"/>
                      <a:pt x="1265" y="491"/>
                    </a:cubicBezTo>
                    <a:cubicBezTo>
                      <a:pt x="1260" y="486"/>
                      <a:pt x="1262" y="475"/>
                      <a:pt x="1257" y="470"/>
                    </a:cubicBezTo>
                    <a:cubicBezTo>
                      <a:pt x="1257" y="470"/>
                      <a:pt x="1258" y="471"/>
                      <a:pt x="1257" y="470"/>
                    </a:cubicBezTo>
                    <a:close/>
                    <a:moveTo>
                      <a:pt x="1128" y="2716"/>
                    </a:moveTo>
                    <a:cubicBezTo>
                      <a:pt x="1122" y="2719"/>
                      <a:pt x="1124" y="2731"/>
                      <a:pt x="1121" y="2737"/>
                    </a:cubicBezTo>
                    <a:cubicBezTo>
                      <a:pt x="1115" y="2747"/>
                      <a:pt x="1113" y="2759"/>
                      <a:pt x="1107" y="2769"/>
                    </a:cubicBezTo>
                    <a:cubicBezTo>
                      <a:pt x="1096" y="2792"/>
                      <a:pt x="1082" y="2814"/>
                      <a:pt x="1056" y="2818"/>
                    </a:cubicBezTo>
                    <a:cubicBezTo>
                      <a:pt x="1028" y="2824"/>
                      <a:pt x="1005" y="2822"/>
                      <a:pt x="978" y="2814"/>
                    </a:cubicBezTo>
                    <a:cubicBezTo>
                      <a:pt x="964" y="2811"/>
                      <a:pt x="950" y="2806"/>
                      <a:pt x="940" y="2796"/>
                    </a:cubicBezTo>
                    <a:cubicBezTo>
                      <a:pt x="937" y="2793"/>
                      <a:pt x="919" y="2772"/>
                      <a:pt x="919" y="2772"/>
                    </a:cubicBezTo>
                    <a:cubicBezTo>
                      <a:pt x="913" y="2778"/>
                      <a:pt x="925" y="2800"/>
                      <a:pt x="929" y="2805"/>
                    </a:cubicBezTo>
                    <a:cubicBezTo>
                      <a:pt x="937" y="2818"/>
                      <a:pt x="949" y="2826"/>
                      <a:pt x="962" y="2832"/>
                    </a:cubicBezTo>
                    <a:cubicBezTo>
                      <a:pt x="986" y="2843"/>
                      <a:pt x="1021" y="2843"/>
                      <a:pt x="1046" y="2839"/>
                    </a:cubicBezTo>
                    <a:cubicBezTo>
                      <a:pt x="1073" y="2834"/>
                      <a:pt x="1098" y="2823"/>
                      <a:pt x="1112" y="2797"/>
                    </a:cubicBezTo>
                    <a:cubicBezTo>
                      <a:pt x="1125" y="2770"/>
                      <a:pt x="1127" y="2745"/>
                      <a:pt x="1128" y="2716"/>
                    </a:cubicBezTo>
                    <a:cubicBezTo>
                      <a:pt x="1127" y="2716"/>
                      <a:pt x="1128" y="2719"/>
                      <a:pt x="1128" y="2716"/>
                    </a:cubicBezTo>
                    <a:close/>
                    <a:moveTo>
                      <a:pt x="351" y="470"/>
                    </a:moveTo>
                    <a:cubicBezTo>
                      <a:pt x="357" y="460"/>
                      <a:pt x="354" y="449"/>
                      <a:pt x="369" y="445"/>
                    </a:cubicBezTo>
                    <a:cubicBezTo>
                      <a:pt x="384" y="441"/>
                      <a:pt x="389" y="448"/>
                      <a:pt x="402" y="451"/>
                    </a:cubicBezTo>
                    <a:cubicBezTo>
                      <a:pt x="416" y="454"/>
                      <a:pt x="392" y="425"/>
                      <a:pt x="387" y="429"/>
                    </a:cubicBezTo>
                    <a:cubicBezTo>
                      <a:pt x="373" y="438"/>
                      <a:pt x="356" y="445"/>
                      <a:pt x="342" y="452"/>
                    </a:cubicBezTo>
                    <a:cubicBezTo>
                      <a:pt x="315" y="467"/>
                      <a:pt x="291" y="486"/>
                      <a:pt x="264" y="500"/>
                    </a:cubicBezTo>
                    <a:cubicBezTo>
                      <a:pt x="254" y="506"/>
                      <a:pt x="272" y="515"/>
                      <a:pt x="273" y="524"/>
                    </a:cubicBezTo>
                    <a:cubicBezTo>
                      <a:pt x="274" y="529"/>
                      <a:pt x="292" y="550"/>
                      <a:pt x="295" y="549"/>
                    </a:cubicBezTo>
                    <a:cubicBezTo>
                      <a:pt x="295" y="537"/>
                      <a:pt x="298" y="534"/>
                      <a:pt x="306" y="526"/>
                    </a:cubicBezTo>
                    <a:cubicBezTo>
                      <a:pt x="310" y="522"/>
                      <a:pt x="311" y="509"/>
                      <a:pt x="314" y="503"/>
                    </a:cubicBezTo>
                    <a:cubicBezTo>
                      <a:pt x="319" y="493"/>
                      <a:pt x="326" y="500"/>
                      <a:pt x="327" y="488"/>
                    </a:cubicBezTo>
                    <a:cubicBezTo>
                      <a:pt x="328" y="475"/>
                      <a:pt x="340" y="469"/>
                      <a:pt x="351" y="470"/>
                    </a:cubicBezTo>
                    <a:cubicBezTo>
                      <a:pt x="352" y="469"/>
                      <a:pt x="349" y="470"/>
                      <a:pt x="351" y="470"/>
                    </a:cubicBezTo>
                    <a:close/>
                    <a:moveTo>
                      <a:pt x="1392" y="2812"/>
                    </a:moveTo>
                    <a:cubicBezTo>
                      <a:pt x="1381" y="2811"/>
                      <a:pt x="1370" y="2809"/>
                      <a:pt x="1359" y="2805"/>
                    </a:cubicBezTo>
                    <a:cubicBezTo>
                      <a:pt x="1357" y="2805"/>
                      <a:pt x="1330" y="2789"/>
                      <a:pt x="1331" y="2788"/>
                    </a:cubicBezTo>
                    <a:cubicBezTo>
                      <a:pt x="1327" y="2792"/>
                      <a:pt x="1339" y="2810"/>
                      <a:pt x="1342" y="2813"/>
                    </a:cubicBezTo>
                    <a:cubicBezTo>
                      <a:pt x="1348" y="2824"/>
                      <a:pt x="1362" y="2824"/>
                      <a:pt x="1372" y="2827"/>
                    </a:cubicBezTo>
                    <a:cubicBezTo>
                      <a:pt x="1384" y="2829"/>
                      <a:pt x="1397" y="2833"/>
                      <a:pt x="1409" y="2833"/>
                    </a:cubicBezTo>
                    <a:cubicBezTo>
                      <a:pt x="1421" y="2833"/>
                      <a:pt x="1431" y="2828"/>
                      <a:pt x="1442" y="2825"/>
                    </a:cubicBezTo>
                    <a:cubicBezTo>
                      <a:pt x="1465" y="2820"/>
                      <a:pt x="1493" y="2803"/>
                      <a:pt x="1501" y="2780"/>
                    </a:cubicBezTo>
                    <a:cubicBezTo>
                      <a:pt x="1506" y="2767"/>
                      <a:pt x="1511" y="2753"/>
                      <a:pt x="1517" y="2739"/>
                    </a:cubicBezTo>
                    <a:cubicBezTo>
                      <a:pt x="1518" y="2737"/>
                      <a:pt x="1529" y="2700"/>
                      <a:pt x="1526" y="2701"/>
                    </a:cubicBezTo>
                    <a:cubicBezTo>
                      <a:pt x="1525" y="2701"/>
                      <a:pt x="1514" y="2738"/>
                      <a:pt x="1512" y="2742"/>
                    </a:cubicBezTo>
                    <a:cubicBezTo>
                      <a:pt x="1506" y="2757"/>
                      <a:pt x="1501" y="2772"/>
                      <a:pt x="1490" y="2784"/>
                    </a:cubicBezTo>
                    <a:cubicBezTo>
                      <a:pt x="1467" y="2810"/>
                      <a:pt x="1424" y="2808"/>
                      <a:pt x="1392" y="2812"/>
                    </a:cubicBezTo>
                    <a:cubicBezTo>
                      <a:pt x="1390" y="2812"/>
                      <a:pt x="1396" y="2812"/>
                      <a:pt x="1392" y="2812"/>
                    </a:cubicBezTo>
                    <a:close/>
                    <a:moveTo>
                      <a:pt x="336" y="489"/>
                    </a:moveTo>
                    <a:cubicBezTo>
                      <a:pt x="343" y="508"/>
                      <a:pt x="381" y="545"/>
                      <a:pt x="402" y="533"/>
                    </a:cubicBezTo>
                    <a:cubicBezTo>
                      <a:pt x="412" y="527"/>
                      <a:pt x="385" y="512"/>
                      <a:pt x="382" y="508"/>
                    </a:cubicBezTo>
                    <a:cubicBezTo>
                      <a:pt x="375" y="500"/>
                      <a:pt x="365" y="479"/>
                      <a:pt x="354" y="476"/>
                    </a:cubicBezTo>
                    <a:cubicBezTo>
                      <a:pt x="351" y="480"/>
                      <a:pt x="350" y="480"/>
                      <a:pt x="345" y="480"/>
                    </a:cubicBezTo>
                    <a:cubicBezTo>
                      <a:pt x="337" y="479"/>
                      <a:pt x="339" y="483"/>
                      <a:pt x="336" y="489"/>
                    </a:cubicBezTo>
                    <a:cubicBezTo>
                      <a:pt x="337" y="492"/>
                      <a:pt x="337" y="486"/>
                      <a:pt x="336" y="489"/>
                    </a:cubicBezTo>
                    <a:close/>
                    <a:moveTo>
                      <a:pt x="367" y="557"/>
                    </a:moveTo>
                    <a:cubicBezTo>
                      <a:pt x="386" y="547"/>
                      <a:pt x="368" y="537"/>
                      <a:pt x="358" y="529"/>
                    </a:cubicBezTo>
                    <a:cubicBezTo>
                      <a:pt x="345" y="519"/>
                      <a:pt x="342" y="512"/>
                      <a:pt x="330" y="502"/>
                    </a:cubicBezTo>
                    <a:cubicBezTo>
                      <a:pt x="327" y="506"/>
                      <a:pt x="319" y="506"/>
                      <a:pt x="319" y="513"/>
                    </a:cubicBezTo>
                    <a:cubicBezTo>
                      <a:pt x="319" y="523"/>
                      <a:pt x="317" y="525"/>
                      <a:pt x="326" y="533"/>
                    </a:cubicBezTo>
                    <a:cubicBezTo>
                      <a:pt x="336" y="543"/>
                      <a:pt x="353" y="556"/>
                      <a:pt x="367" y="557"/>
                    </a:cubicBezTo>
                    <a:cubicBezTo>
                      <a:pt x="372" y="555"/>
                      <a:pt x="365" y="557"/>
                      <a:pt x="367" y="557"/>
                    </a:cubicBezTo>
                    <a:close/>
                    <a:moveTo>
                      <a:pt x="376" y="454"/>
                    </a:moveTo>
                    <a:cubicBezTo>
                      <a:pt x="347" y="454"/>
                      <a:pt x="373" y="478"/>
                      <a:pt x="380" y="487"/>
                    </a:cubicBezTo>
                    <a:cubicBezTo>
                      <a:pt x="390" y="501"/>
                      <a:pt x="400" y="511"/>
                      <a:pt x="417" y="517"/>
                    </a:cubicBezTo>
                    <a:cubicBezTo>
                      <a:pt x="420" y="518"/>
                      <a:pt x="432" y="519"/>
                      <a:pt x="428" y="512"/>
                    </a:cubicBezTo>
                    <a:cubicBezTo>
                      <a:pt x="423" y="502"/>
                      <a:pt x="414" y="500"/>
                      <a:pt x="404" y="496"/>
                    </a:cubicBezTo>
                    <a:cubicBezTo>
                      <a:pt x="385" y="487"/>
                      <a:pt x="380" y="474"/>
                      <a:pt x="376" y="454"/>
                    </a:cubicBezTo>
                    <a:cubicBezTo>
                      <a:pt x="373" y="454"/>
                      <a:pt x="376" y="457"/>
                      <a:pt x="376" y="454"/>
                    </a:cubicBezTo>
                    <a:close/>
                    <a:moveTo>
                      <a:pt x="989" y="320"/>
                    </a:moveTo>
                    <a:cubicBezTo>
                      <a:pt x="992" y="310"/>
                      <a:pt x="988" y="297"/>
                      <a:pt x="989" y="286"/>
                    </a:cubicBezTo>
                    <a:cubicBezTo>
                      <a:pt x="989" y="281"/>
                      <a:pt x="992" y="253"/>
                      <a:pt x="986" y="254"/>
                    </a:cubicBezTo>
                    <a:cubicBezTo>
                      <a:pt x="967" y="256"/>
                      <a:pt x="965" y="320"/>
                      <a:pt x="989" y="320"/>
                    </a:cubicBezTo>
                    <a:cubicBezTo>
                      <a:pt x="990" y="317"/>
                      <a:pt x="989" y="320"/>
                      <a:pt x="989" y="320"/>
                    </a:cubicBezTo>
                    <a:close/>
                    <a:moveTo>
                      <a:pt x="345" y="561"/>
                    </a:moveTo>
                    <a:cubicBezTo>
                      <a:pt x="338" y="556"/>
                      <a:pt x="324" y="551"/>
                      <a:pt x="319" y="543"/>
                    </a:cubicBezTo>
                    <a:cubicBezTo>
                      <a:pt x="311" y="529"/>
                      <a:pt x="302" y="537"/>
                      <a:pt x="305" y="550"/>
                    </a:cubicBezTo>
                    <a:cubicBezTo>
                      <a:pt x="306" y="554"/>
                      <a:pt x="311" y="554"/>
                      <a:pt x="314" y="555"/>
                    </a:cubicBezTo>
                    <a:cubicBezTo>
                      <a:pt x="318" y="560"/>
                      <a:pt x="315" y="564"/>
                      <a:pt x="321" y="568"/>
                    </a:cubicBezTo>
                    <a:cubicBezTo>
                      <a:pt x="333" y="575"/>
                      <a:pt x="346" y="580"/>
                      <a:pt x="345" y="561"/>
                    </a:cubicBezTo>
                    <a:cubicBezTo>
                      <a:pt x="345" y="561"/>
                      <a:pt x="345" y="563"/>
                      <a:pt x="345" y="561"/>
                    </a:cubicBezTo>
                    <a:close/>
                    <a:moveTo>
                      <a:pt x="1390" y="289"/>
                    </a:moveTo>
                    <a:cubicBezTo>
                      <a:pt x="1390" y="288"/>
                      <a:pt x="1386" y="252"/>
                      <a:pt x="1380" y="267"/>
                    </a:cubicBezTo>
                    <a:cubicBezTo>
                      <a:pt x="1375" y="279"/>
                      <a:pt x="1373" y="294"/>
                      <a:pt x="1372" y="307"/>
                    </a:cubicBezTo>
                    <a:cubicBezTo>
                      <a:pt x="1372" y="316"/>
                      <a:pt x="1365" y="330"/>
                      <a:pt x="1378" y="317"/>
                    </a:cubicBezTo>
                    <a:cubicBezTo>
                      <a:pt x="1386" y="310"/>
                      <a:pt x="1388" y="300"/>
                      <a:pt x="1390" y="289"/>
                    </a:cubicBezTo>
                    <a:cubicBezTo>
                      <a:pt x="1389" y="286"/>
                      <a:pt x="1390" y="289"/>
                      <a:pt x="1390" y="289"/>
                    </a:cubicBezTo>
                    <a:close/>
                    <a:moveTo>
                      <a:pt x="1526" y="2694"/>
                    </a:moveTo>
                    <a:cubicBezTo>
                      <a:pt x="1526" y="2694"/>
                      <a:pt x="1527" y="2697"/>
                      <a:pt x="1527" y="2695"/>
                    </a:cubicBezTo>
                    <a:cubicBezTo>
                      <a:pt x="1528" y="2692"/>
                      <a:pt x="1527" y="2691"/>
                      <a:pt x="1526" y="2694"/>
                    </a:cubicBezTo>
                    <a:cubicBezTo>
                      <a:pt x="1526" y="2694"/>
                      <a:pt x="1526" y="2694"/>
                      <a:pt x="1526" y="2694"/>
                    </a:cubicBezTo>
                    <a:close/>
                    <a:moveTo>
                      <a:pt x="1208" y="1582"/>
                    </a:moveTo>
                    <a:cubicBezTo>
                      <a:pt x="1208" y="1586"/>
                      <a:pt x="1208" y="1580"/>
                      <a:pt x="1208" y="1582"/>
                    </a:cubicBezTo>
                    <a:cubicBezTo>
                      <a:pt x="1208" y="1583"/>
                      <a:pt x="1208" y="1582"/>
                      <a:pt x="1208" y="1582"/>
                    </a:cubicBezTo>
                    <a:close/>
                    <a:moveTo>
                      <a:pt x="486" y="501"/>
                    </a:moveTo>
                    <a:cubicBezTo>
                      <a:pt x="487" y="501"/>
                      <a:pt x="487" y="501"/>
                      <a:pt x="486" y="501"/>
                    </a:cubicBezTo>
                    <a:close/>
                    <a:moveTo>
                      <a:pt x="1515" y="994"/>
                    </a:moveTo>
                    <a:cubicBezTo>
                      <a:pt x="1514" y="994"/>
                      <a:pt x="1514" y="994"/>
                      <a:pt x="1515" y="994"/>
                    </a:cubicBezTo>
                    <a:close/>
                    <a:moveTo>
                      <a:pt x="1519" y="1065"/>
                    </a:moveTo>
                    <a:cubicBezTo>
                      <a:pt x="1518" y="1064"/>
                      <a:pt x="1518" y="1066"/>
                      <a:pt x="1519" y="1065"/>
                    </a:cubicBezTo>
                    <a:cubicBezTo>
                      <a:pt x="1519" y="1065"/>
                      <a:pt x="1519" y="1065"/>
                      <a:pt x="1519" y="1065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47" name="Rectangle 6"/>
              <p:cNvSpPr>
                <a:spLocks noChangeArrowheads="1"/>
              </p:cNvSpPr>
              <p:nvPr/>
            </p:nvSpPr>
            <p:spPr bwMode="auto">
              <a:xfrm>
                <a:off x="6575426" y="5754688"/>
                <a:ext cx="1588" cy="1588"/>
              </a:xfrm>
              <a:prstGeom prst="rect">
                <a:avLst/>
              </a:prstGeom>
              <a:solidFill>
                <a:srgbClr val="000000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48" name="Freeform 7"/>
              <p:cNvSpPr>
                <a:spLocks/>
              </p:cNvSpPr>
              <p:nvPr/>
            </p:nvSpPr>
            <p:spPr bwMode="auto">
              <a:xfrm>
                <a:off x="5065713" y="3524250"/>
                <a:ext cx="1362075" cy="2181225"/>
              </a:xfrm>
              <a:custGeom>
                <a:avLst/>
                <a:gdLst>
                  <a:gd name="T0" fmla="*/ 46 w 725"/>
                  <a:gd name="T1" fmla="*/ 1039 h 1162"/>
                  <a:gd name="T2" fmla="*/ 9 w 725"/>
                  <a:gd name="T3" fmla="*/ 838 h 1162"/>
                  <a:gd name="T4" fmla="*/ 7 w 725"/>
                  <a:gd name="T5" fmla="*/ 773 h 1162"/>
                  <a:gd name="T6" fmla="*/ 3 w 725"/>
                  <a:gd name="T7" fmla="*/ 629 h 1162"/>
                  <a:gd name="T8" fmla="*/ 3 w 725"/>
                  <a:gd name="T9" fmla="*/ 543 h 1162"/>
                  <a:gd name="T10" fmla="*/ 7 w 725"/>
                  <a:gd name="T11" fmla="*/ 480 h 1162"/>
                  <a:gd name="T12" fmla="*/ 24 w 725"/>
                  <a:gd name="T13" fmla="*/ 290 h 1162"/>
                  <a:gd name="T14" fmla="*/ 51 w 725"/>
                  <a:gd name="T15" fmla="*/ 78 h 1162"/>
                  <a:gd name="T16" fmla="*/ 72 w 725"/>
                  <a:gd name="T17" fmla="*/ 2 h 1162"/>
                  <a:gd name="T18" fmla="*/ 168 w 725"/>
                  <a:gd name="T19" fmla="*/ 8 h 1162"/>
                  <a:gd name="T20" fmla="*/ 469 w 725"/>
                  <a:gd name="T21" fmla="*/ 15 h 1162"/>
                  <a:gd name="T22" fmla="*/ 676 w 725"/>
                  <a:gd name="T23" fmla="*/ 18 h 1162"/>
                  <a:gd name="T24" fmla="*/ 676 w 725"/>
                  <a:gd name="T25" fmla="*/ 107 h 1162"/>
                  <a:gd name="T26" fmla="*/ 679 w 725"/>
                  <a:gd name="T27" fmla="*/ 168 h 1162"/>
                  <a:gd name="T28" fmla="*/ 679 w 725"/>
                  <a:gd name="T29" fmla="*/ 205 h 1162"/>
                  <a:gd name="T30" fmla="*/ 682 w 725"/>
                  <a:gd name="T31" fmla="*/ 266 h 1162"/>
                  <a:gd name="T32" fmla="*/ 687 w 725"/>
                  <a:gd name="T33" fmla="*/ 333 h 1162"/>
                  <a:gd name="T34" fmla="*/ 696 w 725"/>
                  <a:gd name="T35" fmla="*/ 443 h 1162"/>
                  <a:gd name="T36" fmla="*/ 700 w 725"/>
                  <a:gd name="T37" fmla="*/ 503 h 1162"/>
                  <a:gd name="T38" fmla="*/ 709 w 725"/>
                  <a:gd name="T39" fmla="*/ 595 h 1162"/>
                  <a:gd name="T40" fmla="*/ 718 w 725"/>
                  <a:gd name="T41" fmla="*/ 682 h 1162"/>
                  <a:gd name="T42" fmla="*/ 719 w 725"/>
                  <a:gd name="T43" fmla="*/ 992 h 1162"/>
                  <a:gd name="T44" fmla="*/ 691 w 725"/>
                  <a:gd name="T45" fmla="*/ 1134 h 1162"/>
                  <a:gd name="T46" fmla="*/ 620 w 725"/>
                  <a:gd name="T47" fmla="*/ 1145 h 1162"/>
                  <a:gd name="T48" fmla="*/ 538 w 725"/>
                  <a:gd name="T49" fmla="*/ 1159 h 1162"/>
                  <a:gd name="T50" fmla="*/ 477 w 725"/>
                  <a:gd name="T51" fmla="*/ 1155 h 1162"/>
                  <a:gd name="T52" fmla="*/ 435 w 725"/>
                  <a:gd name="T53" fmla="*/ 1094 h 1162"/>
                  <a:gd name="T54" fmla="*/ 415 w 725"/>
                  <a:gd name="T55" fmla="*/ 964 h 1162"/>
                  <a:gd name="T56" fmla="*/ 427 w 725"/>
                  <a:gd name="T57" fmla="*/ 487 h 1162"/>
                  <a:gd name="T58" fmla="*/ 414 w 725"/>
                  <a:gd name="T59" fmla="*/ 265 h 1162"/>
                  <a:gd name="T60" fmla="*/ 403 w 725"/>
                  <a:gd name="T61" fmla="*/ 126 h 1162"/>
                  <a:gd name="T62" fmla="*/ 362 w 725"/>
                  <a:gd name="T63" fmla="*/ 112 h 1162"/>
                  <a:gd name="T64" fmla="*/ 360 w 725"/>
                  <a:gd name="T65" fmla="*/ 162 h 1162"/>
                  <a:gd name="T66" fmla="*/ 359 w 725"/>
                  <a:gd name="T67" fmla="*/ 261 h 1162"/>
                  <a:gd name="T68" fmla="*/ 353 w 725"/>
                  <a:gd name="T69" fmla="*/ 671 h 1162"/>
                  <a:gd name="T70" fmla="*/ 346 w 725"/>
                  <a:gd name="T71" fmla="*/ 805 h 1162"/>
                  <a:gd name="T72" fmla="*/ 339 w 725"/>
                  <a:gd name="T73" fmla="*/ 1009 h 1162"/>
                  <a:gd name="T74" fmla="*/ 214 w 725"/>
                  <a:gd name="T75" fmla="*/ 1139 h 1162"/>
                  <a:gd name="T76" fmla="*/ 134 w 725"/>
                  <a:gd name="T77" fmla="*/ 1130 h 1162"/>
                  <a:gd name="T78" fmla="*/ 83 w 725"/>
                  <a:gd name="T79" fmla="*/ 1102 h 116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725" h="1162">
                    <a:moveTo>
                      <a:pt x="83" y="1102"/>
                    </a:moveTo>
                    <a:cubicBezTo>
                      <a:pt x="71" y="1115"/>
                      <a:pt x="48" y="1049"/>
                      <a:pt x="46" y="1039"/>
                    </a:cubicBezTo>
                    <a:cubicBezTo>
                      <a:pt x="40" y="1020"/>
                      <a:pt x="36" y="1001"/>
                      <a:pt x="30" y="982"/>
                    </a:cubicBezTo>
                    <a:cubicBezTo>
                      <a:pt x="15" y="936"/>
                      <a:pt x="18" y="885"/>
                      <a:pt x="9" y="838"/>
                    </a:cubicBezTo>
                    <a:cubicBezTo>
                      <a:pt x="8" y="830"/>
                      <a:pt x="12" y="820"/>
                      <a:pt x="9" y="813"/>
                    </a:cubicBezTo>
                    <a:cubicBezTo>
                      <a:pt x="6" y="803"/>
                      <a:pt x="6" y="783"/>
                      <a:pt x="7" y="773"/>
                    </a:cubicBezTo>
                    <a:cubicBezTo>
                      <a:pt x="10" y="748"/>
                      <a:pt x="0" y="720"/>
                      <a:pt x="5" y="694"/>
                    </a:cubicBezTo>
                    <a:cubicBezTo>
                      <a:pt x="8" y="675"/>
                      <a:pt x="4" y="648"/>
                      <a:pt x="3" y="629"/>
                    </a:cubicBezTo>
                    <a:cubicBezTo>
                      <a:pt x="2" y="616"/>
                      <a:pt x="1" y="602"/>
                      <a:pt x="4" y="589"/>
                    </a:cubicBezTo>
                    <a:cubicBezTo>
                      <a:pt x="6" y="578"/>
                      <a:pt x="6" y="554"/>
                      <a:pt x="3" y="543"/>
                    </a:cubicBezTo>
                    <a:cubicBezTo>
                      <a:pt x="1" y="535"/>
                      <a:pt x="4" y="520"/>
                      <a:pt x="4" y="512"/>
                    </a:cubicBezTo>
                    <a:cubicBezTo>
                      <a:pt x="5" y="503"/>
                      <a:pt x="3" y="488"/>
                      <a:pt x="7" y="480"/>
                    </a:cubicBezTo>
                    <a:cubicBezTo>
                      <a:pt x="4" y="460"/>
                      <a:pt x="8" y="438"/>
                      <a:pt x="10" y="418"/>
                    </a:cubicBezTo>
                    <a:cubicBezTo>
                      <a:pt x="13" y="375"/>
                      <a:pt x="20" y="333"/>
                      <a:pt x="24" y="290"/>
                    </a:cubicBezTo>
                    <a:cubicBezTo>
                      <a:pt x="29" y="240"/>
                      <a:pt x="34" y="189"/>
                      <a:pt x="42" y="139"/>
                    </a:cubicBezTo>
                    <a:cubicBezTo>
                      <a:pt x="46" y="119"/>
                      <a:pt x="48" y="98"/>
                      <a:pt x="51" y="78"/>
                    </a:cubicBezTo>
                    <a:cubicBezTo>
                      <a:pt x="53" y="63"/>
                      <a:pt x="47" y="34"/>
                      <a:pt x="55" y="22"/>
                    </a:cubicBezTo>
                    <a:cubicBezTo>
                      <a:pt x="64" y="8"/>
                      <a:pt x="49" y="0"/>
                      <a:pt x="72" y="2"/>
                    </a:cubicBezTo>
                    <a:cubicBezTo>
                      <a:pt x="82" y="2"/>
                      <a:pt x="92" y="5"/>
                      <a:pt x="102" y="5"/>
                    </a:cubicBezTo>
                    <a:cubicBezTo>
                      <a:pt x="124" y="6"/>
                      <a:pt x="146" y="6"/>
                      <a:pt x="168" y="8"/>
                    </a:cubicBezTo>
                    <a:cubicBezTo>
                      <a:pt x="221" y="13"/>
                      <a:pt x="274" y="9"/>
                      <a:pt x="327" y="12"/>
                    </a:cubicBezTo>
                    <a:cubicBezTo>
                      <a:pt x="374" y="15"/>
                      <a:pt x="422" y="16"/>
                      <a:pt x="469" y="15"/>
                    </a:cubicBezTo>
                    <a:cubicBezTo>
                      <a:pt x="519" y="15"/>
                      <a:pt x="569" y="20"/>
                      <a:pt x="619" y="16"/>
                    </a:cubicBezTo>
                    <a:cubicBezTo>
                      <a:pt x="626" y="16"/>
                      <a:pt x="677" y="13"/>
                      <a:pt x="676" y="18"/>
                    </a:cubicBezTo>
                    <a:cubicBezTo>
                      <a:pt x="675" y="39"/>
                      <a:pt x="675" y="62"/>
                      <a:pt x="678" y="82"/>
                    </a:cubicBezTo>
                    <a:cubicBezTo>
                      <a:pt x="679" y="90"/>
                      <a:pt x="676" y="99"/>
                      <a:pt x="676" y="107"/>
                    </a:cubicBezTo>
                    <a:cubicBezTo>
                      <a:pt x="676" y="117"/>
                      <a:pt x="680" y="127"/>
                      <a:pt x="679" y="136"/>
                    </a:cubicBezTo>
                    <a:cubicBezTo>
                      <a:pt x="678" y="147"/>
                      <a:pt x="677" y="157"/>
                      <a:pt x="679" y="168"/>
                    </a:cubicBezTo>
                    <a:cubicBezTo>
                      <a:pt x="679" y="172"/>
                      <a:pt x="675" y="181"/>
                      <a:pt x="678" y="185"/>
                    </a:cubicBezTo>
                    <a:cubicBezTo>
                      <a:pt x="681" y="189"/>
                      <a:pt x="680" y="201"/>
                      <a:pt x="679" y="205"/>
                    </a:cubicBezTo>
                    <a:cubicBezTo>
                      <a:pt x="678" y="210"/>
                      <a:pt x="680" y="224"/>
                      <a:pt x="681" y="230"/>
                    </a:cubicBezTo>
                    <a:cubicBezTo>
                      <a:pt x="684" y="242"/>
                      <a:pt x="681" y="254"/>
                      <a:pt x="682" y="266"/>
                    </a:cubicBezTo>
                    <a:cubicBezTo>
                      <a:pt x="684" y="278"/>
                      <a:pt x="688" y="292"/>
                      <a:pt x="686" y="304"/>
                    </a:cubicBezTo>
                    <a:cubicBezTo>
                      <a:pt x="685" y="310"/>
                      <a:pt x="685" y="327"/>
                      <a:pt x="687" y="333"/>
                    </a:cubicBezTo>
                    <a:cubicBezTo>
                      <a:pt x="694" y="350"/>
                      <a:pt x="688" y="375"/>
                      <a:pt x="692" y="393"/>
                    </a:cubicBezTo>
                    <a:cubicBezTo>
                      <a:pt x="695" y="409"/>
                      <a:pt x="690" y="428"/>
                      <a:pt x="696" y="443"/>
                    </a:cubicBezTo>
                    <a:cubicBezTo>
                      <a:pt x="699" y="452"/>
                      <a:pt x="696" y="464"/>
                      <a:pt x="697" y="474"/>
                    </a:cubicBezTo>
                    <a:cubicBezTo>
                      <a:pt x="699" y="484"/>
                      <a:pt x="700" y="493"/>
                      <a:pt x="700" y="503"/>
                    </a:cubicBezTo>
                    <a:cubicBezTo>
                      <a:pt x="700" y="521"/>
                      <a:pt x="701" y="547"/>
                      <a:pt x="706" y="564"/>
                    </a:cubicBezTo>
                    <a:cubicBezTo>
                      <a:pt x="708" y="573"/>
                      <a:pt x="708" y="585"/>
                      <a:pt x="709" y="595"/>
                    </a:cubicBezTo>
                    <a:cubicBezTo>
                      <a:pt x="709" y="604"/>
                      <a:pt x="713" y="617"/>
                      <a:pt x="712" y="626"/>
                    </a:cubicBezTo>
                    <a:cubicBezTo>
                      <a:pt x="709" y="643"/>
                      <a:pt x="716" y="666"/>
                      <a:pt x="718" y="682"/>
                    </a:cubicBezTo>
                    <a:cubicBezTo>
                      <a:pt x="724" y="727"/>
                      <a:pt x="725" y="771"/>
                      <a:pt x="724" y="817"/>
                    </a:cubicBezTo>
                    <a:cubicBezTo>
                      <a:pt x="724" y="875"/>
                      <a:pt x="718" y="934"/>
                      <a:pt x="719" y="992"/>
                    </a:cubicBezTo>
                    <a:cubicBezTo>
                      <a:pt x="719" y="1013"/>
                      <a:pt x="713" y="1035"/>
                      <a:pt x="712" y="1056"/>
                    </a:cubicBezTo>
                    <a:cubicBezTo>
                      <a:pt x="710" y="1078"/>
                      <a:pt x="709" y="1117"/>
                      <a:pt x="691" y="1134"/>
                    </a:cubicBezTo>
                    <a:cubicBezTo>
                      <a:pt x="682" y="1143"/>
                      <a:pt x="674" y="1151"/>
                      <a:pt x="661" y="1145"/>
                    </a:cubicBezTo>
                    <a:cubicBezTo>
                      <a:pt x="649" y="1139"/>
                      <a:pt x="632" y="1144"/>
                      <a:pt x="620" y="1145"/>
                    </a:cubicBezTo>
                    <a:cubicBezTo>
                      <a:pt x="607" y="1146"/>
                      <a:pt x="591" y="1150"/>
                      <a:pt x="580" y="1155"/>
                    </a:cubicBezTo>
                    <a:cubicBezTo>
                      <a:pt x="566" y="1155"/>
                      <a:pt x="552" y="1158"/>
                      <a:pt x="538" y="1159"/>
                    </a:cubicBezTo>
                    <a:cubicBezTo>
                      <a:pt x="526" y="1161"/>
                      <a:pt x="517" y="1162"/>
                      <a:pt x="505" y="1161"/>
                    </a:cubicBezTo>
                    <a:cubicBezTo>
                      <a:pt x="498" y="1160"/>
                      <a:pt x="484" y="1152"/>
                      <a:pt x="477" y="1155"/>
                    </a:cubicBezTo>
                    <a:cubicBezTo>
                      <a:pt x="469" y="1157"/>
                      <a:pt x="453" y="1140"/>
                      <a:pt x="450" y="1133"/>
                    </a:cubicBezTo>
                    <a:cubicBezTo>
                      <a:pt x="443" y="1121"/>
                      <a:pt x="439" y="1107"/>
                      <a:pt x="435" y="1094"/>
                    </a:cubicBezTo>
                    <a:cubicBezTo>
                      <a:pt x="429" y="1074"/>
                      <a:pt x="420" y="1053"/>
                      <a:pt x="419" y="1033"/>
                    </a:cubicBezTo>
                    <a:cubicBezTo>
                      <a:pt x="418" y="1010"/>
                      <a:pt x="417" y="987"/>
                      <a:pt x="415" y="964"/>
                    </a:cubicBezTo>
                    <a:cubicBezTo>
                      <a:pt x="410" y="855"/>
                      <a:pt x="423" y="746"/>
                      <a:pt x="423" y="636"/>
                    </a:cubicBezTo>
                    <a:cubicBezTo>
                      <a:pt x="423" y="587"/>
                      <a:pt x="426" y="536"/>
                      <a:pt x="427" y="487"/>
                    </a:cubicBezTo>
                    <a:cubicBezTo>
                      <a:pt x="428" y="434"/>
                      <a:pt x="423" y="382"/>
                      <a:pt x="421" y="330"/>
                    </a:cubicBezTo>
                    <a:cubicBezTo>
                      <a:pt x="420" y="308"/>
                      <a:pt x="417" y="286"/>
                      <a:pt x="414" y="265"/>
                    </a:cubicBezTo>
                    <a:cubicBezTo>
                      <a:pt x="410" y="243"/>
                      <a:pt x="404" y="212"/>
                      <a:pt x="407" y="191"/>
                    </a:cubicBezTo>
                    <a:cubicBezTo>
                      <a:pt x="410" y="171"/>
                      <a:pt x="406" y="145"/>
                      <a:pt x="403" y="126"/>
                    </a:cubicBezTo>
                    <a:cubicBezTo>
                      <a:pt x="400" y="109"/>
                      <a:pt x="402" y="63"/>
                      <a:pt x="378" y="61"/>
                    </a:cubicBezTo>
                    <a:cubicBezTo>
                      <a:pt x="360" y="58"/>
                      <a:pt x="364" y="102"/>
                      <a:pt x="362" y="112"/>
                    </a:cubicBezTo>
                    <a:cubicBezTo>
                      <a:pt x="361" y="120"/>
                      <a:pt x="364" y="129"/>
                      <a:pt x="361" y="137"/>
                    </a:cubicBezTo>
                    <a:cubicBezTo>
                      <a:pt x="360" y="141"/>
                      <a:pt x="364" y="159"/>
                      <a:pt x="360" y="162"/>
                    </a:cubicBezTo>
                    <a:cubicBezTo>
                      <a:pt x="359" y="164"/>
                      <a:pt x="359" y="200"/>
                      <a:pt x="359" y="203"/>
                    </a:cubicBezTo>
                    <a:cubicBezTo>
                      <a:pt x="360" y="221"/>
                      <a:pt x="357" y="242"/>
                      <a:pt x="359" y="261"/>
                    </a:cubicBezTo>
                    <a:cubicBezTo>
                      <a:pt x="365" y="348"/>
                      <a:pt x="356" y="435"/>
                      <a:pt x="356" y="521"/>
                    </a:cubicBezTo>
                    <a:cubicBezTo>
                      <a:pt x="355" y="571"/>
                      <a:pt x="356" y="621"/>
                      <a:pt x="353" y="671"/>
                    </a:cubicBezTo>
                    <a:cubicBezTo>
                      <a:pt x="352" y="693"/>
                      <a:pt x="352" y="715"/>
                      <a:pt x="350" y="738"/>
                    </a:cubicBezTo>
                    <a:cubicBezTo>
                      <a:pt x="348" y="759"/>
                      <a:pt x="350" y="784"/>
                      <a:pt x="346" y="805"/>
                    </a:cubicBezTo>
                    <a:cubicBezTo>
                      <a:pt x="337" y="849"/>
                      <a:pt x="349" y="898"/>
                      <a:pt x="345" y="943"/>
                    </a:cubicBezTo>
                    <a:cubicBezTo>
                      <a:pt x="344" y="965"/>
                      <a:pt x="340" y="987"/>
                      <a:pt x="339" y="1009"/>
                    </a:cubicBezTo>
                    <a:cubicBezTo>
                      <a:pt x="337" y="1036"/>
                      <a:pt x="334" y="1069"/>
                      <a:pt x="325" y="1094"/>
                    </a:cubicBezTo>
                    <a:cubicBezTo>
                      <a:pt x="308" y="1142"/>
                      <a:pt x="257" y="1155"/>
                      <a:pt x="214" y="1139"/>
                    </a:cubicBezTo>
                    <a:cubicBezTo>
                      <a:pt x="200" y="1134"/>
                      <a:pt x="188" y="1129"/>
                      <a:pt x="174" y="1127"/>
                    </a:cubicBezTo>
                    <a:cubicBezTo>
                      <a:pt x="160" y="1125"/>
                      <a:pt x="147" y="1130"/>
                      <a:pt x="134" y="1130"/>
                    </a:cubicBezTo>
                    <a:cubicBezTo>
                      <a:pt x="117" y="1129"/>
                      <a:pt x="95" y="1112"/>
                      <a:pt x="83" y="1102"/>
                    </a:cubicBezTo>
                    <a:cubicBezTo>
                      <a:pt x="82" y="1103"/>
                      <a:pt x="85" y="1103"/>
                      <a:pt x="83" y="110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>
                <a:solidFill>
                  <a:schemeClr val="tx1"/>
                </a:solidFill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49" name="Freeform 8"/>
              <p:cNvSpPr>
                <a:spLocks noEditPoints="1"/>
              </p:cNvSpPr>
              <p:nvPr/>
            </p:nvSpPr>
            <p:spPr bwMode="auto">
              <a:xfrm>
                <a:off x="4214813" y="1600200"/>
                <a:ext cx="1514475" cy="1933575"/>
              </a:xfrm>
              <a:custGeom>
                <a:avLst/>
                <a:gdLst>
                  <a:gd name="T0" fmla="*/ 110 w 806"/>
                  <a:gd name="T1" fmla="*/ 512 h 1030"/>
                  <a:gd name="T2" fmla="*/ 21 w 806"/>
                  <a:gd name="T3" fmla="*/ 343 h 1030"/>
                  <a:gd name="T4" fmla="*/ 18 w 806"/>
                  <a:gd name="T5" fmla="*/ 252 h 1030"/>
                  <a:gd name="T6" fmla="*/ 108 w 806"/>
                  <a:gd name="T7" fmla="*/ 188 h 1030"/>
                  <a:gd name="T8" fmla="*/ 209 w 806"/>
                  <a:gd name="T9" fmla="*/ 229 h 1030"/>
                  <a:gd name="T10" fmla="*/ 271 w 806"/>
                  <a:gd name="T11" fmla="*/ 328 h 1030"/>
                  <a:gd name="T12" fmla="*/ 296 w 806"/>
                  <a:gd name="T13" fmla="*/ 376 h 1030"/>
                  <a:gd name="T14" fmla="*/ 306 w 806"/>
                  <a:gd name="T15" fmla="*/ 332 h 1030"/>
                  <a:gd name="T16" fmla="*/ 348 w 806"/>
                  <a:gd name="T17" fmla="*/ 284 h 1030"/>
                  <a:gd name="T18" fmla="*/ 417 w 806"/>
                  <a:gd name="T19" fmla="*/ 218 h 1030"/>
                  <a:gd name="T20" fmla="*/ 468 w 806"/>
                  <a:gd name="T21" fmla="*/ 173 h 1030"/>
                  <a:gd name="T22" fmla="*/ 550 w 806"/>
                  <a:gd name="T23" fmla="*/ 118 h 1030"/>
                  <a:gd name="T24" fmla="*/ 686 w 806"/>
                  <a:gd name="T25" fmla="*/ 12 h 1030"/>
                  <a:gd name="T26" fmla="*/ 684 w 806"/>
                  <a:gd name="T27" fmla="*/ 36 h 1030"/>
                  <a:gd name="T28" fmla="*/ 674 w 806"/>
                  <a:gd name="T29" fmla="*/ 36 h 1030"/>
                  <a:gd name="T30" fmla="*/ 720 w 806"/>
                  <a:gd name="T31" fmla="*/ 58 h 1030"/>
                  <a:gd name="T32" fmla="*/ 800 w 806"/>
                  <a:gd name="T33" fmla="*/ 188 h 1030"/>
                  <a:gd name="T34" fmla="*/ 794 w 806"/>
                  <a:gd name="T35" fmla="*/ 470 h 1030"/>
                  <a:gd name="T36" fmla="*/ 784 w 806"/>
                  <a:gd name="T37" fmla="*/ 609 h 1030"/>
                  <a:gd name="T38" fmla="*/ 781 w 806"/>
                  <a:gd name="T39" fmla="*/ 851 h 1030"/>
                  <a:gd name="T40" fmla="*/ 780 w 806"/>
                  <a:gd name="T41" fmla="*/ 1005 h 1030"/>
                  <a:gd name="T42" fmla="*/ 734 w 806"/>
                  <a:gd name="T43" fmla="*/ 1029 h 1030"/>
                  <a:gd name="T44" fmla="*/ 475 w 806"/>
                  <a:gd name="T45" fmla="*/ 1010 h 1030"/>
                  <a:gd name="T46" fmla="*/ 461 w 806"/>
                  <a:gd name="T47" fmla="*/ 878 h 1030"/>
                  <a:gd name="T48" fmla="*/ 472 w 806"/>
                  <a:gd name="T49" fmla="*/ 754 h 1030"/>
                  <a:gd name="T50" fmla="*/ 492 w 806"/>
                  <a:gd name="T51" fmla="*/ 589 h 1030"/>
                  <a:gd name="T52" fmla="*/ 494 w 806"/>
                  <a:gd name="T53" fmla="*/ 524 h 1030"/>
                  <a:gd name="T54" fmla="*/ 496 w 806"/>
                  <a:gd name="T55" fmla="*/ 484 h 1030"/>
                  <a:gd name="T56" fmla="*/ 480 w 806"/>
                  <a:gd name="T57" fmla="*/ 482 h 1030"/>
                  <a:gd name="T58" fmla="*/ 383 w 806"/>
                  <a:gd name="T59" fmla="*/ 540 h 1030"/>
                  <a:gd name="T60" fmla="*/ 235 w 806"/>
                  <a:gd name="T61" fmla="*/ 596 h 1030"/>
                  <a:gd name="T62" fmla="*/ 159 w 806"/>
                  <a:gd name="T63" fmla="*/ 569 h 1030"/>
                  <a:gd name="T64" fmla="*/ 580 w 806"/>
                  <a:gd name="T65" fmla="*/ 667 h 1030"/>
                  <a:gd name="T66" fmla="*/ 547 w 806"/>
                  <a:gd name="T67" fmla="*/ 753 h 1030"/>
                  <a:gd name="T68" fmla="*/ 521 w 806"/>
                  <a:gd name="T69" fmla="*/ 822 h 1030"/>
                  <a:gd name="T70" fmla="*/ 498 w 806"/>
                  <a:gd name="T71" fmla="*/ 883 h 1030"/>
                  <a:gd name="T72" fmla="*/ 538 w 806"/>
                  <a:gd name="T73" fmla="*/ 918 h 1030"/>
                  <a:gd name="T74" fmla="*/ 603 w 806"/>
                  <a:gd name="T75" fmla="*/ 774 h 1030"/>
                  <a:gd name="T76" fmla="*/ 646 w 806"/>
                  <a:gd name="T77" fmla="*/ 656 h 1030"/>
                  <a:gd name="T78" fmla="*/ 595 w 806"/>
                  <a:gd name="T79" fmla="*/ 639 h 10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806" h="1030">
                    <a:moveTo>
                      <a:pt x="159" y="569"/>
                    </a:moveTo>
                    <a:cubicBezTo>
                      <a:pt x="139" y="553"/>
                      <a:pt x="124" y="534"/>
                      <a:pt x="110" y="512"/>
                    </a:cubicBezTo>
                    <a:cubicBezTo>
                      <a:pt x="100" y="494"/>
                      <a:pt x="86" y="477"/>
                      <a:pt x="77" y="457"/>
                    </a:cubicBezTo>
                    <a:cubicBezTo>
                      <a:pt x="59" y="418"/>
                      <a:pt x="34" y="384"/>
                      <a:pt x="21" y="343"/>
                    </a:cubicBezTo>
                    <a:cubicBezTo>
                      <a:pt x="13" y="320"/>
                      <a:pt x="5" y="299"/>
                      <a:pt x="1" y="274"/>
                    </a:cubicBezTo>
                    <a:cubicBezTo>
                      <a:pt x="0" y="269"/>
                      <a:pt x="15" y="255"/>
                      <a:pt x="18" y="252"/>
                    </a:cubicBezTo>
                    <a:cubicBezTo>
                      <a:pt x="29" y="241"/>
                      <a:pt x="41" y="231"/>
                      <a:pt x="54" y="223"/>
                    </a:cubicBezTo>
                    <a:cubicBezTo>
                      <a:pt x="70" y="212"/>
                      <a:pt x="88" y="192"/>
                      <a:pt x="108" y="188"/>
                    </a:cubicBezTo>
                    <a:cubicBezTo>
                      <a:pt x="125" y="184"/>
                      <a:pt x="148" y="157"/>
                      <a:pt x="163" y="176"/>
                    </a:cubicBezTo>
                    <a:cubicBezTo>
                      <a:pt x="177" y="195"/>
                      <a:pt x="195" y="210"/>
                      <a:pt x="209" y="229"/>
                    </a:cubicBezTo>
                    <a:cubicBezTo>
                      <a:pt x="224" y="249"/>
                      <a:pt x="236" y="272"/>
                      <a:pt x="249" y="293"/>
                    </a:cubicBezTo>
                    <a:cubicBezTo>
                      <a:pt x="256" y="305"/>
                      <a:pt x="264" y="316"/>
                      <a:pt x="271" y="328"/>
                    </a:cubicBezTo>
                    <a:cubicBezTo>
                      <a:pt x="274" y="334"/>
                      <a:pt x="277" y="346"/>
                      <a:pt x="281" y="351"/>
                    </a:cubicBezTo>
                    <a:cubicBezTo>
                      <a:pt x="284" y="355"/>
                      <a:pt x="292" y="376"/>
                      <a:pt x="296" y="376"/>
                    </a:cubicBezTo>
                    <a:cubicBezTo>
                      <a:pt x="309" y="378"/>
                      <a:pt x="296" y="358"/>
                      <a:pt x="296" y="356"/>
                    </a:cubicBezTo>
                    <a:cubicBezTo>
                      <a:pt x="291" y="345"/>
                      <a:pt x="298" y="341"/>
                      <a:pt x="306" y="332"/>
                    </a:cubicBezTo>
                    <a:cubicBezTo>
                      <a:pt x="313" y="324"/>
                      <a:pt x="318" y="312"/>
                      <a:pt x="326" y="306"/>
                    </a:cubicBezTo>
                    <a:cubicBezTo>
                      <a:pt x="334" y="299"/>
                      <a:pt x="340" y="290"/>
                      <a:pt x="348" y="284"/>
                    </a:cubicBezTo>
                    <a:cubicBezTo>
                      <a:pt x="357" y="277"/>
                      <a:pt x="365" y="262"/>
                      <a:pt x="375" y="258"/>
                    </a:cubicBezTo>
                    <a:cubicBezTo>
                      <a:pt x="384" y="243"/>
                      <a:pt x="404" y="229"/>
                      <a:pt x="417" y="218"/>
                    </a:cubicBezTo>
                    <a:cubicBezTo>
                      <a:pt x="426" y="212"/>
                      <a:pt x="435" y="203"/>
                      <a:pt x="442" y="195"/>
                    </a:cubicBezTo>
                    <a:cubicBezTo>
                      <a:pt x="448" y="189"/>
                      <a:pt x="460" y="176"/>
                      <a:pt x="468" y="173"/>
                    </a:cubicBezTo>
                    <a:cubicBezTo>
                      <a:pt x="479" y="169"/>
                      <a:pt x="494" y="155"/>
                      <a:pt x="502" y="148"/>
                    </a:cubicBezTo>
                    <a:cubicBezTo>
                      <a:pt x="516" y="135"/>
                      <a:pt x="534" y="128"/>
                      <a:pt x="550" y="118"/>
                    </a:cubicBezTo>
                    <a:cubicBezTo>
                      <a:pt x="585" y="96"/>
                      <a:pt x="641" y="92"/>
                      <a:pt x="655" y="46"/>
                    </a:cubicBezTo>
                    <a:cubicBezTo>
                      <a:pt x="657" y="38"/>
                      <a:pt x="674" y="0"/>
                      <a:pt x="686" y="12"/>
                    </a:cubicBezTo>
                    <a:cubicBezTo>
                      <a:pt x="691" y="17"/>
                      <a:pt x="695" y="21"/>
                      <a:pt x="690" y="29"/>
                    </a:cubicBezTo>
                    <a:cubicBezTo>
                      <a:pt x="692" y="26"/>
                      <a:pt x="687" y="40"/>
                      <a:pt x="684" y="36"/>
                    </a:cubicBezTo>
                    <a:cubicBezTo>
                      <a:pt x="681" y="33"/>
                      <a:pt x="675" y="26"/>
                      <a:pt x="671" y="25"/>
                    </a:cubicBezTo>
                    <a:cubicBezTo>
                      <a:pt x="661" y="23"/>
                      <a:pt x="675" y="37"/>
                      <a:pt x="674" y="36"/>
                    </a:cubicBezTo>
                    <a:cubicBezTo>
                      <a:pt x="679" y="40"/>
                      <a:pt x="683" y="50"/>
                      <a:pt x="689" y="48"/>
                    </a:cubicBezTo>
                    <a:cubicBezTo>
                      <a:pt x="699" y="54"/>
                      <a:pt x="709" y="56"/>
                      <a:pt x="720" y="58"/>
                    </a:cubicBezTo>
                    <a:cubicBezTo>
                      <a:pt x="728" y="59"/>
                      <a:pt x="799" y="74"/>
                      <a:pt x="799" y="73"/>
                    </a:cubicBezTo>
                    <a:cubicBezTo>
                      <a:pt x="798" y="111"/>
                      <a:pt x="802" y="150"/>
                      <a:pt x="800" y="188"/>
                    </a:cubicBezTo>
                    <a:cubicBezTo>
                      <a:pt x="798" y="234"/>
                      <a:pt x="806" y="281"/>
                      <a:pt x="800" y="327"/>
                    </a:cubicBezTo>
                    <a:cubicBezTo>
                      <a:pt x="793" y="374"/>
                      <a:pt x="796" y="423"/>
                      <a:pt x="794" y="470"/>
                    </a:cubicBezTo>
                    <a:cubicBezTo>
                      <a:pt x="793" y="490"/>
                      <a:pt x="792" y="511"/>
                      <a:pt x="789" y="532"/>
                    </a:cubicBezTo>
                    <a:cubicBezTo>
                      <a:pt x="786" y="555"/>
                      <a:pt x="780" y="586"/>
                      <a:pt x="784" y="609"/>
                    </a:cubicBezTo>
                    <a:cubicBezTo>
                      <a:pt x="777" y="661"/>
                      <a:pt x="788" y="715"/>
                      <a:pt x="781" y="767"/>
                    </a:cubicBezTo>
                    <a:cubicBezTo>
                      <a:pt x="784" y="795"/>
                      <a:pt x="779" y="823"/>
                      <a:pt x="781" y="851"/>
                    </a:cubicBezTo>
                    <a:cubicBezTo>
                      <a:pt x="782" y="877"/>
                      <a:pt x="783" y="905"/>
                      <a:pt x="781" y="931"/>
                    </a:cubicBezTo>
                    <a:cubicBezTo>
                      <a:pt x="778" y="955"/>
                      <a:pt x="780" y="980"/>
                      <a:pt x="780" y="1005"/>
                    </a:cubicBezTo>
                    <a:cubicBezTo>
                      <a:pt x="779" y="1018"/>
                      <a:pt x="782" y="1028"/>
                      <a:pt x="768" y="1027"/>
                    </a:cubicBezTo>
                    <a:cubicBezTo>
                      <a:pt x="757" y="1027"/>
                      <a:pt x="745" y="1030"/>
                      <a:pt x="734" y="1029"/>
                    </a:cubicBezTo>
                    <a:cubicBezTo>
                      <a:pt x="693" y="1023"/>
                      <a:pt x="649" y="1026"/>
                      <a:pt x="607" y="1024"/>
                    </a:cubicBezTo>
                    <a:cubicBezTo>
                      <a:pt x="562" y="1022"/>
                      <a:pt x="518" y="1020"/>
                      <a:pt x="475" y="1010"/>
                    </a:cubicBezTo>
                    <a:cubicBezTo>
                      <a:pt x="457" y="1006"/>
                      <a:pt x="463" y="969"/>
                      <a:pt x="462" y="954"/>
                    </a:cubicBezTo>
                    <a:cubicBezTo>
                      <a:pt x="460" y="930"/>
                      <a:pt x="458" y="903"/>
                      <a:pt x="461" y="878"/>
                    </a:cubicBezTo>
                    <a:cubicBezTo>
                      <a:pt x="464" y="862"/>
                      <a:pt x="464" y="845"/>
                      <a:pt x="466" y="829"/>
                    </a:cubicBezTo>
                    <a:cubicBezTo>
                      <a:pt x="467" y="805"/>
                      <a:pt x="474" y="778"/>
                      <a:pt x="472" y="754"/>
                    </a:cubicBezTo>
                    <a:cubicBezTo>
                      <a:pt x="468" y="718"/>
                      <a:pt x="488" y="682"/>
                      <a:pt x="486" y="646"/>
                    </a:cubicBezTo>
                    <a:cubicBezTo>
                      <a:pt x="484" y="628"/>
                      <a:pt x="497" y="607"/>
                      <a:pt x="492" y="589"/>
                    </a:cubicBezTo>
                    <a:cubicBezTo>
                      <a:pt x="496" y="583"/>
                      <a:pt x="494" y="569"/>
                      <a:pt x="495" y="561"/>
                    </a:cubicBezTo>
                    <a:cubicBezTo>
                      <a:pt x="496" y="549"/>
                      <a:pt x="492" y="536"/>
                      <a:pt x="494" y="524"/>
                    </a:cubicBezTo>
                    <a:cubicBezTo>
                      <a:pt x="494" y="514"/>
                      <a:pt x="494" y="501"/>
                      <a:pt x="493" y="492"/>
                    </a:cubicBezTo>
                    <a:cubicBezTo>
                      <a:pt x="492" y="488"/>
                      <a:pt x="496" y="487"/>
                      <a:pt x="496" y="484"/>
                    </a:cubicBezTo>
                    <a:cubicBezTo>
                      <a:pt x="496" y="482"/>
                      <a:pt x="491" y="478"/>
                      <a:pt x="491" y="476"/>
                    </a:cubicBezTo>
                    <a:cubicBezTo>
                      <a:pt x="481" y="454"/>
                      <a:pt x="479" y="482"/>
                      <a:pt x="480" y="482"/>
                    </a:cubicBezTo>
                    <a:cubicBezTo>
                      <a:pt x="468" y="487"/>
                      <a:pt x="457" y="498"/>
                      <a:pt x="446" y="505"/>
                    </a:cubicBezTo>
                    <a:cubicBezTo>
                      <a:pt x="426" y="518"/>
                      <a:pt x="402" y="526"/>
                      <a:pt x="383" y="540"/>
                    </a:cubicBezTo>
                    <a:cubicBezTo>
                      <a:pt x="362" y="557"/>
                      <a:pt x="333" y="571"/>
                      <a:pt x="308" y="580"/>
                    </a:cubicBezTo>
                    <a:cubicBezTo>
                      <a:pt x="284" y="590"/>
                      <a:pt x="261" y="595"/>
                      <a:pt x="235" y="596"/>
                    </a:cubicBezTo>
                    <a:cubicBezTo>
                      <a:pt x="218" y="598"/>
                      <a:pt x="162" y="593"/>
                      <a:pt x="159" y="569"/>
                    </a:cubicBezTo>
                    <a:cubicBezTo>
                      <a:pt x="156" y="566"/>
                      <a:pt x="160" y="573"/>
                      <a:pt x="159" y="569"/>
                    </a:cubicBezTo>
                    <a:close/>
                    <a:moveTo>
                      <a:pt x="595" y="639"/>
                    </a:moveTo>
                    <a:cubicBezTo>
                      <a:pt x="585" y="639"/>
                      <a:pt x="585" y="659"/>
                      <a:pt x="580" y="667"/>
                    </a:cubicBezTo>
                    <a:cubicBezTo>
                      <a:pt x="575" y="675"/>
                      <a:pt x="579" y="690"/>
                      <a:pt x="571" y="697"/>
                    </a:cubicBezTo>
                    <a:cubicBezTo>
                      <a:pt x="558" y="710"/>
                      <a:pt x="555" y="736"/>
                      <a:pt x="547" y="753"/>
                    </a:cubicBezTo>
                    <a:cubicBezTo>
                      <a:pt x="541" y="764"/>
                      <a:pt x="542" y="779"/>
                      <a:pt x="535" y="789"/>
                    </a:cubicBezTo>
                    <a:cubicBezTo>
                      <a:pt x="529" y="797"/>
                      <a:pt x="529" y="817"/>
                      <a:pt x="521" y="822"/>
                    </a:cubicBezTo>
                    <a:cubicBezTo>
                      <a:pt x="518" y="824"/>
                      <a:pt x="506" y="860"/>
                      <a:pt x="507" y="863"/>
                    </a:cubicBezTo>
                    <a:cubicBezTo>
                      <a:pt x="507" y="866"/>
                      <a:pt x="500" y="880"/>
                      <a:pt x="498" y="883"/>
                    </a:cubicBezTo>
                    <a:cubicBezTo>
                      <a:pt x="495" y="887"/>
                      <a:pt x="492" y="897"/>
                      <a:pt x="494" y="902"/>
                    </a:cubicBezTo>
                    <a:cubicBezTo>
                      <a:pt x="497" y="909"/>
                      <a:pt x="530" y="916"/>
                      <a:pt x="538" y="918"/>
                    </a:cubicBezTo>
                    <a:cubicBezTo>
                      <a:pt x="559" y="923"/>
                      <a:pt x="560" y="901"/>
                      <a:pt x="565" y="884"/>
                    </a:cubicBezTo>
                    <a:cubicBezTo>
                      <a:pt x="577" y="846"/>
                      <a:pt x="590" y="810"/>
                      <a:pt x="603" y="774"/>
                    </a:cubicBezTo>
                    <a:cubicBezTo>
                      <a:pt x="614" y="744"/>
                      <a:pt x="623" y="710"/>
                      <a:pt x="638" y="683"/>
                    </a:cubicBezTo>
                    <a:cubicBezTo>
                      <a:pt x="641" y="676"/>
                      <a:pt x="645" y="663"/>
                      <a:pt x="646" y="656"/>
                    </a:cubicBezTo>
                    <a:cubicBezTo>
                      <a:pt x="647" y="651"/>
                      <a:pt x="638" y="652"/>
                      <a:pt x="634" y="651"/>
                    </a:cubicBezTo>
                    <a:cubicBezTo>
                      <a:pt x="621" y="649"/>
                      <a:pt x="607" y="640"/>
                      <a:pt x="595" y="639"/>
                    </a:cubicBezTo>
                    <a:cubicBezTo>
                      <a:pt x="594" y="639"/>
                      <a:pt x="597" y="639"/>
                      <a:pt x="595" y="639"/>
                    </a:cubicBezTo>
                    <a:close/>
                  </a:path>
                </a:pathLst>
              </a:custGeom>
              <a:solidFill>
                <a:schemeClr val="accent2"/>
              </a:solidFill>
              <a:ln w="12700">
                <a:solidFill>
                  <a:schemeClr val="tx1"/>
                </a:solidFill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50" name="Freeform 9"/>
              <p:cNvSpPr>
                <a:spLocks noEditPoints="1"/>
              </p:cNvSpPr>
              <p:nvPr/>
            </p:nvSpPr>
            <p:spPr bwMode="auto">
              <a:xfrm>
                <a:off x="5699125" y="1595438"/>
                <a:ext cx="846138" cy="1952625"/>
              </a:xfrm>
              <a:custGeom>
                <a:avLst/>
                <a:gdLst>
                  <a:gd name="T0" fmla="*/ 14 w 451"/>
                  <a:gd name="T1" fmla="*/ 493 h 1040"/>
                  <a:gd name="T2" fmla="*/ 17 w 451"/>
                  <a:gd name="T3" fmla="*/ 431 h 1040"/>
                  <a:gd name="T4" fmla="*/ 19 w 451"/>
                  <a:gd name="T5" fmla="*/ 366 h 1040"/>
                  <a:gd name="T6" fmla="*/ 21 w 451"/>
                  <a:gd name="T7" fmla="*/ 309 h 1040"/>
                  <a:gd name="T8" fmla="*/ 21 w 451"/>
                  <a:gd name="T9" fmla="*/ 247 h 1040"/>
                  <a:gd name="T10" fmla="*/ 21 w 451"/>
                  <a:gd name="T11" fmla="*/ 186 h 1040"/>
                  <a:gd name="T12" fmla="*/ 21 w 451"/>
                  <a:gd name="T13" fmla="*/ 76 h 1040"/>
                  <a:gd name="T14" fmla="*/ 110 w 451"/>
                  <a:gd name="T15" fmla="*/ 40 h 1040"/>
                  <a:gd name="T16" fmla="*/ 97 w 451"/>
                  <a:gd name="T17" fmla="*/ 39 h 1040"/>
                  <a:gd name="T18" fmla="*/ 136 w 451"/>
                  <a:gd name="T19" fmla="*/ 51 h 1040"/>
                  <a:gd name="T20" fmla="*/ 288 w 451"/>
                  <a:gd name="T21" fmla="*/ 145 h 1040"/>
                  <a:gd name="T22" fmla="*/ 394 w 451"/>
                  <a:gd name="T23" fmla="*/ 365 h 1040"/>
                  <a:gd name="T24" fmla="*/ 438 w 451"/>
                  <a:gd name="T25" fmla="*/ 591 h 1040"/>
                  <a:gd name="T26" fmla="*/ 405 w 451"/>
                  <a:gd name="T27" fmla="*/ 1026 h 1040"/>
                  <a:gd name="T28" fmla="*/ 363 w 451"/>
                  <a:gd name="T29" fmla="*/ 996 h 1040"/>
                  <a:gd name="T30" fmla="*/ 359 w 451"/>
                  <a:gd name="T31" fmla="*/ 856 h 1040"/>
                  <a:gd name="T32" fmla="*/ 354 w 451"/>
                  <a:gd name="T33" fmla="*/ 722 h 1040"/>
                  <a:gd name="T34" fmla="*/ 347 w 451"/>
                  <a:gd name="T35" fmla="*/ 611 h 1040"/>
                  <a:gd name="T36" fmla="*/ 342 w 451"/>
                  <a:gd name="T37" fmla="*/ 557 h 1040"/>
                  <a:gd name="T38" fmla="*/ 331 w 451"/>
                  <a:gd name="T39" fmla="*/ 485 h 1040"/>
                  <a:gd name="T40" fmla="*/ 347 w 451"/>
                  <a:gd name="T41" fmla="*/ 823 h 1040"/>
                  <a:gd name="T42" fmla="*/ 352 w 451"/>
                  <a:gd name="T43" fmla="*/ 926 h 1040"/>
                  <a:gd name="T44" fmla="*/ 352 w 451"/>
                  <a:gd name="T45" fmla="*/ 1025 h 1040"/>
                  <a:gd name="T46" fmla="*/ 17 w 451"/>
                  <a:gd name="T47" fmla="*/ 1033 h 1040"/>
                  <a:gd name="T48" fmla="*/ 2 w 451"/>
                  <a:gd name="T49" fmla="*/ 979 h 1040"/>
                  <a:gd name="T50" fmla="*/ 2 w 451"/>
                  <a:gd name="T51" fmla="*/ 767 h 1040"/>
                  <a:gd name="T52" fmla="*/ 5 w 451"/>
                  <a:gd name="T53" fmla="*/ 588 h 1040"/>
                  <a:gd name="T54" fmla="*/ 12 w 451"/>
                  <a:gd name="T55" fmla="*/ 528 h 1040"/>
                  <a:gd name="T56" fmla="*/ 249 w 451"/>
                  <a:gd name="T57" fmla="*/ 845 h 1040"/>
                  <a:gd name="T58" fmla="*/ 320 w 451"/>
                  <a:gd name="T59" fmla="*/ 903 h 1040"/>
                  <a:gd name="T60" fmla="*/ 328 w 451"/>
                  <a:gd name="T61" fmla="*/ 863 h 1040"/>
                  <a:gd name="T62" fmla="*/ 225 w 451"/>
                  <a:gd name="T63" fmla="*/ 644 h 1040"/>
                  <a:gd name="T64" fmla="*/ 166 w 451"/>
                  <a:gd name="T65" fmla="*/ 658 h 1040"/>
                  <a:gd name="T66" fmla="*/ 194 w 451"/>
                  <a:gd name="T67" fmla="*/ 716 h 1040"/>
                  <a:gd name="T68" fmla="*/ 414 w 451"/>
                  <a:gd name="T69" fmla="*/ 734 h 1040"/>
                  <a:gd name="T70" fmla="*/ 414 w 451"/>
                  <a:gd name="T71" fmla="*/ 734 h 10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451" h="1040">
                    <a:moveTo>
                      <a:pt x="12" y="528"/>
                    </a:moveTo>
                    <a:cubicBezTo>
                      <a:pt x="10" y="516"/>
                      <a:pt x="13" y="505"/>
                      <a:pt x="14" y="493"/>
                    </a:cubicBezTo>
                    <a:cubicBezTo>
                      <a:pt x="14" y="481"/>
                      <a:pt x="13" y="469"/>
                      <a:pt x="16" y="457"/>
                    </a:cubicBezTo>
                    <a:cubicBezTo>
                      <a:pt x="17" y="452"/>
                      <a:pt x="19" y="434"/>
                      <a:pt x="17" y="431"/>
                    </a:cubicBezTo>
                    <a:cubicBezTo>
                      <a:pt x="14" y="426"/>
                      <a:pt x="20" y="413"/>
                      <a:pt x="18" y="407"/>
                    </a:cubicBezTo>
                    <a:cubicBezTo>
                      <a:pt x="14" y="396"/>
                      <a:pt x="18" y="378"/>
                      <a:pt x="19" y="366"/>
                    </a:cubicBezTo>
                    <a:cubicBezTo>
                      <a:pt x="19" y="359"/>
                      <a:pt x="22" y="345"/>
                      <a:pt x="18" y="338"/>
                    </a:cubicBezTo>
                    <a:cubicBezTo>
                      <a:pt x="14" y="333"/>
                      <a:pt x="23" y="317"/>
                      <a:pt x="21" y="309"/>
                    </a:cubicBezTo>
                    <a:cubicBezTo>
                      <a:pt x="18" y="301"/>
                      <a:pt x="23" y="282"/>
                      <a:pt x="23" y="273"/>
                    </a:cubicBezTo>
                    <a:cubicBezTo>
                      <a:pt x="23" y="265"/>
                      <a:pt x="23" y="255"/>
                      <a:pt x="21" y="247"/>
                    </a:cubicBezTo>
                    <a:cubicBezTo>
                      <a:pt x="20" y="242"/>
                      <a:pt x="21" y="228"/>
                      <a:pt x="22" y="223"/>
                    </a:cubicBezTo>
                    <a:cubicBezTo>
                      <a:pt x="24" y="211"/>
                      <a:pt x="18" y="198"/>
                      <a:pt x="21" y="186"/>
                    </a:cubicBezTo>
                    <a:cubicBezTo>
                      <a:pt x="26" y="162"/>
                      <a:pt x="18" y="135"/>
                      <a:pt x="22" y="110"/>
                    </a:cubicBezTo>
                    <a:cubicBezTo>
                      <a:pt x="23" y="100"/>
                      <a:pt x="20" y="87"/>
                      <a:pt x="21" y="76"/>
                    </a:cubicBezTo>
                    <a:cubicBezTo>
                      <a:pt x="21" y="70"/>
                      <a:pt x="54" y="71"/>
                      <a:pt x="59" y="71"/>
                    </a:cubicBezTo>
                    <a:cubicBezTo>
                      <a:pt x="76" y="70"/>
                      <a:pt x="104" y="59"/>
                      <a:pt x="110" y="40"/>
                    </a:cubicBezTo>
                    <a:cubicBezTo>
                      <a:pt x="110" y="40"/>
                      <a:pt x="123" y="15"/>
                      <a:pt x="109" y="21"/>
                    </a:cubicBezTo>
                    <a:cubicBezTo>
                      <a:pt x="107" y="22"/>
                      <a:pt x="101" y="44"/>
                      <a:pt x="97" y="39"/>
                    </a:cubicBezTo>
                    <a:cubicBezTo>
                      <a:pt x="84" y="19"/>
                      <a:pt x="101" y="0"/>
                      <a:pt x="120" y="16"/>
                    </a:cubicBezTo>
                    <a:cubicBezTo>
                      <a:pt x="131" y="25"/>
                      <a:pt x="129" y="40"/>
                      <a:pt x="136" y="51"/>
                    </a:cubicBezTo>
                    <a:cubicBezTo>
                      <a:pt x="143" y="61"/>
                      <a:pt x="151" y="69"/>
                      <a:pt x="162" y="75"/>
                    </a:cubicBezTo>
                    <a:cubicBezTo>
                      <a:pt x="204" y="100"/>
                      <a:pt x="252" y="111"/>
                      <a:pt x="288" y="145"/>
                    </a:cubicBezTo>
                    <a:cubicBezTo>
                      <a:pt x="328" y="183"/>
                      <a:pt x="349" y="242"/>
                      <a:pt x="371" y="291"/>
                    </a:cubicBezTo>
                    <a:cubicBezTo>
                      <a:pt x="380" y="313"/>
                      <a:pt x="393" y="340"/>
                      <a:pt x="394" y="365"/>
                    </a:cubicBezTo>
                    <a:cubicBezTo>
                      <a:pt x="394" y="388"/>
                      <a:pt x="411" y="410"/>
                      <a:pt x="412" y="433"/>
                    </a:cubicBezTo>
                    <a:cubicBezTo>
                      <a:pt x="415" y="486"/>
                      <a:pt x="433" y="538"/>
                      <a:pt x="438" y="591"/>
                    </a:cubicBezTo>
                    <a:cubicBezTo>
                      <a:pt x="449" y="696"/>
                      <a:pt x="451" y="803"/>
                      <a:pt x="448" y="908"/>
                    </a:cubicBezTo>
                    <a:cubicBezTo>
                      <a:pt x="448" y="931"/>
                      <a:pt x="448" y="1040"/>
                      <a:pt x="405" y="1026"/>
                    </a:cubicBezTo>
                    <a:cubicBezTo>
                      <a:pt x="392" y="1022"/>
                      <a:pt x="379" y="1021"/>
                      <a:pt x="366" y="1021"/>
                    </a:cubicBezTo>
                    <a:cubicBezTo>
                      <a:pt x="358" y="1021"/>
                      <a:pt x="364" y="1001"/>
                      <a:pt x="363" y="996"/>
                    </a:cubicBezTo>
                    <a:cubicBezTo>
                      <a:pt x="361" y="971"/>
                      <a:pt x="362" y="946"/>
                      <a:pt x="361" y="921"/>
                    </a:cubicBezTo>
                    <a:cubicBezTo>
                      <a:pt x="361" y="900"/>
                      <a:pt x="361" y="877"/>
                      <a:pt x="359" y="856"/>
                    </a:cubicBezTo>
                    <a:cubicBezTo>
                      <a:pt x="357" y="840"/>
                      <a:pt x="362" y="805"/>
                      <a:pt x="354" y="792"/>
                    </a:cubicBezTo>
                    <a:cubicBezTo>
                      <a:pt x="354" y="769"/>
                      <a:pt x="354" y="745"/>
                      <a:pt x="354" y="722"/>
                    </a:cubicBezTo>
                    <a:cubicBezTo>
                      <a:pt x="354" y="703"/>
                      <a:pt x="349" y="686"/>
                      <a:pt x="350" y="667"/>
                    </a:cubicBezTo>
                    <a:cubicBezTo>
                      <a:pt x="351" y="648"/>
                      <a:pt x="346" y="629"/>
                      <a:pt x="347" y="611"/>
                    </a:cubicBezTo>
                    <a:cubicBezTo>
                      <a:pt x="348" y="603"/>
                      <a:pt x="343" y="592"/>
                      <a:pt x="346" y="585"/>
                    </a:cubicBezTo>
                    <a:cubicBezTo>
                      <a:pt x="347" y="582"/>
                      <a:pt x="343" y="559"/>
                      <a:pt x="342" y="557"/>
                    </a:cubicBezTo>
                    <a:cubicBezTo>
                      <a:pt x="336" y="546"/>
                      <a:pt x="342" y="526"/>
                      <a:pt x="339" y="514"/>
                    </a:cubicBezTo>
                    <a:cubicBezTo>
                      <a:pt x="338" y="510"/>
                      <a:pt x="339" y="485"/>
                      <a:pt x="331" y="485"/>
                    </a:cubicBezTo>
                    <a:cubicBezTo>
                      <a:pt x="321" y="487"/>
                      <a:pt x="329" y="508"/>
                      <a:pt x="329" y="515"/>
                    </a:cubicBezTo>
                    <a:cubicBezTo>
                      <a:pt x="338" y="617"/>
                      <a:pt x="343" y="720"/>
                      <a:pt x="347" y="823"/>
                    </a:cubicBezTo>
                    <a:cubicBezTo>
                      <a:pt x="348" y="845"/>
                      <a:pt x="345" y="875"/>
                      <a:pt x="351" y="896"/>
                    </a:cubicBezTo>
                    <a:cubicBezTo>
                      <a:pt x="353" y="905"/>
                      <a:pt x="351" y="917"/>
                      <a:pt x="352" y="926"/>
                    </a:cubicBezTo>
                    <a:cubicBezTo>
                      <a:pt x="352" y="941"/>
                      <a:pt x="355" y="958"/>
                      <a:pt x="353" y="973"/>
                    </a:cubicBezTo>
                    <a:cubicBezTo>
                      <a:pt x="352" y="990"/>
                      <a:pt x="356" y="1009"/>
                      <a:pt x="352" y="1025"/>
                    </a:cubicBezTo>
                    <a:cubicBezTo>
                      <a:pt x="349" y="1038"/>
                      <a:pt x="295" y="1035"/>
                      <a:pt x="283" y="1035"/>
                    </a:cubicBezTo>
                    <a:cubicBezTo>
                      <a:pt x="195" y="1036"/>
                      <a:pt x="106" y="1036"/>
                      <a:pt x="17" y="1033"/>
                    </a:cubicBezTo>
                    <a:cubicBezTo>
                      <a:pt x="4" y="1032"/>
                      <a:pt x="0" y="1032"/>
                      <a:pt x="0" y="1019"/>
                    </a:cubicBezTo>
                    <a:cubicBezTo>
                      <a:pt x="0" y="1006"/>
                      <a:pt x="2" y="992"/>
                      <a:pt x="2" y="979"/>
                    </a:cubicBezTo>
                    <a:cubicBezTo>
                      <a:pt x="1" y="953"/>
                      <a:pt x="5" y="927"/>
                      <a:pt x="3" y="901"/>
                    </a:cubicBezTo>
                    <a:cubicBezTo>
                      <a:pt x="0" y="856"/>
                      <a:pt x="2" y="811"/>
                      <a:pt x="2" y="767"/>
                    </a:cubicBezTo>
                    <a:cubicBezTo>
                      <a:pt x="2" y="727"/>
                      <a:pt x="1" y="686"/>
                      <a:pt x="4" y="646"/>
                    </a:cubicBezTo>
                    <a:cubicBezTo>
                      <a:pt x="5" y="627"/>
                      <a:pt x="5" y="607"/>
                      <a:pt x="5" y="588"/>
                    </a:cubicBezTo>
                    <a:cubicBezTo>
                      <a:pt x="6" y="571"/>
                      <a:pt x="4" y="544"/>
                      <a:pt x="12" y="528"/>
                    </a:cubicBezTo>
                    <a:cubicBezTo>
                      <a:pt x="11" y="526"/>
                      <a:pt x="11" y="529"/>
                      <a:pt x="12" y="528"/>
                    </a:cubicBezTo>
                    <a:close/>
                    <a:moveTo>
                      <a:pt x="194" y="716"/>
                    </a:moveTo>
                    <a:cubicBezTo>
                      <a:pt x="207" y="757"/>
                      <a:pt x="225" y="807"/>
                      <a:pt x="249" y="845"/>
                    </a:cubicBezTo>
                    <a:cubicBezTo>
                      <a:pt x="252" y="851"/>
                      <a:pt x="284" y="922"/>
                      <a:pt x="288" y="920"/>
                    </a:cubicBezTo>
                    <a:cubicBezTo>
                      <a:pt x="299" y="915"/>
                      <a:pt x="309" y="909"/>
                      <a:pt x="320" y="903"/>
                    </a:cubicBezTo>
                    <a:cubicBezTo>
                      <a:pt x="324" y="901"/>
                      <a:pt x="338" y="896"/>
                      <a:pt x="337" y="890"/>
                    </a:cubicBezTo>
                    <a:cubicBezTo>
                      <a:pt x="335" y="881"/>
                      <a:pt x="331" y="872"/>
                      <a:pt x="328" y="863"/>
                    </a:cubicBezTo>
                    <a:cubicBezTo>
                      <a:pt x="308" y="802"/>
                      <a:pt x="271" y="746"/>
                      <a:pt x="247" y="686"/>
                    </a:cubicBezTo>
                    <a:cubicBezTo>
                      <a:pt x="241" y="671"/>
                      <a:pt x="234" y="658"/>
                      <a:pt x="225" y="644"/>
                    </a:cubicBezTo>
                    <a:cubicBezTo>
                      <a:pt x="213" y="627"/>
                      <a:pt x="214" y="615"/>
                      <a:pt x="192" y="630"/>
                    </a:cubicBezTo>
                    <a:cubicBezTo>
                      <a:pt x="182" y="637"/>
                      <a:pt x="157" y="644"/>
                      <a:pt x="166" y="658"/>
                    </a:cubicBezTo>
                    <a:cubicBezTo>
                      <a:pt x="169" y="663"/>
                      <a:pt x="183" y="687"/>
                      <a:pt x="180" y="690"/>
                    </a:cubicBezTo>
                    <a:cubicBezTo>
                      <a:pt x="180" y="690"/>
                      <a:pt x="191" y="715"/>
                      <a:pt x="194" y="716"/>
                    </a:cubicBezTo>
                    <a:cubicBezTo>
                      <a:pt x="194" y="717"/>
                      <a:pt x="194" y="716"/>
                      <a:pt x="194" y="716"/>
                    </a:cubicBezTo>
                    <a:close/>
                    <a:moveTo>
                      <a:pt x="414" y="734"/>
                    </a:moveTo>
                    <a:cubicBezTo>
                      <a:pt x="417" y="733"/>
                      <a:pt x="413" y="733"/>
                      <a:pt x="414" y="734"/>
                    </a:cubicBezTo>
                    <a:cubicBezTo>
                      <a:pt x="415" y="734"/>
                      <a:pt x="414" y="734"/>
                      <a:pt x="414" y="734"/>
                    </a:cubicBezTo>
                    <a:close/>
                  </a:path>
                </a:pathLst>
              </a:custGeom>
              <a:solidFill>
                <a:srgbClr val="F8931D"/>
              </a:solidFill>
              <a:ln w="12700">
                <a:solidFill>
                  <a:schemeClr val="tx1"/>
                </a:solidFill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51" name="Freeform 10"/>
              <p:cNvSpPr>
                <a:spLocks noEditPoints="1"/>
              </p:cNvSpPr>
              <p:nvPr/>
            </p:nvSpPr>
            <p:spPr bwMode="auto">
              <a:xfrm>
                <a:off x="5353050" y="989013"/>
                <a:ext cx="712788" cy="684213"/>
              </a:xfrm>
              <a:custGeom>
                <a:avLst/>
                <a:gdLst>
                  <a:gd name="T0" fmla="*/ 312 w 379"/>
                  <a:gd name="T1" fmla="*/ 82 h 364"/>
                  <a:gd name="T2" fmla="*/ 340 w 379"/>
                  <a:gd name="T3" fmla="*/ 76 h 364"/>
                  <a:gd name="T4" fmla="*/ 377 w 379"/>
                  <a:gd name="T5" fmla="*/ 116 h 364"/>
                  <a:gd name="T6" fmla="*/ 376 w 379"/>
                  <a:gd name="T7" fmla="*/ 171 h 364"/>
                  <a:gd name="T8" fmla="*/ 363 w 379"/>
                  <a:gd name="T9" fmla="*/ 218 h 364"/>
                  <a:gd name="T10" fmla="*/ 321 w 379"/>
                  <a:gd name="T11" fmla="*/ 294 h 364"/>
                  <a:gd name="T12" fmla="*/ 309 w 379"/>
                  <a:gd name="T13" fmla="*/ 307 h 364"/>
                  <a:gd name="T14" fmla="*/ 109 w 379"/>
                  <a:gd name="T15" fmla="*/ 342 h 364"/>
                  <a:gd name="T16" fmla="*/ 11 w 379"/>
                  <a:gd name="T17" fmla="*/ 204 h 364"/>
                  <a:gd name="T18" fmla="*/ 16 w 379"/>
                  <a:gd name="T19" fmla="*/ 86 h 364"/>
                  <a:gd name="T20" fmla="*/ 48 w 379"/>
                  <a:gd name="T21" fmla="*/ 103 h 364"/>
                  <a:gd name="T22" fmla="*/ 87 w 379"/>
                  <a:gd name="T23" fmla="*/ 12 h 364"/>
                  <a:gd name="T24" fmla="*/ 143 w 379"/>
                  <a:gd name="T25" fmla="*/ 70 h 364"/>
                  <a:gd name="T26" fmla="*/ 163 w 379"/>
                  <a:gd name="T27" fmla="*/ 71 h 364"/>
                  <a:gd name="T28" fmla="*/ 183 w 379"/>
                  <a:gd name="T29" fmla="*/ 68 h 364"/>
                  <a:gd name="T30" fmla="*/ 220 w 379"/>
                  <a:gd name="T31" fmla="*/ 112 h 364"/>
                  <a:gd name="T32" fmla="*/ 239 w 379"/>
                  <a:gd name="T33" fmla="*/ 65 h 364"/>
                  <a:gd name="T34" fmla="*/ 289 w 379"/>
                  <a:gd name="T35" fmla="*/ 104 h 364"/>
                  <a:gd name="T36" fmla="*/ 287 w 379"/>
                  <a:gd name="T37" fmla="*/ 53 h 364"/>
                  <a:gd name="T38" fmla="*/ 252 w 379"/>
                  <a:gd name="T39" fmla="*/ 121 h 364"/>
                  <a:gd name="T40" fmla="*/ 260 w 379"/>
                  <a:gd name="T41" fmla="*/ 145 h 364"/>
                  <a:gd name="T42" fmla="*/ 301 w 379"/>
                  <a:gd name="T43" fmla="*/ 128 h 364"/>
                  <a:gd name="T44" fmla="*/ 277 w 379"/>
                  <a:gd name="T45" fmla="*/ 116 h 364"/>
                  <a:gd name="T46" fmla="*/ 134 w 379"/>
                  <a:gd name="T47" fmla="*/ 122 h 364"/>
                  <a:gd name="T48" fmla="*/ 62 w 379"/>
                  <a:gd name="T49" fmla="*/ 115 h 364"/>
                  <a:gd name="T50" fmla="*/ 77 w 379"/>
                  <a:gd name="T51" fmla="*/ 136 h 364"/>
                  <a:gd name="T52" fmla="*/ 117 w 379"/>
                  <a:gd name="T53" fmla="*/ 117 h 364"/>
                  <a:gd name="T54" fmla="*/ 134 w 379"/>
                  <a:gd name="T55" fmla="*/ 122 h 364"/>
                  <a:gd name="T56" fmla="*/ 230 w 379"/>
                  <a:gd name="T57" fmla="*/ 266 h 364"/>
                  <a:gd name="T58" fmla="*/ 174 w 379"/>
                  <a:gd name="T59" fmla="*/ 273 h 364"/>
                  <a:gd name="T60" fmla="*/ 130 w 379"/>
                  <a:gd name="T61" fmla="*/ 260 h 364"/>
                  <a:gd name="T62" fmla="*/ 179 w 379"/>
                  <a:gd name="T63" fmla="*/ 280 h 364"/>
                  <a:gd name="T64" fmla="*/ 187 w 379"/>
                  <a:gd name="T65" fmla="*/ 209 h 364"/>
                  <a:gd name="T66" fmla="*/ 176 w 379"/>
                  <a:gd name="T67" fmla="*/ 200 h 364"/>
                  <a:gd name="T68" fmla="*/ 187 w 379"/>
                  <a:gd name="T69" fmla="*/ 209 h 3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379" h="364">
                    <a:moveTo>
                      <a:pt x="287" y="53"/>
                    </a:moveTo>
                    <a:cubicBezTo>
                      <a:pt x="295" y="53"/>
                      <a:pt x="307" y="76"/>
                      <a:pt x="312" y="82"/>
                    </a:cubicBezTo>
                    <a:cubicBezTo>
                      <a:pt x="321" y="92"/>
                      <a:pt x="325" y="104"/>
                      <a:pt x="329" y="117"/>
                    </a:cubicBezTo>
                    <a:cubicBezTo>
                      <a:pt x="339" y="150"/>
                      <a:pt x="346" y="76"/>
                      <a:pt x="340" y="76"/>
                    </a:cubicBezTo>
                    <a:cubicBezTo>
                      <a:pt x="354" y="76"/>
                      <a:pt x="357" y="115"/>
                      <a:pt x="369" y="117"/>
                    </a:cubicBezTo>
                    <a:cubicBezTo>
                      <a:pt x="370" y="117"/>
                      <a:pt x="376" y="113"/>
                      <a:pt x="377" y="116"/>
                    </a:cubicBezTo>
                    <a:cubicBezTo>
                      <a:pt x="378" y="121"/>
                      <a:pt x="379" y="125"/>
                      <a:pt x="379" y="130"/>
                    </a:cubicBezTo>
                    <a:cubicBezTo>
                      <a:pt x="378" y="144"/>
                      <a:pt x="377" y="158"/>
                      <a:pt x="376" y="171"/>
                    </a:cubicBezTo>
                    <a:cubicBezTo>
                      <a:pt x="375" y="178"/>
                      <a:pt x="375" y="197"/>
                      <a:pt x="366" y="200"/>
                    </a:cubicBezTo>
                    <a:cubicBezTo>
                      <a:pt x="354" y="205"/>
                      <a:pt x="369" y="208"/>
                      <a:pt x="363" y="218"/>
                    </a:cubicBezTo>
                    <a:cubicBezTo>
                      <a:pt x="355" y="234"/>
                      <a:pt x="352" y="251"/>
                      <a:pt x="340" y="265"/>
                    </a:cubicBezTo>
                    <a:cubicBezTo>
                      <a:pt x="333" y="273"/>
                      <a:pt x="327" y="285"/>
                      <a:pt x="321" y="294"/>
                    </a:cubicBezTo>
                    <a:cubicBezTo>
                      <a:pt x="319" y="297"/>
                      <a:pt x="315" y="294"/>
                      <a:pt x="313" y="297"/>
                    </a:cubicBezTo>
                    <a:cubicBezTo>
                      <a:pt x="309" y="304"/>
                      <a:pt x="318" y="298"/>
                      <a:pt x="309" y="307"/>
                    </a:cubicBezTo>
                    <a:cubicBezTo>
                      <a:pt x="290" y="325"/>
                      <a:pt x="268" y="328"/>
                      <a:pt x="246" y="341"/>
                    </a:cubicBezTo>
                    <a:cubicBezTo>
                      <a:pt x="209" y="364"/>
                      <a:pt x="147" y="355"/>
                      <a:pt x="109" y="342"/>
                    </a:cubicBezTo>
                    <a:cubicBezTo>
                      <a:pt x="68" y="329"/>
                      <a:pt x="31" y="304"/>
                      <a:pt x="16" y="260"/>
                    </a:cubicBezTo>
                    <a:cubicBezTo>
                      <a:pt x="13" y="249"/>
                      <a:pt x="0" y="211"/>
                      <a:pt x="11" y="204"/>
                    </a:cubicBezTo>
                    <a:cubicBezTo>
                      <a:pt x="8" y="206"/>
                      <a:pt x="5" y="153"/>
                      <a:pt x="5" y="147"/>
                    </a:cubicBezTo>
                    <a:cubicBezTo>
                      <a:pt x="5" y="128"/>
                      <a:pt x="10" y="104"/>
                      <a:pt x="16" y="86"/>
                    </a:cubicBezTo>
                    <a:cubicBezTo>
                      <a:pt x="17" y="82"/>
                      <a:pt x="26" y="65"/>
                      <a:pt x="28" y="78"/>
                    </a:cubicBezTo>
                    <a:cubicBezTo>
                      <a:pt x="28" y="84"/>
                      <a:pt x="47" y="113"/>
                      <a:pt x="48" y="103"/>
                    </a:cubicBezTo>
                    <a:cubicBezTo>
                      <a:pt x="51" y="83"/>
                      <a:pt x="58" y="66"/>
                      <a:pt x="68" y="49"/>
                    </a:cubicBezTo>
                    <a:cubicBezTo>
                      <a:pt x="75" y="37"/>
                      <a:pt x="81" y="25"/>
                      <a:pt x="87" y="12"/>
                    </a:cubicBezTo>
                    <a:cubicBezTo>
                      <a:pt x="94" y="0"/>
                      <a:pt x="106" y="18"/>
                      <a:pt x="112" y="24"/>
                    </a:cubicBezTo>
                    <a:cubicBezTo>
                      <a:pt x="124" y="34"/>
                      <a:pt x="142" y="53"/>
                      <a:pt x="143" y="70"/>
                    </a:cubicBezTo>
                    <a:cubicBezTo>
                      <a:pt x="143" y="74"/>
                      <a:pt x="142" y="93"/>
                      <a:pt x="146" y="96"/>
                    </a:cubicBezTo>
                    <a:cubicBezTo>
                      <a:pt x="155" y="104"/>
                      <a:pt x="163" y="76"/>
                      <a:pt x="163" y="71"/>
                    </a:cubicBezTo>
                    <a:cubicBezTo>
                      <a:pt x="163" y="69"/>
                      <a:pt x="162" y="57"/>
                      <a:pt x="164" y="56"/>
                    </a:cubicBezTo>
                    <a:cubicBezTo>
                      <a:pt x="168" y="54"/>
                      <a:pt x="180" y="65"/>
                      <a:pt x="183" y="68"/>
                    </a:cubicBezTo>
                    <a:cubicBezTo>
                      <a:pt x="190" y="73"/>
                      <a:pt x="197" y="79"/>
                      <a:pt x="203" y="86"/>
                    </a:cubicBezTo>
                    <a:cubicBezTo>
                      <a:pt x="206" y="91"/>
                      <a:pt x="215" y="112"/>
                      <a:pt x="220" y="112"/>
                    </a:cubicBezTo>
                    <a:cubicBezTo>
                      <a:pt x="232" y="111"/>
                      <a:pt x="228" y="69"/>
                      <a:pt x="224" y="62"/>
                    </a:cubicBezTo>
                    <a:cubicBezTo>
                      <a:pt x="219" y="54"/>
                      <a:pt x="238" y="65"/>
                      <a:pt x="239" y="65"/>
                    </a:cubicBezTo>
                    <a:cubicBezTo>
                      <a:pt x="247" y="71"/>
                      <a:pt x="254" y="76"/>
                      <a:pt x="261" y="83"/>
                    </a:cubicBezTo>
                    <a:cubicBezTo>
                      <a:pt x="265" y="88"/>
                      <a:pt x="285" y="123"/>
                      <a:pt x="289" y="104"/>
                    </a:cubicBezTo>
                    <a:cubicBezTo>
                      <a:pt x="292" y="87"/>
                      <a:pt x="288" y="71"/>
                      <a:pt x="287" y="53"/>
                    </a:cubicBezTo>
                    <a:cubicBezTo>
                      <a:pt x="288" y="53"/>
                      <a:pt x="287" y="53"/>
                      <a:pt x="287" y="53"/>
                    </a:cubicBezTo>
                    <a:close/>
                    <a:moveTo>
                      <a:pt x="277" y="116"/>
                    </a:moveTo>
                    <a:cubicBezTo>
                      <a:pt x="268" y="115"/>
                      <a:pt x="260" y="119"/>
                      <a:pt x="252" y="121"/>
                    </a:cubicBezTo>
                    <a:cubicBezTo>
                      <a:pt x="250" y="122"/>
                      <a:pt x="236" y="131"/>
                      <a:pt x="246" y="131"/>
                    </a:cubicBezTo>
                    <a:cubicBezTo>
                      <a:pt x="253" y="131"/>
                      <a:pt x="254" y="140"/>
                      <a:pt x="260" y="145"/>
                    </a:cubicBezTo>
                    <a:cubicBezTo>
                      <a:pt x="268" y="151"/>
                      <a:pt x="281" y="155"/>
                      <a:pt x="290" y="147"/>
                    </a:cubicBezTo>
                    <a:cubicBezTo>
                      <a:pt x="292" y="145"/>
                      <a:pt x="299" y="127"/>
                      <a:pt x="301" y="128"/>
                    </a:cubicBezTo>
                    <a:cubicBezTo>
                      <a:pt x="302" y="129"/>
                      <a:pt x="315" y="145"/>
                      <a:pt x="317" y="136"/>
                    </a:cubicBezTo>
                    <a:cubicBezTo>
                      <a:pt x="321" y="120"/>
                      <a:pt x="284" y="116"/>
                      <a:pt x="277" y="116"/>
                    </a:cubicBezTo>
                    <a:cubicBezTo>
                      <a:pt x="272" y="116"/>
                      <a:pt x="280" y="116"/>
                      <a:pt x="277" y="116"/>
                    </a:cubicBezTo>
                    <a:close/>
                    <a:moveTo>
                      <a:pt x="134" y="122"/>
                    </a:moveTo>
                    <a:cubicBezTo>
                      <a:pt x="124" y="109"/>
                      <a:pt x="106" y="105"/>
                      <a:pt x="91" y="105"/>
                    </a:cubicBezTo>
                    <a:cubicBezTo>
                      <a:pt x="80" y="105"/>
                      <a:pt x="71" y="109"/>
                      <a:pt x="62" y="115"/>
                    </a:cubicBezTo>
                    <a:cubicBezTo>
                      <a:pt x="58" y="118"/>
                      <a:pt x="57" y="126"/>
                      <a:pt x="64" y="123"/>
                    </a:cubicBezTo>
                    <a:cubicBezTo>
                      <a:pt x="71" y="120"/>
                      <a:pt x="73" y="130"/>
                      <a:pt x="77" y="136"/>
                    </a:cubicBezTo>
                    <a:cubicBezTo>
                      <a:pt x="86" y="142"/>
                      <a:pt x="92" y="142"/>
                      <a:pt x="102" y="136"/>
                    </a:cubicBezTo>
                    <a:cubicBezTo>
                      <a:pt x="106" y="135"/>
                      <a:pt x="114" y="115"/>
                      <a:pt x="117" y="117"/>
                    </a:cubicBezTo>
                    <a:cubicBezTo>
                      <a:pt x="119" y="118"/>
                      <a:pt x="132" y="130"/>
                      <a:pt x="134" y="122"/>
                    </a:cubicBezTo>
                    <a:cubicBezTo>
                      <a:pt x="132" y="120"/>
                      <a:pt x="133" y="123"/>
                      <a:pt x="134" y="122"/>
                    </a:cubicBezTo>
                    <a:close/>
                    <a:moveTo>
                      <a:pt x="179" y="280"/>
                    </a:moveTo>
                    <a:cubicBezTo>
                      <a:pt x="182" y="279"/>
                      <a:pt x="235" y="275"/>
                      <a:pt x="230" y="266"/>
                    </a:cubicBezTo>
                    <a:cubicBezTo>
                      <a:pt x="225" y="258"/>
                      <a:pt x="213" y="268"/>
                      <a:pt x="207" y="270"/>
                    </a:cubicBezTo>
                    <a:cubicBezTo>
                      <a:pt x="197" y="273"/>
                      <a:pt x="184" y="273"/>
                      <a:pt x="174" y="273"/>
                    </a:cubicBezTo>
                    <a:cubicBezTo>
                      <a:pt x="162" y="273"/>
                      <a:pt x="155" y="272"/>
                      <a:pt x="144" y="267"/>
                    </a:cubicBezTo>
                    <a:cubicBezTo>
                      <a:pt x="140" y="265"/>
                      <a:pt x="135" y="263"/>
                      <a:pt x="130" y="260"/>
                    </a:cubicBezTo>
                    <a:cubicBezTo>
                      <a:pt x="128" y="258"/>
                      <a:pt x="121" y="261"/>
                      <a:pt x="126" y="264"/>
                    </a:cubicBezTo>
                    <a:cubicBezTo>
                      <a:pt x="142" y="275"/>
                      <a:pt x="159" y="281"/>
                      <a:pt x="179" y="280"/>
                    </a:cubicBezTo>
                    <a:cubicBezTo>
                      <a:pt x="181" y="279"/>
                      <a:pt x="174" y="280"/>
                      <a:pt x="179" y="280"/>
                    </a:cubicBezTo>
                    <a:close/>
                    <a:moveTo>
                      <a:pt x="187" y="209"/>
                    </a:moveTo>
                    <a:cubicBezTo>
                      <a:pt x="189" y="209"/>
                      <a:pt x="205" y="205"/>
                      <a:pt x="202" y="202"/>
                    </a:cubicBezTo>
                    <a:cubicBezTo>
                      <a:pt x="197" y="196"/>
                      <a:pt x="183" y="204"/>
                      <a:pt x="176" y="200"/>
                    </a:cubicBezTo>
                    <a:cubicBezTo>
                      <a:pt x="174" y="198"/>
                      <a:pt x="163" y="189"/>
                      <a:pt x="162" y="197"/>
                    </a:cubicBezTo>
                    <a:cubicBezTo>
                      <a:pt x="162" y="204"/>
                      <a:pt x="183" y="209"/>
                      <a:pt x="187" y="209"/>
                    </a:cubicBezTo>
                    <a:cubicBezTo>
                      <a:pt x="188" y="209"/>
                      <a:pt x="182" y="209"/>
                      <a:pt x="187" y="209"/>
                    </a:cubicBezTo>
                    <a:close/>
                  </a:path>
                </a:pathLst>
              </a:custGeom>
              <a:solidFill>
                <a:schemeClr val="accent6">
                  <a:lumMod val="40000"/>
                  <a:lumOff val="60000"/>
                </a:schemeClr>
              </a:solidFill>
              <a:ln w="12700">
                <a:solidFill>
                  <a:schemeClr val="tx1"/>
                </a:solidFill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52" name="Freeform 11"/>
              <p:cNvSpPr>
                <a:spLocks/>
              </p:cNvSpPr>
              <p:nvPr/>
            </p:nvSpPr>
            <p:spPr bwMode="auto">
              <a:xfrm>
                <a:off x="5240338" y="773113"/>
                <a:ext cx="933450" cy="790575"/>
              </a:xfrm>
              <a:custGeom>
                <a:avLst/>
                <a:gdLst>
                  <a:gd name="T0" fmla="*/ 450 w 497"/>
                  <a:gd name="T1" fmla="*/ 317 h 421"/>
                  <a:gd name="T2" fmla="*/ 466 w 497"/>
                  <a:gd name="T3" fmla="*/ 261 h 421"/>
                  <a:gd name="T4" fmla="*/ 445 w 497"/>
                  <a:gd name="T5" fmla="*/ 241 h 421"/>
                  <a:gd name="T6" fmla="*/ 444 w 497"/>
                  <a:gd name="T7" fmla="*/ 211 h 421"/>
                  <a:gd name="T8" fmla="*/ 402 w 497"/>
                  <a:gd name="T9" fmla="*/ 181 h 421"/>
                  <a:gd name="T10" fmla="*/ 394 w 497"/>
                  <a:gd name="T11" fmla="*/ 222 h 421"/>
                  <a:gd name="T12" fmla="*/ 368 w 497"/>
                  <a:gd name="T13" fmla="*/ 180 h 421"/>
                  <a:gd name="T14" fmla="*/ 340 w 497"/>
                  <a:gd name="T15" fmla="*/ 166 h 421"/>
                  <a:gd name="T16" fmla="*/ 337 w 497"/>
                  <a:gd name="T17" fmla="*/ 206 h 421"/>
                  <a:gd name="T18" fmla="*/ 274 w 497"/>
                  <a:gd name="T19" fmla="*/ 163 h 421"/>
                  <a:gd name="T20" fmla="*/ 224 w 497"/>
                  <a:gd name="T21" fmla="*/ 161 h 421"/>
                  <a:gd name="T22" fmla="*/ 206 w 497"/>
                  <a:gd name="T23" fmla="*/ 171 h 421"/>
                  <a:gd name="T24" fmla="*/ 156 w 497"/>
                  <a:gd name="T25" fmla="*/ 115 h 421"/>
                  <a:gd name="T26" fmla="*/ 144 w 497"/>
                  <a:gd name="T27" fmla="*/ 117 h 421"/>
                  <a:gd name="T28" fmla="*/ 100 w 497"/>
                  <a:gd name="T29" fmla="*/ 199 h 421"/>
                  <a:gd name="T30" fmla="*/ 72 w 497"/>
                  <a:gd name="T31" fmla="*/ 168 h 421"/>
                  <a:gd name="T32" fmla="*/ 61 w 497"/>
                  <a:gd name="T33" fmla="*/ 229 h 421"/>
                  <a:gd name="T34" fmla="*/ 34 w 497"/>
                  <a:gd name="T35" fmla="*/ 297 h 421"/>
                  <a:gd name="T36" fmla="*/ 63 w 497"/>
                  <a:gd name="T37" fmla="*/ 358 h 421"/>
                  <a:gd name="T38" fmla="*/ 27 w 497"/>
                  <a:gd name="T39" fmla="*/ 353 h 421"/>
                  <a:gd name="T40" fmla="*/ 1 w 497"/>
                  <a:gd name="T41" fmla="*/ 324 h 421"/>
                  <a:gd name="T42" fmla="*/ 9 w 497"/>
                  <a:gd name="T43" fmla="*/ 263 h 421"/>
                  <a:gd name="T44" fmla="*/ 78 w 497"/>
                  <a:gd name="T45" fmla="*/ 68 h 421"/>
                  <a:gd name="T46" fmla="*/ 129 w 497"/>
                  <a:gd name="T47" fmla="*/ 39 h 421"/>
                  <a:gd name="T48" fmla="*/ 176 w 497"/>
                  <a:gd name="T49" fmla="*/ 34 h 421"/>
                  <a:gd name="T50" fmla="*/ 281 w 497"/>
                  <a:gd name="T51" fmla="*/ 1 h 421"/>
                  <a:gd name="T52" fmla="*/ 458 w 497"/>
                  <a:gd name="T53" fmla="*/ 138 h 421"/>
                  <a:gd name="T54" fmla="*/ 471 w 497"/>
                  <a:gd name="T55" fmla="*/ 221 h 421"/>
                  <a:gd name="T56" fmla="*/ 480 w 497"/>
                  <a:gd name="T57" fmla="*/ 312 h 421"/>
                  <a:gd name="T58" fmla="*/ 479 w 497"/>
                  <a:gd name="T59" fmla="*/ 338 h 421"/>
                  <a:gd name="T60" fmla="*/ 461 w 497"/>
                  <a:gd name="T61" fmla="*/ 391 h 421"/>
                  <a:gd name="T62" fmla="*/ 412 w 497"/>
                  <a:gd name="T63" fmla="*/ 408 h 421"/>
                  <a:gd name="T64" fmla="*/ 411 w 497"/>
                  <a:gd name="T65" fmla="*/ 376 h 421"/>
                  <a:gd name="T66" fmla="*/ 434 w 497"/>
                  <a:gd name="T67" fmla="*/ 323 h 42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497" h="421">
                    <a:moveTo>
                      <a:pt x="434" y="323"/>
                    </a:moveTo>
                    <a:cubicBezTo>
                      <a:pt x="438" y="319"/>
                      <a:pt x="445" y="320"/>
                      <a:pt x="450" y="317"/>
                    </a:cubicBezTo>
                    <a:cubicBezTo>
                      <a:pt x="455" y="314"/>
                      <a:pt x="461" y="306"/>
                      <a:pt x="463" y="301"/>
                    </a:cubicBezTo>
                    <a:cubicBezTo>
                      <a:pt x="468" y="289"/>
                      <a:pt x="469" y="273"/>
                      <a:pt x="466" y="261"/>
                    </a:cubicBezTo>
                    <a:cubicBezTo>
                      <a:pt x="465" y="256"/>
                      <a:pt x="463" y="250"/>
                      <a:pt x="458" y="248"/>
                    </a:cubicBezTo>
                    <a:cubicBezTo>
                      <a:pt x="453" y="246"/>
                      <a:pt x="445" y="247"/>
                      <a:pt x="445" y="241"/>
                    </a:cubicBezTo>
                    <a:cubicBezTo>
                      <a:pt x="444" y="232"/>
                      <a:pt x="441" y="226"/>
                      <a:pt x="447" y="219"/>
                    </a:cubicBezTo>
                    <a:cubicBezTo>
                      <a:pt x="449" y="215"/>
                      <a:pt x="454" y="210"/>
                      <a:pt x="444" y="211"/>
                    </a:cubicBezTo>
                    <a:cubicBezTo>
                      <a:pt x="429" y="212"/>
                      <a:pt x="435" y="227"/>
                      <a:pt x="424" y="210"/>
                    </a:cubicBezTo>
                    <a:cubicBezTo>
                      <a:pt x="419" y="200"/>
                      <a:pt x="411" y="187"/>
                      <a:pt x="402" y="181"/>
                    </a:cubicBezTo>
                    <a:cubicBezTo>
                      <a:pt x="398" y="178"/>
                      <a:pt x="382" y="164"/>
                      <a:pt x="390" y="182"/>
                    </a:cubicBezTo>
                    <a:cubicBezTo>
                      <a:pt x="392" y="185"/>
                      <a:pt x="398" y="223"/>
                      <a:pt x="394" y="222"/>
                    </a:cubicBezTo>
                    <a:cubicBezTo>
                      <a:pt x="392" y="221"/>
                      <a:pt x="388" y="210"/>
                      <a:pt x="387" y="207"/>
                    </a:cubicBezTo>
                    <a:cubicBezTo>
                      <a:pt x="383" y="198"/>
                      <a:pt x="375" y="188"/>
                      <a:pt x="368" y="180"/>
                    </a:cubicBezTo>
                    <a:cubicBezTo>
                      <a:pt x="363" y="175"/>
                      <a:pt x="339" y="141"/>
                      <a:pt x="332" y="145"/>
                    </a:cubicBezTo>
                    <a:cubicBezTo>
                      <a:pt x="327" y="147"/>
                      <a:pt x="339" y="162"/>
                      <a:pt x="340" y="166"/>
                    </a:cubicBezTo>
                    <a:cubicBezTo>
                      <a:pt x="344" y="180"/>
                      <a:pt x="345" y="193"/>
                      <a:pt x="344" y="208"/>
                    </a:cubicBezTo>
                    <a:cubicBezTo>
                      <a:pt x="344" y="220"/>
                      <a:pt x="339" y="208"/>
                      <a:pt x="337" y="206"/>
                    </a:cubicBezTo>
                    <a:cubicBezTo>
                      <a:pt x="331" y="201"/>
                      <a:pt x="321" y="193"/>
                      <a:pt x="318" y="187"/>
                    </a:cubicBezTo>
                    <a:cubicBezTo>
                      <a:pt x="314" y="181"/>
                      <a:pt x="276" y="158"/>
                      <a:pt x="274" y="163"/>
                    </a:cubicBezTo>
                    <a:cubicBezTo>
                      <a:pt x="271" y="170"/>
                      <a:pt x="293" y="228"/>
                      <a:pt x="269" y="200"/>
                    </a:cubicBezTo>
                    <a:cubicBezTo>
                      <a:pt x="256" y="184"/>
                      <a:pt x="241" y="173"/>
                      <a:pt x="224" y="161"/>
                    </a:cubicBezTo>
                    <a:cubicBezTo>
                      <a:pt x="202" y="147"/>
                      <a:pt x="225" y="194"/>
                      <a:pt x="213" y="194"/>
                    </a:cubicBezTo>
                    <a:cubicBezTo>
                      <a:pt x="213" y="194"/>
                      <a:pt x="207" y="173"/>
                      <a:pt x="206" y="171"/>
                    </a:cubicBezTo>
                    <a:cubicBezTo>
                      <a:pt x="202" y="160"/>
                      <a:pt x="193" y="149"/>
                      <a:pt x="185" y="141"/>
                    </a:cubicBezTo>
                    <a:cubicBezTo>
                      <a:pt x="177" y="134"/>
                      <a:pt x="160" y="125"/>
                      <a:pt x="156" y="115"/>
                    </a:cubicBezTo>
                    <a:cubicBezTo>
                      <a:pt x="158" y="113"/>
                      <a:pt x="161" y="112"/>
                      <a:pt x="158" y="109"/>
                    </a:cubicBezTo>
                    <a:cubicBezTo>
                      <a:pt x="151" y="103"/>
                      <a:pt x="147" y="113"/>
                      <a:pt x="144" y="117"/>
                    </a:cubicBezTo>
                    <a:cubicBezTo>
                      <a:pt x="130" y="137"/>
                      <a:pt x="122" y="161"/>
                      <a:pt x="108" y="180"/>
                    </a:cubicBezTo>
                    <a:cubicBezTo>
                      <a:pt x="106" y="183"/>
                      <a:pt x="104" y="199"/>
                      <a:pt x="100" y="199"/>
                    </a:cubicBezTo>
                    <a:cubicBezTo>
                      <a:pt x="96" y="199"/>
                      <a:pt x="91" y="172"/>
                      <a:pt x="87" y="167"/>
                    </a:cubicBezTo>
                    <a:cubicBezTo>
                      <a:pt x="83" y="163"/>
                      <a:pt x="67" y="153"/>
                      <a:pt x="72" y="168"/>
                    </a:cubicBezTo>
                    <a:cubicBezTo>
                      <a:pt x="76" y="180"/>
                      <a:pt x="71" y="189"/>
                      <a:pt x="68" y="200"/>
                    </a:cubicBezTo>
                    <a:cubicBezTo>
                      <a:pt x="65" y="210"/>
                      <a:pt x="64" y="219"/>
                      <a:pt x="61" y="229"/>
                    </a:cubicBezTo>
                    <a:cubicBezTo>
                      <a:pt x="57" y="241"/>
                      <a:pt x="47" y="229"/>
                      <a:pt x="40" y="240"/>
                    </a:cubicBezTo>
                    <a:cubicBezTo>
                      <a:pt x="32" y="253"/>
                      <a:pt x="25" y="282"/>
                      <a:pt x="34" y="297"/>
                    </a:cubicBezTo>
                    <a:cubicBezTo>
                      <a:pt x="40" y="306"/>
                      <a:pt x="53" y="311"/>
                      <a:pt x="58" y="320"/>
                    </a:cubicBezTo>
                    <a:cubicBezTo>
                      <a:pt x="62" y="328"/>
                      <a:pt x="62" y="350"/>
                      <a:pt x="63" y="358"/>
                    </a:cubicBezTo>
                    <a:cubicBezTo>
                      <a:pt x="65" y="376"/>
                      <a:pt x="50" y="369"/>
                      <a:pt x="37" y="369"/>
                    </a:cubicBezTo>
                    <a:cubicBezTo>
                      <a:pt x="21" y="369"/>
                      <a:pt x="20" y="366"/>
                      <a:pt x="27" y="353"/>
                    </a:cubicBezTo>
                    <a:cubicBezTo>
                      <a:pt x="29" y="350"/>
                      <a:pt x="38" y="328"/>
                      <a:pt x="31" y="326"/>
                    </a:cubicBezTo>
                    <a:cubicBezTo>
                      <a:pt x="22" y="324"/>
                      <a:pt x="10" y="329"/>
                      <a:pt x="1" y="324"/>
                    </a:cubicBezTo>
                    <a:cubicBezTo>
                      <a:pt x="0" y="315"/>
                      <a:pt x="10" y="303"/>
                      <a:pt x="10" y="293"/>
                    </a:cubicBezTo>
                    <a:cubicBezTo>
                      <a:pt x="9" y="283"/>
                      <a:pt x="10" y="273"/>
                      <a:pt x="9" y="263"/>
                    </a:cubicBezTo>
                    <a:cubicBezTo>
                      <a:pt x="8" y="240"/>
                      <a:pt x="5" y="216"/>
                      <a:pt x="9" y="194"/>
                    </a:cubicBezTo>
                    <a:cubicBezTo>
                      <a:pt x="16" y="149"/>
                      <a:pt x="44" y="98"/>
                      <a:pt x="78" y="68"/>
                    </a:cubicBezTo>
                    <a:cubicBezTo>
                      <a:pt x="87" y="60"/>
                      <a:pt x="97" y="55"/>
                      <a:pt x="107" y="50"/>
                    </a:cubicBezTo>
                    <a:cubicBezTo>
                      <a:pt x="113" y="46"/>
                      <a:pt x="124" y="44"/>
                      <a:pt x="129" y="39"/>
                    </a:cubicBezTo>
                    <a:cubicBezTo>
                      <a:pt x="136" y="33"/>
                      <a:pt x="154" y="31"/>
                      <a:pt x="162" y="34"/>
                    </a:cubicBezTo>
                    <a:cubicBezTo>
                      <a:pt x="163" y="35"/>
                      <a:pt x="182" y="44"/>
                      <a:pt x="176" y="34"/>
                    </a:cubicBezTo>
                    <a:cubicBezTo>
                      <a:pt x="170" y="27"/>
                      <a:pt x="214" y="9"/>
                      <a:pt x="219" y="8"/>
                    </a:cubicBezTo>
                    <a:cubicBezTo>
                      <a:pt x="239" y="0"/>
                      <a:pt x="259" y="1"/>
                      <a:pt x="281" y="1"/>
                    </a:cubicBezTo>
                    <a:cubicBezTo>
                      <a:pt x="320" y="3"/>
                      <a:pt x="367" y="23"/>
                      <a:pt x="395" y="51"/>
                    </a:cubicBezTo>
                    <a:cubicBezTo>
                      <a:pt x="420" y="77"/>
                      <a:pt x="446" y="103"/>
                      <a:pt x="458" y="138"/>
                    </a:cubicBezTo>
                    <a:cubicBezTo>
                      <a:pt x="464" y="155"/>
                      <a:pt x="468" y="174"/>
                      <a:pt x="470" y="191"/>
                    </a:cubicBezTo>
                    <a:cubicBezTo>
                      <a:pt x="471" y="201"/>
                      <a:pt x="470" y="211"/>
                      <a:pt x="471" y="221"/>
                    </a:cubicBezTo>
                    <a:cubicBezTo>
                      <a:pt x="471" y="231"/>
                      <a:pt x="473" y="248"/>
                      <a:pt x="470" y="258"/>
                    </a:cubicBezTo>
                    <a:cubicBezTo>
                      <a:pt x="466" y="273"/>
                      <a:pt x="474" y="299"/>
                      <a:pt x="480" y="312"/>
                    </a:cubicBezTo>
                    <a:cubicBezTo>
                      <a:pt x="483" y="321"/>
                      <a:pt x="492" y="327"/>
                      <a:pt x="495" y="336"/>
                    </a:cubicBezTo>
                    <a:cubicBezTo>
                      <a:pt x="497" y="340"/>
                      <a:pt x="480" y="339"/>
                      <a:pt x="479" y="338"/>
                    </a:cubicBezTo>
                    <a:cubicBezTo>
                      <a:pt x="467" y="334"/>
                      <a:pt x="445" y="333"/>
                      <a:pt x="452" y="351"/>
                    </a:cubicBezTo>
                    <a:cubicBezTo>
                      <a:pt x="455" y="363"/>
                      <a:pt x="475" y="384"/>
                      <a:pt x="461" y="391"/>
                    </a:cubicBezTo>
                    <a:cubicBezTo>
                      <a:pt x="452" y="396"/>
                      <a:pt x="427" y="386"/>
                      <a:pt x="423" y="390"/>
                    </a:cubicBezTo>
                    <a:cubicBezTo>
                      <a:pt x="418" y="395"/>
                      <a:pt x="415" y="402"/>
                      <a:pt x="412" y="408"/>
                    </a:cubicBezTo>
                    <a:cubicBezTo>
                      <a:pt x="408" y="421"/>
                      <a:pt x="403" y="421"/>
                      <a:pt x="389" y="416"/>
                    </a:cubicBezTo>
                    <a:cubicBezTo>
                      <a:pt x="387" y="415"/>
                      <a:pt x="410" y="381"/>
                      <a:pt x="411" y="376"/>
                    </a:cubicBezTo>
                    <a:cubicBezTo>
                      <a:pt x="414" y="369"/>
                      <a:pt x="420" y="363"/>
                      <a:pt x="423" y="356"/>
                    </a:cubicBezTo>
                    <a:cubicBezTo>
                      <a:pt x="428" y="345"/>
                      <a:pt x="430" y="333"/>
                      <a:pt x="434" y="323"/>
                    </a:cubicBezTo>
                    <a:cubicBezTo>
                      <a:pt x="435" y="322"/>
                      <a:pt x="434" y="323"/>
                      <a:pt x="434" y="323"/>
                    </a:cubicBezTo>
                    <a:close/>
                  </a:path>
                </a:pathLst>
              </a:custGeom>
              <a:solidFill>
                <a:srgbClr val="B3540F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53" name="Freeform 12"/>
              <p:cNvSpPr>
                <a:spLocks noEditPoints="1"/>
              </p:cNvSpPr>
              <p:nvPr/>
            </p:nvSpPr>
            <p:spPr bwMode="auto">
              <a:xfrm>
                <a:off x="3514725" y="933450"/>
                <a:ext cx="801688" cy="1006475"/>
              </a:xfrm>
              <a:custGeom>
                <a:avLst/>
                <a:gdLst>
                  <a:gd name="T0" fmla="*/ 402 w 427"/>
                  <a:gd name="T1" fmla="*/ 348 h 536"/>
                  <a:gd name="T2" fmla="*/ 366 w 427"/>
                  <a:gd name="T3" fmla="*/ 329 h 536"/>
                  <a:gd name="T4" fmla="*/ 315 w 427"/>
                  <a:gd name="T5" fmla="*/ 353 h 536"/>
                  <a:gd name="T6" fmla="*/ 253 w 427"/>
                  <a:gd name="T7" fmla="*/ 394 h 536"/>
                  <a:gd name="T8" fmla="*/ 242 w 427"/>
                  <a:gd name="T9" fmla="*/ 410 h 536"/>
                  <a:gd name="T10" fmla="*/ 290 w 427"/>
                  <a:gd name="T11" fmla="*/ 479 h 536"/>
                  <a:gd name="T12" fmla="*/ 337 w 427"/>
                  <a:gd name="T13" fmla="*/ 480 h 536"/>
                  <a:gd name="T14" fmla="*/ 371 w 427"/>
                  <a:gd name="T15" fmla="*/ 453 h 536"/>
                  <a:gd name="T16" fmla="*/ 407 w 427"/>
                  <a:gd name="T17" fmla="*/ 433 h 536"/>
                  <a:gd name="T18" fmla="*/ 373 w 427"/>
                  <a:gd name="T19" fmla="*/ 479 h 536"/>
                  <a:gd name="T20" fmla="*/ 305 w 427"/>
                  <a:gd name="T21" fmla="*/ 519 h 536"/>
                  <a:gd name="T22" fmla="*/ 275 w 427"/>
                  <a:gd name="T23" fmla="*/ 536 h 536"/>
                  <a:gd name="T24" fmla="*/ 238 w 427"/>
                  <a:gd name="T25" fmla="*/ 473 h 536"/>
                  <a:gd name="T26" fmla="*/ 207 w 427"/>
                  <a:gd name="T27" fmla="*/ 428 h 536"/>
                  <a:gd name="T28" fmla="*/ 123 w 427"/>
                  <a:gd name="T29" fmla="*/ 405 h 536"/>
                  <a:gd name="T30" fmla="*/ 40 w 427"/>
                  <a:gd name="T31" fmla="*/ 333 h 536"/>
                  <a:gd name="T32" fmla="*/ 42 w 427"/>
                  <a:gd name="T33" fmla="*/ 103 h 536"/>
                  <a:gd name="T34" fmla="*/ 289 w 427"/>
                  <a:gd name="T35" fmla="*/ 21 h 536"/>
                  <a:gd name="T36" fmla="*/ 398 w 427"/>
                  <a:gd name="T37" fmla="*/ 259 h 536"/>
                  <a:gd name="T38" fmla="*/ 397 w 427"/>
                  <a:gd name="T39" fmla="*/ 318 h 536"/>
                  <a:gd name="T40" fmla="*/ 425 w 427"/>
                  <a:gd name="T41" fmla="*/ 361 h 536"/>
                  <a:gd name="T42" fmla="*/ 322 w 427"/>
                  <a:gd name="T43" fmla="*/ 266 h 536"/>
                  <a:gd name="T44" fmla="*/ 332 w 427"/>
                  <a:gd name="T45" fmla="*/ 168 h 536"/>
                  <a:gd name="T46" fmla="*/ 318 w 427"/>
                  <a:gd name="T47" fmla="*/ 135 h 536"/>
                  <a:gd name="T48" fmla="*/ 290 w 427"/>
                  <a:gd name="T49" fmla="*/ 92 h 536"/>
                  <a:gd name="T50" fmla="*/ 202 w 427"/>
                  <a:gd name="T51" fmla="*/ 58 h 536"/>
                  <a:gd name="T52" fmla="*/ 48 w 427"/>
                  <a:gd name="T53" fmla="*/ 160 h 536"/>
                  <a:gd name="T54" fmla="*/ 36 w 427"/>
                  <a:gd name="T55" fmla="*/ 197 h 536"/>
                  <a:gd name="T56" fmla="*/ 49 w 427"/>
                  <a:gd name="T57" fmla="*/ 280 h 536"/>
                  <a:gd name="T58" fmla="*/ 145 w 427"/>
                  <a:gd name="T59" fmla="*/ 357 h 536"/>
                  <a:gd name="T60" fmla="*/ 263 w 427"/>
                  <a:gd name="T61" fmla="*/ 327 h 536"/>
                  <a:gd name="T62" fmla="*/ 322 w 427"/>
                  <a:gd name="T63" fmla="*/ 266 h 5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427" h="536">
                    <a:moveTo>
                      <a:pt x="425" y="361"/>
                    </a:moveTo>
                    <a:cubicBezTo>
                      <a:pt x="410" y="362"/>
                      <a:pt x="409" y="358"/>
                      <a:pt x="402" y="348"/>
                    </a:cubicBezTo>
                    <a:cubicBezTo>
                      <a:pt x="398" y="343"/>
                      <a:pt x="388" y="331"/>
                      <a:pt x="386" y="325"/>
                    </a:cubicBezTo>
                    <a:cubicBezTo>
                      <a:pt x="383" y="313"/>
                      <a:pt x="372" y="324"/>
                      <a:pt x="366" y="329"/>
                    </a:cubicBezTo>
                    <a:cubicBezTo>
                      <a:pt x="360" y="333"/>
                      <a:pt x="346" y="335"/>
                      <a:pt x="342" y="341"/>
                    </a:cubicBezTo>
                    <a:cubicBezTo>
                      <a:pt x="338" y="348"/>
                      <a:pt x="322" y="348"/>
                      <a:pt x="315" y="353"/>
                    </a:cubicBezTo>
                    <a:cubicBezTo>
                      <a:pt x="305" y="360"/>
                      <a:pt x="296" y="369"/>
                      <a:pt x="285" y="374"/>
                    </a:cubicBezTo>
                    <a:cubicBezTo>
                      <a:pt x="274" y="380"/>
                      <a:pt x="265" y="390"/>
                      <a:pt x="253" y="394"/>
                    </a:cubicBezTo>
                    <a:cubicBezTo>
                      <a:pt x="248" y="395"/>
                      <a:pt x="244" y="398"/>
                      <a:pt x="240" y="400"/>
                    </a:cubicBezTo>
                    <a:cubicBezTo>
                      <a:pt x="234" y="404"/>
                      <a:pt x="243" y="408"/>
                      <a:pt x="242" y="410"/>
                    </a:cubicBezTo>
                    <a:cubicBezTo>
                      <a:pt x="238" y="416"/>
                      <a:pt x="265" y="456"/>
                      <a:pt x="272" y="462"/>
                    </a:cubicBezTo>
                    <a:cubicBezTo>
                      <a:pt x="278" y="467"/>
                      <a:pt x="280" y="483"/>
                      <a:pt x="290" y="479"/>
                    </a:cubicBezTo>
                    <a:cubicBezTo>
                      <a:pt x="301" y="474"/>
                      <a:pt x="305" y="487"/>
                      <a:pt x="318" y="490"/>
                    </a:cubicBezTo>
                    <a:cubicBezTo>
                      <a:pt x="323" y="490"/>
                      <a:pt x="338" y="488"/>
                      <a:pt x="337" y="480"/>
                    </a:cubicBezTo>
                    <a:cubicBezTo>
                      <a:pt x="336" y="468"/>
                      <a:pt x="348" y="472"/>
                      <a:pt x="354" y="472"/>
                    </a:cubicBezTo>
                    <a:cubicBezTo>
                      <a:pt x="362" y="473"/>
                      <a:pt x="369" y="459"/>
                      <a:pt x="371" y="453"/>
                    </a:cubicBezTo>
                    <a:cubicBezTo>
                      <a:pt x="371" y="453"/>
                      <a:pt x="388" y="448"/>
                      <a:pt x="389" y="448"/>
                    </a:cubicBezTo>
                    <a:cubicBezTo>
                      <a:pt x="398" y="444"/>
                      <a:pt x="397" y="430"/>
                      <a:pt x="407" y="433"/>
                    </a:cubicBezTo>
                    <a:cubicBezTo>
                      <a:pt x="417" y="436"/>
                      <a:pt x="418" y="423"/>
                      <a:pt x="419" y="443"/>
                    </a:cubicBezTo>
                    <a:cubicBezTo>
                      <a:pt x="420" y="454"/>
                      <a:pt x="384" y="472"/>
                      <a:pt x="373" y="479"/>
                    </a:cubicBezTo>
                    <a:cubicBezTo>
                      <a:pt x="359" y="489"/>
                      <a:pt x="345" y="497"/>
                      <a:pt x="330" y="505"/>
                    </a:cubicBezTo>
                    <a:cubicBezTo>
                      <a:pt x="322" y="509"/>
                      <a:pt x="312" y="513"/>
                      <a:pt x="305" y="519"/>
                    </a:cubicBezTo>
                    <a:cubicBezTo>
                      <a:pt x="302" y="522"/>
                      <a:pt x="295" y="523"/>
                      <a:pt x="291" y="525"/>
                    </a:cubicBezTo>
                    <a:cubicBezTo>
                      <a:pt x="286" y="527"/>
                      <a:pt x="281" y="535"/>
                      <a:pt x="275" y="536"/>
                    </a:cubicBezTo>
                    <a:cubicBezTo>
                      <a:pt x="272" y="536"/>
                      <a:pt x="255" y="498"/>
                      <a:pt x="250" y="494"/>
                    </a:cubicBezTo>
                    <a:cubicBezTo>
                      <a:pt x="245" y="489"/>
                      <a:pt x="244" y="477"/>
                      <a:pt x="238" y="473"/>
                    </a:cubicBezTo>
                    <a:cubicBezTo>
                      <a:pt x="232" y="470"/>
                      <a:pt x="225" y="456"/>
                      <a:pt x="222" y="450"/>
                    </a:cubicBezTo>
                    <a:cubicBezTo>
                      <a:pt x="218" y="443"/>
                      <a:pt x="219" y="427"/>
                      <a:pt x="207" y="428"/>
                    </a:cubicBezTo>
                    <a:cubicBezTo>
                      <a:pt x="197" y="429"/>
                      <a:pt x="180" y="425"/>
                      <a:pt x="170" y="422"/>
                    </a:cubicBezTo>
                    <a:cubicBezTo>
                      <a:pt x="155" y="415"/>
                      <a:pt x="138" y="410"/>
                      <a:pt x="123" y="405"/>
                    </a:cubicBezTo>
                    <a:cubicBezTo>
                      <a:pt x="110" y="400"/>
                      <a:pt x="83" y="392"/>
                      <a:pt x="77" y="378"/>
                    </a:cubicBezTo>
                    <a:cubicBezTo>
                      <a:pt x="69" y="361"/>
                      <a:pt x="48" y="352"/>
                      <a:pt x="40" y="333"/>
                    </a:cubicBezTo>
                    <a:cubicBezTo>
                      <a:pt x="27" y="299"/>
                      <a:pt x="5" y="268"/>
                      <a:pt x="2" y="230"/>
                    </a:cubicBezTo>
                    <a:cubicBezTo>
                      <a:pt x="0" y="184"/>
                      <a:pt x="18" y="141"/>
                      <a:pt x="42" y="103"/>
                    </a:cubicBezTo>
                    <a:cubicBezTo>
                      <a:pt x="71" y="60"/>
                      <a:pt x="111" y="32"/>
                      <a:pt x="161" y="19"/>
                    </a:cubicBezTo>
                    <a:cubicBezTo>
                      <a:pt x="204" y="7"/>
                      <a:pt x="246" y="0"/>
                      <a:pt x="289" y="21"/>
                    </a:cubicBezTo>
                    <a:cubicBezTo>
                      <a:pt x="334" y="43"/>
                      <a:pt x="367" y="88"/>
                      <a:pt x="383" y="134"/>
                    </a:cubicBezTo>
                    <a:cubicBezTo>
                      <a:pt x="395" y="172"/>
                      <a:pt x="412" y="220"/>
                      <a:pt x="398" y="259"/>
                    </a:cubicBezTo>
                    <a:cubicBezTo>
                      <a:pt x="395" y="269"/>
                      <a:pt x="395" y="280"/>
                      <a:pt x="391" y="289"/>
                    </a:cubicBezTo>
                    <a:cubicBezTo>
                      <a:pt x="387" y="302"/>
                      <a:pt x="389" y="305"/>
                      <a:pt x="397" y="318"/>
                    </a:cubicBezTo>
                    <a:cubicBezTo>
                      <a:pt x="402" y="327"/>
                      <a:pt x="408" y="328"/>
                      <a:pt x="413" y="338"/>
                    </a:cubicBezTo>
                    <a:cubicBezTo>
                      <a:pt x="415" y="342"/>
                      <a:pt x="427" y="357"/>
                      <a:pt x="425" y="361"/>
                    </a:cubicBezTo>
                    <a:cubicBezTo>
                      <a:pt x="422" y="361"/>
                      <a:pt x="425" y="360"/>
                      <a:pt x="425" y="361"/>
                    </a:cubicBezTo>
                    <a:close/>
                    <a:moveTo>
                      <a:pt x="322" y="266"/>
                    </a:moveTo>
                    <a:cubicBezTo>
                      <a:pt x="337" y="248"/>
                      <a:pt x="347" y="199"/>
                      <a:pt x="334" y="178"/>
                    </a:cubicBezTo>
                    <a:cubicBezTo>
                      <a:pt x="332" y="175"/>
                      <a:pt x="333" y="171"/>
                      <a:pt x="332" y="168"/>
                    </a:cubicBezTo>
                    <a:cubicBezTo>
                      <a:pt x="330" y="164"/>
                      <a:pt x="327" y="159"/>
                      <a:pt x="325" y="155"/>
                    </a:cubicBezTo>
                    <a:cubicBezTo>
                      <a:pt x="323" y="148"/>
                      <a:pt x="320" y="141"/>
                      <a:pt x="318" y="135"/>
                    </a:cubicBezTo>
                    <a:cubicBezTo>
                      <a:pt x="314" y="124"/>
                      <a:pt x="309" y="116"/>
                      <a:pt x="302" y="108"/>
                    </a:cubicBezTo>
                    <a:cubicBezTo>
                      <a:pt x="300" y="107"/>
                      <a:pt x="290" y="94"/>
                      <a:pt x="290" y="92"/>
                    </a:cubicBezTo>
                    <a:cubicBezTo>
                      <a:pt x="287" y="84"/>
                      <a:pt x="270" y="73"/>
                      <a:pt x="263" y="69"/>
                    </a:cubicBezTo>
                    <a:cubicBezTo>
                      <a:pt x="244" y="59"/>
                      <a:pt x="223" y="53"/>
                      <a:pt x="202" y="58"/>
                    </a:cubicBezTo>
                    <a:cubicBezTo>
                      <a:pt x="158" y="66"/>
                      <a:pt x="117" y="78"/>
                      <a:pt x="83" y="108"/>
                    </a:cubicBezTo>
                    <a:cubicBezTo>
                      <a:pt x="71" y="119"/>
                      <a:pt x="50" y="143"/>
                      <a:pt x="48" y="160"/>
                    </a:cubicBezTo>
                    <a:cubicBezTo>
                      <a:pt x="47" y="166"/>
                      <a:pt x="42" y="172"/>
                      <a:pt x="40" y="179"/>
                    </a:cubicBezTo>
                    <a:cubicBezTo>
                      <a:pt x="39" y="185"/>
                      <a:pt x="38" y="191"/>
                      <a:pt x="36" y="197"/>
                    </a:cubicBezTo>
                    <a:cubicBezTo>
                      <a:pt x="32" y="208"/>
                      <a:pt x="36" y="217"/>
                      <a:pt x="35" y="229"/>
                    </a:cubicBezTo>
                    <a:cubicBezTo>
                      <a:pt x="33" y="248"/>
                      <a:pt x="47" y="262"/>
                      <a:pt x="49" y="280"/>
                    </a:cubicBezTo>
                    <a:cubicBezTo>
                      <a:pt x="51" y="301"/>
                      <a:pt x="74" y="321"/>
                      <a:pt x="86" y="336"/>
                    </a:cubicBezTo>
                    <a:cubicBezTo>
                      <a:pt x="99" y="353"/>
                      <a:pt x="127" y="355"/>
                      <a:pt x="145" y="357"/>
                    </a:cubicBezTo>
                    <a:cubicBezTo>
                      <a:pt x="166" y="360"/>
                      <a:pt x="190" y="360"/>
                      <a:pt x="211" y="353"/>
                    </a:cubicBezTo>
                    <a:cubicBezTo>
                      <a:pt x="228" y="347"/>
                      <a:pt x="246" y="330"/>
                      <a:pt x="263" y="327"/>
                    </a:cubicBezTo>
                    <a:cubicBezTo>
                      <a:pt x="282" y="325"/>
                      <a:pt x="299" y="300"/>
                      <a:pt x="310" y="286"/>
                    </a:cubicBezTo>
                    <a:cubicBezTo>
                      <a:pt x="314" y="280"/>
                      <a:pt x="323" y="274"/>
                      <a:pt x="322" y="266"/>
                    </a:cubicBezTo>
                    <a:cubicBezTo>
                      <a:pt x="323" y="264"/>
                      <a:pt x="322" y="269"/>
                      <a:pt x="322" y="266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54" name="Freeform 13"/>
              <p:cNvSpPr>
                <a:spLocks noEditPoints="1"/>
              </p:cNvSpPr>
              <p:nvPr/>
            </p:nvSpPr>
            <p:spPr bwMode="auto">
              <a:xfrm>
                <a:off x="5203825" y="5649913"/>
                <a:ext cx="403225" cy="396875"/>
              </a:xfrm>
              <a:custGeom>
                <a:avLst/>
                <a:gdLst>
                  <a:gd name="T0" fmla="*/ 118 w 215"/>
                  <a:gd name="T1" fmla="*/ 209 h 212"/>
                  <a:gd name="T2" fmla="*/ 25 w 215"/>
                  <a:gd name="T3" fmla="*/ 172 h 212"/>
                  <a:gd name="T4" fmla="*/ 10 w 215"/>
                  <a:gd name="T5" fmla="*/ 84 h 212"/>
                  <a:gd name="T6" fmla="*/ 28 w 215"/>
                  <a:gd name="T7" fmla="*/ 0 h 212"/>
                  <a:gd name="T8" fmla="*/ 57 w 215"/>
                  <a:gd name="T9" fmla="*/ 8 h 212"/>
                  <a:gd name="T10" fmla="*/ 101 w 215"/>
                  <a:gd name="T11" fmla="*/ 5 h 212"/>
                  <a:gd name="T12" fmla="*/ 143 w 215"/>
                  <a:gd name="T13" fmla="*/ 21 h 212"/>
                  <a:gd name="T14" fmla="*/ 192 w 215"/>
                  <a:gd name="T15" fmla="*/ 21 h 212"/>
                  <a:gd name="T16" fmla="*/ 200 w 215"/>
                  <a:gd name="T17" fmla="*/ 30 h 212"/>
                  <a:gd name="T18" fmla="*/ 208 w 215"/>
                  <a:gd name="T19" fmla="*/ 59 h 212"/>
                  <a:gd name="T20" fmla="*/ 190 w 215"/>
                  <a:gd name="T21" fmla="*/ 152 h 212"/>
                  <a:gd name="T22" fmla="*/ 118 w 215"/>
                  <a:gd name="T23" fmla="*/ 209 h 212"/>
                  <a:gd name="T24" fmla="*/ 118 w 215"/>
                  <a:gd name="T25" fmla="*/ 209 h 212"/>
                  <a:gd name="T26" fmla="*/ 151 w 215"/>
                  <a:gd name="T27" fmla="*/ 57 h 212"/>
                  <a:gd name="T28" fmla="*/ 31 w 215"/>
                  <a:gd name="T29" fmla="*/ 62 h 212"/>
                  <a:gd name="T30" fmla="*/ 58 w 215"/>
                  <a:gd name="T31" fmla="*/ 56 h 212"/>
                  <a:gd name="T32" fmla="*/ 93 w 215"/>
                  <a:gd name="T33" fmla="*/ 54 h 212"/>
                  <a:gd name="T34" fmla="*/ 151 w 215"/>
                  <a:gd name="T35" fmla="*/ 57 h 212"/>
                  <a:gd name="T36" fmla="*/ 151 w 215"/>
                  <a:gd name="T37" fmla="*/ 57 h 212"/>
                  <a:gd name="T38" fmla="*/ 79 w 215"/>
                  <a:gd name="T39" fmla="*/ 17 h 212"/>
                  <a:gd name="T40" fmla="*/ 39 w 215"/>
                  <a:gd name="T41" fmla="*/ 29 h 212"/>
                  <a:gd name="T42" fmla="*/ 65 w 215"/>
                  <a:gd name="T43" fmla="*/ 23 h 212"/>
                  <a:gd name="T44" fmla="*/ 103 w 215"/>
                  <a:gd name="T45" fmla="*/ 24 h 212"/>
                  <a:gd name="T46" fmla="*/ 135 w 215"/>
                  <a:gd name="T47" fmla="*/ 31 h 212"/>
                  <a:gd name="T48" fmla="*/ 152 w 215"/>
                  <a:gd name="T49" fmla="*/ 27 h 212"/>
                  <a:gd name="T50" fmla="*/ 79 w 215"/>
                  <a:gd name="T51" fmla="*/ 17 h 212"/>
                  <a:gd name="T52" fmla="*/ 79 w 215"/>
                  <a:gd name="T53" fmla="*/ 17 h 212"/>
                  <a:gd name="T54" fmla="*/ 89 w 215"/>
                  <a:gd name="T55" fmla="*/ 88 h 212"/>
                  <a:gd name="T56" fmla="*/ 30 w 215"/>
                  <a:gd name="T57" fmla="*/ 100 h 212"/>
                  <a:gd name="T58" fmla="*/ 42 w 215"/>
                  <a:gd name="T59" fmla="*/ 100 h 212"/>
                  <a:gd name="T60" fmla="*/ 78 w 215"/>
                  <a:gd name="T61" fmla="*/ 94 h 212"/>
                  <a:gd name="T62" fmla="*/ 107 w 215"/>
                  <a:gd name="T63" fmla="*/ 94 h 212"/>
                  <a:gd name="T64" fmla="*/ 138 w 215"/>
                  <a:gd name="T65" fmla="*/ 101 h 212"/>
                  <a:gd name="T66" fmla="*/ 118 w 215"/>
                  <a:gd name="T67" fmla="*/ 89 h 212"/>
                  <a:gd name="T68" fmla="*/ 89 w 215"/>
                  <a:gd name="T69" fmla="*/ 88 h 212"/>
                  <a:gd name="T70" fmla="*/ 89 w 215"/>
                  <a:gd name="T71" fmla="*/ 88 h 2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215" h="212">
                    <a:moveTo>
                      <a:pt x="118" y="209"/>
                    </a:moveTo>
                    <a:cubicBezTo>
                      <a:pt x="87" y="212"/>
                      <a:pt x="43" y="198"/>
                      <a:pt x="25" y="172"/>
                    </a:cubicBezTo>
                    <a:cubicBezTo>
                      <a:pt x="5" y="145"/>
                      <a:pt x="0" y="116"/>
                      <a:pt x="10" y="84"/>
                    </a:cubicBezTo>
                    <a:cubicBezTo>
                      <a:pt x="18" y="57"/>
                      <a:pt x="22" y="26"/>
                      <a:pt x="28" y="0"/>
                    </a:cubicBezTo>
                    <a:cubicBezTo>
                      <a:pt x="28" y="0"/>
                      <a:pt x="54" y="6"/>
                      <a:pt x="57" y="8"/>
                    </a:cubicBezTo>
                    <a:cubicBezTo>
                      <a:pt x="71" y="8"/>
                      <a:pt x="87" y="0"/>
                      <a:pt x="101" y="5"/>
                    </a:cubicBezTo>
                    <a:cubicBezTo>
                      <a:pt x="116" y="7"/>
                      <a:pt x="129" y="17"/>
                      <a:pt x="143" y="21"/>
                    </a:cubicBezTo>
                    <a:cubicBezTo>
                      <a:pt x="158" y="25"/>
                      <a:pt x="178" y="25"/>
                      <a:pt x="192" y="21"/>
                    </a:cubicBezTo>
                    <a:cubicBezTo>
                      <a:pt x="215" y="15"/>
                      <a:pt x="192" y="28"/>
                      <a:pt x="200" y="30"/>
                    </a:cubicBezTo>
                    <a:cubicBezTo>
                      <a:pt x="208" y="32"/>
                      <a:pt x="207" y="52"/>
                      <a:pt x="208" y="59"/>
                    </a:cubicBezTo>
                    <a:cubicBezTo>
                      <a:pt x="214" y="89"/>
                      <a:pt x="201" y="124"/>
                      <a:pt x="190" y="152"/>
                    </a:cubicBezTo>
                    <a:cubicBezTo>
                      <a:pt x="177" y="185"/>
                      <a:pt x="155" y="209"/>
                      <a:pt x="118" y="209"/>
                    </a:cubicBezTo>
                    <a:cubicBezTo>
                      <a:pt x="110" y="210"/>
                      <a:pt x="120" y="209"/>
                      <a:pt x="118" y="209"/>
                    </a:cubicBezTo>
                    <a:close/>
                    <a:moveTo>
                      <a:pt x="151" y="57"/>
                    </a:moveTo>
                    <a:cubicBezTo>
                      <a:pt x="156" y="38"/>
                      <a:pt x="25" y="55"/>
                      <a:pt x="31" y="62"/>
                    </a:cubicBezTo>
                    <a:cubicBezTo>
                      <a:pt x="34" y="66"/>
                      <a:pt x="53" y="57"/>
                      <a:pt x="58" y="56"/>
                    </a:cubicBezTo>
                    <a:cubicBezTo>
                      <a:pt x="69" y="55"/>
                      <a:pt x="81" y="55"/>
                      <a:pt x="93" y="54"/>
                    </a:cubicBezTo>
                    <a:cubicBezTo>
                      <a:pt x="101" y="54"/>
                      <a:pt x="148" y="64"/>
                      <a:pt x="151" y="57"/>
                    </a:cubicBezTo>
                    <a:cubicBezTo>
                      <a:pt x="151" y="56"/>
                      <a:pt x="151" y="57"/>
                      <a:pt x="151" y="57"/>
                    </a:cubicBezTo>
                    <a:close/>
                    <a:moveTo>
                      <a:pt x="79" y="17"/>
                    </a:moveTo>
                    <a:cubicBezTo>
                      <a:pt x="79" y="17"/>
                      <a:pt x="34" y="22"/>
                      <a:pt x="39" y="29"/>
                    </a:cubicBezTo>
                    <a:cubicBezTo>
                      <a:pt x="41" y="32"/>
                      <a:pt x="61" y="23"/>
                      <a:pt x="65" y="23"/>
                    </a:cubicBezTo>
                    <a:cubicBezTo>
                      <a:pt x="77" y="22"/>
                      <a:pt x="91" y="22"/>
                      <a:pt x="103" y="24"/>
                    </a:cubicBezTo>
                    <a:cubicBezTo>
                      <a:pt x="114" y="26"/>
                      <a:pt x="124" y="28"/>
                      <a:pt x="135" y="31"/>
                    </a:cubicBezTo>
                    <a:cubicBezTo>
                      <a:pt x="138" y="31"/>
                      <a:pt x="162" y="33"/>
                      <a:pt x="152" y="27"/>
                    </a:cubicBezTo>
                    <a:cubicBezTo>
                      <a:pt x="134" y="16"/>
                      <a:pt x="98" y="17"/>
                      <a:pt x="79" y="17"/>
                    </a:cubicBezTo>
                    <a:cubicBezTo>
                      <a:pt x="79" y="17"/>
                      <a:pt x="80" y="17"/>
                      <a:pt x="79" y="17"/>
                    </a:cubicBezTo>
                    <a:close/>
                    <a:moveTo>
                      <a:pt x="89" y="88"/>
                    </a:moveTo>
                    <a:cubicBezTo>
                      <a:pt x="89" y="84"/>
                      <a:pt x="35" y="96"/>
                      <a:pt x="30" y="100"/>
                    </a:cubicBezTo>
                    <a:cubicBezTo>
                      <a:pt x="26" y="103"/>
                      <a:pt x="43" y="100"/>
                      <a:pt x="42" y="100"/>
                    </a:cubicBezTo>
                    <a:cubicBezTo>
                      <a:pt x="54" y="97"/>
                      <a:pt x="66" y="96"/>
                      <a:pt x="78" y="94"/>
                    </a:cubicBezTo>
                    <a:cubicBezTo>
                      <a:pt x="88" y="93"/>
                      <a:pt x="98" y="93"/>
                      <a:pt x="107" y="94"/>
                    </a:cubicBezTo>
                    <a:cubicBezTo>
                      <a:pt x="115" y="95"/>
                      <a:pt x="130" y="103"/>
                      <a:pt x="138" y="101"/>
                    </a:cubicBezTo>
                    <a:cubicBezTo>
                      <a:pt x="158" y="97"/>
                      <a:pt x="122" y="90"/>
                      <a:pt x="118" y="89"/>
                    </a:cubicBezTo>
                    <a:cubicBezTo>
                      <a:pt x="110" y="86"/>
                      <a:pt x="98" y="88"/>
                      <a:pt x="89" y="88"/>
                    </a:cubicBezTo>
                    <a:cubicBezTo>
                      <a:pt x="89" y="89"/>
                      <a:pt x="93" y="88"/>
                      <a:pt x="89" y="88"/>
                    </a:cubicBezTo>
                    <a:close/>
                  </a:path>
                </a:pathLst>
              </a:custGeom>
              <a:solidFill>
                <a:schemeClr val="accent6">
                  <a:lumMod val="50000"/>
                </a:schemeClr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55" name="Freeform 14"/>
              <p:cNvSpPr>
                <a:spLocks noEditPoints="1"/>
              </p:cNvSpPr>
              <p:nvPr/>
            </p:nvSpPr>
            <p:spPr bwMode="auto">
              <a:xfrm>
                <a:off x="5969000" y="5680075"/>
                <a:ext cx="382588" cy="346075"/>
              </a:xfrm>
              <a:custGeom>
                <a:avLst/>
                <a:gdLst>
                  <a:gd name="T0" fmla="*/ 82 w 204"/>
                  <a:gd name="T1" fmla="*/ 182 h 185"/>
                  <a:gd name="T2" fmla="*/ 7 w 204"/>
                  <a:gd name="T3" fmla="*/ 104 h 185"/>
                  <a:gd name="T4" fmla="*/ 8 w 204"/>
                  <a:gd name="T5" fmla="*/ 52 h 185"/>
                  <a:gd name="T6" fmla="*/ 12 w 204"/>
                  <a:gd name="T7" fmla="*/ 27 h 185"/>
                  <a:gd name="T8" fmla="*/ 29 w 204"/>
                  <a:gd name="T9" fmla="*/ 22 h 185"/>
                  <a:gd name="T10" fmla="*/ 78 w 204"/>
                  <a:gd name="T11" fmla="*/ 18 h 185"/>
                  <a:gd name="T12" fmla="*/ 81 w 204"/>
                  <a:gd name="T13" fmla="*/ 23 h 185"/>
                  <a:gd name="T14" fmla="*/ 94 w 204"/>
                  <a:gd name="T15" fmla="*/ 21 h 185"/>
                  <a:gd name="T16" fmla="*/ 126 w 204"/>
                  <a:gd name="T17" fmla="*/ 23 h 185"/>
                  <a:gd name="T18" fmla="*/ 151 w 204"/>
                  <a:gd name="T19" fmla="*/ 32 h 185"/>
                  <a:gd name="T20" fmla="*/ 160 w 204"/>
                  <a:gd name="T21" fmla="*/ 26 h 185"/>
                  <a:gd name="T22" fmla="*/ 111 w 204"/>
                  <a:gd name="T23" fmla="*/ 13 h 185"/>
                  <a:gd name="T24" fmla="*/ 145 w 204"/>
                  <a:gd name="T25" fmla="*/ 5 h 185"/>
                  <a:gd name="T26" fmla="*/ 182 w 204"/>
                  <a:gd name="T27" fmla="*/ 6 h 185"/>
                  <a:gd name="T28" fmla="*/ 200 w 204"/>
                  <a:gd name="T29" fmla="*/ 16 h 185"/>
                  <a:gd name="T30" fmla="*/ 198 w 204"/>
                  <a:gd name="T31" fmla="*/ 58 h 185"/>
                  <a:gd name="T32" fmla="*/ 165 w 204"/>
                  <a:gd name="T33" fmla="*/ 150 h 185"/>
                  <a:gd name="T34" fmla="*/ 82 w 204"/>
                  <a:gd name="T35" fmla="*/ 182 h 185"/>
                  <a:gd name="T36" fmla="*/ 82 w 204"/>
                  <a:gd name="T37" fmla="*/ 182 h 185"/>
                  <a:gd name="T38" fmla="*/ 65 w 204"/>
                  <a:gd name="T39" fmla="*/ 41 h 185"/>
                  <a:gd name="T40" fmla="*/ 42 w 204"/>
                  <a:gd name="T41" fmla="*/ 43 h 185"/>
                  <a:gd name="T42" fmla="*/ 36 w 204"/>
                  <a:gd name="T43" fmla="*/ 52 h 185"/>
                  <a:gd name="T44" fmla="*/ 106 w 204"/>
                  <a:gd name="T45" fmla="*/ 44 h 185"/>
                  <a:gd name="T46" fmla="*/ 137 w 204"/>
                  <a:gd name="T47" fmla="*/ 52 h 185"/>
                  <a:gd name="T48" fmla="*/ 149 w 204"/>
                  <a:gd name="T49" fmla="*/ 49 h 185"/>
                  <a:gd name="T50" fmla="*/ 135 w 204"/>
                  <a:gd name="T51" fmla="*/ 43 h 185"/>
                  <a:gd name="T52" fmla="*/ 65 w 204"/>
                  <a:gd name="T53" fmla="*/ 41 h 185"/>
                  <a:gd name="T54" fmla="*/ 65 w 204"/>
                  <a:gd name="T55" fmla="*/ 41 h 185"/>
                  <a:gd name="T56" fmla="*/ 53 w 204"/>
                  <a:gd name="T57" fmla="*/ 76 h 185"/>
                  <a:gd name="T58" fmla="*/ 51 w 204"/>
                  <a:gd name="T59" fmla="*/ 82 h 185"/>
                  <a:gd name="T60" fmla="*/ 116 w 204"/>
                  <a:gd name="T61" fmla="*/ 86 h 185"/>
                  <a:gd name="T62" fmla="*/ 129 w 204"/>
                  <a:gd name="T63" fmla="*/ 82 h 185"/>
                  <a:gd name="T64" fmla="*/ 105 w 204"/>
                  <a:gd name="T65" fmla="*/ 73 h 185"/>
                  <a:gd name="T66" fmla="*/ 53 w 204"/>
                  <a:gd name="T67" fmla="*/ 76 h 185"/>
                  <a:gd name="T68" fmla="*/ 53 w 204"/>
                  <a:gd name="T69" fmla="*/ 76 h 18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204" h="185">
                    <a:moveTo>
                      <a:pt x="82" y="182"/>
                    </a:moveTo>
                    <a:cubicBezTo>
                      <a:pt x="37" y="185"/>
                      <a:pt x="0" y="150"/>
                      <a:pt x="7" y="104"/>
                    </a:cubicBezTo>
                    <a:cubicBezTo>
                      <a:pt x="9" y="87"/>
                      <a:pt x="4" y="69"/>
                      <a:pt x="8" y="52"/>
                    </a:cubicBezTo>
                    <a:cubicBezTo>
                      <a:pt x="10" y="44"/>
                      <a:pt x="11" y="36"/>
                      <a:pt x="12" y="27"/>
                    </a:cubicBezTo>
                    <a:cubicBezTo>
                      <a:pt x="14" y="16"/>
                      <a:pt x="20" y="21"/>
                      <a:pt x="29" y="22"/>
                    </a:cubicBezTo>
                    <a:cubicBezTo>
                      <a:pt x="44" y="25"/>
                      <a:pt x="62" y="19"/>
                      <a:pt x="78" y="18"/>
                    </a:cubicBezTo>
                    <a:cubicBezTo>
                      <a:pt x="79" y="19"/>
                      <a:pt x="81" y="21"/>
                      <a:pt x="81" y="23"/>
                    </a:cubicBezTo>
                    <a:cubicBezTo>
                      <a:pt x="88" y="27"/>
                      <a:pt x="88" y="22"/>
                      <a:pt x="94" y="21"/>
                    </a:cubicBezTo>
                    <a:cubicBezTo>
                      <a:pt x="105" y="20"/>
                      <a:pt x="116" y="19"/>
                      <a:pt x="126" y="23"/>
                    </a:cubicBezTo>
                    <a:cubicBezTo>
                      <a:pt x="134" y="27"/>
                      <a:pt x="143" y="29"/>
                      <a:pt x="151" y="32"/>
                    </a:cubicBezTo>
                    <a:cubicBezTo>
                      <a:pt x="155" y="34"/>
                      <a:pt x="168" y="31"/>
                      <a:pt x="160" y="26"/>
                    </a:cubicBezTo>
                    <a:cubicBezTo>
                      <a:pt x="154" y="23"/>
                      <a:pt x="114" y="10"/>
                      <a:pt x="111" y="13"/>
                    </a:cubicBezTo>
                    <a:cubicBezTo>
                      <a:pt x="115" y="8"/>
                      <a:pt x="139" y="5"/>
                      <a:pt x="145" y="5"/>
                    </a:cubicBezTo>
                    <a:cubicBezTo>
                      <a:pt x="158" y="6"/>
                      <a:pt x="169" y="2"/>
                      <a:pt x="182" y="6"/>
                    </a:cubicBezTo>
                    <a:cubicBezTo>
                      <a:pt x="200" y="13"/>
                      <a:pt x="194" y="0"/>
                      <a:pt x="200" y="16"/>
                    </a:cubicBezTo>
                    <a:cubicBezTo>
                      <a:pt x="204" y="27"/>
                      <a:pt x="200" y="47"/>
                      <a:pt x="198" y="58"/>
                    </a:cubicBezTo>
                    <a:cubicBezTo>
                      <a:pt x="190" y="88"/>
                      <a:pt x="183" y="124"/>
                      <a:pt x="165" y="150"/>
                    </a:cubicBezTo>
                    <a:cubicBezTo>
                      <a:pt x="147" y="175"/>
                      <a:pt x="113" y="184"/>
                      <a:pt x="82" y="182"/>
                    </a:cubicBezTo>
                    <a:cubicBezTo>
                      <a:pt x="79" y="182"/>
                      <a:pt x="90" y="183"/>
                      <a:pt x="82" y="182"/>
                    </a:cubicBezTo>
                    <a:close/>
                    <a:moveTo>
                      <a:pt x="65" y="41"/>
                    </a:moveTo>
                    <a:cubicBezTo>
                      <a:pt x="58" y="41"/>
                      <a:pt x="49" y="41"/>
                      <a:pt x="42" y="43"/>
                    </a:cubicBezTo>
                    <a:cubicBezTo>
                      <a:pt x="36" y="45"/>
                      <a:pt x="21" y="56"/>
                      <a:pt x="36" y="52"/>
                    </a:cubicBezTo>
                    <a:cubicBezTo>
                      <a:pt x="58" y="45"/>
                      <a:pt x="82" y="45"/>
                      <a:pt x="106" y="44"/>
                    </a:cubicBezTo>
                    <a:cubicBezTo>
                      <a:pt x="116" y="43"/>
                      <a:pt x="127" y="48"/>
                      <a:pt x="137" y="52"/>
                    </a:cubicBezTo>
                    <a:cubicBezTo>
                      <a:pt x="138" y="52"/>
                      <a:pt x="150" y="55"/>
                      <a:pt x="149" y="49"/>
                    </a:cubicBezTo>
                    <a:cubicBezTo>
                      <a:pt x="148" y="46"/>
                      <a:pt x="138" y="44"/>
                      <a:pt x="135" y="43"/>
                    </a:cubicBezTo>
                    <a:cubicBezTo>
                      <a:pt x="113" y="31"/>
                      <a:pt x="88" y="43"/>
                      <a:pt x="65" y="41"/>
                    </a:cubicBezTo>
                    <a:cubicBezTo>
                      <a:pt x="63" y="41"/>
                      <a:pt x="75" y="42"/>
                      <a:pt x="65" y="41"/>
                    </a:cubicBezTo>
                    <a:close/>
                    <a:moveTo>
                      <a:pt x="53" y="76"/>
                    </a:moveTo>
                    <a:cubicBezTo>
                      <a:pt x="33" y="76"/>
                      <a:pt x="21" y="92"/>
                      <a:pt x="51" y="82"/>
                    </a:cubicBezTo>
                    <a:cubicBezTo>
                      <a:pt x="72" y="75"/>
                      <a:pt x="96" y="77"/>
                      <a:pt x="116" y="86"/>
                    </a:cubicBezTo>
                    <a:cubicBezTo>
                      <a:pt x="119" y="87"/>
                      <a:pt x="136" y="87"/>
                      <a:pt x="129" y="82"/>
                    </a:cubicBezTo>
                    <a:cubicBezTo>
                      <a:pt x="122" y="77"/>
                      <a:pt x="114" y="76"/>
                      <a:pt x="105" y="73"/>
                    </a:cubicBezTo>
                    <a:cubicBezTo>
                      <a:pt x="89" y="69"/>
                      <a:pt x="69" y="73"/>
                      <a:pt x="53" y="76"/>
                    </a:cubicBezTo>
                    <a:cubicBezTo>
                      <a:pt x="51" y="76"/>
                      <a:pt x="53" y="76"/>
                      <a:pt x="53" y="76"/>
                    </a:cubicBezTo>
                    <a:close/>
                  </a:path>
                </a:pathLst>
              </a:custGeom>
              <a:solidFill>
                <a:schemeClr val="accent6">
                  <a:lumMod val="50000"/>
                </a:schemeClr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56" name="Freeform 15"/>
              <p:cNvSpPr>
                <a:spLocks/>
              </p:cNvSpPr>
              <p:nvPr/>
            </p:nvSpPr>
            <p:spPr bwMode="auto">
              <a:xfrm>
                <a:off x="4114800" y="1604963"/>
                <a:ext cx="320675" cy="471488"/>
              </a:xfrm>
              <a:custGeom>
                <a:avLst/>
                <a:gdLst>
                  <a:gd name="T0" fmla="*/ 0 w 171"/>
                  <a:gd name="T1" fmla="*/ 164 h 251"/>
                  <a:gd name="T2" fmla="*/ 61 w 171"/>
                  <a:gd name="T3" fmla="*/ 128 h 251"/>
                  <a:gd name="T4" fmla="*/ 87 w 171"/>
                  <a:gd name="T5" fmla="*/ 111 h 251"/>
                  <a:gd name="T6" fmla="*/ 102 w 171"/>
                  <a:gd name="T7" fmla="*/ 102 h 251"/>
                  <a:gd name="T8" fmla="*/ 110 w 171"/>
                  <a:gd name="T9" fmla="*/ 111 h 251"/>
                  <a:gd name="T10" fmla="*/ 115 w 171"/>
                  <a:gd name="T11" fmla="*/ 97 h 251"/>
                  <a:gd name="T12" fmla="*/ 111 w 171"/>
                  <a:gd name="T13" fmla="*/ 67 h 251"/>
                  <a:gd name="T14" fmla="*/ 66 w 171"/>
                  <a:gd name="T15" fmla="*/ 24 h 251"/>
                  <a:gd name="T16" fmla="*/ 60 w 171"/>
                  <a:gd name="T17" fmla="*/ 2 h 251"/>
                  <a:gd name="T18" fmla="*/ 89 w 171"/>
                  <a:gd name="T19" fmla="*/ 8 h 251"/>
                  <a:gd name="T20" fmla="*/ 110 w 171"/>
                  <a:gd name="T21" fmla="*/ 13 h 251"/>
                  <a:gd name="T22" fmla="*/ 119 w 171"/>
                  <a:gd name="T23" fmla="*/ 21 h 251"/>
                  <a:gd name="T24" fmla="*/ 124 w 171"/>
                  <a:gd name="T25" fmla="*/ 17 h 251"/>
                  <a:gd name="T26" fmla="*/ 135 w 171"/>
                  <a:gd name="T27" fmla="*/ 27 h 251"/>
                  <a:gd name="T28" fmla="*/ 146 w 171"/>
                  <a:gd name="T29" fmla="*/ 44 h 251"/>
                  <a:gd name="T30" fmla="*/ 153 w 171"/>
                  <a:gd name="T31" fmla="*/ 53 h 251"/>
                  <a:gd name="T32" fmla="*/ 170 w 171"/>
                  <a:gd name="T33" fmla="*/ 86 h 251"/>
                  <a:gd name="T34" fmla="*/ 166 w 171"/>
                  <a:gd name="T35" fmla="*/ 168 h 251"/>
                  <a:gd name="T36" fmla="*/ 155 w 171"/>
                  <a:gd name="T37" fmla="*/ 180 h 251"/>
                  <a:gd name="T38" fmla="*/ 142 w 171"/>
                  <a:gd name="T39" fmla="*/ 187 h 251"/>
                  <a:gd name="T40" fmla="*/ 102 w 171"/>
                  <a:gd name="T41" fmla="*/ 214 h 251"/>
                  <a:gd name="T42" fmla="*/ 85 w 171"/>
                  <a:gd name="T43" fmla="*/ 226 h 251"/>
                  <a:gd name="T44" fmla="*/ 74 w 171"/>
                  <a:gd name="T45" fmla="*/ 237 h 251"/>
                  <a:gd name="T46" fmla="*/ 59 w 171"/>
                  <a:gd name="T47" fmla="*/ 250 h 251"/>
                  <a:gd name="T48" fmla="*/ 46 w 171"/>
                  <a:gd name="T49" fmla="*/ 237 h 251"/>
                  <a:gd name="T50" fmla="*/ 21 w 171"/>
                  <a:gd name="T51" fmla="*/ 204 h 251"/>
                  <a:gd name="T52" fmla="*/ 0 w 171"/>
                  <a:gd name="T53" fmla="*/ 164 h 251"/>
                  <a:gd name="T54" fmla="*/ 0 w 171"/>
                  <a:gd name="T55" fmla="*/ 164 h 25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171" h="251">
                    <a:moveTo>
                      <a:pt x="0" y="164"/>
                    </a:moveTo>
                    <a:cubicBezTo>
                      <a:pt x="20" y="151"/>
                      <a:pt x="41" y="140"/>
                      <a:pt x="61" y="128"/>
                    </a:cubicBezTo>
                    <a:cubicBezTo>
                      <a:pt x="70" y="123"/>
                      <a:pt x="78" y="116"/>
                      <a:pt x="87" y="111"/>
                    </a:cubicBezTo>
                    <a:cubicBezTo>
                      <a:pt x="91" y="108"/>
                      <a:pt x="96" y="105"/>
                      <a:pt x="102" y="102"/>
                    </a:cubicBezTo>
                    <a:cubicBezTo>
                      <a:pt x="106" y="104"/>
                      <a:pt x="105" y="111"/>
                      <a:pt x="110" y="111"/>
                    </a:cubicBezTo>
                    <a:cubicBezTo>
                      <a:pt x="123" y="112"/>
                      <a:pt x="117" y="104"/>
                      <a:pt x="115" y="97"/>
                    </a:cubicBezTo>
                    <a:cubicBezTo>
                      <a:pt x="112" y="87"/>
                      <a:pt x="112" y="78"/>
                      <a:pt x="111" y="67"/>
                    </a:cubicBezTo>
                    <a:cubicBezTo>
                      <a:pt x="107" y="38"/>
                      <a:pt x="82" y="43"/>
                      <a:pt x="66" y="24"/>
                    </a:cubicBezTo>
                    <a:cubicBezTo>
                      <a:pt x="65" y="23"/>
                      <a:pt x="52" y="0"/>
                      <a:pt x="60" y="2"/>
                    </a:cubicBezTo>
                    <a:cubicBezTo>
                      <a:pt x="69" y="6"/>
                      <a:pt x="79" y="8"/>
                      <a:pt x="89" y="8"/>
                    </a:cubicBezTo>
                    <a:cubicBezTo>
                      <a:pt x="95" y="8"/>
                      <a:pt x="104" y="11"/>
                      <a:pt x="110" y="13"/>
                    </a:cubicBezTo>
                    <a:cubicBezTo>
                      <a:pt x="114" y="14"/>
                      <a:pt x="114" y="20"/>
                      <a:pt x="119" y="21"/>
                    </a:cubicBezTo>
                    <a:cubicBezTo>
                      <a:pt x="122" y="21"/>
                      <a:pt x="122" y="19"/>
                      <a:pt x="124" y="17"/>
                    </a:cubicBezTo>
                    <a:cubicBezTo>
                      <a:pt x="129" y="19"/>
                      <a:pt x="133" y="22"/>
                      <a:pt x="135" y="27"/>
                    </a:cubicBezTo>
                    <a:cubicBezTo>
                      <a:pt x="138" y="34"/>
                      <a:pt x="146" y="35"/>
                      <a:pt x="146" y="44"/>
                    </a:cubicBezTo>
                    <a:cubicBezTo>
                      <a:pt x="147" y="46"/>
                      <a:pt x="152" y="52"/>
                      <a:pt x="153" y="53"/>
                    </a:cubicBezTo>
                    <a:cubicBezTo>
                      <a:pt x="162" y="58"/>
                      <a:pt x="159" y="82"/>
                      <a:pt x="170" y="86"/>
                    </a:cubicBezTo>
                    <a:cubicBezTo>
                      <a:pt x="165" y="88"/>
                      <a:pt x="171" y="155"/>
                      <a:pt x="166" y="168"/>
                    </a:cubicBezTo>
                    <a:cubicBezTo>
                      <a:pt x="163" y="175"/>
                      <a:pt x="165" y="179"/>
                      <a:pt x="155" y="180"/>
                    </a:cubicBezTo>
                    <a:cubicBezTo>
                      <a:pt x="152" y="182"/>
                      <a:pt x="146" y="187"/>
                      <a:pt x="142" y="187"/>
                    </a:cubicBezTo>
                    <a:cubicBezTo>
                      <a:pt x="128" y="193"/>
                      <a:pt x="113" y="203"/>
                      <a:pt x="102" y="214"/>
                    </a:cubicBezTo>
                    <a:cubicBezTo>
                      <a:pt x="98" y="219"/>
                      <a:pt x="90" y="222"/>
                      <a:pt x="85" y="226"/>
                    </a:cubicBezTo>
                    <a:cubicBezTo>
                      <a:pt x="81" y="230"/>
                      <a:pt x="79" y="235"/>
                      <a:pt x="74" y="237"/>
                    </a:cubicBezTo>
                    <a:cubicBezTo>
                      <a:pt x="68" y="240"/>
                      <a:pt x="65" y="247"/>
                      <a:pt x="59" y="250"/>
                    </a:cubicBezTo>
                    <a:cubicBezTo>
                      <a:pt x="55" y="251"/>
                      <a:pt x="48" y="239"/>
                      <a:pt x="46" y="237"/>
                    </a:cubicBezTo>
                    <a:cubicBezTo>
                      <a:pt x="37" y="228"/>
                      <a:pt x="27" y="215"/>
                      <a:pt x="21" y="204"/>
                    </a:cubicBezTo>
                    <a:cubicBezTo>
                      <a:pt x="14" y="192"/>
                      <a:pt x="0" y="177"/>
                      <a:pt x="0" y="164"/>
                    </a:cubicBezTo>
                    <a:cubicBezTo>
                      <a:pt x="5" y="161"/>
                      <a:pt x="0" y="165"/>
                      <a:pt x="0" y="164"/>
                    </a:cubicBezTo>
                    <a:close/>
                  </a:path>
                </a:pathLst>
              </a:custGeom>
              <a:solidFill>
                <a:schemeClr val="accent6">
                  <a:lumMod val="40000"/>
                  <a:lumOff val="6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57" name="Freeform 16"/>
              <p:cNvSpPr>
                <a:spLocks/>
              </p:cNvSpPr>
              <p:nvPr/>
            </p:nvSpPr>
            <p:spPr bwMode="auto">
              <a:xfrm>
                <a:off x="6348413" y="3532188"/>
                <a:ext cx="125413" cy="330200"/>
              </a:xfrm>
              <a:custGeom>
                <a:avLst/>
                <a:gdLst>
                  <a:gd name="T0" fmla="*/ 16 w 67"/>
                  <a:gd name="T1" fmla="*/ 2 h 176"/>
                  <a:gd name="T2" fmla="*/ 64 w 67"/>
                  <a:gd name="T3" fmla="*/ 10 h 176"/>
                  <a:gd name="T4" fmla="*/ 63 w 67"/>
                  <a:gd name="T5" fmla="*/ 68 h 176"/>
                  <a:gd name="T6" fmla="*/ 63 w 67"/>
                  <a:gd name="T7" fmla="*/ 100 h 176"/>
                  <a:gd name="T8" fmla="*/ 47 w 67"/>
                  <a:gd name="T9" fmla="*/ 131 h 176"/>
                  <a:gd name="T10" fmla="*/ 17 w 67"/>
                  <a:gd name="T11" fmla="*/ 168 h 176"/>
                  <a:gd name="T12" fmla="*/ 24 w 67"/>
                  <a:gd name="T13" fmla="*/ 152 h 176"/>
                  <a:gd name="T14" fmla="*/ 24 w 67"/>
                  <a:gd name="T15" fmla="*/ 118 h 176"/>
                  <a:gd name="T16" fmla="*/ 31 w 67"/>
                  <a:gd name="T17" fmla="*/ 66 h 176"/>
                  <a:gd name="T18" fmla="*/ 21 w 67"/>
                  <a:gd name="T19" fmla="*/ 72 h 176"/>
                  <a:gd name="T20" fmla="*/ 18 w 67"/>
                  <a:gd name="T21" fmla="*/ 87 h 176"/>
                  <a:gd name="T22" fmla="*/ 14 w 67"/>
                  <a:gd name="T23" fmla="*/ 114 h 176"/>
                  <a:gd name="T24" fmla="*/ 15 w 67"/>
                  <a:gd name="T25" fmla="*/ 131 h 176"/>
                  <a:gd name="T26" fmla="*/ 13 w 67"/>
                  <a:gd name="T27" fmla="*/ 149 h 176"/>
                  <a:gd name="T28" fmla="*/ 5 w 67"/>
                  <a:gd name="T29" fmla="*/ 156 h 176"/>
                  <a:gd name="T30" fmla="*/ 3 w 67"/>
                  <a:gd name="T31" fmla="*/ 97 h 176"/>
                  <a:gd name="T32" fmla="*/ 4 w 67"/>
                  <a:gd name="T33" fmla="*/ 74 h 176"/>
                  <a:gd name="T34" fmla="*/ 2 w 67"/>
                  <a:gd name="T35" fmla="*/ 37 h 176"/>
                  <a:gd name="T36" fmla="*/ 2 w 67"/>
                  <a:gd name="T37" fmla="*/ 12 h 176"/>
                  <a:gd name="T38" fmla="*/ 16 w 67"/>
                  <a:gd name="T39" fmla="*/ 2 h 176"/>
                  <a:gd name="T40" fmla="*/ 16 w 67"/>
                  <a:gd name="T41" fmla="*/ 2 h 17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67" h="176">
                    <a:moveTo>
                      <a:pt x="16" y="2"/>
                    </a:moveTo>
                    <a:cubicBezTo>
                      <a:pt x="22" y="1"/>
                      <a:pt x="65" y="1"/>
                      <a:pt x="64" y="10"/>
                    </a:cubicBezTo>
                    <a:cubicBezTo>
                      <a:pt x="62" y="27"/>
                      <a:pt x="63" y="50"/>
                      <a:pt x="63" y="68"/>
                    </a:cubicBezTo>
                    <a:cubicBezTo>
                      <a:pt x="64" y="79"/>
                      <a:pt x="67" y="89"/>
                      <a:pt x="63" y="100"/>
                    </a:cubicBezTo>
                    <a:cubicBezTo>
                      <a:pt x="60" y="111"/>
                      <a:pt x="52" y="121"/>
                      <a:pt x="47" y="131"/>
                    </a:cubicBezTo>
                    <a:cubicBezTo>
                      <a:pt x="45" y="136"/>
                      <a:pt x="26" y="176"/>
                      <a:pt x="17" y="168"/>
                    </a:cubicBezTo>
                    <a:cubicBezTo>
                      <a:pt x="15" y="166"/>
                      <a:pt x="23" y="154"/>
                      <a:pt x="24" y="152"/>
                    </a:cubicBezTo>
                    <a:cubicBezTo>
                      <a:pt x="26" y="142"/>
                      <a:pt x="27" y="127"/>
                      <a:pt x="24" y="118"/>
                    </a:cubicBezTo>
                    <a:cubicBezTo>
                      <a:pt x="26" y="100"/>
                      <a:pt x="27" y="84"/>
                      <a:pt x="31" y="66"/>
                    </a:cubicBezTo>
                    <a:cubicBezTo>
                      <a:pt x="32" y="60"/>
                      <a:pt x="22" y="68"/>
                      <a:pt x="21" y="72"/>
                    </a:cubicBezTo>
                    <a:cubicBezTo>
                      <a:pt x="20" y="77"/>
                      <a:pt x="20" y="83"/>
                      <a:pt x="18" y="87"/>
                    </a:cubicBezTo>
                    <a:cubicBezTo>
                      <a:pt x="16" y="95"/>
                      <a:pt x="14" y="106"/>
                      <a:pt x="14" y="114"/>
                    </a:cubicBezTo>
                    <a:cubicBezTo>
                      <a:pt x="14" y="119"/>
                      <a:pt x="17" y="127"/>
                      <a:pt x="15" y="131"/>
                    </a:cubicBezTo>
                    <a:cubicBezTo>
                      <a:pt x="12" y="136"/>
                      <a:pt x="15" y="144"/>
                      <a:pt x="13" y="149"/>
                    </a:cubicBezTo>
                    <a:cubicBezTo>
                      <a:pt x="12" y="153"/>
                      <a:pt x="4" y="168"/>
                      <a:pt x="5" y="156"/>
                    </a:cubicBezTo>
                    <a:cubicBezTo>
                      <a:pt x="6" y="137"/>
                      <a:pt x="1" y="117"/>
                      <a:pt x="3" y="97"/>
                    </a:cubicBezTo>
                    <a:cubicBezTo>
                      <a:pt x="2" y="90"/>
                      <a:pt x="5" y="82"/>
                      <a:pt x="4" y="74"/>
                    </a:cubicBezTo>
                    <a:cubicBezTo>
                      <a:pt x="2" y="63"/>
                      <a:pt x="0" y="49"/>
                      <a:pt x="2" y="37"/>
                    </a:cubicBezTo>
                    <a:cubicBezTo>
                      <a:pt x="3" y="30"/>
                      <a:pt x="3" y="20"/>
                      <a:pt x="2" y="12"/>
                    </a:cubicBezTo>
                    <a:cubicBezTo>
                      <a:pt x="1" y="8"/>
                      <a:pt x="14" y="5"/>
                      <a:pt x="16" y="2"/>
                    </a:cubicBezTo>
                    <a:cubicBezTo>
                      <a:pt x="23" y="0"/>
                      <a:pt x="15" y="3"/>
                      <a:pt x="16" y="2"/>
                    </a:cubicBezTo>
                    <a:close/>
                  </a:path>
                </a:pathLst>
              </a:custGeom>
              <a:solidFill>
                <a:schemeClr val="accent6">
                  <a:lumMod val="40000"/>
                  <a:lumOff val="60000"/>
                </a:schemeClr>
              </a:solidFill>
              <a:ln w="12700">
                <a:solidFill>
                  <a:schemeClr val="tx1"/>
                </a:solidFill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58" name="Freeform 17"/>
              <p:cNvSpPr>
                <a:spLocks/>
              </p:cNvSpPr>
              <p:nvPr/>
            </p:nvSpPr>
            <p:spPr bwMode="auto">
              <a:xfrm>
                <a:off x="5511800" y="1633538"/>
                <a:ext cx="366713" cy="87313"/>
              </a:xfrm>
              <a:custGeom>
                <a:avLst/>
                <a:gdLst>
                  <a:gd name="T0" fmla="*/ 181 w 196"/>
                  <a:gd name="T1" fmla="*/ 1 h 47"/>
                  <a:gd name="T2" fmla="*/ 189 w 196"/>
                  <a:gd name="T3" fmla="*/ 22 h 47"/>
                  <a:gd name="T4" fmla="*/ 183 w 196"/>
                  <a:gd name="T5" fmla="*/ 35 h 47"/>
                  <a:gd name="T6" fmla="*/ 123 w 196"/>
                  <a:gd name="T7" fmla="*/ 46 h 47"/>
                  <a:gd name="T8" fmla="*/ 69 w 196"/>
                  <a:gd name="T9" fmla="*/ 42 h 47"/>
                  <a:gd name="T10" fmla="*/ 21 w 196"/>
                  <a:gd name="T11" fmla="*/ 31 h 47"/>
                  <a:gd name="T12" fmla="*/ 3 w 196"/>
                  <a:gd name="T13" fmla="*/ 22 h 47"/>
                  <a:gd name="T14" fmla="*/ 12 w 196"/>
                  <a:gd name="T15" fmla="*/ 3 h 47"/>
                  <a:gd name="T16" fmla="*/ 59 w 196"/>
                  <a:gd name="T17" fmla="*/ 16 h 47"/>
                  <a:gd name="T18" fmla="*/ 121 w 196"/>
                  <a:gd name="T19" fmla="*/ 17 h 47"/>
                  <a:gd name="T20" fmla="*/ 156 w 196"/>
                  <a:gd name="T21" fmla="*/ 11 h 47"/>
                  <a:gd name="T22" fmla="*/ 181 w 196"/>
                  <a:gd name="T23" fmla="*/ 1 h 47"/>
                  <a:gd name="T24" fmla="*/ 181 w 196"/>
                  <a:gd name="T25" fmla="*/ 1 h 4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96" h="47">
                    <a:moveTo>
                      <a:pt x="181" y="1"/>
                    </a:moveTo>
                    <a:cubicBezTo>
                      <a:pt x="186" y="6"/>
                      <a:pt x="184" y="17"/>
                      <a:pt x="189" y="22"/>
                    </a:cubicBezTo>
                    <a:cubicBezTo>
                      <a:pt x="196" y="28"/>
                      <a:pt x="189" y="32"/>
                      <a:pt x="183" y="35"/>
                    </a:cubicBezTo>
                    <a:cubicBezTo>
                      <a:pt x="166" y="45"/>
                      <a:pt x="143" y="45"/>
                      <a:pt x="123" y="46"/>
                    </a:cubicBezTo>
                    <a:cubicBezTo>
                      <a:pt x="106" y="47"/>
                      <a:pt x="85" y="46"/>
                      <a:pt x="69" y="42"/>
                    </a:cubicBezTo>
                    <a:cubicBezTo>
                      <a:pt x="54" y="39"/>
                      <a:pt x="36" y="36"/>
                      <a:pt x="21" y="31"/>
                    </a:cubicBezTo>
                    <a:cubicBezTo>
                      <a:pt x="19" y="31"/>
                      <a:pt x="0" y="28"/>
                      <a:pt x="3" y="22"/>
                    </a:cubicBezTo>
                    <a:cubicBezTo>
                      <a:pt x="3" y="21"/>
                      <a:pt x="12" y="3"/>
                      <a:pt x="12" y="3"/>
                    </a:cubicBezTo>
                    <a:cubicBezTo>
                      <a:pt x="20" y="0"/>
                      <a:pt x="49" y="15"/>
                      <a:pt x="59" y="16"/>
                    </a:cubicBezTo>
                    <a:cubicBezTo>
                      <a:pt x="80" y="17"/>
                      <a:pt x="100" y="19"/>
                      <a:pt x="121" y="17"/>
                    </a:cubicBezTo>
                    <a:cubicBezTo>
                      <a:pt x="134" y="16"/>
                      <a:pt x="144" y="14"/>
                      <a:pt x="156" y="11"/>
                    </a:cubicBezTo>
                    <a:cubicBezTo>
                      <a:pt x="162" y="8"/>
                      <a:pt x="176" y="1"/>
                      <a:pt x="181" y="1"/>
                    </a:cubicBezTo>
                    <a:cubicBezTo>
                      <a:pt x="182" y="2"/>
                      <a:pt x="181" y="1"/>
                      <a:pt x="181" y="1"/>
                    </a:cubicBezTo>
                    <a:close/>
                  </a:path>
                </a:pathLst>
              </a:custGeom>
              <a:solidFill>
                <a:schemeClr val="accent6">
                  <a:lumMod val="40000"/>
                  <a:lumOff val="6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59" name="Freeform 18"/>
              <p:cNvSpPr>
                <a:spLocks/>
              </p:cNvSpPr>
              <p:nvPr/>
            </p:nvSpPr>
            <p:spPr bwMode="auto">
              <a:xfrm>
                <a:off x="5203825" y="5851525"/>
                <a:ext cx="404813" cy="241300"/>
              </a:xfrm>
              <a:custGeom>
                <a:avLst/>
                <a:gdLst>
                  <a:gd name="T0" fmla="*/ 216 w 216"/>
                  <a:gd name="T1" fmla="*/ 0 h 128"/>
                  <a:gd name="T2" fmla="*/ 201 w 216"/>
                  <a:gd name="T3" fmla="*/ 77 h 128"/>
                  <a:gd name="T4" fmla="*/ 139 w 216"/>
                  <a:gd name="T5" fmla="*/ 122 h 128"/>
                  <a:gd name="T6" fmla="*/ 56 w 216"/>
                  <a:gd name="T7" fmla="*/ 118 h 128"/>
                  <a:gd name="T8" fmla="*/ 20 w 216"/>
                  <a:gd name="T9" fmla="*/ 94 h 128"/>
                  <a:gd name="T10" fmla="*/ 7 w 216"/>
                  <a:gd name="T11" fmla="*/ 56 h 128"/>
                  <a:gd name="T12" fmla="*/ 23 w 216"/>
                  <a:gd name="T13" fmla="*/ 76 h 128"/>
                  <a:gd name="T14" fmla="*/ 58 w 216"/>
                  <a:gd name="T15" fmla="*/ 96 h 128"/>
                  <a:gd name="T16" fmla="*/ 144 w 216"/>
                  <a:gd name="T17" fmla="*/ 102 h 128"/>
                  <a:gd name="T18" fmla="*/ 193 w 216"/>
                  <a:gd name="T19" fmla="*/ 58 h 128"/>
                  <a:gd name="T20" fmla="*/ 206 w 216"/>
                  <a:gd name="T21" fmla="*/ 26 h 128"/>
                  <a:gd name="T22" fmla="*/ 216 w 216"/>
                  <a:gd name="T23" fmla="*/ 0 h 128"/>
                  <a:gd name="T24" fmla="*/ 216 w 216"/>
                  <a:gd name="T25" fmla="*/ 0 h 12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216" h="128">
                    <a:moveTo>
                      <a:pt x="216" y="0"/>
                    </a:moveTo>
                    <a:cubicBezTo>
                      <a:pt x="215" y="27"/>
                      <a:pt x="215" y="53"/>
                      <a:pt x="201" y="77"/>
                    </a:cubicBezTo>
                    <a:cubicBezTo>
                      <a:pt x="186" y="104"/>
                      <a:pt x="168" y="114"/>
                      <a:pt x="139" y="122"/>
                    </a:cubicBezTo>
                    <a:cubicBezTo>
                      <a:pt x="115" y="128"/>
                      <a:pt x="80" y="127"/>
                      <a:pt x="56" y="118"/>
                    </a:cubicBezTo>
                    <a:cubicBezTo>
                      <a:pt x="42" y="113"/>
                      <a:pt x="29" y="105"/>
                      <a:pt x="20" y="94"/>
                    </a:cubicBezTo>
                    <a:cubicBezTo>
                      <a:pt x="15" y="88"/>
                      <a:pt x="0" y="62"/>
                      <a:pt x="7" y="56"/>
                    </a:cubicBezTo>
                    <a:cubicBezTo>
                      <a:pt x="8" y="55"/>
                      <a:pt x="21" y="74"/>
                      <a:pt x="23" y="76"/>
                    </a:cubicBezTo>
                    <a:cubicBezTo>
                      <a:pt x="34" y="85"/>
                      <a:pt x="44" y="92"/>
                      <a:pt x="58" y="96"/>
                    </a:cubicBezTo>
                    <a:cubicBezTo>
                      <a:pt x="88" y="106"/>
                      <a:pt x="113" y="108"/>
                      <a:pt x="144" y="102"/>
                    </a:cubicBezTo>
                    <a:cubicBezTo>
                      <a:pt x="168" y="98"/>
                      <a:pt x="183" y="79"/>
                      <a:pt x="193" y="58"/>
                    </a:cubicBezTo>
                    <a:cubicBezTo>
                      <a:pt x="198" y="47"/>
                      <a:pt x="202" y="37"/>
                      <a:pt x="206" y="26"/>
                    </a:cubicBezTo>
                    <a:cubicBezTo>
                      <a:pt x="208" y="20"/>
                      <a:pt x="211" y="3"/>
                      <a:pt x="216" y="0"/>
                    </a:cubicBezTo>
                    <a:cubicBezTo>
                      <a:pt x="216" y="3"/>
                      <a:pt x="215" y="0"/>
                      <a:pt x="216" y="0"/>
                    </a:cubicBezTo>
                    <a:close/>
                  </a:path>
                </a:pathLst>
              </a:custGeom>
              <a:solidFill>
                <a:schemeClr val="accent6">
                  <a:lumMod val="50000"/>
                </a:schemeClr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60" name="Freeform 19"/>
              <p:cNvSpPr>
                <a:spLocks/>
              </p:cNvSpPr>
              <p:nvPr/>
            </p:nvSpPr>
            <p:spPr bwMode="auto">
              <a:xfrm>
                <a:off x="3973513" y="1550988"/>
                <a:ext cx="295275" cy="236538"/>
              </a:xfrm>
              <a:custGeom>
                <a:avLst/>
                <a:gdLst>
                  <a:gd name="T0" fmla="*/ 94 w 157"/>
                  <a:gd name="T1" fmla="*/ 45 h 126"/>
                  <a:gd name="T2" fmla="*/ 61 w 157"/>
                  <a:gd name="T3" fmla="*/ 74 h 126"/>
                  <a:gd name="T4" fmla="*/ 51 w 157"/>
                  <a:gd name="T5" fmla="*/ 98 h 126"/>
                  <a:gd name="T6" fmla="*/ 42 w 157"/>
                  <a:gd name="T7" fmla="*/ 108 h 126"/>
                  <a:gd name="T8" fmla="*/ 38 w 157"/>
                  <a:gd name="T9" fmla="*/ 124 h 126"/>
                  <a:gd name="T10" fmla="*/ 17 w 157"/>
                  <a:gd name="T11" fmla="*/ 100 h 126"/>
                  <a:gd name="T12" fmla="*/ 7 w 157"/>
                  <a:gd name="T13" fmla="*/ 75 h 126"/>
                  <a:gd name="T14" fmla="*/ 85 w 157"/>
                  <a:gd name="T15" fmla="*/ 27 h 126"/>
                  <a:gd name="T16" fmla="*/ 123 w 157"/>
                  <a:gd name="T17" fmla="*/ 7 h 126"/>
                  <a:gd name="T18" fmla="*/ 141 w 157"/>
                  <a:gd name="T19" fmla="*/ 12 h 126"/>
                  <a:gd name="T20" fmla="*/ 145 w 157"/>
                  <a:gd name="T21" fmla="*/ 26 h 126"/>
                  <a:gd name="T22" fmla="*/ 116 w 157"/>
                  <a:gd name="T23" fmla="*/ 19 h 126"/>
                  <a:gd name="T24" fmla="*/ 94 w 157"/>
                  <a:gd name="T25" fmla="*/ 45 h 126"/>
                  <a:gd name="T26" fmla="*/ 94 w 157"/>
                  <a:gd name="T27" fmla="*/ 45 h 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57" h="126">
                    <a:moveTo>
                      <a:pt x="94" y="45"/>
                    </a:moveTo>
                    <a:cubicBezTo>
                      <a:pt x="69" y="44"/>
                      <a:pt x="76" y="66"/>
                      <a:pt x="61" y="74"/>
                    </a:cubicBezTo>
                    <a:cubicBezTo>
                      <a:pt x="52" y="79"/>
                      <a:pt x="51" y="90"/>
                      <a:pt x="51" y="98"/>
                    </a:cubicBezTo>
                    <a:cubicBezTo>
                      <a:pt x="51" y="101"/>
                      <a:pt x="44" y="106"/>
                      <a:pt x="42" y="108"/>
                    </a:cubicBezTo>
                    <a:cubicBezTo>
                      <a:pt x="37" y="112"/>
                      <a:pt x="38" y="118"/>
                      <a:pt x="38" y="124"/>
                    </a:cubicBezTo>
                    <a:cubicBezTo>
                      <a:pt x="31" y="126"/>
                      <a:pt x="22" y="104"/>
                      <a:pt x="17" y="100"/>
                    </a:cubicBezTo>
                    <a:cubicBezTo>
                      <a:pt x="11" y="96"/>
                      <a:pt x="0" y="79"/>
                      <a:pt x="7" y="75"/>
                    </a:cubicBezTo>
                    <a:cubicBezTo>
                      <a:pt x="34" y="61"/>
                      <a:pt x="58" y="42"/>
                      <a:pt x="85" y="27"/>
                    </a:cubicBezTo>
                    <a:cubicBezTo>
                      <a:pt x="96" y="21"/>
                      <a:pt x="110" y="10"/>
                      <a:pt x="123" y="7"/>
                    </a:cubicBezTo>
                    <a:cubicBezTo>
                      <a:pt x="135" y="4"/>
                      <a:pt x="133" y="0"/>
                      <a:pt x="141" y="12"/>
                    </a:cubicBezTo>
                    <a:cubicBezTo>
                      <a:pt x="143" y="16"/>
                      <a:pt x="157" y="29"/>
                      <a:pt x="145" y="26"/>
                    </a:cubicBezTo>
                    <a:cubicBezTo>
                      <a:pt x="134" y="24"/>
                      <a:pt x="130" y="16"/>
                      <a:pt x="116" y="19"/>
                    </a:cubicBezTo>
                    <a:cubicBezTo>
                      <a:pt x="98" y="23"/>
                      <a:pt x="102" y="33"/>
                      <a:pt x="94" y="45"/>
                    </a:cubicBezTo>
                    <a:cubicBezTo>
                      <a:pt x="92" y="45"/>
                      <a:pt x="95" y="44"/>
                      <a:pt x="94" y="45"/>
                    </a:cubicBezTo>
                    <a:close/>
                  </a:path>
                </a:pathLst>
              </a:custGeom>
              <a:solidFill>
                <a:srgbClr val="92D05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61" name="Freeform 20"/>
              <p:cNvSpPr>
                <a:spLocks/>
              </p:cNvSpPr>
              <p:nvPr/>
            </p:nvSpPr>
            <p:spPr bwMode="auto">
              <a:xfrm>
                <a:off x="5980113" y="5821363"/>
                <a:ext cx="379413" cy="254000"/>
              </a:xfrm>
              <a:custGeom>
                <a:avLst/>
                <a:gdLst>
                  <a:gd name="T0" fmla="*/ 66 w 202"/>
                  <a:gd name="T1" fmla="*/ 112 h 135"/>
                  <a:gd name="T2" fmla="*/ 160 w 202"/>
                  <a:gd name="T3" fmla="*/ 89 h 135"/>
                  <a:gd name="T4" fmla="*/ 184 w 202"/>
                  <a:gd name="T5" fmla="*/ 47 h 135"/>
                  <a:gd name="T6" fmla="*/ 200 w 202"/>
                  <a:gd name="T7" fmla="*/ 1 h 135"/>
                  <a:gd name="T8" fmla="*/ 193 w 202"/>
                  <a:gd name="T9" fmla="*/ 32 h 135"/>
                  <a:gd name="T10" fmla="*/ 178 w 202"/>
                  <a:gd name="T11" fmla="*/ 73 h 135"/>
                  <a:gd name="T12" fmla="*/ 121 w 202"/>
                  <a:gd name="T13" fmla="*/ 124 h 135"/>
                  <a:gd name="T14" fmla="*/ 91 w 202"/>
                  <a:gd name="T15" fmla="*/ 132 h 135"/>
                  <a:gd name="T16" fmla="*/ 50 w 202"/>
                  <a:gd name="T17" fmla="*/ 127 h 135"/>
                  <a:gd name="T18" fmla="*/ 20 w 202"/>
                  <a:gd name="T19" fmla="*/ 118 h 135"/>
                  <a:gd name="T20" fmla="*/ 5 w 202"/>
                  <a:gd name="T21" fmla="*/ 88 h 135"/>
                  <a:gd name="T22" fmla="*/ 25 w 202"/>
                  <a:gd name="T23" fmla="*/ 102 h 135"/>
                  <a:gd name="T24" fmla="*/ 66 w 202"/>
                  <a:gd name="T25" fmla="*/ 112 h 135"/>
                  <a:gd name="T26" fmla="*/ 66 w 202"/>
                  <a:gd name="T27" fmla="*/ 112 h 1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202" h="135">
                    <a:moveTo>
                      <a:pt x="66" y="112"/>
                    </a:moveTo>
                    <a:cubicBezTo>
                      <a:pt x="95" y="109"/>
                      <a:pt x="138" y="111"/>
                      <a:pt x="160" y="89"/>
                    </a:cubicBezTo>
                    <a:cubicBezTo>
                      <a:pt x="172" y="77"/>
                      <a:pt x="177" y="63"/>
                      <a:pt x="184" y="47"/>
                    </a:cubicBezTo>
                    <a:cubicBezTo>
                      <a:pt x="186" y="43"/>
                      <a:pt x="198" y="1"/>
                      <a:pt x="200" y="1"/>
                    </a:cubicBezTo>
                    <a:cubicBezTo>
                      <a:pt x="202" y="0"/>
                      <a:pt x="195" y="29"/>
                      <a:pt x="193" y="32"/>
                    </a:cubicBezTo>
                    <a:cubicBezTo>
                      <a:pt x="188" y="46"/>
                      <a:pt x="183" y="59"/>
                      <a:pt x="178" y="73"/>
                    </a:cubicBezTo>
                    <a:cubicBezTo>
                      <a:pt x="169" y="100"/>
                      <a:pt x="147" y="114"/>
                      <a:pt x="121" y="124"/>
                    </a:cubicBezTo>
                    <a:cubicBezTo>
                      <a:pt x="111" y="128"/>
                      <a:pt x="101" y="131"/>
                      <a:pt x="91" y="132"/>
                    </a:cubicBezTo>
                    <a:cubicBezTo>
                      <a:pt x="77" y="135"/>
                      <a:pt x="64" y="129"/>
                      <a:pt x="50" y="127"/>
                    </a:cubicBezTo>
                    <a:cubicBezTo>
                      <a:pt x="40" y="127"/>
                      <a:pt x="28" y="124"/>
                      <a:pt x="20" y="118"/>
                    </a:cubicBezTo>
                    <a:cubicBezTo>
                      <a:pt x="16" y="115"/>
                      <a:pt x="0" y="92"/>
                      <a:pt x="5" y="88"/>
                    </a:cubicBezTo>
                    <a:cubicBezTo>
                      <a:pt x="4" y="89"/>
                      <a:pt x="25" y="102"/>
                      <a:pt x="25" y="102"/>
                    </a:cubicBezTo>
                    <a:cubicBezTo>
                      <a:pt x="38" y="109"/>
                      <a:pt x="52" y="111"/>
                      <a:pt x="66" y="112"/>
                    </a:cubicBezTo>
                    <a:cubicBezTo>
                      <a:pt x="70" y="112"/>
                      <a:pt x="64" y="112"/>
                      <a:pt x="66" y="112"/>
                    </a:cubicBezTo>
                    <a:close/>
                  </a:path>
                </a:pathLst>
              </a:custGeom>
              <a:solidFill>
                <a:srgbClr val="0070C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62" name="Freeform 21"/>
              <p:cNvSpPr>
                <a:spLocks/>
              </p:cNvSpPr>
              <p:nvPr/>
            </p:nvSpPr>
            <p:spPr bwMode="auto">
              <a:xfrm>
                <a:off x="4121150" y="1646238"/>
                <a:ext cx="130175" cy="134938"/>
              </a:xfrm>
              <a:custGeom>
                <a:avLst/>
                <a:gdLst>
                  <a:gd name="T0" fmla="*/ 0 w 69"/>
                  <a:gd name="T1" fmla="*/ 13 h 72"/>
                  <a:gd name="T2" fmla="*/ 9 w 69"/>
                  <a:gd name="T3" fmla="*/ 4 h 72"/>
                  <a:gd name="T4" fmla="*/ 18 w 69"/>
                  <a:gd name="T5" fmla="*/ 0 h 72"/>
                  <a:gd name="T6" fmla="*/ 42 w 69"/>
                  <a:gd name="T7" fmla="*/ 27 h 72"/>
                  <a:gd name="T8" fmla="*/ 68 w 69"/>
                  <a:gd name="T9" fmla="*/ 54 h 72"/>
                  <a:gd name="T10" fmla="*/ 30 w 69"/>
                  <a:gd name="T11" fmla="*/ 46 h 72"/>
                  <a:gd name="T12" fmla="*/ 0 w 69"/>
                  <a:gd name="T13" fmla="*/ 13 h 72"/>
                  <a:gd name="T14" fmla="*/ 0 w 69"/>
                  <a:gd name="T15" fmla="*/ 13 h 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69" h="72">
                    <a:moveTo>
                      <a:pt x="0" y="13"/>
                    </a:moveTo>
                    <a:cubicBezTo>
                      <a:pt x="3" y="7"/>
                      <a:pt x="1" y="3"/>
                      <a:pt x="9" y="4"/>
                    </a:cubicBezTo>
                    <a:cubicBezTo>
                      <a:pt x="14" y="4"/>
                      <a:pt x="15" y="4"/>
                      <a:pt x="18" y="0"/>
                    </a:cubicBezTo>
                    <a:cubicBezTo>
                      <a:pt x="27" y="2"/>
                      <a:pt x="37" y="20"/>
                      <a:pt x="42" y="27"/>
                    </a:cubicBezTo>
                    <a:cubicBezTo>
                      <a:pt x="48" y="35"/>
                      <a:pt x="69" y="46"/>
                      <a:pt x="68" y="54"/>
                    </a:cubicBezTo>
                    <a:cubicBezTo>
                      <a:pt x="65" y="72"/>
                      <a:pt x="35" y="50"/>
                      <a:pt x="30" y="46"/>
                    </a:cubicBezTo>
                    <a:cubicBezTo>
                      <a:pt x="17" y="38"/>
                      <a:pt x="6" y="27"/>
                      <a:pt x="0" y="13"/>
                    </a:cubicBezTo>
                    <a:cubicBezTo>
                      <a:pt x="1" y="10"/>
                      <a:pt x="1" y="16"/>
                      <a:pt x="0" y="13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63" name="Freeform 22"/>
              <p:cNvSpPr>
                <a:spLocks/>
              </p:cNvSpPr>
              <p:nvPr/>
            </p:nvSpPr>
            <p:spPr bwMode="auto">
              <a:xfrm>
                <a:off x="4084638" y="1695450"/>
                <a:ext cx="134938" cy="103188"/>
              </a:xfrm>
              <a:custGeom>
                <a:avLst/>
                <a:gdLst>
                  <a:gd name="T0" fmla="*/ 51 w 72"/>
                  <a:gd name="T1" fmla="*/ 55 h 55"/>
                  <a:gd name="T2" fmla="*/ 10 w 72"/>
                  <a:gd name="T3" fmla="*/ 31 h 55"/>
                  <a:gd name="T4" fmla="*/ 1 w 72"/>
                  <a:gd name="T5" fmla="*/ 16 h 55"/>
                  <a:gd name="T6" fmla="*/ 14 w 72"/>
                  <a:gd name="T7" fmla="*/ 0 h 55"/>
                  <a:gd name="T8" fmla="*/ 37 w 72"/>
                  <a:gd name="T9" fmla="*/ 24 h 55"/>
                  <a:gd name="T10" fmla="*/ 51 w 72"/>
                  <a:gd name="T11" fmla="*/ 55 h 55"/>
                  <a:gd name="T12" fmla="*/ 51 w 72"/>
                  <a:gd name="T13" fmla="*/ 55 h 5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72" h="55">
                    <a:moveTo>
                      <a:pt x="51" y="55"/>
                    </a:moveTo>
                    <a:cubicBezTo>
                      <a:pt x="37" y="54"/>
                      <a:pt x="20" y="41"/>
                      <a:pt x="10" y="31"/>
                    </a:cubicBezTo>
                    <a:cubicBezTo>
                      <a:pt x="6" y="27"/>
                      <a:pt x="0" y="21"/>
                      <a:pt x="1" y="16"/>
                    </a:cubicBezTo>
                    <a:cubicBezTo>
                      <a:pt x="4" y="5"/>
                      <a:pt x="9" y="7"/>
                      <a:pt x="14" y="0"/>
                    </a:cubicBezTo>
                    <a:cubicBezTo>
                      <a:pt x="25" y="9"/>
                      <a:pt x="26" y="15"/>
                      <a:pt x="37" y="24"/>
                    </a:cubicBezTo>
                    <a:cubicBezTo>
                      <a:pt x="48" y="31"/>
                      <a:pt x="72" y="44"/>
                      <a:pt x="51" y="55"/>
                    </a:cubicBezTo>
                    <a:cubicBezTo>
                      <a:pt x="49" y="55"/>
                      <a:pt x="56" y="53"/>
                      <a:pt x="51" y="55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64" name="Freeform 23"/>
              <p:cNvSpPr>
                <a:spLocks/>
              </p:cNvSpPr>
              <p:nvPr/>
            </p:nvSpPr>
            <p:spPr bwMode="auto">
              <a:xfrm>
                <a:off x="4138613" y="1604963"/>
                <a:ext cx="163513" cy="123825"/>
              </a:xfrm>
              <a:custGeom>
                <a:avLst/>
                <a:gdLst>
                  <a:gd name="T0" fmla="*/ 31 w 87"/>
                  <a:gd name="T1" fmla="*/ 0 h 66"/>
                  <a:gd name="T2" fmla="*/ 54 w 87"/>
                  <a:gd name="T3" fmla="*/ 39 h 66"/>
                  <a:gd name="T4" fmla="*/ 77 w 87"/>
                  <a:gd name="T5" fmla="*/ 49 h 66"/>
                  <a:gd name="T6" fmla="*/ 75 w 87"/>
                  <a:gd name="T7" fmla="*/ 64 h 66"/>
                  <a:gd name="T8" fmla="*/ 38 w 87"/>
                  <a:gd name="T9" fmla="*/ 38 h 66"/>
                  <a:gd name="T10" fmla="*/ 31 w 87"/>
                  <a:gd name="T11" fmla="*/ 0 h 66"/>
                  <a:gd name="T12" fmla="*/ 31 w 87"/>
                  <a:gd name="T13" fmla="*/ 0 h 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87" h="66">
                    <a:moveTo>
                      <a:pt x="31" y="0"/>
                    </a:moveTo>
                    <a:cubicBezTo>
                      <a:pt x="34" y="17"/>
                      <a:pt x="38" y="31"/>
                      <a:pt x="54" y="39"/>
                    </a:cubicBezTo>
                    <a:cubicBezTo>
                      <a:pt x="62" y="43"/>
                      <a:pt x="70" y="45"/>
                      <a:pt x="77" y="49"/>
                    </a:cubicBezTo>
                    <a:cubicBezTo>
                      <a:pt x="84" y="53"/>
                      <a:pt x="87" y="66"/>
                      <a:pt x="75" y="64"/>
                    </a:cubicBezTo>
                    <a:cubicBezTo>
                      <a:pt x="62" y="62"/>
                      <a:pt x="45" y="50"/>
                      <a:pt x="38" y="38"/>
                    </a:cubicBezTo>
                    <a:cubicBezTo>
                      <a:pt x="33" y="29"/>
                      <a:pt x="0" y="0"/>
                      <a:pt x="31" y="0"/>
                    </a:cubicBezTo>
                    <a:cubicBezTo>
                      <a:pt x="31" y="3"/>
                      <a:pt x="28" y="0"/>
                      <a:pt x="31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65" name="Freeform 24"/>
              <p:cNvSpPr>
                <a:spLocks/>
              </p:cNvSpPr>
              <p:nvPr/>
            </p:nvSpPr>
            <p:spPr bwMode="auto">
              <a:xfrm>
                <a:off x="5302250" y="1227138"/>
                <a:ext cx="50800" cy="127000"/>
              </a:xfrm>
              <a:custGeom>
                <a:avLst/>
                <a:gdLst>
                  <a:gd name="T0" fmla="*/ 24 w 27"/>
                  <a:gd name="T1" fmla="*/ 67 h 67"/>
                  <a:gd name="T2" fmla="*/ 21 w 27"/>
                  <a:gd name="T3" fmla="*/ 1 h 67"/>
                  <a:gd name="T4" fmla="*/ 24 w 27"/>
                  <a:gd name="T5" fmla="*/ 33 h 67"/>
                  <a:gd name="T6" fmla="*/ 24 w 27"/>
                  <a:gd name="T7" fmla="*/ 67 h 67"/>
                  <a:gd name="T8" fmla="*/ 24 w 27"/>
                  <a:gd name="T9" fmla="*/ 67 h 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7" h="67">
                    <a:moveTo>
                      <a:pt x="24" y="67"/>
                    </a:moveTo>
                    <a:cubicBezTo>
                      <a:pt x="0" y="67"/>
                      <a:pt x="2" y="3"/>
                      <a:pt x="21" y="1"/>
                    </a:cubicBezTo>
                    <a:cubicBezTo>
                      <a:pt x="27" y="0"/>
                      <a:pt x="24" y="28"/>
                      <a:pt x="24" y="33"/>
                    </a:cubicBezTo>
                    <a:cubicBezTo>
                      <a:pt x="23" y="44"/>
                      <a:pt x="27" y="57"/>
                      <a:pt x="24" y="67"/>
                    </a:cubicBezTo>
                    <a:cubicBezTo>
                      <a:pt x="24" y="67"/>
                      <a:pt x="25" y="64"/>
                      <a:pt x="24" y="67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66" name="Freeform 25"/>
              <p:cNvSpPr>
                <a:spLocks/>
              </p:cNvSpPr>
              <p:nvPr/>
            </p:nvSpPr>
            <p:spPr bwMode="auto">
              <a:xfrm>
                <a:off x="4057650" y="1746250"/>
                <a:ext cx="82550" cy="95250"/>
              </a:xfrm>
              <a:custGeom>
                <a:avLst/>
                <a:gdLst>
                  <a:gd name="T0" fmla="*/ 43 w 44"/>
                  <a:gd name="T1" fmla="*/ 32 h 51"/>
                  <a:gd name="T2" fmla="*/ 19 w 44"/>
                  <a:gd name="T3" fmla="*/ 39 h 51"/>
                  <a:gd name="T4" fmla="*/ 12 w 44"/>
                  <a:gd name="T5" fmla="*/ 26 h 51"/>
                  <a:gd name="T6" fmla="*/ 3 w 44"/>
                  <a:gd name="T7" fmla="*/ 21 h 51"/>
                  <a:gd name="T8" fmla="*/ 17 w 44"/>
                  <a:gd name="T9" fmla="*/ 14 h 51"/>
                  <a:gd name="T10" fmla="*/ 43 w 44"/>
                  <a:gd name="T11" fmla="*/ 32 h 51"/>
                  <a:gd name="T12" fmla="*/ 43 w 44"/>
                  <a:gd name="T13" fmla="*/ 32 h 5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44" h="51">
                    <a:moveTo>
                      <a:pt x="43" y="32"/>
                    </a:moveTo>
                    <a:cubicBezTo>
                      <a:pt x="44" y="51"/>
                      <a:pt x="31" y="46"/>
                      <a:pt x="19" y="39"/>
                    </a:cubicBezTo>
                    <a:cubicBezTo>
                      <a:pt x="13" y="35"/>
                      <a:pt x="16" y="31"/>
                      <a:pt x="12" y="26"/>
                    </a:cubicBezTo>
                    <a:cubicBezTo>
                      <a:pt x="9" y="25"/>
                      <a:pt x="4" y="25"/>
                      <a:pt x="3" y="21"/>
                    </a:cubicBezTo>
                    <a:cubicBezTo>
                      <a:pt x="0" y="8"/>
                      <a:pt x="9" y="0"/>
                      <a:pt x="17" y="14"/>
                    </a:cubicBezTo>
                    <a:cubicBezTo>
                      <a:pt x="22" y="22"/>
                      <a:pt x="36" y="27"/>
                      <a:pt x="43" y="32"/>
                    </a:cubicBezTo>
                    <a:cubicBezTo>
                      <a:pt x="43" y="34"/>
                      <a:pt x="43" y="32"/>
                      <a:pt x="43" y="32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67" name="Freeform 26"/>
              <p:cNvSpPr>
                <a:spLocks/>
              </p:cNvSpPr>
              <p:nvPr/>
            </p:nvSpPr>
            <p:spPr bwMode="auto">
              <a:xfrm>
                <a:off x="6061075" y="1244600"/>
                <a:ext cx="41275" cy="130175"/>
              </a:xfrm>
              <a:custGeom>
                <a:avLst/>
                <a:gdLst>
                  <a:gd name="T0" fmla="*/ 21 w 22"/>
                  <a:gd name="T1" fmla="*/ 27 h 69"/>
                  <a:gd name="T2" fmla="*/ 14 w 22"/>
                  <a:gd name="T3" fmla="*/ 50 h 69"/>
                  <a:gd name="T4" fmla="*/ 3 w 22"/>
                  <a:gd name="T5" fmla="*/ 45 h 69"/>
                  <a:gd name="T6" fmla="*/ 8 w 22"/>
                  <a:gd name="T7" fmla="*/ 10 h 69"/>
                  <a:gd name="T8" fmla="*/ 17 w 22"/>
                  <a:gd name="T9" fmla="*/ 2 h 69"/>
                  <a:gd name="T10" fmla="*/ 21 w 22"/>
                  <a:gd name="T11" fmla="*/ 27 h 69"/>
                  <a:gd name="T12" fmla="*/ 21 w 22"/>
                  <a:gd name="T13" fmla="*/ 27 h 6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2" h="69">
                    <a:moveTo>
                      <a:pt x="21" y="27"/>
                    </a:moveTo>
                    <a:cubicBezTo>
                      <a:pt x="20" y="34"/>
                      <a:pt x="18" y="44"/>
                      <a:pt x="14" y="50"/>
                    </a:cubicBezTo>
                    <a:cubicBezTo>
                      <a:pt x="0" y="69"/>
                      <a:pt x="3" y="59"/>
                      <a:pt x="3" y="45"/>
                    </a:cubicBezTo>
                    <a:cubicBezTo>
                      <a:pt x="4" y="40"/>
                      <a:pt x="4" y="13"/>
                      <a:pt x="8" y="10"/>
                    </a:cubicBezTo>
                    <a:cubicBezTo>
                      <a:pt x="10" y="8"/>
                      <a:pt x="12" y="0"/>
                      <a:pt x="17" y="2"/>
                    </a:cubicBezTo>
                    <a:cubicBezTo>
                      <a:pt x="22" y="5"/>
                      <a:pt x="20" y="22"/>
                      <a:pt x="21" y="27"/>
                    </a:cubicBezTo>
                    <a:cubicBezTo>
                      <a:pt x="21" y="27"/>
                      <a:pt x="20" y="24"/>
                      <a:pt x="21" y="27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68" name="Freeform 27"/>
              <p:cNvSpPr>
                <a:spLocks/>
              </p:cNvSpPr>
              <p:nvPr/>
            </p:nvSpPr>
            <p:spPr bwMode="auto">
              <a:xfrm>
                <a:off x="6356350" y="5805488"/>
                <a:ext cx="3175" cy="11113"/>
              </a:xfrm>
              <a:custGeom>
                <a:avLst/>
                <a:gdLst>
                  <a:gd name="T0" fmla="*/ 0 w 2"/>
                  <a:gd name="T1" fmla="*/ 3 h 6"/>
                  <a:gd name="T2" fmla="*/ 1 w 2"/>
                  <a:gd name="T3" fmla="*/ 4 h 6"/>
                  <a:gd name="T4" fmla="*/ 0 w 2"/>
                  <a:gd name="T5" fmla="*/ 3 h 6"/>
                  <a:gd name="T6" fmla="*/ 0 w 2"/>
                  <a:gd name="T7" fmla="*/ 3 h 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" h="6">
                    <a:moveTo>
                      <a:pt x="0" y="3"/>
                    </a:moveTo>
                    <a:cubicBezTo>
                      <a:pt x="1" y="0"/>
                      <a:pt x="2" y="1"/>
                      <a:pt x="1" y="4"/>
                    </a:cubicBezTo>
                    <a:cubicBezTo>
                      <a:pt x="1" y="6"/>
                      <a:pt x="0" y="3"/>
                      <a:pt x="0" y="3"/>
                    </a:cubicBezTo>
                    <a:cubicBezTo>
                      <a:pt x="0" y="3"/>
                      <a:pt x="0" y="3"/>
                      <a:pt x="0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69" name="Freeform 28"/>
              <p:cNvSpPr>
                <a:spLocks/>
              </p:cNvSpPr>
              <p:nvPr/>
            </p:nvSpPr>
            <p:spPr bwMode="auto">
              <a:xfrm>
                <a:off x="5759450" y="3719513"/>
                <a:ext cx="0" cy="11113"/>
              </a:xfrm>
              <a:custGeom>
                <a:avLst/>
                <a:gdLst>
                  <a:gd name="T0" fmla="*/ 2 h 6"/>
                  <a:gd name="T1" fmla="*/ 2 h 6"/>
                  <a:gd name="T2" fmla="*/ 2 h 6"/>
                </a:gdLst>
                <a:ahLst/>
                <a:cxnLst>
                  <a:cxn ang="0">
                    <a:pos x="0" y="T0"/>
                  </a:cxn>
                  <a:cxn ang="0">
                    <a:pos x="0" y="T1"/>
                  </a:cxn>
                  <a:cxn ang="0">
                    <a:pos x="0" y="T2"/>
                  </a:cxn>
                </a:cxnLst>
                <a:rect l="0" t="0" r="r" b="b"/>
                <a:pathLst>
                  <a:path h="6">
                    <a:moveTo>
                      <a:pt x="0" y="2"/>
                    </a:moveTo>
                    <a:cubicBezTo>
                      <a:pt x="0" y="0"/>
                      <a:pt x="0" y="6"/>
                      <a:pt x="0" y="2"/>
                    </a:cubicBezTo>
                    <a:cubicBezTo>
                      <a:pt x="0" y="2"/>
                      <a:pt x="0" y="3"/>
                      <a:pt x="0" y="2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70" name="Freeform 29"/>
              <p:cNvSpPr>
                <a:spLocks/>
              </p:cNvSpPr>
              <p:nvPr/>
            </p:nvSpPr>
            <p:spPr bwMode="auto">
              <a:xfrm>
                <a:off x="4406900" y="1704975"/>
                <a:ext cx="3175" cy="3175"/>
              </a:xfrm>
              <a:custGeom>
                <a:avLst/>
                <a:gdLst>
                  <a:gd name="T0" fmla="*/ 2 w 2"/>
                  <a:gd name="T1" fmla="*/ 0 h 2"/>
                  <a:gd name="T2" fmla="*/ 2 w 2"/>
                  <a:gd name="T3" fmla="*/ 0 h 2"/>
                  <a:gd name="T4" fmla="*/ 2 w 2"/>
                  <a:gd name="T5" fmla="*/ 0 h 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" h="2">
                    <a:moveTo>
                      <a:pt x="2" y="0"/>
                    </a:moveTo>
                    <a:cubicBezTo>
                      <a:pt x="2" y="0"/>
                      <a:pt x="0" y="2"/>
                      <a:pt x="2" y="0"/>
                    </a:cubicBezTo>
                    <a:cubicBezTo>
                      <a:pt x="2" y="0"/>
                      <a:pt x="2" y="0"/>
                      <a:pt x="2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71" name="Freeform 30"/>
              <p:cNvSpPr>
                <a:spLocks/>
              </p:cNvSpPr>
              <p:nvPr/>
            </p:nvSpPr>
            <p:spPr bwMode="auto">
              <a:xfrm>
                <a:off x="5815013" y="3898900"/>
                <a:ext cx="1588" cy="3175"/>
              </a:xfrm>
              <a:custGeom>
                <a:avLst/>
                <a:gdLst>
                  <a:gd name="T0" fmla="*/ 1 w 1"/>
                  <a:gd name="T1" fmla="*/ 1 h 1"/>
                  <a:gd name="T2" fmla="*/ 1 w 1"/>
                  <a:gd name="T3" fmla="*/ 1 h 1"/>
                  <a:gd name="T4" fmla="*/ 1 w 1"/>
                  <a:gd name="T5" fmla="*/ 1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" h="1">
                    <a:moveTo>
                      <a:pt x="1" y="1"/>
                    </a:moveTo>
                    <a:cubicBezTo>
                      <a:pt x="1" y="1"/>
                      <a:pt x="0" y="1"/>
                      <a:pt x="1" y="1"/>
                    </a:cubicBezTo>
                    <a:cubicBezTo>
                      <a:pt x="1" y="0"/>
                      <a:pt x="1" y="1"/>
                      <a:pt x="1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72" name="Rectangle 31"/>
              <p:cNvSpPr>
                <a:spLocks noChangeArrowheads="1"/>
              </p:cNvSpPr>
              <p:nvPr/>
            </p:nvSpPr>
            <p:spPr bwMode="auto">
              <a:xfrm>
                <a:off x="4403725" y="1693863"/>
                <a:ext cx="1588" cy="1588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73" name="Rectangle 32"/>
              <p:cNvSpPr>
                <a:spLocks noChangeArrowheads="1"/>
              </p:cNvSpPr>
              <p:nvPr/>
            </p:nvSpPr>
            <p:spPr bwMode="auto">
              <a:xfrm>
                <a:off x="6334125" y="2619375"/>
                <a:ext cx="1588" cy="1588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74" name="Freeform 33"/>
              <p:cNvSpPr>
                <a:spLocks/>
              </p:cNvSpPr>
              <p:nvPr/>
            </p:nvSpPr>
            <p:spPr bwMode="auto">
              <a:xfrm>
                <a:off x="6340475" y="2751138"/>
                <a:ext cx="3175" cy="3175"/>
              </a:xfrm>
              <a:custGeom>
                <a:avLst/>
                <a:gdLst>
                  <a:gd name="T0" fmla="*/ 1 w 1"/>
                  <a:gd name="T1" fmla="*/ 1 h 2"/>
                  <a:gd name="T2" fmla="*/ 1 w 1"/>
                  <a:gd name="T3" fmla="*/ 1 h 2"/>
                  <a:gd name="T4" fmla="*/ 1 w 1"/>
                  <a:gd name="T5" fmla="*/ 1 h 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" h="2">
                    <a:moveTo>
                      <a:pt x="1" y="1"/>
                    </a:moveTo>
                    <a:cubicBezTo>
                      <a:pt x="0" y="2"/>
                      <a:pt x="0" y="0"/>
                      <a:pt x="1" y="1"/>
                    </a:cubicBezTo>
                    <a:cubicBezTo>
                      <a:pt x="1" y="1"/>
                      <a:pt x="1" y="1"/>
                      <a:pt x="1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75" name="Freeform 34"/>
              <p:cNvSpPr>
                <a:spLocks/>
              </p:cNvSpPr>
              <p:nvPr/>
            </p:nvSpPr>
            <p:spPr bwMode="auto">
              <a:xfrm>
                <a:off x="4410075" y="1703388"/>
                <a:ext cx="3175" cy="1588"/>
              </a:xfrm>
              <a:custGeom>
                <a:avLst/>
                <a:gdLst>
                  <a:gd name="T0" fmla="*/ 0 w 1"/>
                  <a:gd name="T1" fmla="*/ 1 h 1"/>
                  <a:gd name="T2" fmla="*/ 0 w 1"/>
                  <a:gd name="T3" fmla="*/ 1 h 1"/>
                  <a:gd name="T4" fmla="*/ 0 w 1"/>
                  <a:gd name="T5" fmla="*/ 1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" h="1">
                    <a:moveTo>
                      <a:pt x="0" y="1"/>
                    </a:moveTo>
                    <a:cubicBezTo>
                      <a:pt x="0" y="0"/>
                      <a:pt x="1" y="0"/>
                      <a:pt x="0" y="1"/>
                    </a:cubicBezTo>
                    <a:cubicBezTo>
                      <a:pt x="0" y="0"/>
                      <a:pt x="0" y="1"/>
                      <a:pt x="0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76" name="Freeform 35"/>
              <p:cNvSpPr>
                <a:spLocks noEditPoints="1"/>
              </p:cNvSpPr>
              <p:nvPr/>
            </p:nvSpPr>
            <p:spPr bwMode="auto">
              <a:xfrm>
                <a:off x="5129213" y="2798763"/>
                <a:ext cx="304800" cy="531813"/>
              </a:xfrm>
              <a:custGeom>
                <a:avLst/>
                <a:gdLst>
                  <a:gd name="T0" fmla="*/ 108 w 162"/>
                  <a:gd name="T1" fmla="*/ 0 h 283"/>
                  <a:gd name="T2" fmla="*/ 139 w 162"/>
                  <a:gd name="T3" fmla="*/ 11 h 283"/>
                  <a:gd name="T4" fmla="*/ 159 w 162"/>
                  <a:gd name="T5" fmla="*/ 13 h 283"/>
                  <a:gd name="T6" fmla="*/ 152 w 162"/>
                  <a:gd name="T7" fmla="*/ 39 h 283"/>
                  <a:gd name="T8" fmla="*/ 118 w 162"/>
                  <a:gd name="T9" fmla="*/ 129 h 283"/>
                  <a:gd name="T10" fmla="*/ 83 w 162"/>
                  <a:gd name="T11" fmla="*/ 230 h 283"/>
                  <a:gd name="T12" fmla="*/ 60 w 162"/>
                  <a:gd name="T13" fmla="*/ 281 h 283"/>
                  <a:gd name="T14" fmla="*/ 10 w 162"/>
                  <a:gd name="T15" fmla="*/ 266 h 283"/>
                  <a:gd name="T16" fmla="*/ 31 w 162"/>
                  <a:gd name="T17" fmla="*/ 192 h 283"/>
                  <a:gd name="T18" fmla="*/ 58 w 162"/>
                  <a:gd name="T19" fmla="*/ 119 h 283"/>
                  <a:gd name="T20" fmla="*/ 82 w 162"/>
                  <a:gd name="T21" fmla="*/ 61 h 283"/>
                  <a:gd name="T22" fmla="*/ 93 w 162"/>
                  <a:gd name="T23" fmla="*/ 31 h 283"/>
                  <a:gd name="T24" fmla="*/ 100 w 162"/>
                  <a:gd name="T25" fmla="*/ 13 h 283"/>
                  <a:gd name="T26" fmla="*/ 108 w 162"/>
                  <a:gd name="T27" fmla="*/ 0 h 283"/>
                  <a:gd name="T28" fmla="*/ 108 w 162"/>
                  <a:gd name="T29" fmla="*/ 0 h 283"/>
                  <a:gd name="T30" fmla="*/ 145 w 162"/>
                  <a:gd name="T31" fmla="*/ 32 h 283"/>
                  <a:gd name="T32" fmla="*/ 136 w 162"/>
                  <a:gd name="T33" fmla="*/ 19 h 283"/>
                  <a:gd name="T34" fmla="*/ 108 w 162"/>
                  <a:gd name="T35" fmla="*/ 20 h 283"/>
                  <a:gd name="T36" fmla="*/ 82 w 162"/>
                  <a:gd name="T37" fmla="*/ 84 h 283"/>
                  <a:gd name="T38" fmla="*/ 27 w 162"/>
                  <a:gd name="T39" fmla="*/ 233 h 283"/>
                  <a:gd name="T40" fmla="*/ 18 w 162"/>
                  <a:gd name="T41" fmla="*/ 255 h 283"/>
                  <a:gd name="T42" fmla="*/ 24 w 162"/>
                  <a:gd name="T43" fmla="*/ 260 h 283"/>
                  <a:gd name="T44" fmla="*/ 58 w 162"/>
                  <a:gd name="T45" fmla="*/ 268 h 283"/>
                  <a:gd name="T46" fmla="*/ 76 w 162"/>
                  <a:gd name="T47" fmla="*/ 214 h 283"/>
                  <a:gd name="T48" fmla="*/ 116 w 162"/>
                  <a:gd name="T49" fmla="*/ 108 h 283"/>
                  <a:gd name="T50" fmla="*/ 117 w 162"/>
                  <a:gd name="T51" fmla="*/ 111 h 283"/>
                  <a:gd name="T52" fmla="*/ 121 w 162"/>
                  <a:gd name="T53" fmla="*/ 95 h 283"/>
                  <a:gd name="T54" fmla="*/ 133 w 162"/>
                  <a:gd name="T55" fmla="*/ 66 h 283"/>
                  <a:gd name="T56" fmla="*/ 145 w 162"/>
                  <a:gd name="T57" fmla="*/ 32 h 283"/>
                  <a:gd name="T58" fmla="*/ 145 w 162"/>
                  <a:gd name="T59" fmla="*/ 32 h 28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162" h="283">
                    <a:moveTo>
                      <a:pt x="108" y="0"/>
                    </a:moveTo>
                    <a:cubicBezTo>
                      <a:pt x="117" y="0"/>
                      <a:pt x="130" y="8"/>
                      <a:pt x="139" y="11"/>
                    </a:cubicBezTo>
                    <a:cubicBezTo>
                      <a:pt x="139" y="11"/>
                      <a:pt x="158" y="13"/>
                      <a:pt x="159" y="13"/>
                    </a:cubicBezTo>
                    <a:cubicBezTo>
                      <a:pt x="162" y="17"/>
                      <a:pt x="153" y="35"/>
                      <a:pt x="152" y="39"/>
                    </a:cubicBezTo>
                    <a:cubicBezTo>
                      <a:pt x="145" y="70"/>
                      <a:pt x="124" y="97"/>
                      <a:pt x="118" y="129"/>
                    </a:cubicBezTo>
                    <a:cubicBezTo>
                      <a:pt x="104" y="160"/>
                      <a:pt x="90" y="197"/>
                      <a:pt x="83" y="230"/>
                    </a:cubicBezTo>
                    <a:cubicBezTo>
                      <a:pt x="81" y="239"/>
                      <a:pt x="71" y="283"/>
                      <a:pt x="60" y="281"/>
                    </a:cubicBezTo>
                    <a:cubicBezTo>
                      <a:pt x="43" y="278"/>
                      <a:pt x="26" y="271"/>
                      <a:pt x="10" y="266"/>
                    </a:cubicBezTo>
                    <a:cubicBezTo>
                      <a:pt x="0" y="262"/>
                      <a:pt x="28" y="201"/>
                      <a:pt x="31" y="192"/>
                    </a:cubicBezTo>
                    <a:cubicBezTo>
                      <a:pt x="40" y="167"/>
                      <a:pt x="52" y="144"/>
                      <a:pt x="58" y="119"/>
                    </a:cubicBezTo>
                    <a:cubicBezTo>
                      <a:pt x="62" y="100"/>
                      <a:pt x="73" y="79"/>
                      <a:pt x="82" y="61"/>
                    </a:cubicBezTo>
                    <a:cubicBezTo>
                      <a:pt x="86" y="54"/>
                      <a:pt x="94" y="39"/>
                      <a:pt x="93" y="31"/>
                    </a:cubicBezTo>
                    <a:cubicBezTo>
                      <a:pt x="91" y="26"/>
                      <a:pt x="102" y="17"/>
                      <a:pt x="100" y="13"/>
                    </a:cubicBezTo>
                    <a:cubicBezTo>
                      <a:pt x="96" y="7"/>
                      <a:pt x="102" y="0"/>
                      <a:pt x="108" y="0"/>
                    </a:cubicBezTo>
                    <a:cubicBezTo>
                      <a:pt x="110" y="0"/>
                      <a:pt x="107" y="0"/>
                      <a:pt x="108" y="0"/>
                    </a:cubicBezTo>
                    <a:close/>
                    <a:moveTo>
                      <a:pt x="145" y="32"/>
                    </a:moveTo>
                    <a:cubicBezTo>
                      <a:pt x="147" y="21"/>
                      <a:pt x="146" y="21"/>
                      <a:pt x="136" y="19"/>
                    </a:cubicBezTo>
                    <a:cubicBezTo>
                      <a:pt x="124" y="16"/>
                      <a:pt x="113" y="5"/>
                      <a:pt x="108" y="20"/>
                    </a:cubicBezTo>
                    <a:cubicBezTo>
                      <a:pt x="101" y="42"/>
                      <a:pt x="90" y="62"/>
                      <a:pt x="82" y="84"/>
                    </a:cubicBezTo>
                    <a:cubicBezTo>
                      <a:pt x="62" y="133"/>
                      <a:pt x="47" y="184"/>
                      <a:pt x="27" y="233"/>
                    </a:cubicBezTo>
                    <a:cubicBezTo>
                      <a:pt x="24" y="240"/>
                      <a:pt x="20" y="248"/>
                      <a:pt x="18" y="255"/>
                    </a:cubicBezTo>
                    <a:cubicBezTo>
                      <a:pt x="17" y="259"/>
                      <a:pt x="23" y="259"/>
                      <a:pt x="24" y="260"/>
                    </a:cubicBezTo>
                    <a:cubicBezTo>
                      <a:pt x="26" y="262"/>
                      <a:pt x="57" y="269"/>
                      <a:pt x="58" y="268"/>
                    </a:cubicBezTo>
                    <a:cubicBezTo>
                      <a:pt x="68" y="251"/>
                      <a:pt x="70" y="232"/>
                      <a:pt x="76" y="214"/>
                    </a:cubicBezTo>
                    <a:cubicBezTo>
                      <a:pt x="79" y="204"/>
                      <a:pt x="117" y="108"/>
                      <a:pt x="116" y="108"/>
                    </a:cubicBezTo>
                    <a:cubicBezTo>
                      <a:pt x="117" y="108"/>
                      <a:pt x="115" y="111"/>
                      <a:pt x="117" y="111"/>
                    </a:cubicBezTo>
                    <a:cubicBezTo>
                      <a:pt x="117" y="111"/>
                      <a:pt x="121" y="97"/>
                      <a:pt x="121" y="95"/>
                    </a:cubicBezTo>
                    <a:cubicBezTo>
                      <a:pt x="121" y="91"/>
                      <a:pt x="131" y="72"/>
                      <a:pt x="133" y="66"/>
                    </a:cubicBezTo>
                    <a:cubicBezTo>
                      <a:pt x="136" y="59"/>
                      <a:pt x="149" y="35"/>
                      <a:pt x="145" y="32"/>
                    </a:cubicBezTo>
                    <a:cubicBezTo>
                      <a:pt x="145" y="32"/>
                      <a:pt x="146" y="33"/>
                      <a:pt x="145" y="32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77" name="Freeform 36"/>
              <p:cNvSpPr>
                <a:spLocks noEditPoints="1"/>
              </p:cNvSpPr>
              <p:nvPr/>
            </p:nvSpPr>
            <p:spPr bwMode="auto">
              <a:xfrm>
                <a:off x="5995988" y="2751138"/>
                <a:ext cx="342900" cy="582613"/>
              </a:xfrm>
              <a:custGeom>
                <a:avLst/>
                <a:gdLst>
                  <a:gd name="T0" fmla="*/ 22 w 183"/>
                  <a:gd name="T1" fmla="*/ 75 h 311"/>
                  <a:gd name="T2" fmla="*/ 8 w 183"/>
                  <a:gd name="T3" fmla="*/ 43 h 311"/>
                  <a:gd name="T4" fmla="*/ 40 w 183"/>
                  <a:gd name="T5" fmla="*/ 12 h 311"/>
                  <a:gd name="T6" fmla="*/ 58 w 183"/>
                  <a:gd name="T7" fmla="*/ 14 h 311"/>
                  <a:gd name="T8" fmla="*/ 73 w 183"/>
                  <a:gd name="T9" fmla="*/ 38 h 311"/>
                  <a:gd name="T10" fmla="*/ 93 w 183"/>
                  <a:gd name="T11" fmla="*/ 82 h 311"/>
                  <a:gd name="T12" fmla="*/ 110 w 183"/>
                  <a:gd name="T13" fmla="*/ 118 h 311"/>
                  <a:gd name="T14" fmla="*/ 139 w 183"/>
                  <a:gd name="T15" fmla="*/ 177 h 311"/>
                  <a:gd name="T16" fmla="*/ 163 w 183"/>
                  <a:gd name="T17" fmla="*/ 228 h 311"/>
                  <a:gd name="T18" fmla="*/ 178 w 183"/>
                  <a:gd name="T19" fmla="*/ 278 h 311"/>
                  <a:gd name="T20" fmla="*/ 141 w 183"/>
                  <a:gd name="T21" fmla="*/ 300 h 311"/>
                  <a:gd name="T22" fmla="*/ 118 w 183"/>
                  <a:gd name="T23" fmla="*/ 284 h 311"/>
                  <a:gd name="T24" fmla="*/ 92 w 183"/>
                  <a:gd name="T25" fmla="*/ 233 h 311"/>
                  <a:gd name="T26" fmla="*/ 73 w 183"/>
                  <a:gd name="T27" fmla="*/ 194 h 311"/>
                  <a:gd name="T28" fmla="*/ 53 w 183"/>
                  <a:gd name="T29" fmla="*/ 147 h 311"/>
                  <a:gd name="T30" fmla="*/ 42 w 183"/>
                  <a:gd name="T31" fmla="*/ 121 h 311"/>
                  <a:gd name="T32" fmla="*/ 22 w 183"/>
                  <a:gd name="T33" fmla="*/ 75 h 311"/>
                  <a:gd name="T34" fmla="*/ 165 w 183"/>
                  <a:gd name="T35" fmla="*/ 268 h 311"/>
                  <a:gd name="T36" fmla="*/ 109 w 183"/>
                  <a:gd name="T37" fmla="*/ 142 h 311"/>
                  <a:gd name="T38" fmla="*/ 72 w 183"/>
                  <a:gd name="T39" fmla="*/ 62 h 311"/>
                  <a:gd name="T40" fmla="*/ 49 w 183"/>
                  <a:gd name="T41" fmla="*/ 22 h 311"/>
                  <a:gd name="T42" fmla="*/ 17 w 183"/>
                  <a:gd name="T43" fmla="*/ 36 h 311"/>
                  <a:gd name="T44" fmla="*/ 82 w 183"/>
                  <a:gd name="T45" fmla="*/ 188 h 311"/>
                  <a:gd name="T46" fmla="*/ 116 w 183"/>
                  <a:gd name="T47" fmla="*/ 258 h 311"/>
                  <a:gd name="T48" fmla="*/ 133 w 183"/>
                  <a:gd name="T49" fmla="*/ 289 h 311"/>
                  <a:gd name="T50" fmla="*/ 165 w 183"/>
                  <a:gd name="T51" fmla="*/ 268 h 311"/>
                  <a:gd name="T52" fmla="*/ 165 w 183"/>
                  <a:gd name="T53" fmla="*/ 268 h 3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183" h="311">
                    <a:moveTo>
                      <a:pt x="22" y="75"/>
                    </a:moveTo>
                    <a:cubicBezTo>
                      <a:pt x="25" y="72"/>
                      <a:pt x="11" y="48"/>
                      <a:pt x="8" y="43"/>
                    </a:cubicBezTo>
                    <a:cubicBezTo>
                      <a:pt x="0" y="30"/>
                      <a:pt x="29" y="14"/>
                      <a:pt x="40" y="12"/>
                    </a:cubicBezTo>
                    <a:cubicBezTo>
                      <a:pt x="47" y="11"/>
                      <a:pt x="56" y="0"/>
                      <a:pt x="58" y="14"/>
                    </a:cubicBezTo>
                    <a:cubicBezTo>
                      <a:pt x="59" y="22"/>
                      <a:pt x="68" y="31"/>
                      <a:pt x="73" y="38"/>
                    </a:cubicBezTo>
                    <a:cubicBezTo>
                      <a:pt x="82" y="50"/>
                      <a:pt x="84" y="71"/>
                      <a:pt x="93" y="82"/>
                    </a:cubicBezTo>
                    <a:cubicBezTo>
                      <a:pt x="101" y="91"/>
                      <a:pt x="104" y="107"/>
                      <a:pt x="110" y="118"/>
                    </a:cubicBezTo>
                    <a:cubicBezTo>
                      <a:pt x="120" y="137"/>
                      <a:pt x="128" y="158"/>
                      <a:pt x="139" y="177"/>
                    </a:cubicBezTo>
                    <a:cubicBezTo>
                      <a:pt x="148" y="193"/>
                      <a:pt x="156" y="211"/>
                      <a:pt x="163" y="228"/>
                    </a:cubicBezTo>
                    <a:cubicBezTo>
                      <a:pt x="166" y="235"/>
                      <a:pt x="183" y="273"/>
                      <a:pt x="178" y="278"/>
                    </a:cubicBezTo>
                    <a:cubicBezTo>
                      <a:pt x="168" y="289"/>
                      <a:pt x="151" y="291"/>
                      <a:pt x="141" y="300"/>
                    </a:cubicBezTo>
                    <a:cubicBezTo>
                      <a:pt x="129" y="311"/>
                      <a:pt x="118" y="296"/>
                      <a:pt x="118" y="284"/>
                    </a:cubicBezTo>
                    <a:cubicBezTo>
                      <a:pt x="117" y="267"/>
                      <a:pt x="95" y="250"/>
                      <a:pt x="92" y="233"/>
                    </a:cubicBezTo>
                    <a:cubicBezTo>
                      <a:pt x="90" y="225"/>
                      <a:pt x="80" y="200"/>
                      <a:pt x="73" y="194"/>
                    </a:cubicBezTo>
                    <a:cubicBezTo>
                      <a:pt x="62" y="182"/>
                      <a:pt x="61" y="160"/>
                      <a:pt x="53" y="147"/>
                    </a:cubicBezTo>
                    <a:cubicBezTo>
                      <a:pt x="50" y="143"/>
                      <a:pt x="43" y="126"/>
                      <a:pt x="42" y="121"/>
                    </a:cubicBezTo>
                    <a:cubicBezTo>
                      <a:pt x="42" y="109"/>
                      <a:pt x="29" y="84"/>
                      <a:pt x="22" y="75"/>
                    </a:cubicBezTo>
                    <a:close/>
                    <a:moveTo>
                      <a:pt x="165" y="268"/>
                    </a:moveTo>
                    <a:cubicBezTo>
                      <a:pt x="156" y="224"/>
                      <a:pt x="128" y="183"/>
                      <a:pt x="109" y="142"/>
                    </a:cubicBezTo>
                    <a:cubicBezTo>
                      <a:pt x="97" y="115"/>
                      <a:pt x="85" y="88"/>
                      <a:pt x="72" y="62"/>
                    </a:cubicBezTo>
                    <a:cubicBezTo>
                      <a:pt x="66" y="48"/>
                      <a:pt x="57" y="36"/>
                      <a:pt x="49" y="22"/>
                    </a:cubicBezTo>
                    <a:cubicBezTo>
                      <a:pt x="44" y="13"/>
                      <a:pt x="22" y="32"/>
                      <a:pt x="17" y="36"/>
                    </a:cubicBezTo>
                    <a:cubicBezTo>
                      <a:pt x="11" y="39"/>
                      <a:pt x="76" y="174"/>
                      <a:pt x="82" y="188"/>
                    </a:cubicBezTo>
                    <a:cubicBezTo>
                      <a:pt x="92" y="210"/>
                      <a:pt x="111" y="235"/>
                      <a:pt x="116" y="258"/>
                    </a:cubicBezTo>
                    <a:cubicBezTo>
                      <a:pt x="118" y="264"/>
                      <a:pt x="128" y="287"/>
                      <a:pt x="133" y="289"/>
                    </a:cubicBezTo>
                    <a:cubicBezTo>
                      <a:pt x="140" y="291"/>
                      <a:pt x="161" y="273"/>
                      <a:pt x="165" y="268"/>
                    </a:cubicBezTo>
                    <a:cubicBezTo>
                      <a:pt x="165" y="266"/>
                      <a:pt x="164" y="270"/>
                      <a:pt x="165" y="268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78" name="Freeform 38"/>
              <p:cNvSpPr>
                <a:spLocks/>
              </p:cNvSpPr>
              <p:nvPr/>
            </p:nvSpPr>
            <p:spPr bwMode="auto">
              <a:xfrm>
                <a:off x="6035675" y="2889250"/>
                <a:ext cx="1588" cy="1588"/>
              </a:xfrm>
              <a:custGeom>
                <a:avLst/>
                <a:gdLst>
                  <a:gd name="T0" fmla="*/ 1 w 1"/>
                  <a:gd name="T1" fmla="*/ 1 h 1"/>
                  <a:gd name="T2" fmla="*/ 1 w 1"/>
                  <a:gd name="T3" fmla="*/ 1 h 1"/>
                  <a:gd name="T4" fmla="*/ 1 w 1"/>
                  <a:gd name="T5" fmla="*/ 1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" h="1">
                    <a:moveTo>
                      <a:pt x="1" y="1"/>
                    </a:moveTo>
                    <a:cubicBezTo>
                      <a:pt x="0" y="0"/>
                      <a:pt x="1" y="1"/>
                      <a:pt x="1" y="1"/>
                    </a:cubicBezTo>
                    <a:cubicBezTo>
                      <a:pt x="1" y="1"/>
                      <a:pt x="1" y="1"/>
                      <a:pt x="1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79" name="Freeform 39"/>
              <p:cNvSpPr>
                <a:spLocks/>
              </p:cNvSpPr>
              <p:nvPr/>
            </p:nvSpPr>
            <p:spPr bwMode="auto">
              <a:xfrm>
                <a:off x="6061075" y="2933700"/>
                <a:ext cx="1588" cy="6350"/>
              </a:xfrm>
              <a:custGeom>
                <a:avLst/>
                <a:gdLst>
                  <a:gd name="T0" fmla="*/ 1 w 1"/>
                  <a:gd name="T1" fmla="*/ 3 h 3"/>
                  <a:gd name="T2" fmla="*/ 1 w 1"/>
                  <a:gd name="T3" fmla="*/ 3 h 3"/>
                  <a:gd name="T4" fmla="*/ 1 w 1"/>
                  <a:gd name="T5" fmla="*/ 3 h 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" h="3">
                    <a:moveTo>
                      <a:pt x="1" y="3"/>
                    </a:moveTo>
                    <a:cubicBezTo>
                      <a:pt x="0" y="3"/>
                      <a:pt x="0" y="0"/>
                      <a:pt x="1" y="3"/>
                    </a:cubicBezTo>
                    <a:cubicBezTo>
                      <a:pt x="1" y="3"/>
                      <a:pt x="1" y="3"/>
                      <a:pt x="1" y="3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80" name="Freeform 40"/>
              <p:cNvSpPr>
                <a:spLocks noEditPoints="1"/>
              </p:cNvSpPr>
              <p:nvPr/>
            </p:nvSpPr>
            <p:spPr bwMode="auto">
              <a:xfrm>
                <a:off x="5800725" y="1204913"/>
                <a:ext cx="153988" cy="71438"/>
              </a:xfrm>
              <a:custGeom>
                <a:avLst/>
                <a:gdLst>
                  <a:gd name="T0" fmla="*/ 39 w 82"/>
                  <a:gd name="T1" fmla="*/ 1 h 38"/>
                  <a:gd name="T2" fmla="*/ 79 w 82"/>
                  <a:gd name="T3" fmla="*/ 19 h 38"/>
                  <a:gd name="T4" fmla="*/ 68 w 82"/>
                  <a:gd name="T5" fmla="*/ 17 h 38"/>
                  <a:gd name="T6" fmla="*/ 54 w 82"/>
                  <a:gd name="T7" fmla="*/ 29 h 38"/>
                  <a:gd name="T8" fmla="*/ 34 w 82"/>
                  <a:gd name="T9" fmla="*/ 36 h 38"/>
                  <a:gd name="T10" fmla="*/ 11 w 82"/>
                  <a:gd name="T11" fmla="*/ 16 h 38"/>
                  <a:gd name="T12" fmla="*/ 8 w 82"/>
                  <a:gd name="T13" fmla="*/ 9 h 38"/>
                  <a:gd name="T14" fmla="*/ 39 w 82"/>
                  <a:gd name="T15" fmla="*/ 1 h 38"/>
                  <a:gd name="T16" fmla="*/ 39 w 82"/>
                  <a:gd name="T17" fmla="*/ 1 h 38"/>
                  <a:gd name="T18" fmla="*/ 46 w 82"/>
                  <a:gd name="T19" fmla="*/ 8 h 38"/>
                  <a:gd name="T20" fmla="*/ 25 w 82"/>
                  <a:gd name="T21" fmla="*/ 19 h 38"/>
                  <a:gd name="T22" fmla="*/ 46 w 82"/>
                  <a:gd name="T23" fmla="*/ 8 h 38"/>
                  <a:gd name="T24" fmla="*/ 46 w 82"/>
                  <a:gd name="T25" fmla="*/ 8 h 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82" h="38">
                    <a:moveTo>
                      <a:pt x="39" y="1"/>
                    </a:moveTo>
                    <a:cubicBezTo>
                      <a:pt x="52" y="1"/>
                      <a:pt x="73" y="4"/>
                      <a:pt x="79" y="19"/>
                    </a:cubicBezTo>
                    <a:cubicBezTo>
                      <a:pt x="82" y="28"/>
                      <a:pt x="69" y="19"/>
                      <a:pt x="68" y="17"/>
                    </a:cubicBezTo>
                    <a:cubicBezTo>
                      <a:pt x="58" y="6"/>
                      <a:pt x="59" y="22"/>
                      <a:pt x="54" y="29"/>
                    </a:cubicBezTo>
                    <a:cubicBezTo>
                      <a:pt x="50" y="35"/>
                      <a:pt x="41" y="38"/>
                      <a:pt x="34" y="36"/>
                    </a:cubicBezTo>
                    <a:cubicBezTo>
                      <a:pt x="28" y="34"/>
                      <a:pt x="11" y="16"/>
                      <a:pt x="11" y="16"/>
                    </a:cubicBezTo>
                    <a:cubicBezTo>
                      <a:pt x="6" y="16"/>
                      <a:pt x="0" y="13"/>
                      <a:pt x="8" y="9"/>
                    </a:cubicBezTo>
                    <a:cubicBezTo>
                      <a:pt x="17" y="4"/>
                      <a:pt x="29" y="0"/>
                      <a:pt x="39" y="1"/>
                    </a:cubicBezTo>
                    <a:cubicBezTo>
                      <a:pt x="42" y="1"/>
                      <a:pt x="34" y="1"/>
                      <a:pt x="39" y="1"/>
                    </a:cubicBezTo>
                    <a:close/>
                    <a:moveTo>
                      <a:pt x="46" y="8"/>
                    </a:moveTo>
                    <a:cubicBezTo>
                      <a:pt x="36" y="6"/>
                      <a:pt x="23" y="6"/>
                      <a:pt x="25" y="19"/>
                    </a:cubicBezTo>
                    <a:cubicBezTo>
                      <a:pt x="26" y="33"/>
                      <a:pt x="53" y="25"/>
                      <a:pt x="46" y="8"/>
                    </a:cubicBezTo>
                    <a:cubicBezTo>
                      <a:pt x="40" y="7"/>
                      <a:pt x="48" y="13"/>
                      <a:pt x="46" y="8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81" name="Freeform 41"/>
              <p:cNvSpPr>
                <a:spLocks noEditPoints="1"/>
              </p:cNvSpPr>
              <p:nvPr/>
            </p:nvSpPr>
            <p:spPr bwMode="auto">
              <a:xfrm>
                <a:off x="5454650" y="1182688"/>
                <a:ext cx="150813" cy="73025"/>
              </a:xfrm>
              <a:custGeom>
                <a:avLst/>
                <a:gdLst>
                  <a:gd name="T0" fmla="*/ 80 w 80"/>
                  <a:gd name="T1" fmla="*/ 19 h 39"/>
                  <a:gd name="T2" fmla="*/ 68 w 80"/>
                  <a:gd name="T3" fmla="*/ 17 h 39"/>
                  <a:gd name="T4" fmla="*/ 52 w 80"/>
                  <a:gd name="T5" fmla="*/ 30 h 39"/>
                  <a:gd name="T6" fmla="*/ 28 w 80"/>
                  <a:gd name="T7" fmla="*/ 36 h 39"/>
                  <a:gd name="T8" fmla="*/ 13 w 80"/>
                  <a:gd name="T9" fmla="*/ 18 h 39"/>
                  <a:gd name="T10" fmla="*/ 6 w 80"/>
                  <a:gd name="T11" fmla="*/ 14 h 39"/>
                  <a:gd name="T12" fmla="*/ 30 w 80"/>
                  <a:gd name="T13" fmla="*/ 3 h 39"/>
                  <a:gd name="T14" fmla="*/ 80 w 80"/>
                  <a:gd name="T15" fmla="*/ 19 h 39"/>
                  <a:gd name="T16" fmla="*/ 80 w 80"/>
                  <a:gd name="T17" fmla="*/ 19 h 39"/>
                  <a:gd name="T18" fmla="*/ 26 w 80"/>
                  <a:gd name="T19" fmla="*/ 12 h 39"/>
                  <a:gd name="T20" fmla="*/ 28 w 80"/>
                  <a:gd name="T21" fmla="*/ 28 h 39"/>
                  <a:gd name="T22" fmla="*/ 48 w 80"/>
                  <a:gd name="T23" fmla="*/ 19 h 39"/>
                  <a:gd name="T24" fmla="*/ 26 w 80"/>
                  <a:gd name="T25" fmla="*/ 12 h 39"/>
                  <a:gd name="T26" fmla="*/ 26 w 80"/>
                  <a:gd name="T27" fmla="*/ 12 h 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80" h="39">
                    <a:moveTo>
                      <a:pt x="80" y="19"/>
                    </a:moveTo>
                    <a:cubicBezTo>
                      <a:pt x="79" y="27"/>
                      <a:pt x="70" y="18"/>
                      <a:pt x="68" y="17"/>
                    </a:cubicBezTo>
                    <a:cubicBezTo>
                      <a:pt x="59" y="10"/>
                      <a:pt x="55" y="22"/>
                      <a:pt x="52" y="30"/>
                    </a:cubicBezTo>
                    <a:cubicBezTo>
                      <a:pt x="48" y="37"/>
                      <a:pt x="35" y="39"/>
                      <a:pt x="28" y="36"/>
                    </a:cubicBezTo>
                    <a:cubicBezTo>
                      <a:pt x="25" y="35"/>
                      <a:pt x="12" y="19"/>
                      <a:pt x="13" y="18"/>
                    </a:cubicBezTo>
                    <a:cubicBezTo>
                      <a:pt x="9" y="20"/>
                      <a:pt x="0" y="21"/>
                      <a:pt x="6" y="14"/>
                    </a:cubicBezTo>
                    <a:cubicBezTo>
                      <a:pt x="12" y="8"/>
                      <a:pt x="21" y="4"/>
                      <a:pt x="30" y="3"/>
                    </a:cubicBezTo>
                    <a:cubicBezTo>
                      <a:pt x="47" y="0"/>
                      <a:pt x="68" y="4"/>
                      <a:pt x="80" y="19"/>
                    </a:cubicBezTo>
                    <a:cubicBezTo>
                      <a:pt x="79" y="20"/>
                      <a:pt x="78" y="17"/>
                      <a:pt x="80" y="19"/>
                    </a:cubicBezTo>
                    <a:close/>
                    <a:moveTo>
                      <a:pt x="26" y="12"/>
                    </a:moveTo>
                    <a:cubicBezTo>
                      <a:pt x="28" y="16"/>
                      <a:pt x="24" y="25"/>
                      <a:pt x="28" y="28"/>
                    </a:cubicBezTo>
                    <a:cubicBezTo>
                      <a:pt x="37" y="33"/>
                      <a:pt x="43" y="28"/>
                      <a:pt x="48" y="19"/>
                    </a:cubicBezTo>
                    <a:cubicBezTo>
                      <a:pt x="57" y="4"/>
                      <a:pt x="35" y="7"/>
                      <a:pt x="26" y="12"/>
                    </a:cubicBezTo>
                    <a:cubicBezTo>
                      <a:pt x="26" y="12"/>
                      <a:pt x="27" y="11"/>
                      <a:pt x="26" y="12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82" name="Freeform 42"/>
              <p:cNvSpPr>
                <a:spLocks/>
              </p:cNvSpPr>
              <p:nvPr/>
            </p:nvSpPr>
            <p:spPr bwMode="auto">
              <a:xfrm>
                <a:off x="5576888" y="1477963"/>
                <a:ext cx="225425" cy="39688"/>
              </a:xfrm>
              <a:custGeom>
                <a:avLst/>
                <a:gdLst>
                  <a:gd name="T0" fmla="*/ 60 w 120"/>
                  <a:gd name="T1" fmla="*/ 20 h 21"/>
                  <a:gd name="T2" fmla="*/ 8 w 120"/>
                  <a:gd name="T3" fmla="*/ 5 h 21"/>
                  <a:gd name="T4" fmla="*/ 16 w 120"/>
                  <a:gd name="T5" fmla="*/ 2 h 21"/>
                  <a:gd name="T6" fmla="*/ 49 w 120"/>
                  <a:gd name="T7" fmla="*/ 13 h 21"/>
                  <a:gd name="T8" fmla="*/ 76 w 120"/>
                  <a:gd name="T9" fmla="*/ 12 h 21"/>
                  <a:gd name="T10" fmla="*/ 108 w 120"/>
                  <a:gd name="T11" fmla="*/ 3 h 21"/>
                  <a:gd name="T12" fmla="*/ 93 w 120"/>
                  <a:gd name="T13" fmla="*/ 15 h 21"/>
                  <a:gd name="T14" fmla="*/ 60 w 120"/>
                  <a:gd name="T15" fmla="*/ 20 h 21"/>
                  <a:gd name="T16" fmla="*/ 60 w 120"/>
                  <a:gd name="T17" fmla="*/ 20 h 2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120" h="21">
                    <a:moveTo>
                      <a:pt x="60" y="20"/>
                    </a:moveTo>
                    <a:cubicBezTo>
                      <a:pt x="38" y="21"/>
                      <a:pt x="27" y="13"/>
                      <a:pt x="8" y="5"/>
                    </a:cubicBezTo>
                    <a:cubicBezTo>
                      <a:pt x="0" y="2"/>
                      <a:pt x="11" y="0"/>
                      <a:pt x="16" y="2"/>
                    </a:cubicBezTo>
                    <a:cubicBezTo>
                      <a:pt x="26" y="7"/>
                      <a:pt x="36" y="13"/>
                      <a:pt x="49" y="13"/>
                    </a:cubicBezTo>
                    <a:cubicBezTo>
                      <a:pt x="57" y="13"/>
                      <a:pt x="67" y="13"/>
                      <a:pt x="76" y="12"/>
                    </a:cubicBezTo>
                    <a:cubicBezTo>
                      <a:pt x="83" y="11"/>
                      <a:pt x="101" y="0"/>
                      <a:pt x="108" y="3"/>
                    </a:cubicBezTo>
                    <a:cubicBezTo>
                      <a:pt x="120" y="8"/>
                      <a:pt x="95" y="15"/>
                      <a:pt x="93" y="15"/>
                    </a:cubicBezTo>
                    <a:cubicBezTo>
                      <a:pt x="82" y="19"/>
                      <a:pt x="70" y="17"/>
                      <a:pt x="60" y="20"/>
                    </a:cubicBezTo>
                    <a:cubicBezTo>
                      <a:pt x="55" y="20"/>
                      <a:pt x="62" y="19"/>
                      <a:pt x="60" y="20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83" name="Freeform 43"/>
              <p:cNvSpPr>
                <a:spLocks/>
              </p:cNvSpPr>
              <p:nvPr/>
            </p:nvSpPr>
            <p:spPr bwMode="auto">
              <a:xfrm>
                <a:off x="5649913" y="1349375"/>
                <a:ext cx="98425" cy="31750"/>
              </a:xfrm>
              <a:custGeom>
                <a:avLst/>
                <a:gdLst>
                  <a:gd name="T0" fmla="*/ 29 w 52"/>
                  <a:gd name="T1" fmla="*/ 17 h 17"/>
                  <a:gd name="T2" fmla="*/ 5 w 52"/>
                  <a:gd name="T3" fmla="*/ 8 h 17"/>
                  <a:gd name="T4" fmla="*/ 15 w 52"/>
                  <a:gd name="T5" fmla="*/ 5 h 17"/>
                  <a:gd name="T6" fmla="*/ 40 w 52"/>
                  <a:gd name="T7" fmla="*/ 7 h 17"/>
                  <a:gd name="T8" fmla="*/ 29 w 52"/>
                  <a:gd name="T9" fmla="*/ 17 h 17"/>
                  <a:gd name="T10" fmla="*/ 29 w 52"/>
                  <a:gd name="T11" fmla="*/ 17 h 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2" h="17">
                    <a:moveTo>
                      <a:pt x="29" y="17"/>
                    </a:moveTo>
                    <a:cubicBezTo>
                      <a:pt x="24" y="17"/>
                      <a:pt x="9" y="13"/>
                      <a:pt x="5" y="8"/>
                    </a:cubicBezTo>
                    <a:cubicBezTo>
                      <a:pt x="0" y="0"/>
                      <a:pt x="12" y="4"/>
                      <a:pt x="15" y="5"/>
                    </a:cubicBezTo>
                    <a:cubicBezTo>
                      <a:pt x="25" y="12"/>
                      <a:pt x="29" y="6"/>
                      <a:pt x="40" y="7"/>
                    </a:cubicBezTo>
                    <a:cubicBezTo>
                      <a:pt x="52" y="8"/>
                      <a:pt x="32" y="17"/>
                      <a:pt x="29" y="17"/>
                    </a:cubicBezTo>
                    <a:cubicBezTo>
                      <a:pt x="24" y="17"/>
                      <a:pt x="30" y="17"/>
                      <a:pt x="29" y="17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84" name="Freeform 44"/>
              <p:cNvSpPr>
                <a:spLocks noEditPoints="1"/>
              </p:cNvSpPr>
              <p:nvPr/>
            </p:nvSpPr>
            <p:spPr bwMode="auto">
              <a:xfrm>
                <a:off x="3562350" y="1035050"/>
                <a:ext cx="595313" cy="581025"/>
              </a:xfrm>
              <a:custGeom>
                <a:avLst/>
                <a:gdLst>
                  <a:gd name="T0" fmla="*/ 297 w 317"/>
                  <a:gd name="T1" fmla="*/ 212 h 310"/>
                  <a:gd name="T2" fmla="*/ 260 w 317"/>
                  <a:gd name="T3" fmla="*/ 260 h 310"/>
                  <a:gd name="T4" fmla="*/ 208 w 317"/>
                  <a:gd name="T5" fmla="*/ 288 h 310"/>
                  <a:gd name="T6" fmla="*/ 82 w 317"/>
                  <a:gd name="T7" fmla="*/ 295 h 310"/>
                  <a:gd name="T8" fmla="*/ 36 w 317"/>
                  <a:gd name="T9" fmla="*/ 250 h 310"/>
                  <a:gd name="T10" fmla="*/ 24 w 317"/>
                  <a:gd name="T11" fmla="*/ 226 h 310"/>
                  <a:gd name="T12" fmla="*/ 11 w 317"/>
                  <a:gd name="T13" fmla="*/ 191 h 310"/>
                  <a:gd name="T14" fmla="*/ 40 w 317"/>
                  <a:gd name="T15" fmla="*/ 76 h 310"/>
                  <a:gd name="T16" fmla="*/ 143 w 317"/>
                  <a:gd name="T17" fmla="*/ 10 h 310"/>
                  <a:gd name="T18" fmla="*/ 207 w 317"/>
                  <a:gd name="T19" fmla="*/ 4 h 310"/>
                  <a:gd name="T20" fmla="*/ 255 w 317"/>
                  <a:gd name="T21" fmla="*/ 29 h 310"/>
                  <a:gd name="T22" fmla="*/ 277 w 317"/>
                  <a:gd name="T23" fmla="*/ 54 h 310"/>
                  <a:gd name="T24" fmla="*/ 303 w 317"/>
                  <a:gd name="T25" fmla="*/ 105 h 310"/>
                  <a:gd name="T26" fmla="*/ 311 w 317"/>
                  <a:gd name="T27" fmla="*/ 128 h 310"/>
                  <a:gd name="T28" fmla="*/ 314 w 317"/>
                  <a:gd name="T29" fmla="*/ 147 h 310"/>
                  <a:gd name="T30" fmla="*/ 311 w 317"/>
                  <a:gd name="T31" fmla="*/ 173 h 310"/>
                  <a:gd name="T32" fmla="*/ 305 w 317"/>
                  <a:gd name="T33" fmla="*/ 197 h 310"/>
                  <a:gd name="T34" fmla="*/ 297 w 317"/>
                  <a:gd name="T35" fmla="*/ 212 h 310"/>
                  <a:gd name="T36" fmla="*/ 297 w 317"/>
                  <a:gd name="T37" fmla="*/ 212 h 310"/>
                  <a:gd name="T38" fmla="*/ 145 w 317"/>
                  <a:gd name="T39" fmla="*/ 294 h 310"/>
                  <a:gd name="T40" fmla="*/ 196 w 317"/>
                  <a:gd name="T41" fmla="*/ 284 h 310"/>
                  <a:gd name="T42" fmla="*/ 226 w 317"/>
                  <a:gd name="T43" fmla="*/ 269 h 310"/>
                  <a:gd name="T44" fmla="*/ 249 w 317"/>
                  <a:gd name="T45" fmla="*/ 259 h 310"/>
                  <a:gd name="T46" fmla="*/ 301 w 317"/>
                  <a:gd name="T47" fmla="*/ 168 h 310"/>
                  <a:gd name="T48" fmla="*/ 265 w 317"/>
                  <a:gd name="T49" fmla="*/ 54 h 310"/>
                  <a:gd name="T50" fmla="*/ 159 w 317"/>
                  <a:gd name="T51" fmla="*/ 15 h 310"/>
                  <a:gd name="T52" fmla="*/ 24 w 317"/>
                  <a:gd name="T53" fmla="*/ 136 h 310"/>
                  <a:gd name="T54" fmla="*/ 48 w 317"/>
                  <a:gd name="T55" fmla="*/ 248 h 310"/>
                  <a:gd name="T56" fmla="*/ 145 w 317"/>
                  <a:gd name="T57" fmla="*/ 294 h 310"/>
                  <a:gd name="T58" fmla="*/ 145 w 317"/>
                  <a:gd name="T59" fmla="*/ 294 h 3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317" h="310">
                    <a:moveTo>
                      <a:pt x="297" y="212"/>
                    </a:moveTo>
                    <a:cubicBezTo>
                      <a:pt x="298" y="224"/>
                      <a:pt x="269" y="252"/>
                      <a:pt x="260" y="260"/>
                    </a:cubicBezTo>
                    <a:cubicBezTo>
                      <a:pt x="248" y="270"/>
                      <a:pt x="223" y="285"/>
                      <a:pt x="208" y="288"/>
                    </a:cubicBezTo>
                    <a:cubicBezTo>
                      <a:pt x="170" y="309"/>
                      <a:pt x="123" y="310"/>
                      <a:pt x="82" y="295"/>
                    </a:cubicBezTo>
                    <a:cubicBezTo>
                      <a:pt x="61" y="288"/>
                      <a:pt x="46" y="270"/>
                      <a:pt x="36" y="250"/>
                    </a:cubicBezTo>
                    <a:cubicBezTo>
                      <a:pt x="33" y="244"/>
                      <a:pt x="25" y="233"/>
                      <a:pt x="24" y="226"/>
                    </a:cubicBezTo>
                    <a:cubicBezTo>
                      <a:pt x="23" y="219"/>
                      <a:pt x="17" y="196"/>
                      <a:pt x="11" y="191"/>
                    </a:cubicBezTo>
                    <a:cubicBezTo>
                      <a:pt x="0" y="153"/>
                      <a:pt x="18" y="107"/>
                      <a:pt x="40" y="76"/>
                    </a:cubicBezTo>
                    <a:cubicBezTo>
                      <a:pt x="63" y="42"/>
                      <a:pt x="103" y="19"/>
                      <a:pt x="143" y="10"/>
                    </a:cubicBezTo>
                    <a:cubicBezTo>
                      <a:pt x="164" y="6"/>
                      <a:pt x="186" y="0"/>
                      <a:pt x="207" y="4"/>
                    </a:cubicBezTo>
                    <a:cubicBezTo>
                      <a:pt x="221" y="6"/>
                      <a:pt x="249" y="14"/>
                      <a:pt x="255" y="29"/>
                    </a:cubicBezTo>
                    <a:cubicBezTo>
                      <a:pt x="266" y="33"/>
                      <a:pt x="270" y="47"/>
                      <a:pt x="277" y="54"/>
                    </a:cubicBezTo>
                    <a:cubicBezTo>
                      <a:pt x="291" y="69"/>
                      <a:pt x="294" y="88"/>
                      <a:pt x="303" y="105"/>
                    </a:cubicBezTo>
                    <a:cubicBezTo>
                      <a:pt x="307" y="113"/>
                      <a:pt x="308" y="120"/>
                      <a:pt x="311" y="128"/>
                    </a:cubicBezTo>
                    <a:cubicBezTo>
                      <a:pt x="312" y="132"/>
                      <a:pt x="311" y="144"/>
                      <a:pt x="314" y="147"/>
                    </a:cubicBezTo>
                    <a:cubicBezTo>
                      <a:pt x="317" y="150"/>
                      <a:pt x="311" y="168"/>
                      <a:pt x="311" y="173"/>
                    </a:cubicBezTo>
                    <a:cubicBezTo>
                      <a:pt x="312" y="181"/>
                      <a:pt x="304" y="190"/>
                      <a:pt x="305" y="197"/>
                    </a:cubicBezTo>
                    <a:cubicBezTo>
                      <a:pt x="306" y="201"/>
                      <a:pt x="300" y="209"/>
                      <a:pt x="297" y="212"/>
                    </a:cubicBezTo>
                    <a:cubicBezTo>
                      <a:pt x="297" y="215"/>
                      <a:pt x="298" y="210"/>
                      <a:pt x="297" y="212"/>
                    </a:cubicBezTo>
                    <a:close/>
                    <a:moveTo>
                      <a:pt x="145" y="294"/>
                    </a:moveTo>
                    <a:cubicBezTo>
                      <a:pt x="163" y="294"/>
                      <a:pt x="179" y="291"/>
                      <a:pt x="196" y="284"/>
                    </a:cubicBezTo>
                    <a:cubicBezTo>
                      <a:pt x="206" y="279"/>
                      <a:pt x="217" y="275"/>
                      <a:pt x="226" y="269"/>
                    </a:cubicBezTo>
                    <a:cubicBezTo>
                      <a:pt x="233" y="265"/>
                      <a:pt x="243" y="264"/>
                      <a:pt x="249" y="259"/>
                    </a:cubicBezTo>
                    <a:cubicBezTo>
                      <a:pt x="276" y="233"/>
                      <a:pt x="297" y="206"/>
                      <a:pt x="301" y="168"/>
                    </a:cubicBezTo>
                    <a:cubicBezTo>
                      <a:pt x="305" y="126"/>
                      <a:pt x="285" y="89"/>
                      <a:pt x="265" y="54"/>
                    </a:cubicBezTo>
                    <a:cubicBezTo>
                      <a:pt x="243" y="17"/>
                      <a:pt x="198" y="7"/>
                      <a:pt x="159" y="15"/>
                    </a:cubicBezTo>
                    <a:cubicBezTo>
                      <a:pt x="95" y="28"/>
                      <a:pt x="35" y="67"/>
                      <a:pt x="24" y="136"/>
                    </a:cubicBezTo>
                    <a:cubicBezTo>
                      <a:pt x="17" y="178"/>
                      <a:pt x="29" y="211"/>
                      <a:pt x="48" y="248"/>
                    </a:cubicBezTo>
                    <a:cubicBezTo>
                      <a:pt x="67" y="284"/>
                      <a:pt x="107" y="294"/>
                      <a:pt x="145" y="294"/>
                    </a:cubicBezTo>
                    <a:cubicBezTo>
                      <a:pt x="149" y="294"/>
                      <a:pt x="143" y="294"/>
                      <a:pt x="145" y="294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85" name="Freeform 45"/>
              <p:cNvSpPr>
                <a:spLocks/>
              </p:cNvSpPr>
              <p:nvPr/>
            </p:nvSpPr>
            <p:spPr bwMode="auto">
              <a:xfrm>
                <a:off x="5249863" y="5737225"/>
                <a:ext cx="241300" cy="31750"/>
              </a:xfrm>
              <a:custGeom>
                <a:avLst/>
                <a:gdLst>
                  <a:gd name="T0" fmla="*/ 126 w 128"/>
                  <a:gd name="T1" fmla="*/ 10 h 17"/>
                  <a:gd name="T2" fmla="*/ 74 w 128"/>
                  <a:gd name="T3" fmla="*/ 7 h 17"/>
                  <a:gd name="T4" fmla="*/ 40 w 128"/>
                  <a:gd name="T5" fmla="*/ 9 h 17"/>
                  <a:gd name="T6" fmla="*/ 7 w 128"/>
                  <a:gd name="T7" fmla="*/ 15 h 17"/>
                  <a:gd name="T8" fmla="*/ 21 w 128"/>
                  <a:gd name="T9" fmla="*/ 7 h 17"/>
                  <a:gd name="T10" fmla="*/ 58 w 128"/>
                  <a:gd name="T11" fmla="*/ 3 h 17"/>
                  <a:gd name="T12" fmla="*/ 126 w 128"/>
                  <a:gd name="T13" fmla="*/ 10 h 17"/>
                  <a:gd name="T14" fmla="*/ 126 w 128"/>
                  <a:gd name="T15" fmla="*/ 10 h 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28" h="17">
                    <a:moveTo>
                      <a:pt x="126" y="10"/>
                    </a:moveTo>
                    <a:cubicBezTo>
                      <a:pt x="123" y="17"/>
                      <a:pt x="82" y="7"/>
                      <a:pt x="74" y="7"/>
                    </a:cubicBezTo>
                    <a:cubicBezTo>
                      <a:pt x="65" y="7"/>
                      <a:pt x="49" y="6"/>
                      <a:pt x="40" y="9"/>
                    </a:cubicBezTo>
                    <a:cubicBezTo>
                      <a:pt x="31" y="11"/>
                      <a:pt x="15" y="16"/>
                      <a:pt x="7" y="15"/>
                    </a:cubicBezTo>
                    <a:cubicBezTo>
                      <a:pt x="0" y="15"/>
                      <a:pt x="20" y="7"/>
                      <a:pt x="21" y="7"/>
                    </a:cubicBezTo>
                    <a:cubicBezTo>
                      <a:pt x="32" y="3"/>
                      <a:pt x="45" y="3"/>
                      <a:pt x="58" y="3"/>
                    </a:cubicBezTo>
                    <a:cubicBezTo>
                      <a:pt x="65" y="2"/>
                      <a:pt x="128" y="0"/>
                      <a:pt x="126" y="10"/>
                    </a:cubicBezTo>
                    <a:cubicBezTo>
                      <a:pt x="126" y="10"/>
                      <a:pt x="126" y="9"/>
                      <a:pt x="126" y="10"/>
                    </a:cubicBezTo>
                    <a:close/>
                  </a:path>
                </a:pathLst>
              </a:custGeom>
              <a:solidFill>
                <a:srgbClr val="0070C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86" name="Freeform 46"/>
              <p:cNvSpPr>
                <a:spLocks/>
              </p:cNvSpPr>
              <p:nvPr/>
            </p:nvSpPr>
            <p:spPr bwMode="auto">
              <a:xfrm>
                <a:off x="5275263" y="5680075"/>
                <a:ext cx="227013" cy="34925"/>
              </a:xfrm>
              <a:custGeom>
                <a:avLst/>
                <a:gdLst>
                  <a:gd name="T0" fmla="*/ 41 w 121"/>
                  <a:gd name="T1" fmla="*/ 1 h 19"/>
                  <a:gd name="T2" fmla="*/ 112 w 121"/>
                  <a:gd name="T3" fmla="*/ 11 h 19"/>
                  <a:gd name="T4" fmla="*/ 105 w 121"/>
                  <a:gd name="T5" fmla="*/ 16 h 19"/>
                  <a:gd name="T6" fmla="*/ 72 w 121"/>
                  <a:gd name="T7" fmla="*/ 10 h 19"/>
                  <a:gd name="T8" fmla="*/ 2 w 121"/>
                  <a:gd name="T9" fmla="*/ 14 h 19"/>
                  <a:gd name="T10" fmla="*/ 2 w 121"/>
                  <a:gd name="T11" fmla="*/ 10 h 19"/>
                  <a:gd name="T12" fmla="*/ 18 w 121"/>
                  <a:gd name="T13" fmla="*/ 5 h 19"/>
                  <a:gd name="T14" fmla="*/ 41 w 121"/>
                  <a:gd name="T15" fmla="*/ 1 h 19"/>
                  <a:gd name="T16" fmla="*/ 41 w 121"/>
                  <a:gd name="T17" fmla="*/ 1 h 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121" h="19">
                    <a:moveTo>
                      <a:pt x="41" y="1"/>
                    </a:moveTo>
                    <a:cubicBezTo>
                      <a:pt x="65" y="1"/>
                      <a:pt x="88" y="9"/>
                      <a:pt x="112" y="11"/>
                    </a:cubicBezTo>
                    <a:cubicBezTo>
                      <a:pt x="121" y="12"/>
                      <a:pt x="112" y="19"/>
                      <a:pt x="105" y="16"/>
                    </a:cubicBezTo>
                    <a:cubicBezTo>
                      <a:pt x="95" y="13"/>
                      <a:pt x="83" y="11"/>
                      <a:pt x="72" y="10"/>
                    </a:cubicBezTo>
                    <a:cubicBezTo>
                      <a:pt x="47" y="6"/>
                      <a:pt x="27" y="9"/>
                      <a:pt x="2" y="14"/>
                    </a:cubicBezTo>
                    <a:cubicBezTo>
                      <a:pt x="0" y="14"/>
                      <a:pt x="1" y="11"/>
                      <a:pt x="2" y="10"/>
                    </a:cubicBezTo>
                    <a:cubicBezTo>
                      <a:pt x="6" y="7"/>
                      <a:pt x="13" y="5"/>
                      <a:pt x="18" y="5"/>
                    </a:cubicBezTo>
                    <a:cubicBezTo>
                      <a:pt x="19" y="4"/>
                      <a:pt x="41" y="0"/>
                      <a:pt x="41" y="1"/>
                    </a:cubicBezTo>
                    <a:cubicBezTo>
                      <a:pt x="42" y="1"/>
                      <a:pt x="41" y="1"/>
                      <a:pt x="41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87" name="Freeform 47"/>
              <p:cNvSpPr>
                <a:spLocks/>
              </p:cNvSpPr>
              <p:nvPr/>
            </p:nvSpPr>
            <p:spPr bwMode="auto">
              <a:xfrm>
                <a:off x="5254625" y="5810250"/>
                <a:ext cx="223838" cy="34925"/>
              </a:xfrm>
              <a:custGeom>
                <a:avLst/>
                <a:gdLst>
                  <a:gd name="T0" fmla="*/ 62 w 120"/>
                  <a:gd name="T1" fmla="*/ 2 h 18"/>
                  <a:gd name="T2" fmla="*/ 90 w 120"/>
                  <a:gd name="T3" fmla="*/ 3 h 18"/>
                  <a:gd name="T4" fmla="*/ 117 w 120"/>
                  <a:gd name="T5" fmla="*/ 13 h 18"/>
                  <a:gd name="T6" fmla="*/ 92 w 120"/>
                  <a:gd name="T7" fmla="*/ 10 h 18"/>
                  <a:gd name="T8" fmla="*/ 56 w 120"/>
                  <a:gd name="T9" fmla="*/ 8 h 18"/>
                  <a:gd name="T10" fmla="*/ 3 w 120"/>
                  <a:gd name="T11" fmla="*/ 15 h 18"/>
                  <a:gd name="T12" fmla="*/ 62 w 120"/>
                  <a:gd name="T13" fmla="*/ 2 h 18"/>
                  <a:gd name="T14" fmla="*/ 62 w 120"/>
                  <a:gd name="T15" fmla="*/ 2 h 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20" h="18">
                    <a:moveTo>
                      <a:pt x="62" y="2"/>
                    </a:moveTo>
                    <a:cubicBezTo>
                      <a:pt x="72" y="2"/>
                      <a:pt x="81" y="2"/>
                      <a:pt x="90" y="3"/>
                    </a:cubicBezTo>
                    <a:cubicBezTo>
                      <a:pt x="93" y="3"/>
                      <a:pt x="120" y="11"/>
                      <a:pt x="117" y="13"/>
                    </a:cubicBezTo>
                    <a:cubicBezTo>
                      <a:pt x="109" y="18"/>
                      <a:pt x="101" y="12"/>
                      <a:pt x="92" y="10"/>
                    </a:cubicBezTo>
                    <a:cubicBezTo>
                      <a:pt x="80" y="8"/>
                      <a:pt x="68" y="9"/>
                      <a:pt x="56" y="8"/>
                    </a:cubicBezTo>
                    <a:cubicBezTo>
                      <a:pt x="52" y="8"/>
                      <a:pt x="3" y="16"/>
                      <a:pt x="3" y="15"/>
                    </a:cubicBezTo>
                    <a:cubicBezTo>
                      <a:pt x="0" y="7"/>
                      <a:pt x="62" y="0"/>
                      <a:pt x="62" y="2"/>
                    </a:cubicBezTo>
                    <a:cubicBezTo>
                      <a:pt x="66" y="2"/>
                      <a:pt x="62" y="3"/>
                      <a:pt x="62" y="2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88" name="Freeform 48"/>
              <p:cNvSpPr>
                <a:spLocks/>
              </p:cNvSpPr>
              <p:nvPr/>
            </p:nvSpPr>
            <p:spPr bwMode="auto">
              <a:xfrm>
                <a:off x="6011863" y="5749925"/>
                <a:ext cx="242888" cy="36513"/>
              </a:xfrm>
              <a:custGeom>
                <a:avLst/>
                <a:gdLst>
                  <a:gd name="T0" fmla="*/ 42 w 129"/>
                  <a:gd name="T1" fmla="*/ 3 h 19"/>
                  <a:gd name="T2" fmla="*/ 70 w 129"/>
                  <a:gd name="T3" fmla="*/ 0 h 19"/>
                  <a:gd name="T4" fmla="*/ 105 w 129"/>
                  <a:gd name="T5" fmla="*/ 2 h 19"/>
                  <a:gd name="T6" fmla="*/ 125 w 129"/>
                  <a:gd name="T7" fmla="*/ 13 h 19"/>
                  <a:gd name="T8" fmla="*/ 89 w 129"/>
                  <a:gd name="T9" fmla="*/ 6 h 19"/>
                  <a:gd name="T10" fmla="*/ 56 w 129"/>
                  <a:gd name="T11" fmla="*/ 8 h 19"/>
                  <a:gd name="T12" fmla="*/ 17 w 129"/>
                  <a:gd name="T13" fmla="*/ 12 h 19"/>
                  <a:gd name="T14" fmla="*/ 13 w 129"/>
                  <a:gd name="T15" fmla="*/ 7 h 19"/>
                  <a:gd name="T16" fmla="*/ 42 w 129"/>
                  <a:gd name="T17" fmla="*/ 3 h 19"/>
                  <a:gd name="T18" fmla="*/ 42 w 129"/>
                  <a:gd name="T19" fmla="*/ 3 h 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29" h="19">
                    <a:moveTo>
                      <a:pt x="42" y="3"/>
                    </a:moveTo>
                    <a:cubicBezTo>
                      <a:pt x="52" y="4"/>
                      <a:pt x="61" y="1"/>
                      <a:pt x="70" y="0"/>
                    </a:cubicBezTo>
                    <a:cubicBezTo>
                      <a:pt x="81" y="0"/>
                      <a:pt x="94" y="3"/>
                      <a:pt x="105" y="2"/>
                    </a:cubicBezTo>
                    <a:cubicBezTo>
                      <a:pt x="106" y="2"/>
                      <a:pt x="129" y="11"/>
                      <a:pt x="125" y="13"/>
                    </a:cubicBezTo>
                    <a:cubicBezTo>
                      <a:pt x="115" y="19"/>
                      <a:pt x="100" y="8"/>
                      <a:pt x="89" y="6"/>
                    </a:cubicBezTo>
                    <a:cubicBezTo>
                      <a:pt x="78" y="5"/>
                      <a:pt x="67" y="7"/>
                      <a:pt x="56" y="8"/>
                    </a:cubicBezTo>
                    <a:cubicBezTo>
                      <a:pt x="44" y="9"/>
                      <a:pt x="29" y="6"/>
                      <a:pt x="17" y="12"/>
                    </a:cubicBezTo>
                    <a:cubicBezTo>
                      <a:pt x="9" y="17"/>
                      <a:pt x="0" y="12"/>
                      <a:pt x="13" y="7"/>
                    </a:cubicBezTo>
                    <a:cubicBezTo>
                      <a:pt x="22" y="3"/>
                      <a:pt x="32" y="3"/>
                      <a:pt x="42" y="3"/>
                    </a:cubicBezTo>
                    <a:cubicBezTo>
                      <a:pt x="52" y="4"/>
                      <a:pt x="40" y="3"/>
                      <a:pt x="42" y="3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89" name="Freeform 49"/>
              <p:cNvSpPr>
                <a:spLocks/>
              </p:cNvSpPr>
              <p:nvPr/>
            </p:nvSpPr>
            <p:spPr bwMode="auto">
              <a:xfrm>
                <a:off x="6026150" y="5811838"/>
                <a:ext cx="200025" cy="39688"/>
              </a:xfrm>
              <a:custGeom>
                <a:avLst/>
                <a:gdLst>
                  <a:gd name="T0" fmla="*/ 23 w 107"/>
                  <a:gd name="T1" fmla="*/ 5 h 21"/>
                  <a:gd name="T2" fmla="*/ 70 w 107"/>
                  <a:gd name="T3" fmla="*/ 2 h 21"/>
                  <a:gd name="T4" fmla="*/ 96 w 107"/>
                  <a:gd name="T5" fmla="*/ 9 h 21"/>
                  <a:gd name="T6" fmla="*/ 86 w 107"/>
                  <a:gd name="T7" fmla="*/ 15 h 21"/>
                  <a:gd name="T8" fmla="*/ 26 w 107"/>
                  <a:gd name="T9" fmla="*/ 10 h 21"/>
                  <a:gd name="T10" fmla="*/ 1 w 107"/>
                  <a:gd name="T11" fmla="*/ 14 h 21"/>
                  <a:gd name="T12" fmla="*/ 23 w 107"/>
                  <a:gd name="T13" fmla="*/ 5 h 21"/>
                  <a:gd name="T14" fmla="*/ 23 w 107"/>
                  <a:gd name="T15" fmla="*/ 5 h 2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07" h="21">
                    <a:moveTo>
                      <a:pt x="23" y="5"/>
                    </a:moveTo>
                    <a:cubicBezTo>
                      <a:pt x="38" y="2"/>
                      <a:pt x="55" y="0"/>
                      <a:pt x="70" y="2"/>
                    </a:cubicBezTo>
                    <a:cubicBezTo>
                      <a:pt x="79" y="2"/>
                      <a:pt x="88" y="5"/>
                      <a:pt x="96" y="9"/>
                    </a:cubicBezTo>
                    <a:cubicBezTo>
                      <a:pt x="107" y="16"/>
                      <a:pt x="93" y="18"/>
                      <a:pt x="86" y="15"/>
                    </a:cubicBezTo>
                    <a:cubicBezTo>
                      <a:pt x="67" y="6"/>
                      <a:pt x="47" y="5"/>
                      <a:pt x="26" y="10"/>
                    </a:cubicBezTo>
                    <a:cubicBezTo>
                      <a:pt x="22" y="10"/>
                      <a:pt x="2" y="21"/>
                      <a:pt x="1" y="14"/>
                    </a:cubicBezTo>
                    <a:cubicBezTo>
                      <a:pt x="0" y="8"/>
                      <a:pt x="19" y="5"/>
                      <a:pt x="23" y="5"/>
                    </a:cubicBezTo>
                    <a:cubicBezTo>
                      <a:pt x="23" y="5"/>
                      <a:pt x="21" y="5"/>
                      <a:pt x="23" y="5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90" name="Freeform 50"/>
              <p:cNvSpPr>
                <a:spLocks/>
              </p:cNvSpPr>
              <p:nvPr/>
            </p:nvSpPr>
            <p:spPr bwMode="auto">
              <a:xfrm>
                <a:off x="5157788" y="2816225"/>
                <a:ext cx="257175" cy="504825"/>
              </a:xfrm>
              <a:custGeom>
                <a:avLst/>
                <a:gdLst>
                  <a:gd name="T0" fmla="*/ 130 w 137"/>
                  <a:gd name="T1" fmla="*/ 23 h 269"/>
                  <a:gd name="T2" fmla="*/ 128 w 137"/>
                  <a:gd name="T3" fmla="*/ 36 h 269"/>
                  <a:gd name="T4" fmla="*/ 121 w 137"/>
                  <a:gd name="T5" fmla="*/ 54 h 269"/>
                  <a:gd name="T6" fmla="*/ 106 w 137"/>
                  <a:gd name="T7" fmla="*/ 83 h 269"/>
                  <a:gd name="T8" fmla="*/ 102 w 137"/>
                  <a:gd name="T9" fmla="*/ 102 h 269"/>
                  <a:gd name="T10" fmla="*/ 101 w 137"/>
                  <a:gd name="T11" fmla="*/ 99 h 269"/>
                  <a:gd name="T12" fmla="*/ 81 w 137"/>
                  <a:gd name="T13" fmla="*/ 150 h 269"/>
                  <a:gd name="T14" fmla="*/ 80 w 137"/>
                  <a:gd name="T15" fmla="*/ 159 h 269"/>
                  <a:gd name="T16" fmla="*/ 72 w 137"/>
                  <a:gd name="T17" fmla="*/ 172 h 269"/>
                  <a:gd name="T18" fmla="*/ 62 w 137"/>
                  <a:gd name="T19" fmla="*/ 200 h 269"/>
                  <a:gd name="T20" fmla="*/ 47 w 137"/>
                  <a:gd name="T21" fmla="*/ 249 h 269"/>
                  <a:gd name="T22" fmla="*/ 16 w 137"/>
                  <a:gd name="T23" fmla="*/ 252 h 269"/>
                  <a:gd name="T24" fmla="*/ 9 w 137"/>
                  <a:gd name="T25" fmla="*/ 232 h 269"/>
                  <a:gd name="T26" fmla="*/ 65 w 137"/>
                  <a:gd name="T27" fmla="*/ 79 h 269"/>
                  <a:gd name="T28" fmla="*/ 91 w 137"/>
                  <a:gd name="T29" fmla="*/ 17 h 269"/>
                  <a:gd name="T30" fmla="*/ 114 w 137"/>
                  <a:gd name="T31" fmla="*/ 8 h 269"/>
                  <a:gd name="T32" fmla="*/ 130 w 137"/>
                  <a:gd name="T33" fmla="*/ 23 h 269"/>
                  <a:gd name="T34" fmla="*/ 130 w 137"/>
                  <a:gd name="T35" fmla="*/ 23 h 26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37" h="269">
                    <a:moveTo>
                      <a:pt x="130" y="23"/>
                    </a:moveTo>
                    <a:cubicBezTo>
                      <a:pt x="137" y="28"/>
                      <a:pt x="122" y="35"/>
                      <a:pt x="128" y="36"/>
                    </a:cubicBezTo>
                    <a:cubicBezTo>
                      <a:pt x="124" y="36"/>
                      <a:pt x="123" y="53"/>
                      <a:pt x="121" y="54"/>
                    </a:cubicBezTo>
                    <a:cubicBezTo>
                      <a:pt x="117" y="57"/>
                      <a:pt x="108" y="79"/>
                      <a:pt x="106" y="83"/>
                    </a:cubicBezTo>
                    <a:cubicBezTo>
                      <a:pt x="105" y="87"/>
                      <a:pt x="103" y="102"/>
                      <a:pt x="102" y="102"/>
                    </a:cubicBezTo>
                    <a:cubicBezTo>
                      <a:pt x="100" y="102"/>
                      <a:pt x="102" y="99"/>
                      <a:pt x="101" y="99"/>
                    </a:cubicBezTo>
                    <a:cubicBezTo>
                      <a:pt x="98" y="97"/>
                      <a:pt x="85" y="144"/>
                      <a:pt x="81" y="150"/>
                    </a:cubicBezTo>
                    <a:cubicBezTo>
                      <a:pt x="78" y="155"/>
                      <a:pt x="82" y="155"/>
                      <a:pt x="80" y="159"/>
                    </a:cubicBezTo>
                    <a:cubicBezTo>
                      <a:pt x="78" y="163"/>
                      <a:pt x="74" y="167"/>
                      <a:pt x="72" y="172"/>
                    </a:cubicBezTo>
                    <a:cubicBezTo>
                      <a:pt x="70" y="179"/>
                      <a:pt x="62" y="193"/>
                      <a:pt x="62" y="200"/>
                    </a:cubicBezTo>
                    <a:cubicBezTo>
                      <a:pt x="62" y="218"/>
                      <a:pt x="49" y="232"/>
                      <a:pt x="47" y="249"/>
                    </a:cubicBezTo>
                    <a:cubicBezTo>
                      <a:pt x="46" y="269"/>
                      <a:pt x="26" y="253"/>
                      <a:pt x="16" y="252"/>
                    </a:cubicBezTo>
                    <a:cubicBezTo>
                      <a:pt x="0" y="249"/>
                      <a:pt x="2" y="247"/>
                      <a:pt x="9" y="232"/>
                    </a:cubicBezTo>
                    <a:cubicBezTo>
                      <a:pt x="29" y="181"/>
                      <a:pt x="46" y="129"/>
                      <a:pt x="65" y="79"/>
                    </a:cubicBezTo>
                    <a:cubicBezTo>
                      <a:pt x="73" y="58"/>
                      <a:pt x="84" y="38"/>
                      <a:pt x="91" y="17"/>
                    </a:cubicBezTo>
                    <a:cubicBezTo>
                      <a:pt x="97" y="0"/>
                      <a:pt x="98" y="2"/>
                      <a:pt x="114" y="8"/>
                    </a:cubicBezTo>
                    <a:cubicBezTo>
                      <a:pt x="127" y="12"/>
                      <a:pt x="133" y="9"/>
                      <a:pt x="130" y="23"/>
                    </a:cubicBezTo>
                    <a:cubicBezTo>
                      <a:pt x="131" y="24"/>
                      <a:pt x="130" y="23"/>
                      <a:pt x="130" y="23"/>
                    </a:cubicBezTo>
                    <a:close/>
                  </a:path>
                </a:pathLst>
              </a:custGeom>
              <a:solidFill>
                <a:schemeClr val="accent2"/>
              </a:solidFill>
              <a:ln w="12700">
                <a:solidFill>
                  <a:schemeClr val="tx1"/>
                </a:solidFill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91" name="Freeform 51"/>
              <p:cNvSpPr>
                <a:spLocks/>
              </p:cNvSpPr>
              <p:nvPr/>
            </p:nvSpPr>
            <p:spPr bwMode="auto">
              <a:xfrm>
                <a:off x="6010275" y="2778125"/>
                <a:ext cx="295275" cy="519113"/>
              </a:xfrm>
              <a:custGeom>
                <a:avLst/>
                <a:gdLst>
                  <a:gd name="T0" fmla="*/ 157 w 157"/>
                  <a:gd name="T1" fmla="*/ 253 h 276"/>
                  <a:gd name="T2" fmla="*/ 127 w 157"/>
                  <a:gd name="T3" fmla="*/ 274 h 276"/>
                  <a:gd name="T4" fmla="*/ 110 w 157"/>
                  <a:gd name="T5" fmla="*/ 248 h 276"/>
                  <a:gd name="T6" fmla="*/ 94 w 157"/>
                  <a:gd name="T7" fmla="*/ 213 h 276"/>
                  <a:gd name="T8" fmla="*/ 76 w 157"/>
                  <a:gd name="T9" fmla="*/ 177 h 276"/>
                  <a:gd name="T10" fmla="*/ 9 w 157"/>
                  <a:gd name="T11" fmla="*/ 21 h 276"/>
                  <a:gd name="T12" fmla="*/ 40 w 157"/>
                  <a:gd name="T13" fmla="*/ 5 h 276"/>
                  <a:gd name="T14" fmla="*/ 61 w 157"/>
                  <a:gd name="T15" fmla="*/ 39 h 276"/>
                  <a:gd name="T16" fmla="*/ 98 w 157"/>
                  <a:gd name="T17" fmla="*/ 120 h 276"/>
                  <a:gd name="T18" fmla="*/ 157 w 157"/>
                  <a:gd name="T19" fmla="*/ 253 h 276"/>
                  <a:gd name="T20" fmla="*/ 157 w 157"/>
                  <a:gd name="T21" fmla="*/ 253 h 27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157" h="276">
                    <a:moveTo>
                      <a:pt x="157" y="253"/>
                    </a:moveTo>
                    <a:cubicBezTo>
                      <a:pt x="150" y="262"/>
                      <a:pt x="137" y="269"/>
                      <a:pt x="127" y="274"/>
                    </a:cubicBezTo>
                    <a:cubicBezTo>
                      <a:pt x="122" y="276"/>
                      <a:pt x="113" y="253"/>
                      <a:pt x="110" y="248"/>
                    </a:cubicBezTo>
                    <a:cubicBezTo>
                      <a:pt x="104" y="237"/>
                      <a:pt x="100" y="224"/>
                      <a:pt x="94" y="213"/>
                    </a:cubicBezTo>
                    <a:cubicBezTo>
                      <a:pt x="89" y="202"/>
                      <a:pt x="78" y="189"/>
                      <a:pt x="76" y="177"/>
                    </a:cubicBezTo>
                    <a:cubicBezTo>
                      <a:pt x="73" y="161"/>
                      <a:pt x="0" y="26"/>
                      <a:pt x="9" y="21"/>
                    </a:cubicBezTo>
                    <a:cubicBezTo>
                      <a:pt x="12" y="19"/>
                      <a:pt x="36" y="0"/>
                      <a:pt x="40" y="5"/>
                    </a:cubicBezTo>
                    <a:cubicBezTo>
                      <a:pt x="48" y="15"/>
                      <a:pt x="55" y="28"/>
                      <a:pt x="61" y="39"/>
                    </a:cubicBezTo>
                    <a:cubicBezTo>
                      <a:pt x="74" y="66"/>
                      <a:pt x="85" y="93"/>
                      <a:pt x="98" y="120"/>
                    </a:cubicBezTo>
                    <a:cubicBezTo>
                      <a:pt x="118" y="162"/>
                      <a:pt x="147" y="206"/>
                      <a:pt x="157" y="253"/>
                    </a:cubicBezTo>
                    <a:cubicBezTo>
                      <a:pt x="156" y="255"/>
                      <a:pt x="157" y="251"/>
                      <a:pt x="157" y="253"/>
                    </a:cubicBezTo>
                    <a:close/>
                  </a:path>
                </a:pathLst>
              </a:custGeom>
              <a:solidFill>
                <a:schemeClr val="accent2"/>
              </a:solidFill>
              <a:ln w="12700">
                <a:solidFill>
                  <a:schemeClr val="tx1"/>
                </a:solidFill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92" name="Freeform 52"/>
              <p:cNvSpPr>
                <a:spLocks/>
              </p:cNvSpPr>
              <p:nvPr/>
            </p:nvSpPr>
            <p:spPr bwMode="auto">
              <a:xfrm>
                <a:off x="6062663" y="2938463"/>
                <a:ext cx="0" cy="1588"/>
              </a:xfrm>
              <a:custGeom>
                <a:avLst/>
                <a:gdLst>
                  <a:gd name="T0" fmla="*/ 1 h 1"/>
                  <a:gd name="T1" fmla="*/ 0 h 1"/>
                  <a:gd name="T2" fmla="*/ 1 h 1"/>
                </a:gdLst>
                <a:ahLst/>
                <a:cxnLst>
                  <a:cxn ang="0">
                    <a:pos x="0" y="T0"/>
                  </a:cxn>
                  <a:cxn ang="0">
                    <a:pos x="0" y="T1"/>
                  </a:cxn>
                  <a:cxn ang="0">
                    <a:pos x="0" y="T2"/>
                  </a:cxn>
                </a:cxnLst>
                <a:rect l="0" t="0" r="r" b="b"/>
                <a:pathLst>
                  <a:path h="1">
                    <a:moveTo>
                      <a:pt x="0" y="1"/>
                    </a:moveTo>
                    <a:cubicBezTo>
                      <a:pt x="0" y="1"/>
                      <a:pt x="0" y="0"/>
                      <a:pt x="0" y="0"/>
                    </a:cubicBezTo>
                    <a:cubicBezTo>
                      <a:pt x="0" y="0"/>
                      <a:pt x="0" y="1"/>
                      <a:pt x="0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93" name="Freeform 53"/>
              <p:cNvSpPr>
                <a:spLocks/>
              </p:cNvSpPr>
              <p:nvPr/>
            </p:nvSpPr>
            <p:spPr bwMode="auto">
              <a:xfrm>
                <a:off x="5826125" y="1217613"/>
                <a:ext cx="71438" cy="46038"/>
              </a:xfrm>
              <a:custGeom>
                <a:avLst/>
                <a:gdLst>
                  <a:gd name="T0" fmla="*/ 32 w 38"/>
                  <a:gd name="T1" fmla="*/ 1 h 24"/>
                  <a:gd name="T2" fmla="*/ 11 w 38"/>
                  <a:gd name="T3" fmla="*/ 14 h 24"/>
                  <a:gd name="T4" fmla="*/ 32 w 38"/>
                  <a:gd name="T5" fmla="*/ 1 h 24"/>
                  <a:gd name="T6" fmla="*/ 32 w 38"/>
                  <a:gd name="T7" fmla="*/ 1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38" h="24">
                    <a:moveTo>
                      <a:pt x="32" y="1"/>
                    </a:moveTo>
                    <a:cubicBezTo>
                      <a:pt x="38" y="16"/>
                      <a:pt x="20" y="24"/>
                      <a:pt x="11" y="14"/>
                    </a:cubicBezTo>
                    <a:cubicBezTo>
                      <a:pt x="0" y="1"/>
                      <a:pt x="27" y="0"/>
                      <a:pt x="32" y="1"/>
                    </a:cubicBezTo>
                    <a:cubicBezTo>
                      <a:pt x="34" y="6"/>
                      <a:pt x="26" y="0"/>
                      <a:pt x="32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94" name="Freeform 54"/>
              <p:cNvSpPr>
                <a:spLocks/>
              </p:cNvSpPr>
              <p:nvPr/>
            </p:nvSpPr>
            <p:spPr bwMode="auto">
              <a:xfrm>
                <a:off x="5497513" y="1190625"/>
                <a:ext cx="65088" cy="55563"/>
              </a:xfrm>
              <a:custGeom>
                <a:avLst/>
                <a:gdLst>
                  <a:gd name="T0" fmla="*/ 3 w 34"/>
                  <a:gd name="T1" fmla="*/ 8 h 30"/>
                  <a:gd name="T2" fmla="*/ 25 w 34"/>
                  <a:gd name="T3" fmla="*/ 15 h 30"/>
                  <a:gd name="T4" fmla="*/ 8 w 34"/>
                  <a:gd name="T5" fmla="*/ 26 h 30"/>
                  <a:gd name="T6" fmla="*/ 3 w 34"/>
                  <a:gd name="T7" fmla="*/ 8 h 30"/>
                  <a:gd name="T8" fmla="*/ 3 w 34"/>
                  <a:gd name="T9" fmla="*/ 8 h 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4" h="30">
                    <a:moveTo>
                      <a:pt x="3" y="8"/>
                    </a:moveTo>
                    <a:cubicBezTo>
                      <a:pt x="12" y="3"/>
                      <a:pt x="34" y="0"/>
                      <a:pt x="25" y="15"/>
                    </a:cubicBezTo>
                    <a:cubicBezTo>
                      <a:pt x="22" y="21"/>
                      <a:pt x="16" y="30"/>
                      <a:pt x="8" y="26"/>
                    </a:cubicBezTo>
                    <a:cubicBezTo>
                      <a:pt x="0" y="22"/>
                      <a:pt x="6" y="14"/>
                      <a:pt x="3" y="8"/>
                    </a:cubicBezTo>
                    <a:cubicBezTo>
                      <a:pt x="4" y="7"/>
                      <a:pt x="3" y="8"/>
                      <a:pt x="3" y="8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95" name="Freeform 55"/>
              <p:cNvSpPr>
                <a:spLocks/>
              </p:cNvSpPr>
              <p:nvPr/>
            </p:nvSpPr>
            <p:spPr bwMode="auto">
              <a:xfrm>
                <a:off x="3581400" y="1046163"/>
                <a:ext cx="550863" cy="539750"/>
              </a:xfrm>
              <a:custGeom>
                <a:avLst/>
                <a:gdLst>
                  <a:gd name="T0" fmla="*/ 135 w 294"/>
                  <a:gd name="T1" fmla="*/ 288 h 288"/>
                  <a:gd name="T2" fmla="*/ 41 w 294"/>
                  <a:gd name="T3" fmla="*/ 247 h 288"/>
                  <a:gd name="T4" fmla="*/ 13 w 294"/>
                  <a:gd name="T5" fmla="*/ 134 h 288"/>
                  <a:gd name="T6" fmla="*/ 30 w 294"/>
                  <a:gd name="T7" fmla="*/ 88 h 288"/>
                  <a:gd name="T8" fmla="*/ 65 w 294"/>
                  <a:gd name="T9" fmla="*/ 45 h 288"/>
                  <a:gd name="T10" fmla="*/ 149 w 294"/>
                  <a:gd name="T11" fmla="*/ 9 h 288"/>
                  <a:gd name="T12" fmla="*/ 251 w 294"/>
                  <a:gd name="T13" fmla="*/ 44 h 288"/>
                  <a:gd name="T14" fmla="*/ 291 w 294"/>
                  <a:gd name="T15" fmla="*/ 153 h 288"/>
                  <a:gd name="T16" fmla="*/ 242 w 294"/>
                  <a:gd name="T17" fmla="*/ 249 h 288"/>
                  <a:gd name="T18" fmla="*/ 222 w 294"/>
                  <a:gd name="T19" fmla="*/ 259 h 288"/>
                  <a:gd name="T20" fmla="*/ 191 w 294"/>
                  <a:gd name="T21" fmla="*/ 276 h 288"/>
                  <a:gd name="T22" fmla="*/ 135 w 294"/>
                  <a:gd name="T23" fmla="*/ 288 h 288"/>
                  <a:gd name="T24" fmla="*/ 135 w 294"/>
                  <a:gd name="T25" fmla="*/ 288 h 28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294" h="288">
                    <a:moveTo>
                      <a:pt x="135" y="288"/>
                    </a:moveTo>
                    <a:cubicBezTo>
                      <a:pt x="99" y="288"/>
                      <a:pt x="61" y="279"/>
                      <a:pt x="41" y="247"/>
                    </a:cubicBezTo>
                    <a:cubicBezTo>
                      <a:pt x="23" y="219"/>
                      <a:pt x="0" y="169"/>
                      <a:pt x="13" y="134"/>
                    </a:cubicBezTo>
                    <a:cubicBezTo>
                      <a:pt x="19" y="118"/>
                      <a:pt x="21" y="103"/>
                      <a:pt x="30" y="88"/>
                    </a:cubicBezTo>
                    <a:cubicBezTo>
                      <a:pt x="39" y="71"/>
                      <a:pt x="51" y="58"/>
                      <a:pt x="65" y="45"/>
                    </a:cubicBezTo>
                    <a:cubicBezTo>
                      <a:pt x="88" y="25"/>
                      <a:pt x="120" y="15"/>
                      <a:pt x="149" y="9"/>
                    </a:cubicBezTo>
                    <a:cubicBezTo>
                      <a:pt x="191" y="0"/>
                      <a:pt x="224" y="12"/>
                      <a:pt x="251" y="44"/>
                    </a:cubicBezTo>
                    <a:cubicBezTo>
                      <a:pt x="275" y="70"/>
                      <a:pt x="294" y="118"/>
                      <a:pt x="291" y="153"/>
                    </a:cubicBezTo>
                    <a:cubicBezTo>
                      <a:pt x="289" y="194"/>
                      <a:pt x="271" y="222"/>
                      <a:pt x="242" y="249"/>
                    </a:cubicBezTo>
                    <a:cubicBezTo>
                      <a:pt x="236" y="255"/>
                      <a:pt x="228" y="254"/>
                      <a:pt x="222" y="259"/>
                    </a:cubicBezTo>
                    <a:cubicBezTo>
                      <a:pt x="213" y="266"/>
                      <a:pt x="202" y="271"/>
                      <a:pt x="191" y="276"/>
                    </a:cubicBezTo>
                    <a:cubicBezTo>
                      <a:pt x="172" y="283"/>
                      <a:pt x="155" y="288"/>
                      <a:pt x="135" y="288"/>
                    </a:cubicBezTo>
                    <a:cubicBezTo>
                      <a:pt x="133" y="288"/>
                      <a:pt x="139" y="288"/>
                      <a:pt x="135" y="288"/>
                    </a:cubicBezTo>
                    <a:close/>
                  </a:path>
                </a:pathLst>
              </a:custGeom>
              <a:solidFill>
                <a:srgbClr val="FF0000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grpSp>
          <p:nvGrpSpPr>
            <p:cNvPr id="2484" name="Skupina 2483"/>
            <p:cNvGrpSpPr/>
            <p:nvPr/>
          </p:nvGrpSpPr>
          <p:grpSpPr>
            <a:xfrm>
              <a:off x="6502509" y="4813489"/>
              <a:ext cx="456081" cy="943721"/>
              <a:chOff x="1712154" y="1827265"/>
              <a:chExt cx="1586741" cy="3283278"/>
            </a:xfrm>
          </p:grpSpPr>
          <p:sp>
            <p:nvSpPr>
              <p:cNvPr id="2532" name="Freeform 8"/>
              <p:cNvSpPr>
                <a:spLocks noEditPoints="1"/>
              </p:cNvSpPr>
              <p:nvPr/>
            </p:nvSpPr>
            <p:spPr bwMode="auto">
              <a:xfrm>
                <a:off x="1712154" y="1827265"/>
                <a:ext cx="1586741" cy="3283278"/>
              </a:xfrm>
              <a:custGeom>
                <a:avLst/>
                <a:gdLst>
                  <a:gd name="T0" fmla="*/ 753 w 826"/>
                  <a:gd name="T1" fmla="*/ 341 h 1709"/>
                  <a:gd name="T2" fmla="*/ 656 w 826"/>
                  <a:gd name="T3" fmla="*/ 427 h 1709"/>
                  <a:gd name="T4" fmla="*/ 715 w 826"/>
                  <a:gd name="T5" fmla="*/ 824 h 1709"/>
                  <a:gd name="T6" fmla="*/ 656 w 826"/>
                  <a:gd name="T7" fmla="*/ 1104 h 1709"/>
                  <a:gd name="T8" fmla="*/ 616 w 826"/>
                  <a:gd name="T9" fmla="*/ 1537 h 1709"/>
                  <a:gd name="T10" fmla="*/ 675 w 826"/>
                  <a:gd name="T11" fmla="*/ 1706 h 1709"/>
                  <a:gd name="T12" fmla="*/ 386 w 826"/>
                  <a:gd name="T13" fmla="*/ 1627 h 1709"/>
                  <a:gd name="T14" fmla="*/ 372 w 826"/>
                  <a:gd name="T15" fmla="*/ 1407 h 1709"/>
                  <a:gd name="T16" fmla="*/ 254 w 826"/>
                  <a:gd name="T17" fmla="*/ 1599 h 1709"/>
                  <a:gd name="T18" fmla="*/ 4 w 826"/>
                  <a:gd name="T19" fmla="*/ 1481 h 1709"/>
                  <a:gd name="T20" fmla="*/ 176 w 826"/>
                  <a:gd name="T21" fmla="*/ 1238 h 1709"/>
                  <a:gd name="T22" fmla="*/ 293 w 826"/>
                  <a:gd name="T23" fmla="*/ 947 h 1709"/>
                  <a:gd name="T24" fmla="*/ 316 w 826"/>
                  <a:gd name="T25" fmla="*/ 651 h 1709"/>
                  <a:gd name="T26" fmla="*/ 495 w 826"/>
                  <a:gd name="T27" fmla="*/ 369 h 1709"/>
                  <a:gd name="T28" fmla="*/ 479 w 826"/>
                  <a:gd name="T29" fmla="*/ 99 h 1709"/>
                  <a:gd name="T30" fmla="*/ 780 w 826"/>
                  <a:gd name="T31" fmla="*/ 79 h 1709"/>
                  <a:gd name="T32" fmla="*/ 488 w 826"/>
                  <a:gd name="T33" fmla="*/ 589 h 1709"/>
                  <a:gd name="T34" fmla="*/ 515 w 826"/>
                  <a:gd name="T35" fmla="*/ 876 h 1709"/>
                  <a:gd name="T36" fmla="*/ 642 w 826"/>
                  <a:gd name="T37" fmla="*/ 844 h 1709"/>
                  <a:gd name="T38" fmla="*/ 648 w 826"/>
                  <a:gd name="T39" fmla="*/ 509 h 1709"/>
                  <a:gd name="T40" fmla="*/ 477 w 826"/>
                  <a:gd name="T41" fmla="*/ 404 h 1709"/>
                  <a:gd name="T42" fmla="*/ 418 w 826"/>
                  <a:gd name="T43" fmla="*/ 481 h 1709"/>
                  <a:gd name="T44" fmla="*/ 317 w 826"/>
                  <a:gd name="T45" fmla="*/ 702 h 1709"/>
                  <a:gd name="T46" fmla="*/ 476 w 826"/>
                  <a:gd name="T47" fmla="*/ 898 h 1709"/>
                  <a:gd name="T48" fmla="*/ 68 w 826"/>
                  <a:gd name="T49" fmla="*/ 1417 h 1709"/>
                  <a:gd name="T50" fmla="*/ 340 w 826"/>
                  <a:gd name="T51" fmla="*/ 1431 h 1709"/>
                  <a:gd name="T52" fmla="*/ 522 w 826"/>
                  <a:gd name="T53" fmla="*/ 1067 h 1709"/>
                  <a:gd name="T54" fmla="*/ 408 w 826"/>
                  <a:gd name="T55" fmla="*/ 975 h 1709"/>
                  <a:gd name="T56" fmla="*/ 233 w 826"/>
                  <a:gd name="T57" fmla="*/ 1197 h 1709"/>
                  <a:gd name="T58" fmla="*/ 560 w 826"/>
                  <a:gd name="T59" fmla="*/ 1015 h 1709"/>
                  <a:gd name="T60" fmla="*/ 427 w 826"/>
                  <a:gd name="T61" fmla="*/ 1336 h 1709"/>
                  <a:gd name="T62" fmla="*/ 483 w 826"/>
                  <a:gd name="T63" fmla="*/ 1578 h 1709"/>
                  <a:gd name="T64" fmla="*/ 628 w 826"/>
                  <a:gd name="T65" fmla="*/ 1338 h 1709"/>
                  <a:gd name="T66" fmla="*/ 632 w 826"/>
                  <a:gd name="T67" fmla="*/ 1016 h 1709"/>
                  <a:gd name="T68" fmla="*/ 651 w 826"/>
                  <a:gd name="T69" fmla="*/ 9 h 1709"/>
                  <a:gd name="T70" fmla="*/ 471 w 826"/>
                  <a:gd name="T71" fmla="*/ 215 h 1709"/>
                  <a:gd name="T72" fmla="*/ 542 w 826"/>
                  <a:gd name="T73" fmla="*/ 304 h 1709"/>
                  <a:gd name="T74" fmla="*/ 598 w 826"/>
                  <a:gd name="T75" fmla="*/ 251 h 1709"/>
                  <a:gd name="T76" fmla="*/ 710 w 826"/>
                  <a:gd name="T77" fmla="*/ 201 h 1709"/>
                  <a:gd name="T78" fmla="*/ 780 w 826"/>
                  <a:gd name="T79" fmla="*/ 198 h 1709"/>
                  <a:gd name="T80" fmla="*/ 795 w 826"/>
                  <a:gd name="T81" fmla="*/ 301 h 1709"/>
                  <a:gd name="T82" fmla="*/ 740 w 826"/>
                  <a:gd name="T83" fmla="*/ 200 h 1709"/>
                  <a:gd name="T84" fmla="*/ 654 w 826"/>
                  <a:gd name="T85" fmla="*/ 221 h 1709"/>
                  <a:gd name="T86" fmla="*/ 607 w 826"/>
                  <a:gd name="T87" fmla="*/ 280 h 1709"/>
                  <a:gd name="T88" fmla="*/ 527 w 826"/>
                  <a:gd name="T89" fmla="*/ 316 h 1709"/>
                  <a:gd name="T90" fmla="*/ 682 w 826"/>
                  <a:gd name="T91" fmla="*/ 382 h 1709"/>
                  <a:gd name="T92" fmla="*/ 17 w 826"/>
                  <a:gd name="T93" fmla="*/ 1448 h 1709"/>
                  <a:gd name="T94" fmla="*/ 250 w 826"/>
                  <a:gd name="T95" fmla="*/ 1623 h 1709"/>
                  <a:gd name="T96" fmla="*/ 59 w 826"/>
                  <a:gd name="T97" fmla="*/ 1417 h 1709"/>
                  <a:gd name="T98" fmla="*/ 550 w 826"/>
                  <a:gd name="T99" fmla="*/ 1687 h 1709"/>
                  <a:gd name="T100" fmla="*/ 539 w 826"/>
                  <a:gd name="T101" fmla="*/ 1587 h 1709"/>
                  <a:gd name="T102" fmla="*/ 692 w 826"/>
                  <a:gd name="T103" fmla="*/ 957 h 1709"/>
                  <a:gd name="T104" fmla="*/ 686 w 826"/>
                  <a:gd name="T105" fmla="*/ 530 h 1709"/>
                  <a:gd name="T106" fmla="*/ 665 w 826"/>
                  <a:gd name="T107" fmla="*/ 623 h 1709"/>
                  <a:gd name="T108" fmla="*/ 619 w 826"/>
                  <a:gd name="T109" fmla="*/ 999 h 1709"/>
                  <a:gd name="T110" fmla="*/ 465 w 826"/>
                  <a:gd name="T111" fmla="*/ 1041 h 1709"/>
                  <a:gd name="T112" fmla="*/ 499 w 826"/>
                  <a:gd name="T113" fmla="*/ 1026 h 1709"/>
                  <a:gd name="T114" fmla="*/ 514 w 826"/>
                  <a:gd name="T115" fmla="*/ 980 h 1709"/>
                  <a:gd name="T116" fmla="*/ 515 w 826"/>
                  <a:gd name="T117" fmla="*/ 904 h 1709"/>
                  <a:gd name="T118" fmla="*/ 304 w 826"/>
                  <a:gd name="T119" fmla="*/ 942 h 1709"/>
                  <a:gd name="T120" fmla="*/ 362 w 826"/>
                  <a:gd name="T121" fmla="*/ 895 h 170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826" h="1709">
                    <a:moveTo>
                      <a:pt x="802" y="197"/>
                    </a:moveTo>
                    <a:cubicBezTo>
                      <a:pt x="799" y="207"/>
                      <a:pt x="797" y="215"/>
                      <a:pt x="794" y="223"/>
                    </a:cubicBezTo>
                    <a:cubicBezTo>
                      <a:pt x="793" y="229"/>
                      <a:pt x="793" y="236"/>
                      <a:pt x="793" y="242"/>
                    </a:cubicBezTo>
                    <a:cubicBezTo>
                      <a:pt x="792" y="249"/>
                      <a:pt x="795" y="255"/>
                      <a:pt x="796" y="261"/>
                    </a:cubicBezTo>
                    <a:cubicBezTo>
                      <a:pt x="796" y="268"/>
                      <a:pt x="799" y="274"/>
                      <a:pt x="800" y="280"/>
                    </a:cubicBezTo>
                    <a:cubicBezTo>
                      <a:pt x="801" y="289"/>
                      <a:pt x="804" y="297"/>
                      <a:pt x="800" y="305"/>
                    </a:cubicBezTo>
                    <a:cubicBezTo>
                      <a:pt x="800" y="307"/>
                      <a:pt x="799" y="309"/>
                      <a:pt x="797" y="309"/>
                    </a:cubicBezTo>
                    <a:cubicBezTo>
                      <a:pt x="793" y="312"/>
                      <a:pt x="789" y="314"/>
                      <a:pt x="784" y="314"/>
                    </a:cubicBezTo>
                    <a:cubicBezTo>
                      <a:pt x="783" y="314"/>
                      <a:pt x="783" y="314"/>
                      <a:pt x="782" y="314"/>
                    </a:cubicBezTo>
                    <a:cubicBezTo>
                      <a:pt x="772" y="315"/>
                      <a:pt x="770" y="316"/>
                      <a:pt x="767" y="326"/>
                    </a:cubicBezTo>
                    <a:cubicBezTo>
                      <a:pt x="766" y="330"/>
                      <a:pt x="763" y="333"/>
                      <a:pt x="758" y="334"/>
                    </a:cubicBezTo>
                    <a:cubicBezTo>
                      <a:pt x="756" y="334"/>
                      <a:pt x="754" y="335"/>
                      <a:pt x="752" y="336"/>
                    </a:cubicBezTo>
                    <a:cubicBezTo>
                      <a:pt x="753" y="338"/>
                      <a:pt x="753" y="339"/>
                      <a:pt x="753" y="341"/>
                    </a:cubicBezTo>
                    <a:cubicBezTo>
                      <a:pt x="753" y="345"/>
                      <a:pt x="752" y="347"/>
                      <a:pt x="748" y="348"/>
                    </a:cubicBezTo>
                    <a:cubicBezTo>
                      <a:pt x="743" y="350"/>
                      <a:pt x="740" y="354"/>
                      <a:pt x="737" y="359"/>
                    </a:cubicBezTo>
                    <a:cubicBezTo>
                      <a:pt x="732" y="371"/>
                      <a:pt x="723" y="381"/>
                      <a:pt x="712" y="388"/>
                    </a:cubicBezTo>
                    <a:cubicBezTo>
                      <a:pt x="707" y="391"/>
                      <a:pt x="702" y="390"/>
                      <a:pt x="696" y="389"/>
                    </a:cubicBezTo>
                    <a:cubicBezTo>
                      <a:pt x="693" y="389"/>
                      <a:pt x="689" y="388"/>
                      <a:pt x="685" y="388"/>
                    </a:cubicBezTo>
                    <a:cubicBezTo>
                      <a:pt x="683" y="387"/>
                      <a:pt x="681" y="387"/>
                      <a:pt x="679" y="386"/>
                    </a:cubicBezTo>
                    <a:cubicBezTo>
                      <a:pt x="671" y="382"/>
                      <a:pt x="663" y="378"/>
                      <a:pt x="654" y="375"/>
                    </a:cubicBezTo>
                    <a:cubicBezTo>
                      <a:pt x="654" y="374"/>
                      <a:pt x="653" y="374"/>
                      <a:pt x="652" y="374"/>
                    </a:cubicBezTo>
                    <a:cubicBezTo>
                      <a:pt x="648" y="372"/>
                      <a:pt x="646" y="373"/>
                      <a:pt x="643" y="378"/>
                    </a:cubicBezTo>
                    <a:cubicBezTo>
                      <a:pt x="639" y="386"/>
                      <a:pt x="637" y="395"/>
                      <a:pt x="635" y="404"/>
                    </a:cubicBezTo>
                    <a:cubicBezTo>
                      <a:pt x="634" y="406"/>
                      <a:pt x="635" y="408"/>
                      <a:pt x="637" y="410"/>
                    </a:cubicBezTo>
                    <a:cubicBezTo>
                      <a:pt x="640" y="412"/>
                      <a:pt x="643" y="414"/>
                      <a:pt x="647" y="416"/>
                    </a:cubicBezTo>
                    <a:cubicBezTo>
                      <a:pt x="651" y="419"/>
                      <a:pt x="655" y="421"/>
                      <a:pt x="656" y="427"/>
                    </a:cubicBezTo>
                    <a:cubicBezTo>
                      <a:pt x="656" y="431"/>
                      <a:pt x="658" y="434"/>
                      <a:pt x="660" y="437"/>
                    </a:cubicBezTo>
                    <a:cubicBezTo>
                      <a:pt x="665" y="452"/>
                      <a:pt x="670" y="468"/>
                      <a:pt x="675" y="483"/>
                    </a:cubicBezTo>
                    <a:cubicBezTo>
                      <a:pt x="680" y="495"/>
                      <a:pt x="686" y="506"/>
                      <a:pt x="690" y="518"/>
                    </a:cubicBezTo>
                    <a:cubicBezTo>
                      <a:pt x="693" y="527"/>
                      <a:pt x="696" y="536"/>
                      <a:pt x="697" y="545"/>
                    </a:cubicBezTo>
                    <a:cubicBezTo>
                      <a:pt x="698" y="551"/>
                      <a:pt x="700" y="557"/>
                      <a:pt x="701" y="562"/>
                    </a:cubicBezTo>
                    <a:cubicBezTo>
                      <a:pt x="702" y="572"/>
                      <a:pt x="704" y="581"/>
                      <a:pt x="706" y="591"/>
                    </a:cubicBezTo>
                    <a:cubicBezTo>
                      <a:pt x="707" y="601"/>
                      <a:pt x="708" y="610"/>
                      <a:pt x="709" y="620"/>
                    </a:cubicBezTo>
                    <a:cubicBezTo>
                      <a:pt x="710" y="631"/>
                      <a:pt x="711" y="641"/>
                      <a:pt x="712" y="652"/>
                    </a:cubicBezTo>
                    <a:cubicBezTo>
                      <a:pt x="713" y="659"/>
                      <a:pt x="713" y="665"/>
                      <a:pt x="714" y="672"/>
                    </a:cubicBezTo>
                    <a:cubicBezTo>
                      <a:pt x="714" y="684"/>
                      <a:pt x="715" y="695"/>
                      <a:pt x="716" y="707"/>
                    </a:cubicBezTo>
                    <a:cubicBezTo>
                      <a:pt x="717" y="728"/>
                      <a:pt x="717" y="750"/>
                      <a:pt x="717" y="771"/>
                    </a:cubicBezTo>
                    <a:cubicBezTo>
                      <a:pt x="716" y="782"/>
                      <a:pt x="716" y="793"/>
                      <a:pt x="715" y="804"/>
                    </a:cubicBezTo>
                    <a:cubicBezTo>
                      <a:pt x="714" y="811"/>
                      <a:pt x="715" y="817"/>
                      <a:pt x="715" y="824"/>
                    </a:cubicBezTo>
                    <a:cubicBezTo>
                      <a:pt x="715" y="829"/>
                      <a:pt x="713" y="834"/>
                      <a:pt x="713" y="839"/>
                    </a:cubicBezTo>
                    <a:cubicBezTo>
                      <a:pt x="712" y="850"/>
                      <a:pt x="712" y="860"/>
                      <a:pt x="712" y="871"/>
                    </a:cubicBezTo>
                    <a:cubicBezTo>
                      <a:pt x="712" y="873"/>
                      <a:pt x="711" y="874"/>
                      <a:pt x="711" y="876"/>
                    </a:cubicBezTo>
                    <a:cubicBezTo>
                      <a:pt x="711" y="884"/>
                      <a:pt x="709" y="891"/>
                      <a:pt x="709" y="899"/>
                    </a:cubicBezTo>
                    <a:cubicBezTo>
                      <a:pt x="709" y="915"/>
                      <a:pt x="707" y="931"/>
                      <a:pt x="703" y="947"/>
                    </a:cubicBezTo>
                    <a:cubicBezTo>
                      <a:pt x="702" y="953"/>
                      <a:pt x="701" y="959"/>
                      <a:pt x="701" y="965"/>
                    </a:cubicBezTo>
                    <a:cubicBezTo>
                      <a:pt x="700" y="967"/>
                      <a:pt x="700" y="968"/>
                      <a:pt x="700" y="970"/>
                    </a:cubicBezTo>
                    <a:cubicBezTo>
                      <a:pt x="696" y="982"/>
                      <a:pt x="694" y="994"/>
                      <a:pt x="691" y="1006"/>
                    </a:cubicBezTo>
                    <a:cubicBezTo>
                      <a:pt x="690" y="1010"/>
                      <a:pt x="689" y="1014"/>
                      <a:pt x="688" y="1018"/>
                    </a:cubicBezTo>
                    <a:cubicBezTo>
                      <a:pt x="688" y="1021"/>
                      <a:pt x="686" y="1022"/>
                      <a:pt x="683" y="1021"/>
                    </a:cubicBezTo>
                    <a:cubicBezTo>
                      <a:pt x="678" y="1020"/>
                      <a:pt x="673" y="1020"/>
                      <a:pt x="667" y="1019"/>
                    </a:cubicBezTo>
                    <a:cubicBezTo>
                      <a:pt x="666" y="1024"/>
                      <a:pt x="666" y="1028"/>
                      <a:pt x="665" y="1032"/>
                    </a:cubicBezTo>
                    <a:cubicBezTo>
                      <a:pt x="662" y="1056"/>
                      <a:pt x="659" y="1080"/>
                      <a:pt x="656" y="1104"/>
                    </a:cubicBezTo>
                    <a:cubicBezTo>
                      <a:pt x="655" y="1114"/>
                      <a:pt x="655" y="1124"/>
                      <a:pt x="654" y="1134"/>
                    </a:cubicBezTo>
                    <a:cubicBezTo>
                      <a:pt x="653" y="1144"/>
                      <a:pt x="651" y="1154"/>
                      <a:pt x="650" y="1164"/>
                    </a:cubicBezTo>
                    <a:cubicBezTo>
                      <a:pt x="650" y="1171"/>
                      <a:pt x="649" y="1179"/>
                      <a:pt x="648" y="1186"/>
                    </a:cubicBezTo>
                    <a:cubicBezTo>
                      <a:pt x="648" y="1192"/>
                      <a:pt x="647" y="1199"/>
                      <a:pt x="646" y="1205"/>
                    </a:cubicBezTo>
                    <a:cubicBezTo>
                      <a:pt x="646" y="1215"/>
                      <a:pt x="645" y="1225"/>
                      <a:pt x="644" y="1235"/>
                    </a:cubicBezTo>
                    <a:cubicBezTo>
                      <a:pt x="643" y="1254"/>
                      <a:pt x="642" y="1274"/>
                      <a:pt x="641" y="1292"/>
                    </a:cubicBezTo>
                    <a:cubicBezTo>
                      <a:pt x="640" y="1303"/>
                      <a:pt x="638" y="1313"/>
                      <a:pt x="638" y="1323"/>
                    </a:cubicBezTo>
                    <a:cubicBezTo>
                      <a:pt x="636" y="1339"/>
                      <a:pt x="636" y="1355"/>
                      <a:pt x="635" y="1371"/>
                    </a:cubicBezTo>
                    <a:cubicBezTo>
                      <a:pt x="634" y="1384"/>
                      <a:pt x="633" y="1397"/>
                      <a:pt x="633" y="1409"/>
                    </a:cubicBezTo>
                    <a:cubicBezTo>
                      <a:pt x="632" y="1418"/>
                      <a:pt x="633" y="1426"/>
                      <a:pt x="632" y="1434"/>
                    </a:cubicBezTo>
                    <a:cubicBezTo>
                      <a:pt x="632" y="1446"/>
                      <a:pt x="632" y="1458"/>
                      <a:pt x="631" y="1470"/>
                    </a:cubicBezTo>
                    <a:cubicBezTo>
                      <a:pt x="631" y="1475"/>
                      <a:pt x="631" y="1479"/>
                      <a:pt x="631" y="1484"/>
                    </a:cubicBezTo>
                    <a:cubicBezTo>
                      <a:pt x="631" y="1503"/>
                      <a:pt x="626" y="1521"/>
                      <a:pt x="616" y="1537"/>
                    </a:cubicBezTo>
                    <a:cubicBezTo>
                      <a:pt x="614" y="1541"/>
                      <a:pt x="612" y="1545"/>
                      <a:pt x="611" y="1549"/>
                    </a:cubicBezTo>
                    <a:cubicBezTo>
                      <a:pt x="607" y="1559"/>
                      <a:pt x="600" y="1566"/>
                      <a:pt x="592" y="1573"/>
                    </a:cubicBezTo>
                    <a:cubicBezTo>
                      <a:pt x="589" y="1574"/>
                      <a:pt x="587" y="1576"/>
                      <a:pt x="585" y="1578"/>
                    </a:cubicBezTo>
                    <a:cubicBezTo>
                      <a:pt x="585" y="1581"/>
                      <a:pt x="587" y="1583"/>
                      <a:pt x="589" y="1585"/>
                    </a:cubicBezTo>
                    <a:cubicBezTo>
                      <a:pt x="594" y="1589"/>
                      <a:pt x="599" y="1591"/>
                      <a:pt x="605" y="1593"/>
                    </a:cubicBezTo>
                    <a:cubicBezTo>
                      <a:pt x="615" y="1597"/>
                      <a:pt x="625" y="1601"/>
                      <a:pt x="635" y="1605"/>
                    </a:cubicBezTo>
                    <a:cubicBezTo>
                      <a:pt x="641" y="1607"/>
                      <a:pt x="647" y="1609"/>
                      <a:pt x="652" y="1612"/>
                    </a:cubicBezTo>
                    <a:cubicBezTo>
                      <a:pt x="658" y="1615"/>
                      <a:pt x="663" y="1618"/>
                      <a:pt x="668" y="1622"/>
                    </a:cubicBezTo>
                    <a:cubicBezTo>
                      <a:pt x="679" y="1635"/>
                      <a:pt x="687" y="1649"/>
                      <a:pt x="690" y="1666"/>
                    </a:cubicBezTo>
                    <a:cubicBezTo>
                      <a:pt x="692" y="1674"/>
                      <a:pt x="692" y="1683"/>
                      <a:pt x="694" y="1691"/>
                    </a:cubicBezTo>
                    <a:cubicBezTo>
                      <a:pt x="694" y="1692"/>
                      <a:pt x="694" y="1694"/>
                      <a:pt x="695" y="1695"/>
                    </a:cubicBezTo>
                    <a:cubicBezTo>
                      <a:pt x="696" y="1699"/>
                      <a:pt x="695" y="1701"/>
                      <a:pt x="691" y="1703"/>
                    </a:cubicBezTo>
                    <a:cubicBezTo>
                      <a:pt x="686" y="1704"/>
                      <a:pt x="680" y="1705"/>
                      <a:pt x="675" y="1706"/>
                    </a:cubicBezTo>
                    <a:cubicBezTo>
                      <a:pt x="666" y="1707"/>
                      <a:pt x="657" y="1707"/>
                      <a:pt x="648" y="1708"/>
                    </a:cubicBezTo>
                    <a:cubicBezTo>
                      <a:pt x="637" y="1708"/>
                      <a:pt x="627" y="1709"/>
                      <a:pt x="617" y="1707"/>
                    </a:cubicBezTo>
                    <a:cubicBezTo>
                      <a:pt x="606" y="1706"/>
                      <a:pt x="596" y="1706"/>
                      <a:pt x="585" y="1703"/>
                    </a:cubicBezTo>
                    <a:cubicBezTo>
                      <a:pt x="572" y="1700"/>
                      <a:pt x="559" y="1698"/>
                      <a:pt x="546" y="1696"/>
                    </a:cubicBezTo>
                    <a:cubicBezTo>
                      <a:pt x="542" y="1695"/>
                      <a:pt x="540" y="1694"/>
                      <a:pt x="537" y="1693"/>
                    </a:cubicBezTo>
                    <a:cubicBezTo>
                      <a:pt x="523" y="1691"/>
                      <a:pt x="510" y="1691"/>
                      <a:pt x="496" y="1693"/>
                    </a:cubicBezTo>
                    <a:cubicBezTo>
                      <a:pt x="494" y="1694"/>
                      <a:pt x="492" y="1694"/>
                      <a:pt x="491" y="1694"/>
                    </a:cubicBezTo>
                    <a:cubicBezTo>
                      <a:pt x="479" y="1693"/>
                      <a:pt x="467" y="1695"/>
                      <a:pt x="455" y="1696"/>
                    </a:cubicBezTo>
                    <a:cubicBezTo>
                      <a:pt x="450" y="1697"/>
                      <a:pt x="445" y="1697"/>
                      <a:pt x="440" y="1697"/>
                    </a:cubicBezTo>
                    <a:cubicBezTo>
                      <a:pt x="430" y="1697"/>
                      <a:pt x="421" y="1697"/>
                      <a:pt x="411" y="1696"/>
                    </a:cubicBezTo>
                    <a:cubicBezTo>
                      <a:pt x="406" y="1696"/>
                      <a:pt x="402" y="1692"/>
                      <a:pt x="398" y="1690"/>
                    </a:cubicBezTo>
                    <a:cubicBezTo>
                      <a:pt x="389" y="1685"/>
                      <a:pt x="386" y="1677"/>
                      <a:pt x="386" y="1668"/>
                    </a:cubicBezTo>
                    <a:cubicBezTo>
                      <a:pt x="386" y="1654"/>
                      <a:pt x="385" y="1640"/>
                      <a:pt x="386" y="1627"/>
                    </a:cubicBezTo>
                    <a:cubicBezTo>
                      <a:pt x="386" y="1619"/>
                      <a:pt x="387" y="1612"/>
                      <a:pt x="388" y="1605"/>
                    </a:cubicBezTo>
                    <a:cubicBezTo>
                      <a:pt x="389" y="1600"/>
                      <a:pt x="390" y="1594"/>
                      <a:pt x="390" y="1588"/>
                    </a:cubicBezTo>
                    <a:cubicBezTo>
                      <a:pt x="389" y="1588"/>
                      <a:pt x="387" y="1589"/>
                      <a:pt x="386" y="1589"/>
                    </a:cubicBezTo>
                    <a:cubicBezTo>
                      <a:pt x="383" y="1588"/>
                      <a:pt x="378" y="1589"/>
                      <a:pt x="376" y="1584"/>
                    </a:cubicBezTo>
                    <a:cubicBezTo>
                      <a:pt x="375" y="1583"/>
                      <a:pt x="372" y="1582"/>
                      <a:pt x="370" y="1581"/>
                    </a:cubicBezTo>
                    <a:cubicBezTo>
                      <a:pt x="368" y="1580"/>
                      <a:pt x="365" y="1580"/>
                      <a:pt x="363" y="1579"/>
                    </a:cubicBezTo>
                    <a:cubicBezTo>
                      <a:pt x="352" y="1573"/>
                      <a:pt x="351" y="1563"/>
                      <a:pt x="350" y="1552"/>
                    </a:cubicBezTo>
                    <a:cubicBezTo>
                      <a:pt x="350" y="1543"/>
                      <a:pt x="351" y="1534"/>
                      <a:pt x="351" y="1525"/>
                    </a:cubicBezTo>
                    <a:cubicBezTo>
                      <a:pt x="352" y="1515"/>
                      <a:pt x="352" y="1504"/>
                      <a:pt x="354" y="1495"/>
                    </a:cubicBezTo>
                    <a:cubicBezTo>
                      <a:pt x="358" y="1482"/>
                      <a:pt x="357" y="1469"/>
                      <a:pt x="362" y="1457"/>
                    </a:cubicBezTo>
                    <a:cubicBezTo>
                      <a:pt x="366" y="1449"/>
                      <a:pt x="366" y="1439"/>
                      <a:pt x="368" y="1430"/>
                    </a:cubicBezTo>
                    <a:cubicBezTo>
                      <a:pt x="370" y="1424"/>
                      <a:pt x="370" y="1418"/>
                      <a:pt x="372" y="1413"/>
                    </a:cubicBezTo>
                    <a:cubicBezTo>
                      <a:pt x="373" y="1411"/>
                      <a:pt x="372" y="1410"/>
                      <a:pt x="372" y="1407"/>
                    </a:cubicBezTo>
                    <a:cubicBezTo>
                      <a:pt x="370" y="1409"/>
                      <a:pt x="369" y="1410"/>
                      <a:pt x="368" y="1411"/>
                    </a:cubicBezTo>
                    <a:cubicBezTo>
                      <a:pt x="365" y="1415"/>
                      <a:pt x="361" y="1419"/>
                      <a:pt x="357" y="1424"/>
                    </a:cubicBezTo>
                    <a:cubicBezTo>
                      <a:pt x="352" y="1429"/>
                      <a:pt x="346" y="1434"/>
                      <a:pt x="341" y="1441"/>
                    </a:cubicBezTo>
                    <a:cubicBezTo>
                      <a:pt x="337" y="1448"/>
                      <a:pt x="330" y="1453"/>
                      <a:pt x="325" y="1461"/>
                    </a:cubicBezTo>
                    <a:cubicBezTo>
                      <a:pt x="321" y="1467"/>
                      <a:pt x="316" y="1473"/>
                      <a:pt x="310" y="1478"/>
                    </a:cubicBezTo>
                    <a:cubicBezTo>
                      <a:pt x="302" y="1487"/>
                      <a:pt x="293" y="1496"/>
                      <a:pt x="284" y="1504"/>
                    </a:cubicBezTo>
                    <a:cubicBezTo>
                      <a:pt x="282" y="1506"/>
                      <a:pt x="281" y="1507"/>
                      <a:pt x="280" y="1509"/>
                    </a:cubicBezTo>
                    <a:cubicBezTo>
                      <a:pt x="273" y="1516"/>
                      <a:pt x="264" y="1521"/>
                      <a:pt x="257" y="1528"/>
                    </a:cubicBezTo>
                    <a:cubicBezTo>
                      <a:pt x="252" y="1533"/>
                      <a:pt x="246" y="1535"/>
                      <a:pt x="240" y="1536"/>
                    </a:cubicBezTo>
                    <a:cubicBezTo>
                      <a:pt x="237" y="1537"/>
                      <a:pt x="233" y="1537"/>
                      <a:pt x="229" y="1537"/>
                    </a:cubicBezTo>
                    <a:cubicBezTo>
                      <a:pt x="231" y="1543"/>
                      <a:pt x="233" y="1550"/>
                      <a:pt x="237" y="1555"/>
                    </a:cubicBezTo>
                    <a:cubicBezTo>
                      <a:pt x="241" y="1562"/>
                      <a:pt x="244" y="1569"/>
                      <a:pt x="246" y="1576"/>
                    </a:cubicBezTo>
                    <a:cubicBezTo>
                      <a:pt x="249" y="1584"/>
                      <a:pt x="252" y="1592"/>
                      <a:pt x="254" y="1599"/>
                    </a:cubicBezTo>
                    <a:cubicBezTo>
                      <a:pt x="257" y="1614"/>
                      <a:pt x="259" y="1628"/>
                      <a:pt x="259" y="1643"/>
                    </a:cubicBezTo>
                    <a:cubicBezTo>
                      <a:pt x="259" y="1651"/>
                      <a:pt x="256" y="1658"/>
                      <a:pt x="253" y="1665"/>
                    </a:cubicBezTo>
                    <a:cubicBezTo>
                      <a:pt x="250" y="1672"/>
                      <a:pt x="246" y="1677"/>
                      <a:pt x="241" y="1682"/>
                    </a:cubicBezTo>
                    <a:cubicBezTo>
                      <a:pt x="227" y="1692"/>
                      <a:pt x="212" y="1697"/>
                      <a:pt x="194" y="1698"/>
                    </a:cubicBezTo>
                    <a:cubicBezTo>
                      <a:pt x="184" y="1699"/>
                      <a:pt x="174" y="1697"/>
                      <a:pt x="165" y="1694"/>
                    </a:cubicBezTo>
                    <a:cubicBezTo>
                      <a:pt x="159" y="1691"/>
                      <a:pt x="152" y="1687"/>
                      <a:pt x="147" y="1683"/>
                    </a:cubicBezTo>
                    <a:cubicBezTo>
                      <a:pt x="137" y="1676"/>
                      <a:pt x="127" y="1668"/>
                      <a:pt x="118" y="1659"/>
                    </a:cubicBezTo>
                    <a:cubicBezTo>
                      <a:pt x="104" y="1646"/>
                      <a:pt x="93" y="1631"/>
                      <a:pt x="82" y="1615"/>
                    </a:cubicBezTo>
                    <a:cubicBezTo>
                      <a:pt x="80" y="1611"/>
                      <a:pt x="77" y="1608"/>
                      <a:pt x="74" y="1604"/>
                    </a:cubicBezTo>
                    <a:cubicBezTo>
                      <a:pt x="65" y="1590"/>
                      <a:pt x="55" y="1576"/>
                      <a:pt x="46" y="1562"/>
                    </a:cubicBezTo>
                    <a:cubicBezTo>
                      <a:pt x="40" y="1553"/>
                      <a:pt x="35" y="1544"/>
                      <a:pt x="30" y="1535"/>
                    </a:cubicBezTo>
                    <a:cubicBezTo>
                      <a:pt x="25" y="1526"/>
                      <a:pt x="19" y="1517"/>
                      <a:pt x="15" y="1508"/>
                    </a:cubicBezTo>
                    <a:cubicBezTo>
                      <a:pt x="11" y="1499"/>
                      <a:pt x="4" y="1491"/>
                      <a:pt x="4" y="1481"/>
                    </a:cubicBezTo>
                    <a:cubicBezTo>
                      <a:pt x="5" y="1477"/>
                      <a:pt x="3" y="1473"/>
                      <a:pt x="2" y="1470"/>
                    </a:cubicBezTo>
                    <a:cubicBezTo>
                      <a:pt x="0" y="1464"/>
                      <a:pt x="2" y="1458"/>
                      <a:pt x="3" y="1453"/>
                    </a:cubicBezTo>
                    <a:cubicBezTo>
                      <a:pt x="5" y="1443"/>
                      <a:pt x="12" y="1437"/>
                      <a:pt x="18" y="1430"/>
                    </a:cubicBezTo>
                    <a:cubicBezTo>
                      <a:pt x="23" y="1425"/>
                      <a:pt x="28" y="1421"/>
                      <a:pt x="32" y="1415"/>
                    </a:cubicBezTo>
                    <a:cubicBezTo>
                      <a:pt x="34" y="1412"/>
                      <a:pt x="38" y="1410"/>
                      <a:pt x="40" y="1407"/>
                    </a:cubicBezTo>
                    <a:cubicBezTo>
                      <a:pt x="43" y="1404"/>
                      <a:pt x="45" y="1401"/>
                      <a:pt x="48" y="1398"/>
                    </a:cubicBezTo>
                    <a:cubicBezTo>
                      <a:pt x="48" y="1396"/>
                      <a:pt x="49" y="1394"/>
                      <a:pt x="48" y="1393"/>
                    </a:cubicBezTo>
                    <a:cubicBezTo>
                      <a:pt x="48" y="1387"/>
                      <a:pt x="46" y="1381"/>
                      <a:pt x="45" y="1376"/>
                    </a:cubicBezTo>
                    <a:cubicBezTo>
                      <a:pt x="45" y="1372"/>
                      <a:pt x="45" y="1369"/>
                      <a:pt x="46" y="1366"/>
                    </a:cubicBezTo>
                    <a:cubicBezTo>
                      <a:pt x="49" y="1353"/>
                      <a:pt x="55" y="1342"/>
                      <a:pt x="65" y="1332"/>
                    </a:cubicBezTo>
                    <a:cubicBezTo>
                      <a:pt x="77" y="1320"/>
                      <a:pt x="90" y="1307"/>
                      <a:pt x="104" y="1297"/>
                    </a:cubicBezTo>
                    <a:cubicBezTo>
                      <a:pt x="108" y="1294"/>
                      <a:pt x="111" y="1290"/>
                      <a:pt x="115" y="1287"/>
                    </a:cubicBezTo>
                    <a:cubicBezTo>
                      <a:pt x="135" y="1271"/>
                      <a:pt x="156" y="1255"/>
                      <a:pt x="176" y="1238"/>
                    </a:cubicBezTo>
                    <a:cubicBezTo>
                      <a:pt x="184" y="1232"/>
                      <a:pt x="192" y="1225"/>
                      <a:pt x="199" y="1218"/>
                    </a:cubicBezTo>
                    <a:cubicBezTo>
                      <a:pt x="204" y="1214"/>
                      <a:pt x="209" y="1209"/>
                      <a:pt x="213" y="1205"/>
                    </a:cubicBezTo>
                    <a:cubicBezTo>
                      <a:pt x="226" y="1194"/>
                      <a:pt x="236" y="1181"/>
                      <a:pt x="246" y="1167"/>
                    </a:cubicBezTo>
                    <a:cubicBezTo>
                      <a:pt x="250" y="1160"/>
                      <a:pt x="255" y="1154"/>
                      <a:pt x="260" y="1147"/>
                    </a:cubicBezTo>
                    <a:cubicBezTo>
                      <a:pt x="265" y="1140"/>
                      <a:pt x="268" y="1132"/>
                      <a:pt x="270" y="1124"/>
                    </a:cubicBezTo>
                    <a:cubicBezTo>
                      <a:pt x="273" y="1115"/>
                      <a:pt x="273" y="1107"/>
                      <a:pt x="275" y="1099"/>
                    </a:cubicBezTo>
                    <a:cubicBezTo>
                      <a:pt x="276" y="1095"/>
                      <a:pt x="276" y="1092"/>
                      <a:pt x="277" y="1088"/>
                    </a:cubicBezTo>
                    <a:cubicBezTo>
                      <a:pt x="278" y="1077"/>
                      <a:pt x="279" y="1067"/>
                      <a:pt x="280" y="1056"/>
                    </a:cubicBezTo>
                    <a:cubicBezTo>
                      <a:pt x="280" y="1052"/>
                      <a:pt x="280" y="1049"/>
                      <a:pt x="281" y="1046"/>
                    </a:cubicBezTo>
                    <a:cubicBezTo>
                      <a:pt x="282" y="1034"/>
                      <a:pt x="283" y="1022"/>
                      <a:pt x="284" y="1010"/>
                    </a:cubicBezTo>
                    <a:cubicBezTo>
                      <a:pt x="286" y="998"/>
                      <a:pt x="288" y="986"/>
                      <a:pt x="290" y="975"/>
                    </a:cubicBezTo>
                    <a:cubicBezTo>
                      <a:pt x="291" y="970"/>
                      <a:pt x="291" y="965"/>
                      <a:pt x="291" y="960"/>
                    </a:cubicBezTo>
                    <a:cubicBezTo>
                      <a:pt x="292" y="956"/>
                      <a:pt x="292" y="952"/>
                      <a:pt x="293" y="947"/>
                    </a:cubicBezTo>
                    <a:cubicBezTo>
                      <a:pt x="290" y="944"/>
                      <a:pt x="285" y="943"/>
                      <a:pt x="281" y="941"/>
                    </a:cubicBezTo>
                    <a:cubicBezTo>
                      <a:pt x="276" y="940"/>
                      <a:pt x="274" y="938"/>
                      <a:pt x="273" y="933"/>
                    </a:cubicBezTo>
                    <a:cubicBezTo>
                      <a:pt x="271" y="923"/>
                      <a:pt x="272" y="914"/>
                      <a:pt x="274" y="904"/>
                    </a:cubicBezTo>
                    <a:cubicBezTo>
                      <a:pt x="276" y="890"/>
                      <a:pt x="280" y="876"/>
                      <a:pt x="283" y="862"/>
                    </a:cubicBezTo>
                    <a:cubicBezTo>
                      <a:pt x="284" y="856"/>
                      <a:pt x="286" y="849"/>
                      <a:pt x="285" y="843"/>
                    </a:cubicBezTo>
                    <a:cubicBezTo>
                      <a:pt x="284" y="842"/>
                      <a:pt x="285" y="841"/>
                      <a:pt x="285" y="840"/>
                    </a:cubicBezTo>
                    <a:cubicBezTo>
                      <a:pt x="289" y="836"/>
                      <a:pt x="289" y="830"/>
                      <a:pt x="291" y="825"/>
                    </a:cubicBezTo>
                    <a:cubicBezTo>
                      <a:pt x="294" y="815"/>
                      <a:pt x="297" y="805"/>
                      <a:pt x="301" y="795"/>
                    </a:cubicBezTo>
                    <a:cubicBezTo>
                      <a:pt x="304" y="785"/>
                      <a:pt x="307" y="775"/>
                      <a:pt x="311" y="766"/>
                    </a:cubicBezTo>
                    <a:cubicBezTo>
                      <a:pt x="313" y="760"/>
                      <a:pt x="312" y="754"/>
                      <a:pt x="312" y="747"/>
                    </a:cubicBezTo>
                    <a:cubicBezTo>
                      <a:pt x="310" y="735"/>
                      <a:pt x="308" y="723"/>
                      <a:pt x="308" y="711"/>
                    </a:cubicBezTo>
                    <a:cubicBezTo>
                      <a:pt x="307" y="701"/>
                      <a:pt x="308" y="691"/>
                      <a:pt x="310" y="682"/>
                    </a:cubicBezTo>
                    <a:cubicBezTo>
                      <a:pt x="313" y="672"/>
                      <a:pt x="314" y="662"/>
                      <a:pt x="316" y="651"/>
                    </a:cubicBezTo>
                    <a:cubicBezTo>
                      <a:pt x="318" y="643"/>
                      <a:pt x="319" y="635"/>
                      <a:pt x="323" y="628"/>
                    </a:cubicBezTo>
                    <a:cubicBezTo>
                      <a:pt x="327" y="619"/>
                      <a:pt x="330" y="610"/>
                      <a:pt x="333" y="601"/>
                    </a:cubicBezTo>
                    <a:cubicBezTo>
                      <a:pt x="337" y="592"/>
                      <a:pt x="341" y="583"/>
                      <a:pt x="345" y="574"/>
                    </a:cubicBezTo>
                    <a:cubicBezTo>
                      <a:pt x="350" y="565"/>
                      <a:pt x="354" y="556"/>
                      <a:pt x="361" y="547"/>
                    </a:cubicBezTo>
                    <a:cubicBezTo>
                      <a:pt x="367" y="540"/>
                      <a:pt x="371" y="531"/>
                      <a:pt x="376" y="522"/>
                    </a:cubicBezTo>
                    <a:cubicBezTo>
                      <a:pt x="384" y="510"/>
                      <a:pt x="393" y="499"/>
                      <a:pt x="401" y="487"/>
                    </a:cubicBezTo>
                    <a:cubicBezTo>
                      <a:pt x="407" y="478"/>
                      <a:pt x="413" y="469"/>
                      <a:pt x="420" y="461"/>
                    </a:cubicBezTo>
                    <a:cubicBezTo>
                      <a:pt x="422" y="458"/>
                      <a:pt x="424" y="455"/>
                      <a:pt x="427" y="453"/>
                    </a:cubicBezTo>
                    <a:cubicBezTo>
                      <a:pt x="432" y="447"/>
                      <a:pt x="437" y="442"/>
                      <a:pt x="442" y="436"/>
                    </a:cubicBezTo>
                    <a:cubicBezTo>
                      <a:pt x="445" y="432"/>
                      <a:pt x="449" y="427"/>
                      <a:pt x="452" y="422"/>
                    </a:cubicBezTo>
                    <a:cubicBezTo>
                      <a:pt x="458" y="413"/>
                      <a:pt x="464" y="403"/>
                      <a:pt x="473" y="395"/>
                    </a:cubicBezTo>
                    <a:cubicBezTo>
                      <a:pt x="479" y="389"/>
                      <a:pt x="484" y="383"/>
                      <a:pt x="490" y="376"/>
                    </a:cubicBezTo>
                    <a:cubicBezTo>
                      <a:pt x="492" y="374"/>
                      <a:pt x="493" y="372"/>
                      <a:pt x="495" y="369"/>
                    </a:cubicBezTo>
                    <a:cubicBezTo>
                      <a:pt x="496" y="369"/>
                      <a:pt x="498" y="370"/>
                      <a:pt x="501" y="370"/>
                    </a:cubicBezTo>
                    <a:cubicBezTo>
                      <a:pt x="506" y="359"/>
                      <a:pt x="514" y="348"/>
                      <a:pt x="512" y="334"/>
                    </a:cubicBezTo>
                    <a:cubicBezTo>
                      <a:pt x="510" y="334"/>
                      <a:pt x="508" y="335"/>
                      <a:pt x="507" y="335"/>
                    </a:cubicBezTo>
                    <a:cubicBezTo>
                      <a:pt x="502" y="335"/>
                      <a:pt x="500" y="334"/>
                      <a:pt x="500" y="329"/>
                    </a:cubicBezTo>
                    <a:cubicBezTo>
                      <a:pt x="499" y="325"/>
                      <a:pt x="500" y="321"/>
                      <a:pt x="498" y="317"/>
                    </a:cubicBezTo>
                    <a:cubicBezTo>
                      <a:pt x="496" y="309"/>
                      <a:pt x="491" y="303"/>
                      <a:pt x="486" y="297"/>
                    </a:cubicBezTo>
                    <a:cubicBezTo>
                      <a:pt x="476" y="281"/>
                      <a:pt x="468" y="265"/>
                      <a:pt x="466" y="246"/>
                    </a:cubicBezTo>
                    <a:cubicBezTo>
                      <a:pt x="465" y="234"/>
                      <a:pt x="463" y="223"/>
                      <a:pt x="462" y="211"/>
                    </a:cubicBezTo>
                    <a:cubicBezTo>
                      <a:pt x="462" y="203"/>
                      <a:pt x="463" y="195"/>
                      <a:pt x="462" y="187"/>
                    </a:cubicBezTo>
                    <a:cubicBezTo>
                      <a:pt x="460" y="176"/>
                      <a:pt x="461" y="165"/>
                      <a:pt x="461" y="155"/>
                    </a:cubicBezTo>
                    <a:cubicBezTo>
                      <a:pt x="462" y="149"/>
                      <a:pt x="462" y="143"/>
                      <a:pt x="463" y="138"/>
                    </a:cubicBezTo>
                    <a:cubicBezTo>
                      <a:pt x="463" y="131"/>
                      <a:pt x="468" y="125"/>
                      <a:pt x="470" y="118"/>
                    </a:cubicBezTo>
                    <a:cubicBezTo>
                      <a:pt x="472" y="112"/>
                      <a:pt x="476" y="106"/>
                      <a:pt x="479" y="99"/>
                    </a:cubicBezTo>
                    <a:cubicBezTo>
                      <a:pt x="482" y="94"/>
                      <a:pt x="484" y="88"/>
                      <a:pt x="487" y="82"/>
                    </a:cubicBezTo>
                    <a:cubicBezTo>
                      <a:pt x="492" y="67"/>
                      <a:pt x="503" y="55"/>
                      <a:pt x="514" y="44"/>
                    </a:cubicBezTo>
                    <a:cubicBezTo>
                      <a:pt x="519" y="40"/>
                      <a:pt x="523" y="35"/>
                      <a:pt x="527" y="31"/>
                    </a:cubicBezTo>
                    <a:cubicBezTo>
                      <a:pt x="532" y="25"/>
                      <a:pt x="539" y="21"/>
                      <a:pt x="547" y="18"/>
                    </a:cubicBezTo>
                    <a:cubicBezTo>
                      <a:pt x="555" y="16"/>
                      <a:pt x="564" y="13"/>
                      <a:pt x="572" y="8"/>
                    </a:cubicBezTo>
                    <a:cubicBezTo>
                      <a:pt x="578" y="5"/>
                      <a:pt x="585" y="5"/>
                      <a:pt x="592" y="4"/>
                    </a:cubicBezTo>
                    <a:cubicBezTo>
                      <a:pt x="595" y="3"/>
                      <a:pt x="599" y="3"/>
                      <a:pt x="602" y="2"/>
                    </a:cubicBezTo>
                    <a:cubicBezTo>
                      <a:pt x="613" y="0"/>
                      <a:pt x="624" y="0"/>
                      <a:pt x="635" y="0"/>
                    </a:cubicBezTo>
                    <a:cubicBezTo>
                      <a:pt x="639" y="0"/>
                      <a:pt x="643" y="1"/>
                      <a:pt x="646" y="3"/>
                    </a:cubicBezTo>
                    <a:cubicBezTo>
                      <a:pt x="662" y="9"/>
                      <a:pt x="677" y="15"/>
                      <a:pt x="693" y="21"/>
                    </a:cubicBezTo>
                    <a:cubicBezTo>
                      <a:pt x="701" y="25"/>
                      <a:pt x="708" y="30"/>
                      <a:pt x="716" y="34"/>
                    </a:cubicBezTo>
                    <a:cubicBezTo>
                      <a:pt x="729" y="42"/>
                      <a:pt x="742" y="49"/>
                      <a:pt x="755" y="57"/>
                    </a:cubicBezTo>
                    <a:cubicBezTo>
                      <a:pt x="765" y="62"/>
                      <a:pt x="772" y="71"/>
                      <a:pt x="780" y="79"/>
                    </a:cubicBezTo>
                    <a:cubicBezTo>
                      <a:pt x="790" y="92"/>
                      <a:pt x="797" y="107"/>
                      <a:pt x="804" y="121"/>
                    </a:cubicBezTo>
                    <a:cubicBezTo>
                      <a:pt x="807" y="130"/>
                      <a:pt x="811" y="138"/>
                      <a:pt x="815" y="146"/>
                    </a:cubicBezTo>
                    <a:cubicBezTo>
                      <a:pt x="818" y="153"/>
                      <a:pt x="821" y="159"/>
                      <a:pt x="821" y="167"/>
                    </a:cubicBezTo>
                    <a:cubicBezTo>
                      <a:pt x="822" y="176"/>
                      <a:pt x="823" y="185"/>
                      <a:pt x="825" y="194"/>
                    </a:cubicBezTo>
                    <a:cubicBezTo>
                      <a:pt x="826" y="199"/>
                      <a:pt x="824" y="205"/>
                      <a:pt x="821" y="210"/>
                    </a:cubicBezTo>
                    <a:cubicBezTo>
                      <a:pt x="820" y="213"/>
                      <a:pt x="815" y="215"/>
                      <a:pt x="811" y="214"/>
                    </a:cubicBezTo>
                    <a:cubicBezTo>
                      <a:pt x="807" y="214"/>
                      <a:pt x="805" y="212"/>
                      <a:pt x="804" y="208"/>
                    </a:cubicBezTo>
                    <a:cubicBezTo>
                      <a:pt x="804" y="205"/>
                      <a:pt x="803" y="202"/>
                      <a:pt x="802" y="197"/>
                    </a:cubicBezTo>
                    <a:close/>
                    <a:moveTo>
                      <a:pt x="462" y="701"/>
                    </a:moveTo>
                    <a:cubicBezTo>
                      <a:pt x="464" y="696"/>
                      <a:pt x="465" y="692"/>
                      <a:pt x="467" y="688"/>
                    </a:cubicBezTo>
                    <a:cubicBezTo>
                      <a:pt x="472" y="677"/>
                      <a:pt x="475" y="666"/>
                      <a:pt x="477" y="655"/>
                    </a:cubicBezTo>
                    <a:cubicBezTo>
                      <a:pt x="480" y="644"/>
                      <a:pt x="483" y="633"/>
                      <a:pt x="484" y="622"/>
                    </a:cubicBezTo>
                    <a:cubicBezTo>
                      <a:pt x="486" y="611"/>
                      <a:pt x="487" y="600"/>
                      <a:pt x="488" y="589"/>
                    </a:cubicBezTo>
                    <a:cubicBezTo>
                      <a:pt x="488" y="583"/>
                      <a:pt x="488" y="578"/>
                      <a:pt x="489" y="572"/>
                    </a:cubicBezTo>
                    <a:cubicBezTo>
                      <a:pt x="490" y="568"/>
                      <a:pt x="492" y="567"/>
                      <a:pt x="494" y="568"/>
                    </a:cubicBezTo>
                    <a:cubicBezTo>
                      <a:pt x="497" y="569"/>
                      <a:pt x="499" y="571"/>
                      <a:pt x="498" y="574"/>
                    </a:cubicBezTo>
                    <a:cubicBezTo>
                      <a:pt x="497" y="585"/>
                      <a:pt x="495" y="595"/>
                      <a:pt x="495" y="606"/>
                    </a:cubicBezTo>
                    <a:cubicBezTo>
                      <a:pt x="495" y="623"/>
                      <a:pt x="492" y="639"/>
                      <a:pt x="488" y="655"/>
                    </a:cubicBezTo>
                    <a:cubicBezTo>
                      <a:pt x="488" y="660"/>
                      <a:pt x="485" y="664"/>
                      <a:pt x="484" y="669"/>
                    </a:cubicBezTo>
                    <a:cubicBezTo>
                      <a:pt x="481" y="683"/>
                      <a:pt x="476" y="696"/>
                      <a:pt x="470" y="709"/>
                    </a:cubicBezTo>
                    <a:cubicBezTo>
                      <a:pt x="468" y="715"/>
                      <a:pt x="467" y="721"/>
                      <a:pt x="469" y="728"/>
                    </a:cubicBezTo>
                    <a:cubicBezTo>
                      <a:pt x="476" y="744"/>
                      <a:pt x="479" y="762"/>
                      <a:pt x="486" y="779"/>
                    </a:cubicBezTo>
                    <a:cubicBezTo>
                      <a:pt x="489" y="786"/>
                      <a:pt x="491" y="794"/>
                      <a:pt x="493" y="802"/>
                    </a:cubicBezTo>
                    <a:cubicBezTo>
                      <a:pt x="496" y="812"/>
                      <a:pt x="499" y="821"/>
                      <a:pt x="502" y="830"/>
                    </a:cubicBezTo>
                    <a:cubicBezTo>
                      <a:pt x="504" y="839"/>
                      <a:pt x="507" y="847"/>
                      <a:pt x="509" y="856"/>
                    </a:cubicBezTo>
                    <a:cubicBezTo>
                      <a:pt x="511" y="862"/>
                      <a:pt x="513" y="869"/>
                      <a:pt x="515" y="876"/>
                    </a:cubicBezTo>
                    <a:cubicBezTo>
                      <a:pt x="517" y="884"/>
                      <a:pt x="522" y="892"/>
                      <a:pt x="525" y="901"/>
                    </a:cubicBezTo>
                    <a:cubicBezTo>
                      <a:pt x="528" y="910"/>
                      <a:pt x="532" y="919"/>
                      <a:pt x="535" y="928"/>
                    </a:cubicBezTo>
                    <a:cubicBezTo>
                      <a:pt x="538" y="937"/>
                      <a:pt x="541" y="945"/>
                      <a:pt x="543" y="954"/>
                    </a:cubicBezTo>
                    <a:cubicBezTo>
                      <a:pt x="544" y="959"/>
                      <a:pt x="547" y="965"/>
                      <a:pt x="549" y="971"/>
                    </a:cubicBezTo>
                    <a:cubicBezTo>
                      <a:pt x="551" y="975"/>
                      <a:pt x="552" y="981"/>
                      <a:pt x="554" y="985"/>
                    </a:cubicBezTo>
                    <a:cubicBezTo>
                      <a:pt x="554" y="987"/>
                      <a:pt x="556" y="989"/>
                      <a:pt x="557" y="990"/>
                    </a:cubicBezTo>
                    <a:cubicBezTo>
                      <a:pt x="564" y="993"/>
                      <a:pt x="570" y="995"/>
                      <a:pt x="577" y="997"/>
                    </a:cubicBezTo>
                    <a:cubicBezTo>
                      <a:pt x="585" y="999"/>
                      <a:pt x="593" y="1000"/>
                      <a:pt x="601" y="1002"/>
                    </a:cubicBezTo>
                    <a:cubicBezTo>
                      <a:pt x="606" y="1003"/>
                      <a:pt x="608" y="1003"/>
                      <a:pt x="609" y="997"/>
                    </a:cubicBezTo>
                    <a:cubicBezTo>
                      <a:pt x="612" y="986"/>
                      <a:pt x="615" y="974"/>
                      <a:pt x="617" y="963"/>
                    </a:cubicBezTo>
                    <a:cubicBezTo>
                      <a:pt x="621" y="945"/>
                      <a:pt x="626" y="927"/>
                      <a:pt x="630" y="909"/>
                    </a:cubicBezTo>
                    <a:cubicBezTo>
                      <a:pt x="634" y="892"/>
                      <a:pt x="639" y="874"/>
                      <a:pt x="641" y="856"/>
                    </a:cubicBezTo>
                    <a:cubicBezTo>
                      <a:pt x="642" y="852"/>
                      <a:pt x="642" y="848"/>
                      <a:pt x="642" y="844"/>
                    </a:cubicBezTo>
                    <a:cubicBezTo>
                      <a:pt x="643" y="837"/>
                      <a:pt x="645" y="831"/>
                      <a:pt x="645" y="824"/>
                    </a:cubicBezTo>
                    <a:cubicBezTo>
                      <a:pt x="646" y="819"/>
                      <a:pt x="646" y="814"/>
                      <a:pt x="646" y="809"/>
                    </a:cubicBezTo>
                    <a:cubicBezTo>
                      <a:pt x="648" y="796"/>
                      <a:pt x="649" y="782"/>
                      <a:pt x="651" y="769"/>
                    </a:cubicBezTo>
                    <a:cubicBezTo>
                      <a:pt x="652" y="758"/>
                      <a:pt x="653" y="747"/>
                      <a:pt x="654" y="736"/>
                    </a:cubicBezTo>
                    <a:cubicBezTo>
                      <a:pt x="654" y="732"/>
                      <a:pt x="655" y="728"/>
                      <a:pt x="656" y="723"/>
                    </a:cubicBezTo>
                    <a:cubicBezTo>
                      <a:pt x="656" y="718"/>
                      <a:pt x="657" y="712"/>
                      <a:pt x="657" y="707"/>
                    </a:cubicBezTo>
                    <a:cubicBezTo>
                      <a:pt x="657" y="697"/>
                      <a:pt x="658" y="688"/>
                      <a:pt x="658" y="679"/>
                    </a:cubicBezTo>
                    <a:cubicBezTo>
                      <a:pt x="658" y="670"/>
                      <a:pt x="657" y="662"/>
                      <a:pt x="657" y="654"/>
                    </a:cubicBezTo>
                    <a:cubicBezTo>
                      <a:pt x="657" y="646"/>
                      <a:pt x="657" y="639"/>
                      <a:pt x="657" y="632"/>
                    </a:cubicBezTo>
                    <a:cubicBezTo>
                      <a:pt x="656" y="619"/>
                      <a:pt x="655" y="605"/>
                      <a:pt x="655" y="592"/>
                    </a:cubicBezTo>
                    <a:cubicBezTo>
                      <a:pt x="655" y="579"/>
                      <a:pt x="653" y="567"/>
                      <a:pt x="652" y="555"/>
                    </a:cubicBezTo>
                    <a:cubicBezTo>
                      <a:pt x="652" y="548"/>
                      <a:pt x="651" y="540"/>
                      <a:pt x="650" y="533"/>
                    </a:cubicBezTo>
                    <a:cubicBezTo>
                      <a:pt x="649" y="525"/>
                      <a:pt x="649" y="517"/>
                      <a:pt x="648" y="509"/>
                    </a:cubicBezTo>
                    <a:cubicBezTo>
                      <a:pt x="646" y="501"/>
                      <a:pt x="644" y="493"/>
                      <a:pt x="642" y="484"/>
                    </a:cubicBezTo>
                    <a:cubicBezTo>
                      <a:pt x="640" y="477"/>
                      <a:pt x="640" y="470"/>
                      <a:pt x="639" y="462"/>
                    </a:cubicBezTo>
                    <a:cubicBezTo>
                      <a:pt x="638" y="456"/>
                      <a:pt x="638" y="450"/>
                      <a:pt x="636" y="444"/>
                    </a:cubicBezTo>
                    <a:cubicBezTo>
                      <a:pt x="634" y="435"/>
                      <a:pt x="632" y="426"/>
                      <a:pt x="629" y="418"/>
                    </a:cubicBezTo>
                    <a:cubicBezTo>
                      <a:pt x="628" y="414"/>
                      <a:pt x="626" y="411"/>
                      <a:pt x="621" y="410"/>
                    </a:cubicBezTo>
                    <a:cubicBezTo>
                      <a:pt x="608" y="407"/>
                      <a:pt x="596" y="402"/>
                      <a:pt x="582" y="400"/>
                    </a:cubicBezTo>
                    <a:cubicBezTo>
                      <a:pt x="577" y="400"/>
                      <a:pt x="573" y="398"/>
                      <a:pt x="569" y="398"/>
                    </a:cubicBezTo>
                    <a:cubicBezTo>
                      <a:pt x="564" y="397"/>
                      <a:pt x="560" y="396"/>
                      <a:pt x="556" y="396"/>
                    </a:cubicBezTo>
                    <a:cubicBezTo>
                      <a:pt x="545" y="394"/>
                      <a:pt x="533" y="393"/>
                      <a:pt x="523" y="386"/>
                    </a:cubicBezTo>
                    <a:cubicBezTo>
                      <a:pt x="517" y="382"/>
                      <a:pt x="510" y="380"/>
                      <a:pt x="502" y="380"/>
                    </a:cubicBezTo>
                    <a:cubicBezTo>
                      <a:pt x="501" y="380"/>
                      <a:pt x="499" y="380"/>
                      <a:pt x="499" y="381"/>
                    </a:cubicBezTo>
                    <a:cubicBezTo>
                      <a:pt x="495" y="384"/>
                      <a:pt x="491" y="388"/>
                      <a:pt x="488" y="391"/>
                    </a:cubicBezTo>
                    <a:cubicBezTo>
                      <a:pt x="484" y="395"/>
                      <a:pt x="480" y="400"/>
                      <a:pt x="477" y="404"/>
                    </a:cubicBezTo>
                    <a:cubicBezTo>
                      <a:pt x="475" y="406"/>
                      <a:pt x="474" y="407"/>
                      <a:pt x="474" y="410"/>
                    </a:cubicBezTo>
                    <a:cubicBezTo>
                      <a:pt x="481" y="408"/>
                      <a:pt x="487" y="406"/>
                      <a:pt x="493" y="405"/>
                    </a:cubicBezTo>
                    <a:cubicBezTo>
                      <a:pt x="497" y="405"/>
                      <a:pt x="502" y="405"/>
                      <a:pt x="506" y="405"/>
                    </a:cubicBezTo>
                    <a:cubicBezTo>
                      <a:pt x="510" y="405"/>
                      <a:pt x="512" y="408"/>
                      <a:pt x="513" y="412"/>
                    </a:cubicBezTo>
                    <a:cubicBezTo>
                      <a:pt x="512" y="414"/>
                      <a:pt x="511" y="414"/>
                      <a:pt x="509" y="413"/>
                    </a:cubicBezTo>
                    <a:cubicBezTo>
                      <a:pt x="506" y="410"/>
                      <a:pt x="502" y="411"/>
                      <a:pt x="498" y="412"/>
                    </a:cubicBezTo>
                    <a:cubicBezTo>
                      <a:pt x="496" y="412"/>
                      <a:pt x="495" y="413"/>
                      <a:pt x="493" y="413"/>
                    </a:cubicBezTo>
                    <a:cubicBezTo>
                      <a:pt x="484" y="414"/>
                      <a:pt x="478" y="419"/>
                      <a:pt x="471" y="424"/>
                    </a:cubicBezTo>
                    <a:cubicBezTo>
                      <a:pt x="467" y="426"/>
                      <a:pt x="465" y="430"/>
                      <a:pt x="461" y="432"/>
                    </a:cubicBezTo>
                    <a:cubicBezTo>
                      <a:pt x="457" y="434"/>
                      <a:pt x="455" y="438"/>
                      <a:pt x="452" y="441"/>
                    </a:cubicBezTo>
                    <a:cubicBezTo>
                      <a:pt x="446" y="448"/>
                      <a:pt x="442" y="456"/>
                      <a:pt x="434" y="459"/>
                    </a:cubicBezTo>
                    <a:cubicBezTo>
                      <a:pt x="432" y="460"/>
                      <a:pt x="431" y="461"/>
                      <a:pt x="431" y="462"/>
                    </a:cubicBezTo>
                    <a:cubicBezTo>
                      <a:pt x="426" y="468"/>
                      <a:pt x="422" y="475"/>
                      <a:pt x="418" y="481"/>
                    </a:cubicBezTo>
                    <a:cubicBezTo>
                      <a:pt x="411" y="490"/>
                      <a:pt x="405" y="499"/>
                      <a:pt x="398" y="508"/>
                    </a:cubicBezTo>
                    <a:cubicBezTo>
                      <a:pt x="391" y="517"/>
                      <a:pt x="385" y="526"/>
                      <a:pt x="380" y="536"/>
                    </a:cubicBezTo>
                    <a:cubicBezTo>
                      <a:pt x="378" y="539"/>
                      <a:pt x="376" y="542"/>
                      <a:pt x="374" y="545"/>
                    </a:cubicBezTo>
                    <a:cubicBezTo>
                      <a:pt x="368" y="552"/>
                      <a:pt x="362" y="560"/>
                      <a:pt x="359" y="569"/>
                    </a:cubicBezTo>
                    <a:cubicBezTo>
                      <a:pt x="359" y="570"/>
                      <a:pt x="359" y="570"/>
                      <a:pt x="358" y="571"/>
                    </a:cubicBezTo>
                    <a:cubicBezTo>
                      <a:pt x="353" y="577"/>
                      <a:pt x="350" y="585"/>
                      <a:pt x="347" y="593"/>
                    </a:cubicBezTo>
                    <a:cubicBezTo>
                      <a:pt x="344" y="601"/>
                      <a:pt x="340" y="610"/>
                      <a:pt x="337" y="618"/>
                    </a:cubicBezTo>
                    <a:cubicBezTo>
                      <a:pt x="334" y="626"/>
                      <a:pt x="330" y="634"/>
                      <a:pt x="328" y="643"/>
                    </a:cubicBezTo>
                    <a:cubicBezTo>
                      <a:pt x="327" y="646"/>
                      <a:pt x="327" y="650"/>
                      <a:pt x="326" y="654"/>
                    </a:cubicBezTo>
                    <a:cubicBezTo>
                      <a:pt x="324" y="664"/>
                      <a:pt x="321" y="674"/>
                      <a:pt x="319" y="685"/>
                    </a:cubicBezTo>
                    <a:cubicBezTo>
                      <a:pt x="319" y="685"/>
                      <a:pt x="319" y="686"/>
                      <a:pt x="319" y="687"/>
                    </a:cubicBezTo>
                    <a:cubicBezTo>
                      <a:pt x="319" y="690"/>
                      <a:pt x="319" y="692"/>
                      <a:pt x="318" y="695"/>
                    </a:cubicBezTo>
                    <a:cubicBezTo>
                      <a:pt x="318" y="697"/>
                      <a:pt x="317" y="700"/>
                      <a:pt x="317" y="702"/>
                    </a:cubicBezTo>
                    <a:cubicBezTo>
                      <a:pt x="317" y="708"/>
                      <a:pt x="318" y="715"/>
                      <a:pt x="318" y="722"/>
                    </a:cubicBezTo>
                    <a:cubicBezTo>
                      <a:pt x="319" y="734"/>
                      <a:pt x="319" y="747"/>
                      <a:pt x="325" y="759"/>
                    </a:cubicBezTo>
                    <a:cubicBezTo>
                      <a:pt x="326" y="760"/>
                      <a:pt x="326" y="761"/>
                      <a:pt x="325" y="761"/>
                    </a:cubicBezTo>
                    <a:cubicBezTo>
                      <a:pt x="324" y="766"/>
                      <a:pt x="325" y="771"/>
                      <a:pt x="326" y="776"/>
                    </a:cubicBezTo>
                    <a:cubicBezTo>
                      <a:pt x="329" y="790"/>
                      <a:pt x="334" y="805"/>
                      <a:pt x="340" y="818"/>
                    </a:cubicBezTo>
                    <a:cubicBezTo>
                      <a:pt x="344" y="825"/>
                      <a:pt x="346" y="832"/>
                      <a:pt x="349" y="839"/>
                    </a:cubicBezTo>
                    <a:cubicBezTo>
                      <a:pt x="352" y="847"/>
                      <a:pt x="354" y="855"/>
                      <a:pt x="357" y="863"/>
                    </a:cubicBezTo>
                    <a:cubicBezTo>
                      <a:pt x="361" y="874"/>
                      <a:pt x="366" y="884"/>
                      <a:pt x="371" y="895"/>
                    </a:cubicBezTo>
                    <a:cubicBezTo>
                      <a:pt x="374" y="900"/>
                      <a:pt x="376" y="905"/>
                      <a:pt x="379" y="910"/>
                    </a:cubicBezTo>
                    <a:cubicBezTo>
                      <a:pt x="380" y="912"/>
                      <a:pt x="382" y="914"/>
                      <a:pt x="383" y="914"/>
                    </a:cubicBezTo>
                    <a:cubicBezTo>
                      <a:pt x="393" y="916"/>
                      <a:pt x="402" y="916"/>
                      <a:pt x="411" y="914"/>
                    </a:cubicBezTo>
                    <a:cubicBezTo>
                      <a:pt x="421" y="913"/>
                      <a:pt x="430" y="911"/>
                      <a:pt x="439" y="910"/>
                    </a:cubicBezTo>
                    <a:cubicBezTo>
                      <a:pt x="453" y="909"/>
                      <a:pt x="465" y="904"/>
                      <a:pt x="476" y="898"/>
                    </a:cubicBezTo>
                    <a:cubicBezTo>
                      <a:pt x="484" y="893"/>
                      <a:pt x="492" y="888"/>
                      <a:pt x="500" y="884"/>
                    </a:cubicBezTo>
                    <a:cubicBezTo>
                      <a:pt x="505" y="881"/>
                      <a:pt x="505" y="879"/>
                      <a:pt x="504" y="874"/>
                    </a:cubicBezTo>
                    <a:cubicBezTo>
                      <a:pt x="504" y="873"/>
                      <a:pt x="503" y="871"/>
                      <a:pt x="503" y="870"/>
                    </a:cubicBezTo>
                    <a:cubicBezTo>
                      <a:pt x="499" y="857"/>
                      <a:pt x="496" y="843"/>
                      <a:pt x="492" y="830"/>
                    </a:cubicBezTo>
                    <a:cubicBezTo>
                      <a:pt x="489" y="818"/>
                      <a:pt x="485" y="806"/>
                      <a:pt x="481" y="794"/>
                    </a:cubicBezTo>
                    <a:cubicBezTo>
                      <a:pt x="478" y="784"/>
                      <a:pt x="475" y="774"/>
                      <a:pt x="471" y="764"/>
                    </a:cubicBezTo>
                    <a:cubicBezTo>
                      <a:pt x="467" y="752"/>
                      <a:pt x="464" y="740"/>
                      <a:pt x="459" y="728"/>
                    </a:cubicBezTo>
                    <a:cubicBezTo>
                      <a:pt x="456" y="719"/>
                      <a:pt x="456" y="709"/>
                      <a:pt x="451" y="701"/>
                    </a:cubicBezTo>
                    <a:cubicBezTo>
                      <a:pt x="450" y="700"/>
                      <a:pt x="450" y="698"/>
                      <a:pt x="450" y="697"/>
                    </a:cubicBezTo>
                    <a:cubicBezTo>
                      <a:pt x="455" y="696"/>
                      <a:pt x="458" y="697"/>
                      <a:pt x="462" y="701"/>
                    </a:cubicBezTo>
                    <a:close/>
                    <a:moveTo>
                      <a:pt x="61" y="1395"/>
                    </a:moveTo>
                    <a:cubicBezTo>
                      <a:pt x="60" y="1400"/>
                      <a:pt x="61" y="1404"/>
                      <a:pt x="63" y="1408"/>
                    </a:cubicBezTo>
                    <a:cubicBezTo>
                      <a:pt x="65" y="1411"/>
                      <a:pt x="66" y="1414"/>
                      <a:pt x="68" y="1417"/>
                    </a:cubicBezTo>
                    <a:cubicBezTo>
                      <a:pt x="75" y="1432"/>
                      <a:pt x="84" y="1446"/>
                      <a:pt x="95" y="1458"/>
                    </a:cubicBezTo>
                    <a:cubicBezTo>
                      <a:pt x="101" y="1465"/>
                      <a:pt x="108" y="1471"/>
                      <a:pt x="115" y="1477"/>
                    </a:cubicBezTo>
                    <a:cubicBezTo>
                      <a:pt x="125" y="1486"/>
                      <a:pt x="136" y="1495"/>
                      <a:pt x="149" y="1501"/>
                    </a:cubicBezTo>
                    <a:cubicBezTo>
                      <a:pt x="155" y="1504"/>
                      <a:pt x="161" y="1508"/>
                      <a:pt x="167" y="1511"/>
                    </a:cubicBezTo>
                    <a:cubicBezTo>
                      <a:pt x="174" y="1515"/>
                      <a:pt x="181" y="1519"/>
                      <a:pt x="189" y="1520"/>
                    </a:cubicBezTo>
                    <a:cubicBezTo>
                      <a:pt x="196" y="1522"/>
                      <a:pt x="203" y="1524"/>
                      <a:pt x="210" y="1525"/>
                    </a:cubicBezTo>
                    <a:cubicBezTo>
                      <a:pt x="214" y="1526"/>
                      <a:pt x="218" y="1530"/>
                      <a:pt x="223" y="1527"/>
                    </a:cubicBezTo>
                    <a:cubicBezTo>
                      <a:pt x="223" y="1527"/>
                      <a:pt x="224" y="1528"/>
                      <a:pt x="225" y="1528"/>
                    </a:cubicBezTo>
                    <a:cubicBezTo>
                      <a:pt x="233" y="1532"/>
                      <a:pt x="240" y="1530"/>
                      <a:pt x="246" y="1526"/>
                    </a:cubicBezTo>
                    <a:cubicBezTo>
                      <a:pt x="254" y="1520"/>
                      <a:pt x="261" y="1514"/>
                      <a:pt x="267" y="1508"/>
                    </a:cubicBezTo>
                    <a:cubicBezTo>
                      <a:pt x="276" y="1501"/>
                      <a:pt x="284" y="1493"/>
                      <a:pt x="292" y="1485"/>
                    </a:cubicBezTo>
                    <a:cubicBezTo>
                      <a:pt x="300" y="1477"/>
                      <a:pt x="308" y="1469"/>
                      <a:pt x="315" y="1460"/>
                    </a:cubicBezTo>
                    <a:cubicBezTo>
                      <a:pt x="324" y="1451"/>
                      <a:pt x="331" y="1440"/>
                      <a:pt x="340" y="1431"/>
                    </a:cubicBezTo>
                    <a:cubicBezTo>
                      <a:pt x="358" y="1412"/>
                      <a:pt x="374" y="1391"/>
                      <a:pt x="390" y="1370"/>
                    </a:cubicBezTo>
                    <a:cubicBezTo>
                      <a:pt x="400" y="1357"/>
                      <a:pt x="409" y="1345"/>
                      <a:pt x="419" y="1332"/>
                    </a:cubicBezTo>
                    <a:cubicBezTo>
                      <a:pt x="428" y="1320"/>
                      <a:pt x="437" y="1309"/>
                      <a:pt x="445" y="1297"/>
                    </a:cubicBezTo>
                    <a:cubicBezTo>
                      <a:pt x="451" y="1290"/>
                      <a:pt x="455" y="1282"/>
                      <a:pt x="461" y="1275"/>
                    </a:cubicBezTo>
                    <a:cubicBezTo>
                      <a:pt x="469" y="1265"/>
                      <a:pt x="475" y="1253"/>
                      <a:pt x="480" y="1242"/>
                    </a:cubicBezTo>
                    <a:cubicBezTo>
                      <a:pt x="483" y="1234"/>
                      <a:pt x="486" y="1226"/>
                      <a:pt x="490" y="1218"/>
                    </a:cubicBezTo>
                    <a:cubicBezTo>
                      <a:pt x="492" y="1213"/>
                      <a:pt x="494" y="1208"/>
                      <a:pt x="495" y="1203"/>
                    </a:cubicBezTo>
                    <a:cubicBezTo>
                      <a:pt x="497" y="1195"/>
                      <a:pt x="499" y="1187"/>
                      <a:pt x="501" y="1179"/>
                    </a:cubicBezTo>
                    <a:cubicBezTo>
                      <a:pt x="503" y="1172"/>
                      <a:pt x="505" y="1166"/>
                      <a:pt x="505" y="1158"/>
                    </a:cubicBezTo>
                    <a:cubicBezTo>
                      <a:pt x="505" y="1156"/>
                      <a:pt x="506" y="1153"/>
                      <a:pt x="507" y="1151"/>
                    </a:cubicBezTo>
                    <a:cubicBezTo>
                      <a:pt x="509" y="1146"/>
                      <a:pt x="510" y="1141"/>
                      <a:pt x="511" y="1136"/>
                    </a:cubicBezTo>
                    <a:cubicBezTo>
                      <a:pt x="512" y="1127"/>
                      <a:pt x="514" y="1118"/>
                      <a:pt x="516" y="1109"/>
                    </a:cubicBezTo>
                    <a:cubicBezTo>
                      <a:pt x="518" y="1095"/>
                      <a:pt x="520" y="1081"/>
                      <a:pt x="522" y="1067"/>
                    </a:cubicBezTo>
                    <a:cubicBezTo>
                      <a:pt x="522" y="1065"/>
                      <a:pt x="522" y="1063"/>
                      <a:pt x="521" y="1062"/>
                    </a:cubicBezTo>
                    <a:cubicBezTo>
                      <a:pt x="516" y="1058"/>
                      <a:pt x="511" y="1054"/>
                      <a:pt x="505" y="1049"/>
                    </a:cubicBezTo>
                    <a:cubicBezTo>
                      <a:pt x="503" y="1050"/>
                      <a:pt x="501" y="1052"/>
                      <a:pt x="498" y="1053"/>
                    </a:cubicBezTo>
                    <a:cubicBezTo>
                      <a:pt x="493" y="1055"/>
                      <a:pt x="488" y="1056"/>
                      <a:pt x="483" y="1051"/>
                    </a:cubicBezTo>
                    <a:cubicBezTo>
                      <a:pt x="480" y="1049"/>
                      <a:pt x="477" y="1046"/>
                      <a:pt x="474" y="1043"/>
                    </a:cubicBezTo>
                    <a:cubicBezTo>
                      <a:pt x="470" y="1044"/>
                      <a:pt x="467" y="1046"/>
                      <a:pt x="464" y="1047"/>
                    </a:cubicBezTo>
                    <a:cubicBezTo>
                      <a:pt x="462" y="1047"/>
                      <a:pt x="459" y="1047"/>
                      <a:pt x="458" y="1047"/>
                    </a:cubicBezTo>
                    <a:cubicBezTo>
                      <a:pt x="452" y="1044"/>
                      <a:pt x="446" y="1041"/>
                      <a:pt x="444" y="1034"/>
                    </a:cubicBezTo>
                    <a:cubicBezTo>
                      <a:pt x="442" y="1028"/>
                      <a:pt x="439" y="1023"/>
                      <a:pt x="437" y="1017"/>
                    </a:cubicBezTo>
                    <a:cubicBezTo>
                      <a:pt x="432" y="1005"/>
                      <a:pt x="426" y="993"/>
                      <a:pt x="424" y="980"/>
                    </a:cubicBezTo>
                    <a:cubicBezTo>
                      <a:pt x="423" y="978"/>
                      <a:pt x="422" y="977"/>
                      <a:pt x="421" y="975"/>
                    </a:cubicBezTo>
                    <a:cubicBezTo>
                      <a:pt x="420" y="976"/>
                      <a:pt x="419" y="977"/>
                      <a:pt x="418" y="976"/>
                    </a:cubicBezTo>
                    <a:cubicBezTo>
                      <a:pt x="415" y="976"/>
                      <a:pt x="412" y="976"/>
                      <a:pt x="408" y="975"/>
                    </a:cubicBezTo>
                    <a:cubicBezTo>
                      <a:pt x="392" y="972"/>
                      <a:pt x="376" y="968"/>
                      <a:pt x="359" y="965"/>
                    </a:cubicBezTo>
                    <a:cubicBezTo>
                      <a:pt x="344" y="962"/>
                      <a:pt x="328" y="958"/>
                      <a:pt x="313" y="952"/>
                    </a:cubicBezTo>
                    <a:cubicBezTo>
                      <a:pt x="309" y="951"/>
                      <a:pt x="305" y="949"/>
                      <a:pt x="300" y="951"/>
                    </a:cubicBezTo>
                    <a:cubicBezTo>
                      <a:pt x="299" y="955"/>
                      <a:pt x="299" y="960"/>
                      <a:pt x="298" y="965"/>
                    </a:cubicBezTo>
                    <a:cubicBezTo>
                      <a:pt x="298" y="970"/>
                      <a:pt x="298" y="974"/>
                      <a:pt x="297" y="978"/>
                    </a:cubicBezTo>
                    <a:cubicBezTo>
                      <a:pt x="293" y="993"/>
                      <a:pt x="293" y="1009"/>
                      <a:pt x="291" y="1024"/>
                    </a:cubicBezTo>
                    <a:cubicBezTo>
                      <a:pt x="290" y="1031"/>
                      <a:pt x="290" y="1039"/>
                      <a:pt x="289" y="1047"/>
                    </a:cubicBezTo>
                    <a:cubicBezTo>
                      <a:pt x="287" y="1064"/>
                      <a:pt x="285" y="1080"/>
                      <a:pt x="284" y="1096"/>
                    </a:cubicBezTo>
                    <a:cubicBezTo>
                      <a:pt x="282" y="1106"/>
                      <a:pt x="282" y="1115"/>
                      <a:pt x="280" y="1124"/>
                    </a:cubicBezTo>
                    <a:cubicBezTo>
                      <a:pt x="277" y="1137"/>
                      <a:pt x="270" y="1148"/>
                      <a:pt x="263" y="1159"/>
                    </a:cubicBezTo>
                    <a:cubicBezTo>
                      <a:pt x="260" y="1162"/>
                      <a:pt x="257" y="1166"/>
                      <a:pt x="255" y="1169"/>
                    </a:cubicBezTo>
                    <a:cubicBezTo>
                      <a:pt x="248" y="1178"/>
                      <a:pt x="244" y="1188"/>
                      <a:pt x="235" y="1195"/>
                    </a:cubicBezTo>
                    <a:cubicBezTo>
                      <a:pt x="234" y="1195"/>
                      <a:pt x="234" y="1196"/>
                      <a:pt x="233" y="1197"/>
                    </a:cubicBezTo>
                    <a:cubicBezTo>
                      <a:pt x="229" y="1202"/>
                      <a:pt x="224" y="1208"/>
                      <a:pt x="219" y="1213"/>
                    </a:cubicBezTo>
                    <a:cubicBezTo>
                      <a:pt x="209" y="1222"/>
                      <a:pt x="200" y="1231"/>
                      <a:pt x="190" y="1239"/>
                    </a:cubicBezTo>
                    <a:cubicBezTo>
                      <a:pt x="178" y="1248"/>
                      <a:pt x="167" y="1257"/>
                      <a:pt x="155" y="1266"/>
                    </a:cubicBezTo>
                    <a:cubicBezTo>
                      <a:pt x="145" y="1274"/>
                      <a:pt x="135" y="1282"/>
                      <a:pt x="125" y="1290"/>
                    </a:cubicBezTo>
                    <a:cubicBezTo>
                      <a:pt x="118" y="1296"/>
                      <a:pt x="111" y="1301"/>
                      <a:pt x="105" y="1307"/>
                    </a:cubicBezTo>
                    <a:cubicBezTo>
                      <a:pt x="102" y="1309"/>
                      <a:pt x="98" y="1311"/>
                      <a:pt x="96" y="1314"/>
                    </a:cubicBezTo>
                    <a:cubicBezTo>
                      <a:pt x="90" y="1320"/>
                      <a:pt x="84" y="1326"/>
                      <a:pt x="78" y="1331"/>
                    </a:cubicBezTo>
                    <a:cubicBezTo>
                      <a:pt x="75" y="1333"/>
                      <a:pt x="72" y="1336"/>
                      <a:pt x="70" y="1339"/>
                    </a:cubicBezTo>
                    <a:cubicBezTo>
                      <a:pt x="66" y="1343"/>
                      <a:pt x="64" y="1348"/>
                      <a:pt x="61" y="1353"/>
                    </a:cubicBezTo>
                    <a:cubicBezTo>
                      <a:pt x="55" y="1363"/>
                      <a:pt x="53" y="1374"/>
                      <a:pt x="56" y="1385"/>
                    </a:cubicBezTo>
                    <a:cubicBezTo>
                      <a:pt x="57" y="1389"/>
                      <a:pt x="57" y="1393"/>
                      <a:pt x="61" y="1395"/>
                    </a:cubicBezTo>
                    <a:close/>
                    <a:moveTo>
                      <a:pt x="557" y="999"/>
                    </a:moveTo>
                    <a:cubicBezTo>
                      <a:pt x="558" y="1005"/>
                      <a:pt x="560" y="1010"/>
                      <a:pt x="560" y="1015"/>
                    </a:cubicBezTo>
                    <a:cubicBezTo>
                      <a:pt x="560" y="1019"/>
                      <a:pt x="565" y="1025"/>
                      <a:pt x="559" y="1029"/>
                    </a:cubicBezTo>
                    <a:cubicBezTo>
                      <a:pt x="559" y="1029"/>
                      <a:pt x="559" y="1030"/>
                      <a:pt x="559" y="1031"/>
                    </a:cubicBezTo>
                    <a:cubicBezTo>
                      <a:pt x="561" y="1035"/>
                      <a:pt x="559" y="1039"/>
                      <a:pt x="556" y="1041"/>
                    </a:cubicBezTo>
                    <a:cubicBezTo>
                      <a:pt x="553" y="1042"/>
                      <a:pt x="551" y="1043"/>
                      <a:pt x="548" y="1044"/>
                    </a:cubicBezTo>
                    <a:cubicBezTo>
                      <a:pt x="548" y="1053"/>
                      <a:pt x="540" y="1061"/>
                      <a:pt x="531" y="1064"/>
                    </a:cubicBezTo>
                    <a:cubicBezTo>
                      <a:pt x="529" y="1077"/>
                      <a:pt x="527" y="1091"/>
                      <a:pt x="524" y="1104"/>
                    </a:cubicBezTo>
                    <a:cubicBezTo>
                      <a:pt x="522" y="1116"/>
                      <a:pt x="521" y="1128"/>
                      <a:pt x="518" y="1140"/>
                    </a:cubicBezTo>
                    <a:cubicBezTo>
                      <a:pt x="515" y="1156"/>
                      <a:pt x="512" y="1172"/>
                      <a:pt x="508" y="1188"/>
                    </a:cubicBezTo>
                    <a:cubicBezTo>
                      <a:pt x="507" y="1196"/>
                      <a:pt x="505" y="1204"/>
                      <a:pt x="502" y="1212"/>
                    </a:cubicBezTo>
                    <a:cubicBezTo>
                      <a:pt x="497" y="1225"/>
                      <a:pt x="492" y="1237"/>
                      <a:pt x="486" y="1250"/>
                    </a:cubicBezTo>
                    <a:cubicBezTo>
                      <a:pt x="481" y="1261"/>
                      <a:pt x="476" y="1271"/>
                      <a:pt x="468" y="1280"/>
                    </a:cubicBezTo>
                    <a:cubicBezTo>
                      <a:pt x="464" y="1286"/>
                      <a:pt x="459" y="1292"/>
                      <a:pt x="455" y="1298"/>
                    </a:cubicBezTo>
                    <a:cubicBezTo>
                      <a:pt x="446" y="1311"/>
                      <a:pt x="437" y="1324"/>
                      <a:pt x="427" y="1336"/>
                    </a:cubicBezTo>
                    <a:cubicBezTo>
                      <a:pt x="419" y="1345"/>
                      <a:pt x="412" y="1355"/>
                      <a:pt x="404" y="1364"/>
                    </a:cubicBezTo>
                    <a:cubicBezTo>
                      <a:pt x="399" y="1370"/>
                      <a:pt x="395" y="1377"/>
                      <a:pt x="390" y="1383"/>
                    </a:cubicBezTo>
                    <a:cubicBezTo>
                      <a:pt x="386" y="1387"/>
                      <a:pt x="383" y="1393"/>
                      <a:pt x="383" y="1399"/>
                    </a:cubicBezTo>
                    <a:cubicBezTo>
                      <a:pt x="382" y="1405"/>
                      <a:pt x="381" y="1411"/>
                      <a:pt x="380" y="1416"/>
                    </a:cubicBezTo>
                    <a:cubicBezTo>
                      <a:pt x="377" y="1430"/>
                      <a:pt x="373" y="1444"/>
                      <a:pt x="370" y="1458"/>
                    </a:cubicBezTo>
                    <a:cubicBezTo>
                      <a:pt x="367" y="1477"/>
                      <a:pt x="362" y="1496"/>
                      <a:pt x="360" y="1515"/>
                    </a:cubicBezTo>
                    <a:cubicBezTo>
                      <a:pt x="359" y="1528"/>
                      <a:pt x="358" y="1541"/>
                      <a:pt x="359" y="1554"/>
                    </a:cubicBezTo>
                    <a:cubicBezTo>
                      <a:pt x="360" y="1559"/>
                      <a:pt x="360" y="1564"/>
                      <a:pt x="363" y="1567"/>
                    </a:cubicBezTo>
                    <a:cubicBezTo>
                      <a:pt x="370" y="1575"/>
                      <a:pt x="378" y="1578"/>
                      <a:pt x="388" y="1578"/>
                    </a:cubicBezTo>
                    <a:cubicBezTo>
                      <a:pt x="396" y="1578"/>
                      <a:pt x="403" y="1578"/>
                      <a:pt x="410" y="1578"/>
                    </a:cubicBezTo>
                    <a:cubicBezTo>
                      <a:pt x="416" y="1578"/>
                      <a:pt x="421" y="1579"/>
                      <a:pt x="427" y="1579"/>
                    </a:cubicBezTo>
                    <a:cubicBezTo>
                      <a:pt x="438" y="1579"/>
                      <a:pt x="448" y="1578"/>
                      <a:pt x="458" y="1578"/>
                    </a:cubicBezTo>
                    <a:cubicBezTo>
                      <a:pt x="467" y="1577"/>
                      <a:pt x="475" y="1579"/>
                      <a:pt x="483" y="1578"/>
                    </a:cubicBezTo>
                    <a:cubicBezTo>
                      <a:pt x="491" y="1577"/>
                      <a:pt x="498" y="1576"/>
                      <a:pt x="505" y="1577"/>
                    </a:cubicBezTo>
                    <a:cubicBezTo>
                      <a:pt x="517" y="1578"/>
                      <a:pt x="528" y="1578"/>
                      <a:pt x="540" y="1577"/>
                    </a:cubicBezTo>
                    <a:cubicBezTo>
                      <a:pt x="548" y="1577"/>
                      <a:pt x="556" y="1578"/>
                      <a:pt x="564" y="1578"/>
                    </a:cubicBezTo>
                    <a:cubicBezTo>
                      <a:pt x="568" y="1578"/>
                      <a:pt x="572" y="1578"/>
                      <a:pt x="575" y="1576"/>
                    </a:cubicBezTo>
                    <a:cubicBezTo>
                      <a:pt x="579" y="1573"/>
                      <a:pt x="584" y="1570"/>
                      <a:pt x="588" y="1566"/>
                    </a:cubicBezTo>
                    <a:cubicBezTo>
                      <a:pt x="594" y="1561"/>
                      <a:pt x="599" y="1556"/>
                      <a:pt x="602" y="1549"/>
                    </a:cubicBezTo>
                    <a:cubicBezTo>
                      <a:pt x="607" y="1539"/>
                      <a:pt x="612" y="1530"/>
                      <a:pt x="616" y="1519"/>
                    </a:cubicBezTo>
                    <a:cubicBezTo>
                      <a:pt x="619" y="1509"/>
                      <a:pt x="622" y="1498"/>
                      <a:pt x="622" y="1487"/>
                    </a:cubicBezTo>
                    <a:cubicBezTo>
                      <a:pt x="622" y="1480"/>
                      <a:pt x="623" y="1472"/>
                      <a:pt x="623" y="1465"/>
                    </a:cubicBezTo>
                    <a:cubicBezTo>
                      <a:pt x="623" y="1455"/>
                      <a:pt x="624" y="1445"/>
                      <a:pt x="624" y="1436"/>
                    </a:cubicBezTo>
                    <a:cubicBezTo>
                      <a:pt x="625" y="1418"/>
                      <a:pt x="625" y="1400"/>
                      <a:pt x="626" y="1382"/>
                    </a:cubicBezTo>
                    <a:cubicBezTo>
                      <a:pt x="626" y="1373"/>
                      <a:pt x="627" y="1365"/>
                      <a:pt x="626" y="1357"/>
                    </a:cubicBezTo>
                    <a:cubicBezTo>
                      <a:pt x="626" y="1351"/>
                      <a:pt x="627" y="1345"/>
                      <a:pt x="628" y="1338"/>
                    </a:cubicBezTo>
                    <a:cubicBezTo>
                      <a:pt x="629" y="1323"/>
                      <a:pt x="630" y="1307"/>
                      <a:pt x="632" y="1291"/>
                    </a:cubicBezTo>
                    <a:cubicBezTo>
                      <a:pt x="632" y="1286"/>
                      <a:pt x="633" y="1282"/>
                      <a:pt x="634" y="1277"/>
                    </a:cubicBezTo>
                    <a:cubicBezTo>
                      <a:pt x="635" y="1265"/>
                      <a:pt x="635" y="1253"/>
                      <a:pt x="636" y="1241"/>
                    </a:cubicBezTo>
                    <a:cubicBezTo>
                      <a:pt x="637" y="1222"/>
                      <a:pt x="638" y="1202"/>
                      <a:pt x="640" y="1183"/>
                    </a:cubicBezTo>
                    <a:cubicBezTo>
                      <a:pt x="640" y="1175"/>
                      <a:pt x="641" y="1167"/>
                      <a:pt x="642" y="1159"/>
                    </a:cubicBezTo>
                    <a:cubicBezTo>
                      <a:pt x="643" y="1151"/>
                      <a:pt x="644" y="1143"/>
                      <a:pt x="645" y="1134"/>
                    </a:cubicBezTo>
                    <a:cubicBezTo>
                      <a:pt x="646" y="1124"/>
                      <a:pt x="646" y="1113"/>
                      <a:pt x="648" y="1103"/>
                    </a:cubicBezTo>
                    <a:cubicBezTo>
                      <a:pt x="649" y="1089"/>
                      <a:pt x="652" y="1076"/>
                      <a:pt x="653" y="1063"/>
                    </a:cubicBezTo>
                    <a:cubicBezTo>
                      <a:pt x="655" y="1055"/>
                      <a:pt x="655" y="1047"/>
                      <a:pt x="656" y="1039"/>
                    </a:cubicBezTo>
                    <a:cubicBezTo>
                      <a:pt x="657" y="1034"/>
                      <a:pt x="657" y="1029"/>
                      <a:pt x="657" y="1023"/>
                    </a:cubicBezTo>
                    <a:cubicBezTo>
                      <a:pt x="658" y="1020"/>
                      <a:pt x="657" y="1018"/>
                      <a:pt x="653" y="1018"/>
                    </a:cubicBezTo>
                    <a:cubicBezTo>
                      <a:pt x="651" y="1018"/>
                      <a:pt x="649" y="1017"/>
                      <a:pt x="646" y="1017"/>
                    </a:cubicBezTo>
                    <a:cubicBezTo>
                      <a:pt x="641" y="1016"/>
                      <a:pt x="637" y="1016"/>
                      <a:pt x="632" y="1016"/>
                    </a:cubicBezTo>
                    <a:cubicBezTo>
                      <a:pt x="618" y="1013"/>
                      <a:pt x="604" y="1011"/>
                      <a:pt x="590" y="1009"/>
                    </a:cubicBezTo>
                    <a:cubicBezTo>
                      <a:pt x="587" y="1009"/>
                      <a:pt x="584" y="1008"/>
                      <a:pt x="581" y="1007"/>
                    </a:cubicBezTo>
                    <a:cubicBezTo>
                      <a:pt x="574" y="1005"/>
                      <a:pt x="566" y="1002"/>
                      <a:pt x="557" y="999"/>
                    </a:cubicBezTo>
                    <a:close/>
                    <a:moveTo>
                      <a:pt x="812" y="200"/>
                    </a:moveTo>
                    <a:cubicBezTo>
                      <a:pt x="817" y="199"/>
                      <a:pt x="817" y="196"/>
                      <a:pt x="817" y="193"/>
                    </a:cubicBezTo>
                    <a:cubicBezTo>
                      <a:pt x="817" y="185"/>
                      <a:pt x="816" y="176"/>
                      <a:pt x="815" y="168"/>
                    </a:cubicBezTo>
                    <a:cubicBezTo>
                      <a:pt x="815" y="163"/>
                      <a:pt x="814" y="158"/>
                      <a:pt x="812" y="154"/>
                    </a:cubicBezTo>
                    <a:cubicBezTo>
                      <a:pt x="807" y="143"/>
                      <a:pt x="802" y="132"/>
                      <a:pt x="797" y="122"/>
                    </a:cubicBezTo>
                    <a:cubicBezTo>
                      <a:pt x="792" y="109"/>
                      <a:pt x="787" y="96"/>
                      <a:pt x="778" y="85"/>
                    </a:cubicBezTo>
                    <a:cubicBezTo>
                      <a:pt x="767" y="72"/>
                      <a:pt x="755" y="61"/>
                      <a:pt x="739" y="52"/>
                    </a:cubicBezTo>
                    <a:cubicBezTo>
                      <a:pt x="728" y="46"/>
                      <a:pt x="717" y="40"/>
                      <a:pt x="705" y="34"/>
                    </a:cubicBezTo>
                    <a:cubicBezTo>
                      <a:pt x="692" y="27"/>
                      <a:pt x="678" y="20"/>
                      <a:pt x="665" y="14"/>
                    </a:cubicBezTo>
                    <a:cubicBezTo>
                      <a:pt x="661" y="12"/>
                      <a:pt x="656" y="11"/>
                      <a:pt x="651" y="9"/>
                    </a:cubicBezTo>
                    <a:cubicBezTo>
                      <a:pt x="641" y="4"/>
                      <a:pt x="631" y="3"/>
                      <a:pt x="620" y="5"/>
                    </a:cubicBezTo>
                    <a:cubicBezTo>
                      <a:pt x="612" y="6"/>
                      <a:pt x="604" y="8"/>
                      <a:pt x="596" y="8"/>
                    </a:cubicBezTo>
                    <a:cubicBezTo>
                      <a:pt x="588" y="9"/>
                      <a:pt x="580" y="11"/>
                      <a:pt x="572" y="15"/>
                    </a:cubicBezTo>
                    <a:cubicBezTo>
                      <a:pt x="567" y="17"/>
                      <a:pt x="561" y="19"/>
                      <a:pt x="556" y="21"/>
                    </a:cubicBezTo>
                    <a:cubicBezTo>
                      <a:pt x="547" y="23"/>
                      <a:pt x="538" y="26"/>
                      <a:pt x="532" y="34"/>
                    </a:cubicBezTo>
                    <a:cubicBezTo>
                      <a:pt x="525" y="42"/>
                      <a:pt x="517" y="50"/>
                      <a:pt x="509" y="59"/>
                    </a:cubicBezTo>
                    <a:cubicBezTo>
                      <a:pt x="502" y="67"/>
                      <a:pt x="497" y="75"/>
                      <a:pt x="493" y="85"/>
                    </a:cubicBezTo>
                    <a:cubicBezTo>
                      <a:pt x="490" y="93"/>
                      <a:pt x="487" y="100"/>
                      <a:pt x="483" y="107"/>
                    </a:cubicBezTo>
                    <a:cubicBezTo>
                      <a:pt x="477" y="117"/>
                      <a:pt x="473" y="129"/>
                      <a:pt x="471" y="141"/>
                    </a:cubicBezTo>
                    <a:cubicBezTo>
                      <a:pt x="468" y="154"/>
                      <a:pt x="469" y="168"/>
                      <a:pt x="469" y="181"/>
                    </a:cubicBezTo>
                    <a:cubicBezTo>
                      <a:pt x="469" y="182"/>
                      <a:pt x="468" y="184"/>
                      <a:pt x="469" y="185"/>
                    </a:cubicBezTo>
                    <a:cubicBezTo>
                      <a:pt x="471" y="192"/>
                      <a:pt x="470" y="200"/>
                      <a:pt x="471" y="208"/>
                    </a:cubicBezTo>
                    <a:cubicBezTo>
                      <a:pt x="471" y="210"/>
                      <a:pt x="471" y="213"/>
                      <a:pt x="471" y="215"/>
                    </a:cubicBezTo>
                    <a:cubicBezTo>
                      <a:pt x="470" y="225"/>
                      <a:pt x="471" y="234"/>
                      <a:pt x="474" y="243"/>
                    </a:cubicBezTo>
                    <a:cubicBezTo>
                      <a:pt x="475" y="244"/>
                      <a:pt x="475" y="246"/>
                      <a:pt x="475" y="247"/>
                    </a:cubicBezTo>
                    <a:cubicBezTo>
                      <a:pt x="474" y="255"/>
                      <a:pt x="477" y="262"/>
                      <a:pt x="480" y="269"/>
                    </a:cubicBezTo>
                    <a:cubicBezTo>
                      <a:pt x="481" y="269"/>
                      <a:pt x="482" y="269"/>
                      <a:pt x="483" y="269"/>
                    </a:cubicBezTo>
                    <a:cubicBezTo>
                      <a:pt x="483" y="272"/>
                      <a:pt x="482" y="274"/>
                      <a:pt x="483" y="277"/>
                    </a:cubicBezTo>
                    <a:cubicBezTo>
                      <a:pt x="486" y="283"/>
                      <a:pt x="490" y="289"/>
                      <a:pt x="493" y="294"/>
                    </a:cubicBezTo>
                    <a:cubicBezTo>
                      <a:pt x="498" y="302"/>
                      <a:pt x="503" y="310"/>
                      <a:pt x="507" y="318"/>
                    </a:cubicBezTo>
                    <a:cubicBezTo>
                      <a:pt x="508" y="320"/>
                      <a:pt x="508" y="322"/>
                      <a:pt x="509" y="325"/>
                    </a:cubicBezTo>
                    <a:cubicBezTo>
                      <a:pt x="510" y="324"/>
                      <a:pt x="512" y="323"/>
                      <a:pt x="513" y="322"/>
                    </a:cubicBezTo>
                    <a:cubicBezTo>
                      <a:pt x="515" y="317"/>
                      <a:pt x="518" y="312"/>
                      <a:pt x="521" y="307"/>
                    </a:cubicBezTo>
                    <a:cubicBezTo>
                      <a:pt x="522" y="305"/>
                      <a:pt x="523" y="302"/>
                      <a:pt x="522" y="300"/>
                    </a:cubicBezTo>
                    <a:cubicBezTo>
                      <a:pt x="522" y="293"/>
                      <a:pt x="524" y="292"/>
                      <a:pt x="530" y="290"/>
                    </a:cubicBezTo>
                    <a:cubicBezTo>
                      <a:pt x="534" y="295"/>
                      <a:pt x="542" y="296"/>
                      <a:pt x="542" y="304"/>
                    </a:cubicBezTo>
                    <a:cubicBezTo>
                      <a:pt x="548" y="304"/>
                      <a:pt x="555" y="307"/>
                      <a:pt x="562" y="304"/>
                    </a:cubicBezTo>
                    <a:cubicBezTo>
                      <a:pt x="560" y="302"/>
                      <a:pt x="559" y="301"/>
                      <a:pt x="557" y="299"/>
                    </a:cubicBezTo>
                    <a:cubicBezTo>
                      <a:pt x="554" y="295"/>
                      <a:pt x="552" y="291"/>
                      <a:pt x="552" y="286"/>
                    </a:cubicBezTo>
                    <a:cubicBezTo>
                      <a:pt x="552" y="276"/>
                      <a:pt x="551" y="267"/>
                      <a:pt x="553" y="257"/>
                    </a:cubicBezTo>
                    <a:cubicBezTo>
                      <a:pt x="557" y="256"/>
                      <a:pt x="561" y="256"/>
                      <a:pt x="563" y="258"/>
                    </a:cubicBezTo>
                    <a:cubicBezTo>
                      <a:pt x="565" y="261"/>
                      <a:pt x="570" y="263"/>
                      <a:pt x="570" y="268"/>
                    </a:cubicBezTo>
                    <a:cubicBezTo>
                      <a:pt x="571" y="271"/>
                      <a:pt x="573" y="274"/>
                      <a:pt x="576" y="276"/>
                    </a:cubicBezTo>
                    <a:cubicBezTo>
                      <a:pt x="581" y="281"/>
                      <a:pt x="588" y="284"/>
                      <a:pt x="595" y="286"/>
                    </a:cubicBezTo>
                    <a:cubicBezTo>
                      <a:pt x="597" y="286"/>
                      <a:pt x="598" y="286"/>
                      <a:pt x="600" y="286"/>
                    </a:cubicBezTo>
                    <a:cubicBezTo>
                      <a:pt x="600" y="285"/>
                      <a:pt x="600" y="284"/>
                      <a:pt x="600" y="284"/>
                    </a:cubicBezTo>
                    <a:cubicBezTo>
                      <a:pt x="599" y="283"/>
                      <a:pt x="598" y="281"/>
                      <a:pt x="597" y="280"/>
                    </a:cubicBezTo>
                    <a:cubicBezTo>
                      <a:pt x="591" y="274"/>
                      <a:pt x="589" y="267"/>
                      <a:pt x="588" y="259"/>
                    </a:cubicBezTo>
                    <a:cubicBezTo>
                      <a:pt x="587" y="250"/>
                      <a:pt x="589" y="248"/>
                      <a:pt x="598" y="251"/>
                    </a:cubicBezTo>
                    <a:cubicBezTo>
                      <a:pt x="602" y="253"/>
                      <a:pt x="606" y="253"/>
                      <a:pt x="610" y="251"/>
                    </a:cubicBezTo>
                    <a:cubicBezTo>
                      <a:pt x="610" y="250"/>
                      <a:pt x="610" y="249"/>
                      <a:pt x="610" y="247"/>
                    </a:cubicBezTo>
                    <a:cubicBezTo>
                      <a:pt x="609" y="241"/>
                      <a:pt x="610" y="235"/>
                      <a:pt x="612" y="229"/>
                    </a:cubicBezTo>
                    <a:cubicBezTo>
                      <a:pt x="614" y="225"/>
                      <a:pt x="615" y="221"/>
                      <a:pt x="617" y="217"/>
                    </a:cubicBezTo>
                    <a:cubicBezTo>
                      <a:pt x="621" y="208"/>
                      <a:pt x="627" y="203"/>
                      <a:pt x="636" y="204"/>
                    </a:cubicBezTo>
                    <a:cubicBezTo>
                      <a:pt x="640" y="204"/>
                      <a:pt x="644" y="207"/>
                      <a:pt x="647" y="208"/>
                    </a:cubicBezTo>
                    <a:cubicBezTo>
                      <a:pt x="649" y="208"/>
                      <a:pt x="650" y="209"/>
                      <a:pt x="651" y="210"/>
                    </a:cubicBezTo>
                    <a:cubicBezTo>
                      <a:pt x="655" y="203"/>
                      <a:pt x="658" y="202"/>
                      <a:pt x="664" y="205"/>
                    </a:cubicBezTo>
                    <a:cubicBezTo>
                      <a:pt x="666" y="206"/>
                      <a:pt x="669" y="208"/>
                      <a:pt x="671" y="210"/>
                    </a:cubicBezTo>
                    <a:cubicBezTo>
                      <a:pt x="674" y="213"/>
                      <a:pt x="676" y="216"/>
                      <a:pt x="679" y="219"/>
                    </a:cubicBezTo>
                    <a:cubicBezTo>
                      <a:pt x="689" y="209"/>
                      <a:pt x="690" y="195"/>
                      <a:pt x="692" y="183"/>
                    </a:cubicBezTo>
                    <a:cubicBezTo>
                      <a:pt x="702" y="182"/>
                      <a:pt x="706" y="185"/>
                      <a:pt x="708" y="193"/>
                    </a:cubicBezTo>
                    <a:cubicBezTo>
                      <a:pt x="709" y="195"/>
                      <a:pt x="709" y="198"/>
                      <a:pt x="710" y="201"/>
                    </a:cubicBezTo>
                    <a:cubicBezTo>
                      <a:pt x="711" y="199"/>
                      <a:pt x="712" y="199"/>
                      <a:pt x="712" y="198"/>
                    </a:cubicBezTo>
                    <a:cubicBezTo>
                      <a:pt x="715" y="193"/>
                      <a:pt x="717" y="189"/>
                      <a:pt x="719" y="184"/>
                    </a:cubicBezTo>
                    <a:cubicBezTo>
                      <a:pt x="721" y="178"/>
                      <a:pt x="723" y="172"/>
                      <a:pt x="724" y="166"/>
                    </a:cubicBezTo>
                    <a:cubicBezTo>
                      <a:pt x="725" y="163"/>
                      <a:pt x="727" y="162"/>
                      <a:pt x="730" y="162"/>
                    </a:cubicBezTo>
                    <a:cubicBezTo>
                      <a:pt x="735" y="163"/>
                      <a:pt x="738" y="165"/>
                      <a:pt x="740" y="170"/>
                    </a:cubicBezTo>
                    <a:cubicBezTo>
                      <a:pt x="742" y="177"/>
                      <a:pt x="744" y="184"/>
                      <a:pt x="745" y="191"/>
                    </a:cubicBezTo>
                    <a:cubicBezTo>
                      <a:pt x="746" y="191"/>
                      <a:pt x="747" y="191"/>
                      <a:pt x="747" y="190"/>
                    </a:cubicBezTo>
                    <a:cubicBezTo>
                      <a:pt x="750" y="185"/>
                      <a:pt x="753" y="180"/>
                      <a:pt x="754" y="174"/>
                    </a:cubicBezTo>
                    <a:cubicBezTo>
                      <a:pt x="754" y="170"/>
                      <a:pt x="756" y="166"/>
                      <a:pt x="757" y="161"/>
                    </a:cubicBezTo>
                    <a:cubicBezTo>
                      <a:pt x="758" y="159"/>
                      <a:pt x="759" y="159"/>
                      <a:pt x="761" y="159"/>
                    </a:cubicBezTo>
                    <a:cubicBezTo>
                      <a:pt x="766" y="158"/>
                      <a:pt x="768" y="160"/>
                      <a:pt x="770" y="164"/>
                    </a:cubicBezTo>
                    <a:cubicBezTo>
                      <a:pt x="772" y="170"/>
                      <a:pt x="774" y="176"/>
                      <a:pt x="776" y="182"/>
                    </a:cubicBezTo>
                    <a:cubicBezTo>
                      <a:pt x="777" y="187"/>
                      <a:pt x="778" y="192"/>
                      <a:pt x="780" y="198"/>
                    </a:cubicBezTo>
                    <a:cubicBezTo>
                      <a:pt x="791" y="189"/>
                      <a:pt x="791" y="176"/>
                      <a:pt x="794" y="165"/>
                    </a:cubicBezTo>
                    <a:cubicBezTo>
                      <a:pt x="802" y="163"/>
                      <a:pt x="805" y="165"/>
                      <a:pt x="806" y="172"/>
                    </a:cubicBezTo>
                    <a:cubicBezTo>
                      <a:pt x="808" y="178"/>
                      <a:pt x="809" y="184"/>
                      <a:pt x="810" y="191"/>
                    </a:cubicBezTo>
                    <a:cubicBezTo>
                      <a:pt x="811" y="194"/>
                      <a:pt x="811" y="197"/>
                      <a:pt x="812" y="200"/>
                    </a:cubicBezTo>
                    <a:close/>
                    <a:moveTo>
                      <a:pt x="730" y="328"/>
                    </a:moveTo>
                    <a:cubicBezTo>
                      <a:pt x="730" y="327"/>
                      <a:pt x="730" y="327"/>
                      <a:pt x="730" y="327"/>
                    </a:cubicBezTo>
                    <a:cubicBezTo>
                      <a:pt x="731" y="326"/>
                      <a:pt x="732" y="326"/>
                      <a:pt x="733" y="326"/>
                    </a:cubicBezTo>
                    <a:cubicBezTo>
                      <a:pt x="739" y="326"/>
                      <a:pt x="743" y="328"/>
                      <a:pt x="748" y="330"/>
                    </a:cubicBezTo>
                    <a:cubicBezTo>
                      <a:pt x="755" y="332"/>
                      <a:pt x="759" y="330"/>
                      <a:pt x="762" y="324"/>
                    </a:cubicBezTo>
                    <a:cubicBezTo>
                      <a:pt x="762" y="322"/>
                      <a:pt x="763" y="321"/>
                      <a:pt x="763" y="319"/>
                    </a:cubicBezTo>
                    <a:cubicBezTo>
                      <a:pt x="765" y="313"/>
                      <a:pt x="770" y="310"/>
                      <a:pt x="776" y="310"/>
                    </a:cubicBezTo>
                    <a:cubicBezTo>
                      <a:pt x="781" y="310"/>
                      <a:pt x="785" y="308"/>
                      <a:pt x="790" y="307"/>
                    </a:cubicBezTo>
                    <a:cubicBezTo>
                      <a:pt x="793" y="306"/>
                      <a:pt x="794" y="304"/>
                      <a:pt x="795" y="301"/>
                    </a:cubicBezTo>
                    <a:cubicBezTo>
                      <a:pt x="797" y="295"/>
                      <a:pt x="796" y="290"/>
                      <a:pt x="795" y="285"/>
                    </a:cubicBezTo>
                    <a:cubicBezTo>
                      <a:pt x="794" y="283"/>
                      <a:pt x="794" y="280"/>
                      <a:pt x="793" y="278"/>
                    </a:cubicBezTo>
                    <a:cubicBezTo>
                      <a:pt x="792" y="270"/>
                      <a:pt x="790" y="262"/>
                      <a:pt x="789" y="254"/>
                    </a:cubicBezTo>
                    <a:cubicBezTo>
                      <a:pt x="787" y="247"/>
                      <a:pt x="786" y="240"/>
                      <a:pt x="787" y="232"/>
                    </a:cubicBezTo>
                    <a:cubicBezTo>
                      <a:pt x="789" y="223"/>
                      <a:pt x="792" y="214"/>
                      <a:pt x="795" y="203"/>
                    </a:cubicBezTo>
                    <a:cubicBezTo>
                      <a:pt x="795" y="202"/>
                      <a:pt x="794" y="201"/>
                      <a:pt x="792" y="198"/>
                    </a:cubicBezTo>
                    <a:cubicBezTo>
                      <a:pt x="791" y="199"/>
                      <a:pt x="791" y="200"/>
                      <a:pt x="790" y="201"/>
                    </a:cubicBezTo>
                    <a:cubicBezTo>
                      <a:pt x="786" y="206"/>
                      <a:pt x="782" y="207"/>
                      <a:pt x="777" y="204"/>
                    </a:cubicBezTo>
                    <a:cubicBezTo>
                      <a:pt x="773" y="202"/>
                      <a:pt x="770" y="199"/>
                      <a:pt x="769" y="194"/>
                    </a:cubicBezTo>
                    <a:cubicBezTo>
                      <a:pt x="769" y="188"/>
                      <a:pt x="767" y="181"/>
                      <a:pt x="764" y="174"/>
                    </a:cubicBezTo>
                    <a:cubicBezTo>
                      <a:pt x="763" y="177"/>
                      <a:pt x="762" y="179"/>
                      <a:pt x="762" y="180"/>
                    </a:cubicBezTo>
                    <a:cubicBezTo>
                      <a:pt x="760" y="188"/>
                      <a:pt x="756" y="194"/>
                      <a:pt x="751" y="199"/>
                    </a:cubicBezTo>
                    <a:cubicBezTo>
                      <a:pt x="747" y="203"/>
                      <a:pt x="743" y="201"/>
                      <a:pt x="740" y="200"/>
                    </a:cubicBezTo>
                    <a:cubicBezTo>
                      <a:pt x="736" y="199"/>
                      <a:pt x="735" y="196"/>
                      <a:pt x="734" y="192"/>
                    </a:cubicBezTo>
                    <a:cubicBezTo>
                      <a:pt x="734" y="190"/>
                      <a:pt x="734" y="188"/>
                      <a:pt x="734" y="186"/>
                    </a:cubicBezTo>
                    <a:cubicBezTo>
                      <a:pt x="734" y="184"/>
                      <a:pt x="733" y="182"/>
                      <a:pt x="732" y="180"/>
                    </a:cubicBezTo>
                    <a:cubicBezTo>
                      <a:pt x="731" y="183"/>
                      <a:pt x="729" y="186"/>
                      <a:pt x="728" y="189"/>
                    </a:cubicBezTo>
                    <a:cubicBezTo>
                      <a:pt x="726" y="196"/>
                      <a:pt x="721" y="201"/>
                      <a:pt x="717" y="207"/>
                    </a:cubicBezTo>
                    <a:cubicBezTo>
                      <a:pt x="713" y="212"/>
                      <a:pt x="708" y="212"/>
                      <a:pt x="704" y="207"/>
                    </a:cubicBezTo>
                    <a:cubicBezTo>
                      <a:pt x="703" y="206"/>
                      <a:pt x="702" y="204"/>
                      <a:pt x="700" y="202"/>
                    </a:cubicBezTo>
                    <a:cubicBezTo>
                      <a:pt x="698" y="205"/>
                      <a:pt x="697" y="207"/>
                      <a:pt x="696" y="209"/>
                    </a:cubicBezTo>
                    <a:cubicBezTo>
                      <a:pt x="694" y="215"/>
                      <a:pt x="690" y="220"/>
                      <a:pt x="685" y="225"/>
                    </a:cubicBezTo>
                    <a:cubicBezTo>
                      <a:pt x="682" y="228"/>
                      <a:pt x="678" y="229"/>
                      <a:pt x="675" y="226"/>
                    </a:cubicBezTo>
                    <a:cubicBezTo>
                      <a:pt x="673" y="224"/>
                      <a:pt x="671" y="222"/>
                      <a:pt x="670" y="220"/>
                    </a:cubicBezTo>
                    <a:cubicBezTo>
                      <a:pt x="667" y="217"/>
                      <a:pt x="665" y="214"/>
                      <a:pt x="662" y="211"/>
                    </a:cubicBezTo>
                    <a:cubicBezTo>
                      <a:pt x="659" y="215"/>
                      <a:pt x="657" y="218"/>
                      <a:pt x="654" y="221"/>
                    </a:cubicBezTo>
                    <a:cubicBezTo>
                      <a:pt x="651" y="218"/>
                      <a:pt x="648" y="216"/>
                      <a:pt x="646" y="214"/>
                    </a:cubicBezTo>
                    <a:cubicBezTo>
                      <a:pt x="641" y="208"/>
                      <a:pt x="635" y="207"/>
                      <a:pt x="629" y="212"/>
                    </a:cubicBezTo>
                    <a:cubicBezTo>
                      <a:pt x="622" y="219"/>
                      <a:pt x="620" y="228"/>
                      <a:pt x="617" y="237"/>
                    </a:cubicBezTo>
                    <a:cubicBezTo>
                      <a:pt x="616" y="241"/>
                      <a:pt x="616" y="245"/>
                      <a:pt x="615" y="248"/>
                    </a:cubicBezTo>
                    <a:cubicBezTo>
                      <a:pt x="618" y="250"/>
                      <a:pt x="619" y="252"/>
                      <a:pt x="621" y="253"/>
                    </a:cubicBezTo>
                    <a:cubicBezTo>
                      <a:pt x="620" y="255"/>
                      <a:pt x="619" y="257"/>
                      <a:pt x="619" y="259"/>
                    </a:cubicBezTo>
                    <a:cubicBezTo>
                      <a:pt x="622" y="261"/>
                      <a:pt x="626" y="263"/>
                      <a:pt x="629" y="265"/>
                    </a:cubicBezTo>
                    <a:cubicBezTo>
                      <a:pt x="629" y="265"/>
                      <a:pt x="629" y="266"/>
                      <a:pt x="629" y="266"/>
                    </a:cubicBezTo>
                    <a:cubicBezTo>
                      <a:pt x="628" y="266"/>
                      <a:pt x="628" y="266"/>
                      <a:pt x="627" y="266"/>
                    </a:cubicBezTo>
                    <a:cubicBezTo>
                      <a:pt x="622" y="267"/>
                      <a:pt x="618" y="264"/>
                      <a:pt x="614" y="261"/>
                    </a:cubicBezTo>
                    <a:cubicBezTo>
                      <a:pt x="613" y="260"/>
                      <a:pt x="612" y="259"/>
                      <a:pt x="610" y="258"/>
                    </a:cubicBezTo>
                    <a:cubicBezTo>
                      <a:pt x="607" y="258"/>
                      <a:pt x="603" y="258"/>
                      <a:pt x="599" y="258"/>
                    </a:cubicBezTo>
                    <a:cubicBezTo>
                      <a:pt x="599" y="266"/>
                      <a:pt x="600" y="274"/>
                      <a:pt x="607" y="280"/>
                    </a:cubicBezTo>
                    <a:cubicBezTo>
                      <a:pt x="609" y="281"/>
                      <a:pt x="610" y="283"/>
                      <a:pt x="612" y="285"/>
                    </a:cubicBezTo>
                    <a:cubicBezTo>
                      <a:pt x="612" y="286"/>
                      <a:pt x="612" y="288"/>
                      <a:pt x="611" y="289"/>
                    </a:cubicBezTo>
                    <a:cubicBezTo>
                      <a:pt x="608" y="290"/>
                      <a:pt x="605" y="293"/>
                      <a:pt x="601" y="292"/>
                    </a:cubicBezTo>
                    <a:cubicBezTo>
                      <a:pt x="590" y="290"/>
                      <a:pt x="580" y="287"/>
                      <a:pt x="571" y="280"/>
                    </a:cubicBezTo>
                    <a:cubicBezTo>
                      <a:pt x="569" y="279"/>
                      <a:pt x="567" y="276"/>
                      <a:pt x="565" y="274"/>
                    </a:cubicBezTo>
                    <a:cubicBezTo>
                      <a:pt x="564" y="273"/>
                      <a:pt x="563" y="273"/>
                      <a:pt x="562" y="271"/>
                    </a:cubicBezTo>
                    <a:cubicBezTo>
                      <a:pt x="561" y="280"/>
                      <a:pt x="562" y="288"/>
                      <a:pt x="566" y="294"/>
                    </a:cubicBezTo>
                    <a:cubicBezTo>
                      <a:pt x="569" y="299"/>
                      <a:pt x="573" y="302"/>
                      <a:pt x="576" y="306"/>
                    </a:cubicBezTo>
                    <a:cubicBezTo>
                      <a:pt x="577" y="307"/>
                      <a:pt x="577" y="308"/>
                      <a:pt x="577" y="309"/>
                    </a:cubicBezTo>
                    <a:cubicBezTo>
                      <a:pt x="577" y="310"/>
                      <a:pt x="576" y="311"/>
                      <a:pt x="575" y="311"/>
                    </a:cubicBezTo>
                    <a:cubicBezTo>
                      <a:pt x="564" y="312"/>
                      <a:pt x="552" y="312"/>
                      <a:pt x="541" y="310"/>
                    </a:cubicBezTo>
                    <a:cubicBezTo>
                      <a:pt x="538" y="310"/>
                      <a:pt x="534" y="309"/>
                      <a:pt x="531" y="308"/>
                    </a:cubicBezTo>
                    <a:cubicBezTo>
                      <a:pt x="529" y="311"/>
                      <a:pt x="528" y="313"/>
                      <a:pt x="527" y="316"/>
                    </a:cubicBezTo>
                    <a:cubicBezTo>
                      <a:pt x="524" y="322"/>
                      <a:pt x="520" y="328"/>
                      <a:pt x="521" y="335"/>
                    </a:cubicBezTo>
                    <a:cubicBezTo>
                      <a:pt x="521" y="339"/>
                      <a:pt x="520" y="343"/>
                      <a:pt x="519" y="347"/>
                    </a:cubicBezTo>
                    <a:cubicBezTo>
                      <a:pt x="518" y="355"/>
                      <a:pt x="516" y="362"/>
                      <a:pt x="512" y="369"/>
                    </a:cubicBezTo>
                    <a:cubicBezTo>
                      <a:pt x="510" y="371"/>
                      <a:pt x="511" y="373"/>
                      <a:pt x="514" y="375"/>
                    </a:cubicBezTo>
                    <a:cubicBezTo>
                      <a:pt x="518" y="377"/>
                      <a:pt x="521" y="380"/>
                      <a:pt x="525" y="382"/>
                    </a:cubicBezTo>
                    <a:cubicBezTo>
                      <a:pt x="529" y="384"/>
                      <a:pt x="533" y="386"/>
                      <a:pt x="538" y="387"/>
                    </a:cubicBezTo>
                    <a:cubicBezTo>
                      <a:pt x="551" y="389"/>
                      <a:pt x="564" y="391"/>
                      <a:pt x="577" y="393"/>
                    </a:cubicBezTo>
                    <a:cubicBezTo>
                      <a:pt x="585" y="395"/>
                      <a:pt x="593" y="397"/>
                      <a:pt x="600" y="399"/>
                    </a:cubicBezTo>
                    <a:cubicBezTo>
                      <a:pt x="609" y="401"/>
                      <a:pt x="618" y="403"/>
                      <a:pt x="627" y="405"/>
                    </a:cubicBezTo>
                    <a:cubicBezTo>
                      <a:pt x="629" y="391"/>
                      <a:pt x="635" y="379"/>
                      <a:pt x="642" y="367"/>
                    </a:cubicBezTo>
                    <a:cubicBezTo>
                      <a:pt x="643" y="367"/>
                      <a:pt x="644" y="367"/>
                      <a:pt x="646" y="367"/>
                    </a:cubicBezTo>
                    <a:cubicBezTo>
                      <a:pt x="653" y="370"/>
                      <a:pt x="661" y="374"/>
                      <a:pt x="669" y="377"/>
                    </a:cubicBezTo>
                    <a:cubicBezTo>
                      <a:pt x="673" y="379"/>
                      <a:pt x="678" y="381"/>
                      <a:pt x="682" y="382"/>
                    </a:cubicBezTo>
                    <a:cubicBezTo>
                      <a:pt x="688" y="384"/>
                      <a:pt x="695" y="385"/>
                      <a:pt x="701" y="386"/>
                    </a:cubicBezTo>
                    <a:cubicBezTo>
                      <a:pt x="705" y="386"/>
                      <a:pt x="710" y="385"/>
                      <a:pt x="713" y="382"/>
                    </a:cubicBezTo>
                    <a:cubicBezTo>
                      <a:pt x="721" y="375"/>
                      <a:pt x="729" y="367"/>
                      <a:pt x="733" y="357"/>
                    </a:cubicBezTo>
                    <a:cubicBezTo>
                      <a:pt x="734" y="352"/>
                      <a:pt x="737" y="348"/>
                      <a:pt x="743" y="346"/>
                    </a:cubicBezTo>
                    <a:cubicBezTo>
                      <a:pt x="745" y="345"/>
                      <a:pt x="748" y="344"/>
                      <a:pt x="747" y="341"/>
                    </a:cubicBezTo>
                    <a:cubicBezTo>
                      <a:pt x="747" y="338"/>
                      <a:pt x="746" y="335"/>
                      <a:pt x="743" y="334"/>
                    </a:cubicBezTo>
                    <a:cubicBezTo>
                      <a:pt x="740" y="332"/>
                      <a:pt x="737" y="329"/>
                      <a:pt x="733" y="329"/>
                    </a:cubicBezTo>
                    <a:cubicBezTo>
                      <a:pt x="732" y="329"/>
                      <a:pt x="731" y="328"/>
                      <a:pt x="730" y="328"/>
                    </a:cubicBezTo>
                    <a:close/>
                    <a:moveTo>
                      <a:pt x="54" y="1408"/>
                    </a:moveTo>
                    <a:cubicBezTo>
                      <a:pt x="52" y="1409"/>
                      <a:pt x="52" y="1409"/>
                      <a:pt x="51" y="1409"/>
                    </a:cubicBezTo>
                    <a:cubicBezTo>
                      <a:pt x="41" y="1420"/>
                      <a:pt x="31" y="1431"/>
                      <a:pt x="21" y="1442"/>
                    </a:cubicBezTo>
                    <a:cubicBezTo>
                      <a:pt x="20" y="1442"/>
                      <a:pt x="20" y="1443"/>
                      <a:pt x="20" y="1443"/>
                    </a:cubicBezTo>
                    <a:cubicBezTo>
                      <a:pt x="21" y="1446"/>
                      <a:pt x="19" y="1447"/>
                      <a:pt x="17" y="1448"/>
                    </a:cubicBezTo>
                    <a:cubicBezTo>
                      <a:pt x="13" y="1453"/>
                      <a:pt x="11" y="1459"/>
                      <a:pt x="11" y="1465"/>
                    </a:cubicBezTo>
                    <a:cubicBezTo>
                      <a:pt x="11" y="1476"/>
                      <a:pt x="14" y="1487"/>
                      <a:pt x="19" y="1497"/>
                    </a:cubicBezTo>
                    <a:cubicBezTo>
                      <a:pt x="26" y="1511"/>
                      <a:pt x="34" y="1525"/>
                      <a:pt x="42" y="1539"/>
                    </a:cubicBezTo>
                    <a:cubicBezTo>
                      <a:pt x="47" y="1548"/>
                      <a:pt x="53" y="1557"/>
                      <a:pt x="58" y="1565"/>
                    </a:cubicBezTo>
                    <a:cubicBezTo>
                      <a:pt x="67" y="1579"/>
                      <a:pt x="76" y="1592"/>
                      <a:pt x="86" y="1605"/>
                    </a:cubicBezTo>
                    <a:cubicBezTo>
                      <a:pt x="92" y="1613"/>
                      <a:pt x="98" y="1622"/>
                      <a:pt x="104" y="1630"/>
                    </a:cubicBezTo>
                    <a:cubicBezTo>
                      <a:pt x="109" y="1637"/>
                      <a:pt x="115" y="1644"/>
                      <a:pt x="120" y="1651"/>
                    </a:cubicBezTo>
                    <a:cubicBezTo>
                      <a:pt x="121" y="1652"/>
                      <a:pt x="122" y="1653"/>
                      <a:pt x="123" y="1654"/>
                    </a:cubicBezTo>
                    <a:cubicBezTo>
                      <a:pt x="134" y="1665"/>
                      <a:pt x="146" y="1674"/>
                      <a:pt x="158" y="1682"/>
                    </a:cubicBezTo>
                    <a:cubicBezTo>
                      <a:pt x="171" y="1690"/>
                      <a:pt x="186" y="1694"/>
                      <a:pt x="201" y="1691"/>
                    </a:cubicBezTo>
                    <a:cubicBezTo>
                      <a:pt x="208" y="1690"/>
                      <a:pt x="215" y="1688"/>
                      <a:pt x="222" y="1685"/>
                    </a:cubicBezTo>
                    <a:cubicBezTo>
                      <a:pt x="239" y="1678"/>
                      <a:pt x="249" y="1665"/>
                      <a:pt x="251" y="1646"/>
                    </a:cubicBezTo>
                    <a:cubicBezTo>
                      <a:pt x="252" y="1638"/>
                      <a:pt x="252" y="1631"/>
                      <a:pt x="250" y="1623"/>
                    </a:cubicBezTo>
                    <a:cubicBezTo>
                      <a:pt x="249" y="1615"/>
                      <a:pt x="248" y="1606"/>
                      <a:pt x="245" y="1598"/>
                    </a:cubicBezTo>
                    <a:cubicBezTo>
                      <a:pt x="244" y="1594"/>
                      <a:pt x="243" y="1591"/>
                      <a:pt x="241" y="1587"/>
                    </a:cubicBezTo>
                    <a:cubicBezTo>
                      <a:pt x="239" y="1580"/>
                      <a:pt x="237" y="1572"/>
                      <a:pt x="232" y="1565"/>
                    </a:cubicBezTo>
                    <a:cubicBezTo>
                      <a:pt x="227" y="1558"/>
                      <a:pt x="223" y="1550"/>
                      <a:pt x="221" y="1541"/>
                    </a:cubicBezTo>
                    <a:cubicBezTo>
                      <a:pt x="220" y="1537"/>
                      <a:pt x="217" y="1535"/>
                      <a:pt x="213" y="1533"/>
                    </a:cubicBezTo>
                    <a:cubicBezTo>
                      <a:pt x="205" y="1531"/>
                      <a:pt x="198" y="1528"/>
                      <a:pt x="190" y="1527"/>
                    </a:cubicBezTo>
                    <a:cubicBezTo>
                      <a:pt x="180" y="1525"/>
                      <a:pt x="170" y="1520"/>
                      <a:pt x="161" y="1515"/>
                    </a:cubicBezTo>
                    <a:cubicBezTo>
                      <a:pt x="157" y="1512"/>
                      <a:pt x="153" y="1509"/>
                      <a:pt x="149" y="1508"/>
                    </a:cubicBezTo>
                    <a:cubicBezTo>
                      <a:pt x="141" y="1505"/>
                      <a:pt x="135" y="1501"/>
                      <a:pt x="128" y="1496"/>
                    </a:cubicBezTo>
                    <a:cubicBezTo>
                      <a:pt x="120" y="1489"/>
                      <a:pt x="111" y="1482"/>
                      <a:pt x="103" y="1474"/>
                    </a:cubicBezTo>
                    <a:cubicBezTo>
                      <a:pt x="95" y="1467"/>
                      <a:pt x="86" y="1459"/>
                      <a:pt x="79" y="1449"/>
                    </a:cubicBezTo>
                    <a:cubicBezTo>
                      <a:pt x="76" y="1444"/>
                      <a:pt x="72" y="1438"/>
                      <a:pt x="68" y="1432"/>
                    </a:cubicBezTo>
                    <a:cubicBezTo>
                      <a:pt x="65" y="1427"/>
                      <a:pt x="62" y="1422"/>
                      <a:pt x="59" y="1417"/>
                    </a:cubicBezTo>
                    <a:cubicBezTo>
                      <a:pt x="57" y="1414"/>
                      <a:pt x="55" y="1411"/>
                      <a:pt x="54" y="1408"/>
                    </a:cubicBezTo>
                    <a:close/>
                    <a:moveTo>
                      <a:pt x="400" y="1588"/>
                    </a:moveTo>
                    <a:cubicBezTo>
                      <a:pt x="399" y="1594"/>
                      <a:pt x="398" y="1600"/>
                      <a:pt x="397" y="1607"/>
                    </a:cubicBezTo>
                    <a:cubicBezTo>
                      <a:pt x="396" y="1614"/>
                      <a:pt x="394" y="1622"/>
                      <a:pt x="394" y="1629"/>
                    </a:cubicBezTo>
                    <a:cubicBezTo>
                      <a:pt x="394" y="1643"/>
                      <a:pt x="395" y="1657"/>
                      <a:pt x="396" y="1670"/>
                    </a:cubicBezTo>
                    <a:cubicBezTo>
                      <a:pt x="396" y="1673"/>
                      <a:pt x="397" y="1676"/>
                      <a:pt x="398" y="1678"/>
                    </a:cubicBezTo>
                    <a:cubicBezTo>
                      <a:pt x="403" y="1682"/>
                      <a:pt x="408" y="1687"/>
                      <a:pt x="415" y="1687"/>
                    </a:cubicBezTo>
                    <a:cubicBezTo>
                      <a:pt x="420" y="1687"/>
                      <a:pt x="425" y="1687"/>
                      <a:pt x="430" y="1688"/>
                    </a:cubicBezTo>
                    <a:cubicBezTo>
                      <a:pt x="435" y="1688"/>
                      <a:pt x="440" y="1688"/>
                      <a:pt x="446" y="1688"/>
                    </a:cubicBezTo>
                    <a:cubicBezTo>
                      <a:pt x="455" y="1687"/>
                      <a:pt x="465" y="1685"/>
                      <a:pt x="475" y="1685"/>
                    </a:cubicBezTo>
                    <a:cubicBezTo>
                      <a:pt x="484" y="1684"/>
                      <a:pt x="494" y="1684"/>
                      <a:pt x="504" y="1683"/>
                    </a:cubicBezTo>
                    <a:cubicBezTo>
                      <a:pt x="516" y="1683"/>
                      <a:pt x="528" y="1681"/>
                      <a:pt x="540" y="1684"/>
                    </a:cubicBezTo>
                    <a:cubicBezTo>
                      <a:pt x="543" y="1685"/>
                      <a:pt x="546" y="1686"/>
                      <a:pt x="550" y="1687"/>
                    </a:cubicBezTo>
                    <a:cubicBezTo>
                      <a:pt x="563" y="1689"/>
                      <a:pt x="576" y="1691"/>
                      <a:pt x="590" y="1694"/>
                    </a:cubicBezTo>
                    <a:cubicBezTo>
                      <a:pt x="613" y="1698"/>
                      <a:pt x="636" y="1700"/>
                      <a:pt x="659" y="1698"/>
                    </a:cubicBezTo>
                    <a:cubicBezTo>
                      <a:pt x="666" y="1697"/>
                      <a:pt x="673" y="1696"/>
                      <a:pt x="679" y="1696"/>
                    </a:cubicBezTo>
                    <a:cubicBezTo>
                      <a:pt x="682" y="1696"/>
                      <a:pt x="684" y="1695"/>
                      <a:pt x="684" y="1691"/>
                    </a:cubicBezTo>
                    <a:cubicBezTo>
                      <a:pt x="684" y="1686"/>
                      <a:pt x="684" y="1680"/>
                      <a:pt x="683" y="1675"/>
                    </a:cubicBezTo>
                    <a:cubicBezTo>
                      <a:pt x="679" y="1662"/>
                      <a:pt x="677" y="1649"/>
                      <a:pt x="669" y="1638"/>
                    </a:cubicBezTo>
                    <a:cubicBezTo>
                      <a:pt x="664" y="1631"/>
                      <a:pt x="658" y="1624"/>
                      <a:pt x="649" y="1620"/>
                    </a:cubicBezTo>
                    <a:cubicBezTo>
                      <a:pt x="642" y="1616"/>
                      <a:pt x="635" y="1613"/>
                      <a:pt x="628" y="1610"/>
                    </a:cubicBezTo>
                    <a:cubicBezTo>
                      <a:pt x="624" y="1608"/>
                      <a:pt x="621" y="1607"/>
                      <a:pt x="617" y="1606"/>
                    </a:cubicBezTo>
                    <a:cubicBezTo>
                      <a:pt x="605" y="1602"/>
                      <a:pt x="592" y="1598"/>
                      <a:pt x="582" y="1590"/>
                    </a:cubicBezTo>
                    <a:cubicBezTo>
                      <a:pt x="579" y="1588"/>
                      <a:pt x="576" y="1588"/>
                      <a:pt x="572" y="1588"/>
                    </a:cubicBezTo>
                    <a:cubicBezTo>
                      <a:pt x="565" y="1588"/>
                      <a:pt x="558" y="1588"/>
                      <a:pt x="551" y="1587"/>
                    </a:cubicBezTo>
                    <a:cubicBezTo>
                      <a:pt x="547" y="1587"/>
                      <a:pt x="543" y="1587"/>
                      <a:pt x="539" y="1587"/>
                    </a:cubicBezTo>
                    <a:cubicBezTo>
                      <a:pt x="531" y="1587"/>
                      <a:pt x="523" y="1588"/>
                      <a:pt x="515" y="1587"/>
                    </a:cubicBezTo>
                    <a:cubicBezTo>
                      <a:pt x="498" y="1585"/>
                      <a:pt x="481" y="1587"/>
                      <a:pt x="465" y="1587"/>
                    </a:cubicBezTo>
                    <a:cubicBezTo>
                      <a:pt x="449" y="1588"/>
                      <a:pt x="434" y="1588"/>
                      <a:pt x="419" y="1588"/>
                    </a:cubicBezTo>
                    <a:cubicBezTo>
                      <a:pt x="413" y="1588"/>
                      <a:pt x="407" y="1588"/>
                      <a:pt x="400" y="1588"/>
                    </a:cubicBezTo>
                    <a:close/>
                    <a:moveTo>
                      <a:pt x="618" y="1004"/>
                    </a:moveTo>
                    <a:cubicBezTo>
                      <a:pt x="619" y="1004"/>
                      <a:pt x="620" y="1005"/>
                      <a:pt x="622" y="1005"/>
                    </a:cubicBezTo>
                    <a:cubicBezTo>
                      <a:pt x="630" y="1006"/>
                      <a:pt x="637" y="1007"/>
                      <a:pt x="645" y="1007"/>
                    </a:cubicBezTo>
                    <a:cubicBezTo>
                      <a:pt x="648" y="1007"/>
                      <a:pt x="651" y="1008"/>
                      <a:pt x="654" y="1008"/>
                    </a:cubicBezTo>
                    <a:cubicBezTo>
                      <a:pt x="661" y="1008"/>
                      <a:pt x="669" y="1009"/>
                      <a:pt x="676" y="1009"/>
                    </a:cubicBezTo>
                    <a:cubicBezTo>
                      <a:pt x="680" y="1010"/>
                      <a:pt x="680" y="1009"/>
                      <a:pt x="681" y="1005"/>
                    </a:cubicBezTo>
                    <a:cubicBezTo>
                      <a:pt x="682" y="1001"/>
                      <a:pt x="683" y="998"/>
                      <a:pt x="684" y="994"/>
                    </a:cubicBezTo>
                    <a:cubicBezTo>
                      <a:pt x="685" y="988"/>
                      <a:pt x="687" y="983"/>
                      <a:pt x="688" y="977"/>
                    </a:cubicBezTo>
                    <a:cubicBezTo>
                      <a:pt x="690" y="970"/>
                      <a:pt x="691" y="963"/>
                      <a:pt x="692" y="957"/>
                    </a:cubicBezTo>
                    <a:cubicBezTo>
                      <a:pt x="693" y="948"/>
                      <a:pt x="695" y="939"/>
                      <a:pt x="697" y="931"/>
                    </a:cubicBezTo>
                    <a:cubicBezTo>
                      <a:pt x="698" y="920"/>
                      <a:pt x="699" y="908"/>
                      <a:pt x="700" y="897"/>
                    </a:cubicBezTo>
                    <a:cubicBezTo>
                      <a:pt x="700" y="893"/>
                      <a:pt x="700" y="889"/>
                      <a:pt x="701" y="886"/>
                    </a:cubicBezTo>
                    <a:cubicBezTo>
                      <a:pt x="701" y="878"/>
                      <a:pt x="701" y="870"/>
                      <a:pt x="702" y="861"/>
                    </a:cubicBezTo>
                    <a:cubicBezTo>
                      <a:pt x="702" y="852"/>
                      <a:pt x="703" y="843"/>
                      <a:pt x="704" y="834"/>
                    </a:cubicBezTo>
                    <a:cubicBezTo>
                      <a:pt x="705" y="821"/>
                      <a:pt x="705" y="808"/>
                      <a:pt x="706" y="796"/>
                    </a:cubicBezTo>
                    <a:cubicBezTo>
                      <a:pt x="706" y="784"/>
                      <a:pt x="707" y="772"/>
                      <a:pt x="708" y="760"/>
                    </a:cubicBezTo>
                    <a:cubicBezTo>
                      <a:pt x="708" y="743"/>
                      <a:pt x="707" y="725"/>
                      <a:pt x="707" y="708"/>
                    </a:cubicBezTo>
                    <a:cubicBezTo>
                      <a:pt x="706" y="693"/>
                      <a:pt x="705" y="679"/>
                      <a:pt x="704" y="664"/>
                    </a:cubicBezTo>
                    <a:cubicBezTo>
                      <a:pt x="703" y="648"/>
                      <a:pt x="701" y="631"/>
                      <a:pt x="699" y="615"/>
                    </a:cubicBezTo>
                    <a:cubicBezTo>
                      <a:pt x="697" y="600"/>
                      <a:pt x="695" y="585"/>
                      <a:pt x="693" y="571"/>
                    </a:cubicBezTo>
                    <a:cubicBezTo>
                      <a:pt x="691" y="560"/>
                      <a:pt x="689" y="549"/>
                      <a:pt x="687" y="538"/>
                    </a:cubicBezTo>
                    <a:cubicBezTo>
                      <a:pt x="686" y="535"/>
                      <a:pt x="686" y="533"/>
                      <a:pt x="686" y="530"/>
                    </a:cubicBezTo>
                    <a:cubicBezTo>
                      <a:pt x="680" y="515"/>
                      <a:pt x="674" y="500"/>
                      <a:pt x="668" y="484"/>
                    </a:cubicBezTo>
                    <a:cubicBezTo>
                      <a:pt x="664" y="474"/>
                      <a:pt x="659" y="463"/>
                      <a:pt x="656" y="453"/>
                    </a:cubicBezTo>
                    <a:cubicBezTo>
                      <a:pt x="653" y="445"/>
                      <a:pt x="652" y="436"/>
                      <a:pt x="647" y="428"/>
                    </a:cubicBezTo>
                    <a:cubicBezTo>
                      <a:pt x="646" y="425"/>
                      <a:pt x="644" y="422"/>
                      <a:pt x="641" y="419"/>
                    </a:cubicBezTo>
                    <a:cubicBezTo>
                      <a:pt x="641" y="422"/>
                      <a:pt x="641" y="423"/>
                      <a:pt x="641" y="425"/>
                    </a:cubicBezTo>
                    <a:cubicBezTo>
                      <a:pt x="643" y="436"/>
                      <a:pt x="645" y="448"/>
                      <a:pt x="647" y="459"/>
                    </a:cubicBezTo>
                    <a:cubicBezTo>
                      <a:pt x="649" y="466"/>
                      <a:pt x="650" y="474"/>
                      <a:pt x="651" y="481"/>
                    </a:cubicBezTo>
                    <a:cubicBezTo>
                      <a:pt x="652" y="483"/>
                      <a:pt x="652" y="486"/>
                      <a:pt x="653" y="488"/>
                    </a:cubicBezTo>
                    <a:cubicBezTo>
                      <a:pt x="654" y="497"/>
                      <a:pt x="656" y="505"/>
                      <a:pt x="657" y="513"/>
                    </a:cubicBezTo>
                    <a:cubicBezTo>
                      <a:pt x="658" y="520"/>
                      <a:pt x="659" y="527"/>
                      <a:pt x="660" y="533"/>
                    </a:cubicBezTo>
                    <a:cubicBezTo>
                      <a:pt x="660" y="540"/>
                      <a:pt x="661" y="547"/>
                      <a:pt x="662" y="554"/>
                    </a:cubicBezTo>
                    <a:cubicBezTo>
                      <a:pt x="663" y="565"/>
                      <a:pt x="664" y="577"/>
                      <a:pt x="665" y="588"/>
                    </a:cubicBezTo>
                    <a:cubicBezTo>
                      <a:pt x="665" y="600"/>
                      <a:pt x="665" y="612"/>
                      <a:pt x="665" y="623"/>
                    </a:cubicBezTo>
                    <a:cubicBezTo>
                      <a:pt x="666" y="642"/>
                      <a:pt x="666" y="660"/>
                      <a:pt x="667" y="679"/>
                    </a:cubicBezTo>
                    <a:cubicBezTo>
                      <a:pt x="667" y="685"/>
                      <a:pt x="667" y="692"/>
                      <a:pt x="666" y="698"/>
                    </a:cubicBezTo>
                    <a:cubicBezTo>
                      <a:pt x="666" y="707"/>
                      <a:pt x="665" y="717"/>
                      <a:pt x="664" y="726"/>
                    </a:cubicBezTo>
                    <a:cubicBezTo>
                      <a:pt x="664" y="729"/>
                      <a:pt x="663" y="732"/>
                      <a:pt x="663" y="735"/>
                    </a:cubicBezTo>
                    <a:cubicBezTo>
                      <a:pt x="663" y="741"/>
                      <a:pt x="663" y="748"/>
                      <a:pt x="662" y="754"/>
                    </a:cubicBezTo>
                    <a:cubicBezTo>
                      <a:pt x="661" y="762"/>
                      <a:pt x="659" y="771"/>
                      <a:pt x="659" y="780"/>
                    </a:cubicBezTo>
                    <a:cubicBezTo>
                      <a:pt x="657" y="791"/>
                      <a:pt x="657" y="803"/>
                      <a:pt x="656" y="814"/>
                    </a:cubicBezTo>
                    <a:cubicBezTo>
                      <a:pt x="655" y="824"/>
                      <a:pt x="654" y="833"/>
                      <a:pt x="652" y="842"/>
                    </a:cubicBezTo>
                    <a:cubicBezTo>
                      <a:pt x="651" y="850"/>
                      <a:pt x="649" y="858"/>
                      <a:pt x="649" y="867"/>
                    </a:cubicBezTo>
                    <a:cubicBezTo>
                      <a:pt x="648" y="884"/>
                      <a:pt x="641" y="899"/>
                      <a:pt x="638" y="916"/>
                    </a:cubicBezTo>
                    <a:cubicBezTo>
                      <a:pt x="637" y="926"/>
                      <a:pt x="634" y="935"/>
                      <a:pt x="631" y="945"/>
                    </a:cubicBezTo>
                    <a:cubicBezTo>
                      <a:pt x="629" y="955"/>
                      <a:pt x="627" y="964"/>
                      <a:pt x="625" y="974"/>
                    </a:cubicBezTo>
                    <a:cubicBezTo>
                      <a:pt x="623" y="982"/>
                      <a:pt x="621" y="991"/>
                      <a:pt x="619" y="999"/>
                    </a:cubicBezTo>
                    <a:cubicBezTo>
                      <a:pt x="619" y="1001"/>
                      <a:pt x="618" y="1002"/>
                      <a:pt x="618" y="1004"/>
                    </a:cubicBezTo>
                    <a:close/>
                    <a:moveTo>
                      <a:pt x="508" y="889"/>
                    </a:moveTo>
                    <a:cubicBezTo>
                      <a:pt x="505" y="891"/>
                      <a:pt x="502" y="893"/>
                      <a:pt x="499" y="894"/>
                    </a:cubicBezTo>
                    <a:cubicBezTo>
                      <a:pt x="498" y="895"/>
                      <a:pt x="496" y="896"/>
                      <a:pt x="495" y="897"/>
                    </a:cubicBezTo>
                    <a:cubicBezTo>
                      <a:pt x="491" y="898"/>
                      <a:pt x="488" y="900"/>
                      <a:pt x="485" y="902"/>
                    </a:cubicBezTo>
                    <a:cubicBezTo>
                      <a:pt x="482" y="903"/>
                      <a:pt x="480" y="905"/>
                      <a:pt x="477" y="906"/>
                    </a:cubicBezTo>
                    <a:cubicBezTo>
                      <a:pt x="472" y="908"/>
                      <a:pt x="467" y="910"/>
                      <a:pt x="462" y="912"/>
                    </a:cubicBezTo>
                    <a:cubicBezTo>
                      <a:pt x="454" y="915"/>
                      <a:pt x="446" y="917"/>
                      <a:pt x="437" y="917"/>
                    </a:cubicBezTo>
                    <a:cubicBezTo>
                      <a:pt x="431" y="918"/>
                      <a:pt x="425" y="918"/>
                      <a:pt x="419" y="920"/>
                    </a:cubicBezTo>
                    <a:cubicBezTo>
                      <a:pt x="421" y="931"/>
                      <a:pt x="422" y="940"/>
                      <a:pt x="424" y="950"/>
                    </a:cubicBezTo>
                    <a:cubicBezTo>
                      <a:pt x="427" y="961"/>
                      <a:pt x="430" y="973"/>
                      <a:pt x="434" y="984"/>
                    </a:cubicBezTo>
                    <a:cubicBezTo>
                      <a:pt x="439" y="997"/>
                      <a:pt x="444" y="1011"/>
                      <a:pt x="449" y="1024"/>
                    </a:cubicBezTo>
                    <a:cubicBezTo>
                      <a:pt x="452" y="1031"/>
                      <a:pt x="456" y="1038"/>
                      <a:pt x="465" y="1041"/>
                    </a:cubicBezTo>
                    <a:cubicBezTo>
                      <a:pt x="470" y="1038"/>
                      <a:pt x="470" y="1037"/>
                      <a:pt x="468" y="1032"/>
                    </a:cubicBezTo>
                    <a:cubicBezTo>
                      <a:pt x="467" y="1028"/>
                      <a:pt x="466" y="1024"/>
                      <a:pt x="464" y="1021"/>
                    </a:cubicBezTo>
                    <a:cubicBezTo>
                      <a:pt x="460" y="1013"/>
                      <a:pt x="459" y="1005"/>
                      <a:pt x="456" y="997"/>
                    </a:cubicBezTo>
                    <a:cubicBezTo>
                      <a:pt x="455" y="994"/>
                      <a:pt x="455" y="991"/>
                      <a:pt x="455" y="989"/>
                    </a:cubicBezTo>
                    <a:cubicBezTo>
                      <a:pt x="455" y="986"/>
                      <a:pt x="456" y="985"/>
                      <a:pt x="458" y="984"/>
                    </a:cubicBezTo>
                    <a:cubicBezTo>
                      <a:pt x="460" y="984"/>
                      <a:pt x="461" y="984"/>
                      <a:pt x="463" y="983"/>
                    </a:cubicBezTo>
                    <a:cubicBezTo>
                      <a:pt x="463" y="986"/>
                      <a:pt x="463" y="989"/>
                      <a:pt x="464" y="992"/>
                    </a:cubicBezTo>
                    <a:cubicBezTo>
                      <a:pt x="465" y="996"/>
                      <a:pt x="467" y="1001"/>
                      <a:pt x="469" y="1006"/>
                    </a:cubicBezTo>
                    <a:cubicBezTo>
                      <a:pt x="472" y="1014"/>
                      <a:pt x="475" y="1023"/>
                      <a:pt x="478" y="1032"/>
                    </a:cubicBezTo>
                    <a:cubicBezTo>
                      <a:pt x="480" y="1037"/>
                      <a:pt x="484" y="1042"/>
                      <a:pt x="489" y="1046"/>
                    </a:cubicBezTo>
                    <a:cubicBezTo>
                      <a:pt x="494" y="1050"/>
                      <a:pt x="497" y="1049"/>
                      <a:pt x="500" y="1043"/>
                    </a:cubicBezTo>
                    <a:cubicBezTo>
                      <a:pt x="501" y="1041"/>
                      <a:pt x="502" y="1039"/>
                      <a:pt x="504" y="1036"/>
                    </a:cubicBezTo>
                    <a:cubicBezTo>
                      <a:pt x="502" y="1033"/>
                      <a:pt x="501" y="1029"/>
                      <a:pt x="499" y="1026"/>
                    </a:cubicBezTo>
                    <a:cubicBezTo>
                      <a:pt x="495" y="1018"/>
                      <a:pt x="491" y="1010"/>
                      <a:pt x="487" y="1002"/>
                    </a:cubicBezTo>
                    <a:cubicBezTo>
                      <a:pt x="485" y="996"/>
                      <a:pt x="483" y="990"/>
                      <a:pt x="484" y="983"/>
                    </a:cubicBezTo>
                    <a:cubicBezTo>
                      <a:pt x="486" y="983"/>
                      <a:pt x="488" y="983"/>
                      <a:pt x="490" y="983"/>
                    </a:cubicBezTo>
                    <a:cubicBezTo>
                      <a:pt x="491" y="985"/>
                      <a:pt x="492" y="988"/>
                      <a:pt x="492" y="990"/>
                    </a:cubicBezTo>
                    <a:cubicBezTo>
                      <a:pt x="494" y="996"/>
                      <a:pt x="496" y="1002"/>
                      <a:pt x="499" y="1008"/>
                    </a:cubicBezTo>
                    <a:cubicBezTo>
                      <a:pt x="505" y="1019"/>
                      <a:pt x="511" y="1029"/>
                      <a:pt x="514" y="1042"/>
                    </a:cubicBezTo>
                    <a:cubicBezTo>
                      <a:pt x="515" y="1046"/>
                      <a:pt x="517" y="1050"/>
                      <a:pt x="521" y="1052"/>
                    </a:cubicBezTo>
                    <a:cubicBezTo>
                      <a:pt x="524" y="1054"/>
                      <a:pt x="527" y="1055"/>
                      <a:pt x="531" y="1057"/>
                    </a:cubicBezTo>
                    <a:cubicBezTo>
                      <a:pt x="532" y="1057"/>
                      <a:pt x="533" y="1057"/>
                      <a:pt x="534" y="1056"/>
                    </a:cubicBezTo>
                    <a:cubicBezTo>
                      <a:pt x="537" y="1055"/>
                      <a:pt x="538" y="1048"/>
                      <a:pt x="537" y="1045"/>
                    </a:cubicBezTo>
                    <a:cubicBezTo>
                      <a:pt x="533" y="1036"/>
                      <a:pt x="529" y="1026"/>
                      <a:pt x="525" y="1016"/>
                    </a:cubicBezTo>
                    <a:cubicBezTo>
                      <a:pt x="523" y="1011"/>
                      <a:pt x="522" y="1007"/>
                      <a:pt x="521" y="1002"/>
                    </a:cubicBezTo>
                    <a:cubicBezTo>
                      <a:pt x="519" y="995"/>
                      <a:pt x="516" y="988"/>
                      <a:pt x="514" y="980"/>
                    </a:cubicBezTo>
                    <a:cubicBezTo>
                      <a:pt x="519" y="979"/>
                      <a:pt x="523" y="982"/>
                      <a:pt x="525" y="987"/>
                    </a:cubicBezTo>
                    <a:cubicBezTo>
                      <a:pt x="526" y="993"/>
                      <a:pt x="529" y="999"/>
                      <a:pt x="532" y="1004"/>
                    </a:cubicBezTo>
                    <a:cubicBezTo>
                      <a:pt x="533" y="1006"/>
                      <a:pt x="534" y="1008"/>
                      <a:pt x="535" y="1011"/>
                    </a:cubicBezTo>
                    <a:cubicBezTo>
                      <a:pt x="538" y="1018"/>
                      <a:pt x="540" y="1025"/>
                      <a:pt x="543" y="1032"/>
                    </a:cubicBezTo>
                    <a:cubicBezTo>
                      <a:pt x="544" y="1035"/>
                      <a:pt x="545" y="1036"/>
                      <a:pt x="547" y="1038"/>
                    </a:cubicBezTo>
                    <a:cubicBezTo>
                      <a:pt x="551" y="1036"/>
                      <a:pt x="551" y="1036"/>
                      <a:pt x="552" y="1032"/>
                    </a:cubicBezTo>
                    <a:cubicBezTo>
                      <a:pt x="553" y="1027"/>
                      <a:pt x="553" y="1022"/>
                      <a:pt x="551" y="1017"/>
                    </a:cubicBezTo>
                    <a:cubicBezTo>
                      <a:pt x="550" y="1011"/>
                      <a:pt x="550" y="1005"/>
                      <a:pt x="548" y="999"/>
                    </a:cubicBezTo>
                    <a:cubicBezTo>
                      <a:pt x="547" y="991"/>
                      <a:pt x="544" y="984"/>
                      <a:pt x="542" y="977"/>
                    </a:cubicBezTo>
                    <a:cubicBezTo>
                      <a:pt x="540" y="969"/>
                      <a:pt x="538" y="962"/>
                      <a:pt x="536" y="955"/>
                    </a:cubicBezTo>
                    <a:cubicBezTo>
                      <a:pt x="533" y="948"/>
                      <a:pt x="531" y="940"/>
                      <a:pt x="528" y="933"/>
                    </a:cubicBezTo>
                    <a:cubicBezTo>
                      <a:pt x="526" y="927"/>
                      <a:pt x="524" y="920"/>
                      <a:pt x="522" y="913"/>
                    </a:cubicBezTo>
                    <a:cubicBezTo>
                      <a:pt x="521" y="909"/>
                      <a:pt x="517" y="907"/>
                      <a:pt x="515" y="904"/>
                    </a:cubicBezTo>
                    <a:cubicBezTo>
                      <a:pt x="513" y="899"/>
                      <a:pt x="511" y="894"/>
                      <a:pt x="508" y="889"/>
                    </a:cubicBezTo>
                    <a:close/>
                    <a:moveTo>
                      <a:pt x="318" y="779"/>
                    </a:moveTo>
                    <a:cubicBezTo>
                      <a:pt x="316" y="781"/>
                      <a:pt x="316" y="781"/>
                      <a:pt x="316" y="781"/>
                    </a:cubicBezTo>
                    <a:cubicBezTo>
                      <a:pt x="312" y="792"/>
                      <a:pt x="308" y="802"/>
                      <a:pt x="305" y="813"/>
                    </a:cubicBezTo>
                    <a:cubicBezTo>
                      <a:pt x="302" y="827"/>
                      <a:pt x="296" y="840"/>
                      <a:pt x="295" y="855"/>
                    </a:cubicBezTo>
                    <a:cubicBezTo>
                      <a:pt x="293" y="865"/>
                      <a:pt x="290" y="874"/>
                      <a:pt x="288" y="884"/>
                    </a:cubicBezTo>
                    <a:cubicBezTo>
                      <a:pt x="287" y="887"/>
                      <a:pt x="286" y="890"/>
                      <a:pt x="285" y="894"/>
                    </a:cubicBezTo>
                    <a:cubicBezTo>
                      <a:pt x="284" y="903"/>
                      <a:pt x="284" y="912"/>
                      <a:pt x="283" y="922"/>
                    </a:cubicBezTo>
                    <a:cubicBezTo>
                      <a:pt x="283" y="924"/>
                      <a:pt x="282" y="926"/>
                      <a:pt x="282" y="929"/>
                    </a:cubicBezTo>
                    <a:cubicBezTo>
                      <a:pt x="282" y="931"/>
                      <a:pt x="282" y="934"/>
                      <a:pt x="284" y="935"/>
                    </a:cubicBezTo>
                    <a:cubicBezTo>
                      <a:pt x="287" y="937"/>
                      <a:pt x="291" y="938"/>
                      <a:pt x="294" y="939"/>
                    </a:cubicBezTo>
                    <a:cubicBezTo>
                      <a:pt x="296" y="936"/>
                      <a:pt x="297" y="935"/>
                      <a:pt x="299" y="933"/>
                    </a:cubicBezTo>
                    <a:cubicBezTo>
                      <a:pt x="303" y="935"/>
                      <a:pt x="304" y="938"/>
                      <a:pt x="304" y="942"/>
                    </a:cubicBezTo>
                    <a:cubicBezTo>
                      <a:pt x="313" y="945"/>
                      <a:pt x="322" y="947"/>
                      <a:pt x="330" y="950"/>
                    </a:cubicBezTo>
                    <a:cubicBezTo>
                      <a:pt x="334" y="951"/>
                      <a:pt x="338" y="953"/>
                      <a:pt x="342" y="954"/>
                    </a:cubicBezTo>
                    <a:cubicBezTo>
                      <a:pt x="352" y="956"/>
                      <a:pt x="362" y="958"/>
                      <a:pt x="372" y="960"/>
                    </a:cubicBezTo>
                    <a:cubicBezTo>
                      <a:pt x="377" y="961"/>
                      <a:pt x="382" y="962"/>
                      <a:pt x="388" y="963"/>
                    </a:cubicBezTo>
                    <a:cubicBezTo>
                      <a:pt x="394" y="964"/>
                      <a:pt x="401" y="964"/>
                      <a:pt x="408" y="965"/>
                    </a:cubicBezTo>
                    <a:cubicBezTo>
                      <a:pt x="412" y="966"/>
                      <a:pt x="415" y="968"/>
                      <a:pt x="419" y="969"/>
                    </a:cubicBezTo>
                    <a:cubicBezTo>
                      <a:pt x="421" y="964"/>
                      <a:pt x="416" y="960"/>
                      <a:pt x="416" y="954"/>
                    </a:cubicBezTo>
                    <a:cubicBezTo>
                      <a:pt x="416" y="949"/>
                      <a:pt x="414" y="944"/>
                      <a:pt x="413" y="939"/>
                    </a:cubicBezTo>
                    <a:cubicBezTo>
                      <a:pt x="412" y="934"/>
                      <a:pt x="411" y="928"/>
                      <a:pt x="410" y="923"/>
                    </a:cubicBezTo>
                    <a:cubicBezTo>
                      <a:pt x="407" y="923"/>
                      <a:pt x="404" y="922"/>
                      <a:pt x="401" y="923"/>
                    </a:cubicBezTo>
                    <a:cubicBezTo>
                      <a:pt x="394" y="925"/>
                      <a:pt x="387" y="924"/>
                      <a:pt x="381" y="922"/>
                    </a:cubicBezTo>
                    <a:cubicBezTo>
                      <a:pt x="377" y="921"/>
                      <a:pt x="374" y="920"/>
                      <a:pt x="373" y="916"/>
                    </a:cubicBezTo>
                    <a:cubicBezTo>
                      <a:pt x="369" y="909"/>
                      <a:pt x="366" y="902"/>
                      <a:pt x="362" y="895"/>
                    </a:cubicBezTo>
                    <a:cubicBezTo>
                      <a:pt x="361" y="893"/>
                      <a:pt x="360" y="889"/>
                      <a:pt x="359" y="887"/>
                    </a:cubicBezTo>
                    <a:cubicBezTo>
                      <a:pt x="352" y="874"/>
                      <a:pt x="347" y="861"/>
                      <a:pt x="342" y="848"/>
                    </a:cubicBezTo>
                    <a:cubicBezTo>
                      <a:pt x="340" y="841"/>
                      <a:pt x="338" y="835"/>
                      <a:pt x="335" y="829"/>
                    </a:cubicBezTo>
                    <a:cubicBezTo>
                      <a:pt x="332" y="820"/>
                      <a:pt x="327" y="811"/>
                      <a:pt x="324" y="801"/>
                    </a:cubicBezTo>
                    <a:cubicBezTo>
                      <a:pt x="322" y="794"/>
                      <a:pt x="320" y="787"/>
                      <a:pt x="318" y="779"/>
                    </a:cubicBezTo>
                    <a:close/>
                  </a:path>
                </a:pathLst>
              </a:custGeom>
              <a:solidFill>
                <a:srgbClr val="000000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 baseline="-25000"/>
              </a:p>
            </p:txBody>
          </p:sp>
          <p:sp>
            <p:nvSpPr>
              <p:cNvPr id="2533" name="Freeform 49"/>
              <p:cNvSpPr>
                <a:spLocks/>
              </p:cNvSpPr>
              <p:nvPr/>
            </p:nvSpPr>
            <p:spPr bwMode="auto">
              <a:xfrm>
                <a:off x="2610846" y="1832958"/>
                <a:ext cx="670969" cy="618105"/>
              </a:xfrm>
              <a:custGeom>
                <a:avLst/>
                <a:gdLst>
                  <a:gd name="T0" fmla="*/ 342 w 349"/>
                  <a:gd name="T1" fmla="*/ 188 h 322"/>
                  <a:gd name="T2" fmla="*/ 326 w 349"/>
                  <a:gd name="T3" fmla="*/ 162 h 322"/>
                  <a:gd name="T4" fmla="*/ 308 w 349"/>
                  <a:gd name="T5" fmla="*/ 179 h 322"/>
                  <a:gd name="T6" fmla="*/ 293 w 349"/>
                  <a:gd name="T7" fmla="*/ 156 h 322"/>
                  <a:gd name="T8" fmla="*/ 286 w 349"/>
                  <a:gd name="T9" fmla="*/ 171 h 322"/>
                  <a:gd name="T10" fmla="*/ 277 w 349"/>
                  <a:gd name="T11" fmla="*/ 188 h 322"/>
                  <a:gd name="T12" fmla="*/ 262 w 349"/>
                  <a:gd name="T13" fmla="*/ 159 h 322"/>
                  <a:gd name="T14" fmla="*/ 251 w 349"/>
                  <a:gd name="T15" fmla="*/ 181 h 322"/>
                  <a:gd name="T16" fmla="*/ 242 w 349"/>
                  <a:gd name="T17" fmla="*/ 198 h 322"/>
                  <a:gd name="T18" fmla="*/ 224 w 349"/>
                  <a:gd name="T19" fmla="*/ 180 h 322"/>
                  <a:gd name="T20" fmla="*/ 203 w 349"/>
                  <a:gd name="T21" fmla="*/ 207 h 322"/>
                  <a:gd name="T22" fmla="*/ 183 w 349"/>
                  <a:gd name="T23" fmla="*/ 207 h 322"/>
                  <a:gd name="T24" fmla="*/ 168 w 349"/>
                  <a:gd name="T25" fmla="*/ 201 h 322"/>
                  <a:gd name="T26" fmla="*/ 144 w 349"/>
                  <a:gd name="T27" fmla="*/ 226 h 322"/>
                  <a:gd name="T28" fmla="*/ 142 w 349"/>
                  <a:gd name="T29" fmla="*/ 248 h 322"/>
                  <a:gd name="T30" fmla="*/ 120 w 349"/>
                  <a:gd name="T31" fmla="*/ 256 h 322"/>
                  <a:gd name="T32" fmla="*/ 132 w 349"/>
                  <a:gd name="T33" fmla="*/ 281 h 322"/>
                  <a:gd name="T34" fmla="*/ 127 w 349"/>
                  <a:gd name="T35" fmla="*/ 283 h 322"/>
                  <a:gd name="T36" fmla="*/ 102 w 349"/>
                  <a:gd name="T37" fmla="*/ 265 h 322"/>
                  <a:gd name="T38" fmla="*/ 85 w 349"/>
                  <a:gd name="T39" fmla="*/ 254 h 322"/>
                  <a:gd name="T40" fmla="*/ 89 w 349"/>
                  <a:gd name="T41" fmla="*/ 296 h 322"/>
                  <a:gd name="T42" fmla="*/ 74 w 349"/>
                  <a:gd name="T43" fmla="*/ 301 h 322"/>
                  <a:gd name="T44" fmla="*/ 54 w 349"/>
                  <a:gd name="T45" fmla="*/ 297 h 322"/>
                  <a:gd name="T46" fmla="*/ 45 w 349"/>
                  <a:gd name="T47" fmla="*/ 319 h 322"/>
                  <a:gd name="T48" fmla="*/ 39 w 349"/>
                  <a:gd name="T49" fmla="*/ 315 h 322"/>
                  <a:gd name="T50" fmla="*/ 15 w 349"/>
                  <a:gd name="T51" fmla="*/ 274 h 322"/>
                  <a:gd name="T52" fmla="*/ 12 w 349"/>
                  <a:gd name="T53" fmla="*/ 266 h 322"/>
                  <a:gd name="T54" fmla="*/ 6 w 349"/>
                  <a:gd name="T55" fmla="*/ 240 h 322"/>
                  <a:gd name="T56" fmla="*/ 3 w 349"/>
                  <a:gd name="T57" fmla="*/ 205 h 322"/>
                  <a:gd name="T58" fmla="*/ 1 w 349"/>
                  <a:gd name="T59" fmla="*/ 178 h 322"/>
                  <a:gd name="T60" fmla="*/ 15 w 349"/>
                  <a:gd name="T61" fmla="*/ 104 h 322"/>
                  <a:gd name="T62" fmla="*/ 41 w 349"/>
                  <a:gd name="T63" fmla="*/ 56 h 322"/>
                  <a:gd name="T64" fmla="*/ 88 w 349"/>
                  <a:gd name="T65" fmla="*/ 18 h 322"/>
                  <a:gd name="T66" fmla="*/ 128 w 349"/>
                  <a:gd name="T67" fmla="*/ 5 h 322"/>
                  <a:gd name="T68" fmla="*/ 183 w 349"/>
                  <a:gd name="T69" fmla="*/ 6 h 322"/>
                  <a:gd name="T70" fmla="*/ 237 w 349"/>
                  <a:gd name="T71" fmla="*/ 31 h 322"/>
                  <a:gd name="T72" fmla="*/ 310 w 349"/>
                  <a:gd name="T73" fmla="*/ 82 h 322"/>
                  <a:gd name="T74" fmla="*/ 344 w 349"/>
                  <a:gd name="T75" fmla="*/ 151 h 322"/>
                  <a:gd name="T76" fmla="*/ 349 w 349"/>
                  <a:gd name="T77" fmla="*/ 190 h 3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349" h="322">
                    <a:moveTo>
                      <a:pt x="344" y="197"/>
                    </a:moveTo>
                    <a:cubicBezTo>
                      <a:pt x="343" y="194"/>
                      <a:pt x="343" y="191"/>
                      <a:pt x="342" y="188"/>
                    </a:cubicBezTo>
                    <a:cubicBezTo>
                      <a:pt x="341" y="181"/>
                      <a:pt x="340" y="175"/>
                      <a:pt x="338" y="169"/>
                    </a:cubicBezTo>
                    <a:cubicBezTo>
                      <a:pt x="337" y="162"/>
                      <a:pt x="334" y="160"/>
                      <a:pt x="326" y="162"/>
                    </a:cubicBezTo>
                    <a:cubicBezTo>
                      <a:pt x="323" y="173"/>
                      <a:pt x="323" y="186"/>
                      <a:pt x="312" y="195"/>
                    </a:cubicBezTo>
                    <a:cubicBezTo>
                      <a:pt x="310" y="189"/>
                      <a:pt x="309" y="184"/>
                      <a:pt x="308" y="179"/>
                    </a:cubicBezTo>
                    <a:cubicBezTo>
                      <a:pt x="306" y="173"/>
                      <a:pt x="304" y="167"/>
                      <a:pt x="302" y="161"/>
                    </a:cubicBezTo>
                    <a:cubicBezTo>
                      <a:pt x="300" y="157"/>
                      <a:pt x="298" y="155"/>
                      <a:pt x="293" y="156"/>
                    </a:cubicBezTo>
                    <a:cubicBezTo>
                      <a:pt x="291" y="156"/>
                      <a:pt x="290" y="156"/>
                      <a:pt x="289" y="158"/>
                    </a:cubicBezTo>
                    <a:cubicBezTo>
                      <a:pt x="288" y="163"/>
                      <a:pt x="286" y="167"/>
                      <a:pt x="286" y="171"/>
                    </a:cubicBezTo>
                    <a:cubicBezTo>
                      <a:pt x="285" y="177"/>
                      <a:pt x="282" y="182"/>
                      <a:pt x="279" y="187"/>
                    </a:cubicBezTo>
                    <a:cubicBezTo>
                      <a:pt x="279" y="188"/>
                      <a:pt x="278" y="188"/>
                      <a:pt x="277" y="188"/>
                    </a:cubicBezTo>
                    <a:cubicBezTo>
                      <a:pt x="276" y="181"/>
                      <a:pt x="274" y="174"/>
                      <a:pt x="272" y="167"/>
                    </a:cubicBezTo>
                    <a:cubicBezTo>
                      <a:pt x="270" y="162"/>
                      <a:pt x="267" y="160"/>
                      <a:pt x="262" y="159"/>
                    </a:cubicBezTo>
                    <a:cubicBezTo>
                      <a:pt x="259" y="159"/>
                      <a:pt x="257" y="160"/>
                      <a:pt x="256" y="163"/>
                    </a:cubicBezTo>
                    <a:cubicBezTo>
                      <a:pt x="255" y="169"/>
                      <a:pt x="253" y="175"/>
                      <a:pt x="251" y="181"/>
                    </a:cubicBezTo>
                    <a:cubicBezTo>
                      <a:pt x="249" y="186"/>
                      <a:pt x="247" y="190"/>
                      <a:pt x="244" y="195"/>
                    </a:cubicBezTo>
                    <a:cubicBezTo>
                      <a:pt x="244" y="196"/>
                      <a:pt x="243" y="196"/>
                      <a:pt x="242" y="198"/>
                    </a:cubicBezTo>
                    <a:cubicBezTo>
                      <a:pt x="241" y="195"/>
                      <a:pt x="241" y="192"/>
                      <a:pt x="240" y="190"/>
                    </a:cubicBezTo>
                    <a:cubicBezTo>
                      <a:pt x="238" y="182"/>
                      <a:pt x="234" y="179"/>
                      <a:pt x="224" y="180"/>
                    </a:cubicBezTo>
                    <a:cubicBezTo>
                      <a:pt x="222" y="192"/>
                      <a:pt x="221" y="206"/>
                      <a:pt x="211" y="216"/>
                    </a:cubicBezTo>
                    <a:cubicBezTo>
                      <a:pt x="208" y="213"/>
                      <a:pt x="206" y="210"/>
                      <a:pt x="203" y="207"/>
                    </a:cubicBezTo>
                    <a:cubicBezTo>
                      <a:pt x="201" y="205"/>
                      <a:pt x="198" y="203"/>
                      <a:pt x="196" y="202"/>
                    </a:cubicBezTo>
                    <a:cubicBezTo>
                      <a:pt x="190" y="199"/>
                      <a:pt x="187" y="200"/>
                      <a:pt x="183" y="207"/>
                    </a:cubicBezTo>
                    <a:cubicBezTo>
                      <a:pt x="182" y="206"/>
                      <a:pt x="181" y="205"/>
                      <a:pt x="179" y="205"/>
                    </a:cubicBezTo>
                    <a:cubicBezTo>
                      <a:pt x="176" y="204"/>
                      <a:pt x="172" y="201"/>
                      <a:pt x="168" y="201"/>
                    </a:cubicBezTo>
                    <a:cubicBezTo>
                      <a:pt x="159" y="200"/>
                      <a:pt x="153" y="205"/>
                      <a:pt x="149" y="214"/>
                    </a:cubicBezTo>
                    <a:cubicBezTo>
                      <a:pt x="147" y="218"/>
                      <a:pt x="146" y="222"/>
                      <a:pt x="144" y="226"/>
                    </a:cubicBezTo>
                    <a:cubicBezTo>
                      <a:pt x="142" y="232"/>
                      <a:pt x="141" y="238"/>
                      <a:pt x="142" y="244"/>
                    </a:cubicBezTo>
                    <a:cubicBezTo>
                      <a:pt x="142" y="246"/>
                      <a:pt x="142" y="247"/>
                      <a:pt x="142" y="248"/>
                    </a:cubicBezTo>
                    <a:cubicBezTo>
                      <a:pt x="138" y="250"/>
                      <a:pt x="134" y="250"/>
                      <a:pt x="130" y="248"/>
                    </a:cubicBezTo>
                    <a:cubicBezTo>
                      <a:pt x="121" y="245"/>
                      <a:pt x="119" y="247"/>
                      <a:pt x="120" y="256"/>
                    </a:cubicBezTo>
                    <a:cubicBezTo>
                      <a:pt x="121" y="264"/>
                      <a:pt x="123" y="271"/>
                      <a:pt x="129" y="277"/>
                    </a:cubicBezTo>
                    <a:cubicBezTo>
                      <a:pt x="130" y="278"/>
                      <a:pt x="131" y="280"/>
                      <a:pt x="132" y="281"/>
                    </a:cubicBezTo>
                    <a:cubicBezTo>
                      <a:pt x="132" y="281"/>
                      <a:pt x="132" y="282"/>
                      <a:pt x="132" y="283"/>
                    </a:cubicBezTo>
                    <a:cubicBezTo>
                      <a:pt x="130" y="283"/>
                      <a:pt x="129" y="283"/>
                      <a:pt x="127" y="283"/>
                    </a:cubicBezTo>
                    <a:cubicBezTo>
                      <a:pt x="120" y="281"/>
                      <a:pt x="113" y="278"/>
                      <a:pt x="108" y="273"/>
                    </a:cubicBezTo>
                    <a:cubicBezTo>
                      <a:pt x="105" y="271"/>
                      <a:pt x="103" y="268"/>
                      <a:pt x="102" y="265"/>
                    </a:cubicBezTo>
                    <a:cubicBezTo>
                      <a:pt x="102" y="260"/>
                      <a:pt x="97" y="258"/>
                      <a:pt x="95" y="255"/>
                    </a:cubicBezTo>
                    <a:cubicBezTo>
                      <a:pt x="93" y="253"/>
                      <a:pt x="89" y="253"/>
                      <a:pt x="85" y="254"/>
                    </a:cubicBezTo>
                    <a:cubicBezTo>
                      <a:pt x="83" y="264"/>
                      <a:pt x="84" y="273"/>
                      <a:pt x="84" y="283"/>
                    </a:cubicBezTo>
                    <a:cubicBezTo>
                      <a:pt x="84" y="288"/>
                      <a:pt x="86" y="292"/>
                      <a:pt x="89" y="296"/>
                    </a:cubicBezTo>
                    <a:cubicBezTo>
                      <a:pt x="91" y="298"/>
                      <a:pt x="92" y="299"/>
                      <a:pt x="94" y="301"/>
                    </a:cubicBezTo>
                    <a:cubicBezTo>
                      <a:pt x="87" y="304"/>
                      <a:pt x="80" y="301"/>
                      <a:pt x="74" y="301"/>
                    </a:cubicBezTo>
                    <a:cubicBezTo>
                      <a:pt x="74" y="293"/>
                      <a:pt x="66" y="292"/>
                      <a:pt x="62" y="287"/>
                    </a:cubicBezTo>
                    <a:cubicBezTo>
                      <a:pt x="56" y="289"/>
                      <a:pt x="54" y="290"/>
                      <a:pt x="54" y="297"/>
                    </a:cubicBezTo>
                    <a:cubicBezTo>
                      <a:pt x="55" y="299"/>
                      <a:pt x="54" y="302"/>
                      <a:pt x="53" y="304"/>
                    </a:cubicBezTo>
                    <a:cubicBezTo>
                      <a:pt x="50" y="309"/>
                      <a:pt x="47" y="314"/>
                      <a:pt x="45" y="319"/>
                    </a:cubicBezTo>
                    <a:cubicBezTo>
                      <a:pt x="44" y="320"/>
                      <a:pt x="42" y="321"/>
                      <a:pt x="41" y="322"/>
                    </a:cubicBezTo>
                    <a:cubicBezTo>
                      <a:pt x="40" y="319"/>
                      <a:pt x="40" y="317"/>
                      <a:pt x="39" y="315"/>
                    </a:cubicBezTo>
                    <a:cubicBezTo>
                      <a:pt x="35" y="307"/>
                      <a:pt x="30" y="299"/>
                      <a:pt x="25" y="291"/>
                    </a:cubicBezTo>
                    <a:cubicBezTo>
                      <a:pt x="22" y="286"/>
                      <a:pt x="18" y="280"/>
                      <a:pt x="15" y="274"/>
                    </a:cubicBezTo>
                    <a:cubicBezTo>
                      <a:pt x="14" y="271"/>
                      <a:pt x="15" y="269"/>
                      <a:pt x="15" y="266"/>
                    </a:cubicBezTo>
                    <a:cubicBezTo>
                      <a:pt x="14" y="266"/>
                      <a:pt x="13" y="266"/>
                      <a:pt x="12" y="266"/>
                    </a:cubicBezTo>
                    <a:cubicBezTo>
                      <a:pt x="9" y="259"/>
                      <a:pt x="6" y="252"/>
                      <a:pt x="7" y="244"/>
                    </a:cubicBezTo>
                    <a:cubicBezTo>
                      <a:pt x="7" y="243"/>
                      <a:pt x="7" y="241"/>
                      <a:pt x="6" y="240"/>
                    </a:cubicBezTo>
                    <a:cubicBezTo>
                      <a:pt x="3" y="231"/>
                      <a:pt x="2" y="222"/>
                      <a:pt x="3" y="212"/>
                    </a:cubicBezTo>
                    <a:cubicBezTo>
                      <a:pt x="3" y="210"/>
                      <a:pt x="3" y="207"/>
                      <a:pt x="3" y="205"/>
                    </a:cubicBezTo>
                    <a:cubicBezTo>
                      <a:pt x="2" y="197"/>
                      <a:pt x="3" y="189"/>
                      <a:pt x="1" y="182"/>
                    </a:cubicBezTo>
                    <a:cubicBezTo>
                      <a:pt x="0" y="181"/>
                      <a:pt x="1" y="179"/>
                      <a:pt x="1" y="178"/>
                    </a:cubicBezTo>
                    <a:cubicBezTo>
                      <a:pt x="1" y="165"/>
                      <a:pt x="0" y="151"/>
                      <a:pt x="3" y="138"/>
                    </a:cubicBezTo>
                    <a:cubicBezTo>
                      <a:pt x="5" y="126"/>
                      <a:pt x="9" y="114"/>
                      <a:pt x="15" y="104"/>
                    </a:cubicBezTo>
                    <a:cubicBezTo>
                      <a:pt x="19" y="97"/>
                      <a:pt x="22" y="90"/>
                      <a:pt x="25" y="82"/>
                    </a:cubicBezTo>
                    <a:cubicBezTo>
                      <a:pt x="29" y="72"/>
                      <a:pt x="34" y="64"/>
                      <a:pt x="41" y="56"/>
                    </a:cubicBezTo>
                    <a:cubicBezTo>
                      <a:pt x="49" y="47"/>
                      <a:pt x="57" y="39"/>
                      <a:pt x="64" y="31"/>
                    </a:cubicBezTo>
                    <a:cubicBezTo>
                      <a:pt x="70" y="23"/>
                      <a:pt x="79" y="20"/>
                      <a:pt x="88" y="18"/>
                    </a:cubicBezTo>
                    <a:cubicBezTo>
                      <a:pt x="93" y="16"/>
                      <a:pt x="99" y="14"/>
                      <a:pt x="104" y="12"/>
                    </a:cubicBezTo>
                    <a:cubicBezTo>
                      <a:pt x="112" y="8"/>
                      <a:pt x="120" y="6"/>
                      <a:pt x="128" y="5"/>
                    </a:cubicBezTo>
                    <a:cubicBezTo>
                      <a:pt x="136" y="5"/>
                      <a:pt x="144" y="3"/>
                      <a:pt x="152" y="2"/>
                    </a:cubicBezTo>
                    <a:cubicBezTo>
                      <a:pt x="163" y="0"/>
                      <a:pt x="173" y="1"/>
                      <a:pt x="183" y="6"/>
                    </a:cubicBezTo>
                    <a:cubicBezTo>
                      <a:pt x="188" y="8"/>
                      <a:pt x="193" y="9"/>
                      <a:pt x="197" y="11"/>
                    </a:cubicBezTo>
                    <a:cubicBezTo>
                      <a:pt x="210" y="17"/>
                      <a:pt x="224" y="24"/>
                      <a:pt x="237" y="31"/>
                    </a:cubicBezTo>
                    <a:cubicBezTo>
                      <a:pt x="249" y="37"/>
                      <a:pt x="260" y="43"/>
                      <a:pt x="271" y="49"/>
                    </a:cubicBezTo>
                    <a:cubicBezTo>
                      <a:pt x="287" y="58"/>
                      <a:pt x="299" y="69"/>
                      <a:pt x="310" y="82"/>
                    </a:cubicBezTo>
                    <a:cubicBezTo>
                      <a:pt x="319" y="93"/>
                      <a:pt x="324" y="106"/>
                      <a:pt x="329" y="119"/>
                    </a:cubicBezTo>
                    <a:cubicBezTo>
                      <a:pt x="334" y="129"/>
                      <a:pt x="339" y="140"/>
                      <a:pt x="344" y="151"/>
                    </a:cubicBezTo>
                    <a:cubicBezTo>
                      <a:pt x="346" y="155"/>
                      <a:pt x="347" y="160"/>
                      <a:pt x="347" y="165"/>
                    </a:cubicBezTo>
                    <a:cubicBezTo>
                      <a:pt x="348" y="173"/>
                      <a:pt x="349" y="182"/>
                      <a:pt x="349" y="190"/>
                    </a:cubicBezTo>
                    <a:cubicBezTo>
                      <a:pt x="349" y="193"/>
                      <a:pt x="349" y="196"/>
                      <a:pt x="344" y="197"/>
                    </a:cubicBezTo>
                    <a:close/>
                  </a:path>
                </a:pathLst>
              </a:custGeom>
              <a:solidFill>
                <a:schemeClr val="accent3">
                  <a:lumMod val="75000"/>
                </a:schemeClr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 baseline="-25000"/>
              </a:p>
            </p:txBody>
          </p:sp>
          <p:grpSp>
            <p:nvGrpSpPr>
              <p:cNvPr id="2534" name="Skupina 2533"/>
              <p:cNvGrpSpPr/>
              <p:nvPr/>
            </p:nvGrpSpPr>
            <p:grpSpPr>
              <a:xfrm>
                <a:off x="1733300" y="2161530"/>
                <a:ext cx="1509478" cy="2931935"/>
                <a:chOff x="1733300" y="2161530"/>
                <a:chExt cx="1509478" cy="2931935"/>
              </a:xfrm>
            </p:grpSpPr>
            <p:sp>
              <p:nvSpPr>
                <p:cNvPr id="2535" name="Freeform 46"/>
                <p:cNvSpPr>
                  <a:spLocks/>
                </p:cNvSpPr>
                <p:nvPr/>
              </p:nvSpPr>
              <p:spPr bwMode="auto">
                <a:xfrm>
                  <a:off x="2320500" y="2556792"/>
                  <a:ext cx="655517" cy="1197172"/>
                </a:xfrm>
                <a:custGeom>
                  <a:avLst/>
                  <a:gdLst>
                    <a:gd name="T0" fmla="*/ 133 w 341"/>
                    <a:gd name="T1" fmla="*/ 317 h 623"/>
                    <a:gd name="T2" fmla="*/ 142 w 341"/>
                    <a:gd name="T3" fmla="*/ 348 h 623"/>
                    <a:gd name="T4" fmla="*/ 164 w 341"/>
                    <a:gd name="T5" fmla="*/ 414 h 623"/>
                    <a:gd name="T6" fmla="*/ 186 w 341"/>
                    <a:gd name="T7" fmla="*/ 490 h 623"/>
                    <a:gd name="T8" fmla="*/ 183 w 341"/>
                    <a:gd name="T9" fmla="*/ 504 h 623"/>
                    <a:gd name="T10" fmla="*/ 122 w 341"/>
                    <a:gd name="T11" fmla="*/ 530 h 623"/>
                    <a:gd name="T12" fmla="*/ 66 w 341"/>
                    <a:gd name="T13" fmla="*/ 534 h 623"/>
                    <a:gd name="T14" fmla="*/ 54 w 341"/>
                    <a:gd name="T15" fmla="*/ 515 h 623"/>
                    <a:gd name="T16" fmla="*/ 32 w 341"/>
                    <a:gd name="T17" fmla="*/ 459 h 623"/>
                    <a:gd name="T18" fmla="*/ 9 w 341"/>
                    <a:gd name="T19" fmla="*/ 396 h 623"/>
                    <a:gd name="T20" fmla="*/ 8 w 341"/>
                    <a:gd name="T21" fmla="*/ 379 h 623"/>
                    <a:gd name="T22" fmla="*/ 0 w 341"/>
                    <a:gd name="T23" fmla="*/ 322 h 623"/>
                    <a:gd name="T24" fmla="*/ 2 w 341"/>
                    <a:gd name="T25" fmla="*/ 307 h 623"/>
                    <a:gd name="T26" fmla="*/ 9 w 341"/>
                    <a:gd name="T27" fmla="*/ 274 h 623"/>
                    <a:gd name="T28" fmla="*/ 20 w 341"/>
                    <a:gd name="T29" fmla="*/ 238 h 623"/>
                    <a:gd name="T30" fmla="*/ 41 w 341"/>
                    <a:gd name="T31" fmla="*/ 191 h 623"/>
                    <a:gd name="T32" fmla="*/ 57 w 341"/>
                    <a:gd name="T33" fmla="*/ 165 h 623"/>
                    <a:gd name="T34" fmla="*/ 81 w 341"/>
                    <a:gd name="T35" fmla="*/ 128 h 623"/>
                    <a:gd name="T36" fmla="*/ 114 w 341"/>
                    <a:gd name="T37" fmla="*/ 82 h 623"/>
                    <a:gd name="T38" fmla="*/ 135 w 341"/>
                    <a:gd name="T39" fmla="*/ 61 h 623"/>
                    <a:gd name="T40" fmla="*/ 154 w 341"/>
                    <a:gd name="T41" fmla="*/ 44 h 623"/>
                    <a:gd name="T42" fmla="*/ 181 w 341"/>
                    <a:gd name="T43" fmla="*/ 32 h 623"/>
                    <a:gd name="T44" fmla="*/ 196 w 341"/>
                    <a:gd name="T45" fmla="*/ 32 h 623"/>
                    <a:gd name="T46" fmla="*/ 176 w 341"/>
                    <a:gd name="T47" fmla="*/ 25 h 623"/>
                    <a:gd name="T48" fmla="*/ 160 w 341"/>
                    <a:gd name="T49" fmla="*/ 24 h 623"/>
                    <a:gd name="T50" fmla="*/ 182 w 341"/>
                    <a:gd name="T51" fmla="*/ 1 h 623"/>
                    <a:gd name="T52" fmla="*/ 206 w 341"/>
                    <a:gd name="T53" fmla="*/ 6 h 623"/>
                    <a:gd name="T54" fmla="*/ 252 w 341"/>
                    <a:gd name="T55" fmla="*/ 18 h 623"/>
                    <a:gd name="T56" fmla="*/ 304 w 341"/>
                    <a:gd name="T57" fmla="*/ 30 h 623"/>
                    <a:gd name="T58" fmla="*/ 319 w 341"/>
                    <a:gd name="T59" fmla="*/ 64 h 623"/>
                    <a:gd name="T60" fmla="*/ 325 w 341"/>
                    <a:gd name="T61" fmla="*/ 104 h 623"/>
                    <a:gd name="T62" fmla="*/ 333 w 341"/>
                    <a:gd name="T63" fmla="*/ 153 h 623"/>
                    <a:gd name="T64" fmla="*/ 338 w 341"/>
                    <a:gd name="T65" fmla="*/ 212 h 623"/>
                    <a:gd name="T66" fmla="*/ 340 w 341"/>
                    <a:gd name="T67" fmla="*/ 274 h 623"/>
                    <a:gd name="T68" fmla="*/ 340 w 341"/>
                    <a:gd name="T69" fmla="*/ 327 h 623"/>
                    <a:gd name="T70" fmla="*/ 337 w 341"/>
                    <a:gd name="T71" fmla="*/ 356 h 623"/>
                    <a:gd name="T72" fmla="*/ 329 w 341"/>
                    <a:gd name="T73" fmla="*/ 429 h 623"/>
                    <a:gd name="T74" fmla="*/ 325 w 341"/>
                    <a:gd name="T75" fmla="*/ 464 h 623"/>
                    <a:gd name="T76" fmla="*/ 313 w 341"/>
                    <a:gd name="T77" fmla="*/ 529 h 623"/>
                    <a:gd name="T78" fmla="*/ 292 w 341"/>
                    <a:gd name="T79" fmla="*/ 617 h 623"/>
                    <a:gd name="T80" fmla="*/ 260 w 341"/>
                    <a:gd name="T81" fmla="*/ 617 h 623"/>
                    <a:gd name="T82" fmla="*/ 237 w 341"/>
                    <a:gd name="T83" fmla="*/ 605 h 623"/>
                    <a:gd name="T84" fmla="*/ 226 w 341"/>
                    <a:gd name="T85" fmla="*/ 574 h 623"/>
                    <a:gd name="T86" fmla="*/ 208 w 341"/>
                    <a:gd name="T87" fmla="*/ 521 h 623"/>
                    <a:gd name="T88" fmla="*/ 192 w 341"/>
                    <a:gd name="T89" fmla="*/ 476 h 623"/>
                    <a:gd name="T90" fmla="*/ 176 w 341"/>
                    <a:gd name="T91" fmla="*/ 422 h 623"/>
                    <a:gd name="T92" fmla="*/ 152 w 341"/>
                    <a:gd name="T93" fmla="*/ 348 h 623"/>
                    <a:gd name="T94" fmla="*/ 167 w 341"/>
                    <a:gd name="T95" fmla="*/ 289 h 623"/>
                    <a:gd name="T96" fmla="*/ 178 w 341"/>
                    <a:gd name="T97" fmla="*/ 226 h 623"/>
                    <a:gd name="T98" fmla="*/ 177 w 341"/>
                    <a:gd name="T99" fmla="*/ 188 h 623"/>
                    <a:gd name="T100" fmla="*/ 171 w 341"/>
                    <a:gd name="T101" fmla="*/ 209 h 623"/>
                    <a:gd name="T102" fmla="*/ 160 w 341"/>
                    <a:gd name="T103" fmla="*/ 275 h 623"/>
                    <a:gd name="T104" fmla="*/ 145 w 341"/>
                    <a:gd name="T105" fmla="*/ 321 h 62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</a:cxnLst>
                  <a:rect l="0" t="0" r="r" b="b"/>
                  <a:pathLst>
                    <a:path w="341" h="623">
                      <a:moveTo>
                        <a:pt x="145" y="321"/>
                      </a:moveTo>
                      <a:cubicBezTo>
                        <a:pt x="141" y="317"/>
                        <a:pt x="138" y="316"/>
                        <a:pt x="133" y="317"/>
                      </a:cubicBezTo>
                      <a:cubicBezTo>
                        <a:pt x="133" y="318"/>
                        <a:pt x="133" y="320"/>
                        <a:pt x="134" y="321"/>
                      </a:cubicBezTo>
                      <a:cubicBezTo>
                        <a:pt x="139" y="329"/>
                        <a:pt x="139" y="339"/>
                        <a:pt x="142" y="348"/>
                      </a:cubicBezTo>
                      <a:cubicBezTo>
                        <a:pt x="147" y="360"/>
                        <a:pt x="150" y="372"/>
                        <a:pt x="154" y="384"/>
                      </a:cubicBezTo>
                      <a:cubicBezTo>
                        <a:pt x="158" y="394"/>
                        <a:pt x="161" y="404"/>
                        <a:pt x="164" y="414"/>
                      </a:cubicBezTo>
                      <a:cubicBezTo>
                        <a:pt x="168" y="426"/>
                        <a:pt x="172" y="438"/>
                        <a:pt x="175" y="450"/>
                      </a:cubicBezTo>
                      <a:cubicBezTo>
                        <a:pt x="179" y="463"/>
                        <a:pt x="182" y="477"/>
                        <a:pt x="186" y="490"/>
                      </a:cubicBezTo>
                      <a:cubicBezTo>
                        <a:pt x="186" y="491"/>
                        <a:pt x="187" y="493"/>
                        <a:pt x="187" y="494"/>
                      </a:cubicBezTo>
                      <a:cubicBezTo>
                        <a:pt x="188" y="499"/>
                        <a:pt x="188" y="501"/>
                        <a:pt x="183" y="504"/>
                      </a:cubicBezTo>
                      <a:cubicBezTo>
                        <a:pt x="175" y="508"/>
                        <a:pt x="167" y="513"/>
                        <a:pt x="159" y="518"/>
                      </a:cubicBezTo>
                      <a:cubicBezTo>
                        <a:pt x="148" y="524"/>
                        <a:pt x="136" y="529"/>
                        <a:pt x="122" y="530"/>
                      </a:cubicBezTo>
                      <a:cubicBezTo>
                        <a:pt x="113" y="531"/>
                        <a:pt x="104" y="533"/>
                        <a:pt x="94" y="534"/>
                      </a:cubicBezTo>
                      <a:cubicBezTo>
                        <a:pt x="85" y="536"/>
                        <a:pt x="76" y="536"/>
                        <a:pt x="66" y="534"/>
                      </a:cubicBezTo>
                      <a:cubicBezTo>
                        <a:pt x="65" y="534"/>
                        <a:pt x="63" y="532"/>
                        <a:pt x="62" y="530"/>
                      </a:cubicBezTo>
                      <a:cubicBezTo>
                        <a:pt x="59" y="525"/>
                        <a:pt x="57" y="520"/>
                        <a:pt x="54" y="515"/>
                      </a:cubicBezTo>
                      <a:cubicBezTo>
                        <a:pt x="49" y="504"/>
                        <a:pt x="44" y="494"/>
                        <a:pt x="40" y="483"/>
                      </a:cubicBezTo>
                      <a:cubicBezTo>
                        <a:pt x="37" y="475"/>
                        <a:pt x="35" y="467"/>
                        <a:pt x="32" y="459"/>
                      </a:cubicBezTo>
                      <a:cubicBezTo>
                        <a:pt x="29" y="452"/>
                        <a:pt x="27" y="445"/>
                        <a:pt x="23" y="438"/>
                      </a:cubicBezTo>
                      <a:cubicBezTo>
                        <a:pt x="17" y="425"/>
                        <a:pt x="12" y="410"/>
                        <a:pt x="9" y="396"/>
                      </a:cubicBezTo>
                      <a:cubicBezTo>
                        <a:pt x="8" y="391"/>
                        <a:pt x="7" y="386"/>
                        <a:pt x="8" y="381"/>
                      </a:cubicBezTo>
                      <a:cubicBezTo>
                        <a:pt x="9" y="381"/>
                        <a:pt x="9" y="380"/>
                        <a:pt x="8" y="379"/>
                      </a:cubicBezTo>
                      <a:cubicBezTo>
                        <a:pt x="2" y="367"/>
                        <a:pt x="2" y="354"/>
                        <a:pt x="1" y="342"/>
                      </a:cubicBezTo>
                      <a:cubicBezTo>
                        <a:pt x="1" y="335"/>
                        <a:pt x="0" y="328"/>
                        <a:pt x="0" y="322"/>
                      </a:cubicBezTo>
                      <a:cubicBezTo>
                        <a:pt x="0" y="320"/>
                        <a:pt x="1" y="317"/>
                        <a:pt x="1" y="315"/>
                      </a:cubicBezTo>
                      <a:cubicBezTo>
                        <a:pt x="2" y="312"/>
                        <a:pt x="2" y="310"/>
                        <a:pt x="2" y="307"/>
                      </a:cubicBezTo>
                      <a:cubicBezTo>
                        <a:pt x="2" y="306"/>
                        <a:pt x="2" y="305"/>
                        <a:pt x="2" y="305"/>
                      </a:cubicBezTo>
                      <a:cubicBezTo>
                        <a:pt x="4" y="294"/>
                        <a:pt x="7" y="284"/>
                        <a:pt x="9" y="274"/>
                      </a:cubicBezTo>
                      <a:cubicBezTo>
                        <a:pt x="10" y="270"/>
                        <a:pt x="10" y="266"/>
                        <a:pt x="11" y="263"/>
                      </a:cubicBezTo>
                      <a:cubicBezTo>
                        <a:pt x="13" y="254"/>
                        <a:pt x="17" y="246"/>
                        <a:pt x="20" y="238"/>
                      </a:cubicBezTo>
                      <a:cubicBezTo>
                        <a:pt x="23" y="230"/>
                        <a:pt x="27" y="221"/>
                        <a:pt x="30" y="213"/>
                      </a:cubicBezTo>
                      <a:cubicBezTo>
                        <a:pt x="33" y="205"/>
                        <a:pt x="36" y="197"/>
                        <a:pt x="41" y="191"/>
                      </a:cubicBezTo>
                      <a:cubicBezTo>
                        <a:pt x="42" y="190"/>
                        <a:pt x="42" y="190"/>
                        <a:pt x="42" y="189"/>
                      </a:cubicBezTo>
                      <a:cubicBezTo>
                        <a:pt x="45" y="180"/>
                        <a:pt x="51" y="172"/>
                        <a:pt x="57" y="165"/>
                      </a:cubicBezTo>
                      <a:cubicBezTo>
                        <a:pt x="59" y="162"/>
                        <a:pt x="61" y="159"/>
                        <a:pt x="63" y="156"/>
                      </a:cubicBezTo>
                      <a:cubicBezTo>
                        <a:pt x="68" y="146"/>
                        <a:pt x="74" y="137"/>
                        <a:pt x="81" y="128"/>
                      </a:cubicBezTo>
                      <a:cubicBezTo>
                        <a:pt x="88" y="119"/>
                        <a:pt x="94" y="110"/>
                        <a:pt x="101" y="101"/>
                      </a:cubicBezTo>
                      <a:cubicBezTo>
                        <a:pt x="105" y="95"/>
                        <a:pt x="109" y="88"/>
                        <a:pt x="114" y="82"/>
                      </a:cubicBezTo>
                      <a:cubicBezTo>
                        <a:pt x="114" y="81"/>
                        <a:pt x="115" y="80"/>
                        <a:pt x="117" y="79"/>
                      </a:cubicBezTo>
                      <a:cubicBezTo>
                        <a:pt x="125" y="76"/>
                        <a:pt x="129" y="68"/>
                        <a:pt x="135" y="61"/>
                      </a:cubicBezTo>
                      <a:cubicBezTo>
                        <a:pt x="138" y="58"/>
                        <a:pt x="140" y="54"/>
                        <a:pt x="144" y="52"/>
                      </a:cubicBezTo>
                      <a:cubicBezTo>
                        <a:pt x="148" y="50"/>
                        <a:pt x="150" y="46"/>
                        <a:pt x="154" y="44"/>
                      </a:cubicBezTo>
                      <a:cubicBezTo>
                        <a:pt x="161" y="39"/>
                        <a:pt x="167" y="34"/>
                        <a:pt x="176" y="33"/>
                      </a:cubicBezTo>
                      <a:cubicBezTo>
                        <a:pt x="178" y="33"/>
                        <a:pt x="179" y="32"/>
                        <a:pt x="181" y="32"/>
                      </a:cubicBezTo>
                      <a:cubicBezTo>
                        <a:pt x="185" y="31"/>
                        <a:pt x="189" y="30"/>
                        <a:pt x="192" y="33"/>
                      </a:cubicBezTo>
                      <a:cubicBezTo>
                        <a:pt x="194" y="34"/>
                        <a:pt x="195" y="34"/>
                        <a:pt x="196" y="32"/>
                      </a:cubicBezTo>
                      <a:cubicBezTo>
                        <a:pt x="195" y="28"/>
                        <a:pt x="193" y="25"/>
                        <a:pt x="189" y="25"/>
                      </a:cubicBezTo>
                      <a:cubicBezTo>
                        <a:pt x="185" y="25"/>
                        <a:pt x="180" y="25"/>
                        <a:pt x="176" y="25"/>
                      </a:cubicBezTo>
                      <a:cubicBezTo>
                        <a:pt x="170" y="26"/>
                        <a:pt x="164" y="28"/>
                        <a:pt x="157" y="30"/>
                      </a:cubicBezTo>
                      <a:cubicBezTo>
                        <a:pt x="157" y="27"/>
                        <a:pt x="158" y="26"/>
                        <a:pt x="160" y="24"/>
                      </a:cubicBezTo>
                      <a:cubicBezTo>
                        <a:pt x="163" y="20"/>
                        <a:pt x="167" y="15"/>
                        <a:pt x="171" y="11"/>
                      </a:cubicBezTo>
                      <a:cubicBezTo>
                        <a:pt x="174" y="8"/>
                        <a:pt x="178" y="4"/>
                        <a:pt x="182" y="1"/>
                      </a:cubicBezTo>
                      <a:cubicBezTo>
                        <a:pt x="182" y="0"/>
                        <a:pt x="184" y="0"/>
                        <a:pt x="185" y="0"/>
                      </a:cubicBezTo>
                      <a:cubicBezTo>
                        <a:pt x="193" y="0"/>
                        <a:pt x="200" y="2"/>
                        <a:pt x="206" y="6"/>
                      </a:cubicBezTo>
                      <a:cubicBezTo>
                        <a:pt x="216" y="13"/>
                        <a:pt x="228" y="14"/>
                        <a:pt x="239" y="16"/>
                      </a:cubicBezTo>
                      <a:cubicBezTo>
                        <a:pt x="243" y="16"/>
                        <a:pt x="247" y="17"/>
                        <a:pt x="252" y="18"/>
                      </a:cubicBezTo>
                      <a:cubicBezTo>
                        <a:pt x="256" y="18"/>
                        <a:pt x="260" y="20"/>
                        <a:pt x="265" y="20"/>
                      </a:cubicBezTo>
                      <a:cubicBezTo>
                        <a:pt x="279" y="22"/>
                        <a:pt x="291" y="27"/>
                        <a:pt x="304" y="30"/>
                      </a:cubicBezTo>
                      <a:cubicBezTo>
                        <a:pt x="309" y="31"/>
                        <a:pt x="311" y="34"/>
                        <a:pt x="312" y="38"/>
                      </a:cubicBezTo>
                      <a:cubicBezTo>
                        <a:pt x="315" y="46"/>
                        <a:pt x="317" y="55"/>
                        <a:pt x="319" y="64"/>
                      </a:cubicBezTo>
                      <a:cubicBezTo>
                        <a:pt x="321" y="70"/>
                        <a:pt x="321" y="76"/>
                        <a:pt x="322" y="82"/>
                      </a:cubicBezTo>
                      <a:cubicBezTo>
                        <a:pt x="323" y="90"/>
                        <a:pt x="323" y="97"/>
                        <a:pt x="325" y="104"/>
                      </a:cubicBezTo>
                      <a:cubicBezTo>
                        <a:pt x="327" y="113"/>
                        <a:pt x="329" y="121"/>
                        <a:pt x="331" y="129"/>
                      </a:cubicBezTo>
                      <a:cubicBezTo>
                        <a:pt x="332" y="137"/>
                        <a:pt x="332" y="145"/>
                        <a:pt x="333" y="153"/>
                      </a:cubicBezTo>
                      <a:cubicBezTo>
                        <a:pt x="334" y="160"/>
                        <a:pt x="335" y="168"/>
                        <a:pt x="335" y="175"/>
                      </a:cubicBezTo>
                      <a:cubicBezTo>
                        <a:pt x="336" y="187"/>
                        <a:pt x="338" y="199"/>
                        <a:pt x="338" y="212"/>
                      </a:cubicBezTo>
                      <a:cubicBezTo>
                        <a:pt x="338" y="225"/>
                        <a:pt x="339" y="239"/>
                        <a:pt x="340" y="252"/>
                      </a:cubicBezTo>
                      <a:cubicBezTo>
                        <a:pt x="340" y="259"/>
                        <a:pt x="340" y="266"/>
                        <a:pt x="340" y="274"/>
                      </a:cubicBezTo>
                      <a:cubicBezTo>
                        <a:pt x="340" y="282"/>
                        <a:pt x="341" y="290"/>
                        <a:pt x="341" y="299"/>
                      </a:cubicBezTo>
                      <a:cubicBezTo>
                        <a:pt x="341" y="308"/>
                        <a:pt x="340" y="317"/>
                        <a:pt x="340" y="327"/>
                      </a:cubicBezTo>
                      <a:cubicBezTo>
                        <a:pt x="340" y="332"/>
                        <a:pt x="339" y="338"/>
                        <a:pt x="339" y="343"/>
                      </a:cubicBezTo>
                      <a:cubicBezTo>
                        <a:pt x="338" y="348"/>
                        <a:pt x="337" y="352"/>
                        <a:pt x="337" y="356"/>
                      </a:cubicBezTo>
                      <a:cubicBezTo>
                        <a:pt x="336" y="367"/>
                        <a:pt x="335" y="378"/>
                        <a:pt x="334" y="389"/>
                      </a:cubicBezTo>
                      <a:cubicBezTo>
                        <a:pt x="332" y="402"/>
                        <a:pt x="331" y="416"/>
                        <a:pt x="329" y="429"/>
                      </a:cubicBezTo>
                      <a:cubicBezTo>
                        <a:pt x="329" y="434"/>
                        <a:pt x="329" y="439"/>
                        <a:pt x="328" y="444"/>
                      </a:cubicBezTo>
                      <a:cubicBezTo>
                        <a:pt x="328" y="451"/>
                        <a:pt x="326" y="457"/>
                        <a:pt x="325" y="464"/>
                      </a:cubicBezTo>
                      <a:cubicBezTo>
                        <a:pt x="325" y="468"/>
                        <a:pt x="325" y="472"/>
                        <a:pt x="324" y="476"/>
                      </a:cubicBezTo>
                      <a:cubicBezTo>
                        <a:pt x="322" y="494"/>
                        <a:pt x="317" y="512"/>
                        <a:pt x="313" y="529"/>
                      </a:cubicBezTo>
                      <a:cubicBezTo>
                        <a:pt x="309" y="547"/>
                        <a:pt x="304" y="565"/>
                        <a:pt x="300" y="583"/>
                      </a:cubicBezTo>
                      <a:cubicBezTo>
                        <a:pt x="298" y="594"/>
                        <a:pt x="295" y="606"/>
                        <a:pt x="292" y="617"/>
                      </a:cubicBezTo>
                      <a:cubicBezTo>
                        <a:pt x="291" y="623"/>
                        <a:pt x="289" y="623"/>
                        <a:pt x="284" y="622"/>
                      </a:cubicBezTo>
                      <a:cubicBezTo>
                        <a:pt x="276" y="620"/>
                        <a:pt x="268" y="619"/>
                        <a:pt x="260" y="617"/>
                      </a:cubicBezTo>
                      <a:cubicBezTo>
                        <a:pt x="253" y="615"/>
                        <a:pt x="247" y="613"/>
                        <a:pt x="240" y="610"/>
                      </a:cubicBezTo>
                      <a:cubicBezTo>
                        <a:pt x="239" y="609"/>
                        <a:pt x="237" y="607"/>
                        <a:pt x="237" y="605"/>
                      </a:cubicBezTo>
                      <a:cubicBezTo>
                        <a:pt x="235" y="601"/>
                        <a:pt x="234" y="595"/>
                        <a:pt x="232" y="591"/>
                      </a:cubicBezTo>
                      <a:cubicBezTo>
                        <a:pt x="230" y="585"/>
                        <a:pt x="227" y="579"/>
                        <a:pt x="226" y="574"/>
                      </a:cubicBezTo>
                      <a:cubicBezTo>
                        <a:pt x="224" y="565"/>
                        <a:pt x="221" y="557"/>
                        <a:pt x="218" y="548"/>
                      </a:cubicBezTo>
                      <a:cubicBezTo>
                        <a:pt x="215" y="539"/>
                        <a:pt x="211" y="530"/>
                        <a:pt x="208" y="521"/>
                      </a:cubicBezTo>
                      <a:cubicBezTo>
                        <a:pt x="205" y="512"/>
                        <a:pt x="200" y="504"/>
                        <a:pt x="198" y="496"/>
                      </a:cubicBezTo>
                      <a:cubicBezTo>
                        <a:pt x="196" y="489"/>
                        <a:pt x="194" y="482"/>
                        <a:pt x="192" y="476"/>
                      </a:cubicBezTo>
                      <a:cubicBezTo>
                        <a:pt x="190" y="467"/>
                        <a:pt x="187" y="459"/>
                        <a:pt x="185" y="450"/>
                      </a:cubicBezTo>
                      <a:cubicBezTo>
                        <a:pt x="182" y="441"/>
                        <a:pt x="179" y="432"/>
                        <a:pt x="176" y="422"/>
                      </a:cubicBezTo>
                      <a:cubicBezTo>
                        <a:pt x="174" y="414"/>
                        <a:pt x="172" y="406"/>
                        <a:pt x="169" y="399"/>
                      </a:cubicBezTo>
                      <a:cubicBezTo>
                        <a:pt x="162" y="382"/>
                        <a:pt x="159" y="364"/>
                        <a:pt x="152" y="348"/>
                      </a:cubicBezTo>
                      <a:cubicBezTo>
                        <a:pt x="150" y="341"/>
                        <a:pt x="151" y="335"/>
                        <a:pt x="153" y="329"/>
                      </a:cubicBezTo>
                      <a:cubicBezTo>
                        <a:pt x="159" y="316"/>
                        <a:pt x="164" y="303"/>
                        <a:pt x="167" y="289"/>
                      </a:cubicBezTo>
                      <a:cubicBezTo>
                        <a:pt x="168" y="284"/>
                        <a:pt x="171" y="280"/>
                        <a:pt x="171" y="275"/>
                      </a:cubicBezTo>
                      <a:cubicBezTo>
                        <a:pt x="175" y="259"/>
                        <a:pt x="178" y="243"/>
                        <a:pt x="178" y="226"/>
                      </a:cubicBezTo>
                      <a:cubicBezTo>
                        <a:pt x="178" y="215"/>
                        <a:pt x="180" y="205"/>
                        <a:pt x="181" y="194"/>
                      </a:cubicBezTo>
                      <a:cubicBezTo>
                        <a:pt x="182" y="191"/>
                        <a:pt x="180" y="189"/>
                        <a:pt x="177" y="188"/>
                      </a:cubicBezTo>
                      <a:cubicBezTo>
                        <a:pt x="175" y="187"/>
                        <a:pt x="173" y="188"/>
                        <a:pt x="172" y="192"/>
                      </a:cubicBezTo>
                      <a:cubicBezTo>
                        <a:pt x="171" y="198"/>
                        <a:pt x="171" y="203"/>
                        <a:pt x="171" y="209"/>
                      </a:cubicBezTo>
                      <a:cubicBezTo>
                        <a:pt x="170" y="220"/>
                        <a:pt x="169" y="231"/>
                        <a:pt x="167" y="242"/>
                      </a:cubicBezTo>
                      <a:cubicBezTo>
                        <a:pt x="166" y="253"/>
                        <a:pt x="163" y="264"/>
                        <a:pt x="160" y="275"/>
                      </a:cubicBezTo>
                      <a:cubicBezTo>
                        <a:pt x="158" y="286"/>
                        <a:pt x="155" y="297"/>
                        <a:pt x="150" y="308"/>
                      </a:cubicBezTo>
                      <a:cubicBezTo>
                        <a:pt x="148" y="312"/>
                        <a:pt x="147" y="316"/>
                        <a:pt x="145" y="321"/>
                      </a:cubicBezTo>
                      <a:close/>
                    </a:path>
                  </a:pathLst>
                </a:custGeom>
                <a:solidFill>
                  <a:srgbClr val="FFFF00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 baseline="-25000"/>
                </a:p>
              </p:txBody>
            </p:sp>
            <p:sp>
              <p:nvSpPr>
                <p:cNvPr id="2536" name="Freeform 47"/>
                <p:cNvSpPr>
                  <a:spLocks/>
                </p:cNvSpPr>
                <p:nvPr/>
              </p:nvSpPr>
              <p:spPr bwMode="auto">
                <a:xfrm>
                  <a:off x="1813816" y="3649863"/>
                  <a:ext cx="901132" cy="1120723"/>
                </a:xfrm>
                <a:custGeom>
                  <a:avLst/>
                  <a:gdLst>
                    <a:gd name="T0" fmla="*/ 3 w 469"/>
                    <a:gd name="T1" fmla="*/ 436 h 583"/>
                    <a:gd name="T2" fmla="*/ 17 w 469"/>
                    <a:gd name="T3" fmla="*/ 390 h 583"/>
                    <a:gd name="T4" fmla="*/ 43 w 469"/>
                    <a:gd name="T5" fmla="*/ 365 h 583"/>
                    <a:gd name="T6" fmla="*/ 72 w 469"/>
                    <a:gd name="T7" fmla="*/ 341 h 583"/>
                    <a:gd name="T8" fmla="*/ 137 w 469"/>
                    <a:gd name="T9" fmla="*/ 290 h 583"/>
                    <a:gd name="T10" fmla="*/ 180 w 469"/>
                    <a:gd name="T11" fmla="*/ 248 h 583"/>
                    <a:gd name="T12" fmla="*/ 202 w 469"/>
                    <a:gd name="T13" fmla="*/ 220 h 583"/>
                    <a:gd name="T14" fmla="*/ 227 w 469"/>
                    <a:gd name="T15" fmla="*/ 175 h 583"/>
                    <a:gd name="T16" fmla="*/ 236 w 469"/>
                    <a:gd name="T17" fmla="*/ 98 h 583"/>
                    <a:gd name="T18" fmla="*/ 244 w 469"/>
                    <a:gd name="T19" fmla="*/ 29 h 583"/>
                    <a:gd name="T20" fmla="*/ 247 w 469"/>
                    <a:gd name="T21" fmla="*/ 2 h 583"/>
                    <a:gd name="T22" fmla="*/ 306 w 469"/>
                    <a:gd name="T23" fmla="*/ 16 h 583"/>
                    <a:gd name="T24" fmla="*/ 365 w 469"/>
                    <a:gd name="T25" fmla="*/ 27 h 583"/>
                    <a:gd name="T26" fmla="*/ 371 w 469"/>
                    <a:gd name="T27" fmla="*/ 31 h 583"/>
                    <a:gd name="T28" fmla="*/ 391 w 469"/>
                    <a:gd name="T29" fmla="*/ 85 h 583"/>
                    <a:gd name="T30" fmla="*/ 411 w 469"/>
                    <a:gd name="T31" fmla="*/ 98 h 583"/>
                    <a:gd name="T32" fmla="*/ 430 w 469"/>
                    <a:gd name="T33" fmla="*/ 102 h 583"/>
                    <a:gd name="T34" fmla="*/ 452 w 469"/>
                    <a:gd name="T35" fmla="*/ 100 h 583"/>
                    <a:gd name="T36" fmla="*/ 469 w 469"/>
                    <a:gd name="T37" fmla="*/ 118 h 583"/>
                    <a:gd name="T38" fmla="*/ 458 w 469"/>
                    <a:gd name="T39" fmla="*/ 187 h 583"/>
                    <a:gd name="T40" fmla="*/ 452 w 469"/>
                    <a:gd name="T41" fmla="*/ 209 h 583"/>
                    <a:gd name="T42" fmla="*/ 442 w 469"/>
                    <a:gd name="T43" fmla="*/ 254 h 583"/>
                    <a:gd name="T44" fmla="*/ 427 w 469"/>
                    <a:gd name="T45" fmla="*/ 293 h 583"/>
                    <a:gd name="T46" fmla="*/ 392 w 469"/>
                    <a:gd name="T47" fmla="*/ 348 h 583"/>
                    <a:gd name="T48" fmla="*/ 337 w 469"/>
                    <a:gd name="T49" fmla="*/ 421 h 583"/>
                    <a:gd name="T50" fmla="*/ 262 w 469"/>
                    <a:gd name="T51" fmla="*/ 511 h 583"/>
                    <a:gd name="T52" fmla="*/ 214 w 469"/>
                    <a:gd name="T53" fmla="*/ 559 h 583"/>
                    <a:gd name="T54" fmla="*/ 172 w 469"/>
                    <a:gd name="T55" fmla="*/ 579 h 583"/>
                    <a:gd name="T56" fmla="*/ 157 w 469"/>
                    <a:gd name="T57" fmla="*/ 576 h 583"/>
                    <a:gd name="T58" fmla="*/ 114 w 469"/>
                    <a:gd name="T59" fmla="*/ 562 h 583"/>
                    <a:gd name="T60" fmla="*/ 62 w 469"/>
                    <a:gd name="T61" fmla="*/ 528 h 583"/>
                    <a:gd name="T62" fmla="*/ 15 w 469"/>
                    <a:gd name="T63" fmla="*/ 468 h 583"/>
                    <a:gd name="T64" fmla="*/ 8 w 469"/>
                    <a:gd name="T65" fmla="*/ 446 h 58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</a:cxnLst>
                  <a:rect l="0" t="0" r="r" b="b"/>
                  <a:pathLst>
                    <a:path w="469" h="583">
                      <a:moveTo>
                        <a:pt x="8" y="446"/>
                      </a:moveTo>
                      <a:cubicBezTo>
                        <a:pt x="4" y="444"/>
                        <a:pt x="4" y="440"/>
                        <a:pt x="3" y="436"/>
                      </a:cubicBezTo>
                      <a:cubicBezTo>
                        <a:pt x="0" y="425"/>
                        <a:pt x="2" y="414"/>
                        <a:pt x="8" y="404"/>
                      </a:cubicBezTo>
                      <a:cubicBezTo>
                        <a:pt x="11" y="399"/>
                        <a:pt x="13" y="394"/>
                        <a:pt x="17" y="390"/>
                      </a:cubicBezTo>
                      <a:cubicBezTo>
                        <a:pt x="19" y="387"/>
                        <a:pt x="22" y="384"/>
                        <a:pt x="25" y="382"/>
                      </a:cubicBezTo>
                      <a:cubicBezTo>
                        <a:pt x="31" y="377"/>
                        <a:pt x="37" y="371"/>
                        <a:pt x="43" y="365"/>
                      </a:cubicBezTo>
                      <a:cubicBezTo>
                        <a:pt x="45" y="362"/>
                        <a:pt x="49" y="360"/>
                        <a:pt x="52" y="358"/>
                      </a:cubicBezTo>
                      <a:cubicBezTo>
                        <a:pt x="58" y="352"/>
                        <a:pt x="65" y="347"/>
                        <a:pt x="72" y="341"/>
                      </a:cubicBezTo>
                      <a:cubicBezTo>
                        <a:pt x="82" y="333"/>
                        <a:pt x="92" y="325"/>
                        <a:pt x="102" y="317"/>
                      </a:cubicBezTo>
                      <a:cubicBezTo>
                        <a:pt x="114" y="308"/>
                        <a:pt x="125" y="299"/>
                        <a:pt x="137" y="290"/>
                      </a:cubicBezTo>
                      <a:cubicBezTo>
                        <a:pt x="147" y="282"/>
                        <a:pt x="156" y="273"/>
                        <a:pt x="166" y="264"/>
                      </a:cubicBezTo>
                      <a:cubicBezTo>
                        <a:pt x="171" y="259"/>
                        <a:pt x="176" y="253"/>
                        <a:pt x="180" y="248"/>
                      </a:cubicBezTo>
                      <a:cubicBezTo>
                        <a:pt x="181" y="247"/>
                        <a:pt x="181" y="246"/>
                        <a:pt x="182" y="246"/>
                      </a:cubicBezTo>
                      <a:cubicBezTo>
                        <a:pt x="191" y="239"/>
                        <a:pt x="195" y="229"/>
                        <a:pt x="202" y="220"/>
                      </a:cubicBezTo>
                      <a:cubicBezTo>
                        <a:pt x="204" y="217"/>
                        <a:pt x="207" y="213"/>
                        <a:pt x="210" y="210"/>
                      </a:cubicBezTo>
                      <a:cubicBezTo>
                        <a:pt x="217" y="199"/>
                        <a:pt x="224" y="188"/>
                        <a:pt x="227" y="175"/>
                      </a:cubicBezTo>
                      <a:cubicBezTo>
                        <a:pt x="229" y="166"/>
                        <a:pt x="229" y="157"/>
                        <a:pt x="231" y="147"/>
                      </a:cubicBezTo>
                      <a:cubicBezTo>
                        <a:pt x="232" y="131"/>
                        <a:pt x="234" y="115"/>
                        <a:pt x="236" y="98"/>
                      </a:cubicBezTo>
                      <a:cubicBezTo>
                        <a:pt x="237" y="90"/>
                        <a:pt x="237" y="82"/>
                        <a:pt x="238" y="75"/>
                      </a:cubicBezTo>
                      <a:cubicBezTo>
                        <a:pt x="240" y="60"/>
                        <a:pt x="240" y="44"/>
                        <a:pt x="244" y="29"/>
                      </a:cubicBezTo>
                      <a:cubicBezTo>
                        <a:pt x="245" y="25"/>
                        <a:pt x="245" y="21"/>
                        <a:pt x="245" y="16"/>
                      </a:cubicBezTo>
                      <a:cubicBezTo>
                        <a:pt x="246" y="11"/>
                        <a:pt x="246" y="6"/>
                        <a:pt x="247" y="2"/>
                      </a:cubicBezTo>
                      <a:cubicBezTo>
                        <a:pt x="252" y="0"/>
                        <a:pt x="256" y="2"/>
                        <a:pt x="260" y="3"/>
                      </a:cubicBezTo>
                      <a:cubicBezTo>
                        <a:pt x="275" y="9"/>
                        <a:pt x="291" y="13"/>
                        <a:pt x="306" y="16"/>
                      </a:cubicBezTo>
                      <a:cubicBezTo>
                        <a:pt x="323" y="19"/>
                        <a:pt x="339" y="23"/>
                        <a:pt x="355" y="26"/>
                      </a:cubicBezTo>
                      <a:cubicBezTo>
                        <a:pt x="359" y="27"/>
                        <a:pt x="362" y="27"/>
                        <a:pt x="365" y="27"/>
                      </a:cubicBezTo>
                      <a:cubicBezTo>
                        <a:pt x="366" y="28"/>
                        <a:pt x="367" y="27"/>
                        <a:pt x="368" y="26"/>
                      </a:cubicBezTo>
                      <a:cubicBezTo>
                        <a:pt x="369" y="28"/>
                        <a:pt x="370" y="29"/>
                        <a:pt x="371" y="31"/>
                      </a:cubicBezTo>
                      <a:cubicBezTo>
                        <a:pt x="373" y="44"/>
                        <a:pt x="379" y="56"/>
                        <a:pt x="384" y="68"/>
                      </a:cubicBezTo>
                      <a:cubicBezTo>
                        <a:pt x="386" y="74"/>
                        <a:pt x="389" y="79"/>
                        <a:pt x="391" y="85"/>
                      </a:cubicBezTo>
                      <a:cubicBezTo>
                        <a:pt x="393" y="92"/>
                        <a:pt x="399" y="95"/>
                        <a:pt x="405" y="98"/>
                      </a:cubicBezTo>
                      <a:cubicBezTo>
                        <a:pt x="406" y="98"/>
                        <a:pt x="409" y="98"/>
                        <a:pt x="411" y="98"/>
                      </a:cubicBezTo>
                      <a:cubicBezTo>
                        <a:pt x="414" y="97"/>
                        <a:pt x="417" y="95"/>
                        <a:pt x="421" y="94"/>
                      </a:cubicBezTo>
                      <a:cubicBezTo>
                        <a:pt x="424" y="97"/>
                        <a:pt x="427" y="100"/>
                        <a:pt x="430" y="102"/>
                      </a:cubicBezTo>
                      <a:cubicBezTo>
                        <a:pt x="435" y="107"/>
                        <a:pt x="440" y="106"/>
                        <a:pt x="445" y="104"/>
                      </a:cubicBezTo>
                      <a:cubicBezTo>
                        <a:pt x="448" y="103"/>
                        <a:pt x="450" y="101"/>
                        <a:pt x="452" y="100"/>
                      </a:cubicBezTo>
                      <a:cubicBezTo>
                        <a:pt x="458" y="105"/>
                        <a:pt x="463" y="109"/>
                        <a:pt x="468" y="113"/>
                      </a:cubicBezTo>
                      <a:cubicBezTo>
                        <a:pt x="469" y="114"/>
                        <a:pt x="469" y="116"/>
                        <a:pt x="469" y="118"/>
                      </a:cubicBezTo>
                      <a:cubicBezTo>
                        <a:pt x="467" y="132"/>
                        <a:pt x="465" y="146"/>
                        <a:pt x="463" y="160"/>
                      </a:cubicBezTo>
                      <a:cubicBezTo>
                        <a:pt x="461" y="169"/>
                        <a:pt x="459" y="178"/>
                        <a:pt x="458" y="187"/>
                      </a:cubicBezTo>
                      <a:cubicBezTo>
                        <a:pt x="457" y="192"/>
                        <a:pt x="456" y="197"/>
                        <a:pt x="454" y="202"/>
                      </a:cubicBezTo>
                      <a:cubicBezTo>
                        <a:pt x="453" y="204"/>
                        <a:pt x="452" y="207"/>
                        <a:pt x="452" y="209"/>
                      </a:cubicBezTo>
                      <a:cubicBezTo>
                        <a:pt x="452" y="217"/>
                        <a:pt x="450" y="223"/>
                        <a:pt x="448" y="230"/>
                      </a:cubicBezTo>
                      <a:cubicBezTo>
                        <a:pt x="446" y="238"/>
                        <a:pt x="444" y="246"/>
                        <a:pt x="442" y="254"/>
                      </a:cubicBezTo>
                      <a:cubicBezTo>
                        <a:pt x="441" y="259"/>
                        <a:pt x="439" y="264"/>
                        <a:pt x="437" y="269"/>
                      </a:cubicBezTo>
                      <a:cubicBezTo>
                        <a:pt x="433" y="277"/>
                        <a:pt x="430" y="285"/>
                        <a:pt x="427" y="293"/>
                      </a:cubicBezTo>
                      <a:cubicBezTo>
                        <a:pt x="422" y="304"/>
                        <a:pt x="416" y="316"/>
                        <a:pt x="408" y="326"/>
                      </a:cubicBezTo>
                      <a:cubicBezTo>
                        <a:pt x="402" y="333"/>
                        <a:pt x="398" y="341"/>
                        <a:pt x="392" y="348"/>
                      </a:cubicBezTo>
                      <a:cubicBezTo>
                        <a:pt x="384" y="360"/>
                        <a:pt x="375" y="371"/>
                        <a:pt x="366" y="383"/>
                      </a:cubicBezTo>
                      <a:cubicBezTo>
                        <a:pt x="356" y="396"/>
                        <a:pt x="347" y="408"/>
                        <a:pt x="337" y="421"/>
                      </a:cubicBezTo>
                      <a:cubicBezTo>
                        <a:pt x="321" y="442"/>
                        <a:pt x="305" y="463"/>
                        <a:pt x="287" y="482"/>
                      </a:cubicBezTo>
                      <a:cubicBezTo>
                        <a:pt x="278" y="491"/>
                        <a:pt x="271" y="502"/>
                        <a:pt x="262" y="511"/>
                      </a:cubicBezTo>
                      <a:cubicBezTo>
                        <a:pt x="255" y="520"/>
                        <a:pt x="247" y="528"/>
                        <a:pt x="239" y="536"/>
                      </a:cubicBezTo>
                      <a:cubicBezTo>
                        <a:pt x="231" y="544"/>
                        <a:pt x="223" y="552"/>
                        <a:pt x="214" y="559"/>
                      </a:cubicBezTo>
                      <a:cubicBezTo>
                        <a:pt x="208" y="565"/>
                        <a:pt x="201" y="571"/>
                        <a:pt x="193" y="577"/>
                      </a:cubicBezTo>
                      <a:cubicBezTo>
                        <a:pt x="187" y="581"/>
                        <a:pt x="180" y="583"/>
                        <a:pt x="172" y="579"/>
                      </a:cubicBezTo>
                      <a:cubicBezTo>
                        <a:pt x="171" y="579"/>
                        <a:pt x="170" y="578"/>
                        <a:pt x="170" y="578"/>
                      </a:cubicBezTo>
                      <a:cubicBezTo>
                        <a:pt x="165" y="581"/>
                        <a:pt x="161" y="577"/>
                        <a:pt x="157" y="576"/>
                      </a:cubicBezTo>
                      <a:cubicBezTo>
                        <a:pt x="150" y="575"/>
                        <a:pt x="143" y="573"/>
                        <a:pt x="136" y="571"/>
                      </a:cubicBezTo>
                      <a:cubicBezTo>
                        <a:pt x="128" y="570"/>
                        <a:pt x="121" y="566"/>
                        <a:pt x="114" y="562"/>
                      </a:cubicBezTo>
                      <a:cubicBezTo>
                        <a:pt x="108" y="559"/>
                        <a:pt x="102" y="555"/>
                        <a:pt x="96" y="552"/>
                      </a:cubicBezTo>
                      <a:cubicBezTo>
                        <a:pt x="83" y="546"/>
                        <a:pt x="72" y="537"/>
                        <a:pt x="62" y="528"/>
                      </a:cubicBezTo>
                      <a:cubicBezTo>
                        <a:pt x="55" y="522"/>
                        <a:pt x="48" y="516"/>
                        <a:pt x="42" y="509"/>
                      </a:cubicBezTo>
                      <a:cubicBezTo>
                        <a:pt x="31" y="497"/>
                        <a:pt x="22" y="483"/>
                        <a:pt x="15" y="468"/>
                      </a:cubicBezTo>
                      <a:cubicBezTo>
                        <a:pt x="13" y="465"/>
                        <a:pt x="12" y="462"/>
                        <a:pt x="10" y="459"/>
                      </a:cubicBezTo>
                      <a:cubicBezTo>
                        <a:pt x="8" y="455"/>
                        <a:pt x="7" y="451"/>
                        <a:pt x="8" y="446"/>
                      </a:cubicBezTo>
                      <a:close/>
                    </a:path>
                  </a:pathLst>
                </a:custGeom>
                <a:solidFill>
                  <a:srgbClr val="002060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 baseline="-25000"/>
                </a:p>
              </p:txBody>
            </p:sp>
            <p:sp>
              <p:nvSpPr>
                <p:cNvPr id="2537" name="Freeform 48"/>
                <p:cNvSpPr>
                  <a:spLocks/>
                </p:cNvSpPr>
                <p:nvPr/>
              </p:nvSpPr>
              <p:spPr bwMode="auto">
                <a:xfrm>
                  <a:off x="2399389" y="3746645"/>
                  <a:ext cx="576627" cy="1114216"/>
                </a:xfrm>
                <a:custGeom>
                  <a:avLst/>
                  <a:gdLst>
                    <a:gd name="T0" fmla="*/ 199 w 300"/>
                    <a:gd name="T1" fmla="*/ 0 h 580"/>
                    <a:gd name="T2" fmla="*/ 223 w 300"/>
                    <a:gd name="T3" fmla="*/ 8 h 580"/>
                    <a:gd name="T4" fmla="*/ 232 w 300"/>
                    <a:gd name="T5" fmla="*/ 10 h 580"/>
                    <a:gd name="T6" fmla="*/ 274 w 300"/>
                    <a:gd name="T7" fmla="*/ 17 h 580"/>
                    <a:gd name="T8" fmla="*/ 288 w 300"/>
                    <a:gd name="T9" fmla="*/ 18 h 580"/>
                    <a:gd name="T10" fmla="*/ 295 w 300"/>
                    <a:gd name="T11" fmla="*/ 19 h 580"/>
                    <a:gd name="T12" fmla="*/ 299 w 300"/>
                    <a:gd name="T13" fmla="*/ 24 h 580"/>
                    <a:gd name="T14" fmla="*/ 298 w 300"/>
                    <a:gd name="T15" fmla="*/ 40 h 580"/>
                    <a:gd name="T16" fmla="*/ 295 w 300"/>
                    <a:gd name="T17" fmla="*/ 64 h 580"/>
                    <a:gd name="T18" fmla="*/ 290 w 300"/>
                    <a:gd name="T19" fmla="*/ 104 h 580"/>
                    <a:gd name="T20" fmla="*/ 287 w 300"/>
                    <a:gd name="T21" fmla="*/ 135 h 580"/>
                    <a:gd name="T22" fmla="*/ 284 w 300"/>
                    <a:gd name="T23" fmla="*/ 160 h 580"/>
                    <a:gd name="T24" fmla="*/ 282 w 300"/>
                    <a:gd name="T25" fmla="*/ 184 h 580"/>
                    <a:gd name="T26" fmla="*/ 278 w 300"/>
                    <a:gd name="T27" fmla="*/ 242 h 580"/>
                    <a:gd name="T28" fmla="*/ 276 w 300"/>
                    <a:gd name="T29" fmla="*/ 278 h 580"/>
                    <a:gd name="T30" fmla="*/ 274 w 300"/>
                    <a:gd name="T31" fmla="*/ 292 h 580"/>
                    <a:gd name="T32" fmla="*/ 270 w 300"/>
                    <a:gd name="T33" fmla="*/ 339 h 580"/>
                    <a:gd name="T34" fmla="*/ 268 w 300"/>
                    <a:gd name="T35" fmla="*/ 358 h 580"/>
                    <a:gd name="T36" fmla="*/ 268 w 300"/>
                    <a:gd name="T37" fmla="*/ 383 h 580"/>
                    <a:gd name="T38" fmla="*/ 266 w 300"/>
                    <a:gd name="T39" fmla="*/ 437 h 580"/>
                    <a:gd name="T40" fmla="*/ 265 w 300"/>
                    <a:gd name="T41" fmla="*/ 466 h 580"/>
                    <a:gd name="T42" fmla="*/ 264 w 300"/>
                    <a:gd name="T43" fmla="*/ 488 h 580"/>
                    <a:gd name="T44" fmla="*/ 258 w 300"/>
                    <a:gd name="T45" fmla="*/ 520 h 580"/>
                    <a:gd name="T46" fmla="*/ 244 w 300"/>
                    <a:gd name="T47" fmla="*/ 550 h 580"/>
                    <a:gd name="T48" fmla="*/ 230 w 300"/>
                    <a:gd name="T49" fmla="*/ 567 h 580"/>
                    <a:gd name="T50" fmla="*/ 217 w 300"/>
                    <a:gd name="T51" fmla="*/ 577 h 580"/>
                    <a:gd name="T52" fmla="*/ 206 w 300"/>
                    <a:gd name="T53" fmla="*/ 579 h 580"/>
                    <a:gd name="T54" fmla="*/ 182 w 300"/>
                    <a:gd name="T55" fmla="*/ 578 h 580"/>
                    <a:gd name="T56" fmla="*/ 147 w 300"/>
                    <a:gd name="T57" fmla="*/ 578 h 580"/>
                    <a:gd name="T58" fmla="*/ 125 w 300"/>
                    <a:gd name="T59" fmla="*/ 579 h 580"/>
                    <a:gd name="T60" fmla="*/ 100 w 300"/>
                    <a:gd name="T61" fmla="*/ 579 h 580"/>
                    <a:gd name="T62" fmla="*/ 69 w 300"/>
                    <a:gd name="T63" fmla="*/ 580 h 580"/>
                    <a:gd name="T64" fmla="*/ 52 w 300"/>
                    <a:gd name="T65" fmla="*/ 579 h 580"/>
                    <a:gd name="T66" fmla="*/ 30 w 300"/>
                    <a:gd name="T67" fmla="*/ 579 h 580"/>
                    <a:gd name="T68" fmla="*/ 5 w 300"/>
                    <a:gd name="T69" fmla="*/ 568 h 580"/>
                    <a:gd name="T70" fmla="*/ 1 w 300"/>
                    <a:gd name="T71" fmla="*/ 555 h 580"/>
                    <a:gd name="T72" fmla="*/ 2 w 300"/>
                    <a:gd name="T73" fmla="*/ 516 h 580"/>
                    <a:gd name="T74" fmla="*/ 12 w 300"/>
                    <a:gd name="T75" fmla="*/ 459 h 580"/>
                    <a:gd name="T76" fmla="*/ 22 w 300"/>
                    <a:gd name="T77" fmla="*/ 417 h 580"/>
                    <a:gd name="T78" fmla="*/ 25 w 300"/>
                    <a:gd name="T79" fmla="*/ 400 h 580"/>
                    <a:gd name="T80" fmla="*/ 32 w 300"/>
                    <a:gd name="T81" fmla="*/ 384 h 580"/>
                    <a:gd name="T82" fmla="*/ 46 w 300"/>
                    <a:gd name="T83" fmla="*/ 365 h 580"/>
                    <a:gd name="T84" fmla="*/ 69 w 300"/>
                    <a:gd name="T85" fmla="*/ 337 h 580"/>
                    <a:gd name="T86" fmla="*/ 97 w 300"/>
                    <a:gd name="T87" fmla="*/ 299 h 580"/>
                    <a:gd name="T88" fmla="*/ 110 w 300"/>
                    <a:gd name="T89" fmla="*/ 281 h 580"/>
                    <a:gd name="T90" fmla="*/ 128 w 300"/>
                    <a:gd name="T91" fmla="*/ 251 h 580"/>
                    <a:gd name="T92" fmla="*/ 144 w 300"/>
                    <a:gd name="T93" fmla="*/ 213 h 580"/>
                    <a:gd name="T94" fmla="*/ 150 w 300"/>
                    <a:gd name="T95" fmla="*/ 189 h 580"/>
                    <a:gd name="T96" fmla="*/ 160 w 300"/>
                    <a:gd name="T97" fmla="*/ 141 h 580"/>
                    <a:gd name="T98" fmla="*/ 166 w 300"/>
                    <a:gd name="T99" fmla="*/ 105 h 580"/>
                    <a:gd name="T100" fmla="*/ 173 w 300"/>
                    <a:gd name="T101" fmla="*/ 65 h 580"/>
                    <a:gd name="T102" fmla="*/ 190 w 300"/>
                    <a:gd name="T103" fmla="*/ 45 h 580"/>
                    <a:gd name="T104" fmla="*/ 198 w 300"/>
                    <a:gd name="T105" fmla="*/ 42 h 580"/>
                    <a:gd name="T106" fmla="*/ 201 w 300"/>
                    <a:gd name="T107" fmla="*/ 32 h 580"/>
                    <a:gd name="T108" fmla="*/ 201 w 300"/>
                    <a:gd name="T109" fmla="*/ 30 h 580"/>
                    <a:gd name="T110" fmla="*/ 202 w 300"/>
                    <a:gd name="T111" fmla="*/ 16 h 580"/>
                    <a:gd name="T112" fmla="*/ 199 w 300"/>
                    <a:gd name="T113" fmla="*/ 0 h 5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300" h="580">
                      <a:moveTo>
                        <a:pt x="199" y="0"/>
                      </a:moveTo>
                      <a:cubicBezTo>
                        <a:pt x="208" y="3"/>
                        <a:pt x="216" y="6"/>
                        <a:pt x="223" y="8"/>
                      </a:cubicBezTo>
                      <a:cubicBezTo>
                        <a:pt x="226" y="9"/>
                        <a:pt x="229" y="10"/>
                        <a:pt x="232" y="10"/>
                      </a:cubicBezTo>
                      <a:cubicBezTo>
                        <a:pt x="246" y="12"/>
                        <a:pt x="260" y="14"/>
                        <a:pt x="274" y="17"/>
                      </a:cubicBezTo>
                      <a:cubicBezTo>
                        <a:pt x="279" y="17"/>
                        <a:pt x="283" y="17"/>
                        <a:pt x="288" y="18"/>
                      </a:cubicBezTo>
                      <a:cubicBezTo>
                        <a:pt x="291" y="18"/>
                        <a:pt x="293" y="19"/>
                        <a:pt x="295" y="19"/>
                      </a:cubicBezTo>
                      <a:cubicBezTo>
                        <a:pt x="299" y="19"/>
                        <a:pt x="300" y="21"/>
                        <a:pt x="299" y="24"/>
                      </a:cubicBezTo>
                      <a:cubicBezTo>
                        <a:pt x="299" y="30"/>
                        <a:pt x="299" y="35"/>
                        <a:pt x="298" y="40"/>
                      </a:cubicBezTo>
                      <a:cubicBezTo>
                        <a:pt x="297" y="48"/>
                        <a:pt x="297" y="56"/>
                        <a:pt x="295" y="64"/>
                      </a:cubicBezTo>
                      <a:cubicBezTo>
                        <a:pt x="294" y="77"/>
                        <a:pt x="291" y="90"/>
                        <a:pt x="290" y="104"/>
                      </a:cubicBezTo>
                      <a:cubicBezTo>
                        <a:pt x="288" y="114"/>
                        <a:pt x="288" y="125"/>
                        <a:pt x="287" y="135"/>
                      </a:cubicBezTo>
                      <a:cubicBezTo>
                        <a:pt x="286" y="144"/>
                        <a:pt x="285" y="152"/>
                        <a:pt x="284" y="160"/>
                      </a:cubicBezTo>
                      <a:cubicBezTo>
                        <a:pt x="283" y="168"/>
                        <a:pt x="282" y="176"/>
                        <a:pt x="282" y="184"/>
                      </a:cubicBezTo>
                      <a:cubicBezTo>
                        <a:pt x="280" y="203"/>
                        <a:pt x="279" y="223"/>
                        <a:pt x="278" y="242"/>
                      </a:cubicBezTo>
                      <a:cubicBezTo>
                        <a:pt x="277" y="254"/>
                        <a:pt x="277" y="266"/>
                        <a:pt x="276" y="278"/>
                      </a:cubicBezTo>
                      <a:cubicBezTo>
                        <a:pt x="275" y="283"/>
                        <a:pt x="274" y="287"/>
                        <a:pt x="274" y="292"/>
                      </a:cubicBezTo>
                      <a:cubicBezTo>
                        <a:pt x="272" y="308"/>
                        <a:pt x="271" y="324"/>
                        <a:pt x="270" y="339"/>
                      </a:cubicBezTo>
                      <a:cubicBezTo>
                        <a:pt x="269" y="346"/>
                        <a:pt x="268" y="352"/>
                        <a:pt x="268" y="358"/>
                      </a:cubicBezTo>
                      <a:cubicBezTo>
                        <a:pt x="269" y="366"/>
                        <a:pt x="268" y="374"/>
                        <a:pt x="268" y="383"/>
                      </a:cubicBezTo>
                      <a:cubicBezTo>
                        <a:pt x="267" y="401"/>
                        <a:pt x="267" y="419"/>
                        <a:pt x="266" y="437"/>
                      </a:cubicBezTo>
                      <a:cubicBezTo>
                        <a:pt x="266" y="446"/>
                        <a:pt x="265" y="456"/>
                        <a:pt x="265" y="466"/>
                      </a:cubicBezTo>
                      <a:cubicBezTo>
                        <a:pt x="265" y="473"/>
                        <a:pt x="264" y="481"/>
                        <a:pt x="264" y="488"/>
                      </a:cubicBezTo>
                      <a:cubicBezTo>
                        <a:pt x="264" y="499"/>
                        <a:pt x="261" y="510"/>
                        <a:pt x="258" y="520"/>
                      </a:cubicBezTo>
                      <a:cubicBezTo>
                        <a:pt x="254" y="531"/>
                        <a:pt x="249" y="540"/>
                        <a:pt x="244" y="550"/>
                      </a:cubicBezTo>
                      <a:cubicBezTo>
                        <a:pt x="241" y="557"/>
                        <a:pt x="236" y="562"/>
                        <a:pt x="230" y="567"/>
                      </a:cubicBezTo>
                      <a:cubicBezTo>
                        <a:pt x="226" y="571"/>
                        <a:pt x="221" y="574"/>
                        <a:pt x="217" y="577"/>
                      </a:cubicBezTo>
                      <a:cubicBezTo>
                        <a:pt x="214" y="579"/>
                        <a:pt x="210" y="579"/>
                        <a:pt x="206" y="579"/>
                      </a:cubicBezTo>
                      <a:cubicBezTo>
                        <a:pt x="198" y="579"/>
                        <a:pt x="190" y="578"/>
                        <a:pt x="182" y="578"/>
                      </a:cubicBezTo>
                      <a:cubicBezTo>
                        <a:pt x="170" y="579"/>
                        <a:pt x="159" y="579"/>
                        <a:pt x="147" y="578"/>
                      </a:cubicBezTo>
                      <a:cubicBezTo>
                        <a:pt x="140" y="577"/>
                        <a:pt x="133" y="578"/>
                        <a:pt x="125" y="579"/>
                      </a:cubicBezTo>
                      <a:cubicBezTo>
                        <a:pt x="117" y="580"/>
                        <a:pt x="109" y="578"/>
                        <a:pt x="100" y="579"/>
                      </a:cubicBezTo>
                      <a:cubicBezTo>
                        <a:pt x="90" y="579"/>
                        <a:pt x="80" y="580"/>
                        <a:pt x="69" y="580"/>
                      </a:cubicBezTo>
                      <a:cubicBezTo>
                        <a:pt x="63" y="580"/>
                        <a:pt x="58" y="579"/>
                        <a:pt x="52" y="579"/>
                      </a:cubicBezTo>
                      <a:cubicBezTo>
                        <a:pt x="45" y="579"/>
                        <a:pt x="38" y="579"/>
                        <a:pt x="30" y="579"/>
                      </a:cubicBezTo>
                      <a:cubicBezTo>
                        <a:pt x="20" y="579"/>
                        <a:pt x="12" y="576"/>
                        <a:pt x="5" y="568"/>
                      </a:cubicBezTo>
                      <a:cubicBezTo>
                        <a:pt x="2" y="565"/>
                        <a:pt x="2" y="560"/>
                        <a:pt x="1" y="555"/>
                      </a:cubicBezTo>
                      <a:cubicBezTo>
                        <a:pt x="0" y="542"/>
                        <a:pt x="1" y="529"/>
                        <a:pt x="2" y="516"/>
                      </a:cubicBezTo>
                      <a:cubicBezTo>
                        <a:pt x="4" y="497"/>
                        <a:pt x="9" y="478"/>
                        <a:pt x="12" y="459"/>
                      </a:cubicBezTo>
                      <a:cubicBezTo>
                        <a:pt x="15" y="445"/>
                        <a:pt x="19" y="431"/>
                        <a:pt x="22" y="417"/>
                      </a:cubicBezTo>
                      <a:cubicBezTo>
                        <a:pt x="23" y="412"/>
                        <a:pt x="24" y="406"/>
                        <a:pt x="25" y="400"/>
                      </a:cubicBezTo>
                      <a:cubicBezTo>
                        <a:pt x="25" y="394"/>
                        <a:pt x="28" y="388"/>
                        <a:pt x="32" y="384"/>
                      </a:cubicBezTo>
                      <a:cubicBezTo>
                        <a:pt x="37" y="378"/>
                        <a:pt x="41" y="371"/>
                        <a:pt x="46" y="365"/>
                      </a:cubicBezTo>
                      <a:cubicBezTo>
                        <a:pt x="54" y="356"/>
                        <a:pt x="61" y="346"/>
                        <a:pt x="69" y="337"/>
                      </a:cubicBezTo>
                      <a:cubicBezTo>
                        <a:pt x="79" y="325"/>
                        <a:pt x="88" y="312"/>
                        <a:pt x="97" y="299"/>
                      </a:cubicBezTo>
                      <a:cubicBezTo>
                        <a:pt x="101" y="293"/>
                        <a:pt x="106" y="287"/>
                        <a:pt x="110" y="281"/>
                      </a:cubicBezTo>
                      <a:cubicBezTo>
                        <a:pt x="118" y="272"/>
                        <a:pt x="123" y="262"/>
                        <a:pt x="128" y="251"/>
                      </a:cubicBezTo>
                      <a:cubicBezTo>
                        <a:pt x="134" y="238"/>
                        <a:pt x="139" y="226"/>
                        <a:pt x="144" y="213"/>
                      </a:cubicBezTo>
                      <a:cubicBezTo>
                        <a:pt x="147" y="205"/>
                        <a:pt x="149" y="197"/>
                        <a:pt x="150" y="189"/>
                      </a:cubicBezTo>
                      <a:cubicBezTo>
                        <a:pt x="154" y="173"/>
                        <a:pt x="157" y="157"/>
                        <a:pt x="160" y="141"/>
                      </a:cubicBezTo>
                      <a:cubicBezTo>
                        <a:pt x="163" y="129"/>
                        <a:pt x="164" y="117"/>
                        <a:pt x="166" y="105"/>
                      </a:cubicBezTo>
                      <a:cubicBezTo>
                        <a:pt x="169" y="92"/>
                        <a:pt x="171" y="78"/>
                        <a:pt x="173" y="65"/>
                      </a:cubicBezTo>
                      <a:cubicBezTo>
                        <a:pt x="182" y="62"/>
                        <a:pt x="190" y="54"/>
                        <a:pt x="190" y="45"/>
                      </a:cubicBezTo>
                      <a:cubicBezTo>
                        <a:pt x="193" y="44"/>
                        <a:pt x="195" y="43"/>
                        <a:pt x="198" y="42"/>
                      </a:cubicBezTo>
                      <a:cubicBezTo>
                        <a:pt x="201" y="40"/>
                        <a:pt x="203" y="36"/>
                        <a:pt x="201" y="32"/>
                      </a:cubicBezTo>
                      <a:cubicBezTo>
                        <a:pt x="201" y="31"/>
                        <a:pt x="201" y="30"/>
                        <a:pt x="201" y="30"/>
                      </a:cubicBezTo>
                      <a:cubicBezTo>
                        <a:pt x="207" y="26"/>
                        <a:pt x="202" y="20"/>
                        <a:pt x="202" y="16"/>
                      </a:cubicBezTo>
                      <a:cubicBezTo>
                        <a:pt x="202" y="11"/>
                        <a:pt x="200" y="6"/>
                        <a:pt x="199" y="0"/>
                      </a:cubicBezTo>
                      <a:close/>
                    </a:path>
                  </a:pathLst>
                </a:custGeom>
                <a:solidFill>
                  <a:srgbClr val="002060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 baseline="-25000"/>
                </a:p>
              </p:txBody>
            </p:sp>
            <p:sp>
              <p:nvSpPr>
                <p:cNvPr id="2538" name="Freeform 50"/>
                <p:cNvSpPr>
                  <a:spLocks noEditPoints="1"/>
                </p:cNvSpPr>
                <p:nvPr/>
              </p:nvSpPr>
              <p:spPr bwMode="auto">
                <a:xfrm>
                  <a:off x="2691363" y="2161530"/>
                  <a:ext cx="551415" cy="443247"/>
                </a:xfrm>
                <a:custGeom>
                  <a:avLst/>
                  <a:gdLst>
                    <a:gd name="T0" fmla="*/ 223 w 287"/>
                    <a:gd name="T1" fmla="*/ 155 h 231"/>
                    <a:gd name="T2" fmla="*/ 237 w 287"/>
                    <a:gd name="T3" fmla="*/ 167 h 231"/>
                    <a:gd name="T4" fmla="*/ 223 w 287"/>
                    <a:gd name="T5" fmla="*/ 183 h 231"/>
                    <a:gd name="T6" fmla="*/ 191 w 287"/>
                    <a:gd name="T7" fmla="*/ 212 h 231"/>
                    <a:gd name="T8" fmla="*/ 159 w 287"/>
                    <a:gd name="T9" fmla="*/ 203 h 231"/>
                    <a:gd name="T10" fmla="*/ 132 w 287"/>
                    <a:gd name="T11" fmla="*/ 193 h 231"/>
                    <a:gd name="T12" fmla="*/ 90 w 287"/>
                    <a:gd name="T13" fmla="*/ 225 h 231"/>
                    <a:gd name="T14" fmla="*/ 28 w 287"/>
                    <a:gd name="T15" fmla="*/ 213 h 231"/>
                    <a:gd name="T16" fmla="*/ 4 w 287"/>
                    <a:gd name="T17" fmla="*/ 201 h 231"/>
                    <a:gd name="T18" fmla="*/ 9 w 287"/>
                    <a:gd name="T19" fmla="*/ 173 h 231"/>
                    <a:gd name="T20" fmla="*/ 17 w 287"/>
                    <a:gd name="T21" fmla="*/ 142 h 231"/>
                    <a:gd name="T22" fmla="*/ 31 w 287"/>
                    <a:gd name="T23" fmla="*/ 136 h 231"/>
                    <a:gd name="T24" fmla="*/ 67 w 287"/>
                    <a:gd name="T25" fmla="*/ 135 h 231"/>
                    <a:gd name="T26" fmla="*/ 56 w 287"/>
                    <a:gd name="T27" fmla="*/ 120 h 231"/>
                    <a:gd name="T28" fmla="*/ 55 w 287"/>
                    <a:gd name="T29" fmla="*/ 100 h 231"/>
                    <a:gd name="T30" fmla="*/ 91 w 287"/>
                    <a:gd name="T31" fmla="*/ 118 h 231"/>
                    <a:gd name="T32" fmla="*/ 102 w 287"/>
                    <a:gd name="T33" fmla="*/ 111 h 231"/>
                    <a:gd name="T34" fmla="*/ 89 w 287"/>
                    <a:gd name="T35" fmla="*/ 84 h 231"/>
                    <a:gd name="T36" fmla="*/ 104 w 287"/>
                    <a:gd name="T37" fmla="*/ 87 h 231"/>
                    <a:gd name="T38" fmla="*/ 119 w 287"/>
                    <a:gd name="T39" fmla="*/ 92 h 231"/>
                    <a:gd name="T40" fmla="*/ 109 w 287"/>
                    <a:gd name="T41" fmla="*/ 85 h 231"/>
                    <a:gd name="T42" fmla="*/ 105 w 287"/>
                    <a:gd name="T43" fmla="*/ 74 h 231"/>
                    <a:gd name="T44" fmla="*/ 119 w 287"/>
                    <a:gd name="T45" fmla="*/ 38 h 231"/>
                    <a:gd name="T46" fmla="*/ 144 w 287"/>
                    <a:gd name="T47" fmla="*/ 47 h 231"/>
                    <a:gd name="T48" fmla="*/ 160 w 287"/>
                    <a:gd name="T49" fmla="*/ 46 h 231"/>
                    <a:gd name="T50" fmla="*/ 175 w 287"/>
                    <a:gd name="T51" fmla="*/ 51 h 231"/>
                    <a:gd name="T52" fmla="*/ 190 w 287"/>
                    <a:gd name="T53" fmla="*/ 28 h 231"/>
                    <a:gd name="T54" fmla="*/ 207 w 287"/>
                    <a:gd name="T55" fmla="*/ 33 h 231"/>
                    <a:gd name="T56" fmla="*/ 222 w 287"/>
                    <a:gd name="T57" fmla="*/ 6 h 231"/>
                    <a:gd name="T58" fmla="*/ 224 w 287"/>
                    <a:gd name="T59" fmla="*/ 18 h 231"/>
                    <a:gd name="T60" fmla="*/ 241 w 287"/>
                    <a:gd name="T61" fmla="*/ 25 h 231"/>
                    <a:gd name="T62" fmla="*/ 254 w 287"/>
                    <a:gd name="T63" fmla="*/ 0 h 231"/>
                    <a:gd name="T64" fmla="*/ 267 w 287"/>
                    <a:gd name="T65" fmla="*/ 30 h 231"/>
                    <a:gd name="T66" fmla="*/ 282 w 287"/>
                    <a:gd name="T67" fmla="*/ 24 h 231"/>
                    <a:gd name="T68" fmla="*/ 277 w 287"/>
                    <a:gd name="T69" fmla="*/ 58 h 231"/>
                    <a:gd name="T70" fmla="*/ 283 w 287"/>
                    <a:gd name="T71" fmla="*/ 104 h 231"/>
                    <a:gd name="T72" fmla="*/ 285 w 287"/>
                    <a:gd name="T73" fmla="*/ 127 h 231"/>
                    <a:gd name="T74" fmla="*/ 266 w 287"/>
                    <a:gd name="T75" fmla="*/ 136 h 231"/>
                    <a:gd name="T76" fmla="*/ 252 w 287"/>
                    <a:gd name="T77" fmla="*/ 150 h 231"/>
                    <a:gd name="T78" fmla="*/ 223 w 287"/>
                    <a:gd name="T79" fmla="*/ 152 h 231"/>
                    <a:gd name="T80" fmla="*/ 220 w 287"/>
                    <a:gd name="T81" fmla="*/ 154 h 231"/>
                    <a:gd name="T82" fmla="*/ 248 w 287"/>
                    <a:gd name="T83" fmla="*/ 65 h 231"/>
                    <a:gd name="T84" fmla="*/ 258 w 287"/>
                    <a:gd name="T85" fmla="*/ 52 h 231"/>
                    <a:gd name="T86" fmla="*/ 219 w 287"/>
                    <a:gd name="T87" fmla="*/ 49 h 231"/>
                    <a:gd name="T88" fmla="*/ 203 w 287"/>
                    <a:gd name="T89" fmla="*/ 57 h 231"/>
                    <a:gd name="T90" fmla="*/ 214 w 287"/>
                    <a:gd name="T91" fmla="*/ 65 h 23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287" h="231">
                      <a:moveTo>
                        <a:pt x="220" y="154"/>
                      </a:moveTo>
                      <a:cubicBezTo>
                        <a:pt x="221" y="154"/>
                        <a:pt x="222" y="155"/>
                        <a:pt x="223" y="155"/>
                      </a:cubicBezTo>
                      <a:cubicBezTo>
                        <a:pt x="227" y="155"/>
                        <a:pt x="230" y="158"/>
                        <a:pt x="233" y="160"/>
                      </a:cubicBezTo>
                      <a:cubicBezTo>
                        <a:pt x="236" y="161"/>
                        <a:pt x="237" y="164"/>
                        <a:pt x="237" y="167"/>
                      </a:cubicBezTo>
                      <a:cubicBezTo>
                        <a:pt x="238" y="170"/>
                        <a:pt x="235" y="171"/>
                        <a:pt x="233" y="172"/>
                      </a:cubicBezTo>
                      <a:cubicBezTo>
                        <a:pt x="227" y="174"/>
                        <a:pt x="224" y="178"/>
                        <a:pt x="223" y="183"/>
                      </a:cubicBezTo>
                      <a:cubicBezTo>
                        <a:pt x="219" y="193"/>
                        <a:pt x="211" y="201"/>
                        <a:pt x="203" y="208"/>
                      </a:cubicBezTo>
                      <a:cubicBezTo>
                        <a:pt x="200" y="211"/>
                        <a:pt x="195" y="212"/>
                        <a:pt x="191" y="212"/>
                      </a:cubicBezTo>
                      <a:cubicBezTo>
                        <a:pt x="185" y="211"/>
                        <a:pt x="178" y="210"/>
                        <a:pt x="172" y="208"/>
                      </a:cubicBezTo>
                      <a:cubicBezTo>
                        <a:pt x="168" y="207"/>
                        <a:pt x="163" y="205"/>
                        <a:pt x="159" y="203"/>
                      </a:cubicBezTo>
                      <a:cubicBezTo>
                        <a:pt x="151" y="200"/>
                        <a:pt x="143" y="196"/>
                        <a:pt x="136" y="193"/>
                      </a:cubicBezTo>
                      <a:cubicBezTo>
                        <a:pt x="134" y="193"/>
                        <a:pt x="133" y="193"/>
                        <a:pt x="132" y="193"/>
                      </a:cubicBezTo>
                      <a:cubicBezTo>
                        <a:pt x="125" y="205"/>
                        <a:pt x="119" y="217"/>
                        <a:pt x="117" y="231"/>
                      </a:cubicBezTo>
                      <a:cubicBezTo>
                        <a:pt x="108" y="229"/>
                        <a:pt x="99" y="227"/>
                        <a:pt x="90" y="225"/>
                      </a:cubicBezTo>
                      <a:cubicBezTo>
                        <a:pt x="83" y="223"/>
                        <a:pt x="75" y="221"/>
                        <a:pt x="67" y="219"/>
                      </a:cubicBezTo>
                      <a:cubicBezTo>
                        <a:pt x="54" y="217"/>
                        <a:pt x="41" y="215"/>
                        <a:pt x="28" y="213"/>
                      </a:cubicBezTo>
                      <a:cubicBezTo>
                        <a:pt x="23" y="212"/>
                        <a:pt x="19" y="210"/>
                        <a:pt x="15" y="208"/>
                      </a:cubicBezTo>
                      <a:cubicBezTo>
                        <a:pt x="11" y="206"/>
                        <a:pt x="8" y="203"/>
                        <a:pt x="4" y="201"/>
                      </a:cubicBezTo>
                      <a:cubicBezTo>
                        <a:pt x="1" y="199"/>
                        <a:pt x="0" y="197"/>
                        <a:pt x="2" y="195"/>
                      </a:cubicBezTo>
                      <a:cubicBezTo>
                        <a:pt x="6" y="188"/>
                        <a:pt x="8" y="181"/>
                        <a:pt x="9" y="173"/>
                      </a:cubicBezTo>
                      <a:cubicBezTo>
                        <a:pt x="10" y="169"/>
                        <a:pt x="11" y="165"/>
                        <a:pt x="11" y="161"/>
                      </a:cubicBezTo>
                      <a:cubicBezTo>
                        <a:pt x="10" y="154"/>
                        <a:pt x="14" y="148"/>
                        <a:pt x="17" y="142"/>
                      </a:cubicBezTo>
                      <a:cubicBezTo>
                        <a:pt x="18" y="139"/>
                        <a:pt x="19" y="137"/>
                        <a:pt x="21" y="134"/>
                      </a:cubicBezTo>
                      <a:cubicBezTo>
                        <a:pt x="24" y="135"/>
                        <a:pt x="28" y="136"/>
                        <a:pt x="31" y="136"/>
                      </a:cubicBezTo>
                      <a:cubicBezTo>
                        <a:pt x="42" y="138"/>
                        <a:pt x="54" y="138"/>
                        <a:pt x="65" y="137"/>
                      </a:cubicBezTo>
                      <a:cubicBezTo>
                        <a:pt x="66" y="137"/>
                        <a:pt x="67" y="136"/>
                        <a:pt x="67" y="135"/>
                      </a:cubicBezTo>
                      <a:cubicBezTo>
                        <a:pt x="67" y="134"/>
                        <a:pt x="67" y="133"/>
                        <a:pt x="66" y="132"/>
                      </a:cubicBezTo>
                      <a:cubicBezTo>
                        <a:pt x="63" y="128"/>
                        <a:pt x="59" y="125"/>
                        <a:pt x="56" y="120"/>
                      </a:cubicBezTo>
                      <a:cubicBezTo>
                        <a:pt x="52" y="114"/>
                        <a:pt x="51" y="106"/>
                        <a:pt x="52" y="97"/>
                      </a:cubicBezTo>
                      <a:cubicBezTo>
                        <a:pt x="53" y="99"/>
                        <a:pt x="54" y="99"/>
                        <a:pt x="55" y="100"/>
                      </a:cubicBezTo>
                      <a:cubicBezTo>
                        <a:pt x="57" y="102"/>
                        <a:pt x="59" y="105"/>
                        <a:pt x="61" y="106"/>
                      </a:cubicBezTo>
                      <a:cubicBezTo>
                        <a:pt x="70" y="113"/>
                        <a:pt x="80" y="116"/>
                        <a:pt x="91" y="118"/>
                      </a:cubicBezTo>
                      <a:cubicBezTo>
                        <a:pt x="95" y="119"/>
                        <a:pt x="98" y="116"/>
                        <a:pt x="101" y="115"/>
                      </a:cubicBezTo>
                      <a:cubicBezTo>
                        <a:pt x="102" y="114"/>
                        <a:pt x="102" y="112"/>
                        <a:pt x="102" y="111"/>
                      </a:cubicBezTo>
                      <a:cubicBezTo>
                        <a:pt x="100" y="109"/>
                        <a:pt x="99" y="107"/>
                        <a:pt x="97" y="106"/>
                      </a:cubicBezTo>
                      <a:cubicBezTo>
                        <a:pt x="90" y="100"/>
                        <a:pt x="89" y="92"/>
                        <a:pt x="89" y="84"/>
                      </a:cubicBezTo>
                      <a:cubicBezTo>
                        <a:pt x="93" y="84"/>
                        <a:pt x="97" y="84"/>
                        <a:pt x="100" y="84"/>
                      </a:cubicBezTo>
                      <a:cubicBezTo>
                        <a:pt x="102" y="85"/>
                        <a:pt x="103" y="86"/>
                        <a:pt x="104" y="87"/>
                      </a:cubicBezTo>
                      <a:cubicBezTo>
                        <a:pt x="108" y="90"/>
                        <a:pt x="112" y="93"/>
                        <a:pt x="117" y="92"/>
                      </a:cubicBezTo>
                      <a:cubicBezTo>
                        <a:pt x="118" y="92"/>
                        <a:pt x="118" y="92"/>
                        <a:pt x="119" y="92"/>
                      </a:cubicBezTo>
                      <a:cubicBezTo>
                        <a:pt x="119" y="92"/>
                        <a:pt x="119" y="91"/>
                        <a:pt x="119" y="91"/>
                      </a:cubicBezTo>
                      <a:cubicBezTo>
                        <a:pt x="116" y="89"/>
                        <a:pt x="112" y="87"/>
                        <a:pt x="109" y="85"/>
                      </a:cubicBezTo>
                      <a:cubicBezTo>
                        <a:pt x="109" y="83"/>
                        <a:pt x="110" y="81"/>
                        <a:pt x="111" y="79"/>
                      </a:cubicBezTo>
                      <a:cubicBezTo>
                        <a:pt x="109" y="78"/>
                        <a:pt x="108" y="76"/>
                        <a:pt x="105" y="74"/>
                      </a:cubicBezTo>
                      <a:cubicBezTo>
                        <a:pt x="106" y="71"/>
                        <a:pt x="106" y="67"/>
                        <a:pt x="107" y="63"/>
                      </a:cubicBezTo>
                      <a:cubicBezTo>
                        <a:pt x="110" y="54"/>
                        <a:pt x="112" y="45"/>
                        <a:pt x="119" y="38"/>
                      </a:cubicBezTo>
                      <a:cubicBezTo>
                        <a:pt x="125" y="33"/>
                        <a:pt x="131" y="34"/>
                        <a:pt x="136" y="40"/>
                      </a:cubicBezTo>
                      <a:cubicBezTo>
                        <a:pt x="138" y="42"/>
                        <a:pt x="141" y="44"/>
                        <a:pt x="144" y="47"/>
                      </a:cubicBezTo>
                      <a:cubicBezTo>
                        <a:pt x="147" y="44"/>
                        <a:pt x="149" y="41"/>
                        <a:pt x="152" y="37"/>
                      </a:cubicBezTo>
                      <a:cubicBezTo>
                        <a:pt x="155" y="40"/>
                        <a:pt x="157" y="43"/>
                        <a:pt x="160" y="46"/>
                      </a:cubicBezTo>
                      <a:cubicBezTo>
                        <a:pt x="161" y="48"/>
                        <a:pt x="163" y="50"/>
                        <a:pt x="165" y="52"/>
                      </a:cubicBezTo>
                      <a:cubicBezTo>
                        <a:pt x="168" y="55"/>
                        <a:pt x="172" y="54"/>
                        <a:pt x="175" y="51"/>
                      </a:cubicBezTo>
                      <a:cubicBezTo>
                        <a:pt x="180" y="46"/>
                        <a:pt x="184" y="41"/>
                        <a:pt x="186" y="35"/>
                      </a:cubicBezTo>
                      <a:cubicBezTo>
                        <a:pt x="187" y="33"/>
                        <a:pt x="188" y="31"/>
                        <a:pt x="190" y="28"/>
                      </a:cubicBezTo>
                      <a:cubicBezTo>
                        <a:pt x="192" y="30"/>
                        <a:pt x="193" y="32"/>
                        <a:pt x="194" y="33"/>
                      </a:cubicBezTo>
                      <a:cubicBezTo>
                        <a:pt x="198" y="38"/>
                        <a:pt x="203" y="38"/>
                        <a:pt x="207" y="33"/>
                      </a:cubicBezTo>
                      <a:cubicBezTo>
                        <a:pt x="211" y="27"/>
                        <a:pt x="216" y="22"/>
                        <a:pt x="218" y="15"/>
                      </a:cubicBezTo>
                      <a:cubicBezTo>
                        <a:pt x="219" y="12"/>
                        <a:pt x="221" y="9"/>
                        <a:pt x="222" y="6"/>
                      </a:cubicBezTo>
                      <a:cubicBezTo>
                        <a:pt x="223" y="8"/>
                        <a:pt x="224" y="10"/>
                        <a:pt x="224" y="12"/>
                      </a:cubicBezTo>
                      <a:cubicBezTo>
                        <a:pt x="224" y="14"/>
                        <a:pt x="224" y="16"/>
                        <a:pt x="224" y="18"/>
                      </a:cubicBezTo>
                      <a:cubicBezTo>
                        <a:pt x="225" y="22"/>
                        <a:pt x="226" y="25"/>
                        <a:pt x="230" y="26"/>
                      </a:cubicBezTo>
                      <a:cubicBezTo>
                        <a:pt x="233" y="27"/>
                        <a:pt x="237" y="29"/>
                        <a:pt x="241" y="25"/>
                      </a:cubicBezTo>
                      <a:cubicBezTo>
                        <a:pt x="246" y="20"/>
                        <a:pt x="250" y="14"/>
                        <a:pt x="252" y="6"/>
                      </a:cubicBezTo>
                      <a:cubicBezTo>
                        <a:pt x="252" y="5"/>
                        <a:pt x="253" y="3"/>
                        <a:pt x="254" y="0"/>
                      </a:cubicBezTo>
                      <a:cubicBezTo>
                        <a:pt x="257" y="7"/>
                        <a:pt x="259" y="14"/>
                        <a:pt x="259" y="20"/>
                      </a:cubicBezTo>
                      <a:cubicBezTo>
                        <a:pt x="260" y="25"/>
                        <a:pt x="263" y="28"/>
                        <a:pt x="267" y="30"/>
                      </a:cubicBezTo>
                      <a:cubicBezTo>
                        <a:pt x="272" y="33"/>
                        <a:pt x="276" y="32"/>
                        <a:pt x="280" y="27"/>
                      </a:cubicBezTo>
                      <a:cubicBezTo>
                        <a:pt x="281" y="26"/>
                        <a:pt x="281" y="25"/>
                        <a:pt x="282" y="24"/>
                      </a:cubicBezTo>
                      <a:cubicBezTo>
                        <a:pt x="284" y="27"/>
                        <a:pt x="285" y="28"/>
                        <a:pt x="285" y="29"/>
                      </a:cubicBezTo>
                      <a:cubicBezTo>
                        <a:pt x="282" y="40"/>
                        <a:pt x="279" y="49"/>
                        <a:pt x="277" y="58"/>
                      </a:cubicBezTo>
                      <a:cubicBezTo>
                        <a:pt x="276" y="66"/>
                        <a:pt x="277" y="73"/>
                        <a:pt x="279" y="80"/>
                      </a:cubicBezTo>
                      <a:cubicBezTo>
                        <a:pt x="280" y="88"/>
                        <a:pt x="282" y="96"/>
                        <a:pt x="283" y="104"/>
                      </a:cubicBezTo>
                      <a:cubicBezTo>
                        <a:pt x="284" y="106"/>
                        <a:pt x="284" y="109"/>
                        <a:pt x="285" y="111"/>
                      </a:cubicBezTo>
                      <a:cubicBezTo>
                        <a:pt x="286" y="116"/>
                        <a:pt x="287" y="121"/>
                        <a:pt x="285" y="127"/>
                      </a:cubicBezTo>
                      <a:cubicBezTo>
                        <a:pt x="284" y="130"/>
                        <a:pt x="283" y="132"/>
                        <a:pt x="280" y="133"/>
                      </a:cubicBezTo>
                      <a:cubicBezTo>
                        <a:pt x="275" y="134"/>
                        <a:pt x="271" y="136"/>
                        <a:pt x="266" y="136"/>
                      </a:cubicBezTo>
                      <a:cubicBezTo>
                        <a:pt x="260" y="136"/>
                        <a:pt x="255" y="139"/>
                        <a:pt x="253" y="145"/>
                      </a:cubicBezTo>
                      <a:cubicBezTo>
                        <a:pt x="253" y="147"/>
                        <a:pt x="252" y="148"/>
                        <a:pt x="252" y="150"/>
                      </a:cubicBezTo>
                      <a:cubicBezTo>
                        <a:pt x="249" y="156"/>
                        <a:pt x="245" y="158"/>
                        <a:pt x="238" y="156"/>
                      </a:cubicBezTo>
                      <a:cubicBezTo>
                        <a:pt x="233" y="154"/>
                        <a:pt x="229" y="152"/>
                        <a:pt x="223" y="152"/>
                      </a:cubicBezTo>
                      <a:cubicBezTo>
                        <a:pt x="222" y="152"/>
                        <a:pt x="221" y="152"/>
                        <a:pt x="220" y="153"/>
                      </a:cubicBezTo>
                      <a:cubicBezTo>
                        <a:pt x="220" y="153"/>
                        <a:pt x="220" y="153"/>
                        <a:pt x="220" y="154"/>
                      </a:cubicBezTo>
                      <a:close/>
                      <a:moveTo>
                        <a:pt x="246" y="76"/>
                      </a:moveTo>
                      <a:cubicBezTo>
                        <a:pt x="246" y="72"/>
                        <a:pt x="247" y="69"/>
                        <a:pt x="248" y="65"/>
                      </a:cubicBezTo>
                      <a:cubicBezTo>
                        <a:pt x="249" y="62"/>
                        <a:pt x="250" y="59"/>
                        <a:pt x="251" y="56"/>
                      </a:cubicBezTo>
                      <a:cubicBezTo>
                        <a:pt x="257" y="56"/>
                        <a:pt x="257" y="56"/>
                        <a:pt x="258" y="52"/>
                      </a:cubicBezTo>
                      <a:cubicBezTo>
                        <a:pt x="252" y="46"/>
                        <a:pt x="251" y="46"/>
                        <a:pt x="245" y="46"/>
                      </a:cubicBezTo>
                      <a:cubicBezTo>
                        <a:pt x="236" y="47"/>
                        <a:pt x="228" y="48"/>
                        <a:pt x="219" y="49"/>
                      </a:cubicBezTo>
                      <a:cubicBezTo>
                        <a:pt x="215" y="50"/>
                        <a:pt x="211" y="51"/>
                        <a:pt x="207" y="52"/>
                      </a:cubicBezTo>
                      <a:cubicBezTo>
                        <a:pt x="204" y="53"/>
                        <a:pt x="202" y="54"/>
                        <a:pt x="203" y="57"/>
                      </a:cubicBezTo>
                      <a:cubicBezTo>
                        <a:pt x="203" y="60"/>
                        <a:pt x="205" y="61"/>
                        <a:pt x="207" y="61"/>
                      </a:cubicBezTo>
                      <a:cubicBezTo>
                        <a:pt x="209" y="62"/>
                        <a:pt x="212" y="63"/>
                        <a:pt x="214" y="65"/>
                      </a:cubicBezTo>
                      <a:cubicBezTo>
                        <a:pt x="223" y="71"/>
                        <a:pt x="234" y="74"/>
                        <a:pt x="246" y="76"/>
                      </a:cubicBezTo>
                      <a:close/>
                    </a:path>
                  </a:pathLst>
                </a:custGeom>
                <a:solidFill>
                  <a:srgbClr val="FFF0E0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 baseline="-25000"/>
                </a:p>
              </p:txBody>
            </p:sp>
            <p:sp>
              <p:nvSpPr>
                <p:cNvPr id="2539" name="Freeform 51"/>
                <p:cNvSpPr>
                  <a:spLocks/>
                </p:cNvSpPr>
                <p:nvPr/>
              </p:nvSpPr>
              <p:spPr bwMode="auto">
                <a:xfrm>
                  <a:off x="1733300" y="4532290"/>
                  <a:ext cx="462766" cy="548975"/>
                </a:xfrm>
                <a:custGeom>
                  <a:avLst/>
                  <a:gdLst>
                    <a:gd name="T0" fmla="*/ 43 w 241"/>
                    <a:gd name="T1" fmla="*/ 0 h 286"/>
                    <a:gd name="T2" fmla="*/ 48 w 241"/>
                    <a:gd name="T3" fmla="*/ 9 h 286"/>
                    <a:gd name="T4" fmla="*/ 57 w 241"/>
                    <a:gd name="T5" fmla="*/ 24 h 286"/>
                    <a:gd name="T6" fmla="*/ 68 w 241"/>
                    <a:gd name="T7" fmla="*/ 41 h 286"/>
                    <a:gd name="T8" fmla="*/ 92 w 241"/>
                    <a:gd name="T9" fmla="*/ 66 h 286"/>
                    <a:gd name="T10" fmla="*/ 117 w 241"/>
                    <a:gd name="T11" fmla="*/ 88 h 286"/>
                    <a:gd name="T12" fmla="*/ 138 w 241"/>
                    <a:gd name="T13" fmla="*/ 100 h 286"/>
                    <a:gd name="T14" fmla="*/ 150 w 241"/>
                    <a:gd name="T15" fmla="*/ 107 h 286"/>
                    <a:gd name="T16" fmla="*/ 179 w 241"/>
                    <a:gd name="T17" fmla="*/ 119 h 286"/>
                    <a:gd name="T18" fmla="*/ 202 w 241"/>
                    <a:gd name="T19" fmla="*/ 125 h 286"/>
                    <a:gd name="T20" fmla="*/ 210 w 241"/>
                    <a:gd name="T21" fmla="*/ 133 h 286"/>
                    <a:gd name="T22" fmla="*/ 221 w 241"/>
                    <a:gd name="T23" fmla="*/ 157 h 286"/>
                    <a:gd name="T24" fmla="*/ 230 w 241"/>
                    <a:gd name="T25" fmla="*/ 179 h 286"/>
                    <a:gd name="T26" fmla="*/ 234 w 241"/>
                    <a:gd name="T27" fmla="*/ 190 h 286"/>
                    <a:gd name="T28" fmla="*/ 239 w 241"/>
                    <a:gd name="T29" fmla="*/ 215 h 286"/>
                    <a:gd name="T30" fmla="*/ 240 w 241"/>
                    <a:gd name="T31" fmla="*/ 238 h 286"/>
                    <a:gd name="T32" fmla="*/ 211 w 241"/>
                    <a:gd name="T33" fmla="*/ 277 h 286"/>
                    <a:gd name="T34" fmla="*/ 190 w 241"/>
                    <a:gd name="T35" fmla="*/ 283 h 286"/>
                    <a:gd name="T36" fmla="*/ 147 w 241"/>
                    <a:gd name="T37" fmla="*/ 274 h 286"/>
                    <a:gd name="T38" fmla="*/ 112 w 241"/>
                    <a:gd name="T39" fmla="*/ 246 h 286"/>
                    <a:gd name="T40" fmla="*/ 109 w 241"/>
                    <a:gd name="T41" fmla="*/ 243 h 286"/>
                    <a:gd name="T42" fmla="*/ 93 w 241"/>
                    <a:gd name="T43" fmla="*/ 222 h 286"/>
                    <a:gd name="T44" fmla="*/ 75 w 241"/>
                    <a:gd name="T45" fmla="*/ 197 h 286"/>
                    <a:gd name="T46" fmla="*/ 47 w 241"/>
                    <a:gd name="T47" fmla="*/ 157 h 286"/>
                    <a:gd name="T48" fmla="*/ 31 w 241"/>
                    <a:gd name="T49" fmla="*/ 131 h 286"/>
                    <a:gd name="T50" fmla="*/ 8 w 241"/>
                    <a:gd name="T51" fmla="*/ 89 h 286"/>
                    <a:gd name="T52" fmla="*/ 0 w 241"/>
                    <a:gd name="T53" fmla="*/ 57 h 286"/>
                    <a:gd name="T54" fmla="*/ 6 w 241"/>
                    <a:gd name="T55" fmla="*/ 40 h 286"/>
                    <a:gd name="T56" fmla="*/ 9 w 241"/>
                    <a:gd name="T57" fmla="*/ 35 h 286"/>
                    <a:gd name="T58" fmla="*/ 10 w 241"/>
                    <a:gd name="T59" fmla="*/ 34 h 286"/>
                    <a:gd name="T60" fmla="*/ 40 w 241"/>
                    <a:gd name="T61" fmla="*/ 1 h 286"/>
                    <a:gd name="T62" fmla="*/ 43 w 241"/>
                    <a:gd name="T63" fmla="*/ 0 h 2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</a:cxnLst>
                  <a:rect l="0" t="0" r="r" b="b"/>
                  <a:pathLst>
                    <a:path w="241" h="286">
                      <a:moveTo>
                        <a:pt x="43" y="0"/>
                      </a:moveTo>
                      <a:cubicBezTo>
                        <a:pt x="44" y="3"/>
                        <a:pt x="46" y="6"/>
                        <a:pt x="48" y="9"/>
                      </a:cubicBezTo>
                      <a:cubicBezTo>
                        <a:pt x="51" y="14"/>
                        <a:pt x="54" y="19"/>
                        <a:pt x="57" y="24"/>
                      </a:cubicBezTo>
                      <a:cubicBezTo>
                        <a:pt x="61" y="30"/>
                        <a:pt x="65" y="36"/>
                        <a:pt x="68" y="41"/>
                      </a:cubicBezTo>
                      <a:cubicBezTo>
                        <a:pt x="75" y="51"/>
                        <a:pt x="84" y="59"/>
                        <a:pt x="92" y="66"/>
                      </a:cubicBezTo>
                      <a:cubicBezTo>
                        <a:pt x="100" y="74"/>
                        <a:pt x="109" y="81"/>
                        <a:pt x="117" y="88"/>
                      </a:cubicBezTo>
                      <a:cubicBezTo>
                        <a:pt x="124" y="93"/>
                        <a:pt x="130" y="97"/>
                        <a:pt x="138" y="100"/>
                      </a:cubicBezTo>
                      <a:cubicBezTo>
                        <a:pt x="142" y="101"/>
                        <a:pt x="146" y="104"/>
                        <a:pt x="150" y="107"/>
                      </a:cubicBezTo>
                      <a:cubicBezTo>
                        <a:pt x="159" y="112"/>
                        <a:pt x="169" y="117"/>
                        <a:pt x="179" y="119"/>
                      </a:cubicBezTo>
                      <a:cubicBezTo>
                        <a:pt x="187" y="120"/>
                        <a:pt x="194" y="123"/>
                        <a:pt x="202" y="125"/>
                      </a:cubicBezTo>
                      <a:cubicBezTo>
                        <a:pt x="206" y="127"/>
                        <a:pt x="209" y="129"/>
                        <a:pt x="210" y="133"/>
                      </a:cubicBezTo>
                      <a:cubicBezTo>
                        <a:pt x="212" y="142"/>
                        <a:pt x="216" y="150"/>
                        <a:pt x="221" y="157"/>
                      </a:cubicBezTo>
                      <a:cubicBezTo>
                        <a:pt x="226" y="164"/>
                        <a:pt x="228" y="172"/>
                        <a:pt x="230" y="179"/>
                      </a:cubicBezTo>
                      <a:cubicBezTo>
                        <a:pt x="232" y="183"/>
                        <a:pt x="233" y="186"/>
                        <a:pt x="234" y="190"/>
                      </a:cubicBezTo>
                      <a:cubicBezTo>
                        <a:pt x="237" y="198"/>
                        <a:pt x="238" y="207"/>
                        <a:pt x="239" y="215"/>
                      </a:cubicBezTo>
                      <a:cubicBezTo>
                        <a:pt x="241" y="223"/>
                        <a:pt x="241" y="230"/>
                        <a:pt x="240" y="238"/>
                      </a:cubicBezTo>
                      <a:cubicBezTo>
                        <a:pt x="238" y="257"/>
                        <a:pt x="228" y="270"/>
                        <a:pt x="211" y="277"/>
                      </a:cubicBezTo>
                      <a:cubicBezTo>
                        <a:pt x="204" y="280"/>
                        <a:pt x="197" y="282"/>
                        <a:pt x="190" y="283"/>
                      </a:cubicBezTo>
                      <a:cubicBezTo>
                        <a:pt x="175" y="286"/>
                        <a:pt x="160" y="282"/>
                        <a:pt x="147" y="274"/>
                      </a:cubicBezTo>
                      <a:cubicBezTo>
                        <a:pt x="135" y="266"/>
                        <a:pt x="123" y="257"/>
                        <a:pt x="112" y="246"/>
                      </a:cubicBezTo>
                      <a:cubicBezTo>
                        <a:pt x="111" y="245"/>
                        <a:pt x="110" y="244"/>
                        <a:pt x="109" y="243"/>
                      </a:cubicBezTo>
                      <a:cubicBezTo>
                        <a:pt x="104" y="236"/>
                        <a:pt x="98" y="229"/>
                        <a:pt x="93" y="222"/>
                      </a:cubicBezTo>
                      <a:cubicBezTo>
                        <a:pt x="87" y="214"/>
                        <a:pt x="81" y="205"/>
                        <a:pt x="75" y="197"/>
                      </a:cubicBezTo>
                      <a:cubicBezTo>
                        <a:pt x="65" y="184"/>
                        <a:pt x="56" y="171"/>
                        <a:pt x="47" y="157"/>
                      </a:cubicBezTo>
                      <a:cubicBezTo>
                        <a:pt x="42" y="149"/>
                        <a:pt x="36" y="140"/>
                        <a:pt x="31" y="131"/>
                      </a:cubicBezTo>
                      <a:cubicBezTo>
                        <a:pt x="23" y="117"/>
                        <a:pt x="15" y="103"/>
                        <a:pt x="8" y="89"/>
                      </a:cubicBezTo>
                      <a:cubicBezTo>
                        <a:pt x="3" y="79"/>
                        <a:pt x="0" y="68"/>
                        <a:pt x="0" y="57"/>
                      </a:cubicBezTo>
                      <a:cubicBezTo>
                        <a:pt x="0" y="51"/>
                        <a:pt x="2" y="45"/>
                        <a:pt x="6" y="40"/>
                      </a:cubicBezTo>
                      <a:cubicBezTo>
                        <a:pt x="8" y="39"/>
                        <a:pt x="10" y="38"/>
                        <a:pt x="9" y="35"/>
                      </a:cubicBezTo>
                      <a:cubicBezTo>
                        <a:pt x="9" y="35"/>
                        <a:pt x="9" y="34"/>
                        <a:pt x="10" y="34"/>
                      </a:cubicBezTo>
                      <a:cubicBezTo>
                        <a:pt x="20" y="23"/>
                        <a:pt x="30" y="12"/>
                        <a:pt x="40" y="1"/>
                      </a:cubicBezTo>
                      <a:cubicBezTo>
                        <a:pt x="41" y="1"/>
                        <a:pt x="41" y="1"/>
                        <a:pt x="43" y="0"/>
                      </a:cubicBezTo>
                      <a:close/>
                    </a:path>
                  </a:pathLst>
                </a:custGeom>
                <a:solidFill>
                  <a:srgbClr val="C00000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 baseline="-25000"/>
                </a:p>
              </p:txBody>
            </p:sp>
            <p:sp>
              <p:nvSpPr>
                <p:cNvPr id="2540" name="Freeform 52"/>
                <p:cNvSpPr>
                  <a:spLocks/>
                </p:cNvSpPr>
                <p:nvPr/>
              </p:nvSpPr>
              <p:spPr bwMode="auto">
                <a:xfrm>
                  <a:off x="2468520" y="4872248"/>
                  <a:ext cx="557108" cy="221217"/>
                </a:xfrm>
                <a:custGeom>
                  <a:avLst/>
                  <a:gdLst>
                    <a:gd name="T0" fmla="*/ 6 w 290"/>
                    <a:gd name="T1" fmla="*/ 3 h 115"/>
                    <a:gd name="T2" fmla="*/ 25 w 290"/>
                    <a:gd name="T3" fmla="*/ 3 h 115"/>
                    <a:gd name="T4" fmla="*/ 71 w 290"/>
                    <a:gd name="T5" fmla="*/ 2 h 115"/>
                    <a:gd name="T6" fmla="*/ 121 w 290"/>
                    <a:gd name="T7" fmla="*/ 2 h 115"/>
                    <a:gd name="T8" fmla="*/ 145 w 290"/>
                    <a:gd name="T9" fmla="*/ 2 h 115"/>
                    <a:gd name="T10" fmla="*/ 157 w 290"/>
                    <a:gd name="T11" fmla="*/ 2 h 115"/>
                    <a:gd name="T12" fmla="*/ 178 w 290"/>
                    <a:gd name="T13" fmla="*/ 3 h 115"/>
                    <a:gd name="T14" fmla="*/ 188 w 290"/>
                    <a:gd name="T15" fmla="*/ 5 h 115"/>
                    <a:gd name="T16" fmla="*/ 223 w 290"/>
                    <a:gd name="T17" fmla="*/ 21 h 115"/>
                    <a:gd name="T18" fmla="*/ 234 w 290"/>
                    <a:gd name="T19" fmla="*/ 25 h 115"/>
                    <a:gd name="T20" fmla="*/ 255 w 290"/>
                    <a:gd name="T21" fmla="*/ 35 h 115"/>
                    <a:gd name="T22" fmla="*/ 275 w 290"/>
                    <a:gd name="T23" fmla="*/ 53 h 115"/>
                    <a:gd name="T24" fmla="*/ 289 w 290"/>
                    <a:gd name="T25" fmla="*/ 90 h 115"/>
                    <a:gd name="T26" fmla="*/ 290 w 290"/>
                    <a:gd name="T27" fmla="*/ 106 h 115"/>
                    <a:gd name="T28" fmla="*/ 285 w 290"/>
                    <a:gd name="T29" fmla="*/ 111 h 115"/>
                    <a:gd name="T30" fmla="*/ 265 w 290"/>
                    <a:gd name="T31" fmla="*/ 113 h 115"/>
                    <a:gd name="T32" fmla="*/ 196 w 290"/>
                    <a:gd name="T33" fmla="*/ 109 h 115"/>
                    <a:gd name="T34" fmla="*/ 156 w 290"/>
                    <a:gd name="T35" fmla="*/ 102 h 115"/>
                    <a:gd name="T36" fmla="*/ 146 w 290"/>
                    <a:gd name="T37" fmla="*/ 99 h 115"/>
                    <a:gd name="T38" fmla="*/ 110 w 290"/>
                    <a:gd name="T39" fmla="*/ 98 h 115"/>
                    <a:gd name="T40" fmla="*/ 81 w 290"/>
                    <a:gd name="T41" fmla="*/ 100 h 115"/>
                    <a:gd name="T42" fmla="*/ 52 w 290"/>
                    <a:gd name="T43" fmla="*/ 103 h 115"/>
                    <a:gd name="T44" fmla="*/ 36 w 290"/>
                    <a:gd name="T45" fmla="*/ 103 h 115"/>
                    <a:gd name="T46" fmla="*/ 21 w 290"/>
                    <a:gd name="T47" fmla="*/ 102 h 115"/>
                    <a:gd name="T48" fmla="*/ 4 w 290"/>
                    <a:gd name="T49" fmla="*/ 93 h 115"/>
                    <a:gd name="T50" fmla="*/ 2 w 290"/>
                    <a:gd name="T51" fmla="*/ 85 h 115"/>
                    <a:gd name="T52" fmla="*/ 0 w 290"/>
                    <a:gd name="T53" fmla="*/ 44 h 115"/>
                    <a:gd name="T54" fmla="*/ 3 w 290"/>
                    <a:gd name="T55" fmla="*/ 22 h 115"/>
                    <a:gd name="T56" fmla="*/ 6 w 290"/>
                    <a:gd name="T57" fmla="*/ 3 h 11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290" h="115">
                      <a:moveTo>
                        <a:pt x="6" y="3"/>
                      </a:moveTo>
                      <a:cubicBezTo>
                        <a:pt x="13" y="3"/>
                        <a:pt x="19" y="3"/>
                        <a:pt x="25" y="3"/>
                      </a:cubicBezTo>
                      <a:cubicBezTo>
                        <a:pt x="40" y="3"/>
                        <a:pt x="55" y="3"/>
                        <a:pt x="71" y="2"/>
                      </a:cubicBezTo>
                      <a:cubicBezTo>
                        <a:pt x="87" y="2"/>
                        <a:pt x="104" y="0"/>
                        <a:pt x="121" y="2"/>
                      </a:cubicBezTo>
                      <a:cubicBezTo>
                        <a:pt x="129" y="3"/>
                        <a:pt x="137" y="2"/>
                        <a:pt x="145" y="2"/>
                      </a:cubicBezTo>
                      <a:cubicBezTo>
                        <a:pt x="149" y="2"/>
                        <a:pt x="153" y="2"/>
                        <a:pt x="157" y="2"/>
                      </a:cubicBezTo>
                      <a:cubicBezTo>
                        <a:pt x="164" y="3"/>
                        <a:pt x="171" y="3"/>
                        <a:pt x="178" y="3"/>
                      </a:cubicBezTo>
                      <a:cubicBezTo>
                        <a:pt x="182" y="3"/>
                        <a:pt x="185" y="3"/>
                        <a:pt x="188" y="5"/>
                      </a:cubicBezTo>
                      <a:cubicBezTo>
                        <a:pt x="198" y="13"/>
                        <a:pt x="211" y="17"/>
                        <a:pt x="223" y="21"/>
                      </a:cubicBezTo>
                      <a:cubicBezTo>
                        <a:pt x="227" y="22"/>
                        <a:pt x="230" y="23"/>
                        <a:pt x="234" y="25"/>
                      </a:cubicBezTo>
                      <a:cubicBezTo>
                        <a:pt x="241" y="28"/>
                        <a:pt x="248" y="31"/>
                        <a:pt x="255" y="35"/>
                      </a:cubicBezTo>
                      <a:cubicBezTo>
                        <a:pt x="264" y="39"/>
                        <a:pt x="270" y="46"/>
                        <a:pt x="275" y="53"/>
                      </a:cubicBezTo>
                      <a:cubicBezTo>
                        <a:pt x="283" y="64"/>
                        <a:pt x="285" y="77"/>
                        <a:pt x="289" y="90"/>
                      </a:cubicBezTo>
                      <a:cubicBezTo>
                        <a:pt x="290" y="95"/>
                        <a:pt x="290" y="101"/>
                        <a:pt x="290" y="106"/>
                      </a:cubicBezTo>
                      <a:cubicBezTo>
                        <a:pt x="290" y="110"/>
                        <a:pt x="288" y="111"/>
                        <a:pt x="285" y="111"/>
                      </a:cubicBezTo>
                      <a:cubicBezTo>
                        <a:pt x="279" y="111"/>
                        <a:pt x="272" y="112"/>
                        <a:pt x="265" y="113"/>
                      </a:cubicBezTo>
                      <a:cubicBezTo>
                        <a:pt x="242" y="115"/>
                        <a:pt x="219" y="113"/>
                        <a:pt x="196" y="109"/>
                      </a:cubicBezTo>
                      <a:cubicBezTo>
                        <a:pt x="182" y="106"/>
                        <a:pt x="169" y="104"/>
                        <a:pt x="156" y="102"/>
                      </a:cubicBezTo>
                      <a:cubicBezTo>
                        <a:pt x="152" y="101"/>
                        <a:pt x="149" y="100"/>
                        <a:pt x="146" y="99"/>
                      </a:cubicBezTo>
                      <a:cubicBezTo>
                        <a:pt x="134" y="96"/>
                        <a:pt x="122" y="98"/>
                        <a:pt x="110" y="98"/>
                      </a:cubicBezTo>
                      <a:cubicBezTo>
                        <a:pt x="100" y="99"/>
                        <a:pt x="90" y="99"/>
                        <a:pt x="81" y="100"/>
                      </a:cubicBezTo>
                      <a:cubicBezTo>
                        <a:pt x="71" y="100"/>
                        <a:pt x="61" y="102"/>
                        <a:pt x="52" y="103"/>
                      </a:cubicBezTo>
                      <a:cubicBezTo>
                        <a:pt x="46" y="103"/>
                        <a:pt x="41" y="103"/>
                        <a:pt x="36" y="103"/>
                      </a:cubicBezTo>
                      <a:cubicBezTo>
                        <a:pt x="31" y="102"/>
                        <a:pt x="26" y="102"/>
                        <a:pt x="21" y="102"/>
                      </a:cubicBezTo>
                      <a:cubicBezTo>
                        <a:pt x="14" y="102"/>
                        <a:pt x="9" y="97"/>
                        <a:pt x="4" y="93"/>
                      </a:cubicBezTo>
                      <a:cubicBezTo>
                        <a:pt x="3" y="91"/>
                        <a:pt x="2" y="88"/>
                        <a:pt x="2" y="85"/>
                      </a:cubicBezTo>
                      <a:cubicBezTo>
                        <a:pt x="1" y="72"/>
                        <a:pt x="0" y="58"/>
                        <a:pt x="0" y="44"/>
                      </a:cubicBezTo>
                      <a:cubicBezTo>
                        <a:pt x="0" y="37"/>
                        <a:pt x="2" y="29"/>
                        <a:pt x="3" y="22"/>
                      </a:cubicBezTo>
                      <a:cubicBezTo>
                        <a:pt x="4" y="15"/>
                        <a:pt x="5" y="9"/>
                        <a:pt x="6" y="3"/>
                      </a:cubicBezTo>
                      <a:close/>
                    </a:path>
                  </a:pathLst>
                </a:custGeom>
                <a:solidFill>
                  <a:srgbClr val="C00000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 baseline="-25000"/>
                </a:p>
              </p:txBody>
            </p:sp>
            <p:sp>
              <p:nvSpPr>
                <p:cNvPr id="2541" name="Freeform 53"/>
                <p:cNvSpPr>
                  <a:spLocks/>
                </p:cNvSpPr>
                <p:nvPr/>
              </p:nvSpPr>
              <p:spPr bwMode="auto">
                <a:xfrm>
                  <a:off x="2899567" y="2631616"/>
                  <a:ext cx="172419" cy="1136175"/>
                </a:xfrm>
                <a:custGeom>
                  <a:avLst/>
                  <a:gdLst>
                    <a:gd name="T0" fmla="*/ 0 w 90"/>
                    <a:gd name="T1" fmla="*/ 585 h 591"/>
                    <a:gd name="T2" fmla="*/ 1 w 90"/>
                    <a:gd name="T3" fmla="*/ 580 h 591"/>
                    <a:gd name="T4" fmla="*/ 7 w 90"/>
                    <a:gd name="T5" fmla="*/ 555 h 591"/>
                    <a:gd name="T6" fmla="*/ 13 w 90"/>
                    <a:gd name="T7" fmla="*/ 526 h 591"/>
                    <a:gd name="T8" fmla="*/ 20 w 90"/>
                    <a:gd name="T9" fmla="*/ 497 h 591"/>
                    <a:gd name="T10" fmla="*/ 31 w 90"/>
                    <a:gd name="T11" fmla="*/ 448 h 591"/>
                    <a:gd name="T12" fmla="*/ 34 w 90"/>
                    <a:gd name="T13" fmla="*/ 423 h 591"/>
                    <a:gd name="T14" fmla="*/ 38 w 90"/>
                    <a:gd name="T15" fmla="*/ 395 h 591"/>
                    <a:gd name="T16" fmla="*/ 41 w 90"/>
                    <a:gd name="T17" fmla="*/ 361 h 591"/>
                    <a:gd name="T18" fmla="*/ 44 w 90"/>
                    <a:gd name="T19" fmla="*/ 335 h 591"/>
                    <a:gd name="T20" fmla="*/ 45 w 90"/>
                    <a:gd name="T21" fmla="*/ 316 h 591"/>
                    <a:gd name="T22" fmla="*/ 46 w 90"/>
                    <a:gd name="T23" fmla="*/ 307 h 591"/>
                    <a:gd name="T24" fmla="*/ 48 w 90"/>
                    <a:gd name="T25" fmla="*/ 279 h 591"/>
                    <a:gd name="T26" fmla="*/ 49 w 90"/>
                    <a:gd name="T27" fmla="*/ 260 h 591"/>
                    <a:gd name="T28" fmla="*/ 47 w 90"/>
                    <a:gd name="T29" fmla="*/ 204 h 591"/>
                    <a:gd name="T30" fmla="*/ 47 w 90"/>
                    <a:gd name="T31" fmla="*/ 169 h 591"/>
                    <a:gd name="T32" fmla="*/ 44 w 90"/>
                    <a:gd name="T33" fmla="*/ 135 h 591"/>
                    <a:gd name="T34" fmla="*/ 42 w 90"/>
                    <a:gd name="T35" fmla="*/ 114 h 591"/>
                    <a:gd name="T36" fmla="*/ 39 w 90"/>
                    <a:gd name="T37" fmla="*/ 94 h 591"/>
                    <a:gd name="T38" fmla="*/ 35 w 90"/>
                    <a:gd name="T39" fmla="*/ 69 h 591"/>
                    <a:gd name="T40" fmla="*/ 33 w 90"/>
                    <a:gd name="T41" fmla="*/ 62 h 591"/>
                    <a:gd name="T42" fmla="*/ 29 w 90"/>
                    <a:gd name="T43" fmla="*/ 40 h 591"/>
                    <a:gd name="T44" fmla="*/ 23 w 90"/>
                    <a:gd name="T45" fmla="*/ 6 h 591"/>
                    <a:gd name="T46" fmla="*/ 23 w 90"/>
                    <a:gd name="T47" fmla="*/ 0 h 591"/>
                    <a:gd name="T48" fmla="*/ 29 w 90"/>
                    <a:gd name="T49" fmla="*/ 9 h 591"/>
                    <a:gd name="T50" fmla="*/ 38 w 90"/>
                    <a:gd name="T51" fmla="*/ 34 h 591"/>
                    <a:gd name="T52" fmla="*/ 50 w 90"/>
                    <a:gd name="T53" fmla="*/ 65 h 591"/>
                    <a:gd name="T54" fmla="*/ 68 w 90"/>
                    <a:gd name="T55" fmla="*/ 111 h 591"/>
                    <a:gd name="T56" fmla="*/ 69 w 90"/>
                    <a:gd name="T57" fmla="*/ 119 h 591"/>
                    <a:gd name="T58" fmla="*/ 75 w 90"/>
                    <a:gd name="T59" fmla="*/ 152 h 591"/>
                    <a:gd name="T60" fmla="*/ 81 w 90"/>
                    <a:gd name="T61" fmla="*/ 196 h 591"/>
                    <a:gd name="T62" fmla="*/ 86 w 90"/>
                    <a:gd name="T63" fmla="*/ 245 h 591"/>
                    <a:gd name="T64" fmla="*/ 89 w 90"/>
                    <a:gd name="T65" fmla="*/ 289 h 591"/>
                    <a:gd name="T66" fmla="*/ 90 w 90"/>
                    <a:gd name="T67" fmla="*/ 341 h 591"/>
                    <a:gd name="T68" fmla="*/ 88 w 90"/>
                    <a:gd name="T69" fmla="*/ 377 h 591"/>
                    <a:gd name="T70" fmla="*/ 86 w 90"/>
                    <a:gd name="T71" fmla="*/ 415 h 591"/>
                    <a:gd name="T72" fmla="*/ 84 w 90"/>
                    <a:gd name="T73" fmla="*/ 442 h 591"/>
                    <a:gd name="T74" fmla="*/ 83 w 90"/>
                    <a:gd name="T75" fmla="*/ 467 h 591"/>
                    <a:gd name="T76" fmla="*/ 82 w 90"/>
                    <a:gd name="T77" fmla="*/ 478 h 591"/>
                    <a:gd name="T78" fmla="*/ 79 w 90"/>
                    <a:gd name="T79" fmla="*/ 512 h 591"/>
                    <a:gd name="T80" fmla="*/ 74 w 90"/>
                    <a:gd name="T81" fmla="*/ 538 h 591"/>
                    <a:gd name="T82" fmla="*/ 70 w 90"/>
                    <a:gd name="T83" fmla="*/ 558 h 591"/>
                    <a:gd name="T84" fmla="*/ 66 w 90"/>
                    <a:gd name="T85" fmla="*/ 575 h 591"/>
                    <a:gd name="T86" fmla="*/ 63 w 90"/>
                    <a:gd name="T87" fmla="*/ 586 h 591"/>
                    <a:gd name="T88" fmla="*/ 58 w 90"/>
                    <a:gd name="T89" fmla="*/ 590 h 591"/>
                    <a:gd name="T90" fmla="*/ 36 w 90"/>
                    <a:gd name="T91" fmla="*/ 589 h 591"/>
                    <a:gd name="T92" fmla="*/ 27 w 90"/>
                    <a:gd name="T93" fmla="*/ 588 h 591"/>
                    <a:gd name="T94" fmla="*/ 4 w 90"/>
                    <a:gd name="T95" fmla="*/ 586 h 591"/>
                    <a:gd name="T96" fmla="*/ 0 w 90"/>
                    <a:gd name="T97" fmla="*/ 585 h 59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</a:cxnLst>
                  <a:rect l="0" t="0" r="r" b="b"/>
                  <a:pathLst>
                    <a:path w="90" h="591">
                      <a:moveTo>
                        <a:pt x="0" y="585"/>
                      </a:moveTo>
                      <a:cubicBezTo>
                        <a:pt x="0" y="583"/>
                        <a:pt x="1" y="582"/>
                        <a:pt x="1" y="580"/>
                      </a:cubicBezTo>
                      <a:cubicBezTo>
                        <a:pt x="3" y="572"/>
                        <a:pt x="5" y="563"/>
                        <a:pt x="7" y="555"/>
                      </a:cubicBezTo>
                      <a:cubicBezTo>
                        <a:pt x="9" y="545"/>
                        <a:pt x="11" y="536"/>
                        <a:pt x="13" y="526"/>
                      </a:cubicBezTo>
                      <a:cubicBezTo>
                        <a:pt x="16" y="516"/>
                        <a:pt x="19" y="507"/>
                        <a:pt x="20" y="497"/>
                      </a:cubicBezTo>
                      <a:cubicBezTo>
                        <a:pt x="23" y="480"/>
                        <a:pt x="30" y="465"/>
                        <a:pt x="31" y="448"/>
                      </a:cubicBezTo>
                      <a:cubicBezTo>
                        <a:pt x="31" y="439"/>
                        <a:pt x="33" y="431"/>
                        <a:pt x="34" y="423"/>
                      </a:cubicBezTo>
                      <a:cubicBezTo>
                        <a:pt x="36" y="414"/>
                        <a:pt x="37" y="405"/>
                        <a:pt x="38" y="395"/>
                      </a:cubicBezTo>
                      <a:cubicBezTo>
                        <a:pt x="39" y="384"/>
                        <a:pt x="39" y="372"/>
                        <a:pt x="41" y="361"/>
                      </a:cubicBezTo>
                      <a:cubicBezTo>
                        <a:pt x="41" y="352"/>
                        <a:pt x="43" y="343"/>
                        <a:pt x="44" y="335"/>
                      </a:cubicBezTo>
                      <a:cubicBezTo>
                        <a:pt x="45" y="329"/>
                        <a:pt x="45" y="322"/>
                        <a:pt x="45" y="316"/>
                      </a:cubicBezTo>
                      <a:cubicBezTo>
                        <a:pt x="45" y="313"/>
                        <a:pt x="46" y="310"/>
                        <a:pt x="46" y="307"/>
                      </a:cubicBezTo>
                      <a:cubicBezTo>
                        <a:pt x="47" y="298"/>
                        <a:pt x="48" y="288"/>
                        <a:pt x="48" y="279"/>
                      </a:cubicBezTo>
                      <a:cubicBezTo>
                        <a:pt x="49" y="273"/>
                        <a:pt x="49" y="266"/>
                        <a:pt x="49" y="260"/>
                      </a:cubicBezTo>
                      <a:cubicBezTo>
                        <a:pt x="48" y="241"/>
                        <a:pt x="48" y="223"/>
                        <a:pt x="47" y="204"/>
                      </a:cubicBezTo>
                      <a:cubicBezTo>
                        <a:pt x="47" y="193"/>
                        <a:pt x="47" y="181"/>
                        <a:pt x="47" y="169"/>
                      </a:cubicBezTo>
                      <a:cubicBezTo>
                        <a:pt x="46" y="158"/>
                        <a:pt x="45" y="146"/>
                        <a:pt x="44" y="135"/>
                      </a:cubicBezTo>
                      <a:cubicBezTo>
                        <a:pt x="43" y="128"/>
                        <a:pt x="42" y="121"/>
                        <a:pt x="42" y="114"/>
                      </a:cubicBezTo>
                      <a:cubicBezTo>
                        <a:pt x="41" y="108"/>
                        <a:pt x="40" y="101"/>
                        <a:pt x="39" y="94"/>
                      </a:cubicBezTo>
                      <a:cubicBezTo>
                        <a:pt x="38" y="86"/>
                        <a:pt x="36" y="78"/>
                        <a:pt x="35" y="69"/>
                      </a:cubicBezTo>
                      <a:cubicBezTo>
                        <a:pt x="34" y="67"/>
                        <a:pt x="34" y="64"/>
                        <a:pt x="33" y="62"/>
                      </a:cubicBezTo>
                      <a:cubicBezTo>
                        <a:pt x="32" y="55"/>
                        <a:pt x="31" y="47"/>
                        <a:pt x="29" y="40"/>
                      </a:cubicBezTo>
                      <a:cubicBezTo>
                        <a:pt x="27" y="29"/>
                        <a:pt x="25" y="17"/>
                        <a:pt x="23" y="6"/>
                      </a:cubicBezTo>
                      <a:cubicBezTo>
                        <a:pt x="23" y="4"/>
                        <a:pt x="23" y="3"/>
                        <a:pt x="23" y="0"/>
                      </a:cubicBezTo>
                      <a:cubicBezTo>
                        <a:pt x="26" y="3"/>
                        <a:pt x="28" y="6"/>
                        <a:pt x="29" y="9"/>
                      </a:cubicBezTo>
                      <a:cubicBezTo>
                        <a:pt x="34" y="17"/>
                        <a:pt x="35" y="26"/>
                        <a:pt x="38" y="34"/>
                      </a:cubicBezTo>
                      <a:cubicBezTo>
                        <a:pt x="41" y="44"/>
                        <a:pt x="46" y="55"/>
                        <a:pt x="50" y="65"/>
                      </a:cubicBezTo>
                      <a:cubicBezTo>
                        <a:pt x="56" y="81"/>
                        <a:pt x="62" y="96"/>
                        <a:pt x="68" y="111"/>
                      </a:cubicBezTo>
                      <a:cubicBezTo>
                        <a:pt x="68" y="114"/>
                        <a:pt x="68" y="116"/>
                        <a:pt x="69" y="119"/>
                      </a:cubicBezTo>
                      <a:cubicBezTo>
                        <a:pt x="71" y="130"/>
                        <a:pt x="73" y="141"/>
                        <a:pt x="75" y="152"/>
                      </a:cubicBezTo>
                      <a:cubicBezTo>
                        <a:pt x="77" y="166"/>
                        <a:pt x="79" y="181"/>
                        <a:pt x="81" y="196"/>
                      </a:cubicBezTo>
                      <a:cubicBezTo>
                        <a:pt x="83" y="212"/>
                        <a:pt x="85" y="229"/>
                        <a:pt x="86" y="245"/>
                      </a:cubicBezTo>
                      <a:cubicBezTo>
                        <a:pt x="87" y="260"/>
                        <a:pt x="88" y="274"/>
                        <a:pt x="89" y="289"/>
                      </a:cubicBezTo>
                      <a:cubicBezTo>
                        <a:pt x="89" y="306"/>
                        <a:pt x="90" y="324"/>
                        <a:pt x="90" y="341"/>
                      </a:cubicBezTo>
                      <a:cubicBezTo>
                        <a:pt x="89" y="353"/>
                        <a:pt x="88" y="365"/>
                        <a:pt x="88" y="377"/>
                      </a:cubicBezTo>
                      <a:cubicBezTo>
                        <a:pt x="87" y="389"/>
                        <a:pt x="87" y="402"/>
                        <a:pt x="86" y="415"/>
                      </a:cubicBezTo>
                      <a:cubicBezTo>
                        <a:pt x="85" y="424"/>
                        <a:pt x="84" y="433"/>
                        <a:pt x="84" y="442"/>
                      </a:cubicBezTo>
                      <a:cubicBezTo>
                        <a:pt x="83" y="451"/>
                        <a:pt x="83" y="459"/>
                        <a:pt x="83" y="467"/>
                      </a:cubicBezTo>
                      <a:cubicBezTo>
                        <a:pt x="82" y="470"/>
                        <a:pt x="82" y="474"/>
                        <a:pt x="82" y="478"/>
                      </a:cubicBezTo>
                      <a:cubicBezTo>
                        <a:pt x="81" y="489"/>
                        <a:pt x="80" y="501"/>
                        <a:pt x="79" y="512"/>
                      </a:cubicBezTo>
                      <a:cubicBezTo>
                        <a:pt x="77" y="520"/>
                        <a:pt x="75" y="529"/>
                        <a:pt x="74" y="538"/>
                      </a:cubicBezTo>
                      <a:cubicBezTo>
                        <a:pt x="73" y="544"/>
                        <a:pt x="72" y="551"/>
                        <a:pt x="70" y="558"/>
                      </a:cubicBezTo>
                      <a:cubicBezTo>
                        <a:pt x="69" y="564"/>
                        <a:pt x="67" y="569"/>
                        <a:pt x="66" y="575"/>
                      </a:cubicBezTo>
                      <a:cubicBezTo>
                        <a:pt x="65" y="579"/>
                        <a:pt x="64" y="582"/>
                        <a:pt x="63" y="586"/>
                      </a:cubicBezTo>
                      <a:cubicBezTo>
                        <a:pt x="62" y="590"/>
                        <a:pt x="62" y="591"/>
                        <a:pt x="58" y="590"/>
                      </a:cubicBezTo>
                      <a:cubicBezTo>
                        <a:pt x="51" y="590"/>
                        <a:pt x="43" y="589"/>
                        <a:pt x="36" y="589"/>
                      </a:cubicBezTo>
                      <a:cubicBezTo>
                        <a:pt x="33" y="589"/>
                        <a:pt x="30" y="588"/>
                        <a:pt x="27" y="588"/>
                      </a:cubicBezTo>
                      <a:cubicBezTo>
                        <a:pt x="19" y="588"/>
                        <a:pt x="12" y="587"/>
                        <a:pt x="4" y="586"/>
                      </a:cubicBezTo>
                      <a:cubicBezTo>
                        <a:pt x="2" y="586"/>
                        <a:pt x="1" y="585"/>
                        <a:pt x="0" y="585"/>
                      </a:cubicBezTo>
                      <a:close/>
                    </a:path>
                  </a:pathLst>
                </a:custGeom>
                <a:solidFill>
                  <a:srgbClr val="FFFF00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 baseline="-25000"/>
                </a:p>
              </p:txBody>
            </p:sp>
            <p:sp>
              <p:nvSpPr>
                <p:cNvPr id="2542" name="Freeform 54"/>
                <p:cNvSpPr>
                  <a:spLocks/>
                </p:cNvSpPr>
                <p:nvPr/>
              </p:nvSpPr>
              <p:spPr bwMode="auto">
                <a:xfrm>
                  <a:off x="2516504" y="3535188"/>
                  <a:ext cx="257815" cy="322879"/>
                </a:xfrm>
                <a:custGeom>
                  <a:avLst/>
                  <a:gdLst>
                    <a:gd name="T0" fmla="*/ 89 w 134"/>
                    <a:gd name="T1" fmla="*/ 0 h 168"/>
                    <a:gd name="T2" fmla="*/ 96 w 134"/>
                    <a:gd name="T3" fmla="*/ 15 h 168"/>
                    <a:gd name="T4" fmla="*/ 103 w 134"/>
                    <a:gd name="T5" fmla="*/ 24 h 168"/>
                    <a:gd name="T6" fmla="*/ 109 w 134"/>
                    <a:gd name="T7" fmla="*/ 44 h 168"/>
                    <a:gd name="T8" fmla="*/ 117 w 134"/>
                    <a:gd name="T9" fmla="*/ 66 h 168"/>
                    <a:gd name="T10" fmla="*/ 123 w 134"/>
                    <a:gd name="T11" fmla="*/ 88 h 168"/>
                    <a:gd name="T12" fmla="*/ 129 w 134"/>
                    <a:gd name="T13" fmla="*/ 110 h 168"/>
                    <a:gd name="T14" fmla="*/ 132 w 134"/>
                    <a:gd name="T15" fmla="*/ 128 h 168"/>
                    <a:gd name="T16" fmla="*/ 133 w 134"/>
                    <a:gd name="T17" fmla="*/ 143 h 168"/>
                    <a:gd name="T18" fmla="*/ 128 w 134"/>
                    <a:gd name="T19" fmla="*/ 149 h 168"/>
                    <a:gd name="T20" fmla="*/ 124 w 134"/>
                    <a:gd name="T21" fmla="*/ 143 h 168"/>
                    <a:gd name="T22" fmla="*/ 116 w 134"/>
                    <a:gd name="T23" fmla="*/ 122 h 168"/>
                    <a:gd name="T24" fmla="*/ 113 w 134"/>
                    <a:gd name="T25" fmla="*/ 115 h 168"/>
                    <a:gd name="T26" fmla="*/ 106 w 134"/>
                    <a:gd name="T27" fmla="*/ 98 h 168"/>
                    <a:gd name="T28" fmla="*/ 95 w 134"/>
                    <a:gd name="T29" fmla="*/ 91 h 168"/>
                    <a:gd name="T30" fmla="*/ 102 w 134"/>
                    <a:gd name="T31" fmla="*/ 113 h 168"/>
                    <a:gd name="T32" fmla="*/ 106 w 134"/>
                    <a:gd name="T33" fmla="*/ 127 h 168"/>
                    <a:gd name="T34" fmla="*/ 118 w 134"/>
                    <a:gd name="T35" fmla="*/ 156 h 168"/>
                    <a:gd name="T36" fmla="*/ 115 w 134"/>
                    <a:gd name="T37" fmla="*/ 167 h 168"/>
                    <a:gd name="T38" fmla="*/ 112 w 134"/>
                    <a:gd name="T39" fmla="*/ 168 h 168"/>
                    <a:gd name="T40" fmla="*/ 102 w 134"/>
                    <a:gd name="T41" fmla="*/ 163 h 168"/>
                    <a:gd name="T42" fmla="*/ 95 w 134"/>
                    <a:gd name="T43" fmla="*/ 153 h 168"/>
                    <a:gd name="T44" fmla="*/ 80 w 134"/>
                    <a:gd name="T45" fmla="*/ 119 h 168"/>
                    <a:gd name="T46" fmla="*/ 73 w 134"/>
                    <a:gd name="T47" fmla="*/ 101 h 168"/>
                    <a:gd name="T48" fmla="*/ 71 w 134"/>
                    <a:gd name="T49" fmla="*/ 94 h 168"/>
                    <a:gd name="T50" fmla="*/ 65 w 134"/>
                    <a:gd name="T51" fmla="*/ 94 h 168"/>
                    <a:gd name="T52" fmla="*/ 68 w 134"/>
                    <a:gd name="T53" fmla="*/ 113 h 168"/>
                    <a:gd name="T54" fmla="*/ 80 w 134"/>
                    <a:gd name="T55" fmla="*/ 137 h 168"/>
                    <a:gd name="T56" fmla="*/ 85 w 134"/>
                    <a:gd name="T57" fmla="*/ 147 h 168"/>
                    <a:gd name="T58" fmla="*/ 81 w 134"/>
                    <a:gd name="T59" fmla="*/ 154 h 168"/>
                    <a:gd name="T60" fmla="*/ 70 w 134"/>
                    <a:gd name="T61" fmla="*/ 157 h 168"/>
                    <a:gd name="T62" fmla="*/ 59 w 134"/>
                    <a:gd name="T63" fmla="*/ 143 h 168"/>
                    <a:gd name="T64" fmla="*/ 50 w 134"/>
                    <a:gd name="T65" fmla="*/ 117 h 168"/>
                    <a:gd name="T66" fmla="*/ 45 w 134"/>
                    <a:gd name="T67" fmla="*/ 103 h 168"/>
                    <a:gd name="T68" fmla="*/ 44 w 134"/>
                    <a:gd name="T69" fmla="*/ 94 h 168"/>
                    <a:gd name="T70" fmla="*/ 39 w 134"/>
                    <a:gd name="T71" fmla="*/ 95 h 168"/>
                    <a:gd name="T72" fmla="*/ 36 w 134"/>
                    <a:gd name="T73" fmla="*/ 100 h 168"/>
                    <a:gd name="T74" fmla="*/ 37 w 134"/>
                    <a:gd name="T75" fmla="*/ 108 h 168"/>
                    <a:gd name="T76" fmla="*/ 45 w 134"/>
                    <a:gd name="T77" fmla="*/ 132 h 168"/>
                    <a:gd name="T78" fmla="*/ 49 w 134"/>
                    <a:gd name="T79" fmla="*/ 143 h 168"/>
                    <a:gd name="T80" fmla="*/ 46 w 134"/>
                    <a:gd name="T81" fmla="*/ 152 h 168"/>
                    <a:gd name="T82" fmla="*/ 30 w 134"/>
                    <a:gd name="T83" fmla="*/ 135 h 168"/>
                    <a:gd name="T84" fmla="*/ 15 w 134"/>
                    <a:gd name="T85" fmla="*/ 95 h 168"/>
                    <a:gd name="T86" fmla="*/ 5 w 134"/>
                    <a:gd name="T87" fmla="*/ 61 h 168"/>
                    <a:gd name="T88" fmla="*/ 0 w 134"/>
                    <a:gd name="T89" fmla="*/ 31 h 168"/>
                    <a:gd name="T90" fmla="*/ 18 w 134"/>
                    <a:gd name="T91" fmla="*/ 28 h 168"/>
                    <a:gd name="T92" fmla="*/ 43 w 134"/>
                    <a:gd name="T93" fmla="*/ 23 h 168"/>
                    <a:gd name="T94" fmla="*/ 58 w 134"/>
                    <a:gd name="T95" fmla="*/ 17 h 168"/>
                    <a:gd name="T96" fmla="*/ 66 w 134"/>
                    <a:gd name="T97" fmla="*/ 13 h 168"/>
                    <a:gd name="T98" fmla="*/ 76 w 134"/>
                    <a:gd name="T99" fmla="*/ 8 h 168"/>
                    <a:gd name="T100" fmla="*/ 80 w 134"/>
                    <a:gd name="T101" fmla="*/ 5 h 168"/>
                    <a:gd name="T102" fmla="*/ 89 w 134"/>
                    <a:gd name="T103" fmla="*/ 0 h 1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134" h="168">
                      <a:moveTo>
                        <a:pt x="89" y="0"/>
                      </a:moveTo>
                      <a:cubicBezTo>
                        <a:pt x="92" y="5"/>
                        <a:pt x="94" y="10"/>
                        <a:pt x="96" y="15"/>
                      </a:cubicBezTo>
                      <a:cubicBezTo>
                        <a:pt x="98" y="18"/>
                        <a:pt x="102" y="20"/>
                        <a:pt x="103" y="24"/>
                      </a:cubicBezTo>
                      <a:cubicBezTo>
                        <a:pt x="105" y="31"/>
                        <a:pt x="107" y="38"/>
                        <a:pt x="109" y="44"/>
                      </a:cubicBezTo>
                      <a:cubicBezTo>
                        <a:pt x="112" y="51"/>
                        <a:pt x="114" y="59"/>
                        <a:pt x="117" y="66"/>
                      </a:cubicBezTo>
                      <a:cubicBezTo>
                        <a:pt x="119" y="73"/>
                        <a:pt x="121" y="80"/>
                        <a:pt x="123" y="88"/>
                      </a:cubicBezTo>
                      <a:cubicBezTo>
                        <a:pt x="125" y="95"/>
                        <a:pt x="128" y="102"/>
                        <a:pt x="129" y="110"/>
                      </a:cubicBezTo>
                      <a:cubicBezTo>
                        <a:pt x="131" y="116"/>
                        <a:pt x="131" y="122"/>
                        <a:pt x="132" y="128"/>
                      </a:cubicBezTo>
                      <a:cubicBezTo>
                        <a:pt x="134" y="133"/>
                        <a:pt x="134" y="138"/>
                        <a:pt x="133" y="143"/>
                      </a:cubicBezTo>
                      <a:cubicBezTo>
                        <a:pt x="132" y="147"/>
                        <a:pt x="132" y="147"/>
                        <a:pt x="128" y="149"/>
                      </a:cubicBezTo>
                      <a:cubicBezTo>
                        <a:pt x="126" y="147"/>
                        <a:pt x="125" y="146"/>
                        <a:pt x="124" y="143"/>
                      </a:cubicBezTo>
                      <a:cubicBezTo>
                        <a:pt x="121" y="136"/>
                        <a:pt x="119" y="129"/>
                        <a:pt x="116" y="122"/>
                      </a:cubicBezTo>
                      <a:cubicBezTo>
                        <a:pt x="115" y="119"/>
                        <a:pt x="114" y="117"/>
                        <a:pt x="113" y="115"/>
                      </a:cubicBezTo>
                      <a:cubicBezTo>
                        <a:pt x="110" y="110"/>
                        <a:pt x="107" y="104"/>
                        <a:pt x="106" y="98"/>
                      </a:cubicBezTo>
                      <a:cubicBezTo>
                        <a:pt x="104" y="93"/>
                        <a:pt x="100" y="90"/>
                        <a:pt x="95" y="91"/>
                      </a:cubicBezTo>
                      <a:cubicBezTo>
                        <a:pt x="97" y="99"/>
                        <a:pt x="100" y="106"/>
                        <a:pt x="102" y="113"/>
                      </a:cubicBezTo>
                      <a:cubicBezTo>
                        <a:pt x="103" y="118"/>
                        <a:pt x="104" y="122"/>
                        <a:pt x="106" y="127"/>
                      </a:cubicBezTo>
                      <a:cubicBezTo>
                        <a:pt x="110" y="137"/>
                        <a:pt x="114" y="147"/>
                        <a:pt x="118" y="156"/>
                      </a:cubicBezTo>
                      <a:cubicBezTo>
                        <a:pt x="119" y="159"/>
                        <a:pt x="118" y="166"/>
                        <a:pt x="115" y="167"/>
                      </a:cubicBezTo>
                      <a:cubicBezTo>
                        <a:pt x="114" y="168"/>
                        <a:pt x="113" y="168"/>
                        <a:pt x="112" y="168"/>
                      </a:cubicBezTo>
                      <a:cubicBezTo>
                        <a:pt x="108" y="166"/>
                        <a:pt x="105" y="165"/>
                        <a:pt x="102" y="163"/>
                      </a:cubicBezTo>
                      <a:cubicBezTo>
                        <a:pt x="98" y="161"/>
                        <a:pt x="96" y="157"/>
                        <a:pt x="95" y="153"/>
                      </a:cubicBezTo>
                      <a:cubicBezTo>
                        <a:pt x="92" y="140"/>
                        <a:pt x="86" y="130"/>
                        <a:pt x="80" y="119"/>
                      </a:cubicBezTo>
                      <a:cubicBezTo>
                        <a:pt x="77" y="113"/>
                        <a:pt x="75" y="107"/>
                        <a:pt x="73" y="101"/>
                      </a:cubicBezTo>
                      <a:cubicBezTo>
                        <a:pt x="73" y="99"/>
                        <a:pt x="72" y="96"/>
                        <a:pt x="71" y="94"/>
                      </a:cubicBezTo>
                      <a:cubicBezTo>
                        <a:pt x="69" y="94"/>
                        <a:pt x="67" y="94"/>
                        <a:pt x="65" y="94"/>
                      </a:cubicBezTo>
                      <a:cubicBezTo>
                        <a:pt x="64" y="101"/>
                        <a:pt x="66" y="107"/>
                        <a:pt x="68" y="113"/>
                      </a:cubicBezTo>
                      <a:cubicBezTo>
                        <a:pt x="72" y="121"/>
                        <a:pt x="76" y="129"/>
                        <a:pt x="80" y="137"/>
                      </a:cubicBezTo>
                      <a:cubicBezTo>
                        <a:pt x="82" y="140"/>
                        <a:pt x="83" y="144"/>
                        <a:pt x="85" y="147"/>
                      </a:cubicBezTo>
                      <a:cubicBezTo>
                        <a:pt x="83" y="150"/>
                        <a:pt x="82" y="152"/>
                        <a:pt x="81" y="154"/>
                      </a:cubicBezTo>
                      <a:cubicBezTo>
                        <a:pt x="78" y="160"/>
                        <a:pt x="75" y="161"/>
                        <a:pt x="70" y="157"/>
                      </a:cubicBezTo>
                      <a:cubicBezTo>
                        <a:pt x="65" y="153"/>
                        <a:pt x="61" y="148"/>
                        <a:pt x="59" y="143"/>
                      </a:cubicBezTo>
                      <a:cubicBezTo>
                        <a:pt x="56" y="134"/>
                        <a:pt x="53" y="125"/>
                        <a:pt x="50" y="117"/>
                      </a:cubicBezTo>
                      <a:cubicBezTo>
                        <a:pt x="48" y="112"/>
                        <a:pt x="46" y="107"/>
                        <a:pt x="45" y="103"/>
                      </a:cubicBezTo>
                      <a:cubicBezTo>
                        <a:pt x="44" y="100"/>
                        <a:pt x="44" y="97"/>
                        <a:pt x="44" y="94"/>
                      </a:cubicBezTo>
                      <a:cubicBezTo>
                        <a:pt x="42" y="95"/>
                        <a:pt x="41" y="95"/>
                        <a:pt x="39" y="95"/>
                      </a:cubicBezTo>
                      <a:cubicBezTo>
                        <a:pt x="37" y="96"/>
                        <a:pt x="36" y="97"/>
                        <a:pt x="36" y="100"/>
                      </a:cubicBezTo>
                      <a:cubicBezTo>
                        <a:pt x="36" y="102"/>
                        <a:pt x="36" y="105"/>
                        <a:pt x="37" y="108"/>
                      </a:cubicBezTo>
                      <a:cubicBezTo>
                        <a:pt x="40" y="116"/>
                        <a:pt x="41" y="124"/>
                        <a:pt x="45" y="132"/>
                      </a:cubicBezTo>
                      <a:cubicBezTo>
                        <a:pt x="47" y="135"/>
                        <a:pt x="48" y="139"/>
                        <a:pt x="49" y="143"/>
                      </a:cubicBezTo>
                      <a:cubicBezTo>
                        <a:pt x="51" y="148"/>
                        <a:pt x="51" y="149"/>
                        <a:pt x="46" y="152"/>
                      </a:cubicBezTo>
                      <a:cubicBezTo>
                        <a:pt x="37" y="149"/>
                        <a:pt x="33" y="142"/>
                        <a:pt x="30" y="135"/>
                      </a:cubicBezTo>
                      <a:cubicBezTo>
                        <a:pt x="25" y="122"/>
                        <a:pt x="20" y="108"/>
                        <a:pt x="15" y="95"/>
                      </a:cubicBezTo>
                      <a:cubicBezTo>
                        <a:pt x="11" y="84"/>
                        <a:pt x="8" y="72"/>
                        <a:pt x="5" y="61"/>
                      </a:cubicBezTo>
                      <a:cubicBezTo>
                        <a:pt x="3" y="51"/>
                        <a:pt x="2" y="42"/>
                        <a:pt x="0" y="31"/>
                      </a:cubicBezTo>
                      <a:cubicBezTo>
                        <a:pt x="6" y="29"/>
                        <a:pt x="12" y="29"/>
                        <a:pt x="18" y="28"/>
                      </a:cubicBezTo>
                      <a:cubicBezTo>
                        <a:pt x="27" y="28"/>
                        <a:pt x="35" y="26"/>
                        <a:pt x="43" y="23"/>
                      </a:cubicBezTo>
                      <a:cubicBezTo>
                        <a:pt x="48" y="21"/>
                        <a:pt x="53" y="19"/>
                        <a:pt x="58" y="17"/>
                      </a:cubicBezTo>
                      <a:cubicBezTo>
                        <a:pt x="61" y="16"/>
                        <a:pt x="63" y="14"/>
                        <a:pt x="66" y="13"/>
                      </a:cubicBezTo>
                      <a:cubicBezTo>
                        <a:pt x="69" y="11"/>
                        <a:pt x="72" y="9"/>
                        <a:pt x="76" y="8"/>
                      </a:cubicBezTo>
                      <a:cubicBezTo>
                        <a:pt x="77" y="7"/>
                        <a:pt x="79" y="6"/>
                        <a:pt x="80" y="5"/>
                      </a:cubicBezTo>
                      <a:cubicBezTo>
                        <a:pt x="83" y="4"/>
                        <a:pt x="86" y="2"/>
                        <a:pt x="89" y="0"/>
                      </a:cubicBezTo>
                      <a:close/>
                    </a:path>
                  </a:pathLst>
                </a:custGeom>
                <a:solidFill>
                  <a:srgbClr val="FFF0E0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 baseline="-25000"/>
                </a:p>
              </p:txBody>
            </p:sp>
            <p:sp>
              <p:nvSpPr>
                <p:cNvPr id="2543" name="Freeform 55"/>
                <p:cNvSpPr>
                  <a:spLocks/>
                </p:cNvSpPr>
                <p:nvPr/>
              </p:nvSpPr>
              <p:spPr bwMode="auto">
                <a:xfrm>
                  <a:off x="2253809" y="3323731"/>
                  <a:ext cx="266761" cy="365170"/>
                </a:xfrm>
                <a:custGeom>
                  <a:avLst/>
                  <a:gdLst>
                    <a:gd name="T0" fmla="*/ 36 w 139"/>
                    <a:gd name="T1" fmla="*/ 0 h 190"/>
                    <a:gd name="T2" fmla="*/ 42 w 139"/>
                    <a:gd name="T3" fmla="*/ 22 h 190"/>
                    <a:gd name="T4" fmla="*/ 53 w 139"/>
                    <a:gd name="T5" fmla="*/ 50 h 190"/>
                    <a:gd name="T6" fmla="*/ 60 w 139"/>
                    <a:gd name="T7" fmla="*/ 69 h 190"/>
                    <a:gd name="T8" fmla="*/ 77 w 139"/>
                    <a:gd name="T9" fmla="*/ 108 h 190"/>
                    <a:gd name="T10" fmla="*/ 80 w 139"/>
                    <a:gd name="T11" fmla="*/ 116 h 190"/>
                    <a:gd name="T12" fmla="*/ 91 w 139"/>
                    <a:gd name="T13" fmla="*/ 137 h 190"/>
                    <a:gd name="T14" fmla="*/ 99 w 139"/>
                    <a:gd name="T15" fmla="*/ 143 h 190"/>
                    <a:gd name="T16" fmla="*/ 119 w 139"/>
                    <a:gd name="T17" fmla="*/ 144 h 190"/>
                    <a:gd name="T18" fmla="*/ 128 w 139"/>
                    <a:gd name="T19" fmla="*/ 144 h 190"/>
                    <a:gd name="T20" fmla="*/ 131 w 139"/>
                    <a:gd name="T21" fmla="*/ 160 h 190"/>
                    <a:gd name="T22" fmla="*/ 134 w 139"/>
                    <a:gd name="T23" fmla="*/ 175 h 190"/>
                    <a:gd name="T24" fmla="*/ 137 w 139"/>
                    <a:gd name="T25" fmla="*/ 190 h 190"/>
                    <a:gd name="T26" fmla="*/ 126 w 139"/>
                    <a:gd name="T27" fmla="*/ 186 h 190"/>
                    <a:gd name="T28" fmla="*/ 106 w 139"/>
                    <a:gd name="T29" fmla="*/ 184 h 190"/>
                    <a:gd name="T30" fmla="*/ 90 w 139"/>
                    <a:gd name="T31" fmla="*/ 181 h 190"/>
                    <a:gd name="T32" fmla="*/ 60 w 139"/>
                    <a:gd name="T33" fmla="*/ 175 h 190"/>
                    <a:gd name="T34" fmla="*/ 48 w 139"/>
                    <a:gd name="T35" fmla="*/ 171 h 190"/>
                    <a:gd name="T36" fmla="*/ 22 w 139"/>
                    <a:gd name="T37" fmla="*/ 163 h 190"/>
                    <a:gd name="T38" fmla="*/ 17 w 139"/>
                    <a:gd name="T39" fmla="*/ 154 h 190"/>
                    <a:gd name="T40" fmla="*/ 12 w 139"/>
                    <a:gd name="T41" fmla="*/ 160 h 190"/>
                    <a:gd name="T42" fmla="*/ 2 w 139"/>
                    <a:gd name="T43" fmla="*/ 156 h 190"/>
                    <a:gd name="T44" fmla="*/ 0 w 139"/>
                    <a:gd name="T45" fmla="*/ 150 h 190"/>
                    <a:gd name="T46" fmla="*/ 1 w 139"/>
                    <a:gd name="T47" fmla="*/ 143 h 190"/>
                    <a:gd name="T48" fmla="*/ 3 w 139"/>
                    <a:gd name="T49" fmla="*/ 115 h 190"/>
                    <a:gd name="T50" fmla="*/ 6 w 139"/>
                    <a:gd name="T51" fmla="*/ 105 h 190"/>
                    <a:gd name="T52" fmla="*/ 13 w 139"/>
                    <a:gd name="T53" fmla="*/ 76 h 190"/>
                    <a:gd name="T54" fmla="*/ 23 w 139"/>
                    <a:gd name="T55" fmla="*/ 34 h 190"/>
                    <a:gd name="T56" fmla="*/ 34 w 139"/>
                    <a:gd name="T57" fmla="*/ 2 h 190"/>
                    <a:gd name="T58" fmla="*/ 36 w 139"/>
                    <a:gd name="T59" fmla="*/ 0 h 19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</a:cxnLst>
                  <a:rect l="0" t="0" r="r" b="b"/>
                  <a:pathLst>
                    <a:path w="139" h="190">
                      <a:moveTo>
                        <a:pt x="36" y="0"/>
                      </a:moveTo>
                      <a:cubicBezTo>
                        <a:pt x="38" y="8"/>
                        <a:pt x="40" y="15"/>
                        <a:pt x="42" y="22"/>
                      </a:cubicBezTo>
                      <a:cubicBezTo>
                        <a:pt x="45" y="32"/>
                        <a:pt x="50" y="41"/>
                        <a:pt x="53" y="50"/>
                      </a:cubicBezTo>
                      <a:cubicBezTo>
                        <a:pt x="56" y="56"/>
                        <a:pt x="58" y="62"/>
                        <a:pt x="60" y="69"/>
                      </a:cubicBezTo>
                      <a:cubicBezTo>
                        <a:pt x="65" y="82"/>
                        <a:pt x="70" y="95"/>
                        <a:pt x="77" y="108"/>
                      </a:cubicBezTo>
                      <a:cubicBezTo>
                        <a:pt x="78" y="110"/>
                        <a:pt x="79" y="114"/>
                        <a:pt x="80" y="116"/>
                      </a:cubicBezTo>
                      <a:cubicBezTo>
                        <a:pt x="84" y="123"/>
                        <a:pt x="87" y="130"/>
                        <a:pt x="91" y="137"/>
                      </a:cubicBezTo>
                      <a:cubicBezTo>
                        <a:pt x="92" y="141"/>
                        <a:pt x="95" y="142"/>
                        <a:pt x="99" y="143"/>
                      </a:cubicBezTo>
                      <a:cubicBezTo>
                        <a:pt x="105" y="145"/>
                        <a:pt x="112" y="146"/>
                        <a:pt x="119" y="144"/>
                      </a:cubicBezTo>
                      <a:cubicBezTo>
                        <a:pt x="122" y="143"/>
                        <a:pt x="125" y="144"/>
                        <a:pt x="128" y="144"/>
                      </a:cubicBezTo>
                      <a:cubicBezTo>
                        <a:pt x="129" y="149"/>
                        <a:pt x="130" y="155"/>
                        <a:pt x="131" y="160"/>
                      </a:cubicBezTo>
                      <a:cubicBezTo>
                        <a:pt x="132" y="165"/>
                        <a:pt x="134" y="170"/>
                        <a:pt x="134" y="175"/>
                      </a:cubicBezTo>
                      <a:cubicBezTo>
                        <a:pt x="134" y="181"/>
                        <a:pt x="139" y="185"/>
                        <a:pt x="137" y="190"/>
                      </a:cubicBezTo>
                      <a:cubicBezTo>
                        <a:pt x="133" y="189"/>
                        <a:pt x="130" y="187"/>
                        <a:pt x="126" y="186"/>
                      </a:cubicBezTo>
                      <a:cubicBezTo>
                        <a:pt x="119" y="185"/>
                        <a:pt x="112" y="185"/>
                        <a:pt x="106" y="184"/>
                      </a:cubicBezTo>
                      <a:cubicBezTo>
                        <a:pt x="100" y="183"/>
                        <a:pt x="95" y="182"/>
                        <a:pt x="90" y="181"/>
                      </a:cubicBezTo>
                      <a:cubicBezTo>
                        <a:pt x="80" y="179"/>
                        <a:pt x="70" y="177"/>
                        <a:pt x="60" y="175"/>
                      </a:cubicBezTo>
                      <a:cubicBezTo>
                        <a:pt x="56" y="174"/>
                        <a:pt x="52" y="172"/>
                        <a:pt x="48" y="171"/>
                      </a:cubicBezTo>
                      <a:cubicBezTo>
                        <a:pt x="40" y="168"/>
                        <a:pt x="31" y="166"/>
                        <a:pt x="22" y="163"/>
                      </a:cubicBezTo>
                      <a:cubicBezTo>
                        <a:pt x="22" y="159"/>
                        <a:pt x="21" y="156"/>
                        <a:pt x="17" y="154"/>
                      </a:cubicBezTo>
                      <a:cubicBezTo>
                        <a:pt x="15" y="156"/>
                        <a:pt x="14" y="157"/>
                        <a:pt x="12" y="160"/>
                      </a:cubicBezTo>
                      <a:cubicBezTo>
                        <a:pt x="9" y="159"/>
                        <a:pt x="5" y="158"/>
                        <a:pt x="2" y="156"/>
                      </a:cubicBezTo>
                      <a:cubicBezTo>
                        <a:pt x="0" y="155"/>
                        <a:pt x="0" y="152"/>
                        <a:pt x="0" y="150"/>
                      </a:cubicBezTo>
                      <a:cubicBezTo>
                        <a:pt x="0" y="147"/>
                        <a:pt x="1" y="145"/>
                        <a:pt x="1" y="143"/>
                      </a:cubicBezTo>
                      <a:cubicBezTo>
                        <a:pt x="2" y="133"/>
                        <a:pt x="2" y="124"/>
                        <a:pt x="3" y="115"/>
                      </a:cubicBezTo>
                      <a:cubicBezTo>
                        <a:pt x="4" y="111"/>
                        <a:pt x="5" y="108"/>
                        <a:pt x="6" y="105"/>
                      </a:cubicBezTo>
                      <a:cubicBezTo>
                        <a:pt x="8" y="95"/>
                        <a:pt x="11" y="86"/>
                        <a:pt x="13" y="76"/>
                      </a:cubicBezTo>
                      <a:cubicBezTo>
                        <a:pt x="14" y="61"/>
                        <a:pt x="20" y="48"/>
                        <a:pt x="23" y="34"/>
                      </a:cubicBezTo>
                      <a:cubicBezTo>
                        <a:pt x="26" y="23"/>
                        <a:pt x="30" y="13"/>
                        <a:pt x="34" y="2"/>
                      </a:cubicBezTo>
                      <a:cubicBezTo>
                        <a:pt x="34" y="2"/>
                        <a:pt x="34" y="2"/>
                        <a:pt x="36" y="0"/>
                      </a:cubicBezTo>
                      <a:close/>
                    </a:path>
                  </a:pathLst>
                </a:custGeom>
                <a:solidFill>
                  <a:srgbClr val="FFFF00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 baseline="-25000"/>
                </a:p>
              </p:txBody>
            </p:sp>
            <p:sp>
              <p:nvSpPr>
                <p:cNvPr id="2544" name="Freeform 62"/>
                <p:cNvSpPr>
                  <a:spLocks noEditPoints="1"/>
                </p:cNvSpPr>
                <p:nvPr/>
              </p:nvSpPr>
              <p:spPr bwMode="auto">
                <a:xfrm>
                  <a:off x="3080118" y="2249366"/>
                  <a:ext cx="107355" cy="57744"/>
                </a:xfrm>
                <a:custGeom>
                  <a:avLst/>
                  <a:gdLst>
                    <a:gd name="T0" fmla="*/ 44 w 56"/>
                    <a:gd name="T1" fmla="*/ 30 h 30"/>
                    <a:gd name="T2" fmla="*/ 12 w 56"/>
                    <a:gd name="T3" fmla="*/ 19 h 30"/>
                    <a:gd name="T4" fmla="*/ 5 w 56"/>
                    <a:gd name="T5" fmla="*/ 15 h 30"/>
                    <a:gd name="T6" fmla="*/ 1 w 56"/>
                    <a:gd name="T7" fmla="*/ 11 h 30"/>
                    <a:gd name="T8" fmla="*/ 5 w 56"/>
                    <a:gd name="T9" fmla="*/ 6 h 30"/>
                    <a:gd name="T10" fmla="*/ 17 w 56"/>
                    <a:gd name="T11" fmla="*/ 3 h 30"/>
                    <a:gd name="T12" fmla="*/ 43 w 56"/>
                    <a:gd name="T13" fmla="*/ 0 h 30"/>
                    <a:gd name="T14" fmla="*/ 56 w 56"/>
                    <a:gd name="T15" fmla="*/ 6 h 30"/>
                    <a:gd name="T16" fmla="*/ 49 w 56"/>
                    <a:gd name="T17" fmla="*/ 10 h 30"/>
                    <a:gd name="T18" fmla="*/ 46 w 56"/>
                    <a:gd name="T19" fmla="*/ 19 h 30"/>
                    <a:gd name="T20" fmla="*/ 44 w 56"/>
                    <a:gd name="T21" fmla="*/ 30 h 30"/>
                    <a:gd name="T22" fmla="*/ 40 w 56"/>
                    <a:gd name="T23" fmla="*/ 8 h 30"/>
                    <a:gd name="T24" fmla="*/ 13 w 56"/>
                    <a:gd name="T25" fmla="*/ 12 h 30"/>
                    <a:gd name="T26" fmla="*/ 26 w 56"/>
                    <a:gd name="T27" fmla="*/ 20 h 30"/>
                    <a:gd name="T28" fmla="*/ 40 w 56"/>
                    <a:gd name="T29" fmla="*/ 8 h 3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</a:cxnLst>
                  <a:rect l="0" t="0" r="r" b="b"/>
                  <a:pathLst>
                    <a:path w="56" h="30">
                      <a:moveTo>
                        <a:pt x="44" y="30"/>
                      </a:moveTo>
                      <a:cubicBezTo>
                        <a:pt x="32" y="28"/>
                        <a:pt x="21" y="25"/>
                        <a:pt x="12" y="19"/>
                      </a:cubicBezTo>
                      <a:cubicBezTo>
                        <a:pt x="10" y="17"/>
                        <a:pt x="7" y="16"/>
                        <a:pt x="5" y="15"/>
                      </a:cubicBezTo>
                      <a:cubicBezTo>
                        <a:pt x="3" y="15"/>
                        <a:pt x="1" y="14"/>
                        <a:pt x="1" y="11"/>
                      </a:cubicBezTo>
                      <a:cubicBezTo>
                        <a:pt x="0" y="8"/>
                        <a:pt x="2" y="7"/>
                        <a:pt x="5" y="6"/>
                      </a:cubicBezTo>
                      <a:cubicBezTo>
                        <a:pt x="9" y="5"/>
                        <a:pt x="13" y="4"/>
                        <a:pt x="17" y="3"/>
                      </a:cubicBezTo>
                      <a:cubicBezTo>
                        <a:pt x="26" y="2"/>
                        <a:pt x="34" y="1"/>
                        <a:pt x="43" y="0"/>
                      </a:cubicBezTo>
                      <a:cubicBezTo>
                        <a:pt x="49" y="0"/>
                        <a:pt x="50" y="0"/>
                        <a:pt x="56" y="6"/>
                      </a:cubicBezTo>
                      <a:cubicBezTo>
                        <a:pt x="55" y="10"/>
                        <a:pt x="55" y="10"/>
                        <a:pt x="49" y="10"/>
                      </a:cubicBezTo>
                      <a:cubicBezTo>
                        <a:pt x="48" y="13"/>
                        <a:pt x="47" y="16"/>
                        <a:pt x="46" y="19"/>
                      </a:cubicBezTo>
                      <a:cubicBezTo>
                        <a:pt x="45" y="23"/>
                        <a:pt x="44" y="26"/>
                        <a:pt x="44" y="30"/>
                      </a:cubicBezTo>
                      <a:close/>
                      <a:moveTo>
                        <a:pt x="40" y="8"/>
                      </a:moveTo>
                      <a:cubicBezTo>
                        <a:pt x="31" y="8"/>
                        <a:pt x="22" y="8"/>
                        <a:pt x="13" y="12"/>
                      </a:cubicBezTo>
                      <a:cubicBezTo>
                        <a:pt x="17" y="17"/>
                        <a:pt x="22" y="19"/>
                        <a:pt x="26" y="20"/>
                      </a:cubicBezTo>
                      <a:cubicBezTo>
                        <a:pt x="38" y="22"/>
                        <a:pt x="39" y="21"/>
                        <a:pt x="40" y="8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 baseline="-25000"/>
                </a:p>
              </p:txBody>
            </p:sp>
            <p:sp>
              <p:nvSpPr>
                <p:cNvPr id="2545" name="Freeform 65"/>
                <p:cNvSpPr>
                  <a:spLocks/>
                </p:cNvSpPr>
                <p:nvPr/>
              </p:nvSpPr>
              <p:spPr bwMode="auto">
                <a:xfrm>
                  <a:off x="3104517" y="2264819"/>
                  <a:ext cx="52051" cy="26839"/>
                </a:xfrm>
                <a:custGeom>
                  <a:avLst/>
                  <a:gdLst>
                    <a:gd name="T0" fmla="*/ 27 w 27"/>
                    <a:gd name="T1" fmla="*/ 0 h 14"/>
                    <a:gd name="T2" fmla="*/ 13 w 27"/>
                    <a:gd name="T3" fmla="*/ 12 h 14"/>
                    <a:gd name="T4" fmla="*/ 0 w 27"/>
                    <a:gd name="T5" fmla="*/ 4 h 14"/>
                    <a:gd name="T6" fmla="*/ 27 w 27"/>
                    <a:gd name="T7" fmla="*/ 0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14">
                      <a:moveTo>
                        <a:pt x="27" y="0"/>
                      </a:moveTo>
                      <a:cubicBezTo>
                        <a:pt x="26" y="13"/>
                        <a:pt x="25" y="14"/>
                        <a:pt x="13" y="12"/>
                      </a:cubicBezTo>
                      <a:cubicBezTo>
                        <a:pt x="9" y="11"/>
                        <a:pt x="4" y="9"/>
                        <a:pt x="0" y="4"/>
                      </a:cubicBezTo>
                      <a:cubicBezTo>
                        <a:pt x="9" y="0"/>
                        <a:pt x="18" y="0"/>
                        <a:pt x="27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 baseline="-25000"/>
                </a:p>
              </p:txBody>
            </p:sp>
          </p:grpSp>
        </p:grpSp>
        <p:grpSp>
          <p:nvGrpSpPr>
            <p:cNvPr id="2485" name="Skupina 2484"/>
            <p:cNvGrpSpPr/>
            <p:nvPr/>
          </p:nvGrpSpPr>
          <p:grpSpPr>
            <a:xfrm>
              <a:off x="7076831" y="4917026"/>
              <a:ext cx="1077519" cy="948602"/>
              <a:chOff x="3212686" y="2078574"/>
              <a:chExt cx="3738723" cy="3291411"/>
            </a:xfrm>
          </p:grpSpPr>
          <p:sp>
            <p:nvSpPr>
              <p:cNvPr id="2487" name="Freeform 7"/>
              <p:cNvSpPr>
                <a:spLocks noEditPoints="1"/>
              </p:cNvSpPr>
              <p:nvPr/>
            </p:nvSpPr>
            <p:spPr bwMode="auto">
              <a:xfrm>
                <a:off x="3212686" y="2078574"/>
                <a:ext cx="3738723" cy="3291411"/>
              </a:xfrm>
              <a:custGeom>
                <a:avLst/>
                <a:gdLst>
                  <a:gd name="T0" fmla="*/ 549 w 1946"/>
                  <a:gd name="T1" fmla="*/ 1194 h 1713"/>
                  <a:gd name="T2" fmla="*/ 209 w 1946"/>
                  <a:gd name="T3" fmla="*/ 1538 h 1713"/>
                  <a:gd name="T4" fmla="*/ 12 w 1946"/>
                  <a:gd name="T5" fmla="*/ 1422 h 1713"/>
                  <a:gd name="T6" fmla="*/ 329 w 1946"/>
                  <a:gd name="T7" fmla="*/ 913 h 1713"/>
                  <a:gd name="T8" fmla="*/ 505 w 1946"/>
                  <a:gd name="T9" fmla="*/ 342 h 1713"/>
                  <a:gd name="T10" fmla="*/ 832 w 1946"/>
                  <a:gd name="T11" fmla="*/ 79 h 1713"/>
                  <a:gd name="T12" fmla="*/ 731 w 1946"/>
                  <a:gd name="T13" fmla="*/ 558 h 1713"/>
                  <a:gd name="T14" fmla="*/ 1292 w 1946"/>
                  <a:gd name="T15" fmla="*/ 527 h 1713"/>
                  <a:gd name="T16" fmla="*/ 1198 w 1946"/>
                  <a:gd name="T17" fmla="*/ 278 h 1713"/>
                  <a:gd name="T18" fmla="*/ 1598 w 1946"/>
                  <a:gd name="T19" fmla="*/ 186 h 1713"/>
                  <a:gd name="T20" fmla="*/ 1593 w 1946"/>
                  <a:gd name="T21" fmla="*/ 711 h 1713"/>
                  <a:gd name="T22" fmla="*/ 1840 w 1946"/>
                  <a:gd name="T23" fmla="*/ 960 h 1713"/>
                  <a:gd name="T24" fmla="*/ 1553 w 1946"/>
                  <a:gd name="T25" fmla="*/ 1204 h 1713"/>
                  <a:gd name="T26" fmla="*/ 1502 w 1946"/>
                  <a:gd name="T27" fmla="*/ 1619 h 1713"/>
                  <a:gd name="T28" fmla="*/ 1172 w 1946"/>
                  <a:gd name="T29" fmla="*/ 1379 h 1713"/>
                  <a:gd name="T30" fmla="*/ 916 w 1946"/>
                  <a:gd name="T31" fmla="*/ 1361 h 1713"/>
                  <a:gd name="T32" fmla="*/ 1115 w 1946"/>
                  <a:gd name="T33" fmla="*/ 874 h 1713"/>
                  <a:gd name="T34" fmla="*/ 867 w 1946"/>
                  <a:gd name="T35" fmla="*/ 948 h 1713"/>
                  <a:gd name="T36" fmla="*/ 753 w 1946"/>
                  <a:gd name="T37" fmla="*/ 1164 h 1713"/>
                  <a:gd name="T38" fmla="*/ 351 w 1946"/>
                  <a:gd name="T39" fmla="*/ 708 h 1713"/>
                  <a:gd name="T40" fmla="*/ 525 w 1946"/>
                  <a:gd name="T41" fmla="*/ 636 h 1713"/>
                  <a:gd name="T42" fmla="*/ 677 w 1946"/>
                  <a:gd name="T43" fmla="*/ 529 h 1713"/>
                  <a:gd name="T44" fmla="*/ 1143 w 1946"/>
                  <a:gd name="T45" fmla="*/ 851 h 1713"/>
                  <a:gd name="T46" fmla="*/ 1308 w 1946"/>
                  <a:gd name="T47" fmla="*/ 531 h 1713"/>
                  <a:gd name="T48" fmla="*/ 1118 w 1946"/>
                  <a:gd name="T49" fmla="*/ 967 h 1713"/>
                  <a:gd name="T50" fmla="*/ 1412 w 1946"/>
                  <a:gd name="T51" fmla="*/ 1472 h 1713"/>
                  <a:gd name="T52" fmla="*/ 1208 w 1946"/>
                  <a:gd name="T53" fmla="*/ 929 h 1713"/>
                  <a:gd name="T54" fmla="*/ 426 w 1946"/>
                  <a:gd name="T55" fmla="*/ 958 h 1713"/>
                  <a:gd name="T56" fmla="*/ 750 w 1946"/>
                  <a:gd name="T57" fmla="*/ 1547 h 1713"/>
                  <a:gd name="T58" fmla="*/ 576 w 1946"/>
                  <a:gd name="T59" fmla="*/ 1041 h 1713"/>
                  <a:gd name="T60" fmla="*/ 620 w 1946"/>
                  <a:gd name="T61" fmla="*/ 1564 h 1713"/>
                  <a:gd name="T62" fmla="*/ 1245 w 1946"/>
                  <a:gd name="T63" fmla="*/ 1311 h 1713"/>
                  <a:gd name="T64" fmla="*/ 1554 w 1946"/>
                  <a:gd name="T65" fmla="*/ 644 h 1713"/>
                  <a:gd name="T66" fmla="*/ 1508 w 1946"/>
                  <a:gd name="T67" fmla="*/ 835 h 1713"/>
                  <a:gd name="T68" fmla="*/ 1699 w 1946"/>
                  <a:gd name="T69" fmla="*/ 884 h 1713"/>
                  <a:gd name="T70" fmla="*/ 532 w 1946"/>
                  <a:gd name="T71" fmla="*/ 416 h 1713"/>
                  <a:gd name="T72" fmla="*/ 755 w 1946"/>
                  <a:gd name="T73" fmla="*/ 187 h 1713"/>
                  <a:gd name="T74" fmla="*/ 1505 w 1946"/>
                  <a:gd name="T75" fmla="*/ 308 h 1713"/>
                  <a:gd name="T76" fmla="*/ 1482 w 1946"/>
                  <a:gd name="T77" fmla="*/ 564 h 1713"/>
                  <a:gd name="T78" fmla="*/ 1656 w 1946"/>
                  <a:gd name="T79" fmla="*/ 285 h 1713"/>
                  <a:gd name="T80" fmla="*/ 1397 w 1946"/>
                  <a:gd name="T81" fmla="*/ 317 h 1713"/>
                  <a:gd name="T82" fmla="*/ 1614 w 1946"/>
                  <a:gd name="T83" fmla="*/ 270 h 1713"/>
                  <a:gd name="T84" fmla="*/ 716 w 1946"/>
                  <a:gd name="T85" fmla="*/ 34 h 1713"/>
                  <a:gd name="T86" fmla="*/ 1476 w 1946"/>
                  <a:gd name="T87" fmla="*/ 1500 h 1713"/>
                  <a:gd name="T88" fmla="*/ 144 w 1946"/>
                  <a:gd name="T89" fmla="*/ 1584 h 1713"/>
                  <a:gd name="T90" fmla="*/ 58 w 1946"/>
                  <a:gd name="T91" fmla="*/ 1641 h 1713"/>
                  <a:gd name="T92" fmla="*/ 1025 w 1946"/>
                  <a:gd name="T93" fmla="*/ 1637 h 1713"/>
                  <a:gd name="T94" fmla="*/ 581 w 1946"/>
                  <a:gd name="T95" fmla="*/ 1573 h 1713"/>
                  <a:gd name="T96" fmla="*/ 771 w 1946"/>
                  <a:gd name="T97" fmla="*/ 1567 h 1713"/>
                  <a:gd name="T98" fmla="*/ 1336 w 1946"/>
                  <a:gd name="T99" fmla="*/ 175 h 1713"/>
                  <a:gd name="T100" fmla="*/ 761 w 1946"/>
                  <a:gd name="T101" fmla="*/ 639 h 1713"/>
                  <a:gd name="T102" fmla="*/ 555 w 1946"/>
                  <a:gd name="T103" fmla="*/ 1084 h 1713"/>
                  <a:gd name="T104" fmla="*/ 532 w 1946"/>
                  <a:gd name="T105" fmla="*/ 1095 h 1713"/>
                  <a:gd name="T106" fmla="*/ 713 w 1946"/>
                  <a:gd name="T107" fmla="*/ 711 h 1713"/>
                  <a:gd name="T108" fmla="*/ 1841 w 1946"/>
                  <a:gd name="T109" fmla="*/ 953 h 1713"/>
                  <a:gd name="T110" fmla="*/ 958 w 1946"/>
                  <a:gd name="T111" fmla="*/ 794 h 1713"/>
                  <a:gd name="T112" fmla="*/ 641 w 1946"/>
                  <a:gd name="T113" fmla="*/ 168 h 1713"/>
                  <a:gd name="T114" fmla="*/ 579 w 1946"/>
                  <a:gd name="T115" fmla="*/ 198 h 1713"/>
                  <a:gd name="T116" fmla="*/ 670 w 1946"/>
                  <a:gd name="T117" fmla="*/ 120 h 1713"/>
                  <a:gd name="T118" fmla="*/ 1464 w 1946"/>
                  <a:gd name="T119" fmla="*/ 1496 h 1713"/>
                  <a:gd name="T120" fmla="*/ 955 w 1946"/>
                  <a:gd name="T121" fmla="*/ 889 h 1713"/>
                  <a:gd name="T122" fmla="*/ 772 w 1946"/>
                  <a:gd name="T123" fmla="*/ 212 h 17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1946" h="1713">
                    <a:moveTo>
                      <a:pt x="772" y="1558"/>
                    </a:moveTo>
                    <a:cubicBezTo>
                      <a:pt x="784" y="1562"/>
                      <a:pt x="794" y="1565"/>
                      <a:pt x="804" y="1571"/>
                    </a:cubicBezTo>
                    <a:cubicBezTo>
                      <a:pt x="810" y="1575"/>
                      <a:pt x="817" y="1579"/>
                      <a:pt x="824" y="1584"/>
                    </a:cubicBezTo>
                    <a:cubicBezTo>
                      <a:pt x="840" y="1596"/>
                      <a:pt x="854" y="1610"/>
                      <a:pt x="863" y="1628"/>
                    </a:cubicBezTo>
                    <a:cubicBezTo>
                      <a:pt x="867" y="1636"/>
                      <a:pt x="867" y="1644"/>
                      <a:pt x="869" y="1652"/>
                    </a:cubicBezTo>
                    <a:cubicBezTo>
                      <a:pt x="871" y="1659"/>
                      <a:pt x="872" y="1665"/>
                      <a:pt x="872" y="1672"/>
                    </a:cubicBezTo>
                    <a:cubicBezTo>
                      <a:pt x="872" y="1675"/>
                      <a:pt x="873" y="1679"/>
                      <a:pt x="874" y="1683"/>
                    </a:cubicBezTo>
                    <a:cubicBezTo>
                      <a:pt x="872" y="1688"/>
                      <a:pt x="866" y="1690"/>
                      <a:pt x="860" y="1690"/>
                    </a:cubicBezTo>
                    <a:cubicBezTo>
                      <a:pt x="857" y="1689"/>
                      <a:pt x="854" y="1689"/>
                      <a:pt x="851" y="1690"/>
                    </a:cubicBezTo>
                    <a:cubicBezTo>
                      <a:pt x="839" y="1692"/>
                      <a:pt x="827" y="1695"/>
                      <a:pt x="814" y="1693"/>
                    </a:cubicBezTo>
                    <a:cubicBezTo>
                      <a:pt x="794" y="1691"/>
                      <a:pt x="774" y="1688"/>
                      <a:pt x="755" y="1683"/>
                    </a:cubicBezTo>
                    <a:cubicBezTo>
                      <a:pt x="737" y="1678"/>
                      <a:pt x="719" y="1676"/>
                      <a:pt x="701" y="1675"/>
                    </a:cubicBezTo>
                    <a:cubicBezTo>
                      <a:pt x="687" y="1674"/>
                      <a:pt x="673" y="1676"/>
                      <a:pt x="660" y="1678"/>
                    </a:cubicBezTo>
                    <a:cubicBezTo>
                      <a:pt x="648" y="1679"/>
                      <a:pt x="636" y="1681"/>
                      <a:pt x="625" y="1678"/>
                    </a:cubicBezTo>
                    <a:cubicBezTo>
                      <a:pt x="612" y="1674"/>
                      <a:pt x="599" y="1672"/>
                      <a:pt x="587" y="1668"/>
                    </a:cubicBezTo>
                    <a:cubicBezTo>
                      <a:pt x="575" y="1665"/>
                      <a:pt x="575" y="1665"/>
                      <a:pt x="573" y="1654"/>
                    </a:cubicBezTo>
                    <a:cubicBezTo>
                      <a:pt x="571" y="1646"/>
                      <a:pt x="570" y="1638"/>
                      <a:pt x="570" y="1629"/>
                    </a:cubicBezTo>
                    <a:cubicBezTo>
                      <a:pt x="569" y="1619"/>
                      <a:pt x="568" y="1609"/>
                      <a:pt x="568" y="1599"/>
                    </a:cubicBezTo>
                    <a:cubicBezTo>
                      <a:pt x="569" y="1589"/>
                      <a:pt x="570" y="1579"/>
                      <a:pt x="572" y="1569"/>
                    </a:cubicBezTo>
                    <a:cubicBezTo>
                      <a:pt x="572" y="1568"/>
                      <a:pt x="572" y="1567"/>
                      <a:pt x="572" y="1566"/>
                    </a:cubicBezTo>
                    <a:cubicBezTo>
                      <a:pt x="570" y="1565"/>
                      <a:pt x="568" y="1564"/>
                      <a:pt x="566" y="1564"/>
                    </a:cubicBezTo>
                    <a:cubicBezTo>
                      <a:pt x="557" y="1563"/>
                      <a:pt x="549" y="1559"/>
                      <a:pt x="540" y="1555"/>
                    </a:cubicBezTo>
                    <a:cubicBezTo>
                      <a:pt x="535" y="1553"/>
                      <a:pt x="534" y="1550"/>
                      <a:pt x="534" y="1545"/>
                    </a:cubicBezTo>
                    <a:cubicBezTo>
                      <a:pt x="534" y="1541"/>
                      <a:pt x="533" y="1536"/>
                      <a:pt x="533" y="1531"/>
                    </a:cubicBezTo>
                    <a:cubicBezTo>
                      <a:pt x="533" y="1530"/>
                      <a:pt x="533" y="1529"/>
                      <a:pt x="533" y="1528"/>
                    </a:cubicBezTo>
                    <a:cubicBezTo>
                      <a:pt x="535" y="1515"/>
                      <a:pt x="533" y="1502"/>
                      <a:pt x="533" y="1490"/>
                    </a:cubicBezTo>
                    <a:cubicBezTo>
                      <a:pt x="533" y="1477"/>
                      <a:pt x="533" y="1464"/>
                      <a:pt x="533" y="1451"/>
                    </a:cubicBezTo>
                    <a:cubicBezTo>
                      <a:pt x="534" y="1435"/>
                      <a:pt x="534" y="1419"/>
                      <a:pt x="536" y="1402"/>
                    </a:cubicBezTo>
                    <a:cubicBezTo>
                      <a:pt x="538" y="1384"/>
                      <a:pt x="543" y="1366"/>
                      <a:pt x="546" y="1348"/>
                    </a:cubicBezTo>
                    <a:cubicBezTo>
                      <a:pt x="547" y="1338"/>
                      <a:pt x="548" y="1328"/>
                      <a:pt x="550" y="1318"/>
                    </a:cubicBezTo>
                    <a:cubicBezTo>
                      <a:pt x="551" y="1305"/>
                      <a:pt x="553" y="1293"/>
                      <a:pt x="554" y="1281"/>
                    </a:cubicBezTo>
                    <a:cubicBezTo>
                      <a:pt x="555" y="1270"/>
                      <a:pt x="555" y="1260"/>
                      <a:pt x="556" y="1249"/>
                    </a:cubicBezTo>
                    <a:cubicBezTo>
                      <a:pt x="557" y="1239"/>
                      <a:pt x="556" y="1229"/>
                      <a:pt x="555" y="1219"/>
                    </a:cubicBezTo>
                    <a:cubicBezTo>
                      <a:pt x="555" y="1212"/>
                      <a:pt x="554" y="1205"/>
                      <a:pt x="550" y="1199"/>
                    </a:cubicBezTo>
                    <a:cubicBezTo>
                      <a:pt x="550" y="1197"/>
                      <a:pt x="549" y="1196"/>
                      <a:pt x="549" y="1194"/>
                    </a:cubicBezTo>
                    <a:cubicBezTo>
                      <a:pt x="548" y="1186"/>
                      <a:pt x="545" y="1178"/>
                      <a:pt x="542" y="1170"/>
                    </a:cubicBezTo>
                    <a:cubicBezTo>
                      <a:pt x="539" y="1164"/>
                      <a:pt x="535" y="1157"/>
                      <a:pt x="534" y="1150"/>
                    </a:cubicBezTo>
                    <a:cubicBezTo>
                      <a:pt x="532" y="1144"/>
                      <a:pt x="528" y="1140"/>
                      <a:pt x="524" y="1136"/>
                    </a:cubicBezTo>
                    <a:cubicBezTo>
                      <a:pt x="523" y="1135"/>
                      <a:pt x="522" y="1135"/>
                      <a:pt x="522" y="1133"/>
                    </a:cubicBezTo>
                    <a:cubicBezTo>
                      <a:pt x="522" y="1131"/>
                      <a:pt x="521" y="1129"/>
                      <a:pt x="519" y="1129"/>
                    </a:cubicBezTo>
                    <a:cubicBezTo>
                      <a:pt x="516" y="1129"/>
                      <a:pt x="515" y="1131"/>
                      <a:pt x="514" y="1133"/>
                    </a:cubicBezTo>
                    <a:cubicBezTo>
                      <a:pt x="511" y="1139"/>
                      <a:pt x="507" y="1146"/>
                      <a:pt x="505" y="1152"/>
                    </a:cubicBezTo>
                    <a:cubicBezTo>
                      <a:pt x="500" y="1166"/>
                      <a:pt x="493" y="1178"/>
                      <a:pt x="488" y="1192"/>
                    </a:cubicBezTo>
                    <a:cubicBezTo>
                      <a:pt x="486" y="1197"/>
                      <a:pt x="483" y="1202"/>
                      <a:pt x="482" y="1209"/>
                    </a:cubicBezTo>
                    <a:cubicBezTo>
                      <a:pt x="482" y="1209"/>
                      <a:pt x="482" y="1210"/>
                      <a:pt x="481" y="1210"/>
                    </a:cubicBezTo>
                    <a:cubicBezTo>
                      <a:pt x="478" y="1215"/>
                      <a:pt x="478" y="1221"/>
                      <a:pt x="476" y="1226"/>
                    </a:cubicBezTo>
                    <a:cubicBezTo>
                      <a:pt x="474" y="1230"/>
                      <a:pt x="471" y="1234"/>
                      <a:pt x="470" y="1239"/>
                    </a:cubicBezTo>
                    <a:cubicBezTo>
                      <a:pt x="467" y="1243"/>
                      <a:pt x="466" y="1248"/>
                      <a:pt x="464" y="1253"/>
                    </a:cubicBezTo>
                    <a:cubicBezTo>
                      <a:pt x="462" y="1259"/>
                      <a:pt x="459" y="1264"/>
                      <a:pt x="457" y="1269"/>
                    </a:cubicBezTo>
                    <a:cubicBezTo>
                      <a:pt x="454" y="1276"/>
                      <a:pt x="451" y="1283"/>
                      <a:pt x="447" y="1290"/>
                    </a:cubicBezTo>
                    <a:cubicBezTo>
                      <a:pt x="441" y="1301"/>
                      <a:pt x="435" y="1312"/>
                      <a:pt x="427" y="1322"/>
                    </a:cubicBezTo>
                    <a:cubicBezTo>
                      <a:pt x="423" y="1327"/>
                      <a:pt x="421" y="1332"/>
                      <a:pt x="417" y="1337"/>
                    </a:cubicBezTo>
                    <a:cubicBezTo>
                      <a:pt x="416" y="1339"/>
                      <a:pt x="414" y="1341"/>
                      <a:pt x="412" y="1343"/>
                    </a:cubicBezTo>
                    <a:cubicBezTo>
                      <a:pt x="406" y="1351"/>
                      <a:pt x="400" y="1360"/>
                      <a:pt x="394" y="1368"/>
                    </a:cubicBezTo>
                    <a:cubicBezTo>
                      <a:pt x="390" y="1372"/>
                      <a:pt x="385" y="1376"/>
                      <a:pt x="380" y="1381"/>
                    </a:cubicBezTo>
                    <a:cubicBezTo>
                      <a:pt x="372" y="1389"/>
                      <a:pt x="365" y="1398"/>
                      <a:pt x="357" y="1406"/>
                    </a:cubicBezTo>
                    <a:cubicBezTo>
                      <a:pt x="354" y="1409"/>
                      <a:pt x="351" y="1411"/>
                      <a:pt x="348" y="1414"/>
                    </a:cubicBezTo>
                    <a:cubicBezTo>
                      <a:pt x="346" y="1416"/>
                      <a:pt x="345" y="1418"/>
                      <a:pt x="343" y="1420"/>
                    </a:cubicBezTo>
                    <a:cubicBezTo>
                      <a:pt x="340" y="1423"/>
                      <a:pt x="338" y="1426"/>
                      <a:pt x="335" y="1430"/>
                    </a:cubicBezTo>
                    <a:cubicBezTo>
                      <a:pt x="335" y="1430"/>
                      <a:pt x="334" y="1430"/>
                      <a:pt x="334" y="1431"/>
                    </a:cubicBezTo>
                    <a:cubicBezTo>
                      <a:pt x="330" y="1431"/>
                      <a:pt x="328" y="1434"/>
                      <a:pt x="325" y="1437"/>
                    </a:cubicBezTo>
                    <a:cubicBezTo>
                      <a:pt x="322" y="1441"/>
                      <a:pt x="316" y="1444"/>
                      <a:pt x="313" y="1450"/>
                    </a:cubicBezTo>
                    <a:cubicBezTo>
                      <a:pt x="313" y="1451"/>
                      <a:pt x="311" y="1451"/>
                      <a:pt x="310" y="1452"/>
                    </a:cubicBezTo>
                    <a:cubicBezTo>
                      <a:pt x="309" y="1453"/>
                      <a:pt x="307" y="1454"/>
                      <a:pt x="306" y="1455"/>
                    </a:cubicBezTo>
                    <a:cubicBezTo>
                      <a:pt x="302" y="1462"/>
                      <a:pt x="294" y="1466"/>
                      <a:pt x="288" y="1473"/>
                    </a:cubicBezTo>
                    <a:cubicBezTo>
                      <a:pt x="287" y="1474"/>
                      <a:pt x="286" y="1476"/>
                      <a:pt x="285" y="1477"/>
                    </a:cubicBezTo>
                    <a:cubicBezTo>
                      <a:pt x="278" y="1485"/>
                      <a:pt x="272" y="1494"/>
                      <a:pt x="263" y="1499"/>
                    </a:cubicBezTo>
                    <a:cubicBezTo>
                      <a:pt x="259" y="1502"/>
                      <a:pt x="255" y="1505"/>
                      <a:pt x="252" y="1508"/>
                    </a:cubicBezTo>
                    <a:cubicBezTo>
                      <a:pt x="248" y="1515"/>
                      <a:pt x="242" y="1518"/>
                      <a:pt x="236" y="1521"/>
                    </a:cubicBezTo>
                    <a:cubicBezTo>
                      <a:pt x="227" y="1527"/>
                      <a:pt x="217" y="1531"/>
                      <a:pt x="209" y="1538"/>
                    </a:cubicBezTo>
                    <a:cubicBezTo>
                      <a:pt x="206" y="1540"/>
                      <a:pt x="203" y="1543"/>
                      <a:pt x="200" y="1545"/>
                    </a:cubicBezTo>
                    <a:cubicBezTo>
                      <a:pt x="196" y="1547"/>
                      <a:pt x="191" y="1547"/>
                      <a:pt x="186" y="1546"/>
                    </a:cubicBezTo>
                    <a:cubicBezTo>
                      <a:pt x="185" y="1546"/>
                      <a:pt x="184" y="1546"/>
                      <a:pt x="183" y="1546"/>
                    </a:cubicBezTo>
                    <a:cubicBezTo>
                      <a:pt x="184" y="1549"/>
                      <a:pt x="184" y="1549"/>
                      <a:pt x="192" y="1556"/>
                    </a:cubicBezTo>
                    <a:cubicBezTo>
                      <a:pt x="190" y="1558"/>
                      <a:pt x="188" y="1559"/>
                      <a:pt x="185" y="1561"/>
                    </a:cubicBezTo>
                    <a:cubicBezTo>
                      <a:pt x="187" y="1565"/>
                      <a:pt x="188" y="1569"/>
                      <a:pt x="190" y="1574"/>
                    </a:cubicBezTo>
                    <a:cubicBezTo>
                      <a:pt x="191" y="1578"/>
                      <a:pt x="189" y="1584"/>
                      <a:pt x="193" y="1586"/>
                    </a:cubicBezTo>
                    <a:cubicBezTo>
                      <a:pt x="193" y="1590"/>
                      <a:pt x="193" y="1593"/>
                      <a:pt x="194" y="1596"/>
                    </a:cubicBezTo>
                    <a:cubicBezTo>
                      <a:pt x="195" y="1609"/>
                      <a:pt x="198" y="1621"/>
                      <a:pt x="198" y="1634"/>
                    </a:cubicBezTo>
                    <a:cubicBezTo>
                      <a:pt x="198" y="1648"/>
                      <a:pt x="195" y="1661"/>
                      <a:pt x="189" y="1673"/>
                    </a:cubicBezTo>
                    <a:cubicBezTo>
                      <a:pt x="184" y="1684"/>
                      <a:pt x="175" y="1693"/>
                      <a:pt x="165" y="1700"/>
                    </a:cubicBezTo>
                    <a:cubicBezTo>
                      <a:pt x="158" y="1705"/>
                      <a:pt x="149" y="1707"/>
                      <a:pt x="141" y="1709"/>
                    </a:cubicBezTo>
                    <a:cubicBezTo>
                      <a:pt x="133" y="1710"/>
                      <a:pt x="125" y="1711"/>
                      <a:pt x="117" y="1713"/>
                    </a:cubicBezTo>
                    <a:cubicBezTo>
                      <a:pt x="113" y="1713"/>
                      <a:pt x="110" y="1713"/>
                      <a:pt x="107" y="1710"/>
                    </a:cubicBezTo>
                    <a:cubicBezTo>
                      <a:pt x="106" y="1710"/>
                      <a:pt x="105" y="1709"/>
                      <a:pt x="104" y="1709"/>
                    </a:cubicBezTo>
                    <a:cubicBezTo>
                      <a:pt x="96" y="1709"/>
                      <a:pt x="92" y="1704"/>
                      <a:pt x="87" y="1699"/>
                    </a:cubicBezTo>
                    <a:cubicBezTo>
                      <a:pt x="85" y="1698"/>
                      <a:pt x="83" y="1696"/>
                      <a:pt x="81" y="1695"/>
                    </a:cubicBezTo>
                    <a:cubicBezTo>
                      <a:pt x="74" y="1689"/>
                      <a:pt x="69" y="1682"/>
                      <a:pt x="65" y="1675"/>
                    </a:cubicBezTo>
                    <a:cubicBezTo>
                      <a:pt x="62" y="1670"/>
                      <a:pt x="59" y="1665"/>
                      <a:pt x="56" y="1660"/>
                    </a:cubicBezTo>
                    <a:cubicBezTo>
                      <a:pt x="53" y="1653"/>
                      <a:pt x="51" y="1646"/>
                      <a:pt x="48" y="1640"/>
                    </a:cubicBezTo>
                    <a:cubicBezTo>
                      <a:pt x="46" y="1636"/>
                      <a:pt x="44" y="1632"/>
                      <a:pt x="43" y="1628"/>
                    </a:cubicBezTo>
                    <a:cubicBezTo>
                      <a:pt x="40" y="1621"/>
                      <a:pt x="36" y="1613"/>
                      <a:pt x="34" y="1606"/>
                    </a:cubicBezTo>
                    <a:cubicBezTo>
                      <a:pt x="32" y="1601"/>
                      <a:pt x="31" y="1596"/>
                      <a:pt x="30" y="1591"/>
                    </a:cubicBezTo>
                    <a:cubicBezTo>
                      <a:pt x="29" y="1581"/>
                      <a:pt x="28" y="1572"/>
                      <a:pt x="26" y="1563"/>
                    </a:cubicBezTo>
                    <a:cubicBezTo>
                      <a:pt x="26" y="1561"/>
                      <a:pt x="25" y="1560"/>
                      <a:pt x="25" y="1558"/>
                    </a:cubicBezTo>
                    <a:cubicBezTo>
                      <a:pt x="21" y="1551"/>
                      <a:pt x="21" y="1543"/>
                      <a:pt x="20" y="1535"/>
                    </a:cubicBezTo>
                    <a:cubicBezTo>
                      <a:pt x="19" y="1531"/>
                      <a:pt x="19" y="1527"/>
                      <a:pt x="18" y="1523"/>
                    </a:cubicBezTo>
                    <a:cubicBezTo>
                      <a:pt x="16" y="1516"/>
                      <a:pt x="14" y="1509"/>
                      <a:pt x="13" y="1501"/>
                    </a:cubicBezTo>
                    <a:cubicBezTo>
                      <a:pt x="13" y="1499"/>
                      <a:pt x="12" y="1497"/>
                      <a:pt x="11" y="1495"/>
                    </a:cubicBezTo>
                    <a:cubicBezTo>
                      <a:pt x="9" y="1488"/>
                      <a:pt x="8" y="1480"/>
                      <a:pt x="6" y="1473"/>
                    </a:cubicBezTo>
                    <a:cubicBezTo>
                      <a:pt x="5" y="1468"/>
                      <a:pt x="3" y="1463"/>
                      <a:pt x="2" y="1458"/>
                    </a:cubicBezTo>
                    <a:cubicBezTo>
                      <a:pt x="0" y="1450"/>
                      <a:pt x="2" y="1443"/>
                      <a:pt x="5" y="1436"/>
                    </a:cubicBezTo>
                    <a:cubicBezTo>
                      <a:pt x="6" y="1434"/>
                      <a:pt x="7" y="1433"/>
                      <a:pt x="8" y="1432"/>
                    </a:cubicBezTo>
                    <a:cubicBezTo>
                      <a:pt x="10" y="1429"/>
                      <a:pt x="12" y="1428"/>
                      <a:pt x="11" y="1424"/>
                    </a:cubicBezTo>
                    <a:cubicBezTo>
                      <a:pt x="11" y="1424"/>
                      <a:pt x="12" y="1423"/>
                      <a:pt x="12" y="1422"/>
                    </a:cubicBezTo>
                    <a:cubicBezTo>
                      <a:pt x="18" y="1416"/>
                      <a:pt x="22" y="1407"/>
                      <a:pt x="30" y="1403"/>
                    </a:cubicBezTo>
                    <a:cubicBezTo>
                      <a:pt x="37" y="1399"/>
                      <a:pt x="43" y="1394"/>
                      <a:pt x="49" y="1390"/>
                    </a:cubicBezTo>
                    <a:cubicBezTo>
                      <a:pt x="51" y="1389"/>
                      <a:pt x="52" y="1387"/>
                      <a:pt x="51" y="1385"/>
                    </a:cubicBezTo>
                    <a:cubicBezTo>
                      <a:pt x="50" y="1382"/>
                      <a:pt x="50" y="1380"/>
                      <a:pt x="48" y="1377"/>
                    </a:cubicBezTo>
                    <a:cubicBezTo>
                      <a:pt x="44" y="1369"/>
                      <a:pt x="40" y="1361"/>
                      <a:pt x="35" y="1353"/>
                    </a:cubicBezTo>
                    <a:cubicBezTo>
                      <a:pt x="31" y="1351"/>
                      <a:pt x="26" y="1357"/>
                      <a:pt x="21" y="1351"/>
                    </a:cubicBezTo>
                    <a:cubicBezTo>
                      <a:pt x="22" y="1348"/>
                      <a:pt x="24" y="1345"/>
                      <a:pt x="27" y="1344"/>
                    </a:cubicBezTo>
                    <a:cubicBezTo>
                      <a:pt x="29" y="1343"/>
                      <a:pt x="30" y="1342"/>
                      <a:pt x="31" y="1340"/>
                    </a:cubicBezTo>
                    <a:cubicBezTo>
                      <a:pt x="33" y="1339"/>
                      <a:pt x="35" y="1337"/>
                      <a:pt x="37" y="1337"/>
                    </a:cubicBezTo>
                    <a:cubicBezTo>
                      <a:pt x="44" y="1337"/>
                      <a:pt x="49" y="1332"/>
                      <a:pt x="55" y="1329"/>
                    </a:cubicBezTo>
                    <a:cubicBezTo>
                      <a:pt x="63" y="1324"/>
                      <a:pt x="70" y="1319"/>
                      <a:pt x="78" y="1314"/>
                    </a:cubicBezTo>
                    <a:cubicBezTo>
                      <a:pt x="84" y="1310"/>
                      <a:pt x="91" y="1307"/>
                      <a:pt x="96" y="1303"/>
                    </a:cubicBezTo>
                    <a:cubicBezTo>
                      <a:pt x="104" y="1298"/>
                      <a:pt x="112" y="1293"/>
                      <a:pt x="119" y="1287"/>
                    </a:cubicBezTo>
                    <a:cubicBezTo>
                      <a:pt x="139" y="1273"/>
                      <a:pt x="158" y="1259"/>
                      <a:pt x="177" y="1245"/>
                    </a:cubicBezTo>
                    <a:cubicBezTo>
                      <a:pt x="181" y="1243"/>
                      <a:pt x="183" y="1240"/>
                      <a:pt x="186" y="1237"/>
                    </a:cubicBezTo>
                    <a:cubicBezTo>
                      <a:pt x="196" y="1230"/>
                      <a:pt x="205" y="1222"/>
                      <a:pt x="214" y="1214"/>
                    </a:cubicBezTo>
                    <a:cubicBezTo>
                      <a:pt x="223" y="1207"/>
                      <a:pt x="230" y="1199"/>
                      <a:pt x="235" y="1189"/>
                    </a:cubicBezTo>
                    <a:cubicBezTo>
                      <a:pt x="242" y="1179"/>
                      <a:pt x="246" y="1168"/>
                      <a:pt x="250" y="1157"/>
                    </a:cubicBezTo>
                    <a:cubicBezTo>
                      <a:pt x="252" y="1151"/>
                      <a:pt x="254" y="1145"/>
                      <a:pt x="257" y="1139"/>
                    </a:cubicBezTo>
                    <a:cubicBezTo>
                      <a:pt x="257" y="1138"/>
                      <a:pt x="257" y="1137"/>
                      <a:pt x="257" y="1137"/>
                    </a:cubicBezTo>
                    <a:cubicBezTo>
                      <a:pt x="256" y="1129"/>
                      <a:pt x="261" y="1124"/>
                      <a:pt x="265" y="1118"/>
                    </a:cubicBezTo>
                    <a:cubicBezTo>
                      <a:pt x="266" y="1115"/>
                      <a:pt x="266" y="1111"/>
                      <a:pt x="266" y="1108"/>
                    </a:cubicBezTo>
                    <a:cubicBezTo>
                      <a:pt x="267" y="1108"/>
                      <a:pt x="266" y="1107"/>
                      <a:pt x="266" y="1106"/>
                    </a:cubicBezTo>
                    <a:cubicBezTo>
                      <a:pt x="271" y="1101"/>
                      <a:pt x="270" y="1093"/>
                      <a:pt x="272" y="1086"/>
                    </a:cubicBezTo>
                    <a:cubicBezTo>
                      <a:pt x="275" y="1079"/>
                      <a:pt x="276" y="1071"/>
                      <a:pt x="278" y="1064"/>
                    </a:cubicBezTo>
                    <a:cubicBezTo>
                      <a:pt x="280" y="1060"/>
                      <a:pt x="282" y="1055"/>
                      <a:pt x="284" y="1051"/>
                    </a:cubicBezTo>
                    <a:cubicBezTo>
                      <a:pt x="285" y="1048"/>
                      <a:pt x="285" y="1045"/>
                      <a:pt x="286" y="1042"/>
                    </a:cubicBezTo>
                    <a:cubicBezTo>
                      <a:pt x="286" y="1039"/>
                      <a:pt x="287" y="1037"/>
                      <a:pt x="288" y="1034"/>
                    </a:cubicBezTo>
                    <a:cubicBezTo>
                      <a:pt x="290" y="1027"/>
                      <a:pt x="293" y="1020"/>
                      <a:pt x="296" y="1013"/>
                    </a:cubicBezTo>
                    <a:cubicBezTo>
                      <a:pt x="299" y="1009"/>
                      <a:pt x="301" y="1005"/>
                      <a:pt x="301" y="1000"/>
                    </a:cubicBezTo>
                    <a:cubicBezTo>
                      <a:pt x="301" y="997"/>
                      <a:pt x="302" y="994"/>
                      <a:pt x="303" y="991"/>
                    </a:cubicBezTo>
                    <a:cubicBezTo>
                      <a:pt x="306" y="985"/>
                      <a:pt x="307" y="979"/>
                      <a:pt x="310" y="973"/>
                    </a:cubicBezTo>
                    <a:cubicBezTo>
                      <a:pt x="314" y="966"/>
                      <a:pt x="313" y="958"/>
                      <a:pt x="317" y="951"/>
                    </a:cubicBezTo>
                    <a:cubicBezTo>
                      <a:pt x="319" y="947"/>
                      <a:pt x="319" y="942"/>
                      <a:pt x="320" y="938"/>
                    </a:cubicBezTo>
                    <a:cubicBezTo>
                      <a:pt x="323" y="930"/>
                      <a:pt x="326" y="921"/>
                      <a:pt x="329" y="913"/>
                    </a:cubicBezTo>
                    <a:cubicBezTo>
                      <a:pt x="329" y="912"/>
                      <a:pt x="330" y="911"/>
                      <a:pt x="330" y="910"/>
                    </a:cubicBezTo>
                    <a:cubicBezTo>
                      <a:pt x="333" y="909"/>
                      <a:pt x="332" y="907"/>
                      <a:pt x="332" y="904"/>
                    </a:cubicBezTo>
                    <a:cubicBezTo>
                      <a:pt x="331" y="901"/>
                      <a:pt x="331" y="898"/>
                      <a:pt x="333" y="895"/>
                    </a:cubicBezTo>
                    <a:cubicBezTo>
                      <a:pt x="334" y="894"/>
                      <a:pt x="333" y="892"/>
                      <a:pt x="332" y="891"/>
                    </a:cubicBezTo>
                    <a:cubicBezTo>
                      <a:pt x="329" y="887"/>
                      <a:pt x="326" y="885"/>
                      <a:pt x="324" y="882"/>
                    </a:cubicBezTo>
                    <a:cubicBezTo>
                      <a:pt x="314" y="871"/>
                      <a:pt x="311" y="859"/>
                      <a:pt x="315" y="845"/>
                    </a:cubicBezTo>
                    <a:cubicBezTo>
                      <a:pt x="319" y="832"/>
                      <a:pt x="325" y="819"/>
                      <a:pt x="332" y="807"/>
                    </a:cubicBezTo>
                    <a:cubicBezTo>
                      <a:pt x="335" y="801"/>
                      <a:pt x="336" y="794"/>
                      <a:pt x="338" y="788"/>
                    </a:cubicBezTo>
                    <a:cubicBezTo>
                      <a:pt x="340" y="777"/>
                      <a:pt x="338" y="766"/>
                      <a:pt x="338" y="755"/>
                    </a:cubicBezTo>
                    <a:cubicBezTo>
                      <a:pt x="337" y="741"/>
                      <a:pt x="337" y="726"/>
                      <a:pt x="340" y="712"/>
                    </a:cubicBezTo>
                    <a:cubicBezTo>
                      <a:pt x="341" y="703"/>
                      <a:pt x="342" y="694"/>
                      <a:pt x="342" y="684"/>
                    </a:cubicBezTo>
                    <a:cubicBezTo>
                      <a:pt x="343" y="680"/>
                      <a:pt x="344" y="676"/>
                      <a:pt x="344" y="671"/>
                    </a:cubicBezTo>
                    <a:cubicBezTo>
                      <a:pt x="344" y="667"/>
                      <a:pt x="344" y="663"/>
                      <a:pt x="345" y="660"/>
                    </a:cubicBezTo>
                    <a:cubicBezTo>
                      <a:pt x="346" y="654"/>
                      <a:pt x="348" y="648"/>
                      <a:pt x="350" y="642"/>
                    </a:cubicBezTo>
                    <a:cubicBezTo>
                      <a:pt x="353" y="631"/>
                      <a:pt x="358" y="621"/>
                      <a:pt x="364" y="611"/>
                    </a:cubicBezTo>
                    <a:cubicBezTo>
                      <a:pt x="369" y="601"/>
                      <a:pt x="374" y="590"/>
                      <a:pt x="379" y="580"/>
                    </a:cubicBezTo>
                    <a:cubicBezTo>
                      <a:pt x="383" y="572"/>
                      <a:pt x="388" y="565"/>
                      <a:pt x="393" y="557"/>
                    </a:cubicBezTo>
                    <a:cubicBezTo>
                      <a:pt x="397" y="551"/>
                      <a:pt x="400" y="545"/>
                      <a:pt x="404" y="540"/>
                    </a:cubicBezTo>
                    <a:cubicBezTo>
                      <a:pt x="408" y="534"/>
                      <a:pt x="412" y="529"/>
                      <a:pt x="415" y="524"/>
                    </a:cubicBezTo>
                    <a:cubicBezTo>
                      <a:pt x="421" y="517"/>
                      <a:pt x="427" y="509"/>
                      <a:pt x="432" y="502"/>
                    </a:cubicBezTo>
                    <a:cubicBezTo>
                      <a:pt x="434" y="499"/>
                      <a:pt x="436" y="497"/>
                      <a:pt x="439" y="495"/>
                    </a:cubicBezTo>
                    <a:cubicBezTo>
                      <a:pt x="447" y="486"/>
                      <a:pt x="455" y="478"/>
                      <a:pt x="463" y="470"/>
                    </a:cubicBezTo>
                    <a:cubicBezTo>
                      <a:pt x="468" y="465"/>
                      <a:pt x="472" y="461"/>
                      <a:pt x="476" y="457"/>
                    </a:cubicBezTo>
                    <a:cubicBezTo>
                      <a:pt x="483" y="450"/>
                      <a:pt x="489" y="444"/>
                      <a:pt x="496" y="437"/>
                    </a:cubicBezTo>
                    <a:cubicBezTo>
                      <a:pt x="499" y="434"/>
                      <a:pt x="502" y="430"/>
                      <a:pt x="505" y="426"/>
                    </a:cubicBezTo>
                    <a:cubicBezTo>
                      <a:pt x="507" y="424"/>
                      <a:pt x="510" y="423"/>
                      <a:pt x="512" y="420"/>
                    </a:cubicBezTo>
                    <a:cubicBezTo>
                      <a:pt x="513" y="418"/>
                      <a:pt x="514" y="416"/>
                      <a:pt x="516" y="412"/>
                    </a:cubicBezTo>
                    <a:cubicBezTo>
                      <a:pt x="516" y="412"/>
                      <a:pt x="518" y="413"/>
                      <a:pt x="519" y="412"/>
                    </a:cubicBezTo>
                    <a:cubicBezTo>
                      <a:pt x="520" y="412"/>
                      <a:pt x="521" y="411"/>
                      <a:pt x="522" y="410"/>
                    </a:cubicBezTo>
                    <a:cubicBezTo>
                      <a:pt x="524" y="401"/>
                      <a:pt x="526" y="392"/>
                      <a:pt x="527" y="383"/>
                    </a:cubicBezTo>
                    <a:cubicBezTo>
                      <a:pt x="529" y="377"/>
                      <a:pt x="529" y="370"/>
                      <a:pt x="528" y="364"/>
                    </a:cubicBezTo>
                    <a:cubicBezTo>
                      <a:pt x="528" y="359"/>
                      <a:pt x="529" y="354"/>
                      <a:pt x="525" y="350"/>
                    </a:cubicBezTo>
                    <a:cubicBezTo>
                      <a:pt x="523" y="348"/>
                      <a:pt x="523" y="344"/>
                      <a:pt x="523" y="342"/>
                    </a:cubicBezTo>
                    <a:cubicBezTo>
                      <a:pt x="522" y="339"/>
                      <a:pt x="521" y="335"/>
                      <a:pt x="518" y="332"/>
                    </a:cubicBezTo>
                    <a:cubicBezTo>
                      <a:pt x="514" y="336"/>
                      <a:pt x="509" y="339"/>
                      <a:pt x="505" y="342"/>
                    </a:cubicBezTo>
                    <a:cubicBezTo>
                      <a:pt x="504" y="343"/>
                      <a:pt x="502" y="344"/>
                      <a:pt x="501" y="345"/>
                    </a:cubicBezTo>
                    <a:cubicBezTo>
                      <a:pt x="499" y="346"/>
                      <a:pt x="497" y="346"/>
                      <a:pt x="495" y="345"/>
                    </a:cubicBezTo>
                    <a:cubicBezTo>
                      <a:pt x="493" y="343"/>
                      <a:pt x="493" y="342"/>
                      <a:pt x="494" y="339"/>
                    </a:cubicBezTo>
                    <a:cubicBezTo>
                      <a:pt x="496" y="332"/>
                      <a:pt x="495" y="325"/>
                      <a:pt x="494" y="317"/>
                    </a:cubicBezTo>
                    <a:cubicBezTo>
                      <a:pt x="491" y="320"/>
                      <a:pt x="488" y="322"/>
                      <a:pt x="485" y="325"/>
                    </a:cubicBezTo>
                    <a:cubicBezTo>
                      <a:pt x="485" y="325"/>
                      <a:pt x="485" y="325"/>
                      <a:pt x="485" y="325"/>
                    </a:cubicBezTo>
                    <a:cubicBezTo>
                      <a:pt x="477" y="331"/>
                      <a:pt x="475" y="331"/>
                      <a:pt x="466" y="325"/>
                    </a:cubicBezTo>
                    <a:cubicBezTo>
                      <a:pt x="467" y="323"/>
                      <a:pt x="467" y="320"/>
                      <a:pt x="467" y="317"/>
                    </a:cubicBezTo>
                    <a:cubicBezTo>
                      <a:pt x="471" y="305"/>
                      <a:pt x="471" y="292"/>
                      <a:pt x="469" y="280"/>
                    </a:cubicBezTo>
                    <a:cubicBezTo>
                      <a:pt x="468" y="269"/>
                      <a:pt x="465" y="257"/>
                      <a:pt x="464" y="246"/>
                    </a:cubicBezTo>
                    <a:cubicBezTo>
                      <a:pt x="463" y="239"/>
                      <a:pt x="464" y="231"/>
                      <a:pt x="464" y="224"/>
                    </a:cubicBezTo>
                    <a:cubicBezTo>
                      <a:pt x="464" y="222"/>
                      <a:pt x="463" y="220"/>
                      <a:pt x="463" y="219"/>
                    </a:cubicBezTo>
                    <a:cubicBezTo>
                      <a:pt x="462" y="218"/>
                      <a:pt x="462" y="218"/>
                      <a:pt x="462" y="218"/>
                    </a:cubicBezTo>
                    <a:cubicBezTo>
                      <a:pt x="454" y="222"/>
                      <a:pt x="453" y="221"/>
                      <a:pt x="449" y="213"/>
                    </a:cubicBezTo>
                    <a:cubicBezTo>
                      <a:pt x="447" y="208"/>
                      <a:pt x="444" y="203"/>
                      <a:pt x="441" y="198"/>
                    </a:cubicBezTo>
                    <a:cubicBezTo>
                      <a:pt x="437" y="188"/>
                      <a:pt x="435" y="178"/>
                      <a:pt x="436" y="167"/>
                    </a:cubicBezTo>
                    <a:cubicBezTo>
                      <a:pt x="437" y="155"/>
                      <a:pt x="441" y="143"/>
                      <a:pt x="443" y="131"/>
                    </a:cubicBezTo>
                    <a:cubicBezTo>
                      <a:pt x="445" y="127"/>
                      <a:pt x="447" y="123"/>
                      <a:pt x="448" y="118"/>
                    </a:cubicBezTo>
                    <a:cubicBezTo>
                      <a:pt x="449" y="115"/>
                      <a:pt x="450" y="112"/>
                      <a:pt x="451" y="109"/>
                    </a:cubicBezTo>
                    <a:cubicBezTo>
                      <a:pt x="457" y="97"/>
                      <a:pt x="463" y="84"/>
                      <a:pt x="473" y="74"/>
                    </a:cubicBezTo>
                    <a:cubicBezTo>
                      <a:pt x="483" y="65"/>
                      <a:pt x="493" y="56"/>
                      <a:pt x="503" y="48"/>
                    </a:cubicBezTo>
                    <a:cubicBezTo>
                      <a:pt x="507" y="45"/>
                      <a:pt x="511" y="42"/>
                      <a:pt x="516" y="39"/>
                    </a:cubicBezTo>
                    <a:cubicBezTo>
                      <a:pt x="527" y="33"/>
                      <a:pt x="537" y="27"/>
                      <a:pt x="548" y="22"/>
                    </a:cubicBezTo>
                    <a:cubicBezTo>
                      <a:pt x="554" y="19"/>
                      <a:pt x="559" y="17"/>
                      <a:pt x="565" y="15"/>
                    </a:cubicBezTo>
                    <a:cubicBezTo>
                      <a:pt x="577" y="11"/>
                      <a:pt x="589" y="7"/>
                      <a:pt x="602" y="4"/>
                    </a:cubicBezTo>
                    <a:cubicBezTo>
                      <a:pt x="611" y="1"/>
                      <a:pt x="621" y="0"/>
                      <a:pt x="631" y="1"/>
                    </a:cubicBezTo>
                    <a:cubicBezTo>
                      <a:pt x="636" y="2"/>
                      <a:pt x="642" y="0"/>
                      <a:pt x="648" y="0"/>
                    </a:cubicBezTo>
                    <a:cubicBezTo>
                      <a:pt x="658" y="2"/>
                      <a:pt x="669" y="2"/>
                      <a:pt x="679" y="6"/>
                    </a:cubicBezTo>
                    <a:cubicBezTo>
                      <a:pt x="683" y="8"/>
                      <a:pt x="686" y="8"/>
                      <a:pt x="689" y="10"/>
                    </a:cubicBezTo>
                    <a:cubicBezTo>
                      <a:pt x="701" y="15"/>
                      <a:pt x="712" y="22"/>
                      <a:pt x="722" y="30"/>
                    </a:cubicBezTo>
                    <a:cubicBezTo>
                      <a:pt x="731" y="37"/>
                      <a:pt x="739" y="44"/>
                      <a:pt x="747" y="50"/>
                    </a:cubicBezTo>
                    <a:cubicBezTo>
                      <a:pt x="755" y="57"/>
                      <a:pt x="763" y="64"/>
                      <a:pt x="771" y="70"/>
                    </a:cubicBezTo>
                    <a:cubicBezTo>
                      <a:pt x="775" y="73"/>
                      <a:pt x="780" y="77"/>
                      <a:pt x="784" y="80"/>
                    </a:cubicBezTo>
                    <a:cubicBezTo>
                      <a:pt x="788" y="82"/>
                      <a:pt x="792" y="81"/>
                      <a:pt x="795" y="80"/>
                    </a:cubicBezTo>
                    <a:cubicBezTo>
                      <a:pt x="808" y="79"/>
                      <a:pt x="820" y="78"/>
                      <a:pt x="832" y="79"/>
                    </a:cubicBezTo>
                    <a:cubicBezTo>
                      <a:pt x="843" y="79"/>
                      <a:pt x="854" y="80"/>
                      <a:pt x="865" y="80"/>
                    </a:cubicBezTo>
                    <a:cubicBezTo>
                      <a:pt x="872" y="80"/>
                      <a:pt x="879" y="79"/>
                      <a:pt x="886" y="78"/>
                    </a:cubicBezTo>
                    <a:cubicBezTo>
                      <a:pt x="891" y="78"/>
                      <a:pt x="896" y="78"/>
                      <a:pt x="900" y="83"/>
                    </a:cubicBezTo>
                    <a:cubicBezTo>
                      <a:pt x="899" y="89"/>
                      <a:pt x="893" y="92"/>
                      <a:pt x="889" y="95"/>
                    </a:cubicBezTo>
                    <a:cubicBezTo>
                      <a:pt x="886" y="98"/>
                      <a:pt x="883" y="100"/>
                      <a:pt x="880" y="102"/>
                    </a:cubicBezTo>
                    <a:cubicBezTo>
                      <a:pt x="878" y="103"/>
                      <a:pt x="877" y="105"/>
                      <a:pt x="875" y="106"/>
                    </a:cubicBezTo>
                    <a:cubicBezTo>
                      <a:pt x="866" y="110"/>
                      <a:pt x="858" y="115"/>
                      <a:pt x="849" y="118"/>
                    </a:cubicBezTo>
                    <a:cubicBezTo>
                      <a:pt x="840" y="122"/>
                      <a:pt x="832" y="126"/>
                      <a:pt x="823" y="128"/>
                    </a:cubicBezTo>
                    <a:cubicBezTo>
                      <a:pt x="818" y="129"/>
                      <a:pt x="813" y="132"/>
                      <a:pt x="808" y="134"/>
                    </a:cubicBezTo>
                    <a:cubicBezTo>
                      <a:pt x="808" y="137"/>
                      <a:pt x="808" y="140"/>
                      <a:pt x="808" y="143"/>
                    </a:cubicBezTo>
                    <a:cubicBezTo>
                      <a:pt x="810" y="153"/>
                      <a:pt x="808" y="163"/>
                      <a:pt x="804" y="173"/>
                    </a:cubicBezTo>
                    <a:cubicBezTo>
                      <a:pt x="803" y="175"/>
                      <a:pt x="800" y="177"/>
                      <a:pt x="797" y="179"/>
                    </a:cubicBezTo>
                    <a:cubicBezTo>
                      <a:pt x="797" y="179"/>
                      <a:pt x="797" y="178"/>
                      <a:pt x="796" y="178"/>
                    </a:cubicBezTo>
                    <a:cubicBezTo>
                      <a:pt x="796" y="183"/>
                      <a:pt x="796" y="188"/>
                      <a:pt x="796" y="192"/>
                    </a:cubicBezTo>
                    <a:cubicBezTo>
                      <a:pt x="796" y="199"/>
                      <a:pt x="797" y="206"/>
                      <a:pt x="796" y="212"/>
                    </a:cubicBezTo>
                    <a:cubicBezTo>
                      <a:pt x="796" y="215"/>
                      <a:pt x="794" y="217"/>
                      <a:pt x="792" y="220"/>
                    </a:cubicBezTo>
                    <a:cubicBezTo>
                      <a:pt x="793" y="220"/>
                      <a:pt x="794" y="221"/>
                      <a:pt x="795" y="221"/>
                    </a:cubicBezTo>
                    <a:cubicBezTo>
                      <a:pt x="794" y="223"/>
                      <a:pt x="794" y="224"/>
                      <a:pt x="792" y="226"/>
                    </a:cubicBezTo>
                    <a:cubicBezTo>
                      <a:pt x="790" y="228"/>
                      <a:pt x="790" y="230"/>
                      <a:pt x="790" y="234"/>
                    </a:cubicBezTo>
                    <a:cubicBezTo>
                      <a:pt x="791" y="251"/>
                      <a:pt x="789" y="267"/>
                      <a:pt x="783" y="284"/>
                    </a:cubicBezTo>
                    <a:cubicBezTo>
                      <a:pt x="777" y="302"/>
                      <a:pt x="771" y="321"/>
                      <a:pt x="764" y="339"/>
                    </a:cubicBezTo>
                    <a:cubicBezTo>
                      <a:pt x="763" y="342"/>
                      <a:pt x="762" y="345"/>
                      <a:pt x="760" y="348"/>
                    </a:cubicBezTo>
                    <a:cubicBezTo>
                      <a:pt x="758" y="352"/>
                      <a:pt x="755" y="356"/>
                      <a:pt x="752" y="361"/>
                    </a:cubicBezTo>
                    <a:cubicBezTo>
                      <a:pt x="746" y="371"/>
                      <a:pt x="739" y="380"/>
                      <a:pt x="731" y="388"/>
                    </a:cubicBezTo>
                    <a:cubicBezTo>
                      <a:pt x="723" y="396"/>
                      <a:pt x="714" y="402"/>
                      <a:pt x="704" y="407"/>
                    </a:cubicBezTo>
                    <a:cubicBezTo>
                      <a:pt x="701" y="408"/>
                      <a:pt x="699" y="409"/>
                      <a:pt x="697" y="411"/>
                    </a:cubicBezTo>
                    <a:cubicBezTo>
                      <a:pt x="689" y="417"/>
                      <a:pt x="678" y="416"/>
                      <a:pt x="669" y="418"/>
                    </a:cubicBezTo>
                    <a:cubicBezTo>
                      <a:pt x="665" y="418"/>
                      <a:pt x="662" y="418"/>
                      <a:pt x="659" y="419"/>
                    </a:cubicBezTo>
                    <a:cubicBezTo>
                      <a:pt x="655" y="427"/>
                      <a:pt x="655" y="427"/>
                      <a:pt x="657" y="432"/>
                    </a:cubicBezTo>
                    <a:cubicBezTo>
                      <a:pt x="661" y="431"/>
                      <a:pt x="663" y="433"/>
                      <a:pt x="665" y="436"/>
                    </a:cubicBezTo>
                    <a:cubicBezTo>
                      <a:pt x="673" y="448"/>
                      <a:pt x="682" y="458"/>
                      <a:pt x="689" y="469"/>
                    </a:cubicBezTo>
                    <a:cubicBezTo>
                      <a:pt x="695" y="477"/>
                      <a:pt x="699" y="485"/>
                      <a:pt x="704" y="494"/>
                    </a:cubicBezTo>
                    <a:cubicBezTo>
                      <a:pt x="711" y="507"/>
                      <a:pt x="717" y="520"/>
                      <a:pt x="721" y="535"/>
                    </a:cubicBezTo>
                    <a:cubicBezTo>
                      <a:pt x="722" y="538"/>
                      <a:pt x="725" y="541"/>
                      <a:pt x="726" y="545"/>
                    </a:cubicBezTo>
                    <a:cubicBezTo>
                      <a:pt x="728" y="549"/>
                      <a:pt x="730" y="554"/>
                      <a:pt x="731" y="558"/>
                    </a:cubicBezTo>
                    <a:cubicBezTo>
                      <a:pt x="732" y="559"/>
                      <a:pt x="732" y="560"/>
                      <a:pt x="732" y="561"/>
                    </a:cubicBezTo>
                    <a:cubicBezTo>
                      <a:pt x="739" y="565"/>
                      <a:pt x="739" y="573"/>
                      <a:pt x="742" y="580"/>
                    </a:cubicBezTo>
                    <a:cubicBezTo>
                      <a:pt x="743" y="581"/>
                      <a:pt x="743" y="583"/>
                      <a:pt x="743" y="583"/>
                    </a:cubicBezTo>
                    <a:cubicBezTo>
                      <a:pt x="747" y="584"/>
                      <a:pt x="748" y="588"/>
                      <a:pt x="748" y="590"/>
                    </a:cubicBezTo>
                    <a:cubicBezTo>
                      <a:pt x="750" y="596"/>
                      <a:pt x="752" y="601"/>
                      <a:pt x="756" y="605"/>
                    </a:cubicBezTo>
                    <a:cubicBezTo>
                      <a:pt x="759" y="607"/>
                      <a:pt x="760" y="611"/>
                      <a:pt x="761" y="614"/>
                    </a:cubicBezTo>
                    <a:cubicBezTo>
                      <a:pt x="764" y="624"/>
                      <a:pt x="770" y="633"/>
                      <a:pt x="775" y="642"/>
                    </a:cubicBezTo>
                    <a:cubicBezTo>
                      <a:pt x="778" y="647"/>
                      <a:pt x="780" y="653"/>
                      <a:pt x="782" y="658"/>
                    </a:cubicBezTo>
                    <a:cubicBezTo>
                      <a:pt x="788" y="670"/>
                      <a:pt x="794" y="682"/>
                      <a:pt x="805" y="691"/>
                    </a:cubicBezTo>
                    <a:cubicBezTo>
                      <a:pt x="811" y="696"/>
                      <a:pt x="816" y="702"/>
                      <a:pt x="822" y="708"/>
                    </a:cubicBezTo>
                    <a:cubicBezTo>
                      <a:pt x="830" y="716"/>
                      <a:pt x="839" y="723"/>
                      <a:pt x="847" y="731"/>
                    </a:cubicBezTo>
                    <a:cubicBezTo>
                      <a:pt x="859" y="742"/>
                      <a:pt x="872" y="752"/>
                      <a:pt x="885" y="762"/>
                    </a:cubicBezTo>
                    <a:cubicBezTo>
                      <a:pt x="891" y="767"/>
                      <a:pt x="898" y="772"/>
                      <a:pt x="904" y="777"/>
                    </a:cubicBezTo>
                    <a:cubicBezTo>
                      <a:pt x="906" y="778"/>
                      <a:pt x="909" y="779"/>
                      <a:pt x="911" y="780"/>
                    </a:cubicBezTo>
                    <a:cubicBezTo>
                      <a:pt x="915" y="781"/>
                      <a:pt x="918" y="783"/>
                      <a:pt x="920" y="787"/>
                    </a:cubicBezTo>
                    <a:cubicBezTo>
                      <a:pt x="922" y="789"/>
                      <a:pt x="925" y="791"/>
                      <a:pt x="928" y="793"/>
                    </a:cubicBezTo>
                    <a:cubicBezTo>
                      <a:pt x="929" y="793"/>
                      <a:pt x="930" y="793"/>
                      <a:pt x="930" y="793"/>
                    </a:cubicBezTo>
                    <a:cubicBezTo>
                      <a:pt x="936" y="791"/>
                      <a:pt x="941" y="789"/>
                      <a:pt x="947" y="786"/>
                    </a:cubicBezTo>
                    <a:cubicBezTo>
                      <a:pt x="953" y="782"/>
                      <a:pt x="953" y="778"/>
                      <a:pt x="947" y="774"/>
                    </a:cubicBezTo>
                    <a:cubicBezTo>
                      <a:pt x="944" y="772"/>
                      <a:pt x="942" y="771"/>
                      <a:pt x="942" y="767"/>
                    </a:cubicBezTo>
                    <a:cubicBezTo>
                      <a:pt x="948" y="757"/>
                      <a:pt x="957" y="750"/>
                      <a:pt x="965" y="743"/>
                    </a:cubicBezTo>
                    <a:cubicBezTo>
                      <a:pt x="971" y="738"/>
                      <a:pt x="977" y="733"/>
                      <a:pt x="983" y="727"/>
                    </a:cubicBezTo>
                    <a:cubicBezTo>
                      <a:pt x="983" y="727"/>
                      <a:pt x="984" y="726"/>
                      <a:pt x="985" y="725"/>
                    </a:cubicBezTo>
                    <a:cubicBezTo>
                      <a:pt x="995" y="716"/>
                      <a:pt x="1004" y="707"/>
                      <a:pt x="1014" y="698"/>
                    </a:cubicBezTo>
                    <a:cubicBezTo>
                      <a:pt x="1021" y="692"/>
                      <a:pt x="1029" y="686"/>
                      <a:pt x="1036" y="680"/>
                    </a:cubicBezTo>
                    <a:cubicBezTo>
                      <a:pt x="1040" y="678"/>
                      <a:pt x="1043" y="674"/>
                      <a:pt x="1047" y="672"/>
                    </a:cubicBezTo>
                    <a:cubicBezTo>
                      <a:pt x="1061" y="661"/>
                      <a:pt x="1075" y="649"/>
                      <a:pt x="1090" y="639"/>
                    </a:cubicBezTo>
                    <a:cubicBezTo>
                      <a:pt x="1100" y="631"/>
                      <a:pt x="1112" y="624"/>
                      <a:pt x="1123" y="616"/>
                    </a:cubicBezTo>
                    <a:cubicBezTo>
                      <a:pt x="1128" y="613"/>
                      <a:pt x="1134" y="609"/>
                      <a:pt x="1140" y="605"/>
                    </a:cubicBezTo>
                    <a:cubicBezTo>
                      <a:pt x="1147" y="601"/>
                      <a:pt x="1155" y="597"/>
                      <a:pt x="1163" y="592"/>
                    </a:cubicBezTo>
                    <a:cubicBezTo>
                      <a:pt x="1174" y="586"/>
                      <a:pt x="1185" y="579"/>
                      <a:pt x="1197" y="573"/>
                    </a:cubicBezTo>
                    <a:cubicBezTo>
                      <a:pt x="1201" y="571"/>
                      <a:pt x="1205" y="569"/>
                      <a:pt x="1209" y="567"/>
                    </a:cubicBezTo>
                    <a:cubicBezTo>
                      <a:pt x="1215" y="564"/>
                      <a:pt x="1221" y="562"/>
                      <a:pt x="1227" y="559"/>
                    </a:cubicBezTo>
                    <a:cubicBezTo>
                      <a:pt x="1238" y="553"/>
                      <a:pt x="1248" y="547"/>
                      <a:pt x="1259" y="544"/>
                    </a:cubicBezTo>
                    <a:cubicBezTo>
                      <a:pt x="1271" y="540"/>
                      <a:pt x="1282" y="534"/>
                      <a:pt x="1292" y="527"/>
                    </a:cubicBezTo>
                    <a:cubicBezTo>
                      <a:pt x="1296" y="524"/>
                      <a:pt x="1301" y="522"/>
                      <a:pt x="1305" y="519"/>
                    </a:cubicBezTo>
                    <a:cubicBezTo>
                      <a:pt x="1310" y="517"/>
                      <a:pt x="1315" y="515"/>
                      <a:pt x="1320" y="512"/>
                    </a:cubicBezTo>
                    <a:cubicBezTo>
                      <a:pt x="1321" y="512"/>
                      <a:pt x="1322" y="512"/>
                      <a:pt x="1322" y="511"/>
                    </a:cubicBezTo>
                    <a:cubicBezTo>
                      <a:pt x="1327" y="504"/>
                      <a:pt x="1337" y="504"/>
                      <a:pt x="1344" y="501"/>
                    </a:cubicBezTo>
                    <a:cubicBezTo>
                      <a:pt x="1345" y="500"/>
                      <a:pt x="1347" y="502"/>
                      <a:pt x="1349" y="502"/>
                    </a:cubicBezTo>
                    <a:cubicBezTo>
                      <a:pt x="1351" y="502"/>
                      <a:pt x="1353" y="503"/>
                      <a:pt x="1354" y="502"/>
                    </a:cubicBezTo>
                    <a:cubicBezTo>
                      <a:pt x="1357" y="499"/>
                      <a:pt x="1362" y="497"/>
                      <a:pt x="1364" y="491"/>
                    </a:cubicBezTo>
                    <a:cubicBezTo>
                      <a:pt x="1365" y="488"/>
                      <a:pt x="1368" y="485"/>
                      <a:pt x="1369" y="481"/>
                    </a:cubicBezTo>
                    <a:cubicBezTo>
                      <a:pt x="1371" y="476"/>
                      <a:pt x="1372" y="471"/>
                      <a:pt x="1373" y="466"/>
                    </a:cubicBezTo>
                    <a:cubicBezTo>
                      <a:pt x="1373" y="464"/>
                      <a:pt x="1372" y="461"/>
                      <a:pt x="1370" y="461"/>
                    </a:cubicBezTo>
                    <a:cubicBezTo>
                      <a:pt x="1364" y="458"/>
                      <a:pt x="1362" y="451"/>
                      <a:pt x="1357" y="447"/>
                    </a:cubicBezTo>
                    <a:cubicBezTo>
                      <a:pt x="1353" y="444"/>
                      <a:pt x="1351" y="439"/>
                      <a:pt x="1348" y="434"/>
                    </a:cubicBezTo>
                    <a:cubicBezTo>
                      <a:pt x="1344" y="427"/>
                      <a:pt x="1340" y="419"/>
                      <a:pt x="1334" y="413"/>
                    </a:cubicBezTo>
                    <a:cubicBezTo>
                      <a:pt x="1329" y="407"/>
                      <a:pt x="1326" y="399"/>
                      <a:pt x="1321" y="393"/>
                    </a:cubicBezTo>
                    <a:cubicBezTo>
                      <a:pt x="1319" y="391"/>
                      <a:pt x="1318" y="389"/>
                      <a:pt x="1317" y="386"/>
                    </a:cubicBezTo>
                    <a:cubicBezTo>
                      <a:pt x="1316" y="386"/>
                      <a:pt x="1316" y="385"/>
                      <a:pt x="1316" y="385"/>
                    </a:cubicBezTo>
                    <a:cubicBezTo>
                      <a:pt x="1315" y="377"/>
                      <a:pt x="1311" y="369"/>
                      <a:pt x="1312" y="361"/>
                    </a:cubicBezTo>
                    <a:cubicBezTo>
                      <a:pt x="1312" y="360"/>
                      <a:pt x="1312" y="360"/>
                      <a:pt x="1312" y="359"/>
                    </a:cubicBezTo>
                    <a:cubicBezTo>
                      <a:pt x="1307" y="353"/>
                      <a:pt x="1308" y="345"/>
                      <a:pt x="1308" y="337"/>
                    </a:cubicBezTo>
                    <a:cubicBezTo>
                      <a:pt x="1307" y="330"/>
                      <a:pt x="1306" y="322"/>
                      <a:pt x="1307" y="314"/>
                    </a:cubicBezTo>
                    <a:cubicBezTo>
                      <a:pt x="1308" y="312"/>
                      <a:pt x="1308" y="308"/>
                      <a:pt x="1308" y="304"/>
                    </a:cubicBezTo>
                    <a:cubicBezTo>
                      <a:pt x="1305" y="307"/>
                      <a:pt x="1303" y="308"/>
                      <a:pt x="1301" y="310"/>
                    </a:cubicBezTo>
                    <a:cubicBezTo>
                      <a:pt x="1298" y="315"/>
                      <a:pt x="1292" y="317"/>
                      <a:pt x="1287" y="319"/>
                    </a:cubicBezTo>
                    <a:cubicBezTo>
                      <a:pt x="1285" y="320"/>
                      <a:pt x="1284" y="321"/>
                      <a:pt x="1282" y="321"/>
                    </a:cubicBezTo>
                    <a:cubicBezTo>
                      <a:pt x="1276" y="325"/>
                      <a:pt x="1269" y="326"/>
                      <a:pt x="1263" y="326"/>
                    </a:cubicBezTo>
                    <a:cubicBezTo>
                      <a:pt x="1253" y="327"/>
                      <a:pt x="1244" y="327"/>
                      <a:pt x="1234" y="328"/>
                    </a:cubicBezTo>
                    <a:cubicBezTo>
                      <a:pt x="1220" y="329"/>
                      <a:pt x="1207" y="326"/>
                      <a:pt x="1193" y="323"/>
                    </a:cubicBezTo>
                    <a:cubicBezTo>
                      <a:pt x="1186" y="321"/>
                      <a:pt x="1179" y="318"/>
                      <a:pt x="1174" y="313"/>
                    </a:cubicBezTo>
                    <a:cubicBezTo>
                      <a:pt x="1171" y="310"/>
                      <a:pt x="1167" y="309"/>
                      <a:pt x="1164" y="304"/>
                    </a:cubicBezTo>
                    <a:cubicBezTo>
                      <a:pt x="1167" y="304"/>
                      <a:pt x="1169" y="304"/>
                      <a:pt x="1171" y="304"/>
                    </a:cubicBezTo>
                    <a:cubicBezTo>
                      <a:pt x="1178" y="304"/>
                      <a:pt x="1185" y="303"/>
                      <a:pt x="1191" y="299"/>
                    </a:cubicBezTo>
                    <a:cubicBezTo>
                      <a:pt x="1196" y="296"/>
                      <a:pt x="1202" y="293"/>
                      <a:pt x="1207" y="290"/>
                    </a:cubicBezTo>
                    <a:cubicBezTo>
                      <a:pt x="1209" y="288"/>
                      <a:pt x="1212" y="286"/>
                      <a:pt x="1214" y="283"/>
                    </a:cubicBezTo>
                    <a:cubicBezTo>
                      <a:pt x="1215" y="283"/>
                      <a:pt x="1215" y="282"/>
                      <a:pt x="1215" y="281"/>
                    </a:cubicBezTo>
                    <a:cubicBezTo>
                      <a:pt x="1209" y="280"/>
                      <a:pt x="1203" y="279"/>
                      <a:pt x="1198" y="278"/>
                    </a:cubicBezTo>
                    <a:cubicBezTo>
                      <a:pt x="1191" y="276"/>
                      <a:pt x="1184" y="274"/>
                      <a:pt x="1178" y="271"/>
                    </a:cubicBezTo>
                    <a:cubicBezTo>
                      <a:pt x="1169" y="266"/>
                      <a:pt x="1164" y="258"/>
                      <a:pt x="1162" y="249"/>
                    </a:cubicBezTo>
                    <a:cubicBezTo>
                      <a:pt x="1162" y="249"/>
                      <a:pt x="1162" y="248"/>
                      <a:pt x="1162" y="247"/>
                    </a:cubicBezTo>
                    <a:cubicBezTo>
                      <a:pt x="1173" y="247"/>
                      <a:pt x="1183" y="243"/>
                      <a:pt x="1192" y="237"/>
                    </a:cubicBezTo>
                    <a:cubicBezTo>
                      <a:pt x="1196" y="235"/>
                      <a:pt x="1199" y="232"/>
                      <a:pt x="1203" y="228"/>
                    </a:cubicBezTo>
                    <a:cubicBezTo>
                      <a:pt x="1196" y="227"/>
                      <a:pt x="1190" y="227"/>
                      <a:pt x="1185" y="225"/>
                    </a:cubicBezTo>
                    <a:cubicBezTo>
                      <a:pt x="1173" y="221"/>
                      <a:pt x="1165" y="213"/>
                      <a:pt x="1160" y="201"/>
                    </a:cubicBezTo>
                    <a:cubicBezTo>
                      <a:pt x="1159" y="199"/>
                      <a:pt x="1159" y="197"/>
                      <a:pt x="1159" y="195"/>
                    </a:cubicBezTo>
                    <a:cubicBezTo>
                      <a:pt x="1157" y="184"/>
                      <a:pt x="1157" y="173"/>
                      <a:pt x="1157" y="162"/>
                    </a:cubicBezTo>
                    <a:cubicBezTo>
                      <a:pt x="1161" y="160"/>
                      <a:pt x="1164" y="162"/>
                      <a:pt x="1166" y="165"/>
                    </a:cubicBezTo>
                    <a:cubicBezTo>
                      <a:pt x="1169" y="169"/>
                      <a:pt x="1173" y="172"/>
                      <a:pt x="1176" y="176"/>
                    </a:cubicBezTo>
                    <a:cubicBezTo>
                      <a:pt x="1178" y="179"/>
                      <a:pt x="1181" y="180"/>
                      <a:pt x="1184" y="180"/>
                    </a:cubicBezTo>
                    <a:cubicBezTo>
                      <a:pt x="1198" y="181"/>
                      <a:pt x="1209" y="176"/>
                      <a:pt x="1219" y="166"/>
                    </a:cubicBezTo>
                    <a:cubicBezTo>
                      <a:pt x="1228" y="155"/>
                      <a:pt x="1238" y="146"/>
                      <a:pt x="1248" y="137"/>
                    </a:cubicBezTo>
                    <a:cubicBezTo>
                      <a:pt x="1253" y="132"/>
                      <a:pt x="1259" y="129"/>
                      <a:pt x="1265" y="125"/>
                    </a:cubicBezTo>
                    <a:cubicBezTo>
                      <a:pt x="1273" y="121"/>
                      <a:pt x="1280" y="117"/>
                      <a:pt x="1288" y="113"/>
                    </a:cubicBezTo>
                    <a:cubicBezTo>
                      <a:pt x="1298" y="108"/>
                      <a:pt x="1308" y="106"/>
                      <a:pt x="1319" y="107"/>
                    </a:cubicBezTo>
                    <a:cubicBezTo>
                      <a:pt x="1327" y="108"/>
                      <a:pt x="1336" y="109"/>
                      <a:pt x="1344" y="111"/>
                    </a:cubicBezTo>
                    <a:cubicBezTo>
                      <a:pt x="1356" y="113"/>
                      <a:pt x="1367" y="119"/>
                      <a:pt x="1376" y="126"/>
                    </a:cubicBezTo>
                    <a:cubicBezTo>
                      <a:pt x="1382" y="131"/>
                      <a:pt x="1384" y="138"/>
                      <a:pt x="1387" y="146"/>
                    </a:cubicBezTo>
                    <a:cubicBezTo>
                      <a:pt x="1391" y="147"/>
                      <a:pt x="1395" y="148"/>
                      <a:pt x="1399" y="150"/>
                    </a:cubicBezTo>
                    <a:cubicBezTo>
                      <a:pt x="1406" y="152"/>
                      <a:pt x="1413" y="156"/>
                      <a:pt x="1417" y="162"/>
                    </a:cubicBezTo>
                    <a:cubicBezTo>
                      <a:pt x="1417" y="163"/>
                      <a:pt x="1418" y="164"/>
                      <a:pt x="1419" y="165"/>
                    </a:cubicBezTo>
                    <a:cubicBezTo>
                      <a:pt x="1421" y="164"/>
                      <a:pt x="1423" y="162"/>
                      <a:pt x="1425" y="161"/>
                    </a:cubicBezTo>
                    <a:cubicBezTo>
                      <a:pt x="1428" y="158"/>
                      <a:pt x="1431" y="156"/>
                      <a:pt x="1436" y="156"/>
                    </a:cubicBezTo>
                    <a:cubicBezTo>
                      <a:pt x="1437" y="157"/>
                      <a:pt x="1438" y="156"/>
                      <a:pt x="1439" y="156"/>
                    </a:cubicBezTo>
                    <a:cubicBezTo>
                      <a:pt x="1446" y="154"/>
                      <a:pt x="1452" y="153"/>
                      <a:pt x="1460" y="152"/>
                    </a:cubicBezTo>
                    <a:cubicBezTo>
                      <a:pt x="1464" y="151"/>
                      <a:pt x="1468" y="152"/>
                      <a:pt x="1472" y="151"/>
                    </a:cubicBezTo>
                    <a:cubicBezTo>
                      <a:pt x="1479" y="150"/>
                      <a:pt x="1486" y="153"/>
                      <a:pt x="1492" y="154"/>
                    </a:cubicBezTo>
                    <a:cubicBezTo>
                      <a:pt x="1501" y="155"/>
                      <a:pt x="1509" y="159"/>
                      <a:pt x="1518" y="158"/>
                    </a:cubicBezTo>
                    <a:cubicBezTo>
                      <a:pt x="1518" y="158"/>
                      <a:pt x="1518" y="158"/>
                      <a:pt x="1519" y="159"/>
                    </a:cubicBezTo>
                    <a:cubicBezTo>
                      <a:pt x="1528" y="163"/>
                      <a:pt x="1540" y="159"/>
                      <a:pt x="1549" y="165"/>
                    </a:cubicBezTo>
                    <a:cubicBezTo>
                      <a:pt x="1558" y="165"/>
                      <a:pt x="1565" y="171"/>
                      <a:pt x="1573" y="174"/>
                    </a:cubicBezTo>
                    <a:cubicBezTo>
                      <a:pt x="1576" y="175"/>
                      <a:pt x="1579" y="175"/>
                      <a:pt x="1582" y="177"/>
                    </a:cubicBezTo>
                    <a:cubicBezTo>
                      <a:pt x="1587" y="179"/>
                      <a:pt x="1593" y="182"/>
                      <a:pt x="1598" y="186"/>
                    </a:cubicBezTo>
                    <a:cubicBezTo>
                      <a:pt x="1604" y="190"/>
                      <a:pt x="1610" y="195"/>
                      <a:pt x="1615" y="200"/>
                    </a:cubicBezTo>
                    <a:cubicBezTo>
                      <a:pt x="1618" y="203"/>
                      <a:pt x="1623" y="204"/>
                      <a:pt x="1625" y="208"/>
                    </a:cubicBezTo>
                    <a:cubicBezTo>
                      <a:pt x="1629" y="213"/>
                      <a:pt x="1635" y="214"/>
                      <a:pt x="1638" y="220"/>
                    </a:cubicBezTo>
                    <a:cubicBezTo>
                      <a:pt x="1641" y="225"/>
                      <a:pt x="1646" y="229"/>
                      <a:pt x="1649" y="235"/>
                    </a:cubicBezTo>
                    <a:cubicBezTo>
                      <a:pt x="1652" y="240"/>
                      <a:pt x="1654" y="246"/>
                      <a:pt x="1657" y="251"/>
                    </a:cubicBezTo>
                    <a:cubicBezTo>
                      <a:pt x="1661" y="261"/>
                      <a:pt x="1663" y="272"/>
                      <a:pt x="1665" y="282"/>
                    </a:cubicBezTo>
                    <a:cubicBezTo>
                      <a:pt x="1666" y="287"/>
                      <a:pt x="1667" y="293"/>
                      <a:pt x="1665" y="298"/>
                    </a:cubicBezTo>
                    <a:cubicBezTo>
                      <a:pt x="1661" y="305"/>
                      <a:pt x="1664" y="313"/>
                      <a:pt x="1663" y="321"/>
                    </a:cubicBezTo>
                    <a:cubicBezTo>
                      <a:pt x="1662" y="332"/>
                      <a:pt x="1660" y="342"/>
                      <a:pt x="1652" y="350"/>
                    </a:cubicBezTo>
                    <a:cubicBezTo>
                      <a:pt x="1651" y="352"/>
                      <a:pt x="1652" y="354"/>
                      <a:pt x="1652" y="356"/>
                    </a:cubicBezTo>
                    <a:cubicBezTo>
                      <a:pt x="1650" y="356"/>
                      <a:pt x="1647" y="355"/>
                      <a:pt x="1644" y="354"/>
                    </a:cubicBezTo>
                    <a:cubicBezTo>
                      <a:pt x="1643" y="357"/>
                      <a:pt x="1641" y="361"/>
                      <a:pt x="1641" y="364"/>
                    </a:cubicBezTo>
                    <a:cubicBezTo>
                      <a:pt x="1640" y="368"/>
                      <a:pt x="1640" y="372"/>
                      <a:pt x="1638" y="375"/>
                    </a:cubicBezTo>
                    <a:cubicBezTo>
                      <a:pt x="1638" y="376"/>
                      <a:pt x="1638" y="377"/>
                      <a:pt x="1638" y="377"/>
                    </a:cubicBezTo>
                    <a:cubicBezTo>
                      <a:pt x="1640" y="391"/>
                      <a:pt x="1637" y="403"/>
                      <a:pt x="1633" y="415"/>
                    </a:cubicBezTo>
                    <a:cubicBezTo>
                      <a:pt x="1630" y="424"/>
                      <a:pt x="1626" y="433"/>
                      <a:pt x="1622" y="442"/>
                    </a:cubicBezTo>
                    <a:cubicBezTo>
                      <a:pt x="1621" y="445"/>
                      <a:pt x="1618" y="447"/>
                      <a:pt x="1617" y="450"/>
                    </a:cubicBezTo>
                    <a:cubicBezTo>
                      <a:pt x="1615" y="454"/>
                      <a:pt x="1612" y="458"/>
                      <a:pt x="1610" y="462"/>
                    </a:cubicBezTo>
                    <a:cubicBezTo>
                      <a:pt x="1605" y="471"/>
                      <a:pt x="1600" y="481"/>
                      <a:pt x="1592" y="488"/>
                    </a:cubicBezTo>
                    <a:cubicBezTo>
                      <a:pt x="1585" y="496"/>
                      <a:pt x="1577" y="504"/>
                      <a:pt x="1567" y="509"/>
                    </a:cubicBezTo>
                    <a:cubicBezTo>
                      <a:pt x="1559" y="513"/>
                      <a:pt x="1551" y="517"/>
                      <a:pt x="1542" y="521"/>
                    </a:cubicBezTo>
                    <a:cubicBezTo>
                      <a:pt x="1534" y="525"/>
                      <a:pt x="1525" y="525"/>
                      <a:pt x="1516" y="525"/>
                    </a:cubicBezTo>
                    <a:cubicBezTo>
                      <a:pt x="1512" y="525"/>
                      <a:pt x="1510" y="526"/>
                      <a:pt x="1508" y="529"/>
                    </a:cubicBezTo>
                    <a:cubicBezTo>
                      <a:pt x="1506" y="533"/>
                      <a:pt x="1504" y="537"/>
                      <a:pt x="1502" y="541"/>
                    </a:cubicBezTo>
                    <a:cubicBezTo>
                      <a:pt x="1505" y="543"/>
                      <a:pt x="1508" y="545"/>
                      <a:pt x="1512" y="546"/>
                    </a:cubicBezTo>
                    <a:cubicBezTo>
                      <a:pt x="1522" y="549"/>
                      <a:pt x="1528" y="557"/>
                      <a:pt x="1533" y="565"/>
                    </a:cubicBezTo>
                    <a:cubicBezTo>
                      <a:pt x="1536" y="569"/>
                      <a:pt x="1539" y="574"/>
                      <a:pt x="1541" y="578"/>
                    </a:cubicBezTo>
                    <a:cubicBezTo>
                      <a:pt x="1544" y="585"/>
                      <a:pt x="1545" y="593"/>
                      <a:pt x="1548" y="600"/>
                    </a:cubicBezTo>
                    <a:cubicBezTo>
                      <a:pt x="1549" y="604"/>
                      <a:pt x="1551" y="609"/>
                      <a:pt x="1553" y="613"/>
                    </a:cubicBezTo>
                    <a:cubicBezTo>
                      <a:pt x="1557" y="622"/>
                      <a:pt x="1560" y="631"/>
                      <a:pt x="1563" y="640"/>
                    </a:cubicBezTo>
                    <a:cubicBezTo>
                      <a:pt x="1564" y="645"/>
                      <a:pt x="1566" y="650"/>
                      <a:pt x="1567" y="654"/>
                    </a:cubicBezTo>
                    <a:cubicBezTo>
                      <a:pt x="1571" y="662"/>
                      <a:pt x="1572" y="670"/>
                      <a:pt x="1578" y="678"/>
                    </a:cubicBezTo>
                    <a:cubicBezTo>
                      <a:pt x="1581" y="682"/>
                      <a:pt x="1582" y="689"/>
                      <a:pt x="1584" y="694"/>
                    </a:cubicBezTo>
                    <a:cubicBezTo>
                      <a:pt x="1586" y="699"/>
                      <a:pt x="1588" y="704"/>
                      <a:pt x="1592" y="707"/>
                    </a:cubicBezTo>
                    <a:cubicBezTo>
                      <a:pt x="1593" y="708"/>
                      <a:pt x="1594" y="710"/>
                      <a:pt x="1593" y="711"/>
                    </a:cubicBezTo>
                    <a:cubicBezTo>
                      <a:pt x="1592" y="715"/>
                      <a:pt x="1594" y="717"/>
                      <a:pt x="1596" y="719"/>
                    </a:cubicBezTo>
                    <a:cubicBezTo>
                      <a:pt x="1598" y="721"/>
                      <a:pt x="1600" y="723"/>
                      <a:pt x="1602" y="725"/>
                    </a:cubicBezTo>
                    <a:cubicBezTo>
                      <a:pt x="1606" y="731"/>
                      <a:pt x="1612" y="735"/>
                      <a:pt x="1618" y="739"/>
                    </a:cubicBezTo>
                    <a:cubicBezTo>
                      <a:pt x="1632" y="748"/>
                      <a:pt x="1646" y="757"/>
                      <a:pt x="1660" y="766"/>
                    </a:cubicBezTo>
                    <a:cubicBezTo>
                      <a:pt x="1663" y="768"/>
                      <a:pt x="1666" y="770"/>
                      <a:pt x="1668" y="772"/>
                    </a:cubicBezTo>
                    <a:cubicBezTo>
                      <a:pt x="1676" y="778"/>
                      <a:pt x="1684" y="783"/>
                      <a:pt x="1693" y="787"/>
                    </a:cubicBezTo>
                    <a:cubicBezTo>
                      <a:pt x="1701" y="790"/>
                      <a:pt x="1709" y="794"/>
                      <a:pt x="1717" y="797"/>
                    </a:cubicBezTo>
                    <a:cubicBezTo>
                      <a:pt x="1721" y="799"/>
                      <a:pt x="1724" y="800"/>
                      <a:pt x="1728" y="800"/>
                    </a:cubicBezTo>
                    <a:cubicBezTo>
                      <a:pt x="1734" y="801"/>
                      <a:pt x="1741" y="802"/>
                      <a:pt x="1747" y="803"/>
                    </a:cubicBezTo>
                    <a:cubicBezTo>
                      <a:pt x="1750" y="803"/>
                      <a:pt x="1753" y="805"/>
                      <a:pt x="1756" y="807"/>
                    </a:cubicBezTo>
                    <a:cubicBezTo>
                      <a:pt x="1760" y="809"/>
                      <a:pt x="1763" y="811"/>
                      <a:pt x="1768" y="812"/>
                    </a:cubicBezTo>
                    <a:cubicBezTo>
                      <a:pt x="1772" y="813"/>
                      <a:pt x="1775" y="814"/>
                      <a:pt x="1778" y="818"/>
                    </a:cubicBezTo>
                    <a:cubicBezTo>
                      <a:pt x="1773" y="821"/>
                      <a:pt x="1769" y="824"/>
                      <a:pt x="1764" y="828"/>
                    </a:cubicBezTo>
                    <a:cubicBezTo>
                      <a:pt x="1770" y="829"/>
                      <a:pt x="1775" y="831"/>
                      <a:pt x="1780" y="832"/>
                    </a:cubicBezTo>
                    <a:cubicBezTo>
                      <a:pt x="1788" y="833"/>
                      <a:pt x="1796" y="834"/>
                      <a:pt x="1805" y="835"/>
                    </a:cubicBezTo>
                    <a:cubicBezTo>
                      <a:pt x="1822" y="837"/>
                      <a:pt x="1840" y="839"/>
                      <a:pt x="1857" y="842"/>
                    </a:cubicBezTo>
                    <a:cubicBezTo>
                      <a:pt x="1862" y="843"/>
                      <a:pt x="1866" y="844"/>
                      <a:pt x="1871" y="846"/>
                    </a:cubicBezTo>
                    <a:cubicBezTo>
                      <a:pt x="1879" y="849"/>
                      <a:pt x="1888" y="853"/>
                      <a:pt x="1897" y="857"/>
                    </a:cubicBezTo>
                    <a:cubicBezTo>
                      <a:pt x="1902" y="860"/>
                      <a:pt x="1907" y="863"/>
                      <a:pt x="1911" y="866"/>
                    </a:cubicBezTo>
                    <a:cubicBezTo>
                      <a:pt x="1916" y="871"/>
                      <a:pt x="1920" y="876"/>
                      <a:pt x="1925" y="881"/>
                    </a:cubicBezTo>
                    <a:cubicBezTo>
                      <a:pt x="1929" y="885"/>
                      <a:pt x="1933" y="888"/>
                      <a:pt x="1937" y="892"/>
                    </a:cubicBezTo>
                    <a:cubicBezTo>
                      <a:pt x="1937" y="892"/>
                      <a:pt x="1937" y="893"/>
                      <a:pt x="1937" y="893"/>
                    </a:cubicBezTo>
                    <a:cubicBezTo>
                      <a:pt x="1945" y="901"/>
                      <a:pt x="1946" y="904"/>
                      <a:pt x="1939" y="913"/>
                    </a:cubicBezTo>
                    <a:cubicBezTo>
                      <a:pt x="1937" y="916"/>
                      <a:pt x="1936" y="919"/>
                      <a:pt x="1934" y="921"/>
                    </a:cubicBezTo>
                    <a:cubicBezTo>
                      <a:pt x="1932" y="925"/>
                      <a:pt x="1930" y="929"/>
                      <a:pt x="1926" y="931"/>
                    </a:cubicBezTo>
                    <a:cubicBezTo>
                      <a:pt x="1921" y="935"/>
                      <a:pt x="1915" y="935"/>
                      <a:pt x="1910" y="933"/>
                    </a:cubicBezTo>
                    <a:cubicBezTo>
                      <a:pt x="1903" y="930"/>
                      <a:pt x="1896" y="927"/>
                      <a:pt x="1889" y="923"/>
                    </a:cubicBezTo>
                    <a:cubicBezTo>
                      <a:pt x="1881" y="919"/>
                      <a:pt x="1874" y="915"/>
                      <a:pt x="1866" y="911"/>
                    </a:cubicBezTo>
                    <a:cubicBezTo>
                      <a:pt x="1856" y="907"/>
                      <a:pt x="1846" y="905"/>
                      <a:pt x="1835" y="902"/>
                    </a:cubicBezTo>
                    <a:cubicBezTo>
                      <a:pt x="1832" y="902"/>
                      <a:pt x="1828" y="902"/>
                      <a:pt x="1825" y="905"/>
                    </a:cubicBezTo>
                    <a:cubicBezTo>
                      <a:pt x="1827" y="907"/>
                      <a:pt x="1829" y="908"/>
                      <a:pt x="1831" y="910"/>
                    </a:cubicBezTo>
                    <a:cubicBezTo>
                      <a:pt x="1838" y="916"/>
                      <a:pt x="1845" y="922"/>
                      <a:pt x="1853" y="927"/>
                    </a:cubicBezTo>
                    <a:cubicBezTo>
                      <a:pt x="1860" y="933"/>
                      <a:pt x="1861" y="941"/>
                      <a:pt x="1861" y="950"/>
                    </a:cubicBezTo>
                    <a:cubicBezTo>
                      <a:pt x="1861" y="951"/>
                      <a:pt x="1860" y="952"/>
                      <a:pt x="1860" y="953"/>
                    </a:cubicBezTo>
                    <a:cubicBezTo>
                      <a:pt x="1856" y="959"/>
                      <a:pt x="1846" y="962"/>
                      <a:pt x="1840" y="960"/>
                    </a:cubicBezTo>
                    <a:cubicBezTo>
                      <a:pt x="1830" y="956"/>
                      <a:pt x="1821" y="952"/>
                      <a:pt x="1812" y="948"/>
                    </a:cubicBezTo>
                    <a:cubicBezTo>
                      <a:pt x="1800" y="942"/>
                      <a:pt x="1787" y="936"/>
                      <a:pt x="1774" y="932"/>
                    </a:cubicBezTo>
                    <a:cubicBezTo>
                      <a:pt x="1765" y="930"/>
                      <a:pt x="1756" y="925"/>
                      <a:pt x="1748" y="921"/>
                    </a:cubicBezTo>
                    <a:cubicBezTo>
                      <a:pt x="1741" y="917"/>
                      <a:pt x="1734" y="913"/>
                      <a:pt x="1727" y="908"/>
                    </a:cubicBezTo>
                    <a:cubicBezTo>
                      <a:pt x="1723" y="912"/>
                      <a:pt x="1719" y="916"/>
                      <a:pt x="1715" y="920"/>
                    </a:cubicBezTo>
                    <a:cubicBezTo>
                      <a:pt x="1711" y="923"/>
                      <a:pt x="1708" y="926"/>
                      <a:pt x="1704" y="928"/>
                    </a:cubicBezTo>
                    <a:cubicBezTo>
                      <a:pt x="1699" y="932"/>
                      <a:pt x="1692" y="933"/>
                      <a:pt x="1685" y="932"/>
                    </a:cubicBezTo>
                    <a:cubicBezTo>
                      <a:pt x="1673" y="931"/>
                      <a:pt x="1660" y="929"/>
                      <a:pt x="1648" y="923"/>
                    </a:cubicBezTo>
                    <a:cubicBezTo>
                      <a:pt x="1644" y="922"/>
                      <a:pt x="1640" y="922"/>
                      <a:pt x="1636" y="920"/>
                    </a:cubicBezTo>
                    <a:cubicBezTo>
                      <a:pt x="1630" y="916"/>
                      <a:pt x="1624" y="912"/>
                      <a:pt x="1618" y="909"/>
                    </a:cubicBezTo>
                    <a:cubicBezTo>
                      <a:pt x="1614" y="907"/>
                      <a:pt x="1611" y="905"/>
                      <a:pt x="1608" y="903"/>
                    </a:cubicBezTo>
                    <a:cubicBezTo>
                      <a:pt x="1592" y="897"/>
                      <a:pt x="1578" y="887"/>
                      <a:pt x="1563" y="878"/>
                    </a:cubicBezTo>
                    <a:cubicBezTo>
                      <a:pt x="1550" y="870"/>
                      <a:pt x="1540" y="858"/>
                      <a:pt x="1530" y="847"/>
                    </a:cubicBezTo>
                    <a:cubicBezTo>
                      <a:pt x="1527" y="843"/>
                      <a:pt x="1523" y="839"/>
                      <a:pt x="1519" y="835"/>
                    </a:cubicBezTo>
                    <a:cubicBezTo>
                      <a:pt x="1519" y="837"/>
                      <a:pt x="1518" y="839"/>
                      <a:pt x="1517" y="840"/>
                    </a:cubicBezTo>
                    <a:cubicBezTo>
                      <a:pt x="1516" y="852"/>
                      <a:pt x="1511" y="863"/>
                      <a:pt x="1507" y="874"/>
                    </a:cubicBezTo>
                    <a:cubicBezTo>
                      <a:pt x="1506" y="880"/>
                      <a:pt x="1502" y="885"/>
                      <a:pt x="1500" y="890"/>
                    </a:cubicBezTo>
                    <a:cubicBezTo>
                      <a:pt x="1499" y="892"/>
                      <a:pt x="1499" y="893"/>
                      <a:pt x="1498" y="894"/>
                    </a:cubicBezTo>
                    <a:cubicBezTo>
                      <a:pt x="1494" y="903"/>
                      <a:pt x="1491" y="912"/>
                      <a:pt x="1487" y="921"/>
                    </a:cubicBezTo>
                    <a:cubicBezTo>
                      <a:pt x="1486" y="924"/>
                      <a:pt x="1483" y="926"/>
                      <a:pt x="1481" y="929"/>
                    </a:cubicBezTo>
                    <a:cubicBezTo>
                      <a:pt x="1477" y="934"/>
                      <a:pt x="1474" y="939"/>
                      <a:pt x="1471" y="945"/>
                    </a:cubicBezTo>
                    <a:cubicBezTo>
                      <a:pt x="1467" y="953"/>
                      <a:pt x="1462" y="962"/>
                      <a:pt x="1456" y="971"/>
                    </a:cubicBezTo>
                    <a:cubicBezTo>
                      <a:pt x="1459" y="973"/>
                      <a:pt x="1463" y="976"/>
                      <a:pt x="1466" y="978"/>
                    </a:cubicBezTo>
                    <a:cubicBezTo>
                      <a:pt x="1472" y="984"/>
                      <a:pt x="1479" y="990"/>
                      <a:pt x="1485" y="996"/>
                    </a:cubicBezTo>
                    <a:cubicBezTo>
                      <a:pt x="1491" y="1000"/>
                      <a:pt x="1496" y="1004"/>
                      <a:pt x="1502" y="1008"/>
                    </a:cubicBezTo>
                    <a:cubicBezTo>
                      <a:pt x="1509" y="1014"/>
                      <a:pt x="1515" y="1020"/>
                      <a:pt x="1520" y="1026"/>
                    </a:cubicBezTo>
                    <a:cubicBezTo>
                      <a:pt x="1529" y="1035"/>
                      <a:pt x="1538" y="1043"/>
                      <a:pt x="1545" y="1052"/>
                    </a:cubicBezTo>
                    <a:cubicBezTo>
                      <a:pt x="1550" y="1059"/>
                      <a:pt x="1554" y="1068"/>
                      <a:pt x="1557" y="1077"/>
                    </a:cubicBezTo>
                    <a:cubicBezTo>
                      <a:pt x="1557" y="1080"/>
                      <a:pt x="1559" y="1084"/>
                      <a:pt x="1560" y="1087"/>
                    </a:cubicBezTo>
                    <a:cubicBezTo>
                      <a:pt x="1561" y="1092"/>
                      <a:pt x="1562" y="1097"/>
                      <a:pt x="1562" y="1102"/>
                    </a:cubicBezTo>
                    <a:cubicBezTo>
                      <a:pt x="1563" y="1108"/>
                      <a:pt x="1565" y="1113"/>
                      <a:pt x="1565" y="1118"/>
                    </a:cubicBezTo>
                    <a:cubicBezTo>
                      <a:pt x="1566" y="1127"/>
                      <a:pt x="1567" y="1136"/>
                      <a:pt x="1565" y="1144"/>
                    </a:cubicBezTo>
                    <a:cubicBezTo>
                      <a:pt x="1564" y="1151"/>
                      <a:pt x="1565" y="1158"/>
                      <a:pt x="1563" y="1164"/>
                    </a:cubicBezTo>
                    <a:cubicBezTo>
                      <a:pt x="1562" y="1174"/>
                      <a:pt x="1559" y="1183"/>
                      <a:pt x="1557" y="1192"/>
                    </a:cubicBezTo>
                    <a:cubicBezTo>
                      <a:pt x="1556" y="1197"/>
                      <a:pt x="1556" y="1201"/>
                      <a:pt x="1553" y="1204"/>
                    </a:cubicBezTo>
                    <a:cubicBezTo>
                      <a:pt x="1555" y="1210"/>
                      <a:pt x="1548" y="1214"/>
                      <a:pt x="1551" y="1219"/>
                    </a:cubicBezTo>
                    <a:cubicBezTo>
                      <a:pt x="1549" y="1222"/>
                      <a:pt x="1548" y="1226"/>
                      <a:pt x="1546" y="1229"/>
                    </a:cubicBezTo>
                    <a:cubicBezTo>
                      <a:pt x="1545" y="1231"/>
                      <a:pt x="1544" y="1234"/>
                      <a:pt x="1544" y="1236"/>
                    </a:cubicBezTo>
                    <a:cubicBezTo>
                      <a:pt x="1543" y="1237"/>
                      <a:pt x="1544" y="1238"/>
                      <a:pt x="1543" y="1238"/>
                    </a:cubicBezTo>
                    <a:cubicBezTo>
                      <a:pt x="1540" y="1242"/>
                      <a:pt x="1541" y="1247"/>
                      <a:pt x="1539" y="1250"/>
                    </a:cubicBezTo>
                    <a:cubicBezTo>
                      <a:pt x="1536" y="1256"/>
                      <a:pt x="1535" y="1262"/>
                      <a:pt x="1533" y="1267"/>
                    </a:cubicBezTo>
                    <a:cubicBezTo>
                      <a:pt x="1529" y="1280"/>
                      <a:pt x="1526" y="1293"/>
                      <a:pt x="1525" y="1306"/>
                    </a:cubicBezTo>
                    <a:cubicBezTo>
                      <a:pt x="1525" y="1322"/>
                      <a:pt x="1523" y="1338"/>
                      <a:pt x="1524" y="1354"/>
                    </a:cubicBezTo>
                    <a:cubicBezTo>
                      <a:pt x="1525" y="1363"/>
                      <a:pt x="1527" y="1372"/>
                      <a:pt x="1527" y="1381"/>
                    </a:cubicBezTo>
                    <a:cubicBezTo>
                      <a:pt x="1527" y="1382"/>
                      <a:pt x="1527" y="1384"/>
                      <a:pt x="1526" y="1386"/>
                    </a:cubicBezTo>
                    <a:cubicBezTo>
                      <a:pt x="1526" y="1387"/>
                      <a:pt x="1525" y="1388"/>
                      <a:pt x="1526" y="1389"/>
                    </a:cubicBezTo>
                    <a:cubicBezTo>
                      <a:pt x="1527" y="1394"/>
                      <a:pt x="1523" y="1398"/>
                      <a:pt x="1524" y="1404"/>
                    </a:cubicBezTo>
                    <a:cubicBezTo>
                      <a:pt x="1524" y="1405"/>
                      <a:pt x="1523" y="1406"/>
                      <a:pt x="1522" y="1407"/>
                    </a:cubicBezTo>
                    <a:cubicBezTo>
                      <a:pt x="1518" y="1412"/>
                      <a:pt x="1514" y="1418"/>
                      <a:pt x="1510" y="1423"/>
                    </a:cubicBezTo>
                    <a:cubicBezTo>
                      <a:pt x="1509" y="1424"/>
                      <a:pt x="1508" y="1424"/>
                      <a:pt x="1508" y="1425"/>
                    </a:cubicBezTo>
                    <a:cubicBezTo>
                      <a:pt x="1504" y="1437"/>
                      <a:pt x="1495" y="1444"/>
                      <a:pt x="1487" y="1453"/>
                    </a:cubicBezTo>
                    <a:cubicBezTo>
                      <a:pt x="1487" y="1453"/>
                      <a:pt x="1487" y="1454"/>
                      <a:pt x="1487" y="1455"/>
                    </a:cubicBezTo>
                    <a:cubicBezTo>
                      <a:pt x="1493" y="1457"/>
                      <a:pt x="1499" y="1462"/>
                      <a:pt x="1507" y="1460"/>
                    </a:cubicBezTo>
                    <a:cubicBezTo>
                      <a:pt x="1513" y="1458"/>
                      <a:pt x="1520" y="1458"/>
                      <a:pt x="1526" y="1458"/>
                    </a:cubicBezTo>
                    <a:cubicBezTo>
                      <a:pt x="1533" y="1458"/>
                      <a:pt x="1540" y="1460"/>
                      <a:pt x="1546" y="1460"/>
                    </a:cubicBezTo>
                    <a:cubicBezTo>
                      <a:pt x="1559" y="1462"/>
                      <a:pt x="1572" y="1461"/>
                      <a:pt x="1584" y="1457"/>
                    </a:cubicBezTo>
                    <a:cubicBezTo>
                      <a:pt x="1595" y="1453"/>
                      <a:pt x="1606" y="1452"/>
                      <a:pt x="1616" y="1456"/>
                    </a:cubicBezTo>
                    <a:cubicBezTo>
                      <a:pt x="1621" y="1457"/>
                      <a:pt x="1626" y="1460"/>
                      <a:pt x="1630" y="1463"/>
                    </a:cubicBezTo>
                    <a:cubicBezTo>
                      <a:pt x="1640" y="1470"/>
                      <a:pt x="1649" y="1478"/>
                      <a:pt x="1657" y="1488"/>
                    </a:cubicBezTo>
                    <a:cubicBezTo>
                      <a:pt x="1664" y="1497"/>
                      <a:pt x="1669" y="1507"/>
                      <a:pt x="1674" y="1516"/>
                    </a:cubicBezTo>
                    <a:cubicBezTo>
                      <a:pt x="1678" y="1521"/>
                      <a:pt x="1678" y="1527"/>
                      <a:pt x="1682" y="1532"/>
                    </a:cubicBezTo>
                    <a:cubicBezTo>
                      <a:pt x="1685" y="1535"/>
                      <a:pt x="1684" y="1539"/>
                      <a:pt x="1681" y="1543"/>
                    </a:cubicBezTo>
                    <a:cubicBezTo>
                      <a:pt x="1680" y="1544"/>
                      <a:pt x="1679" y="1545"/>
                      <a:pt x="1678" y="1547"/>
                    </a:cubicBezTo>
                    <a:cubicBezTo>
                      <a:pt x="1677" y="1553"/>
                      <a:pt x="1673" y="1556"/>
                      <a:pt x="1667" y="1558"/>
                    </a:cubicBezTo>
                    <a:cubicBezTo>
                      <a:pt x="1663" y="1559"/>
                      <a:pt x="1660" y="1562"/>
                      <a:pt x="1656" y="1564"/>
                    </a:cubicBezTo>
                    <a:cubicBezTo>
                      <a:pt x="1650" y="1568"/>
                      <a:pt x="1643" y="1571"/>
                      <a:pt x="1636" y="1574"/>
                    </a:cubicBezTo>
                    <a:cubicBezTo>
                      <a:pt x="1626" y="1579"/>
                      <a:pt x="1615" y="1583"/>
                      <a:pt x="1605" y="1586"/>
                    </a:cubicBezTo>
                    <a:cubicBezTo>
                      <a:pt x="1589" y="1592"/>
                      <a:pt x="1573" y="1597"/>
                      <a:pt x="1556" y="1602"/>
                    </a:cubicBezTo>
                    <a:cubicBezTo>
                      <a:pt x="1544" y="1606"/>
                      <a:pt x="1533" y="1610"/>
                      <a:pt x="1521" y="1614"/>
                    </a:cubicBezTo>
                    <a:cubicBezTo>
                      <a:pt x="1515" y="1616"/>
                      <a:pt x="1508" y="1618"/>
                      <a:pt x="1502" y="1619"/>
                    </a:cubicBezTo>
                    <a:cubicBezTo>
                      <a:pt x="1491" y="1622"/>
                      <a:pt x="1480" y="1625"/>
                      <a:pt x="1469" y="1627"/>
                    </a:cubicBezTo>
                    <a:cubicBezTo>
                      <a:pt x="1462" y="1629"/>
                      <a:pt x="1455" y="1629"/>
                      <a:pt x="1448" y="1630"/>
                    </a:cubicBezTo>
                    <a:cubicBezTo>
                      <a:pt x="1435" y="1631"/>
                      <a:pt x="1422" y="1629"/>
                      <a:pt x="1409" y="1627"/>
                    </a:cubicBezTo>
                    <a:cubicBezTo>
                      <a:pt x="1402" y="1625"/>
                      <a:pt x="1396" y="1621"/>
                      <a:pt x="1391" y="1614"/>
                    </a:cubicBezTo>
                    <a:cubicBezTo>
                      <a:pt x="1384" y="1604"/>
                      <a:pt x="1378" y="1594"/>
                      <a:pt x="1373" y="1583"/>
                    </a:cubicBezTo>
                    <a:cubicBezTo>
                      <a:pt x="1369" y="1573"/>
                      <a:pt x="1365" y="1563"/>
                      <a:pt x="1361" y="1553"/>
                    </a:cubicBezTo>
                    <a:cubicBezTo>
                      <a:pt x="1358" y="1546"/>
                      <a:pt x="1356" y="1538"/>
                      <a:pt x="1354" y="1530"/>
                    </a:cubicBezTo>
                    <a:cubicBezTo>
                      <a:pt x="1353" y="1527"/>
                      <a:pt x="1353" y="1524"/>
                      <a:pt x="1352" y="1521"/>
                    </a:cubicBezTo>
                    <a:cubicBezTo>
                      <a:pt x="1352" y="1520"/>
                      <a:pt x="1352" y="1518"/>
                      <a:pt x="1353" y="1517"/>
                    </a:cubicBezTo>
                    <a:cubicBezTo>
                      <a:pt x="1356" y="1513"/>
                      <a:pt x="1356" y="1509"/>
                      <a:pt x="1356" y="1504"/>
                    </a:cubicBezTo>
                    <a:cubicBezTo>
                      <a:pt x="1355" y="1497"/>
                      <a:pt x="1354" y="1490"/>
                      <a:pt x="1354" y="1482"/>
                    </a:cubicBezTo>
                    <a:cubicBezTo>
                      <a:pt x="1352" y="1481"/>
                      <a:pt x="1348" y="1481"/>
                      <a:pt x="1345" y="1481"/>
                    </a:cubicBezTo>
                    <a:cubicBezTo>
                      <a:pt x="1341" y="1481"/>
                      <a:pt x="1336" y="1480"/>
                      <a:pt x="1331" y="1481"/>
                    </a:cubicBezTo>
                    <a:cubicBezTo>
                      <a:pt x="1327" y="1481"/>
                      <a:pt x="1325" y="1479"/>
                      <a:pt x="1323" y="1476"/>
                    </a:cubicBezTo>
                    <a:cubicBezTo>
                      <a:pt x="1316" y="1466"/>
                      <a:pt x="1314" y="1456"/>
                      <a:pt x="1313" y="1445"/>
                    </a:cubicBezTo>
                    <a:cubicBezTo>
                      <a:pt x="1312" y="1429"/>
                      <a:pt x="1313" y="1413"/>
                      <a:pt x="1313" y="1397"/>
                    </a:cubicBezTo>
                    <a:cubicBezTo>
                      <a:pt x="1314" y="1383"/>
                      <a:pt x="1316" y="1369"/>
                      <a:pt x="1317" y="1355"/>
                    </a:cubicBezTo>
                    <a:cubicBezTo>
                      <a:pt x="1318" y="1343"/>
                      <a:pt x="1320" y="1332"/>
                      <a:pt x="1321" y="1320"/>
                    </a:cubicBezTo>
                    <a:cubicBezTo>
                      <a:pt x="1323" y="1300"/>
                      <a:pt x="1325" y="1279"/>
                      <a:pt x="1327" y="1258"/>
                    </a:cubicBezTo>
                    <a:cubicBezTo>
                      <a:pt x="1328" y="1245"/>
                      <a:pt x="1329" y="1231"/>
                      <a:pt x="1329" y="1217"/>
                    </a:cubicBezTo>
                    <a:cubicBezTo>
                      <a:pt x="1328" y="1218"/>
                      <a:pt x="1327" y="1219"/>
                      <a:pt x="1327" y="1219"/>
                    </a:cubicBezTo>
                    <a:cubicBezTo>
                      <a:pt x="1325" y="1222"/>
                      <a:pt x="1323" y="1224"/>
                      <a:pt x="1321" y="1227"/>
                    </a:cubicBezTo>
                    <a:cubicBezTo>
                      <a:pt x="1319" y="1231"/>
                      <a:pt x="1317" y="1235"/>
                      <a:pt x="1315" y="1239"/>
                    </a:cubicBezTo>
                    <a:cubicBezTo>
                      <a:pt x="1314" y="1241"/>
                      <a:pt x="1313" y="1243"/>
                      <a:pt x="1312" y="1245"/>
                    </a:cubicBezTo>
                    <a:cubicBezTo>
                      <a:pt x="1306" y="1253"/>
                      <a:pt x="1300" y="1262"/>
                      <a:pt x="1294" y="1270"/>
                    </a:cubicBezTo>
                    <a:cubicBezTo>
                      <a:pt x="1291" y="1272"/>
                      <a:pt x="1290" y="1276"/>
                      <a:pt x="1288" y="1279"/>
                    </a:cubicBezTo>
                    <a:cubicBezTo>
                      <a:pt x="1286" y="1282"/>
                      <a:pt x="1285" y="1285"/>
                      <a:pt x="1281" y="1286"/>
                    </a:cubicBezTo>
                    <a:cubicBezTo>
                      <a:pt x="1279" y="1288"/>
                      <a:pt x="1278" y="1291"/>
                      <a:pt x="1276" y="1294"/>
                    </a:cubicBezTo>
                    <a:cubicBezTo>
                      <a:pt x="1274" y="1296"/>
                      <a:pt x="1271" y="1299"/>
                      <a:pt x="1269" y="1301"/>
                    </a:cubicBezTo>
                    <a:cubicBezTo>
                      <a:pt x="1268" y="1302"/>
                      <a:pt x="1267" y="1303"/>
                      <a:pt x="1267" y="1303"/>
                    </a:cubicBezTo>
                    <a:cubicBezTo>
                      <a:pt x="1260" y="1315"/>
                      <a:pt x="1249" y="1322"/>
                      <a:pt x="1240" y="1331"/>
                    </a:cubicBezTo>
                    <a:cubicBezTo>
                      <a:pt x="1235" y="1337"/>
                      <a:pt x="1229" y="1341"/>
                      <a:pt x="1222" y="1345"/>
                    </a:cubicBezTo>
                    <a:cubicBezTo>
                      <a:pt x="1220" y="1347"/>
                      <a:pt x="1218" y="1349"/>
                      <a:pt x="1216" y="1351"/>
                    </a:cubicBezTo>
                    <a:cubicBezTo>
                      <a:pt x="1208" y="1356"/>
                      <a:pt x="1200" y="1361"/>
                      <a:pt x="1192" y="1366"/>
                    </a:cubicBezTo>
                    <a:cubicBezTo>
                      <a:pt x="1186" y="1371"/>
                      <a:pt x="1179" y="1374"/>
                      <a:pt x="1172" y="1379"/>
                    </a:cubicBezTo>
                    <a:cubicBezTo>
                      <a:pt x="1162" y="1384"/>
                      <a:pt x="1153" y="1391"/>
                      <a:pt x="1143" y="1397"/>
                    </a:cubicBezTo>
                    <a:cubicBezTo>
                      <a:pt x="1137" y="1401"/>
                      <a:pt x="1130" y="1406"/>
                      <a:pt x="1123" y="1410"/>
                    </a:cubicBezTo>
                    <a:cubicBezTo>
                      <a:pt x="1118" y="1413"/>
                      <a:pt x="1111" y="1416"/>
                      <a:pt x="1105" y="1419"/>
                    </a:cubicBezTo>
                    <a:cubicBezTo>
                      <a:pt x="1090" y="1426"/>
                      <a:pt x="1075" y="1432"/>
                      <a:pt x="1060" y="1438"/>
                    </a:cubicBezTo>
                    <a:cubicBezTo>
                      <a:pt x="1056" y="1440"/>
                      <a:pt x="1052" y="1443"/>
                      <a:pt x="1048" y="1444"/>
                    </a:cubicBezTo>
                    <a:cubicBezTo>
                      <a:pt x="1039" y="1446"/>
                      <a:pt x="1031" y="1450"/>
                      <a:pt x="1022" y="1449"/>
                    </a:cubicBezTo>
                    <a:cubicBezTo>
                      <a:pt x="1020" y="1449"/>
                      <a:pt x="1017" y="1448"/>
                      <a:pt x="1015" y="1448"/>
                    </a:cubicBezTo>
                    <a:cubicBezTo>
                      <a:pt x="1013" y="1447"/>
                      <a:pt x="1011" y="1447"/>
                      <a:pt x="1008" y="1447"/>
                    </a:cubicBezTo>
                    <a:cubicBezTo>
                      <a:pt x="1008" y="1457"/>
                      <a:pt x="1008" y="1467"/>
                      <a:pt x="1008" y="1477"/>
                    </a:cubicBezTo>
                    <a:cubicBezTo>
                      <a:pt x="1009" y="1477"/>
                      <a:pt x="1010" y="1478"/>
                      <a:pt x="1010" y="1478"/>
                    </a:cubicBezTo>
                    <a:cubicBezTo>
                      <a:pt x="1016" y="1479"/>
                      <a:pt x="1018" y="1481"/>
                      <a:pt x="1018" y="1487"/>
                    </a:cubicBezTo>
                    <a:cubicBezTo>
                      <a:pt x="1018" y="1489"/>
                      <a:pt x="1017" y="1491"/>
                      <a:pt x="1017" y="1494"/>
                    </a:cubicBezTo>
                    <a:cubicBezTo>
                      <a:pt x="1018" y="1496"/>
                      <a:pt x="1018" y="1500"/>
                      <a:pt x="1019" y="1502"/>
                    </a:cubicBezTo>
                    <a:cubicBezTo>
                      <a:pt x="1022" y="1506"/>
                      <a:pt x="1025" y="1511"/>
                      <a:pt x="1029" y="1515"/>
                    </a:cubicBezTo>
                    <a:cubicBezTo>
                      <a:pt x="1034" y="1520"/>
                      <a:pt x="1039" y="1526"/>
                      <a:pt x="1043" y="1533"/>
                    </a:cubicBezTo>
                    <a:cubicBezTo>
                      <a:pt x="1044" y="1535"/>
                      <a:pt x="1046" y="1538"/>
                      <a:pt x="1048" y="1540"/>
                    </a:cubicBezTo>
                    <a:cubicBezTo>
                      <a:pt x="1057" y="1550"/>
                      <a:pt x="1061" y="1562"/>
                      <a:pt x="1065" y="1575"/>
                    </a:cubicBezTo>
                    <a:cubicBezTo>
                      <a:pt x="1068" y="1583"/>
                      <a:pt x="1067" y="1592"/>
                      <a:pt x="1065" y="1600"/>
                    </a:cubicBezTo>
                    <a:cubicBezTo>
                      <a:pt x="1064" y="1607"/>
                      <a:pt x="1061" y="1614"/>
                      <a:pt x="1058" y="1620"/>
                    </a:cubicBezTo>
                    <a:cubicBezTo>
                      <a:pt x="1054" y="1628"/>
                      <a:pt x="1048" y="1633"/>
                      <a:pt x="1041" y="1636"/>
                    </a:cubicBezTo>
                    <a:cubicBezTo>
                      <a:pt x="1035" y="1640"/>
                      <a:pt x="1027" y="1642"/>
                      <a:pt x="1020" y="1644"/>
                    </a:cubicBezTo>
                    <a:cubicBezTo>
                      <a:pt x="1012" y="1647"/>
                      <a:pt x="1004" y="1645"/>
                      <a:pt x="995" y="1645"/>
                    </a:cubicBezTo>
                    <a:cubicBezTo>
                      <a:pt x="988" y="1645"/>
                      <a:pt x="981" y="1644"/>
                      <a:pt x="974" y="1643"/>
                    </a:cubicBezTo>
                    <a:cubicBezTo>
                      <a:pt x="959" y="1641"/>
                      <a:pt x="946" y="1636"/>
                      <a:pt x="933" y="1628"/>
                    </a:cubicBezTo>
                    <a:cubicBezTo>
                      <a:pt x="925" y="1622"/>
                      <a:pt x="918" y="1614"/>
                      <a:pt x="911" y="1606"/>
                    </a:cubicBezTo>
                    <a:cubicBezTo>
                      <a:pt x="907" y="1601"/>
                      <a:pt x="902" y="1595"/>
                      <a:pt x="898" y="1588"/>
                    </a:cubicBezTo>
                    <a:cubicBezTo>
                      <a:pt x="891" y="1578"/>
                      <a:pt x="886" y="1568"/>
                      <a:pt x="883" y="1556"/>
                    </a:cubicBezTo>
                    <a:cubicBezTo>
                      <a:pt x="879" y="1546"/>
                      <a:pt x="876" y="1535"/>
                      <a:pt x="872" y="1524"/>
                    </a:cubicBezTo>
                    <a:cubicBezTo>
                      <a:pt x="870" y="1517"/>
                      <a:pt x="868" y="1509"/>
                      <a:pt x="866" y="1501"/>
                    </a:cubicBezTo>
                    <a:cubicBezTo>
                      <a:pt x="863" y="1491"/>
                      <a:pt x="859" y="1483"/>
                      <a:pt x="855" y="1474"/>
                    </a:cubicBezTo>
                    <a:cubicBezTo>
                      <a:pt x="851" y="1465"/>
                      <a:pt x="848" y="1456"/>
                      <a:pt x="845" y="1447"/>
                    </a:cubicBezTo>
                    <a:cubicBezTo>
                      <a:pt x="843" y="1440"/>
                      <a:pt x="842" y="1433"/>
                      <a:pt x="841" y="1425"/>
                    </a:cubicBezTo>
                    <a:cubicBezTo>
                      <a:pt x="839" y="1413"/>
                      <a:pt x="843" y="1401"/>
                      <a:pt x="850" y="1391"/>
                    </a:cubicBezTo>
                    <a:cubicBezTo>
                      <a:pt x="859" y="1376"/>
                      <a:pt x="872" y="1367"/>
                      <a:pt x="888" y="1363"/>
                    </a:cubicBezTo>
                    <a:cubicBezTo>
                      <a:pt x="897" y="1361"/>
                      <a:pt x="907" y="1360"/>
                      <a:pt x="916" y="1361"/>
                    </a:cubicBezTo>
                    <a:cubicBezTo>
                      <a:pt x="919" y="1362"/>
                      <a:pt x="922" y="1360"/>
                      <a:pt x="924" y="1358"/>
                    </a:cubicBezTo>
                    <a:cubicBezTo>
                      <a:pt x="926" y="1356"/>
                      <a:pt x="925" y="1354"/>
                      <a:pt x="924" y="1352"/>
                    </a:cubicBezTo>
                    <a:cubicBezTo>
                      <a:pt x="919" y="1345"/>
                      <a:pt x="918" y="1336"/>
                      <a:pt x="918" y="1327"/>
                    </a:cubicBezTo>
                    <a:cubicBezTo>
                      <a:pt x="918" y="1321"/>
                      <a:pt x="920" y="1314"/>
                      <a:pt x="925" y="1308"/>
                    </a:cubicBezTo>
                    <a:cubicBezTo>
                      <a:pt x="931" y="1301"/>
                      <a:pt x="936" y="1293"/>
                      <a:pt x="944" y="1287"/>
                    </a:cubicBezTo>
                    <a:cubicBezTo>
                      <a:pt x="950" y="1282"/>
                      <a:pt x="955" y="1276"/>
                      <a:pt x="962" y="1272"/>
                    </a:cubicBezTo>
                    <a:cubicBezTo>
                      <a:pt x="977" y="1260"/>
                      <a:pt x="992" y="1249"/>
                      <a:pt x="1008" y="1238"/>
                    </a:cubicBezTo>
                    <a:cubicBezTo>
                      <a:pt x="1017" y="1232"/>
                      <a:pt x="1026" y="1227"/>
                      <a:pt x="1036" y="1221"/>
                    </a:cubicBezTo>
                    <a:cubicBezTo>
                      <a:pt x="1050" y="1213"/>
                      <a:pt x="1064" y="1204"/>
                      <a:pt x="1078" y="1195"/>
                    </a:cubicBezTo>
                    <a:cubicBezTo>
                      <a:pt x="1081" y="1193"/>
                      <a:pt x="1084" y="1192"/>
                      <a:pt x="1088" y="1190"/>
                    </a:cubicBezTo>
                    <a:cubicBezTo>
                      <a:pt x="1095" y="1186"/>
                      <a:pt x="1100" y="1179"/>
                      <a:pt x="1101" y="1171"/>
                    </a:cubicBezTo>
                    <a:cubicBezTo>
                      <a:pt x="1101" y="1168"/>
                      <a:pt x="1101" y="1166"/>
                      <a:pt x="1102" y="1164"/>
                    </a:cubicBezTo>
                    <a:cubicBezTo>
                      <a:pt x="1102" y="1158"/>
                      <a:pt x="1106" y="1155"/>
                      <a:pt x="1112" y="1156"/>
                    </a:cubicBezTo>
                    <a:cubicBezTo>
                      <a:pt x="1116" y="1157"/>
                      <a:pt x="1119" y="1156"/>
                      <a:pt x="1123" y="1152"/>
                    </a:cubicBezTo>
                    <a:cubicBezTo>
                      <a:pt x="1130" y="1146"/>
                      <a:pt x="1131" y="1136"/>
                      <a:pt x="1132" y="1128"/>
                    </a:cubicBezTo>
                    <a:cubicBezTo>
                      <a:pt x="1133" y="1123"/>
                      <a:pt x="1134" y="1117"/>
                      <a:pt x="1135" y="1112"/>
                    </a:cubicBezTo>
                    <a:cubicBezTo>
                      <a:pt x="1136" y="1106"/>
                      <a:pt x="1137" y="1100"/>
                      <a:pt x="1139" y="1094"/>
                    </a:cubicBezTo>
                    <a:cubicBezTo>
                      <a:pt x="1139" y="1093"/>
                      <a:pt x="1139" y="1092"/>
                      <a:pt x="1138" y="1091"/>
                    </a:cubicBezTo>
                    <a:cubicBezTo>
                      <a:pt x="1137" y="1086"/>
                      <a:pt x="1138" y="1082"/>
                      <a:pt x="1140" y="1078"/>
                    </a:cubicBezTo>
                    <a:cubicBezTo>
                      <a:pt x="1142" y="1074"/>
                      <a:pt x="1140" y="1071"/>
                      <a:pt x="1138" y="1068"/>
                    </a:cubicBezTo>
                    <a:cubicBezTo>
                      <a:pt x="1134" y="1063"/>
                      <a:pt x="1129" y="1059"/>
                      <a:pt x="1125" y="1054"/>
                    </a:cubicBezTo>
                    <a:cubicBezTo>
                      <a:pt x="1124" y="1053"/>
                      <a:pt x="1124" y="1052"/>
                      <a:pt x="1124" y="1051"/>
                    </a:cubicBezTo>
                    <a:cubicBezTo>
                      <a:pt x="1124" y="1046"/>
                      <a:pt x="1120" y="1042"/>
                      <a:pt x="1116" y="1039"/>
                    </a:cubicBezTo>
                    <a:cubicBezTo>
                      <a:pt x="1113" y="1036"/>
                      <a:pt x="1113" y="1034"/>
                      <a:pt x="1113" y="1030"/>
                    </a:cubicBezTo>
                    <a:cubicBezTo>
                      <a:pt x="1110" y="1030"/>
                      <a:pt x="1108" y="1028"/>
                      <a:pt x="1107" y="1025"/>
                    </a:cubicBezTo>
                    <a:cubicBezTo>
                      <a:pt x="1107" y="1021"/>
                      <a:pt x="1104" y="1017"/>
                      <a:pt x="1106" y="1013"/>
                    </a:cubicBezTo>
                    <a:cubicBezTo>
                      <a:pt x="1101" y="1007"/>
                      <a:pt x="1104" y="1000"/>
                      <a:pt x="1104" y="993"/>
                    </a:cubicBezTo>
                    <a:cubicBezTo>
                      <a:pt x="1104" y="983"/>
                      <a:pt x="1105" y="973"/>
                      <a:pt x="1108" y="964"/>
                    </a:cubicBezTo>
                    <a:cubicBezTo>
                      <a:pt x="1109" y="962"/>
                      <a:pt x="1109" y="960"/>
                      <a:pt x="1109" y="958"/>
                    </a:cubicBezTo>
                    <a:cubicBezTo>
                      <a:pt x="1108" y="953"/>
                      <a:pt x="1110" y="948"/>
                      <a:pt x="1112" y="943"/>
                    </a:cubicBezTo>
                    <a:cubicBezTo>
                      <a:pt x="1114" y="941"/>
                      <a:pt x="1115" y="939"/>
                      <a:pt x="1114" y="936"/>
                    </a:cubicBezTo>
                    <a:cubicBezTo>
                      <a:pt x="1113" y="930"/>
                      <a:pt x="1117" y="924"/>
                      <a:pt x="1120" y="919"/>
                    </a:cubicBezTo>
                    <a:cubicBezTo>
                      <a:pt x="1123" y="914"/>
                      <a:pt x="1123" y="913"/>
                      <a:pt x="1120" y="908"/>
                    </a:cubicBezTo>
                    <a:cubicBezTo>
                      <a:pt x="1118" y="906"/>
                      <a:pt x="1116" y="903"/>
                      <a:pt x="1114" y="901"/>
                    </a:cubicBezTo>
                    <a:cubicBezTo>
                      <a:pt x="1109" y="892"/>
                      <a:pt x="1108" y="883"/>
                      <a:pt x="1115" y="874"/>
                    </a:cubicBezTo>
                    <a:cubicBezTo>
                      <a:pt x="1122" y="864"/>
                      <a:pt x="1129" y="854"/>
                      <a:pt x="1136" y="845"/>
                    </a:cubicBezTo>
                    <a:cubicBezTo>
                      <a:pt x="1140" y="840"/>
                      <a:pt x="1143" y="836"/>
                      <a:pt x="1145" y="831"/>
                    </a:cubicBezTo>
                    <a:cubicBezTo>
                      <a:pt x="1147" y="827"/>
                      <a:pt x="1150" y="824"/>
                      <a:pt x="1153" y="821"/>
                    </a:cubicBezTo>
                    <a:cubicBezTo>
                      <a:pt x="1154" y="819"/>
                      <a:pt x="1155" y="817"/>
                      <a:pt x="1156" y="815"/>
                    </a:cubicBezTo>
                    <a:cubicBezTo>
                      <a:pt x="1156" y="815"/>
                      <a:pt x="1155" y="814"/>
                      <a:pt x="1155" y="814"/>
                    </a:cubicBezTo>
                    <a:cubicBezTo>
                      <a:pt x="1152" y="815"/>
                      <a:pt x="1149" y="815"/>
                      <a:pt x="1147" y="817"/>
                    </a:cubicBezTo>
                    <a:cubicBezTo>
                      <a:pt x="1141" y="823"/>
                      <a:pt x="1134" y="825"/>
                      <a:pt x="1128" y="830"/>
                    </a:cubicBezTo>
                    <a:cubicBezTo>
                      <a:pt x="1122" y="834"/>
                      <a:pt x="1117" y="838"/>
                      <a:pt x="1111" y="841"/>
                    </a:cubicBezTo>
                    <a:cubicBezTo>
                      <a:pt x="1108" y="844"/>
                      <a:pt x="1104" y="845"/>
                      <a:pt x="1100" y="848"/>
                    </a:cubicBezTo>
                    <a:cubicBezTo>
                      <a:pt x="1095" y="851"/>
                      <a:pt x="1089" y="856"/>
                      <a:pt x="1084" y="860"/>
                    </a:cubicBezTo>
                    <a:cubicBezTo>
                      <a:pt x="1079" y="864"/>
                      <a:pt x="1073" y="865"/>
                      <a:pt x="1066" y="867"/>
                    </a:cubicBezTo>
                    <a:cubicBezTo>
                      <a:pt x="1063" y="868"/>
                      <a:pt x="1059" y="870"/>
                      <a:pt x="1056" y="871"/>
                    </a:cubicBezTo>
                    <a:cubicBezTo>
                      <a:pt x="1055" y="871"/>
                      <a:pt x="1053" y="872"/>
                      <a:pt x="1052" y="872"/>
                    </a:cubicBezTo>
                    <a:cubicBezTo>
                      <a:pt x="1046" y="871"/>
                      <a:pt x="1039" y="873"/>
                      <a:pt x="1033" y="870"/>
                    </a:cubicBezTo>
                    <a:cubicBezTo>
                      <a:pt x="1031" y="869"/>
                      <a:pt x="1028" y="868"/>
                      <a:pt x="1025" y="869"/>
                    </a:cubicBezTo>
                    <a:cubicBezTo>
                      <a:pt x="1024" y="870"/>
                      <a:pt x="1023" y="869"/>
                      <a:pt x="1021" y="869"/>
                    </a:cubicBezTo>
                    <a:cubicBezTo>
                      <a:pt x="1018" y="868"/>
                      <a:pt x="1016" y="866"/>
                      <a:pt x="1013" y="865"/>
                    </a:cubicBezTo>
                    <a:cubicBezTo>
                      <a:pt x="1008" y="873"/>
                      <a:pt x="1003" y="880"/>
                      <a:pt x="998" y="887"/>
                    </a:cubicBezTo>
                    <a:cubicBezTo>
                      <a:pt x="999" y="888"/>
                      <a:pt x="1001" y="890"/>
                      <a:pt x="1003" y="892"/>
                    </a:cubicBezTo>
                    <a:cubicBezTo>
                      <a:pt x="1007" y="895"/>
                      <a:pt x="1009" y="903"/>
                      <a:pt x="1006" y="907"/>
                    </a:cubicBezTo>
                    <a:cubicBezTo>
                      <a:pt x="1003" y="911"/>
                      <a:pt x="1000" y="915"/>
                      <a:pt x="995" y="917"/>
                    </a:cubicBezTo>
                    <a:cubicBezTo>
                      <a:pt x="993" y="918"/>
                      <a:pt x="992" y="920"/>
                      <a:pt x="992" y="923"/>
                    </a:cubicBezTo>
                    <a:cubicBezTo>
                      <a:pt x="992" y="925"/>
                      <a:pt x="991" y="927"/>
                      <a:pt x="989" y="929"/>
                    </a:cubicBezTo>
                    <a:cubicBezTo>
                      <a:pt x="985" y="933"/>
                      <a:pt x="981" y="938"/>
                      <a:pt x="975" y="940"/>
                    </a:cubicBezTo>
                    <a:cubicBezTo>
                      <a:pt x="974" y="940"/>
                      <a:pt x="973" y="941"/>
                      <a:pt x="972" y="942"/>
                    </a:cubicBezTo>
                    <a:cubicBezTo>
                      <a:pt x="972" y="949"/>
                      <a:pt x="968" y="953"/>
                      <a:pt x="961" y="956"/>
                    </a:cubicBezTo>
                    <a:cubicBezTo>
                      <a:pt x="959" y="956"/>
                      <a:pt x="957" y="957"/>
                      <a:pt x="957" y="959"/>
                    </a:cubicBezTo>
                    <a:cubicBezTo>
                      <a:pt x="957" y="959"/>
                      <a:pt x="957" y="960"/>
                      <a:pt x="957" y="960"/>
                    </a:cubicBezTo>
                    <a:cubicBezTo>
                      <a:pt x="951" y="965"/>
                      <a:pt x="947" y="973"/>
                      <a:pt x="939" y="975"/>
                    </a:cubicBezTo>
                    <a:cubicBezTo>
                      <a:pt x="930" y="978"/>
                      <a:pt x="927" y="978"/>
                      <a:pt x="919" y="972"/>
                    </a:cubicBezTo>
                    <a:cubicBezTo>
                      <a:pt x="916" y="973"/>
                      <a:pt x="913" y="974"/>
                      <a:pt x="910" y="975"/>
                    </a:cubicBezTo>
                    <a:cubicBezTo>
                      <a:pt x="901" y="977"/>
                      <a:pt x="894" y="973"/>
                      <a:pt x="886" y="969"/>
                    </a:cubicBezTo>
                    <a:cubicBezTo>
                      <a:pt x="885" y="968"/>
                      <a:pt x="883" y="967"/>
                      <a:pt x="883" y="965"/>
                    </a:cubicBezTo>
                    <a:cubicBezTo>
                      <a:pt x="883" y="961"/>
                      <a:pt x="880" y="959"/>
                      <a:pt x="877" y="957"/>
                    </a:cubicBezTo>
                    <a:cubicBezTo>
                      <a:pt x="874" y="954"/>
                      <a:pt x="871" y="951"/>
                      <a:pt x="867" y="948"/>
                    </a:cubicBezTo>
                    <a:cubicBezTo>
                      <a:pt x="863" y="945"/>
                      <a:pt x="860" y="940"/>
                      <a:pt x="863" y="934"/>
                    </a:cubicBezTo>
                    <a:cubicBezTo>
                      <a:pt x="858" y="931"/>
                      <a:pt x="854" y="929"/>
                      <a:pt x="850" y="926"/>
                    </a:cubicBezTo>
                    <a:cubicBezTo>
                      <a:pt x="847" y="922"/>
                      <a:pt x="845" y="918"/>
                      <a:pt x="846" y="913"/>
                    </a:cubicBezTo>
                    <a:cubicBezTo>
                      <a:pt x="848" y="909"/>
                      <a:pt x="848" y="905"/>
                      <a:pt x="848" y="900"/>
                    </a:cubicBezTo>
                    <a:cubicBezTo>
                      <a:pt x="845" y="903"/>
                      <a:pt x="842" y="905"/>
                      <a:pt x="840" y="907"/>
                    </a:cubicBezTo>
                    <a:cubicBezTo>
                      <a:pt x="835" y="910"/>
                      <a:pt x="833" y="909"/>
                      <a:pt x="829" y="906"/>
                    </a:cubicBezTo>
                    <a:cubicBezTo>
                      <a:pt x="826" y="903"/>
                      <a:pt x="823" y="900"/>
                      <a:pt x="820" y="897"/>
                    </a:cubicBezTo>
                    <a:cubicBezTo>
                      <a:pt x="817" y="893"/>
                      <a:pt x="814" y="889"/>
                      <a:pt x="811" y="886"/>
                    </a:cubicBezTo>
                    <a:cubicBezTo>
                      <a:pt x="808" y="881"/>
                      <a:pt x="805" y="877"/>
                      <a:pt x="801" y="873"/>
                    </a:cubicBezTo>
                    <a:cubicBezTo>
                      <a:pt x="790" y="863"/>
                      <a:pt x="779" y="852"/>
                      <a:pt x="768" y="841"/>
                    </a:cubicBezTo>
                    <a:cubicBezTo>
                      <a:pt x="765" y="838"/>
                      <a:pt x="762" y="835"/>
                      <a:pt x="759" y="832"/>
                    </a:cubicBezTo>
                    <a:cubicBezTo>
                      <a:pt x="757" y="831"/>
                      <a:pt x="755" y="829"/>
                      <a:pt x="752" y="827"/>
                    </a:cubicBezTo>
                    <a:cubicBezTo>
                      <a:pt x="751" y="832"/>
                      <a:pt x="750" y="837"/>
                      <a:pt x="750" y="841"/>
                    </a:cubicBezTo>
                    <a:cubicBezTo>
                      <a:pt x="750" y="849"/>
                      <a:pt x="747" y="857"/>
                      <a:pt x="745" y="865"/>
                    </a:cubicBezTo>
                    <a:cubicBezTo>
                      <a:pt x="743" y="875"/>
                      <a:pt x="741" y="886"/>
                      <a:pt x="738" y="897"/>
                    </a:cubicBezTo>
                    <a:cubicBezTo>
                      <a:pt x="738" y="899"/>
                      <a:pt x="737" y="901"/>
                      <a:pt x="736" y="902"/>
                    </a:cubicBezTo>
                    <a:cubicBezTo>
                      <a:pt x="731" y="914"/>
                      <a:pt x="726" y="926"/>
                      <a:pt x="719" y="937"/>
                    </a:cubicBezTo>
                    <a:cubicBezTo>
                      <a:pt x="714" y="943"/>
                      <a:pt x="711" y="950"/>
                      <a:pt x="703" y="953"/>
                    </a:cubicBezTo>
                    <a:cubicBezTo>
                      <a:pt x="702" y="953"/>
                      <a:pt x="702" y="954"/>
                      <a:pt x="701" y="955"/>
                    </a:cubicBezTo>
                    <a:cubicBezTo>
                      <a:pt x="701" y="960"/>
                      <a:pt x="700" y="964"/>
                      <a:pt x="700" y="969"/>
                    </a:cubicBezTo>
                    <a:cubicBezTo>
                      <a:pt x="700" y="969"/>
                      <a:pt x="701" y="968"/>
                      <a:pt x="702" y="967"/>
                    </a:cubicBezTo>
                    <a:cubicBezTo>
                      <a:pt x="704" y="973"/>
                      <a:pt x="705" y="984"/>
                      <a:pt x="704" y="989"/>
                    </a:cubicBezTo>
                    <a:cubicBezTo>
                      <a:pt x="704" y="991"/>
                      <a:pt x="703" y="994"/>
                      <a:pt x="706" y="996"/>
                    </a:cubicBezTo>
                    <a:cubicBezTo>
                      <a:pt x="707" y="997"/>
                      <a:pt x="707" y="1001"/>
                      <a:pt x="707" y="1003"/>
                    </a:cubicBezTo>
                    <a:cubicBezTo>
                      <a:pt x="707" y="1007"/>
                      <a:pt x="708" y="1009"/>
                      <a:pt x="710" y="1012"/>
                    </a:cubicBezTo>
                    <a:cubicBezTo>
                      <a:pt x="712" y="1016"/>
                      <a:pt x="713" y="1021"/>
                      <a:pt x="715" y="1025"/>
                    </a:cubicBezTo>
                    <a:cubicBezTo>
                      <a:pt x="717" y="1033"/>
                      <a:pt x="719" y="1041"/>
                      <a:pt x="722" y="1048"/>
                    </a:cubicBezTo>
                    <a:cubicBezTo>
                      <a:pt x="725" y="1058"/>
                      <a:pt x="726" y="1067"/>
                      <a:pt x="728" y="1077"/>
                    </a:cubicBezTo>
                    <a:cubicBezTo>
                      <a:pt x="730" y="1084"/>
                      <a:pt x="732" y="1090"/>
                      <a:pt x="735" y="1097"/>
                    </a:cubicBezTo>
                    <a:cubicBezTo>
                      <a:pt x="737" y="1099"/>
                      <a:pt x="737" y="1101"/>
                      <a:pt x="737" y="1104"/>
                    </a:cubicBezTo>
                    <a:cubicBezTo>
                      <a:pt x="738" y="1106"/>
                      <a:pt x="738" y="1108"/>
                      <a:pt x="739" y="1111"/>
                    </a:cubicBezTo>
                    <a:cubicBezTo>
                      <a:pt x="741" y="1118"/>
                      <a:pt x="744" y="1125"/>
                      <a:pt x="746" y="1132"/>
                    </a:cubicBezTo>
                    <a:cubicBezTo>
                      <a:pt x="747" y="1135"/>
                      <a:pt x="747" y="1138"/>
                      <a:pt x="747" y="1141"/>
                    </a:cubicBezTo>
                    <a:cubicBezTo>
                      <a:pt x="748" y="1141"/>
                      <a:pt x="747" y="1142"/>
                      <a:pt x="748" y="1143"/>
                    </a:cubicBezTo>
                    <a:cubicBezTo>
                      <a:pt x="752" y="1149"/>
                      <a:pt x="751" y="1157"/>
                      <a:pt x="753" y="1164"/>
                    </a:cubicBezTo>
                    <a:cubicBezTo>
                      <a:pt x="755" y="1171"/>
                      <a:pt x="757" y="1178"/>
                      <a:pt x="759" y="1185"/>
                    </a:cubicBezTo>
                    <a:cubicBezTo>
                      <a:pt x="760" y="1188"/>
                      <a:pt x="759" y="1192"/>
                      <a:pt x="759" y="1196"/>
                    </a:cubicBezTo>
                    <a:cubicBezTo>
                      <a:pt x="760" y="1210"/>
                      <a:pt x="761" y="1224"/>
                      <a:pt x="761" y="1239"/>
                    </a:cubicBezTo>
                    <a:cubicBezTo>
                      <a:pt x="762" y="1248"/>
                      <a:pt x="763" y="1257"/>
                      <a:pt x="763" y="1267"/>
                    </a:cubicBezTo>
                    <a:cubicBezTo>
                      <a:pt x="763" y="1272"/>
                      <a:pt x="763" y="1278"/>
                      <a:pt x="763" y="1283"/>
                    </a:cubicBezTo>
                    <a:cubicBezTo>
                      <a:pt x="763" y="1288"/>
                      <a:pt x="764" y="1292"/>
                      <a:pt x="764" y="1296"/>
                    </a:cubicBezTo>
                    <a:cubicBezTo>
                      <a:pt x="764" y="1307"/>
                      <a:pt x="764" y="1318"/>
                      <a:pt x="763" y="1329"/>
                    </a:cubicBezTo>
                    <a:cubicBezTo>
                      <a:pt x="763" y="1330"/>
                      <a:pt x="764" y="1332"/>
                      <a:pt x="764" y="1334"/>
                    </a:cubicBezTo>
                    <a:cubicBezTo>
                      <a:pt x="765" y="1337"/>
                      <a:pt x="766" y="1341"/>
                      <a:pt x="764" y="1344"/>
                    </a:cubicBezTo>
                    <a:cubicBezTo>
                      <a:pt x="763" y="1345"/>
                      <a:pt x="764" y="1347"/>
                      <a:pt x="764" y="1348"/>
                    </a:cubicBezTo>
                    <a:cubicBezTo>
                      <a:pt x="764" y="1357"/>
                      <a:pt x="764" y="1367"/>
                      <a:pt x="764" y="1376"/>
                    </a:cubicBezTo>
                    <a:cubicBezTo>
                      <a:pt x="764" y="1384"/>
                      <a:pt x="764" y="1392"/>
                      <a:pt x="764" y="1400"/>
                    </a:cubicBezTo>
                    <a:cubicBezTo>
                      <a:pt x="764" y="1408"/>
                      <a:pt x="764" y="1415"/>
                      <a:pt x="765" y="1422"/>
                    </a:cubicBezTo>
                    <a:cubicBezTo>
                      <a:pt x="765" y="1430"/>
                      <a:pt x="766" y="1437"/>
                      <a:pt x="766" y="1445"/>
                    </a:cubicBezTo>
                    <a:cubicBezTo>
                      <a:pt x="766" y="1451"/>
                      <a:pt x="766" y="1458"/>
                      <a:pt x="766" y="1464"/>
                    </a:cubicBezTo>
                    <a:cubicBezTo>
                      <a:pt x="765" y="1473"/>
                      <a:pt x="765" y="1483"/>
                      <a:pt x="765" y="1492"/>
                    </a:cubicBezTo>
                    <a:cubicBezTo>
                      <a:pt x="764" y="1500"/>
                      <a:pt x="765" y="1508"/>
                      <a:pt x="765" y="1516"/>
                    </a:cubicBezTo>
                    <a:cubicBezTo>
                      <a:pt x="765" y="1517"/>
                      <a:pt x="764" y="1519"/>
                      <a:pt x="764" y="1520"/>
                    </a:cubicBezTo>
                    <a:cubicBezTo>
                      <a:pt x="763" y="1525"/>
                      <a:pt x="762" y="1530"/>
                      <a:pt x="762" y="1535"/>
                    </a:cubicBezTo>
                    <a:cubicBezTo>
                      <a:pt x="762" y="1537"/>
                      <a:pt x="763" y="1538"/>
                      <a:pt x="764" y="1539"/>
                    </a:cubicBezTo>
                    <a:cubicBezTo>
                      <a:pt x="767" y="1544"/>
                      <a:pt x="770" y="1549"/>
                      <a:pt x="772" y="1554"/>
                    </a:cubicBezTo>
                    <a:cubicBezTo>
                      <a:pt x="773" y="1555"/>
                      <a:pt x="772" y="1557"/>
                      <a:pt x="772" y="1558"/>
                    </a:cubicBezTo>
                    <a:close/>
                    <a:moveTo>
                      <a:pt x="525" y="429"/>
                    </a:moveTo>
                    <a:cubicBezTo>
                      <a:pt x="522" y="430"/>
                      <a:pt x="519" y="429"/>
                      <a:pt x="517" y="431"/>
                    </a:cubicBezTo>
                    <a:cubicBezTo>
                      <a:pt x="512" y="435"/>
                      <a:pt x="507" y="439"/>
                      <a:pt x="502" y="444"/>
                    </a:cubicBezTo>
                    <a:cubicBezTo>
                      <a:pt x="495" y="452"/>
                      <a:pt x="488" y="460"/>
                      <a:pt x="480" y="468"/>
                    </a:cubicBezTo>
                    <a:cubicBezTo>
                      <a:pt x="471" y="478"/>
                      <a:pt x="461" y="487"/>
                      <a:pt x="453" y="496"/>
                    </a:cubicBezTo>
                    <a:cubicBezTo>
                      <a:pt x="447" y="503"/>
                      <a:pt x="441" y="510"/>
                      <a:pt x="435" y="517"/>
                    </a:cubicBezTo>
                    <a:cubicBezTo>
                      <a:pt x="432" y="521"/>
                      <a:pt x="428" y="526"/>
                      <a:pt x="424" y="531"/>
                    </a:cubicBezTo>
                    <a:cubicBezTo>
                      <a:pt x="414" y="545"/>
                      <a:pt x="404" y="560"/>
                      <a:pt x="395" y="575"/>
                    </a:cubicBezTo>
                    <a:cubicBezTo>
                      <a:pt x="390" y="583"/>
                      <a:pt x="385" y="591"/>
                      <a:pt x="381" y="600"/>
                    </a:cubicBezTo>
                    <a:cubicBezTo>
                      <a:pt x="378" y="607"/>
                      <a:pt x="375" y="614"/>
                      <a:pt x="371" y="620"/>
                    </a:cubicBezTo>
                    <a:cubicBezTo>
                      <a:pt x="365" y="631"/>
                      <a:pt x="361" y="643"/>
                      <a:pt x="358" y="655"/>
                    </a:cubicBezTo>
                    <a:cubicBezTo>
                      <a:pt x="356" y="665"/>
                      <a:pt x="355" y="676"/>
                      <a:pt x="352" y="686"/>
                    </a:cubicBezTo>
                    <a:cubicBezTo>
                      <a:pt x="351" y="693"/>
                      <a:pt x="351" y="701"/>
                      <a:pt x="351" y="708"/>
                    </a:cubicBezTo>
                    <a:cubicBezTo>
                      <a:pt x="350" y="719"/>
                      <a:pt x="349" y="730"/>
                      <a:pt x="349" y="741"/>
                    </a:cubicBezTo>
                    <a:cubicBezTo>
                      <a:pt x="349" y="747"/>
                      <a:pt x="349" y="753"/>
                      <a:pt x="349" y="758"/>
                    </a:cubicBezTo>
                    <a:cubicBezTo>
                      <a:pt x="350" y="764"/>
                      <a:pt x="349" y="770"/>
                      <a:pt x="351" y="775"/>
                    </a:cubicBezTo>
                    <a:cubicBezTo>
                      <a:pt x="354" y="781"/>
                      <a:pt x="351" y="786"/>
                      <a:pt x="352" y="792"/>
                    </a:cubicBezTo>
                    <a:cubicBezTo>
                      <a:pt x="354" y="803"/>
                      <a:pt x="355" y="815"/>
                      <a:pt x="359" y="825"/>
                    </a:cubicBezTo>
                    <a:cubicBezTo>
                      <a:pt x="364" y="840"/>
                      <a:pt x="370" y="855"/>
                      <a:pt x="376" y="869"/>
                    </a:cubicBezTo>
                    <a:cubicBezTo>
                      <a:pt x="381" y="882"/>
                      <a:pt x="387" y="893"/>
                      <a:pt x="393" y="905"/>
                    </a:cubicBezTo>
                    <a:cubicBezTo>
                      <a:pt x="397" y="913"/>
                      <a:pt x="401" y="920"/>
                      <a:pt x="406" y="927"/>
                    </a:cubicBezTo>
                    <a:cubicBezTo>
                      <a:pt x="409" y="933"/>
                      <a:pt x="413" y="937"/>
                      <a:pt x="417" y="942"/>
                    </a:cubicBezTo>
                    <a:cubicBezTo>
                      <a:pt x="419" y="944"/>
                      <a:pt x="421" y="945"/>
                      <a:pt x="422" y="946"/>
                    </a:cubicBezTo>
                    <a:cubicBezTo>
                      <a:pt x="425" y="944"/>
                      <a:pt x="428" y="942"/>
                      <a:pt x="431" y="941"/>
                    </a:cubicBezTo>
                    <a:cubicBezTo>
                      <a:pt x="442" y="935"/>
                      <a:pt x="453" y="929"/>
                      <a:pt x="464" y="923"/>
                    </a:cubicBezTo>
                    <a:cubicBezTo>
                      <a:pt x="467" y="922"/>
                      <a:pt x="470" y="921"/>
                      <a:pt x="474" y="920"/>
                    </a:cubicBezTo>
                    <a:cubicBezTo>
                      <a:pt x="477" y="919"/>
                      <a:pt x="480" y="918"/>
                      <a:pt x="483" y="917"/>
                    </a:cubicBezTo>
                    <a:cubicBezTo>
                      <a:pt x="488" y="916"/>
                      <a:pt x="493" y="914"/>
                      <a:pt x="498" y="913"/>
                    </a:cubicBezTo>
                    <a:cubicBezTo>
                      <a:pt x="500" y="912"/>
                      <a:pt x="503" y="912"/>
                      <a:pt x="505" y="911"/>
                    </a:cubicBezTo>
                    <a:cubicBezTo>
                      <a:pt x="515" y="908"/>
                      <a:pt x="526" y="907"/>
                      <a:pt x="537" y="910"/>
                    </a:cubicBezTo>
                    <a:cubicBezTo>
                      <a:pt x="536" y="904"/>
                      <a:pt x="535" y="898"/>
                      <a:pt x="534" y="892"/>
                    </a:cubicBezTo>
                    <a:cubicBezTo>
                      <a:pt x="531" y="881"/>
                      <a:pt x="525" y="870"/>
                      <a:pt x="525" y="858"/>
                    </a:cubicBezTo>
                    <a:cubicBezTo>
                      <a:pt x="525" y="858"/>
                      <a:pt x="525" y="858"/>
                      <a:pt x="525" y="857"/>
                    </a:cubicBezTo>
                    <a:cubicBezTo>
                      <a:pt x="523" y="852"/>
                      <a:pt x="522" y="847"/>
                      <a:pt x="520" y="842"/>
                    </a:cubicBezTo>
                    <a:cubicBezTo>
                      <a:pt x="518" y="832"/>
                      <a:pt x="516" y="821"/>
                      <a:pt x="513" y="811"/>
                    </a:cubicBezTo>
                    <a:cubicBezTo>
                      <a:pt x="511" y="802"/>
                      <a:pt x="508" y="794"/>
                      <a:pt x="507" y="784"/>
                    </a:cubicBezTo>
                    <a:cubicBezTo>
                      <a:pt x="507" y="777"/>
                      <a:pt x="505" y="771"/>
                      <a:pt x="504" y="764"/>
                    </a:cubicBezTo>
                    <a:cubicBezTo>
                      <a:pt x="503" y="759"/>
                      <a:pt x="503" y="754"/>
                      <a:pt x="503" y="749"/>
                    </a:cubicBezTo>
                    <a:cubicBezTo>
                      <a:pt x="504" y="739"/>
                      <a:pt x="503" y="728"/>
                      <a:pt x="505" y="717"/>
                    </a:cubicBezTo>
                    <a:cubicBezTo>
                      <a:pt x="506" y="710"/>
                      <a:pt x="507" y="702"/>
                      <a:pt x="508" y="695"/>
                    </a:cubicBezTo>
                    <a:cubicBezTo>
                      <a:pt x="510" y="689"/>
                      <a:pt x="511" y="684"/>
                      <a:pt x="511" y="678"/>
                    </a:cubicBezTo>
                    <a:cubicBezTo>
                      <a:pt x="512" y="668"/>
                      <a:pt x="512" y="658"/>
                      <a:pt x="513" y="648"/>
                    </a:cubicBezTo>
                    <a:cubicBezTo>
                      <a:pt x="513" y="640"/>
                      <a:pt x="513" y="631"/>
                      <a:pt x="514" y="623"/>
                    </a:cubicBezTo>
                    <a:cubicBezTo>
                      <a:pt x="515" y="612"/>
                      <a:pt x="515" y="602"/>
                      <a:pt x="515" y="591"/>
                    </a:cubicBezTo>
                    <a:cubicBezTo>
                      <a:pt x="515" y="587"/>
                      <a:pt x="515" y="583"/>
                      <a:pt x="514" y="578"/>
                    </a:cubicBezTo>
                    <a:cubicBezTo>
                      <a:pt x="518" y="580"/>
                      <a:pt x="523" y="579"/>
                      <a:pt x="524" y="584"/>
                    </a:cubicBezTo>
                    <a:cubicBezTo>
                      <a:pt x="525" y="589"/>
                      <a:pt x="526" y="595"/>
                      <a:pt x="526" y="601"/>
                    </a:cubicBezTo>
                    <a:cubicBezTo>
                      <a:pt x="525" y="613"/>
                      <a:pt x="525" y="624"/>
                      <a:pt x="525" y="636"/>
                    </a:cubicBezTo>
                    <a:cubicBezTo>
                      <a:pt x="524" y="649"/>
                      <a:pt x="524" y="661"/>
                      <a:pt x="522" y="674"/>
                    </a:cubicBezTo>
                    <a:cubicBezTo>
                      <a:pt x="521" y="689"/>
                      <a:pt x="518" y="705"/>
                      <a:pt x="516" y="721"/>
                    </a:cubicBezTo>
                    <a:cubicBezTo>
                      <a:pt x="515" y="727"/>
                      <a:pt x="515" y="734"/>
                      <a:pt x="514" y="741"/>
                    </a:cubicBezTo>
                    <a:cubicBezTo>
                      <a:pt x="514" y="750"/>
                      <a:pt x="515" y="759"/>
                      <a:pt x="516" y="769"/>
                    </a:cubicBezTo>
                    <a:cubicBezTo>
                      <a:pt x="517" y="782"/>
                      <a:pt x="520" y="795"/>
                      <a:pt x="523" y="809"/>
                    </a:cubicBezTo>
                    <a:cubicBezTo>
                      <a:pt x="526" y="821"/>
                      <a:pt x="529" y="834"/>
                      <a:pt x="533" y="847"/>
                    </a:cubicBezTo>
                    <a:cubicBezTo>
                      <a:pt x="535" y="857"/>
                      <a:pt x="538" y="867"/>
                      <a:pt x="541" y="877"/>
                    </a:cubicBezTo>
                    <a:cubicBezTo>
                      <a:pt x="544" y="888"/>
                      <a:pt x="548" y="900"/>
                      <a:pt x="547" y="912"/>
                    </a:cubicBezTo>
                    <a:cubicBezTo>
                      <a:pt x="547" y="917"/>
                      <a:pt x="549" y="921"/>
                      <a:pt x="547" y="925"/>
                    </a:cubicBezTo>
                    <a:cubicBezTo>
                      <a:pt x="546" y="926"/>
                      <a:pt x="547" y="927"/>
                      <a:pt x="547" y="928"/>
                    </a:cubicBezTo>
                    <a:cubicBezTo>
                      <a:pt x="549" y="933"/>
                      <a:pt x="550" y="938"/>
                      <a:pt x="552" y="943"/>
                    </a:cubicBezTo>
                    <a:cubicBezTo>
                      <a:pt x="553" y="946"/>
                      <a:pt x="556" y="948"/>
                      <a:pt x="559" y="949"/>
                    </a:cubicBezTo>
                    <a:cubicBezTo>
                      <a:pt x="561" y="950"/>
                      <a:pt x="563" y="950"/>
                      <a:pt x="565" y="951"/>
                    </a:cubicBezTo>
                    <a:cubicBezTo>
                      <a:pt x="569" y="953"/>
                      <a:pt x="573" y="955"/>
                      <a:pt x="577" y="956"/>
                    </a:cubicBezTo>
                    <a:cubicBezTo>
                      <a:pt x="587" y="957"/>
                      <a:pt x="598" y="958"/>
                      <a:pt x="608" y="959"/>
                    </a:cubicBezTo>
                    <a:cubicBezTo>
                      <a:pt x="611" y="959"/>
                      <a:pt x="615" y="958"/>
                      <a:pt x="618" y="958"/>
                    </a:cubicBezTo>
                    <a:cubicBezTo>
                      <a:pt x="626" y="957"/>
                      <a:pt x="634" y="956"/>
                      <a:pt x="642" y="955"/>
                    </a:cubicBezTo>
                    <a:cubicBezTo>
                      <a:pt x="644" y="955"/>
                      <a:pt x="647" y="953"/>
                      <a:pt x="648" y="952"/>
                    </a:cubicBezTo>
                    <a:cubicBezTo>
                      <a:pt x="653" y="947"/>
                      <a:pt x="657" y="942"/>
                      <a:pt x="661" y="937"/>
                    </a:cubicBezTo>
                    <a:cubicBezTo>
                      <a:pt x="668" y="929"/>
                      <a:pt x="672" y="920"/>
                      <a:pt x="674" y="910"/>
                    </a:cubicBezTo>
                    <a:cubicBezTo>
                      <a:pt x="677" y="899"/>
                      <a:pt x="680" y="889"/>
                      <a:pt x="681" y="878"/>
                    </a:cubicBezTo>
                    <a:cubicBezTo>
                      <a:pt x="682" y="866"/>
                      <a:pt x="685" y="854"/>
                      <a:pt x="687" y="842"/>
                    </a:cubicBezTo>
                    <a:cubicBezTo>
                      <a:pt x="688" y="832"/>
                      <a:pt x="688" y="822"/>
                      <a:pt x="690" y="812"/>
                    </a:cubicBezTo>
                    <a:cubicBezTo>
                      <a:pt x="692" y="798"/>
                      <a:pt x="696" y="785"/>
                      <a:pt x="696" y="771"/>
                    </a:cubicBezTo>
                    <a:cubicBezTo>
                      <a:pt x="697" y="765"/>
                      <a:pt x="698" y="760"/>
                      <a:pt x="698" y="754"/>
                    </a:cubicBezTo>
                    <a:cubicBezTo>
                      <a:pt x="699" y="747"/>
                      <a:pt x="700" y="739"/>
                      <a:pt x="700" y="731"/>
                    </a:cubicBezTo>
                    <a:cubicBezTo>
                      <a:pt x="700" y="724"/>
                      <a:pt x="702" y="717"/>
                      <a:pt x="702" y="710"/>
                    </a:cubicBezTo>
                    <a:cubicBezTo>
                      <a:pt x="701" y="701"/>
                      <a:pt x="702" y="691"/>
                      <a:pt x="702" y="682"/>
                    </a:cubicBezTo>
                    <a:cubicBezTo>
                      <a:pt x="702" y="678"/>
                      <a:pt x="702" y="674"/>
                      <a:pt x="702" y="670"/>
                    </a:cubicBezTo>
                    <a:cubicBezTo>
                      <a:pt x="700" y="659"/>
                      <a:pt x="697" y="648"/>
                      <a:pt x="696" y="637"/>
                    </a:cubicBezTo>
                    <a:cubicBezTo>
                      <a:pt x="695" y="626"/>
                      <a:pt x="693" y="615"/>
                      <a:pt x="691" y="603"/>
                    </a:cubicBezTo>
                    <a:cubicBezTo>
                      <a:pt x="690" y="599"/>
                      <a:pt x="689" y="595"/>
                      <a:pt x="689" y="590"/>
                    </a:cubicBezTo>
                    <a:cubicBezTo>
                      <a:pt x="689" y="582"/>
                      <a:pt x="687" y="574"/>
                      <a:pt x="686" y="566"/>
                    </a:cubicBezTo>
                    <a:cubicBezTo>
                      <a:pt x="685" y="559"/>
                      <a:pt x="683" y="553"/>
                      <a:pt x="682" y="546"/>
                    </a:cubicBezTo>
                    <a:cubicBezTo>
                      <a:pt x="681" y="540"/>
                      <a:pt x="680" y="534"/>
                      <a:pt x="677" y="529"/>
                    </a:cubicBezTo>
                    <a:cubicBezTo>
                      <a:pt x="670" y="517"/>
                      <a:pt x="667" y="505"/>
                      <a:pt x="663" y="492"/>
                    </a:cubicBezTo>
                    <a:cubicBezTo>
                      <a:pt x="660" y="479"/>
                      <a:pt x="655" y="466"/>
                      <a:pt x="650" y="453"/>
                    </a:cubicBezTo>
                    <a:cubicBezTo>
                      <a:pt x="649" y="448"/>
                      <a:pt x="647" y="443"/>
                      <a:pt x="644" y="437"/>
                    </a:cubicBezTo>
                    <a:cubicBezTo>
                      <a:pt x="645" y="437"/>
                      <a:pt x="644" y="437"/>
                      <a:pt x="643" y="437"/>
                    </a:cubicBezTo>
                    <a:cubicBezTo>
                      <a:pt x="634" y="435"/>
                      <a:pt x="625" y="433"/>
                      <a:pt x="616" y="433"/>
                    </a:cubicBezTo>
                    <a:cubicBezTo>
                      <a:pt x="605" y="432"/>
                      <a:pt x="595" y="433"/>
                      <a:pt x="584" y="432"/>
                    </a:cubicBezTo>
                    <a:cubicBezTo>
                      <a:pt x="574" y="432"/>
                      <a:pt x="563" y="432"/>
                      <a:pt x="553" y="429"/>
                    </a:cubicBezTo>
                    <a:cubicBezTo>
                      <a:pt x="546" y="427"/>
                      <a:pt x="540" y="427"/>
                      <a:pt x="533" y="425"/>
                    </a:cubicBezTo>
                    <a:cubicBezTo>
                      <a:pt x="529" y="424"/>
                      <a:pt x="526" y="425"/>
                      <a:pt x="525" y="429"/>
                    </a:cubicBezTo>
                    <a:close/>
                    <a:moveTo>
                      <a:pt x="1025" y="861"/>
                    </a:moveTo>
                    <a:cubicBezTo>
                      <a:pt x="1028" y="858"/>
                      <a:pt x="1031" y="859"/>
                      <a:pt x="1035" y="862"/>
                    </a:cubicBezTo>
                    <a:cubicBezTo>
                      <a:pt x="1036" y="863"/>
                      <a:pt x="1037" y="863"/>
                      <a:pt x="1039" y="863"/>
                    </a:cubicBezTo>
                    <a:cubicBezTo>
                      <a:pt x="1043" y="864"/>
                      <a:pt x="1048" y="862"/>
                      <a:pt x="1052" y="860"/>
                    </a:cubicBezTo>
                    <a:cubicBezTo>
                      <a:pt x="1060" y="856"/>
                      <a:pt x="1069" y="855"/>
                      <a:pt x="1076" y="849"/>
                    </a:cubicBezTo>
                    <a:cubicBezTo>
                      <a:pt x="1079" y="846"/>
                      <a:pt x="1083" y="843"/>
                      <a:pt x="1087" y="841"/>
                    </a:cubicBezTo>
                    <a:cubicBezTo>
                      <a:pt x="1097" y="835"/>
                      <a:pt x="1108" y="829"/>
                      <a:pt x="1118" y="822"/>
                    </a:cubicBezTo>
                    <a:cubicBezTo>
                      <a:pt x="1131" y="814"/>
                      <a:pt x="1143" y="805"/>
                      <a:pt x="1157" y="798"/>
                    </a:cubicBezTo>
                    <a:cubicBezTo>
                      <a:pt x="1165" y="794"/>
                      <a:pt x="1173" y="790"/>
                      <a:pt x="1181" y="786"/>
                    </a:cubicBezTo>
                    <a:cubicBezTo>
                      <a:pt x="1189" y="781"/>
                      <a:pt x="1197" y="777"/>
                      <a:pt x="1205" y="773"/>
                    </a:cubicBezTo>
                    <a:cubicBezTo>
                      <a:pt x="1213" y="769"/>
                      <a:pt x="1222" y="764"/>
                      <a:pt x="1230" y="759"/>
                    </a:cubicBezTo>
                    <a:cubicBezTo>
                      <a:pt x="1238" y="755"/>
                      <a:pt x="1246" y="751"/>
                      <a:pt x="1254" y="748"/>
                    </a:cubicBezTo>
                    <a:cubicBezTo>
                      <a:pt x="1266" y="741"/>
                      <a:pt x="1279" y="735"/>
                      <a:pt x="1293" y="732"/>
                    </a:cubicBezTo>
                    <a:cubicBezTo>
                      <a:pt x="1296" y="732"/>
                      <a:pt x="1298" y="732"/>
                      <a:pt x="1300" y="732"/>
                    </a:cubicBezTo>
                    <a:cubicBezTo>
                      <a:pt x="1303" y="732"/>
                      <a:pt x="1304" y="734"/>
                      <a:pt x="1304" y="737"/>
                    </a:cubicBezTo>
                    <a:cubicBezTo>
                      <a:pt x="1305" y="739"/>
                      <a:pt x="1305" y="741"/>
                      <a:pt x="1302" y="742"/>
                    </a:cubicBezTo>
                    <a:cubicBezTo>
                      <a:pt x="1297" y="744"/>
                      <a:pt x="1292" y="746"/>
                      <a:pt x="1287" y="747"/>
                    </a:cubicBezTo>
                    <a:cubicBezTo>
                      <a:pt x="1281" y="748"/>
                      <a:pt x="1276" y="749"/>
                      <a:pt x="1271" y="752"/>
                    </a:cubicBezTo>
                    <a:cubicBezTo>
                      <a:pt x="1259" y="759"/>
                      <a:pt x="1247" y="764"/>
                      <a:pt x="1235" y="770"/>
                    </a:cubicBezTo>
                    <a:cubicBezTo>
                      <a:pt x="1231" y="772"/>
                      <a:pt x="1227" y="774"/>
                      <a:pt x="1223" y="777"/>
                    </a:cubicBezTo>
                    <a:cubicBezTo>
                      <a:pt x="1216" y="782"/>
                      <a:pt x="1209" y="786"/>
                      <a:pt x="1201" y="789"/>
                    </a:cubicBezTo>
                    <a:cubicBezTo>
                      <a:pt x="1199" y="789"/>
                      <a:pt x="1198" y="790"/>
                      <a:pt x="1197" y="791"/>
                    </a:cubicBezTo>
                    <a:cubicBezTo>
                      <a:pt x="1190" y="795"/>
                      <a:pt x="1184" y="798"/>
                      <a:pt x="1177" y="801"/>
                    </a:cubicBezTo>
                    <a:cubicBezTo>
                      <a:pt x="1174" y="802"/>
                      <a:pt x="1171" y="803"/>
                      <a:pt x="1170" y="806"/>
                    </a:cubicBezTo>
                    <a:cubicBezTo>
                      <a:pt x="1166" y="814"/>
                      <a:pt x="1164" y="823"/>
                      <a:pt x="1158" y="830"/>
                    </a:cubicBezTo>
                    <a:cubicBezTo>
                      <a:pt x="1152" y="836"/>
                      <a:pt x="1148" y="844"/>
                      <a:pt x="1143" y="851"/>
                    </a:cubicBezTo>
                    <a:cubicBezTo>
                      <a:pt x="1138" y="859"/>
                      <a:pt x="1132" y="866"/>
                      <a:pt x="1127" y="873"/>
                    </a:cubicBezTo>
                    <a:cubicBezTo>
                      <a:pt x="1122" y="881"/>
                      <a:pt x="1120" y="890"/>
                      <a:pt x="1125" y="899"/>
                    </a:cubicBezTo>
                    <a:cubicBezTo>
                      <a:pt x="1127" y="903"/>
                      <a:pt x="1129" y="907"/>
                      <a:pt x="1134" y="907"/>
                    </a:cubicBezTo>
                    <a:cubicBezTo>
                      <a:pt x="1135" y="907"/>
                      <a:pt x="1136" y="908"/>
                      <a:pt x="1137" y="908"/>
                    </a:cubicBezTo>
                    <a:cubicBezTo>
                      <a:pt x="1139" y="912"/>
                      <a:pt x="1143" y="913"/>
                      <a:pt x="1147" y="914"/>
                    </a:cubicBezTo>
                    <a:cubicBezTo>
                      <a:pt x="1160" y="916"/>
                      <a:pt x="1172" y="917"/>
                      <a:pt x="1185" y="919"/>
                    </a:cubicBezTo>
                    <a:cubicBezTo>
                      <a:pt x="1195" y="920"/>
                      <a:pt x="1204" y="921"/>
                      <a:pt x="1214" y="921"/>
                    </a:cubicBezTo>
                    <a:cubicBezTo>
                      <a:pt x="1222" y="922"/>
                      <a:pt x="1230" y="922"/>
                      <a:pt x="1237" y="921"/>
                    </a:cubicBezTo>
                    <a:cubicBezTo>
                      <a:pt x="1243" y="921"/>
                      <a:pt x="1249" y="920"/>
                      <a:pt x="1255" y="920"/>
                    </a:cubicBezTo>
                    <a:cubicBezTo>
                      <a:pt x="1263" y="921"/>
                      <a:pt x="1272" y="922"/>
                      <a:pt x="1281" y="923"/>
                    </a:cubicBezTo>
                    <a:cubicBezTo>
                      <a:pt x="1289" y="923"/>
                      <a:pt x="1298" y="924"/>
                      <a:pt x="1306" y="925"/>
                    </a:cubicBezTo>
                    <a:cubicBezTo>
                      <a:pt x="1314" y="926"/>
                      <a:pt x="1321" y="928"/>
                      <a:pt x="1328" y="930"/>
                    </a:cubicBezTo>
                    <a:cubicBezTo>
                      <a:pt x="1341" y="934"/>
                      <a:pt x="1353" y="940"/>
                      <a:pt x="1365" y="945"/>
                    </a:cubicBezTo>
                    <a:cubicBezTo>
                      <a:pt x="1368" y="946"/>
                      <a:pt x="1372" y="947"/>
                      <a:pt x="1375" y="948"/>
                    </a:cubicBezTo>
                    <a:cubicBezTo>
                      <a:pt x="1386" y="951"/>
                      <a:pt x="1387" y="951"/>
                      <a:pt x="1391" y="941"/>
                    </a:cubicBezTo>
                    <a:cubicBezTo>
                      <a:pt x="1402" y="918"/>
                      <a:pt x="1413" y="896"/>
                      <a:pt x="1421" y="872"/>
                    </a:cubicBezTo>
                    <a:cubicBezTo>
                      <a:pt x="1423" y="868"/>
                      <a:pt x="1424" y="863"/>
                      <a:pt x="1426" y="859"/>
                    </a:cubicBezTo>
                    <a:cubicBezTo>
                      <a:pt x="1430" y="847"/>
                      <a:pt x="1434" y="836"/>
                      <a:pt x="1438" y="825"/>
                    </a:cubicBezTo>
                    <a:cubicBezTo>
                      <a:pt x="1442" y="809"/>
                      <a:pt x="1446" y="793"/>
                      <a:pt x="1449" y="776"/>
                    </a:cubicBezTo>
                    <a:cubicBezTo>
                      <a:pt x="1452" y="765"/>
                      <a:pt x="1454" y="753"/>
                      <a:pt x="1456" y="741"/>
                    </a:cubicBezTo>
                    <a:cubicBezTo>
                      <a:pt x="1456" y="737"/>
                      <a:pt x="1456" y="733"/>
                      <a:pt x="1457" y="729"/>
                    </a:cubicBezTo>
                    <a:cubicBezTo>
                      <a:pt x="1460" y="719"/>
                      <a:pt x="1459" y="709"/>
                      <a:pt x="1461" y="699"/>
                    </a:cubicBezTo>
                    <a:cubicBezTo>
                      <a:pt x="1462" y="690"/>
                      <a:pt x="1462" y="681"/>
                      <a:pt x="1462" y="672"/>
                    </a:cubicBezTo>
                    <a:cubicBezTo>
                      <a:pt x="1462" y="662"/>
                      <a:pt x="1462" y="651"/>
                      <a:pt x="1462" y="640"/>
                    </a:cubicBezTo>
                    <a:cubicBezTo>
                      <a:pt x="1462" y="636"/>
                      <a:pt x="1462" y="632"/>
                      <a:pt x="1462" y="628"/>
                    </a:cubicBezTo>
                    <a:cubicBezTo>
                      <a:pt x="1462" y="621"/>
                      <a:pt x="1463" y="613"/>
                      <a:pt x="1463" y="606"/>
                    </a:cubicBezTo>
                    <a:cubicBezTo>
                      <a:pt x="1462" y="597"/>
                      <a:pt x="1461" y="589"/>
                      <a:pt x="1460" y="581"/>
                    </a:cubicBezTo>
                    <a:cubicBezTo>
                      <a:pt x="1460" y="579"/>
                      <a:pt x="1460" y="578"/>
                      <a:pt x="1459" y="576"/>
                    </a:cubicBezTo>
                    <a:cubicBezTo>
                      <a:pt x="1446" y="575"/>
                      <a:pt x="1434" y="571"/>
                      <a:pt x="1423" y="564"/>
                    </a:cubicBezTo>
                    <a:cubicBezTo>
                      <a:pt x="1409" y="555"/>
                      <a:pt x="1395" y="546"/>
                      <a:pt x="1383" y="535"/>
                    </a:cubicBezTo>
                    <a:cubicBezTo>
                      <a:pt x="1376" y="529"/>
                      <a:pt x="1368" y="524"/>
                      <a:pt x="1360" y="519"/>
                    </a:cubicBezTo>
                    <a:cubicBezTo>
                      <a:pt x="1359" y="518"/>
                      <a:pt x="1358" y="517"/>
                      <a:pt x="1357" y="517"/>
                    </a:cubicBezTo>
                    <a:cubicBezTo>
                      <a:pt x="1352" y="517"/>
                      <a:pt x="1346" y="518"/>
                      <a:pt x="1342" y="518"/>
                    </a:cubicBezTo>
                    <a:cubicBezTo>
                      <a:pt x="1335" y="516"/>
                      <a:pt x="1330" y="518"/>
                      <a:pt x="1325" y="521"/>
                    </a:cubicBezTo>
                    <a:cubicBezTo>
                      <a:pt x="1319" y="524"/>
                      <a:pt x="1314" y="527"/>
                      <a:pt x="1308" y="531"/>
                    </a:cubicBezTo>
                    <a:cubicBezTo>
                      <a:pt x="1303" y="535"/>
                      <a:pt x="1296" y="538"/>
                      <a:pt x="1290" y="543"/>
                    </a:cubicBezTo>
                    <a:cubicBezTo>
                      <a:pt x="1288" y="545"/>
                      <a:pt x="1287" y="547"/>
                      <a:pt x="1283" y="548"/>
                    </a:cubicBezTo>
                    <a:cubicBezTo>
                      <a:pt x="1280" y="548"/>
                      <a:pt x="1277" y="550"/>
                      <a:pt x="1274" y="550"/>
                    </a:cubicBezTo>
                    <a:cubicBezTo>
                      <a:pt x="1269" y="552"/>
                      <a:pt x="1265" y="555"/>
                      <a:pt x="1260" y="557"/>
                    </a:cubicBezTo>
                    <a:cubicBezTo>
                      <a:pt x="1251" y="560"/>
                      <a:pt x="1243" y="564"/>
                      <a:pt x="1234" y="567"/>
                    </a:cubicBezTo>
                    <a:cubicBezTo>
                      <a:pt x="1232" y="568"/>
                      <a:pt x="1230" y="571"/>
                      <a:pt x="1228" y="572"/>
                    </a:cubicBezTo>
                    <a:cubicBezTo>
                      <a:pt x="1223" y="575"/>
                      <a:pt x="1217" y="576"/>
                      <a:pt x="1211" y="579"/>
                    </a:cubicBezTo>
                    <a:cubicBezTo>
                      <a:pt x="1206" y="581"/>
                      <a:pt x="1201" y="584"/>
                      <a:pt x="1196" y="586"/>
                    </a:cubicBezTo>
                    <a:cubicBezTo>
                      <a:pt x="1194" y="587"/>
                      <a:pt x="1191" y="589"/>
                      <a:pt x="1189" y="591"/>
                    </a:cubicBezTo>
                    <a:cubicBezTo>
                      <a:pt x="1187" y="592"/>
                      <a:pt x="1184" y="593"/>
                      <a:pt x="1182" y="594"/>
                    </a:cubicBezTo>
                    <a:cubicBezTo>
                      <a:pt x="1179" y="596"/>
                      <a:pt x="1176" y="599"/>
                      <a:pt x="1173" y="600"/>
                    </a:cubicBezTo>
                    <a:cubicBezTo>
                      <a:pt x="1170" y="600"/>
                      <a:pt x="1168" y="602"/>
                      <a:pt x="1165" y="603"/>
                    </a:cubicBezTo>
                    <a:cubicBezTo>
                      <a:pt x="1159" y="607"/>
                      <a:pt x="1153" y="611"/>
                      <a:pt x="1147" y="614"/>
                    </a:cubicBezTo>
                    <a:cubicBezTo>
                      <a:pt x="1142" y="617"/>
                      <a:pt x="1137" y="621"/>
                      <a:pt x="1132" y="624"/>
                    </a:cubicBezTo>
                    <a:cubicBezTo>
                      <a:pt x="1128" y="627"/>
                      <a:pt x="1124" y="630"/>
                      <a:pt x="1120" y="633"/>
                    </a:cubicBezTo>
                    <a:cubicBezTo>
                      <a:pt x="1116" y="635"/>
                      <a:pt x="1111" y="637"/>
                      <a:pt x="1108" y="640"/>
                    </a:cubicBezTo>
                    <a:cubicBezTo>
                      <a:pt x="1102" y="646"/>
                      <a:pt x="1096" y="650"/>
                      <a:pt x="1090" y="654"/>
                    </a:cubicBezTo>
                    <a:cubicBezTo>
                      <a:pt x="1084" y="658"/>
                      <a:pt x="1077" y="661"/>
                      <a:pt x="1073" y="666"/>
                    </a:cubicBezTo>
                    <a:cubicBezTo>
                      <a:pt x="1068" y="672"/>
                      <a:pt x="1062" y="675"/>
                      <a:pt x="1056" y="680"/>
                    </a:cubicBezTo>
                    <a:cubicBezTo>
                      <a:pt x="1051" y="685"/>
                      <a:pt x="1046" y="692"/>
                      <a:pt x="1038" y="695"/>
                    </a:cubicBezTo>
                    <a:cubicBezTo>
                      <a:pt x="1037" y="695"/>
                      <a:pt x="1037" y="695"/>
                      <a:pt x="1037" y="695"/>
                    </a:cubicBezTo>
                    <a:cubicBezTo>
                      <a:pt x="1032" y="700"/>
                      <a:pt x="1026" y="705"/>
                      <a:pt x="1021" y="710"/>
                    </a:cubicBezTo>
                    <a:cubicBezTo>
                      <a:pt x="1015" y="715"/>
                      <a:pt x="1008" y="720"/>
                      <a:pt x="1003" y="726"/>
                    </a:cubicBezTo>
                    <a:cubicBezTo>
                      <a:pt x="997" y="733"/>
                      <a:pt x="990" y="739"/>
                      <a:pt x="983" y="745"/>
                    </a:cubicBezTo>
                    <a:cubicBezTo>
                      <a:pt x="975" y="751"/>
                      <a:pt x="968" y="758"/>
                      <a:pt x="961" y="765"/>
                    </a:cubicBezTo>
                    <a:cubicBezTo>
                      <a:pt x="959" y="766"/>
                      <a:pt x="959" y="769"/>
                      <a:pt x="960" y="772"/>
                    </a:cubicBezTo>
                    <a:cubicBezTo>
                      <a:pt x="961" y="776"/>
                      <a:pt x="964" y="781"/>
                      <a:pt x="966" y="785"/>
                    </a:cubicBezTo>
                    <a:cubicBezTo>
                      <a:pt x="969" y="794"/>
                      <a:pt x="975" y="801"/>
                      <a:pt x="980" y="808"/>
                    </a:cubicBezTo>
                    <a:cubicBezTo>
                      <a:pt x="984" y="815"/>
                      <a:pt x="989" y="822"/>
                      <a:pt x="994" y="828"/>
                    </a:cubicBezTo>
                    <a:cubicBezTo>
                      <a:pt x="1000" y="836"/>
                      <a:pt x="1005" y="846"/>
                      <a:pt x="1013" y="852"/>
                    </a:cubicBezTo>
                    <a:cubicBezTo>
                      <a:pt x="1017" y="855"/>
                      <a:pt x="1021" y="858"/>
                      <a:pt x="1025" y="861"/>
                    </a:cubicBezTo>
                    <a:close/>
                    <a:moveTo>
                      <a:pt x="1132" y="916"/>
                    </a:moveTo>
                    <a:cubicBezTo>
                      <a:pt x="1129" y="924"/>
                      <a:pt x="1126" y="930"/>
                      <a:pt x="1124" y="937"/>
                    </a:cubicBezTo>
                    <a:cubicBezTo>
                      <a:pt x="1122" y="942"/>
                      <a:pt x="1121" y="947"/>
                      <a:pt x="1120" y="951"/>
                    </a:cubicBezTo>
                    <a:cubicBezTo>
                      <a:pt x="1119" y="956"/>
                      <a:pt x="1119" y="962"/>
                      <a:pt x="1118" y="967"/>
                    </a:cubicBezTo>
                    <a:cubicBezTo>
                      <a:pt x="1117" y="974"/>
                      <a:pt x="1116" y="981"/>
                      <a:pt x="1115" y="988"/>
                    </a:cubicBezTo>
                    <a:cubicBezTo>
                      <a:pt x="1115" y="992"/>
                      <a:pt x="1115" y="997"/>
                      <a:pt x="1115" y="1001"/>
                    </a:cubicBezTo>
                    <a:cubicBezTo>
                      <a:pt x="1116" y="1011"/>
                      <a:pt x="1118" y="1020"/>
                      <a:pt x="1124" y="1029"/>
                    </a:cubicBezTo>
                    <a:cubicBezTo>
                      <a:pt x="1126" y="1033"/>
                      <a:pt x="1129" y="1037"/>
                      <a:pt x="1132" y="1041"/>
                    </a:cubicBezTo>
                    <a:cubicBezTo>
                      <a:pt x="1136" y="1047"/>
                      <a:pt x="1140" y="1054"/>
                      <a:pt x="1145" y="1060"/>
                    </a:cubicBezTo>
                    <a:cubicBezTo>
                      <a:pt x="1151" y="1068"/>
                      <a:pt x="1158" y="1075"/>
                      <a:pt x="1166" y="1082"/>
                    </a:cubicBezTo>
                    <a:cubicBezTo>
                      <a:pt x="1176" y="1089"/>
                      <a:pt x="1185" y="1098"/>
                      <a:pt x="1197" y="1102"/>
                    </a:cubicBezTo>
                    <a:cubicBezTo>
                      <a:pt x="1206" y="1105"/>
                      <a:pt x="1214" y="1111"/>
                      <a:pt x="1223" y="1113"/>
                    </a:cubicBezTo>
                    <a:cubicBezTo>
                      <a:pt x="1232" y="1115"/>
                      <a:pt x="1241" y="1119"/>
                      <a:pt x="1250" y="1122"/>
                    </a:cubicBezTo>
                    <a:cubicBezTo>
                      <a:pt x="1265" y="1126"/>
                      <a:pt x="1281" y="1131"/>
                      <a:pt x="1296" y="1135"/>
                    </a:cubicBezTo>
                    <a:cubicBezTo>
                      <a:pt x="1306" y="1138"/>
                      <a:pt x="1314" y="1143"/>
                      <a:pt x="1322" y="1149"/>
                    </a:cubicBezTo>
                    <a:cubicBezTo>
                      <a:pt x="1323" y="1149"/>
                      <a:pt x="1323" y="1150"/>
                      <a:pt x="1324" y="1151"/>
                    </a:cubicBezTo>
                    <a:cubicBezTo>
                      <a:pt x="1326" y="1153"/>
                      <a:pt x="1327" y="1155"/>
                      <a:pt x="1328" y="1157"/>
                    </a:cubicBezTo>
                    <a:cubicBezTo>
                      <a:pt x="1337" y="1163"/>
                      <a:pt x="1339" y="1173"/>
                      <a:pt x="1341" y="1182"/>
                    </a:cubicBezTo>
                    <a:cubicBezTo>
                      <a:pt x="1344" y="1193"/>
                      <a:pt x="1343" y="1204"/>
                      <a:pt x="1342" y="1214"/>
                    </a:cubicBezTo>
                    <a:cubicBezTo>
                      <a:pt x="1342" y="1221"/>
                      <a:pt x="1341" y="1228"/>
                      <a:pt x="1341" y="1234"/>
                    </a:cubicBezTo>
                    <a:cubicBezTo>
                      <a:pt x="1340" y="1245"/>
                      <a:pt x="1339" y="1256"/>
                      <a:pt x="1338" y="1267"/>
                    </a:cubicBezTo>
                    <a:cubicBezTo>
                      <a:pt x="1337" y="1271"/>
                      <a:pt x="1336" y="1276"/>
                      <a:pt x="1337" y="1280"/>
                    </a:cubicBezTo>
                    <a:cubicBezTo>
                      <a:pt x="1337" y="1282"/>
                      <a:pt x="1337" y="1283"/>
                      <a:pt x="1337" y="1285"/>
                    </a:cubicBezTo>
                    <a:cubicBezTo>
                      <a:pt x="1336" y="1291"/>
                      <a:pt x="1335" y="1297"/>
                      <a:pt x="1335" y="1303"/>
                    </a:cubicBezTo>
                    <a:cubicBezTo>
                      <a:pt x="1335" y="1311"/>
                      <a:pt x="1334" y="1320"/>
                      <a:pt x="1333" y="1328"/>
                    </a:cubicBezTo>
                    <a:cubicBezTo>
                      <a:pt x="1332" y="1330"/>
                      <a:pt x="1332" y="1332"/>
                      <a:pt x="1332" y="1334"/>
                    </a:cubicBezTo>
                    <a:cubicBezTo>
                      <a:pt x="1331" y="1339"/>
                      <a:pt x="1329" y="1345"/>
                      <a:pt x="1328" y="1350"/>
                    </a:cubicBezTo>
                    <a:cubicBezTo>
                      <a:pt x="1328" y="1356"/>
                      <a:pt x="1327" y="1363"/>
                      <a:pt x="1327" y="1370"/>
                    </a:cubicBezTo>
                    <a:cubicBezTo>
                      <a:pt x="1326" y="1378"/>
                      <a:pt x="1326" y="1386"/>
                      <a:pt x="1325" y="1394"/>
                    </a:cubicBezTo>
                    <a:cubicBezTo>
                      <a:pt x="1325" y="1402"/>
                      <a:pt x="1324" y="1409"/>
                      <a:pt x="1324" y="1417"/>
                    </a:cubicBezTo>
                    <a:cubicBezTo>
                      <a:pt x="1324" y="1424"/>
                      <a:pt x="1325" y="1431"/>
                      <a:pt x="1325" y="1438"/>
                    </a:cubicBezTo>
                    <a:cubicBezTo>
                      <a:pt x="1325" y="1447"/>
                      <a:pt x="1326" y="1455"/>
                      <a:pt x="1331" y="1463"/>
                    </a:cubicBezTo>
                    <a:cubicBezTo>
                      <a:pt x="1331" y="1464"/>
                      <a:pt x="1331" y="1465"/>
                      <a:pt x="1332" y="1465"/>
                    </a:cubicBezTo>
                    <a:cubicBezTo>
                      <a:pt x="1333" y="1471"/>
                      <a:pt x="1336" y="1473"/>
                      <a:pt x="1342" y="1473"/>
                    </a:cubicBezTo>
                    <a:cubicBezTo>
                      <a:pt x="1345" y="1473"/>
                      <a:pt x="1349" y="1474"/>
                      <a:pt x="1352" y="1474"/>
                    </a:cubicBezTo>
                    <a:cubicBezTo>
                      <a:pt x="1358" y="1475"/>
                      <a:pt x="1363" y="1476"/>
                      <a:pt x="1368" y="1476"/>
                    </a:cubicBezTo>
                    <a:cubicBezTo>
                      <a:pt x="1374" y="1477"/>
                      <a:pt x="1379" y="1476"/>
                      <a:pt x="1384" y="1476"/>
                    </a:cubicBezTo>
                    <a:cubicBezTo>
                      <a:pt x="1387" y="1476"/>
                      <a:pt x="1390" y="1476"/>
                      <a:pt x="1393" y="1476"/>
                    </a:cubicBezTo>
                    <a:cubicBezTo>
                      <a:pt x="1400" y="1475"/>
                      <a:pt x="1406" y="1474"/>
                      <a:pt x="1412" y="1472"/>
                    </a:cubicBezTo>
                    <a:cubicBezTo>
                      <a:pt x="1419" y="1471"/>
                      <a:pt x="1425" y="1469"/>
                      <a:pt x="1432" y="1468"/>
                    </a:cubicBezTo>
                    <a:cubicBezTo>
                      <a:pt x="1439" y="1467"/>
                      <a:pt x="1445" y="1465"/>
                      <a:pt x="1451" y="1461"/>
                    </a:cubicBezTo>
                    <a:cubicBezTo>
                      <a:pt x="1454" y="1459"/>
                      <a:pt x="1458" y="1457"/>
                      <a:pt x="1461" y="1455"/>
                    </a:cubicBezTo>
                    <a:cubicBezTo>
                      <a:pt x="1463" y="1454"/>
                      <a:pt x="1465" y="1453"/>
                      <a:pt x="1467" y="1451"/>
                    </a:cubicBezTo>
                    <a:cubicBezTo>
                      <a:pt x="1473" y="1445"/>
                      <a:pt x="1478" y="1439"/>
                      <a:pt x="1484" y="1433"/>
                    </a:cubicBezTo>
                    <a:cubicBezTo>
                      <a:pt x="1487" y="1430"/>
                      <a:pt x="1490" y="1427"/>
                      <a:pt x="1494" y="1425"/>
                    </a:cubicBezTo>
                    <a:cubicBezTo>
                      <a:pt x="1504" y="1420"/>
                      <a:pt x="1509" y="1412"/>
                      <a:pt x="1512" y="1401"/>
                    </a:cubicBezTo>
                    <a:cubicBezTo>
                      <a:pt x="1515" y="1389"/>
                      <a:pt x="1516" y="1377"/>
                      <a:pt x="1513" y="1365"/>
                    </a:cubicBezTo>
                    <a:cubicBezTo>
                      <a:pt x="1512" y="1364"/>
                      <a:pt x="1512" y="1363"/>
                      <a:pt x="1512" y="1361"/>
                    </a:cubicBezTo>
                    <a:cubicBezTo>
                      <a:pt x="1512" y="1349"/>
                      <a:pt x="1512" y="1336"/>
                      <a:pt x="1512" y="1323"/>
                    </a:cubicBezTo>
                    <a:cubicBezTo>
                      <a:pt x="1512" y="1312"/>
                      <a:pt x="1513" y="1300"/>
                      <a:pt x="1515" y="1289"/>
                    </a:cubicBezTo>
                    <a:cubicBezTo>
                      <a:pt x="1516" y="1283"/>
                      <a:pt x="1518" y="1277"/>
                      <a:pt x="1520" y="1272"/>
                    </a:cubicBezTo>
                    <a:cubicBezTo>
                      <a:pt x="1522" y="1265"/>
                      <a:pt x="1524" y="1259"/>
                      <a:pt x="1526" y="1252"/>
                    </a:cubicBezTo>
                    <a:cubicBezTo>
                      <a:pt x="1529" y="1245"/>
                      <a:pt x="1530" y="1238"/>
                      <a:pt x="1533" y="1231"/>
                    </a:cubicBezTo>
                    <a:cubicBezTo>
                      <a:pt x="1537" y="1223"/>
                      <a:pt x="1540" y="1215"/>
                      <a:pt x="1542" y="1207"/>
                    </a:cubicBezTo>
                    <a:cubicBezTo>
                      <a:pt x="1545" y="1194"/>
                      <a:pt x="1548" y="1181"/>
                      <a:pt x="1551" y="1168"/>
                    </a:cubicBezTo>
                    <a:cubicBezTo>
                      <a:pt x="1554" y="1153"/>
                      <a:pt x="1554" y="1138"/>
                      <a:pt x="1553" y="1123"/>
                    </a:cubicBezTo>
                    <a:cubicBezTo>
                      <a:pt x="1553" y="1108"/>
                      <a:pt x="1550" y="1095"/>
                      <a:pt x="1545" y="1081"/>
                    </a:cubicBezTo>
                    <a:cubicBezTo>
                      <a:pt x="1541" y="1067"/>
                      <a:pt x="1535" y="1054"/>
                      <a:pt x="1523" y="1044"/>
                    </a:cubicBezTo>
                    <a:cubicBezTo>
                      <a:pt x="1515" y="1038"/>
                      <a:pt x="1509" y="1030"/>
                      <a:pt x="1502" y="1024"/>
                    </a:cubicBezTo>
                    <a:cubicBezTo>
                      <a:pt x="1493" y="1015"/>
                      <a:pt x="1483" y="1007"/>
                      <a:pt x="1474" y="999"/>
                    </a:cubicBezTo>
                    <a:cubicBezTo>
                      <a:pt x="1466" y="992"/>
                      <a:pt x="1458" y="986"/>
                      <a:pt x="1449" y="980"/>
                    </a:cubicBezTo>
                    <a:cubicBezTo>
                      <a:pt x="1445" y="977"/>
                      <a:pt x="1441" y="974"/>
                      <a:pt x="1436" y="972"/>
                    </a:cubicBezTo>
                    <a:cubicBezTo>
                      <a:pt x="1431" y="969"/>
                      <a:pt x="1428" y="965"/>
                      <a:pt x="1422" y="966"/>
                    </a:cubicBezTo>
                    <a:cubicBezTo>
                      <a:pt x="1421" y="966"/>
                      <a:pt x="1421" y="966"/>
                      <a:pt x="1421" y="966"/>
                    </a:cubicBezTo>
                    <a:cubicBezTo>
                      <a:pt x="1418" y="962"/>
                      <a:pt x="1413" y="963"/>
                      <a:pt x="1409" y="963"/>
                    </a:cubicBezTo>
                    <a:cubicBezTo>
                      <a:pt x="1407" y="962"/>
                      <a:pt x="1405" y="963"/>
                      <a:pt x="1403" y="962"/>
                    </a:cubicBezTo>
                    <a:cubicBezTo>
                      <a:pt x="1396" y="961"/>
                      <a:pt x="1389" y="960"/>
                      <a:pt x="1382" y="959"/>
                    </a:cubicBezTo>
                    <a:cubicBezTo>
                      <a:pt x="1376" y="958"/>
                      <a:pt x="1370" y="957"/>
                      <a:pt x="1365" y="954"/>
                    </a:cubicBezTo>
                    <a:cubicBezTo>
                      <a:pt x="1360" y="951"/>
                      <a:pt x="1354" y="948"/>
                      <a:pt x="1348" y="946"/>
                    </a:cubicBezTo>
                    <a:cubicBezTo>
                      <a:pt x="1346" y="945"/>
                      <a:pt x="1343" y="945"/>
                      <a:pt x="1341" y="944"/>
                    </a:cubicBezTo>
                    <a:cubicBezTo>
                      <a:pt x="1329" y="938"/>
                      <a:pt x="1316" y="936"/>
                      <a:pt x="1303" y="934"/>
                    </a:cubicBezTo>
                    <a:cubicBezTo>
                      <a:pt x="1296" y="932"/>
                      <a:pt x="1288" y="931"/>
                      <a:pt x="1280" y="931"/>
                    </a:cubicBezTo>
                    <a:cubicBezTo>
                      <a:pt x="1267" y="930"/>
                      <a:pt x="1255" y="929"/>
                      <a:pt x="1242" y="930"/>
                    </a:cubicBezTo>
                    <a:cubicBezTo>
                      <a:pt x="1231" y="930"/>
                      <a:pt x="1220" y="930"/>
                      <a:pt x="1208" y="929"/>
                    </a:cubicBezTo>
                    <a:cubicBezTo>
                      <a:pt x="1196" y="928"/>
                      <a:pt x="1183" y="926"/>
                      <a:pt x="1171" y="925"/>
                    </a:cubicBezTo>
                    <a:cubicBezTo>
                      <a:pt x="1158" y="924"/>
                      <a:pt x="1145" y="923"/>
                      <a:pt x="1132" y="916"/>
                    </a:cubicBezTo>
                    <a:close/>
                    <a:moveTo>
                      <a:pt x="176" y="1522"/>
                    </a:moveTo>
                    <a:cubicBezTo>
                      <a:pt x="178" y="1528"/>
                      <a:pt x="182" y="1532"/>
                      <a:pt x="187" y="1535"/>
                    </a:cubicBezTo>
                    <a:cubicBezTo>
                      <a:pt x="190" y="1537"/>
                      <a:pt x="193" y="1538"/>
                      <a:pt x="196" y="1536"/>
                    </a:cubicBezTo>
                    <a:cubicBezTo>
                      <a:pt x="205" y="1530"/>
                      <a:pt x="214" y="1524"/>
                      <a:pt x="223" y="1519"/>
                    </a:cubicBezTo>
                    <a:cubicBezTo>
                      <a:pt x="237" y="1511"/>
                      <a:pt x="248" y="1499"/>
                      <a:pt x="261" y="1489"/>
                    </a:cubicBezTo>
                    <a:cubicBezTo>
                      <a:pt x="263" y="1488"/>
                      <a:pt x="265" y="1486"/>
                      <a:pt x="267" y="1484"/>
                    </a:cubicBezTo>
                    <a:cubicBezTo>
                      <a:pt x="275" y="1473"/>
                      <a:pt x="284" y="1464"/>
                      <a:pt x="294" y="1455"/>
                    </a:cubicBezTo>
                    <a:cubicBezTo>
                      <a:pt x="299" y="1451"/>
                      <a:pt x="304" y="1446"/>
                      <a:pt x="308" y="1441"/>
                    </a:cubicBezTo>
                    <a:cubicBezTo>
                      <a:pt x="312" y="1437"/>
                      <a:pt x="316" y="1433"/>
                      <a:pt x="320" y="1429"/>
                    </a:cubicBezTo>
                    <a:cubicBezTo>
                      <a:pt x="331" y="1419"/>
                      <a:pt x="342" y="1410"/>
                      <a:pt x="352" y="1399"/>
                    </a:cubicBezTo>
                    <a:cubicBezTo>
                      <a:pt x="360" y="1389"/>
                      <a:pt x="369" y="1380"/>
                      <a:pt x="378" y="1371"/>
                    </a:cubicBezTo>
                    <a:cubicBezTo>
                      <a:pt x="393" y="1355"/>
                      <a:pt x="406" y="1337"/>
                      <a:pt x="418" y="1319"/>
                    </a:cubicBezTo>
                    <a:cubicBezTo>
                      <a:pt x="420" y="1315"/>
                      <a:pt x="423" y="1312"/>
                      <a:pt x="425" y="1308"/>
                    </a:cubicBezTo>
                    <a:cubicBezTo>
                      <a:pt x="430" y="1300"/>
                      <a:pt x="435" y="1291"/>
                      <a:pt x="439" y="1283"/>
                    </a:cubicBezTo>
                    <a:cubicBezTo>
                      <a:pt x="443" y="1276"/>
                      <a:pt x="446" y="1268"/>
                      <a:pt x="449" y="1260"/>
                    </a:cubicBezTo>
                    <a:cubicBezTo>
                      <a:pt x="452" y="1255"/>
                      <a:pt x="455" y="1249"/>
                      <a:pt x="457" y="1243"/>
                    </a:cubicBezTo>
                    <a:cubicBezTo>
                      <a:pt x="460" y="1235"/>
                      <a:pt x="463" y="1227"/>
                      <a:pt x="466" y="1219"/>
                    </a:cubicBezTo>
                    <a:cubicBezTo>
                      <a:pt x="471" y="1203"/>
                      <a:pt x="481" y="1190"/>
                      <a:pt x="486" y="1174"/>
                    </a:cubicBezTo>
                    <a:cubicBezTo>
                      <a:pt x="489" y="1165"/>
                      <a:pt x="492" y="1157"/>
                      <a:pt x="496" y="1148"/>
                    </a:cubicBezTo>
                    <a:cubicBezTo>
                      <a:pt x="498" y="1144"/>
                      <a:pt x="500" y="1140"/>
                      <a:pt x="502" y="1135"/>
                    </a:cubicBezTo>
                    <a:cubicBezTo>
                      <a:pt x="507" y="1126"/>
                      <a:pt x="511" y="1117"/>
                      <a:pt x="519" y="1110"/>
                    </a:cubicBezTo>
                    <a:cubicBezTo>
                      <a:pt x="520" y="1108"/>
                      <a:pt x="521" y="1106"/>
                      <a:pt x="522" y="1104"/>
                    </a:cubicBezTo>
                    <a:cubicBezTo>
                      <a:pt x="522" y="1102"/>
                      <a:pt x="522" y="1101"/>
                      <a:pt x="522" y="1099"/>
                    </a:cubicBezTo>
                    <a:cubicBezTo>
                      <a:pt x="516" y="1100"/>
                      <a:pt x="512" y="1103"/>
                      <a:pt x="507" y="1102"/>
                    </a:cubicBezTo>
                    <a:cubicBezTo>
                      <a:pt x="500" y="1101"/>
                      <a:pt x="493" y="1098"/>
                      <a:pt x="489" y="1092"/>
                    </a:cubicBezTo>
                    <a:cubicBezTo>
                      <a:pt x="487" y="1090"/>
                      <a:pt x="486" y="1089"/>
                      <a:pt x="484" y="1087"/>
                    </a:cubicBezTo>
                    <a:cubicBezTo>
                      <a:pt x="472" y="1098"/>
                      <a:pt x="458" y="1094"/>
                      <a:pt x="451" y="1082"/>
                    </a:cubicBezTo>
                    <a:cubicBezTo>
                      <a:pt x="446" y="1073"/>
                      <a:pt x="442" y="1064"/>
                      <a:pt x="440" y="1054"/>
                    </a:cubicBezTo>
                    <a:cubicBezTo>
                      <a:pt x="438" y="1045"/>
                      <a:pt x="435" y="1035"/>
                      <a:pt x="436" y="1024"/>
                    </a:cubicBezTo>
                    <a:cubicBezTo>
                      <a:pt x="436" y="1022"/>
                      <a:pt x="436" y="1020"/>
                      <a:pt x="436" y="1017"/>
                    </a:cubicBezTo>
                    <a:cubicBezTo>
                      <a:pt x="435" y="1008"/>
                      <a:pt x="434" y="999"/>
                      <a:pt x="433" y="990"/>
                    </a:cubicBezTo>
                    <a:cubicBezTo>
                      <a:pt x="433" y="980"/>
                      <a:pt x="432" y="971"/>
                      <a:pt x="431" y="961"/>
                    </a:cubicBezTo>
                    <a:cubicBezTo>
                      <a:pt x="429" y="960"/>
                      <a:pt x="428" y="959"/>
                      <a:pt x="426" y="958"/>
                    </a:cubicBezTo>
                    <a:cubicBezTo>
                      <a:pt x="422" y="956"/>
                      <a:pt x="417" y="954"/>
                      <a:pt x="413" y="950"/>
                    </a:cubicBezTo>
                    <a:cubicBezTo>
                      <a:pt x="406" y="944"/>
                      <a:pt x="399" y="936"/>
                      <a:pt x="394" y="928"/>
                    </a:cubicBezTo>
                    <a:cubicBezTo>
                      <a:pt x="392" y="924"/>
                      <a:pt x="390" y="921"/>
                      <a:pt x="388" y="918"/>
                    </a:cubicBezTo>
                    <a:cubicBezTo>
                      <a:pt x="387" y="916"/>
                      <a:pt x="386" y="915"/>
                      <a:pt x="383" y="915"/>
                    </a:cubicBezTo>
                    <a:cubicBezTo>
                      <a:pt x="371" y="915"/>
                      <a:pt x="362" y="908"/>
                      <a:pt x="351" y="903"/>
                    </a:cubicBezTo>
                    <a:cubicBezTo>
                      <a:pt x="348" y="902"/>
                      <a:pt x="346" y="901"/>
                      <a:pt x="343" y="899"/>
                    </a:cubicBezTo>
                    <a:cubicBezTo>
                      <a:pt x="339" y="910"/>
                      <a:pt x="335" y="921"/>
                      <a:pt x="331" y="931"/>
                    </a:cubicBezTo>
                    <a:cubicBezTo>
                      <a:pt x="328" y="941"/>
                      <a:pt x="325" y="951"/>
                      <a:pt x="322" y="960"/>
                    </a:cubicBezTo>
                    <a:cubicBezTo>
                      <a:pt x="319" y="969"/>
                      <a:pt x="316" y="977"/>
                      <a:pt x="314" y="986"/>
                    </a:cubicBezTo>
                    <a:cubicBezTo>
                      <a:pt x="311" y="995"/>
                      <a:pt x="309" y="1003"/>
                      <a:pt x="306" y="1012"/>
                    </a:cubicBezTo>
                    <a:cubicBezTo>
                      <a:pt x="305" y="1015"/>
                      <a:pt x="303" y="1019"/>
                      <a:pt x="302" y="1023"/>
                    </a:cubicBezTo>
                    <a:cubicBezTo>
                      <a:pt x="298" y="1032"/>
                      <a:pt x="295" y="1042"/>
                      <a:pt x="292" y="1052"/>
                    </a:cubicBezTo>
                    <a:cubicBezTo>
                      <a:pt x="290" y="1058"/>
                      <a:pt x="288" y="1064"/>
                      <a:pt x="286" y="1070"/>
                    </a:cubicBezTo>
                    <a:cubicBezTo>
                      <a:pt x="281" y="1088"/>
                      <a:pt x="277" y="1106"/>
                      <a:pt x="271" y="1123"/>
                    </a:cubicBezTo>
                    <a:cubicBezTo>
                      <a:pt x="270" y="1126"/>
                      <a:pt x="269" y="1128"/>
                      <a:pt x="269" y="1130"/>
                    </a:cubicBezTo>
                    <a:cubicBezTo>
                      <a:pt x="265" y="1152"/>
                      <a:pt x="256" y="1171"/>
                      <a:pt x="247" y="1190"/>
                    </a:cubicBezTo>
                    <a:cubicBezTo>
                      <a:pt x="245" y="1194"/>
                      <a:pt x="244" y="1198"/>
                      <a:pt x="241" y="1201"/>
                    </a:cubicBezTo>
                    <a:cubicBezTo>
                      <a:pt x="236" y="1207"/>
                      <a:pt x="230" y="1214"/>
                      <a:pt x="223" y="1219"/>
                    </a:cubicBezTo>
                    <a:cubicBezTo>
                      <a:pt x="209" y="1230"/>
                      <a:pt x="195" y="1241"/>
                      <a:pt x="182" y="1253"/>
                    </a:cubicBezTo>
                    <a:cubicBezTo>
                      <a:pt x="181" y="1254"/>
                      <a:pt x="179" y="1255"/>
                      <a:pt x="178" y="1256"/>
                    </a:cubicBezTo>
                    <a:cubicBezTo>
                      <a:pt x="168" y="1263"/>
                      <a:pt x="158" y="1270"/>
                      <a:pt x="148" y="1277"/>
                    </a:cubicBezTo>
                    <a:cubicBezTo>
                      <a:pt x="144" y="1279"/>
                      <a:pt x="142" y="1282"/>
                      <a:pt x="139" y="1284"/>
                    </a:cubicBezTo>
                    <a:cubicBezTo>
                      <a:pt x="127" y="1292"/>
                      <a:pt x="116" y="1300"/>
                      <a:pt x="104" y="1308"/>
                    </a:cubicBezTo>
                    <a:cubicBezTo>
                      <a:pt x="100" y="1311"/>
                      <a:pt x="95" y="1313"/>
                      <a:pt x="90" y="1316"/>
                    </a:cubicBezTo>
                    <a:cubicBezTo>
                      <a:pt x="77" y="1324"/>
                      <a:pt x="65" y="1334"/>
                      <a:pt x="51" y="1341"/>
                    </a:cubicBezTo>
                    <a:cubicBezTo>
                      <a:pt x="49" y="1342"/>
                      <a:pt x="47" y="1344"/>
                      <a:pt x="45" y="1346"/>
                    </a:cubicBezTo>
                    <a:cubicBezTo>
                      <a:pt x="48" y="1353"/>
                      <a:pt x="52" y="1360"/>
                      <a:pt x="54" y="1366"/>
                    </a:cubicBezTo>
                    <a:cubicBezTo>
                      <a:pt x="59" y="1378"/>
                      <a:pt x="64" y="1389"/>
                      <a:pt x="69" y="1400"/>
                    </a:cubicBezTo>
                    <a:cubicBezTo>
                      <a:pt x="75" y="1412"/>
                      <a:pt x="82" y="1424"/>
                      <a:pt x="88" y="1435"/>
                    </a:cubicBezTo>
                    <a:cubicBezTo>
                      <a:pt x="89" y="1437"/>
                      <a:pt x="90" y="1438"/>
                      <a:pt x="91" y="1439"/>
                    </a:cubicBezTo>
                    <a:cubicBezTo>
                      <a:pt x="99" y="1448"/>
                      <a:pt x="106" y="1458"/>
                      <a:pt x="114" y="1467"/>
                    </a:cubicBezTo>
                    <a:cubicBezTo>
                      <a:pt x="120" y="1476"/>
                      <a:pt x="126" y="1484"/>
                      <a:pt x="134" y="1491"/>
                    </a:cubicBezTo>
                    <a:cubicBezTo>
                      <a:pt x="144" y="1502"/>
                      <a:pt x="153" y="1514"/>
                      <a:pt x="166" y="1522"/>
                    </a:cubicBezTo>
                    <a:cubicBezTo>
                      <a:pt x="171" y="1525"/>
                      <a:pt x="171" y="1526"/>
                      <a:pt x="176" y="1522"/>
                    </a:cubicBezTo>
                    <a:close/>
                    <a:moveTo>
                      <a:pt x="750" y="1547"/>
                    </a:moveTo>
                    <a:cubicBezTo>
                      <a:pt x="750" y="1544"/>
                      <a:pt x="750" y="1542"/>
                      <a:pt x="750" y="1540"/>
                    </a:cubicBezTo>
                    <a:cubicBezTo>
                      <a:pt x="751" y="1529"/>
                      <a:pt x="753" y="1519"/>
                      <a:pt x="754" y="1508"/>
                    </a:cubicBezTo>
                    <a:cubicBezTo>
                      <a:pt x="754" y="1497"/>
                      <a:pt x="754" y="1485"/>
                      <a:pt x="754" y="1474"/>
                    </a:cubicBezTo>
                    <a:cubicBezTo>
                      <a:pt x="755" y="1459"/>
                      <a:pt x="755" y="1444"/>
                      <a:pt x="755" y="1429"/>
                    </a:cubicBezTo>
                    <a:cubicBezTo>
                      <a:pt x="755" y="1416"/>
                      <a:pt x="754" y="1403"/>
                      <a:pt x="754" y="1390"/>
                    </a:cubicBezTo>
                    <a:cubicBezTo>
                      <a:pt x="754" y="1373"/>
                      <a:pt x="754" y="1356"/>
                      <a:pt x="754" y="1339"/>
                    </a:cubicBezTo>
                    <a:cubicBezTo>
                      <a:pt x="754" y="1323"/>
                      <a:pt x="754" y="1307"/>
                      <a:pt x="753" y="1291"/>
                    </a:cubicBezTo>
                    <a:cubicBezTo>
                      <a:pt x="753" y="1275"/>
                      <a:pt x="751" y="1258"/>
                      <a:pt x="751" y="1242"/>
                    </a:cubicBezTo>
                    <a:cubicBezTo>
                      <a:pt x="750" y="1237"/>
                      <a:pt x="750" y="1231"/>
                      <a:pt x="750" y="1226"/>
                    </a:cubicBezTo>
                    <a:cubicBezTo>
                      <a:pt x="749" y="1215"/>
                      <a:pt x="748" y="1204"/>
                      <a:pt x="748" y="1192"/>
                    </a:cubicBezTo>
                    <a:cubicBezTo>
                      <a:pt x="747" y="1188"/>
                      <a:pt x="747" y="1184"/>
                      <a:pt x="746" y="1180"/>
                    </a:cubicBezTo>
                    <a:cubicBezTo>
                      <a:pt x="745" y="1172"/>
                      <a:pt x="743" y="1164"/>
                      <a:pt x="741" y="1157"/>
                    </a:cubicBezTo>
                    <a:cubicBezTo>
                      <a:pt x="740" y="1152"/>
                      <a:pt x="739" y="1148"/>
                      <a:pt x="737" y="1144"/>
                    </a:cubicBezTo>
                    <a:cubicBezTo>
                      <a:pt x="736" y="1138"/>
                      <a:pt x="734" y="1133"/>
                      <a:pt x="732" y="1128"/>
                    </a:cubicBezTo>
                    <a:cubicBezTo>
                      <a:pt x="728" y="1114"/>
                      <a:pt x="726" y="1101"/>
                      <a:pt x="722" y="1087"/>
                    </a:cubicBezTo>
                    <a:cubicBezTo>
                      <a:pt x="721" y="1083"/>
                      <a:pt x="720" y="1078"/>
                      <a:pt x="719" y="1073"/>
                    </a:cubicBezTo>
                    <a:cubicBezTo>
                      <a:pt x="716" y="1065"/>
                      <a:pt x="711" y="1057"/>
                      <a:pt x="711" y="1047"/>
                    </a:cubicBezTo>
                    <a:cubicBezTo>
                      <a:pt x="711" y="1047"/>
                      <a:pt x="711" y="1047"/>
                      <a:pt x="711" y="1047"/>
                    </a:cubicBezTo>
                    <a:cubicBezTo>
                      <a:pt x="710" y="1044"/>
                      <a:pt x="707" y="1041"/>
                      <a:pt x="707" y="1039"/>
                    </a:cubicBezTo>
                    <a:cubicBezTo>
                      <a:pt x="708" y="1035"/>
                      <a:pt x="704" y="1034"/>
                      <a:pt x="704" y="1032"/>
                    </a:cubicBezTo>
                    <a:cubicBezTo>
                      <a:pt x="703" y="1030"/>
                      <a:pt x="703" y="1028"/>
                      <a:pt x="702" y="1026"/>
                    </a:cubicBezTo>
                    <a:cubicBezTo>
                      <a:pt x="701" y="1021"/>
                      <a:pt x="702" y="1016"/>
                      <a:pt x="698" y="1012"/>
                    </a:cubicBezTo>
                    <a:cubicBezTo>
                      <a:pt x="698" y="1011"/>
                      <a:pt x="698" y="1010"/>
                      <a:pt x="698" y="1009"/>
                    </a:cubicBezTo>
                    <a:cubicBezTo>
                      <a:pt x="698" y="1006"/>
                      <a:pt x="698" y="1003"/>
                      <a:pt x="698" y="1001"/>
                    </a:cubicBezTo>
                    <a:cubicBezTo>
                      <a:pt x="695" y="989"/>
                      <a:pt x="693" y="977"/>
                      <a:pt x="690" y="965"/>
                    </a:cubicBezTo>
                    <a:cubicBezTo>
                      <a:pt x="690" y="962"/>
                      <a:pt x="688" y="960"/>
                      <a:pt x="687" y="956"/>
                    </a:cubicBezTo>
                    <a:cubicBezTo>
                      <a:pt x="682" y="957"/>
                      <a:pt x="678" y="958"/>
                      <a:pt x="674" y="959"/>
                    </a:cubicBezTo>
                    <a:cubicBezTo>
                      <a:pt x="664" y="960"/>
                      <a:pt x="654" y="961"/>
                      <a:pt x="645" y="962"/>
                    </a:cubicBezTo>
                    <a:cubicBezTo>
                      <a:pt x="630" y="963"/>
                      <a:pt x="616" y="964"/>
                      <a:pt x="601" y="965"/>
                    </a:cubicBezTo>
                    <a:cubicBezTo>
                      <a:pt x="588" y="966"/>
                      <a:pt x="574" y="964"/>
                      <a:pt x="561" y="959"/>
                    </a:cubicBezTo>
                    <a:cubicBezTo>
                      <a:pt x="560" y="959"/>
                      <a:pt x="558" y="958"/>
                      <a:pt x="556" y="957"/>
                    </a:cubicBezTo>
                    <a:cubicBezTo>
                      <a:pt x="557" y="963"/>
                      <a:pt x="558" y="967"/>
                      <a:pt x="560" y="972"/>
                    </a:cubicBezTo>
                    <a:cubicBezTo>
                      <a:pt x="562" y="979"/>
                      <a:pt x="562" y="987"/>
                      <a:pt x="566" y="994"/>
                    </a:cubicBezTo>
                    <a:cubicBezTo>
                      <a:pt x="568" y="999"/>
                      <a:pt x="570" y="1005"/>
                      <a:pt x="571" y="1010"/>
                    </a:cubicBezTo>
                    <a:cubicBezTo>
                      <a:pt x="573" y="1020"/>
                      <a:pt x="574" y="1030"/>
                      <a:pt x="576" y="1041"/>
                    </a:cubicBezTo>
                    <a:cubicBezTo>
                      <a:pt x="577" y="1050"/>
                      <a:pt x="576" y="1058"/>
                      <a:pt x="574" y="1067"/>
                    </a:cubicBezTo>
                    <a:cubicBezTo>
                      <a:pt x="573" y="1071"/>
                      <a:pt x="571" y="1075"/>
                      <a:pt x="570" y="1079"/>
                    </a:cubicBezTo>
                    <a:cubicBezTo>
                      <a:pt x="568" y="1086"/>
                      <a:pt x="563" y="1090"/>
                      <a:pt x="556" y="1091"/>
                    </a:cubicBezTo>
                    <a:cubicBezTo>
                      <a:pt x="554" y="1091"/>
                      <a:pt x="551" y="1092"/>
                      <a:pt x="549" y="1093"/>
                    </a:cubicBezTo>
                    <a:cubicBezTo>
                      <a:pt x="545" y="1096"/>
                      <a:pt x="541" y="1099"/>
                      <a:pt x="537" y="1102"/>
                    </a:cubicBezTo>
                    <a:cubicBezTo>
                      <a:pt x="537" y="1103"/>
                      <a:pt x="537" y="1104"/>
                      <a:pt x="537" y="1104"/>
                    </a:cubicBezTo>
                    <a:cubicBezTo>
                      <a:pt x="534" y="1108"/>
                      <a:pt x="533" y="1111"/>
                      <a:pt x="530" y="1113"/>
                    </a:cubicBezTo>
                    <a:cubicBezTo>
                      <a:pt x="528" y="1116"/>
                      <a:pt x="527" y="1118"/>
                      <a:pt x="529" y="1121"/>
                    </a:cubicBezTo>
                    <a:cubicBezTo>
                      <a:pt x="530" y="1123"/>
                      <a:pt x="531" y="1125"/>
                      <a:pt x="532" y="1127"/>
                    </a:cubicBezTo>
                    <a:cubicBezTo>
                      <a:pt x="535" y="1130"/>
                      <a:pt x="537" y="1133"/>
                      <a:pt x="539" y="1137"/>
                    </a:cubicBezTo>
                    <a:cubicBezTo>
                      <a:pt x="542" y="1145"/>
                      <a:pt x="545" y="1152"/>
                      <a:pt x="548" y="1160"/>
                    </a:cubicBezTo>
                    <a:cubicBezTo>
                      <a:pt x="550" y="1163"/>
                      <a:pt x="552" y="1166"/>
                      <a:pt x="553" y="1170"/>
                    </a:cubicBezTo>
                    <a:cubicBezTo>
                      <a:pt x="553" y="1173"/>
                      <a:pt x="555" y="1176"/>
                      <a:pt x="556" y="1179"/>
                    </a:cubicBezTo>
                    <a:cubicBezTo>
                      <a:pt x="558" y="1186"/>
                      <a:pt x="560" y="1192"/>
                      <a:pt x="562" y="1199"/>
                    </a:cubicBezTo>
                    <a:cubicBezTo>
                      <a:pt x="565" y="1210"/>
                      <a:pt x="568" y="1220"/>
                      <a:pt x="566" y="1231"/>
                    </a:cubicBezTo>
                    <a:cubicBezTo>
                      <a:pt x="566" y="1234"/>
                      <a:pt x="566" y="1237"/>
                      <a:pt x="566" y="1240"/>
                    </a:cubicBezTo>
                    <a:cubicBezTo>
                      <a:pt x="565" y="1251"/>
                      <a:pt x="567" y="1261"/>
                      <a:pt x="565" y="1272"/>
                    </a:cubicBezTo>
                    <a:cubicBezTo>
                      <a:pt x="564" y="1281"/>
                      <a:pt x="565" y="1289"/>
                      <a:pt x="562" y="1298"/>
                    </a:cubicBezTo>
                    <a:cubicBezTo>
                      <a:pt x="562" y="1298"/>
                      <a:pt x="562" y="1299"/>
                      <a:pt x="562" y="1300"/>
                    </a:cubicBezTo>
                    <a:cubicBezTo>
                      <a:pt x="560" y="1308"/>
                      <a:pt x="562" y="1316"/>
                      <a:pt x="559" y="1323"/>
                    </a:cubicBezTo>
                    <a:cubicBezTo>
                      <a:pt x="558" y="1324"/>
                      <a:pt x="559" y="1325"/>
                      <a:pt x="559" y="1326"/>
                    </a:cubicBezTo>
                    <a:cubicBezTo>
                      <a:pt x="559" y="1328"/>
                      <a:pt x="559" y="1330"/>
                      <a:pt x="559" y="1331"/>
                    </a:cubicBezTo>
                    <a:cubicBezTo>
                      <a:pt x="557" y="1342"/>
                      <a:pt x="555" y="1353"/>
                      <a:pt x="553" y="1364"/>
                    </a:cubicBezTo>
                    <a:cubicBezTo>
                      <a:pt x="552" y="1366"/>
                      <a:pt x="552" y="1367"/>
                      <a:pt x="552" y="1369"/>
                    </a:cubicBezTo>
                    <a:cubicBezTo>
                      <a:pt x="551" y="1375"/>
                      <a:pt x="552" y="1380"/>
                      <a:pt x="550" y="1386"/>
                    </a:cubicBezTo>
                    <a:cubicBezTo>
                      <a:pt x="548" y="1395"/>
                      <a:pt x="547" y="1404"/>
                      <a:pt x="547" y="1412"/>
                    </a:cubicBezTo>
                    <a:cubicBezTo>
                      <a:pt x="546" y="1428"/>
                      <a:pt x="545" y="1443"/>
                      <a:pt x="544" y="1458"/>
                    </a:cubicBezTo>
                    <a:cubicBezTo>
                      <a:pt x="544" y="1461"/>
                      <a:pt x="543" y="1463"/>
                      <a:pt x="543" y="1465"/>
                    </a:cubicBezTo>
                    <a:cubicBezTo>
                      <a:pt x="544" y="1478"/>
                      <a:pt x="544" y="1491"/>
                      <a:pt x="545" y="1504"/>
                    </a:cubicBezTo>
                    <a:cubicBezTo>
                      <a:pt x="545" y="1508"/>
                      <a:pt x="545" y="1512"/>
                      <a:pt x="545" y="1516"/>
                    </a:cubicBezTo>
                    <a:cubicBezTo>
                      <a:pt x="546" y="1521"/>
                      <a:pt x="547" y="1527"/>
                      <a:pt x="547" y="1533"/>
                    </a:cubicBezTo>
                    <a:cubicBezTo>
                      <a:pt x="547" y="1538"/>
                      <a:pt x="547" y="1543"/>
                      <a:pt x="547" y="1549"/>
                    </a:cubicBezTo>
                    <a:cubicBezTo>
                      <a:pt x="553" y="1551"/>
                      <a:pt x="559" y="1553"/>
                      <a:pt x="565" y="1554"/>
                    </a:cubicBezTo>
                    <a:cubicBezTo>
                      <a:pt x="578" y="1557"/>
                      <a:pt x="591" y="1559"/>
                      <a:pt x="604" y="1562"/>
                    </a:cubicBezTo>
                    <a:cubicBezTo>
                      <a:pt x="609" y="1563"/>
                      <a:pt x="615" y="1564"/>
                      <a:pt x="620" y="1564"/>
                    </a:cubicBezTo>
                    <a:cubicBezTo>
                      <a:pt x="632" y="1564"/>
                      <a:pt x="645" y="1563"/>
                      <a:pt x="657" y="1563"/>
                    </a:cubicBezTo>
                    <a:cubicBezTo>
                      <a:pt x="666" y="1562"/>
                      <a:pt x="676" y="1562"/>
                      <a:pt x="685" y="1562"/>
                    </a:cubicBezTo>
                    <a:cubicBezTo>
                      <a:pt x="688" y="1562"/>
                      <a:pt x="690" y="1563"/>
                      <a:pt x="693" y="1562"/>
                    </a:cubicBezTo>
                    <a:cubicBezTo>
                      <a:pt x="710" y="1561"/>
                      <a:pt x="727" y="1559"/>
                      <a:pt x="744" y="1555"/>
                    </a:cubicBezTo>
                    <a:cubicBezTo>
                      <a:pt x="748" y="1554"/>
                      <a:pt x="752" y="1552"/>
                      <a:pt x="756" y="1551"/>
                    </a:cubicBezTo>
                    <a:cubicBezTo>
                      <a:pt x="757" y="1550"/>
                      <a:pt x="758" y="1549"/>
                      <a:pt x="758" y="1547"/>
                    </a:cubicBezTo>
                    <a:cubicBezTo>
                      <a:pt x="759" y="1547"/>
                      <a:pt x="757" y="1546"/>
                      <a:pt x="757" y="1545"/>
                    </a:cubicBezTo>
                    <a:cubicBezTo>
                      <a:pt x="755" y="1546"/>
                      <a:pt x="753" y="1546"/>
                      <a:pt x="750" y="1547"/>
                    </a:cubicBezTo>
                    <a:close/>
                    <a:moveTo>
                      <a:pt x="1115" y="1164"/>
                    </a:moveTo>
                    <a:cubicBezTo>
                      <a:pt x="1115" y="1171"/>
                      <a:pt x="1114" y="1177"/>
                      <a:pt x="1110" y="1182"/>
                    </a:cubicBezTo>
                    <a:cubicBezTo>
                      <a:pt x="1106" y="1188"/>
                      <a:pt x="1101" y="1194"/>
                      <a:pt x="1093" y="1197"/>
                    </a:cubicBezTo>
                    <a:cubicBezTo>
                      <a:pt x="1091" y="1198"/>
                      <a:pt x="1089" y="1199"/>
                      <a:pt x="1087" y="1200"/>
                    </a:cubicBezTo>
                    <a:cubicBezTo>
                      <a:pt x="1076" y="1207"/>
                      <a:pt x="1065" y="1214"/>
                      <a:pt x="1054" y="1220"/>
                    </a:cubicBezTo>
                    <a:cubicBezTo>
                      <a:pt x="1050" y="1223"/>
                      <a:pt x="1045" y="1226"/>
                      <a:pt x="1041" y="1229"/>
                    </a:cubicBezTo>
                    <a:cubicBezTo>
                      <a:pt x="1033" y="1233"/>
                      <a:pt x="1025" y="1238"/>
                      <a:pt x="1017" y="1243"/>
                    </a:cubicBezTo>
                    <a:cubicBezTo>
                      <a:pt x="1012" y="1246"/>
                      <a:pt x="1007" y="1250"/>
                      <a:pt x="1002" y="1253"/>
                    </a:cubicBezTo>
                    <a:cubicBezTo>
                      <a:pt x="989" y="1262"/>
                      <a:pt x="976" y="1271"/>
                      <a:pt x="964" y="1281"/>
                    </a:cubicBezTo>
                    <a:cubicBezTo>
                      <a:pt x="958" y="1285"/>
                      <a:pt x="954" y="1290"/>
                      <a:pt x="949" y="1294"/>
                    </a:cubicBezTo>
                    <a:cubicBezTo>
                      <a:pt x="943" y="1300"/>
                      <a:pt x="938" y="1307"/>
                      <a:pt x="934" y="1314"/>
                    </a:cubicBezTo>
                    <a:cubicBezTo>
                      <a:pt x="932" y="1318"/>
                      <a:pt x="931" y="1322"/>
                      <a:pt x="931" y="1325"/>
                    </a:cubicBezTo>
                    <a:cubicBezTo>
                      <a:pt x="931" y="1338"/>
                      <a:pt x="935" y="1349"/>
                      <a:pt x="940" y="1360"/>
                    </a:cubicBezTo>
                    <a:cubicBezTo>
                      <a:pt x="941" y="1362"/>
                      <a:pt x="942" y="1364"/>
                      <a:pt x="943" y="1365"/>
                    </a:cubicBezTo>
                    <a:cubicBezTo>
                      <a:pt x="951" y="1377"/>
                      <a:pt x="960" y="1389"/>
                      <a:pt x="969" y="1401"/>
                    </a:cubicBezTo>
                    <a:cubicBezTo>
                      <a:pt x="971" y="1404"/>
                      <a:pt x="974" y="1407"/>
                      <a:pt x="976" y="1411"/>
                    </a:cubicBezTo>
                    <a:cubicBezTo>
                      <a:pt x="981" y="1418"/>
                      <a:pt x="988" y="1425"/>
                      <a:pt x="994" y="1431"/>
                    </a:cubicBezTo>
                    <a:cubicBezTo>
                      <a:pt x="1004" y="1442"/>
                      <a:pt x="1017" y="1441"/>
                      <a:pt x="1029" y="1440"/>
                    </a:cubicBezTo>
                    <a:cubicBezTo>
                      <a:pt x="1040" y="1439"/>
                      <a:pt x="1051" y="1435"/>
                      <a:pt x="1061" y="1429"/>
                    </a:cubicBezTo>
                    <a:cubicBezTo>
                      <a:pt x="1062" y="1428"/>
                      <a:pt x="1064" y="1427"/>
                      <a:pt x="1065" y="1427"/>
                    </a:cubicBezTo>
                    <a:cubicBezTo>
                      <a:pt x="1069" y="1425"/>
                      <a:pt x="1073" y="1424"/>
                      <a:pt x="1077" y="1423"/>
                    </a:cubicBezTo>
                    <a:cubicBezTo>
                      <a:pt x="1080" y="1421"/>
                      <a:pt x="1084" y="1419"/>
                      <a:pt x="1088" y="1417"/>
                    </a:cubicBezTo>
                    <a:cubicBezTo>
                      <a:pt x="1099" y="1412"/>
                      <a:pt x="1110" y="1408"/>
                      <a:pt x="1120" y="1401"/>
                    </a:cubicBezTo>
                    <a:cubicBezTo>
                      <a:pt x="1129" y="1396"/>
                      <a:pt x="1138" y="1389"/>
                      <a:pt x="1147" y="1384"/>
                    </a:cubicBezTo>
                    <a:cubicBezTo>
                      <a:pt x="1160" y="1376"/>
                      <a:pt x="1172" y="1368"/>
                      <a:pt x="1185" y="1360"/>
                    </a:cubicBezTo>
                    <a:cubicBezTo>
                      <a:pt x="1195" y="1354"/>
                      <a:pt x="1204" y="1347"/>
                      <a:pt x="1213" y="1340"/>
                    </a:cubicBezTo>
                    <a:cubicBezTo>
                      <a:pt x="1225" y="1331"/>
                      <a:pt x="1234" y="1321"/>
                      <a:pt x="1245" y="1311"/>
                    </a:cubicBezTo>
                    <a:cubicBezTo>
                      <a:pt x="1250" y="1307"/>
                      <a:pt x="1255" y="1301"/>
                      <a:pt x="1260" y="1296"/>
                    </a:cubicBezTo>
                    <a:cubicBezTo>
                      <a:pt x="1264" y="1292"/>
                      <a:pt x="1267" y="1289"/>
                      <a:pt x="1270" y="1285"/>
                    </a:cubicBezTo>
                    <a:cubicBezTo>
                      <a:pt x="1271" y="1283"/>
                      <a:pt x="1273" y="1282"/>
                      <a:pt x="1274" y="1280"/>
                    </a:cubicBezTo>
                    <a:cubicBezTo>
                      <a:pt x="1280" y="1272"/>
                      <a:pt x="1287" y="1265"/>
                      <a:pt x="1292" y="1256"/>
                    </a:cubicBezTo>
                    <a:cubicBezTo>
                      <a:pt x="1294" y="1253"/>
                      <a:pt x="1295" y="1249"/>
                      <a:pt x="1298" y="1246"/>
                    </a:cubicBezTo>
                    <a:cubicBezTo>
                      <a:pt x="1306" y="1239"/>
                      <a:pt x="1307" y="1228"/>
                      <a:pt x="1314" y="1220"/>
                    </a:cubicBezTo>
                    <a:cubicBezTo>
                      <a:pt x="1318" y="1216"/>
                      <a:pt x="1321" y="1211"/>
                      <a:pt x="1323" y="1206"/>
                    </a:cubicBezTo>
                    <a:cubicBezTo>
                      <a:pt x="1325" y="1201"/>
                      <a:pt x="1328" y="1197"/>
                      <a:pt x="1328" y="1191"/>
                    </a:cubicBezTo>
                    <a:cubicBezTo>
                      <a:pt x="1328" y="1179"/>
                      <a:pt x="1324" y="1169"/>
                      <a:pt x="1316" y="1160"/>
                    </a:cubicBezTo>
                    <a:cubicBezTo>
                      <a:pt x="1307" y="1150"/>
                      <a:pt x="1297" y="1145"/>
                      <a:pt x="1286" y="1140"/>
                    </a:cubicBezTo>
                    <a:cubicBezTo>
                      <a:pt x="1280" y="1138"/>
                      <a:pt x="1274" y="1138"/>
                      <a:pt x="1268" y="1136"/>
                    </a:cubicBezTo>
                    <a:cubicBezTo>
                      <a:pt x="1259" y="1133"/>
                      <a:pt x="1249" y="1130"/>
                      <a:pt x="1240" y="1127"/>
                    </a:cubicBezTo>
                    <a:cubicBezTo>
                      <a:pt x="1238" y="1127"/>
                      <a:pt x="1236" y="1126"/>
                      <a:pt x="1235" y="1126"/>
                    </a:cubicBezTo>
                    <a:cubicBezTo>
                      <a:pt x="1227" y="1123"/>
                      <a:pt x="1219" y="1122"/>
                      <a:pt x="1212" y="1119"/>
                    </a:cubicBezTo>
                    <a:cubicBezTo>
                      <a:pt x="1203" y="1116"/>
                      <a:pt x="1194" y="1112"/>
                      <a:pt x="1186" y="1109"/>
                    </a:cubicBezTo>
                    <a:cubicBezTo>
                      <a:pt x="1180" y="1106"/>
                      <a:pt x="1174" y="1102"/>
                      <a:pt x="1168" y="1098"/>
                    </a:cubicBezTo>
                    <a:cubicBezTo>
                      <a:pt x="1166" y="1097"/>
                      <a:pt x="1163" y="1094"/>
                      <a:pt x="1161" y="1092"/>
                    </a:cubicBezTo>
                    <a:cubicBezTo>
                      <a:pt x="1158" y="1090"/>
                      <a:pt x="1156" y="1086"/>
                      <a:pt x="1151" y="1085"/>
                    </a:cubicBezTo>
                    <a:cubicBezTo>
                      <a:pt x="1150" y="1087"/>
                      <a:pt x="1149" y="1090"/>
                      <a:pt x="1150" y="1091"/>
                    </a:cubicBezTo>
                    <a:cubicBezTo>
                      <a:pt x="1151" y="1094"/>
                      <a:pt x="1150" y="1096"/>
                      <a:pt x="1150" y="1099"/>
                    </a:cubicBezTo>
                    <a:cubicBezTo>
                      <a:pt x="1149" y="1107"/>
                      <a:pt x="1148" y="1115"/>
                      <a:pt x="1147" y="1123"/>
                    </a:cubicBezTo>
                    <a:cubicBezTo>
                      <a:pt x="1146" y="1128"/>
                      <a:pt x="1145" y="1132"/>
                      <a:pt x="1145" y="1137"/>
                    </a:cubicBezTo>
                    <a:cubicBezTo>
                      <a:pt x="1144" y="1143"/>
                      <a:pt x="1140" y="1148"/>
                      <a:pt x="1137" y="1152"/>
                    </a:cubicBezTo>
                    <a:cubicBezTo>
                      <a:pt x="1132" y="1160"/>
                      <a:pt x="1125" y="1165"/>
                      <a:pt x="1115" y="1164"/>
                    </a:cubicBezTo>
                    <a:close/>
                    <a:moveTo>
                      <a:pt x="1749" y="811"/>
                    </a:moveTo>
                    <a:cubicBezTo>
                      <a:pt x="1740" y="810"/>
                      <a:pt x="1732" y="809"/>
                      <a:pt x="1724" y="807"/>
                    </a:cubicBezTo>
                    <a:cubicBezTo>
                      <a:pt x="1723" y="807"/>
                      <a:pt x="1722" y="807"/>
                      <a:pt x="1721" y="806"/>
                    </a:cubicBezTo>
                    <a:cubicBezTo>
                      <a:pt x="1715" y="804"/>
                      <a:pt x="1710" y="802"/>
                      <a:pt x="1704" y="800"/>
                    </a:cubicBezTo>
                    <a:cubicBezTo>
                      <a:pt x="1685" y="792"/>
                      <a:pt x="1669" y="781"/>
                      <a:pt x="1653" y="769"/>
                    </a:cubicBezTo>
                    <a:cubicBezTo>
                      <a:pt x="1642" y="761"/>
                      <a:pt x="1630" y="754"/>
                      <a:pt x="1619" y="747"/>
                    </a:cubicBezTo>
                    <a:cubicBezTo>
                      <a:pt x="1612" y="742"/>
                      <a:pt x="1605" y="736"/>
                      <a:pt x="1598" y="731"/>
                    </a:cubicBezTo>
                    <a:cubicBezTo>
                      <a:pt x="1592" y="726"/>
                      <a:pt x="1588" y="720"/>
                      <a:pt x="1583" y="715"/>
                    </a:cubicBezTo>
                    <a:cubicBezTo>
                      <a:pt x="1582" y="714"/>
                      <a:pt x="1581" y="713"/>
                      <a:pt x="1580" y="711"/>
                    </a:cubicBezTo>
                    <a:cubicBezTo>
                      <a:pt x="1576" y="702"/>
                      <a:pt x="1573" y="692"/>
                      <a:pt x="1569" y="683"/>
                    </a:cubicBezTo>
                    <a:cubicBezTo>
                      <a:pt x="1563" y="670"/>
                      <a:pt x="1557" y="657"/>
                      <a:pt x="1554" y="644"/>
                    </a:cubicBezTo>
                    <a:cubicBezTo>
                      <a:pt x="1551" y="636"/>
                      <a:pt x="1549" y="627"/>
                      <a:pt x="1546" y="620"/>
                    </a:cubicBezTo>
                    <a:cubicBezTo>
                      <a:pt x="1542" y="612"/>
                      <a:pt x="1538" y="604"/>
                      <a:pt x="1536" y="595"/>
                    </a:cubicBezTo>
                    <a:cubicBezTo>
                      <a:pt x="1535" y="591"/>
                      <a:pt x="1535" y="587"/>
                      <a:pt x="1533" y="584"/>
                    </a:cubicBezTo>
                    <a:cubicBezTo>
                      <a:pt x="1531" y="578"/>
                      <a:pt x="1528" y="573"/>
                      <a:pt x="1525" y="568"/>
                    </a:cubicBezTo>
                    <a:cubicBezTo>
                      <a:pt x="1522" y="565"/>
                      <a:pt x="1522" y="561"/>
                      <a:pt x="1518" y="559"/>
                    </a:cubicBezTo>
                    <a:cubicBezTo>
                      <a:pt x="1514" y="557"/>
                      <a:pt x="1514" y="556"/>
                      <a:pt x="1511" y="559"/>
                    </a:cubicBezTo>
                    <a:cubicBezTo>
                      <a:pt x="1505" y="563"/>
                      <a:pt x="1500" y="568"/>
                      <a:pt x="1495" y="572"/>
                    </a:cubicBezTo>
                    <a:cubicBezTo>
                      <a:pt x="1493" y="573"/>
                      <a:pt x="1491" y="574"/>
                      <a:pt x="1489" y="574"/>
                    </a:cubicBezTo>
                    <a:cubicBezTo>
                      <a:pt x="1483" y="576"/>
                      <a:pt x="1477" y="577"/>
                      <a:pt x="1472" y="578"/>
                    </a:cubicBezTo>
                    <a:cubicBezTo>
                      <a:pt x="1472" y="585"/>
                      <a:pt x="1471" y="592"/>
                      <a:pt x="1472" y="599"/>
                    </a:cubicBezTo>
                    <a:cubicBezTo>
                      <a:pt x="1474" y="608"/>
                      <a:pt x="1471" y="617"/>
                      <a:pt x="1472" y="626"/>
                    </a:cubicBezTo>
                    <a:cubicBezTo>
                      <a:pt x="1472" y="631"/>
                      <a:pt x="1471" y="636"/>
                      <a:pt x="1472" y="641"/>
                    </a:cubicBezTo>
                    <a:cubicBezTo>
                      <a:pt x="1473" y="651"/>
                      <a:pt x="1472" y="661"/>
                      <a:pt x="1472" y="671"/>
                    </a:cubicBezTo>
                    <a:cubicBezTo>
                      <a:pt x="1472" y="677"/>
                      <a:pt x="1471" y="684"/>
                      <a:pt x="1470" y="691"/>
                    </a:cubicBezTo>
                    <a:cubicBezTo>
                      <a:pt x="1470" y="695"/>
                      <a:pt x="1470" y="699"/>
                      <a:pt x="1470" y="704"/>
                    </a:cubicBezTo>
                    <a:cubicBezTo>
                      <a:pt x="1469" y="712"/>
                      <a:pt x="1469" y="721"/>
                      <a:pt x="1468" y="730"/>
                    </a:cubicBezTo>
                    <a:cubicBezTo>
                      <a:pt x="1467" y="739"/>
                      <a:pt x="1466" y="748"/>
                      <a:pt x="1463" y="757"/>
                    </a:cubicBezTo>
                    <a:cubicBezTo>
                      <a:pt x="1463" y="757"/>
                      <a:pt x="1464" y="759"/>
                      <a:pt x="1464" y="760"/>
                    </a:cubicBezTo>
                    <a:cubicBezTo>
                      <a:pt x="1464" y="761"/>
                      <a:pt x="1464" y="762"/>
                      <a:pt x="1463" y="763"/>
                    </a:cubicBezTo>
                    <a:cubicBezTo>
                      <a:pt x="1460" y="773"/>
                      <a:pt x="1460" y="783"/>
                      <a:pt x="1456" y="793"/>
                    </a:cubicBezTo>
                    <a:cubicBezTo>
                      <a:pt x="1456" y="793"/>
                      <a:pt x="1456" y="794"/>
                      <a:pt x="1456" y="795"/>
                    </a:cubicBezTo>
                    <a:cubicBezTo>
                      <a:pt x="1455" y="801"/>
                      <a:pt x="1454" y="807"/>
                      <a:pt x="1452" y="814"/>
                    </a:cubicBezTo>
                    <a:cubicBezTo>
                      <a:pt x="1449" y="825"/>
                      <a:pt x="1446" y="837"/>
                      <a:pt x="1442" y="849"/>
                    </a:cubicBezTo>
                    <a:cubicBezTo>
                      <a:pt x="1438" y="859"/>
                      <a:pt x="1434" y="869"/>
                      <a:pt x="1430" y="879"/>
                    </a:cubicBezTo>
                    <a:cubicBezTo>
                      <a:pt x="1424" y="896"/>
                      <a:pt x="1417" y="912"/>
                      <a:pt x="1410" y="929"/>
                    </a:cubicBezTo>
                    <a:cubicBezTo>
                      <a:pt x="1409" y="932"/>
                      <a:pt x="1408" y="936"/>
                      <a:pt x="1406" y="939"/>
                    </a:cubicBezTo>
                    <a:cubicBezTo>
                      <a:pt x="1404" y="943"/>
                      <a:pt x="1402" y="948"/>
                      <a:pt x="1399" y="953"/>
                    </a:cubicBezTo>
                    <a:cubicBezTo>
                      <a:pt x="1401" y="953"/>
                      <a:pt x="1402" y="953"/>
                      <a:pt x="1403" y="953"/>
                    </a:cubicBezTo>
                    <a:cubicBezTo>
                      <a:pt x="1410" y="950"/>
                      <a:pt x="1416" y="950"/>
                      <a:pt x="1422" y="954"/>
                    </a:cubicBezTo>
                    <a:cubicBezTo>
                      <a:pt x="1427" y="956"/>
                      <a:pt x="1433" y="958"/>
                      <a:pt x="1438" y="961"/>
                    </a:cubicBezTo>
                    <a:cubicBezTo>
                      <a:pt x="1441" y="962"/>
                      <a:pt x="1444" y="964"/>
                      <a:pt x="1448" y="966"/>
                    </a:cubicBezTo>
                    <a:cubicBezTo>
                      <a:pt x="1451" y="959"/>
                      <a:pt x="1455" y="953"/>
                      <a:pt x="1459" y="946"/>
                    </a:cubicBezTo>
                    <a:cubicBezTo>
                      <a:pt x="1467" y="931"/>
                      <a:pt x="1477" y="917"/>
                      <a:pt x="1484" y="901"/>
                    </a:cubicBezTo>
                    <a:cubicBezTo>
                      <a:pt x="1492" y="884"/>
                      <a:pt x="1500" y="867"/>
                      <a:pt x="1505" y="849"/>
                    </a:cubicBezTo>
                    <a:cubicBezTo>
                      <a:pt x="1506" y="844"/>
                      <a:pt x="1508" y="840"/>
                      <a:pt x="1508" y="835"/>
                    </a:cubicBezTo>
                    <a:cubicBezTo>
                      <a:pt x="1510" y="826"/>
                      <a:pt x="1511" y="817"/>
                      <a:pt x="1512" y="808"/>
                    </a:cubicBezTo>
                    <a:cubicBezTo>
                      <a:pt x="1513" y="804"/>
                      <a:pt x="1513" y="801"/>
                      <a:pt x="1513" y="797"/>
                    </a:cubicBezTo>
                    <a:cubicBezTo>
                      <a:pt x="1513" y="786"/>
                      <a:pt x="1513" y="776"/>
                      <a:pt x="1513" y="765"/>
                    </a:cubicBezTo>
                    <a:cubicBezTo>
                      <a:pt x="1513" y="753"/>
                      <a:pt x="1513" y="741"/>
                      <a:pt x="1514" y="729"/>
                    </a:cubicBezTo>
                    <a:cubicBezTo>
                      <a:pt x="1514" y="725"/>
                      <a:pt x="1514" y="720"/>
                      <a:pt x="1514" y="716"/>
                    </a:cubicBezTo>
                    <a:cubicBezTo>
                      <a:pt x="1512" y="704"/>
                      <a:pt x="1512" y="692"/>
                      <a:pt x="1512" y="679"/>
                    </a:cubicBezTo>
                    <a:cubicBezTo>
                      <a:pt x="1512" y="674"/>
                      <a:pt x="1512" y="668"/>
                      <a:pt x="1512" y="662"/>
                    </a:cubicBezTo>
                    <a:cubicBezTo>
                      <a:pt x="1512" y="652"/>
                      <a:pt x="1511" y="643"/>
                      <a:pt x="1511" y="633"/>
                    </a:cubicBezTo>
                    <a:cubicBezTo>
                      <a:pt x="1511" y="632"/>
                      <a:pt x="1511" y="631"/>
                      <a:pt x="1511" y="631"/>
                    </a:cubicBezTo>
                    <a:cubicBezTo>
                      <a:pt x="1514" y="623"/>
                      <a:pt x="1514" y="615"/>
                      <a:pt x="1514" y="607"/>
                    </a:cubicBezTo>
                    <a:cubicBezTo>
                      <a:pt x="1515" y="599"/>
                      <a:pt x="1519" y="597"/>
                      <a:pt x="1526" y="599"/>
                    </a:cubicBezTo>
                    <a:cubicBezTo>
                      <a:pt x="1525" y="608"/>
                      <a:pt x="1523" y="617"/>
                      <a:pt x="1522" y="625"/>
                    </a:cubicBezTo>
                    <a:cubicBezTo>
                      <a:pt x="1521" y="631"/>
                      <a:pt x="1521" y="636"/>
                      <a:pt x="1521" y="642"/>
                    </a:cubicBezTo>
                    <a:cubicBezTo>
                      <a:pt x="1523" y="656"/>
                      <a:pt x="1523" y="670"/>
                      <a:pt x="1522" y="685"/>
                    </a:cubicBezTo>
                    <a:cubicBezTo>
                      <a:pt x="1522" y="695"/>
                      <a:pt x="1522" y="704"/>
                      <a:pt x="1523" y="714"/>
                    </a:cubicBezTo>
                    <a:cubicBezTo>
                      <a:pt x="1524" y="732"/>
                      <a:pt x="1525" y="749"/>
                      <a:pt x="1523" y="766"/>
                    </a:cubicBezTo>
                    <a:cubicBezTo>
                      <a:pt x="1523" y="771"/>
                      <a:pt x="1522" y="776"/>
                      <a:pt x="1523" y="781"/>
                    </a:cubicBezTo>
                    <a:cubicBezTo>
                      <a:pt x="1524" y="792"/>
                      <a:pt x="1523" y="803"/>
                      <a:pt x="1522" y="814"/>
                    </a:cubicBezTo>
                    <a:cubicBezTo>
                      <a:pt x="1521" y="819"/>
                      <a:pt x="1523" y="824"/>
                      <a:pt x="1526" y="828"/>
                    </a:cubicBezTo>
                    <a:cubicBezTo>
                      <a:pt x="1529" y="834"/>
                      <a:pt x="1533" y="839"/>
                      <a:pt x="1538" y="845"/>
                    </a:cubicBezTo>
                    <a:cubicBezTo>
                      <a:pt x="1545" y="853"/>
                      <a:pt x="1553" y="860"/>
                      <a:pt x="1561" y="866"/>
                    </a:cubicBezTo>
                    <a:cubicBezTo>
                      <a:pt x="1571" y="875"/>
                      <a:pt x="1583" y="882"/>
                      <a:pt x="1594" y="889"/>
                    </a:cubicBezTo>
                    <a:cubicBezTo>
                      <a:pt x="1609" y="897"/>
                      <a:pt x="1624" y="905"/>
                      <a:pt x="1639" y="913"/>
                    </a:cubicBezTo>
                    <a:cubicBezTo>
                      <a:pt x="1641" y="915"/>
                      <a:pt x="1643" y="916"/>
                      <a:pt x="1646" y="916"/>
                    </a:cubicBezTo>
                    <a:cubicBezTo>
                      <a:pt x="1657" y="921"/>
                      <a:pt x="1668" y="923"/>
                      <a:pt x="1680" y="924"/>
                    </a:cubicBezTo>
                    <a:cubicBezTo>
                      <a:pt x="1685" y="925"/>
                      <a:pt x="1691" y="924"/>
                      <a:pt x="1696" y="922"/>
                    </a:cubicBezTo>
                    <a:cubicBezTo>
                      <a:pt x="1704" y="919"/>
                      <a:pt x="1711" y="913"/>
                      <a:pt x="1716" y="906"/>
                    </a:cubicBezTo>
                    <a:cubicBezTo>
                      <a:pt x="1716" y="905"/>
                      <a:pt x="1716" y="905"/>
                      <a:pt x="1716" y="904"/>
                    </a:cubicBezTo>
                    <a:cubicBezTo>
                      <a:pt x="1714" y="903"/>
                      <a:pt x="1712" y="902"/>
                      <a:pt x="1710" y="900"/>
                    </a:cubicBezTo>
                    <a:cubicBezTo>
                      <a:pt x="1708" y="899"/>
                      <a:pt x="1706" y="898"/>
                      <a:pt x="1705" y="900"/>
                    </a:cubicBezTo>
                    <a:cubicBezTo>
                      <a:pt x="1703" y="901"/>
                      <a:pt x="1704" y="903"/>
                      <a:pt x="1705" y="904"/>
                    </a:cubicBezTo>
                    <a:cubicBezTo>
                      <a:pt x="1707" y="908"/>
                      <a:pt x="1707" y="911"/>
                      <a:pt x="1704" y="914"/>
                    </a:cubicBezTo>
                    <a:cubicBezTo>
                      <a:pt x="1701" y="911"/>
                      <a:pt x="1698" y="908"/>
                      <a:pt x="1695" y="905"/>
                    </a:cubicBezTo>
                    <a:cubicBezTo>
                      <a:pt x="1693" y="903"/>
                      <a:pt x="1693" y="900"/>
                      <a:pt x="1694" y="897"/>
                    </a:cubicBezTo>
                    <a:cubicBezTo>
                      <a:pt x="1695" y="893"/>
                      <a:pt x="1695" y="888"/>
                      <a:pt x="1699" y="884"/>
                    </a:cubicBezTo>
                    <a:cubicBezTo>
                      <a:pt x="1702" y="880"/>
                      <a:pt x="1704" y="875"/>
                      <a:pt x="1708" y="872"/>
                    </a:cubicBezTo>
                    <a:cubicBezTo>
                      <a:pt x="1713" y="865"/>
                      <a:pt x="1720" y="859"/>
                      <a:pt x="1725" y="853"/>
                    </a:cubicBezTo>
                    <a:cubicBezTo>
                      <a:pt x="1731" y="846"/>
                      <a:pt x="1737" y="841"/>
                      <a:pt x="1743" y="836"/>
                    </a:cubicBezTo>
                    <a:cubicBezTo>
                      <a:pt x="1749" y="830"/>
                      <a:pt x="1755" y="825"/>
                      <a:pt x="1760" y="819"/>
                    </a:cubicBezTo>
                    <a:cubicBezTo>
                      <a:pt x="1756" y="815"/>
                      <a:pt x="1749" y="819"/>
                      <a:pt x="1749" y="811"/>
                    </a:cubicBezTo>
                    <a:close/>
                    <a:moveTo>
                      <a:pt x="694" y="162"/>
                    </a:moveTo>
                    <a:cubicBezTo>
                      <a:pt x="691" y="169"/>
                      <a:pt x="688" y="175"/>
                      <a:pt x="685" y="181"/>
                    </a:cubicBezTo>
                    <a:cubicBezTo>
                      <a:pt x="682" y="185"/>
                      <a:pt x="679" y="186"/>
                      <a:pt x="674" y="185"/>
                    </a:cubicBezTo>
                    <a:cubicBezTo>
                      <a:pt x="666" y="183"/>
                      <a:pt x="661" y="178"/>
                      <a:pt x="657" y="172"/>
                    </a:cubicBezTo>
                    <a:cubicBezTo>
                      <a:pt x="655" y="171"/>
                      <a:pt x="654" y="170"/>
                      <a:pt x="652" y="168"/>
                    </a:cubicBezTo>
                    <a:cubicBezTo>
                      <a:pt x="647" y="179"/>
                      <a:pt x="639" y="187"/>
                      <a:pt x="634" y="197"/>
                    </a:cubicBezTo>
                    <a:cubicBezTo>
                      <a:pt x="633" y="199"/>
                      <a:pt x="631" y="201"/>
                      <a:pt x="628" y="201"/>
                    </a:cubicBezTo>
                    <a:cubicBezTo>
                      <a:pt x="625" y="201"/>
                      <a:pt x="624" y="199"/>
                      <a:pt x="623" y="196"/>
                    </a:cubicBezTo>
                    <a:cubicBezTo>
                      <a:pt x="620" y="190"/>
                      <a:pt x="616" y="186"/>
                      <a:pt x="611" y="182"/>
                    </a:cubicBezTo>
                    <a:cubicBezTo>
                      <a:pt x="609" y="185"/>
                      <a:pt x="608" y="188"/>
                      <a:pt x="607" y="191"/>
                    </a:cubicBezTo>
                    <a:cubicBezTo>
                      <a:pt x="606" y="194"/>
                      <a:pt x="606" y="197"/>
                      <a:pt x="604" y="200"/>
                    </a:cubicBezTo>
                    <a:cubicBezTo>
                      <a:pt x="600" y="208"/>
                      <a:pt x="595" y="216"/>
                      <a:pt x="590" y="224"/>
                    </a:cubicBezTo>
                    <a:cubicBezTo>
                      <a:pt x="588" y="228"/>
                      <a:pt x="584" y="231"/>
                      <a:pt x="581" y="235"/>
                    </a:cubicBezTo>
                    <a:cubicBezTo>
                      <a:pt x="579" y="237"/>
                      <a:pt x="577" y="237"/>
                      <a:pt x="575" y="236"/>
                    </a:cubicBezTo>
                    <a:cubicBezTo>
                      <a:pt x="573" y="234"/>
                      <a:pt x="571" y="233"/>
                      <a:pt x="572" y="230"/>
                    </a:cubicBezTo>
                    <a:cubicBezTo>
                      <a:pt x="574" y="226"/>
                      <a:pt x="573" y="221"/>
                      <a:pt x="572" y="217"/>
                    </a:cubicBezTo>
                    <a:cubicBezTo>
                      <a:pt x="567" y="214"/>
                      <a:pt x="561" y="213"/>
                      <a:pt x="557" y="217"/>
                    </a:cubicBezTo>
                    <a:cubicBezTo>
                      <a:pt x="551" y="221"/>
                      <a:pt x="548" y="227"/>
                      <a:pt x="546" y="234"/>
                    </a:cubicBezTo>
                    <a:cubicBezTo>
                      <a:pt x="545" y="240"/>
                      <a:pt x="544" y="247"/>
                      <a:pt x="543" y="254"/>
                    </a:cubicBezTo>
                    <a:cubicBezTo>
                      <a:pt x="541" y="263"/>
                      <a:pt x="541" y="273"/>
                      <a:pt x="550" y="279"/>
                    </a:cubicBezTo>
                    <a:cubicBezTo>
                      <a:pt x="552" y="281"/>
                      <a:pt x="555" y="284"/>
                      <a:pt x="557" y="286"/>
                    </a:cubicBezTo>
                    <a:cubicBezTo>
                      <a:pt x="551" y="288"/>
                      <a:pt x="550" y="293"/>
                      <a:pt x="549" y="298"/>
                    </a:cubicBezTo>
                    <a:cubicBezTo>
                      <a:pt x="549" y="300"/>
                      <a:pt x="548" y="302"/>
                      <a:pt x="548" y="303"/>
                    </a:cubicBezTo>
                    <a:cubicBezTo>
                      <a:pt x="545" y="308"/>
                      <a:pt x="541" y="308"/>
                      <a:pt x="537" y="307"/>
                    </a:cubicBezTo>
                    <a:cubicBezTo>
                      <a:pt x="532" y="314"/>
                      <a:pt x="528" y="320"/>
                      <a:pt x="523" y="326"/>
                    </a:cubicBezTo>
                    <a:cubicBezTo>
                      <a:pt x="524" y="328"/>
                      <a:pt x="526" y="330"/>
                      <a:pt x="527" y="332"/>
                    </a:cubicBezTo>
                    <a:cubicBezTo>
                      <a:pt x="533" y="340"/>
                      <a:pt x="536" y="349"/>
                      <a:pt x="537" y="360"/>
                    </a:cubicBezTo>
                    <a:cubicBezTo>
                      <a:pt x="537" y="367"/>
                      <a:pt x="537" y="375"/>
                      <a:pt x="537" y="383"/>
                    </a:cubicBezTo>
                    <a:cubicBezTo>
                      <a:pt x="537" y="389"/>
                      <a:pt x="537" y="395"/>
                      <a:pt x="535" y="401"/>
                    </a:cubicBezTo>
                    <a:cubicBezTo>
                      <a:pt x="533" y="406"/>
                      <a:pt x="533" y="411"/>
                      <a:pt x="532" y="416"/>
                    </a:cubicBezTo>
                    <a:cubicBezTo>
                      <a:pt x="535" y="417"/>
                      <a:pt x="539" y="418"/>
                      <a:pt x="543" y="419"/>
                    </a:cubicBezTo>
                    <a:cubicBezTo>
                      <a:pt x="553" y="421"/>
                      <a:pt x="563" y="424"/>
                      <a:pt x="573" y="424"/>
                    </a:cubicBezTo>
                    <a:cubicBezTo>
                      <a:pt x="577" y="423"/>
                      <a:pt x="581" y="424"/>
                      <a:pt x="586" y="423"/>
                    </a:cubicBezTo>
                    <a:cubicBezTo>
                      <a:pt x="590" y="422"/>
                      <a:pt x="594" y="424"/>
                      <a:pt x="599" y="424"/>
                    </a:cubicBezTo>
                    <a:cubicBezTo>
                      <a:pt x="608" y="423"/>
                      <a:pt x="617" y="424"/>
                      <a:pt x="626" y="426"/>
                    </a:cubicBezTo>
                    <a:cubicBezTo>
                      <a:pt x="632" y="427"/>
                      <a:pt x="639" y="428"/>
                      <a:pt x="645" y="429"/>
                    </a:cubicBezTo>
                    <a:cubicBezTo>
                      <a:pt x="646" y="424"/>
                      <a:pt x="647" y="421"/>
                      <a:pt x="648" y="417"/>
                    </a:cubicBezTo>
                    <a:cubicBezTo>
                      <a:pt x="635" y="414"/>
                      <a:pt x="622" y="411"/>
                      <a:pt x="609" y="407"/>
                    </a:cubicBezTo>
                    <a:cubicBezTo>
                      <a:pt x="590" y="401"/>
                      <a:pt x="573" y="393"/>
                      <a:pt x="561" y="376"/>
                    </a:cubicBezTo>
                    <a:cubicBezTo>
                      <a:pt x="562" y="374"/>
                      <a:pt x="563" y="372"/>
                      <a:pt x="565" y="370"/>
                    </a:cubicBezTo>
                    <a:cubicBezTo>
                      <a:pt x="567" y="371"/>
                      <a:pt x="568" y="372"/>
                      <a:pt x="569" y="373"/>
                    </a:cubicBezTo>
                    <a:cubicBezTo>
                      <a:pt x="575" y="380"/>
                      <a:pt x="580" y="386"/>
                      <a:pt x="588" y="390"/>
                    </a:cubicBezTo>
                    <a:cubicBezTo>
                      <a:pt x="595" y="394"/>
                      <a:pt x="603" y="398"/>
                      <a:pt x="611" y="400"/>
                    </a:cubicBezTo>
                    <a:cubicBezTo>
                      <a:pt x="618" y="402"/>
                      <a:pt x="624" y="403"/>
                      <a:pt x="631" y="405"/>
                    </a:cubicBezTo>
                    <a:cubicBezTo>
                      <a:pt x="640" y="409"/>
                      <a:pt x="650" y="410"/>
                      <a:pt x="660" y="411"/>
                    </a:cubicBezTo>
                    <a:cubicBezTo>
                      <a:pt x="675" y="413"/>
                      <a:pt x="690" y="410"/>
                      <a:pt x="703" y="402"/>
                    </a:cubicBezTo>
                    <a:cubicBezTo>
                      <a:pt x="708" y="399"/>
                      <a:pt x="713" y="396"/>
                      <a:pt x="717" y="393"/>
                    </a:cubicBezTo>
                    <a:cubicBezTo>
                      <a:pt x="724" y="387"/>
                      <a:pt x="731" y="382"/>
                      <a:pt x="736" y="375"/>
                    </a:cubicBezTo>
                    <a:cubicBezTo>
                      <a:pt x="742" y="367"/>
                      <a:pt x="747" y="359"/>
                      <a:pt x="752" y="351"/>
                    </a:cubicBezTo>
                    <a:cubicBezTo>
                      <a:pt x="760" y="340"/>
                      <a:pt x="764" y="328"/>
                      <a:pt x="768" y="315"/>
                    </a:cubicBezTo>
                    <a:cubicBezTo>
                      <a:pt x="769" y="310"/>
                      <a:pt x="770" y="306"/>
                      <a:pt x="772" y="302"/>
                    </a:cubicBezTo>
                    <a:cubicBezTo>
                      <a:pt x="775" y="294"/>
                      <a:pt x="778" y="286"/>
                      <a:pt x="780" y="278"/>
                    </a:cubicBezTo>
                    <a:cubicBezTo>
                      <a:pt x="782" y="268"/>
                      <a:pt x="784" y="258"/>
                      <a:pt x="785" y="248"/>
                    </a:cubicBezTo>
                    <a:cubicBezTo>
                      <a:pt x="785" y="243"/>
                      <a:pt x="785" y="237"/>
                      <a:pt x="785" y="231"/>
                    </a:cubicBezTo>
                    <a:cubicBezTo>
                      <a:pt x="773" y="230"/>
                      <a:pt x="765" y="226"/>
                      <a:pt x="761" y="216"/>
                    </a:cubicBezTo>
                    <a:cubicBezTo>
                      <a:pt x="757" y="215"/>
                      <a:pt x="753" y="221"/>
                      <a:pt x="749" y="216"/>
                    </a:cubicBezTo>
                    <a:cubicBezTo>
                      <a:pt x="753" y="209"/>
                      <a:pt x="760" y="208"/>
                      <a:pt x="766" y="205"/>
                    </a:cubicBezTo>
                    <a:cubicBezTo>
                      <a:pt x="773" y="202"/>
                      <a:pt x="780" y="202"/>
                      <a:pt x="787" y="203"/>
                    </a:cubicBezTo>
                    <a:cubicBezTo>
                      <a:pt x="787" y="200"/>
                      <a:pt x="786" y="198"/>
                      <a:pt x="786" y="196"/>
                    </a:cubicBezTo>
                    <a:cubicBezTo>
                      <a:pt x="787" y="187"/>
                      <a:pt x="787" y="179"/>
                      <a:pt x="788" y="170"/>
                    </a:cubicBezTo>
                    <a:cubicBezTo>
                      <a:pt x="788" y="167"/>
                      <a:pt x="788" y="165"/>
                      <a:pt x="786" y="163"/>
                    </a:cubicBezTo>
                    <a:cubicBezTo>
                      <a:pt x="785" y="162"/>
                      <a:pt x="784" y="161"/>
                      <a:pt x="783" y="161"/>
                    </a:cubicBezTo>
                    <a:cubicBezTo>
                      <a:pt x="779" y="157"/>
                      <a:pt x="775" y="153"/>
                      <a:pt x="770" y="149"/>
                    </a:cubicBezTo>
                    <a:cubicBezTo>
                      <a:pt x="770" y="152"/>
                      <a:pt x="769" y="153"/>
                      <a:pt x="769" y="155"/>
                    </a:cubicBezTo>
                    <a:cubicBezTo>
                      <a:pt x="766" y="167"/>
                      <a:pt x="762" y="178"/>
                      <a:pt x="755" y="187"/>
                    </a:cubicBezTo>
                    <a:cubicBezTo>
                      <a:pt x="753" y="190"/>
                      <a:pt x="750" y="190"/>
                      <a:pt x="749" y="187"/>
                    </a:cubicBezTo>
                    <a:cubicBezTo>
                      <a:pt x="747" y="185"/>
                      <a:pt x="746" y="183"/>
                      <a:pt x="746" y="180"/>
                    </a:cubicBezTo>
                    <a:cubicBezTo>
                      <a:pt x="745" y="170"/>
                      <a:pt x="739" y="163"/>
                      <a:pt x="731" y="159"/>
                    </a:cubicBezTo>
                    <a:cubicBezTo>
                      <a:pt x="728" y="165"/>
                      <a:pt x="726" y="171"/>
                      <a:pt x="724" y="177"/>
                    </a:cubicBezTo>
                    <a:cubicBezTo>
                      <a:pt x="723" y="181"/>
                      <a:pt x="721" y="183"/>
                      <a:pt x="720" y="187"/>
                    </a:cubicBezTo>
                    <a:cubicBezTo>
                      <a:pt x="720" y="189"/>
                      <a:pt x="717" y="192"/>
                      <a:pt x="715" y="192"/>
                    </a:cubicBezTo>
                    <a:cubicBezTo>
                      <a:pt x="712" y="193"/>
                      <a:pt x="711" y="189"/>
                      <a:pt x="710" y="187"/>
                    </a:cubicBezTo>
                    <a:cubicBezTo>
                      <a:pt x="709" y="186"/>
                      <a:pt x="708" y="185"/>
                      <a:pt x="708" y="183"/>
                    </a:cubicBezTo>
                    <a:cubicBezTo>
                      <a:pt x="707" y="180"/>
                      <a:pt x="706" y="177"/>
                      <a:pt x="704" y="174"/>
                    </a:cubicBezTo>
                    <a:cubicBezTo>
                      <a:pt x="702" y="169"/>
                      <a:pt x="699" y="165"/>
                      <a:pt x="694" y="162"/>
                    </a:cubicBezTo>
                    <a:close/>
                    <a:moveTo>
                      <a:pt x="1643" y="318"/>
                    </a:moveTo>
                    <a:cubicBezTo>
                      <a:pt x="1640" y="321"/>
                      <a:pt x="1637" y="323"/>
                      <a:pt x="1635" y="326"/>
                    </a:cubicBezTo>
                    <a:cubicBezTo>
                      <a:pt x="1628" y="332"/>
                      <a:pt x="1621" y="337"/>
                      <a:pt x="1613" y="342"/>
                    </a:cubicBezTo>
                    <a:cubicBezTo>
                      <a:pt x="1612" y="343"/>
                      <a:pt x="1610" y="343"/>
                      <a:pt x="1609" y="342"/>
                    </a:cubicBezTo>
                    <a:cubicBezTo>
                      <a:pt x="1608" y="341"/>
                      <a:pt x="1608" y="340"/>
                      <a:pt x="1608" y="338"/>
                    </a:cubicBezTo>
                    <a:cubicBezTo>
                      <a:pt x="1608" y="338"/>
                      <a:pt x="1608" y="338"/>
                      <a:pt x="1608" y="338"/>
                    </a:cubicBezTo>
                    <a:cubicBezTo>
                      <a:pt x="1611" y="331"/>
                      <a:pt x="1613" y="325"/>
                      <a:pt x="1615" y="319"/>
                    </a:cubicBezTo>
                    <a:cubicBezTo>
                      <a:pt x="1615" y="318"/>
                      <a:pt x="1615" y="316"/>
                      <a:pt x="1614" y="314"/>
                    </a:cubicBezTo>
                    <a:cubicBezTo>
                      <a:pt x="1613" y="316"/>
                      <a:pt x="1612" y="316"/>
                      <a:pt x="1612" y="317"/>
                    </a:cubicBezTo>
                    <a:cubicBezTo>
                      <a:pt x="1608" y="322"/>
                      <a:pt x="1605" y="327"/>
                      <a:pt x="1601" y="331"/>
                    </a:cubicBezTo>
                    <a:cubicBezTo>
                      <a:pt x="1598" y="334"/>
                      <a:pt x="1595" y="333"/>
                      <a:pt x="1594" y="328"/>
                    </a:cubicBezTo>
                    <a:cubicBezTo>
                      <a:pt x="1593" y="322"/>
                      <a:pt x="1592" y="316"/>
                      <a:pt x="1591" y="311"/>
                    </a:cubicBezTo>
                    <a:cubicBezTo>
                      <a:pt x="1589" y="301"/>
                      <a:pt x="1586" y="293"/>
                      <a:pt x="1582" y="283"/>
                    </a:cubicBezTo>
                    <a:cubicBezTo>
                      <a:pt x="1580" y="287"/>
                      <a:pt x="1579" y="290"/>
                      <a:pt x="1578" y="294"/>
                    </a:cubicBezTo>
                    <a:cubicBezTo>
                      <a:pt x="1576" y="299"/>
                      <a:pt x="1572" y="304"/>
                      <a:pt x="1567" y="307"/>
                    </a:cubicBezTo>
                    <a:cubicBezTo>
                      <a:pt x="1565" y="308"/>
                      <a:pt x="1563" y="310"/>
                      <a:pt x="1561" y="312"/>
                    </a:cubicBezTo>
                    <a:cubicBezTo>
                      <a:pt x="1555" y="317"/>
                      <a:pt x="1548" y="316"/>
                      <a:pt x="1546" y="308"/>
                    </a:cubicBezTo>
                    <a:cubicBezTo>
                      <a:pt x="1545" y="305"/>
                      <a:pt x="1545" y="301"/>
                      <a:pt x="1546" y="298"/>
                    </a:cubicBezTo>
                    <a:cubicBezTo>
                      <a:pt x="1546" y="292"/>
                      <a:pt x="1545" y="287"/>
                      <a:pt x="1543" y="281"/>
                    </a:cubicBezTo>
                    <a:cubicBezTo>
                      <a:pt x="1542" y="282"/>
                      <a:pt x="1540" y="282"/>
                      <a:pt x="1540" y="283"/>
                    </a:cubicBezTo>
                    <a:cubicBezTo>
                      <a:pt x="1538" y="289"/>
                      <a:pt x="1535" y="293"/>
                      <a:pt x="1531" y="297"/>
                    </a:cubicBezTo>
                    <a:cubicBezTo>
                      <a:pt x="1529" y="300"/>
                      <a:pt x="1526" y="303"/>
                      <a:pt x="1526" y="306"/>
                    </a:cubicBezTo>
                    <a:cubicBezTo>
                      <a:pt x="1525" y="310"/>
                      <a:pt x="1522" y="313"/>
                      <a:pt x="1520" y="316"/>
                    </a:cubicBezTo>
                    <a:cubicBezTo>
                      <a:pt x="1518" y="320"/>
                      <a:pt x="1515" y="321"/>
                      <a:pt x="1511" y="318"/>
                    </a:cubicBezTo>
                    <a:cubicBezTo>
                      <a:pt x="1507" y="316"/>
                      <a:pt x="1505" y="313"/>
                      <a:pt x="1505" y="308"/>
                    </a:cubicBezTo>
                    <a:cubicBezTo>
                      <a:pt x="1505" y="307"/>
                      <a:pt x="1505" y="305"/>
                      <a:pt x="1504" y="303"/>
                    </a:cubicBezTo>
                    <a:cubicBezTo>
                      <a:pt x="1502" y="295"/>
                      <a:pt x="1500" y="287"/>
                      <a:pt x="1498" y="278"/>
                    </a:cubicBezTo>
                    <a:cubicBezTo>
                      <a:pt x="1496" y="280"/>
                      <a:pt x="1494" y="280"/>
                      <a:pt x="1493" y="281"/>
                    </a:cubicBezTo>
                    <a:cubicBezTo>
                      <a:pt x="1483" y="293"/>
                      <a:pt x="1481" y="306"/>
                      <a:pt x="1486" y="321"/>
                    </a:cubicBezTo>
                    <a:cubicBezTo>
                      <a:pt x="1487" y="322"/>
                      <a:pt x="1487" y="323"/>
                      <a:pt x="1487" y="325"/>
                    </a:cubicBezTo>
                    <a:cubicBezTo>
                      <a:pt x="1484" y="326"/>
                      <a:pt x="1482" y="326"/>
                      <a:pt x="1479" y="324"/>
                    </a:cubicBezTo>
                    <a:cubicBezTo>
                      <a:pt x="1473" y="321"/>
                      <a:pt x="1467" y="317"/>
                      <a:pt x="1462" y="313"/>
                    </a:cubicBezTo>
                    <a:cubicBezTo>
                      <a:pt x="1458" y="310"/>
                      <a:pt x="1454" y="307"/>
                      <a:pt x="1450" y="304"/>
                    </a:cubicBezTo>
                    <a:cubicBezTo>
                      <a:pt x="1449" y="308"/>
                      <a:pt x="1448" y="311"/>
                      <a:pt x="1447" y="314"/>
                    </a:cubicBezTo>
                    <a:cubicBezTo>
                      <a:pt x="1445" y="324"/>
                      <a:pt x="1443" y="333"/>
                      <a:pt x="1449" y="343"/>
                    </a:cubicBezTo>
                    <a:cubicBezTo>
                      <a:pt x="1449" y="343"/>
                      <a:pt x="1450" y="344"/>
                      <a:pt x="1450" y="345"/>
                    </a:cubicBezTo>
                    <a:cubicBezTo>
                      <a:pt x="1448" y="345"/>
                      <a:pt x="1446" y="346"/>
                      <a:pt x="1445" y="346"/>
                    </a:cubicBezTo>
                    <a:cubicBezTo>
                      <a:pt x="1438" y="344"/>
                      <a:pt x="1431" y="342"/>
                      <a:pt x="1426" y="336"/>
                    </a:cubicBezTo>
                    <a:cubicBezTo>
                      <a:pt x="1422" y="330"/>
                      <a:pt x="1417" y="326"/>
                      <a:pt x="1411" y="320"/>
                    </a:cubicBezTo>
                    <a:cubicBezTo>
                      <a:pt x="1407" y="326"/>
                      <a:pt x="1402" y="331"/>
                      <a:pt x="1401" y="338"/>
                    </a:cubicBezTo>
                    <a:cubicBezTo>
                      <a:pt x="1399" y="346"/>
                      <a:pt x="1398" y="354"/>
                      <a:pt x="1396" y="362"/>
                    </a:cubicBezTo>
                    <a:cubicBezTo>
                      <a:pt x="1396" y="364"/>
                      <a:pt x="1397" y="366"/>
                      <a:pt x="1397" y="368"/>
                    </a:cubicBezTo>
                    <a:cubicBezTo>
                      <a:pt x="1397" y="372"/>
                      <a:pt x="1399" y="374"/>
                      <a:pt x="1402" y="375"/>
                    </a:cubicBezTo>
                    <a:cubicBezTo>
                      <a:pt x="1404" y="375"/>
                      <a:pt x="1407" y="376"/>
                      <a:pt x="1409" y="377"/>
                    </a:cubicBezTo>
                    <a:cubicBezTo>
                      <a:pt x="1410" y="378"/>
                      <a:pt x="1412" y="381"/>
                      <a:pt x="1412" y="382"/>
                    </a:cubicBezTo>
                    <a:cubicBezTo>
                      <a:pt x="1412" y="386"/>
                      <a:pt x="1409" y="384"/>
                      <a:pt x="1407" y="385"/>
                    </a:cubicBezTo>
                    <a:cubicBezTo>
                      <a:pt x="1406" y="385"/>
                      <a:pt x="1406" y="385"/>
                      <a:pt x="1406" y="385"/>
                    </a:cubicBezTo>
                    <a:cubicBezTo>
                      <a:pt x="1395" y="408"/>
                      <a:pt x="1387" y="432"/>
                      <a:pt x="1372" y="452"/>
                    </a:cubicBezTo>
                    <a:cubicBezTo>
                      <a:pt x="1376" y="456"/>
                      <a:pt x="1380" y="460"/>
                      <a:pt x="1383" y="464"/>
                    </a:cubicBezTo>
                    <a:cubicBezTo>
                      <a:pt x="1385" y="466"/>
                      <a:pt x="1386" y="469"/>
                      <a:pt x="1385" y="471"/>
                    </a:cubicBezTo>
                    <a:cubicBezTo>
                      <a:pt x="1383" y="482"/>
                      <a:pt x="1381" y="492"/>
                      <a:pt x="1374" y="501"/>
                    </a:cubicBezTo>
                    <a:cubicBezTo>
                      <a:pt x="1371" y="503"/>
                      <a:pt x="1369" y="506"/>
                      <a:pt x="1367" y="508"/>
                    </a:cubicBezTo>
                    <a:cubicBezTo>
                      <a:pt x="1366" y="509"/>
                      <a:pt x="1365" y="511"/>
                      <a:pt x="1363" y="513"/>
                    </a:cubicBezTo>
                    <a:cubicBezTo>
                      <a:pt x="1365" y="514"/>
                      <a:pt x="1366" y="514"/>
                      <a:pt x="1366" y="515"/>
                    </a:cubicBezTo>
                    <a:cubicBezTo>
                      <a:pt x="1370" y="517"/>
                      <a:pt x="1374" y="520"/>
                      <a:pt x="1378" y="523"/>
                    </a:cubicBezTo>
                    <a:cubicBezTo>
                      <a:pt x="1384" y="528"/>
                      <a:pt x="1390" y="534"/>
                      <a:pt x="1397" y="539"/>
                    </a:cubicBezTo>
                    <a:cubicBezTo>
                      <a:pt x="1404" y="544"/>
                      <a:pt x="1411" y="549"/>
                      <a:pt x="1419" y="553"/>
                    </a:cubicBezTo>
                    <a:cubicBezTo>
                      <a:pt x="1427" y="558"/>
                      <a:pt x="1434" y="562"/>
                      <a:pt x="1444" y="564"/>
                    </a:cubicBezTo>
                    <a:cubicBezTo>
                      <a:pt x="1448" y="565"/>
                      <a:pt x="1453" y="564"/>
                      <a:pt x="1458" y="566"/>
                    </a:cubicBezTo>
                    <a:cubicBezTo>
                      <a:pt x="1466" y="569"/>
                      <a:pt x="1474" y="566"/>
                      <a:pt x="1482" y="564"/>
                    </a:cubicBezTo>
                    <a:cubicBezTo>
                      <a:pt x="1484" y="563"/>
                      <a:pt x="1486" y="562"/>
                      <a:pt x="1486" y="559"/>
                    </a:cubicBezTo>
                    <a:cubicBezTo>
                      <a:pt x="1486" y="552"/>
                      <a:pt x="1489" y="546"/>
                      <a:pt x="1492" y="540"/>
                    </a:cubicBezTo>
                    <a:cubicBezTo>
                      <a:pt x="1495" y="536"/>
                      <a:pt x="1496" y="531"/>
                      <a:pt x="1499" y="526"/>
                    </a:cubicBezTo>
                    <a:cubicBezTo>
                      <a:pt x="1496" y="525"/>
                      <a:pt x="1495" y="525"/>
                      <a:pt x="1493" y="524"/>
                    </a:cubicBezTo>
                    <a:cubicBezTo>
                      <a:pt x="1488" y="524"/>
                      <a:pt x="1482" y="524"/>
                      <a:pt x="1477" y="522"/>
                    </a:cubicBezTo>
                    <a:cubicBezTo>
                      <a:pt x="1459" y="517"/>
                      <a:pt x="1442" y="510"/>
                      <a:pt x="1428" y="496"/>
                    </a:cubicBezTo>
                    <a:cubicBezTo>
                      <a:pt x="1423" y="491"/>
                      <a:pt x="1419" y="486"/>
                      <a:pt x="1414" y="480"/>
                    </a:cubicBezTo>
                    <a:cubicBezTo>
                      <a:pt x="1411" y="477"/>
                      <a:pt x="1412" y="476"/>
                      <a:pt x="1417" y="473"/>
                    </a:cubicBezTo>
                    <a:cubicBezTo>
                      <a:pt x="1420" y="476"/>
                      <a:pt x="1423" y="480"/>
                      <a:pt x="1426" y="484"/>
                    </a:cubicBezTo>
                    <a:cubicBezTo>
                      <a:pt x="1431" y="489"/>
                      <a:pt x="1436" y="495"/>
                      <a:pt x="1442" y="499"/>
                    </a:cubicBezTo>
                    <a:cubicBezTo>
                      <a:pt x="1448" y="504"/>
                      <a:pt x="1455" y="508"/>
                      <a:pt x="1462" y="511"/>
                    </a:cubicBezTo>
                    <a:cubicBezTo>
                      <a:pt x="1470" y="515"/>
                      <a:pt x="1478" y="519"/>
                      <a:pt x="1488" y="519"/>
                    </a:cubicBezTo>
                    <a:cubicBezTo>
                      <a:pt x="1498" y="520"/>
                      <a:pt x="1508" y="520"/>
                      <a:pt x="1519" y="520"/>
                    </a:cubicBezTo>
                    <a:cubicBezTo>
                      <a:pt x="1527" y="520"/>
                      <a:pt x="1535" y="519"/>
                      <a:pt x="1542" y="514"/>
                    </a:cubicBezTo>
                    <a:cubicBezTo>
                      <a:pt x="1546" y="513"/>
                      <a:pt x="1549" y="511"/>
                      <a:pt x="1552" y="509"/>
                    </a:cubicBezTo>
                    <a:cubicBezTo>
                      <a:pt x="1563" y="505"/>
                      <a:pt x="1572" y="498"/>
                      <a:pt x="1580" y="489"/>
                    </a:cubicBezTo>
                    <a:cubicBezTo>
                      <a:pt x="1590" y="479"/>
                      <a:pt x="1599" y="467"/>
                      <a:pt x="1605" y="453"/>
                    </a:cubicBezTo>
                    <a:cubicBezTo>
                      <a:pt x="1606" y="451"/>
                      <a:pt x="1607" y="449"/>
                      <a:pt x="1608" y="447"/>
                    </a:cubicBezTo>
                    <a:cubicBezTo>
                      <a:pt x="1611" y="441"/>
                      <a:pt x="1615" y="435"/>
                      <a:pt x="1617" y="429"/>
                    </a:cubicBezTo>
                    <a:cubicBezTo>
                      <a:pt x="1621" y="419"/>
                      <a:pt x="1625" y="409"/>
                      <a:pt x="1628" y="399"/>
                    </a:cubicBezTo>
                    <a:cubicBezTo>
                      <a:pt x="1629" y="392"/>
                      <a:pt x="1632" y="386"/>
                      <a:pt x="1631" y="378"/>
                    </a:cubicBezTo>
                    <a:cubicBezTo>
                      <a:pt x="1630" y="378"/>
                      <a:pt x="1630" y="378"/>
                      <a:pt x="1630" y="378"/>
                    </a:cubicBezTo>
                    <a:cubicBezTo>
                      <a:pt x="1621" y="377"/>
                      <a:pt x="1619" y="374"/>
                      <a:pt x="1619" y="366"/>
                    </a:cubicBezTo>
                    <a:cubicBezTo>
                      <a:pt x="1619" y="363"/>
                      <a:pt x="1620" y="360"/>
                      <a:pt x="1617" y="358"/>
                    </a:cubicBezTo>
                    <a:cubicBezTo>
                      <a:pt x="1611" y="358"/>
                      <a:pt x="1604" y="362"/>
                      <a:pt x="1598" y="354"/>
                    </a:cubicBezTo>
                    <a:cubicBezTo>
                      <a:pt x="1601" y="352"/>
                      <a:pt x="1604" y="348"/>
                      <a:pt x="1607" y="347"/>
                    </a:cubicBezTo>
                    <a:cubicBezTo>
                      <a:pt x="1618" y="343"/>
                      <a:pt x="1629" y="342"/>
                      <a:pt x="1640" y="345"/>
                    </a:cubicBezTo>
                    <a:cubicBezTo>
                      <a:pt x="1641" y="344"/>
                      <a:pt x="1644" y="342"/>
                      <a:pt x="1644" y="340"/>
                    </a:cubicBezTo>
                    <a:cubicBezTo>
                      <a:pt x="1644" y="333"/>
                      <a:pt x="1645" y="326"/>
                      <a:pt x="1643" y="318"/>
                    </a:cubicBezTo>
                    <a:close/>
                    <a:moveTo>
                      <a:pt x="1652" y="343"/>
                    </a:moveTo>
                    <a:cubicBezTo>
                      <a:pt x="1654" y="340"/>
                      <a:pt x="1655" y="338"/>
                      <a:pt x="1656" y="336"/>
                    </a:cubicBezTo>
                    <a:cubicBezTo>
                      <a:pt x="1657" y="327"/>
                      <a:pt x="1657" y="318"/>
                      <a:pt x="1658" y="310"/>
                    </a:cubicBezTo>
                    <a:cubicBezTo>
                      <a:pt x="1658" y="307"/>
                      <a:pt x="1658" y="304"/>
                      <a:pt x="1657" y="301"/>
                    </a:cubicBezTo>
                    <a:cubicBezTo>
                      <a:pt x="1657" y="299"/>
                      <a:pt x="1656" y="296"/>
                      <a:pt x="1656" y="293"/>
                    </a:cubicBezTo>
                    <a:cubicBezTo>
                      <a:pt x="1656" y="290"/>
                      <a:pt x="1656" y="288"/>
                      <a:pt x="1656" y="285"/>
                    </a:cubicBezTo>
                    <a:cubicBezTo>
                      <a:pt x="1652" y="266"/>
                      <a:pt x="1647" y="248"/>
                      <a:pt x="1637" y="231"/>
                    </a:cubicBezTo>
                    <a:cubicBezTo>
                      <a:pt x="1634" y="226"/>
                      <a:pt x="1630" y="221"/>
                      <a:pt x="1625" y="217"/>
                    </a:cubicBezTo>
                    <a:cubicBezTo>
                      <a:pt x="1618" y="211"/>
                      <a:pt x="1611" y="205"/>
                      <a:pt x="1603" y="200"/>
                    </a:cubicBezTo>
                    <a:cubicBezTo>
                      <a:pt x="1600" y="197"/>
                      <a:pt x="1596" y="194"/>
                      <a:pt x="1593" y="192"/>
                    </a:cubicBezTo>
                    <a:cubicBezTo>
                      <a:pt x="1587" y="187"/>
                      <a:pt x="1579" y="184"/>
                      <a:pt x="1572" y="181"/>
                    </a:cubicBezTo>
                    <a:cubicBezTo>
                      <a:pt x="1563" y="176"/>
                      <a:pt x="1552" y="172"/>
                      <a:pt x="1542" y="170"/>
                    </a:cubicBezTo>
                    <a:cubicBezTo>
                      <a:pt x="1531" y="168"/>
                      <a:pt x="1520" y="167"/>
                      <a:pt x="1509" y="165"/>
                    </a:cubicBezTo>
                    <a:cubicBezTo>
                      <a:pt x="1506" y="165"/>
                      <a:pt x="1503" y="163"/>
                      <a:pt x="1499" y="163"/>
                    </a:cubicBezTo>
                    <a:cubicBezTo>
                      <a:pt x="1493" y="162"/>
                      <a:pt x="1487" y="161"/>
                      <a:pt x="1481" y="160"/>
                    </a:cubicBezTo>
                    <a:cubicBezTo>
                      <a:pt x="1479" y="160"/>
                      <a:pt x="1477" y="159"/>
                      <a:pt x="1475" y="159"/>
                    </a:cubicBezTo>
                    <a:cubicBezTo>
                      <a:pt x="1461" y="162"/>
                      <a:pt x="1447" y="162"/>
                      <a:pt x="1434" y="169"/>
                    </a:cubicBezTo>
                    <a:cubicBezTo>
                      <a:pt x="1431" y="170"/>
                      <a:pt x="1429" y="171"/>
                      <a:pt x="1426" y="172"/>
                    </a:cubicBezTo>
                    <a:cubicBezTo>
                      <a:pt x="1412" y="178"/>
                      <a:pt x="1398" y="184"/>
                      <a:pt x="1386" y="194"/>
                    </a:cubicBezTo>
                    <a:cubicBezTo>
                      <a:pt x="1377" y="202"/>
                      <a:pt x="1367" y="210"/>
                      <a:pt x="1359" y="219"/>
                    </a:cubicBezTo>
                    <a:cubicBezTo>
                      <a:pt x="1357" y="222"/>
                      <a:pt x="1353" y="224"/>
                      <a:pt x="1353" y="228"/>
                    </a:cubicBezTo>
                    <a:cubicBezTo>
                      <a:pt x="1353" y="229"/>
                      <a:pt x="1352" y="229"/>
                      <a:pt x="1352" y="229"/>
                    </a:cubicBezTo>
                    <a:cubicBezTo>
                      <a:pt x="1345" y="236"/>
                      <a:pt x="1339" y="243"/>
                      <a:pt x="1334" y="252"/>
                    </a:cubicBezTo>
                    <a:cubicBezTo>
                      <a:pt x="1331" y="258"/>
                      <a:pt x="1329" y="265"/>
                      <a:pt x="1326" y="271"/>
                    </a:cubicBezTo>
                    <a:cubicBezTo>
                      <a:pt x="1321" y="280"/>
                      <a:pt x="1321" y="290"/>
                      <a:pt x="1319" y="299"/>
                    </a:cubicBezTo>
                    <a:cubicBezTo>
                      <a:pt x="1318" y="306"/>
                      <a:pt x="1319" y="314"/>
                      <a:pt x="1318" y="321"/>
                    </a:cubicBezTo>
                    <a:cubicBezTo>
                      <a:pt x="1318" y="323"/>
                      <a:pt x="1318" y="324"/>
                      <a:pt x="1318" y="326"/>
                    </a:cubicBezTo>
                    <a:cubicBezTo>
                      <a:pt x="1320" y="333"/>
                      <a:pt x="1320" y="339"/>
                      <a:pt x="1319" y="346"/>
                    </a:cubicBezTo>
                    <a:cubicBezTo>
                      <a:pt x="1319" y="350"/>
                      <a:pt x="1320" y="354"/>
                      <a:pt x="1321" y="357"/>
                    </a:cubicBezTo>
                    <a:cubicBezTo>
                      <a:pt x="1325" y="369"/>
                      <a:pt x="1326" y="381"/>
                      <a:pt x="1332" y="392"/>
                    </a:cubicBezTo>
                    <a:cubicBezTo>
                      <a:pt x="1334" y="396"/>
                      <a:pt x="1335" y="400"/>
                      <a:pt x="1337" y="404"/>
                    </a:cubicBezTo>
                    <a:cubicBezTo>
                      <a:pt x="1343" y="413"/>
                      <a:pt x="1349" y="422"/>
                      <a:pt x="1355" y="430"/>
                    </a:cubicBezTo>
                    <a:cubicBezTo>
                      <a:pt x="1359" y="436"/>
                      <a:pt x="1362" y="443"/>
                      <a:pt x="1368" y="447"/>
                    </a:cubicBezTo>
                    <a:cubicBezTo>
                      <a:pt x="1370" y="444"/>
                      <a:pt x="1372" y="442"/>
                      <a:pt x="1374" y="439"/>
                    </a:cubicBezTo>
                    <a:cubicBezTo>
                      <a:pt x="1379" y="426"/>
                      <a:pt x="1385" y="414"/>
                      <a:pt x="1390" y="402"/>
                    </a:cubicBezTo>
                    <a:cubicBezTo>
                      <a:pt x="1392" y="397"/>
                      <a:pt x="1395" y="392"/>
                      <a:pt x="1395" y="386"/>
                    </a:cubicBezTo>
                    <a:cubicBezTo>
                      <a:pt x="1396" y="384"/>
                      <a:pt x="1395" y="382"/>
                      <a:pt x="1393" y="380"/>
                    </a:cubicBezTo>
                    <a:cubicBezTo>
                      <a:pt x="1388" y="375"/>
                      <a:pt x="1387" y="369"/>
                      <a:pt x="1386" y="363"/>
                    </a:cubicBezTo>
                    <a:cubicBezTo>
                      <a:pt x="1385" y="357"/>
                      <a:pt x="1386" y="351"/>
                      <a:pt x="1386" y="346"/>
                    </a:cubicBezTo>
                    <a:cubicBezTo>
                      <a:pt x="1386" y="344"/>
                      <a:pt x="1386" y="342"/>
                      <a:pt x="1387" y="340"/>
                    </a:cubicBezTo>
                    <a:cubicBezTo>
                      <a:pt x="1390" y="332"/>
                      <a:pt x="1394" y="325"/>
                      <a:pt x="1397" y="317"/>
                    </a:cubicBezTo>
                    <a:cubicBezTo>
                      <a:pt x="1400" y="311"/>
                      <a:pt x="1403" y="308"/>
                      <a:pt x="1410" y="309"/>
                    </a:cubicBezTo>
                    <a:cubicBezTo>
                      <a:pt x="1411" y="309"/>
                      <a:pt x="1412" y="309"/>
                      <a:pt x="1413" y="309"/>
                    </a:cubicBezTo>
                    <a:cubicBezTo>
                      <a:pt x="1420" y="309"/>
                      <a:pt x="1423" y="312"/>
                      <a:pt x="1425" y="319"/>
                    </a:cubicBezTo>
                    <a:cubicBezTo>
                      <a:pt x="1426" y="323"/>
                      <a:pt x="1428" y="326"/>
                      <a:pt x="1433" y="329"/>
                    </a:cubicBezTo>
                    <a:cubicBezTo>
                      <a:pt x="1432" y="322"/>
                      <a:pt x="1433" y="315"/>
                      <a:pt x="1435" y="309"/>
                    </a:cubicBezTo>
                    <a:cubicBezTo>
                      <a:pt x="1437" y="304"/>
                      <a:pt x="1438" y="298"/>
                      <a:pt x="1440" y="293"/>
                    </a:cubicBezTo>
                    <a:cubicBezTo>
                      <a:pt x="1441" y="286"/>
                      <a:pt x="1445" y="285"/>
                      <a:pt x="1451" y="290"/>
                    </a:cubicBezTo>
                    <a:cubicBezTo>
                      <a:pt x="1452" y="291"/>
                      <a:pt x="1452" y="293"/>
                      <a:pt x="1453" y="294"/>
                    </a:cubicBezTo>
                    <a:cubicBezTo>
                      <a:pt x="1455" y="297"/>
                      <a:pt x="1456" y="300"/>
                      <a:pt x="1458" y="302"/>
                    </a:cubicBezTo>
                    <a:cubicBezTo>
                      <a:pt x="1461" y="304"/>
                      <a:pt x="1464" y="306"/>
                      <a:pt x="1467" y="308"/>
                    </a:cubicBezTo>
                    <a:cubicBezTo>
                      <a:pt x="1468" y="309"/>
                      <a:pt x="1470" y="310"/>
                      <a:pt x="1471" y="310"/>
                    </a:cubicBezTo>
                    <a:cubicBezTo>
                      <a:pt x="1472" y="308"/>
                      <a:pt x="1472" y="307"/>
                      <a:pt x="1472" y="305"/>
                    </a:cubicBezTo>
                    <a:cubicBezTo>
                      <a:pt x="1473" y="292"/>
                      <a:pt x="1477" y="280"/>
                      <a:pt x="1486" y="270"/>
                    </a:cubicBezTo>
                    <a:cubicBezTo>
                      <a:pt x="1490" y="266"/>
                      <a:pt x="1497" y="266"/>
                      <a:pt x="1501" y="270"/>
                    </a:cubicBezTo>
                    <a:cubicBezTo>
                      <a:pt x="1506" y="275"/>
                      <a:pt x="1507" y="282"/>
                      <a:pt x="1509" y="288"/>
                    </a:cubicBezTo>
                    <a:cubicBezTo>
                      <a:pt x="1511" y="292"/>
                      <a:pt x="1511" y="297"/>
                      <a:pt x="1515" y="301"/>
                    </a:cubicBezTo>
                    <a:cubicBezTo>
                      <a:pt x="1516" y="299"/>
                      <a:pt x="1516" y="298"/>
                      <a:pt x="1517" y="297"/>
                    </a:cubicBezTo>
                    <a:cubicBezTo>
                      <a:pt x="1524" y="288"/>
                      <a:pt x="1527" y="277"/>
                      <a:pt x="1535" y="268"/>
                    </a:cubicBezTo>
                    <a:cubicBezTo>
                      <a:pt x="1538" y="265"/>
                      <a:pt x="1538" y="264"/>
                      <a:pt x="1542" y="265"/>
                    </a:cubicBezTo>
                    <a:cubicBezTo>
                      <a:pt x="1545" y="267"/>
                      <a:pt x="1548" y="269"/>
                      <a:pt x="1549" y="272"/>
                    </a:cubicBezTo>
                    <a:cubicBezTo>
                      <a:pt x="1553" y="279"/>
                      <a:pt x="1556" y="286"/>
                      <a:pt x="1557" y="294"/>
                    </a:cubicBezTo>
                    <a:cubicBezTo>
                      <a:pt x="1557" y="295"/>
                      <a:pt x="1558" y="296"/>
                      <a:pt x="1558" y="297"/>
                    </a:cubicBezTo>
                    <a:cubicBezTo>
                      <a:pt x="1562" y="295"/>
                      <a:pt x="1563" y="294"/>
                      <a:pt x="1565" y="290"/>
                    </a:cubicBezTo>
                    <a:cubicBezTo>
                      <a:pt x="1568" y="284"/>
                      <a:pt x="1570" y="278"/>
                      <a:pt x="1572" y="272"/>
                    </a:cubicBezTo>
                    <a:cubicBezTo>
                      <a:pt x="1572" y="269"/>
                      <a:pt x="1573" y="268"/>
                      <a:pt x="1576" y="268"/>
                    </a:cubicBezTo>
                    <a:cubicBezTo>
                      <a:pt x="1576" y="268"/>
                      <a:pt x="1576" y="268"/>
                      <a:pt x="1577" y="267"/>
                    </a:cubicBezTo>
                    <a:cubicBezTo>
                      <a:pt x="1576" y="266"/>
                      <a:pt x="1576" y="264"/>
                      <a:pt x="1576" y="262"/>
                    </a:cubicBezTo>
                    <a:cubicBezTo>
                      <a:pt x="1576" y="262"/>
                      <a:pt x="1576" y="262"/>
                      <a:pt x="1577" y="262"/>
                    </a:cubicBezTo>
                    <a:cubicBezTo>
                      <a:pt x="1578" y="263"/>
                      <a:pt x="1579" y="264"/>
                      <a:pt x="1580" y="266"/>
                    </a:cubicBezTo>
                    <a:cubicBezTo>
                      <a:pt x="1584" y="271"/>
                      <a:pt x="1587" y="278"/>
                      <a:pt x="1592" y="283"/>
                    </a:cubicBezTo>
                    <a:cubicBezTo>
                      <a:pt x="1596" y="288"/>
                      <a:pt x="1598" y="293"/>
                      <a:pt x="1599" y="300"/>
                    </a:cubicBezTo>
                    <a:cubicBezTo>
                      <a:pt x="1599" y="304"/>
                      <a:pt x="1601" y="307"/>
                      <a:pt x="1602" y="312"/>
                    </a:cubicBezTo>
                    <a:cubicBezTo>
                      <a:pt x="1608" y="307"/>
                      <a:pt x="1611" y="301"/>
                      <a:pt x="1613" y="294"/>
                    </a:cubicBezTo>
                    <a:cubicBezTo>
                      <a:pt x="1614" y="291"/>
                      <a:pt x="1614" y="287"/>
                      <a:pt x="1615" y="284"/>
                    </a:cubicBezTo>
                    <a:cubicBezTo>
                      <a:pt x="1616" y="279"/>
                      <a:pt x="1617" y="275"/>
                      <a:pt x="1614" y="270"/>
                    </a:cubicBezTo>
                    <a:cubicBezTo>
                      <a:pt x="1617" y="269"/>
                      <a:pt x="1620" y="269"/>
                      <a:pt x="1622" y="268"/>
                    </a:cubicBezTo>
                    <a:cubicBezTo>
                      <a:pt x="1626" y="272"/>
                      <a:pt x="1628" y="277"/>
                      <a:pt x="1627" y="282"/>
                    </a:cubicBezTo>
                    <a:cubicBezTo>
                      <a:pt x="1626" y="290"/>
                      <a:pt x="1624" y="298"/>
                      <a:pt x="1623" y="306"/>
                    </a:cubicBezTo>
                    <a:cubicBezTo>
                      <a:pt x="1623" y="309"/>
                      <a:pt x="1623" y="311"/>
                      <a:pt x="1626" y="312"/>
                    </a:cubicBezTo>
                    <a:cubicBezTo>
                      <a:pt x="1629" y="309"/>
                      <a:pt x="1629" y="309"/>
                      <a:pt x="1633" y="309"/>
                    </a:cubicBezTo>
                    <a:cubicBezTo>
                      <a:pt x="1627" y="311"/>
                      <a:pt x="1630" y="317"/>
                      <a:pt x="1627" y="320"/>
                    </a:cubicBezTo>
                    <a:cubicBezTo>
                      <a:pt x="1625" y="319"/>
                      <a:pt x="1624" y="318"/>
                      <a:pt x="1621" y="316"/>
                    </a:cubicBezTo>
                    <a:cubicBezTo>
                      <a:pt x="1621" y="322"/>
                      <a:pt x="1616" y="326"/>
                      <a:pt x="1617" y="333"/>
                    </a:cubicBezTo>
                    <a:cubicBezTo>
                      <a:pt x="1618" y="332"/>
                      <a:pt x="1619" y="332"/>
                      <a:pt x="1620" y="332"/>
                    </a:cubicBezTo>
                    <a:cubicBezTo>
                      <a:pt x="1626" y="326"/>
                      <a:pt x="1632" y="321"/>
                      <a:pt x="1637" y="316"/>
                    </a:cubicBezTo>
                    <a:cubicBezTo>
                      <a:pt x="1640" y="314"/>
                      <a:pt x="1641" y="311"/>
                      <a:pt x="1644" y="309"/>
                    </a:cubicBezTo>
                    <a:cubicBezTo>
                      <a:pt x="1645" y="307"/>
                      <a:pt x="1647" y="307"/>
                      <a:pt x="1648" y="310"/>
                    </a:cubicBezTo>
                    <a:cubicBezTo>
                      <a:pt x="1649" y="312"/>
                      <a:pt x="1649" y="314"/>
                      <a:pt x="1649" y="317"/>
                    </a:cubicBezTo>
                    <a:cubicBezTo>
                      <a:pt x="1649" y="318"/>
                      <a:pt x="1649" y="321"/>
                      <a:pt x="1650" y="322"/>
                    </a:cubicBezTo>
                    <a:cubicBezTo>
                      <a:pt x="1653" y="325"/>
                      <a:pt x="1651" y="328"/>
                      <a:pt x="1650" y="331"/>
                    </a:cubicBezTo>
                    <a:cubicBezTo>
                      <a:pt x="1648" y="335"/>
                      <a:pt x="1649" y="338"/>
                      <a:pt x="1652" y="343"/>
                    </a:cubicBezTo>
                    <a:close/>
                    <a:moveTo>
                      <a:pt x="457" y="210"/>
                    </a:moveTo>
                    <a:cubicBezTo>
                      <a:pt x="462" y="206"/>
                      <a:pt x="467" y="204"/>
                      <a:pt x="471" y="201"/>
                    </a:cubicBezTo>
                    <a:cubicBezTo>
                      <a:pt x="482" y="195"/>
                      <a:pt x="493" y="187"/>
                      <a:pt x="505" y="183"/>
                    </a:cubicBezTo>
                    <a:cubicBezTo>
                      <a:pt x="513" y="180"/>
                      <a:pt x="520" y="176"/>
                      <a:pt x="527" y="172"/>
                    </a:cubicBezTo>
                    <a:cubicBezTo>
                      <a:pt x="536" y="167"/>
                      <a:pt x="544" y="163"/>
                      <a:pt x="553" y="158"/>
                    </a:cubicBezTo>
                    <a:cubicBezTo>
                      <a:pt x="554" y="158"/>
                      <a:pt x="555" y="157"/>
                      <a:pt x="555" y="157"/>
                    </a:cubicBezTo>
                    <a:cubicBezTo>
                      <a:pt x="556" y="155"/>
                      <a:pt x="558" y="154"/>
                      <a:pt x="560" y="154"/>
                    </a:cubicBezTo>
                    <a:cubicBezTo>
                      <a:pt x="562" y="154"/>
                      <a:pt x="563" y="153"/>
                      <a:pt x="564" y="152"/>
                    </a:cubicBezTo>
                    <a:cubicBezTo>
                      <a:pt x="576" y="145"/>
                      <a:pt x="589" y="140"/>
                      <a:pt x="602" y="135"/>
                    </a:cubicBezTo>
                    <a:cubicBezTo>
                      <a:pt x="611" y="131"/>
                      <a:pt x="620" y="127"/>
                      <a:pt x="629" y="124"/>
                    </a:cubicBezTo>
                    <a:cubicBezTo>
                      <a:pt x="639" y="120"/>
                      <a:pt x="650" y="117"/>
                      <a:pt x="660" y="113"/>
                    </a:cubicBezTo>
                    <a:cubicBezTo>
                      <a:pt x="677" y="108"/>
                      <a:pt x="694" y="101"/>
                      <a:pt x="711" y="98"/>
                    </a:cubicBezTo>
                    <a:cubicBezTo>
                      <a:pt x="720" y="96"/>
                      <a:pt x="729" y="94"/>
                      <a:pt x="737" y="92"/>
                    </a:cubicBezTo>
                    <a:cubicBezTo>
                      <a:pt x="743" y="91"/>
                      <a:pt x="750" y="89"/>
                      <a:pt x="756" y="89"/>
                    </a:cubicBezTo>
                    <a:cubicBezTo>
                      <a:pt x="763" y="88"/>
                      <a:pt x="769" y="84"/>
                      <a:pt x="777" y="82"/>
                    </a:cubicBezTo>
                    <a:cubicBezTo>
                      <a:pt x="775" y="80"/>
                      <a:pt x="773" y="79"/>
                      <a:pt x="772" y="78"/>
                    </a:cubicBezTo>
                    <a:cubicBezTo>
                      <a:pt x="768" y="75"/>
                      <a:pt x="765" y="73"/>
                      <a:pt x="761" y="70"/>
                    </a:cubicBezTo>
                    <a:cubicBezTo>
                      <a:pt x="758" y="68"/>
                      <a:pt x="755" y="65"/>
                      <a:pt x="752" y="63"/>
                    </a:cubicBezTo>
                    <a:cubicBezTo>
                      <a:pt x="740" y="53"/>
                      <a:pt x="728" y="44"/>
                      <a:pt x="716" y="34"/>
                    </a:cubicBezTo>
                    <a:cubicBezTo>
                      <a:pt x="707" y="26"/>
                      <a:pt x="698" y="21"/>
                      <a:pt x="687" y="17"/>
                    </a:cubicBezTo>
                    <a:cubicBezTo>
                      <a:pt x="672" y="11"/>
                      <a:pt x="656" y="8"/>
                      <a:pt x="639" y="9"/>
                    </a:cubicBezTo>
                    <a:cubicBezTo>
                      <a:pt x="634" y="9"/>
                      <a:pt x="629" y="10"/>
                      <a:pt x="624" y="10"/>
                    </a:cubicBezTo>
                    <a:cubicBezTo>
                      <a:pt x="614" y="9"/>
                      <a:pt x="605" y="11"/>
                      <a:pt x="595" y="14"/>
                    </a:cubicBezTo>
                    <a:cubicBezTo>
                      <a:pt x="588" y="17"/>
                      <a:pt x="581" y="19"/>
                      <a:pt x="574" y="22"/>
                    </a:cubicBezTo>
                    <a:cubicBezTo>
                      <a:pt x="567" y="24"/>
                      <a:pt x="560" y="26"/>
                      <a:pt x="553" y="30"/>
                    </a:cubicBezTo>
                    <a:cubicBezTo>
                      <a:pt x="545" y="33"/>
                      <a:pt x="539" y="38"/>
                      <a:pt x="531" y="41"/>
                    </a:cubicBezTo>
                    <a:cubicBezTo>
                      <a:pt x="514" y="50"/>
                      <a:pt x="499" y="61"/>
                      <a:pt x="486" y="74"/>
                    </a:cubicBezTo>
                    <a:cubicBezTo>
                      <a:pt x="471" y="89"/>
                      <a:pt x="460" y="107"/>
                      <a:pt x="454" y="128"/>
                    </a:cubicBezTo>
                    <a:cubicBezTo>
                      <a:pt x="453" y="132"/>
                      <a:pt x="452" y="136"/>
                      <a:pt x="451" y="139"/>
                    </a:cubicBezTo>
                    <a:cubicBezTo>
                      <a:pt x="445" y="153"/>
                      <a:pt x="444" y="166"/>
                      <a:pt x="445" y="181"/>
                    </a:cubicBezTo>
                    <a:cubicBezTo>
                      <a:pt x="445" y="192"/>
                      <a:pt x="451" y="200"/>
                      <a:pt x="457" y="210"/>
                    </a:cubicBezTo>
                    <a:close/>
                    <a:moveTo>
                      <a:pt x="1585" y="1465"/>
                    </a:moveTo>
                    <a:cubicBezTo>
                      <a:pt x="1581" y="1465"/>
                      <a:pt x="1577" y="1466"/>
                      <a:pt x="1573" y="1467"/>
                    </a:cubicBezTo>
                    <a:cubicBezTo>
                      <a:pt x="1570" y="1467"/>
                      <a:pt x="1567" y="1467"/>
                      <a:pt x="1564" y="1467"/>
                    </a:cubicBezTo>
                    <a:cubicBezTo>
                      <a:pt x="1560" y="1466"/>
                      <a:pt x="1560" y="1472"/>
                      <a:pt x="1557" y="1472"/>
                    </a:cubicBezTo>
                    <a:cubicBezTo>
                      <a:pt x="1554" y="1473"/>
                      <a:pt x="1552" y="1475"/>
                      <a:pt x="1551" y="1478"/>
                    </a:cubicBezTo>
                    <a:cubicBezTo>
                      <a:pt x="1550" y="1480"/>
                      <a:pt x="1549" y="1482"/>
                      <a:pt x="1548" y="1484"/>
                    </a:cubicBezTo>
                    <a:cubicBezTo>
                      <a:pt x="1544" y="1492"/>
                      <a:pt x="1542" y="1500"/>
                      <a:pt x="1546" y="1509"/>
                    </a:cubicBezTo>
                    <a:cubicBezTo>
                      <a:pt x="1547" y="1511"/>
                      <a:pt x="1547" y="1513"/>
                      <a:pt x="1547" y="1516"/>
                    </a:cubicBezTo>
                    <a:cubicBezTo>
                      <a:pt x="1541" y="1512"/>
                      <a:pt x="1536" y="1509"/>
                      <a:pt x="1536" y="1501"/>
                    </a:cubicBezTo>
                    <a:cubicBezTo>
                      <a:pt x="1535" y="1489"/>
                      <a:pt x="1537" y="1478"/>
                      <a:pt x="1546" y="1468"/>
                    </a:cubicBezTo>
                    <a:cubicBezTo>
                      <a:pt x="1546" y="1467"/>
                      <a:pt x="1546" y="1467"/>
                      <a:pt x="1546" y="1466"/>
                    </a:cubicBezTo>
                    <a:cubicBezTo>
                      <a:pt x="1541" y="1465"/>
                      <a:pt x="1536" y="1463"/>
                      <a:pt x="1532" y="1465"/>
                    </a:cubicBezTo>
                    <a:cubicBezTo>
                      <a:pt x="1530" y="1467"/>
                      <a:pt x="1529" y="1469"/>
                      <a:pt x="1528" y="1471"/>
                    </a:cubicBezTo>
                    <a:cubicBezTo>
                      <a:pt x="1525" y="1476"/>
                      <a:pt x="1521" y="1480"/>
                      <a:pt x="1518" y="1486"/>
                    </a:cubicBezTo>
                    <a:cubicBezTo>
                      <a:pt x="1516" y="1489"/>
                      <a:pt x="1516" y="1494"/>
                      <a:pt x="1516" y="1498"/>
                    </a:cubicBezTo>
                    <a:cubicBezTo>
                      <a:pt x="1516" y="1504"/>
                      <a:pt x="1517" y="1510"/>
                      <a:pt x="1518" y="1515"/>
                    </a:cubicBezTo>
                    <a:cubicBezTo>
                      <a:pt x="1514" y="1517"/>
                      <a:pt x="1512" y="1516"/>
                      <a:pt x="1510" y="1512"/>
                    </a:cubicBezTo>
                    <a:cubicBezTo>
                      <a:pt x="1505" y="1503"/>
                      <a:pt x="1504" y="1494"/>
                      <a:pt x="1507" y="1484"/>
                    </a:cubicBezTo>
                    <a:cubicBezTo>
                      <a:pt x="1509" y="1479"/>
                      <a:pt x="1511" y="1474"/>
                      <a:pt x="1513" y="1468"/>
                    </a:cubicBezTo>
                    <a:cubicBezTo>
                      <a:pt x="1511" y="1470"/>
                      <a:pt x="1510" y="1470"/>
                      <a:pt x="1509" y="1471"/>
                    </a:cubicBezTo>
                    <a:cubicBezTo>
                      <a:pt x="1506" y="1473"/>
                      <a:pt x="1504" y="1476"/>
                      <a:pt x="1502" y="1478"/>
                    </a:cubicBezTo>
                    <a:cubicBezTo>
                      <a:pt x="1496" y="1484"/>
                      <a:pt x="1489" y="1490"/>
                      <a:pt x="1483" y="1495"/>
                    </a:cubicBezTo>
                    <a:cubicBezTo>
                      <a:pt x="1481" y="1497"/>
                      <a:pt x="1478" y="1499"/>
                      <a:pt x="1476" y="1500"/>
                    </a:cubicBezTo>
                    <a:cubicBezTo>
                      <a:pt x="1473" y="1501"/>
                      <a:pt x="1469" y="1501"/>
                      <a:pt x="1466" y="1503"/>
                    </a:cubicBezTo>
                    <a:cubicBezTo>
                      <a:pt x="1457" y="1508"/>
                      <a:pt x="1448" y="1511"/>
                      <a:pt x="1438" y="1514"/>
                    </a:cubicBezTo>
                    <a:cubicBezTo>
                      <a:pt x="1428" y="1517"/>
                      <a:pt x="1417" y="1520"/>
                      <a:pt x="1406" y="1521"/>
                    </a:cubicBezTo>
                    <a:cubicBezTo>
                      <a:pt x="1397" y="1521"/>
                      <a:pt x="1387" y="1522"/>
                      <a:pt x="1377" y="1520"/>
                    </a:cubicBezTo>
                    <a:cubicBezTo>
                      <a:pt x="1373" y="1519"/>
                      <a:pt x="1367" y="1517"/>
                      <a:pt x="1362" y="1520"/>
                    </a:cubicBezTo>
                    <a:cubicBezTo>
                      <a:pt x="1362" y="1522"/>
                      <a:pt x="1361" y="1523"/>
                      <a:pt x="1362" y="1524"/>
                    </a:cubicBezTo>
                    <a:cubicBezTo>
                      <a:pt x="1363" y="1533"/>
                      <a:pt x="1365" y="1542"/>
                      <a:pt x="1368" y="1550"/>
                    </a:cubicBezTo>
                    <a:cubicBezTo>
                      <a:pt x="1374" y="1564"/>
                      <a:pt x="1378" y="1579"/>
                      <a:pt x="1386" y="1593"/>
                    </a:cubicBezTo>
                    <a:cubicBezTo>
                      <a:pt x="1390" y="1599"/>
                      <a:pt x="1393" y="1605"/>
                      <a:pt x="1397" y="1611"/>
                    </a:cubicBezTo>
                    <a:cubicBezTo>
                      <a:pt x="1400" y="1617"/>
                      <a:pt x="1405" y="1622"/>
                      <a:pt x="1412" y="1623"/>
                    </a:cubicBezTo>
                    <a:cubicBezTo>
                      <a:pt x="1424" y="1624"/>
                      <a:pt x="1435" y="1626"/>
                      <a:pt x="1446" y="1624"/>
                    </a:cubicBezTo>
                    <a:cubicBezTo>
                      <a:pt x="1456" y="1623"/>
                      <a:pt x="1467" y="1622"/>
                      <a:pt x="1477" y="1620"/>
                    </a:cubicBezTo>
                    <a:cubicBezTo>
                      <a:pt x="1490" y="1617"/>
                      <a:pt x="1503" y="1612"/>
                      <a:pt x="1516" y="1608"/>
                    </a:cubicBezTo>
                    <a:cubicBezTo>
                      <a:pt x="1534" y="1602"/>
                      <a:pt x="1552" y="1596"/>
                      <a:pt x="1570" y="1591"/>
                    </a:cubicBezTo>
                    <a:cubicBezTo>
                      <a:pt x="1580" y="1587"/>
                      <a:pt x="1591" y="1584"/>
                      <a:pt x="1602" y="1580"/>
                    </a:cubicBezTo>
                    <a:cubicBezTo>
                      <a:pt x="1616" y="1574"/>
                      <a:pt x="1629" y="1569"/>
                      <a:pt x="1642" y="1562"/>
                    </a:cubicBezTo>
                    <a:cubicBezTo>
                      <a:pt x="1652" y="1557"/>
                      <a:pt x="1660" y="1550"/>
                      <a:pt x="1668" y="1544"/>
                    </a:cubicBezTo>
                    <a:cubicBezTo>
                      <a:pt x="1671" y="1541"/>
                      <a:pt x="1672" y="1538"/>
                      <a:pt x="1672" y="1534"/>
                    </a:cubicBezTo>
                    <a:cubicBezTo>
                      <a:pt x="1671" y="1528"/>
                      <a:pt x="1669" y="1521"/>
                      <a:pt x="1666" y="1515"/>
                    </a:cubicBezTo>
                    <a:cubicBezTo>
                      <a:pt x="1656" y="1497"/>
                      <a:pt x="1644" y="1480"/>
                      <a:pt x="1627" y="1468"/>
                    </a:cubicBezTo>
                    <a:cubicBezTo>
                      <a:pt x="1617" y="1460"/>
                      <a:pt x="1607" y="1457"/>
                      <a:pt x="1595" y="1462"/>
                    </a:cubicBezTo>
                    <a:cubicBezTo>
                      <a:pt x="1594" y="1462"/>
                      <a:pt x="1594" y="1463"/>
                      <a:pt x="1593" y="1463"/>
                    </a:cubicBezTo>
                    <a:cubicBezTo>
                      <a:pt x="1594" y="1465"/>
                      <a:pt x="1594" y="1466"/>
                      <a:pt x="1595" y="1467"/>
                    </a:cubicBezTo>
                    <a:cubicBezTo>
                      <a:pt x="1592" y="1473"/>
                      <a:pt x="1589" y="1479"/>
                      <a:pt x="1587" y="1486"/>
                    </a:cubicBezTo>
                    <a:cubicBezTo>
                      <a:pt x="1585" y="1493"/>
                      <a:pt x="1583" y="1499"/>
                      <a:pt x="1581" y="1506"/>
                    </a:cubicBezTo>
                    <a:cubicBezTo>
                      <a:pt x="1580" y="1509"/>
                      <a:pt x="1580" y="1512"/>
                      <a:pt x="1577" y="1515"/>
                    </a:cubicBezTo>
                    <a:cubicBezTo>
                      <a:pt x="1574" y="1509"/>
                      <a:pt x="1575" y="1503"/>
                      <a:pt x="1575" y="1498"/>
                    </a:cubicBezTo>
                    <a:cubicBezTo>
                      <a:pt x="1575" y="1492"/>
                      <a:pt x="1575" y="1486"/>
                      <a:pt x="1577" y="1480"/>
                    </a:cubicBezTo>
                    <a:cubicBezTo>
                      <a:pt x="1580" y="1475"/>
                      <a:pt x="1582" y="1470"/>
                      <a:pt x="1585" y="1465"/>
                    </a:cubicBezTo>
                    <a:close/>
                    <a:moveTo>
                      <a:pt x="132" y="1625"/>
                    </a:moveTo>
                    <a:cubicBezTo>
                      <a:pt x="131" y="1624"/>
                      <a:pt x="131" y="1623"/>
                      <a:pt x="131" y="1622"/>
                    </a:cubicBezTo>
                    <a:cubicBezTo>
                      <a:pt x="148" y="1612"/>
                      <a:pt x="166" y="1611"/>
                      <a:pt x="185" y="1615"/>
                    </a:cubicBezTo>
                    <a:cubicBezTo>
                      <a:pt x="183" y="1607"/>
                      <a:pt x="185" y="1599"/>
                      <a:pt x="181" y="1591"/>
                    </a:cubicBezTo>
                    <a:cubicBezTo>
                      <a:pt x="176" y="1589"/>
                      <a:pt x="171" y="1586"/>
                      <a:pt x="166" y="1586"/>
                    </a:cubicBezTo>
                    <a:cubicBezTo>
                      <a:pt x="159" y="1584"/>
                      <a:pt x="151" y="1585"/>
                      <a:pt x="144" y="1584"/>
                    </a:cubicBezTo>
                    <a:cubicBezTo>
                      <a:pt x="143" y="1584"/>
                      <a:pt x="142" y="1584"/>
                      <a:pt x="141" y="1585"/>
                    </a:cubicBezTo>
                    <a:cubicBezTo>
                      <a:pt x="137" y="1586"/>
                      <a:pt x="133" y="1587"/>
                      <a:pt x="128" y="1588"/>
                    </a:cubicBezTo>
                    <a:cubicBezTo>
                      <a:pt x="126" y="1589"/>
                      <a:pt x="124" y="1589"/>
                      <a:pt x="121" y="1589"/>
                    </a:cubicBezTo>
                    <a:cubicBezTo>
                      <a:pt x="121" y="1589"/>
                      <a:pt x="121" y="1588"/>
                      <a:pt x="121" y="1588"/>
                    </a:cubicBezTo>
                    <a:cubicBezTo>
                      <a:pt x="122" y="1587"/>
                      <a:pt x="123" y="1586"/>
                      <a:pt x="125" y="1585"/>
                    </a:cubicBezTo>
                    <a:cubicBezTo>
                      <a:pt x="141" y="1577"/>
                      <a:pt x="157" y="1576"/>
                      <a:pt x="175" y="1580"/>
                    </a:cubicBezTo>
                    <a:cubicBezTo>
                      <a:pt x="176" y="1580"/>
                      <a:pt x="178" y="1580"/>
                      <a:pt x="181" y="1580"/>
                    </a:cubicBezTo>
                    <a:cubicBezTo>
                      <a:pt x="179" y="1574"/>
                      <a:pt x="177" y="1568"/>
                      <a:pt x="176" y="1561"/>
                    </a:cubicBezTo>
                    <a:cubicBezTo>
                      <a:pt x="175" y="1558"/>
                      <a:pt x="173" y="1557"/>
                      <a:pt x="170" y="1556"/>
                    </a:cubicBezTo>
                    <a:cubicBezTo>
                      <a:pt x="157" y="1553"/>
                      <a:pt x="144" y="1551"/>
                      <a:pt x="131" y="1554"/>
                    </a:cubicBezTo>
                    <a:cubicBezTo>
                      <a:pt x="128" y="1555"/>
                      <a:pt x="124" y="1556"/>
                      <a:pt x="120" y="1554"/>
                    </a:cubicBezTo>
                    <a:cubicBezTo>
                      <a:pt x="123" y="1550"/>
                      <a:pt x="124" y="1549"/>
                      <a:pt x="130" y="1549"/>
                    </a:cubicBezTo>
                    <a:cubicBezTo>
                      <a:pt x="141" y="1548"/>
                      <a:pt x="152" y="1548"/>
                      <a:pt x="163" y="1547"/>
                    </a:cubicBezTo>
                    <a:cubicBezTo>
                      <a:pt x="166" y="1547"/>
                      <a:pt x="169" y="1548"/>
                      <a:pt x="172" y="1549"/>
                    </a:cubicBezTo>
                    <a:cubicBezTo>
                      <a:pt x="172" y="1542"/>
                      <a:pt x="172" y="1537"/>
                      <a:pt x="164" y="1534"/>
                    </a:cubicBezTo>
                    <a:cubicBezTo>
                      <a:pt x="160" y="1533"/>
                      <a:pt x="156" y="1529"/>
                      <a:pt x="151" y="1526"/>
                    </a:cubicBezTo>
                    <a:cubicBezTo>
                      <a:pt x="149" y="1524"/>
                      <a:pt x="148" y="1521"/>
                      <a:pt x="145" y="1519"/>
                    </a:cubicBezTo>
                    <a:cubicBezTo>
                      <a:pt x="139" y="1512"/>
                      <a:pt x="133" y="1506"/>
                      <a:pt x="127" y="1500"/>
                    </a:cubicBezTo>
                    <a:cubicBezTo>
                      <a:pt x="126" y="1499"/>
                      <a:pt x="123" y="1498"/>
                      <a:pt x="123" y="1496"/>
                    </a:cubicBezTo>
                    <a:cubicBezTo>
                      <a:pt x="119" y="1488"/>
                      <a:pt x="111" y="1484"/>
                      <a:pt x="108" y="1476"/>
                    </a:cubicBezTo>
                    <a:cubicBezTo>
                      <a:pt x="108" y="1475"/>
                      <a:pt x="106" y="1475"/>
                      <a:pt x="106" y="1474"/>
                    </a:cubicBezTo>
                    <a:cubicBezTo>
                      <a:pt x="101" y="1468"/>
                      <a:pt x="95" y="1463"/>
                      <a:pt x="91" y="1456"/>
                    </a:cubicBezTo>
                    <a:cubicBezTo>
                      <a:pt x="87" y="1450"/>
                      <a:pt x="82" y="1444"/>
                      <a:pt x="78" y="1439"/>
                    </a:cubicBezTo>
                    <a:cubicBezTo>
                      <a:pt x="78" y="1438"/>
                      <a:pt x="77" y="1437"/>
                      <a:pt x="76" y="1436"/>
                    </a:cubicBezTo>
                    <a:cubicBezTo>
                      <a:pt x="70" y="1423"/>
                      <a:pt x="61" y="1412"/>
                      <a:pt x="56" y="1398"/>
                    </a:cubicBezTo>
                    <a:cubicBezTo>
                      <a:pt x="48" y="1403"/>
                      <a:pt x="39" y="1407"/>
                      <a:pt x="34" y="1414"/>
                    </a:cubicBezTo>
                    <a:cubicBezTo>
                      <a:pt x="29" y="1419"/>
                      <a:pt x="25" y="1425"/>
                      <a:pt x="19" y="1430"/>
                    </a:cubicBezTo>
                    <a:cubicBezTo>
                      <a:pt x="15" y="1433"/>
                      <a:pt x="13" y="1438"/>
                      <a:pt x="13" y="1444"/>
                    </a:cubicBezTo>
                    <a:cubicBezTo>
                      <a:pt x="12" y="1453"/>
                      <a:pt x="13" y="1461"/>
                      <a:pt x="15" y="1470"/>
                    </a:cubicBezTo>
                    <a:cubicBezTo>
                      <a:pt x="18" y="1480"/>
                      <a:pt x="20" y="1489"/>
                      <a:pt x="22" y="1499"/>
                    </a:cubicBezTo>
                    <a:cubicBezTo>
                      <a:pt x="24" y="1512"/>
                      <a:pt x="26" y="1525"/>
                      <a:pt x="29" y="1538"/>
                    </a:cubicBezTo>
                    <a:cubicBezTo>
                      <a:pt x="31" y="1547"/>
                      <a:pt x="35" y="1555"/>
                      <a:pt x="36" y="1564"/>
                    </a:cubicBezTo>
                    <a:cubicBezTo>
                      <a:pt x="37" y="1570"/>
                      <a:pt x="39" y="1576"/>
                      <a:pt x="39" y="1582"/>
                    </a:cubicBezTo>
                    <a:cubicBezTo>
                      <a:pt x="40" y="1592"/>
                      <a:pt x="43" y="1602"/>
                      <a:pt x="46" y="1612"/>
                    </a:cubicBezTo>
                    <a:cubicBezTo>
                      <a:pt x="49" y="1622"/>
                      <a:pt x="55" y="1631"/>
                      <a:pt x="58" y="1641"/>
                    </a:cubicBezTo>
                    <a:cubicBezTo>
                      <a:pt x="62" y="1651"/>
                      <a:pt x="67" y="1661"/>
                      <a:pt x="73" y="1670"/>
                    </a:cubicBezTo>
                    <a:cubicBezTo>
                      <a:pt x="81" y="1683"/>
                      <a:pt x="91" y="1694"/>
                      <a:pt x="105" y="1702"/>
                    </a:cubicBezTo>
                    <a:cubicBezTo>
                      <a:pt x="110" y="1704"/>
                      <a:pt x="116" y="1706"/>
                      <a:pt x="122" y="1706"/>
                    </a:cubicBezTo>
                    <a:cubicBezTo>
                      <a:pt x="134" y="1706"/>
                      <a:pt x="146" y="1703"/>
                      <a:pt x="157" y="1698"/>
                    </a:cubicBezTo>
                    <a:cubicBezTo>
                      <a:pt x="172" y="1691"/>
                      <a:pt x="180" y="1679"/>
                      <a:pt x="185" y="1664"/>
                    </a:cubicBezTo>
                    <a:cubicBezTo>
                      <a:pt x="188" y="1655"/>
                      <a:pt x="188" y="1645"/>
                      <a:pt x="189" y="1635"/>
                    </a:cubicBezTo>
                    <a:cubicBezTo>
                      <a:pt x="189" y="1632"/>
                      <a:pt x="188" y="1627"/>
                      <a:pt x="187" y="1624"/>
                    </a:cubicBezTo>
                    <a:cubicBezTo>
                      <a:pt x="186" y="1623"/>
                      <a:pt x="181" y="1623"/>
                      <a:pt x="179" y="1622"/>
                    </a:cubicBezTo>
                    <a:cubicBezTo>
                      <a:pt x="178" y="1622"/>
                      <a:pt x="177" y="1621"/>
                      <a:pt x="176" y="1621"/>
                    </a:cubicBezTo>
                    <a:cubicBezTo>
                      <a:pt x="167" y="1619"/>
                      <a:pt x="157" y="1618"/>
                      <a:pt x="147" y="1622"/>
                    </a:cubicBezTo>
                    <a:cubicBezTo>
                      <a:pt x="142" y="1623"/>
                      <a:pt x="137" y="1624"/>
                      <a:pt x="132" y="1625"/>
                    </a:cubicBezTo>
                    <a:close/>
                    <a:moveTo>
                      <a:pt x="1008" y="1489"/>
                    </a:moveTo>
                    <a:cubicBezTo>
                      <a:pt x="1006" y="1490"/>
                      <a:pt x="1004" y="1490"/>
                      <a:pt x="1003" y="1491"/>
                    </a:cubicBezTo>
                    <a:cubicBezTo>
                      <a:pt x="998" y="1493"/>
                      <a:pt x="992" y="1494"/>
                      <a:pt x="987" y="1493"/>
                    </a:cubicBezTo>
                    <a:cubicBezTo>
                      <a:pt x="979" y="1491"/>
                      <a:pt x="970" y="1489"/>
                      <a:pt x="962" y="1485"/>
                    </a:cubicBezTo>
                    <a:cubicBezTo>
                      <a:pt x="949" y="1478"/>
                      <a:pt x="939" y="1468"/>
                      <a:pt x="932" y="1456"/>
                    </a:cubicBezTo>
                    <a:cubicBezTo>
                      <a:pt x="928" y="1449"/>
                      <a:pt x="924" y="1442"/>
                      <a:pt x="921" y="1435"/>
                    </a:cubicBezTo>
                    <a:cubicBezTo>
                      <a:pt x="918" y="1427"/>
                      <a:pt x="913" y="1420"/>
                      <a:pt x="912" y="1411"/>
                    </a:cubicBezTo>
                    <a:cubicBezTo>
                      <a:pt x="911" y="1405"/>
                      <a:pt x="909" y="1399"/>
                      <a:pt x="908" y="1393"/>
                    </a:cubicBezTo>
                    <a:cubicBezTo>
                      <a:pt x="908" y="1389"/>
                      <a:pt x="907" y="1384"/>
                      <a:pt x="907" y="1379"/>
                    </a:cubicBezTo>
                    <a:cubicBezTo>
                      <a:pt x="906" y="1375"/>
                      <a:pt x="907" y="1372"/>
                      <a:pt x="907" y="1368"/>
                    </a:cubicBezTo>
                    <a:cubicBezTo>
                      <a:pt x="905" y="1368"/>
                      <a:pt x="904" y="1367"/>
                      <a:pt x="902" y="1367"/>
                    </a:cubicBezTo>
                    <a:cubicBezTo>
                      <a:pt x="893" y="1366"/>
                      <a:pt x="885" y="1370"/>
                      <a:pt x="877" y="1374"/>
                    </a:cubicBezTo>
                    <a:cubicBezTo>
                      <a:pt x="865" y="1381"/>
                      <a:pt x="858" y="1392"/>
                      <a:pt x="852" y="1404"/>
                    </a:cubicBezTo>
                    <a:cubicBezTo>
                      <a:pt x="851" y="1407"/>
                      <a:pt x="850" y="1411"/>
                      <a:pt x="850" y="1414"/>
                    </a:cubicBezTo>
                    <a:cubicBezTo>
                      <a:pt x="850" y="1420"/>
                      <a:pt x="850" y="1426"/>
                      <a:pt x="850" y="1432"/>
                    </a:cubicBezTo>
                    <a:cubicBezTo>
                      <a:pt x="850" y="1434"/>
                      <a:pt x="850" y="1436"/>
                      <a:pt x="851" y="1437"/>
                    </a:cubicBezTo>
                    <a:cubicBezTo>
                      <a:pt x="855" y="1450"/>
                      <a:pt x="859" y="1462"/>
                      <a:pt x="865" y="1474"/>
                    </a:cubicBezTo>
                    <a:cubicBezTo>
                      <a:pt x="869" y="1485"/>
                      <a:pt x="873" y="1495"/>
                      <a:pt x="876" y="1506"/>
                    </a:cubicBezTo>
                    <a:cubicBezTo>
                      <a:pt x="882" y="1523"/>
                      <a:pt x="887" y="1540"/>
                      <a:pt x="892" y="1557"/>
                    </a:cubicBezTo>
                    <a:cubicBezTo>
                      <a:pt x="896" y="1567"/>
                      <a:pt x="900" y="1577"/>
                      <a:pt x="906" y="1585"/>
                    </a:cubicBezTo>
                    <a:cubicBezTo>
                      <a:pt x="913" y="1596"/>
                      <a:pt x="921" y="1607"/>
                      <a:pt x="931" y="1617"/>
                    </a:cubicBezTo>
                    <a:cubicBezTo>
                      <a:pt x="937" y="1622"/>
                      <a:pt x="943" y="1626"/>
                      <a:pt x="949" y="1629"/>
                    </a:cubicBezTo>
                    <a:cubicBezTo>
                      <a:pt x="961" y="1635"/>
                      <a:pt x="973" y="1639"/>
                      <a:pt x="987" y="1639"/>
                    </a:cubicBezTo>
                    <a:cubicBezTo>
                      <a:pt x="1000" y="1640"/>
                      <a:pt x="1013" y="1643"/>
                      <a:pt x="1025" y="1637"/>
                    </a:cubicBezTo>
                    <a:cubicBezTo>
                      <a:pt x="1036" y="1632"/>
                      <a:pt x="1045" y="1627"/>
                      <a:pt x="1050" y="1616"/>
                    </a:cubicBezTo>
                    <a:cubicBezTo>
                      <a:pt x="1057" y="1601"/>
                      <a:pt x="1060" y="1586"/>
                      <a:pt x="1054" y="1569"/>
                    </a:cubicBezTo>
                    <a:cubicBezTo>
                      <a:pt x="1053" y="1565"/>
                      <a:pt x="1051" y="1561"/>
                      <a:pt x="1049" y="1556"/>
                    </a:cubicBezTo>
                    <a:cubicBezTo>
                      <a:pt x="1040" y="1558"/>
                      <a:pt x="1032" y="1560"/>
                      <a:pt x="1024" y="1561"/>
                    </a:cubicBezTo>
                    <a:cubicBezTo>
                      <a:pt x="1017" y="1563"/>
                      <a:pt x="1014" y="1567"/>
                      <a:pt x="1013" y="1574"/>
                    </a:cubicBezTo>
                    <a:cubicBezTo>
                      <a:pt x="1013" y="1575"/>
                      <a:pt x="1012" y="1577"/>
                      <a:pt x="1011" y="1577"/>
                    </a:cubicBezTo>
                    <a:cubicBezTo>
                      <a:pt x="1010" y="1577"/>
                      <a:pt x="1008" y="1576"/>
                      <a:pt x="1008" y="1575"/>
                    </a:cubicBezTo>
                    <a:cubicBezTo>
                      <a:pt x="1005" y="1572"/>
                      <a:pt x="1004" y="1565"/>
                      <a:pt x="1007" y="1562"/>
                    </a:cubicBezTo>
                    <a:cubicBezTo>
                      <a:pt x="1011" y="1559"/>
                      <a:pt x="1014" y="1556"/>
                      <a:pt x="1019" y="1555"/>
                    </a:cubicBezTo>
                    <a:cubicBezTo>
                      <a:pt x="1028" y="1554"/>
                      <a:pt x="1036" y="1552"/>
                      <a:pt x="1045" y="1550"/>
                    </a:cubicBezTo>
                    <a:cubicBezTo>
                      <a:pt x="1041" y="1544"/>
                      <a:pt x="1037" y="1538"/>
                      <a:pt x="1032" y="1532"/>
                    </a:cubicBezTo>
                    <a:cubicBezTo>
                      <a:pt x="1027" y="1525"/>
                      <a:pt x="1014" y="1525"/>
                      <a:pt x="1005" y="1530"/>
                    </a:cubicBezTo>
                    <a:cubicBezTo>
                      <a:pt x="999" y="1534"/>
                      <a:pt x="992" y="1537"/>
                      <a:pt x="988" y="1544"/>
                    </a:cubicBezTo>
                    <a:cubicBezTo>
                      <a:pt x="986" y="1545"/>
                      <a:pt x="985" y="1546"/>
                      <a:pt x="983" y="1547"/>
                    </a:cubicBezTo>
                    <a:cubicBezTo>
                      <a:pt x="981" y="1546"/>
                      <a:pt x="980" y="1545"/>
                      <a:pt x="978" y="1544"/>
                    </a:cubicBezTo>
                    <a:cubicBezTo>
                      <a:pt x="979" y="1537"/>
                      <a:pt x="985" y="1534"/>
                      <a:pt x="989" y="1530"/>
                    </a:cubicBezTo>
                    <a:cubicBezTo>
                      <a:pt x="993" y="1527"/>
                      <a:pt x="999" y="1524"/>
                      <a:pt x="1004" y="1521"/>
                    </a:cubicBezTo>
                    <a:cubicBezTo>
                      <a:pt x="1010" y="1519"/>
                      <a:pt x="1015" y="1519"/>
                      <a:pt x="1022" y="1520"/>
                    </a:cubicBezTo>
                    <a:cubicBezTo>
                      <a:pt x="1020" y="1517"/>
                      <a:pt x="1019" y="1516"/>
                      <a:pt x="1018" y="1515"/>
                    </a:cubicBezTo>
                    <a:cubicBezTo>
                      <a:pt x="1011" y="1505"/>
                      <a:pt x="1011" y="1505"/>
                      <a:pt x="998" y="1506"/>
                    </a:cubicBezTo>
                    <a:cubicBezTo>
                      <a:pt x="993" y="1506"/>
                      <a:pt x="988" y="1507"/>
                      <a:pt x="984" y="1510"/>
                    </a:cubicBezTo>
                    <a:cubicBezTo>
                      <a:pt x="976" y="1516"/>
                      <a:pt x="968" y="1522"/>
                      <a:pt x="965" y="1531"/>
                    </a:cubicBezTo>
                    <a:cubicBezTo>
                      <a:pt x="958" y="1527"/>
                      <a:pt x="958" y="1526"/>
                      <a:pt x="961" y="1521"/>
                    </a:cubicBezTo>
                    <a:cubicBezTo>
                      <a:pt x="962" y="1519"/>
                      <a:pt x="963" y="1518"/>
                      <a:pt x="965" y="1516"/>
                    </a:cubicBezTo>
                    <a:cubicBezTo>
                      <a:pt x="968" y="1513"/>
                      <a:pt x="972" y="1509"/>
                      <a:pt x="976" y="1506"/>
                    </a:cubicBezTo>
                    <a:cubicBezTo>
                      <a:pt x="981" y="1501"/>
                      <a:pt x="988" y="1499"/>
                      <a:pt x="994" y="1499"/>
                    </a:cubicBezTo>
                    <a:cubicBezTo>
                      <a:pt x="999" y="1499"/>
                      <a:pt x="1003" y="1499"/>
                      <a:pt x="1008" y="1499"/>
                    </a:cubicBezTo>
                    <a:cubicBezTo>
                      <a:pt x="1008" y="1496"/>
                      <a:pt x="1008" y="1493"/>
                      <a:pt x="1008" y="1489"/>
                    </a:cubicBezTo>
                    <a:close/>
                    <a:moveTo>
                      <a:pt x="735" y="1570"/>
                    </a:moveTo>
                    <a:cubicBezTo>
                      <a:pt x="721" y="1572"/>
                      <a:pt x="707" y="1574"/>
                      <a:pt x="694" y="1573"/>
                    </a:cubicBezTo>
                    <a:cubicBezTo>
                      <a:pt x="682" y="1573"/>
                      <a:pt x="671" y="1573"/>
                      <a:pt x="659" y="1573"/>
                    </a:cubicBezTo>
                    <a:cubicBezTo>
                      <a:pt x="657" y="1573"/>
                      <a:pt x="655" y="1573"/>
                      <a:pt x="653" y="1573"/>
                    </a:cubicBezTo>
                    <a:cubicBezTo>
                      <a:pt x="641" y="1573"/>
                      <a:pt x="630" y="1574"/>
                      <a:pt x="618" y="1573"/>
                    </a:cubicBezTo>
                    <a:cubicBezTo>
                      <a:pt x="608" y="1572"/>
                      <a:pt x="598" y="1569"/>
                      <a:pt x="588" y="1568"/>
                    </a:cubicBezTo>
                    <a:cubicBezTo>
                      <a:pt x="582" y="1567"/>
                      <a:pt x="582" y="1568"/>
                      <a:pt x="581" y="1573"/>
                    </a:cubicBezTo>
                    <a:cubicBezTo>
                      <a:pt x="580" y="1576"/>
                      <a:pt x="580" y="1579"/>
                      <a:pt x="580" y="1581"/>
                    </a:cubicBezTo>
                    <a:cubicBezTo>
                      <a:pt x="580" y="1584"/>
                      <a:pt x="580" y="1587"/>
                      <a:pt x="580" y="1590"/>
                    </a:cubicBezTo>
                    <a:cubicBezTo>
                      <a:pt x="579" y="1599"/>
                      <a:pt x="579" y="1609"/>
                      <a:pt x="580" y="1618"/>
                    </a:cubicBezTo>
                    <a:cubicBezTo>
                      <a:pt x="581" y="1625"/>
                      <a:pt x="581" y="1633"/>
                      <a:pt x="582" y="1640"/>
                    </a:cubicBezTo>
                    <a:cubicBezTo>
                      <a:pt x="583" y="1646"/>
                      <a:pt x="583" y="1653"/>
                      <a:pt x="589" y="1658"/>
                    </a:cubicBezTo>
                    <a:cubicBezTo>
                      <a:pt x="592" y="1661"/>
                      <a:pt x="595" y="1663"/>
                      <a:pt x="598" y="1664"/>
                    </a:cubicBezTo>
                    <a:cubicBezTo>
                      <a:pt x="603" y="1665"/>
                      <a:pt x="608" y="1667"/>
                      <a:pt x="613" y="1668"/>
                    </a:cubicBezTo>
                    <a:cubicBezTo>
                      <a:pt x="619" y="1670"/>
                      <a:pt x="625" y="1671"/>
                      <a:pt x="632" y="1672"/>
                    </a:cubicBezTo>
                    <a:cubicBezTo>
                      <a:pt x="637" y="1672"/>
                      <a:pt x="643" y="1671"/>
                      <a:pt x="648" y="1670"/>
                    </a:cubicBezTo>
                    <a:cubicBezTo>
                      <a:pt x="657" y="1669"/>
                      <a:pt x="665" y="1667"/>
                      <a:pt x="673" y="1666"/>
                    </a:cubicBezTo>
                    <a:cubicBezTo>
                      <a:pt x="688" y="1665"/>
                      <a:pt x="703" y="1667"/>
                      <a:pt x="718" y="1668"/>
                    </a:cubicBezTo>
                    <a:cubicBezTo>
                      <a:pt x="721" y="1668"/>
                      <a:pt x="723" y="1669"/>
                      <a:pt x="726" y="1669"/>
                    </a:cubicBezTo>
                    <a:cubicBezTo>
                      <a:pt x="746" y="1673"/>
                      <a:pt x="767" y="1679"/>
                      <a:pt x="788" y="1682"/>
                    </a:cubicBezTo>
                    <a:cubicBezTo>
                      <a:pt x="802" y="1683"/>
                      <a:pt x="816" y="1685"/>
                      <a:pt x="831" y="1683"/>
                    </a:cubicBezTo>
                    <a:cubicBezTo>
                      <a:pt x="839" y="1681"/>
                      <a:pt x="848" y="1680"/>
                      <a:pt x="857" y="1679"/>
                    </a:cubicBezTo>
                    <a:cubicBezTo>
                      <a:pt x="859" y="1678"/>
                      <a:pt x="860" y="1678"/>
                      <a:pt x="861" y="1677"/>
                    </a:cubicBezTo>
                    <a:cubicBezTo>
                      <a:pt x="861" y="1676"/>
                      <a:pt x="862" y="1675"/>
                      <a:pt x="862" y="1674"/>
                    </a:cubicBezTo>
                    <a:cubicBezTo>
                      <a:pt x="862" y="1665"/>
                      <a:pt x="860" y="1657"/>
                      <a:pt x="858" y="1649"/>
                    </a:cubicBezTo>
                    <a:cubicBezTo>
                      <a:pt x="854" y="1631"/>
                      <a:pt x="846" y="1616"/>
                      <a:pt x="832" y="1604"/>
                    </a:cubicBezTo>
                    <a:cubicBezTo>
                      <a:pt x="827" y="1599"/>
                      <a:pt x="821" y="1595"/>
                      <a:pt x="815" y="1590"/>
                    </a:cubicBezTo>
                    <a:cubicBezTo>
                      <a:pt x="813" y="1588"/>
                      <a:pt x="811" y="1586"/>
                      <a:pt x="808" y="1584"/>
                    </a:cubicBezTo>
                    <a:cubicBezTo>
                      <a:pt x="805" y="1588"/>
                      <a:pt x="802" y="1591"/>
                      <a:pt x="800" y="1594"/>
                    </a:cubicBezTo>
                    <a:cubicBezTo>
                      <a:pt x="798" y="1599"/>
                      <a:pt x="796" y="1604"/>
                      <a:pt x="794" y="1609"/>
                    </a:cubicBezTo>
                    <a:cubicBezTo>
                      <a:pt x="793" y="1614"/>
                      <a:pt x="791" y="1619"/>
                      <a:pt x="791" y="1624"/>
                    </a:cubicBezTo>
                    <a:cubicBezTo>
                      <a:pt x="790" y="1627"/>
                      <a:pt x="789" y="1628"/>
                      <a:pt x="786" y="1629"/>
                    </a:cubicBezTo>
                    <a:cubicBezTo>
                      <a:pt x="785" y="1626"/>
                      <a:pt x="783" y="1624"/>
                      <a:pt x="783" y="1622"/>
                    </a:cubicBezTo>
                    <a:cubicBezTo>
                      <a:pt x="784" y="1614"/>
                      <a:pt x="786" y="1606"/>
                      <a:pt x="789" y="1598"/>
                    </a:cubicBezTo>
                    <a:cubicBezTo>
                      <a:pt x="791" y="1592"/>
                      <a:pt x="795" y="1586"/>
                      <a:pt x="799" y="1580"/>
                    </a:cubicBezTo>
                    <a:cubicBezTo>
                      <a:pt x="795" y="1574"/>
                      <a:pt x="788" y="1574"/>
                      <a:pt x="783" y="1571"/>
                    </a:cubicBezTo>
                    <a:cubicBezTo>
                      <a:pt x="782" y="1571"/>
                      <a:pt x="780" y="1572"/>
                      <a:pt x="779" y="1573"/>
                    </a:cubicBezTo>
                    <a:cubicBezTo>
                      <a:pt x="768" y="1583"/>
                      <a:pt x="762" y="1595"/>
                      <a:pt x="756" y="1608"/>
                    </a:cubicBezTo>
                    <a:cubicBezTo>
                      <a:pt x="755" y="1611"/>
                      <a:pt x="756" y="1614"/>
                      <a:pt x="751" y="1615"/>
                    </a:cubicBezTo>
                    <a:cubicBezTo>
                      <a:pt x="751" y="1613"/>
                      <a:pt x="750" y="1611"/>
                      <a:pt x="750" y="1609"/>
                    </a:cubicBezTo>
                    <a:cubicBezTo>
                      <a:pt x="749" y="1602"/>
                      <a:pt x="750" y="1596"/>
                      <a:pt x="755" y="1590"/>
                    </a:cubicBezTo>
                    <a:cubicBezTo>
                      <a:pt x="760" y="1582"/>
                      <a:pt x="765" y="1575"/>
                      <a:pt x="771" y="1567"/>
                    </a:cubicBezTo>
                    <a:cubicBezTo>
                      <a:pt x="769" y="1566"/>
                      <a:pt x="767" y="1566"/>
                      <a:pt x="764" y="1566"/>
                    </a:cubicBezTo>
                    <a:cubicBezTo>
                      <a:pt x="753" y="1568"/>
                      <a:pt x="745" y="1573"/>
                      <a:pt x="738" y="1583"/>
                    </a:cubicBezTo>
                    <a:cubicBezTo>
                      <a:pt x="735" y="1587"/>
                      <a:pt x="732" y="1591"/>
                      <a:pt x="729" y="1596"/>
                    </a:cubicBezTo>
                    <a:cubicBezTo>
                      <a:pt x="727" y="1599"/>
                      <a:pt x="724" y="1602"/>
                      <a:pt x="722" y="1605"/>
                    </a:cubicBezTo>
                    <a:cubicBezTo>
                      <a:pt x="719" y="1610"/>
                      <a:pt x="719" y="1610"/>
                      <a:pt x="714" y="1608"/>
                    </a:cubicBezTo>
                    <a:cubicBezTo>
                      <a:pt x="713" y="1601"/>
                      <a:pt x="713" y="1601"/>
                      <a:pt x="735" y="1570"/>
                    </a:cubicBezTo>
                    <a:close/>
                    <a:moveTo>
                      <a:pt x="1166" y="175"/>
                    </a:moveTo>
                    <a:cubicBezTo>
                      <a:pt x="1165" y="179"/>
                      <a:pt x="1165" y="181"/>
                      <a:pt x="1165" y="184"/>
                    </a:cubicBezTo>
                    <a:cubicBezTo>
                      <a:pt x="1165" y="192"/>
                      <a:pt x="1166" y="200"/>
                      <a:pt x="1170" y="208"/>
                    </a:cubicBezTo>
                    <a:cubicBezTo>
                      <a:pt x="1177" y="220"/>
                      <a:pt x="1191" y="225"/>
                      <a:pt x="1204" y="220"/>
                    </a:cubicBezTo>
                    <a:cubicBezTo>
                      <a:pt x="1207" y="219"/>
                      <a:pt x="1211" y="219"/>
                      <a:pt x="1214" y="219"/>
                    </a:cubicBezTo>
                    <a:cubicBezTo>
                      <a:pt x="1216" y="219"/>
                      <a:pt x="1217" y="221"/>
                      <a:pt x="1216" y="223"/>
                    </a:cubicBezTo>
                    <a:cubicBezTo>
                      <a:pt x="1215" y="225"/>
                      <a:pt x="1215" y="226"/>
                      <a:pt x="1214" y="227"/>
                    </a:cubicBezTo>
                    <a:cubicBezTo>
                      <a:pt x="1207" y="236"/>
                      <a:pt x="1198" y="242"/>
                      <a:pt x="1189" y="247"/>
                    </a:cubicBezTo>
                    <a:cubicBezTo>
                      <a:pt x="1188" y="248"/>
                      <a:pt x="1187" y="248"/>
                      <a:pt x="1186" y="248"/>
                    </a:cubicBezTo>
                    <a:cubicBezTo>
                      <a:pt x="1181" y="250"/>
                      <a:pt x="1176" y="251"/>
                      <a:pt x="1171" y="253"/>
                    </a:cubicBezTo>
                    <a:cubicBezTo>
                      <a:pt x="1174" y="260"/>
                      <a:pt x="1178" y="265"/>
                      <a:pt x="1185" y="268"/>
                    </a:cubicBezTo>
                    <a:cubicBezTo>
                      <a:pt x="1188" y="270"/>
                      <a:pt x="1191" y="271"/>
                      <a:pt x="1194" y="272"/>
                    </a:cubicBezTo>
                    <a:cubicBezTo>
                      <a:pt x="1203" y="275"/>
                      <a:pt x="1211" y="278"/>
                      <a:pt x="1219" y="273"/>
                    </a:cubicBezTo>
                    <a:cubicBezTo>
                      <a:pt x="1221" y="272"/>
                      <a:pt x="1224" y="272"/>
                      <a:pt x="1226" y="271"/>
                    </a:cubicBezTo>
                    <a:cubicBezTo>
                      <a:pt x="1229" y="269"/>
                      <a:pt x="1232" y="271"/>
                      <a:pt x="1233" y="274"/>
                    </a:cubicBezTo>
                    <a:cubicBezTo>
                      <a:pt x="1228" y="279"/>
                      <a:pt x="1223" y="284"/>
                      <a:pt x="1219" y="290"/>
                    </a:cubicBezTo>
                    <a:cubicBezTo>
                      <a:pt x="1216" y="294"/>
                      <a:pt x="1213" y="297"/>
                      <a:pt x="1209" y="298"/>
                    </a:cubicBezTo>
                    <a:cubicBezTo>
                      <a:pt x="1199" y="302"/>
                      <a:pt x="1189" y="306"/>
                      <a:pt x="1179" y="310"/>
                    </a:cubicBezTo>
                    <a:cubicBezTo>
                      <a:pt x="1182" y="312"/>
                      <a:pt x="1185" y="315"/>
                      <a:pt x="1188" y="316"/>
                    </a:cubicBezTo>
                    <a:cubicBezTo>
                      <a:pt x="1198" y="319"/>
                      <a:pt x="1208" y="322"/>
                      <a:pt x="1218" y="322"/>
                    </a:cubicBezTo>
                    <a:cubicBezTo>
                      <a:pt x="1234" y="323"/>
                      <a:pt x="1251" y="324"/>
                      <a:pt x="1267" y="319"/>
                    </a:cubicBezTo>
                    <a:cubicBezTo>
                      <a:pt x="1280" y="315"/>
                      <a:pt x="1291" y="309"/>
                      <a:pt x="1299" y="297"/>
                    </a:cubicBezTo>
                    <a:cubicBezTo>
                      <a:pt x="1306" y="287"/>
                      <a:pt x="1309" y="275"/>
                      <a:pt x="1312" y="263"/>
                    </a:cubicBezTo>
                    <a:cubicBezTo>
                      <a:pt x="1314" y="255"/>
                      <a:pt x="1316" y="247"/>
                      <a:pt x="1321" y="240"/>
                    </a:cubicBezTo>
                    <a:cubicBezTo>
                      <a:pt x="1324" y="236"/>
                      <a:pt x="1326" y="232"/>
                      <a:pt x="1329" y="228"/>
                    </a:cubicBezTo>
                    <a:cubicBezTo>
                      <a:pt x="1332" y="223"/>
                      <a:pt x="1336" y="218"/>
                      <a:pt x="1343" y="219"/>
                    </a:cubicBezTo>
                    <a:cubicBezTo>
                      <a:pt x="1344" y="219"/>
                      <a:pt x="1345" y="218"/>
                      <a:pt x="1346" y="217"/>
                    </a:cubicBezTo>
                    <a:cubicBezTo>
                      <a:pt x="1344" y="213"/>
                      <a:pt x="1341" y="209"/>
                      <a:pt x="1339" y="206"/>
                    </a:cubicBezTo>
                    <a:cubicBezTo>
                      <a:pt x="1332" y="196"/>
                      <a:pt x="1329" y="186"/>
                      <a:pt x="1336" y="175"/>
                    </a:cubicBezTo>
                    <a:cubicBezTo>
                      <a:pt x="1338" y="171"/>
                      <a:pt x="1340" y="167"/>
                      <a:pt x="1342" y="165"/>
                    </a:cubicBezTo>
                    <a:cubicBezTo>
                      <a:pt x="1347" y="159"/>
                      <a:pt x="1353" y="155"/>
                      <a:pt x="1359" y="150"/>
                    </a:cubicBezTo>
                    <a:cubicBezTo>
                      <a:pt x="1365" y="145"/>
                      <a:pt x="1370" y="141"/>
                      <a:pt x="1379" y="142"/>
                    </a:cubicBezTo>
                    <a:cubicBezTo>
                      <a:pt x="1376" y="135"/>
                      <a:pt x="1373" y="129"/>
                      <a:pt x="1366" y="125"/>
                    </a:cubicBezTo>
                    <a:cubicBezTo>
                      <a:pt x="1362" y="122"/>
                      <a:pt x="1356" y="119"/>
                      <a:pt x="1351" y="117"/>
                    </a:cubicBezTo>
                    <a:cubicBezTo>
                      <a:pt x="1339" y="113"/>
                      <a:pt x="1327" y="111"/>
                      <a:pt x="1314" y="112"/>
                    </a:cubicBezTo>
                    <a:cubicBezTo>
                      <a:pt x="1306" y="112"/>
                      <a:pt x="1299" y="115"/>
                      <a:pt x="1292" y="118"/>
                    </a:cubicBezTo>
                    <a:cubicBezTo>
                      <a:pt x="1285" y="122"/>
                      <a:pt x="1278" y="126"/>
                      <a:pt x="1271" y="130"/>
                    </a:cubicBezTo>
                    <a:cubicBezTo>
                      <a:pt x="1264" y="133"/>
                      <a:pt x="1258" y="138"/>
                      <a:pt x="1253" y="143"/>
                    </a:cubicBezTo>
                    <a:cubicBezTo>
                      <a:pt x="1249" y="147"/>
                      <a:pt x="1245" y="151"/>
                      <a:pt x="1241" y="155"/>
                    </a:cubicBezTo>
                    <a:cubicBezTo>
                      <a:pt x="1233" y="162"/>
                      <a:pt x="1226" y="169"/>
                      <a:pt x="1218" y="177"/>
                    </a:cubicBezTo>
                    <a:cubicBezTo>
                      <a:pt x="1214" y="181"/>
                      <a:pt x="1209" y="183"/>
                      <a:pt x="1203" y="184"/>
                    </a:cubicBezTo>
                    <a:cubicBezTo>
                      <a:pt x="1196" y="185"/>
                      <a:pt x="1189" y="184"/>
                      <a:pt x="1182" y="184"/>
                    </a:cubicBezTo>
                    <a:cubicBezTo>
                      <a:pt x="1178" y="184"/>
                      <a:pt x="1173" y="182"/>
                      <a:pt x="1170" y="179"/>
                    </a:cubicBezTo>
                    <a:cubicBezTo>
                      <a:pt x="1169" y="178"/>
                      <a:pt x="1168" y="177"/>
                      <a:pt x="1166" y="175"/>
                    </a:cubicBezTo>
                    <a:close/>
                    <a:moveTo>
                      <a:pt x="840" y="896"/>
                    </a:moveTo>
                    <a:cubicBezTo>
                      <a:pt x="845" y="892"/>
                      <a:pt x="846" y="892"/>
                      <a:pt x="842" y="886"/>
                    </a:cubicBezTo>
                    <a:cubicBezTo>
                      <a:pt x="839" y="881"/>
                      <a:pt x="839" y="875"/>
                      <a:pt x="840" y="870"/>
                    </a:cubicBezTo>
                    <a:cubicBezTo>
                      <a:pt x="841" y="868"/>
                      <a:pt x="841" y="865"/>
                      <a:pt x="842" y="863"/>
                    </a:cubicBezTo>
                    <a:cubicBezTo>
                      <a:pt x="842" y="861"/>
                      <a:pt x="843" y="858"/>
                      <a:pt x="844" y="856"/>
                    </a:cubicBezTo>
                    <a:cubicBezTo>
                      <a:pt x="851" y="846"/>
                      <a:pt x="857" y="836"/>
                      <a:pt x="865" y="826"/>
                    </a:cubicBezTo>
                    <a:cubicBezTo>
                      <a:pt x="870" y="820"/>
                      <a:pt x="876" y="815"/>
                      <a:pt x="883" y="812"/>
                    </a:cubicBezTo>
                    <a:cubicBezTo>
                      <a:pt x="892" y="809"/>
                      <a:pt x="900" y="805"/>
                      <a:pt x="909" y="801"/>
                    </a:cubicBezTo>
                    <a:cubicBezTo>
                      <a:pt x="912" y="800"/>
                      <a:pt x="915" y="798"/>
                      <a:pt x="915" y="794"/>
                    </a:cubicBezTo>
                    <a:cubicBezTo>
                      <a:pt x="914" y="793"/>
                      <a:pt x="912" y="791"/>
                      <a:pt x="911" y="790"/>
                    </a:cubicBezTo>
                    <a:cubicBezTo>
                      <a:pt x="907" y="786"/>
                      <a:pt x="903" y="783"/>
                      <a:pt x="898" y="784"/>
                    </a:cubicBezTo>
                    <a:cubicBezTo>
                      <a:pt x="896" y="784"/>
                      <a:pt x="894" y="782"/>
                      <a:pt x="892" y="781"/>
                    </a:cubicBezTo>
                    <a:cubicBezTo>
                      <a:pt x="888" y="778"/>
                      <a:pt x="884" y="774"/>
                      <a:pt x="880" y="771"/>
                    </a:cubicBezTo>
                    <a:cubicBezTo>
                      <a:pt x="872" y="765"/>
                      <a:pt x="864" y="759"/>
                      <a:pt x="856" y="752"/>
                    </a:cubicBezTo>
                    <a:cubicBezTo>
                      <a:pt x="847" y="744"/>
                      <a:pt x="838" y="736"/>
                      <a:pt x="829" y="728"/>
                    </a:cubicBezTo>
                    <a:cubicBezTo>
                      <a:pt x="824" y="724"/>
                      <a:pt x="820" y="720"/>
                      <a:pt x="816" y="716"/>
                    </a:cubicBezTo>
                    <a:cubicBezTo>
                      <a:pt x="811" y="711"/>
                      <a:pt x="807" y="706"/>
                      <a:pt x="801" y="702"/>
                    </a:cubicBezTo>
                    <a:cubicBezTo>
                      <a:pt x="789" y="694"/>
                      <a:pt x="782" y="681"/>
                      <a:pt x="775" y="668"/>
                    </a:cubicBezTo>
                    <a:cubicBezTo>
                      <a:pt x="771" y="660"/>
                      <a:pt x="767" y="652"/>
                      <a:pt x="764" y="645"/>
                    </a:cubicBezTo>
                    <a:cubicBezTo>
                      <a:pt x="763" y="643"/>
                      <a:pt x="762" y="641"/>
                      <a:pt x="761" y="639"/>
                    </a:cubicBezTo>
                    <a:cubicBezTo>
                      <a:pt x="760" y="637"/>
                      <a:pt x="759" y="636"/>
                      <a:pt x="758" y="634"/>
                    </a:cubicBezTo>
                    <a:cubicBezTo>
                      <a:pt x="755" y="628"/>
                      <a:pt x="751" y="622"/>
                      <a:pt x="748" y="615"/>
                    </a:cubicBezTo>
                    <a:cubicBezTo>
                      <a:pt x="747" y="615"/>
                      <a:pt x="747" y="615"/>
                      <a:pt x="747" y="614"/>
                    </a:cubicBezTo>
                    <a:cubicBezTo>
                      <a:pt x="746" y="611"/>
                      <a:pt x="744" y="608"/>
                      <a:pt x="743" y="606"/>
                    </a:cubicBezTo>
                    <a:cubicBezTo>
                      <a:pt x="743" y="606"/>
                      <a:pt x="742" y="606"/>
                      <a:pt x="742" y="606"/>
                    </a:cubicBezTo>
                    <a:cubicBezTo>
                      <a:pt x="742" y="609"/>
                      <a:pt x="743" y="611"/>
                      <a:pt x="743" y="614"/>
                    </a:cubicBezTo>
                    <a:cubicBezTo>
                      <a:pt x="744" y="617"/>
                      <a:pt x="744" y="620"/>
                      <a:pt x="744" y="623"/>
                    </a:cubicBezTo>
                    <a:cubicBezTo>
                      <a:pt x="745" y="631"/>
                      <a:pt x="744" y="640"/>
                      <a:pt x="746" y="648"/>
                    </a:cubicBezTo>
                    <a:cubicBezTo>
                      <a:pt x="747" y="657"/>
                      <a:pt x="748" y="666"/>
                      <a:pt x="748" y="675"/>
                    </a:cubicBezTo>
                    <a:cubicBezTo>
                      <a:pt x="748" y="689"/>
                      <a:pt x="751" y="702"/>
                      <a:pt x="750" y="716"/>
                    </a:cubicBezTo>
                    <a:cubicBezTo>
                      <a:pt x="750" y="716"/>
                      <a:pt x="750" y="717"/>
                      <a:pt x="750" y="718"/>
                    </a:cubicBezTo>
                    <a:cubicBezTo>
                      <a:pt x="750" y="724"/>
                      <a:pt x="751" y="730"/>
                      <a:pt x="751" y="736"/>
                    </a:cubicBezTo>
                    <a:cubicBezTo>
                      <a:pt x="751" y="745"/>
                      <a:pt x="752" y="754"/>
                      <a:pt x="752" y="763"/>
                    </a:cubicBezTo>
                    <a:cubicBezTo>
                      <a:pt x="752" y="765"/>
                      <a:pt x="751" y="767"/>
                      <a:pt x="752" y="769"/>
                    </a:cubicBezTo>
                    <a:cubicBezTo>
                      <a:pt x="752" y="776"/>
                      <a:pt x="750" y="784"/>
                      <a:pt x="752" y="791"/>
                    </a:cubicBezTo>
                    <a:cubicBezTo>
                      <a:pt x="753" y="792"/>
                      <a:pt x="752" y="793"/>
                      <a:pt x="752" y="794"/>
                    </a:cubicBezTo>
                    <a:cubicBezTo>
                      <a:pt x="751" y="797"/>
                      <a:pt x="752" y="800"/>
                      <a:pt x="752" y="803"/>
                    </a:cubicBezTo>
                    <a:cubicBezTo>
                      <a:pt x="753" y="807"/>
                      <a:pt x="753" y="810"/>
                      <a:pt x="753" y="814"/>
                    </a:cubicBezTo>
                    <a:cubicBezTo>
                      <a:pt x="754" y="820"/>
                      <a:pt x="762" y="820"/>
                      <a:pt x="763" y="826"/>
                    </a:cubicBezTo>
                    <a:cubicBezTo>
                      <a:pt x="769" y="827"/>
                      <a:pt x="771" y="833"/>
                      <a:pt x="775" y="836"/>
                    </a:cubicBezTo>
                    <a:cubicBezTo>
                      <a:pt x="781" y="841"/>
                      <a:pt x="787" y="846"/>
                      <a:pt x="792" y="851"/>
                    </a:cubicBezTo>
                    <a:cubicBezTo>
                      <a:pt x="794" y="852"/>
                      <a:pt x="796" y="855"/>
                      <a:pt x="798" y="856"/>
                    </a:cubicBezTo>
                    <a:cubicBezTo>
                      <a:pt x="805" y="861"/>
                      <a:pt x="810" y="867"/>
                      <a:pt x="815" y="873"/>
                    </a:cubicBezTo>
                    <a:cubicBezTo>
                      <a:pt x="820" y="880"/>
                      <a:pt x="826" y="885"/>
                      <a:pt x="831" y="891"/>
                    </a:cubicBezTo>
                    <a:cubicBezTo>
                      <a:pt x="834" y="894"/>
                      <a:pt x="836" y="895"/>
                      <a:pt x="840" y="896"/>
                    </a:cubicBezTo>
                    <a:close/>
                    <a:moveTo>
                      <a:pt x="532" y="1095"/>
                    </a:moveTo>
                    <a:cubicBezTo>
                      <a:pt x="543" y="1091"/>
                      <a:pt x="545" y="1089"/>
                      <a:pt x="544" y="1077"/>
                    </a:cubicBezTo>
                    <a:cubicBezTo>
                      <a:pt x="544" y="1069"/>
                      <a:pt x="544" y="1061"/>
                      <a:pt x="544" y="1053"/>
                    </a:cubicBezTo>
                    <a:cubicBezTo>
                      <a:pt x="543" y="1046"/>
                      <a:pt x="543" y="1040"/>
                      <a:pt x="542" y="1034"/>
                    </a:cubicBezTo>
                    <a:cubicBezTo>
                      <a:pt x="540" y="1027"/>
                      <a:pt x="538" y="1021"/>
                      <a:pt x="537" y="1014"/>
                    </a:cubicBezTo>
                    <a:cubicBezTo>
                      <a:pt x="536" y="1012"/>
                      <a:pt x="537" y="1011"/>
                      <a:pt x="537" y="1009"/>
                    </a:cubicBezTo>
                    <a:cubicBezTo>
                      <a:pt x="542" y="1008"/>
                      <a:pt x="544" y="1009"/>
                      <a:pt x="545" y="1014"/>
                    </a:cubicBezTo>
                    <a:cubicBezTo>
                      <a:pt x="548" y="1022"/>
                      <a:pt x="550" y="1031"/>
                      <a:pt x="552" y="1039"/>
                    </a:cubicBezTo>
                    <a:cubicBezTo>
                      <a:pt x="553" y="1044"/>
                      <a:pt x="552" y="1049"/>
                      <a:pt x="553" y="1053"/>
                    </a:cubicBezTo>
                    <a:cubicBezTo>
                      <a:pt x="553" y="1064"/>
                      <a:pt x="554" y="1074"/>
                      <a:pt x="555" y="1084"/>
                    </a:cubicBezTo>
                    <a:cubicBezTo>
                      <a:pt x="559" y="1084"/>
                      <a:pt x="561" y="1081"/>
                      <a:pt x="561" y="1078"/>
                    </a:cubicBezTo>
                    <a:cubicBezTo>
                      <a:pt x="564" y="1066"/>
                      <a:pt x="568" y="1054"/>
                      <a:pt x="566" y="1041"/>
                    </a:cubicBezTo>
                    <a:cubicBezTo>
                      <a:pt x="564" y="1025"/>
                      <a:pt x="563" y="1009"/>
                      <a:pt x="556" y="994"/>
                    </a:cubicBezTo>
                    <a:cubicBezTo>
                      <a:pt x="556" y="994"/>
                      <a:pt x="556" y="993"/>
                      <a:pt x="556" y="992"/>
                    </a:cubicBezTo>
                    <a:cubicBezTo>
                      <a:pt x="551" y="974"/>
                      <a:pt x="546" y="956"/>
                      <a:pt x="541" y="938"/>
                    </a:cubicBezTo>
                    <a:cubicBezTo>
                      <a:pt x="539" y="933"/>
                      <a:pt x="537" y="927"/>
                      <a:pt x="535" y="921"/>
                    </a:cubicBezTo>
                    <a:cubicBezTo>
                      <a:pt x="533" y="915"/>
                      <a:pt x="529" y="914"/>
                      <a:pt x="523" y="915"/>
                    </a:cubicBezTo>
                    <a:cubicBezTo>
                      <a:pt x="516" y="917"/>
                      <a:pt x="509" y="918"/>
                      <a:pt x="502" y="920"/>
                    </a:cubicBezTo>
                    <a:cubicBezTo>
                      <a:pt x="494" y="922"/>
                      <a:pt x="485" y="923"/>
                      <a:pt x="477" y="927"/>
                    </a:cubicBezTo>
                    <a:cubicBezTo>
                      <a:pt x="466" y="931"/>
                      <a:pt x="456" y="937"/>
                      <a:pt x="445" y="943"/>
                    </a:cubicBezTo>
                    <a:cubicBezTo>
                      <a:pt x="443" y="944"/>
                      <a:pt x="442" y="946"/>
                      <a:pt x="442" y="949"/>
                    </a:cubicBezTo>
                    <a:cubicBezTo>
                      <a:pt x="443" y="959"/>
                      <a:pt x="444" y="969"/>
                      <a:pt x="445" y="978"/>
                    </a:cubicBezTo>
                    <a:cubicBezTo>
                      <a:pt x="445" y="983"/>
                      <a:pt x="444" y="988"/>
                      <a:pt x="444" y="992"/>
                    </a:cubicBezTo>
                    <a:cubicBezTo>
                      <a:pt x="445" y="1005"/>
                      <a:pt x="446" y="1018"/>
                      <a:pt x="447" y="1031"/>
                    </a:cubicBezTo>
                    <a:cubicBezTo>
                      <a:pt x="449" y="1043"/>
                      <a:pt x="450" y="1055"/>
                      <a:pt x="455" y="1066"/>
                    </a:cubicBezTo>
                    <a:cubicBezTo>
                      <a:pt x="457" y="1072"/>
                      <a:pt x="460" y="1078"/>
                      <a:pt x="465" y="1082"/>
                    </a:cubicBezTo>
                    <a:cubicBezTo>
                      <a:pt x="469" y="1086"/>
                      <a:pt x="472" y="1086"/>
                      <a:pt x="476" y="1083"/>
                    </a:cubicBezTo>
                    <a:cubicBezTo>
                      <a:pt x="482" y="1080"/>
                      <a:pt x="482" y="1078"/>
                      <a:pt x="481" y="1072"/>
                    </a:cubicBezTo>
                    <a:cubicBezTo>
                      <a:pt x="479" y="1064"/>
                      <a:pt x="478" y="1056"/>
                      <a:pt x="476" y="1047"/>
                    </a:cubicBezTo>
                    <a:cubicBezTo>
                      <a:pt x="476" y="1043"/>
                      <a:pt x="477" y="1040"/>
                      <a:pt x="482" y="1039"/>
                    </a:cubicBezTo>
                    <a:cubicBezTo>
                      <a:pt x="483" y="1040"/>
                      <a:pt x="484" y="1041"/>
                      <a:pt x="484" y="1042"/>
                    </a:cubicBezTo>
                    <a:cubicBezTo>
                      <a:pt x="486" y="1049"/>
                      <a:pt x="487" y="1057"/>
                      <a:pt x="489" y="1064"/>
                    </a:cubicBezTo>
                    <a:cubicBezTo>
                      <a:pt x="490" y="1072"/>
                      <a:pt x="491" y="1079"/>
                      <a:pt x="495" y="1086"/>
                    </a:cubicBezTo>
                    <a:cubicBezTo>
                      <a:pt x="498" y="1092"/>
                      <a:pt x="503" y="1094"/>
                      <a:pt x="509" y="1095"/>
                    </a:cubicBezTo>
                    <a:cubicBezTo>
                      <a:pt x="512" y="1088"/>
                      <a:pt x="514" y="1081"/>
                      <a:pt x="514" y="1073"/>
                    </a:cubicBezTo>
                    <a:cubicBezTo>
                      <a:pt x="514" y="1059"/>
                      <a:pt x="512" y="1045"/>
                      <a:pt x="509" y="1031"/>
                    </a:cubicBezTo>
                    <a:cubicBezTo>
                      <a:pt x="509" y="1026"/>
                      <a:pt x="508" y="1022"/>
                      <a:pt x="508" y="1017"/>
                    </a:cubicBezTo>
                    <a:cubicBezTo>
                      <a:pt x="515" y="1016"/>
                      <a:pt x="517" y="1019"/>
                      <a:pt x="518" y="1025"/>
                    </a:cubicBezTo>
                    <a:cubicBezTo>
                      <a:pt x="518" y="1027"/>
                      <a:pt x="518" y="1029"/>
                      <a:pt x="518" y="1030"/>
                    </a:cubicBezTo>
                    <a:cubicBezTo>
                      <a:pt x="519" y="1035"/>
                      <a:pt x="521" y="1041"/>
                      <a:pt x="521" y="1046"/>
                    </a:cubicBezTo>
                    <a:cubicBezTo>
                      <a:pt x="522" y="1052"/>
                      <a:pt x="522" y="1059"/>
                      <a:pt x="522" y="1065"/>
                    </a:cubicBezTo>
                    <a:cubicBezTo>
                      <a:pt x="522" y="1068"/>
                      <a:pt x="522" y="1072"/>
                      <a:pt x="522" y="1075"/>
                    </a:cubicBezTo>
                    <a:cubicBezTo>
                      <a:pt x="522" y="1078"/>
                      <a:pt x="523" y="1081"/>
                      <a:pt x="523" y="1084"/>
                    </a:cubicBezTo>
                    <a:cubicBezTo>
                      <a:pt x="523" y="1086"/>
                      <a:pt x="524" y="1088"/>
                      <a:pt x="526" y="1090"/>
                    </a:cubicBezTo>
                    <a:cubicBezTo>
                      <a:pt x="528" y="1091"/>
                      <a:pt x="530" y="1093"/>
                      <a:pt x="532" y="1095"/>
                    </a:cubicBezTo>
                    <a:close/>
                    <a:moveTo>
                      <a:pt x="660" y="951"/>
                    </a:moveTo>
                    <a:cubicBezTo>
                      <a:pt x="660" y="952"/>
                      <a:pt x="660" y="953"/>
                      <a:pt x="661" y="953"/>
                    </a:cubicBezTo>
                    <a:cubicBezTo>
                      <a:pt x="671" y="952"/>
                      <a:pt x="681" y="950"/>
                      <a:pt x="691" y="949"/>
                    </a:cubicBezTo>
                    <a:cubicBezTo>
                      <a:pt x="699" y="948"/>
                      <a:pt x="705" y="944"/>
                      <a:pt x="708" y="936"/>
                    </a:cubicBezTo>
                    <a:cubicBezTo>
                      <a:pt x="710" y="933"/>
                      <a:pt x="712" y="930"/>
                      <a:pt x="714" y="927"/>
                    </a:cubicBezTo>
                    <a:cubicBezTo>
                      <a:pt x="721" y="918"/>
                      <a:pt x="724" y="907"/>
                      <a:pt x="727" y="897"/>
                    </a:cubicBezTo>
                    <a:cubicBezTo>
                      <a:pt x="730" y="888"/>
                      <a:pt x="731" y="879"/>
                      <a:pt x="734" y="870"/>
                    </a:cubicBezTo>
                    <a:cubicBezTo>
                      <a:pt x="739" y="852"/>
                      <a:pt x="740" y="833"/>
                      <a:pt x="741" y="815"/>
                    </a:cubicBezTo>
                    <a:cubicBezTo>
                      <a:pt x="741" y="806"/>
                      <a:pt x="740" y="797"/>
                      <a:pt x="740" y="788"/>
                    </a:cubicBezTo>
                    <a:cubicBezTo>
                      <a:pt x="740" y="779"/>
                      <a:pt x="740" y="769"/>
                      <a:pt x="740" y="759"/>
                    </a:cubicBezTo>
                    <a:cubicBezTo>
                      <a:pt x="739" y="747"/>
                      <a:pt x="739" y="735"/>
                      <a:pt x="739" y="724"/>
                    </a:cubicBezTo>
                    <a:cubicBezTo>
                      <a:pt x="738" y="716"/>
                      <a:pt x="738" y="708"/>
                      <a:pt x="738" y="700"/>
                    </a:cubicBezTo>
                    <a:cubicBezTo>
                      <a:pt x="737" y="687"/>
                      <a:pt x="736" y="675"/>
                      <a:pt x="735" y="663"/>
                    </a:cubicBezTo>
                    <a:cubicBezTo>
                      <a:pt x="734" y="655"/>
                      <a:pt x="734" y="648"/>
                      <a:pt x="733" y="640"/>
                    </a:cubicBezTo>
                    <a:cubicBezTo>
                      <a:pt x="733" y="634"/>
                      <a:pt x="733" y="628"/>
                      <a:pt x="732" y="621"/>
                    </a:cubicBezTo>
                    <a:cubicBezTo>
                      <a:pt x="731" y="613"/>
                      <a:pt x="730" y="604"/>
                      <a:pt x="730" y="595"/>
                    </a:cubicBezTo>
                    <a:cubicBezTo>
                      <a:pt x="729" y="594"/>
                      <a:pt x="729" y="593"/>
                      <a:pt x="729" y="592"/>
                    </a:cubicBezTo>
                    <a:cubicBezTo>
                      <a:pt x="727" y="587"/>
                      <a:pt x="726" y="582"/>
                      <a:pt x="724" y="577"/>
                    </a:cubicBezTo>
                    <a:cubicBezTo>
                      <a:pt x="720" y="558"/>
                      <a:pt x="713" y="541"/>
                      <a:pt x="706" y="523"/>
                    </a:cubicBezTo>
                    <a:cubicBezTo>
                      <a:pt x="702" y="513"/>
                      <a:pt x="697" y="503"/>
                      <a:pt x="693" y="493"/>
                    </a:cubicBezTo>
                    <a:cubicBezTo>
                      <a:pt x="687" y="480"/>
                      <a:pt x="677" y="468"/>
                      <a:pt x="669" y="456"/>
                    </a:cubicBezTo>
                    <a:cubicBezTo>
                      <a:pt x="668" y="454"/>
                      <a:pt x="665" y="453"/>
                      <a:pt x="662" y="450"/>
                    </a:cubicBezTo>
                    <a:cubicBezTo>
                      <a:pt x="665" y="459"/>
                      <a:pt x="667" y="467"/>
                      <a:pt x="670" y="475"/>
                    </a:cubicBezTo>
                    <a:cubicBezTo>
                      <a:pt x="674" y="486"/>
                      <a:pt x="675" y="497"/>
                      <a:pt x="680" y="508"/>
                    </a:cubicBezTo>
                    <a:cubicBezTo>
                      <a:pt x="680" y="510"/>
                      <a:pt x="680" y="512"/>
                      <a:pt x="681" y="514"/>
                    </a:cubicBezTo>
                    <a:cubicBezTo>
                      <a:pt x="685" y="524"/>
                      <a:pt x="688" y="533"/>
                      <a:pt x="692" y="543"/>
                    </a:cubicBezTo>
                    <a:cubicBezTo>
                      <a:pt x="692" y="544"/>
                      <a:pt x="693" y="545"/>
                      <a:pt x="693" y="546"/>
                    </a:cubicBezTo>
                    <a:cubicBezTo>
                      <a:pt x="692" y="557"/>
                      <a:pt x="697" y="567"/>
                      <a:pt x="698" y="577"/>
                    </a:cubicBezTo>
                    <a:cubicBezTo>
                      <a:pt x="699" y="581"/>
                      <a:pt x="699" y="585"/>
                      <a:pt x="700" y="589"/>
                    </a:cubicBezTo>
                    <a:cubicBezTo>
                      <a:pt x="700" y="591"/>
                      <a:pt x="700" y="594"/>
                      <a:pt x="700" y="596"/>
                    </a:cubicBezTo>
                    <a:cubicBezTo>
                      <a:pt x="702" y="605"/>
                      <a:pt x="703" y="614"/>
                      <a:pt x="704" y="623"/>
                    </a:cubicBezTo>
                    <a:cubicBezTo>
                      <a:pt x="706" y="632"/>
                      <a:pt x="708" y="641"/>
                      <a:pt x="709" y="650"/>
                    </a:cubicBezTo>
                    <a:cubicBezTo>
                      <a:pt x="710" y="658"/>
                      <a:pt x="712" y="667"/>
                      <a:pt x="712" y="675"/>
                    </a:cubicBezTo>
                    <a:cubicBezTo>
                      <a:pt x="712" y="685"/>
                      <a:pt x="713" y="695"/>
                      <a:pt x="713" y="704"/>
                    </a:cubicBezTo>
                    <a:cubicBezTo>
                      <a:pt x="713" y="707"/>
                      <a:pt x="713" y="709"/>
                      <a:pt x="713" y="711"/>
                    </a:cubicBezTo>
                    <a:cubicBezTo>
                      <a:pt x="712" y="717"/>
                      <a:pt x="711" y="722"/>
                      <a:pt x="711" y="727"/>
                    </a:cubicBezTo>
                    <a:cubicBezTo>
                      <a:pt x="711" y="731"/>
                      <a:pt x="711" y="735"/>
                      <a:pt x="710" y="739"/>
                    </a:cubicBezTo>
                    <a:cubicBezTo>
                      <a:pt x="709" y="750"/>
                      <a:pt x="708" y="762"/>
                      <a:pt x="707" y="773"/>
                    </a:cubicBezTo>
                    <a:cubicBezTo>
                      <a:pt x="706" y="783"/>
                      <a:pt x="707" y="793"/>
                      <a:pt x="703" y="802"/>
                    </a:cubicBezTo>
                    <a:cubicBezTo>
                      <a:pt x="702" y="804"/>
                      <a:pt x="702" y="806"/>
                      <a:pt x="702" y="809"/>
                    </a:cubicBezTo>
                    <a:cubicBezTo>
                      <a:pt x="701" y="816"/>
                      <a:pt x="700" y="824"/>
                      <a:pt x="699" y="832"/>
                    </a:cubicBezTo>
                    <a:cubicBezTo>
                      <a:pt x="698" y="836"/>
                      <a:pt x="697" y="840"/>
                      <a:pt x="696" y="844"/>
                    </a:cubicBezTo>
                    <a:cubicBezTo>
                      <a:pt x="696" y="848"/>
                      <a:pt x="696" y="852"/>
                      <a:pt x="695" y="857"/>
                    </a:cubicBezTo>
                    <a:cubicBezTo>
                      <a:pt x="694" y="867"/>
                      <a:pt x="692" y="878"/>
                      <a:pt x="690" y="888"/>
                    </a:cubicBezTo>
                    <a:cubicBezTo>
                      <a:pt x="690" y="889"/>
                      <a:pt x="690" y="890"/>
                      <a:pt x="690" y="891"/>
                    </a:cubicBezTo>
                    <a:cubicBezTo>
                      <a:pt x="687" y="900"/>
                      <a:pt x="685" y="909"/>
                      <a:pt x="682" y="917"/>
                    </a:cubicBezTo>
                    <a:cubicBezTo>
                      <a:pt x="679" y="925"/>
                      <a:pt x="676" y="934"/>
                      <a:pt x="669" y="941"/>
                    </a:cubicBezTo>
                    <a:cubicBezTo>
                      <a:pt x="666" y="944"/>
                      <a:pt x="663" y="948"/>
                      <a:pt x="660" y="951"/>
                    </a:cubicBezTo>
                    <a:close/>
                    <a:moveTo>
                      <a:pt x="1882" y="868"/>
                    </a:moveTo>
                    <a:cubicBezTo>
                      <a:pt x="1883" y="868"/>
                      <a:pt x="1884" y="867"/>
                      <a:pt x="1884" y="867"/>
                    </a:cubicBezTo>
                    <a:cubicBezTo>
                      <a:pt x="1901" y="879"/>
                      <a:pt x="1913" y="895"/>
                      <a:pt x="1929" y="907"/>
                    </a:cubicBezTo>
                    <a:cubicBezTo>
                      <a:pt x="1934" y="904"/>
                      <a:pt x="1935" y="900"/>
                      <a:pt x="1932" y="898"/>
                    </a:cubicBezTo>
                    <a:cubicBezTo>
                      <a:pt x="1928" y="894"/>
                      <a:pt x="1924" y="890"/>
                      <a:pt x="1920" y="887"/>
                    </a:cubicBezTo>
                    <a:cubicBezTo>
                      <a:pt x="1918" y="885"/>
                      <a:pt x="1917" y="884"/>
                      <a:pt x="1916" y="882"/>
                    </a:cubicBezTo>
                    <a:cubicBezTo>
                      <a:pt x="1910" y="874"/>
                      <a:pt x="1904" y="867"/>
                      <a:pt x="1894" y="863"/>
                    </a:cubicBezTo>
                    <a:cubicBezTo>
                      <a:pt x="1886" y="860"/>
                      <a:pt x="1879" y="857"/>
                      <a:pt x="1871" y="854"/>
                    </a:cubicBezTo>
                    <a:cubicBezTo>
                      <a:pt x="1868" y="853"/>
                      <a:pt x="1864" y="852"/>
                      <a:pt x="1860" y="851"/>
                    </a:cubicBezTo>
                    <a:cubicBezTo>
                      <a:pt x="1849" y="849"/>
                      <a:pt x="1839" y="848"/>
                      <a:pt x="1828" y="846"/>
                    </a:cubicBezTo>
                    <a:cubicBezTo>
                      <a:pt x="1816" y="845"/>
                      <a:pt x="1805" y="842"/>
                      <a:pt x="1793" y="841"/>
                    </a:cubicBezTo>
                    <a:cubicBezTo>
                      <a:pt x="1785" y="840"/>
                      <a:pt x="1777" y="838"/>
                      <a:pt x="1770" y="836"/>
                    </a:cubicBezTo>
                    <a:cubicBezTo>
                      <a:pt x="1764" y="835"/>
                      <a:pt x="1759" y="833"/>
                      <a:pt x="1754" y="838"/>
                    </a:cubicBezTo>
                    <a:cubicBezTo>
                      <a:pt x="1748" y="844"/>
                      <a:pt x="1742" y="849"/>
                      <a:pt x="1737" y="855"/>
                    </a:cubicBezTo>
                    <a:cubicBezTo>
                      <a:pt x="1732" y="860"/>
                      <a:pt x="1727" y="865"/>
                      <a:pt x="1723" y="870"/>
                    </a:cubicBezTo>
                    <a:cubicBezTo>
                      <a:pt x="1718" y="875"/>
                      <a:pt x="1713" y="880"/>
                      <a:pt x="1710" y="887"/>
                    </a:cubicBezTo>
                    <a:cubicBezTo>
                      <a:pt x="1712" y="889"/>
                      <a:pt x="1715" y="891"/>
                      <a:pt x="1717" y="893"/>
                    </a:cubicBezTo>
                    <a:cubicBezTo>
                      <a:pt x="1731" y="904"/>
                      <a:pt x="1745" y="912"/>
                      <a:pt x="1761" y="919"/>
                    </a:cubicBezTo>
                    <a:cubicBezTo>
                      <a:pt x="1768" y="922"/>
                      <a:pt x="1775" y="924"/>
                      <a:pt x="1782" y="927"/>
                    </a:cubicBezTo>
                    <a:cubicBezTo>
                      <a:pt x="1791" y="930"/>
                      <a:pt x="1800" y="934"/>
                      <a:pt x="1810" y="938"/>
                    </a:cubicBezTo>
                    <a:cubicBezTo>
                      <a:pt x="1817" y="941"/>
                      <a:pt x="1823" y="946"/>
                      <a:pt x="1830" y="949"/>
                    </a:cubicBezTo>
                    <a:cubicBezTo>
                      <a:pt x="1833" y="951"/>
                      <a:pt x="1837" y="952"/>
                      <a:pt x="1841" y="953"/>
                    </a:cubicBezTo>
                    <a:cubicBezTo>
                      <a:pt x="1845" y="954"/>
                      <a:pt x="1848" y="952"/>
                      <a:pt x="1850" y="948"/>
                    </a:cubicBezTo>
                    <a:cubicBezTo>
                      <a:pt x="1853" y="944"/>
                      <a:pt x="1851" y="934"/>
                      <a:pt x="1847" y="931"/>
                    </a:cubicBezTo>
                    <a:cubicBezTo>
                      <a:pt x="1838" y="926"/>
                      <a:pt x="1831" y="918"/>
                      <a:pt x="1822" y="912"/>
                    </a:cubicBezTo>
                    <a:cubicBezTo>
                      <a:pt x="1817" y="908"/>
                      <a:pt x="1813" y="903"/>
                      <a:pt x="1809" y="897"/>
                    </a:cubicBezTo>
                    <a:cubicBezTo>
                      <a:pt x="1808" y="895"/>
                      <a:pt x="1806" y="893"/>
                      <a:pt x="1809" y="890"/>
                    </a:cubicBezTo>
                    <a:cubicBezTo>
                      <a:pt x="1810" y="890"/>
                      <a:pt x="1810" y="891"/>
                      <a:pt x="1811" y="891"/>
                    </a:cubicBezTo>
                    <a:cubicBezTo>
                      <a:pt x="1815" y="894"/>
                      <a:pt x="1819" y="894"/>
                      <a:pt x="1823" y="893"/>
                    </a:cubicBezTo>
                    <a:cubicBezTo>
                      <a:pt x="1827" y="892"/>
                      <a:pt x="1831" y="893"/>
                      <a:pt x="1834" y="894"/>
                    </a:cubicBezTo>
                    <a:cubicBezTo>
                      <a:pt x="1839" y="895"/>
                      <a:pt x="1845" y="896"/>
                      <a:pt x="1849" y="898"/>
                    </a:cubicBezTo>
                    <a:cubicBezTo>
                      <a:pt x="1858" y="900"/>
                      <a:pt x="1867" y="903"/>
                      <a:pt x="1875" y="907"/>
                    </a:cubicBezTo>
                    <a:cubicBezTo>
                      <a:pt x="1885" y="913"/>
                      <a:pt x="1896" y="918"/>
                      <a:pt x="1907" y="924"/>
                    </a:cubicBezTo>
                    <a:cubicBezTo>
                      <a:pt x="1915" y="928"/>
                      <a:pt x="1916" y="927"/>
                      <a:pt x="1922" y="920"/>
                    </a:cubicBezTo>
                    <a:cubicBezTo>
                      <a:pt x="1918" y="914"/>
                      <a:pt x="1918" y="914"/>
                      <a:pt x="1921" y="909"/>
                    </a:cubicBezTo>
                    <a:cubicBezTo>
                      <a:pt x="1914" y="903"/>
                      <a:pt x="1907" y="896"/>
                      <a:pt x="1900" y="889"/>
                    </a:cubicBezTo>
                    <a:cubicBezTo>
                      <a:pt x="1895" y="884"/>
                      <a:pt x="1890" y="879"/>
                      <a:pt x="1884" y="873"/>
                    </a:cubicBezTo>
                    <a:cubicBezTo>
                      <a:pt x="1883" y="872"/>
                      <a:pt x="1883" y="870"/>
                      <a:pt x="1882" y="868"/>
                    </a:cubicBezTo>
                    <a:close/>
                    <a:moveTo>
                      <a:pt x="893" y="961"/>
                    </a:moveTo>
                    <a:cubicBezTo>
                      <a:pt x="898" y="970"/>
                      <a:pt x="904" y="970"/>
                      <a:pt x="916" y="962"/>
                    </a:cubicBezTo>
                    <a:cubicBezTo>
                      <a:pt x="915" y="961"/>
                      <a:pt x="915" y="959"/>
                      <a:pt x="914" y="957"/>
                    </a:cubicBezTo>
                    <a:cubicBezTo>
                      <a:pt x="914" y="955"/>
                      <a:pt x="913" y="953"/>
                      <a:pt x="914" y="953"/>
                    </a:cubicBezTo>
                    <a:cubicBezTo>
                      <a:pt x="918" y="949"/>
                      <a:pt x="914" y="944"/>
                      <a:pt x="916" y="939"/>
                    </a:cubicBezTo>
                    <a:cubicBezTo>
                      <a:pt x="914" y="932"/>
                      <a:pt x="919" y="928"/>
                      <a:pt x="925" y="925"/>
                    </a:cubicBezTo>
                    <a:cubicBezTo>
                      <a:pt x="925" y="924"/>
                      <a:pt x="925" y="924"/>
                      <a:pt x="924" y="923"/>
                    </a:cubicBezTo>
                    <a:cubicBezTo>
                      <a:pt x="920" y="914"/>
                      <a:pt x="922" y="908"/>
                      <a:pt x="932" y="905"/>
                    </a:cubicBezTo>
                    <a:cubicBezTo>
                      <a:pt x="934" y="904"/>
                      <a:pt x="936" y="903"/>
                      <a:pt x="937" y="902"/>
                    </a:cubicBezTo>
                    <a:cubicBezTo>
                      <a:pt x="936" y="892"/>
                      <a:pt x="937" y="888"/>
                      <a:pt x="945" y="883"/>
                    </a:cubicBezTo>
                    <a:cubicBezTo>
                      <a:pt x="955" y="878"/>
                      <a:pt x="965" y="875"/>
                      <a:pt x="975" y="879"/>
                    </a:cubicBezTo>
                    <a:cubicBezTo>
                      <a:pt x="979" y="880"/>
                      <a:pt x="982" y="882"/>
                      <a:pt x="985" y="883"/>
                    </a:cubicBezTo>
                    <a:cubicBezTo>
                      <a:pt x="988" y="881"/>
                      <a:pt x="991" y="878"/>
                      <a:pt x="994" y="875"/>
                    </a:cubicBezTo>
                    <a:cubicBezTo>
                      <a:pt x="997" y="872"/>
                      <a:pt x="1001" y="868"/>
                      <a:pt x="1004" y="863"/>
                    </a:cubicBezTo>
                    <a:cubicBezTo>
                      <a:pt x="1006" y="859"/>
                      <a:pt x="1006" y="859"/>
                      <a:pt x="1002" y="855"/>
                    </a:cubicBezTo>
                    <a:cubicBezTo>
                      <a:pt x="1000" y="853"/>
                      <a:pt x="998" y="851"/>
                      <a:pt x="997" y="849"/>
                    </a:cubicBezTo>
                    <a:cubicBezTo>
                      <a:pt x="990" y="839"/>
                      <a:pt x="983" y="830"/>
                      <a:pt x="976" y="820"/>
                    </a:cubicBezTo>
                    <a:cubicBezTo>
                      <a:pt x="974" y="817"/>
                      <a:pt x="972" y="815"/>
                      <a:pt x="970" y="812"/>
                    </a:cubicBezTo>
                    <a:cubicBezTo>
                      <a:pt x="966" y="806"/>
                      <a:pt x="963" y="800"/>
                      <a:pt x="958" y="794"/>
                    </a:cubicBezTo>
                    <a:cubicBezTo>
                      <a:pt x="958" y="794"/>
                      <a:pt x="957" y="793"/>
                      <a:pt x="957" y="793"/>
                    </a:cubicBezTo>
                    <a:cubicBezTo>
                      <a:pt x="954" y="794"/>
                      <a:pt x="951" y="795"/>
                      <a:pt x="948" y="796"/>
                    </a:cubicBezTo>
                    <a:cubicBezTo>
                      <a:pt x="946" y="797"/>
                      <a:pt x="945" y="797"/>
                      <a:pt x="943" y="798"/>
                    </a:cubicBezTo>
                    <a:cubicBezTo>
                      <a:pt x="938" y="800"/>
                      <a:pt x="933" y="803"/>
                      <a:pt x="927" y="806"/>
                    </a:cubicBezTo>
                    <a:cubicBezTo>
                      <a:pt x="927" y="806"/>
                      <a:pt x="927" y="806"/>
                      <a:pt x="926" y="806"/>
                    </a:cubicBezTo>
                    <a:cubicBezTo>
                      <a:pt x="921" y="806"/>
                      <a:pt x="918" y="809"/>
                      <a:pt x="914" y="811"/>
                    </a:cubicBezTo>
                    <a:cubicBezTo>
                      <a:pt x="911" y="813"/>
                      <a:pt x="908" y="813"/>
                      <a:pt x="906" y="814"/>
                    </a:cubicBezTo>
                    <a:cubicBezTo>
                      <a:pt x="903" y="815"/>
                      <a:pt x="899" y="816"/>
                      <a:pt x="897" y="818"/>
                    </a:cubicBezTo>
                    <a:cubicBezTo>
                      <a:pt x="891" y="823"/>
                      <a:pt x="882" y="825"/>
                      <a:pt x="876" y="831"/>
                    </a:cubicBezTo>
                    <a:cubicBezTo>
                      <a:pt x="874" y="834"/>
                      <a:pt x="871" y="836"/>
                      <a:pt x="868" y="839"/>
                    </a:cubicBezTo>
                    <a:cubicBezTo>
                      <a:pt x="865" y="843"/>
                      <a:pt x="863" y="846"/>
                      <a:pt x="860" y="850"/>
                    </a:cubicBezTo>
                    <a:cubicBezTo>
                      <a:pt x="860" y="850"/>
                      <a:pt x="860" y="851"/>
                      <a:pt x="860" y="851"/>
                    </a:cubicBezTo>
                    <a:cubicBezTo>
                      <a:pt x="862" y="853"/>
                      <a:pt x="860" y="855"/>
                      <a:pt x="859" y="857"/>
                    </a:cubicBezTo>
                    <a:cubicBezTo>
                      <a:pt x="855" y="862"/>
                      <a:pt x="854" y="868"/>
                      <a:pt x="852" y="875"/>
                    </a:cubicBezTo>
                    <a:cubicBezTo>
                      <a:pt x="850" y="880"/>
                      <a:pt x="851" y="884"/>
                      <a:pt x="856" y="888"/>
                    </a:cubicBezTo>
                    <a:cubicBezTo>
                      <a:pt x="858" y="886"/>
                      <a:pt x="859" y="885"/>
                      <a:pt x="862" y="883"/>
                    </a:cubicBezTo>
                    <a:cubicBezTo>
                      <a:pt x="864" y="882"/>
                      <a:pt x="867" y="882"/>
                      <a:pt x="869" y="884"/>
                    </a:cubicBezTo>
                    <a:cubicBezTo>
                      <a:pt x="871" y="887"/>
                      <a:pt x="871" y="889"/>
                      <a:pt x="869" y="891"/>
                    </a:cubicBezTo>
                    <a:cubicBezTo>
                      <a:pt x="868" y="892"/>
                      <a:pt x="867" y="894"/>
                      <a:pt x="866" y="894"/>
                    </a:cubicBezTo>
                    <a:cubicBezTo>
                      <a:pt x="864" y="896"/>
                      <a:pt x="862" y="897"/>
                      <a:pt x="862" y="900"/>
                    </a:cubicBezTo>
                    <a:cubicBezTo>
                      <a:pt x="861" y="903"/>
                      <a:pt x="859" y="906"/>
                      <a:pt x="858" y="910"/>
                    </a:cubicBezTo>
                    <a:cubicBezTo>
                      <a:pt x="856" y="918"/>
                      <a:pt x="857" y="921"/>
                      <a:pt x="864" y="926"/>
                    </a:cubicBezTo>
                    <a:cubicBezTo>
                      <a:pt x="866" y="928"/>
                      <a:pt x="867" y="928"/>
                      <a:pt x="869" y="926"/>
                    </a:cubicBezTo>
                    <a:cubicBezTo>
                      <a:pt x="870" y="924"/>
                      <a:pt x="871" y="921"/>
                      <a:pt x="873" y="920"/>
                    </a:cubicBezTo>
                    <a:cubicBezTo>
                      <a:pt x="875" y="918"/>
                      <a:pt x="877" y="916"/>
                      <a:pt x="880" y="917"/>
                    </a:cubicBezTo>
                    <a:cubicBezTo>
                      <a:pt x="883" y="918"/>
                      <a:pt x="883" y="920"/>
                      <a:pt x="884" y="921"/>
                    </a:cubicBezTo>
                    <a:cubicBezTo>
                      <a:pt x="880" y="927"/>
                      <a:pt x="876" y="932"/>
                      <a:pt x="874" y="937"/>
                    </a:cubicBezTo>
                    <a:cubicBezTo>
                      <a:pt x="871" y="941"/>
                      <a:pt x="872" y="943"/>
                      <a:pt x="875" y="946"/>
                    </a:cubicBezTo>
                    <a:cubicBezTo>
                      <a:pt x="878" y="948"/>
                      <a:pt x="881" y="950"/>
                      <a:pt x="884" y="952"/>
                    </a:cubicBezTo>
                    <a:cubicBezTo>
                      <a:pt x="887" y="946"/>
                      <a:pt x="890" y="941"/>
                      <a:pt x="892" y="935"/>
                    </a:cubicBezTo>
                    <a:cubicBezTo>
                      <a:pt x="895" y="930"/>
                      <a:pt x="896" y="930"/>
                      <a:pt x="901" y="933"/>
                    </a:cubicBezTo>
                    <a:cubicBezTo>
                      <a:pt x="901" y="940"/>
                      <a:pt x="894" y="945"/>
                      <a:pt x="894" y="953"/>
                    </a:cubicBezTo>
                    <a:cubicBezTo>
                      <a:pt x="896" y="954"/>
                      <a:pt x="897" y="955"/>
                      <a:pt x="898" y="956"/>
                    </a:cubicBezTo>
                    <a:cubicBezTo>
                      <a:pt x="896" y="957"/>
                      <a:pt x="895" y="959"/>
                      <a:pt x="893" y="961"/>
                    </a:cubicBezTo>
                    <a:close/>
                    <a:moveTo>
                      <a:pt x="641" y="168"/>
                    </a:moveTo>
                    <a:cubicBezTo>
                      <a:pt x="638" y="167"/>
                      <a:pt x="635" y="167"/>
                      <a:pt x="631" y="166"/>
                    </a:cubicBezTo>
                    <a:cubicBezTo>
                      <a:pt x="623" y="166"/>
                      <a:pt x="614" y="169"/>
                      <a:pt x="605" y="165"/>
                    </a:cubicBezTo>
                    <a:cubicBezTo>
                      <a:pt x="599" y="168"/>
                      <a:pt x="593" y="165"/>
                      <a:pt x="586" y="165"/>
                    </a:cubicBezTo>
                    <a:cubicBezTo>
                      <a:pt x="579" y="166"/>
                      <a:pt x="571" y="165"/>
                      <a:pt x="564" y="166"/>
                    </a:cubicBezTo>
                    <a:cubicBezTo>
                      <a:pt x="562" y="166"/>
                      <a:pt x="559" y="166"/>
                      <a:pt x="558" y="167"/>
                    </a:cubicBezTo>
                    <a:cubicBezTo>
                      <a:pt x="549" y="170"/>
                      <a:pt x="540" y="175"/>
                      <a:pt x="531" y="179"/>
                    </a:cubicBezTo>
                    <a:cubicBezTo>
                      <a:pt x="528" y="180"/>
                      <a:pt x="524" y="182"/>
                      <a:pt x="521" y="183"/>
                    </a:cubicBezTo>
                    <a:cubicBezTo>
                      <a:pt x="517" y="184"/>
                      <a:pt x="515" y="187"/>
                      <a:pt x="511" y="188"/>
                    </a:cubicBezTo>
                    <a:cubicBezTo>
                      <a:pt x="508" y="189"/>
                      <a:pt x="505" y="191"/>
                      <a:pt x="502" y="193"/>
                    </a:cubicBezTo>
                    <a:cubicBezTo>
                      <a:pt x="494" y="197"/>
                      <a:pt x="487" y="202"/>
                      <a:pt x="479" y="207"/>
                    </a:cubicBezTo>
                    <a:cubicBezTo>
                      <a:pt x="475" y="209"/>
                      <a:pt x="472" y="212"/>
                      <a:pt x="472" y="218"/>
                    </a:cubicBezTo>
                    <a:cubicBezTo>
                      <a:pt x="472" y="221"/>
                      <a:pt x="473" y="225"/>
                      <a:pt x="472" y="229"/>
                    </a:cubicBezTo>
                    <a:cubicBezTo>
                      <a:pt x="470" y="237"/>
                      <a:pt x="472" y="246"/>
                      <a:pt x="473" y="254"/>
                    </a:cubicBezTo>
                    <a:cubicBezTo>
                      <a:pt x="474" y="264"/>
                      <a:pt x="476" y="274"/>
                      <a:pt x="478" y="284"/>
                    </a:cubicBezTo>
                    <a:cubicBezTo>
                      <a:pt x="479" y="294"/>
                      <a:pt x="479" y="305"/>
                      <a:pt x="477" y="315"/>
                    </a:cubicBezTo>
                    <a:cubicBezTo>
                      <a:pt x="477" y="316"/>
                      <a:pt x="477" y="317"/>
                      <a:pt x="476" y="319"/>
                    </a:cubicBezTo>
                    <a:cubicBezTo>
                      <a:pt x="483" y="316"/>
                      <a:pt x="487" y="312"/>
                      <a:pt x="490" y="307"/>
                    </a:cubicBezTo>
                    <a:cubicBezTo>
                      <a:pt x="492" y="304"/>
                      <a:pt x="494" y="303"/>
                      <a:pt x="497" y="304"/>
                    </a:cubicBezTo>
                    <a:cubicBezTo>
                      <a:pt x="500" y="304"/>
                      <a:pt x="502" y="306"/>
                      <a:pt x="502" y="308"/>
                    </a:cubicBezTo>
                    <a:cubicBezTo>
                      <a:pt x="503" y="310"/>
                      <a:pt x="503" y="313"/>
                      <a:pt x="503" y="315"/>
                    </a:cubicBezTo>
                    <a:cubicBezTo>
                      <a:pt x="504" y="321"/>
                      <a:pt x="504" y="326"/>
                      <a:pt x="504" y="332"/>
                    </a:cubicBezTo>
                    <a:cubicBezTo>
                      <a:pt x="505" y="331"/>
                      <a:pt x="506" y="331"/>
                      <a:pt x="506" y="331"/>
                    </a:cubicBezTo>
                    <a:cubicBezTo>
                      <a:pt x="507" y="330"/>
                      <a:pt x="508" y="330"/>
                      <a:pt x="509" y="329"/>
                    </a:cubicBezTo>
                    <a:cubicBezTo>
                      <a:pt x="519" y="322"/>
                      <a:pt x="525" y="312"/>
                      <a:pt x="531" y="301"/>
                    </a:cubicBezTo>
                    <a:cubicBezTo>
                      <a:pt x="532" y="298"/>
                      <a:pt x="534" y="297"/>
                      <a:pt x="538" y="298"/>
                    </a:cubicBezTo>
                    <a:cubicBezTo>
                      <a:pt x="538" y="298"/>
                      <a:pt x="539" y="297"/>
                      <a:pt x="540" y="297"/>
                    </a:cubicBezTo>
                    <a:cubicBezTo>
                      <a:pt x="542" y="293"/>
                      <a:pt x="543" y="290"/>
                      <a:pt x="545" y="286"/>
                    </a:cubicBezTo>
                    <a:cubicBezTo>
                      <a:pt x="544" y="285"/>
                      <a:pt x="544" y="284"/>
                      <a:pt x="543" y="283"/>
                    </a:cubicBezTo>
                    <a:cubicBezTo>
                      <a:pt x="534" y="276"/>
                      <a:pt x="531" y="267"/>
                      <a:pt x="534" y="256"/>
                    </a:cubicBezTo>
                    <a:cubicBezTo>
                      <a:pt x="535" y="252"/>
                      <a:pt x="535" y="248"/>
                      <a:pt x="536" y="243"/>
                    </a:cubicBezTo>
                    <a:cubicBezTo>
                      <a:pt x="536" y="231"/>
                      <a:pt x="541" y="221"/>
                      <a:pt x="549" y="212"/>
                    </a:cubicBezTo>
                    <a:cubicBezTo>
                      <a:pt x="551" y="208"/>
                      <a:pt x="555" y="206"/>
                      <a:pt x="559" y="207"/>
                    </a:cubicBezTo>
                    <a:cubicBezTo>
                      <a:pt x="564" y="208"/>
                      <a:pt x="569" y="208"/>
                      <a:pt x="574" y="209"/>
                    </a:cubicBezTo>
                    <a:cubicBezTo>
                      <a:pt x="576" y="204"/>
                      <a:pt x="571" y="200"/>
                      <a:pt x="572" y="195"/>
                    </a:cubicBezTo>
                    <a:cubicBezTo>
                      <a:pt x="576" y="194"/>
                      <a:pt x="578" y="195"/>
                      <a:pt x="579" y="198"/>
                    </a:cubicBezTo>
                    <a:cubicBezTo>
                      <a:pt x="580" y="201"/>
                      <a:pt x="581" y="204"/>
                      <a:pt x="582" y="207"/>
                    </a:cubicBezTo>
                    <a:cubicBezTo>
                      <a:pt x="583" y="210"/>
                      <a:pt x="584" y="212"/>
                      <a:pt x="584" y="216"/>
                    </a:cubicBezTo>
                    <a:cubicBezTo>
                      <a:pt x="586" y="214"/>
                      <a:pt x="587" y="213"/>
                      <a:pt x="587" y="212"/>
                    </a:cubicBezTo>
                    <a:cubicBezTo>
                      <a:pt x="591" y="205"/>
                      <a:pt x="595" y="197"/>
                      <a:pt x="599" y="189"/>
                    </a:cubicBezTo>
                    <a:cubicBezTo>
                      <a:pt x="601" y="184"/>
                      <a:pt x="603" y="179"/>
                      <a:pt x="605" y="174"/>
                    </a:cubicBezTo>
                    <a:cubicBezTo>
                      <a:pt x="607" y="169"/>
                      <a:pt x="611" y="168"/>
                      <a:pt x="614" y="172"/>
                    </a:cubicBezTo>
                    <a:cubicBezTo>
                      <a:pt x="615" y="174"/>
                      <a:pt x="616" y="175"/>
                      <a:pt x="616" y="176"/>
                    </a:cubicBezTo>
                    <a:cubicBezTo>
                      <a:pt x="619" y="180"/>
                      <a:pt x="622" y="184"/>
                      <a:pt x="627" y="187"/>
                    </a:cubicBezTo>
                    <a:cubicBezTo>
                      <a:pt x="632" y="183"/>
                      <a:pt x="639" y="174"/>
                      <a:pt x="641" y="168"/>
                    </a:cubicBezTo>
                    <a:close/>
                    <a:moveTo>
                      <a:pt x="581" y="156"/>
                    </a:moveTo>
                    <a:cubicBezTo>
                      <a:pt x="584" y="156"/>
                      <a:pt x="587" y="157"/>
                      <a:pt x="590" y="157"/>
                    </a:cubicBezTo>
                    <a:cubicBezTo>
                      <a:pt x="600" y="157"/>
                      <a:pt x="611" y="157"/>
                      <a:pt x="621" y="158"/>
                    </a:cubicBezTo>
                    <a:cubicBezTo>
                      <a:pt x="627" y="158"/>
                      <a:pt x="633" y="157"/>
                      <a:pt x="639" y="157"/>
                    </a:cubicBezTo>
                    <a:cubicBezTo>
                      <a:pt x="642" y="157"/>
                      <a:pt x="645" y="158"/>
                      <a:pt x="647" y="156"/>
                    </a:cubicBezTo>
                    <a:cubicBezTo>
                      <a:pt x="648" y="155"/>
                      <a:pt x="650" y="155"/>
                      <a:pt x="651" y="155"/>
                    </a:cubicBezTo>
                    <a:cubicBezTo>
                      <a:pt x="655" y="158"/>
                      <a:pt x="659" y="157"/>
                      <a:pt x="663" y="157"/>
                    </a:cubicBezTo>
                    <a:cubicBezTo>
                      <a:pt x="671" y="157"/>
                      <a:pt x="679" y="155"/>
                      <a:pt x="686" y="153"/>
                    </a:cubicBezTo>
                    <a:cubicBezTo>
                      <a:pt x="690" y="152"/>
                      <a:pt x="693" y="151"/>
                      <a:pt x="697" y="150"/>
                    </a:cubicBezTo>
                    <a:cubicBezTo>
                      <a:pt x="708" y="149"/>
                      <a:pt x="719" y="148"/>
                      <a:pt x="730" y="145"/>
                    </a:cubicBezTo>
                    <a:cubicBezTo>
                      <a:pt x="731" y="144"/>
                      <a:pt x="732" y="144"/>
                      <a:pt x="734" y="144"/>
                    </a:cubicBezTo>
                    <a:cubicBezTo>
                      <a:pt x="740" y="143"/>
                      <a:pt x="747" y="142"/>
                      <a:pt x="754" y="140"/>
                    </a:cubicBezTo>
                    <a:cubicBezTo>
                      <a:pt x="759" y="139"/>
                      <a:pt x="764" y="136"/>
                      <a:pt x="769" y="135"/>
                    </a:cubicBezTo>
                    <a:cubicBezTo>
                      <a:pt x="777" y="133"/>
                      <a:pt x="784" y="132"/>
                      <a:pt x="792" y="129"/>
                    </a:cubicBezTo>
                    <a:cubicBezTo>
                      <a:pt x="797" y="128"/>
                      <a:pt x="803" y="126"/>
                      <a:pt x="808" y="124"/>
                    </a:cubicBezTo>
                    <a:cubicBezTo>
                      <a:pt x="824" y="120"/>
                      <a:pt x="838" y="114"/>
                      <a:pt x="852" y="107"/>
                    </a:cubicBezTo>
                    <a:cubicBezTo>
                      <a:pt x="857" y="104"/>
                      <a:pt x="862" y="101"/>
                      <a:pt x="867" y="99"/>
                    </a:cubicBezTo>
                    <a:cubicBezTo>
                      <a:pt x="872" y="96"/>
                      <a:pt x="875" y="93"/>
                      <a:pt x="879" y="90"/>
                    </a:cubicBezTo>
                    <a:cubicBezTo>
                      <a:pt x="862" y="89"/>
                      <a:pt x="845" y="89"/>
                      <a:pt x="829" y="88"/>
                    </a:cubicBezTo>
                    <a:cubicBezTo>
                      <a:pt x="812" y="87"/>
                      <a:pt x="796" y="91"/>
                      <a:pt x="780" y="92"/>
                    </a:cubicBezTo>
                    <a:cubicBezTo>
                      <a:pt x="778" y="92"/>
                      <a:pt x="777" y="94"/>
                      <a:pt x="775" y="94"/>
                    </a:cubicBezTo>
                    <a:cubicBezTo>
                      <a:pt x="773" y="95"/>
                      <a:pt x="771" y="96"/>
                      <a:pt x="769" y="97"/>
                    </a:cubicBezTo>
                    <a:cubicBezTo>
                      <a:pt x="764" y="98"/>
                      <a:pt x="759" y="98"/>
                      <a:pt x="754" y="98"/>
                    </a:cubicBezTo>
                    <a:cubicBezTo>
                      <a:pt x="749" y="98"/>
                      <a:pt x="743" y="100"/>
                      <a:pt x="738" y="101"/>
                    </a:cubicBezTo>
                    <a:cubicBezTo>
                      <a:pt x="724" y="105"/>
                      <a:pt x="709" y="106"/>
                      <a:pt x="696" y="111"/>
                    </a:cubicBezTo>
                    <a:cubicBezTo>
                      <a:pt x="687" y="114"/>
                      <a:pt x="679" y="117"/>
                      <a:pt x="670" y="120"/>
                    </a:cubicBezTo>
                    <a:cubicBezTo>
                      <a:pt x="662" y="122"/>
                      <a:pt x="653" y="126"/>
                      <a:pt x="645" y="128"/>
                    </a:cubicBezTo>
                    <a:cubicBezTo>
                      <a:pt x="632" y="132"/>
                      <a:pt x="620" y="136"/>
                      <a:pt x="609" y="142"/>
                    </a:cubicBezTo>
                    <a:cubicBezTo>
                      <a:pt x="603" y="145"/>
                      <a:pt x="596" y="148"/>
                      <a:pt x="589" y="149"/>
                    </a:cubicBezTo>
                    <a:cubicBezTo>
                      <a:pt x="586" y="150"/>
                      <a:pt x="582" y="151"/>
                      <a:pt x="581" y="156"/>
                    </a:cubicBezTo>
                    <a:close/>
                    <a:moveTo>
                      <a:pt x="1000" y="1446"/>
                    </a:moveTo>
                    <a:cubicBezTo>
                      <a:pt x="996" y="1444"/>
                      <a:pt x="993" y="1442"/>
                      <a:pt x="990" y="1440"/>
                    </a:cubicBezTo>
                    <a:cubicBezTo>
                      <a:pt x="978" y="1432"/>
                      <a:pt x="970" y="1421"/>
                      <a:pt x="962" y="1410"/>
                    </a:cubicBezTo>
                    <a:cubicBezTo>
                      <a:pt x="957" y="1403"/>
                      <a:pt x="952" y="1396"/>
                      <a:pt x="947" y="1389"/>
                    </a:cubicBezTo>
                    <a:cubicBezTo>
                      <a:pt x="943" y="1385"/>
                      <a:pt x="939" y="1381"/>
                      <a:pt x="937" y="1375"/>
                    </a:cubicBezTo>
                    <a:cubicBezTo>
                      <a:pt x="935" y="1371"/>
                      <a:pt x="932" y="1367"/>
                      <a:pt x="928" y="1364"/>
                    </a:cubicBezTo>
                    <a:cubicBezTo>
                      <a:pt x="926" y="1365"/>
                      <a:pt x="924" y="1367"/>
                      <a:pt x="923" y="1367"/>
                    </a:cubicBezTo>
                    <a:cubicBezTo>
                      <a:pt x="917" y="1370"/>
                      <a:pt x="916" y="1374"/>
                      <a:pt x="916" y="1379"/>
                    </a:cubicBezTo>
                    <a:cubicBezTo>
                      <a:pt x="916" y="1380"/>
                      <a:pt x="916" y="1381"/>
                      <a:pt x="916" y="1382"/>
                    </a:cubicBezTo>
                    <a:cubicBezTo>
                      <a:pt x="917" y="1390"/>
                      <a:pt x="917" y="1398"/>
                      <a:pt x="919" y="1406"/>
                    </a:cubicBezTo>
                    <a:cubicBezTo>
                      <a:pt x="920" y="1413"/>
                      <a:pt x="923" y="1419"/>
                      <a:pt x="925" y="1425"/>
                    </a:cubicBezTo>
                    <a:cubicBezTo>
                      <a:pt x="929" y="1433"/>
                      <a:pt x="933" y="1441"/>
                      <a:pt x="937" y="1449"/>
                    </a:cubicBezTo>
                    <a:cubicBezTo>
                      <a:pt x="945" y="1466"/>
                      <a:pt x="957" y="1477"/>
                      <a:pt x="974" y="1483"/>
                    </a:cubicBezTo>
                    <a:cubicBezTo>
                      <a:pt x="979" y="1485"/>
                      <a:pt x="985" y="1486"/>
                      <a:pt x="991" y="1486"/>
                    </a:cubicBezTo>
                    <a:cubicBezTo>
                      <a:pt x="997" y="1486"/>
                      <a:pt x="999" y="1483"/>
                      <a:pt x="999" y="1477"/>
                    </a:cubicBezTo>
                    <a:cubicBezTo>
                      <a:pt x="999" y="1471"/>
                      <a:pt x="998" y="1466"/>
                      <a:pt x="999" y="1461"/>
                    </a:cubicBezTo>
                    <a:cubicBezTo>
                      <a:pt x="1000" y="1455"/>
                      <a:pt x="1000" y="1450"/>
                      <a:pt x="1000" y="1446"/>
                    </a:cubicBezTo>
                    <a:close/>
                    <a:moveTo>
                      <a:pt x="1495" y="1466"/>
                    </a:moveTo>
                    <a:cubicBezTo>
                      <a:pt x="1488" y="1460"/>
                      <a:pt x="1482" y="1459"/>
                      <a:pt x="1475" y="1463"/>
                    </a:cubicBezTo>
                    <a:cubicBezTo>
                      <a:pt x="1472" y="1464"/>
                      <a:pt x="1469" y="1466"/>
                      <a:pt x="1467" y="1468"/>
                    </a:cubicBezTo>
                    <a:cubicBezTo>
                      <a:pt x="1459" y="1472"/>
                      <a:pt x="1453" y="1477"/>
                      <a:pt x="1444" y="1477"/>
                    </a:cubicBezTo>
                    <a:cubicBezTo>
                      <a:pt x="1438" y="1478"/>
                      <a:pt x="1433" y="1479"/>
                      <a:pt x="1427" y="1480"/>
                    </a:cubicBezTo>
                    <a:cubicBezTo>
                      <a:pt x="1418" y="1482"/>
                      <a:pt x="1408" y="1484"/>
                      <a:pt x="1399" y="1485"/>
                    </a:cubicBezTo>
                    <a:cubicBezTo>
                      <a:pt x="1392" y="1485"/>
                      <a:pt x="1385" y="1485"/>
                      <a:pt x="1379" y="1485"/>
                    </a:cubicBezTo>
                    <a:cubicBezTo>
                      <a:pt x="1374" y="1486"/>
                      <a:pt x="1368" y="1485"/>
                      <a:pt x="1363" y="1485"/>
                    </a:cubicBezTo>
                    <a:cubicBezTo>
                      <a:pt x="1364" y="1490"/>
                      <a:pt x="1364" y="1495"/>
                      <a:pt x="1364" y="1499"/>
                    </a:cubicBezTo>
                    <a:cubicBezTo>
                      <a:pt x="1364" y="1504"/>
                      <a:pt x="1365" y="1508"/>
                      <a:pt x="1366" y="1513"/>
                    </a:cubicBezTo>
                    <a:cubicBezTo>
                      <a:pt x="1374" y="1514"/>
                      <a:pt x="1382" y="1515"/>
                      <a:pt x="1389" y="1516"/>
                    </a:cubicBezTo>
                    <a:cubicBezTo>
                      <a:pt x="1396" y="1517"/>
                      <a:pt x="1403" y="1515"/>
                      <a:pt x="1410" y="1514"/>
                    </a:cubicBezTo>
                    <a:cubicBezTo>
                      <a:pt x="1429" y="1512"/>
                      <a:pt x="1446" y="1502"/>
                      <a:pt x="1464" y="1496"/>
                    </a:cubicBezTo>
                    <a:cubicBezTo>
                      <a:pt x="1464" y="1496"/>
                      <a:pt x="1464" y="1496"/>
                      <a:pt x="1464" y="1496"/>
                    </a:cubicBezTo>
                    <a:cubicBezTo>
                      <a:pt x="1472" y="1491"/>
                      <a:pt x="1479" y="1486"/>
                      <a:pt x="1485" y="1479"/>
                    </a:cubicBezTo>
                    <a:cubicBezTo>
                      <a:pt x="1489" y="1475"/>
                      <a:pt x="1492" y="1471"/>
                      <a:pt x="1495" y="1466"/>
                    </a:cubicBezTo>
                    <a:close/>
                    <a:moveTo>
                      <a:pt x="382" y="909"/>
                    </a:moveTo>
                    <a:cubicBezTo>
                      <a:pt x="382" y="909"/>
                      <a:pt x="383" y="909"/>
                      <a:pt x="383" y="908"/>
                    </a:cubicBezTo>
                    <a:cubicBezTo>
                      <a:pt x="368" y="877"/>
                      <a:pt x="354" y="846"/>
                      <a:pt x="344" y="812"/>
                    </a:cubicBezTo>
                    <a:cubicBezTo>
                      <a:pt x="343" y="814"/>
                      <a:pt x="342" y="815"/>
                      <a:pt x="341" y="816"/>
                    </a:cubicBezTo>
                    <a:cubicBezTo>
                      <a:pt x="340" y="818"/>
                      <a:pt x="339" y="820"/>
                      <a:pt x="338" y="822"/>
                    </a:cubicBezTo>
                    <a:cubicBezTo>
                      <a:pt x="333" y="831"/>
                      <a:pt x="329" y="840"/>
                      <a:pt x="327" y="850"/>
                    </a:cubicBezTo>
                    <a:cubicBezTo>
                      <a:pt x="326" y="857"/>
                      <a:pt x="325" y="864"/>
                      <a:pt x="328" y="870"/>
                    </a:cubicBezTo>
                    <a:cubicBezTo>
                      <a:pt x="333" y="880"/>
                      <a:pt x="341" y="888"/>
                      <a:pt x="350" y="894"/>
                    </a:cubicBezTo>
                    <a:cubicBezTo>
                      <a:pt x="358" y="898"/>
                      <a:pt x="366" y="902"/>
                      <a:pt x="374" y="906"/>
                    </a:cubicBezTo>
                    <a:cubicBezTo>
                      <a:pt x="377" y="907"/>
                      <a:pt x="379" y="908"/>
                      <a:pt x="382" y="909"/>
                    </a:cubicBezTo>
                    <a:close/>
                    <a:moveTo>
                      <a:pt x="1411" y="166"/>
                    </a:moveTo>
                    <a:cubicBezTo>
                      <a:pt x="1408" y="158"/>
                      <a:pt x="1402" y="154"/>
                      <a:pt x="1394" y="152"/>
                    </a:cubicBezTo>
                    <a:cubicBezTo>
                      <a:pt x="1390" y="150"/>
                      <a:pt x="1385" y="150"/>
                      <a:pt x="1381" y="148"/>
                    </a:cubicBezTo>
                    <a:cubicBezTo>
                      <a:pt x="1378" y="147"/>
                      <a:pt x="1376" y="147"/>
                      <a:pt x="1373" y="149"/>
                    </a:cubicBezTo>
                    <a:cubicBezTo>
                      <a:pt x="1363" y="156"/>
                      <a:pt x="1353" y="163"/>
                      <a:pt x="1345" y="174"/>
                    </a:cubicBezTo>
                    <a:cubicBezTo>
                      <a:pt x="1337" y="186"/>
                      <a:pt x="1340" y="202"/>
                      <a:pt x="1352" y="211"/>
                    </a:cubicBezTo>
                    <a:cubicBezTo>
                      <a:pt x="1352" y="211"/>
                      <a:pt x="1353" y="211"/>
                      <a:pt x="1353" y="211"/>
                    </a:cubicBezTo>
                    <a:cubicBezTo>
                      <a:pt x="1355" y="208"/>
                      <a:pt x="1357" y="206"/>
                      <a:pt x="1358" y="204"/>
                    </a:cubicBezTo>
                    <a:cubicBezTo>
                      <a:pt x="1359" y="200"/>
                      <a:pt x="1363" y="201"/>
                      <a:pt x="1365" y="199"/>
                    </a:cubicBezTo>
                    <a:cubicBezTo>
                      <a:pt x="1367" y="196"/>
                      <a:pt x="1369" y="194"/>
                      <a:pt x="1371" y="192"/>
                    </a:cubicBezTo>
                    <a:cubicBezTo>
                      <a:pt x="1377" y="187"/>
                      <a:pt x="1383" y="182"/>
                      <a:pt x="1390" y="178"/>
                    </a:cubicBezTo>
                    <a:cubicBezTo>
                      <a:pt x="1397" y="174"/>
                      <a:pt x="1405" y="172"/>
                      <a:pt x="1411" y="166"/>
                    </a:cubicBezTo>
                    <a:close/>
                    <a:moveTo>
                      <a:pt x="951" y="896"/>
                    </a:moveTo>
                    <a:cubicBezTo>
                      <a:pt x="951" y="899"/>
                      <a:pt x="951" y="902"/>
                      <a:pt x="955" y="904"/>
                    </a:cubicBezTo>
                    <a:cubicBezTo>
                      <a:pt x="959" y="906"/>
                      <a:pt x="963" y="908"/>
                      <a:pt x="967" y="910"/>
                    </a:cubicBezTo>
                    <a:cubicBezTo>
                      <a:pt x="971" y="912"/>
                      <a:pt x="976" y="909"/>
                      <a:pt x="980" y="912"/>
                    </a:cubicBezTo>
                    <a:cubicBezTo>
                      <a:pt x="981" y="912"/>
                      <a:pt x="981" y="912"/>
                      <a:pt x="982" y="912"/>
                    </a:cubicBezTo>
                    <a:cubicBezTo>
                      <a:pt x="984" y="911"/>
                      <a:pt x="987" y="910"/>
                      <a:pt x="989" y="908"/>
                    </a:cubicBezTo>
                    <a:cubicBezTo>
                      <a:pt x="992" y="905"/>
                      <a:pt x="993" y="901"/>
                      <a:pt x="992" y="897"/>
                    </a:cubicBezTo>
                    <a:cubicBezTo>
                      <a:pt x="991" y="893"/>
                      <a:pt x="988" y="893"/>
                      <a:pt x="985" y="892"/>
                    </a:cubicBezTo>
                    <a:cubicBezTo>
                      <a:pt x="980" y="890"/>
                      <a:pt x="975" y="888"/>
                      <a:pt x="970" y="886"/>
                    </a:cubicBezTo>
                    <a:cubicBezTo>
                      <a:pt x="966" y="883"/>
                      <a:pt x="963" y="884"/>
                      <a:pt x="960" y="886"/>
                    </a:cubicBezTo>
                    <a:cubicBezTo>
                      <a:pt x="958" y="887"/>
                      <a:pt x="957" y="889"/>
                      <a:pt x="955" y="889"/>
                    </a:cubicBezTo>
                    <a:cubicBezTo>
                      <a:pt x="952" y="891"/>
                      <a:pt x="951" y="893"/>
                      <a:pt x="951" y="896"/>
                    </a:cubicBezTo>
                    <a:close/>
                    <a:moveTo>
                      <a:pt x="978" y="921"/>
                    </a:moveTo>
                    <a:cubicBezTo>
                      <a:pt x="976" y="920"/>
                      <a:pt x="973" y="919"/>
                      <a:pt x="971" y="919"/>
                    </a:cubicBezTo>
                    <a:cubicBezTo>
                      <a:pt x="962" y="918"/>
                      <a:pt x="955" y="914"/>
                      <a:pt x="947" y="910"/>
                    </a:cubicBezTo>
                    <a:cubicBezTo>
                      <a:pt x="946" y="910"/>
                      <a:pt x="944" y="909"/>
                      <a:pt x="943" y="909"/>
                    </a:cubicBezTo>
                    <a:cubicBezTo>
                      <a:pt x="938" y="908"/>
                      <a:pt x="935" y="911"/>
                      <a:pt x="935" y="915"/>
                    </a:cubicBezTo>
                    <a:cubicBezTo>
                      <a:pt x="936" y="920"/>
                      <a:pt x="937" y="926"/>
                      <a:pt x="942" y="929"/>
                    </a:cubicBezTo>
                    <a:cubicBezTo>
                      <a:pt x="947" y="931"/>
                      <a:pt x="953" y="935"/>
                      <a:pt x="958" y="938"/>
                    </a:cubicBezTo>
                    <a:cubicBezTo>
                      <a:pt x="964" y="933"/>
                      <a:pt x="975" y="932"/>
                      <a:pt x="978" y="921"/>
                    </a:cubicBezTo>
                    <a:close/>
                    <a:moveTo>
                      <a:pt x="929" y="932"/>
                    </a:moveTo>
                    <a:cubicBezTo>
                      <a:pt x="929" y="936"/>
                      <a:pt x="929" y="939"/>
                      <a:pt x="929" y="941"/>
                    </a:cubicBezTo>
                    <a:cubicBezTo>
                      <a:pt x="929" y="942"/>
                      <a:pt x="930" y="944"/>
                      <a:pt x="931" y="944"/>
                    </a:cubicBezTo>
                    <a:cubicBezTo>
                      <a:pt x="935" y="945"/>
                      <a:pt x="936" y="947"/>
                      <a:pt x="936" y="951"/>
                    </a:cubicBezTo>
                    <a:cubicBezTo>
                      <a:pt x="939" y="952"/>
                      <a:pt x="943" y="953"/>
                      <a:pt x="944" y="952"/>
                    </a:cubicBezTo>
                    <a:cubicBezTo>
                      <a:pt x="947" y="950"/>
                      <a:pt x="950" y="950"/>
                      <a:pt x="954" y="949"/>
                    </a:cubicBezTo>
                    <a:cubicBezTo>
                      <a:pt x="956" y="948"/>
                      <a:pt x="958" y="947"/>
                      <a:pt x="958" y="944"/>
                    </a:cubicBezTo>
                    <a:cubicBezTo>
                      <a:pt x="958" y="941"/>
                      <a:pt x="955" y="941"/>
                      <a:pt x="953" y="940"/>
                    </a:cubicBezTo>
                    <a:cubicBezTo>
                      <a:pt x="952" y="940"/>
                      <a:pt x="952" y="940"/>
                      <a:pt x="951" y="940"/>
                    </a:cubicBezTo>
                    <a:cubicBezTo>
                      <a:pt x="947" y="941"/>
                      <a:pt x="943" y="939"/>
                      <a:pt x="940" y="937"/>
                    </a:cubicBezTo>
                    <a:cubicBezTo>
                      <a:pt x="937" y="936"/>
                      <a:pt x="933" y="934"/>
                      <a:pt x="929" y="932"/>
                    </a:cubicBezTo>
                    <a:close/>
                    <a:moveTo>
                      <a:pt x="753" y="174"/>
                    </a:moveTo>
                    <a:cubicBezTo>
                      <a:pt x="758" y="165"/>
                      <a:pt x="760" y="157"/>
                      <a:pt x="760" y="148"/>
                    </a:cubicBezTo>
                    <a:cubicBezTo>
                      <a:pt x="753" y="150"/>
                      <a:pt x="746" y="152"/>
                      <a:pt x="738" y="154"/>
                    </a:cubicBezTo>
                    <a:cubicBezTo>
                      <a:pt x="745" y="159"/>
                      <a:pt x="749" y="165"/>
                      <a:pt x="753" y="174"/>
                    </a:cubicBezTo>
                    <a:close/>
                    <a:moveTo>
                      <a:pt x="797" y="163"/>
                    </a:moveTo>
                    <a:cubicBezTo>
                      <a:pt x="802" y="154"/>
                      <a:pt x="797" y="146"/>
                      <a:pt x="798" y="137"/>
                    </a:cubicBezTo>
                    <a:cubicBezTo>
                      <a:pt x="791" y="139"/>
                      <a:pt x="785" y="141"/>
                      <a:pt x="777" y="144"/>
                    </a:cubicBezTo>
                    <a:cubicBezTo>
                      <a:pt x="780" y="147"/>
                      <a:pt x="782" y="148"/>
                      <a:pt x="785" y="150"/>
                    </a:cubicBezTo>
                    <a:cubicBezTo>
                      <a:pt x="787" y="150"/>
                      <a:pt x="790" y="150"/>
                      <a:pt x="792" y="149"/>
                    </a:cubicBezTo>
                    <a:cubicBezTo>
                      <a:pt x="796" y="154"/>
                      <a:pt x="791" y="160"/>
                      <a:pt x="797" y="163"/>
                    </a:cubicBezTo>
                    <a:close/>
                    <a:moveTo>
                      <a:pt x="770" y="214"/>
                    </a:moveTo>
                    <a:cubicBezTo>
                      <a:pt x="771" y="220"/>
                      <a:pt x="775" y="223"/>
                      <a:pt x="780" y="224"/>
                    </a:cubicBezTo>
                    <a:cubicBezTo>
                      <a:pt x="782" y="224"/>
                      <a:pt x="785" y="223"/>
                      <a:pt x="786" y="222"/>
                    </a:cubicBezTo>
                    <a:cubicBezTo>
                      <a:pt x="789" y="218"/>
                      <a:pt x="787" y="213"/>
                      <a:pt x="783" y="210"/>
                    </a:cubicBezTo>
                    <a:cubicBezTo>
                      <a:pt x="778" y="208"/>
                      <a:pt x="776" y="208"/>
                      <a:pt x="772" y="212"/>
                    </a:cubicBezTo>
                    <a:cubicBezTo>
                      <a:pt x="772" y="213"/>
                      <a:pt x="771" y="213"/>
                      <a:pt x="770" y="214"/>
                    </a:cubicBezTo>
                    <a:close/>
                    <a:moveTo>
                      <a:pt x="721" y="158"/>
                    </a:moveTo>
                    <a:cubicBezTo>
                      <a:pt x="714" y="158"/>
                      <a:pt x="709" y="157"/>
                      <a:pt x="703" y="159"/>
                    </a:cubicBezTo>
                    <a:cubicBezTo>
                      <a:pt x="707" y="165"/>
                      <a:pt x="711" y="170"/>
                      <a:pt x="715" y="176"/>
                    </a:cubicBezTo>
                    <a:cubicBezTo>
                      <a:pt x="719" y="170"/>
                      <a:pt x="720" y="165"/>
                      <a:pt x="721" y="158"/>
                    </a:cubicBezTo>
                    <a:close/>
                    <a:moveTo>
                      <a:pt x="662" y="166"/>
                    </a:moveTo>
                    <a:cubicBezTo>
                      <a:pt x="662" y="167"/>
                      <a:pt x="662" y="167"/>
                      <a:pt x="661" y="168"/>
                    </a:cubicBezTo>
                    <a:cubicBezTo>
                      <a:pt x="664" y="171"/>
                      <a:pt x="667" y="173"/>
                      <a:pt x="670" y="176"/>
                    </a:cubicBezTo>
                    <a:cubicBezTo>
                      <a:pt x="673" y="178"/>
                      <a:pt x="675" y="178"/>
                      <a:pt x="677" y="175"/>
                    </a:cubicBezTo>
                    <a:cubicBezTo>
                      <a:pt x="680" y="172"/>
                      <a:pt x="682" y="168"/>
                      <a:pt x="682" y="164"/>
                    </a:cubicBezTo>
                    <a:cubicBezTo>
                      <a:pt x="675" y="164"/>
                      <a:pt x="669" y="165"/>
                      <a:pt x="662" y="166"/>
                    </a:cubicBezTo>
                    <a:close/>
                    <a:moveTo>
                      <a:pt x="1628" y="357"/>
                    </a:moveTo>
                    <a:cubicBezTo>
                      <a:pt x="1627" y="362"/>
                      <a:pt x="1627" y="363"/>
                      <a:pt x="1629" y="367"/>
                    </a:cubicBezTo>
                    <a:cubicBezTo>
                      <a:pt x="1633" y="365"/>
                      <a:pt x="1635" y="362"/>
                      <a:pt x="1634" y="360"/>
                    </a:cubicBezTo>
                    <a:cubicBezTo>
                      <a:pt x="1633" y="357"/>
                      <a:pt x="1631" y="356"/>
                      <a:pt x="1628" y="357"/>
                    </a:cubicBezTo>
                    <a:close/>
                  </a:path>
                </a:pathLst>
              </a:custGeom>
              <a:solidFill>
                <a:srgbClr val="000000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488" name="Freeform 10"/>
              <p:cNvSpPr>
                <a:spLocks/>
              </p:cNvSpPr>
              <p:nvPr/>
            </p:nvSpPr>
            <p:spPr bwMode="auto">
              <a:xfrm>
                <a:off x="3882842" y="2893497"/>
                <a:ext cx="678289" cy="1027194"/>
              </a:xfrm>
              <a:custGeom>
                <a:avLst/>
                <a:gdLst>
                  <a:gd name="T0" fmla="*/ 184 w 353"/>
                  <a:gd name="T1" fmla="*/ 1 h 535"/>
                  <a:gd name="T2" fmla="*/ 235 w 353"/>
                  <a:gd name="T3" fmla="*/ 8 h 535"/>
                  <a:gd name="T4" fmla="*/ 294 w 353"/>
                  <a:gd name="T5" fmla="*/ 13 h 535"/>
                  <a:gd name="T6" fmla="*/ 301 w 353"/>
                  <a:gd name="T7" fmla="*/ 29 h 535"/>
                  <a:gd name="T8" fmla="*/ 328 w 353"/>
                  <a:gd name="T9" fmla="*/ 105 h 535"/>
                  <a:gd name="T10" fmla="*/ 337 w 353"/>
                  <a:gd name="T11" fmla="*/ 142 h 535"/>
                  <a:gd name="T12" fmla="*/ 342 w 353"/>
                  <a:gd name="T13" fmla="*/ 179 h 535"/>
                  <a:gd name="T14" fmla="*/ 353 w 353"/>
                  <a:gd name="T15" fmla="*/ 246 h 535"/>
                  <a:gd name="T16" fmla="*/ 353 w 353"/>
                  <a:gd name="T17" fmla="*/ 286 h 535"/>
                  <a:gd name="T18" fmla="*/ 349 w 353"/>
                  <a:gd name="T19" fmla="*/ 330 h 535"/>
                  <a:gd name="T20" fmla="*/ 341 w 353"/>
                  <a:gd name="T21" fmla="*/ 388 h 535"/>
                  <a:gd name="T22" fmla="*/ 332 w 353"/>
                  <a:gd name="T23" fmla="*/ 454 h 535"/>
                  <a:gd name="T24" fmla="*/ 312 w 353"/>
                  <a:gd name="T25" fmla="*/ 513 h 535"/>
                  <a:gd name="T26" fmla="*/ 293 w 353"/>
                  <a:gd name="T27" fmla="*/ 531 h 535"/>
                  <a:gd name="T28" fmla="*/ 259 w 353"/>
                  <a:gd name="T29" fmla="*/ 535 h 535"/>
                  <a:gd name="T30" fmla="*/ 216 w 353"/>
                  <a:gd name="T31" fmla="*/ 527 h 535"/>
                  <a:gd name="T32" fmla="*/ 203 w 353"/>
                  <a:gd name="T33" fmla="*/ 519 h 535"/>
                  <a:gd name="T34" fmla="*/ 198 w 353"/>
                  <a:gd name="T35" fmla="*/ 501 h 535"/>
                  <a:gd name="T36" fmla="*/ 192 w 353"/>
                  <a:gd name="T37" fmla="*/ 453 h 535"/>
                  <a:gd name="T38" fmla="*/ 174 w 353"/>
                  <a:gd name="T39" fmla="*/ 385 h 535"/>
                  <a:gd name="T40" fmla="*/ 165 w 353"/>
                  <a:gd name="T41" fmla="*/ 317 h 535"/>
                  <a:gd name="T42" fmla="*/ 173 w 353"/>
                  <a:gd name="T43" fmla="*/ 250 h 535"/>
                  <a:gd name="T44" fmla="*/ 177 w 353"/>
                  <a:gd name="T45" fmla="*/ 177 h 535"/>
                  <a:gd name="T46" fmla="*/ 165 w 353"/>
                  <a:gd name="T47" fmla="*/ 154 h 535"/>
                  <a:gd name="T48" fmla="*/ 165 w 353"/>
                  <a:gd name="T49" fmla="*/ 199 h 535"/>
                  <a:gd name="T50" fmla="*/ 162 w 353"/>
                  <a:gd name="T51" fmla="*/ 254 h 535"/>
                  <a:gd name="T52" fmla="*/ 156 w 353"/>
                  <a:gd name="T53" fmla="*/ 293 h 535"/>
                  <a:gd name="T54" fmla="*/ 155 w 353"/>
                  <a:gd name="T55" fmla="*/ 340 h 535"/>
                  <a:gd name="T56" fmla="*/ 164 w 353"/>
                  <a:gd name="T57" fmla="*/ 387 h 535"/>
                  <a:gd name="T58" fmla="*/ 176 w 353"/>
                  <a:gd name="T59" fmla="*/ 433 h 535"/>
                  <a:gd name="T60" fmla="*/ 185 w 353"/>
                  <a:gd name="T61" fmla="*/ 468 h 535"/>
                  <a:gd name="T62" fmla="*/ 156 w 353"/>
                  <a:gd name="T63" fmla="*/ 487 h 535"/>
                  <a:gd name="T64" fmla="*/ 134 w 353"/>
                  <a:gd name="T65" fmla="*/ 493 h 535"/>
                  <a:gd name="T66" fmla="*/ 115 w 353"/>
                  <a:gd name="T67" fmla="*/ 499 h 535"/>
                  <a:gd name="T68" fmla="*/ 73 w 353"/>
                  <a:gd name="T69" fmla="*/ 522 h 535"/>
                  <a:gd name="T70" fmla="*/ 57 w 353"/>
                  <a:gd name="T71" fmla="*/ 503 h 535"/>
                  <a:gd name="T72" fmla="*/ 27 w 353"/>
                  <a:gd name="T73" fmla="*/ 445 h 535"/>
                  <a:gd name="T74" fmla="*/ 3 w 353"/>
                  <a:gd name="T75" fmla="*/ 368 h 535"/>
                  <a:gd name="T76" fmla="*/ 0 w 353"/>
                  <a:gd name="T77" fmla="*/ 334 h 535"/>
                  <a:gd name="T78" fmla="*/ 2 w 353"/>
                  <a:gd name="T79" fmla="*/ 284 h 535"/>
                  <a:gd name="T80" fmla="*/ 9 w 353"/>
                  <a:gd name="T81" fmla="*/ 231 h 535"/>
                  <a:gd name="T82" fmla="*/ 32 w 353"/>
                  <a:gd name="T83" fmla="*/ 176 h 535"/>
                  <a:gd name="T84" fmla="*/ 75 w 353"/>
                  <a:gd name="T85" fmla="*/ 107 h 535"/>
                  <a:gd name="T86" fmla="*/ 104 w 353"/>
                  <a:gd name="T87" fmla="*/ 72 h 535"/>
                  <a:gd name="T88" fmla="*/ 153 w 353"/>
                  <a:gd name="T89" fmla="*/ 20 h 535"/>
                  <a:gd name="T90" fmla="*/ 176 w 353"/>
                  <a:gd name="T91" fmla="*/ 5 h 5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353" h="535">
                    <a:moveTo>
                      <a:pt x="176" y="5"/>
                    </a:moveTo>
                    <a:cubicBezTo>
                      <a:pt x="177" y="1"/>
                      <a:pt x="180" y="0"/>
                      <a:pt x="184" y="1"/>
                    </a:cubicBezTo>
                    <a:cubicBezTo>
                      <a:pt x="191" y="3"/>
                      <a:pt x="197" y="3"/>
                      <a:pt x="204" y="5"/>
                    </a:cubicBezTo>
                    <a:cubicBezTo>
                      <a:pt x="214" y="8"/>
                      <a:pt x="225" y="8"/>
                      <a:pt x="235" y="8"/>
                    </a:cubicBezTo>
                    <a:cubicBezTo>
                      <a:pt x="246" y="9"/>
                      <a:pt x="256" y="8"/>
                      <a:pt x="267" y="9"/>
                    </a:cubicBezTo>
                    <a:cubicBezTo>
                      <a:pt x="276" y="9"/>
                      <a:pt x="285" y="11"/>
                      <a:pt x="294" y="13"/>
                    </a:cubicBezTo>
                    <a:cubicBezTo>
                      <a:pt x="295" y="13"/>
                      <a:pt x="296" y="13"/>
                      <a:pt x="295" y="13"/>
                    </a:cubicBezTo>
                    <a:cubicBezTo>
                      <a:pt x="298" y="19"/>
                      <a:pt x="300" y="24"/>
                      <a:pt x="301" y="29"/>
                    </a:cubicBezTo>
                    <a:cubicBezTo>
                      <a:pt x="306" y="42"/>
                      <a:pt x="311" y="55"/>
                      <a:pt x="314" y="68"/>
                    </a:cubicBezTo>
                    <a:cubicBezTo>
                      <a:pt x="318" y="81"/>
                      <a:pt x="321" y="93"/>
                      <a:pt x="328" y="105"/>
                    </a:cubicBezTo>
                    <a:cubicBezTo>
                      <a:pt x="331" y="110"/>
                      <a:pt x="332" y="116"/>
                      <a:pt x="333" y="122"/>
                    </a:cubicBezTo>
                    <a:cubicBezTo>
                      <a:pt x="334" y="129"/>
                      <a:pt x="336" y="135"/>
                      <a:pt x="337" y="142"/>
                    </a:cubicBezTo>
                    <a:cubicBezTo>
                      <a:pt x="338" y="150"/>
                      <a:pt x="340" y="158"/>
                      <a:pt x="340" y="166"/>
                    </a:cubicBezTo>
                    <a:cubicBezTo>
                      <a:pt x="340" y="171"/>
                      <a:pt x="341" y="175"/>
                      <a:pt x="342" y="179"/>
                    </a:cubicBezTo>
                    <a:cubicBezTo>
                      <a:pt x="344" y="191"/>
                      <a:pt x="346" y="202"/>
                      <a:pt x="347" y="213"/>
                    </a:cubicBezTo>
                    <a:cubicBezTo>
                      <a:pt x="348" y="224"/>
                      <a:pt x="351" y="235"/>
                      <a:pt x="353" y="246"/>
                    </a:cubicBezTo>
                    <a:cubicBezTo>
                      <a:pt x="353" y="250"/>
                      <a:pt x="353" y="254"/>
                      <a:pt x="353" y="258"/>
                    </a:cubicBezTo>
                    <a:cubicBezTo>
                      <a:pt x="353" y="267"/>
                      <a:pt x="352" y="277"/>
                      <a:pt x="353" y="286"/>
                    </a:cubicBezTo>
                    <a:cubicBezTo>
                      <a:pt x="353" y="293"/>
                      <a:pt x="351" y="300"/>
                      <a:pt x="351" y="307"/>
                    </a:cubicBezTo>
                    <a:cubicBezTo>
                      <a:pt x="351" y="315"/>
                      <a:pt x="350" y="323"/>
                      <a:pt x="349" y="330"/>
                    </a:cubicBezTo>
                    <a:cubicBezTo>
                      <a:pt x="349" y="336"/>
                      <a:pt x="348" y="341"/>
                      <a:pt x="347" y="347"/>
                    </a:cubicBezTo>
                    <a:cubicBezTo>
                      <a:pt x="347" y="361"/>
                      <a:pt x="343" y="374"/>
                      <a:pt x="341" y="388"/>
                    </a:cubicBezTo>
                    <a:cubicBezTo>
                      <a:pt x="339" y="398"/>
                      <a:pt x="339" y="408"/>
                      <a:pt x="338" y="418"/>
                    </a:cubicBezTo>
                    <a:cubicBezTo>
                      <a:pt x="336" y="430"/>
                      <a:pt x="333" y="442"/>
                      <a:pt x="332" y="454"/>
                    </a:cubicBezTo>
                    <a:cubicBezTo>
                      <a:pt x="331" y="465"/>
                      <a:pt x="328" y="475"/>
                      <a:pt x="325" y="486"/>
                    </a:cubicBezTo>
                    <a:cubicBezTo>
                      <a:pt x="323" y="496"/>
                      <a:pt x="319" y="505"/>
                      <a:pt x="312" y="513"/>
                    </a:cubicBezTo>
                    <a:cubicBezTo>
                      <a:pt x="308" y="518"/>
                      <a:pt x="304" y="523"/>
                      <a:pt x="299" y="528"/>
                    </a:cubicBezTo>
                    <a:cubicBezTo>
                      <a:pt x="298" y="529"/>
                      <a:pt x="295" y="531"/>
                      <a:pt x="293" y="531"/>
                    </a:cubicBezTo>
                    <a:cubicBezTo>
                      <a:pt x="285" y="532"/>
                      <a:pt x="277" y="533"/>
                      <a:pt x="269" y="534"/>
                    </a:cubicBezTo>
                    <a:cubicBezTo>
                      <a:pt x="266" y="534"/>
                      <a:pt x="262" y="535"/>
                      <a:pt x="259" y="535"/>
                    </a:cubicBezTo>
                    <a:cubicBezTo>
                      <a:pt x="249" y="534"/>
                      <a:pt x="238" y="533"/>
                      <a:pt x="228" y="532"/>
                    </a:cubicBezTo>
                    <a:cubicBezTo>
                      <a:pt x="224" y="531"/>
                      <a:pt x="220" y="529"/>
                      <a:pt x="216" y="527"/>
                    </a:cubicBezTo>
                    <a:cubicBezTo>
                      <a:pt x="214" y="526"/>
                      <a:pt x="212" y="526"/>
                      <a:pt x="210" y="525"/>
                    </a:cubicBezTo>
                    <a:cubicBezTo>
                      <a:pt x="207" y="524"/>
                      <a:pt x="204" y="522"/>
                      <a:pt x="203" y="519"/>
                    </a:cubicBezTo>
                    <a:cubicBezTo>
                      <a:pt x="201" y="514"/>
                      <a:pt x="200" y="509"/>
                      <a:pt x="198" y="504"/>
                    </a:cubicBezTo>
                    <a:cubicBezTo>
                      <a:pt x="198" y="503"/>
                      <a:pt x="197" y="502"/>
                      <a:pt x="198" y="501"/>
                    </a:cubicBezTo>
                    <a:cubicBezTo>
                      <a:pt x="200" y="497"/>
                      <a:pt x="198" y="493"/>
                      <a:pt x="198" y="488"/>
                    </a:cubicBezTo>
                    <a:cubicBezTo>
                      <a:pt x="199" y="476"/>
                      <a:pt x="195" y="464"/>
                      <a:pt x="192" y="453"/>
                    </a:cubicBezTo>
                    <a:cubicBezTo>
                      <a:pt x="189" y="443"/>
                      <a:pt x="186" y="433"/>
                      <a:pt x="184" y="423"/>
                    </a:cubicBezTo>
                    <a:cubicBezTo>
                      <a:pt x="180" y="410"/>
                      <a:pt x="177" y="397"/>
                      <a:pt x="174" y="385"/>
                    </a:cubicBezTo>
                    <a:cubicBezTo>
                      <a:pt x="171" y="371"/>
                      <a:pt x="168" y="358"/>
                      <a:pt x="167" y="345"/>
                    </a:cubicBezTo>
                    <a:cubicBezTo>
                      <a:pt x="166" y="335"/>
                      <a:pt x="165" y="326"/>
                      <a:pt x="165" y="317"/>
                    </a:cubicBezTo>
                    <a:cubicBezTo>
                      <a:pt x="166" y="310"/>
                      <a:pt x="166" y="303"/>
                      <a:pt x="167" y="297"/>
                    </a:cubicBezTo>
                    <a:cubicBezTo>
                      <a:pt x="169" y="281"/>
                      <a:pt x="172" y="265"/>
                      <a:pt x="173" y="250"/>
                    </a:cubicBezTo>
                    <a:cubicBezTo>
                      <a:pt x="175" y="237"/>
                      <a:pt x="175" y="225"/>
                      <a:pt x="176" y="212"/>
                    </a:cubicBezTo>
                    <a:cubicBezTo>
                      <a:pt x="176" y="200"/>
                      <a:pt x="176" y="189"/>
                      <a:pt x="177" y="177"/>
                    </a:cubicBezTo>
                    <a:cubicBezTo>
                      <a:pt x="177" y="171"/>
                      <a:pt x="176" y="165"/>
                      <a:pt x="175" y="160"/>
                    </a:cubicBezTo>
                    <a:cubicBezTo>
                      <a:pt x="174" y="155"/>
                      <a:pt x="169" y="156"/>
                      <a:pt x="165" y="154"/>
                    </a:cubicBezTo>
                    <a:cubicBezTo>
                      <a:pt x="166" y="159"/>
                      <a:pt x="166" y="163"/>
                      <a:pt x="166" y="167"/>
                    </a:cubicBezTo>
                    <a:cubicBezTo>
                      <a:pt x="166" y="178"/>
                      <a:pt x="166" y="188"/>
                      <a:pt x="165" y="199"/>
                    </a:cubicBezTo>
                    <a:cubicBezTo>
                      <a:pt x="164" y="207"/>
                      <a:pt x="164" y="216"/>
                      <a:pt x="164" y="224"/>
                    </a:cubicBezTo>
                    <a:cubicBezTo>
                      <a:pt x="163" y="234"/>
                      <a:pt x="163" y="244"/>
                      <a:pt x="162" y="254"/>
                    </a:cubicBezTo>
                    <a:cubicBezTo>
                      <a:pt x="162" y="260"/>
                      <a:pt x="161" y="265"/>
                      <a:pt x="159" y="271"/>
                    </a:cubicBezTo>
                    <a:cubicBezTo>
                      <a:pt x="158" y="278"/>
                      <a:pt x="157" y="286"/>
                      <a:pt x="156" y="293"/>
                    </a:cubicBezTo>
                    <a:cubicBezTo>
                      <a:pt x="154" y="304"/>
                      <a:pt x="155" y="315"/>
                      <a:pt x="154" y="325"/>
                    </a:cubicBezTo>
                    <a:cubicBezTo>
                      <a:pt x="154" y="330"/>
                      <a:pt x="154" y="335"/>
                      <a:pt x="155" y="340"/>
                    </a:cubicBezTo>
                    <a:cubicBezTo>
                      <a:pt x="156" y="347"/>
                      <a:pt x="158" y="353"/>
                      <a:pt x="158" y="360"/>
                    </a:cubicBezTo>
                    <a:cubicBezTo>
                      <a:pt x="159" y="370"/>
                      <a:pt x="162" y="378"/>
                      <a:pt x="164" y="387"/>
                    </a:cubicBezTo>
                    <a:cubicBezTo>
                      <a:pt x="167" y="397"/>
                      <a:pt x="169" y="408"/>
                      <a:pt x="171" y="418"/>
                    </a:cubicBezTo>
                    <a:cubicBezTo>
                      <a:pt x="173" y="423"/>
                      <a:pt x="174" y="428"/>
                      <a:pt x="176" y="433"/>
                    </a:cubicBezTo>
                    <a:cubicBezTo>
                      <a:pt x="176" y="434"/>
                      <a:pt x="176" y="434"/>
                      <a:pt x="176" y="434"/>
                    </a:cubicBezTo>
                    <a:cubicBezTo>
                      <a:pt x="176" y="446"/>
                      <a:pt x="182" y="457"/>
                      <a:pt x="185" y="468"/>
                    </a:cubicBezTo>
                    <a:cubicBezTo>
                      <a:pt x="186" y="474"/>
                      <a:pt x="187" y="480"/>
                      <a:pt x="188" y="486"/>
                    </a:cubicBezTo>
                    <a:cubicBezTo>
                      <a:pt x="177" y="483"/>
                      <a:pt x="166" y="484"/>
                      <a:pt x="156" y="487"/>
                    </a:cubicBezTo>
                    <a:cubicBezTo>
                      <a:pt x="154" y="488"/>
                      <a:pt x="151" y="488"/>
                      <a:pt x="149" y="489"/>
                    </a:cubicBezTo>
                    <a:cubicBezTo>
                      <a:pt x="144" y="490"/>
                      <a:pt x="139" y="492"/>
                      <a:pt x="134" y="493"/>
                    </a:cubicBezTo>
                    <a:cubicBezTo>
                      <a:pt x="131" y="494"/>
                      <a:pt x="128" y="495"/>
                      <a:pt x="125" y="496"/>
                    </a:cubicBezTo>
                    <a:cubicBezTo>
                      <a:pt x="121" y="497"/>
                      <a:pt x="118" y="498"/>
                      <a:pt x="115" y="499"/>
                    </a:cubicBezTo>
                    <a:cubicBezTo>
                      <a:pt x="104" y="505"/>
                      <a:pt x="93" y="511"/>
                      <a:pt x="82" y="517"/>
                    </a:cubicBezTo>
                    <a:cubicBezTo>
                      <a:pt x="79" y="518"/>
                      <a:pt x="76" y="520"/>
                      <a:pt x="73" y="522"/>
                    </a:cubicBezTo>
                    <a:cubicBezTo>
                      <a:pt x="72" y="521"/>
                      <a:pt x="70" y="520"/>
                      <a:pt x="68" y="518"/>
                    </a:cubicBezTo>
                    <a:cubicBezTo>
                      <a:pt x="64" y="513"/>
                      <a:pt x="60" y="509"/>
                      <a:pt x="57" y="503"/>
                    </a:cubicBezTo>
                    <a:cubicBezTo>
                      <a:pt x="52" y="496"/>
                      <a:pt x="48" y="489"/>
                      <a:pt x="44" y="481"/>
                    </a:cubicBezTo>
                    <a:cubicBezTo>
                      <a:pt x="38" y="469"/>
                      <a:pt x="32" y="458"/>
                      <a:pt x="27" y="445"/>
                    </a:cubicBezTo>
                    <a:cubicBezTo>
                      <a:pt x="21" y="431"/>
                      <a:pt x="15" y="416"/>
                      <a:pt x="10" y="401"/>
                    </a:cubicBezTo>
                    <a:cubicBezTo>
                      <a:pt x="6" y="391"/>
                      <a:pt x="5" y="379"/>
                      <a:pt x="3" y="368"/>
                    </a:cubicBezTo>
                    <a:cubicBezTo>
                      <a:pt x="2" y="362"/>
                      <a:pt x="5" y="357"/>
                      <a:pt x="2" y="351"/>
                    </a:cubicBezTo>
                    <a:cubicBezTo>
                      <a:pt x="0" y="346"/>
                      <a:pt x="1" y="340"/>
                      <a:pt x="0" y="334"/>
                    </a:cubicBezTo>
                    <a:cubicBezTo>
                      <a:pt x="0" y="329"/>
                      <a:pt x="0" y="323"/>
                      <a:pt x="0" y="317"/>
                    </a:cubicBezTo>
                    <a:cubicBezTo>
                      <a:pt x="0" y="306"/>
                      <a:pt x="1" y="295"/>
                      <a:pt x="2" y="284"/>
                    </a:cubicBezTo>
                    <a:cubicBezTo>
                      <a:pt x="2" y="277"/>
                      <a:pt x="2" y="269"/>
                      <a:pt x="3" y="262"/>
                    </a:cubicBezTo>
                    <a:cubicBezTo>
                      <a:pt x="6" y="252"/>
                      <a:pt x="7" y="241"/>
                      <a:pt x="9" y="231"/>
                    </a:cubicBezTo>
                    <a:cubicBezTo>
                      <a:pt x="12" y="219"/>
                      <a:pt x="16" y="207"/>
                      <a:pt x="22" y="196"/>
                    </a:cubicBezTo>
                    <a:cubicBezTo>
                      <a:pt x="26" y="190"/>
                      <a:pt x="29" y="183"/>
                      <a:pt x="32" y="176"/>
                    </a:cubicBezTo>
                    <a:cubicBezTo>
                      <a:pt x="36" y="167"/>
                      <a:pt x="41" y="159"/>
                      <a:pt x="46" y="151"/>
                    </a:cubicBezTo>
                    <a:cubicBezTo>
                      <a:pt x="55" y="136"/>
                      <a:pt x="65" y="121"/>
                      <a:pt x="75" y="107"/>
                    </a:cubicBezTo>
                    <a:cubicBezTo>
                      <a:pt x="79" y="102"/>
                      <a:pt x="83" y="97"/>
                      <a:pt x="86" y="93"/>
                    </a:cubicBezTo>
                    <a:cubicBezTo>
                      <a:pt x="92" y="86"/>
                      <a:pt x="98" y="79"/>
                      <a:pt x="104" y="72"/>
                    </a:cubicBezTo>
                    <a:cubicBezTo>
                      <a:pt x="112" y="63"/>
                      <a:pt x="122" y="54"/>
                      <a:pt x="131" y="44"/>
                    </a:cubicBezTo>
                    <a:cubicBezTo>
                      <a:pt x="139" y="36"/>
                      <a:pt x="146" y="28"/>
                      <a:pt x="153" y="20"/>
                    </a:cubicBezTo>
                    <a:cubicBezTo>
                      <a:pt x="158" y="15"/>
                      <a:pt x="163" y="11"/>
                      <a:pt x="168" y="7"/>
                    </a:cubicBezTo>
                    <a:cubicBezTo>
                      <a:pt x="170" y="5"/>
                      <a:pt x="173" y="6"/>
                      <a:pt x="176" y="5"/>
                    </a:cubicBezTo>
                    <a:close/>
                  </a:path>
                </a:pathLst>
              </a:custGeom>
              <a:solidFill>
                <a:srgbClr val="00843C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489" name="Freeform 11"/>
              <p:cNvSpPr>
                <a:spLocks/>
              </p:cNvSpPr>
              <p:nvPr/>
            </p:nvSpPr>
            <p:spPr bwMode="auto">
              <a:xfrm>
                <a:off x="5054802" y="3069982"/>
                <a:ext cx="968636" cy="836069"/>
              </a:xfrm>
              <a:custGeom>
                <a:avLst/>
                <a:gdLst>
                  <a:gd name="T0" fmla="*/ 54 w 504"/>
                  <a:gd name="T1" fmla="*/ 336 h 435"/>
                  <a:gd name="T2" fmla="*/ 21 w 504"/>
                  <a:gd name="T3" fmla="*/ 292 h 435"/>
                  <a:gd name="T4" fmla="*/ 1 w 504"/>
                  <a:gd name="T5" fmla="*/ 256 h 435"/>
                  <a:gd name="T6" fmla="*/ 24 w 504"/>
                  <a:gd name="T7" fmla="*/ 229 h 435"/>
                  <a:gd name="T8" fmla="*/ 62 w 504"/>
                  <a:gd name="T9" fmla="*/ 194 h 435"/>
                  <a:gd name="T10" fmla="*/ 79 w 504"/>
                  <a:gd name="T11" fmla="*/ 179 h 435"/>
                  <a:gd name="T12" fmla="*/ 114 w 504"/>
                  <a:gd name="T13" fmla="*/ 150 h 435"/>
                  <a:gd name="T14" fmla="*/ 149 w 504"/>
                  <a:gd name="T15" fmla="*/ 124 h 435"/>
                  <a:gd name="T16" fmla="*/ 173 w 504"/>
                  <a:gd name="T17" fmla="*/ 108 h 435"/>
                  <a:gd name="T18" fmla="*/ 206 w 504"/>
                  <a:gd name="T19" fmla="*/ 87 h 435"/>
                  <a:gd name="T20" fmla="*/ 223 w 504"/>
                  <a:gd name="T21" fmla="*/ 78 h 435"/>
                  <a:gd name="T22" fmla="*/ 237 w 504"/>
                  <a:gd name="T23" fmla="*/ 70 h 435"/>
                  <a:gd name="T24" fmla="*/ 269 w 504"/>
                  <a:gd name="T25" fmla="*/ 56 h 435"/>
                  <a:gd name="T26" fmla="*/ 301 w 504"/>
                  <a:gd name="T27" fmla="*/ 41 h 435"/>
                  <a:gd name="T28" fmla="*/ 324 w 504"/>
                  <a:gd name="T29" fmla="*/ 32 h 435"/>
                  <a:gd name="T30" fmla="*/ 349 w 504"/>
                  <a:gd name="T31" fmla="*/ 15 h 435"/>
                  <a:gd name="T32" fmla="*/ 383 w 504"/>
                  <a:gd name="T33" fmla="*/ 2 h 435"/>
                  <a:gd name="T34" fmla="*/ 401 w 504"/>
                  <a:gd name="T35" fmla="*/ 3 h 435"/>
                  <a:gd name="T36" fmla="*/ 464 w 504"/>
                  <a:gd name="T37" fmla="*/ 48 h 435"/>
                  <a:gd name="T38" fmla="*/ 501 w 504"/>
                  <a:gd name="T39" fmla="*/ 65 h 435"/>
                  <a:gd name="T40" fmla="*/ 503 w 504"/>
                  <a:gd name="T41" fmla="*/ 112 h 435"/>
                  <a:gd name="T42" fmla="*/ 503 w 504"/>
                  <a:gd name="T43" fmla="*/ 156 h 435"/>
                  <a:gd name="T44" fmla="*/ 498 w 504"/>
                  <a:gd name="T45" fmla="*/ 213 h 435"/>
                  <a:gd name="T46" fmla="*/ 490 w 504"/>
                  <a:gd name="T47" fmla="*/ 260 h 435"/>
                  <a:gd name="T48" fmla="*/ 467 w 504"/>
                  <a:gd name="T49" fmla="*/ 343 h 435"/>
                  <a:gd name="T50" fmla="*/ 432 w 504"/>
                  <a:gd name="T51" fmla="*/ 425 h 435"/>
                  <a:gd name="T52" fmla="*/ 406 w 504"/>
                  <a:gd name="T53" fmla="*/ 429 h 435"/>
                  <a:gd name="T54" fmla="*/ 347 w 504"/>
                  <a:gd name="T55" fmla="*/ 409 h 435"/>
                  <a:gd name="T56" fmla="*/ 296 w 504"/>
                  <a:gd name="T57" fmla="*/ 404 h 435"/>
                  <a:gd name="T58" fmla="*/ 255 w 504"/>
                  <a:gd name="T59" fmla="*/ 405 h 435"/>
                  <a:gd name="T60" fmla="*/ 188 w 504"/>
                  <a:gd name="T61" fmla="*/ 398 h 435"/>
                  <a:gd name="T62" fmla="*/ 175 w 504"/>
                  <a:gd name="T63" fmla="*/ 391 h 435"/>
                  <a:gd name="T64" fmla="*/ 168 w 504"/>
                  <a:gd name="T65" fmla="*/ 357 h 435"/>
                  <a:gd name="T66" fmla="*/ 199 w 504"/>
                  <a:gd name="T67" fmla="*/ 314 h 435"/>
                  <a:gd name="T68" fmla="*/ 218 w 504"/>
                  <a:gd name="T69" fmla="*/ 285 h 435"/>
                  <a:gd name="T70" fmla="*/ 242 w 504"/>
                  <a:gd name="T71" fmla="*/ 273 h 435"/>
                  <a:gd name="T72" fmla="*/ 276 w 504"/>
                  <a:gd name="T73" fmla="*/ 254 h 435"/>
                  <a:gd name="T74" fmla="*/ 328 w 504"/>
                  <a:gd name="T75" fmla="*/ 231 h 435"/>
                  <a:gd name="T76" fmla="*/ 345 w 504"/>
                  <a:gd name="T77" fmla="*/ 221 h 435"/>
                  <a:gd name="T78" fmla="*/ 334 w 504"/>
                  <a:gd name="T79" fmla="*/ 216 h 435"/>
                  <a:gd name="T80" fmla="*/ 271 w 504"/>
                  <a:gd name="T81" fmla="*/ 243 h 435"/>
                  <a:gd name="T82" fmla="*/ 222 w 504"/>
                  <a:gd name="T83" fmla="*/ 270 h 435"/>
                  <a:gd name="T84" fmla="*/ 159 w 504"/>
                  <a:gd name="T85" fmla="*/ 306 h 435"/>
                  <a:gd name="T86" fmla="*/ 117 w 504"/>
                  <a:gd name="T87" fmla="*/ 333 h 435"/>
                  <a:gd name="T88" fmla="*/ 80 w 504"/>
                  <a:gd name="T89" fmla="*/ 347 h 435"/>
                  <a:gd name="T90" fmla="*/ 66 w 504"/>
                  <a:gd name="T91" fmla="*/ 345 h 4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504" h="435">
                    <a:moveTo>
                      <a:pt x="66" y="345"/>
                    </a:moveTo>
                    <a:cubicBezTo>
                      <a:pt x="62" y="342"/>
                      <a:pt x="58" y="339"/>
                      <a:pt x="54" y="336"/>
                    </a:cubicBezTo>
                    <a:cubicBezTo>
                      <a:pt x="46" y="330"/>
                      <a:pt x="41" y="320"/>
                      <a:pt x="35" y="312"/>
                    </a:cubicBezTo>
                    <a:cubicBezTo>
                      <a:pt x="30" y="306"/>
                      <a:pt x="25" y="299"/>
                      <a:pt x="21" y="292"/>
                    </a:cubicBezTo>
                    <a:cubicBezTo>
                      <a:pt x="16" y="285"/>
                      <a:pt x="10" y="278"/>
                      <a:pt x="7" y="269"/>
                    </a:cubicBezTo>
                    <a:cubicBezTo>
                      <a:pt x="5" y="265"/>
                      <a:pt x="2" y="260"/>
                      <a:pt x="1" y="256"/>
                    </a:cubicBezTo>
                    <a:cubicBezTo>
                      <a:pt x="0" y="253"/>
                      <a:pt x="0" y="250"/>
                      <a:pt x="2" y="249"/>
                    </a:cubicBezTo>
                    <a:cubicBezTo>
                      <a:pt x="9" y="242"/>
                      <a:pt x="16" y="235"/>
                      <a:pt x="24" y="229"/>
                    </a:cubicBezTo>
                    <a:cubicBezTo>
                      <a:pt x="31" y="223"/>
                      <a:pt x="38" y="217"/>
                      <a:pt x="44" y="210"/>
                    </a:cubicBezTo>
                    <a:cubicBezTo>
                      <a:pt x="49" y="204"/>
                      <a:pt x="56" y="199"/>
                      <a:pt x="62" y="194"/>
                    </a:cubicBezTo>
                    <a:cubicBezTo>
                      <a:pt x="67" y="189"/>
                      <a:pt x="73" y="184"/>
                      <a:pt x="78" y="179"/>
                    </a:cubicBezTo>
                    <a:cubicBezTo>
                      <a:pt x="78" y="179"/>
                      <a:pt x="78" y="179"/>
                      <a:pt x="79" y="179"/>
                    </a:cubicBezTo>
                    <a:cubicBezTo>
                      <a:pt x="87" y="176"/>
                      <a:pt x="92" y="169"/>
                      <a:pt x="97" y="164"/>
                    </a:cubicBezTo>
                    <a:cubicBezTo>
                      <a:pt x="103" y="159"/>
                      <a:pt x="109" y="156"/>
                      <a:pt x="114" y="150"/>
                    </a:cubicBezTo>
                    <a:cubicBezTo>
                      <a:pt x="118" y="145"/>
                      <a:pt x="125" y="142"/>
                      <a:pt x="131" y="138"/>
                    </a:cubicBezTo>
                    <a:cubicBezTo>
                      <a:pt x="137" y="134"/>
                      <a:pt x="143" y="130"/>
                      <a:pt x="149" y="124"/>
                    </a:cubicBezTo>
                    <a:cubicBezTo>
                      <a:pt x="152" y="121"/>
                      <a:pt x="157" y="119"/>
                      <a:pt x="161" y="117"/>
                    </a:cubicBezTo>
                    <a:cubicBezTo>
                      <a:pt x="165" y="114"/>
                      <a:pt x="169" y="111"/>
                      <a:pt x="173" y="108"/>
                    </a:cubicBezTo>
                    <a:cubicBezTo>
                      <a:pt x="178" y="105"/>
                      <a:pt x="183" y="101"/>
                      <a:pt x="188" y="98"/>
                    </a:cubicBezTo>
                    <a:cubicBezTo>
                      <a:pt x="194" y="95"/>
                      <a:pt x="200" y="91"/>
                      <a:pt x="206" y="87"/>
                    </a:cubicBezTo>
                    <a:cubicBezTo>
                      <a:pt x="209" y="86"/>
                      <a:pt x="211" y="84"/>
                      <a:pt x="214" y="84"/>
                    </a:cubicBezTo>
                    <a:cubicBezTo>
                      <a:pt x="217" y="83"/>
                      <a:pt x="220" y="80"/>
                      <a:pt x="223" y="78"/>
                    </a:cubicBezTo>
                    <a:cubicBezTo>
                      <a:pt x="225" y="77"/>
                      <a:pt x="228" y="76"/>
                      <a:pt x="230" y="75"/>
                    </a:cubicBezTo>
                    <a:cubicBezTo>
                      <a:pt x="232" y="73"/>
                      <a:pt x="235" y="71"/>
                      <a:pt x="237" y="70"/>
                    </a:cubicBezTo>
                    <a:cubicBezTo>
                      <a:pt x="242" y="68"/>
                      <a:pt x="247" y="65"/>
                      <a:pt x="252" y="63"/>
                    </a:cubicBezTo>
                    <a:cubicBezTo>
                      <a:pt x="258" y="60"/>
                      <a:pt x="264" y="59"/>
                      <a:pt x="269" y="56"/>
                    </a:cubicBezTo>
                    <a:cubicBezTo>
                      <a:pt x="271" y="55"/>
                      <a:pt x="273" y="52"/>
                      <a:pt x="275" y="51"/>
                    </a:cubicBezTo>
                    <a:cubicBezTo>
                      <a:pt x="284" y="48"/>
                      <a:pt x="292" y="44"/>
                      <a:pt x="301" y="41"/>
                    </a:cubicBezTo>
                    <a:cubicBezTo>
                      <a:pt x="306" y="39"/>
                      <a:pt x="310" y="36"/>
                      <a:pt x="315" y="34"/>
                    </a:cubicBezTo>
                    <a:cubicBezTo>
                      <a:pt x="318" y="34"/>
                      <a:pt x="321" y="32"/>
                      <a:pt x="324" y="32"/>
                    </a:cubicBezTo>
                    <a:cubicBezTo>
                      <a:pt x="328" y="31"/>
                      <a:pt x="329" y="29"/>
                      <a:pt x="331" y="27"/>
                    </a:cubicBezTo>
                    <a:cubicBezTo>
                      <a:pt x="337" y="22"/>
                      <a:pt x="344" y="19"/>
                      <a:pt x="349" y="15"/>
                    </a:cubicBezTo>
                    <a:cubicBezTo>
                      <a:pt x="355" y="11"/>
                      <a:pt x="360" y="8"/>
                      <a:pt x="366" y="5"/>
                    </a:cubicBezTo>
                    <a:cubicBezTo>
                      <a:pt x="371" y="2"/>
                      <a:pt x="376" y="0"/>
                      <a:pt x="383" y="2"/>
                    </a:cubicBezTo>
                    <a:cubicBezTo>
                      <a:pt x="387" y="2"/>
                      <a:pt x="393" y="1"/>
                      <a:pt x="398" y="1"/>
                    </a:cubicBezTo>
                    <a:cubicBezTo>
                      <a:pt x="399" y="1"/>
                      <a:pt x="400" y="2"/>
                      <a:pt x="401" y="3"/>
                    </a:cubicBezTo>
                    <a:cubicBezTo>
                      <a:pt x="409" y="8"/>
                      <a:pt x="417" y="13"/>
                      <a:pt x="424" y="19"/>
                    </a:cubicBezTo>
                    <a:cubicBezTo>
                      <a:pt x="436" y="30"/>
                      <a:pt x="450" y="39"/>
                      <a:pt x="464" y="48"/>
                    </a:cubicBezTo>
                    <a:cubicBezTo>
                      <a:pt x="475" y="55"/>
                      <a:pt x="487" y="59"/>
                      <a:pt x="500" y="60"/>
                    </a:cubicBezTo>
                    <a:cubicBezTo>
                      <a:pt x="501" y="62"/>
                      <a:pt x="501" y="63"/>
                      <a:pt x="501" y="65"/>
                    </a:cubicBezTo>
                    <a:cubicBezTo>
                      <a:pt x="502" y="73"/>
                      <a:pt x="503" y="81"/>
                      <a:pt x="504" y="90"/>
                    </a:cubicBezTo>
                    <a:cubicBezTo>
                      <a:pt x="504" y="97"/>
                      <a:pt x="503" y="105"/>
                      <a:pt x="503" y="112"/>
                    </a:cubicBezTo>
                    <a:cubicBezTo>
                      <a:pt x="503" y="116"/>
                      <a:pt x="503" y="120"/>
                      <a:pt x="503" y="124"/>
                    </a:cubicBezTo>
                    <a:cubicBezTo>
                      <a:pt x="503" y="135"/>
                      <a:pt x="503" y="146"/>
                      <a:pt x="503" y="156"/>
                    </a:cubicBezTo>
                    <a:cubicBezTo>
                      <a:pt x="503" y="165"/>
                      <a:pt x="503" y="174"/>
                      <a:pt x="502" y="183"/>
                    </a:cubicBezTo>
                    <a:cubicBezTo>
                      <a:pt x="500" y="193"/>
                      <a:pt x="501" y="203"/>
                      <a:pt x="498" y="213"/>
                    </a:cubicBezTo>
                    <a:cubicBezTo>
                      <a:pt x="497" y="217"/>
                      <a:pt x="497" y="221"/>
                      <a:pt x="497" y="225"/>
                    </a:cubicBezTo>
                    <a:cubicBezTo>
                      <a:pt x="495" y="237"/>
                      <a:pt x="493" y="249"/>
                      <a:pt x="490" y="260"/>
                    </a:cubicBezTo>
                    <a:cubicBezTo>
                      <a:pt x="487" y="277"/>
                      <a:pt x="483" y="293"/>
                      <a:pt x="479" y="309"/>
                    </a:cubicBezTo>
                    <a:cubicBezTo>
                      <a:pt x="475" y="320"/>
                      <a:pt x="471" y="331"/>
                      <a:pt x="467" y="343"/>
                    </a:cubicBezTo>
                    <a:cubicBezTo>
                      <a:pt x="465" y="347"/>
                      <a:pt x="464" y="352"/>
                      <a:pt x="462" y="356"/>
                    </a:cubicBezTo>
                    <a:cubicBezTo>
                      <a:pt x="454" y="380"/>
                      <a:pt x="443" y="402"/>
                      <a:pt x="432" y="425"/>
                    </a:cubicBezTo>
                    <a:cubicBezTo>
                      <a:pt x="428" y="435"/>
                      <a:pt x="427" y="435"/>
                      <a:pt x="416" y="432"/>
                    </a:cubicBezTo>
                    <a:cubicBezTo>
                      <a:pt x="413" y="431"/>
                      <a:pt x="409" y="430"/>
                      <a:pt x="406" y="429"/>
                    </a:cubicBezTo>
                    <a:cubicBezTo>
                      <a:pt x="394" y="424"/>
                      <a:pt x="382" y="418"/>
                      <a:pt x="369" y="414"/>
                    </a:cubicBezTo>
                    <a:cubicBezTo>
                      <a:pt x="362" y="412"/>
                      <a:pt x="355" y="410"/>
                      <a:pt x="347" y="409"/>
                    </a:cubicBezTo>
                    <a:cubicBezTo>
                      <a:pt x="339" y="408"/>
                      <a:pt x="330" y="407"/>
                      <a:pt x="322" y="407"/>
                    </a:cubicBezTo>
                    <a:cubicBezTo>
                      <a:pt x="313" y="406"/>
                      <a:pt x="304" y="405"/>
                      <a:pt x="296" y="404"/>
                    </a:cubicBezTo>
                    <a:cubicBezTo>
                      <a:pt x="290" y="404"/>
                      <a:pt x="284" y="405"/>
                      <a:pt x="278" y="405"/>
                    </a:cubicBezTo>
                    <a:cubicBezTo>
                      <a:pt x="271" y="406"/>
                      <a:pt x="263" y="406"/>
                      <a:pt x="255" y="405"/>
                    </a:cubicBezTo>
                    <a:cubicBezTo>
                      <a:pt x="245" y="405"/>
                      <a:pt x="236" y="404"/>
                      <a:pt x="226" y="403"/>
                    </a:cubicBezTo>
                    <a:cubicBezTo>
                      <a:pt x="213" y="401"/>
                      <a:pt x="201" y="400"/>
                      <a:pt x="188" y="398"/>
                    </a:cubicBezTo>
                    <a:cubicBezTo>
                      <a:pt x="184" y="397"/>
                      <a:pt x="180" y="396"/>
                      <a:pt x="178" y="392"/>
                    </a:cubicBezTo>
                    <a:cubicBezTo>
                      <a:pt x="177" y="392"/>
                      <a:pt x="176" y="391"/>
                      <a:pt x="175" y="391"/>
                    </a:cubicBezTo>
                    <a:cubicBezTo>
                      <a:pt x="170" y="391"/>
                      <a:pt x="168" y="387"/>
                      <a:pt x="166" y="383"/>
                    </a:cubicBezTo>
                    <a:cubicBezTo>
                      <a:pt x="161" y="374"/>
                      <a:pt x="163" y="365"/>
                      <a:pt x="168" y="357"/>
                    </a:cubicBezTo>
                    <a:cubicBezTo>
                      <a:pt x="173" y="350"/>
                      <a:pt x="179" y="343"/>
                      <a:pt x="184" y="335"/>
                    </a:cubicBezTo>
                    <a:cubicBezTo>
                      <a:pt x="189" y="328"/>
                      <a:pt x="193" y="320"/>
                      <a:pt x="199" y="314"/>
                    </a:cubicBezTo>
                    <a:cubicBezTo>
                      <a:pt x="205" y="307"/>
                      <a:pt x="207" y="298"/>
                      <a:pt x="211" y="290"/>
                    </a:cubicBezTo>
                    <a:cubicBezTo>
                      <a:pt x="212" y="287"/>
                      <a:pt x="215" y="286"/>
                      <a:pt x="218" y="285"/>
                    </a:cubicBezTo>
                    <a:cubicBezTo>
                      <a:pt x="225" y="282"/>
                      <a:pt x="231" y="279"/>
                      <a:pt x="238" y="275"/>
                    </a:cubicBezTo>
                    <a:cubicBezTo>
                      <a:pt x="239" y="274"/>
                      <a:pt x="240" y="273"/>
                      <a:pt x="242" y="273"/>
                    </a:cubicBezTo>
                    <a:cubicBezTo>
                      <a:pt x="250" y="270"/>
                      <a:pt x="257" y="266"/>
                      <a:pt x="264" y="261"/>
                    </a:cubicBezTo>
                    <a:cubicBezTo>
                      <a:pt x="268" y="258"/>
                      <a:pt x="272" y="256"/>
                      <a:pt x="276" y="254"/>
                    </a:cubicBezTo>
                    <a:cubicBezTo>
                      <a:pt x="288" y="248"/>
                      <a:pt x="300" y="243"/>
                      <a:pt x="312" y="236"/>
                    </a:cubicBezTo>
                    <a:cubicBezTo>
                      <a:pt x="317" y="233"/>
                      <a:pt x="322" y="232"/>
                      <a:pt x="328" y="231"/>
                    </a:cubicBezTo>
                    <a:cubicBezTo>
                      <a:pt x="333" y="230"/>
                      <a:pt x="338" y="228"/>
                      <a:pt x="343" y="226"/>
                    </a:cubicBezTo>
                    <a:cubicBezTo>
                      <a:pt x="346" y="225"/>
                      <a:pt x="346" y="223"/>
                      <a:pt x="345" y="221"/>
                    </a:cubicBezTo>
                    <a:cubicBezTo>
                      <a:pt x="345" y="218"/>
                      <a:pt x="344" y="216"/>
                      <a:pt x="341" y="216"/>
                    </a:cubicBezTo>
                    <a:cubicBezTo>
                      <a:pt x="339" y="216"/>
                      <a:pt x="337" y="216"/>
                      <a:pt x="334" y="216"/>
                    </a:cubicBezTo>
                    <a:cubicBezTo>
                      <a:pt x="320" y="219"/>
                      <a:pt x="307" y="225"/>
                      <a:pt x="295" y="232"/>
                    </a:cubicBezTo>
                    <a:cubicBezTo>
                      <a:pt x="287" y="235"/>
                      <a:pt x="279" y="239"/>
                      <a:pt x="271" y="243"/>
                    </a:cubicBezTo>
                    <a:cubicBezTo>
                      <a:pt x="263" y="248"/>
                      <a:pt x="254" y="253"/>
                      <a:pt x="246" y="257"/>
                    </a:cubicBezTo>
                    <a:cubicBezTo>
                      <a:pt x="238" y="261"/>
                      <a:pt x="230" y="265"/>
                      <a:pt x="222" y="270"/>
                    </a:cubicBezTo>
                    <a:cubicBezTo>
                      <a:pt x="214" y="274"/>
                      <a:pt x="206" y="278"/>
                      <a:pt x="198" y="282"/>
                    </a:cubicBezTo>
                    <a:cubicBezTo>
                      <a:pt x="184" y="289"/>
                      <a:pt x="172" y="298"/>
                      <a:pt x="159" y="306"/>
                    </a:cubicBezTo>
                    <a:cubicBezTo>
                      <a:pt x="149" y="313"/>
                      <a:pt x="138" y="319"/>
                      <a:pt x="128" y="325"/>
                    </a:cubicBezTo>
                    <a:cubicBezTo>
                      <a:pt x="124" y="327"/>
                      <a:pt x="120" y="330"/>
                      <a:pt x="117" y="333"/>
                    </a:cubicBezTo>
                    <a:cubicBezTo>
                      <a:pt x="110" y="339"/>
                      <a:pt x="101" y="340"/>
                      <a:pt x="93" y="344"/>
                    </a:cubicBezTo>
                    <a:cubicBezTo>
                      <a:pt x="89" y="346"/>
                      <a:pt x="84" y="348"/>
                      <a:pt x="80" y="347"/>
                    </a:cubicBezTo>
                    <a:cubicBezTo>
                      <a:pt x="78" y="347"/>
                      <a:pt x="77" y="347"/>
                      <a:pt x="76" y="346"/>
                    </a:cubicBezTo>
                    <a:cubicBezTo>
                      <a:pt x="72" y="343"/>
                      <a:pt x="69" y="342"/>
                      <a:pt x="66" y="345"/>
                    </a:cubicBezTo>
                    <a:close/>
                  </a:path>
                </a:pathLst>
              </a:custGeom>
              <a:solidFill>
                <a:srgbClr val="FF0000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490" name="Freeform 12"/>
              <p:cNvSpPr>
                <a:spLocks/>
              </p:cNvSpPr>
              <p:nvPr/>
            </p:nvSpPr>
            <p:spPr bwMode="auto">
              <a:xfrm>
                <a:off x="5354908" y="3838548"/>
                <a:ext cx="843388" cy="1077618"/>
              </a:xfrm>
              <a:custGeom>
                <a:avLst/>
                <a:gdLst>
                  <a:gd name="T0" fmla="*/ 56 w 439"/>
                  <a:gd name="T1" fmla="*/ 9 h 561"/>
                  <a:gd name="T2" fmla="*/ 127 w 439"/>
                  <a:gd name="T3" fmla="*/ 14 h 561"/>
                  <a:gd name="T4" fmla="*/ 188 w 439"/>
                  <a:gd name="T5" fmla="*/ 18 h 561"/>
                  <a:gd name="T6" fmla="*/ 233 w 439"/>
                  <a:gd name="T7" fmla="*/ 30 h 561"/>
                  <a:gd name="T8" fmla="*/ 267 w 439"/>
                  <a:gd name="T9" fmla="*/ 43 h 561"/>
                  <a:gd name="T10" fmla="*/ 294 w 439"/>
                  <a:gd name="T11" fmla="*/ 47 h 561"/>
                  <a:gd name="T12" fmla="*/ 307 w 439"/>
                  <a:gd name="T13" fmla="*/ 50 h 561"/>
                  <a:gd name="T14" fmla="*/ 334 w 439"/>
                  <a:gd name="T15" fmla="*/ 64 h 561"/>
                  <a:gd name="T16" fmla="*/ 387 w 439"/>
                  <a:gd name="T17" fmla="*/ 108 h 561"/>
                  <a:gd name="T18" fmla="*/ 430 w 439"/>
                  <a:gd name="T19" fmla="*/ 165 h 561"/>
                  <a:gd name="T20" fmla="*/ 436 w 439"/>
                  <a:gd name="T21" fmla="*/ 252 h 561"/>
                  <a:gd name="T22" fmla="*/ 418 w 439"/>
                  <a:gd name="T23" fmla="*/ 315 h 561"/>
                  <a:gd name="T24" fmla="*/ 405 w 439"/>
                  <a:gd name="T25" fmla="*/ 356 h 561"/>
                  <a:gd name="T26" fmla="*/ 397 w 439"/>
                  <a:gd name="T27" fmla="*/ 407 h 561"/>
                  <a:gd name="T28" fmla="*/ 398 w 439"/>
                  <a:gd name="T29" fmla="*/ 449 h 561"/>
                  <a:gd name="T30" fmla="*/ 379 w 439"/>
                  <a:gd name="T31" fmla="*/ 509 h 561"/>
                  <a:gd name="T32" fmla="*/ 352 w 439"/>
                  <a:gd name="T33" fmla="*/ 535 h 561"/>
                  <a:gd name="T34" fmla="*/ 336 w 439"/>
                  <a:gd name="T35" fmla="*/ 545 h 561"/>
                  <a:gd name="T36" fmla="*/ 297 w 439"/>
                  <a:gd name="T37" fmla="*/ 556 h 561"/>
                  <a:gd name="T38" fmla="*/ 269 w 439"/>
                  <a:gd name="T39" fmla="*/ 560 h 561"/>
                  <a:gd name="T40" fmla="*/ 237 w 439"/>
                  <a:gd name="T41" fmla="*/ 558 h 561"/>
                  <a:gd name="T42" fmla="*/ 217 w 439"/>
                  <a:gd name="T43" fmla="*/ 549 h 561"/>
                  <a:gd name="T44" fmla="*/ 210 w 439"/>
                  <a:gd name="T45" fmla="*/ 522 h 561"/>
                  <a:gd name="T46" fmla="*/ 210 w 439"/>
                  <a:gd name="T47" fmla="*/ 478 h 561"/>
                  <a:gd name="T48" fmla="*/ 213 w 439"/>
                  <a:gd name="T49" fmla="*/ 434 h 561"/>
                  <a:gd name="T50" fmla="*/ 218 w 439"/>
                  <a:gd name="T51" fmla="*/ 412 h 561"/>
                  <a:gd name="T52" fmla="*/ 222 w 439"/>
                  <a:gd name="T53" fmla="*/ 369 h 561"/>
                  <a:gd name="T54" fmla="*/ 223 w 439"/>
                  <a:gd name="T55" fmla="*/ 351 h 561"/>
                  <a:gd name="T56" fmla="*/ 227 w 439"/>
                  <a:gd name="T57" fmla="*/ 298 h 561"/>
                  <a:gd name="T58" fmla="*/ 213 w 439"/>
                  <a:gd name="T59" fmla="*/ 241 h 561"/>
                  <a:gd name="T60" fmla="*/ 207 w 439"/>
                  <a:gd name="T61" fmla="*/ 233 h 561"/>
                  <a:gd name="T62" fmla="*/ 135 w 439"/>
                  <a:gd name="T63" fmla="*/ 206 h 561"/>
                  <a:gd name="T64" fmla="*/ 82 w 439"/>
                  <a:gd name="T65" fmla="*/ 186 h 561"/>
                  <a:gd name="T66" fmla="*/ 30 w 439"/>
                  <a:gd name="T67" fmla="*/ 144 h 561"/>
                  <a:gd name="T68" fmla="*/ 9 w 439"/>
                  <a:gd name="T69" fmla="*/ 113 h 561"/>
                  <a:gd name="T70" fmla="*/ 0 w 439"/>
                  <a:gd name="T71" fmla="*/ 72 h 561"/>
                  <a:gd name="T72" fmla="*/ 5 w 439"/>
                  <a:gd name="T73" fmla="*/ 35 h 561"/>
                  <a:gd name="T74" fmla="*/ 17 w 439"/>
                  <a:gd name="T75" fmla="*/ 0 h 56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439" h="561">
                    <a:moveTo>
                      <a:pt x="17" y="0"/>
                    </a:moveTo>
                    <a:cubicBezTo>
                      <a:pt x="30" y="7"/>
                      <a:pt x="43" y="8"/>
                      <a:pt x="56" y="9"/>
                    </a:cubicBezTo>
                    <a:cubicBezTo>
                      <a:pt x="68" y="10"/>
                      <a:pt x="81" y="12"/>
                      <a:pt x="93" y="13"/>
                    </a:cubicBezTo>
                    <a:cubicBezTo>
                      <a:pt x="105" y="14"/>
                      <a:pt x="116" y="14"/>
                      <a:pt x="127" y="14"/>
                    </a:cubicBezTo>
                    <a:cubicBezTo>
                      <a:pt x="140" y="13"/>
                      <a:pt x="152" y="14"/>
                      <a:pt x="165" y="15"/>
                    </a:cubicBezTo>
                    <a:cubicBezTo>
                      <a:pt x="173" y="15"/>
                      <a:pt x="181" y="16"/>
                      <a:pt x="188" y="18"/>
                    </a:cubicBezTo>
                    <a:cubicBezTo>
                      <a:pt x="201" y="20"/>
                      <a:pt x="214" y="22"/>
                      <a:pt x="226" y="28"/>
                    </a:cubicBezTo>
                    <a:cubicBezTo>
                      <a:pt x="228" y="29"/>
                      <a:pt x="231" y="29"/>
                      <a:pt x="233" y="30"/>
                    </a:cubicBezTo>
                    <a:cubicBezTo>
                      <a:pt x="239" y="32"/>
                      <a:pt x="245" y="35"/>
                      <a:pt x="250" y="38"/>
                    </a:cubicBezTo>
                    <a:cubicBezTo>
                      <a:pt x="255" y="41"/>
                      <a:pt x="261" y="42"/>
                      <a:pt x="267" y="43"/>
                    </a:cubicBezTo>
                    <a:cubicBezTo>
                      <a:pt x="274" y="44"/>
                      <a:pt x="281" y="45"/>
                      <a:pt x="288" y="46"/>
                    </a:cubicBezTo>
                    <a:cubicBezTo>
                      <a:pt x="290" y="47"/>
                      <a:pt x="292" y="46"/>
                      <a:pt x="294" y="47"/>
                    </a:cubicBezTo>
                    <a:cubicBezTo>
                      <a:pt x="298" y="47"/>
                      <a:pt x="303" y="46"/>
                      <a:pt x="306" y="50"/>
                    </a:cubicBezTo>
                    <a:cubicBezTo>
                      <a:pt x="306" y="50"/>
                      <a:pt x="306" y="50"/>
                      <a:pt x="307" y="50"/>
                    </a:cubicBezTo>
                    <a:cubicBezTo>
                      <a:pt x="313" y="49"/>
                      <a:pt x="316" y="53"/>
                      <a:pt x="321" y="56"/>
                    </a:cubicBezTo>
                    <a:cubicBezTo>
                      <a:pt x="326" y="58"/>
                      <a:pt x="330" y="61"/>
                      <a:pt x="334" y="64"/>
                    </a:cubicBezTo>
                    <a:cubicBezTo>
                      <a:pt x="343" y="70"/>
                      <a:pt x="351" y="76"/>
                      <a:pt x="359" y="83"/>
                    </a:cubicBezTo>
                    <a:cubicBezTo>
                      <a:pt x="368" y="91"/>
                      <a:pt x="378" y="99"/>
                      <a:pt x="387" y="108"/>
                    </a:cubicBezTo>
                    <a:cubicBezTo>
                      <a:pt x="394" y="114"/>
                      <a:pt x="400" y="122"/>
                      <a:pt x="408" y="128"/>
                    </a:cubicBezTo>
                    <a:cubicBezTo>
                      <a:pt x="420" y="138"/>
                      <a:pt x="426" y="151"/>
                      <a:pt x="430" y="165"/>
                    </a:cubicBezTo>
                    <a:cubicBezTo>
                      <a:pt x="435" y="179"/>
                      <a:pt x="438" y="192"/>
                      <a:pt x="438" y="207"/>
                    </a:cubicBezTo>
                    <a:cubicBezTo>
                      <a:pt x="439" y="222"/>
                      <a:pt x="439" y="237"/>
                      <a:pt x="436" y="252"/>
                    </a:cubicBezTo>
                    <a:cubicBezTo>
                      <a:pt x="433" y="265"/>
                      <a:pt x="430" y="278"/>
                      <a:pt x="427" y="291"/>
                    </a:cubicBezTo>
                    <a:cubicBezTo>
                      <a:pt x="425" y="299"/>
                      <a:pt x="422" y="307"/>
                      <a:pt x="418" y="315"/>
                    </a:cubicBezTo>
                    <a:cubicBezTo>
                      <a:pt x="415" y="322"/>
                      <a:pt x="414" y="329"/>
                      <a:pt x="411" y="336"/>
                    </a:cubicBezTo>
                    <a:cubicBezTo>
                      <a:pt x="409" y="343"/>
                      <a:pt x="407" y="349"/>
                      <a:pt x="405" y="356"/>
                    </a:cubicBezTo>
                    <a:cubicBezTo>
                      <a:pt x="403" y="361"/>
                      <a:pt x="401" y="367"/>
                      <a:pt x="400" y="373"/>
                    </a:cubicBezTo>
                    <a:cubicBezTo>
                      <a:pt x="398" y="384"/>
                      <a:pt x="397" y="396"/>
                      <a:pt x="397" y="407"/>
                    </a:cubicBezTo>
                    <a:cubicBezTo>
                      <a:pt x="397" y="420"/>
                      <a:pt x="397" y="433"/>
                      <a:pt x="397" y="445"/>
                    </a:cubicBezTo>
                    <a:cubicBezTo>
                      <a:pt x="397" y="447"/>
                      <a:pt x="397" y="448"/>
                      <a:pt x="398" y="449"/>
                    </a:cubicBezTo>
                    <a:cubicBezTo>
                      <a:pt x="401" y="461"/>
                      <a:pt x="400" y="473"/>
                      <a:pt x="397" y="485"/>
                    </a:cubicBezTo>
                    <a:cubicBezTo>
                      <a:pt x="394" y="496"/>
                      <a:pt x="389" y="504"/>
                      <a:pt x="379" y="509"/>
                    </a:cubicBezTo>
                    <a:cubicBezTo>
                      <a:pt x="375" y="511"/>
                      <a:pt x="372" y="514"/>
                      <a:pt x="369" y="517"/>
                    </a:cubicBezTo>
                    <a:cubicBezTo>
                      <a:pt x="363" y="523"/>
                      <a:pt x="358" y="529"/>
                      <a:pt x="352" y="535"/>
                    </a:cubicBezTo>
                    <a:cubicBezTo>
                      <a:pt x="350" y="537"/>
                      <a:pt x="348" y="538"/>
                      <a:pt x="346" y="539"/>
                    </a:cubicBezTo>
                    <a:cubicBezTo>
                      <a:pt x="343" y="541"/>
                      <a:pt x="339" y="543"/>
                      <a:pt x="336" y="545"/>
                    </a:cubicBezTo>
                    <a:cubicBezTo>
                      <a:pt x="330" y="549"/>
                      <a:pt x="324" y="551"/>
                      <a:pt x="317" y="552"/>
                    </a:cubicBezTo>
                    <a:cubicBezTo>
                      <a:pt x="310" y="553"/>
                      <a:pt x="304" y="555"/>
                      <a:pt x="297" y="556"/>
                    </a:cubicBezTo>
                    <a:cubicBezTo>
                      <a:pt x="291" y="558"/>
                      <a:pt x="285" y="559"/>
                      <a:pt x="278" y="560"/>
                    </a:cubicBezTo>
                    <a:cubicBezTo>
                      <a:pt x="275" y="560"/>
                      <a:pt x="272" y="560"/>
                      <a:pt x="269" y="560"/>
                    </a:cubicBezTo>
                    <a:cubicBezTo>
                      <a:pt x="264" y="560"/>
                      <a:pt x="259" y="561"/>
                      <a:pt x="253" y="560"/>
                    </a:cubicBezTo>
                    <a:cubicBezTo>
                      <a:pt x="248" y="560"/>
                      <a:pt x="243" y="559"/>
                      <a:pt x="237" y="558"/>
                    </a:cubicBezTo>
                    <a:cubicBezTo>
                      <a:pt x="234" y="558"/>
                      <a:pt x="230" y="557"/>
                      <a:pt x="227" y="557"/>
                    </a:cubicBezTo>
                    <a:cubicBezTo>
                      <a:pt x="221" y="557"/>
                      <a:pt x="218" y="555"/>
                      <a:pt x="217" y="549"/>
                    </a:cubicBezTo>
                    <a:cubicBezTo>
                      <a:pt x="216" y="549"/>
                      <a:pt x="216" y="548"/>
                      <a:pt x="216" y="547"/>
                    </a:cubicBezTo>
                    <a:cubicBezTo>
                      <a:pt x="211" y="539"/>
                      <a:pt x="210" y="531"/>
                      <a:pt x="210" y="522"/>
                    </a:cubicBezTo>
                    <a:cubicBezTo>
                      <a:pt x="210" y="515"/>
                      <a:pt x="209" y="508"/>
                      <a:pt x="209" y="501"/>
                    </a:cubicBezTo>
                    <a:cubicBezTo>
                      <a:pt x="209" y="493"/>
                      <a:pt x="210" y="486"/>
                      <a:pt x="210" y="478"/>
                    </a:cubicBezTo>
                    <a:cubicBezTo>
                      <a:pt x="211" y="470"/>
                      <a:pt x="211" y="462"/>
                      <a:pt x="212" y="454"/>
                    </a:cubicBezTo>
                    <a:cubicBezTo>
                      <a:pt x="212" y="447"/>
                      <a:pt x="213" y="440"/>
                      <a:pt x="213" y="434"/>
                    </a:cubicBezTo>
                    <a:cubicBezTo>
                      <a:pt x="214" y="429"/>
                      <a:pt x="216" y="423"/>
                      <a:pt x="217" y="418"/>
                    </a:cubicBezTo>
                    <a:cubicBezTo>
                      <a:pt x="217" y="416"/>
                      <a:pt x="217" y="414"/>
                      <a:pt x="218" y="412"/>
                    </a:cubicBezTo>
                    <a:cubicBezTo>
                      <a:pt x="219" y="404"/>
                      <a:pt x="220" y="395"/>
                      <a:pt x="220" y="387"/>
                    </a:cubicBezTo>
                    <a:cubicBezTo>
                      <a:pt x="220" y="381"/>
                      <a:pt x="221" y="375"/>
                      <a:pt x="222" y="369"/>
                    </a:cubicBezTo>
                    <a:cubicBezTo>
                      <a:pt x="222" y="367"/>
                      <a:pt x="222" y="366"/>
                      <a:pt x="222" y="364"/>
                    </a:cubicBezTo>
                    <a:cubicBezTo>
                      <a:pt x="221" y="360"/>
                      <a:pt x="222" y="355"/>
                      <a:pt x="223" y="351"/>
                    </a:cubicBezTo>
                    <a:cubicBezTo>
                      <a:pt x="224" y="340"/>
                      <a:pt x="225" y="329"/>
                      <a:pt x="226" y="318"/>
                    </a:cubicBezTo>
                    <a:cubicBezTo>
                      <a:pt x="226" y="312"/>
                      <a:pt x="227" y="305"/>
                      <a:pt x="227" y="298"/>
                    </a:cubicBezTo>
                    <a:cubicBezTo>
                      <a:pt x="228" y="288"/>
                      <a:pt x="229" y="277"/>
                      <a:pt x="226" y="266"/>
                    </a:cubicBezTo>
                    <a:cubicBezTo>
                      <a:pt x="224" y="257"/>
                      <a:pt x="222" y="247"/>
                      <a:pt x="213" y="241"/>
                    </a:cubicBezTo>
                    <a:cubicBezTo>
                      <a:pt x="212" y="239"/>
                      <a:pt x="211" y="237"/>
                      <a:pt x="209" y="235"/>
                    </a:cubicBezTo>
                    <a:cubicBezTo>
                      <a:pt x="208" y="234"/>
                      <a:pt x="208" y="233"/>
                      <a:pt x="207" y="233"/>
                    </a:cubicBezTo>
                    <a:cubicBezTo>
                      <a:pt x="199" y="227"/>
                      <a:pt x="191" y="222"/>
                      <a:pt x="181" y="219"/>
                    </a:cubicBezTo>
                    <a:cubicBezTo>
                      <a:pt x="166" y="215"/>
                      <a:pt x="150" y="210"/>
                      <a:pt x="135" y="206"/>
                    </a:cubicBezTo>
                    <a:cubicBezTo>
                      <a:pt x="126" y="203"/>
                      <a:pt x="117" y="199"/>
                      <a:pt x="108" y="197"/>
                    </a:cubicBezTo>
                    <a:cubicBezTo>
                      <a:pt x="99" y="195"/>
                      <a:pt x="91" y="189"/>
                      <a:pt x="82" y="186"/>
                    </a:cubicBezTo>
                    <a:cubicBezTo>
                      <a:pt x="70" y="182"/>
                      <a:pt x="61" y="173"/>
                      <a:pt x="51" y="166"/>
                    </a:cubicBezTo>
                    <a:cubicBezTo>
                      <a:pt x="43" y="159"/>
                      <a:pt x="36" y="152"/>
                      <a:pt x="30" y="144"/>
                    </a:cubicBezTo>
                    <a:cubicBezTo>
                      <a:pt x="25" y="138"/>
                      <a:pt x="21" y="131"/>
                      <a:pt x="17" y="125"/>
                    </a:cubicBezTo>
                    <a:cubicBezTo>
                      <a:pt x="14" y="121"/>
                      <a:pt x="11" y="117"/>
                      <a:pt x="9" y="113"/>
                    </a:cubicBezTo>
                    <a:cubicBezTo>
                      <a:pt x="3" y="104"/>
                      <a:pt x="1" y="95"/>
                      <a:pt x="0" y="85"/>
                    </a:cubicBezTo>
                    <a:cubicBezTo>
                      <a:pt x="0" y="81"/>
                      <a:pt x="0" y="76"/>
                      <a:pt x="0" y="72"/>
                    </a:cubicBezTo>
                    <a:cubicBezTo>
                      <a:pt x="1" y="65"/>
                      <a:pt x="2" y="58"/>
                      <a:pt x="3" y="51"/>
                    </a:cubicBezTo>
                    <a:cubicBezTo>
                      <a:pt x="4" y="46"/>
                      <a:pt x="4" y="40"/>
                      <a:pt x="5" y="35"/>
                    </a:cubicBezTo>
                    <a:cubicBezTo>
                      <a:pt x="6" y="31"/>
                      <a:pt x="7" y="26"/>
                      <a:pt x="9" y="21"/>
                    </a:cubicBezTo>
                    <a:cubicBezTo>
                      <a:pt x="11" y="14"/>
                      <a:pt x="14" y="8"/>
                      <a:pt x="17" y="0"/>
                    </a:cubicBezTo>
                    <a:close/>
                  </a:path>
                </a:pathLst>
              </a:custGeom>
              <a:solidFill>
                <a:srgbClr val="FF0066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491" name="Freeform 13"/>
              <p:cNvSpPr>
                <a:spLocks/>
              </p:cNvSpPr>
              <p:nvPr/>
            </p:nvSpPr>
            <p:spPr bwMode="auto">
              <a:xfrm>
                <a:off x="3298895" y="3806016"/>
                <a:ext cx="916585" cy="1227264"/>
              </a:xfrm>
              <a:custGeom>
                <a:avLst/>
                <a:gdLst>
                  <a:gd name="T0" fmla="*/ 121 w 477"/>
                  <a:gd name="T1" fmla="*/ 623 h 639"/>
                  <a:gd name="T2" fmla="*/ 69 w 477"/>
                  <a:gd name="T3" fmla="*/ 568 h 639"/>
                  <a:gd name="T4" fmla="*/ 43 w 477"/>
                  <a:gd name="T5" fmla="*/ 536 h 639"/>
                  <a:gd name="T6" fmla="*/ 9 w 477"/>
                  <a:gd name="T7" fmla="*/ 467 h 639"/>
                  <a:gd name="T8" fmla="*/ 6 w 477"/>
                  <a:gd name="T9" fmla="*/ 442 h 639"/>
                  <a:gd name="T10" fmla="*/ 59 w 477"/>
                  <a:gd name="T11" fmla="*/ 409 h 639"/>
                  <a:gd name="T12" fmla="*/ 103 w 477"/>
                  <a:gd name="T13" fmla="*/ 378 h 639"/>
                  <a:gd name="T14" fmla="*/ 137 w 477"/>
                  <a:gd name="T15" fmla="*/ 354 h 639"/>
                  <a:gd name="T16" fmla="*/ 196 w 477"/>
                  <a:gd name="T17" fmla="*/ 302 h 639"/>
                  <a:gd name="T18" fmla="*/ 224 w 477"/>
                  <a:gd name="T19" fmla="*/ 231 h 639"/>
                  <a:gd name="T20" fmla="*/ 241 w 477"/>
                  <a:gd name="T21" fmla="*/ 171 h 639"/>
                  <a:gd name="T22" fmla="*/ 257 w 477"/>
                  <a:gd name="T23" fmla="*/ 124 h 639"/>
                  <a:gd name="T24" fmla="*/ 269 w 477"/>
                  <a:gd name="T25" fmla="*/ 87 h 639"/>
                  <a:gd name="T26" fmla="*/ 286 w 477"/>
                  <a:gd name="T27" fmla="*/ 32 h 639"/>
                  <a:gd name="T28" fmla="*/ 306 w 477"/>
                  <a:gd name="T29" fmla="*/ 4 h 639"/>
                  <a:gd name="T30" fmla="*/ 343 w 477"/>
                  <a:gd name="T31" fmla="*/ 19 h 639"/>
                  <a:gd name="T32" fmla="*/ 368 w 477"/>
                  <a:gd name="T33" fmla="*/ 51 h 639"/>
                  <a:gd name="T34" fmla="*/ 386 w 477"/>
                  <a:gd name="T35" fmla="*/ 62 h 639"/>
                  <a:gd name="T36" fmla="*/ 391 w 477"/>
                  <a:gd name="T37" fmla="*/ 118 h 639"/>
                  <a:gd name="T38" fmla="*/ 395 w 477"/>
                  <a:gd name="T39" fmla="*/ 155 h 639"/>
                  <a:gd name="T40" fmla="*/ 439 w 477"/>
                  <a:gd name="T41" fmla="*/ 188 h 639"/>
                  <a:gd name="T42" fmla="*/ 462 w 477"/>
                  <a:gd name="T43" fmla="*/ 203 h 639"/>
                  <a:gd name="T44" fmla="*/ 477 w 477"/>
                  <a:gd name="T45" fmla="*/ 205 h 639"/>
                  <a:gd name="T46" fmla="*/ 457 w 477"/>
                  <a:gd name="T47" fmla="*/ 236 h 639"/>
                  <a:gd name="T48" fmla="*/ 441 w 477"/>
                  <a:gd name="T49" fmla="*/ 275 h 639"/>
                  <a:gd name="T50" fmla="*/ 412 w 477"/>
                  <a:gd name="T51" fmla="*/ 344 h 639"/>
                  <a:gd name="T52" fmla="*/ 394 w 477"/>
                  <a:gd name="T53" fmla="*/ 384 h 639"/>
                  <a:gd name="T54" fmla="*/ 373 w 477"/>
                  <a:gd name="T55" fmla="*/ 420 h 639"/>
                  <a:gd name="T56" fmla="*/ 307 w 477"/>
                  <a:gd name="T57" fmla="*/ 500 h 639"/>
                  <a:gd name="T58" fmla="*/ 263 w 477"/>
                  <a:gd name="T59" fmla="*/ 542 h 639"/>
                  <a:gd name="T60" fmla="*/ 222 w 477"/>
                  <a:gd name="T61" fmla="*/ 585 h 639"/>
                  <a:gd name="T62" fmla="*/ 178 w 477"/>
                  <a:gd name="T63" fmla="*/ 620 h 639"/>
                  <a:gd name="T64" fmla="*/ 142 w 477"/>
                  <a:gd name="T65" fmla="*/ 636 h 6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477" h="639">
                    <a:moveTo>
                      <a:pt x="131" y="623"/>
                    </a:moveTo>
                    <a:cubicBezTo>
                      <a:pt x="126" y="627"/>
                      <a:pt x="126" y="626"/>
                      <a:pt x="121" y="623"/>
                    </a:cubicBezTo>
                    <a:cubicBezTo>
                      <a:pt x="108" y="615"/>
                      <a:pt x="99" y="603"/>
                      <a:pt x="89" y="592"/>
                    </a:cubicBezTo>
                    <a:cubicBezTo>
                      <a:pt x="81" y="585"/>
                      <a:pt x="75" y="577"/>
                      <a:pt x="69" y="568"/>
                    </a:cubicBezTo>
                    <a:cubicBezTo>
                      <a:pt x="61" y="559"/>
                      <a:pt x="54" y="549"/>
                      <a:pt x="46" y="540"/>
                    </a:cubicBezTo>
                    <a:cubicBezTo>
                      <a:pt x="45" y="539"/>
                      <a:pt x="44" y="538"/>
                      <a:pt x="43" y="536"/>
                    </a:cubicBezTo>
                    <a:cubicBezTo>
                      <a:pt x="37" y="525"/>
                      <a:pt x="30" y="513"/>
                      <a:pt x="24" y="501"/>
                    </a:cubicBezTo>
                    <a:cubicBezTo>
                      <a:pt x="19" y="490"/>
                      <a:pt x="14" y="479"/>
                      <a:pt x="9" y="467"/>
                    </a:cubicBezTo>
                    <a:cubicBezTo>
                      <a:pt x="7" y="461"/>
                      <a:pt x="3" y="454"/>
                      <a:pt x="0" y="447"/>
                    </a:cubicBezTo>
                    <a:cubicBezTo>
                      <a:pt x="2" y="445"/>
                      <a:pt x="4" y="443"/>
                      <a:pt x="6" y="442"/>
                    </a:cubicBezTo>
                    <a:cubicBezTo>
                      <a:pt x="20" y="435"/>
                      <a:pt x="32" y="425"/>
                      <a:pt x="45" y="417"/>
                    </a:cubicBezTo>
                    <a:cubicBezTo>
                      <a:pt x="50" y="414"/>
                      <a:pt x="55" y="412"/>
                      <a:pt x="59" y="409"/>
                    </a:cubicBezTo>
                    <a:cubicBezTo>
                      <a:pt x="71" y="401"/>
                      <a:pt x="82" y="393"/>
                      <a:pt x="94" y="385"/>
                    </a:cubicBezTo>
                    <a:cubicBezTo>
                      <a:pt x="97" y="383"/>
                      <a:pt x="99" y="380"/>
                      <a:pt x="103" y="378"/>
                    </a:cubicBezTo>
                    <a:cubicBezTo>
                      <a:pt x="113" y="371"/>
                      <a:pt x="123" y="364"/>
                      <a:pt x="133" y="357"/>
                    </a:cubicBezTo>
                    <a:cubicBezTo>
                      <a:pt x="134" y="356"/>
                      <a:pt x="136" y="355"/>
                      <a:pt x="137" y="354"/>
                    </a:cubicBezTo>
                    <a:cubicBezTo>
                      <a:pt x="150" y="342"/>
                      <a:pt x="164" y="331"/>
                      <a:pt x="178" y="320"/>
                    </a:cubicBezTo>
                    <a:cubicBezTo>
                      <a:pt x="185" y="315"/>
                      <a:pt x="191" y="308"/>
                      <a:pt x="196" y="302"/>
                    </a:cubicBezTo>
                    <a:cubicBezTo>
                      <a:pt x="199" y="299"/>
                      <a:pt x="200" y="295"/>
                      <a:pt x="202" y="291"/>
                    </a:cubicBezTo>
                    <a:cubicBezTo>
                      <a:pt x="211" y="272"/>
                      <a:pt x="220" y="253"/>
                      <a:pt x="224" y="231"/>
                    </a:cubicBezTo>
                    <a:cubicBezTo>
                      <a:pt x="224" y="229"/>
                      <a:pt x="225" y="227"/>
                      <a:pt x="226" y="224"/>
                    </a:cubicBezTo>
                    <a:cubicBezTo>
                      <a:pt x="232" y="207"/>
                      <a:pt x="236" y="189"/>
                      <a:pt x="241" y="171"/>
                    </a:cubicBezTo>
                    <a:cubicBezTo>
                      <a:pt x="243" y="165"/>
                      <a:pt x="245" y="159"/>
                      <a:pt x="247" y="153"/>
                    </a:cubicBezTo>
                    <a:cubicBezTo>
                      <a:pt x="250" y="143"/>
                      <a:pt x="253" y="133"/>
                      <a:pt x="257" y="124"/>
                    </a:cubicBezTo>
                    <a:cubicBezTo>
                      <a:pt x="258" y="120"/>
                      <a:pt x="260" y="116"/>
                      <a:pt x="261" y="113"/>
                    </a:cubicBezTo>
                    <a:cubicBezTo>
                      <a:pt x="264" y="104"/>
                      <a:pt x="266" y="96"/>
                      <a:pt x="269" y="87"/>
                    </a:cubicBezTo>
                    <a:cubicBezTo>
                      <a:pt x="271" y="78"/>
                      <a:pt x="274" y="70"/>
                      <a:pt x="277" y="61"/>
                    </a:cubicBezTo>
                    <a:cubicBezTo>
                      <a:pt x="280" y="52"/>
                      <a:pt x="283" y="42"/>
                      <a:pt x="286" y="32"/>
                    </a:cubicBezTo>
                    <a:cubicBezTo>
                      <a:pt x="290" y="22"/>
                      <a:pt x="294" y="11"/>
                      <a:pt x="298" y="0"/>
                    </a:cubicBezTo>
                    <a:cubicBezTo>
                      <a:pt x="301" y="2"/>
                      <a:pt x="303" y="3"/>
                      <a:pt x="306" y="4"/>
                    </a:cubicBezTo>
                    <a:cubicBezTo>
                      <a:pt x="317" y="9"/>
                      <a:pt x="326" y="16"/>
                      <a:pt x="338" y="16"/>
                    </a:cubicBezTo>
                    <a:cubicBezTo>
                      <a:pt x="341" y="16"/>
                      <a:pt x="342" y="17"/>
                      <a:pt x="343" y="19"/>
                    </a:cubicBezTo>
                    <a:cubicBezTo>
                      <a:pt x="345" y="22"/>
                      <a:pt x="347" y="25"/>
                      <a:pt x="349" y="29"/>
                    </a:cubicBezTo>
                    <a:cubicBezTo>
                      <a:pt x="354" y="37"/>
                      <a:pt x="361" y="45"/>
                      <a:pt x="368" y="51"/>
                    </a:cubicBezTo>
                    <a:cubicBezTo>
                      <a:pt x="372" y="55"/>
                      <a:pt x="377" y="57"/>
                      <a:pt x="381" y="59"/>
                    </a:cubicBezTo>
                    <a:cubicBezTo>
                      <a:pt x="383" y="60"/>
                      <a:pt x="384" y="61"/>
                      <a:pt x="386" y="62"/>
                    </a:cubicBezTo>
                    <a:cubicBezTo>
                      <a:pt x="387" y="72"/>
                      <a:pt x="388" y="81"/>
                      <a:pt x="388" y="91"/>
                    </a:cubicBezTo>
                    <a:cubicBezTo>
                      <a:pt x="389" y="100"/>
                      <a:pt x="390" y="109"/>
                      <a:pt x="391" y="118"/>
                    </a:cubicBezTo>
                    <a:cubicBezTo>
                      <a:pt x="391" y="121"/>
                      <a:pt x="391" y="123"/>
                      <a:pt x="391" y="125"/>
                    </a:cubicBezTo>
                    <a:cubicBezTo>
                      <a:pt x="390" y="136"/>
                      <a:pt x="393" y="146"/>
                      <a:pt x="395" y="155"/>
                    </a:cubicBezTo>
                    <a:cubicBezTo>
                      <a:pt x="397" y="165"/>
                      <a:pt x="401" y="174"/>
                      <a:pt x="406" y="183"/>
                    </a:cubicBezTo>
                    <a:cubicBezTo>
                      <a:pt x="413" y="195"/>
                      <a:pt x="427" y="199"/>
                      <a:pt x="439" y="188"/>
                    </a:cubicBezTo>
                    <a:cubicBezTo>
                      <a:pt x="441" y="190"/>
                      <a:pt x="442" y="191"/>
                      <a:pt x="444" y="193"/>
                    </a:cubicBezTo>
                    <a:cubicBezTo>
                      <a:pt x="448" y="199"/>
                      <a:pt x="455" y="202"/>
                      <a:pt x="462" y="203"/>
                    </a:cubicBezTo>
                    <a:cubicBezTo>
                      <a:pt x="467" y="204"/>
                      <a:pt x="471" y="201"/>
                      <a:pt x="477" y="200"/>
                    </a:cubicBezTo>
                    <a:cubicBezTo>
                      <a:pt x="477" y="202"/>
                      <a:pt x="477" y="203"/>
                      <a:pt x="477" y="205"/>
                    </a:cubicBezTo>
                    <a:cubicBezTo>
                      <a:pt x="476" y="207"/>
                      <a:pt x="475" y="209"/>
                      <a:pt x="474" y="211"/>
                    </a:cubicBezTo>
                    <a:cubicBezTo>
                      <a:pt x="466" y="218"/>
                      <a:pt x="462" y="227"/>
                      <a:pt x="457" y="236"/>
                    </a:cubicBezTo>
                    <a:cubicBezTo>
                      <a:pt x="455" y="241"/>
                      <a:pt x="453" y="245"/>
                      <a:pt x="451" y="249"/>
                    </a:cubicBezTo>
                    <a:cubicBezTo>
                      <a:pt x="447" y="258"/>
                      <a:pt x="444" y="266"/>
                      <a:pt x="441" y="275"/>
                    </a:cubicBezTo>
                    <a:cubicBezTo>
                      <a:pt x="436" y="291"/>
                      <a:pt x="426" y="304"/>
                      <a:pt x="421" y="320"/>
                    </a:cubicBezTo>
                    <a:cubicBezTo>
                      <a:pt x="418" y="328"/>
                      <a:pt x="415" y="336"/>
                      <a:pt x="412" y="344"/>
                    </a:cubicBezTo>
                    <a:cubicBezTo>
                      <a:pt x="410" y="350"/>
                      <a:pt x="407" y="356"/>
                      <a:pt x="404" y="361"/>
                    </a:cubicBezTo>
                    <a:cubicBezTo>
                      <a:pt x="401" y="369"/>
                      <a:pt x="398" y="377"/>
                      <a:pt x="394" y="384"/>
                    </a:cubicBezTo>
                    <a:cubicBezTo>
                      <a:pt x="390" y="392"/>
                      <a:pt x="385" y="401"/>
                      <a:pt x="380" y="409"/>
                    </a:cubicBezTo>
                    <a:cubicBezTo>
                      <a:pt x="378" y="413"/>
                      <a:pt x="375" y="416"/>
                      <a:pt x="373" y="420"/>
                    </a:cubicBezTo>
                    <a:cubicBezTo>
                      <a:pt x="361" y="438"/>
                      <a:pt x="348" y="456"/>
                      <a:pt x="333" y="472"/>
                    </a:cubicBezTo>
                    <a:cubicBezTo>
                      <a:pt x="324" y="481"/>
                      <a:pt x="315" y="490"/>
                      <a:pt x="307" y="500"/>
                    </a:cubicBezTo>
                    <a:cubicBezTo>
                      <a:pt x="297" y="511"/>
                      <a:pt x="286" y="520"/>
                      <a:pt x="275" y="530"/>
                    </a:cubicBezTo>
                    <a:cubicBezTo>
                      <a:pt x="271" y="534"/>
                      <a:pt x="267" y="538"/>
                      <a:pt x="263" y="542"/>
                    </a:cubicBezTo>
                    <a:cubicBezTo>
                      <a:pt x="259" y="547"/>
                      <a:pt x="254" y="552"/>
                      <a:pt x="249" y="556"/>
                    </a:cubicBezTo>
                    <a:cubicBezTo>
                      <a:pt x="239" y="565"/>
                      <a:pt x="230" y="574"/>
                      <a:pt x="222" y="585"/>
                    </a:cubicBezTo>
                    <a:cubicBezTo>
                      <a:pt x="220" y="587"/>
                      <a:pt x="218" y="589"/>
                      <a:pt x="216" y="590"/>
                    </a:cubicBezTo>
                    <a:cubicBezTo>
                      <a:pt x="203" y="600"/>
                      <a:pt x="192" y="612"/>
                      <a:pt x="178" y="620"/>
                    </a:cubicBezTo>
                    <a:cubicBezTo>
                      <a:pt x="169" y="625"/>
                      <a:pt x="160" y="631"/>
                      <a:pt x="151" y="637"/>
                    </a:cubicBezTo>
                    <a:cubicBezTo>
                      <a:pt x="148" y="639"/>
                      <a:pt x="145" y="638"/>
                      <a:pt x="142" y="636"/>
                    </a:cubicBezTo>
                    <a:cubicBezTo>
                      <a:pt x="137" y="633"/>
                      <a:pt x="133" y="629"/>
                      <a:pt x="131" y="623"/>
                    </a:cubicBezTo>
                    <a:close/>
                  </a:path>
                </a:pathLst>
              </a:custGeom>
              <a:solidFill>
                <a:srgbClr val="0070C0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492" name="Freeform 14"/>
              <p:cNvSpPr>
                <a:spLocks/>
              </p:cNvSpPr>
              <p:nvPr/>
            </p:nvSpPr>
            <p:spPr bwMode="auto">
              <a:xfrm>
                <a:off x="4225240" y="3914998"/>
                <a:ext cx="445686" cy="1168707"/>
              </a:xfrm>
              <a:custGeom>
                <a:avLst/>
                <a:gdLst>
                  <a:gd name="T0" fmla="*/ 230 w 232"/>
                  <a:gd name="T1" fmla="*/ 589 h 608"/>
                  <a:gd name="T2" fmla="*/ 229 w 232"/>
                  <a:gd name="T3" fmla="*/ 595 h 608"/>
                  <a:gd name="T4" fmla="*/ 166 w 232"/>
                  <a:gd name="T5" fmla="*/ 606 h 608"/>
                  <a:gd name="T6" fmla="*/ 130 w 232"/>
                  <a:gd name="T7" fmla="*/ 607 h 608"/>
                  <a:gd name="T8" fmla="*/ 77 w 232"/>
                  <a:gd name="T9" fmla="*/ 606 h 608"/>
                  <a:gd name="T10" fmla="*/ 20 w 232"/>
                  <a:gd name="T11" fmla="*/ 593 h 608"/>
                  <a:gd name="T12" fmla="*/ 18 w 232"/>
                  <a:gd name="T13" fmla="*/ 560 h 608"/>
                  <a:gd name="T14" fmla="*/ 16 w 232"/>
                  <a:gd name="T15" fmla="*/ 509 h 608"/>
                  <a:gd name="T16" fmla="*/ 20 w 232"/>
                  <a:gd name="T17" fmla="*/ 456 h 608"/>
                  <a:gd name="T18" fmla="*/ 25 w 232"/>
                  <a:gd name="T19" fmla="*/ 413 h 608"/>
                  <a:gd name="T20" fmla="*/ 32 w 232"/>
                  <a:gd name="T21" fmla="*/ 375 h 608"/>
                  <a:gd name="T22" fmla="*/ 32 w 232"/>
                  <a:gd name="T23" fmla="*/ 367 h 608"/>
                  <a:gd name="T24" fmla="*/ 35 w 232"/>
                  <a:gd name="T25" fmla="*/ 342 h 608"/>
                  <a:gd name="T26" fmla="*/ 39 w 232"/>
                  <a:gd name="T27" fmla="*/ 284 h 608"/>
                  <a:gd name="T28" fmla="*/ 35 w 232"/>
                  <a:gd name="T29" fmla="*/ 243 h 608"/>
                  <a:gd name="T30" fmla="*/ 26 w 232"/>
                  <a:gd name="T31" fmla="*/ 214 h 608"/>
                  <a:gd name="T32" fmla="*/ 12 w 232"/>
                  <a:gd name="T33" fmla="*/ 181 h 608"/>
                  <a:gd name="T34" fmla="*/ 2 w 232"/>
                  <a:gd name="T35" fmla="*/ 165 h 608"/>
                  <a:gd name="T36" fmla="*/ 10 w 232"/>
                  <a:gd name="T37" fmla="*/ 148 h 608"/>
                  <a:gd name="T38" fmla="*/ 22 w 232"/>
                  <a:gd name="T39" fmla="*/ 137 h 608"/>
                  <a:gd name="T40" fmla="*/ 43 w 232"/>
                  <a:gd name="T41" fmla="*/ 123 h 608"/>
                  <a:gd name="T42" fmla="*/ 49 w 232"/>
                  <a:gd name="T43" fmla="*/ 85 h 608"/>
                  <a:gd name="T44" fmla="*/ 39 w 232"/>
                  <a:gd name="T45" fmla="*/ 38 h 608"/>
                  <a:gd name="T46" fmla="*/ 29 w 232"/>
                  <a:gd name="T47" fmla="*/ 1 h 608"/>
                  <a:gd name="T48" fmla="*/ 74 w 232"/>
                  <a:gd name="T49" fmla="*/ 9 h 608"/>
                  <a:gd name="T50" fmla="*/ 147 w 232"/>
                  <a:gd name="T51" fmla="*/ 3 h 608"/>
                  <a:gd name="T52" fmla="*/ 163 w 232"/>
                  <a:gd name="T53" fmla="*/ 9 h 608"/>
                  <a:gd name="T54" fmla="*/ 171 w 232"/>
                  <a:gd name="T55" fmla="*/ 53 h 608"/>
                  <a:gd name="T56" fmla="*/ 175 w 232"/>
                  <a:gd name="T57" fmla="*/ 70 h 608"/>
                  <a:gd name="T58" fmla="*/ 180 w 232"/>
                  <a:gd name="T59" fmla="*/ 83 h 608"/>
                  <a:gd name="T60" fmla="*/ 184 w 232"/>
                  <a:gd name="T61" fmla="*/ 91 h 608"/>
                  <a:gd name="T62" fmla="*/ 195 w 232"/>
                  <a:gd name="T63" fmla="*/ 131 h 608"/>
                  <a:gd name="T64" fmla="*/ 210 w 232"/>
                  <a:gd name="T65" fmla="*/ 188 h 608"/>
                  <a:gd name="T66" fmla="*/ 219 w 232"/>
                  <a:gd name="T67" fmla="*/ 224 h 608"/>
                  <a:gd name="T68" fmla="*/ 223 w 232"/>
                  <a:gd name="T69" fmla="*/ 270 h 608"/>
                  <a:gd name="T70" fmla="*/ 226 w 232"/>
                  <a:gd name="T71" fmla="*/ 335 h 608"/>
                  <a:gd name="T72" fmla="*/ 227 w 232"/>
                  <a:gd name="T73" fmla="*/ 434 h 608"/>
                  <a:gd name="T74" fmla="*/ 227 w 232"/>
                  <a:gd name="T75" fmla="*/ 518 h 608"/>
                  <a:gd name="T76" fmla="*/ 223 w 232"/>
                  <a:gd name="T77" fmla="*/ 584 h 60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232" h="608">
                    <a:moveTo>
                      <a:pt x="223" y="591"/>
                    </a:moveTo>
                    <a:cubicBezTo>
                      <a:pt x="226" y="590"/>
                      <a:pt x="228" y="590"/>
                      <a:pt x="230" y="589"/>
                    </a:cubicBezTo>
                    <a:cubicBezTo>
                      <a:pt x="230" y="590"/>
                      <a:pt x="232" y="591"/>
                      <a:pt x="231" y="591"/>
                    </a:cubicBezTo>
                    <a:cubicBezTo>
                      <a:pt x="231" y="593"/>
                      <a:pt x="230" y="594"/>
                      <a:pt x="229" y="595"/>
                    </a:cubicBezTo>
                    <a:cubicBezTo>
                      <a:pt x="225" y="596"/>
                      <a:pt x="221" y="598"/>
                      <a:pt x="217" y="599"/>
                    </a:cubicBezTo>
                    <a:cubicBezTo>
                      <a:pt x="200" y="603"/>
                      <a:pt x="183" y="605"/>
                      <a:pt x="166" y="606"/>
                    </a:cubicBezTo>
                    <a:cubicBezTo>
                      <a:pt x="163" y="607"/>
                      <a:pt x="161" y="606"/>
                      <a:pt x="158" y="606"/>
                    </a:cubicBezTo>
                    <a:cubicBezTo>
                      <a:pt x="149" y="606"/>
                      <a:pt x="139" y="606"/>
                      <a:pt x="130" y="607"/>
                    </a:cubicBezTo>
                    <a:cubicBezTo>
                      <a:pt x="118" y="607"/>
                      <a:pt x="105" y="608"/>
                      <a:pt x="93" y="608"/>
                    </a:cubicBezTo>
                    <a:cubicBezTo>
                      <a:pt x="88" y="608"/>
                      <a:pt x="82" y="607"/>
                      <a:pt x="77" y="606"/>
                    </a:cubicBezTo>
                    <a:cubicBezTo>
                      <a:pt x="64" y="603"/>
                      <a:pt x="51" y="601"/>
                      <a:pt x="38" y="598"/>
                    </a:cubicBezTo>
                    <a:cubicBezTo>
                      <a:pt x="32" y="597"/>
                      <a:pt x="26" y="595"/>
                      <a:pt x="20" y="593"/>
                    </a:cubicBezTo>
                    <a:cubicBezTo>
                      <a:pt x="20" y="587"/>
                      <a:pt x="20" y="582"/>
                      <a:pt x="20" y="577"/>
                    </a:cubicBezTo>
                    <a:cubicBezTo>
                      <a:pt x="20" y="571"/>
                      <a:pt x="19" y="565"/>
                      <a:pt x="18" y="560"/>
                    </a:cubicBezTo>
                    <a:cubicBezTo>
                      <a:pt x="18" y="556"/>
                      <a:pt x="18" y="552"/>
                      <a:pt x="18" y="548"/>
                    </a:cubicBezTo>
                    <a:cubicBezTo>
                      <a:pt x="17" y="535"/>
                      <a:pt x="17" y="522"/>
                      <a:pt x="16" y="509"/>
                    </a:cubicBezTo>
                    <a:cubicBezTo>
                      <a:pt x="16" y="507"/>
                      <a:pt x="17" y="505"/>
                      <a:pt x="17" y="502"/>
                    </a:cubicBezTo>
                    <a:cubicBezTo>
                      <a:pt x="18" y="487"/>
                      <a:pt x="19" y="472"/>
                      <a:pt x="20" y="456"/>
                    </a:cubicBezTo>
                    <a:cubicBezTo>
                      <a:pt x="20" y="448"/>
                      <a:pt x="21" y="439"/>
                      <a:pt x="23" y="430"/>
                    </a:cubicBezTo>
                    <a:cubicBezTo>
                      <a:pt x="25" y="424"/>
                      <a:pt x="24" y="419"/>
                      <a:pt x="25" y="413"/>
                    </a:cubicBezTo>
                    <a:cubicBezTo>
                      <a:pt x="25" y="411"/>
                      <a:pt x="25" y="410"/>
                      <a:pt x="26" y="408"/>
                    </a:cubicBezTo>
                    <a:cubicBezTo>
                      <a:pt x="28" y="397"/>
                      <a:pt x="30" y="386"/>
                      <a:pt x="32" y="375"/>
                    </a:cubicBezTo>
                    <a:cubicBezTo>
                      <a:pt x="32" y="374"/>
                      <a:pt x="32" y="372"/>
                      <a:pt x="32" y="370"/>
                    </a:cubicBezTo>
                    <a:cubicBezTo>
                      <a:pt x="32" y="369"/>
                      <a:pt x="31" y="368"/>
                      <a:pt x="32" y="367"/>
                    </a:cubicBezTo>
                    <a:cubicBezTo>
                      <a:pt x="35" y="360"/>
                      <a:pt x="33" y="352"/>
                      <a:pt x="35" y="344"/>
                    </a:cubicBezTo>
                    <a:cubicBezTo>
                      <a:pt x="35" y="343"/>
                      <a:pt x="35" y="342"/>
                      <a:pt x="35" y="342"/>
                    </a:cubicBezTo>
                    <a:cubicBezTo>
                      <a:pt x="38" y="333"/>
                      <a:pt x="37" y="325"/>
                      <a:pt x="38" y="316"/>
                    </a:cubicBezTo>
                    <a:cubicBezTo>
                      <a:pt x="40" y="305"/>
                      <a:pt x="38" y="295"/>
                      <a:pt x="39" y="284"/>
                    </a:cubicBezTo>
                    <a:cubicBezTo>
                      <a:pt x="39" y="281"/>
                      <a:pt x="39" y="278"/>
                      <a:pt x="39" y="275"/>
                    </a:cubicBezTo>
                    <a:cubicBezTo>
                      <a:pt x="41" y="264"/>
                      <a:pt x="38" y="254"/>
                      <a:pt x="35" y="243"/>
                    </a:cubicBezTo>
                    <a:cubicBezTo>
                      <a:pt x="33" y="236"/>
                      <a:pt x="31" y="230"/>
                      <a:pt x="29" y="223"/>
                    </a:cubicBezTo>
                    <a:cubicBezTo>
                      <a:pt x="28" y="220"/>
                      <a:pt x="26" y="217"/>
                      <a:pt x="26" y="214"/>
                    </a:cubicBezTo>
                    <a:cubicBezTo>
                      <a:pt x="25" y="210"/>
                      <a:pt x="23" y="207"/>
                      <a:pt x="21" y="204"/>
                    </a:cubicBezTo>
                    <a:cubicBezTo>
                      <a:pt x="18" y="196"/>
                      <a:pt x="15" y="189"/>
                      <a:pt x="12" y="181"/>
                    </a:cubicBezTo>
                    <a:cubicBezTo>
                      <a:pt x="10" y="177"/>
                      <a:pt x="8" y="174"/>
                      <a:pt x="5" y="171"/>
                    </a:cubicBezTo>
                    <a:cubicBezTo>
                      <a:pt x="4" y="169"/>
                      <a:pt x="3" y="167"/>
                      <a:pt x="2" y="165"/>
                    </a:cubicBezTo>
                    <a:cubicBezTo>
                      <a:pt x="0" y="162"/>
                      <a:pt x="1" y="160"/>
                      <a:pt x="3" y="157"/>
                    </a:cubicBezTo>
                    <a:cubicBezTo>
                      <a:pt x="6" y="155"/>
                      <a:pt x="7" y="152"/>
                      <a:pt x="10" y="148"/>
                    </a:cubicBezTo>
                    <a:cubicBezTo>
                      <a:pt x="10" y="148"/>
                      <a:pt x="10" y="147"/>
                      <a:pt x="10" y="146"/>
                    </a:cubicBezTo>
                    <a:cubicBezTo>
                      <a:pt x="14" y="143"/>
                      <a:pt x="18" y="140"/>
                      <a:pt x="22" y="137"/>
                    </a:cubicBezTo>
                    <a:cubicBezTo>
                      <a:pt x="24" y="136"/>
                      <a:pt x="27" y="135"/>
                      <a:pt x="29" y="135"/>
                    </a:cubicBezTo>
                    <a:cubicBezTo>
                      <a:pt x="36" y="134"/>
                      <a:pt x="41" y="130"/>
                      <a:pt x="43" y="123"/>
                    </a:cubicBezTo>
                    <a:cubicBezTo>
                      <a:pt x="44" y="119"/>
                      <a:pt x="46" y="115"/>
                      <a:pt x="47" y="111"/>
                    </a:cubicBezTo>
                    <a:cubicBezTo>
                      <a:pt x="49" y="102"/>
                      <a:pt x="50" y="94"/>
                      <a:pt x="49" y="85"/>
                    </a:cubicBezTo>
                    <a:cubicBezTo>
                      <a:pt x="47" y="74"/>
                      <a:pt x="46" y="64"/>
                      <a:pt x="44" y="54"/>
                    </a:cubicBezTo>
                    <a:cubicBezTo>
                      <a:pt x="43" y="49"/>
                      <a:pt x="41" y="43"/>
                      <a:pt x="39" y="38"/>
                    </a:cubicBezTo>
                    <a:cubicBezTo>
                      <a:pt x="35" y="31"/>
                      <a:pt x="35" y="23"/>
                      <a:pt x="33" y="16"/>
                    </a:cubicBezTo>
                    <a:cubicBezTo>
                      <a:pt x="31" y="11"/>
                      <a:pt x="30" y="7"/>
                      <a:pt x="29" y="1"/>
                    </a:cubicBezTo>
                    <a:cubicBezTo>
                      <a:pt x="31" y="2"/>
                      <a:pt x="33" y="3"/>
                      <a:pt x="34" y="3"/>
                    </a:cubicBezTo>
                    <a:cubicBezTo>
                      <a:pt x="47" y="8"/>
                      <a:pt x="61" y="10"/>
                      <a:pt x="74" y="9"/>
                    </a:cubicBezTo>
                    <a:cubicBezTo>
                      <a:pt x="89" y="8"/>
                      <a:pt x="103" y="7"/>
                      <a:pt x="118" y="6"/>
                    </a:cubicBezTo>
                    <a:cubicBezTo>
                      <a:pt x="127" y="5"/>
                      <a:pt x="137" y="4"/>
                      <a:pt x="147" y="3"/>
                    </a:cubicBezTo>
                    <a:cubicBezTo>
                      <a:pt x="151" y="2"/>
                      <a:pt x="155" y="1"/>
                      <a:pt x="160" y="0"/>
                    </a:cubicBezTo>
                    <a:cubicBezTo>
                      <a:pt x="161" y="4"/>
                      <a:pt x="163" y="6"/>
                      <a:pt x="163" y="9"/>
                    </a:cubicBezTo>
                    <a:cubicBezTo>
                      <a:pt x="166" y="21"/>
                      <a:pt x="168" y="33"/>
                      <a:pt x="171" y="45"/>
                    </a:cubicBezTo>
                    <a:cubicBezTo>
                      <a:pt x="171" y="47"/>
                      <a:pt x="171" y="50"/>
                      <a:pt x="171" y="53"/>
                    </a:cubicBezTo>
                    <a:cubicBezTo>
                      <a:pt x="171" y="54"/>
                      <a:pt x="171" y="55"/>
                      <a:pt x="171" y="56"/>
                    </a:cubicBezTo>
                    <a:cubicBezTo>
                      <a:pt x="175" y="60"/>
                      <a:pt x="174" y="65"/>
                      <a:pt x="175" y="70"/>
                    </a:cubicBezTo>
                    <a:cubicBezTo>
                      <a:pt x="176" y="72"/>
                      <a:pt x="176" y="74"/>
                      <a:pt x="177" y="76"/>
                    </a:cubicBezTo>
                    <a:cubicBezTo>
                      <a:pt x="177" y="78"/>
                      <a:pt x="181" y="79"/>
                      <a:pt x="180" y="83"/>
                    </a:cubicBezTo>
                    <a:cubicBezTo>
                      <a:pt x="180" y="85"/>
                      <a:pt x="183" y="88"/>
                      <a:pt x="184" y="91"/>
                    </a:cubicBezTo>
                    <a:cubicBezTo>
                      <a:pt x="184" y="91"/>
                      <a:pt x="184" y="91"/>
                      <a:pt x="184" y="91"/>
                    </a:cubicBezTo>
                    <a:cubicBezTo>
                      <a:pt x="184" y="101"/>
                      <a:pt x="189" y="109"/>
                      <a:pt x="192" y="117"/>
                    </a:cubicBezTo>
                    <a:cubicBezTo>
                      <a:pt x="193" y="122"/>
                      <a:pt x="194" y="127"/>
                      <a:pt x="195" y="131"/>
                    </a:cubicBezTo>
                    <a:cubicBezTo>
                      <a:pt x="199" y="145"/>
                      <a:pt x="201" y="158"/>
                      <a:pt x="205" y="172"/>
                    </a:cubicBezTo>
                    <a:cubicBezTo>
                      <a:pt x="207" y="177"/>
                      <a:pt x="209" y="182"/>
                      <a:pt x="210" y="188"/>
                    </a:cubicBezTo>
                    <a:cubicBezTo>
                      <a:pt x="212" y="192"/>
                      <a:pt x="213" y="196"/>
                      <a:pt x="214" y="201"/>
                    </a:cubicBezTo>
                    <a:cubicBezTo>
                      <a:pt x="216" y="208"/>
                      <a:pt x="218" y="216"/>
                      <a:pt x="219" y="224"/>
                    </a:cubicBezTo>
                    <a:cubicBezTo>
                      <a:pt x="220" y="228"/>
                      <a:pt x="220" y="232"/>
                      <a:pt x="221" y="236"/>
                    </a:cubicBezTo>
                    <a:cubicBezTo>
                      <a:pt x="221" y="248"/>
                      <a:pt x="222" y="259"/>
                      <a:pt x="223" y="270"/>
                    </a:cubicBezTo>
                    <a:cubicBezTo>
                      <a:pt x="223" y="275"/>
                      <a:pt x="223" y="281"/>
                      <a:pt x="224" y="286"/>
                    </a:cubicBezTo>
                    <a:cubicBezTo>
                      <a:pt x="224" y="302"/>
                      <a:pt x="226" y="319"/>
                      <a:pt x="226" y="335"/>
                    </a:cubicBezTo>
                    <a:cubicBezTo>
                      <a:pt x="227" y="351"/>
                      <a:pt x="227" y="367"/>
                      <a:pt x="227" y="383"/>
                    </a:cubicBezTo>
                    <a:cubicBezTo>
                      <a:pt x="227" y="400"/>
                      <a:pt x="227" y="417"/>
                      <a:pt x="227" y="434"/>
                    </a:cubicBezTo>
                    <a:cubicBezTo>
                      <a:pt x="227" y="447"/>
                      <a:pt x="228" y="460"/>
                      <a:pt x="228" y="473"/>
                    </a:cubicBezTo>
                    <a:cubicBezTo>
                      <a:pt x="228" y="488"/>
                      <a:pt x="228" y="503"/>
                      <a:pt x="227" y="518"/>
                    </a:cubicBezTo>
                    <a:cubicBezTo>
                      <a:pt x="227" y="529"/>
                      <a:pt x="227" y="541"/>
                      <a:pt x="227" y="552"/>
                    </a:cubicBezTo>
                    <a:cubicBezTo>
                      <a:pt x="226" y="563"/>
                      <a:pt x="224" y="573"/>
                      <a:pt x="223" y="584"/>
                    </a:cubicBezTo>
                    <a:cubicBezTo>
                      <a:pt x="223" y="586"/>
                      <a:pt x="223" y="588"/>
                      <a:pt x="223" y="591"/>
                    </a:cubicBezTo>
                    <a:close/>
                  </a:path>
                </a:pathLst>
              </a:custGeom>
              <a:solidFill>
                <a:srgbClr val="0070C0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493" name="Freeform 15"/>
              <p:cNvSpPr>
                <a:spLocks/>
              </p:cNvSpPr>
              <p:nvPr/>
            </p:nvSpPr>
            <p:spPr bwMode="auto">
              <a:xfrm>
                <a:off x="5001124" y="4163053"/>
                <a:ext cx="762872" cy="686422"/>
              </a:xfrm>
              <a:custGeom>
                <a:avLst/>
                <a:gdLst>
                  <a:gd name="T0" fmla="*/ 184 w 397"/>
                  <a:gd name="T1" fmla="*/ 79 h 357"/>
                  <a:gd name="T2" fmla="*/ 206 w 397"/>
                  <a:gd name="T3" fmla="*/ 67 h 357"/>
                  <a:gd name="T4" fmla="*/ 214 w 397"/>
                  <a:gd name="T5" fmla="*/ 52 h 357"/>
                  <a:gd name="T6" fmla="*/ 216 w 397"/>
                  <a:gd name="T7" fmla="*/ 38 h 357"/>
                  <a:gd name="T8" fmla="*/ 219 w 397"/>
                  <a:gd name="T9" fmla="*/ 14 h 357"/>
                  <a:gd name="T10" fmla="*/ 219 w 397"/>
                  <a:gd name="T11" fmla="*/ 6 h 357"/>
                  <a:gd name="T12" fmla="*/ 220 w 397"/>
                  <a:gd name="T13" fmla="*/ 0 h 357"/>
                  <a:gd name="T14" fmla="*/ 230 w 397"/>
                  <a:gd name="T15" fmla="*/ 7 h 357"/>
                  <a:gd name="T16" fmla="*/ 237 w 397"/>
                  <a:gd name="T17" fmla="*/ 13 h 357"/>
                  <a:gd name="T18" fmla="*/ 255 w 397"/>
                  <a:gd name="T19" fmla="*/ 24 h 357"/>
                  <a:gd name="T20" fmla="*/ 281 w 397"/>
                  <a:gd name="T21" fmla="*/ 34 h 357"/>
                  <a:gd name="T22" fmla="*/ 304 w 397"/>
                  <a:gd name="T23" fmla="*/ 41 h 357"/>
                  <a:gd name="T24" fmla="*/ 309 w 397"/>
                  <a:gd name="T25" fmla="*/ 42 h 357"/>
                  <a:gd name="T26" fmla="*/ 337 w 397"/>
                  <a:gd name="T27" fmla="*/ 51 h 357"/>
                  <a:gd name="T28" fmla="*/ 355 w 397"/>
                  <a:gd name="T29" fmla="*/ 55 h 357"/>
                  <a:gd name="T30" fmla="*/ 385 w 397"/>
                  <a:gd name="T31" fmla="*/ 75 h 357"/>
                  <a:gd name="T32" fmla="*/ 397 w 397"/>
                  <a:gd name="T33" fmla="*/ 106 h 357"/>
                  <a:gd name="T34" fmla="*/ 392 w 397"/>
                  <a:gd name="T35" fmla="*/ 121 h 357"/>
                  <a:gd name="T36" fmla="*/ 383 w 397"/>
                  <a:gd name="T37" fmla="*/ 135 h 357"/>
                  <a:gd name="T38" fmla="*/ 367 w 397"/>
                  <a:gd name="T39" fmla="*/ 161 h 357"/>
                  <a:gd name="T40" fmla="*/ 361 w 397"/>
                  <a:gd name="T41" fmla="*/ 171 h 357"/>
                  <a:gd name="T42" fmla="*/ 343 w 397"/>
                  <a:gd name="T43" fmla="*/ 195 h 357"/>
                  <a:gd name="T44" fmla="*/ 339 w 397"/>
                  <a:gd name="T45" fmla="*/ 200 h 357"/>
                  <a:gd name="T46" fmla="*/ 329 w 397"/>
                  <a:gd name="T47" fmla="*/ 211 h 357"/>
                  <a:gd name="T48" fmla="*/ 314 w 397"/>
                  <a:gd name="T49" fmla="*/ 226 h 357"/>
                  <a:gd name="T50" fmla="*/ 282 w 397"/>
                  <a:gd name="T51" fmla="*/ 255 h 357"/>
                  <a:gd name="T52" fmla="*/ 254 w 397"/>
                  <a:gd name="T53" fmla="*/ 275 h 357"/>
                  <a:gd name="T54" fmla="*/ 216 w 397"/>
                  <a:gd name="T55" fmla="*/ 299 h 357"/>
                  <a:gd name="T56" fmla="*/ 189 w 397"/>
                  <a:gd name="T57" fmla="*/ 316 h 357"/>
                  <a:gd name="T58" fmla="*/ 157 w 397"/>
                  <a:gd name="T59" fmla="*/ 332 h 357"/>
                  <a:gd name="T60" fmla="*/ 146 w 397"/>
                  <a:gd name="T61" fmla="*/ 338 h 357"/>
                  <a:gd name="T62" fmla="*/ 134 w 397"/>
                  <a:gd name="T63" fmla="*/ 342 h 357"/>
                  <a:gd name="T64" fmla="*/ 130 w 397"/>
                  <a:gd name="T65" fmla="*/ 344 h 357"/>
                  <a:gd name="T66" fmla="*/ 98 w 397"/>
                  <a:gd name="T67" fmla="*/ 355 h 357"/>
                  <a:gd name="T68" fmla="*/ 63 w 397"/>
                  <a:gd name="T69" fmla="*/ 346 h 357"/>
                  <a:gd name="T70" fmla="*/ 45 w 397"/>
                  <a:gd name="T71" fmla="*/ 326 h 357"/>
                  <a:gd name="T72" fmla="*/ 38 w 397"/>
                  <a:gd name="T73" fmla="*/ 316 h 357"/>
                  <a:gd name="T74" fmla="*/ 12 w 397"/>
                  <a:gd name="T75" fmla="*/ 280 h 357"/>
                  <a:gd name="T76" fmla="*/ 9 w 397"/>
                  <a:gd name="T77" fmla="*/ 275 h 357"/>
                  <a:gd name="T78" fmla="*/ 0 w 397"/>
                  <a:gd name="T79" fmla="*/ 240 h 357"/>
                  <a:gd name="T80" fmla="*/ 3 w 397"/>
                  <a:gd name="T81" fmla="*/ 229 h 357"/>
                  <a:gd name="T82" fmla="*/ 18 w 397"/>
                  <a:gd name="T83" fmla="*/ 209 h 357"/>
                  <a:gd name="T84" fmla="*/ 33 w 397"/>
                  <a:gd name="T85" fmla="*/ 196 h 357"/>
                  <a:gd name="T86" fmla="*/ 71 w 397"/>
                  <a:gd name="T87" fmla="*/ 168 h 357"/>
                  <a:gd name="T88" fmla="*/ 86 w 397"/>
                  <a:gd name="T89" fmla="*/ 158 h 357"/>
                  <a:gd name="T90" fmla="*/ 110 w 397"/>
                  <a:gd name="T91" fmla="*/ 144 h 357"/>
                  <a:gd name="T92" fmla="*/ 123 w 397"/>
                  <a:gd name="T93" fmla="*/ 135 h 357"/>
                  <a:gd name="T94" fmla="*/ 156 w 397"/>
                  <a:gd name="T95" fmla="*/ 115 h 357"/>
                  <a:gd name="T96" fmla="*/ 162 w 397"/>
                  <a:gd name="T97" fmla="*/ 112 h 357"/>
                  <a:gd name="T98" fmla="*/ 179 w 397"/>
                  <a:gd name="T99" fmla="*/ 97 h 357"/>
                  <a:gd name="T100" fmla="*/ 184 w 397"/>
                  <a:gd name="T101" fmla="*/ 79 h 35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</a:cxnLst>
                <a:rect l="0" t="0" r="r" b="b"/>
                <a:pathLst>
                  <a:path w="397" h="357">
                    <a:moveTo>
                      <a:pt x="184" y="79"/>
                    </a:moveTo>
                    <a:cubicBezTo>
                      <a:pt x="194" y="80"/>
                      <a:pt x="201" y="75"/>
                      <a:pt x="206" y="67"/>
                    </a:cubicBezTo>
                    <a:cubicBezTo>
                      <a:pt x="209" y="63"/>
                      <a:pt x="213" y="58"/>
                      <a:pt x="214" y="52"/>
                    </a:cubicBezTo>
                    <a:cubicBezTo>
                      <a:pt x="214" y="47"/>
                      <a:pt x="215" y="43"/>
                      <a:pt x="216" y="38"/>
                    </a:cubicBezTo>
                    <a:cubicBezTo>
                      <a:pt x="217" y="30"/>
                      <a:pt x="218" y="22"/>
                      <a:pt x="219" y="14"/>
                    </a:cubicBezTo>
                    <a:cubicBezTo>
                      <a:pt x="219" y="11"/>
                      <a:pt x="220" y="9"/>
                      <a:pt x="219" y="6"/>
                    </a:cubicBezTo>
                    <a:cubicBezTo>
                      <a:pt x="218" y="5"/>
                      <a:pt x="219" y="2"/>
                      <a:pt x="220" y="0"/>
                    </a:cubicBezTo>
                    <a:cubicBezTo>
                      <a:pt x="225" y="1"/>
                      <a:pt x="227" y="5"/>
                      <a:pt x="230" y="7"/>
                    </a:cubicBezTo>
                    <a:cubicBezTo>
                      <a:pt x="232" y="9"/>
                      <a:pt x="235" y="12"/>
                      <a:pt x="237" y="13"/>
                    </a:cubicBezTo>
                    <a:cubicBezTo>
                      <a:pt x="243" y="17"/>
                      <a:pt x="249" y="21"/>
                      <a:pt x="255" y="24"/>
                    </a:cubicBezTo>
                    <a:cubicBezTo>
                      <a:pt x="263" y="27"/>
                      <a:pt x="272" y="31"/>
                      <a:pt x="281" y="34"/>
                    </a:cubicBezTo>
                    <a:cubicBezTo>
                      <a:pt x="288" y="37"/>
                      <a:pt x="296" y="38"/>
                      <a:pt x="304" y="41"/>
                    </a:cubicBezTo>
                    <a:cubicBezTo>
                      <a:pt x="305" y="41"/>
                      <a:pt x="307" y="42"/>
                      <a:pt x="309" y="42"/>
                    </a:cubicBezTo>
                    <a:cubicBezTo>
                      <a:pt x="318" y="45"/>
                      <a:pt x="328" y="48"/>
                      <a:pt x="337" y="51"/>
                    </a:cubicBezTo>
                    <a:cubicBezTo>
                      <a:pt x="343" y="53"/>
                      <a:pt x="349" y="53"/>
                      <a:pt x="355" y="55"/>
                    </a:cubicBezTo>
                    <a:cubicBezTo>
                      <a:pt x="366" y="60"/>
                      <a:pt x="376" y="65"/>
                      <a:pt x="385" y="75"/>
                    </a:cubicBezTo>
                    <a:cubicBezTo>
                      <a:pt x="393" y="84"/>
                      <a:pt x="397" y="94"/>
                      <a:pt x="397" y="106"/>
                    </a:cubicBezTo>
                    <a:cubicBezTo>
                      <a:pt x="397" y="112"/>
                      <a:pt x="394" y="116"/>
                      <a:pt x="392" y="121"/>
                    </a:cubicBezTo>
                    <a:cubicBezTo>
                      <a:pt x="390" y="126"/>
                      <a:pt x="387" y="131"/>
                      <a:pt x="383" y="135"/>
                    </a:cubicBezTo>
                    <a:cubicBezTo>
                      <a:pt x="376" y="143"/>
                      <a:pt x="375" y="154"/>
                      <a:pt x="367" y="161"/>
                    </a:cubicBezTo>
                    <a:cubicBezTo>
                      <a:pt x="364" y="164"/>
                      <a:pt x="363" y="168"/>
                      <a:pt x="361" y="171"/>
                    </a:cubicBezTo>
                    <a:cubicBezTo>
                      <a:pt x="356" y="180"/>
                      <a:pt x="349" y="187"/>
                      <a:pt x="343" y="195"/>
                    </a:cubicBezTo>
                    <a:cubicBezTo>
                      <a:pt x="342" y="197"/>
                      <a:pt x="340" y="198"/>
                      <a:pt x="339" y="200"/>
                    </a:cubicBezTo>
                    <a:cubicBezTo>
                      <a:pt x="336" y="204"/>
                      <a:pt x="333" y="207"/>
                      <a:pt x="329" y="211"/>
                    </a:cubicBezTo>
                    <a:cubicBezTo>
                      <a:pt x="324" y="216"/>
                      <a:pt x="319" y="222"/>
                      <a:pt x="314" y="226"/>
                    </a:cubicBezTo>
                    <a:cubicBezTo>
                      <a:pt x="303" y="236"/>
                      <a:pt x="294" y="246"/>
                      <a:pt x="282" y="255"/>
                    </a:cubicBezTo>
                    <a:cubicBezTo>
                      <a:pt x="273" y="262"/>
                      <a:pt x="264" y="269"/>
                      <a:pt x="254" y="275"/>
                    </a:cubicBezTo>
                    <a:cubicBezTo>
                      <a:pt x="241" y="283"/>
                      <a:pt x="229" y="291"/>
                      <a:pt x="216" y="299"/>
                    </a:cubicBezTo>
                    <a:cubicBezTo>
                      <a:pt x="207" y="304"/>
                      <a:pt x="198" y="311"/>
                      <a:pt x="189" y="316"/>
                    </a:cubicBezTo>
                    <a:cubicBezTo>
                      <a:pt x="179" y="323"/>
                      <a:pt x="168" y="327"/>
                      <a:pt x="157" y="332"/>
                    </a:cubicBezTo>
                    <a:cubicBezTo>
                      <a:pt x="153" y="334"/>
                      <a:pt x="149" y="336"/>
                      <a:pt x="146" y="338"/>
                    </a:cubicBezTo>
                    <a:cubicBezTo>
                      <a:pt x="142" y="339"/>
                      <a:pt x="138" y="340"/>
                      <a:pt x="134" y="342"/>
                    </a:cubicBezTo>
                    <a:cubicBezTo>
                      <a:pt x="133" y="342"/>
                      <a:pt x="131" y="343"/>
                      <a:pt x="130" y="344"/>
                    </a:cubicBezTo>
                    <a:cubicBezTo>
                      <a:pt x="120" y="350"/>
                      <a:pt x="109" y="354"/>
                      <a:pt x="98" y="355"/>
                    </a:cubicBezTo>
                    <a:cubicBezTo>
                      <a:pt x="86" y="356"/>
                      <a:pt x="73" y="357"/>
                      <a:pt x="63" y="346"/>
                    </a:cubicBezTo>
                    <a:cubicBezTo>
                      <a:pt x="57" y="340"/>
                      <a:pt x="50" y="333"/>
                      <a:pt x="45" y="326"/>
                    </a:cubicBezTo>
                    <a:cubicBezTo>
                      <a:pt x="43" y="322"/>
                      <a:pt x="40" y="319"/>
                      <a:pt x="38" y="316"/>
                    </a:cubicBezTo>
                    <a:cubicBezTo>
                      <a:pt x="29" y="304"/>
                      <a:pt x="20" y="292"/>
                      <a:pt x="12" y="280"/>
                    </a:cubicBezTo>
                    <a:cubicBezTo>
                      <a:pt x="11" y="279"/>
                      <a:pt x="10" y="277"/>
                      <a:pt x="9" y="275"/>
                    </a:cubicBezTo>
                    <a:cubicBezTo>
                      <a:pt x="4" y="264"/>
                      <a:pt x="0" y="253"/>
                      <a:pt x="0" y="240"/>
                    </a:cubicBezTo>
                    <a:cubicBezTo>
                      <a:pt x="0" y="237"/>
                      <a:pt x="1" y="233"/>
                      <a:pt x="3" y="229"/>
                    </a:cubicBezTo>
                    <a:cubicBezTo>
                      <a:pt x="7" y="222"/>
                      <a:pt x="12" y="215"/>
                      <a:pt x="18" y="209"/>
                    </a:cubicBezTo>
                    <a:cubicBezTo>
                      <a:pt x="23" y="205"/>
                      <a:pt x="27" y="200"/>
                      <a:pt x="33" y="196"/>
                    </a:cubicBezTo>
                    <a:cubicBezTo>
                      <a:pt x="45" y="186"/>
                      <a:pt x="58" y="177"/>
                      <a:pt x="71" y="168"/>
                    </a:cubicBezTo>
                    <a:cubicBezTo>
                      <a:pt x="76" y="165"/>
                      <a:pt x="81" y="161"/>
                      <a:pt x="86" y="158"/>
                    </a:cubicBezTo>
                    <a:cubicBezTo>
                      <a:pt x="94" y="153"/>
                      <a:pt x="102" y="148"/>
                      <a:pt x="110" y="144"/>
                    </a:cubicBezTo>
                    <a:cubicBezTo>
                      <a:pt x="114" y="141"/>
                      <a:pt x="119" y="138"/>
                      <a:pt x="123" y="135"/>
                    </a:cubicBezTo>
                    <a:cubicBezTo>
                      <a:pt x="134" y="129"/>
                      <a:pt x="145" y="122"/>
                      <a:pt x="156" y="115"/>
                    </a:cubicBezTo>
                    <a:cubicBezTo>
                      <a:pt x="158" y="114"/>
                      <a:pt x="160" y="113"/>
                      <a:pt x="162" y="112"/>
                    </a:cubicBezTo>
                    <a:cubicBezTo>
                      <a:pt x="170" y="109"/>
                      <a:pt x="175" y="103"/>
                      <a:pt x="179" y="97"/>
                    </a:cubicBezTo>
                    <a:cubicBezTo>
                      <a:pt x="183" y="92"/>
                      <a:pt x="184" y="86"/>
                      <a:pt x="184" y="79"/>
                    </a:cubicBezTo>
                    <a:close/>
                  </a:path>
                </a:pathLst>
              </a:custGeom>
              <a:solidFill>
                <a:srgbClr val="FF0066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494" name="Freeform 16"/>
              <p:cNvSpPr>
                <a:spLocks/>
              </p:cNvSpPr>
              <p:nvPr/>
            </p:nvSpPr>
            <p:spPr bwMode="auto">
              <a:xfrm>
                <a:off x="5899817" y="3146432"/>
                <a:ext cx="693742" cy="788084"/>
              </a:xfrm>
              <a:custGeom>
                <a:avLst/>
                <a:gdLst>
                  <a:gd name="T0" fmla="*/ 361 w 361"/>
                  <a:gd name="T1" fmla="*/ 263 h 410"/>
                  <a:gd name="T2" fmla="*/ 326 w 361"/>
                  <a:gd name="T3" fmla="*/ 297 h 410"/>
                  <a:gd name="T4" fmla="*/ 300 w 361"/>
                  <a:gd name="T5" fmla="*/ 328 h 410"/>
                  <a:gd name="T6" fmla="*/ 296 w 361"/>
                  <a:gd name="T7" fmla="*/ 349 h 410"/>
                  <a:gd name="T8" fmla="*/ 306 w 361"/>
                  <a:gd name="T9" fmla="*/ 348 h 410"/>
                  <a:gd name="T10" fmla="*/ 311 w 361"/>
                  <a:gd name="T11" fmla="*/ 344 h 410"/>
                  <a:gd name="T12" fmla="*/ 317 w 361"/>
                  <a:gd name="T13" fmla="*/ 350 h 410"/>
                  <a:gd name="T14" fmla="*/ 281 w 361"/>
                  <a:gd name="T15" fmla="*/ 368 h 410"/>
                  <a:gd name="T16" fmla="*/ 240 w 361"/>
                  <a:gd name="T17" fmla="*/ 357 h 410"/>
                  <a:gd name="T18" fmla="*/ 162 w 361"/>
                  <a:gd name="T19" fmla="*/ 310 h 410"/>
                  <a:gd name="T20" fmla="*/ 127 w 361"/>
                  <a:gd name="T21" fmla="*/ 272 h 410"/>
                  <a:gd name="T22" fmla="*/ 124 w 361"/>
                  <a:gd name="T23" fmla="*/ 225 h 410"/>
                  <a:gd name="T24" fmla="*/ 124 w 361"/>
                  <a:gd name="T25" fmla="*/ 158 h 410"/>
                  <a:gd name="T26" fmla="*/ 122 w 361"/>
                  <a:gd name="T27" fmla="*/ 86 h 410"/>
                  <a:gd name="T28" fmla="*/ 127 w 361"/>
                  <a:gd name="T29" fmla="*/ 43 h 410"/>
                  <a:gd name="T30" fmla="*/ 112 w 361"/>
                  <a:gd name="T31" fmla="*/ 75 h 410"/>
                  <a:gd name="T32" fmla="*/ 113 w 361"/>
                  <a:gd name="T33" fmla="*/ 106 h 410"/>
                  <a:gd name="T34" fmla="*/ 115 w 361"/>
                  <a:gd name="T35" fmla="*/ 160 h 410"/>
                  <a:gd name="T36" fmla="*/ 114 w 361"/>
                  <a:gd name="T37" fmla="*/ 209 h 410"/>
                  <a:gd name="T38" fmla="*/ 113 w 361"/>
                  <a:gd name="T39" fmla="*/ 252 h 410"/>
                  <a:gd name="T40" fmla="*/ 106 w 361"/>
                  <a:gd name="T41" fmla="*/ 293 h 410"/>
                  <a:gd name="T42" fmla="*/ 60 w 361"/>
                  <a:gd name="T43" fmla="*/ 390 h 410"/>
                  <a:gd name="T44" fmla="*/ 39 w 361"/>
                  <a:gd name="T45" fmla="*/ 405 h 410"/>
                  <a:gd name="T46" fmla="*/ 4 w 361"/>
                  <a:gd name="T47" fmla="*/ 397 h 410"/>
                  <a:gd name="T48" fmla="*/ 7 w 361"/>
                  <a:gd name="T49" fmla="*/ 383 h 410"/>
                  <a:gd name="T50" fmla="*/ 31 w 361"/>
                  <a:gd name="T51" fmla="*/ 323 h 410"/>
                  <a:gd name="T52" fmla="*/ 53 w 361"/>
                  <a:gd name="T53" fmla="*/ 258 h 410"/>
                  <a:gd name="T54" fmla="*/ 57 w 361"/>
                  <a:gd name="T55" fmla="*/ 237 h 410"/>
                  <a:gd name="T56" fmla="*/ 65 w 361"/>
                  <a:gd name="T57" fmla="*/ 204 h 410"/>
                  <a:gd name="T58" fmla="*/ 69 w 361"/>
                  <a:gd name="T59" fmla="*/ 174 h 410"/>
                  <a:gd name="T60" fmla="*/ 71 w 361"/>
                  <a:gd name="T61" fmla="*/ 135 h 410"/>
                  <a:gd name="T62" fmla="*/ 73 w 361"/>
                  <a:gd name="T63" fmla="*/ 85 h 410"/>
                  <a:gd name="T64" fmla="*/ 73 w 361"/>
                  <a:gd name="T65" fmla="*/ 43 h 410"/>
                  <a:gd name="T66" fmla="*/ 90 w 361"/>
                  <a:gd name="T67" fmla="*/ 18 h 410"/>
                  <a:gd name="T68" fmla="*/ 112 w 361"/>
                  <a:gd name="T69" fmla="*/ 3 h 410"/>
                  <a:gd name="T70" fmla="*/ 126 w 361"/>
                  <a:gd name="T71" fmla="*/ 12 h 410"/>
                  <a:gd name="T72" fmla="*/ 137 w 361"/>
                  <a:gd name="T73" fmla="*/ 39 h 410"/>
                  <a:gd name="T74" fmla="*/ 155 w 361"/>
                  <a:gd name="T75" fmla="*/ 88 h 410"/>
                  <a:gd name="T76" fmla="*/ 181 w 361"/>
                  <a:gd name="T77" fmla="*/ 155 h 410"/>
                  <a:gd name="T78" fmla="*/ 199 w 361"/>
                  <a:gd name="T79" fmla="*/ 175 h 410"/>
                  <a:gd name="T80" fmla="*/ 254 w 361"/>
                  <a:gd name="T81" fmla="*/ 213 h 410"/>
                  <a:gd name="T82" fmla="*/ 322 w 361"/>
                  <a:gd name="T83" fmla="*/ 250 h 410"/>
                  <a:gd name="T84" fmla="*/ 350 w 361"/>
                  <a:gd name="T85" fmla="*/ 255 h 4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61" h="410">
                    <a:moveTo>
                      <a:pt x="350" y="255"/>
                    </a:moveTo>
                    <a:cubicBezTo>
                      <a:pt x="350" y="263"/>
                      <a:pt x="357" y="259"/>
                      <a:pt x="361" y="263"/>
                    </a:cubicBezTo>
                    <a:cubicBezTo>
                      <a:pt x="356" y="269"/>
                      <a:pt x="350" y="274"/>
                      <a:pt x="344" y="280"/>
                    </a:cubicBezTo>
                    <a:cubicBezTo>
                      <a:pt x="338" y="285"/>
                      <a:pt x="332" y="290"/>
                      <a:pt x="326" y="297"/>
                    </a:cubicBezTo>
                    <a:cubicBezTo>
                      <a:pt x="321" y="303"/>
                      <a:pt x="314" y="309"/>
                      <a:pt x="309" y="316"/>
                    </a:cubicBezTo>
                    <a:cubicBezTo>
                      <a:pt x="305" y="319"/>
                      <a:pt x="303" y="324"/>
                      <a:pt x="300" y="328"/>
                    </a:cubicBezTo>
                    <a:cubicBezTo>
                      <a:pt x="296" y="332"/>
                      <a:pt x="296" y="337"/>
                      <a:pt x="295" y="341"/>
                    </a:cubicBezTo>
                    <a:cubicBezTo>
                      <a:pt x="294" y="344"/>
                      <a:pt x="294" y="347"/>
                      <a:pt x="296" y="349"/>
                    </a:cubicBezTo>
                    <a:cubicBezTo>
                      <a:pt x="299" y="352"/>
                      <a:pt x="302" y="355"/>
                      <a:pt x="305" y="358"/>
                    </a:cubicBezTo>
                    <a:cubicBezTo>
                      <a:pt x="308" y="355"/>
                      <a:pt x="308" y="352"/>
                      <a:pt x="306" y="348"/>
                    </a:cubicBezTo>
                    <a:cubicBezTo>
                      <a:pt x="305" y="347"/>
                      <a:pt x="304" y="345"/>
                      <a:pt x="306" y="344"/>
                    </a:cubicBezTo>
                    <a:cubicBezTo>
                      <a:pt x="307" y="342"/>
                      <a:pt x="309" y="343"/>
                      <a:pt x="311" y="344"/>
                    </a:cubicBezTo>
                    <a:cubicBezTo>
                      <a:pt x="313" y="346"/>
                      <a:pt x="315" y="347"/>
                      <a:pt x="317" y="348"/>
                    </a:cubicBezTo>
                    <a:cubicBezTo>
                      <a:pt x="317" y="349"/>
                      <a:pt x="317" y="349"/>
                      <a:pt x="317" y="350"/>
                    </a:cubicBezTo>
                    <a:cubicBezTo>
                      <a:pt x="312" y="357"/>
                      <a:pt x="305" y="363"/>
                      <a:pt x="297" y="366"/>
                    </a:cubicBezTo>
                    <a:cubicBezTo>
                      <a:pt x="292" y="368"/>
                      <a:pt x="286" y="369"/>
                      <a:pt x="281" y="368"/>
                    </a:cubicBezTo>
                    <a:cubicBezTo>
                      <a:pt x="269" y="367"/>
                      <a:pt x="258" y="365"/>
                      <a:pt x="247" y="360"/>
                    </a:cubicBezTo>
                    <a:cubicBezTo>
                      <a:pt x="244" y="360"/>
                      <a:pt x="242" y="359"/>
                      <a:pt x="240" y="357"/>
                    </a:cubicBezTo>
                    <a:cubicBezTo>
                      <a:pt x="225" y="349"/>
                      <a:pt x="210" y="341"/>
                      <a:pt x="195" y="333"/>
                    </a:cubicBezTo>
                    <a:cubicBezTo>
                      <a:pt x="184" y="326"/>
                      <a:pt x="172" y="319"/>
                      <a:pt x="162" y="310"/>
                    </a:cubicBezTo>
                    <a:cubicBezTo>
                      <a:pt x="154" y="304"/>
                      <a:pt x="146" y="297"/>
                      <a:pt x="139" y="289"/>
                    </a:cubicBezTo>
                    <a:cubicBezTo>
                      <a:pt x="134" y="283"/>
                      <a:pt x="130" y="278"/>
                      <a:pt x="127" y="272"/>
                    </a:cubicBezTo>
                    <a:cubicBezTo>
                      <a:pt x="124" y="268"/>
                      <a:pt x="122" y="263"/>
                      <a:pt x="123" y="258"/>
                    </a:cubicBezTo>
                    <a:cubicBezTo>
                      <a:pt x="124" y="247"/>
                      <a:pt x="125" y="236"/>
                      <a:pt x="124" y="225"/>
                    </a:cubicBezTo>
                    <a:cubicBezTo>
                      <a:pt x="123" y="220"/>
                      <a:pt x="124" y="215"/>
                      <a:pt x="124" y="210"/>
                    </a:cubicBezTo>
                    <a:cubicBezTo>
                      <a:pt x="126" y="193"/>
                      <a:pt x="125" y="176"/>
                      <a:pt x="124" y="158"/>
                    </a:cubicBezTo>
                    <a:cubicBezTo>
                      <a:pt x="123" y="148"/>
                      <a:pt x="123" y="139"/>
                      <a:pt x="123" y="129"/>
                    </a:cubicBezTo>
                    <a:cubicBezTo>
                      <a:pt x="124" y="114"/>
                      <a:pt x="124" y="100"/>
                      <a:pt x="122" y="86"/>
                    </a:cubicBezTo>
                    <a:cubicBezTo>
                      <a:pt x="122" y="80"/>
                      <a:pt x="122" y="75"/>
                      <a:pt x="123" y="69"/>
                    </a:cubicBezTo>
                    <a:cubicBezTo>
                      <a:pt x="124" y="61"/>
                      <a:pt x="126" y="52"/>
                      <a:pt x="127" y="43"/>
                    </a:cubicBezTo>
                    <a:cubicBezTo>
                      <a:pt x="120" y="41"/>
                      <a:pt x="116" y="43"/>
                      <a:pt x="115" y="51"/>
                    </a:cubicBezTo>
                    <a:cubicBezTo>
                      <a:pt x="115" y="59"/>
                      <a:pt x="115" y="67"/>
                      <a:pt x="112" y="75"/>
                    </a:cubicBezTo>
                    <a:cubicBezTo>
                      <a:pt x="112" y="75"/>
                      <a:pt x="112" y="76"/>
                      <a:pt x="112" y="77"/>
                    </a:cubicBezTo>
                    <a:cubicBezTo>
                      <a:pt x="112" y="87"/>
                      <a:pt x="113" y="96"/>
                      <a:pt x="113" y="106"/>
                    </a:cubicBezTo>
                    <a:cubicBezTo>
                      <a:pt x="113" y="112"/>
                      <a:pt x="113" y="118"/>
                      <a:pt x="113" y="123"/>
                    </a:cubicBezTo>
                    <a:cubicBezTo>
                      <a:pt x="113" y="136"/>
                      <a:pt x="113" y="148"/>
                      <a:pt x="115" y="160"/>
                    </a:cubicBezTo>
                    <a:cubicBezTo>
                      <a:pt x="115" y="164"/>
                      <a:pt x="115" y="169"/>
                      <a:pt x="115" y="173"/>
                    </a:cubicBezTo>
                    <a:cubicBezTo>
                      <a:pt x="114" y="185"/>
                      <a:pt x="114" y="197"/>
                      <a:pt x="114" y="209"/>
                    </a:cubicBezTo>
                    <a:cubicBezTo>
                      <a:pt x="114" y="220"/>
                      <a:pt x="114" y="230"/>
                      <a:pt x="114" y="241"/>
                    </a:cubicBezTo>
                    <a:cubicBezTo>
                      <a:pt x="114" y="245"/>
                      <a:pt x="114" y="248"/>
                      <a:pt x="113" y="252"/>
                    </a:cubicBezTo>
                    <a:cubicBezTo>
                      <a:pt x="112" y="261"/>
                      <a:pt x="111" y="270"/>
                      <a:pt x="109" y="279"/>
                    </a:cubicBezTo>
                    <a:cubicBezTo>
                      <a:pt x="109" y="284"/>
                      <a:pt x="107" y="288"/>
                      <a:pt x="106" y="293"/>
                    </a:cubicBezTo>
                    <a:cubicBezTo>
                      <a:pt x="101" y="311"/>
                      <a:pt x="93" y="328"/>
                      <a:pt x="85" y="345"/>
                    </a:cubicBezTo>
                    <a:cubicBezTo>
                      <a:pt x="78" y="361"/>
                      <a:pt x="68" y="375"/>
                      <a:pt x="60" y="390"/>
                    </a:cubicBezTo>
                    <a:cubicBezTo>
                      <a:pt x="56" y="397"/>
                      <a:pt x="52" y="403"/>
                      <a:pt x="49" y="410"/>
                    </a:cubicBezTo>
                    <a:cubicBezTo>
                      <a:pt x="45" y="408"/>
                      <a:pt x="42" y="406"/>
                      <a:pt x="39" y="405"/>
                    </a:cubicBezTo>
                    <a:cubicBezTo>
                      <a:pt x="34" y="402"/>
                      <a:pt x="28" y="400"/>
                      <a:pt x="23" y="398"/>
                    </a:cubicBezTo>
                    <a:cubicBezTo>
                      <a:pt x="17" y="394"/>
                      <a:pt x="11" y="394"/>
                      <a:pt x="4" y="397"/>
                    </a:cubicBezTo>
                    <a:cubicBezTo>
                      <a:pt x="3" y="397"/>
                      <a:pt x="2" y="397"/>
                      <a:pt x="0" y="397"/>
                    </a:cubicBezTo>
                    <a:cubicBezTo>
                      <a:pt x="3" y="392"/>
                      <a:pt x="5" y="387"/>
                      <a:pt x="7" y="383"/>
                    </a:cubicBezTo>
                    <a:cubicBezTo>
                      <a:pt x="9" y="380"/>
                      <a:pt x="10" y="376"/>
                      <a:pt x="11" y="373"/>
                    </a:cubicBezTo>
                    <a:cubicBezTo>
                      <a:pt x="18" y="356"/>
                      <a:pt x="25" y="340"/>
                      <a:pt x="31" y="323"/>
                    </a:cubicBezTo>
                    <a:cubicBezTo>
                      <a:pt x="35" y="313"/>
                      <a:pt x="39" y="303"/>
                      <a:pt x="43" y="293"/>
                    </a:cubicBezTo>
                    <a:cubicBezTo>
                      <a:pt x="47" y="281"/>
                      <a:pt x="50" y="269"/>
                      <a:pt x="53" y="258"/>
                    </a:cubicBezTo>
                    <a:cubicBezTo>
                      <a:pt x="55" y="251"/>
                      <a:pt x="56" y="245"/>
                      <a:pt x="57" y="239"/>
                    </a:cubicBezTo>
                    <a:cubicBezTo>
                      <a:pt x="57" y="238"/>
                      <a:pt x="57" y="237"/>
                      <a:pt x="57" y="237"/>
                    </a:cubicBezTo>
                    <a:cubicBezTo>
                      <a:pt x="61" y="227"/>
                      <a:pt x="61" y="217"/>
                      <a:pt x="64" y="207"/>
                    </a:cubicBezTo>
                    <a:cubicBezTo>
                      <a:pt x="65" y="206"/>
                      <a:pt x="65" y="205"/>
                      <a:pt x="65" y="204"/>
                    </a:cubicBezTo>
                    <a:cubicBezTo>
                      <a:pt x="65" y="203"/>
                      <a:pt x="64" y="201"/>
                      <a:pt x="64" y="201"/>
                    </a:cubicBezTo>
                    <a:cubicBezTo>
                      <a:pt x="67" y="192"/>
                      <a:pt x="68" y="183"/>
                      <a:pt x="69" y="174"/>
                    </a:cubicBezTo>
                    <a:cubicBezTo>
                      <a:pt x="70" y="165"/>
                      <a:pt x="70" y="156"/>
                      <a:pt x="71" y="148"/>
                    </a:cubicBezTo>
                    <a:cubicBezTo>
                      <a:pt x="71" y="143"/>
                      <a:pt x="71" y="139"/>
                      <a:pt x="71" y="135"/>
                    </a:cubicBezTo>
                    <a:cubicBezTo>
                      <a:pt x="72" y="128"/>
                      <a:pt x="73" y="121"/>
                      <a:pt x="73" y="115"/>
                    </a:cubicBezTo>
                    <a:cubicBezTo>
                      <a:pt x="73" y="105"/>
                      <a:pt x="74" y="95"/>
                      <a:pt x="73" y="85"/>
                    </a:cubicBezTo>
                    <a:cubicBezTo>
                      <a:pt x="72" y="80"/>
                      <a:pt x="73" y="75"/>
                      <a:pt x="73" y="70"/>
                    </a:cubicBezTo>
                    <a:cubicBezTo>
                      <a:pt x="72" y="61"/>
                      <a:pt x="75" y="52"/>
                      <a:pt x="73" y="43"/>
                    </a:cubicBezTo>
                    <a:cubicBezTo>
                      <a:pt x="72" y="36"/>
                      <a:pt x="73" y="29"/>
                      <a:pt x="73" y="22"/>
                    </a:cubicBezTo>
                    <a:cubicBezTo>
                      <a:pt x="78" y="21"/>
                      <a:pt x="84" y="20"/>
                      <a:pt x="90" y="18"/>
                    </a:cubicBezTo>
                    <a:cubicBezTo>
                      <a:pt x="92" y="18"/>
                      <a:pt x="94" y="17"/>
                      <a:pt x="96" y="16"/>
                    </a:cubicBezTo>
                    <a:cubicBezTo>
                      <a:pt x="101" y="12"/>
                      <a:pt x="106" y="7"/>
                      <a:pt x="112" y="3"/>
                    </a:cubicBezTo>
                    <a:cubicBezTo>
                      <a:pt x="115" y="0"/>
                      <a:pt x="115" y="1"/>
                      <a:pt x="119" y="3"/>
                    </a:cubicBezTo>
                    <a:cubicBezTo>
                      <a:pt x="123" y="5"/>
                      <a:pt x="123" y="9"/>
                      <a:pt x="126" y="12"/>
                    </a:cubicBezTo>
                    <a:cubicBezTo>
                      <a:pt x="129" y="17"/>
                      <a:pt x="132" y="22"/>
                      <a:pt x="134" y="28"/>
                    </a:cubicBezTo>
                    <a:cubicBezTo>
                      <a:pt x="136" y="31"/>
                      <a:pt x="136" y="35"/>
                      <a:pt x="137" y="39"/>
                    </a:cubicBezTo>
                    <a:cubicBezTo>
                      <a:pt x="139" y="48"/>
                      <a:pt x="143" y="56"/>
                      <a:pt x="147" y="64"/>
                    </a:cubicBezTo>
                    <a:cubicBezTo>
                      <a:pt x="150" y="71"/>
                      <a:pt x="152" y="80"/>
                      <a:pt x="155" y="88"/>
                    </a:cubicBezTo>
                    <a:cubicBezTo>
                      <a:pt x="158" y="101"/>
                      <a:pt x="164" y="114"/>
                      <a:pt x="170" y="127"/>
                    </a:cubicBezTo>
                    <a:cubicBezTo>
                      <a:pt x="174" y="136"/>
                      <a:pt x="177" y="146"/>
                      <a:pt x="181" y="155"/>
                    </a:cubicBezTo>
                    <a:cubicBezTo>
                      <a:pt x="182" y="157"/>
                      <a:pt x="183" y="158"/>
                      <a:pt x="184" y="159"/>
                    </a:cubicBezTo>
                    <a:cubicBezTo>
                      <a:pt x="189" y="164"/>
                      <a:pt x="193" y="170"/>
                      <a:pt x="199" y="175"/>
                    </a:cubicBezTo>
                    <a:cubicBezTo>
                      <a:pt x="206" y="180"/>
                      <a:pt x="213" y="186"/>
                      <a:pt x="220" y="191"/>
                    </a:cubicBezTo>
                    <a:cubicBezTo>
                      <a:pt x="231" y="198"/>
                      <a:pt x="243" y="205"/>
                      <a:pt x="254" y="213"/>
                    </a:cubicBezTo>
                    <a:cubicBezTo>
                      <a:pt x="270" y="225"/>
                      <a:pt x="286" y="236"/>
                      <a:pt x="305" y="244"/>
                    </a:cubicBezTo>
                    <a:cubicBezTo>
                      <a:pt x="311" y="246"/>
                      <a:pt x="316" y="248"/>
                      <a:pt x="322" y="250"/>
                    </a:cubicBezTo>
                    <a:cubicBezTo>
                      <a:pt x="323" y="251"/>
                      <a:pt x="324" y="251"/>
                      <a:pt x="325" y="251"/>
                    </a:cubicBezTo>
                    <a:cubicBezTo>
                      <a:pt x="333" y="253"/>
                      <a:pt x="341" y="254"/>
                      <a:pt x="350" y="255"/>
                    </a:cubicBezTo>
                    <a:close/>
                  </a:path>
                </a:pathLst>
              </a:custGeom>
              <a:solidFill>
                <a:srgbClr val="FF0000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495" name="Freeform 17"/>
              <p:cNvSpPr>
                <a:spLocks noEditPoints="1"/>
              </p:cNvSpPr>
              <p:nvPr/>
            </p:nvSpPr>
            <p:spPr bwMode="auto">
              <a:xfrm>
                <a:off x="4217107" y="2364854"/>
                <a:ext cx="509124" cy="537589"/>
              </a:xfrm>
              <a:custGeom>
                <a:avLst/>
                <a:gdLst>
                  <a:gd name="T0" fmla="*/ 181 w 265"/>
                  <a:gd name="T1" fmla="*/ 25 h 280"/>
                  <a:gd name="T2" fmla="*/ 187 w 265"/>
                  <a:gd name="T3" fmla="*/ 38 h 280"/>
                  <a:gd name="T4" fmla="*/ 197 w 265"/>
                  <a:gd name="T5" fmla="*/ 38 h 280"/>
                  <a:gd name="T6" fmla="*/ 208 w 265"/>
                  <a:gd name="T7" fmla="*/ 10 h 280"/>
                  <a:gd name="T8" fmla="*/ 226 w 265"/>
                  <a:gd name="T9" fmla="*/ 38 h 280"/>
                  <a:gd name="T10" fmla="*/ 246 w 265"/>
                  <a:gd name="T11" fmla="*/ 6 h 280"/>
                  <a:gd name="T12" fmla="*/ 260 w 265"/>
                  <a:gd name="T13" fmla="*/ 12 h 280"/>
                  <a:gd name="T14" fmla="*/ 265 w 265"/>
                  <a:gd name="T15" fmla="*/ 21 h 280"/>
                  <a:gd name="T16" fmla="*/ 264 w 265"/>
                  <a:gd name="T17" fmla="*/ 54 h 280"/>
                  <a:gd name="T18" fmla="*/ 226 w 265"/>
                  <a:gd name="T19" fmla="*/ 67 h 280"/>
                  <a:gd name="T20" fmla="*/ 262 w 265"/>
                  <a:gd name="T21" fmla="*/ 82 h 280"/>
                  <a:gd name="T22" fmla="*/ 257 w 265"/>
                  <a:gd name="T23" fmla="*/ 129 h 280"/>
                  <a:gd name="T24" fmla="*/ 245 w 265"/>
                  <a:gd name="T25" fmla="*/ 166 h 280"/>
                  <a:gd name="T26" fmla="*/ 213 w 265"/>
                  <a:gd name="T27" fmla="*/ 226 h 280"/>
                  <a:gd name="T28" fmla="*/ 180 w 265"/>
                  <a:gd name="T29" fmla="*/ 253 h 280"/>
                  <a:gd name="T30" fmla="*/ 108 w 265"/>
                  <a:gd name="T31" fmla="*/ 256 h 280"/>
                  <a:gd name="T32" fmla="*/ 65 w 265"/>
                  <a:gd name="T33" fmla="*/ 241 h 280"/>
                  <a:gd name="T34" fmla="*/ 42 w 265"/>
                  <a:gd name="T35" fmla="*/ 221 h 280"/>
                  <a:gd name="T36" fmla="*/ 86 w 265"/>
                  <a:gd name="T37" fmla="*/ 258 h 280"/>
                  <a:gd name="T38" fmla="*/ 122 w 265"/>
                  <a:gd name="T39" fmla="*/ 280 h 280"/>
                  <a:gd name="T40" fmla="*/ 76 w 265"/>
                  <a:gd name="T41" fmla="*/ 275 h 280"/>
                  <a:gd name="T42" fmla="*/ 50 w 265"/>
                  <a:gd name="T43" fmla="*/ 275 h 280"/>
                  <a:gd name="T44" fmla="*/ 9 w 265"/>
                  <a:gd name="T45" fmla="*/ 267 h 280"/>
                  <a:gd name="T46" fmla="*/ 14 w 265"/>
                  <a:gd name="T47" fmla="*/ 234 h 280"/>
                  <a:gd name="T48" fmla="*/ 4 w 265"/>
                  <a:gd name="T49" fmla="*/ 183 h 280"/>
                  <a:gd name="T50" fmla="*/ 14 w 265"/>
                  <a:gd name="T51" fmla="*/ 158 h 280"/>
                  <a:gd name="T52" fmla="*/ 26 w 265"/>
                  <a:gd name="T53" fmla="*/ 149 h 280"/>
                  <a:gd name="T54" fmla="*/ 27 w 265"/>
                  <a:gd name="T55" fmla="*/ 130 h 280"/>
                  <a:gd name="T56" fmla="*/ 23 w 265"/>
                  <a:gd name="T57" fmla="*/ 85 h 280"/>
                  <a:gd name="T58" fmla="*/ 49 w 265"/>
                  <a:gd name="T59" fmla="*/ 68 h 280"/>
                  <a:gd name="T60" fmla="*/ 52 w 265"/>
                  <a:gd name="T61" fmla="*/ 87 h 280"/>
                  <a:gd name="T62" fmla="*/ 67 w 265"/>
                  <a:gd name="T63" fmla="*/ 75 h 280"/>
                  <a:gd name="T64" fmla="*/ 84 w 265"/>
                  <a:gd name="T65" fmla="*/ 42 h 280"/>
                  <a:gd name="T66" fmla="*/ 100 w 265"/>
                  <a:gd name="T67" fmla="*/ 47 h 280"/>
                  <a:gd name="T68" fmla="*/ 111 w 265"/>
                  <a:gd name="T69" fmla="*/ 48 h 280"/>
                  <a:gd name="T70" fmla="*/ 134 w 265"/>
                  <a:gd name="T71" fmla="*/ 23 h 280"/>
                  <a:gd name="T72" fmla="*/ 162 w 265"/>
                  <a:gd name="T73" fmla="*/ 32 h 280"/>
                  <a:gd name="T74" fmla="*/ 177 w 265"/>
                  <a:gd name="T75" fmla="*/ 76 h 280"/>
                  <a:gd name="T76" fmla="*/ 163 w 265"/>
                  <a:gd name="T77" fmla="*/ 45 h 280"/>
                  <a:gd name="T78" fmla="*/ 127 w 265"/>
                  <a:gd name="T79" fmla="*/ 62 h 280"/>
                  <a:gd name="T80" fmla="*/ 133 w 265"/>
                  <a:gd name="T81" fmla="*/ 59 h 280"/>
                  <a:gd name="T82" fmla="*/ 150 w 265"/>
                  <a:gd name="T83" fmla="*/ 68 h 280"/>
                  <a:gd name="T84" fmla="*/ 177 w 265"/>
                  <a:gd name="T85" fmla="*/ 76 h 280"/>
                  <a:gd name="T86" fmla="*/ 191 w 265"/>
                  <a:gd name="T87" fmla="*/ 181 h 280"/>
                  <a:gd name="T88" fmla="*/ 224 w 265"/>
                  <a:gd name="T89" fmla="*/ 180 h 280"/>
                  <a:gd name="T90" fmla="*/ 219 w 265"/>
                  <a:gd name="T91" fmla="*/ 175 h 280"/>
                  <a:gd name="T92" fmla="*/ 183 w 265"/>
                  <a:gd name="T93" fmla="*/ 177 h 280"/>
                  <a:gd name="T94" fmla="*/ 233 w 265"/>
                  <a:gd name="T95" fmla="*/ 131 h 280"/>
                  <a:gd name="T96" fmla="*/ 233 w 265"/>
                  <a:gd name="T97" fmla="*/ 124 h 280"/>
                  <a:gd name="T98" fmla="*/ 206 w 265"/>
                  <a:gd name="T99" fmla="*/ 125 h 280"/>
                  <a:gd name="T100" fmla="*/ 21 w 265"/>
                  <a:gd name="T101" fmla="*/ 165 h 280"/>
                  <a:gd name="T102" fmla="*/ 19 w 265"/>
                  <a:gd name="T103" fmla="*/ 167 h 28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265" h="280">
                    <a:moveTo>
                      <a:pt x="171" y="13"/>
                    </a:moveTo>
                    <a:cubicBezTo>
                      <a:pt x="176" y="16"/>
                      <a:pt x="179" y="20"/>
                      <a:pt x="181" y="25"/>
                    </a:cubicBezTo>
                    <a:cubicBezTo>
                      <a:pt x="183" y="28"/>
                      <a:pt x="184" y="31"/>
                      <a:pt x="185" y="34"/>
                    </a:cubicBezTo>
                    <a:cubicBezTo>
                      <a:pt x="185" y="36"/>
                      <a:pt x="186" y="37"/>
                      <a:pt x="187" y="38"/>
                    </a:cubicBezTo>
                    <a:cubicBezTo>
                      <a:pt x="188" y="40"/>
                      <a:pt x="189" y="44"/>
                      <a:pt x="192" y="43"/>
                    </a:cubicBezTo>
                    <a:cubicBezTo>
                      <a:pt x="194" y="43"/>
                      <a:pt x="197" y="40"/>
                      <a:pt x="197" y="38"/>
                    </a:cubicBezTo>
                    <a:cubicBezTo>
                      <a:pt x="198" y="34"/>
                      <a:pt x="200" y="32"/>
                      <a:pt x="201" y="28"/>
                    </a:cubicBezTo>
                    <a:cubicBezTo>
                      <a:pt x="203" y="22"/>
                      <a:pt x="205" y="16"/>
                      <a:pt x="208" y="10"/>
                    </a:cubicBezTo>
                    <a:cubicBezTo>
                      <a:pt x="216" y="14"/>
                      <a:pt x="222" y="21"/>
                      <a:pt x="223" y="31"/>
                    </a:cubicBezTo>
                    <a:cubicBezTo>
                      <a:pt x="223" y="34"/>
                      <a:pt x="224" y="36"/>
                      <a:pt x="226" y="38"/>
                    </a:cubicBezTo>
                    <a:cubicBezTo>
                      <a:pt x="227" y="41"/>
                      <a:pt x="230" y="41"/>
                      <a:pt x="232" y="38"/>
                    </a:cubicBezTo>
                    <a:cubicBezTo>
                      <a:pt x="239" y="29"/>
                      <a:pt x="243" y="18"/>
                      <a:pt x="246" y="6"/>
                    </a:cubicBezTo>
                    <a:cubicBezTo>
                      <a:pt x="246" y="4"/>
                      <a:pt x="247" y="3"/>
                      <a:pt x="247" y="0"/>
                    </a:cubicBezTo>
                    <a:cubicBezTo>
                      <a:pt x="252" y="4"/>
                      <a:pt x="256" y="8"/>
                      <a:pt x="260" y="12"/>
                    </a:cubicBezTo>
                    <a:cubicBezTo>
                      <a:pt x="261" y="12"/>
                      <a:pt x="262" y="13"/>
                      <a:pt x="263" y="14"/>
                    </a:cubicBezTo>
                    <a:cubicBezTo>
                      <a:pt x="265" y="16"/>
                      <a:pt x="265" y="18"/>
                      <a:pt x="265" y="21"/>
                    </a:cubicBezTo>
                    <a:cubicBezTo>
                      <a:pt x="264" y="30"/>
                      <a:pt x="264" y="38"/>
                      <a:pt x="263" y="47"/>
                    </a:cubicBezTo>
                    <a:cubicBezTo>
                      <a:pt x="263" y="49"/>
                      <a:pt x="264" y="51"/>
                      <a:pt x="264" y="54"/>
                    </a:cubicBezTo>
                    <a:cubicBezTo>
                      <a:pt x="257" y="53"/>
                      <a:pt x="250" y="53"/>
                      <a:pt x="243" y="56"/>
                    </a:cubicBezTo>
                    <a:cubicBezTo>
                      <a:pt x="237" y="59"/>
                      <a:pt x="230" y="60"/>
                      <a:pt x="226" y="67"/>
                    </a:cubicBezTo>
                    <a:cubicBezTo>
                      <a:pt x="230" y="72"/>
                      <a:pt x="234" y="66"/>
                      <a:pt x="238" y="67"/>
                    </a:cubicBezTo>
                    <a:cubicBezTo>
                      <a:pt x="242" y="77"/>
                      <a:pt x="250" y="81"/>
                      <a:pt x="262" y="82"/>
                    </a:cubicBezTo>
                    <a:cubicBezTo>
                      <a:pt x="262" y="88"/>
                      <a:pt x="262" y="94"/>
                      <a:pt x="262" y="99"/>
                    </a:cubicBezTo>
                    <a:cubicBezTo>
                      <a:pt x="261" y="109"/>
                      <a:pt x="259" y="119"/>
                      <a:pt x="257" y="129"/>
                    </a:cubicBezTo>
                    <a:cubicBezTo>
                      <a:pt x="255" y="137"/>
                      <a:pt x="252" y="145"/>
                      <a:pt x="249" y="153"/>
                    </a:cubicBezTo>
                    <a:cubicBezTo>
                      <a:pt x="247" y="157"/>
                      <a:pt x="246" y="161"/>
                      <a:pt x="245" y="166"/>
                    </a:cubicBezTo>
                    <a:cubicBezTo>
                      <a:pt x="241" y="179"/>
                      <a:pt x="237" y="191"/>
                      <a:pt x="229" y="202"/>
                    </a:cubicBezTo>
                    <a:cubicBezTo>
                      <a:pt x="224" y="210"/>
                      <a:pt x="219" y="218"/>
                      <a:pt x="213" y="226"/>
                    </a:cubicBezTo>
                    <a:cubicBezTo>
                      <a:pt x="208" y="233"/>
                      <a:pt x="201" y="238"/>
                      <a:pt x="194" y="244"/>
                    </a:cubicBezTo>
                    <a:cubicBezTo>
                      <a:pt x="190" y="247"/>
                      <a:pt x="185" y="250"/>
                      <a:pt x="180" y="253"/>
                    </a:cubicBezTo>
                    <a:cubicBezTo>
                      <a:pt x="167" y="261"/>
                      <a:pt x="152" y="264"/>
                      <a:pt x="137" y="262"/>
                    </a:cubicBezTo>
                    <a:cubicBezTo>
                      <a:pt x="127" y="261"/>
                      <a:pt x="117" y="260"/>
                      <a:pt x="108" y="256"/>
                    </a:cubicBezTo>
                    <a:cubicBezTo>
                      <a:pt x="101" y="254"/>
                      <a:pt x="95" y="253"/>
                      <a:pt x="88" y="251"/>
                    </a:cubicBezTo>
                    <a:cubicBezTo>
                      <a:pt x="80" y="249"/>
                      <a:pt x="72" y="245"/>
                      <a:pt x="65" y="241"/>
                    </a:cubicBezTo>
                    <a:cubicBezTo>
                      <a:pt x="57" y="237"/>
                      <a:pt x="52" y="231"/>
                      <a:pt x="46" y="224"/>
                    </a:cubicBezTo>
                    <a:cubicBezTo>
                      <a:pt x="45" y="223"/>
                      <a:pt x="44" y="222"/>
                      <a:pt x="42" y="221"/>
                    </a:cubicBezTo>
                    <a:cubicBezTo>
                      <a:pt x="40" y="223"/>
                      <a:pt x="39" y="225"/>
                      <a:pt x="38" y="227"/>
                    </a:cubicBezTo>
                    <a:cubicBezTo>
                      <a:pt x="50" y="244"/>
                      <a:pt x="67" y="252"/>
                      <a:pt x="86" y="258"/>
                    </a:cubicBezTo>
                    <a:cubicBezTo>
                      <a:pt x="99" y="262"/>
                      <a:pt x="112" y="265"/>
                      <a:pt x="125" y="268"/>
                    </a:cubicBezTo>
                    <a:cubicBezTo>
                      <a:pt x="124" y="272"/>
                      <a:pt x="123" y="275"/>
                      <a:pt x="122" y="280"/>
                    </a:cubicBezTo>
                    <a:cubicBezTo>
                      <a:pt x="116" y="279"/>
                      <a:pt x="109" y="278"/>
                      <a:pt x="103" y="277"/>
                    </a:cubicBezTo>
                    <a:cubicBezTo>
                      <a:pt x="94" y="275"/>
                      <a:pt x="85" y="274"/>
                      <a:pt x="76" y="275"/>
                    </a:cubicBezTo>
                    <a:cubicBezTo>
                      <a:pt x="71" y="275"/>
                      <a:pt x="67" y="273"/>
                      <a:pt x="63" y="274"/>
                    </a:cubicBezTo>
                    <a:cubicBezTo>
                      <a:pt x="58" y="275"/>
                      <a:pt x="54" y="274"/>
                      <a:pt x="50" y="275"/>
                    </a:cubicBezTo>
                    <a:cubicBezTo>
                      <a:pt x="40" y="275"/>
                      <a:pt x="30" y="272"/>
                      <a:pt x="20" y="270"/>
                    </a:cubicBezTo>
                    <a:cubicBezTo>
                      <a:pt x="16" y="269"/>
                      <a:pt x="12" y="268"/>
                      <a:pt x="9" y="267"/>
                    </a:cubicBezTo>
                    <a:cubicBezTo>
                      <a:pt x="10" y="262"/>
                      <a:pt x="10" y="257"/>
                      <a:pt x="12" y="252"/>
                    </a:cubicBezTo>
                    <a:cubicBezTo>
                      <a:pt x="14" y="246"/>
                      <a:pt x="14" y="240"/>
                      <a:pt x="14" y="234"/>
                    </a:cubicBezTo>
                    <a:cubicBezTo>
                      <a:pt x="14" y="226"/>
                      <a:pt x="14" y="218"/>
                      <a:pt x="14" y="211"/>
                    </a:cubicBezTo>
                    <a:cubicBezTo>
                      <a:pt x="13" y="200"/>
                      <a:pt x="10" y="191"/>
                      <a:pt x="4" y="183"/>
                    </a:cubicBezTo>
                    <a:cubicBezTo>
                      <a:pt x="3" y="181"/>
                      <a:pt x="1" y="179"/>
                      <a:pt x="0" y="177"/>
                    </a:cubicBezTo>
                    <a:cubicBezTo>
                      <a:pt x="5" y="171"/>
                      <a:pt x="9" y="165"/>
                      <a:pt x="14" y="158"/>
                    </a:cubicBezTo>
                    <a:cubicBezTo>
                      <a:pt x="18" y="159"/>
                      <a:pt x="22" y="159"/>
                      <a:pt x="25" y="154"/>
                    </a:cubicBezTo>
                    <a:cubicBezTo>
                      <a:pt x="25" y="153"/>
                      <a:pt x="26" y="151"/>
                      <a:pt x="26" y="149"/>
                    </a:cubicBezTo>
                    <a:cubicBezTo>
                      <a:pt x="27" y="144"/>
                      <a:pt x="28" y="139"/>
                      <a:pt x="34" y="137"/>
                    </a:cubicBezTo>
                    <a:cubicBezTo>
                      <a:pt x="32" y="135"/>
                      <a:pt x="29" y="132"/>
                      <a:pt x="27" y="130"/>
                    </a:cubicBezTo>
                    <a:cubicBezTo>
                      <a:pt x="18" y="124"/>
                      <a:pt x="18" y="114"/>
                      <a:pt x="20" y="105"/>
                    </a:cubicBezTo>
                    <a:cubicBezTo>
                      <a:pt x="21" y="98"/>
                      <a:pt x="22" y="91"/>
                      <a:pt x="23" y="85"/>
                    </a:cubicBezTo>
                    <a:cubicBezTo>
                      <a:pt x="25" y="78"/>
                      <a:pt x="28" y="72"/>
                      <a:pt x="34" y="68"/>
                    </a:cubicBezTo>
                    <a:cubicBezTo>
                      <a:pt x="38" y="64"/>
                      <a:pt x="44" y="65"/>
                      <a:pt x="49" y="68"/>
                    </a:cubicBezTo>
                    <a:cubicBezTo>
                      <a:pt x="50" y="72"/>
                      <a:pt x="51" y="77"/>
                      <a:pt x="49" y="81"/>
                    </a:cubicBezTo>
                    <a:cubicBezTo>
                      <a:pt x="48" y="84"/>
                      <a:pt x="50" y="85"/>
                      <a:pt x="52" y="87"/>
                    </a:cubicBezTo>
                    <a:cubicBezTo>
                      <a:pt x="54" y="88"/>
                      <a:pt x="56" y="88"/>
                      <a:pt x="58" y="86"/>
                    </a:cubicBezTo>
                    <a:cubicBezTo>
                      <a:pt x="61" y="82"/>
                      <a:pt x="65" y="79"/>
                      <a:pt x="67" y="75"/>
                    </a:cubicBezTo>
                    <a:cubicBezTo>
                      <a:pt x="72" y="67"/>
                      <a:pt x="77" y="59"/>
                      <a:pt x="81" y="51"/>
                    </a:cubicBezTo>
                    <a:cubicBezTo>
                      <a:pt x="83" y="48"/>
                      <a:pt x="83" y="45"/>
                      <a:pt x="84" y="42"/>
                    </a:cubicBezTo>
                    <a:cubicBezTo>
                      <a:pt x="85" y="39"/>
                      <a:pt x="86" y="36"/>
                      <a:pt x="88" y="33"/>
                    </a:cubicBezTo>
                    <a:cubicBezTo>
                      <a:pt x="93" y="37"/>
                      <a:pt x="97" y="41"/>
                      <a:pt x="100" y="47"/>
                    </a:cubicBezTo>
                    <a:cubicBezTo>
                      <a:pt x="101" y="50"/>
                      <a:pt x="102" y="52"/>
                      <a:pt x="105" y="52"/>
                    </a:cubicBezTo>
                    <a:cubicBezTo>
                      <a:pt x="108" y="52"/>
                      <a:pt x="110" y="50"/>
                      <a:pt x="111" y="48"/>
                    </a:cubicBezTo>
                    <a:cubicBezTo>
                      <a:pt x="116" y="38"/>
                      <a:pt x="124" y="30"/>
                      <a:pt x="129" y="19"/>
                    </a:cubicBezTo>
                    <a:cubicBezTo>
                      <a:pt x="131" y="21"/>
                      <a:pt x="132" y="22"/>
                      <a:pt x="134" y="23"/>
                    </a:cubicBezTo>
                    <a:cubicBezTo>
                      <a:pt x="138" y="29"/>
                      <a:pt x="143" y="34"/>
                      <a:pt x="151" y="36"/>
                    </a:cubicBezTo>
                    <a:cubicBezTo>
                      <a:pt x="156" y="37"/>
                      <a:pt x="159" y="36"/>
                      <a:pt x="162" y="32"/>
                    </a:cubicBezTo>
                    <a:cubicBezTo>
                      <a:pt x="165" y="26"/>
                      <a:pt x="168" y="20"/>
                      <a:pt x="171" y="13"/>
                    </a:cubicBezTo>
                    <a:close/>
                    <a:moveTo>
                      <a:pt x="177" y="76"/>
                    </a:moveTo>
                    <a:cubicBezTo>
                      <a:pt x="180" y="67"/>
                      <a:pt x="187" y="60"/>
                      <a:pt x="187" y="50"/>
                    </a:cubicBezTo>
                    <a:cubicBezTo>
                      <a:pt x="179" y="48"/>
                      <a:pt x="172" y="45"/>
                      <a:pt x="163" y="45"/>
                    </a:cubicBezTo>
                    <a:cubicBezTo>
                      <a:pt x="151" y="46"/>
                      <a:pt x="141" y="49"/>
                      <a:pt x="130" y="54"/>
                    </a:cubicBezTo>
                    <a:cubicBezTo>
                      <a:pt x="125" y="56"/>
                      <a:pt x="125" y="57"/>
                      <a:pt x="127" y="62"/>
                    </a:cubicBezTo>
                    <a:cubicBezTo>
                      <a:pt x="129" y="66"/>
                      <a:pt x="133" y="68"/>
                      <a:pt x="137" y="69"/>
                    </a:cubicBezTo>
                    <a:cubicBezTo>
                      <a:pt x="141" y="64"/>
                      <a:pt x="137" y="61"/>
                      <a:pt x="133" y="59"/>
                    </a:cubicBezTo>
                    <a:cubicBezTo>
                      <a:pt x="138" y="56"/>
                      <a:pt x="142" y="54"/>
                      <a:pt x="147" y="53"/>
                    </a:cubicBezTo>
                    <a:cubicBezTo>
                      <a:pt x="144" y="59"/>
                      <a:pt x="146" y="65"/>
                      <a:pt x="150" y="68"/>
                    </a:cubicBezTo>
                    <a:cubicBezTo>
                      <a:pt x="156" y="74"/>
                      <a:pt x="164" y="76"/>
                      <a:pt x="173" y="73"/>
                    </a:cubicBezTo>
                    <a:cubicBezTo>
                      <a:pt x="174" y="74"/>
                      <a:pt x="175" y="75"/>
                      <a:pt x="177" y="76"/>
                    </a:cubicBezTo>
                    <a:close/>
                    <a:moveTo>
                      <a:pt x="183" y="177"/>
                    </a:moveTo>
                    <a:cubicBezTo>
                      <a:pt x="186" y="179"/>
                      <a:pt x="188" y="181"/>
                      <a:pt x="191" y="181"/>
                    </a:cubicBezTo>
                    <a:cubicBezTo>
                      <a:pt x="198" y="182"/>
                      <a:pt x="205" y="182"/>
                      <a:pt x="212" y="182"/>
                    </a:cubicBezTo>
                    <a:cubicBezTo>
                      <a:pt x="216" y="182"/>
                      <a:pt x="220" y="181"/>
                      <a:pt x="224" y="180"/>
                    </a:cubicBezTo>
                    <a:cubicBezTo>
                      <a:pt x="226" y="179"/>
                      <a:pt x="227" y="178"/>
                      <a:pt x="226" y="175"/>
                    </a:cubicBezTo>
                    <a:cubicBezTo>
                      <a:pt x="224" y="175"/>
                      <a:pt x="222" y="175"/>
                      <a:pt x="219" y="175"/>
                    </a:cubicBezTo>
                    <a:cubicBezTo>
                      <a:pt x="210" y="176"/>
                      <a:pt x="200" y="177"/>
                      <a:pt x="190" y="173"/>
                    </a:cubicBezTo>
                    <a:cubicBezTo>
                      <a:pt x="187" y="172"/>
                      <a:pt x="184" y="173"/>
                      <a:pt x="183" y="177"/>
                    </a:cubicBezTo>
                    <a:close/>
                    <a:moveTo>
                      <a:pt x="206" y="125"/>
                    </a:moveTo>
                    <a:cubicBezTo>
                      <a:pt x="215" y="131"/>
                      <a:pt x="224" y="130"/>
                      <a:pt x="233" y="131"/>
                    </a:cubicBezTo>
                    <a:cubicBezTo>
                      <a:pt x="236" y="131"/>
                      <a:pt x="238" y="130"/>
                      <a:pt x="240" y="126"/>
                    </a:cubicBezTo>
                    <a:cubicBezTo>
                      <a:pt x="237" y="126"/>
                      <a:pt x="235" y="125"/>
                      <a:pt x="233" y="124"/>
                    </a:cubicBezTo>
                    <a:cubicBezTo>
                      <a:pt x="227" y="123"/>
                      <a:pt x="221" y="122"/>
                      <a:pt x="215" y="121"/>
                    </a:cubicBezTo>
                    <a:cubicBezTo>
                      <a:pt x="212" y="121"/>
                      <a:pt x="209" y="121"/>
                      <a:pt x="206" y="125"/>
                    </a:cubicBezTo>
                    <a:close/>
                    <a:moveTo>
                      <a:pt x="21" y="166"/>
                    </a:moveTo>
                    <a:cubicBezTo>
                      <a:pt x="21" y="165"/>
                      <a:pt x="21" y="165"/>
                      <a:pt x="21" y="165"/>
                    </a:cubicBezTo>
                    <a:cubicBezTo>
                      <a:pt x="20" y="165"/>
                      <a:pt x="19" y="165"/>
                      <a:pt x="18" y="165"/>
                    </a:cubicBezTo>
                    <a:cubicBezTo>
                      <a:pt x="18" y="166"/>
                      <a:pt x="18" y="166"/>
                      <a:pt x="19" y="167"/>
                    </a:cubicBezTo>
                    <a:cubicBezTo>
                      <a:pt x="20" y="167"/>
                      <a:pt x="20" y="166"/>
                      <a:pt x="21" y="166"/>
                    </a:cubicBezTo>
                    <a:close/>
                  </a:path>
                </a:pathLst>
              </a:custGeom>
              <a:solidFill>
                <a:srgbClr val="FFF0E0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496" name="Freeform 18"/>
              <p:cNvSpPr>
                <a:spLocks noEditPoints="1"/>
              </p:cNvSpPr>
              <p:nvPr/>
            </p:nvSpPr>
            <p:spPr bwMode="auto">
              <a:xfrm>
                <a:off x="5830687" y="2612910"/>
                <a:ext cx="542469" cy="558735"/>
              </a:xfrm>
              <a:custGeom>
                <a:avLst/>
                <a:gdLst>
                  <a:gd name="T0" fmla="*/ 281 w 282"/>
                  <a:gd name="T1" fmla="*/ 62 h 291"/>
                  <a:gd name="T2" fmla="*/ 244 w 282"/>
                  <a:gd name="T3" fmla="*/ 69 h 291"/>
                  <a:gd name="T4" fmla="*/ 254 w 282"/>
                  <a:gd name="T5" fmla="*/ 80 h 291"/>
                  <a:gd name="T6" fmla="*/ 267 w 282"/>
                  <a:gd name="T7" fmla="*/ 100 h 291"/>
                  <a:gd name="T8" fmla="*/ 265 w 282"/>
                  <a:gd name="T9" fmla="*/ 121 h 291"/>
                  <a:gd name="T10" fmla="*/ 245 w 282"/>
                  <a:gd name="T11" fmla="*/ 169 h 291"/>
                  <a:gd name="T12" fmla="*/ 217 w 282"/>
                  <a:gd name="T13" fmla="*/ 211 h 291"/>
                  <a:gd name="T14" fmla="*/ 179 w 282"/>
                  <a:gd name="T15" fmla="*/ 236 h 291"/>
                  <a:gd name="T16" fmla="*/ 125 w 282"/>
                  <a:gd name="T17" fmla="*/ 241 h 291"/>
                  <a:gd name="T18" fmla="*/ 79 w 282"/>
                  <a:gd name="T19" fmla="*/ 221 h 291"/>
                  <a:gd name="T20" fmla="*/ 54 w 282"/>
                  <a:gd name="T21" fmla="*/ 195 h 291"/>
                  <a:gd name="T22" fmla="*/ 65 w 282"/>
                  <a:gd name="T23" fmla="*/ 218 h 291"/>
                  <a:gd name="T24" fmla="*/ 130 w 282"/>
                  <a:gd name="T25" fmla="*/ 246 h 291"/>
                  <a:gd name="T26" fmla="*/ 129 w 282"/>
                  <a:gd name="T27" fmla="*/ 262 h 291"/>
                  <a:gd name="T28" fmla="*/ 119 w 282"/>
                  <a:gd name="T29" fmla="*/ 286 h 291"/>
                  <a:gd name="T30" fmla="*/ 81 w 282"/>
                  <a:gd name="T31" fmla="*/ 286 h 291"/>
                  <a:gd name="T32" fmla="*/ 34 w 282"/>
                  <a:gd name="T33" fmla="*/ 261 h 291"/>
                  <a:gd name="T34" fmla="*/ 3 w 282"/>
                  <a:gd name="T35" fmla="*/ 237 h 291"/>
                  <a:gd name="T36" fmla="*/ 4 w 282"/>
                  <a:gd name="T37" fmla="*/ 230 h 291"/>
                  <a:gd name="T38" fmla="*/ 22 w 282"/>
                  <a:gd name="T39" fmla="*/ 193 h 291"/>
                  <a:gd name="T40" fmla="*/ 9 w 282"/>
                  <a:gd name="T41" fmla="*/ 174 h 291"/>
                  <a:gd name="T42" fmla="*/ 44 w 282"/>
                  <a:gd name="T43" fmla="*/ 107 h 291"/>
                  <a:gd name="T44" fmla="*/ 46 w 282"/>
                  <a:gd name="T45" fmla="*/ 99 h 291"/>
                  <a:gd name="T46" fmla="*/ 34 w 282"/>
                  <a:gd name="T47" fmla="*/ 90 h 291"/>
                  <a:gd name="T48" fmla="*/ 38 w 282"/>
                  <a:gd name="T49" fmla="*/ 60 h 291"/>
                  <a:gd name="T50" fmla="*/ 63 w 282"/>
                  <a:gd name="T51" fmla="*/ 58 h 291"/>
                  <a:gd name="T52" fmla="*/ 87 w 282"/>
                  <a:gd name="T53" fmla="*/ 67 h 291"/>
                  <a:gd name="T54" fmla="*/ 84 w 282"/>
                  <a:gd name="T55" fmla="*/ 36 h 291"/>
                  <a:gd name="T56" fmla="*/ 99 w 282"/>
                  <a:gd name="T57" fmla="*/ 35 h 291"/>
                  <a:gd name="T58" fmla="*/ 124 w 282"/>
                  <a:gd name="T59" fmla="*/ 47 h 291"/>
                  <a:gd name="T60" fmla="*/ 130 w 282"/>
                  <a:gd name="T61" fmla="*/ 3 h 291"/>
                  <a:gd name="T62" fmla="*/ 141 w 282"/>
                  <a:gd name="T63" fmla="*/ 25 h 291"/>
                  <a:gd name="T64" fmla="*/ 148 w 282"/>
                  <a:gd name="T65" fmla="*/ 40 h 291"/>
                  <a:gd name="T66" fmla="*/ 163 w 282"/>
                  <a:gd name="T67" fmla="*/ 28 h 291"/>
                  <a:gd name="T68" fmla="*/ 177 w 282"/>
                  <a:gd name="T69" fmla="*/ 5 h 291"/>
                  <a:gd name="T70" fmla="*/ 183 w 282"/>
                  <a:gd name="T71" fmla="*/ 20 h 291"/>
                  <a:gd name="T72" fmla="*/ 198 w 282"/>
                  <a:gd name="T73" fmla="*/ 34 h 291"/>
                  <a:gd name="T74" fmla="*/ 215 w 282"/>
                  <a:gd name="T75" fmla="*/ 16 h 291"/>
                  <a:gd name="T76" fmla="*/ 228 w 282"/>
                  <a:gd name="T77" fmla="*/ 33 h 291"/>
                  <a:gd name="T78" fmla="*/ 238 w 282"/>
                  <a:gd name="T79" fmla="*/ 53 h 291"/>
                  <a:gd name="T80" fmla="*/ 251 w 282"/>
                  <a:gd name="T81" fmla="*/ 36 h 291"/>
                  <a:gd name="T82" fmla="*/ 245 w 282"/>
                  <a:gd name="T83" fmla="*/ 60 h 291"/>
                  <a:gd name="T84" fmla="*/ 246 w 282"/>
                  <a:gd name="T85" fmla="*/ 64 h 291"/>
                  <a:gd name="T86" fmla="*/ 272 w 282"/>
                  <a:gd name="T87" fmla="*/ 48 h 291"/>
                  <a:gd name="T88" fmla="*/ 174 w 282"/>
                  <a:gd name="T89" fmla="*/ 59 h 291"/>
                  <a:gd name="T90" fmla="*/ 174 w 282"/>
                  <a:gd name="T91" fmla="*/ 64 h 291"/>
                  <a:gd name="T92" fmla="*/ 204 w 282"/>
                  <a:gd name="T93" fmla="*/ 77 h 291"/>
                  <a:gd name="T94" fmla="*/ 209 w 282"/>
                  <a:gd name="T95" fmla="*/ 60 h 291"/>
                  <a:gd name="T96" fmla="*/ 185 w 282"/>
                  <a:gd name="T97" fmla="*/ 47 h 291"/>
                  <a:gd name="T98" fmla="*/ 142 w 282"/>
                  <a:gd name="T99" fmla="*/ 58 h 291"/>
                  <a:gd name="T100" fmla="*/ 170 w 282"/>
                  <a:gd name="T101" fmla="*/ 59 h 291"/>
                  <a:gd name="T102" fmla="*/ 236 w 282"/>
                  <a:gd name="T103" fmla="*/ 180 h 291"/>
                  <a:gd name="T104" fmla="*/ 213 w 282"/>
                  <a:gd name="T105" fmla="*/ 178 h 291"/>
                  <a:gd name="T106" fmla="*/ 194 w 282"/>
                  <a:gd name="T107" fmla="*/ 161 h 291"/>
                  <a:gd name="T108" fmla="*/ 198 w 282"/>
                  <a:gd name="T109" fmla="*/ 177 h 291"/>
                  <a:gd name="T110" fmla="*/ 230 w 282"/>
                  <a:gd name="T111" fmla="*/ 183 h 291"/>
                  <a:gd name="T112" fmla="*/ 241 w 282"/>
                  <a:gd name="T113" fmla="*/ 125 h 291"/>
                  <a:gd name="T114" fmla="*/ 208 w 282"/>
                  <a:gd name="T115" fmla="*/ 121 h 291"/>
                  <a:gd name="T116" fmla="*/ 232 w 282"/>
                  <a:gd name="T117" fmla="*/ 126 h 29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282" h="291">
                    <a:moveTo>
                      <a:pt x="280" y="40"/>
                    </a:moveTo>
                    <a:cubicBezTo>
                      <a:pt x="282" y="48"/>
                      <a:pt x="281" y="55"/>
                      <a:pt x="281" y="62"/>
                    </a:cubicBezTo>
                    <a:cubicBezTo>
                      <a:pt x="281" y="64"/>
                      <a:pt x="278" y="66"/>
                      <a:pt x="277" y="67"/>
                    </a:cubicBezTo>
                    <a:cubicBezTo>
                      <a:pt x="266" y="64"/>
                      <a:pt x="255" y="65"/>
                      <a:pt x="244" y="69"/>
                    </a:cubicBezTo>
                    <a:cubicBezTo>
                      <a:pt x="241" y="70"/>
                      <a:pt x="238" y="74"/>
                      <a:pt x="235" y="76"/>
                    </a:cubicBezTo>
                    <a:cubicBezTo>
                      <a:pt x="241" y="84"/>
                      <a:pt x="248" y="80"/>
                      <a:pt x="254" y="80"/>
                    </a:cubicBezTo>
                    <a:cubicBezTo>
                      <a:pt x="257" y="82"/>
                      <a:pt x="256" y="85"/>
                      <a:pt x="256" y="88"/>
                    </a:cubicBezTo>
                    <a:cubicBezTo>
                      <a:pt x="256" y="96"/>
                      <a:pt x="258" y="99"/>
                      <a:pt x="267" y="100"/>
                    </a:cubicBezTo>
                    <a:cubicBezTo>
                      <a:pt x="267" y="100"/>
                      <a:pt x="267" y="100"/>
                      <a:pt x="268" y="100"/>
                    </a:cubicBezTo>
                    <a:cubicBezTo>
                      <a:pt x="269" y="108"/>
                      <a:pt x="266" y="114"/>
                      <a:pt x="265" y="121"/>
                    </a:cubicBezTo>
                    <a:cubicBezTo>
                      <a:pt x="262" y="131"/>
                      <a:pt x="258" y="141"/>
                      <a:pt x="254" y="151"/>
                    </a:cubicBezTo>
                    <a:cubicBezTo>
                      <a:pt x="252" y="157"/>
                      <a:pt x="248" y="163"/>
                      <a:pt x="245" y="169"/>
                    </a:cubicBezTo>
                    <a:cubicBezTo>
                      <a:pt x="244" y="171"/>
                      <a:pt x="243" y="173"/>
                      <a:pt x="242" y="175"/>
                    </a:cubicBezTo>
                    <a:cubicBezTo>
                      <a:pt x="236" y="189"/>
                      <a:pt x="227" y="201"/>
                      <a:pt x="217" y="211"/>
                    </a:cubicBezTo>
                    <a:cubicBezTo>
                      <a:pt x="209" y="220"/>
                      <a:pt x="200" y="227"/>
                      <a:pt x="189" y="231"/>
                    </a:cubicBezTo>
                    <a:cubicBezTo>
                      <a:pt x="186" y="233"/>
                      <a:pt x="183" y="235"/>
                      <a:pt x="179" y="236"/>
                    </a:cubicBezTo>
                    <a:cubicBezTo>
                      <a:pt x="172" y="241"/>
                      <a:pt x="164" y="242"/>
                      <a:pt x="156" y="242"/>
                    </a:cubicBezTo>
                    <a:cubicBezTo>
                      <a:pt x="145" y="242"/>
                      <a:pt x="135" y="242"/>
                      <a:pt x="125" y="241"/>
                    </a:cubicBezTo>
                    <a:cubicBezTo>
                      <a:pt x="115" y="241"/>
                      <a:pt x="107" y="237"/>
                      <a:pt x="99" y="233"/>
                    </a:cubicBezTo>
                    <a:cubicBezTo>
                      <a:pt x="92" y="230"/>
                      <a:pt x="85" y="226"/>
                      <a:pt x="79" y="221"/>
                    </a:cubicBezTo>
                    <a:cubicBezTo>
                      <a:pt x="73" y="217"/>
                      <a:pt x="68" y="211"/>
                      <a:pt x="63" y="206"/>
                    </a:cubicBezTo>
                    <a:cubicBezTo>
                      <a:pt x="60" y="202"/>
                      <a:pt x="57" y="198"/>
                      <a:pt x="54" y="195"/>
                    </a:cubicBezTo>
                    <a:cubicBezTo>
                      <a:pt x="49" y="198"/>
                      <a:pt x="48" y="199"/>
                      <a:pt x="51" y="202"/>
                    </a:cubicBezTo>
                    <a:cubicBezTo>
                      <a:pt x="56" y="208"/>
                      <a:pt x="60" y="213"/>
                      <a:pt x="65" y="218"/>
                    </a:cubicBezTo>
                    <a:cubicBezTo>
                      <a:pt x="79" y="232"/>
                      <a:pt x="96" y="239"/>
                      <a:pt x="114" y="244"/>
                    </a:cubicBezTo>
                    <a:cubicBezTo>
                      <a:pt x="119" y="246"/>
                      <a:pt x="125" y="246"/>
                      <a:pt x="130" y="246"/>
                    </a:cubicBezTo>
                    <a:cubicBezTo>
                      <a:pt x="132" y="247"/>
                      <a:pt x="133" y="247"/>
                      <a:pt x="136" y="248"/>
                    </a:cubicBezTo>
                    <a:cubicBezTo>
                      <a:pt x="133" y="253"/>
                      <a:pt x="132" y="258"/>
                      <a:pt x="129" y="262"/>
                    </a:cubicBezTo>
                    <a:cubicBezTo>
                      <a:pt x="126" y="268"/>
                      <a:pt x="123" y="274"/>
                      <a:pt x="123" y="281"/>
                    </a:cubicBezTo>
                    <a:cubicBezTo>
                      <a:pt x="123" y="284"/>
                      <a:pt x="121" y="285"/>
                      <a:pt x="119" y="286"/>
                    </a:cubicBezTo>
                    <a:cubicBezTo>
                      <a:pt x="111" y="288"/>
                      <a:pt x="103" y="291"/>
                      <a:pt x="95" y="288"/>
                    </a:cubicBezTo>
                    <a:cubicBezTo>
                      <a:pt x="90" y="286"/>
                      <a:pt x="85" y="287"/>
                      <a:pt x="81" y="286"/>
                    </a:cubicBezTo>
                    <a:cubicBezTo>
                      <a:pt x="71" y="284"/>
                      <a:pt x="64" y="280"/>
                      <a:pt x="56" y="275"/>
                    </a:cubicBezTo>
                    <a:cubicBezTo>
                      <a:pt x="48" y="271"/>
                      <a:pt x="41" y="266"/>
                      <a:pt x="34" y="261"/>
                    </a:cubicBezTo>
                    <a:cubicBezTo>
                      <a:pt x="27" y="256"/>
                      <a:pt x="21" y="250"/>
                      <a:pt x="15" y="245"/>
                    </a:cubicBezTo>
                    <a:cubicBezTo>
                      <a:pt x="11" y="242"/>
                      <a:pt x="7" y="239"/>
                      <a:pt x="3" y="237"/>
                    </a:cubicBezTo>
                    <a:cubicBezTo>
                      <a:pt x="3" y="236"/>
                      <a:pt x="2" y="236"/>
                      <a:pt x="0" y="235"/>
                    </a:cubicBezTo>
                    <a:cubicBezTo>
                      <a:pt x="2" y="233"/>
                      <a:pt x="3" y="231"/>
                      <a:pt x="4" y="230"/>
                    </a:cubicBezTo>
                    <a:cubicBezTo>
                      <a:pt x="6" y="228"/>
                      <a:pt x="8" y="225"/>
                      <a:pt x="11" y="223"/>
                    </a:cubicBezTo>
                    <a:cubicBezTo>
                      <a:pt x="18" y="214"/>
                      <a:pt x="20" y="204"/>
                      <a:pt x="22" y="193"/>
                    </a:cubicBezTo>
                    <a:cubicBezTo>
                      <a:pt x="23" y="191"/>
                      <a:pt x="22" y="188"/>
                      <a:pt x="20" y="186"/>
                    </a:cubicBezTo>
                    <a:cubicBezTo>
                      <a:pt x="17" y="182"/>
                      <a:pt x="13" y="178"/>
                      <a:pt x="9" y="174"/>
                    </a:cubicBezTo>
                    <a:cubicBezTo>
                      <a:pt x="24" y="154"/>
                      <a:pt x="32" y="130"/>
                      <a:pt x="43" y="107"/>
                    </a:cubicBezTo>
                    <a:cubicBezTo>
                      <a:pt x="43" y="107"/>
                      <a:pt x="43" y="107"/>
                      <a:pt x="44" y="107"/>
                    </a:cubicBezTo>
                    <a:cubicBezTo>
                      <a:pt x="46" y="106"/>
                      <a:pt x="49" y="108"/>
                      <a:pt x="49" y="104"/>
                    </a:cubicBezTo>
                    <a:cubicBezTo>
                      <a:pt x="49" y="103"/>
                      <a:pt x="47" y="100"/>
                      <a:pt x="46" y="99"/>
                    </a:cubicBezTo>
                    <a:cubicBezTo>
                      <a:pt x="44" y="98"/>
                      <a:pt x="41" y="97"/>
                      <a:pt x="39" y="97"/>
                    </a:cubicBezTo>
                    <a:cubicBezTo>
                      <a:pt x="36" y="96"/>
                      <a:pt x="34" y="94"/>
                      <a:pt x="34" y="90"/>
                    </a:cubicBezTo>
                    <a:cubicBezTo>
                      <a:pt x="34" y="88"/>
                      <a:pt x="33" y="86"/>
                      <a:pt x="33" y="84"/>
                    </a:cubicBezTo>
                    <a:cubicBezTo>
                      <a:pt x="35" y="76"/>
                      <a:pt x="36" y="68"/>
                      <a:pt x="38" y="60"/>
                    </a:cubicBezTo>
                    <a:cubicBezTo>
                      <a:pt x="39" y="53"/>
                      <a:pt x="44" y="48"/>
                      <a:pt x="48" y="42"/>
                    </a:cubicBezTo>
                    <a:cubicBezTo>
                      <a:pt x="54" y="48"/>
                      <a:pt x="59" y="52"/>
                      <a:pt x="63" y="58"/>
                    </a:cubicBezTo>
                    <a:cubicBezTo>
                      <a:pt x="68" y="64"/>
                      <a:pt x="75" y="66"/>
                      <a:pt x="82" y="68"/>
                    </a:cubicBezTo>
                    <a:cubicBezTo>
                      <a:pt x="83" y="68"/>
                      <a:pt x="85" y="67"/>
                      <a:pt x="87" y="67"/>
                    </a:cubicBezTo>
                    <a:cubicBezTo>
                      <a:pt x="87" y="66"/>
                      <a:pt x="86" y="65"/>
                      <a:pt x="86" y="65"/>
                    </a:cubicBezTo>
                    <a:cubicBezTo>
                      <a:pt x="80" y="55"/>
                      <a:pt x="82" y="46"/>
                      <a:pt x="84" y="36"/>
                    </a:cubicBezTo>
                    <a:cubicBezTo>
                      <a:pt x="85" y="33"/>
                      <a:pt x="86" y="30"/>
                      <a:pt x="87" y="26"/>
                    </a:cubicBezTo>
                    <a:cubicBezTo>
                      <a:pt x="91" y="29"/>
                      <a:pt x="95" y="32"/>
                      <a:pt x="99" y="35"/>
                    </a:cubicBezTo>
                    <a:cubicBezTo>
                      <a:pt x="104" y="39"/>
                      <a:pt x="110" y="43"/>
                      <a:pt x="116" y="46"/>
                    </a:cubicBezTo>
                    <a:cubicBezTo>
                      <a:pt x="119" y="48"/>
                      <a:pt x="121" y="48"/>
                      <a:pt x="124" y="47"/>
                    </a:cubicBezTo>
                    <a:cubicBezTo>
                      <a:pt x="124" y="45"/>
                      <a:pt x="124" y="44"/>
                      <a:pt x="123" y="43"/>
                    </a:cubicBezTo>
                    <a:cubicBezTo>
                      <a:pt x="118" y="28"/>
                      <a:pt x="120" y="15"/>
                      <a:pt x="130" y="3"/>
                    </a:cubicBezTo>
                    <a:cubicBezTo>
                      <a:pt x="131" y="2"/>
                      <a:pt x="133" y="2"/>
                      <a:pt x="135" y="0"/>
                    </a:cubicBezTo>
                    <a:cubicBezTo>
                      <a:pt x="137" y="9"/>
                      <a:pt x="139" y="17"/>
                      <a:pt x="141" y="25"/>
                    </a:cubicBezTo>
                    <a:cubicBezTo>
                      <a:pt x="142" y="27"/>
                      <a:pt x="142" y="29"/>
                      <a:pt x="142" y="30"/>
                    </a:cubicBezTo>
                    <a:cubicBezTo>
                      <a:pt x="142" y="35"/>
                      <a:pt x="144" y="38"/>
                      <a:pt x="148" y="40"/>
                    </a:cubicBezTo>
                    <a:cubicBezTo>
                      <a:pt x="152" y="43"/>
                      <a:pt x="155" y="42"/>
                      <a:pt x="157" y="38"/>
                    </a:cubicBezTo>
                    <a:cubicBezTo>
                      <a:pt x="159" y="35"/>
                      <a:pt x="162" y="32"/>
                      <a:pt x="163" y="28"/>
                    </a:cubicBezTo>
                    <a:cubicBezTo>
                      <a:pt x="163" y="25"/>
                      <a:pt x="166" y="22"/>
                      <a:pt x="168" y="19"/>
                    </a:cubicBezTo>
                    <a:cubicBezTo>
                      <a:pt x="172" y="15"/>
                      <a:pt x="175" y="11"/>
                      <a:pt x="177" y="5"/>
                    </a:cubicBezTo>
                    <a:cubicBezTo>
                      <a:pt x="177" y="4"/>
                      <a:pt x="179" y="4"/>
                      <a:pt x="180" y="3"/>
                    </a:cubicBezTo>
                    <a:cubicBezTo>
                      <a:pt x="182" y="9"/>
                      <a:pt x="183" y="14"/>
                      <a:pt x="183" y="20"/>
                    </a:cubicBezTo>
                    <a:cubicBezTo>
                      <a:pt x="182" y="23"/>
                      <a:pt x="182" y="27"/>
                      <a:pt x="183" y="30"/>
                    </a:cubicBezTo>
                    <a:cubicBezTo>
                      <a:pt x="185" y="38"/>
                      <a:pt x="192" y="39"/>
                      <a:pt x="198" y="34"/>
                    </a:cubicBezTo>
                    <a:cubicBezTo>
                      <a:pt x="200" y="32"/>
                      <a:pt x="202" y="30"/>
                      <a:pt x="204" y="29"/>
                    </a:cubicBezTo>
                    <a:cubicBezTo>
                      <a:pt x="209" y="26"/>
                      <a:pt x="213" y="21"/>
                      <a:pt x="215" y="16"/>
                    </a:cubicBezTo>
                    <a:cubicBezTo>
                      <a:pt x="216" y="12"/>
                      <a:pt x="217" y="9"/>
                      <a:pt x="219" y="5"/>
                    </a:cubicBezTo>
                    <a:cubicBezTo>
                      <a:pt x="223" y="15"/>
                      <a:pt x="226" y="23"/>
                      <a:pt x="228" y="33"/>
                    </a:cubicBezTo>
                    <a:cubicBezTo>
                      <a:pt x="229" y="38"/>
                      <a:pt x="230" y="44"/>
                      <a:pt x="231" y="50"/>
                    </a:cubicBezTo>
                    <a:cubicBezTo>
                      <a:pt x="232" y="55"/>
                      <a:pt x="235" y="56"/>
                      <a:pt x="238" y="53"/>
                    </a:cubicBezTo>
                    <a:cubicBezTo>
                      <a:pt x="242" y="49"/>
                      <a:pt x="245" y="44"/>
                      <a:pt x="249" y="39"/>
                    </a:cubicBezTo>
                    <a:cubicBezTo>
                      <a:pt x="249" y="38"/>
                      <a:pt x="250" y="38"/>
                      <a:pt x="251" y="36"/>
                    </a:cubicBezTo>
                    <a:cubicBezTo>
                      <a:pt x="252" y="38"/>
                      <a:pt x="252" y="40"/>
                      <a:pt x="252" y="41"/>
                    </a:cubicBezTo>
                    <a:cubicBezTo>
                      <a:pt x="250" y="47"/>
                      <a:pt x="248" y="53"/>
                      <a:pt x="245" y="60"/>
                    </a:cubicBezTo>
                    <a:cubicBezTo>
                      <a:pt x="245" y="60"/>
                      <a:pt x="245" y="60"/>
                      <a:pt x="245" y="60"/>
                    </a:cubicBezTo>
                    <a:cubicBezTo>
                      <a:pt x="245" y="62"/>
                      <a:pt x="245" y="63"/>
                      <a:pt x="246" y="64"/>
                    </a:cubicBezTo>
                    <a:cubicBezTo>
                      <a:pt x="247" y="65"/>
                      <a:pt x="249" y="65"/>
                      <a:pt x="250" y="64"/>
                    </a:cubicBezTo>
                    <a:cubicBezTo>
                      <a:pt x="258" y="59"/>
                      <a:pt x="265" y="54"/>
                      <a:pt x="272" y="48"/>
                    </a:cubicBezTo>
                    <a:cubicBezTo>
                      <a:pt x="274" y="45"/>
                      <a:pt x="277" y="43"/>
                      <a:pt x="280" y="40"/>
                    </a:cubicBezTo>
                    <a:close/>
                    <a:moveTo>
                      <a:pt x="174" y="59"/>
                    </a:moveTo>
                    <a:cubicBezTo>
                      <a:pt x="174" y="60"/>
                      <a:pt x="175" y="61"/>
                      <a:pt x="175" y="62"/>
                    </a:cubicBezTo>
                    <a:cubicBezTo>
                      <a:pt x="175" y="63"/>
                      <a:pt x="174" y="63"/>
                      <a:pt x="174" y="64"/>
                    </a:cubicBezTo>
                    <a:cubicBezTo>
                      <a:pt x="173" y="68"/>
                      <a:pt x="175" y="76"/>
                      <a:pt x="179" y="79"/>
                    </a:cubicBezTo>
                    <a:cubicBezTo>
                      <a:pt x="186" y="84"/>
                      <a:pt x="198" y="85"/>
                      <a:pt x="204" y="77"/>
                    </a:cubicBezTo>
                    <a:cubicBezTo>
                      <a:pt x="206" y="75"/>
                      <a:pt x="207" y="74"/>
                      <a:pt x="209" y="72"/>
                    </a:cubicBezTo>
                    <a:cubicBezTo>
                      <a:pt x="212" y="69"/>
                      <a:pt x="212" y="63"/>
                      <a:pt x="209" y="60"/>
                    </a:cubicBezTo>
                    <a:cubicBezTo>
                      <a:pt x="205" y="57"/>
                      <a:pt x="201" y="53"/>
                      <a:pt x="197" y="51"/>
                    </a:cubicBezTo>
                    <a:cubicBezTo>
                      <a:pt x="193" y="49"/>
                      <a:pt x="189" y="47"/>
                      <a:pt x="185" y="47"/>
                    </a:cubicBezTo>
                    <a:cubicBezTo>
                      <a:pt x="178" y="47"/>
                      <a:pt x="172" y="49"/>
                      <a:pt x="165" y="49"/>
                    </a:cubicBezTo>
                    <a:cubicBezTo>
                      <a:pt x="156" y="50"/>
                      <a:pt x="149" y="54"/>
                      <a:pt x="142" y="58"/>
                    </a:cubicBezTo>
                    <a:cubicBezTo>
                      <a:pt x="143" y="65"/>
                      <a:pt x="147" y="67"/>
                      <a:pt x="153" y="65"/>
                    </a:cubicBezTo>
                    <a:cubicBezTo>
                      <a:pt x="159" y="63"/>
                      <a:pt x="164" y="61"/>
                      <a:pt x="170" y="59"/>
                    </a:cubicBezTo>
                    <a:cubicBezTo>
                      <a:pt x="171" y="59"/>
                      <a:pt x="172" y="59"/>
                      <a:pt x="174" y="59"/>
                    </a:cubicBezTo>
                    <a:close/>
                    <a:moveTo>
                      <a:pt x="236" y="180"/>
                    </a:moveTo>
                    <a:cubicBezTo>
                      <a:pt x="231" y="178"/>
                      <a:pt x="229" y="178"/>
                      <a:pt x="222" y="178"/>
                    </a:cubicBezTo>
                    <a:cubicBezTo>
                      <a:pt x="219" y="179"/>
                      <a:pt x="216" y="179"/>
                      <a:pt x="213" y="178"/>
                    </a:cubicBezTo>
                    <a:cubicBezTo>
                      <a:pt x="205" y="175"/>
                      <a:pt x="198" y="171"/>
                      <a:pt x="195" y="163"/>
                    </a:cubicBezTo>
                    <a:cubicBezTo>
                      <a:pt x="194" y="162"/>
                      <a:pt x="194" y="162"/>
                      <a:pt x="194" y="161"/>
                    </a:cubicBezTo>
                    <a:cubicBezTo>
                      <a:pt x="192" y="157"/>
                      <a:pt x="188" y="156"/>
                      <a:pt x="183" y="158"/>
                    </a:cubicBezTo>
                    <a:cubicBezTo>
                      <a:pt x="186" y="166"/>
                      <a:pt x="189" y="174"/>
                      <a:pt x="198" y="177"/>
                    </a:cubicBezTo>
                    <a:cubicBezTo>
                      <a:pt x="200" y="178"/>
                      <a:pt x="203" y="179"/>
                      <a:pt x="205" y="181"/>
                    </a:cubicBezTo>
                    <a:cubicBezTo>
                      <a:pt x="213" y="187"/>
                      <a:pt x="222" y="185"/>
                      <a:pt x="230" y="183"/>
                    </a:cubicBezTo>
                    <a:cubicBezTo>
                      <a:pt x="232" y="183"/>
                      <a:pt x="234" y="181"/>
                      <a:pt x="236" y="180"/>
                    </a:cubicBezTo>
                    <a:close/>
                    <a:moveTo>
                      <a:pt x="241" y="125"/>
                    </a:moveTo>
                    <a:cubicBezTo>
                      <a:pt x="233" y="118"/>
                      <a:pt x="224" y="118"/>
                      <a:pt x="214" y="118"/>
                    </a:cubicBezTo>
                    <a:cubicBezTo>
                      <a:pt x="212" y="118"/>
                      <a:pt x="209" y="117"/>
                      <a:pt x="208" y="121"/>
                    </a:cubicBezTo>
                    <a:cubicBezTo>
                      <a:pt x="210" y="124"/>
                      <a:pt x="213" y="124"/>
                      <a:pt x="217" y="124"/>
                    </a:cubicBezTo>
                    <a:cubicBezTo>
                      <a:pt x="222" y="123"/>
                      <a:pt x="227" y="124"/>
                      <a:pt x="232" y="126"/>
                    </a:cubicBezTo>
                    <a:cubicBezTo>
                      <a:pt x="234" y="127"/>
                      <a:pt x="238" y="128"/>
                      <a:pt x="241" y="125"/>
                    </a:cubicBezTo>
                    <a:close/>
                  </a:path>
                </a:pathLst>
              </a:custGeom>
              <a:solidFill>
                <a:srgbClr val="FFF0E0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497" name="Freeform 19"/>
              <p:cNvSpPr>
                <a:spLocks/>
              </p:cNvSpPr>
              <p:nvPr/>
            </p:nvSpPr>
            <p:spPr bwMode="auto">
              <a:xfrm>
                <a:off x="5744477" y="2384373"/>
                <a:ext cx="653077" cy="553042"/>
              </a:xfrm>
              <a:custGeom>
                <a:avLst/>
                <a:gdLst>
                  <a:gd name="T0" fmla="*/ 332 w 340"/>
                  <a:gd name="T1" fmla="*/ 172 h 288"/>
                  <a:gd name="T2" fmla="*/ 331 w 340"/>
                  <a:gd name="T3" fmla="*/ 158 h 288"/>
                  <a:gd name="T4" fmla="*/ 326 w 340"/>
                  <a:gd name="T5" fmla="*/ 150 h 288"/>
                  <a:gd name="T6" fmla="*/ 302 w 340"/>
                  <a:gd name="T7" fmla="*/ 173 h 288"/>
                  <a:gd name="T8" fmla="*/ 303 w 340"/>
                  <a:gd name="T9" fmla="*/ 157 h 288"/>
                  <a:gd name="T10" fmla="*/ 315 w 340"/>
                  <a:gd name="T11" fmla="*/ 150 h 288"/>
                  <a:gd name="T12" fmla="*/ 305 w 340"/>
                  <a:gd name="T13" fmla="*/ 147 h 288"/>
                  <a:gd name="T14" fmla="*/ 304 w 340"/>
                  <a:gd name="T15" fmla="*/ 109 h 288"/>
                  <a:gd name="T16" fmla="*/ 297 w 340"/>
                  <a:gd name="T17" fmla="*/ 125 h 288"/>
                  <a:gd name="T18" fmla="*/ 284 w 340"/>
                  <a:gd name="T19" fmla="*/ 153 h 288"/>
                  <a:gd name="T20" fmla="*/ 274 w 340"/>
                  <a:gd name="T21" fmla="*/ 124 h 288"/>
                  <a:gd name="T22" fmla="*/ 259 w 340"/>
                  <a:gd name="T23" fmla="*/ 103 h 288"/>
                  <a:gd name="T24" fmla="*/ 259 w 340"/>
                  <a:gd name="T25" fmla="*/ 108 h 288"/>
                  <a:gd name="T26" fmla="*/ 254 w 340"/>
                  <a:gd name="T27" fmla="*/ 113 h 288"/>
                  <a:gd name="T28" fmla="*/ 240 w 340"/>
                  <a:gd name="T29" fmla="*/ 138 h 288"/>
                  <a:gd name="T30" fmla="*/ 231 w 340"/>
                  <a:gd name="T31" fmla="*/ 113 h 288"/>
                  <a:gd name="T32" fmla="*/ 217 w 340"/>
                  <a:gd name="T33" fmla="*/ 109 h 288"/>
                  <a:gd name="T34" fmla="*/ 197 w 340"/>
                  <a:gd name="T35" fmla="*/ 142 h 288"/>
                  <a:gd name="T36" fmla="*/ 183 w 340"/>
                  <a:gd name="T37" fmla="*/ 111 h 288"/>
                  <a:gd name="T38" fmla="*/ 154 w 340"/>
                  <a:gd name="T39" fmla="*/ 146 h 288"/>
                  <a:gd name="T40" fmla="*/ 149 w 340"/>
                  <a:gd name="T41" fmla="*/ 149 h 288"/>
                  <a:gd name="T42" fmla="*/ 135 w 340"/>
                  <a:gd name="T43" fmla="*/ 135 h 288"/>
                  <a:gd name="T44" fmla="*/ 122 w 340"/>
                  <a:gd name="T45" fmla="*/ 134 h 288"/>
                  <a:gd name="T46" fmla="*/ 115 w 340"/>
                  <a:gd name="T47" fmla="*/ 170 h 288"/>
                  <a:gd name="T48" fmla="*/ 95 w 340"/>
                  <a:gd name="T49" fmla="*/ 150 h 288"/>
                  <a:gd name="T50" fmla="*/ 79 w 340"/>
                  <a:gd name="T51" fmla="*/ 158 h 288"/>
                  <a:gd name="T52" fmla="*/ 68 w 340"/>
                  <a:gd name="T53" fmla="*/ 187 h 288"/>
                  <a:gd name="T54" fmla="*/ 75 w 340"/>
                  <a:gd name="T55" fmla="*/ 221 h 288"/>
                  <a:gd name="T56" fmla="*/ 72 w 340"/>
                  <a:gd name="T57" fmla="*/ 243 h 288"/>
                  <a:gd name="T58" fmla="*/ 50 w 340"/>
                  <a:gd name="T59" fmla="*/ 288 h 288"/>
                  <a:gd name="T60" fmla="*/ 19 w 340"/>
                  <a:gd name="T61" fmla="*/ 245 h 288"/>
                  <a:gd name="T62" fmla="*/ 3 w 340"/>
                  <a:gd name="T63" fmla="*/ 198 h 288"/>
                  <a:gd name="T64" fmla="*/ 0 w 340"/>
                  <a:gd name="T65" fmla="*/ 167 h 288"/>
                  <a:gd name="T66" fmla="*/ 1 w 340"/>
                  <a:gd name="T67" fmla="*/ 140 h 288"/>
                  <a:gd name="T68" fmla="*/ 16 w 340"/>
                  <a:gd name="T69" fmla="*/ 93 h 288"/>
                  <a:gd name="T70" fmla="*/ 35 w 340"/>
                  <a:gd name="T71" fmla="*/ 69 h 288"/>
                  <a:gd name="T72" fmla="*/ 68 w 340"/>
                  <a:gd name="T73" fmla="*/ 35 h 288"/>
                  <a:gd name="T74" fmla="*/ 116 w 340"/>
                  <a:gd name="T75" fmla="*/ 10 h 288"/>
                  <a:gd name="T76" fmla="*/ 163 w 340"/>
                  <a:gd name="T77" fmla="*/ 1 h 288"/>
                  <a:gd name="T78" fmla="*/ 191 w 340"/>
                  <a:gd name="T79" fmla="*/ 6 h 288"/>
                  <a:gd name="T80" fmla="*/ 254 w 340"/>
                  <a:gd name="T81" fmla="*/ 22 h 288"/>
                  <a:gd name="T82" fmla="*/ 285 w 340"/>
                  <a:gd name="T83" fmla="*/ 41 h 288"/>
                  <a:gd name="T84" fmla="*/ 319 w 340"/>
                  <a:gd name="T85" fmla="*/ 72 h 288"/>
                  <a:gd name="T86" fmla="*/ 338 w 340"/>
                  <a:gd name="T87" fmla="*/ 134 h 288"/>
                  <a:gd name="T88" fmla="*/ 340 w 340"/>
                  <a:gd name="T89" fmla="*/ 151 h 288"/>
                  <a:gd name="T90" fmla="*/ 334 w 340"/>
                  <a:gd name="T91" fmla="*/ 184 h 28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340" h="288">
                    <a:moveTo>
                      <a:pt x="334" y="184"/>
                    </a:moveTo>
                    <a:cubicBezTo>
                      <a:pt x="331" y="179"/>
                      <a:pt x="330" y="176"/>
                      <a:pt x="332" y="172"/>
                    </a:cubicBezTo>
                    <a:cubicBezTo>
                      <a:pt x="333" y="169"/>
                      <a:pt x="335" y="166"/>
                      <a:pt x="332" y="163"/>
                    </a:cubicBezTo>
                    <a:cubicBezTo>
                      <a:pt x="331" y="162"/>
                      <a:pt x="331" y="159"/>
                      <a:pt x="331" y="158"/>
                    </a:cubicBezTo>
                    <a:cubicBezTo>
                      <a:pt x="331" y="155"/>
                      <a:pt x="331" y="153"/>
                      <a:pt x="330" y="151"/>
                    </a:cubicBezTo>
                    <a:cubicBezTo>
                      <a:pt x="329" y="148"/>
                      <a:pt x="327" y="148"/>
                      <a:pt x="326" y="150"/>
                    </a:cubicBezTo>
                    <a:cubicBezTo>
                      <a:pt x="323" y="152"/>
                      <a:pt x="322" y="155"/>
                      <a:pt x="319" y="157"/>
                    </a:cubicBezTo>
                    <a:cubicBezTo>
                      <a:pt x="314" y="162"/>
                      <a:pt x="308" y="167"/>
                      <a:pt x="302" y="173"/>
                    </a:cubicBezTo>
                    <a:cubicBezTo>
                      <a:pt x="301" y="173"/>
                      <a:pt x="300" y="173"/>
                      <a:pt x="299" y="174"/>
                    </a:cubicBezTo>
                    <a:cubicBezTo>
                      <a:pt x="298" y="167"/>
                      <a:pt x="303" y="163"/>
                      <a:pt x="303" y="157"/>
                    </a:cubicBezTo>
                    <a:cubicBezTo>
                      <a:pt x="306" y="159"/>
                      <a:pt x="307" y="160"/>
                      <a:pt x="309" y="161"/>
                    </a:cubicBezTo>
                    <a:cubicBezTo>
                      <a:pt x="312" y="158"/>
                      <a:pt x="309" y="152"/>
                      <a:pt x="315" y="150"/>
                    </a:cubicBezTo>
                    <a:cubicBezTo>
                      <a:pt x="311" y="150"/>
                      <a:pt x="311" y="150"/>
                      <a:pt x="308" y="153"/>
                    </a:cubicBezTo>
                    <a:cubicBezTo>
                      <a:pt x="305" y="152"/>
                      <a:pt x="305" y="150"/>
                      <a:pt x="305" y="147"/>
                    </a:cubicBezTo>
                    <a:cubicBezTo>
                      <a:pt x="306" y="139"/>
                      <a:pt x="308" y="131"/>
                      <a:pt x="309" y="123"/>
                    </a:cubicBezTo>
                    <a:cubicBezTo>
                      <a:pt x="310" y="118"/>
                      <a:pt x="308" y="113"/>
                      <a:pt x="304" y="109"/>
                    </a:cubicBezTo>
                    <a:cubicBezTo>
                      <a:pt x="302" y="110"/>
                      <a:pt x="299" y="110"/>
                      <a:pt x="296" y="111"/>
                    </a:cubicBezTo>
                    <a:cubicBezTo>
                      <a:pt x="299" y="116"/>
                      <a:pt x="298" y="120"/>
                      <a:pt x="297" y="125"/>
                    </a:cubicBezTo>
                    <a:cubicBezTo>
                      <a:pt x="296" y="128"/>
                      <a:pt x="296" y="132"/>
                      <a:pt x="295" y="135"/>
                    </a:cubicBezTo>
                    <a:cubicBezTo>
                      <a:pt x="293" y="142"/>
                      <a:pt x="290" y="148"/>
                      <a:pt x="284" y="153"/>
                    </a:cubicBezTo>
                    <a:cubicBezTo>
                      <a:pt x="283" y="148"/>
                      <a:pt x="281" y="145"/>
                      <a:pt x="281" y="141"/>
                    </a:cubicBezTo>
                    <a:cubicBezTo>
                      <a:pt x="280" y="134"/>
                      <a:pt x="278" y="129"/>
                      <a:pt x="274" y="124"/>
                    </a:cubicBezTo>
                    <a:cubicBezTo>
                      <a:pt x="269" y="119"/>
                      <a:pt x="266" y="112"/>
                      <a:pt x="262" y="107"/>
                    </a:cubicBezTo>
                    <a:cubicBezTo>
                      <a:pt x="261" y="105"/>
                      <a:pt x="260" y="104"/>
                      <a:pt x="259" y="103"/>
                    </a:cubicBezTo>
                    <a:cubicBezTo>
                      <a:pt x="258" y="103"/>
                      <a:pt x="258" y="103"/>
                      <a:pt x="258" y="103"/>
                    </a:cubicBezTo>
                    <a:cubicBezTo>
                      <a:pt x="258" y="105"/>
                      <a:pt x="258" y="107"/>
                      <a:pt x="259" y="108"/>
                    </a:cubicBezTo>
                    <a:cubicBezTo>
                      <a:pt x="258" y="109"/>
                      <a:pt x="258" y="109"/>
                      <a:pt x="258" y="109"/>
                    </a:cubicBezTo>
                    <a:cubicBezTo>
                      <a:pt x="255" y="109"/>
                      <a:pt x="254" y="110"/>
                      <a:pt x="254" y="113"/>
                    </a:cubicBezTo>
                    <a:cubicBezTo>
                      <a:pt x="252" y="119"/>
                      <a:pt x="250" y="125"/>
                      <a:pt x="247" y="131"/>
                    </a:cubicBezTo>
                    <a:cubicBezTo>
                      <a:pt x="245" y="135"/>
                      <a:pt x="244" y="136"/>
                      <a:pt x="240" y="138"/>
                    </a:cubicBezTo>
                    <a:cubicBezTo>
                      <a:pt x="240" y="137"/>
                      <a:pt x="239" y="136"/>
                      <a:pt x="239" y="135"/>
                    </a:cubicBezTo>
                    <a:cubicBezTo>
                      <a:pt x="238" y="127"/>
                      <a:pt x="235" y="120"/>
                      <a:pt x="231" y="113"/>
                    </a:cubicBezTo>
                    <a:cubicBezTo>
                      <a:pt x="230" y="110"/>
                      <a:pt x="227" y="108"/>
                      <a:pt x="224" y="106"/>
                    </a:cubicBezTo>
                    <a:cubicBezTo>
                      <a:pt x="220" y="105"/>
                      <a:pt x="220" y="106"/>
                      <a:pt x="217" y="109"/>
                    </a:cubicBezTo>
                    <a:cubicBezTo>
                      <a:pt x="209" y="118"/>
                      <a:pt x="206" y="129"/>
                      <a:pt x="199" y="138"/>
                    </a:cubicBezTo>
                    <a:cubicBezTo>
                      <a:pt x="198" y="139"/>
                      <a:pt x="198" y="140"/>
                      <a:pt x="197" y="142"/>
                    </a:cubicBezTo>
                    <a:cubicBezTo>
                      <a:pt x="193" y="138"/>
                      <a:pt x="193" y="133"/>
                      <a:pt x="191" y="129"/>
                    </a:cubicBezTo>
                    <a:cubicBezTo>
                      <a:pt x="189" y="123"/>
                      <a:pt x="188" y="116"/>
                      <a:pt x="183" y="111"/>
                    </a:cubicBezTo>
                    <a:cubicBezTo>
                      <a:pt x="179" y="107"/>
                      <a:pt x="172" y="107"/>
                      <a:pt x="168" y="111"/>
                    </a:cubicBezTo>
                    <a:cubicBezTo>
                      <a:pt x="159" y="121"/>
                      <a:pt x="155" y="133"/>
                      <a:pt x="154" y="146"/>
                    </a:cubicBezTo>
                    <a:cubicBezTo>
                      <a:pt x="154" y="148"/>
                      <a:pt x="154" y="149"/>
                      <a:pt x="153" y="151"/>
                    </a:cubicBezTo>
                    <a:cubicBezTo>
                      <a:pt x="152" y="151"/>
                      <a:pt x="150" y="150"/>
                      <a:pt x="149" y="149"/>
                    </a:cubicBezTo>
                    <a:cubicBezTo>
                      <a:pt x="146" y="147"/>
                      <a:pt x="143" y="145"/>
                      <a:pt x="140" y="143"/>
                    </a:cubicBezTo>
                    <a:cubicBezTo>
                      <a:pt x="138" y="141"/>
                      <a:pt x="137" y="138"/>
                      <a:pt x="135" y="135"/>
                    </a:cubicBezTo>
                    <a:cubicBezTo>
                      <a:pt x="134" y="134"/>
                      <a:pt x="134" y="132"/>
                      <a:pt x="133" y="131"/>
                    </a:cubicBezTo>
                    <a:cubicBezTo>
                      <a:pt x="127" y="126"/>
                      <a:pt x="123" y="127"/>
                      <a:pt x="122" y="134"/>
                    </a:cubicBezTo>
                    <a:cubicBezTo>
                      <a:pt x="120" y="139"/>
                      <a:pt x="119" y="145"/>
                      <a:pt x="117" y="150"/>
                    </a:cubicBezTo>
                    <a:cubicBezTo>
                      <a:pt x="115" y="156"/>
                      <a:pt x="114" y="163"/>
                      <a:pt x="115" y="170"/>
                    </a:cubicBezTo>
                    <a:cubicBezTo>
                      <a:pt x="110" y="167"/>
                      <a:pt x="108" y="164"/>
                      <a:pt x="107" y="160"/>
                    </a:cubicBezTo>
                    <a:cubicBezTo>
                      <a:pt x="105" y="153"/>
                      <a:pt x="102" y="150"/>
                      <a:pt x="95" y="150"/>
                    </a:cubicBezTo>
                    <a:cubicBezTo>
                      <a:pt x="94" y="150"/>
                      <a:pt x="93" y="150"/>
                      <a:pt x="92" y="150"/>
                    </a:cubicBezTo>
                    <a:cubicBezTo>
                      <a:pt x="85" y="149"/>
                      <a:pt x="82" y="152"/>
                      <a:pt x="79" y="158"/>
                    </a:cubicBezTo>
                    <a:cubicBezTo>
                      <a:pt x="76" y="166"/>
                      <a:pt x="72" y="173"/>
                      <a:pt x="69" y="181"/>
                    </a:cubicBezTo>
                    <a:cubicBezTo>
                      <a:pt x="68" y="183"/>
                      <a:pt x="68" y="185"/>
                      <a:pt x="68" y="187"/>
                    </a:cubicBezTo>
                    <a:cubicBezTo>
                      <a:pt x="68" y="192"/>
                      <a:pt x="67" y="198"/>
                      <a:pt x="68" y="204"/>
                    </a:cubicBezTo>
                    <a:cubicBezTo>
                      <a:pt x="69" y="210"/>
                      <a:pt x="70" y="216"/>
                      <a:pt x="75" y="221"/>
                    </a:cubicBezTo>
                    <a:cubicBezTo>
                      <a:pt x="77" y="223"/>
                      <a:pt x="78" y="225"/>
                      <a:pt x="77" y="227"/>
                    </a:cubicBezTo>
                    <a:cubicBezTo>
                      <a:pt x="77" y="233"/>
                      <a:pt x="74" y="238"/>
                      <a:pt x="72" y="243"/>
                    </a:cubicBezTo>
                    <a:cubicBezTo>
                      <a:pt x="67" y="255"/>
                      <a:pt x="61" y="267"/>
                      <a:pt x="56" y="280"/>
                    </a:cubicBezTo>
                    <a:cubicBezTo>
                      <a:pt x="54" y="283"/>
                      <a:pt x="52" y="285"/>
                      <a:pt x="50" y="288"/>
                    </a:cubicBezTo>
                    <a:cubicBezTo>
                      <a:pt x="44" y="284"/>
                      <a:pt x="41" y="277"/>
                      <a:pt x="37" y="271"/>
                    </a:cubicBezTo>
                    <a:cubicBezTo>
                      <a:pt x="31" y="263"/>
                      <a:pt x="25" y="254"/>
                      <a:pt x="19" y="245"/>
                    </a:cubicBezTo>
                    <a:cubicBezTo>
                      <a:pt x="17" y="241"/>
                      <a:pt x="16" y="237"/>
                      <a:pt x="14" y="233"/>
                    </a:cubicBezTo>
                    <a:cubicBezTo>
                      <a:pt x="8" y="222"/>
                      <a:pt x="7" y="210"/>
                      <a:pt x="3" y="198"/>
                    </a:cubicBezTo>
                    <a:cubicBezTo>
                      <a:pt x="2" y="195"/>
                      <a:pt x="1" y="191"/>
                      <a:pt x="1" y="187"/>
                    </a:cubicBezTo>
                    <a:cubicBezTo>
                      <a:pt x="2" y="180"/>
                      <a:pt x="2" y="174"/>
                      <a:pt x="0" y="167"/>
                    </a:cubicBezTo>
                    <a:cubicBezTo>
                      <a:pt x="0" y="165"/>
                      <a:pt x="0" y="164"/>
                      <a:pt x="0" y="162"/>
                    </a:cubicBezTo>
                    <a:cubicBezTo>
                      <a:pt x="1" y="155"/>
                      <a:pt x="0" y="147"/>
                      <a:pt x="1" y="140"/>
                    </a:cubicBezTo>
                    <a:cubicBezTo>
                      <a:pt x="3" y="131"/>
                      <a:pt x="3" y="121"/>
                      <a:pt x="8" y="112"/>
                    </a:cubicBezTo>
                    <a:cubicBezTo>
                      <a:pt x="11" y="106"/>
                      <a:pt x="13" y="99"/>
                      <a:pt x="16" y="93"/>
                    </a:cubicBezTo>
                    <a:cubicBezTo>
                      <a:pt x="21" y="84"/>
                      <a:pt x="27" y="77"/>
                      <a:pt x="34" y="70"/>
                    </a:cubicBezTo>
                    <a:cubicBezTo>
                      <a:pt x="34" y="70"/>
                      <a:pt x="35" y="70"/>
                      <a:pt x="35" y="69"/>
                    </a:cubicBezTo>
                    <a:cubicBezTo>
                      <a:pt x="35" y="65"/>
                      <a:pt x="39" y="63"/>
                      <a:pt x="41" y="60"/>
                    </a:cubicBezTo>
                    <a:cubicBezTo>
                      <a:pt x="49" y="51"/>
                      <a:pt x="59" y="43"/>
                      <a:pt x="68" y="35"/>
                    </a:cubicBezTo>
                    <a:cubicBezTo>
                      <a:pt x="80" y="25"/>
                      <a:pt x="94" y="19"/>
                      <a:pt x="108" y="13"/>
                    </a:cubicBezTo>
                    <a:cubicBezTo>
                      <a:pt x="111" y="12"/>
                      <a:pt x="113" y="11"/>
                      <a:pt x="116" y="10"/>
                    </a:cubicBezTo>
                    <a:cubicBezTo>
                      <a:pt x="129" y="3"/>
                      <a:pt x="143" y="3"/>
                      <a:pt x="157" y="0"/>
                    </a:cubicBezTo>
                    <a:cubicBezTo>
                      <a:pt x="159" y="0"/>
                      <a:pt x="161" y="1"/>
                      <a:pt x="163" y="1"/>
                    </a:cubicBezTo>
                    <a:cubicBezTo>
                      <a:pt x="169" y="2"/>
                      <a:pt x="175" y="3"/>
                      <a:pt x="181" y="4"/>
                    </a:cubicBezTo>
                    <a:cubicBezTo>
                      <a:pt x="185" y="4"/>
                      <a:pt x="188" y="6"/>
                      <a:pt x="191" y="6"/>
                    </a:cubicBezTo>
                    <a:cubicBezTo>
                      <a:pt x="202" y="8"/>
                      <a:pt x="213" y="9"/>
                      <a:pt x="224" y="11"/>
                    </a:cubicBezTo>
                    <a:cubicBezTo>
                      <a:pt x="234" y="13"/>
                      <a:pt x="245" y="17"/>
                      <a:pt x="254" y="22"/>
                    </a:cubicBezTo>
                    <a:cubicBezTo>
                      <a:pt x="261" y="25"/>
                      <a:pt x="269" y="28"/>
                      <a:pt x="275" y="33"/>
                    </a:cubicBezTo>
                    <a:cubicBezTo>
                      <a:pt x="278" y="35"/>
                      <a:pt x="282" y="38"/>
                      <a:pt x="285" y="41"/>
                    </a:cubicBezTo>
                    <a:cubicBezTo>
                      <a:pt x="293" y="46"/>
                      <a:pt x="300" y="52"/>
                      <a:pt x="307" y="58"/>
                    </a:cubicBezTo>
                    <a:cubicBezTo>
                      <a:pt x="312" y="62"/>
                      <a:pt x="316" y="67"/>
                      <a:pt x="319" y="72"/>
                    </a:cubicBezTo>
                    <a:cubicBezTo>
                      <a:pt x="329" y="89"/>
                      <a:pt x="334" y="107"/>
                      <a:pt x="338" y="126"/>
                    </a:cubicBezTo>
                    <a:cubicBezTo>
                      <a:pt x="338" y="129"/>
                      <a:pt x="338" y="131"/>
                      <a:pt x="338" y="134"/>
                    </a:cubicBezTo>
                    <a:cubicBezTo>
                      <a:pt x="338" y="137"/>
                      <a:pt x="339" y="140"/>
                      <a:pt x="339" y="142"/>
                    </a:cubicBezTo>
                    <a:cubicBezTo>
                      <a:pt x="340" y="145"/>
                      <a:pt x="340" y="148"/>
                      <a:pt x="340" y="151"/>
                    </a:cubicBezTo>
                    <a:cubicBezTo>
                      <a:pt x="339" y="159"/>
                      <a:pt x="339" y="168"/>
                      <a:pt x="338" y="177"/>
                    </a:cubicBezTo>
                    <a:cubicBezTo>
                      <a:pt x="337" y="179"/>
                      <a:pt x="336" y="181"/>
                      <a:pt x="334" y="184"/>
                    </a:cubicBezTo>
                    <a:close/>
                  </a:path>
                </a:pathLst>
              </a:custGeom>
              <a:solidFill>
                <a:srgbClr val="E9BF1F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498" name="Freeform 20"/>
              <p:cNvSpPr>
                <a:spLocks/>
              </p:cNvSpPr>
              <p:nvPr/>
            </p:nvSpPr>
            <p:spPr bwMode="auto">
              <a:xfrm>
                <a:off x="4065020" y="2094027"/>
                <a:ext cx="640064" cy="387942"/>
              </a:xfrm>
              <a:custGeom>
                <a:avLst/>
                <a:gdLst>
                  <a:gd name="T0" fmla="*/ 13 w 333"/>
                  <a:gd name="T1" fmla="*/ 202 h 202"/>
                  <a:gd name="T2" fmla="*/ 1 w 333"/>
                  <a:gd name="T3" fmla="*/ 173 h 202"/>
                  <a:gd name="T4" fmla="*/ 7 w 333"/>
                  <a:gd name="T5" fmla="*/ 131 h 202"/>
                  <a:gd name="T6" fmla="*/ 10 w 333"/>
                  <a:gd name="T7" fmla="*/ 120 h 202"/>
                  <a:gd name="T8" fmla="*/ 42 w 333"/>
                  <a:gd name="T9" fmla="*/ 66 h 202"/>
                  <a:gd name="T10" fmla="*/ 87 w 333"/>
                  <a:gd name="T11" fmla="*/ 33 h 202"/>
                  <a:gd name="T12" fmla="*/ 109 w 333"/>
                  <a:gd name="T13" fmla="*/ 22 h 202"/>
                  <a:gd name="T14" fmla="*/ 130 w 333"/>
                  <a:gd name="T15" fmla="*/ 14 h 202"/>
                  <a:gd name="T16" fmla="*/ 151 w 333"/>
                  <a:gd name="T17" fmla="*/ 6 h 202"/>
                  <a:gd name="T18" fmla="*/ 180 w 333"/>
                  <a:gd name="T19" fmla="*/ 2 h 202"/>
                  <a:gd name="T20" fmla="*/ 195 w 333"/>
                  <a:gd name="T21" fmla="*/ 1 h 202"/>
                  <a:gd name="T22" fmla="*/ 243 w 333"/>
                  <a:gd name="T23" fmla="*/ 9 h 202"/>
                  <a:gd name="T24" fmla="*/ 272 w 333"/>
                  <a:gd name="T25" fmla="*/ 26 h 202"/>
                  <a:gd name="T26" fmla="*/ 308 w 333"/>
                  <a:gd name="T27" fmla="*/ 55 h 202"/>
                  <a:gd name="T28" fmla="*/ 317 w 333"/>
                  <a:gd name="T29" fmla="*/ 62 h 202"/>
                  <a:gd name="T30" fmla="*/ 328 w 333"/>
                  <a:gd name="T31" fmla="*/ 70 h 202"/>
                  <a:gd name="T32" fmla="*/ 333 w 333"/>
                  <a:gd name="T33" fmla="*/ 74 h 202"/>
                  <a:gd name="T34" fmla="*/ 312 w 333"/>
                  <a:gd name="T35" fmla="*/ 81 h 202"/>
                  <a:gd name="T36" fmla="*/ 293 w 333"/>
                  <a:gd name="T37" fmla="*/ 84 h 202"/>
                  <a:gd name="T38" fmla="*/ 267 w 333"/>
                  <a:gd name="T39" fmla="*/ 90 h 202"/>
                  <a:gd name="T40" fmla="*/ 216 w 333"/>
                  <a:gd name="T41" fmla="*/ 105 h 202"/>
                  <a:gd name="T42" fmla="*/ 185 w 333"/>
                  <a:gd name="T43" fmla="*/ 116 h 202"/>
                  <a:gd name="T44" fmla="*/ 158 w 333"/>
                  <a:gd name="T45" fmla="*/ 127 h 202"/>
                  <a:gd name="T46" fmla="*/ 120 w 333"/>
                  <a:gd name="T47" fmla="*/ 144 h 202"/>
                  <a:gd name="T48" fmla="*/ 116 w 333"/>
                  <a:gd name="T49" fmla="*/ 146 h 202"/>
                  <a:gd name="T50" fmla="*/ 111 w 333"/>
                  <a:gd name="T51" fmla="*/ 149 h 202"/>
                  <a:gd name="T52" fmla="*/ 109 w 333"/>
                  <a:gd name="T53" fmla="*/ 150 h 202"/>
                  <a:gd name="T54" fmla="*/ 83 w 333"/>
                  <a:gd name="T55" fmla="*/ 164 h 202"/>
                  <a:gd name="T56" fmla="*/ 61 w 333"/>
                  <a:gd name="T57" fmla="*/ 175 h 202"/>
                  <a:gd name="T58" fmla="*/ 27 w 333"/>
                  <a:gd name="T59" fmla="*/ 193 h 202"/>
                  <a:gd name="T60" fmla="*/ 13 w 333"/>
                  <a:gd name="T61" fmla="*/ 202 h 20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</a:cxnLst>
                <a:rect l="0" t="0" r="r" b="b"/>
                <a:pathLst>
                  <a:path w="333" h="202">
                    <a:moveTo>
                      <a:pt x="13" y="202"/>
                    </a:moveTo>
                    <a:cubicBezTo>
                      <a:pt x="7" y="192"/>
                      <a:pt x="1" y="184"/>
                      <a:pt x="1" y="173"/>
                    </a:cubicBezTo>
                    <a:cubicBezTo>
                      <a:pt x="0" y="158"/>
                      <a:pt x="1" y="145"/>
                      <a:pt x="7" y="131"/>
                    </a:cubicBezTo>
                    <a:cubicBezTo>
                      <a:pt x="8" y="128"/>
                      <a:pt x="9" y="124"/>
                      <a:pt x="10" y="120"/>
                    </a:cubicBezTo>
                    <a:cubicBezTo>
                      <a:pt x="16" y="99"/>
                      <a:pt x="27" y="81"/>
                      <a:pt x="42" y="66"/>
                    </a:cubicBezTo>
                    <a:cubicBezTo>
                      <a:pt x="55" y="53"/>
                      <a:pt x="70" y="42"/>
                      <a:pt x="87" y="33"/>
                    </a:cubicBezTo>
                    <a:cubicBezTo>
                      <a:pt x="95" y="30"/>
                      <a:pt x="101" y="25"/>
                      <a:pt x="109" y="22"/>
                    </a:cubicBezTo>
                    <a:cubicBezTo>
                      <a:pt x="116" y="18"/>
                      <a:pt x="123" y="16"/>
                      <a:pt x="130" y="14"/>
                    </a:cubicBezTo>
                    <a:cubicBezTo>
                      <a:pt x="137" y="11"/>
                      <a:pt x="144" y="9"/>
                      <a:pt x="151" y="6"/>
                    </a:cubicBezTo>
                    <a:cubicBezTo>
                      <a:pt x="161" y="3"/>
                      <a:pt x="170" y="1"/>
                      <a:pt x="180" y="2"/>
                    </a:cubicBezTo>
                    <a:cubicBezTo>
                      <a:pt x="185" y="2"/>
                      <a:pt x="190" y="1"/>
                      <a:pt x="195" y="1"/>
                    </a:cubicBezTo>
                    <a:cubicBezTo>
                      <a:pt x="212" y="0"/>
                      <a:pt x="228" y="3"/>
                      <a:pt x="243" y="9"/>
                    </a:cubicBezTo>
                    <a:cubicBezTo>
                      <a:pt x="254" y="13"/>
                      <a:pt x="263" y="18"/>
                      <a:pt x="272" y="26"/>
                    </a:cubicBezTo>
                    <a:cubicBezTo>
                      <a:pt x="284" y="36"/>
                      <a:pt x="296" y="45"/>
                      <a:pt x="308" y="55"/>
                    </a:cubicBezTo>
                    <a:cubicBezTo>
                      <a:pt x="311" y="57"/>
                      <a:pt x="314" y="60"/>
                      <a:pt x="317" y="62"/>
                    </a:cubicBezTo>
                    <a:cubicBezTo>
                      <a:pt x="321" y="65"/>
                      <a:pt x="324" y="67"/>
                      <a:pt x="328" y="70"/>
                    </a:cubicBezTo>
                    <a:cubicBezTo>
                      <a:pt x="329" y="71"/>
                      <a:pt x="331" y="72"/>
                      <a:pt x="333" y="74"/>
                    </a:cubicBezTo>
                    <a:cubicBezTo>
                      <a:pt x="325" y="76"/>
                      <a:pt x="319" y="80"/>
                      <a:pt x="312" y="81"/>
                    </a:cubicBezTo>
                    <a:cubicBezTo>
                      <a:pt x="306" y="81"/>
                      <a:pt x="299" y="83"/>
                      <a:pt x="293" y="84"/>
                    </a:cubicBezTo>
                    <a:cubicBezTo>
                      <a:pt x="285" y="86"/>
                      <a:pt x="276" y="88"/>
                      <a:pt x="267" y="90"/>
                    </a:cubicBezTo>
                    <a:cubicBezTo>
                      <a:pt x="250" y="93"/>
                      <a:pt x="233" y="100"/>
                      <a:pt x="216" y="105"/>
                    </a:cubicBezTo>
                    <a:cubicBezTo>
                      <a:pt x="206" y="109"/>
                      <a:pt x="195" y="112"/>
                      <a:pt x="185" y="116"/>
                    </a:cubicBezTo>
                    <a:cubicBezTo>
                      <a:pt x="176" y="119"/>
                      <a:pt x="167" y="123"/>
                      <a:pt x="158" y="127"/>
                    </a:cubicBezTo>
                    <a:cubicBezTo>
                      <a:pt x="145" y="132"/>
                      <a:pt x="132" y="137"/>
                      <a:pt x="120" y="144"/>
                    </a:cubicBezTo>
                    <a:cubicBezTo>
                      <a:pt x="119" y="145"/>
                      <a:pt x="118" y="146"/>
                      <a:pt x="116" y="146"/>
                    </a:cubicBezTo>
                    <a:cubicBezTo>
                      <a:pt x="114" y="146"/>
                      <a:pt x="112" y="147"/>
                      <a:pt x="111" y="149"/>
                    </a:cubicBezTo>
                    <a:cubicBezTo>
                      <a:pt x="111" y="149"/>
                      <a:pt x="110" y="150"/>
                      <a:pt x="109" y="150"/>
                    </a:cubicBezTo>
                    <a:cubicBezTo>
                      <a:pt x="100" y="155"/>
                      <a:pt x="92" y="159"/>
                      <a:pt x="83" y="164"/>
                    </a:cubicBezTo>
                    <a:cubicBezTo>
                      <a:pt x="76" y="168"/>
                      <a:pt x="69" y="172"/>
                      <a:pt x="61" y="175"/>
                    </a:cubicBezTo>
                    <a:cubicBezTo>
                      <a:pt x="49" y="179"/>
                      <a:pt x="38" y="187"/>
                      <a:pt x="27" y="193"/>
                    </a:cubicBezTo>
                    <a:cubicBezTo>
                      <a:pt x="23" y="196"/>
                      <a:pt x="18" y="198"/>
                      <a:pt x="13" y="202"/>
                    </a:cubicBezTo>
                    <a:close/>
                  </a:path>
                </a:pathLst>
              </a:custGeom>
              <a:solidFill>
                <a:srgbClr val="00B0F0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499" name="Freeform 21"/>
              <p:cNvSpPr>
                <a:spLocks/>
              </p:cNvSpPr>
              <p:nvPr/>
            </p:nvSpPr>
            <p:spPr bwMode="auto">
              <a:xfrm>
                <a:off x="5827433" y="4877941"/>
                <a:ext cx="596960" cy="324505"/>
              </a:xfrm>
              <a:custGeom>
                <a:avLst/>
                <a:gdLst>
                  <a:gd name="T0" fmla="*/ 224 w 311"/>
                  <a:gd name="T1" fmla="*/ 8 h 169"/>
                  <a:gd name="T2" fmla="*/ 216 w 311"/>
                  <a:gd name="T3" fmla="*/ 23 h 169"/>
                  <a:gd name="T4" fmla="*/ 214 w 311"/>
                  <a:gd name="T5" fmla="*/ 41 h 169"/>
                  <a:gd name="T6" fmla="*/ 216 w 311"/>
                  <a:gd name="T7" fmla="*/ 58 h 169"/>
                  <a:gd name="T8" fmla="*/ 220 w 311"/>
                  <a:gd name="T9" fmla="*/ 49 h 169"/>
                  <a:gd name="T10" fmla="*/ 226 w 311"/>
                  <a:gd name="T11" fmla="*/ 29 h 169"/>
                  <a:gd name="T12" fmla="*/ 234 w 311"/>
                  <a:gd name="T13" fmla="*/ 10 h 169"/>
                  <a:gd name="T14" fmla="*/ 232 w 311"/>
                  <a:gd name="T15" fmla="*/ 6 h 169"/>
                  <a:gd name="T16" fmla="*/ 234 w 311"/>
                  <a:gd name="T17" fmla="*/ 5 h 169"/>
                  <a:gd name="T18" fmla="*/ 266 w 311"/>
                  <a:gd name="T19" fmla="*/ 11 h 169"/>
                  <a:gd name="T20" fmla="*/ 305 w 311"/>
                  <a:gd name="T21" fmla="*/ 58 h 169"/>
                  <a:gd name="T22" fmla="*/ 311 w 311"/>
                  <a:gd name="T23" fmla="*/ 77 h 169"/>
                  <a:gd name="T24" fmla="*/ 307 w 311"/>
                  <a:gd name="T25" fmla="*/ 87 h 169"/>
                  <a:gd name="T26" fmla="*/ 281 w 311"/>
                  <a:gd name="T27" fmla="*/ 105 h 169"/>
                  <a:gd name="T28" fmla="*/ 241 w 311"/>
                  <a:gd name="T29" fmla="*/ 123 h 169"/>
                  <a:gd name="T30" fmla="*/ 209 w 311"/>
                  <a:gd name="T31" fmla="*/ 134 h 169"/>
                  <a:gd name="T32" fmla="*/ 155 w 311"/>
                  <a:gd name="T33" fmla="*/ 151 h 169"/>
                  <a:gd name="T34" fmla="*/ 116 w 311"/>
                  <a:gd name="T35" fmla="*/ 163 h 169"/>
                  <a:gd name="T36" fmla="*/ 85 w 311"/>
                  <a:gd name="T37" fmla="*/ 167 h 169"/>
                  <a:gd name="T38" fmla="*/ 51 w 311"/>
                  <a:gd name="T39" fmla="*/ 166 h 169"/>
                  <a:gd name="T40" fmla="*/ 36 w 311"/>
                  <a:gd name="T41" fmla="*/ 154 h 169"/>
                  <a:gd name="T42" fmla="*/ 25 w 311"/>
                  <a:gd name="T43" fmla="*/ 136 h 169"/>
                  <a:gd name="T44" fmla="*/ 7 w 311"/>
                  <a:gd name="T45" fmla="*/ 93 h 169"/>
                  <a:gd name="T46" fmla="*/ 1 w 311"/>
                  <a:gd name="T47" fmla="*/ 67 h 169"/>
                  <a:gd name="T48" fmla="*/ 1 w 311"/>
                  <a:gd name="T49" fmla="*/ 63 h 169"/>
                  <a:gd name="T50" fmla="*/ 16 w 311"/>
                  <a:gd name="T51" fmla="*/ 63 h 169"/>
                  <a:gd name="T52" fmla="*/ 45 w 311"/>
                  <a:gd name="T53" fmla="*/ 64 h 169"/>
                  <a:gd name="T54" fmla="*/ 77 w 311"/>
                  <a:gd name="T55" fmla="*/ 57 h 169"/>
                  <a:gd name="T56" fmla="*/ 105 w 311"/>
                  <a:gd name="T57" fmla="*/ 46 h 169"/>
                  <a:gd name="T58" fmla="*/ 115 w 311"/>
                  <a:gd name="T59" fmla="*/ 43 h 169"/>
                  <a:gd name="T60" fmla="*/ 122 w 311"/>
                  <a:gd name="T61" fmla="*/ 38 h 169"/>
                  <a:gd name="T62" fmla="*/ 141 w 311"/>
                  <a:gd name="T63" fmla="*/ 21 h 169"/>
                  <a:gd name="T64" fmla="*/ 148 w 311"/>
                  <a:gd name="T65" fmla="*/ 14 h 169"/>
                  <a:gd name="T66" fmla="*/ 152 w 311"/>
                  <a:gd name="T67" fmla="*/ 11 h 169"/>
                  <a:gd name="T68" fmla="*/ 146 w 311"/>
                  <a:gd name="T69" fmla="*/ 27 h 169"/>
                  <a:gd name="T70" fmla="*/ 149 w 311"/>
                  <a:gd name="T71" fmla="*/ 55 h 169"/>
                  <a:gd name="T72" fmla="*/ 157 w 311"/>
                  <a:gd name="T73" fmla="*/ 58 h 169"/>
                  <a:gd name="T74" fmla="*/ 155 w 311"/>
                  <a:gd name="T75" fmla="*/ 41 h 169"/>
                  <a:gd name="T76" fmla="*/ 157 w 311"/>
                  <a:gd name="T77" fmla="*/ 29 h 169"/>
                  <a:gd name="T78" fmla="*/ 167 w 311"/>
                  <a:gd name="T79" fmla="*/ 14 h 169"/>
                  <a:gd name="T80" fmla="*/ 171 w 311"/>
                  <a:gd name="T81" fmla="*/ 8 h 169"/>
                  <a:gd name="T82" fmla="*/ 185 w 311"/>
                  <a:gd name="T83" fmla="*/ 9 h 169"/>
                  <a:gd name="T84" fmla="*/ 185 w 311"/>
                  <a:gd name="T85" fmla="*/ 11 h 169"/>
                  <a:gd name="T86" fmla="*/ 175 w 311"/>
                  <a:gd name="T87" fmla="*/ 44 h 169"/>
                  <a:gd name="T88" fmla="*/ 186 w 311"/>
                  <a:gd name="T89" fmla="*/ 59 h 169"/>
                  <a:gd name="T90" fmla="*/ 185 w 311"/>
                  <a:gd name="T91" fmla="*/ 52 h 169"/>
                  <a:gd name="T92" fmla="*/ 187 w 311"/>
                  <a:gd name="T93" fmla="*/ 27 h 169"/>
                  <a:gd name="T94" fmla="*/ 190 w 311"/>
                  <a:gd name="T95" fmla="*/ 21 h 169"/>
                  <a:gd name="T96" fmla="*/ 196 w 311"/>
                  <a:gd name="T97" fmla="*/ 15 h 169"/>
                  <a:gd name="T98" fmla="*/ 203 w 311"/>
                  <a:gd name="T99" fmla="*/ 10 h 169"/>
                  <a:gd name="T100" fmla="*/ 212 w 311"/>
                  <a:gd name="T101" fmla="*/ 10 h 169"/>
                  <a:gd name="T102" fmla="*/ 224 w 311"/>
                  <a:gd name="T103" fmla="*/ 8 h 16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311" h="169">
                    <a:moveTo>
                      <a:pt x="224" y="8"/>
                    </a:moveTo>
                    <a:cubicBezTo>
                      <a:pt x="221" y="13"/>
                      <a:pt x="219" y="18"/>
                      <a:pt x="216" y="23"/>
                    </a:cubicBezTo>
                    <a:cubicBezTo>
                      <a:pt x="214" y="29"/>
                      <a:pt x="214" y="35"/>
                      <a:pt x="214" y="41"/>
                    </a:cubicBezTo>
                    <a:cubicBezTo>
                      <a:pt x="214" y="46"/>
                      <a:pt x="213" y="52"/>
                      <a:pt x="216" y="58"/>
                    </a:cubicBezTo>
                    <a:cubicBezTo>
                      <a:pt x="219" y="55"/>
                      <a:pt x="219" y="52"/>
                      <a:pt x="220" y="49"/>
                    </a:cubicBezTo>
                    <a:cubicBezTo>
                      <a:pt x="222" y="42"/>
                      <a:pt x="224" y="36"/>
                      <a:pt x="226" y="29"/>
                    </a:cubicBezTo>
                    <a:cubicBezTo>
                      <a:pt x="228" y="22"/>
                      <a:pt x="231" y="16"/>
                      <a:pt x="234" y="10"/>
                    </a:cubicBezTo>
                    <a:cubicBezTo>
                      <a:pt x="233" y="9"/>
                      <a:pt x="233" y="8"/>
                      <a:pt x="232" y="6"/>
                    </a:cubicBezTo>
                    <a:cubicBezTo>
                      <a:pt x="233" y="6"/>
                      <a:pt x="233" y="5"/>
                      <a:pt x="234" y="5"/>
                    </a:cubicBezTo>
                    <a:cubicBezTo>
                      <a:pt x="246" y="0"/>
                      <a:pt x="256" y="3"/>
                      <a:pt x="266" y="11"/>
                    </a:cubicBezTo>
                    <a:cubicBezTo>
                      <a:pt x="283" y="23"/>
                      <a:pt x="295" y="40"/>
                      <a:pt x="305" y="58"/>
                    </a:cubicBezTo>
                    <a:cubicBezTo>
                      <a:pt x="308" y="64"/>
                      <a:pt x="310" y="71"/>
                      <a:pt x="311" y="77"/>
                    </a:cubicBezTo>
                    <a:cubicBezTo>
                      <a:pt x="311" y="81"/>
                      <a:pt x="310" y="84"/>
                      <a:pt x="307" y="87"/>
                    </a:cubicBezTo>
                    <a:cubicBezTo>
                      <a:pt x="299" y="93"/>
                      <a:pt x="291" y="100"/>
                      <a:pt x="281" y="105"/>
                    </a:cubicBezTo>
                    <a:cubicBezTo>
                      <a:pt x="268" y="112"/>
                      <a:pt x="255" y="117"/>
                      <a:pt x="241" y="123"/>
                    </a:cubicBezTo>
                    <a:cubicBezTo>
                      <a:pt x="230" y="127"/>
                      <a:pt x="219" y="130"/>
                      <a:pt x="209" y="134"/>
                    </a:cubicBezTo>
                    <a:cubicBezTo>
                      <a:pt x="191" y="139"/>
                      <a:pt x="173" y="145"/>
                      <a:pt x="155" y="151"/>
                    </a:cubicBezTo>
                    <a:cubicBezTo>
                      <a:pt x="142" y="155"/>
                      <a:pt x="129" y="160"/>
                      <a:pt x="116" y="163"/>
                    </a:cubicBezTo>
                    <a:cubicBezTo>
                      <a:pt x="106" y="165"/>
                      <a:pt x="95" y="166"/>
                      <a:pt x="85" y="167"/>
                    </a:cubicBezTo>
                    <a:cubicBezTo>
                      <a:pt x="74" y="169"/>
                      <a:pt x="63" y="167"/>
                      <a:pt x="51" y="166"/>
                    </a:cubicBezTo>
                    <a:cubicBezTo>
                      <a:pt x="44" y="165"/>
                      <a:pt x="39" y="160"/>
                      <a:pt x="36" y="154"/>
                    </a:cubicBezTo>
                    <a:cubicBezTo>
                      <a:pt x="32" y="148"/>
                      <a:pt x="29" y="142"/>
                      <a:pt x="25" y="136"/>
                    </a:cubicBezTo>
                    <a:cubicBezTo>
                      <a:pt x="17" y="122"/>
                      <a:pt x="13" y="107"/>
                      <a:pt x="7" y="93"/>
                    </a:cubicBezTo>
                    <a:cubicBezTo>
                      <a:pt x="4" y="85"/>
                      <a:pt x="2" y="76"/>
                      <a:pt x="1" y="67"/>
                    </a:cubicBezTo>
                    <a:cubicBezTo>
                      <a:pt x="0" y="66"/>
                      <a:pt x="1" y="65"/>
                      <a:pt x="1" y="63"/>
                    </a:cubicBezTo>
                    <a:cubicBezTo>
                      <a:pt x="6" y="60"/>
                      <a:pt x="12" y="62"/>
                      <a:pt x="16" y="63"/>
                    </a:cubicBezTo>
                    <a:cubicBezTo>
                      <a:pt x="26" y="65"/>
                      <a:pt x="36" y="64"/>
                      <a:pt x="45" y="64"/>
                    </a:cubicBezTo>
                    <a:cubicBezTo>
                      <a:pt x="56" y="63"/>
                      <a:pt x="67" y="60"/>
                      <a:pt x="77" y="57"/>
                    </a:cubicBezTo>
                    <a:cubicBezTo>
                      <a:pt x="87" y="54"/>
                      <a:pt x="96" y="51"/>
                      <a:pt x="105" y="46"/>
                    </a:cubicBezTo>
                    <a:cubicBezTo>
                      <a:pt x="108" y="44"/>
                      <a:pt x="112" y="44"/>
                      <a:pt x="115" y="43"/>
                    </a:cubicBezTo>
                    <a:cubicBezTo>
                      <a:pt x="117" y="42"/>
                      <a:pt x="120" y="40"/>
                      <a:pt x="122" y="38"/>
                    </a:cubicBezTo>
                    <a:cubicBezTo>
                      <a:pt x="128" y="33"/>
                      <a:pt x="135" y="27"/>
                      <a:pt x="141" y="21"/>
                    </a:cubicBezTo>
                    <a:cubicBezTo>
                      <a:pt x="143" y="19"/>
                      <a:pt x="145" y="16"/>
                      <a:pt x="148" y="14"/>
                    </a:cubicBezTo>
                    <a:cubicBezTo>
                      <a:pt x="149" y="13"/>
                      <a:pt x="150" y="13"/>
                      <a:pt x="152" y="11"/>
                    </a:cubicBezTo>
                    <a:cubicBezTo>
                      <a:pt x="150" y="17"/>
                      <a:pt x="148" y="22"/>
                      <a:pt x="146" y="27"/>
                    </a:cubicBezTo>
                    <a:cubicBezTo>
                      <a:pt x="143" y="37"/>
                      <a:pt x="144" y="46"/>
                      <a:pt x="149" y="55"/>
                    </a:cubicBezTo>
                    <a:cubicBezTo>
                      <a:pt x="151" y="59"/>
                      <a:pt x="153" y="60"/>
                      <a:pt x="157" y="58"/>
                    </a:cubicBezTo>
                    <a:cubicBezTo>
                      <a:pt x="156" y="53"/>
                      <a:pt x="155" y="47"/>
                      <a:pt x="155" y="41"/>
                    </a:cubicBezTo>
                    <a:cubicBezTo>
                      <a:pt x="155" y="37"/>
                      <a:pt x="155" y="32"/>
                      <a:pt x="157" y="29"/>
                    </a:cubicBezTo>
                    <a:cubicBezTo>
                      <a:pt x="160" y="23"/>
                      <a:pt x="164" y="19"/>
                      <a:pt x="167" y="14"/>
                    </a:cubicBezTo>
                    <a:cubicBezTo>
                      <a:pt x="168" y="12"/>
                      <a:pt x="169" y="10"/>
                      <a:pt x="171" y="8"/>
                    </a:cubicBezTo>
                    <a:cubicBezTo>
                      <a:pt x="175" y="6"/>
                      <a:pt x="180" y="8"/>
                      <a:pt x="185" y="9"/>
                    </a:cubicBezTo>
                    <a:cubicBezTo>
                      <a:pt x="185" y="10"/>
                      <a:pt x="185" y="10"/>
                      <a:pt x="185" y="11"/>
                    </a:cubicBezTo>
                    <a:cubicBezTo>
                      <a:pt x="176" y="21"/>
                      <a:pt x="174" y="32"/>
                      <a:pt x="175" y="44"/>
                    </a:cubicBezTo>
                    <a:cubicBezTo>
                      <a:pt x="175" y="52"/>
                      <a:pt x="180" y="55"/>
                      <a:pt x="186" y="59"/>
                    </a:cubicBezTo>
                    <a:cubicBezTo>
                      <a:pt x="186" y="56"/>
                      <a:pt x="186" y="54"/>
                      <a:pt x="185" y="52"/>
                    </a:cubicBezTo>
                    <a:cubicBezTo>
                      <a:pt x="181" y="43"/>
                      <a:pt x="183" y="35"/>
                      <a:pt x="187" y="27"/>
                    </a:cubicBezTo>
                    <a:cubicBezTo>
                      <a:pt x="188" y="25"/>
                      <a:pt x="189" y="23"/>
                      <a:pt x="190" y="21"/>
                    </a:cubicBezTo>
                    <a:cubicBezTo>
                      <a:pt x="191" y="18"/>
                      <a:pt x="193" y="16"/>
                      <a:pt x="196" y="15"/>
                    </a:cubicBezTo>
                    <a:cubicBezTo>
                      <a:pt x="199" y="15"/>
                      <a:pt x="199" y="9"/>
                      <a:pt x="203" y="10"/>
                    </a:cubicBezTo>
                    <a:cubicBezTo>
                      <a:pt x="206" y="10"/>
                      <a:pt x="209" y="10"/>
                      <a:pt x="212" y="10"/>
                    </a:cubicBezTo>
                    <a:cubicBezTo>
                      <a:pt x="216" y="9"/>
                      <a:pt x="220" y="8"/>
                      <a:pt x="224" y="8"/>
                    </a:cubicBezTo>
                    <a:close/>
                  </a:path>
                </a:pathLst>
              </a:custGeom>
              <a:solidFill>
                <a:srgbClr val="00B0F0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00" name="Freeform 22"/>
              <p:cNvSpPr>
                <a:spLocks/>
              </p:cNvSpPr>
              <p:nvPr/>
            </p:nvSpPr>
            <p:spPr bwMode="auto">
              <a:xfrm>
                <a:off x="3235458" y="4764892"/>
                <a:ext cx="339958" cy="591267"/>
              </a:xfrm>
              <a:custGeom>
                <a:avLst/>
                <a:gdLst>
                  <a:gd name="T0" fmla="*/ 120 w 177"/>
                  <a:gd name="T1" fmla="*/ 227 h 308"/>
                  <a:gd name="T2" fmla="*/ 135 w 177"/>
                  <a:gd name="T3" fmla="*/ 224 h 308"/>
                  <a:gd name="T4" fmla="*/ 164 w 177"/>
                  <a:gd name="T5" fmla="*/ 223 h 308"/>
                  <a:gd name="T6" fmla="*/ 167 w 177"/>
                  <a:gd name="T7" fmla="*/ 224 h 308"/>
                  <a:gd name="T8" fmla="*/ 175 w 177"/>
                  <a:gd name="T9" fmla="*/ 226 h 308"/>
                  <a:gd name="T10" fmla="*/ 177 w 177"/>
                  <a:gd name="T11" fmla="*/ 237 h 308"/>
                  <a:gd name="T12" fmla="*/ 173 w 177"/>
                  <a:gd name="T13" fmla="*/ 266 h 308"/>
                  <a:gd name="T14" fmla="*/ 145 w 177"/>
                  <a:gd name="T15" fmla="*/ 300 h 308"/>
                  <a:gd name="T16" fmla="*/ 110 w 177"/>
                  <a:gd name="T17" fmla="*/ 308 h 308"/>
                  <a:gd name="T18" fmla="*/ 93 w 177"/>
                  <a:gd name="T19" fmla="*/ 304 h 308"/>
                  <a:gd name="T20" fmla="*/ 61 w 177"/>
                  <a:gd name="T21" fmla="*/ 272 h 308"/>
                  <a:gd name="T22" fmla="*/ 46 w 177"/>
                  <a:gd name="T23" fmla="*/ 243 h 308"/>
                  <a:gd name="T24" fmla="*/ 34 w 177"/>
                  <a:gd name="T25" fmla="*/ 214 h 308"/>
                  <a:gd name="T26" fmla="*/ 27 w 177"/>
                  <a:gd name="T27" fmla="*/ 184 h 308"/>
                  <a:gd name="T28" fmla="*/ 24 w 177"/>
                  <a:gd name="T29" fmla="*/ 166 h 308"/>
                  <a:gd name="T30" fmla="*/ 17 w 177"/>
                  <a:gd name="T31" fmla="*/ 140 h 308"/>
                  <a:gd name="T32" fmla="*/ 10 w 177"/>
                  <a:gd name="T33" fmla="*/ 101 h 308"/>
                  <a:gd name="T34" fmla="*/ 3 w 177"/>
                  <a:gd name="T35" fmla="*/ 72 h 308"/>
                  <a:gd name="T36" fmla="*/ 1 w 177"/>
                  <a:gd name="T37" fmla="*/ 46 h 308"/>
                  <a:gd name="T38" fmla="*/ 7 w 177"/>
                  <a:gd name="T39" fmla="*/ 32 h 308"/>
                  <a:gd name="T40" fmla="*/ 22 w 177"/>
                  <a:gd name="T41" fmla="*/ 16 h 308"/>
                  <a:gd name="T42" fmla="*/ 44 w 177"/>
                  <a:gd name="T43" fmla="*/ 0 h 308"/>
                  <a:gd name="T44" fmla="*/ 64 w 177"/>
                  <a:gd name="T45" fmla="*/ 38 h 308"/>
                  <a:gd name="T46" fmla="*/ 66 w 177"/>
                  <a:gd name="T47" fmla="*/ 41 h 308"/>
                  <a:gd name="T48" fmla="*/ 79 w 177"/>
                  <a:gd name="T49" fmla="*/ 58 h 308"/>
                  <a:gd name="T50" fmla="*/ 94 w 177"/>
                  <a:gd name="T51" fmla="*/ 76 h 308"/>
                  <a:gd name="T52" fmla="*/ 96 w 177"/>
                  <a:gd name="T53" fmla="*/ 78 h 308"/>
                  <a:gd name="T54" fmla="*/ 111 w 177"/>
                  <a:gd name="T55" fmla="*/ 98 h 308"/>
                  <a:gd name="T56" fmla="*/ 115 w 177"/>
                  <a:gd name="T57" fmla="*/ 102 h 308"/>
                  <a:gd name="T58" fmla="*/ 133 w 177"/>
                  <a:gd name="T59" fmla="*/ 121 h 308"/>
                  <a:gd name="T60" fmla="*/ 139 w 177"/>
                  <a:gd name="T61" fmla="*/ 128 h 308"/>
                  <a:gd name="T62" fmla="*/ 152 w 177"/>
                  <a:gd name="T63" fmla="*/ 136 h 308"/>
                  <a:gd name="T64" fmla="*/ 160 w 177"/>
                  <a:gd name="T65" fmla="*/ 151 h 308"/>
                  <a:gd name="T66" fmla="*/ 151 w 177"/>
                  <a:gd name="T67" fmla="*/ 149 h 308"/>
                  <a:gd name="T68" fmla="*/ 118 w 177"/>
                  <a:gd name="T69" fmla="*/ 151 h 308"/>
                  <a:gd name="T70" fmla="*/ 108 w 177"/>
                  <a:gd name="T71" fmla="*/ 156 h 308"/>
                  <a:gd name="T72" fmla="*/ 119 w 177"/>
                  <a:gd name="T73" fmla="*/ 156 h 308"/>
                  <a:gd name="T74" fmla="*/ 158 w 177"/>
                  <a:gd name="T75" fmla="*/ 158 h 308"/>
                  <a:gd name="T76" fmla="*/ 164 w 177"/>
                  <a:gd name="T77" fmla="*/ 163 h 308"/>
                  <a:gd name="T78" fmla="*/ 169 w 177"/>
                  <a:gd name="T79" fmla="*/ 182 h 308"/>
                  <a:gd name="T80" fmla="*/ 163 w 177"/>
                  <a:gd name="T81" fmla="*/ 182 h 308"/>
                  <a:gd name="T82" fmla="*/ 113 w 177"/>
                  <a:gd name="T83" fmla="*/ 187 h 308"/>
                  <a:gd name="T84" fmla="*/ 109 w 177"/>
                  <a:gd name="T85" fmla="*/ 190 h 308"/>
                  <a:gd name="T86" fmla="*/ 109 w 177"/>
                  <a:gd name="T87" fmla="*/ 191 h 308"/>
                  <a:gd name="T88" fmla="*/ 116 w 177"/>
                  <a:gd name="T89" fmla="*/ 190 h 308"/>
                  <a:gd name="T90" fmla="*/ 129 w 177"/>
                  <a:gd name="T91" fmla="*/ 187 h 308"/>
                  <a:gd name="T92" fmla="*/ 132 w 177"/>
                  <a:gd name="T93" fmla="*/ 186 h 308"/>
                  <a:gd name="T94" fmla="*/ 154 w 177"/>
                  <a:gd name="T95" fmla="*/ 188 h 308"/>
                  <a:gd name="T96" fmla="*/ 169 w 177"/>
                  <a:gd name="T97" fmla="*/ 193 h 308"/>
                  <a:gd name="T98" fmla="*/ 173 w 177"/>
                  <a:gd name="T99" fmla="*/ 217 h 308"/>
                  <a:gd name="T100" fmla="*/ 119 w 177"/>
                  <a:gd name="T101" fmla="*/ 224 h 308"/>
                  <a:gd name="T102" fmla="*/ 120 w 177"/>
                  <a:gd name="T103" fmla="*/ 227 h 30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177" h="308">
                    <a:moveTo>
                      <a:pt x="120" y="227"/>
                    </a:moveTo>
                    <a:cubicBezTo>
                      <a:pt x="125" y="226"/>
                      <a:pt x="130" y="225"/>
                      <a:pt x="135" y="224"/>
                    </a:cubicBezTo>
                    <a:cubicBezTo>
                      <a:pt x="145" y="220"/>
                      <a:pt x="155" y="221"/>
                      <a:pt x="164" y="223"/>
                    </a:cubicBezTo>
                    <a:cubicBezTo>
                      <a:pt x="165" y="223"/>
                      <a:pt x="166" y="224"/>
                      <a:pt x="167" y="224"/>
                    </a:cubicBezTo>
                    <a:cubicBezTo>
                      <a:pt x="169" y="225"/>
                      <a:pt x="174" y="225"/>
                      <a:pt x="175" y="226"/>
                    </a:cubicBezTo>
                    <a:cubicBezTo>
                      <a:pt x="176" y="229"/>
                      <a:pt x="177" y="234"/>
                      <a:pt x="177" y="237"/>
                    </a:cubicBezTo>
                    <a:cubicBezTo>
                      <a:pt x="176" y="247"/>
                      <a:pt x="176" y="257"/>
                      <a:pt x="173" y="266"/>
                    </a:cubicBezTo>
                    <a:cubicBezTo>
                      <a:pt x="168" y="281"/>
                      <a:pt x="160" y="293"/>
                      <a:pt x="145" y="300"/>
                    </a:cubicBezTo>
                    <a:cubicBezTo>
                      <a:pt x="134" y="305"/>
                      <a:pt x="122" y="308"/>
                      <a:pt x="110" y="308"/>
                    </a:cubicBezTo>
                    <a:cubicBezTo>
                      <a:pt x="104" y="308"/>
                      <a:pt x="98" y="306"/>
                      <a:pt x="93" y="304"/>
                    </a:cubicBezTo>
                    <a:cubicBezTo>
                      <a:pt x="79" y="296"/>
                      <a:pt x="69" y="285"/>
                      <a:pt x="61" y="272"/>
                    </a:cubicBezTo>
                    <a:cubicBezTo>
                      <a:pt x="55" y="263"/>
                      <a:pt x="50" y="253"/>
                      <a:pt x="46" y="243"/>
                    </a:cubicBezTo>
                    <a:cubicBezTo>
                      <a:pt x="43" y="233"/>
                      <a:pt x="37" y="224"/>
                      <a:pt x="34" y="214"/>
                    </a:cubicBezTo>
                    <a:cubicBezTo>
                      <a:pt x="31" y="204"/>
                      <a:pt x="28" y="194"/>
                      <a:pt x="27" y="184"/>
                    </a:cubicBezTo>
                    <a:cubicBezTo>
                      <a:pt x="27" y="178"/>
                      <a:pt x="25" y="172"/>
                      <a:pt x="24" y="166"/>
                    </a:cubicBezTo>
                    <a:cubicBezTo>
                      <a:pt x="23" y="157"/>
                      <a:pt x="19" y="149"/>
                      <a:pt x="17" y="140"/>
                    </a:cubicBezTo>
                    <a:cubicBezTo>
                      <a:pt x="14" y="127"/>
                      <a:pt x="12" y="114"/>
                      <a:pt x="10" y="101"/>
                    </a:cubicBezTo>
                    <a:cubicBezTo>
                      <a:pt x="8" y="91"/>
                      <a:pt x="6" y="82"/>
                      <a:pt x="3" y="72"/>
                    </a:cubicBezTo>
                    <a:cubicBezTo>
                      <a:pt x="1" y="63"/>
                      <a:pt x="0" y="55"/>
                      <a:pt x="1" y="46"/>
                    </a:cubicBezTo>
                    <a:cubicBezTo>
                      <a:pt x="1" y="40"/>
                      <a:pt x="3" y="35"/>
                      <a:pt x="7" y="32"/>
                    </a:cubicBezTo>
                    <a:cubicBezTo>
                      <a:pt x="13" y="27"/>
                      <a:pt x="17" y="21"/>
                      <a:pt x="22" y="16"/>
                    </a:cubicBezTo>
                    <a:cubicBezTo>
                      <a:pt x="27" y="9"/>
                      <a:pt x="36" y="5"/>
                      <a:pt x="44" y="0"/>
                    </a:cubicBezTo>
                    <a:cubicBezTo>
                      <a:pt x="49" y="14"/>
                      <a:pt x="58" y="25"/>
                      <a:pt x="64" y="38"/>
                    </a:cubicBezTo>
                    <a:cubicBezTo>
                      <a:pt x="65" y="39"/>
                      <a:pt x="66" y="40"/>
                      <a:pt x="66" y="41"/>
                    </a:cubicBezTo>
                    <a:cubicBezTo>
                      <a:pt x="70" y="46"/>
                      <a:pt x="75" y="52"/>
                      <a:pt x="79" y="58"/>
                    </a:cubicBezTo>
                    <a:cubicBezTo>
                      <a:pt x="83" y="65"/>
                      <a:pt x="89" y="70"/>
                      <a:pt x="94" y="76"/>
                    </a:cubicBezTo>
                    <a:cubicBezTo>
                      <a:pt x="94" y="77"/>
                      <a:pt x="96" y="77"/>
                      <a:pt x="96" y="78"/>
                    </a:cubicBezTo>
                    <a:cubicBezTo>
                      <a:pt x="99" y="86"/>
                      <a:pt x="107" y="90"/>
                      <a:pt x="111" y="98"/>
                    </a:cubicBezTo>
                    <a:cubicBezTo>
                      <a:pt x="111" y="100"/>
                      <a:pt x="114" y="101"/>
                      <a:pt x="115" y="102"/>
                    </a:cubicBezTo>
                    <a:cubicBezTo>
                      <a:pt x="121" y="108"/>
                      <a:pt x="127" y="114"/>
                      <a:pt x="133" y="121"/>
                    </a:cubicBezTo>
                    <a:cubicBezTo>
                      <a:pt x="136" y="123"/>
                      <a:pt x="137" y="126"/>
                      <a:pt x="139" y="128"/>
                    </a:cubicBezTo>
                    <a:cubicBezTo>
                      <a:pt x="144" y="131"/>
                      <a:pt x="148" y="135"/>
                      <a:pt x="152" y="136"/>
                    </a:cubicBezTo>
                    <a:cubicBezTo>
                      <a:pt x="160" y="139"/>
                      <a:pt x="160" y="144"/>
                      <a:pt x="160" y="151"/>
                    </a:cubicBezTo>
                    <a:cubicBezTo>
                      <a:pt x="157" y="150"/>
                      <a:pt x="154" y="149"/>
                      <a:pt x="151" y="149"/>
                    </a:cubicBezTo>
                    <a:cubicBezTo>
                      <a:pt x="140" y="150"/>
                      <a:pt x="129" y="150"/>
                      <a:pt x="118" y="151"/>
                    </a:cubicBezTo>
                    <a:cubicBezTo>
                      <a:pt x="112" y="151"/>
                      <a:pt x="111" y="152"/>
                      <a:pt x="108" y="156"/>
                    </a:cubicBezTo>
                    <a:cubicBezTo>
                      <a:pt x="112" y="158"/>
                      <a:pt x="116" y="157"/>
                      <a:pt x="119" y="156"/>
                    </a:cubicBezTo>
                    <a:cubicBezTo>
                      <a:pt x="132" y="153"/>
                      <a:pt x="145" y="155"/>
                      <a:pt x="158" y="158"/>
                    </a:cubicBezTo>
                    <a:cubicBezTo>
                      <a:pt x="161" y="159"/>
                      <a:pt x="163" y="160"/>
                      <a:pt x="164" y="163"/>
                    </a:cubicBezTo>
                    <a:cubicBezTo>
                      <a:pt x="165" y="170"/>
                      <a:pt x="167" y="176"/>
                      <a:pt x="169" y="182"/>
                    </a:cubicBezTo>
                    <a:cubicBezTo>
                      <a:pt x="166" y="182"/>
                      <a:pt x="164" y="182"/>
                      <a:pt x="163" y="182"/>
                    </a:cubicBezTo>
                    <a:cubicBezTo>
                      <a:pt x="145" y="178"/>
                      <a:pt x="129" y="179"/>
                      <a:pt x="113" y="187"/>
                    </a:cubicBezTo>
                    <a:cubicBezTo>
                      <a:pt x="111" y="188"/>
                      <a:pt x="110" y="189"/>
                      <a:pt x="109" y="190"/>
                    </a:cubicBezTo>
                    <a:cubicBezTo>
                      <a:pt x="109" y="190"/>
                      <a:pt x="109" y="191"/>
                      <a:pt x="109" y="191"/>
                    </a:cubicBezTo>
                    <a:cubicBezTo>
                      <a:pt x="112" y="191"/>
                      <a:pt x="114" y="191"/>
                      <a:pt x="116" y="190"/>
                    </a:cubicBezTo>
                    <a:cubicBezTo>
                      <a:pt x="121" y="189"/>
                      <a:pt x="125" y="188"/>
                      <a:pt x="129" y="187"/>
                    </a:cubicBezTo>
                    <a:cubicBezTo>
                      <a:pt x="130" y="186"/>
                      <a:pt x="131" y="186"/>
                      <a:pt x="132" y="186"/>
                    </a:cubicBezTo>
                    <a:cubicBezTo>
                      <a:pt x="139" y="187"/>
                      <a:pt x="147" y="186"/>
                      <a:pt x="154" y="188"/>
                    </a:cubicBezTo>
                    <a:cubicBezTo>
                      <a:pt x="159" y="188"/>
                      <a:pt x="164" y="191"/>
                      <a:pt x="169" y="193"/>
                    </a:cubicBezTo>
                    <a:cubicBezTo>
                      <a:pt x="173" y="201"/>
                      <a:pt x="171" y="209"/>
                      <a:pt x="173" y="217"/>
                    </a:cubicBezTo>
                    <a:cubicBezTo>
                      <a:pt x="154" y="213"/>
                      <a:pt x="136" y="214"/>
                      <a:pt x="119" y="224"/>
                    </a:cubicBezTo>
                    <a:cubicBezTo>
                      <a:pt x="119" y="225"/>
                      <a:pt x="119" y="226"/>
                      <a:pt x="120" y="227"/>
                    </a:cubicBezTo>
                    <a:close/>
                  </a:path>
                </a:pathLst>
              </a:custGeom>
              <a:solidFill>
                <a:srgbClr val="A06A29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01" name="Freeform 23"/>
              <p:cNvSpPr>
                <a:spLocks/>
              </p:cNvSpPr>
              <p:nvPr/>
            </p:nvSpPr>
            <p:spPr bwMode="auto">
              <a:xfrm>
                <a:off x="4845785" y="4703082"/>
                <a:ext cx="403395" cy="531896"/>
              </a:xfrm>
              <a:custGeom>
                <a:avLst/>
                <a:gdLst>
                  <a:gd name="T0" fmla="*/ 158 w 210"/>
                  <a:gd name="T1" fmla="*/ 123 h 277"/>
                  <a:gd name="T2" fmla="*/ 158 w 210"/>
                  <a:gd name="T3" fmla="*/ 133 h 277"/>
                  <a:gd name="T4" fmla="*/ 144 w 210"/>
                  <a:gd name="T5" fmla="*/ 133 h 277"/>
                  <a:gd name="T6" fmla="*/ 126 w 210"/>
                  <a:gd name="T7" fmla="*/ 140 h 277"/>
                  <a:gd name="T8" fmla="*/ 115 w 210"/>
                  <a:gd name="T9" fmla="*/ 150 h 277"/>
                  <a:gd name="T10" fmla="*/ 111 w 210"/>
                  <a:gd name="T11" fmla="*/ 155 h 277"/>
                  <a:gd name="T12" fmla="*/ 115 w 210"/>
                  <a:gd name="T13" fmla="*/ 165 h 277"/>
                  <a:gd name="T14" fmla="*/ 134 w 210"/>
                  <a:gd name="T15" fmla="*/ 144 h 277"/>
                  <a:gd name="T16" fmla="*/ 148 w 210"/>
                  <a:gd name="T17" fmla="*/ 140 h 277"/>
                  <a:gd name="T18" fmla="*/ 168 w 210"/>
                  <a:gd name="T19" fmla="*/ 149 h 277"/>
                  <a:gd name="T20" fmla="*/ 172 w 210"/>
                  <a:gd name="T21" fmla="*/ 154 h 277"/>
                  <a:gd name="T22" fmla="*/ 154 w 210"/>
                  <a:gd name="T23" fmla="*/ 155 h 277"/>
                  <a:gd name="T24" fmla="*/ 139 w 210"/>
                  <a:gd name="T25" fmla="*/ 164 h 277"/>
                  <a:gd name="T26" fmla="*/ 128 w 210"/>
                  <a:gd name="T27" fmla="*/ 178 h 277"/>
                  <a:gd name="T28" fmla="*/ 133 w 210"/>
                  <a:gd name="T29" fmla="*/ 181 h 277"/>
                  <a:gd name="T30" fmla="*/ 138 w 210"/>
                  <a:gd name="T31" fmla="*/ 178 h 277"/>
                  <a:gd name="T32" fmla="*/ 155 w 210"/>
                  <a:gd name="T33" fmla="*/ 164 h 277"/>
                  <a:gd name="T34" fmla="*/ 182 w 210"/>
                  <a:gd name="T35" fmla="*/ 166 h 277"/>
                  <a:gd name="T36" fmla="*/ 195 w 210"/>
                  <a:gd name="T37" fmla="*/ 184 h 277"/>
                  <a:gd name="T38" fmla="*/ 169 w 210"/>
                  <a:gd name="T39" fmla="*/ 189 h 277"/>
                  <a:gd name="T40" fmla="*/ 157 w 210"/>
                  <a:gd name="T41" fmla="*/ 196 h 277"/>
                  <a:gd name="T42" fmla="*/ 158 w 210"/>
                  <a:gd name="T43" fmla="*/ 209 h 277"/>
                  <a:gd name="T44" fmla="*/ 161 w 210"/>
                  <a:gd name="T45" fmla="*/ 211 h 277"/>
                  <a:gd name="T46" fmla="*/ 163 w 210"/>
                  <a:gd name="T47" fmla="*/ 208 h 277"/>
                  <a:gd name="T48" fmla="*/ 174 w 210"/>
                  <a:gd name="T49" fmla="*/ 195 h 277"/>
                  <a:gd name="T50" fmla="*/ 199 w 210"/>
                  <a:gd name="T51" fmla="*/ 190 h 277"/>
                  <a:gd name="T52" fmla="*/ 204 w 210"/>
                  <a:gd name="T53" fmla="*/ 203 h 277"/>
                  <a:gd name="T54" fmla="*/ 200 w 210"/>
                  <a:gd name="T55" fmla="*/ 250 h 277"/>
                  <a:gd name="T56" fmla="*/ 175 w 210"/>
                  <a:gd name="T57" fmla="*/ 271 h 277"/>
                  <a:gd name="T58" fmla="*/ 137 w 210"/>
                  <a:gd name="T59" fmla="*/ 273 h 277"/>
                  <a:gd name="T60" fmla="*/ 99 w 210"/>
                  <a:gd name="T61" fmla="*/ 263 h 277"/>
                  <a:gd name="T62" fmla="*/ 81 w 210"/>
                  <a:gd name="T63" fmla="*/ 251 h 277"/>
                  <a:gd name="T64" fmla="*/ 56 w 210"/>
                  <a:gd name="T65" fmla="*/ 219 h 277"/>
                  <a:gd name="T66" fmla="*/ 42 w 210"/>
                  <a:gd name="T67" fmla="*/ 191 h 277"/>
                  <a:gd name="T68" fmla="*/ 26 w 210"/>
                  <a:gd name="T69" fmla="*/ 140 h 277"/>
                  <a:gd name="T70" fmla="*/ 15 w 210"/>
                  <a:gd name="T71" fmla="*/ 108 h 277"/>
                  <a:gd name="T72" fmla="*/ 1 w 210"/>
                  <a:gd name="T73" fmla="*/ 71 h 277"/>
                  <a:gd name="T74" fmla="*/ 0 w 210"/>
                  <a:gd name="T75" fmla="*/ 66 h 277"/>
                  <a:gd name="T76" fmla="*/ 0 w 210"/>
                  <a:gd name="T77" fmla="*/ 48 h 277"/>
                  <a:gd name="T78" fmla="*/ 2 w 210"/>
                  <a:gd name="T79" fmla="*/ 38 h 277"/>
                  <a:gd name="T80" fmla="*/ 27 w 210"/>
                  <a:gd name="T81" fmla="*/ 8 h 277"/>
                  <a:gd name="T82" fmla="*/ 52 w 210"/>
                  <a:gd name="T83" fmla="*/ 1 h 277"/>
                  <a:gd name="T84" fmla="*/ 57 w 210"/>
                  <a:gd name="T85" fmla="*/ 2 h 277"/>
                  <a:gd name="T86" fmla="*/ 57 w 210"/>
                  <a:gd name="T87" fmla="*/ 13 h 277"/>
                  <a:gd name="T88" fmla="*/ 58 w 210"/>
                  <a:gd name="T89" fmla="*/ 27 h 277"/>
                  <a:gd name="T90" fmla="*/ 62 w 210"/>
                  <a:gd name="T91" fmla="*/ 45 h 277"/>
                  <a:gd name="T92" fmla="*/ 71 w 210"/>
                  <a:gd name="T93" fmla="*/ 69 h 277"/>
                  <a:gd name="T94" fmla="*/ 82 w 210"/>
                  <a:gd name="T95" fmla="*/ 90 h 277"/>
                  <a:gd name="T96" fmla="*/ 112 w 210"/>
                  <a:gd name="T97" fmla="*/ 119 h 277"/>
                  <a:gd name="T98" fmla="*/ 137 w 210"/>
                  <a:gd name="T99" fmla="*/ 127 h 277"/>
                  <a:gd name="T100" fmla="*/ 153 w 210"/>
                  <a:gd name="T101" fmla="*/ 125 h 277"/>
                  <a:gd name="T102" fmla="*/ 158 w 210"/>
                  <a:gd name="T103" fmla="*/ 123 h 27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210" h="277">
                    <a:moveTo>
                      <a:pt x="158" y="123"/>
                    </a:moveTo>
                    <a:cubicBezTo>
                      <a:pt x="158" y="127"/>
                      <a:pt x="158" y="130"/>
                      <a:pt x="158" y="133"/>
                    </a:cubicBezTo>
                    <a:cubicBezTo>
                      <a:pt x="153" y="133"/>
                      <a:pt x="149" y="133"/>
                      <a:pt x="144" y="133"/>
                    </a:cubicBezTo>
                    <a:cubicBezTo>
                      <a:pt x="138" y="133"/>
                      <a:pt x="131" y="135"/>
                      <a:pt x="126" y="140"/>
                    </a:cubicBezTo>
                    <a:cubicBezTo>
                      <a:pt x="122" y="143"/>
                      <a:pt x="118" y="147"/>
                      <a:pt x="115" y="150"/>
                    </a:cubicBezTo>
                    <a:cubicBezTo>
                      <a:pt x="113" y="152"/>
                      <a:pt x="112" y="153"/>
                      <a:pt x="111" y="155"/>
                    </a:cubicBezTo>
                    <a:cubicBezTo>
                      <a:pt x="108" y="160"/>
                      <a:pt x="108" y="161"/>
                      <a:pt x="115" y="165"/>
                    </a:cubicBezTo>
                    <a:cubicBezTo>
                      <a:pt x="118" y="156"/>
                      <a:pt x="126" y="150"/>
                      <a:pt x="134" y="144"/>
                    </a:cubicBezTo>
                    <a:cubicBezTo>
                      <a:pt x="138" y="141"/>
                      <a:pt x="143" y="140"/>
                      <a:pt x="148" y="140"/>
                    </a:cubicBezTo>
                    <a:cubicBezTo>
                      <a:pt x="161" y="139"/>
                      <a:pt x="161" y="139"/>
                      <a:pt x="168" y="149"/>
                    </a:cubicBezTo>
                    <a:cubicBezTo>
                      <a:pt x="169" y="150"/>
                      <a:pt x="170" y="151"/>
                      <a:pt x="172" y="154"/>
                    </a:cubicBezTo>
                    <a:cubicBezTo>
                      <a:pt x="165" y="153"/>
                      <a:pt x="160" y="153"/>
                      <a:pt x="154" y="155"/>
                    </a:cubicBezTo>
                    <a:cubicBezTo>
                      <a:pt x="149" y="158"/>
                      <a:pt x="143" y="161"/>
                      <a:pt x="139" y="164"/>
                    </a:cubicBezTo>
                    <a:cubicBezTo>
                      <a:pt x="135" y="168"/>
                      <a:pt x="129" y="171"/>
                      <a:pt x="128" y="178"/>
                    </a:cubicBezTo>
                    <a:cubicBezTo>
                      <a:pt x="130" y="179"/>
                      <a:pt x="131" y="180"/>
                      <a:pt x="133" y="181"/>
                    </a:cubicBezTo>
                    <a:cubicBezTo>
                      <a:pt x="135" y="180"/>
                      <a:pt x="136" y="179"/>
                      <a:pt x="138" y="178"/>
                    </a:cubicBezTo>
                    <a:cubicBezTo>
                      <a:pt x="142" y="171"/>
                      <a:pt x="149" y="168"/>
                      <a:pt x="155" y="164"/>
                    </a:cubicBezTo>
                    <a:cubicBezTo>
                      <a:pt x="164" y="159"/>
                      <a:pt x="177" y="159"/>
                      <a:pt x="182" y="166"/>
                    </a:cubicBezTo>
                    <a:cubicBezTo>
                      <a:pt x="187" y="172"/>
                      <a:pt x="191" y="178"/>
                      <a:pt x="195" y="184"/>
                    </a:cubicBezTo>
                    <a:cubicBezTo>
                      <a:pt x="186" y="186"/>
                      <a:pt x="178" y="188"/>
                      <a:pt x="169" y="189"/>
                    </a:cubicBezTo>
                    <a:cubicBezTo>
                      <a:pt x="164" y="190"/>
                      <a:pt x="161" y="193"/>
                      <a:pt x="157" y="196"/>
                    </a:cubicBezTo>
                    <a:cubicBezTo>
                      <a:pt x="154" y="199"/>
                      <a:pt x="155" y="206"/>
                      <a:pt x="158" y="209"/>
                    </a:cubicBezTo>
                    <a:cubicBezTo>
                      <a:pt x="158" y="210"/>
                      <a:pt x="160" y="211"/>
                      <a:pt x="161" y="211"/>
                    </a:cubicBezTo>
                    <a:cubicBezTo>
                      <a:pt x="162" y="211"/>
                      <a:pt x="163" y="209"/>
                      <a:pt x="163" y="208"/>
                    </a:cubicBezTo>
                    <a:cubicBezTo>
                      <a:pt x="164" y="201"/>
                      <a:pt x="167" y="197"/>
                      <a:pt x="174" y="195"/>
                    </a:cubicBezTo>
                    <a:cubicBezTo>
                      <a:pt x="182" y="194"/>
                      <a:pt x="190" y="192"/>
                      <a:pt x="199" y="190"/>
                    </a:cubicBezTo>
                    <a:cubicBezTo>
                      <a:pt x="201" y="195"/>
                      <a:pt x="203" y="199"/>
                      <a:pt x="204" y="203"/>
                    </a:cubicBezTo>
                    <a:cubicBezTo>
                      <a:pt x="210" y="220"/>
                      <a:pt x="207" y="235"/>
                      <a:pt x="200" y="250"/>
                    </a:cubicBezTo>
                    <a:cubicBezTo>
                      <a:pt x="195" y="261"/>
                      <a:pt x="186" y="266"/>
                      <a:pt x="175" y="271"/>
                    </a:cubicBezTo>
                    <a:cubicBezTo>
                      <a:pt x="163" y="277"/>
                      <a:pt x="150" y="274"/>
                      <a:pt x="137" y="273"/>
                    </a:cubicBezTo>
                    <a:cubicBezTo>
                      <a:pt x="123" y="273"/>
                      <a:pt x="111" y="269"/>
                      <a:pt x="99" y="263"/>
                    </a:cubicBezTo>
                    <a:cubicBezTo>
                      <a:pt x="93" y="260"/>
                      <a:pt x="87" y="256"/>
                      <a:pt x="81" y="251"/>
                    </a:cubicBezTo>
                    <a:cubicBezTo>
                      <a:pt x="71" y="241"/>
                      <a:pt x="63" y="230"/>
                      <a:pt x="56" y="219"/>
                    </a:cubicBezTo>
                    <a:cubicBezTo>
                      <a:pt x="50" y="211"/>
                      <a:pt x="46" y="201"/>
                      <a:pt x="42" y="191"/>
                    </a:cubicBezTo>
                    <a:cubicBezTo>
                      <a:pt x="37" y="174"/>
                      <a:pt x="32" y="157"/>
                      <a:pt x="26" y="140"/>
                    </a:cubicBezTo>
                    <a:cubicBezTo>
                      <a:pt x="23" y="129"/>
                      <a:pt x="19" y="119"/>
                      <a:pt x="15" y="108"/>
                    </a:cubicBezTo>
                    <a:cubicBezTo>
                      <a:pt x="9" y="96"/>
                      <a:pt x="5" y="84"/>
                      <a:pt x="1" y="71"/>
                    </a:cubicBezTo>
                    <a:cubicBezTo>
                      <a:pt x="0" y="70"/>
                      <a:pt x="0" y="68"/>
                      <a:pt x="0" y="66"/>
                    </a:cubicBezTo>
                    <a:cubicBezTo>
                      <a:pt x="0" y="60"/>
                      <a:pt x="0" y="54"/>
                      <a:pt x="0" y="48"/>
                    </a:cubicBezTo>
                    <a:cubicBezTo>
                      <a:pt x="0" y="45"/>
                      <a:pt x="1" y="41"/>
                      <a:pt x="2" y="38"/>
                    </a:cubicBezTo>
                    <a:cubicBezTo>
                      <a:pt x="8" y="26"/>
                      <a:pt x="15" y="15"/>
                      <a:pt x="27" y="8"/>
                    </a:cubicBezTo>
                    <a:cubicBezTo>
                      <a:pt x="35" y="4"/>
                      <a:pt x="43" y="0"/>
                      <a:pt x="52" y="1"/>
                    </a:cubicBezTo>
                    <a:cubicBezTo>
                      <a:pt x="54" y="1"/>
                      <a:pt x="55" y="2"/>
                      <a:pt x="57" y="2"/>
                    </a:cubicBezTo>
                    <a:cubicBezTo>
                      <a:pt x="57" y="6"/>
                      <a:pt x="56" y="9"/>
                      <a:pt x="57" y="13"/>
                    </a:cubicBezTo>
                    <a:cubicBezTo>
                      <a:pt x="57" y="18"/>
                      <a:pt x="58" y="23"/>
                      <a:pt x="58" y="27"/>
                    </a:cubicBezTo>
                    <a:cubicBezTo>
                      <a:pt x="59" y="33"/>
                      <a:pt x="61" y="39"/>
                      <a:pt x="62" y="45"/>
                    </a:cubicBezTo>
                    <a:cubicBezTo>
                      <a:pt x="63" y="54"/>
                      <a:pt x="68" y="61"/>
                      <a:pt x="71" y="69"/>
                    </a:cubicBezTo>
                    <a:cubicBezTo>
                      <a:pt x="74" y="76"/>
                      <a:pt x="78" y="83"/>
                      <a:pt x="82" y="90"/>
                    </a:cubicBezTo>
                    <a:cubicBezTo>
                      <a:pt x="89" y="102"/>
                      <a:pt x="99" y="112"/>
                      <a:pt x="112" y="119"/>
                    </a:cubicBezTo>
                    <a:cubicBezTo>
                      <a:pt x="120" y="123"/>
                      <a:pt x="129" y="125"/>
                      <a:pt x="137" y="127"/>
                    </a:cubicBezTo>
                    <a:cubicBezTo>
                      <a:pt x="142" y="128"/>
                      <a:pt x="148" y="127"/>
                      <a:pt x="153" y="125"/>
                    </a:cubicBezTo>
                    <a:cubicBezTo>
                      <a:pt x="154" y="124"/>
                      <a:pt x="156" y="124"/>
                      <a:pt x="158" y="123"/>
                    </a:cubicBezTo>
                    <a:close/>
                  </a:path>
                </a:pathLst>
              </a:custGeom>
              <a:solidFill>
                <a:srgbClr val="00B0F0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02" name="Freeform 24"/>
              <p:cNvSpPr>
                <a:spLocks/>
              </p:cNvSpPr>
              <p:nvPr/>
            </p:nvSpPr>
            <p:spPr bwMode="auto">
              <a:xfrm>
                <a:off x="4324462" y="5086958"/>
                <a:ext cx="544095" cy="229350"/>
              </a:xfrm>
              <a:custGeom>
                <a:avLst/>
                <a:gdLst>
                  <a:gd name="T0" fmla="*/ 156 w 283"/>
                  <a:gd name="T1" fmla="*/ 4 h 119"/>
                  <a:gd name="T2" fmla="*/ 135 w 283"/>
                  <a:gd name="T3" fmla="*/ 42 h 119"/>
                  <a:gd name="T4" fmla="*/ 143 w 283"/>
                  <a:gd name="T5" fmla="*/ 39 h 119"/>
                  <a:gd name="T6" fmla="*/ 150 w 283"/>
                  <a:gd name="T7" fmla="*/ 30 h 119"/>
                  <a:gd name="T8" fmla="*/ 159 w 283"/>
                  <a:gd name="T9" fmla="*/ 17 h 119"/>
                  <a:gd name="T10" fmla="*/ 185 w 283"/>
                  <a:gd name="T11" fmla="*/ 0 h 119"/>
                  <a:gd name="T12" fmla="*/ 192 w 283"/>
                  <a:gd name="T13" fmla="*/ 1 h 119"/>
                  <a:gd name="T14" fmla="*/ 176 w 283"/>
                  <a:gd name="T15" fmla="*/ 24 h 119"/>
                  <a:gd name="T16" fmla="*/ 171 w 283"/>
                  <a:gd name="T17" fmla="*/ 43 h 119"/>
                  <a:gd name="T18" fmla="*/ 172 w 283"/>
                  <a:gd name="T19" fmla="*/ 49 h 119"/>
                  <a:gd name="T20" fmla="*/ 177 w 283"/>
                  <a:gd name="T21" fmla="*/ 42 h 119"/>
                  <a:gd name="T22" fmla="*/ 200 w 283"/>
                  <a:gd name="T23" fmla="*/ 7 h 119"/>
                  <a:gd name="T24" fmla="*/ 204 w 283"/>
                  <a:gd name="T25" fmla="*/ 5 h 119"/>
                  <a:gd name="T26" fmla="*/ 220 w 283"/>
                  <a:gd name="T27" fmla="*/ 14 h 119"/>
                  <a:gd name="T28" fmla="*/ 210 w 283"/>
                  <a:gd name="T29" fmla="*/ 32 h 119"/>
                  <a:gd name="T30" fmla="*/ 204 w 283"/>
                  <a:gd name="T31" fmla="*/ 56 h 119"/>
                  <a:gd name="T32" fmla="*/ 207 w 283"/>
                  <a:gd name="T33" fmla="*/ 63 h 119"/>
                  <a:gd name="T34" fmla="*/ 212 w 283"/>
                  <a:gd name="T35" fmla="*/ 58 h 119"/>
                  <a:gd name="T36" fmla="*/ 215 w 283"/>
                  <a:gd name="T37" fmla="*/ 43 h 119"/>
                  <a:gd name="T38" fmla="*/ 221 w 283"/>
                  <a:gd name="T39" fmla="*/ 28 h 119"/>
                  <a:gd name="T40" fmla="*/ 229 w 283"/>
                  <a:gd name="T41" fmla="*/ 18 h 119"/>
                  <a:gd name="T42" fmla="*/ 236 w 283"/>
                  <a:gd name="T43" fmla="*/ 24 h 119"/>
                  <a:gd name="T44" fmla="*/ 253 w 283"/>
                  <a:gd name="T45" fmla="*/ 38 h 119"/>
                  <a:gd name="T46" fmla="*/ 279 w 283"/>
                  <a:gd name="T47" fmla="*/ 83 h 119"/>
                  <a:gd name="T48" fmla="*/ 283 w 283"/>
                  <a:gd name="T49" fmla="*/ 108 h 119"/>
                  <a:gd name="T50" fmla="*/ 282 w 283"/>
                  <a:gd name="T51" fmla="*/ 111 h 119"/>
                  <a:gd name="T52" fmla="*/ 278 w 283"/>
                  <a:gd name="T53" fmla="*/ 113 h 119"/>
                  <a:gd name="T54" fmla="*/ 252 w 283"/>
                  <a:gd name="T55" fmla="*/ 117 h 119"/>
                  <a:gd name="T56" fmla="*/ 209 w 283"/>
                  <a:gd name="T57" fmla="*/ 116 h 119"/>
                  <a:gd name="T58" fmla="*/ 147 w 283"/>
                  <a:gd name="T59" fmla="*/ 103 h 119"/>
                  <a:gd name="T60" fmla="*/ 139 w 283"/>
                  <a:gd name="T61" fmla="*/ 102 h 119"/>
                  <a:gd name="T62" fmla="*/ 94 w 283"/>
                  <a:gd name="T63" fmla="*/ 100 h 119"/>
                  <a:gd name="T64" fmla="*/ 69 w 283"/>
                  <a:gd name="T65" fmla="*/ 104 h 119"/>
                  <a:gd name="T66" fmla="*/ 53 w 283"/>
                  <a:gd name="T67" fmla="*/ 106 h 119"/>
                  <a:gd name="T68" fmla="*/ 34 w 283"/>
                  <a:gd name="T69" fmla="*/ 102 h 119"/>
                  <a:gd name="T70" fmla="*/ 19 w 283"/>
                  <a:gd name="T71" fmla="*/ 98 h 119"/>
                  <a:gd name="T72" fmla="*/ 10 w 283"/>
                  <a:gd name="T73" fmla="*/ 92 h 119"/>
                  <a:gd name="T74" fmla="*/ 3 w 283"/>
                  <a:gd name="T75" fmla="*/ 74 h 119"/>
                  <a:gd name="T76" fmla="*/ 1 w 283"/>
                  <a:gd name="T77" fmla="*/ 52 h 119"/>
                  <a:gd name="T78" fmla="*/ 1 w 283"/>
                  <a:gd name="T79" fmla="*/ 24 h 119"/>
                  <a:gd name="T80" fmla="*/ 1 w 283"/>
                  <a:gd name="T81" fmla="*/ 15 h 119"/>
                  <a:gd name="T82" fmla="*/ 2 w 283"/>
                  <a:gd name="T83" fmla="*/ 7 h 119"/>
                  <a:gd name="T84" fmla="*/ 9 w 283"/>
                  <a:gd name="T85" fmla="*/ 2 h 119"/>
                  <a:gd name="T86" fmla="*/ 39 w 283"/>
                  <a:gd name="T87" fmla="*/ 7 h 119"/>
                  <a:gd name="T88" fmla="*/ 74 w 283"/>
                  <a:gd name="T89" fmla="*/ 7 h 119"/>
                  <a:gd name="T90" fmla="*/ 80 w 283"/>
                  <a:gd name="T91" fmla="*/ 7 h 119"/>
                  <a:gd name="T92" fmla="*/ 115 w 283"/>
                  <a:gd name="T93" fmla="*/ 7 h 119"/>
                  <a:gd name="T94" fmla="*/ 156 w 283"/>
                  <a:gd name="T95" fmla="*/ 4 h 1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283" h="119">
                    <a:moveTo>
                      <a:pt x="156" y="4"/>
                    </a:moveTo>
                    <a:cubicBezTo>
                      <a:pt x="134" y="35"/>
                      <a:pt x="134" y="35"/>
                      <a:pt x="135" y="42"/>
                    </a:cubicBezTo>
                    <a:cubicBezTo>
                      <a:pt x="140" y="44"/>
                      <a:pt x="140" y="44"/>
                      <a:pt x="143" y="39"/>
                    </a:cubicBezTo>
                    <a:cubicBezTo>
                      <a:pt x="145" y="36"/>
                      <a:pt x="148" y="33"/>
                      <a:pt x="150" y="30"/>
                    </a:cubicBezTo>
                    <a:cubicBezTo>
                      <a:pt x="153" y="25"/>
                      <a:pt x="156" y="21"/>
                      <a:pt x="159" y="17"/>
                    </a:cubicBezTo>
                    <a:cubicBezTo>
                      <a:pt x="166" y="7"/>
                      <a:pt x="174" y="2"/>
                      <a:pt x="185" y="0"/>
                    </a:cubicBezTo>
                    <a:cubicBezTo>
                      <a:pt x="188" y="0"/>
                      <a:pt x="190" y="0"/>
                      <a:pt x="192" y="1"/>
                    </a:cubicBezTo>
                    <a:cubicBezTo>
                      <a:pt x="186" y="9"/>
                      <a:pt x="181" y="16"/>
                      <a:pt x="176" y="24"/>
                    </a:cubicBezTo>
                    <a:cubicBezTo>
                      <a:pt x="171" y="30"/>
                      <a:pt x="170" y="36"/>
                      <a:pt x="171" y="43"/>
                    </a:cubicBezTo>
                    <a:cubicBezTo>
                      <a:pt x="171" y="45"/>
                      <a:pt x="172" y="47"/>
                      <a:pt x="172" y="49"/>
                    </a:cubicBezTo>
                    <a:cubicBezTo>
                      <a:pt x="177" y="48"/>
                      <a:pt x="176" y="45"/>
                      <a:pt x="177" y="42"/>
                    </a:cubicBezTo>
                    <a:cubicBezTo>
                      <a:pt x="183" y="29"/>
                      <a:pt x="189" y="17"/>
                      <a:pt x="200" y="7"/>
                    </a:cubicBezTo>
                    <a:cubicBezTo>
                      <a:pt x="201" y="6"/>
                      <a:pt x="203" y="5"/>
                      <a:pt x="204" y="5"/>
                    </a:cubicBezTo>
                    <a:cubicBezTo>
                      <a:pt x="209" y="8"/>
                      <a:pt x="216" y="8"/>
                      <a:pt x="220" y="14"/>
                    </a:cubicBezTo>
                    <a:cubicBezTo>
                      <a:pt x="216" y="20"/>
                      <a:pt x="212" y="26"/>
                      <a:pt x="210" y="32"/>
                    </a:cubicBezTo>
                    <a:cubicBezTo>
                      <a:pt x="207" y="40"/>
                      <a:pt x="205" y="48"/>
                      <a:pt x="204" y="56"/>
                    </a:cubicBezTo>
                    <a:cubicBezTo>
                      <a:pt x="204" y="58"/>
                      <a:pt x="206" y="60"/>
                      <a:pt x="207" y="63"/>
                    </a:cubicBezTo>
                    <a:cubicBezTo>
                      <a:pt x="210" y="62"/>
                      <a:pt x="211" y="61"/>
                      <a:pt x="212" y="58"/>
                    </a:cubicBezTo>
                    <a:cubicBezTo>
                      <a:pt x="212" y="53"/>
                      <a:pt x="214" y="48"/>
                      <a:pt x="215" y="43"/>
                    </a:cubicBezTo>
                    <a:cubicBezTo>
                      <a:pt x="217" y="38"/>
                      <a:pt x="219" y="33"/>
                      <a:pt x="221" y="28"/>
                    </a:cubicBezTo>
                    <a:cubicBezTo>
                      <a:pt x="223" y="25"/>
                      <a:pt x="226" y="22"/>
                      <a:pt x="229" y="18"/>
                    </a:cubicBezTo>
                    <a:cubicBezTo>
                      <a:pt x="232" y="20"/>
                      <a:pt x="234" y="22"/>
                      <a:pt x="236" y="24"/>
                    </a:cubicBezTo>
                    <a:cubicBezTo>
                      <a:pt x="242" y="29"/>
                      <a:pt x="248" y="33"/>
                      <a:pt x="253" y="38"/>
                    </a:cubicBezTo>
                    <a:cubicBezTo>
                      <a:pt x="267" y="50"/>
                      <a:pt x="275" y="65"/>
                      <a:pt x="279" y="83"/>
                    </a:cubicBezTo>
                    <a:cubicBezTo>
                      <a:pt x="281" y="91"/>
                      <a:pt x="283" y="99"/>
                      <a:pt x="283" y="108"/>
                    </a:cubicBezTo>
                    <a:cubicBezTo>
                      <a:pt x="283" y="109"/>
                      <a:pt x="282" y="110"/>
                      <a:pt x="282" y="111"/>
                    </a:cubicBezTo>
                    <a:cubicBezTo>
                      <a:pt x="281" y="112"/>
                      <a:pt x="280" y="112"/>
                      <a:pt x="278" y="113"/>
                    </a:cubicBezTo>
                    <a:cubicBezTo>
                      <a:pt x="269" y="114"/>
                      <a:pt x="260" y="115"/>
                      <a:pt x="252" y="117"/>
                    </a:cubicBezTo>
                    <a:cubicBezTo>
                      <a:pt x="237" y="119"/>
                      <a:pt x="223" y="117"/>
                      <a:pt x="209" y="116"/>
                    </a:cubicBezTo>
                    <a:cubicBezTo>
                      <a:pt x="188" y="113"/>
                      <a:pt x="167" y="107"/>
                      <a:pt x="147" y="103"/>
                    </a:cubicBezTo>
                    <a:cubicBezTo>
                      <a:pt x="144" y="103"/>
                      <a:pt x="142" y="102"/>
                      <a:pt x="139" y="102"/>
                    </a:cubicBezTo>
                    <a:cubicBezTo>
                      <a:pt x="124" y="101"/>
                      <a:pt x="109" y="99"/>
                      <a:pt x="94" y="100"/>
                    </a:cubicBezTo>
                    <a:cubicBezTo>
                      <a:pt x="86" y="101"/>
                      <a:pt x="78" y="103"/>
                      <a:pt x="69" y="104"/>
                    </a:cubicBezTo>
                    <a:cubicBezTo>
                      <a:pt x="64" y="105"/>
                      <a:pt x="58" y="106"/>
                      <a:pt x="53" y="106"/>
                    </a:cubicBezTo>
                    <a:cubicBezTo>
                      <a:pt x="46" y="105"/>
                      <a:pt x="40" y="104"/>
                      <a:pt x="34" y="102"/>
                    </a:cubicBezTo>
                    <a:cubicBezTo>
                      <a:pt x="29" y="101"/>
                      <a:pt x="24" y="99"/>
                      <a:pt x="19" y="98"/>
                    </a:cubicBezTo>
                    <a:cubicBezTo>
                      <a:pt x="16" y="97"/>
                      <a:pt x="13" y="95"/>
                      <a:pt x="10" y="92"/>
                    </a:cubicBezTo>
                    <a:cubicBezTo>
                      <a:pt x="4" y="87"/>
                      <a:pt x="4" y="80"/>
                      <a:pt x="3" y="74"/>
                    </a:cubicBezTo>
                    <a:cubicBezTo>
                      <a:pt x="2" y="67"/>
                      <a:pt x="2" y="59"/>
                      <a:pt x="1" y="52"/>
                    </a:cubicBezTo>
                    <a:cubicBezTo>
                      <a:pt x="0" y="43"/>
                      <a:pt x="0" y="33"/>
                      <a:pt x="1" y="24"/>
                    </a:cubicBezTo>
                    <a:cubicBezTo>
                      <a:pt x="1" y="21"/>
                      <a:pt x="1" y="18"/>
                      <a:pt x="1" y="15"/>
                    </a:cubicBezTo>
                    <a:cubicBezTo>
                      <a:pt x="1" y="13"/>
                      <a:pt x="1" y="10"/>
                      <a:pt x="2" y="7"/>
                    </a:cubicBezTo>
                    <a:cubicBezTo>
                      <a:pt x="3" y="2"/>
                      <a:pt x="3" y="1"/>
                      <a:pt x="9" y="2"/>
                    </a:cubicBezTo>
                    <a:cubicBezTo>
                      <a:pt x="19" y="3"/>
                      <a:pt x="29" y="6"/>
                      <a:pt x="39" y="7"/>
                    </a:cubicBezTo>
                    <a:cubicBezTo>
                      <a:pt x="51" y="8"/>
                      <a:pt x="62" y="7"/>
                      <a:pt x="74" y="7"/>
                    </a:cubicBezTo>
                    <a:cubicBezTo>
                      <a:pt x="76" y="7"/>
                      <a:pt x="78" y="7"/>
                      <a:pt x="80" y="7"/>
                    </a:cubicBezTo>
                    <a:cubicBezTo>
                      <a:pt x="92" y="7"/>
                      <a:pt x="103" y="7"/>
                      <a:pt x="115" y="7"/>
                    </a:cubicBezTo>
                    <a:cubicBezTo>
                      <a:pt x="128" y="8"/>
                      <a:pt x="142" y="6"/>
                      <a:pt x="156" y="4"/>
                    </a:cubicBezTo>
                    <a:close/>
                  </a:path>
                </a:pathLst>
              </a:custGeom>
              <a:solidFill>
                <a:srgbClr val="A06A29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03" name="Freeform 25"/>
              <p:cNvSpPr>
                <a:spLocks/>
              </p:cNvSpPr>
              <p:nvPr/>
            </p:nvSpPr>
            <p:spPr bwMode="auto">
              <a:xfrm>
                <a:off x="5450877" y="2291658"/>
                <a:ext cx="410715" cy="409088"/>
              </a:xfrm>
              <a:custGeom>
                <a:avLst/>
                <a:gdLst>
                  <a:gd name="T0" fmla="*/ 1 w 214"/>
                  <a:gd name="T1" fmla="*/ 64 h 213"/>
                  <a:gd name="T2" fmla="*/ 5 w 214"/>
                  <a:gd name="T3" fmla="*/ 68 h 213"/>
                  <a:gd name="T4" fmla="*/ 17 w 214"/>
                  <a:gd name="T5" fmla="*/ 73 h 213"/>
                  <a:gd name="T6" fmla="*/ 38 w 214"/>
                  <a:gd name="T7" fmla="*/ 73 h 213"/>
                  <a:gd name="T8" fmla="*/ 53 w 214"/>
                  <a:gd name="T9" fmla="*/ 66 h 213"/>
                  <a:gd name="T10" fmla="*/ 76 w 214"/>
                  <a:gd name="T11" fmla="*/ 44 h 213"/>
                  <a:gd name="T12" fmla="*/ 88 w 214"/>
                  <a:gd name="T13" fmla="*/ 32 h 213"/>
                  <a:gd name="T14" fmla="*/ 106 w 214"/>
                  <a:gd name="T15" fmla="*/ 19 h 213"/>
                  <a:gd name="T16" fmla="*/ 127 w 214"/>
                  <a:gd name="T17" fmla="*/ 7 h 213"/>
                  <a:gd name="T18" fmla="*/ 149 w 214"/>
                  <a:gd name="T19" fmla="*/ 1 h 213"/>
                  <a:gd name="T20" fmla="*/ 186 w 214"/>
                  <a:gd name="T21" fmla="*/ 6 h 213"/>
                  <a:gd name="T22" fmla="*/ 201 w 214"/>
                  <a:gd name="T23" fmla="*/ 14 h 213"/>
                  <a:gd name="T24" fmla="*/ 214 w 214"/>
                  <a:gd name="T25" fmla="*/ 31 h 213"/>
                  <a:gd name="T26" fmla="*/ 194 w 214"/>
                  <a:gd name="T27" fmla="*/ 39 h 213"/>
                  <a:gd name="T28" fmla="*/ 177 w 214"/>
                  <a:gd name="T29" fmla="*/ 54 h 213"/>
                  <a:gd name="T30" fmla="*/ 171 w 214"/>
                  <a:gd name="T31" fmla="*/ 64 h 213"/>
                  <a:gd name="T32" fmla="*/ 174 w 214"/>
                  <a:gd name="T33" fmla="*/ 95 h 213"/>
                  <a:gd name="T34" fmla="*/ 181 w 214"/>
                  <a:gd name="T35" fmla="*/ 106 h 213"/>
                  <a:gd name="T36" fmla="*/ 178 w 214"/>
                  <a:gd name="T37" fmla="*/ 108 h 213"/>
                  <a:gd name="T38" fmla="*/ 164 w 214"/>
                  <a:gd name="T39" fmla="*/ 117 h 213"/>
                  <a:gd name="T40" fmla="*/ 156 w 214"/>
                  <a:gd name="T41" fmla="*/ 129 h 213"/>
                  <a:gd name="T42" fmla="*/ 147 w 214"/>
                  <a:gd name="T43" fmla="*/ 152 h 213"/>
                  <a:gd name="T44" fmla="*/ 134 w 214"/>
                  <a:gd name="T45" fmla="*/ 186 h 213"/>
                  <a:gd name="T46" fmla="*/ 102 w 214"/>
                  <a:gd name="T47" fmla="*/ 208 h 213"/>
                  <a:gd name="T48" fmla="*/ 53 w 214"/>
                  <a:gd name="T49" fmla="*/ 211 h 213"/>
                  <a:gd name="T50" fmla="*/ 23 w 214"/>
                  <a:gd name="T51" fmla="*/ 205 h 213"/>
                  <a:gd name="T52" fmla="*/ 14 w 214"/>
                  <a:gd name="T53" fmla="*/ 199 h 213"/>
                  <a:gd name="T54" fmla="*/ 44 w 214"/>
                  <a:gd name="T55" fmla="*/ 187 h 213"/>
                  <a:gd name="T56" fmla="*/ 54 w 214"/>
                  <a:gd name="T57" fmla="*/ 179 h 213"/>
                  <a:gd name="T58" fmla="*/ 68 w 214"/>
                  <a:gd name="T59" fmla="*/ 163 h 213"/>
                  <a:gd name="T60" fmla="*/ 61 w 214"/>
                  <a:gd name="T61" fmla="*/ 160 h 213"/>
                  <a:gd name="T62" fmla="*/ 54 w 214"/>
                  <a:gd name="T63" fmla="*/ 162 h 213"/>
                  <a:gd name="T64" fmla="*/ 29 w 214"/>
                  <a:gd name="T65" fmla="*/ 161 h 213"/>
                  <a:gd name="T66" fmla="*/ 20 w 214"/>
                  <a:gd name="T67" fmla="*/ 157 h 213"/>
                  <a:gd name="T68" fmla="*/ 6 w 214"/>
                  <a:gd name="T69" fmla="*/ 142 h 213"/>
                  <a:gd name="T70" fmla="*/ 21 w 214"/>
                  <a:gd name="T71" fmla="*/ 137 h 213"/>
                  <a:gd name="T72" fmla="*/ 24 w 214"/>
                  <a:gd name="T73" fmla="*/ 136 h 213"/>
                  <a:gd name="T74" fmla="*/ 49 w 214"/>
                  <a:gd name="T75" fmla="*/ 116 h 213"/>
                  <a:gd name="T76" fmla="*/ 51 w 214"/>
                  <a:gd name="T77" fmla="*/ 112 h 213"/>
                  <a:gd name="T78" fmla="*/ 49 w 214"/>
                  <a:gd name="T79" fmla="*/ 108 h 213"/>
                  <a:gd name="T80" fmla="*/ 39 w 214"/>
                  <a:gd name="T81" fmla="*/ 109 h 213"/>
                  <a:gd name="T82" fmla="*/ 5 w 214"/>
                  <a:gd name="T83" fmla="*/ 97 h 213"/>
                  <a:gd name="T84" fmla="*/ 0 w 214"/>
                  <a:gd name="T85" fmla="*/ 73 h 213"/>
                  <a:gd name="T86" fmla="*/ 1 w 214"/>
                  <a:gd name="T87" fmla="*/ 64 h 2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214" h="213">
                    <a:moveTo>
                      <a:pt x="1" y="64"/>
                    </a:moveTo>
                    <a:cubicBezTo>
                      <a:pt x="3" y="66"/>
                      <a:pt x="4" y="67"/>
                      <a:pt x="5" y="68"/>
                    </a:cubicBezTo>
                    <a:cubicBezTo>
                      <a:pt x="8" y="71"/>
                      <a:pt x="13" y="73"/>
                      <a:pt x="17" y="73"/>
                    </a:cubicBezTo>
                    <a:cubicBezTo>
                      <a:pt x="24" y="73"/>
                      <a:pt x="31" y="74"/>
                      <a:pt x="38" y="73"/>
                    </a:cubicBezTo>
                    <a:cubicBezTo>
                      <a:pt x="44" y="72"/>
                      <a:pt x="49" y="70"/>
                      <a:pt x="53" y="66"/>
                    </a:cubicBezTo>
                    <a:cubicBezTo>
                      <a:pt x="61" y="58"/>
                      <a:pt x="68" y="51"/>
                      <a:pt x="76" y="44"/>
                    </a:cubicBezTo>
                    <a:cubicBezTo>
                      <a:pt x="80" y="40"/>
                      <a:pt x="84" y="36"/>
                      <a:pt x="88" y="32"/>
                    </a:cubicBezTo>
                    <a:cubicBezTo>
                      <a:pt x="93" y="27"/>
                      <a:pt x="99" y="22"/>
                      <a:pt x="106" y="19"/>
                    </a:cubicBezTo>
                    <a:cubicBezTo>
                      <a:pt x="113" y="15"/>
                      <a:pt x="120" y="11"/>
                      <a:pt x="127" y="7"/>
                    </a:cubicBezTo>
                    <a:cubicBezTo>
                      <a:pt x="134" y="4"/>
                      <a:pt x="141" y="1"/>
                      <a:pt x="149" y="1"/>
                    </a:cubicBezTo>
                    <a:cubicBezTo>
                      <a:pt x="162" y="0"/>
                      <a:pt x="174" y="2"/>
                      <a:pt x="186" y="6"/>
                    </a:cubicBezTo>
                    <a:cubicBezTo>
                      <a:pt x="191" y="8"/>
                      <a:pt x="197" y="11"/>
                      <a:pt x="201" y="14"/>
                    </a:cubicBezTo>
                    <a:cubicBezTo>
                      <a:pt x="208" y="18"/>
                      <a:pt x="211" y="24"/>
                      <a:pt x="214" y="31"/>
                    </a:cubicBezTo>
                    <a:cubicBezTo>
                      <a:pt x="205" y="30"/>
                      <a:pt x="200" y="34"/>
                      <a:pt x="194" y="39"/>
                    </a:cubicBezTo>
                    <a:cubicBezTo>
                      <a:pt x="188" y="44"/>
                      <a:pt x="182" y="48"/>
                      <a:pt x="177" y="54"/>
                    </a:cubicBezTo>
                    <a:cubicBezTo>
                      <a:pt x="175" y="56"/>
                      <a:pt x="173" y="60"/>
                      <a:pt x="171" y="64"/>
                    </a:cubicBezTo>
                    <a:cubicBezTo>
                      <a:pt x="164" y="75"/>
                      <a:pt x="167" y="85"/>
                      <a:pt x="174" y="95"/>
                    </a:cubicBezTo>
                    <a:cubicBezTo>
                      <a:pt x="176" y="98"/>
                      <a:pt x="179" y="102"/>
                      <a:pt x="181" y="106"/>
                    </a:cubicBezTo>
                    <a:cubicBezTo>
                      <a:pt x="180" y="107"/>
                      <a:pt x="179" y="108"/>
                      <a:pt x="178" y="108"/>
                    </a:cubicBezTo>
                    <a:cubicBezTo>
                      <a:pt x="171" y="107"/>
                      <a:pt x="167" y="112"/>
                      <a:pt x="164" y="117"/>
                    </a:cubicBezTo>
                    <a:cubicBezTo>
                      <a:pt x="161" y="121"/>
                      <a:pt x="159" y="125"/>
                      <a:pt x="156" y="129"/>
                    </a:cubicBezTo>
                    <a:cubicBezTo>
                      <a:pt x="151" y="136"/>
                      <a:pt x="149" y="144"/>
                      <a:pt x="147" y="152"/>
                    </a:cubicBezTo>
                    <a:cubicBezTo>
                      <a:pt x="144" y="164"/>
                      <a:pt x="141" y="176"/>
                      <a:pt x="134" y="186"/>
                    </a:cubicBezTo>
                    <a:cubicBezTo>
                      <a:pt x="126" y="198"/>
                      <a:pt x="115" y="204"/>
                      <a:pt x="102" y="208"/>
                    </a:cubicBezTo>
                    <a:cubicBezTo>
                      <a:pt x="86" y="213"/>
                      <a:pt x="69" y="212"/>
                      <a:pt x="53" y="211"/>
                    </a:cubicBezTo>
                    <a:cubicBezTo>
                      <a:pt x="43" y="211"/>
                      <a:pt x="33" y="208"/>
                      <a:pt x="23" y="205"/>
                    </a:cubicBezTo>
                    <a:cubicBezTo>
                      <a:pt x="20" y="204"/>
                      <a:pt x="17" y="201"/>
                      <a:pt x="14" y="199"/>
                    </a:cubicBezTo>
                    <a:cubicBezTo>
                      <a:pt x="24" y="195"/>
                      <a:pt x="34" y="191"/>
                      <a:pt x="44" y="187"/>
                    </a:cubicBezTo>
                    <a:cubicBezTo>
                      <a:pt x="48" y="186"/>
                      <a:pt x="51" y="183"/>
                      <a:pt x="54" y="179"/>
                    </a:cubicBezTo>
                    <a:cubicBezTo>
                      <a:pt x="58" y="173"/>
                      <a:pt x="63" y="168"/>
                      <a:pt x="68" y="163"/>
                    </a:cubicBezTo>
                    <a:cubicBezTo>
                      <a:pt x="67" y="160"/>
                      <a:pt x="64" y="158"/>
                      <a:pt x="61" y="160"/>
                    </a:cubicBezTo>
                    <a:cubicBezTo>
                      <a:pt x="59" y="161"/>
                      <a:pt x="56" y="161"/>
                      <a:pt x="54" y="162"/>
                    </a:cubicBezTo>
                    <a:cubicBezTo>
                      <a:pt x="46" y="167"/>
                      <a:pt x="38" y="164"/>
                      <a:pt x="29" y="161"/>
                    </a:cubicBezTo>
                    <a:cubicBezTo>
                      <a:pt x="26" y="160"/>
                      <a:pt x="23" y="159"/>
                      <a:pt x="20" y="157"/>
                    </a:cubicBezTo>
                    <a:cubicBezTo>
                      <a:pt x="13" y="154"/>
                      <a:pt x="9" y="149"/>
                      <a:pt x="6" y="142"/>
                    </a:cubicBezTo>
                    <a:cubicBezTo>
                      <a:pt x="11" y="140"/>
                      <a:pt x="16" y="139"/>
                      <a:pt x="21" y="137"/>
                    </a:cubicBezTo>
                    <a:cubicBezTo>
                      <a:pt x="22" y="137"/>
                      <a:pt x="23" y="137"/>
                      <a:pt x="24" y="136"/>
                    </a:cubicBezTo>
                    <a:cubicBezTo>
                      <a:pt x="33" y="131"/>
                      <a:pt x="42" y="125"/>
                      <a:pt x="49" y="116"/>
                    </a:cubicBezTo>
                    <a:cubicBezTo>
                      <a:pt x="50" y="115"/>
                      <a:pt x="50" y="114"/>
                      <a:pt x="51" y="112"/>
                    </a:cubicBezTo>
                    <a:cubicBezTo>
                      <a:pt x="52" y="110"/>
                      <a:pt x="51" y="108"/>
                      <a:pt x="49" y="108"/>
                    </a:cubicBezTo>
                    <a:cubicBezTo>
                      <a:pt x="46" y="108"/>
                      <a:pt x="42" y="108"/>
                      <a:pt x="39" y="109"/>
                    </a:cubicBezTo>
                    <a:cubicBezTo>
                      <a:pt x="26" y="114"/>
                      <a:pt x="12" y="109"/>
                      <a:pt x="5" y="97"/>
                    </a:cubicBezTo>
                    <a:cubicBezTo>
                      <a:pt x="1" y="89"/>
                      <a:pt x="0" y="81"/>
                      <a:pt x="0" y="73"/>
                    </a:cubicBezTo>
                    <a:cubicBezTo>
                      <a:pt x="0" y="70"/>
                      <a:pt x="0" y="68"/>
                      <a:pt x="1" y="64"/>
                    </a:cubicBezTo>
                    <a:close/>
                  </a:path>
                </a:pathLst>
              </a:custGeom>
              <a:solidFill>
                <a:srgbClr val="E9BF1F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04" name="Freeform 26"/>
              <p:cNvSpPr>
                <a:spLocks/>
              </p:cNvSpPr>
              <p:nvPr/>
            </p:nvSpPr>
            <p:spPr bwMode="auto">
              <a:xfrm>
                <a:off x="4637581" y="3243215"/>
                <a:ext cx="332638" cy="557108"/>
              </a:xfrm>
              <a:custGeom>
                <a:avLst/>
                <a:gdLst>
                  <a:gd name="T0" fmla="*/ 98 w 173"/>
                  <a:gd name="T1" fmla="*/ 290 h 290"/>
                  <a:gd name="T2" fmla="*/ 89 w 173"/>
                  <a:gd name="T3" fmla="*/ 285 h 290"/>
                  <a:gd name="T4" fmla="*/ 73 w 173"/>
                  <a:gd name="T5" fmla="*/ 267 h 290"/>
                  <a:gd name="T6" fmla="*/ 56 w 173"/>
                  <a:gd name="T7" fmla="*/ 250 h 290"/>
                  <a:gd name="T8" fmla="*/ 50 w 173"/>
                  <a:gd name="T9" fmla="*/ 245 h 290"/>
                  <a:gd name="T10" fmla="*/ 33 w 173"/>
                  <a:gd name="T11" fmla="*/ 230 h 290"/>
                  <a:gd name="T12" fmla="*/ 21 w 173"/>
                  <a:gd name="T13" fmla="*/ 220 h 290"/>
                  <a:gd name="T14" fmla="*/ 11 w 173"/>
                  <a:gd name="T15" fmla="*/ 208 h 290"/>
                  <a:gd name="T16" fmla="*/ 10 w 173"/>
                  <a:gd name="T17" fmla="*/ 197 h 290"/>
                  <a:gd name="T18" fmla="*/ 10 w 173"/>
                  <a:gd name="T19" fmla="*/ 188 h 290"/>
                  <a:gd name="T20" fmla="*/ 10 w 173"/>
                  <a:gd name="T21" fmla="*/ 185 h 290"/>
                  <a:gd name="T22" fmla="*/ 10 w 173"/>
                  <a:gd name="T23" fmla="*/ 163 h 290"/>
                  <a:gd name="T24" fmla="*/ 10 w 173"/>
                  <a:gd name="T25" fmla="*/ 157 h 290"/>
                  <a:gd name="T26" fmla="*/ 9 w 173"/>
                  <a:gd name="T27" fmla="*/ 130 h 290"/>
                  <a:gd name="T28" fmla="*/ 8 w 173"/>
                  <a:gd name="T29" fmla="*/ 112 h 290"/>
                  <a:gd name="T30" fmla="*/ 8 w 173"/>
                  <a:gd name="T31" fmla="*/ 110 h 290"/>
                  <a:gd name="T32" fmla="*/ 6 w 173"/>
                  <a:gd name="T33" fmla="*/ 69 h 290"/>
                  <a:gd name="T34" fmla="*/ 4 w 173"/>
                  <a:gd name="T35" fmla="*/ 42 h 290"/>
                  <a:gd name="T36" fmla="*/ 2 w 173"/>
                  <a:gd name="T37" fmla="*/ 17 h 290"/>
                  <a:gd name="T38" fmla="*/ 1 w 173"/>
                  <a:gd name="T39" fmla="*/ 8 h 290"/>
                  <a:gd name="T40" fmla="*/ 0 w 173"/>
                  <a:gd name="T41" fmla="*/ 0 h 290"/>
                  <a:gd name="T42" fmla="*/ 1 w 173"/>
                  <a:gd name="T43" fmla="*/ 0 h 290"/>
                  <a:gd name="T44" fmla="*/ 5 w 173"/>
                  <a:gd name="T45" fmla="*/ 8 h 290"/>
                  <a:gd name="T46" fmla="*/ 6 w 173"/>
                  <a:gd name="T47" fmla="*/ 9 h 290"/>
                  <a:gd name="T48" fmla="*/ 16 w 173"/>
                  <a:gd name="T49" fmla="*/ 28 h 290"/>
                  <a:gd name="T50" fmla="*/ 19 w 173"/>
                  <a:gd name="T51" fmla="*/ 33 h 290"/>
                  <a:gd name="T52" fmla="*/ 22 w 173"/>
                  <a:gd name="T53" fmla="*/ 39 h 290"/>
                  <a:gd name="T54" fmla="*/ 33 w 173"/>
                  <a:gd name="T55" fmla="*/ 62 h 290"/>
                  <a:gd name="T56" fmla="*/ 59 w 173"/>
                  <a:gd name="T57" fmla="*/ 96 h 290"/>
                  <a:gd name="T58" fmla="*/ 74 w 173"/>
                  <a:gd name="T59" fmla="*/ 110 h 290"/>
                  <a:gd name="T60" fmla="*/ 87 w 173"/>
                  <a:gd name="T61" fmla="*/ 122 h 290"/>
                  <a:gd name="T62" fmla="*/ 114 w 173"/>
                  <a:gd name="T63" fmla="*/ 146 h 290"/>
                  <a:gd name="T64" fmla="*/ 138 w 173"/>
                  <a:gd name="T65" fmla="*/ 165 h 290"/>
                  <a:gd name="T66" fmla="*/ 150 w 173"/>
                  <a:gd name="T67" fmla="*/ 175 h 290"/>
                  <a:gd name="T68" fmla="*/ 156 w 173"/>
                  <a:gd name="T69" fmla="*/ 178 h 290"/>
                  <a:gd name="T70" fmla="*/ 169 w 173"/>
                  <a:gd name="T71" fmla="*/ 184 h 290"/>
                  <a:gd name="T72" fmla="*/ 173 w 173"/>
                  <a:gd name="T73" fmla="*/ 188 h 290"/>
                  <a:gd name="T74" fmla="*/ 167 w 173"/>
                  <a:gd name="T75" fmla="*/ 195 h 290"/>
                  <a:gd name="T76" fmla="*/ 141 w 173"/>
                  <a:gd name="T77" fmla="*/ 206 h 290"/>
                  <a:gd name="T78" fmla="*/ 123 w 173"/>
                  <a:gd name="T79" fmla="*/ 220 h 290"/>
                  <a:gd name="T80" fmla="*/ 102 w 173"/>
                  <a:gd name="T81" fmla="*/ 250 h 290"/>
                  <a:gd name="T82" fmla="*/ 100 w 173"/>
                  <a:gd name="T83" fmla="*/ 257 h 290"/>
                  <a:gd name="T84" fmla="*/ 98 w 173"/>
                  <a:gd name="T85" fmla="*/ 264 h 290"/>
                  <a:gd name="T86" fmla="*/ 100 w 173"/>
                  <a:gd name="T87" fmla="*/ 280 h 290"/>
                  <a:gd name="T88" fmla="*/ 98 w 173"/>
                  <a:gd name="T89" fmla="*/ 290 h 2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173" h="290">
                    <a:moveTo>
                      <a:pt x="98" y="290"/>
                    </a:moveTo>
                    <a:cubicBezTo>
                      <a:pt x="94" y="289"/>
                      <a:pt x="92" y="288"/>
                      <a:pt x="89" y="285"/>
                    </a:cubicBezTo>
                    <a:cubicBezTo>
                      <a:pt x="84" y="279"/>
                      <a:pt x="78" y="274"/>
                      <a:pt x="73" y="267"/>
                    </a:cubicBezTo>
                    <a:cubicBezTo>
                      <a:pt x="68" y="261"/>
                      <a:pt x="63" y="255"/>
                      <a:pt x="56" y="250"/>
                    </a:cubicBezTo>
                    <a:cubicBezTo>
                      <a:pt x="54" y="249"/>
                      <a:pt x="52" y="246"/>
                      <a:pt x="50" y="245"/>
                    </a:cubicBezTo>
                    <a:cubicBezTo>
                      <a:pt x="45" y="240"/>
                      <a:pt x="39" y="235"/>
                      <a:pt x="33" y="230"/>
                    </a:cubicBezTo>
                    <a:cubicBezTo>
                      <a:pt x="29" y="227"/>
                      <a:pt x="27" y="221"/>
                      <a:pt x="21" y="220"/>
                    </a:cubicBezTo>
                    <a:cubicBezTo>
                      <a:pt x="20" y="214"/>
                      <a:pt x="12" y="214"/>
                      <a:pt x="11" y="208"/>
                    </a:cubicBezTo>
                    <a:cubicBezTo>
                      <a:pt x="11" y="204"/>
                      <a:pt x="11" y="201"/>
                      <a:pt x="10" y="197"/>
                    </a:cubicBezTo>
                    <a:cubicBezTo>
                      <a:pt x="10" y="194"/>
                      <a:pt x="9" y="191"/>
                      <a:pt x="10" y="188"/>
                    </a:cubicBezTo>
                    <a:cubicBezTo>
                      <a:pt x="10" y="187"/>
                      <a:pt x="11" y="186"/>
                      <a:pt x="10" y="185"/>
                    </a:cubicBezTo>
                    <a:cubicBezTo>
                      <a:pt x="8" y="178"/>
                      <a:pt x="10" y="170"/>
                      <a:pt x="10" y="163"/>
                    </a:cubicBezTo>
                    <a:cubicBezTo>
                      <a:pt x="9" y="161"/>
                      <a:pt x="10" y="159"/>
                      <a:pt x="10" y="157"/>
                    </a:cubicBezTo>
                    <a:cubicBezTo>
                      <a:pt x="10" y="148"/>
                      <a:pt x="9" y="139"/>
                      <a:pt x="9" y="130"/>
                    </a:cubicBezTo>
                    <a:cubicBezTo>
                      <a:pt x="9" y="124"/>
                      <a:pt x="8" y="118"/>
                      <a:pt x="8" y="112"/>
                    </a:cubicBezTo>
                    <a:cubicBezTo>
                      <a:pt x="8" y="111"/>
                      <a:pt x="8" y="110"/>
                      <a:pt x="8" y="110"/>
                    </a:cubicBezTo>
                    <a:cubicBezTo>
                      <a:pt x="9" y="96"/>
                      <a:pt x="6" y="83"/>
                      <a:pt x="6" y="69"/>
                    </a:cubicBezTo>
                    <a:cubicBezTo>
                      <a:pt x="6" y="60"/>
                      <a:pt x="5" y="51"/>
                      <a:pt x="4" y="42"/>
                    </a:cubicBezTo>
                    <a:cubicBezTo>
                      <a:pt x="2" y="34"/>
                      <a:pt x="3" y="25"/>
                      <a:pt x="2" y="17"/>
                    </a:cubicBezTo>
                    <a:cubicBezTo>
                      <a:pt x="2" y="14"/>
                      <a:pt x="2" y="11"/>
                      <a:pt x="1" y="8"/>
                    </a:cubicBezTo>
                    <a:cubicBezTo>
                      <a:pt x="1" y="5"/>
                      <a:pt x="0" y="3"/>
                      <a:pt x="0" y="0"/>
                    </a:cubicBezTo>
                    <a:cubicBezTo>
                      <a:pt x="0" y="0"/>
                      <a:pt x="1" y="0"/>
                      <a:pt x="1" y="0"/>
                    </a:cubicBezTo>
                    <a:cubicBezTo>
                      <a:pt x="2" y="2"/>
                      <a:pt x="4" y="5"/>
                      <a:pt x="5" y="8"/>
                    </a:cubicBezTo>
                    <a:cubicBezTo>
                      <a:pt x="5" y="9"/>
                      <a:pt x="5" y="9"/>
                      <a:pt x="6" y="9"/>
                    </a:cubicBezTo>
                    <a:cubicBezTo>
                      <a:pt x="9" y="16"/>
                      <a:pt x="13" y="22"/>
                      <a:pt x="16" y="28"/>
                    </a:cubicBezTo>
                    <a:cubicBezTo>
                      <a:pt x="17" y="30"/>
                      <a:pt x="18" y="31"/>
                      <a:pt x="19" y="33"/>
                    </a:cubicBezTo>
                    <a:cubicBezTo>
                      <a:pt x="20" y="35"/>
                      <a:pt x="21" y="37"/>
                      <a:pt x="22" y="39"/>
                    </a:cubicBezTo>
                    <a:cubicBezTo>
                      <a:pt x="25" y="46"/>
                      <a:pt x="29" y="54"/>
                      <a:pt x="33" y="62"/>
                    </a:cubicBezTo>
                    <a:cubicBezTo>
                      <a:pt x="40" y="75"/>
                      <a:pt x="47" y="88"/>
                      <a:pt x="59" y="96"/>
                    </a:cubicBezTo>
                    <a:cubicBezTo>
                      <a:pt x="65" y="100"/>
                      <a:pt x="69" y="105"/>
                      <a:pt x="74" y="110"/>
                    </a:cubicBezTo>
                    <a:cubicBezTo>
                      <a:pt x="78" y="114"/>
                      <a:pt x="82" y="118"/>
                      <a:pt x="87" y="122"/>
                    </a:cubicBezTo>
                    <a:cubicBezTo>
                      <a:pt x="96" y="130"/>
                      <a:pt x="105" y="138"/>
                      <a:pt x="114" y="146"/>
                    </a:cubicBezTo>
                    <a:cubicBezTo>
                      <a:pt x="122" y="153"/>
                      <a:pt x="130" y="159"/>
                      <a:pt x="138" y="165"/>
                    </a:cubicBezTo>
                    <a:cubicBezTo>
                      <a:pt x="142" y="168"/>
                      <a:pt x="146" y="172"/>
                      <a:pt x="150" y="175"/>
                    </a:cubicBezTo>
                    <a:cubicBezTo>
                      <a:pt x="152" y="176"/>
                      <a:pt x="154" y="178"/>
                      <a:pt x="156" y="178"/>
                    </a:cubicBezTo>
                    <a:cubicBezTo>
                      <a:pt x="161" y="177"/>
                      <a:pt x="165" y="180"/>
                      <a:pt x="169" y="184"/>
                    </a:cubicBezTo>
                    <a:cubicBezTo>
                      <a:pt x="170" y="185"/>
                      <a:pt x="172" y="187"/>
                      <a:pt x="173" y="188"/>
                    </a:cubicBezTo>
                    <a:cubicBezTo>
                      <a:pt x="173" y="192"/>
                      <a:pt x="170" y="194"/>
                      <a:pt x="167" y="195"/>
                    </a:cubicBezTo>
                    <a:cubicBezTo>
                      <a:pt x="158" y="199"/>
                      <a:pt x="150" y="203"/>
                      <a:pt x="141" y="206"/>
                    </a:cubicBezTo>
                    <a:cubicBezTo>
                      <a:pt x="134" y="209"/>
                      <a:pt x="128" y="214"/>
                      <a:pt x="123" y="220"/>
                    </a:cubicBezTo>
                    <a:cubicBezTo>
                      <a:pt x="115" y="230"/>
                      <a:pt x="109" y="240"/>
                      <a:pt x="102" y="250"/>
                    </a:cubicBezTo>
                    <a:cubicBezTo>
                      <a:pt x="101" y="252"/>
                      <a:pt x="100" y="255"/>
                      <a:pt x="100" y="257"/>
                    </a:cubicBezTo>
                    <a:cubicBezTo>
                      <a:pt x="99" y="259"/>
                      <a:pt x="99" y="262"/>
                      <a:pt x="98" y="264"/>
                    </a:cubicBezTo>
                    <a:cubicBezTo>
                      <a:pt x="97" y="269"/>
                      <a:pt x="97" y="275"/>
                      <a:pt x="100" y="280"/>
                    </a:cubicBezTo>
                    <a:cubicBezTo>
                      <a:pt x="104" y="286"/>
                      <a:pt x="103" y="286"/>
                      <a:pt x="98" y="290"/>
                    </a:cubicBezTo>
                    <a:close/>
                  </a:path>
                </a:pathLst>
              </a:custGeom>
              <a:solidFill>
                <a:srgbClr val="00843C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05" name="Freeform 27"/>
              <p:cNvSpPr>
                <a:spLocks/>
              </p:cNvSpPr>
              <p:nvPr/>
            </p:nvSpPr>
            <p:spPr bwMode="auto">
              <a:xfrm>
                <a:off x="4061767" y="3834481"/>
                <a:ext cx="241549" cy="348091"/>
              </a:xfrm>
              <a:custGeom>
                <a:avLst/>
                <a:gdLst>
                  <a:gd name="T0" fmla="*/ 90 w 126"/>
                  <a:gd name="T1" fmla="*/ 181 h 181"/>
                  <a:gd name="T2" fmla="*/ 84 w 126"/>
                  <a:gd name="T3" fmla="*/ 176 h 181"/>
                  <a:gd name="T4" fmla="*/ 81 w 126"/>
                  <a:gd name="T5" fmla="*/ 170 h 181"/>
                  <a:gd name="T6" fmla="*/ 80 w 126"/>
                  <a:gd name="T7" fmla="*/ 161 h 181"/>
                  <a:gd name="T8" fmla="*/ 80 w 126"/>
                  <a:gd name="T9" fmla="*/ 151 h 181"/>
                  <a:gd name="T10" fmla="*/ 79 w 126"/>
                  <a:gd name="T11" fmla="*/ 132 h 181"/>
                  <a:gd name="T12" fmla="*/ 76 w 126"/>
                  <a:gd name="T13" fmla="*/ 116 h 181"/>
                  <a:gd name="T14" fmla="*/ 76 w 126"/>
                  <a:gd name="T15" fmla="*/ 111 h 181"/>
                  <a:gd name="T16" fmla="*/ 66 w 126"/>
                  <a:gd name="T17" fmla="*/ 103 h 181"/>
                  <a:gd name="T18" fmla="*/ 67 w 126"/>
                  <a:gd name="T19" fmla="*/ 117 h 181"/>
                  <a:gd name="T20" fmla="*/ 72 w 126"/>
                  <a:gd name="T21" fmla="*/ 159 h 181"/>
                  <a:gd name="T22" fmla="*/ 67 w 126"/>
                  <a:gd name="T23" fmla="*/ 181 h 181"/>
                  <a:gd name="T24" fmla="*/ 53 w 126"/>
                  <a:gd name="T25" fmla="*/ 172 h 181"/>
                  <a:gd name="T26" fmla="*/ 47 w 126"/>
                  <a:gd name="T27" fmla="*/ 150 h 181"/>
                  <a:gd name="T28" fmla="*/ 42 w 126"/>
                  <a:gd name="T29" fmla="*/ 128 h 181"/>
                  <a:gd name="T30" fmla="*/ 40 w 126"/>
                  <a:gd name="T31" fmla="*/ 125 h 181"/>
                  <a:gd name="T32" fmla="*/ 34 w 126"/>
                  <a:gd name="T33" fmla="*/ 133 h 181"/>
                  <a:gd name="T34" fmla="*/ 39 w 126"/>
                  <a:gd name="T35" fmla="*/ 158 h 181"/>
                  <a:gd name="T36" fmla="*/ 34 w 126"/>
                  <a:gd name="T37" fmla="*/ 169 h 181"/>
                  <a:gd name="T38" fmla="*/ 23 w 126"/>
                  <a:gd name="T39" fmla="*/ 168 h 181"/>
                  <a:gd name="T40" fmla="*/ 13 w 126"/>
                  <a:gd name="T41" fmla="*/ 152 h 181"/>
                  <a:gd name="T42" fmla="*/ 5 w 126"/>
                  <a:gd name="T43" fmla="*/ 117 h 181"/>
                  <a:gd name="T44" fmla="*/ 2 w 126"/>
                  <a:gd name="T45" fmla="*/ 78 h 181"/>
                  <a:gd name="T46" fmla="*/ 3 w 126"/>
                  <a:gd name="T47" fmla="*/ 64 h 181"/>
                  <a:gd name="T48" fmla="*/ 0 w 126"/>
                  <a:gd name="T49" fmla="*/ 35 h 181"/>
                  <a:gd name="T50" fmla="*/ 3 w 126"/>
                  <a:gd name="T51" fmla="*/ 29 h 181"/>
                  <a:gd name="T52" fmla="*/ 35 w 126"/>
                  <a:gd name="T53" fmla="*/ 13 h 181"/>
                  <a:gd name="T54" fmla="*/ 60 w 126"/>
                  <a:gd name="T55" fmla="*/ 6 h 181"/>
                  <a:gd name="T56" fmla="*/ 81 w 126"/>
                  <a:gd name="T57" fmla="*/ 1 h 181"/>
                  <a:gd name="T58" fmla="*/ 93 w 126"/>
                  <a:gd name="T59" fmla="*/ 7 h 181"/>
                  <a:gd name="T60" fmla="*/ 99 w 126"/>
                  <a:gd name="T61" fmla="*/ 24 h 181"/>
                  <a:gd name="T62" fmla="*/ 114 w 126"/>
                  <a:gd name="T63" fmla="*/ 78 h 181"/>
                  <a:gd name="T64" fmla="*/ 114 w 126"/>
                  <a:gd name="T65" fmla="*/ 80 h 181"/>
                  <a:gd name="T66" fmla="*/ 124 w 126"/>
                  <a:gd name="T67" fmla="*/ 127 h 181"/>
                  <a:gd name="T68" fmla="*/ 119 w 126"/>
                  <a:gd name="T69" fmla="*/ 164 h 181"/>
                  <a:gd name="T70" fmla="*/ 113 w 126"/>
                  <a:gd name="T71" fmla="*/ 170 h 181"/>
                  <a:gd name="T72" fmla="*/ 111 w 126"/>
                  <a:gd name="T73" fmla="*/ 139 h 181"/>
                  <a:gd name="T74" fmla="*/ 110 w 126"/>
                  <a:gd name="T75" fmla="*/ 125 h 181"/>
                  <a:gd name="T76" fmla="*/ 103 w 126"/>
                  <a:gd name="T77" fmla="*/ 100 h 181"/>
                  <a:gd name="T78" fmla="*/ 95 w 126"/>
                  <a:gd name="T79" fmla="*/ 95 h 181"/>
                  <a:gd name="T80" fmla="*/ 95 w 126"/>
                  <a:gd name="T81" fmla="*/ 100 h 181"/>
                  <a:gd name="T82" fmla="*/ 100 w 126"/>
                  <a:gd name="T83" fmla="*/ 120 h 181"/>
                  <a:gd name="T84" fmla="*/ 102 w 126"/>
                  <a:gd name="T85" fmla="*/ 139 h 181"/>
                  <a:gd name="T86" fmla="*/ 102 w 126"/>
                  <a:gd name="T87" fmla="*/ 163 h 181"/>
                  <a:gd name="T88" fmla="*/ 90 w 126"/>
                  <a:gd name="T89" fmla="*/ 181 h 18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126" h="181">
                    <a:moveTo>
                      <a:pt x="90" y="181"/>
                    </a:moveTo>
                    <a:cubicBezTo>
                      <a:pt x="88" y="179"/>
                      <a:pt x="86" y="177"/>
                      <a:pt x="84" y="176"/>
                    </a:cubicBezTo>
                    <a:cubicBezTo>
                      <a:pt x="82" y="174"/>
                      <a:pt x="81" y="172"/>
                      <a:pt x="81" y="170"/>
                    </a:cubicBezTo>
                    <a:cubicBezTo>
                      <a:pt x="81" y="167"/>
                      <a:pt x="80" y="164"/>
                      <a:pt x="80" y="161"/>
                    </a:cubicBezTo>
                    <a:cubicBezTo>
                      <a:pt x="80" y="158"/>
                      <a:pt x="80" y="154"/>
                      <a:pt x="80" y="151"/>
                    </a:cubicBezTo>
                    <a:cubicBezTo>
                      <a:pt x="80" y="145"/>
                      <a:pt x="80" y="138"/>
                      <a:pt x="79" y="132"/>
                    </a:cubicBezTo>
                    <a:cubicBezTo>
                      <a:pt x="79" y="127"/>
                      <a:pt x="77" y="121"/>
                      <a:pt x="76" y="116"/>
                    </a:cubicBezTo>
                    <a:cubicBezTo>
                      <a:pt x="76" y="115"/>
                      <a:pt x="76" y="113"/>
                      <a:pt x="76" y="111"/>
                    </a:cubicBezTo>
                    <a:cubicBezTo>
                      <a:pt x="75" y="105"/>
                      <a:pt x="73" y="102"/>
                      <a:pt x="66" y="103"/>
                    </a:cubicBezTo>
                    <a:cubicBezTo>
                      <a:pt x="66" y="108"/>
                      <a:pt x="67" y="112"/>
                      <a:pt x="67" y="117"/>
                    </a:cubicBezTo>
                    <a:cubicBezTo>
                      <a:pt x="70" y="131"/>
                      <a:pt x="72" y="145"/>
                      <a:pt x="72" y="159"/>
                    </a:cubicBezTo>
                    <a:cubicBezTo>
                      <a:pt x="72" y="167"/>
                      <a:pt x="70" y="174"/>
                      <a:pt x="67" y="181"/>
                    </a:cubicBezTo>
                    <a:cubicBezTo>
                      <a:pt x="61" y="180"/>
                      <a:pt x="56" y="178"/>
                      <a:pt x="53" y="172"/>
                    </a:cubicBezTo>
                    <a:cubicBezTo>
                      <a:pt x="49" y="165"/>
                      <a:pt x="48" y="158"/>
                      <a:pt x="47" y="150"/>
                    </a:cubicBezTo>
                    <a:cubicBezTo>
                      <a:pt x="45" y="143"/>
                      <a:pt x="44" y="135"/>
                      <a:pt x="42" y="128"/>
                    </a:cubicBezTo>
                    <a:cubicBezTo>
                      <a:pt x="42" y="127"/>
                      <a:pt x="41" y="126"/>
                      <a:pt x="40" y="125"/>
                    </a:cubicBezTo>
                    <a:cubicBezTo>
                      <a:pt x="35" y="126"/>
                      <a:pt x="34" y="129"/>
                      <a:pt x="34" y="133"/>
                    </a:cubicBezTo>
                    <a:cubicBezTo>
                      <a:pt x="36" y="142"/>
                      <a:pt x="37" y="150"/>
                      <a:pt x="39" y="158"/>
                    </a:cubicBezTo>
                    <a:cubicBezTo>
                      <a:pt x="40" y="164"/>
                      <a:pt x="40" y="166"/>
                      <a:pt x="34" y="169"/>
                    </a:cubicBezTo>
                    <a:cubicBezTo>
                      <a:pt x="30" y="172"/>
                      <a:pt x="27" y="172"/>
                      <a:pt x="23" y="168"/>
                    </a:cubicBezTo>
                    <a:cubicBezTo>
                      <a:pt x="18" y="164"/>
                      <a:pt x="15" y="158"/>
                      <a:pt x="13" y="152"/>
                    </a:cubicBezTo>
                    <a:cubicBezTo>
                      <a:pt x="8" y="141"/>
                      <a:pt x="7" y="129"/>
                      <a:pt x="5" y="117"/>
                    </a:cubicBezTo>
                    <a:cubicBezTo>
                      <a:pt x="4" y="104"/>
                      <a:pt x="3" y="91"/>
                      <a:pt x="2" y="78"/>
                    </a:cubicBezTo>
                    <a:cubicBezTo>
                      <a:pt x="2" y="74"/>
                      <a:pt x="3" y="69"/>
                      <a:pt x="3" y="64"/>
                    </a:cubicBezTo>
                    <a:cubicBezTo>
                      <a:pt x="2" y="55"/>
                      <a:pt x="1" y="45"/>
                      <a:pt x="0" y="35"/>
                    </a:cubicBezTo>
                    <a:cubicBezTo>
                      <a:pt x="0" y="32"/>
                      <a:pt x="1" y="30"/>
                      <a:pt x="3" y="29"/>
                    </a:cubicBezTo>
                    <a:cubicBezTo>
                      <a:pt x="14" y="23"/>
                      <a:pt x="24" y="17"/>
                      <a:pt x="35" y="13"/>
                    </a:cubicBezTo>
                    <a:cubicBezTo>
                      <a:pt x="43" y="9"/>
                      <a:pt x="52" y="8"/>
                      <a:pt x="60" y="6"/>
                    </a:cubicBezTo>
                    <a:cubicBezTo>
                      <a:pt x="67" y="4"/>
                      <a:pt x="74" y="3"/>
                      <a:pt x="81" y="1"/>
                    </a:cubicBezTo>
                    <a:cubicBezTo>
                      <a:pt x="87" y="0"/>
                      <a:pt x="91" y="1"/>
                      <a:pt x="93" y="7"/>
                    </a:cubicBezTo>
                    <a:cubicBezTo>
                      <a:pt x="95" y="13"/>
                      <a:pt x="97" y="19"/>
                      <a:pt x="99" y="24"/>
                    </a:cubicBezTo>
                    <a:cubicBezTo>
                      <a:pt x="104" y="42"/>
                      <a:pt x="109" y="60"/>
                      <a:pt x="114" y="78"/>
                    </a:cubicBezTo>
                    <a:cubicBezTo>
                      <a:pt x="114" y="79"/>
                      <a:pt x="114" y="80"/>
                      <a:pt x="114" y="80"/>
                    </a:cubicBezTo>
                    <a:cubicBezTo>
                      <a:pt x="121" y="95"/>
                      <a:pt x="122" y="111"/>
                      <a:pt x="124" y="127"/>
                    </a:cubicBezTo>
                    <a:cubicBezTo>
                      <a:pt x="126" y="140"/>
                      <a:pt x="122" y="152"/>
                      <a:pt x="119" y="164"/>
                    </a:cubicBezTo>
                    <a:cubicBezTo>
                      <a:pt x="119" y="167"/>
                      <a:pt x="117" y="170"/>
                      <a:pt x="113" y="170"/>
                    </a:cubicBezTo>
                    <a:cubicBezTo>
                      <a:pt x="112" y="160"/>
                      <a:pt x="111" y="150"/>
                      <a:pt x="111" y="139"/>
                    </a:cubicBezTo>
                    <a:cubicBezTo>
                      <a:pt x="110" y="135"/>
                      <a:pt x="111" y="130"/>
                      <a:pt x="110" y="125"/>
                    </a:cubicBezTo>
                    <a:cubicBezTo>
                      <a:pt x="108" y="117"/>
                      <a:pt x="106" y="108"/>
                      <a:pt x="103" y="100"/>
                    </a:cubicBezTo>
                    <a:cubicBezTo>
                      <a:pt x="102" y="95"/>
                      <a:pt x="100" y="94"/>
                      <a:pt x="95" y="95"/>
                    </a:cubicBezTo>
                    <a:cubicBezTo>
                      <a:pt x="95" y="97"/>
                      <a:pt x="94" y="98"/>
                      <a:pt x="95" y="100"/>
                    </a:cubicBezTo>
                    <a:cubicBezTo>
                      <a:pt x="96" y="107"/>
                      <a:pt x="98" y="113"/>
                      <a:pt x="100" y="120"/>
                    </a:cubicBezTo>
                    <a:cubicBezTo>
                      <a:pt x="101" y="126"/>
                      <a:pt x="101" y="132"/>
                      <a:pt x="102" y="139"/>
                    </a:cubicBezTo>
                    <a:cubicBezTo>
                      <a:pt x="102" y="147"/>
                      <a:pt x="102" y="155"/>
                      <a:pt x="102" y="163"/>
                    </a:cubicBezTo>
                    <a:cubicBezTo>
                      <a:pt x="103" y="175"/>
                      <a:pt x="101" y="177"/>
                      <a:pt x="90" y="181"/>
                    </a:cubicBezTo>
                    <a:close/>
                  </a:path>
                </a:pathLst>
              </a:custGeom>
              <a:solidFill>
                <a:srgbClr val="FFF0E0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06" name="Freeform 28"/>
              <p:cNvSpPr>
                <a:spLocks/>
              </p:cNvSpPr>
              <p:nvPr/>
            </p:nvSpPr>
            <p:spPr bwMode="auto">
              <a:xfrm>
                <a:off x="4480615" y="2943108"/>
                <a:ext cx="155340" cy="966196"/>
              </a:xfrm>
              <a:custGeom>
                <a:avLst/>
                <a:gdLst>
                  <a:gd name="T0" fmla="*/ 0 w 81"/>
                  <a:gd name="T1" fmla="*/ 501 h 503"/>
                  <a:gd name="T2" fmla="*/ 9 w 81"/>
                  <a:gd name="T3" fmla="*/ 491 h 503"/>
                  <a:gd name="T4" fmla="*/ 22 w 81"/>
                  <a:gd name="T5" fmla="*/ 467 h 503"/>
                  <a:gd name="T6" fmla="*/ 30 w 81"/>
                  <a:gd name="T7" fmla="*/ 441 h 503"/>
                  <a:gd name="T8" fmla="*/ 30 w 81"/>
                  <a:gd name="T9" fmla="*/ 438 h 503"/>
                  <a:gd name="T10" fmla="*/ 35 w 81"/>
                  <a:gd name="T11" fmla="*/ 407 h 503"/>
                  <a:gd name="T12" fmla="*/ 36 w 81"/>
                  <a:gd name="T13" fmla="*/ 394 h 503"/>
                  <a:gd name="T14" fmla="*/ 39 w 81"/>
                  <a:gd name="T15" fmla="*/ 382 h 503"/>
                  <a:gd name="T16" fmla="*/ 42 w 81"/>
                  <a:gd name="T17" fmla="*/ 359 h 503"/>
                  <a:gd name="T18" fmla="*/ 43 w 81"/>
                  <a:gd name="T19" fmla="*/ 352 h 503"/>
                  <a:gd name="T20" fmla="*/ 47 w 81"/>
                  <a:gd name="T21" fmla="*/ 323 h 503"/>
                  <a:gd name="T22" fmla="*/ 50 w 81"/>
                  <a:gd name="T23" fmla="*/ 289 h 503"/>
                  <a:gd name="T24" fmla="*/ 51 w 81"/>
                  <a:gd name="T25" fmla="*/ 277 h 503"/>
                  <a:gd name="T26" fmla="*/ 53 w 81"/>
                  <a:gd name="T27" fmla="*/ 261 h 503"/>
                  <a:gd name="T28" fmla="*/ 53 w 81"/>
                  <a:gd name="T29" fmla="*/ 254 h 503"/>
                  <a:gd name="T30" fmla="*/ 52 w 81"/>
                  <a:gd name="T31" fmla="*/ 225 h 503"/>
                  <a:gd name="T32" fmla="*/ 49 w 81"/>
                  <a:gd name="T33" fmla="*/ 200 h 503"/>
                  <a:gd name="T34" fmla="*/ 44 w 81"/>
                  <a:gd name="T35" fmla="*/ 173 h 503"/>
                  <a:gd name="T36" fmla="*/ 40 w 81"/>
                  <a:gd name="T37" fmla="*/ 146 h 503"/>
                  <a:gd name="T38" fmla="*/ 40 w 81"/>
                  <a:gd name="T39" fmla="*/ 139 h 503"/>
                  <a:gd name="T40" fmla="*/ 38 w 81"/>
                  <a:gd name="T41" fmla="*/ 127 h 503"/>
                  <a:gd name="T42" fmla="*/ 33 w 81"/>
                  <a:gd name="T43" fmla="*/ 96 h 503"/>
                  <a:gd name="T44" fmla="*/ 32 w 81"/>
                  <a:gd name="T45" fmla="*/ 93 h 503"/>
                  <a:gd name="T46" fmla="*/ 21 w 81"/>
                  <a:gd name="T47" fmla="*/ 64 h 503"/>
                  <a:gd name="T48" fmla="*/ 20 w 81"/>
                  <a:gd name="T49" fmla="*/ 58 h 503"/>
                  <a:gd name="T50" fmla="*/ 10 w 81"/>
                  <a:gd name="T51" fmla="*/ 25 h 503"/>
                  <a:gd name="T52" fmla="*/ 2 w 81"/>
                  <a:gd name="T53" fmla="*/ 0 h 503"/>
                  <a:gd name="T54" fmla="*/ 9 w 81"/>
                  <a:gd name="T55" fmla="*/ 6 h 503"/>
                  <a:gd name="T56" fmla="*/ 33 w 81"/>
                  <a:gd name="T57" fmla="*/ 43 h 503"/>
                  <a:gd name="T58" fmla="*/ 46 w 81"/>
                  <a:gd name="T59" fmla="*/ 73 h 503"/>
                  <a:gd name="T60" fmla="*/ 64 w 81"/>
                  <a:gd name="T61" fmla="*/ 127 h 503"/>
                  <a:gd name="T62" fmla="*/ 69 w 81"/>
                  <a:gd name="T63" fmla="*/ 142 h 503"/>
                  <a:gd name="T64" fmla="*/ 70 w 81"/>
                  <a:gd name="T65" fmla="*/ 145 h 503"/>
                  <a:gd name="T66" fmla="*/ 72 w 81"/>
                  <a:gd name="T67" fmla="*/ 171 h 503"/>
                  <a:gd name="T68" fmla="*/ 73 w 81"/>
                  <a:gd name="T69" fmla="*/ 190 h 503"/>
                  <a:gd name="T70" fmla="*/ 75 w 81"/>
                  <a:gd name="T71" fmla="*/ 213 h 503"/>
                  <a:gd name="T72" fmla="*/ 78 w 81"/>
                  <a:gd name="T73" fmla="*/ 250 h 503"/>
                  <a:gd name="T74" fmla="*/ 79 w 81"/>
                  <a:gd name="T75" fmla="*/ 274 h 503"/>
                  <a:gd name="T76" fmla="*/ 80 w 81"/>
                  <a:gd name="T77" fmla="*/ 309 h 503"/>
                  <a:gd name="T78" fmla="*/ 80 w 81"/>
                  <a:gd name="T79" fmla="*/ 338 h 503"/>
                  <a:gd name="T80" fmla="*/ 81 w 81"/>
                  <a:gd name="T81" fmla="*/ 365 h 503"/>
                  <a:gd name="T82" fmla="*/ 74 w 81"/>
                  <a:gd name="T83" fmla="*/ 420 h 503"/>
                  <a:gd name="T84" fmla="*/ 67 w 81"/>
                  <a:gd name="T85" fmla="*/ 447 h 503"/>
                  <a:gd name="T86" fmla="*/ 54 w 81"/>
                  <a:gd name="T87" fmla="*/ 477 h 503"/>
                  <a:gd name="T88" fmla="*/ 48 w 81"/>
                  <a:gd name="T89" fmla="*/ 486 h 503"/>
                  <a:gd name="T90" fmla="*/ 31 w 81"/>
                  <a:gd name="T91" fmla="*/ 499 h 503"/>
                  <a:gd name="T92" fmla="*/ 1 w 81"/>
                  <a:gd name="T93" fmla="*/ 503 h 503"/>
                  <a:gd name="T94" fmla="*/ 0 w 81"/>
                  <a:gd name="T95" fmla="*/ 501 h 50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81" h="503">
                    <a:moveTo>
                      <a:pt x="0" y="501"/>
                    </a:moveTo>
                    <a:cubicBezTo>
                      <a:pt x="3" y="498"/>
                      <a:pt x="6" y="494"/>
                      <a:pt x="9" y="491"/>
                    </a:cubicBezTo>
                    <a:cubicBezTo>
                      <a:pt x="16" y="484"/>
                      <a:pt x="19" y="475"/>
                      <a:pt x="22" y="467"/>
                    </a:cubicBezTo>
                    <a:cubicBezTo>
                      <a:pt x="25" y="459"/>
                      <a:pt x="27" y="450"/>
                      <a:pt x="30" y="441"/>
                    </a:cubicBezTo>
                    <a:cubicBezTo>
                      <a:pt x="30" y="440"/>
                      <a:pt x="30" y="439"/>
                      <a:pt x="30" y="438"/>
                    </a:cubicBezTo>
                    <a:cubicBezTo>
                      <a:pt x="32" y="428"/>
                      <a:pt x="34" y="417"/>
                      <a:pt x="35" y="407"/>
                    </a:cubicBezTo>
                    <a:cubicBezTo>
                      <a:pt x="36" y="402"/>
                      <a:pt x="36" y="398"/>
                      <a:pt x="36" y="394"/>
                    </a:cubicBezTo>
                    <a:cubicBezTo>
                      <a:pt x="37" y="390"/>
                      <a:pt x="38" y="386"/>
                      <a:pt x="39" y="382"/>
                    </a:cubicBezTo>
                    <a:cubicBezTo>
                      <a:pt x="40" y="374"/>
                      <a:pt x="41" y="366"/>
                      <a:pt x="42" y="359"/>
                    </a:cubicBezTo>
                    <a:cubicBezTo>
                      <a:pt x="42" y="356"/>
                      <a:pt x="42" y="354"/>
                      <a:pt x="43" y="352"/>
                    </a:cubicBezTo>
                    <a:cubicBezTo>
                      <a:pt x="47" y="343"/>
                      <a:pt x="46" y="333"/>
                      <a:pt x="47" y="323"/>
                    </a:cubicBezTo>
                    <a:cubicBezTo>
                      <a:pt x="48" y="312"/>
                      <a:pt x="49" y="300"/>
                      <a:pt x="50" y="289"/>
                    </a:cubicBezTo>
                    <a:cubicBezTo>
                      <a:pt x="51" y="285"/>
                      <a:pt x="51" y="281"/>
                      <a:pt x="51" y="277"/>
                    </a:cubicBezTo>
                    <a:cubicBezTo>
                      <a:pt x="51" y="272"/>
                      <a:pt x="52" y="267"/>
                      <a:pt x="53" y="261"/>
                    </a:cubicBezTo>
                    <a:cubicBezTo>
                      <a:pt x="53" y="259"/>
                      <a:pt x="53" y="257"/>
                      <a:pt x="53" y="254"/>
                    </a:cubicBezTo>
                    <a:cubicBezTo>
                      <a:pt x="53" y="245"/>
                      <a:pt x="52" y="235"/>
                      <a:pt x="52" y="225"/>
                    </a:cubicBezTo>
                    <a:cubicBezTo>
                      <a:pt x="52" y="217"/>
                      <a:pt x="50" y="208"/>
                      <a:pt x="49" y="200"/>
                    </a:cubicBezTo>
                    <a:cubicBezTo>
                      <a:pt x="48" y="191"/>
                      <a:pt x="46" y="182"/>
                      <a:pt x="44" y="173"/>
                    </a:cubicBezTo>
                    <a:cubicBezTo>
                      <a:pt x="43" y="164"/>
                      <a:pt x="42" y="155"/>
                      <a:pt x="40" y="146"/>
                    </a:cubicBezTo>
                    <a:cubicBezTo>
                      <a:pt x="40" y="144"/>
                      <a:pt x="40" y="141"/>
                      <a:pt x="40" y="139"/>
                    </a:cubicBezTo>
                    <a:cubicBezTo>
                      <a:pt x="39" y="135"/>
                      <a:pt x="39" y="131"/>
                      <a:pt x="38" y="127"/>
                    </a:cubicBezTo>
                    <a:cubicBezTo>
                      <a:pt x="37" y="117"/>
                      <a:pt x="32" y="107"/>
                      <a:pt x="33" y="96"/>
                    </a:cubicBezTo>
                    <a:cubicBezTo>
                      <a:pt x="33" y="95"/>
                      <a:pt x="32" y="94"/>
                      <a:pt x="32" y="93"/>
                    </a:cubicBezTo>
                    <a:cubicBezTo>
                      <a:pt x="28" y="83"/>
                      <a:pt x="25" y="74"/>
                      <a:pt x="21" y="64"/>
                    </a:cubicBezTo>
                    <a:cubicBezTo>
                      <a:pt x="20" y="62"/>
                      <a:pt x="20" y="60"/>
                      <a:pt x="20" y="58"/>
                    </a:cubicBezTo>
                    <a:cubicBezTo>
                      <a:pt x="15" y="47"/>
                      <a:pt x="14" y="36"/>
                      <a:pt x="10" y="25"/>
                    </a:cubicBezTo>
                    <a:cubicBezTo>
                      <a:pt x="7" y="17"/>
                      <a:pt x="5" y="9"/>
                      <a:pt x="2" y="0"/>
                    </a:cubicBezTo>
                    <a:cubicBezTo>
                      <a:pt x="5" y="3"/>
                      <a:pt x="8" y="4"/>
                      <a:pt x="9" y="6"/>
                    </a:cubicBezTo>
                    <a:cubicBezTo>
                      <a:pt x="17" y="18"/>
                      <a:pt x="27" y="30"/>
                      <a:pt x="33" y="43"/>
                    </a:cubicBezTo>
                    <a:cubicBezTo>
                      <a:pt x="37" y="53"/>
                      <a:pt x="42" y="63"/>
                      <a:pt x="46" y="73"/>
                    </a:cubicBezTo>
                    <a:cubicBezTo>
                      <a:pt x="53" y="91"/>
                      <a:pt x="60" y="108"/>
                      <a:pt x="64" y="127"/>
                    </a:cubicBezTo>
                    <a:cubicBezTo>
                      <a:pt x="66" y="132"/>
                      <a:pt x="67" y="137"/>
                      <a:pt x="69" y="142"/>
                    </a:cubicBezTo>
                    <a:cubicBezTo>
                      <a:pt x="69" y="143"/>
                      <a:pt x="69" y="144"/>
                      <a:pt x="70" y="145"/>
                    </a:cubicBezTo>
                    <a:cubicBezTo>
                      <a:pt x="70" y="154"/>
                      <a:pt x="71" y="163"/>
                      <a:pt x="72" y="171"/>
                    </a:cubicBezTo>
                    <a:cubicBezTo>
                      <a:pt x="73" y="178"/>
                      <a:pt x="73" y="184"/>
                      <a:pt x="73" y="190"/>
                    </a:cubicBezTo>
                    <a:cubicBezTo>
                      <a:pt x="74" y="198"/>
                      <a:pt x="74" y="205"/>
                      <a:pt x="75" y="213"/>
                    </a:cubicBezTo>
                    <a:cubicBezTo>
                      <a:pt x="76" y="225"/>
                      <a:pt x="77" y="237"/>
                      <a:pt x="78" y="250"/>
                    </a:cubicBezTo>
                    <a:cubicBezTo>
                      <a:pt x="78" y="258"/>
                      <a:pt x="78" y="266"/>
                      <a:pt x="79" y="274"/>
                    </a:cubicBezTo>
                    <a:cubicBezTo>
                      <a:pt x="79" y="285"/>
                      <a:pt x="79" y="297"/>
                      <a:pt x="80" y="309"/>
                    </a:cubicBezTo>
                    <a:cubicBezTo>
                      <a:pt x="80" y="319"/>
                      <a:pt x="80" y="329"/>
                      <a:pt x="80" y="338"/>
                    </a:cubicBezTo>
                    <a:cubicBezTo>
                      <a:pt x="80" y="347"/>
                      <a:pt x="81" y="356"/>
                      <a:pt x="81" y="365"/>
                    </a:cubicBezTo>
                    <a:cubicBezTo>
                      <a:pt x="80" y="383"/>
                      <a:pt x="79" y="402"/>
                      <a:pt x="74" y="420"/>
                    </a:cubicBezTo>
                    <a:cubicBezTo>
                      <a:pt x="71" y="429"/>
                      <a:pt x="70" y="438"/>
                      <a:pt x="67" y="447"/>
                    </a:cubicBezTo>
                    <a:cubicBezTo>
                      <a:pt x="64" y="457"/>
                      <a:pt x="61" y="468"/>
                      <a:pt x="54" y="477"/>
                    </a:cubicBezTo>
                    <a:cubicBezTo>
                      <a:pt x="52" y="480"/>
                      <a:pt x="50" y="483"/>
                      <a:pt x="48" y="486"/>
                    </a:cubicBezTo>
                    <a:cubicBezTo>
                      <a:pt x="45" y="494"/>
                      <a:pt x="39" y="498"/>
                      <a:pt x="31" y="499"/>
                    </a:cubicBezTo>
                    <a:cubicBezTo>
                      <a:pt x="21" y="500"/>
                      <a:pt x="11" y="502"/>
                      <a:pt x="1" y="503"/>
                    </a:cubicBezTo>
                    <a:cubicBezTo>
                      <a:pt x="0" y="503"/>
                      <a:pt x="0" y="502"/>
                      <a:pt x="0" y="501"/>
                    </a:cubicBezTo>
                    <a:close/>
                  </a:path>
                </a:pathLst>
              </a:custGeom>
              <a:solidFill>
                <a:srgbClr val="00843C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07" name="Freeform 29"/>
              <p:cNvSpPr>
                <a:spLocks/>
              </p:cNvSpPr>
              <p:nvPr/>
            </p:nvSpPr>
            <p:spPr bwMode="auto">
              <a:xfrm>
                <a:off x="6497590" y="3679142"/>
                <a:ext cx="432674" cy="232603"/>
              </a:xfrm>
              <a:custGeom>
                <a:avLst/>
                <a:gdLst>
                  <a:gd name="T0" fmla="*/ 172 w 225"/>
                  <a:gd name="T1" fmla="*/ 35 h 121"/>
                  <a:gd name="T2" fmla="*/ 174 w 225"/>
                  <a:gd name="T3" fmla="*/ 40 h 121"/>
                  <a:gd name="T4" fmla="*/ 190 w 225"/>
                  <a:gd name="T5" fmla="*/ 56 h 121"/>
                  <a:gd name="T6" fmla="*/ 211 w 225"/>
                  <a:gd name="T7" fmla="*/ 76 h 121"/>
                  <a:gd name="T8" fmla="*/ 212 w 225"/>
                  <a:gd name="T9" fmla="*/ 87 h 121"/>
                  <a:gd name="T10" fmla="*/ 197 w 225"/>
                  <a:gd name="T11" fmla="*/ 91 h 121"/>
                  <a:gd name="T12" fmla="*/ 165 w 225"/>
                  <a:gd name="T13" fmla="*/ 74 h 121"/>
                  <a:gd name="T14" fmla="*/ 139 w 225"/>
                  <a:gd name="T15" fmla="*/ 65 h 121"/>
                  <a:gd name="T16" fmla="*/ 124 w 225"/>
                  <a:gd name="T17" fmla="*/ 61 h 121"/>
                  <a:gd name="T18" fmla="*/ 113 w 225"/>
                  <a:gd name="T19" fmla="*/ 60 h 121"/>
                  <a:gd name="T20" fmla="*/ 101 w 225"/>
                  <a:gd name="T21" fmla="*/ 58 h 121"/>
                  <a:gd name="T22" fmla="*/ 99 w 225"/>
                  <a:gd name="T23" fmla="*/ 57 h 121"/>
                  <a:gd name="T24" fmla="*/ 99 w 225"/>
                  <a:gd name="T25" fmla="*/ 64 h 121"/>
                  <a:gd name="T26" fmla="*/ 112 w 225"/>
                  <a:gd name="T27" fmla="*/ 79 h 121"/>
                  <a:gd name="T28" fmla="*/ 137 w 225"/>
                  <a:gd name="T29" fmla="*/ 98 h 121"/>
                  <a:gd name="T30" fmla="*/ 140 w 225"/>
                  <a:gd name="T31" fmla="*/ 115 h 121"/>
                  <a:gd name="T32" fmla="*/ 131 w 225"/>
                  <a:gd name="T33" fmla="*/ 120 h 121"/>
                  <a:gd name="T34" fmla="*/ 120 w 225"/>
                  <a:gd name="T35" fmla="*/ 116 h 121"/>
                  <a:gd name="T36" fmla="*/ 100 w 225"/>
                  <a:gd name="T37" fmla="*/ 105 h 121"/>
                  <a:gd name="T38" fmla="*/ 72 w 225"/>
                  <a:gd name="T39" fmla="*/ 94 h 121"/>
                  <a:gd name="T40" fmla="*/ 51 w 225"/>
                  <a:gd name="T41" fmla="*/ 86 h 121"/>
                  <a:gd name="T42" fmla="*/ 7 w 225"/>
                  <a:gd name="T43" fmla="*/ 60 h 121"/>
                  <a:gd name="T44" fmla="*/ 0 w 225"/>
                  <a:gd name="T45" fmla="*/ 54 h 121"/>
                  <a:gd name="T46" fmla="*/ 13 w 225"/>
                  <a:gd name="T47" fmla="*/ 37 h 121"/>
                  <a:gd name="T48" fmla="*/ 27 w 225"/>
                  <a:gd name="T49" fmla="*/ 22 h 121"/>
                  <a:gd name="T50" fmla="*/ 44 w 225"/>
                  <a:gd name="T51" fmla="*/ 5 h 121"/>
                  <a:gd name="T52" fmla="*/ 60 w 225"/>
                  <a:gd name="T53" fmla="*/ 3 h 121"/>
                  <a:gd name="T54" fmla="*/ 83 w 225"/>
                  <a:gd name="T55" fmla="*/ 8 h 121"/>
                  <a:gd name="T56" fmla="*/ 118 w 225"/>
                  <a:gd name="T57" fmla="*/ 13 h 121"/>
                  <a:gd name="T58" fmla="*/ 150 w 225"/>
                  <a:gd name="T59" fmla="*/ 18 h 121"/>
                  <a:gd name="T60" fmla="*/ 161 w 225"/>
                  <a:gd name="T61" fmla="*/ 21 h 121"/>
                  <a:gd name="T62" fmla="*/ 184 w 225"/>
                  <a:gd name="T63" fmla="*/ 30 h 121"/>
                  <a:gd name="T64" fmla="*/ 206 w 225"/>
                  <a:gd name="T65" fmla="*/ 49 h 121"/>
                  <a:gd name="T66" fmla="*/ 210 w 225"/>
                  <a:gd name="T67" fmla="*/ 54 h 121"/>
                  <a:gd name="T68" fmla="*/ 222 w 225"/>
                  <a:gd name="T69" fmla="*/ 65 h 121"/>
                  <a:gd name="T70" fmla="*/ 219 w 225"/>
                  <a:gd name="T71" fmla="*/ 74 h 121"/>
                  <a:gd name="T72" fmla="*/ 174 w 225"/>
                  <a:gd name="T73" fmla="*/ 34 h 121"/>
                  <a:gd name="T74" fmla="*/ 172 w 225"/>
                  <a:gd name="T75" fmla="*/ 35 h 12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25" h="121">
                    <a:moveTo>
                      <a:pt x="172" y="35"/>
                    </a:moveTo>
                    <a:cubicBezTo>
                      <a:pt x="173" y="37"/>
                      <a:pt x="173" y="39"/>
                      <a:pt x="174" y="40"/>
                    </a:cubicBezTo>
                    <a:cubicBezTo>
                      <a:pt x="180" y="46"/>
                      <a:pt x="185" y="51"/>
                      <a:pt x="190" y="56"/>
                    </a:cubicBezTo>
                    <a:cubicBezTo>
                      <a:pt x="197" y="63"/>
                      <a:pt x="204" y="70"/>
                      <a:pt x="211" y="76"/>
                    </a:cubicBezTo>
                    <a:cubicBezTo>
                      <a:pt x="208" y="81"/>
                      <a:pt x="208" y="81"/>
                      <a:pt x="212" y="87"/>
                    </a:cubicBezTo>
                    <a:cubicBezTo>
                      <a:pt x="206" y="94"/>
                      <a:pt x="205" y="95"/>
                      <a:pt x="197" y="91"/>
                    </a:cubicBezTo>
                    <a:cubicBezTo>
                      <a:pt x="186" y="85"/>
                      <a:pt x="175" y="80"/>
                      <a:pt x="165" y="74"/>
                    </a:cubicBezTo>
                    <a:cubicBezTo>
                      <a:pt x="157" y="70"/>
                      <a:pt x="148" y="67"/>
                      <a:pt x="139" y="65"/>
                    </a:cubicBezTo>
                    <a:cubicBezTo>
                      <a:pt x="135" y="63"/>
                      <a:pt x="129" y="62"/>
                      <a:pt x="124" y="61"/>
                    </a:cubicBezTo>
                    <a:cubicBezTo>
                      <a:pt x="121" y="60"/>
                      <a:pt x="117" y="59"/>
                      <a:pt x="113" y="60"/>
                    </a:cubicBezTo>
                    <a:cubicBezTo>
                      <a:pt x="109" y="61"/>
                      <a:pt x="105" y="61"/>
                      <a:pt x="101" y="58"/>
                    </a:cubicBezTo>
                    <a:cubicBezTo>
                      <a:pt x="100" y="58"/>
                      <a:pt x="100" y="57"/>
                      <a:pt x="99" y="57"/>
                    </a:cubicBezTo>
                    <a:cubicBezTo>
                      <a:pt x="96" y="60"/>
                      <a:pt x="98" y="62"/>
                      <a:pt x="99" y="64"/>
                    </a:cubicBezTo>
                    <a:cubicBezTo>
                      <a:pt x="103" y="70"/>
                      <a:pt x="107" y="75"/>
                      <a:pt x="112" y="79"/>
                    </a:cubicBezTo>
                    <a:cubicBezTo>
                      <a:pt x="121" y="85"/>
                      <a:pt x="128" y="93"/>
                      <a:pt x="137" y="98"/>
                    </a:cubicBezTo>
                    <a:cubicBezTo>
                      <a:pt x="141" y="101"/>
                      <a:pt x="143" y="111"/>
                      <a:pt x="140" y="115"/>
                    </a:cubicBezTo>
                    <a:cubicBezTo>
                      <a:pt x="138" y="119"/>
                      <a:pt x="135" y="121"/>
                      <a:pt x="131" y="120"/>
                    </a:cubicBezTo>
                    <a:cubicBezTo>
                      <a:pt x="127" y="119"/>
                      <a:pt x="123" y="118"/>
                      <a:pt x="120" y="116"/>
                    </a:cubicBezTo>
                    <a:cubicBezTo>
                      <a:pt x="113" y="113"/>
                      <a:pt x="107" y="108"/>
                      <a:pt x="100" y="105"/>
                    </a:cubicBezTo>
                    <a:cubicBezTo>
                      <a:pt x="90" y="101"/>
                      <a:pt x="81" y="97"/>
                      <a:pt x="72" y="94"/>
                    </a:cubicBezTo>
                    <a:cubicBezTo>
                      <a:pt x="65" y="91"/>
                      <a:pt x="58" y="89"/>
                      <a:pt x="51" y="86"/>
                    </a:cubicBezTo>
                    <a:cubicBezTo>
                      <a:pt x="35" y="79"/>
                      <a:pt x="21" y="71"/>
                      <a:pt x="7" y="60"/>
                    </a:cubicBezTo>
                    <a:cubicBezTo>
                      <a:pt x="5" y="58"/>
                      <a:pt x="2" y="56"/>
                      <a:pt x="0" y="54"/>
                    </a:cubicBezTo>
                    <a:cubicBezTo>
                      <a:pt x="3" y="47"/>
                      <a:pt x="8" y="42"/>
                      <a:pt x="13" y="37"/>
                    </a:cubicBezTo>
                    <a:cubicBezTo>
                      <a:pt x="17" y="32"/>
                      <a:pt x="22" y="27"/>
                      <a:pt x="27" y="22"/>
                    </a:cubicBezTo>
                    <a:cubicBezTo>
                      <a:pt x="32" y="16"/>
                      <a:pt x="38" y="11"/>
                      <a:pt x="44" y="5"/>
                    </a:cubicBezTo>
                    <a:cubicBezTo>
                      <a:pt x="49" y="0"/>
                      <a:pt x="54" y="2"/>
                      <a:pt x="60" y="3"/>
                    </a:cubicBezTo>
                    <a:cubicBezTo>
                      <a:pt x="67" y="5"/>
                      <a:pt x="75" y="7"/>
                      <a:pt x="83" y="8"/>
                    </a:cubicBezTo>
                    <a:cubicBezTo>
                      <a:pt x="95" y="9"/>
                      <a:pt x="106" y="12"/>
                      <a:pt x="118" y="13"/>
                    </a:cubicBezTo>
                    <a:cubicBezTo>
                      <a:pt x="129" y="15"/>
                      <a:pt x="139" y="16"/>
                      <a:pt x="150" y="18"/>
                    </a:cubicBezTo>
                    <a:cubicBezTo>
                      <a:pt x="154" y="19"/>
                      <a:pt x="158" y="20"/>
                      <a:pt x="161" y="21"/>
                    </a:cubicBezTo>
                    <a:cubicBezTo>
                      <a:pt x="169" y="24"/>
                      <a:pt x="176" y="27"/>
                      <a:pt x="184" y="30"/>
                    </a:cubicBezTo>
                    <a:cubicBezTo>
                      <a:pt x="194" y="34"/>
                      <a:pt x="200" y="41"/>
                      <a:pt x="206" y="49"/>
                    </a:cubicBezTo>
                    <a:cubicBezTo>
                      <a:pt x="207" y="51"/>
                      <a:pt x="208" y="52"/>
                      <a:pt x="210" y="54"/>
                    </a:cubicBezTo>
                    <a:cubicBezTo>
                      <a:pt x="214" y="57"/>
                      <a:pt x="218" y="61"/>
                      <a:pt x="222" y="65"/>
                    </a:cubicBezTo>
                    <a:cubicBezTo>
                      <a:pt x="225" y="67"/>
                      <a:pt x="224" y="71"/>
                      <a:pt x="219" y="74"/>
                    </a:cubicBezTo>
                    <a:cubicBezTo>
                      <a:pt x="203" y="62"/>
                      <a:pt x="191" y="46"/>
                      <a:pt x="174" y="34"/>
                    </a:cubicBezTo>
                    <a:cubicBezTo>
                      <a:pt x="174" y="34"/>
                      <a:pt x="173" y="35"/>
                      <a:pt x="172" y="35"/>
                    </a:cubicBezTo>
                    <a:close/>
                  </a:path>
                </a:pathLst>
              </a:custGeom>
              <a:solidFill>
                <a:srgbClr val="FFF0E0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08" name="Freeform 30"/>
              <p:cNvSpPr>
                <a:spLocks/>
              </p:cNvSpPr>
              <p:nvPr/>
            </p:nvSpPr>
            <p:spPr bwMode="auto">
              <a:xfrm>
                <a:off x="4845785" y="3601878"/>
                <a:ext cx="299293" cy="339958"/>
              </a:xfrm>
              <a:custGeom>
                <a:avLst/>
                <a:gdLst>
                  <a:gd name="T0" fmla="*/ 43 w 156"/>
                  <a:gd name="T1" fmla="*/ 168 h 177"/>
                  <a:gd name="T2" fmla="*/ 48 w 156"/>
                  <a:gd name="T3" fmla="*/ 163 h 177"/>
                  <a:gd name="T4" fmla="*/ 44 w 156"/>
                  <a:gd name="T5" fmla="*/ 160 h 177"/>
                  <a:gd name="T6" fmla="*/ 51 w 156"/>
                  <a:gd name="T7" fmla="*/ 140 h 177"/>
                  <a:gd name="T8" fmla="*/ 42 w 156"/>
                  <a:gd name="T9" fmla="*/ 142 h 177"/>
                  <a:gd name="T10" fmla="*/ 34 w 156"/>
                  <a:gd name="T11" fmla="*/ 159 h 177"/>
                  <a:gd name="T12" fmla="*/ 25 w 156"/>
                  <a:gd name="T13" fmla="*/ 153 h 177"/>
                  <a:gd name="T14" fmla="*/ 24 w 156"/>
                  <a:gd name="T15" fmla="*/ 144 h 177"/>
                  <a:gd name="T16" fmla="*/ 34 w 156"/>
                  <a:gd name="T17" fmla="*/ 128 h 177"/>
                  <a:gd name="T18" fmla="*/ 30 w 156"/>
                  <a:gd name="T19" fmla="*/ 124 h 177"/>
                  <a:gd name="T20" fmla="*/ 23 w 156"/>
                  <a:gd name="T21" fmla="*/ 127 h 177"/>
                  <a:gd name="T22" fmla="*/ 19 w 156"/>
                  <a:gd name="T23" fmla="*/ 133 h 177"/>
                  <a:gd name="T24" fmla="*/ 14 w 156"/>
                  <a:gd name="T25" fmla="*/ 133 h 177"/>
                  <a:gd name="T26" fmla="*/ 8 w 156"/>
                  <a:gd name="T27" fmla="*/ 117 h 177"/>
                  <a:gd name="T28" fmla="*/ 12 w 156"/>
                  <a:gd name="T29" fmla="*/ 107 h 177"/>
                  <a:gd name="T30" fmla="*/ 16 w 156"/>
                  <a:gd name="T31" fmla="*/ 101 h 177"/>
                  <a:gd name="T32" fmla="*/ 19 w 156"/>
                  <a:gd name="T33" fmla="*/ 98 h 177"/>
                  <a:gd name="T34" fmla="*/ 19 w 156"/>
                  <a:gd name="T35" fmla="*/ 91 h 177"/>
                  <a:gd name="T36" fmla="*/ 12 w 156"/>
                  <a:gd name="T37" fmla="*/ 90 h 177"/>
                  <a:gd name="T38" fmla="*/ 6 w 156"/>
                  <a:gd name="T39" fmla="*/ 95 h 177"/>
                  <a:gd name="T40" fmla="*/ 2 w 156"/>
                  <a:gd name="T41" fmla="*/ 82 h 177"/>
                  <a:gd name="T42" fmla="*/ 9 w 156"/>
                  <a:gd name="T43" fmla="*/ 64 h 177"/>
                  <a:gd name="T44" fmla="*/ 10 w 156"/>
                  <a:gd name="T45" fmla="*/ 58 h 177"/>
                  <a:gd name="T46" fmla="*/ 10 w 156"/>
                  <a:gd name="T47" fmla="*/ 57 h 177"/>
                  <a:gd name="T48" fmla="*/ 18 w 156"/>
                  <a:gd name="T49" fmla="*/ 46 h 177"/>
                  <a:gd name="T50" fmla="*/ 26 w 156"/>
                  <a:gd name="T51" fmla="*/ 38 h 177"/>
                  <a:gd name="T52" fmla="*/ 47 w 156"/>
                  <a:gd name="T53" fmla="*/ 25 h 177"/>
                  <a:gd name="T54" fmla="*/ 56 w 156"/>
                  <a:gd name="T55" fmla="*/ 21 h 177"/>
                  <a:gd name="T56" fmla="*/ 64 w 156"/>
                  <a:gd name="T57" fmla="*/ 18 h 177"/>
                  <a:gd name="T58" fmla="*/ 76 w 156"/>
                  <a:gd name="T59" fmla="*/ 13 h 177"/>
                  <a:gd name="T60" fmla="*/ 77 w 156"/>
                  <a:gd name="T61" fmla="*/ 13 h 177"/>
                  <a:gd name="T62" fmla="*/ 93 w 156"/>
                  <a:gd name="T63" fmla="*/ 5 h 177"/>
                  <a:gd name="T64" fmla="*/ 98 w 156"/>
                  <a:gd name="T65" fmla="*/ 3 h 177"/>
                  <a:gd name="T66" fmla="*/ 107 w 156"/>
                  <a:gd name="T67" fmla="*/ 0 h 177"/>
                  <a:gd name="T68" fmla="*/ 108 w 156"/>
                  <a:gd name="T69" fmla="*/ 1 h 177"/>
                  <a:gd name="T70" fmla="*/ 120 w 156"/>
                  <a:gd name="T71" fmla="*/ 19 h 177"/>
                  <a:gd name="T72" fmla="*/ 126 w 156"/>
                  <a:gd name="T73" fmla="*/ 27 h 177"/>
                  <a:gd name="T74" fmla="*/ 147 w 156"/>
                  <a:gd name="T75" fmla="*/ 56 h 177"/>
                  <a:gd name="T76" fmla="*/ 152 w 156"/>
                  <a:gd name="T77" fmla="*/ 62 h 177"/>
                  <a:gd name="T78" fmla="*/ 154 w 156"/>
                  <a:gd name="T79" fmla="*/ 70 h 177"/>
                  <a:gd name="T80" fmla="*/ 144 w 156"/>
                  <a:gd name="T81" fmla="*/ 82 h 177"/>
                  <a:gd name="T82" fmla="*/ 135 w 156"/>
                  <a:gd name="T83" fmla="*/ 90 h 177"/>
                  <a:gd name="T84" fmla="*/ 125 w 156"/>
                  <a:gd name="T85" fmla="*/ 86 h 177"/>
                  <a:gd name="T86" fmla="*/ 95 w 156"/>
                  <a:gd name="T87" fmla="*/ 90 h 177"/>
                  <a:gd name="T88" fmla="*/ 87 w 156"/>
                  <a:gd name="T89" fmla="*/ 109 h 177"/>
                  <a:gd name="T90" fmla="*/ 82 w 156"/>
                  <a:gd name="T91" fmla="*/ 112 h 177"/>
                  <a:gd name="T92" fmla="*/ 74 w 156"/>
                  <a:gd name="T93" fmla="*/ 130 h 177"/>
                  <a:gd name="T94" fmla="*/ 75 w 156"/>
                  <a:gd name="T95" fmla="*/ 132 h 177"/>
                  <a:gd name="T96" fmla="*/ 66 w 156"/>
                  <a:gd name="T97" fmla="*/ 146 h 177"/>
                  <a:gd name="T98" fmla="*/ 64 w 156"/>
                  <a:gd name="T99" fmla="*/ 160 h 177"/>
                  <a:gd name="T100" fmla="*/ 64 w 156"/>
                  <a:gd name="T101" fmla="*/ 164 h 177"/>
                  <a:gd name="T102" fmla="*/ 66 w 156"/>
                  <a:gd name="T103" fmla="*/ 169 h 177"/>
                  <a:gd name="T104" fmla="*/ 43 w 156"/>
                  <a:gd name="T105" fmla="*/ 168 h 17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156" h="177">
                    <a:moveTo>
                      <a:pt x="43" y="168"/>
                    </a:moveTo>
                    <a:cubicBezTo>
                      <a:pt x="45" y="166"/>
                      <a:pt x="46" y="164"/>
                      <a:pt x="48" y="163"/>
                    </a:cubicBezTo>
                    <a:cubicBezTo>
                      <a:pt x="47" y="162"/>
                      <a:pt x="46" y="161"/>
                      <a:pt x="44" y="160"/>
                    </a:cubicBezTo>
                    <a:cubicBezTo>
                      <a:pt x="44" y="152"/>
                      <a:pt x="51" y="147"/>
                      <a:pt x="51" y="140"/>
                    </a:cubicBezTo>
                    <a:cubicBezTo>
                      <a:pt x="46" y="137"/>
                      <a:pt x="45" y="137"/>
                      <a:pt x="42" y="142"/>
                    </a:cubicBezTo>
                    <a:cubicBezTo>
                      <a:pt x="40" y="148"/>
                      <a:pt x="37" y="153"/>
                      <a:pt x="34" y="159"/>
                    </a:cubicBezTo>
                    <a:cubicBezTo>
                      <a:pt x="31" y="157"/>
                      <a:pt x="28" y="155"/>
                      <a:pt x="25" y="153"/>
                    </a:cubicBezTo>
                    <a:cubicBezTo>
                      <a:pt x="22" y="150"/>
                      <a:pt x="21" y="148"/>
                      <a:pt x="24" y="144"/>
                    </a:cubicBezTo>
                    <a:cubicBezTo>
                      <a:pt x="26" y="139"/>
                      <a:pt x="30" y="134"/>
                      <a:pt x="34" y="128"/>
                    </a:cubicBezTo>
                    <a:cubicBezTo>
                      <a:pt x="33" y="127"/>
                      <a:pt x="33" y="125"/>
                      <a:pt x="30" y="124"/>
                    </a:cubicBezTo>
                    <a:cubicBezTo>
                      <a:pt x="27" y="123"/>
                      <a:pt x="25" y="125"/>
                      <a:pt x="23" y="127"/>
                    </a:cubicBezTo>
                    <a:cubicBezTo>
                      <a:pt x="21" y="128"/>
                      <a:pt x="20" y="131"/>
                      <a:pt x="19" y="133"/>
                    </a:cubicBezTo>
                    <a:cubicBezTo>
                      <a:pt x="17" y="135"/>
                      <a:pt x="16" y="135"/>
                      <a:pt x="14" y="133"/>
                    </a:cubicBezTo>
                    <a:cubicBezTo>
                      <a:pt x="7" y="128"/>
                      <a:pt x="6" y="125"/>
                      <a:pt x="8" y="117"/>
                    </a:cubicBezTo>
                    <a:cubicBezTo>
                      <a:pt x="9" y="113"/>
                      <a:pt x="11" y="110"/>
                      <a:pt x="12" y="107"/>
                    </a:cubicBezTo>
                    <a:cubicBezTo>
                      <a:pt x="12" y="104"/>
                      <a:pt x="14" y="103"/>
                      <a:pt x="16" y="101"/>
                    </a:cubicBezTo>
                    <a:cubicBezTo>
                      <a:pt x="17" y="101"/>
                      <a:pt x="18" y="99"/>
                      <a:pt x="19" y="98"/>
                    </a:cubicBezTo>
                    <a:cubicBezTo>
                      <a:pt x="21" y="96"/>
                      <a:pt x="21" y="94"/>
                      <a:pt x="19" y="91"/>
                    </a:cubicBezTo>
                    <a:cubicBezTo>
                      <a:pt x="17" y="89"/>
                      <a:pt x="14" y="89"/>
                      <a:pt x="12" y="90"/>
                    </a:cubicBezTo>
                    <a:cubicBezTo>
                      <a:pt x="9" y="92"/>
                      <a:pt x="8" y="93"/>
                      <a:pt x="6" y="95"/>
                    </a:cubicBezTo>
                    <a:cubicBezTo>
                      <a:pt x="1" y="91"/>
                      <a:pt x="0" y="87"/>
                      <a:pt x="2" y="82"/>
                    </a:cubicBezTo>
                    <a:cubicBezTo>
                      <a:pt x="4" y="75"/>
                      <a:pt x="5" y="69"/>
                      <a:pt x="9" y="64"/>
                    </a:cubicBezTo>
                    <a:cubicBezTo>
                      <a:pt x="10" y="62"/>
                      <a:pt x="12" y="60"/>
                      <a:pt x="10" y="58"/>
                    </a:cubicBezTo>
                    <a:cubicBezTo>
                      <a:pt x="10" y="58"/>
                      <a:pt x="10" y="57"/>
                      <a:pt x="10" y="57"/>
                    </a:cubicBezTo>
                    <a:cubicBezTo>
                      <a:pt x="13" y="53"/>
                      <a:pt x="15" y="50"/>
                      <a:pt x="18" y="46"/>
                    </a:cubicBezTo>
                    <a:cubicBezTo>
                      <a:pt x="21" y="43"/>
                      <a:pt x="24" y="41"/>
                      <a:pt x="26" y="38"/>
                    </a:cubicBezTo>
                    <a:cubicBezTo>
                      <a:pt x="32" y="32"/>
                      <a:pt x="41" y="30"/>
                      <a:pt x="47" y="25"/>
                    </a:cubicBezTo>
                    <a:cubicBezTo>
                      <a:pt x="49" y="23"/>
                      <a:pt x="53" y="22"/>
                      <a:pt x="56" y="21"/>
                    </a:cubicBezTo>
                    <a:cubicBezTo>
                      <a:pt x="58" y="20"/>
                      <a:pt x="61" y="20"/>
                      <a:pt x="64" y="18"/>
                    </a:cubicBezTo>
                    <a:cubicBezTo>
                      <a:pt x="68" y="16"/>
                      <a:pt x="71" y="13"/>
                      <a:pt x="76" y="13"/>
                    </a:cubicBezTo>
                    <a:cubicBezTo>
                      <a:pt x="77" y="13"/>
                      <a:pt x="77" y="13"/>
                      <a:pt x="77" y="13"/>
                    </a:cubicBezTo>
                    <a:cubicBezTo>
                      <a:pt x="83" y="10"/>
                      <a:pt x="88" y="7"/>
                      <a:pt x="93" y="5"/>
                    </a:cubicBezTo>
                    <a:cubicBezTo>
                      <a:pt x="95" y="4"/>
                      <a:pt x="96" y="4"/>
                      <a:pt x="98" y="3"/>
                    </a:cubicBezTo>
                    <a:cubicBezTo>
                      <a:pt x="101" y="2"/>
                      <a:pt x="104" y="1"/>
                      <a:pt x="107" y="0"/>
                    </a:cubicBezTo>
                    <a:cubicBezTo>
                      <a:pt x="107" y="0"/>
                      <a:pt x="108" y="1"/>
                      <a:pt x="108" y="1"/>
                    </a:cubicBezTo>
                    <a:cubicBezTo>
                      <a:pt x="113" y="7"/>
                      <a:pt x="116" y="13"/>
                      <a:pt x="120" y="19"/>
                    </a:cubicBezTo>
                    <a:cubicBezTo>
                      <a:pt x="122" y="22"/>
                      <a:pt x="124" y="24"/>
                      <a:pt x="126" y="27"/>
                    </a:cubicBezTo>
                    <a:cubicBezTo>
                      <a:pt x="133" y="37"/>
                      <a:pt x="140" y="46"/>
                      <a:pt x="147" y="56"/>
                    </a:cubicBezTo>
                    <a:cubicBezTo>
                      <a:pt x="148" y="58"/>
                      <a:pt x="150" y="60"/>
                      <a:pt x="152" y="62"/>
                    </a:cubicBezTo>
                    <a:cubicBezTo>
                      <a:pt x="156" y="66"/>
                      <a:pt x="156" y="66"/>
                      <a:pt x="154" y="70"/>
                    </a:cubicBezTo>
                    <a:cubicBezTo>
                      <a:pt x="151" y="75"/>
                      <a:pt x="147" y="79"/>
                      <a:pt x="144" y="82"/>
                    </a:cubicBezTo>
                    <a:cubicBezTo>
                      <a:pt x="141" y="85"/>
                      <a:pt x="138" y="88"/>
                      <a:pt x="135" y="90"/>
                    </a:cubicBezTo>
                    <a:cubicBezTo>
                      <a:pt x="132" y="89"/>
                      <a:pt x="129" y="87"/>
                      <a:pt x="125" y="86"/>
                    </a:cubicBezTo>
                    <a:cubicBezTo>
                      <a:pt x="115" y="82"/>
                      <a:pt x="105" y="85"/>
                      <a:pt x="95" y="90"/>
                    </a:cubicBezTo>
                    <a:cubicBezTo>
                      <a:pt x="87" y="95"/>
                      <a:pt x="86" y="99"/>
                      <a:pt x="87" y="109"/>
                    </a:cubicBezTo>
                    <a:cubicBezTo>
                      <a:pt x="86" y="110"/>
                      <a:pt x="84" y="111"/>
                      <a:pt x="82" y="112"/>
                    </a:cubicBezTo>
                    <a:cubicBezTo>
                      <a:pt x="72" y="115"/>
                      <a:pt x="70" y="121"/>
                      <a:pt x="74" y="130"/>
                    </a:cubicBezTo>
                    <a:cubicBezTo>
                      <a:pt x="75" y="131"/>
                      <a:pt x="75" y="131"/>
                      <a:pt x="75" y="132"/>
                    </a:cubicBezTo>
                    <a:cubicBezTo>
                      <a:pt x="69" y="135"/>
                      <a:pt x="64" y="139"/>
                      <a:pt x="66" y="146"/>
                    </a:cubicBezTo>
                    <a:cubicBezTo>
                      <a:pt x="64" y="151"/>
                      <a:pt x="68" y="156"/>
                      <a:pt x="64" y="160"/>
                    </a:cubicBezTo>
                    <a:cubicBezTo>
                      <a:pt x="63" y="160"/>
                      <a:pt x="64" y="162"/>
                      <a:pt x="64" y="164"/>
                    </a:cubicBezTo>
                    <a:cubicBezTo>
                      <a:pt x="65" y="166"/>
                      <a:pt x="65" y="168"/>
                      <a:pt x="66" y="169"/>
                    </a:cubicBezTo>
                    <a:cubicBezTo>
                      <a:pt x="54" y="177"/>
                      <a:pt x="48" y="177"/>
                      <a:pt x="43" y="168"/>
                    </a:cubicBezTo>
                    <a:close/>
                  </a:path>
                </a:pathLst>
              </a:custGeom>
              <a:solidFill>
                <a:srgbClr val="FFF0E0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09" name="Freeform 31"/>
              <p:cNvSpPr>
                <a:spLocks/>
              </p:cNvSpPr>
              <p:nvPr/>
            </p:nvSpPr>
            <p:spPr bwMode="auto">
              <a:xfrm>
                <a:off x="4115445" y="2395760"/>
                <a:ext cx="328572" cy="320439"/>
              </a:xfrm>
              <a:custGeom>
                <a:avLst/>
                <a:gdLst>
                  <a:gd name="T0" fmla="*/ 171 w 171"/>
                  <a:gd name="T1" fmla="*/ 3 h 167"/>
                  <a:gd name="T2" fmla="*/ 157 w 171"/>
                  <a:gd name="T3" fmla="*/ 22 h 167"/>
                  <a:gd name="T4" fmla="*/ 146 w 171"/>
                  <a:gd name="T5" fmla="*/ 11 h 167"/>
                  <a:gd name="T6" fmla="*/ 144 w 171"/>
                  <a:gd name="T7" fmla="*/ 7 h 167"/>
                  <a:gd name="T8" fmla="*/ 135 w 171"/>
                  <a:gd name="T9" fmla="*/ 9 h 167"/>
                  <a:gd name="T10" fmla="*/ 129 w 171"/>
                  <a:gd name="T11" fmla="*/ 24 h 167"/>
                  <a:gd name="T12" fmla="*/ 117 w 171"/>
                  <a:gd name="T13" fmla="*/ 47 h 167"/>
                  <a:gd name="T14" fmla="*/ 114 w 171"/>
                  <a:gd name="T15" fmla="*/ 51 h 167"/>
                  <a:gd name="T16" fmla="*/ 112 w 171"/>
                  <a:gd name="T17" fmla="*/ 42 h 167"/>
                  <a:gd name="T18" fmla="*/ 109 w 171"/>
                  <a:gd name="T19" fmla="*/ 33 h 167"/>
                  <a:gd name="T20" fmla="*/ 102 w 171"/>
                  <a:gd name="T21" fmla="*/ 30 h 167"/>
                  <a:gd name="T22" fmla="*/ 104 w 171"/>
                  <a:gd name="T23" fmla="*/ 44 h 167"/>
                  <a:gd name="T24" fmla="*/ 89 w 171"/>
                  <a:gd name="T25" fmla="*/ 42 h 167"/>
                  <a:gd name="T26" fmla="*/ 79 w 171"/>
                  <a:gd name="T27" fmla="*/ 47 h 167"/>
                  <a:gd name="T28" fmla="*/ 66 w 171"/>
                  <a:gd name="T29" fmla="*/ 78 h 167"/>
                  <a:gd name="T30" fmla="*/ 64 w 171"/>
                  <a:gd name="T31" fmla="*/ 91 h 167"/>
                  <a:gd name="T32" fmla="*/ 73 w 171"/>
                  <a:gd name="T33" fmla="*/ 118 h 167"/>
                  <a:gd name="T34" fmla="*/ 75 w 171"/>
                  <a:gd name="T35" fmla="*/ 121 h 167"/>
                  <a:gd name="T36" fmla="*/ 70 w 171"/>
                  <a:gd name="T37" fmla="*/ 132 h 167"/>
                  <a:gd name="T38" fmla="*/ 68 w 171"/>
                  <a:gd name="T39" fmla="*/ 133 h 167"/>
                  <a:gd name="T40" fmla="*/ 61 w 171"/>
                  <a:gd name="T41" fmla="*/ 136 h 167"/>
                  <a:gd name="T42" fmla="*/ 39 w 171"/>
                  <a:gd name="T43" fmla="*/ 164 h 167"/>
                  <a:gd name="T44" fmla="*/ 36 w 171"/>
                  <a:gd name="T45" fmla="*/ 166 h 167"/>
                  <a:gd name="T46" fmla="*/ 34 w 171"/>
                  <a:gd name="T47" fmla="*/ 167 h 167"/>
                  <a:gd name="T48" fmla="*/ 33 w 171"/>
                  <a:gd name="T49" fmla="*/ 150 h 167"/>
                  <a:gd name="T50" fmla="*/ 32 w 171"/>
                  <a:gd name="T51" fmla="*/ 143 h 167"/>
                  <a:gd name="T52" fmla="*/ 27 w 171"/>
                  <a:gd name="T53" fmla="*/ 139 h 167"/>
                  <a:gd name="T54" fmla="*/ 20 w 171"/>
                  <a:gd name="T55" fmla="*/ 142 h 167"/>
                  <a:gd name="T56" fmla="*/ 6 w 171"/>
                  <a:gd name="T57" fmla="*/ 154 h 167"/>
                  <a:gd name="T58" fmla="*/ 7 w 171"/>
                  <a:gd name="T59" fmla="*/ 150 h 167"/>
                  <a:gd name="T60" fmla="*/ 8 w 171"/>
                  <a:gd name="T61" fmla="*/ 119 h 167"/>
                  <a:gd name="T62" fmla="*/ 3 w 171"/>
                  <a:gd name="T63" fmla="*/ 89 h 167"/>
                  <a:gd name="T64" fmla="*/ 2 w 171"/>
                  <a:gd name="T65" fmla="*/ 64 h 167"/>
                  <a:gd name="T66" fmla="*/ 2 w 171"/>
                  <a:gd name="T67" fmla="*/ 53 h 167"/>
                  <a:gd name="T68" fmla="*/ 9 w 171"/>
                  <a:gd name="T69" fmla="*/ 42 h 167"/>
                  <a:gd name="T70" fmla="*/ 32 w 171"/>
                  <a:gd name="T71" fmla="*/ 28 h 167"/>
                  <a:gd name="T72" fmla="*/ 41 w 171"/>
                  <a:gd name="T73" fmla="*/ 23 h 167"/>
                  <a:gd name="T74" fmla="*/ 51 w 171"/>
                  <a:gd name="T75" fmla="*/ 18 h 167"/>
                  <a:gd name="T76" fmla="*/ 61 w 171"/>
                  <a:gd name="T77" fmla="*/ 14 h 167"/>
                  <a:gd name="T78" fmla="*/ 88 w 171"/>
                  <a:gd name="T79" fmla="*/ 2 h 167"/>
                  <a:gd name="T80" fmla="*/ 94 w 171"/>
                  <a:gd name="T81" fmla="*/ 1 h 167"/>
                  <a:gd name="T82" fmla="*/ 116 w 171"/>
                  <a:gd name="T83" fmla="*/ 0 h 167"/>
                  <a:gd name="T84" fmla="*/ 135 w 171"/>
                  <a:gd name="T85" fmla="*/ 0 h 167"/>
                  <a:gd name="T86" fmla="*/ 161 w 171"/>
                  <a:gd name="T87" fmla="*/ 1 h 167"/>
                  <a:gd name="T88" fmla="*/ 171 w 171"/>
                  <a:gd name="T89" fmla="*/ 3 h 1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171" h="167">
                    <a:moveTo>
                      <a:pt x="171" y="3"/>
                    </a:moveTo>
                    <a:cubicBezTo>
                      <a:pt x="169" y="9"/>
                      <a:pt x="162" y="18"/>
                      <a:pt x="157" y="22"/>
                    </a:cubicBezTo>
                    <a:cubicBezTo>
                      <a:pt x="152" y="19"/>
                      <a:pt x="149" y="15"/>
                      <a:pt x="146" y="11"/>
                    </a:cubicBezTo>
                    <a:cubicBezTo>
                      <a:pt x="146" y="10"/>
                      <a:pt x="145" y="9"/>
                      <a:pt x="144" y="7"/>
                    </a:cubicBezTo>
                    <a:cubicBezTo>
                      <a:pt x="141" y="3"/>
                      <a:pt x="137" y="4"/>
                      <a:pt x="135" y="9"/>
                    </a:cubicBezTo>
                    <a:cubicBezTo>
                      <a:pt x="133" y="14"/>
                      <a:pt x="131" y="19"/>
                      <a:pt x="129" y="24"/>
                    </a:cubicBezTo>
                    <a:cubicBezTo>
                      <a:pt x="125" y="32"/>
                      <a:pt x="121" y="40"/>
                      <a:pt x="117" y="47"/>
                    </a:cubicBezTo>
                    <a:cubicBezTo>
                      <a:pt x="117" y="48"/>
                      <a:pt x="116" y="49"/>
                      <a:pt x="114" y="51"/>
                    </a:cubicBezTo>
                    <a:cubicBezTo>
                      <a:pt x="114" y="47"/>
                      <a:pt x="113" y="45"/>
                      <a:pt x="112" y="42"/>
                    </a:cubicBezTo>
                    <a:cubicBezTo>
                      <a:pt x="111" y="39"/>
                      <a:pt x="110" y="36"/>
                      <a:pt x="109" y="33"/>
                    </a:cubicBezTo>
                    <a:cubicBezTo>
                      <a:pt x="108" y="30"/>
                      <a:pt x="106" y="29"/>
                      <a:pt x="102" y="30"/>
                    </a:cubicBezTo>
                    <a:cubicBezTo>
                      <a:pt x="101" y="35"/>
                      <a:pt x="106" y="39"/>
                      <a:pt x="104" y="44"/>
                    </a:cubicBezTo>
                    <a:cubicBezTo>
                      <a:pt x="99" y="43"/>
                      <a:pt x="94" y="43"/>
                      <a:pt x="89" y="42"/>
                    </a:cubicBezTo>
                    <a:cubicBezTo>
                      <a:pt x="85" y="41"/>
                      <a:pt x="81" y="43"/>
                      <a:pt x="79" y="47"/>
                    </a:cubicBezTo>
                    <a:cubicBezTo>
                      <a:pt x="71" y="56"/>
                      <a:pt x="66" y="66"/>
                      <a:pt x="66" y="78"/>
                    </a:cubicBezTo>
                    <a:cubicBezTo>
                      <a:pt x="65" y="83"/>
                      <a:pt x="65" y="87"/>
                      <a:pt x="64" y="91"/>
                    </a:cubicBezTo>
                    <a:cubicBezTo>
                      <a:pt x="61" y="102"/>
                      <a:pt x="64" y="111"/>
                      <a:pt x="73" y="118"/>
                    </a:cubicBezTo>
                    <a:cubicBezTo>
                      <a:pt x="74" y="119"/>
                      <a:pt x="74" y="120"/>
                      <a:pt x="75" y="121"/>
                    </a:cubicBezTo>
                    <a:cubicBezTo>
                      <a:pt x="73" y="125"/>
                      <a:pt x="72" y="128"/>
                      <a:pt x="70" y="132"/>
                    </a:cubicBezTo>
                    <a:cubicBezTo>
                      <a:pt x="69" y="132"/>
                      <a:pt x="68" y="133"/>
                      <a:pt x="68" y="133"/>
                    </a:cubicBezTo>
                    <a:cubicBezTo>
                      <a:pt x="64" y="132"/>
                      <a:pt x="62" y="133"/>
                      <a:pt x="61" y="136"/>
                    </a:cubicBezTo>
                    <a:cubicBezTo>
                      <a:pt x="55" y="147"/>
                      <a:pt x="49" y="157"/>
                      <a:pt x="39" y="164"/>
                    </a:cubicBezTo>
                    <a:cubicBezTo>
                      <a:pt x="38" y="165"/>
                      <a:pt x="37" y="165"/>
                      <a:pt x="36" y="166"/>
                    </a:cubicBezTo>
                    <a:cubicBezTo>
                      <a:pt x="36" y="166"/>
                      <a:pt x="35" y="166"/>
                      <a:pt x="34" y="167"/>
                    </a:cubicBezTo>
                    <a:cubicBezTo>
                      <a:pt x="34" y="161"/>
                      <a:pt x="34" y="156"/>
                      <a:pt x="33" y="150"/>
                    </a:cubicBezTo>
                    <a:cubicBezTo>
                      <a:pt x="33" y="148"/>
                      <a:pt x="33" y="145"/>
                      <a:pt x="32" y="143"/>
                    </a:cubicBezTo>
                    <a:cubicBezTo>
                      <a:pt x="32" y="141"/>
                      <a:pt x="30" y="139"/>
                      <a:pt x="27" y="139"/>
                    </a:cubicBezTo>
                    <a:cubicBezTo>
                      <a:pt x="24" y="138"/>
                      <a:pt x="22" y="139"/>
                      <a:pt x="20" y="142"/>
                    </a:cubicBezTo>
                    <a:cubicBezTo>
                      <a:pt x="17" y="147"/>
                      <a:pt x="13" y="151"/>
                      <a:pt x="6" y="154"/>
                    </a:cubicBezTo>
                    <a:cubicBezTo>
                      <a:pt x="7" y="152"/>
                      <a:pt x="7" y="151"/>
                      <a:pt x="7" y="150"/>
                    </a:cubicBezTo>
                    <a:cubicBezTo>
                      <a:pt x="9" y="140"/>
                      <a:pt x="9" y="129"/>
                      <a:pt x="8" y="119"/>
                    </a:cubicBezTo>
                    <a:cubicBezTo>
                      <a:pt x="6" y="109"/>
                      <a:pt x="4" y="99"/>
                      <a:pt x="3" y="89"/>
                    </a:cubicBezTo>
                    <a:cubicBezTo>
                      <a:pt x="2" y="81"/>
                      <a:pt x="0" y="72"/>
                      <a:pt x="2" y="64"/>
                    </a:cubicBezTo>
                    <a:cubicBezTo>
                      <a:pt x="3" y="60"/>
                      <a:pt x="2" y="56"/>
                      <a:pt x="2" y="53"/>
                    </a:cubicBezTo>
                    <a:cubicBezTo>
                      <a:pt x="2" y="47"/>
                      <a:pt x="5" y="44"/>
                      <a:pt x="9" y="42"/>
                    </a:cubicBezTo>
                    <a:cubicBezTo>
                      <a:pt x="17" y="37"/>
                      <a:pt x="24" y="32"/>
                      <a:pt x="32" y="28"/>
                    </a:cubicBezTo>
                    <a:cubicBezTo>
                      <a:pt x="35" y="26"/>
                      <a:pt x="38" y="24"/>
                      <a:pt x="41" y="23"/>
                    </a:cubicBezTo>
                    <a:cubicBezTo>
                      <a:pt x="45" y="22"/>
                      <a:pt x="47" y="19"/>
                      <a:pt x="51" y="18"/>
                    </a:cubicBezTo>
                    <a:cubicBezTo>
                      <a:pt x="54" y="17"/>
                      <a:pt x="58" y="15"/>
                      <a:pt x="61" y="14"/>
                    </a:cubicBezTo>
                    <a:cubicBezTo>
                      <a:pt x="70" y="10"/>
                      <a:pt x="79" y="5"/>
                      <a:pt x="88" y="2"/>
                    </a:cubicBezTo>
                    <a:cubicBezTo>
                      <a:pt x="89" y="1"/>
                      <a:pt x="92" y="1"/>
                      <a:pt x="94" y="1"/>
                    </a:cubicBezTo>
                    <a:cubicBezTo>
                      <a:pt x="101" y="0"/>
                      <a:pt x="109" y="1"/>
                      <a:pt x="116" y="0"/>
                    </a:cubicBezTo>
                    <a:cubicBezTo>
                      <a:pt x="123" y="0"/>
                      <a:pt x="129" y="3"/>
                      <a:pt x="135" y="0"/>
                    </a:cubicBezTo>
                    <a:cubicBezTo>
                      <a:pt x="144" y="4"/>
                      <a:pt x="153" y="1"/>
                      <a:pt x="161" y="1"/>
                    </a:cubicBezTo>
                    <a:cubicBezTo>
                      <a:pt x="165" y="2"/>
                      <a:pt x="168" y="2"/>
                      <a:pt x="171" y="3"/>
                    </a:cubicBezTo>
                    <a:close/>
                  </a:path>
                </a:pathLst>
              </a:custGeom>
              <a:solidFill>
                <a:srgbClr val="764E4E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10" name="Freeform 32"/>
              <p:cNvSpPr>
                <a:spLocks/>
              </p:cNvSpPr>
              <p:nvPr/>
            </p:nvSpPr>
            <p:spPr bwMode="auto">
              <a:xfrm>
                <a:off x="4328528" y="2246113"/>
                <a:ext cx="572561" cy="135821"/>
              </a:xfrm>
              <a:custGeom>
                <a:avLst/>
                <a:gdLst>
                  <a:gd name="T0" fmla="*/ 0 w 298"/>
                  <a:gd name="T1" fmla="*/ 69 h 71"/>
                  <a:gd name="T2" fmla="*/ 8 w 298"/>
                  <a:gd name="T3" fmla="*/ 62 h 71"/>
                  <a:gd name="T4" fmla="*/ 28 w 298"/>
                  <a:gd name="T5" fmla="*/ 55 h 71"/>
                  <a:gd name="T6" fmla="*/ 64 w 298"/>
                  <a:gd name="T7" fmla="*/ 41 h 71"/>
                  <a:gd name="T8" fmla="*/ 89 w 298"/>
                  <a:gd name="T9" fmla="*/ 33 h 71"/>
                  <a:gd name="T10" fmla="*/ 115 w 298"/>
                  <a:gd name="T11" fmla="*/ 24 h 71"/>
                  <a:gd name="T12" fmla="*/ 157 w 298"/>
                  <a:gd name="T13" fmla="*/ 14 h 71"/>
                  <a:gd name="T14" fmla="*/ 173 w 298"/>
                  <a:gd name="T15" fmla="*/ 11 h 71"/>
                  <a:gd name="T16" fmla="*/ 188 w 298"/>
                  <a:gd name="T17" fmla="*/ 10 h 71"/>
                  <a:gd name="T18" fmla="*/ 194 w 298"/>
                  <a:gd name="T19" fmla="*/ 7 h 71"/>
                  <a:gd name="T20" fmla="*/ 199 w 298"/>
                  <a:gd name="T21" fmla="*/ 5 h 71"/>
                  <a:gd name="T22" fmla="*/ 248 w 298"/>
                  <a:gd name="T23" fmla="*/ 1 h 71"/>
                  <a:gd name="T24" fmla="*/ 298 w 298"/>
                  <a:gd name="T25" fmla="*/ 3 h 71"/>
                  <a:gd name="T26" fmla="*/ 286 w 298"/>
                  <a:gd name="T27" fmla="*/ 12 h 71"/>
                  <a:gd name="T28" fmla="*/ 271 w 298"/>
                  <a:gd name="T29" fmla="*/ 20 h 71"/>
                  <a:gd name="T30" fmla="*/ 227 w 298"/>
                  <a:gd name="T31" fmla="*/ 37 h 71"/>
                  <a:gd name="T32" fmla="*/ 211 w 298"/>
                  <a:gd name="T33" fmla="*/ 42 h 71"/>
                  <a:gd name="T34" fmla="*/ 188 w 298"/>
                  <a:gd name="T35" fmla="*/ 48 h 71"/>
                  <a:gd name="T36" fmla="*/ 173 w 298"/>
                  <a:gd name="T37" fmla="*/ 53 h 71"/>
                  <a:gd name="T38" fmla="*/ 153 w 298"/>
                  <a:gd name="T39" fmla="*/ 57 h 71"/>
                  <a:gd name="T40" fmla="*/ 149 w 298"/>
                  <a:gd name="T41" fmla="*/ 58 h 71"/>
                  <a:gd name="T42" fmla="*/ 116 w 298"/>
                  <a:gd name="T43" fmla="*/ 63 h 71"/>
                  <a:gd name="T44" fmla="*/ 105 w 298"/>
                  <a:gd name="T45" fmla="*/ 66 h 71"/>
                  <a:gd name="T46" fmla="*/ 82 w 298"/>
                  <a:gd name="T47" fmla="*/ 70 h 71"/>
                  <a:gd name="T48" fmla="*/ 70 w 298"/>
                  <a:gd name="T49" fmla="*/ 68 h 71"/>
                  <a:gd name="T50" fmla="*/ 66 w 298"/>
                  <a:gd name="T51" fmla="*/ 69 h 71"/>
                  <a:gd name="T52" fmla="*/ 58 w 298"/>
                  <a:gd name="T53" fmla="*/ 70 h 71"/>
                  <a:gd name="T54" fmla="*/ 40 w 298"/>
                  <a:gd name="T55" fmla="*/ 71 h 71"/>
                  <a:gd name="T56" fmla="*/ 9 w 298"/>
                  <a:gd name="T57" fmla="*/ 70 h 71"/>
                  <a:gd name="T58" fmla="*/ 0 w 298"/>
                  <a:gd name="T59" fmla="*/ 69 h 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298" h="71">
                    <a:moveTo>
                      <a:pt x="0" y="69"/>
                    </a:moveTo>
                    <a:cubicBezTo>
                      <a:pt x="1" y="64"/>
                      <a:pt x="5" y="63"/>
                      <a:pt x="8" y="62"/>
                    </a:cubicBezTo>
                    <a:cubicBezTo>
                      <a:pt x="15" y="61"/>
                      <a:pt x="22" y="58"/>
                      <a:pt x="28" y="55"/>
                    </a:cubicBezTo>
                    <a:cubicBezTo>
                      <a:pt x="39" y="49"/>
                      <a:pt x="51" y="45"/>
                      <a:pt x="64" y="41"/>
                    </a:cubicBezTo>
                    <a:cubicBezTo>
                      <a:pt x="72" y="39"/>
                      <a:pt x="81" y="35"/>
                      <a:pt x="89" y="33"/>
                    </a:cubicBezTo>
                    <a:cubicBezTo>
                      <a:pt x="98" y="30"/>
                      <a:pt x="106" y="27"/>
                      <a:pt x="115" y="24"/>
                    </a:cubicBezTo>
                    <a:cubicBezTo>
                      <a:pt x="128" y="19"/>
                      <a:pt x="143" y="18"/>
                      <a:pt x="157" y="14"/>
                    </a:cubicBezTo>
                    <a:cubicBezTo>
                      <a:pt x="162" y="13"/>
                      <a:pt x="168" y="11"/>
                      <a:pt x="173" y="11"/>
                    </a:cubicBezTo>
                    <a:cubicBezTo>
                      <a:pt x="178" y="11"/>
                      <a:pt x="183" y="11"/>
                      <a:pt x="188" y="10"/>
                    </a:cubicBezTo>
                    <a:cubicBezTo>
                      <a:pt x="190" y="9"/>
                      <a:pt x="192" y="8"/>
                      <a:pt x="194" y="7"/>
                    </a:cubicBezTo>
                    <a:cubicBezTo>
                      <a:pt x="196" y="7"/>
                      <a:pt x="197" y="5"/>
                      <a:pt x="199" y="5"/>
                    </a:cubicBezTo>
                    <a:cubicBezTo>
                      <a:pt x="215" y="4"/>
                      <a:pt x="231" y="0"/>
                      <a:pt x="248" y="1"/>
                    </a:cubicBezTo>
                    <a:cubicBezTo>
                      <a:pt x="264" y="2"/>
                      <a:pt x="281" y="2"/>
                      <a:pt x="298" y="3"/>
                    </a:cubicBezTo>
                    <a:cubicBezTo>
                      <a:pt x="294" y="6"/>
                      <a:pt x="291" y="9"/>
                      <a:pt x="286" y="12"/>
                    </a:cubicBezTo>
                    <a:cubicBezTo>
                      <a:pt x="281" y="14"/>
                      <a:pt x="276" y="17"/>
                      <a:pt x="271" y="20"/>
                    </a:cubicBezTo>
                    <a:cubicBezTo>
                      <a:pt x="257" y="27"/>
                      <a:pt x="243" y="33"/>
                      <a:pt x="227" y="37"/>
                    </a:cubicBezTo>
                    <a:cubicBezTo>
                      <a:pt x="222" y="39"/>
                      <a:pt x="216" y="41"/>
                      <a:pt x="211" y="42"/>
                    </a:cubicBezTo>
                    <a:cubicBezTo>
                      <a:pt x="203" y="45"/>
                      <a:pt x="196" y="46"/>
                      <a:pt x="188" y="48"/>
                    </a:cubicBezTo>
                    <a:cubicBezTo>
                      <a:pt x="183" y="49"/>
                      <a:pt x="178" y="52"/>
                      <a:pt x="173" y="53"/>
                    </a:cubicBezTo>
                    <a:cubicBezTo>
                      <a:pt x="166" y="55"/>
                      <a:pt x="159" y="56"/>
                      <a:pt x="153" y="57"/>
                    </a:cubicBezTo>
                    <a:cubicBezTo>
                      <a:pt x="151" y="57"/>
                      <a:pt x="150" y="57"/>
                      <a:pt x="149" y="58"/>
                    </a:cubicBezTo>
                    <a:cubicBezTo>
                      <a:pt x="138" y="61"/>
                      <a:pt x="127" y="62"/>
                      <a:pt x="116" y="63"/>
                    </a:cubicBezTo>
                    <a:cubicBezTo>
                      <a:pt x="112" y="64"/>
                      <a:pt x="109" y="65"/>
                      <a:pt x="105" y="66"/>
                    </a:cubicBezTo>
                    <a:cubicBezTo>
                      <a:pt x="98" y="68"/>
                      <a:pt x="90" y="70"/>
                      <a:pt x="82" y="70"/>
                    </a:cubicBezTo>
                    <a:cubicBezTo>
                      <a:pt x="78" y="70"/>
                      <a:pt x="74" y="71"/>
                      <a:pt x="70" y="68"/>
                    </a:cubicBezTo>
                    <a:cubicBezTo>
                      <a:pt x="69" y="68"/>
                      <a:pt x="67" y="68"/>
                      <a:pt x="66" y="69"/>
                    </a:cubicBezTo>
                    <a:cubicBezTo>
                      <a:pt x="64" y="71"/>
                      <a:pt x="61" y="70"/>
                      <a:pt x="58" y="70"/>
                    </a:cubicBezTo>
                    <a:cubicBezTo>
                      <a:pt x="52" y="70"/>
                      <a:pt x="46" y="71"/>
                      <a:pt x="40" y="71"/>
                    </a:cubicBezTo>
                    <a:cubicBezTo>
                      <a:pt x="30" y="70"/>
                      <a:pt x="19" y="70"/>
                      <a:pt x="9" y="70"/>
                    </a:cubicBezTo>
                    <a:cubicBezTo>
                      <a:pt x="6" y="70"/>
                      <a:pt x="3" y="69"/>
                      <a:pt x="0" y="69"/>
                    </a:cubicBezTo>
                    <a:close/>
                  </a:path>
                </a:pathLst>
              </a:custGeom>
              <a:solidFill>
                <a:srgbClr val="00B0F0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11" name="Freeform 33"/>
              <p:cNvSpPr>
                <a:spLocks/>
              </p:cNvSpPr>
              <p:nvPr/>
            </p:nvSpPr>
            <p:spPr bwMode="auto">
              <a:xfrm>
                <a:off x="4971846" y="4699015"/>
                <a:ext cx="161846" cy="234229"/>
              </a:xfrm>
              <a:custGeom>
                <a:avLst/>
                <a:gdLst>
                  <a:gd name="T0" fmla="*/ 84 w 84"/>
                  <a:gd name="T1" fmla="*/ 82 h 122"/>
                  <a:gd name="T2" fmla="*/ 83 w 84"/>
                  <a:gd name="T3" fmla="*/ 97 h 122"/>
                  <a:gd name="T4" fmla="*/ 83 w 84"/>
                  <a:gd name="T5" fmla="*/ 113 h 122"/>
                  <a:gd name="T6" fmla="*/ 75 w 84"/>
                  <a:gd name="T7" fmla="*/ 122 h 122"/>
                  <a:gd name="T8" fmla="*/ 58 w 84"/>
                  <a:gd name="T9" fmla="*/ 119 h 122"/>
                  <a:gd name="T10" fmla="*/ 21 w 84"/>
                  <a:gd name="T11" fmla="*/ 85 h 122"/>
                  <a:gd name="T12" fmla="*/ 9 w 84"/>
                  <a:gd name="T13" fmla="*/ 61 h 122"/>
                  <a:gd name="T14" fmla="*/ 3 w 84"/>
                  <a:gd name="T15" fmla="*/ 42 h 122"/>
                  <a:gd name="T16" fmla="*/ 0 w 84"/>
                  <a:gd name="T17" fmla="*/ 18 h 122"/>
                  <a:gd name="T18" fmla="*/ 0 w 84"/>
                  <a:gd name="T19" fmla="*/ 15 h 122"/>
                  <a:gd name="T20" fmla="*/ 7 w 84"/>
                  <a:gd name="T21" fmla="*/ 3 h 122"/>
                  <a:gd name="T22" fmla="*/ 12 w 84"/>
                  <a:gd name="T23" fmla="*/ 0 h 122"/>
                  <a:gd name="T24" fmla="*/ 21 w 84"/>
                  <a:gd name="T25" fmla="*/ 11 h 122"/>
                  <a:gd name="T26" fmla="*/ 31 w 84"/>
                  <a:gd name="T27" fmla="*/ 25 h 122"/>
                  <a:gd name="T28" fmla="*/ 46 w 84"/>
                  <a:gd name="T29" fmla="*/ 46 h 122"/>
                  <a:gd name="T30" fmla="*/ 74 w 84"/>
                  <a:gd name="T31" fmla="*/ 76 h 122"/>
                  <a:gd name="T32" fmla="*/ 84 w 84"/>
                  <a:gd name="T33" fmla="*/ 82 h 1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84" h="122">
                    <a:moveTo>
                      <a:pt x="84" y="82"/>
                    </a:moveTo>
                    <a:cubicBezTo>
                      <a:pt x="84" y="86"/>
                      <a:pt x="84" y="91"/>
                      <a:pt x="83" y="97"/>
                    </a:cubicBezTo>
                    <a:cubicBezTo>
                      <a:pt x="82" y="102"/>
                      <a:pt x="83" y="107"/>
                      <a:pt x="83" y="113"/>
                    </a:cubicBezTo>
                    <a:cubicBezTo>
                      <a:pt x="83" y="119"/>
                      <a:pt x="81" y="122"/>
                      <a:pt x="75" y="122"/>
                    </a:cubicBezTo>
                    <a:cubicBezTo>
                      <a:pt x="69" y="122"/>
                      <a:pt x="63" y="121"/>
                      <a:pt x="58" y="119"/>
                    </a:cubicBezTo>
                    <a:cubicBezTo>
                      <a:pt x="41" y="113"/>
                      <a:pt x="29" y="102"/>
                      <a:pt x="21" y="85"/>
                    </a:cubicBezTo>
                    <a:cubicBezTo>
                      <a:pt x="17" y="77"/>
                      <a:pt x="13" y="69"/>
                      <a:pt x="9" y="61"/>
                    </a:cubicBezTo>
                    <a:cubicBezTo>
                      <a:pt x="7" y="55"/>
                      <a:pt x="4" y="49"/>
                      <a:pt x="3" y="42"/>
                    </a:cubicBezTo>
                    <a:cubicBezTo>
                      <a:pt x="1" y="34"/>
                      <a:pt x="1" y="26"/>
                      <a:pt x="0" y="18"/>
                    </a:cubicBezTo>
                    <a:cubicBezTo>
                      <a:pt x="0" y="17"/>
                      <a:pt x="0" y="16"/>
                      <a:pt x="0" y="15"/>
                    </a:cubicBezTo>
                    <a:cubicBezTo>
                      <a:pt x="0" y="10"/>
                      <a:pt x="1" y="6"/>
                      <a:pt x="7" y="3"/>
                    </a:cubicBezTo>
                    <a:cubicBezTo>
                      <a:pt x="8" y="3"/>
                      <a:pt x="10" y="1"/>
                      <a:pt x="12" y="0"/>
                    </a:cubicBezTo>
                    <a:cubicBezTo>
                      <a:pt x="16" y="3"/>
                      <a:pt x="19" y="7"/>
                      <a:pt x="21" y="11"/>
                    </a:cubicBezTo>
                    <a:cubicBezTo>
                      <a:pt x="23" y="17"/>
                      <a:pt x="27" y="21"/>
                      <a:pt x="31" y="25"/>
                    </a:cubicBezTo>
                    <a:cubicBezTo>
                      <a:pt x="36" y="32"/>
                      <a:pt x="41" y="39"/>
                      <a:pt x="46" y="46"/>
                    </a:cubicBezTo>
                    <a:cubicBezTo>
                      <a:pt x="54" y="57"/>
                      <a:pt x="62" y="68"/>
                      <a:pt x="74" y="76"/>
                    </a:cubicBezTo>
                    <a:cubicBezTo>
                      <a:pt x="77" y="78"/>
                      <a:pt x="80" y="80"/>
                      <a:pt x="84" y="82"/>
                    </a:cubicBezTo>
                    <a:close/>
                  </a:path>
                </a:pathLst>
              </a:custGeom>
              <a:solidFill>
                <a:srgbClr val="002060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12" name="Freeform 34"/>
              <p:cNvSpPr>
                <a:spLocks/>
              </p:cNvSpPr>
              <p:nvPr/>
            </p:nvSpPr>
            <p:spPr bwMode="auto">
              <a:xfrm>
                <a:off x="5830687" y="4882007"/>
                <a:ext cx="253748" cy="111422"/>
              </a:xfrm>
              <a:custGeom>
                <a:avLst/>
                <a:gdLst>
                  <a:gd name="T0" fmla="*/ 132 w 132"/>
                  <a:gd name="T1" fmla="*/ 7 h 58"/>
                  <a:gd name="T2" fmla="*/ 122 w 132"/>
                  <a:gd name="T3" fmla="*/ 20 h 58"/>
                  <a:gd name="T4" fmla="*/ 101 w 132"/>
                  <a:gd name="T5" fmla="*/ 37 h 58"/>
                  <a:gd name="T6" fmla="*/ 101 w 132"/>
                  <a:gd name="T7" fmla="*/ 37 h 58"/>
                  <a:gd name="T8" fmla="*/ 47 w 132"/>
                  <a:gd name="T9" fmla="*/ 55 h 58"/>
                  <a:gd name="T10" fmla="*/ 26 w 132"/>
                  <a:gd name="T11" fmla="*/ 57 h 58"/>
                  <a:gd name="T12" fmla="*/ 3 w 132"/>
                  <a:gd name="T13" fmla="*/ 54 h 58"/>
                  <a:gd name="T14" fmla="*/ 1 w 132"/>
                  <a:gd name="T15" fmla="*/ 40 h 58"/>
                  <a:gd name="T16" fmla="*/ 0 w 132"/>
                  <a:gd name="T17" fmla="*/ 26 h 58"/>
                  <a:gd name="T18" fmla="*/ 16 w 132"/>
                  <a:gd name="T19" fmla="*/ 26 h 58"/>
                  <a:gd name="T20" fmla="*/ 36 w 132"/>
                  <a:gd name="T21" fmla="*/ 26 h 58"/>
                  <a:gd name="T22" fmla="*/ 64 w 132"/>
                  <a:gd name="T23" fmla="*/ 21 h 58"/>
                  <a:gd name="T24" fmla="*/ 81 w 132"/>
                  <a:gd name="T25" fmla="*/ 18 h 58"/>
                  <a:gd name="T26" fmla="*/ 104 w 132"/>
                  <a:gd name="T27" fmla="*/ 9 h 58"/>
                  <a:gd name="T28" fmla="*/ 112 w 132"/>
                  <a:gd name="T29" fmla="*/ 4 h 58"/>
                  <a:gd name="T30" fmla="*/ 132 w 132"/>
                  <a:gd name="T31" fmla="*/ 7 h 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32" h="58">
                    <a:moveTo>
                      <a:pt x="132" y="7"/>
                    </a:moveTo>
                    <a:cubicBezTo>
                      <a:pt x="129" y="12"/>
                      <a:pt x="126" y="16"/>
                      <a:pt x="122" y="20"/>
                    </a:cubicBezTo>
                    <a:cubicBezTo>
                      <a:pt x="116" y="27"/>
                      <a:pt x="109" y="32"/>
                      <a:pt x="101" y="37"/>
                    </a:cubicBezTo>
                    <a:cubicBezTo>
                      <a:pt x="101" y="37"/>
                      <a:pt x="101" y="37"/>
                      <a:pt x="101" y="37"/>
                    </a:cubicBezTo>
                    <a:cubicBezTo>
                      <a:pt x="83" y="43"/>
                      <a:pt x="66" y="53"/>
                      <a:pt x="47" y="55"/>
                    </a:cubicBezTo>
                    <a:cubicBezTo>
                      <a:pt x="40" y="56"/>
                      <a:pt x="33" y="58"/>
                      <a:pt x="26" y="57"/>
                    </a:cubicBezTo>
                    <a:cubicBezTo>
                      <a:pt x="19" y="56"/>
                      <a:pt x="11" y="55"/>
                      <a:pt x="3" y="54"/>
                    </a:cubicBezTo>
                    <a:cubicBezTo>
                      <a:pt x="2" y="49"/>
                      <a:pt x="1" y="45"/>
                      <a:pt x="1" y="40"/>
                    </a:cubicBezTo>
                    <a:cubicBezTo>
                      <a:pt x="1" y="36"/>
                      <a:pt x="1" y="31"/>
                      <a:pt x="0" y="26"/>
                    </a:cubicBezTo>
                    <a:cubicBezTo>
                      <a:pt x="5" y="26"/>
                      <a:pt x="11" y="27"/>
                      <a:pt x="16" y="26"/>
                    </a:cubicBezTo>
                    <a:cubicBezTo>
                      <a:pt x="22" y="26"/>
                      <a:pt x="29" y="26"/>
                      <a:pt x="36" y="26"/>
                    </a:cubicBezTo>
                    <a:cubicBezTo>
                      <a:pt x="45" y="25"/>
                      <a:pt x="55" y="23"/>
                      <a:pt x="64" y="21"/>
                    </a:cubicBezTo>
                    <a:cubicBezTo>
                      <a:pt x="70" y="20"/>
                      <a:pt x="75" y="19"/>
                      <a:pt x="81" y="18"/>
                    </a:cubicBezTo>
                    <a:cubicBezTo>
                      <a:pt x="90" y="18"/>
                      <a:pt x="96" y="13"/>
                      <a:pt x="104" y="9"/>
                    </a:cubicBezTo>
                    <a:cubicBezTo>
                      <a:pt x="106" y="7"/>
                      <a:pt x="109" y="5"/>
                      <a:pt x="112" y="4"/>
                    </a:cubicBezTo>
                    <a:cubicBezTo>
                      <a:pt x="119" y="0"/>
                      <a:pt x="125" y="1"/>
                      <a:pt x="132" y="7"/>
                    </a:cubicBezTo>
                    <a:close/>
                  </a:path>
                </a:pathLst>
              </a:custGeom>
              <a:solidFill>
                <a:srgbClr val="002060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13" name="Freeform 35"/>
              <p:cNvSpPr>
                <a:spLocks/>
              </p:cNvSpPr>
              <p:nvPr/>
            </p:nvSpPr>
            <p:spPr bwMode="auto">
              <a:xfrm>
                <a:off x="3836484" y="3638477"/>
                <a:ext cx="111422" cy="186245"/>
              </a:xfrm>
              <a:custGeom>
                <a:avLst/>
                <a:gdLst>
                  <a:gd name="T0" fmla="*/ 57 w 58"/>
                  <a:gd name="T1" fmla="*/ 97 h 97"/>
                  <a:gd name="T2" fmla="*/ 49 w 58"/>
                  <a:gd name="T3" fmla="*/ 94 h 97"/>
                  <a:gd name="T4" fmla="*/ 25 w 58"/>
                  <a:gd name="T5" fmla="*/ 82 h 97"/>
                  <a:gd name="T6" fmla="*/ 3 w 58"/>
                  <a:gd name="T7" fmla="*/ 58 h 97"/>
                  <a:gd name="T8" fmla="*/ 2 w 58"/>
                  <a:gd name="T9" fmla="*/ 38 h 97"/>
                  <a:gd name="T10" fmla="*/ 13 w 58"/>
                  <a:gd name="T11" fmla="*/ 10 h 97"/>
                  <a:gd name="T12" fmla="*/ 16 w 58"/>
                  <a:gd name="T13" fmla="*/ 4 h 97"/>
                  <a:gd name="T14" fmla="*/ 19 w 58"/>
                  <a:gd name="T15" fmla="*/ 0 h 97"/>
                  <a:gd name="T16" fmla="*/ 58 w 58"/>
                  <a:gd name="T17" fmla="*/ 96 h 97"/>
                  <a:gd name="T18" fmla="*/ 57 w 58"/>
                  <a:gd name="T19" fmla="*/ 97 h 9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58" h="97">
                    <a:moveTo>
                      <a:pt x="57" y="97"/>
                    </a:moveTo>
                    <a:cubicBezTo>
                      <a:pt x="54" y="96"/>
                      <a:pt x="52" y="95"/>
                      <a:pt x="49" y="94"/>
                    </a:cubicBezTo>
                    <a:cubicBezTo>
                      <a:pt x="41" y="90"/>
                      <a:pt x="33" y="86"/>
                      <a:pt x="25" y="82"/>
                    </a:cubicBezTo>
                    <a:cubicBezTo>
                      <a:pt x="16" y="76"/>
                      <a:pt x="8" y="68"/>
                      <a:pt x="3" y="58"/>
                    </a:cubicBezTo>
                    <a:cubicBezTo>
                      <a:pt x="0" y="52"/>
                      <a:pt x="1" y="45"/>
                      <a:pt x="2" y="38"/>
                    </a:cubicBezTo>
                    <a:cubicBezTo>
                      <a:pt x="4" y="28"/>
                      <a:pt x="8" y="19"/>
                      <a:pt x="13" y="10"/>
                    </a:cubicBezTo>
                    <a:cubicBezTo>
                      <a:pt x="14" y="8"/>
                      <a:pt x="15" y="6"/>
                      <a:pt x="16" y="4"/>
                    </a:cubicBezTo>
                    <a:cubicBezTo>
                      <a:pt x="17" y="3"/>
                      <a:pt x="18" y="2"/>
                      <a:pt x="19" y="0"/>
                    </a:cubicBezTo>
                    <a:cubicBezTo>
                      <a:pt x="29" y="34"/>
                      <a:pt x="43" y="65"/>
                      <a:pt x="58" y="96"/>
                    </a:cubicBezTo>
                    <a:cubicBezTo>
                      <a:pt x="58" y="97"/>
                      <a:pt x="57" y="97"/>
                      <a:pt x="57" y="97"/>
                    </a:cubicBezTo>
                    <a:close/>
                  </a:path>
                </a:pathLst>
              </a:custGeom>
              <a:solidFill>
                <a:srgbClr val="00843C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14" name="Freeform 36"/>
              <p:cNvSpPr>
                <a:spLocks/>
              </p:cNvSpPr>
              <p:nvPr/>
            </p:nvSpPr>
            <p:spPr bwMode="auto">
              <a:xfrm>
                <a:off x="5781076" y="2360788"/>
                <a:ext cx="142327" cy="122808"/>
              </a:xfrm>
              <a:custGeom>
                <a:avLst/>
                <a:gdLst>
                  <a:gd name="T0" fmla="*/ 74 w 74"/>
                  <a:gd name="T1" fmla="*/ 19 h 64"/>
                  <a:gd name="T2" fmla="*/ 53 w 74"/>
                  <a:gd name="T3" fmla="*/ 31 h 64"/>
                  <a:gd name="T4" fmla="*/ 34 w 74"/>
                  <a:gd name="T5" fmla="*/ 45 h 64"/>
                  <a:gd name="T6" fmla="*/ 28 w 74"/>
                  <a:gd name="T7" fmla="*/ 52 h 64"/>
                  <a:gd name="T8" fmla="*/ 21 w 74"/>
                  <a:gd name="T9" fmla="*/ 57 h 64"/>
                  <a:gd name="T10" fmla="*/ 16 w 74"/>
                  <a:gd name="T11" fmla="*/ 64 h 64"/>
                  <a:gd name="T12" fmla="*/ 15 w 74"/>
                  <a:gd name="T13" fmla="*/ 64 h 64"/>
                  <a:gd name="T14" fmla="*/ 8 w 74"/>
                  <a:gd name="T15" fmla="*/ 27 h 64"/>
                  <a:gd name="T16" fmla="*/ 36 w 74"/>
                  <a:gd name="T17" fmla="*/ 2 h 64"/>
                  <a:gd name="T18" fmla="*/ 44 w 74"/>
                  <a:gd name="T19" fmla="*/ 1 h 64"/>
                  <a:gd name="T20" fmla="*/ 57 w 74"/>
                  <a:gd name="T21" fmla="*/ 5 h 64"/>
                  <a:gd name="T22" fmla="*/ 74 w 74"/>
                  <a:gd name="T23" fmla="*/ 19 h 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74" h="64">
                    <a:moveTo>
                      <a:pt x="74" y="19"/>
                    </a:moveTo>
                    <a:cubicBezTo>
                      <a:pt x="68" y="25"/>
                      <a:pt x="60" y="27"/>
                      <a:pt x="53" y="31"/>
                    </a:cubicBezTo>
                    <a:cubicBezTo>
                      <a:pt x="46" y="35"/>
                      <a:pt x="40" y="40"/>
                      <a:pt x="34" y="45"/>
                    </a:cubicBezTo>
                    <a:cubicBezTo>
                      <a:pt x="32" y="47"/>
                      <a:pt x="30" y="49"/>
                      <a:pt x="28" y="52"/>
                    </a:cubicBezTo>
                    <a:cubicBezTo>
                      <a:pt x="26" y="54"/>
                      <a:pt x="22" y="53"/>
                      <a:pt x="21" y="57"/>
                    </a:cubicBezTo>
                    <a:cubicBezTo>
                      <a:pt x="20" y="59"/>
                      <a:pt x="18" y="61"/>
                      <a:pt x="16" y="64"/>
                    </a:cubicBezTo>
                    <a:cubicBezTo>
                      <a:pt x="16" y="64"/>
                      <a:pt x="15" y="64"/>
                      <a:pt x="15" y="64"/>
                    </a:cubicBezTo>
                    <a:cubicBezTo>
                      <a:pt x="3" y="55"/>
                      <a:pt x="0" y="39"/>
                      <a:pt x="8" y="27"/>
                    </a:cubicBezTo>
                    <a:cubicBezTo>
                      <a:pt x="16" y="16"/>
                      <a:pt x="26" y="9"/>
                      <a:pt x="36" y="2"/>
                    </a:cubicBezTo>
                    <a:cubicBezTo>
                      <a:pt x="39" y="0"/>
                      <a:pt x="41" y="0"/>
                      <a:pt x="44" y="1"/>
                    </a:cubicBezTo>
                    <a:cubicBezTo>
                      <a:pt x="48" y="3"/>
                      <a:pt x="53" y="3"/>
                      <a:pt x="57" y="5"/>
                    </a:cubicBezTo>
                    <a:cubicBezTo>
                      <a:pt x="65" y="7"/>
                      <a:pt x="71" y="11"/>
                      <a:pt x="74" y="19"/>
                    </a:cubicBezTo>
                    <a:close/>
                  </a:path>
                </a:pathLst>
              </a:custGeom>
              <a:solidFill>
                <a:srgbClr val="E9BF1F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15" name="Freeform 37"/>
              <p:cNvSpPr>
                <a:spLocks/>
              </p:cNvSpPr>
              <p:nvPr/>
            </p:nvSpPr>
            <p:spPr bwMode="auto">
              <a:xfrm>
                <a:off x="5039349" y="3775111"/>
                <a:ext cx="80516" cy="55304"/>
              </a:xfrm>
              <a:custGeom>
                <a:avLst/>
                <a:gdLst>
                  <a:gd name="T0" fmla="*/ 0 w 42"/>
                  <a:gd name="T1" fmla="*/ 13 h 29"/>
                  <a:gd name="T2" fmla="*/ 4 w 42"/>
                  <a:gd name="T3" fmla="*/ 6 h 29"/>
                  <a:gd name="T4" fmla="*/ 9 w 42"/>
                  <a:gd name="T5" fmla="*/ 3 h 29"/>
                  <a:gd name="T6" fmla="*/ 19 w 42"/>
                  <a:gd name="T7" fmla="*/ 3 h 29"/>
                  <a:gd name="T8" fmla="*/ 34 w 42"/>
                  <a:gd name="T9" fmla="*/ 9 h 29"/>
                  <a:gd name="T10" fmla="*/ 41 w 42"/>
                  <a:gd name="T11" fmla="*/ 14 h 29"/>
                  <a:gd name="T12" fmla="*/ 38 w 42"/>
                  <a:gd name="T13" fmla="*/ 25 h 29"/>
                  <a:gd name="T14" fmla="*/ 31 w 42"/>
                  <a:gd name="T15" fmla="*/ 29 h 29"/>
                  <a:gd name="T16" fmla="*/ 29 w 42"/>
                  <a:gd name="T17" fmla="*/ 29 h 29"/>
                  <a:gd name="T18" fmla="*/ 16 w 42"/>
                  <a:gd name="T19" fmla="*/ 27 h 29"/>
                  <a:gd name="T20" fmla="*/ 4 w 42"/>
                  <a:gd name="T21" fmla="*/ 21 h 29"/>
                  <a:gd name="T22" fmla="*/ 0 w 42"/>
                  <a:gd name="T23" fmla="*/ 13 h 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42" h="29">
                    <a:moveTo>
                      <a:pt x="0" y="13"/>
                    </a:moveTo>
                    <a:cubicBezTo>
                      <a:pt x="0" y="10"/>
                      <a:pt x="1" y="8"/>
                      <a:pt x="4" y="6"/>
                    </a:cubicBezTo>
                    <a:cubicBezTo>
                      <a:pt x="6" y="6"/>
                      <a:pt x="7" y="4"/>
                      <a:pt x="9" y="3"/>
                    </a:cubicBezTo>
                    <a:cubicBezTo>
                      <a:pt x="12" y="1"/>
                      <a:pt x="15" y="0"/>
                      <a:pt x="19" y="3"/>
                    </a:cubicBezTo>
                    <a:cubicBezTo>
                      <a:pt x="24" y="5"/>
                      <a:pt x="29" y="7"/>
                      <a:pt x="34" y="9"/>
                    </a:cubicBezTo>
                    <a:cubicBezTo>
                      <a:pt x="37" y="10"/>
                      <a:pt x="40" y="10"/>
                      <a:pt x="41" y="14"/>
                    </a:cubicBezTo>
                    <a:cubicBezTo>
                      <a:pt x="42" y="18"/>
                      <a:pt x="41" y="22"/>
                      <a:pt x="38" y="25"/>
                    </a:cubicBezTo>
                    <a:cubicBezTo>
                      <a:pt x="36" y="27"/>
                      <a:pt x="33" y="28"/>
                      <a:pt x="31" y="29"/>
                    </a:cubicBezTo>
                    <a:cubicBezTo>
                      <a:pt x="30" y="29"/>
                      <a:pt x="30" y="29"/>
                      <a:pt x="29" y="29"/>
                    </a:cubicBezTo>
                    <a:cubicBezTo>
                      <a:pt x="25" y="26"/>
                      <a:pt x="20" y="29"/>
                      <a:pt x="16" y="27"/>
                    </a:cubicBezTo>
                    <a:cubicBezTo>
                      <a:pt x="12" y="25"/>
                      <a:pt x="8" y="23"/>
                      <a:pt x="4" y="21"/>
                    </a:cubicBezTo>
                    <a:cubicBezTo>
                      <a:pt x="0" y="19"/>
                      <a:pt x="0" y="16"/>
                      <a:pt x="0" y="13"/>
                    </a:cubicBezTo>
                    <a:close/>
                  </a:path>
                </a:pathLst>
              </a:custGeom>
              <a:solidFill>
                <a:srgbClr val="FFFFFF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16" name="Freeform 38"/>
              <p:cNvSpPr>
                <a:spLocks/>
              </p:cNvSpPr>
              <p:nvPr/>
            </p:nvSpPr>
            <p:spPr bwMode="auto">
              <a:xfrm>
                <a:off x="5008444" y="3823095"/>
                <a:ext cx="82956" cy="57744"/>
              </a:xfrm>
              <a:custGeom>
                <a:avLst/>
                <a:gdLst>
                  <a:gd name="T0" fmla="*/ 43 w 43"/>
                  <a:gd name="T1" fmla="*/ 13 h 30"/>
                  <a:gd name="T2" fmla="*/ 23 w 43"/>
                  <a:gd name="T3" fmla="*/ 30 h 30"/>
                  <a:gd name="T4" fmla="*/ 7 w 43"/>
                  <a:gd name="T5" fmla="*/ 21 h 30"/>
                  <a:gd name="T6" fmla="*/ 0 w 43"/>
                  <a:gd name="T7" fmla="*/ 7 h 30"/>
                  <a:gd name="T8" fmla="*/ 8 w 43"/>
                  <a:gd name="T9" fmla="*/ 1 h 30"/>
                  <a:gd name="T10" fmla="*/ 12 w 43"/>
                  <a:gd name="T11" fmla="*/ 2 h 30"/>
                  <a:gd name="T12" fmla="*/ 36 w 43"/>
                  <a:gd name="T13" fmla="*/ 11 h 30"/>
                  <a:gd name="T14" fmla="*/ 43 w 43"/>
                  <a:gd name="T15" fmla="*/ 13 h 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43" h="30">
                    <a:moveTo>
                      <a:pt x="43" y="13"/>
                    </a:moveTo>
                    <a:cubicBezTo>
                      <a:pt x="40" y="24"/>
                      <a:pt x="29" y="25"/>
                      <a:pt x="23" y="30"/>
                    </a:cubicBezTo>
                    <a:cubicBezTo>
                      <a:pt x="18" y="27"/>
                      <a:pt x="12" y="23"/>
                      <a:pt x="7" y="21"/>
                    </a:cubicBezTo>
                    <a:cubicBezTo>
                      <a:pt x="2" y="18"/>
                      <a:pt x="1" y="12"/>
                      <a:pt x="0" y="7"/>
                    </a:cubicBezTo>
                    <a:cubicBezTo>
                      <a:pt x="0" y="3"/>
                      <a:pt x="3" y="0"/>
                      <a:pt x="8" y="1"/>
                    </a:cubicBezTo>
                    <a:cubicBezTo>
                      <a:pt x="9" y="1"/>
                      <a:pt x="11" y="2"/>
                      <a:pt x="12" y="2"/>
                    </a:cubicBezTo>
                    <a:cubicBezTo>
                      <a:pt x="20" y="6"/>
                      <a:pt x="27" y="10"/>
                      <a:pt x="36" y="11"/>
                    </a:cubicBezTo>
                    <a:cubicBezTo>
                      <a:pt x="38" y="11"/>
                      <a:pt x="41" y="12"/>
                      <a:pt x="43" y="13"/>
                    </a:cubicBezTo>
                    <a:close/>
                  </a:path>
                </a:pathLst>
              </a:custGeom>
              <a:solidFill>
                <a:srgbClr val="FFFFFF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17" name="Freeform 39"/>
              <p:cNvSpPr>
                <a:spLocks/>
              </p:cNvSpPr>
              <p:nvPr/>
            </p:nvSpPr>
            <p:spPr bwMode="auto">
              <a:xfrm>
                <a:off x="4997058" y="3869453"/>
                <a:ext cx="56117" cy="39852"/>
              </a:xfrm>
              <a:custGeom>
                <a:avLst/>
                <a:gdLst>
                  <a:gd name="T0" fmla="*/ 0 w 29"/>
                  <a:gd name="T1" fmla="*/ 0 h 21"/>
                  <a:gd name="T2" fmla="*/ 11 w 29"/>
                  <a:gd name="T3" fmla="*/ 5 h 21"/>
                  <a:gd name="T4" fmla="*/ 22 w 29"/>
                  <a:gd name="T5" fmla="*/ 8 h 21"/>
                  <a:gd name="T6" fmla="*/ 24 w 29"/>
                  <a:gd name="T7" fmla="*/ 8 h 21"/>
                  <a:gd name="T8" fmla="*/ 29 w 29"/>
                  <a:gd name="T9" fmla="*/ 12 h 21"/>
                  <a:gd name="T10" fmla="*/ 25 w 29"/>
                  <a:gd name="T11" fmla="*/ 17 h 21"/>
                  <a:gd name="T12" fmla="*/ 15 w 29"/>
                  <a:gd name="T13" fmla="*/ 20 h 21"/>
                  <a:gd name="T14" fmla="*/ 7 w 29"/>
                  <a:gd name="T15" fmla="*/ 19 h 21"/>
                  <a:gd name="T16" fmla="*/ 2 w 29"/>
                  <a:gd name="T17" fmla="*/ 12 h 21"/>
                  <a:gd name="T18" fmla="*/ 0 w 29"/>
                  <a:gd name="T19" fmla="*/ 9 h 21"/>
                  <a:gd name="T20" fmla="*/ 0 w 29"/>
                  <a:gd name="T21" fmla="*/ 0 h 2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29" h="21">
                    <a:moveTo>
                      <a:pt x="0" y="0"/>
                    </a:moveTo>
                    <a:cubicBezTo>
                      <a:pt x="4" y="2"/>
                      <a:pt x="8" y="4"/>
                      <a:pt x="11" y="5"/>
                    </a:cubicBezTo>
                    <a:cubicBezTo>
                      <a:pt x="14" y="7"/>
                      <a:pt x="18" y="9"/>
                      <a:pt x="22" y="8"/>
                    </a:cubicBezTo>
                    <a:cubicBezTo>
                      <a:pt x="23" y="8"/>
                      <a:pt x="23" y="8"/>
                      <a:pt x="24" y="8"/>
                    </a:cubicBezTo>
                    <a:cubicBezTo>
                      <a:pt x="26" y="9"/>
                      <a:pt x="29" y="9"/>
                      <a:pt x="29" y="12"/>
                    </a:cubicBezTo>
                    <a:cubicBezTo>
                      <a:pt x="29" y="15"/>
                      <a:pt x="27" y="16"/>
                      <a:pt x="25" y="17"/>
                    </a:cubicBezTo>
                    <a:cubicBezTo>
                      <a:pt x="21" y="18"/>
                      <a:pt x="18" y="18"/>
                      <a:pt x="15" y="20"/>
                    </a:cubicBezTo>
                    <a:cubicBezTo>
                      <a:pt x="14" y="21"/>
                      <a:pt x="10" y="20"/>
                      <a:pt x="7" y="19"/>
                    </a:cubicBezTo>
                    <a:cubicBezTo>
                      <a:pt x="7" y="15"/>
                      <a:pt x="6" y="13"/>
                      <a:pt x="2" y="12"/>
                    </a:cubicBezTo>
                    <a:cubicBezTo>
                      <a:pt x="1" y="12"/>
                      <a:pt x="0" y="10"/>
                      <a:pt x="0" y="9"/>
                    </a:cubicBezTo>
                    <a:cubicBezTo>
                      <a:pt x="0" y="7"/>
                      <a:pt x="0" y="4"/>
                      <a:pt x="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18" name="Freeform 40"/>
              <p:cNvSpPr>
                <a:spLocks/>
              </p:cNvSpPr>
              <p:nvPr/>
            </p:nvSpPr>
            <p:spPr bwMode="auto">
              <a:xfrm>
                <a:off x="4630261" y="2363228"/>
                <a:ext cx="42291" cy="49611"/>
              </a:xfrm>
              <a:custGeom>
                <a:avLst/>
                <a:gdLst>
                  <a:gd name="T0" fmla="*/ 15 w 22"/>
                  <a:gd name="T1" fmla="*/ 26 h 26"/>
                  <a:gd name="T2" fmla="*/ 0 w 22"/>
                  <a:gd name="T3" fmla="*/ 6 h 26"/>
                  <a:gd name="T4" fmla="*/ 22 w 22"/>
                  <a:gd name="T5" fmla="*/ 0 h 26"/>
                  <a:gd name="T6" fmla="*/ 15 w 22"/>
                  <a:gd name="T7" fmla="*/ 26 h 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2" h="26">
                    <a:moveTo>
                      <a:pt x="15" y="26"/>
                    </a:moveTo>
                    <a:cubicBezTo>
                      <a:pt x="11" y="17"/>
                      <a:pt x="7" y="11"/>
                      <a:pt x="0" y="6"/>
                    </a:cubicBezTo>
                    <a:cubicBezTo>
                      <a:pt x="8" y="4"/>
                      <a:pt x="15" y="2"/>
                      <a:pt x="22" y="0"/>
                    </a:cubicBezTo>
                    <a:cubicBezTo>
                      <a:pt x="22" y="9"/>
                      <a:pt x="20" y="17"/>
                      <a:pt x="15" y="26"/>
                    </a:cubicBezTo>
                    <a:close/>
                  </a:path>
                </a:pathLst>
              </a:custGeom>
              <a:solidFill>
                <a:srgbClr val="FCFFC8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19" name="Freeform 41"/>
              <p:cNvSpPr>
                <a:spLocks/>
              </p:cNvSpPr>
              <p:nvPr/>
            </p:nvSpPr>
            <p:spPr bwMode="auto">
              <a:xfrm>
                <a:off x="4705085" y="2342082"/>
                <a:ext cx="47984" cy="49611"/>
              </a:xfrm>
              <a:custGeom>
                <a:avLst/>
                <a:gdLst>
                  <a:gd name="T0" fmla="*/ 20 w 25"/>
                  <a:gd name="T1" fmla="*/ 26 h 26"/>
                  <a:gd name="T2" fmla="*/ 15 w 25"/>
                  <a:gd name="T3" fmla="*/ 12 h 26"/>
                  <a:gd name="T4" fmla="*/ 8 w 25"/>
                  <a:gd name="T5" fmla="*/ 13 h 26"/>
                  <a:gd name="T6" fmla="*/ 0 w 25"/>
                  <a:gd name="T7" fmla="*/ 7 h 26"/>
                  <a:gd name="T8" fmla="*/ 21 w 25"/>
                  <a:gd name="T9" fmla="*/ 0 h 26"/>
                  <a:gd name="T10" fmla="*/ 20 w 25"/>
                  <a:gd name="T11" fmla="*/ 26 h 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5" h="26">
                    <a:moveTo>
                      <a:pt x="20" y="26"/>
                    </a:moveTo>
                    <a:cubicBezTo>
                      <a:pt x="14" y="23"/>
                      <a:pt x="19" y="17"/>
                      <a:pt x="15" y="12"/>
                    </a:cubicBezTo>
                    <a:cubicBezTo>
                      <a:pt x="13" y="13"/>
                      <a:pt x="10" y="13"/>
                      <a:pt x="8" y="13"/>
                    </a:cubicBezTo>
                    <a:cubicBezTo>
                      <a:pt x="5" y="11"/>
                      <a:pt x="3" y="10"/>
                      <a:pt x="0" y="7"/>
                    </a:cubicBezTo>
                    <a:cubicBezTo>
                      <a:pt x="8" y="4"/>
                      <a:pt x="14" y="2"/>
                      <a:pt x="21" y="0"/>
                    </a:cubicBezTo>
                    <a:cubicBezTo>
                      <a:pt x="20" y="9"/>
                      <a:pt x="25" y="17"/>
                      <a:pt x="20" y="26"/>
                    </a:cubicBezTo>
                    <a:close/>
                  </a:path>
                </a:pathLst>
              </a:custGeom>
              <a:solidFill>
                <a:srgbClr val="FCFFC8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20" name="Freeform 42"/>
              <p:cNvSpPr>
                <a:spLocks/>
              </p:cNvSpPr>
              <p:nvPr/>
            </p:nvSpPr>
            <p:spPr bwMode="auto">
              <a:xfrm>
                <a:off x="4692072" y="2477903"/>
                <a:ext cx="35785" cy="30905"/>
              </a:xfrm>
              <a:custGeom>
                <a:avLst/>
                <a:gdLst>
                  <a:gd name="T0" fmla="*/ 0 w 19"/>
                  <a:gd name="T1" fmla="*/ 6 h 16"/>
                  <a:gd name="T2" fmla="*/ 2 w 19"/>
                  <a:gd name="T3" fmla="*/ 4 h 16"/>
                  <a:gd name="T4" fmla="*/ 13 w 19"/>
                  <a:gd name="T5" fmla="*/ 2 h 16"/>
                  <a:gd name="T6" fmla="*/ 16 w 19"/>
                  <a:gd name="T7" fmla="*/ 14 h 16"/>
                  <a:gd name="T8" fmla="*/ 10 w 19"/>
                  <a:gd name="T9" fmla="*/ 16 h 16"/>
                  <a:gd name="T10" fmla="*/ 0 w 19"/>
                  <a:gd name="T11" fmla="*/ 6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9" h="16">
                    <a:moveTo>
                      <a:pt x="0" y="6"/>
                    </a:moveTo>
                    <a:cubicBezTo>
                      <a:pt x="1" y="5"/>
                      <a:pt x="2" y="5"/>
                      <a:pt x="2" y="4"/>
                    </a:cubicBezTo>
                    <a:cubicBezTo>
                      <a:pt x="6" y="0"/>
                      <a:pt x="8" y="0"/>
                      <a:pt x="13" y="2"/>
                    </a:cubicBezTo>
                    <a:cubicBezTo>
                      <a:pt x="17" y="5"/>
                      <a:pt x="19" y="10"/>
                      <a:pt x="16" y="14"/>
                    </a:cubicBezTo>
                    <a:cubicBezTo>
                      <a:pt x="15" y="15"/>
                      <a:pt x="12" y="16"/>
                      <a:pt x="10" y="16"/>
                    </a:cubicBezTo>
                    <a:cubicBezTo>
                      <a:pt x="5" y="15"/>
                      <a:pt x="1" y="12"/>
                      <a:pt x="0" y="6"/>
                    </a:cubicBezTo>
                    <a:close/>
                  </a:path>
                </a:pathLst>
              </a:custGeom>
              <a:solidFill>
                <a:srgbClr val="FFFFFF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21" name="Freeform 43"/>
              <p:cNvSpPr>
                <a:spLocks/>
              </p:cNvSpPr>
              <p:nvPr/>
            </p:nvSpPr>
            <p:spPr bwMode="auto">
              <a:xfrm>
                <a:off x="4562758" y="2380307"/>
                <a:ext cx="34972" cy="36598"/>
              </a:xfrm>
              <a:custGeom>
                <a:avLst/>
                <a:gdLst>
                  <a:gd name="T0" fmla="*/ 18 w 18"/>
                  <a:gd name="T1" fmla="*/ 1 h 19"/>
                  <a:gd name="T2" fmla="*/ 12 w 18"/>
                  <a:gd name="T3" fmla="*/ 19 h 19"/>
                  <a:gd name="T4" fmla="*/ 0 w 18"/>
                  <a:gd name="T5" fmla="*/ 2 h 19"/>
                  <a:gd name="T6" fmla="*/ 18 w 18"/>
                  <a:gd name="T7" fmla="*/ 1 h 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8" h="19">
                    <a:moveTo>
                      <a:pt x="18" y="1"/>
                    </a:moveTo>
                    <a:cubicBezTo>
                      <a:pt x="17" y="8"/>
                      <a:pt x="16" y="13"/>
                      <a:pt x="12" y="19"/>
                    </a:cubicBezTo>
                    <a:cubicBezTo>
                      <a:pt x="8" y="13"/>
                      <a:pt x="4" y="8"/>
                      <a:pt x="0" y="2"/>
                    </a:cubicBezTo>
                    <a:cubicBezTo>
                      <a:pt x="6" y="0"/>
                      <a:pt x="11" y="1"/>
                      <a:pt x="18" y="1"/>
                    </a:cubicBezTo>
                    <a:close/>
                  </a:path>
                </a:pathLst>
              </a:custGeom>
              <a:solidFill>
                <a:srgbClr val="FCFFC8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22" name="Freeform 44"/>
              <p:cNvSpPr>
                <a:spLocks/>
              </p:cNvSpPr>
              <p:nvPr/>
            </p:nvSpPr>
            <p:spPr bwMode="auto">
              <a:xfrm>
                <a:off x="4482241" y="2393320"/>
                <a:ext cx="40665" cy="26839"/>
              </a:xfrm>
              <a:custGeom>
                <a:avLst/>
                <a:gdLst>
                  <a:gd name="T0" fmla="*/ 1 w 21"/>
                  <a:gd name="T1" fmla="*/ 2 h 14"/>
                  <a:gd name="T2" fmla="*/ 21 w 21"/>
                  <a:gd name="T3" fmla="*/ 0 h 14"/>
                  <a:gd name="T4" fmla="*/ 16 w 21"/>
                  <a:gd name="T5" fmla="*/ 11 h 14"/>
                  <a:gd name="T6" fmla="*/ 9 w 21"/>
                  <a:gd name="T7" fmla="*/ 12 h 14"/>
                  <a:gd name="T8" fmla="*/ 0 w 21"/>
                  <a:gd name="T9" fmla="*/ 4 h 14"/>
                  <a:gd name="T10" fmla="*/ 1 w 21"/>
                  <a:gd name="T11" fmla="*/ 2 h 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1" h="14">
                    <a:moveTo>
                      <a:pt x="1" y="2"/>
                    </a:moveTo>
                    <a:cubicBezTo>
                      <a:pt x="8" y="1"/>
                      <a:pt x="14" y="0"/>
                      <a:pt x="21" y="0"/>
                    </a:cubicBezTo>
                    <a:cubicBezTo>
                      <a:pt x="21" y="4"/>
                      <a:pt x="19" y="8"/>
                      <a:pt x="16" y="11"/>
                    </a:cubicBezTo>
                    <a:cubicBezTo>
                      <a:pt x="14" y="14"/>
                      <a:pt x="12" y="14"/>
                      <a:pt x="9" y="12"/>
                    </a:cubicBezTo>
                    <a:cubicBezTo>
                      <a:pt x="6" y="9"/>
                      <a:pt x="3" y="7"/>
                      <a:pt x="0" y="4"/>
                    </a:cubicBezTo>
                    <a:cubicBezTo>
                      <a:pt x="1" y="3"/>
                      <a:pt x="1" y="3"/>
                      <a:pt x="1" y="2"/>
                    </a:cubicBezTo>
                    <a:close/>
                  </a:path>
                </a:pathLst>
              </a:custGeom>
              <a:solidFill>
                <a:srgbClr val="FCFFC8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23" name="Freeform 45"/>
              <p:cNvSpPr>
                <a:spLocks/>
              </p:cNvSpPr>
              <p:nvPr/>
            </p:nvSpPr>
            <p:spPr bwMode="auto">
              <a:xfrm>
                <a:off x="6338184" y="2762556"/>
                <a:ext cx="15453" cy="21146"/>
              </a:xfrm>
              <a:custGeom>
                <a:avLst/>
                <a:gdLst>
                  <a:gd name="T0" fmla="*/ 1 w 8"/>
                  <a:gd name="T1" fmla="*/ 1 h 11"/>
                  <a:gd name="T2" fmla="*/ 7 w 8"/>
                  <a:gd name="T3" fmla="*/ 4 h 11"/>
                  <a:gd name="T4" fmla="*/ 2 w 8"/>
                  <a:gd name="T5" fmla="*/ 11 h 11"/>
                  <a:gd name="T6" fmla="*/ 1 w 8"/>
                  <a:gd name="T7" fmla="*/ 1 h 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8" h="11">
                    <a:moveTo>
                      <a:pt x="1" y="1"/>
                    </a:moveTo>
                    <a:cubicBezTo>
                      <a:pt x="4" y="0"/>
                      <a:pt x="6" y="1"/>
                      <a:pt x="7" y="4"/>
                    </a:cubicBezTo>
                    <a:cubicBezTo>
                      <a:pt x="8" y="6"/>
                      <a:pt x="6" y="9"/>
                      <a:pt x="2" y="11"/>
                    </a:cubicBezTo>
                    <a:cubicBezTo>
                      <a:pt x="0" y="7"/>
                      <a:pt x="0" y="6"/>
                      <a:pt x="1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24" name="Freeform 56"/>
              <p:cNvSpPr>
                <a:spLocks noEditPoints="1"/>
              </p:cNvSpPr>
              <p:nvPr/>
            </p:nvSpPr>
            <p:spPr bwMode="auto">
              <a:xfrm>
                <a:off x="4457029" y="2451064"/>
                <a:ext cx="119555" cy="60184"/>
              </a:xfrm>
              <a:custGeom>
                <a:avLst/>
                <a:gdLst>
                  <a:gd name="T0" fmla="*/ 52 w 62"/>
                  <a:gd name="T1" fmla="*/ 31 h 31"/>
                  <a:gd name="T2" fmla="*/ 48 w 62"/>
                  <a:gd name="T3" fmla="*/ 28 h 31"/>
                  <a:gd name="T4" fmla="*/ 25 w 62"/>
                  <a:gd name="T5" fmla="*/ 23 h 31"/>
                  <a:gd name="T6" fmla="*/ 22 w 62"/>
                  <a:gd name="T7" fmla="*/ 8 h 31"/>
                  <a:gd name="T8" fmla="*/ 8 w 62"/>
                  <a:gd name="T9" fmla="*/ 14 h 31"/>
                  <a:gd name="T10" fmla="*/ 12 w 62"/>
                  <a:gd name="T11" fmla="*/ 24 h 31"/>
                  <a:gd name="T12" fmla="*/ 2 w 62"/>
                  <a:gd name="T13" fmla="*/ 17 h 31"/>
                  <a:gd name="T14" fmla="*/ 5 w 62"/>
                  <a:gd name="T15" fmla="*/ 9 h 31"/>
                  <a:gd name="T16" fmla="*/ 38 w 62"/>
                  <a:gd name="T17" fmla="*/ 0 h 31"/>
                  <a:gd name="T18" fmla="*/ 62 w 62"/>
                  <a:gd name="T19" fmla="*/ 5 h 31"/>
                  <a:gd name="T20" fmla="*/ 52 w 62"/>
                  <a:gd name="T21" fmla="*/ 31 h 31"/>
                  <a:gd name="T22" fmla="*/ 26 w 62"/>
                  <a:gd name="T23" fmla="*/ 8 h 31"/>
                  <a:gd name="T24" fmla="*/ 29 w 62"/>
                  <a:gd name="T25" fmla="*/ 15 h 31"/>
                  <a:gd name="T26" fmla="*/ 46 w 62"/>
                  <a:gd name="T27" fmla="*/ 22 h 31"/>
                  <a:gd name="T28" fmla="*/ 50 w 62"/>
                  <a:gd name="T29" fmla="*/ 18 h 31"/>
                  <a:gd name="T30" fmla="*/ 51 w 62"/>
                  <a:gd name="T31" fmla="*/ 9 h 31"/>
                  <a:gd name="T32" fmla="*/ 26 w 62"/>
                  <a:gd name="T33" fmla="*/ 8 h 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62" h="31">
                    <a:moveTo>
                      <a:pt x="52" y="31"/>
                    </a:moveTo>
                    <a:cubicBezTo>
                      <a:pt x="50" y="30"/>
                      <a:pt x="49" y="29"/>
                      <a:pt x="48" y="28"/>
                    </a:cubicBezTo>
                    <a:cubicBezTo>
                      <a:pt x="39" y="31"/>
                      <a:pt x="31" y="29"/>
                      <a:pt x="25" y="23"/>
                    </a:cubicBezTo>
                    <a:cubicBezTo>
                      <a:pt x="21" y="20"/>
                      <a:pt x="19" y="14"/>
                      <a:pt x="22" y="8"/>
                    </a:cubicBezTo>
                    <a:cubicBezTo>
                      <a:pt x="17" y="9"/>
                      <a:pt x="13" y="11"/>
                      <a:pt x="8" y="14"/>
                    </a:cubicBezTo>
                    <a:cubicBezTo>
                      <a:pt x="12" y="16"/>
                      <a:pt x="16" y="19"/>
                      <a:pt x="12" y="24"/>
                    </a:cubicBezTo>
                    <a:cubicBezTo>
                      <a:pt x="8" y="23"/>
                      <a:pt x="4" y="21"/>
                      <a:pt x="2" y="17"/>
                    </a:cubicBezTo>
                    <a:cubicBezTo>
                      <a:pt x="0" y="12"/>
                      <a:pt x="0" y="11"/>
                      <a:pt x="5" y="9"/>
                    </a:cubicBezTo>
                    <a:cubicBezTo>
                      <a:pt x="16" y="4"/>
                      <a:pt x="26" y="1"/>
                      <a:pt x="38" y="0"/>
                    </a:cubicBezTo>
                    <a:cubicBezTo>
                      <a:pt x="47" y="0"/>
                      <a:pt x="54" y="3"/>
                      <a:pt x="62" y="5"/>
                    </a:cubicBezTo>
                    <a:cubicBezTo>
                      <a:pt x="62" y="15"/>
                      <a:pt x="55" y="22"/>
                      <a:pt x="52" y="31"/>
                    </a:cubicBezTo>
                    <a:close/>
                    <a:moveTo>
                      <a:pt x="26" y="8"/>
                    </a:moveTo>
                    <a:cubicBezTo>
                      <a:pt x="27" y="11"/>
                      <a:pt x="28" y="13"/>
                      <a:pt x="29" y="15"/>
                    </a:cubicBezTo>
                    <a:cubicBezTo>
                      <a:pt x="31" y="21"/>
                      <a:pt x="41" y="25"/>
                      <a:pt x="46" y="22"/>
                    </a:cubicBezTo>
                    <a:cubicBezTo>
                      <a:pt x="48" y="21"/>
                      <a:pt x="49" y="20"/>
                      <a:pt x="50" y="18"/>
                    </a:cubicBezTo>
                    <a:cubicBezTo>
                      <a:pt x="51" y="15"/>
                      <a:pt x="51" y="12"/>
                      <a:pt x="51" y="9"/>
                    </a:cubicBezTo>
                    <a:cubicBezTo>
                      <a:pt x="43" y="5"/>
                      <a:pt x="35" y="5"/>
                      <a:pt x="26" y="8"/>
                    </a:cubicBezTo>
                    <a:close/>
                  </a:path>
                </a:pathLst>
              </a:custGeom>
              <a:solidFill>
                <a:srgbClr val="000000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25" name="Freeform 57"/>
              <p:cNvSpPr>
                <a:spLocks/>
              </p:cNvSpPr>
              <p:nvPr/>
            </p:nvSpPr>
            <p:spPr bwMode="auto">
              <a:xfrm>
                <a:off x="4568451" y="2695053"/>
                <a:ext cx="84583" cy="19519"/>
              </a:xfrm>
              <a:custGeom>
                <a:avLst/>
                <a:gdLst>
                  <a:gd name="T0" fmla="*/ 0 w 44"/>
                  <a:gd name="T1" fmla="*/ 5 h 10"/>
                  <a:gd name="T2" fmla="*/ 7 w 44"/>
                  <a:gd name="T3" fmla="*/ 1 h 10"/>
                  <a:gd name="T4" fmla="*/ 36 w 44"/>
                  <a:gd name="T5" fmla="*/ 3 h 10"/>
                  <a:gd name="T6" fmla="*/ 43 w 44"/>
                  <a:gd name="T7" fmla="*/ 3 h 10"/>
                  <a:gd name="T8" fmla="*/ 41 w 44"/>
                  <a:gd name="T9" fmla="*/ 8 h 10"/>
                  <a:gd name="T10" fmla="*/ 29 w 44"/>
                  <a:gd name="T11" fmla="*/ 10 h 10"/>
                  <a:gd name="T12" fmla="*/ 8 w 44"/>
                  <a:gd name="T13" fmla="*/ 9 h 10"/>
                  <a:gd name="T14" fmla="*/ 0 w 44"/>
                  <a:gd name="T15" fmla="*/ 5 h 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44" h="10">
                    <a:moveTo>
                      <a:pt x="0" y="5"/>
                    </a:moveTo>
                    <a:cubicBezTo>
                      <a:pt x="1" y="1"/>
                      <a:pt x="4" y="0"/>
                      <a:pt x="7" y="1"/>
                    </a:cubicBezTo>
                    <a:cubicBezTo>
                      <a:pt x="17" y="5"/>
                      <a:pt x="27" y="4"/>
                      <a:pt x="36" y="3"/>
                    </a:cubicBezTo>
                    <a:cubicBezTo>
                      <a:pt x="39" y="3"/>
                      <a:pt x="41" y="3"/>
                      <a:pt x="43" y="3"/>
                    </a:cubicBezTo>
                    <a:cubicBezTo>
                      <a:pt x="44" y="6"/>
                      <a:pt x="43" y="7"/>
                      <a:pt x="41" y="8"/>
                    </a:cubicBezTo>
                    <a:cubicBezTo>
                      <a:pt x="37" y="9"/>
                      <a:pt x="33" y="10"/>
                      <a:pt x="29" y="10"/>
                    </a:cubicBezTo>
                    <a:cubicBezTo>
                      <a:pt x="22" y="10"/>
                      <a:pt x="15" y="10"/>
                      <a:pt x="8" y="9"/>
                    </a:cubicBezTo>
                    <a:cubicBezTo>
                      <a:pt x="5" y="9"/>
                      <a:pt x="3" y="7"/>
                      <a:pt x="0" y="5"/>
                    </a:cubicBezTo>
                    <a:close/>
                  </a:path>
                </a:pathLst>
              </a:custGeom>
              <a:solidFill>
                <a:srgbClr val="000000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26" name="Freeform 58"/>
              <p:cNvSpPr>
                <a:spLocks/>
              </p:cNvSpPr>
              <p:nvPr/>
            </p:nvSpPr>
            <p:spPr bwMode="auto">
              <a:xfrm>
                <a:off x="4613182" y="2597457"/>
                <a:ext cx="65064" cy="18706"/>
              </a:xfrm>
              <a:custGeom>
                <a:avLst/>
                <a:gdLst>
                  <a:gd name="T0" fmla="*/ 0 w 34"/>
                  <a:gd name="T1" fmla="*/ 4 h 10"/>
                  <a:gd name="T2" fmla="*/ 9 w 34"/>
                  <a:gd name="T3" fmla="*/ 0 h 10"/>
                  <a:gd name="T4" fmla="*/ 27 w 34"/>
                  <a:gd name="T5" fmla="*/ 3 h 10"/>
                  <a:gd name="T6" fmla="*/ 34 w 34"/>
                  <a:gd name="T7" fmla="*/ 5 h 10"/>
                  <a:gd name="T8" fmla="*/ 27 w 34"/>
                  <a:gd name="T9" fmla="*/ 10 h 10"/>
                  <a:gd name="T10" fmla="*/ 0 w 34"/>
                  <a:gd name="T11" fmla="*/ 4 h 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34" h="10">
                    <a:moveTo>
                      <a:pt x="0" y="4"/>
                    </a:moveTo>
                    <a:cubicBezTo>
                      <a:pt x="3" y="0"/>
                      <a:pt x="6" y="0"/>
                      <a:pt x="9" y="0"/>
                    </a:cubicBezTo>
                    <a:cubicBezTo>
                      <a:pt x="15" y="1"/>
                      <a:pt x="21" y="2"/>
                      <a:pt x="27" y="3"/>
                    </a:cubicBezTo>
                    <a:cubicBezTo>
                      <a:pt x="29" y="4"/>
                      <a:pt x="31" y="5"/>
                      <a:pt x="34" y="5"/>
                    </a:cubicBezTo>
                    <a:cubicBezTo>
                      <a:pt x="32" y="9"/>
                      <a:pt x="30" y="10"/>
                      <a:pt x="27" y="10"/>
                    </a:cubicBezTo>
                    <a:cubicBezTo>
                      <a:pt x="18" y="9"/>
                      <a:pt x="9" y="10"/>
                      <a:pt x="0" y="4"/>
                    </a:cubicBezTo>
                    <a:close/>
                  </a:path>
                </a:pathLst>
              </a:custGeom>
              <a:solidFill>
                <a:srgbClr val="000000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27" name="Freeform 59"/>
              <p:cNvSpPr>
                <a:spLocks noEditPoints="1"/>
              </p:cNvSpPr>
              <p:nvPr/>
            </p:nvSpPr>
            <p:spPr bwMode="auto">
              <a:xfrm>
                <a:off x="6103954" y="2703186"/>
                <a:ext cx="134194" cy="73197"/>
              </a:xfrm>
              <a:custGeom>
                <a:avLst/>
                <a:gdLst>
                  <a:gd name="T0" fmla="*/ 32 w 70"/>
                  <a:gd name="T1" fmla="*/ 12 h 38"/>
                  <a:gd name="T2" fmla="*/ 28 w 70"/>
                  <a:gd name="T3" fmla="*/ 12 h 38"/>
                  <a:gd name="T4" fmla="*/ 11 w 70"/>
                  <a:gd name="T5" fmla="*/ 18 h 38"/>
                  <a:gd name="T6" fmla="*/ 0 w 70"/>
                  <a:gd name="T7" fmla="*/ 11 h 38"/>
                  <a:gd name="T8" fmla="*/ 23 w 70"/>
                  <a:gd name="T9" fmla="*/ 2 h 38"/>
                  <a:gd name="T10" fmla="*/ 43 w 70"/>
                  <a:gd name="T11" fmla="*/ 0 h 38"/>
                  <a:gd name="T12" fmla="*/ 55 w 70"/>
                  <a:gd name="T13" fmla="*/ 4 h 38"/>
                  <a:gd name="T14" fmla="*/ 67 w 70"/>
                  <a:gd name="T15" fmla="*/ 13 h 38"/>
                  <a:gd name="T16" fmla="*/ 67 w 70"/>
                  <a:gd name="T17" fmla="*/ 25 h 38"/>
                  <a:gd name="T18" fmla="*/ 62 w 70"/>
                  <a:gd name="T19" fmla="*/ 30 h 38"/>
                  <a:gd name="T20" fmla="*/ 37 w 70"/>
                  <a:gd name="T21" fmla="*/ 32 h 38"/>
                  <a:gd name="T22" fmla="*/ 32 w 70"/>
                  <a:gd name="T23" fmla="*/ 17 h 38"/>
                  <a:gd name="T24" fmla="*/ 33 w 70"/>
                  <a:gd name="T25" fmla="*/ 15 h 38"/>
                  <a:gd name="T26" fmla="*/ 32 w 70"/>
                  <a:gd name="T27" fmla="*/ 12 h 38"/>
                  <a:gd name="T28" fmla="*/ 57 w 70"/>
                  <a:gd name="T29" fmla="*/ 15 h 38"/>
                  <a:gd name="T30" fmla="*/ 43 w 70"/>
                  <a:gd name="T31" fmla="*/ 11 h 38"/>
                  <a:gd name="T32" fmla="*/ 43 w 70"/>
                  <a:gd name="T33" fmla="*/ 27 h 38"/>
                  <a:gd name="T34" fmla="*/ 57 w 70"/>
                  <a:gd name="T35" fmla="*/ 15 h 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70" h="38">
                    <a:moveTo>
                      <a:pt x="32" y="12"/>
                    </a:moveTo>
                    <a:cubicBezTo>
                      <a:pt x="30" y="12"/>
                      <a:pt x="29" y="12"/>
                      <a:pt x="28" y="12"/>
                    </a:cubicBezTo>
                    <a:cubicBezTo>
                      <a:pt x="22" y="14"/>
                      <a:pt x="17" y="16"/>
                      <a:pt x="11" y="18"/>
                    </a:cubicBezTo>
                    <a:cubicBezTo>
                      <a:pt x="5" y="20"/>
                      <a:pt x="1" y="18"/>
                      <a:pt x="0" y="11"/>
                    </a:cubicBezTo>
                    <a:cubicBezTo>
                      <a:pt x="7" y="7"/>
                      <a:pt x="14" y="3"/>
                      <a:pt x="23" y="2"/>
                    </a:cubicBezTo>
                    <a:cubicBezTo>
                      <a:pt x="30" y="2"/>
                      <a:pt x="36" y="0"/>
                      <a:pt x="43" y="0"/>
                    </a:cubicBezTo>
                    <a:cubicBezTo>
                      <a:pt x="47" y="0"/>
                      <a:pt x="51" y="2"/>
                      <a:pt x="55" y="4"/>
                    </a:cubicBezTo>
                    <a:cubicBezTo>
                      <a:pt x="59" y="6"/>
                      <a:pt x="63" y="10"/>
                      <a:pt x="67" y="13"/>
                    </a:cubicBezTo>
                    <a:cubicBezTo>
                      <a:pt x="70" y="16"/>
                      <a:pt x="70" y="22"/>
                      <a:pt x="67" y="25"/>
                    </a:cubicBezTo>
                    <a:cubicBezTo>
                      <a:pt x="65" y="27"/>
                      <a:pt x="64" y="28"/>
                      <a:pt x="62" y="30"/>
                    </a:cubicBezTo>
                    <a:cubicBezTo>
                      <a:pt x="56" y="38"/>
                      <a:pt x="44" y="37"/>
                      <a:pt x="37" y="32"/>
                    </a:cubicBezTo>
                    <a:cubicBezTo>
                      <a:pt x="33" y="29"/>
                      <a:pt x="31" y="21"/>
                      <a:pt x="32" y="17"/>
                    </a:cubicBezTo>
                    <a:cubicBezTo>
                      <a:pt x="32" y="16"/>
                      <a:pt x="33" y="16"/>
                      <a:pt x="33" y="15"/>
                    </a:cubicBezTo>
                    <a:cubicBezTo>
                      <a:pt x="33" y="14"/>
                      <a:pt x="32" y="13"/>
                      <a:pt x="32" y="12"/>
                    </a:cubicBezTo>
                    <a:close/>
                    <a:moveTo>
                      <a:pt x="57" y="15"/>
                    </a:moveTo>
                    <a:cubicBezTo>
                      <a:pt x="53" y="11"/>
                      <a:pt x="48" y="9"/>
                      <a:pt x="43" y="11"/>
                    </a:cubicBezTo>
                    <a:cubicBezTo>
                      <a:pt x="43" y="17"/>
                      <a:pt x="43" y="22"/>
                      <a:pt x="43" y="27"/>
                    </a:cubicBezTo>
                    <a:cubicBezTo>
                      <a:pt x="50" y="27"/>
                      <a:pt x="56" y="23"/>
                      <a:pt x="57" y="15"/>
                    </a:cubicBezTo>
                    <a:close/>
                  </a:path>
                </a:pathLst>
              </a:custGeom>
              <a:solidFill>
                <a:srgbClr val="000000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28" name="Freeform 60"/>
              <p:cNvSpPr>
                <a:spLocks/>
              </p:cNvSpPr>
              <p:nvPr/>
            </p:nvSpPr>
            <p:spPr bwMode="auto">
              <a:xfrm>
                <a:off x="6182844" y="2912203"/>
                <a:ext cx="101662" cy="59371"/>
              </a:xfrm>
              <a:custGeom>
                <a:avLst/>
                <a:gdLst>
                  <a:gd name="T0" fmla="*/ 53 w 53"/>
                  <a:gd name="T1" fmla="*/ 24 h 31"/>
                  <a:gd name="T2" fmla="*/ 47 w 53"/>
                  <a:gd name="T3" fmla="*/ 27 h 31"/>
                  <a:gd name="T4" fmla="*/ 22 w 53"/>
                  <a:gd name="T5" fmla="*/ 25 h 31"/>
                  <a:gd name="T6" fmla="*/ 15 w 53"/>
                  <a:gd name="T7" fmla="*/ 21 h 31"/>
                  <a:gd name="T8" fmla="*/ 0 w 53"/>
                  <a:gd name="T9" fmla="*/ 2 h 31"/>
                  <a:gd name="T10" fmla="*/ 11 w 53"/>
                  <a:gd name="T11" fmla="*/ 5 h 31"/>
                  <a:gd name="T12" fmla="*/ 12 w 53"/>
                  <a:gd name="T13" fmla="*/ 7 h 31"/>
                  <a:gd name="T14" fmla="*/ 30 w 53"/>
                  <a:gd name="T15" fmla="*/ 22 h 31"/>
                  <a:gd name="T16" fmla="*/ 39 w 53"/>
                  <a:gd name="T17" fmla="*/ 22 h 31"/>
                  <a:gd name="T18" fmla="*/ 53 w 53"/>
                  <a:gd name="T19" fmla="*/ 24 h 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53" h="31">
                    <a:moveTo>
                      <a:pt x="53" y="24"/>
                    </a:moveTo>
                    <a:cubicBezTo>
                      <a:pt x="51" y="25"/>
                      <a:pt x="49" y="27"/>
                      <a:pt x="47" y="27"/>
                    </a:cubicBezTo>
                    <a:cubicBezTo>
                      <a:pt x="39" y="29"/>
                      <a:pt x="30" y="31"/>
                      <a:pt x="22" y="25"/>
                    </a:cubicBezTo>
                    <a:cubicBezTo>
                      <a:pt x="20" y="23"/>
                      <a:pt x="17" y="22"/>
                      <a:pt x="15" y="21"/>
                    </a:cubicBezTo>
                    <a:cubicBezTo>
                      <a:pt x="6" y="18"/>
                      <a:pt x="3" y="10"/>
                      <a:pt x="0" y="2"/>
                    </a:cubicBezTo>
                    <a:cubicBezTo>
                      <a:pt x="5" y="0"/>
                      <a:pt x="9" y="1"/>
                      <a:pt x="11" y="5"/>
                    </a:cubicBezTo>
                    <a:cubicBezTo>
                      <a:pt x="11" y="6"/>
                      <a:pt x="11" y="6"/>
                      <a:pt x="12" y="7"/>
                    </a:cubicBezTo>
                    <a:cubicBezTo>
                      <a:pt x="15" y="15"/>
                      <a:pt x="22" y="19"/>
                      <a:pt x="30" y="22"/>
                    </a:cubicBezTo>
                    <a:cubicBezTo>
                      <a:pt x="33" y="23"/>
                      <a:pt x="36" y="23"/>
                      <a:pt x="39" y="22"/>
                    </a:cubicBezTo>
                    <a:cubicBezTo>
                      <a:pt x="46" y="22"/>
                      <a:pt x="48" y="22"/>
                      <a:pt x="53" y="24"/>
                    </a:cubicBezTo>
                    <a:close/>
                  </a:path>
                </a:pathLst>
              </a:custGeom>
              <a:solidFill>
                <a:srgbClr val="000000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29" name="Freeform 61"/>
              <p:cNvSpPr>
                <a:spLocks/>
              </p:cNvSpPr>
              <p:nvPr/>
            </p:nvSpPr>
            <p:spPr bwMode="auto">
              <a:xfrm>
                <a:off x="6230828" y="2837380"/>
                <a:ext cx="63437" cy="21146"/>
              </a:xfrm>
              <a:custGeom>
                <a:avLst/>
                <a:gdLst>
                  <a:gd name="T0" fmla="*/ 33 w 33"/>
                  <a:gd name="T1" fmla="*/ 8 h 11"/>
                  <a:gd name="T2" fmla="*/ 24 w 33"/>
                  <a:gd name="T3" fmla="*/ 9 h 11"/>
                  <a:gd name="T4" fmla="*/ 9 w 33"/>
                  <a:gd name="T5" fmla="*/ 7 h 11"/>
                  <a:gd name="T6" fmla="*/ 0 w 33"/>
                  <a:gd name="T7" fmla="*/ 4 h 11"/>
                  <a:gd name="T8" fmla="*/ 6 w 33"/>
                  <a:gd name="T9" fmla="*/ 1 h 11"/>
                  <a:gd name="T10" fmla="*/ 33 w 33"/>
                  <a:gd name="T11" fmla="*/ 8 h 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33" h="11">
                    <a:moveTo>
                      <a:pt x="33" y="8"/>
                    </a:moveTo>
                    <a:cubicBezTo>
                      <a:pt x="30" y="11"/>
                      <a:pt x="26" y="10"/>
                      <a:pt x="24" y="9"/>
                    </a:cubicBezTo>
                    <a:cubicBezTo>
                      <a:pt x="19" y="7"/>
                      <a:pt x="14" y="6"/>
                      <a:pt x="9" y="7"/>
                    </a:cubicBezTo>
                    <a:cubicBezTo>
                      <a:pt x="5" y="7"/>
                      <a:pt x="2" y="7"/>
                      <a:pt x="0" y="4"/>
                    </a:cubicBezTo>
                    <a:cubicBezTo>
                      <a:pt x="1" y="0"/>
                      <a:pt x="4" y="1"/>
                      <a:pt x="6" y="1"/>
                    </a:cubicBezTo>
                    <a:cubicBezTo>
                      <a:pt x="16" y="1"/>
                      <a:pt x="25" y="1"/>
                      <a:pt x="33" y="8"/>
                    </a:cubicBezTo>
                    <a:close/>
                  </a:path>
                </a:pathLst>
              </a:custGeom>
              <a:solidFill>
                <a:srgbClr val="000000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30" name="Freeform 63"/>
              <p:cNvSpPr>
                <a:spLocks/>
              </p:cNvSpPr>
              <p:nvPr/>
            </p:nvSpPr>
            <p:spPr bwMode="auto">
              <a:xfrm>
                <a:off x="4507454" y="2460823"/>
                <a:ext cx="47984" cy="38225"/>
              </a:xfrm>
              <a:custGeom>
                <a:avLst/>
                <a:gdLst>
                  <a:gd name="T0" fmla="*/ 0 w 25"/>
                  <a:gd name="T1" fmla="*/ 3 h 20"/>
                  <a:gd name="T2" fmla="*/ 25 w 25"/>
                  <a:gd name="T3" fmla="*/ 4 h 20"/>
                  <a:gd name="T4" fmla="*/ 24 w 25"/>
                  <a:gd name="T5" fmla="*/ 13 h 20"/>
                  <a:gd name="T6" fmla="*/ 20 w 25"/>
                  <a:gd name="T7" fmla="*/ 17 h 20"/>
                  <a:gd name="T8" fmla="*/ 3 w 25"/>
                  <a:gd name="T9" fmla="*/ 10 h 20"/>
                  <a:gd name="T10" fmla="*/ 0 w 25"/>
                  <a:gd name="T11" fmla="*/ 3 h 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5" h="20">
                    <a:moveTo>
                      <a:pt x="0" y="3"/>
                    </a:moveTo>
                    <a:cubicBezTo>
                      <a:pt x="9" y="0"/>
                      <a:pt x="17" y="0"/>
                      <a:pt x="25" y="4"/>
                    </a:cubicBezTo>
                    <a:cubicBezTo>
                      <a:pt x="25" y="7"/>
                      <a:pt x="25" y="10"/>
                      <a:pt x="24" y="13"/>
                    </a:cubicBezTo>
                    <a:cubicBezTo>
                      <a:pt x="23" y="15"/>
                      <a:pt x="22" y="16"/>
                      <a:pt x="20" y="17"/>
                    </a:cubicBezTo>
                    <a:cubicBezTo>
                      <a:pt x="15" y="20"/>
                      <a:pt x="5" y="16"/>
                      <a:pt x="3" y="10"/>
                    </a:cubicBezTo>
                    <a:cubicBezTo>
                      <a:pt x="2" y="8"/>
                      <a:pt x="1" y="6"/>
                      <a:pt x="0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31" name="Freeform 64"/>
              <p:cNvSpPr>
                <a:spLocks/>
              </p:cNvSpPr>
              <p:nvPr/>
            </p:nvSpPr>
            <p:spPr bwMode="auto">
              <a:xfrm>
                <a:off x="6186097" y="2720265"/>
                <a:ext cx="27652" cy="34972"/>
              </a:xfrm>
              <a:custGeom>
                <a:avLst/>
                <a:gdLst>
                  <a:gd name="T0" fmla="*/ 14 w 14"/>
                  <a:gd name="T1" fmla="*/ 6 h 18"/>
                  <a:gd name="T2" fmla="*/ 0 w 14"/>
                  <a:gd name="T3" fmla="*/ 18 h 18"/>
                  <a:gd name="T4" fmla="*/ 0 w 14"/>
                  <a:gd name="T5" fmla="*/ 2 h 18"/>
                  <a:gd name="T6" fmla="*/ 14 w 14"/>
                  <a:gd name="T7" fmla="*/ 6 h 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4" h="18">
                    <a:moveTo>
                      <a:pt x="14" y="6"/>
                    </a:moveTo>
                    <a:cubicBezTo>
                      <a:pt x="13" y="14"/>
                      <a:pt x="7" y="18"/>
                      <a:pt x="0" y="18"/>
                    </a:cubicBezTo>
                    <a:cubicBezTo>
                      <a:pt x="0" y="13"/>
                      <a:pt x="0" y="8"/>
                      <a:pt x="0" y="2"/>
                    </a:cubicBezTo>
                    <a:cubicBezTo>
                      <a:pt x="5" y="0"/>
                      <a:pt x="10" y="2"/>
                      <a:pt x="14" y="6"/>
                    </a:cubicBezTo>
                    <a:close/>
                  </a:path>
                </a:pathLst>
              </a:custGeom>
              <a:solidFill>
                <a:srgbClr val="FFFFFF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sp>
          <p:nvSpPr>
            <p:cNvPr id="2486" name="Ovál 2485"/>
            <p:cNvSpPr/>
            <p:nvPr/>
          </p:nvSpPr>
          <p:spPr>
            <a:xfrm>
              <a:off x="8452564" y="5614977"/>
              <a:ext cx="45719" cy="45719"/>
            </a:xfrm>
            <a:prstGeom prst="ellipse">
              <a:avLst/>
            </a:prstGeom>
            <a:solidFill>
              <a:srgbClr val="92D05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596" name="Skupina 2595"/>
          <p:cNvGrpSpPr/>
          <p:nvPr/>
        </p:nvGrpSpPr>
        <p:grpSpPr>
          <a:xfrm>
            <a:off x="8729332" y="2194594"/>
            <a:ext cx="2955497" cy="1895235"/>
            <a:chOff x="8737361" y="127370"/>
            <a:chExt cx="2955497" cy="1895235"/>
          </a:xfrm>
          <a:solidFill>
            <a:srgbClr val="FEFAED"/>
          </a:solidFill>
        </p:grpSpPr>
        <p:sp>
          <p:nvSpPr>
            <p:cNvPr id="2597" name="Obdélník 2596"/>
            <p:cNvSpPr/>
            <p:nvPr/>
          </p:nvSpPr>
          <p:spPr>
            <a:xfrm>
              <a:off x="8737361" y="127370"/>
              <a:ext cx="2955497" cy="1895235"/>
            </a:xfrm>
            <a:prstGeom prst="rect">
              <a:avLst/>
            </a:prstGeom>
            <a:grp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598" name="Skupina 2597"/>
            <p:cNvGrpSpPr/>
            <p:nvPr/>
          </p:nvGrpSpPr>
          <p:grpSpPr>
            <a:xfrm>
              <a:off x="10069150" y="179022"/>
              <a:ext cx="714843" cy="1563253"/>
              <a:chOff x="3276600" y="400051"/>
              <a:chExt cx="2897188" cy="6335713"/>
            </a:xfrm>
            <a:grpFill/>
          </p:grpSpPr>
          <p:sp>
            <p:nvSpPr>
              <p:cNvPr id="2644" name="Freeform 5"/>
              <p:cNvSpPr>
                <a:spLocks noEditPoints="1"/>
              </p:cNvSpPr>
              <p:nvPr/>
            </p:nvSpPr>
            <p:spPr bwMode="auto">
              <a:xfrm>
                <a:off x="3276600" y="400051"/>
                <a:ext cx="2714625" cy="6335713"/>
              </a:xfrm>
              <a:custGeom>
                <a:avLst/>
                <a:gdLst>
                  <a:gd name="T0" fmla="*/ 70 w 1033"/>
                  <a:gd name="T1" fmla="*/ 1586 h 2415"/>
                  <a:gd name="T2" fmla="*/ 55 w 1033"/>
                  <a:gd name="T3" fmla="*/ 1180 h 2415"/>
                  <a:gd name="T4" fmla="*/ 108 w 1033"/>
                  <a:gd name="T5" fmla="*/ 751 h 2415"/>
                  <a:gd name="T6" fmla="*/ 373 w 1033"/>
                  <a:gd name="T7" fmla="*/ 417 h 2415"/>
                  <a:gd name="T8" fmla="*/ 364 w 1033"/>
                  <a:gd name="T9" fmla="*/ 75 h 2415"/>
                  <a:gd name="T10" fmla="*/ 794 w 1033"/>
                  <a:gd name="T11" fmla="*/ 353 h 2415"/>
                  <a:gd name="T12" fmla="*/ 860 w 1033"/>
                  <a:gd name="T13" fmla="*/ 620 h 2415"/>
                  <a:gd name="T14" fmla="*/ 1025 w 1033"/>
                  <a:gd name="T15" fmla="*/ 1139 h 2415"/>
                  <a:gd name="T16" fmla="*/ 929 w 1033"/>
                  <a:gd name="T17" fmla="*/ 1551 h 2415"/>
                  <a:gd name="T18" fmla="*/ 973 w 1033"/>
                  <a:gd name="T19" fmla="*/ 1945 h 2415"/>
                  <a:gd name="T20" fmla="*/ 847 w 1033"/>
                  <a:gd name="T21" fmla="*/ 2282 h 2415"/>
                  <a:gd name="T22" fmla="*/ 545 w 1033"/>
                  <a:gd name="T23" fmla="*/ 2066 h 2415"/>
                  <a:gd name="T24" fmla="*/ 516 w 1033"/>
                  <a:gd name="T25" fmla="*/ 1707 h 2415"/>
                  <a:gd name="T26" fmla="*/ 444 w 1033"/>
                  <a:gd name="T27" fmla="*/ 2271 h 2415"/>
                  <a:gd name="T28" fmla="*/ 231 w 1033"/>
                  <a:gd name="T29" fmla="*/ 913 h 2415"/>
                  <a:gd name="T30" fmla="*/ 649 w 1033"/>
                  <a:gd name="T31" fmla="*/ 1037 h 2415"/>
                  <a:gd name="T32" fmla="*/ 893 w 1033"/>
                  <a:gd name="T33" fmla="*/ 1078 h 2415"/>
                  <a:gd name="T34" fmla="*/ 861 w 1033"/>
                  <a:gd name="T35" fmla="*/ 638 h 2415"/>
                  <a:gd name="T36" fmla="*/ 154 w 1033"/>
                  <a:gd name="T37" fmla="*/ 695 h 2415"/>
                  <a:gd name="T38" fmla="*/ 127 w 1033"/>
                  <a:gd name="T39" fmla="*/ 1088 h 2415"/>
                  <a:gd name="T40" fmla="*/ 827 w 1033"/>
                  <a:gd name="T41" fmla="*/ 1293 h 2415"/>
                  <a:gd name="T42" fmla="*/ 540 w 1033"/>
                  <a:gd name="T43" fmla="*/ 1657 h 2415"/>
                  <a:gd name="T44" fmla="*/ 703 w 1033"/>
                  <a:gd name="T45" fmla="*/ 2195 h 2415"/>
                  <a:gd name="T46" fmla="*/ 819 w 1033"/>
                  <a:gd name="T47" fmla="*/ 1538 h 2415"/>
                  <a:gd name="T48" fmla="*/ 422 w 1033"/>
                  <a:gd name="T49" fmla="*/ 1357 h 2415"/>
                  <a:gd name="T50" fmla="*/ 201 w 1033"/>
                  <a:gd name="T51" fmla="*/ 1500 h 2415"/>
                  <a:gd name="T52" fmla="*/ 325 w 1033"/>
                  <a:gd name="T53" fmla="*/ 2192 h 2415"/>
                  <a:gd name="T54" fmla="*/ 501 w 1033"/>
                  <a:gd name="T55" fmla="*/ 1602 h 2415"/>
                  <a:gd name="T56" fmla="*/ 397 w 1033"/>
                  <a:gd name="T57" fmla="*/ 229 h 2415"/>
                  <a:gd name="T58" fmla="*/ 630 w 1033"/>
                  <a:gd name="T59" fmla="*/ 456 h 2415"/>
                  <a:gd name="T60" fmla="*/ 609 w 1033"/>
                  <a:gd name="T61" fmla="*/ 1357 h 2415"/>
                  <a:gd name="T62" fmla="*/ 890 w 1033"/>
                  <a:gd name="T63" fmla="*/ 1047 h 2415"/>
                  <a:gd name="T64" fmla="*/ 559 w 1033"/>
                  <a:gd name="T65" fmla="*/ 1258 h 2415"/>
                  <a:gd name="T66" fmla="*/ 465 w 1033"/>
                  <a:gd name="T67" fmla="*/ 39 h 2415"/>
                  <a:gd name="T68" fmla="*/ 314 w 1033"/>
                  <a:gd name="T69" fmla="*/ 267 h 2415"/>
                  <a:gd name="T70" fmla="*/ 593 w 1033"/>
                  <a:gd name="T71" fmla="*/ 198 h 2415"/>
                  <a:gd name="T72" fmla="*/ 693 w 1033"/>
                  <a:gd name="T73" fmla="*/ 396 h 2415"/>
                  <a:gd name="T74" fmla="*/ 316 w 1033"/>
                  <a:gd name="T75" fmla="*/ 1084 h 2415"/>
                  <a:gd name="T76" fmla="*/ 252 w 1033"/>
                  <a:gd name="T77" fmla="*/ 1306 h 2415"/>
                  <a:gd name="T78" fmla="*/ 179 w 1033"/>
                  <a:gd name="T79" fmla="*/ 1834 h 2415"/>
                  <a:gd name="T80" fmla="*/ 86 w 1033"/>
                  <a:gd name="T81" fmla="*/ 1828 h 2415"/>
                  <a:gd name="T82" fmla="*/ 162 w 1033"/>
                  <a:gd name="T83" fmla="*/ 2166 h 2415"/>
                  <a:gd name="T84" fmla="*/ 877 w 1033"/>
                  <a:gd name="T85" fmla="*/ 1898 h 2415"/>
                  <a:gd name="T86" fmla="*/ 960 w 1033"/>
                  <a:gd name="T87" fmla="*/ 1963 h 2415"/>
                  <a:gd name="T88" fmla="*/ 652 w 1033"/>
                  <a:gd name="T89" fmla="*/ 584 h 2415"/>
                  <a:gd name="T90" fmla="*/ 388 w 1033"/>
                  <a:gd name="T91" fmla="*/ 2291 h 2415"/>
                  <a:gd name="T92" fmla="*/ 163 w 1033"/>
                  <a:gd name="T93" fmla="*/ 1282 h 2415"/>
                  <a:gd name="T94" fmla="*/ 278 w 1033"/>
                  <a:gd name="T95" fmla="*/ 1254 h 2415"/>
                  <a:gd name="T96" fmla="*/ 483 w 1033"/>
                  <a:gd name="T97" fmla="*/ 1359 h 2415"/>
                  <a:gd name="T98" fmla="*/ 776 w 1033"/>
                  <a:gd name="T99" fmla="*/ 2244 h 2415"/>
                  <a:gd name="T100" fmla="*/ 576 w 1033"/>
                  <a:gd name="T101" fmla="*/ 1095 h 2415"/>
                  <a:gd name="T102" fmla="*/ 375 w 1033"/>
                  <a:gd name="T103" fmla="*/ 1042 h 2415"/>
                  <a:gd name="T104" fmla="*/ 238 w 1033"/>
                  <a:gd name="T105" fmla="*/ 2218 h 2415"/>
                  <a:gd name="T106" fmla="*/ 84 w 1033"/>
                  <a:gd name="T107" fmla="*/ 1564 h 2415"/>
                  <a:gd name="T108" fmla="*/ 252 w 1033"/>
                  <a:gd name="T109" fmla="*/ 1047 h 2415"/>
                  <a:gd name="T110" fmla="*/ 777 w 1033"/>
                  <a:gd name="T111" fmla="*/ 2234 h 2415"/>
                  <a:gd name="T112" fmla="*/ 809 w 1033"/>
                  <a:gd name="T113" fmla="*/ 2314 h 2415"/>
                  <a:gd name="T114" fmla="*/ 852 w 1033"/>
                  <a:gd name="T115" fmla="*/ 977 h 2415"/>
                  <a:gd name="T116" fmla="*/ 220 w 1033"/>
                  <a:gd name="T117" fmla="*/ 939 h 2415"/>
                  <a:gd name="T118" fmla="*/ 386 w 1033"/>
                  <a:gd name="T119" fmla="*/ 2369 h 2415"/>
                  <a:gd name="T120" fmla="*/ 510 w 1033"/>
                  <a:gd name="T121" fmla="*/ 1514 h 2415"/>
                  <a:gd name="T122" fmla="*/ 718 w 1033"/>
                  <a:gd name="T123" fmla="*/ 299 h 24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1033" h="2415">
                    <a:moveTo>
                      <a:pt x="230" y="2187"/>
                    </a:moveTo>
                    <a:cubicBezTo>
                      <a:pt x="221" y="2186"/>
                      <a:pt x="213" y="2185"/>
                      <a:pt x="204" y="2183"/>
                    </a:cubicBezTo>
                    <a:cubicBezTo>
                      <a:pt x="204" y="2192"/>
                      <a:pt x="203" y="2200"/>
                      <a:pt x="202" y="2208"/>
                    </a:cubicBezTo>
                    <a:cubicBezTo>
                      <a:pt x="202" y="2210"/>
                      <a:pt x="203" y="2212"/>
                      <a:pt x="203" y="2214"/>
                    </a:cubicBezTo>
                    <a:cubicBezTo>
                      <a:pt x="205" y="2218"/>
                      <a:pt x="203" y="2220"/>
                      <a:pt x="199" y="2221"/>
                    </a:cubicBezTo>
                    <a:cubicBezTo>
                      <a:pt x="186" y="2222"/>
                      <a:pt x="173" y="2224"/>
                      <a:pt x="160" y="2222"/>
                    </a:cubicBezTo>
                    <a:cubicBezTo>
                      <a:pt x="152" y="2222"/>
                      <a:pt x="144" y="2222"/>
                      <a:pt x="137" y="2222"/>
                    </a:cubicBezTo>
                    <a:cubicBezTo>
                      <a:pt x="132" y="2221"/>
                      <a:pt x="127" y="2221"/>
                      <a:pt x="123" y="2219"/>
                    </a:cubicBezTo>
                    <a:cubicBezTo>
                      <a:pt x="116" y="2218"/>
                      <a:pt x="110" y="2218"/>
                      <a:pt x="103" y="2219"/>
                    </a:cubicBezTo>
                    <a:cubicBezTo>
                      <a:pt x="99" y="2219"/>
                      <a:pt x="95" y="2219"/>
                      <a:pt x="91" y="2220"/>
                    </a:cubicBezTo>
                    <a:cubicBezTo>
                      <a:pt x="83" y="2221"/>
                      <a:pt x="78" y="2216"/>
                      <a:pt x="71" y="2210"/>
                    </a:cubicBezTo>
                    <a:cubicBezTo>
                      <a:pt x="78" y="2208"/>
                      <a:pt x="78" y="2204"/>
                      <a:pt x="78" y="2199"/>
                    </a:cubicBezTo>
                    <a:cubicBezTo>
                      <a:pt x="77" y="2182"/>
                      <a:pt x="76" y="2165"/>
                      <a:pt x="76" y="2148"/>
                    </a:cubicBezTo>
                    <a:cubicBezTo>
                      <a:pt x="76" y="2136"/>
                      <a:pt x="76" y="2123"/>
                      <a:pt x="76" y="2110"/>
                    </a:cubicBezTo>
                    <a:cubicBezTo>
                      <a:pt x="76" y="2102"/>
                      <a:pt x="76" y="2093"/>
                      <a:pt x="76" y="2084"/>
                    </a:cubicBezTo>
                    <a:cubicBezTo>
                      <a:pt x="76" y="2073"/>
                      <a:pt x="76" y="2061"/>
                      <a:pt x="76" y="2049"/>
                    </a:cubicBezTo>
                    <a:cubicBezTo>
                      <a:pt x="76" y="2045"/>
                      <a:pt x="76" y="2041"/>
                      <a:pt x="76" y="2038"/>
                    </a:cubicBezTo>
                    <a:cubicBezTo>
                      <a:pt x="76" y="2025"/>
                      <a:pt x="76" y="2012"/>
                      <a:pt x="75" y="1999"/>
                    </a:cubicBezTo>
                    <a:cubicBezTo>
                      <a:pt x="75" y="1983"/>
                      <a:pt x="74" y="1968"/>
                      <a:pt x="74" y="1953"/>
                    </a:cubicBezTo>
                    <a:cubicBezTo>
                      <a:pt x="74" y="1944"/>
                      <a:pt x="74" y="1936"/>
                      <a:pt x="74" y="1927"/>
                    </a:cubicBezTo>
                    <a:cubicBezTo>
                      <a:pt x="74" y="1917"/>
                      <a:pt x="73" y="1907"/>
                      <a:pt x="72" y="1897"/>
                    </a:cubicBezTo>
                    <a:cubicBezTo>
                      <a:pt x="72" y="1887"/>
                      <a:pt x="71" y="1877"/>
                      <a:pt x="71" y="1866"/>
                    </a:cubicBezTo>
                    <a:cubicBezTo>
                      <a:pt x="70" y="1847"/>
                      <a:pt x="70" y="1827"/>
                      <a:pt x="70" y="1808"/>
                    </a:cubicBezTo>
                    <a:cubicBezTo>
                      <a:pt x="69" y="1794"/>
                      <a:pt x="69" y="1780"/>
                      <a:pt x="69" y="1766"/>
                    </a:cubicBezTo>
                    <a:cubicBezTo>
                      <a:pt x="69" y="1755"/>
                      <a:pt x="69" y="1744"/>
                      <a:pt x="70" y="1733"/>
                    </a:cubicBezTo>
                    <a:cubicBezTo>
                      <a:pt x="71" y="1718"/>
                      <a:pt x="69" y="1703"/>
                      <a:pt x="69" y="1688"/>
                    </a:cubicBezTo>
                    <a:cubicBezTo>
                      <a:pt x="70" y="1678"/>
                      <a:pt x="69" y="1669"/>
                      <a:pt x="69" y="1660"/>
                    </a:cubicBezTo>
                    <a:cubicBezTo>
                      <a:pt x="69" y="1652"/>
                      <a:pt x="68" y="1645"/>
                      <a:pt x="68" y="1638"/>
                    </a:cubicBezTo>
                    <a:cubicBezTo>
                      <a:pt x="69" y="1621"/>
                      <a:pt x="70" y="1603"/>
                      <a:pt x="70" y="1586"/>
                    </a:cubicBezTo>
                    <a:cubicBezTo>
                      <a:pt x="71" y="1575"/>
                      <a:pt x="70" y="1564"/>
                      <a:pt x="67" y="1553"/>
                    </a:cubicBezTo>
                    <a:cubicBezTo>
                      <a:pt x="71" y="1550"/>
                      <a:pt x="75" y="1549"/>
                      <a:pt x="81" y="1553"/>
                    </a:cubicBezTo>
                    <a:cubicBezTo>
                      <a:pt x="86" y="1555"/>
                      <a:pt x="93" y="1556"/>
                      <a:pt x="99" y="1555"/>
                    </a:cubicBezTo>
                    <a:cubicBezTo>
                      <a:pt x="106" y="1554"/>
                      <a:pt x="114" y="1551"/>
                      <a:pt x="121" y="1554"/>
                    </a:cubicBezTo>
                    <a:cubicBezTo>
                      <a:pt x="127" y="1556"/>
                      <a:pt x="132" y="1556"/>
                      <a:pt x="138" y="1555"/>
                    </a:cubicBezTo>
                    <a:cubicBezTo>
                      <a:pt x="144" y="1554"/>
                      <a:pt x="149" y="1554"/>
                      <a:pt x="155" y="1554"/>
                    </a:cubicBezTo>
                    <a:cubicBezTo>
                      <a:pt x="161" y="1554"/>
                      <a:pt x="167" y="1552"/>
                      <a:pt x="174" y="1551"/>
                    </a:cubicBezTo>
                    <a:cubicBezTo>
                      <a:pt x="173" y="1549"/>
                      <a:pt x="172" y="1548"/>
                      <a:pt x="171" y="1547"/>
                    </a:cubicBezTo>
                    <a:cubicBezTo>
                      <a:pt x="166" y="1540"/>
                      <a:pt x="160" y="1534"/>
                      <a:pt x="156" y="1527"/>
                    </a:cubicBezTo>
                    <a:cubicBezTo>
                      <a:pt x="152" y="1521"/>
                      <a:pt x="150" y="1514"/>
                      <a:pt x="147" y="1508"/>
                    </a:cubicBezTo>
                    <a:cubicBezTo>
                      <a:pt x="144" y="1500"/>
                      <a:pt x="140" y="1492"/>
                      <a:pt x="136" y="1484"/>
                    </a:cubicBezTo>
                    <a:cubicBezTo>
                      <a:pt x="135" y="1482"/>
                      <a:pt x="135" y="1480"/>
                      <a:pt x="135" y="1477"/>
                    </a:cubicBezTo>
                    <a:cubicBezTo>
                      <a:pt x="132" y="1465"/>
                      <a:pt x="131" y="1453"/>
                      <a:pt x="128" y="1441"/>
                    </a:cubicBezTo>
                    <a:cubicBezTo>
                      <a:pt x="125" y="1430"/>
                      <a:pt x="125" y="1419"/>
                      <a:pt x="125" y="1408"/>
                    </a:cubicBezTo>
                    <a:cubicBezTo>
                      <a:pt x="125" y="1400"/>
                      <a:pt x="125" y="1393"/>
                      <a:pt x="125" y="1385"/>
                    </a:cubicBezTo>
                    <a:cubicBezTo>
                      <a:pt x="125" y="1380"/>
                      <a:pt x="127" y="1376"/>
                      <a:pt x="128" y="1371"/>
                    </a:cubicBezTo>
                    <a:cubicBezTo>
                      <a:pt x="130" y="1361"/>
                      <a:pt x="131" y="1351"/>
                      <a:pt x="135" y="1341"/>
                    </a:cubicBezTo>
                    <a:cubicBezTo>
                      <a:pt x="139" y="1333"/>
                      <a:pt x="140" y="1324"/>
                      <a:pt x="144" y="1316"/>
                    </a:cubicBezTo>
                    <a:cubicBezTo>
                      <a:pt x="145" y="1314"/>
                      <a:pt x="146" y="1311"/>
                      <a:pt x="146" y="1309"/>
                    </a:cubicBezTo>
                    <a:cubicBezTo>
                      <a:pt x="146" y="1301"/>
                      <a:pt x="149" y="1295"/>
                      <a:pt x="154" y="1289"/>
                    </a:cubicBezTo>
                    <a:cubicBezTo>
                      <a:pt x="154" y="1288"/>
                      <a:pt x="154" y="1287"/>
                      <a:pt x="155" y="1285"/>
                    </a:cubicBezTo>
                    <a:cubicBezTo>
                      <a:pt x="152" y="1283"/>
                      <a:pt x="149" y="1280"/>
                      <a:pt x="145" y="1278"/>
                    </a:cubicBezTo>
                    <a:cubicBezTo>
                      <a:pt x="144" y="1277"/>
                      <a:pt x="143" y="1277"/>
                      <a:pt x="141" y="1277"/>
                    </a:cubicBezTo>
                    <a:cubicBezTo>
                      <a:pt x="133" y="1278"/>
                      <a:pt x="127" y="1274"/>
                      <a:pt x="121" y="1270"/>
                    </a:cubicBezTo>
                    <a:cubicBezTo>
                      <a:pt x="113" y="1265"/>
                      <a:pt x="107" y="1259"/>
                      <a:pt x="101" y="1253"/>
                    </a:cubicBezTo>
                    <a:cubicBezTo>
                      <a:pt x="97" y="1249"/>
                      <a:pt x="94" y="1244"/>
                      <a:pt x="91" y="1239"/>
                    </a:cubicBezTo>
                    <a:cubicBezTo>
                      <a:pt x="89" y="1233"/>
                      <a:pt x="84" y="1228"/>
                      <a:pt x="81" y="1223"/>
                    </a:cubicBezTo>
                    <a:cubicBezTo>
                      <a:pt x="76" y="1215"/>
                      <a:pt x="71" y="1207"/>
                      <a:pt x="67" y="1200"/>
                    </a:cubicBezTo>
                    <a:cubicBezTo>
                      <a:pt x="63" y="1193"/>
                      <a:pt x="58" y="1187"/>
                      <a:pt x="55" y="1180"/>
                    </a:cubicBezTo>
                    <a:cubicBezTo>
                      <a:pt x="52" y="1176"/>
                      <a:pt x="51" y="1171"/>
                      <a:pt x="50" y="1167"/>
                    </a:cubicBezTo>
                    <a:cubicBezTo>
                      <a:pt x="49" y="1164"/>
                      <a:pt x="48" y="1162"/>
                      <a:pt x="46" y="1161"/>
                    </a:cubicBezTo>
                    <a:cubicBezTo>
                      <a:pt x="42" y="1157"/>
                      <a:pt x="40" y="1152"/>
                      <a:pt x="39" y="1147"/>
                    </a:cubicBezTo>
                    <a:cubicBezTo>
                      <a:pt x="39" y="1145"/>
                      <a:pt x="39" y="1142"/>
                      <a:pt x="38" y="1140"/>
                    </a:cubicBezTo>
                    <a:cubicBezTo>
                      <a:pt x="36" y="1136"/>
                      <a:pt x="33" y="1132"/>
                      <a:pt x="31" y="1127"/>
                    </a:cubicBezTo>
                    <a:cubicBezTo>
                      <a:pt x="28" y="1123"/>
                      <a:pt x="25" y="1118"/>
                      <a:pt x="26" y="1112"/>
                    </a:cubicBezTo>
                    <a:cubicBezTo>
                      <a:pt x="26" y="1111"/>
                      <a:pt x="25" y="1109"/>
                      <a:pt x="24" y="1108"/>
                    </a:cubicBezTo>
                    <a:cubicBezTo>
                      <a:pt x="20" y="1102"/>
                      <a:pt x="21" y="1096"/>
                      <a:pt x="19" y="1090"/>
                    </a:cubicBezTo>
                    <a:cubicBezTo>
                      <a:pt x="16" y="1079"/>
                      <a:pt x="13" y="1069"/>
                      <a:pt x="11" y="1059"/>
                    </a:cubicBezTo>
                    <a:cubicBezTo>
                      <a:pt x="10" y="1052"/>
                      <a:pt x="9" y="1044"/>
                      <a:pt x="7" y="1037"/>
                    </a:cubicBezTo>
                    <a:cubicBezTo>
                      <a:pt x="6" y="1033"/>
                      <a:pt x="6" y="1028"/>
                      <a:pt x="4" y="1024"/>
                    </a:cubicBezTo>
                    <a:cubicBezTo>
                      <a:pt x="3" y="1021"/>
                      <a:pt x="5" y="1016"/>
                      <a:pt x="4" y="1013"/>
                    </a:cubicBezTo>
                    <a:cubicBezTo>
                      <a:pt x="2" y="1010"/>
                      <a:pt x="0" y="1007"/>
                      <a:pt x="0" y="1003"/>
                    </a:cubicBezTo>
                    <a:cubicBezTo>
                      <a:pt x="0" y="1000"/>
                      <a:pt x="0" y="996"/>
                      <a:pt x="1" y="992"/>
                    </a:cubicBezTo>
                    <a:cubicBezTo>
                      <a:pt x="4" y="984"/>
                      <a:pt x="5" y="976"/>
                      <a:pt x="7" y="967"/>
                    </a:cubicBezTo>
                    <a:cubicBezTo>
                      <a:pt x="7" y="964"/>
                      <a:pt x="9" y="961"/>
                      <a:pt x="10" y="958"/>
                    </a:cubicBezTo>
                    <a:cubicBezTo>
                      <a:pt x="11" y="953"/>
                      <a:pt x="14" y="948"/>
                      <a:pt x="14" y="943"/>
                    </a:cubicBezTo>
                    <a:cubicBezTo>
                      <a:pt x="14" y="939"/>
                      <a:pt x="15" y="934"/>
                      <a:pt x="18" y="931"/>
                    </a:cubicBezTo>
                    <a:cubicBezTo>
                      <a:pt x="21" y="927"/>
                      <a:pt x="21" y="922"/>
                      <a:pt x="23" y="918"/>
                    </a:cubicBezTo>
                    <a:cubicBezTo>
                      <a:pt x="23" y="916"/>
                      <a:pt x="23" y="915"/>
                      <a:pt x="24" y="914"/>
                    </a:cubicBezTo>
                    <a:cubicBezTo>
                      <a:pt x="32" y="904"/>
                      <a:pt x="35" y="892"/>
                      <a:pt x="40" y="881"/>
                    </a:cubicBezTo>
                    <a:cubicBezTo>
                      <a:pt x="40" y="879"/>
                      <a:pt x="41" y="877"/>
                      <a:pt x="42" y="876"/>
                    </a:cubicBezTo>
                    <a:cubicBezTo>
                      <a:pt x="44" y="873"/>
                      <a:pt x="45" y="871"/>
                      <a:pt x="47" y="868"/>
                    </a:cubicBezTo>
                    <a:cubicBezTo>
                      <a:pt x="49" y="863"/>
                      <a:pt x="50" y="857"/>
                      <a:pt x="52" y="852"/>
                    </a:cubicBezTo>
                    <a:cubicBezTo>
                      <a:pt x="57" y="842"/>
                      <a:pt x="63" y="831"/>
                      <a:pt x="68" y="820"/>
                    </a:cubicBezTo>
                    <a:cubicBezTo>
                      <a:pt x="74" y="809"/>
                      <a:pt x="79" y="797"/>
                      <a:pt x="86" y="787"/>
                    </a:cubicBezTo>
                    <a:cubicBezTo>
                      <a:pt x="88" y="785"/>
                      <a:pt x="88" y="783"/>
                      <a:pt x="89" y="780"/>
                    </a:cubicBezTo>
                    <a:cubicBezTo>
                      <a:pt x="92" y="773"/>
                      <a:pt x="98" y="768"/>
                      <a:pt x="102" y="762"/>
                    </a:cubicBezTo>
                    <a:cubicBezTo>
                      <a:pt x="104" y="758"/>
                      <a:pt x="106" y="754"/>
                      <a:pt x="108" y="751"/>
                    </a:cubicBezTo>
                    <a:cubicBezTo>
                      <a:pt x="112" y="745"/>
                      <a:pt x="117" y="739"/>
                      <a:pt x="121" y="733"/>
                    </a:cubicBezTo>
                    <a:cubicBezTo>
                      <a:pt x="123" y="729"/>
                      <a:pt x="125" y="725"/>
                      <a:pt x="127" y="722"/>
                    </a:cubicBezTo>
                    <a:cubicBezTo>
                      <a:pt x="128" y="718"/>
                      <a:pt x="129" y="713"/>
                      <a:pt x="131" y="710"/>
                    </a:cubicBezTo>
                    <a:cubicBezTo>
                      <a:pt x="134" y="707"/>
                      <a:pt x="137" y="705"/>
                      <a:pt x="139" y="701"/>
                    </a:cubicBezTo>
                    <a:cubicBezTo>
                      <a:pt x="144" y="692"/>
                      <a:pt x="150" y="683"/>
                      <a:pt x="157" y="675"/>
                    </a:cubicBezTo>
                    <a:cubicBezTo>
                      <a:pt x="157" y="674"/>
                      <a:pt x="158" y="674"/>
                      <a:pt x="158" y="673"/>
                    </a:cubicBezTo>
                    <a:cubicBezTo>
                      <a:pt x="164" y="660"/>
                      <a:pt x="174" y="650"/>
                      <a:pt x="184" y="639"/>
                    </a:cubicBezTo>
                    <a:cubicBezTo>
                      <a:pt x="189" y="632"/>
                      <a:pt x="195" y="625"/>
                      <a:pt x="201" y="619"/>
                    </a:cubicBezTo>
                    <a:cubicBezTo>
                      <a:pt x="210" y="611"/>
                      <a:pt x="219" y="603"/>
                      <a:pt x="228" y="595"/>
                    </a:cubicBezTo>
                    <a:cubicBezTo>
                      <a:pt x="230" y="594"/>
                      <a:pt x="231" y="593"/>
                      <a:pt x="233" y="591"/>
                    </a:cubicBezTo>
                    <a:cubicBezTo>
                      <a:pt x="240" y="584"/>
                      <a:pt x="248" y="578"/>
                      <a:pt x="258" y="575"/>
                    </a:cubicBezTo>
                    <a:cubicBezTo>
                      <a:pt x="266" y="573"/>
                      <a:pt x="272" y="569"/>
                      <a:pt x="281" y="567"/>
                    </a:cubicBezTo>
                    <a:cubicBezTo>
                      <a:pt x="290" y="566"/>
                      <a:pt x="300" y="561"/>
                      <a:pt x="310" y="558"/>
                    </a:cubicBezTo>
                    <a:cubicBezTo>
                      <a:pt x="313" y="557"/>
                      <a:pt x="316" y="556"/>
                      <a:pt x="320" y="555"/>
                    </a:cubicBezTo>
                    <a:cubicBezTo>
                      <a:pt x="330" y="552"/>
                      <a:pt x="341" y="549"/>
                      <a:pt x="352" y="546"/>
                    </a:cubicBezTo>
                    <a:cubicBezTo>
                      <a:pt x="358" y="544"/>
                      <a:pt x="363" y="541"/>
                      <a:pt x="368" y="538"/>
                    </a:cubicBezTo>
                    <a:cubicBezTo>
                      <a:pt x="373" y="535"/>
                      <a:pt x="377" y="536"/>
                      <a:pt x="380" y="538"/>
                    </a:cubicBezTo>
                    <a:cubicBezTo>
                      <a:pt x="383" y="540"/>
                      <a:pt x="385" y="541"/>
                      <a:pt x="388" y="540"/>
                    </a:cubicBezTo>
                    <a:cubicBezTo>
                      <a:pt x="390" y="539"/>
                      <a:pt x="393" y="539"/>
                      <a:pt x="395" y="540"/>
                    </a:cubicBezTo>
                    <a:cubicBezTo>
                      <a:pt x="400" y="540"/>
                      <a:pt x="404" y="539"/>
                      <a:pt x="407" y="535"/>
                    </a:cubicBezTo>
                    <a:cubicBezTo>
                      <a:pt x="409" y="531"/>
                      <a:pt x="412" y="529"/>
                      <a:pt x="415" y="526"/>
                    </a:cubicBezTo>
                    <a:cubicBezTo>
                      <a:pt x="422" y="518"/>
                      <a:pt x="426" y="509"/>
                      <a:pt x="428" y="499"/>
                    </a:cubicBezTo>
                    <a:cubicBezTo>
                      <a:pt x="428" y="497"/>
                      <a:pt x="429" y="496"/>
                      <a:pt x="430" y="494"/>
                    </a:cubicBezTo>
                    <a:cubicBezTo>
                      <a:pt x="433" y="489"/>
                      <a:pt x="433" y="482"/>
                      <a:pt x="433" y="476"/>
                    </a:cubicBezTo>
                    <a:cubicBezTo>
                      <a:pt x="434" y="475"/>
                      <a:pt x="431" y="473"/>
                      <a:pt x="430" y="472"/>
                    </a:cubicBezTo>
                    <a:cubicBezTo>
                      <a:pt x="422" y="466"/>
                      <a:pt x="413" y="461"/>
                      <a:pt x="406" y="455"/>
                    </a:cubicBezTo>
                    <a:cubicBezTo>
                      <a:pt x="399" y="450"/>
                      <a:pt x="393" y="444"/>
                      <a:pt x="389" y="437"/>
                    </a:cubicBezTo>
                    <a:cubicBezTo>
                      <a:pt x="388" y="436"/>
                      <a:pt x="386" y="434"/>
                      <a:pt x="385" y="433"/>
                    </a:cubicBezTo>
                    <a:cubicBezTo>
                      <a:pt x="379" y="429"/>
                      <a:pt x="376" y="424"/>
                      <a:pt x="373" y="417"/>
                    </a:cubicBezTo>
                    <a:cubicBezTo>
                      <a:pt x="372" y="414"/>
                      <a:pt x="369" y="410"/>
                      <a:pt x="367" y="407"/>
                    </a:cubicBezTo>
                    <a:cubicBezTo>
                      <a:pt x="364" y="401"/>
                      <a:pt x="360" y="395"/>
                      <a:pt x="355" y="389"/>
                    </a:cubicBezTo>
                    <a:cubicBezTo>
                      <a:pt x="352" y="389"/>
                      <a:pt x="348" y="388"/>
                      <a:pt x="344" y="389"/>
                    </a:cubicBezTo>
                    <a:cubicBezTo>
                      <a:pt x="332" y="389"/>
                      <a:pt x="319" y="390"/>
                      <a:pt x="307" y="388"/>
                    </a:cubicBezTo>
                    <a:cubicBezTo>
                      <a:pt x="299" y="387"/>
                      <a:pt x="290" y="385"/>
                      <a:pt x="283" y="378"/>
                    </a:cubicBezTo>
                    <a:cubicBezTo>
                      <a:pt x="283" y="378"/>
                      <a:pt x="282" y="377"/>
                      <a:pt x="282" y="376"/>
                    </a:cubicBezTo>
                    <a:cubicBezTo>
                      <a:pt x="288" y="371"/>
                      <a:pt x="292" y="363"/>
                      <a:pt x="295" y="356"/>
                    </a:cubicBezTo>
                    <a:cubicBezTo>
                      <a:pt x="297" y="351"/>
                      <a:pt x="300" y="347"/>
                      <a:pt x="302" y="342"/>
                    </a:cubicBezTo>
                    <a:cubicBezTo>
                      <a:pt x="303" y="339"/>
                      <a:pt x="302" y="335"/>
                      <a:pt x="302" y="331"/>
                    </a:cubicBezTo>
                    <a:cubicBezTo>
                      <a:pt x="299" y="331"/>
                      <a:pt x="297" y="331"/>
                      <a:pt x="294" y="331"/>
                    </a:cubicBezTo>
                    <a:cubicBezTo>
                      <a:pt x="289" y="331"/>
                      <a:pt x="284" y="332"/>
                      <a:pt x="278" y="333"/>
                    </a:cubicBezTo>
                    <a:cubicBezTo>
                      <a:pt x="273" y="334"/>
                      <a:pt x="270" y="332"/>
                      <a:pt x="267" y="326"/>
                    </a:cubicBezTo>
                    <a:cubicBezTo>
                      <a:pt x="268" y="326"/>
                      <a:pt x="269" y="325"/>
                      <a:pt x="271" y="324"/>
                    </a:cubicBezTo>
                    <a:cubicBezTo>
                      <a:pt x="278" y="319"/>
                      <a:pt x="281" y="312"/>
                      <a:pt x="282" y="303"/>
                    </a:cubicBezTo>
                    <a:cubicBezTo>
                      <a:pt x="285" y="289"/>
                      <a:pt x="282" y="275"/>
                      <a:pt x="280" y="261"/>
                    </a:cubicBezTo>
                    <a:cubicBezTo>
                      <a:pt x="278" y="250"/>
                      <a:pt x="277" y="239"/>
                      <a:pt x="273" y="228"/>
                    </a:cubicBezTo>
                    <a:cubicBezTo>
                      <a:pt x="271" y="226"/>
                      <a:pt x="272" y="222"/>
                      <a:pt x="273" y="219"/>
                    </a:cubicBezTo>
                    <a:cubicBezTo>
                      <a:pt x="276" y="204"/>
                      <a:pt x="278" y="190"/>
                      <a:pt x="282" y="176"/>
                    </a:cubicBezTo>
                    <a:cubicBezTo>
                      <a:pt x="284" y="170"/>
                      <a:pt x="289" y="164"/>
                      <a:pt x="293" y="158"/>
                    </a:cubicBezTo>
                    <a:cubicBezTo>
                      <a:pt x="295" y="155"/>
                      <a:pt x="298" y="152"/>
                      <a:pt x="299" y="148"/>
                    </a:cubicBezTo>
                    <a:cubicBezTo>
                      <a:pt x="299" y="146"/>
                      <a:pt x="300" y="144"/>
                      <a:pt x="301" y="143"/>
                    </a:cubicBezTo>
                    <a:cubicBezTo>
                      <a:pt x="306" y="138"/>
                      <a:pt x="310" y="132"/>
                      <a:pt x="314" y="126"/>
                    </a:cubicBezTo>
                    <a:cubicBezTo>
                      <a:pt x="317" y="122"/>
                      <a:pt x="321" y="119"/>
                      <a:pt x="324" y="116"/>
                    </a:cubicBezTo>
                    <a:cubicBezTo>
                      <a:pt x="325" y="115"/>
                      <a:pt x="326" y="114"/>
                      <a:pt x="326" y="113"/>
                    </a:cubicBezTo>
                    <a:cubicBezTo>
                      <a:pt x="331" y="103"/>
                      <a:pt x="340" y="97"/>
                      <a:pt x="348" y="90"/>
                    </a:cubicBezTo>
                    <a:cubicBezTo>
                      <a:pt x="351" y="88"/>
                      <a:pt x="354" y="85"/>
                      <a:pt x="357" y="82"/>
                    </a:cubicBezTo>
                    <a:cubicBezTo>
                      <a:pt x="358" y="81"/>
                      <a:pt x="359" y="80"/>
                      <a:pt x="360" y="80"/>
                    </a:cubicBezTo>
                    <a:cubicBezTo>
                      <a:pt x="362" y="79"/>
                      <a:pt x="363" y="79"/>
                      <a:pt x="363" y="77"/>
                    </a:cubicBezTo>
                    <a:cubicBezTo>
                      <a:pt x="363" y="76"/>
                      <a:pt x="364" y="75"/>
                      <a:pt x="364" y="75"/>
                    </a:cubicBezTo>
                    <a:cubicBezTo>
                      <a:pt x="373" y="69"/>
                      <a:pt x="379" y="60"/>
                      <a:pt x="390" y="56"/>
                    </a:cubicBezTo>
                    <a:cubicBezTo>
                      <a:pt x="398" y="53"/>
                      <a:pt x="407" y="50"/>
                      <a:pt x="414" y="46"/>
                    </a:cubicBezTo>
                    <a:cubicBezTo>
                      <a:pt x="420" y="42"/>
                      <a:pt x="427" y="43"/>
                      <a:pt x="433" y="39"/>
                    </a:cubicBezTo>
                    <a:cubicBezTo>
                      <a:pt x="434" y="38"/>
                      <a:pt x="437" y="39"/>
                      <a:pt x="439" y="39"/>
                    </a:cubicBezTo>
                    <a:cubicBezTo>
                      <a:pt x="446" y="40"/>
                      <a:pt x="451" y="39"/>
                      <a:pt x="456" y="34"/>
                    </a:cubicBezTo>
                    <a:cubicBezTo>
                      <a:pt x="460" y="31"/>
                      <a:pt x="464" y="29"/>
                      <a:pt x="468" y="27"/>
                    </a:cubicBezTo>
                    <a:cubicBezTo>
                      <a:pt x="470" y="25"/>
                      <a:pt x="472" y="24"/>
                      <a:pt x="475" y="22"/>
                    </a:cubicBezTo>
                    <a:cubicBezTo>
                      <a:pt x="486" y="15"/>
                      <a:pt x="499" y="13"/>
                      <a:pt x="513" y="11"/>
                    </a:cubicBezTo>
                    <a:cubicBezTo>
                      <a:pt x="519" y="10"/>
                      <a:pt x="526" y="10"/>
                      <a:pt x="533" y="7"/>
                    </a:cubicBezTo>
                    <a:cubicBezTo>
                      <a:pt x="537" y="5"/>
                      <a:pt x="542" y="4"/>
                      <a:pt x="546" y="3"/>
                    </a:cubicBezTo>
                    <a:cubicBezTo>
                      <a:pt x="553" y="1"/>
                      <a:pt x="560" y="1"/>
                      <a:pt x="567" y="1"/>
                    </a:cubicBezTo>
                    <a:cubicBezTo>
                      <a:pt x="578" y="0"/>
                      <a:pt x="589" y="4"/>
                      <a:pt x="600" y="6"/>
                    </a:cubicBezTo>
                    <a:cubicBezTo>
                      <a:pt x="607" y="8"/>
                      <a:pt x="614" y="12"/>
                      <a:pt x="621" y="15"/>
                    </a:cubicBezTo>
                    <a:cubicBezTo>
                      <a:pt x="626" y="18"/>
                      <a:pt x="632" y="20"/>
                      <a:pt x="637" y="22"/>
                    </a:cubicBezTo>
                    <a:cubicBezTo>
                      <a:pt x="651" y="27"/>
                      <a:pt x="663" y="35"/>
                      <a:pt x="675" y="42"/>
                    </a:cubicBezTo>
                    <a:cubicBezTo>
                      <a:pt x="688" y="51"/>
                      <a:pt x="699" y="60"/>
                      <a:pt x="709" y="71"/>
                    </a:cubicBezTo>
                    <a:cubicBezTo>
                      <a:pt x="718" y="81"/>
                      <a:pt x="725" y="91"/>
                      <a:pt x="733" y="100"/>
                    </a:cubicBezTo>
                    <a:cubicBezTo>
                      <a:pt x="736" y="104"/>
                      <a:pt x="738" y="107"/>
                      <a:pt x="741" y="111"/>
                    </a:cubicBezTo>
                    <a:cubicBezTo>
                      <a:pt x="749" y="119"/>
                      <a:pt x="755" y="128"/>
                      <a:pt x="760" y="138"/>
                    </a:cubicBezTo>
                    <a:cubicBezTo>
                      <a:pt x="764" y="148"/>
                      <a:pt x="769" y="157"/>
                      <a:pt x="773" y="166"/>
                    </a:cubicBezTo>
                    <a:cubicBezTo>
                      <a:pt x="776" y="172"/>
                      <a:pt x="777" y="178"/>
                      <a:pt x="778" y="184"/>
                    </a:cubicBezTo>
                    <a:cubicBezTo>
                      <a:pt x="779" y="189"/>
                      <a:pt x="781" y="194"/>
                      <a:pt x="781" y="199"/>
                    </a:cubicBezTo>
                    <a:cubicBezTo>
                      <a:pt x="782" y="205"/>
                      <a:pt x="782" y="212"/>
                      <a:pt x="782" y="218"/>
                    </a:cubicBezTo>
                    <a:cubicBezTo>
                      <a:pt x="782" y="228"/>
                      <a:pt x="781" y="237"/>
                      <a:pt x="781" y="247"/>
                    </a:cubicBezTo>
                    <a:cubicBezTo>
                      <a:pt x="781" y="248"/>
                      <a:pt x="780" y="250"/>
                      <a:pt x="781" y="252"/>
                    </a:cubicBezTo>
                    <a:cubicBezTo>
                      <a:pt x="781" y="258"/>
                      <a:pt x="780" y="264"/>
                      <a:pt x="778" y="270"/>
                    </a:cubicBezTo>
                    <a:cubicBezTo>
                      <a:pt x="775" y="281"/>
                      <a:pt x="772" y="292"/>
                      <a:pt x="772" y="304"/>
                    </a:cubicBezTo>
                    <a:cubicBezTo>
                      <a:pt x="771" y="317"/>
                      <a:pt x="775" y="328"/>
                      <a:pt x="782" y="339"/>
                    </a:cubicBezTo>
                    <a:cubicBezTo>
                      <a:pt x="785" y="344"/>
                      <a:pt x="789" y="349"/>
                      <a:pt x="794" y="353"/>
                    </a:cubicBezTo>
                    <a:cubicBezTo>
                      <a:pt x="797" y="355"/>
                      <a:pt x="797" y="357"/>
                      <a:pt x="795" y="359"/>
                    </a:cubicBezTo>
                    <a:cubicBezTo>
                      <a:pt x="790" y="363"/>
                      <a:pt x="784" y="364"/>
                      <a:pt x="777" y="364"/>
                    </a:cubicBezTo>
                    <a:cubicBezTo>
                      <a:pt x="773" y="364"/>
                      <a:pt x="768" y="363"/>
                      <a:pt x="763" y="363"/>
                    </a:cubicBezTo>
                    <a:cubicBezTo>
                      <a:pt x="759" y="362"/>
                      <a:pt x="755" y="361"/>
                      <a:pt x="750" y="361"/>
                    </a:cubicBezTo>
                    <a:cubicBezTo>
                      <a:pt x="752" y="379"/>
                      <a:pt x="762" y="392"/>
                      <a:pt x="775" y="403"/>
                    </a:cubicBezTo>
                    <a:cubicBezTo>
                      <a:pt x="774" y="408"/>
                      <a:pt x="771" y="410"/>
                      <a:pt x="766" y="411"/>
                    </a:cubicBezTo>
                    <a:cubicBezTo>
                      <a:pt x="757" y="414"/>
                      <a:pt x="747" y="415"/>
                      <a:pt x="738" y="415"/>
                    </a:cubicBezTo>
                    <a:cubicBezTo>
                      <a:pt x="729" y="415"/>
                      <a:pt x="720" y="413"/>
                      <a:pt x="712" y="410"/>
                    </a:cubicBezTo>
                    <a:cubicBezTo>
                      <a:pt x="709" y="409"/>
                      <a:pt x="706" y="408"/>
                      <a:pt x="702" y="407"/>
                    </a:cubicBezTo>
                    <a:cubicBezTo>
                      <a:pt x="701" y="416"/>
                      <a:pt x="705" y="423"/>
                      <a:pt x="708" y="430"/>
                    </a:cubicBezTo>
                    <a:cubicBezTo>
                      <a:pt x="705" y="436"/>
                      <a:pt x="700" y="437"/>
                      <a:pt x="692" y="436"/>
                    </a:cubicBezTo>
                    <a:cubicBezTo>
                      <a:pt x="686" y="435"/>
                      <a:pt x="680" y="434"/>
                      <a:pt x="674" y="430"/>
                    </a:cubicBezTo>
                    <a:cubicBezTo>
                      <a:pt x="672" y="429"/>
                      <a:pt x="670" y="430"/>
                      <a:pt x="668" y="432"/>
                    </a:cubicBezTo>
                    <a:cubicBezTo>
                      <a:pt x="661" y="441"/>
                      <a:pt x="653" y="449"/>
                      <a:pt x="646" y="458"/>
                    </a:cubicBezTo>
                    <a:cubicBezTo>
                      <a:pt x="643" y="462"/>
                      <a:pt x="643" y="468"/>
                      <a:pt x="643" y="473"/>
                    </a:cubicBezTo>
                    <a:cubicBezTo>
                      <a:pt x="642" y="483"/>
                      <a:pt x="643" y="494"/>
                      <a:pt x="647" y="503"/>
                    </a:cubicBezTo>
                    <a:cubicBezTo>
                      <a:pt x="651" y="514"/>
                      <a:pt x="656" y="525"/>
                      <a:pt x="665" y="532"/>
                    </a:cubicBezTo>
                    <a:cubicBezTo>
                      <a:pt x="667" y="534"/>
                      <a:pt x="668" y="536"/>
                      <a:pt x="670" y="538"/>
                    </a:cubicBezTo>
                    <a:cubicBezTo>
                      <a:pt x="672" y="539"/>
                      <a:pt x="675" y="539"/>
                      <a:pt x="678" y="541"/>
                    </a:cubicBezTo>
                    <a:cubicBezTo>
                      <a:pt x="680" y="535"/>
                      <a:pt x="681" y="530"/>
                      <a:pt x="683" y="525"/>
                    </a:cubicBezTo>
                    <a:cubicBezTo>
                      <a:pt x="687" y="524"/>
                      <a:pt x="691" y="525"/>
                      <a:pt x="693" y="529"/>
                    </a:cubicBezTo>
                    <a:cubicBezTo>
                      <a:pt x="695" y="532"/>
                      <a:pt x="697" y="533"/>
                      <a:pt x="699" y="534"/>
                    </a:cubicBezTo>
                    <a:cubicBezTo>
                      <a:pt x="704" y="536"/>
                      <a:pt x="708" y="539"/>
                      <a:pt x="712" y="541"/>
                    </a:cubicBezTo>
                    <a:cubicBezTo>
                      <a:pt x="720" y="544"/>
                      <a:pt x="727" y="547"/>
                      <a:pt x="735" y="548"/>
                    </a:cubicBezTo>
                    <a:cubicBezTo>
                      <a:pt x="746" y="550"/>
                      <a:pt x="757" y="554"/>
                      <a:pt x="768" y="559"/>
                    </a:cubicBezTo>
                    <a:cubicBezTo>
                      <a:pt x="774" y="563"/>
                      <a:pt x="782" y="565"/>
                      <a:pt x="789" y="568"/>
                    </a:cubicBezTo>
                    <a:cubicBezTo>
                      <a:pt x="801" y="573"/>
                      <a:pt x="812" y="580"/>
                      <a:pt x="822" y="588"/>
                    </a:cubicBezTo>
                    <a:cubicBezTo>
                      <a:pt x="829" y="594"/>
                      <a:pt x="836" y="599"/>
                      <a:pt x="843" y="604"/>
                    </a:cubicBezTo>
                    <a:cubicBezTo>
                      <a:pt x="850" y="608"/>
                      <a:pt x="855" y="613"/>
                      <a:pt x="860" y="620"/>
                    </a:cubicBezTo>
                    <a:cubicBezTo>
                      <a:pt x="867" y="630"/>
                      <a:pt x="875" y="640"/>
                      <a:pt x="882" y="650"/>
                    </a:cubicBezTo>
                    <a:cubicBezTo>
                      <a:pt x="886" y="656"/>
                      <a:pt x="892" y="661"/>
                      <a:pt x="893" y="669"/>
                    </a:cubicBezTo>
                    <a:cubicBezTo>
                      <a:pt x="893" y="672"/>
                      <a:pt x="897" y="674"/>
                      <a:pt x="899" y="677"/>
                    </a:cubicBezTo>
                    <a:cubicBezTo>
                      <a:pt x="906" y="688"/>
                      <a:pt x="913" y="700"/>
                      <a:pt x="920" y="712"/>
                    </a:cubicBezTo>
                    <a:cubicBezTo>
                      <a:pt x="930" y="728"/>
                      <a:pt x="934" y="745"/>
                      <a:pt x="941" y="762"/>
                    </a:cubicBezTo>
                    <a:cubicBezTo>
                      <a:pt x="945" y="773"/>
                      <a:pt x="949" y="785"/>
                      <a:pt x="953" y="796"/>
                    </a:cubicBezTo>
                    <a:cubicBezTo>
                      <a:pt x="955" y="800"/>
                      <a:pt x="955" y="803"/>
                      <a:pt x="957" y="807"/>
                    </a:cubicBezTo>
                    <a:cubicBezTo>
                      <a:pt x="961" y="817"/>
                      <a:pt x="965" y="827"/>
                      <a:pt x="969" y="837"/>
                    </a:cubicBezTo>
                    <a:cubicBezTo>
                      <a:pt x="974" y="850"/>
                      <a:pt x="980" y="863"/>
                      <a:pt x="985" y="876"/>
                    </a:cubicBezTo>
                    <a:cubicBezTo>
                      <a:pt x="989" y="886"/>
                      <a:pt x="993" y="895"/>
                      <a:pt x="997" y="904"/>
                    </a:cubicBezTo>
                    <a:cubicBezTo>
                      <a:pt x="998" y="907"/>
                      <a:pt x="1000" y="910"/>
                      <a:pt x="997" y="915"/>
                    </a:cubicBezTo>
                    <a:cubicBezTo>
                      <a:pt x="996" y="916"/>
                      <a:pt x="996" y="919"/>
                      <a:pt x="997" y="921"/>
                    </a:cubicBezTo>
                    <a:cubicBezTo>
                      <a:pt x="1001" y="933"/>
                      <a:pt x="1004" y="945"/>
                      <a:pt x="1008" y="957"/>
                    </a:cubicBezTo>
                    <a:cubicBezTo>
                      <a:pt x="1008" y="958"/>
                      <a:pt x="1009" y="959"/>
                      <a:pt x="1010" y="959"/>
                    </a:cubicBezTo>
                    <a:cubicBezTo>
                      <a:pt x="1011" y="960"/>
                      <a:pt x="1011" y="961"/>
                      <a:pt x="1011" y="961"/>
                    </a:cubicBezTo>
                    <a:cubicBezTo>
                      <a:pt x="1009" y="964"/>
                      <a:pt x="1014" y="965"/>
                      <a:pt x="1013" y="969"/>
                    </a:cubicBezTo>
                    <a:cubicBezTo>
                      <a:pt x="1013" y="972"/>
                      <a:pt x="1014" y="976"/>
                      <a:pt x="1015" y="979"/>
                    </a:cubicBezTo>
                    <a:cubicBezTo>
                      <a:pt x="1016" y="983"/>
                      <a:pt x="1017" y="988"/>
                      <a:pt x="1015" y="992"/>
                    </a:cubicBezTo>
                    <a:cubicBezTo>
                      <a:pt x="1015" y="994"/>
                      <a:pt x="1016" y="995"/>
                      <a:pt x="1016" y="997"/>
                    </a:cubicBezTo>
                    <a:cubicBezTo>
                      <a:pt x="1017" y="1001"/>
                      <a:pt x="1021" y="1005"/>
                      <a:pt x="1018" y="1010"/>
                    </a:cubicBezTo>
                    <a:cubicBezTo>
                      <a:pt x="1022" y="1015"/>
                      <a:pt x="1021" y="1021"/>
                      <a:pt x="1023" y="1027"/>
                    </a:cubicBezTo>
                    <a:cubicBezTo>
                      <a:pt x="1025" y="1030"/>
                      <a:pt x="1025" y="1034"/>
                      <a:pt x="1023" y="1038"/>
                    </a:cubicBezTo>
                    <a:cubicBezTo>
                      <a:pt x="1026" y="1039"/>
                      <a:pt x="1028" y="1039"/>
                      <a:pt x="1028" y="1043"/>
                    </a:cubicBezTo>
                    <a:cubicBezTo>
                      <a:pt x="1028" y="1047"/>
                      <a:pt x="1029" y="1051"/>
                      <a:pt x="1028" y="1055"/>
                    </a:cubicBezTo>
                    <a:cubicBezTo>
                      <a:pt x="1027" y="1058"/>
                      <a:pt x="1028" y="1062"/>
                      <a:pt x="1029" y="1065"/>
                    </a:cubicBezTo>
                    <a:cubicBezTo>
                      <a:pt x="1033" y="1074"/>
                      <a:pt x="1030" y="1083"/>
                      <a:pt x="1030" y="1092"/>
                    </a:cubicBezTo>
                    <a:cubicBezTo>
                      <a:pt x="1030" y="1097"/>
                      <a:pt x="1030" y="1103"/>
                      <a:pt x="1030" y="1108"/>
                    </a:cubicBezTo>
                    <a:cubicBezTo>
                      <a:pt x="1029" y="1115"/>
                      <a:pt x="1028" y="1123"/>
                      <a:pt x="1027" y="1131"/>
                    </a:cubicBezTo>
                    <a:cubicBezTo>
                      <a:pt x="1027" y="1134"/>
                      <a:pt x="1026" y="1136"/>
                      <a:pt x="1025" y="1139"/>
                    </a:cubicBezTo>
                    <a:cubicBezTo>
                      <a:pt x="1022" y="1152"/>
                      <a:pt x="1017" y="1164"/>
                      <a:pt x="1007" y="1173"/>
                    </a:cubicBezTo>
                    <a:cubicBezTo>
                      <a:pt x="999" y="1180"/>
                      <a:pt x="990" y="1187"/>
                      <a:pt x="980" y="1192"/>
                    </a:cubicBezTo>
                    <a:cubicBezTo>
                      <a:pt x="971" y="1195"/>
                      <a:pt x="963" y="1198"/>
                      <a:pt x="954" y="1199"/>
                    </a:cubicBezTo>
                    <a:cubicBezTo>
                      <a:pt x="950" y="1200"/>
                      <a:pt x="946" y="1202"/>
                      <a:pt x="942" y="1204"/>
                    </a:cubicBezTo>
                    <a:cubicBezTo>
                      <a:pt x="941" y="1204"/>
                      <a:pt x="940" y="1204"/>
                      <a:pt x="940" y="1204"/>
                    </a:cubicBezTo>
                    <a:cubicBezTo>
                      <a:pt x="933" y="1204"/>
                      <a:pt x="927" y="1209"/>
                      <a:pt x="921" y="1211"/>
                    </a:cubicBezTo>
                    <a:cubicBezTo>
                      <a:pt x="913" y="1213"/>
                      <a:pt x="906" y="1216"/>
                      <a:pt x="898" y="1215"/>
                    </a:cubicBezTo>
                    <a:cubicBezTo>
                      <a:pt x="895" y="1214"/>
                      <a:pt x="892" y="1215"/>
                      <a:pt x="890" y="1216"/>
                    </a:cubicBezTo>
                    <a:cubicBezTo>
                      <a:pt x="884" y="1218"/>
                      <a:pt x="878" y="1218"/>
                      <a:pt x="871" y="1219"/>
                    </a:cubicBezTo>
                    <a:cubicBezTo>
                      <a:pt x="867" y="1220"/>
                      <a:pt x="862" y="1220"/>
                      <a:pt x="857" y="1219"/>
                    </a:cubicBezTo>
                    <a:cubicBezTo>
                      <a:pt x="850" y="1217"/>
                      <a:pt x="850" y="1218"/>
                      <a:pt x="847" y="1225"/>
                    </a:cubicBezTo>
                    <a:cubicBezTo>
                      <a:pt x="846" y="1228"/>
                      <a:pt x="845" y="1232"/>
                      <a:pt x="844" y="1235"/>
                    </a:cubicBezTo>
                    <a:cubicBezTo>
                      <a:pt x="843" y="1241"/>
                      <a:pt x="846" y="1245"/>
                      <a:pt x="849" y="1249"/>
                    </a:cubicBezTo>
                    <a:cubicBezTo>
                      <a:pt x="851" y="1252"/>
                      <a:pt x="853" y="1256"/>
                      <a:pt x="855" y="1260"/>
                    </a:cubicBezTo>
                    <a:cubicBezTo>
                      <a:pt x="858" y="1268"/>
                      <a:pt x="860" y="1276"/>
                      <a:pt x="864" y="1284"/>
                    </a:cubicBezTo>
                    <a:cubicBezTo>
                      <a:pt x="867" y="1292"/>
                      <a:pt x="870" y="1300"/>
                      <a:pt x="875" y="1307"/>
                    </a:cubicBezTo>
                    <a:cubicBezTo>
                      <a:pt x="880" y="1313"/>
                      <a:pt x="882" y="1321"/>
                      <a:pt x="883" y="1329"/>
                    </a:cubicBezTo>
                    <a:cubicBezTo>
                      <a:pt x="885" y="1342"/>
                      <a:pt x="887" y="1355"/>
                      <a:pt x="890" y="1368"/>
                    </a:cubicBezTo>
                    <a:cubicBezTo>
                      <a:pt x="893" y="1382"/>
                      <a:pt x="891" y="1396"/>
                      <a:pt x="890" y="1409"/>
                    </a:cubicBezTo>
                    <a:cubicBezTo>
                      <a:pt x="889" y="1430"/>
                      <a:pt x="886" y="1450"/>
                      <a:pt x="883" y="1470"/>
                    </a:cubicBezTo>
                    <a:cubicBezTo>
                      <a:pt x="880" y="1488"/>
                      <a:pt x="874" y="1505"/>
                      <a:pt x="863" y="1520"/>
                    </a:cubicBezTo>
                    <a:cubicBezTo>
                      <a:pt x="862" y="1523"/>
                      <a:pt x="860" y="1526"/>
                      <a:pt x="858" y="1529"/>
                    </a:cubicBezTo>
                    <a:cubicBezTo>
                      <a:pt x="856" y="1534"/>
                      <a:pt x="851" y="1538"/>
                      <a:pt x="846" y="1542"/>
                    </a:cubicBezTo>
                    <a:cubicBezTo>
                      <a:pt x="844" y="1544"/>
                      <a:pt x="840" y="1544"/>
                      <a:pt x="837" y="1545"/>
                    </a:cubicBezTo>
                    <a:cubicBezTo>
                      <a:pt x="834" y="1546"/>
                      <a:pt x="832" y="1548"/>
                      <a:pt x="834" y="1551"/>
                    </a:cubicBezTo>
                    <a:cubicBezTo>
                      <a:pt x="842" y="1550"/>
                      <a:pt x="849" y="1552"/>
                      <a:pt x="856" y="1552"/>
                    </a:cubicBezTo>
                    <a:cubicBezTo>
                      <a:pt x="871" y="1552"/>
                      <a:pt x="886" y="1551"/>
                      <a:pt x="901" y="1552"/>
                    </a:cubicBezTo>
                    <a:cubicBezTo>
                      <a:pt x="906" y="1552"/>
                      <a:pt x="910" y="1553"/>
                      <a:pt x="915" y="1552"/>
                    </a:cubicBezTo>
                    <a:cubicBezTo>
                      <a:pt x="919" y="1551"/>
                      <a:pt x="924" y="1553"/>
                      <a:pt x="929" y="1551"/>
                    </a:cubicBezTo>
                    <a:cubicBezTo>
                      <a:pt x="930" y="1551"/>
                      <a:pt x="931" y="1551"/>
                      <a:pt x="932" y="1551"/>
                    </a:cubicBezTo>
                    <a:cubicBezTo>
                      <a:pt x="939" y="1555"/>
                      <a:pt x="945" y="1558"/>
                      <a:pt x="953" y="1555"/>
                    </a:cubicBezTo>
                    <a:cubicBezTo>
                      <a:pt x="955" y="1555"/>
                      <a:pt x="957" y="1556"/>
                      <a:pt x="959" y="1557"/>
                    </a:cubicBezTo>
                    <a:cubicBezTo>
                      <a:pt x="959" y="1558"/>
                      <a:pt x="960" y="1559"/>
                      <a:pt x="960" y="1560"/>
                    </a:cubicBezTo>
                    <a:cubicBezTo>
                      <a:pt x="960" y="1568"/>
                      <a:pt x="961" y="1575"/>
                      <a:pt x="961" y="1583"/>
                    </a:cubicBezTo>
                    <a:cubicBezTo>
                      <a:pt x="961" y="1591"/>
                      <a:pt x="962" y="1600"/>
                      <a:pt x="961" y="1609"/>
                    </a:cubicBezTo>
                    <a:cubicBezTo>
                      <a:pt x="961" y="1618"/>
                      <a:pt x="960" y="1627"/>
                      <a:pt x="960" y="1635"/>
                    </a:cubicBezTo>
                    <a:cubicBezTo>
                      <a:pt x="959" y="1639"/>
                      <a:pt x="959" y="1642"/>
                      <a:pt x="963" y="1645"/>
                    </a:cubicBezTo>
                    <a:cubicBezTo>
                      <a:pt x="964" y="1647"/>
                      <a:pt x="964" y="1650"/>
                      <a:pt x="962" y="1652"/>
                    </a:cubicBezTo>
                    <a:cubicBezTo>
                      <a:pt x="961" y="1654"/>
                      <a:pt x="960" y="1656"/>
                      <a:pt x="960" y="1658"/>
                    </a:cubicBezTo>
                    <a:cubicBezTo>
                      <a:pt x="961" y="1666"/>
                      <a:pt x="962" y="1674"/>
                      <a:pt x="962" y="1681"/>
                    </a:cubicBezTo>
                    <a:cubicBezTo>
                      <a:pt x="963" y="1690"/>
                      <a:pt x="962" y="1698"/>
                      <a:pt x="963" y="1706"/>
                    </a:cubicBezTo>
                    <a:cubicBezTo>
                      <a:pt x="964" y="1712"/>
                      <a:pt x="962" y="1718"/>
                      <a:pt x="964" y="1724"/>
                    </a:cubicBezTo>
                    <a:cubicBezTo>
                      <a:pt x="965" y="1725"/>
                      <a:pt x="965" y="1728"/>
                      <a:pt x="965" y="1730"/>
                    </a:cubicBezTo>
                    <a:cubicBezTo>
                      <a:pt x="964" y="1739"/>
                      <a:pt x="965" y="1747"/>
                      <a:pt x="966" y="1756"/>
                    </a:cubicBezTo>
                    <a:cubicBezTo>
                      <a:pt x="967" y="1764"/>
                      <a:pt x="966" y="1772"/>
                      <a:pt x="966" y="1780"/>
                    </a:cubicBezTo>
                    <a:cubicBezTo>
                      <a:pt x="966" y="1780"/>
                      <a:pt x="965" y="1781"/>
                      <a:pt x="965" y="1781"/>
                    </a:cubicBezTo>
                    <a:cubicBezTo>
                      <a:pt x="970" y="1785"/>
                      <a:pt x="966" y="1790"/>
                      <a:pt x="967" y="1794"/>
                    </a:cubicBezTo>
                    <a:cubicBezTo>
                      <a:pt x="968" y="1800"/>
                      <a:pt x="965" y="1806"/>
                      <a:pt x="967" y="1812"/>
                    </a:cubicBezTo>
                    <a:cubicBezTo>
                      <a:pt x="969" y="1816"/>
                      <a:pt x="968" y="1821"/>
                      <a:pt x="968" y="1826"/>
                    </a:cubicBezTo>
                    <a:cubicBezTo>
                      <a:pt x="968" y="1830"/>
                      <a:pt x="968" y="1834"/>
                      <a:pt x="970" y="1837"/>
                    </a:cubicBezTo>
                    <a:cubicBezTo>
                      <a:pt x="971" y="1839"/>
                      <a:pt x="971" y="1841"/>
                      <a:pt x="971" y="1842"/>
                    </a:cubicBezTo>
                    <a:cubicBezTo>
                      <a:pt x="969" y="1846"/>
                      <a:pt x="970" y="1850"/>
                      <a:pt x="970" y="1854"/>
                    </a:cubicBezTo>
                    <a:cubicBezTo>
                      <a:pt x="971" y="1862"/>
                      <a:pt x="972" y="1869"/>
                      <a:pt x="972" y="1877"/>
                    </a:cubicBezTo>
                    <a:cubicBezTo>
                      <a:pt x="972" y="1882"/>
                      <a:pt x="974" y="1888"/>
                      <a:pt x="973" y="1893"/>
                    </a:cubicBezTo>
                    <a:cubicBezTo>
                      <a:pt x="971" y="1901"/>
                      <a:pt x="973" y="1909"/>
                      <a:pt x="971" y="1918"/>
                    </a:cubicBezTo>
                    <a:cubicBezTo>
                      <a:pt x="971" y="1918"/>
                      <a:pt x="971" y="1919"/>
                      <a:pt x="971" y="1920"/>
                    </a:cubicBezTo>
                    <a:cubicBezTo>
                      <a:pt x="972" y="1924"/>
                      <a:pt x="974" y="1929"/>
                      <a:pt x="973" y="1932"/>
                    </a:cubicBezTo>
                    <a:cubicBezTo>
                      <a:pt x="971" y="1937"/>
                      <a:pt x="973" y="1941"/>
                      <a:pt x="973" y="1945"/>
                    </a:cubicBezTo>
                    <a:cubicBezTo>
                      <a:pt x="974" y="1946"/>
                      <a:pt x="973" y="1948"/>
                      <a:pt x="973" y="1950"/>
                    </a:cubicBezTo>
                    <a:cubicBezTo>
                      <a:pt x="973" y="1953"/>
                      <a:pt x="972" y="1956"/>
                      <a:pt x="974" y="1959"/>
                    </a:cubicBezTo>
                    <a:cubicBezTo>
                      <a:pt x="975" y="1961"/>
                      <a:pt x="978" y="1964"/>
                      <a:pt x="974" y="1966"/>
                    </a:cubicBezTo>
                    <a:cubicBezTo>
                      <a:pt x="973" y="1966"/>
                      <a:pt x="973" y="1967"/>
                      <a:pt x="974" y="1967"/>
                    </a:cubicBezTo>
                    <a:cubicBezTo>
                      <a:pt x="978" y="1973"/>
                      <a:pt x="976" y="1981"/>
                      <a:pt x="975" y="1987"/>
                    </a:cubicBezTo>
                    <a:cubicBezTo>
                      <a:pt x="975" y="1994"/>
                      <a:pt x="977" y="2000"/>
                      <a:pt x="977" y="2007"/>
                    </a:cubicBezTo>
                    <a:cubicBezTo>
                      <a:pt x="978" y="2012"/>
                      <a:pt x="977" y="2019"/>
                      <a:pt x="977" y="2025"/>
                    </a:cubicBezTo>
                    <a:cubicBezTo>
                      <a:pt x="977" y="2027"/>
                      <a:pt x="978" y="2030"/>
                      <a:pt x="978" y="2032"/>
                    </a:cubicBezTo>
                    <a:cubicBezTo>
                      <a:pt x="978" y="2035"/>
                      <a:pt x="978" y="2037"/>
                      <a:pt x="978" y="2040"/>
                    </a:cubicBezTo>
                    <a:cubicBezTo>
                      <a:pt x="977" y="2041"/>
                      <a:pt x="977" y="2043"/>
                      <a:pt x="977" y="2044"/>
                    </a:cubicBezTo>
                    <a:cubicBezTo>
                      <a:pt x="978" y="2069"/>
                      <a:pt x="979" y="2094"/>
                      <a:pt x="980" y="2118"/>
                    </a:cubicBezTo>
                    <a:cubicBezTo>
                      <a:pt x="980" y="2129"/>
                      <a:pt x="981" y="2139"/>
                      <a:pt x="982" y="2150"/>
                    </a:cubicBezTo>
                    <a:cubicBezTo>
                      <a:pt x="982" y="2155"/>
                      <a:pt x="982" y="2161"/>
                      <a:pt x="982" y="2166"/>
                    </a:cubicBezTo>
                    <a:cubicBezTo>
                      <a:pt x="983" y="2175"/>
                      <a:pt x="985" y="2184"/>
                      <a:pt x="982" y="2192"/>
                    </a:cubicBezTo>
                    <a:cubicBezTo>
                      <a:pt x="982" y="2193"/>
                      <a:pt x="983" y="2194"/>
                      <a:pt x="983" y="2196"/>
                    </a:cubicBezTo>
                    <a:cubicBezTo>
                      <a:pt x="984" y="2200"/>
                      <a:pt x="986" y="2205"/>
                      <a:pt x="984" y="2209"/>
                    </a:cubicBezTo>
                    <a:cubicBezTo>
                      <a:pt x="983" y="2211"/>
                      <a:pt x="984" y="2214"/>
                      <a:pt x="984" y="2216"/>
                    </a:cubicBezTo>
                    <a:cubicBezTo>
                      <a:pt x="986" y="2220"/>
                      <a:pt x="985" y="2224"/>
                      <a:pt x="981" y="2228"/>
                    </a:cubicBezTo>
                    <a:cubicBezTo>
                      <a:pt x="978" y="2228"/>
                      <a:pt x="974" y="2228"/>
                      <a:pt x="970" y="2227"/>
                    </a:cubicBezTo>
                    <a:cubicBezTo>
                      <a:pt x="956" y="2225"/>
                      <a:pt x="942" y="2226"/>
                      <a:pt x="928" y="2228"/>
                    </a:cubicBezTo>
                    <a:cubicBezTo>
                      <a:pt x="926" y="2229"/>
                      <a:pt x="924" y="2229"/>
                      <a:pt x="922" y="2229"/>
                    </a:cubicBezTo>
                    <a:cubicBezTo>
                      <a:pt x="911" y="2228"/>
                      <a:pt x="901" y="2229"/>
                      <a:pt x="890" y="2230"/>
                    </a:cubicBezTo>
                    <a:cubicBezTo>
                      <a:pt x="885" y="2231"/>
                      <a:pt x="881" y="2231"/>
                      <a:pt x="876" y="2232"/>
                    </a:cubicBezTo>
                    <a:cubicBezTo>
                      <a:pt x="870" y="2233"/>
                      <a:pt x="864" y="2226"/>
                      <a:pt x="863" y="2220"/>
                    </a:cubicBezTo>
                    <a:cubicBezTo>
                      <a:pt x="863" y="2214"/>
                      <a:pt x="862" y="2208"/>
                      <a:pt x="862" y="2201"/>
                    </a:cubicBezTo>
                    <a:cubicBezTo>
                      <a:pt x="853" y="2200"/>
                      <a:pt x="845" y="2203"/>
                      <a:pt x="837" y="2205"/>
                    </a:cubicBezTo>
                    <a:cubicBezTo>
                      <a:pt x="836" y="2216"/>
                      <a:pt x="842" y="2224"/>
                      <a:pt x="844" y="2234"/>
                    </a:cubicBezTo>
                    <a:cubicBezTo>
                      <a:pt x="844" y="2235"/>
                      <a:pt x="845" y="2236"/>
                      <a:pt x="845" y="2237"/>
                    </a:cubicBezTo>
                    <a:cubicBezTo>
                      <a:pt x="846" y="2252"/>
                      <a:pt x="847" y="2267"/>
                      <a:pt x="847" y="2282"/>
                    </a:cubicBezTo>
                    <a:cubicBezTo>
                      <a:pt x="848" y="2285"/>
                      <a:pt x="847" y="2289"/>
                      <a:pt x="846" y="2293"/>
                    </a:cubicBezTo>
                    <a:cubicBezTo>
                      <a:pt x="843" y="2307"/>
                      <a:pt x="839" y="2321"/>
                      <a:pt x="834" y="2334"/>
                    </a:cubicBezTo>
                    <a:cubicBezTo>
                      <a:pt x="830" y="2343"/>
                      <a:pt x="824" y="2352"/>
                      <a:pt x="816" y="2358"/>
                    </a:cubicBezTo>
                    <a:cubicBezTo>
                      <a:pt x="810" y="2362"/>
                      <a:pt x="803" y="2365"/>
                      <a:pt x="796" y="2369"/>
                    </a:cubicBezTo>
                    <a:cubicBezTo>
                      <a:pt x="789" y="2372"/>
                      <a:pt x="782" y="2375"/>
                      <a:pt x="774" y="2378"/>
                    </a:cubicBezTo>
                    <a:cubicBezTo>
                      <a:pt x="763" y="2381"/>
                      <a:pt x="752" y="2382"/>
                      <a:pt x="741" y="2385"/>
                    </a:cubicBezTo>
                    <a:cubicBezTo>
                      <a:pt x="727" y="2388"/>
                      <a:pt x="714" y="2385"/>
                      <a:pt x="700" y="2383"/>
                    </a:cubicBezTo>
                    <a:cubicBezTo>
                      <a:pt x="692" y="2383"/>
                      <a:pt x="684" y="2382"/>
                      <a:pt x="676" y="2381"/>
                    </a:cubicBezTo>
                    <a:cubicBezTo>
                      <a:pt x="668" y="2380"/>
                      <a:pt x="660" y="2379"/>
                      <a:pt x="653" y="2376"/>
                    </a:cubicBezTo>
                    <a:cubicBezTo>
                      <a:pt x="643" y="2374"/>
                      <a:pt x="635" y="2370"/>
                      <a:pt x="629" y="2361"/>
                    </a:cubicBezTo>
                    <a:cubicBezTo>
                      <a:pt x="627" y="2358"/>
                      <a:pt x="626" y="2354"/>
                      <a:pt x="626" y="2349"/>
                    </a:cubicBezTo>
                    <a:cubicBezTo>
                      <a:pt x="625" y="2338"/>
                      <a:pt x="625" y="2326"/>
                      <a:pt x="624" y="2314"/>
                    </a:cubicBezTo>
                    <a:cubicBezTo>
                      <a:pt x="624" y="2308"/>
                      <a:pt x="622" y="2303"/>
                      <a:pt x="625" y="2298"/>
                    </a:cubicBezTo>
                    <a:cubicBezTo>
                      <a:pt x="625" y="2296"/>
                      <a:pt x="625" y="2295"/>
                      <a:pt x="624" y="2293"/>
                    </a:cubicBezTo>
                    <a:cubicBezTo>
                      <a:pt x="622" y="2288"/>
                      <a:pt x="624" y="2282"/>
                      <a:pt x="625" y="2277"/>
                    </a:cubicBezTo>
                    <a:cubicBezTo>
                      <a:pt x="626" y="2273"/>
                      <a:pt x="627" y="2269"/>
                      <a:pt x="627" y="2265"/>
                    </a:cubicBezTo>
                    <a:cubicBezTo>
                      <a:pt x="629" y="2249"/>
                      <a:pt x="629" y="2232"/>
                      <a:pt x="631" y="2216"/>
                    </a:cubicBezTo>
                    <a:cubicBezTo>
                      <a:pt x="632" y="2209"/>
                      <a:pt x="634" y="2202"/>
                      <a:pt x="636" y="2194"/>
                    </a:cubicBezTo>
                    <a:cubicBezTo>
                      <a:pt x="623" y="2194"/>
                      <a:pt x="609" y="2193"/>
                      <a:pt x="595" y="2193"/>
                    </a:cubicBezTo>
                    <a:cubicBezTo>
                      <a:pt x="589" y="2193"/>
                      <a:pt x="583" y="2192"/>
                      <a:pt x="577" y="2190"/>
                    </a:cubicBezTo>
                    <a:cubicBezTo>
                      <a:pt x="573" y="2188"/>
                      <a:pt x="568" y="2186"/>
                      <a:pt x="563" y="2187"/>
                    </a:cubicBezTo>
                    <a:cubicBezTo>
                      <a:pt x="562" y="2187"/>
                      <a:pt x="562" y="2187"/>
                      <a:pt x="562" y="2187"/>
                    </a:cubicBezTo>
                    <a:cubicBezTo>
                      <a:pt x="559" y="2183"/>
                      <a:pt x="555" y="2184"/>
                      <a:pt x="551" y="2184"/>
                    </a:cubicBezTo>
                    <a:cubicBezTo>
                      <a:pt x="542" y="2184"/>
                      <a:pt x="538" y="2178"/>
                      <a:pt x="539" y="2170"/>
                    </a:cubicBezTo>
                    <a:cubicBezTo>
                      <a:pt x="540" y="2167"/>
                      <a:pt x="539" y="2163"/>
                      <a:pt x="542" y="2160"/>
                    </a:cubicBezTo>
                    <a:cubicBezTo>
                      <a:pt x="544" y="2158"/>
                      <a:pt x="543" y="2155"/>
                      <a:pt x="544" y="2152"/>
                    </a:cubicBezTo>
                    <a:cubicBezTo>
                      <a:pt x="544" y="2150"/>
                      <a:pt x="544" y="2148"/>
                      <a:pt x="544" y="2146"/>
                    </a:cubicBezTo>
                    <a:cubicBezTo>
                      <a:pt x="545" y="2130"/>
                      <a:pt x="545" y="2115"/>
                      <a:pt x="546" y="2099"/>
                    </a:cubicBezTo>
                    <a:cubicBezTo>
                      <a:pt x="546" y="2088"/>
                      <a:pt x="545" y="2077"/>
                      <a:pt x="545" y="2066"/>
                    </a:cubicBezTo>
                    <a:cubicBezTo>
                      <a:pt x="545" y="2060"/>
                      <a:pt x="545" y="2054"/>
                      <a:pt x="545" y="2047"/>
                    </a:cubicBezTo>
                    <a:cubicBezTo>
                      <a:pt x="545" y="2041"/>
                      <a:pt x="545" y="2035"/>
                      <a:pt x="544" y="2028"/>
                    </a:cubicBezTo>
                    <a:cubicBezTo>
                      <a:pt x="544" y="2022"/>
                      <a:pt x="543" y="2015"/>
                      <a:pt x="543" y="2009"/>
                    </a:cubicBezTo>
                    <a:cubicBezTo>
                      <a:pt x="543" y="2004"/>
                      <a:pt x="542" y="2000"/>
                      <a:pt x="544" y="1996"/>
                    </a:cubicBezTo>
                    <a:cubicBezTo>
                      <a:pt x="545" y="1995"/>
                      <a:pt x="544" y="1994"/>
                      <a:pt x="544" y="1993"/>
                    </a:cubicBezTo>
                    <a:cubicBezTo>
                      <a:pt x="543" y="1985"/>
                      <a:pt x="542" y="1978"/>
                      <a:pt x="542" y="1970"/>
                    </a:cubicBezTo>
                    <a:cubicBezTo>
                      <a:pt x="541" y="1964"/>
                      <a:pt x="541" y="1959"/>
                      <a:pt x="540" y="1953"/>
                    </a:cubicBezTo>
                    <a:cubicBezTo>
                      <a:pt x="538" y="1944"/>
                      <a:pt x="540" y="1934"/>
                      <a:pt x="540" y="1925"/>
                    </a:cubicBezTo>
                    <a:cubicBezTo>
                      <a:pt x="540" y="1923"/>
                      <a:pt x="539" y="1920"/>
                      <a:pt x="539" y="1918"/>
                    </a:cubicBezTo>
                    <a:cubicBezTo>
                      <a:pt x="537" y="1914"/>
                      <a:pt x="537" y="1910"/>
                      <a:pt x="538" y="1905"/>
                    </a:cubicBezTo>
                    <a:cubicBezTo>
                      <a:pt x="538" y="1900"/>
                      <a:pt x="537" y="1896"/>
                      <a:pt x="537" y="1891"/>
                    </a:cubicBezTo>
                    <a:cubicBezTo>
                      <a:pt x="536" y="1880"/>
                      <a:pt x="534" y="1869"/>
                      <a:pt x="533" y="1858"/>
                    </a:cubicBezTo>
                    <a:cubicBezTo>
                      <a:pt x="533" y="1856"/>
                      <a:pt x="534" y="1854"/>
                      <a:pt x="534" y="1851"/>
                    </a:cubicBezTo>
                    <a:cubicBezTo>
                      <a:pt x="535" y="1848"/>
                      <a:pt x="534" y="1841"/>
                      <a:pt x="535" y="1837"/>
                    </a:cubicBezTo>
                    <a:cubicBezTo>
                      <a:pt x="535" y="1828"/>
                      <a:pt x="530" y="1819"/>
                      <a:pt x="533" y="1810"/>
                    </a:cubicBezTo>
                    <a:cubicBezTo>
                      <a:pt x="531" y="1805"/>
                      <a:pt x="534" y="1801"/>
                      <a:pt x="533" y="1796"/>
                    </a:cubicBezTo>
                    <a:cubicBezTo>
                      <a:pt x="532" y="1794"/>
                      <a:pt x="528" y="1792"/>
                      <a:pt x="531" y="1788"/>
                    </a:cubicBezTo>
                    <a:cubicBezTo>
                      <a:pt x="532" y="1786"/>
                      <a:pt x="531" y="1782"/>
                      <a:pt x="531" y="1780"/>
                    </a:cubicBezTo>
                    <a:cubicBezTo>
                      <a:pt x="528" y="1769"/>
                      <a:pt x="532" y="1757"/>
                      <a:pt x="528" y="1746"/>
                    </a:cubicBezTo>
                    <a:cubicBezTo>
                      <a:pt x="528" y="1746"/>
                      <a:pt x="528" y="1744"/>
                      <a:pt x="528" y="1744"/>
                    </a:cubicBezTo>
                    <a:cubicBezTo>
                      <a:pt x="531" y="1742"/>
                      <a:pt x="529" y="1740"/>
                      <a:pt x="529" y="1737"/>
                    </a:cubicBezTo>
                    <a:cubicBezTo>
                      <a:pt x="528" y="1732"/>
                      <a:pt x="529" y="1727"/>
                      <a:pt x="528" y="1722"/>
                    </a:cubicBezTo>
                    <a:cubicBezTo>
                      <a:pt x="527" y="1719"/>
                      <a:pt x="527" y="1717"/>
                      <a:pt x="528" y="1714"/>
                    </a:cubicBezTo>
                    <a:cubicBezTo>
                      <a:pt x="529" y="1710"/>
                      <a:pt x="529" y="1705"/>
                      <a:pt x="527" y="1701"/>
                    </a:cubicBezTo>
                    <a:cubicBezTo>
                      <a:pt x="525" y="1694"/>
                      <a:pt x="525" y="1687"/>
                      <a:pt x="526" y="1680"/>
                    </a:cubicBezTo>
                    <a:cubicBezTo>
                      <a:pt x="527" y="1675"/>
                      <a:pt x="527" y="1671"/>
                      <a:pt x="524" y="1667"/>
                    </a:cubicBezTo>
                    <a:cubicBezTo>
                      <a:pt x="522" y="1666"/>
                      <a:pt x="519" y="1666"/>
                      <a:pt x="516" y="1665"/>
                    </a:cubicBezTo>
                    <a:cubicBezTo>
                      <a:pt x="516" y="1673"/>
                      <a:pt x="516" y="1680"/>
                      <a:pt x="515" y="1687"/>
                    </a:cubicBezTo>
                    <a:cubicBezTo>
                      <a:pt x="515" y="1694"/>
                      <a:pt x="516" y="1700"/>
                      <a:pt x="516" y="1707"/>
                    </a:cubicBezTo>
                    <a:cubicBezTo>
                      <a:pt x="516" y="1716"/>
                      <a:pt x="515" y="1725"/>
                      <a:pt x="515" y="1735"/>
                    </a:cubicBezTo>
                    <a:cubicBezTo>
                      <a:pt x="515" y="1751"/>
                      <a:pt x="515" y="1767"/>
                      <a:pt x="513" y="1783"/>
                    </a:cubicBezTo>
                    <a:cubicBezTo>
                      <a:pt x="512" y="1791"/>
                      <a:pt x="513" y="1800"/>
                      <a:pt x="512" y="1809"/>
                    </a:cubicBezTo>
                    <a:cubicBezTo>
                      <a:pt x="511" y="1813"/>
                      <a:pt x="511" y="1817"/>
                      <a:pt x="510" y="1822"/>
                    </a:cubicBezTo>
                    <a:cubicBezTo>
                      <a:pt x="510" y="1828"/>
                      <a:pt x="509" y="1834"/>
                      <a:pt x="509" y="1840"/>
                    </a:cubicBezTo>
                    <a:cubicBezTo>
                      <a:pt x="508" y="1846"/>
                      <a:pt x="508" y="1852"/>
                      <a:pt x="507" y="1859"/>
                    </a:cubicBezTo>
                    <a:cubicBezTo>
                      <a:pt x="507" y="1862"/>
                      <a:pt x="507" y="1866"/>
                      <a:pt x="505" y="1869"/>
                    </a:cubicBezTo>
                    <a:cubicBezTo>
                      <a:pt x="504" y="1874"/>
                      <a:pt x="505" y="1879"/>
                      <a:pt x="504" y="1883"/>
                    </a:cubicBezTo>
                    <a:cubicBezTo>
                      <a:pt x="504" y="1895"/>
                      <a:pt x="504" y="1906"/>
                      <a:pt x="502" y="1918"/>
                    </a:cubicBezTo>
                    <a:cubicBezTo>
                      <a:pt x="500" y="1926"/>
                      <a:pt x="501" y="1935"/>
                      <a:pt x="501" y="1944"/>
                    </a:cubicBezTo>
                    <a:cubicBezTo>
                      <a:pt x="501" y="1951"/>
                      <a:pt x="500" y="1958"/>
                      <a:pt x="500" y="1966"/>
                    </a:cubicBezTo>
                    <a:cubicBezTo>
                      <a:pt x="500" y="1981"/>
                      <a:pt x="500" y="1997"/>
                      <a:pt x="498" y="2012"/>
                    </a:cubicBezTo>
                    <a:cubicBezTo>
                      <a:pt x="497" y="2025"/>
                      <a:pt x="498" y="2038"/>
                      <a:pt x="496" y="2050"/>
                    </a:cubicBezTo>
                    <a:cubicBezTo>
                      <a:pt x="496" y="2058"/>
                      <a:pt x="498" y="2065"/>
                      <a:pt x="499" y="2072"/>
                    </a:cubicBezTo>
                    <a:cubicBezTo>
                      <a:pt x="499" y="2080"/>
                      <a:pt x="499" y="2088"/>
                      <a:pt x="499" y="2096"/>
                    </a:cubicBezTo>
                    <a:cubicBezTo>
                      <a:pt x="499" y="2098"/>
                      <a:pt x="499" y="2099"/>
                      <a:pt x="498" y="2101"/>
                    </a:cubicBezTo>
                    <a:cubicBezTo>
                      <a:pt x="498" y="2102"/>
                      <a:pt x="498" y="2104"/>
                      <a:pt x="498" y="2104"/>
                    </a:cubicBezTo>
                    <a:cubicBezTo>
                      <a:pt x="501" y="2108"/>
                      <a:pt x="500" y="2112"/>
                      <a:pt x="499" y="2116"/>
                    </a:cubicBezTo>
                    <a:cubicBezTo>
                      <a:pt x="499" y="2121"/>
                      <a:pt x="499" y="2126"/>
                      <a:pt x="499" y="2131"/>
                    </a:cubicBezTo>
                    <a:cubicBezTo>
                      <a:pt x="500" y="2135"/>
                      <a:pt x="501" y="2138"/>
                      <a:pt x="501" y="2142"/>
                    </a:cubicBezTo>
                    <a:cubicBezTo>
                      <a:pt x="501" y="2147"/>
                      <a:pt x="503" y="2153"/>
                      <a:pt x="502" y="2159"/>
                    </a:cubicBezTo>
                    <a:cubicBezTo>
                      <a:pt x="501" y="2165"/>
                      <a:pt x="501" y="2171"/>
                      <a:pt x="501" y="2177"/>
                    </a:cubicBezTo>
                    <a:cubicBezTo>
                      <a:pt x="501" y="2181"/>
                      <a:pt x="500" y="2184"/>
                      <a:pt x="498" y="2186"/>
                    </a:cubicBezTo>
                    <a:cubicBezTo>
                      <a:pt x="497" y="2187"/>
                      <a:pt x="496" y="2188"/>
                      <a:pt x="495" y="2188"/>
                    </a:cubicBezTo>
                    <a:cubicBezTo>
                      <a:pt x="488" y="2187"/>
                      <a:pt x="481" y="2189"/>
                      <a:pt x="474" y="2191"/>
                    </a:cubicBezTo>
                    <a:cubicBezTo>
                      <a:pt x="466" y="2193"/>
                      <a:pt x="458" y="2194"/>
                      <a:pt x="450" y="2195"/>
                    </a:cubicBezTo>
                    <a:cubicBezTo>
                      <a:pt x="446" y="2196"/>
                      <a:pt x="445" y="2198"/>
                      <a:pt x="444" y="2201"/>
                    </a:cubicBezTo>
                    <a:cubicBezTo>
                      <a:pt x="443" y="2218"/>
                      <a:pt x="442" y="2235"/>
                      <a:pt x="441" y="2252"/>
                    </a:cubicBezTo>
                    <a:cubicBezTo>
                      <a:pt x="441" y="2258"/>
                      <a:pt x="441" y="2265"/>
                      <a:pt x="444" y="2271"/>
                    </a:cubicBezTo>
                    <a:cubicBezTo>
                      <a:pt x="445" y="2274"/>
                      <a:pt x="444" y="2277"/>
                      <a:pt x="444" y="2281"/>
                    </a:cubicBezTo>
                    <a:cubicBezTo>
                      <a:pt x="444" y="2286"/>
                      <a:pt x="443" y="2292"/>
                      <a:pt x="443" y="2297"/>
                    </a:cubicBezTo>
                    <a:cubicBezTo>
                      <a:pt x="443" y="2306"/>
                      <a:pt x="441" y="2314"/>
                      <a:pt x="439" y="2322"/>
                    </a:cubicBezTo>
                    <a:cubicBezTo>
                      <a:pt x="435" y="2334"/>
                      <a:pt x="432" y="2347"/>
                      <a:pt x="427" y="2359"/>
                    </a:cubicBezTo>
                    <a:cubicBezTo>
                      <a:pt x="424" y="2368"/>
                      <a:pt x="420" y="2376"/>
                      <a:pt x="415" y="2384"/>
                    </a:cubicBezTo>
                    <a:cubicBezTo>
                      <a:pt x="414" y="2387"/>
                      <a:pt x="409" y="2389"/>
                      <a:pt x="406" y="2391"/>
                    </a:cubicBezTo>
                    <a:cubicBezTo>
                      <a:pt x="406" y="2390"/>
                      <a:pt x="405" y="2389"/>
                      <a:pt x="405" y="2388"/>
                    </a:cubicBezTo>
                    <a:cubicBezTo>
                      <a:pt x="395" y="2393"/>
                      <a:pt x="386" y="2398"/>
                      <a:pt x="376" y="2402"/>
                    </a:cubicBezTo>
                    <a:cubicBezTo>
                      <a:pt x="363" y="2407"/>
                      <a:pt x="349" y="2411"/>
                      <a:pt x="335" y="2413"/>
                    </a:cubicBezTo>
                    <a:cubicBezTo>
                      <a:pt x="322" y="2415"/>
                      <a:pt x="309" y="2413"/>
                      <a:pt x="297" y="2410"/>
                    </a:cubicBezTo>
                    <a:cubicBezTo>
                      <a:pt x="290" y="2409"/>
                      <a:pt x="284" y="2408"/>
                      <a:pt x="278" y="2405"/>
                    </a:cubicBezTo>
                    <a:cubicBezTo>
                      <a:pt x="269" y="2402"/>
                      <a:pt x="261" y="2397"/>
                      <a:pt x="253" y="2393"/>
                    </a:cubicBezTo>
                    <a:cubicBezTo>
                      <a:pt x="246" y="2389"/>
                      <a:pt x="240" y="2383"/>
                      <a:pt x="233" y="2379"/>
                    </a:cubicBezTo>
                    <a:cubicBezTo>
                      <a:pt x="224" y="2374"/>
                      <a:pt x="218" y="2366"/>
                      <a:pt x="214" y="2356"/>
                    </a:cubicBezTo>
                    <a:cubicBezTo>
                      <a:pt x="211" y="2347"/>
                      <a:pt x="208" y="2338"/>
                      <a:pt x="208" y="2328"/>
                    </a:cubicBezTo>
                    <a:cubicBezTo>
                      <a:pt x="208" y="2327"/>
                      <a:pt x="207" y="2327"/>
                      <a:pt x="206" y="2327"/>
                    </a:cubicBezTo>
                    <a:cubicBezTo>
                      <a:pt x="206" y="2327"/>
                      <a:pt x="205" y="2327"/>
                      <a:pt x="204" y="2327"/>
                    </a:cubicBezTo>
                    <a:cubicBezTo>
                      <a:pt x="202" y="2318"/>
                      <a:pt x="202" y="2310"/>
                      <a:pt x="203" y="2301"/>
                    </a:cubicBezTo>
                    <a:cubicBezTo>
                      <a:pt x="204" y="2295"/>
                      <a:pt x="205" y="2288"/>
                      <a:pt x="206" y="2282"/>
                    </a:cubicBezTo>
                    <a:cubicBezTo>
                      <a:pt x="206" y="2281"/>
                      <a:pt x="206" y="2279"/>
                      <a:pt x="206" y="2278"/>
                    </a:cubicBezTo>
                    <a:cubicBezTo>
                      <a:pt x="212" y="2274"/>
                      <a:pt x="211" y="2268"/>
                      <a:pt x="213" y="2262"/>
                    </a:cubicBezTo>
                    <a:cubicBezTo>
                      <a:pt x="215" y="2256"/>
                      <a:pt x="216" y="2248"/>
                      <a:pt x="219" y="2242"/>
                    </a:cubicBezTo>
                    <a:cubicBezTo>
                      <a:pt x="222" y="2233"/>
                      <a:pt x="224" y="2224"/>
                      <a:pt x="221" y="2215"/>
                    </a:cubicBezTo>
                    <a:cubicBezTo>
                      <a:pt x="221" y="2214"/>
                      <a:pt x="221" y="2212"/>
                      <a:pt x="222" y="2211"/>
                    </a:cubicBezTo>
                    <a:cubicBezTo>
                      <a:pt x="223" y="2206"/>
                      <a:pt x="224" y="2200"/>
                      <a:pt x="225" y="2195"/>
                    </a:cubicBezTo>
                    <a:cubicBezTo>
                      <a:pt x="226" y="2193"/>
                      <a:pt x="228" y="2191"/>
                      <a:pt x="230" y="2187"/>
                    </a:cubicBezTo>
                    <a:close/>
                    <a:moveTo>
                      <a:pt x="237" y="934"/>
                    </a:moveTo>
                    <a:cubicBezTo>
                      <a:pt x="236" y="930"/>
                      <a:pt x="236" y="928"/>
                      <a:pt x="235" y="926"/>
                    </a:cubicBezTo>
                    <a:cubicBezTo>
                      <a:pt x="234" y="922"/>
                      <a:pt x="232" y="917"/>
                      <a:pt x="231" y="913"/>
                    </a:cubicBezTo>
                    <a:cubicBezTo>
                      <a:pt x="229" y="907"/>
                      <a:pt x="229" y="902"/>
                      <a:pt x="227" y="896"/>
                    </a:cubicBezTo>
                    <a:cubicBezTo>
                      <a:pt x="226" y="891"/>
                      <a:pt x="224" y="886"/>
                      <a:pt x="222" y="881"/>
                    </a:cubicBezTo>
                    <a:cubicBezTo>
                      <a:pt x="221" y="878"/>
                      <a:pt x="222" y="876"/>
                      <a:pt x="225" y="875"/>
                    </a:cubicBezTo>
                    <a:cubicBezTo>
                      <a:pt x="227" y="875"/>
                      <a:pt x="229" y="875"/>
                      <a:pt x="230" y="876"/>
                    </a:cubicBezTo>
                    <a:cubicBezTo>
                      <a:pt x="239" y="880"/>
                      <a:pt x="245" y="887"/>
                      <a:pt x="252" y="893"/>
                    </a:cubicBezTo>
                    <a:cubicBezTo>
                      <a:pt x="257" y="897"/>
                      <a:pt x="262" y="902"/>
                      <a:pt x="267" y="906"/>
                    </a:cubicBezTo>
                    <a:cubicBezTo>
                      <a:pt x="272" y="910"/>
                      <a:pt x="279" y="913"/>
                      <a:pt x="282" y="921"/>
                    </a:cubicBezTo>
                    <a:cubicBezTo>
                      <a:pt x="282" y="922"/>
                      <a:pt x="282" y="922"/>
                      <a:pt x="283" y="922"/>
                    </a:cubicBezTo>
                    <a:cubicBezTo>
                      <a:pt x="290" y="925"/>
                      <a:pt x="293" y="932"/>
                      <a:pt x="299" y="936"/>
                    </a:cubicBezTo>
                    <a:cubicBezTo>
                      <a:pt x="305" y="940"/>
                      <a:pt x="311" y="945"/>
                      <a:pt x="317" y="950"/>
                    </a:cubicBezTo>
                    <a:cubicBezTo>
                      <a:pt x="324" y="955"/>
                      <a:pt x="331" y="960"/>
                      <a:pt x="337" y="967"/>
                    </a:cubicBezTo>
                    <a:cubicBezTo>
                      <a:pt x="344" y="973"/>
                      <a:pt x="351" y="978"/>
                      <a:pt x="358" y="984"/>
                    </a:cubicBezTo>
                    <a:cubicBezTo>
                      <a:pt x="366" y="991"/>
                      <a:pt x="375" y="999"/>
                      <a:pt x="383" y="1007"/>
                    </a:cubicBezTo>
                    <a:cubicBezTo>
                      <a:pt x="392" y="1015"/>
                      <a:pt x="401" y="1022"/>
                      <a:pt x="410" y="1030"/>
                    </a:cubicBezTo>
                    <a:cubicBezTo>
                      <a:pt x="417" y="1036"/>
                      <a:pt x="425" y="1042"/>
                      <a:pt x="433" y="1048"/>
                    </a:cubicBezTo>
                    <a:cubicBezTo>
                      <a:pt x="443" y="1055"/>
                      <a:pt x="455" y="1060"/>
                      <a:pt x="463" y="1070"/>
                    </a:cubicBezTo>
                    <a:cubicBezTo>
                      <a:pt x="463" y="1070"/>
                      <a:pt x="464" y="1070"/>
                      <a:pt x="464" y="1070"/>
                    </a:cubicBezTo>
                    <a:cubicBezTo>
                      <a:pt x="469" y="1074"/>
                      <a:pt x="474" y="1077"/>
                      <a:pt x="479" y="1080"/>
                    </a:cubicBezTo>
                    <a:cubicBezTo>
                      <a:pt x="490" y="1088"/>
                      <a:pt x="500" y="1097"/>
                      <a:pt x="511" y="1105"/>
                    </a:cubicBezTo>
                    <a:cubicBezTo>
                      <a:pt x="516" y="1108"/>
                      <a:pt x="520" y="1110"/>
                      <a:pt x="525" y="1113"/>
                    </a:cubicBezTo>
                    <a:cubicBezTo>
                      <a:pt x="528" y="1110"/>
                      <a:pt x="532" y="1108"/>
                      <a:pt x="535" y="1105"/>
                    </a:cubicBezTo>
                    <a:cubicBezTo>
                      <a:pt x="536" y="1104"/>
                      <a:pt x="538" y="1104"/>
                      <a:pt x="539" y="1103"/>
                    </a:cubicBezTo>
                    <a:cubicBezTo>
                      <a:pt x="541" y="1099"/>
                      <a:pt x="545" y="1097"/>
                      <a:pt x="549" y="1097"/>
                    </a:cubicBezTo>
                    <a:cubicBezTo>
                      <a:pt x="549" y="1095"/>
                      <a:pt x="549" y="1093"/>
                      <a:pt x="550" y="1093"/>
                    </a:cubicBezTo>
                    <a:cubicBezTo>
                      <a:pt x="554" y="1093"/>
                      <a:pt x="555" y="1089"/>
                      <a:pt x="558" y="1087"/>
                    </a:cubicBezTo>
                    <a:cubicBezTo>
                      <a:pt x="562" y="1085"/>
                      <a:pt x="567" y="1081"/>
                      <a:pt x="572" y="1079"/>
                    </a:cubicBezTo>
                    <a:cubicBezTo>
                      <a:pt x="576" y="1078"/>
                      <a:pt x="580" y="1076"/>
                      <a:pt x="585" y="1074"/>
                    </a:cubicBezTo>
                    <a:cubicBezTo>
                      <a:pt x="595" y="1069"/>
                      <a:pt x="605" y="1063"/>
                      <a:pt x="616" y="1058"/>
                    </a:cubicBezTo>
                    <a:cubicBezTo>
                      <a:pt x="628" y="1052"/>
                      <a:pt x="637" y="1043"/>
                      <a:pt x="649" y="1037"/>
                    </a:cubicBezTo>
                    <a:cubicBezTo>
                      <a:pt x="660" y="1032"/>
                      <a:pt x="670" y="1024"/>
                      <a:pt x="681" y="1020"/>
                    </a:cubicBezTo>
                    <a:cubicBezTo>
                      <a:pt x="683" y="1019"/>
                      <a:pt x="685" y="1018"/>
                      <a:pt x="686" y="1017"/>
                    </a:cubicBezTo>
                    <a:cubicBezTo>
                      <a:pt x="689" y="1015"/>
                      <a:pt x="691" y="1013"/>
                      <a:pt x="693" y="1013"/>
                    </a:cubicBezTo>
                    <a:cubicBezTo>
                      <a:pt x="699" y="1012"/>
                      <a:pt x="704" y="1008"/>
                      <a:pt x="710" y="1005"/>
                    </a:cubicBezTo>
                    <a:cubicBezTo>
                      <a:pt x="717" y="1001"/>
                      <a:pt x="723" y="997"/>
                      <a:pt x="731" y="995"/>
                    </a:cubicBezTo>
                    <a:cubicBezTo>
                      <a:pt x="732" y="994"/>
                      <a:pt x="733" y="993"/>
                      <a:pt x="734" y="992"/>
                    </a:cubicBezTo>
                    <a:cubicBezTo>
                      <a:pt x="735" y="991"/>
                      <a:pt x="736" y="990"/>
                      <a:pt x="737" y="989"/>
                    </a:cubicBezTo>
                    <a:cubicBezTo>
                      <a:pt x="747" y="983"/>
                      <a:pt x="758" y="979"/>
                      <a:pt x="767" y="971"/>
                    </a:cubicBezTo>
                    <a:cubicBezTo>
                      <a:pt x="769" y="969"/>
                      <a:pt x="772" y="967"/>
                      <a:pt x="775" y="966"/>
                    </a:cubicBezTo>
                    <a:cubicBezTo>
                      <a:pt x="784" y="961"/>
                      <a:pt x="793" y="957"/>
                      <a:pt x="801" y="951"/>
                    </a:cubicBezTo>
                    <a:cubicBezTo>
                      <a:pt x="810" y="944"/>
                      <a:pt x="819" y="938"/>
                      <a:pt x="828" y="933"/>
                    </a:cubicBezTo>
                    <a:cubicBezTo>
                      <a:pt x="829" y="932"/>
                      <a:pt x="831" y="932"/>
                      <a:pt x="831" y="931"/>
                    </a:cubicBezTo>
                    <a:cubicBezTo>
                      <a:pt x="838" y="924"/>
                      <a:pt x="846" y="921"/>
                      <a:pt x="854" y="917"/>
                    </a:cubicBezTo>
                    <a:cubicBezTo>
                      <a:pt x="857" y="915"/>
                      <a:pt x="860" y="913"/>
                      <a:pt x="863" y="912"/>
                    </a:cubicBezTo>
                    <a:cubicBezTo>
                      <a:pt x="867" y="912"/>
                      <a:pt x="871" y="912"/>
                      <a:pt x="875" y="912"/>
                    </a:cubicBezTo>
                    <a:cubicBezTo>
                      <a:pt x="876" y="913"/>
                      <a:pt x="876" y="915"/>
                      <a:pt x="877" y="916"/>
                    </a:cubicBezTo>
                    <a:cubicBezTo>
                      <a:pt x="879" y="923"/>
                      <a:pt x="876" y="930"/>
                      <a:pt x="875" y="937"/>
                    </a:cubicBezTo>
                    <a:cubicBezTo>
                      <a:pt x="875" y="942"/>
                      <a:pt x="875" y="946"/>
                      <a:pt x="874" y="952"/>
                    </a:cubicBezTo>
                    <a:cubicBezTo>
                      <a:pt x="881" y="949"/>
                      <a:pt x="887" y="946"/>
                      <a:pt x="892" y="944"/>
                    </a:cubicBezTo>
                    <a:cubicBezTo>
                      <a:pt x="900" y="940"/>
                      <a:pt x="906" y="943"/>
                      <a:pt x="906" y="951"/>
                    </a:cubicBezTo>
                    <a:cubicBezTo>
                      <a:pt x="906" y="957"/>
                      <a:pt x="905" y="963"/>
                      <a:pt x="904" y="969"/>
                    </a:cubicBezTo>
                    <a:cubicBezTo>
                      <a:pt x="903" y="973"/>
                      <a:pt x="901" y="977"/>
                      <a:pt x="900" y="981"/>
                    </a:cubicBezTo>
                    <a:cubicBezTo>
                      <a:pt x="903" y="983"/>
                      <a:pt x="905" y="981"/>
                      <a:pt x="907" y="979"/>
                    </a:cubicBezTo>
                    <a:cubicBezTo>
                      <a:pt x="913" y="976"/>
                      <a:pt x="918" y="976"/>
                      <a:pt x="922" y="980"/>
                    </a:cubicBezTo>
                    <a:cubicBezTo>
                      <a:pt x="924" y="982"/>
                      <a:pt x="925" y="985"/>
                      <a:pt x="923" y="988"/>
                    </a:cubicBezTo>
                    <a:cubicBezTo>
                      <a:pt x="922" y="990"/>
                      <a:pt x="920" y="992"/>
                      <a:pt x="920" y="994"/>
                    </a:cubicBezTo>
                    <a:cubicBezTo>
                      <a:pt x="915" y="1008"/>
                      <a:pt x="911" y="1023"/>
                      <a:pt x="907" y="1038"/>
                    </a:cubicBezTo>
                    <a:cubicBezTo>
                      <a:pt x="904" y="1045"/>
                      <a:pt x="902" y="1051"/>
                      <a:pt x="900" y="1058"/>
                    </a:cubicBezTo>
                    <a:cubicBezTo>
                      <a:pt x="898" y="1065"/>
                      <a:pt x="895" y="1071"/>
                      <a:pt x="893" y="1078"/>
                    </a:cubicBezTo>
                    <a:cubicBezTo>
                      <a:pt x="890" y="1088"/>
                      <a:pt x="886" y="1098"/>
                      <a:pt x="884" y="1108"/>
                    </a:cubicBezTo>
                    <a:cubicBezTo>
                      <a:pt x="882" y="1119"/>
                      <a:pt x="876" y="1129"/>
                      <a:pt x="874" y="1140"/>
                    </a:cubicBezTo>
                    <a:cubicBezTo>
                      <a:pt x="874" y="1143"/>
                      <a:pt x="873" y="1146"/>
                      <a:pt x="872" y="1149"/>
                    </a:cubicBezTo>
                    <a:cubicBezTo>
                      <a:pt x="868" y="1156"/>
                      <a:pt x="866" y="1163"/>
                      <a:pt x="865" y="1171"/>
                    </a:cubicBezTo>
                    <a:cubicBezTo>
                      <a:pt x="865" y="1172"/>
                      <a:pt x="864" y="1174"/>
                      <a:pt x="863" y="1175"/>
                    </a:cubicBezTo>
                    <a:cubicBezTo>
                      <a:pt x="862" y="1178"/>
                      <a:pt x="859" y="1182"/>
                      <a:pt x="859" y="1185"/>
                    </a:cubicBezTo>
                    <a:cubicBezTo>
                      <a:pt x="860" y="1190"/>
                      <a:pt x="857" y="1194"/>
                      <a:pt x="856" y="1199"/>
                    </a:cubicBezTo>
                    <a:cubicBezTo>
                      <a:pt x="855" y="1202"/>
                      <a:pt x="854" y="1205"/>
                      <a:pt x="853" y="1208"/>
                    </a:cubicBezTo>
                    <a:cubicBezTo>
                      <a:pt x="862" y="1212"/>
                      <a:pt x="871" y="1210"/>
                      <a:pt x="880" y="1210"/>
                    </a:cubicBezTo>
                    <a:cubicBezTo>
                      <a:pt x="892" y="1208"/>
                      <a:pt x="905" y="1206"/>
                      <a:pt x="918" y="1202"/>
                    </a:cubicBezTo>
                    <a:cubicBezTo>
                      <a:pt x="932" y="1197"/>
                      <a:pt x="946" y="1191"/>
                      <a:pt x="961" y="1189"/>
                    </a:cubicBezTo>
                    <a:cubicBezTo>
                      <a:pt x="967" y="1188"/>
                      <a:pt x="973" y="1186"/>
                      <a:pt x="977" y="1183"/>
                    </a:cubicBezTo>
                    <a:cubicBezTo>
                      <a:pt x="993" y="1173"/>
                      <a:pt x="1006" y="1161"/>
                      <a:pt x="1012" y="1143"/>
                    </a:cubicBezTo>
                    <a:cubicBezTo>
                      <a:pt x="1017" y="1124"/>
                      <a:pt x="1019" y="1105"/>
                      <a:pt x="1020" y="1086"/>
                    </a:cubicBezTo>
                    <a:cubicBezTo>
                      <a:pt x="1021" y="1069"/>
                      <a:pt x="1018" y="1052"/>
                      <a:pt x="1014" y="1036"/>
                    </a:cubicBezTo>
                    <a:cubicBezTo>
                      <a:pt x="1012" y="1027"/>
                      <a:pt x="1010" y="1019"/>
                      <a:pt x="1008" y="1010"/>
                    </a:cubicBezTo>
                    <a:cubicBezTo>
                      <a:pt x="1004" y="987"/>
                      <a:pt x="1001" y="964"/>
                      <a:pt x="994" y="942"/>
                    </a:cubicBezTo>
                    <a:cubicBezTo>
                      <a:pt x="990" y="930"/>
                      <a:pt x="987" y="919"/>
                      <a:pt x="983" y="907"/>
                    </a:cubicBezTo>
                    <a:cubicBezTo>
                      <a:pt x="981" y="898"/>
                      <a:pt x="977" y="890"/>
                      <a:pt x="974" y="881"/>
                    </a:cubicBezTo>
                    <a:cubicBezTo>
                      <a:pt x="968" y="867"/>
                      <a:pt x="963" y="854"/>
                      <a:pt x="958" y="840"/>
                    </a:cubicBezTo>
                    <a:cubicBezTo>
                      <a:pt x="952" y="825"/>
                      <a:pt x="946" y="810"/>
                      <a:pt x="941" y="795"/>
                    </a:cubicBezTo>
                    <a:cubicBezTo>
                      <a:pt x="938" y="786"/>
                      <a:pt x="936" y="777"/>
                      <a:pt x="933" y="769"/>
                    </a:cubicBezTo>
                    <a:cubicBezTo>
                      <a:pt x="928" y="757"/>
                      <a:pt x="924" y="744"/>
                      <a:pt x="918" y="733"/>
                    </a:cubicBezTo>
                    <a:cubicBezTo>
                      <a:pt x="916" y="731"/>
                      <a:pt x="916" y="729"/>
                      <a:pt x="915" y="726"/>
                    </a:cubicBezTo>
                    <a:cubicBezTo>
                      <a:pt x="912" y="722"/>
                      <a:pt x="910" y="717"/>
                      <a:pt x="908" y="713"/>
                    </a:cubicBezTo>
                    <a:cubicBezTo>
                      <a:pt x="903" y="704"/>
                      <a:pt x="897" y="695"/>
                      <a:pt x="892" y="686"/>
                    </a:cubicBezTo>
                    <a:cubicBezTo>
                      <a:pt x="887" y="678"/>
                      <a:pt x="882" y="670"/>
                      <a:pt x="877" y="662"/>
                    </a:cubicBezTo>
                    <a:cubicBezTo>
                      <a:pt x="875" y="658"/>
                      <a:pt x="870" y="655"/>
                      <a:pt x="869" y="651"/>
                    </a:cubicBezTo>
                    <a:cubicBezTo>
                      <a:pt x="868" y="645"/>
                      <a:pt x="864" y="642"/>
                      <a:pt x="861" y="638"/>
                    </a:cubicBezTo>
                    <a:cubicBezTo>
                      <a:pt x="855" y="631"/>
                      <a:pt x="850" y="625"/>
                      <a:pt x="844" y="618"/>
                    </a:cubicBezTo>
                    <a:cubicBezTo>
                      <a:pt x="840" y="614"/>
                      <a:pt x="837" y="610"/>
                      <a:pt x="833" y="607"/>
                    </a:cubicBezTo>
                    <a:cubicBezTo>
                      <a:pt x="825" y="600"/>
                      <a:pt x="816" y="593"/>
                      <a:pt x="807" y="587"/>
                    </a:cubicBezTo>
                    <a:cubicBezTo>
                      <a:pt x="797" y="581"/>
                      <a:pt x="787" y="575"/>
                      <a:pt x="776" y="572"/>
                    </a:cubicBezTo>
                    <a:cubicBezTo>
                      <a:pt x="760" y="567"/>
                      <a:pt x="744" y="564"/>
                      <a:pt x="729" y="556"/>
                    </a:cubicBezTo>
                    <a:cubicBezTo>
                      <a:pt x="727" y="555"/>
                      <a:pt x="725" y="555"/>
                      <a:pt x="723" y="554"/>
                    </a:cubicBezTo>
                    <a:cubicBezTo>
                      <a:pt x="718" y="552"/>
                      <a:pt x="712" y="551"/>
                      <a:pt x="707" y="548"/>
                    </a:cubicBezTo>
                    <a:cubicBezTo>
                      <a:pt x="702" y="545"/>
                      <a:pt x="696" y="544"/>
                      <a:pt x="689" y="541"/>
                    </a:cubicBezTo>
                    <a:cubicBezTo>
                      <a:pt x="688" y="546"/>
                      <a:pt x="687" y="549"/>
                      <a:pt x="685" y="553"/>
                    </a:cubicBezTo>
                    <a:cubicBezTo>
                      <a:pt x="681" y="562"/>
                      <a:pt x="675" y="569"/>
                      <a:pt x="670" y="577"/>
                    </a:cubicBezTo>
                    <a:cubicBezTo>
                      <a:pt x="658" y="592"/>
                      <a:pt x="646" y="606"/>
                      <a:pt x="632" y="618"/>
                    </a:cubicBezTo>
                    <a:cubicBezTo>
                      <a:pt x="618" y="631"/>
                      <a:pt x="603" y="643"/>
                      <a:pt x="585" y="649"/>
                    </a:cubicBezTo>
                    <a:cubicBezTo>
                      <a:pt x="575" y="652"/>
                      <a:pt x="565" y="656"/>
                      <a:pt x="556" y="657"/>
                    </a:cubicBezTo>
                    <a:cubicBezTo>
                      <a:pt x="541" y="658"/>
                      <a:pt x="527" y="659"/>
                      <a:pt x="513" y="654"/>
                    </a:cubicBezTo>
                    <a:cubicBezTo>
                      <a:pt x="496" y="649"/>
                      <a:pt x="479" y="644"/>
                      <a:pt x="463" y="636"/>
                    </a:cubicBezTo>
                    <a:cubicBezTo>
                      <a:pt x="457" y="633"/>
                      <a:pt x="450" y="629"/>
                      <a:pt x="445" y="624"/>
                    </a:cubicBezTo>
                    <a:cubicBezTo>
                      <a:pt x="435" y="616"/>
                      <a:pt x="424" y="607"/>
                      <a:pt x="416" y="597"/>
                    </a:cubicBezTo>
                    <a:cubicBezTo>
                      <a:pt x="402" y="581"/>
                      <a:pt x="389" y="564"/>
                      <a:pt x="375" y="547"/>
                    </a:cubicBezTo>
                    <a:cubicBezTo>
                      <a:pt x="372" y="548"/>
                      <a:pt x="369" y="550"/>
                      <a:pt x="365" y="551"/>
                    </a:cubicBezTo>
                    <a:cubicBezTo>
                      <a:pt x="361" y="553"/>
                      <a:pt x="357" y="555"/>
                      <a:pt x="353" y="556"/>
                    </a:cubicBezTo>
                    <a:cubicBezTo>
                      <a:pt x="343" y="560"/>
                      <a:pt x="332" y="562"/>
                      <a:pt x="322" y="565"/>
                    </a:cubicBezTo>
                    <a:cubicBezTo>
                      <a:pt x="315" y="567"/>
                      <a:pt x="307" y="568"/>
                      <a:pt x="300" y="572"/>
                    </a:cubicBezTo>
                    <a:cubicBezTo>
                      <a:pt x="299" y="572"/>
                      <a:pt x="298" y="572"/>
                      <a:pt x="296" y="572"/>
                    </a:cubicBezTo>
                    <a:cubicBezTo>
                      <a:pt x="282" y="575"/>
                      <a:pt x="269" y="581"/>
                      <a:pt x="257" y="588"/>
                    </a:cubicBezTo>
                    <a:cubicBezTo>
                      <a:pt x="242" y="596"/>
                      <a:pt x="229" y="607"/>
                      <a:pt x="217" y="619"/>
                    </a:cubicBezTo>
                    <a:cubicBezTo>
                      <a:pt x="207" y="629"/>
                      <a:pt x="197" y="640"/>
                      <a:pt x="188" y="650"/>
                    </a:cubicBezTo>
                    <a:cubicBezTo>
                      <a:pt x="181" y="658"/>
                      <a:pt x="173" y="666"/>
                      <a:pt x="168" y="676"/>
                    </a:cubicBezTo>
                    <a:cubicBezTo>
                      <a:pt x="165" y="681"/>
                      <a:pt x="161" y="686"/>
                      <a:pt x="157" y="691"/>
                    </a:cubicBezTo>
                    <a:cubicBezTo>
                      <a:pt x="156" y="692"/>
                      <a:pt x="155" y="694"/>
                      <a:pt x="154" y="695"/>
                    </a:cubicBezTo>
                    <a:cubicBezTo>
                      <a:pt x="149" y="704"/>
                      <a:pt x="144" y="713"/>
                      <a:pt x="138" y="722"/>
                    </a:cubicBezTo>
                    <a:cubicBezTo>
                      <a:pt x="136" y="726"/>
                      <a:pt x="133" y="730"/>
                      <a:pt x="131" y="734"/>
                    </a:cubicBezTo>
                    <a:cubicBezTo>
                      <a:pt x="128" y="740"/>
                      <a:pt x="125" y="745"/>
                      <a:pt x="121" y="751"/>
                    </a:cubicBezTo>
                    <a:cubicBezTo>
                      <a:pt x="121" y="752"/>
                      <a:pt x="120" y="754"/>
                      <a:pt x="119" y="755"/>
                    </a:cubicBezTo>
                    <a:cubicBezTo>
                      <a:pt x="111" y="765"/>
                      <a:pt x="104" y="776"/>
                      <a:pt x="98" y="788"/>
                    </a:cubicBezTo>
                    <a:cubicBezTo>
                      <a:pt x="93" y="796"/>
                      <a:pt x="88" y="805"/>
                      <a:pt x="84" y="813"/>
                    </a:cubicBezTo>
                    <a:cubicBezTo>
                      <a:pt x="79" y="822"/>
                      <a:pt x="75" y="831"/>
                      <a:pt x="71" y="840"/>
                    </a:cubicBezTo>
                    <a:cubicBezTo>
                      <a:pt x="64" y="854"/>
                      <a:pt x="58" y="867"/>
                      <a:pt x="52" y="881"/>
                    </a:cubicBezTo>
                    <a:cubicBezTo>
                      <a:pt x="46" y="894"/>
                      <a:pt x="40" y="908"/>
                      <a:pt x="35" y="921"/>
                    </a:cubicBezTo>
                    <a:cubicBezTo>
                      <a:pt x="31" y="930"/>
                      <a:pt x="28" y="940"/>
                      <a:pt x="25" y="949"/>
                    </a:cubicBezTo>
                    <a:cubicBezTo>
                      <a:pt x="22" y="961"/>
                      <a:pt x="19" y="972"/>
                      <a:pt x="16" y="984"/>
                    </a:cubicBezTo>
                    <a:cubicBezTo>
                      <a:pt x="15" y="987"/>
                      <a:pt x="14" y="991"/>
                      <a:pt x="14" y="994"/>
                    </a:cubicBezTo>
                    <a:cubicBezTo>
                      <a:pt x="15" y="1002"/>
                      <a:pt x="15" y="1011"/>
                      <a:pt x="16" y="1019"/>
                    </a:cubicBezTo>
                    <a:cubicBezTo>
                      <a:pt x="17" y="1029"/>
                      <a:pt x="18" y="1040"/>
                      <a:pt x="20" y="1050"/>
                    </a:cubicBezTo>
                    <a:cubicBezTo>
                      <a:pt x="24" y="1066"/>
                      <a:pt x="28" y="1081"/>
                      <a:pt x="32" y="1097"/>
                    </a:cubicBezTo>
                    <a:cubicBezTo>
                      <a:pt x="37" y="1111"/>
                      <a:pt x="41" y="1124"/>
                      <a:pt x="47" y="1137"/>
                    </a:cubicBezTo>
                    <a:cubicBezTo>
                      <a:pt x="53" y="1150"/>
                      <a:pt x="59" y="1163"/>
                      <a:pt x="65" y="1176"/>
                    </a:cubicBezTo>
                    <a:cubicBezTo>
                      <a:pt x="68" y="1181"/>
                      <a:pt x="71" y="1187"/>
                      <a:pt x="74" y="1192"/>
                    </a:cubicBezTo>
                    <a:cubicBezTo>
                      <a:pt x="84" y="1207"/>
                      <a:pt x="94" y="1222"/>
                      <a:pt x="103" y="1237"/>
                    </a:cubicBezTo>
                    <a:cubicBezTo>
                      <a:pt x="111" y="1249"/>
                      <a:pt x="122" y="1256"/>
                      <a:pt x="132" y="1265"/>
                    </a:cubicBezTo>
                    <a:cubicBezTo>
                      <a:pt x="133" y="1265"/>
                      <a:pt x="134" y="1265"/>
                      <a:pt x="136" y="1265"/>
                    </a:cubicBezTo>
                    <a:cubicBezTo>
                      <a:pt x="134" y="1261"/>
                      <a:pt x="132" y="1257"/>
                      <a:pt x="130" y="1253"/>
                    </a:cubicBezTo>
                    <a:cubicBezTo>
                      <a:pt x="123" y="1240"/>
                      <a:pt x="117" y="1227"/>
                      <a:pt x="116" y="1212"/>
                    </a:cubicBezTo>
                    <a:cubicBezTo>
                      <a:pt x="115" y="1205"/>
                      <a:pt x="113" y="1198"/>
                      <a:pt x="112" y="1190"/>
                    </a:cubicBezTo>
                    <a:cubicBezTo>
                      <a:pt x="111" y="1182"/>
                      <a:pt x="109" y="1173"/>
                      <a:pt x="109" y="1164"/>
                    </a:cubicBezTo>
                    <a:cubicBezTo>
                      <a:pt x="109" y="1159"/>
                      <a:pt x="109" y="1153"/>
                      <a:pt x="109" y="1148"/>
                    </a:cubicBezTo>
                    <a:cubicBezTo>
                      <a:pt x="109" y="1143"/>
                      <a:pt x="108" y="1138"/>
                      <a:pt x="109" y="1133"/>
                    </a:cubicBezTo>
                    <a:cubicBezTo>
                      <a:pt x="111" y="1126"/>
                      <a:pt x="112" y="1119"/>
                      <a:pt x="113" y="1113"/>
                    </a:cubicBezTo>
                    <a:cubicBezTo>
                      <a:pt x="115" y="1103"/>
                      <a:pt x="119" y="1094"/>
                      <a:pt x="127" y="1088"/>
                    </a:cubicBezTo>
                    <a:cubicBezTo>
                      <a:pt x="129" y="1087"/>
                      <a:pt x="131" y="1086"/>
                      <a:pt x="133" y="1084"/>
                    </a:cubicBezTo>
                    <a:cubicBezTo>
                      <a:pt x="137" y="1080"/>
                      <a:pt x="140" y="1077"/>
                      <a:pt x="146" y="1077"/>
                    </a:cubicBezTo>
                    <a:cubicBezTo>
                      <a:pt x="149" y="1077"/>
                      <a:pt x="151" y="1075"/>
                      <a:pt x="149" y="1073"/>
                    </a:cubicBezTo>
                    <a:cubicBezTo>
                      <a:pt x="145" y="1065"/>
                      <a:pt x="146" y="1056"/>
                      <a:pt x="143" y="1048"/>
                    </a:cubicBezTo>
                    <a:cubicBezTo>
                      <a:pt x="141" y="1040"/>
                      <a:pt x="141" y="1033"/>
                      <a:pt x="138" y="1026"/>
                    </a:cubicBezTo>
                    <a:cubicBezTo>
                      <a:pt x="135" y="1019"/>
                      <a:pt x="139" y="1011"/>
                      <a:pt x="132" y="1005"/>
                    </a:cubicBezTo>
                    <a:cubicBezTo>
                      <a:pt x="132" y="1001"/>
                      <a:pt x="131" y="997"/>
                      <a:pt x="131" y="992"/>
                    </a:cubicBezTo>
                    <a:cubicBezTo>
                      <a:pt x="133" y="990"/>
                      <a:pt x="136" y="991"/>
                      <a:pt x="139" y="993"/>
                    </a:cubicBezTo>
                    <a:cubicBezTo>
                      <a:pt x="141" y="995"/>
                      <a:pt x="142" y="999"/>
                      <a:pt x="144" y="1000"/>
                    </a:cubicBezTo>
                    <a:cubicBezTo>
                      <a:pt x="151" y="1003"/>
                      <a:pt x="158" y="1005"/>
                      <a:pt x="166" y="1008"/>
                    </a:cubicBezTo>
                    <a:cubicBezTo>
                      <a:pt x="166" y="1005"/>
                      <a:pt x="165" y="1003"/>
                      <a:pt x="165" y="1001"/>
                    </a:cubicBezTo>
                    <a:cubicBezTo>
                      <a:pt x="164" y="998"/>
                      <a:pt x="163" y="996"/>
                      <a:pt x="162" y="993"/>
                    </a:cubicBezTo>
                    <a:cubicBezTo>
                      <a:pt x="161" y="984"/>
                      <a:pt x="157" y="976"/>
                      <a:pt x="151" y="968"/>
                    </a:cubicBezTo>
                    <a:cubicBezTo>
                      <a:pt x="150" y="966"/>
                      <a:pt x="148" y="964"/>
                      <a:pt x="147" y="962"/>
                    </a:cubicBezTo>
                    <a:cubicBezTo>
                      <a:pt x="145" y="958"/>
                      <a:pt x="147" y="954"/>
                      <a:pt x="151" y="955"/>
                    </a:cubicBezTo>
                    <a:cubicBezTo>
                      <a:pt x="157" y="956"/>
                      <a:pt x="162" y="957"/>
                      <a:pt x="168" y="960"/>
                    </a:cubicBezTo>
                    <a:cubicBezTo>
                      <a:pt x="173" y="962"/>
                      <a:pt x="178" y="965"/>
                      <a:pt x="183" y="968"/>
                    </a:cubicBezTo>
                    <a:cubicBezTo>
                      <a:pt x="188" y="971"/>
                      <a:pt x="194" y="973"/>
                      <a:pt x="201" y="974"/>
                    </a:cubicBezTo>
                    <a:cubicBezTo>
                      <a:pt x="200" y="971"/>
                      <a:pt x="200" y="970"/>
                      <a:pt x="200" y="968"/>
                    </a:cubicBezTo>
                    <a:cubicBezTo>
                      <a:pt x="199" y="964"/>
                      <a:pt x="198" y="961"/>
                      <a:pt x="197" y="958"/>
                    </a:cubicBezTo>
                    <a:cubicBezTo>
                      <a:pt x="197" y="946"/>
                      <a:pt x="193" y="936"/>
                      <a:pt x="189" y="926"/>
                    </a:cubicBezTo>
                    <a:cubicBezTo>
                      <a:pt x="187" y="921"/>
                      <a:pt x="186" y="916"/>
                      <a:pt x="185" y="910"/>
                    </a:cubicBezTo>
                    <a:cubicBezTo>
                      <a:pt x="192" y="910"/>
                      <a:pt x="198" y="912"/>
                      <a:pt x="204" y="914"/>
                    </a:cubicBezTo>
                    <a:cubicBezTo>
                      <a:pt x="210" y="916"/>
                      <a:pt x="215" y="922"/>
                      <a:pt x="221" y="923"/>
                    </a:cubicBezTo>
                    <a:cubicBezTo>
                      <a:pt x="227" y="925"/>
                      <a:pt x="230" y="931"/>
                      <a:pt x="237" y="934"/>
                    </a:cubicBezTo>
                    <a:close/>
                    <a:moveTo>
                      <a:pt x="840" y="1253"/>
                    </a:moveTo>
                    <a:cubicBezTo>
                      <a:pt x="839" y="1256"/>
                      <a:pt x="839" y="1257"/>
                      <a:pt x="838" y="1258"/>
                    </a:cubicBezTo>
                    <a:cubicBezTo>
                      <a:pt x="838" y="1264"/>
                      <a:pt x="837" y="1271"/>
                      <a:pt x="833" y="1276"/>
                    </a:cubicBezTo>
                    <a:cubicBezTo>
                      <a:pt x="834" y="1283"/>
                      <a:pt x="829" y="1287"/>
                      <a:pt x="827" y="1293"/>
                    </a:cubicBezTo>
                    <a:cubicBezTo>
                      <a:pt x="827" y="1294"/>
                      <a:pt x="828" y="1294"/>
                      <a:pt x="827" y="1295"/>
                    </a:cubicBezTo>
                    <a:cubicBezTo>
                      <a:pt x="826" y="1304"/>
                      <a:pt x="823" y="1313"/>
                      <a:pt x="820" y="1322"/>
                    </a:cubicBezTo>
                    <a:cubicBezTo>
                      <a:pt x="817" y="1329"/>
                      <a:pt x="816" y="1336"/>
                      <a:pt x="814" y="1343"/>
                    </a:cubicBezTo>
                    <a:cubicBezTo>
                      <a:pt x="813" y="1347"/>
                      <a:pt x="813" y="1351"/>
                      <a:pt x="811" y="1356"/>
                    </a:cubicBezTo>
                    <a:cubicBezTo>
                      <a:pt x="808" y="1364"/>
                      <a:pt x="805" y="1366"/>
                      <a:pt x="797" y="1363"/>
                    </a:cubicBezTo>
                    <a:cubicBezTo>
                      <a:pt x="792" y="1362"/>
                      <a:pt x="787" y="1361"/>
                      <a:pt x="782" y="1359"/>
                    </a:cubicBezTo>
                    <a:cubicBezTo>
                      <a:pt x="778" y="1358"/>
                      <a:pt x="774" y="1357"/>
                      <a:pt x="770" y="1356"/>
                    </a:cubicBezTo>
                    <a:cubicBezTo>
                      <a:pt x="760" y="1352"/>
                      <a:pt x="749" y="1348"/>
                      <a:pt x="739" y="1345"/>
                    </a:cubicBezTo>
                    <a:cubicBezTo>
                      <a:pt x="737" y="1344"/>
                      <a:pt x="734" y="1343"/>
                      <a:pt x="731" y="1343"/>
                    </a:cubicBezTo>
                    <a:cubicBezTo>
                      <a:pt x="724" y="1343"/>
                      <a:pt x="717" y="1342"/>
                      <a:pt x="710" y="1342"/>
                    </a:cubicBezTo>
                    <a:cubicBezTo>
                      <a:pt x="702" y="1341"/>
                      <a:pt x="693" y="1340"/>
                      <a:pt x="685" y="1340"/>
                    </a:cubicBezTo>
                    <a:cubicBezTo>
                      <a:pt x="677" y="1340"/>
                      <a:pt x="670" y="1342"/>
                      <a:pt x="663" y="1343"/>
                    </a:cubicBezTo>
                    <a:cubicBezTo>
                      <a:pt x="659" y="1344"/>
                      <a:pt x="655" y="1346"/>
                      <a:pt x="652" y="1346"/>
                    </a:cubicBezTo>
                    <a:cubicBezTo>
                      <a:pt x="643" y="1347"/>
                      <a:pt x="635" y="1351"/>
                      <a:pt x="628" y="1356"/>
                    </a:cubicBezTo>
                    <a:cubicBezTo>
                      <a:pt x="625" y="1359"/>
                      <a:pt x="621" y="1363"/>
                      <a:pt x="618" y="1366"/>
                    </a:cubicBezTo>
                    <a:cubicBezTo>
                      <a:pt x="611" y="1370"/>
                      <a:pt x="606" y="1375"/>
                      <a:pt x="601" y="1381"/>
                    </a:cubicBezTo>
                    <a:cubicBezTo>
                      <a:pt x="598" y="1385"/>
                      <a:pt x="594" y="1389"/>
                      <a:pt x="591" y="1393"/>
                    </a:cubicBezTo>
                    <a:cubicBezTo>
                      <a:pt x="585" y="1399"/>
                      <a:pt x="581" y="1407"/>
                      <a:pt x="577" y="1414"/>
                    </a:cubicBezTo>
                    <a:cubicBezTo>
                      <a:pt x="569" y="1429"/>
                      <a:pt x="561" y="1443"/>
                      <a:pt x="556" y="1459"/>
                    </a:cubicBezTo>
                    <a:cubicBezTo>
                      <a:pt x="553" y="1469"/>
                      <a:pt x="550" y="1479"/>
                      <a:pt x="549" y="1489"/>
                    </a:cubicBezTo>
                    <a:cubicBezTo>
                      <a:pt x="549" y="1497"/>
                      <a:pt x="547" y="1504"/>
                      <a:pt x="546" y="1512"/>
                    </a:cubicBezTo>
                    <a:cubicBezTo>
                      <a:pt x="545" y="1520"/>
                      <a:pt x="543" y="1527"/>
                      <a:pt x="542" y="1535"/>
                    </a:cubicBezTo>
                    <a:cubicBezTo>
                      <a:pt x="541" y="1541"/>
                      <a:pt x="542" y="1547"/>
                      <a:pt x="541" y="1553"/>
                    </a:cubicBezTo>
                    <a:cubicBezTo>
                      <a:pt x="540" y="1558"/>
                      <a:pt x="540" y="1562"/>
                      <a:pt x="542" y="1566"/>
                    </a:cubicBezTo>
                    <a:cubicBezTo>
                      <a:pt x="542" y="1567"/>
                      <a:pt x="542" y="1568"/>
                      <a:pt x="542" y="1569"/>
                    </a:cubicBezTo>
                    <a:cubicBezTo>
                      <a:pt x="541" y="1572"/>
                      <a:pt x="540" y="1575"/>
                      <a:pt x="539" y="1579"/>
                    </a:cubicBezTo>
                    <a:cubicBezTo>
                      <a:pt x="539" y="1588"/>
                      <a:pt x="539" y="1597"/>
                      <a:pt x="539" y="1606"/>
                    </a:cubicBezTo>
                    <a:cubicBezTo>
                      <a:pt x="539" y="1621"/>
                      <a:pt x="538" y="1637"/>
                      <a:pt x="539" y="1652"/>
                    </a:cubicBezTo>
                    <a:cubicBezTo>
                      <a:pt x="539" y="1654"/>
                      <a:pt x="539" y="1656"/>
                      <a:pt x="540" y="1657"/>
                    </a:cubicBezTo>
                    <a:cubicBezTo>
                      <a:pt x="543" y="1659"/>
                      <a:pt x="543" y="1662"/>
                      <a:pt x="541" y="1664"/>
                    </a:cubicBezTo>
                    <a:cubicBezTo>
                      <a:pt x="539" y="1666"/>
                      <a:pt x="539" y="1668"/>
                      <a:pt x="539" y="1670"/>
                    </a:cubicBezTo>
                    <a:cubicBezTo>
                      <a:pt x="539" y="1680"/>
                      <a:pt x="540" y="1690"/>
                      <a:pt x="540" y="1699"/>
                    </a:cubicBezTo>
                    <a:cubicBezTo>
                      <a:pt x="540" y="1706"/>
                      <a:pt x="541" y="1713"/>
                      <a:pt x="541" y="1720"/>
                    </a:cubicBezTo>
                    <a:cubicBezTo>
                      <a:pt x="542" y="1733"/>
                      <a:pt x="542" y="1746"/>
                      <a:pt x="542" y="1759"/>
                    </a:cubicBezTo>
                    <a:cubicBezTo>
                      <a:pt x="543" y="1767"/>
                      <a:pt x="542" y="1776"/>
                      <a:pt x="543" y="1784"/>
                    </a:cubicBezTo>
                    <a:cubicBezTo>
                      <a:pt x="544" y="1797"/>
                      <a:pt x="545" y="1809"/>
                      <a:pt x="547" y="1822"/>
                    </a:cubicBezTo>
                    <a:cubicBezTo>
                      <a:pt x="547" y="1827"/>
                      <a:pt x="548" y="1833"/>
                      <a:pt x="548" y="1838"/>
                    </a:cubicBezTo>
                    <a:cubicBezTo>
                      <a:pt x="546" y="1854"/>
                      <a:pt x="548" y="1870"/>
                      <a:pt x="549" y="1886"/>
                    </a:cubicBezTo>
                    <a:cubicBezTo>
                      <a:pt x="550" y="1894"/>
                      <a:pt x="551" y="1903"/>
                      <a:pt x="552" y="1912"/>
                    </a:cubicBezTo>
                    <a:cubicBezTo>
                      <a:pt x="552" y="1913"/>
                      <a:pt x="550" y="1914"/>
                      <a:pt x="549" y="1915"/>
                    </a:cubicBezTo>
                    <a:cubicBezTo>
                      <a:pt x="550" y="1917"/>
                      <a:pt x="552" y="1918"/>
                      <a:pt x="552" y="1920"/>
                    </a:cubicBezTo>
                    <a:cubicBezTo>
                      <a:pt x="553" y="1934"/>
                      <a:pt x="553" y="1948"/>
                      <a:pt x="554" y="1962"/>
                    </a:cubicBezTo>
                    <a:cubicBezTo>
                      <a:pt x="555" y="1977"/>
                      <a:pt x="556" y="1991"/>
                      <a:pt x="557" y="2005"/>
                    </a:cubicBezTo>
                    <a:cubicBezTo>
                      <a:pt x="558" y="2016"/>
                      <a:pt x="558" y="2027"/>
                      <a:pt x="558" y="2038"/>
                    </a:cubicBezTo>
                    <a:cubicBezTo>
                      <a:pt x="559" y="2048"/>
                      <a:pt x="558" y="2058"/>
                      <a:pt x="558" y="2068"/>
                    </a:cubicBezTo>
                    <a:cubicBezTo>
                      <a:pt x="559" y="2080"/>
                      <a:pt x="559" y="2093"/>
                      <a:pt x="559" y="2105"/>
                    </a:cubicBezTo>
                    <a:cubicBezTo>
                      <a:pt x="559" y="2115"/>
                      <a:pt x="558" y="2126"/>
                      <a:pt x="557" y="2136"/>
                    </a:cubicBezTo>
                    <a:cubicBezTo>
                      <a:pt x="557" y="2142"/>
                      <a:pt x="557" y="2148"/>
                      <a:pt x="556" y="2153"/>
                    </a:cubicBezTo>
                    <a:cubicBezTo>
                      <a:pt x="559" y="2154"/>
                      <a:pt x="562" y="2155"/>
                      <a:pt x="564" y="2155"/>
                    </a:cubicBezTo>
                    <a:cubicBezTo>
                      <a:pt x="561" y="2162"/>
                      <a:pt x="559" y="2167"/>
                      <a:pt x="557" y="2174"/>
                    </a:cubicBezTo>
                    <a:cubicBezTo>
                      <a:pt x="564" y="2176"/>
                      <a:pt x="570" y="2177"/>
                      <a:pt x="576" y="2179"/>
                    </a:cubicBezTo>
                    <a:cubicBezTo>
                      <a:pt x="577" y="2176"/>
                      <a:pt x="580" y="2174"/>
                      <a:pt x="583" y="2176"/>
                    </a:cubicBezTo>
                    <a:cubicBezTo>
                      <a:pt x="584" y="2177"/>
                      <a:pt x="584" y="2179"/>
                      <a:pt x="584" y="2180"/>
                    </a:cubicBezTo>
                    <a:cubicBezTo>
                      <a:pt x="594" y="2181"/>
                      <a:pt x="602" y="2182"/>
                      <a:pt x="611" y="2183"/>
                    </a:cubicBezTo>
                    <a:cubicBezTo>
                      <a:pt x="620" y="2184"/>
                      <a:pt x="629" y="2181"/>
                      <a:pt x="637" y="2186"/>
                    </a:cubicBezTo>
                    <a:cubicBezTo>
                      <a:pt x="637" y="2186"/>
                      <a:pt x="638" y="2186"/>
                      <a:pt x="638" y="2186"/>
                    </a:cubicBezTo>
                    <a:cubicBezTo>
                      <a:pt x="641" y="2186"/>
                      <a:pt x="643" y="2185"/>
                      <a:pt x="646" y="2186"/>
                    </a:cubicBezTo>
                    <a:cubicBezTo>
                      <a:pt x="665" y="2188"/>
                      <a:pt x="684" y="2193"/>
                      <a:pt x="703" y="2195"/>
                    </a:cubicBezTo>
                    <a:cubicBezTo>
                      <a:pt x="722" y="2197"/>
                      <a:pt x="741" y="2199"/>
                      <a:pt x="759" y="2196"/>
                    </a:cubicBezTo>
                    <a:cubicBezTo>
                      <a:pt x="763" y="2196"/>
                      <a:pt x="767" y="2195"/>
                      <a:pt x="771" y="2195"/>
                    </a:cubicBezTo>
                    <a:cubicBezTo>
                      <a:pt x="778" y="2195"/>
                      <a:pt x="785" y="2196"/>
                      <a:pt x="791" y="2195"/>
                    </a:cubicBezTo>
                    <a:cubicBezTo>
                      <a:pt x="806" y="2194"/>
                      <a:pt x="821" y="2195"/>
                      <a:pt x="835" y="2192"/>
                    </a:cubicBezTo>
                    <a:cubicBezTo>
                      <a:pt x="838" y="2192"/>
                      <a:pt x="841" y="2191"/>
                      <a:pt x="844" y="2191"/>
                    </a:cubicBezTo>
                    <a:cubicBezTo>
                      <a:pt x="858" y="2188"/>
                      <a:pt x="872" y="2185"/>
                      <a:pt x="886" y="2182"/>
                    </a:cubicBezTo>
                    <a:cubicBezTo>
                      <a:pt x="892" y="2181"/>
                      <a:pt x="893" y="2181"/>
                      <a:pt x="892" y="2174"/>
                    </a:cubicBezTo>
                    <a:cubicBezTo>
                      <a:pt x="892" y="2161"/>
                      <a:pt x="891" y="2148"/>
                      <a:pt x="890" y="2135"/>
                    </a:cubicBezTo>
                    <a:cubicBezTo>
                      <a:pt x="889" y="2121"/>
                      <a:pt x="887" y="2107"/>
                      <a:pt x="887" y="2093"/>
                    </a:cubicBezTo>
                    <a:cubicBezTo>
                      <a:pt x="888" y="2069"/>
                      <a:pt x="883" y="2045"/>
                      <a:pt x="881" y="2021"/>
                    </a:cubicBezTo>
                    <a:cubicBezTo>
                      <a:pt x="880" y="2009"/>
                      <a:pt x="877" y="1997"/>
                      <a:pt x="876" y="1985"/>
                    </a:cubicBezTo>
                    <a:cubicBezTo>
                      <a:pt x="874" y="1977"/>
                      <a:pt x="874" y="1969"/>
                      <a:pt x="872" y="1960"/>
                    </a:cubicBezTo>
                    <a:cubicBezTo>
                      <a:pt x="870" y="1946"/>
                      <a:pt x="868" y="1932"/>
                      <a:pt x="866" y="1917"/>
                    </a:cubicBezTo>
                    <a:cubicBezTo>
                      <a:pt x="864" y="1899"/>
                      <a:pt x="863" y="1880"/>
                      <a:pt x="861" y="1861"/>
                    </a:cubicBezTo>
                    <a:cubicBezTo>
                      <a:pt x="860" y="1847"/>
                      <a:pt x="859" y="1833"/>
                      <a:pt x="857" y="1819"/>
                    </a:cubicBezTo>
                    <a:cubicBezTo>
                      <a:pt x="855" y="1806"/>
                      <a:pt x="852" y="1792"/>
                      <a:pt x="851" y="1779"/>
                    </a:cubicBezTo>
                    <a:cubicBezTo>
                      <a:pt x="849" y="1761"/>
                      <a:pt x="845" y="1744"/>
                      <a:pt x="843" y="1726"/>
                    </a:cubicBezTo>
                    <a:cubicBezTo>
                      <a:pt x="842" y="1718"/>
                      <a:pt x="840" y="1710"/>
                      <a:pt x="842" y="1702"/>
                    </a:cubicBezTo>
                    <a:cubicBezTo>
                      <a:pt x="842" y="1700"/>
                      <a:pt x="841" y="1698"/>
                      <a:pt x="841" y="1697"/>
                    </a:cubicBezTo>
                    <a:cubicBezTo>
                      <a:pt x="838" y="1692"/>
                      <a:pt x="837" y="1687"/>
                      <a:pt x="837" y="1682"/>
                    </a:cubicBezTo>
                    <a:cubicBezTo>
                      <a:pt x="837" y="1679"/>
                      <a:pt x="836" y="1676"/>
                      <a:pt x="836" y="1673"/>
                    </a:cubicBezTo>
                    <a:cubicBezTo>
                      <a:pt x="835" y="1664"/>
                      <a:pt x="831" y="1655"/>
                      <a:pt x="835" y="1646"/>
                    </a:cubicBezTo>
                    <a:cubicBezTo>
                      <a:pt x="835" y="1644"/>
                      <a:pt x="835" y="1642"/>
                      <a:pt x="834" y="1640"/>
                    </a:cubicBezTo>
                    <a:cubicBezTo>
                      <a:pt x="830" y="1633"/>
                      <a:pt x="830" y="1626"/>
                      <a:pt x="829" y="1618"/>
                    </a:cubicBezTo>
                    <a:cubicBezTo>
                      <a:pt x="828" y="1609"/>
                      <a:pt x="826" y="1600"/>
                      <a:pt x="827" y="1591"/>
                    </a:cubicBezTo>
                    <a:cubicBezTo>
                      <a:pt x="827" y="1588"/>
                      <a:pt x="827" y="1585"/>
                      <a:pt x="826" y="1582"/>
                    </a:cubicBezTo>
                    <a:cubicBezTo>
                      <a:pt x="825" y="1577"/>
                      <a:pt x="824" y="1572"/>
                      <a:pt x="823" y="1568"/>
                    </a:cubicBezTo>
                    <a:cubicBezTo>
                      <a:pt x="822" y="1562"/>
                      <a:pt x="821" y="1555"/>
                      <a:pt x="820" y="1549"/>
                    </a:cubicBezTo>
                    <a:cubicBezTo>
                      <a:pt x="820" y="1545"/>
                      <a:pt x="818" y="1541"/>
                      <a:pt x="819" y="1538"/>
                    </a:cubicBezTo>
                    <a:cubicBezTo>
                      <a:pt x="821" y="1533"/>
                      <a:pt x="819" y="1529"/>
                      <a:pt x="819" y="1525"/>
                    </a:cubicBezTo>
                    <a:cubicBezTo>
                      <a:pt x="819" y="1525"/>
                      <a:pt x="817" y="1524"/>
                      <a:pt x="817" y="1523"/>
                    </a:cubicBezTo>
                    <a:cubicBezTo>
                      <a:pt x="819" y="1517"/>
                      <a:pt x="819" y="1511"/>
                      <a:pt x="816" y="1505"/>
                    </a:cubicBezTo>
                    <a:cubicBezTo>
                      <a:pt x="818" y="1503"/>
                      <a:pt x="817" y="1501"/>
                      <a:pt x="816" y="1499"/>
                    </a:cubicBezTo>
                    <a:cubicBezTo>
                      <a:pt x="815" y="1497"/>
                      <a:pt x="815" y="1496"/>
                      <a:pt x="815" y="1494"/>
                    </a:cubicBezTo>
                    <a:cubicBezTo>
                      <a:pt x="814" y="1487"/>
                      <a:pt x="813" y="1479"/>
                      <a:pt x="812" y="1471"/>
                    </a:cubicBezTo>
                    <a:cubicBezTo>
                      <a:pt x="811" y="1466"/>
                      <a:pt x="814" y="1461"/>
                      <a:pt x="819" y="1461"/>
                    </a:cubicBezTo>
                    <a:cubicBezTo>
                      <a:pt x="820" y="1461"/>
                      <a:pt x="822" y="1462"/>
                      <a:pt x="823" y="1463"/>
                    </a:cubicBezTo>
                    <a:cubicBezTo>
                      <a:pt x="824" y="1466"/>
                      <a:pt x="826" y="1470"/>
                      <a:pt x="826" y="1473"/>
                    </a:cubicBezTo>
                    <a:cubicBezTo>
                      <a:pt x="827" y="1478"/>
                      <a:pt x="826" y="1484"/>
                      <a:pt x="826" y="1489"/>
                    </a:cubicBezTo>
                    <a:cubicBezTo>
                      <a:pt x="827" y="1496"/>
                      <a:pt x="826" y="1503"/>
                      <a:pt x="829" y="1510"/>
                    </a:cubicBezTo>
                    <a:cubicBezTo>
                      <a:pt x="830" y="1512"/>
                      <a:pt x="830" y="1515"/>
                      <a:pt x="830" y="1518"/>
                    </a:cubicBezTo>
                    <a:cubicBezTo>
                      <a:pt x="831" y="1524"/>
                      <a:pt x="832" y="1529"/>
                      <a:pt x="833" y="1535"/>
                    </a:cubicBezTo>
                    <a:cubicBezTo>
                      <a:pt x="838" y="1532"/>
                      <a:pt x="843" y="1529"/>
                      <a:pt x="845" y="1525"/>
                    </a:cubicBezTo>
                    <a:cubicBezTo>
                      <a:pt x="850" y="1519"/>
                      <a:pt x="854" y="1511"/>
                      <a:pt x="858" y="1503"/>
                    </a:cubicBezTo>
                    <a:cubicBezTo>
                      <a:pt x="862" y="1494"/>
                      <a:pt x="864" y="1485"/>
                      <a:pt x="867" y="1476"/>
                    </a:cubicBezTo>
                    <a:cubicBezTo>
                      <a:pt x="869" y="1469"/>
                      <a:pt x="871" y="1462"/>
                      <a:pt x="872" y="1455"/>
                    </a:cubicBezTo>
                    <a:cubicBezTo>
                      <a:pt x="875" y="1442"/>
                      <a:pt x="878" y="1429"/>
                      <a:pt x="879" y="1416"/>
                    </a:cubicBezTo>
                    <a:cubicBezTo>
                      <a:pt x="879" y="1411"/>
                      <a:pt x="878" y="1405"/>
                      <a:pt x="879" y="1400"/>
                    </a:cubicBezTo>
                    <a:cubicBezTo>
                      <a:pt x="881" y="1387"/>
                      <a:pt x="879" y="1374"/>
                      <a:pt x="877" y="1362"/>
                    </a:cubicBezTo>
                    <a:cubicBezTo>
                      <a:pt x="876" y="1357"/>
                      <a:pt x="875" y="1352"/>
                      <a:pt x="875" y="1347"/>
                    </a:cubicBezTo>
                    <a:cubicBezTo>
                      <a:pt x="874" y="1335"/>
                      <a:pt x="870" y="1324"/>
                      <a:pt x="865" y="1313"/>
                    </a:cubicBezTo>
                    <a:cubicBezTo>
                      <a:pt x="861" y="1302"/>
                      <a:pt x="856" y="1292"/>
                      <a:pt x="851" y="1281"/>
                    </a:cubicBezTo>
                    <a:cubicBezTo>
                      <a:pt x="849" y="1277"/>
                      <a:pt x="846" y="1273"/>
                      <a:pt x="846" y="1269"/>
                    </a:cubicBezTo>
                    <a:cubicBezTo>
                      <a:pt x="846" y="1263"/>
                      <a:pt x="842" y="1260"/>
                      <a:pt x="840" y="1253"/>
                    </a:cubicBezTo>
                    <a:close/>
                    <a:moveTo>
                      <a:pt x="469" y="1405"/>
                    </a:moveTo>
                    <a:cubicBezTo>
                      <a:pt x="469" y="1401"/>
                      <a:pt x="468" y="1398"/>
                      <a:pt x="468" y="1394"/>
                    </a:cubicBezTo>
                    <a:cubicBezTo>
                      <a:pt x="469" y="1389"/>
                      <a:pt x="466" y="1386"/>
                      <a:pt x="463" y="1383"/>
                    </a:cubicBezTo>
                    <a:cubicBezTo>
                      <a:pt x="451" y="1372"/>
                      <a:pt x="438" y="1363"/>
                      <a:pt x="422" y="1357"/>
                    </a:cubicBezTo>
                    <a:cubicBezTo>
                      <a:pt x="410" y="1353"/>
                      <a:pt x="397" y="1350"/>
                      <a:pt x="384" y="1348"/>
                    </a:cubicBezTo>
                    <a:cubicBezTo>
                      <a:pt x="357" y="1342"/>
                      <a:pt x="331" y="1345"/>
                      <a:pt x="306" y="1356"/>
                    </a:cubicBezTo>
                    <a:cubicBezTo>
                      <a:pt x="295" y="1361"/>
                      <a:pt x="283" y="1365"/>
                      <a:pt x="271" y="1370"/>
                    </a:cubicBezTo>
                    <a:cubicBezTo>
                      <a:pt x="263" y="1373"/>
                      <a:pt x="254" y="1376"/>
                      <a:pt x="249" y="1384"/>
                    </a:cubicBezTo>
                    <a:cubicBezTo>
                      <a:pt x="248" y="1386"/>
                      <a:pt x="244" y="1388"/>
                      <a:pt x="242" y="1389"/>
                    </a:cubicBezTo>
                    <a:cubicBezTo>
                      <a:pt x="239" y="1390"/>
                      <a:pt x="235" y="1390"/>
                      <a:pt x="232" y="1391"/>
                    </a:cubicBezTo>
                    <a:cubicBezTo>
                      <a:pt x="228" y="1392"/>
                      <a:pt x="222" y="1390"/>
                      <a:pt x="222" y="1387"/>
                    </a:cubicBezTo>
                    <a:cubicBezTo>
                      <a:pt x="220" y="1382"/>
                      <a:pt x="219" y="1377"/>
                      <a:pt x="218" y="1372"/>
                    </a:cubicBezTo>
                    <a:cubicBezTo>
                      <a:pt x="216" y="1364"/>
                      <a:pt x="215" y="1356"/>
                      <a:pt x="213" y="1348"/>
                    </a:cubicBezTo>
                    <a:cubicBezTo>
                      <a:pt x="211" y="1336"/>
                      <a:pt x="208" y="1323"/>
                      <a:pt x="208" y="1311"/>
                    </a:cubicBezTo>
                    <a:cubicBezTo>
                      <a:pt x="208" y="1304"/>
                      <a:pt x="206" y="1303"/>
                      <a:pt x="199" y="1303"/>
                    </a:cubicBezTo>
                    <a:cubicBezTo>
                      <a:pt x="193" y="1302"/>
                      <a:pt x="186" y="1301"/>
                      <a:pt x="180" y="1298"/>
                    </a:cubicBezTo>
                    <a:cubicBezTo>
                      <a:pt x="175" y="1296"/>
                      <a:pt x="170" y="1294"/>
                      <a:pt x="165" y="1292"/>
                    </a:cubicBezTo>
                    <a:cubicBezTo>
                      <a:pt x="159" y="1300"/>
                      <a:pt x="156" y="1308"/>
                      <a:pt x="154" y="1317"/>
                    </a:cubicBezTo>
                    <a:cubicBezTo>
                      <a:pt x="153" y="1321"/>
                      <a:pt x="152" y="1326"/>
                      <a:pt x="150" y="1329"/>
                    </a:cubicBezTo>
                    <a:cubicBezTo>
                      <a:pt x="146" y="1339"/>
                      <a:pt x="144" y="1349"/>
                      <a:pt x="142" y="1360"/>
                    </a:cubicBezTo>
                    <a:cubicBezTo>
                      <a:pt x="140" y="1372"/>
                      <a:pt x="139" y="1385"/>
                      <a:pt x="135" y="1397"/>
                    </a:cubicBezTo>
                    <a:cubicBezTo>
                      <a:pt x="135" y="1397"/>
                      <a:pt x="135" y="1398"/>
                      <a:pt x="135" y="1399"/>
                    </a:cubicBezTo>
                    <a:cubicBezTo>
                      <a:pt x="138" y="1400"/>
                      <a:pt x="137" y="1403"/>
                      <a:pt x="137" y="1405"/>
                    </a:cubicBezTo>
                    <a:cubicBezTo>
                      <a:pt x="137" y="1414"/>
                      <a:pt x="137" y="1423"/>
                      <a:pt x="138" y="1432"/>
                    </a:cubicBezTo>
                    <a:cubicBezTo>
                      <a:pt x="140" y="1444"/>
                      <a:pt x="142" y="1457"/>
                      <a:pt x="145" y="1470"/>
                    </a:cubicBezTo>
                    <a:cubicBezTo>
                      <a:pt x="145" y="1472"/>
                      <a:pt x="146" y="1475"/>
                      <a:pt x="147" y="1478"/>
                    </a:cubicBezTo>
                    <a:cubicBezTo>
                      <a:pt x="151" y="1487"/>
                      <a:pt x="155" y="1496"/>
                      <a:pt x="158" y="1505"/>
                    </a:cubicBezTo>
                    <a:cubicBezTo>
                      <a:pt x="161" y="1512"/>
                      <a:pt x="164" y="1520"/>
                      <a:pt x="170" y="1526"/>
                    </a:cubicBezTo>
                    <a:cubicBezTo>
                      <a:pt x="172" y="1529"/>
                      <a:pt x="174" y="1531"/>
                      <a:pt x="176" y="1534"/>
                    </a:cubicBezTo>
                    <a:cubicBezTo>
                      <a:pt x="180" y="1540"/>
                      <a:pt x="185" y="1546"/>
                      <a:pt x="192" y="1550"/>
                    </a:cubicBezTo>
                    <a:cubicBezTo>
                      <a:pt x="194" y="1542"/>
                      <a:pt x="196" y="1535"/>
                      <a:pt x="198" y="1528"/>
                    </a:cubicBezTo>
                    <a:cubicBezTo>
                      <a:pt x="198" y="1527"/>
                      <a:pt x="198" y="1527"/>
                      <a:pt x="198" y="1527"/>
                    </a:cubicBezTo>
                    <a:cubicBezTo>
                      <a:pt x="198" y="1517"/>
                      <a:pt x="198" y="1508"/>
                      <a:pt x="201" y="1500"/>
                    </a:cubicBezTo>
                    <a:cubicBezTo>
                      <a:pt x="202" y="1497"/>
                      <a:pt x="204" y="1495"/>
                      <a:pt x="203" y="1493"/>
                    </a:cubicBezTo>
                    <a:cubicBezTo>
                      <a:pt x="203" y="1489"/>
                      <a:pt x="203" y="1487"/>
                      <a:pt x="204" y="1483"/>
                    </a:cubicBezTo>
                    <a:cubicBezTo>
                      <a:pt x="205" y="1480"/>
                      <a:pt x="205" y="1477"/>
                      <a:pt x="206" y="1473"/>
                    </a:cubicBezTo>
                    <a:cubicBezTo>
                      <a:pt x="208" y="1473"/>
                      <a:pt x="210" y="1474"/>
                      <a:pt x="213" y="1474"/>
                    </a:cubicBezTo>
                    <a:cubicBezTo>
                      <a:pt x="212" y="1478"/>
                      <a:pt x="212" y="1482"/>
                      <a:pt x="211" y="1486"/>
                    </a:cubicBezTo>
                    <a:cubicBezTo>
                      <a:pt x="210" y="1496"/>
                      <a:pt x="208" y="1505"/>
                      <a:pt x="207" y="1515"/>
                    </a:cubicBezTo>
                    <a:cubicBezTo>
                      <a:pt x="206" y="1522"/>
                      <a:pt x="205" y="1530"/>
                      <a:pt x="204" y="1538"/>
                    </a:cubicBezTo>
                    <a:cubicBezTo>
                      <a:pt x="204" y="1544"/>
                      <a:pt x="201" y="1551"/>
                      <a:pt x="207" y="1557"/>
                    </a:cubicBezTo>
                    <a:cubicBezTo>
                      <a:pt x="203" y="1562"/>
                      <a:pt x="203" y="1562"/>
                      <a:pt x="203" y="1569"/>
                    </a:cubicBezTo>
                    <a:cubicBezTo>
                      <a:pt x="203" y="1577"/>
                      <a:pt x="203" y="1585"/>
                      <a:pt x="202" y="1594"/>
                    </a:cubicBezTo>
                    <a:cubicBezTo>
                      <a:pt x="201" y="1608"/>
                      <a:pt x="200" y="1623"/>
                      <a:pt x="199" y="1638"/>
                    </a:cubicBezTo>
                    <a:cubicBezTo>
                      <a:pt x="198" y="1647"/>
                      <a:pt x="198" y="1657"/>
                      <a:pt x="198" y="1666"/>
                    </a:cubicBezTo>
                    <a:cubicBezTo>
                      <a:pt x="197" y="1681"/>
                      <a:pt x="196" y="1696"/>
                      <a:pt x="195" y="1710"/>
                    </a:cubicBezTo>
                    <a:cubicBezTo>
                      <a:pt x="195" y="1725"/>
                      <a:pt x="194" y="1740"/>
                      <a:pt x="194" y="1755"/>
                    </a:cubicBezTo>
                    <a:cubicBezTo>
                      <a:pt x="193" y="1773"/>
                      <a:pt x="192" y="1792"/>
                      <a:pt x="191" y="1811"/>
                    </a:cubicBezTo>
                    <a:cubicBezTo>
                      <a:pt x="191" y="1819"/>
                      <a:pt x="191" y="1827"/>
                      <a:pt x="191" y="1836"/>
                    </a:cubicBezTo>
                    <a:cubicBezTo>
                      <a:pt x="190" y="1860"/>
                      <a:pt x="188" y="1884"/>
                      <a:pt x="188" y="1908"/>
                    </a:cubicBezTo>
                    <a:cubicBezTo>
                      <a:pt x="188" y="1922"/>
                      <a:pt x="188" y="1936"/>
                      <a:pt x="187" y="1949"/>
                    </a:cubicBezTo>
                    <a:cubicBezTo>
                      <a:pt x="186" y="1957"/>
                      <a:pt x="186" y="1966"/>
                      <a:pt x="186" y="1974"/>
                    </a:cubicBezTo>
                    <a:cubicBezTo>
                      <a:pt x="186" y="1998"/>
                      <a:pt x="185" y="2022"/>
                      <a:pt x="183" y="2046"/>
                    </a:cubicBezTo>
                    <a:cubicBezTo>
                      <a:pt x="182" y="2069"/>
                      <a:pt x="180" y="2091"/>
                      <a:pt x="179" y="2114"/>
                    </a:cubicBezTo>
                    <a:cubicBezTo>
                      <a:pt x="177" y="2128"/>
                      <a:pt x="176" y="2143"/>
                      <a:pt x="175" y="2157"/>
                    </a:cubicBezTo>
                    <a:cubicBezTo>
                      <a:pt x="175" y="2158"/>
                      <a:pt x="175" y="2159"/>
                      <a:pt x="175" y="2160"/>
                    </a:cubicBezTo>
                    <a:cubicBezTo>
                      <a:pt x="177" y="2161"/>
                      <a:pt x="179" y="2161"/>
                      <a:pt x="180" y="2162"/>
                    </a:cubicBezTo>
                    <a:cubicBezTo>
                      <a:pt x="189" y="2170"/>
                      <a:pt x="200" y="2171"/>
                      <a:pt x="210" y="2174"/>
                    </a:cubicBezTo>
                    <a:cubicBezTo>
                      <a:pt x="221" y="2177"/>
                      <a:pt x="232" y="2178"/>
                      <a:pt x="243" y="2181"/>
                    </a:cubicBezTo>
                    <a:cubicBezTo>
                      <a:pt x="247" y="2182"/>
                      <a:pt x="252" y="2184"/>
                      <a:pt x="257" y="2184"/>
                    </a:cubicBezTo>
                    <a:cubicBezTo>
                      <a:pt x="273" y="2184"/>
                      <a:pt x="288" y="2188"/>
                      <a:pt x="304" y="2190"/>
                    </a:cubicBezTo>
                    <a:cubicBezTo>
                      <a:pt x="311" y="2191"/>
                      <a:pt x="318" y="2192"/>
                      <a:pt x="325" y="2192"/>
                    </a:cubicBezTo>
                    <a:cubicBezTo>
                      <a:pt x="339" y="2191"/>
                      <a:pt x="352" y="2191"/>
                      <a:pt x="366" y="2191"/>
                    </a:cubicBezTo>
                    <a:cubicBezTo>
                      <a:pt x="378" y="2191"/>
                      <a:pt x="390" y="2190"/>
                      <a:pt x="401" y="2189"/>
                    </a:cubicBezTo>
                    <a:cubicBezTo>
                      <a:pt x="406" y="2189"/>
                      <a:pt x="410" y="2188"/>
                      <a:pt x="414" y="2188"/>
                    </a:cubicBezTo>
                    <a:cubicBezTo>
                      <a:pt x="425" y="2187"/>
                      <a:pt x="435" y="2185"/>
                      <a:pt x="445" y="2184"/>
                    </a:cubicBezTo>
                    <a:cubicBezTo>
                      <a:pt x="458" y="2183"/>
                      <a:pt x="470" y="2180"/>
                      <a:pt x="482" y="2176"/>
                    </a:cubicBezTo>
                    <a:cubicBezTo>
                      <a:pt x="485" y="2175"/>
                      <a:pt x="485" y="2173"/>
                      <a:pt x="486" y="2171"/>
                    </a:cubicBezTo>
                    <a:cubicBezTo>
                      <a:pt x="489" y="2164"/>
                      <a:pt x="488" y="2157"/>
                      <a:pt x="488" y="2151"/>
                    </a:cubicBezTo>
                    <a:cubicBezTo>
                      <a:pt x="488" y="2138"/>
                      <a:pt x="486" y="2126"/>
                      <a:pt x="486" y="2113"/>
                    </a:cubicBezTo>
                    <a:cubicBezTo>
                      <a:pt x="486" y="2098"/>
                      <a:pt x="486" y="2084"/>
                      <a:pt x="485" y="2069"/>
                    </a:cubicBezTo>
                    <a:cubicBezTo>
                      <a:pt x="484" y="2055"/>
                      <a:pt x="483" y="2042"/>
                      <a:pt x="486" y="2028"/>
                    </a:cubicBezTo>
                    <a:cubicBezTo>
                      <a:pt x="486" y="2026"/>
                      <a:pt x="485" y="2024"/>
                      <a:pt x="485" y="2023"/>
                    </a:cubicBezTo>
                    <a:cubicBezTo>
                      <a:pt x="485" y="2019"/>
                      <a:pt x="485" y="2015"/>
                      <a:pt x="486" y="2011"/>
                    </a:cubicBezTo>
                    <a:cubicBezTo>
                      <a:pt x="486" y="2008"/>
                      <a:pt x="486" y="2005"/>
                      <a:pt x="486" y="2001"/>
                    </a:cubicBezTo>
                    <a:cubicBezTo>
                      <a:pt x="486" y="1996"/>
                      <a:pt x="485" y="1990"/>
                      <a:pt x="485" y="1985"/>
                    </a:cubicBezTo>
                    <a:cubicBezTo>
                      <a:pt x="487" y="1972"/>
                      <a:pt x="487" y="1960"/>
                      <a:pt x="487" y="1948"/>
                    </a:cubicBezTo>
                    <a:cubicBezTo>
                      <a:pt x="488" y="1935"/>
                      <a:pt x="488" y="1923"/>
                      <a:pt x="489" y="1910"/>
                    </a:cubicBezTo>
                    <a:cubicBezTo>
                      <a:pt x="490" y="1898"/>
                      <a:pt x="492" y="1885"/>
                      <a:pt x="493" y="1872"/>
                    </a:cubicBezTo>
                    <a:cubicBezTo>
                      <a:pt x="494" y="1862"/>
                      <a:pt x="495" y="1852"/>
                      <a:pt x="496" y="1842"/>
                    </a:cubicBezTo>
                    <a:cubicBezTo>
                      <a:pt x="496" y="1838"/>
                      <a:pt x="497" y="1834"/>
                      <a:pt x="497" y="1830"/>
                    </a:cubicBezTo>
                    <a:cubicBezTo>
                      <a:pt x="498" y="1816"/>
                      <a:pt x="499" y="1802"/>
                      <a:pt x="500" y="1788"/>
                    </a:cubicBezTo>
                    <a:cubicBezTo>
                      <a:pt x="500" y="1774"/>
                      <a:pt x="502" y="1760"/>
                      <a:pt x="501" y="1747"/>
                    </a:cubicBezTo>
                    <a:cubicBezTo>
                      <a:pt x="501" y="1734"/>
                      <a:pt x="503" y="1722"/>
                      <a:pt x="503" y="1709"/>
                    </a:cubicBezTo>
                    <a:cubicBezTo>
                      <a:pt x="502" y="1702"/>
                      <a:pt x="502" y="1695"/>
                      <a:pt x="502" y="1688"/>
                    </a:cubicBezTo>
                    <a:cubicBezTo>
                      <a:pt x="502" y="1680"/>
                      <a:pt x="503" y="1672"/>
                      <a:pt x="503" y="1663"/>
                    </a:cubicBezTo>
                    <a:cubicBezTo>
                      <a:pt x="502" y="1659"/>
                      <a:pt x="502" y="1654"/>
                      <a:pt x="504" y="1650"/>
                    </a:cubicBezTo>
                    <a:cubicBezTo>
                      <a:pt x="504" y="1649"/>
                      <a:pt x="504" y="1648"/>
                      <a:pt x="504" y="1647"/>
                    </a:cubicBezTo>
                    <a:cubicBezTo>
                      <a:pt x="503" y="1643"/>
                      <a:pt x="503" y="1638"/>
                      <a:pt x="503" y="1634"/>
                    </a:cubicBezTo>
                    <a:cubicBezTo>
                      <a:pt x="503" y="1631"/>
                      <a:pt x="503" y="1628"/>
                      <a:pt x="503" y="1626"/>
                    </a:cubicBezTo>
                    <a:cubicBezTo>
                      <a:pt x="503" y="1618"/>
                      <a:pt x="502" y="1610"/>
                      <a:pt x="501" y="1602"/>
                    </a:cubicBezTo>
                    <a:cubicBezTo>
                      <a:pt x="501" y="1593"/>
                      <a:pt x="501" y="1585"/>
                      <a:pt x="501" y="1576"/>
                    </a:cubicBezTo>
                    <a:cubicBezTo>
                      <a:pt x="500" y="1567"/>
                      <a:pt x="499" y="1557"/>
                      <a:pt x="499" y="1548"/>
                    </a:cubicBezTo>
                    <a:cubicBezTo>
                      <a:pt x="498" y="1535"/>
                      <a:pt x="498" y="1522"/>
                      <a:pt x="497" y="1509"/>
                    </a:cubicBezTo>
                    <a:cubicBezTo>
                      <a:pt x="496" y="1486"/>
                      <a:pt x="493" y="1462"/>
                      <a:pt x="491" y="1438"/>
                    </a:cubicBezTo>
                    <a:cubicBezTo>
                      <a:pt x="491" y="1434"/>
                      <a:pt x="490" y="1429"/>
                      <a:pt x="488" y="1425"/>
                    </a:cubicBezTo>
                    <a:cubicBezTo>
                      <a:pt x="485" y="1417"/>
                      <a:pt x="482" y="1410"/>
                      <a:pt x="473" y="1407"/>
                    </a:cubicBezTo>
                    <a:cubicBezTo>
                      <a:pt x="472" y="1407"/>
                      <a:pt x="471" y="1406"/>
                      <a:pt x="469" y="1405"/>
                    </a:cubicBezTo>
                    <a:close/>
                    <a:moveTo>
                      <a:pt x="678" y="238"/>
                    </a:moveTo>
                    <a:cubicBezTo>
                      <a:pt x="668" y="213"/>
                      <a:pt x="649" y="194"/>
                      <a:pt x="628" y="175"/>
                    </a:cubicBezTo>
                    <a:cubicBezTo>
                      <a:pt x="629" y="180"/>
                      <a:pt x="630" y="184"/>
                      <a:pt x="631" y="188"/>
                    </a:cubicBezTo>
                    <a:cubicBezTo>
                      <a:pt x="632" y="195"/>
                      <a:pt x="632" y="202"/>
                      <a:pt x="634" y="209"/>
                    </a:cubicBezTo>
                    <a:cubicBezTo>
                      <a:pt x="636" y="216"/>
                      <a:pt x="634" y="222"/>
                      <a:pt x="632" y="229"/>
                    </a:cubicBezTo>
                    <a:cubicBezTo>
                      <a:pt x="631" y="233"/>
                      <a:pt x="628" y="234"/>
                      <a:pt x="624" y="231"/>
                    </a:cubicBezTo>
                    <a:cubicBezTo>
                      <a:pt x="609" y="217"/>
                      <a:pt x="591" y="207"/>
                      <a:pt x="575" y="195"/>
                    </a:cubicBezTo>
                    <a:cubicBezTo>
                      <a:pt x="574" y="194"/>
                      <a:pt x="571" y="193"/>
                      <a:pt x="569" y="191"/>
                    </a:cubicBezTo>
                    <a:cubicBezTo>
                      <a:pt x="572" y="201"/>
                      <a:pt x="572" y="210"/>
                      <a:pt x="571" y="219"/>
                    </a:cubicBezTo>
                    <a:cubicBezTo>
                      <a:pt x="571" y="222"/>
                      <a:pt x="570" y="225"/>
                      <a:pt x="566" y="225"/>
                    </a:cubicBezTo>
                    <a:cubicBezTo>
                      <a:pt x="560" y="217"/>
                      <a:pt x="552" y="211"/>
                      <a:pt x="544" y="205"/>
                    </a:cubicBezTo>
                    <a:cubicBezTo>
                      <a:pt x="531" y="197"/>
                      <a:pt x="519" y="188"/>
                      <a:pt x="505" y="182"/>
                    </a:cubicBezTo>
                    <a:cubicBezTo>
                      <a:pt x="504" y="184"/>
                      <a:pt x="504" y="187"/>
                      <a:pt x="503" y="190"/>
                    </a:cubicBezTo>
                    <a:cubicBezTo>
                      <a:pt x="503" y="199"/>
                      <a:pt x="501" y="209"/>
                      <a:pt x="497" y="218"/>
                    </a:cubicBezTo>
                    <a:cubicBezTo>
                      <a:pt x="496" y="221"/>
                      <a:pt x="493" y="222"/>
                      <a:pt x="491" y="220"/>
                    </a:cubicBezTo>
                    <a:cubicBezTo>
                      <a:pt x="489" y="218"/>
                      <a:pt x="488" y="215"/>
                      <a:pt x="487" y="213"/>
                    </a:cubicBezTo>
                    <a:cubicBezTo>
                      <a:pt x="486" y="208"/>
                      <a:pt x="485" y="202"/>
                      <a:pt x="483" y="197"/>
                    </a:cubicBezTo>
                    <a:cubicBezTo>
                      <a:pt x="478" y="174"/>
                      <a:pt x="467" y="156"/>
                      <a:pt x="451" y="140"/>
                    </a:cubicBezTo>
                    <a:cubicBezTo>
                      <a:pt x="446" y="135"/>
                      <a:pt x="441" y="132"/>
                      <a:pt x="434" y="132"/>
                    </a:cubicBezTo>
                    <a:cubicBezTo>
                      <a:pt x="433" y="133"/>
                      <a:pt x="432" y="135"/>
                      <a:pt x="431" y="136"/>
                    </a:cubicBezTo>
                    <a:cubicBezTo>
                      <a:pt x="424" y="148"/>
                      <a:pt x="419" y="161"/>
                      <a:pt x="414" y="174"/>
                    </a:cubicBezTo>
                    <a:cubicBezTo>
                      <a:pt x="406" y="192"/>
                      <a:pt x="400" y="210"/>
                      <a:pt x="397" y="229"/>
                    </a:cubicBezTo>
                    <a:cubicBezTo>
                      <a:pt x="397" y="231"/>
                      <a:pt x="395" y="234"/>
                      <a:pt x="394" y="234"/>
                    </a:cubicBezTo>
                    <a:cubicBezTo>
                      <a:pt x="392" y="235"/>
                      <a:pt x="390" y="234"/>
                      <a:pt x="388" y="232"/>
                    </a:cubicBezTo>
                    <a:cubicBezTo>
                      <a:pt x="382" y="226"/>
                      <a:pt x="377" y="219"/>
                      <a:pt x="374" y="210"/>
                    </a:cubicBezTo>
                    <a:cubicBezTo>
                      <a:pt x="372" y="198"/>
                      <a:pt x="369" y="186"/>
                      <a:pt x="366" y="174"/>
                    </a:cubicBezTo>
                    <a:cubicBezTo>
                      <a:pt x="365" y="171"/>
                      <a:pt x="364" y="169"/>
                      <a:pt x="363" y="167"/>
                    </a:cubicBezTo>
                    <a:cubicBezTo>
                      <a:pt x="359" y="169"/>
                      <a:pt x="360" y="174"/>
                      <a:pt x="358" y="177"/>
                    </a:cubicBezTo>
                    <a:cubicBezTo>
                      <a:pt x="352" y="185"/>
                      <a:pt x="351" y="194"/>
                      <a:pt x="349" y="203"/>
                    </a:cubicBezTo>
                    <a:cubicBezTo>
                      <a:pt x="348" y="208"/>
                      <a:pt x="347" y="213"/>
                      <a:pt x="348" y="218"/>
                    </a:cubicBezTo>
                    <a:cubicBezTo>
                      <a:pt x="349" y="225"/>
                      <a:pt x="351" y="232"/>
                      <a:pt x="352" y="240"/>
                    </a:cubicBezTo>
                    <a:cubicBezTo>
                      <a:pt x="353" y="240"/>
                      <a:pt x="353" y="241"/>
                      <a:pt x="354" y="242"/>
                    </a:cubicBezTo>
                    <a:cubicBezTo>
                      <a:pt x="357" y="243"/>
                      <a:pt x="356" y="246"/>
                      <a:pt x="355" y="248"/>
                    </a:cubicBezTo>
                    <a:cubicBezTo>
                      <a:pt x="352" y="252"/>
                      <a:pt x="354" y="258"/>
                      <a:pt x="350" y="261"/>
                    </a:cubicBezTo>
                    <a:cubicBezTo>
                      <a:pt x="349" y="262"/>
                      <a:pt x="349" y="263"/>
                      <a:pt x="349" y="264"/>
                    </a:cubicBezTo>
                    <a:cubicBezTo>
                      <a:pt x="348" y="272"/>
                      <a:pt x="348" y="281"/>
                      <a:pt x="347" y="290"/>
                    </a:cubicBezTo>
                    <a:cubicBezTo>
                      <a:pt x="347" y="296"/>
                      <a:pt x="348" y="303"/>
                      <a:pt x="348" y="309"/>
                    </a:cubicBezTo>
                    <a:cubicBezTo>
                      <a:pt x="348" y="314"/>
                      <a:pt x="349" y="318"/>
                      <a:pt x="354" y="321"/>
                    </a:cubicBezTo>
                    <a:cubicBezTo>
                      <a:pt x="350" y="324"/>
                      <a:pt x="350" y="327"/>
                      <a:pt x="351" y="331"/>
                    </a:cubicBezTo>
                    <a:cubicBezTo>
                      <a:pt x="352" y="333"/>
                      <a:pt x="352" y="335"/>
                      <a:pt x="352" y="338"/>
                    </a:cubicBezTo>
                    <a:cubicBezTo>
                      <a:pt x="356" y="351"/>
                      <a:pt x="360" y="365"/>
                      <a:pt x="364" y="379"/>
                    </a:cubicBezTo>
                    <a:cubicBezTo>
                      <a:pt x="366" y="380"/>
                      <a:pt x="368" y="381"/>
                      <a:pt x="369" y="382"/>
                    </a:cubicBezTo>
                    <a:cubicBezTo>
                      <a:pt x="368" y="385"/>
                      <a:pt x="367" y="388"/>
                      <a:pt x="368" y="390"/>
                    </a:cubicBezTo>
                    <a:cubicBezTo>
                      <a:pt x="368" y="392"/>
                      <a:pt x="369" y="395"/>
                      <a:pt x="370" y="397"/>
                    </a:cubicBezTo>
                    <a:cubicBezTo>
                      <a:pt x="379" y="408"/>
                      <a:pt x="383" y="422"/>
                      <a:pt x="394" y="433"/>
                    </a:cubicBezTo>
                    <a:cubicBezTo>
                      <a:pt x="403" y="441"/>
                      <a:pt x="411" y="451"/>
                      <a:pt x="421" y="458"/>
                    </a:cubicBezTo>
                    <a:cubicBezTo>
                      <a:pt x="430" y="464"/>
                      <a:pt x="440" y="469"/>
                      <a:pt x="450" y="472"/>
                    </a:cubicBezTo>
                    <a:cubicBezTo>
                      <a:pt x="464" y="477"/>
                      <a:pt x="478" y="481"/>
                      <a:pt x="492" y="482"/>
                    </a:cubicBezTo>
                    <a:cubicBezTo>
                      <a:pt x="510" y="483"/>
                      <a:pt x="527" y="485"/>
                      <a:pt x="545" y="482"/>
                    </a:cubicBezTo>
                    <a:cubicBezTo>
                      <a:pt x="562" y="479"/>
                      <a:pt x="580" y="478"/>
                      <a:pt x="597" y="472"/>
                    </a:cubicBezTo>
                    <a:cubicBezTo>
                      <a:pt x="609" y="467"/>
                      <a:pt x="620" y="463"/>
                      <a:pt x="630" y="456"/>
                    </a:cubicBezTo>
                    <a:cubicBezTo>
                      <a:pt x="633" y="454"/>
                      <a:pt x="633" y="450"/>
                      <a:pt x="635" y="448"/>
                    </a:cubicBezTo>
                    <a:cubicBezTo>
                      <a:pt x="638" y="447"/>
                      <a:pt x="642" y="447"/>
                      <a:pt x="644" y="445"/>
                    </a:cubicBezTo>
                    <a:cubicBezTo>
                      <a:pt x="651" y="440"/>
                      <a:pt x="656" y="434"/>
                      <a:pt x="660" y="427"/>
                    </a:cubicBezTo>
                    <a:cubicBezTo>
                      <a:pt x="659" y="424"/>
                      <a:pt x="657" y="422"/>
                      <a:pt x="655" y="419"/>
                    </a:cubicBezTo>
                    <a:cubicBezTo>
                      <a:pt x="660" y="418"/>
                      <a:pt x="663" y="418"/>
                      <a:pt x="666" y="417"/>
                    </a:cubicBezTo>
                    <a:cubicBezTo>
                      <a:pt x="668" y="415"/>
                      <a:pt x="670" y="412"/>
                      <a:pt x="672" y="409"/>
                    </a:cubicBezTo>
                    <a:cubicBezTo>
                      <a:pt x="675" y="403"/>
                      <a:pt x="678" y="397"/>
                      <a:pt x="681" y="392"/>
                    </a:cubicBezTo>
                    <a:cubicBezTo>
                      <a:pt x="683" y="388"/>
                      <a:pt x="685" y="385"/>
                      <a:pt x="686" y="382"/>
                    </a:cubicBezTo>
                    <a:cubicBezTo>
                      <a:pt x="689" y="373"/>
                      <a:pt x="692" y="364"/>
                      <a:pt x="696" y="354"/>
                    </a:cubicBezTo>
                    <a:cubicBezTo>
                      <a:pt x="699" y="347"/>
                      <a:pt x="700" y="341"/>
                      <a:pt x="698" y="334"/>
                    </a:cubicBezTo>
                    <a:cubicBezTo>
                      <a:pt x="700" y="331"/>
                      <a:pt x="702" y="329"/>
                      <a:pt x="702" y="326"/>
                    </a:cubicBezTo>
                    <a:cubicBezTo>
                      <a:pt x="705" y="316"/>
                      <a:pt x="707" y="305"/>
                      <a:pt x="709" y="295"/>
                    </a:cubicBezTo>
                    <a:cubicBezTo>
                      <a:pt x="710" y="290"/>
                      <a:pt x="710" y="285"/>
                      <a:pt x="710" y="280"/>
                    </a:cubicBezTo>
                    <a:cubicBezTo>
                      <a:pt x="710" y="279"/>
                      <a:pt x="709" y="277"/>
                      <a:pt x="708" y="276"/>
                    </a:cubicBezTo>
                    <a:cubicBezTo>
                      <a:pt x="704" y="271"/>
                      <a:pt x="704" y="270"/>
                      <a:pt x="707" y="265"/>
                    </a:cubicBezTo>
                    <a:cubicBezTo>
                      <a:pt x="709" y="261"/>
                      <a:pt x="710" y="256"/>
                      <a:pt x="711" y="252"/>
                    </a:cubicBezTo>
                    <a:cubicBezTo>
                      <a:pt x="712" y="240"/>
                      <a:pt x="707" y="229"/>
                      <a:pt x="706" y="218"/>
                    </a:cubicBezTo>
                    <a:cubicBezTo>
                      <a:pt x="706" y="215"/>
                      <a:pt x="705" y="213"/>
                      <a:pt x="704" y="211"/>
                    </a:cubicBezTo>
                    <a:cubicBezTo>
                      <a:pt x="703" y="209"/>
                      <a:pt x="702" y="208"/>
                      <a:pt x="702" y="206"/>
                    </a:cubicBezTo>
                    <a:cubicBezTo>
                      <a:pt x="701" y="202"/>
                      <a:pt x="698" y="200"/>
                      <a:pt x="694" y="197"/>
                    </a:cubicBezTo>
                    <a:cubicBezTo>
                      <a:pt x="694" y="201"/>
                      <a:pt x="695" y="203"/>
                      <a:pt x="694" y="206"/>
                    </a:cubicBezTo>
                    <a:cubicBezTo>
                      <a:pt x="694" y="209"/>
                      <a:pt x="694" y="212"/>
                      <a:pt x="693" y="215"/>
                    </a:cubicBezTo>
                    <a:cubicBezTo>
                      <a:pt x="691" y="222"/>
                      <a:pt x="688" y="228"/>
                      <a:pt x="685" y="234"/>
                    </a:cubicBezTo>
                    <a:cubicBezTo>
                      <a:pt x="684" y="237"/>
                      <a:pt x="683" y="239"/>
                      <a:pt x="678" y="238"/>
                    </a:cubicBezTo>
                    <a:close/>
                    <a:moveTo>
                      <a:pt x="559" y="1420"/>
                    </a:moveTo>
                    <a:cubicBezTo>
                      <a:pt x="563" y="1417"/>
                      <a:pt x="564" y="1413"/>
                      <a:pt x="565" y="1409"/>
                    </a:cubicBezTo>
                    <a:cubicBezTo>
                      <a:pt x="566" y="1407"/>
                      <a:pt x="566" y="1406"/>
                      <a:pt x="567" y="1405"/>
                    </a:cubicBezTo>
                    <a:cubicBezTo>
                      <a:pt x="574" y="1395"/>
                      <a:pt x="581" y="1386"/>
                      <a:pt x="589" y="1376"/>
                    </a:cubicBezTo>
                    <a:cubicBezTo>
                      <a:pt x="595" y="1369"/>
                      <a:pt x="600" y="1361"/>
                      <a:pt x="609" y="1357"/>
                    </a:cubicBezTo>
                    <a:cubicBezTo>
                      <a:pt x="610" y="1357"/>
                      <a:pt x="611" y="1356"/>
                      <a:pt x="611" y="1355"/>
                    </a:cubicBezTo>
                    <a:cubicBezTo>
                      <a:pt x="621" y="1344"/>
                      <a:pt x="635" y="1339"/>
                      <a:pt x="649" y="1335"/>
                    </a:cubicBezTo>
                    <a:cubicBezTo>
                      <a:pt x="660" y="1333"/>
                      <a:pt x="672" y="1332"/>
                      <a:pt x="684" y="1332"/>
                    </a:cubicBezTo>
                    <a:cubicBezTo>
                      <a:pt x="693" y="1333"/>
                      <a:pt x="702" y="1331"/>
                      <a:pt x="711" y="1333"/>
                    </a:cubicBezTo>
                    <a:cubicBezTo>
                      <a:pt x="719" y="1334"/>
                      <a:pt x="727" y="1331"/>
                      <a:pt x="734" y="1335"/>
                    </a:cubicBezTo>
                    <a:cubicBezTo>
                      <a:pt x="736" y="1336"/>
                      <a:pt x="738" y="1337"/>
                      <a:pt x="740" y="1337"/>
                    </a:cubicBezTo>
                    <a:cubicBezTo>
                      <a:pt x="748" y="1337"/>
                      <a:pt x="754" y="1341"/>
                      <a:pt x="761" y="1344"/>
                    </a:cubicBezTo>
                    <a:cubicBezTo>
                      <a:pt x="772" y="1348"/>
                      <a:pt x="783" y="1352"/>
                      <a:pt x="796" y="1354"/>
                    </a:cubicBezTo>
                    <a:cubicBezTo>
                      <a:pt x="797" y="1352"/>
                      <a:pt x="798" y="1350"/>
                      <a:pt x="799" y="1348"/>
                    </a:cubicBezTo>
                    <a:cubicBezTo>
                      <a:pt x="800" y="1342"/>
                      <a:pt x="801" y="1337"/>
                      <a:pt x="803" y="1331"/>
                    </a:cubicBezTo>
                    <a:cubicBezTo>
                      <a:pt x="805" y="1322"/>
                      <a:pt x="809" y="1314"/>
                      <a:pt x="810" y="1305"/>
                    </a:cubicBezTo>
                    <a:cubicBezTo>
                      <a:pt x="811" y="1304"/>
                      <a:pt x="810" y="1303"/>
                      <a:pt x="811" y="1302"/>
                    </a:cubicBezTo>
                    <a:cubicBezTo>
                      <a:pt x="817" y="1293"/>
                      <a:pt x="817" y="1282"/>
                      <a:pt x="821" y="1273"/>
                    </a:cubicBezTo>
                    <a:cubicBezTo>
                      <a:pt x="824" y="1264"/>
                      <a:pt x="825" y="1255"/>
                      <a:pt x="828" y="1246"/>
                    </a:cubicBezTo>
                    <a:cubicBezTo>
                      <a:pt x="828" y="1243"/>
                      <a:pt x="829" y="1240"/>
                      <a:pt x="829" y="1237"/>
                    </a:cubicBezTo>
                    <a:cubicBezTo>
                      <a:pt x="830" y="1232"/>
                      <a:pt x="831" y="1228"/>
                      <a:pt x="832" y="1224"/>
                    </a:cubicBezTo>
                    <a:cubicBezTo>
                      <a:pt x="836" y="1216"/>
                      <a:pt x="839" y="1208"/>
                      <a:pt x="842" y="1200"/>
                    </a:cubicBezTo>
                    <a:cubicBezTo>
                      <a:pt x="842" y="1198"/>
                      <a:pt x="844" y="1196"/>
                      <a:pt x="845" y="1194"/>
                    </a:cubicBezTo>
                    <a:cubicBezTo>
                      <a:pt x="845" y="1192"/>
                      <a:pt x="846" y="1191"/>
                      <a:pt x="846" y="1190"/>
                    </a:cubicBezTo>
                    <a:cubicBezTo>
                      <a:pt x="847" y="1186"/>
                      <a:pt x="847" y="1182"/>
                      <a:pt x="848" y="1179"/>
                    </a:cubicBezTo>
                    <a:cubicBezTo>
                      <a:pt x="850" y="1175"/>
                      <a:pt x="849" y="1170"/>
                      <a:pt x="852" y="1167"/>
                    </a:cubicBezTo>
                    <a:cubicBezTo>
                      <a:pt x="856" y="1161"/>
                      <a:pt x="854" y="1153"/>
                      <a:pt x="860" y="1148"/>
                    </a:cubicBezTo>
                    <a:cubicBezTo>
                      <a:pt x="860" y="1147"/>
                      <a:pt x="860" y="1147"/>
                      <a:pt x="860" y="1147"/>
                    </a:cubicBezTo>
                    <a:cubicBezTo>
                      <a:pt x="862" y="1140"/>
                      <a:pt x="863" y="1134"/>
                      <a:pt x="864" y="1127"/>
                    </a:cubicBezTo>
                    <a:cubicBezTo>
                      <a:pt x="866" y="1122"/>
                      <a:pt x="867" y="1117"/>
                      <a:pt x="869" y="1111"/>
                    </a:cubicBezTo>
                    <a:cubicBezTo>
                      <a:pt x="869" y="1110"/>
                      <a:pt x="871" y="1108"/>
                      <a:pt x="871" y="1106"/>
                    </a:cubicBezTo>
                    <a:cubicBezTo>
                      <a:pt x="872" y="1103"/>
                      <a:pt x="872" y="1099"/>
                      <a:pt x="873" y="1096"/>
                    </a:cubicBezTo>
                    <a:cubicBezTo>
                      <a:pt x="876" y="1089"/>
                      <a:pt x="878" y="1081"/>
                      <a:pt x="881" y="1074"/>
                    </a:cubicBezTo>
                    <a:cubicBezTo>
                      <a:pt x="885" y="1065"/>
                      <a:pt x="887" y="1056"/>
                      <a:pt x="890" y="1047"/>
                    </a:cubicBezTo>
                    <a:cubicBezTo>
                      <a:pt x="893" y="1036"/>
                      <a:pt x="895" y="1025"/>
                      <a:pt x="898" y="1015"/>
                    </a:cubicBezTo>
                    <a:cubicBezTo>
                      <a:pt x="900" y="1009"/>
                      <a:pt x="902" y="1003"/>
                      <a:pt x="905" y="996"/>
                    </a:cubicBezTo>
                    <a:cubicBezTo>
                      <a:pt x="899" y="999"/>
                      <a:pt x="894" y="1001"/>
                      <a:pt x="889" y="1003"/>
                    </a:cubicBezTo>
                    <a:cubicBezTo>
                      <a:pt x="888" y="1003"/>
                      <a:pt x="887" y="1004"/>
                      <a:pt x="886" y="1005"/>
                    </a:cubicBezTo>
                    <a:cubicBezTo>
                      <a:pt x="885" y="1007"/>
                      <a:pt x="885" y="1009"/>
                      <a:pt x="884" y="1009"/>
                    </a:cubicBezTo>
                    <a:cubicBezTo>
                      <a:pt x="882" y="1009"/>
                      <a:pt x="879" y="1008"/>
                      <a:pt x="878" y="1008"/>
                    </a:cubicBezTo>
                    <a:cubicBezTo>
                      <a:pt x="873" y="1010"/>
                      <a:pt x="869" y="1012"/>
                      <a:pt x="865" y="1014"/>
                    </a:cubicBezTo>
                    <a:cubicBezTo>
                      <a:pt x="857" y="1017"/>
                      <a:pt x="849" y="1020"/>
                      <a:pt x="841" y="1023"/>
                    </a:cubicBezTo>
                    <a:cubicBezTo>
                      <a:pt x="836" y="1025"/>
                      <a:pt x="831" y="1026"/>
                      <a:pt x="826" y="1028"/>
                    </a:cubicBezTo>
                    <a:cubicBezTo>
                      <a:pt x="812" y="1035"/>
                      <a:pt x="797" y="1041"/>
                      <a:pt x="783" y="1048"/>
                    </a:cubicBezTo>
                    <a:cubicBezTo>
                      <a:pt x="763" y="1056"/>
                      <a:pt x="744" y="1064"/>
                      <a:pt x="724" y="1072"/>
                    </a:cubicBezTo>
                    <a:cubicBezTo>
                      <a:pt x="718" y="1075"/>
                      <a:pt x="712" y="1078"/>
                      <a:pt x="705" y="1081"/>
                    </a:cubicBezTo>
                    <a:cubicBezTo>
                      <a:pt x="701" y="1083"/>
                      <a:pt x="697" y="1086"/>
                      <a:pt x="692" y="1088"/>
                    </a:cubicBezTo>
                    <a:cubicBezTo>
                      <a:pt x="687" y="1091"/>
                      <a:pt x="680" y="1093"/>
                      <a:pt x="675" y="1096"/>
                    </a:cubicBezTo>
                    <a:cubicBezTo>
                      <a:pt x="658" y="1105"/>
                      <a:pt x="641" y="1112"/>
                      <a:pt x="623" y="1118"/>
                    </a:cubicBezTo>
                    <a:cubicBezTo>
                      <a:pt x="622" y="1119"/>
                      <a:pt x="621" y="1120"/>
                      <a:pt x="620" y="1120"/>
                    </a:cubicBezTo>
                    <a:cubicBezTo>
                      <a:pt x="617" y="1122"/>
                      <a:pt x="614" y="1124"/>
                      <a:pt x="611" y="1125"/>
                    </a:cubicBezTo>
                    <a:cubicBezTo>
                      <a:pt x="603" y="1129"/>
                      <a:pt x="595" y="1133"/>
                      <a:pt x="587" y="1136"/>
                    </a:cubicBezTo>
                    <a:cubicBezTo>
                      <a:pt x="577" y="1141"/>
                      <a:pt x="567" y="1146"/>
                      <a:pt x="557" y="1150"/>
                    </a:cubicBezTo>
                    <a:cubicBezTo>
                      <a:pt x="555" y="1151"/>
                      <a:pt x="554" y="1152"/>
                      <a:pt x="552" y="1154"/>
                    </a:cubicBezTo>
                    <a:cubicBezTo>
                      <a:pt x="554" y="1154"/>
                      <a:pt x="555" y="1154"/>
                      <a:pt x="557" y="1154"/>
                    </a:cubicBezTo>
                    <a:cubicBezTo>
                      <a:pt x="558" y="1155"/>
                      <a:pt x="559" y="1156"/>
                      <a:pt x="561" y="1157"/>
                    </a:cubicBezTo>
                    <a:cubicBezTo>
                      <a:pt x="561" y="1165"/>
                      <a:pt x="561" y="1174"/>
                      <a:pt x="561" y="1182"/>
                    </a:cubicBezTo>
                    <a:cubicBezTo>
                      <a:pt x="561" y="1183"/>
                      <a:pt x="561" y="1184"/>
                      <a:pt x="560" y="1185"/>
                    </a:cubicBezTo>
                    <a:cubicBezTo>
                      <a:pt x="558" y="1188"/>
                      <a:pt x="559" y="1191"/>
                      <a:pt x="559" y="1195"/>
                    </a:cubicBezTo>
                    <a:cubicBezTo>
                      <a:pt x="559" y="1201"/>
                      <a:pt x="559" y="1207"/>
                      <a:pt x="558" y="1213"/>
                    </a:cubicBezTo>
                    <a:cubicBezTo>
                      <a:pt x="557" y="1214"/>
                      <a:pt x="557" y="1215"/>
                      <a:pt x="557" y="1216"/>
                    </a:cubicBezTo>
                    <a:cubicBezTo>
                      <a:pt x="561" y="1223"/>
                      <a:pt x="559" y="1229"/>
                      <a:pt x="559" y="1236"/>
                    </a:cubicBezTo>
                    <a:cubicBezTo>
                      <a:pt x="559" y="1243"/>
                      <a:pt x="559" y="1251"/>
                      <a:pt x="559" y="1258"/>
                    </a:cubicBezTo>
                    <a:cubicBezTo>
                      <a:pt x="559" y="1266"/>
                      <a:pt x="559" y="1274"/>
                      <a:pt x="559" y="1282"/>
                    </a:cubicBezTo>
                    <a:cubicBezTo>
                      <a:pt x="559" y="1285"/>
                      <a:pt x="559" y="1288"/>
                      <a:pt x="559" y="1291"/>
                    </a:cubicBezTo>
                    <a:cubicBezTo>
                      <a:pt x="559" y="1297"/>
                      <a:pt x="559" y="1302"/>
                      <a:pt x="559" y="1308"/>
                    </a:cubicBezTo>
                    <a:cubicBezTo>
                      <a:pt x="559" y="1310"/>
                      <a:pt x="558" y="1312"/>
                      <a:pt x="558" y="1314"/>
                    </a:cubicBezTo>
                    <a:cubicBezTo>
                      <a:pt x="561" y="1322"/>
                      <a:pt x="558" y="1331"/>
                      <a:pt x="558" y="1339"/>
                    </a:cubicBezTo>
                    <a:cubicBezTo>
                      <a:pt x="558" y="1346"/>
                      <a:pt x="557" y="1354"/>
                      <a:pt x="557" y="1361"/>
                    </a:cubicBezTo>
                    <a:cubicBezTo>
                      <a:pt x="557" y="1364"/>
                      <a:pt x="556" y="1366"/>
                      <a:pt x="557" y="1368"/>
                    </a:cubicBezTo>
                    <a:cubicBezTo>
                      <a:pt x="559" y="1372"/>
                      <a:pt x="558" y="1377"/>
                      <a:pt x="557" y="1381"/>
                    </a:cubicBezTo>
                    <a:cubicBezTo>
                      <a:pt x="557" y="1383"/>
                      <a:pt x="557" y="1384"/>
                      <a:pt x="557" y="1385"/>
                    </a:cubicBezTo>
                    <a:cubicBezTo>
                      <a:pt x="559" y="1392"/>
                      <a:pt x="558" y="1398"/>
                      <a:pt x="557" y="1405"/>
                    </a:cubicBezTo>
                    <a:cubicBezTo>
                      <a:pt x="557" y="1410"/>
                      <a:pt x="556" y="1415"/>
                      <a:pt x="559" y="1420"/>
                    </a:cubicBezTo>
                    <a:close/>
                    <a:moveTo>
                      <a:pt x="780" y="355"/>
                    </a:moveTo>
                    <a:cubicBezTo>
                      <a:pt x="780" y="353"/>
                      <a:pt x="780" y="353"/>
                      <a:pt x="780" y="352"/>
                    </a:cubicBezTo>
                    <a:cubicBezTo>
                      <a:pt x="780" y="351"/>
                      <a:pt x="779" y="350"/>
                      <a:pt x="778" y="349"/>
                    </a:cubicBezTo>
                    <a:cubicBezTo>
                      <a:pt x="769" y="336"/>
                      <a:pt x="762" y="322"/>
                      <a:pt x="763" y="305"/>
                    </a:cubicBezTo>
                    <a:cubicBezTo>
                      <a:pt x="764" y="296"/>
                      <a:pt x="763" y="286"/>
                      <a:pt x="766" y="277"/>
                    </a:cubicBezTo>
                    <a:cubicBezTo>
                      <a:pt x="768" y="274"/>
                      <a:pt x="769" y="270"/>
                      <a:pt x="769" y="266"/>
                    </a:cubicBezTo>
                    <a:cubicBezTo>
                      <a:pt x="770" y="255"/>
                      <a:pt x="772" y="244"/>
                      <a:pt x="773" y="232"/>
                    </a:cubicBezTo>
                    <a:cubicBezTo>
                      <a:pt x="774" y="215"/>
                      <a:pt x="774" y="197"/>
                      <a:pt x="769" y="179"/>
                    </a:cubicBezTo>
                    <a:cubicBezTo>
                      <a:pt x="764" y="162"/>
                      <a:pt x="756" y="147"/>
                      <a:pt x="747" y="133"/>
                    </a:cubicBezTo>
                    <a:cubicBezTo>
                      <a:pt x="742" y="123"/>
                      <a:pt x="735" y="115"/>
                      <a:pt x="728" y="107"/>
                    </a:cubicBezTo>
                    <a:cubicBezTo>
                      <a:pt x="716" y="93"/>
                      <a:pt x="705" y="78"/>
                      <a:pt x="691" y="66"/>
                    </a:cubicBezTo>
                    <a:cubicBezTo>
                      <a:pt x="683" y="58"/>
                      <a:pt x="674" y="51"/>
                      <a:pt x="664" y="46"/>
                    </a:cubicBezTo>
                    <a:cubicBezTo>
                      <a:pt x="650" y="38"/>
                      <a:pt x="635" y="31"/>
                      <a:pt x="621" y="24"/>
                    </a:cubicBezTo>
                    <a:cubicBezTo>
                      <a:pt x="610" y="19"/>
                      <a:pt x="599" y="14"/>
                      <a:pt x="587" y="12"/>
                    </a:cubicBezTo>
                    <a:cubicBezTo>
                      <a:pt x="571" y="8"/>
                      <a:pt x="557" y="10"/>
                      <a:pt x="542" y="14"/>
                    </a:cubicBezTo>
                    <a:cubicBezTo>
                      <a:pt x="534" y="16"/>
                      <a:pt x="525" y="18"/>
                      <a:pt x="516" y="20"/>
                    </a:cubicBezTo>
                    <a:cubicBezTo>
                      <a:pt x="510" y="21"/>
                      <a:pt x="503" y="22"/>
                      <a:pt x="496" y="24"/>
                    </a:cubicBezTo>
                    <a:cubicBezTo>
                      <a:pt x="485" y="28"/>
                      <a:pt x="475" y="33"/>
                      <a:pt x="465" y="39"/>
                    </a:cubicBezTo>
                    <a:cubicBezTo>
                      <a:pt x="462" y="40"/>
                      <a:pt x="459" y="41"/>
                      <a:pt x="458" y="43"/>
                    </a:cubicBezTo>
                    <a:cubicBezTo>
                      <a:pt x="454" y="48"/>
                      <a:pt x="449" y="48"/>
                      <a:pt x="444" y="47"/>
                    </a:cubicBezTo>
                    <a:cubicBezTo>
                      <a:pt x="441" y="47"/>
                      <a:pt x="438" y="48"/>
                      <a:pt x="435" y="48"/>
                    </a:cubicBezTo>
                    <a:cubicBezTo>
                      <a:pt x="432" y="49"/>
                      <a:pt x="429" y="50"/>
                      <a:pt x="426" y="51"/>
                    </a:cubicBezTo>
                    <a:cubicBezTo>
                      <a:pt x="413" y="55"/>
                      <a:pt x="400" y="60"/>
                      <a:pt x="389" y="68"/>
                    </a:cubicBezTo>
                    <a:cubicBezTo>
                      <a:pt x="383" y="73"/>
                      <a:pt x="377" y="78"/>
                      <a:pt x="371" y="83"/>
                    </a:cubicBezTo>
                    <a:cubicBezTo>
                      <a:pt x="364" y="90"/>
                      <a:pt x="355" y="96"/>
                      <a:pt x="348" y="103"/>
                    </a:cubicBezTo>
                    <a:cubicBezTo>
                      <a:pt x="343" y="108"/>
                      <a:pt x="339" y="113"/>
                      <a:pt x="334" y="118"/>
                    </a:cubicBezTo>
                    <a:cubicBezTo>
                      <a:pt x="331" y="122"/>
                      <a:pt x="327" y="126"/>
                      <a:pt x="324" y="130"/>
                    </a:cubicBezTo>
                    <a:cubicBezTo>
                      <a:pt x="316" y="141"/>
                      <a:pt x="308" y="152"/>
                      <a:pt x="300" y="163"/>
                    </a:cubicBezTo>
                    <a:cubicBezTo>
                      <a:pt x="297" y="167"/>
                      <a:pt x="295" y="171"/>
                      <a:pt x="294" y="176"/>
                    </a:cubicBezTo>
                    <a:cubicBezTo>
                      <a:pt x="292" y="184"/>
                      <a:pt x="289" y="191"/>
                      <a:pt x="286" y="198"/>
                    </a:cubicBezTo>
                    <a:cubicBezTo>
                      <a:pt x="282" y="210"/>
                      <a:pt x="280" y="223"/>
                      <a:pt x="284" y="237"/>
                    </a:cubicBezTo>
                    <a:cubicBezTo>
                      <a:pt x="286" y="243"/>
                      <a:pt x="287" y="250"/>
                      <a:pt x="289" y="257"/>
                    </a:cubicBezTo>
                    <a:cubicBezTo>
                      <a:pt x="290" y="266"/>
                      <a:pt x="291" y="275"/>
                      <a:pt x="292" y="284"/>
                    </a:cubicBezTo>
                    <a:cubicBezTo>
                      <a:pt x="293" y="292"/>
                      <a:pt x="293" y="300"/>
                      <a:pt x="291" y="307"/>
                    </a:cubicBezTo>
                    <a:cubicBezTo>
                      <a:pt x="289" y="312"/>
                      <a:pt x="289" y="317"/>
                      <a:pt x="287" y="324"/>
                    </a:cubicBezTo>
                    <a:cubicBezTo>
                      <a:pt x="297" y="322"/>
                      <a:pt x="305" y="321"/>
                      <a:pt x="315" y="319"/>
                    </a:cubicBezTo>
                    <a:cubicBezTo>
                      <a:pt x="313" y="329"/>
                      <a:pt x="312" y="339"/>
                      <a:pt x="309" y="348"/>
                    </a:cubicBezTo>
                    <a:cubicBezTo>
                      <a:pt x="306" y="357"/>
                      <a:pt x="300" y="365"/>
                      <a:pt x="296" y="375"/>
                    </a:cubicBezTo>
                    <a:cubicBezTo>
                      <a:pt x="298" y="376"/>
                      <a:pt x="300" y="377"/>
                      <a:pt x="302" y="378"/>
                    </a:cubicBezTo>
                    <a:cubicBezTo>
                      <a:pt x="307" y="380"/>
                      <a:pt x="313" y="379"/>
                      <a:pt x="319" y="380"/>
                    </a:cubicBezTo>
                    <a:cubicBezTo>
                      <a:pt x="331" y="383"/>
                      <a:pt x="342" y="379"/>
                      <a:pt x="354" y="378"/>
                    </a:cubicBezTo>
                    <a:cubicBezTo>
                      <a:pt x="354" y="375"/>
                      <a:pt x="353" y="373"/>
                      <a:pt x="353" y="371"/>
                    </a:cubicBezTo>
                    <a:cubicBezTo>
                      <a:pt x="351" y="366"/>
                      <a:pt x="349" y="361"/>
                      <a:pt x="348" y="356"/>
                    </a:cubicBezTo>
                    <a:cubicBezTo>
                      <a:pt x="346" y="348"/>
                      <a:pt x="345" y="340"/>
                      <a:pt x="343" y="333"/>
                    </a:cubicBezTo>
                    <a:cubicBezTo>
                      <a:pt x="343" y="330"/>
                      <a:pt x="342" y="326"/>
                      <a:pt x="338" y="324"/>
                    </a:cubicBezTo>
                    <a:cubicBezTo>
                      <a:pt x="326" y="318"/>
                      <a:pt x="320" y="308"/>
                      <a:pt x="317" y="295"/>
                    </a:cubicBezTo>
                    <a:cubicBezTo>
                      <a:pt x="315" y="286"/>
                      <a:pt x="315" y="276"/>
                      <a:pt x="314" y="267"/>
                    </a:cubicBezTo>
                    <a:cubicBezTo>
                      <a:pt x="313" y="255"/>
                      <a:pt x="321" y="246"/>
                      <a:pt x="333" y="246"/>
                    </a:cubicBezTo>
                    <a:cubicBezTo>
                      <a:pt x="335" y="246"/>
                      <a:pt x="337" y="246"/>
                      <a:pt x="338" y="246"/>
                    </a:cubicBezTo>
                    <a:cubicBezTo>
                      <a:pt x="342" y="246"/>
                      <a:pt x="343" y="245"/>
                      <a:pt x="342" y="242"/>
                    </a:cubicBezTo>
                    <a:cubicBezTo>
                      <a:pt x="341" y="239"/>
                      <a:pt x="340" y="237"/>
                      <a:pt x="339" y="234"/>
                    </a:cubicBezTo>
                    <a:cubicBezTo>
                      <a:pt x="338" y="230"/>
                      <a:pt x="337" y="213"/>
                      <a:pt x="338" y="209"/>
                    </a:cubicBezTo>
                    <a:cubicBezTo>
                      <a:pt x="340" y="204"/>
                      <a:pt x="341" y="200"/>
                      <a:pt x="341" y="196"/>
                    </a:cubicBezTo>
                    <a:cubicBezTo>
                      <a:pt x="344" y="182"/>
                      <a:pt x="348" y="169"/>
                      <a:pt x="358" y="158"/>
                    </a:cubicBezTo>
                    <a:cubicBezTo>
                      <a:pt x="362" y="155"/>
                      <a:pt x="366" y="155"/>
                      <a:pt x="368" y="160"/>
                    </a:cubicBezTo>
                    <a:cubicBezTo>
                      <a:pt x="371" y="167"/>
                      <a:pt x="374" y="175"/>
                      <a:pt x="376" y="183"/>
                    </a:cubicBezTo>
                    <a:cubicBezTo>
                      <a:pt x="379" y="192"/>
                      <a:pt x="381" y="203"/>
                      <a:pt x="384" y="212"/>
                    </a:cubicBezTo>
                    <a:cubicBezTo>
                      <a:pt x="385" y="215"/>
                      <a:pt x="387" y="217"/>
                      <a:pt x="388" y="220"/>
                    </a:cubicBezTo>
                    <a:cubicBezTo>
                      <a:pt x="389" y="217"/>
                      <a:pt x="389" y="215"/>
                      <a:pt x="389" y="213"/>
                    </a:cubicBezTo>
                    <a:cubicBezTo>
                      <a:pt x="392" y="206"/>
                      <a:pt x="395" y="199"/>
                      <a:pt x="397" y="193"/>
                    </a:cubicBezTo>
                    <a:cubicBezTo>
                      <a:pt x="400" y="186"/>
                      <a:pt x="404" y="179"/>
                      <a:pt x="406" y="172"/>
                    </a:cubicBezTo>
                    <a:cubicBezTo>
                      <a:pt x="408" y="164"/>
                      <a:pt x="415" y="158"/>
                      <a:pt x="415" y="150"/>
                    </a:cubicBezTo>
                    <a:cubicBezTo>
                      <a:pt x="416" y="150"/>
                      <a:pt x="416" y="150"/>
                      <a:pt x="416" y="149"/>
                    </a:cubicBezTo>
                    <a:cubicBezTo>
                      <a:pt x="418" y="146"/>
                      <a:pt x="419" y="143"/>
                      <a:pt x="421" y="140"/>
                    </a:cubicBezTo>
                    <a:cubicBezTo>
                      <a:pt x="422" y="136"/>
                      <a:pt x="423" y="133"/>
                      <a:pt x="425" y="130"/>
                    </a:cubicBezTo>
                    <a:cubicBezTo>
                      <a:pt x="427" y="127"/>
                      <a:pt x="430" y="124"/>
                      <a:pt x="432" y="122"/>
                    </a:cubicBezTo>
                    <a:cubicBezTo>
                      <a:pt x="435" y="120"/>
                      <a:pt x="437" y="121"/>
                      <a:pt x="439" y="123"/>
                    </a:cubicBezTo>
                    <a:cubicBezTo>
                      <a:pt x="441" y="124"/>
                      <a:pt x="443" y="125"/>
                      <a:pt x="445" y="126"/>
                    </a:cubicBezTo>
                    <a:cubicBezTo>
                      <a:pt x="454" y="131"/>
                      <a:pt x="460" y="139"/>
                      <a:pt x="467" y="147"/>
                    </a:cubicBezTo>
                    <a:cubicBezTo>
                      <a:pt x="472" y="153"/>
                      <a:pt x="476" y="161"/>
                      <a:pt x="480" y="168"/>
                    </a:cubicBezTo>
                    <a:cubicBezTo>
                      <a:pt x="485" y="175"/>
                      <a:pt x="489" y="183"/>
                      <a:pt x="491" y="191"/>
                    </a:cubicBezTo>
                    <a:cubicBezTo>
                      <a:pt x="491" y="193"/>
                      <a:pt x="492" y="194"/>
                      <a:pt x="493" y="198"/>
                    </a:cubicBezTo>
                    <a:cubicBezTo>
                      <a:pt x="498" y="187"/>
                      <a:pt x="495" y="178"/>
                      <a:pt x="499" y="169"/>
                    </a:cubicBezTo>
                    <a:cubicBezTo>
                      <a:pt x="521" y="182"/>
                      <a:pt x="543" y="194"/>
                      <a:pt x="563" y="211"/>
                    </a:cubicBezTo>
                    <a:cubicBezTo>
                      <a:pt x="565" y="199"/>
                      <a:pt x="560" y="189"/>
                      <a:pt x="561" y="176"/>
                    </a:cubicBezTo>
                    <a:cubicBezTo>
                      <a:pt x="573" y="184"/>
                      <a:pt x="583" y="191"/>
                      <a:pt x="593" y="198"/>
                    </a:cubicBezTo>
                    <a:cubicBezTo>
                      <a:pt x="603" y="206"/>
                      <a:pt x="613" y="212"/>
                      <a:pt x="625" y="220"/>
                    </a:cubicBezTo>
                    <a:cubicBezTo>
                      <a:pt x="625" y="215"/>
                      <a:pt x="628" y="211"/>
                      <a:pt x="627" y="207"/>
                    </a:cubicBezTo>
                    <a:cubicBezTo>
                      <a:pt x="625" y="196"/>
                      <a:pt x="626" y="185"/>
                      <a:pt x="621" y="174"/>
                    </a:cubicBezTo>
                    <a:cubicBezTo>
                      <a:pt x="619" y="171"/>
                      <a:pt x="619" y="166"/>
                      <a:pt x="618" y="163"/>
                    </a:cubicBezTo>
                    <a:cubicBezTo>
                      <a:pt x="618" y="161"/>
                      <a:pt x="619" y="159"/>
                      <a:pt x="619" y="155"/>
                    </a:cubicBezTo>
                    <a:cubicBezTo>
                      <a:pt x="625" y="161"/>
                      <a:pt x="631" y="164"/>
                      <a:pt x="635" y="169"/>
                    </a:cubicBezTo>
                    <a:cubicBezTo>
                      <a:pt x="643" y="177"/>
                      <a:pt x="650" y="186"/>
                      <a:pt x="658" y="195"/>
                    </a:cubicBezTo>
                    <a:cubicBezTo>
                      <a:pt x="665" y="203"/>
                      <a:pt x="673" y="212"/>
                      <a:pt x="678" y="224"/>
                    </a:cubicBezTo>
                    <a:cubicBezTo>
                      <a:pt x="680" y="220"/>
                      <a:pt x="682" y="217"/>
                      <a:pt x="683" y="215"/>
                    </a:cubicBezTo>
                    <a:cubicBezTo>
                      <a:pt x="688" y="202"/>
                      <a:pt x="688" y="189"/>
                      <a:pt x="684" y="176"/>
                    </a:cubicBezTo>
                    <a:cubicBezTo>
                      <a:pt x="683" y="173"/>
                      <a:pt x="682" y="171"/>
                      <a:pt x="685" y="169"/>
                    </a:cubicBezTo>
                    <a:cubicBezTo>
                      <a:pt x="691" y="167"/>
                      <a:pt x="692" y="172"/>
                      <a:pt x="693" y="175"/>
                    </a:cubicBezTo>
                    <a:cubicBezTo>
                      <a:pt x="695" y="184"/>
                      <a:pt x="701" y="190"/>
                      <a:pt x="706" y="198"/>
                    </a:cubicBezTo>
                    <a:cubicBezTo>
                      <a:pt x="711" y="205"/>
                      <a:pt x="717" y="212"/>
                      <a:pt x="719" y="221"/>
                    </a:cubicBezTo>
                    <a:cubicBezTo>
                      <a:pt x="720" y="225"/>
                      <a:pt x="722" y="228"/>
                      <a:pt x="723" y="232"/>
                    </a:cubicBezTo>
                    <a:cubicBezTo>
                      <a:pt x="718" y="238"/>
                      <a:pt x="720" y="246"/>
                      <a:pt x="720" y="253"/>
                    </a:cubicBezTo>
                    <a:cubicBezTo>
                      <a:pt x="726" y="253"/>
                      <a:pt x="731" y="254"/>
                      <a:pt x="736" y="255"/>
                    </a:cubicBezTo>
                    <a:cubicBezTo>
                      <a:pt x="743" y="256"/>
                      <a:pt x="751" y="265"/>
                      <a:pt x="751" y="272"/>
                    </a:cubicBezTo>
                    <a:cubicBezTo>
                      <a:pt x="751" y="279"/>
                      <a:pt x="750" y="287"/>
                      <a:pt x="748" y="294"/>
                    </a:cubicBezTo>
                    <a:cubicBezTo>
                      <a:pt x="744" y="306"/>
                      <a:pt x="737" y="316"/>
                      <a:pt x="730" y="327"/>
                    </a:cubicBezTo>
                    <a:cubicBezTo>
                      <a:pt x="728" y="331"/>
                      <a:pt x="723" y="334"/>
                      <a:pt x="718" y="336"/>
                    </a:cubicBezTo>
                    <a:cubicBezTo>
                      <a:pt x="715" y="336"/>
                      <a:pt x="712" y="336"/>
                      <a:pt x="710" y="337"/>
                    </a:cubicBezTo>
                    <a:cubicBezTo>
                      <a:pt x="708" y="343"/>
                      <a:pt x="707" y="350"/>
                      <a:pt x="705" y="356"/>
                    </a:cubicBezTo>
                    <a:cubicBezTo>
                      <a:pt x="704" y="361"/>
                      <a:pt x="701" y="365"/>
                      <a:pt x="699" y="370"/>
                    </a:cubicBezTo>
                    <a:cubicBezTo>
                      <a:pt x="697" y="376"/>
                      <a:pt x="695" y="382"/>
                      <a:pt x="693" y="387"/>
                    </a:cubicBezTo>
                    <a:cubicBezTo>
                      <a:pt x="689" y="396"/>
                      <a:pt x="684" y="404"/>
                      <a:pt x="680" y="412"/>
                    </a:cubicBezTo>
                    <a:cubicBezTo>
                      <a:pt x="678" y="414"/>
                      <a:pt x="677" y="417"/>
                      <a:pt x="675" y="420"/>
                    </a:cubicBezTo>
                    <a:cubicBezTo>
                      <a:pt x="682" y="424"/>
                      <a:pt x="689" y="426"/>
                      <a:pt x="696" y="427"/>
                    </a:cubicBezTo>
                    <a:cubicBezTo>
                      <a:pt x="693" y="416"/>
                      <a:pt x="691" y="406"/>
                      <a:pt x="693" y="396"/>
                    </a:cubicBezTo>
                    <a:cubicBezTo>
                      <a:pt x="698" y="394"/>
                      <a:pt x="702" y="396"/>
                      <a:pt x="706" y="398"/>
                    </a:cubicBezTo>
                    <a:cubicBezTo>
                      <a:pt x="719" y="404"/>
                      <a:pt x="732" y="406"/>
                      <a:pt x="747" y="405"/>
                    </a:cubicBezTo>
                    <a:cubicBezTo>
                      <a:pt x="752" y="405"/>
                      <a:pt x="757" y="405"/>
                      <a:pt x="762" y="401"/>
                    </a:cubicBezTo>
                    <a:cubicBezTo>
                      <a:pt x="754" y="394"/>
                      <a:pt x="748" y="387"/>
                      <a:pt x="745" y="378"/>
                    </a:cubicBezTo>
                    <a:cubicBezTo>
                      <a:pt x="742" y="369"/>
                      <a:pt x="739" y="360"/>
                      <a:pt x="736" y="349"/>
                    </a:cubicBezTo>
                    <a:cubicBezTo>
                      <a:pt x="752" y="352"/>
                      <a:pt x="766" y="354"/>
                      <a:pt x="780" y="355"/>
                    </a:cubicBezTo>
                    <a:close/>
                    <a:moveTo>
                      <a:pt x="469" y="1375"/>
                    </a:moveTo>
                    <a:cubicBezTo>
                      <a:pt x="469" y="1372"/>
                      <a:pt x="468" y="1371"/>
                      <a:pt x="468" y="1370"/>
                    </a:cubicBezTo>
                    <a:cubicBezTo>
                      <a:pt x="469" y="1365"/>
                      <a:pt x="469" y="1360"/>
                      <a:pt x="470" y="1355"/>
                    </a:cubicBezTo>
                    <a:cubicBezTo>
                      <a:pt x="470" y="1351"/>
                      <a:pt x="468" y="1346"/>
                      <a:pt x="470" y="1341"/>
                    </a:cubicBezTo>
                    <a:cubicBezTo>
                      <a:pt x="471" y="1338"/>
                      <a:pt x="469" y="1334"/>
                      <a:pt x="469" y="1330"/>
                    </a:cubicBezTo>
                    <a:cubicBezTo>
                      <a:pt x="469" y="1324"/>
                      <a:pt x="468" y="1319"/>
                      <a:pt x="469" y="1313"/>
                    </a:cubicBezTo>
                    <a:cubicBezTo>
                      <a:pt x="470" y="1309"/>
                      <a:pt x="471" y="1305"/>
                      <a:pt x="469" y="1301"/>
                    </a:cubicBezTo>
                    <a:cubicBezTo>
                      <a:pt x="468" y="1299"/>
                      <a:pt x="469" y="1296"/>
                      <a:pt x="470" y="1294"/>
                    </a:cubicBezTo>
                    <a:cubicBezTo>
                      <a:pt x="470" y="1287"/>
                      <a:pt x="472" y="1281"/>
                      <a:pt x="470" y="1275"/>
                    </a:cubicBezTo>
                    <a:cubicBezTo>
                      <a:pt x="468" y="1271"/>
                      <a:pt x="468" y="1267"/>
                      <a:pt x="469" y="1262"/>
                    </a:cubicBezTo>
                    <a:cubicBezTo>
                      <a:pt x="470" y="1257"/>
                      <a:pt x="466" y="1252"/>
                      <a:pt x="470" y="1247"/>
                    </a:cubicBezTo>
                    <a:cubicBezTo>
                      <a:pt x="470" y="1246"/>
                      <a:pt x="469" y="1245"/>
                      <a:pt x="469" y="1244"/>
                    </a:cubicBezTo>
                    <a:cubicBezTo>
                      <a:pt x="468" y="1241"/>
                      <a:pt x="468" y="1238"/>
                      <a:pt x="468" y="1235"/>
                    </a:cubicBezTo>
                    <a:cubicBezTo>
                      <a:pt x="468" y="1230"/>
                      <a:pt x="470" y="1225"/>
                      <a:pt x="469" y="1220"/>
                    </a:cubicBezTo>
                    <a:cubicBezTo>
                      <a:pt x="467" y="1213"/>
                      <a:pt x="468" y="1206"/>
                      <a:pt x="466" y="1199"/>
                    </a:cubicBezTo>
                    <a:cubicBezTo>
                      <a:pt x="464" y="1191"/>
                      <a:pt x="463" y="1182"/>
                      <a:pt x="462" y="1174"/>
                    </a:cubicBezTo>
                    <a:cubicBezTo>
                      <a:pt x="461" y="1167"/>
                      <a:pt x="460" y="1159"/>
                      <a:pt x="459" y="1151"/>
                    </a:cubicBezTo>
                    <a:cubicBezTo>
                      <a:pt x="459" y="1151"/>
                      <a:pt x="459" y="1150"/>
                      <a:pt x="459" y="1149"/>
                    </a:cubicBezTo>
                    <a:cubicBezTo>
                      <a:pt x="461" y="1141"/>
                      <a:pt x="460" y="1139"/>
                      <a:pt x="453" y="1136"/>
                    </a:cubicBezTo>
                    <a:cubicBezTo>
                      <a:pt x="442" y="1132"/>
                      <a:pt x="432" y="1127"/>
                      <a:pt x="422" y="1123"/>
                    </a:cubicBezTo>
                    <a:cubicBezTo>
                      <a:pt x="410" y="1118"/>
                      <a:pt x="398" y="1114"/>
                      <a:pt x="386" y="1110"/>
                    </a:cubicBezTo>
                    <a:cubicBezTo>
                      <a:pt x="371" y="1104"/>
                      <a:pt x="355" y="1099"/>
                      <a:pt x="339" y="1094"/>
                    </a:cubicBezTo>
                    <a:cubicBezTo>
                      <a:pt x="331" y="1091"/>
                      <a:pt x="324" y="1087"/>
                      <a:pt x="316" y="1084"/>
                    </a:cubicBezTo>
                    <a:cubicBezTo>
                      <a:pt x="306" y="1080"/>
                      <a:pt x="296" y="1076"/>
                      <a:pt x="286" y="1072"/>
                    </a:cubicBezTo>
                    <a:cubicBezTo>
                      <a:pt x="273" y="1066"/>
                      <a:pt x="260" y="1060"/>
                      <a:pt x="246" y="1054"/>
                    </a:cubicBezTo>
                    <a:cubicBezTo>
                      <a:pt x="227" y="1045"/>
                      <a:pt x="208" y="1036"/>
                      <a:pt x="189" y="1028"/>
                    </a:cubicBezTo>
                    <a:cubicBezTo>
                      <a:pt x="188" y="1027"/>
                      <a:pt x="186" y="1026"/>
                      <a:pt x="183" y="1025"/>
                    </a:cubicBezTo>
                    <a:cubicBezTo>
                      <a:pt x="183" y="1027"/>
                      <a:pt x="183" y="1027"/>
                      <a:pt x="183" y="1028"/>
                    </a:cubicBezTo>
                    <a:cubicBezTo>
                      <a:pt x="183" y="1029"/>
                      <a:pt x="183" y="1030"/>
                      <a:pt x="184" y="1030"/>
                    </a:cubicBezTo>
                    <a:cubicBezTo>
                      <a:pt x="180" y="1031"/>
                      <a:pt x="179" y="1028"/>
                      <a:pt x="178" y="1027"/>
                    </a:cubicBezTo>
                    <a:cubicBezTo>
                      <a:pt x="176" y="1024"/>
                      <a:pt x="174" y="1021"/>
                      <a:pt x="172" y="1020"/>
                    </a:cubicBezTo>
                    <a:cubicBezTo>
                      <a:pt x="164" y="1017"/>
                      <a:pt x="156" y="1014"/>
                      <a:pt x="148" y="1010"/>
                    </a:cubicBezTo>
                    <a:cubicBezTo>
                      <a:pt x="146" y="1015"/>
                      <a:pt x="147" y="1018"/>
                      <a:pt x="148" y="1022"/>
                    </a:cubicBezTo>
                    <a:cubicBezTo>
                      <a:pt x="150" y="1028"/>
                      <a:pt x="151" y="1034"/>
                      <a:pt x="153" y="1040"/>
                    </a:cubicBezTo>
                    <a:cubicBezTo>
                      <a:pt x="156" y="1052"/>
                      <a:pt x="159" y="1064"/>
                      <a:pt x="163" y="1076"/>
                    </a:cubicBezTo>
                    <a:cubicBezTo>
                      <a:pt x="166" y="1087"/>
                      <a:pt x="170" y="1097"/>
                      <a:pt x="173" y="1107"/>
                    </a:cubicBezTo>
                    <a:cubicBezTo>
                      <a:pt x="176" y="1116"/>
                      <a:pt x="178" y="1125"/>
                      <a:pt x="181" y="1134"/>
                    </a:cubicBezTo>
                    <a:cubicBezTo>
                      <a:pt x="183" y="1138"/>
                      <a:pt x="185" y="1143"/>
                      <a:pt x="190" y="1144"/>
                    </a:cubicBezTo>
                    <a:cubicBezTo>
                      <a:pt x="193" y="1145"/>
                      <a:pt x="196" y="1147"/>
                      <a:pt x="199" y="1148"/>
                    </a:cubicBezTo>
                    <a:cubicBezTo>
                      <a:pt x="210" y="1154"/>
                      <a:pt x="222" y="1158"/>
                      <a:pt x="232" y="1166"/>
                    </a:cubicBezTo>
                    <a:cubicBezTo>
                      <a:pt x="238" y="1170"/>
                      <a:pt x="245" y="1172"/>
                      <a:pt x="252" y="1176"/>
                    </a:cubicBezTo>
                    <a:cubicBezTo>
                      <a:pt x="262" y="1181"/>
                      <a:pt x="272" y="1187"/>
                      <a:pt x="282" y="1193"/>
                    </a:cubicBezTo>
                    <a:cubicBezTo>
                      <a:pt x="285" y="1195"/>
                      <a:pt x="287" y="1197"/>
                      <a:pt x="289" y="1199"/>
                    </a:cubicBezTo>
                    <a:cubicBezTo>
                      <a:pt x="299" y="1210"/>
                      <a:pt x="303" y="1222"/>
                      <a:pt x="296" y="1236"/>
                    </a:cubicBezTo>
                    <a:cubicBezTo>
                      <a:pt x="295" y="1238"/>
                      <a:pt x="296" y="1240"/>
                      <a:pt x="296" y="1242"/>
                    </a:cubicBezTo>
                    <a:cubicBezTo>
                      <a:pt x="298" y="1246"/>
                      <a:pt x="297" y="1251"/>
                      <a:pt x="295" y="1255"/>
                    </a:cubicBezTo>
                    <a:cubicBezTo>
                      <a:pt x="293" y="1259"/>
                      <a:pt x="290" y="1262"/>
                      <a:pt x="290" y="1266"/>
                    </a:cubicBezTo>
                    <a:cubicBezTo>
                      <a:pt x="290" y="1268"/>
                      <a:pt x="287" y="1269"/>
                      <a:pt x="285" y="1270"/>
                    </a:cubicBezTo>
                    <a:cubicBezTo>
                      <a:pt x="284" y="1271"/>
                      <a:pt x="282" y="1270"/>
                      <a:pt x="282" y="1270"/>
                    </a:cubicBezTo>
                    <a:cubicBezTo>
                      <a:pt x="280" y="1278"/>
                      <a:pt x="278" y="1285"/>
                      <a:pt x="276" y="1293"/>
                    </a:cubicBezTo>
                    <a:cubicBezTo>
                      <a:pt x="269" y="1292"/>
                      <a:pt x="262" y="1290"/>
                      <a:pt x="256" y="1289"/>
                    </a:cubicBezTo>
                    <a:cubicBezTo>
                      <a:pt x="254" y="1295"/>
                      <a:pt x="256" y="1301"/>
                      <a:pt x="252" y="1306"/>
                    </a:cubicBezTo>
                    <a:cubicBezTo>
                      <a:pt x="241" y="1306"/>
                      <a:pt x="230" y="1306"/>
                      <a:pt x="219" y="1306"/>
                    </a:cubicBezTo>
                    <a:cubicBezTo>
                      <a:pt x="219" y="1308"/>
                      <a:pt x="219" y="1309"/>
                      <a:pt x="220" y="1310"/>
                    </a:cubicBezTo>
                    <a:cubicBezTo>
                      <a:pt x="221" y="1315"/>
                      <a:pt x="224" y="1319"/>
                      <a:pt x="223" y="1324"/>
                    </a:cubicBezTo>
                    <a:cubicBezTo>
                      <a:pt x="223" y="1333"/>
                      <a:pt x="224" y="1342"/>
                      <a:pt x="227" y="1352"/>
                    </a:cubicBezTo>
                    <a:cubicBezTo>
                      <a:pt x="230" y="1360"/>
                      <a:pt x="232" y="1368"/>
                      <a:pt x="234" y="1377"/>
                    </a:cubicBezTo>
                    <a:cubicBezTo>
                      <a:pt x="235" y="1378"/>
                      <a:pt x="236" y="1379"/>
                      <a:pt x="238" y="1380"/>
                    </a:cubicBezTo>
                    <a:cubicBezTo>
                      <a:pt x="239" y="1380"/>
                      <a:pt x="240" y="1379"/>
                      <a:pt x="241" y="1378"/>
                    </a:cubicBezTo>
                    <a:cubicBezTo>
                      <a:pt x="242" y="1377"/>
                      <a:pt x="243" y="1375"/>
                      <a:pt x="245" y="1374"/>
                    </a:cubicBezTo>
                    <a:cubicBezTo>
                      <a:pt x="253" y="1368"/>
                      <a:pt x="263" y="1363"/>
                      <a:pt x="273" y="1359"/>
                    </a:cubicBezTo>
                    <a:cubicBezTo>
                      <a:pt x="281" y="1357"/>
                      <a:pt x="288" y="1355"/>
                      <a:pt x="296" y="1352"/>
                    </a:cubicBezTo>
                    <a:cubicBezTo>
                      <a:pt x="303" y="1349"/>
                      <a:pt x="310" y="1343"/>
                      <a:pt x="319" y="1342"/>
                    </a:cubicBezTo>
                    <a:cubicBezTo>
                      <a:pt x="323" y="1338"/>
                      <a:pt x="328" y="1339"/>
                      <a:pt x="333" y="1339"/>
                    </a:cubicBezTo>
                    <a:cubicBezTo>
                      <a:pt x="335" y="1339"/>
                      <a:pt x="336" y="1339"/>
                      <a:pt x="338" y="1339"/>
                    </a:cubicBezTo>
                    <a:cubicBezTo>
                      <a:pt x="343" y="1335"/>
                      <a:pt x="349" y="1335"/>
                      <a:pt x="355" y="1336"/>
                    </a:cubicBezTo>
                    <a:cubicBezTo>
                      <a:pt x="368" y="1337"/>
                      <a:pt x="381" y="1337"/>
                      <a:pt x="394" y="1340"/>
                    </a:cubicBezTo>
                    <a:cubicBezTo>
                      <a:pt x="410" y="1344"/>
                      <a:pt x="426" y="1348"/>
                      <a:pt x="441" y="1356"/>
                    </a:cubicBezTo>
                    <a:cubicBezTo>
                      <a:pt x="450" y="1361"/>
                      <a:pt x="458" y="1366"/>
                      <a:pt x="465" y="1373"/>
                    </a:cubicBezTo>
                    <a:cubicBezTo>
                      <a:pt x="465" y="1374"/>
                      <a:pt x="467" y="1374"/>
                      <a:pt x="469" y="1375"/>
                    </a:cubicBezTo>
                    <a:close/>
                    <a:moveTo>
                      <a:pt x="175" y="1966"/>
                    </a:moveTo>
                    <a:cubicBezTo>
                      <a:pt x="173" y="1963"/>
                      <a:pt x="172" y="1958"/>
                      <a:pt x="174" y="1954"/>
                    </a:cubicBezTo>
                    <a:cubicBezTo>
                      <a:pt x="174" y="1952"/>
                      <a:pt x="174" y="1950"/>
                      <a:pt x="174" y="1949"/>
                    </a:cubicBezTo>
                    <a:cubicBezTo>
                      <a:pt x="174" y="1940"/>
                      <a:pt x="175" y="1931"/>
                      <a:pt x="174" y="1922"/>
                    </a:cubicBezTo>
                    <a:cubicBezTo>
                      <a:pt x="174" y="1915"/>
                      <a:pt x="177" y="1908"/>
                      <a:pt x="175" y="1900"/>
                    </a:cubicBezTo>
                    <a:cubicBezTo>
                      <a:pt x="174" y="1897"/>
                      <a:pt x="175" y="1893"/>
                      <a:pt x="175" y="1890"/>
                    </a:cubicBezTo>
                    <a:cubicBezTo>
                      <a:pt x="176" y="1885"/>
                      <a:pt x="178" y="1881"/>
                      <a:pt x="176" y="1876"/>
                    </a:cubicBezTo>
                    <a:cubicBezTo>
                      <a:pt x="175" y="1875"/>
                      <a:pt x="175" y="1873"/>
                      <a:pt x="176" y="1873"/>
                    </a:cubicBezTo>
                    <a:cubicBezTo>
                      <a:pt x="179" y="1870"/>
                      <a:pt x="177" y="1866"/>
                      <a:pt x="176" y="1863"/>
                    </a:cubicBezTo>
                    <a:cubicBezTo>
                      <a:pt x="176" y="1860"/>
                      <a:pt x="177" y="1858"/>
                      <a:pt x="177" y="1855"/>
                    </a:cubicBezTo>
                    <a:cubicBezTo>
                      <a:pt x="177" y="1848"/>
                      <a:pt x="179" y="1841"/>
                      <a:pt x="179" y="1834"/>
                    </a:cubicBezTo>
                    <a:cubicBezTo>
                      <a:pt x="178" y="1814"/>
                      <a:pt x="182" y="1795"/>
                      <a:pt x="183" y="1775"/>
                    </a:cubicBezTo>
                    <a:cubicBezTo>
                      <a:pt x="183" y="1770"/>
                      <a:pt x="184" y="1766"/>
                      <a:pt x="184" y="1761"/>
                    </a:cubicBezTo>
                    <a:cubicBezTo>
                      <a:pt x="184" y="1754"/>
                      <a:pt x="183" y="1748"/>
                      <a:pt x="183" y="1741"/>
                    </a:cubicBezTo>
                    <a:cubicBezTo>
                      <a:pt x="184" y="1741"/>
                      <a:pt x="185" y="1741"/>
                      <a:pt x="185" y="1741"/>
                    </a:cubicBezTo>
                    <a:cubicBezTo>
                      <a:pt x="184" y="1736"/>
                      <a:pt x="184" y="1733"/>
                      <a:pt x="184" y="1729"/>
                    </a:cubicBezTo>
                    <a:cubicBezTo>
                      <a:pt x="184" y="1721"/>
                      <a:pt x="185" y="1714"/>
                      <a:pt x="185" y="1706"/>
                    </a:cubicBezTo>
                    <a:cubicBezTo>
                      <a:pt x="186" y="1697"/>
                      <a:pt x="185" y="1688"/>
                      <a:pt x="186" y="1680"/>
                    </a:cubicBezTo>
                    <a:cubicBezTo>
                      <a:pt x="186" y="1671"/>
                      <a:pt x="187" y="1663"/>
                      <a:pt x="188" y="1655"/>
                    </a:cubicBezTo>
                    <a:cubicBezTo>
                      <a:pt x="188" y="1651"/>
                      <a:pt x="187" y="1649"/>
                      <a:pt x="184" y="1649"/>
                    </a:cubicBezTo>
                    <a:cubicBezTo>
                      <a:pt x="182" y="1648"/>
                      <a:pt x="181" y="1648"/>
                      <a:pt x="179" y="1648"/>
                    </a:cubicBezTo>
                    <a:cubicBezTo>
                      <a:pt x="168" y="1649"/>
                      <a:pt x="157" y="1649"/>
                      <a:pt x="146" y="1649"/>
                    </a:cubicBezTo>
                    <a:cubicBezTo>
                      <a:pt x="134" y="1649"/>
                      <a:pt x="122" y="1648"/>
                      <a:pt x="110" y="1647"/>
                    </a:cubicBezTo>
                    <a:cubicBezTo>
                      <a:pt x="100" y="1646"/>
                      <a:pt x="91" y="1647"/>
                      <a:pt x="82" y="1649"/>
                    </a:cubicBezTo>
                    <a:cubicBezTo>
                      <a:pt x="82" y="1656"/>
                      <a:pt x="82" y="1663"/>
                      <a:pt x="82" y="1670"/>
                    </a:cubicBezTo>
                    <a:cubicBezTo>
                      <a:pt x="82" y="1674"/>
                      <a:pt x="81" y="1679"/>
                      <a:pt x="82" y="1683"/>
                    </a:cubicBezTo>
                    <a:cubicBezTo>
                      <a:pt x="83" y="1687"/>
                      <a:pt x="82" y="1691"/>
                      <a:pt x="82" y="1695"/>
                    </a:cubicBezTo>
                    <a:cubicBezTo>
                      <a:pt x="81" y="1703"/>
                      <a:pt x="83" y="1711"/>
                      <a:pt x="80" y="1718"/>
                    </a:cubicBezTo>
                    <a:cubicBezTo>
                      <a:pt x="80" y="1719"/>
                      <a:pt x="80" y="1720"/>
                      <a:pt x="80" y="1720"/>
                    </a:cubicBezTo>
                    <a:cubicBezTo>
                      <a:pt x="81" y="1725"/>
                      <a:pt x="81" y="1730"/>
                      <a:pt x="81" y="1735"/>
                    </a:cubicBezTo>
                    <a:cubicBezTo>
                      <a:pt x="80" y="1738"/>
                      <a:pt x="80" y="1742"/>
                      <a:pt x="82" y="1745"/>
                    </a:cubicBezTo>
                    <a:cubicBezTo>
                      <a:pt x="84" y="1750"/>
                      <a:pt x="81" y="1756"/>
                      <a:pt x="82" y="1761"/>
                    </a:cubicBezTo>
                    <a:cubicBezTo>
                      <a:pt x="80" y="1764"/>
                      <a:pt x="84" y="1765"/>
                      <a:pt x="83" y="1767"/>
                    </a:cubicBezTo>
                    <a:cubicBezTo>
                      <a:pt x="82" y="1773"/>
                      <a:pt x="83" y="1779"/>
                      <a:pt x="85" y="1785"/>
                    </a:cubicBezTo>
                    <a:cubicBezTo>
                      <a:pt x="85" y="1786"/>
                      <a:pt x="85" y="1788"/>
                      <a:pt x="85" y="1789"/>
                    </a:cubicBezTo>
                    <a:cubicBezTo>
                      <a:pt x="85" y="1794"/>
                      <a:pt x="85" y="1798"/>
                      <a:pt x="83" y="1802"/>
                    </a:cubicBezTo>
                    <a:cubicBezTo>
                      <a:pt x="83" y="1803"/>
                      <a:pt x="83" y="1804"/>
                      <a:pt x="84" y="1805"/>
                    </a:cubicBezTo>
                    <a:cubicBezTo>
                      <a:pt x="87" y="1808"/>
                      <a:pt x="84" y="1810"/>
                      <a:pt x="83" y="1811"/>
                    </a:cubicBezTo>
                    <a:cubicBezTo>
                      <a:pt x="84" y="1813"/>
                      <a:pt x="85" y="1814"/>
                      <a:pt x="85" y="1815"/>
                    </a:cubicBezTo>
                    <a:cubicBezTo>
                      <a:pt x="85" y="1819"/>
                      <a:pt x="86" y="1823"/>
                      <a:pt x="86" y="1828"/>
                    </a:cubicBezTo>
                    <a:cubicBezTo>
                      <a:pt x="86" y="1833"/>
                      <a:pt x="85" y="1839"/>
                      <a:pt x="86" y="1844"/>
                    </a:cubicBezTo>
                    <a:cubicBezTo>
                      <a:pt x="88" y="1849"/>
                      <a:pt x="87" y="1852"/>
                      <a:pt x="86" y="1856"/>
                    </a:cubicBezTo>
                    <a:cubicBezTo>
                      <a:pt x="86" y="1859"/>
                      <a:pt x="85" y="1862"/>
                      <a:pt x="86" y="1866"/>
                    </a:cubicBezTo>
                    <a:cubicBezTo>
                      <a:pt x="86" y="1871"/>
                      <a:pt x="87" y="1876"/>
                      <a:pt x="87" y="1881"/>
                    </a:cubicBezTo>
                    <a:cubicBezTo>
                      <a:pt x="88" y="1887"/>
                      <a:pt x="87" y="1893"/>
                      <a:pt x="88" y="1899"/>
                    </a:cubicBezTo>
                    <a:cubicBezTo>
                      <a:pt x="88" y="1905"/>
                      <a:pt x="84" y="1911"/>
                      <a:pt x="88" y="1916"/>
                    </a:cubicBezTo>
                    <a:cubicBezTo>
                      <a:pt x="88" y="1917"/>
                      <a:pt x="88" y="1917"/>
                      <a:pt x="88" y="1917"/>
                    </a:cubicBezTo>
                    <a:cubicBezTo>
                      <a:pt x="86" y="1920"/>
                      <a:pt x="87" y="1923"/>
                      <a:pt x="87" y="1926"/>
                    </a:cubicBezTo>
                    <a:cubicBezTo>
                      <a:pt x="88" y="1932"/>
                      <a:pt x="88" y="1938"/>
                      <a:pt x="88" y="1943"/>
                    </a:cubicBezTo>
                    <a:cubicBezTo>
                      <a:pt x="88" y="1953"/>
                      <a:pt x="87" y="1963"/>
                      <a:pt x="88" y="1974"/>
                    </a:cubicBezTo>
                    <a:cubicBezTo>
                      <a:pt x="89" y="1980"/>
                      <a:pt x="88" y="1987"/>
                      <a:pt x="88" y="1994"/>
                    </a:cubicBezTo>
                    <a:cubicBezTo>
                      <a:pt x="88" y="1998"/>
                      <a:pt x="89" y="2003"/>
                      <a:pt x="89" y="2008"/>
                    </a:cubicBezTo>
                    <a:cubicBezTo>
                      <a:pt x="89" y="2021"/>
                      <a:pt x="89" y="2034"/>
                      <a:pt x="90" y="2047"/>
                    </a:cubicBezTo>
                    <a:cubicBezTo>
                      <a:pt x="90" y="2054"/>
                      <a:pt x="90" y="2060"/>
                      <a:pt x="90" y="2066"/>
                    </a:cubicBezTo>
                    <a:cubicBezTo>
                      <a:pt x="90" y="2070"/>
                      <a:pt x="89" y="2073"/>
                      <a:pt x="89" y="2077"/>
                    </a:cubicBezTo>
                    <a:cubicBezTo>
                      <a:pt x="90" y="2087"/>
                      <a:pt x="90" y="2096"/>
                      <a:pt x="90" y="2106"/>
                    </a:cubicBezTo>
                    <a:cubicBezTo>
                      <a:pt x="90" y="2117"/>
                      <a:pt x="90" y="2128"/>
                      <a:pt x="90" y="2138"/>
                    </a:cubicBezTo>
                    <a:cubicBezTo>
                      <a:pt x="90" y="2149"/>
                      <a:pt x="90" y="2160"/>
                      <a:pt x="91" y="2171"/>
                    </a:cubicBezTo>
                    <a:cubicBezTo>
                      <a:pt x="92" y="2181"/>
                      <a:pt x="92" y="2192"/>
                      <a:pt x="92" y="2202"/>
                    </a:cubicBezTo>
                    <a:cubicBezTo>
                      <a:pt x="92" y="2204"/>
                      <a:pt x="92" y="2206"/>
                      <a:pt x="93" y="2208"/>
                    </a:cubicBezTo>
                    <a:cubicBezTo>
                      <a:pt x="102" y="2208"/>
                      <a:pt x="110" y="2209"/>
                      <a:pt x="117" y="2209"/>
                    </a:cubicBezTo>
                    <a:cubicBezTo>
                      <a:pt x="123" y="2209"/>
                      <a:pt x="128" y="2210"/>
                      <a:pt x="133" y="2210"/>
                    </a:cubicBezTo>
                    <a:cubicBezTo>
                      <a:pt x="137" y="2210"/>
                      <a:pt x="141" y="2210"/>
                      <a:pt x="145" y="2210"/>
                    </a:cubicBezTo>
                    <a:cubicBezTo>
                      <a:pt x="154" y="2210"/>
                      <a:pt x="162" y="2211"/>
                      <a:pt x="171" y="2211"/>
                    </a:cubicBezTo>
                    <a:cubicBezTo>
                      <a:pt x="177" y="2211"/>
                      <a:pt x="183" y="2210"/>
                      <a:pt x="188" y="2209"/>
                    </a:cubicBezTo>
                    <a:cubicBezTo>
                      <a:pt x="189" y="2200"/>
                      <a:pt x="190" y="2192"/>
                      <a:pt x="192" y="2184"/>
                    </a:cubicBezTo>
                    <a:cubicBezTo>
                      <a:pt x="192" y="2181"/>
                      <a:pt x="191" y="2179"/>
                      <a:pt x="188" y="2178"/>
                    </a:cubicBezTo>
                    <a:cubicBezTo>
                      <a:pt x="180" y="2175"/>
                      <a:pt x="172" y="2171"/>
                      <a:pt x="164" y="2167"/>
                    </a:cubicBezTo>
                    <a:cubicBezTo>
                      <a:pt x="163" y="2167"/>
                      <a:pt x="162" y="2167"/>
                      <a:pt x="162" y="2166"/>
                    </a:cubicBezTo>
                    <a:cubicBezTo>
                      <a:pt x="160" y="2165"/>
                      <a:pt x="158" y="2163"/>
                      <a:pt x="159" y="2160"/>
                    </a:cubicBezTo>
                    <a:cubicBezTo>
                      <a:pt x="161" y="2157"/>
                      <a:pt x="161" y="2154"/>
                      <a:pt x="162" y="2151"/>
                    </a:cubicBezTo>
                    <a:cubicBezTo>
                      <a:pt x="163" y="2140"/>
                      <a:pt x="164" y="2130"/>
                      <a:pt x="165" y="2119"/>
                    </a:cubicBezTo>
                    <a:cubicBezTo>
                      <a:pt x="166" y="2103"/>
                      <a:pt x="167" y="2087"/>
                      <a:pt x="169" y="2071"/>
                    </a:cubicBezTo>
                    <a:cubicBezTo>
                      <a:pt x="169" y="2063"/>
                      <a:pt x="169" y="2055"/>
                      <a:pt x="170" y="2047"/>
                    </a:cubicBezTo>
                    <a:cubicBezTo>
                      <a:pt x="171" y="2040"/>
                      <a:pt x="171" y="2034"/>
                      <a:pt x="172" y="2027"/>
                    </a:cubicBezTo>
                    <a:cubicBezTo>
                      <a:pt x="172" y="2024"/>
                      <a:pt x="172" y="2020"/>
                      <a:pt x="172" y="2016"/>
                    </a:cubicBezTo>
                    <a:cubicBezTo>
                      <a:pt x="172" y="2012"/>
                      <a:pt x="172" y="2008"/>
                      <a:pt x="172" y="2004"/>
                    </a:cubicBezTo>
                    <a:cubicBezTo>
                      <a:pt x="172" y="1999"/>
                      <a:pt x="172" y="1994"/>
                      <a:pt x="172" y="1989"/>
                    </a:cubicBezTo>
                    <a:cubicBezTo>
                      <a:pt x="172" y="1984"/>
                      <a:pt x="172" y="1978"/>
                      <a:pt x="173" y="1973"/>
                    </a:cubicBezTo>
                    <a:cubicBezTo>
                      <a:pt x="173" y="1971"/>
                      <a:pt x="174" y="1969"/>
                      <a:pt x="175" y="1966"/>
                    </a:cubicBezTo>
                    <a:close/>
                    <a:moveTo>
                      <a:pt x="946" y="1650"/>
                    </a:moveTo>
                    <a:cubicBezTo>
                      <a:pt x="938" y="1649"/>
                      <a:pt x="930" y="1649"/>
                      <a:pt x="923" y="1648"/>
                    </a:cubicBezTo>
                    <a:cubicBezTo>
                      <a:pt x="920" y="1648"/>
                      <a:pt x="917" y="1647"/>
                      <a:pt x="913" y="1647"/>
                    </a:cubicBezTo>
                    <a:cubicBezTo>
                      <a:pt x="900" y="1647"/>
                      <a:pt x="887" y="1648"/>
                      <a:pt x="874" y="1648"/>
                    </a:cubicBezTo>
                    <a:cubicBezTo>
                      <a:pt x="866" y="1648"/>
                      <a:pt x="858" y="1648"/>
                      <a:pt x="850" y="1649"/>
                    </a:cubicBezTo>
                    <a:cubicBezTo>
                      <a:pt x="845" y="1649"/>
                      <a:pt x="843" y="1653"/>
                      <a:pt x="845" y="1657"/>
                    </a:cubicBezTo>
                    <a:cubicBezTo>
                      <a:pt x="845" y="1659"/>
                      <a:pt x="846" y="1660"/>
                      <a:pt x="846" y="1662"/>
                    </a:cubicBezTo>
                    <a:cubicBezTo>
                      <a:pt x="847" y="1668"/>
                      <a:pt x="847" y="1674"/>
                      <a:pt x="849" y="1680"/>
                    </a:cubicBezTo>
                    <a:cubicBezTo>
                      <a:pt x="849" y="1684"/>
                      <a:pt x="851" y="1688"/>
                      <a:pt x="852" y="1693"/>
                    </a:cubicBezTo>
                    <a:cubicBezTo>
                      <a:pt x="852" y="1698"/>
                      <a:pt x="853" y="1703"/>
                      <a:pt x="853" y="1709"/>
                    </a:cubicBezTo>
                    <a:cubicBezTo>
                      <a:pt x="853" y="1714"/>
                      <a:pt x="856" y="1719"/>
                      <a:pt x="856" y="1724"/>
                    </a:cubicBezTo>
                    <a:cubicBezTo>
                      <a:pt x="855" y="1730"/>
                      <a:pt x="857" y="1736"/>
                      <a:pt x="858" y="1743"/>
                    </a:cubicBezTo>
                    <a:cubicBezTo>
                      <a:pt x="859" y="1747"/>
                      <a:pt x="860" y="1751"/>
                      <a:pt x="860" y="1755"/>
                    </a:cubicBezTo>
                    <a:cubicBezTo>
                      <a:pt x="861" y="1760"/>
                      <a:pt x="861" y="1764"/>
                      <a:pt x="862" y="1769"/>
                    </a:cubicBezTo>
                    <a:cubicBezTo>
                      <a:pt x="864" y="1785"/>
                      <a:pt x="867" y="1801"/>
                      <a:pt x="869" y="1817"/>
                    </a:cubicBezTo>
                    <a:cubicBezTo>
                      <a:pt x="871" y="1829"/>
                      <a:pt x="872" y="1841"/>
                      <a:pt x="874" y="1852"/>
                    </a:cubicBezTo>
                    <a:cubicBezTo>
                      <a:pt x="875" y="1859"/>
                      <a:pt x="875" y="1865"/>
                      <a:pt x="875" y="1871"/>
                    </a:cubicBezTo>
                    <a:cubicBezTo>
                      <a:pt x="876" y="1880"/>
                      <a:pt x="876" y="1889"/>
                      <a:pt x="877" y="1898"/>
                    </a:cubicBezTo>
                    <a:cubicBezTo>
                      <a:pt x="877" y="1901"/>
                      <a:pt x="877" y="1904"/>
                      <a:pt x="877" y="1907"/>
                    </a:cubicBezTo>
                    <a:cubicBezTo>
                      <a:pt x="878" y="1915"/>
                      <a:pt x="880" y="1923"/>
                      <a:pt x="881" y="1931"/>
                    </a:cubicBezTo>
                    <a:cubicBezTo>
                      <a:pt x="882" y="1942"/>
                      <a:pt x="884" y="1952"/>
                      <a:pt x="885" y="1963"/>
                    </a:cubicBezTo>
                    <a:cubicBezTo>
                      <a:pt x="888" y="1980"/>
                      <a:pt x="890" y="1997"/>
                      <a:pt x="893" y="2015"/>
                    </a:cubicBezTo>
                    <a:cubicBezTo>
                      <a:pt x="895" y="2028"/>
                      <a:pt x="896" y="2041"/>
                      <a:pt x="898" y="2054"/>
                    </a:cubicBezTo>
                    <a:cubicBezTo>
                      <a:pt x="900" y="2066"/>
                      <a:pt x="901" y="2078"/>
                      <a:pt x="900" y="2091"/>
                    </a:cubicBezTo>
                    <a:cubicBezTo>
                      <a:pt x="900" y="2092"/>
                      <a:pt x="900" y="2094"/>
                      <a:pt x="901" y="2095"/>
                    </a:cubicBezTo>
                    <a:cubicBezTo>
                      <a:pt x="904" y="2099"/>
                      <a:pt x="903" y="2103"/>
                      <a:pt x="903" y="2108"/>
                    </a:cubicBezTo>
                    <a:cubicBezTo>
                      <a:pt x="902" y="2117"/>
                      <a:pt x="903" y="2125"/>
                      <a:pt x="904" y="2134"/>
                    </a:cubicBezTo>
                    <a:cubicBezTo>
                      <a:pt x="904" y="2138"/>
                      <a:pt x="905" y="2141"/>
                      <a:pt x="906" y="2144"/>
                    </a:cubicBezTo>
                    <a:cubicBezTo>
                      <a:pt x="907" y="2155"/>
                      <a:pt x="906" y="2165"/>
                      <a:pt x="910" y="2175"/>
                    </a:cubicBezTo>
                    <a:cubicBezTo>
                      <a:pt x="911" y="2179"/>
                      <a:pt x="910" y="2183"/>
                      <a:pt x="906" y="2186"/>
                    </a:cubicBezTo>
                    <a:cubicBezTo>
                      <a:pt x="901" y="2190"/>
                      <a:pt x="897" y="2195"/>
                      <a:pt x="889" y="2195"/>
                    </a:cubicBezTo>
                    <a:cubicBezTo>
                      <a:pt x="888" y="2195"/>
                      <a:pt x="888" y="2195"/>
                      <a:pt x="887" y="2195"/>
                    </a:cubicBezTo>
                    <a:cubicBezTo>
                      <a:pt x="875" y="2199"/>
                      <a:pt x="873" y="2201"/>
                      <a:pt x="876" y="2214"/>
                    </a:cubicBezTo>
                    <a:cubicBezTo>
                      <a:pt x="876" y="2214"/>
                      <a:pt x="876" y="2214"/>
                      <a:pt x="876" y="2214"/>
                    </a:cubicBezTo>
                    <a:cubicBezTo>
                      <a:pt x="877" y="2216"/>
                      <a:pt x="878" y="2217"/>
                      <a:pt x="880" y="2218"/>
                    </a:cubicBezTo>
                    <a:cubicBezTo>
                      <a:pt x="881" y="2218"/>
                      <a:pt x="883" y="2218"/>
                      <a:pt x="885" y="2218"/>
                    </a:cubicBezTo>
                    <a:cubicBezTo>
                      <a:pt x="894" y="2218"/>
                      <a:pt x="903" y="2217"/>
                      <a:pt x="913" y="2216"/>
                    </a:cubicBezTo>
                    <a:cubicBezTo>
                      <a:pt x="922" y="2215"/>
                      <a:pt x="931" y="2216"/>
                      <a:pt x="940" y="2213"/>
                    </a:cubicBezTo>
                    <a:cubicBezTo>
                      <a:pt x="942" y="2212"/>
                      <a:pt x="945" y="2212"/>
                      <a:pt x="948" y="2213"/>
                    </a:cubicBezTo>
                    <a:cubicBezTo>
                      <a:pt x="954" y="2213"/>
                      <a:pt x="960" y="2213"/>
                      <a:pt x="967" y="2214"/>
                    </a:cubicBezTo>
                    <a:cubicBezTo>
                      <a:pt x="967" y="2208"/>
                      <a:pt x="969" y="2202"/>
                      <a:pt x="969" y="2197"/>
                    </a:cubicBezTo>
                    <a:cubicBezTo>
                      <a:pt x="968" y="2178"/>
                      <a:pt x="967" y="2158"/>
                      <a:pt x="966" y="2139"/>
                    </a:cubicBezTo>
                    <a:cubicBezTo>
                      <a:pt x="965" y="2117"/>
                      <a:pt x="965" y="2094"/>
                      <a:pt x="965" y="2072"/>
                    </a:cubicBezTo>
                    <a:cubicBezTo>
                      <a:pt x="964" y="2052"/>
                      <a:pt x="964" y="2032"/>
                      <a:pt x="963" y="2012"/>
                    </a:cubicBezTo>
                    <a:cubicBezTo>
                      <a:pt x="963" y="2003"/>
                      <a:pt x="962" y="1994"/>
                      <a:pt x="962" y="1985"/>
                    </a:cubicBezTo>
                    <a:cubicBezTo>
                      <a:pt x="961" y="1982"/>
                      <a:pt x="961" y="1978"/>
                      <a:pt x="961" y="1975"/>
                    </a:cubicBezTo>
                    <a:cubicBezTo>
                      <a:pt x="961" y="1971"/>
                      <a:pt x="960" y="1967"/>
                      <a:pt x="960" y="1963"/>
                    </a:cubicBezTo>
                    <a:cubicBezTo>
                      <a:pt x="960" y="1953"/>
                      <a:pt x="961" y="1943"/>
                      <a:pt x="960" y="1933"/>
                    </a:cubicBezTo>
                    <a:cubicBezTo>
                      <a:pt x="960" y="1918"/>
                      <a:pt x="959" y="1904"/>
                      <a:pt x="958" y="1889"/>
                    </a:cubicBezTo>
                    <a:cubicBezTo>
                      <a:pt x="958" y="1880"/>
                      <a:pt x="958" y="1871"/>
                      <a:pt x="957" y="1862"/>
                    </a:cubicBezTo>
                    <a:cubicBezTo>
                      <a:pt x="957" y="1854"/>
                      <a:pt x="955" y="1846"/>
                      <a:pt x="955" y="1837"/>
                    </a:cubicBezTo>
                    <a:cubicBezTo>
                      <a:pt x="955" y="1825"/>
                      <a:pt x="954" y="1813"/>
                      <a:pt x="954" y="1801"/>
                    </a:cubicBezTo>
                    <a:cubicBezTo>
                      <a:pt x="954" y="1799"/>
                      <a:pt x="953" y="1798"/>
                      <a:pt x="953" y="1796"/>
                    </a:cubicBezTo>
                    <a:cubicBezTo>
                      <a:pt x="953" y="1787"/>
                      <a:pt x="952" y="1779"/>
                      <a:pt x="951" y="1770"/>
                    </a:cubicBezTo>
                    <a:cubicBezTo>
                      <a:pt x="951" y="1758"/>
                      <a:pt x="951" y="1745"/>
                      <a:pt x="950" y="1732"/>
                    </a:cubicBezTo>
                    <a:cubicBezTo>
                      <a:pt x="950" y="1731"/>
                      <a:pt x="950" y="1730"/>
                      <a:pt x="950" y="1730"/>
                    </a:cubicBezTo>
                    <a:cubicBezTo>
                      <a:pt x="953" y="1716"/>
                      <a:pt x="949" y="1702"/>
                      <a:pt x="949" y="1688"/>
                    </a:cubicBezTo>
                    <a:cubicBezTo>
                      <a:pt x="950" y="1680"/>
                      <a:pt x="948" y="1671"/>
                      <a:pt x="947" y="1662"/>
                    </a:cubicBezTo>
                    <a:cubicBezTo>
                      <a:pt x="947" y="1658"/>
                      <a:pt x="946" y="1654"/>
                      <a:pt x="946" y="1650"/>
                    </a:cubicBezTo>
                    <a:close/>
                    <a:moveTo>
                      <a:pt x="444" y="480"/>
                    </a:moveTo>
                    <a:cubicBezTo>
                      <a:pt x="443" y="485"/>
                      <a:pt x="443" y="490"/>
                      <a:pt x="442" y="494"/>
                    </a:cubicBezTo>
                    <a:cubicBezTo>
                      <a:pt x="439" y="501"/>
                      <a:pt x="436" y="508"/>
                      <a:pt x="432" y="514"/>
                    </a:cubicBezTo>
                    <a:cubicBezTo>
                      <a:pt x="427" y="524"/>
                      <a:pt x="420" y="534"/>
                      <a:pt x="412" y="541"/>
                    </a:cubicBezTo>
                    <a:cubicBezTo>
                      <a:pt x="408" y="546"/>
                      <a:pt x="402" y="547"/>
                      <a:pt x="397" y="550"/>
                    </a:cubicBezTo>
                    <a:cubicBezTo>
                      <a:pt x="390" y="552"/>
                      <a:pt x="389" y="555"/>
                      <a:pt x="393" y="561"/>
                    </a:cubicBezTo>
                    <a:cubicBezTo>
                      <a:pt x="400" y="569"/>
                      <a:pt x="406" y="578"/>
                      <a:pt x="413" y="586"/>
                    </a:cubicBezTo>
                    <a:cubicBezTo>
                      <a:pt x="420" y="593"/>
                      <a:pt x="426" y="601"/>
                      <a:pt x="434" y="607"/>
                    </a:cubicBezTo>
                    <a:cubicBezTo>
                      <a:pt x="441" y="614"/>
                      <a:pt x="448" y="620"/>
                      <a:pt x="456" y="625"/>
                    </a:cubicBezTo>
                    <a:cubicBezTo>
                      <a:pt x="472" y="635"/>
                      <a:pt x="490" y="640"/>
                      <a:pt x="508" y="646"/>
                    </a:cubicBezTo>
                    <a:cubicBezTo>
                      <a:pt x="511" y="647"/>
                      <a:pt x="515" y="648"/>
                      <a:pt x="518" y="648"/>
                    </a:cubicBezTo>
                    <a:cubicBezTo>
                      <a:pt x="528" y="648"/>
                      <a:pt x="538" y="649"/>
                      <a:pt x="549" y="649"/>
                    </a:cubicBezTo>
                    <a:cubicBezTo>
                      <a:pt x="552" y="649"/>
                      <a:pt x="555" y="648"/>
                      <a:pt x="558" y="647"/>
                    </a:cubicBezTo>
                    <a:cubicBezTo>
                      <a:pt x="567" y="645"/>
                      <a:pt x="576" y="642"/>
                      <a:pt x="585" y="639"/>
                    </a:cubicBezTo>
                    <a:cubicBezTo>
                      <a:pt x="587" y="638"/>
                      <a:pt x="589" y="638"/>
                      <a:pt x="591" y="637"/>
                    </a:cubicBezTo>
                    <a:cubicBezTo>
                      <a:pt x="601" y="630"/>
                      <a:pt x="611" y="624"/>
                      <a:pt x="620" y="616"/>
                    </a:cubicBezTo>
                    <a:cubicBezTo>
                      <a:pt x="631" y="606"/>
                      <a:pt x="642" y="596"/>
                      <a:pt x="652" y="584"/>
                    </a:cubicBezTo>
                    <a:cubicBezTo>
                      <a:pt x="656" y="578"/>
                      <a:pt x="660" y="573"/>
                      <a:pt x="664" y="567"/>
                    </a:cubicBezTo>
                    <a:cubicBezTo>
                      <a:pt x="668" y="562"/>
                      <a:pt x="671" y="557"/>
                      <a:pt x="674" y="552"/>
                    </a:cubicBezTo>
                    <a:cubicBezTo>
                      <a:pt x="663" y="543"/>
                      <a:pt x="655" y="533"/>
                      <a:pt x="647" y="522"/>
                    </a:cubicBezTo>
                    <a:cubicBezTo>
                      <a:pt x="644" y="517"/>
                      <a:pt x="641" y="512"/>
                      <a:pt x="639" y="506"/>
                    </a:cubicBezTo>
                    <a:cubicBezTo>
                      <a:pt x="635" y="494"/>
                      <a:pt x="632" y="482"/>
                      <a:pt x="630" y="470"/>
                    </a:cubicBezTo>
                    <a:cubicBezTo>
                      <a:pt x="630" y="470"/>
                      <a:pt x="629" y="470"/>
                      <a:pt x="629" y="470"/>
                    </a:cubicBezTo>
                    <a:cubicBezTo>
                      <a:pt x="621" y="473"/>
                      <a:pt x="613" y="476"/>
                      <a:pt x="605" y="480"/>
                    </a:cubicBezTo>
                    <a:cubicBezTo>
                      <a:pt x="601" y="481"/>
                      <a:pt x="597" y="483"/>
                      <a:pt x="594" y="484"/>
                    </a:cubicBezTo>
                    <a:cubicBezTo>
                      <a:pt x="584" y="486"/>
                      <a:pt x="575" y="487"/>
                      <a:pt x="565" y="489"/>
                    </a:cubicBezTo>
                    <a:cubicBezTo>
                      <a:pt x="559" y="489"/>
                      <a:pt x="554" y="489"/>
                      <a:pt x="548" y="490"/>
                    </a:cubicBezTo>
                    <a:cubicBezTo>
                      <a:pt x="541" y="492"/>
                      <a:pt x="535" y="494"/>
                      <a:pt x="528" y="492"/>
                    </a:cubicBezTo>
                    <a:cubicBezTo>
                      <a:pt x="527" y="492"/>
                      <a:pt x="527" y="492"/>
                      <a:pt x="526" y="492"/>
                    </a:cubicBezTo>
                    <a:cubicBezTo>
                      <a:pt x="517" y="492"/>
                      <a:pt x="509" y="493"/>
                      <a:pt x="500" y="493"/>
                    </a:cubicBezTo>
                    <a:cubicBezTo>
                      <a:pt x="489" y="492"/>
                      <a:pt x="477" y="491"/>
                      <a:pt x="466" y="487"/>
                    </a:cubicBezTo>
                    <a:cubicBezTo>
                      <a:pt x="463" y="486"/>
                      <a:pt x="460" y="486"/>
                      <a:pt x="458" y="486"/>
                    </a:cubicBezTo>
                    <a:cubicBezTo>
                      <a:pt x="453" y="484"/>
                      <a:pt x="449" y="482"/>
                      <a:pt x="444" y="480"/>
                    </a:cubicBezTo>
                    <a:close/>
                    <a:moveTo>
                      <a:pt x="228" y="2270"/>
                    </a:moveTo>
                    <a:cubicBezTo>
                      <a:pt x="227" y="2280"/>
                      <a:pt x="226" y="2291"/>
                      <a:pt x="226" y="2302"/>
                    </a:cubicBezTo>
                    <a:cubicBezTo>
                      <a:pt x="226" y="2315"/>
                      <a:pt x="229" y="2328"/>
                      <a:pt x="239" y="2338"/>
                    </a:cubicBezTo>
                    <a:cubicBezTo>
                      <a:pt x="244" y="2342"/>
                      <a:pt x="248" y="2346"/>
                      <a:pt x="252" y="2350"/>
                    </a:cubicBezTo>
                    <a:cubicBezTo>
                      <a:pt x="254" y="2352"/>
                      <a:pt x="256" y="2354"/>
                      <a:pt x="259" y="2355"/>
                    </a:cubicBezTo>
                    <a:cubicBezTo>
                      <a:pt x="269" y="2359"/>
                      <a:pt x="278" y="2364"/>
                      <a:pt x="289" y="2367"/>
                    </a:cubicBezTo>
                    <a:cubicBezTo>
                      <a:pt x="297" y="2369"/>
                      <a:pt x="305" y="2371"/>
                      <a:pt x="314" y="2372"/>
                    </a:cubicBezTo>
                    <a:cubicBezTo>
                      <a:pt x="329" y="2373"/>
                      <a:pt x="345" y="2373"/>
                      <a:pt x="361" y="2368"/>
                    </a:cubicBezTo>
                    <a:cubicBezTo>
                      <a:pt x="369" y="2366"/>
                      <a:pt x="377" y="2366"/>
                      <a:pt x="385" y="2364"/>
                    </a:cubicBezTo>
                    <a:cubicBezTo>
                      <a:pt x="393" y="2362"/>
                      <a:pt x="401" y="2358"/>
                      <a:pt x="405" y="2349"/>
                    </a:cubicBezTo>
                    <a:cubicBezTo>
                      <a:pt x="407" y="2343"/>
                      <a:pt x="410" y="2337"/>
                      <a:pt x="412" y="2331"/>
                    </a:cubicBezTo>
                    <a:cubicBezTo>
                      <a:pt x="414" y="2323"/>
                      <a:pt x="414" y="2314"/>
                      <a:pt x="409" y="2307"/>
                    </a:cubicBezTo>
                    <a:cubicBezTo>
                      <a:pt x="403" y="2300"/>
                      <a:pt x="396" y="2294"/>
                      <a:pt x="388" y="2291"/>
                    </a:cubicBezTo>
                    <a:cubicBezTo>
                      <a:pt x="381" y="2288"/>
                      <a:pt x="374" y="2285"/>
                      <a:pt x="369" y="2280"/>
                    </a:cubicBezTo>
                    <a:cubicBezTo>
                      <a:pt x="366" y="2278"/>
                      <a:pt x="364" y="2276"/>
                      <a:pt x="361" y="2275"/>
                    </a:cubicBezTo>
                    <a:cubicBezTo>
                      <a:pt x="351" y="2271"/>
                      <a:pt x="341" y="2267"/>
                      <a:pt x="331" y="2265"/>
                    </a:cubicBezTo>
                    <a:cubicBezTo>
                      <a:pt x="322" y="2262"/>
                      <a:pt x="312" y="2261"/>
                      <a:pt x="303" y="2260"/>
                    </a:cubicBezTo>
                    <a:cubicBezTo>
                      <a:pt x="291" y="2260"/>
                      <a:pt x="279" y="2260"/>
                      <a:pt x="268" y="2260"/>
                    </a:cubicBezTo>
                    <a:cubicBezTo>
                      <a:pt x="260" y="2261"/>
                      <a:pt x="253" y="2260"/>
                      <a:pt x="246" y="2263"/>
                    </a:cubicBezTo>
                    <a:cubicBezTo>
                      <a:pt x="240" y="2265"/>
                      <a:pt x="234" y="2268"/>
                      <a:pt x="228" y="2270"/>
                    </a:cubicBezTo>
                    <a:close/>
                    <a:moveTo>
                      <a:pt x="287" y="1227"/>
                    </a:moveTo>
                    <a:cubicBezTo>
                      <a:pt x="287" y="1223"/>
                      <a:pt x="288" y="1221"/>
                      <a:pt x="287" y="1219"/>
                    </a:cubicBezTo>
                    <a:cubicBezTo>
                      <a:pt x="285" y="1213"/>
                      <a:pt x="283" y="1207"/>
                      <a:pt x="277" y="1204"/>
                    </a:cubicBezTo>
                    <a:cubicBezTo>
                      <a:pt x="273" y="1201"/>
                      <a:pt x="270" y="1199"/>
                      <a:pt x="266" y="1197"/>
                    </a:cubicBezTo>
                    <a:cubicBezTo>
                      <a:pt x="251" y="1188"/>
                      <a:pt x="235" y="1180"/>
                      <a:pt x="220" y="1171"/>
                    </a:cubicBezTo>
                    <a:cubicBezTo>
                      <a:pt x="219" y="1171"/>
                      <a:pt x="219" y="1171"/>
                      <a:pt x="219" y="1171"/>
                    </a:cubicBezTo>
                    <a:cubicBezTo>
                      <a:pt x="208" y="1166"/>
                      <a:pt x="196" y="1161"/>
                      <a:pt x="186" y="1156"/>
                    </a:cubicBezTo>
                    <a:cubicBezTo>
                      <a:pt x="182" y="1154"/>
                      <a:pt x="179" y="1152"/>
                      <a:pt x="177" y="1149"/>
                    </a:cubicBezTo>
                    <a:cubicBezTo>
                      <a:pt x="174" y="1144"/>
                      <a:pt x="170" y="1140"/>
                      <a:pt x="168" y="1136"/>
                    </a:cubicBezTo>
                    <a:cubicBezTo>
                      <a:pt x="166" y="1132"/>
                      <a:pt x="162" y="1128"/>
                      <a:pt x="165" y="1124"/>
                    </a:cubicBezTo>
                    <a:cubicBezTo>
                      <a:pt x="166" y="1123"/>
                      <a:pt x="165" y="1122"/>
                      <a:pt x="165" y="1122"/>
                    </a:cubicBezTo>
                    <a:cubicBezTo>
                      <a:pt x="161" y="1111"/>
                      <a:pt x="157" y="1100"/>
                      <a:pt x="153" y="1088"/>
                    </a:cubicBezTo>
                    <a:cubicBezTo>
                      <a:pt x="150" y="1089"/>
                      <a:pt x="147" y="1090"/>
                      <a:pt x="145" y="1091"/>
                    </a:cubicBezTo>
                    <a:cubicBezTo>
                      <a:pt x="143" y="1092"/>
                      <a:pt x="142" y="1093"/>
                      <a:pt x="140" y="1094"/>
                    </a:cubicBezTo>
                    <a:cubicBezTo>
                      <a:pt x="135" y="1094"/>
                      <a:pt x="133" y="1098"/>
                      <a:pt x="131" y="1101"/>
                    </a:cubicBezTo>
                    <a:cubicBezTo>
                      <a:pt x="124" y="1113"/>
                      <a:pt x="121" y="1126"/>
                      <a:pt x="121" y="1140"/>
                    </a:cubicBezTo>
                    <a:cubicBezTo>
                      <a:pt x="120" y="1155"/>
                      <a:pt x="120" y="1170"/>
                      <a:pt x="123" y="1185"/>
                    </a:cubicBezTo>
                    <a:cubicBezTo>
                      <a:pt x="124" y="1186"/>
                      <a:pt x="123" y="1188"/>
                      <a:pt x="124" y="1189"/>
                    </a:cubicBezTo>
                    <a:cubicBezTo>
                      <a:pt x="124" y="1193"/>
                      <a:pt x="123" y="1198"/>
                      <a:pt x="124" y="1202"/>
                    </a:cubicBezTo>
                    <a:cubicBezTo>
                      <a:pt x="129" y="1215"/>
                      <a:pt x="131" y="1230"/>
                      <a:pt x="138" y="1242"/>
                    </a:cubicBezTo>
                    <a:cubicBezTo>
                      <a:pt x="140" y="1245"/>
                      <a:pt x="141" y="1249"/>
                      <a:pt x="142" y="1253"/>
                    </a:cubicBezTo>
                    <a:cubicBezTo>
                      <a:pt x="146" y="1265"/>
                      <a:pt x="156" y="1272"/>
                      <a:pt x="163" y="1282"/>
                    </a:cubicBezTo>
                    <a:cubicBezTo>
                      <a:pt x="163" y="1283"/>
                      <a:pt x="163" y="1283"/>
                      <a:pt x="164" y="1283"/>
                    </a:cubicBezTo>
                    <a:cubicBezTo>
                      <a:pt x="170" y="1286"/>
                      <a:pt x="176" y="1290"/>
                      <a:pt x="183" y="1292"/>
                    </a:cubicBezTo>
                    <a:cubicBezTo>
                      <a:pt x="191" y="1294"/>
                      <a:pt x="200" y="1295"/>
                      <a:pt x="209" y="1296"/>
                    </a:cubicBezTo>
                    <a:cubicBezTo>
                      <a:pt x="219" y="1297"/>
                      <a:pt x="230" y="1300"/>
                      <a:pt x="241" y="1297"/>
                    </a:cubicBezTo>
                    <a:cubicBezTo>
                      <a:pt x="241" y="1293"/>
                      <a:pt x="241" y="1289"/>
                      <a:pt x="241" y="1284"/>
                    </a:cubicBezTo>
                    <a:cubicBezTo>
                      <a:pt x="237" y="1284"/>
                      <a:pt x="232" y="1283"/>
                      <a:pt x="228" y="1282"/>
                    </a:cubicBezTo>
                    <a:cubicBezTo>
                      <a:pt x="217" y="1281"/>
                      <a:pt x="206" y="1279"/>
                      <a:pt x="195" y="1276"/>
                    </a:cubicBezTo>
                    <a:cubicBezTo>
                      <a:pt x="181" y="1271"/>
                      <a:pt x="168" y="1265"/>
                      <a:pt x="157" y="1254"/>
                    </a:cubicBezTo>
                    <a:cubicBezTo>
                      <a:pt x="155" y="1253"/>
                      <a:pt x="154" y="1251"/>
                      <a:pt x="151" y="1248"/>
                    </a:cubicBezTo>
                    <a:cubicBezTo>
                      <a:pt x="157" y="1248"/>
                      <a:pt x="160" y="1247"/>
                      <a:pt x="164" y="1250"/>
                    </a:cubicBezTo>
                    <a:cubicBezTo>
                      <a:pt x="172" y="1258"/>
                      <a:pt x="182" y="1264"/>
                      <a:pt x="194" y="1266"/>
                    </a:cubicBezTo>
                    <a:cubicBezTo>
                      <a:pt x="205" y="1267"/>
                      <a:pt x="216" y="1271"/>
                      <a:pt x="227" y="1271"/>
                    </a:cubicBezTo>
                    <a:cubicBezTo>
                      <a:pt x="234" y="1271"/>
                      <a:pt x="241" y="1273"/>
                      <a:pt x="247" y="1275"/>
                    </a:cubicBezTo>
                    <a:cubicBezTo>
                      <a:pt x="252" y="1277"/>
                      <a:pt x="257" y="1278"/>
                      <a:pt x="262" y="1280"/>
                    </a:cubicBezTo>
                    <a:cubicBezTo>
                      <a:pt x="266" y="1281"/>
                      <a:pt x="269" y="1279"/>
                      <a:pt x="269" y="1275"/>
                    </a:cubicBezTo>
                    <a:cubicBezTo>
                      <a:pt x="270" y="1272"/>
                      <a:pt x="269" y="1268"/>
                      <a:pt x="269" y="1265"/>
                    </a:cubicBezTo>
                    <a:cubicBezTo>
                      <a:pt x="262" y="1262"/>
                      <a:pt x="256" y="1259"/>
                      <a:pt x="249" y="1257"/>
                    </a:cubicBezTo>
                    <a:cubicBezTo>
                      <a:pt x="231" y="1252"/>
                      <a:pt x="214" y="1247"/>
                      <a:pt x="197" y="1243"/>
                    </a:cubicBezTo>
                    <a:cubicBezTo>
                      <a:pt x="186" y="1240"/>
                      <a:pt x="176" y="1238"/>
                      <a:pt x="167" y="1230"/>
                    </a:cubicBezTo>
                    <a:cubicBezTo>
                      <a:pt x="163" y="1227"/>
                      <a:pt x="157" y="1225"/>
                      <a:pt x="153" y="1222"/>
                    </a:cubicBezTo>
                    <a:cubicBezTo>
                      <a:pt x="149" y="1219"/>
                      <a:pt x="144" y="1216"/>
                      <a:pt x="144" y="1209"/>
                    </a:cubicBezTo>
                    <a:cubicBezTo>
                      <a:pt x="148" y="1208"/>
                      <a:pt x="150" y="1208"/>
                      <a:pt x="153" y="1211"/>
                    </a:cubicBezTo>
                    <a:cubicBezTo>
                      <a:pt x="154" y="1213"/>
                      <a:pt x="157" y="1215"/>
                      <a:pt x="159" y="1216"/>
                    </a:cubicBezTo>
                    <a:cubicBezTo>
                      <a:pt x="167" y="1221"/>
                      <a:pt x="174" y="1226"/>
                      <a:pt x="182" y="1231"/>
                    </a:cubicBezTo>
                    <a:cubicBezTo>
                      <a:pt x="186" y="1233"/>
                      <a:pt x="190" y="1233"/>
                      <a:pt x="194" y="1234"/>
                    </a:cubicBezTo>
                    <a:cubicBezTo>
                      <a:pt x="197" y="1235"/>
                      <a:pt x="200" y="1234"/>
                      <a:pt x="202" y="1235"/>
                    </a:cubicBezTo>
                    <a:cubicBezTo>
                      <a:pt x="210" y="1237"/>
                      <a:pt x="218" y="1238"/>
                      <a:pt x="226" y="1240"/>
                    </a:cubicBezTo>
                    <a:cubicBezTo>
                      <a:pt x="241" y="1245"/>
                      <a:pt x="257" y="1246"/>
                      <a:pt x="271" y="1253"/>
                    </a:cubicBezTo>
                    <a:cubicBezTo>
                      <a:pt x="273" y="1254"/>
                      <a:pt x="275" y="1254"/>
                      <a:pt x="278" y="1254"/>
                    </a:cubicBezTo>
                    <a:cubicBezTo>
                      <a:pt x="282" y="1254"/>
                      <a:pt x="286" y="1251"/>
                      <a:pt x="285" y="1247"/>
                    </a:cubicBezTo>
                    <a:cubicBezTo>
                      <a:pt x="285" y="1244"/>
                      <a:pt x="284" y="1240"/>
                      <a:pt x="280" y="1238"/>
                    </a:cubicBezTo>
                    <a:cubicBezTo>
                      <a:pt x="275" y="1236"/>
                      <a:pt x="271" y="1234"/>
                      <a:pt x="266" y="1232"/>
                    </a:cubicBezTo>
                    <a:cubicBezTo>
                      <a:pt x="259" y="1229"/>
                      <a:pt x="251" y="1227"/>
                      <a:pt x="243" y="1224"/>
                    </a:cubicBezTo>
                    <a:cubicBezTo>
                      <a:pt x="239" y="1223"/>
                      <a:pt x="235" y="1222"/>
                      <a:pt x="230" y="1220"/>
                    </a:cubicBezTo>
                    <a:cubicBezTo>
                      <a:pt x="216" y="1217"/>
                      <a:pt x="202" y="1213"/>
                      <a:pt x="188" y="1210"/>
                    </a:cubicBezTo>
                    <a:cubicBezTo>
                      <a:pt x="180" y="1208"/>
                      <a:pt x="173" y="1204"/>
                      <a:pt x="166" y="1201"/>
                    </a:cubicBezTo>
                    <a:cubicBezTo>
                      <a:pt x="161" y="1198"/>
                      <a:pt x="156" y="1195"/>
                      <a:pt x="152" y="1191"/>
                    </a:cubicBezTo>
                    <a:cubicBezTo>
                      <a:pt x="151" y="1189"/>
                      <a:pt x="149" y="1187"/>
                      <a:pt x="150" y="1185"/>
                    </a:cubicBezTo>
                    <a:cubicBezTo>
                      <a:pt x="152" y="1182"/>
                      <a:pt x="157" y="1182"/>
                      <a:pt x="159" y="1183"/>
                    </a:cubicBezTo>
                    <a:cubicBezTo>
                      <a:pt x="161" y="1185"/>
                      <a:pt x="162" y="1186"/>
                      <a:pt x="164" y="1188"/>
                    </a:cubicBezTo>
                    <a:cubicBezTo>
                      <a:pt x="165" y="1189"/>
                      <a:pt x="167" y="1191"/>
                      <a:pt x="168" y="1192"/>
                    </a:cubicBezTo>
                    <a:cubicBezTo>
                      <a:pt x="179" y="1198"/>
                      <a:pt x="190" y="1204"/>
                      <a:pt x="202" y="1206"/>
                    </a:cubicBezTo>
                    <a:cubicBezTo>
                      <a:pt x="214" y="1208"/>
                      <a:pt x="225" y="1211"/>
                      <a:pt x="236" y="1213"/>
                    </a:cubicBezTo>
                    <a:cubicBezTo>
                      <a:pt x="240" y="1214"/>
                      <a:pt x="244" y="1213"/>
                      <a:pt x="247" y="1215"/>
                    </a:cubicBezTo>
                    <a:cubicBezTo>
                      <a:pt x="259" y="1220"/>
                      <a:pt x="274" y="1220"/>
                      <a:pt x="287" y="1227"/>
                    </a:cubicBezTo>
                    <a:close/>
                    <a:moveTo>
                      <a:pt x="478" y="1184"/>
                    </a:moveTo>
                    <a:cubicBezTo>
                      <a:pt x="478" y="1184"/>
                      <a:pt x="478" y="1185"/>
                      <a:pt x="478" y="1185"/>
                    </a:cubicBezTo>
                    <a:cubicBezTo>
                      <a:pt x="476" y="1189"/>
                      <a:pt x="475" y="1191"/>
                      <a:pt x="479" y="1194"/>
                    </a:cubicBezTo>
                    <a:cubicBezTo>
                      <a:pt x="480" y="1195"/>
                      <a:pt x="480" y="1199"/>
                      <a:pt x="480" y="1201"/>
                    </a:cubicBezTo>
                    <a:cubicBezTo>
                      <a:pt x="481" y="1204"/>
                      <a:pt x="480" y="1207"/>
                      <a:pt x="480" y="1210"/>
                    </a:cubicBezTo>
                    <a:cubicBezTo>
                      <a:pt x="481" y="1223"/>
                      <a:pt x="481" y="1236"/>
                      <a:pt x="482" y="1249"/>
                    </a:cubicBezTo>
                    <a:cubicBezTo>
                      <a:pt x="482" y="1254"/>
                      <a:pt x="479" y="1259"/>
                      <a:pt x="481" y="1265"/>
                    </a:cubicBezTo>
                    <a:cubicBezTo>
                      <a:pt x="478" y="1267"/>
                      <a:pt x="483" y="1269"/>
                      <a:pt x="482" y="1272"/>
                    </a:cubicBezTo>
                    <a:cubicBezTo>
                      <a:pt x="481" y="1274"/>
                      <a:pt x="479" y="1278"/>
                      <a:pt x="483" y="1280"/>
                    </a:cubicBezTo>
                    <a:cubicBezTo>
                      <a:pt x="484" y="1290"/>
                      <a:pt x="483" y="1300"/>
                      <a:pt x="483" y="1310"/>
                    </a:cubicBezTo>
                    <a:cubicBezTo>
                      <a:pt x="483" y="1315"/>
                      <a:pt x="482" y="1321"/>
                      <a:pt x="482" y="1326"/>
                    </a:cubicBezTo>
                    <a:cubicBezTo>
                      <a:pt x="482" y="1330"/>
                      <a:pt x="483" y="1333"/>
                      <a:pt x="483" y="1337"/>
                    </a:cubicBezTo>
                    <a:cubicBezTo>
                      <a:pt x="483" y="1344"/>
                      <a:pt x="482" y="1352"/>
                      <a:pt x="483" y="1359"/>
                    </a:cubicBezTo>
                    <a:cubicBezTo>
                      <a:pt x="483" y="1369"/>
                      <a:pt x="485" y="1378"/>
                      <a:pt x="485" y="1388"/>
                    </a:cubicBezTo>
                    <a:cubicBezTo>
                      <a:pt x="485" y="1393"/>
                      <a:pt x="487" y="1397"/>
                      <a:pt x="489" y="1402"/>
                    </a:cubicBezTo>
                    <a:cubicBezTo>
                      <a:pt x="494" y="1411"/>
                      <a:pt x="503" y="1418"/>
                      <a:pt x="503" y="1429"/>
                    </a:cubicBezTo>
                    <a:cubicBezTo>
                      <a:pt x="503" y="1429"/>
                      <a:pt x="503" y="1430"/>
                      <a:pt x="503" y="1430"/>
                    </a:cubicBezTo>
                    <a:cubicBezTo>
                      <a:pt x="505" y="1434"/>
                      <a:pt x="506" y="1438"/>
                      <a:pt x="508" y="1442"/>
                    </a:cubicBezTo>
                    <a:cubicBezTo>
                      <a:pt x="510" y="1445"/>
                      <a:pt x="510" y="1448"/>
                      <a:pt x="509" y="1452"/>
                    </a:cubicBezTo>
                    <a:cubicBezTo>
                      <a:pt x="506" y="1458"/>
                      <a:pt x="511" y="1464"/>
                      <a:pt x="518" y="1463"/>
                    </a:cubicBezTo>
                    <a:cubicBezTo>
                      <a:pt x="522" y="1463"/>
                      <a:pt x="527" y="1462"/>
                      <a:pt x="531" y="1461"/>
                    </a:cubicBezTo>
                    <a:cubicBezTo>
                      <a:pt x="536" y="1459"/>
                      <a:pt x="541" y="1456"/>
                      <a:pt x="541" y="1449"/>
                    </a:cubicBezTo>
                    <a:cubicBezTo>
                      <a:pt x="542" y="1439"/>
                      <a:pt x="542" y="1430"/>
                      <a:pt x="543" y="1420"/>
                    </a:cubicBezTo>
                    <a:cubicBezTo>
                      <a:pt x="543" y="1416"/>
                      <a:pt x="544" y="1411"/>
                      <a:pt x="544" y="1407"/>
                    </a:cubicBezTo>
                    <a:cubicBezTo>
                      <a:pt x="544" y="1393"/>
                      <a:pt x="544" y="1379"/>
                      <a:pt x="544" y="1366"/>
                    </a:cubicBezTo>
                    <a:cubicBezTo>
                      <a:pt x="544" y="1362"/>
                      <a:pt x="543" y="1358"/>
                      <a:pt x="543" y="1354"/>
                    </a:cubicBezTo>
                    <a:cubicBezTo>
                      <a:pt x="543" y="1348"/>
                      <a:pt x="545" y="1341"/>
                      <a:pt x="545" y="1334"/>
                    </a:cubicBezTo>
                    <a:cubicBezTo>
                      <a:pt x="543" y="1322"/>
                      <a:pt x="547" y="1309"/>
                      <a:pt x="546" y="1296"/>
                    </a:cubicBezTo>
                    <a:cubicBezTo>
                      <a:pt x="546" y="1289"/>
                      <a:pt x="547" y="1282"/>
                      <a:pt x="546" y="1275"/>
                    </a:cubicBezTo>
                    <a:cubicBezTo>
                      <a:pt x="546" y="1270"/>
                      <a:pt x="545" y="1266"/>
                      <a:pt x="547" y="1261"/>
                    </a:cubicBezTo>
                    <a:cubicBezTo>
                      <a:pt x="548" y="1256"/>
                      <a:pt x="545" y="1251"/>
                      <a:pt x="545" y="1246"/>
                    </a:cubicBezTo>
                    <a:cubicBezTo>
                      <a:pt x="545" y="1246"/>
                      <a:pt x="546" y="1245"/>
                      <a:pt x="546" y="1245"/>
                    </a:cubicBezTo>
                    <a:cubicBezTo>
                      <a:pt x="546" y="1236"/>
                      <a:pt x="547" y="1228"/>
                      <a:pt x="548" y="1220"/>
                    </a:cubicBezTo>
                    <a:cubicBezTo>
                      <a:pt x="548" y="1219"/>
                      <a:pt x="547" y="1218"/>
                      <a:pt x="547" y="1218"/>
                    </a:cubicBezTo>
                    <a:cubicBezTo>
                      <a:pt x="544" y="1213"/>
                      <a:pt x="545" y="1207"/>
                      <a:pt x="546" y="1202"/>
                    </a:cubicBezTo>
                    <a:cubicBezTo>
                      <a:pt x="549" y="1193"/>
                      <a:pt x="548" y="1185"/>
                      <a:pt x="547" y="1176"/>
                    </a:cubicBezTo>
                    <a:cubicBezTo>
                      <a:pt x="543" y="1180"/>
                      <a:pt x="539" y="1183"/>
                      <a:pt x="535" y="1186"/>
                    </a:cubicBezTo>
                    <a:cubicBezTo>
                      <a:pt x="528" y="1192"/>
                      <a:pt x="520" y="1194"/>
                      <a:pt x="512" y="1192"/>
                    </a:cubicBezTo>
                    <a:cubicBezTo>
                      <a:pt x="501" y="1190"/>
                      <a:pt x="490" y="1187"/>
                      <a:pt x="478" y="1184"/>
                    </a:cubicBezTo>
                    <a:close/>
                    <a:moveTo>
                      <a:pt x="819" y="2274"/>
                    </a:moveTo>
                    <a:cubicBezTo>
                      <a:pt x="816" y="2272"/>
                      <a:pt x="814" y="2271"/>
                      <a:pt x="812" y="2269"/>
                    </a:cubicBezTo>
                    <a:cubicBezTo>
                      <a:pt x="803" y="2257"/>
                      <a:pt x="790" y="2250"/>
                      <a:pt x="776" y="2244"/>
                    </a:cubicBezTo>
                    <a:cubicBezTo>
                      <a:pt x="769" y="2241"/>
                      <a:pt x="761" y="2238"/>
                      <a:pt x="754" y="2237"/>
                    </a:cubicBezTo>
                    <a:cubicBezTo>
                      <a:pt x="736" y="2234"/>
                      <a:pt x="720" y="2238"/>
                      <a:pt x="704" y="2244"/>
                    </a:cubicBezTo>
                    <a:cubicBezTo>
                      <a:pt x="687" y="2250"/>
                      <a:pt x="670" y="2257"/>
                      <a:pt x="653" y="2263"/>
                    </a:cubicBezTo>
                    <a:cubicBezTo>
                      <a:pt x="643" y="2267"/>
                      <a:pt x="638" y="2273"/>
                      <a:pt x="638" y="2284"/>
                    </a:cubicBezTo>
                    <a:cubicBezTo>
                      <a:pt x="638" y="2292"/>
                      <a:pt x="639" y="2300"/>
                      <a:pt x="642" y="2308"/>
                    </a:cubicBezTo>
                    <a:cubicBezTo>
                      <a:pt x="642" y="2310"/>
                      <a:pt x="643" y="2313"/>
                      <a:pt x="644" y="2314"/>
                    </a:cubicBezTo>
                    <a:cubicBezTo>
                      <a:pt x="651" y="2320"/>
                      <a:pt x="657" y="2327"/>
                      <a:pt x="667" y="2330"/>
                    </a:cubicBezTo>
                    <a:cubicBezTo>
                      <a:pt x="675" y="2334"/>
                      <a:pt x="684" y="2336"/>
                      <a:pt x="692" y="2338"/>
                    </a:cubicBezTo>
                    <a:cubicBezTo>
                      <a:pt x="701" y="2339"/>
                      <a:pt x="709" y="2342"/>
                      <a:pt x="718" y="2340"/>
                    </a:cubicBezTo>
                    <a:cubicBezTo>
                      <a:pt x="726" y="2338"/>
                      <a:pt x="736" y="2339"/>
                      <a:pt x="744" y="2336"/>
                    </a:cubicBezTo>
                    <a:cubicBezTo>
                      <a:pt x="759" y="2332"/>
                      <a:pt x="773" y="2327"/>
                      <a:pt x="786" y="2319"/>
                    </a:cubicBezTo>
                    <a:cubicBezTo>
                      <a:pt x="792" y="2315"/>
                      <a:pt x="798" y="2311"/>
                      <a:pt x="802" y="2307"/>
                    </a:cubicBezTo>
                    <a:cubicBezTo>
                      <a:pt x="807" y="2301"/>
                      <a:pt x="810" y="2294"/>
                      <a:pt x="813" y="2287"/>
                    </a:cubicBezTo>
                    <a:cubicBezTo>
                      <a:pt x="816" y="2283"/>
                      <a:pt x="817" y="2279"/>
                      <a:pt x="819" y="2274"/>
                    </a:cubicBezTo>
                    <a:close/>
                    <a:moveTo>
                      <a:pt x="866" y="929"/>
                    </a:moveTo>
                    <a:cubicBezTo>
                      <a:pt x="865" y="928"/>
                      <a:pt x="865" y="928"/>
                      <a:pt x="864" y="928"/>
                    </a:cubicBezTo>
                    <a:cubicBezTo>
                      <a:pt x="860" y="930"/>
                      <a:pt x="857" y="932"/>
                      <a:pt x="853" y="934"/>
                    </a:cubicBezTo>
                    <a:cubicBezTo>
                      <a:pt x="847" y="936"/>
                      <a:pt x="842" y="939"/>
                      <a:pt x="837" y="942"/>
                    </a:cubicBezTo>
                    <a:cubicBezTo>
                      <a:pt x="833" y="946"/>
                      <a:pt x="828" y="949"/>
                      <a:pt x="824" y="952"/>
                    </a:cubicBezTo>
                    <a:cubicBezTo>
                      <a:pt x="815" y="958"/>
                      <a:pt x="806" y="963"/>
                      <a:pt x="798" y="968"/>
                    </a:cubicBezTo>
                    <a:cubicBezTo>
                      <a:pt x="793" y="971"/>
                      <a:pt x="787" y="974"/>
                      <a:pt x="782" y="978"/>
                    </a:cubicBezTo>
                    <a:cubicBezTo>
                      <a:pt x="775" y="982"/>
                      <a:pt x="769" y="987"/>
                      <a:pt x="762" y="991"/>
                    </a:cubicBezTo>
                    <a:cubicBezTo>
                      <a:pt x="747" y="1000"/>
                      <a:pt x="732" y="1008"/>
                      <a:pt x="716" y="1017"/>
                    </a:cubicBezTo>
                    <a:cubicBezTo>
                      <a:pt x="710" y="1021"/>
                      <a:pt x="703" y="1025"/>
                      <a:pt x="696" y="1028"/>
                    </a:cubicBezTo>
                    <a:cubicBezTo>
                      <a:pt x="687" y="1033"/>
                      <a:pt x="678" y="1038"/>
                      <a:pt x="669" y="1044"/>
                    </a:cubicBezTo>
                    <a:cubicBezTo>
                      <a:pt x="658" y="1049"/>
                      <a:pt x="648" y="1056"/>
                      <a:pt x="637" y="1062"/>
                    </a:cubicBezTo>
                    <a:cubicBezTo>
                      <a:pt x="631" y="1065"/>
                      <a:pt x="625" y="1069"/>
                      <a:pt x="618" y="1073"/>
                    </a:cubicBezTo>
                    <a:cubicBezTo>
                      <a:pt x="612" y="1076"/>
                      <a:pt x="605" y="1078"/>
                      <a:pt x="599" y="1082"/>
                    </a:cubicBezTo>
                    <a:cubicBezTo>
                      <a:pt x="591" y="1086"/>
                      <a:pt x="584" y="1090"/>
                      <a:pt x="576" y="1095"/>
                    </a:cubicBezTo>
                    <a:cubicBezTo>
                      <a:pt x="571" y="1097"/>
                      <a:pt x="566" y="1100"/>
                      <a:pt x="562" y="1103"/>
                    </a:cubicBezTo>
                    <a:cubicBezTo>
                      <a:pt x="560" y="1104"/>
                      <a:pt x="558" y="1106"/>
                      <a:pt x="556" y="1107"/>
                    </a:cubicBezTo>
                    <a:cubicBezTo>
                      <a:pt x="547" y="1111"/>
                      <a:pt x="540" y="1116"/>
                      <a:pt x="533" y="1124"/>
                    </a:cubicBezTo>
                    <a:cubicBezTo>
                      <a:pt x="528" y="1123"/>
                      <a:pt x="522" y="1123"/>
                      <a:pt x="518" y="1120"/>
                    </a:cubicBezTo>
                    <a:cubicBezTo>
                      <a:pt x="509" y="1115"/>
                      <a:pt x="500" y="1109"/>
                      <a:pt x="492" y="1102"/>
                    </a:cubicBezTo>
                    <a:cubicBezTo>
                      <a:pt x="485" y="1097"/>
                      <a:pt x="478" y="1091"/>
                      <a:pt x="472" y="1086"/>
                    </a:cubicBezTo>
                    <a:cubicBezTo>
                      <a:pt x="466" y="1081"/>
                      <a:pt x="460" y="1077"/>
                      <a:pt x="454" y="1072"/>
                    </a:cubicBezTo>
                    <a:cubicBezTo>
                      <a:pt x="448" y="1068"/>
                      <a:pt x="442" y="1063"/>
                      <a:pt x="436" y="1059"/>
                    </a:cubicBezTo>
                    <a:cubicBezTo>
                      <a:pt x="430" y="1055"/>
                      <a:pt x="424" y="1051"/>
                      <a:pt x="418" y="1047"/>
                    </a:cubicBezTo>
                    <a:cubicBezTo>
                      <a:pt x="412" y="1042"/>
                      <a:pt x="405" y="1036"/>
                      <a:pt x="398" y="1031"/>
                    </a:cubicBezTo>
                    <a:cubicBezTo>
                      <a:pt x="394" y="1028"/>
                      <a:pt x="389" y="1025"/>
                      <a:pt x="385" y="1021"/>
                    </a:cubicBezTo>
                    <a:cubicBezTo>
                      <a:pt x="381" y="1018"/>
                      <a:pt x="378" y="1015"/>
                      <a:pt x="375" y="1013"/>
                    </a:cubicBezTo>
                    <a:cubicBezTo>
                      <a:pt x="369" y="1008"/>
                      <a:pt x="363" y="1004"/>
                      <a:pt x="359" y="998"/>
                    </a:cubicBezTo>
                    <a:cubicBezTo>
                      <a:pt x="355" y="994"/>
                      <a:pt x="350" y="989"/>
                      <a:pt x="345" y="985"/>
                    </a:cubicBezTo>
                    <a:cubicBezTo>
                      <a:pt x="339" y="979"/>
                      <a:pt x="332" y="973"/>
                      <a:pt x="325" y="968"/>
                    </a:cubicBezTo>
                    <a:cubicBezTo>
                      <a:pt x="317" y="961"/>
                      <a:pt x="310" y="955"/>
                      <a:pt x="302" y="948"/>
                    </a:cubicBezTo>
                    <a:cubicBezTo>
                      <a:pt x="294" y="942"/>
                      <a:pt x="285" y="936"/>
                      <a:pt x="278" y="929"/>
                    </a:cubicBezTo>
                    <a:cubicBezTo>
                      <a:pt x="270" y="920"/>
                      <a:pt x="261" y="912"/>
                      <a:pt x="251" y="905"/>
                    </a:cubicBezTo>
                    <a:cubicBezTo>
                      <a:pt x="247" y="903"/>
                      <a:pt x="245" y="899"/>
                      <a:pt x="242" y="897"/>
                    </a:cubicBezTo>
                    <a:cubicBezTo>
                      <a:pt x="241" y="896"/>
                      <a:pt x="239" y="895"/>
                      <a:pt x="236" y="894"/>
                    </a:cubicBezTo>
                    <a:cubicBezTo>
                      <a:pt x="237" y="897"/>
                      <a:pt x="238" y="900"/>
                      <a:pt x="238" y="902"/>
                    </a:cubicBezTo>
                    <a:cubicBezTo>
                      <a:pt x="237" y="907"/>
                      <a:pt x="239" y="912"/>
                      <a:pt x="241" y="916"/>
                    </a:cubicBezTo>
                    <a:cubicBezTo>
                      <a:pt x="243" y="921"/>
                      <a:pt x="244" y="926"/>
                      <a:pt x="245" y="931"/>
                    </a:cubicBezTo>
                    <a:cubicBezTo>
                      <a:pt x="246" y="937"/>
                      <a:pt x="248" y="943"/>
                      <a:pt x="254" y="947"/>
                    </a:cubicBezTo>
                    <a:cubicBezTo>
                      <a:pt x="258" y="949"/>
                      <a:pt x="261" y="953"/>
                      <a:pt x="264" y="956"/>
                    </a:cubicBezTo>
                    <a:cubicBezTo>
                      <a:pt x="272" y="962"/>
                      <a:pt x="279" y="970"/>
                      <a:pt x="287" y="976"/>
                    </a:cubicBezTo>
                    <a:cubicBezTo>
                      <a:pt x="294" y="982"/>
                      <a:pt x="302" y="986"/>
                      <a:pt x="309" y="992"/>
                    </a:cubicBezTo>
                    <a:cubicBezTo>
                      <a:pt x="322" y="1001"/>
                      <a:pt x="335" y="1011"/>
                      <a:pt x="348" y="1021"/>
                    </a:cubicBezTo>
                    <a:cubicBezTo>
                      <a:pt x="357" y="1028"/>
                      <a:pt x="365" y="1035"/>
                      <a:pt x="375" y="1042"/>
                    </a:cubicBezTo>
                    <a:cubicBezTo>
                      <a:pt x="386" y="1050"/>
                      <a:pt x="398" y="1058"/>
                      <a:pt x="411" y="1064"/>
                    </a:cubicBezTo>
                    <a:cubicBezTo>
                      <a:pt x="418" y="1068"/>
                      <a:pt x="425" y="1074"/>
                      <a:pt x="431" y="1079"/>
                    </a:cubicBezTo>
                    <a:cubicBezTo>
                      <a:pt x="433" y="1081"/>
                      <a:pt x="435" y="1083"/>
                      <a:pt x="437" y="1084"/>
                    </a:cubicBezTo>
                    <a:cubicBezTo>
                      <a:pt x="449" y="1092"/>
                      <a:pt x="462" y="1100"/>
                      <a:pt x="475" y="1108"/>
                    </a:cubicBezTo>
                    <a:cubicBezTo>
                      <a:pt x="487" y="1116"/>
                      <a:pt x="498" y="1124"/>
                      <a:pt x="510" y="1132"/>
                    </a:cubicBezTo>
                    <a:cubicBezTo>
                      <a:pt x="513" y="1134"/>
                      <a:pt x="516" y="1136"/>
                      <a:pt x="521" y="1134"/>
                    </a:cubicBezTo>
                    <a:cubicBezTo>
                      <a:pt x="538" y="1124"/>
                      <a:pt x="556" y="1115"/>
                      <a:pt x="574" y="1105"/>
                    </a:cubicBezTo>
                    <a:cubicBezTo>
                      <a:pt x="584" y="1100"/>
                      <a:pt x="595" y="1094"/>
                      <a:pt x="605" y="1088"/>
                    </a:cubicBezTo>
                    <a:cubicBezTo>
                      <a:pt x="618" y="1082"/>
                      <a:pt x="631" y="1075"/>
                      <a:pt x="644" y="1070"/>
                    </a:cubicBezTo>
                    <a:cubicBezTo>
                      <a:pt x="659" y="1064"/>
                      <a:pt x="672" y="1055"/>
                      <a:pt x="686" y="1048"/>
                    </a:cubicBezTo>
                    <a:cubicBezTo>
                      <a:pt x="695" y="1044"/>
                      <a:pt x="705" y="1039"/>
                      <a:pt x="715" y="1034"/>
                    </a:cubicBezTo>
                    <a:cubicBezTo>
                      <a:pt x="723" y="1031"/>
                      <a:pt x="731" y="1028"/>
                      <a:pt x="738" y="1024"/>
                    </a:cubicBezTo>
                    <a:cubicBezTo>
                      <a:pt x="750" y="1017"/>
                      <a:pt x="762" y="1010"/>
                      <a:pt x="774" y="1004"/>
                    </a:cubicBezTo>
                    <a:cubicBezTo>
                      <a:pt x="784" y="999"/>
                      <a:pt x="794" y="995"/>
                      <a:pt x="804" y="990"/>
                    </a:cubicBezTo>
                    <a:cubicBezTo>
                      <a:pt x="811" y="987"/>
                      <a:pt x="817" y="983"/>
                      <a:pt x="824" y="979"/>
                    </a:cubicBezTo>
                    <a:cubicBezTo>
                      <a:pt x="834" y="974"/>
                      <a:pt x="845" y="969"/>
                      <a:pt x="855" y="963"/>
                    </a:cubicBezTo>
                    <a:cubicBezTo>
                      <a:pt x="858" y="962"/>
                      <a:pt x="860" y="960"/>
                      <a:pt x="861" y="957"/>
                    </a:cubicBezTo>
                    <a:cubicBezTo>
                      <a:pt x="863" y="950"/>
                      <a:pt x="864" y="943"/>
                      <a:pt x="866" y="935"/>
                    </a:cubicBezTo>
                    <a:cubicBezTo>
                      <a:pt x="866" y="933"/>
                      <a:pt x="866" y="931"/>
                      <a:pt x="866" y="929"/>
                    </a:cubicBezTo>
                    <a:close/>
                    <a:moveTo>
                      <a:pt x="421" y="2302"/>
                    </a:moveTo>
                    <a:cubicBezTo>
                      <a:pt x="423" y="2295"/>
                      <a:pt x="424" y="2289"/>
                      <a:pt x="425" y="2284"/>
                    </a:cubicBezTo>
                    <a:cubicBezTo>
                      <a:pt x="427" y="2273"/>
                      <a:pt x="426" y="2263"/>
                      <a:pt x="425" y="2252"/>
                    </a:cubicBezTo>
                    <a:cubicBezTo>
                      <a:pt x="424" y="2247"/>
                      <a:pt x="421" y="2242"/>
                      <a:pt x="416" y="2239"/>
                    </a:cubicBezTo>
                    <a:cubicBezTo>
                      <a:pt x="405" y="2232"/>
                      <a:pt x="394" y="2226"/>
                      <a:pt x="383" y="2220"/>
                    </a:cubicBezTo>
                    <a:cubicBezTo>
                      <a:pt x="378" y="2217"/>
                      <a:pt x="373" y="2213"/>
                      <a:pt x="367" y="2211"/>
                    </a:cubicBezTo>
                    <a:cubicBezTo>
                      <a:pt x="354" y="2207"/>
                      <a:pt x="340" y="2204"/>
                      <a:pt x="325" y="2204"/>
                    </a:cubicBezTo>
                    <a:cubicBezTo>
                      <a:pt x="310" y="2204"/>
                      <a:pt x="296" y="2204"/>
                      <a:pt x="281" y="2205"/>
                    </a:cubicBezTo>
                    <a:cubicBezTo>
                      <a:pt x="268" y="2205"/>
                      <a:pt x="256" y="2207"/>
                      <a:pt x="244" y="2212"/>
                    </a:cubicBezTo>
                    <a:cubicBezTo>
                      <a:pt x="240" y="2213"/>
                      <a:pt x="239" y="2215"/>
                      <a:pt x="238" y="2218"/>
                    </a:cubicBezTo>
                    <a:cubicBezTo>
                      <a:pt x="235" y="2229"/>
                      <a:pt x="233" y="2240"/>
                      <a:pt x="230" y="2250"/>
                    </a:cubicBezTo>
                    <a:cubicBezTo>
                      <a:pt x="229" y="2254"/>
                      <a:pt x="229" y="2257"/>
                      <a:pt x="232" y="2261"/>
                    </a:cubicBezTo>
                    <a:cubicBezTo>
                      <a:pt x="234" y="2260"/>
                      <a:pt x="237" y="2259"/>
                      <a:pt x="240" y="2258"/>
                    </a:cubicBezTo>
                    <a:cubicBezTo>
                      <a:pt x="245" y="2257"/>
                      <a:pt x="250" y="2255"/>
                      <a:pt x="255" y="2255"/>
                    </a:cubicBezTo>
                    <a:cubicBezTo>
                      <a:pt x="268" y="2254"/>
                      <a:pt x="280" y="2255"/>
                      <a:pt x="293" y="2255"/>
                    </a:cubicBezTo>
                    <a:cubicBezTo>
                      <a:pt x="309" y="2254"/>
                      <a:pt x="325" y="2256"/>
                      <a:pt x="341" y="2260"/>
                    </a:cubicBezTo>
                    <a:cubicBezTo>
                      <a:pt x="351" y="2262"/>
                      <a:pt x="362" y="2266"/>
                      <a:pt x="372" y="2270"/>
                    </a:cubicBezTo>
                    <a:cubicBezTo>
                      <a:pt x="377" y="2273"/>
                      <a:pt x="381" y="2277"/>
                      <a:pt x="385" y="2281"/>
                    </a:cubicBezTo>
                    <a:cubicBezTo>
                      <a:pt x="387" y="2282"/>
                      <a:pt x="389" y="2283"/>
                      <a:pt x="391" y="2283"/>
                    </a:cubicBezTo>
                    <a:cubicBezTo>
                      <a:pt x="398" y="2286"/>
                      <a:pt x="405" y="2289"/>
                      <a:pt x="411" y="2295"/>
                    </a:cubicBezTo>
                    <a:cubicBezTo>
                      <a:pt x="414" y="2297"/>
                      <a:pt x="417" y="2299"/>
                      <a:pt x="421" y="2302"/>
                    </a:cubicBezTo>
                    <a:close/>
                    <a:moveTo>
                      <a:pt x="843" y="1638"/>
                    </a:moveTo>
                    <a:cubicBezTo>
                      <a:pt x="848" y="1638"/>
                      <a:pt x="853" y="1640"/>
                      <a:pt x="857" y="1639"/>
                    </a:cubicBezTo>
                    <a:cubicBezTo>
                      <a:pt x="868" y="1637"/>
                      <a:pt x="878" y="1638"/>
                      <a:pt x="888" y="1638"/>
                    </a:cubicBezTo>
                    <a:cubicBezTo>
                      <a:pt x="892" y="1638"/>
                      <a:pt x="896" y="1637"/>
                      <a:pt x="900" y="1636"/>
                    </a:cubicBezTo>
                    <a:cubicBezTo>
                      <a:pt x="906" y="1635"/>
                      <a:pt x="911" y="1634"/>
                      <a:pt x="917" y="1636"/>
                    </a:cubicBezTo>
                    <a:cubicBezTo>
                      <a:pt x="927" y="1638"/>
                      <a:pt x="936" y="1639"/>
                      <a:pt x="947" y="1638"/>
                    </a:cubicBezTo>
                    <a:cubicBezTo>
                      <a:pt x="946" y="1629"/>
                      <a:pt x="946" y="1621"/>
                      <a:pt x="945" y="1613"/>
                    </a:cubicBezTo>
                    <a:cubicBezTo>
                      <a:pt x="945" y="1605"/>
                      <a:pt x="947" y="1597"/>
                      <a:pt x="946" y="1589"/>
                    </a:cubicBezTo>
                    <a:cubicBezTo>
                      <a:pt x="945" y="1580"/>
                      <a:pt x="946" y="1572"/>
                      <a:pt x="946" y="1563"/>
                    </a:cubicBezTo>
                    <a:cubicBezTo>
                      <a:pt x="928" y="1563"/>
                      <a:pt x="911" y="1563"/>
                      <a:pt x="894" y="1563"/>
                    </a:cubicBezTo>
                    <a:cubicBezTo>
                      <a:pt x="890" y="1563"/>
                      <a:pt x="887" y="1563"/>
                      <a:pt x="884" y="1563"/>
                    </a:cubicBezTo>
                    <a:cubicBezTo>
                      <a:pt x="876" y="1563"/>
                      <a:pt x="868" y="1564"/>
                      <a:pt x="860" y="1563"/>
                    </a:cubicBezTo>
                    <a:cubicBezTo>
                      <a:pt x="852" y="1561"/>
                      <a:pt x="845" y="1566"/>
                      <a:pt x="837" y="1564"/>
                    </a:cubicBezTo>
                    <a:cubicBezTo>
                      <a:pt x="836" y="1564"/>
                      <a:pt x="836" y="1564"/>
                      <a:pt x="835" y="1565"/>
                    </a:cubicBezTo>
                    <a:cubicBezTo>
                      <a:pt x="835" y="1574"/>
                      <a:pt x="838" y="1582"/>
                      <a:pt x="838" y="1591"/>
                    </a:cubicBezTo>
                    <a:cubicBezTo>
                      <a:pt x="837" y="1599"/>
                      <a:pt x="839" y="1608"/>
                      <a:pt x="840" y="1616"/>
                    </a:cubicBezTo>
                    <a:cubicBezTo>
                      <a:pt x="841" y="1623"/>
                      <a:pt x="842" y="1630"/>
                      <a:pt x="843" y="1638"/>
                    </a:cubicBezTo>
                    <a:close/>
                    <a:moveTo>
                      <a:pt x="84" y="1564"/>
                    </a:moveTo>
                    <a:cubicBezTo>
                      <a:pt x="84" y="1565"/>
                      <a:pt x="84" y="1566"/>
                      <a:pt x="84" y="1566"/>
                    </a:cubicBezTo>
                    <a:cubicBezTo>
                      <a:pt x="86" y="1574"/>
                      <a:pt x="86" y="1581"/>
                      <a:pt x="85" y="1588"/>
                    </a:cubicBezTo>
                    <a:cubicBezTo>
                      <a:pt x="84" y="1595"/>
                      <a:pt x="83" y="1601"/>
                      <a:pt x="83" y="1608"/>
                    </a:cubicBezTo>
                    <a:cubicBezTo>
                      <a:pt x="84" y="1616"/>
                      <a:pt x="83" y="1624"/>
                      <a:pt x="82" y="1632"/>
                    </a:cubicBezTo>
                    <a:cubicBezTo>
                      <a:pt x="82" y="1638"/>
                      <a:pt x="82" y="1638"/>
                      <a:pt x="87" y="1638"/>
                    </a:cubicBezTo>
                    <a:cubicBezTo>
                      <a:pt x="92" y="1638"/>
                      <a:pt x="97" y="1637"/>
                      <a:pt x="102" y="1637"/>
                    </a:cubicBezTo>
                    <a:cubicBezTo>
                      <a:pt x="104" y="1637"/>
                      <a:pt x="107" y="1637"/>
                      <a:pt x="109" y="1637"/>
                    </a:cubicBezTo>
                    <a:cubicBezTo>
                      <a:pt x="112" y="1637"/>
                      <a:pt x="115" y="1637"/>
                      <a:pt x="118" y="1637"/>
                    </a:cubicBezTo>
                    <a:cubicBezTo>
                      <a:pt x="123" y="1637"/>
                      <a:pt x="128" y="1638"/>
                      <a:pt x="133" y="1637"/>
                    </a:cubicBezTo>
                    <a:cubicBezTo>
                      <a:pt x="137" y="1637"/>
                      <a:pt x="142" y="1637"/>
                      <a:pt x="146" y="1638"/>
                    </a:cubicBezTo>
                    <a:cubicBezTo>
                      <a:pt x="147" y="1638"/>
                      <a:pt x="149" y="1638"/>
                      <a:pt x="151" y="1638"/>
                    </a:cubicBezTo>
                    <a:cubicBezTo>
                      <a:pt x="161" y="1638"/>
                      <a:pt x="171" y="1637"/>
                      <a:pt x="182" y="1637"/>
                    </a:cubicBezTo>
                    <a:cubicBezTo>
                      <a:pt x="183" y="1637"/>
                      <a:pt x="185" y="1637"/>
                      <a:pt x="188" y="1637"/>
                    </a:cubicBezTo>
                    <a:cubicBezTo>
                      <a:pt x="189" y="1630"/>
                      <a:pt x="190" y="1624"/>
                      <a:pt x="191" y="1617"/>
                    </a:cubicBezTo>
                    <a:cubicBezTo>
                      <a:pt x="191" y="1609"/>
                      <a:pt x="192" y="1602"/>
                      <a:pt x="190" y="1594"/>
                    </a:cubicBezTo>
                    <a:cubicBezTo>
                      <a:pt x="189" y="1587"/>
                      <a:pt x="189" y="1580"/>
                      <a:pt x="192" y="1573"/>
                    </a:cubicBezTo>
                    <a:cubicBezTo>
                      <a:pt x="193" y="1570"/>
                      <a:pt x="193" y="1567"/>
                      <a:pt x="194" y="1564"/>
                    </a:cubicBezTo>
                    <a:cubicBezTo>
                      <a:pt x="189" y="1563"/>
                      <a:pt x="185" y="1563"/>
                      <a:pt x="181" y="1562"/>
                    </a:cubicBezTo>
                    <a:cubicBezTo>
                      <a:pt x="174" y="1562"/>
                      <a:pt x="167" y="1561"/>
                      <a:pt x="160" y="1562"/>
                    </a:cubicBezTo>
                    <a:cubicBezTo>
                      <a:pt x="146" y="1565"/>
                      <a:pt x="132" y="1564"/>
                      <a:pt x="118" y="1564"/>
                    </a:cubicBezTo>
                    <a:cubicBezTo>
                      <a:pt x="107" y="1564"/>
                      <a:pt x="96" y="1564"/>
                      <a:pt x="84" y="1564"/>
                    </a:cubicBezTo>
                    <a:close/>
                    <a:moveTo>
                      <a:pt x="167" y="972"/>
                    </a:moveTo>
                    <a:cubicBezTo>
                      <a:pt x="166" y="972"/>
                      <a:pt x="166" y="973"/>
                      <a:pt x="166" y="973"/>
                    </a:cubicBezTo>
                    <a:cubicBezTo>
                      <a:pt x="166" y="975"/>
                      <a:pt x="166" y="977"/>
                      <a:pt x="167" y="978"/>
                    </a:cubicBezTo>
                    <a:cubicBezTo>
                      <a:pt x="171" y="987"/>
                      <a:pt x="173" y="996"/>
                      <a:pt x="176" y="1006"/>
                    </a:cubicBezTo>
                    <a:cubicBezTo>
                      <a:pt x="177" y="1011"/>
                      <a:pt x="179" y="1015"/>
                      <a:pt x="186" y="1016"/>
                    </a:cubicBezTo>
                    <a:cubicBezTo>
                      <a:pt x="189" y="1017"/>
                      <a:pt x="192" y="1019"/>
                      <a:pt x="195" y="1021"/>
                    </a:cubicBezTo>
                    <a:cubicBezTo>
                      <a:pt x="206" y="1030"/>
                      <a:pt x="220" y="1032"/>
                      <a:pt x="233" y="1038"/>
                    </a:cubicBezTo>
                    <a:cubicBezTo>
                      <a:pt x="239" y="1041"/>
                      <a:pt x="246" y="1043"/>
                      <a:pt x="252" y="1047"/>
                    </a:cubicBezTo>
                    <a:cubicBezTo>
                      <a:pt x="264" y="1054"/>
                      <a:pt x="278" y="1056"/>
                      <a:pt x="290" y="1063"/>
                    </a:cubicBezTo>
                    <a:cubicBezTo>
                      <a:pt x="294" y="1062"/>
                      <a:pt x="295" y="1067"/>
                      <a:pt x="298" y="1068"/>
                    </a:cubicBezTo>
                    <a:cubicBezTo>
                      <a:pt x="306" y="1071"/>
                      <a:pt x="314" y="1073"/>
                      <a:pt x="322" y="1076"/>
                    </a:cubicBezTo>
                    <a:cubicBezTo>
                      <a:pt x="326" y="1077"/>
                      <a:pt x="329" y="1078"/>
                      <a:pt x="332" y="1080"/>
                    </a:cubicBezTo>
                    <a:cubicBezTo>
                      <a:pt x="335" y="1081"/>
                      <a:pt x="337" y="1082"/>
                      <a:pt x="340" y="1083"/>
                    </a:cubicBezTo>
                    <a:cubicBezTo>
                      <a:pt x="344" y="1085"/>
                      <a:pt x="348" y="1087"/>
                      <a:pt x="353" y="1089"/>
                    </a:cubicBezTo>
                    <a:cubicBezTo>
                      <a:pt x="354" y="1090"/>
                      <a:pt x="355" y="1091"/>
                      <a:pt x="356" y="1091"/>
                    </a:cubicBezTo>
                    <a:cubicBezTo>
                      <a:pt x="364" y="1092"/>
                      <a:pt x="371" y="1094"/>
                      <a:pt x="378" y="1095"/>
                    </a:cubicBezTo>
                    <a:cubicBezTo>
                      <a:pt x="379" y="1095"/>
                      <a:pt x="380" y="1096"/>
                      <a:pt x="381" y="1096"/>
                    </a:cubicBezTo>
                    <a:cubicBezTo>
                      <a:pt x="392" y="1100"/>
                      <a:pt x="403" y="1104"/>
                      <a:pt x="414" y="1108"/>
                    </a:cubicBezTo>
                    <a:cubicBezTo>
                      <a:pt x="418" y="1110"/>
                      <a:pt x="423" y="1111"/>
                      <a:pt x="427" y="1113"/>
                    </a:cubicBezTo>
                    <a:cubicBezTo>
                      <a:pt x="430" y="1114"/>
                      <a:pt x="432" y="1116"/>
                      <a:pt x="435" y="1116"/>
                    </a:cubicBezTo>
                    <a:cubicBezTo>
                      <a:pt x="444" y="1118"/>
                      <a:pt x="453" y="1123"/>
                      <a:pt x="462" y="1127"/>
                    </a:cubicBezTo>
                    <a:cubicBezTo>
                      <a:pt x="462" y="1127"/>
                      <a:pt x="464" y="1127"/>
                      <a:pt x="465" y="1127"/>
                    </a:cubicBezTo>
                    <a:cubicBezTo>
                      <a:pt x="453" y="1120"/>
                      <a:pt x="442" y="1113"/>
                      <a:pt x="431" y="1108"/>
                    </a:cubicBezTo>
                    <a:cubicBezTo>
                      <a:pt x="421" y="1104"/>
                      <a:pt x="412" y="1100"/>
                      <a:pt x="403" y="1095"/>
                    </a:cubicBezTo>
                    <a:cubicBezTo>
                      <a:pt x="394" y="1090"/>
                      <a:pt x="385" y="1084"/>
                      <a:pt x="376" y="1079"/>
                    </a:cubicBezTo>
                    <a:cubicBezTo>
                      <a:pt x="364" y="1073"/>
                      <a:pt x="352" y="1067"/>
                      <a:pt x="340" y="1061"/>
                    </a:cubicBezTo>
                    <a:cubicBezTo>
                      <a:pt x="334" y="1057"/>
                      <a:pt x="327" y="1053"/>
                      <a:pt x="320" y="1050"/>
                    </a:cubicBezTo>
                    <a:cubicBezTo>
                      <a:pt x="302" y="1040"/>
                      <a:pt x="284" y="1031"/>
                      <a:pt x="266" y="1022"/>
                    </a:cubicBezTo>
                    <a:cubicBezTo>
                      <a:pt x="257" y="1017"/>
                      <a:pt x="247" y="1012"/>
                      <a:pt x="238" y="1006"/>
                    </a:cubicBezTo>
                    <a:cubicBezTo>
                      <a:pt x="229" y="1000"/>
                      <a:pt x="219" y="996"/>
                      <a:pt x="209" y="991"/>
                    </a:cubicBezTo>
                    <a:cubicBezTo>
                      <a:pt x="195" y="984"/>
                      <a:pt x="181" y="978"/>
                      <a:pt x="167" y="972"/>
                    </a:cubicBezTo>
                    <a:close/>
                    <a:moveTo>
                      <a:pt x="638" y="2262"/>
                    </a:moveTo>
                    <a:cubicBezTo>
                      <a:pt x="641" y="2261"/>
                      <a:pt x="642" y="2261"/>
                      <a:pt x="643" y="2260"/>
                    </a:cubicBezTo>
                    <a:cubicBezTo>
                      <a:pt x="658" y="2254"/>
                      <a:pt x="673" y="2248"/>
                      <a:pt x="689" y="2243"/>
                    </a:cubicBezTo>
                    <a:cubicBezTo>
                      <a:pt x="705" y="2237"/>
                      <a:pt x="721" y="2231"/>
                      <a:pt x="738" y="2230"/>
                    </a:cubicBezTo>
                    <a:cubicBezTo>
                      <a:pt x="751" y="2229"/>
                      <a:pt x="763" y="2228"/>
                      <a:pt x="774" y="2233"/>
                    </a:cubicBezTo>
                    <a:cubicBezTo>
                      <a:pt x="775" y="2234"/>
                      <a:pt x="776" y="2234"/>
                      <a:pt x="777" y="2234"/>
                    </a:cubicBezTo>
                    <a:cubicBezTo>
                      <a:pt x="786" y="2236"/>
                      <a:pt x="794" y="2240"/>
                      <a:pt x="802" y="2245"/>
                    </a:cubicBezTo>
                    <a:cubicBezTo>
                      <a:pt x="807" y="2249"/>
                      <a:pt x="812" y="2253"/>
                      <a:pt x="817" y="2257"/>
                    </a:cubicBezTo>
                    <a:cubicBezTo>
                      <a:pt x="818" y="2258"/>
                      <a:pt x="820" y="2258"/>
                      <a:pt x="822" y="2259"/>
                    </a:cubicBezTo>
                    <a:cubicBezTo>
                      <a:pt x="823" y="2249"/>
                      <a:pt x="824" y="2240"/>
                      <a:pt x="825" y="2231"/>
                    </a:cubicBezTo>
                    <a:cubicBezTo>
                      <a:pt x="825" y="2227"/>
                      <a:pt x="825" y="2223"/>
                      <a:pt x="824" y="2220"/>
                    </a:cubicBezTo>
                    <a:cubicBezTo>
                      <a:pt x="824" y="2215"/>
                      <a:pt x="822" y="2211"/>
                      <a:pt x="821" y="2206"/>
                    </a:cubicBezTo>
                    <a:cubicBezTo>
                      <a:pt x="817" y="2206"/>
                      <a:pt x="814" y="2206"/>
                      <a:pt x="811" y="2206"/>
                    </a:cubicBezTo>
                    <a:cubicBezTo>
                      <a:pt x="804" y="2206"/>
                      <a:pt x="798" y="2206"/>
                      <a:pt x="792" y="2206"/>
                    </a:cubicBezTo>
                    <a:cubicBezTo>
                      <a:pt x="781" y="2206"/>
                      <a:pt x="769" y="2207"/>
                      <a:pt x="758" y="2208"/>
                    </a:cubicBezTo>
                    <a:cubicBezTo>
                      <a:pt x="755" y="2208"/>
                      <a:pt x="752" y="2208"/>
                      <a:pt x="750" y="2208"/>
                    </a:cubicBezTo>
                    <a:cubicBezTo>
                      <a:pt x="727" y="2210"/>
                      <a:pt x="704" y="2205"/>
                      <a:pt x="681" y="2202"/>
                    </a:cubicBezTo>
                    <a:cubicBezTo>
                      <a:pt x="671" y="2201"/>
                      <a:pt x="661" y="2198"/>
                      <a:pt x="650" y="2196"/>
                    </a:cubicBezTo>
                    <a:cubicBezTo>
                      <a:pt x="649" y="2198"/>
                      <a:pt x="647" y="2200"/>
                      <a:pt x="647" y="2202"/>
                    </a:cubicBezTo>
                    <a:cubicBezTo>
                      <a:pt x="642" y="2221"/>
                      <a:pt x="641" y="2241"/>
                      <a:pt x="638" y="2262"/>
                    </a:cubicBezTo>
                    <a:close/>
                    <a:moveTo>
                      <a:pt x="641" y="2328"/>
                    </a:moveTo>
                    <a:cubicBezTo>
                      <a:pt x="639" y="2338"/>
                      <a:pt x="641" y="2347"/>
                      <a:pt x="643" y="2355"/>
                    </a:cubicBezTo>
                    <a:cubicBezTo>
                      <a:pt x="643" y="2356"/>
                      <a:pt x="643" y="2358"/>
                      <a:pt x="644" y="2358"/>
                    </a:cubicBezTo>
                    <a:cubicBezTo>
                      <a:pt x="648" y="2362"/>
                      <a:pt x="652" y="2366"/>
                      <a:pt x="658" y="2368"/>
                    </a:cubicBezTo>
                    <a:cubicBezTo>
                      <a:pt x="672" y="2372"/>
                      <a:pt x="687" y="2375"/>
                      <a:pt x="701" y="2376"/>
                    </a:cubicBezTo>
                    <a:cubicBezTo>
                      <a:pt x="706" y="2376"/>
                      <a:pt x="710" y="2376"/>
                      <a:pt x="714" y="2377"/>
                    </a:cubicBezTo>
                    <a:cubicBezTo>
                      <a:pt x="723" y="2379"/>
                      <a:pt x="731" y="2380"/>
                      <a:pt x="739" y="2379"/>
                    </a:cubicBezTo>
                    <a:cubicBezTo>
                      <a:pt x="757" y="2377"/>
                      <a:pt x="775" y="2373"/>
                      <a:pt x="792" y="2365"/>
                    </a:cubicBezTo>
                    <a:cubicBezTo>
                      <a:pt x="800" y="2360"/>
                      <a:pt x="809" y="2356"/>
                      <a:pt x="814" y="2347"/>
                    </a:cubicBezTo>
                    <a:cubicBezTo>
                      <a:pt x="824" y="2331"/>
                      <a:pt x="831" y="2313"/>
                      <a:pt x="834" y="2294"/>
                    </a:cubicBezTo>
                    <a:cubicBezTo>
                      <a:pt x="836" y="2285"/>
                      <a:pt x="837" y="2277"/>
                      <a:pt x="834" y="2267"/>
                    </a:cubicBezTo>
                    <a:cubicBezTo>
                      <a:pt x="833" y="2269"/>
                      <a:pt x="832" y="2269"/>
                      <a:pt x="832" y="2270"/>
                    </a:cubicBezTo>
                    <a:cubicBezTo>
                      <a:pt x="830" y="2279"/>
                      <a:pt x="827" y="2287"/>
                      <a:pt x="821" y="2294"/>
                    </a:cubicBezTo>
                    <a:cubicBezTo>
                      <a:pt x="821" y="2295"/>
                      <a:pt x="820" y="2295"/>
                      <a:pt x="820" y="2296"/>
                    </a:cubicBezTo>
                    <a:cubicBezTo>
                      <a:pt x="819" y="2303"/>
                      <a:pt x="813" y="2309"/>
                      <a:pt x="809" y="2314"/>
                    </a:cubicBezTo>
                    <a:cubicBezTo>
                      <a:pt x="802" y="2324"/>
                      <a:pt x="791" y="2329"/>
                      <a:pt x="781" y="2334"/>
                    </a:cubicBezTo>
                    <a:cubicBezTo>
                      <a:pt x="767" y="2340"/>
                      <a:pt x="752" y="2344"/>
                      <a:pt x="737" y="2347"/>
                    </a:cubicBezTo>
                    <a:cubicBezTo>
                      <a:pt x="723" y="2351"/>
                      <a:pt x="709" y="2351"/>
                      <a:pt x="695" y="2348"/>
                    </a:cubicBezTo>
                    <a:cubicBezTo>
                      <a:pt x="693" y="2347"/>
                      <a:pt x="690" y="2346"/>
                      <a:pt x="687" y="2346"/>
                    </a:cubicBezTo>
                    <a:cubicBezTo>
                      <a:pt x="671" y="2343"/>
                      <a:pt x="655" y="2339"/>
                      <a:pt x="641" y="2328"/>
                    </a:cubicBezTo>
                    <a:close/>
                    <a:moveTo>
                      <a:pt x="544" y="1138"/>
                    </a:moveTo>
                    <a:cubicBezTo>
                      <a:pt x="544" y="1138"/>
                      <a:pt x="545" y="1140"/>
                      <a:pt x="546" y="1140"/>
                    </a:cubicBezTo>
                    <a:cubicBezTo>
                      <a:pt x="551" y="1142"/>
                      <a:pt x="555" y="1141"/>
                      <a:pt x="560" y="1138"/>
                    </a:cubicBezTo>
                    <a:cubicBezTo>
                      <a:pt x="561" y="1137"/>
                      <a:pt x="563" y="1136"/>
                      <a:pt x="565" y="1136"/>
                    </a:cubicBezTo>
                    <a:cubicBezTo>
                      <a:pt x="570" y="1133"/>
                      <a:pt x="575" y="1132"/>
                      <a:pt x="580" y="1128"/>
                    </a:cubicBezTo>
                    <a:cubicBezTo>
                      <a:pt x="591" y="1120"/>
                      <a:pt x="604" y="1115"/>
                      <a:pt x="617" y="1109"/>
                    </a:cubicBezTo>
                    <a:cubicBezTo>
                      <a:pt x="622" y="1107"/>
                      <a:pt x="627" y="1106"/>
                      <a:pt x="631" y="1103"/>
                    </a:cubicBezTo>
                    <a:cubicBezTo>
                      <a:pt x="639" y="1100"/>
                      <a:pt x="647" y="1096"/>
                      <a:pt x="655" y="1092"/>
                    </a:cubicBezTo>
                    <a:cubicBezTo>
                      <a:pt x="658" y="1091"/>
                      <a:pt x="661" y="1091"/>
                      <a:pt x="664" y="1089"/>
                    </a:cubicBezTo>
                    <a:cubicBezTo>
                      <a:pt x="673" y="1085"/>
                      <a:pt x="682" y="1080"/>
                      <a:pt x="691" y="1075"/>
                    </a:cubicBezTo>
                    <a:cubicBezTo>
                      <a:pt x="703" y="1069"/>
                      <a:pt x="715" y="1063"/>
                      <a:pt x="727" y="1057"/>
                    </a:cubicBezTo>
                    <a:cubicBezTo>
                      <a:pt x="740" y="1052"/>
                      <a:pt x="753" y="1047"/>
                      <a:pt x="766" y="1041"/>
                    </a:cubicBezTo>
                    <a:cubicBezTo>
                      <a:pt x="773" y="1038"/>
                      <a:pt x="780" y="1035"/>
                      <a:pt x="787" y="1032"/>
                    </a:cubicBezTo>
                    <a:cubicBezTo>
                      <a:pt x="794" y="1029"/>
                      <a:pt x="801" y="1026"/>
                      <a:pt x="808" y="1024"/>
                    </a:cubicBezTo>
                    <a:cubicBezTo>
                      <a:pt x="812" y="1022"/>
                      <a:pt x="816" y="1020"/>
                      <a:pt x="820" y="1019"/>
                    </a:cubicBezTo>
                    <a:cubicBezTo>
                      <a:pt x="830" y="1014"/>
                      <a:pt x="840" y="1010"/>
                      <a:pt x="850" y="1006"/>
                    </a:cubicBezTo>
                    <a:cubicBezTo>
                      <a:pt x="856" y="1004"/>
                      <a:pt x="862" y="1001"/>
                      <a:pt x="868" y="999"/>
                    </a:cubicBezTo>
                    <a:cubicBezTo>
                      <a:pt x="872" y="997"/>
                      <a:pt x="877" y="994"/>
                      <a:pt x="882" y="992"/>
                    </a:cubicBezTo>
                    <a:cubicBezTo>
                      <a:pt x="885" y="991"/>
                      <a:pt x="887" y="989"/>
                      <a:pt x="888" y="985"/>
                    </a:cubicBezTo>
                    <a:cubicBezTo>
                      <a:pt x="890" y="979"/>
                      <a:pt x="892" y="973"/>
                      <a:pt x="893" y="966"/>
                    </a:cubicBezTo>
                    <a:cubicBezTo>
                      <a:pt x="894" y="964"/>
                      <a:pt x="895" y="961"/>
                      <a:pt x="895" y="956"/>
                    </a:cubicBezTo>
                    <a:cubicBezTo>
                      <a:pt x="889" y="961"/>
                      <a:pt x="882" y="961"/>
                      <a:pt x="876" y="964"/>
                    </a:cubicBezTo>
                    <a:cubicBezTo>
                      <a:pt x="870" y="968"/>
                      <a:pt x="864" y="973"/>
                      <a:pt x="857" y="974"/>
                    </a:cubicBezTo>
                    <a:cubicBezTo>
                      <a:pt x="855" y="974"/>
                      <a:pt x="853" y="976"/>
                      <a:pt x="852" y="977"/>
                    </a:cubicBezTo>
                    <a:cubicBezTo>
                      <a:pt x="847" y="982"/>
                      <a:pt x="842" y="984"/>
                      <a:pt x="837" y="986"/>
                    </a:cubicBezTo>
                    <a:cubicBezTo>
                      <a:pt x="833" y="988"/>
                      <a:pt x="828" y="989"/>
                      <a:pt x="825" y="991"/>
                    </a:cubicBezTo>
                    <a:cubicBezTo>
                      <a:pt x="819" y="994"/>
                      <a:pt x="815" y="997"/>
                      <a:pt x="809" y="1000"/>
                    </a:cubicBezTo>
                    <a:cubicBezTo>
                      <a:pt x="801" y="1004"/>
                      <a:pt x="793" y="1008"/>
                      <a:pt x="784" y="1012"/>
                    </a:cubicBezTo>
                    <a:cubicBezTo>
                      <a:pt x="780" y="1014"/>
                      <a:pt x="775" y="1016"/>
                      <a:pt x="771" y="1019"/>
                    </a:cubicBezTo>
                    <a:cubicBezTo>
                      <a:pt x="765" y="1022"/>
                      <a:pt x="759" y="1025"/>
                      <a:pt x="752" y="1029"/>
                    </a:cubicBezTo>
                    <a:cubicBezTo>
                      <a:pt x="747" y="1031"/>
                      <a:pt x="741" y="1033"/>
                      <a:pt x="735" y="1036"/>
                    </a:cubicBezTo>
                    <a:cubicBezTo>
                      <a:pt x="728" y="1039"/>
                      <a:pt x="722" y="1043"/>
                      <a:pt x="714" y="1047"/>
                    </a:cubicBezTo>
                    <a:cubicBezTo>
                      <a:pt x="710" y="1049"/>
                      <a:pt x="705" y="1051"/>
                      <a:pt x="700" y="1053"/>
                    </a:cubicBezTo>
                    <a:cubicBezTo>
                      <a:pt x="693" y="1057"/>
                      <a:pt x="686" y="1061"/>
                      <a:pt x="679" y="1066"/>
                    </a:cubicBezTo>
                    <a:cubicBezTo>
                      <a:pt x="672" y="1070"/>
                      <a:pt x="664" y="1072"/>
                      <a:pt x="657" y="1077"/>
                    </a:cubicBezTo>
                    <a:cubicBezTo>
                      <a:pt x="650" y="1082"/>
                      <a:pt x="643" y="1087"/>
                      <a:pt x="634" y="1091"/>
                    </a:cubicBezTo>
                    <a:cubicBezTo>
                      <a:pt x="624" y="1095"/>
                      <a:pt x="614" y="1101"/>
                      <a:pt x="603" y="1105"/>
                    </a:cubicBezTo>
                    <a:cubicBezTo>
                      <a:pt x="592" y="1109"/>
                      <a:pt x="584" y="1117"/>
                      <a:pt x="573" y="1121"/>
                    </a:cubicBezTo>
                    <a:cubicBezTo>
                      <a:pt x="563" y="1125"/>
                      <a:pt x="554" y="1132"/>
                      <a:pt x="544" y="1138"/>
                    </a:cubicBezTo>
                    <a:close/>
                    <a:moveTo>
                      <a:pt x="433" y="1097"/>
                    </a:moveTo>
                    <a:cubicBezTo>
                      <a:pt x="429" y="1091"/>
                      <a:pt x="422" y="1090"/>
                      <a:pt x="419" y="1084"/>
                    </a:cubicBezTo>
                    <a:cubicBezTo>
                      <a:pt x="419" y="1083"/>
                      <a:pt x="418" y="1082"/>
                      <a:pt x="417" y="1082"/>
                    </a:cubicBezTo>
                    <a:cubicBezTo>
                      <a:pt x="410" y="1081"/>
                      <a:pt x="407" y="1075"/>
                      <a:pt x="402" y="1072"/>
                    </a:cubicBezTo>
                    <a:cubicBezTo>
                      <a:pt x="396" y="1068"/>
                      <a:pt x="390" y="1064"/>
                      <a:pt x="385" y="1060"/>
                    </a:cubicBezTo>
                    <a:cubicBezTo>
                      <a:pt x="374" y="1053"/>
                      <a:pt x="363" y="1047"/>
                      <a:pt x="354" y="1039"/>
                    </a:cubicBezTo>
                    <a:cubicBezTo>
                      <a:pt x="351" y="1036"/>
                      <a:pt x="348" y="1033"/>
                      <a:pt x="344" y="1031"/>
                    </a:cubicBezTo>
                    <a:cubicBezTo>
                      <a:pt x="335" y="1023"/>
                      <a:pt x="325" y="1016"/>
                      <a:pt x="315" y="1009"/>
                    </a:cubicBezTo>
                    <a:cubicBezTo>
                      <a:pt x="311" y="1006"/>
                      <a:pt x="308" y="1002"/>
                      <a:pt x="304" y="1000"/>
                    </a:cubicBezTo>
                    <a:cubicBezTo>
                      <a:pt x="286" y="989"/>
                      <a:pt x="270" y="976"/>
                      <a:pt x="254" y="962"/>
                    </a:cubicBezTo>
                    <a:cubicBezTo>
                      <a:pt x="250" y="959"/>
                      <a:pt x="246" y="956"/>
                      <a:pt x="241" y="953"/>
                    </a:cubicBezTo>
                    <a:cubicBezTo>
                      <a:pt x="238" y="951"/>
                      <a:pt x="235" y="948"/>
                      <a:pt x="232" y="946"/>
                    </a:cubicBezTo>
                    <a:cubicBezTo>
                      <a:pt x="231" y="946"/>
                      <a:pt x="230" y="945"/>
                      <a:pt x="229" y="944"/>
                    </a:cubicBezTo>
                    <a:cubicBezTo>
                      <a:pt x="226" y="942"/>
                      <a:pt x="222" y="941"/>
                      <a:pt x="220" y="939"/>
                    </a:cubicBezTo>
                    <a:cubicBezTo>
                      <a:pt x="216" y="933"/>
                      <a:pt x="209" y="932"/>
                      <a:pt x="205" y="927"/>
                    </a:cubicBezTo>
                    <a:cubicBezTo>
                      <a:pt x="204" y="926"/>
                      <a:pt x="203" y="926"/>
                      <a:pt x="201" y="925"/>
                    </a:cubicBezTo>
                    <a:cubicBezTo>
                      <a:pt x="201" y="928"/>
                      <a:pt x="201" y="930"/>
                      <a:pt x="202" y="932"/>
                    </a:cubicBezTo>
                    <a:cubicBezTo>
                      <a:pt x="202" y="935"/>
                      <a:pt x="203" y="938"/>
                      <a:pt x="203" y="941"/>
                    </a:cubicBezTo>
                    <a:cubicBezTo>
                      <a:pt x="205" y="950"/>
                      <a:pt x="206" y="959"/>
                      <a:pt x="208" y="969"/>
                    </a:cubicBezTo>
                    <a:cubicBezTo>
                      <a:pt x="209" y="973"/>
                      <a:pt x="210" y="978"/>
                      <a:pt x="214" y="980"/>
                    </a:cubicBezTo>
                    <a:cubicBezTo>
                      <a:pt x="224" y="986"/>
                      <a:pt x="234" y="993"/>
                      <a:pt x="244" y="998"/>
                    </a:cubicBezTo>
                    <a:cubicBezTo>
                      <a:pt x="253" y="1003"/>
                      <a:pt x="262" y="1007"/>
                      <a:pt x="271" y="1012"/>
                    </a:cubicBezTo>
                    <a:cubicBezTo>
                      <a:pt x="278" y="1015"/>
                      <a:pt x="284" y="1019"/>
                      <a:pt x="290" y="1023"/>
                    </a:cubicBezTo>
                    <a:cubicBezTo>
                      <a:pt x="304" y="1030"/>
                      <a:pt x="317" y="1036"/>
                      <a:pt x="331" y="1043"/>
                    </a:cubicBezTo>
                    <a:cubicBezTo>
                      <a:pt x="341" y="1048"/>
                      <a:pt x="351" y="1053"/>
                      <a:pt x="360" y="1058"/>
                    </a:cubicBezTo>
                    <a:cubicBezTo>
                      <a:pt x="365" y="1061"/>
                      <a:pt x="369" y="1065"/>
                      <a:pt x="373" y="1066"/>
                    </a:cubicBezTo>
                    <a:cubicBezTo>
                      <a:pt x="383" y="1069"/>
                      <a:pt x="390" y="1075"/>
                      <a:pt x="397" y="1079"/>
                    </a:cubicBezTo>
                    <a:cubicBezTo>
                      <a:pt x="407" y="1085"/>
                      <a:pt x="416" y="1090"/>
                      <a:pt x="426" y="1095"/>
                    </a:cubicBezTo>
                    <a:cubicBezTo>
                      <a:pt x="428" y="1096"/>
                      <a:pt x="431" y="1096"/>
                      <a:pt x="433" y="1097"/>
                    </a:cubicBezTo>
                    <a:close/>
                    <a:moveTo>
                      <a:pt x="224" y="2336"/>
                    </a:moveTo>
                    <a:cubicBezTo>
                      <a:pt x="223" y="2336"/>
                      <a:pt x="222" y="2336"/>
                      <a:pt x="222" y="2337"/>
                    </a:cubicBezTo>
                    <a:cubicBezTo>
                      <a:pt x="223" y="2340"/>
                      <a:pt x="224" y="2344"/>
                      <a:pt x="225" y="2347"/>
                    </a:cubicBezTo>
                    <a:cubicBezTo>
                      <a:pt x="229" y="2356"/>
                      <a:pt x="233" y="2365"/>
                      <a:pt x="242" y="2370"/>
                    </a:cubicBezTo>
                    <a:cubicBezTo>
                      <a:pt x="248" y="2374"/>
                      <a:pt x="253" y="2377"/>
                      <a:pt x="258" y="2381"/>
                    </a:cubicBezTo>
                    <a:cubicBezTo>
                      <a:pt x="261" y="2384"/>
                      <a:pt x="266" y="2385"/>
                      <a:pt x="269" y="2388"/>
                    </a:cubicBezTo>
                    <a:cubicBezTo>
                      <a:pt x="278" y="2396"/>
                      <a:pt x="290" y="2398"/>
                      <a:pt x="301" y="2402"/>
                    </a:cubicBezTo>
                    <a:cubicBezTo>
                      <a:pt x="317" y="2406"/>
                      <a:pt x="334" y="2407"/>
                      <a:pt x="350" y="2403"/>
                    </a:cubicBezTo>
                    <a:cubicBezTo>
                      <a:pt x="363" y="2400"/>
                      <a:pt x="375" y="2396"/>
                      <a:pt x="386" y="2387"/>
                    </a:cubicBezTo>
                    <a:cubicBezTo>
                      <a:pt x="391" y="2383"/>
                      <a:pt x="396" y="2380"/>
                      <a:pt x="401" y="2376"/>
                    </a:cubicBezTo>
                    <a:cubicBezTo>
                      <a:pt x="405" y="2372"/>
                      <a:pt x="409" y="2367"/>
                      <a:pt x="412" y="2363"/>
                    </a:cubicBezTo>
                    <a:cubicBezTo>
                      <a:pt x="413" y="2361"/>
                      <a:pt x="415" y="2359"/>
                      <a:pt x="413" y="2356"/>
                    </a:cubicBezTo>
                    <a:cubicBezTo>
                      <a:pt x="410" y="2359"/>
                      <a:pt x="407" y="2362"/>
                      <a:pt x="403" y="2363"/>
                    </a:cubicBezTo>
                    <a:cubicBezTo>
                      <a:pt x="398" y="2366"/>
                      <a:pt x="392" y="2368"/>
                      <a:pt x="386" y="2369"/>
                    </a:cubicBezTo>
                    <a:cubicBezTo>
                      <a:pt x="374" y="2371"/>
                      <a:pt x="363" y="2374"/>
                      <a:pt x="351" y="2375"/>
                    </a:cubicBezTo>
                    <a:cubicBezTo>
                      <a:pt x="345" y="2377"/>
                      <a:pt x="339" y="2377"/>
                      <a:pt x="332" y="2377"/>
                    </a:cubicBezTo>
                    <a:cubicBezTo>
                      <a:pt x="320" y="2378"/>
                      <a:pt x="308" y="2379"/>
                      <a:pt x="295" y="2375"/>
                    </a:cubicBezTo>
                    <a:cubicBezTo>
                      <a:pt x="286" y="2373"/>
                      <a:pt x="276" y="2371"/>
                      <a:pt x="266" y="2367"/>
                    </a:cubicBezTo>
                    <a:cubicBezTo>
                      <a:pt x="257" y="2364"/>
                      <a:pt x="246" y="2362"/>
                      <a:pt x="240" y="2351"/>
                    </a:cubicBezTo>
                    <a:cubicBezTo>
                      <a:pt x="240" y="2350"/>
                      <a:pt x="238" y="2349"/>
                      <a:pt x="237" y="2348"/>
                    </a:cubicBezTo>
                    <a:cubicBezTo>
                      <a:pt x="232" y="2346"/>
                      <a:pt x="229" y="2341"/>
                      <a:pt x="226" y="2337"/>
                    </a:cubicBezTo>
                    <a:cubicBezTo>
                      <a:pt x="225" y="2337"/>
                      <a:pt x="224" y="2336"/>
                      <a:pt x="224" y="2336"/>
                    </a:cubicBezTo>
                    <a:close/>
                    <a:moveTo>
                      <a:pt x="473" y="1131"/>
                    </a:moveTo>
                    <a:cubicBezTo>
                      <a:pt x="471" y="1146"/>
                      <a:pt x="479" y="1159"/>
                      <a:pt x="480" y="1174"/>
                    </a:cubicBezTo>
                    <a:cubicBezTo>
                      <a:pt x="484" y="1176"/>
                      <a:pt x="488" y="1179"/>
                      <a:pt x="492" y="1180"/>
                    </a:cubicBezTo>
                    <a:cubicBezTo>
                      <a:pt x="498" y="1182"/>
                      <a:pt x="504" y="1185"/>
                      <a:pt x="510" y="1184"/>
                    </a:cubicBezTo>
                    <a:cubicBezTo>
                      <a:pt x="519" y="1183"/>
                      <a:pt x="526" y="1178"/>
                      <a:pt x="532" y="1172"/>
                    </a:cubicBezTo>
                    <a:cubicBezTo>
                      <a:pt x="537" y="1166"/>
                      <a:pt x="540" y="1158"/>
                      <a:pt x="540" y="1151"/>
                    </a:cubicBezTo>
                    <a:cubicBezTo>
                      <a:pt x="540" y="1147"/>
                      <a:pt x="541" y="1144"/>
                      <a:pt x="541" y="1140"/>
                    </a:cubicBezTo>
                    <a:cubicBezTo>
                      <a:pt x="530" y="1142"/>
                      <a:pt x="523" y="1147"/>
                      <a:pt x="518" y="1154"/>
                    </a:cubicBezTo>
                    <a:cubicBezTo>
                      <a:pt x="513" y="1152"/>
                      <a:pt x="507" y="1151"/>
                      <a:pt x="504" y="1146"/>
                    </a:cubicBezTo>
                    <a:cubicBezTo>
                      <a:pt x="504" y="1145"/>
                      <a:pt x="502" y="1144"/>
                      <a:pt x="501" y="1144"/>
                    </a:cubicBezTo>
                    <a:cubicBezTo>
                      <a:pt x="492" y="1140"/>
                      <a:pt x="482" y="1135"/>
                      <a:pt x="473" y="1131"/>
                    </a:cubicBezTo>
                    <a:close/>
                    <a:moveTo>
                      <a:pt x="529" y="1560"/>
                    </a:moveTo>
                    <a:cubicBezTo>
                      <a:pt x="528" y="1556"/>
                      <a:pt x="528" y="1552"/>
                      <a:pt x="528" y="1548"/>
                    </a:cubicBezTo>
                    <a:cubicBezTo>
                      <a:pt x="528" y="1545"/>
                      <a:pt x="529" y="1542"/>
                      <a:pt x="530" y="1539"/>
                    </a:cubicBezTo>
                    <a:cubicBezTo>
                      <a:pt x="530" y="1537"/>
                      <a:pt x="531" y="1535"/>
                      <a:pt x="531" y="1533"/>
                    </a:cubicBezTo>
                    <a:cubicBezTo>
                      <a:pt x="530" y="1527"/>
                      <a:pt x="531" y="1522"/>
                      <a:pt x="532" y="1516"/>
                    </a:cubicBezTo>
                    <a:cubicBezTo>
                      <a:pt x="533" y="1512"/>
                      <a:pt x="533" y="1508"/>
                      <a:pt x="534" y="1504"/>
                    </a:cubicBezTo>
                    <a:cubicBezTo>
                      <a:pt x="535" y="1494"/>
                      <a:pt x="536" y="1483"/>
                      <a:pt x="536" y="1473"/>
                    </a:cubicBezTo>
                    <a:cubicBezTo>
                      <a:pt x="528" y="1472"/>
                      <a:pt x="519" y="1472"/>
                      <a:pt x="510" y="1471"/>
                    </a:cubicBezTo>
                    <a:cubicBezTo>
                      <a:pt x="509" y="1477"/>
                      <a:pt x="508" y="1484"/>
                      <a:pt x="509" y="1491"/>
                    </a:cubicBezTo>
                    <a:cubicBezTo>
                      <a:pt x="511" y="1498"/>
                      <a:pt x="510" y="1506"/>
                      <a:pt x="510" y="1514"/>
                    </a:cubicBezTo>
                    <a:cubicBezTo>
                      <a:pt x="510" y="1518"/>
                      <a:pt x="511" y="1522"/>
                      <a:pt x="511" y="1527"/>
                    </a:cubicBezTo>
                    <a:cubicBezTo>
                      <a:pt x="512" y="1534"/>
                      <a:pt x="512" y="1542"/>
                      <a:pt x="512" y="1550"/>
                    </a:cubicBezTo>
                    <a:cubicBezTo>
                      <a:pt x="512" y="1554"/>
                      <a:pt x="513" y="1558"/>
                      <a:pt x="513" y="1562"/>
                    </a:cubicBezTo>
                    <a:cubicBezTo>
                      <a:pt x="519" y="1561"/>
                      <a:pt x="523" y="1564"/>
                      <a:pt x="529" y="1560"/>
                    </a:cubicBezTo>
                    <a:close/>
                    <a:moveTo>
                      <a:pt x="372" y="2204"/>
                    </a:moveTo>
                    <a:cubicBezTo>
                      <a:pt x="390" y="2214"/>
                      <a:pt x="408" y="2224"/>
                      <a:pt x="426" y="2235"/>
                    </a:cubicBezTo>
                    <a:cubicBezTo>
                      <a:pt x="426" y="2228"/>
                      <a:pt x="427" y="2221"/>
                      <a:pt x="426" y="2215"/>
                    </a:cubicBezTo>
                    <a:cubicBezTo>
                      <a:pt x="426" y="2213"/>
                      <a:pt x="425" y="2211"/>
                      <a:pt x="428" y="2210"/>
                    </a:cubicBezTo>
                    <a:cubicBezTo>
                      <a:pt x="433" y="2207"/>
                      <a:pt x="432" y="2203"/>
                      <a:pt x="430" y="2199"/>
                    </a:cubicBezTo>
                    <a:cubicBezTo>
                      <a:pt x="412" y="2200"/>
                      <a:pt x="394" y="2201"/>
                      <a:pt x="375" y="2203"/>
                    </a:cubicBezTo>
                    <a:cubicBezTo>
                      <a:pt x="374" y="2203"/>
                      <a:pt x="373" y="2203"/>
                      <a:pt x="372" y="2204"/>
                    </a:cubicBezTo>
                    <a:close/>
                    <a:moveTo>
                      <a:pt x="513" y="1572"/>
                    </a:moveTo>
                    <a:cubicBezTo>
                      <a:pt x="513" y="1579"/>
                      <a:pt x="513" y="1587"/>
                      <a:pt x="513" y="1595"/>
                    </a:cubicBezTo>
                    <a:cubicBezTo>
                      <a:pt x="513" y="1601"/>
                      <a:pt x="514" y="1608"/>
                      <a:pt x="514" y="1614"/>
                    </a:cubicBezTo>
                    <a:cubicBezTo>
                      <a:pt x="515" y="1626"/>
                      <a:pt x="515" y="1638"/>
                      <a:pt x="515" y="1649"/>
                    </a:cubicBezTo>
                    <a:cubicBezTo>
                      <a:pt x="519" y="1649"/>
                      <a:pt x="523" y="1649"/>
                      <a:pt x="526" y="1649"/>
                    </a:cubicBezTo>
                    <a:cubicBezTo>
                      <a:pt x="526" y="1640"/>
                      <a:pt x="526" y="1632"/>
                      <a:pt x="526" y="1624"/>
                    </a:cubicBezTo>
                    <a:cubicBezTo>
                      <a:pt x="526" y="1622"/>
                      <a:pt x="526" y="1621"/>
                      <a:pt x="526" y="1619"/>
                    </a:cubicBezTo>
                    <a:cubicBezTo>
                      <a:pt x="526" y="1614"/>
                      <a:pt x="526" y="1609"/>
                      <a:pt x="527" y="1605"/>
                    </a:cubicBezTo>
                    <a:cubicBezTo>
                      <a:pt x="529" y="1594"/>
                      <a:pt x="528" y="1583"/>
                      <a:pt x="527" y="1572"/>
                    </a:cubicBezTo>
                    <a:cubicBezTo>
                      <a:pt x="522" y="1572"/>
                      <a:pt x="518" y="1572"/>
                      <a:pt x="513" y="1572"/>
                    </a:cubicBezTo>
                    <a:close/>
                    <a:moveTo>
                      <a:pt x="711" y="328"/>
                    </a:moveTo>
                    <a:cubicBezTo>
                      <a:pt x="717" y="325"/>
                      <a:pt x="721" y="322"/>
                      <a:pt x="724" y="318"/>
                    </a:cubicBezTo>
                    <a:cubicBezTo>
                      <a:pt x="727" y="312"/>
                      <a:pt x="729" y="306"/>
                      <a:pt x="733" y="300"/>
                    </a:cubicBezTo>
                    <a:cubicBezTo>
                      <a:pt x="739" y="291"/>
                      <a:pt x="740" y="281"/>
                      <a:pt x="740" y="271"/>
                    </a:cubicBezTo>
                    <a:cubicBezTo>
                      <a:pt x="740" y="267"/>
                      <a:pt x="738" y="264"/>
                      <a:pt x="735" y="263"/>
                    </a:cubicBezTo>
                    <a:cubicBezTo>
                      <a:pt x="728" y="260"/>
                      <a:pt x="720" y="265"/>
                      <a:pt x="719" y="273"/>
                    </a:cubicBezTo>
                    <a:cubicBezTo>
                      <a:pt x="719" y="275"/>
                      <a:pt x="719" y="277"/>
                      <a:pt x="719" y="280"/>
                    </a:cubicBezTo>
                    <a:cubicBezTo>
                      <a:pt x="719" y="286"/>
                      <a:pt x="719" y="293"/>
                      <a:pt x="718" y="299"/>
                    </a:cubicBezTo>
                    <a:cubicBezTo>
                      <a:pt x="716" y="309"/>
                      <a:pt x="714" y="317"/>
                      <a:pt x="711" y="328"/>
                    </a:cubicBezTo>
                    <a:close/>
                    <a:moveTo>
                      <a:pt x="341" y="316"/>
                    </a:moveTo>
                    <a:cubicBezTo>
                      <a:pt x="341" y="314"/>
                      <a:pt x="341" y="313"/>
                      <a:pt x="341" y="312"/>
                    </a:cubicBezTo>
                    <a:cubicBezTo>
                      <a:pt x="339" y="305"/>
                      <a:pt x="339" y="297"/>
                      <a:pt x="339" y="290"/>
                    </a:cubicBezTo>
                    <a:cubicBezTo>
                      <a:pt x="341" y="280"/>
                      <a:pt x="341" y="271"/>
                      <a:pt x="342" y="262"/>
                    </a:cubicBezTo>
                    <a:cubicBezTo>
                      <a:pt x="342" y="258"/>
                      <a:pt x="341" y="256"/>
                      <a:pt x="338" y="254"/>
                    </a:cubicBezTo>
                    <a:cubicBezTo>
                      <a:pt x="335" y="253"/>
                      <a:pt x="332" y="253"/>
                      <a:pt x="329" y="256"/>
                    </a:cubicBezTo>
                    <a:cubicBezTo>
                      <a:pt x="325" y="260"/>
                      <a:pt x="321" y="264"/>
                      <a:pt x="323" y="271"/>
                    </a:cubicBezTo>
                    <a:cubicBezTo>
                      <a:pt x="323" y="272"/>
                      <a:pt x="323" y="273"/>
                      <a:pt x="323" y="275"/>
                    </a:cubicBezTo>
                    <a:cubicBezTo>
                      <a:pt x="323" y="287"/>
                      <a:pt x="326" y="298"/>
                      <a:pt x="331" y="308"/>
                    </a:cubicBezTo>
                    <a:cubicBezTo>
                      <a:pt x="333" y="312"/>
                      <a:pt x="336" y="315"/>
                      <a:pt x="341" y="316"/>
                    </a:cubicBezTo>
                    <a:close/>
                    <a:moveTo>
                      <a:pt x="287" y="2198"/>
                    </a:moveTo>
                    <a:cubicBezTo>
                      <a:pt x="287" y="2198"/>
                      <a:pt x="288" y="2198"/>
                      <a:pt x="288" y="2197"/>
                    </a:cubicBezTo>
                    <a:cubicBezTo>
                      <a:pt x="282" y="2196"/>
                      <a:pt x="276" y="2196"/>
                      <a:pt x="270" y="2195"/>
                    </a:cubicBezTo>
                    <a:cubicBezTo>
                      <a:pt x="265" y="2194"/>
                      <a:pt x="259" y="2195"/>
                      <a:pt x="255" y="2193"/>
                    </a:cubicBezTo>
                    <a:cubicBezTo>
                      <a:pt x="251" y="2191"/>
                      <a:pt x="247" y="2191"/>
                      <a:pt x="243" y="2190"/>
                    </a:cubicBezTo>
                    <a:cubicBezTo>
                      <a:pt x="243" y="2196"/>
                      <a:pt x="242" y="2200"/>
                      <a:pt x="241" y="2205"/>
                    </a:cubicBezTo>
                    <a:cubicBezTo>
                      <a:pt x="257" y="2203"/>
                      <a:pt x="272" y="2201"/>
                      <a:pt x="287" y="2198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45" name="Freeform 6"/>
              <p:cNvSpPr>
                <a:spLocks/>
              </p:cNvSpPr>
              <p:nvPr/>
            </p:nvSpPr>
            <p:spPr bwMode="auto">
              <a:xfrm>
                <a:off x="6153150" y="3414713"/>
                <a:ext cx="20638" cy="12700"/>
              </a:xfrm>
              <a:custGeom>
                <a:avLst/>
                <a:gdLst>
                  <a:gd name="T0" fmla="*/ 0 w 8"/>
                  <a:gd name="T1" fmla="*/ 0 h 5"/>
                  <a:gd name="T2" fmla="*/ 8 w 8"/>
                  <a:gd name="T3" fmla="*/ 2 h 5"/>
                  <a:gd name="T4" fmla="*/ 0 w 8"/>
                  <a:gd name="T5" fmla="*/ 0 h 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8" h="5">
                    <a:moveTo>
                      <a:pt x="0" y="0"/>
                    </a:moveTo>
                    <a:cubicBezTo>
                      <a:pt x="2" y="1"/>
                      <a:pt x="5" y="2"/>
                      <a:pt x="8" y="2"/>
                    </a:cubicBezTo>
                    <a:cubicBezTo>
                      <a:pt x="2" y="5"/>
                      <a:pt x="0" y="4"/>
                      <a:pt x="0" y="0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46" name="Freeform 7"/>
              <p:cNvSpPr>
                <a:spLocks/>
              </p:cNvSpPr>
              <p:nvPr/>
            </p:nvSpPr>
            <p:spPr bwMode="auto">
              <a:xfrm>
                <a:off x="3313113" y="1819276"/>
                <a:ext cx="2646363" cy="1898650"/>
              </a:xfrm>
              <a:custGeom>
                <a:avLst/>
                <a:gdLst>
                  <a:gd name="T0" fmla="*/ 190 w 1007"/>
                  <a:gd name="T1" fmla="*/ 373 h 724"/>
                  <a:gd name="T2" fmla="*/ 183 w 1007"/>
                  <a:gd name="T3" fmla="*/ 417 h 724"/>
                  <a:gd name="T4" fmla="*/ 169 w 1007"/>
                  <a:gd name="T5" fmla="*/ 427 h 724"/>
                  <a:gd name="T6" fmla="*/ 133 w 1007"/>
                  <a:gd name="T7" fmla="*/ 421 h 724"/>
                  <a:gd name="T8" fmla="*/ 151 w 1007"/>
                  <a:gd name="T9" fmla="*/ 460 h 724"/>
                  <a:gd name="T10" fmla="*/ 125 w 1007"/>
                  <a:gd name="T11" fmla="*/ 452 h 724"/>
                  <a:gd name="T12" fmla="*/ 124 w 1007"/>
                  <a:gd name="T13" fmla="*/ 485 h 724"/>
                  <a:gd name="T14" fmla="*/ 132 w 1007"/>
                  <a:gd name="T15" fmla="*/ 536 h 724"/>
                  <a:gd name="T16" fmla="*/ 99 w 1007"/>
                  <a:gd name="T17" fmla="*/ 572 h 724"/>
                  <a:gd name="T18" fmla="*/ 95 w 1007"/>
                  <a:gd name="T19" fmla="*/ 623 h 724"/>
                  <a:gd name="T20" fmla="*/ 116 w 1007"/>
                  <a:gd name="T21" fmla="*/ 712 h 724"/>
                  <a:gd name="T22" fmla="*/ 89 w 1007"/>
                  <a:gd name="T23" fmla="*/ 696 h 724"/>
                  <a:gd name="T24" fmla="*/ 33 w 1007"/>
                  <a:gd name="T25" fmla="*/ 596 h 724"/>
                  <a:gd name="T26" fmla="*/ 2 w 1007"/>
                  <a:gd name="T27" fmla="*/ 478 h 724"/>
                  <a:gd name="T28" fmla="*/ 11 w 1007"/>
                  <a:gd name="T29" fmla="*/ 408 h 724"/>
                  <a:gd name="T30" fmla="*/ 57 w 1007"/>
                  <a:gd name="T31" fmla="*/ 299 h 724"/>
                  <a:gd name="T32" fmla="*/ 105 w 1007"/>
                  <a:gd name="T33" fmla="*/ 214 h 724"/>
                  <a:gd name="T34" fmla="*/ 124 w 1007"/>
                  <a:gd name="T35" fmla="*/ 181 h 724"/>
                  <a:gd name="T36" fmla="*/ 154 w 1007"/>
                  <a:gd name="T37" fmla="*/ 135 h 724"/>
                  <a:gd name="T38" fmla="*/ 243 w 1007"/>
                  <a:gd name="T39" fmla="*/ 47 h 724"/>
                  <a:gd name="T40" fmla="*/ 308 w 1007"/>
                  <a:gd name="T41" fmla="*/ 24 h 724"/>
                  <a:gd name="T42" fmla="*/ 361 w 1007"/>
                  <a:gd name="T43" fmla="*/ 6 h 724"/>
                  <a:gd name="T44" fmla="*/ 449 w 1007"/>
                  <a:gd name="T45" fmla="*/ 95 h 724"/>
                  <a:gd name="T46" fmla="*/ 571 w 1007"/>
                  <a:gd name="T47" fmla="*/ 108 h 724"/>
                  <a:gd name="T48" fmla="*/ 671 w 1007"/>
                  <a:gd name="T49" fmla="*/ 12 h 724"/>
                  <a:gd name="T50" fmla="*/ 709 w 1007"/>
                  <a:gd name="T51" fmla="*/ 13 h 724"/>
                  <a:gd name="T52" fmla="*/ 793 w 1007"/>
                  <a:gd name="T53" fmla="*/ 46 h 724"/>
                  <a:gd name="T54" fmla="*/ 847 w 1007"/>
                  <a:gd name="T55" fmla="*/ 97 h 724"/>
                  <a:gd name="T56" fmla="*/ 878 w 1007"/>
                  <a:gd name="T57" fmla="*/ 145 h 724"/>
                  <a:gd name="T58" fmla="*/ 904 w 1007"/>
                  <a:gd name="T59" fmla="*/ 192 h 724"/>
                  <a:gd name="T60" fmla="*/ 944 w 1007"/>
                  <a:gd name="T61" fmla="*/ 299 h 724"/>
                  <a:gd name="T62" fmla="*/ 980 w 1007"/>
                  <a:gd name="T63" fmla="*/ 401 h 724"/>
                  <a:gd name="T64" fmla="*/ 1006 w 1007"/>
                  <a:gd name="T65" fmla="*/ 545 h 724"/>
                  <a:gd name="T66" fmla="*/ 947 w 1007"/>
                  <a:gd name="T67" fmla="*/ 648 h 724"/>
                  <a:gd name="T68" fmla="*/ 839 w 1007"/>
                  <a:gd name="T69" fmla="*/ 667 h 724"/>
                  <a:gd name="T70" fmla="*/ 849 w 1007"/>
                  <a:gd name="T71" fmla="*/ 634 h 724"/>
                  <a:gd name="T72" fmla="*/ 860 w 1007"/>
                  <a:gd name="T73" fmla="*/ 599 h 724"/>
                  <a:gd name="T74" fmla="*/ 886 w 1007"/>
                  <a:gd name="T75" fmla="*/ 517 h 724"/>
                  <a:gd name="T76" fmla="*/ 909 w 1007"/>
                  <a:gd name="T77" fmla="*/ 447 h 724"/>
                  <a:gd name="T78" fmla="*/ 886 w 1007"/>
                  <a:gd name="T79" fmla="*/ 440 h 724"/>
                  <a:gd name="T80" fmla="*/ 878 w 1007"/>
                  <a:gd name="T81" fmla="*/ 403 h 724"/>
                  <a:gd name="T82" fmla="*/ 863 w 1007"/>
                  <a:gd name="T83" fmla="*/ 375 h 724"/>
                  <a:gd name="T84" fmla="*/ 840 w 1007"/>
                  <a:gd name="T85" fmla="*/ 376 h 724"/>
                  <a:gd name="T86" fmla="*/ 787 w 1007"/>
                  <a:gd name="T87" fmla="*/ 410 h 724"/>
                  <a:gd name="T88" fmla="*/ 723 w 1007"/>
                  <a:gd name="T89" fmla="*/ 448 h 724"/>
                  <a:gd name="T90" fmla="*/ 696 w 1007"/>
                  <a:gd name="T91" fmla="*/ 464 h 724"/>
                  <a:gd name="T92" fmla="*/ 667 w 1007"/>
                  <a:gd name="T93" fmla="*/ 479 h 724"/>
                  <a:gd name="T94" fmla="*/ 571 w 1007"/>
                  <a:gd name="T95" fmla="*/ 533 h 724"/>
                  <a:gd name="T96" fmla="*/ 536 w 1007"/>
                  <a:gd name="T97" fmla="*/ 552 h 724"/>
                  <a:gd name="T98" fmla="*/ 521 w 1007"/>
                  <a:gd name="T99" fmla="*/ 564 h 724"/>
                  <a:gd name="T100" fmla="*/ 465 w 1007"/>
                  <a:gd name="T101" fmla="*/ 539 h 724"/>
                  <a:gd name="T102" fmla="*/ 419 w 1007"/>
                  <a:gd name="T103" fmla="*/ 507 h 724"/>
                  <a:gd name="T104" fmla="*/ 344 w 1007"/>
                  <a:gd name="T105" fmla="*/ 443 h 724"/>
                  <a:gd name="T106" fmla="*/ 285 w 1007"/>
                  <a:gd name="T107" fmla="*/ 395 h 724"/>
                  <a:gd name="T108" fmla="*/ 253 w 1007"/>
                  <a:gd name="T109" fmla="*/ 365 h 724"/>
                  <a:gd name="T110" fmla="*/ 211 w 1007"/>
                  <a:gd name="T111" fmla="*/ 334 h 724"/>
                  <a:gd name="T112" fmla="*/ 217 w 1007"/>
                  <a:gd name="T113" fmla="*/ 372 h 7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</a:cxnLst>
                <a:rect l="0" t="0" r="r" b="b"/>
                <a:pathLst>
                  <a:path w="1007" h="724">
                    <a:moveTo>
                      <a:pt x="223" y="393"/>
                    </a:moveTo>
                    <a:cubicBezTo>
                      <a:pt x="216" y="390"/>
                      <a:pt x="213" y="384"/>
                      <a:pt x="207" y="382"/>
                    </a:cubicBezTo>
                    <a:cubicBezTo>
                      <a:pt x="201" y="381"/>
                      <a:pt x="196" y="375"/>
                      <a:pt x="190" y="373"/>
                    </a:cubicBezTo>
                    <a:cubicBezTo>
                      <a:pt x="184" y="371"/>
                      <a:pt x="178" y="369"/>
                      <a:pt x="171" y="369"/>
                    </a:cubicBezTo>
                    <a:cubicBezTo>
                      <a:pt x="172" y="375"/>
                      <a:pt x="173" y="380"/>
                      <a:pt x="175" y="385"/>
                    </a:cubicBezTo>
                    <a:cubicBezTo>
                      <a:pt x="179" y="395"/>
                      <a:pt x="183" y="405"/>
                      <a:pt x="183" y="417"/>
                    </a:cubicBezTo>
                    <a:cubicBezTo>
                      <a:pt x="184" y="420"/>
                      <a:pt x="185" y="423"/>
                      <a:pt x="186" y="427"/>
                    </a:cubicBezTo>
                    <a:cubicBezTo>
                      <a:pt x="186" y="429"/>
                      <a:pt x="186" y="430"/>
                      <a:pt x="187" y="433"/>
                    </a:cubicBezTo>
                    <a:cubicBezTo>
                      <a:pt x="180" y="432"/>
                      <a:pt x="174" y="430"/>
                      <a:pt x="169" y="427"/>
                    </a:cubicBezTo>
                    <a:cubicBezTo>
                      <a:pt x="164" y="424"/>
                      <a:pt x="159" y="421"/>
                      <a:pt x="154" y="419"/>
                    </a:cubicBezTo>
                    <a:cubicBezTo>
                      <a:pt x="148" y="416"/>
                      <a:pt x="143" y="415"/>
                      <a:pt x="137" y="414"/>
                    </a:cubicBezTo>
                    <a:cubicBezTo>
                      <a:pt x="133" y="413"/>
                      <a:pt x="131" y="417"/>
                      <a:pt x="133" y="421"/>
                    </a:cubicBezTo>
                    <a:cubicBezTo>
                      <a:pt x="134" y="423"/>
                      <a:pt x="136" y="425"/>
                      <a:pt x="137" y="427"/>
                    </a:cubicBezTo>
                    <a:cubicBezTo>
                      <a:pt x="143" y="435"/>
                      <a:pt x="147" y="443"/>
                      <a:pt x="148" y="452"/>
                    </a:cubicBezTo>
                    <a:cubicBezTo>
                      <a:pt x="149" y="455"/>
                      <a:pt x="150" y="457"/>
                      <a:pt x="151" y="460"/>
                    </a:cubicBezTo>
                    <a:cubicBezTo>
                      <a:pt x="151" y="462"/>
                      <a:pt x="152" y="464"/>
                      <a:pt x="152" y="467"/>
                    </a:cubicBezTo>
                    <a:cubicBezTo>
                      <a:pt x="144" y="464"/>
                      <a:pt x="137" y="462"/>
                      <a:pt x="130" y="459"/>
                    </a:cubicBezTo>
                    <a:cubicBezTo>
                      <a:pt x="128" y="458"/>
                      <a:pt x="127" y="454"/>
                      <a:pt x="125" y="452"/>
                    </a:cubicBezTo>
                    <a:cubicBezTo>
                      <a:pt x="122" y="450"/>
                      <a:pt x="119" y="449"/>
                      <a:pt x="117" y="451"/>
                    </a:cubicBezTo>
                    <a:cubicBezTo>
                      <a:pt x="117" y="456"/>
                      <a:pt x="118" y="460"/>
                      <a:pt x="118" y="464"/>
                    </a:cubicBezTo>
                    <a:cubicBezTo>
                      <a:pt x="125" y="470"/>
                      <a:pt x="121" y="478"/>
                      <a:pt x="124" y="485"/>
                    </a:cubicBezTo>
                    <a:cubicBezTo>
                      <a:pt x="127" y="492"/>
                      <a:pt x="127" y="499"/>
                      <a:pt x="129" y="507"/>
                    </a:cubicBezTo>
                    <a:cubicBezTo>
                      <a:pt x="132" y="515"/>
                      <a:pt x="131" y="524"/>
                      <a:pt x="135" y="532"/>
                    </a:cubicBezTo>
                    <a:cubicBezTo>
                      <a:pt x="137" y="534"/>
                      <a:pt x="135" y="536"/>
                      <a:pt x="132" y="536"/>
                    </a:cubicBezTo>
                    <a:cubicBezTo>
                      <a:pt x="126" y="536"/>
                      <a:pt x="123" y="539"/>
                      <a:pt x="119" y="543"/>
                    </a:cubicBezTo>
                    <a:cubicBezTo>
                      <a:pt x="117" y="545"/>
                      <a:pt x="115" y="546"/>
                      <a:pt x="113" y="547"/>
                    </a:cubicBezTo>
                    <a:cubicBezTo>
                      <a:pt x="105" y="553"/>
                      <a:pt x="101" y="562"/>
                      <a:pt x="99" y="572"/>
                    </a:cubicBezTo>
                    <a:cubicBezTo>
                      <a:pt x="98" y="578"/>
                      <a:pt x="97" y="585"/>
                      <a:pt x="95" y="592"/>
                    </a:cubicBezTo>
                    <a:cubicBezTo>
                      <a:pt x="94" y="597"/>
                      <a:pt x="95" y="602"/>
                      <a:pt x="95" y="607"/>
                    </a:cubicBezTo>
                    <a:cubicBezTo>
                      <a:pt x="95" y="612"/>
                      <a:pt x="95" y="618"/>
                      <a:pt x="95" y="623"/>
                    </a:cubicBezTo>
                    <a:cubicBezTo>
                      <a:pt x="95" y="632"/>
                      <a:pt x="97" y="641"/>
                      <a:pt x="98" y="649"/>
                    </a:cubicBezTo>
                    <a:cubicBezTo>
                      <a:pt x="99" y="657"/>
                      <a:pt x="101" y="664"/>
                      <a:pt x="102" y="671"/>
                    </a:cubicBezTo>
                    <a:cubicBezTo>
                      <a:pt x="103" y="686"/>
                      <a:pt x="109" y="699"/>
                      <a:pt x="116" y="712"/>
                    </a:cubicBezTo>
                    <a:cubicBezTo>
                      <a:pt x="118" y="716"/>
                      <a:pt x="120" y="720"/>
                      <a:pt x="122" y="724"/>
                    </a:cubicBezTo>
                    <a:cubicBezTo>
                      <a:pt x="120" y="724"/>
                      <a:pt x="119" y="724"/>
                      <a:pt x="118" y="724"/>
                    </a:cubicBezTo>
                    <a:cubicBezTo>
                      <a:pt x="108" y="715"/>
                      <a:pt x="97" y="708"/>
                      <a:pt x="89" y="696"/>
                    </a:cubicBezTo>
                    <a:cubicBezTo>
                      <a:pt x="80" y="681"/>
                      <a:pt x="70" y="666"/>
                      <a:pt x="60" y="651"/>
                    </a:cubicBezTo>
                    <a:cubicBezTo>
                      <a:pt x="57" y="646"/>
                      <a:pt x="54" y="640"/>
                      <a:pt x="51" y="635"/>
                    </a:cubicBezTo>
                    <a:cubicBezTo>
                      <a:pt x="45" y="622"/>
                      <a:pt x="39" y="609"/>
                      <a:pt x="33" y="596"/>
                    </a:cubicBezTo>
                    <a:cubicBezTo>
                      <a:pt x="27" y="583"/>
                      <a:pt x="23" y="570"/>
                      <a:pt x="18" y="556"/>
                    </a:cubicBezTo>
                    <a:cubicBezTo>
                      <a:pt x="14" y="540"/>
                      <a:pt x="10" y="525"/>
                      <a:pt x="6" y="509"/>
                    </a:cubicBezTo>
                    <a:cubicBezTo>
                      <a:pt x="4" y="499"/>
                      <a:pt x="3" y="488"/>
                      <a:pt x="2" y="478"/>
                    </a:cubicBezTo>
                    <a:cubicBezTo>
                      <a:pt x="1" y="470"/>
                      <a:pt x="1" y="461"/>
                      <a:pt x="0" y="453"/>
                    </a:cubicBezTo>
                    <a:cubicBezTo>
                      <a:pt x="0" y="450"/>
                      <a:pt x="1" y="446"/>
                      <a:pt x="2" y="443"/>
                    </a:cubicBezTo>
                    <a:cubicBezTo>
                      <a:pt x="5" y="431"/>
                      <a:pt x="8" y="420"/>
                      <a:pt x="11" y="408"/>
                    </a:cubicBezTo>
                    <a:cubicBezTo>
                      <a:pt x="14" y="399"/>
                      <a:pt x="17" y="389"/>
                      <a:pt x="21" y="380"/>
                    </a:cubicBezTo>
                    <a:cubicBezTo>
                      <a:pt x="26" y="367"/>
                      <a:pt x="32" y="353"/>
                      <a:pt x="38" y="340"/>
                    </a:cubicBezTo>
                    <a:cubicBezTo>
                      <a:pt x="44" y="326"/>
                      <a:pt x="50" y="313"/>
                      <a:pt x="57" y="299"/>
                    </a:cubicBezTo>
                    <a:cubicBezTo>
                      <a:pt x="61" y="290"/>
                      <a:pt x="65" y="281"/>
                      <a:pt x="70" y="272"/>
                    </a:cubicBezTo>
                    <a:cubicBezTo>
                      <a:pt x="74" y="264"/>
                      <a:pt x="79" y="255"/>
                      <a:pt x="84" y="247"/>
                    </a:cubicBezTo>
                    <a:cubicBezTo>
                      <a:pt x="90" y="235"/>
                      <a:pt x="97" y="224"/>
                      <a:pt x="105" y="214"/>
                    </a:cubicBezTo>
                    <a:cubicBezTo>
                      <a:pt x="106" y="213"/>
                      <a:pt x="107" y="211"/>
                      <a:pt x="107" y="210"/>
                    </a:cubicBezTo>
                    <a:cubicBezTo>
                      <a:pt x="111" y="204"/>
                      <a:pt x="114" y="199"/>
                      <a:pt x="117" y="193"/>
                    </a:cubicBezTo>
                    <a:cubicBezTo>
                      <a:pt x="119" y="189"/>
                      <a:pt x="122" y="185"/>
                      <a:pt x="124" y="181"/>
                    </a:cubicBezTo>
                    <a:cubicBezTo>
                      <a:pt x="130" y="172"/>
                      <a:pt x="135" y="163"/>
                      <a:pt x="140" y="154"/>
                    </a:cubicBezTo>
                    <a:cubicBezTo>
                      <a:pt x="141" y="153"/>
                      <a:pt x="142" y="151"/>
                      <a:pt x="143" y="150"/>
                    </a:cubicBezTo>
                    <a:cubicBezTo>
                      <a:pt x="147" y="145"/>
                      <a:pt x="151" y="140"/>
                      <a:pt x="154" y="135"/>
                    </a:cubicBezTo>
                    <a:cubicBezTo>
                      <a:pt x="159" y="125"/>
                      <a:pt x="167" y="117"/>
                      <a:pt x="174" y="109"/>
                    </a:cubicBezTo>
                    <a:cubicBezTo>
                      <a:pt x="183" y="99"/>
                      <a:pt x="193" y="88"/>
                      <a:pt x="203" y="78"/>
                    </a:cubicBezTo>
                    <a:cubicBezTo>
                      <a:pt x="215" y="66"/>
                      <a:pt x="228" y="55"/>
                      <a:pt x="243" y="47"/>
                    </a:cubicBezTo>
                    <a:cubicBezTo>
                      <a:pt x="255" y="40"/>
                      <a:pt x="268" y="34"/>
                      <a:pt x="282" y="31"/>
                    </a:cubicBezTo>
                    <a:cubicBezTo>
                      <a:pt x="284" y="31"/>
                      <a:pt x="285" y="31"/>
                      <a:pt x="286" y="31"/>
                    </a:cubicBezTo>
                    <a:cubicBezTo>
                      <a:pt x="293" y="27"/>
                      <a:pt x="301" y="26"/>
                      <a:pt x="308" y="24"/>
                    </a:cubicBezTo>
                    <a:cubicBezTo>
                      <a:pt x="318" y="21"/>
                      <a:pt x="329" y="19"/>
                      <a:pt x="339" y="15"/>
                    </a:cubicBezTo>
                    <a:cubicBezTo>
                      <a:pt x="343" y="14"/>
                      <a:pt x="347" y="12"/>
                      <a:pt x="351" y="10"/>
                    </a:cubicBezTo>
                    <a:cubicBezTo>
                      <a:pt x="355" y="9"/>
                      <a:pt x="358" y="7"/>
                      <a:pt x="361" y="6"/>
                    </a:cubicBezTo>
                    <a:cubicBezTo>
                      <a:pt x="375" y="23"/>
                      <a:pt x="388" y="40"/>
                      <a:pt x="402" y="56"/>
                    </a:cubicBezTo>
                    <a:cubicBezTo>
                      <a:pt x="410" y="66"/>
                      <a:pt x="421" y="75"/>
                      <a:pt x="431" y="83"/>
                    </a:cubicBezTo>
                    <a:cubicBezTo>
                      <a:pt x="436" y="88"/>
                      <a:pt x="443" y="92"/>
                      <a:pt x="449" y="95"/>
                    </a:cubicBezTo>
                    <a:cubicBezTo>
                      <a:pt x="465" y="103"/>
                      <a:pt x="482" y="108"/>
                      <a:pt x="499" y="113"/>
                    </a:cubicBezTo>
                    <a:cubicBezTo>
                      <a:pt x="513" y="118"/>
                      <a:pt x="527" y="117"/>
                      <a:pt x="542" y="116"/>
                    </a:cubicBezTo>
                    <a:cubicBezTo>
                      <a:pt x="551" y="115"/>
                      <a:pt x="561" y="111"/>
                      <a:pt x="571" y="108"/>
                    </a:cubicBezTo>
                    <a:cubicBezTo>
                      <a:pt x="589" y="102"/>
                      <a:pt x="604" y="90"/>
                      <a:pt x="618" y="77"/>
                    </a:cubicBezTo>
                    <a:cubicBezTo>
                      <a:pt x="632" y="65"/>
                      <a:pt x="644" y="51"/>
                      <a:pt x="656" y="36"/>
                    </a:cubicBezTo>
                    <a:cubicBezTo>
                      <a:pt x="661" y="28"/>
                      <a:pt x="667" y="21"/>
                      <a:pt x="671" y="12"/>
                    </a:cubicBezTo>
                    <a:cubicBezTo>
                      <a:pt x="673" y="8"/>
                      <a:pt x="674" y="5"/>
                      <a:pt x="675" y="0"/>
                    </a:cubicBezTo>
                    <a:cubicBezTo>
                      <a:pt x="682" y="3"/>
                      <a:pt x="688" y="4"/>
                      <a:pt x="693" y="7"/>
                    </a:cubicBezTo>
                    <a:cubicBezTo>
                      <a:pt x="698" y="10"/>
                      <a:pt x="704" y="11"/>
                      <a:pt x="709" y="13"/>
                    </a:cubicBezTo>
                    <a:cubicBezTo>
                      <a:pt x="711" y="14"/>
                      <a:pt x="713" y="14"/>
                      <a:pt x="715" y="15"/>
                    </a:cubicBezTo>
                    <a:cubicBezTo>
                      <a:pt x="730" y="23"/>
                      <a:pt x="746" y="26"/>
                      <a:pt x="762" y="31"/>
                    </a:cubicBezTo>
                    <a:cubicBezTo>
                      <a:pt x="773" y="34"/>
                      <a:pt x="783" y="40"/>
                      <a:pt x="793" y="46"/>
                    </a:cubicBezTo>
                    <a:cubicBezTo>
                      <a:pt x="802" y="52"/>
                      <a:pt x="811" y="59"/>
                      <a:pt x="819" y="66"/>
                    </a:cubicBezTo>
                    <a:cubicBezTo>
                      <a:pt x="823" y="69"/>
                      <a:pt x="826" y="73"/>
                      <a:pt x="830" y="77"/>
                    </a:cubicBezTo>
                    <a:cubicBezTo>
                      <a:pt x="836" y="84"/>
                      <a:pt x="841" y="90"/>
                      <a:pt x="847" y="97"/>
                    </a:cubicBezTo>
                    <a:cubicBezTo>
                      <a:pt x="850" y="101"/>
                      <a:pt x="854" y="104"/>
                      <a:pt x="855" y="110"/>
                    </a:cubicBezTo>
                    <a:cubicBezTo>
                      <a:pt x="856" y="114"/>
                      <a:pt x="861" y="117"/>
                      <a:pt x="863" y="121"/>
                    </a:cubicBezTo>
                    <a:cubicBezTo>
                      <a:pt x="868" y="129"/>
                      <a:pt x="873" y="137"/>
                      <a:pt x="878" y="145"/>
                    </a:cubicBezTo>
                    <a:cubicBezTo>
                      <a:pt x="883" y="154"/>
                      <a:pt x="889" y="163"/>
                      <a:pt x="894" y="172"/>
                    </a:cubicBezTo>
                    <a:cubicBezTo>
                      <a:pt x="896" y="176"/>
                      <a:pt x="898" y="181"/>
                      <a:pt x="901" y="185"/>
                    </a:cubicBezTo>
                    <a:cubicBezTo>
                      <a:pt x="902" y="188"/>
                      <a:pt x="902" y="190"/>
                      <a:pt x="904" y="192"/>
                    </a:cubicBezTo>
                    <a:cubicBezTo>
                      <a:pt x="910" y="203"/>
                      <a:pt x="914" y="216"/>
                      <a:pt x="919" y="228"/>
                    </a:cubicBezTo>
                    <a:cubicBezTo>
                      <a:pt x="922" y="236"/>
                      <a:pt x="924" y="245"/>
                      <a:pt x="927" y="254"/>
                    </a:cubicBezTo>
                    <a:cubicBezTo>
                      <a:pt x="932" y="269"/>
                      <a:pt x="938" y="284"/>
                      <a:pt x="944" y="299"/>
                    </a:cubicBezTo>
                    <a:cubicBezTo>
                      <a:pt x="949" y="313"/>
                      <a:pt x="954" y="326"/>
                      <a:pt x="960" y="340"/>
                    </a:cubicBezTo>
                    <a:cubicBezTo>
                      <a:pt x="963" y="349"/>
                      <a:pt x="967" y="357"/>
                      <a:pt x="969" y="366"/>
                    </a:cubicBezTo>
                    <a:cubicBezTo>
                      <a:pt x="973" y="378"/>
                      <a:pt x="976" y="389"/>
                      <a:pt x="980" y="401"/>
                    </a:cubicBezTo>
                    <a:cubicBezTo>
                      <a:pt x="987" y="423"/>
                      <a:pt x="990" y="446"/>
                      <a:pt x="994" y="469"/>
                    </a:cubicBezTo>
                    <a:cubicBezTo>
                      <a:pt x="996" y="478"/>
                      <a:pt x="998" y="486"/>
                      <a:pt x="1000" y="495"/>
                    </a:cubicBezTo>
                    <a:cubicBezTo>
                      <a:pt x="1004" y="511"/>
                      <a:pt x="1007" y="528"/>
                      <a:pt x="1006" y="545"/>
                    </a:cubicBezTo>
                    <a:cubicBezTo>
                      <a:pt x="1005" y="564"/>
                      <a:pt x="1003" y="583"/>
                      <a:pt x="998" y="602"/>
                    </a:cubicBezTo>
                    <a:cubicBezTo>
                      <a:pt x="992" y="620"/>
                      <a:pt x="979" y="632"/>
                      <a:pt x="963" y="642"/>
                    </a:cubicBezTo>
                    <a:cubicBezTo>
                      <a:pt x="959" y="645"/>
                      <a:pt x="953" y="647"/>
                      <a:pt x="947" y="648"/>
                    </a:cubicBezTo>
                    <a:cubicBezTo>
                      <a:pt x="932" y="650"/>
                      <a:pt x="918" y="656"/>
                      <a:pt x="904" y="661"/>
                    </a:cubicBezTo>
                    <a:cubicBezTo>
                      <a:pt x="891" y="665"/>
                      <a:pt x="878" y="667"/>
                      <a:pt x="866" y="669"/>
                    </a:cubicBezTo>
                    <a:cubicBezTo>
                      <a:pt x="857" y="669"/>
                      <a:pt x="848" y="671"/>
                      <a:pt x="839" y="667"/>
                    </a:cubicBezTo>
                    <a:cubicBezTo>
                      <a:pt x="840" y="664"/>
                      <a:pt x="841" y="661"/>
                      <a:pt x="842" y="658"/>
                    </a:cubicBezTo>
                    <a:cubicBezTo>
                      <a:pt x="843" y="653"/>
                      <a:pt x="846" y="649"/>
                      <a:pt x="845" y="644"/>
                    </a:cubicBezTo>
                    <a:cubicBezTo>
                      <a:pt x="845" y="641"/>
                      <a:pt x="848" y="637"/>
                      <a:pt x="849" y="634"/>
                    </a:cubicBezTo>
                    <a:cubicBezTo>
                      <a:pt x="850" y="633"/>
                      <a:pt x="851" y="631"/>
                      <a:pt x="851" y="630"/>
                    </a:cubicBezTo>
                    <a:cubicBezTo>
                      <a:pt x="852" y="622"/>
                      <a:pt x="854" y="615"/>
                      <a:pt x="858" y="608"/>
                    </a:cubicBezTo>
                    <a:cubicBezTo>
                      <a:pt x="859" y="605"/>
                      <a:pt x="860" y="602"/>
                      <a:pt x="860" y="599"/>
                    </a:cubicBezTo>
                    <a:cubicBezTo>
                      <a:pt x="862" y="588"/>
                      <a:pt x="868" y="578"/>
                      <a:pt x="870" y="567"/>
                    </a:cubicBezTo>
                    <a:cubicBezTo>
                      <a:pt x="872" y="557"/>
                      <a:pt x="876" y="547"/>
                      <a:pt x="879" y="537"/>
                    </a:cubicBezTo>
                    <a:cubicBezTo>
                      <a:pt x="881" y="530"/>
                      <a:pt x="884" y="524"/>
                      <a:pt x="886" y="517"/>
                    </a:cubicBezTo>
                    <a:cubicBezTo>
                      <a:pt x="888" y="510"/>
                      <a:pt x="890" y="504"/>
                      <a:pt x="893" y="497"/>
                    </a:cubicBezTo>
                    <a:cubicBezTo>
                      <a:pt x="897" y="482"/>
                      <a:pt x="901" y="467"/>
                      <a:pt x="906" y="453"/>
                    </a:cubicBezTo>
                    <a:cubicBezTo>
                      <a:pt x="906" y="451"/>
                      <a:pt x="908" y="449"/>
                      <a:pt x="909" y="447"/>
                    </a:cubicBezTo>
                    <a:cubicBezTo>
                      <a:pt x="911" y="444"/>
                      <a:pt x="910" y="441"/>
                      <a:pt x="908" y="439"/>
                    </a:cubicBezTo>
                    <a:cubicBezTo>
                      <a:pt x="904" y="435"/>
                      <a:pt x="899" y="435"/>
                      <a:pt x="893" y="438"/>
                    </a:cubicBezTo>
                    <a:cubicBezTo>
                      <a:pt x="891" y="440"/>
                      <a:pt x="889" y="442"/>
                      <a:pt x="886" y="440"/>
                    </a:cubicBezTo>
                    <a:cubicBezTo>
                      <a:pt x="887" y="436"/>
                      <a:pt x="889" y="432"/>
                      <a:pt x="890" y="428"/>
                    </a:cubicBezTo>
                    <a:cubicBezTo>
                      <a:pt x="891" y="422"/>
                      <a:pt x="892" y="416"/>
                      <a:pt x="892" y="410"/>
                    </a:cubicBezTo>
                    <a:cubicBezTo>
                      <a:pt x="892" y="402"/>
                      <a:pt x="886" y="399"/>
                      <a:pt x="878" y="403"/>
                    </a:cubicBezTo>
                    <a:cubicBezTo>
                      <a:pt x="873" y="405"/>
                      <a:pt x="867" y="408"/>
                      <a:pt x="860" y="411"/>
                    </a:cubicBezTo>
                    <a:cubicBezTo>
                      <a:pt x="861" y="405"/>
                      <a:pt x="861" y="401"/>
                      <a:pt x="861" y="396"/>
                    </a:cubicBezTo>
                    <a:cubicBezTo>
                      <a:pt x="862" y="389"/>
                      <a:pt x="865" y="382"/>
                      <a:pt x="863" y="375"/>
                    </a:cubicBezTo>
                    <a:cubicBezTo>
                      <a:pt x="862" y="374"/>
                      <a:pt x="862" y="372"/>
                      <a:pt x="861" y="371"/>
                    </a:cubicBezTo>
                    <a:cubicBezTo>
                      <a:pt x="857" y="371"/>
                      <a:pt x="853" y="371"/>
                      <a:pt x="849" y="371"/>
                    </a:cubicBezTo>
                    <a:cubicBezTo>
                      <a:pt x="846" y="372"/>
                      <a:pt x="843" y="374"/>
                      <a:pt x="840" y="376"/>
                    </a:cubicBezTo>
                    <a:cubicBezTo>
                      <a:pt x="832" y="380"/>
                      <a:pt x="824" y="383"/>
                      <a:pt x="817" y="390"/>
                    </a:cubicBezTo>
                    <a:cubicBezTo>
                      <a:pt x="817" y="391"/>
                      <a:pt x="815" y="391"/>
                      <a:pt x="814" y="392"/>
                    </a:cubicBezTo>
                    <a:cubicBezTo>
                      <a:pt x="805" y="397"/>
                      <a:pt x="796" y="403"/>
                      <a:pt x="787" y="410"/>
                    </a:cubicBezTo>
                    <a:cubicBezTo>
                      <a:pt x="779" y="416"/>
                      <a:pt x="770" y="420"/>
                      <a:pt x="761" y="425"/>
                    </a:cubicBezTo>
                    <a:cubicBezTo>
                      <a:pt x="758" y="426"/>
                      <a:pt x="755" y="428"/>
                      <a:pt x="753" y="430"/>
                    </a:cubicBezTo>
                    <a:cubicBezTo>
                      <a:pt x="744" y="438"/>
                      <a:pt x="733" y="442"/>
                      <a:pt x="723" y="448"/>
                    </a:cubicBezTo>
                    <a:cubicBezTo>
                      <a:pt x="722" y="449"/>
                      <a:pt x="721" y="450"/>
                      <a:pt x="720" y="451"/>
                    </a:cubicBezTo>
                    <a:cubicBezTo>
                      <a:pt x="719" y="452"/>
                      <a:pt x="718" y="453"/>
                      <a:pt x="717" y="454"/>
                    </a:cubicBezTo>
                    <a:cubicBezTo>
                      <a:pt x="709" y="456"/>
                      <a:pt x="703" y="460"/>
                      <a:pt x="696" y="464"/>
                    </a:cubicBezTo>
                    <a:cubicBezTo>
                      <a:pt x="690" y="467"/>
                      <a:pt x="685" y="471"/>
                      <a:pt x="679" y="472"/>
                    </a:cubicBezTo>
                    <a:cubicBezTo>
                      <a:pt x="677" y="472"/>
                      <a:pt x="675" y="474"/>
                      <a:pt x="672" y="476"/>
                    </a:cubicBezTo>
                    <a:cubicBezTo>
                      <a:pt x="671" y="477"/>
                      <a:pt x="669" y="478"/>
                      <a:pt x="667" y="479"/>
                    </a:cubicBezTo>
                    <a:cubicBezTo>
                      <a:pt x="656" y="483"/>
                      <a:pt x="646" y="491"/>
                      <a:pt x="635" y="496"/>
                    </a:cubicBezTo>
                    <a:cubicBezTo>
                      <a:pt x="623" y="502"/>
                      <a:pt x="614" y="511"/>
                      <a:pt x="602" y="517"/>
                    </a:cubicBezTo>
                    <a:cubicBezTo>
                      <a:pt x="591" y="522"/>
                      <a:pt x="581" y="528"/>
                      <a:pt x="571" y="533"/>
                    </a:cubicBezTo>
                    <a:cubicBezTo>
                      <a:pt x="566" y="535"/>
                      <a:pt x="562" y="537"/>
                      <a:pt x="558" y="538"/>
                    </a:cubicBezTo>
                    <a:cubicBezTo>
                      <a:pt x="553" y="540"/>
                      <a:pt x="548" y="544"/>
                      <a:pt x="544" y="546"/>
                    </a:cubicBezTo>
                    <a:cubicBezTo>
                      <a:pt x="541" y="548"/>
                      <a:pt x="540" y="552"/>
                      <a:pt x="536" y="552"/>
                    </a:cubicBezTo>
                    <a:cubicBezTo>
                      <a:pt x="535" y="552"/>
                      <a:pt x="535" y="554"/>
                      <a:pt x="535" y="556"/>
                    </a:cubicBezTo>
                    <a:cubicBezTo>
                      <a:pt x="531" y="556"/>
                      <a:pt x="527" y="558"/>
                      <a:pt x="525" y="562"/>
                    </a:cubicBezTo>
                    <a:cubicBezTo>
                      <a:pt x="524" y="563"/>
                      <a:pt x="522" y="563"/>
                      <a:pt x="521" y="564"/>
                    </a:cubicBezTo>
                    <a:cubicBezTo>
                      <a:pt x="518" y="567"/>
                      <a:pt x="514" y="569"/>
                      <a:pt x="511" y="572"/>
                    </a:cubicBezTo>
                    <a:cubicBezTo>
                      <a:pt x="506" y="569"/>
                      <a:pt x="502" y="567"/>
                      <a:pt x="497" y="564"/>
                    </a:cubicBezTo>
                    <a:cubicBezTo>
                      <a:pt x="486" y="556"/>
                      <a:pt x="476" y="547"/>
                      <a:pt x="465" y="539"/>
                    </a:cubicBezTo>
                    <a:cubicBezTo>
                      <a:pt x="460" y="536"/>
                      <a:pt x="455" y="533"/>
                      <a:pt x="450" y="529"/>
                    </a:cubicBezTo>
                    <a:cubicBezTo>
                      <a:pt x="450" y="529"/>
                      <a:pt x="449" y="529"/>
                      <a:pt x="449" y="529"/>
                    </a:cubicBezTo>
                    <a:cubicBezTo>
                      <a:pt x="441" y="519"/>
                      <a:pt x="429" y="514"/>
                      <a:pt x="419" y="507"/>
                    </a:cubicBezTo>
                    <a:cubicBezTo>
                      <a:pt x="411" y="501"/>
                      <a:pt x="403" y="495"/>
                      <a:pt x="396" y="489"/>
                    </a:cubicBezTo>
                    <a:cubicBezTo>
                      <a:pt x="387" y="481"/>
                      <a:pt x="378" y="474"/>
                      <a:pt x="369" y="466"/>
                    </a:cubicBezTo>
                    <a:cubicBezTo>
                      <a:pt x="361" y="458"/>
                      <a:pt x="352" y="450"/>
                      <a:pt x="344" y="443"/>
                    </a:cubicBezTo>
                    <a:cubicBezTo>
                      <a:pt x="337" y="437"/>
                      <a:pt x="330" y="432"/>
                      <a:pt x="323" y="426"/>
                    </a:cubicBezTo>
                    <a:cubicBezTo>
                      <a:pt x="317" y="419"/>
                      <a:pt x="310" y="414"/>
                      <a:pt x="303" y="409"/>
                    </a:cubicBezTo>
                    <a:cubicBezTo>
                      <a:pt x="297" y="404"/>
                      <a:pt x="291" y="399"/>
                      <a:pt x="285" y="395"/>
                    </a:cubicBezTo>
                    <a:cubicBezTo>
                      <a:pt x="279" y="391"/>
                      <a:pt x="276" y="384"/>
                      <a:pt x="269" y="381"/>
                    </a:cubicBezTo>
                    <a:cubicBezTo>
                      <a:pt x="268" y="381"/>
                      <a:pt x="268" y="381"/>
                      <a:pt x="268" y="380"/>
                    </a:cubicBezTo>
                    <a:cubicBezTo>
                      <a:pt x="265" y="372"/>
                      <a:pt x="258" y="369"/>
                      <a:pt x="253" y="365"/>
                    </a:cubicBezTo>
                    <a:cubicBezTo>
                      <a:pt x="248" y="361"/>
                      <a:pt x="243" y="356"/>
                      <a:pt x="238" y="352"/>
                    </a:cubicBezTo>
                    <a:cubicBezTo>
                      <a:pt x="231" y="346"/>
                      <a:pt x="225" y="339"/>
                      <a:pt x="216" y="335"/>
                    </a:cubicBezTo>
                    <a:cubicBezTo>
                      <a:pt x="215" y="334"/>
                      <a:pt x="213" y="334"/>
                      <a:pt x="211" y="334"/>
                    </a:cubicBezTo>
                    <a:cubicBezTo>
                      <a:pt x="208" y="335"/>
                      <a:pt x="207" y="337"/>
                      <a:pt x="208" y="340"/>
                    </a:cubicBezTo>
                    <a:cubicBezTo>
                      <a:pt x="210" y="345"/>
                      <a:pt x="212" y="350"/>
                      <a:pt x="213" y="355"/>
                    </a:cubicBezTo>
                    <a:cubicBezTo>
                      <a:pt x="215" y="361"/>
                      <a:pt x="215" y="366"/>
                      <a:pt x="217" y="372"/>
                    </a:cubicBezTo>
                    <a:cubicBezTo>
                      <a:pt x="218" y="376"/>
                      <a:pt x="220" y="381"/>
                      <a:pt x="221" y="385"/>
                    </a:cubicBezTo>
                    <a:cubicBezTo>
                      <a:pt x="222" y="387"/>
                      <a:pt x="222" y="389"/>
                      <a:pt x="223" y="393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47" name="Freeform 8"/>
              <p:cNvSpPr>
                <a:spLocks/>
              </p:cNvSpPr>
              <p:nvPr/>
            </p:nvSpPr>
            <p:spPr bwMode="auto">
              <a:xfrm>
                <a:off x="4689475" y="3686176"/>
                <a:ext cx="933450" cy="2482850"/>
              </a:xfrm>
              <a:custGeom>
                <a:avLst/>
                <a:gdLst>
                  <a:gd name="T0" fmla="*/ 308 w 355"/>
                  <a:gd name="T1" fmla="*/ 16 h 946"/>
                  <a:gd name="T2" fmla="*/ 327 w 355"/>
                  <a:gd name="T3" fmla="*/ 60 h 946"/>
                  <a:gd name="T4" fmla="*/ 339 w 355"/>
                  <a:gd name="T5" fmla="*/ 109 h 946"/>
                  <a:gd name="T6" fmla="*/ 341 w 355"/>
                  <a:gd name="T7" fmla="*/ 163 h 946"/>
                  <a:gd name="T8" fmla="*/ 329 w 355"/>
                  <a:gd name="T9" fmla="*/ 223 h 946"/>
                  <a:gd name="T10" fmla="*/ 307 w 355"/>
                  <a:gd name="T11" fmla="*/ 272 h 946"/>
                  <a:gd name="T12" fmla="*/ 292 w 355"/>
                  <a:gd name="T13" fmla="*/ 265 h 946"/>
                  <a:gd name="T14" fmla="*/ 288 w 355"/>
                  <a:gd name="T15" fmla="*/ 236 h 946"/>
                  <a:gd name="T16" fmla="*/ 285 w 355"/>
                  <a:gd name="T17" fmla="*/ 210 h 946"/>
                  <a:gd name="T18" fmla="*/ 274 w 355"/>
                  <a:gd name="T19" fmla="*/ 218 h 946"/>
                  <a:gd name="T20" fmla="*/ 278 w 355"/>
                  <a:gd name="T21" fmla="*/ 246 h 946"/>
                  <a:gd name="T22" fmla="*/ 279 w 355"/>
                  <a:gd name="T23" fmla="*/ 270 h 946"/>
                  <a:gd name="T24" fmla="*/ 281 w 355"/>
                  <a:gd name="T25" fmla="*/ 285 h 946"/>
                  <a:gd name="T26" fmla="*/ 285 w 355"/>
                  <a:gd name="T27" fmla="*/ 315 h 946"/>
                  <a:gd name="T28" fmla="*/ 289 w 355"/>
                  <a:gd name="T29" fmla="*/ 338 h 946"/>
                  <a:gd name="T30" fmla="*/ 296 w 355"/>
                  <a:gd name="T31" fmla="*/ 387 h 946"/>
                  <a:gd name="T32" fmla="*/ 298 w 355"/>
                  <a:gd name="T33" fmla="*/ 420 h 946"/>
                  <a:gd name="T34" fmla="*/ 303 w 355"/>
                  <a:gd name="T35" fmla="*/ 444 h 946"/>
                  <a:gd name="T36" fmla="*/ 305 w 355"/>
                  <a:gd name="T37" fmla="*/ 473 h 946"/>
                  <a:gd name="T38" fmla="*/ 319 w 355"/>
                  <a:gd name="T39" fmla="*/ 566 h 946"/>
                  <a:gd name="T40" fmla="*/ 328 w 355"/>
                  <a:gd name="T41" fmla="*/ 664 h 946"/>
                  <a:gd name="T42" fmla="*/ 338 w 355"/>
                  <a:gd name="T43" fmla="*/ 732 h 946"/>
                  <a:gd name="T44" fmla="*/ 349 w 355"/>
                  <a:gd name="T45" fmla="*/ 840 h 946"/>
                  <a:gd name="T46" fmla="*/ 354 w 355"/>
                  <a:gd name="T47" fmla="*/ 921 h 946"/>
                  <a:gd name="T48" fmla="*/ 306 w 355"/>
                  <a:gd name="T49" fmla="*/ 938 h 946"/>
                  <a:gd name="T50" fmla="*/ 253 w 355"/>
                  <a:gd name="T51" fmla="*/ 942 h 946"/>
                  <a:gd name="T52" fmla="*/ 221 w 355"/>
                  <a:gd name="T53" fmla="*/ 943 h 946"/>
                  <a:gd name="T54" fmla="*/ 108 w 355"/>
                  <a:gd name="T55" fmla="*/ 933 h 946"/>
                  <a:gd name="T56" fmla="*/ 99 w 355"/>
                  <a:gd name="T57" fmla="*/ 933 h 946"/>
                  <a:gd name="T58" fmla="*/ 46 w 355"/>
                  <a:gd name="T59" fmla="*/ 927 h 946"/>
                  <a:gd name="T60" fmla="*/ 38 w 355"/>
                  <a:gd name="T61" fmla="*/ 926 h 946"/>
                  <a:gd name="T62" fmla="*/ 26 w 355"/>
                  <a:gd name="T63" fmla="*/ 902 h 946"/>
                  <a:gd name="T64" fmla="*/ 19 w 355"/>
                  <a:gd name="T65" fmla="*/ 883 h 946"/>
                  <a:gd name="T66" fmla="*/ 20 w 355"/>
                  <a:gd name="T67" fmla="*/ 815 h 946"/>
                  <a:gd name="T68" fmla="*/ 19 w 355"/>
                  <a:gd name="T69" fmla="*/ 752 h 946"/>
                  <a:gd name="T70" fmla="*/ 14 w 355"/>
                  <a:gd name="T71" fmla="*/ 667 h 946"/>
                  <a:gd name="T72" fmla="*/ 14 w 355"/>
                  <a:gd name="T73" fmla="*/ 659 h 946"/>
                  <a:gd name="T74" fmla="*/ 10 w 355"/>
                  <a:gd name="T75" fmla="*/ 585 h 946"/>
                  <a:gd name="T76" fmla="*/ 5 w 355"/>
                  <a:gd name="T77" fmla="*/ 531 h 946"/>
                  <a:gd name="T78" fmla="*/ 3 w 355"/>
                  <a:gd name="T79" fmla="*/ 467 h 946"/>
                  <a:gd name="T80" fmla="*/ 1 w 355"/>
                  <a:gd name="T81" fmla="*/ 417 h 946"/>
                  <a:gd name="T82" fmla="*/ 2 w 355"/>
                  <a:gd name="T83" fmla="*/ 404 h 946"/>
                  <a:gd name="T84" fmla="*/ 1 w 355"/>
                  <a:gd name="T85" fmla="*/ 353 h 946"/>
                  <a:gd name="T86" fmla="*/ 4 w 355"/>
                  <a:gd name="T87" fmla="*/ 316 h 946"/>
                  <a:gd name="T88" fmla="*/ 3 w 355"/>
                  <a:gd name="T89" fmla="*/ 300 h 946"/>
                  <a:gd name="T90" fmla="*/ 8 w 355"/>
                  <a:gd name="T91" fmla="*/ 259 h 946"/>
                  <a:gd name="T92" fmla="*/ 18 w 355"/>
                  <a:gd name="T93" fmla="*/ 206 h 946"/>
                  <a:gd name="T94" fmla="*/ 53 w 355"/>
                  <a:gd name="T95" fmla="*/ 140 h 946"/>
                  <a:gd name="T96" fmla="*/ 80 w 355"/>
                  <a:gd name="T97" fmla="*/ 113 h 946"/>
                  <a:gd name="T98" fmla="*/ 114 w 355"/>
                  <a:gd name="T99" fmla="*/ 93 h 946"/>
                  <a:gd name="T100" fmla="*/ 147 w 355"/>
                  <a:gd name="T101" fmla="*/ 87 h 946"/>
                  <a:gd name="T102" fmla="*/ 193 w 355"/>
                  <a:gd name="T103" fmla="*/ 90 h 946"/>
                  <a:gd name="T104" fmla="*/ 232 w 355"/>
                  <a:gd name="T105" fmla="*/ 103 h 946"/>
                  <a:gd name="T106" fmla="*/ 259 w 355"/>
                  <a:gd name="T107" fmla="*/ 110 h 946"/>
                  <a:gd name="T108" fmla="*/ 276 w 355"/>
                  <a:gd name="T109" fmla="*/ 90 h 946"/>
                  <a:gd name="T110" fmla="*/ 289 w 355"/>
                  <a:gd name="T111" fmla="*/ 42 h 946"/>
                  <a:gd name="T112" fmla="*/ 295 w 355"/>
                  <a:gd name="T113" fmla="*/ 23 h 946"/>
                  <a:gd name="T114" fmla="*/ 302 w 355"/>
                  <a:gd name="T115" fmla="*/ 0 h 9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</a:cxnLst>
                <a:rect l="0" t="0" r="r" b="b"/>
                <a:pathLst>
                  <a:path w="355" h="946">
                    <a:moveTo>
                      <a:pt x="302" y="0"/>
                    </a:moveTo>
                    <a:cubicBezTo>
                      <a:pt x="304" y="7"/>
                      <a:pt x="308" y="10"/>
                      <a:pt x="308" y="16"/>
                    </a:cubicBezTo>
                    <a:cubicBezTo>
                      <a:pt x="308" y="20"/>
                      <a:pt x="311" y="24"/>
                      <a:pt x="313" y="28"/>
                    </a:cubicBezTo>
                    <a:cubicBezTo>
                      <a:pt x="318" y="39"/>
                      <a:pt x="323" y="49"/>
                      <a:pt x="327" y="60"/>
                    </a:cubicBezTo>
                    <a:cubicBezTo>
                      <a:pt x="332" y="71"/>
                      <a:pt x="336" y="82"/>
                      <a:pt x="337" y="94"/>
                    </a:cubicBezTo>
                    <a:cubicBezTo>
                      <a:pt x="337" y="99"/>
                      <a:pt x="338" y="104"/>
                      <a:pt x="339" y="109"/>
                    </a:cubicBezTo>
                    <a:cubicBezTo>
                      <a:pt x="341" y="121"/>
                      <a:pt x="343" y="134"/>
                      <a:pt x="341" y="147"/>
                    </a:cubicBezTo>
                    <a:cubicBezTo>
                      <a:pt x="340" y="152"/>
                      <a:pt x="341" y="158"/>
                      <a:pt x="341" y="163"/>
                    </a:cubicBezTo>
                    <a:cubicBezTo>
                      <a:pt x="340" y="176"/>
                      <a:pt x="337" y="189"/>
                      <a:pt x="334" y="202"/>
                    </a:cubicBezTo>
                    <a:cubicBezTo>
                      <a:pt x="333" y="209"/>
                      <a:pt x="331" y="216"/>
                      <a:pt x="329" y="223"/>
                    </a:cubicBezTo>
                    <a:cubicBezTo>
                      <a:pt x="326" y="232"/>
                      <a:pt x="324" y="241"/>
                      <a:pt x="320" y="250"/>
                    </a:cubicBezTo>
                    <a:cubicBezTo>
                      <a:pt x="316" y="258"/>
                      <a:pt x="312" y="266"/>
                      <a:pt x="307" y="272"/>
                    </a:cubicBezTo>
                    <a:cubicBezTo>
                      <a:pt x="305" y="276"/>
                      <a:pt x="300" y="279"/>
                      <a:pt x="295" y="282"/>
                    </a:cubicBezTo>
                    <a:cubicBezTo>
                      <a:pt x="294" y="276"/>
                      <a:pt x="293" y="271"/>
                      <a:pt x="292" y="265"/>
                    </a:cubicBezTo>
                    <a:cubicBezTo>
                      <a:pt x="292" y="262"/>
                      <a:pt x="292" y="259"/>
                      <a:pt x="291" y="257"/>
                    </a:cubicBezTo>
                    <a:cubicBezTo>
                      <a:pt x="288" y="250"/>
                      <a:pt x="289" y="243"/>
                      <a:pt x="288" y="236"/>
                    </a:cubicBezTo>
                    <a:cubicBezTo>
                      <a:pt x="288" y="231"/>
                      <a:pt x="289" y="225"/>
                      <a:pt x="288" y="220"/>
                    </a:cubicBezTo>
                    <a:cubicBezTo>
                      <a:pt x="288" y="217"/>
                      <a:pt x="286" y="213"/>
                      <a:pt x="285" y="210"/>
                    </a:cubicBezTo>
                    <a:cubicBezTo>
                      <a:pt x="284" y="209"/>
                      <a:pt x="282" y="208"/>
                      <a:pt x="281" y="208"/>
                    </a:cubicBezTo>
                    <a:cubicBezTo>
                      <a:pt x="276" y="208"/>
                      <a:pt x="273" y="213"/>
                      <a:pt x="274" y="218"/>
                    </a:cubicBezTo>
                    <a:cubicBezTo>
                      <a:pt x="275" y="226"/>
                      <a:pt x="276" y="234"/>
                      <a:pt x="277" y="241"/>
                    </a:cubicBezTo>
                    <a:cubicBezTo>
                      <a:pt x="277" y="243"/>
                      <a:pt x="277" y="244"/>
                      <a:pt x="278" y="246"/>
                    </a:cubicBezTo>
                    <a:cubicBezTo>
                      <a:pt x="279" y="248"/>
                      <a:pt x="280" y="250"/>
                      <a:pt x="278" y="252"/>
                    </a:cubicBezTo>
                    <a:cubicBezTo>
                      <a:pt x="281" y="258"/>
                      <a:pt x="281" y="264"/>
                      <a:pt x="279" y="270"/>
                    </a:cubicBezTo>
                    <a:cubicBezTo>
                      <a:pt x="279" y="271"/>
                      <a:pt x="281" y="272"/>
                      <a:pt x="281" y="272"/>
                    </a:cubicBezTo>
                    <a:cubicBezTo>
                      <a:pt x="281" y="276"/>
                      <a:pt x="283" y="280"/>
                      <a:pt x="281" y="285"/>
                    </a:cubicBezTo>
                    <a:cubicBezTo>
                      <a:pt x="280" y="288"/>
                      <a:pt x="282" y="292"/>
                      <a:pt x="282" y="296"/>
                    </a:cubicBezTo>
                    <a:cubicBezTo>
                      <a:pt x="283" y="302"/>
                      <a:pt x="284" y="309"/>
                      <a:pt x="285" y="315"/>
                    </a:cubicBezTo>
                    <a:cubicBezTo>
                      <a:pt x="286" y="319"/>
                      <a:pt x="287" y="324"/>
                      <a:pt x="288" y="329"/>
                    </a:cubicBezTo>
                    <a:cubicBezTo>
                      <a:pt x="289" y="332"/>
                      <a:pt x="289" y="335"/>
                      <a:pt x="289" y="338"/>
                    </a:cubicBezTo>
                    <a:cubicBezTo>
                      <a:pt x="288" y="347"/>
                      <a:pt x="290" y="356"/>
                      <a:pt x="291" y="365"/>
                    </a:cubicBezTo>
                    <a:cubicBezTo>
                      <a:pt x="292" y="373"/>
                      <a:pt x="292" y="380"/>
                      <a:pt x="296" y="387"/>
                    </a:cubicBezTo>
                    <a:cubicBezTo>
                      <a:pt x="297" y="389"/>
                      <a:pt x="297" y="391"/>
                      <a:pt x="297" y="393"/>
                    </a:cubicBezTo>
                    <a:cubicBezTo>
                      <a:pt x="293" y="402"/>
                      <a:pt x="297" y="411"/>
                      <a:pt x="298" y="420"/>
                    </a:cubicBezTo>
                    <a:cubicBezTo>
                      <a:pt x="298" y="423"/>
                      <a:pt x="299" y="426"/>
                      <a:pt x="299" y="429"/>
                    </a:cubicBezTo>
                    <a:cubicBezTo>
                      <a:pt x="299" y="434"/>
                      <a:pt x="300" y="439"/>
                      <a:pt x="303" y="444"/>
                    </a:cubicBezTo>
                    <a:cubicBezTo>
                      <a:pt x="303" y="445"/>
                      <a:pt x="304" y="447"/>
                      <a:pt x="304" y="449"/>
                    </a:cubicBezTo>
                    <a:cubicBezTo>
                      <a:pt x="302" y="457"/>
                      <a:pt x="304" y="465"/>
                      <a:pt x="305" y="473"/>
                    </a:cubicBezTo>
                    <a:cubicBezTo>
                      <a:pt x="307" y="491"/>
                      <a:pt x="311" y="508"/>
                      <a:pt x="313" y="526"/>
                    </a:cubicBezTo>
                    <a:cubicBezTo>
                      <a:pt x="314" y="539"/>
                      <a:pt x="317" y="553"/>
                      <a:pt x="319" y="566"/>
                    </a:cubicBezTo>
                    <a:cubicBezTo>
                      <a:pt x="321" y="580"/>
                      <a:pt x="322" y="594"/>
                      <a:pt x="323" y="608"/>
                    </a:cubicBezTo>
                    <a:cubicBezTo>
                      <a:pt x="325" y="627"/>
                      <a:pt x="326" y="646"/>
                      <a:pt x="328" y="664"/>
                    </a:cubicBezTo>
                    <a:cubicBezTo>
                      <a:pt x="330" y="679"/>
                      <a:pt x="332" y="693"/>
                      <a:pt x="334" y="707"/>
                    </a:cubicBezTo>
                    <a:cubicBezTo>
                      <a:pt x="336" y="716"/>
                      <a:pt x="336" y="724"/>
                      <a:pt x="338" y="732"/>
                    </a:cubicBezTo>
                    <a:cubicBezTo>
                      <a:pt x="339" y="744"/>
                      <a:pt x="342" y="756"/>
                      <a:pt x="343" y="768"/>
                    </a:cubicBezTo>
                    <a:cubicBezTo>
                      <a:pt x="345" y="792"/>
                      <a:pt x="350" y="816"/>
                      <a:pt x="349" y="840"/>
                    </a:cubicBezTo>
                    <a:cubicBezTo>
                      <a:pt x="349" y="854"/>
                      <a:pt x="351" y="868"/>
                      <a:pt x="352" y="882"/>
                    </a:cubicBezTo>
                    <a:cubicBezTo>
                      <a:pt x="353" y="895"/>
                      <a:pt x="354" y="908"/>
                      <a:pt x="354" y="921"/>
                    </a:cubicBezTo>
                    <a:cubicBezTo>
                      <a:pt x="355" y="928"/>
                      <a:pt x="354" y="928"/>
                      <a:pt x="348" y="929"/>
                    </a:cubicBezTo>
                    <a:cubicBezTo>
                      <a:pt x="334" y="932"/>
                      <a:pt x="320" y="935"/>
                      <a:pt x="306" y="938"/>
                    </a:cubicBezTo>
                    <a:cubicBezTo>
                      <a:pt x="303" y="938"/>
                      <a:pt x="300" y="939"/>
                      <a:pt x="297" y="939"/>
                    </a:cubicBezTo>
                    <a:cubicBezTo>
                      <a:pt x="283" y="942"/>
                      <a:pt x="268" y="941"/>
                      <a:pt x="253" y="942"/>
                    </a:cubicBezTo>
                    <a:cubicBezTo>
                      <a:pt x="247" y="943"/>
                      <a:pt x="240" y="942"/>
                      <a:pt x="233" y="942"/>
                    </a:cubicBezTo>
                    <a:cubicBezTo>
                      <a:pt x="229" y="942"/>
                      <a:pt x="225" y="943"/>
                      <a:pt x="221" y="943"/>
                    </a:cubicBezTo>
                    <a:cubicBezTo>
                      <a:pt x="203" y="946"/>
                      <a:pt x="184" y="944"/>
                      <a:pt x="165" y="942"/>
                    </a:cubicBezTo>
                    <a:cubicBezTo>
                      <a:pt x="146" y="940"/>
                      <a:pt x="127" y="935"/>
                      <a:pt x="108" y="933"/>
                    </a:cubicBezTo>
                    <a:cubicBezTo>
                      <a:pt x="105" y="932"/>
                      <a:pt x="103" y="933"/>
                      <a:pt x="100" y="933"/>
                    </a:cubicBezTo>
                    <a:cubicBezTo>
                      <a:pt x="100" y="933"/>
                      <a:pt x="99" y="933"/>
                      <a:pt x="99" y="933"/>
                    </a:cubicBezTo>
                    <a:cubicBezTo>
                      <a:pt x="91" y="928"/>
                      <a:pt x="82" y="931"/>
                      <a:pt x="73" y="930"/>
                    </a:cubicBezTo>
                    <a:cubicBezTo>
                      <a:pt x="64" y="929"/>
                      <a:pt x="56" y="928"/>
                      <a:pt x="46" y="927"/>
                    </a:cubicBezTo>
                    <a:cubicBezTo>
                      <a:pt x="46" y="926"/>
                      <a:pt x="46" y="924"/>
                      <a:pt x="45" y="923"/>
                    </a:cubicBezTo>
                    <a:cubicBezTo>
                      <a:pt x="42" y="921"/>
                      <a:pt x="39" y="923"/>
                      <a:pt x="38" y="926"/>
                    </a:cubicBezTo>
                    <a:cubicBezTo>
                      <a:pt x="32" y="924"/>
                      <a:pt x="26" y="923"/>
                      <a:pt x="19" y="921"/>
                    </a:cubicBezTo>
                    <a:cubicBezTo>
                      <a:pt x="21" y="914"/>
                      <a:pt x="23" y="909"/>
                      <a:pt x="26" y="902"/>
                    </a:cubicBezTo>
                    <a:cubicBezTo>
                      <a:pt x="24" y="902"/>
                      <a:pt x="21" y="901"/>
                      <a:pt x="18" y="900"/>
                    </a:cubicBezTo>
                    <a:cubicBezTo>
                      <a:pt x="19" y="895"/>
                      <a:pt x="19" y="889"/>
                      <a:pt x="19" y="883"/>
                    </a:cubicBezTo>
                    <a:cubicBezTo>
                      <a:pt x="20" y="873"/>
                      <a:pt x="21" y="862"/>
                      <a:pt x="21" y="852"/>
                    </a:cubicBezTo>
                    <a:cubicBezTo>
                      <a:pt x="21" y="840"/>
                      <a:pt x="21" y="827"/>
                      <a:pt x="20" y="815"/>
                    </a:cubicBezTo>
                    <a:cubicBezTo>
                      <a:pt x="20" y="805"/>
                      <a:pt x="21" y="795"/>
                      <a:pt x="20" y="785"/>
                    </a:cubicBezTo>
                    <a:cubicBezTo>
                      <a:pt x="20" y="774"/>
                      <a:pt x="20" y="763"/>
                      <a:pt x="19" y="752"/>
                    </a:cubicBezTo>
                    <a:cubicBezTo>
                      <a:pt x="18" y="738"/>
                      <a:pt x="17" y="724"/>
                      <a:pt x="16" y="709"/>
                    </a:cubicBezTo>
                    <a:cubicBezTo>
                      <a:pt x="15" y="695"/>
                      <a:pt x="15" y="681"/>
                      <a:pt x="14" y="667"/>
                    </a:cubicBezTo>
                    <a:cubicBezTo>
                      <a:pt x="14" y="665"/>
                      <a:pt x="12" y="664"/>
                      <a:pt x="11" y="662"/>
                    </a:cubicBezTo>
                    <a:cubicBezTo>
                      <a:pt x="12" y="661"/>
                      <a:pt x="14" y="660"/>
                      <a:pt x="14" y="659"/>
                    </a:cubicBezTo>
                    <a:cubicBezTo>
                      <a:pt x="13" y="650"/>
                      <a:pt x="12" y="641"/>
                      <a:pt x="11" y="633"/>
                    </a:cubicBezTo>
                    <a:cubicBezTo>
                      <a:pt x="10" y="617"/>
                      <a:pt x="8" y="601"/>
                      <a:pt x="10" y="585"/>
                    </a:cubicBezTo>
                    <a:cubicBezTo>
                      <a:pt x="10" y="580"/>
                      <a:pt x="9" y="574"/>
                      <a:pt x="9" y="569"/>
                    </a:cubicBezTo>
                    <a:cubicBezTo>
                      <a:pt x="7" y="556"/>
                      <a:pt x="6" y="544"/>
                      <a:pt x="5" y="531"/>
                    </a:cubicBezTo>
                    <a:cubicBezTo>
                      <a:pt x="4" y="523"/>
                      <a:pt x="5" y="514"/>
                      <a:pt x="4" y="506"/>
                    </a:cubicBezTo>
                    <a:cubicBezTo>
                      <a:pt x="4" y="493"/>
                      <a:pt x="4" y="480"/>
                      <a:pt x="3" y="467"/>
                    </a:cubicBezTo>
                    <a:cubicBezTo>
                      <a:pt x="3" y="460"/>
                      <a:pt x="2" y="453"/>
                      <a:pt x="2" y="446"/>
                    </a:cubicBezTo>
                    <a:cubicBezTo>
                      <a:pt x="2" y="437"/>
                      <a:pt x="1" y="427"/>
                      <a:pt x="1" y="417"/>
                    </a:cubicBezTo>
                    <a:cubicBezTo>
                      <a:pt x="1" y="415"/>
                      <a:pt x="1" y="413"/>
                      <a:pt x="3" y="411"/>
                    </a:cubicBezTo>
                    <a:cubicBezTo>
                      <a:pt x="5" y="409"/>
                      <a:pt x="5" y="406"/>
                      <a:pt x="2" y="404"/>
                    </a:cubicBezTo>
                    <a:cubicBezTo>
                      <a:pt x="1" y="403"/>
                      <a:pt x="1" y="401"/>
                      <a:pt x="1" y="399"/>
                    </a:cubicBezTo>
                    <a:cubicBezTo>
                      <a:pt x="0" y="384"/>
                      <a:pt x="1" y="368"/>
                      <a:pt x="1" y="353"/>
                    </a:cubicBezTo>
                    <a:cubicBezTo>
                      <a:pt x="1" y="344"/>
                      <a:pt x="1" y="335"/>
                      <a:pt x="1" y="326"/>
                    </a:cubicBezTo>
                    <a:cubicBezTo>
                      <a:pt x="2" y="322"/>
                      <a:pt x="3" y="319"/>
                      <a:pt x="4" y="316"/>
                    </a:cubicBezTo>
                    <a:cubicBezTo>
                      <a:pt x="4" y="315"/>
                      <a:pt x="4" y="314"/>
                      <a:pt x="4" y="313"/>
                    </a:cubicBezTo>
                    <a:cubicBezTo>
                      <a:pt x="2" y="309"/>
                      <a:pt x="2" y="305"/>
                      <a:pt x="3" y="300"/>
                    </a:cubicBezTo>
                    <a:cubicBezTo>
                      <a:pt x="4" y="294"/>
                      <a:pt x="3" y="288"/>
                      <a:pt x="4" y="282"/>
                    </a:cubicBezTo>
                    <a:cubicBezTo>
                      <a:pt x="5" y="274"/>
                      <a:pt x="7" y="267"/>
                      <a:pt x="8" y="259"/>
                    </a:cubicBezTo>
                    <a:cubicBezTo>
                      <a:pt x="9" y="251"/>
                      <a:pt x="11" y="244"/>
                      <a:pt x="11" y="236"/>
                    </a:cubicBezTo>
                    <a:cubicBezTo>
                      <a:pt x="12" y="226"/>
                      <a:pt x="15" y="216"/>
                      <a:pt x="18" y="206"/>
                    </a:cubicBezTo>
                    <a:cubicBezTo>
                      <a:pt x="23" y="190"/>
                      <a:pt x="31" y="176"/>
                      <a:pt x="39" y="161"/>
                    </a:cubicBezTo>
                    <a:cubicBezTo>
                      <a:pt x="43" y="154"/>
                      <a:pt x="47" y="146"/>
                      <a:pt x="53" y="140"/>
                    </a:cubicBezTo>
                    <a:cubicBezTo>
                      <a:pt x="56" y="136"/>
                      <a:pt x="60" y="132"/>
                      <a:pt x="63" y="128"/>
                    </a:cubicBezTo>
                    <a:cubicBezTo>
                      <a:pt x="68" y="122"/>
                      <a:pt x="73" y="117"/>
                      <a:pt x="80" y="113"/>
                    </a:cubicBezTo>
                    <a:cubicBezTo>
                      <a:pt x="83" y="110"/>
                      <a:pt x="87" y="106"/>
                      <a:pt x="90" y="103"/>
                    </a:cubicBezTo>
                    <a:cubicBezTo>
                      <a:pt x="97" y="98"/>
                      <a:pt x="105" y="94"/>
                      <a:pt x="114" y="93"/>
                    </a:cubicBezTo>
                    <a:cubicBezTo>
                      <a:pt x="117" y="93"/>
                      <a:pt x="121" y="91"/>
                      <a:pt x="125" y="90"/>
                    </a:cubicBezTo>
                    <a:cubicBezTo>
                      <a:pt x="132" y="89"/>
                      <a:pt x="139" y="87"/>
                      <a:pt x="147" y="87"/>
                    </a:cubicBezTo>
                    <a:cubicBezTo>
                      <a:pt x="155" y="87"/>
                      <a:pt x="164" y="88"/>
                      <a:pt x="172" y="89"/>
                    </a:cubicBezTo>
                    <a:cubicBezTo>
                      <a:pt x="179" y="89"/>
                      <a:pt x="186" y="90"/>
                      <a:pt x="193" y="90"/>
                    </a:cubicBezTo>
                    <a:cubicBezTo>
                      <a:pt x="196" y="90"/>
                      <a:pt x="199" y="91"/>
                      <a:pt x="201" y="92"/>
                    </a:cubicBezTo>
                    <a:cubicBezTo>
                      <a:pt x="211" y="95"/>
                      <a:pt x="222" y="99"/>
                      <a:pt x="232" y="103"/>
                    </a:cubicBezTo>
                    <a:cubicBezTo>
                      <a:pt x="236" y="104"/>
                      <a:pt x="240" y="105"/>
                      <a:pt x="244" y="106"/>
                    </a:cubicBezTo>
                    <a:cubicBezTo>
                      <a:pt x="249" y="108"/>
                      <a:pt x="254" y="109"/>
                      <a:pt x="259" y="110"/>
                    </a:cubicBezTo>
                    <a:cubicBezTo>
                      <a:pt x="267" y="113"/>
                      <a:pt x="270" y="111"/>
                      <a:pt x="273" y="103"/>
                    </a:cubicBezTo>
                    <a:cubicBezTo>
                      <a:pt x="275" y="98"/>
                      <a:pt x="275" y="94"/>
                      <a:pt x="276" y="90"/>
                    </a:cubicBezTo>
                    <a:cubicBezTo>
                      <a:pt x="278" y="83"/>
                      <a:pt x="279" y="76"/>
                      <a:pt x="282" y="69"/>
                    </a:cubicBezTo>
                    <a:cubicBezTo>
                      <a:pt x="285" y="60"/>
                      <a:pt x="288" y="51"/>
                      <a:pt x="289" y="42"/>
                    </a:cubicBezTo>
                    <a:cubicBezTo>
                      <a:pt x="290" y="41"/>
                      <a:pt x="289" y="41"/>
                      <a:pt x="289" y="40"/>
                    </a:cubicBezTo>
                    <a:cubicBezTo>
                      <a:pt x="291" y="34"/>
                      <a:pt x="296" y="30"/>
                      <a:pt x="295" y="23"/>
                    </a:cubicBezTo>
                    <a:cubicBezTo>
                      <a:pt x="299" y="18"/>
                      <a:pt x="300" y="11"/>
                      <a:pt x="300" y="5"/>
                    </a:cubicBezTo>
                    <a:cubicBezTo>
                      <a:pt x="301" y="4"/>
                      <a:pt x="301" y="3"/>
                      <a:pt x="302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48" name="Freeform 9"/>
              <p:cNvSpPr>
                <a:spLocks/>
              </p:cNvSpPr>
              <p:nvPr/>
            </p:nvSpPr>
            <p:spPr bwMode="auto">
              <a:xfrm>
                <a:off x="3630613" y="3789363"/>
                <a:ext cx="969963" cy="2360613"/>
              </a:xfrm>
              <a:custGeom>
                <a:avLst/>
                <a:gdLst>
                  <a:gd name="T0" fmla="*/ 338 w 369"/>
                  <a:gd name="T1" fmla="*/ 115 h 900"/>
                  <a:gd name="T2" fmla="*/ 356 w 369"/>
                  <a:gd name="T3" fmla="*/ 146 h 900"/>
                  <a:gd name="T4" fmla="*/ 364 w 369"/>
                  <a:gd name="T5" fmla="*/ 256 h 900"/>
                  <a:gd name="T6" fmla="*/ 366 w 369"/>
                  <a:gd name="T7" fmla="*/ 310 h 900"/>
                  <a:gd name="T8" fmla="*/ 368 w 369"/>
                  <a:gd name="T9" fmla="*/ 342 h 900"/>
                  <a:gd name="T10" fmla="*/ 369 w 369"/>
                  <a:gd name="T11" fmla="*/ 358 h 900"/>
                  <a:gd name="T12" fmla="*/ 367 w 369"/>
                  <a:gd name="T13" fmla="*/ 396 h 900"/>
                  <a:gd name="T14" fmla="*/ 366 w 369"/>
                  <a:gd name="T15" fmla="*/ 455 h 900"/>
                  <a:gd name="T16" fmla="*/ 362 w 369"/>
                  <a:gd name="T17" fmla="*/ 538 h 900"/>
                  <a:gd name="T18" fmla="*/ 358 w 369"/>
                  <a:gd name="T19" fmla="*/ 580 h 900"/>
                  <a:gd name="T20" fmla="*/ 352 w 369"/>
                  <a:gd name="T21" fmla="*/ 656 h 900"/>
                  <a:gd name="T22" fmla="*/ 351 w 369"/>
                  <a:gd name="T23" fmla="*/ 709 h 900"/>
                  <a:gd name="T24" fmla="*/ 350 w 369"/>
                  <a:gd name="T25" fmla="*/ 731 h 900"/>
                  <a:gd name="T26" fmla="*/ 350 w 369"/>
                  <a:gd name="T27" fmla="*/ 777 h 900"/>
                  <a:gd name="T28" fmla="*/ 353 w 369"/>
                  <a:gd name="T29" fmla="*/ 859 h 900"/>
                  <a:gd name="T30" fmla="*/ 347 w 369"/>
                  <a:gd name="T31" fmla="*/ 884 h 900"/>
                  <a:gd name="T32" fmla="*/ 279 w 369"/>
                  <a:gd name="T33" fmla="*/ 896 h 900"/>
                  <a:gd name="T34" fmla="*/ 231 w 369"/>
                  <a:gd name="T35" fmla="*/ 899 h 900"/>
                  <a:gd name="T36" fmla="*/ 169 w 369"/>
                  <a:gd name="T37" fmla="*/ 898 h 900"/>
                  <a:gd name="T38" fmla="*/ 108 w 369"/>
                  <a:gd name="T39" fmla="*/ 889 h 900"/>
                  <a:gd name="T40" fmla="*/ 45 w 369"/>
                  <a:gd name="T41" fmla="*/ 870 h 900"/>
                  <a:gd name="T42" fmla="*/ 40 w 369"/>
                  <a:gd name="T43" fmla="*/ 865 h 900"/>
                  <a:gd name="T44" fmla="*/ 48 w 369"/>
                  <a:gd name="T45" fmla="*/ 754 h 900"/>
                  <a:gd name="T46" fmla="*/ 52 w 369"/>
                  <a:gd name="T47" fmla="*/ 657 h 900"/>
                  <a:gd name="T48" fmla="*/ 56 w 369"/>
                  <a:gd name="T49" fmla="*/ 544 h 900"/>
                  <a:gd name="T50" fmla="*/ 59 w 369"/>
                  <a:gd name="T51" fmla="*/ 463 h 900"/>
                  <a:gd name="T52" fmla="*/ 63 w 369"/>
                  <a:gd name="T53" fmla="*/ 374 h 900"/>
                  <a:gd name="T54" fmla="*/ 67 w 369"/>
                  <a:gd name="T55" fmla="*/ 302 h 900"/>
                  <a:gd name="T56" fmla="*/ 72 w 369"/>
                  <a:gd name="T57" fmla="*/ 265 h 900"/>
                  <a:gd name="T58" fmla="*/ 72 w 369"/>
                  <a:gd name="T59" fmla="*/ 223 h 900"/>
                  <a:gd name="T60" fmla="*/ 78 w 369"/>
                  <a:gd name="T61" fmla="*/ 182 h 900"/>
                  <a:gd name="T62" fmla="*/ 69 w 369"/>
                  <a:gd name="T63" fmla="*/ 191 h 900"/>
                  <a:gd name="T64" fmla="*/ 66 w 369"/>
                  <a:gd name="T65" fmla="*/ 208 h 900"/>
                  <a:gd name="T66" fmla="*/ 63 w 369"/>
                  <a:gd name="T67" fmla="*/ 236 h 900"/>
                  <a:gd name="T68" fmla="*/ 41 w 369"/>
                  <a:gd name="T69" fmla="*/ 242 h 900"/>
                  <a:gd name="T70" fmla="*/ 23 w 369"/>
                  <a:gd name="T71" fmla="*/ 213 h 900"/>
                  <a:gd name="T72" fmla="*/ 10 w 369"/>
                  <a:gd name="T73" fmla="*/ 178 h 900"/>
                  <a:gd name="T74" fmla="*/ 2 w 369"/>
                  <a:gd name="T75" fmla="*/ 113 h 900"/>
                  <a:gd name="T76" fmla="*/ 0 w 369"/>
                  <a:gd name="T77" fmla="*/ 105 h 900"/>
                  <a:gd name="T78" fmla="*/ 15 w 369"/>
                  <a:gd name="T79" fmla="*/ 37 h 900"/>
                  <a:gd name="T80" fmla="*/ 30 w 369"/>
                  <a:gd name="T81" fmla="*/ 0 h 900"/>
                  <a:gd name="T82" fmla="*/ 64 w 369"/>
                  <a:gd name="T83" fmla="*/ 11 h 900"/>
                  <a:gd name="T84" fmla="*/ 78 w 369"/>
                  <a:gd name="T85" fmla="*/ 56 h 900"/>
                  <a:gd name="T86" fmla="*/ 87 w 369"/>
                  <a:gd name="T87" fmla="*/ 95 h 900"/>
                  <a:gd name="T88" fmla="*/ 107 w 369"/>
                  <a:gd name="T89" fmla="*/ 97 h 900"/>
                  <a:gd name="T90" fmla="*/ 136 w 369"/>
                  <a:gd name="T91" fmla="*/ 78 h 900"/>
                  <a:gd name="T92" fmla="*/ 249 w 369"/>
                  <a:gd name="T93" fmla="*/ 56 h 900"/>
                  <a:gd name="T94" fmla="*/ 328 w 369"/>
                  <a:gd name="T95" fmla="*/ 91 h 900"/>
                  <a:gd name="T96" fmla="*/ 334 w 369"/>
                  <a:gd name="T97" fmla="*/ 113 h 9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369" h="900">
                    <a:moveTo>
                      <a:pt x="334" y="113"/>
                    </a:moveTo>
                    <a:cubicBezTo>
                      <a:pt x="336" y="114"/>
                      <a:pt x="337" y="115"/>
                      <a:pt x="338" y="115"/>
                    </a:cubicBezTo>
                    <a:cubicBezTo>
                      <a:pt x="347" y="118"/>
                      <a:pt x="350" y="125"/>
                      <a:pt x="353" y="133"/>
                    </a:cubicBezTo>
                    <a:cubicBezTo>
                      <a:pt x="355" y="137"/>
                      <a:pt x="356" y="142"/>
                      <a:pt x="356" y="146"/>
                    </a:cubicBezTo>
                    <a:cubicBezTo>
                      <a:pt x="358" y="170"/>
                      <a:pt x="361" y="194"/>
                      <a:pt x="362" y="217"/>
                    </a:cubicBezTo>
                    <a:cubicBezTo>
                      <a:pt x="363" y="230"/>
                      <a:pt x="363" y="243"/>
                      <a:pt x="364" y="256"/>
                    </a:cubicBezTo>
                    <a:cubicBezTo>
                      <a:pt x="364" y="265"/>
                      <a:pt x="365" y="275"/>
                      <a:pt x="366" y="284"/>
                    </a:cubicBezTo>
                    <a:cubicBezTo>
                      <a:pt x="366" y="293"/>
                      <a:pt x="366" y="301"/>
                      <a:pt x="366" y="310"/>
                    </a:cubicBezTo>
                    <a:cubicBezTo>
                      <a:pt x="367" y="318"/>
                      <a:pt x="368" y="326"/>
                      <a:pt x="368" y="334"/>
                    </a:cubicBezTo>
                    <a:cubicBezTo>
                      <a:pt x="368" y="336"/>
                      <a:pt x="368" y="339"/>
                      <a:pt x="368" y="342"/>
                    </a:cubicBezTo>
                    <a:cubicBezTo>
                      <a:pt x="368" y="346"/>
                      <a:pt x="368" y="351"/>
                      <a:pt x="369" y="355"/>
                    </a:cubicBezTo>
                    <a:cubicBezTo>
                      <a:pt x="369" y="356"/>
                      <a:pt x="369" y="357"/>
                      <a:pt x="369" y="358"/>
                    </a:cubicBezTo>
                    <a:cubicBezTo>
                      <a:pt x="367" y="362"/>
                      <a:pt x="367" y="367"/>
                      <a:pt x="368" y="371"/>
                    </a:cubicBezTo>
                    <a:cubicBezTo>
                      <a:pt x="368" y="380"/>
                      <a:pt x="367" y="388"/>
                      <a:pt x="367" y="396"/>
                    </a:cubicBezTo>
                    <a:cubicBezTo>
                      <a:pt x="367" y="403"/>
                      <a:pt x="367" y="410"/>
                      <a:pt x="368" y="417"/>
                    </a:cubicBezTo>
                    <a:cubicBezTo>
                      <a:pt x="368" y="430"/>
                      <a:pt x="366" y="442"/>
                      <a:pt x="366" y="455"/>
                    </a:cubicBezTo>
                    <a:cubicBezTo>
                      <a:pt x="367" y="468"/>
                      <a:pt x="365" y="482"/>
                      <a:pt x="365" y="496"/>
                    </a:cubicBezTo>
                    <a:cubicBezTo>
                      <a:pt x="364" y="510"/>
                      <a:pt x="363" y="524"/>
                      <a:pt x="362" y="538"/>
                    </a:cubicBezTo>
                    <a:cubicBezTo>
                      <a:pt x="362" y="542"/>
                      <a:pt x="361" y="546"/>
                      <a:pt x="361" y="550"/>
                    </a:cubicBezTo>
                    <a:cubicBezTo>
                      <a:pt x="360" y="560"/>
                      <a:pt x="359" y="570"/>
                      <a:pt x="358" y="580"/>
                    </a:cubicBezTo>
                    <a:cubicBezTo>
                      <a:pt x="357" y="593"/>
                      <a:pt x="355" y="606"/>
                      <a:pt x="354" y="618"/>
                    </a:cubicBezTo>
                    <a:cubicBezTo>
                      <a:pt x="353" y="631"/>
                      <a:pt x="353" y="643"/>
                      <a:pt x="352" y="656"/>
                    </a:cubicBezTo>
                    <a:cubicBezTo>
                      <a:pt x="352" y="668"/>
                      <a:pt x="352" y="680"/>
                      <a:pt x="350" y="693"/>
                    </a:cubicBezTo>
                    <a:cubicBezTo>
                      <a:pt x="350" y="698"/>
                      <a:pt x="351" y="704"/>
                      <a:pt x="351" y="709"/>
                    </a:cubicBezTo>
                    <a:cubicBezTo>
                      <a:pt x="351" y="713"/>
                      <a:pt x="351" y="716"/>
                      <a:pt x="351" y="719"/>
                    </a:cubicBezTo>
                    <a:cubicBezTo>
                      <a:pt x="350" y="723"/>
                      <a:pt x="350" y="727"/>
                      <a:pt x="350" y="731"/>
                    </a:cubicBezTo>
                    <a:cubicBezTo>
                      <a:pt x="350" y="732"/>
                      <a:pt x="351" y="734"/>
                      <a:pt x="351" y="736"/>
                    </a:cubicBezTo>
                    <a:cubicBezTo>
                      <a:pt x="348" y="750"/>
                      <a:pt x="349" y="763"/>
                      <a:pt x="350" y="777"/>
                    </a:cubicBezTo>
                    <a:cubicBezTo>
                      <a:pt x="351" y="792"/>
                      <a:pt x="351" y="806"/>
                      <a:pt x="351" y="821"/>
                    </a:cubicBezTo>
                    <a:cubicBezTo>
                      <a:pt x="351" y="834"/>
                      <a:pt x="353" y="846"/>
                      <a:pt x="353" y="859"/>
                    </a:cubicBezTo>
                    <a:cubicBezTo>
                      <a:pt x="353" y="865"/>
                      <a:pt x="354" y="872"/>
                      <a:pt x="351" y="879"/>
                    </a:cubicBezTo>
                    <a:cubicBezTo>
                      <a:pt x="350" y="881"/>
                      <a:pt x="350" y="883"/>
                      <a:pt x="347" y="884"/>
                    </a:cubicBezTo>
                    <a:cubicBezTo>
                      <a:pt x="335" y="888"/>
                      <a:pt x="323" y="891"/>
                      <a:pt x="310" y="892"/>
                    </a:cubicBezTo>
                    <a:cubicBezTo>
                      <a:pt x="300" y="893"/>
                      <a:pt x="290" y="895"/>
                      <a:pt x="279" y="896"/>
                    </a:cubicBezTo>
                    <a:cubicBezTo>
                      <a:pt x="275" y="896"/>
                      <a:pt x="271" y="897"/>
                      <a:pt x="266" y="897"/>
                    </a:cubicBezTo>
                    <a:cubicBezTo>
                      <a:pt x="255" y="898"/>
                      <a:pt x="243" y="899"/>
                      <a:pt x="231" y="899"/>
                    </a:cubicBezTo>
                    <a:cubicBezTo>
                      <a:pt x="217" y="899"/>
                      <a:pt x="204" y="899"/>
                      <a:pt x="190" y="900"/>
                    </a:cubicBezTo>
                    <a:cubicBezTo>
                      <a:pt x="183" y="900"/>
                      <a:pt x="176" y="899"/>
                      <a:pt x="169" y="898"/>
                    </a:cubicBezTo>
                    <a:cubicBezTo>
                      <a:pt x="153" y="896"/>
                      <a:pt x="138" y="892"/>
                      <a:pt x="122" y="892"/>
                    </a:cubicBezTo>
                    <a:cubicBezTo>
                      <a:pt x="117" y="892"/>
                      <a:pt x="112" y="890"/>
                      <a:pt x="108" y="889"/>
                    </a:cubicBezTo>
                    <a:cubicBezTo>
                      <a:pt x="97" y="886"/>
                      <a:pt x="86" y="885"/>
                      <a:pt x="75" y="882"/>
                    </a:cubicBezTo>
                    <a:cubicBezTo>
                      <a:pt x="65" y="879"/>
                      <a:pt x="54" y="878"/>
                      <a:pt x="45" y="870"/>
                    </a:cubicBezTo>
                    <a:cubicBezTo>
                      <a:pt x="44" y="869"/>
                      <a:pt x="42" y="869"/>
                      <a:pt x="40" y="868"/>
                    </a:cubicBezTo>
                    <a:cubicBezTo>
                      <a:pt x="40" y="867"/>
                      <a:pt x="40" y="866"/>
                      <a:pt x="40" y="865"/>
                    </a:cubicBezTo>
                    <a:cubicBezTo>
                      <a:pt x="41" y="851"/>
                      <a:pt x="42" y="836"/>
                      <a:pt x="44" y="822"/>
                    </a:cubicBezTo>
                    <a:cubicBezTo>
                      <a:pt x="45" y="799"/>
                      <a:pt x="47" y="777"/>
                      <a:pt x="48" y="754"/>
                    </a:cubicBezTo>
                    <a:cubicBezTo>
                      <a:pt x="50" y="730"/>
                      <a:pt x="51" y="706"/>
                      <a:pt x="51" y="682"/>
                    </a:cubicBezTo>
                    <a:cubicBezTo>
                      <a:pt x="51" y="674"/>
                      <a:pt x="51" y="665"/>
                      <a:pt x="52" y="657"/>
                    </a:cubicBezTo>
                    <a:cubicBezTo>
                      <a:pt x="53" y="644"/>
                      <a:pt x="53" y="630"/>
                      <a:pt x="53" y="616"/>
                    </a:cubicBezTo>
                    <a:cubicBezTo>
                      <a:pt x="53" y="592"/>
                      <a:pt x="55" y="568"/>
                      <a:pt x="56" y="544"/>
                    </a:cubicBezTo>
                    <a:cubicBezTo>
                      <a:pt x="56" y="535"/>
                      <a:pt x="56" y="527"/>
                      <a:pt x="56" y="519"/>
                    </a:cubicBezTo>
                    <a:cubicBezTo>
                      <a:pt x="57" y="500"/>
                      <a:pt x="58" y="481"/>
                      <a:pt x="59" y="463"/>
                    </a:cubicBezTo>
                    <a:cubicBezTo>
                      <a:pt x="59" y="448"/>
                      <a:pt x="60" y="433"/>
                      <a:pt x="60" y="418"/>
                    </a:cubicBezTo>
                    <a:cubicBezTo>
                      <a:pt x="61" y="404"/>
                      <a:pt x="62" y="389"/>
                      <a:pt x="63" y="374"/>
                    </a:cubicBezTo>
                    <a:cubicBezTo>
                      <a:pt x="63" y="365"/>
                      <a:pt x="63" y="355"/>
                      <a:pt x="64" y="346"/>
                    </a:cubicBezTo>
                    <a:cubicBezTo>
                      <a:pt x="65" y="331"/>
                      <a:pt x="66" y="316"/>
                      <a:pt x="67" y="302"/>
                    </a:cubicBezTo>
                    <a:cubicBezTo>
                      <a:pt x="68" y="293"/>
                      <a:pt x="68" y="285"/>
                      <a:pt x="68" y="277"/>
                    </a:cubicBezTo>
                    <a:cubicBezTo>
                      <a:pt x="68" y="270"/>
                      <a:pt x="68" y="270"/>
                      <a:pt x="72" y="265"/>
                    </a:cubicBezTo>
                    <a:cubicBezTo>
                      <a:pt x="66" y="259"/>
                      <a:pt x="69" y="252"/>
                      <a:pt x="69" y="246"/>
                    </a:cubicBezTo>
                    <a:cubicBezTo>
                      <a:pt x="70" y="238"/>
                      <a:pt x="71" y="230"/>
                      <a:pt x="72" y="223"/>
                    </a:cubicBezTo>
                    <a:cubicBezTo>
                      <a:pt x="73" y="213"/>
                      <a:pt x="75" y="204"/>
                      <a:pt x="76" y="194"/>
                    </a:cubicBezTo>
                    <a:cubicBezTo>
                      <a:pt x="77" y="190"/>
                      <a:pt x="77" y="186"/>
                      <a:pt x="78" y="182"/>
                    </a:cubicBezTo>
                    <a:cubicBezTo>
                      <a:pt x="75" y="182"/>
                      <a:pt x="73" y="181"/>
                      <a:pt x="71" y="181"/>
                    </a:cubicBezTo>
                    <a:cubicBezTo>
                      <a:pt x="70" y="185"/>
                      <a:pt x="70" y="188"/>
                      <a:pt x="69" y="191"/>
                    </a:cubicBezTo>
                    <a:cubicBezTo>
                      <a:pt x="68" y="195"/>
                      <a:pt x="68" y="197"/>
                      <a:pt x="68" y="201"/>
                    </a:cubicBezTo>
                    <a:cubicBezTo>
                      <a:pt x="69" y="203"/>
                      <a:pt x="67" y="205"/>
                      <a:pt x="66" y="208"/>
                    </a:cubicBezTo>
                    <a:cubicBezTo>
                      <a:pt x="63" y="216"/>
                      <a:pt x="63" y="225"/>
                      <a:pt x="63" y="235"/>
                    </a:cubicBezTo>
                    <a:cubicBezTo>
                      <a:pt x="63" y="235"/>
                      <a:pt x="63" y="235"/>
                      <a:pt x="63" y="236"/>
                    </a:cubicBezTo>
                    <a:cubicBezTo>
                      <a:pt x="61" y="243"/>
                      <a:pt x="59" y="250"/>
                      <a:pt x="57" y="258"/>
                    </a:cubicBezTo>
                    <a:cubicBezTo>
                      <a:pt x="50" y="254"/>
                      <a:pt x="45" y="248"/>
                      <a:pt x="41" y="242"/>
                    </a:cubicBezTo>
                    <a:cubicBezTo>
                      <a:pt x="39" y="239"/>
                      <a:pt x="37" y="237"/>
                      <a:pt x="35" y="234"/>
                    </a:cubicBezTo>
                    <a:cubicBezTo>
                      <a:pt x="29" y="228"/>
                      <a:pt x="26" y="220"/>
                      <a:pt x="23" y="213"/>
                    </a:cubicBezTo>
                    <a:cubicBezTo>
                      <a:pt x="20" y="204"/>
                      <a:pt x="16" y="195"/>
                      <a:pt x="12" y="186"/>
                    </a:cubicBezTo>
                    <a:cubicBezTo>
                      <a:pt x="11" y="183"/>
                      <a:pt x="10" y="180"/>
                      <a:pt x="10" y="178"/>
                    </a:cubicBezTo>
                    <a:cubicBezTo>
                      <a:pt x="7" y="165"/>
                      <a:pt x="5" y="152"/>
                      <a:pt x="3" y="140"/>
                    </a:cubicBezTo>
                    <a:cubicBezTo>
                      <a:pt x="2" y="131"/>
                      <a:pt x="2" y="122"/>
                      <a:pt x="2" y="113"/>
                    </a:cubicBezTo>
                    <a:cubicBezTo>
                      <a:pt x="2" y="111"/>
                      <a:pt x="3" y="108"/>
                      <a:pt x="0" y="107"/>
                    </a:cubicBezTo>
                    <a:cubicBezTo>
                      <a:pt x="0" y="106"/>
                      <a:pt x="0" y="105"/>
                      <a:pt x="0" y="105"/>
                    </a:cubicBezTo>
                    <a:cubicBezTo>
                      <a:pt x="4" y="93"/>
                      <a:pt x="5" y="80"/>
                      <a:pt x="7" y="68"/>
                    </a:cubicBezTo>
                    <a:cubicBezTo>
                      <a:pt x="9" y="57"/>
                      <a:pt x="11" y="47"/>
                      <a:pt x="15" y="37"/>
                    </a:cubicBezTo>
                    <a:cubicBezTo>
                      <a:pt x="17" y="34"/>
                      <a:pt x="18" y="29"/>
                      <a:pt x="19" y="25"/>
                    </a:cubicBezTo>
                    <a:cubicBezTo>
                      <a:pt x="21" y="16"/>
                      <a:pt x="24" y="8"/>
                      <a:pt x="30" y="0"/>
                    </a:cubicBezTo>
                    <a:cubicBezTo>
                      <a:pt x="35" y="2"/>
                      <a:pt x="40" y="4"/>
                      <a:pt x="45" y="6"/>
                    </a:cubicBezTo>
                    <a:cubicBezTo>
                      <a:pt x="51" y="9"/>
                      <a:pt x="58" y="10"/>
                      <a:pt x="64" y="11"/>
                    </a:cubicBezTo>
                    <a:cubicBezTo>
                      <a:pt x="71" y="11"/>
                      <a:pt x="73" y="12"/>
                      <a:pt x="73" y="19"/>
                    </a:cubicBezTo>
                    <a:cubicBezTo>
                      <a:pt x="73" y="31"/>
                      <a:pt x="76" y="44"/>
                      <a:pt x="78" y="56"/>
                    </a:cubicBezTo>
                    <a:cubicBezTo>
                      <a:pt x="80" y="64"/>
                      <a:pt x="81" y="72"/>
                      <a:pt x="83" y="80"/>
                    </a:cubicBezTo>
                    <a:cubicBezTo>
                      <a:pt x="84" y="85"/>
                      <a:pt x="85" y="90"/>
                      <a:pt x="87" y="95"/>
                    </a:cubicBezTo>
                    <a:cubicBezTo>
                      <a:pt x="87" y="98"/>
                      <a:pt x="93" y="100"/>
                      <a:pt x="97" y="99"/>
                    </a:cubicBezTo>
                    <a:cubicBezTo>
                      <a:pt x="100" y="98"/>
                      <a:pt x="104" y="98"/>
                      <a:pt x="107" y="97"/>
                    </a:cubicBezTo>
                    <a:cubicBezTo>
                      <a:pt x="109" y="96"/>
                      <a:pt x="113" y="94"/>
                      <a:pt x="114" y="92"/>
                    </a:cubicBezTo>
                    <a:cubicBezTo>
                      <a:pt x="119" y="84"/>
                      <a:pt x="128" y="81"/>
                      <a:pt x="136" y="78"/>
                    </a:cubicBezTo>
                    <a:cubicBezTo>
                      <a:pt x="148" y="73"/>
                      <a:pt x="160" y="69"/>
                      <a:pt x="171" y="64"/>
                    </a:cubicBezTo>
                    <a:cubicBezTo>
                      <a:pt x="196" y="53"/>
                      <a:pt x="222" y="50"/>
                      <a:pt x="249" y="56"/>
                    </a:cubicBezTo>
                    <a:cubicBezTo>
                      <a:pt x="262" y="58"/>
                      <a:pt x="275" y="61"/>
                      <a:pt x="287" y="65"/>
                    </a:cubicBezTo>
                    <a:cubicBezTo>
                      <a:pt x="303" y="71"/>
                      <a:pt x="316" y="80"/>
                      <a:pt x="328" y="91"/>
                    </a:cubicBezTo>
                    <a:cubicBezTo>
                      <a:pt x="331" y="94"/>
                      <a:pt x="334" y="97"/>
                      <a:pt x="333" y="102"/>
                    </a:cubicBezTo>
                    <a:cubicBezTo>
                      <a:pt x="333" y="106"/>
                      <a:pt x="334" y="109"/>
                      <a:pt x="334" y="113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49" name="Freeform 10"/>
              <p:cNvSpPr>
                <a:spLocks noEditPoints="1"/>
              </p:cNvSpPr>
              <p:nvPr/>
            </p:nvSpPr>
            <p:spPr bwMode="auto">
              <a:xfrm>
                <a:off x="4187825" y="746126"/>
                <a:ext cx="958850" cy="925513"/>
              </a:xfrm>
              <a:custGeom>
                <a:avLst/>
                <a:gdLst>
                  <a:gd name="T0" fmla="*/ 338 w 365"/>
                  <a:gd name="T1" fmla="*/ 102 h 353"/>
                  <a:gd name="T2" fmla="*/ 347 w 365"/>
                  <a:gd name="T3" fmla="*/ 74 h 353"/>
                  <a:gd name="T4" fmla="*/ 355 w 365"/>
                  <a:gd name="T5" fmla="*/ 74 h 353"/>
                  <a:gd name="T6" fmla="*/ 359 w 365"/>
                  <a:gd name="T7" fmla="*/ 86 h 353"/>
                  <a:gd name="T8" fmla="*/ 360 w 365"/>
                  <a:gd name="T9" fmla="*/ 133 h 353"/>
                  <a:gd name="T10" fmla="*/ 363 w 365"/>
                  <a:gd name="T11" fmla="*/ 148 h 353"/>
                  <a:gd name="T12" fmla="*/ 355 w 365"/>
                  <a:gd name="T13" fmla="*/ 194 h 353"/>
                  <a:gd name="T14" fmla="*/ 349 w 365"/>
                  <a:gd name="T15" fmla="*/ 222 h 353"/>
                  <a:gd name="T16" fmla="*/ 334 w 365"/>
                  <a:gd name="T17" fmla="*/ 260 h 353"/>
                  <a:gd name="T18" fmla="*/ 319 w 365"/>
                  <a:gd name="T19" fmla="*/ 285 h 353"/>
                  <a:gd name="T20" fmla="*/ 313 w 365"/>
                  <a:gd name="T21" fmla="*/ 295 h 353"/>
                  <a:gd name="T22" fmla="*/ 288 w 365"/>
                  <a:gd name="T23" fmla="*/ 316 h 353"/>
                  <a:gd name="T24" fmla="*/ 250 w 365"/>
                  <a:gd name="T25" fmla="*/ 340 h 353"/>
                  <a:gd name="T26" fmla="*/ 145 w 365"/>
                  <a:gd name="T27" fmla="*/ 350 h 353"/>
                  <a:gd name="T28" fmla="*/ 74 w 365"/>
                  <a:gd name="T29" fmla="*/ 326 h 353"/>
                  <a:gd name="T30" fmla="*/ 23 w 365"/>
                  <a:gd name="T31" fmla="*/ 265 h 353"/>
                  <a:gd name="T32" fmla="*/ 22 w 365"/>
                  <a:gd name="T33" fmla="*/ 250 h 353"/>
                  <a:gd name="T34" fmla="*/ 5 w 365"/>
                  <a:gd name="T35" fmla="*/ 206 h 353"/>
                  <a:gd name="T36" fmla="*/ 7 w 365"/>
                  <a:gd name="T37" fmla="*/ 189 h 353"/>
                  <a:gd name="T38" fmla="*/ 0 w 365"/>
                  <a:gd name="T39" fmla="*/ 158 h 353"/>
                  <a:gd name="T40" fmla="*/ 3 w 365"/>
                  <a:gd name="T41" fmla="*/ 129 h 353"/>
                  <a:gd name="T42" fmla="*/ 7 w 365"/>
                  <a:gd name="T43" fmla="*/ 110 h 353"/>
                  <a:gd name="T44" fmla="*/ 1 w 365"/>
                  <a:gd name="T45" fmla="*/ 86 h 353"/>
                  <a:gd name="T46" fmla="*/ 11 w 365"/>
                  <a:gd name="T47" fmla="*/ 45 h 353"/>
                  <a:gd name="T48" fmla="*/ 19 w 365"/>
                  <a:gd name="T49" fmla="*/ 42 h 353"/>
                  <a:gd name="T50" fmla="*/ 41 w 365"/>
                  <a:gd name="T51" fmla="*/ 100 h 353"/>
                  <a:gd name="T52" fmla="*/ 50 w 365"/>
                  <a:gd name="T53" fmla="*/ 97 h 353"/>
                  <a:gd name="T54" fmla="*/ 84 w 365"/>
                  <a:gd name="T55" fmla="*/ 4 h 353"/>
                  <a:gd name="T56" fmla="*/ 104 w 365"/>
                  <a:gd name="T57" fmla="*/ 8 h 353"/>
                  <a:gd name="T58" fmla="*/ 140 w 365"/>
                  <a:gd name="T59" fmla="*/ 81 h 353"/>
                  <a:gd name="T60" fmla="*/ 150 w 365"/>
                  <a:gd name="T61" fmla="*/ 86 h 353"/>
                  <a:gd name="T62" fmla="*/ 158 w 365"/>
                  <a:gd name="T63" fmla="*/ 50 h 353"/>
                  <a:gd name="T64" fmla="*/ 219 w 365"/>
                  <a:gd name="T65" fmla="*/ 93 h 353"/>
                  <a:gd name="T66" fmla="*/ 222 w 365"/>
                  <a:gd name="T67" fmla="*/ 59 h 353"/>
                  <a:gd name="T68" fmla="*/ 277 w 365"/>
                  <a:gd name="T69" fmla="*/ 99 h 353"/>
                  <a:gd name="T70" fmla="*/ 287 w 365"/>
                  <a:gd name="T71" fmla="*/ 77 h 353"/>
                  <a:gd name="T72" fmla="*/ 281 w 365"/>
                  <a:gd name="T73" fmla="*/ 43 h 353"/>
                  <a:gd name="T74" fmla="*/ 323 w 365"/>
                  <a:gd name="T75" fmla="*/ 125 h 353"/>
                  <a:gd name="T76" fmla="*/ 320 w 365"/>
                  <a:gd name="T77" fmla="*/ 119 h 353"/>
                  <a:gd name="T78" fmla="*/ 266 w 365"/>
                  <a:gd name="T79" fmla="*/ 109 h 353"/>
                  <a:gd name="T80" fmla="*/ 249 w 365"/>
                  <a:gd name="T81" fmla="*/ 125 h 353"/>
                  <a:gd name="T82" fmla="*/ 263 w 365"/>
                  <a:gd name="T83" fmla="*/ 137 h 353"/>
                  <a:gd name="T84" fmla="*/ 309 w 365"/>
                  <a:gd name="T85" fmla="*/ 143 h 353"/>
                  <a:gd name="T86" fmla="*/ 320 w 365"/>
                  <a:gd name="T87" fmla="*/ 131 h 353"/>
                  <a:gd name="T88" fmla="*/ 143 w 365"/>
                  <a:gd name="T89" fmla="*/ 115 h 353"/>
                  <a:gd name="T90" fmla="*/ 142 w 365"/>
                  <a:gd name="T91" fmla="*/ 110 h 353"/>
                  <a:gd name="T92" fmla="*/ 96 w 365"/>
                  <a:gd name="T93" fmla="*/ 97 h 353"/>
                  <a:gd name="T94" fmla="*/ 58 w 365"/>
                  <a:gd name="T95" fmla="*/ 114 h 353"/>
                  <a:gd name="T96" fmla="*/ 74 w 365"/>
                  <a:gd name="T97" fmla="*/ 116 h 353"/>
                  <a:gd name="T98" fmla="*/ 114 w 365"/>
                  <a:gd name="T99" fmla="*/ 140 h 353"/>
                  <a:gd name="T100" fmla="*/ 132 w 365"/>
                  <a:gd name="T101" fmla="*/ 112 h 353"/>
                  <a:gd name="T102" fmla="*/ 237 w 365"/>
                  <a:gd name="T103" fmla="*/ 256 h 353"/>
                  <a:gd name="T104" fmla="*/ 213 w 365"/>
                  <a:gd name="T105" fmla="*/ 261 h 353"/>
                  <a:gd name="T106" fmla="*/ 146 w 365"/>
                  <a:gd name="T107" fmla="*/ 250 h 353"/>
                  <a:gd name="T108" fmla="*/ 145 w 365"/>
                  <a:gd name="T109" fmla="*/ 257 h 353"/>
                  <a:gd name="T110" fmla="*/ 214 w 365"/>
                  <a:gd name="T111" fmla="*/ 272 h 353"/>
                  <a:gd name="T112" fmla="*/ 237 w 365"/>
                  <a:gd name="T113" fmla="*/ 256 h 353"/>
                  <a:gd name="T114" fmla="*/ 222 w 365"/>
                  <a:gd name="T115" fmla="*/ 191 h 353"/>
                  <a:gd name="T116" fmla="*/ 196 w 365"/>
                  <a:gd name="T117" fmla="*/ 193 h 353"/>
                  <a:gd name="T118" fmla="*/ 166 w 365"/>
                  <a:gd name="T119" fmla="*/ 187 h 353"/>
                  <a:gd name="T120" fmla="*/ 183 w 365"/>
                  <a:gd name="T121" fmla="*/ 199 h 353"/>
                  <a:gd name="T122" fmla="*/ 220 w 365"/>
                  <a:gd name="T123" fmla="*/ 195 h 3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365" h="353">
                    <a:moveTo>
                      <a:pt x="331" y="106"/>
                    </a:moveTo>
                    <a:cubicBezTo>
                      <a:pt x="336" y="107"/>
                      <a:pt x="337" y="105"/>
                      <a:pt x="338" y="102"/>
                    </a:cubicBezTo>
                    <a:cubicBezTo>
                      <a:pt x="341" y="96"/>
                      <a:pt x="344" y="90"/>
                      <a:pt x="346" y="83"/>
                    </a:cubicBezTo>
                    <a:cubicBezTo>
                      <a:pt x="347" y="80"/>
                      <a:pt x="347" y="77"/>
                      <a:pt x="347" y="74"/>
                    </a:cubicBezTo>
                    <a:cubicBezTo>
                      <a:pt x="348" y="71"/>
                      <a:pt x="347" y="69"/>
                      <a:pt x="347" y="65"/>
                    </a:cubicBezTo>
                    <a:cubicBezTo>
                      <a:pt x="351" y="68"/>
                      <a:pt x="354" y="70"/>
                      <a:pt x="355" y="74"/>
                    </a:cubicBezTo>
                    <a:cubicBezTo>
                      <a:pt x="355" y="76"/>
                      <a:pt x="356" y="77"/>
                      <a:pt x="357" y="79"/>
                    </a:cubicBezTo>
                    <a:cubicBezTo>
                      <a:pt x="358" y="81"/>
                      <a:pt x="359" y="83"/>
                      <a:pt x="359" y="86"/>
                    </a:cubicBezTo>
                    <a:cubicBezTo>
                      <a:pt x="360" y="97"/>
                      <a:pt x="365" y="108"/>
                      <a:pt x="364" y="120"/>
                    </a:cubicBezTo>
                    <a:cubicBezTo>
                      <a:pt x="363" y="124"/>
                      <a:pt x="362" y="129"/>
                      <a:pt x="360" y="133"/>
                    </a:cubicBezTo>
                    <a:cubicBezTo>
                      <a:pt x="357" y="138"/>
                      <a:pt x="357" y="139"/>
                      <a:pt x="361" y="144"/>
                    </a:cubicBezTo>
                    <a:cubicBezTo>
                      <a:pt x="362" y="145"/>
                      <a:pt x="363" y="147"/>
                      <a:pt x="363" y="148"/>
                    </a:cubicBezTo>
                    <a:cubicBezTo>
                      <a:pt x="363" y="153"/>
                      <a:pt x="363" y="158"/>
                      <a:pt x="362" y="163"/>
                    </a:cubicBezTo>
                    <a:cubicBezTo>
                      <a:pt x="360" y="173"/>
                      <a:pt x="358" y="184"/>
                      <a:pt x="355" y="194"/>
                    </a:cubicBezTo>
                    <a:cubicBezTo>
                      <a:pt x="355" y="197"/>
                      <a:pt x="353" y="199"/>
                      <a:pt x="351" y="202"/>
                    </a:cubicBezTo>
                    <a:cubicBezTo>
                      <a:pt x="353" y="209"/>
                      <a:pt x="352" y="215"/>
                      <a:pt x="349" y="222"/>
                    </a:cubicBezTo>
                    <a:cubicBezTo>
                      <a:pt x="345" y="232"/>
                      <a:pt x="342" y="241"/>
                      <a:pt x="339" y="250"/>
                    </a:cubicBezTo>
                    <a:cubicBezTo>
                      <a:pt x="338" y="253"/>
                      <a:pt x="336" y="256"/>
                      <a:pt x="334" y="260"/>
                    </a:cubicBezTo>
                    <a:cubicBezTo>
                      <a:pt x="331" y="265"/>
                      <a:pt x="328" y="271"/>
                      <a:pt x="325" y="277"/>
                    </a:cubicBezTo>
                    <a:cubicBezTo>
                      <a:pt x="323" y="280"/>
                      <a:pt x="321" y="283"/>
                      <a:pt x="319" y="285"/>
                    </a:cubicBezTo>
                    <a:cubicBezTo>
                      <a:pt x="316" y="286"/>
                      <a:pt x="313" y="286"/>
                      <a:pt x="308" y="287"/>
                    </a:cubicBezTo>
                    <a:cubicBezTo>
                      <a:pt x="310" y="290"/>
                      <a:pt x="312" y="292"/>
                      <a:pt x="313" y="295"/>
                    </a:cubicBezTo>
                    <a:cubicBezTo>
                      <a:pt x="309" y="302"/>
                      <a:pt x="304" y="308"/>
                      <a:pt x="297" y="313"/>
                    </a:cubicBezTo>
                    <a:cubicBezTo>
                      <a:pt x="295" y="315"/>
                      <a:pt x="291" y="315"/>
                      <a:pt x="288" y="316"/>
                    </a:cubicBezTo>
                    <a:cubicBezTo>
                      <a:pt x="286" y="318"/>
                      <a:pt x="286" y="322"/>
                      <a:pt x="283" y="324"/>
                    </a:cubicBezTo>
                    <a:cubicBezTo>
                      <a:pt x="273" y="331"/>
                      <a:pt x="262" y="335"/>
                      <a:pt x="250" y="340"/>
                    </a:cubicBezTo>
                    <a:cubicBezTo>
                      <a:pt x="233" y="346"/>
                      <a:pt x="215" y="347"/>
                      <a:pt x="198" y="350"/>
                    </a:cubicBezTo>
                    <a:cubicBezTo>
                      <a:pt x="180" y="353"/>
                      <a:pt x="163" y="351"/>
                      <a:pt x="145" y="350"/>
                    </a:cubicBezTo>
                    <a:cubicBezTo>
                      <a:pt x="131" y="349"/>
                      <a:pt x="117" y="345"/>
                      <a:pt x="103" y="340"/>
                    </a:cubicBezTo>
                    <a:cubicBezTo>
                      <a:pt x="93" y="337"/>
                      <a:pt x="83" y="332"/>
                      <a:pt x="74" y="326"/>
                    </a:cubicBezTo>
                    <a:cubicBezTo>
                      <a:pt x="64" y="319"/>
                      <a:pt x="56" y="309"/>
                      <a:pt x="47" y="301"/>
                    </a:cubicBezTo>
                    <a:cubicBezTo>
                      <a:pt x="36" y="290"/>
                      <a:pt x="32" y="276"/>
                      <a:pt x="23" y="265"/>
                    </a:cubicBezTo>
                    <a:cubicBezTo>
                      <a:pt x="22" y="263"/>
                      <a:pt x="21" y="260"/>
                      <a:pt x="21" y="258"/>
                    </a:cubicBezTo>
                    <a:cubicBezTo>
                      <a:pt x="20" y="256"/>
                      <a:pt x="21" y="253"/>
                      <a:pt x="22" y="250"/>
                    </a:cubicBezTo>
                    <a:cubicBezTo>
                      <a:pt x="21" y="249"/>
                      <a:pt x="19" y="248"/>
                      <a:pt x="17" y="247"/>
                    </a:cubicBezTo>
                    <a:cubicBezTo>
                      <a:pt x="13" y="233"/>
                      <a:pt x="9" y="219"/>
                      <a:pt x="5" y="206"/>
                    </a:cubicBezTo>
                    <a:cubicBezTo>
                      <a:pt x="5" y="203"/>
                      <a:pt x="5" y="201"/>
                      <a:pt x="4" y="199"/>
                    </a:cubicBezTo>
                    <a:cubicBezTo>
                      <a:pt x="3" y="195"/>
                      <a:pt x="3" y="192"/>
                      <a:pt x="7" y="189"/>
                    </a:cubicBezTo>
                    <a:cubicBezTo>
                      <a:pt x="2" y="186"/>
                      <a:pt x="1" y="182"/>
                      <a:pt x="1" y="177"/>
                    </a:cubicBezTo>
                    <a:cubicBezTo>
                      <a:pt x="1" y="171"/>
                      <a:pt x="0" y="164"/>
                      <a:pt x="0" y="158"/>
                    </a:cubicBezTo>
                    <a:cubicBezTo>
                      <a:pt x="1" y="149"/>
                      <a:pt x="1" y="140"/>
                      <a:pt x="2" y="132"/>
                    </a:cubicBezTo>
                    <a:cubicBezTo>
                      <a:pt x="2" y="131"/>
                      <a:pt x="2" y="130"/>
                      <a:pt x="3" y="129"/>
                    </a:cubicBezTo>
                    <a:cubicBezTo>
                      <a:pt x="7" y="126"/>
                      <a:pt x="5" y="120"/>
                      <a:pt x="8" y="116"/>
                    </a:cubicBezTo>
                    <a:cubicBezTo>
                      <a:pt x="9" y="114"/>
                      <a:pt x="10" y="111"/>
                      <a:pt x="7" y="110"/>
                    </a:cubicBezTo>
                    <a:cubicBezTo>
                      <a:pt x="6" y="109"/>
                      <a:pt x="6" y="108"/>
                      <a:pt x="5" y="108"/>
                    </a:cubicBezTo>
                    <a:cubicBezTo>
                      <a:pt x="4" y="100"/>
                      <a:pt x="2" y="93"/>
                      <a:pt x="1" y="86"/>
                    </a:cubicBezTo>
                    <a:cubicBezTo>
                      <a:pt x="0" y="81"/>
                      <a:pt x="1" y="76"/>
                      <a:pt x="2" y="71"/>
                    </a:cubicBezTo>
                    <a:cubicBezTo>
                      <a:pt x="4" y="62"/>
                      <a:pt x="5" y="53"/>
                      <a:pt x="11" y="45"/>
                    </a:cubicBezTo>
                    <a:cubicBezTo>
                      <a:pt x="13" y="42"/>
                      <a:pt x="12" y="37"/>
                      <a:pt x="16" y="35"/>
                    </a:cubicBezTo>
                    <a:cubicBezTo>
                      <a:pt x="17" y="37"/>
                      <a:pt x="18" y="39"/>
                      <a:pt x="19" y="42"/>
                    </a:cubicBezTo>
                    <a:cubicBezTo>
                      <a:pt x="22" y="54"/>
                      <a:pt x="25" y="66"/>
                      <a:pt x="27" y="78"/>
                    </a:cubicBezTo>
                    <a:cubicBezTo>
                      <a:pt x="30" y="87"/>
                      <a:pt x="35" y="94"/>
                      <a:pt x="41" y="100"/>
                    </a:cubicBezTo>
                    <a:cubicBezTo>
                      <a:pt x="43" y="102"/>
                      <a:pt x="45" y="103"/>
                      <a:pt x="47" y="102"/>
                    </a:cubicBezTo>
                    <a:cubicBezTo>
                      <a:pt x="48" y="102"/>
                      <a:pt x="50" y="99"/>
                      <a:pt x="50" y="97"/>
                    </a:cubicBezTo>
                    <a:cubicBezTo>
                      <a:pt x="53" y="78"/>
                      <a:pt x="59" y="60"/>
                      <a:pt x="67" y="42"/>
                    </a:cubicBezTo>
                    <a:cubicBezTo>
                      <a:pt x="72" y="29"/>
                      <a:pt x="77" y="16"/>
                      <a:pt x="84" y="4"/>
                    </a:cubicBezTo>
                    <a:cubicBezTo>
                      <a:pt x="85" y="3"/>
                      <a:pt x="86" y="1"/>
                      <a:pt x="87" y="0"/>
                    </a:cubicBezTo>
                    <a:cubicBezTo>
                      <a:pt x="94" y="0"/>
                      <a:pt x="99" y="3"/>
                      <a:pt x="104" y="8"/>
                    </a:cubicBezTo>
                    <a:cubicBezTo>
                      <a:pt x="120" y="24"/>
                      <a:pt x="131" y="42"/>
                      <a:pt x="136" y="65"/>
                    </a:cubicBezTo>
                    <a:cubicBezTo>
                      <a:pt x="138" y="70"/>
                      <a:pt x="139" y="76"/>
                      <a:pt x="140" y="81"/>
                    </a:cubicBezTo>
                    <a:cubicBezTo>
                      <a:pt x="141" y="83"/>
                      <a:pt x="142" y="86"/>
                      <a:pt x="144" y="88"/>
                    </a:cubicBezTo>
                    <a:cubicBezTo>
                      <a:pt x="146" y="90"/>
                      <a:pt x="149" y="89"/>
                      <a:pt x="150" y="86"/>
                    </a:cubicBezTo>
                    <a:cubicBezTo>
                      <a:pt x="154" y="77"/>
                      <a:pt x="156" y="67"/>
                      <a:pt x="156" y="58"/>
                    </a:cubicBezTo>
                    <a:cubicBezTo>
                      <a:pt x="157" y="55"/>
                      <a:pt x="157" y="52"/>
                      <a:pt x="158" y="50"/>
                    </a:cubicBezTo>
                    <a:cubicBezTo>
                      <a:pt x="172" y="56"/>
                      <a:pt x="184" y="65"/>
                      <a:pt x="197" y="73"/>
                    </a:cubicBezTo>
                    <a:cubicBezTo>
                      <a:pt x="205" y="79"/>
                      <a:pt x="213" y="85"/>
                      <a:pt x="219" y="93"/>
                    </a:cubicBezTo>
                    <a:cubicBezTo>
                      <a:pt x="223" y="93"/>
                      <a:pt x="224" y="90"/>
                      <a:pt x="224" y="87"/>
                    </a:cubicBezTo>
                    <a:cubicBezTo>
                      <a:pt x="225" y="78"/>
                      <a:pt x="225" y="69"/>
                      <a:pt x="222" y="59"/>
                    </a:cubicBezTo>
                    <a:cubicBezTo>
                      <a:pt x="224" y="61"/>
                      <a:pt x="227" y="62"/>
                      <a:pt x="228" y="63"/>
                    </a:cubicBezTo>
                    <a:cubicBezTo>
                      <a:pt x="244" y="75"/>
                      <a:pt x="262" y="85"/>
                      <a:pt x="277" y="99"/>
                    </a:cubicBezTo>
                    <a:cubicBezTo>
                      <a:pt x="281" y="102"/>
                      <a:pt x="284" y="101"/>
                      <a:pt x="285" y="97"/>
                    </a:cubicBezTo>
                    <a:cubicBezTo>
                      <a:pt x="287" y="90"/>
                      <a:pt x="289" y="84"/>
                      <a:pt x="287" y="77"/>
                    </a:cubicBezTo>
                    <a:cubicBezTo>
                      <a:pt x="285" y="70"/>
                      <a:pt x="285" y="63"/>
                      <a:pt x="284" y="56"/>
                    </a:cubicBezTo>
                    <a:cubicBezTo>
                      <a:pt x="283" y="52"/>
                      <a:pt x="282" y="48"/>
                      <a:pt x="281" y="43"/>
                    </a:cubicBezTo>
                    <a:cubicBezTo>
                      <a:pt x="302" y="62"/>
                      <a:pt x="321" y="81"/>
                      <a:pt x="331" y="106"/>
                    </a:cubicBezTo>
                    <a:close/>
                    <a:moveTo>
                      <a:pt x="323" y="125"/>
                    </a:moveTo>
                    <a:cubicBezTo>
                      <a:pt x="323" y="124"/>
                      <a:pt x="322" y="122"/>
                      <a:pt x="322" y="121"/>
                    </a:cubicBezTo>
                    <a:cubicBezTo>
                      <a:pt x="321" y="120"/>
                      <a:pt x="321" y="120"/>
                      <a:pt x="320" y="119"/>
                    </a:cubicBezTo>
                    <a:cubicBezTo>
                      <a:pt x="310" y="112"/>
                      <a:pt x="300" y="107"/>
                      <a:pt x="287" y="107"/>
                    </a:cubicBezTo>
                    <a:cubicBezTo>
                      <a:pt x="280" y="108"/>
                      <a:pt x="273" y="108"/>
                      <a:pt x="266" y="109"/>
                    </a:cubicBezTo>
                    <a:cubicBezTo>
                      <a:pt x="258" y="109"/>
                      <a:pt x="253" y="114"/>
                      <a:pt x="247" y="118"/>
                    </a:cubicBezTo>
                    <a:cubicBezTo>
                      <a:pt x="244" y="120"/>
                      <a:pt x="246" y="124"/>
                      <a:pt x="249" y="125"/>
                    </a:cubicBezTo>
                    <a:cubicBezTo>
                      <a:pt x="253" y="125"/>
                      <a:pt x="256" y="124"/>
                      <a:pt x="260" y="124"/>
                    </a:cubicBezTo>
                    <a:cubicBezTo>
                      <a:pt x="261" y="128"/>
                      <a:pt x="262" y="133"/>
                      <a:pt x="263" y="137"/>
                    </a:cubicBezTo>
                    <a:cubicBezTo>
                      <a:pt x="264" y="139"/>
                      <a:pt x="264" y="141"/>
                      <a:pt x="266" y="143"/>
                    </a:cubicBezTo>
                    <a:cubicBezTo>
                      <a:pt x="276" y="157"/>
                      <a:pt x="297" y="159"/>
                      <a:pt x="309" y="143"/>
                    </a:cubicBezTo>
                    <a:cubicBezTo>
                      <a:pt x="312" y="139"/>
                      <a:pt x="313" y="135"/>
                      <a:pt x="315" y="130"/>
                    </a:cubicBezTo>
                    <a:cubicBezTo>
                      <a:pt x="317" y="131"/>
                      <a:pt x="318" y="131"/>
                      <a:pt x="320" y="131"/>
                    </a:cubicBezTo>
                    <a:cubicBezTo>
                      <a:pt x="321" y="129"/>
                      <a:pt x="322" y="127"/>
                      <a:pt x="323" y="125"/>
                    </a:cubicBezTo>
                    <a:close/>
                    <a:moveTo>
                      <a:pt x="143" y="115"/>
                    </a:moveTo>
                    <a:cubicBezTo>
                      <a:pt x="143" y="114"/>
                      <a:pt x="144" y="113"/>
                      <a:pt x="144" y="113"/>
                    </a:cubicBezTo>
                    <a:cubicBezTo>
                      <a:pt x="143" y="112"/>
                      <a:pt x="143" y="111"/>
                      <a:pt x="142" y="110"/>
                    </a:cubicBezTo>
                    <a:cubicBezTo>
                      <a:pt x="137" y="103"/>
                      <a:pt x="129" y="100"/>
                      <a:pt x="120" y="99"/>
                    </a:cubicBezTo>
                    <a:cubicBezTo>
                      <a:pt x="112" y="97"/>
                      <a:pt x="104" y="97"/>
                      <a:pt x="96" y="97"/>
                    </a:cubicBezTo>
                    <a:cubicBezTo>
                      <a:pt x="80" y="95"/>
                      <a:pt x="65" y="100"/>
                      <a:pt x="51" y="107"/>
                    </a:cubicBezTo>
                    <a:cubicBezTo>
                      <a:pt x="52" y="111"/>
                      <a:pt x="54" y="114"/>
                      <a:pt x="58" y="114"/>
                    </a:cubicBezTo>
                    <a:cubicBezTo>
                      <a:pt x="62" y="113"/>
                      <a:pt x="67" y="112"/>
                      <a:pt x="72" y="111"/>
                    </a:cubicBezTo>
                    <a:cubicBezTo>
                      <a:pt x="73" y="113"/>
                      <a:pt x="73" y="114"/>
                      <a:pt x="74" y="116"/>
                    </a:cubicBezTo>
                    <a:cubicBezTo>
                      <a:pt x="79" y="128"/>
                      <a:pt x="86" y="138"/>
                      <a:pt x="99" y="143"/>
                    </a:cubicBezTo>
                    <a:cubicBezTo>
                      <a:pt x="105" y="145"/>
                      <a:pt x="110" y="144"/>
                      <a:pt x="114" y="140"/>
                    </a:cubicBezTo>
                    <a:cubicBezTo>
                      <a:pt x="122" y="134"/>
                      <a:pt x="127" y="126"/>
                      <a:pt x="130" y="117"/>
                    </a:cubicBezTo>
                    <a:cubicBezTo>
                      <a:pt x="131" y="115"/>
                      <a:pt x="131" y="113"/>
                      <a:pt x="132" y="112"/>
                    </a:cubicBezTo>
                    <a:cubicBezTo>
                      <a:pt x="136" y="113"/>
                      <a:pt x="140" y="114"/>
                      <a:pt x="143" y="115"/>
                    </a:cubicBezTo>
                    <a:close/>
                    <a:moveTo>
                      <a:pt x="237" y="256"/>
                    </a:moveTo>
                    <a:cubicBezTo>
                      <a:pt x="232" y="253"/>
                      <a:pt x="227" y="252"/>
                      <a:pt x="223" y="256"/>
                    </a:cubicBezTo>
                    <a:cubicBezTo>
                      <a:pt x="220" y="259"/>
                      <a:pt x="217" y="260"/>
                      <a:pt x="213" y="261"/>
                    </a:cubicBezTo>
                    <a:cubicBezTo>
                      <a:pt x="191" y="268"/>
                      <a:pt x="170" y="268"/>
                      <a:pt x="151" y="253"/>
                    </a:cubicBezTo>
                    <a:cubicBezTo>
                      <a:pt x="150" y="251"/>
                      <a:pt x="148" y="251"/>
                      <a:pt x="146" y="250"/>
                    </a:cubicBezTo>
                    <a:cubicBezTo>
                      <a:pt x="145" y="250"/>
                      <a:pt x="144" y="250"/>
                      <a:pt x="141" y="251"/>
                    </a:cubicBezTo>
                    <a:cubicBezTo>
                      <a:pt x="143" y="254"/>
                      <a:pt x="144" y="256"/>
                      <a:pt x="145" y="257"/>
                    </a:cubicBezTo>
                    <a:cubicBezTo>
                      <a:pt x="153" y="264"/>
                      <a:pt x="161" y="269"/>
                      <a:pt x="171" y="271"/>
                    </a:cubicBezTo>
                    <a:cubicBezTo>
                      <a:pt x="185" y="275"/>
                      <a:pt x="200" y="274"/>
                      <a:pt x="214" y="272"/>
                    </a:cubicBezTo>
                    <a:cubicBezTo>
                      <a:pt x="223" y="270"/>
                      <a:pt x="229" y="266"/>
                      <a:pt x="235" y="260"/>
                    </a:cubicBezTo>
                    <a:cubicBezTo>
                      <a:pt x="236" y="259"/>
                      <a:pt x="236" y="257"/>
                      <a:pt x="237" y="256"/>
                    </a:cubicBezTo>
                    <a:close/>
                    <a:moveTo>
                      <a:pt x="223" y="194"/>
                    </a:moveTo>
                    <a:cubicBezTo>
                      <a:pt x="223" y="193"/>
                      <a:pt x="223" y="192"/>
                      <a:pt x="222" y="191"/>
                    </a:cubicBezTo>
                    <a:cubicBezTo>
                      <a:pt x="220" y="191"/>
                      <a:pt x="217" y="191"/>
                      <a:pt x="214" y="191"/>
                    </a:cubicBezTo>
                    <a:cubicBezTo>
                      <a:pt x="208" y="191"/>
                      <a:pt x="202" y="192"/>
                      <a:pt x="196" y="193"/>
                    </a:cubicBezTo>
                    <a:cubicBezTo>
                      <a:pt x="192" y="194"/>
                      <a:pt x="188" y="193"/>
                      <a:pt x="185" y="191"/>
                    </a:cubicBezTo>
                    <a:cubicBezTo>
                      <a:pt x="179" y="188"/>
                      <a:pt x="173" y="185"/>
                      <a:pt x="166" y="187"/>
                    </a:cubicBezTo>
                    <a:cubicBezTo>
                      <a:pt x="167" y="191"/>
                      <a:pt x="169" y="193"/>
                      <a:pt x="172" y="194"/>
                    </a:cubicBezTo>
                    <a:cubicBezTo>
                      <a:pt x="176" y="196"/>
                      <a:pt x="180" y="197"/>
                      <a:pt x="183" y="199"/>
                    </a:cubicBezTo>
                    <a:cubicBezTo>
                      <a:pt x="189" y="201"/>
                      <a:pt x="195" y="203"/>
                      <a:pt x="201" y="201"/>
                    </a:cubicBezTo>
                    <a:cubicBezTo>
                      <a:pt x="207" y="198"/>
                      <a:pt x="214" y="197"/>
                      <a:pt x="220" y="195"/>
                    </a:cubicBezTo>
                    <a:cubicBezTo>
                      <a:pt x="221" y="195"/>
                      <a:pt x="222" y="194"/>
                      <a:pt x="223" y="194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50" name="Freeform 11"/>
              <p:cNvSpPr>
                <a:spLocks/>
              </p:cNvSpPr>
              <p:nvPr/>
            </p:nvSpPr>
            <p:spPr bwMode="auto">
              <a:xfrm>
                <a:off x="4727575" y="3013076"/>
                <a:ext cx="927100" cy="1111250"/>
              </a:xfrm>
              <a:custGeom>
                <a:avLst/>
                <a:gdLst>
                  <a:gd name="T0" fmla="*/ 5 w 353"/>
                  <a:gd name="T1" fmla="*/ 409 h 424"/>
                  <a:gd name="T2" fmla="*/ 5 w 353"/>
                  <a:gd name="T3" fmla="*/ 385 h 424"/>
                  <a:gd name="T4" fmla="*/ 5 w 353"/>
                  <a:gd name="T5" fmla="*/ 365 h 424"/>
                  <a:gd name="T6" fmla="*/ 6 w 353"/>
                  <a:gd name="T7" fmla="*/ 318 h 424"/>
                  <a:gd name="T8" fmla="*/ 7 w 353"/>
                  <a:gd name="T9" fmla="*/ 295 h 424"/>
                  <a:gd name="T10" fmla="*/ 7 w 353"/>
                  <a:gd name="T11" fmla="*/ 262 h 424"/>
                  <a:gd name="T12" fmla="*/ 5 w 353"/>
                  <a:gd name="T13" fmla="*/ 220 h 424"/>
                  <a:gd name="T14" fmla="*/ 7 w 353"/>
                  <a:gd name="T15" fmla="*/ 199 h 424"/>
                  <a:gd name="T16" fmla="*/ 9 w 353"/>
                  <a:gd name="T17" fmla="*/ 186 h 424"/>
                  <a:gd name="T18" fmla="*/ 5 w 353"/>
                  <a:gd name="T19" fmla="*/ 158 h 424"/>
                  <a:gd name="T20" fmla="*/ 5 w 353"/>
                  <a:gd name="T21" fmla="*/ 154 h 424"/>
                  <a:gd name="T22" fmla="*/ 59 w 353"/>
                  <a:gd name="T23" fmla="*/ 129 h 424"/>
                  <a:gd name="T24" fmla="*/ 71 w 353"/>
                  <a:gd name="T25" fmla="*/ 122 h 424"/>
                  <a:gd name="T26" fmla="*/ 140 w 353"/>
                  <a:gd name="T27" fmla="*/ 92 h 424"/>
                  <a:gd name="T28" fmla="*/ 172 w 353"/>
                  <a:gd name="T29" fmla="*/ 76 h 424"/>
                  <a:gd name="T30" fmla="*/ 274 w 353"/>
                  <a:gd name="T31" fmla="*/ 32 h 424"/>
                  <a:gd name="T32" fmla="*/ 313 w 353"/>
                  <a:gd name="T33" fmla="*/ 18 h 424"/>
                  <a:gd name="T34" fmla="*/ 332 w 353"/>
                  <a:gd name="T35" fmla="*/ 13 h 424"/>
                  <a:gd name="T36" fmla="*/ 337 w 353"/>
                  <a:gd name="T37" fmla="*/ 7 h 424"/>
                  <a:gd name="T38" fmla="*/ 346 w 353"/>
                  <a:gd name="T39" fmla="*/ 19 h 424"/>
                  <a:gd name="T40" fmla="*/ 329 w 353"/>
                  <a:gd name="T41" fmla="*/ 78 h 424"/>
                  <a:gd name="T42" fmla="*/ 319 w 353"/>
                  <a:gd name="T43" fmla="*/ 110 h 424"/>
                  <a:gd name="T44" fmla="*/ 312 w 353"/>
                  <a:gd name="T45" fmla="*/ 131 h 424"/>
                  <a:gd name="T46" fmla="*/ 308 w 353"/>
                  <a:gd name="T47" fmla="*/ 152 h 424"/>
                  <a:gd name="T48" fmla="*/ 296 w 353"/>
                  <a:gd name="T49" fmla="*/ 183 h 424"/>
                  <a:gd name="T50" fmla="*/ 293 w 353"/>
                  <a:gd name="T51" fmla="*/ 198 h 424"/>
                  <a:gd name="T52" fmla="*/ 280 w 353"/>
                  <a:gd name="T53" fmla="*/ 228 h 424"/>
                  <a:gd name="T54" fmla="*/ 276 w 353"/>
                  <a:gd name="T55" fmla="*/ 250 h 424"/>
                  <a:gd name="T56" fmla="*/ 259 w 353"/>
                  <a:gd name="T57" fmla="*/ 306 h 424"/>
                  <a:gd name="T58" fmla="*/ 251 w 353"/>
                  <a:gd name="T59" fmla="*/ 335 h 424"/>
                  <a:gd name="T60" fmla="*/ 244 w 353"/>
                  <a:gd name="T61" fmla="*/ 358 h 424"/>
                  <a:gd name="T62" fmla="*/ 188 w 353"/>
                  <a:gd name="T63" fmla="*/ 341 h 424"/>
                  <a:gd name="T64" fmla="*/ 159 w 353"/>
                  <a:gd name="T65" fmla="*/ 337 h 424"/>
                  <a:gd name="T66" fmla="*/ 97 w 353"/>
                  <a:gd name="T67" fmla="*/ 339 h 424"/>
                  <a:gd name="T68" fmla="*/ 57 w 353"/>
                  <a:gd name="T69" fmla="*/ 361 h 424"/>
                  <a:gd name="T70" fmla="*/ 15 w 353"/>
                  <a:gd name="T71" fmla="*/ 409 h 424"/>
                  <a:gd name="T72" fmla="*/ 7 w 353"/>
                  <a:gd name="T73" fmla="*/ 424 h 4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353" h="424">
                    <a:moveTo>
                      <a:pt x="7" y="424"/>
                    </a:moveTo>
                    <a:cubicBezTo>
                      <a:pt x="4" y="419"/>
                      <a:pt x="5" y="414"/>
                      <a:pt x="5" y="409"/>
                    </a:cubicBezTo>
                    <a:cubicBezTo>
                      <a:pt x="6" y="402"/>
                      <a:pt x="7" y="396"/>
                      <a:pt x="5" y="389"/>
                    </a:cubicBezTo>
                    <a:cubicBezTo>
                      <a:pt x="5" y="388"/>
                      <a:pt x="5" y="387"/>
                      <a:pt x="5" y="385"/>
                    </a:cubicBezTo>
                    <a:cubicBezTo>
                      <a:pt x="6" y="381"/>
                      <a:pt x="7" y="376"/>
                      <a:pt x="5" y="372"/>
                    </a:cubicBezTo>
                    <a:cubicBezTo>
                      <a:pt x="4" y="370"/>
                      <a:pt x="5" y="368"/>
                      <a:pt x="5" y="365"/>
                    </a:cubicBezTo>
                    <a:cubicBezTo>
                      <a:pt x="5" y="358"/>
                      <a:pt x="6" y="350"/>
                      <a:pt x="6" y="343"/>
                    </a:cubicBezTo>
                    <a:cubicBezTo>
                      <a:pt x="6" y="335"/>
                      <a:pt x="9" y="326"/>
                      <a:pt x="6" y="318"/>
                    </a:cubicBezTo>
                    <a:cubicBezTo>
                      <a:pt x="6" y="316"/>
                      <a:pt x="7" y="314"/>
                      <a:pt x="7" y="312"/>
                    </a:cubicBezTo>
                    <a:cubicBezTo>
                      <a:pt x="7" y="306"/>
                      <a:pt x="7" y="301"/>
                      <a:pt x="7" y="295"/>
                    </a:cubicBezTo>
                    <a:cubicBezTo>
                      <a:pt x="7" y="292"/>
                      <a:pt x="7" y="289"/>
                      <a:pt x="7" y="286"/>
                    </a:cubicBezTo>
                    <a:cubicBezTo>
                      <a:pt x="7" y="278"/>
                      <a:pt x="7" y="270"/>
                      <a:pt x="7" y="262"/>
                    </a:cubicBezTo>
                    <a:cubicBezTo>
                      <a:pt x="7" y="255"/>
                      <a:pt x="7" y="247"/>
                      <a:pt x="7" y="240"/>
                    </a:cubicBezTo>
                    <a:cubicBezTo>
                      <a:pt x="7" y="233"/>
                      <a:pt x="9" y="227"/>
                      <a:pt x="5" y="220"/>
                    </a:cubicBezTo>
                    <a:cubicBezTo>
                      <a:pt x="5" y="219"/>
                      <a:pt x="5" y="218"/>
                      <a:pt x="6" y="217"/>
                    </a:cubicBezTo>
                    <a:cubicBezTo>
                      <a:pt x="7" y="211"/>
                      <a:pt x="7" y="205"/>
                      <a:pt x="7" y="199"/>
                    </a:cubicBezTo>
                    <a:cubicBezTo>
                      <a:pt x="7" y="195"/>
                      <a:pt x="6" y="192"/>
                      <a:pt x="8" y="189"/>
                    </a:cubicBezTo>
                    <a:cubicBezTo>
                      <a:pt x="9" y="188"/>
                      <a:pt x="9" y="187"/>
                      <a:pt x="9" y="186"/>
                    </a:cubicBezTo>
                    <a:cubicBezTo>
                      <a:pt x="9" y="178"/>
                      <a:pt x="9" y="169"/>
                      <a:pt x="9" y="161"/>
                    </a:cubicBezTo>
                    <a:cubicBezTo>
                      <a:pt x="7" y="160"/>
                      <a:pt x="6" y="159"/>
                      <a:pt x="5" y="158"/>
                    </a:cubicBezTo>
                    <a:cubicBezTo>
                      <a:pt x="3" y="158"/>
                      <a:pt x="2" y="158"/>
                      <a:pt x="0" y="158"/>
                    </a:cubicBezTo>
                    <a:cubicBezTo>
                      <a:pt x="2" y="156"/>
                      <a:pt x="3" y="155"/>
                      <a:pt x="5" y="154"/>
                    </a:cubicBezTo>
                    <a:cubicBezTo>
                      <a:pt x="15" y="150"/>
                      <a:pt x="25" y="145"/>
                      <a:pt x="35" y="140"/>
                    </a:cubicBezTo>
                    <a:cubicBezTo>
                      <a:pt x="43" y="137"/>
                      <a:pt x="51" y="133"/>
                      <a:pt x="59" y="129"/>
                    </a:cubicBezTo>
                    <a:cubicBezTo>
                      <a:pt x="62" y="128"/>
                      <a:pt x="65" y="126"/>
                      <a:pt x="68" y="124"/>
                    </a:cubicBezTo>
                    <a:cubicBezTo>
                      <a:pt x="69" y="124"/>
                      <a:pt x="70" y="123"/>
                      <a:pt x="71" y="122"/>
                    </a:cubicBezTo>
                    <a:cubicBezTo>
                      <a:pt x="89" y="116"/>
                      <a:pt x="106" y="109"/>
                      <a:pt x="123" y="100"/>
                    </a:cubicBezTo>
                    <a:cubicBezTo>
                      <a:pt x="128" y="97"/>
                      <a:pt x="135" y="95"/>
                      <a:pt x="140" y="92"/>
                    </a:cubicBezTo>
                    <a:cubicBezTo>
                      <a:pt x="145" y="90"/>
                      <a:pt x="149" y="87"/>
                      <a:pt x="153" y="85"/>
                    </a:cubicBezTo>
                    <a:cubicBezTo>
                      <a:pt x="160" y="82"/>
                      <a:pt x="166" y="79"/>
                      <a:pt x="172" y="76"/>
                    </a:cubicBezTo>
                    <a:cubicBezTo>
                      <a:pt x="192" y="68"/>
                      <a:pt x="211" y="60"/>
                      <a:pt x="231" y="52"/>
                    </a:cubicBezTo>
                    <a:cubicBezTo>
                      <a:pt x="245" y="45"/>
                      <a:pt x="260" y="39"/>
                      <a:pt x="274" y="32"/>
                    </a:cubicBezTo>
                    <a:cubicBezTo>
                      <a:pt x="279" y="30"/>
                      <a:pt x="284" y="29"/>
                      <a:pt x="289" y="27"/>
                    </a:cubicBezTo>
                    <a:cubicBezTo>
                      <a:pt x="297" y="24"/>
                      <a:pt x="305" y="21"/>
                      <a:pt x="313" y="18"/>
                    </a:cubicBezTo>
                    <a:cubicBezTo>
                      <a:pt x="317" y="16"/>
                      <a:pt x="321" y="14"/>
                      <a:pt x="326" y="12"/>
                    </a:cubicBezTo>
                    <a:cubicBezTo>
                      <a:pt x="327" y="12"/>
                      <a:pt x="330" y="13"/>
                      <a:pt x="332" y="13"/>
                    </a:cubicBezTo>
                    <a:cubicBezTo>
                      <a:pt x="333" y="13"/>
                      <a:pt x="333" y="11"/>
                      <a:pt x="334" y="9"/>
                    </a:cubicBezTo>
                    <a:cubicBezTo>
                      <a:pt x="335" y="8"/>
                      <a:pt x="336" y="7"/>
                      <a:pt x="337" y="7"/>
                    </a:cubicBezTo>
                    <a:cubicBezTo>
                      <a:pt x="342" y="5"/>
                      <a:pt x="347" y="3"/>
                      <a:pt x="353" y="0"/>
                    </a:cubicBezTo>
                    <a:cubicBezTo>
                      <a:pt x="350" y="7"/>
                      <a:pt x="348" y="13"/>
                      <a:pt x="346" y="19"/>
                    </a:cubicBezTo>
                    <a:cubicBezTo>
                      <a:pt x="343" y="29"/>
                      <a:pt x="341" y="40"/>
                      <a:pt x="338" y="51"/>
                    </a:cubicBezTo>
                    <a:cubicBezTo>
                      <a:pt x="335" y="60"/>
                      <a:pt x="333" y="69"/>
                      <a:pt x="329" y="78"/>
                    </a:cubicBezTo>
                    <a:cubicBezTo>
                      <a:pt x="326" y="85"/>
                      <a:pt x="324" y="93"/>
                      <a:pt x="321" y="100"/>
                    </a:cubicBezTo>
                    <a:cubicBezTo>
                      <a:pt x="320" y="103"/>
                      <a:pt x="320" y="107"/>
                      <a:pt x="319" y="110"/>
                    </a:cubicBezTo>
                    <a:cubicBezTo>
                      <a:pt x="319" y="112"/>
                      <a:pt x="317" y="114"/>
                      <a:pt x="317" y="115"/>
                    </a:cubicBezTo>
                    <a:cubicBezTo>
                      <a:pt x="315" y="121"/>
                      <a:pt x="314" y="126"/>
                      <a:pt x="312" y="131"/>
                    </a:cubicBezTo>
                    <a:cubicBezTo>
                      <a:pt x="311" y="138"/>
                      <a:pt x="310" y="144"/>
                      <a:pt x="308" y="151"/>
                    </a:cubicBezTo>
                    <a:cubicBezTo>
                      <a:pt x="308" y="151"/>
                      <a:pt x="308" y="151"/>
                      <a:pt x="308" y="152"/>
                    </a:cubicBezTo>
                    <a:cubicBezTo>
                      <a:pt x="302" y="157"/>
                      <a:pt x="304" y="165"/>
                      <a:pt x="300" y="171"/>
                    </a:cubicBezTo>
                    <a:cubicBezTo>
                      <a:pt x="297" y="174"/>
                      <a:pt x="298" y="179"/>
                      <a:pt x="296" y="183"/>
                    </a:cubicBezTo>
                    <a:cubicBezTo>
                      <a:pt x="295" y="186"/>
                      <a:pt x="295" y="190"/>
                      <a:pt x="294" y="194"/>
                    </a:cubicBezTo>
                    <a:cubicBezTo>
                      <a:pt x="294" y="195"/>
                      <a:pt x="293" y="196"/>
                      <a:pt x="293" y="198"/>
                    </a:cubicBezTo>
                    <a:cubicBezTo>
                      <a:pt x="292" y="200"/>
                      <a:pt x="290" y="202"/>
                      <a:pt x="290" y="204"/>
                    </a:cubicBezTo>
                    <a:cubicBezTo>
                      <a:pt x="287" y="212"/>
                      <a:pt x="284" y="220"/>
                      <a:pt x="280" y="228"/>
                    </a:cubicBezTo>
                    <a:cubicBezTo>
                      <a:pt x="279" y="232"/>
                      <a:pt x="278" y="236"/>
                      <a:pt x="277" y="241"/>
                    </a:cubicBezTo>
                    <a:cubicBezTo>
                      <a:pt x="277" y="244"/>
                      <a:pt x="276" y="247"/>
                      <a:pt x="276" y="250"/>
                    </a:cubicBezTo>
                    <a:cubicBezTo>
                      <a:pt x="273" y="259"/>
                      <a:pt x="272" y="268"/>
                      <a:pt x="269" y="277"/>
                    </a:cubicBezTo>
                    <a:cubicBezTo>
                      <a:pt x="265" y="286"/>
                      <a:pt x="265" y="297"/>
                      <a:pt x="259" y="306"/>
                    </a:cubicBezTo>
                    <a:cubicBezTo>
                      <a:pt x="258" y="307"/>
                      <a:pt x="259" y="308"/>
                      <a:pt x="258" y="309"/>
                    </a:cubicBezTo>
                    <a:cubicBezTo>
                      <a:pt x="257" y="318"/>
                      <a:pt x="253" y="326"/>
                      <a:pt x="251" y="335"/>
                    </a:cubicBezTo>
                    <a:cubicBezTo>
                      <a:pt x="249" y="341"/>
                      <a:pt x="248" y="346"/>
                      <a:pt x="247" y="352"/>
                    </a:cubicBezTo>
                    <a:cubicBezTo>
                      <a:pt x="246" y="354"/>
                      <a:pt x="245" y="356"/>
                      <a:pt x="244" y="358"/>
                    </a:cubicBezTo>
                    <a:cubicBezTo>
                      <a:pt x="231" y="356"/>
                      <a:pt x="220" y="352"/>
                      <a:pt x="209" y="348"/>
                    </a:cubicBezTo>
                    <a:cubicBezTo>
                      <a:pt x="202" y="345"/>
                      <a:pt x="196" y="341"/>
                      <a:pt x="188" y="341"/>
                    </a:cubicBezTo>
                    <a:cubicBezTo>
                      <a:pt x="186" y="341"/>
                      <a:pt x="184" y="340"/>
                      <a:pt x="182" y="339"/>
                    </a:cubicBezTo>
                    <a:cubicBezTo>
                      <a:pt x="175" y="335"/>
                      <a:pt x="167" y="338"/>
                      <a:pt x="159" y="337"/>
                    </a:cubicBezTo>
                    <a:cubicBezTo>
                      <a:pt x="150" y="335"/>
                      <a:pt x="141" y="337"/>
                      <a:pt x="132" y="336"/>
                    </a:cubicBezTo>
                    <a:cubicBezTo>
                      <a:pt x="120" y="336"/>
                      <a:pt x="108" y="337"/>
                      <a:pt x="97" y="339"/>
                    </a:cubicBezTo>
                    <a:cubicBezTo>
                      <a:pt x="83" y="343"/>
                      <a:pt x="69" y="348"/>
                      <a:pt x="59" y="359"/>
                    </a:cubicBezTo>
                    <a:cubicBezTo>
                      <a:pt x="59" y="360"/>
                      <a:pt x="58" y="361"/>
                      <a:pt x="57" y="361"/>
                    </a:cubicBezTo>
                    <a:cubicBezTo>
                      <a:pt x="48" y="365"/>
                      <a:pt x="43" y="373"/>
                      <a:pt x="37" y="380"/>
                    </a:cubicBezTo>
                    <a:cubicBezTo>
                      <a:pt x="29" y="390"/>
                      <a:pt x="22" y="399"/>
                      <a:pt x="15" y="409"/>
                    </a:cubicBezTo>
                    <a:cubicBezTo>
                      <a:pt x="14" y="410"/>
                      <a:pt x="14" y="411"/>
                      <a:pt x="13" y="413"/>
                    </a:cubicBezTo>
                    <a:cubicBezTo>
                      <a:pt x="12" y="417"/>
                      <a:pt x="11" y="421"/>
                      <a:pt x="7" y="424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51" name="Freeform 12"/>
              <p:cNvSpPr>
                <a:spLocks/>
              </p:cNvSpPr>
              <p:nvPr/>
            </p:nvSpPr>
            <p:spPr bwMode="auto">
              <a:xfrm>
                <a:off x="4011613" y="420688"/>
                <a:ext cx="1314450" cy="1098550"/>
              </a:xfrm>
              <a:custGeom>
                <a:avLst/>
                <a:gdLst>
                  <a:gd name="T0" fmla="*/ 456 w 500"/>
                  <a:gd name="T1" fmla="*/ 341 h 419"/>
                  <a:gd name="T2" fmla="*/ 482 w 500"/>
                  <a:gd name="T3" fmla="*/ 393 h 419"/>
                  <a:gd name="T4" fmla="*/ 426 w 500"/>
                  <a:gd name="T5" fmla="*/ 390 h 419"/>
                  <a:gd name="T6" fmla="*/ 416 w 500"/>
                  <a:gd name="T7" fmla="*/ 419 h 419"/>
                  <a:gd name="T8" fmla="*/ 400 w 500"/>
                  <a:gd name="T9" fmla="*/ 404 h 419"/>
                  <a:gd name="T10" fmla="*/ 419 w 500"/>
                  <a:gd name="T11" fmla="*/ 362 h 419"/>
                  <a:gd name="T12" fmla="*/ 430 w 500"/>
                  <a:gd name="T13" fmla="*/ 329 h 419"/>
                  <a:gd name="T14" fmla="*/ 450 w 500"/>
                  <a:gd name="T15" fmla="*/ 319 h 419"/>
                  <a:gd name="T16" fmla="*/ 471 w 500"/>
                  <a:gd name="T17" fmla="*/ 264 h 419"/>
                  <a:gd name="T18" fmla="*/ 440 w 500"/>
                  <a:gd name="T19" fmla="*/ 245 h 419"/>
                  <a:gd name="T20" fmla="*/ 439 w 500"/>
                  <a:gd name="T21" fmla="*/ 213 h 419"/>
                  <a:gd name="T22" fmla="*/ 413 w 500"/>
                  <a:gd name="T23" fmla="*/ 167 h 419"/>
                  <a:gd name="T24" fmla="*/ 404 w 500"/>
                  <a:gd name="T25" fmla="*/ 168 h 419"/>
                  <a:gd name="T26" fmla="*/ 398 w 500"/>
                  <a:gd name="T27" fmla="*/ 216 h 419"/>
                  <a:gd name="T28" fmla="*/ 355 w 500"/>
                  <a:gd name="T29" fmla="*/ 161 h 419"/>
                  <a:gd name="T30" fmla="*/ 338 w 500"/>
                  <a:gd name="T31" fmla="*/ 155 h 419"/>
                  <a:gd name="T32" fmla="*/ 347 w 500"/>
                  <a:gd name="T33" fmla="*/ 199 h 419"/>
                  <a:gd name="T34" fmla="*/ 313 w 500"/>
                  <a:gd name="T35" fmla="*/ 190 h 419"/>
                  <a:gd name="T36" fmla="*/ 283 w 500"/>
                  <a:gd name="T37" fmla="*/ 203 h 419"/>
                  <a:gd name="T38" fmla="*/ 213 w 500"/>
                  <a:gd name="T39" fmla="*/ 190 h 419"/>
                  <a:gd name="T40" fmla="*/ 200 w 500"/>
                  <a:gd name="T41" fmla="*/ 160 h 419"/>
                  <a:gd name="T42" fmla="*/ 165 w 500"/>
                  <a:gd name="T43" fmla="*/ 118 h 419"/>
                  <a:gd name="T44" fmla="*/ 152 w 500"/>
                  <a:gd name="T45" fmla="*/ 114 h 419"/>
                  <a:gd name="T46" fmla="*/ 141 w 500"/>
                  <a:gd name="T47" fmla="*/ 132 h 419"/>
                  <a:gd name="T48" fmla="*/ 135 w 500"/>
                  <a:gd name="T49" fmla="*/ 142 h 419"/>
                  <a:gd name="T50" fmla="*/ 117 w 500"/>
                  <a:gd name="T51" fmla="*/ 185 h 419"/>
                  <a:gd name="T52" fmla="*/ 108 w 500"/>
                  <a:gd name="T53" fmla="*/ 212 h 419"/>
                  <a:gd name="T54" fmla="*/ 96 w 500"/>
                  <a:gd name="T55" fmla="*/ 175 h 419"/>
                  <a:gd name="T56" fmla="*/ 78 w 500"/>
                  <a:gd name="T57" fmla="*/ 150 h 419"/>
                  <a:gd name="T58" fmla="*/ 58 w 500"/>
                  <a:gd name="T59" fmla="*/ 201 h 419"/>
                  <a:gd name="T60" fmla="*/ 62 w 500"/>
                  <a:gd name="T61" fmla="*/ 234 h 419"/>
                  <a:gd name="T62" fmla="*/ 53 w 500"/>
                  <a:gd name="T63" fmla="*/ 238 h 419"/>
                  <a:gd name="T64" fmla="*/ 37 w 500"/>
                  <a:gd name="T65" fmla="*/ 287 h 419"/>
                  <a:gd name="T66" fmla="*/ 63 w 500"/>
                  <a:gd name="T67" fmla="*/ 325 h 419"/>
                  <a:gd name="T68" fmla="*/ 73 w 500"/>
                  <a:gd name="T69" fmla="*/ 363 h 419"/>
                  <a:gd name="T70" fmla="*/ 39 w 500"/>
                  <a:gd name="T71" fmla="*/ 372 h 419"/>
                  <a:gd name="T72" fmla="*/ 16 w 500"/>
                  <a:gd name="T73" fmla="*/ 367 h 419"/>
                  <a:gd name="T74" fmla="*/ 35 w 500"/>
                  <a:gd name="T75" fmla="*/ 311 h 419"/>
                  <a:gd name="T76" fmla="*/ 11 w 500"/>
                  <a:gd name="T77" fmla="*/ 299 h 419"/>
                  <a:gd name="T78" fmla="*/ 9 w 500"/>
                  <a:gd name="T79" fmla="*/ 249 h 419"/>
                  <a:gd name="T80" fmla="*/ 6 w 500"/>
                  <a:gd name="T81" fmla="*/ 190 h 419"/>
                  <a:gd name="T82" fmla="*/ 20 w 500"/>
                  <a:gd name="T83" fmla="*/ 155 h 419"/>
                  <a:gd name="T84" fmla="*/ 54 w 500"/>
                  <a:gd name="T85" fmla="*/ 110 h 419"/>
                  <a:gd name="T86" fmla="*/ 91 w 500"/>
                  <a:gd name="T87" fmla="*/ 75 h 419"/>
                  <a:gd name="T88" fmla="*/ 146 w 500"/>
                  <a:gd name="T89" fmla="*/ 43 h 419"/>
                  <a:gd name="T90" fmla="*/ 164 w 500"/>
                  <a:gd name="T91" fmla="*/ 39 h 419"/>
                  <a:gd name="T92" fmla="*/ 185 w 500"/>
                  <a:gd name="T93" fmla="*/ 31 h 419"/>
                  <a:gd name="T94" fmla="*/ 236 w 500"/>
                  <a:gd name="T95" fmla="*/ 12 h 419"/>
                  <a:gd name="T96" fmla="*/ 307 w 500"/>
                  <a:gd name="T97" fmla="*/ 4 h 419"/>
                  <a:gd name="T98" fmla="*/ 384 w 500"/>
                  <a:gd name="T99" fmla="*/ 38 h 419"/>
                  <a:gd name="T100" fmla="*/ 448 w 500"/>
                  <a:gd name="T101" fmla="*/ 99 h 419"/>
                  <a:gd name="T102" fmla="*/ 489 w 500"/>
                  <a:gd name="T103" fmla="*/ 171 h 419"/>
                  <a:gd name="T104" fmla="*/ 489 w 500"/>
                  <a:gd name="T105" fmla="*/ 258 h 419"/>
                  <a:gd name="T106" fmla="*/ 483 w 500"/>
                  <a:gd name="T107" fmla="*/ 297 h 419"/>
                  <a:gd name="T108" fmla="*/ 500 w 500"/>
                  <a:gd name="T109" fmla="*/ 344 h 4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500" h="419">
                    <a:moveTo>
                      <a:pt x="500" y="347"/>
                    </a:moveTo>
                    <a:cubicBezTo>
                      <a:pt x="486" y="346"/>
                      <a:pt x="472" y="344"/>
                      <a:pt x="456" y="341"/>
                    </a:cubicBezTo>
                    <a:cubicBezTo>
                      <a:pt x="459" y="352"/>
                      <a:pt x="462" y="361"/>
                      <a:pt x="465" y="370"/>
                    </a:cubicBezTo>
                    <a:cubicBezTo>
                      <a:pt x="468" y="379"/>
                      <a:pt x="474" y="386"/>
                      <a:pt x="482" y="393"/>
                    </a:cubicBezTo>
                    <a:cubicBezTo>
                      <a:pt x="477" y="397"/>
                      <a:pt x="472" y="397"/>
                      <a:pt x="467" y="397"/>
                    </a:cubicBezTo>
                    <a:cubicBezTo>
                      <a:pt x="452" y="398"/>
                      <a:pt x="439" y="396"/>
                      <a:pt x="426" y="390"/>
                    </a:cubicBezTo>
                    <a:cubicBezTo>
                      <a:pt x="422" y="388"/>
                      <a:pt x="418" y="386"/>
                      <a:pt x="413" y="388"/>
                    </a:cubicBezTo>
                    <a:cubicBezTo>
                      <a:pt x="411" y="398"/>
                      <a:pt x="413" y="408"/>
                      <a:pt x="416" y="419"/>
                    </a:cubicBezTo>
                    <a:cubicBezTo>
                      <a:pt x="409" y="418"/>
                      <a:pt x="402" y="416"/>
                      <a:pt x="395" y="412"/>
                    </a:cubicBezTo>
                    <a:cubicBezTo>
                      <a:pt x="397" y="409"/>
                      <a:pt x="398" y="406"/>
                      <a:pt x="400" y="404"/>
                    </a:cubicBezTo>
                    <a:cubicBezTo>
                      <a:pt x="404" y="396"/>
                      <a:pt x="409" y="388"/>
                      <a:pt x="413" y="379"/>
                    </a:cubicBezTo>
                    <a:cubicBezTo>
                      <a:pt x="415" y="374"/>
                      <a:pt x="417" y="368"/>
                      <a:pt x="419" y="362"/>
                    </a:cubicBezTo>
                    <a:cubicBezTo>
                      <a:pt x="421" y="357"/>
                      <a:pt x="424" y="353"/>
                      <a:pt x="425" y="348"/>
                    </a:cubicBezTo>
                    <a:cubicBezTo>
                      <a:pt x="427" y="342"/>
                      <a:pt x="428" y="335"/>
                      <a:pt x="430" y="329"/>
                    </a:cubicBezTo>
                    <a:cubicBezTo>
                      <a:pt x="432" y="328"/>
                      <a:pt x="435" y="328"/>
                      <a:pt x="438" y="328"/>
                    </a:cubicBezTo>
                    <a:cubicBezTo>
                      <a:pt x="443" y="326"/>
                      <a:pt x="448" y="323"/>
                      <a:pt x="450" y="319"/>
                    </a:cubicBezTo>
                    <a:cubicBezTo>
                      <a:pt x="457" y="308"/>
                      <a:pt x="464" y="298"/>
                      <a:pt x="468" y="286"/>
                    </a:cubicBezTo>
                    <a:cubicBezTo>
                      <a:pt x="470" y="279"/>
                      <a:pt x="471" y="271"/>
                      <a:pt x="471" y="264"/>
                    </a:cubicBezTo>
                    <a:cubicBezTo>
                      <a:pt x="471" y="257"/>
                      <a:pt x="463" y="248"/>
                      <a:pt x="456" y="247"/>
                    </a:cubicBezTo>
                    <a:cubicBezTo>
                      <a:pt x="451" y="246"/>
                      <a:pt x="446" y="245"/>
                      <a:pt x="440" y="245"/>
                    </a:cubicBezTo>
                    <a:cubicBezTo>
                      <a:pt x="440" y="238"/>
                      <a:pt x="438" y="230"/>
                      <a:pt x="443" y="224"/>
                    </a:cubicBezTo>
                    <a:cubicBezTo>
                      <a:pt x="442" y="220"/>
                      <a:pt x="440" y="217"/>
                      <a:pt x="439" y="213"/>
                    </a:cubicBezTo>
                    <a:cubicBezTo>
                      <a:pt x="437" y="204"/>
                      <a:pt x="431" y="197"/>
                      <a:pt x="426" y="190"/>
                    </a:cubicBezTo>
                    <a:cubicBezTo>
                      <a:pt x="421" y="182"/>
                      <a:pt x="415" y="176"/>
                      <a:pt x="413" y="167"/>
                    </a:cubicBezTo>
                    <a:cubicBezTo>
                      <a:pt x="412" y="164"/>
                      <a:pt x="411" y="159"/>
                      <a:pt x="405" y="161"/>
                    </a:cubicBezTo>
                    <a:cubicBezTo>
                      <a:pt x="402" y="163"/>
                      <a:pt x="403" y="165"/>
                      <a:pt x="404" y="168"/>
                    </a:cubicBezTo>
                    <a:cubicBezTo>
                      <a:pt x="408" y="181"/>
                      <a:pt x="408" y="194"/>
                      <a:pt x="403" y="207"/>
                    </a:cubicBezTo>
                    <a:cubicBezTo>
                      <a:pt x="402" y="209"/>
                      <a:pt x="400" y="212"/>
                      <a:pt x="398" y="216"/>
                    </a:cubicBezTo>
                    <a:cubicBezTo>
                      <a:pt x="393" y="204"/>
                      <a:pt x="385" y="195"/>
                      <a:pt x="378" y="187"/>
                    </a:cubicBezTo>
                    <a:cubicBezTo>
                      <a:pt x="370" y="178"/>
                      <a:pt x="363" y="169"/>
                      <a:pt x="355" y="161"/>
                    </a:cubicBezTo>
                    <a:cubicBezTo>
                      <a:pt x="351" y="156"/>
                      <a:pt x="345" y="153"/>
                      <a:pt x="339" y="147"/>
                    </a:cubicBezTo>
                    <a:cubicBezTo>
                      <a:pt x="339" y="151"/>
                      <a:pt x="338" y="153"/>
                      <a:pt x="338" y="155"/>
                    </a:cubicBezTo>
                    <a:cubicBezTo>
                      <a:pt x="339" y="158"/>
                      <a:pt x="339" y="163"/>
                      <a:pt x="341" y="166"/>
                    </a:cubicBezTo>
                    <a:cubicBezTo>
                      <a:pt x="346" y="177"/>
                      <a:pt x="345" y="188"/>
                      <a:pt x="347" y="199"/>
                    </a:cubicBezTo>
                    <a:cubicBezTo>
                      <a:pt x="348" y="203"/>
                      <a:pt x="345" y="207"/>
                      <a:pt x="345" y="212"/>
                    </a:cubicBezTo>
                    <a:cubicBezTo>
                      <a:pt x="333" y="204"/>
                      <a:pt x="323" y="198"/>
                      <a:pt x="313" y="190"/>
                    </a:cubicBezTo>
                    <a:cubicBezTo>
                      <a:pt x="303" y="183"/>
                      <a:pt x="293" y="176"/>
                      <a:pt x="281" y="168"/>
                    </a:cubicBezTo>
                    <a:cubicBezTo>
                      <a:pt x="280" y="181"/>
                      <a:pt x="285" y="191"/>
                      <a:pt x="283" y="203"/>
                    </a:cubicBezTo>
                    <a:cubicBezTo>
                      <a:pt x="263" y="186"/>
                      <a:pt x="241" y="174"/>
                      <a:pt x="219" y="161"/>
                    </a:cubicBezTo>
                    <a:cubicBezTo>
                      <a:pt x="215" y="170"/>
                      <a:pt x="218" y="179"/>
                      <a:pt x="213" y="190"/>
                    </a:cubicBezTo>
                    <a:cubicBezTo>
                      <a:pt x="212" y="186"/>
                      <a:pt x="211" y="185"/>
                      <a:pt x="211" y="183"/>
                    </a:cubicBezTo>
                    <a:cubicBezTo>
                      <a:pt x="209" y="175"/>
                      <a:pt x="205" y="167"/>
                      <a:pt x="200" y="160"/>
                    </a:cubicBezTo>
                    <a:cubicBezTo>
                      <a:pt x="196" y="153"/>
                      <a:pt x="192" y="145"/>
                      <a:pt x="187" y="139"/>
                    </a:cubicBezTo>
                    <a:cubicBezTo>
                      <a:pt x="180" y="131"/>
                      <a:pt x="174" y="123"/>
                      <a:pt x="165" y="118"/>
                    </a:cubicBezTo>
                    <a:cubicBezTo>
                      <a:pt x="163" y="117"/>
                      <a:pt x="161" y="116"/>
                      <a:pt x="159" y="115"/>
                    </a:cubicBezTo>
                    <a:cubicBezTo>
                      <a:pt x="157" y="113"/>
                      <a:pt x="155" y="112"/>
                      <a:pt x="152" y="114"/>
                    </a:cubicBezTo>
                    <a:cubicBezTo>
                      <a:pt x="150" y="116"/>
                      <a:pt x="147" y="119"/>
                      <a:pt x="145" y="122"/>
                    </a:cubicBezTo>
                    <a:cubicBezTo>
                      <a:pt x="143" y="125"/>
                      <a:pt x="142" y="128"/>
                      <a:pt x="141" y="132"/>
                    </a:cubicBezTo>
                    <a:cubicBezTo>
                      <a:pt x="139" y="135"/>
                      <a:pt x="138" y="138"/>
                      <a:pt x="136" y="141"/>
                    </a:cubicBezTo>
                    <a:cubicBezTo>
                      <a:pt x="136" y="142"/>
                      <a:pt x="136" y="142"/>
                      <a:pt x="135" y="142"/>
                    </a:cubicBezTo>
                    <a:cubicBezTo>
                      <a:pt x="135" y="150"/>
                      <a:pt x="128" y="156"/>
                      <a:pt x="126" y="164"/>
                    </a:cubicBezTo>
                    <a:cubicBezTo>
                      <a:pt x="124" y="171"/>
                      <a:pt x="120" y="178"/>
                      <a:pt x="117" y="185"/>
                    </a:cubicBezTo>
                    <a:cubicBezTo>
                      <a:pt x="115" y="191"/>
                      <a:pt x="112" y="198"/>
                      <a:pt x="109" y="205"/>
                    </a:cubicBezTo>
                    <a:cubicBezTo>
                      <a:pt x="109" y="207"/>
                      <a:pt x="109" y="209"/>
                      <a:pt x="108" y="212"/>
                    </a:cubicBezTo>
                    <a:cubicBezTo>
                      <a:pt x="107" y="209"/>
                      <a:pt x="105" y="207"/>
                      <a:pt x="104" y="204"/>
                    </a:cubicBezTo>
                    <a:cubicBezTo>
                      <a:pt x="101" y="195"/>
                      <a:pt x="99" y="184"/>
                      <a:pt x="96" y="175"/>
                    </a:cubicBezTo>
                    <a:cubicBezTo>
                      <a:pt x="94" y="167"/>
                      <a:pt x="91" y="159"/>
                      <a:pt x="88" y="152"/>
                    </a:cubicBezTo>
                    <a:cubicBezTo>
                      <a:pt x="86" y="147"/>
                      <a:pt x="82" y="147"/>
                      <a:pt x="78" y="150"/>
                    </a:cubicBezTo>
                    <a:cubicBezTo>
                      <a:pt x="68" y="161"/>
                      <a:pt x="64" y="174"/>
                      <a:pt x="61" y="188"/>
                    </a:cubicBezTo>
                    <a:cubicBezTo>
                      <a:pt x="61" y="192"/>
                      <a:pt x="60" y="196"/>
                      <a:pt x="58" y="201"/>
                    </a:cubicBezTo>
                    <a:cubicBezTo>
                      <a:pt x="57" y="205"/>
                      <a:pt x="58" y="222"/>
                      <a:pt x="59" y="226"/>
                    </a:cubicBezTo>
                    <a:cubicBezTo>
                      <a:pt x="60" y="229"/>
                      <a:pt x="61" y="231"/>
                      <a:pt x="62" y="234"/>
                    </a:cubicBezTo>
                    <a:cubicBezTo>
                      <a:pt x="63" y="237"/>
                      <a:pt x="62" y="238"/>
                      <a:pt x="58" y="238"/>
                    </a:cubicBezTo>
                    <a:cubicBezTo>
                      <a:pt x="57" y="238"/>
                      <a:pt x="55" y="238"/>
                      <a:pt x="53" y="238"/>
                    </a:cubicBezTo>
                    <a:cubicBezTo>
                      <a:pt x="41" y="238"/>
                      <a:pt x="33" y="247"/>
                      <a:pt x="34" y="259"/>
                    </a:cubicBezTo>
                    <a:cubicBezTo>
                      <a:pt x="35" y="268"/>
                      <a:pt x="35" y="278"/>
                      <a:pt x="37" y="287"/>
                    </a:cubicBezTo>
                    <a:cubicBezTo>
                      <a:pt x="40" y="300"/>
                      <a:pt x="46" y="310"/>
                      <a:pt x="58" y="316"/>
                    </a:cubicBezTo>
                    <a:cubicBezTo>
                      <a:pt x="62" y="318"/>
                      <a:pt x="63" y="322"/>
                      <a:pt x="63" y="325"/>
                    </a:cubicBezTo>
                    <a:cubicBezTo>
                      <a:pt x="65" y="332"/>
                      <a:pt x="66" y="340"/>
                      <a:pt x="68" y="348"/>
                    </a:cubicBezTo>
                    <a:cubicBezTo>
                      <a:pt x="69" y="353"/>
                      <a:pt x="71" y="358"/>
                      <a:pt x="73" y="363"/>
                    </a:cubicBezTo>
                    <a:cubicBezTo>
                      <a:pt x="73" y="365"/>
                      <a:pt x="74" y="367"/>
                      <a:pt x="74" y="370"/>
                    </a:cubicBezTo>
                    <a:cubicBezTo>
                      <a:pt x="62" y="371"/>
                      <a:pt x="51" y="375"/>
                      <a:pt x="39" y="372"/>
                    </a:cubicBezTo>
                    <a:cubicBezTo>
                      <a:pt x="33" y="371"/>
                      <a:pt x="27" y="372"/>
                      <a:pt x="22" y="370"/>
                    </a:cubicBezTo>
                    <a:cubicBezTo>
                      <a:pt x="20" y="369"/>
                      <a:pt x="18" y="368"/>
                      <a:pt x="16" y="367"/>
                    </a:cubicBezTo>
                    <a:cubicBezTo>
                      <a:pt x="20" y="357"/>
                      <a:pt x="26" y="349"/>
                      <a:pt x="29" y="340"/>
                    </a:cubicBezTo>
                    <a:cubicBezTo>
                      <a:pt x="32" y="331"/>
                      <a:pt x="33" y="321"/>
                      <a:pt x="35" y="311"/>
                    </a:cubicBezTo>
                    <a:cubicBezTo>
                      <a:pt x="25" y="313"/>
                      <a:pt x="17" y="314"/>
                      <a:pt x="7" y="316"/>
                    </a:cubicBezTo>
                    <a:cubicBezTo>
                      <a:pt x="9" y="309"/>
                      <a:pt x="9" y="304"/>
                      <a:pt x="11" y="299"/>
                    </a:cubicBezTo>
                    <a:cubicBezTo>
                      <a:pt x="13" y="292"/>
                      <a:pt x="13" y="284"/>
                      <a:pt x="12" y="276"/>
                    </a:cubicBezTo>
                    <a:cubicBezTo>
                      <a:pt x="11" y="267"/>
                      <a:pt x="10" y="258"/>
                      <a:pt x="9" y="249"/>
                    </a:cubicBezTo>
                    <a:cubicBezTo>
                      <a:pt x="7" y="242"/>
                      <a:pt x="6" y="235"/>
                      <a:pt x="4" y="229"/>
                    </a:cubicBezTo>
                    <a:cubicBezTo>
                      <a:pt x="0" y="215"/>
                      <a:pt x="2" y="202"/>
                      <a:pt x="6" y="190"/>
                    </a:cubicBezTo>
                    <a:cubicBezTo>
                      <a:pt x="9" y="183"/>
                      <a:pt x="12" y="176"/>
                      <a:pt x="14" y="168"/>
                    </a:cubicBezTo>
                    <a:cubicBezTo>
                      <a:pt x="15" y="163"/>
                      <a:pt x="17" y="159"/>
                      <a:pt x="20" y="155"/>
                    </a:cubicBezTo>
                    <a:cubicBezTo>
                      <a:pt x="28" y="144"/>
                      <a:pt x="36" y="133"/>
                      <a:pt x="44" y="122"/>
                    </a:cubicBezTo>
                    <a:cubicBezTo>
                      <a:pt x="47" y="118"/>
                      <a:pt x="51" y="114"/>
                      <a:pt x="54" y="110"/>
                    </a:cubicBezTo>
                    <a:cubicBezTo>
                      <a:pt x="59" y="105"/>
                      <a:pt x="63" y="100"/>
                      <a:pt x="68" y="95"/>
                    </a:cubicBezTo>
                    <a:cubicBezTo>
                      <a:pt x="75" y="88"/>
                      <a:pt x="84" y="82"/>
                      <a:pt x="91" y="75"/>
                    </a:cubicBezTo>
                    <a:cubicBezTo>
                      <a:pt x="97" y="70"/>
                      <a:pt x="103" y="65"/>
                      <a:pt x="109" y="60"/>
                    </a:cubicBezTo>
                    <a:cubicBezTo>
                      <a:pt x="120" y="52"/>
                      <a:pt x="133" y="47"/>
                      <a:pt x="146" y="43"/>
                    </a:cubicBezTo>
                    <a:cubicBezTo>
                      <a:pt x="149" y="42"/>
                      <a:pt x="152" y="41"/>
                      <a:pt x="155" y="40"/>
                    </a:cubicBezTo>
                    <a:cubicBezTo>
                      <a:pt x="158" y="40"/>
                      <a:pt x="161" y="39"/>
                      <a:pt x="164" y="39"/>
                    </a:cubicBezTo>
                    <a:cubicBezTo>
                      <a:pt x="169" y="40"/>
                      <a:pt x="174" y="40"/>
                      <a:pt x="178" y="35"/>
                    </a:cubicBezTo>
                    <a:cubicBezTo>
                      <a:pt x="179" y="33"/>
                      <a:pt x="182" y="32"/>
                      <a:pt x="185" y="31"/>
                    </a:cubicBezTo>
                    <a:cubicBezTo>
                      <a:pt x="195" y="25"/>
                      <a:pt x="205" y="20"/>
                      <a:pt x="216" y="16"/>
                    </a:cubicBezTo>
                    <a:cubicBezTo>
                      <a:pt x="223" y="14"/>
                      <a:pt x="230" y="13"/>
                      <a:pt x="236" y="12"/>
                    </a:cubicBezTo>
                    <a:cubicBezTo>
                      <a:pt x="245" y="10"/>
                      <a:pt x="254" y="8"/>
                      <a:pt x="262" y="6"/>
                    </a:cubicBezTo>
                    <a:cubicBezTo>
                      <a:pt x="277" y="2"/>
                      <a:pt x="291" y="0"/>
                      <a:pt x="307" y="4"/>
                    </a:cubicBezTo>
                    <a:cubicBezTo>
                      <a:pt x="319" y="6"/>
                      <a:pt x="330" y="11"/>
                      <a:pt x="341" y="16"/>
                    </a:cubicBezTo>
                    <a:cubicBezTo>
                      <a:pt x="355" y="23"/>
                      <a:pt x="370" y="30"/>
                      <a:pt x="384" y="38"/>
                    </a:cubicBezTo>
                    <a:cubicBezTo>
                      <a:pt x="394" y="43"/>
                      <a:pt x="403" y="50"/>
                      <a:pt x="411" y="58"/>
                    </a:cubicBezTo>
                    <a:cubicBezTo>
                      <a:pt x="425" y="70"/>
                      <a:pt x="436" y="85"/>
                      <a:pt x="448" y="99"/>
                    </a:cubicBezTo>
                    <a:cubicBezTo>
                      <a:pt x="455" y="107"/>
                      <a:pt x="462" y="115"/>
                      <a:pt x="467" y="125"/>
                    </a:cubicBezTo>
                    <a:cubicBezTo>
                      <a:pt x="476" y="139"/>
                      <a:pt x="484" y="154"/>
                      <a:pt x="489" y="171"/>
                    </a:cubicBezTo>
                    <a:cubicBezTo>
                      <a:pt x="494" y="189"/>
                      <a:pt x="494" y="207"/>
                      <a:pt x="493" y="224"/>
                    </a:cubicBezTo>
                    <a:cubicBezTo>
                      <a:pt x="492" y="236"/>
                      <a:pt x="490" y="247"/>
                      <a:pt x="489" y="258"/>
                    </a:cubicBezTo>
                    <a:cubicBezTo>
                      <a:pt x="489" y="262"/>
                      <a:pt x="488" y="266"/>
                      <a:pt x="486" y="269"/>
                    </a:cubicBezTo>
                    <a:cubicBezTo>
                      <a:pt x="483" y="278"/>
                      <a:pt x="484" y="288"/>
                      <a:pt x="483" y="297"/>
                    </a:cubicBezTo>
                    <a:cubicBezTo>
                      <a:pt x="482" y="314"/>
                      <a:pt x="489" y="328"/>
                      <a:pt x="498" y="341"/>
                    </a:cubicBezTo>
                    <a:cubicBezTo>
                      <a:pt x="499" y="342"/>
                      <a:pt x="500" y="343"/>
                      <a:pt x="500" y="344"/>
                    </a:cubicBezTo>
                    <a:cubicBezTo>
                      <a:pt x="500" y="345"/>
                      <a:pt x="500" y="345"/>
                      <a:pt x="500" y="347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52" name="Freeform 13"/>
              <p:cNvSpPr>
                <a:spLocks/>
              </p:cNvSpPr>
              <p:nvPr/>
            </p:nvSpPr>
            <p:spPr bwMode="auto">
              <a:xfrm>
                <a:off x="3660775" y="3049588"/>
                <a:ext cx="855663" cy="969963"/>
              </a:xfrm>
              <a:custGeom>
                <a:avLst/>
                <a:gdLst>
                  <a:gd name="T0" fmla="*/ 319 w 326"/>
                  <a:gd name="T1" fmla="*/ 363 h 370"/>
                  <a:gd name="T2" fmla="*/ 248 w 326"/>
                  <a:gd name="T3" fmla="*/ 330 h 370"/>
                  <a:gd name="T4" fmla="*/ 192 w 326"/>
                  <a:gd name="T5" fmla="*/ 329 h 370"/>
                  <a:gd name="T6" fmla="*/ 173 w 326"/>
                  <a:gd name="T7" fmla="*/ 332 h 370"/>
                  <a:gd name="T8" fmla="*/ 127 w 326"/>
                  <a:gd name="T9" fmla="*/ 349 h 370"/>
                  <a:gd name="T10" fmla="*/ 95 w 326"/>
                  <a:gd name="T11" fmla="*/ 368 h 370"/>
                  <a:gd name="T12" fmla="*/ 88 w 326"/>
                  <a:gd name="T13" fmla="*/ 367 h 370"/>
                  <a:gd name="T14" fmla="*/ 77 w 326"/>
                  <a:gd name="T15" fmla="*/ 314 h 370"/>
                  <a:gd name="T16" fmla="*/ 73 w 326"/>
                  <a:gd name="T17" fmla="*/ 296 h 370"/>
                  <a:gd name="T18" fmla="*/ 110 w 326"/>
                  <a:gd name="T19" fmla="*/ 279 h 370"/>
                  <a:gd name="T20" fmla="*/ 136 w 326"/>
                  <a:gd name="T21" fmla="*/ 260 h 370"/>
                  <a:gd name="T22" fmla="*/ 144 w 326"/>
                  <a:gd name="T23" fmla="*/ 256 h 370"/>
                  <a:gd name="T24" fmla="*/ 150 w 326"/>
                  <a:gd name="T25" fmla="*/ 232 h 370"/>
                  <a:gd name="T26" fmla="*/ 143 w 326"/>
                  <a:gd name="T27" fmla="*/ 189 h 370"/>
                  <a:gd name="T28" fmla="*/ 106 w 326"/>
                  <a:gd name="T29" fmla="*/ 166 h 370"/>
                  <a:gd name="T30" fmla="*/ 53 w 326"/>
                  <a:gd name="T31" fmla="*/ 138 h 370"/>
                  <a:gd name="T32" fmla="*/ 35 w 326"/>
                  <a:gd name="T33" fmla="*/ 124 h 370"/>
                  <a:gd name="T34" fmla="*/ 17 w 326"/>
                  <a:gd name="T35" fmla="*/ 66 h 370"/>
                  <a:gd name="T36" fmla="*/ 2 w 326"/>
                  <a:gd name="T37" fmla="*/ 12 h 370"/>
                  <a:gd name="T38" fmla="*/ 26 w 326"/>
                  <a:gd name="T39" fmla="*/ 10 h 370"/>
                  <a:gd name="T40" fmla="*/ 38 w 326"/>
                  <a:gd name="T41" fmla="*/ 20 h 370"/>
                  <a:gd name="T42" fmla="*/ 37 w 326"/>
                  <a:gd name="T43" fmla="*/ 15 h 370"/>
                  <a:gd name="T44" fmla="*/ 100 w 326"/>
                  <a:gd name="T45" fmla="*/ 44 h 370"/>
                  <a:gd name="T46" fmla="*/ 170 w 326"/>
                  <a:gd name="T47" fmla="*/ 74 h 370"/>
                  <a:gd name="T48" fmla="*/ 240 w 326"/>
                  <a:gd name="T49" fmla="*/ 100 h 370"/>
                  <a:gd name="T50" fmla="*/ 307 w 326"/>
                  <a:gd name="T51" fmla="*/ 126 h 370"/>
                  <a:gd name="T52" fmla="*/ 313 w 326"/>
                  <a:gd name="T53" fmla="*/ 141 h 370"/>
                  <a:gd name="T54" fmla="*/ 320 w 326"/>
                  <a:gd name="T55" fmla="*/ 189 h 370"/>
                  <a:gd name="T56" fmla="*/ 322 w 326"/>
                  <a:gd name="T57" fmla="*/ 225 h 370"/>
                  <a:gd name="T58" fmla="*/ 324 w 326"/>
                  <a:gd name="T59" fmla="*/ 237 h 370"/>
                  <a:gd name="T60" fmla="*/ 324 w 326"/>
                  <a:gd name="T61" fmla="*/ 265 h 370"/>
                  <a:gd name="T62" fmla="*/ 323 w 326"/>
                  <a:gd name="T63" fmla="*/ 291 h 370"/>
                  <a:gd name="T64" fmla="*/ 323 w 326"/>
                  <a:gd name="T65" fmla="*/ 320 h 370"/>
                  <a:gd name="T66" fmla="*/ 324 w 326"/>
                  <a:gd name="T67" fmla="*/ 345 h 370"/>
                  <a:gd name="T68" fmla="*/ 323 w 326"/>
                  <a:gd name="T69" fmla="*/ 365 h 3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326" h="370">
                    <a:moveTo>
                      <a:pt x="323" y="365"/>
                    </a:moveTo>
                    <a:cubicBezTo>
                      <a:pt x="321" y="364"/>
                      <a:pt x="319" y="364"/>
                      <a:pt x="319" y="363"/>
                    </a:cubicBezTo>
                    <a:cubicBezTo>
                      <a:pt x="312" y="356"/>
                      <a:pt x="304" y="351"/>
                      <a:pt x="295" y="346"/>
                    </a:cubicBezTo>
                    <a:cubicBezTo>
                      <a:pt x="280" y="338"/>
                      <a:pt x="264" y="334"/>
                      <a:pt x="248" y="330"/>
                    </a:cubicBezTo>
                    <a:cubicBezTo>
                      <a:pt x="235" y="327"/>
                      <a:pt x="222" y="327"/>
                      <a:pt x="209" y="326"/>
                    </a:cubicBezTo>
                    <a:cubicBezTo>
                      <a:pt x="203" y="325"/>
                      <a:pt x="197" y="325"/>
                      <a:pt x="192" y="329"/>
                    </a:cubicBezTo>
                    <a:cubicBezTo>
                      <a:pt x="190" y="329"/>
                      <a:pt x="189" y="329"/>
                      <a:pt x="187" y="329"/>
                    </a:cubicBezTo>
                    <a:cubicBezTo>
                      <a:pt x="182" y="329"/>
                      <a:pt x="177" y="328"/>
                      <a:pt x="173" y="332"/>
                    </a:cubicBezTo>
                    <a:cubicBezTo>
                      <a:pt x="164" y="333"/>
                      <a:pt x="157" y="339"/>
                      <a:pt x="150" y="342"/>
                    </a:cubicBezTo>
                    <a:cubicBezTo>
                      <a:pt x="142" y="345"/>
                      <a:pt x="135" y="347"/>
                      <a:pt x="127" y="349"/>
                    </a:cubicBezTo>
                    <a:cubicBezTo>
                      <a:pt x="117" y="353"/>
                      <a:pt x="107" y="358"/>
                      <a:pt x="99" y="364"/>
                    </a:cubicBezTo>
                    <a:cubicBezTo>
                      <a:pt x="97" y="365"/>
                      <a:pt x="96" y="367"/>
                      <a:pt x="95" y="368"/>
                    </a:cubicBezTo>
                    <a:cubicBezTo>
                      <a:pt x="94" y="369"/>
                      <a:pt x="93" y="370"/>
                      <a:pt x="92" y="370"/>
                    </a:cubicBezTo>
                    <a:cubicBezTo>
                      <a:pt x="90" y="369"/>
                      <a:pt x="89" y="368"/>
                      <a:pt x="88" y="367"/>
                    </a:cubicBezTo>
                    <a:cubicBezTo>
                      <a:pt x="86" y="358"/>
                      <a:pt x="84" y="350"/>
                      <a:pt x="81" y="342"/>
                    </a:cubicBezTo>
                    <a:cubicBezTo>
                      <a:pt x="78" y="332"/>
                      <a:pt x="77" y="323"/>
                      <a:pt x="77" y="314"/>
                    </a:cubicBezTo>
                    <a:cubicBezTo>
                      <a:pt x="78" y="309"/>
                      <a:pt x="75" y="305"/>
                      <a:pt x="74" y="300"/>
                    </a:cubicBezTo>
                    <a:cubicBezTo>
                      <a:pt x="73" y="299"/>
                      <a:pt x="73" y="298"/>
                      <a:pt x="73" y="296"/>
                    </a:cubicBezTo>
                    <a:cubicBezTo>
                      <a:pt x="84" y="296"/>
                      <a:pt x="95" y="296"/>
                      <a:pt x="106" y="296"/>
                    </a:cubicBezTo>
                    <a:cubicBezTo>
                      <a:pt x="110" y="291"/>
                      <a:pt x="108" y="285"/>
                      <a:pt x="110" y="279"/>
                    </a:cubicBezTo>
                    <a:cubicBezTo>
                      <a:pt x="116" y="280"/>
                      <a:pt x="123" y="282"/>
                      <a:pt x="130" y="283"/>
                    </a:cubicBezTo>
                    <a:cubicBezTo>
                      <a:pt x="132" y="275"/>
                      <a:pt x="134" y="268"/>
                      <a:pt x="136" y="260"/>
                    </a:cubicBezTo>
                    <a:cubicBezTo>
                      <a:pt x="136" y="260"/>
                      <a:pt x="138" y="261"/>
                      <a:pt x="139" y="260"/>
                    </a:cubicBezTo>
                    <a:cubicBezTo>
                      <a:pt x="141" y="259"/>
                      <a:pt x="144" y="258"/>
                      <a:pt x="144" y="256"/>
                    </a:cubicBezTo>
                    <a:cubicBezTo>
                      <a:pt x="144" y="252"/>
                      <a:pt x="147" y="249"/>
                      <a:pt x="149" y="245"/>
                    </a:cubicBezTo>
                    <a:cubicBezTo>
                      <a:pt x="151" y="241"/>
                      <a:pt x="152" y="236"/>
                      <a:pt x="150" y="232"/>
                    </a:cubicBezTo>
                    <a:cubicBezTo>
                      <a:pt x="150" y="230"/>
                      <a:pt x="149" y="228"/>
                      <a:pt x="150" y="226"/>
                    </a:cubicBezTo>
                    <a:cubicBezTo>
                      <a:pt x="157" y="212"/>
                      <a:pt x="153" y="200"/>
                      <a:pt x="143" y="189"/>
                    </a:cubicBezTo>
                    <a:cubicBezTo>
                      <a:pt x="141" y="187"/>
                      <a:pt x="139" y="185"/>
                      <a:pt x="136" y="183"/>
                    </a:cubicBezTo>
                    <a:cubicBezTo>
                      <a:pt x="126" y="177"/>
                      <a:pt x="116" y="171"/>
                      <a:pt x="106" y="166"/>
                    </a:cubicBezTo>
                    <a:cubicBezTo>
                      <a:pt x="99" y="162"/>
                      <a:pt x="92" y="160"/>
                      <a:pt x="86" y="156"/>
                    </a:cubicBezTo>
                    <a:cubicBezTo>
                      <a:pt x="76" y="148"/>
                      <a:pt x="64" y="144"/>
                      <a:pt x="53" y="138"/>
                    </a:cubicBezTo>
                    <a:cubicBezTo>
                      <a:pt x="50" y="137"/>
                      <a:pt x="47" y="135"/>
                      <a:pt x="44" y="134"/>
                    </a:cubicBezTo>
                    <a:cubicBezTo>
                      <a:pt x="39" y="133"/>
                      <a:pt x="37" y="128"/>
                      <a:pt x="35" y="124"/>
                    </a:cubicBezTo>
                    <a:cubicBezTo>
                      <a:pt x="32" y="115"/>
                      <a:pt x="30" y="106"/>
                      <a:pt x="27" y="97"/>
                    </a:cubicBezTo>
                    <a:cubicBezTo>
                      <a:pt x="24" y="87"/>
                      <a:pt x="20" y="77"/>
                      <a:pt x="17" y="66"/>
                    </a:cubicBezTo>
                    <a:cubicBezTo>
                      <a:pt x="13" y="54"/>
                      <a:pt x="10" y="42"/>
                      <a:pt x="7" y="30"/>
                    </a:cubicBezTo>
                    <a:cubicBezTo>
                      <a:pt x="5" y="24"/>
                      <a:pt x="4" y="18"/>
                      <a:pt x="2" y="12"/>
                    </a:cubicBezTo>
                    <a:cubicBezTo>
                      <a:pt x="1" y="8"/>
                      <a:pt x="0" y="5"/>
                      <a:pt x="2" y="0"/>
                    </a:cubicBezTo>
                    <a:cubicBezTo>
                      <a:pt x="10" y="4"/>
                      <a:pt x="18" y="7"/>
                      <a:pt x="26" y="10"/>
                    </a:cubicBezTo>
                    <a:cubicBezTo>
                      <a:pt x="28" y="11"/>
                      <a:pt x="30" y="14"/>
                      <a:pt x="32" y="17"/>
                    </a:cubicBezTo>
                    <a:cubicBezTo>
                      <a:pt x="33" y="18"/>
                      <a:pt x="34" y="21"/>
                      <a:pt x="38" y="20"/>
                    </a:cubicBezTo>
                    <a:cubicBezTo>
                      <a:pt x="37" y="20"/>
                      <a:pt x="37" y="19"/>
                      <a:pt x="37" y="18"/>
                    </a:cubicBezTo>
                    <a:cubicBezTo>
                      <a:pt x="37" y="17"/>
                      <a:pt x="37" y="17"/>
                      <a:pt x="37" y="15"/>
                    </a:cubicBezTo>
                    <a:cubicBezTo>
                      <a:pt x="40" y="16"/>
                      <a:pt x="42" y="17"/>
                      <a:pt x="43" y="18"/>
                    </a:cubicBezTo>
                    <a:cubicBezTo>
                      <a:pt x="62" y="26"/>
                      <a:pt x="81" y="35"/>
                      <a:pt x="100" y="44"/>
                    </a:cubicBezTo>
                    <a:cubicBezTo>
                      <a:pt x="114" y="50"/>
                      <a:pt x="127" y="56"/>
                      <a:pt x="140" y="62"/>
                    </a:cubicBezTo>
                    <a:cubicBezTo>
                      <a:pt x="150" y="66"/>
                      <a:pt x="160" y="70"/>
                      <a:pt x="170" y="74"/>
                    </a:cubicBezTo>
                    <a:cubicBezTo>
                      <a:pt x="178" y="77"/>
                      <a:pt x="185" y="81"/>
                      <a:pt x="193" y="84"/>
                    </a:cubicBezTo>
                    <a:cubicBezTo>
                      <a:pt x="209" y="89"/>
                      <a:pt x="225" y="94"/>
                      <a:pt x="240" y="100"/>
                    </a:cubicBezTo>
                    <a:cubicBezTo>
                      <a:pt x="252" y="104"/>
                      <a:pt x="264" y="108"/>
                      <a:pt x="276" y="113"/>
                    </a:cubicBezTo>
                    <a:cubicBezTo>
                      <a:pt x="286" y="117"/>
                      <a:pt x="296" y="122"/>
                      <a:pt x="307" y="126"/>
                    </a:cubicBezTo>
                    <a:cubicBezTo>
                      <a:pt x="314" y="129"/>
                      <a:pt x="315" y="131"/>
                      <a:pt x="313" y="139"/>
                    </a:cubicBezTo>
                    <a:cubicBezTo>
                      <a:pt x="313" y="140"/>
                      <a:pt x="313" y="141"/>
                      <a:pt x="313" y="141"/>
                    </a:cubicBezTo>
                    <a:cubicBezTo>
                      <a:pt x="314" y="149"/>
                      <a:pt x="315" y="157"/>
                      <a:pt x="316" y="164"/>
                    </a:cubicBezTo>
                    <a:cubicBezTo>
                      <a:pt x="317" y="172"/>
                      <a:pt x="318" y="181"/>
                      <a:pt x="320" y="189"/>
                    </a:cubicBezTo>
                    <a:cubicBezTo>
                      <a:pt x="322" y="196"/>
                      <a:pt x="321" y="203"/>
                      <a:pt x="323" y="210"/>
                    </a:cubicBezTo>
                    <a:cubicBezTo>
                      <a:pt x="324" y="215"/>
                      <a:pt x="322" y="220"/>
                      <a:pt x="322" y="225"/>
                    </a:cubicBezTo>
                    <a:cubicBezTo>
                      <a:pt x="322" y="228"/>
                      <a:pt x="322" y="231"/>
                      <a:pt x="323" y="234"/>
                    </a:cubicBezTo>
                    <a:cubicBezTo>
                      <a:pt x="323" y="235"/>
                      <a:pt x="324" y="236"/>
                      <a:pt x="324" y="237"/>
                    </a:cubicBezTo>
                    <a:cubicBezTo>
                      <a:pt x="320" y="242"/>
                      <a:pt x="324" y="247"/>
                      <a:pt x="323" y="252"/>
                    </a:cubicBezTo>
                    <a:cubicBezTo>
                      <a:pt x="322" y="257"/>
                      <a:pt x="322" y="261"/>
                      <a:pt x="324" y="265"/>
                    </a:cubicBezTo>
                    <a:cubicBezTo>
                      <a:pt x="326" y="271"/>
                      <a:pt x="324" y="277"/>
                      <a:pt x="324" y="284"/>
                    </a:cubicBezTo>
                    <a:cubicBezTo>
                      <a:pt x="323" y="286"/>
                      <a:pt x="322" y="289"/>
                      <a:pt x="323" y="291"/>
                    </a:cubicBezTo>
                    <a:cubicBezTo>
                      <a:pt x="325" y="295"/>
                      <a:pt x="324" y="299"/>
                      <a:pt x="323" y="303"/>
                    </a:cubicBezTo>
                    <a:cubicBezTo>
                      <a:pt x="322" y="309"/>
                      <a:pt x="323" y="314"/>
                      <a:pt x="323" y="320"/>
                    </a:cubicBezTo>
                    <a:cubicBezTo>
                      <a:pt x="323" y="324"/>
                      <a:pt x="325" y="328"/>
                      <a:pt x="324" y="331"/>
                    </a:cubicBezTo>
                    <a:cubicBezTo>
                      <a:pt x="322" y="336"/>
                      <a:pt x="324" y="341"/>
                      <a:pt x="324" y="345"/>
                    </a:cubicBezTo>
                    <a:cubicBezTo>
                      <a:pt x="323" y="350"/>
                      <a:pt x="323" y="355"/>
                      <a:pt x="322" y="360"/>
                    </a:cubicBezTo>
                    <a:cubicBezTo>
                      <a:pt x="322" y="361"/>
                      <a:pt x="323" y="362"/>
                      <a:pt x="323" y="365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53" name="Freeform 14"/>
              <p:cNvSpPr>
                <a:spLocks/>
              </p:cNvSpPr>
              <p:nvPr/>
            </p:nvSpPr>
            <p:spPr bwMode="auto">
              <a:xfrm>
                <a:off x="3486150" y="4718051"/>
                <a:ext cx="295275" cy="1482725"/>
              </a:xfrm>
              <a:custGeom>
                <a:avLst/>
                <a:gdLst>
                  <a:gd name="T0" fmla="*/ 93 w 112"/>
                  <a:gd name="T1" fmla="*/ 327 h 565"/>
                  <a:gd name="T2" fmla="*/ 92 w 112"/>
                  <a:gd name="T3" fmla="*/ 358 h 565"/>
                  <a:gd name="T4" fmla="*/ 92 w 112"/>
                  <a:gd name="T5" fmla="*/ 381 h 565"/>
                  <a:gd name="T6" fmla="*/ 89 w 112"/>
                  <a:gd name="T7" fmla="*/ 425 h 565"/>
                  <a:gd name="T8" fmla="*/ 82 w 112"/>
                  <a:gd name="T9" fmla="*/ 505 h 565"/>
                  <a:gd name="T10" fmla="*/ 82 w 112"/>
                  <a:gd name="T11" fmla="*/ 520 h 565"/>
                  <a:gd name="T12" fmla="*/ 108 w 112"/>
                  <a:gd name="T13" fmla="*/ 532 h 565"/>
                  <a:gd name="T14" fmla="*/ 108 w 112"/>
                  <a:gd name="T15" fmla="*/ 563 h 565"/>
                  <a:gd name="T16" fmla="*/ 65 w 112"/>
                  <a:gd name="T17" fmla="*/ 564 h 565"/>
                  <a:gd name="T18" fmla="*/ 37 w 112"/>
                  <a:gd name="T19" fmla="*/ 563 h 565"/>
                  <a:gd name="T20" fmla="*/ 12 w 112"/>
                  <a:gd name="T21" fmla="*/ 556 h 565"/>
                  <a:gd name="T22" fmla="*/ 10 w 112"/>
                  <a:gd name="T23" fmla="*/ 492 h 565"/>
                  <a:gd name="T24" fmla="*/ 9 w 112"/>
                  <a:gd name="T25" fmla="*/ 431 h 565"/>
                  <a:gd name="T26" fmla="*/ 10 w 112"/>
                  <a:gd name="T27" fmla="*/ 401 h 565"/>
                  <a:gd name="T28" fmla="*/ 8 w 112"/>
                  <a:gd name="T29" fmla="*/ 348 h 565"/>
                  <a:gd name="T30" fmla="*/ 8 w 112"/>
                  <a:gd name="T31" fmla="*/ 297 h 565"/>
                  <a:gd name="T32" fmla="*/ 8 w 112"/>
                  <a:gd name="T33" fmla="*/ 271 h 565"/>
                  <a:gd name="T34" fmla="*/ 8 w 112"/>
                  <a:gd name="T35" fmla="*/ 253 h 565"/>
                  <a:gd name="T36" fmla="*/ 6 w 112"/>
                  <a:gd name="T37" fmla="*/ 220 h 565"/>
                  <a:gd name="T38" fmla="*/ 6 w 112"/>
                  <a:gd name="T39" fmla="*/ 198 h 565"/>
                  <a:gd name="T40" fmla="*/ 5 w 112"/>
                  <a:gd name="T41" fmla="*/ 169 h 565"/>
                  <a:gd name="T42" fmla="*/ 4 w 112"/>
                  <a:gd name="T43" fmla="*/ 159 h 565"/>
                  <a:gd name="T44" fmla="*/ 5 w 112"/>
                  <a:gd name="T45" fmla="*/ 143 h 565"/>
                  <a:gd name="T46" fmla="*/ 3 w 112"/>
                  <a:gd name="T47" fmla="*/ 121 h 565"/>
                  <a:gd name="T48" fmla="*/ 2 w 112"/>
                  <a:gd name="T49" fmla="*/ 99 h 565"/>
                  <a:gd name="T50" fmla="*/ 0 w 112"/>
                  <a:gd name="T51" fmla="*/ 74 h 565"/>
                  <a:gd name="T52" fmla="*/ 2 w 112"/>
                  <a:gd name="T53" fmla="*/ 49 h 565"/>
                  <a:gd name="T54" fmla="*/ 2 w 112"/>
                  <a:gd name="T55" fmla="*/ 24 h 565"/>
                  <a:gd name="T56" fmla="*/ 30 w 112"/>
                  <a:gd name="T57" fmla="*/ 1 h 565"/>
                  <a:gd name="T58" fmla="*/ 99 w 112"/>
                  <a:gd name="T59" fmla="*/ 2 h 565"/>
                  <a:gd name="T60" fmla="*/ 108 w 112"/>
                  <a:gd name="T61" fmla="*/ 9 h 565"/>
                  <a:gd name="T62" fmla="*/ 105 w 112"/>
                  <a:gd name="T63" fmla="*/ 60 h 565"/>
                  <a:gd name="T64" fmla="*/ 105 w 112"/>
                  <a:gd name="T65" fmla="*/ 95 h 565"/>
                  <a:gd name="T66" fmla="*/ 104 w 112"/>
                  <a:gd name="T67" fmla="*/ 115 h 565"/>
                  <a:gd name="T68" fmla="*/ 99 w 112"/>
                  <a:gd name="T69" fmla="*/ 188 h 565"/>
                  <a:gd name="T70" fmla="*/ 96 w 112"/>
                  <a:gd name="T71" fmla="*/ 217 h 565"/>
                  <a:gd name="T72" fmla="*/ 96 w 112"/>
                  <a:gd name="T73" fmla="*/ 230 h 565"/>
                  <a:gd name="T74" fmla="*/ 95 w 112"/>
                  <a:gd name="T75" fmla="*/ 254 h 565"/>
                  <a:gd name="T76" fmla="*/ 94 w 112"/>
                  <a:gd name="T77" fmla="*/ 303 h 565"/>
                  <a:gd name="T78" fmla="*/ 95 w 112"/>
                  <a:gd name="T79" fmla="*/ 320 h 5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112" h="565">
                    <a:moveTo>
                      <a:pt x="95" y="320"/>
                    </a:moveTo>
                    <a:cubicBezTo>
                      <a:pt x="94" y="323"/>
                      <a:pt x="93" y="325"/>
                      <a:pt x="93" y="327"/>
                    </a:cubicBezTo>
                    <a:cubicBezTo>
                      <a:pt x="92" y="332"/>
                      <a:pt x="92" y="338"/>
                      <a:pt x="92" y="343"/>
                    </a:cubicBezTo>
                    <a:cubicBezTo>
                      <a:pt x="92" y="348"/>
                      <a:pt x="92" y="353"/>
                      <a:pt x="92" y="358"/>
                    </a:cubicBezTo>
                    <a:cubicBezTo>
                      <a:pt x="92" y="362"/>
                      <a:pt x="92" y="366"/>
                      <a:pt x="92" y="370"/>
                    </a:cubicBezTo>
                    <a:cubicBezTo>
                      <a:pt x="92" y="374"/>
                      <a:pt x="92" y="378"/>
                      <a:pt x="92" y="381"/>
                    </a:cubicBezTo>
                    <a:cubicBezTo>
                      <a:pt x="91" y="388"/>
                      <a:pt x="91" y="394"/>
                      <a:pt x="90" y="401"/>
                    </a:cubicBezTo>
                    <a:cubicBezTo>
                      <a:pt x="89" y="409"/>
                      <a:pt x="89" y="417"/>
                      <a:pt x="89" y="425"/>
                    </a:cubicBezTo>
                    <a:cubicBezTo>
                      <a:pt x="87" y="441"/>
                      <a:pt x="86" y="457"/>
                      <a:pt x="85" y="473"/>
                    </a:cubicBezTo>
                    <a:cubicBezTo>
                      <a:pt x="84" y="484"/>
                      <a:pt x="83" y="494"/>
                      <a:pt x="82" y="505"/>
                    </a:cubicBezTo>
                    <a:cubicBezTo>
                      <a:pt x="81" y="508"/>
                      <a:pt x="81" y="511"/>
                      <a:pt x="79" y="514"/>
                    </a:cubicBezTo>
                    <a:cubicBezTo>
                      <a:pt x="78" y="517"/>
                      <a:pt x="80" y="519"/>
                      <a:pt x="82" y="520"/>
                    </a:cubicBezTo>
                    <a:cubicBezTo>
                      <a:pt x="82" y="521"/>
                      <a:pt x="83" y="521"/>
                      <a:pt x="84" y="521"/>
                    </a:cubicBezTo>
                    <a:cubicBezTo>
                      <a:pt x="92" y="525"/>
                      <a:pt x="100" y="529"/>
                      <a:pt x="108" y="532"/>
                    </a:cubicBezTo>
                    <a:cubicBezTo>
                      <a:pt x="111" y="533"/>
                      <a:pt x="112" y="535"/>
                      <a:pt x="112" y="538"/>
                    </a:cubicBezTo>
                    <a:cubicBezTo>
                      <a:pt x="110" y="546"/>
                      <a:pt x="109" y="554"/>
                      <a:pt x="108" y="563"/>
                    </a:cubicBezTo>
                    <a:cubicBezTo>
                      <a:pt x="103" y="564"/>
                      <a:pt x="97" y="565"/>
                      <a:pt x="91" y="565"/>
                    </a:cubicBezTo>
                    <a:cubicBezTo>
                      <a:pt x="82" y="565"/>
                      <a:pt x="74" y="564"/>
                      <a:pt x="65" y="564"/>
                    </a:cubicBezTo>
                    <a:cubicBezTo>
                      <a:pt x="61" y="564"/>
                      <a:pt x="57" y="564"/>
                      <a:pt x="53" y="564"/>
                    </a:cubicBezTo>
                    <a:cubicBezTo>
                      <a:pt x="48" y="564"/>
                      <a:pt x="43" y="563"/>
                      <a:pt x="37" y="563"/>
                    </a:cubicBezTo>
                    <a:cubicBezTo>
                      <a:pt x="30" y="563"/>
                      <a:pt x="22" y="562"/>
                      <a:pt x="13" y="562"/>
                    </a:cubicBezTo>
                    <a:cubicBezTo>
                      <a:pt x="12" y="560"/>
                      <a:pt x="12" y="558"/>
                      <a:pt x="12" y="556"/>
                    </a:cubicBezTo>
                    <a:cubicBezTo>
                      <a:pt x="12" y="546"/>
                      <a:pt x="12" y="535"/>
                      <a:pt x="11" y="525"/>
                    </a:cubicBezTo>
                    <a:cubicBezTo>
                      <a:pt x="10" y="514"/>
                      <a:pt x="10" y="503"/>
                      <a:pt x="10" y="492"/>
                    </a:cubicBezTo>
                    <a:cubicBezTo>
                      <a:pt x="10" y="482"/>
                      <a:pt x="10" y="471"/>
                      <a:pt x="10" y="460"/>
                    </a:cubicBezTo>
                    <a:cubicBezTo>
                      <a:pt x="10" y="450"/>
                      <a:pt x="10" y="441"/>
                      <a:pt x="9" y="431"/>
                    </a:cubicBezTo>
                    <a:cubicBezTo>
                      <a:pt x="9" y="427"/>
                      <a:pt x="10" y="424"/>
                      <a:pt x="10" y="420"/>
                    </a:cubicBezTo>
                    <a:cubicBezTo>
                      <a:pt x="10" y="414"/>
                      <a:pt x="10" y="408"/>
                      <a:pt x="10" y="401"/>
                    </a:cubicBezTo>
                    <a:cubicBezTo>
                      <a:pt x="9" y="388"/>
                      <a:pt x="9" y="375"/>
                      <a:pt x="9" y="362"/>
                    </a:cubicBezTo>
                    <a:cubicBezTo>
                      <a:pt x="9" y="357"/>
                      <a:pt x="8" y="352"/>
                      <a:pt x="8" y="348"/>
                    </a:cubicBezTo>
                    <a:cubicBezTo>
                      <a:pt x="8" y="341"/>
                      <a:pt x="9" y="334"/>
                      <a:pt x="8" y="328"/>
                    </a:cubicBezTo>
                    <a:cubicBezTo>
                      <a:pt x="7" y="317"/>
                      <a:pt x="8" y="307"/>
                      <a:pt x="8" y="297"/>
                    </a:cubicBezTo>
                    <a:cubicBezTo>
                      <a:pt x="8" y="292"/>
                      <a:pt x="8" y="286"/>
                      <a:pt x="7" y="280"/>
                    </a:cubicBezTo>
                    <a:cubicBezTo>
                      <a:pt x="7" y="277"/>
                      <a:pt x="6" y="274"/>
                      <a:pt x="8" y="271"/>
                    </a:cubicBezTo>
                    <a:cubicBezTo>
                      <a:pt x="8" y="271"/>
                      <a:pt x="8" y="271"/>
                      <a:pt x="8" y="270"/>
                    </a:cubicBezTo>
                    <a:cubicBezTo>
                      <a:pt x="4" y="265"/>
                      <a:pt x="8" y="259"/>
                      <a:pt x="8" y="253"/>
                    </a:cubicBezTo>
                    <a:cubicBezTo>
                      <a:pt x="7" y="247"/>
                      <a:pt x="8" y="241"/>
                      <a:pt x="7" y="235"/>
                    </a:cubicBezTo>
                    <a:cubicBezTo>
                      <a:pt x="7" y="230"/>
                      <a:pt x="6" y="225"/>
                      <a:pt x="6" y="220"/>
                    </a:cubicBezTo>
                    <a:cubicBezTo>
                      <a:pt x="5" y="216"/>
                      <a:pt x="6" y="213"/>
                      <a:pt x="6" y="210"/>
                    </a:cubicBezTo>
                    <a:cubicBezTo>
                      <a:pt x="7" y="206"/>
                      <a:pt x="8" y="203"/>
                      <a:pt x="6" y="198"/>
                    </a:cubicBezTo>
                    <a:cubicBezTo>
                      <a:pt x="5" y="193"/>
                      <a:pt x="6" y="187"/>
                      <a:pt x="6" y="182"/>
                    </a:cubicBezTo>
                    <a:cubicBezTo>
                      <a:pt x="6" y="177"/>
                      <a:pt x="5" y="173"/>
                      <a:pt x="5" y="169"/>
                    </a:cubicBezTo>
                    <a:cubicBezTo>
                      <a:pt x="5" y="168"/>
                      <a:pt x="4" y="167"/>
                      <a:pt x="3" y="165"/>
                    </a:cubicBezTo>
                    <a:cubicBezTo>
                      <a:pt x="4" y="164"/>
                      <a:pt x="7" y="162"/>
                      <a:pt x="4" y="159"/>
                    </a:cubicBezTo>
                    <a:cubicBezTo>
                      <a:pt x="3" y="158"/>
                      <a:pt x="3" y="157"/>
                      <a:pt x="3" y="156"/>
                    </a:cubicBezTo>
                    <a:cubicBezTo>
                      <a:pt x="5" y="152"/>
                      <a:pt x="5" y="148"/>
                      <a:pt x="5" y="143"/>
                    </a:cubicBezTo>
                    <a:cubicBezTo>
                      <a:pt x="5" y="142"/>
                      <a:pt x="5" y="140"/>
                      <a:pt x="5" y="139"/>
                    </a:cubicBezTo>
                    <a:cubicBezTo>
                      <a:pt x="3" y="133"/>
                      <a:pt x="2" y="127"/>
                      <a:pt x="3" y="121"/>
                    </a:cubicBezTo>
                    <a:cubicBezTo>
                      <a:pt x="4" y="119"/>
                      <a:pt x="0" y="118"/>
                      <a:pt x="2" y="115"/>
                    </a:cubicBezTo>
                    <a:cubicBezTo>
                      <a:pt x="1" y="110"/>
                      <a:pt x="4" y="104"/>
                      <a:pt x="2" y="99"/>
                    </a:cubicBezTo>
                    <a:cubicBezTo>
                      <a:pt x="0" y="96"/>
                      <a:pt x="0" y="92"/>
                      <a:pt x="1" y="89"/>
                    </a:cubicBezTo>
                    <a:cubicBezTo>
                      <a:pt x="1" y="84"/>
                      <a:pt x="1" y="79"/>
                      <a:pt x="0" y="74"/>
                    </a:cubicBezTo>
                    <a:cubicBezTo>
                      <a:pt x="0" y="74"/>
                      <a:pt x="0" y="73"/>
                      <a:pt x="0" y="72"/>
                    </a:cubicBezTo>
                    <a:cubicBezTo>
                      <a:pt x="3" y="65"/>
                      <a:pt x="1" y="57"/>
                      <a:pt x="2" y="49"/>
                    </a:cubicBezTo>
                    <a:cubicBezTo>
                      <a:pt x="2" y="45"/>
                      <a:pt x="3" y="41"/>
                      <a:pt x="2" y="37"/>
                    </a:cubicBezTo>
                    <a:cubicBezTo>
                      <a:pt x="1" y="33"/>
                      <a:pt x="2" y="28"/>
                      <a:pt x="2" y="24"/>
                    </a:cubicBezTo>
                    <a:cubicBezTo>
                      <a:pt x="2" y="17"/>
                      <a:pt x="2" y="10"/>
                      <a:pt x="2" y="3"/>
                    </a:cubicBezTo>
                    <a:cubicBezTo>
                      <a:pt x="11" y="1"/>
                      <a:pt x="20" y="0"/>
                      <a:pt x="30" y="1"/>
                    </a:cubicBezTo>
                    <a:cubicBezTo>
                      <a:pt x="42" y="2"/>
                      <a:pt x="54" y="3"/>
                      <a:pt x="66" y="3"/>
                    </a:cubicBezTo>
                    <a:cubicBezTo>
                      <a:pt x="77" y="3"/>
                      <a:pt x="88" y="3"/>
                      <a:pt x="99" y="2"/>
                    </a:cubicBezTo>
                    <a:cubicBezTo>
                      <a:pt x="101" y="2"/>
                      <a:pt x="102" y="2"/>
                      <a:pt x="104" y="3"/>
                    </a:cubicBezTo>
                    <a:cubicBezTo>
                      <a:pt x="107" y="3"/>
                      <a:pt x="108" y="5"/>
                      <a:pt x="108" y="9"/>
                    </a:cubicBezTo>
                    <a:cubicBezTo>
                      <a:pt x="107" y="17"/>
                      <a:pt x="106" y="25"/>
                      <a:pt x="106" y="34"/>
                    </a:cubicBezTo>
                    <a:cubicBezTo>
                      <a:pt x="105" y="42"/>
                      <a:pt x="106" y="51"/>
                      <a:pt x="105" y="60"/>
                    </a:cubicBezTo>
                    <a:cubicBezTo>
                      <a:pt x="105" y="68"/>
                      <a:pt x="104" y="75"/>
                      <a:pt x="104" y="83"/>
                    </a:cubicBezTo>
                    <a:cubicBezTo>
                      <a:pt x="104" y="87"/>
                      <a:pt x="104" y="90"/>
                      <a:pt x="105" y="95"/>
                    </a:cubicBezTo>
                    <a:cubicBezTo>
                      <a:pt x="105" y="95"/>
                      <a:pt x="104" y="95"/>
                      <a:pt x="103" y="95"/>
                    </a:cubicBezTo>
                    <a:cubicBezTo>
                      <a:pt x="103" y="102"/>
                      <a:pt x="104" y="108"/>
                      <a:pt x="104" y="115"/>
                    </a:cubicBezTo>
                    <a:cubicBezTo>
                      <a:pt x="104" y="120"/>
                      <a:pt x="103" y="124"/>
                      <a:pt x="103" y="129"/>
                    </a:cubicBezTo>
                    <a:cubicBezTo>
                      <a:pt x="102" y="149"/>
                      <a:pt x="98" y="168"/>
                      <a:pt x="99" y="188"/>
                    </a:cubicBezTo>
                    <a:cubicBezTo>
                      <a:pt x="99" y="195"/>
                      <a:pt x="97" y="202"/>
                      <a:pt x="97" y="209"/>
                    </a:cubicBezTo>
                    <a:cubicBezTo>
                      <a:pt x="97" y="212"/>
                      <a:pt x="96" y="214"/>
                      <a:pt x="96" y="217"/>
                    </a:cubicBezTo>
                    <a:cubicBezTo>
                      <a:pt x="97" y="220"/>
                      <a:pt x="99" y="224"/>
                      <a:pt x="96" y="227"/>
                    </a:cubicBezTo>
                    <a:cubicBezTo>
                      <a:pt x="95" y="227"/>
                      <a:pt x="95" y="229"/>
                      <a:pt x="96" y="230"/>
                    </a:cubicBezTo>
                    <a:cubicBezTo>
                      <a:pt x="98" y="235"/>
                      <a:pt x="96" y="239"/>
                      <a:pt x="95" y="244"/>
                    </a:cubicBezTo>
                    <a:cubicBezTo>
                      <a:pt x="95" y="247"/>
                      <a:pt x="94" y="251"/>
                      <a:pt x="95" y="254"/>
                    </a:cubicBezTo>
                    <a:cubicBezTo>
                      <a:pt x="97" y="262"/>
                      <a:pt x="94" y="269"/>
                      <a:pt x="94" y="276"/>
                    </a:cubicBezTo>
                    <a:cubicBezTo>
                      <a:pt x="95" y="285"/>
                      <a:pt x="94" y="294"/>
                      <a:pt x="94" y="303"/>
                    </a:cubicBezTo>
                    <a:cubicBezTo>
                      <a:pt x="94" y="304"/>
                      <a:pt x="94" y="306"/>
                      <a:pt x="94" y="308"/>
                    </a:cubicBezTo>
                    <a:cubicBezTo>
                      <a:pt x="92" y="312"/>
                      <a:pt x="93" y="317"/>
                      <a:pt x="95" y="32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54" name="Freeform 15"/>
              <p:cNvSpPr>
                <a:spLocks/>
              </p:cNvSpPr>
              <p:nvPr/>
            </p:nvSpPr>
            <p:spPr bwMode="auto">
              <a:xfrm>
                <a:off x="5491163" y="4721226"/>
                <a:ext cx="331788" cy="1497013"/>
              </a:xfrm>
              <a:custGeom>
                <a:avLst/>
                <a:gdLst>
                  <a:gd name="T0" fmla="*/ 103 w 126"/>
                  <a:gd name="T1" fmla="*/ 3 h 571"/>
                  <a:gd name="T2" fmla="*/ 104 w 126"/>
                  <a:gd name="T3" fmla="*/ 15 h 571"/>
                  <a:gd name="T4" fmla="*/ 106 w 126"/>
                  <a:gd name="T5" fmla="*/ 41 h 571"/>
                  <a:gd name="T6" fmla="*/ 107 w 126"/>
                  <a:gd name="T7" fmla="*/ 83 h 571"/>
                  <a:gd name="T8" fmla="*/ 107 w 126"/>
                  <a:gd name="T9" fmla="*/ 85 h 571"/>
                  <a:gd name="T10" fmla="*/ 108 w 126"/>
                  <a:gd name="T11" fmla="*/ 123 h 571"/>
                  <a:gd name="T12" fmla="*/ 110 w 126"/>
                  <a:gd name="T13" fmla="*/ 149 h 571"/>
                  <a:gd name="T14" fmla="*/ 111 w 126"/>
                  <a:gd name="T15" fmla="*/ 154 h 571"/>
                  <a:gd name="T16" fmla="*/ 112 w 126"/>
                  <a:gd name="T17" fmla="*/ 190 h 571"/>
                  <a:gd name="T18" fmla="*/ 114 w 126"/>
                  <a:gd name="T19" fmla="*/ 215 h 571"/>
                  <a:gd name="T20" fmla="*/ 115 w 126"/>
                  <a:gd name="T21" fmla="*/ 242 h 571"/>
                  <a:gd name="T22" fmla="*/ 117 w 126"/>
                  <a:gd name="T23" fmla="*/ 286 h 571"/>
                  <a:gd name="T24" fmla="*/ 117 w 126"/>
                  <a:gd name="T25" fmla="*/ 316 h 571"/>
                  <a:gd name="T26" fmla="*/ 118 w 126"/>
                  <a:gd name="T27" fmla="*/ 328 h 571"/>
                  <a:gd name="T28" fmla="*/ 119 w 126"/>
                  <a:gd name="T29" fmla="*/ 338 h 571"/>
                  <a:gd name="T30" fmla="*/ 120 w 126"/>
                  <a:gd name="T31" fmla="*/ 365 h 571"/>
                  <a:gd name="T32" fmla="*/ 122 w 126"/>
                  <a:gd name="T33" fmla="*/ 425 h 571"/>
                  <a:gd name="T34" fmla="*/ 123 w 126"/>
                  <a:gd name="T35" fmla="*/ 492 h 571"/>
                  <a:gd name="T36" fmla="*/ 126 w 126"/>
                  <a:gd name="T37" fmla="*/ 550 h 571"/>
                  <a:gd name="T38" fmla="*/ 124 w 126"/>
                  <a:gd name="T39" fmla="*/ 567 h 571"/>
                  <a:gd name="T40" fmla="*/ 105 w 126"/>
                  <a:gd name="T41" fmla="*/ 566 h 571"/>
                  <a:gd name="T42" fmla="*/ 97 w 126"/>
                  <a:gd name="T43" fmla="*/ 566 h 571"/>
                  <a:gd name="T44" fmla="*/ 70 w 126"/>
                  <a:gd name="T45" fmla="*/ 569 h 571"/>
                  <a:gd name="T46" fmla="*/ 42 w 126"/>
                  <a:gd name="T47" fmla="*/ 571 h 571"/>
                  <a:gd name="T48" fmla="*/ 37 w 126"/>
                  <a:gd name="T49" fmla="*/ 571 h 571"/>
                  <a:gd name="T50" fmla="*/ 33 w 126"/>
                  <a:gd name="T51" fmla="*/ 567 h 571"/>
                  <a:gd name="T52" fmla="*/ 33 w 126"/>
                  <a:gd name="T53" fmla="*/ 567 h 571"/>
                  <a:gd name="T54" fmla="*/ 44 w 126"/>
                  <a:gd name="T55" fmla="*/ 548 h 571"/>
                  <a:gd name="T56" fmla="*/ 46 w 126"/>
                  <a:gd name="T57" fmla="*/ 548 h 571"/>
                  <a:gd name="T58" fmla="*/ 63 w 126"/>
                  <a:gd name="T59" fmla="*/ 539 h 571"/>
                  <a:gd name="T60" fmla="*/ 67 w 126"/>
                  <a:gd name="T61" fmla="*/ 528 h 571"/>
                  <a:gd name="T62" fmla="*/ 63 w 126"/>
                  <a:gd name="T63" fmla="*/ 497 h 571"/>
                  <a:gd name="T64" fmla="*/ 61 w 126"/>
                  <a:gd name="T65" fmla="*/ 487 h 571"/>
                  <a:gd name="T66" fmla="*/ 60 w 126"/>
                  <a:gd name="T67" fmla="*/ 461 h 571"/>
                  <a:gd name="T68" fmla="*/ 58 w 126"/>
                  <a:gd name="T69" fmla="*/ 448 h 571"/>
                  <a:gd name="T70" fmla="*/ 57 w 126"/>
                  <a:gd name="T71" fmla="*/ 444 h 571"/>
                  <a:gd name="T72" fmla="*/ 55 w 126"/>
                  <a:gd name="T73" fmla="*/ 407 h 571"/>
                  <a:gd name="T74" fmla="*/ 50 w 126"/>
                  <a:gd name="T75" fmla="*/ 368 h 571"/>
                  <a:gd name="T76" fmla="*/ 42 w 126"/>
                  <a:gd name="T77" fmla="*/ 316 h 571"/>
                  <a:gd name="T78" fmla="*/ 38 w 126"/>
                  <a:gd name="T79" fmla="*/ 284 h 571"/>
                  <a:gd name="T80" fmla="*/ 34 w 126"/>
                  <a:gd name="T81" fmla="*/ 260 h 571"/>
                  <a:gd name="T82" fmla="*/ 34 w 126"/>
                  <a:gd name="T83" fmla="*/ 251 h 571"/>
                  <a:gd name="T84" fmla="*/ 32 w 126"/>
                  <a:gd name="T85" fmla="*/ 224 h 571"/>
                  <a:gd name="T86" fmla="*/ 31 w 126"/>
                  <a:gd name="T87" fmla="*/ 205 h 571"/>
                  <a:gd name="T88" fmla="*/ 26 w 126"/>
                  <a:gd name="T89" fmla="*/ 170 h 571"/>
                  <a:gd name="T90" fmla="*/ 19 w 126"/>
                  <a:gd name="T91" fmla="*/ 122 h 571"/>
                  <a:gd name="T92" fmla="*/ 17 w 126"/>
                  <a:gd name="T93" fmla="*/ 108 h 571"/>
                  <a:gd name="T94" fmla="*/ 15 w 126"/>
                  <a:gd name="T95" fmla="*/ 96 h 571"/>
                  <a:gd name="T96" fmla="*/ 13 w 126"/>
                  <a:gd name="T97" fmla="*/ 77 h 571"/>
                  <a:gd name="T98" fmla="*/ 10 w 126"/>
                  <a:gd name="T99" fmla="*/ 62 h 571"/>
                  <a:gd name="T100" fmla="*/ 9 w 126"/>
                  <a:gd name="T101" fmla="*/ 46 h 571"/>
                  <a:gd name="T102" fmla="*/ 6 w 126"/>
                  <a:gd name="T103" fmla="*/ 33 h 571"/>
                  <a:gd name="T104" fmla="*/ 3 w 126"/>
                  <a:gd name="T105" fmla="*/ 15 h 571"/>
                  <a:gd name="T106" fmla="*/ 2 w 126"/>
                  <a:gd name="T107" fmla="*/ 10 h 571"/>
                  <a:gd name="T108" fmla="*/ 7 w 126"/>
                  <a:gd name="T109" fmla="*/ 2 h 571"/>
                  <a:gd name="T110" fmla="*/ 31 w 126"/>
                  <a:gd name="T111" fmla="*/ 1 h 571"/>
                  <a:gd name="T112" fmla="*/ 70 w 126"/>
                  <a:gd name="T113" fmla="*/ 0 h 571"/>
                  <a:gd name="T114" fmla="*/ 80 w 126"/>
                  <a:gd name="T115" fmla="*/ 1 h 571"/>
                  <a:gd name="T116" fmla="*/ 103 w 126"/>
                  <a:gd name="T117" fmla="*/ 3 h 5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126" h="571">
                    <a:moveTo>
                      <a:pt x="103" y="3"/>
                    </a:moveTo>
                    <a:cubicBezTo>
                      <a:pt x="103" y="7"/>
                      <a:pt x="104" y="11"/>
                      <a:pt x="104" y="15"/>
                    </a:cubicBezTo>
                    <a:cubicBezTo>
                      <a:pt x="105" y="24"/>
                      <a:pt x="107" y="33"/>
                      <a:pt x="106" y="41"/>
                    </a:cubicBezTo>
                    <a:cubicBezTo>
                      <a:pt x="106" y="55"/>
                      <a:pt x="110" y="69"/>
                      <a:pt x="107" y="83"/>
                    </a:cubicBezTo>
                    <a:cubicBezTo>
                      <a:pt x="107" y="83"/>
                      <a:pt x="107" y="84"/>
                      <a:pt x="107" y="85"/>
                    </a:cubicBezTo>
                    <a:cubicBezTo>
                      <a:pt x="108" y="98"/>
                      <a:pt x="108" y="111"/>
                      <a:pt x="108" y="123"/>
                    </a:cubicBezTo>
                    <a:cubicBezTo>
                      <a:pt x="109" y="132"/>
                      <a:pt x="110" y="140"/>
                      <a:pt x="110" y="149"/>
                    </a:cubicBezTo>
                    <a:cubicBezTo>
                      <a:pt x="110" y="151"/>
                      <a:pt x="111" y="152"/>
                      <a:pt x="111" y="154"/>
                    </a:cubicBezTo>
                    <a:cubicBezTo>
                      <a:pt x="111" y="166"/>
                      <a:pt x="112" y="178"/>
                      <a:pt x="112" y="190"/>
                    </a:cubicBezTo>
                    <a:cubicBezTo>
                      <a:pt x="112" y="199"/>
                      <a:pt x="114" y="207"/>
                      <a:pt x="114" y="215"/>
                    </a:cubicBezTo>
                    <a:cubicBezTo>
                      <a:pt x="115" y="224"/>
                      <a:pt x="115" y="233"/>
                      <a:pt x="115" y="242"/>
                    </a:cubicBezTo>
                    <a:cubicBezTo>
                      <a:pt x="116" y="257"/>
                      <a:pt x="117" y="271"/>
                      <a:pt x="117" y="286"/>
                    </a:cubicBezTo>
                    <a:cubicBezTo>
                      <a:pt x="118" y="296"/>
                      <a:pt x="117" y="306"/>
                      <a:pt x="117" y="316"/>
                    </a:cubicBezTo>
                    <a:cubicBezTo>
                      <a:pt x="117" y="320"/>
                      <a:pt x="118" y="324"/>
                      <a:pt x="118" y="328"/>
                    </a:cubicBezTo>
                    <a:cubicBezTo>
                      <a:pt x="118" y="331"/>
                      <a:pt x="118" y="335"/>
                      <a:pt x="119" y="338"/>
                    </a:cubicBezTo>
                    <a:cubicBezTo>
                      <a:pt x="119" y="347"/>
                      <a:pt x="120" y="356"/>
                      <a:pt x="120" y="365"/>
                    </a:cubicBezTo>
                    <a:cubicBezTo>
                      <a:pt x="121" y="385"/>
                      <a:pt x="121" y="405"/>
                      <a:pt x="122" y="425"/>
                    </a:cubicBezTo>
                    <a:cubicBezTo>
                      <a:pt x="122" y="447"/>
                      <a:pt x="122" y="470"/>
                      <a:pt x="123" y="492"/>
                    </a:cubicBezTo>
                    <a:cubicBezTo>
                      <a:pt x="124" y="511"/>
                      <a:pt x="125" y="531"/>
                      <a:pt x="126" y="550"/>
                    </a:cubicBezTo>
                    <a:cubicBezTo>
                      <a:pt x="126" y="555"/>
                      <a:pt x="124" y="561"/>
                      <a:pt x="124" y="567"/>
                    </a:cubicBezTo>
                    <a:cubicBezTo>
                      <a:pt x="117" y="566"/>
                      <a:pt x="111" y="566"/>
                      <a:pt x="105" y="566"/>
                    </a:cubicBezTo>
                    <a:cubicBezTo>
                      <a:pt x="102" y="565"/>
                      <a:pt x="99" y="565"/>
                      <a:pt x="97" y="566"/>
                    </a:cubicBezTo>
                    <a:cubicBezTo>
                      <a:pt x="88" y="569"/>
                      <a:pt x="79" y="568"/>
                      <a:pt x="70" y="569"/>
                    </a:cubicBezTo>
                    <a:cubicBezTo>
                      <a:pt x="60" y="570"/>
                      <a:pt x="51" y="571"/>
                      <a:pt x="42" y="571"/>
                    </a:cubicBezTo>
                    <a:cubicBezTo>
                      <a:pt x="40" y="571"/>
                      <a:pt x="38" y="571"/>
                      <a:pt x="37" y="571"/>
                    </a:cubicBezTo>
                    <a:cubicBezTo>
                      <a:pt x="35" y="570"/>
                      <a:pt x="34" y="569"/>
                      <a:pt x="33" y="567"/>
                    </a:cubicBezTo>
                    <a:cubicBezTo>
                      <a:pt x="33" y="567"/>
                      <a:pt x="33" y="567"/>
                      <a:pt x="33" y="567"/>
                    </a:cubicBezTo>
                    <a:cubicBezTo>
                      <a:pt x="30" y="554"/>
                      <a:pt x="32" y="552"/>
                      <a:pt x="44" y="548"/>
                    </a:cubicBezTo>
                    <a:cubicBezTo>
                      <a:pt x="45" y="548"/>
                      <a:pt x="45" y="548"/>
                      <a:pt x="46" y="548"/>
                    </a:cubicBezTo>
                    <a:cubicBezTo>
                      <a:pt x="54" y="548"/>
                      <a:pt x="58" y="543"/>
                      <a:pt x="63" y="539"/>
                    </a:cubicBezTo>
                    <a:cubicBezTo>
                      <a:pt x="67" y="536"/>
                      <a:pt x="68" y="532"/>
                      <a:pt x="67" y="528"/>
                    </a:cubicBezTo>
                    <a:cubicBezTo>
                      <a:pt x="63" y="518"/>
                      <a:pt x="64" y="508"/>
                      <a:pt x="63" y="497"/>
                    </a:cubicBezTo>
                    <a:cubicBezTo>
                      <a:pt x="62" y="494"/>
                      <a:pt x="61" y="491"/>
                      <a:pt x="61" y="487"/>
                    </a:cubicBezTo>
                    <a:cubicBezTo>
                      <a:pt x="60" y="478"/>
                      <a:pt x="59" y="470"/>
                      <a:pt x="60" y="461"/>
                    </a:cubicBezTo>
                    <a:cubicBezTo>
                      <a:pt x="60" y="456"/>
                      <a:pt x="61" y="452"/>
                      <a:pt x="58" y="448"/>
                    </a:cubicBezTo>
                    <a:cubicBezTo>
                      <a:pt x="57" y="447"/>
                      <a:pt x="57" y="445"/>
                      <a:pt x="57" y="444"/>
                    </a:cubicBezTo>
                    <a:cubicBezTo>
                      <a:pt x="58" y="431"/>
                      <a:pt x="57" y="419"/>
                      <a:pt x="55" y="407"/>
                    </a:cubicBezTo>
                    <a:cubicBezTo>
                      <a:pt x="53" y="394"/>
                      <a:pt x="52" y="381"/>
                      <a:pt x="50" y="368"/>
                    </a:cubicBezTo>
                    <a:cubicBezTo>
                      <a:pt x="47" y="350"/>
                      <a:pt x="45" y="333"/>
                      <a:pt x="42" y="316"/>
                    </a:cubicBezTo>
                    <a:cubicBezTo>
                      <a:pt x="41" y="305"/>
                      <a:pt x="39" y="295"/>
                      <a:pt x="38" y="284"/>
                    </a:cubicBezTo>
                    <a:cubicBezTo>
                      <a:pt x="37" y="276"/>
                      <a:pt x="35" y="268"/>
                      <a:pt x="34" y="260"/>
                    </a:cubicBezTo>
                    <a:cubicBezTo>
                      <a:pt x="34" y="257"/>
                      <a:pt x="34" y="254"/>
                      <a:pt x="34" y="251"/>
                    </a:cubicBezTo>
                    <a:cubicBezTo>
                      <a:pt x="33" y="242"/>
                      <a:pt x="33" y="233"/>
                      <a:pt x="32" y="224"/>
                    </a:cubicBezTo>
                    <a:cubicBezTo>
                      <a:pt x="32" y="218"/>
                      <a:pt x="32" y="212"/>
                      <a:pt x="31" y="205"/>
                    </a:cubicBezTo>
                    <a:cubicBezTo>
                      <a:pt x="29" y="194"/>
                      <a:pt x="28" y="182"/>
                      <a:pt x="26" y="170"/>
                    </a:cubicBezTo>
                    <a:cubicBezTo>
                      <a:pt x="24" y="154"/>
                      <a:pt x="21" y="138"/>
                      <a:pt x="19" y="122"/>
                    </a:cubicBezTo>
                    <a:cubicBezTo>
                      <a:pt x="18" y="117"/>
                      <a:pt x="18" y="113"/>
                      <a:pt x="17" y="108"/>
                    </a:cubicBezTo>
                    <a:cubicBezTo>
                      <a:pt x="17" y="104"/>
                      <a:pt x="16" y="100"/>
                      <a:pt x="15" y="96"/>
                    </a:cubicBezTo>
                    <a:cubicBezTo>
                      <a:pt x="14" y="89"/>
                      <a:pt x="12" y="83"/>
                      <a:pt x="13" y="77"/>
                    </a:cubicBezTo>
                    <a:cubicBezTo>
                      <a:pt x="13" y="72"/>
                      <a:pt x="10" y="67"/>
                      <a:pt x="10" y="62"/>
                    </a:cubicBezTo>
                    <a:cubicBezTo>
                      <a:pt x="10" y="56"/>
                      <a:pt x="9" y="51"/>
                      <a:pt x="9" y="46"/>
                    </a:cubicBezTo>
                    <a:cubicBezTo>
                      <a:pt x="8" y="41"/>
                      <a:pt x="6" y="37"/>
                      <a:pt x="6" y="33"/>
                    </a:cubicBezTo>
                    <a:cubicBezTo>
                      <a:pt x="4" y="27"/>
                      <a:pt x="4" y="21"/>
                      <a:pt x="3" y="15"/>
                    </a:cubicBezTo>
                    <a:cubicBezTo>
                      <a:pt x="3" y="13"/>
                      <a:pt x="2" y="12"/>
                      <a:pt x="2" y="10"/>
                    </a:cubicBezTo>
                    <a:cubicBezTo>
                      <a:pt x="0" y="6"/>
                      <a:pt x="2" y="2"/>
                      <a:pt x="7" y="2"/>
                    </a:cubicBezTo>
                    <a:cubicBezTo>
                      <a:pt x="15" y="1"/>
                      <a:pt x="23" y="1"/>
                      <a:pt x="31" y="1"/>
                    </a:cubicBezTo>
                    <a:cubicBezTo>
                      <a:pt x="44" y="1"/>
                      <a:pt x="57" y="0"/>
                      <a:pt x="70" y="0"/>
                    </a:cubicBezTo>
                    <a:cubicBezTo>
                      <a:pt x="74" y="0"/>
                      <a:pt x="77" y="1"/>
                      <a:pt x="80" y="1"/>
                    </a:cubicBezTo>
                    <a:cubicBezTo>
                      <a:pt x="87" y="2"/>
                      <a:pt x="95" y="2"/>
                      <a:pt x="103" y="3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55" name="Freeform 16"/>
              <p:cNvSpPr>
                <a:spLocks/>
              </p:cNvSpPr>
              <p:nvPr/>
            </p:nvSpPr>
            <p:spPr bwMode="auto">
              <a:xfrm>
                <a:off x="4298950" y="1633538"/>
                <a:ext cx="747713" cy="468313"/>
              </a:xfrm>
              <a:custGeom>
                <a:avLst/>
                <a:gdLst>
                  <a:gd name="T0" fmla="*/ 55 w 285"/>
                  <a:gd name="T1" fmla="*/ 10 h 179"/>
                  <a:gd name="T2" fmla="*/ 69 w 285"/>
                  <a:gd name="T3" fmla="*/ 16 h 179"/>
                  <a:gd name="T4" fmla="*/ 77 w 285"/>
                  <a:gd name="T5" fmla="*/ 17 h 179"/>
                  <a:gd name="T6" fmla="*/ 111 w 285"/>
                  <a:gd name="T7" fmla="*/ 23 h 179"/>
                  <a:gd name="T8" fmla="*/ 137 w 285"/>
                  <a:gd name="T9" fmla="*/ 22 h 179"/>
                  <a:gd name="T10" fmla="*/ 139 w 285"/>
                  <a:gd name="T11" fmla="*/ 22 h 179"/>
                  <a:gd name="T12" fmla="*/ 159 w 285"/>
                  <a:gd name="T13" fmla="*/ 20 h 179"/>
                  <a:gd name="T14" fmla="*/ 176 w 285"/>
                  <a:gd name="T15" fmla="*/ 19 h 179"/>
                  <a:gd name="T16" fmla="*/ 205 w 285"/>
                  <a:gd name="T17" fmla="*/ 14 h 179"/>
                  <a:gd name="T18" fmla="*/ 216 w 285"/>
                  <a:gd name="T19" fmla="*/ 10 h 179"/>
                  <a:gd name="T20" fmla="*/ 240 w 285"/>
                  <a:gd name="T21" fmla="*/ 0 h 179"/>
                  <a:gd name="T22" fmla="*/ 241 w 285"/>
                  <a:gd name="T23" fmla="*/ 0 h 179"/>
                  <a:gd name="T24" fmla="*/ 250 w 285"/>
                  <a:gd name="T25" fmla="*/ 36 h 179"/>
                  <a:gd name="T26" fmla="*/ 258 w 285"/>
                  <a:gd name="T27" fmla="*/ 52 h 179"/>
                  <a:gd name="T28" fmla="*/ 285 w 285"/>
                  <a:gd name="T29" fmla="*/ 82 h 179"/>
                  <a:gd name="T30" fmla="*/ 275 w 285"/>
                  <a:gd name="T31" fmla="*/ 97 h 179"/>
                  <a:gd name="T32" fmla="*/ 263 w 285"/>
                  <a:gd name="T33" fmla="*/ 114 h 179"/>
                  <a:gd name="T34" fmla="*/ 231 w 285"/>
                  <a:gd name="T35" fmla="*/ 146 h 179"/>
                  <a:gd name="T36" fmla="*/ 202 w 285"/>
                  <a:gd name="T37" fmla="*/ 167 h 179"/>
                  <a:gd name="T38" fmla="*/ 196 w 285"/>
                  <a:gd name="T39" fmla="*/ 169 h 179"/>
                  <a:gd name="T40" fmla="*/ 169 w 285"/>
                  <a:gd name="T41" fmla="*/ 177 h 179"/>
                  <a:gd name="T42" fmla="*/ 160 w 285"/>
                  <a:gd name="T43" fmla="*/ 179 h 179"/>
                  <a:gd name="T44" fmla="*/ 129 w 285"/>
                  <a:gd name="T45" fmla="*/ 178 h 179"/>
                  <a:gd name="T46" fmla="*/ 119 w 285"/>
                  <a:gd name="T47" fmla="*/ 176 h 179"/>
                  <a:gd name="T48" fmla="*/ 67 w 285"/>
                  <a:gd name="T49" fmla="*/ 155 h 179"/>
                  <a:gd name="T50" fmla="*/ 45 w 285"/>
                  <a:gd name="T51" fmla="*/ 137 h 179"/>
                  <a:gd name="T52" fmla="*/ 24 w 285"/>
                  <a:gd name="T53" fmla="*/ 116 h 179"/>
                  <a:gd name="T54" fmla="*/ 4 w 285"/>
                  <a:gd name="T55" fmla="*/ 91 h 179"/>
                  <a:gd name="T56" fmla="*/ 8 w 285"/>
                  <a:gd name="T57" fmla="*/ 80 h 179"/>
                  <a:gd name="T58" fmla="*/ 23 w 285"/>
                  <a:gd name="T59" fmla="*/ 71 h 179"/>
                  <a:gd name="T60" fmla="*/ 43 w 285"/>
                  <a:gd name="T61" fmla="*/ 44 h 179"/>
                  <a:gd name="T62" fmla="*/ 53 w 285"/>
                  <a:gd name="T63" fmla="*/ 24 h 179"/>
                  <a:gd name="T64" fmla="*/ 55 w 285"/>
                  <a:gd name="T65" fmla="*/ 10 h 17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285" h="179">
                    <a:moveTo>
                      <a:pt x="55" y="10"/>
                    </a:moveTo>
                    <a:cubicBezTo>
                      <a:pt x="60" y="12"/>
                      <a:pt x="64" y="14"/>
                      <a:pt x="69" y="16"/>
                    </a:cubicBezTo>
                    <a:cubicBezTo>
                      <a:pt x="71" y="16"/>
                      <a:pt x="74" y="16"/>
                      <a:pt x="77" y="17"/>
                    </a:cubicBezTo>
                    <a:cubicBezTo>
                      <a:pt x="88" y="21"/>
                      <a:pt x="100" y="22"/>
                      <a:pt x="111" y="23"/>
                    </a:cubicBezTo>
                    <a:cubicBezTo>
                      <a:pt x="120" y="23"/>
                      <a:pt x="128" y="22"/>
                      <a:pt x="137" y="22"/>
                    </a:cubicBezTo>
                    <a:cubicBezTo>
                      <a:pt x="138" y="22"/>
                      <a:pt x="138" y="22"/>
                      <a:pt x="139" y="22"/>
                    </a:cubicBezTo>
                    <a:cubicBezTo>
                      <a:pt x="146" y="24"/>
                      <a:pt x="152" y="22"/>
                      <a:pt x="159" y="20"/>
                    </a:cubicBezTo>
                    <a:cubicBezTo>
                      <a:pt x="165" y="19"/>
                      <a:pt x="170" y="19"/>
                      <a:pt x="176" y="19"/>
                    </a:cubicBezTo>
                    <a:cubicBezTo>
                      <a:pt x="186" y="17"/>
                      <a:pt x="195" y="16"/>
                      <a:pt x="205" y="14"/>
                    </a:cubicBezTo>
                    <a:cubicBezTo>
                      <a:pt x="208" y="13"/>
                      <a:pt x="212" y="11"/>
                      <a:pt x="216" y="10"/>
                    </a:cubicBezTo>
                    <a:cubicBezTo>
                      <a:pt x="224" y="6"/>
                      <a:pt x="232" y="3"/>
                      <a:pt x="240" y="0"/>
                    </a:cubicBezTo>
                    <a:cubicBezTo>
                      <a:pt x="240" y="0"/>
                      <a:pt x="241" y="0"/>
                      <a:pt x="241" y="0"/>
                    </a:cubicBezTo>
                    <a:cubicBezTo>
                      <a:pt x="243" y="12"/>
                      <a:pt x="246" y="24"/>
                      <a:pt x="250" y="36"/>
                    </a:cubicBezTo>
                    <a:cubicBezTo>
                      <a:pt x="252" y="42"/>
                      <a:pt x="255" y="47"/>
                      <a:pt x="258" y="52"/>
                    </a:cubicBezTo>
                    <a:cubicBezTo>
                      <a:pt x="266" y="63"/>
                      <a:pt x="274" y="73"/>
                      <a:pt x="285" y="82"/>
                    </a:cubicBezTo>
                    <a:cubicBezTo>
                      <a:pt x="282" y="87"/>
                      <a:pt x="279" y="92"/>
                      <a:pt x="275" y="97"/>
                    </a:cubicBezTo>
                    <a:cubicBezTo>
                      <a:pt x="271" y="103"/>
                      <a:pt x="267" y="108"/>
                      <a:pt x="263" y="114"/>
                    </a:cubicBezTo>
                    <a:cubicBezTo>
                      <a:pt x="253" y="126"/>
                      <a:pt x="242" y="136"/>
                      <a:pt x="231" y="146"/>
                    </a:cubicBezTo>
                    <a:cubicBezTo>
                      <a:pt x="222" y="154"/>
                      <a:pt x="212" y="160"/>
                      <a:pt x="202" y="167"/>
                    </a:cubicBezTo>
                    <a:cubicBezTo>
                      <a:pt x="200" y="168"/>
                      <a:pt x="198" y="168"/>
                      <a:pt x="196" y="169"/>
                    </a:cubicBezTo>
                    <a:cubicBezTo>
                      <a:pt x="187" y="172"/>
                      <a:pt x="178" y="175"/>
                      <a:pt x="169" y="177"/>
                    </a:cubicBezTo>
                    <a:cubicBezTo>
                      <a:pt x="166" y="178"/>
                      <a:pt x="163" y="179"/>
                      <a:pt x="160" y="179"/>
                    </a:cubicBezTo>
                    <a:cubicBezTo>
                      <a:pt x="149" y="179"/>
                      <a:pt x="139" y="178"/>
                      <a:pt x="129" y="178"/>
                    </a:cubicBezTo>
                    <a:cubicBezTo>
                      <a:pt x="126" y="178"/>
                      <a:pt x="122" y="177"/>
                      <a:pt x="119" y="176"/>
                    </a:cubicBezTo>
                    <a:cubicBezTo>
                      <a:pt x="101" y="170"/>
                      <a:pt x="83" y="165"/>
                      <a:pt x="67" y="155"/>
                    </a:cubicBezTo>
                    <a:cubicBezTo>
                      <a:pt x="59" y="150"/>
                      <a:pt x="52" y="144"/>
                      <a:pt x="45" y="137"/>
                    </a:cubicBezTo>
                    <a:cubicBezTo>
                      <a:pt x="37" y="131"/>
                      <a:pt x="31" y="123"/>
                      <a:pt x="24" y="116"/>
                    </a:cubicBezTo>
                    <a:cubicBezTo>
                      <a:pt x="17" y="108"/>
                      <a:pt x="11" y="99"/>
                      <a:pt x="4" y="91"/>
                    </a:cubicBezTo>
                    <a:cubicBezTo>
                      <a:pt x="0" y="85"/>
                      <a:pt x="1" y="82"/>
                      <a:pt x="8" y="80"/>
                    </a:cubicBezTo>
                    <a:cubicBezTo>
                      <a:pt x="13" y="77"/>
                      <a:pt x="19" y="76"/>
                      <a:pt x="23" y="71"/>
                    </a:cubicBezTo>
                    <a:cubicBezTo>
                      <a:pt x="31" y="64"/>
                      <a:pt x="38" y="54"/>
                      <a:pt x="43" y="44"/>
                    </a:cubicBezTo>
                    <a:cubicBezTo>
                      <a:pt x="47" y="38"/>
                      <a:pt x="50" y="31"/>
                      <a:pt x="53" y="24"/>
                    </a:cubicBezTo>
                    <a:cubicBezTo>
                      <a:pt x="54" y="20"/>
                      <a:pt x="54" y="15"/>
                      <a:pt x="55" y="1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56" name="Freeform 17"/>
              <p:cNvSpPr>
                <a:spLocks/>
              </p:cNvSpPr>
              <p:nvPr/>
            </p:nvSpPr>
            <p:spPr bwMode="auto">
              <a:xfrm>
                <a:off x="3870325" y="6329363"/>
                <a:ext cx="493713" cy="295275"/>
              </a:xfrm>
              <a:custGeom>
                <a:avLst/>
                <a:gdLst>
                  <a:gd name="T0" fmla="*/ 2 w 188"/>
                  <a:gd name="T1" fmla="*/ 10 h 113"/>
                  <a:gd name="T2" fmla="*/ 20 w 188"/>
                  <a:gd name="T3" fmla="*/ 3 h 113"/>
                  <a:gd name="T4" fmla="*/ 42 w 188"/>
                  <a:gd name="T5" fmla="*/ 0 h 113"/>
                  <a:gd name="T6" fmla="*/ 77 w 188"/>
                  <a:gd name="T7" fmla="*/ 0 h 113"/>
                  <a:gd name="T8" fmla="*/ 105 w 188"/>
                  <a:gd name="T9" fmla="*/ 5 h 113"/>
                  <a:gd name="T10" fmla="*/ 135 w 188"/>
                  <a:gd name="T11" fmla="*/ 15 h 113"/>
                  <a:gd name="T12" fmla="*/ 143 w 188"/>
                  <a:gd name="T13" fmla="*/ 20 h 113"/>
                  <a:gd name="T14" fmla="*/ 162 w 188"/>
                  <a:gd name="T15" fmla="*/ 31 h 113"/>
                  <a:gd name="T16" fmla="*/ 183 w 188"/>
                  <a:gd name="T17" fmla="*/ 47 h 113"/>
                  <a:gd name="T18" fmla="*/ 186 w 188"/>
                  <a:gd name="T19" fmla="*/ 71 h 113"/>
                  <a:gd name="T20" fmla="*/ 179 w 188"/>
                  <a:gd name="T21" fmla="*/ 89 h 113"/>
                  <a:gd name="T22" fmla="*/ 159 w 188"/>
                  <a:gd name="T23" fmla="*/ 104 h 113"/>
                  <a:gd name="T24" fmla="*/ 135 w 188"/>
                  <a:gd name="T25" fmla="*/ 108 h 113"/>
                  <a:gd name="T26" fmla="*/ 88 w 188"/>
                  <a:gd name="T27" fmla="*/ 112 h 113"/>
                  <a:gd name="T28" fmla="*/ 63 w 188"/>
                  <a:gd name="T29" fmla="*/ 107 h 113"/>
                  <a:gd name="T30" fmla="*/ 33 w 188"/>
                  <a:gd name="T31" fmla="*/ 95 h 113"/>
                  <a:gd name="T32" fmla="*/ 26 w 188"/>
                  <a:gd name="T33" fmla="*/ 90 h 113"/>
                  <a:gd name="T34" fmla="*/ 13 w 188"/>
                  <a:gd name="T35" fmla="*/ 78 h 113"/>
                  <a:gd name="T36" fmla="*/ 0 w 188"/>
                  <a:gd name="T37" fmla="*/ 42 h 113"/>
                  <a:gd name="T38" fmla="*/ 2 w 188"/>
                  <a:gd name="T39" fmla="*/ 10 h 1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88" h="113">
                    <a:moveTo>
                      <a:pt x="2" y="10"/>
                    </a:moveTo>
                    <a:cubicBezTo>
                      <a:pt x="8" y="8"/>
                      <a:pt x="14" y="5"/>
                      <a:pt x="20" y="3"/>
                    </a:cubicBezTo>
                    <a:cubicBezTo>
                      <a:pt x="27" y="0"/>
                      <a:pt x="34" y="1"/>
                      <a:pt x="42" y="0"/>
                    </a:cubicBezTo>
                    <a:cubicBezTo>
                      <a:pt x="53" y="0"/>
                      <a:pt x="65" y="0"/>
                      <a:pt x="77" y="0"/>
                    </a:cubicBezTo>
                    <a:cubicBezTo>
                      <a:pt x="86" y="1"/>
                      <a:pt x="96" y="2"/>
                      <a:pt x="105" y="5"/>
                    </a:cubicBezTo>
                    <a:cubicBezTo>
                      <a:pt x="115" y="7"/>
                      <a:pt x="125" y="11"/>
                      <a:pt x="135" y="15"/>
                    </a:cubicBezTo>
                    <a:cubicBezTo>
                      <a:pt x="138" y="16"/>
                      <a:pt x="140" y="18"/>
                      <a:pt x="143" y="20"/>
                    </a:cubicBezTo>
                    <a:cubicBezTo>
                      <a:pt x="148" y="25"/>
                      <a:pt x="155" y="28"/>
                      <a:pt x="162" y="31"/>
                    </a:cubicBezTo>
                    <a:cubicBezTo>
                      <a:pt x="170" y="34"/>
                      <a:pt x="177" y="40"/>
                      <a:pt x="183" y="47"/>
                    </a:cubicBezTo>
                    <a:cubicBezTo>
                      <a:pt x="188" y="54"/>
                      <a:pt x="188" y="63"/>
                      <a:pt x="186" y="71"/>
                    </a:cubicBezTo>
                    <a:cubicBezTo>
                      <a:pt x="184" y="77"/>
                      <a:pt x="181" y="83"/>
                      <a:pt x="179" y="89"/>
                    </a:cubicBezTo>
                    <a:cubicBezTo>
                      <a:pt x="175" y="98"/>
                      <a:pt x="167" y="102"/>
                      <a:pt x="159" y="104"/>
                    </a:cubicBezTo>
                    <a:cubicBezTo>
                      <a:pt x="151" y="106"/>
                      <a:pt x="143" y="106"/>
                      <a:pt x="135" y="108"/>
                    </a:cubicBezTo>
                    <a:cubicBezTo>
                      <a:pt x="119" y="113"/>
                      <a:pt x="103" y="113"/>
                      <a:pt x="88" y="112"/>
                    </a:cubicBezTo>
                    <a:cubicBezTo>
                      <a:pt x="79" y="111"/>
                      <a:pt x="71" y="109"/>
                      <a:pt x="63" y="107"/>
                    </a:cubicBezTo>
                    <a:cubicBezTo>
                      <a:pt x="52" y="104"/>
                      <a:pt x="43" y="99"/>
                      <a:pt x="33" y="95"/>
                    </a:cubicBezTo>
                    <a:cubicBezTo>
                      <a:pt x="30" y="94"/>
                      <a:pt x="28" y="92"/>
                      <a:pt x="26" y="90"/>
                    </a:cubicBezTo>
                    <a:cubicBezTo>
                      <a:pt x="22" y="86"/>
                      <a:pt x="18" y="82"/>
                      <a:pt x="13" y="78"/>
                    </a:cubicBezTo>
                    <a:cubicBezTo>
                      <a:pt x="3" y="68"/>
                      <a:pt x="0" y="55"/>
                      <a:pt x="0" y="42"/>
                    </a:cubicBezTo>
                    <a:cubicBezTo>
                      <a:pt x="0" y="31"/>
                      <a:pt x="1" y="20"/>
                      <a:pt x="2" y="10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57" name="Freeform 18"/>
              <p:cNvSpPr>
                <a:spLocks/>
              </p:cNvSpPr>
              <p:nvPr/>
            </p:nvSpPr>
            <p:spPr bwMode="auto">
              <a:xfrm>
                <a:off x="3592513" y="3254376"/>
                <a:ext cx="441325" cy="555625"/>
              </a:xfrm>
              <a:custGeom>
                <a:avLst/>
                <a:gdLst>
                  <a:gd name="T0" fmla="*/ 127 w 168"/>
                  <a:gd name="T1" fmla="*/ 127 h 212"/>
                  <a:gd name="T2" fmla="*/ 82 w 168"/>
                  <a:gd name="T3" fmla="*/ 118 h 212"/>
                  <a:gd name="T4" fmla="*/ 44 w 168"/>
                  <a:gd name="T5" fmla="*/ 100 h 212"/>
                  <a:gd name="T6" fmla="*/ 30 w 168"/>
                  <a:gd name="T7" fmla="*/ 97 h 212"/>
                  <a:gd name="T8" fmla="*/ 46 w 168"/>
                  <a:gd name="T9" fmla="*/ 113 h 212"/>
                  <a:gd name="T10" fmla="*/ 110 w 168"/>
                  <a:gd name="T11" fmla="*/ 132 h 212"/>
                  <a:gd name="T12" fmla="*/ 146 w 168"/>
                  <a:gd name="T13" fmla="*/ 144 h 212"/>
                  <a:gd name="T14" fmla="*/ 165 w 168"/>
                  <a:gd name="T15" fmla="*/ 159 h 212"/>
                  <a:gd name="T16" fmla="*/ 151 w 168"/>
                  <a:gd name="T17" fmla="*/ 165 h 212"/>
                  <a:gd name="T18" fmla="*/ 82 w 168"/>
                  <a:gd name="T19" fmla="*/ 147 h 212"/>
                  <a:gd name="T20" fmla="*/ 62 w 168"/>
                  <a:gd name="T21" fmla="*/ 143 h 212"/>
                  <a:gd name="T22" fmla="*/ 33 w 168"/>
                  <a:gd name="T23" fmla="*/ 123 h 212"/>
                  <a:gd name="T24" fmla="*/ 33 w 168"/>
                  <a:gd name="T25" fmla="*/ 134 h 212"/>
                  <a:gd name="T26" fmla="*/ 77 w 168"/>
                  <a:gd name="T27" fmla="*/ 155 h 212"/>
                  <a:gd name="T28" fmla="*/ 149 w 168"/>
                  <a:gd name="T29" fmla="*/ 177 h 212"/>
                  <a:gd name="T30" fmla="*/ 142 w 168"/>
                  <a:gd name="T31" fmla="*/ 192 h 212"/>
                  <a:gd name="T32" fmla="*/ 107 w 168"/>
                  <a:gd name="T33" fmla="*/ 183 h 212"/>
                  <a:gd name="T34" fmla="*/ 44 w 168"/>
                  <a:gd name="T35" fmla="*/ 162 h 212"/>
                  <a:gd name="T36" fmla="*/ 37 w 168"/>
                  <a:gd name="T37" fmla="*/ 166 h 212"/>
                  <a:gd name="T38" fmla="*/ 108 w 168"/>
                  <a:gd name="T39" fmla="*/ 194 h 212"/>
                  <a:gd name="T40" fmla="*/ 121 w 168"/>
                  <a:gd name="T41" fmla="*/ 209 h 212"/>
                  <a:gd name="T42" fmla="*/ 63 w 168"/>
                  <a:gd name="T43" fmla="*/ 204 h 212"/>
                  <a:gd name="T44" fmla="*/ 43 w 168"/>
                  <a:gd name="T45" fmla="*/ 194 h 212"/>
                  <a:gd name="T46" fmla="*/ 18 w 168"/>
                  <a:gd name="T47" fmla="*/ 154 h 212"/>
                  <a:gd name="T48" fmla="*/ 4 w 168"/>
                  <a:gd name="T49" fmla="*/ 101 h 212"/>
                  <a:gd name="T50" fmla="*/ 1 w 168"/>
                  <a:gd name="T51" fmla="*/ 52 h 212"/>
                  <a:gd name="T52" fmla="*/ 20 w 168"/>
                  <a:gd name="T53" fmla="*/ 6 h 212"/>
                  <a:gd name="T54" fmla="*/ 33 w 168"/>
                  <a:gd name="T55" fmla="*/ 0 h 212"/>
                  <a:gd name="T56" fmla="*/ 45 w 168"/>
                  <a:gd name="T57" fmla="*/ 36 h 212"/>
                  <a:gd name="T58" fmla="*/ 57 w 168"/>
                  <a:gd name="T59" fmla="*/ 61 h 212"/>
                  <a:gd name="T60" fmla="*/ 99 w 168"/>
                  <a:gd name="T61" fmla="*/ 83 h 212"/>
                  <a:gd name="T62" fmla="*/ 146 w 168"/>
                  <a:gd name="T63" fmla="*/ 109 h 212"/>
                  <a:gd name="T64" fmla="*/ 167 w 168"/>
                  <a:gd name="T65" fmla="*/ 131 h 2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68" h="212">
                    <a:moveTo>
                      <a:pt x="167" y="139"/>
                    </a:moveTo>
                    <a:cubicBezTo>
                      <a:pt x="154" y="132"/>
                      <a:pt x="139" y="132"/>
                      <a:pt x="127" y="127"/>
                    </a:cubicBezTo>
                    <a:cubicBezTo>
                      <a:pt x="124" y="125"/>
                      <a:pt x="120" y="126"/>
                      <a:pt x="116" y="125"/>
                    </a:cubicBezTo>
                    <a:cubicBezTo>
                      <a:pt x="105" y="123"/>
                      <a:pt x="94" y="120"/>
                      <a:pt x="82" y="118"/>
                    </a:cubicBezTo>
                    <a:cubicBezTo>
                      <a:pt x="70" y="116"/>
                      <a:pt x="59" y="110"/>
                      <a:pt x="48" y="104"/>
                    </a:cubicBezTo>
                    <a:cubicBezTo>
                      <a:pt x="47" y="103"/>
                      <a:pt x="45" y="101"/>
                      <a:pt x="44" y="100"/>
                    </a:cubicBezTo>
                    <a:cubicBezTo>
                      <a:pt x="42" y="98"/>
                      <a:pt x="41" y="97"/>
                      <a:pt x="39" y="95"/>
                    </a:cubicBezTo>
                    <a:cubicBezTo>
                      <a:pt x="37" y="94"/>
                      <a:pt x="32" y="94"/>
                      <a:pt x="30" y="97"/>
                    </a:cubicBezTo>
                    <a:cubicBezTo>
                      <a:pt x="29" y="99"/>
                      <a:pt x="31" y="101"/>
                      <a:pt x="32" y="103"/>
                    </a:cubicBezTo>
                    <a:cubicBezTo>
                      <a:pt x="36" y="107"/>
                      <a:pt x="41" y="110"/>
                      <a:pt x="46" y="113"/>
                    </a:cubicBezTo>
                    <a:cubicBezTo>
                      <a:pt x="53" y="116"/>
                      <a:pt x="60" y="120"/>
                      <a:pt x="68" y="122"/>
                    </a:cubicBezTo>
                    <a:cubicBezTo>
                      <a:pt x="82" y="125"/>
                      <a:pt x="96" y="129"/>
                      <a:pt x="110" y="132"/>
                    </a:cubicBezTo>
                    <a:cubicBezTo>
                      <a:pt x="115" y="134"/>
                      <a:pt x="119" y="135"/>
                      <a:pt x="123" y="136"/>
                    </a:cubicBezTo>
                    <a:cubicBezTo>
                      <a:pt x="131" y="139"/>
                      <a:pt x="139" y="141"/>
                      <a:pt x="146" y="144"/>
                    </a:cubicBezTo>
                    <a:cubicBezTo>
                      <a:pt x="151" y="146"/>
                      <a:pt x="155" y="148"/>
                      <a:pt x="160" y="150"/>
                    </a:cubicBezTo>
                    <a:cubicBezTo>
                      <a:pt x="164" y="152"/>
                      <a:pt x="165" y="156"/>
                      <a:pt x="165" y="159"/>
                    </a:cubicBezTo>
                    <a:cubicBezTo>
                      <a:pt x="166" y="163"/>
                      <a:pt x="162" y="166"/>
                      <a:pt x="158" y="166"/>
                    </a:cubicBezTo>
                    <a:cubicBezTo>
                      <a:pt x="155" y="166"/>
                      <a:pt x="153" y="166"/>
                      <a:pt x="151" y="165"/>
                    </a:cubicBezTo>
                    <a:cubicBezTo>
                      <a:pt x="137" y="158"/>
                      <a:pt x="121" y="157"/>
                      <a:pt x="106" y="152"/>
                    </a:cubicBezTo>
                    <a:cubicBezTo>
                      <a:pt x="98" y="150"/>
                      <a:pt x="90" y="149"/>
                      <a:pt x="82" y="147"/>
                    </a:cubicBezTo>
                    <a:cubicBezTo>
                      <a:pt x="80" y="146"/>
                      <a:pt x="77" y="147"/>
                      <a:pt x="74" y="146"/>
                    </a:cubicBezTo>
                    <a:cubicBezTo>
                      <a:pt x="70" y="145"/>
                      <a:pt x="66" y="145"/>
                      <a:pt x="62" y="143"/>
                    </a:cubicBezTo>
                    <a:cubicBezTo>
                      <a:pt x="54" y="138"/>
                      <a:pt x="47" y="133"/>
                      <a:pt x="39" y="128"/>
                    </a:cubicBezTo>
                    <a:cubicBezTo>
                      <a:pt x="37" y="127"/>
                      <a:pt x="34" y="125"/>
                      <a:pt x="33" y="123"/>
                    </a:cubicBezTo>
                    <a:cubicBezTo>
                      <a:pt x="30" y="120"/>
                      <a:pt x="28" y="120"/>
                      <a:pt x="24" y="121"/>
                    </a:cubicBezTo>
                    <a:cubicBezTo>
                      <a:pt x="24" y="128"/>
                      <a:pt x="29" y="131"/>
                      <a:pt x="33" y="134"/>
                    </a:cubicBezTo>
                    <a:cubicBezTo>
                      <a:pt x="37" y="137"/>
                      <a:pt x="43" y="139"/>
                      <a:pt x="47" y="142"/>
                    </a:cubicBezTo>
                    <a:cubicBezTo>
                      <a:pt x="56" y="150"/>
                      <a:pt x="66" y="152"/>
                      <a:pt x="77" y="155"/>
                    </a:cubicBezTo>
                    <a:cubicBezTo>
                      <a:pt x="94" y="159"/>
                      <a:pt x="111" y="164"/>
                      <a:pt x="129" y="169"/>
                    </a:cubicBezTo>
                    <a:cubicBezTo>
                      <a:pt x="136" y="171"/>
                      <a:pt x="142" y="174"/>
                      <a:pt x="149" y="177"/>
                    </a:cubicBezTo>
                    <a:cubicBezTo>
                      <a:pt x="149" y="180"/>
                      <a:pt x="150" y="184"/>
                      <a:pt x="149" y="187"/>
                    </a:cubicBezTo>
                    <a:cubicBezTo>
                      <a:pt x="149" y="191"/>
                      <a:pt x="146" y="193"/>
                      <a:pt x="142" y="192"/>
                    </a:cubicBezTo>
                    <a:cubicBezTo>
                      <a:pt x="137" y="190"/>
                      <a:pt x="132" y="189"/>
                      <a:pt x="127" y="187"/>
                    </a:cubicBezTo>
                    <a:cubicBezTo>
                      <a:pt x="121" y="185"/>
                      <a:pt x="114" y="183"/>
                      <a:pt x="107" y="183"/>
                    </a:cubicBezTo>
                    <a:cubicBezTo>
                      <a:pt x="96" y="183"/>
                      <a:pt x="85" y="179"/>
                      <a:pt x="74" y="178"/>
                    </a:cubicBezTo>
                    <a:cubicBezTo>
                      <a:pt x="62" y="176"/>
                      <a:pt x="52" y="170"/>
                      <a:pt x="44" y="162"/>
                    </a:cubicBezTo>
                    <a:cubicBezTo>
                      <a:pt x="40" y="159"/>
                      <a:pt x="37" y="160"/>
                      <a:pt x="31" y="160"/>
                    </a:cubicBezTo>
                    <a:cubicBezTo>
                      <a:pt x="34" y="163"/>
                      <a:pt x="35" y="165"/>
                      <a:pt x="37" y="166"/>
                    </a:cubicBezTo>
                    <a:cubicBezTo>
                      <a:pt x="48" y="177"/>
                      <a:pt x="61" y="183"/>
                      <a:pt x="75" y="188"/>
                    </a:cubicBezTo>
                    <a:cubicBezTo>
                      <a:pt x="86" y="191"/>
                      <a:pt x="97" y="193"/>
                      <a:pt x="108" y="194"/>
                    </a:cubicBezTo>
                    <a:cubicBezTo>
                      <a:pt x="112" y="195"/>
                      <a:pt x="117" y="196"/>
                      <a:pt x="121" y="196"/>
                    </a:cubicBezTo>
                    <a:cubicBezTo>
                      <a:pt x="121" y="201"/>
                      <a:pt x="121" y="205"/>
                      <a:pt x="121" y="209"/>
                    </a:cubicBezTo>
                    <a:cubicBezTo>
                      <a:pt x="110" y="212"/>
                      <a:pt x="99" y="209"/>
                      <a:pt x="89" y="208"/>
                    </a:cubicBezTo>
                    <a:cubicBezTo>
                      <a:pt x="80" y="207"/>
                      <a:pt x="71" y="206"/>
                      <a:pt x="63" y="204"/>
                    </a:cubicBezTo>
                    <a:cubicBezTo>
                      <a:pt x="56" y="202"/>
                      <a:pt x="50" y="198"/>
                      <a:pt x="44" y="195"/>
                    </a:cubicBezTo>
                    <a:cubicBezTo>
                      <a:pt x="43" y="195"/>
                      <a:pt x="43" y="195"/>
                      <a:pt x="43" y="194"/>
                    </a:cubicBezTo>
                    <a:cubicBezTo>
                      <a:pt x="36" y="184"/>
                      <a:pt x="26" y="177"/>
                      <a:pt x="22" y="165"/>
                    </a:cubicBezTo>
                    <a:cubicBezTo>
                      <a:pt x="21" y="161"/>
                      <a:pt x="20" y="157"/>
                      <a:pt x="18" y="154"/>
                    </a:cubicBezTo>
                    <a:cubicBezTo>
                      <a:pt x="11" y="142"/>
                      <a:pt x="9" y="127"/>
                      <a:pt x="4" y="114"/>
                    </a:cubicBezTo>
                    <a:cubicBezTo>
                      <a:pt x="3" y="110"/>
                      <a:pt x="4" y="105"/>
                      <a:pt x="4" y="101"/>
                    </a:cubicBezTo>
                    <a:cubicBezTo>
                      <a:pt x="3" y="100"/>
                      <a:pt x="4" y="98"/>
                      <a:pt x="3" y="97"/>
                    </a:cubicBezTo>
                    <a:cubicBezTo>
                      <a:pt x="0" y="82"/>
                      <a:pt x="0" y="67"/>
                      <a:pt x="1" y="52"/>
                    </a:cubicBezTo>
                    <a:cubicBezTo>
                      <a:pt x="1" y="38"/>
                      <a:pt x="4" y="25"/>
                      <a:pt x="11" y="13"/>
                    </a:cubicBezTo>
                    <a:cubicBezTo>
                      <a:pt x="13" y="10"/>
                      <a:pt x="15" y="6"/>
                      <a:pt x="20" y="6"/>
                    </a:cubicBezTo>
                    <a:cubicBezTo>
                      <a:pt x="22" y="5"/>
                      <a:pt x="23" y="4"/>
                      <a:pt x="25" y="3"/>
                    </a:cubicBezTo>
                    <a:cubicBezTo>
                      <a:pt x="27" y="2"/>
                      <a:pt x="30" y="1"/>
                      <a:pt x="33" y="0"/>
                    </a:cubicBezTo>
                    <a:cubicBezTo>
                      <a:pt x="37" y="12"/>
                      <a:pt x="41" y="23"/>
                      <a:pt x="45" y="34"/>
                    </a:cubicBezTo>
                    <a:cubicBezTo>
                      <a:pt x="45" y="34"/>
                      <a:pt x="46" y="35"/>
                      <a:pt x="45" y="36"/>
                    </a:cubicBezTo>
                    <a:cubicBezTo>
                      <a:pt x="42" y="40"/>
                      <a:pt x="46" y="44"/>
                      <a:pt x="48" y="48"/>
                    </a:cubicBezTo>
                    <a:cubicBezTo>
                      <a:pt x="50" y="52"/>
                      <a:pt x="54" y="56"/>
                      <a:pt x="57" y="61"/>
                    </a:cubicBezTo>
                    <a:cubicBezTo>
                      <a:pt x="59" y="64"/>
                      <a:pt x="62" y="66"/>
                      <a:pt x="66" y="68"/>
                    </a:cubicBezTo>
                    <a:cubicBezTo>
                      <a:pt x="76" y="73"/>
                      <a:pt x="88" y="78"/>
                      <a:pt x="99" y="83"/>
                    </a:cubicBezTo>
                    <a:cubicBezTo>
                      <a:pt x="99" y="83"/>
                      <a:pt x="99" y="83"/>
                      <a:pt x="100" y="83"/>
                    </a:cubicBezTo>
                    <a:cubicBezTo>
                      <a:pt x="115" y="92"/>
                      <a:pt x="131" y="100"/>
                      <a:pt x="146" y="109"/>
                    </a:cubicBezTo>
                    <a:cubicBezTo>
                      <a:pt x="150" y="111"/>
                      <a:pt x="153" y="113"/>
                      <a:pt x="157" y="116"/>
                    </a:cubicBezTo>
                    <a:cubicBezTo>
                      <a:pt x="163" y="119"/>
                      <a:pt x="165" y="125"/>
                      <a:pt x="167" y="131"/>
                    </a:cubicBezTo>
                    <a:cubicBezTo>
                      <a:pt x="168" y="133"/>
                      <a:pt x="167" y="135"/>
                      <a:pt x="167" y="13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58" name="Freeform 19"/>
              <p:cNvSpPr>
                <a:spLocks/>
              </p:cNvSpPr>
              <p:nvPr/>
            </p:nvSpPr>
            <p:spPr bwMode="auto">
              <a:xfrm>
                <a:off x="4524375" y="3484563"/>
                <a:ext cx="195263" cy="755650"/>
              </a:xfrm>
              <a:custGeom>
                <a:avLst/>
                <a:gdLst>
                  <a:gd name="T0" fmla="*/ 3 w 74"/>
                  <a:gd name="T1" fmla="*/ 8 h 288"/>
                  <a:gd name="T2" fmla="*/ 37 w 74"/>
                  <a:gd name="T3" fmla="*/ 16 h 288"/>
                  <a:gd name="T4" fmla="*/ 60 w 74"/>
                  <a:gd name="T5" fmla="*/ 10 h 288"/>
                  <a:gd name="T6" fmla="*/ 72 w 74"/>
                  <a:gd name="T7" fmla="*/ 0 h 288"/>
                  <a:gd name="T8" fmla="*/ 71 w 74"/>
                  <a:gd name="T9" fmla="*/ 26 h 288"/>
                  <a:gd name="T10" fmla="*/ 72 w 74"/>
                  <a:gd name="T11" fmla="*/ 42 h 288"/>
                  <a:gd name="T12" fmla="*/ 73 w 74"/>
                  <a:gd name="T13" fmla="*/ 44 h 288"/>
                  <a:gd name="T14" fmla="*/ 71 w 74"/>
                  <a:gd name="T15" fmla="*/ 69 h 288"/>
                  <a:gd name="T16" fmla="*/ 70 w 74"/>
                  <a:gd name="T17" fmla="*/ 70 h 288"/>
                  <a:gd name="T18" fmla="*/ 72 w 74"/>
                  <a:gd name="T19" fmla="*/ 85 h 288"/>
                  <a:gd name="T20" fmla="*/ 71 w 74"/>
                  <a:gd name="T21" fmla="*/ 99 h 288"/>
                  <a:gd name="T22" fmla="*/ 71 w 74"/>
                  <a:gd name="T23" fmla="*/ 120 h 288"/>
                  <a:gd name="T24" fmla="*/ 70 w 74"/>
                  <a:gd name="T25" fmla="*/ 158 h 288"/>
                  <a:gd name="T26" fmla="*/ 68 w 74"/>
                  <a:gd name="T27" fmla="*/ 178 h 288"/>
                  <a:gd name="T28" fmla="*/ 69 w 74"/>
                  <a:gd name="T29" fmla="*/ 190 h 288"/>
                  <a:gd name="T30" fmla="*/ 69 w 74"/>
                  <a:gd name="T31" fmla="*/ 231 h 288"/>
                  <a:gd name="T32" fmla="*/ 68 w 74"/>
                  <a:gd name="T33" fmla="*/ 244 h 288"/>
                  <a:gd name="T34" fmla="*/ 66 w 74"/>
                  <a:gd name="T35" fmla="*/ 273 h 288"/>
                  <a:gd name="T36" fmla="*/ 56 w 74"/>
                  <a:gd name="T37" fmla="*/ 285 h 288"/>
                  <a:gd name="T38" fmla="*/ 43 w 74"/>
                  <a:gd name="T39" fmla="*/ 287 h 288"/>
                  <a:gd name="T40" fmla="*/ 34 w 74"/>
                  <a:gd name="T41" fmla="*/ 276 h 288"/>
                  <a:gd name="T42" fmla="*/ 33 w 74"/>
                  <a:gd name="T43" fmla="*/ 266 h 288"/>
                  <a:gd name="T44" fmla="*/ 28 w 74"/>
                  <a:gd name="T45" fmla="*/ 254 h 288"/>
                  <a:gd name="T46" fmla="*/ 28 w 74"/>
                  <a:gd name="T47" fmla="*/ 253 h 288"/>
                  <a:gd name="T48" fmla="*/ 14 w 74"/>
                  <a:gd name="T49" fmla="*/ 226 h 288"/>
                  <a:gd name="T50" fmla="*/ 10 w 74"/>
                  <a:gd name="T51" fmla="*/ 212 h 288"/>
                  <a:gd name="T52" fmla="*/ 8 w 74"/>
                  <a:gd name="T53" fmla="*/ 183 h 288"/>
                  <a:gd name="T54" fmla="*/ 8 w 74"/>
                  <a:gd name="T55" fmla="*/ 161 h 288"/>
                  <a:gd name="T56" fmla="*/ 7 w 74"/>
                  <a:gd name="T57" fmla="*/ 150 h 288"/>
                  <a:gd name="T58" fmla="*/ 8 w 74"/>
                  <a:gd name="T59" fmla="*/ 134 h 288"/>
                  <a:gd name="T60" fmla="*/ 8 w 74"/>
                  <a:gd name="T61" fmla="*/ 104 h 288"/>
                  <a:gd name="T62" fmla="*/ 7 w 74"/>
                  <a:gd name="T63" fmla="*/ 96 h 288"/>
                  <a:gd name="T64" fmla="*/ 6 w 74"/>
                  <a:gd name="T65" fmla="*/ 89 h 288"/>
                  <a:gd name="T66" fmla="*/ 7 w 74"/>
                  <a:gd name="T67" fmla="*/ 73 h 288"/>
                  <a:gd name="T68" fmla="*/ 5 w 74"/>
                  <a:gd name="T69" fmla="*/ 34 h 288"/>
                  <a:gd name="T70" fmla="*/ 5 w 74"/>
                  <a:gd name="T71" fmla="*/ 25 h 288"/>
                  <a:gd name="T72" fmla="*/ 4 w 74"/>
                  <a:gd name="T73" fmla="*/ 18 h 288"/>
                  <a:gd name="T74" fmla="*/ 3 w 74"/>
                  <a:gd name="T75" fmla="*/ 9 h 288"/>
                  <a:gd name="T76" fmla="*/ 3 w 74"/>
                  <a:gd name="T77" fmla="*/ 8 h 28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74" h="288">
                    <a:moveTo>
                      <a:pt x="3" y="8"/>
                    </a:moveTo>
                    <a:cubicBezTo>
                      <a:pt x="15" y="11"/>
                      <a:pt x="26" y="14"/>
                      <a:pt x="37" y="16"/>
                    </a:cubicBezTo>
                    <a:cubicBezTo>
                      <a:pt x="45" y="18"/>
                      <a:pt x="53" y="16"/>
                      <a:pt x="60" y="10"/>
                    </a:cubicBezTo>
                    <a:cubicBezTo>
                      <a:pt x="64" y="7"/>
                      <a:pt x="68" y="4"/>
                      <a:pt x="72" y="0"/>
                    </a:cubicBezTo>
                    <a:cubicBezTo>
                      <a:pt x="73" y="9"/>
                      <a:pt x="74" y="17"/>
                      <a:pt x="71" y="26"/>
                    </a:cubicBezTo>
                    <a:cubicBezTo>
                      <a:pt x="70" y="31"/>
                      <a:pt x="69" y="37"/>
                      <a:pt x="72" y="42"/>
                    </a:cubicBezTo>
                    <a:cubicBezTo>
                      <a:pt x="72" y="42"/>
                      <a:pt x="73" y="43"/>
                      <a:pt x="73" y="44"/>
                    </a:cubicBezTo>
                    <a:cubicBezTo>
                      <a:pt x="72" y="52"/>
                      <a:pt x="71" y="60"/>
                      <a:pt x="71" y="69"/>
                    </a:cubicBezTo>
                    <a:cubicBezTo>
                      <a:pt x="71" y="69"/>
                      <a:pt x="70" y="70"/>
                      <a:pt x="70" y="70"/>
                    </a:cubicBezTo>
                    <a:cubicBezTo>
                      <a:pt x="70" y="75"/>
                      <a:pt x="73" y="80"/>
                      <a:pt x="72" y="85"/>
                    </a:cubicBezTo>
                    <a:cubicBezTo>
                      <a:pt x="70" y="90"/>
                      <a:pt x="71" y="94"/>
                      <a:pt x="71" y="99"/>
                    </a:cubicBezTo>
                    <a:cubicBezTo>
                      <a:pt x="72" y="106"/>
                      <a:pt x="71" y="113"/>
                      <a:pt x="71" y="120"/>
                    </a:cubicBezTo>
                    <a:cubicBezTo>
                      <a:pt x="72" y="133"/>
                      <a:pt x="68" y="146"/>
                      <a:pt x="70" y="158"/>
                    </a:cubicBezTo>
                    <a:cubicBezTo>
                      <a:pt x="70" y="165"/>
                      <a:pt x="68" y="172"/>
                      <a:pt x="68" y="178"/>
                    </a:cubicBezTo>
                    <a:cubicBezTo>
                      <a:pt x="68" y="182"/>
                      <a:pt x="69" y="186"/>
                      <a:pt x="69" y="190"/>
                    </a:cubicBezTo>
                    <a:cubicBezTo>
                      <a:pt x="69" y="203"/>
                      <a:pt x="69" y="217"/>
                      <a:pt x="69" y="231"/>
                    </a:cubicBezTo>
                    <a:cubicBezTo>
                      <a:pt x="69" y="235"/>
                      <a:pt x="68" y="240"/>
                      <a:pt x="68" y="244"/>
                    </a:cubicBezTo>
                    <a:cubicBezTo>
                      <a:pt x="67" y="254"/>
                      <a:pt x="67" y="263"/>
                      <a:pt x="66" y="273"/>
                    </a:cubicBezTo>
                    <a:cubicBezTo>
                      <a:pt x="66" y="280"/>
                      <a:pt x="61" y="283"/>
                      <a:pt x="56" y="285"/>
                    </a:cubicBezTo>
                    <a:cubicBezTo>
                      <a:pt x="52" y="286"/>
                      <a:pt x="47" y="287"/>
                      <a:pt x="43" y="287"/>
                    </a:cubicBezTo>
                    <a:cubicBezTo>
                      <a:pt x="36" y="288"/>
                      <a:pt x="31" y="282"/>
                      <a:pt x="34" y="276"/>
                    </a:cubicBezTo>
                    <a:cubicBezTo>
                      <a:pt x="35" y="272"/>
                      <a:pt x="35" y="269"/>
                      <a:pt x="33" y="266"/>
                    </a:cubicBezTo>
                    <a:cubicBezTo>
                      <a:pt x="31" y="262"/>
                      <a:pt x="30" y="258"/>
                      <a:pt x="28" y="254"/>
                    </a:cubicBezTo>
                    <a:cubicBezTo>
                      <a:pt x="28" y="254"/>
                      <a:pt x="28" y="253"/>
                      <a:pt x="28" y="253"/>
                    </a:cubicBezTo>
                    <a:cubicBezTo>
                      <a:pt x="28" y="242"/>
                      <a:pt x="19" y="235"/>
                      <a:pt x="14" y="226"/>
                    </a:cubicBezTo>
                    <a:cubicBezTo>
                      <a:pt x="12" y="221"/>
                      <a:pt x="10" y="217"/>
                      <a:pt x="10" y="212"/>
                    </a:cubicBezTo>
                    <a:cubicBezTo>
                      <a:pt x="10" y="202"/>
                      <a:pt x="8" y="193"/>
                      <a:pt x="8" y="183"/>
                    </a:cubicBezTo>
                    <a:cubicBezTo>
                      <a:pt x="7" y="176"/>
                      <a:pt x="8" y="168"/>
                      <a:pt x="8" y="161"/>
                    </a:cubicBezTo>
                    <a:cubicBezTo>
                      <a:pt x="8" y="157"/>
                      <a:pt x="7" y="154"/>
                      <a:pt x="7" y="150"/>
                    </a:cubicBezTo>
                    <a:cubicBezTo>
                      <a:pt x="7" y="145"/>
                      <a:pt x="8" y="139"/>
                      <a:pt x="8" y="134"/>
                    </a:cubicBezTo>
                    <a:cubicBezTo>
                      <a:pt x="8" y="124"/>
                      <a:pt x="9" y="114"/>
                      <a:pt x="8" y="104"/>
                    </a:cubicBezTo>
                    <a:cubicBezTo>
                      <a:pt x="4" y="102"/>
                      <a:pt x="6" y="98"/>
                      <a:pt x="7" y="96"/>
                    </a:cubicBezTo>
                    <a:cubicBezTo>
                      <a:pt x="8" y="93"/>
                      <a:pt x="3" y="91"/>
                      <a:pt x="6" y="89"/>
                    </a:cubicBezTo>
                    <a:cubicBezTo>
                      <a:pt x="4" y="83"/>
                      <a:pt x="7" y="78"/>
                      <a:pt x="7" y="73"/>
                    </a:cubicBezTo>
                    <a:cubicBezTo>
                      <a:pt x="6" y="60"/>
                      <a:pt x="6" y="47"/>
                      <a:pt x="5" y="34"/>
                    </a:cubicBezTo>
                    <a:cubicBezTo>
                      <a:pt x="5" y="31"/>
                      <a:pt x="6" y="28"/>
                      <a:pt x="5" y="25"/>
                    </a:cubicBezTo>
                    <a:cubicBezTo>
                      <a:pt x="5" y="23"/>
                      <a:pt x="5" y="19"/>
                      <a:pt x="4" y="18"/>
                    </a:cubicBezTo>
                    <a:cubicBezTo>
                      <a:pt x="0" y="15"/>
                      <a:pt x="1" y="13"/>
                      <a:pt x="3" y="9"/>
                    </a:cubicBezTo>
                    <a:cubicBezTo>
                      <a:pt x="3" y="9"/>
                      <a:pt x="3" y="8"/>
                      <a:pt x="3" y="8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59" name="Freeform 20"/>
              <p:cNvSpPr>
                <a:spLocks/>
              </p:cNvSpPr>
              <p:nvPr/>
            </p:nvSpPr>
            <p:spPr bwMode="auto">
              <a:xfrm>
                <a:off x="4953000" y="6261101"/>
                <a:ext cx="474663" cy="282575"/>
              </a:xfrm>
              <a:custGeom>
                <a:avLst/>
                <a:gdLst>
                  <a:gd name="T0" fmla="*/ 181 w 181"/>
                  <a:gd name="T1" fmla="*/ 40 h 108"/>
                  <a:gd name="T2" fmla="*/ 175 w 181"/>
                  <a:gd name="T3" fmla="*/ 53 h 108"/>
                  <a:gd name="T4" fmla="*/ 164 w 181"/>
                  <a:gd name="T5" fmla="*/ 73 h 108"/>
                  <a:gd name="T6" fmla="*/ 148 w 181"/>
                  <a:gd name="T7" fmla="*/ 85 h 108"/>
                  <a:gd name="T8" fmla="*/ 106 w 181"/>
                  <a:gd name="T9" fmla="*/ 102 h 108"/>
                  <a:gd name="T10" fmla="*/ 80 w 181"/>
                  <a:gd name="T11" fmla="*/ 106 h 108"/>
                  <a:gd name="T12" fmla="*/ 54 w 181"/>
                  <a:gd name="T13" fmla="*/ 104 h 108"/>
                  <a:gd name="T14" fmla="*/ 29 w 181"/>
                  <a:gd name="T15" fmla="*/ 96 h 108"/>
                  <a:gd name="T16" fmla="*/ 6 w 181"/>
                  <a:gd name="T17" fmla="*/ 80 h 108"/>
                  <a:gd name="T18" fmla="*/ 4 w 181"/>
                  <a:gd name="T19" fmla="*/ 74 h 108"/>
                  <a:gd name="T20" fmla="*/ 0 w 181"/>
                  <a:gd name="T21" fmla="*/ 50 h 108"/>
                  <a:gd name="T22" fmla="*/ 15 w 181"/>
                  <a:gd name="T23" fmla="*/ 29 h 108"/>
                  <a:gd name="T24" fmla="*/ 66 w 181"/>
                  <a:gd name="T25" fmla="*/ 10 h 108"/>
                  <a:gd name="T26" fmla="*/ 116 w 181"/>
                  <a:gd name="T27" fmla="*/ 3 h 108"/>
                  <a:gd name="T28" fmla="*/ 138 w 181"/>
                  <a:gd name="T29" fmla="*/ 10 h 108"/>
                  <a:gd name="T30" fmla="*/ 174 w 181"/>
                  <a:gd name="T31" fmla="*/ 35 h 108"/>
                  <a:gd name="T32" fmla="*/ 181 w 181"/>
                  <a:gd name="T33" fmla="*/ 40 h 10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81" h="108">
                    <a:moveTo>
                      <a:pt x="181" y="40"/>
                    </a:moveTo>
                    <a:cubicBezTo>
                      <a:pt x="179" y="45"/>
                      <a:pt x="178" y="49"/>
                      <a:pt x="175" y="53"/>
                    </a:cubicBezTo>
                    <a:cubicBezTo>
                      <a:pt x="172" y="60"/>
                      <a:pt x="169" y="67"/>
                      <a:pt x="164" y="73"/>
                    </a:cubicBezTo>
                    <a:cubicBezTo>
                      <a:pt x="160" y="77"/>
                      <a:pt x="154" y="81"/>
                      <a:pt x="148" y="85"/>
                    </a:cubicBezTo>
                    <a:cubicBezTo>
                      <a:pt x="135" y="93"/>
                      <a:pt x="121" y="98"/>
                      <a:pt x="106" y="102"/>
                    </a:cubicBezTo>
                    <a:cubicBezTo>
                      <a:pt x="98" y="105"/>
                      <a:pt x="88" y="104"/>
                      <a:pt x="80" y="106"/>
                    </a:cubicBezTo>
                    <a:cubicBezTo>
                      <a:pt x="71" y="108"/>
                      <a:pt x="63" y="105"/>
                      <a:pt x="54" y="104"/>
                    </a:cubicBezTo>
                    <a:cubicBezTo>
                      <a:pt x="46" y="102"/>
                      <a:pt x="37" y="100"/>
                      <a:pt x="29" y="96"/>
                    </a:cubicBezTo>
                    <a:cubicBezTo>
                      <a:pt x="19" y="93"/>
                      <a:pt x="13" y="86"/>
                      <a:pt x="6" y="80"/>
                    </a:cubicBezTo>
                    <a:cubicBezTo>
                      <a:pt x="5" y="79"/>
                      <a:pt x="4" y="76"/>
                      <a:pt x="4" y="74"/>
                    </a:cubicBezTo>
                    <a:cubicBezTo>
                      <a:pt x="1" y="66"/>
                      <a:pt x="0" y="58"/>
                      <a:pt x="0" y="50"/>
                    </a:cubicBezTo>
                    <a:cubicBezTo>
                      <a:pt x="0" y="39"/>
                      <a:pt x="5" y="33"/>
                      <a:pt x="15" y="29"/>
                    </a:cubicBezTo>
                    <a:cubicBezTo>
                      <a:pt x="32" y="23"/>
                      <a:pt x="49" y="16"/>
                      <a:pt x="66" y="10"/>
                    </a:cubicBezTo>
                    <a:cubicBezTo>
                      <a:pt x="82" y="4"/>
                      <a:pt x="98" y="0"/>
                      <a:pt x="116" y="3"/>
                    </a:cubicBezTo>
                    <a:cubicBezTo>
                      <a:pt x="123" y="4"/>
                      <a:pt x="131" y="7"/>
                      <a:pt x="138" y="10"/>
                    </a:cubicBezTo>
                    <a:cubicBezTo>
                      <a:pt x="152" y="16"/>
                      <a:pt x="165" y="23"/>
                      <a:pt x="174" y="35"/>
                    </a:cubicBezTo>
                    <a:cubicBezTo>
                      <a:pt x="176" y="37"/>
                      <a:pt x="178" y="38"/>
                      <a:pt x="181" y="40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60" name="Freeform 21"/>
              <p:cNvSpPr>
                <a:spLocks/>
              </p:cNvSpPr>
              <p:nvPr/>
            </p:nvSpPr>
            <p:spPr bwMode="auto">
              <a:xfrm>
                <a:off x="3897313" y="2744788"/>
                <a:ext cx="1654175" cy="635000"/>
              </a:xfrm>
              <a:custGeom>
                <a:avLst/>
                <a:gdLst>
                  <a:gd name="T0" fmla="*/ 630 w 630"/>
                  <a:gd name="T1" fmla="*/ 35 h 242"/>
                  <a:gd name="T2" fmla="*/ 630 w 630"/>
                  <a:gd name="T3" fmla="*/ 41 h 242"/>
                  <a:gd name="T4" fmla="*/ 625 w 630"/>
                  <a:gd name="T5" fmla="*/ 63 h 242"/>
                  <a:gd name="T6" fmla="*/ 619 w 630"/>
                  <a:gd name="T7" fmla="*/ 69 h 242"/>
                  <a:gd name="T8" fmla="*/ 588 w 630"/>
                  <a:gd name="T9" fmla="*/ 85 h 242"/>
                  <a:gd name="T10" fmla="*/ 568 w 630"/>
                  <a:gd name="T11" fmla="*/ 96 h 242"/>
                  <a:gd name="T12" fmla="*/ 538 w 630"/>
                  <a:gd name="T13" fmla="*/ 110 h 242"/>
                  <a:gd name="T14" fmla="*/ 502 w 630"/>
                  <a:gd name="T15" fmla="*/ 130 h 242"/>
                  <a:gd name="T16" fmla="*/ 479 w 630"/>
                  <a:gd name="T17" fmla="*/ 140 h 242"/>
                  <a:gd name="T18" fmla="*/ 450 w 630"/>
                  <a:gd name="T19" fmla="*/ 154 h 242"/>
                  <a:gd name="T20" fmla="*/ 408 w 630"/>
                  <a:gd name="T21" fmla="*/ 176 h 242"/>
                  <a:gd name="T22" fmla="*/ 369 w 630"/>
                  <a:gd name="T23" fmla="*/ 194 h 242"/>
                  <a:gd name="T24" fmla="*/ 338 w 630"/>
                  <a:gd name="T25" fmla="*/ 211 h 242"/>
                  <a:gd name="T26" fmla="*/ 285 w 630"/>
                  <a:gd name="T27" fmla="*/ 240 h 242"/>
                  <a:gd name="T28" fmla="*/ 274 w 630"/>
                  <a:gd name="T29" fmla="*/ 238 h 242"/>
                  <a:gd name="T30" fmla="*/ 239 w 630"/>
                  <a:gd name="T31" fmla="*/ 214 h 242"/>
                  <a:gd name="T32" fmla="*/ 201 w 630"/>
                  <a:gd name="T33" fmla="*/ 190 h 242"/>
                  <a:gd name="T34" fmla="*/ 195 w 630"/>
                  <a:gd name="T35" fmla="*/ 185 h 242"/>
                  <a:gd name="T36" fmla="*/ 175 w 630"/>
                  <a:gd name="T37" fmla="*/ 170 h 242"/>
                  <a:gd name="T38" fmla="*/ 139 w 630"/>
                  <a:gd name="T39" fmla="*/ 148 h 242"/>
                  <a:gd name="T40" fmla="*/ 112 w 630"/>
                  <a:gd name="T41" fmla="*/ 127 h 242"/>
                  <a:gd name="T42" fmla="*/ 73 w 630"/>
                  <a:gd name="T43" fmla="*/ 98 h 242"/>
                  <a:gd name="T44" fmla="*/ 51 w 630"/>
                  <a:gd name="T45" fmla="*/ 82 h 242"/>
                  <a:gd name="T46" fmla="*/ 28 w 630"/>
                  <a:gd name="T47" fmla="*/ 62 h 242"/>
                  <a:gd name="T48" fmla="*/ 18 w 630"/>
                  <a:gd name="T49" fmla="*/ 53 h 242"/>
                  <a:gd name="T50" fmla="*/ 9 w 630"/>
                  <a:gd name="T51" fmla="*/ 37 h 242"/>
                  <a:gd name="T52" fmla="*/ 5 w 630"/>
                  <a:gd name="T53" fmla="*/ 22 h 242"/>
                  <a:gd name="T54" fmla="*/ 2 w 630"/>
                  <a:gd name="T55" fmla="*/ 8 h 242"/>
                  <a:gd name="T56" fmla="*/ 0 w 630"/>
                  <a:gd name="T57" fmla="*/ 0 h 242"/>
                  <a:gd name="T58" fmla="*/ 6 w 630"/>
                  <a:gd name="T59" fmla="*/ 3 h 242"/>
                  <a:gd name="T60" fmla="*/ 15 w 630"/>
                  <a:gd name="T61" fmla="*/ 11 h 242"/>
                  <a:gd name="T62" fmla="*/ 42 w 630"/>
                  <a:gd name="T63" fmla="*/ 35 h 242"/>
                  <a:gd name="T64" fmla="*/ 66 w 630"/>
                  <a:gd name="T65" fmla="*/ 54 h 242"/>
                  <a:gd name="T66" fmla="*/ 89 w 630"/>
                  <a:gd name="T67" fmla="*/ 74 h 242"/>
                  <a:gd name="T68" fmla="*/ 109 w 630"/>
                  <a:gd name="T69" fmla="*/ 91 h 242"/>
                  <a:gd name="T70" fmla="*/ 123 w 630"/>
                  <a:gd name="T71" fmla="*/ 104 h 242"/>
                  <a:gd name="T72" fmla="*/ 139 w 630"/>
                  <a:gd name="T73" fmla="*/ 119 h 242"/>
                  <a:gd name="T74" fmla="*/ 149 w 630"/>
                  <a:gd name="T75" fmla="*/ 127 h 242"/>
                  <a:gd name="T76" fmla="*/ 162 w 630"/>
                  <a:gd name="T77" fmla="*/ 137 h 242"/>
                  <a:gd name="T78" fmla="*/ 182 w 630"/>
                  <a:gd name="T79" fmla="*/ 153 h 242"/>
                  <a:gd name="T80" fmla="*/ 200 w 630"/>
                  <a:gd name="T81" fmla="*/ 165 h 242"/>
                  <a:gd name="T82" fmla="*/ 218 w 630"/>
                  <a:gd name="T83" fmla="*/ 178 h 242"/>
                  <a:gd name="T84" fmla="*/ 236 w 630"/>
                  <a:gd name="T85" fmla="*/ 192 h 242"/>
                  <a:gd name="T86" fmla="*/ 256 w 630"/>
                  <a:gd name="T87" fmla="*/ 208 h 242"/>
                  <a:gd name="T88" fmla="*/ 282 w 630"/>
                  <a:gd name="T89" fmla="*/ 226 h 242"/>
                  <a:gd name="T90" fmla="*/ 297 w 630"/>
                  <a:gd name="T91" fmla="*/ 230 h 242"/>
                  <a:gd name="T92" fmla="*/ 320 w 630"/>
                  <a:gd name="T93" fmla="*/ 213 h 242"/>
                  <a:gd name="T94" fmla="*/ 326 w 630"/>
                  <a:gd name="T95" fmla="*/ 209 h 242"/>
                  <a:gd name="T96" fmla="*/ 340 w 630"/>
                  <a:gd name="T97" fmla="*/ 201 h 242"/>
                  <a:gd name="T98" fmla="*/ 363 w 630"/>
                  <a:gd name="T99" fmla="*/ 188 h 242"/>
                  <a:gd name="T100" fmla="*/ 382 w 630"/>
                  <a:gd name="T101" fmla="*/ 179 h 242"/>
                  <a:gd name="T102" fmla="*/ 401 w 630"/>
                  <a:gd name="T103" fmla="*/ 168 h 242"/>
                  <a:gd name="T104" fmla="*/ 433 w 630"/>
                  <a:gd name="T105" fmla="*/ 150 h 242"/>
                  <a:gd name="T106" fmla="*/ 460 w 630"/>
                  <a:gd name="T107" fmla="*/ 134 h 242"/>
                  <a:gd name="T108" fmla="*/ 480 w 630"/>
                  <a:gd name="T109" fmla="*/ 123 h 242"/>
                  <a:gd name="T110" fmla="*/ 526 w 630"/>
                  <a:gd name="T111" fmla="*/ 97 h 242"/>
                  <a:gd name="T112" fmla="*/ 546 w 630"/>
                  <a:gd name="T113" fmla="*/ 84 h 242"/>
                  <a:gd name="T114" fmla="*/ 562 w 630"/>
                  <a:gd name="T115" fmla="*/ 74 h 242"/>
                  <a:gd name="T116" fmla="*/ 588 w 630"/>
                  <a:gd name="T117" fmla="*/ 58 h 242"/>
                  <a:gd name="T118" fmla="*/ 601 w 630"/>
                  <a:gd name="T119" fmla="*/ 48 h 242"/>
                  <a:gd name="T120" fmla="*/ 617 w 630"/>
                  <a:gd name="T121" fmla="*/ 40 h 242"/>
                  <a:gd name="T122" fmla="*/ 628 w 630"/>
                  <a:gd name="T123" fmla="*/ 34 h 242"/>
                  <a:gd name="T124" fmla="*/ 630 w 630"/>
                  <a:gd name="T125" fmla="*/ 35 h 2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630" h="242">
                    <a:moveTo>
                      <a:pt x="630" y="35"/>
                    </a:moveTo>
                    <a:cubicBezTo>
                      <a:pt x="630" y="37"/>
                      <a:pt x="630" y="39"/>
                      <a:pt x="630" y="41"/>
                    </a:cubicBezTo>
                    <a:cubicBezTo>
                      <a:pt x="628" y="49"/>
                      <a:pt x="627" y="56"/>
                      <a:pt x="625" y="63"/>
                    </a:cubicBezTo>
                    <a:cubicBezTo>
                      <a:pt x="624" y="66"/>
                      <a:pt x="622" y="68"/>
                      <a:pt x="619" y="69"/>
                    </a:cubicBezTo>
                    <a:cubicBezTo>
                      <a:pt x="609" y="75"/>
                      <a:pt x="598" y="80"/>
                      <a:pt x="588" y="85"/>
                    </a:cubicBezTo>
                    <a:cubicBezTo>
                      <a:pt x="581" y="89"/>
                      <a:pt x="575" y="93"/>
                      <a:pt x="568" y="96"/>
                    </a:cubicBezTo>
                    <a:cubicBezTo>
                      <a:pt x="558" y="101"/>
                      <a:pt x="548" y="105"/>
                      <a:pt x="538" y="110"/>
                    </a:cubicBezTo>
                    <a:cubicBezTo>
                      <a:pt x="526" y="116"/>
                      <a:pt x="514" y="123"/>
                      <a:pt x="502" y="130"/>
                    </a:cubicBezTo>
                    <a:cubicBezTo>
                      <a:pt x="495" y="134"/>
                      <a:pt x="487" y="137"/>
                      <a:pt x="479" y="140"/>
                    </a:cubicBezTo>
                    <a:cubicBezTo>
                      <a:pt x="469" y="145"/>
                      <a:pt x="459" y="150"/>
                      <a:pt x="450" y="154"/>
                    </a:cubicBezTo>
                    <a:cubicBezTo>
                      <a:pt x="436" y="161"/>
                      <a:pt x="423" y="170"/>
                      <a:pt x="408" y="176"/>
                    </a:cubicBezTo>
                    <a:cubicBezTo>
                      <a:pt x="395" y="181"/>
                      <a:pt x="382" y="188"/>
                      <a:pt x="369" y="194"/>
                    </a:cubicBezTo>
                    <a:cubicBezTo>
                      <a:pt x="359" y="200"/>
                      <a:pt x="348" y="206"/>
                      <a:pt x="338" y="211"/>
                    </a:cubicBezTo>
                    <a:cubicBezTo>
                      <a:pt x="320" y="221"/>
                      <a:pt x="302" y="230"/>
                      <a:pt x="285" y="240"/>
                    </a:cubicBezTo>
                    <a:cubicBezTo>
                      <a:pt x="280" y="242"/>
                      <a:pt x="277" y="240"/>
                      <a:pt x="274" y="238"/>
                    </a:cubicBezTo>
                    <a:cubicBezTo>
                      <a:pt x="262" y="230"/>
                      <a:pt x="251" y="222"/>
                      <a:pt x="239" y="214"/>
                    </a:cubicBezTo>
                    <a:cubicBezTo>
                      <a:pt x="226" y="206"/>
                      <a:pt x="213" y="198"/>
                      <a:pt x="201" y="190"/>
                    </a:cubicBezTo>
                    <a:cubicBezTo>
                      <a:pt x="199" y="189"/>
                      <a:pt x="197" y="187"/>
                      <a:pt x="195" y="185"/>
                    </a:cubicBezTo>
                    <a:cubicBezTo>
                      <a:pt x="189" y="180"/>
                      <a:pt x="182" y="174"/>
                      <a:pt x="175" y="170"/>
                    </a:cubicBezTo>
                    <a:cubicBezTo>
                      <a:pt x="162" y="164"/>
                      <a:pt x="150" y="156"/>
                      <a:pt x="139" y="148"/>
                    </a:cubicBezTo>
                    <a:cubicBezTo>
                      <a:pt x="129" y="141"/>
                      <a:pt x="121" y="134"/>
                      <a:pt x="112" y="127"/>
                    </a:cubicBezTo>
                    <a:cubicBezTo>
                      <a:pt x="99" y="117"/>
                      <a:pt x="86" y="107"/>
                      <a:pt x="73" y="98"/>
                    </a:cubicBezTo>
                    <a:cubicBezTo>
                      <a:pt x="66" y="92"/>
                      <a:pt x="58" y="88"/>
                      <a:pt x="51" y="82"/>
                    </a:cubicBezTo>
                    <a:cubicBezTo>
                      <a:pt x="43" y="76"/>
                      <a:pt x="36" y="68"/>
                      <a:pt x="28" y="62"/>
                    </a:cubicBezTo>
                    <a:cubicBezTo>
                      <a:pt x="25" y="59"/>
                      <a:pt x="22" y="55"/>
                      <a:pt x="18" y="53"/>
                    </a:cubicBezTo>
                    <a:cubicBezTo>
                      <a:pt x="12" y="49"/>
                      <a:pt x="10" y="43"/>
                      <a:pt x="9" y="37"/>
                    </a:cubicBezTo>
                    <a:cubicBezTo>
                      <a:pt x="8" y="32"/>
                      <a:pt x="7" y="27"/>
                      <a:pt x="5" y="22"/>
                    </a:cubicBezTo>
                    <a:cubicBezTo>
                      <a:pt x="3" y="18"/>
                      <a:pt x="1" y="13"/>
                      <a:pt x="2" y="8"/>
                    </a:cubicBezTo>
                    <a:cubicBezTo>
                      <a:pt x="2" y="6"/>
                      <a:pt x="1" y="3"/>
                      <a:pt x="0" y="0"/>
                    </a:cubicBezTo>
                    <a:cubicBezTo>
                      <a:pt x="3" y="1"/>
                      <a:pt x="5" y="2"/>
                      <a:pt x="6" y="3"/>
                    </a:cubicBezTo>
                    <a:cubicBezTo>
                      <a:pt x="9" y="5"/>
                      <a:pt x="11" y="9"/>
                      <a:pt x="15" y="11"/>
                    </a:cubicBezTo>
                    <a:cubicBezTo>
                      <a:pt x="25" y="18"/>
                      <a:pt x="34" y="26"/>
                      <a:pt x="42" y="35"/>
                    </a:cubicBezTo>
                    <a:cubicBezTo>
                      <a:pt x="49" y="42"/>
                      <a:pt x="58" y="48"/>
                      <a:pt x="66" y="54"/>
                    </a:cubicBezTo>
                    <a:cubicBezTo>
                      <a:pt x="74" y="61"/>
                      <a:pt x="81" y="67"/>
                      <a:pt x="89" y="74"/>
                    </a:cubicBezTo>
                    <a:cubicBezTo>
                      <a:pt x="96" y="79"/>
                      <a:pt x="103" y="85"/>
                      <a:pt x="109" y="91"/>
                    </a:cubicBezTo>
                    <a:cubicBezTo>
                      <a:pt x="114" y="95"/>
                      <a:pt x="119" y="100"/>
                      <a:pt x="123" y="104"/>
                    </a:cubicBezTo>
                    <a:cubicBezTo>
                      <a:pt x="127" y="110"/>
                      <a:pt x="133" y="114"/>
                      <a:pt x="139" y="119"/>
                    </a:cubicBezTo>
                    <a:cubicBezTo>
                      <a:pt x="142" y="121"/>
                      <a:pt x="145" y="124"/>
                      <a:pt x="149" y="127"/>
                    </a:cubicBezTo>
                    <a:cubicBezTo>
                      <a:pt x="153" y="131"/>
                      <a:pt x="158" y="134"/>
                      <a:pt x="162" y="137"/>
                    </a:cubicBezTo>
                    <a:cubicBezTo>
                      <a:pt x="169" y="142"/>
                      <a:pt x="176" y="148"/>
                      <a:pt x="182" y="153"/>
                    </a:cubicBezTo>
                    <a:cubicBezTo>
                      <a:pt x="188" y="157"/>
                      <a:pt x="194" y="161"/>
                      <a:pt x="200" y="165"/>
                    </a:cubicBezTo>
                    <a:cubicBezTo>
                      <a:pt x="206" y="169"/>
                      <a:pt x="212" y="174"/>
                      <a:pt x="218" y="178"/>
                    </a:cubicBezTo>
                    <a:cubicBezTo>
                      <a:pt x="224" y="183"/>
                      <a:pt x="230" y="187"/>
                      <a:pt x="236" y="192"/>
                    </a:cubicBezTo>
                    <a:cubicBezTo>
                      <a:pt x="242" y="197"/>
                      <a:pt x="249" y="203"/>
                      <a:pt x="256" y="208"/>
                    </a:cubicBezTo>
                    <a:cubicBezTo>
                      <a:pt x="264" y="215"/>
                      <a:pt x="273" y="221"/>
                      <a:pt x="282" y="226"/>
                    </a:cubicBezTo>
                    <a:cubicBezTo>
                      <a:pt x="286" y="229"/>
                      <a:pt x="292" y="229"/>
                      <a:pt x="297" y="230"/>
                    </a:cubicBezTo>
                    <a:cubicBezTo>
                      <a:pt x="304" y="222"/>
                      <a:pt x="311" y="217"/>
                      <a:pt x="320" y="213"/>
                    </a:cubicBezTo>
                    <a:cubicBezTo>
                      <a:pt x="322" y="212"/>
                      <a:pt x="324" y="210"/>
                      <a:pt x="326" y="209"/>
                    </a:cubicBezTo>
                    <a:cubicBezTo>
                      <a:pt x="330" y="206"/>
                      <a:pt x="335" y="203"/>
                      <a:pt x="340" y="201"/>
                    </a:cubicBezTo>
                    <a:cubicBezTo>
                      <a:pt x="348" y="196"/>
                      <a:pt x="355" y="192"/>
                      <a:pt x="363" y="188"/>
                    </a:cubicBezTo>
                    <a:cubicBezTo>
                      <a:pt x="369" y="184"/>
                      <a:pt x="376" y="182"/>
                      <a:pt x="382" y="179"/>
                    </a:cubicBezTo>
                    <a:cubicBezTo>
                      <a:pt x="389" y="175"/>
                      <a:pt x="395" y="171"/>
                      <a:pt x="401" y="168"/>
                    </a:cubicBezTo>
                    <a:cubicBezTo>
                      <a:pt x="412" y="162"/>
                      <a:pt x="422" y="155"/>
                      <a:pt x="433" y="150"/>
                    </a:cubicBezTo>
                    <a:cubicBezTo>
                      <a:pt x="442" y="144"/>
                      <a:pt x="451" y="139"/>
                      <a:pt x="460" y="134"/>
                    </a:cubicBezTo>
                    <a:cubicBezTo>
                      <a:pt x="467" y="131"/>
                      <a:pt x="474" y="127"/>
                      <a:pt x="480" y="123"/>
                    </a:cubicBezTo>
                    <a:cubicBezTo>
                      <a:pt x="496" y="114"/>
                      <a:pt x="511" y="106"/>
                      <a:pt x="526" y="97"/>
                    </a:cubicBezTo>
                    <a:cubicBezTo>
                      <a:pt x="533" y="93"/>
                      <a:pt x="539" y="88"/>
                      <a:pt x="546" y="84"/>
                    </a:cubicBezTo>
                    <a:cubicBezTo>
                      <a:pt x="551" y="80"/>
                      <a:pt x="557" y="77"/>
                      <a:pt x="562" y="74"/>
                    </a:cubicBezTo>
                    <a:cubicBezTo>
                      <a:pt x="570" y="69"/>
                      <a:pt x="579" y="64"/>
                      <a:pt x="588" y="58"/>
                    </a:cubicBezTo>
                    <a:cubicBezTo>
                      <a:pt x="592" y="55"/>
                      <a:pt x="597" y="52"/>
                      <a:pt x="601" y="48"/>
                    </a:cubicBezTo>
                    <a:cubicBezTo>
                      <a:pt x="606" y="45"/>
                      <a:pt x="611" y="42"/>
                      <a:pt x="617" y="40"/>
                    </a:cubicBezTo>
                    <a:cubicBezTo>
                      <a:pt x="621" y="38"/>
                      <a:pt x="624" y="36"/>
                      <a:pt x="628" y="34"/>
                    </a:cubicBezTo>
                    <a:cubicBezTo>
                      <a:pt x="629" y="34"/>
                      <a:pt x="629" y="34"/>
                      <a:pt x="630" y="35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61" name="Freeform 22"/>
              <p:cNvSpPr>
                <a:spLocks/>
              </p:cNvSpPr>
              <p:nvPr/>
            </p:nvSpPr>
            <p:spPr bwMode="auto">
              <a:xfrm>
                <a:off x="3878263" y="6181726"/>
                <a:ext cx="520700" cy="257175"/>
              </a:xfrm>
              <a:custGeom>
                <a:avLst/>
                <a:gdLst>
                  <a:gd name="T0" fmla="*/ 192 w 198"/>
                  <a:gd name="T1" fmla="*/ 98 h 98"/>
                  <a:gd name="T2" fmla="*/ 182 w 198"/>
                  <a:gd name="T3" fmla="*/ 91 h 98"/>
                  <a:gd name="T4" fmla="*/ 162 w 198"/>
                  <a:gd name="T5" fmla="*/ 79 h 98"/>
                  <a:gd name="T6" fmla="*/ 156 w 198"/>
                  <a:gd name="T7" fmla="*/ 77 h 98"/>
                  <a:gd name="T8" fmla="*/ 143 w 198"/>
                  <a:gd name="T9" fmla="*/ 66 h 98"/>
                  <a:gd name="T10" fmla="*/ 112 w 198"/>
                  <a:gd name="T11" fmla="*/ 56 h 98"/>
                  <a:gd name="T12" fmla="*/ 64 w 198"/>
                  <a:gd name="T13" fmla="*/ 51 h 98"/>
                  <a:gd name="T14" fmla="*/ 26 w 198"/>
                  <a:gd name="T15" fmla="*/ 51 h 98"/>
                  <a:gd name="T16" fmla="*/ 11 w 198"/>
                  <a:gd name="T17" fmla="*/ 54 h 98"/>
                  <a:gd name="T18" fmla="*/ 3 w 198"/>
                  <a:gd name="T19" fmla="*/ 57 h 98"/>
                  <a:gd name="T20" fmla="*/ 1 w 198"/>
                  <a:gd name="T21" fmla="*/ 46 h 98"/>
                  <a:gd name="T22" fmla="*/ 9 w 198"/>
                  <a:gd name="T23" fmla="*/ 14 h 98"/>
                  <a:gd name="T24" fmla="*/ 15 w 198"/>
                  <a:gd name="T25" fmla="*/ 8 h 98"/>
                  <a:gd name="T26" fmla="*/ 52 w 198"/>
                  <a:gd name="T27" fmla="*/ 1 h 98"/>
                  <a:gd name="T28" fmla="*/ 96 w 198"/>
                  <a:gd name="T29" fmla="*/ 0 h 98"/>
                  <a:gd name="T30" fmla="*/ 138 w 198"/>
                  <a:gd name="T31" fmla="*/ 7 h 98"/>
                  <a:gd name="T32" fmla="*/ 154 w 198"/>
                  <a:gd name="T33" fmla="*/ 16 h 98"/>
                  <a:gd name="T34" fmla="*/ 187 w 198"/>
                  <a:gd name="T35" fmla="*/ 35 h 98"/>
                  <a:gd name="T36" fmla="*/ 196 w 198"/>
                  <a:gd name="T37" fmla="*/ 48 h 98"/>
                  <a:gd name="T38" fmla="*/ 196 w 198"/>
                  <a:gd name="T39" fmla="*/ 80 h 98"/>
                  <a:gd name="T40" fmla="*/ 192 w 198"/>
                  <a:gd name="T41" fmla="*/ 98 h 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98" h="98">
                    <a:moveTo>
                      <a:pt x="192" y="98"/>
                    </a:moveTo>
                    <a:cubicBezTo>
                      <a:pt x="188" y="95"/>
                      <a:pt x="185" y="93"/>
                      <a:pt x="182" y="91"/>
                    </a:cubicBezTo>
                    <a:cubicBezTo>
                      <a:pt x="176" y="85"/>
                      <a:pt x="169" y="82"/>
                      <a:pt x="162" y="79"/>
                    </a:cubicBezTo>
                    <a:cubicBezTo>
                      <a:pt x="160" y="79"/>
                      <a:pt x="158" y="78"/>
                      <a:pt x="156" y="77"/>
                    </a:cubicBezTo>
                    <a:cubicBezTo>
                      <a:pt x="152" y="73"/>
                      <a:pt x="148" y="69"/>
                      <a:pt x="143" y="66"/>
                    </a:cubicBezTo>
                    <a:cubicBezTo>
                      <a:pt x="133" y="62"/>
                      <a:pt x="122" y="58"/>
                      <a:pt x="112" y="56"/>
                    </a:cubicBezTo>
                    <a:cubicBezTo>
                      <a:pt x="96" y="52"/>
                      <a:pt x="80" y="50"/>
                      <a:pt x="64" y="51"/>
                    </a:cubicBezTo>
                    <a:cubicBezTo>
                      <a:pt x="51" y="51"/>
                      <a:pt x="39" y="50"/>
                      <a:pt x="26" y="51"/>
                    </a:cubicBezTo>
                    <a:cubicBezTo>
                      <a:pt x="21" y="51"/>
                      <a:pt x="16" y="53"/>
                      <a:pt x="11" y="54"/>
                    </a:cubicBezTo>
                    <a:cubicBezTo>
                      <a:pt x="8" y="55"/>
                      <a:pt x="5" y="56"/>
                      <a:pt x="3" y="57"/>
                    </a:cubicBezTo>
                    <a:cubicBezTo>
                      <a:pt x="0" y="53"/>
                      <a:pt x="0" y="50"/>
                      <a:pt x="1" y="46"/>
                    </a:cubicBezTo>
                    <a:cubicBezTo>
                      <a:pt x="4" y="36"/>
                      <a:pt x="6" y="25"/>
                      <a:pt x="9" y="14"/>
                    </a:cubicBezTo>
                    <a:cubicBezTo>
                      <a:pt x="10" y="11"/>
                      <a:pt x="11" y="9"/>
                      <a:pt x="15" y="8"/>
                    </a:cubicBezTo>
                    <a:cubicBezTo>
                      <a:pt x="27" y="3"/>
                      <a:pt x="39" y="1"/>
                      <a:pt x="52" y="1"/>
                    </a:cubicBezTo>
                    <a:cubicBezTo>
                      <a:pt x="67" y="0"/>
                      <a:pt x="81" y="0"/>
                      <a:pt x="96" y="0"/>
                    </a:cubicBezTo>
                    <a:cubicBezTo>
                      <a:pt x="111" y="0"/>
                      <a:pt x="125" y="3"/>
                      <a:pt x="138" y="7"/>
                    </a:cubicBezTo>
                    <a:cubicBezTo>
                      <a:pt x="144" y="9"/>
                      <a:pt x="149" y="13"/>
                      <a:pt x="154" y="16"/>
                    </a:cubicBezTo>
                    <a:cubicBezTo>
                      <a:pt x="165" y="22"/>
                      <a:pt x="176" y="28"/>
                      <a:pt x="187" y="35"/>
                    </a:cubicBezTo>
                    <a:cubicBezTo>
                      <a:pt x="192" y="38"/>
                      <a:pt x="195" y="43"/>
                      <a:pt x="196" y="48"/>
                    </a:cubicBezTo>
                    <a:cubicBezTo>
                      <a:pt x="197" y="59"/>
                      <a:pt x="198" y="69"/>
                      <a:pt x="196" y="80"/>
                    </a:cubicBezTo>
                    <a:cubicBezTo>
                      <a:pt x="195" y="85"/>
                      <a:pt x="194" y="91"/>
                      <a:pt x="192" y="98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62" name="Freeform 23"/>
              <p:cNvSpPr>
                <a:spLocks/>
              </p:cNvSpPr>
              <p:nvPr/>
            </p:nvSpPr>
            <p:spPr bwMode="auto">
              <a:xfrm>
                <a:off x="5470525" y="4494213"/>
                <a:ext cx="293688" cy="207963"/>
              </a:xfrm>
              <a:custGeom>
                <a:avLst/>
                <a:gdLst>
                  <a:gd name="T0" fmla="*/ 8 w 112"/>
                  <a:gd name="T1" fmla="*/ 77 h 79"/>
                  <a:gd name="T2" fmla="*/ 5 w 112"/>
                  <a:gd name="T3" fmla="*/ 55 h 79"/>
                  <a:gd name="T4" fmla="*/ 3 w 112"/>
                  <a:gd name="T5" fmla="*/ 30 h 79"/>
                  <a:gd name="T6" fmla="*/ 0 w 112"/>
                  <a:gd name="T7" fmla="*/ 4 h 79"/>
                  <a:gd name="T8" fmla="*/ 2 w 112"/>
                  <a:gd name="T9" fmla="*/ 3 h 79"/>
                  <a:gd name="T10" fmla="*/ 25 w 112"/>
                  <a:gd name="T11" fmla="*/ 2 h 79"/>
                  <a:gd name="T12" fmla="*/ 49 w 112"/>
                  <a:gd name="T13" fmla="*/ 2 h 79"/>
                  <a:gd name="T14" fmla="*/ 59 w 112"/>
                  <a:gd name="T15" fmla="*/ 2 h 79"/>
                  <a:gd name="T16" fmla="*/ 111 w 112"/>
                  <a:gd name="T17" fmla="*/ 2 h 79"/>
                  <a:gd name="T18" fmla="*/ 111 w 112"/>
                  <a:gd name="T19" fmla="*/ 28 h 79"/>
                  <a:gd name="T20" fmla="*/ 110 w 112"/>
                  <a:gd name="T21" fmla="*/ 52 h 79"/>
                  <a:gd name="T22" fmla="*/ 112 w 112"/>
                  <a:gd name="T23" fmla="*/ 77 h 79"/>
                  <a:gd name="T24" fmla="*/ 82 w 112"/>
                  <a:gd name="T25" fmla="*/ 75 h 79"/>
                  <a:gd name="T26" fmla="*/ 65 w 112"/>
                  <a:gd name="T27" fmla="*/ 75 h 79"/>
                  <a:gd name="T28" fmla="*/ 53 w 112"/>
                  <a:gd name="T29" fmla="*/ 77 h 79"/>
                  <a:gd name="T30" fmla="*/ 22 w 112"/>
                  <a:gd name="T31" fmla="*/ 78 h 79"/>
                  <a:gd name="T32" fmla="*/ 8 w 112"/>
                  <a:gd name="T33" fmla="*/ 77 h 7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12" h="79">
                    <a:moveTo>
                      <a:pt x="8" y="77"/>
                    </a:moveTo>
                    <a:cubicBezTo>
                      <a:pt x="7" y="69"/>
                      <a:pt x="6" y="62"/>
                      <a:pt x="5" y="55"/>
                    </a:cubicBezTo>
                    <a:cubicBezTo>
                      <a:pt x="4" y="47"/>
                      <a:pt x="2" y="38"/>
                      <a:pt x="3" y="30"/>
                    </a:cubicBezTo>
                    <a:cubicBezTo>
                      <a:pt x="3" y="21"/>
                      <a:pt x="0" y="13"/>
                      <a:pt x="0" y="4"/>
                    </a:cubicBezTo>
                    <a:cubicBezTo>
                      <a:pt x="1" y="3"/>
                      <a:pt x="1" y="3"/>
                      <a:pt x="2" y="3"/>
                    </a:cubicBezTo>
                    <a:cubicBezTo>
                      <a:pt x="10" y="5"/>
                      <a:pt x="17" y="0"/>
                      <a:pt x="25" y="2"/>
                    </a:cubicBezTo>
                    <a:cubicBezTo>
                      <a:pt x="33" y="3"/>
                      <a:pt x="41" y="2"/>
                      <a:pt x="49" y="2"/>
                    </a:cubicBezTo>
                    <a:cubicBezTo>
                      <a:pt x="52" y="2"/>
                      <a:pt x="55" y="2"/>
                      <a:pt x="59" y="2"/>
                    </a:cubicBezTo>
                    <a:cubicBezTo>
                      <a:pt x="76" y="2"/>
                      <a:pt x="93" y="2"/>
                      <a:pt x="111" y="2"/>
                    </a:cubicBezTo>
                    <a:cubicBezTo>
                      <a:pt x="111" y="11"/>
                      <a:pt x="110" y="19"/>
                      <a:pt x="111" y="28"/>
                    </a:cubicBezTo>
                    <a:cubicBezTo>
                      <a:pt x="112" y="36"/>
                      <a:pt x="110" y="44"/>
                      <a:pt x="110" y="52"/>
                    </a:cubicBezTo>
                    <a:cubicBezTo>
                      <a:pt x="111" y="60"/>
                      <a:pt x="111" y="68"/>
                      <a:pt x="112" y="77"/>
                    </a:cubicBezTo>
                    <a:cubicBezTo>
                      <a:pt x="101" y="78"/>
                      <a:pt x="92" y="77"/>
                      <a:pt x="82" y="75"/>
                    </a:cubicBezTo>
                    <a:cubicBezTo>
                      <a:pt x="76" y="73"/>
                      <a:pt x="71" y="74"/>
                      <a:pt x="65" y="75"/>
                    </a:cubicBezTo>
                    <a:cubicBezTo>
                      <a:pt x="61" y="76"/>
                      <a:pt x="57" y="77"/>
                      <a:pt x="53" y="77"/>
                    </a:cubicBezTo>
                    <a:cubicBezTo>
                      <a:pt x="43" y="77"/>
                      <a:pt x="33" y="76"/>
                      <a:pt x="22" y="78"/>
                    </a:cubicBezTo>
                    <a:cubicBezTo>
                      <a:pt x="18" y="79"/>
                      <a:pt x="13" y="77"/>
                      <a:pt x="8" y="77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63" name="Freeform 24"/>
              <p:cNvSpPr>
                <a:spLocks/>
              </p:cNvSpPr>
              <p:nvPr/>
            </p:nvSpPr>
            <p:spPr bwMode="auto">
              <a:xfrm>
                <a:off x="3492500" y="4494213"/>
                <a:ext cx="293688" cy="203200"/>
              </a:xfrm>
              <a:custGeom>
                <a:avLst/>
                <a:gdLst>
                  <a:gd name="T0" fmla="*/ 2 w 112"/>
                  <a:gd name="T1" fmla="*/ 3 h 77"/>
                  <a:gd name="T2" fmla="*/ 36 w 112"/>
                  <a:gd name="T3" fmla="*/ 3 h 77"/>
                  <a:gd name="T4" fmla="*/ 78 w 112"/>
                  <a:gd name="T5" fmla="*/ 1 h 77"/>
                  <a:gd name="T6" fmla="*/ 99 w 112"/>
                  <a:gd name="T7" fmla="*/ 1 h 77"/>
                  <a:gd name="T8" fmla="*/ 112 w 112"/>
                  <a:gd name="T9" fmla="*/ 3 h 77"/>
                  <a:gd name="T10" fmla="*/ 110 w 112"/>
                  <a:gd name="T11" fmla="*/ 12 h 77"/>
                  <a:gd name="T12" fmla="*/ 108 w 112"/>
                  <a:gd name="T13" fmla="*/ 33 h 77"/>
                  <a:gd name="T14" fmla="*/ 109 w 112"/>
                  <a:gd name="T15" fmla="*/ 56 h 77"/>
                  <a:gd name="T16" fmla="*/ 106 w 112"/>
                  <a:gd name="T17" fmla="*/ 76 h 77"/>
                  <a:gd name="T18" fmla="*/ 100 w 112"/>
                  <a:gd name="T19" fmla="*/ 76 h 77"/>
                  <a:gd name="T20" fmla="*/ 69 w 112"/>
                  <a:gd name="T21" fmla="*/ 77 h 77"/>
                  <a:gd name="T22" fmla="*/ 64 w 112"/>
                  <a:gd name="T23" fmla="*/ 77 h 77"/>
                  <a:gd name="T24" fmla="*/ 51 w 112"/>
                  <a:gd name="T25" fmla="*/ 76 h 77"/>
                  <a:gd name="T26" fmla="*/ 36 w 112"/>
                  <a:gd name="T27" fmla="*/ 76 h 77"/>
                  <a:gd name="T28" fmla="*/ 27 w 112"/>
                  <a:gd name="T29" fmla="*/ 76 h 77"/>
                  <a:gd name="T30" fmla="*/ 20 w 112"/>
                  <a:gd name="T31" fmla="*/ 76 h 77"/>
                  <a:gd name="T32" fmla="*/ 5 w 112"/>
                  <a:gd name="T33" fmla="*/ 77 h 77"/>
                  <a:gd name="T34" fmla="*/ 0 w 112"/>
                  <a:gd name="T35" fmla="*/ 71 h 77"/>
                  <a:gd name="T36" fmla="*/ 1 w 112"/>
                  <a:gd name="T37" fmla="*/ 47 h 77"/>
                  <a:gd name="T38" fmla="*/ 3 w 112"/>
                  <a:gd name="T39" fmla="*/ 27 h 77"/>
                  <a:gd name="T40" fmla="*/ 2 w 112"/>
                  <a:gd name="T41" fmla="*/ 5 h 77"/>
                  <a:gd name="T42" fmla="*/ 2 w 112"/>
                  <a:gd name="T43" fmla="*/ 3 h 7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12" h="77">
                    <a:moveTo>
                      <a:pt x="2" y="3"/>
                    </a:moveTo>
                    <a:cubicBezTo>
                      <a:pt x="14" y="3"/>
                      <a:pt x="25" y="3"/>
                      <a:pt x="36" y="3"/>
                    </a:cubicBezTo>
                    <a:cubicBezTo>
                      <a:pt x="50" y="3"/>
                      <a:pt x="64" y="4"/>
                      <a:pt x="78" y="1"/>
                    </a:cubicBezTo>
                    <a:cubicBezTo>
                      <a:pt x="85" y="0"/>
                      <a:pt x="92" y="1"/>
                      <a:pt x="99" y="1"/>
                    </a:cubicBezTo>
                    <a:cubicBezTo>
                      <a:pt x="103" y="2"/>
                      <a:pt x="107" y="2"/>
                      <a:pt x="112" y="3"/>
                    </a:cubicBezTo>
                    <a:cubicBezTo>
                      <a:pt x="111" y="6"/>
                      <a:pt x="111" y="9"/>
                      <a:pt x="110" y="12"/>
                    </a:cubicBezTo>
                    <a:cubicBezTo>
                      <a:pt x="107" y="19"/>
                      <a:pt x="107" y="26"/>
                      <a:pt x="108" y="33"/>
                    </a:cubicBezTo>
                    <a:cubicBezTo>
                      <a:pt x="110" y="41"/>
                      <a:pt x="109" y="48"/>
                      <a:pt x="109" y="56"/>
                    </a:cubicBezTo>
                    <a:cubicBezTo>
                      <a:pt x="108" y="63"/>
                      <a:pt x="107" y="69"/>
                      <a:pt x="106" y="76"/>
                    </a:cubicBezTo>
                    <a:cubicBezTo>
                      <a:pt x="103" y="76"/>
                      <a:pt x="101" y="76"/>
                      <a:pt x="100" y="76"/>
                    </a:cubicBezTo>
                    <a:cubicBezTo>
                      <a:pt x="89" y="76"/>
                      <a:pt x="79" y="77"/>
                      <a:pt x="69" y="77"/>
                    </a:cubicBezTo>
                    <a:cubicBezTo>
                      <a:pt x="67" y="77"/>
                      <a:pt x="65" y="77"/>
                      <a:pt x="64" y="77"/>
                    </a:cubicBezTo>
                    <a:cubicBezTo>
                      <a:pt x="60" y="76"/>
                      <a:pt x="55" y="76"/>
                      <a:pt x="51" y="76"/>
                    </a:cubicBezTo>
                    <a:cubicBezTo>
                      <a:pt x="46" y="77"/>
                      <a:pt x="41" y="76"/>
                      <a:pt x="36" y="76"/>
                    </a:cubicBezTo>
                    <a:cubicBezTo>
                      <a:pt x="33" y="76"/>
                      <a:pt x="30" y="76"/>
                      <a:pt x="27" y="76"/>
                    </a:cubicBezTo>
                    <a:cubicBezTo>
                      <a:pt x="25" y="76"/>
                      <a:pt x="22" y="76"/>
                      <a:pt x="20" y="76"/>
                    </a:cubicBezTo>
                    <a:cubicBezTo>
                      <a:pt x="15" y="76"/>
                      <a:pt x="10" y="77"/>
                      <a:pt x="5" y="77"/>
                    </a:cubicBezTo>
                    <a:cubicBezTo>
                      <a:pt x="0" y="77"/>
                      <a:pt x="0" y="77"/>
                      <a:pt x="0" y="71"/>
                    </a:cubicBezTo>
                    <a:cubicBezTo>
                      <a:pt x="1" y="63"/>
                      <a:pt x="2" y="55"/>
                      <a:pt x="1" y="47"/>
                    </a:cubicBezTo>
                    <a:cubicBezTo>
                      <a:pt x="1" y="40"/>
                      <a:pt x="2" y="34"/>
                      <a:pt x="3" y="27"/>
                    </a:cubicBezTo>
                    <a:cubicBezTo>
                      <a:pt x="4" y="20"/>
                      <a:pt x="4" y="13"/>
                      <a:pt x="2" y="5"/>
                    </a:cubicBezTo>
                    <a:cubicBezTo>
                      <a:pt x="2" y="5"/>
                      <a:pt x="2" y="4"/>
                      <a:pt x="2" y="3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64" name="Freeform 25"/>
              <p:cNvSpPr>
                <a:spLocks/>
              </p:cNvSpPr>
              <p:nvPr/>
            </p:nvSpPr>
            <p:spPr bwMode="auto">
              <a:xfrm>
                <a:off x="3713163" y="2949576"/>
                <a:ext cx="785813" cy="406400"/>
              </a:xfrm>
              <a:custGeom>
                <a:avLst/>
                <a:gdLst>
                  <a:gd name="T0" fmla="*/ 1 w 299"/>
                  <a:gd name="T1" fmla="*/ 0 h 155"/>
                  <a:gd name="T2" fmla="*/ 43 w 299"/>
                  <a:gd name="T3" fmla="*/ 19 h 155"/>
                  <a:gd name="T4" fmla="*/ 72 w 299"/>
                  <a:gd name="T5" fmla="*/ 34 h 155"/>
                  <a:gd name="T6" fmla="*/ 100 w 299"/>
                  <a:gd name="T7" fmla="*/ 50 h 155"/>
                  <a:gd name="T8" fmla="*/ 154 w 299"/>
                  <a:gd name="T9" fmla="*/ 78 h 155"/>
                  <a:gd name="T10" fmla="*/ 174 w 299"/>
                  <a:gd name="T11" fmla="*/ 89 h 155"/>
                  <a:gd name="T12" fmla="*/ 210 w 299"/>
                  <a:gd name="T13" fmla="*/ 107 h 155"/>
                  <a:gd name="T14" fmla="*/ 237 w 299"/>
                  <a:gd name="T15" fmla="*/ 123 h 155"/>
                  <a:gd name="T16" fmla="*/ 265 w 299"/>
                  <a:gd name="T17" fmla="*/ 136 h 155"/>
                  <a:gd name="T18" fmla="*/ 299 w 299"/>
                  <a:gd name="T19" fmla="*/ 155 h 155"/>
                  <a:gd name="T20" fmla="*/ 296 w 299"/>
                  <a:gd name="T21" fmla="*/ 155 h 155"/>
                  <a:gd name="T22" fmla="*/ 269 w 299"/>
                  <a:gd name="T23" fmla="*/ 144 h 155"/>
                  <a:gd name="T24" fmla="*/ 261 w 299"/>
                  <a:gd name="T25" fmla="*/ 141 h 155"/>
                  <a:gd name="T26" fmla="*/ 248 w 299"/>
                  <a:gd name="T27" fmla="*/ 136 h 155"/>
                  <a:gd name="T28" fmla="*/ 215 w 299"/>
                  <a:gd name="T29" fmla="*/ 124 h 155"/>
                  <a:gd name="T30" fmla="*/ 212 w 299"/>
                  <a:gd name="T31" fmla="*/ 123 h 155"/>
                  <a:gd name="T32" fmla="*/ 190 w 299"/>
                  <a:gd name="T33" fmla="*/ 119 h 155"/>
                  <a:gd name="T34" fmla="*/ 187 w 299"/>
                  <a:gd name="T35" fmla="*/ 117 h 155"/>
                  <a:gd name="T36" fmla="*/ 174 w 299"/>
                  <a:gd name="T37" fmla="*/ 111 h 155"/>
                  <a:gd name="T38" fmla="*/ 166 w 299"/>
                  <a:gd name="T39" fmla="*/ 108 h 155"/>
                  <a:gd name="T40" fmla="*/ 156 w 299"/>
                  <a:gd name="T41" fmla="*/ 104 h 155"/>
                  <a:gd name="T42" fmla="*/ 132 w 299"/>
                  <a:gd name="T43" fmla="*/ 96 h 155"/>
                  <a:gd name="T44" fmla="*/ 124 w 299"/>
                  <a:gd name="T45" fmla="*/ 91 h 155"/>
                  <a:gd name="T46" fmla="*/ 86 w 299"/>
                  <a:gd name="T47" fmla="*/ 75 h 155"/>
                  <a:gd name="T48" fmla="*/ 67 w 299"/>
                  <a:gd name="T49" fmla="*/ 66 h 155"/>
                  <a:gd name="T50" fmla="*/ 29 w 299"/>
                  <a:gd name="T51" fmla="*/ 49 h 155"/>
                  <a:gd name="T52" fmla="*/ 20 w 299"/>
                  <a:gd name="T53" fmla="*/ 44 h 155"/>
                  <a:gd name="T54" fmla="*/ 10 w 299"/>
                  <a:gd name="T55" fmla="*/ 34 h 155"/>
                  <a:gd name="T56" fmla="*/ 1 w 299"/>
                  <a:gd name="T57" fmla="*/ 6 h 155"/>
                  <a:gd name="T58" fmla="*/ 0 w 299"/>
                  <a:gd name="T59" fmla="*/ 1 h 155"/>
                  <a:gd name="T60" fmla="*/ 1 w 299"/>
                  <a:gd name="T61" fmla="*/ 0 h 15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</a:cxnLst>
                <a:rect l="0" t="0" r="r" b="b"/>
                <a:pathLst>
                  <a:path w="299" h="155">
                    <a:moveTo>
                      <a:pt x="1" y="0"/>
                    </a:moveTo>
                    <a:cubicBezTo>
                      <a:pt x="15" y="6"/>
                      <a:pt x="29" y="12"/>
                      <a:pt x="43" y="19"/>
                    </a:cubicBezTo>
                    <a:cubicBezTo>
                      <a:pt x="53" y="24"/>
                      <a:pt x="63" y="28"/>
                      <a:pt x="72" y="34"/>
                    </a:cubicBezTo>
                    <a:cubicBezTo>
                      <a:pt x="81" y="40"/>
                      <a:pt x="91" y="45"/>
                      <a:pt x="100" y="50"/>
                    </a:cubicBezTo>
                    <a:cubicBezTo>
                      <a:pt x="118" y="59"/>
                      <a:pt x="136" y="68"/>
                      <a:pt x="154" y="78"/>
                    </a:cubicBezTo>
                    <a:cubicBezTo>
                      <a:pt x="161" y="81"/>
                      <a:pt x="168" y="85"/>
                      <a:pt x="174" y="89"/>
                    </a:cubicBezTo>
                    <a:cubicBezTo>
                      <a:pt x="186" y="95"/>
                      <a:pt x="198" y="101"/>
                      <a:pt x="210" y="107"/>
                    </a:cubicBezTo>
                    <a:cubicBezTo>
                      <a:pt x="219" y="112"/>
                      <a:pt x="228" y="118"/>
                      <a:pt x="237" y="123"/>
                    </a:cubicBezTo>
                    <a:cubicBezTo>
                      <a:pt x="246" y="128"/>
                      <a:pt x="255" y="132"/>
                      <a:pt x="265" y="136"/>
                    </a:cubicBezTo>
                    <a:cubicBezTo>
                      <a:pt x="276" y="141"/>
                      <a:pt x="287" y="148"/>
                      <a:pt x="299" y="155"/>
                    </a:cubicBezTo>
                    <a:cubicBezTo>
                      <a:pt x="298" y="155"/>
                      <a:pt x="296" y="155"/>
                      <a:pt x="296" y="155"/>
                    </a:cubicBezTo>
                    <a:cubicBezTo>
                      <a:pt x="287" y="151"/>
                      <a:pt x="278" y="146"/>
                      <a:pt x="269" y="144"/>
                    </a:cubicBezTo>
                    <a:cubicBezTo>
                      <a:pt x="266" y="144"/>
                      <a:pt x="264" y="142"/>
                      <a:pt x="261" y="141"/>
                    </a:cubicBezTo>
                    <a:cubicBezTo>
                      <a:pt x="257" y="139"/>
                      <a:pt x="252" y="138"/>
                      <a:pt x="248" y="136"/>
                    </a:cubicBezTo>
                    <a:cubicBezTo>
                      <a:pt x="237" y="132"/>
                      <a:pt x="226" y="128"/>
                      <a:pt x="215" y="124"/>
                    </a:cubicBezTo>
                    <a:cubicBezTo>
                      <a:pt x="214" y="124"/>
                      <a:pt x="213" y="123"/>
                      <a:pt x="212" y="123"/>
                    </a:cubicBezTo>
                    <a:cubicBezTo>
                      <a:pt x="205" y="122"/>
                      <a:pt x="198" y="120"/>
                      <a:pt x="190" y="119"/>
                    </a:cubicBezTo>
                    <a:cubicBezTo>
                      <a:pt x="189" y="119"/>
                      <a:pt x="188" y="118"/>
                      <a:pt x="187" y="117"/>
                    </a:cubicBezTo>
                    <a:cubicBezTo>
                      <a:pt x="182" y="115"/>
                      <a:pt x="178" y="113"/>
                      <a:pt x="174" y="111"/>
                    </a:cubicBezTo>
                    <a:cubicBezTo>
                      <a:pt x="171" y="110"/>
                      <a:pt x="169" y="109"/>
                      <a:pt x="166" y="108"/>
                    </a:cubicBezTo>
                    <a:cubicBezTo>
                      <a:pt x="163" y="106"/>
                      <a:pt x="160" y="105"/>
                      <a:pt x="156" y="104"/>
                    </a:cubicBezTo>
                    <a:cubicBezTo>
                      <a:pt x="148" y="101"/>
                      <a:pt x="140" y="99"/>
                      <a:pt x="132" y="96"/>
                    </a:cubicBezTo>
                    <a:cubicBezTo>
                      <a:pt x="129" y="95"/>
                      <a:pt x="128" y="90"/>
                      <a:pt x="124" y="91"/>
                    </a:cubicBezTo>
                    <a:cubicBezTo>
                      <a:pt x="112" y="84"/>
                      <a:pt x="98" y="82"/>
                      <a:pt x="86" y="75"/>
                    </a:cubicBezTo>
                    <a:cubicBezTo>
                      <a:pt x="80" y="71"/>
                      <a:pt x="73" y="69"/>
                      <a:pt x="67" y="66"/>
                    </a:cubicBezTo>
                    <a:cubicBezTo>
                      <a:pt x="54" y="60"/>
                      <a:pt x="40" y="58"/>
                      <a:pt x="29" y="49"/>
                    </a:cubicBezTo>
                    <a:cubicBezTo>
                      <a:pt x="26" y="47"/>
                      <a:pt x="23" y="45"/>
                      <a:pt x="20" y="44"/>
                    </a:cubicBezTo>
                    <a:cubicBezTo>
                      <a:pt x="13" y="43"/>
                      <a:pt x="11" y="39"/>
                      <a:pt x="10" y="34"/>
                    </a:cubicBezTo>
                    <a:cubicBezTo>
                      <a:pt x="7" y="24"/>
                      <a:pt x="5" y="15"/>
                      <a:pt x="1" y="6"/>
                    </a:cubicBezTo>
                    <a:cubicBezTo>
                      <a:pt x="0" y="5"/>
                      <a:pt x="0" y="3"/>
                      <a:pt x="0" y="1"/>
                    </a:cubicBezTo>
                    <a:cubicBezTo>
                      <a:pt x="0" y="1"/>
                      <a:pt x="0" y="0"/>
                      <a:pt x="1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65" name="Freeform 26"/>
              <p:cNvSpPr>
                <a:spLocks/>
              </p:cNvSpPr>
              <p:nvPr/>
            </p:nvSpPr>
            <p:spPr bwMode="auto">
              <a:xfrm>
                <a:off x="4953000" y="6161088"/>
                <a:ext cx="490538" cy="173038"/>
              </a:xfrm>
              <a:custGeom>
                <a:avLst/>
                <a:gdLst>
                  <a:gd name="T0" fmla="*/ 0 w 187"/>
                  <a:gd name="T1" fmla="*/ 66 h 66"/>
                  <a:gd name="T2" fmla="*/ 9 w 187"/>
                  <a:gd name="T3" fmla="*/ 6 h 66"/>
                  <a:gd name="T4" fmla="*/ 12 w 187"/>
                  <a:gd name="T5" fmla="*/ 0 h 66"/>
                  <a:gd name="T6" fmla="*/ 43 w 187"/>
                  <a:gd name="T7" fmla="*/ 6 h 66"/>
                  <a:gd name="T8" fmla="*/ 112 w 187"/>
                  <a:gd name="T9" fmla="*/ 12 h 66"/>
                  <a:gd name="T10" fmla="*/ 120 w 187"/>
                  <a:gd name="T11" fmla="*/ 12 h 66"/>
                  <a:gd name="T12" fmla="*/ 154 w 187"/>
                  <a:gd name="T13" fmla="*/ 10 h 66"/>
                  <a:gd name="T14" fmla="*/ 173 w 187"/>
                  <a:gd name="T15" fmla="*/ 10 h 66"/>
                  <a:gd name="T16" fmla="*/ 183 w 187"/>
                  <a:gd name="T17" fmla="*/ 10 h 66"/>
                  <a:gd name="T18" fmla="*/ 186 w 187"/>
                  <a:gd name="T19" fmla="*/ 24 h 66"/>
                  <a:gd name="T20" fmla="*/ 187 w 187"/>
                  <a:gd name="T21" fmla="*/ 35 h 66"/>
                  <a:gd name="T22" fmla="*/ 184 w 187"/>
                  <a:gd name="T23" fmla="*/ 63 h 66"/>
                  <a:gd name="T24" fmla="*/ 179 w 187"/>
                  <a:gd name="T25" fmla="*/ 61 h 66"/>
                  <a:gd name="T26" fmla="*/ 164 w 187"/>
                  <a:gd name="T27" fmla="*/ 49 h 66"/>
                  <a:gd name="T28" fmla="*/ 139 w 187"/>
                  <a:gd name="T29" fmla="*/ 38 h 66"/>
                  <a:gd name="T30" fmla="*/ 136 w 187"/>
                  <a:gd name="T31" fmla="*/ 37 h 66"/>
                  <a:gd name="T32" fmla="*/ 100 w 187"/>
                  <a:gd name="T33" fmla="*/ 34 h 66"/>
                  <a:gd name="T34" fmla="*/ 51 w 187"/>
                  <a:gd name="T35" fmla="*/ 47 h 66"/>
                  <a:gd name="T36" fmla="*/ 5 w 187"/>
                  <a:gd name="T37" fmla="*/ 64 h 66"/>
                  <a:gd name="T38" fmla="*/ 0 w 187"/>
                  <a:gd name="T39" fmla="*/ 66 h 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87" h="66">
                    <a:moveTo>
                      <a:pt x="0" y="66"/>
                    </a:moveTo>
                    <a:cubicBezTo>
                      <a:pt x="3" y="45"/>
                      <a:pt x="4" y="25"/>
                      <a:pt x="9" y="6"/>
                    </a:cubicBezTo>
                    <a:cubicBezTo>
                      <a:pt x="9" y="4"/>
                      <a:pt x="11" y="2"/>
                      <a:pt x="12" y="0"/>
                    </a:cubicBezTo>
                    <a:cubicBezTo>
                      <a:pt x="23" y="2"/>
                      <a:pt x="33" y="5"/>
                      <a:pt x="43" y="6"/>
                    </a:cubicBezTo>
                    <a:cubicBezTo>
                      <a:pt x="66" y="9"/>
                      <a:pt x="89" y="14"/>
                      <a:pt x="112" y="12"/>
                    </a:cubicBezTo>
                    <a:cubicBezTo>
                      <a:pt x="114" y="12"/>
                      <a:pt x="117" y="12"/>
                      <a:pt x="120" y="12"/>
                    </a:cubicBezTo>
                    <a:cubicBezTo>
                      <a:pt x="131" y="11"/>
                      <a:pt x="143" y="10"/>
                      <a:pt x="154" y="10"/>
                    </a:cubicBezTo>
                    <a:cubicBezTo>
                      <a:pt x="160" y="10"/>
                      <a:pt x="166" y="10"/>
                      <a:pt x="173" y="10"/>
                    </a:cubicBezTo>
                    <a:cubicBezTo>
                      <a:pt x="176" y="10"/>
                      <a:pt x="179" y="10"/>
                      <a:pt x="183" y="10"/>
                    </a:cubicBezTo>
                    <a:cubicBezTo>
                      <a:pt x="184" y="15"/>
                      <a:pt x="186" y="19"/>
                      <a:pt x="186" y="24"/>
                    </a:cubicBezTo>
                    <a:cubicBezTo>
                      <a:pt x="187" y="27"/>
                      <a:pt x="187" y="31"/>
                      <a:pt x="187" y="35"/>
                    </a:cubicBezTo>
                    <a:cubicBezTo>
                      <a:pt x="186" y="44"/>
                      <a:pt x="185" y="53"/>
                      <a:pt x="184" y="63"/>
                    </a:cubicBezTo>
                    <a:cubicBezTo>
                      <a:pt x="182" y="62"/>
                      <a:pt x="180" y="62"/>
                      <a:pt x="179" y="61"/>
                    </a:cubicBezTo>
                    <a:cubicBezTo>
                      <a:pt x="174" y="57"/>
                      <a:pt x="169" y="53"/>
                      <a:pt x="164" y="49"/>
                    </a:cubicBezTo>
                    <a:cubicBezTo>
                      <a:pt x="156" y="44"/>
                      <a:pt x="148" y="40"/>
                      <a:pt x="139" y="38"/>
                    </a:cubicBezTo>
                    <a:cubicBezTo>
                      <a:pt x="138" y="38"/>
                      <a:pt x="137" y="38"/>
                      <a:pt x="136" y="37"/>
                    </a:cubicBezTo>
                    <a:cubicBezTo>
                      <a:pt x="125" y="32"/>
                      <a:pt x="113" y="33"/>
                      <a:pt x="100" y="34"/>
                    </a:cubicBezTo>
                    <a:cubicBezTo>
                      <a:pt x="83" y="35"/>
                      <a:pt x="67" y="41"/>
                      <a:pt x="51" y="47"/>
                    </a:cubicBezTo>
                    <a:cubicBezTo>
                      <a:pt x="35" y="52"/>
                      <a:pt x="20" y="58"/>
                      <a:pt x="5" y="64"/>
                    </a:cubicBezTo>
                    <a:cubicBezTo>
                      <a:pt x="4" y="65"/>
                      <a:pt x="3" y="65"/>
                      <a:pt x="0" y="66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66" name="Freeform 27"/>
              <p:cNvSpPr>
                <a:spLocks/>
              </p:cNvSpPr>
              <p:nvPr/>
            </p:nvSpPr>
            <p:spPr bwMode="auto">
              <a:xfrm>
                <a:off x="4956175" y="6346826"/>
                <a:ext cx="519113" cy="296863"/>
              </a:xfrm>
              <a:custGeom>
                <a:avLst/>
                <a:gdLst>
                  <a:gd name="T0" fmla="*/ 2 w 198"/>
                  <a:gd name="T1" fmla="*/ 61 h 113"/>
                  <a:gd name="T2" fmla="*/ 48 w 198"/>
                  <a:gd name="T3" fmla="*/ 79 h 113"/>
                  <a:gd name="T4" fmla="*/ 56 w 198"/>
                  <a:gd name="T5" fmla="*/ 81 h 113"/>
                  <a:gd name="T6" fmla="*/ 98 w 198"/>
                  <a:gd name="T7" fmla="*/ 80 h 113"/>
                  <a:gd name="T8" fmla="*/ 142 w 198"/>
                  <a:gd name="T9" fmla="*/ 67 h 113"/>
                  <a:gd name="T10" fmla="*/ 170 w 198"/>
                  <a:gd name="T11" fmla="*/ 47 h 113"/>
                  <a:gd name="T12" fmla="*/ 181 w 198"/>
                  <a:gd name="T13" fmla="*/ 29 h 113"/>
                  <a:gd name="T14" fmla="*/ 182 w 198"/>
                  <a:gd name="T15" fmla="*/ 27 h 113"/>
                  <a:gd name="T16" fmla="*/ 193 w 198"/>
                  <a:gd name="T17" fmla="*/ 3 h 113"/>
                  <a:gd name="T18" fmla="*/ 195 w 198"/>
                  <a:gd name="T19" fmla="*/ 0 h 113"/>
                  <a:gd name="T20" fmla="*/ 195 w 198"/>
                  <a:gd name="T21" fmla="*/ 27 h 113"/>
                  <a:gd name="T22" fmla="*/ 175 w 198"/>
                  <a:gd name="T23" fmla="*/ 80 h 113"/>
                  <a:gd name="T24" fmla="*/ 153 w 198"/>
                  <a:gd name="T25" fmla="*/ 98 h 113"/>
                  <a:gd name="T26" fmla="*/ 100 w 198"/>
                  <a:gd name="T27" fmla="*/ 112 h 113"/>
                  <a:gd name="T28" fmla="*/ 75 w 198"/>
                  <a:gd name="T29" fmla="*/ 110 h 113"/>
                  <a:gd name="T30" fmla="*/ 62 w 198"/>
                  <a:gd name="T31" fmla="*/ 109 h 113"/>
                  <a:gd name="T32" fmla="*/ 19 w 198"/>
                  <a:gd name="T33" fmla="*/ 101 h 113"/>
                  <a:gd name="T34" fmla="*/ 5 w 198"/>
                  <a:gd name="T35" fmla="*/ 91 h 113"/>
                  <a:gd name="T36" fmla="*/ 4 w 198"/>
                  <a:gd name="T37" fmla="*/ 88 h 113"/>
                  <a:gd name="T38" fmla="*/ 2 w 198"/>
                  <a:gd name="T39" fmla="*/ 61 h 1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98" h="113">
                    <a:moveTo>
                      <a:pt x="2" y="61"/>
                    </a:moveTo>
                    <a:cubicBezTo>
                      <a:pt x="16" y="72"/>
                      <a:pt x="32" y="76"/>
                      <a:pt x="48" y="79"/>
                    </a:cubicBezTo>
                    <a:cubicBezTo>
                      <a:pt x="51" y="79"/>
                      <a:pt x="54" y="80"/>
                      <a:pt x="56" y="81"/>
                    </a:cubicBezTo>
                    <a:cubicBezTo>
                      <a:pt x="70" y="84"/>
                      <a:pt x="84" y="84"/>
                      <a:pt x="98" y="80"/>
                    </a:cubicBezTo>
                    <a:cubicBezTo>
                      <a:pt x="113" y="77"/>
                      <a:pt x="128" y="73"/>
                      <a:pt x="142" y="67"/>
                    </a:cubicBezTo>
                    <a:cubicBezTo>
                      <a:pt x="152" y="62"/>
                      <a:pt x="163" y="57"/>
                      <a:pt x="170" y="47"/>
                    </a:cubicBezTo>
                    <a:cubicBezTo>
                      <a:pt x="174" y="42"/>
                      <a:pt x="180" y="36"/>
                      <a:pt x="181" y="29"/>
                    </a:cubicBezTo>
                    <a:cubicBezTo>
                      <a:pt x="181" y="28"/>
                      <a:pt x="182" y="28"/>
                      <a:pt x="182" y="27"/>
                    </a:cubicBezTo>
                    <a:cubicBezTo>
                      <a:pt x="188" y="20"/>
                      <a:pt x="191" y="12"/>
                      <a:pt x="193" y="3"/>
                    </a:cubicBezTo>
                    <a:cubicBezTo>
                      <a:pt x="193" y="2"/>
                      <a:pt x="194" y="2"/>
                      <a:pt x="195" y="0"/>
                    </a:cubicBezTo>
                    <a:cubicBezTo>
                      <a:pt x="198" y="10"/>
                      <a:pt x="197" y="18"/>
                      <a:pt x="195" y="27"/>
                    </a:cubicBezTo>
                    <a:cubicBezTo>
                      <a:pt x="192" y="46"/>
                      <a:pt x="185" y="64"/>
                      <a:pt x="175" y="80"/>
                    </a:cubicBezTo>
                    <a:cubicBezTo>
                      <a:pt x="170" y="89"/>
                      <a:pt x="161" y="93"/>
                      <a:pt x="153" y="98"/>
                    </a:cubicBezTo>
                    <a:cubicBezTo>
                      <a:pt x="136" y="106"/>
                      <a:pt x="118" y="110"/>
                      <a:pt x="100" y="112"/>
                    </a:cubicBezTo>
                    <a:cubicBezTo>
                      <a:pt x="92" y="113"/>
                      <a:pt x="84" y="112"/>
                      <a:pt x="75" y="110"/>
                    </a:cubicBezTo>
                    <a:cubicBezTo>
                      <a:pt x="71" y="109"/>
                      <a:pt x="67" y="109"/>
                      <a:pt x="62" y="109"/>
                    </a:cubicBezTo>
                    <a:cubicBezTo>
                      <a:pt x="48" y="108"/>
                      <a:pt x="33" y="105"/>
                      <a:pt x="19" y="101"/>
                    </a:cubicBezTo>
                    <a:cubicBezTo>
                      <a:pt x="13" y="99"/>
                      <a:pt x="9" y="95"/>
                      <a:pt x="5" y="91"/>
                    </a:cubicBezTo>
                    <a:cubicBezTo>
                      <a:pt x="4" y="91"/>
                      <a:pt x="4" y="89"/>
                      <a:pt x="4" y="88"/>
                    </a:cubicBezTo>
                    <a:cubicBezTo>
                      <a:pt x="2" y="80"/>
                      <a:pt x="0" y="71"/>
                      <a:pt x="2" y="61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67" name="Freeform 28"/>
              <p:cNvSpPr>
                <a:spLocks/>
              </p:cNvSpPr>
              <p:nvPr/>
            </p:nvSpPr>
            <p:spPr bwMode="auto">
              <a:xfrm>
                <a:off x="4705350" y="2908301"/>
                <a:ext cx="922338" cy="487363"/>
              </a:xfrm>
              <a:custGeom>
                <a:avLst/>
                <a:gdLst>
                  <a:gd name="T0" fmla="*/ 0 w 351"/>
                  <a:gd name="T1" fmla="*/ 182 h 186"/>
                  <a:gd name="T2" fmla="*/ 29 w 351"/>
                  <a:gd name="T3" fmla="*/ 165 h 186"/>
                  <a:gd name="T4" fmla="*/ 59 w 351"/>
                  <a:gd name="T5" fmla="*/ 149 h 186"/>
                  <a:gd name="T6" fmla="*/ 90 w 351"/>
                  <a:gd name="T7" fmla="*/ 135 h 186"/>
                  <a:gd name="T8" fmla="*/ 113 w 351"/>
                  <a:gd name="T9" fmla="*/ 121 h 186"/>
                  <a:gd name="T10" fmla="*/ 135 w 351"/>
                  <a:gd name="T11" fmla="*/ 110 h 186"/>
                  <a:gd name="T12" fmla="*/ 156 w 351"/>
                  <a:gd name="T13" fmla="*/ 97 h 186"/>
                  <a:gd name="T14" fmla="*/ 170 w 351"/>
                  <a:gd name="T15" fmla="*/ 91 h 186"/>
                  <a:gd name="T16" fmla="*/ 191 w 351"/>
                  <a:gd name="T17" fmla="*/ 80 h 186"/>
                  <a:gd name="T18" fmla="*/ 208 w 351"/>
                  <a:gd name="T19" fmla="*/ 73 h 186"/>
                  <a:gd name="T20" fmla="*/ 227 w 351"/>
                  <a:gd name="T21" fmla="*/ 63 h 186"/>
                  <a:gd name="T22" fmla="*/ 240 w 351"/>
                  <a:gd name="T23" fmla="*/ 56 h 186"/>
                  <a:gd name="T24" fmla="*/ 265 w 351"/>
                  <a:gd name="T25" fmla="*/ 44 h 186"/>
                  <a:gd name="T26" fmla="*/ 281 w 351"/>
                  <a:gd name="T27" fmla="*/ 35 h 186"/>
                  <a:gd name="T28" fmla="*/ 293 w 351"/>
                  <a:gd name="T29" fmla="*/ 30 h 186"/>
                  <a:gd name="T30" fmla="*/ 308 w 351"/>
                  <a:gd name="T31" fmla="*/ 21 h 186"/>
                  <a:gd name="T32" fmla="*/ 313 w 351"/>
                  <a:gd name="T33" fmla="*/ 18 h 186"/>
                  <a:gd name="T34" fmla="*/ 332 w 351"/>
                  <a:gd name="T35" fmla="*/ 8 h 186"/>
                  <a:gd name="T36" fmla="*/ 351 w 351"/>
                  <a:gd name="T37" fmla="*/ 0 h 186"/>
                  <a:gd name="T38" fmla="*/ 349 w 351"/>
                  <a:gd name="T39" fmla="*/ 10 h 186"/>
                  <a:gd name="T40" fmla="*/ 344 w 351"/>
                  <a:gd name="T41" fmla="*/ 29 h 186"/>
                  <a:gd name="T42" fmla="*/ 338 w 351"/>
                  <a:gd name="T43" fmla="*/ 36 h 186"/>
                  <a:gd name="T44" fmla="*/ 324 w 351"/>
                  <a:gd name="T45" fmla="*/ 43 h 186"/>
                  <a:gd name="T46" fmla="*/ 306 w 351"/>
                  <a:gd name="T47" fmla="*/ 50 h 186"/>
                  <a:gd name="T48" fmla="*/ 276 w 351"/>
                  <a:gd name="T49" fmla="*/ 63 h 186"/>
                  <a:gd name="T50" fmla="*/ 264 w 351"/>
                  <a:gd name="T51" fmla="*/ 68 h 186"/>
                  <a:gd name="T52" fmla="*/ 243 w 351"/>
                  <a:gd name="T53" fmla="*/ 76 h 186"/>
                  <a:gd name="T54" fmla="*/ 222 w 351"/>
                  <a:gd name="T55" fmla="*/ 85 h 186"/>
                  <a:gd name="T56" fmla="*/ 183 w 351"/>
                  <a:gd name="T57" fmla="*/ 101 h 186"/>
                  <a:gd name="T58" fmla="*/ 147 w 351"/>
                  <a:gd name="T59" fmla="*/ 119 h 186"/>
                  <a:gd name="T60" fmla="*/ 120 w 351"/>
                  <a:gd name="T61" fmla="*/ 133 h 186"/>
                  <a:gd name="T62" fmla="*/ 111 w 351"/>
                  <a:gd name="T63" fmla="*/ 136 h 186"/>
                  <a:gd name="T64" fmla="*/ 87 w 351"/>
                  <a:gd name="T65" fmla="*/ 147 h 186"/>
                  <a:gd name="T66" fmla="*/ 73 w 351"/>
                  <a:gd name="T67" fmla="*/ 153 h 186"/>
                  <a:gd name="T68" fmla="*/ 36 w 351"/>
                  <a:gd name="T69" fmla="*/ 172 h 186"/>
                  <a:gd name="T70" fmla="*/ 21 w 351"/>
                  <a:gd name="T71" fmla="*/ 180 h 186"/>
                  <a:gd name="T72" fmla="*/ 16 w 351"/>
                  <a:gd name="T73" fmla="*/ 182 h 186"/>
                  <a:gd name="T74" fmla="*/ 2 w 351"/>
                  <a:gd name="T75" fmla="*/ 184 h 186"/>
                  <a:gd name="T76" fmla="*/ 0 w 351"/>
                  <a:gd name="T77" fmla="*/ 182 h 18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351" h="186">
                    <a:moveTo>
                      <a:pt x="0" y="182"/>
                    </a:moveTo>
                    <a:cubicBezTo>
                      <a:pt x="10" y="176"/>
                      <a:pt x="19" y="169"/>
                      <a:pt x="29" y="165"/>
                    </a:cubicBezTo>
                    <a:cubicBezTo>
                      <a:pt x="40" y="161"/>
                      <a:pt x="48" y="153"/>
                      <a:pt x="59" y="149"/>
                    </a:cubicBezTo>
                    <a:cubicBezTo>
                      <a:pt x="70" y="145"/>
                      <a:pt x="80" y="139"/>
                      <a:pt x="90" y="135"/>
                    </a:cubicBezTo>
                    <a:cubicBezTo>
                      <a:pt x="99" y="131"/>
                      <a:pt x="106" y="126"/>
                      <a:pt x="113" y="121"/>
                    </a:cubicBezTo>
                    <a:cubicBezTo>
                      <a:pt x="120" y="116"/>
                      <a:pt x="128" y="114"/>
                      <a:pt x="135" y="110"/>
                    </a:cubicBezTo>
                    <a:cubicBezTo>
                      <a:pt x="142" y="105"/>
                      <a:pt x="149" y="101"/>
                      <a:pt x="156" y="97"/>
                    </a:cubicBezTo>
                    <a:cubicBezTo>
                      <a:pt x="161" y="95"/>
                      <a:pt x="166" y="93"/>
                      <a:pt x="170" y="91"/>
                    </a:cubicBezTo>
                    <a:cubicBezTo>
                      <a:pt x="178" y="87"/>
                      <a:pt x="184" y="83"/>
                      <a:pt x="191" y="80"/>
                    </a:cubicBezTo>
                    <a:cubicBezTo>
                      <a:pt x="197" y="77"/>
                      <a:pt x="203" y="75"/>
                      <a:pt x="208" y="73"/>
                    </a:cubicBezTo>
                    <a:cubicBezTo>
                      <a:pt x="215" y="69"/>
                      <a:pt x="221" y="66"/>
                      <a:pt x="227" y="63"/>
                    </a:cubicBezTo>
                    <a:cubicBezTo>
                      <a:pt x="231" y="60"/>
                      <a:pt x="236" y="58"/>
                      <a:pt x="240" y="56"/>
                    </a:cubicBezTo>
                    <a:cubicBezTo>
                      <a:pt x="249" y="52"/>
                      <a:pt x="257" y="48"/>
                      <a:pt x="265" y="44"/>
                    </a:cubicBezTo>
                    <a:cubicBezTo>
                      <a:pt x="271" y="41"/>
                      <a:pt x="275" y="38"/>
                      <a:pt x="281" y="35"/>
                    </a:cubicBezTo>
                    <a:cubicBezTo>
                      <a:pt x="284" y="33"/>
                      <a:pt x="289" y="32"/>
                      <a:pt x="293" y="30"/>
                    </a:cubicBezTo>
                    <a:cubicBezTo>
                      <a:pt x="298" y="28"/>
                      <a:pt x="303" y="26"/>
                      <a:pt x="308" y="21"/>
                    </a:cubicBezTo>
                    <a:cubicBezTo>
                      <a:pt x="309" y="20"/>
                      <a:pt x="311" y="18"/>
                      <a:pt x="313" y="18"/>
                    </a:cubicBezTo>
                    <a:cubicBezTo>
                      <a:pt x="320" y="17"/>
                      <a:pt x="326" y="12"/>
                      <a:pt x="332" y="8"/>
                    </a:cubicBezTo>
                    <a:cubicBezTo>
                      <a:pt x="338" y="5"/>
                      <a:pt x="345" y="5"/>
                      <a:pt x="351" y="0"/>
                    </a:cubicBezTo>
                    <a:cubicBezTo>
                      <a:pt x="351" y="5"/>
                      <a:pt x="350" y="8"/>
                      <a:pt x="349" y="10"/>
                    </a:cubicBezTo>
                    <a:cubicBezTo>
                      <a:pt x="348" y="17"/>
                      <a:pt x="346" y="23"/>
                      <a:pt x="344" y="29"/>
                    </a:cubicBezTo>
                    <a:cubicBezTo>
                      <a:pt x="343" y="33"/>
                      <a:pt x="341" y="35"/>
                      <a:pt x="338" y="36"/>
                    </a:cubicBezTo>
                    <a:cubicBezTo>
                      <a:pt x="333" y="38"/>
                      <a:pt x="328" y="41"/>
                      <a:pt x="324" y="43"/>
                    </a:cubicBezTo>
                    <a:cubicBezTo>
                      <a:pt x="318" y="45"/>
                      <a:pt x="312" y="48"/>
                      <a:pt x="306" y="50"/>
                    </a:cubicBezTo>
                    <a:cubicBezTo>
                      <a:pt x="296" y="54"/>
                      <a:pt x="286" y="58"/>
                      <a:pt x="276" y="63"/>
                    </a:cubicBezTo>
                    <a:cubicBezTo>
                      <a:pt x="272" y="64"/>
                      <a:pt x="268" y="66"/>
                      <a:pt x="264" y="68"/>
                    </a:cubicBezTo>
                    <a:cubicBezTo>
                      <a:pt x="257" y="70"/>
                      <a:pt x="250" y="73"/>
                      <a:pt x="243" y="76"/>
                    </a:cubicBezTo>
                    <a:cubicBezTo>
                      <a:pt x="236" y="79"/>
                      <a:pt x="229" y="82"/>
                      <a:pt x="222" y="85"/>
                    </a:cubicBezTo>
                    <a:cubicBezTo>
                      <a:pt x="209" y="91"/>
                      <a:pt x="196" y="96"/>
                      <a:pt x="183" y="101"/>
                    </a:cubicBezTo>
                    <a:cubicBezTo>
                      <a:pt x="171" y="107"/>
                      <a:pt x="159" y="113"/>
                      <a:pt x="147" y="119"/>
                    </a:cubicBezTo>
                    <a:cubicBezTo>
                      <a:pt x="138" y="124"/>
                      <a:pt x="129" y="129"/>
                      <a:pt x="120" y="133"/>
                    </a:cubicBezTo>
                    <a:cubicBezTo>
                      <a:pt x="117" y="135"/>
                      <a:pt x="114" y="135"/>
                      <a:pt x="111" y="136"/>
                    </a:cubicBezTo>
                    <a:cubicBezTo>
                      <a:pt x="103" y="140"/>
                      <a:pt x="95" y="144"/>
                      <a:pt x="87" y="147"/>
                    </a:cubicBezTo>
                    <a:cubicBezTo>
                      <a:pt x="83" y="150"/>
                      <a:pt x="78" y="151"/>
                      <a:pt x="73" y="153"/>
                    </a:cubicBezTo>
                    <a:cubicBezTo>
                      <a:pt x="60" y="159"/>
                      <a:pt x="47" y="164"/>
                      <a:pt x="36" y="172"/>
                    </a:cubicBezTo>
                    <a:cubicBezTo>
                      <a:pt x="31" y="176"/>
                      <a:pt x="26" y="177"/>
                      <a:pt x="21" y="180"/>
                    </a:cubicBezTo>
                    <a:cubicBezTo>
                      <a:pt x="19" y="180"/>
                      <a:pt x="17" y="181"/>
                      <a:pt x="16" y="182"/>
                    </a:cubicBezTo>
                    <a:cubicBezTo>
                      <a:pt x="11" y="185"/>
                      <a:pt x="7" y="186"/>
                      <a:pt x="2" y="184"/>
                    </a:cubicBezTo>
                    <a:cubicBezTo>
                      <a:pt x="1" y="184"/>
                      <a:pt x="0" y="182"/>
                      <a:pt x="0" y="182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68" name="Freeform 29"/>
              <p:cNvSpPr>
                <a:spLocks/>
              </p:cNvSpPr>
              <p:nvPr/>
            </p:nvSpPr>
            <p:spPr bwMode="auto">
              <a:xfrm>
                <a:off x="3805238" y="2825751"/>
                <a:ext cx="609600" cy="452438"/>
              </a:xfrm>
              <a:custGeom>
                <a:avLst/>
                <a:gdLst>
                  <a:gd name="T0" fmla="*/ 232 w 232"/>
                  <a:gd name="T1" fmla="*/ 172 h 172"/>
                  <a:gd name="T2" fmla="*/ 225 w 232"/>
                  <a:gd name="T3" fmla="*/ 170 h 172"/>
                  <a:gd name="T4" fmla="*/ 196 w 232"/>
                  <a:gd name="T5" fmla="*/ 154 h 172"/>
                  <a:gd name="T6" fmla="*/ 172 w 232"/>
                  <a:gd name="T7" fmla="*/ 141 h 172"/>
                  <a:gd name="T8" fmla="*/ 159 w 232"/>
                  <a:gd name="T9" fmla="*/ 133 h 172"/>
                  <a:gd name="T10" fmla="*/ 130 w 232"/>
                  <a:gd name="T11" fmla="*/ 118 h 172"/>
                  <a:gd name="T12" fmla="*/ 89 w 232"/>
                  <a:gd name="T13" fmla="*/ 98 h 172"/>
                  <a:gd name="T14" fmla="*/ 70 w 232"/>
                  <a:gd name="T15" fmla="*/ 87 h 172"/>
                  <a:gd name="T16" fmla="*/ 43 w 232"/>
                  <a:gd name="T17" fmla="*/ 73 h 172"/>
                  <a:gd name="T18" fmla="*/ 13 w 232"/>
                  <a:gd name="T19" fmla="*/ 55 h 172"/>
                  <a:gd name="T20" fmla="*/ 7 w 232"/>
                  <a:gd name="T21" fmla="*/ 44 h 172"/>
                  <a:gd name="T22" fmla="*/ 2 w 232"/>
                  <a:gd name="T23" fmla="*/ 16 h 172"/>
                  <a:gd name="T24" fmla="*/ 1 w 232"/>
                  <a:gd name="T25" fmla="*/ 7 h 172"/>
                  <a:gd name="T26" fmla="*/ 0 w 232"/>
                  <a:gd name="T27" fmla="*/ 0 h 172"/>
                  <a:gd name="T28" fmla="*/ 4 w 232"/>
                  <a:gd name="T29" fmla="*/ 2 h 172"/>
                  <a:gd name="T30" fmla="*/ 19 w 232"/>
                  <a:gd name="T31" fmla="*/ 14 h 172"/>
                  <a:gd name="T32" fmla="*/ 28 w 232"/>
                  <a:gd name="T33" fmla="*/ 19 h 172"/>
                  <a:gd name="T34" fmla="*/ 31 w 232"/>
                  <a:gd name="T35" fmla="*/ 21 h 172"/>
                  <a:gd name="T36" fmla="*/ 40 w 232"/>
                  <a:gd name="T37" fmla="*/ 28 h 172"/>
                  <a:gd name="T38" fmla="*/ 53 w 232"/>
                  <a:gd name="T39" fmla="*/ 37 h 172"/>
                  <a:gd name="T40" fmla="*/ 103 w 232"/>
                  <a:gd name="T41" fmla="*/ 75 h 172"/>
                  <a:gd name="T42" fmla="*/ 114 w 232"/>
                  <a:gd name="T43" fmla="*/ 84 h 172"/>
                  <a:gd name="T44" fmla="*/ 143 w 232"/>
                  <a:gd name="T45" fmla="*/ 106 h 172"/>
                  <a:gd name="T46" fmla="*/ 153 w 232"/>
                  <a:gd name="T47" fmla="*/ 114 h 172"/>
                  <a:gd name="T48" fmla="*/ 184 w 232"/>
                  <a:gd name="T49" fmla="*/ 135 h 172"/>
                  <a:gd name="T50" fmla="*/ 201 w 232"/>
                  <a:gd name="T51" fmla="*/ 147 h 172"/>
                  <a:gd name="T52" fmla="*/ 216 w 232"/>
                  <a:gd name="T53" fmla="*/ 157 h 172"/>
                  <a:gd name="T54" fmla="*/ 218 w 232"/>
                  <a:gd name="T55" fmla="*/ 159 h 172"/>
                  <a:gd name="T56" fmla="*/ 232 w 232"/>
                  <a:gd name="T57" fmla="*/ 172 h 1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232" h="172">
                    <a:moveTo>
                      <a:pt x="232" y="172"/>
                    </a:moveTo>
                    <a:cubicBezTo>
                      <a:pt x="230" y="171"/>
                      <a:pt x="227" y="171"/>
                      <a:pt x="225" y="170"/>
                    </a:cubicBezTo>
                    <a:cubicBezTo>
                      <a:pt x="215" y="165"/>
                      <a:pt x="206" y="160"/>
                      <a:pt x="196" y="154"/>
                    </a:cubicBezTo>
                    <a:cubicBezTo>
                      <a:pt x="189" y="150"/>
                      <a:pt x="182" y="144"/>
                      <a:pt x="172" y="141"/>
                    </a:cubicBezTo>
                    <a:cubicBezTo>
                      <a:pt x="168" y="140"/>
                      <a:pt x="164" y="136"/>
                      <a:pt x="159" y="133"/>
                    </a:cubicBezTo>
                    <a:cubicBezTo>
                      <a:pt x="150" y="128"/>
                      <a:pt x="140" y="123"/>
                      <a:pt x="130" y="118"/>
                    </a:cubicBezTo>
                    <a:cubicBezTo>
                      <a:pt x="116" y="111"/>
                      <a:pt x="103" y="105"/>
                      <a:pt x="89" y="98"/>
                    </a:cubicBezTo>
                    <a:cubicBezTo>
                      <a:pt x="83" y="94"/>
                      <a:pt x="77" y="90"/>
                      <a:pt x="70" y="87"/>
                    </a:cubicBezTo>
                    <a:cubicBezTo>
                      <a:pt x="61" y="82"/>
                      <a:pt x="52" y="78"/>
                      <a:pt x="43" y="73"/>
                    </a:cubicBezTo>
                    <a:cubicBezTo>
                      <a:pt x="33" y="68"/>
                      <a:pt x="23" y="61"/>
                      <a:pt x="13" y="55"/>
                    </a:cubicBezTo>
                    <a:cubicBezTo>
                      <a:pt x="9" y="53"/>
                      <a:pt x="8" y="48"/>
                      <a:pt x="7" y="44"/>
                    </a:cubicBezTo>
                    <a:cubicBezTo>
                      <a:pt x="5" y="34"/>
                      <a:pt x="4" y="25"/>
                      <a:pt x="2" y="16"/>
                    </a:cubicBezTo>
                    <a:cubicBezTo>
                      <a:pt x="2" y="13"/>
                      <a:pt x="1" y="10"/>
                      <a:pt x="1" y="7"/>
                    </a:cubicBezTo>
                    <a:cubicBezTo>
                      <a:pt x="0" y="5"/>
                      <a:pt x="0" y="3"/>
                      <a:pt x="0" y="0"/>
                    </a:cubicBezTo>
                    <a:cubicBezTo>
                      <a:pt x="2" y="1"/>
                      <a:pt x="3" y="1"/>
                      <a:pt x="4" y="2"/>
                    </a:cubicBezTo>
                    <a:cubicBezTo>
                      <a:pt x="8" y="7"/>
                      <a:pt x="15" y="8"/>
                      <a:pt x="19" y="14"/>
                    </a:cubicBezTo>
                    <a:cubicBezTo>
                      <a:pt x="21" y="16"/>
                      <a:pt x="25" y="17"/>
                      <a:pt x="28" y="19"/>
                    </a:cubicBezTo>
                    <a:cubicBezTo>
                      <a:pt x="29" y="20"/>
                      <a:pt x="30" y="21"/>
                      <a:pt x="31" y="21"/>
                    </a:cubicBezTo>
                    <a:cubicBezTo>
                      <a:pt x="34" y="23"/>
                      <a:pt x="37" y="26"/>
                      <a:pt x="40" y="28"/>
                    </a:cubicBezTo>
                    <a:cubicBezTo>
                      <a:pt x="45" y="31"/>
                      <a:pt x="49" y="34"/>
                      <a:pt x="53" y="37"/>
                    </a:cubicBezTo>
                    <a:cubicBezTo>
                      <a:pt x="69" y="51"/>
                      <a:pt x="85" y="64"/>
                      <a:pt x="103" y="75"/>
                    </a:cubicBezTo>
                    <a:cubicBezTo>
                      <a:pt x="107" y="77"/>
                      <a:pt x="110" y="81"/>
                      <a:pt x="114" y="84"/>
                    </a:cubicBezTo>
                    <a:cubicBezTo>
                      <a:pt x="124" y="91"/>
                      <a:pt x="134" y="98"/>
                      <a:pt x="143" y="106"/>
                    </a:cubicBezTo>
                    <a:cubicBezTo>
                      <a:pt x="147" y="108"/>
                      <a:pt x="150" y="111"/>
                      <a:pt x="153" y="114"/>
                    </a:cubicBezTo>
                    <a:cubicBezTo>
                      <a:pt x="162" y="122"/>
                      <a:pt x="173" y="128"/>
                      <a:pt x="184" y="135"/>
                    </a:cubicBezTo>
                    <a:cubicBezTo>
                      <a:pt x="189" y="139"/>
                      <a:pt x="195" y="143"/>
                      <a:pt x="201" y="147"/>
                    </a:cubicBezTo>
                    <a:cubicBezTo>
                      <a:pt x="206" y="150"/>
                      <a:pt x="209" y="156"/>
                      <a:pt x="216" y="157"/>
                    </a:cubicBezTo>
                    <a:cubicBezTo>
                      <a:pt x="217" y="157"/>
                      <a:pt x="218" y="158"/>
                      <a:pt x="218" y="159"/>
                    </a:cubicBezTo>
                    <a:cubicBezTo>
                      <a:pt x="221" y="165"/>
                      <a:pt x="228" y="166"/>
                      <a:pt x="232" y="172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69" name="Freeform 30"/>
              <p:cNvSpPr>
                <a:spLocks/>
              </p:cNvSpPr>
              <p:nvPr/>
            </p:nvSpPr>
            <p:spPr bwMode="auto">
              <a:xfrm>
                <a:off x="3859213" y="6527801"/>
                <a:ext cx="508000" cy="187325"/>
              </a:xfrm>
              <a:custGeom>
                <a:avLst/>
                <a:gdLst>
                  <a:gd name="T0" fmla="*/ 2 w 193"/>
                  <a:gd name="T1" fmla="*/ 0 h 71"/>
                  <a:gd name="T2" fmla="*/ 4 w 193"/>
                  <a:gd name="T3" fmla="*/ 1 h 71"/>
                  <a:gd name="T4" fmla="*/ 15 w 193"/>
                  <a:gd name="T5" fmla="*/ 12 h 71"/>
                  <a:gd name="T6" fmla="*/ 18 w 193"/>
                  <a:gd name="T7" fmla="*/ 15 h 71"/>
                  <a:gd name="T8" fmla="*/ 44 w 193"/>
                  <a:gd name="T9" fmla="*/ 31 h 71"/>
                  <a:gd name="T10" fmla="*/ 73 w 193"/>
                  <a:gd name="T11" fmla="*/ 39 h 71"/>
                  <a:gd name="T12" fmla="*/ 110 w 193"/>
                  <a:gd name="T13" fmla="*/ 41 h 71"/>
                  <a:gd name="T14" fmla="*/ 129 w 193"/>
                  <a:gd name="T15" fmla="*/ 39 h 71"/>
                  <a:gd name="T16" fmla="*/ 164 w 193"/>
                  <a:gd name="T17" fmla="*/ 33 h 71"/>
                  <a:gd name="T18" fmla="*/ 181 w 193"/>
                  <a:gd name="T19" fmla="*/ 27 h 71"/>
                  <a:gd name="T20" fmla="*/ 191 w 193"/>
                  <a:gd name="T21" fmla="*/ 20 h 71"/>
                  <a:gd name="T22" fmla="*/ 190 w 193"/>
                  <a:gd name="T23" fmla="*/ 27 h 71"/>
                  <a:gd name="T24" fmla="*/ 179 w 193"/>
                  <a:gd name="T25" fmla="*/ 40 h 71"/>
                  <a:gd name="T26" fmla="*/ 164 w 193"/>
                  <a:gd name="T27" fmla="*/ 51 h 71"/>
                  <a:gd name="T28" fmla="*/ 128 w 193"/>
                  <a:gd name="T29" fmla="*/ 67 h 71"/>
                  <a:gd name="T30" fmla="*/ 79 w 193"/>
                  <a:gd name="T31" fmla="*/ 66 h 71"/>
                  <a:gd name="T32" fmla="*/ 47 w 193"/>
                  <a:gd name="T33" fmla="*/ 52 h 71"/>
                  <a:gd name="T34" fmla="*/ 36 w 193"/>
                  <a:gd name="T35" fmla="*/ 45 h 71"/>
                  <a:gd name="T36" fmla="*/ 20 w 193"/>
                  <a:gd name="T37" fmla="*/ 34 h 71"/>
                  <a:gd name="T38" fmla="*/ 3 w 193"/>
                  <a:gd name="T39" fmla="*/ 11 h 71"/>
                  <a:gd name="T40" fmla="*/ 0 w 193"/>
                  <a:gd name="T41" fmla="*/ 1 h 71"/>
                  <a:gd name="T42" fmla="*/ 2 w 193"/>
                  <a:gd name="T43" fmla="*/ 0 h 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93" h="71">
                    <a:moveTo>
                      <a:pt x="2" y="0"/>
                    </a:moveTo>
                    <a:cubicBezTo>
                      <a:pt x="2" y="0"/>
                      <a:pt x="3" y="1"/>
                      <a:pt x="4" y="1"/>
                    </a:cubicBezTo>
                    <a:cubicBezTo>
                      <a:pt x="7" y="5"/>
                      <a:pt x="10" y="10"/>
                      <a:pt x="15" y="12"/>
                    </a:cubicBezTo>
                    <a:cubicBezTo>
                      <a:pt x="16" y="13"/>
                      <a:pt x="18" y="14"/>
                      <a:pt x="18" y="15"/>
                    </a:cubicBezTo>
                    <a:cubicBezTo>
                      <a:pt x="24" y="26"/>
                      <a:pt x="35" y="28"/>
                      <a:pt x="44" y="31"/>
                    </a:cubicBezTo>
                    <a:cubicBezTo>
                      <a:pt x="54" y="35"/>
                      <a:pt x="64" y="37"/>
                      <a:pt x="73" y="39"/>
                    </a:cubicBezTo>
                    <a:cubicBezTo>
                      <a:pt x="86" y="43"/>
                      <a:pt x="98" y="42"/>
                      <a:pt x="110" y="41"/>
                    </a:cubicBezTo>
                    <a:cubicBezTo>
                      <a:pt x="117" y="41"/>
                      <a:pt x="123" y="41"/>
                      <a:pt x="129" y="39"/>
                    </a:cubicBezTo>
                    <a:cubicBezTo>
                      <a:pt x="141" y="38"/>
                      <a:pt x="152" y="35"/>
                      <a:pt x="164" y="33"/>
                    </a:cubicBezTo>
                    <a:cubicBezTo>
                      <a:pt x="170" y="32"/>
                      <a:pt x="176" y="30"/>
                      <a:pt x="181" y="27"/>
                    </a:cubicBezTo>
                    <a:cubicBezTo>
                      <a:pt x="185" y="26"/>
                      <a:pt x="188" y="23"/>
                      <a:pt x="191" y="20"/>
                    </a:cubicBezTo>
                    <a:cubicBezTo>
                      <a:pt x="193" y="23"/>
                      <a:pt x="191" y="25"/>
                      <a:pt x="190" y="27"/>
                    </a:cubicBezTo>
                    <a:cubicBezTo>
                      <a:pt x="187" y="31"/>
                      <a:pt x="183" y="36"/>
                      <a:pt x="179" y="40"/>
                    </a:cubicBezTo>
                    <a:cubicBezTo>
                      <a:pt x="174" y="44"/>
                      <a:pt x="169" y="47"/>
                      <a:pt x="164" y="51"/>
                    </a:cubicBezTo>
                    <a:cubicBezTo>
                      <a:pt x="153" y="60"/>
                      <a:pt x="141" y="64"/>
                      <a:pt x="128" y="67"/>
                    </a:cubicBezTo>
                    <a:cubicBezTo>
                      <a:pt x="112" y="71"/>
                      <a:pt x="95" y="70"/>
                      <a:pt x="79" y="66"/>
                    </a:cubicBezTo>
                    <a:cubicBezTo>
                      <a:pt x="68" y="62"/>
                      <a:pt x="56" y="60"/>
                      <a:pt x="47" y="52"/>
                    </a:cubicBezTo>
                    <a:cubicBezTo>
                      <a:pt x="44" y="49"/>
                      <a:pt x="39" y="48"/>
                      <a:pt x="36" y="45"/>
                    </a:cubicBezTo>
                    <a:cubicBezTo>
                      <a:pt x="31" y="41"/>
                      <a:pt x="26" y="38"/>
                      <a:pt x="20" y="34"/>
                    </a:cubicBezTo>
                    <a:cubicBezTo>
                      <a:pt x="11" y="29"/>
                      <a:pt x="7" y="20"/>
                      <a:pt x="3" y="11"/>
                    </a:cubicBezTo>
                    <a:cubicBezTo>
                      <a:pt x="2" y="8"/>
                      <a:pt x="1" y="4"/>
                      <a:pt x="0" y="1"/>
                    </a:cubicBezTo>
                    <a:cubicBezTo>
                      <a:pt x="0" y="0"/>
                      <a:pt x="1" y="0"/>
                      <a:pt x="2" y="0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70" name="Freeform 31"/>
              <p:cNvSpPr>
                <a:spLocks/>
              </p:cNvSpPr>
              <p:nvPr/>
            </p:nvSpPr>
            <p:spPr bwMode="auto">
              <a:xfrm>
                <a:off x="4514850" y="3367088"/>
                <a:ext cx="182563" cy="141288"/>
              </a:xfrm>
              <a:custGeom>
                <a:avLst/>
                <a:gdLst>
                  <a:gd name="T0" fmla="*/ 2 w 70"/>
                  <a:gd name="T1" fmla="*/ 0 h 54"/>
                  <a:gd name="T2" fmla="*/ 30 w 70"/>
                  <a:gd name="T3" fmla="*/ 13 h 54"/>
                  <a:gd name="T4" fmla="*/ 33 w 70"/>
                  <a:gd name="T5" fmla="*/ 15 h 54"/>
                  <a:gd name="T6" fmla="*/ 47 w 70"/>
                  <a:gd name="T7" fmla="*/ 23 h 54"/>
                  <a:gd name="T8" fmla="*/ 70 w 70"/>
                  <a:gd name="T9" fmla="*/ 9 h 54"/>
                  <a:gd name="T10" fmla="*/ 69 w 70"/>
                  <a:gd name="T11" fmla="*/ 20 h 54"/>
                  <a:gd name="T12" fmla="*/ 61 w 70"/>
                  <a:gd name="T13" fmla="*/ 41 h 54"/>
                  <a:gd name="T14" fmla="*/ 39 w 70"/>
                  <a:gd name="T15" fmla="*/ 53 h 54"/>
                  <a:gd name="T16" fmla="*/ 21 w 70"/>
                  <a:gd name="T17" fmla="*/ 49 h 54"/>
                  <a:gd name="T18" fmla="*/ 9 w 70"/>
                  <a:gd name="T19" fmla="*/ 43 h 54"/>
                  <a:gd name="T20" fmla="*/ 2 w 70"/>
                  <a:gd name="T21" fmla="*/ 0 h 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70" h="54">
                    <a:moveTo>
                      <a:pt x="2" y="0"/>
                    </a:moveTo>
                    <a:cubicBezTo>
                      <a:pt x="11" y="4"/>
                      <a:pt x="21" y="9"/>
                      <a:pt x="30" y="13"/>
                    </a:cubicBezTo>
                    <a:cubicBezTo>
                      <a:pt x="31" y="13"/>
                      <a:pt x="33" y="14"/>
                      <a:pt x="33" y="15"/>
                    </a:cubicBezTo>
                    <a:cubicBezTo>
                      <a:pt x="36" y="20"/>
                      <a:pt x="42" y="21"/>
                      <a:pt x="47" y="23"/>
                    </a:cubicBezTo>
                    <a:cubicBezTo>
                      <a:pt x="52" y="16"/>
                      <a:pt x="59" y="11"/>
                      <a:pt x="70" y="9"/>
                    </a:cubicBezTo>
                    <a:cubicBezTo>
                      <a:pt x="70" y="13"/>
                      <a:pt x="69" y="16"/>
                      <a:pt x="69" y="20"/>
                    </a:cubicBezTo>
                    <a:cubicBezTo>
                      <a:pt x="69" y="27"/>
                      <a:pt x="66" y="35"/>
                      <a:pt x="61" y="41"/>
                    </a:cubicBezTo>
                    <a:cubicBezTo>
                      <a:pt x="55" y="47"/>
                      <a:pt x="48" y="52"/>
                      <a:pt x="39" y="53"/>
                    </a:cubicBezTo>
                    <a:cubicBezTo>
                      <a:pt x="33" y="54"/>
                      <a:pt x="27" y="51"/>
                      <a:pt x="21" y="49"/>
                    </a:cubicBezTo>
                    <a:cubicBezTo>
                      <a:pt x="17" y="48"/>
                      <a:pt x="13" y="45"/>
                      <a:pt x="9" y="43"/>
                    </a:cubicBezTo>
                    <a:cubicBezTo>
                      <a:pt x="8" y="28"/>
                      <a:pt x="0" y="15"/>
                      <a:pt x="2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71" name="Freeform 32"/>
              <p:cNvSpPr>
                <a:spLocks/>
              </p:cNvSpPr>
              <p:nvPr/>
            </p:nvSpPr>
            <p:spPr bwMode="auto">
              <a:xfrm>
                <a:off x="4611688" y="4259263"/>
                <a:ext cx="73025" cy="242888"/>
              </a:xfrm>
              <a:custGeom>
                <a:avLst/>
                <a:gdLst>
                  <a:gd name="T0" fmla="*/ 21 w 28"/>
                  <a:gd name="T1" fmla="*/ 89 h 93"/>
                  <a:gd name="T2" fmla="*/ 5 w 28"/>
                  <a:gd name="T3" fmla="*/ 91 h 93"/>
                  <a:gd name="T4" fmla="*/ 4 w 28"/>
                  <a:gd name="T5" fmla="*/ 79 h 93"/>
                  <a:gd name="T6" fmla="*/ 3 w 28"/>
                  <a:gd name="T7" fmla="*/ 56 h 93"/>
                  <a:gd name="T8" fmla="*/ 2 w 28"/>
                  <a:gd name="T9" fmla="*/ 43 h 93"/>
                  <a:gd name="T10" fmla="*/ 1 w 28"/>
                  <a:gd name="T11" fmla="*/ 20 h 93"/>
                  <a:gd name="T12" fmla="*/ 2 w 28"/>
                  <a:gd name="T13" fmla="*/ 0 h 93"/>
                  <a:gd name="T14" fmla="*/ 28 w 28"/>
                  <a:gd name="T15" fmla="*/ 2 h 93"/>
                  <a:gd name="T16" fmla="*/ 26 w 28"/>
                  <a:gd name="T17" fmla="*/ 33 h 93"/>
                  <a:gd name="T18" fmla="*/ 24 w 28"/>
                  <a:gd name="T19" fmla="*/ 45 h 93"/>
                  <a:gd name="T20" fmla="*/ 23 w 28"/>
                  <a:gd name="T21" fmla="*/ 62 h 93"/>
                  <a:gd name="T22" fmla="*/ 22 w 28"/>
                  <a:gd name="T23" fmla="*/ 68 h 93"/>
                  <a:gd name="T24" fmla="*/ 20 w 28"/>
                  <a:gd name="T25" fmla="*/ 77 h 93"/>
                  <a:gd name="T26" fmla="*/ 21 w 28"/>
                  <a:gd name="T27" fmla="*/ 89 h 9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28" h="93">
                    <a:moveTo>
                      <a:pt x="21" y="89"/>
                    </a:moveTo>
                    <a:cubicBezTo>
                      <a:pt x="15" y="93"/>
                      <a:pt x="11" y="90"/>
                      <a:pt x="5" y="91"/>
                    </a:cubicBezTo>
                    <a:cubicBezTo>
                      <a:pt x="5" y="87"/>
                      <a:pt x="4" y="83"/>
                      <a:pt x="4" y="79"/>
                    </a:cubicBezTo>
                    <a:cubicBezTo>
                      <a:pt x="4" y="71"/>
                      <a:pt x="4" y="63"/>
                      <a:pt x="3" y="56"/>
                    </a:cubicBezTo>
                    <a:cubicBezTo>
                      <a:pt x="3" y="51"/>
                      <a:pt x="2" y="47"/>
                      <a:pt x="2" y="43"/>
                    </a:cubicBezTo>
                    <a:cubicBezTo>
                      <a:pt x="2" y="35"/>
                      <a:pt x="3" y="27"/>
                      <a:pt x="1" y="20"/>
                    </a:cubicBezTo>
                    <a:cubicBezTo>
                      <a:pt x="0" y="13"/>
                      <a:pt x="1" y="6"/>
                      <a:pt x="2" y="0"/>
                    </a:cubicBezTo>
                    <a:cubicBezTo>
                      <a:pt x="11" y="1"/>
                      <a:pt x="20" y="1"/>
                      <a:pt x="28" y="2"/>
                    </a:cubicBezTo>
                    <a:cubicBezTo>
                      <a:pt x="28" y="12"/>
                      <a:pt x="27" y="23"/>
                      <a:pt x="26" y="33"/>
                    </a:cubicBezTo>
                    <a:cubicBezTo>
                      <a:pt x="25" y="37"/>
                      <a:pt x="25" y="41"/>
                      <a:pt x="24" y="45"/>
                    </a:cubicBezTo>
                    <a:cubicBezTo>
                      <a:pt x="23" y="51"/>
                      <a:pt x="22" y="56"/>
                      <a:pt x="23" y="62"/>
                    </a:cubicBezTo>
                    <a:cubicBezTo>
                      <a:pt x="23" y="64"/>
                      <a:pt x="22" y="66"/>
                      <a:pt x="22" y="68"/>
                    </a:cubicBezTo>
                    <a:cubicBezTo>
                      <a:pt x="21" y="71"/>
                      <a:pt x="20" y="74"/>
                      <a:pt x="20" y="77"/>
                    </a:cubicBezTo>
                    <a:cubicBezTo>
                      <a:pt x="20" y="81"/>
                      <a:pt x="20" y="85"/>
                      <a:pt x="21" y="8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72" name="Freeform 33"/>
              <p:cNvSpPr>
                <a:spLocks/>
              </p:cNvSpPr>
              <p:nvPr/>
            </p:nvSpPr>
            <p:spPr bwMode="auto">
              <a:xfrm>
                <a:off x="4254500" y="6169026"/>
                <a:ext cx="160338" cy="93663"/>
              </a:xfrm>
              <a:custGeom>
                <a:avLst/>
                <a:gdLst>
                  <a:gd name="T0" fmla="*/ 0 w 61"/>
                  <a:gd name="T1" fmla="*/ 5 h 36"/>
                  <a:gd name="T2" fmla="*/ 3 w 61"/>
                  <a:gd name="T3" fmla="*/ 4 h 36"/>
                  <a:gd name="T4" fmla="*/ 58 w 61"/>
                  <a:gd name="T5" fmla="*/ 0 h 36"/>
                  <a:gd name="T6" fmla="*/ 56 w 61"/>
                  <a:gd name="T7" fmla="*/ 11 h 36"/>
                  <a:gd name="T8" fmla="*/ 54 w 61"/>
                  <a:gd name="T9" fmla="*/ 16 h 36"/>
                  <a:gd name="T10" fmla="*/ 54 w 61"/>
                  <a:gd name="T11" fmla="*/ 36 h 36"/>
                  <a:gd name="T12" fmla="*/ 0 w 61"/>
                  <a:gd name="T13" fmla="*/ 5 h 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61" h="36">
                    <a:moveTo>
                      <a:pt x="0" y="5"/>
                    </a:moveTo>
                    <a:cubicBezTo>
                      <a:pt x="1" y="4"/>
                      <a:pt x="2" y="4"/>
                      <a:pt x="3" y="4"/>
                    </a:cubicBezTo>
                    <a:cubicBezTo>
                      <a:pt x="22" y="2"/>
                      <a:pt x="40" y="1"/>
                      <a:pt x="58" y="0"/>
                    </a:cubicBezTo>
                    <a:cubicBezTo>
                      <a:pt x="60" y="4"/>
                      <a:pt x="61" y="8"/>
                      <a:pt x="56" y="11"/>
                    </a:cubicBezTo>
                    <a:cubicBezTo>
                      <a:pt x="53" y="12"/>
                      <a:pt x="54" y="14"/>
                      <a:pt x="54" y="16"/>
                    </a:cubicBezTo>
                    <a:cubicBezTo>
                      <a:pt x="55" y="22"/>
                      <a:pt x="54" y="29"/>
                      <a:pt x="54" y="36"/>
                    </a:cubicBezTo>
                    <a:cubicBezTo>
                      <a:pt x="36" y="25"/>
                      <a:pt x="18" y="15"/>
                      <a:pt x="0" y="5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73" name="Freeform 34"/>
              <p:cNvSpPr>
                <a:spLocks/>
              </p:cNvSpPr>
              <p:nvPr/>
            </p:nvSpPr>
            <p:spPr bwMode="auto">
              <a:xfrm>
                <a:off x="4624388" y="4524376"/>
                <a:ext cx="42863" cy="201613"/>
              </a:xfrm>
              <a:custGeom>
                <a:avLst/>
                <a:gdLst>
                  <a:gd name="T0" fmla="*/ 0 w 16"/>
                  <a:gd name="T1" fmla="*/ 0 h 77"/>
                  <a:gd name="T2" fmla="*/ 14 w 16"/>
                  <a:gd name="T3" fmla="*/ 0 h 77"/>
                  <a:gd name="T4" fmla="*/ 14 w 16"/>
                  <a:gd name="T5" fmla="*/ 33 h 77"/>
                  <a:gd name="T6" fmla="*/ 13 w 16"/>
                  <a:gd name="T7" fmla="*/ 47 h 77"/>
                  <a:gd name="T8" fmla="*/ 13 w 16"/>
                  <a:gd name="T9" fmla="*/ 52 h 77"/>
                  <a:gd name="T10" fmla="*/ 13 w 16"/>
                  <a:gd name="T11" fmla="*/ 77 h 77"/>
                  <a:gd name="T12" fmla="*/ 2 w 16"/>
                  <a:gd name="T13" fmla="*/ 77 h 77"/>
                  <a:gd name="T14" fmla="*/ 1 w 16"/>
                  <a:gd name="T15" fmla="*/ 42 h 77"/>
                  <a:gd name="T16" fmla="*/ 0 w 16"/>
                  <a:gd name="T17" fmla="*/ 23 h 77"/>
                  <a:gd name="T18" fmla="*/ 0 w 16"/>
                  <a:gd name="T19" fmla="*/ 0 h 7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6" h="77">
                    <a:moveTo>
                      <a:pt x="0" y="0"/>
                    </a:moveTo>
                    <a:cubicBezTo>
                      <a:pt x="5" y="0"/>
                      <a:pt x="9" y="0"/>
                      <a:pt x="14" y="0"/>
                    </a:cubicBezTo>
                    <a:cubicBezTo>
                      <a:pt x="15" y="11"/>
                      <a:pt x="16" y="22"/>
                      <a:pt x="14" y="33"/>
                    </a:cubicBezTo>
                    <a:cubicBezTo>
                      <a:pt x="13" y="37"/>
                      <a:pt x="13" y="42"/>
                      <a:pt x="13" y="47"/>
                    </a:cubicBezTo>
                    <a:cubicBezTo>
                      <a:pt x="13" y="49"/>
                      <a:pt x="13" y="50"/>
                      <a:pt x="13" y="52"/>
                    </a:cubicBezTo>
                    <a:cubicBezTo>
                      <a:pt x="13" y="60"/>
                      <a:pt x="13" y="68"/>
                      <a:pt x="13" y="77"/>
                    </a:cubicBezTo>
                    <a:cubicBezTo>
                      <a:pt x="10" y="77"/>
                      <a:pt x="6" y="77"/>
                      <a:pt x="2" y="77"/>
                    </a:cubicBezTo>
                    <a:cubicBezTo>
                      <a:pt x="2" y="66"/>
                      <a:pt x="2" y="54"/>
                      <a:pt x="1" y="42"/>
                    </a:cubicBezTo>
                    <a:cubicBezTo>
                      <a:pt x="1" y="36"/>
                      <a:pt x="0" y="29"/>
                      <a:pt x="0" y="23"/>
                    </a:cubicBezTo>
                    <a:cubicBezTo>
                      <a:pt x="0" y="15"/>
                      <a:pt x="0" y="7"/>
                      <a:pt x="0" y="0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74" name="Freeform 35"/>
              <p:cNvSpPr>
                <a:spLocks/>
              </p:cNvSpPr>
              <p:nvPr/>
            </p:nvSpPr>
            <p:spPr bwMode="auto">
              <a:xfrm>
                <a:off x="5145088" y="1081088"/>
                <a:ext cx="76200" cy="179388"/>
              </a:xfrm>
              <a:custGeom>
                <a:avLst/>
                <a:gdLst>
                  <a:gd name="T0" fmla="*/ 0 w 29"/>
                  <a:gd name="T1" fmla="*/ 68 h 68"/>
                  <a:gd name="T2" fmla="*/ 7 w 29"/>
                  <a:gd name="T3" fmla="*/ 39 h 68"/>
                  <a:gd name="T4" fmla="*/ 8 w 29"/>
                  <a:gd name="T5" fmla="*/ 20 h 68"/>
                  <a:gd name="T6" fmla="*/ 8 w 29"/>
                  <a:gd name="T7" fmla="*/ 13 h 68"/>
                  <a:gd name="T8" fmla="*/ 24 w 29"/>
                  <a:gd name="T9" fmla="*/ 3 h 68"/>
                  <a:gd name="T10" fmla="*/ 29 w 29"/>
                  <a:gd name="T11" fmla="*/ 11 h 68"/>
                  <a:gd name="T12" fmla="*/ 22 w 29"/>
                  <a:gd name="T13" fmla="*/ 40 h 68"/>
                  <a:gd name="T14" fmla="*/ 13 w 29"/>
                  <a:gd name="T15" fmla="*/ 58 h 68"/>
                  <a:gd name="T16" fmla="*/ 0 w 29"/>
                  <a:gd name="T17" fmla="*/ 68 h 6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29" h="68">
                    <a:moveTo>
                      <a:pt x="0" y="68"/>
                    </a:moveTo>
                    <a:cubicBezTo>
                      <a:pt x="3" y="57"/>
                      <a:pt x="5" y="49"/>
                      <a:pt x="7" y="39"/>
                    </a:cubicBezTo>
                    <a:cubicBezTo>
                      <a:pt x="8" y="33"/>
                      <a:pt x="8" y="26"/>
                      <a:pt x="8" y="20"/>
                    </a:cubicBezTo>
                    <a:cubicBezTo>
                      <a:pt x="8" y="17"/>
                      <a:pt x="8" y="15"/>
                      <a:pt x="8" y="13"/>
                    </a:cubicBezTo>
                    <a:cubicBezTo>
                      <a:pt x="9" y="5"/>
                      <a:pt x="17" y="0"/>
                      <a:pt x="24" y="3"/>
                    </a:cubicBezTo>
                    <a:cubicBezTo>
                      <a:pt x="27" y="4"/>
                      <a:pt x="29" y="7"/>
                      <a:pt x="29" y="11"/>
                    </a:cubicBezTo>
                    <a:cubicBezTo>
                      <a:pt x="29" y="21"/>
                      <a:pt x="28" y="31"/>
                      <a:pt x="22" y="40"/>
                    </a:cubicBezTo>
                    <a:cubicBezTo>
                      <a:pt x="18" y="46"/>
                      <a:pt x="16" y="52"/>
                      <a:pt x="13" y="58"/>
                    </a:cubicBezTo>
                    <a:cubicBezTo>
                      <a:pt x="10" y="62"/>
                      <a:pt x="6" y="65"/>
                      <a:pt x="0" y="68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75" name="Freeform 36"/>
              <p:cNvSpPr>
                <a:spLocks/>
              </p:cNvSpPr>
              <p:nvPr/>
            </p:nvSpPr>
            <p:spPr bwMode="auto">
              <a:xfrm>
                <a:off x="4119563" y="1063626"/>
                <a:ext cx="55563" cy="165100"/>
              </a:xfrm>
              <a:custGeom>
                <a:avLst/>
                <a:gdLst>
                  <a:gd name="T0" fmla="*/ 20 w 21"/>
                  <a:gd name="T1" fmla="*/ 63 h 63"/>
                  <a:gd name="T2" fmla="*/ 10 w 21"/>
                  <a:gd name="T3" fmla="*/ 55 h 63"/>
                  <a:gd name="T4" fmla="*/ 2 w 21"/>
                  <a:gd name="T5" fmla="*/ 22 h 63"/>
                  <a:gd name="T6" fmla="*/ 2 w 21"/>
                  <a:gd name="T7" fmla="*/ 18 h 63"/>
                  <a:gd name="T8" fmla="*/ 8 w 21"/>
                  <a:gd name="T9" fmla="*/ 3 h 63"/>
                  <a:gd name="T10" fmla="*/ 17 w 21"/>
                  <a:gd name="T11" fmla="*/ 1 h 63"/>
                  <a:gd name="T12" fmla="*/ 21 w 21"/>
                  <a:gd name="T13" fmla="*/ 9 h 63"/>
                  <a:gd name="T14" fmla="*/ 18 w 21"/>
                  <a:gd name="T15" fmla="*/ 37 h 63"/>
                  <a:gd name="T16" fmla="*/ 20 w 21"/>
                  <a:gd name="T17" fmla="*/ 59 h 63"/>
                  <a:gd name="T18" fmla="*/ 20 w 21"/>
                  <a:gd name="T19" fmla="*/ 63 h 6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1" h="63">
                    <a:moveTo>
                      <a:pt x="20" y="63"/>
                    </a:moveTo>
                    <a:cubicBezTo>
                      <a:pt x="15" y="62"/>
                      <a:pt x="12" y="59"/>
                      <a:pt x="10" y="55"/>
                    </a:cubicBezTo>
                    <a:cubicBezTo>
                      <a:pt x="5" y="45"/>
                      <a:pt x="2" y="34"/>
                      <a:pt x="2" y="22"/>
                    </a:cubicBezTo>
                    <a:cubicBezTo>
                      <a:pt x="2" y="20"/>
                      <a:pt x="2" y="19"/>
                      <a:pt x="2" y="18"/>
                    </a:cubicBezTo>
                    <a:cubicBezTo>
                      <a:pt x="0" y="11"/>
                      <a:pt x="4" y="7"/>
                      <a:pt x="8" y="3"/>
                    </a:cubicBezTo>
                    <a:cubicBezTo>
                      <a:pt x="11" y="0"/>
                      <a:pt x="14" y="0"/>
                      <a:pt x="17" y="1"/>
                    </a:cubicBezTo>
                    <a:cubicBezTo>
                      <a:pt x="20" y="3"/>
                      <a:pt x="21" y="5"/>
                      <a:pt x="21" y="9"/>
                    </a:cubicBezTo>
                    <a:cubicBezTo>
                      <a:pt x="20" y="18"/>
                      <a:pt x="20" y="27"/>
                      <a:pt x="18" y="37"/>
                    </a:cubicBezTo>
                    <a:cubicBezTo>
                      <a:pt x="18" y="44"/>
                      <a:pt x="18" y="52"/>
                      <a:pt x="20" y="59"/>
                    </a:cubicBezTo>
                    <a:cubicBezTo>
                      <a:pt x="20" y="60"/>
                      <a:pt x="20" y="61"/>
                      <a:pt x="20" y="63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76" name="Freeform 37"/>
              <p:cNvSpPr>
                <a:spLocks/>
              </p:cNvSpPr>
              <p:nvPr/>
            </p:nvSpPr>
            <p:spPr bwMode="auto">
              <a:xfrm>
                <a:off x="3910013" y="6145213"/>
                <a:ext cx="123825" cy="39688"/>
              </a:xfrm>
              <a:custGeom>
                <a:avLst/>
                <a:gdLst>
                  <a:gd name="T0" fmla="*/ 46 w 47"/>
                  <a:gd name="T1" fmla="*/ 8 h 15"/>
                  <a:gd name="T2" fmla="*/ 0 w 47"/>
                  <a:gd name="T3" fmla="*/ 15 h 15"/>
                  <a:gd name="T4" fmla="*/ 2 w 47"/>
                  <a:gd name="T5" fmla="*/ 0 h 15"/>
                  <a:gd name="T6" fmla="*/ 14 w 47"/>
                  <a:gd name="T7" fmla="*/ 3 h 15"/>
                  <a:gd name="T8" fmla="*/ 29 w 47"/>
                  <a:gd name="T9" fmla="*/ 5 h 15"/>
                  <a:gd name="T10" fmla="*/ 47 w 47"/>
                  <a:gd name="T11" fmla="*/ 7 h 15"/>
                  <a:gd name="T12" fmla="*/ 46 w 47"/>
                  <a:gd name="T13" fmla="*/ 8 h 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47" h="15">
                    <a:moveTo>
                      <a:pt x="46" y="8"/>
                    </a:moveTo>
                    <a:cubicBezTo>
                      <a:pt x="31" y="11"/>
                      <a:pt x="16" y="13"/>
                      <a:pt x="0" y="15"/>
                    </a:cubicBezTo>
                    <a:cubicBezTo>
                      <a:pt x="1" y="10"/>
                      <a:pt x="2" y="6"/>
                      <a:pt x="2" y="0"/>
                    </a:cubicBezTo>
                    <a:cubicBezTo>
                      <a:pt x="6" y="1"/>
                      <a:pt x="10" y="1"/>
                      <a:pt x="14" y="3"/>
                    </a:cubicBezTo>
                    <a:cubicBezTo>
                      <a:pt x="18" y="5"/>
                      <a:pt x="24" y="4"/>
                      <a:pt x="29" y="5"/>
                    </a:cubicBezTo>
                    <a:cubicBezTo>
                      <a:pt x="35" y="6"/>
                      <a:pt x="41" y="6"/>
                      <a:pt x="47" y="7"/>
                    </a:cubicBezTo>
                    <a:cubicBezTo>
                      <a:pt x="47" y="8"/>
                      <a:pt x="46" y="8"/>
                      <a:pt x="46" y="8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77" name="Freeform 38"/>
              <p:cNvSpPr>
                <a:spLocks noEditPoints="1"/>
              </p:cNvSpPr>
              <p:nvPr/>
            </p:nvSpPr>
            <p:spPr bwMode="auto">
              <a:xfrm>
                <a:off x="4829175" y="1027113"/>
                <a:ext cx="207963" cy="136525"/>
              </a:xfrm>
              <a:custGeom>
                <a:avLst/>
                <a:gdLst>
                  <a:gd name="T0" fmla="*/ 79 w 79"/>
                  <a:gd name="T1" fmla="*/ 18 h 52"/>
                  <a:gd name="T2" fmla="*/ 76 w 79"/>
                  <a:gd name="T3" fmla="*/ 24 h 52"/>
                  <a:gd name="T4" fmla="*/ 71 w 79"/>
                  <a:gd name="T5" fmla="*/ 23 h 52"/>
                  <a:gd name="T6" fmla="*/ 65 w 79"/>
                  <a:gd name="T7" fmla="*/ 36 h 52"/>
                  <a:gd name="T8" fmla="*/ 22 w 79"/>
                  <a:gd name="T9" fmla="*/ 36 h 52"/>
                  <a:gd name="T10" fmla="*/ 19 w 79"/>
                  <a:gd name="T11" fmla="*/ 30 h 52"/>
                  <a:gd name="T12" fmla="*/ 16 w 79"/>
                  <a:gd name="T13" fmla="*/ 17 h 52"/>
                  <a:gd name="T14" fmla="*/ 5 w 79"/>
                  <a:gd name="T15" fmla="*/ 18 h 52"/>
                  <a:gd name="T16" fmla="*/ 3 w 79"/>
                  <a:gd name="T17" fmla="*/ 11 h 52"/>
                  <a:gd name="T18" fmla="*/ 22 w 79"/>
                  <a:gd name="T19" fmla="*/ 2 h 52"/>
                  <a:gd name="T20" fmla="*/ 43 w 79"/>
                  <a:gd name="T21" fmla="*/ 0 h 52"/>
                  <a:gd name="T22" fmla="*/ 76 w 79"/>
                  <a:gd name="T23" fmla="*/ 12 h 52"/>
                  <a:gd name="T24" fmla="*/ 78 w 79"/>
                  <a:gd name="T25" fmla="*/ 14 h 52"/>
                  <a:gd name="T26" fmla="*/ 79 w 79"/>
                  <a:gd name="T27" fmla="*/ 18 h 52"/>
                  <a:gd name="T28" fmla="*/ 59 w 79"/>
                  <a:gd name="T29" fmla="*/ 13 h 52"/>
                  <a:gd name="T30" fmla="*/ 37 w 79"/>
                  <a:gd name="T31" fmla="*/ 11 h 52"/>
                  <a:gd name="T32" fmla="*/ 29 w 79"/>
                  <a:gd name="T33" fmla="*/ 19 h 52"/>
                  <a:gd name="T34" fmla="*/ 30 w 79"/>
                  <a:gd name="T35" fmla="*/ 23 h 52"/>
                  <a:gd name="T36" fmla="*/ 47 w 79"/>
                  <a:gd name="T37" fmla="*/ 32 h 52"/>
                  <a:gd name="T38" fmla="*/ 59 w 79"/>
                  <a:gd name="T39" fmla="*/ 13 h 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79" h="52">
                    <a:moveTo>
                      <a:pt x="79" y="18"/>
                    </a:moveTo>
                    <a:cubicBezTo>
                      <a:pt x="78" y="20"/>
                      <a:pt x="77" y="22"/>
                      <a:pt x="76" y="24"/>
                    </a:cubicBezTo>
                    <a:cubicBezTo>
                      <a:pt x="74" y="24"/>
                      <a:pt x="73" y="24"/>
                      <a:pt x="71" y="23"/>
                    </a:cubicBezTo>
                    <a:cubicBezTo>
                      <a:pt x="69" y="28"/>
                      <a:pt x="68" y="32"/>
                      <a:pt x="65" y="36"/>
                    </a:cubicBezTo>
                    <a:cubicBezTo>
                      <a:pt x="53" y="52"/>
                      <a:pt x="32" y="50"/>
                      <a:pt x="22" y="36"/>
                    </a:cubicBezTo>
                    <a:cubicBezTo>
                      <a:pt x="20" y="34"/>
                      <a:pt x="20" y="32"/>
                      <a:pt x="19" y="30"/>
                    </a:cubicBezTo>
                    <a:cubicBezTo>
                      <a:pt x="18" y="26"/>
                      <a:pt x="17" y="21"/>
                      <a:pt x="16" y="17"/>
                    </a:cubicBezTo>
                    <a:cubicBezTo>
                      <a:pt x="12" y="17"/>
                      <a:pt x="9" y="18"/>
                      <a:pt x="5" y="18"/>
                    </a:cubicBezTo>
                    <a:cubicBezTo>
                      <a:pt x="2" y="17"/>
                      <a:pt x="0" y="13"/>
                      <a:pt x="3" y="11"/>
                    </a:cubicBezTo>
                    <a:cubicBezTo>
                      <a:pt x="9" y="7"/>
                      <a:pt x="14" y="2"/>
                      <a:pt x="22" y="2"/>
                    </a:cubicBezTo>
                    <a:cubicBezTo>
                      <a:pt x="29" y="1"/>
                      <a:pt x="36" y="1"/>
                      <a:pt x="43" y="0"/>
                    </a:cubicBezTo>
                    <a:cubicBezTo>
                      <a:pt x="56" y="0"/>
                      <a:pt x="66" y="5"/>
                      <a:pt x="76" y="12"/>
                    </a:cubicBezTo>
                    <a:cubicBezTo>
                      <a:pt x="77" y="13"/>
                      <a:pt x="77" y="13"/>
                      <a:pt x="78" y="14"/>
                    </a:cubicBezTo>
                    <a:cubicBezTo>
                      <a:pt x="78" y="15"/>
                      <a:pt x="79" y="17"/>
                      <a:pt x="79" y="18"/>
                    </a:cubicBezTo>
                    <a:close/>
                    <a:moveTo>
                      <a:pt x="59" y="13"/>
                    </a:moveTo>
                    <a:cubicBezTo>
                      <a:pt x="52" y="11"/>
                      <a:pt x="44" y="11"/>
                      <a:pt x="37" y="11"/>
                    </a:cubicBezTo>
                    <a:cubicBezTo>
                      <a:pt x="28" y="11"/>
                      <a:pt x="28" y="11"/>
                      <a:pt x="29" y="19"/>
                    </a:cubicBezTo>
                    <a:cubicBezTo>
                      <a:pt x="30" y="21"/>
                      <a:pt x="30" y="22"/>
                      <a:pt x="30" y="23"/>
                    </a:cubicBezTo>
                    <a:cubicBezTo>
                      <a:pt x="31" y="32"/>
                      <a:pt x="39" y="36"/>
                      <a:pt x="47" y="32"/>
                    </a:cubicBezTo>
                    <a:cubicBezTo>
                      <a:pt x="55" y="28"/>
                      <a:pt x="57" y="21"/>
                      <a:pt x="59" y="13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78" name="Freeform 39"/>
              <p:cNvSpPr>
                <a:spLocks noEditPoints="1"/>
              </p:cNvSpPr>
              <p:nvPr/>
            </p:nvSpPr>
            <p:spPr bwMode="auto">
              <a:xfrm>
                <a:off x="4322763" y="995363"/>
                <a:ext cx="244475" cy="131763"/>
              </a:xfrm>
              <a:custGeom>
                <a:avLst/>
                <a:gdLst>
                  <a:gd name="T0" fmla="*/ 92 w 93"/>
                  <a:gd name="T1" fmla="*/ 20 h 50"/>
                  <a:gd name="T2" fmla="*/ 81 w 93"/>
                  <a:gd name="T3" fmla="*/ 17 h 50"/>
                  <a:gd name="T4" fmla="*/ 79 w 93"/>
                  <a:gd name="T5" fmla="*/ 22 h 50"/>
                  <a:gd name="T6" fmla="*/ 63 w 93"/>
                  <a:gd name="T7" fmla="*/ 45 h 50"/>
                  <a:gd name="T8" fmla="*/ 48 w 93"/>
                  <a:gd name="T9" fmla="*/ 48 h 50"/>
                  <a:gd name="T10" fmla="*/ 23 w 93"/>
                  <a:gd name="T11" fmla="*/ 21 h 50"/>
                  <a:gd name="T12" fmla="*/ 21 w 93"/>
                  <a:gd name="T13" fmla="*/ 16 h 50"/>
                  <a:gd name="T14" fmla="*/ 7 w 93"/>
                  <a:gd name="T15" fmla="*/ 19 h 50"/>
                  <a:gd name="T16" fmla="*/ 0 w 93"/>
                  <a:gd name="T17" fmla="*/ 12 h 50"/>
                  <a:gd name="T18" fmla="*/ 45 w 93"/>
                  <a:gd name="T19" fmla="*/ 2 h 50"/>
                  <a:gd name="T20" fmla="*/ 69 w 93"/>
                  <a:gd name="T21" fmla="*/ 4 h 50"/>
                  <a:gd name="T22" fmla="*/ 91 w 93"/>
                  <a:gd name="T23" fmla="*/ 15 h 50"/>
                  <a:gd name="T24" fmla="*/ 93 w 93"/>
                  <a:gd name="T25" fmla="*/ 18 h 50"/>
                  <a:gd name="T26" fmla="*/ 92 w 93"/>
                  <a:gd name="T27" fmla="*/ 20 h 50"/>
                  <a:gd name="T28" fmla="*/ 35 w 93"/>
                  <a:gd name="T29" fmla="*/ 10 h 50"/>
                  <a:gd name="T30" fmla="*/ 44 w 93"/>
                  <a:gd name="T31" fmla="*/ 36 h 50"/>
                  <a:gd name="T32" fmla="*/ 54 w 93"/>
                  <a:gd name="T33" fmla="*/ 37 h 50"/>
                  <a:gd name="T34" fmla="*/ 69 w 93"/>
                  <a:gd name="T35" fmla="*/ 17 h 50"/>
                  <a:gd name="T36" fmla="*/ 65 w 93"/>
                  <a:gd name="T37" fmla="*/ 11 h 50"/>
                  <a:gd name="T38" fmla="*/ 47 w 93"/>
                  <a:gd name="T39" fmla="*/ 10 h 50"/>
                  <a:gd name="T40" fmla="*/ 35 w 93"/>
                  <a:gd name="T41" fmla="*/ 10 h 5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93" h="50">
                    <a:moveTo>
                      <a:pt x="92" y="20"/>
                    </a:moveTo>
                    <a:cubicBezTo>
                      <a:pt x="89" y="19"/>
                      <a:pt x="85" y="18"/>
                      <a:pt x="81" y="17"/>
                    </a:cubicBezTo>
                    <a:cubicBezTo>
                      <a:pt x="80" y="18"/>
                      <a:pt x="80" y="20"/>
                      <a:pt x="79" y="22"/>
                    </a:cubicBezTo>
                    <a:cubicBezTo>
                      <a:pt x="76" y="31"/>
                      <a:pt x="71" y="39"/>
                      <a:pt x="63" y="45"/>
                    </a:cubicBezTo>
                    <a:cubicBezTo>
                      <a:pt x="59" y="49"/>
                      <a:pt x="54" y="50"/>
                      <a:pt x="48" y="48"/>
                    </a:cubicBezTo>
                    <a:cubicBezTo>
                      <a:pt x="35" y="43"/>
                      <a:pt x="28" y="33"/>
                      <a:pt x="23" y="21"/>
                    </a:cubicBezTo>
                    <a:cubicBezTo>
                      <a:pt x="22" y="19"/>
                      <a:pt x="22" y="18"/>
                      <a:pt x="21" y="16"/>
                    </a:cubicBezTo>
                    <a:cubicBezTo>
                      <a:pt x="16" y="17"/>
                      <a:pt x="11" y="18"/>
                      <a:pt x="7" y="19"/>
                    </a:cubicBezTo>
                    <a:cubicBezTo>
                      <a:pt x="3" y="19"/>
                      <a:pt x="1" y="16"/>
                      <a:pt x="0" y="12"/>
                    </a:cubicBezTo>
                    <a:cubicBezTo>
                      <a:pt x="14" y="5"/>
                      <a:pt x="29" y="0"/>
                      <a:pt x="45" y="2"/>
                    </a:cubicBezTo>
                    <a:cubicBezTo>
                      <a:pt x="53" y="2"/>
                      <a:pt x="61" y="2"/>
                      <a:pt x="69" y="4"/>
                    </a:cubicBezTo>
                    <a:cubicBezTo>
                      <a:pt x="78" y="5"/>
                      <a:pt x="86" y="8"/>
                      <a:pt x="91" y="15"/>
                    </a:cubicBezTo>
                    <a:cubicBezTo>
                      <a:pt x="92" y="16"/>
                      <a:pt x="92" y="17"/>
                      <a:pt x="93" y="18"/>
                    </a:cubicBezTo>
                    <a:cubicBezTo>
                      <a:pt x="93" y="18"/>
                      <a:pt x="92" y="19"/>
                      <a:pt x="92" y="20"/>
                    </a:cubicBezTo>
                    <a:close/>
                    <a:moveTo>
                      <a:pt x="35" y="10"/>
                    </a:moveTo>
                    <a:cubicBezTo>
                      <a:pt x="32" y="22"/>
                      <a:pt x="36" y="29"/>
                      <a:pt x="44" y="36"/>
                    </a:cubicBezTo>
                    <a:cubicBezTo>
                      <a:pt x="48" y="38"/>
                      <a:pt x="51" y="39"/>
                      <a:pt x="54" y="37"/>
                    </a:cubicBezTo>
                    <a:cubicBezTo>
                      <a:pt x="63" y="33"/>
                      <a:pt x="67" y="25"/>
                      <a:pt x="69" y="17"/>
                    </a:cubicBezTo>
                    <a:cubicBezTo>
                      <a:pt x="71" y="13"/>
                      <a:pt x="69" y="12"/>
                      <a:pt x="65" y="11"/>
                    </a:cubicBezTo>
                    <a:cubicBezTo>
                      <a:pt x="59" y="10"/>
                      <a:pt x="53" y="10"/>
                      <a:pt x="47" y="10"/>
                    </a:cubicBezTo>
                    <a:cubicBezTo>
                      <a:pt x="43" y="9"/>
                      <a:pt x="39" y="10"/>
                      <a:pt x="35" y="10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79" name="Freeform 40"/>
              <p:cNvSpPr>
                <a:spLocks/>
              </p:cNvSpPr>
              <p:nvPr/>
            </p:nvSpPr>
            <p:spPr bwMode="auto">
              <a:xfrm>
                <a:off x="4559300" y="1401763"/>
                <a:ext cx="252413" cy="65088"/>
              </a:xfrm>
              <a:custGeom>
                <a:avLst/>
                <a:gdLst>
                  <a:gd name="T0" fmla="*/ 96 w 96"/>
                  <a:gd name="T1" fmla="*/ 6 h 25"/>
                  <a:gd name="T2" fmla="*/ 94 w 96"/>
                  <a:gd name="T3" fmla="*/ 10 h 25"/>
                  <a:gd name="T4" fmla="*/ 73 w 96"/>
                  <a:gd name="T5" fmla="*/ 22 h 25"/>
                  <a:gd name="T6" fmla="*/ 30 w 96"/>
                  <a:gd name="T7" fmla="*/ 21 h 25"/>
                  <a:gd name="T8" fmla="*/ 4 w 96"/>
                  <a:gd name="T9" fmla="*/ 7 h 25"/>
                  <a:gd name="T10" fmla="*/ 0 w 96"/>
                  <a:gd name="T11" fmla="*/ 1 h 25"/>
                  <a:gd name="T12" fmla="*/ 5 w 96"/>
                  <a:gd name="T13" fmla="*/ 0 h 25"/>
                  <a:gd name="T14" fmla="*/ 10 w 96"/>
                  <a:gd name="T15" fmla="*/ 3 h 25"/>
                  <a:gd name="T16" fmla="*/ 72 w 96"/>
                  <a:gd name="T17" fmla="*/ 11 h 25"/>
                  <a:gd name="T18" fmla="*/ 82 w 96"/>
                  <a:gd name="T19" fmla="*/ 6 h 25"/>
                  <a:gd name="T20" fmla="*/ 96 w 96"/>
                  <a:gd name="T21" fmla="*/ 6 h 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96" h="25">
                    <a:moveTo>
                      <a:pt x="96" y="6"/>
                    </a:moveTo>
                    <a:cubicBezTo>
                      <a:pt x="95" y="7"/>
                      <a:pt x="95" y="9"/>
                      <a:pt x="94" y="10"/>
                    </a:cubicBezTo>
                    <a:cubicBezTo>
                      <a:pt x="88" y="16"/>
                      <a:pt x="82" y="20"/>
                      <a:pt x="73" y="22"/>
                    </a:cubicBezTo>
                    <a:cubicBezTo>
                      <a:pt x="59" y="24"/>
                      <a:pt x="44" y="25"/>
                      <a:pt x="30" y="21"/>
                    </a:cubicBezTo>
                    <a:cubicBezTo>
                      <a:pt x="20" y="19"/>
                      <a:pt x="12" y="14"/>
                      <a:pt x="4" y="7"/>
                    </a:cubicBezTo>
                    <a:cubicBezTo>
                      <a:pt x="3" y="6"/>
                      <a:pt x="2" y="4"/>
                      <a:pt x="0" y="1"/>
                    </a:cubicBezTo>
                    <a:cubicBezTo>
                      <a:pt x="3" y="0"/>
                      <a:pt x="4" y="0"/>
                      <a:pt x="5" y="0"/>
                    </a:cubicBezTo>
                    <a:cubicBezTo>
                      <a:pt x="7" y="1"/>
                      <a:pt x="9" y="1"/>
                      <a:pt x="10" y="3"/>
                    </a:cubicBezTo>
                    <a:cubicBezTo>
                      <a:pt x="29" y="18"/>
                      <a:pt x="50" y="18"/>
                      <a:pt x="72" y="11"/>
                    </a:cubicBezTo>
                    <a:cubicBezTo>
                      <a:pt x="76" y="10"/>
                      <a:pt x="79" y="9"/>
                      <a:pt x="82" y="6"/>
                    </a:cubicBezTo>
                    <a:cubicBezTo>
                      <a:pt x="86" y="2"/>
                      <a:pt x="91" y="3"/>
                      <a:pt x="96" y="6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80" name="Freeform 41"/>
              <p:cNvSpPr>
                <a:spLocks/>
              </p:cNvSpPr>
              <p:nvPr/>
            </p:nvSpPr>
            <p:spPr bwMode="auto">
              <a:xfrm>
                <a:off x="4624388" y="1231901"/>
                <a:ext cx="149225" cy="46038"/>
              </a:xfrm>
              <a:custGeom>
                <a:avLst/>
                <a:gdLst>
                  <a:gd name="T0" fmla="*/ 57 w 57"/>
                  <a:gd name="T1" fmla="*/ 9 h 18"/>
                  <a:gd name="T2" fmla="*/ 54 w 57"/>
                  <a:gd name="T3" fmla="*/ 10 h 18"/>
                  <a:gd name="T4" fmla="*/ 35 w 57"/>
                  <a:gd name="T5" fmla="*/ 16 h 18"/>
                  <a:gd name="T6" fmla="*/ 17 w 57"/>
                  <a:gd name="T7" fmla="*/ 14 h 18"/>
                  <a:gd name="T8" fmla="*/ 6 w 57"/>
                  <a:gd name="T9" fmla="*/ 9 h 18"/>
                  <a:gd name="T10" fmla="*/ 0 w 57"/>
                  <a:gd name="T11" fmla="*/ 2 h 18"/>
                  <a:gd name="T12" fmla="*/ 19 w 57"/>
                  <a:gd name="T13" fmla="*/ 6 h 18"/>
                  <a:gd name="T14" fmla="*/ 30 w 57"/>
                  <a:gd name="T15" fmla="*/ 8 h 18"/>
                  <a:gd name="T16" fmla="*/ 48 w 57"/>
                  <a:gd name="T17" fmla="*/ 6 h 18"/>
                  <a:gd name="T18" fmla="*/ 56 w 57"/>
                  <a:gd name="T19" fmla="*/ 6 h 18"/>
                  <a:gd name="T20" fmla="*/ 57 w 57"/>
                  <a:gd name="T21" fmla="*/ 9 h 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57" h="18">
                    <a:moveTo>
                      <a:pt x="57" y="9"/>
                    </a:moveTo>
                    <a:cubicBezTo>
                      <a:pt x="56" y="9"/>
                      <a:pt x="55" y="10"/>
                      <a:pt x="54" y="10"/>
                    </a:cubicBezTo>
                    <a:cubicBezTo>
                      <a:pt x="48" y="12"/>
                      <a:pt x="41" y="13"/>
                      <a:pt x="35" y="16"/>
                    </a:cubicBezTo>
                    <a:cubicBezTo>
                      <a:pt x="29" y="18"/>
                      <a:pt x="23" y="16"/>
                      <a:pt x="17" y="14"/>
                    </a:cubicBezTo>
                    <a:cubicBezTo>
                      <a:pt x="14" y="12"/>
                      <a:pt x="10" y="11"/>
                      <a:pt x="6" y="9"/>
                    </a:cubicBezTo>
                    <a:cubicBezTo>
                      <a:pt x="3" y="8"/>
                      <a:pt x="1" y="6"/>
                      <a:pt x="0" y="2"/>
                    </a:cubicBezTo>
                    <a:cubicBezTo>
                      <a:pt x="7" y="0"/>
                      <a:pt x="13" y="3"/>
                      <a:pt x="19" y="6"/>
                    </a:cubicBezTo>
                    <a:cubicBezTo>
                      <a:pt x="22" y="8"/>
                      <a:pt x="26" y="9"/>
                      <a:pt x="30" y="8"/>
                    </a:cubicBezTo>
                    <a:cubicBezTo>
                      <a:pt x="36" y="7"/>
                      <a:pt x="42" y="6"/>
                      <a:pt x="48" y="6"/>
                    </a:cubicBezTo>
                    <a:cubicBezTo>
                      <a:pt x="51" y="6"/>
                      <a:pt x="54" y="6"/>
                      <a:pt x="56" y="6"/>
                    </a:cubicBezTo>
                    <a:cubicBezTo>
                      <a:pt x="57" y="7"/>
                      <a:pt x="57" y="8"/>
                      <a:pt x="57" y="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81" name="Freeform 42"/>
              <p:cNvSpPr>
                <a:spLocks/>
              </p:cNvSpPr>
              <p:nvPr/>
            </p:nvSpPr>
            <p:spPr bwMode="auto">
              <a:xfrm>
                <a:off x="4902200" y="1055688"/>
                <a:ext cx="82550" cy="65088"/>
              </a:xfrm>
              <a:custGeom>
                <a:avLst/>
                <a:gdLst>
                  <a:gd name="T0" fmla="*/ 31 w 31"/>
                  <a:gd name="T1" fmla="*/ 2 h 25"/>
                  <a:gd name="T2" fmla="*/ 19 w 31"/>
                  <a:gd name="T3" fmla="*/ 21 h 25"/>
                  <a:gd name="T4" fmla="*/ 2 w 31"/>
                  <a:gd name="T5" fmla="*/ 12 h 25"/>
                  <a:gd name="T6" fmla="*/ 1 w 31"/>
                  <a:gd name="T7" fmla="*/ 8 h 25"/>
                  <a:gd name="T8" fmla="*/ 9 w 31"/>
                  <a:gd name="T9" fmla="*/ 0 h 25"/>
                  <a:gd name="T10" fmla="*/ 31 w 31"/>
                  <a:gd name="T11" fmla="*/ 2 h 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31" h="25">
                    <a:moveTo>
                      <a:pt x="31" y="2"/>
                    </a:moveTo>
                    <a:cubicBezTo>
                      <a:pt x="29" y="10"/>
                      <a:pt x="27" y="17"/>
                      <a:pt x="19" y="21"/>
                    </a:cubicBezTo>
                    <a:cubicBezTo>
                      <a:pt x="11" y="25"/>
                      <a:pt x="3" y="21"/>
                      <a:pt x="2" y="12"/>
                    </a:cubicBezTo>
                    <a:cubicBezTo>
                      <a:pt x="2" y="11"/>
                      <a:pt x="2" y="10"/>
                      <a:pt x="1" y="8"/>
                    </a:cubicBezTo>
                    <a:cubicBezTo>
                      <a:pt x="0" y="0"/>
                      <a:pt x="0" y="0"/>
                      <a:pt x="9" y="0"/>
                    </a:cubicBezTo>
                    <a:cubicBezTo>
                      <a:pt x="16" y="0"/>
                      <a:pt x="24" y="0"/>
                      <a:pt x="31" y="2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82" name="Freeform 43"/>
              <p:cNvSpPr>
                <a:spLocks/>
              </p:cNvSpPr>
              <p:nvPr/>
            </p:nvSpPr>
            <p:spPr bwMode="auto">
              <a:xfrm>
                <a:off x="4406900" y="1019176"/>
                <a:ext cx="101600" cy="77788"/>
              </a:xfrm>
              <a:custGeom>
                <a:avLst/>
                <a:gdLst>
                  <a:gd name="T0" fmla="*/ 3 w 39"/>
                  <a:gd name="T1" fmla="*/ 1 h 30"/>
                  <a:gd name="T2" fmla="*/ 15 w 39"/>
                  <a:gd name="T3" fmla="*/ 1 h 30"/>
                  <a:gd name="T4" fmla="*/ 33 w 39"/>
                  <a:gd name="T5" fmla="*/ 2 h 30"/>
                  <a:gd name="T6" fmla="*/ 37 w 39"/>
                  <a:gd name="T7" fmla="*/ 8 h 30"/>
                  <a:gd name="T8" fmla="*/ 22 w 39"/>
                  <a:gd name="T9" fmla="*/ 28 h 30"/>
                  <a:gd name="T10" fmla="*/ 12 w 39"/>
                  <a:gd name="T11" fmla="*/ 27 h 30"/>
                  <a:gd name="T12" fmla="*/ 3 w 39"/>
                  <a:gd name="T13" fmla="*/ 1 h 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9" h="30">
                    <a:moveTo>
                      <a:pt x="3" y="1"/>
                    </a:moveTo>
                    <a:cubicBezTo>
                      <a:pt x="7" y="1"/>
                      <a:pt x="11" y="0"/>
                      <a:pt x="15" y="1"/>
                    </a:cubicBezTo>
                    <a:cubicBezTo>
                      <a:pt x="21" y="1"/>
                      <a:pt x="27" y="1"/>
                      <a:pt x="33" y="2"/>
                    </a:cubicBezTo>
                    <a:cubicBezTo>
                      <a:pt x="37" y="3"/>
                      <a:pt x="39" y="4"/>
                      <a:pt x="37" y="8"/>
                    </a:cubicBezTo>
                    <a:cubicBezTo>
                      <a:pt x="35" y="16"/>
                      <a:pt x="31" y="24"/>
                      <a:pt x="22" y="28"/>
                    </a:cubicBezTo>
                    <a:cubicBezTo>
                      <a:pt x="19" y="30"/>
                      <a:pt x="16" y="29"/>
                      <a:pt x="12" y="27"/>
                    </a:cubicBezTo>
                    <a:cubicBezTo>
                      <a:pt x="4" y="20"/>
                      <a:pt x="0" y="13"/>
                      <a:pt x="3" y="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grpSp>
          <p:nvGrpSpPr>
            <p:cNvPr id="2599" name="Group 4"/>
            <p:cNvGrpSpPr>
              <a:grpSpLocks noChangeAspect="1"/>
            </p:cNvGrpSpPr>
            <p:nvPr/>
          </p:nvGrpSpPr>
          <p:grpSpPr bwMode="auto">
            <a:xfrm>
              <a:off x="8746285" y="959977"/>
              <a:ext cx="2929013" cy="998627"/>
              <a:chOff x="385" y="1511"/>
              <a:chExt cx="5127" cy="1748"/>
            </a:xfrm>
            <a:grpFill/>
          </p:grpSpPr>
          <p:sp>
            <p:nvSpPr>
              <p:cNvPr id="2600" name="Freeform 5"/>
              <p:cNvSpPr>
                <a:spLocks noEditPoints="1"/>
              </p:cNvSpPr>
              <p:nvPr/>
            </p:nvSpPr>
            <p:spPr bwMode="auto">
              <a:xfrm>
                <a:off x="385" y="1511"/>
                <a:ext cx="5127" cy="1748"/>
              </a:xfrm>
              <a:custGeom>
                <a:avLst/>
                <a:gdLst>
                  <a:gd name="T0" fmla="*/ 423 w 6214"/>
                  <a:gd name="T1" fmla="*/ 1158 h 2116"/>
                  <a:gd name="T2" fmla="*/ 70 w 6214"/>
                  <a:gd name="T3" fmla="*/ 1014 h 2116"/>
                  <a:gd name="T4" fmla="*/ 1080 w 6214"/>
                  <a:gd name="T5" fmla="*/ 217 h 2116"/>
                  <a:gd name="T6" fmla="*/ 2244 w 6214"/>
                  <a:gd name="T7" fmla="*/ 172 h 2116"/>
                  <a:gd name="T8" fmla="*/ 2851 w 6214"/>
                  <a:gd name="T9" fmla="*/ 391 h 2116"/>
                  <a:gd name="T10" fmla="*/ 3165 w 6214"/>
                  <a:gd name="T11" fmla="*/ 944 h 2116"/>
                  <a:gd name="T12" fmla="*/ 4023 w 6214"/>
                  <a:gd name="T13" fmla="*/ 478 h 2116"/>
                  <a:gd name="T14" fmla="*/ 4923 w 6214"/>
                  <a:gd name="T15" fmla="*/ 408 h 2116"/>
                  <a:gd name="T16" fmla="*/ 5798 w 6214"/>
                  <a:gd name="T17" fmla="*/ 451 h 2116"/>
                  <a:gd name="T18" fmla="*/ 5947 w 6214"/>
                  <a:gd name="T19" fmla="*/ 1114 h 2116"/>
                  <a:gd name="T20" fmla="*/ 5438 w 6214"/>
                  <a:gd name="T21" fmla="*/ 1334 h 2116"/>
                  <a:gd name="T22" fmla="*/ 4615 w 6214"/>
                  <a:gd name="T23" fmla="*/ 1593 h 2116"/>
                  <a:gd name="T24" fmla="*/ 4255 w 6214"/>
                  <a:gd name="T25" fmla="*/ 1790 h 2116"/>
                  <a:gd name="T26" fmla="*/ 2485 w 6214"/>
                  <a:gd name="T27" fmla="*/ 1817 h 2116"/>
                  <a:gd name="T28" fmla="*/ 1554 w 6214"/>
                  <a:gd name="T29" fmla="*/ 1951 h 2116"/>
                  <a:gd name="T30" fmla="*/ 1925 w 6214"/>
                  <a:gd name="T31" fmla="*/ 1324 h 2116"/>
                  <a:gd name="T32" fmla="*/ 827 w 6214"/>
                  <a:gd name="T33" fmla="*/ 1002 h 2116"/>
                  <a:gd name="T34" fmla="*/ 2124 w 6214"/>
                  <a:gd name="T35" fmla="*/ 965 h 2116"/>
                  <a:gd name="T36" fmla="*/ 1678 w 6214"/>
                  <a:gd name="T37" fmla="*/ 198 h 2116"/>
                  <a:gd name="T38" fmla="*/ 396 w 6214"/>
                  <a:gd name="T39" fmla="*/ 388 h 2116"/>
                  <a:gd name="T40" fmla="*/ 3498 w 6214"/>
                  <a:gd name="T41" fmla="*/ 1593 h 2116"/>
                  <a:gd name="T42" fmla="*/ 4009 w 6214"/>
                  <a:gd name="T43" fmla="*/ 1034 h 2116"/>
                  <a:gd name="T44" fmla="*/ 2564 w 6214"/>
                  <a:gd name="T45" fmla="*/ 1283 h 2116"/>
                  <a:gd name="T46" fmla="*/ 3417 w 6214"/>
                  <a:gd name="T47" fmla="*/ 768 h 2116"/>
                  <a:gd name="T48" fmla="*/ 4565 w 6214"/>
                  <a:gd name="T49" fmla="*/ 1133 h 2116"/>
                  <a:gd name="T50" fmla="*/ 5235 w 6214"/>
                  <a:gd name="T51" fmla="*/ 530 h 2116"/>
                  <a:gd name="T52" fmla="*/ 3372 w 6214"/>
                  <a:gd name="T53" fmla="*/ 1786 h 2116"/>
                  <a:gd name="T54" fmla="*/ 4277 w 6214"/>
                  <a:gd name="T55" fmla="*/ 1597 h 2116"/>
                  <a:gd name="T56" fmla="*/ 1867 w 6214"/>
                  <a:gd name="T57" fmla="*/ 1653 h 2116"/>
                  <a:gd name="T58" fmla="*/ 2150 w 6214"/>
                  <a:gd name="T59" fmla="*/ 965 h 2116"/>
                  <a:gd name="T60" fmla="*/ 3009 w 6214"/>
                  <a:gd name="T61" fmla="*/ 730 h 2116"/>
                  <a:gd name="T62" fmla="*/ 4561 w 6214"/>
                  <a:gd name="T63" fmla="*/ 1320 h 2116"/>
                  <a:gd name="T64" fmla="*/ 5988 w 6214"/>
                  <a:gd name="T65" fmla="*/ 1141 h 2116"/>
                  <a:gd name="T66" fmla="*/ 5379 w 6214"/>
                  <a:gd name="T67" fmla="*/ 1147 h 2116"/>
                  <a:gd name="T68" fmla="*/ 122 w 6214"/>
                  <a:gd name="T69" fmla="*/ 1155 h 2116"/>
                  <a:gd name="T70" fmla="*/ 1202 w 6214"/>
                  <a:gd name="T71" fmla="*/ 1141 h 2116"/>
                  <a:gd name="T72" fmla="*/ 1635 w 6214"/>
                  <a:gd name="T73" fmla="*/ 1015 h 2116"/>
                  <a:gd name="T74" fmla="*/ 285 w 6214"/>
                  <a:gd name="T75" fmla="*/ 1030 h 2116"/>
                  <a:gd name="T76" fmla="*/ 2266 w 6214"/>
                  <a:gd name="T77" fmla="*/ 598 h 2116"/>
                  <a:gd name="T78" fmla="*/ 2385 w 6214"/>
                  <a:gd name="T79" fmla="*/ 178 h 2116"/>
                  <a:gd name="T80" fmla="*/ 2519 w 6214"/>
                  <a:gd name="T81" fmla="*/ 1574 h 2116"/>
                  <a:gd name="T82" fmla="*/ 5897 w 6214"/>
                  <a:gd name="T83" fmla="*/ 802 h 2116"/>
                  <a:gd name="T84" fmla="*/ 5424 w 6214"/>
                  <a:gd name="T85" fmla="*/ 633 h 2116"/>
                  <a:gd name="T86" fmla="*/ 5775 w 6214"/>
                  <a:gd name="T87" fmla="*/ 917 h 2116"/>
                  <a:gd name="T88" fmla="*/ 5566 w 6214"/>
                  <a:gd name="T89" fmla="*/ 1208 h 2116"/>
                  <a:gd name="T90" fmla="*/ 2518 w 6214"/>
                  <a:gd name="T91" fmla="*/ 1203 h 2116"/>
                  <a:gd name="T92" fmla="*/ 2173 w 6214"/>
                  <a:gd name="T93" fmla="*/ 1330 h 2116"/>
                  <a:gd name="T94" fmla="*/ 5405 w 6214"/>
                  <a:gd name="T95" fmla="*/ 622 h 2116"/>
                  <a:gd name="T96" fmla="*/ 5721 w 6214"/>
                  <a:gd name="T97" fmla="*/ 758 h 2116"/>
                  <a:gd name="T98" fmla="*/ 2371 w 6214"/>
                  <a:gd name="T99" fmla="*/ 40 h 2116"/>
                  <a:gd name="T100" fmla="*/ 2176 w 6214"/>
                  <a:gd name="T101" fmla="*/ 363 h 2116"/>
                  <a:gd name="T102" fmla="*/ 2726 w 6214"/>
                  <a:gd name="T103" fmla="*/ 487 h 2116"/>
                  <a:gd name="T104" fmla="*/ 2735 w 6214"/>
                  <a:gd name="T105" fmla="*/ 202 h 2116"/>
                  <a:gd name="T106" fmla="*/ 6174 w 6214"/>
                  <a:gd name="T107" fmla="*/ 844 h 2116"/>
                  <a:gd name="T108" fmla="*/ 1570 w 6214"/>
                  <a:gd name="T109" fmla="*/ 2015 h 2116"/>
                  <a:gd name="T110" fmla="*/ 2129 w 6214"/>
                  <a:gd name="T111" fmla="*/ 1231 h 2116"/>
                  <a:gd name="T112" fmla="*/ 1943 w 6214"/>
                  <a:gd name="T113" fmla="*/ 1276 h 2116"/>
                  <a:gd name="T114" fmla="*/ 62 w 6214"/>
                  <a:gd name="T115" fmla="*/ 1171 h 2116"/>
                  <a:gd name="T116" fmla="*/ 5958 w 6214"/>
                  <a:gd name="T117" fmla="*/ 1338 h 2116"/>
                  <a:gd name="T118" fmla="*/ 2460 w 6214"/>
                  <a:gd name="T119" fmla="*/ 1018 h 2116"/>
                  <a:gd name="T120" fmla="*/ 5307 w 6214"/>
                  <a:gd name="T121" fmla="*/ 714 h 2116"/>
                  <a:gd name="T122" fmla="*/ 2544 w 6214"/>
                  <a:gd name="T123" fmla="*/ 1291 h 2116"/>
                  <a:gd name="T124" fmla="*/ 5654 w 6214"/>
                  <a:gd name="T125" fmla="*/ 1020 h 21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6214" h="2116">
                    <a:moveTo>
                      <a:pt x="1817" y="1147"/>
                    </a:moveTo>
                    <a:cubicBezTo>
                      <a:pt x="1807" y="1147"/>
                      <a:pt x="1798" y="1147"/>
                      <a:pt x="1788" y="1148"/>
                    </a:cubicBezTo>
                    <a:cubicBezTo>
                      <a:pt x="1771" y="1149"/>
                      <a:pt x="1754" y="1149"/>
                      <a:pt x="1736" y="1148"/>
                    </a:cubicBezTo>
                    <a:cubicBezTo>
                      <a:pt x="1720" y="1147"/>
                      <a:pt x="1704" y="1147"/>
                      <a:pt x="1687" y="1148"/>
                    </a:cubicBezTo>
                    <a:cubicBezTo>
                      <a:pt x="1671" y="1148"/>
                      <a:pt x="1654" y="1151"/>
                      <a:pt x="1637" y="1151"/>
                    </a:cubicBezTo>
                    <a:cubicBezTo>
                      <a:pt x="1619" y="1151"/>
                      <a:pt x="1600" y="1152"/>
                      <a:pt x="1582" y="1153"/>
                    </a:cubicBezTo>
                    <a:cubicBezTo>
                      <a:pt x="1561" y="1154"/>
                      <a:pt x="1540" y="1153"/>
                      <a:pt x="1519" y="1154"/>
                    </a:cubicBezTo>
                    <a:cubicBezTo>
                      <a:pt x="1510" y="1154"/>
                      <a:pt x="1502" y="1155"/>
                      <a:pt x="1494" y="1155"/>
                    </a:cubicBezTo>
                    <a:cubicBezTo>
                      <a:pt x="1486" y="1156"/>
                      <a:pt x="1478" y="1155"/>
                      <a:pt x="1470" y="1154"/>
                    </a:cubicBezTo>
                    <a:cubicBezTo>
                      <a:pt x="1465" y="1154"/>
                      <a:pt x="1460" y="1154"/>
                      <a:pt x="1455" y="1154"/>
                    </a:cubicBezTo>
                    <a:cubicBezTo>
                      <a:pt x="1452" y="1154"/>
                      <a:pt x="1450" y="1155"/>
                      <a:pt x="1448" y="1155"/>
                    </a:cubicBezTo>
                    <a:cubicBezTo>
                      <a:pt x="1435" y="1152"/>
                      <a:pt x="1423" y="1156"/>
                      <a:pt x="1410" y="1157"/>
                    </a:cubicBezTo>
                    <a:cubicBezTo>
                      <a:pt x="1403" y="1157"/>
                      <a:pt x="1395" y="1156"/>
                      <a:pt x="1388" y="1156"/>
                    </a:cubicBezTo>
                    <a:cubicBezTo>
                      <a:pt x="1382" y="1156"/>
                      <a:pt x="1376" y="1157"/>
                      <a:pt x="1369" y="1157"/>
                    </a:cubicBezTo>
                    <a:cubicBezTo>
                      <a:pt x="1363" y="1158"/>
                      <a:pt x="1356" y="1158"/>
                      <a:pt x="1349" y="1158"/>
                    </a:cubicBezTo>
                    <a:cubicBezTo>
                      <a:pt x="1322" y="1156"/>
                      <a:pt x="1295" y="1156"/>
                      <a:pt x="1269" y="1159"/>
                    </a:cubicBezTo>
                    <a:cubicBezTo>
                      <a:pt x="1266" y="1160"/>
                      <a:pt x="1263" y="1159"/>
                      <a:pt x="1261" y="1159"/>
                    </a:cubicBezTo>
                    <a:cubicBezTo>
                      <a:pt x="1247" y="1156"/>
                      <a:pt x="1233" y="1156"/>
                      <a:pt x="1220" y="1160"/>
                    </a:cubicBezTo>
                    <a:cubicBezTo>
                      <a:pt x="1219" y="1160"/>
                      <a:pt x="1217" y="1160"/>
                      <a:pt x="1216" y="1160"/>
                    </a:cubicBezTo>
                    <a:cubicBezTo>
                      <a:pt x="1193" y="1160"/>
                      <a:pt x="1169" y="1160"/>
                      <a:pt x="1146" y="1160"/>
                    </a:cubicBezTo>
                    <a:cubicBezTo>
                      <a:pt x="1141" y="1160"/>
                      <a:pt x="1136" y="1160"/>
                      <a:pt x="1131" y="1160"/>
                    </a:cubicBezTo>
                    <a:cubicBezTo>
                      <a:pt x="1113" y="1161"/>
                      <a:pt x="1096" y="1161"/>
                      <a:pt x="1079" y="1161"/>
                    </a:cubicBezTo>
                    <a:cubicBezTo>
                      <a:pt x="1057" y="1161"/>
                      <a:pt x="1035" y="1161"/>
                      <a:pt x="1013" y="1161"/>
                    </a:cubicBezTo>
                    <a:cubicBezTo>
                      <a:pt x="1001" y="1161"/>
                      <a:pt x="989" y="1160"/>
                      <a:pt x="976" y="1160"/>
                    </a:cubicBezTo>
                    <a:cubicBezTo>
                      <a:pt x="965" y="1160"/>
                      <a:pt x="954" y="1160"/>
                      <a:pt x="944" y="1159"/>
                    </a:cubicBezTo>
                    <a:cubicBezTo>
                      <a:pt x="930" y="1157"/>
                      <a:pt x="918" y="1159"/>
                      <a:pt x="905" y="1160"/>
                    </a:cubicBezTo>
                    <a:cubicBezTo>
                      <a:pt x="896" y="1161"/>
                      <a:pt x="887" y="1159"/>
                      <a:pt x="879" y="1159"/>
                    </a:cubicBezTo>
                    <a:cubicBezTo>
                      <a:pt x="864" y="1159"/>
                      <a:pt x="849" y="1159"/>
                      <a:pt x="834" y="1160"/>
                    </a:cubicBezTo>
                    <a:cubicBezTo>
                      <a:pt x="816" y="1160"/>
                      <a:pt x="798" y="1163"/>
                      <a:pt x="780" y="1161"/>
                    </a:cubicBezTo>
                    <a:cubicBezTo>
                      <a:pt x="765" y="1159"/>
                      <a:pt x="750" y="1160"/>
                      <a:pt x="734" y="1160"/>
                    </a:cubicBezTo>
                    <a:cubicBezTo>
                      <a:pt x="712" y="1160"/>
                      <a:pt x="689" y="1162"/>
                      <a:pt x="666" y="1163"/>
                    </a:cubicBezTo>
                    <a:cubicBezTo>
                      <a:pt x="660" y="1163"/>
                      <a:pt x="653" y="1162"/>
                      <a:pt x="646" y="1162"/>
                    </a:cubicBezTo>
                    <a:cubicBezTo>
                      <a:pt x="641" y="1162"/>
                      <a:pt x="636" y="1162"/>
                      <a:pt x="630" y="1162"/>
                    </a:cubicBezTo>
                    <a:cubicBezTo>
                      <a:pt x="612" y="1160"/>
                      <a:pt x="594" y="1158"/>
                      <a:pt x="576" y="1156"/>
                    </a:cubicBezTo>
                    <a:cubicBezTo>
                      <a:pt x="573" y="1155"/>
                      <a:pt x="570" y="1155"/>
                      <a:pt x="568" y="1155"/>
                    </a:cubicBezTo>
                    <a:cubicBezTo>
                      <a:pt x="557" y="1158"/>
                      <a:pt x="547" y="1159"/>
                      <a:pt x="536" y="1158"/>
                    </a:cubicBezTo>
                    <a:cubicBezTo>
                      <a:pt x="530" y="1158"/>
                      <a:pt x="523" y="1158"/>
                      <a:pt x="516" y="1158"/>
                    </a:cubicBezTo>
                    <a:cubicBezTo>
                      <a:pt x="485" y="1158"/>
                      <a:pt x="454" y="1157"/>
                      <a:pt x="423" y="1158"/>
                    </a:cubicBezTo>
                    <a:cubicBezTo>
                      <a:pt x="404" y="1158"/>
                      <a:pt x="384" y="1160"/>
                      <a:pt x="365" y="1160"/>
                    </a:cubicBezTo>
                    <a:cubicBezTo>
                      <a:pt x="359" y="1161"/>
                      <a:pt x="353" y="1159"/>
                      <a:pt x="347" y="1160"/>
                    </a:cubicBezTo>
                    <a:cubicBezTo>
                      <a:pt x="329" y="1161"/>
                      <a:pt x="311" y="1159"/>
                      <a:pt x="293" y="1160"/>
                    </a:cubicBezTo>
                    <a:cubicBezTo>
                      <a:pt x="289" y="1167"/>
                      <a:pt x="286" y="1173"/>
                      <a:pt x="286" y="1180"/>
                    </a:cubicBezTo>
                    <a:cubicBezTo>
                      <a:pt x="287" y="1181"/>
                      <a:pt x="286" y="1183"/>
                      <a:pt x="286" y="1183"/>
                    </a:cubicBezTo>
                    <a:cubicBezTo>
                      <a:pt x="288" y="1187"/>
                      <a:pt x="279" y="1188"/>
                      <a:pt x="285" y="1192"/>
                    </a:cubicBezTo>
                    <a:cubicBezTo>
                      <a:pt x="286" y="1193"/>
                      <a:pt x="283" y="1198"/>
                      <a:pt x="283" y="1201"/>
                    </a:cubicBezTo>
                    <a:cubicBezTo>
                      <a:pt x="282" y="1205"/>
                      <a:pt x="283" y="1209"/>
                      <a:pt x="283" y="1213"/>
                    </a:cubicBezTo>
                    <a:cubicBezTo>
                      <a:pt x="283" y="1217"/>
                      <a:pt x="282" y="1221"/>
                      <a:pt x="282" y="1225"/>
                    </a:cubicBezTo>
                    <a:cubicBezTo>
                      <a:pt x="282" y="1228"/>
                      <a:pt x="283" y="1232"/>
                      <a:pt x="283" y="1236"/>
                    </a:cubicBezTo>
                    <a:cubicBezTo>
                      <a:pt x="283" y="1250"/>
                      <a:pt x="284" y="1265"/>
                      <a:pt x="284" y="1280"/>
                    </a:cubicBezTo>
                    <a:cubicBezTo>
                      <a:pt x="284" y="1298"/>
                      <a:pt x="283" y="1316"/>
                      <a:pt x="283" y="1334"/>
                    </a:cubicBezTo>
                    <a:cubicBezTo>
                      <a:pt x="282" y="1349"/>
                      <a:pt x="282" y="1365"/>
                      <a:pt x="283" y="1381"/>
                    </a:cubicBezTo>
                    <a:cubicBezTo>
                      <a:pt x="283" y="1392"/>
                      <a:pt x="286" y="1402"/>
                      <a:pt x="287" y="1413"/>
                    </a:cubicBezTo>
                    <a:cubicBezTo>
                      <a:pt x="288" y="1415"/>
                      <a:pt x="288" y="1418"/>
                      <a:pt x="289" y="1421"/>
                    </a:cubicBezTo>
                    <a:cubicBezTo>
                      <a:pt x="289" y="1431"/>
                      <a:pt x="288" y="1431"/>
                      <a:pt x="279" y="1431"/>
                    </a:cubicBezTo>
                    <a:cubicBezTo>
                      <a:pt x="278" y="1431"/>
                      <a:pt x="278" y="1430"/>
                      <a:pt x="278" y="1430"/>
                    </a:cubicBezTo>
                    <a:cubicBezTo>
                      <a:pt x="260" y="1435"/>
                      <a:pt x="243" y="1430"/>
                      <a:pt x="226" y="1432"/>
                    </a:cubicBezTo>
                    <a:cubicBezTo>
                      <a:pt x="219" y="1433"/>
                      <a:pt x="212" y="1431"/>
                      <a:pt x="205" y="1432"/>
                    </a:cubicBezTo>
                    <a:cubicBezTo>
                      <a:pt x="190" y="1433"/>
                      <a:pt x="175" y="1434"/>
                      <a:pt x="161" y="1436"/>
                    </a:cubicBezTo>
                    <a:cubicBezTo>
                      <a:pt x="149" y="1436"/>
                      <a:pt x="138" y="1437"/>
                      <a:pt x="127" y="1438"/>
                    </a:cubicBezTo>
                    <a:cubicBezTo>
                      <a:pt x="120" y="1439"/>
                      <a:pt x="114" y="1440"/>
                      <a:pt x="108" y="1441"/>
                    </a:cubicBezTo>
                    <a:cubicBezTo>
                      <a:pt x="84" y="1444"/>
                      <a:pt x="60" y="1445"/>
                      <a:pt x="37" y="1442"/>
                    </a:cubicBezTo>
                    <a:cubicBezTo>
                      <a:pt x="35" y="1442"/>
                      <a:pt x="33" y="1442"/>
                      <a:pt x="31" y="1441"/>
                    </a:cubicBezTo>
                    <a:cubicBezTo>
                      <a:pt x="27" y="1441"/>
                      <a:pt x="22" y="1441"/>
                      <a:pt x="20" y="1438"/>
                    </a:cubicBezTo>
                    <a:cubicBezTo>
                      <a:pt x="18" y="1436"/>
                      <a:pt x="19" y="1432"/>
                      <a:pt x="18" y="1428"/>
                    </a:cubicBezTo>
                    <a:cubicBezTo>
                      <a:pt x="13" y="1410"/>
                      <a:pt x="14" y="1391"/>
                      <a:pt x="13" y="1372"/>
                    </a:cubicBezTo>
                    <a:cubicBezTo>
                      <a:pt x="12" y="1346"/>
                      <a:pt x="12" y="1319"/>
                      <a:pt x="11" y="1293"/>
                    </a:cubicBezTo>
                    <a:cubicBezTo>
                      <a:pt x="10" y="1268"/>
                      <a:pt x="11" y="1244"/>
                      <a:pt x="10" y="1219"/>
                    </a:cubicBezTo>
                    <a:cubicBezTo>
                      <a:pt x="9" y="1203"/>
                      <a:pt x="10" y="1186"/>
                      <a:pt x="4" y="1171"/>
                    </a:cubicBezTo>
                    <a:cubicBezTo>
                      <a:pt x="4" y="1169"/>
                      <a:pt x="4" y="1167"/>
                      <a:pt x="4" y="1165"/>
                    </a:cubicBezTo>
                    <a:cubicBezTo>
                      <a:pt x="6" y="1134"/>
                      <a:pt x="7" y="1103"/>
                      <a:pt x="4" y="1072"/>
                    </a:cubicBezTo>
                    <a:cubicBezTo>
                      <a:pt x="4" y="1065"/>
                      <a:pt x="4" y="1057"/>
                      <a:pt x="3" y="1049"/>
                    </a:cubicBezTo>
                    <a:cubicBezTo>
                      <a:pt x="3" y="1044"/>
                      <a:pt x="1" y="1038"/>
                      <a:pt x="0" y="1033"/>
                    </a:cubicBezTo>
                    <a:cubicBezTo>
                      <a:pt x="0" y="1024"/>
                      <a:pt x="0" y="1015"/>
                      <a:pt x="0" y="1006"/>
                    </a:cubicBezTo>
                    <a:cubicBezTo>
                      <a:pt x="0" y="1004"/>
                      <a:pt x="3" y="1003"/>
                      <a:pt x="4" y="1001"/>
                    </a:cubicBezTo>
                    <a:cubicBezTo>
                      <a:pt x="12" y="1006"/>
                      <a:pt x="11" y="1014"/>
                      <a:pt x="13" y="1021"/>
                    </a:cubicBezTo>
                    <a:cubicBezTo>
                      <a:pt x="32" y="1023"/>
                      <a:pt x="50" y="1018"/>
                      <a:pt x="70" y="1014"/>
                    </a:cubicBezTo>
                    <a:cubicBezTo>
                      <a:pt x="66" y="1007"/>
                      <a:pt x="63" y="1001"/>
                      <a:pt x="60" y="994"/>
                    </a:cubicBezTo>
                    <a:cubicBezTo>
                      <a:pt x="53" y="982"/>
                      <a:pt x="47" y="969"/>
                      <a:pt x="42" y="956"/>
                    </a:cubicBezTo>
                    <a:cubicBezTo>
                      <a:pt x="36" y="940"/>
                      <a:pt x="34" y="922"/>
                      <a:pt x="32" y="904"/>
                    </a:cubicBezTo>
                    <a:cubicBezTo>
                      <a:pt x="31" y="891"/>
                      <a:pt x="30" y="879"/>
                      <a:pt x="29" y="866"/>
                    </a:cubicBezTo>
                    <a:cubicBezTo>
                      <a:pt x="28" y="855"/>
                      <a:pt x="29" y="844"/>
                      <a:pt x="28" y="833"/>
                    </a:cubicBezTo>
                    <a:cubicBezTo>
                      <a:pt x="28" y="831"/>
                      <a:pt x="29" y="830"/>
                      <a:pt x="29" y="829"/>
                    </a:cubicBezTo>
                    <a:cubicBezTo>
                      <a:pt x="27" y="819"/>
                      <a:pt x="28" y="809"/>
                      <a:pt x="30" y="799"/>
                    </a:cubicBezTo>
                    <a:cubicBezTo>
                      <a:pt x="34" y="781"/>
                      <a:pt x="36" y="763"/>
                      <a:pt x="40" y="745"/>
                    </a:cubicBezTo>
                    <a:cubicBezTo>
                      <a:pt x="46" y="721"/>
                      <a:pt x="56" y="698"/>
                      <a:pt x="65" y="676"/>
                    </a:cubicBezTo>
                    <a:cubicBezTo>
                      <a:pt x="72" y="660"/>
                      <a:pt x="80" y="644"/>
                      <a:pt x="88" y="629"/>
                    </a:cubicBezTo>
                    <a:cubicBezTo>
                      <a:pt x="101" y="608"/>
                      <a:pt x="115" y="587"/>
                      <a:pt x="131" y="567"/>
                    </a:cubicBezTo>
                    <a:cubicBezTo>
                      <a:pt x="140" y="555"/>
                      <a:pt x="151" y="545"/>
                      <a:pt x="162" y="535"/>
                    </a:cubicBezTo>
                    <a:cubicBezTo>
                      <a:pt x="176" y="522"/>
                      <a:pt x="188" y="508"/>
                      <a:pt x="202" y="495"/>
                    </a:cubicBezTo>
                    <a:cubicBezTo>
                      <a:pt x="215" y="483"/>
                      <a:pt x="230" y="471"/>
                      <a:pt x="244" y="459"/>
                    </a:cubicBezTo>
                    <a:cubicBezTo>
                      <a:pt x="253" y="450"/>
                      <a:pt x="263" y="441"/>
                      <a:pt x="275" y="435"/>
                    </a:cubicBezTo>
                    <a:cubicBezTo>
                      <a:pt x="276" y="435"/>
                      <a:pt x="276" y="433"/>
                      <a:pt x="277" y="431"/>
                    </a:cubicBezTo>
                    <a:cubicBezTo>
                      <a:pt x="280" y="429"/>
                      <a:pt x="282" y="427"/>
                      <a:pt x="285" y="425"/>
                    </a:cubicBezTo>
                    <a:cubicBezTo>
                      <a:pt x="290" y="421"/>
                      <a:pt x="296" y="418"/>
                      <a:pt x="302" y="415"/>
                    </a:cubicBezTo>
                    <a:cubicBezTo>
                      <a:pt x="320" y="407"/>
                      <a:pt x="335" y="395"/>
                      <a:pt x="353" y="388"/>
                    </a:cubicBezTo>
                    <a:cubicBezTo>
                      <a:pt x="370" y="382"/>
                      <a:pt x="384" y="371"/>
                      <a:pt x="401" y="364"/>
                    </a:cubicBezTo>
                    <a:cubicBezTo>
                      <a:pt x="415" y="358"/>
                      <a:pt x="429" y="351"/>
                      <a:pt x="443" y="345"/>
                    </a:cubicBezTo>
                    <a:cubicBezTo>
                      <a:pt x="457" y="339"/>
                      <a:pt x="472" y="333"/>
                      <a:pt x="486" y="326"/>
                    </a:cubicBezTo>
                    <a:cubicBezTo>
                      <a:pt x="499" y="319"/>
                      <a:pt x="514" y="314"/>
                      <a:pt x="528" y="309"/>
                    </a:cubicBezTo>
                    <a:cubicBezTo>
                      <a:pt x="534" y="307"/>
                      <a:pt x="541" y="303"/>
                      <a:pt x="548" y="302"/>
                    </a:cubicBezTo>
                    <a:cubicBezTo>
                      <a:pt x="559" y="301"/>
                      <a:pt x="568" y="296"/>
                      <a:pt x="578" y="294"/>
                    </a:cubicBezTo>
                    <a:cubicBezTo>
                      <a:pt x="592" y="291"/>
                      <a:pt x="606" y="287"/>
                      <a:pt x="619" y="283"/>
                    </a:cubicBezTo>
                    <a:cubicBezTo>
                      <a:pt x="625" y="281"/>
                      <a:pt x="631" y="280"/>
                      <a:pt x="637" y="279"/>
                    </a:cubicBezTo>
                    <a:cubicBezTo>
                      <a:pt x="647" y="277"/>
                      <a:pt x="657" y="275"/>
                      <a:pt x="667" y="274"/>
                    </a:cubicBezTo>
                    <a:cubicBezTo>
                      <a:pt x="672" y="273"/>
                      <a:pt x="677" y="272"/>
                      <a:pt x="682" y="271"/>
                    </a:cubicBezTo>
                    <a:cubicBezTo>
                      <a:pt x="706" y="266"/>
                      <a:pt x="730" y="263"/>
                      <a:pt x="754" y="260"/>
                    </a:cubicBezTo>
                    <a:cubicBezTo>
                      <a:pt x="756" y="260"/>
                      <a:pt x="759" y="259"/>
                      <a:pt x="762" y="259"/>
                    </a:cubicBezTo>
                    <a:cubicBezTo>
                      <a:pt x="778" y="254"/>
                      <a:pt x="795" y="254"/>
                      <a:pt x="811" y="253"/>
                    </a:cubicBezTo>
                    <a:cubicBezTo>
                      <a:pt x="831" y="251"/>
                      <a:pt x="850" y="247"/>
                      <a:pt x="869" y="244"/>
                    </a:cubicBezTo>
                    <a:cubicBezTo>
                      <a:pt x="872" y="243"/>
                      <a:pt x="875" y="242"/>
                      <a:pt x="878" y="242"/>
                    </a:cubicBezTo>
                    <a:cubicBezTo>
                      <a:pt x="901" y="244"/>
                      <a:pt x="922" y="236"/>
                      <a:pt x="944" y="234"/>
                    </a:cubicBezTo>
                    <a:cubicBezTo>
                      <a:pt x="956" y="232"/>
                      <a:pt x="967" y="230"/>
                      <a:pt x="978" y="230"/>
                    </a:cubicBezTo>
                    <a:cubicBezTo>
                      <a:pt x="996" y="230"/>
                      <a:pt x="1013" y="225"/>
                      <a:pt x="1031" y="223"/>
                    </a:cubicBezTo>
                    <a:cubicBezTo>
                      <a:pt x="1047" y="220"/>
                      <a:pt x="1064" y="216"/>
                      <a:pt x="1080" y="217"/>
                    </a:cubicBezTo>
                    <a:cubicBezTo>
                      <a:pt x="1095" y="218"/>
                      <a:pt x="1109" y="212"/>
                      <a:pt x="1123" y="212"/>
                    </a:cubicBezTo>
                    <a:cubicBezTo>
                      <a:pt x="1140" y="212"/>
                      <a:pt x="1157" y="207"/>
                      <a:pt x="1174" y="206"/>
                    </a:cubicBezTo>
                    <a:cubicBezTo>
                      <a:pt x="1180" y="205"/>
                      <a:pt x="1185" y="206"/>
                      <a:pt x="1191" y="205"/>
                    </a:cubicBezTo>
                    <a:cubicBezTo>
                      <a:pt x="1211" y="205"/>
                      <a:pt x="1232" y="204"/>
                      <a:pt x="1252" y="203"/>
                    </a:cubicBezTo>
                    <a:cubicBezTo>
                      <a:pt x="1265" y="202"/>
                      <a:pt x="1278" y="201"/>
                      <a:pt x="1291" y="200"/>
                    </a:cubicBezTo>
                    <a:cubicBezTo>
                      <a:pt x="1304" y="199"/>
                      <a:pt x="1318" y="199"/>
                      <a:pt x="1332" y="198"/>
                    </a:cubicBezTo>
                    <a:cubicBezTo>
                      <a:pt x="1344" y="197"/>
                      <a:pt x="1357" y="196"/>
                      <a:pt x="1370" y="194"/>
                    </a:cubicBezTo>
                    <a:cubicBezTo>
                      <a:pt x="1373" y="194"/>
                      <a:pt x="1376" y="193"/>
                      <a:pt x="1379" y="193"/>
                    </a:cubicBezTo>
                    <a:cubicBezTo>
                      <a:pt x="1400" y="193"/>
                      <a:pt x="1421" y="192"/>
                      <a:pt x="1442" y="191"/>
                    </a:cubicBezTo>
                    <a:cubicBezTo>
                      <a:pt x="1457" y="191"/>
                      <a:pt x="1472" y="192"/>
                      <a:pt x="1486" y="191"/>
                    </a:cubicBezTo>
                    <a:cubicBezTo>
                      <a:pt x="1502" y="190"/>
                      <a:pt x="1518" y="188"/>
                      <a:pt x="1534" y="186"/>
                    </a:cubicBezTo>
                    <a:cubicBezTo>
                      <a:pt x="1535" y="186"/>
                      <a:pt x="1537" y="186"/>
                      <a:pt x="1538" y="186"/>
                    </a:cubicBezTo>
                    <a:cubicBezTo>
                      <a:pt x="1553" y="186"/>
                      <a:pt x="1569" y="187"/>
                      <a:pt x="1584" y="185"/>
                    </a:cubicBezTo>
                    <a:cubicBezTo>
                      <a:pt x="1596" y="184"/>
                      <a:pt x="1609" y="186"/>
                      <a:pt x="1621" y="182"/>
                    </a:cubicBezTo>
                    <a:cubicBezTo>
                      <a:pt x="1629" y="180"/>
                      <a:pt x="1639" y="180"/>
                      <a:pt x="1647" y="180"/>
                    </a:cubicBezTo>
                    <a:cubicBezTo>
                      <a:pt x="1665" y="180"/>
                      <a:pt x="1683" y="181"/>
                      <a:pt x="1701" y="181"/>
                    </a:cubicBezTo>
                    <a:cubicBezTo>
                      <a:pt x="1721" y="182"/>
                      <a:pt x="1742" y="182"/>
                      <a:pt x="1762" y="184"/>
                    </a:cubicBezTo>
                    <a:cubicBezTo>
                      <a:pt x="1785" y="185"/>
                      <a:pt x="1808" y="189"/>
                      <a:pt x="1831" y="192"/>
                    </a:cubicBezTo>
                    <a:cubicBezTo>
                      <a:pt x="1846" y="195"/>
                      <a:pt x="1862" y="198"/>
                      <a:pt x="1878" y="202"/>
                    </a:cubicBezTo>
                    <a:cubicBezTo>
                      <a:pt x="1884" y="203"/>
                      <a:pt x="1889" y="206"/>
                      <a:pt x="1895" y="208"/>
                    </a:cubicBezTo>
                    <a:cubicBezTo>
                      <a:pt x="1903" y="211"/>
                      <a:pt x="1911" y="213"/>
                      <a:pt x="1918" y="217"/>
                    </a:cubicBezTo>
                    <a:cubicBezTo>
                      <a:pt x="1937" y="226"/>
                      <a:pt x="1957" y="235"/>
                      <a:pt x="1976" y="244"/>
                    </a:cubicBezTo>
                    <a:cubicBezTo>
                      <a:pt x="1988" y="251"/>
                      <a:pt x="2000" y="258"/>
                      <a:pt x="2012" y="266"/>
                    </a:cubicBezTo>
                    <a:cubicBezTo>
                      <a:pt x="2020" y="272"/>
                      <a:pt x="2028" y="279"/>
                      <a:pt x="2036" y="285"/>
                    </a:cubicBezTo>
                    <a:cubicBezTo>
                      <a:pt x="2045" y="292"/>
                      <a:pt x="2055" y="300"/>
                      <a:pt x="2065" y="308"/>
                    </a:cubicBezTo>
                    <a:cubicBezTo>
                      <a:pt x="2066" y="308"/>
                      <a:pt x="2067" y="309"/>
                      <a:pt x="2068" y="310"/>
                    </a:cubicBezTo>
                    <a:cubicBezTo>
                      <a:pt x="2080" y="314"/>
                      <a:pt x="2086" y="323"/>
                      <a:pt x="2093" y="333"/>
                    </a:cubicBezTo>
                    <a:cubicBezTo>
                      <a:pt x="2090" y="322"/>
                      <a:pt x="2095" y="312"/>
                      <a:pt x="2094" y="301"/>
                    </a:cubicBezTo>
                    <a:cubicBezTo>
                      <a:pt x="2092" y="293"/>
                      <a:pt x="2095" y="284"/>
                      <a:pt x="2098" y="276"/>
                    </a:cubicBezTo>
                    <a:cubicBezTo>
                      <a:pt x="2102" y="265"/>
                      <a:pt x="2108" y="255"/>
                      <a:pt x="2116" y="247"/>
                    </a:cubicBezTo>
                    <a:cubicBezTo>
                      <a:pt x="2124" y="240"/>
                      <a:pt x="2132" y="236"/>
                      <a:pt x="2142" y="236"/>
                    </a:cubicBezTo>
                    <a:cubicBezTo>
                      <a:pt x="2152" y="235"/>
                      <a:pt x="2162" y="234"/>
                      <a:pt x="2173" y="233"/>
                    </a:cubicBezTo>
                    <a:cubicBezTo>
                      <a:pt x="2174" y="229"/>
                      <a:pt x="2174" y="224"/>
                      <a:pt x="2174" y="219"/>
                    </a:cubicBezTo>
                    <a:cubicBezTo>
                      <a:pt x="2177" y="202"/>
                      <a:pt x="2186" y="190"/>
                      <a:pt x="2197" y="178"/>
                    </a:cubicBezTo>
                    <a:cubicBezTo>
                      <a:pt x="2198" y="177"/>
                      <a:pt x="2200" y="176"/>
                      <a:pt x="2202" y="176"/>
                    </a:cubicBezTo>
                    <a:cubicBezTo>
                      <a:pt x="2216" y="172"/>
                      <a:pt x="2229" y="173"/>
                      <a:pt x="2242" y="178"/>
                    </a:cubicBezTo>
                    <a:cubicBezTo>
                      <a:pt x="2243" y="179"/>
                      <a:pt x="2244" y="179"/>
                      <a:pt x="2247" y="180"/>
                    </a:cubicBezTo>
                    <a:cubicBezTo>
                      <a:pt x="2245" y="176"/>
                      <a:pt x="2245" y="174"/>
                      <a:pt x="2244" y="172"/>
                    </a:cubicBezTo>
                    <a:cubicBezTo>
                      <a:pt x="2240" y="163"/>
                      <a:pt x="2240" y="154"/>
                      <a:pt x="2246" y="146"/>
                    </a:cubicBezTo>
                    <a:cubicBezTo>
                      <a:pt x="2247" y="144"/>
                      <a:pt x="2247" y="141"/>
                      <a:pt x="2248" y="139"/>
                    </a:cubicBezTo>
                    <a:cubicBezTo>
                      <a:pt x="2251" y="132"/>
                      <a:pt x="2254" y="126"/>
                      <a:pt x="2262" y="123"/>
                    </a:cubicBezTo>
                    <a:cubicBezTo>
                      <a:pt x="2269" y="119"/>
                      <a:pt x="2275" y="115"/>
                      <a:pt x="2282" y="111"/>
                    </a:cubicBezTo>
                    <a:cubicBezTo>
                      <a:pt x="2289" y="107"/>
                      <a:pt x="2298" y="108"/>
                      <a:pt x="2306" y="111"/>
                    </a:cubicBezTo>
                    <a:cubicBezTo>
                      <a:pt x="2310" y="113"/>
                      <a:pt x="2315" y="115"/>
                      <a:pt x="2321" y="118"/>
                    </a:cubicBezTo>
                    <a:cubicBezTo>
                      <a:pt x="2321" y="110"/>
                      <a:pt x="2321" y="103"/>
                      <a:pt x="2321" y="96"/>
                    </a:cubicBezTo>
                    <a:cubicBezTo>
                      <a:pt x="2322" y="89"/>
                      <a:pt x="2323" y="83"/>
                      <a:pt x="2325" y="76"/>
                    </a:cubicBezTo>
                    <a:cubicBezTo>
                      <a:pt x="2327" y="68"/>
                      <a:pt x="2330" y="60"/>
                      <a:pt x="2334" y="52"/>
                    </a:cubicBezTo>
                    <a:cubicBezTo>
                      <a:pt x="2339" y="40"/>
                      <a:pt x="2349" y="32"/>
                      <a:pt x="2362" y="28"/>
                    </a:cubicBezTo>
                    <a:cubicBezTo>
                      <a:pt x="2368" y="26"/>
                      <a:pt x="2373" y="25"/>
                      <a:pt x="2379" y="23"/>
                    </a:cubicBezTo>
                    <a:cubicBezTo>
                      <a:pt x="2391" y="18"/>
                      <a:pt x="2404" y="16"/>
                      <a:pt x="2418" y="16"/>
                    </a:cubicBezTo>
                    <a:cubicBezTo>
                      <a:pt x="2422" y="15"/>
                      <a:pt x="2426" y="16"/>
                      <a:pt x="2430" y="17"/>
                    </a:cubicBezTo>
                    <a:cubicBezTo>
                      <a:pt x="2448" y="22"/>
                      <a:pt x="2465" y="28"/>
                      <a:pt x="2481" y="37"/>
                    </a:cubicBezTo>
                    <a:cubicBezTo>
                      <a:pt x="2483" y="38"/>
                      <a:pt x="2486" y="39"/>
                      <a:pt x="2489" y="40"/>
                    </a:cubicBezTo>
                    <a:cubicBezTo>
                      <a:pt x="2491" y="36"/>
                      <a:pt x="2492" y="32"/>
                      <a:pt x="2494" y="29"/>
                    </a:cubicBezTo>
                    <a:cubicBezTo>
                      <a:pt x="2502" y="19"/>
                      <a:pt x="2508" y="10"/>
                      <a:pt x="2519" y="4"/>
                    </a:cubicBezTo>
                    <a:cubicBezTo>
                      <a:pt x="2522" y="2"/>
                      <a:pt x="2525" y="0"/>
                      <a:pt x="2528" y="0"/>
                    </a:cubicBezTo>
                    <a:cubicBezTo>
                      <a:pt x="2544" y="2"/>
                      <a:pt x="2559" y="0"/>
                      <a:pt x="2575" y="4"/>
                    </a:cubicBezTo>
                    <a:cubicBezTo>
                      <a:pt x="2589" y="8"/>
                      <a:pt x="2601" y="15"/>
                      <a:pt x="2612" y="24"/>
                    </a:cubicBezTo>
                    <a:cubicBezTo>
                      <a:pt x="2631" y="39"/>
                      <a:pt x="2644" y="59"/>
                      <a:pt x="2661" y="74"/>
                    </a:cubicBezTo>
                    <a:cubicBezTo>
                      <a:pt x="2666" y="79"/>
                      <a:pt x="2669" y="87"/>
                      <a:pt x="2670" y="94"/>
                    </a:cubicBezTo>
                    <a:cubicBezTo>
                      <a:pt x="2671" y="102"/>
                      <a:pt x="2670" y="111"/>
                      <a:pt x="2669" y="120"/>
                    </a:cubicBezTo>
                    <a:cubicBezTo>
                      <a:pt x="2669" y="123"/>
                      <a:pt x="2669" y="127"/>
                      <a:pt x="2669" y="131"/>
                    </a:cubicBezTo>
                    <a:cubicBezTo>
                      <a:pt x="2680" y="129"/>
                      <a:pt x="2690" y="133"/>
                      <a:pt x="2699" y="138"/>
                    </a:cubicBezTo>
                    <a:cubicBezTo>
                      <a:pt x="2701" y="140"/>
                      <a:pt x="2703" y="141"/>
                      <a:pt x="2705" y="141"/>
                    </a:cubicBezTo>
                    <a:cubicBezTo>
                      <a:pt x="2716" y="144"/>
                      <a:pt x="2724" y="152"/>
                      <a:pt x="2729" y="162"/>
                    </a:cubicBezTo>
                    <a:cubicBezTo>
                      <a:pt x="2734" y="172"/>
                      <a:pt x="2738" y="181"/>
                      <a:pt x="2743" y="191"/>
                    </a:cubicBezTo>
                    <a:cubicBezTo>
                      <a:pt x="2744" y="194"/>
                      <a:pt x="2744" y="197"/>
                      <a:pt x="2744" y="200"/>
                    </a:cubicBezTo>
                    <a:cubicBezTo>
                      <a:pt x="2745" y="216"/>
                      <a:pt x="2745" y="233"/>
                      <a:pt x="2738" y="249"/>
                    </a:cubicBezTo>
                    <a:cubicBezTo>
                      <a:pt x="2745" y="251"/>
                      <a:pt x="2751" y="253"/>
                      <a:pt x="2759" y="254"/>
                    </a:cubicBezTo>
                    <a:cubicBezTo>
                      <a:pt x="2776" y="255"/>
                      <a:pt x="2791" y="261"/>
                      <a:pt x="2800" y="277"/>
                    </a:cubicBezTo>
                    <a:cubicBezTo>
                      <a:pt x="2806" y="287"/>
                      <a:pt x="2814" y="296"/>
                      <a:pt x="2820" y="306"/>
                    </a:cubicBezTo>
                    <a:cubicBezTo>
                      <a:pt x="2828" y="319"/>
                      <a:pt x="2829" y="332"/>
                      <a:pt x="2820" y="345"/>
                    </a:cubicBezTo>
                    <a:cubicBezTo>
                      <a:pt x="2815" y="351"/>
                      <a:pt x="2812" y="358"/>
                      <a:pt x="2808" y="365"/>
                    </a:cubicBezTo>
                    <a:cubicBezTo>
                      <a:pt x="2809" y="366"/>
                      <a:pt x="2811" y="368"/>
                      <a:pt x="2813" y="368"/>
                    </a:cubicBezTo>
                    <a:cubicBezTo>
                      <a:pt x="2823" y="370"/>
                      <a:pt x="2831" y="378"/>
                      <a:pt x="2841" y="382"/>
                    </a:cubicBezTo>
                    <a:cubicBezTo>
                      <a:pt x="2844" y="384"/>
                      <a:pt x="2847" y="388"/>
                      <a:pt x="2851" y="391"/>
                    </a:cubicBezTo>
                    <a:cubicBezTo>
                      <a:pt x="2873" y="414"/>
                      <a:pt x="2886" y="441"/>
                      <a:pt x="2881" y="473"/>
                    </a:cubicBezTo>
                    <a:cubicBezTo>
                      <a:pt x="2878" y="491"/>
                      <a:pt x="2868" y="505"/>
                      <a:pt x="2855" y="517"/>
                    </a:cubicBezTo>
                    <a:cubicBezTo>
                      <a:pt x="2846" y="526"/>
                      <a:pt x="2834" y="529"/>
                      <a:pt x="2821" y="529"/>
                    </a:cubicBezTo>
                    <a:cubicBezTo>
                      <a:pt x="2819" y="529"/>
                      <a:pt x="2817" y="529"/>
                      <a:pt x="2814" y="530"/>
                    </a:cubicBezTo>
                    <a:cubicBezTo>
                      <a:pt x="2817" y="540"/>
                      <a:pt x="2821" y="550"/>
                      <a:pt x="2817" y="561"/>
                    </a:cubicBezTo>
                    <a:cubicBezTo>
                      <a:pt x="2814" y="571"/>
                      <a:pt x="2810" y="580"/>
                      <a:pt x="2807" y="590"/>
                    </a:cubicBezTo>
                    <a:cubicBezTo>
                      <a:pt x="2813" y="592"/>
                      <a:pt x="2819" y="594"/>
                      <a:pt x="2825" y="594"/>
                    </a:cubicBezTo>
                    <a:cubicBezTo>
                      <a:pt x="2839" y="594"/>
                      <a:pt x="2851" y="598"/>
                      <a:pt x="2863" y="603"/>
                    </a:cubicBezTo>
                    <a:cubicBezTo>
                      <a:pt x="2881" y="610"/>
                      <a:pt x="2898" y="620"/>
                      <a:pt x="2915" y="629"/>
                    </a:cubicBezTo>
                    <a:cubicBezTo>
                      <a:pt x="2919" y="632"/>
                      <a:pt x="2924" y="635"/>
                      <a:pt x="2928" y="638"/>
                    </a:cubicBezTo>
                    <a:cubicBezTo>
                      <a:pt x="2945" y="649"/>
                      <a:pt x="2962" y="659"/>
                      <a:pt x="2976" y="672"/>
                    </a:cubicBezTo>
                    <a:cubicBezTo>
                      <a:pt x="2978" y="674"/>
                      <a:pt x="2980" y="675"/>
                      <a:pt x="2981" y="677"/>
                    </a:cubicBezTo>
                    <a:cubicBezTo>
                      <a:pt x="2987" y="683"/>
                      <a:pt x="2993" y="688"/>
                      <a:pt x="3000" y="693"/>
                    </a:cubicBezTo>
                    <a:cubicBezTo>
                      <a:pt x="3013" y="704"/>
                      <a:pt x="3025" y="716"/>
                      <a:pt x="3036" y="728"/>
                    </a:cubicBezTo>
                    <a:cubicBezTo>
                      <a:pt x="3039" y="731"/>
                      <a:pt x="3042" y="732"/>
                      <a:pt x="3044" y="734"/>
                    </a:cubicBezTo>
                    <a:cubicBezTo>
                      <a:pt x="3050" y="738"/>
                      <a:pt x="3055" y="743"/>
                      <a:pt x="3060" y="748"/>
                    </a:cubicBezTo>
                    <a:cubicBezTo>
                      <a:pt x="3067" y="755"/>
                      <a:pt x="3074" y="762"/>
                      <a:pt x="3081" y="770"/>
                    </a:cubicBezTo>
                    <a:cubicBezTo>
                      <a:pt x="3083" y="772"/>
                      <a:pt x="3085" y="775"/>
                      <a:pt x="3086" y="778"/>
                    </a:cubicBezTo>
                    <a:cubicBezTo>
                      <a:pt x="3088" y="782"/>
                      <a:pt x="3088" y="784"/>
                      <a:pt x="3084" y="787"/>
                    </a:cubicBezTo>
                    <a:cubicBezTo>
                      <a:pt x="3080" y="789"/>
                      <a:pt x="3076" y="792"/>
                      <a:pt x="3073" y="794"/>
                    </a:cubicBezTo>
                    <a:cubicBezTo>
                      <a:pt x="3072" y="795"/>
                      <a:pt x="3070" y="796"/>
                      <a:pt x="3070" y="797"/>
                    </a:cubicBezTo>
                    <a:cubicBezTo>
                      <a:pt x="3064" y="807"/>
                      <a:pt x="3058" y="816"/>
                      <a:pt x="3052" y="825"/>
                    </a:cubicBezTo>
                    <a:cubicBezTo>
                      <a:pt x="3046" y="833"/>
                      <a:pt x="3041" y="842"/>
                      <a:pt x="3034" y="849"/>
                    </a:cubicBezTo>
                    <a:cubicBezTo>
                      <a:pt x="3023" y="862"/>
                      <a:pt x="3011" y="874"/>
                      <a:pt x="3000" y="886"/>
                    </a:cubicBezTo>
                    <a:cubicBezTo>
                      <a:pt x="2996" y="890"/>
                      <a:pt x="2991" y="893"/>
                      <a:pt x="2987" y="898"/>
                    </a:cubicBezTo>
                    <a:cubicBezTo>
                      <a:pt x="2979" y="908"/>
                      <a:pt x="2968" y="913"/>
                      <a:pt x="2958" y="921"/>
                    </a:cubicBezTo>
                    <a:cubicBezTo>
                      <a:pt x="2953" y="926"/>
                      <a:pt x="2948" y="930"/>
                      <a:pt x="2943" y="934"/>
                    </a:cubicBezTo>
                    <a:cubicBezTo>
                      <a:pt x="2938" y="938"/>
                      <a:pt x="2934" y="941"/>
                      <a:pt x="2929" y="944"/>
                    </a:cubicBezTo>
                    <a:cubicBezTo>
                      <a:pt x="2922" y="950"/>
                      <a:pt x="2914" y="954"/>
                      <a:pt x="2906" y="960"/>
                    </a:cubicBezTo>
                    <a:cubicBezTo>
                      <a:pt x="2912" y="963"/>
                      <a:pt x="2916" y="960"/>
                      <a:pt x="2920" y="959"/>
                    </a:cubicBezTo>
                    <a:cubicBezTo>
                      <a:pt x="2934" y="953"/>
                      <a:pt x="2949" y="952"/>
                      <a:pt x="2963" y="950"/>
                    </a:cubicBezTo>
                    <a:cubicBezTo>
                      <a:pt x="2975" y="948"/>
                      <a:pt x="2986" y="946"/>
                      <a:pt x="2997" y="945"/>
                    </a:cubicBezTo>
                    <a:cubicBezTo>
                      <a:pt x="3003" y="945"/>
                      <a:pt x="3009" y="945"/>
                      <a:pt x="3016" y="945"/>
                    </a:cubicBezTo>
                    <a:cubicBezTo>
                      <a:pt x="3030" y="945"/>
                      <a:pt x="3044" y="945"/>
                      <a:pt x="3057" y="945"/>
                    </a:cubicBezTo>
                    <a:cubicBezTo>
                      <a:pt x="3070" y="945"/>
                      <a:pt x="3082" y="944"/>
                      <a:pt x="3095" y="944"/>
                    </a:cubicBezTo>
                    <a:cubicBezTo>
                      <a:pt x="3102" y="944"/>
                      <a:pt x="3110" y="945"/>
                      <a:pt x="3118" y="945"/>
                    </a:cubicBezTo>
                    <a:cubicBezTo>
                      <a:pt x="3121" y="946"/>
                      <a:pt x="3125" y="945"/>
                      <a:pt x="3129" y="945"/>
                    </a:cubicBezTo>
                    <a:cubicBezTo>
                      <a:pt x="3141" y="945"/>
                      <a:pt x="3153" y="945"/>
                      <a:pt x="3165" y="944"/>
                    </a:cubicBezTo>
                    <a:cubicBezTo>
                      <a:pt x="3180" y="944"/>
                      <a:pt x="3194" y="943"/>
                      <a:pt x="3208" y="943"/>
                    </a:cubicBezTo>
                    <a:cubicBezTo>
                      <a:pt x="3211" y="943"/>
                      <a:pt x="3215" y="943"/>
                      <a:pt x="3218" y="943"/>
                    </a:cubicBezTo>
                    <a:cubicBezTo>
                      <a:pt x="3221" y="944"/>
                      <a:pt x="3225" y="945"/>
                      <a:pt x="3228" y="945"/>
                    </a:cubicBezTo>
                    <a:cubicBezTo>
                      <a:pt x="3240" y="945"/>
                      <a:pt x="3251" y="944"/>
                      <a:pt x="3263" y="944"/>
                    </a:cubicBezTo>
                    <a:cubicBezTo>
                      <a:pt x="3275" y="944"/>
                      <a:pt x="3287" y="944"/>
                      <a:pt x="3299" y="945"/>
                    </a:cubicBezTo>
                    <a:cubicBezTo>
                      <a:pt x="3311" y="945"/>
                      <a:pt x="3323" y="946"/>
                      <a:pt x="3335" y="946"/>
                    </a:cubicBezTo>
                    <a:cubicBezTo>
                      <a:pt x="3337" y="946"/>
                      <a:pt x="3340" y="945"/>
                      <a:pt x="3343" y="945"/>
                    </a:cubicBezTo>
                    <a:cubicBezTo>
                      <a:pt x="3344" y="935"/>
                      <a:pt x="3344" y="926"/>
                      <a:pt x="3345" y="918"/>
                    </a:cubicBezTo>
                    <a:cubicBezTo>
                      <a:pt x="3347" y="907"/>
                      <a:pt x="3348" y="896"/>
                      <a:pt x="3351" y="886"/>
                    </a:cubicBezTo>
                    <a:cubicBezTo>
                      <a:pt x="3355" y="870"/>
                      <a:pt x="3360" y="855"/>
                      <a:pt x="3366" y="840"/>
                    </a:cubicBezTo>
                    <a:cubicBezTo>
                      <a:pt x="3372" y="824"/>
                      <a:pt x="3378" y="808"/>
                      <a:pt x="3386" y="792"/>
                    </a:cubicBezTo>
                    <a:cubicBezTo>
                      <a:pt x="3392" y="780"/>
                      <a:pt x="3399" y="768"/>
                      <a:pt x="3406" y="756"/>
                    </a:cubicBezTo>
                    <a:cubicBezTo>
                      <a:pt x="3417" y="740"/>
                      <a:pt x="3428" y="724"/>
                      <a:pt x="3441" y="709"/>
                    </a:cubicBezTo>
                    <a:cubicBezTo>
                      <a:pt x="3456" y="693"/>
                      <a:pt x="3471" y="678"/>
                      <a:pt x="3488" y="664"/>
                    </a:cubicBezTo>
                    <a:cubicBezTo>
                      <a:pt x="3499" y="656"/>
                      <a:pt x="3509" y="647"/>
                      <a:pt x="3520" y="639"/>
                    </a:cubicBezTo>
                    <a:cubicBezTo>
                      <a:pt x="3529" y="633"/>
                      <a:pt x="3538" y="628"/>
                      <a:pt x="3546" y="622"/>
                    </a:cubicBezTo>
                    <a:cubicBezTo>
                      <a:pt x="3561" y="612"/>
                      <a:pt x="3577" y="604"/>
                      <a:pt x="3591" y="594"/>
                    </a:cubicBezTo>
                    <a:cubicBezTo>
                      <a:pt x="3598" y="589"/>
                      <a:pt x="3604" y="586"/>
                      <a:pt x="3611" y="584"/>
                    </a:cubicBezTo>
                    <a:cubicBezTo>
                      <a:pt x="3622" y="581"/>
                      <a:pt x="3633" y="578"/>
                      <a:pt x="3644" y="575"/>
                    </a:cubicBezTo>
                    <a:cubicBezTo>
                      <a:pt x="3647" y="574"/>
                      <a:pt x="3651" y="572"/>
                      <a:pt x="3654" y="570"/>
                    </a:cubicBezTo>
                    <a:cubicBezTo>
                      <a:pt x="3657" y="567"/>
                      <a:pt x="3661" y="565"/>
                      <a:pt x="3665" y="566"/>
                    </a:cubicBezTo>
                    <a:cubicBezTo>
                      <a:pt x="3666" y="567"/>
                      <a:pt x="3668" y="567"/>
                      <a:pt x="3668" y="566"/>
                    </a:cubicBezTo>
                    <a:cubicBezTo>
                      <a:pt x="3680" y="559"/>
                      <a:pt x="3694" y="556"/>
                      <a:pt x="3707" y="552"/>
                    </a:cubicBezTo>
                    <a:cubicBezTo>
                      <a:pt x="3710" y="551"/>
                      <a:pt x="3714" y="550"/>
                      <a:pt x="3716" y="547"/>
                    </a:cubicBezTo>
                    <a:cubicBezTo>
                      <a:pt x="3720" y="543"/>
                      <a:pt x="3725" y="541"/>
                      <a:pt x="3730" y="540"/>
                    </a:cubicBezTo>
                    <a:cubicBezTo>
                      <a:pt x="3746" y="534"/>
                      <a:pt x="3763" y="529"/>
                      <a:pt x="3780" y="524"/>
                    </a:cubicBezTo>
                    <a:cubicBezTo>
                      <a:pt x="3787" y="522"/>
                      <a:pt x="3795" y="520"/>
                      <a:pt x="3802" y="518"/>
                    </a:cubicBezTo>
                    <a:cubicBezTo>
                      <a:pt x="3808" y="517"/>
                      <a:pt x="3813" y="515"/>
                      <a:pt x="3819" y="513"/>
                    </a:cubicBezTo>
                    <a:cubicBezTo>
                      <a:pt x="3828" y="510"/>
                      <a:pt x="3837" y="507"/>
                      <a:pt x="3846" y="505"/>
                    </a:cubicBezTo>
                    <a:cubicBezTo>
                      <a:pt x="3855" y="503"/>
                      <a:pt x="3865" y="502"/>
                      <a:pt x="3875" y="500"/>
                    </a:cubicBezTo>
                    <a:cubicBezTo>
                      <a:pt x="3887" y="498"/>
                      <a:pt x="3899" y="495"/>
                      <a:pt x="3911" y="494"/>
                    </a:cubicBezTo>
                    <a:cubicBezTo>
                      <a:pt x="3920" y="492"/>
                      <a:pt x="3929" y="492"/>
                      <a:pt x="3938" y="491"/>
                    </a:cubicBezTo>
                    <a:cubicBezTo>
                      <a:pt x="3940" y="491"/>
                      <a:pt x="3941" y="490"/>
                      <a:pt x="3943" y="489"/>
                    </a:cubicBezTo>
                    <a:cubicBezTo>
                      <a:pt x="3953" y="486"/>
                      <a:pt x="3963" y="485"/>
                      <a:pt x="3973" y="486"/>
                    </a:cubicBezTo>
                    <a:cubicBezTo>
                      <a:pt x="3979" y="487"/>
                      <a:pt x="3985" y="484"/>
                      <a:pt x="3990" y="483"/>
                    </a:cubicBezTo>
                    <a:cubicBezTo>
                      <a:pt x="3994" y="482"/>
                      <a:pt x="3998" y="481"/>
                      <a:pt x="4001" y="481"/>
                    </a:cubicBezTo>
                    <a:cubicBezTo>
                      <a:pt x="4007" y="483"/>
                      <a:pt x="4013" y="484"/>
                      <a:pt x="4018" y="479"/>
                    </a:cubicBezTo>
                    <a:cubicBezTo>
                      <a:pt x="4019" y="478"/>
                      <a:pt x="4021" y="478"/>
                      <a:pt x="4023" y="478"/>
                    </a:cubicBezTo>
                    <a:cubicBezTo>
                      <a:pt x="4033" y="477"/>
                      <a:pt x="4042" y="475"/>
                      <a:pt x="4052" y="475"/>
                    </a:cubicBezTo>
                    <a:cubicBezTo>
                      <a:pt x="4054" y="475"/>
                      <a:pt x="4056" y="475"/>
                      <a:pt x="4058" y="474"/>
                    </a:cubicBezTo>
                    <a:cubicBezTo>
                      <a:pt x="4070" y="467"/>
                      <a:pt x="4084" y="469"/>
                      <a:pt x="4097" y="468"/>
                    </a:cubicBezTo>
                    <a:cubicBezTo>
                      <a:pt x="4100" y="467"/>
                      <a:pt x="4103" y="467"/>
                      <a:pt x="4105" y="466"/>
                    </a:cubicBezTo>
                    <a:cubicBezTo>
                      <a:pt x="4114" y="462"/>
                      <a:pt x="4123" y="461"/>
                      <a:pt x="4132" y="463"/>
                    </a:cubicBezTo>
                    <a:cubicBezTo>
                      <a:pt x="4139" y="464"/>
                      <a:pt x="4147" y="462"/>
                      <a:pt x="4154" y="462"/>
                    </a:cubicBezTo>
                    <a:cubicBezTo>
                      <a:pt x="4172" y="460"/>
                      <a:pt x="4190" y="459"/>
                      <a:pt x="4208" y="456"/>
                    </a:cubicBezTo>
                    <a:cubicBezTo>
                      <a:pt x="4222" y="454"/>
                      <a:pt x="4236" y="454"/>
                      <a:pt x="4250" y="453"/>
                    </a:cubicBezTo>
                    <a:cubicBezTo>
                      <a:pt x="4259" y="452"/>
                      <a:pt x="4268" y="450"/>
                      <a:pt x="4277" y="448"/>
                    </a:cubicBezTo>
                    <a:cubicBezTo>
                      <a:pt x="4288" y="447"/>
                      <a:pt x="4300" y="446"/>
                      <a:pt x="4311" y="444"/>
                    </a:cubicBezTo>
                    <a:cubicBezTo>
                      <a:pt x="4322" y="442"/>
                      <a:pt x="4332" y="442"/>
                      <a:pt x="4343" y="442"/>
                    </a:cubicBezTo>
                    <a:cubicBezTo>
                      <a:pt x="4355" y="442"/>
                      <a:pt x="4367" y="441"/>
                      <a:pt x="4378" y="437"/>
                    </a:cubicBezTo>
                    <a:cubicBezTo>
                      <a:pt x="4379" y="437"/>
                      <a:pt x="4380" y="436"/>
                      <a:pt x="4382" y="436"/>
                    </a:cubicBezTo>
                    <a:cubicBezTo>
                      <a:pt x="4390" y="437"/>
                      <a:pt x="4398" y="438"/>
                      <a:pt x="4406" y="438"/>
                    </a:cubicBezTo>
                    <a:cubicBezTo>
                      <a:pt x="4413" y="438"/>
                      <a:pt x="4420" y="439"/>
                      <a:pt x="4426" y="436"/>
                    </a:cubicBezTo>
                    <a:cubicBezTo>
                      <a:pt x="4429" y="434"/>
                      <a:pt x="4432" y="434"/>
                      <a:pt x="4434" y="434"/>
                    </a:cubicBezTo>
                    <a:cubicBezTo>
                      <a:pt x="4444" y="434"/>
                      <a:pt x="4453" y="434"/>
                      <a:pt x="4463" y="430"/>
                    </a:cubicBezTo>
                    <a:cubicBezTo>
                      <a:pt x="4467" y="429"/>
                      <a:pt x="4473" y="428"/>
                      <a:pt x="4477" y="429"/>
                    </a:cubicBezTo>
                    <a:cubicBezTo>
                      <a:pt x="4492" y="433"/>
                      <a:pt x="4507" y="431"/>
                      <a:pt x="4523" y="430"/>
                    </a:cubicBezTo>
                    <a:cubicBezTo>
                      <a:pt x="4532" y="430"/>
                      <a:pt x="4542" y="431"/>
                      <a:pt x="4551" y="430"/>
                    </a:cubicBezTo>
                    <a:cubicBezTo>
                      <a:pt x="4563" y="428"/>
                      <a:pt x="4575" y="427"/>
                      <a:pt x="4587" y="429"/>
                    </a:cubicBezTo>
                    <a:cubicBezTo>
                      <a:pt x="4592" y="430"/>
                      <a:pt x="4598" y="428"/>
                      <a:pt x="4604" y="428"/>
                    </a:cubicBezTo>
                    <a:cubicBezTo>
                      <a:pt x="4615" y="427"/>
                      <a:pt x="4627" y="427"/>
                      <a:pt x="4638" y="427"/>
                    </a:cubicBezTo>
                    <a:cubicBezTo>
                      <a:pt x="4641" y="427"/>
                      <a:pt x="4643" y="427"/>
                      <a:pt x="4645" y="428"/>
                    </a:cubicBezTo>
                    <a:cubicBezTo>
                      <a:pt x="4658" y="430"/>
                      <a:pt x="4671" y="429"/>
                      <a:pt x="4684" y="427"/>
                    </a:cubicBezTo>
                    <a:cubicBezTo>
                      <a:pt x="4688" y="426"/>
                      <a:pt x="4692" y="427"/>
                      <a:pt x="4696" y="426"/>
                    </a:cubicBezTo>
                    <a:cubicBezTo>
                      <a:pt x="4701" y="426"/>
                      <a:pt x="4706" y="426"/>
                      <a:pt x="4711" y="426"/>
                    </a:cubicBezTo>
                    <a:cubicBezTo>
                      <a:pt x="4717" y="426"/>
                      <a:pt x="4722" y="425"/>
                      <a:pt x="4728" y="424"/>
                    </a:cubicBezTo>
                    <a:cubicBezTo>
                      <a:pt x="4729" y="424"/>
                      <a:pt x="4730" y="424"/>
                      <a:pt x="4730" y="424"/>
                    </a:cubicBezTo>
                    <a:cubicBezTo>
                      <a:pt x="4736" y="420"/>
                      <a:pt x="4743" y="420"/>
                      <a:pt x="4748" y="421"/>
                    </a:cubicBezTo>
                    <a:cubicBezTo>
                      <a:pt x="4757" y="423"/>
                      <a:pt x="4763" y="417"/>
                      <a:pt x="4772" y="419"/>
                    </a:cubicBezTo>
                    <a:cubicBezTo>
                      <a:pt x="4779" y="421"/>
                      <a:pt x="4788" y="421"/>
                      <a:pt x="4796" y="421"/>
                    </a:cubicBezTo>
                    <a:cubicBezTo>
                      <a:pt x="4801" y="421"/>
                      <a:pt x="4807" y="421"/>
                      <a:pt x="4812" y="420"/>
                    </a:cubicBezTo>
                    <a:cubicBezTo>
                      <a:pt x="4817" y="420"/>
                      <a:pt x="4822" y="417"/>
                      <a:pt x="4826" y="420"/>
                    </a:cubicBezTo>
                    <a:cubicBezTo>
                      <a:pt x="4827" y="421"/>
                      <a:pt x="4827" y="421"/>
                      <a:pt x="4828" y="421"/>
                    </a:cubicBezTo>
                    <a:cubicBezTo>
                      <a:pt x="4839" y="417"/>
                      <a:pt x="4850" y="419"/>
                      <a:pt x="4860" y="417"/>
                    </a:cubicBezTo>
                    <a:cubicBezTo>
                      <a:pt x="4872" y="415"/>
                      <a:pt x="4883" y="413"/>
                      <a:pt x="4894" y="412"/>
                    </a:cubicBezTo>
                    <a:cubicBezTo>
                      <a:pt x="4904" y="412"/>
                      <a:pt x="4914" y="410"/>
                      <a:pt x="4923" y="408"/>
                    </a:cubicBezTo>
                    <a:cubicBezTo>
                      <a:pt x="4946" y="404"/>
                      <a:pt x="4969" y="400"/>
                      <a:pt x="4993" y="396"/>
                    </a:cubicBezTo>
                    <a:cubicBezTo>
                      <a:pt x="4999" y="395"/>
                      <a:pt x="5007" y="397"/>
                      <a:pt x="5012" y="394"/>
                    </a:cubicBezTo>
                    <a:cubicBezTo>
                      <a:pt x="5020" y="392"/>
                      <a:pt x="5028" y="391"/>
                      <a:pt x="5036" y="389"/>
                    </a:cubicBezTo>
                    <a:cubicBezTo>
                      <a:pt x="5040" y="388"/>
                      <a:pt x="5044" y="389"/>
                      <a:pt x="5048" y="389"/>
                    </a:cubicBezTo>
                    <a:cubicBezTo>
                      <a:pt x="5051" y="389"/>
                      <a:pt x="5055" y="391"/>
                      <a:pt x="5058" y="391"/>
                    </a:cubicBezTo>
                    <a:cubicBezTo>
                      <a:pt x="5080" y="392"/>
                      <a:pt x="5100" y="401"/>
                      <a:pt x="5121" y="406"/>
                    </a:cubicBezTo>
                    <a:cubicBezTo>
                      <a:pt x="5140" y="411"/>
                      <a:pt x="5156" y="420"/>
                      <a:pt x="5172" y="429"/>
                    </a:cubicBezTo>
                    <a:cubicBezTo>
                      <a:pt x="5173" y="430"/>
                      <a:pt x="5175" y="430"/>
                      <a:pt x="5176" y="431"/>
                    </a:cubicBezTo>
                    <a:cubicBezTo>
                      <a:pt x="5183" y="436"/>
                      <a:pt x="5192" y="441"/>
                      <a:pt x="5198" y="447"/>
                    </a:cubicBezTo>
                    <a:cubicBezTo>
                      <a:pt x="5207" y="455"/>
                      <a:pt x="5215" y="463"/>
                      <a:pt x="5224" y="471"/>
                    </a:cubicBezTo>
                    <a:cubicBezTo>
                      <a:pt x="5232" y="479"/>
                      <a:pt x="5239" y="489"/>
                      <a:pt x="5244" y="499"/>
                    </a:cubicBezTo>
                    <a:cubicBezTo>
                      <a:pt x="5248" y="507"/>
                      <a:pt x="5251" y="515"/>
                      <a:pt x="5253" y="522"/>
                    </a:cubicBezTo>
                    <a:cubicBezTo>
                      <a:pt x="5256" y="528"/>
                      <a:pt x="5258" y="535"/>
                      <a:pt x="5260" y="541"/>
                    </a:cubicBezTo>
                    <a:cubicBezTo>
                      <a:pt x="5263" y="551"/>
                      <a:pt x="5267" y="560"/>
                      <a:pt x="5264" y="571"/>
                    </a:cubicBezTo>
                    <a:cubicBezTo>
                      <a:pt x="5264" y="572"/>
                      <a:pt x="5265" y="574"/>
                      <a:pt x="5266" y="578"/>
                    </a:cubicBezTo>
                    <a:cubicBezTo>
                      <a:pt x="5268" y="575"/>
                      <a:pt x="5270" y="574"/>
                      <a:pt x="5271" y="572"/>
                    </a:cubicBezTo>
                    <a:cubicBezTo>
                      <a:pt x="5277" y="563"/>
                      <a:pt x="5283" y="554"/>
                      <a:pt x="5289" y="545"/>
                    </a:cubicBezTo>
                    <a:cubicBezTo>
                      <a:pt x="5293" y="539"/>
                      <a:pt x="5297" y="533"/>
                      <a:pt x="5301" y="527"/>
                    </a:cubicBezTo>
                    <a:cubicBezTo>
                      <a:pt x="5308" y="516"/>
                      <a:pt x="5317" y="505"/>
                      <a:pt x="5327" y="497"/>
                    </a:cubicBezTo>
                    <a:cubicBezTo>
                      <a:pt x="5337" y="488"/>
                      <a:pt x="5347" y="479"/>
                      <a:pt x="5357" y="470"/>
                    </a:cubicBezTo>
                    <a:cubicBezTo>
                      <a:pt x="5363" y="464"/>
                      <a:pt x="5369" y="460"/>
                      <a:pt x="5377" y="458"/>
                    </a:cubicBezTo>
                    <a:cubicBezTo>
                      <a:pt x="5379" y="457"/>
                      <a:pt x="5380" y="457"/>
                      <a:pt x="5381" y="456"/>
                    </a:cubicBezTo>
                    <a:cubicBezTo>
                      <a:pt x="5396" y="445"/>
                      <a:pt x="5413" y="437"/>
                      <a:pt x="5430" y="430"/>
                    </a:cubicBezTo>
                    <a:cubicBezTo>
                      <a:pt x="5435" y="428"/>
                      <a:pt x="5439" y="425"/>
                      <a:pt x="5443" y="424"/>
                    </a:cubicBezTo>
                    <a:cubicBezTo>
                      <a:pt x="5450" y="421"/>
                      <a:pt x="5456" y="420"/>
                      <a:pt x="5463" y="418"/>
                    </a:cubicBezTo>
                    <a:cubicBezTo>
                      <a:pt x="5471" y="416"/>
                      <a:pt x="5479" y="414"/>
                      <a:pt x="5487" y="412"/>
                    </a:cubicBezTo>
                    <a:cubicBezTo>
                      <a:pt x="5501" y="408"/>
                      <a:pt x="5515" y="405"/>
                      <a:pt x="5529" y="402"/>
                    </a:cubicBezTo>
                    <a:cubicBezTo>
                      <a:pt x="5542" y="399"/>
                      <a:pt x="5555" y="396"/>
                      <a:pt x="5568" y="394"/>
                    </a:cubicBezTo>
                    <a:cubicBezTo>
                      <a:pt x="5571" y="393"/>
                      <a:pt x="5575" y="393"/>
                      <a:pt x="5577" y="394"/>
                    </a:cubicBezTo>
                    <a:cubicBezTo>
                      <a:pt x="5588" y="399"/>
                      <a:pt x="5599" y="395"/>
                      <a:pt x="5610" y="397"/>
                    </a:cubicBezTo>
                    <a:cubicBezTo>
                      <a:pt x="5616" y="398"/>
                      <a:pt x="5622" y="396"/>
                      <a:pt x="5629" y="397"/>
                    </a:cubicBezTo>
                    <a:cubicBezTo>
                      <a:pt x="5632" y="398"/>
                      <a:pt x="5636" y="397"/>
                      <a:pt x="5639" y="400"/>
                    </a:cubicBezTo>
                    <a:cubicBezTo>
                      <a:pt x="5640" y="401"/>
                      <a:pt x="5643" y="400"/>
                      <a:pt x="5645" y="400"/>
                    </a:cubicBezTo>
                    <a:cubicBezTo>
                      <a:pt x="5667" y="404"/>
                      <a:pt x="5689" y="407"/>
                      <a:pt x="5711" y="412"/>
                    </a:cubicBezTo>
                    <a:cubicBezTo>
                      <a:pt x="5727" y="415"/>
                      <a:pt x="5742" y="421"/>
                      <a:pt x="5757" y="426"/>
                    </a:cubicBezTo>
                    <a:cubicBezTo>
                      <a:pt x="5761" y="428"/>
                      <a:pt x="5765" y="433"/>
                      <a:pt x="5769" y="435"/>
                    </a:cubicBezTo>
                    <a:cubicBezTo>
                      <a:pt x="5777" y="440"/>
                      <a:pt x="5786" y="444"/>
                      <a:pt x="5794" y="449"/>
                    </a:cubicBezTo>
                    <a:cubicBezTo>
                      <a:pt x="5795" y="449"/>
                      <a:pt x="5797" y="450"/>
                      <a:pt x="5798" y="451"/>
                    </a:cubicBezTo>
                    <a:cubicBezTo>
                      <a:pt x="5804" y="463"/>
                      <a:pt x="5817" y="468"/>
                      <a:pt x="5823" y="480"/>
                    </a:cubicBezTo>
                    <a:cubicBezTo>
                      <a:pt x="5825" y="485"/>
                      <a:pt x="5829" y="491"/>
                      <a:pt x="5834" y="495"/>
                    </a:cubicBezTo>
                    <a:cubicBezTo>
                      <a:pt x="5841" y="501"/>
                      <a:pt x="5844" y="511"/>
                      <a:pt x="5850" y="518"/>
                    </a:cubicBezTo>
                    <a:cubicBezTo>
                      <a:pt x="5855" y="523"/>
                      <a:pt x="5859" y="529"/>
                      <a:pt x="5864" y="535"/>
                    </a:cubicBezTo>
                    <a:cubicBezTo>
                      <a:pt x="5865" y="536"/>
                      <a:pt x="5866" y="537"/>
                      <a:pt x="5866" y="538"/>
                    </a:cubicBezTo>
                    <a:cubicBezTo>
                      <a:pt x="5870" y="551"/>
                      <a:pt x="5882" y="560"/>
                      <a:pt x="5887" y="573"/>
                    </a:cubicBezTo>
                    <a:cubicBezTo>
                      <a:pt x="5893" y="590"/>
                      <a:pt x="5904" y="605"/>
                      <a:pt x="5907" y="623"/>
                    </a:cubicBezTo>
                    <a:cubicBezTo>
                      <a:pt x="5907" y="625"/>
                      <a:pt x="5908" y="627"/>
                      <a:pt x="5909" y="628"/>
                    </a:cubicBezTo>
                    <a:cubicBezTo>
                      <a:pt x="5917" y="641"/>
                      <a:pt x="5919" y="655"/>
                      <a:pt x="5921" y="669"/>
                    </a:cubicBezTo>
                    <a:cubicBezTo>
                      <a:pt x="5922" y="675"/>
                      <a:pt x="5923" y="681"/>
                      <a:pt x="5924" y="687"/>
                    </a:cubicBezTo>
                    <a:cubicBezTo>
                      <a:pt x="5925" y="695"/>
                      <a:pt x="5926" y="702"/>
                      <a:pt x="5924" y="710"/>
                    </a:cubicBezTo>
                    <a:cubicBezTo>
                      <a:pt x="5922" y="720"/>
                      <a:pt x="5922" y="731"/>
                      <a:pt x="5922" y="742"/>
                    </a:cubicBezTo>
                    <a:cubicBezTo>
                      <a:pt x="5923" y="755"/>
                      <a:pt x="5919" y="767"/>
                      <a:pt x="5917" y="779"/>
                    </a:cubicBezTo>
                    <a:cubicBezTo>
                      <a:pt x="5917" y="782"/>
                      <a:pt x="5916" y="786"/>
                      <a:pt x="5916" y="791"/>
                    </a:cubicBezTo>
                    <a:cubicBezTo>
                      <a:pt x="5921" y="788"/>
                      <a:pt x="5926" y="786"/>
                      <a:pt x="5930" y="784"/>
                    </a:cubicBezTo>
                    <a:cubicBezTo>
                      <a:pt x="5936" y="781"/>
                      <a:pt x="5942" y="779"/>
                      <a:pt x="5950" y="777"/>
                    </a:cubicBezTo>
                    <a:cubicBezTo>
                      <a:pt x="5960" y="776"/>
                      <a:pt x="5969" y="772"/>
                      <a:pt x="5979" y="768"/>
                    </a:cubicBezTo>
                    <a:cubicBezTo>
                      <a:pt x="5995" y="763"/>
                      <a:pt x="6010" y="759"/>
                      <a:pt x="6027" y="757"/>
                    </a:cubicBezTo>
                    <a:cubicBezTo>
                      <a:pt x="6031" y="757"/>
                      <a:pt x="6036" y="756"/>
                      <a:pt x="6041" y="755"/>
                    </a:cubicBezTo>
                    <a:cubicBezTo>
                      <a:pt x="6051" y="754"/>
                      <a:pt x="6062" y="751"/>
                      <a:pt x="6072" y="750"/>
                    </a:cubicBezTo>
                    <a:cubicBezTo>
                      <a:pt x="6079" y="749"/>
                      <a:pt x="6086" y="749"/>
                      <a:pt x="6093" y="750"/>
                    </a:cubicBezTo>
                    <a:cubicBezTo>
                      <a:pt x="6114" y="752"/>
                      <a:pt x="6135" y="754"/>
                      <a:pt x="6155" y="757"/>
                    </a:cubicBezTo>
                    <a:cubicBezTo>
                      <a:pt x="6172" y="760"/>
                      <a:pt x="6188" y="762"/>
                      <a:pt x="6203" y="771"/>
                    </a:cubicBezTo>
                    <a:cubicBezTo>
                      <a:pt x="6209" y="774"/>
                      <a:pt x="6211" y="778"/>
                      <a:pt x="6212" y="783"/>
                    </a:cubicBezTo>
                    <a:cubicBezTo>
                      <a:pt x="6214" y="787"/>
                      <a:pt x="6214" y="791"/>
                      <a:pt x="6210" y="796"/>
                    </a:cubicBezTo>
                    <a:cubicBezTo>
                      <a:pt x="6206" y="802"/>
                      <a:pt x="6205" y="811"/>
                      <a:pt x="6202" y="818"/>
                    </a:cubicBezTo>
                    <a:cubicBezTo>
                      <a:pt x="6201" y="822"/>
                      <a:pt x="6199" y="825"/>
                      <a:pt x="6198" y="829"/>
                    </a:cubicBezTo>
                    <a:cubicBezTo>
                      <a:pt x="6195" y="842"/>
                      <a:pt x="6191" y="856"/>
                      <a:pt x="6187" y="869"/>
                    </a:cubicBezTo>
                    <a:cubicBezTo>
                      <a:pt x="6186" y="872"/>
                      <a:pt x="6184" y="875"/>
                      <a:pt x="6183" y="878"/>
                    </a:cubicBezTo>
                    <a:cubicBezTo>
                      <a:pt x="6176" y="889"/>
                      <a:pt x="6170" y="901"/>
                      <a:pt x="6162" y="912"/>
                    </a:cubicBezTo>
                    <a:cubicBezTo>
                      <a:pt x="6148" y="932"/>
                      <a:pt x="6134" y="953"/>
                      <a:pt x="6118" y="972"/>
                    </a:cubicBezTo>
                    <a:cubicBezTo>
                      <a:pt x="6108" y="986"/>
                      <a:pt x="6097" y="999"/>
                      <a:pt x="6084" y="1010"/>
                    </a:cubicBezTo>
                    <a:cubicBezTo>
                      <a:pt x="6074" y="1019"/>
                      <a:pt x="6065" y="1029"/>
                      <a:pt x="6053" y="1035"/>
                    </a:cubicBezTo>
                    <a:cubicBezTo>
                      <a:pt x="6046" y="1039"/>
                      <a:pt x="6040" y="1045"/>
                      <a:pt x="6034" y="1050"/>
                    </a:cubicBezTo>
                    <a:cubicBezTo>
                      <a:pt x="6028" y="1055"/>
                      <a:pt x="6023" y="1061"/>
                      <a:pt x="6017" y="1065"/>
                    </a:cubicBezTo>
                    <a:cubicBezTo>
                      <a:pt x="6013" y="1069"/>
                      <a:pt x="6008" y="1071"/>
                      <a:pt x="6004" y="1074"/>
                    </a:cubicBezTo>
                    <a:cubicBezTo>
                      <a:pt x="5999" y="1077"/>
                      <a:pt x="5994" y="1081"/>
                      <a:pt x="5989" y="1084"/>
                    </a:cubicBezTo>
                    <a:cubicBezTo>
                      <a:pt x="5975" y="1094"/>
                      <a:pt x="5962" y="1104"/>
                      <a:pt x="5947" y="1114"/>
                    </a:cubicBezTo>
                    <a:cubicBezTo>
                      <a:pt x="5954" y="1116"/>
                      <a:pt x="5959" y="1119"/>
                      <a:pt x="5965" y="1117"/>
                    </a:cubicBezTo>
                    <a:cubicBezTo>
                      <a:pt x="5969" y="1117"/>
                      <a:pt x="5972" y="1117"/>
                      <a:pt x="5976" y="1118"/>
                    </a:cubicBezTo>
                    <a:cubicBezTo>
                      <a:pt x="5987" y="1120"/>
                      <a:pt x="5999" y="1120"/>
                      <a:pt x="6011" y="1120"/>
                    </a:cubicBezTo>
                    <a:cubicBezTo>
                      <a:pt x="6019" y="1119"/>
                      <a:pt x="6026" y="1125"/>
                      <a:pt x="6026" y="1131"/>
                    </a:cubicBezTo>
                    <a:cubicBezTo>
                      <a:pt x="6028" y="1158"/>
                      <a:pt x="6030" y="1185"/>
                      <a:pt x="6031" y="1212"/>
                    </a:cubicBezTo>
                    <a:cubicBezTo>
                      <a:pt x="6031" y="1246"/>
                      <a:pt x="6031" y="1281"/>
                      <a:pt x="6030" y="1316"/>
                    </a:cubicBezTo>
                    <a:cubicBezTo>
                      <a:pt x="6029" y="1345"/>
                      <a:pt x="6027" y="1374"/>
                      <a:pt x="6026" y="1403"/>
                    </a:cubicBezTo>
                    <a:cubicBezTo>
                      <a:pt x="6025" y="1435"/>
                      <a:pt x="6025" y="1467"/>
                      <a:pt x="6030" y="1499"/>
                    </a:cubicBezTo>
                    <a:cubicBezTo>
                      <a:pt x="6032" y="1508"/>
                      <a:pt x="6031" y="1517"/>
                      <a:pt x="6031" y="1525"/>
                    </a:cubicBezTo>
                    <a:cubicBezTo>
                      <a:pt x="6031" y="1544"/>
                      <a:pt x="6030" y="1562"/>
                      <a:pt x="6034" y="1580"/>
                    </a:cubicBezTo>
                    <a:cubicBezTo>
                      <a:pt x="6035" y="1583"/>
                      <a:pt x="6036" y="1585"/>
                      <a:pt x="6037" y="1588"/>
                    </a:cubicBezTo>
                    <a:cubicBezTo>
                      <a:pt x="6040" y="1597"/>
                      <a:pt x="6035" y="1603"/>
                      <a:pt x="6025" y="1603"/>
                    </a:cubicBezTo>
                    <a:cubicBezTo>
                      <a:pt x="6019" y="1602"/>
                      <a:pt x="6013" y="1602"/>
                      <a:pt x="6006" y="1602"/>
                    </a:cubicBezTo>
                    <a:cubicBezTo>
                      <a:pt x="5979" y="1603"/>
                      <a:pt x="5951" y="1605"/>
                      <a:pt x="5923" y="1606"/>
                    </a:cubicBezTo>
                    <a:cubicBezTo>
                      <a:pt x="5913" y="1607"/>
                      <a:pt x="5902" y="1605"/>
                      <a:pt x="5892" y="1606"/>
                    </a:cubicBezTo>
                    <a:cubicBezTo>
                      <a:pt x="5887" y="1606"/>
                      <a:pt x="5881" y="1608"/>
                      <a:pt x="5876" y="1608"/>
                    </a:cubicBezTo>
                    <a:cubicBezTo>
                      <a:pt x="5866" y="1609"/>
                      <a:pt x="5856" y="1609"/>
                      <a:pt x="5846" y="1607"/>
                    </a:cubicBezTo>
                    <a:cubicBezTo>
                      <a:pt x="5845" y="1606"/>
                      <a:pt x="5842" y="1608"/>
                      <a:pt x="5840" y="1608"/>
                    </a:cubicBezTo>
                    <a:cubicBezTo>
                      <a:pt x="5831" y="1609"/>
                      <a:pt x="5821" y="1610"/>
                      <a:pt x="5812" y="1610"/>
                    </a:cubicBezTo>
                    <a:cubicBezTo>
                      <a:pt x="5805" y="1610"/>
                      <a:pt x="5797" y="1610"/>
                      <a:pt x="5790" y="1609"/>
                    </a:cubicBezTo>
                    <a:cubicBezTo>
                      <a:pt x="5778" y="1608"/>
                      <a:pt x="5765" y="1606"/>
                      <a:pt x="5753" y="1604"/>
                    </a:cubicBezTo>
                    <a:cubicBezTo>
                      <a:pt x="5748" y="1603"/>
                      <a:pt x="5744" y="1601"/>
                      <a:pt x="5744" y="1595"/>
                    </a:cubicBezTo>
                    <a:cubicBezTo>
                      <a:pt x="5744" y="1585"/>
                      <a:pt x="5745" y="1576"/>
                      <a:pt x="5746" y="1567"/>
                    </a:cubicBezTo>
                    <a:cubicBezTo>
                      <a:pt x="5746" y="1559"/>
                      <a:pt x="5747" y="1550"/>
                      <a:pt x="5747" y="1542"/>
                    </a:cubicBezTo>
                    <a:cubicBezTo>
                      <a:pt x="5747" y="1530"/>
                      <a:pt x="5747" y="1518"/>
                      <a:pt x="5747" y="1506"/>
                    </a:cubicBezTo>
                    <a:cubicBezTo>
                      <a:pt x="5747" y="1496"/>
                      <a:pt x="5748" y="1486"/>
                      <a:pt x="5747" y="1475"/>
                    </a:cubicBezTo>
                    <a:cubicBezTo>
                      <a:pt x="5746" y="1456"/>
                      <a:pt x="5745" y="1437"/>
                      <a:pt x="5744" y="1418"/>
                    </a:cubicBezTo>
                    <a:cubicBezTo>
                      <a:pt x="5743" y="1409"/>
                      <a:pt x="5743" y="1399"/>
                      <a:pt x="5743" y="1389"/>
                    </a:cubicBezTo>
                    <a:cubicBezTo>
                      <a:pt x="5743" y="1387"/>
                      <a:pt x="5743" y="1384"/>
                      <a:pt x="5742" y="1382"/>
                    </a:cubicBezTo>
                    <a:cubicBezTo>
                      <a:pt x="5735" y="1376"/>
                      <a:pt x="5737" y="1368"/>
                      <a:pt x="5737" y="1361"/>
                    </a:cubicBezTo>
                    <a:cubicBezTo>
                      <a:pt x="5737" y="1353"/>
                      <a:pt x="5737" y="1345"/>
                      <a:pt x="5737" y="1336"/>
                    </a:cubicBezTo>
                    <a:cubicBezTo>
                      <a:pt x="5724" y="1336"/>
                      <a:pt x="5712" y="1336"/>
                      <a:pt x="5701" y="1336"/>
                    </a:cubicBezTo>
                    <a:cubicBezTo>
                      <a:pt x="5696" y="1336"/>
                      <a:pt x="5691" y="1337"/>
                      <a:pt x="5686" y="1336"/>
                    </a:cubicBezTo>
                    <a:cubicBezTo>
                      <a:pt x="5670" y="1332"/>
                      <a:pt x="5654" y="1336"/>
                      <a:pt x="5638" y="1335"/>
                    </a:cubicBezTo>
                    <a:cubicBezTo>
                      <a:pt x="5618" y="1334"/>
                      <a:pt x="5599" y="1334"/>
                      <a:pt x="5579" y="1334"/>
                    </a:cubicBezTo>
                    <a:cubicBezTo>
                      <a:pt x="5556" y="1334"/>
                      <a:pt x="5533" y="1335"/>
                      <a:pt x="5510" y="1335"/>
                    </a:cubicBezTo>
                    <a:cubicBezTo>
                      <a:pt x="5497" y="1335"/>
                      <a:pt x="5483" y="1334"/>
                      <a:pt x="5470" y="1334"/>
                    </a:cubicBezTo>
                    <a:cubicBezTo>
                      <a:pt x="5460" y="1333"/>
                      <a:pt x="5449" y="1334"/>
                      <a:pt x="5438" y="1334"/>
                    </a:cubicBezTo>
                    <a:cubicBezTo>
                      <a:pt x="5429" y="1334"/>
                      <a:pt x="5418" y="1333"/>
                      <a:pt x="5409" y="1335"/>
                    </a:cubicBezTo>
                    <a:cubicBezTo>
                      <a:pt x="5395" y="1337"/>
                      <a:pt x="5381" y="1336"/>
                      <a:pt x="5367" y="1340"/>
                    </a:cubicBezTo>
                    <a:cubicBezTo>
                      <a:pt x="5364" y="1341"/>
                      <a:pt x="5360" y="1340"/>
                      <a:pt x="5356" y="1340"/>
                    </a:cubicBezTo>
                    <a:cubicBezTo>
                      <a:pt x="5344" y="1340"/>
                      <a:pt x="5331" y="1340"/>
                      <a:pt x="5318" y="1340"/>
                    </a:cubicBezTo>
                    <a:cubicBezTo>
                      <a:pt x="5314" y="1340"/>
                      <a:pt x="5310" y="1340"/>
                      <a:pt x="5307" y="1340"/>
                    </a:cubicBezTo>
                    <a:cubicBezTo>
                      <a:pt x="5289" y="1339"/>
                      <a:pt x="5271" y="1338"/>
                      <a:pt x="5253" y="1339"/>
                    </a:cubicBezTo>
                    <a:cubicBezTo>
                      <a:pt x="5235" y="1341"/>
                      <a:pt x="5218" y="1338"/>
                      <a:pt x="5201" y="1338"/>
                    </a:cubicBezTo>
                    <a:cubicBezTo>
                      <a:pt x="5181" y="1338"/>
                      <a:pt x="5161" y="1338"/>
                      <a:pt x="5141" y="1338"/>
                    </a:cubicBezTo>
                    <a:cubicBezTo>
                      <a:pt x="5135" y="1338"/>
                      <a:pt x="5129" y="1337"/>
                      <a:pt x="5122" y="1337"/>
                    </a:cubicBezTo>
                    <a:cubicBezTo>
                      <a:pt x="5112" y="1337"/>
                      <a:pt x="5102" y="1338"/>
                      <a:pt x="5091" y="1337"/>
                    </a:cubicBezTo>
                    <a:cubicBezTo>
                      <a:pt x="5077" y="1337"/>
                      <a:pt x="5064" y="1343"/>
                      <a:pt x="5049" y="1340"/>
                    </a:cubicBezTo>
                    <a:cubicBezTo>
                      <a:pt x="5042" y="1338"/>
                      <a:pt x="5034" y="1340"/>
                      <a:pt x="5026" y="1340"/>
                    </a:cubicBezTo>
                    <a:cubicBezTo>
                      <a:pt x="5007" y="1340"/>
                      <a:pt x="4988" y="1343"/>
                      <a:pt x="4969" y="1338"/>
                    </a:cubicBezTo>
                    <a:cubicBezTo>
                      <a:pt x="4967" y="1338"/>
                      <a:pt x="4965" y="1338"/>
                      <a:pt x="4963" y="1339"/>
                    </a:cubicBezTo>
                    <a:cubicBezTo>
                      <a:pt x="4945" y="1340"/>
                      <a:pt x="4927" y="1338"/>
                      <a:pt x="4909" y="1336"/>
                    </a:cubicBezTo>
                    <a:cubicBezTo>
                      <a:pt x="4898" y="1334"/>
                      <a:pt x="4887" y="1335"/>
                      <a:pt x="4876" y="1334"/>
                    </a:cubicBezTo>
                    <a:cubicBezTo>
                      <a:pt x="4871" y="1334"/>
                      <a:pt x="4867" y="1334"/>
                      <a:pt x="4862" y="1333"/>
                    </a:cubicBezTo>
                    <a:cubicBezTo>
                      <a:pt x="4854" y="1333"/>
                      <a:pt x="4846" y="1334"/>
                      <a:pt x="4838" y="1335"/>
                    </a:cubicBezTo>
                    <a:cubicBezTo>
                      <a:pt x="4830" y="1336"/>
                      <a:pt x="4822" y="1335"/>
                      <a:pt x="4814" y="1335"/>
                    </a:cubicBezTo>
                    <a:cubicBezTo>
                      <a:pt x="4798" y="1335"/>
                      <a:pt x="4783" y="1334"/>
                      <a:pt x="4767" y="1331"/>
                    </a:cubicBezTo>
                    <a:cubicBezTo>
                      <a:pt x="4761" y="1330"/>
                      <a:pt x="4754" y="1330"/>
                      <a:pt x="4748" y="1332"/>
                    </a:cubicBezTo>
                    <a:cubicBezTo>
                      <a:pt x="4740" y="1334"/>
                      <a:pt x="4732" y="1333"/>
                      <a:pt x="4723" y="1333"/>
                    </a:cubicBezTo>
                    <a:cubicBezTo>
                      <a:pt x="4717" y="1332"/>
                      <a:pt x="4711" y="1333"/>
                      <a:pt x="4704" y="1333"/>
                    </a:cubicBezTo>
                    <a:cubicBezTo>
                      <a:pt x="4697" y="1333"/>
                      <a:pt x="4689" y="1331"/>
                      <a:pt x="4682" y="1331"/>
                    </a:cubicBezTo>
                    <a:cubicBezTo>
                      <a:pt x="4672" y="1332"/>
                      <a:pt x="4663" y="1333"/>
                      <a:pt x="4653" y="1333"/>
                    </a:cubicBezTo>
                    <a:cubicBezTo>
                      <a:pt x="4652" y="1333"/>
                      <a:pt x="4651" y="1333"/>
                      <a:pt x="4650" y="1333"/>
                    </a:cubicBezTo>
                    <a:cubicBezTo>
                      <a:pt x="4643" y="1333"/>
                      <a:pt x="4635" y="1331"/>
                      <a:pt x="4627" y="1335"/>
                    </a:cubicBezTo>
                    <a:cubicBezTo>
                      <a:pt x="4623" y="1337"/>
                      <a:pt x="4619" y="1337"/>
                      <a:pt x="4615" y="1336"/>
                    </a:cubicBezTo>
                    <a:cubicBezTo>
                      <a:pt x="4597" y="1334"/>
                      <a:pt x="4579" y="1337"/>
                      <a:pt x="4561" y="1338"/>
                    </a:cubicBezTo>
                    <a:cubicBezTo>
                      <a:pt x="4553" y="1338"/>
                      <a:pt x="4546" y="1338"/>
                      <a:pt x="4538" y="1339"/>
                    </a:cubicBezTo>
                    <a:cubicBezTo>
                      <a:pt x="4534" y="1339"/>
                      <a:pt x="4530" y="1340"/>
                      <a:pt x="4525" y="1341"/>
                    </a:cubicBezTo>
                    <a:cubicBezTo>
                      <a:pt x="4533" y="1358"/>
                      <a:pt x="4540" y="1374"/>
                      <a:pt x="4547" y="1389"/>
                    </a:cubicBezTo>
                    <a:cubicBezTo>
                      <a:pt x="4553" y="1403"/>
                      <a:pt x="4559" y="1416"/>
                      <a:pt x="4562" y="1430"/>
                    </a:cubicBezTo>
                    <a:cubicBezTo>
                      <a:pt x="4565" y="1443"/>
                      <a:pt x="4570" y="1456"/>
                      <a:pt x="4573" y="1469"/>
                    </a:cubicBezTo>
                    <a:cubicBezTo>
                      <a:pt x="4576" y="1487"/>
                      <a:pt x="4579" y="1504"/>
                      <a:pt x="4580" y="1522"/>
                    </a:cubicBezTo>
                    <a:cubicBezTo>
                      <a:pt x="4580" y="1533"/>
                      <a:pt x="4577" y="1544"/>
                      <a:pt x="4575" y="1555"/>
                    </a:cubicBezTo>
                    <a:cubicBezTo>
                      <a:pt x="4573" y="1567"/>
                      <a:pt x="4570" y="1579"/>
                      <a:pt x="4575" y="1593"/>
                    </a:cubicBezTo>
                    <a:cubicBezTo>
                      <a:pt x="4588" y="1589"/>
                      <a:pt x="4601" y="1596"/>
                      <a:pt x="4615" y="1593"/>
                    </a:cubicBezTo>
                    <a:cubicBezTo>
                      <a:pt x="4622" y="1591"/>
                      <a:pt x="4631" y="1593"/>
                      <a:pt x="4638" y="1593"/>
                    </a:cubicBezTo>
                    <a:cubicBezTo>
                      <a:pt x="4649" y="1594"/>
                      <a:pt x="4660" y="1594"/>
                      <a:pt x="4670" y="1588"/>
                    </a:cubicBezTo>
                    <a:cubicBezTo>
                      <a:pt x="4672" y="1588"/>
                      <a:pt x="4673" y="1588"/>
                      <a:pt x="4675" y="1588"/>
                    </a:cubicBezTo>
                    <a:cubicBezTo>
                      <a:pt x="4679" y="1596"/>
                      <a:pt x="4676" y="1604"/>
                      <a:pt x="4676" y="1612"/>
                    </a:cubicBezTo>
                    <a:cubicBezTo>
                      <a:pt x="4675" y="1629"/>
                      <a:pt x="4675" y="1646"/>
                      <a:pt x="4674" y="1664"/>
                    </a:cubicBezTo>
                    <a:cubicBezTo>
                      <a:pt x="4674" y="1672"/>
                      <a:pt x="4673" y="1680"/>
                      <a:pt x="4673" y="1688"/>
                    </a:cubicBezTo>
                    <a:cubicBezTo>
                      <a:pt x="4674" y="1703"/>
                      <a:pt x="4674" y="1717"/>
                      <a:pt x="4674" y="1732"/>
                    </a:cubicBezTo>
                    <a:cubicBezTo>
                      <a:pt x="4675" y="1745"/>
                      <a:pt x="4677" y="1759"/>
                      <a:pt x="4677" y="1772"/>
                    </a:cubicBezTo>
                    <a:cubicBezTo>
                      <a:pt x="4675" y="1804"/>
                      <a:pt x="4679" y="1835"/>
                      <a:pt x="4679" y="1867"/>
                    </a:cubicBezTo>
                    <a:cubicBezTo>
                      <a:pt x="4680" y="1892"/>
                      <a:pt x="4682" y="1917"/>
                      <a:pt x="4683" y="1942"/>
                    </a:cubicBezTo>
                    <a:cubicBezTo>
                      <a:pt x="4684" y="1953"/>
                      <a:pt x="4683" y="1965"/>
                      <a:pt x="4684" y="1976"/>
                    </a:cubicBezTo>
                    <a:cubicBezTo>
                      <a:pt x="4686" y="1993"/>
                      <a:pt x="4687" y="2009"/>
                      <a:pt x="4686" y="2026"/>
                    </a:cubicBezTo>
                    <a:cubicBezTo>
                      <a:pt x="4686" y="2040"/>
                      <a:pt x="4687" y="2054"/>
                      <a:pt x="4687" y="2067"/>
                    </a:cubicBezTo>
                    <a:cubicBezTo>
                      <a:pt x="4687" y="2071"/>
                      <a:pt x="4687" y="2075"/>
                      <a:pt x="4683" y="2078"/>
                    </a:cubicBezTo>
                    <a:cubicBezTo>
                      <a:pt x="4680" y="2081"/>
                      <a:pt x="4677" y="2081"/>
                      <a:pt x="4672" y="2079"/>
                    </a:cubicBezTo>
                    <a:cubicBezTo>
                      <a:pt x="4673" y="2076"/>
                      <a:pt x="4673" y="2073"/>
                      <a:pt x="4674" y="2069"/>
                    </a:cubicBezTo>
                    <a:cubicBezTo>
                      <a:pt x="4674" y="2066"/>
                      <a:pt x="4673" y="2064"/>
                      <a:pt x="4669" y="2064"/>
                    </a:cubicBezTo>
                    <a:cubicBezTo>
                      <a:pt x="4657" y="2063"/>
                      <a:pt x="4645" y="2063"/>
                      <a:pt x="4632" y="2063"/>
                    </a:cubicBezTo>
                    <a:cubicBezTo>
                      <a:pt x="4630" y="2063"/>
                      <a:pt x="4627" y="2063"/>
                      <a:pt x="4624" y="2064"/>
                    </a:cubicBezTo>
                    <a:cubicBezTo>
                      <a:pt x="4617" y="2065"/>
                      <a:pt x="4609" y="2065"/>
                      <a:pt x="4602" y="2065"/>
                    </a:cubicBezTo>
                    <a:cubicBezTo>
                      <a:pt x="4586" y="2065"/>
                      <a:pt x="4571" y="2067"/>
                      <a:pt x="4555" y="2068"/>
                    </a:cubicBezTo>
                    <a:cubicBezTo>
                      <a:pt x="4546" y="2068"/>
                      <a:pt x="4536" y="2068"/>
                      <a:pt x="4526" y="2068"/>
                    </a:cubicBezTo>
                    <a:cubicBezTo>
                      <a:pt x="4515" y="2069"/>
                      <a:pt x="4504" y="2070"/>
                      <a:pt x="4493" y="2071"/>
                    </a:cubicBezTo>
                    <a:cubicBezTo>
                      <a:pt x="4488" y="2071"/>
                      <a:pt x="4484" y="2069"/>
                      <a:pt x="4479" y="2069"/>
                    </a:cubicBezTo>
                    <a:cubicBezTo>
                      <a:pt x="4472" y="2069"/>
                      <a:pt x="4464" y="2069"/>
                      <a:pt x="4457" y="2069"/>
                    </a:cubicBezTo>
                    <a:cubicBezTo>
                      <a:pt x="4447" y="2069"/>
                      <a:pt x="4437" y="2069"/>
                      <a:pt x="4426" y="2069"/>
                    </a:cubicBezTo>
                    <a:cubicBezTo>
                      <a:pt x="4420" y="2069"/>
                      <a:pt x="4414" y="2069"/>
                      <a:pt x="4408" y="2069"/>
                    </a:cubicBezTo>
                    <a:cubicBezTo>
                      <a:pt x="4396" y="2070"/>
                      <a:pt x="4385" y="2071"/>
                      <a:pt x="4374" y="2072"/>
                    </a:cubicBezTo>
                    <a:cubicBezTo>
                      <a:pt x="4371" y="2072"/>
                      <a:pt x="4368" y="2069"/>
                      <a:pt x="4366" y="2067"/>
                    </a:cubicBezTo>
                    <a:cubicBezTo>
                      <a:pt x="4363" y="2064"/>
                      <a:pt x="4362" y="2061"/>
                      <a:pt x="4359" y="2058"/>
                    </a:cubicBezTo>
                    <a:cubicBezTo>
                      <a:pt x="4360" y="2044"/>
                      <a:pt x="4361" y="2029"/>
                      <a:pt x="4358" y="2014"/>
                    </a:cubicBezTo>
                    <a:cubicBezTo>
                      <a:pt x="4357" y="2010"/>
                      <a:pt x="4358" y="2006"/>
                      <a:pt x="4358" y="2002"/>
                    </a:cubicBezTo>
                    <a:cubicBezTo>
                      <a:pt x="4360" y="1978"/>
                      <a:pt x="4363" y="1954"/>
                      <a:pt x="4365" y="1929"/>
                    </a:cubicBezTo>
                    <a:cubicBezTo>
                      <a:pt x="4367" y="1912"/>
                      <a:pt x="4367" y="1895"/>
                      <a:pt x="4367" y="1877"/>
                    </a:cubicBezTo>
                    <a:cubicBezTo>
                      <a:pt x="4368" y="1864"/>
                      <a:pt x="4369" y="1850"/>
                      <a:pt x="4369" y="1836"/>
                    </a:cubicBezTo>
                    <a:cubicBezTo>
                      <a:pt x="4370" y="1821"/>
                      <a:pt x="4369" y="1806"/>
                      <a:pt x="4369" y="1791"/>
                    </a:cubicBezTo>
                    <a:cubicBezTo>
                      <a:pt x="4365" y="1791"/>
                      <a:pt x="4362" y="1791"/>
                      <a:pt x="4358" y="1791"/>
                    </a:cubicBezTo>
                    <a:cubicBezTo>
                      <a:pt x="4324" y="1791"/>
                      <a:pt x="4289" y="1790"/>
                      <a:pt x="4255" y="1790"/>
                    </a:cubicBezTo>
                    <a:cubicBezTo>
                      <a:pt x="4222" y="1790"/>
                      <a:pt x="4189" y="1792"/>
                      <a:pt x="4156" y="1792"/>
                    </a:cubicBezTo>
                    <a:cubicBezTo>
                      <a:pt x="4137" y="1792"/>
                      <a:pt x="4118" y="1791"/>
                      <a:pt x="4099" y="1790"/>
                    </a:cubicBezTo>
                    <a:cubicBezTo>
                      <a:pt x="4087" y="1790"/>
                      <a:pt x="4075" y="1791"/>
                      <a:pt x="4063" y="1791"/>
                    </a:cubicBezTo>
                    <a:cubicBezTo>
                      <a:pt x="4044" y="1790"/>
                      <a:pt x="4024" y="1789"/>
                      <a:pt x="4005" y="1788"/>
                    </a:cubicBezTo>
                    <a:cubicBezTo>
                      <a:pt x="4001" y="1788"/>
                      <a:pt x="3996" y="1788"/>
                      <a:pt x="3992" y="1788"/>
                    </a:cubicBezTo>
                    <a:cubicBezTo>
                      <a:pt x="3983" y="1788"/>
                      <a:pt x="3975" y="1788"/>
                      <a:pt x="3966" y="1787"/>
                    </a:cubicBezTo>
                    <a:cubicBezTo>
                      <a:pt x="3934" y="1785"/>
                      <a:pt x="3902" y="1785"/>
                      <a:pt x="3870" y="1787"/>
                    </a:cubicBezTo>
                    <a:cubicBezTo>
                      <a:pt x="3853" y="1788"/>
                      <a:pt x="3836" y="1788"/>
                      <a:pt x="3819" y="1788"/>
                    </a:cubicBezTo>
                    <a:cubicBezTo>
                      <a:pt x="3795" y="1789"/>
                      <a:pt x="3772" y="1789"/>
                      <a:pt x="3748" y="1790"/>
                    </a:cubicBezTo>
                    <a:cubicBezTo>
                      <a:pt x="3728" y="1790"/>
                      <a:pt x="3708" y="1792"/>
                      <a:pt x="3688" y="1793"/>
                    </a:cubicBezTo>
                    <a:cubicBezTo>
                      <a:pt x="3668" y="1794"/>
                      <a:pt x="3648" y="1794"/>
                      <a:pt x="3628" y="1794"/>
                    </a:cubicBezTo>
                    <a:cubicBezTo>
                      <a:pt x="3611" y="1795"/>
                      <a:pt x="3594" y="1795"/>
                      <a:pt x="3577" y="1796"/>
                    </a:cubicBezTo>
                    <a:cubicBezTo>
                      <a:pt x="3552" y="1796"/>
                      <a:pt x="3526" y="1797"/>
                      <a:pt x="3500" y="1798"/>
                    </a:cubicBezTo>
                    <a:cubicBezTo>
                      <a:pt x="3477" y="1798"/>
                      <a:pt x="3454" y="1799"/>
                      <a:pt x="3432" y="1799"/>
                    </a:cubicBezTo>
                    <a:cubicBezTo>
                      <a:pt x="3424" y="1799"/>
                      <a:pt x="3416" y="1798"/>
                      <a:pt x="3409" y="1798"/>
                    </a:cubicBezTo>
                    <a:cubicBezTo>
                      <a:pt x="3371" y="1799"/>
                      <a:pt x="3333" y="1800"/>
                      <a:pt x="3296" y="1802"/>
                    </a:cubicBezTo>
                    <a:cubicBezTo>
                      <a:pt x="3276" y="1802"/>
                      <a:pt x="3255" y="1803"/>
                      <a:pt x="3235" y="1804"/>
                    </a:cubicBezTo>
                    <a:cubicBezTo>
                      <a:pt x="3225" y="1804"/>
                      <a:pt x="3216" y="1804"/>
                      <a:pt x="3207" y="1804"/>
                    </a:cubicBezTo>
                    <a:cubicBezTo>
                      <a:pt x="3192" y="1804"/>
                      <a:pt x="3178" y="1805"/>
                      <a:pt x="3164" y="1805"/>
                    </a:cubicBezTo>
                    <a:cubicBezTo>
                      <a:pt x="3155" y="1806"/>
                      <a:pt x="3146" y="1806"/>
                      <a:pt x="3138" y="1806"/>
                    </a:cubicBezTo>
                    <a:cubicBezTo>
                      <a:pt x="3108" y="1807"/>
                      <a:pt x="3079" y="1808"/>
                      <a:pt x="3049" y="1809"/>
                    </a:cubicBezTo>
                    <a:cubicBezTo>
                      <a:pt x="3030" y="1810"/>
                      <a:pt x="3010" y="1811"/>
                      <a:pt x="2990" y="1811"/>
                    </a:cubicBezTo>
                    <a:cubicBezTo>
                      <a:pt x="2982" y="1812"/>
                      <a:pt x="2974" y="1811"/>
                      <a:pt x="2965" y="1811"/>
                    </a:cubicBezTo>
                    <a:cubicBezTo>
                      <a:pt x="2954" y="1811"/>
                      <a:pt x="2944" y="1811"/>
                      <a:pt x="2933" y="1811"/>
                    </a:cubicBezTo>
                    <a:cubicBezTo>
                      <a:pt x="2914" y="1811"/>
                      <a:pt x="2895" y="1811"/>
                      <a:pt x="2876" y="1812"/>
                    </a:cubicBezTo>
                    <a:cubicBezTo>
                      <a:pt x="2862" y="1813"/>
                      <a:pt x="2849" y="1812"/>
                      <a:pt x="2835" y="1812"/>
                    </a:cubicBezTo>
                    <a:cubicBezTo>
                      <a:pt x="2822" y="1811"/>
                      <a:pt x="2808" y="1812"/>
                      <a:pt x="2795" y="1812"/>
                    </a:cubicBezTo>
                    <a:cubicBezTo>
                      <a:pt x="2787" y="1813"/>
                      <a:pt x="2778" y="1812"/>
                      <a:pt x="2770" y="1812"/>
                    </a:cubicBezTo>
                    <a:cubicBezTo>
                      <a:pt x="2764" y="1812"/>
                      <a:pt x="2757" y="1812"/>
                      <a:pt x="2751" y="1812"/>
                    </a:cubicBezTo>
                    <a:cubicBezTo>
                      <a:pt x="2747" y="1813"/>
                      <a:pt x="2742" y="1813"/>
                      <a:pt x="2738" y="1814"/>
                    </a:cubicBezTo>
                    <a:cubicBezTo>
                      <a:pt x="2731" y="1814"/>
                      <a:pt x="2724" y="1814"/>
                      <a:pt x="2717" y="1814"/>
                    </a:cubicBezTo>
                    <a:cubicBezTo>
                      <a:pt x="2711" y="1813"/>
                      <a:pt x="2705" y="1812"/>
                      <a:pt x="2699" y="1812"/>
                    </a:cubicBezTo>
                    <a:cubicBezTo>
                      <a:pt x="2685" y="1813"/>
                      <a:pt x="2670" y="1813"/>
                      <a:pt x="2656" y="1814"/>
                    </a:cubicBezTo>
                    <a:cubicBezTo>
                      <a:pt x="2646" y="1814"/>
                      <a:pt x="2637" y="1814"/>
                      <a:pt x="2627" y="1814"/>
                    </a:cubicBezTo>
                    <a:cubicBezTo>
                      <a:pt x="2607" y="1815"/>
                      <a:pt x="2586" y="1816"/>
                      <a:pt x="2566" y="1817"/>
                    </a:cubicBezTo>
                    <a:cubicBezTo>
                      <a:pt x="2554" y="1817"/>
                      <a:pt x="2542" y="1818"/>
                      <a:pt x="2530" y="1818"/>
                    </a:cubicBezTo>
                    <a:cubicBezTo>
                      <a:pt x="2524" y="1818"/>
                      <a:pt x="2518" y="1816"/>
                      <a:pt x="2512" y="1816"/>
                    </a:cubicBezTo>
                    <a:cubicBezTo>
                      <a:pt x="2503" y="1816"/>
                      <a:pt x="2494" y="1817"/>
                      <a:pt x="2485" y="1817"/>
                    </a:cubicBezTo>
                    <a:cubicBezTo>
                      <a:pt x="2461" y="1818"/>
                      <a:pt x="2436" y="1818"/>
                      <a:pt x="2411" y="1818"/>
                    </a:cubicBezTo>
                    <a:cubicBezTo>
                      <a:pt x="2397" y="1817"/>
                      <a:pt x="2384" y="1815"/>
                      <a:pt x="2370" y="1815"/>
                    </a:cubicBezTo>
                    <a:cubicBezTo>
                      <a:pt x="2358" y="1814"/>
                      <a:pt x="2346" y="1815"/>
                      <a:pt x="2334" y="1816"/>
                    </a:cubicBezTo>
                    <a:cubicBezTo>
                      <a:pt x="2321" y="1816"/>
                      <a:pt x="2308" y="1816"/>
                      <a:pt x="2295" y="1816"/>
                    </a:cubicBezTo>
                    <a:cubicBezTo>
                      <a:pt x="2276" y="1816"/>
                      <a:pt x="2257" y="1815"/>
                      <a:pt x="2237" y="1815"/>
                    </a:cubicBezTo>
                    <a:cubicBezTo>
                      <a:pt x="2229" y="1815"/>
                      <a:pt x="2220" y="1816"/>
                      <a:pt x="2212" y="1816"/>
                    </a:cubicBezTo>
                    <a:cubicBezTo>
                      <a:pt x="2197" y="1816"/>
                      <a:pt x="2183" y="1815"/>
                      <a:pt x="2168" y="1814"/>
                    </a:cubicBezTo>
                    <a:cubicBezTo>
                      <a:pt x="2162" y="1814"/>
                      <a:pt x="2155" y="1813"/>
                      <a:pt x="2149" y="1815"/>
                    </a:cubicBezTo>
                    <a:cubicBezTo>
                      <a:pt x="2141" y="1817"/>
                      <a:pt x="2133" y="1816"/>
                      <a:pt x="2126" y="1815"/>
                    </a:cubicBezTo>
                    <a:cubicBezTo>
                      <a:pt x="2115" y="1813"/>
                      <a:pt x="2104" y="1815"/>
                      <a:pt x="2093" y="1815"/>
                    </a:cubicBezTo>
                    <a:cubicBezTo>
                      <a:pt x="2075" y="1815"/>
                      <a:pt x="2057" y="1813"/>
                      <a:pt x="2039" y="1815"/>
                    </a:cubicBezTo>
                    <a:cubicBezTo>
                      <a:pt x="2017" y="1816"/>
                      <a:pt x="1994" y="1814"/>
                      <a:pt x="1972" y="1818"/>
                    </a:cubicBezTo>
                    <a:cubicBezTo>
                      <a:pt x="1958" y="1820"/>
                      <a:pt x="1944" y="1819"/>
                      <a:pt x="1929" y="1819"/>
                    </a:cubicBezTo>
                    <a:cubicBezTo>
                      <a:pt x="1918" y="1819"/>
                      <a:pt x="1907" y="1820"/>
                      <a:pt x="1896" y="1820"/>
                    </a:cubicBezTo>
                    <a:cubicBezTo>
                      <a:pt x="1884" y="1820"/>
                      <a:pt x="1872" y="1819"/>
                      <a:pt x="1859" y="1818"/>
                    </a:cubicBezTo>
                    <a:cubicBezTo>
                      <a:pt x="1859" y="1827"/>
                      <a:pt x="1858" y="1835"/>
                      <a:pt x="1858" y="1844"/>
                    </a:cubicBezTo>
                    <a:cubicBezTo>
                      <a:pt x="1857" y="1845"/>
                      <a:pt x="1858" y="1846"/>
                      <a:pt x="1857" y="1848"/>
                    </a:cubicBezTo>
                    <a:cubicBezTo>
                      <a:pt x="1854" y="1858"/>
                      <a:pt x="1854" y="1869"/>
                      <a:pt x="1854" y="1879"/>
                    </a:cubicBezTo>
                    <a:cubicBezTo>
                      <a:pt x="1855" y="1892"/>
                      <a:pt x="1854" y="1904"/>
                      <a:pt x="1854" y="1916"/>
                    </a:cubicBezTo>
                    <a:cubicBezTo>
                      <a:pt x="1854" y="1933"/>
                      <a:pt x="1854" y="1950"/>
                      <a:pt x="1854" y="1966"/>
                    </a:cubicBezTo>
                    <a:cubicBezTo>
                      <a:pt x="1854" y="1968"/>
                      <a:pt x="1853" y="1970"/>
                      <a:pt x="1854" y="1971"/>
                    </a:cubicBezTo>
                    <a:cubicBezTo>
                      <a:pt x="1857" y="1982"/>
                      <a:pt x="1854" y="1992"/>
                      <a:pt x="1854" y="2002"/>
                    </a:cubicBezTo>
                    <a:cubicBezTo>
                      <a:pt x="1853" y="2017"/>
                      <a:pt x="1854" y="2033"/>
                      <a:pt x="1854" y="2048"/>
                    </a:cubicBezTo>
                    <a:cubicBezTo>
                      <a:pt x="1854" y="2060"/>
                      <a:pt x="1854" y="2072"/>
                      <a:pt x="1853" y="2084"/>
                    </a:cubicBezTo>
                    <a:cubicBezTo>
                      <a:pt x="1853" y="2094"/>
                      <a:pt x="1847" y="2097"/>
                      <a:pt x="1839" y="2098"/>
                    </a:cubicBezTo>
                    <a:cubicBezTo>
                      <a:pt x="1825" y="2098"/>
                      <a:pt x="1811" y="2100"/>
                      <a:pt x="1796" y="2100"/>
                    </a:cubicBezTo>
                    <a:cubicBezTo>
                      <a:pt x="1771" y="2101"/>
                      <a:pt x="1746" y="2101"/>
                      <a:pt x="1720" y="2101"/>
                    </a:cubicBezTo>
                    <a:cubicBezTo>
                      <a:pt x="1715" y="2101"/>
                      <a:pt x="1709" y="2103"/>
                      <a:pt x="1704" y="2103"/>
                    </a:cubicBezTo>
                    <a:cubicBezTo>
                      <a:pt x="1690" y="2103"/>
                      <a:pt x="1677" y="2103"/>
                      <a:pt x="1664" y="2103"/>
                    </a:cubicBezTo>
                    <a:cubicBezTo>
                      <a:pt x="1660" y="2104"/>
                      <a:pt x="1657" y="2104"/>
                      <a:pt x="1654" y="2105"/>
                    </a:cubicBezTo>
                    <a:cubicBezTo>
                      <a:pt x="1631" y="2106"/>
                      <a:pt x="1608" y="2106"/>
                      <a:pt x="1585" y="2107"/>
                    </a:cubicBezTo>
                    <a:cubicBezTo>
                      <a:pt x="1579" y="2108"/>
                      <a:pt x="1574" y="2108"/>
                      <a:pt x="1568" y="2109"/>
                    </a:cubicBezTo>
                    <a:cubicBezTo>
                      <a:pt x="1566" y="2109"/>
                      <a:pt x="1563" y="2110"/>
                      <a:pt x="1562" y="2112"/>
                    </a:cubicBezTo>
                    <a:cubicBezTo>
                      <a:pt x="1558" y="2116"/>
                      <a:pt x="1554" y="2116"/>
                      <a:pt x="1549" y="2114"/>
                    </a:cubicBezTo>
                    <a:cubicBezTo>
                      <a:pt x="1551" y="2108"/>
                      <a:pt x="1550" y="2103"/>
                      <a:pt x="1549" y="2097"/>
                    </a:cubicBezTo>
                    <a:cubicBezTo>
                      <a:pt x="1547" y="2086"/>
                      <a:pt x="1550" y="2076"/>
                      <a:pt x="1553" y="2065"/>
                    </a:cubicBezTo>
                    <a:cubicBezTo>
                      <a:pt x="1555" y="2060"/>
                      <a:pt x="1557" y="2055"/>
                      <a:pt x="1557" y="2049"/>
                    </a:cubicBezTo>
                    <a:cubicBezTo>
                      <a:pt x="1556" y="2016"/>
                      <a:pt x="1557" y="1984"/>
                      <a:pt x="1554" y="1951"/>
                    </a:cubicBezTo>
                    <a:cubicBezTo>
                      <a:pt x="1553" y="1935"/>
                      <a:pt x="1556" y="1920"/>
                      <a:pt x="1557" y="1905"/>
                    </a:cubicBezTo>
                    <a:cubicBezTo>
                      <a:pt x="1558" y="1882"/>
                      <a:pt x="1560" y="1859"/>
                      <a:pt x="1561" y="1836"/>
                    </a:cubicBezTo>
                    <a:cubicBezTo>
                      <a:pt x="1561" y="1825"/>
                      <a:pt x="1559" y="1814"/>
                      <a:pt x="1560" y="1803"/>
                    </a:cubicBezTo>
                    <a:cubicBezTo>
                      <a:pt x="1560" y="1786"/>
                      <a:pt x="1562" y="1769"/>
                      <a:pt x="1562" y="1752"/>
                    </a:cubicBezTo>
                    <a:cubicBezTo>
                      <a:pt x="1562" y="1738"/>
                      <a:pt x="1561" y="1725"/>
                      <a:pt x="1561" y="1712"/>
                    </a:cubicBezTo>
                    <a:cubicBezTo>
                      <a:pt x="1561" y="1710"/>
                      <a:pt x="1561" y="1708"/>
                      <a:pt x="1560" y="1708"/>
                    </a:cubicBezTo>
                    <a:cubicBezTo>
                      <a:pt x="1553" y="1700"/>
                      <a:pt x="1554" y="1691"/>
                      <a:pt x="1553" y="1682"/>
                    </a:cubicBezTo>
                    <a:cubicBezTo>
                      <a:pt x="1552" y="1676"/>
                      <a:pt x="1550" y="1670"/>
                      <a:pt x="1549" y="1664"/>
                    </a:cubicBezTo>
                    <a:cubicBezTo>
                      <a:pt x="1548" y="1658"/>
                      <a:pt x="1547" y="1652"/>
                      <a:pt x="1547" y="1646"/>
                    </a:cubicBezTo>
                    <a:cubicBezTo>
                      <a:pt x="1546" y="1642"/>
                      <a:pt x="1549" y="1640"/>
                      <a:pt x="1554" y="1640"/>
                    </a:cubicBezTo>
                    <a:cubicBezTo>
                      <a:pt x="1554" y="1640"/>
                      <a:pt x="1555" y="1640"/>
                      <a:pt x="1556" y="1640"/>
                    </a:cubicBezTo>
                    <a:cubicBezTo>
                      <a:pt x="1569" y="1639"/>
                      <a:pt x="1582" y="1638"/>
                      <a:pt x="1597" y="1637"/>
                    </a:cubicBezTo>
                    <a:cubicBezTo>
                      <a:pt x="1595" y="1634"/>
                      <a:pt x="1594" y="1632"/>
                      <a:pt x="1592" y="1631"/>
                    </a:cubicBezTo>
                    <a:cubicBezTo>
                      <a:pt x="1578" y="1619"/>
                      <a:pt x="1563" y="1608"/>
                      <a:pt x="1549" y="1595"/>
                    </a:cubicBezTo>
                    <a:cubicBezTo>
                      <a:pt x="1543" y="1591"/>
                      <a:pt x="1539" y="1584"/>
                      <a:pt x="1535" y="1579"/>
                    </a:cubicBezTo>
                    <a:cubicBezTo>
                      <a:pt x="1531" y="1574"/>
                      <a:pt x="1528" y="1569"/>
                      <a:pt x="1523" y="1565"/>
                    </a:cubicBezTo>
                    <a:cubicBezTo>
                      <a:pt x="1513" y="1557"/>
                      <a:pt x="1509" y="1545"/>
                      <a:pt x="1503" y="1535"/>
                    </a:cubicBezTo>
                    <a:cubicBezTo>
                      <a:pt x="1500" y="1529"/>
                      <a:pt x="1498" y="1522"/>
                      <a:pt x="1496" y="1516"/>
                    </a:cubicBezTo>
                    <a:cubicBezTo>
                      <a:pt x="1493" y="1507"/>
                      <a:pt x="1495" y="1499"/>
                      <a:pt x="1499" y="1491"/>
                    </a:cubicBezTo>
                    <a:cubicBezTo>
                      <a:pt x="1504" y="1480"/>
                      <a:pt x="1510" y="1470"/>
                      <a:pt x="1517" y="1459"/>
                    </a:cubicBezTo>
                    <a:cubicBezTo>
                      <a:pt x="1528" y="1441"/>
                      <a:pt x="1542" y="1425"/>
                      <a:pt x="1559" y="1412"/>
                    </a:cubicBezTo>
                    <a:cubicBezTo>
                      <a:pt x="1571" y="1403"/>
                      <a:pt x="1583" y="1393"/>
                      <a:pt x="1596" y="1385"/>
                    </a:cubicBezTo>
                    <a:cubicBezTo>
                      <a:pt x="1609" y="1375"/>
                      <a:pt x="1623" y="1367"/>
                      <a:pt x="1637" y="1358"/>
                    </a:cubicBezTo>
                    <a:cubicBezTo>
                      <a:pt x="1650" y="1349"/>
                      <a:pt x="1665" y="1344"/>
                      <a:pt x="1677" y="1333"/>
                    </a:cubicBezTo>
                    <a:cubicBezTo>
                      <a:pt x="1680" y="1330"/>
                      <a:pt x="1684" y="1329"/>
                      <a:pt x="1688" y="1327"/>
                    </a:cubicBezTo>
                    <a:cubicBezTo>
                      <a:pt x="1698" y="1323"/>
                      <a:pt x="1707" y="1318"/>
                      <a:pt x="1717" y="1315"/>
                    </a:cubicBezTo>
                    <a:cubicBezTo>
                      <a:pt x="1730" y="1311"/>
                      <a:pt x="1743" y="1308"/>
                      <a:pt x="1756" y="1305"/>
                    </a:cubicBezTo>
                    <a:cubicBezTo>
                      <a:pt x="1768" y="1303"/>
                      <a:pt x="1780" y="1301"/>
                      <a:pt x="1792" y="1299"/>
                    </a:cubicBezTo>
                    <a:cubicBezTo>
                      <a:pt x="1798" y="1299"/>
                      <a:pt x="1804" y="1299"/>
                      <a:pt x="1810" y="1299"/>
                    </a:cubicBezTo>
                    <a:cubicBezTo>
                      <a:pt x="1815" y="1299"/>
                      <a:pt x="1818" y="1297"/>
                      <a:pt x="1818" y="1292"/>
                    </a:cubicBezTo>
                    <a:cubicBezTo>
                      <a:pt x="1819" y="1287"/>
                      <a:pt x="1821" y="1305"/>
                      <a:pt x="1821" y="1300"/>
                    </a:cubicBezTo>
                    <a:cubicBezTo>
                      <a:pt x="1822" y="1299"/>
                      <a:pt x="1822" y="1297"/>
                      <a:pt x="1823" y="1296"/>
                    </a:cubicBezTo>
                    <a:cubicBezTo>
                      <a:pt x="1827" y="1303"/>
                      <a:pt x="1820" y="1288"/>
                      <a:pt x="1823" y="1296"/>
                    </a:cubicBezTo>
                    <a:cubicBezTo>
                      <a:pt x="1830" y="1300"/>
                      <a:pt x="1838" y="1299"/>
                      <a:pt x="1846" y="1300"/>
                    </a:cubicBezTo>
                    <a:cubicBezTo>
                      <a:pt x="1847" y="1300"/>
                      <a:pt x="1849" y="1299"/>
                      <a:pt x="1850" y="1300"/>
                    </a:cubicBezTo>
                    <a:cubicBezTo>
                      <a:pt x="1862" y="1303"/>
                      <a:pt x="1874" y="1305"/>
                      <a:pt x="1885" y="1308"/>
                    </a:cubicBezTo>
                    <a:cubicBezTo>
                      <a:pt x="1894" y="1310"/>
                      <a:pt x="1903" y="1312"/>
                      <a:pt x="1911" y="1315"/>
                    </a:cubicBezTo>
                    <a:cubicBezTo>
                      <a:pt x="1916" y="1317"/>
                      <a:pt x="1921" y="1321"/>
                      <a:pt x="1925" y="1324"/>
                    </a:cubicBezTo>
                    <a:cubicBezTo>
                      <a:pt x="1927" y="1325"/>
                      <a:pt x="1929" y="1327"/>
                      <a:pt x="1931" y="1328"/>
                    </a:cubicBezTo>
                    <a:cubicBezTo>
                      <a:pt x="1933" y="1329"/>
                      <a:pt x="1936" y="1329"/>
                      <a:pt x="1938" y="1330"/>
                    </a:cubicBezTo>
                    <a:cubicBezTo>
                      <a:pt x="1938" y="1327"/>
                      <a:pt x="1938" y="1325"/>
                      <a:pt x="1938" y="1323"/>
                    </a:cubicBezTo>
                    <a:cubicBezTo>
                      <a:pt x="1935" y="1312"/>
                      <a:pt x="1930" y="1301"/>
                      <a:pt x="1929" y="1289"/>
                    </a:cubicBezTo>
                    <a:cubicBezTo>
                      <a:pt x="1928" y="1274"/>
                      <a:pt x="1928" y="1258"/>
                      <a:pt x="1929" y="1242"/>
                    </a:cubicBezTo>
                    <a:cubicBezTo>
                      <a:pt x="1929" y="1225"/>
                      <a:pt x="1931" y="1208"/>
                      <a:pt x="1933" y="1191"/>
                    </a:cubicBezTo>
                    <a:cubicBezTo>
                      <a:pt x="1934" y="1179"/>
                      <a:pt x="1938" y="1168"/>
                      <a:pt x="1940" y="1156"/>
                    </a:cubicBezTo>
                    <a:cubicBezTo>
                      <a:pt x="1941" y="1153"/>
                      <a:pt x="1942" y="1151"/>
                      <a:pt x="1943" y="1147"/>
                    </a:cubicBezTo>
                    <a:cubicBezTo>
                      <a:pt x="1925" y="1147"/>
                      <a:pt x="1908" y="1147"/>
                      <a:pt x="1892" y="1147"/>
                    </a:cubicBezTo>
                    <a:cubicBezTo>
                      <a:pt x="1878" y="1147"/>
                      <a:pt x="1864" y="1147"/>
                      <a:pt x="1851" y="1147"/>
                    </a:cubicBezTo>
                    <a:cubicBezTo>
                      <a:pt x="1846" y="1147"/>
                      <a:pt x="1841" y="1146"/>
                      <a:pt x="1836" y="1146"/>
                    </a:cubicBezTo>
                    <a:cubicBezTo>
                      <a:pt x="1832" y="1146"/>
                      <a:pt x="1829" y="1148"/>
                      <a:pt x="1829" y="1152"/>
                    </a:cubicBezTo>
                    <a:moveTo>
                      <a:pt x="85" y="1017"/>
                    </a:moveTo>
                    <a:cubicBezTo>
                      <a:pt x="93" y="1016"/>
                      <a:pt x="99" y="1015"/>
                      <a:pt x="105" y="1014"/>
                    </a:cubicBezTo>
                    <a:cubicBezTo>
                      <a:pt x="120" y="1013"/>
                      <a:pt x="135" y="1011"/>
                      <a:pt x="151" y="1013"/>
                    </a:cubicBezTo>
                    <a:cubicBezTo>
                      <a:pt x="167" y="1016"/>
                      <a:pt x="183" y="1015"/>
                      <a:pt x="200" y="1015"/>
                    </a:cubicBezTo>
                    <a:cubicBezTo>
                      <a:pt x="209" y="1016"/>
                      <a:pt x="219" y="1014"/>
                      <a:pt x="228" y="1016"/>
                    </a:cubicBezTo>
                    <a:cubicBezTo>
                      <a:pt x="237" y="1018"/>
                      <a:pt x="246" y="1015"/>
                      <a:pt x="255" y="1015"/>
                    </a:cubicBezTo>
                    <a:cubicBezTo>
                      <a:pt x="268" y="1014"/>
                      <a:pt x="280" y="1017"/>
                      <a:pt x="292" y="1017"/>
                    </a:cubicBezTo>
                    <a:cubicBezTo>
                      <a:pt x="304" y="1018"/>
                      <a:pt x="316" y="1018"/>
                      <a:pt x="328" y="1015"/>
                    </a:cubicBezTo>
                    <a:cubicBezTo>
                      <a:pt x="330" y="1014"/>
                      <a:pt x="331" y="1014"/>
                      <a:pt x="333" y="1014"/>
                    </a:cubicBezTo>
                    <a:cubicBezTo>
                      <a:pt x="344" y="1014"/>
                      <a:pt x="354" y="1014"/>
                      <a:pt x="365" y="1014"/>
                    </a:cubicBezTo>
                    <a:cubicBezTo>
                      <a:pt x="369" y="1014"/>
                      <a:pt x="373" y="1011"/>
                      <a:pt x="379" y="1012"/>
                    </a:cubicBezTo>
                    <a:cubicBezTo>
                      <a:pt x="386" y="1013"/>
                      <a:pt x="394" y="1009"/>
                      <a:pt x="402" y="1011"/>
                    </a:cubicBezTo>
                    <a:cubicBezTo>
                      <a:pt x="402" y="1011"/>
                      <a:pt x="403" y="1011"/>
                      <a:pt x="404" y="1010"/>
                    </a:cubicBezTo>
                    <a:cubicBezTo>
                      <a:pt x="416" y="1007"/>
                      <a:pt x="429" y="1007"/>
                      <a:pt x="442" y="1008"/>
                    </a:cubicBezTo>
                    <a:cubicBezTo>
                      <a:pt x="445" y="1009"/>
                      <a:pt x="447" y="1008"/>
                      <a:pt x="449" y="1008"/>
                    </a:cubicBezTo>
                    <a:cubicBezTo>
                      <a:pt x="457" y="1008"/>
                      <a:pt x="464" y="1005"/>
                      <a:pt x="472" y="1004"/>
                    </a:cubicBezTo>
                    <a:cubicBezTo>
                      <a:pt x="484" y="1003"/>
                      <a:pt x="497" y="1003"/>
                      <a:pt x="509" y="1005"/>
                    </a:cubicBezTo>
                    <a:cubicBezTo>
                      <a:pt x="516" y="1007"/>
                      <a:pt x="522" y="1003"/>
                      <a:pt x="528" y="1007"/>
                    </a:cubicBezTo>
                    <a:cubicBezTo>
                      <a:pt x="529" y="1007"/>
                      <a:pt x="530" y="1007"/>
                      <a:pt x="531" y="1006"/>
                    </a:cubicBezTo>
                    <a:cubicBezTo>
                      <a:pt x="536" y="999"/>
                      <a:pt x="544" y="1001"/>
                      <a:pt x="551" y="1000"/>
                    </a:cubicBezTo>
                    <a:cubicBezTo>
                      <a:pt x="558" y="998"/>
                      <a:pt x="564" y="994"/>
                      <a:pt x="572" y="995"/>
                    </a:cubicBezTo>
                    <a:cubicBezTo>
                      <a:pt x="577" y="996"/>
                      <a:pt x="583" y="996"/>
                      <a:pt x="588" y="996"/>
                    </a:cubicBezTo>
                    <a:cubicBezTo>
                      <a:pt x="601" y="997"/>
                      <a:pt x="614" y="999"/>
                      <a:pt x="628" y="999"/>
                    </a:cubicBezTo>
                    <a:cubicBezTo>
                      <a:pt x="641" y="999"/>
                      <a:pt x="654" y="998"/>
                      <a:pt x="666" y="999"/>
                    </a:cubicBezTo>
                    <a:cubicBezTo>
                      <a:pt x="682" y="999"/>
                      <a:pt x="697" y="1000"/>
                      <a:pt x="713" y="1001"/>
                    </a:cubicBezTo>
                    <a:cubicBezTo>
                      <a:pt x="751" y="1002"/>
                      <a:pt x="789" y="1002"/>
                      <a:pt x="827" y="1002"/>
                    </a:cubicBezTo>
                    <a:cubicBezTo>
                      <a:pt x="844" y="1002"/>
                      <a:pt x="862" y="1003"/>
                      <a:pt x="879" y="1004"/>
                    </a:cubicBezTo>
                    <a:cubicBezTo>
                      <a:pt x="888" y="1004"/>
                      <a:pt x="897" y="1005"/>
                      <a:pt x="906" y="1006"/>
                    </a:cubicBezTo>
                    <a:cubicBezTo>
                      <a:pt x="914" y="1006"/>
                      <a:pt x="923" y="1006"/>
                      <a:pt x="932" y="1006"/>
                    </a:cubicBezTo>
                    <a:cubicBezTo>
                      <a:pt x="946" y="1006"/>
                      <a:pt x="961" y="1006"/>
                      <a:pt x="976" y="1007"/>
                    </a:cubicBezTo>
                    <a:cubicBezTo>
                      <a:pt x="988" y="1007"/>
                      <a:pt x="999" y="1009"/>
                      <a:pt x="1011" y="1007"/>
                    </a:cubicBezTo>
                    <a:cubicBezTo>
                      <a:pt x="1023" y="1006"/>
                      <a:pt x="1036" y="1005"/>
                      <a:pt x="1048" y="1005"/>
                    </a:cubicBezTo>
                    <a:cubicBezTo>
                      <a:pt x="1064" y="1006"/>
                      <a:pt x="1080" y="1007"/>
                      <a:pt x="1096" y="1006"/>
                    </a:cubicBezTo>
                    <a:cubicBezTo>
                      <a:pt x="1109" y="1004"/>
                      <a:pt x="1122" y="1003"/>
                      <a:pt x="1135" y="1003"/>
                    </a:cubicBezTo>
                    <a:cubicBezTo>
                      <a:pt x="1145" y="1002"/>
                      <a:pt x="1155" y="1004"/>
                      <a:pt x="1165" y="1004"/>
                    </a:cubicBezTo>
                    <a:cubicBezTo>
                      <a:pt x="1173" y="1004"/>
                      <a:pt x="1181" y="1004"/>
                      <a:pt x="1189" y="1004"/>
                    </a:cubicBezTo>
                    <a:cubicBezTo>
                      <a:pt x="1206" y="1004"/>
                      <a:pt x="1223" y="1004"/>
                      <a:pt x="1240" y="1003"/>
                    </a:cubicBezTo>
                    <a:cubicBezTo>
                      <a:pt x="1253" y="1003"/>
                      <a:pt x="1266" y="1002"/>
                      <a:pt x="1279" y="1002"/>
                    </a:cubicBezTo>
                    <a:cubicBezTo>
                      <a:pt x="1288" y="1002"/>
                      <a:pt x="1297" y="1004"/>
                      <a:pt x="1305" y="1000"/>
                    </a:cubicBezTo>
                    <a:cubicBezTo>
                      <a:pt x="1306" y="1000"/>
                      <a:pt x="1308" y="1000"/>
                      <a:pt x="1309" y="1000"/>
                    </a:cubicBezTo>
                    <a:cubicBezTo>
                      <a:pt x="1329" y="999"/>
                      <a:pt x="1350" y="999"/>
                      <a:pt x="1370" y="999"/>
                    </a:cubicBezTo>
                    <a:cubicBezTo>
                      <a:pt x="1378" y="998"/>
                      <a:pt x="1386" y="998"/>
                      <a:pt x="1394" y="998"/>
                    </a:cubicBezTo>
                    <a:cubicBezTo>
                      <a:pt x="1404" y="998"/>
                      <a:pt x="1415" y="998"/>
                      <a:pt x="1425" y="998"/>
                    </a:cubicBezTo>
                    <a:cubicBezTo>
                      <a:pt x="1435" y="997"/>
                      <a:pt x="1446" y="996"/>
                      <a:pt x="1456" y="996"/>
                    </a:cubicBezTo>
                    <a:cubicBezTo>
                      <a:pt x="1464" y="996"/>
                      <a:pt x="1471" y="997"/>
                      <a:pt x="1479" y="998"/>
                    </a:cubicBezTo>
                    <a:cubicBezTo>
                      <a:pt x="1487" y="998"/>
                      <a:pt x="1495" y="999"/>
                      <a:pt x="1503" y="998"/>
                    </a:cubicBezTo>
                    <a:cubicBezTo>
                      <a:pt x="1520" y="994"/>
                      <a:pt x="1538" y="996"/>
                      <a:pt x="1555" y="996"/>
                    </a:cubicBezTo>
                    <a:cubicBezTo>
                      <a:pt x="1566" y="996"/>
                      <a:pt x="1578" y="997"/>
                      <a:pt x="1589" y="997"/>
                    </a:cubicBezTo>
                    <a:cubicBezTo>
                      <a:pt x="1600" y="997"/>
                      <a:pt x="1612" y="995"/>
                      <a:pt x="1623" y="995"/>
                    </a:cubicBezTo>
                    <a:cubicBezTo>
                      <a:pt x="1629" y="994"/>
                      <a:pt x="1635" y="994"/>
                      <a:pt x="1642" y="994"/>
                    </a:cubicBezTo>
                    <a:cubicBezTo>
                      <a:pt x="1648" y="994"/>
                      <a:pt x="1655" y="994"/>
                      <a:pt x="1661" y="995"/>
                    </a:cubicBezTo>
                    <a:cubicBezTo>
                      <a:pt x="1667" y="995"/>
                      <a:pt x="1672" y="997"/>
                      <a:pt x="1677" y="997"/>
                    </a:cubicBezTo>
                    <a:cubicBezTo>
                      <a:pt x="1702" y="996"/>
                      <a:pt x="1727" y="995"/>
                      <a:pt x="1753" y="996"/>
                    </a:cubicBezTo>
                    <a:cubicBezTo>
                      <a:pt x="1773" y="996"/>
                      <a:pt x="1794" y="997"/>
                      <a:pt x="1815" y="998"/>
                    </a:cubicBezTo>
                    <a:cubicBezTo>
                      <a:pt x="1838" y="998"/>
                      <a:pt x="1861" y="998"/>
                      <a:pt x="1883" y="999"/>
                    </a:cubicBezTo>
                    <a:cubicBezTo>
                      <a:pt x="1893" y="999"/>
                      <a:pt x="1903" y="1000"/>
                      <a:pt x="1912" y="999"/>
                    </a:cubicBezTo>
                    <a:cubicBezTo>
                      <a:pt x="1920" y="998"/>
                      <a:pt x="1927" y="1002"/>
                      <a:pt x="1934" y="998"/>
                    </a:cubicBezTo>
                    <a:cubicBezTo>
                      <a:pt x="1946" y="1001"/>
                      <a:pt x="1958" y="999"/>
                      <a:pt x="1970" y="998"/>
                    </a:cubicBezTo>
                    <a:cubicBezTo>
                      <a:pt x="1978" y="997"/>
                      <a:pt x="1986" y="995"/>
                      <a:pt x="1993" y="996"/>
                    </a:cubicBezTo>
                    <a:cubicBezTo>
                      <a:pt x="2004" y="998"/>
                      <a:pt x="2014" y="996"/>
                      <a:pt x="2025" y="993"/>
                    </a:cubicBezTo>
                    <a:cubicBezTo>
                      <a:pt x="2028" y="993"/>
                      <a:pt x="2031" y="994"/>
                      <a:pt x="2034" y="994"/>
                    </a:cubicBezTo>
                    <a:cubicBezTo>
                      <a:pt x="2043" y="995"/>
                      <a:pt x="2052" y="998"/>
                      <a:pt x="2061" y="992"/>
                    </a:cubicBezTo>
                    <a:cubicBezTo>
                      <a:pt x="2078" y="982"/>
                      <a:pt x="2096" y="975"/>
                      <a:pt x="2115" y="971"/>
                    </a:cubicBezTo>
                    <a:cubicBezTo>
                      <a:pt x="2118" y="970"/>
                      <a:pt x="2121" y="968"/>
                      <a:pt x="2124" y="965"/>
                    </a:cubicBezTo>
                    <a:cubicBezTo>
                      <a:pt x="2133" y="954"/>
                      <a:pt x="2137" y="941"/>
                      <a:pt x="2142" y="928"/>
                    </a:cubicBezTo>
                    <a:cubicBezTo>
                      <a:pt x="2148" y="915"/>
                      <a:pt x="2151" y="901"/>
                      <a:pt x="2155" y="887"/>
                    </a:cubicBezTo>
                    <a:cubicBezTo>
                      <a:pt x="2159" y="874"/>
                      <a:pt x="2163" y="860"/>
                      <a:pt x="2165" y="847"/>
                    </a:cubicBezTo>
                    <a:cubicBezTo>
                      <a:pt x="2168" y="833"/>
                      <a:pt x="2168" y="819"/>
                      <a:pt x="2169" y="805"/>
                    </a:cubicBezTo>
                    <a:cubicBezTo>
                      <a:pt x="2170" y="795"/>
                      <a:pt x="2171" y="784"/>
                      <a:pt x="2172" y="774"/>
                    </a:cubicBezTo>
                    <a:cubicBezTo>
                      <a:pt x="2173" y="764"/>
                      <a:pt x="2175" y="754"/>
                      <a:pt x="2176" y="744"/>
                    </a:cubicBezTo>
                    <a:cubicBezTo>
                      <a:pt x="2177" y="723"/>
                      <a:pt x="2177" y="702"/>
                      <a:pt x="2178" y="681"/>
                    </a:cubicBezTo>
                    <a:cubicBezTo>
                      <a:pt x="2178" y="668"/>
                      <a:pt x="2178" y="655"/>
                      <a:pt x="2175" y="642"/>
                    </a:cubicBezTo>
                    <a:cubicBezTo>
                      <a:pt x="2173" y="632"/>
                      <a:pt x="2173" y="622"/>
                      <a:pt x="2171" y="611"/>
                    </a:cubicBezTo>
                    <a:cubicBezTo>
                      <a:pt x="2171" y="609"/>
                      <a:pt x="2170" y="607"/>
                      <a:pt x="2170" y="606"/>
                    </a:cubicBezTo>
                    <a:cubicBezTo>
                      <a:pt x="2167" y="597"/>
                      <a:pt x="2163" y="589"/>
                      <a:pt x="2160" y="580"/>
                    </a:cubicBezTo>
                    <a:cubicBezTo>
                      <a:pt x="2156" y="562"/>
                      <a:pt x="2153" y="544"/>
                      <a:pt x="2149" y="526"/>
                    </a:cubicBezTo>
                    <a:cubicBezTo>
                      <a:pt x="2148" y="520"/>
                      <a:pt x="2149" y="513"/>
                      <a:pt x="2148" y="507"/>
                    </a:cubicBezTo>
                    <a:cubicBezTo>
                      <a:pt x="2145" y="498"/>
                      <a:pt x="2141" y="489"/>
                      <a:pt x="2138" y="480"/>
                    </a:cubicBezTo>
                    <a:cubicBezTo>
                      <a:pt x="2133" y="463"/>
                      <a:pt x="2128" y="446"/>
                      <a:pt x="2119" y="431"/>
                    </a:cubicBezTo>
                    <a:cubicBezTo>
                      <a:pt x="2118" y="428"/>
                      <a:pt x="2117" y="425"/>
                      <a:pt x="2116" y="422"/>
                    </a:cubicBezTo>
                    <a:cubicBezTo>
                      <a:pt x="2114" y="419"/>
                      <a:pt x="2113" y="415"/>
                      <a:pt x="2111" y="413"/>
                    </a:cubicBezTo>
                    <a:cubicBezTo>
                      <a:pt x="2106" y="408"/>
                      <a:pt x="2102" y="404"/>
                      <a:pt x="2103" y="396"/>
                    </a:cubicBezTo>
                    <a:cubicBezTo>
                      <a:pt x="2103" y="395"/>
                      <a:pt x="2102" y="394"/>
                      <a:pt x="2101" y="393"/>
                    </a:cubicBezTo>
                    <a:cubicBezTo>
                      <a:pt x="2098" y="388"/>
                      <a:pt x="2093" y="383"/>
                      <a:pt x="2091" y="377"/>
                    </a:cubicBezTo>
                    <a:cubicBezTo>
                      <a:pt x="2086" y="362"/>
                      <a:pt x="2074" y="351"/>
                      <a:pt x="2066" y="337"/>
                    </a:cubicBezTo>
                    <a:cubicBezTo>
                      <a:pt x="2059" y="325"/>
                      <a:pt x="2043" y="321"/>
                      <a:pt x="2037" y="308"/>
                    </a:cubicBezTo>
                    <a:cubicBezTo>
                      <a:pt x="2037" y="308"/>
                      <a:pt x="2037" y="308"/>
                      <a:pt x="2037" y="307"/>
                    </a:cubicBezTo>
                    <a:cubicBezTo>
                      <a:pt x="2028" y="304"/>
                      <a:pt x="2021" y="298"/>
                      <a:pt x="2014" y="292"/>
                    </a:cubicBezTo>
                    <a:cubicBezTo>
                      <a:pt x="2008" y="287"/>
                      <a:pt x="2000" y="283"/>
                      <a:pt x="1994" y="278"/>
                    </a:cubicBezTo>
                    <a:cubicBezTo>
                      <a:pt x="1984" y="269"/>
                      <a:pt x="1972" y="264"/>
                      <a:pt x="1960" y="258"/>
                    </a:cubicBezTo>
                    <a:cubicBezTo>
                      <a:pt x="1958" y="257"/>
                      <a:pt x="1955" y="257"/>
                      <a:pt x="1954" y="255"/>
                    </a:cubicBezTo>
                    <a:cubicBezTo>
                      <a:pt x="1950" y="249"/>
                      <a:pt x="1941" y="251"/>
                      <a:pt x="1938" y="244"/>
                    </a:cubicBezTo>
                    <a:cubicBezTo>
                      <a:pt x="1925" y="239"/>
                      <a:pt x="1912" y="234"/>
                      <a:pt x="1899" y="228"/>
                    </a:cubicBezTo>
                    <a:cubicBezTo>
                      <a:pt x="1883" y="221"/>
                      <a:pt x="1868" y="214"/>
                      <a:pt x="1850" y="215"/>
                    </a:cubicBezTo>
                    <a:cubicBezTo>
                      <a:pt x="1846" y="215"/>
                      <a:pt x="1842" y="213"/>
                      <a:pt x="1838" y="212"/>
                    </a:cubicBezTo>
                    <a:cubicBezTo>
                      <a:pt x="1835" y="211"/>
                      <a:pt x="1832" y="210"/>
                      <a:pt x="1829" y="210"/>
                    </a:cubicBezTo>
                    <a:cubicBezTo>
                      <a:pt x="1821" y="209"/>
                      <a:pt x="1813" y="208"/>
                      <a:pt x="1805" y="207"/>
                    </a:cubicBezTo>
                    <a:cubicBezTo>
                      <a:pt x="1796" y="205"/>
                      <a:pt x="1788" y="204"/>
                      <a:pt x="1779" y="203"/>
                    </a:cubicBezTo>
                    <a:cubicBezTo>
                      <a:pt x="1767" y="202"/>
                      <a:pt x="1756" y="201"/>
                      <a:pt x="1744" y="199"/>
                    </a:cubicBezTo>
                    <a:cubicBezTo>
                      <a:pt x="1739" y="199"/>
                      <a:pt x="1734" y="197"/>
                      <a:pt x="1730" y="197"/>
                    </a:cubicBezTo>
                    <a:cubicBezTo>
                      <a:pt x="1718" y="197"/>
                      <a:pt x="1707" y="198"/>
                      <a:pt x="1695" y="198"/>
                    </a:cubicBezTo>
                    <a:cubicBezTo>
                      <a:pt x="1690" y="198"/>
                      <a:pt x="1684" y="198"/>
                      <a:pt x="1678" y="198"/>
                    </a:cubicBezTo>
                    <a:cubicBezTo>
                      <a:pt x="1669" y="197"/>
                      <a:pt x="1659" y="195"/>
                      <a:pt x="1649" y="196"/>
                    </a:cubicBezTo>
                    <a:cubicBezTo>
                      <a:pt x="1642" y="197"/>
                      <a:pt x="1634" y="195"/>
                      <a:pt x="1627" y="199"/>
                    </a:cubicBezTo>
                    <a:cubicBezTo>
                      <a:pt x="1626" y="200"/>
                      <a:pt x="1624" y="199"/>
                      <a:pt x="1622" y="199"/>
                    </a:cubicBezTo>
                    <a:cubicBezTo>
                      <a:pt x="1620" y="198"/>
                      <a:pt x="1618" y="198"/>
                      <a:pt x="1616" y="198"/>
                    </a:cubicBezTo>
                    <a:cubicBezTo>
                      <a:pt x="1600" y="202"/>
                      <a:pt x="1583" y="202"/>
                      <a:pt x="1567" y="203"/>
                    </a:cubicBezTo>
                    <a:cubicBezTo>
                      <a:pt x="1550" y="204"/>
                      <a:pt x="1534" y="205"/>
                      <a:pt x="1517" y="206"/>
                    </a:cubicBezTo>
                    <a:cubicBezTo>
                      <a:pt x="1508" y="207"/>
                      <a:pt x="1499" y="208"/>
                      <a:pt x="1490" y="208"/>
                    </a:cubicBezTo>
                    <a:cubicBezTo>
                      <a:pt x="1480" y="207"/>
                      <a:pt x="1470" y="207"/>
                      <a:pt x="1459" y="210"/>
                    </a:cubicBezTo>
                    <a:cubicBezTo>
                      <a:pt x="1458" y="211"/>
                      <a:pt x="1456" y="210"/>
                      <a:pt x="1454" y="210"/>
                    </a:cubicBezTo>
                    <a:cubicBezTo>
                      <a:pt x="1449" y="210"/>
                      <a:pt x="1445" y="210"/>
                      <a:pt x="1441" y="210"/>
                    </a:cubicBezTo>
                    <a:cubicBezTo>
                      <a:pt x="1422" y="213"/>
                      <a:pt x="1403" y="213"/>
                      <a:pt x="1385" y="212"/>
                    </a:cubicBezTo>
                    <a:cubicBezTo>
                      <a:pt x="1374" y="212"/>
                      <a:pt x="1364" y="211"/>
                      <a:pt x="1354" y="212"/>
                    </a:cubicBezTo>
                    <a:cubicBezTo>
                      <a:pt x="1340" y="214"/>
                      <a:pt x="1325" y="212"/>
                      <a:pt x="1311" y="214"/>
                    </a:cubicBezTo>
                    <a:cubicBezTo>
                      <a:pt x="1300" y="216"/>
                      <a:pt x="1288" y="214"/>
                      <a:pt x="1277" y="217"/>
                    </a:cubicBezTo>
                    <a:cubicBezTo>
                      <a:pt x="1271" y="219"/>
                      <a:pt x="1264" y="219"/>
                      <a:pt x="1257" y="219"/>
                    </a:cubicBezTo>
                    <a:cubicBezTo>
                      <a:pt x="1245" y="220"/>
                      <a:pt x="1232" y="221"/>
                      <a:pt x="1219" y="221"/>
                    </a:cubicBezTo>
                    <a:cubicBezTo>
                      <a:pt x="1209" y="222"/>
                      <a:pt x="1199" y="222"/>
                      <a:pt x="1190" y="223"/>
                    </a:cubicBezTo>
                    <a:cubicBezTo>
                      <a:pt x="1176" y="224"/>
                      <a:pt x="1162" y="227"/>
                      <a:pt x="1148" y="228"/>
                    </a:cubicBezTo>
                    <a:cubicBezTo>
                      <a:pt x="1139" y="228"/>
                      <a:pt x="1130" y="229"/>
                      <a:pt x="1121" y="231"/>
                    </a:cubicBezTo>
                    <a:cubicBezTo>
                      <a:pt x="1108" y="234"/>
                      <a:pt x="1094" y="235"/>
                      <a:pt x="1080" y="237"/>
                    </a:cubicBezTo>
                    <a:cubicBezTo>
                      <a:pt x="1072" y="238"/>
                      <a:pt x="1065" y="240"/>
                      <a:pt x="1057" y="240"/>
                    </a:cubicBezTo>
                    <a:cubicBezTo>
                      <a:pt x="1048" y="239"/>
                      <a:pt x="1039" y="240"/>
                      <a:pt x="1031" y="243"/>
                    </a:cubicBezTo>
                    <a:cubicBezTo>
                      <a:pt x="1029" y="244"/>
                      <a:pt x="1026" y="244"/>
                      <a:pt x="1024" y="244"/>
                    </a:cubicBezTo>
                    <a:cubicBezTo>
                      <a:pt x="1004" y="247"/>
                      <a:pt x="985" y="249"/>
                      <a:pt x="966" y="251"/>
                    </a:cubicBezTo>
                    <a:cubicBezTo>
                      <a:pt x="957" y="252"/>
                      <a:pt x="948" y="255"/>
                      <a:pt x="938" y="256"/>
                    </a:cubicBezTo>
                    <a:cubicBezTo>
                      <a:pt x="921" y="257"/>
                      <a:pt x="905" y="260"/>
                      <a:pt x="888" y="263"/>
                    </a:cubicBezTo>
                    <a:cubicBezTo>
                      <a:pt x="877" y="264"/>
                      <a:pt x="866" y="266"/>
                      <a:pt x="854" y="266"/>
                    </a:cubicBezTo>
                    <a:cubicBezTo>
                      <a:pt x="843" y="266"/>
                      <a:pt x="832" y="269"/>
                      <a:pt x="820" y="268"/>
                    </a:cubicBezTo>
                    <a:cubicBezTo>
                      <a:pt x="810" y="267"/>
                      <a:pt x="799" y="271"/>
                      <a:pt x="788" y="273"/>
                    </a:cubicBezTo>
                    <a:cubicBezTo>
                      <a:pt x="770" y="278"/>
                      <a:pt x="751" y="280"/>
                      <a:pt x="732" y="283"/>
                    </a:cubicBezTo>
                    <a:cubicBezTo>
                      <a:pt x="704" y="287"/>
                      <a:pt x="675" y="293"/>
                      <a:pt x="647" y="299"/>
                    </a:cubicBezTo>
                    <a:cubicBezTo>
                      <a:pt x="630" y="302"/>
                      <a:pt x="614" y="307"/>
                      <a:pt x="597" y="311"/>
                    </a:cubicBezTo>
                    <a:cubicBezTo>
                      <a:pt x="591" y="313"/>
                      <a:pt x="585" y="315"/>
                      <a:pt x="580" y="318"/>
                    </a:cubicBezTo>
                    <a:cubicBezTo>
                      <a:pt x="573" y="321"/>
                      <a:pt x="566" y="323"/>
                      <a:pt x="559" y="323"/>
                    </a:cubicBezTo>
                    <a:cubicBezTo>
                      <a:pt x="552" y="323"/>
                      <a:pt x="544" y="325"/>
                      <a:pt x="538" y="327"/>
                    </a:cubicBezTo>
                    <a:cubicBezTo>
                      <a:pt x="519" y="334"/>
                      <a:pt x="499" y="342"/>
                      <a:pt x="480" y="350"/>
                    </a:cubicBezTo>
                    <a:cubicBezTo>
                      <a:pt x="465" y="356"/>
                      <a:pt x="451" y="364"/>
                      <a:pt x="436" y="370"/>
                    </a:cubicBezTo>
                    <a:cubicBezTo>
                      <a:pt x="423" y="376"/>
                      <a:pt x="409" y="382"/>
                      <a:pt x="396" y="388"/>
                    </a:cubicBezTo>
                    <a:cubicBezTo>
                      <a:pt x="381" y="395"/>
                      <a:pt x="366" y="401"/>
                      <a:pt x="352" y="411"/>
                    </a:cubicBezTo>
                    <a:cubicBezTo>
                      <a:pt x="344" y="417"/>
                      <a:pt x="335" y="421"/>
                      <a:pt x="326" y="425"/>
                    </a:cubicBezTo>
                    <a:cubicBezTo>
                      <a:pt x="316" y="430"/>
                      <a:pt x="307" y="434"/>
                      <a:pt x="298" y="440"/>
                    </a:cubicBezTo>
                    <a:cubicBezTo>
                      <a:pt x="297" y="442"/>
                      <a:pt x="295" y="444"/>
                      <a:pt x="293" y="445"/>
                    </a:cubicBezTo>
                    <a:cubicBezTo>
                      <a:pt x="291" y="446"/>
                      <a:pt x="287" y="448"/>
                      <a:pt x="286" y="447"/>
                    </a:cubicBezTo>
                    <a:cubicBezTo>
                      <a:pt x="280" y="442"/>
                      <a:pt x="276" y="446"/>
                      <a:pt x="273" y="449"/>
                    </a:cubicBezTo>
                    <a:cubicBezTo>
                      <a:pt x="260" y="460"/>
                      <a:pt x="247" y="472"/>
                      <a:pt x="234" y="483"/>
                    </a:cubicBezTo>
                    <a:cubicBezTo>
                      <a:pt x="225" y="492"/>
                      <a:pt x="215" y="500"/>
                      <a:pt x="206" y="508"/>
                    </a:cubicBezTo>
                    <a:cubicBezTo>
                      <a:pt x="187" y="526"/>
                      <a:pt x="170" y="544"/>
                      <a:pt x="151" y="561"/>
                    </a:cubicBezTo>
                    <a:cubicBezTo>
                      <a:pt x="139" y="573"/>
                      <a:pt x="129" y="585"/>
                      <a:pt x="120" y="599"/>
                    </a:cubicBezTo>
                    <a:cubicBezTo>
                      <a:pt x="112" y="611"/>
                      <a:pt x="105" y="624"/>
                      <a:pt x="97" y="636"/>
                    </a:cubicBezTo>
                    <a:cubicBezTo>
                      <a:pt x="90" y="647"/>
                      <a:pt x="83" y="658"/>
                      <a:pt x="79" y="670"/>
                    </a:cubicBezTo>
                    <a:cubicBezTo>
                      <a:pt x="77" y="680"/>
                      <a:pt x="71" y="688"/>
                      <a:pt x="67" y="697"/>
                    </a:cubicBezTo>
                    <a:cubicBezTo>
                      <a:pt x="67" y="698"/>
                      <a:pt x="66" y="700"/>
                      <a:pt x="66" y="701"/>
                    </a:cubicBezTo>
                    <a:cubicBezTo>
                      <a:pt x="62" y="713"/>
                      <a:pt x="57" y="724"/>
                      <a:pt x="54" y="736"/>
                    </a:cubicBezTo>
                    <a:cubicBezTo>
                      <a:pt x="49" y="751"/>
                      <a:pt x="45" y="766"/>
                      <a:pt x="42" y="782"/>
                    </a:cubicBezTo>
                    <a:cubicBezTo>
                      <a:pt x="40" y="796"/>
                      <a:pt x="38" y="810"/>
                      <a:pt x="38" y="824"/>
                    </a:cubicBezTo>
                    <a:cubicBezTo>
                      <a:pt x="39" y="842"/>
                      <a:pt x="37" y="861"/>
                      <a:pt x="41" y="879"/>
                    </a:cubicBezTo>
                    <a:cubicBezTo>
                      <a:pt x="42" y="887"/>
                      <a:pt x="43" y="894"/>
                      <a:pt x="43" y="902"/>
                    </a:cubicBezTo>
                    <a:cubicBezTo>
                      <a:pt x="42" y="921"/>
                      <a:pt x="46" y="939"/>
                      <a:pt x="53" y="956"/>
                    </a:cubicBezTo>
                    <a:cubicBezTo>
                      <a:pt x="62" y="977"/>
                      <a:pt x="74" y="996"/>
                      <a:pt x="85" y="1017"/>
                    </a:cubicBezTo>
                    <a:close/>
                    <a:moveTo>
                      <a:pt x="2551" y="1620"/>
                    </a:moveTo>
                    <a:cubicBezTo>
                      <a:pt x="2560" y="1617"/>
                      <a:pt x="2568" y="1616"/>
                      <a:pt x="2576" y="1622"/>
                    </a:cubicBezTo>
                    <a:cubicBezTo>
                      <a:pt x="2578" y="1623"/>
                      <a:pt x="2580" y="1622"/>
                      <a:pt x="2582" y="1622"/>
                    </a:cubicBezTo>
                    <a:cubicBezTo>
                      <a:pt x="2601" y="1622"/>
                      <a:pt x="2621" y="1621"/>
                      <a:pt x="2640" y="1620"/>
                    </a:cubicBezTo>
                    <a:cubicBezTo>
                      <a:pt x="2666" y="1619"/>
                      <a:pt x="2693" y="1618"/>
                      <a:pt x="2720" y="1618"/>
                    </a:cubicBezTo>
                    <a:cubicBezTo>
                      <a:pt x="2738" y="1617"/>
                      <a:pt x="2756" y="1618"/>
                      <a:pt x="2774" y="1617"/>
                    </a:cubicBezTo>
                    <a:cubicBezTo>
                      <a:pt x="2807" y="1617"/>
                      <a:pt x="2840" y="1615"/>
                      <a:pt x="2874" y="1614"/>
                    </a:cubicBezTo>
                    <a:cubicBezTo>
                      <a:pt x="2895" y="1614"/>
                      <a:pt x="2916" y="1614"/>
                      <a:pt x="2937" y="1613"/>
                    </a:cubicBezTo>
                    <a:cubicBezTo>
                      <a:pt x="2961" y="1613"/>
                      <a:pt x="2985" y="1611"/>
                      <a:pt x="3009" y="1610"/>
                    </a:cubicBezTo>
                    <a:cubicBezTo>
                      <a:pt x="3018" y="1610"/>
                      <a:pt x="3028" y="1610"/>
                      <a:pt x="3037" y="1610"/>
                    </a:cubicBezTo>
                    <a:cubicBezTo>
                      <a:pt x="3069" y="1609"/>
                      <a:pt x="3100" y="1607"/>
                      <a:pt x="3132" y="1606"/>
                    </a:cubicBezTo>
                    <a:cubicBezTo>
                      <a:pt x="3154" y="1606"/>
                      <a:pt x="3176" y="1606"/>
                      <a:pt x="3198" y="1605"/>
                    </a:cubicBezTo>
                    <a:cubicBezTo>
                      <a:pt x="3216" y="1605"/>
                      <a:pt x="3233" y="1603"/>
                      <a:pt x="3251" y="1602"/>
                    </a:cubicBezTo>
                    <a:cubicBezTo>
                      <a:pt x="3286" y="1601"/>
                      <a:pt x="3320" y="1603"/>
                      <a:pt x="3355" y="1600"/>
                    </a:cubicBezTo>
                    <a:cubicBezTo>
                      <a:pt x="3372" y="1599"/>
                      <a:pt x="3389" y="1598"/>
                      <a:pt x="3407" y="1597"/>
                    </a:cubicBezTo>
                    <a:cubicBezTo>
                      <a:pt x="3427" y="1596"/>
                      <a:pt x="3448" y="1595"/>
                      <a:pt x="3469" y="1594"/>
                    </a:cubicBezTo>
                    <a:cubicBezTo>
                      <a:pt x="3478" y="1593"/>
                      <a:pt x="3488" y="1594"/>
                      <a:pt x="3498" y="1593"/>
                    </a:cubicBezTo>
                    <a:cubicBezTo>
                      <a:pt x="3518" y="1592"/>
                      <a:pt x="3538" y="1591"/>
                      <a:pt x="3558" y="1590"/>
                    </a:cubicBezTo>
                    <a:cubicBezTo>
                      <a:pt x="3580" y="1589"/>
                      <a:pt x="3601" y="1589"/>
                      <a:pt x="3623" y="1589"/>
                    </a:cubicBezTo>
                    <a:cubicBezTo>
                      <a:pt x="3649" y="1588"/>
                      <a:pt x="3674" y="1587"/>
                      <a:pt x="3700" y="1586"/>
                    </a:cubicBezTo>
                    <a:cubicBezTo>
                      <a:pt x="3720" y="1586"/>
                      <a:pt x="3741" y="1586"/>
                      <a:pt x="3761" y="1586"/>
                    </a:cubicBezTo>
                    <a:cubicBezTo>
                      <a:pt x="3787" y="1586"/>
                      <a:pt x="3814" y="1586"/>
                      <a:pt x="3840" y="1586"/>
                    </a:cubicBezTo>
                    <a:cubicBezTo>
                      <a:pt x="3853" y="1586"/>
                      <a:pt x="3866" y="1586"/>
                      <a:pt x="3879" y="1585"/>
                    </a:cubicBezTo>
                    <a:cubicBezTo>
                      <a:pt x="3907" y="1585"/>
                      <a:pt x="3935" y="1584"/>
                      <a:pt x="3963" y="1584"/>
                    </a:cubicBezTo>
                    <a:cubicBezTo>
                      <a:pt x="3975" y="1584"/>
                      <a:pt x="3987" y="1585"/>
                      <a:pt x="3999" y="1585"/>
                    </a:cubicBezTo>
                    <a:cubicBezTo>
                      <a:pt x="4025" y="1585"/>
                      <a:pt x="4052" y="1584"/>
                      <a:pt x="4078" y="1583"/>
                    </a:cubicBezTo>
                    <a:cubicBezTo>
                      <a:pt x="4088" y="1583"/>
                      <a:pt x="4098" y="1581"/>
                      <a:pt x="4109" y="1582"/>
                    </a:cubicBezTo>
                    <a:cubicBezTo>
                      <a:pt x="4115" y="1583"/>
                      <a:pt x="4121" y="1580"/>
                      <a:pt x="4127" y="1581"/>
                    </a:cubicBezTo>
                    <a:cubicBezTo>
                      <a:pt x="4144" y="1584"/>
                      <a:pt x="4160" y="1584"/>
                      <a:pt x="4177" y="1584"/>
                    </a:cubicBezTo>
                    <a:cubicBezTo>
                      <a:pt x="4203" y="1584"/>
                      <a:pt x="4229" y="1585"/>
                      <a:pt x="4254" y="1585"/>
                    </a:cubicBezTo>
                    <a:cubicBezTo>
                      <a:pt x="4319" y="1586"/>
                      <a:pt x="4383" y="1587"/>
                      <a:pt x="4448" y="1587"/>
                    </a:cubicBezTo>
                    <a:cubicBezTo>
                      <a:pt x="4470" y="1588"/>
                      <a:pt x="4492" y="1589"/>
                      <a:pt x="4514" y="1590"/>
                    </a:cubicBezTo>
                    <a:cubicBezTo>
                      <a:pt x="4522" y="1590"/>
                      <a:pt x="4531" y="1590"/>
                      <a:pt x="4539" y="1591"/>
                    </a:cubicBezTo>
                    <a:cubicBezTo>
                      <a:pt x="4551" y="1592"/>
                      <a:pt x="4554" y="1591"/>
                      <a:pt x="4558" y="1579"/>
                    </a:cubicBezTo>
                    <a:cubicBezTo>
                      <a:pt x="4561" y="1570"/>
                      <a:pt x="4562" y="1560"/>
                      <a:pt x="4563" y="1550"/>
                    </a:cubicBezTo>
                    <a:cubicBezTo>
                      <a:pt x="4564" y="1538"/>
                      <a:pt x="4566" y="1525"/>
                      <a:pt x="4565" y="1512"/>
                    </a:cubicBezTo>
                    <a:cubicBezTo>
                      <a:pt x="4564" y="1482"/>
                      <a:pt x="4555" y="1452"/>
                      <a:pt x="4546" y="1423"/>
                    </a:cubicBezTo>
                    <a:cubicBezTo>
                      <a:pt x="4544" y="1418"/>
                      <a:pt x="4543" y="1413"/>
                      <a:pt x="4540" y="1408"/>
                    </a:cubicBezTo>
                    <a:cubicBezTo>
                      <a:pt x="4527" y="1384"/>
                      <a:pt x="4520" y="1357"/>
                      <a:pt x="4503" y="1334"/>
                    </a:cubicBezTo>
                    <a:cubicBezTo>
                      <a:pt x="4496" y="1324"/>
                      <a:pt x="4489" y="1313"/>
                      <a:pt x="4481" y="1303"/>
                    </a:cubicBezTo>
                    <a:cubicBezTo>
                      <a:pt x="4469" y="1289"/>
                      <a:pt x="4457" y="1275"/>
                      <a:pt x="4444" y="1261"/>
                    </a:cubicBezTo>
                    <a:cubicBezTo>
                      <a:pt x="4437" y="1253"/>
                      <a:pt x="4429" y="1245"/>
                      <a:pt x="4421" y="1237"/>
                    </a:cubicBezTo>
                    <a:cubicBezTo>
                      <a:pt x="4407" y="1222"/>
                      <a:pt x="4388" y="1212"/>
                      <a:pt x="4373" y="1198"/>
                    </a:cubicBezTo>
                    <a:cubicBezTo>
                      <a:pt x="4372" y="1198"/>
                      <a:pt x="4371" y="1198"/>
                      <a:pt x="4371" y="1197"/>
                    </a:cubicBezTo>
                    <a:cubicBezTo>
                      <a:pt x="4358" y="1189"/>
                      <a:pt x="4346" y="1180"/>
                      <a:pt x="4333" y="1172"/>
                    </a:cubicBezTo>
                    <a:cubicBezTo>
                      <a:pt x="4322" y="1165"/>
                      <a:pt x="4312" y="1156"/>
                      <a:pt x="4299" y="1154"/>
                    </a:cubicBezTo>
                    <a:cubicBezTo>
                      <a:pt x="4298" y="1153"/>
                      <a:pt x="4296" y="1153"/>
                      <a:pt x="4296" y="1152"/>
                    </a:cubicBezTo>
                    <a:cubicBezTo>
                      <a:pt x="4294" y="1146"/>
                      <a:pt x="4288" y="1145"/>
                      <a:pt x="4284" y="1142"/>
                    </a:cubicBezTo>
                    <a:cubicBezTo>
                      <a:pt x="4270" y="1134"/>
                      <a:pt x="4256" y="1126"/>
                      <a:pt x="4242" y="1118"/>
                    </a:cubicBezTo>
                    <a:cubicBezTo>
                      <a:pt x="4231" y="1113"/>
                      <a:pt x="4221" y="1107"/>
                      <a:pt x="4211" y="1102"/>
                    </a:cubicBezTo>
                    <a:cubicBezTo>
                      <a:pt x="4190" y="1093"/>
                      <a:pt x="4169" y="1084"/>
                      <a:pt x="4148" y="1075"/>
                    </a:cubicBezTo>
                    <a:cubicBezTo>
                      <a:pt x="4143" y="1073"/>
                      <a:pt x="4138" y="1072"/>
                      <a:pt x="4133" y="1070"/>
                    </a:cubicBezTo>
                    <a:cubicBezTo>
                      <a:pt x="4118" y="1065"/>
                      <a:pt x="4102" y="1060"/>
                      <a:pt x="4086" y="1055"/>
                    </a:cubicBezTo>
                    <a:cubicBezTo>
                      <a:pt x="4068" y="1049"/>
                      <a:pt x="4050" y="1044"/>
                      <a:pt x="4032" y="1039"/>
                    </a:cubicBezTo>
                    <a:cubicBezTo>
                      <a:pt x="4025" y="1037"/>
                      <a:pt x="4017" y="1036"/>
                      <a:pt x="4009" y="1034"/>
                    </a:cubicBezTo>
                    <a:cubicBezTo>
                      <a:pt x="3994" y="1032"/>
                      <a:pt x="3979" y="1029"/>
                      <a:pt x="3964" y="1026"/>
                    </a:cubicBezTo>
                    <a:cubicBezTo>
                      <a:pt x="3960" y="1026"/>
                      <a:pt x="3957" y="1025"/>
                      <a:pt x="3953" y="1024"/>
                    </a:cubicBezTo>
                    <a:cubicBezTo>
                      <a:pt x="3940" y="1022"/>
                      <a:pt x="3927" y="1020"/>
                      <a:pt x="3915" y="1018"/>
                    </a:cubicBezTo>
                    <a:cubicBezTo>
                      <a:pt x="3897" y="1015"/>
                      <a:pt x="3879" y="1012"/>
                      <a:pt x="3861" y="1009"/>
                    </a:cubicBezTo>
                    <a:cubicBezTo>
                      <a:pt x="3832" y="1004"/>
                      <a:pt x="3804" y="999"/>
                      <a:pt x="3776" y="995"/>
                    </a:cubicBezTo>
                    <a:cubicBezTo>
                      <a:pt x="3764" y="993"/>
                      <a:pt x="3751" y="990"/>
                      <a:pt x="3739" y="988"/>
                    </a:cubicBezTo>
                    <a:cubicBezTo>
                      <a:pt x="3719" y="986"/>
                      <a:pt x="3699" y="985"/>
                      <a:pt x="3680" y="983"/>
                    </a:cubicBezTo>
                    <a:cubicBezTo>
                      <a:pt x="3668" y="982"/>
                      <a:pt x="3656" y="981"/>
                      <a:pt x="3644" y="980"/>
                    </a:cubicBezTo>
                    <a:cubicBezTo>
                      <a:pt x="3627" y="979"/>
                      <a:pt x="3610" y="977"/>
                      <a:pt x="3593" y="976"/>
                    </a:cubicBezTo>
                    <a:cubicBezTo>
                      <a:pt x="3583" y="975"/>
                      <a:pt x="3572" y="975"/>
                      <a:pt x="3562" y="974"/>
                    </a:cubicBezTo>
                    <a:cubicBezTo>
                      <a:pt x="3536" y="972"/>
                      <a:pt x="3511" y="969"/>
                      <a:pt x="3485" y="967"/>
                    </a:cubicBezTo>
                    <a:cubicBezTo>
                      <a:pt x="3470" y="966"/>
                      <a:pt x="3456" y="966"/>
                      <a:pt x="3441" y="965"/>
                    </a:cubicBezTo>
                    <a:cubicBezTo>
                      <a:pt x="3435" y="965"/>
                      <a:pt x="3428" y="963"/>
                      <a:pt x="3422" y="964"/>
                    </a:cubicBezTo>
                    <a:cubicBezTo>
                      <a:pt x="3411" y="965"/>
                      <a:pt x="3400" y="962"/>
                      <a:pt x="3389" y="962"/>
                    </a:cubicBezTo>
                    <a:cubicBezTo>
                      <a:pt x="3378" y="962"/>
                      <a:pt x="3366" y="957"/>
                      <a:pt x="3356" y="965"/>
                    </a:cubicBezTo>
                    <a:cubicBezTo>
                      <a:pt x="3355" y="966"/>
                      <a:pt x="3353" y="965"/>
                      <a:pt x="3352" y="965"/>
                    </a:cubicBezTo>
                    <a:cubicBezTo>
                      <a:pt x="3338" y="960"/>
                      <a:pt x="3324" y="962"/>
                      <a:pt x="3309" y="961"/>
                    </a:cubicBezTo>
                    <a:cubicBezTo>
                      <a:pt x="3295" y="961"/>
                      <a:pt x="3280" y="961"/>
                      <a:pt x="3266" y="961"/>
                    </a:cubicBezTo>
                    <a:cubicBezTo>
                      <a:pt x="3248" y="961"/>
                      <a:pt x="3231" y="960"/>
                      <a:pt x="3213" y="960"/>
                    </a:cubicBezTo>
                    <a:cubicBezTo>
                      <a:pt x="3202" y="960"/>
                      <a:pt x="3191" y="961"/>
                      <a:pt x="3181" y="961"/>
                    </a:cubicBezTo>
                    <a:cubicBezTo>
                      <a:pt x="3159" y="962"/>
                      <a:pt x="3138" y="962"/>
                      <a:pt x="3117" y="962"/>
                    </a:cubicBezTo>
                    <a:cubicBezTo>
                      <a:pt x="3083" y="961"/>
                      <a:pt x="3049" y="961"/>
                      <a:pt x="3015" y="961"/>
                    </a:cubicBezTo>
                    <a:cubicBezTo>
                      <a:pt x="2990" y="961"/>
                      <a:pt x="2966" y="964"/>
                      <a:pt x="2942" y="969"/>
                    </a:cubicBezTo>
                    <a:cubicBezTo>
                      <a:pt x="2927" y="972"/>
                      <a:pt x="2911" y="977"/>
                      <a:pt x="2896" y="980"/>
                    </a:cubicBezTo>
                    <a:cubicBezTo>
                      <a:pt x="2878" y="983"/>
                      <a:pt x="2860" y="986"/>
                      <a:pt x="2842" y="989"/>
                    </a:cubicBezTo>
                    <a:cubicBezTo>
                      <a:pt x="2820" y="994"/>
                      <a:pt x="2798" y="999"/>
                      <a:pt x="2776" y="1003"/>
                    </a:cubicBezTo>
                    <a:cubicBezTo>
                      <a:pt x="2775" y="1003"/>
                      <a:pt x="2774" y="1003"/>
                      <a:pt x="2773" y="1003"/>
                    </a:cubicBezTo>
                    <a:cubicBezTo>
                      <a:pt x="2754" y="1005"/>
                      <a:pt x="2737" y="1013"/>
                      <a:pt x="2721" y="1024"/>
                    </a:cubicBezTo>
                    <a:cubicBezTo>
                      <a:pt x="2706" y="1035"/>
                      <a:pt x="2690" y="1047"/>
                      <a:pt x="2675" y="1058"/>
                    </a:cubicBezTo>
                    <a:cubicBezTo>
                      <a:pt x="2669" y="1062"/>
                      <a:pt x="2664" y="1068"/>
                      <a:pt x="2659" y="1072"/>
                    </a:cubicBezTo>
                    <a:cubicBezTo>
                      <a:pt x="2653" y="1078"/>
                      <a:pt x="2646" y="1083"/>
                      <a:pt x="2641" y="1089"/>
                    </a:cubicBezTo>
                    <a:cubicBezTo>
                      <a:pt x="2624" y="1111"/>
                      <a:pt x="2612" y="1137"/>
                      <a:pt x="2600" y="1162"/>
                    </a:cubicBezTo>
                    <a:cubicBezTo>
                      <a:pt x="2595" y="1173"/>
                      <a:pt x="2594" y="1186"/>
                      <a:pt x="2590" y="1197"/>
                    </a:cubicBezTo>
                    <a:cubicBezTo>
                      <a:pt x="2587" y="1207"/>
                      <a:pt x="2583" y="1218"/>
                      <a:pt x="2579" y="1228"/>
                    </a:cubicBezTo>
                    <a:cubicBezTo>
                      <a:pt x="2577" y="1234"/>
                      <a:pt x="2574" y="1239"/>
                      <a:pt x="2580" y="1245"/>
                    </a:cubicBezTo>
                    <a:cubicBezTo>
                      <a:pt x="2581" y="1246"/>
                      <a:pt x="2581" y="1249"/>
                      <a:pt x="2581" y="1251"/>
                    </a:cubicBezTo>
                    <a:cubicBezTo>
                      <a:pt x="2576" y="1252"/>
                      <a:pt x="2572" y="1254"/>
                      <a:pt x="2571" y="1259"/>
                    </a:cubicBezTo>
                    <a:cubicBezTo>
                      <a:pt x="2568" y="1267"/>
                      <a:pt x="2566" y="1275"/>
                      <a:pt x="2564" y="1283"/>
                    </a:cubicBezTo>
                    <a:cubicBezTo>
                      <a:pt x="2558" y="1301"/>
                      <a:pt x="2557" y="1319"/>
                      <a:pt x="2551" y="1336"/>
                    </a:cubicBezTo>
                    <a:cubicBezTo>
                      <a:pt x="2542" y="1361"/>
                      <a:pt x="2540" y="1387"/>
                      <a:pt x="2537" y="1413"/>
                    </a:cubicBezTo>
                    <a:cubicBezTo>
                      <a:pt x="2534" y="1436"/>
                      <a:pt x="2532" y="1460"/>
                      <a:pt x="2533" y="1483"/>
                    </a:cubicBezTo>
                    <a:cubicBezTo>
                      <a:pt x="2533" y="1491"/>
                      <a:pt x="2533" y="1499"/>
                      <a:pt x="2538" y="1506"/>
                    </a:cubicBezTo>
                    <a:cubicBezTo>
                      <a:pt x="2541" y="1510"/>
                      <a:pt x="2541" y="1516"/>
                      <a:pt x="2538" y="1521"/>
                    </a:cubicBezTo>
                    <a:cubicBezTo>
                      <a:pt x="2536" y="1523"/>
                      <a:pt x="2535" y="1526"/>
                      <a:pt x="2535" y="1529"/>
                    </a:cubicBezTo>
                    <a:cubicBezTo>
                      <a:pt x="2534" y="1560"/>
                      <a:pt x="2537" y="1590"/>
                      <a:pt x="2551" y="1620"/>
                    </a:cubicBezTo>
                    <a:close/>
                    <a:moveTo>
                      <a:pt x="4862" y="430"/>
                    </a:moveTo>
                    <a:cubicBezTo>
                      <a:pt x="4859" y="430"/>
                      <a:pt x="4857" y="430"/>
                      <a:pt x="4855" y="430"/>
                    </a:cubicBezTo>
                    <a:cubicBezTo>
                      <a:pt x="4834" y="431"/>
                      <a:pt x="4814" y="432"/>
                      <a:pt x="4794" y="434"/>
                    </a:cubicBezTo>
                    <a:cubicBezTo>
                      <a:pt x="4788" y="434"/>
                      <a:pt x="4781" y="434"/>
                      <a:pt x="4775" y="435"/>
                    </a:cubicBezTo>
                    <a:cubicBezTo>
                      <a:pt x="4755" y="436"/>
                      <a:pt x="4736" y="438"/>
                      <a:pt x="4715" y="440"/>
                    </a:cubicBezTo>
                    <a:cubicBezTo>
                      <a:pt x="4700" y="441"/>
                      <a:pt x="4685" y="441"/>
                      <a:pt x="4670" y="442"/>
                    </a:cubicBezTo>
                    <a:cubicBezTo>
                      <a:pt x="4660" y="442"/>
                      <a:pt x="4650" y="443"/>
                      <a:pt x="4639" y="443"/>
                    </a:cubicBezTo>
                    <a:cubicBezTo>
                      <a:pt x="4617" y="443"/>
                      <a:pt x="4595" y="442"/>
                      <a:pt x="4573" y="443"/>
                    </a:cubicBezTo>
                    <a:cubicBezTo>
                      <a:pt x="4549" y="443"/>
                      <a:pt x="4524" y="445"/>
                      <a:pt x="4500" y="446"/>
                    </a:cubicBezTo>
                    <a:cubicBezTo>
                      <a:pt x="4483" y="447"/>
                      <a:pt x="4466" y="447"/>
                      <a:pt x="4450" y="449"/>
                    </a:cubicBezTo>
                    <a:cubicBezTo>
                      <a:pt x="4417" y="451"/>
                      <a:pt x="4384" y="454"/>
                      <a:pt x="4351" y="456"/>
                    </a:cubicBezTo>
                    <a:cubicBezTo>
                      <a:pt x="4336" y="457"/>
                      <a:pt x="4321" y="457"/>
                      <a:pt x="4306" y="459"/>
                    </a:cubicBezTo>
                    <a:cubicBezTo>
                      <a:pt x="4292" y="460"/>
                      <a:pt x="4278" y="463"/>
                      <a:pt x="4263" y="465"/>
                    </a:cubicBezTo>
                    <a:cubicBezTo>
                      <a:pt x="4249" y="466"/>
                      <a:pt x="4235" y="467"/>
                      <a:pt x="4220" y="469"/>
                    </a:cubicBezTo>
                    <a:cubicBezTo>
                      <a:pt x="4213" y="469"/>
                      <a:pt x="4206" y="470"/>
                      <a:pt x="4198" y="471"/>
                    </a:cubicBezTo>
                    <a:cubicBezTo>
                      <a:pt x="4185" y="472"/>
                      <a:pt x="4172" y="473"/>
                      <a:pt x="4159" y="475"/>
                    </a:cubicBezTo>
                    <a:cubicBezTo>
                      <a:pt x="4143" y="476"/>
                      <a:pt x="4127" y="479"/>
                      <a:pt x="4111" y="481"/>
                    </a:cubicBezTo>
                    <a:cubicBezTo>
                      <a:pt x="4093" y="483"/>
                      <a:pt x="4075" y="485"/>
                      <a:pt x="4057" y="488"/>
                    </a:cubicBezTo>
                    <a:cubicBezTo>
                      <a:pt x="4044" y="489"/>
                      <a:pt x="4032" y="492"/>
                      <a:pt x="4020" y="494"/>
                    </a:cubicBezTo>
                    <a:cubicBezTo>
                      <a:pt x="3994" y="498"/>
                      <a:pt x="3968" y="502"/>
                      <a:pt x="3941" y="505"/>
                    </a:cubicBezTo>
                    <a:cubicBezTo>
                      <a:pt x="3922" y="508"/>
                      <a:pt x="3902" y="510"/>
                      <a:pt x="3883" y="513"/>
                    </a:cubicBezTo>
                    <a:cubicBezTo>
                      <a:pt x="3861" y="516"/>
                      <a:pt x="3840" y="521"/>
                      <a:pt x="3819" y="527"/>
                    </a:cubicBezTo>
                    <a:cubicBezTo>
                      <a:pt x="3803" y="533"/>
                      <a:pt x="3786" y="537"/>
                      <a:pt x="3769" y="543"/>
                    </a:cubicBezTo>
                    <a:cubicBezTo>
                      <a:pt x="3748" y="550"/>
                      <a:pt x="3728" y="558"/>
                      <a:pt x="3707" y="566"/>
                    </a:cubicBezTo>
                    <a:cubicBezTo>
                      <a:pt x="3693" y="571"/>
                      <a:pt x="3680" y="577"/>
                      <a:pt x="3666" y="581"/>
                    </a:cubicBezTo>
                    <a:cubicBezTo>
                      <a:pt x="3634" y="591"/>
                      <a:pt x="3603" y="602"/>
                      <a:pt x="3576" y="620"/>
                    </a:cubicBezTo>
                    <a:cubicBezTo>
                      <a:pt x="3569" y="625"/>
                      <a:pt x="3563" y="630"/>
                      <a:pt x="3557" y="634"/>
                    </a:cubicBezTo>
                    <a:cubicBezTo>
                      <a:pt x="3539" y="646"/>
                      <a:pt x="3520" y="657"/>
                      <a:pt x="3503" y="670"/>
                    </a:cubicBezTo>
                    <a:cubicBezTo>
                      <a:pt x="3489" y="681"/>
                      <a:pt x="3476" y="694"/>
                      <a:pt x="3462" y="706"/>
                    </a:cubicBezTo>
                    <a:cubicBezTo>
                      <a:pt x="3454" y="714"/>
                      <a:pt x="3446" y="723"/>
                      <a:pt x="3440" y="732"/>
                    </a:cubicBezTo>
                    <a:cubicBezTo>
                      <a:pt x="3431" y="743"/>
                      <a:pt x="3425" y="756"/>
                      <a:pt x="3417" y="768"/>
                    </a:cubicBezTo>
                    <a:cubicBezTo>
                      <a:pt x="3416" y="769"/>
                      <a:pt x="3416" y="770"/>
                      <a:pt x="3415" y="772"/>
                    </a:cubicBezTo>
                    <a:cubicBezTo>
                      <a:pt x="3405" y="794"/>
                      <a:pt x="3393" y="815"/>
                      <a:pt x="3385" y="838"/>
                    </a:cubicBezTo>
                    <a:cubicBezTo>
                      <a:pt x="3378" y="858"/>
                      <a:pt x="3368" y="877"/>
                      <a:pt x="3366" y="899"/>
                    </a:cubicBezTo>
                    <a:cubicBezTo>
                      <a:pt x="3366" y="907"/>
                      <a:pt x="3365" y="914"/>
                      <a:pt x="3364" y="922"/>
                    </a:cubicBezTo>
                    <a:cubicBezTo>
                      <a:pt x="3363" y="929"/>
                      <a:pt x="3363" y="936"/>
                      <a:pt x="3362" y="944"/>
                    </a:cubicBezTo>
                    <a:cubicBezTo>
                      <a:pt x="3365" y="945"/>
                      <a:pt x="3366" y="946"/>
                      <a:pt x="3368" y="945"/>
                    </a:cubicBezTo>
                    <a:cubicBezTo>
                      <a:pt x="3383" y="943"/>
                      <a:pt x="3397" y="945"/>
                      <a:pt x="3412" y="946"/>
                    </a:cubicBezTo>
                    <a:cubicBezTo>
                      <a:pt x="3434" y="947"/>
                      <a:pt x="3456" y="950"/>
                      <a:pt x="3477" y="951"/>
                    </a:cubicBezTo>
                    <a:cubicBezTo>
                      <a:pt x="3492" y="951"/>
                      <a:pt x="3506" y="952"/>
                      <a:pt x="3520" y="953"/>
                    </a:cubicBezTo>
                    <a:cubicBezTo>
                      <a:pt x="3524" y="953"/>
                      <a:pt x="3527" y="955"/>
                      <a:pt x="3531" y="955"/>
                    </a:cubicBezTo>
                    <a:cubicBezTo>
                      <a:pt x="3540" y="953"/>
                      <a:pt x="3549" y="955"/>
                      <a:pt x="3558" y="957"/>
                    </a:cubicBezTo>
                    <a:cubicBezTo>
                      <a:pt x="3565" y="958"/>
                      <a:pt x="3571" y="955"/>
                      <a:pt x="3577" y="958"/>
                    </a:cubicBezTo>
                    <a:cubicBezTo>
                      <a:pt x="3581" y="960"/>
                      <a:pt x="3587" y="960"/>
                      <a:pt x="3592" y="960"/>
                    </a:cubicBezTo>
                    <a:cubicBezTo>
                      <a:pt x="3605" y="959"/>
                      <a:pt x="3617" y="960"/>
                      <a:pt x="3630" y="962"/>
                    </a:cubicBezTo>
                    <a:cubicBezTo>
                      <a:pt x="3647" y="965"/>
                      <a:pt x="3664" y="966"/>
                      <a:pt x="3681" y="967"/>
                    </a:cubicBezTo>
                    <a:cubicBezTo>
                      <a:pt x="3689" y="968"/>
                      <a:pt x="3696" y="969"/>
                      <a:pt x="3704" y="970"/>
                    </a:cubicBezTo>
                    <a:cubicBezTo>
                      <a:pt x="3712" y="970"/>
                      <a:pt x="3720" y="969"/>
                      <a:pt x="3728" y="970"/>
                    </a:cubicBezTo>
                    <a:cubicBezTo>
                      <a:pt x="3735" y="971"/>
                      <a:pt x="3742" y="973"/>
                      <a:pt x="3749" y="974"/>
                    </a:cubicBezTo>
                    <a:cubicBezTo>
                      <a:pt x="3764" y="976"/>
                      <a:pt x="3780" y="976"/>
                      <a:pt x="3794" y="980"/>
                    </a:cubicBezTo>
                    <a:cubicBezTo>
                      <a:pt x="3820" y="987"/>
                      <a:pt x="3846" y="991"/>
                      <a:pt x="3872" y="993"/>
                    </a:cubicBezTo>
                    <a:cubicBezTo>
                      <a:pt x="3896" y="995"/>
                      <a:pt x="3917" y="1004"/>
                      <a:pt x="3941" y="1005"/>
                    </a:cubicBezTo>
                    <a:cubicBezTo>
                      <a:pt x="3954" y="1005"/>
                      <a:pt x="3967" y="1009"/>
                      <a:pt x="3980" y="1012"/>
                    </a:cubicBezTo>
                    <a:cubicBezTo>
                      <a:pt x="3994" y="1014"/>
                      <a:pt x="4008" y="1017"/>
                      <a:pt x="4021" y="1020"/>
                    </a:cubicBezTo>
                    <a:cubicBezTo>
                      <a:pt x="4034" y="1023"/>
                      <a:pt x="4047" y="1026"/>
                      <a:pt x="4059" y="1029"/>
                    </a:cubicBezTo>
                    <a:cubicBezTo>
                      <a:pt x="4067" y="1031"/>
                      <a:pt x="4075" y="1034"/>
                      <a:pt x="4083" y="1037"/>
                    </a:cubicBezTo>
                    <a:cubicBezTo>
                      <a:pt x="4087" y="1038"/>
                      <a:pt x="4091" y="1038"/>
                      <a:pt x="4094" y="1040"/>
                    </a:cubicBezTo>
                    <a:cubicBezTo>
                      <a:pt x="4107" y="1044"/>
                      <a:pt x="4120" y="1050"/>
                      <a:pt x="4133" y="1054"/>
                    </a:cubicBezTo>
                    <a:cubicBezTo>
                      <a:pt x="4151" y="1059"/>
                      <a:pt x="4168" y="1065"/>
                      <a:pt x="4185" y="1073"/>
                    </a:cubicBezTo>
                    <a:cubicBezTo>
                      <a:pt x="4193" y="1077"/>
                      <a:pt x="4201" y="1084"/>
                      <a:pt x="4211" y="1084"/>
                    </a:cubicBezTo>
                    <a:cubicBezTo>
                      <a:pt x="4212" y="1084"/>
                      <a:pt x="4213" y="1084"/>
                      <a:pt x="4214" y="1085"/>
                    </a:cubicBezTo>
                    <a:cubicBezTo>
                      <a:pt x="4226" y="1091"/>
                      <a:pt x="4237" y="1097"/>
                      <a:pt x="4249" y="1104"/>
                    </a:cubicBezTo>
                    <a:cubicBezTo>
                      <a:pt x="4261" y="1111"/>
                      <a:pt x="4273" y="1117"/>
                      <a:pt x="4284" y="1125"/>
                    </a:cubicBezTo>
                    <a:cubicBezTo>
                      <a:pt x="4296" y="1132"/>
                      <a:pt x="4309" y="1136"/>
                      <a:pt x="4324" y="1134"/>
                    </a:cubicBezTo>
                    <a:cubicBezTo>
                      <a:pt x="4326" y="1134"/>
                      <a:pt x="4328" y="1134"/>
                      <a:pt x="4331" y="1134"/>
                    </a:cubicBezTo>
                    <a:cubicBezTo>
                      <a:pt x="4352" y="1134"/>
                      <a:pt x="4374" y="1134"/>
                      <a:pt x="4396" y="1135"/>
                    </a:cubicBezTo>
                    <a:cubicBezTo>
                      <a:pt x="4430" y="1135"/>
                      <a:pt x="4464" y="1137"/>
                      <a:pt x="4498" y="1136"/>
                    </a:cubicBezTo>
                    <a:cubicBezTo>
                      <a:pt x="4512" y="1135"/>
                      <a:pt x="4526" y="1133"/>
                      <a:pt x="4540" y="1134"/>
                    </a:cubicBezTo>
                    <a:cubicBezTo>
                      <a:pt x="4548" y="1135"/>
                      <a:pt x="4556" y="1130"/>
                      <a:pt x="4565" y="1133"/>
                    </a:cubicBezTo>
                    <a:cubicBezTo>
                      <a:pt x="4567" y="1134"/>
                      <a:pt x="4571" y="1132"/>
                      <a:pt x="4573" y="1132"/>
                    </a:cubicBezTo>
                    <a:cubicBezTo>
                      <a:pt x="4581" y="1131"/>
                      <a:pt x="4589" y="1129"/>
                      <a:pt x="4597" y="1129"/>
                    </a:cubicBezTo>
                    <a:cubicBezTo>
                      <a:pt x="4616" y="1130"/>
                      <a:pt x="4635" y="1131"/>
                      <a:pt x="4654" y="1131"/>
                    </a:cubicBezTo>
                    <a:cubicBezTo>
                      <a:pt x="4672" y="1131"/>
                      <a:pt x="4690" y="1129"/>
                      <a:pt x="4708" y="1129"/>
                    </a:cubicBezTo>
                    <a:cubicBezTo>
                      <a:pt x="4722" y="1129"/>
                      <a:pt x="4736" y="1130"/>
                      <a:pt x="4749" y="1131"/>
                    </a:cubicBezTo>
                    <a:cubicBezTo>
                      <a:pt x="4757" y="1131"/>
                      <a:pt x="4765" y="1133"/>
                      <a:pt x="4772" y="1132"/>
                    </a:cubicBezTo>
                    <a:cubicBezTo>
                      <a:pt x="4779" y="1130"/>
                      <a:pt x="4785" y="1130"/>
                      <a:pt x="4792" y="1133"/>
                    </a:cubicBezTo>
                    <a:cubicBezTo>
                      <a:pt x="4795" y="1134"/>
                      <a:pt x="4797" y="1133"/>
                      <a:pt x="4800" y="1134"/>
                    </a:cubicBezTo>
                    <a:cubicBezTo>
                      <a:pt x="4808" y="1135"/>
                      <a:pt x="4815" y="1131"/>
                      <a:pt x="4822" y="1133"/>
                    </a:cubicBezTo>
                    <a:cubicBezTo>
                      <a:pt x="4826" y="1134"/>
                      <a:pt x="4830" y="1134"/>
                      <a:pt x="4834" y="1134"/>
                    </a:cubicBezTo>
                    <a:cubicBezTo>
                      <a:pt x="4841" y="1134"/>
                      <a:pt x="4848" y="1132"/>
                      <a:pt x="4854" y="1134"/>
                    </a:cubicBezTo>
                    <a:cubicBezTo>
                      <a:pt x="4867" y="1137"/>
                      <a:pt x="4880" y="1133"/>
                      <a:pt x="4892" y="1135"/>
                    </a:cubicBezTo>
                    <a:cubicBezTo>
                      <a:pt x="4901" y="1136"/>
                      <a:pt x="4910" y="1133"/>
                      <a:pt x="4919" y="1133"/>
                    </a:cubicBezTo>
                    <a:cubicBezTo>
                      <a:pt x="4936" y="1133"/>
                      <a:pt x="4952" y="1132"/>
                      <a:pt x="4968" y="1132"/>
                    </a:cubicBezTo>
                    <a:cubicBezTo>
                      <a:pt x="4980" y="1133"/>
                      <a:pt x="4991" y="1134"/>
                      <a:pt x="5003" y="1134"/>
                    </a:cubicBezTo>
                    <a:cubicBezTo>
                      <a:pt x="5012" y="1133"/>
                      <a:pt x="5020" y="1135"/>
                      <a:pt x="5028" y="1134"/>
                    </a:cubicBezTo>
                    <a:cubicBezTo>
                      <a:pt x="5039" y="1134"/>
                      <a:pt x="5050" y="1133"/>
                      <a:pt x="5061" y="1133"/>
                    </a:cubicBezTo>
                    <a:cubicBezTo>
                      <a:pt x="5080" y="1133"/>
                      <a:pt x="5100" y="1134"/>
                      <a:pt x="5119" y="1133"/>
                    </a:cubicBezTo>
                    <a:cubicBezTo>
                      <a:pt x="5147" y="1132"/>
                      <a:pt x="5174" y="1135"/>
                      <a:pt x="5202" y="1136"/>
                    </a:cubicBezTo>
                    <a:cubicBezTo>
                      <a:pt x="5215" y="1137"/>
                      <a:pt x="5227" y="1135"/>
                      <a:pt x="5234" y="1123"/>
                    </a:cubicBezTo>
                    <a:cubicBezTo>
                      <a:pt x="5239" y="1117"/>
                      <a:pt x="5243" y="1110"/>
                      <a:pt x="5246" y="1103"/>
                    </a:cubicBezTo>
                    <a:cubicBezTo>
                      <a:pt x="5253" y="1088"/>
                      <a:pt x="5259" y="1073"/>
                      <a:pt x="5259" y="1056"/>
                    </a:cubicBezTo>
                    <a:cubicBezTo>
                      <a:pt x="5259" y="1051"/>
                      <a:pt x="5261" y="1045"/>
                      <a:pt x="5262" y="1039"/>
                    </a:cubicBezTo>
                    <a:cubicBezTo>
                      <a:pt x="5262" y="1036"/>
                      <a:pt x="5262" y="1033"/>
                      <a:pt x="5263" y="1030"/>
                    </a:cubicBezTo>
                    <a:cubicBezTo>
                      <a:pt x="5264" y="1011"/>
                      <a:pt x="5265" y="992"/>
                      <a:pt x="5267" y="972"/>
                    </a:cubicBezTo>
                    <a:cubicBezTo>
                      <a:pt x="5268" y="953"/>
                      <a:pt x="5270" y="934"/>
                      <a:pt x="5270" y="914"/>
                    </a:cubicBezTo>
                    <a:cubicBezTo>
                      <a:pt x="5270" y="899"/>
                      <a:pt x="5268" y="883"/>
                      <a:pt x="5267" y="867"/>
                    </a:cubicBezTo>
                    <a:cubicBezTo>
                      <a:pt x="5266" y="836"/>
                      <a:pt x="5265" y="805"/>
                      <a:pt x="5261" y="775"/>
                    </a:cubicBezTo>
                    <a:cubicBezTo>
                      <a:pt x="5259" y="765"/>
                      <a:pt x="5259" y="755"/>
                      <a:pt x="5258" y="745"/>
                    </a:cubicBezTo>
                    <a:cubicBezTo>
                      <a:pt x="5257" y="734"/>
                      <a:pt x="5256" y="724"/>
                      <a:pt x="5256" y="713"/>
                    </a:cubicBezTo>
                    <a:cubicBezTo>
                      <a:pt x="5255" y="704"/>
                      <a:pt x="5252" y="696"/>
                      <a:pt x="5248" y="689"/>
                    </a:cubicBezTo>
                    <a:cubicBezTo>
                      <a:pt x="5246" y="686"/>
                      <a:pt x="5244" y="683"/>
                      <a:pt x="5243" y="680"/>
                    </a:cubicBezTo>
                    <a:cubicBezTo>
                      <a:pt x="5242" y="674"/>
                      <a:pt x="5240" y="667"/>
                      <a:pt x="5240" y="661"/>
                    </a:cubicBezTo>
                    <a:cubicBezTo>
                      <a:pt x="5240" y="648"/>
                      <a:pt x="5239" y="635"/>
                      <a:pt x="5244" y="622"/>
                    </a:cubicBezTo>
                    <a:cubicBezTo>
                      <a:pt x="5248" y="611"/>
                      <a:pt x="5251" y="598"/>
                      <a:pt x="5247" y="585"/>
                    </a:cubicBezTo>
                    <a:cubicBezTo>
                      <a:pt x="5246" y="581"/>
                      <a:pt x="5247" y="576"/>
                      <a:pt x="5247" y="571"/>
                    </a:cubicBezTo>
                    <a:cubicBezTo>
                      <a:pt x="5246" y="568"/>
                      <a:pt x="5247" y="565"/>
                      <a:pt x="5246" y="562"/>
                    </a:cubicBezTo>
                    <a:cubicBezTo>
                      <a:pt x="5242" y="551"/>
                      <a:pt x="5239" y="541"/>
                      <a:pt x="5235" y="530"/>
                    </a:cubicBezTo>
                    <a:cubicBezTo>
                      <a:pt x="5229" y="514"/>
                      <a:pt x="5223" y="498"/>
                      <a:pt x="5211" y="485"/>
                    </a:cubicBezTo>
                    <a:cubicBezTo>
                      <a:pt x="5208" y="482"/>
                      <a:pt x="5205" y="479"/>
                      <a:pt x="5202" y="476"/>
                    </a:cubicBezTo>
                    <a:cubicBezTo>
                      <a:pt x="5184" y="457"/>
                      <a:pt x="5163" y="444"/>
                      <a:pt x="5140" y="433"/>
                    </a:cubicBezTo>
                    <a:cubicBezTo>
                      <a:pt x="5133" y="430"/>
                      <a:pt x="5126" y="429"/>
                      <a:pt x="5119" y="426"/>
                    </a:cubicBezTo>
                    <a:cubicBezTo>
                      <a:pt x="5106" y="422"/>
                      <a:pt x="5093" y="417"/>
                      <a:pt x="5079" y="413"/>
                    </a:cubicBezTo>
                    <a:cubicBezTo>
                      <a:pt x="5073" y="411"/>
                      <a:pt x="5066" y="411"/>
                      <a:pt x="5059" y="410"/>
                    </a:cubicBezTo>
                    <a:cubicBezTo>
                      <a:pt x="5054" y="410"/>
                      <a:pt x="5049" y="411"/>
                      <a:pt x="5044" y="411"/>
                    </a:cubicBezTo>
                    <a:cubicBezTo>
                      <a:pt x="5036" y="411"/>
                      <a:pt x="5028" y="410"/>
                      <a:pt x="5020" y="410"/>
                    </a:cubicBezTo>
                    <a:cubicBezTo>
                      <a:pt x="5011" y="411"/>
                      <a:pt x="5002" y="412"/>
                      <a:pt x="4993" y="413"/>
                    </a:cubicBezTo>
                    <a:cubicBezTo>
                      <a:pt x="4968" y="416"/>
                      <a:pt x="4944" y="420"/>
                      <a:pt x="4920" y="426"/>
                    </a:cubicBezTo>
                    <a:cubicBezTo>
                      <a:pt x="4902" y="431"/>
                      <a:pt x="4885" y="435"/>
                      <a:pt x="4867" y="440"/>
                    </a:cubicBezTo>
                    <a:cubicBezTo>
                      <a:pt x="4864" y="440"/>
                      <a:pt x="4862" y="439"/>
                      <a:pt x="4858" y="438"/>
                    </a:cubicBezTo>
                    <a:cubicBezTo>
                      <a:pt x="4860" y="435"/>
                      <a:pt x="4861" y="433"/>
                      <a:pt x="4862" y="430"/>
                    </a:cubicBezTo>
                    <a:close/>
                    <a:moveTo>
                      <a:pt x="1574" y="1805"/>
                    </a:moveTo>
                    <a:cubicBezTo>
                      <a:pt x="1592" y="1805"/>
                      <a:pt x="1609" y="1805"/>
                      <a:pt x="1626" y="1805"/>
                    </a:cubicBezTo>
                    <a:cubicBezTo>
                      <a:pt x="1660" y="1805"/>
                      <a:pt x="1693" y="1804"/>
                      <a:pt x="1727" y="1804"/>
                    </a:cubicBezTo>
                    <a:cubicBezTo>
                      <a:pt x="1766" y="1804"/>
                      <a:pt x="1806" y="1805"/>
                      <a:pt x="1845" y="1805"/>
                    </a:cubicBezTo>
                    <a:cubicBezTo>
                      <a:pt x="1856" y="1805"/>
                      <a:pt x="1867" y="1805"/>
                      <a:pt x="1877" y="1805"/>
                    </a:cubicBezTo>
                    <a:cubicBezTo>
                      <a:pt x="1907" y="1805"/>
                      <a:pt x="1936" y="1805"/>
                      <a:pt x="1965" y="1804"/>
                    </a:cubicBezTo>
                    <a:cubicBezTo>
                      <a:pt x="2001" y="1804"/>
                      <a:pt x="2036" y="1803"/>
                      <a:pt x="2071" y="1802"/>
                    </a:cubicBezTo>
                    <a:cubicBezTo>
                      <a:pt x="2094" y="1802"/>
                      <a:pt x="2118" y="1803"/>
                      <a:pt x="2141" y="1802"/>
                    </a:cubicBezTo>
                    <a:cubicBezTo>
                      <a:pt x="2161" y="1801"/>
                      <a:pt x="2181" y="1800"/>
                      <a:pt x="2201" y="1801"/>
                    </a:cubicBezTo>
                    <a:cubicBezTo>
                      <a:pt x="2226" y="1802"/>
                      <a:pt x="2251" y="1802"/>
                      <a:pt x="2276" y="1802"/>
                    </a:cubicBezTo>
                    <a:cubicBezTo>
                      <a:pt x="2304" y="1802"/>
                      <a:pt x="2333" y="1801"/>
                      <a:pt x="2361" y="1802"/>
                    </a:cubicBezTo>
                    <a:cubicBezTo>
                      <a:pt x="2382" y="1802"/>
                      <a:pt x="2403" y="1804"/>
                      <a:pt x="2424" y="1804"/>
                    </a:cubicBezTo>
                    <a:cubicBezTo>
                      <a:pt x="2458" y="1804"/>
                      <a:pt x="2493" y="1804"/>
                      <a:pt x="2528" y="1804"/>
                    </a:cubicBezTo>
                    <a:cubicBezTo>
                      <a:pt x="2563" y="1803"/>
                      <a:pt x="2598" y="1802"/>
                      <a:pt x="2633" y="1802"/>
                    </a:cubicBezTo>
                    <a:cubicBezTo>
                      <a:pt x="2657" y="1801"/>
                      <a:pt x="2681" y="1800"/>
                      <a:pt x="2705" y="1800"/>
                    </a:cubicBezTo>
                    <a:cubicBezTo>
                      <a:pt x="2732" y="1799"/>
                      <a:pt x="2760" y="1800"/>
                      <a:pt x="2787" y="1799"/>
                    </a:cubicBezTo>
                    <a:cubicBezTo>
                      <a:pt x="2806" y="1799"/>
                      <a:pt x="2824" y="1798"/>
                      <a:pt x="2843" y="1798"/>
                    </a:cubicBezTo>
                    <a:cubicBezTo>
                      <a:pt x="2859" y="1798"/>
                      <a:pt x="2875" y="1799"/>
                      <a:pt x="2892" y="1799"/>
                    </a:cubicBezTo>
                    <a:cubicBezTo>
                      <a:pt x="2926" y="1798"/>
                      <a:pt x="2960" y="1797"/>
                      <a:pt x="2994" y="1796"/>
                    </a:cubicBezTo>
                    <a:cubicBezTo>
                      <a:pt x="3034" y="1795"/>
                      <a:pt x="3074" y="1795"/>
                      <a:pt x="3114" y="1794"/>
                    </a:cubicBezTo>
                    <a:cubicBezTo>
                      <a:pt x="3123" y="1794"/>
                      <a:pt x="3133" y="1794"/>
                      <a:pt x="3142" y="1793"/>
                    </a:cubicBezTo>
                    <a:cubicBezTo>
                      <a:pt x="3159" y="1793"/>
                      <a:pt x="3175" y="1792"/>
                      <a:pt x="3192" y="1791"/>
                    </a:cubicBezTo>
                    <a:cubicBezTo>
                      <a:pt x="3213" y="1791"/>
                      <a:pt x="3233" y="1791"/>
                      <a:pt x="3253" y="1791"/>
                    </a:cubicBezTo>
                    <a:cubicBezTo>
                      <a:pt x="3273" y="1790"/>
                      <a:pt x="3293" y="1789"/>
                      <a:pt x="3312" y="1788"/>
                    </a:cubicBezTo>
                    <a:cubicBezTo>
                      <a:pt x="3332" y="1787"/>
                      <a:pt x="3352" y="1787"/>
                      <a:pt x="3372" y="1786"/>
                    </a:cubicBezTo>
                    <a:cubicBezTo>
                      <a:pt x="3399" y="1786"/>
                      <a:pt x="3425" y="1786"/>
                      <a:pt x="3451" y="1786"/>
                    </a:cubicBezTo>
                    <a:cubicBezTo>
                      <a:pt x="3480" y="1786"/>
                      <a:pt x="3510" y="1786"/>
                      <a:pt x="3539" y="1785"/>
                    </a:cubicBezTo>
                    <a:cubicBezTo>
                      <a:pt x="3565" y="1785"/>
                      <a:pt x="3590" y="1783"/>
                      <a:pt x="3615" y="1782"/>
                    </a:cubicBezTo>
                    <a:cubicBezTo>
                      <a:pt x="3643" y="1781"/>
                      <a:pt x="3670" y="1781"/>
                      <a:pt x="3697" y="1780"/>
                    </a:cubicBezTo>
                    <a:cubicBezTo>
                      <a:pt x="3709" y="1780"/>
                      <a:pt x="3721" y="1780"/>
                      <a:pt x="3733" y="1779"/>
                    </a:cubicBezTo>
                    <a:cubicBezTo>
                      <a:pt x="3753" y="1779"/>
                      <a:pt x="3774" y="1778"/>
                      <a:pt x="3795" y="1777"/>
                    </a:cubicBezTo>
                    <a:cubicBezTo>
                      <a:pt x="3808" y="1777"/>
                      <a:pt x="3821" y="1777"/>
                      <a:pt x="3834" y="1776"/>
                    </a:cubicBezTo>
                    <a:cubicBezTo>
                      <a:pt x="3847" y="1776"/>
                      <a:pt x="3860" y="1775"/>
                      <a:pt x="3873" y="1775"/>
                    </a:cubicBezTo>
                    <a:cubicBezTo>
                      <a:pt x="3888" y="1774"/>
                      <a:pt x="3903" y="1775"/>
                      <a:pt x="3918" y="1775"/>
                    </a:cubicBezTo>
                    <a:cubicBezTo>
                      <a:pt x="3930" y="1775"/>
                      <a:pt x="3943" y="1774"/>
                      <a:pt x="3956" y="1774"/>
                    </a:cubicBezTo>
                    <a:cubicBezTo>
                      <a:pt x="3969" y="1774"/>
                      <a:pt x="3983" y="1775"/>
                      <a:pt x="3997" y="1776"/>
                    </a:cubicBezTo>
                    <a:cubicBezTo>
                      <a:pt x="4013" y="1777"/>
                      <a:pt x="4029" y="1779"/>
                      <a:pt x="4046" y="1779"/>
                    </a:cubicBezTo>
                    <a:cubicBezTo>
                      <a:pt x="4065" y="1780"/>
                      <a:pt x="4085" y="1780"/>
                      <a:pt x="4105" y="1780"/>
                    </a:cubicBezTo>
                    <a:cubicBezTo>
                      <a:pt x="4121" y="1780"/>
                      <a:pt x="4137" y="1781"/>
                      <a:pt x="4154" y="1781"/>
                    </a:cubicBezTo>
                    <a:cubicBezTo>
                      <a:pt x="4174" y="1781"/>
                      <a:pt x="4195" y="1780"/>
                      <a:pt x="4216" y="1779"/>
                    </a:cubicBezTo>
                    <a:cubicBezTo>
                      <a:pt x="4239" y="1779"/>
                      <a:pt x="4263" y="1779"/>
                      <a:pt x="4287" y="1779"/>
                    </a:cubicBezTo>
                    <a:cubicBezTo>
                      <a:pt x="4309" y="1779"/>
                      <a:pt x="4330" y="1779"/>
                      <a:pt x="4352" y="1780"/>
                    </a:cubicBezTo>
                    <a:cubicBezTo>
                      <a:pt x="4389" y="1781"/>
                      <a:pt x="4426" y="1778"/>
                      <a:pt x="4463" y="1779"/>
                    </a:cubicBezTo>
                    <a:cubicBezTo>
                      <a:pt x="4469" y="1780"/>
                      <a:pt x="4475" y="1779"/>
                      <a:pt x="4481" y="1779"/>
                    </a:cubicBezTo>
                    <a:cubicBezTo>
                      <a:pt x="4485" y="1779"/>
                      <a:pt x="4490" y="1778"/>
                      <a:pt x="4494" y="1778"/>
                    </a:cubicBezTo>
                    <a:cubicBezTo>
                      <a:pt x="4502" y="1778"/>
                      <a:pt x="4510" y="1779"/>
                      <a:pt x="4519" y="1779"/>
                    </a:cubicBezTo>
                    <a:cubicBezTo>
                      <a:pt x="4541" y="1778"/>
                      <a:pt x="4564" y="1775"/>
                      <a:pt x="4587" y="1774"/>
                    </a:cubicBezTo>
                    <a:cubicBezTo>
                      <a:pt x="4609" y="1773"/>
                      <a:pt x="4631" y="1771"/>
                      <a:pt x="4654" y="1773"/>
                    </a:cubicBezTo>
                    <a:cubicBezTo>
                      <a:pt x="4660" y="1774"/>
                      <a:pt x="4663" y="1771"/>
                      <a:pt x="4664" y="1764"/>
                    </a:cubicBezTo>
                    <a:cubicBezTo>
                      <a:pt x="4664" y="1761"/>
                      <a:pt x="4664" y="1757"/>
                      <a:pt x="4664" y="1753"/>
                    </a:cubicBezTo>
                    <a:cubicBezTo>
                      <a:pt x="4663" y="1749"/>
                      <a:pt x="4662" y="1745"/>
                      <a:pt x="4662" y="1740"/>
                    </a:cubicBezTo>
                    <a:cubicBezTo>
                      <a:pt x="4663" y="1721"/>
                      <a:pt x="4663" y="1701"/>
                      <a:pt x="4664" y="1681"/>
                    </a:cubicBezTo>
                    <a:cubicBezTo>
                      <a:pt x="4664" y="1664"/>
                      <a:pt x="4665" y="1646"/>
                      <a:pt x="4665" y="1628"/>
                    </a:cubicBezTo>
                    <a:cubicBezTo>
                      <a:pt x="4665" y="1621"/>
                      <a:pt x="4665" y="1614"/>
                      <a:pt x="4665" y="1606"/>
                    </a:cubicBezTo>
                    <a:cubicBezTo>
                      <a:pt x="4664" y="1606"/>
                      <a:pt x="4663" y="1605"/>
                      <a:pt x="4661" y="1605"/>
                    </a:cubicBezTo>
                    <a:cubicBezTo>
                      <a:pt x="4654" y="1605"/>
                      <a:pt x="4646" y="1606"/>
                      <a:pt x="4638" y="1606"/>
                    </a:cubicBezTo>
                    <a:cubicBezTo>
                      <a:pt x="4618" y="1605"/>
                      <a:pt x="4597" y="1604"/>
                      <a:pt x="4577" y="1604"/>
                    </a:cubicBezTo>
                    <a:cubicBezTo>
                      <a:pt x="4570" y="1604"/>
                      <a:pt x="4563" y="1604"/>
                      <a:pt x="4555" y="1604"/>
                    </a:cubicBezTo>
                    <a:cubicBezTo>
                      <a:pt x="4541" y="1603"/>
                      <a:pt x="4526" y="1601"/>
                      <a:pt x="4511" y="1600"/>
                    </a:cubicBezTo>
                    <a:cubicBezTo>
                      <a:pt x="4488" y="1598"/>
                      <a:pt x="4464" y="1601"/>
                      <a:pt x="4440" y="1598"/>
                    </a:cubicBezTo>
                    <a:cubicBezTo>
                      <a:pt x="4427" y="1597"/>
                      <a:pt x="4413" y="1598"/>
                      <a:pt x="4399" y="1597"/>
                    </a:cubicBezTo>
                    <a:cubicBezTo>
                      <a:pt x="4379" y="1597"/>
                      <a:pt x="4358" y="1596"/>
                      <a:pt x="4338" y="1596"/>
                    </a:cubicBezTo>
                    <a:cubicBezTo>
                      <a:pt x="4318" y="1596"/>
                      <a:pt x="4298" y="1597"/>
                      <a:pt x="4277" y="1597"/>
                    </a:cubicBezTo>
                    <a:cubicBezTo>
                      <a:pt x="4268" y="1597"/>
                      <a:pt x="4259" y="1596"/>
                      <a:pt x="4250" y="1596"/>
                    </a:cubicBezTo>
                    <a:cubicBezTo>
                      <a:pt x="4213" y="1595"/>
                      <a:pt x="4177" y="1594"/>
                      <a:pt x="4140" y="1594"/>
                    </a:cubicBezTo>
                    <a:cubicBezTo>
                      <a:pt x="4110" y="1594"/>
                      <a:pt x="4081" y="1594"/>
                      <a:pt x="4052" y="1595"/>
                    </a:cubicBezTo>
                    <a:cubicBezTo>
                      <a:pt x="4020" y="1595"/>
                      <a:pt x="3988" y="1596"/>
                      <a:pt x="3956" y="1596"/>
                    </a:cubicBezTo>
                    <a:cubicBezTo>
                      <a:pt x="3931" y="1597"/>
                      <a:pt x="3906" y="1597"/>
                      <a:pt x="3881" y="1597"/>
                    </a:cubicBezTo>
                    <a:cubicBezTo>
                      <a:pt x="3866" y="1598"/>
                      <a:pt x="3852" y="1597"/>
                      <a:pt x="3837" y="1597"/>
                    </a:cubicBezTo>
                    <a:cubicBezTo>
                      <a:pt x="3804" y="1598"/>
                      <a:pt x="3770" y="1598"/>
                      <a:pt x="3737" y="1598"/>
                    </a:cubicBezTo>
                    <a:cubicBezTo>
                      <a:pt x="3713" y="1598"/>
                      <a:pt x="3689" y="1598"/>
                      <a:pt x="3666" y="1598"/>
                    </a:cubicBezTo>
                    <a:cubicBezTo>
                      <a:pt x="3630" y="1599"/>
                      <a:pt x="3594" y="1600"/>
                      <a:pt x="3559" y="1602"/>
                    </a:cubicBezTo>
                    <a:cubicBezTo>
                      <a:pt x="3548" y="1602"/>
                      <a:pt x="3537" y="1603"/>
                      <a:pt x="3526" y="1603"/>
                    </a:cubicBezTo>
                    <a:cubicBezTo>
                      <a:pt x="3511" y="1604"/>
                      <a:pt x="3496" y="1605"/>
                      <a:pt x="3481" y="1606"/>
                    </a:cubicBezTo>
                    <a:cubicBezTo>
                      <a:pt x="3460" y="1607"/>
                      <a:pt x="3438" y="1607"/>
                      <a:pt x="3417" y="1608"/>
                    </a:cubicBezTo>
                    <a:cubicBezTo>
                      <a:pt x="3393" y="1610"/>
                      <a:pt x="3370" y="1612"/>
                      <a:pt x="3346" y="1613"/>
                    </a:cubicBezTo>
                    <a:cubicBezTo>
                      <a:pt x="3309" y="1614"/>
                      <a:pt x="3272" y="1615"/>
                      <a:pt x="3235" y="1616"/>
                    </a:cubicBezTo>
                    <a:cubicBezTo>
                      <a:pt x="3224" y="1616"/>
                      <a:pt x="3212" y="1617"/>
                      <a:pt x="3201" y="1617"/>
                    </a:cubicBezTo>
                    <a:cubicBezTo>
                      <a:pt x="3188" y="1618"/>
                      <a:pt x="3175" y="1619"/>
                      <a:pt x="3162" y="1619"/>
                    </a:cubicBezTo>
                    <a:cubicBezTo>
                      <a:pt x="3142" y="1620"/>
                      <a:pt x="3122" y="1619"/>
                      <a:pt x="3102" y="1620"/>
                    </a:cubicBezTo>
                    <a:cubicBezTo>
                      <a:pt x="3073" y="1620"/>
                      <a:pt x="3044" y="1621"/>
                      <a:pt x="3015" y="1622"/>
                    </a:cubicBezTo>
                    <a:cubicBezTo>
                      <a:pt x="3007" y="1622"/>
                      <a:pt x="2999" y="1622"/>
                      <a:pt x="2992" y="1622"/>
                    </a:cubicBezTo>
                    <a:cubicBezTo>
                      <a:pt x="2971" y="1624"/>
                      <a:pt x="2950" y="1625"/>
                      <a:pt x="2929" y="1626"/>
                    </a:cubicBezTo>
                    <a:cubicBezTo>
                      <a:pt x="2907" y="1627"/>
                      <a:pt x="2886" y="1626"/>
                      <a:pt x="2864" y="1627"/>
                    </a:cubicBezTo>
                    <a:cubicBezTo>
                      <a:pt x="2829" y="1628"/>
                      <a:pt x="2794" y="1629"/>
                      <a:pt x="2759" y="1630"/>
                    </a:cubicBezTo>
                    <a:cubicBezTo>
                      <a:pt x="2739" y="1630"/>
                      <a:pt x="2719" y="1630"/>
                      <a:pt x="2699" y="1630"/>
                    </a:cubicBezTo>
                    <a:cubicBezTo>
                      <a:pt x="2684" y="1631"/>
                      <a:pt x="2669" y="1632"/>
                      <a:pt x="2654" y="1633"/>
                    </a:cubicBezTo>
                    <a:cubicBezTo>
                      <a:pt x="2633" y="1634"/>
                      <a:pt x="2611" y="1635"/>
                      <a:pt x="2590" y="1636"/>
                    </a:cubicBezTo>
                    <a:cubicBezTo>
                      <a:pt x="2578" y="1636"/>
                      <a:pt x="2566" y="1636"/>
                      <a:pt x="2555" y="1636"/>
                    </a:cubicBezTo>
                    <a:cubicBezTo>
                      <a:pt x="2547" y="1649"/>
                      <a:pt x="2542" y="1647"/>
                      <a:pt x="2536" y="1636"/>
                    </a:cubicBezTo>
                    <a:cubicBezTo>
                      <a:pt x="2530" y="1636"/>
                      <a:pt x="2524" y="1635"/>
                      <a:pt x="2517" y="1635"/>
                    </a:cubicBezTo>
                    <a:cubicBezTo>
                      <a:pt x="2501" y="1635"/>
                      <a:pt x="2485" y="1636"/>
                      <a:pt x="2469" y="1636"/>
                    </a:cubicBezTo>
                    <a:cubicBezTo>
                      <a:pt x="2434" y="1636"/>
                      <a:pt x="2398" y="1636"/>
                      <a:pt x="2362" y="1637"/>
                    </a:cubicBezTo>
                    <a:cubicBezTo>
                      <a:pt x="2337" y="1637"/>
                      <a:pt x="2311" y="1638"/>
                      <a:pt x="2286" y="1638"/>
                    </a:cubicBezTo>
                    <a:cubicBezTo>
                      <a:pt x="2262" y="1639"/>
                      <a:pt x="2238" y="1638"/>
                      <a:pt x="2214" y="1640"/>
                    </a:cubicBezTo>
                    <a:cubicBezTo>
                      <a:pt x="2205" y="1641"/>
                      <a:pt x="2196" y="1641"/>
                      <a:pt x="2188" y="1641"/>
                    </a:cubicBezTo>
                    <a:cubicBezTo>
                      <a:pt x="2161" y="1643"/>
                      <a:pt x="2134" y="1645"/>
                      <a:pt x="2108" y="1646"/>
                    </a:cubicBezTo>
                    <a:cubicBezTo>
                      <a:pt x="2088" y="1647"/>
                      <a:pt x="2068" y="1647"/>
                      <a:pt x="2048" y="1648"/>
                    </a:cubicBezTo>
                    <a:cubicBezTo>
                      <a:pt x="2033" y="1648"/>
                      <a:pt x="2019" y="1648"/>
                      <a:pt x="2004" y="1649"/>
                    </a:cubicBezTo>
                    <a:cubicBezTo>
                      <a:pt x="1986" y="1650"/>
                      <a:pt x="1967" y="1652"/>
                      <a:pt x="1948" y="1652"/>
                    </a:cubicBezTo>
                    <a:cubicBezTo>
                      <a:pt x="1921" y="1653"/>
                      <a:pt x="1894" y="1653"/>
                      <a:pt x="1867" y="1653"/>
                    </a:cubicBezTo>
                    <a:cubicBezTo>
                      <a:pt x="1838" y="1653"/>
                      <a:pt x="1809" y="1654"/>
                      <a:pt x="1780" y="1653"/>
                    </a:cubicBezTo>
                    <a:cubicBezTo>
                      <a:pt x="1758" y="1653"/>
                      <a:pt x="1736" y="1652"/>
                      <a:pt x="1714" y="1651"/>
                    </a:cubicBezTo>
                    <a:cubicBezTo>
                      <a:pt x="1694" y="1650"/>
                      <a:pt x="1674" y="1649"/>
                      <a:pt x="1653" y="1649"/>
                    </a:cubicBezTo>
                    <a:cubicBezTo>
                      <a:pt x="1651" y="1649"/>
                      <a:pt x="1647" y="1649"/>
                      <a:pt x="1646" y="1651"/>
                    </a:cubicBezTo>
                    <a:cubicBezTo>
                      <a:pt x="1642" y="1655"/>
                      <a:pt x="1637" y="1655"/>
                      <a:pt x="1632" y="1653"/>
                    </a:cubicBezTo>
                    <a:cubicBezTo>
                      <a:pt x="1623" y="1650"/>
                      <a:pt x="1615" y="1649"/>
                      <a:pt x="1605" y="1651"/>
                    </a:cubicBezTo>
                    <a:cubicBezTo>
                      <a:pt x="1600" y="1653"/>
                      <a:pt x="1593" y="1655"/>
                      <a:pt x="1587" y="1655"/>
                    </a:cubicBezTo>
                    <a:cubicBezTo>
                      <a:pt x="1582" y="1656"/>
                      <a:pt x="1576" y="1655"/>
                      <a:pt x="1570" y="1655"/>
                    </a:cubicBezTo>
                    <a:cubicBezTo>
                      <a:pt x="1571" y="1681"/>
                      <a:pt x="1573" y="1705"/>
                      <a:pt x="1573" y="1730"/>
                    </a:cubicBezTo>
                    <a:cubicBezTo>
                      <a:pt x="1574" y="1755"/>
                      <a:pt x="1574" y="1780"/>
                      <a:pt x="1574" y="1805"/>
                    </a:cubicBezTo>
                    <a:close/>
                    <a:moveTo>
                      <a:pt x="2505" y="675"/>
                    </a:moveTo>
                    <a:cubicBezTo>
                      <a:pt x="2504" y="676"/>
                      <a:pt x="2501" y="678"/>
                      <a:pt x="2499" y="678"/>
                    </a:cubicBezTo>
                    <a:cubicBezTo>
                      <a:pt x="2493" y="674"/>
                      <a:pt x="2487" y="680"/>
                      <a:pt x="2481" y="680"/>
                    </a:cubicBezTo>
                    <a:cubicBezTo>
                      <a:pt x="2478" y="680"/>
                      <a:pt x="2474" y="680"/>
                      <a:pt x="2471" y="681"/>
                    </a:cubicBezTo>
                    <a:cubicBezTo>
                      <a:pt x="2468" y="681"/>
                      <a:pt x="2466" y="684"/>
                      <a:pt x="2463" y="683"/>
                    </a:cubicBezTo>
                    <a:cubicBezTo>
                      <a:pt x="2454" y="682"/>
                      <a:pt x="2446" y="682"/>
                      <a:pt x="2437" y="681"/>
                    </a:cubicBezTo>
                    <a:cubicBezTo>
                      <a:pt x="2413" y="680"/>
                      <a:pt x="2389" y="677"/>
                      <a:pt x="2364" y="674"/>
                    </a:cubicBezTo>
                    <a:cubicBezTo>
                      <a:pt x="2364" y="675"/>
                      <a:pt x="2363" y="676"/>
                      <a:pt x="2362" y="677"/>
                    </a:cubicBezTo>
                    <a:cubicBezTo>
                      <a:pt x="2355" y="685"/>
                      <a:pt x="2354" y="685"/>
                      <a:pt x="2346" y="679"/>
                    </a:cubicBezTo>
                    <a:cubicBezTo>
                      <a:pt x="2343" y="677"/>
                      <a:pt x="2341" y="675"/>
                      <a:pt x="2338" y="674"/>
                    </a:cubicBezTo>
                    <a:cubicBezTo>
                      <a:pt x="2334" y="673"/>
                      <a:pt x="2329" y="673"/>
                      <a:pt x="2325" y="670"/>
                    </a:cubicBezTo>
                    <a:cubicBezTo>
                      <a:pt x="2317" y="664"/>
                      <a:pt x="2305" y="668"/>
                      <a:pt x="2297" y="661"/>
                    </a:cubicBezTo>
                    <a:cubicBezTo>
                      <a:pt x="2297" y="661"/>
                      <a:pt x="2296" y="661"/>
                      <a:pt x="2296" y="662"/>
                    </a:cubicBezTo>
                    <a:cubicBezTo>
                      <a:pt x="2294" y="666"/>
                      <a:pt x="2291" y="664"/>
                      <a:pt x="2288" y="663"/>
                    </a:cubicBezTo>
                    <a:cubicBezTo>
                      <a:pt x="2280" y="661"/>
                      <a:pt x="2272" y="659"/>
                      <a:pt x="2264" y="658"/>
                    </a:cubicBezTo>
                    <a:cubicBezTo>
                      <a:pt x="2255" y="657"/>
                      <a:pt x="2246" y="659"/>
                      <a:pt x="2237" y="658"/>
                    </a:cubicBezTo>
                    <a:cubicBezTo>
                      <a:pt x="2227" y="658"/>
                      <a:pt x="2218" y="658"/>
                      <a:pt x="2209" y="661"/>
                    </a:cubicBezTo>
                    <a:cubicBezTo>
                      <a:pt x="2203" y="663"/>
                      <a:pt x="2200" y="665"/>
                      <a:pt x="2201" y="672"/>
                    </a:cubicBezTo>
                    <a:cubicBezTo>
                      <a:pt x="2201" y="678"/>
                      <a:pt x="2202" y="683"/>
                      <a:pt x="2198" y="688"/>
                    </a:cubicBezTo>
                    <a:cubicBezTo>
                      <a:pt x="2197" y="689"/>
                      <a:pt x="2197" y="692"/>
                      <a:pt x="2197" y="694"/>
                    </a:cubicBezTo>
                    <a:cubicBezTo>
                      <a:pt x="2198" y="699"/>
                      <a:pt x="2201" y="704"/>
                      <a:pt x="2199" y="708"/>
                    </a:cubicBezTo>
                    <a:cubicBezTo>
                      <a:pt x="2196" y="717"/>
                      <a:pt x="2198" y="725"/>
                      <a:pt x="2198" y="733"/>
                    </a:cubicBezTo>
                    <a:cubicBezTo>
                      <a:pt x="2197" y="740"/>
                      <a:pt x="2198" y="748"/>
                      <a:pt x="2196" y="756"/>
                    </a:cubicBezTo>
                    <a:cubicBezTo>
                      <a:pt x="2194" y="773"/>
                      <a:pt x="2193" y="790"/>
                      <a:pt x="2192" y="808"/>
                    </a:cubicBezTo>
                    <a:cubicBezTo>
                      <a:pt x="2191" y="820"/>
                      <a:pt x="2191" y="833"/>
                      <a:pt x="2188" y="845"/>
                    </a:cubicBezTo>
                    <a:cubicBezTo>
                      <a:pt x="2183" y="869"/>
                      <a:pt x="2176" y="892"/>
                      <a:pt x="2171" y="915"/>
                    </a:cubicBezTo>
                    <a:cubicBezTo>
                      <a:pt x="2167" y="929"/>
                      <a:pt x="2160" y="943"/>
                      <a:pt x="2153" y="956"/>
                    </a:cubicBezTo>
                    <a:cubicBezTo>
                      <a:pt x="2151" y="959"/>
                      <a:pt x="2151" y="961"/>
                      <a:pt x="2150" y="965"/>
                    </a:cubicBezTo>
                    <a:cubicBezTo>
                      <a:pt x="2164" y="964"/>
                      <a:pt x="2177" y="963"/>
                      <a:pt x="2191" y="963"/>
                    </a:cubicBezTo>
                    <a:cubicBezTo>
                      <a:pt x="2195" y="962"/>
                      <a:pt x="2199" y="962"/>
                      <a:pt x="2204" y="962"/>
                    </a:cubicBezTo>
                    <a:cubicBezTo>
                      <a:pt x="2212" y="962"/>
                      <a:pt x="2221" y="963"/>
                      <a:pt x="2230" y="963"/>
                    </a:cubicBezTo>
                    <a:cubicBezTo>
                      <a:pt x="2241" y="963"/>
                      <a:pt x="2252" y="964"/>
                      <a:pt x="2262" y="964"/>
                    </a:cubicBezTo>
                    <a:cubicBezTo>
                      <a:pt x="2266" y="956"/>
                      <a:pt x="2270" y="948"/>
                      <a:pt x="2275" y="940"/>
                    </a:cubicBezTo>
                    <a:cubicBezTo>
                      <a:pt x="2277" y="935"/>
                      <a:pt x="2281" y="932"/>
                      <a:pt x="2286" y="930"/>
                    </a:cubicBezTo>
                    <a:cubicBezTo>
                      <a:pt x="2298" y="925"/>
                      <a:pt x="2311" y="925"/>
                      <a:pt x="2324" y="928"/>
                    </a:cubicBezTo>
                    <a:cubicBezTo>
                      <a:pt x="2345" y="932"/>
                      <a:pt x="2357" y="944"/>
                      <a:pt x="2367" y="961"/>
                    </a:cubicBezTo>
                    <a:cubicBezTo>
                      <a:pt x="2370" y="966"/>
                      <a:pt x="2371" y="971"/>
                      <a:pt x="2374" y="975"/>
                    </a:cubicBezTo>
                    <a:cubicBezTo>
                      <a:pt x="2381" y="982"/>
                      <a:pt x="2382" y="990"/>
                      <a:pt x="2383" y="999"/>
                    </a:cubicBezTo>
                    <a:cubicBezTo>
                      <a:pt x="2389" y="999"/>
                      <a:pt x="2396" y="999"/>
                      <a:pt x="2403" y="1000"/>
                    </a:cubicBezTo>
                    <a:cubicBezTo>
                      <a:pt x="2418" y="1002"/>
                      <a:pt x="2433" y="1000"/>
                      <a:pt x="2449" y="1001"/>
                    </a:cubicBezTo>
                    <a:cubicBezTo>
                      <a:pt x="2468" y="1002"/>
                      <a:pt x="2488" y="1001"/>
                      <a:pt x="2507" y="1002"/>
                    </a:cubicBezTo>
                    <a:cubicBezTo>
                      <a:pt x="2511" y="1002"/>
                      <a:pt x="2514" y="1002"/>
                      <a:pt x="2517" y="1003"/>
                    </a:cubicBezTo>
                    <a:cubicBezTo>
                      <a:pt x="2532" y="1004"/>
                      <a:pt x="2546" y="1004"/>
                      <a:pt x="2560" y="1005"/>
                    </a:cubicBezTo>
                    <a:cubicBezTo>
                      <a:pt x="2565" y="1006"/>
                      <a:pt x="2571" y="1006"/>
                      <a:pt x="2576" y="1007"/>
                    </a:cubicBezTo>
                    <a:cubicBezTo>
                      <a:pt x="2589" y="1010"/>
                      <a:pt x="2601" y="1009"/>
                      <a:pt x="2614" y="1007"/>
                    </a:cubicBezTo>
                    <a:cubicBezTo>
                      <a:pt x="2629" y="1005"/>
                      <a:pt x="2644" y="1005"/>
                      <a:pt x="2660" y="1005"/>
                    </a:cubicBezTo>
                    <a:cubicBezTo>
                      <a:pt x="2665" y="1005"/>
                      <a:pt x="2671" y="1005"/>
                      <a:pt x="2676" y="1005"/>
                    </a:cubicBezTo>
                    <a:cubicBezTo>
                      <a:pt x="2690" y="1004"/>
                      <a:pt x="2705" y="1003"/>
                      <a:pt x="2719" y="1002"/>
                    </a:cubicBezTo>
                    <a:cubicBezTo>
                      <a:pt x="2720" y="1002"/>
                      <a:pt x="2720" y="1003"/>
                      <a:pt x="2721" y="1003"/>
                    </a:cubicBezTo>
                    <a:cubicBezTo>
                      <a:pt x="2724" y="1002"/>
                      <a:pt x="2727" y="1002"/>
                      <a:pt x="2730" y="1001"/>
                    </a:cubicBezTo>
                    <a:cubicBezTo>
                      <a:pt x="2741" y="997"/>
                      <a:pt x="2751" y="992"/>
                      <a:pt x="2761" y="989"/>
                    </a:cubicBezTo>
                    <a:cubicBezTo>
                      <a:pt x="2790" y="982"/>
                      <a:pt x="2820" y="976"/>
                      <a:pt x="2849" y="970"/>
                    </a:cubicBezTo>
                    <a:cubicBezTo>
                      <a:pt x="2854" y="969"/>
                      <a:pt x="2858" y="966"/>
                      <a:pt x="2862" y="964"/>
                    </a:cubicBezTo>
                    <a:cubicBezTo>
                      <a:pt x="2866" y="962"/>
                      <a:pt x="2869" y="960"/>
                      <a:pt x="2873" y="958"/>
                    </a:cubicBezTo>
                    <a:cubicBezTo>
                      <a:pt x="2880" y="955"/>
                      <a:pt x="2886" y="954"/>
                      <a:pt x="2893" y="951"/>
                    </a:cubicBezTo>
                    <a:cubicBezTo>
                      <a:pt x="2913" y="941"/>
                      <a:pt x="2932" y="931"/>
                      <a:pt x="2947" y="914"/>
                    </a:cubicBezTo>
                    <a:cubicBezTo>
                      <a:pt x="2949" y="911"/>
                      <a:pt x="2953" y="909"/>
                      <a:pt x="2957" y="906"/>
                    </a:cubicBezTo>
                    <a:cubicBezTo>
                      <a:pt x="2972" y="895"/>
                      <a:pt x="2988" y="884"/>
                      <a:pt x="3001" y="869"/>
                    </a:cubicBezTo>
                    <a:cubicBezTo>
                      <a:pt x="3012" y="856"/>
                      <a:pt x="3024" y="844"/>
                      <a:pt x="3035" y="831"/>
                    </a:cubicBezTo>
                    <a:cubicBezTo>
                      <a:pt x="3040" y="826"/>
                      <a:pt x="3044" y="821"/>
                      <a:pt x="3048" y="815"/>
                    </a:cubicBezTo>
                    <a:cubicBezTo>
                      <a:pt x="3049" y="814"/>
                      <a:pt x="3051" y="811"/>
                      <a:pt x="3050" y="810"/>
                    </a:cubicBezTo>
                    <a:cubicBezTo>
                      <a:pt x="3047" y="805"/>
                      <a:pt x="3052" y="803"/>
                      <a:pt x="3052" y="799"/>
                    </a:cubicBezTo>
                    <a:cubicBezTo>
                      <a:pt x="3051" y="798"/>
                      <a:pt x="3050" y="797"/>
                      <a:pt x="3049" y="795"/>
                    </a:cubicBezTo>
                    <a:cubicBezTo>
                      <a:pt x="3062" y="791"/>
                      <a:pt x="3064" y="781"/>
                      <a:pt x="3055" y="771"/>
                    </a:cubicBezTo>
                    <a:cubicBezTo>
                      <a:pt x="3047" y="763"/>
                      <a:pt x="3038" y="757"/>
                      <a:pt x="3030" y="749"/>
                    </a:cubicBezTo>
                    <a:cubicBezTo>
                      <a:pt x="3023" y="743"/>
                      <a:pt x="3015" y="738"/>
                      <a:pt x="3009" y="730"/>
                    </a:cubicBezTo>
                    <a:cubicBezTo>
                      <a:pt x="3003" y="721"/>
                      <a:pt x="2995" y="712"/>
                      <a:pt x="2985" y="706"/>
                    </a:cubicBezTo>
                    <a:cubicBezTo>
                      <a:pt x="2977" y="702"/>
                      <a:pt x="2970" y="696"/>
                      <a:pt x="2964" y="690"/>
                    </a:cubicBezTo>
                    <a:cubicBezTo>
                      <a:pt x="2960" y="687"/>
                      <a:pt x="2958" y="684"/>
                      <a:pt x="2955" y="681"/>
                    </a:cubicBezTo>
                    <a:cubicBezTo>
                      <a:pt x="2949" y="677"/>
                      <a:pt x="2942" y="673"/>
                      <a:pt x="2936" y="669"/>
                    </a:cubicBezTo>
                    <a:cubicBezTo>
                      <a:pt x="2921" y="659"/>
                      <a:pt x="2908" y="646"/>
                      <a:pt x="2891" y="639"/>
                    </a:cubicBezTo>
                    <a:cubicBezTo>
                      <a:pt x="2890" y="638"/>
                      <a:pt x="2888" y="637"/>
                      <a:pt x="2887" y="635"/>
                    </a:cubicBezTo>
                    <a:cubicBezTo>
                      <a:pt x="2885" y="634"/>
                      <a:pt x="2884" y="632"/>
                      <a:pt x="2883" y="632"/>
                    </a:cubicBezTo>
                    <a:cubicBezTo>
                      <a:pt x="2872" y="632"/>
                      <a:pt x="2863" y="625"/>
                      <a:pt x="2854" y="622"/>
                    </a:cubicBezTo>
                    <a:cubicBezTo>
                      <a:pt x="2836" y="614"/>
                      <a:pt x="2818" y="611"/>
                      <a:pt x="2799" y="609"/>
                    </a:cubicBezTo>
                    <a:cubicBezTo>
                      <a:pt x="2796" y="619"/>
                      <a:pt x="2789" y="626"/>
                      <a:pt x="2782" y="633"/>
                    </a:cubicBezTo>
                    <a:cubicBezTo>
                      <a:pt x="2780" y="635"/>
                      <a:pt x="2778" y="637"/>
                      <a:pt x="2776" y="639"/>
                    </a:cubicBezTo>
                    <a:cubicBezTo>
                      <a:pt x="2771" y="643"/>
                      <a:pt x="2766" y="648"/>
                      <a:pt x="2760" y="651"/>
                    </a:cubicBezTo>
                    <a:cubicBezTo>
                      <a:pt x="2741" y="659"/>
                      <a:pt x="2722" y="658"/>
                      <a:pt x="2703" y="654"/>
                    </a:cubicBezTo>
                    <a:cubicBezTo>
                      <a:pt x="2690" y="652"/>
                      <a:pt x="2681" y="643"/>
                      <a:pt x="2672" y="634"/>
                    </a:cubicBezTo>
                    <a:cubicBezTo>
                      <a:pt x="2670" y="632"/>
                      <a:pt x="2668" y="630"/>
                      <a:pt x="2666" y="629"/>
                    </a:cubicBezTo>
                    <a:cubicBezTo>
                      <a:pt x="2660" y="626"/>
                      <a:pt x="2655" y="623"/>
                      <a:pt x="2648" y="620"/>
                    </a:cubicBezTo>
                    <a:cubicBezTo>
                      <a:pt x="2647" y="622"/>
                      <a:pt x="2644" y="624"/>
                      <a:pt x="2641" y="626"/>
                    </a:cubicBezTo>
                    <a:cubicBezTo>
                      <a:pt x="2627" y="636"/>
                      <a:pt x="2614" y="649"/>
                      <a:pt x="2594" y="649"/>
                    </a:cubicBezTo>
                    <a:cubicBezTo>
                      <a:pt x="2592" y="649"/>
                      <a:pt x="2590" y="651"/>
                      <a:pt x="2588" y="652"/>
                    </a:cubicBezTo>
                    <a:cubicBezTo>
                      <a:pt x="2586" y="654"/>
                      <a:pt x="2584" y="655"/>
                      <a:pt x="2582" y="656"/>
                    </a:cubicBezTo>
                    <a:cubicBezTo>
                      <a:pt x="2569" y="660"/>
                      <a:pt x="2556" y="663"/>
                      <a:pt x="2543" y="667"/>
                    </a:cubicBezTo>
                    <a:cubicBezTo>
                      <a:pt x="2535" y="669"/>
                      <a:pt x="2525" y="668"/>
                      <a:pt x="2517" y="674"/>
                    </a:cubicBezTo>
                    <a:cubicBezTo>
                      <a:pt x="2515" y="675"/>
                      <a:pt x="2510" y="675"/>
                      <a:pt x="2505" y="675"/>
                    </a:cubicBezTo>
                    <a:close/>
                    <a:moveTo>
                      <a:pt x="4332" y="1150"/>
                    </a:moveTo>
                    <a:cubicBezTo>
                      <a:pt x="4331" y="1150"/>
                      <a:pt x="4331" y="1151"/>
                      <a:pt x="4331" y="1151"/>
                    </a:cubicBezTo>
                    <a:cubicBezTo>
                      <a:pt x="4336" y="1155"/>
                      <a:pt x="4341" y="1160"/>
                      <a:pt x="4346" y="1163"/>
                    </a:cubicBezTo>
                    <a:cubicBezTo>
                      <a:pt x="4353" y="1167"/>
                      <a:pt x="4360" y="1172"/>
                      <a:pt x="4367" y="1175"/>
                    </a:cubicBezTo>
                    <a:cubicBezTo>
                      <a:pt x="4375" y="1178"/>
                      <a:pt x="4378" y="1185"/>
                      <a:pt x="4386" y="1189"/>
                    </a:cubicBezTo>
                    <a:cubicBezTo>
                      <a:pt x="4398" y="1195"/>
                      <a:pt x="4407" y="1208"/>
                      <a:pt x="4421" y="1213"/>
                    </a:cubicBezTo>
                    <a:cubicBezTo>
                      <a:pt x="4421" y="1213"/>
                      <a:pt x="4421" y="1214"/>
                      <a:pt x="4422" y="1215"/>
                    </a:cubicBezTo>
                    <a:cubicBezTo>
                      <a:pt x="4427" y="1220"/>
                      <a:pt x="4431" y="1225"/>
                      <a:pt x="4436" y="1231"/>
                    </a:cubicBezTo>
                    <a:cubicBezTo>
                      <a:pt x="4442" y="1237"/>
                      <a:pt x="4448" y="1244"/>
                      <a:pt x="4455" y="1251"/>
                    </a:cubicBezTo>
                    <a:cubicBezTo>
                      <a:pt x="4462" y="1257"/>
                      <a:pt x="4468" y="1265"/>
                      <a:pt x="4474" y="1272"/>
                    </a:cubicBezTo>
                    <a:cubicBezTo>
                      <a:pt x="4477" y="1276"/>
                      <a:pt x="4481" y="1278"/>
                      <a:pt x="4484" y="1281"/>
                    </a:cubicBezTo>
                    <a:cubicBezTo>
                      <a:pt x="4485" y="1282"/>
                      <a:pt x="4487" y="1283"/>
                      <a:pt x="4488" y="1284"/>
                    </a:cubicBezTo>
                    <a:cubicBezTo>
                      <a:pt x="4495" y="1295"/>
                      <a:pt x="4503" y="1305"/>
                      <a:pt x="4510" y="1316"/>
                    </a:cubicBezTo>
                    <a:cubicBezTo>
                      <a:pt x="4513" y="1321"/>
                      <a:pt x="4517" y="1323"/>
                      <a:pt x="4521" y="1322"/>
                    </a:cubicBezTo>
                    <a:cubicBezTo>
                      <a:pt x="4534" y="1320"/>
                      <a:pt x="4548" y="1325"/>
                      <a:pt x="4561" y="1320"/>
                    </a:cubicBezTo>
                    <a:cubicBezTo>
                      <a:pt x="4562" y="1319"/>
                      <a:pt x="4563" y="1320"/>
                      <a:pt x="4565" y="1320"/>
                    </a:cubicBezTo>
                    <a:cubicBezTo>
                      <a:pt x="4574" y="1322"/>
                      <a:pt x="4584" y="1319"/>
                      <a:pt x="4593" y="1318"/>
                    </a:cubicBezTo>
                    <a:cubicBezTo>
                      <a:pt x="4601" y="1317"/>
                      <a:pt x="4609" y="1316"/>
                      <a:pt x="4618" y="1316"/>
                    </a:cubicBezTo>
                    <a:cubicBezTo>
                      <a:pt x="4628" y="1315"/>
                      <a:pt x="4639" y="1316"/>
                      <a:pt x="4649" y="1316"/>
                    </a:cubicBezTo>
                    <a:cubicBezTo>
                      <a:pt x="4656" y="1316"/>
                      <a:pt x="4662" y="1316"/>
                      <a:pt x="4669" y="1316"/>
                    </a:cubicBezTo>
                    <a:cubicBezTo>
                      <a:pt x="4686" y="1316"/>
                      <a:pt x="4702" y="1316"/>
                      <a:pt x="4719" y="1315"/>
                    </a:cubicBezTo>
                    <a:cubicBezTo>
                      <a:pt x="4724" y="1315"/>
                      <a:pt x="4729" y="1317"/>
                      <a:pt x="4734" y="1316"/>
                    </a:cubicBezTo>
                    <a:cubicBezTo>
                      <a:pt x="4750" y="1312"/>
                      <a:pt x="4767" y="1316"/>
                      <a:pt x="4783" y="1314"/>
                    </a:cubicBezTo>
                    <a:cubicBezTo>
                      <a:pt x="4798" y="1313"/>
                      <a:pt x="4813" y="1315"/>
                      <a:pt x="4828" y="1315"/>
                    </a:cubicBezTo>
                    <a:cubicBezTo>
                      <a:pt x="4843" y="1314"/>
                      <a:pt x="4858" y="1319"/>
                      <a:pt x="4873" y="1315"/>
                    </a:cubicBezTo>
                    <a:cubicBezTo>
                      <a:pt x="4874" y="1314"/>
                      <a:pt x="4875" y="1315"/>
                      <a:pt x="4876" y="1315"/>
                    </a:cubicBezTo>
                    <a:cubicBezTo>
                      <a:pt x="4885" y="1318"/>
                      <a:pt x="4895" y="1316"/>
                      <a:pt x="4905" y="1317"/>
                    </a:cubicBezTo>
                    <a:cubicBezTo>
                      <a:pt x="4909" y="1317"/>
                      <a:pt x="4913" y="1317"/>
                      <a:pt x="4918" y="1317"/>
                    </a:cubicBezTo>
                    <a:cubicBezTo>
                      <a:pt x="4934" y="1318"/>
                      <a:pt x="4951" y="1321"/>
                      <a:pt x="4968" y="1320"/>
                    </a:cubicBezTo>
                    <a:cubicBezTo>
                      <a:pt x="4991" y="1320"/>
                      <a:pt x="5014" y="1323"/>
                      <a:pt x="5038" y="1319"/>
                    </a:cubicBezTo>
                    <a:cubicBezTo>
                      <a:pt x="5053" y="1317"/>
                      <a:pt x="5068" y="1318"/>
                      <a:pt x="5084" y="1317"/>
                    </a:cubicBezTo>
                    <a:cubicBezTo>
                      <a:pt x="5120" y="1316"/>
                      <a:pt x="5156" y="1319"/>
                      <a:pt x="5192" y="1317"/>
                    </a:cubicBezTo>
                    <a:cubicBezTo>
                      <a:pt x="5193" y="1317"/>
                      <a:pt x="5193" y="1317"/>
                      <a:pt x="5194" y="1317"/>
                    </a:cubicBezTo>
                    <a:cubicBezTo>
                      <a:pt x="5210" y="1319"/>
                      <a:pt x="5227" y="1320"/>
                      <a:pt x="5243" y="1321"/>
                    </a:cubicBezTo>
                    <a:cubicBezTo>
                      <a:pt x="5256" y="1321"/>
                      <a:pt x="5270" y="1320"/>
                      <a:pt x="5283" y="1320"/>
                    </a:cubicBezTo>
                    <a:cubicBezTo>
                      <a:pt x="5297" y="1320"/>
                      <a:pt x="5311" y="1319"/>
                      <a:pt x="5324" y="1319"/>
                    </a:cubicBezTo>
                    <a:cubicBezTo>
                      <a:pt x="5344" y="1319"/>
                      <a:pt x="5364" y="1318"/>
                      <a:pt x="5384" y="1315"/>
                    </a:cubicBezTo>
                    <a:cubicBezTo>
                      <a:pt x="5390" y="1314"/>
                      <a:pt x="5395" y="1314"/>
                      <a:pt x="5401" y="1314"/>
                    </a:cubicBezTo>
                    <a:cubicBezTo>
                      <a:pt x="5413" y="1313"/>
                      <a:pt x="5425" y="1314"/>
                      <a:pt x="5437" y="1314"/>
                    </a:cubicBezTo>
                    <a:cubicBezTo>
                      <a:pt x="5459" y="1314"/>
                      <a:pt x="5480" y="1313"/>
                      <a:pt x="5502" y="1313"/>
                    </a:cubicBezTo>
                    <a:cubicBezTo>
                      <a:pt x="5519" y="1313"/>
                      <a:pt x="5536" y="1314"/>
                      <a:pt x="5552" y="1314"/>
                    </a:cubicBezTo>
                    <a:cubicBezTo>
                      <a:pt x="5565" y="1315"/>
                      <a:pt x="5578" y="1315"/>
                      <a:pt x="5590" y="1315"/>
                    </a:cubicBezTo>
                    <a:cubicBezTo>
                      <a:pt x="5600" y="1315"/>
                      <a:pt x="5610" y="1315"/>
                      <a:pt x="5620" y="1315"/>
                    </a:cubicBezTo>
                    <a:cubicBezTo>
                      <a:pt x="5640" y="1314"/>
                      <a:pt x="5659" y="1313"/>
                      <a:pt x="5678" y="1313"/>
                    </a:cubicBezTo>
                    <a:cubicBezTo>
                      <a:pt x="5703" y="1314"/>
                      <a:pt x="5729" y="1315"/>
                      <a:pt x="5754" y="1315"/>
                    </a:cubicBezTo>
                    <a:cubicBezTo>
                      <a:pt x="5777" y="1316"/>
                      <a:pt x="5800" y="1314"/>
                      <a:pt x="5823" y="1316"/>
                    </a:cubicBezTo>
                    <a:cubicBezTo>
                      <a:pt x="5844" y="1318"/>
                      <a:pt x="5865" y="1318"/>
                      <a:pt x="5886" y="1319"/>
                    </a:cubicBezTo>
                    <a:cubicBezTo>
                      <a:pt x="5910" y="1319"/>
                      <a:pt x="5934" y="1318"/>
                      <a:pt x="5958" y="1318"/>
                    </a:cubicBezTo>
                    <a:cubicBezTo>
                      <a:pt x="5978" y="1317"/>
                      <a:pt x="5997" y="1316"/>
                      <a:pt x="6018" y="1315"/>
                    </a:cubicBezTo>
                    <a:cubicBezTo>
                      <a:pt x="6015" y="1285"/>
                      <a:pt x="6020" y="1257"/>
                      <a:pt x="6017" y="1228"/>
                    </a:cubicBezTo>
                    <a:cubicBezTo>
                      <a:pt x="6014" y="1199"/>
                      <a:pt x="6016" y="1170"/>
                      <a:pt x="6010" y="1142"/>
                    </a:cubicBezTo>
                    <a:cubicBezTo>
                      <a:pt x="6002" y="1139"/>
                      <a:pt x="6002" y="1139"/>
                      <a:pt x="5994" y="1140"/>
                    </a:cubicBezTo>
                    <a:cubicBezTo>
                      <a:pt x="5992" y="1141"/>
                      <a:pt x="5990" y="1141"/>
                      <a:pt x="5988" y="1141"/>
                    </a:cubicBezTo>
                    <a:cubicBezTo>
                      <a:pt x="5977" y="1139"/>
                      <a:pt x="5965" y="1138"/>
                      <a:pt x="5953" y="1137"/>
                    </a:cubicBezTo>
                    <a:cubicBezTo>
                      <a:pt x="5939" y="1135"/>
                      <a:pt x="5926" y="1134"/>
                      <a:pt x="5912" y="1137"/>
                    </a:cubicBezTo>
                    <a:cubicBezTo>
                      <a:pt x="5904" y="1138"/>
                      <a:pt x="5896" y="1139"/>
                      <a:pt x="5888" y="1139"/>
                    </a:cubicBezTo>
                    <a:cubicBezTo>
                      <a:pt x="5877" y="1138"/>
                      <a:pt x="5867" y="1136"/>
                      <a:pt x="5857" y="1136"/>
                    </a:cubicBezTo>
                    <a:cubicBezTo>
                      <a:pt x="5840" y="1135"/>
                      <a:pt x="5822" y="1134"/>
                      <a:pt x="5805" y="1136"/>
                    </a:cubicBezTo>
                    <a:cubicBezTo>
                      <a:pt x="5793" y="1138"/>
                      <a:pt x="5781" y="1138"/>
                      <a:pt x="5769" y="1139"/>
                    </a:cubicBezTo>
                    <a:cubicBezTo>
                      <a:pt x="5758" y="1139"/>
                      <a:pt x="5748" y="1140"/>
                      <a:pt x="5736" y="1140"/>
                    </a:cubicBezTo>
                    <a:cubicBezTo>
                      <a:pt x="5734" y="1150"/>
                      <a:pt x="5731" y="1160"/>
                      <a:pt x="5730" y="1170"/>
                    </a:cubicBezTo>
                    <a:cubicBezTo>
                      <a:pt x="5728" y="1193"/>
                      <a:pt x="5726" y="1217"/>
                      <a:pt x="5730" y="1240"/>
                    </a:cubicBezTo>
                    <a:cubicBezTo>
                      <a:pt x="5731" y="1249"/>
                      <a:pt x="5728" y="1256"/>
                      <a:pt x="5722" y="1263"/>
                    </a:cubicBezTo>
                    <a:cubicBezTo>
                      <a:pt x="5719" y="1266"/>
                      <a:pt x="5716" y="1268"/>
                      <a:pt x="5711" y="1265"/>
                    </a:cubicBezTo>
                    <a:cubicBezTo>
                      <a:pt x="5707" y="1263"/>
                      <a:pt x="5702" y="1261"/>
                      <a:pt x="5697" y="1259"/>
                    </a:cubicBezTo>
                    <a:cubicBezTo>
                      <a:pt x="5693" y="1256"/>
                      <a:pt x="5687" y="1253"/>
                      <a:pt x="5684" y="1248"/>
                    </a:cubicBezTo>
                    <a:cubicBezTo>
                      <a:pt x="5675" y="1237"/>
                      <a:pt x="5666" y="1227"/>
                      <a:pt x="5660" y="1214"/>
                    </a:cubicBezTo>
                    <a:cubicBezTo>
                      <a:pt x="5651" y="1195"/>
                      <a:pt x="5641" y="1176"/>
                      <a:pt x="5637" y="1155"/>
                    </a:cubicBezTo>
                    <a:cubicBezTo>
                      <a:pt x="5636" y="1153"/>
                      <a:pt x="5635" y="1151"/>
                      <a:pt x="5634" y="1150"/>
                    </a:cubicBezTo>
                    <a:cubicBezTo>
                      <a:pt x="5633" y="1150"/>
                      <a:pt x="5632" y="1150"/>
                      <a:pt x="5631" y="1150"/>
                    </a:cubicBezTo>
                    <a:cubicBezTo>
                      <a:pt x="5629" y="1163"/>
                      <a:pt x="5625" y="1175"/>
                      <a:pt x="5624" y="1188"/>
                    </a:cubicBezTo>
                    <a:cubicBezTo>
                      <a:pt x="5623" y="1197"/>
                      <a:pt x="5622" y="1207"/>
                      <a:pt x="5624" y="1216"/>
                    </a:cubicBezTo>
                    <a:cubicBezTo>
                      <a:pt x="5627" y="1228"/>
                      <a:pt x="5629" y="1241"/>
                      <a:pt x="5635" y="1253"/>
                    </a:cubicBezTo>
                    <a:cubicBezTo>
                      <a:pt x="5637" y="1256"/>
                      <a:pt x="5637" y="1258"/>
                      <a:pt x="5635" y="1261"/>
                    </a:cubicBezTo>
                    <a:cubicBezTo>
                      <a:pt x="5630" y="1270"/>
                      <a:pt x="5626" y="1272"/>
                      <a:pt x="5616" y="1267"/>
                    </a:cubicBezTo>
                    <a:cubicBezTo>
                      <a:pt x="5607" y="1263"/>
                      <a:pt x="5598" y="1257"/>
                      <a:pt x="5589" y="1251"/>
                    </a:cubicBezTo>
                    <a:cubicBezTo>
                      <a:pt x="5578" y="1244"/>
                      <a:pt x="5568" y="1236"/>
                      <a:pt x="5559" y="1228"/>
                    </a:cubicBezTo>
                    <a:cubicBezTo>
                      <a:pt x="5555" y="1225"/>
                      <a:pt x="5553" y="1220"/>
                      <a:pt x="5550" y="1217"/>
                    </a:cubicBezTo>
                    <a:cubicBezTo>
                      <a:pt x="5540" y="1209"/>
                      <a:pt x="5533" y="1198"/>
                      <a:pt x="5527" y="1187"/>
                    </a:cubicBezTo>
                    <a:cubicBezTo>
                      <a:pt x="5525" y="1182"/>
                      <a:pt x="5523" y="1178"/>
                      <a:pt x="5520" y="1173"/>
                    </a:cubicBezTo>
                    <a:cubicBezTo>
                      <a:pt x="5520" y="1181"/>
                      <a:pt x="5517" y="1186"/>
                      <a:pt x="5511" y="1190"/>
                    </a:cubicBezTo>
                    <a:cubicBezTo>
                      <a:pt x="5507" y="1193"/>
                      <a:pt x="5502" y="1193"/>
                      <a:pt x="5499" y="1188"/>
                    </a:cubicBezTo>
                    <a:cubicBezTo>
                      <a:pt x="5498" y="1186"/>
                      <a:pt x="5497" y="1184"/>
                      <a:pt x="5496" y="1182"/>
                    </a:cubicBezTo>
                    <a:cubicBezTo>
                      <a:pt x="5493" y="1174"/>
                      <a:pt x="5491" y="1165"/>
                      <a:pt x="5487" y="1157"/>
                    </a:cubicBezTo>
                    <a:cubicBezTo>
                      <a:pt x="5482" y="1147"/>
                      <a:pt x="5478" y="1137"/>
                      <a:pt x="5476" y="1126"/>
                    </a:cubicBezTo>
                    <a:cubicBezTo>
                      <a:pt x="5476" y="1125"/>
                      <a:pt x="5474" y="1124"/>
                      <a:pt x="5471" y="1121"/>
                    </a:cubicBezTo>
                    <a:cubicBezTo>
                      <a:pt x="5472" y="1129"/>
                      <a:pt x="5473" y="1135"/>
                      <a:pt x="5473" y="1141"/>
                    </a:cubicBezTo>
                    <a:cubicBezTo>
                      <a:pt x="5474" y="1152"/>
                      <a:pt x="5476" y="1163"/>
                      <a:pt x="5467" y="1172"/>
                    </a:cubicBezTo>
                    <a:cubicBezTo>
                      <a:pt x="5461" y="1177"/>
                      <a:pt x="5459" y="1177"/>
                      <a:pt x="5454" y="1172"/>
                    </a:cubicBezTo>
                    <a:cubicBezTo>
                      <a:pt x="5446" y="1164"/>
                      <a:pt x="5439" y="1157"/>
                      <a:pt x="5435" y="1145"/>
                    </a:cubicBezTo>
                    <a:cubicBezTo>
                      <a:pt x="5416" y="1146"/>
                      <a:pt x="5398" y="1146"/>
                      <a:pt x="5379" y="1147"/>
                    </a:cubicBezTo>
                    <a:cubicBezTo>
                      <a:pt x="5369" y="1147"/>
                      <a:pt x="5358" y="1149"/>
                      <a:pt x="5347" y="1150"/>
                    </a:cubicBezTo>
                    <a:cubicBezTo>
                      <a:pt x="5337" y="1150"/>
                      <a:pt x="5326" y="1148"/>
                      <a:pt x="5316" y="1149"/>
                    </a:cubicBezTo>
                    <a:cubicBezTo>
                      <a:pt x="5302" y="1151"/>
                      <a:pt x="5288" y="1149"/>
                      <a:pt x="5274" y="1149"/>
                    </a:cubicBezTo>
                    <a:cubicBezTo>
                      <a:pt x="5266" y="1149"/>
                      <a:pt x="5257" y="1150"/>
                      <a:pt x="5248" y="1150"/>
                    </a:cubicBezTo>
                    <a:cubicBezTo>
                      <a:pt x="5234" y="1150"/>
                      <a:pt x="5220" y="1156"/>
                      <a:pt x="5205" y="1151"/>
                    </a:cubicBezTo>
                    <a:cubicBezTo>
                      <a:pt x="5205" y="1151"/>
                      <a:pt x="5205" y="1151"/>
                      <a:pt x="5204" y="1151"/>
                    </a:cubicBezTo>
                    <a:cubicBezTo>
                      <a:pt x="5198" y="1152"/>
                      <a:pt x="5191" y="1152"/>
                      <a:pt x="5184" y="1152"/>
                    </a:cubicBezTo>
                    <a:cubicBezTo>
                      <a:pt x="5167" y="1152"/>
                      <a:pt x="5149" y="1152"/>
                      <a:pt x="5132" y="1151"/>
                    </a:cubicBezTo>
                    <a:cubicBezTo>
                      <a:pt x="5117" y="1149"/>
                      <a:pt x="5103" y="1152"/>
                      <a:pt x="5088" y="1150"/>
                    </a:cubicBezTo>
                    <a:cubicBezTo>
                      <a:pt x="5075" y="1148"/>
                      <a:pt x="5061" y="1149"/>
                      <a:pt x="5047" y="1149"/>
                    </a:cubicBezTo>
                    <a:cubicBezTo>
                      <a:pt x="5040" y="1149"/>
                      <a:pt x="5033" y="1150"/>
                      <a:pt x="5026" y="1150"/>
                    </a:cubicBezTo>
                    <a:cubicBezTo>
                      <a:pt x="5009" y="1150"/>
                      <a:pt x="4992" y="1151"/>
                      <a:pt x="4975" y="1151"/>
                    </a:cubicBezTo>
                    <a:cubicBezTo>
                      <a:pt x="4963" y="1151"/>
                      <a:pt x="4951" y="1151"/>
                      <a:pt x="4939" y="1151"/>
                    </a:cubicBezTo>
                    <a:cubicBezTo>
                      <a:pt x="4927" y="1151"/>
                      <a:pt x="4914" y="1153"/>
                      <a:pt x="4901" y="1153"/>
                    </a:cubicBezTo>
                    <a:cubicBezTo>
                      <a:pt x="4884" y="1152"/>
                      <a:pt x="4866" y="1150"/>
                      <a:pt x="4849" y="1149"/>
                    </a:cubicBezTo>
                    <a:cubicBezTo>
                      <a:pt x="4847" y="1149"/>
                      <a:pt x="4846" y="1149"/>
                      <a:pt x="4845" y="1149"/>
                    </a:cubicBezTo>
                    <a:cubicBezTo>
                      <a:pt x="4832" y="1152"/>
                      <a:pt x="4820" y="1150"/>
                      <a:pt x="4807" y="1149"/>
                    </a:cubicBezTo>
                    <a:cubicBezTo>
                      <a:pt x="4802" y="1148"/>
                      <a:pt x="4797" y="1148"/>
                      <a:pt x="4792" y="1148"/>
                    </a:cubicBezTo>
                    <a:cubicBezTo>
                      <a:pt x="4778" y="1148"/>
                      <a:pt x="4764" y="1148"/>
                      <a:pt x="4750" y="1148"/>
                    </a:cubicBezTo>
                    <a:cubicBezTo>
                      <a:pt x="4736" y="1148"/>
                      <a:pt x="4723" y="1147"/>
                      <a:pt x="4709" y="1147"/>
                    </a:cubicBezTo>
                    <a:cubicBezTo>
                      <a:pt x="4695" y="1147"/>
                      <a:pt x="4681" y="1146"/>
                      <a:pt x="4667" y="1146"/>
                    </a:cubicBezTo>
                    <a:cubicBezTo>
                      <a:pt x="4653" y="1146"/>
                      <a:pt x="4639" y="1146"/>
                      <a:pt x="4624" y="1146"/>
                    </a:cubicBezTo>
                    <a:cubicBezTo>
                      <a:pt x="4618" y="1146"/>
                      <a:pt x="4612" y="1147"/>
                      <a:pt x="4605" y="1147"/>
                    </a:cubicBezTo>
                    <a:cubicBezTo>
                      <a:pt x="4596" y="1147"/>
                      <a:pt x="4587" y="1146"/>
                      <a:pt x="4578" y="1147"/>
                    </a:cubicBezTo>
                    <a:cubicBezTo>
                      <a:pt x="4571" y="1147"/>
                      <a:pt x="4564" y="1148"/>
                      <a:pt x="4557" y="1148"/>
                    </a:cubicBezTo>
                    <a:cubicBezTo>
                      <a:pt x="4551" y="1149"/>
                      <a:pt x="4546" y="1148"/>
                      <a:pt x="4541" y="1149"/>
                    </a:cubicBezTo>
                    <a:cubicBezTo>
                      <a:pt x="4536" y="1149"/>
                      <a:pt x="4531" y="1151"/>
                      <a:pt x="4527" y="1150"/>
                    </a:cubicBezTo>
                    <a:cubicBezTo>
                      <a:pt x="4520" y="1147"/>
                      <a:pt x="4514" y="1148"/>
                      <a:pt x="4507" y="1149"/>
                    </a:cubicBezTo>
                    <a:cubicBezTo>
                      <a:pt x="4498" y="1150"/>
                      <a:pt x="4489" y="1149"/>
                      <a:pt x="4480" y="1149"/>
                    </a:cubicBezTo>
                    <a:cubicBezTo>
                      <a:pt x="4468" y="1149"/>
                      <a:pt x="4456" y="1147"/>
                      <a:pt x="4445" y="1150"/>
                    </a:cubicBezTo>
                    <a:cubicBezTo>
                      <a:pt x="4441" y="1151"/>
                      <a:pt x="4437" y="1151"/>
                      <a:pt x="4434" y="1151"/>
                    </a:cubicBezTo>
                    <a:cubicBezTo>
                      <a:pt x="4426" y="1151"/>
                      <a:pt x="4418" y="1150"/>
                      <a:pt x="4410" y="1150"/>
                    </a:cubicBezTo>
                    <a:cubicBezTo>
                      <a:pt x="4390" y="1149"/>
                      <a:pt x="4371" y="1150"/>
                      <a:pt x="4352" y="1150"/>
                    </a:cubicBezTo>
                    <a:cubicBezTo>
                      <a:pt x="4345" y="1150"/>
                      <a:pt x="4338" y="1150"/>
                      <a:pt x="4332" y="1150"/>
                    </a:cubicBezTo>
                    <a:close/>
                    <a:moveTo>
                      <a:pt x="104" y="1156"/>
                    </a:moveTo>
                    <a:cubicBezTo>
                      <a:pt x="104" y="1157"/>
                      <a:pt x="104" y="1157"/>
                      <a:pt x="104" y="1158"/>
                    </a:cubicBezTo>
                    <a:cubicBezTo>
                      <a:pt x="106" y="1158"/>
                      <a:pt x="108" y="1158"/>
                      <a:pt x="110" y="1158"/>
                    </a:cubicBezTo>
                    <a:cubicBezTo>
                      <a:pt x="114" y="1157"/>
                      <a:pt x="118" y="1155"/>
                      <a:pt x="122" y="1155"/>
                    </a:cubicBezTo>
                    <a:cubicBezTo>
                      <a:pt x="141" y="1156"/>
                      <a:pt x="160" y="1153"/>
                      <a:pt x="179" y="1155"/>
                    </a:cubicBezTo>
                    <a:cubicBezTo>
                      <a:pt x="188" y="1156"/>
                      <a:pt x="198" y="1155"/>
                      <a:pt x="207" y="1155"/>
                    </a:cubicBezTo>
                    <a:cubicBezTo>
                      <a:pt x="216" y="1155"/>
                      <a:pt x="224" y="1157"/>
                      <a:pt x="232" y="1153"/>
                    </a:cubicBezTo>
                    <a:cubicBezTo>
                      <a:pt x="234" y="1152"/>
                      <a:pt x="237" y="1153"/>
                      <a:pt x="239" y="1153"/>
                    </a:cubicBezTo>
                    <a:cubicBezTo>
                      <a:pt x="243" y="1154"/>
                      <a:pt x="246" y="1153"/>
                      <a:pt x="249" y="1152"/>
                    </a:cubicBezTo>
                    <a:cubicBezTo>
                      <a:pt x="259" y="1151"/>
                      <a:pt x="270" y="1148"/>
                      <a:pt x="281" y="1150"/>
                    </a:cubicBezTo>
                    <a:cubicBezTo>
                      <a:pt x="288" y="1150"/>
                      <a:pt x="294" y="1151"/>
                      <a:pt x="301" y="1149"/>
                    </a:cubicBezTo>
                    <a:cubicBezTo>
                      <a:pt x="303" y="1148"/>
                      <a:pt x="307" y="1147"/>
                      <a:pt x="309" y="1148"/>
                    </a:cubicBezTo>
                    <a:cubicBezTo>
                      <a:pt x="315" y="1152"/>
                      <a:pt x="320" y="1149"/>
                      <a:pt x="326" y="1148"/>
                    </a:cubicBezTo>
                    <a:cubicBezTo>
                      <a:pt x="333" y="1147"/>
                      <a:pt x="341" y="1147"/>
                      <a:pt x="348" y="1146"/>
                    </a:cubicBezTo>
                    <a:cubicBezTo>
                      <a:pt x="357" y="1145"/>
                      <a:pt x="366" y="1147"/>
                      <a:pt x="376" y="1147"/>
                    </a:cubicBezTo>
                    <a:cubicBezTo>
                      <a:pt x="378" y="1147"/>
                      <a:pt x="381" y="1147"/>
                      <a:pt x="384" y="1147"/>
                    </a:cubicBezTo>
                    <a:cubicBezTo>
                      <a:pt x="392" y="1146"/>
                      <a:pt x="400" y="1145"/>
                      <a:pt x="409" y="1145"/>
                    </a:cubicBezTo>
                    <a:cubicBezTo>
                      <a:pt x="420" y="1144"/>
                      <a:pt x="432" y="1144"/>
                      <a:pt x="444" y="1144"/>
                    </a:cubicBezTo>
                    <a:cubicBezTo>
                      <a:pt x="448" y="1143"/>
                      <a:pt x="453" y="1142"/>
                      <a:pt x="457" y="1143"/>
                    </a:cubicBezTo>
                    <a:cubicBezTo>
                      <a:pt x="468" y="1146"/>
                      <a:pt x="478" y="1145"/>
                      <a:pt x="488" y="1145"/>
                    </a:cubicBezTo>
                    <a:cubicBezTo>
                      <a:pt x="497" y="1145"/>
                      <a:pt x="506" y="1144"/>
                      <a:pt x="515" y="1144"/>
                    </a:cubicBezTo>
                    <a:cubicBezTo>
                      <a:pt x="516" y="1143"/>
                      <a:pt x="517" y="1144"/>
                      <a:pt x="518" y="1144"/>
                    </a:cubicBezTo>
                    <a:cubicBezTo>
                      <a:pt x="523" y="1144"/>
                      <a:pt x="529" y="1143"/>
                      <a:pt x="534" y="1143"/>
                    </a:cubicBezTo>
                    <a:cubicBezTo>
                      <a:pt x="544" y="1144"/>
                      <a:pt x="552" y="1143"/>
                      <a:pt x="561" y="1140"/>
                    </a:cubicBezTo>
                    <a:cubicBezTo>
                      <a:pt x="563" y="1140"/>
                      <a:pt x="565" y="1140"/>
                      <a:pt x="566" y="1140"/>
                    </a:cubicBezTo>
                    <a:cubicBezTo>
                      <a:pt x="587" y="1144"/>
                      <a:pt x="607" y="1144"/>
                      <a:pt x="628" y="1145"/>
                    </a:cubicBezTo>
                    <a:cubicBezTo>
                      <a:pt x="632" y="1145"/>
                      <a:pt x="636" y="1146"/>
                      <a:pt x="640" y="1146"/>
                    </a:cubicBezTo>
                    <a:cubicBezTo>
                      <a:pt x="655" y="1146"/>
                      <a:pt x="671" y="1147"/>
                      <a:pt x="686" y="1146"/>
                    </a:cubicBezTo>
                    <a:cubicBezTo>
                      <a:pt x="694" y="1146"/>
                      <a:pt x="701" y="1146"/>
                      <a:pt x="708" y="1145"/>
                    </a:cubicBezTo>
                    <a:cubicBezTo>
                      <a:pt x="722" y="1145"/>
                      <a:pt x="736" y="1144"/>
                      <a:pt x="750" y="1144"/>
                    </a:cubicBezTo>
                    <a:cubicBezTo>
                      <a:pt x="771" y="1144"/>
                      <a:pt x="793" y="1145"/>
                      <a:pt x="814" y="1145"/>
                    </a:cubicBezTo>
                    <a:cubicBezTo>
                      <a:pt x="829" y="1145"/>
                      <a:pt x="844" y="1144"/>
                      <a:pt x="860" y="1143"/>
                    </a:cubicBezTo>
                    <a:cubicBezTo>
                      <a:pt x="863" y="1143"/>
                      <a:pt x="866" y="1143"/>
                      <a:pt x="869" y="1143"/>
                    </a:cubicBezTo>
                    <a:cubicBezTo>
                      <a:pt x="881" y="1142"/>
                      <a:pt x="894" y="1142"/>
                      <a:pt x="907" y="1142"/>
                    </a:cubicBezTo>
                    <a:cubicBezTo>
                      <a:pt x="918" y="1141"/>
                      <a:pt x="930" y="1141"/>
                      <a:pt x="942" y="1142"/>
                    </a:cubicBezTo>
                    <a:cubicBezTo>
                      <a:pt x="950" y="1142"/>
                      <a:pt x="958" y="1142"/>
                      <a:pt x="966" y="1143"/>
                    </a:cubicBezTo>
                    <a:cubicBezTo>
                      <a:pt x="968" y="1143"/>
                      <a:pt x="971" y="1143"/>
                      <a:pt x="973" y="1143"/>
                    </a:cubicBezTo>
                    <a:cubicBezTo>
                      <a:pt x="991" y="1143"/>
                      <a:pt x="1009" y="1143"/>
                      <a:pt x="1027" y="1143"/>
                    </a:cubicBezTo>
                    <a:cubicBezTo>
                      <a:pt x="1053" y="1143"/>
                      <a:pt x="1079" y="1142"/>
                      <a:pt x="1104" y="1143"/>
                    </a:cubicBezTo>
                    <a:cubicBezTo>
                      <a:pt x="1106" y="1144"/>
                      <a:pt x="1107" y="1143"/>
                      <a:pt x="1108" y="1143"/>
                    </a:cubicBezTo>
                    <a:cubicBezTo>
                      <a:pt x="1122" y="1143"/>
                      <a:pt x="1136" y="1142"/>
                      <a:pt x="1149" y="1142"/>
                    </a:cubicBezTo>
                    <a:cubicBezTo>
                      <a:pt x="1167" y="1142"/>
                      <a:pt x="1185" y="1142"/>
                      <a:pt x="1202" y="1141"/>
                    </a:cubicBezTo>
                    <a:cubicBezTo>
                      <a:pt x="1221" y="1140"/>
                      <a:pt x="1239" y="1144"/>
                      <a:pt x="1257" y="1138"/>
                    </a:cubicBezTo>
                    <a:cubicBezTo>
                      <a:pt x="1258" y="1138"/>
                      <a:pt x="1259" y="1139"/>
                      <a:pt x="1260" y="1139"/>
                    </a:cubicBezTo>
                    <a:cubicBezTo>
                      <a:pt x="1292" y="1139"/>
                      <a:pt x="1325" y="1141"/>
                      <a:pt x="1357" y="1137"/>
                    </a:cubicBezTo>
                    <a:cubicBezTo>
                      <a:pt x="1359" y="1137"/>
                      <a:pt x="1361" y="1138"/>
                      <a:pt x="1363" y="1138"/>
                    </a:cubicBezTo>
                    <a:cubicBezTo>
                      <a:pt x="1367" y="1138"/>
                      <a:pt x="1371" y="1139"/>
                      <a:pt x="1374" y="1139"/>
                    </a:cubicBezTo>
                    <a:cubicBezTo>
                      <a:pt x="1385" y="1139"/>
                      <a:pt x="1396" y="1139"/>
                      <a:pt x="1406" y="1137"/>
                    </a:cubicBezTo>
                    <a:cubicBezTo>
                      <a:pt x="1414" y="1135"/>
                      <a:pt x="1423" y="1136"/>
                      <a:pt x="1431" y="1136"/>
                    </a:cubicBezTo>
                    <a:cubicBezTo>
                      <a:pt x="1448" y="1136"/>
                      <a:pt x="1466" y="1137"/>
                      <a:pt x="1483" y="1137"/>
                    </a:cubicBezTo>
                    <a:cubicBezTo>
                      <a:pt x="1501" y="1137"/>
                      <a:pt x="1518" y="1136"/>
                      <a:pt x="1535" y="1135"/>
                    </a:cubicBezTo>
                    <a:cubicBezTo>
                      <a:pt x="1550" y="1135"/>
                      <a:pt x="1564" y="1134"/>
                      <a:pt x="1579" y="1133"/>
                    </a:cubicBezTo>
                    <a:cubicBezTo>
                      <a:pt x="1583" y="1133"/>
                      <a:pt x="1588" y="1131"/>
                      <a:pt x="1592" y="1132"/>
                    </a:cubicBezTo>
                    <a:cubicBezTo>
                      <a:pt x="1599" y="1134"/>
                      <a:pt x="1607" y="1134"/>
                      <a:pt x="1614" y="1133"/>
                    </a:cubicBezTo>
                    <a:cubicBezTo>
                      <a:pt x="1623" y="1132"/>
                      <a:pt x="1631" y="1133"/>
                      <a:pt x="1640" y="1131"/>
                    </a:cubicBezTo>
                    <a:cubicBezTo>
                      <a:pt x="1661" y="1127"/>
                      <a:pt x="1682" y="1131"/>
                      <a:pt x="1702" y="1130"/>
                    </a:cubicBezTo>
                    <a:cubicBezTo>
                      <a:pt x="1714" y="1129"/>
                      <a:pt x="1726" y="1131"/>
                      <a:pt x="1738" y="1130"/>
                    </a:cubicBezTo>
                    <a:cubicBezTo>
                      <a:pt x="1748" y="1130"/>
                      <a:pt x="1759" y="1129"/>
                      <a:pt x="1769" y="1129"/>
                    </a:cubicBezTo>
                    <a:cubicBezTo>
                      <a:pt x="1779" y="1129"/>
                      <a:pt x="1790" y="1129"/>
                      <a:pt x="1800" y="1128"/>
                    </a:cubicBezTo>
                    <a:cubicBezTo>
                      <a:pt x="1808" y="1128"/>
                      <a:pt x="1816" y="1127"/>
                      <a:pt x="1824" y="1127"/>
                    </a:cubicBezTo>
                    <a:cubicBezTo>
                      <a:pt x="1861" y="1127"/>
                      <a:pt x="1898" y="1126"/>
                      <a:pt x="1935" y="1127"/>
                    </a:cubicBezTo>
                    <a:cubicBezTo>
                      <a:pt x="1947" y="1127"/>
                      <a:pt x="1955" y="1125"/>
                      <a:pt x="1958" y="1112"/>
                    </a:cubicBezTo>
                    <a:cubicBezTo>
                      <a:pt x="1959" y="1110"/>
                      <a:pt x="1960" y="1109"/>
                      <a:pt x="1960" y="1107"/>
                    </a:cubicBezTo>
                    <a:cubicBezTo>
                      <a:pt x="1972" y="1089"/>
                      <a:pt x="1983" y="1071"/>
                      <a:pt x="1995" y="1053"/>
                    </a:cubicBezTo>
                    <a:cubicBezTo>
                      <a:pt x="2001" y="1045"/>
                      <a:pt x="2009" y="1037"/>
                      <a:pt x="2017" y="1029"/>
                    </a:cubicBezTo>
                    <a:cubicBezTo>
                      <a:pt x="2020" y="1026"/>
                      <a:pt x="2023" y="1023"/>
                      <a:pt x="2026" y="1018"/>
                    </a:cubicBezTo>
                    <a:cubicBezTo>
                      <a:pt x="2022" y="1018"/>
                      <a:pt x="2020" y="1017"/>
                      <a:pt x="2018" y="1017"/>
                    </a:cubicBezTo>
                    <a:cubicBezTo>
                      <a:pt x="2008" y="1018"/>
                      <a:pt x="1997" y="1018"/>
                      <a:pt x="1987" y="1019"/>
                    </a:cubicBezTo>
                    <a:cubicBezTo>
                      <a:pt x="1968" y="1020"/>
                      <a:pt x="1950" y="1021"/>
                      <a:pt x="1931" y="1021"/>
                    </a:cubicBezTo>
                    <a:cubicBezTo>
                      <a:pt x="1916" y="1021"/>
                      <a:pt x="1901" y="1019"/>
                      <a:pt x="1886" y="1019"/>
                    </a:cubicBezTo>
                    <a:cubicBezTo>
                      <a:pt x="1881" y="1018"/>
                      <a:pt x="1876" y="1019"/>
                      <a:pt x="1871" y="1019"/>
                    </a:cubicBezTo>
                    <a:cubicBezTo>
                      <a:pt x="1854" y="1019"/>
                      <a:pt x="1837" y="1019"/>
                      <a:pt x="1821" y="1019"/>
                    </a:cubicBezTo>
                    <a:cubicBezTo>
                      <a:pt x="1812" y="1018"/>
                      <a:pt x="1803" y="1015"/>
                      <a:pt x="1795" y="1017"/>
                    </a:cubicBezTo>
                    <a:cubicBezTo>
                      <a:pt x="1780" y="1019"/>
                      <a:pt x="1765" y="1015"/>
                      <a:pt x="1750" y="1018"/>
                    </a:cubicBezTo>
                    <a:cubicBezTo>
                      <a:pt x="1747" y="1018"/>
                      <a:pt x="1743" y="1017"/>
                      <a:pt x="1739" y="1017"/>
                    </a:cubicBezTo>
                    <a:cubicBezTo>
                      <a:pt x="1736" y="1017"/>
                      <a:pt x="1733" y="1017"/>
                      <a:pt x="1729" y="1017"/>
                    </a:cubicBezTo>
                    <a:cubicBezTo>
                      <a:pt x="1719" y="1017"/>
                      <a:pt x="1709" y="1018"/>
                      <a:pt x="1699" y="1017"/>
                    </a:cubicBezTo>
                    <a:cubicBezTo>
                      <a:pt x="1689" y="1016"/>
                      <a:pt x="1680" y="1015"/>
                      <a:pt x="1670" y="1017"/>
                    </a:cubicBezTo>
                    <a:cubicBezTo>
                      <a:pt x="1664" y="1018"/>
                      <a:pt x="1658" y="1018"/>
                      <a:pt x="1652" y="1017"/>
                    </a:cubicBezTo>
                    <a:cubicBezTo>
                      <a:pt x="1647" y="1017"/>
                      <a:pt x="1641" y="1015"/>
                      <a:pt x="1635" y="1015"/>
                    </a:cubicBezTo>
                    <a:cubicBezTo>
                      <a:pt x="1609" y="1015"/>
                      <a:pt x="1583" y="1015"/>
                      <a:pt x="1557" y="1016"/>
                    </a:cubicBezTo>
                    <a:cubicBezTo>
                      <a:pt x="1534" y="1017"/>
                      <a:pt x="1510" y="1013"/>
                      <a:pt x="1487" y="1018"/>
                    </a:cubicBezTo>
                    <a:cubicBezTo>
                      <a:pt x="1486" y="1018"/>
                      <a:pt x="1485" y="1018"/>
                      <a:pt x="1483" y="1018"/>
                    </a:cubicBezTo>
                    <a:cubicBezTo>
                      <a:pt x="1475" y="1018"/>
                      <a:pt x="1467" y="1017"/>
                      <a:pt x="1460" y="1017"/>
                    </a:cubicBezTo>
                    <a:cubicBezTo>
                      <a:pt x="1451" y="1018"/>
                      <a:pt x="1443" y="1019"/>
                      <a:pt x="1435" y="1019"/>
                    </a:cubicBezTo>
                    <a:cubicBezTo>
                      <a:pt x="1423" y="1019"/>
                      <a:pt x="1411" y="1019"/>
                      <a:pt x="1400" y="1019"/>
                    </a:cubicBezTo>
                    <a:cubicBezTo>
                      <a:pt x="1388" y="1019"/>
                      <a:pt x="1377" y="1016"/>
                      <a:pt x="1366" y="1020"/>
                    </a:cubicBezTo>
                    <a:cubicBezTo>
                      <a:pt x="1366" y="1020"/>
                      <a:pt x="1365" y="1020"/>
                      <a:pt x="1365" y="1020"/>
                    </a:cubicBezTo>
                    <a:cubicBezTo>
                      <a:pt x="1352" y="1020"/>
                      <a:pt x="1340" y="1019"/>
                      <a:pt x="1327" y="1019"/>
                    </a:cubicBezTo>
                    <a:cubicBezTo>
                      <a:pt x="1316" y="1019"/>
                      <a:pt x="1304" y="1019"/>
                      <a:pt x="1293" y="1020"/>
                    </a:cubicBezTo>
                    <a:cubicBezTo>
                      <a:pt x="1278" y="1021"/>
                      <a:pt x="1263" y="1022"/>
                      <a:pt x="1248" y="1023"/>
                    </a:cubicBezTo>
                    <a:cubicBezTo>
                      <a:pt x="1233" y="1023"/>
                      <a:pt x="1218" y="1022"/>
                      <a:pt x="1203" y="1022"/>
                    </a:cubicBezTo>
                    <a:cubicBezTo>
                      <a:pt x="1188" y="1023"/>
                      <a:pt x="1173" y="1024"/>
                      <a:pt x="1157" y="1024"/>
                    </a:cubicBezTo>
                    <a:cubicBezTo>
                      <a:pt x="1137" y="1023"/>
                      <a:pt x="1117" y="1021"/>
                      <a:pt x="1097" y="1024"/>
                    </a:cubicBezTo>
                    <a:cubicBezTo>
                      <a:pt x="1093" y="1025"/>
                      <a:pt x="1089" y="1024"/>
                      <a:pt x="1084" y="1025"/>
                    </a:cubicBezTo>
                    <a:cubicBezTo>
                      <a:pt x="1069" y="1026"/>
                      <a:pt x="1054" y="1027"/>
                      <a:pt x="1038" y="1025"/>
                    </a:cubicBezTo>
                    <a:cubicBezTo>
                      <a:pt x="1032" y="1024"/>
                      <a:pt x="1026" y="1024"/>
                      <a:pt x="1020" y="1025"/>
                    </a:cubicBezTo>
                    <a:cubicBezTo>
                      <a:pt x="1014" y="1027"/>
                      <a:pt x="1007" y="1027"/>
                      <a:pt x="1001" y="1027"/>
                    </a:cubicBezTo>
                    <a:cubicBezTo>
                      <a:pt x="989" y="1026"/>
                      <a:pt x="978" y="1024"/>
                      <a:pt x="966" y="1025"/>
                    </a:cubicBezTo>
                    <a:cubicBezTo>
                      <a:pt x="954" y="1025"/>
                      <a:pt x="943" y="1023"/>
                      <a:pt x="932" y="1023"/>
                    </a:cubicBezTo>
                    <a:cubicBezTo>
                      <a:pt x="922" y="1024"/>
                      <a:pt x="913" y="1023"/>
                      <a:pt x="903" y="1023"/>
                    </a:cubicBezTo>
                    <a:cubicBezTo>
                      <a:pt x="886" y="1023"/>
                      <a:pt x="869" y="1022"/>
                      <a:pt x="852" y="1022"/>
                    </a:cubicBezTo>
                    <a:cubicBezTo>
                      <a:pt x="837" y="1021"/>
                      <a:pt x="822" y="1020"/>
                      <a:pt x="807" y="1020"/>
                    </a:cubicBezTo>
                    <a:cubicBezTo>
                      <a:pt x="788" y="1019"/>
                      <a:pt x="768" y="1019"/>
                      <a:pt x="748" y="1018"/>
                    </a:cubicBezTo>
                    <a:cubicBezTo>
                      <a:pt x="739" y="1018"/>
                      <a:pt x="730" y="1021"/>
                      <a:pt x="721" y="1017"/>
                    </a:cubicBezTo>
                    <a:cubicBezTo>
                      <a:pt x="714" y="1021"/>
                      <a:pt x="706" y="1019"/>
                      <a:pt x="698" y="1019"/>
                    </a:cubicBezTo>
                    <a:cubicBezTo>
                      <a:pt x="682" y="1019"/>
                      <a:pt x="666" y="1018"/>
                      <a:pt x="649" y="1018"/>
                    </a:cubicBezTo>
                    <a:cubicBezTo>
                      <a:pt x="633" y="1018"/>
                      <a:pt x="616" y="1018"/>
                      <a:pt x="600" y="1019"/>
                    </a:cubicBezTo>
                    <a:cubicBezTo>
                      <a:pt x="592" y="1019"/>
                      <a:pt x="584" y="1018"/>
                      <a:pt x="576" y="1018"/>
                    </a:cubicBezTo>
                    <a:cubicBezTo>
                      <a:pt x="564" y="1019"/>
                      <a:pt x="552" y="1020"/>
                      <a:pt x="540" y="1020"/>
                    </a:cubicBezTo>
                    <a:cubicBezTo>
                      <a:pt x="537" y="1020"/>
                      <a:pt x="535" y="1021"/>
                      <a:pt x="532" y="1021"/>
                    </a:cubicBezTo>
                    <a:cubicBezTo>
                      <a:pt x="513" y="1023"/>
                      <a:pt x="493" y="1025"/>
                      <a:pt x="474" y="1026"/>
                    </a:cubicBezTo>
                    <a:cubicBezTo>
                      <a:pt x="460" y="1027"/>
                      <a:pt x="445" y="1025"/>
                      <a:pt x="431" y="1028"/>
                    </a:cubicBezTo>
                    <a:cubicBezTo>
                      <a:pt x="426" y="1029"/>
                      <a:pt x="422" y="1029"/>
                      <a:pt x="417" y="1030"/>
                    </a:cubicBezTo>
                    <a:cubicBezTo>
                      <a:pt x="399" y="1030"/>
                      <a:pt x="381" y="1031"/>
                      <a:pt x="364" y="1032"/>
                    </a:cubicBezTo>
                    <a:cubicBezTo>
                      <a:pt x="360" y="1032"/>
                      <a:pt x="357" y="1033"/>
                      <a:pt x="354" y="1033"/>
                    </a:cubicBezTo>
                    <a:cubicBezTo>
                      <a:pt x="342" y="1036"/>
                      <a:pt x="330" y="1036"/>
                      <a:pt x="318" y="1034"/>
                    </a:cubicBezTo>
                    <a:cubicBezTo>
                      <a:pt x="307" y="1033"/>
                      <a:pt x="296" y="1030"/>
                      <a:pt x="285" y="1030"/>
                    </a:cubicBezTo>
                    <a:cubicBezTo>
                      <a:pt x="265" y="1029"/>
                      <a:pt x="245" y="1028"/>
                      <a:pt x="225" y="1030"/>
                    </a:cubicBezTo>
                    <a:cubicBezTo>
                      <a:pt x="204" y="1031"/>
                      <a:pt x="183" y="1029"/>
                      <a:pt x="162" y="1027"/>
                    </a:cubicBezTo>
                    <a:cubicBezTo>
                      <a:pt x="142" y="1026"/>
                      <a:pt x="123" y="1026"/>
                      <a:pt x="103" y="1028"/>
                    </a:cubicBezTo>
                    <a:cubicBezTo>
                      <a:pt x="99" y="1029"/>
                      <a:pt x="94" y="1030"/>
                      <a:pt x="90" y="1031"/>
                    </a:cubicBezTo>
                    <a:cubicBezTo>
                      <a:pt x="89" y="1034"/>
                      <a:pt x="88" y="1036"/>
                      <a:pt x="87" y="1039"/>
                    </a:cubicBezTo>
                    <a:cubicBezTo>
                      <a:pt x="85" y="1036"/>
                      <a:pt x="83" y="1034"/>
                      <a:pt x="81" y="1032"/>
                    </a:cubicBezTo>
                    <a:cubicBezTo>
                      <a:pt x="72" y="1034"/>
                      <a:pt x="62" y="1036"/>
                      <a:pt x="53" y="1037"/>
                    </a:cubicBezTo>
                    <a:cubicBezTo>
                      <a:pt x="51" y="1037"/>
                      <a:pt x="48" y="1037"/>
                      <a:pt x="45" y="1037"/>
                    </a:cubicBezTo>
                    <a:cubicBezTo>
                      <a:pt x="34" y="1036"/>
                      <a:pt x="24" y="1034"/>
                      <a:pt x="12" y="1037"/>
                    </a:cubicBezTo>
                    <a:cubicBezTo>
                      <a:pt x="11" y="1039"/>
                      <a:pt x="11" y="1042"/>
                      <a:pt x="11" y="1044"/>
                    </a:cubicBezTo>
                    <a:cubicBezTo>
                      <a:pt x="12" y="1051"/>
                      <a:pt x="13" y="1058"/>
                      <a:pt x="13" y="1065"/>
                    </a:cubicBezTo>
                    <a:cubicBezTo>
                      <a:pt x="13" y="1071"/>
                      <a:pt x="13" y="1077"/>
                      <a:pt x="13" y="1083"/>
                    </a:cubicBezTo>
                    <a:cubicBezTo>
                      <a:pt x="13" y="1097"/>
                      <a:pt x="14" y="1110"/>
                      <a:pt x="14" y="1123"/>
                    </a:cubicBezTo>
                    <a:cubicBezTo>
                      <a:pt x="14" y="1135"/>
                      <a:pt x="14" y="1147"/>
                      <a:pt x="14" y="1159"/>
                    </a:cubicBezTo>
                    <a:cubicBezTo>
                      <a:pt x="26" y="1159"/>
                      <a:pt x="36" y="1159"/>
                      <a:pt x="47" y="1159"/>
                    </a:cubicBezTo>
                    <a:cubicBezTo>
                      <a:pt x="54" y="1159"/>
                      <a:pt x="62" y="1158"/>
                      <a:pt x="69" y="1158"/>
                    </a:cubicBezTo>
                    <a:cubicBezTo>
                      <a:pt x="83" y="1158"/>
                      <a:pt x="97" y="1156"/>
                      <a:pt x="110" y="1149"/>
                    </a:cubicBezTo>
                    <a:cubicBezTo>
                      <a:pt x="111" y="1148"/>
                      <a:pt x="114" y="1148"/>
                      <a:pt x="116" y="1148"/>
                    </a:cubicBezTo>
                    <a:cubicBezTo>
                      <a:pt x="116" y="1148"/>
                      <a:pt x="116" y="1149"/>
                      <a:pt x="116" y="1149"/>
                    </a:cubicBezTo>
                    <a:cubicBezTo>
                      <a:pt x="112" y="1151"/>
                      <a:pt x="108" y="1154"/>
                      <a:pt x="104" y="1156"/>
                    </a:cubicBezTo>
                    <a:close/>
                    <a:moveTo>
                      <a:pt x="2376" y="186"/>
                    </a:moveTo>
                    <a:cubicBezTo>
                      <a:pt x="2371" y="187"/>
                      <a:pt x="2368" y="187"/>
                      <a:pt x="2365" y="189"/>
                    </a:cubicBezTo>
                    <a:cubicBezTo>
                      <a:pt x="2359" y="191"/>
                      <a:pt x="2354" y="195"/>
                      <a:pt x="2348" y="198"/>
                    </a:cubicBezTo>
                    <a:cubicBezTo>
                      <a:pt x="2336" y="204"/>
                      <a:pt x="2324" y="210"/>
                      <a:pt x="2312" y="217"/>
                    </a:cubicBezTo>
                    <a:cubicBezTo>
                      <a:pt x="2300" y="224"/>
                      <a:pt x="2289" y="232"/>
                      <a:pt x="2278" y="239"/>
                    </a:cubicBezTo>
                    <a:cubicBezTo>
                      <a:pt x="2270" y="244"/>
                      <a:pt x="2261" y="249"/>
                      <a:pt x="2253" y="256"/>
                    </a:cubicBezTo>
                    <a:cubicBezTo>
                      <a:pt x="2234" y="272"/>
                      <a:pt x="2219" y="291"/>
                      <a:pt x="2208" y="314"/>
                    </a:cubicBezTo>
                    <a:cubicBezTo>
                      <a:pt x="2201" y="328"/>
                      <a:pt x="2196" y="342"/>
                      <a:pt x="2191" y="357"/>
                    </a:cubicBezTo>
                    <a:cubicBezTo>
                      <a:pt x="2188" y="364"/>
                      <a:pt x="2187" y="372"/>
                      <a:pt x="2187" y="379"/>
                    </a:cubicBezTo>
                    <a:cubicBezTo>
                      <a:pt x="2186" y="388"/>
                      <a:pt x="2186" y="397"/>
                      <a:pt x="2186" y="406"/>
                    </a:cubicBezTo>
                    <a:cubicBezTo>
                      <a:pt x="2189" y="408"/>
                      <a:pt x="2192" y="410"/>
                      <a:pt x="2195" y="411"/>
                    </a:cubicBezTo>
                    <a:cubicBezTo>
                      <a:pt x="2189" y="420"/>
                      <a:pt x="2190" y="420"/>
                      <a:pt x="2190" y="430"/>
                    </a:cubicBezTo>
                    <a:cubicBezTo>
                      <a:pt x="2191" y="432"/>
                      <a:pt x="2191" y="434"/>
                      <a:pt x="2190" y="436"/>
                    </a:cubicBezTo>
                    <a:cubicBezTo>
                      <a:pt x="2183" y="447"/>
                      <a:pt x="2187" y="458"/>
                      <a:pt x="2190" y="468"/>
                    </a:cubicBezTo>
                    <a:cubicBezTo>
                      <a:pt x="2193" y="478"/>
                      <a:pt x="2199" y="487"/>
                      <a:pt x="2201" y="496"/>
                    </a:cubicBezTo>
                    <a:cubicBezTo>
                      <a:pt x="2204" y="511"/>
                      <a:pt x="2213" y="522"/>
                      <a:pt x="2220" y="534"/>
                    </a:cubicBezTo>
                    <a:cubicBezTo>
                      <a:pt x="2226" y="544"/>
                      <a:pt x="2234" y="553"/>
                      <a:pt x="2239" y="564"/>
                    </a:cubicBezTo>
                    <a:cubicBezTo>
                      <a:pt x="2246" y="576"/>
                      <a:pt x="2255" y="588"/>
                      <a:pt x="2266" y="598"/>
                    </a:cubicBezTo>
                    <a:cubicBezTo>
                      <a:pt x="2278" y="607"/>
                      <a:pt x="2289" y="617"/>
                      <a:pt x="2301" y="625"/>
                    </a:cubicBezTo>
                    <a:cubicBezTo>
                      <a:pt x="2317" y="637"/>
                      <a:pt x="2334" y="645"/>
                      <a:pt x="2352" y="653"/>
                    </a:cubicBezTo>
                    <a:cubicBezTo>
                      <a:pt x="2364" y="659"/>
                      <a:pt x="2377" y="661"/>
                      <a:pt x="2390" y="664"/>
                    </a:cubicBezTo>
                    <a:cubicBezTo>
                      <a:pt x="2412" y="667"/>
                      <a:pt x="2433" y="670"/>
                      <a:pt x="2454" y="668"/>
                    </a:cubicBezTo>
                    <a:cubicBezTo>
                      <a:pt x="2463" y="667"/>
                      <a:pt x="2471" y="665"/>
                      <a:pt x="2480" y="664"/>
                    </a:cubicBezTo>
                    <a:cubicBezTo>
                      <a:pt x="2495" y="661"/>
                      <a:pt x="2511" y="660"/>
                      <a:pt x="2526" y="655"/>
                    </a:cubicBezTo>
                    <a:cubicBezTo>
                      <a:pt x="2537" y="652"/>
                      <a:pt x="2547" y="648"/>
                      <a:pt x="2558" y="646"/>
                    </a:cubicBezTo>
                    <a:cubicBezTo>
                      <a:pt x="2573" y="644"/>
                      <a:pt x="2586" y="636"/>
                      <a:pt x="2600" y="631"/>
                    </a:cubicBezTo>
                    <a:cubicBezTo>
                      <a:pt x="2606" y="629"/>
                      <a:pt x="2612" y="626"/>
                      <a:pt x="2618" y="623"/>
                    </a:cubicBezTo>
                    <a:cubicBezTo>
                      <a:pt x="2625" y="618"/>
                      <a:pt x="2632" y="613"/>
                      <a:pt x="2639" y="608"/>
                    </a:cubicBezTo>
                    <a:cubicBezTo>
                      <a:pt x="2648" y="601"/>
                      <a:pt x="2653" y="593"/>
                      <a:pt x="2651" y="582"/>
                    </a:cubicBezTo>
                    <a:cubicBezTo>
                      <a:pt x="2650" y="576"/>
                      <a:pt x="2652" y="572"/>
                      <a:pt x="2658" y="569"/>
                    </a:cubicBezTo>
                    <a:cubicBezTo>
                      <a:pt x="2667" y="564"/>
                      <a:pt x="2677" y="560"/>
                      <a:pt x="2687" y="559"/>
                    </a:cubicBezTo>
                    <a:cubicBezTo>
                      <a:pt x="2693" y="559"/>
                      <a:pt x="2699" y="558"/>
                      <a:pt x="2705" y="557"/>
                    </a:cubicBezTo>
                    <a:cubicBezTo>
                      <a:pt x="2704" y="553"/>
                      <a:pt x="2704" y="549"/>
                      <a:pt x="2702" y="546"/>
                    </a:cubicBezTo>
                    <a:cubicBezTo>
                      <a:pt x="2697" y="535"/>
                      <a:pt x="2696" y="523"/>
                      <a:pt x="2697" y="511"/>
                    </a:cubicBezTo>
                    <a:cubicBezTo>
                      <a:pt x="2699" y="494"/>
                      <a:pt x="2706" y="481"/>
                      <a:pt x="2724" y="476"/>
                    </a:cubicBezTo>
                    <a:cubicBezTo>
                      <a:pt x="2727" y="475"/>
                      <a:pt x="2731" y="473"/>
                      <a:pt x="2735" y="471"/>
                    </a:cubicBezTo>
                    <a:cubicBezTo>
                      <a:pt x="2730" y="464"/>
                      <a:pt x="2725" y="458"/>
                      <a:pt x="2720" y="452"/>
                    </a:cubicBezTo>
                    <a:cubicBezTo>
                      <a:pt x="2719" y="451"/>
                      <a:pt x="2718" y="449"/>
                      <a:pt x="2717" y="447"/>
                    </a:cubicBezTo>
                    <a:cubicBezTo>
                      <a:pt x="2714" y="437"/>
                      <a:pt x="2705" y="428"/>
                      <a:pt x="2706" y="416"/>
                    </a:cubicBezTo>
                    <a:cubicBezTo>
                      <a:pt x="2706" y="416"/>
                      <a:pt x="2705" y="415"/>
                      <a:pt x="2705" y="414"/>
                    </a:cubicBezTo>
                    <a:cubicBezTo>
                      <a:pt x="2697" y="400"/>
                      <a:pt x="2699" y="388"/>
                      <a:pt x="2710" y="375"/>
                    </a:cubicBezTo>
                    <a:cubicBezTo>
                      <a:pt x="2713" y="372"/>
                      <a:pt x="2715" y="369"/>
                      <a:pt x="2718" y="365"/>
                    </a:cubicBezTo>
                    <a:cubicBezTo>
                      <a:pt x="2711" y="361"/>
                      <a:pt x="2705" y="358"/>
                      <a:pt x="2700" y="353"/>
                    </a:cubicBezTo>
                    <a:cubicBezTo>
                      <a:pt x="2686" y="338"/>
                      <a:pt x="2678" y="320"/>
                      <a:pt x="2672" y="300"/>
                    </a:cubicBezTo>
                    <a:cubicBezTo>
                      <a:pt x="2670" y="292"/>
                      <a:pt x="2669" y="283"/>
                      <a:pt x="2665" y="276"/>
                    </a:cubicBezTo>
                    <a:cubicBezTo>
                      <a:pt x="2662" y="269"/>
                      <a:pt x="2660" y="263"/>
                      <a:pt x="2661" y="255"/>
                    </a:cubicBezTo>
                    <a:cubicBezTo>
                      <a:pt x="2661" y="251"/>
                      <a:pt x="2661" y="246"/>
                      <a:pt x="2662" y="239"/>
                    </a:cubicBezTo>
                    <a:cubicBezTo>
                      <a:pt x="2658" y="238"/>
                      <a:pt x="2654" y="237"/>
                      <a:pt x="2651" y="236"/>
                    </a:cubicBezTo>
                    <a:cubicBezTo>
                      <a:pt x="2645" y="235"/>
                      <a:pt x="2639" y="234"/>
                      <a:pt x="2634" y="232"/>
                    </a:cubicBezTo>
                    <a:cubicBezTo>
                      <a:pt x="2624" y="227"/>
                      <a:pt x="2613" y="223"/>
                      <a:pt x="2605" y="216"/>
                    </a:cubicBezTo>
                    <a:cubicBezTo>
                      <a:pt x="2596" y="210"/>
                      <a:pt x="2589" y="202"/>
                      <a:pt x="2585" y="191"/>
                    </a:cubicBezTo>
                    <a:cubicBezTo>
                      <a:pt x="2582" y="186"/>
                      <a:pt x="2581" y="179"/>
                      <a:pt x="2574" y="177"/>
                    </a:cubicBezTo>
                    <a:cubicBezTo>
                      <a:pt x="2561" y="173"/>
                      <a:pt x="2548" y="168"/>
                      <a:pt x="2534" y="166"/>
                    </a:cubicBezTo>
                    <a:cubicBezTo>
                      <a:pt x="2520" y="164"/>
                      <a:pt x="2506" y="165"/>
                      <a:pt x="2491" y="165"/>
                    </a:cubicBezTo>
                    <a:cubicBezTo>
                      <a:pt x="2473" y="164"/>
                      <a:pt x="2454" y="166"/>
                      <a:pt x="2435" y="167"/>
                    </a:cubicBezTo>
                    <a:cubicBezTo>
                      <a:pt x="2418" y="168"/>
                      <a:pt x="2402" y="173"/>
                      <a:pt x="2385" y="178"/>
                    </a:cubicBezTo>
                    <a:cubicBezTo>
                      <a:pt x="2381" y="180"/>
                      <a:pt x="2376" y="182"/>
                      <a:pt x="2376" y="186"/>
                    </a:cubicBezTo>
                    <a:close/>
                    <a:moveTo>
                      <a:pt x="1851" y="1326"/>
                    </a:moveTo>
                    <a:cubicBezTo>
                      <a:pt x="1851" y="1325"/>
                      <a:pt x="1851" y="1324"/>
                      <a:pt x="1851" y="1324"/>
                    </a:cubicBezTo>
                    <a:cubicBezTo>
                      <a:pt x="1841" y="1322"/>
                      <a:pt x="1831" y="1320"/>
                      <a:pt x="1822" y="1319"/>
                    </a:cubicBezTo>
                    <a:cubicBezTo>
                      <a:pt x="1817" y="1318"/>
                      <a:pt x="1812" y="1317"/>
                      <a:pt x="1808" y="1318"/>
                    </a:cubicBezTo>
                    <a:cubicBezTo>
                      <a:pt x="1794" y="1320"/>
                      <a:pt x="1780" y="1319"/>
                      <a:pt x="1767" y="1324"/>
                    </a:cubicBezTo>
                    <a:cubicBezTo>
                      <a:pt x="1765" y="1325"/>
                      <a:pt x="1763" y="1325"/>
                      <a:pt x="1762" y="1325"/>
                    </a:cubicBezTo>
                    <a:cubicBezTo>
                      <a:pt x="1748" y="1329"/>
                      <a:pt x="1734" y="1333"/>
                      <a:pt x="1720" y="1337"/>
                    </a:cubicBezTo>
                    <a:cubicBezTo>
                      <a:pt x="1711" y="1340"/>
                      <a:pt x="1702" y="1345"/>
                      <a:pt x="1692" y="1348"/>
                    </a:cubicBezTo>
                    <a:cubicBezTo>
                      <a:pt x="1669" y="1357"/>
                      <a:pt x="1646" y="1366"/>
                      <a:pt x="1626" y="1381"/>
                    </a:cubicBezTo>
                    <a:cubicBezTo>
                      <a:pt x="1606" y="1395"/>
                      <a:pt x="1586" y="1409"/>
                      <a:pt x="1566" y="1424"/>
                    </a:cubicBezTo>
                    <a:cubicBezTo>
                      <a:pt x="1546" y="1439"/>
                      <a:pt x="1528" y="1458"/>
                      <a:pt x="1518" y="1482"/>
                    </a:cubicBezTo>
                    <a:cubicBezTo>
                      <a:pt x="1516" y="1485"/>
                      <a:pt x="1514" y="1489"/>
                      <a:pt x="1512" y="1492"/>
                    </a:cubicBezTo>
                    <a:cubicBezTo>
                      <a:pt x="1503" y="1502"/>
                      <a:pt x="1505" y="1512"/>
                      <a:pt x="1510" y="1522"/>
                    </a:cubicBezTo>
                    <a:cubicBezTo>
                      <a:pt x="1512" y="1525"/>
                      <a:pt x="1514" y="1528"/>
                      <a:pt x="1516" y="1530"/>
                    </a:cubicBezTo>
                    <a:cubicBezTo>
                      <a:pt x="1526" y="1543"/>
                      <a:pt x="1536" y="1556"/>
                      <a:pt x="1546" y="1568"/>
                    </a:cubicBezTo>
                    <a:cubicBezTo>
                      <a:pt x="1553" y="1575"/>
                      <a:pt x="1560" y="1582"/>
                      <a:pt x="1568" y="1589"/>
                    </a:cubicBezTo>
                    <a:cubicBezTo>
                      <a:pt x="1578" y="1598"/>
                      <a:pt x="1589" y="1605"/>
                      <a:pt x="1599" y="1614"/>
                    </a:cubicBezTo>
                    <a:cubicBezTo>
                      <a:pt x="1616" y="1629"/>
                      <a:pt x="1636" y="1637"/>
                      <a:pt x="1660" y="1636"/>
                    </a:cubicBezTo>
                    <a:cubicBezTo>
                      <a:pt x="1678" y="1635"/>
                      <a:pt x="1696" y="1636"/>
                      <a:pt x="1714" y="1637"/>
                    </a:cubicBezTo>
                    <a:cubicBezTo>
                      <a:pt x="1734" y="1637"/>
                      <a:pt x="1754" y="1639"/>
                      <a:pt x="1774" y="1640"/>
                    </a:cubicBezTo>
                    <a:cubicBezTo>
                      <a:pt x="1783" y="1640"/>
                      <a:pt x="1793" y="1640"/>
                      <a:pt x="1802" y="1640"/>
                    </a:cubicBezTo>
                    <a:cubicBezTo>
                      <a:pt x="1820" y="1641"/>
                      <a:pt x="1837" y="1642"/>
                      <a:pt x="1855" y="1642"/>
                    </a:cubicBezTo>
                    <a:cubicBezTo>
                      <a:pt x="1882" y="1641"/>
                      <a:pt x="1910" y="1640"/>
                      <a:pt x="1938" y="1639"/>
                    </a:cubicBezTo>
                    <a:cubicBezTo>
                      <a:pt x="1949" y="1638"/>
                      <a:pt x="1959" y="1639"/>
                      <a:pt x="1970" y="1638"/>
                    </a:cubicBezTo>
                    <a:cubicBezTo>
                      <a:pt x="1987" y="1637"/>
                      <a:pt x="2005" y="1636"/>
                      <a:pt x="2022" y="1635"/>
                    </a:cubicBezTo>
                    <a:cubicBezTo>
                      <a:pt x="2035" y="1634"/>
                      <a:pt x="2049" y="1635"/>
                      <a:pt x="2062" y="1634"/>
                    </a:cubicBezTo>
                    <a:cubicBezTo>
                      <a:pt x="2092" y="1633"/>
                      <a:pt x="2121" y="1631"/>
                      <a:pt x="2151" y="1630"/>
                    </a:cubicBezTo>
                    <a:cubicBezTo>
                      <a:pt x="2172" y="1629"/>
                      <a:pt x="2193" y="1628"/>
                      <a:pt x="2214" y="1628"/>
                    </a:cubicBezTo>
                    <a:cubicBezTo>
                      <a:pt x="2223" y="1628"/>
                      <a:pt x="2232" y="1628"/>
                      <a:pt x="2241" y="1627"/>
                    </a:cubicBezTo>
                    <a:cubicBezTo>
                      <a:pt x="2255" y="1627"/>
                      <a:pt x="2268" y="1625"/>
                      <a:pt x="2282" y="1625"/>
                    </a:cubicBezTo>
                    <a:cubicBezTo>
                      <a:pt x="2304" y="1624"/>
                      <a:pt x="2325" y="1624"/>
                      <a:pt x="2347" y="1624"/>
                    </a:cubicBezTo>
                    <a:cubicBezTo>
                      <a:pt x="2366" y="1624"/>
                      <a:pt x="2385" y="1624"/>
                      <a:pt x="2405" y="1624"/>
                    </a:cubicBezTo>
                    <a:cubicBezTo>
                      <a:pt x="2418" y="1624"/>
                      <a:pt x="2431" y="1623"/>
                      <a:pt x="2444" y="1623"/>
                    </a:cubicBezTo>
                    <a:cubicBezTo>
                      <a:pt x="2459" y="1623"/>
                      <a:pt x="2474" y="1622"/>
                      <a:pt x="2488" y="1622"/>
                    </a:cubicBezTo>
                    <a:cubicBezTo>
                      <a:pt x="2502" y="1622"/>
                      <a:pt x="2515" y="1622"/>
                      <a:pt x="2529" y="1622"/>
                    </a:cubicBezTo>
                    <a:cubicBezTo>
                      <a:pt x="2529" y="1618"/>
                      <a:pt x="2528" y="1616"/>
                      <a:pt x="2528" y="1613"/>
                    </a:cubicBezTo>
                    <a:cubicBezTo>
                      <a:pt x="2525" y="1600"/>
                      <a:pt x="2520" y="1587"/>
                      <a:pt x="2519" y="1574"/>
                    </a:cubicBezTo>
                    <a:cubicBezTo>
                      <a:pt x="2517" y="1555"/>
                      <a:pt x="2516" y="1537"/>
                      <a:pt x="2515" y="1518"/>
                    </a:cubicBezTo>
                    <a:cubicBezTo>
                      <a:pt x="2515" y="1508"/>
                      <a:pt x="2511" y="1502"/>
                      <a:pt x="2502" y="1498"/>
                    </a:cubicBezTo>
                    <a:cubicBezTo>
                      <a:pt x="2488" y="1492"/>
                      <a:pt x="2474" y="1485"/>
                      <a:pt x="2461" y="1475"/>
                    </a:cubicBezTo>
                    <a:cubicBezTo>
                      <a:pt x="2454" y="1469"/>
                      <a:pt x="2444" y="1468"/>
                      <a:pt x="2435" y="1474"/>
                    </a:cubicBezTo>
                    <a:cubicBezTo>
                      <a:pt x="2417" y="1485"/>
                      <a:pt x="2400" y="1496"/>
                      <a:pt x="2382" y="1506"/>
                    </a:cubicBezTo>
                    <a:cubicBezTo>
                      <a:pt x="2377" y="1509"/>
                      <a:pt x="2372" y="1511"/>
                      <a:pt x="2367" y="1512"/>
                    </a:cubicBezTo>
                    <a:cubicBezTo>
                      <a:pt x="2361" y="1514"/>
                      <a:pt x="2355" y="1514"/>
                      <a:pt x="2350" y="1516"/>
                    </a:cubicBezTo>
                    <a:cubicBezTo>
                      <a:pt x="2328" y="1524"/>
                      <a:pt x="2305" y="1526"/>
                      <a:pt x="2283" y="1527"/>
                    </a:cubicBezTo>
                    <a:cubicBezTo>
                      <a:pt x="2275" y="1528"/>
                      <a:pt x="2268" y="1529"/>
                      <a:pt x="2260" y="1528"/>
                    </a:cubicBezTo>
                    <a:cubicBezTo>
                      <a:pt x="2247" y="1528"/>
                      <a:pt x="2234" y="1525"/>
                      <a:pt x="2220" y="1525"/>
                    </a:cubicBezTo>
                    <a:cubicBezTo>
                      <a:pt x="2204" y="1526"/>
                      <a:pt x="2190" y="1519"/>
                      <a:pt x="2174" y="1519"/>
                    </a:cubicBezTo>
                    <a:cubicBezTo>
                      <a:pt x="2172" y="1518"/>
                      <a:pt x="2171" y="1518"/>
                      <a:pt x="2169" y="1517"/>
                    </a:cubicBezTo>
                    <a:cubicBezTo>
                      <a:pt x="2161" y="1514"/>
                      <a:pt x="2153" y="1510"/>
                      <a:pt x="2145" y="1507"/>
                    </a:cubicBezTo>
                    <a:cubicBezTo>
                      <a:pt x="2134" y="1502"/>
                      <a:pt x="2122" y="1497"/>
                      <a:pt x="2111" y="1492"/>
                    </a:cubicBezTo>
                    <a:cubicBezTo>
                      <a:pt x="2097" y="1485"/>
                      <a:pt x="2085" y="1476"/>
                      <a:pt x="2072" y="1468"/>
                    </a:cubicBezTo>
                    <a:cubicBezTo>
                      <a:pt x="2065" y="1464"/>
                      <a:pt x="2057" y="1461"/>
                      <a:pt x="2051" y="1456"/>
                    </a:cubicBezTo>
                    <a:cubicBezTo>
                      <a:pt x="2034" y="1442"/>
                      <a:pt x="2017" y="1429"/>
                      <a:pt x="2001" y="1414"/>
                    </a:cubicBezTo>
                    <a:cubicBezTo>
                      <a:pt x="1988" y="1402"/>
                      <a:pt x="1977" y="1388"/>
                      <a:pt x="1966" y="1374"/>
                    </a:cubicBezTo>
                    <a:cubicBezTo>
                      <a:pt x="1962" y="1369"/>
                      <a:pt x="1959" y="1365"/>
                      <a:pt x="1952" y="1361"/>
                    </a:cubicBezTo>
                    <a:cubicBezTo>
                      <a:pt x="1939" y="1355"/>
                      <a:pt x="1926" y="1347"/>
                      <a:pt x="1914" y="1339"/>
                    </a:cubicBezTo>
                    <a:cubicBezTo>
                      <a:pt x="1904" y="1332"/>
                      <a:pt x="1894" y="1332"/>
                      <a:pt x="1883" y="1334"/>
                    </a:cubicBezTo>
                    <a:cubicBezTo>
                      <a:pt x="1878" y="1335"/>
                      <a:pt x="1874" y="1336"/>
                      <a:pt x="1870" y="1336"/>
                    </a:cubicBezTo>
                    <a:cubicBezTo>
                      <a:pt x="1859" y="1334"/>
                      <a:pt x="1848" y="1335"/>
                      <a:pt x="1837" y="1334"/>
                    </a:cubicBezTo>
                    <a:cubicBezTo>
                      <a:pt x="1834" y="1333"/>
                      <a:pt x="1830" y="1332"/>
                      <a:pt x="1826" y="1331"/>
                    </a:cubicBezTo>
                    <a:cubicBezTo>
                      <a:pt x="1827" y="1330"/>
                      <a:pt x="1827" y="1330"/>
                      <a:pt x="1827" y="1329"/>
                    </a:cubicBezTo>
                    <a:cubicBezTo>
                      <a:pt x="1835" y="1328"/>
                      <a:pt x="1843" y="1327"/>
                      <a:pt x="1851" y="1326"/>
                    </a:cubicBezTo>
                    <a:close/>
                    <a:moveTo>
                      <a:pt x="5712" y="1245"/>
                    </a:moveTo>
                    <a:cubicBezTo>
                      <a:pt x="5712" y="1242"/>
                      <a:pt x="5712" y="1241"/>
                      <a:pt x="5712" y="1239"/>
                    </a:cubicBezTo>
                    <a:cubicBezTo>
                      <a:pt x="5712" y="1212"/>
                      <a:pt x="5713" y="1185"/>
                      <a:pt x="5716" y="1157"/>
                    </a:cubicBezTo>
                    <a:cubicBezTo>
                      <a:pt x="5720" y="1130"/>
                      <a:pt x="5725" y="1103"/>
                      <a:pt x="5738" y="1078"/>
                    </a:cubicBezTo>
                    <a:cubicBezTo>
                      <a:pt x="5752" y="1053"/>
                      <a:pt x="5767" y="1028"/>
                      <a:pt x="5781" y="1003"/>
                    </a:cubicBezTo>
                    <a:cubicBezTo>
                      <a:pt x="5782" y="1001"/>
                      <a:pt x="5784" y="1000"/>
                      <a:pt x="5785" y="998"/>
                    </a:cubicBezTo>
                    <a:cubicBezTo>
                      <a:pt x="5801" y="980"/>
                      <a:pt x="5817" y="961"/>
                      <a:pt x="5833" y="943"/>
                    </a:cubicBezTo>
                    <a:cubicBezTo>
                      <a:pt x="5843" y="932"/>
                      <a:pt x="5852" y="920"/>
                      <a:pt x="5860" y="906"/>
                    </a:cubicBezTo>
                    <a:cubicBezTo>
                      <a:pt x="5868" y="891"/>
                      <a:pt x="5876" y="875"/>
                      <a:pt x="5882" y="859"/>
                    </a:cubicBezTo>
                    <a:cubicBezTo>
                      <a:pt x="5887" y="847"/>
                      <a:pt x="5891" y="836"/>
                      <a:pt x="5894" y="824"/>
                    </a:cubicBezTo>
                    <a:cubicBezTo>
                      <a:pt x="5895" y="821"/>
                      <a:pt x="5896" y="818"/>
                      <a:pt x="5895" y="815"/>
                    </a:cubicBezTo>
                    <a:cubicBezTo>
                      <a:pt x="5893" y="810"/>
                      <a:pt x="5893" y="806"/>
                      <a:pt x="5897" y="802"/>
                    </a:cubicBezTo>
                    <a:cubicBezTo>
                      <a:pt x="5903" y="796"/>
                      <a:pt x="5904" y="789"/>
                      <a:pt x="5905" y="781"/>
                    </a:cubicBezTo>
                    <a:cubicBezTo>
                      <a:pt x="5906" y="772"/>
                      <a:pt x="5907" y="764"/>
                      <a:pt x="5909" y="755"/>
                    </a:cubicBezTo>
                    <a:cubicBezTo>
                      <a:pt x="5909" y="750"/>
                      <a:pt x="5910" y="746"/>
                      <a:pt x="5909" y="741"/>
                    </a:cubicBezTo>
                    <a:cubicBezTo>
                      <a:pt x="5909" y="727"/>
                      <a:pt x="5914" y="713"/>
                      <a:pt x="5908" y="699"/>
                    </a:cubicBezTo>
                    <a:cubicBezTo>
                      <a:pt x="5907" y="698"/>
                      <a:pt x="5908" y="695"/>
                      <a:pt x="5908" y="693"/>
                    </a:cubicBezTo>
                    <a:cubicBezTo>
                      <a:pt x="5911" y="684"/>
                      <a:pt x="5910" y="674"/>
                      <a:pt x="5908" y="665"/>
                    </a:cubicBezTo>
                    <a:cubicBezTo>
                      <a:pt x="5907" y="649"/>
                      <a:pt x="5899" y="635"/>
                      <a:pt x="5893" y="621"/>
                    </a:cubicBezTo>
                    <a:cubicBezTo>
                      <a:pt x="5889" y="610"/>
                      <a:pt x="5882" y="600"/>
                      <a:pt x="5878" y="589"/>
                    </a:cubicBezTo>
                    <a:cubicBezTo>
                      <a:pt x="5872" y="573"/>
                      <a:pt x="5862" y="559"/>
                      <a:pt x="5853" y="545"/>
                    </a:cubicBezTo>
                    <a:cubicBezTo>
                      <a:pt x="5839" y="525"/>
                      <a:pt x="5825" y="505"/>
                      <a:pt x="5810" y="487"/>
                    </a:cubicBezTo>
                    <a:cubicBezTo>
                      <a:pt x="5799" y="475"/>
                      <a:pt x="5787" y="462"/>
                      <a:pt x="5774" y="454"/>
                    </a:cubicBezTo>
                    <a:cubicBezTo>
                      <a:pt x="5753" y="440"/>
                      <a:pt x="5730" y="431"/>
                      <a:pt x="5705" y="426"/>
                    </a:cubicBezTo>
                    <a:cubicBezTo>
                      <a:pt x="5694" y="424"/>
                      <a:pt x="5683" y="422"/>
                      <a:pt x="5671" y="420"/>
                    </a:cubicBezTo>
                    <a:cubicBezTo>
                      <a:pt x="5659" y="418"/>
                      <a:pt x="5647" y="415"/>
                      <a:pt x="5635" y="414"/>
                    </a:cubicBezTo>
                    <a:cubicBezTo>
                      <a:pt x="5626" y="412"/>
                      <a:pt x="5617" y="413"/>
                      <a:pt x="5608" y="412"/>
                    </a:cubicBezTo>
                    <a:cubicBezTo>
                      <a:pt x="5596" y="411"/>
                      <a:pt x="5584" y="409"/>
                      <a:pt x="5572" y="411"/>
                    </a:cubicBezTo>
                    <a:cubicBezTo>
                      <a:pt x="5546" y="414"/>
                      <a:pt x="5521" y="419"/>
                      <a:pt x="5495" y="424"/>
                    </a:cubicBezTo>
                    <a:cubicBezTo>
                      <a:pt x="5494" y="424"/>
                      <a:pt x="5493" y="424"/>
                      <a:pt x="5492" y="425"/>
                    </a:cubicBezTo>
                    <a:cubicBezTo>
                      <a:pt x="5482" y="428"/>
                      <a:pt x="5472" y="431"/>
                      <a:pt x="5461" y="433"/>
                    </a:cubicBezTo>
                    <a:cubicBezTo>
                      <a:pt x="5442" y="436"/>
                      <a:pt x="5427" y="447"/>
                      <a:pt x="5410" y="455"/>
                    </a:cubicBezTo>
                    <a:cubicBezTo>
                      <a:pt x="5400" y="459"/>
                      <a:pt x="5392" y="466"/>
                      <a:pt x="5383" y="470"/>
                    </a:cubicBezTo>
                    <a:cubicBezTo>
                      <a:pt x="5370" y="476"/>
                      <a:pt x="5358" y="483"/>
                      <a:pt x="5347" y="492"/>
                    </a:cubicBezTo>
                    <a:cubicBezTo>
                      <a:pt x="5332" y="505"/>
                      <a:pt x="5319" y="518"/>
                      <a:pt x="5308" y="535"/>
                    </a:cubicBezTo>
                    <a:cubicBezTo>
                      <a:pt x="5305" y="540"/>
                      <a:pt x="5303" y="546"/>
                      <a:pt x="5300" y="551"/>
                    </a:cubicBezTo>
                    <a:cubicBezTo>
                      <a:pt x="5294" y="560"/>
                      <a:pt x="5288" y="569"/>
                      <a:pt x="5283" y="579"/>
                    </a:cubicBezTo>
                    <a:cubicBezTo>
                      <a:pt x="5270" y="606"/>
                      <a:pt x="5259" y="634"/>
                      <a:pt x="5263" y="664"/>
                    </a:cubicBezTo>
                    <a:cubicBezTo>
                      <a:pt x="5264" y="674"/>
                      <a:pt x="5264" y="683"/>
                      <a:pt x="5271" y="691"/>
                    </a:cubicBezTo>
                    <a:cubicBezTo>
                      <a:pt x="5273" y="693"/>
                      <a:pt x="5274" y="696"/>
                      <a:pt x="5275" y="698"/>
                    </a:cubicBezTo>
                    <a:cubicBezTo>
                      <a:pt x="5277" y="710"/>
                      <a:pt x="5287" y="715"/>
                      <a:pt x="5295" y="722"/>
                    </a:cubicBezTo>
                    <a:cubicBezTo>
                      <a:pt x="5296" y="720"/>
                      <a:pt x="5298" y="719"/>
                      <a:pt x="5298" y="717"/>
                    </a:cubicBezTo>
                    <a:cubicBezTo>
                      <a:pt x="5306" y="697"/>
                      <a:pt x="5314" y="677"/>
                      <a:pt x="5320" y="657"/>
                    </a:cubicBezTo>
                    <a:cubicBezTo>
                      <a:pt x="5322" y="646"/>
                      <a:pt x="5327" y="636"/>
                      <a:pt x="5331" y="626"/>
                    </a:cubicBezTo>
                    <a:cubicBezTo>
                      <a:pt x="5333" y="621"/>
                      <a:pt x="5337" y="617"/>
                      <a:pt x="5343" y="616"/>
                    </a:cubicBezTo>
                    <a:cubicBezTo>
                      <a:pt x="5346" y="642"/>
                      <a:pt x="5367" y="691"/>
                      <a:pt x="5380" y="704"/>
                    </a:cubicBezTo>
                    <a:cubicBezTo>
                      <a:pt x="5382" y="696"/>
                      <a:pt x="5384" y="688"/>
                      <a:pt x="5385" y="680"/>
                    </a:cubicBezTo>
                    <a:cubicBezTo>
                      <a:pt x="5389" y="658"/>
                      <a:pt x="5392" y="637"/>
                      <a:pt x="5397" y="615"/>
                    </a:cubicBezTo>
                    <a:cubicBezTo>
                      <a:pt x="5399" y="605"/>
                      <a:pt x="5401" y="595"/>
                      <a:pt x="5413" y="589"/>
                    </a:cubicBezTo>
                    <a:cubicBezTo>
                      <a:pt x="5413" y="606"/>
                      <a:pt x="5416" y="620"/>
                      <a:pt x="5424" y="633"/>
                    </a:cubicBezTo>
                    <a:cubicBezTo>
                      <a:pt x="5432" y="646"/>
                      <a:pt x="5438" y="660"/>
                      <a:pt x="5452" y="668"/>
                    </a:cubicBezTo>
                    <a:cubicBezTo>
                      <a:pt x="5453" y="666"/>
                      <a:pt x="5454" y="665"/>
                      <a:pt x="5454" y="664"/>
                    </a:cubicBezTo>
                    <a:cubicBezTo>
                      <a:pt x="5456" y="650"/>
                      <a:pt x="5458" y="636"/>
                      <a:pt x="5458" y="622"/>
                    </a:cubicBezTo>
                    <a:cubicBezTo>
                      <a:pt x="5459" y="614"/>
                      <a:pt x="5459" y="606"/>
                      <a:pt x="5463" y="599"/>
                    </a:cubicBezTo>
                    <a:cubicBezTo>
                      <a:pt x="5470" y="587"/>
                      <a:pt x="5475" y="575"/>
                      <a:pt x="5482" y="563"/>
                    </a:cubicBezTo>
                    <a:cubicBezTo>
                      <a:pt x="5484" y="560"/>
                      <a:pt x="5487" y="556"/>
                      <a:pt x="5491" y="557"/>
                    </a:cubicBezTo>
                    <a:cubicBezTo>
                      <a:pt x="5496" y="559"/>
                      <a:pt x="5495" y="564"/>
                      <a:pt x="5495" y="567"/>
                    </a:cubicBezTo>
                    <a:cubicBezTo>
                      <a:pt x="5494" y="590"/>
                      <a:pt x="5503" y="611"/>
                      <a:pt x="5510" y="633"/>
                    </a:cubicBezTo>
                    <a:cubicBezTo>
                      <a:pt x="5511" y="635"/>
                      <a:pt x="5513" y="636"/>
                      <a:pt x="5515" y="638"/>
                    </a:cubicBezTo>
                    <a:cubicBezTo>
                      <a:pt x="5521" y="627"/>
                      <a:pt x="5526" y="617"/>
                      <a:pt x="5532" y="607"/>
                    </a:cubicBezTo>
                    <a:cubicBezTo>
                      <a:pt x="5539" y="595"/>
                      <a:pt x="5546" y="583"/>
                      <a:pt x="5556" y="573"/>
                    </a:cubicBezTo>
                    <a:cubicBezTo>
                      <a:pt x="5565" y="563"/>
                      <a:pt x="5574" y="553"/>
                      <a:pt x="5585" y="546"/>
                    </a:cubicBezTo>
                    <a:cubicBezTo>
                      <a:pt x="5593" y="540"/>
                      <a:pt x="5602" y="535"/>
                      <a:pt x="5611" y="531"/>
                    </a:cubicBezTo>
                    <a:cubicBezTo>
                      <a:pt x="5615" y="528"/>
                      <a:pt x="5621" y="527"/>
                      <a:pt x="5625" y="525"/>
                    </a:cubicBezTo>
                    <a:cubicBezTo>
                      <a:pt x="5638" y="517"/>
                      <a:pt x="5652" y="513"/>
                      <a:pt x="5667" y="511"/>
                    </a:cubicBezTo>
                    <a:cubicBezTo>
                      <a:pt x="5682" y="509"/>
                      <a:pt x="5696" y="510"/>
                      <a:pt x="5711" y="511"/>
                    </a:cubicBezTo>
                    <a:cubicBezTo>
                      <a:pt x="5726" y="512"/>
                      <a:pt x="5739" y="516"/>
                      <a:pt x="5752" y="524"/>
                    </a:cubicBezTo>
                    <a:cubicBezTo>
                      <a:pt x="5752" y="532"/>
                      <a:pt x="5749" y="537"/>
                      <a:pt x="5742" y="541"/>
                    </a:cubicBezTo>
                    <a:cubicBezTo>
                      <a:pt x="5735" y="544"/>
                      <a:pt x="5727" y="547"/>
                      <a:pt x="5722" y="554"/>
                    </a:cubicBezTo>
                    <a:cubicBezTo>
                      <a:pt x="5719" y="558"/>
                      <a:pt x="5716" y="561"/>
                      <a:pt x="5713" y="565"/>
                    </a:cubicBezTo>
                    <a:cubicBezTo>
                      <a:pt x="5708" y="571"/>
                      <a:pt x="5704" y="578"/>
                      <a:pt x="5703" y="588"/>
                    </a:cubicBezTo>
                    <a:cubicBezTo>
                      <a:pt x="5734" y="568"/>
                      <a:pt x="5763" y="577"/>
                      <a:pt x="5793" y="588"/>
                    </a:cubicBezTo>
                    <a:cubicBezTo>
                      <a:pt x="5791" y="602"/>
                      <a:pt x="5789" y="616"/>
                      <a:pt x="5786" y="629"/>
                    </a:cubicBezTo>
                    <a:cubicBezTo>
                      <a:pt x="5782" y="642"/>
                      <a:pt x="5777" y="655"/>
                      <a:pt x="5767" y="666"/>
                    </a:cubicBezTo>
                    <a:cubicBezTo>
                      <a:pt x="5758" y="676"/>
                      <a:pt x="5748" y="685"/>
                      <a:pt x="5738" y="695"/>
                    </a:cubicBezTo>
                    <a:cubicBezTo>
                      <a:pt x="5745" y="697"/>
                      <a:pt x="5751" y="697"/>
                      <a:pt x="5757" y="695"/>
                    </a:cubicBezTo>
                    <a:cubicBezTo>
                      <a:pt x="5771" y="691"/>
                      <a:pt x="5785" y="688"/>
                      <a:pt x="5797" y="680"/>
                    </a:cubicBezTo>
                    <a:cubicBezTo>
                      <a:pt x="5803" y="677"/>
                      <a:pt x="5808" y="673"/>
                      <a:pt x="5816" y="672"/>
                    </a:cubicBezTo>
                    <a:cubicBezTo>
                      <a:pt x="5815" y="675"/>
                      <a:pt x="5816" y="678"/>
                      <a:pt x="5815" y="680"/>
                    </a:cubicBezTo>
                    <a:cubicBezTo>
                      <a:pt x="5805" y="709"/>
                      <a:pt x="5785" y="731"/>
                      <a:pt x="5762" y="750"/>
                    </a:cubicBezTo>
                    <a:cubicBezTo>
                      <a:pt x="5787" y="749"/>
                      <a:pt x="5812" y="744"/>
                      <a:pt x="5837" y="739"/>
                    </a:cubicBezTo>
                    <a:cubicBezTo>
                      <a:pt x="5837" y="743"/>
                      <a:pt x="5837" y="747"/>
                      <a:pt x="5837" y="750"/>
                    </a:cubicBezTo>
                    <a:cubicBezTo>
                      <a:pt x="5827" y="791"/>
                      <a:pt x="5802" y="820"/>
                      <a:pt x="5764" y="842"/>
                    </a:cubicBezTo>
                    <a:cubicBezTo>
                      <a:pt x="5785" y="848"/>
                      <a:pt x="5805" y="849"/>
                      <a:pt x="5825" y="848"/>
                    </a:cubicBezTo>
                    <a:cubicBezTo>
                      <a:pt x="5823" y="854"/>
                      <a:pt x="5822" y="859"/>
                      <a:pt x="5818" y="863"/>
                    </a:cubicBezTo>
                    <a:cubicBezTo>
                      <a:pt x="5815" y="866"/>
                      <a:pt x="5813" y="869"/>
                      <a:pt x="5811" y="872"/>
                    </a:cubicBezTo>
                    <a:cubicBezTo>
                      <a:pt x="5803" y="887"/>
                      <a:pt x="5796" y="903"/>
                      <a:pt x="5780" y="912"/>
                    </a:cubicBezTo>
                    <a:cubicBezTo>
                      <a:pt x="5778" y="913"/>
                      <a:pt x="5777" y="916"/>
                      <a:pt x="5775" y="917"/>
                    </a:cubicBezTo>
                    <a:cubicBezTo>
                      <a:pt x="5771" y="920"/>
                      <a:pt x="5768" y="924"/>
                      <a:pt x="5764" y="926"/>
                    </a:cubicBezTo>
                    <a:cubicBezTo>
                      <a:pt x="5761" y="929"/>
                      <a:pt x="5756" y="930"/>
                      <a:pt x="5756" y="937"/>
                    </a:cubicBezTo>
                    <a:cubicBezTo>
                      <a:pt x="5763" y="940"/>
                      <a:pt x="5770" y="945"/>
                      <a:pt x="5777" y="947"/>
                    </a:cubicBezTo>
                    <a:cubicBezTo>
                      <a:pt x="5785" y="949"/>
                      <a:pt x="5793" y="949"/>
                      <a:pt x="5802" y="950"/>
                    </a:cubicBezTo>
                    <a:cubicBezTo>
                      <a:pt x="5800" y="955"/>
                      <a:pt x="5800" y="959"/>
                      <a:pt x="5798" y="963"/>
                    </a:cubicBezTo>
                    <a:cubicBezTo>
                      <a:pt x="5797" y="966"/>
                      <a:pt x="5794" y="969"/>
                      <a:pt x="5792" y="969"/>
                    </a:cubicBezTo>
                    <a:cubicBezTo>
                      <a:pt x="5780" y="969"/>
                      <a:pt x="5771" y="977"/>
                      <a:pt x="5761" y="981"/>
                    </a:cubicBezTo>
                    <a:cubicBezTo>
                      <a:pt x="5746" y="987"/>
                      <a:pt x="5730" y="993"/>
                      <a:pt x="5715" y="999"/>
                    </a:cubicBezTo>
                    <a:cubicBezTo>
                      <a:pt x="5701" y="1004"/>
                      <a:pt x="5687" y="1008"/>
                      <a:pt x="5674" y="1012"/>
                    </a:cubicBezTo>
                    <a:cubicBezTo>
                      <a:pt x="5672" y="1019"/>
                      <a:pt x="5670" y="1026"/>
                      <a:pt x="5668" y="1031"/>
                    </a:cubicBezTo>
                    <a:cubicBezTo>
                      <a:pt x="5665" y="1038"/>
                      <a:pt x="5662" y="1043"/>
                      <a:pt x="5659" y="1049"/>
                    </a:cubicBezTo>
                    <a:cubicBezTo>
                      <a:pt x="5652" y="1060"/>
                      <a:pt x="5642" y="1063"/>
                      <a:pt x="5630" y="1062"/>
                    </a:cubicBezTo>
                    <a:cubicBezTo>
                      <a:pt x="5619" y="1061"/>
                      <a:pt x="5608" y="1059"/>
                      <a:pt x="5596" y="1057"/>
                    </a:cubicBezTo>
                    <a:cubicBezTo>
                      <a:pt x="5585" y="1054"/>
                      <a:pt x="5574" y="1050"/>
                      <a:pt x="5570" y="1037"/>
                    </a:cubicBezTo>
                    <a:cubicBezTo>
                      <a:pt x="5569" y="1030"/>
                      <a:pt x="5564" y="1027"/>
                      <a:pt x="5558" y="1027"/>
                    </a:cubicBezTo>
                    <a:cubicBezTo>
                      <a:pt x="5553" y="1026"/>
                      <a:pt x="5547" y="1025"/>
                      <a:pt x="5542" y="1024"/>
                    </a:cubicBezTo>
                    <a:cubicBezTo>
                      <a:pt x="5528" y="1023"/>
                      <a:pt x="5515" y="1018"/>
                      <a:pt x="5502" y="1012"/>
                    </a:cubicBezTo>
                    <a:cubicBezTo>
                      <a:pt x="5485" y="1005"/>
                      <a:pt x="5468" y="998"/>
                      <a:pt x="5454" y="986"/>
                    </a:cubicBezTo>
                    <a:cubicBezTo>
                      <a:pt x="5451" y="983"/>
                      <a:pt x="5449" y="979"/>
                      <a:pt x="5446" y="978"/>
                    </a:cubicBezTo>
                    <a:cubicBezTo>
                      <a:pt x="5436" y="977"/>
                      <a:pt x="5431" y="969"/>
                      <a:pt x="5423" y="964"/>
                    </a:cubicBezTo>
                    <a:cubicBezTo>
                      <a:pt x="5420" y="975"/>
                      <a:pt x="5417" y="986"/>
                      <a:pt x="5418" y="997"/>
                    </a:cubicBezTo>
                    <a:cubicBezTo>
                      <a:pt x="5418" y="1008"/>
                      <a:pt x="5417" y="1018"/>
                      <a:pt x="5417" y="1028"/>
                    </a:cubicBezTo>
                    <a:cubicBezTo>
                      <a:pt x="5417" y="1035"/>
                      <a:pt x="5419" y="1041"/>
                      <a:pt x="5420" y="1047"/>
                    </a:cubicBezTo>
                    <a:cubicBezTo>
                      <a:pt x="5422" y="1070"/>
                      <a:pt x="5427" y="1091"/>
                      <a:pt x="5436" y="1112"/>
                    </a:cubicBezTo>
                    <a:cubicBezTo>
                      <a:pt x="5440" y="1121"/>
                      <a:pt x="5445" y="1129"/>
                      <a:pt x="5450" y="1137"/>
                    </a:cubicBezTo>
                    <a:cubicBezTo>
                      <a:pt x="5451" y="1138"/>
                      <a:pt x="5453" y="1139"/>
                      <a:pt x="5455" y="1140"/>
                    </a:cubicBezTo>
                    <a:cubicBezTo>
                      <a:pt x="5455" y="1137"/>
                      <a:pt x="5455" y="1135"/>
                      <a:pt x="5455" y="1133"/>
                    </a:cubicBezTo>
                    <a:cubicBezTo>
                      <a:pt x="5456" y="1121"/>
                      <a:pt x="5451" y="1109"/>
                      <a:pt x="5454" y="1097"/>
                    </a:cubicBezTo>
                    <a:cubicBezTo>
                      <a:pt x="5456" y="1089"/>
                      <a:pt x="5456" y="1081"/>
                      <a:pt x="5458" y="1072"/>
                    </a:cubicBezTo>
                    <a:cubicBezTo>
                      <a:pt x="5459" y="1070"/>
                      <a:pt x="5460" y="1068"/>
                      <a:pt x="5459" y="1065"/>
                    </a:cubicBezTo>
                    <a:cubicBezTo>
                      <a:pt x="5458" y="1052"/>
                      <a:pt x="5466" y="1045"/>
                      <a:pt x="5478" y="1047"/>
                    </a:cubicBezTo>
                    <a:cubicBezTo>
                      <a:pt x="5477" y="1083"/>
                      <a:pt x="5486" y="1116"/>
                      <a:pt x="5502" y="1148"/>
                    </a:cubicBezTo>
                    <a:cubicBezTo>
                      <a:pt x="5504" y="1139"/>
                      <a:pt x="5504" y="1131"/>
                      <a:pt x="5506" y="1123"/>
                    </a:cubicBezTo>
                    <a:cubicBezTo>
                      <a:pt x="5507" y="1113"/>
                      <a:pt x="5513" y="1110"/>
                      <a:pt x="5523" y="1113"/>
                    </a:cubicBezTo>
                    <a:cubicBezTo>
                      <a:pt x="5523" y="1114"/>
                      <a:pt x="5524" y="1115"/>
                      <a:pt x="5524" y="1116"/>
                    </a:cubicBezTo>
                    <a:cubicBezTo>
                      <a:pt x="5525" y="1133"/>
                      <a:pt x="5528" y="1151"/>
                      <a:pt x="5540" y="1166"/>
                    </a:cubicBezTo>
                    <a:cubicBezTo>
                      <a:pt x="5540" y="1167"/>
                      <a:pt x="5541" y="1168"/>
                      <a:pt x="5541" y="1169"/>
                    </a:cubicBezTo>
                    <a:cubicBezTo>
                      <a:pt x="5546" y="1184"/>
                      <a:pt x="5556" y="1197"/>
                      <a:pt x="5566" y="1208"/>
                    </a:cubicBezTo>
                    <a:cubicBezTo>
                      <a:pt x="5577" y="1219"/>
                      <a:pt x="5590" y="1228"/>
                      <a:pt x="5602" y="1238"/>
                    </a:cubicBezTo>
                    <a:cubicBezTo>
                      <a:pt x="5605" y="1241"/>
                      <a:pt x="5609" y="1242"/>
                      <a:pt x="5614" y="1245"/>
                    </a:cubicBezTo>
                    <a:cubicBezTo>
                      <a:pt x="5614" y="1242"/>
                      <a:pt x="5614" y="1240"/>
                      <a:pt x="5614" y="1238"/>
                    </a:cubicBezTo>
                    <a:cubicBezTo>
                      <a:pt x="5612" y="1233"/>
                      <a:pt x="5609" y="1227"/>
                      <a:pt x="5609" y="1221"/>
                    </a:cubicBezTo>
                    <a:cubicBezTo>
                      <a:pt x="5608" y="1206"/>
                      <a:pt x="5608" y="1190"/>
                      <a:pt x="5613" y="1175"/>
                    </a:cubicBezTo>
                    <a:cubicBezTo>
                      <a:pt x="5616" y="1162"/>
                      <a:pt x="5620" y="1150"/>
                      <a:pt x="5623" y="1137"/>
                    </a:cubicBezTo>
                    <a:cubicBezTo>
                      <a:pt x="5624" y="1133"/>
                      <a:pt x="5624" y="1128"/>
                      <a:pt x="5625" y="1123"/>
                    </a:cubicBezTo>
                    <a:cubicBezTo>
                      <a:pt x="5625" y="1120"/>
                      <a:pt x="5626" y="1116"/>
                      <a:pt x="5627" y="1112"/>
                    </a:cubicBezTo>
                    <a:cubicBezTo>
                      <a:pt x="5630" y="1105"/>
                      <a:pt x="5633" y="1103"/>
                      <a:pt x="5641" y="1106"/>
                    </a:cubicBezTo>
                    <a:cubicBezTo>
                      <a:pt x="5642" y="1115"/>
                      <a:pt x="5643" y="1124"/>
                      <a:pt x="5645" y="1133"/>
                    </a:cubicBezTo>
                    <a:cubicBezTo>
                      <a:pt x="5648" y="1146"/>
                      <a:pt x="5653" y="1159"/>
                      <a:pt x="5657" y="1172"/>
                    </a:cubicBezTo>
                    <a:cubicBezTo>
                      <a:pt x="5658" y="1174"/>
                      <a:pt x="5659" y="1176"/>
                      <a:pt x="5660" y="1178"/>
                    </a:cubicBezTo>
                    <a:cubicBezTo>
                      <a:pt x="5662" y="1181"/>
                      <a:pt x="5664" y="1184"/>
                      <a:pt x="5666" y="1187"/>
                    </a:cubicBezTo>
                    <a:cubicBezTo>
                      <a:pt x="5670" y="1197"/>
                      <a:pt x="5674" y="1208"/>
                      <a:pt x="5680" y="1217"/>
                    </a:cubicBezTo>
                    <a:cubicBezTo>
                      <a:pt x="5688" y="1228"/>
                      <a:pt x="5698" y="1237"/>
                      <a:pt x="5712" y="1245"/>
                    </a:cubicBezTo>
                    <a:close/>
                    <a:moveTo>
                      <a:pt x="2178" y="1471"/>
                    </a:moveTo>
                    <a:cubicBezTo>
                      <a:pt x="2179" y="1471"/>
                      <a:pt x="2179" y="1472"/>
                      <a:pt x="2180" y="1472"/>
                    </a:cubicBezTo>
                    <a:cubicBezTo>
                      <a:pt x="2179" y="1475"/>
                      <a:pt x="2178" y="1477"/>
                      <a:pt x="2177" y="1480"/>
                    </a:cubicBezTo>
                    <a:cubicBezTo>
                      <a:pt x="2177" y="1484"/>
                      <a:pt x="2176" y="1487"/>
                      <a:pt x="2176" y="1491"/>
                    </a:cubicBezTo>
                    <a:cubicBezTo>
                      <a:pt x="2176" y="1499"/>
                      <a:pt x="2179" y="1503"/>
                      <a:pt x="2187" y="1505"/>
                    </a:cubicBezTo>
                    <a:cubicBezTo>
                      <a:pt x="2195" y="1506"/>
                      <a:pt x="2203" y="1508"/>
                      <a:pt x="2211" y="1509"/>
                    </a:cubicBezTo>
                    <a:cubicBezTo>
                      <a:pt x="2215" y="1510"/>
                      <a:pt x="2219" y="1512"/>
                      <a:pt x="2223" y="1512"/>
                    </a:cubicBezTo>
                    <a:cubicBezTo>
                      <a:pt x="2240" y="1513"/>
                      <a:pt x="2257" y="1514"/>
                      <a:pt x="2274" y="1515"/>
                    </a:cubicBezTo>
                    <a:cubicBezTo>
                      <a:pt x="2288" y="1515"/>
                      <a:pt x="2301" y="1513"/>
                      <a:pt x="2315" y="1511"/>
                    </a:cubicBezTo>
                    <a:cubicBezTo>
                      <a:pt x="2344" y="1507"/>
                      <a:pt x="2373" y="1502"/>
                      <a:pt x="2399" y="1485"/>
                    </a:cubicBezTo>
                    <a:cubicBezTo>
                      <a:pt x="2408" y="1479"/>
                      <a:pt x="2417" y="1474"/>
                      <a:pt x="2427" y="1469"/>
                    </a:cubicBezTo>
                    <a:cubicBezTo>
                      <a:pt x="2437" y="1464"/>
                      <a:pt x="2441" y="1453"/>
                      <a:pt x="2453" y="1451"/>
                    </a:cubicBezTo>
                    <a:cubicBezTo>
                      <a:pt x="2454" y="1450"/>
                      <a:pt x="2454" y="1449"/>
                      <a:pt x="2455" y="1448"/>
                    </a:cubicBezTo>
                    <a:cubicBezTo>
                      <a:pt x="2466" y="1435"/>
                      <a:pt x="2478" y="1422"/>
                      <a:pt x="2489" y="1408"/>
                    </a:cubicBezTo>
                    <a:cubicBezTo>
                      <a:pt x="2494" y="1400"/>
                      <a:pt x="2499" y="1392"/>
                      <a:pt x="2502" y="1384"/>
                    </a:cubicBezTo>
                    <a:cubicBezTo>
                      <a:pt x="2508" y="1367"/>
                      <a:pt x="2514" y="1350"/>
                      <a:pt x="2517" y="1332"/>
                    </a:cubicBezTo>
                    <a:cubicBezTo>
                      <a:pt x="2520" y="1308"/>
                      <a:pt x="2521" y="1284"/>
                      <a:pt x="2522" y="1260"/>
                    </a:cubicBezTo>
                    <a:cubicBezTo>
                      <a:pt x="2522" y="1253"/>
                      <a:pt x="2521" y="1247"/>
                      <a:pt x="2514" y="1243"/>
                    </a:cubicBezTo>
                    <a:cubicBezTo>
                      <a:pt x="2514" y="1243"/>
                      <a:pt x="2514" y="1241"/>
                      <a:pt x="2513" y="1240"/>
                    </a:cubicBezTo>
                    <a:cubicBezTo>
                      <a:pt x="2515" y="1239"/>
                      <a:pt x="2517" y="1238"/>
                      <a:pt x="2518" y="1237"/>
                    </a:cubicBezTo>
                    <a:cubicBezTo>
                      <a:pt x="2516" y="1235"/>
                      <a:pt x="2515" y="1233"/>
                      <a:pt x="2512" y="1230"/>
                    </a:cubicBezTo>
                    <a:cubicBezTo>
                      <a:pt x="2521" y="1225"/>
                      <a:pt x="2522" y="1217"/>
                      <a:pt x="2519" y="1208"/>
                    </a:cubicBezTo>
                    <a:cubicBezTo>
                      <a:pt x="2519" y="1207"/>
                      <a:pt x="2518" y="1205"/>
                      <a:pt x="2518" y="1203"/>
                    </a:cubicBezTo>
                    <a:cubicBezTo>
                      <a:pt x="2514" y="1192"/>
                      <a:pt x="2510" y="1181"/>
                      <a:pt x="2505" y="1171"/>
                    </a:cubicBezTo>
                    <a:cubicBezTo>
                      <a:pt x="2503" y="1166"/>
                      <a:pt x="2500" y="1161"/>
                      <a:pt x="2496" y="1155"/>
                    </a:cubicBezTo>
                    <a:cubicBezTo>
                      <a:pt x="2497" y="1149"/>
                      <a:pt x="2493" y="1141"/>
                      <a:pt x="2489" y="1134"/>
                    </a:cubicBezTo>
                    <a:cubicBezTo>
                      <a:pt x="2479" y="1114"/>
                      <a:pt x="2465" y="1097"/>
                      <a:pt x="2450" y="1082"/>
                    </a:cubicBezTo>
                    <a:cubicBezTo>
                      <a:pt x="2446" y="1078"/>
                      <a:pt x="2441" y="1074"/>
                      <a:pt x="2437" y="1069"/>
                    </a:cubicBezTo>
                    <a:cubicBezTo>
                      <a:pt x="2427" y="1058"/>
                      <a:pt x="2416" y="1047"/>
                      <a:pt x="2403" y="1039"/>
                    </a:cubicBezTo>
                    <a:cubicBezTo>
                      <a:pt x="2397" y="1036"/>
                      <a:pt x="2391" y="1031"/>
                      <a:pt x="2385" y="1027"/>
                    </a:cubicBezTo>
                    <a:cubicBezTo>
                      <a:pt x="2380" y="1023"/>
                      <a:pt x="2376" y="1021"/>
                      <a:pt x="2369" y="1024"/>
                    </a:cubicBezTo>
                    <a:cubicBezTo>
                      <a:pt x="2367" y="1026"/>
                      <a:pt x="2364" y="1026"/>
                      <a:pt x="2362" y="1026"/>
                    </a:cubicBezTo>
                    <a:cubicBezTo>
                      <a:pt x="2354" y="1026"/>
                      <a:pt x="2352" y="1024"/>
                      <a:pt x="2351" y="1016"/>
                    </a:cubicBezTo>
                    <a:cubicBezTo>
                      <a:pt x="2350" y="1013"/>
                      <a:pt x="2349" y="1010"/>
                      <a:pt x="2349" y="1006"/>
                    </a:cubicBezTo>
                    <a:cubicBezTo>
                      <a:pt x="2318" y="989"/>
                      <a:pt x="2284" y="982"/>
                      <a:pt x="2248" y="977"/>
                    </a:cubicBezTo>
                    <a:cubicBezTo>
                      <a:pt x="2251" y="983"/>
                      <a:pt x="2253" y="988"/>
                      <a:pt x="2256" y="993"/>
                    </a:cubicBezTo>
                    <a:cubicBezTo>
                      <a:pt x="2259" y="998"/>
                      <a:pt x="2259" y="1002"/>
                      <a:pt x="2257" y="1006"/>
                    </a:cubicBezTo>
                    <a:cubicBezTo>
                      <a:pt x="2253" y="1011"/>
                      <a:pt x="2248" y="1010"/>
                      <a:pt x="2244" y="1010"/>
                    </a:cubicBezTo>
                    <a:cubicBezTo>
                      <a:pt x="2236" y="1009"/>
                      <a:pt x="2228" y="1008"/>
                      <a:pt x="2220" y="1007"/>
                    </a:cubicBezTo>
                    <a:cubicBezTo>
                      <a:pt x="2203" y="1004"/>
                      <a:pt x="2188" y="1009"/>
                      <a:pt x="2172" y="1011"/>
                    </a:cubicBezTo>
                    <a:cubicBezTo>
                      <a:pt x="2172" y="1012"/>
                      <a:pt x="2171" y="1012"/>
                      <a:pt x="2171" y="1014"/>
                    </a:cubicBezTo>
                    <a:cubicBezTo>
                      <a:pt x="2177" y="1020"/>
                      <a:pt x="2184" y="1025"/>
                      <a:pt x="2190" y="1031"/>
                    </a:cubicBezTo>
                    <a:cubicBezTo>
                      <a:pt x="2196" y="1036"/>
                      <a:pt x="2201" y="1040"/>
                      <a:pt x="2206" y="1045"/>
                    </a:cubicBezTo>
                    <a:cubicBezTo>
                      <a:pt x="2209" y="1047"/>
                      <a:pt x="2211" y="1051"/>
                      <a:pt x="2214" y="1054"/>
                    </a:cubicBezTo>
                    <a:cubicBezTo>
                      <a:pt x="2217" y="1058"/>
                      <a:pt x="2216" y="1062"/>
                      <a:pt x="2214" y="1066"/>
                    </a:cubicBezTo>
                    <a:cubicBezTo>
                      <a:pt x="2211" y="1070"/>
                      <a:pt x="2207" y="1071"/>
                      <a:pt x="2202" y="1070"/>
                    </a:cubicBezTo>
                    <a:cubicBezTo>
                      <a:pt x="2195" y="1068"/>
                      <a:pt x="2189" y="1067"/>
                      <a:pt x="2182" y="1065"/>
                    </a:cubicBezTo>
                    <a:cubicBezTo>
                      <a:pt x="2161" y="1060"/>
                      <a:pt x="2142" y="1065"/>
                      <a:pt x="2125" y="1077"/>
                    </a:cubicBezTo>
                    <a:cubicBezTo>
                      <a:pt x="2118" y="1082"/>
                      <a:pt x="2112" y="1087"/>
                      <a:pt x="2105" y="1093"/>
                    </a:cubicBezTo>
                    <a:cubicBezTo>
                      <a:pt x="2112" y="1100"/>
                      <a:pt x="2117" y="1106"/>
                      <a:pt x="2123" y="1112"/>
                    </a:cubicBezTo>
                    <a:cubicBezTo>
                      <a:pt x="2126" y="1115"/>
                      <a:pt x="2130" y="1117"/>
                      <a:pt x="2132" y="1120"/>
                    </a:cubicBezTo>
                    <a:cubicBezTo>
                      <a:pt x="2143" y="1133"/>
                      <a:pt x="2152" y="1147"/>
                      <a:pt x="2158" y="1164"/>
                    </a:cubicBezTo>
                    <a:cubicBezTo>
                      <a:pt x="2164" y="1181"/>
                      <a:pt x="2167" y="1200"/>
                      <a:pt x="2169" y="1218"/>
                    </a:cubicBezTo>
                    <a:cubicBezTo>
                      <a:pt x="2169" y="1219"/>
                      <a:pt x="2169" y="1220"/>
                      <a:pt x="2169" y="1220"/>
                    </a:cubicBezTo>
                    <a:cubicBezTo>
                      <a:pt x="2168" y="1225"/>
                      <a:pt x="2166" y="1229"/>
                      <a:pt x="2161" y="1231"/>
                    </a:cubicBezTo>
                    <a:cubicBezTo>
                      <a:pt x="2157" y="1233"/>
                      <a:pt x="2154" y="1232"/>
                      <a:pt x="2151" y="1228"/>
                    </a:cubicBezTo>
                    <a:cubicBezTo>
                      <a:pt x="2149" y="1226"/>
                      <a:pt x="2148" y="1225"/>
                      <a:pt x="2146" y="1224"/>
                    </a:cubicBezTo>
                    <a:cubicBezTo>
                      <a:pt x="2146" y="1227"/>
                      <a:pt x="2147" y="1230"/>
                      <a:pt x="2148" y="1232"/>
                    </a:cubicBezTo>
                    <a:cubicBezTo>
                      <a:pt x="2151" y="1240"/>
                      <a:pt x="2156" y="1248"/>
                      <a:pt x="2159" y="1257"/>
                    </a:cubicBezTo>
                    <a:cubicBezTo>
                      <a:pt x="2163" y="1269"/>
                      <a:pt x="2165" y="1281"/>
                      <a:pt x="2167" y="1293"/>
                    </a:cubicBezTo>
                    <a:cubicBezTo>
                      <a:pt x="2170" y="1305"/>
                      <a:pt x="2168" y="1318"/>
                      <a:pt x="2173" y="1330"/>
                    </a:cubicBezTo>
                    <a:cubicBezTo>
                      <a:pt x="2173" y="1330"/>
                      <a:pt x="2173" y="1331"/>
                      <a:pt x="2173" y="1332"/>
                    </a:cubicBezTo>
                    <a:cubicBezTo>
                      <a:pt x="2172" y="1335"/>
                      <a:pt x="2171" y="1339"/>
                      <a:pt x="2166" y="1340"/>
                    </a:cubicBezTo>
                    <a:cubicBezTo>
                      <a:pt x="2161" y="1342"/>
                      <a:pt x="2159" y="1340"/>
                      <a:pt x="2156" y="1336"/>
                    </a:cubicBezTo>
                    <a:cubicBezTo>
                      <a:pt x="2153" y="1333"/>
                      <a:pt x="2151" y="1329"/>
                      <a:pt x="2148" y="1326"/>
                    </a:cubicBezTo>
                    <a:cubicBezTo>
                      <a:pt x="2141" y="1320"/>
                      <a:pt x="2133" y="1313"/>
                      <a:pt x="2126" y="1307"/>
                    </a:cubicBezTo>
                    <a:cubicBezTo>
                      <a:pt x="2122" y="1305"/>
                      <a:pt x="2118" y="1302"/>
                      <a:pt x="2113" y="1304"/>
                    </a:cubicBezTo>
                    <a:cubicBezTo>
                      <a:pt x="2118" y="1311"/>
                      <a:pt x="2123" y="1318"/>
                      <a:pt x="2128" y="1325"/>
                    </a:cubicBezTo>
                    <a:cubicBezTo>
                      <a:pt x="2129" y="1327"/>
                      <a:pt x="2129" y="1329"/>
                      <a:pt x="2131" y="1331"/>
                    </a:cubicBezTo>
                    <a:cubicBezTo>
                      <a:pt x="2142" y="1340"/>
                      <a:pt x="2145" y="1352"/>
                      <a:pt x="2149" y="1364"/>
                    </a:cubicBezTo>
                    <a:cubicBezTo>
                      <a:pt x="2153" y="1374"/>
                      <a:pt x="2156" y="1383"/>
                      <a:pt x="2159" y="1393"/>
                    </a:cubicBezTo>
                    <a:cubicBezTo>
                      <a:pt x="2160" y="1397"/>
                      <a:pt x="2161" y="1402"/>
                      <a:pt x="2160" y="1406"/>
                    </a:cubicBezTo>
                    <a:cubicBezTo>
                      <a:pt x="2160" y="1411"/>
                      <a:pt x="2152" y="1413"/>
                      <a:pt x="2149" y="1410"/>
                    </a:cubicBezTo>
                    <a:cubicBezTo>
                      <a:pt x="2142" y="1403"/>
                      <a:pt x="2136" y="1396"/>
                      <a:pt x="2128" y="1389"/>
                    </a:cubicBezTo>
                    <a:cubicBezTo>
                      <a:pt x="2123" y="1385"/>
                      <a:pt x="2117" y="1381"/>
                      <a:pt x="2108" y="1383"/>
                    </a:cubicBezTo>
                    <a:cubicBezTo>
                      <a:pt x="2109" y="1386"/>
                      <a:pt x="2111" y="1387"/>
                      <a:pt x="2113" y="1388"/>
                    </a:cubicBezTo>
                    <a:cubicBezTo>
                      <a:pt x="2118" y="1391"/>
                      <a:pt x="2122" y="1393"/>
                      <a:pt x="2126" y="1397"/>
                    </a:cubicBezTo>
                    <a:cubicBezTo>
                      <a:pt x="2131" y="1400"/>
                      <a:pt x="2134" y="1405"/>
                      <a:pt x="2138" y="1409"/>
                    </a:cubicBezTo>
                    <a:cubicBezTo>
                      <a:pt x="2150" y="1423"/>
                      <a:pt x="2159" y="1439"/>
                      <a:pt x="2165" y="1456"/>
                    </a:cubicBezTo>
                    <a:cubicBezTo>
                      <a:pt x="2168" y="1463"/>
                      <a:pt x="2171" y="1470"/>
                      <a:pt x="2174" y="1477"/>
                    </a:cubicBezTo>
                    <a:cubicBezTo>
                      <a:pt x="2176" y="1475"/>
                      <a:pt x="2177" y="1473"/>
                      <a:pt x="2178" y="1471"/>
                    </a:cubicBezTo>
                    <a:close/>
                    <a:moveTo>
                      <a:pt x="5728" y="532"/>
                    </a:moveTo>
                    <a:cubicBezTo>
                      <a:pt x="5727" y="532"/>
                      <a:pt x="5727" y="531"/>
                      <a:pt x="5727" y="531"/>
                    </a:cubicBezTo>
                    <a:cubicBezTo>
                      <a:pt x="5722" y="529"/>
                      <a:pt x="5718" y="528"/>
                      <a:pt x="5712" y="528"/>
                    </a:cubicBezTo>
                    <a:cubicBezTo>
                      <a:pt x="5704" y="528"/>
                      <a:pt x="5696" y="523"/>
                      <a:pt x="5689" y="523"/>
                    </a:cubicBezTo>
                    <a:cubicBezTo>
                      <a:pt x="5672" y="523"/>
                      <a:pt x="5655" y="526"/>
                      <a:pt x="5639" y="531"/>
                    </a:cubicBezTo>
                    <a:cubicBezTo>
                      <a:pt x="5629" y="535"/>
                      <a:pt x="5619" y="541"/>
                      <a:pt x="5609" y="546"/>
                    </a:cubicBezTo>
                    <a:cubicBezTo>
                      <a:pt x="5593" y="553"/>
                      <a:pt x="5578" y="561"/>
                      <a:pt x="5566" y="575"/>
                    </a:cubicBezTo>
                    <a:cubicBezTo>
                      <a:pt x="5546" y="598"/>
                      <a:pt x="5529" y="622"/>
                      <a:pt x="5522" y="652"/>
                    </a:cubicBezTo>
                    <a:cubicBezTo>
                      <a:pt x="5521" y="656"/>
                      <a:pt x="5519" y="659"/>
                      <a:pt x="5517" y="662"/>
                    </a:cubicBezTo>
                    <a:cubicBezTo>
                      <a:pt x="5515" y="665"/>
                      <a:pt x="5512" y="665"/>
                      <a:pt x="5510" y="662"/>
                    </a:cubicBezTo>
                    <a:cubicBezTo>
                      <a:pt x="5507" y="658"/>
                      <a:pt x="5505" y="654"/>
                      <a:pt x="5504" y="649"/>
                    </a:cubicBezTo>
                    <a:cubicBezTo>
                      <a:pt x="5496" y="628"/>
                      <a:pt x="5489" y="606"/>
                      <a:pt x="5481" y="584"/>
                    </a:cubicBezTo>
                    <a:cubicBezTo>
                      <a:pt x="5481" y="584"/>
                      <a:pt x="5479" y="585"/>
                      <a:pt x="5479" y="585"/>
                    </a:cubicBezTo>
                    <a:cubicBezTo>
                      <a:pt x="5475" y="594"/>
                      <a:pt x="5470" y="603"/>
                      <a:pt x="5469" y="611"/>
                    </a:cubicBezTo>
                    <a:cubicBezTo>
                      <a:pt x="5466" y="633"/>
                      <a:pt x="5465" y="655"/>
                      <a:pt x="5464" y="677"/>
                    </a:cubicBezTo>
                    <a:cubicBezTo>
                      <a:pt x="5463" y="681"/>
                      <a:pt x="5462" y="685"/>
                      <a:pt x="5461" y="688"/>
                    </a:cubicBezTo>
                    <a:cubicBezTo>
                      <a:pt x="5460" y="691"/>
                      <a:pt x="5458" y="693"/>
                      <a:pt x="5456" y="696"/>
                    </a:cubicBezTo>
                    <a:cubicBezTo>
                      <a:pt x="5430" y="676"/>
                      <a:pt x="5414" y="652"/>
                      <a:pt x="5405" y="622"/>
                    </a:cubicBezTo>
                    <a:cubicBezTo>
                      <a:pt x="5403" y="627"/>
                      <a:pt x="5401" y="632"/>
                      <a:pt x="5401" y="636"/>
                    </a:cubicBezTo>
                    <a:cubicBezTo>
                      <a:pt x="5399" y="644"/>
                      <a:pt x="5397" y="652"/>
                      <a:pt x="5397" y="660"/>
                    </a:cubicBezTo>
                    <a:cubicBezTo>
                      <a:pt x="5396" y="678"/>
                      <a:pt x="5389" y="695"/>
                      <a:pt x="5392" y="713"/>
                    </a:cubicBezTo>
                    <a:cubicBezTo>
                      <a:pt x="5393" y="721"/>
                      <a:pt x="5389" y="728"/>
                      <a:pt x="5384" y="736"/>
                    </a:cubicBezTo>
                    <a:cubicBezTo>
                      <a:pt x="5377" y="728"/>
                      <a:pt x="5371" y="721"/>
                      <a:pt x="5366" y="714"/>
                    </a:cubicBezTo>
                    <a:cubicBezTo>
                      <a:pt x="5361" y="706"/>
                      <a:pt x="5358" y="697"/>
                      <a:pt x="5353" y="687"/>
                    </a:cubicBezTo>
                    <a:cubicBezTo>
                      <a:pt x="5349" y="696"/>
                      <a:pt x="5344" y="701"/>
                      <a:pt x="5342" y="708"/>
                    </a:cubicBezTo>
                    <a:cubicBezTo>
                      <a:pt x="5339" y="725"/>
                      <a:pt x="5335" y="742"/>
                      <a:pt x="5338" y="760"/>
                    </a:cubicBezTo>
                    <a:cubicBezTo>
                      <a:pt x="5340" y="775"/>
                      <a:pt x="5343" y="789"/>
                      <a:pt x="5347" y="804"/>
                    </a:cubicBezTo>
                    <a:cubicBezTo>
                      <a:pt x="5349" y="814"/>
                      <a:pt x="5353" y="824"/>
                      <a:pt x="5356" y="834"/>
                    </a:cubicBezTo>
                    <a:cubicBezTo>
                      <a:pt x="5360" y="848"/>
                      <a:pt x="5364" y="863"/>
                      <a:pt x="5373" y="875"/>
                    </a:cubicBezTo>
                    <a:cubicBezTo>
                      <a:pt x="5378" y="883"/>
                      <a:pt x="5380" y="897"/>
                      <a:pt x="5394" y="896"/>
                    </a:cubicBezTo>
                    <a:cubicBezTo>
                      <a:pt x="5393" y="907"/>
                      <a:pt x="5393" y="909"/>
                      <a:pt x="5402" y="918"/>
                    </a:cubicBezTo>
                    <a:cubicBezTo>
                      <a:pt x="5415" y="931"/>
                      <a:pt x="5427" y="943"/>
                      <a:pt x="5442" y="955"/>
                    </a:cubicBezTo>
                    <a:cubicBezTo>
                      <a:pt x="5464" y="972"/>
                      <a:pt x="5489" y="987"/>
                      <a:pt x="5517" y="997"/>
                    </a:cubicBezTo>
                    <a:cubicBezTo>
                      <a:pt x="5534" y="1002"/>
                      <a:pt x="5551" y="1009"/>
                      <a:pt x="5569" y="1007"/>
                    </a:cubicBezTo>
                    <a:cubicBezTo>
                      <a:pt x="5573" y="1007"/>
                      <a:pt x="5576" y="1006"/>
                      <a:pt x="5579" y="1006"/>
                    </a:cubicBezTo>
                    <a:cubicBezTo>
                      <a:pt x="5595" y="1007"/>
                      <a:pt x="5610" y="1007"/>
                      <a:pt x="5626" y="1008"/>
                    </a:cubicBezTo>
                    <a:cubicBezTo>
                      <a:pt x="5630" y="1008"/>
                      <a:pt x="5634" y="1008"/>
                      <a:pt x="5637" y="1007"/>
                    </a:cubicBezTo>
                    <a:cubicBezTo>
                      <a:pt x="5651" y="1004"/>
                      <a:pt x="5665" y="1000"/>
                      <a:pt x="5678" y="995"/>
                    </a:cubicBezTo>
                    <a:cubicBezTo>
                      <a:pt x="5700" y="988"/>
                      <a:pt x="5722" y="981"/>
                      <a:pt x="5744" y="974"/>
                    </a:cubicBezTo>
                    <a:cubicBezTo>
                      <a:pt x="5751" y="971"/>
                      <a:pt x="5758" y="969"/>
                      <a:pt x="5762" y="964"/>
                    </a:cubicBezTo>
                    <a:cubicBezTo>
                      <a:pt x="5753" y="957"/>
                      <a:pt x="5745" y="951"/>
                      <a:pt x="5738" y="944"/>
                    </a:cubicBezTo>
                    <a:cubicBezTo>
                      <a:pt x="5734" y="940"/>
                      <a:pt x="5736" y="928"/>
                      <a:pt x="5741" y="925"/>
                    </a:cubicBezTo>
                    <a:cubicBezTo>
                      <a:pt x="5758" y="917"/>
                      <a:pt x="5770" y="904"/>
                      <a:pt x="5784" y="893"/>
                    </a:cubicBezTo>
                    <a:cubicBezTo>
                      <a:pt x="5793" y="886"/>
                      <a:pt x="5799" y="876"/>
                      <a:pt x="5803" y="865"/>
                    </a:cubicBezTo>
                    <a:cubicBezTo>
                      <a:pt x="5800" y="864"/>
                      <a:pt x="5798" y="862"/>
                      <a:pt x="5796" y="862"/>
                    </a:cubicBezTo>
                    <a:cubicBezTo>
                      <a:pt x="5787" y="861"/>
                      <a:pt x="5778" y="861"/>
                      <a:pt x="5769" y="861"/>
                    </a:cubicBezTo>
                    <a:cubicBezTo>
                      <a:pt x="5759" y="860"/>
                      <a:pt x="5748" y="856"/>
                      <a:pt x="5738" y="853"/>
                    </a:cubicBezTo>
                    <a:cubicBezTo>
                      <a:pt x="5738" y="845"/>
                      <a:pt x="5741" y="841"/>
                      <a:pt x="5747" y="837"/>
                    </a:cubicBezTo>
                    <a:cubicBezTo>
                      <a:pt x="5761" y="829"/>
                      <a:pt x="5775" y="820"/>
                      <a:pt x="5789" y="809"/>
                    </a:cubicBezTo>
                    <a:cubicBezTo>
                      <a:pt x="5796" y="803"/>
                      <a:pt x="5802" y="795"/>
                      <a:pt x="5809" y="787"/>
                    </a:cubicBezTo>
                    <a:cubicBezTo>
                      <a:pt x="5817" y="779"/>
                      <a:pt x="5821" y="768"/>
                      <a:pt x="5823" y="755"/>
                    </a:cubicBezTo>
                    <a:cubicBezTo>
                      <a:pt x="5819" y="756"/>
                      <a:pt x="5815" y="756"/>
                      <a:pt x="5811" y="757"/>
                    </a:cubicBezTo>
                    <a:cubicBezTo>
                      <a:pt x="5798" y="759"/>
                      <a:pt x="5785" y="763"/>
                      <a:pt x="5771" y="765"/>
                    </a:cubicBezTo>
                    <a:cubicBezTo>
                      <a:pt x="5760" y="766"/>
                      <a:pt x="5748" y="766"/>
                      <a:pt x="5737" y="767"/>
                    </a:cubicBezTo>
                    <a:cubicBezTo>
                      <a:pt x="5733" y="767"/>
                      <a:pt x="5730" y="766"/>
                      <a:pt x="5726" y="765"/>
                    </a:cubicBezTo>
                    <a:cubicBezTo>
                      <a:pt x="5722" y="765"/>
                      <a:pt x="5721" y="762"/>
                      <a:pt x="5721" y="758"/>
                    </a:cubicBezTo>
                    <a:cubicBezTo>
                      <a:pt x="5721" y="751"/>
                      <a:pt x="5727" y="749"/>
                      <a:pt x="5732" y="747"/>
                    </a:cubicBezTo>
                    <a:cubicBezTo>
                      <a:pt x="5749" y="742"/>
                      <a:pt x="5763" y="731"/>
                      <a:pt x="5776" y="721"/>
                    </a:cubicBezTo>
                    <a:cubicBezTo>
                      <a:pt x="5784" y="715"/>
                      <a:pt x="5789" y="706"/>
                      <a:pt x="5794" y="696"/>
                    </a:cubicBezTo>
                    <a:cubicBezTo>
                      <a:pt x="5784" y="700"/>
                      <a:pt x="5775" y="703"/>
                      <a:pt x="5766" y="707"/>
                    </a:cubicBezTo>
                    <a:cubicBezTo>
                      <a:pt x="5757" y="710"/>
                      <a:pt x="5746" y="709"/>
                      <a:pt x="5737" y="711"/>
                    </a:cubicBezTo>
                    <a:cubicBezTo>
                      <a:pt x="5726" y="714"/>
                      <a:pt x="5716" y="711"/>
                      <a:pt x="5706" y="709"/>
                    </a:cubicBezTo>
                    <a:cubicBezTo>
                      <a:pt x="5697" y="708"/>
                      <a:pt x="5695" y="700"/>
                      <a:pt x="5702" y="694"/>
                    </a:cubicBezTo>
                    <a:cubicBezTo>
                      <a:pt x="5706" y="692"/>
                      <a:pt x="5711" y="690"/>
                      <a:pt x="5716" y="688"/>
                    </a:cubicBezTo>
                    <a:cubicBezTo>
                      <a:pt x="5719" y="687"/>
                      <a:pt x="5723" y="687"/>
                      <a:pt x="5726" y="685"/>
                    </a:cubicBezTo>
                    <a:cubicBezTo>
                      <a:pt x="5744" y="677"/>
                      <a:pt x="5755" y="661"/>
                      <a:pt x="5768" y="646"/>
                    </a:cubicBezTo>
                    <a:cubicBezTo>
                      <a:pt x="5768" y="646"/>
                      <a:pt x="5769" y="646"/>
                      <a:pt x="5769" y="645"/>
                    </a:cubicBezTo>
                    <a:cubicBezTo>
                      <a:pt x="5775" y="634"/>
                      <a:pt x="5779" y="621"/>
                      <a:pt x="5780" y="608"/>
                    </a:cubicBezTo>
                    <a:cubicBezTo>
                      <a:pt x="5782" y="598"/>
                      <a:pt x="5780" y="595"/>
                      <a:pt x="5770" y="593"/>
                    </a:cubicBezTo>
                    <a:cubicBezTo>
                      <a:pt x="5758" y="592"/>
                      <a:pt x="5746" y="590"/>
                      <a:pt x="5734" y="592"/>
                    </a:cubicBezTo>
                    <a:cubicBezTo>
                      <a:pt x="5721" y="593"/>
                      <a:pt x="5708" y="595"/>
                      <a:pt x="5699" y="606"/>
                    </a:cubicBezTo>
                    <a:cubicBezTo>
                      <a:pt x="5697" y="608"/>
                      <a:pt x="5695" y="608"/>
                      <a:pt x="5691" y="610"/>
                    </a:cubicBezTo>
                    <a:cubicBezTo>
                      <a:pt x="5691" y="606"/>
                      <a:pt x="5689" y="603"/>
                      <a:pt x="5689" y="600"/>
                    </a:cubicBezTo>
                    <a:cubicBezTo>
                      <a:pt x="5692" y="572"/>
                      <a:pt x="5705" y="549"/>
                      <a:pt x="5728" y="532"/>
                    </a:cubicBezTo>
                    <a:close/>
                    <a:moveTo>
                      <a:pt x="2650" y="163"/>
                    </a:moveTo>
                    <a:cubicBezTo>
                      <a:pt x="2641" y="156"/>
                      <a:pt x="2640" y="154"/>
                      <a:pt x="2647" y="146"/>
                    </a:cubicBezTo>
                    <a:cubicBezTo>
                      <a:pt x="2648" y="144"/>
                      <a:pt x="2650" y="142"/>
                      <a:pt x="2651" y="139"/>
                    </a:cubicBezTo>
                    <a:cubicBezTo>
                      <a:pt x="2653" y="128"/>
                      <a:pt x="2658" y="117"/>
                      <a:pt x="2656" y="105"/>
                    </a:cubicBezTo>
                    <a:cubicBezTo>
                      <a:pt x="2654" y="90"/>
                      <a:pt x="2652" y="75"/>
                      <a:pt x="2639" y="65"/>
                    </a:cubicBezTo>
                    <a:cubicBezTo>
                      <a:pt x="2634" y="60"/>
                      <a:pt x="2629" y="54"/>
                      <a:pt x="2624" y="48"/>
                    </a:cubicBezTo>
                    <a:cubicBezTo>
                      <a:pt x="2609" y="32"/>
                      <a:pt x="2593" y="19"/>
                      <a:pt x="2571" y="15"/>
                    </a:cubicBezTo>
                    <a:cubicBezTo>
                      <a:pt x="2558" y="14"/>
                      <a:pt x="2546" y="14"/>
                      <a:pt x="2533" y="14"/>
                    </a:cubicBezTo>
                    <a:cubicBezTo>
                      <a:pt x="2529" y="14"/>
                      <a:pt x="2524" y="16"/>
                      <a:pt x="2521" y="19"/>
                    </a:cubicBezTo>
                    <a:cubicBezTo>
                      <a:pt x="2515" y="26"/>
                      <a:pt x="2509" y="33"/>
                      <a:pt x="2503" y="41"/>
                    </a:cubicBezTo>
                    <a:cubicBezTo>
                      <a:pt x="2499" y="48"/>
                      <a:pt x="2497" y="56"/>
                      <a:pt x="2502" y="64"/>
                    </a:cubicBezTo>
                    <a:cubicBezTo>
                      <a:pt x="2503" y="66"/>
                      <a:pt x="2503" y="68"/>
                      <a:pt x="2503" y="71"/>
                    </a:cubicBezTo>
                    <a:cubicBezTo>
                      <a:pt x="2499" y="71"/>
                      <a:pt x="2498" y="75"/>
                      <a:pt x="2495" y="76"/>
                    </a:cubicBezTo>
                    <a:cubicBezTo>
                      <a:pt x="2493" y="76"/>
                      <a:pt x="2490" y="74"/>
                      <a:pt x="2488" y="73"/>
                    </a:cubicBezTo>
                    <a:cubicBezTo>
                      <a:pt x="2486" y="71"/>
                      <a:pt x="2485" y="68"/>
                      <a:pt x="2483" y="66"/>
                    </a:cubicBezTo>
                    <a:cubicBezTo>
                      <a:pt x="2476" y="55"/>
                      <a:pt x="2468" y="45"/>
                      <a:pt x="2456" y="39"/>
                    </a:cubicBezTo>
                    <a:cubicBezTo>
                      <a:pt x="2450" y="35"/>
                      <a:pt x="2443" y="34"/>
                      <a:pt x="2437" y="31"/>
                    </a:cubicBezTo>
                    <a:cubicBezTo>
                      <a:pt x="2431" y="28"/>
                      <a:pt x="2425" y="28"/>
                      <a:pt x="2418" y="29"/>
                    </a:cubicBezTo>
                    <a:cubicBezTo>
                      <a:pt x="2411" y="31"/>
                      <a:pt x="2403" y="31"/>
                      <a:pt x="2396" y="32"/>
                    </a:cubicBezTo>
                    <a:cubicBezTo>
                      <a:pt x="2388" y="34"/>
                      <a:pt x="2379" y="37"/>
                      <a:pt x="2371" y="40"/>
                    </a:cubicBezTo>
                    <a:cubicBezTo>
                      <a:pt x="2363" y="43"/>
                      <a:pt x="2357" y="48"/>
                      <a:pt x="2354" y="56"/>
                    </a:cubicBezTo>
                    <a:cubicBezTo>
                      <a:pt x="2351" y="63"/>
                      <a:pt x="2348" y="69"/>
                      <a:pt x="2345" y="76"/>
                    </a:cubicBezTo>
                    <a:cubicBezTo>
                      <a:pt x="2341" y="86"/>
                      <a:pt x="2338" y="97"/>
                      <a:pt x="2337" y="108"/>
                    </a:cubicBezTo>
                    <a:cubicBezTo>
                      <a:pt x="2337" y="122"/>
                      <a:pt x="2336" y="135"/>
                      <a:pt x="2343" y="147"/>
                    </a:cubicBezTo>
                    <a:cubicBezTo>
                      <a:pt x="2344" y="149"/>
                      <a:pt x="2343" y="152"/>
                      <a:pt x="2343" y="155"/>
                    </a:cubicBezTo>
                    <a:cubicBezTo>
                      <a:pt x="2329" y="154"/>
                      <a:pt x="2329" y="154"/>
                      <a:pt x="2320" y="145"/>
                    </a:cubicBezTo>
                    <a:cubicBezTo>
                      <a:pt x="2318" y="143"/>
                      <a:pt x="2316" y="142"/>
                      <a:pt x="2315" y="140"/>
                    </a:cubicBezTo>
                    <a:cubicBezTo>
                      <a:pt x="2305" y="129"/>
                      <a:pt x="2293" y="127"/>
                      <a:pt x="2279" y="131"/>
                    </a:cubicBezTo>
                    <a:cubicBezTo>
                      <a:pt x="2262" y="137"/>
                      <a:pt x="2259" y="151"/>
                      <a:pt x="2267" y="164"/>
                    </a:cubicBezTo>
                    <a:cubicBezTo>
                      <a:pt x="2269" y="169"/>
                      <a:pt x="2273" y="176"/>
                      <a:pt x="2272" y="181"/>
                    </a:cubicBezTo>
                    <a:cubicBezTo>
                      <a:pt x="2271" y="189"/>
                      <a:pt x="2273" y="197"/>
                      <a:pt x="2274" y="205"/>
                    </a:cubicBezTo>
                    <a:cubicBezTo>
                      <a:pt x="2274" y="207"/>
                      <a:pt x="2274" y="210"/>
                      <a:pt x="2274" y="213"/>
                    </a:cubicBezTo>
                    <a:cubicBezTo>
                      <a:pt x="2270" y="212"/>
                      <a:pt x="2266" y="213"/>
                      <a:pt x="2265" y="211"/>
                    </a:cubicBezTo>
                    <a:cubicBezTo>
                      <a:pt x="2259" y="205"/>
                      <a:pt x="2254" y="206"/>
                      <a:pt x="2248" y="210"/>
                    </a:cubicBezTo>
                    <a:cubicBezTo>
                      <a:pt x="2245" y="207"/>
                      <a:pt x="2243" y="204"/>
                      <a:pt x="2240" y="201"/>
                    </a:cubicBezTo>
                    <a:cubicBezTo>
                      <a:pt x="2231" y="191"/>
                      <a:pt x="2220" y="189"/>
                      <a:pt x="2208" y="191"/>
                    </a:cubicBezTo>
                    <a:cubicBezTo>
                      <a:pt x="2205" y="191"/>
                      <a:pt x="2201" y="193"/>
                      <a:pt x="2200" y="195"/>
                    </a:cubicBezTo>
                    <a:cubicBezTo>
                      <a:pt x="2195" y="203"/>
                      <a:pt x="2190" y="212"/>
                      <a:pt x="2193" y="222"/>
                    </a:cubicBezTo>
                    <a:cubicBezTo>
                      <a:pt x="2195" y="228"/>
                      <a:pt x="2197" y="234"/>
                      <a:pt x="2198" y="241"/>
                    </a:cubicBezTo>
                    <a:cubicBezTo>
                      <a:pt x="2201" y="248"/>
                      <a:pt x="2197" y="253"/>
                      <a:pt x="2191" y="258"/>
                    </a:cubicBezTo>
                    <a:cubicBezTo>
                      <a:pt x="2186" y="262"/>
                      <a:pt x="2181" y="262"/>
                      <a:pt x="2175" y="258"/>
                    </a:cubicBezTo>
                    <a:cubicBezTo>
                      <a:pt x="2166" y="253"/>
                      <a:pt x="2157" y="248"/>
                      <a:pt x="2146" y="251"/>
                    </a:cubicBezTo>
                    <a:cubicBezTo>
                      <a:pt x="2143" y="252"/>
                      <a:pt x="2139" y="252"/>
                      <a:pt x="2136" y="252"/>
                    </a:cubicBezTo>
                    <a:cubicBezTo>
                      <a:pt x="2130" y="251"/>
                      <a:pt x="2126" y="253"/>
                      <a:pt x="2122" y="257"/>
                    </a:cubicBezTo>
                    <a:cubicBezTo>
                      <a:pt x="2112" y="266"/>
                      <a:pt x="2109" y="278"/>
                      <a:pt x="2109" y="291"/>
                    </a:cubicBezTo>
                    <a:cubicBezTo>
                      <a:pt x="2113" y="298"/>
                      <a:pt x="2110" y="305"/>
                      <a:pt x="2110" y="312"/>
                    </a:cubicBezTo>
                    <a:cubicBezTo>
                      <a:pt x="2110" y="314"/>
                      <a:pt x="2109" y="316"/>
                      <a:pt x="2110" y="318"/>
                    </a:cubicBezTo>
                    <a:cubicBezTo>
                      <a:pt x="2113" y="326"/>
                      <a:pt x="2111" y="334"/>
                      <a:pt x="2106" y="341"/>
                    </a:cubicBezTo>
                    <a:cubicBezTo>
                      <a:pt x="2103" y="346"/>
                      <a:pt x="2104" y="351"/>
                      <a:pt x="2106" y="356"/>
                    </a:cubicBezTo>
                    <a:cubicBezTo>
                      <a:pt x="2108" y="359"/>
                      <a:pt x="2110" y="362"/>
                      <a:pt x="2112" y="365"/>
                    </a:cubicBezTo>
                    <a:cubicBezTo>
                      <a:pt x="2117" y="373"/>
                      <a:pt x="2122" y="381"/>
                      <a:pt x="2125" y="389"/>
                    </a:cubicBezTo>
                    <a:cubicBezTo>
                      <a:pt x="2128" y="398"/>
                      <a:pt x="2131" y="405"/>
                      <a:pt x="2137" y="412"/>
                    </a:cubicBezTo>
                    <a:cubicBezTo>
                      <a:pt x="2143" y="420"/>
                      <a:pt x="2142" y="420"/>
                      <a:pt x="2151" y="419"/>
                    </a:cubicBezTo>
                    <a:cubicBezTo>
                      <a:pt x="2153" y="418"/>
                      <a:pt x="2155" y="418"/>
                      <a:pt x="2157" y="417"/>
                    </a:cubicBezTo>
                    <a:cubicBezTo>
                      <a:pt x="2166" y="416"/>
                      <a:pt x="2166" y="416"/>
                      <a:pt x="2167" y="407"/>
                    </a:cubicBezTo>
                    <a:cubicBezTo>
                      <a:pt x="2168" y="406"/>
                      <a:pt x="2168" y="405"/>
                      <a:pt x="2168" y="404"/>
                    </a:cubicBezTo>
                    <a:cubicBezTo>
                      <a:pt x="2174" y="398"/>
                      <a:pt x="2173" y="389"/>
                      <a:pt x="2174" y="381"/>
                    </a:cubicBezTo>
                    <a:cubicBezTo>
                      <a:pt x="2174" y="375"/>
                      <a:pt x="2175" y="369"/>
                      <a:pt x="2176" y="363"/>
                    </a:cubicBezTo>
                    <a:cubicBezTo>
                      <a:pt x="2177" y="352"/>
                      <a:pt x="2181" y="343"/>
                      <a:pt x="2188" y="335"/>
                    </a:cubicBezTo>
                    <a:cubicBezTo>
                      <a:pt x="2189" y="333"/>
                      <a:pt x="2189" y="331"/>
                      <a:pt x="2190" y="329"/>
                    </a:cubicBezTo>
                    <a:cubicBezTo>
                      <a:pt x="2195" y="318"/>
                      <a:pt x="2199" y="306"/>
                      <a:pt x="2206" y="295"/>
                    </a:cubicBezTo>
                    <a:cubicBezTo>
                      <a:pt x="2218" y="275"/>
                      <a:pt x="2235" y="257"/>
                      <a:pt x="2253" y="240"/>
                    </a:cubicBezTo>
                    <a:cubicBezTo>
                      <a:pt x="2255" y="238"/>
                      <a:pt x="2257" y="237"/>
                      <a:pt x="2259" y="236"/>
                    </a:cubicBezTo>
                    <a:cubicBezTo>
                      <a:pt x="2268" y="230"/>
                      <a:pt x="2277" y="225"/>
                      <a:pt x="2287" y="219"/>
                    </a:cubicBezTo>
                    <a:cubicBezTo>
                      <a:pt x="2299" y="212"/>
                      <a:pt x="2312" y="205"/>
                      <a:pt x="2325" y="197"/>
                    </a:cubicBezTo>
                    <a:cubicBezTo>
                      <a:pt x="2337" y="190"/>
                      <a:pt x="2349" y="183"/>
                      <a:pt x="2361" y="177"/>
                    </a:cubicBezTo>
                    <a:cubicBezTo>
                      <a:pt x="2366" y="174"/>
                      <a:pt x="2369" y="170"/>
                      <a:pt x="2369" y="164"/>
                    </a:cubicBezTo>
                    <a:cubicBezTo>
                      <a:pt x="2369" y="154"/>
                      <a:pt x="2373" y="146"/>
                      <a:pt x="2378" y="138"/>
                    </a:cubicBezTo>
                    <a:cubicBezTo>
                      <a:pt x="2380" y="133"/>
                      <a:pt x="2383" y="129"/>
                      <a:pt x="2387" y="126"/>
                    </a:cubicBezTo>
                    <a:cubicBezTo>
                      <a:pt x="2404" y="117"/>
                      <a:pt x="2423" y="113"/>
                      <a:pt x="2441" y="117"/>
                    </a:cubicBezTo>
                    <a:cubicBezTo>
                      <a:pt x="2454" y="120"/>
                      <a:pt x="2468" y="124"/>
                      <a:pt x="2468" y="142"/>
                    </a:cubicBezTo>
                    <a:cubicBezTo>
                      <a:pt x="2468" y="146"/>
                      <a:pt x="2472" y="147"/>
                      <a:pt x="2475" y="147"/>
                    </a:cubicBezTo>
                    <a:cubicBezTo>
                      <a:pt x="2485" y="147"/>
                      <a:pt x="2496" y="148"/>
                      <a:pt x="2506" y="149"/>
                    </a:cubicBezTo>
                    <a:cubicBezTo>
                      <a:pt x="2513" y="149"/>
                      <a:pt x="2520" y="150"/>
                      <a:pt x="2527" y="150"/>
                    </a:cubicBezTo>
                    <a:cubicBezTo>
                      <a:pt x="2541" y="152"/>
                      <a:pt x="2554" y="154"/>
                      <a:pt x="2568" y="155"/>
                    </a:cubicBezTo>
                    <a:cubicBezTo>
                      <a:pt x="2569" y="155"/>
                      <a:pt x="2569" y="156"/>
                      <a:pt x="2570" y="156"/>
                    </a:cubicBezTo>
                    <a:cubicBezTo>
                      <a:pt x="2576" y="158"/>
                      <a:pt x="2582" y="161"/>
                      <a:pt x="2589" y="163"/>
                    </a:cubicBezTo>
                    <a:cubicBezTo>
                      <a:pt x="2593" y="164"/>
                      <a:pt x="2595" y="166"/>
                      <a:pt x="2596" y="171"/>
                    </a:cubicBezTo>
                    <a:cubicBezTo>
                      <a:pt x="2599" y="178"/>
                      <a:pt x="2603" y="186"/>
                      <a:pt x="2607" y="193"/>
                    </a:cubicBezTo>
                    <a:cubicBezTo>
                      <a:pt x="2614" y="206"/>
                      <a:pt x="2627" y="212"/>
                      <a:pt x="2639" y="220"/>
                    </a:cubicBezTo>
                    <a:cubicBezTo>
                      <a:pt x="2650" y="228"/>
                      <a:pt x="2663" y="230"/>
                      <a:pt x="2676" y="227"/>
                    </a:cubicBezTo>
                    <a:cubicBezTo>
                      <a:pt x="2682" y="226"/>
                      <a:pt x="2687" y="228"/>
                      <a:pt x="2692" y="230"/>
                    </a:cubicBezTo>
                    <a:cubicBezTo>
                      <a:pt x="2691" y="238"/>
                      <a:pt x="2684" y="238"/>
                      <a:pt x="2680" y="242"/>
                    </a:cubicBezTo>
                    <a:cubicBezTo>
                      <a:pt x="2679" y="245"/>
                      <a:pt x="2678" y="249"/>
                      <a:pt x="2678" y="252"/>
                    </a:cubicBezTo>
                    <a:cubicBezTo>
                      <a:pt x="2678" y="256"/>
                      <a:pt x="2679" y="260"/>
                      <a:pt x="2680" y="263"/>
                    </a:cubicBezTo>
                    <a:cubicBezTo>
                      <a:pt x="2682" y="269"/>
                      <a:pt x="2683" y="274"/>
                      <a:pt x="2685" y="279"/>
                    </a:cubicBezTo>
                    <a:cubicBezTo>
                      <a:pt x="2690" y="293"/>
                      <a:pt x="2693" y="307"/>
                      <a:pt x="2699" y="320"/>
                    </a:cubicBezTo>
                    <a:cubicBezTo>
                      <a:pt x="2705" y="334"/>
                      <a:pt x="2712" y="348"/>
                      <a:pt x="2728" y="353"/>
                    </a:cubicBezTo>
                    <a:cubicBezTo>
                      <a:pt x="2730" y="354"/>
                      <a:pt x="2731" y="355"/>
                      <a:pt x="2732" y="356"/>
                    </a:cubicBezTo>
                    <a:cubicBezTo>
                      <a:pt x="2739" y="362"/>
                      <a:pt x="2739" y="369"/>
                      <a:pt x="2730" y="372"/>
                    </a:cubicBezTo>
                    <a:cubicBezTo>
                      <a:pt x="2720" y="376"/>
                      <a:pt x="2718" y="385"/>
                      <a:pt x="2720" y="393"/>
                    </a:cubicBezTo>
                    <a:cubicBezTo>
                      <a:pt x="2723" y="410"/>
                      <a:pt x="2727" y="428"/>
                      <a:pt x="2736" y="443"/>
                    </a:cubicBezTo>
                    <a:cubicBezTo>
                      <a:pt x="2741" y="450"/>
                      <a:pt x="2747" y="457"/>
                      <a:pt x="2753" y="464"/>
                    </a:cubicBezTo>
                    <a:cubicBezTo>
                      <a:pt x="2755" y="468"/>
                      <a:pt x="2759" y="471"/>
                      <a:pt x="2757" y="477"/>
                    </a:cubicBezTo>
                    <a:cubicBezTo>
                      <a:pt x="2752" y="477"/>
                      <a:pt x="2747" y="478"/>
                      <a:pt x="2742" y="479"/>
                    </a:cubicBezTo>
                    <a:cubicBezTo>
                      <a:pt x="2735" y="480"/>
                      <a:pt x="2729" y="482"/>
                      <a:pt x="2726" y="487"/>
                    </a:cubicBezTo>
                    <a:cubicBezTo>
                      <a:pt x="2718" y="500"/>
                      <a:pt x="2712" y="514"/>
                      <a:pt x="2716" y="529"/>
                    </a:cubicBezTo>
                    <a:cubicBezTo>
                      <a:pt x="2718" y="537"/>
                      <a:pt x="2721" y="544"/>
                      <a:pt x="2723" y="552"/>
                    </a:cubicBezTo>
                    <a:cubicBezTo>
                      <a:pt x="2724" y="556"/>
                      <a:pt x="2725" y="560"/>
                      <a:pt x="2726" y="564"/>
                    </a:cubicBezTo>
                    <a:cubicBezTo>
                      <a:pt x="2709" y="567"/>
                      <a:pt x="2694" y="564"/>
                      <a:pt x="2681" y="569"/>
                    </a:cubicBezTo>
                    <a:cubicBezTo>
                      <a:pt x="2679" y="573"/>
                      <a:pt x="2678" y="575"/>
                      <a:pt x="2677" y="578"/>
                    </a:cubicBezTo>
                    <a:cubicBezTo>
                      <a:pt x="2675" y="582"/>
                      <a:pt x="2672" y="588"/>
                      <a:pt x="2673" y="592"/>
                    </a:cubicBezTo>
                    <a:cubicBezTo>
                      <a:pt x="2674" y="599"/>
                      <a:pt x="2673" y="606"/>
                      <a:pt x="2668" y="611"/>
                    </a:cubicBezTo>
                    <a:cubicBezTo>
                      <a:pt x="2675" y="622"/>
                      <a:pt x="2684" y="630"/>
                      <a:pt x="2694" y="637"/>
                    </a:cubicBezTo>
                    <a:cubicBezTo>
                      <a:pt x="2695" y="638"/>
                      <a:pt x="2697" y="638"/>
                      <a:pt x="2698" y="638"/>
                    </a:cubicBezTo>
                    <a:cubicBezTo>
                      <a:pt x="2710" y="640"/>
                      <a:pt x="2721" y="643"/>
                      <a:pt x="2732" y="643"/>
                    </a:cubicBezTo>
                    <a:cubicBezTo>
                      <a:pt x="2745" y="644"/>
                      <a:pt x="2758" y="643"/>
                      <a:pt x="2767" y="633"/>
                    </a:cubicBezTo>
                    <a:cubicBezTo>
                      <a:pt x="2774" y="627"/>
                      <a:pt x="2780" y="621"/>
                      <a:pt x="2786" y="614"/>
                    </a:cubicBezTo>
                    <a:cubicBezTo>
                      <a:pt x="2790" y="609"/>
                      <a:pt x="2792" y="603"/>
                      <a:pt x="2787" y="597"/>
                    </a:cubicBezTo>
                    <a:cubicBezTo>
                      <a:pt x="2786" y="596"/>
                      <a:pt x="2786" y="595"/>
                      <a:pt x="2786" y="594"/>
                    </a:cubicBezTo>
                    <a:cubicBezTo>
                      <a:pt x="2791" y="591"/>
                      <a:pt x="2796" y="590"/>
                      <a:pt x="2798" y="586"/>
                    </a:cubicBezTo>
                    <a:cubicBezTo>
                      <a:pt x="2802" y="579"/>
                      <a:pt x="2805" y="570"/>
                      <a:pt x="2809" y="563"/>
                    </a:cubicBezTo>
                    <a:cubicBezTo>
                      <a:pt x="2812" y="555"/>
                      <a:pt x="2811" y="548"/>
                      <a:pt x="2808" y="541"/>
                    </a:cubicBezTo>
                    <a:cubicBezTo>
                      <a:pt x="2807" y="537"/>
                      <a:pt x="2806" y="533"/>
                      <a:pt x="2805" y="529"/>
                    </a:cubicBezTo>
                    <a:cubicBezTo>
                      <a:pt x="2804" y="522"/>
                      <a:pt x="2807" y="517"/>
                      <a:pt x="2814" y="516"/>
                    </a:cubicBezTo>
                    <a:cubicBezTo>
                      <a:pt x="2817" y="516"/>
                      <a:pt x="2819" y="517"/>
                      <a:pt x="2822" y="516"/>
                    </a:cubicBezTo>
                    <a:cubicBezTo>
                      <a:pt x="2830" y="515"/>
                      <a:pt x="2839" y="515"/>
                      <a:pt x="2845" y="511"/>
                    </a:cubicBezTo>
                    <a:cubicBezTo>
                      <a:pt x="2854" y="503"/>
                      <a:pt x="2863" y="494"/>
                      <a:pt x="2868" y="483"/>
                    </a:cubicBezTo>
                    <a:cubicBezTo>
                      <a:pt x="2878" y="460"/>
                      <a:pt x="2875" y="436"/>
                      <a:pt x="2858" y="415"/>
                    </a:cubicBezTo>
                    <a:cubicBezTo>
                      <a:pt x="2855" y="410"/>
                      <a:pt x="2850" y="406"/>
                      <a:pt x="2846" y="401"/>
                    </a:cubicBezTo>
                    <a:cubicBezTo>
                      <a:pt x="2832" y="387"/>
                      <a:pt x="2816" y="379"/>
                      <a:pt x="2797" y="378"/>
                    </a:cubicBezTo>
                    <a:cubicBezTo>
                      <a:pt x="2792" y="377"/>
                      <a:pt x="2789" y="375"/>
                      <a:pt x="2787" y="371"/>
                    </a:cubicBezTo>
                    <a:cubicBezTo>
                      <a:pt x="2785" y="366"/>
                      <a:pt x="2789" y="363"/>
                      <a:pt x="2793" y="361"/>
                    </a:cubicBezTo>
                    <a:cubicBezTo>
                      <a:pt x="2794" y="360"/>
                      <a:pt x="2797" y="359"/>
                      <a:pt x="2799" y="358"/>
                    </a:cubicBezTo>
                    <a:cubicBezTo>
                      <a:pt x="2800" y="357"/>
                      <a:pt x="2802" y="356"/>
                      <a:pt x="2802" y="355"/>
                    </a:cubicBezTo>
                    <a:cubicBezTo>
                      <a:pt x="2807" y="346"/>
                      <a:pt x="2812" y="337"/>
                      <a:pt x="2816" y="328"/>
                    </a:cubicBezTo>
                    <a:cubicBezTo>
                      <a:pt x="2818" y="325"/>
                      <a:pt x="2818" y="321"/>
                      <a:pt x="2817" y="319"/>
                    </a:cubicBezTo>
                    <a:cubicBezTo>
                      <a:pt x="2810" y="303"/>
                      <a:pt x="2801" y="289"/>
                      <a:pt x="2789" y="276"/>
                    </a:cubicBezTo>
                    <a:cubicBezTo>
                      <a:pt x="2787" y="274"/>
                      <a:pt x="2784" y="272"/>
                      <a:pt x="2781" y="271"/>
                    </a:cubicBezTo>
                    <a:cubicBezTo>
                      <a:pt x="2764" y="268"/>
                      <a:pt x="2747" y="259"/>
                      <a:pt x="2729" y="264"/>
                    </a:cubicBezTo>
                    <a:cubicBezTo>
                      <a:pt x="2724" y="265"/>
                      <a:pt x="2720" y="264"/>
                      <a:pt x="2718" y="259"/>
                    </a:cubicBezTo>
                    <a:cubicBezTo>
                      <a:pt x="2716" y="254"/>
                      <a:pt x="2720" y="251"/>
                      <a:pt x="2723" y="249"/>
                    </a:cubicBezTo>
                    <a:cubicBezTo>
                      <a:pt x="2727" y="246"/>
                      <a:pt x="2731" y="242"/>
                      <a:pt x="2731" y="236"/>
                    </a:cubicBezTo>
                    <a:cubicBezTo>
                      <a:pt x="2733" y="225"/>
                      <a:pt x="2734" y="214"/>
                      <a:pt x="2735" y="202"/>
                    </a:cubicBezTo>
                    <a:cubicBezTo>
                      <a:pt x="2736" y="198"/>
                      <a:pt x="2735" y="193"/>
                      <a:pt x="2734" y="189"/>
                    </a:cubicBezTo>
                    <a:cubicBezTo>
                      <a:pt x="2727" y="171"/>
                      <a:pt x="2718" y="155"/>
                      <a:pt x="2698" y="149"/>
                    </a:cubicBezTo>
                    <a:cubicBezTo>
                      <a:pt x="2695" y="149"/>
                      <a:pt x="2693" y="147"/>
                      <a:pt x="2691" y="146"/>
                    </a:cubicBezTo>
                    <a:cubicBezTo>
                      <a:pt x="2682" y="144"/>
                      <a:pt x="2673" y="144"/>
                      <a:pt x="2666" y="150"/>
                    </a:cubicBezTo>
                    <a:cubicBezTo>
                      <a:pt x="2661" y="154"/>
                      <a:pt x="2656" y="159"/>
                      <a:pt x="2650" y="163"/>
                    </a:cubicBezTo>
                    <a:close/>
                    <a:moveTo>
                      <a:pt x="6187" y="786"/>
                    </a:moveTo>
                    <a:cubicBezTo>
                      <a:pt x="6186" y="785"/>
                      <a:pt x="6185" y="785"/>
                      <a:pt x="6184" y="784"/>
                    </a:cubicBezTo>
                    <a:cubicBezTo>
                      <a:pt x="6166" y="781"/>
                      <a:pt x="6149" y="777"/>
                      <a:pt x="6131" y="775"/>
                    </a:cubicBezTo>
                    <a:cubicBezTo>
                      <a:pt x="6118" y="773"/>
                      <a:pt x="6105" y="773"/>
                      <a:pt x="6091" y="772"/>
                    </a:cubicBezTo>
                    <a:cubicBezTo>
                      <a:pt x="6080" y="772"/>
                      <a:pt x="6068" y="771"/>
                      <a:pt x="6057" y="773"/>
                    </a:cubicBezTo>
                    <a:cubicBezTo>
                      <a:pt x="6045" y="776"/>
                      <a:pt x="6034" y="778"/>
                      <a:pt x="6023" y="780"/>
                    </a:cubicBezTo>
                    <a:cubicBezTo>
                      <a:pt x="6005" y="784"/>
                      <a:pt x="5987" y="789"/>
                      <a:pt x="5970" y="793"/>
                    </a:cubicBezTo>
                    <a:cubicBezTo>
                      <a:pt x="5952" y="798"/>
                      <a:pt x="5935" y="807"/>
                      <a:pt x="5919" y="815"/>
                    </a:cubicBezTo>
                    <a:cubicBezTo>
                      <a:pt x="5911" y="819"/>
                      <a:pt x="5905" y="825"/>
                      <a:pt x="5902" y="835"/>
                    </a:cubicBezTo>
                    <a:cubicBezTo>
                      <a:pt x="5900" y="845"/>
                      <a:pt x="5897" y="854"/>
                      <a:pt x="5892" y="864"/>
                    </a:cubicBezTo>
                    <a:cubicBezTo>
                      <a:pt x="5884" y="878"/>
                      <a:pt x="5878" y="894"/>
                      <a:pt x="5870" y="908"/>
                    </a:cubicBezTo>
                    <a:cubicBezTo>
                      <a:pt x="5861" y="923"/>
                      <a:pt x="5852" y="937"/>
                      <a:pt x="5841" y="950"/>
                    </a:cubicBezTo>
                    <a:cubicBezTo>
                      <a:pt x="5832" y="962"/>
                      <a:pt x="5820" y="972"/>
                      <a:pt x="5812" y="984"/>
                    </a:cubicBezTo>
                    <a:cubicBezTo>
                      <a:pt x="5804" y="995"/>
                      <a:pt x="5794" y="1004"/>
                      <a:pt x="5787" y="1015"/>
                    </a:cubicBezTo>
                    <a:cubicBezTo>
                      <a:pt x="5781" y="1026"/>
                      <a:pt x="5775" y="1037"/>
                      <a:pt x="5768" y="1048"/>
                    </a:cubicBezTo>
                    <a:cubicBezTo>
                      <a:pt x="5765" y="1055"/>
                      <a:pt x="5761" y="1061"/>
                      <a:pt x="5758" y="1067"/>
                    </a:cubicBezTo>
                    <a:cubicBezTo>
                      <a:pt x="5754" y="1073"/>
                      <a:pt x="5750" y="1079"/>
                      <a:pt x="5747" y="1086"/>
                    </a:cubicBezTo>
                    <a:cubicBezTo>
                      <a:pt x="5744" y="1094"/>
                      <a:pt x="5741" y="1102"/>
                      <a:pt x="5739" y="1110"/>
                    </a:cubicBezTo>
                    <a:cubicBezTo>
                      <a:pt x="5738" y="1114"/>
                      <a:pt x="5734" y="1118"/>
                      <a:pt x="5736" y="1121"/>
                    </a:cubicBezTo>
                    <a:cubicBezTo>
                      <a:pt x="5744" y="1121"/>
                      <a:pt x="5751" y="1121"/>
                      <a:pt x="5757" y="1121"/>
                    </a:cubicBezTo>
                    <a:cubicBezTo>
                      <a:pt x="5768" y="1121"/>
                      <a:pt x="5778" y="1121"/>
                      <a:pt x="5788" y="1121"/>
                    </a:cubicBezTo>
                    <a:cubicBezTo>
                      <a:pt x="5800" y="1120"/>
                      <a:pt x="5812" y="1118"/>
                      <a:pt x="5824" y="1117"/>
                    </a:cubicBezTo>
                    <a:cubicBezTo>
                      <a:pt x="5838" y="1116"/>
                      <a:pt x="5852" y="1120"/>
                      <a:pt x="5866" y="1115"/>
                    </a:cubicBezTo>
                    <a:cubicBezTo>
                      <a:pt x="5868" y="1115"/>
                      <a:pt x="5870" y="1116"/>
                      <a:pt x="5871" y="1116"/>
                    </a:cubicBezTo>
                    <a:cubicBezTo>
                      <a:pt x="5878" y="1115"/>
                      <a:pt x="5886" y="1118"/>
                      <a:pt x="5892" y="1114"/>
                    </a:cubicBezTo>
                    <a:cubicBezTo>
                      <a:pt x="5902" y="1108"/>
                      <a:pt x="5912" y="1102"/>
                      <a:pt x="5921" y="1096"/>
                    </a:cubicBezTo>
                    <a:cubicBezTo>
                      <a:pt x="5931" y="1090"/>
                      <a:pt x="5939" y="1083"/>
                      <a:pt x="5949" y="1077"/>
                    </a:cubicBezTo>
                    <a:cubicBezTo>
                      <a:pt x="5971" y="1063"/>
                      <a:pt x="5994" y="1049"/>
                      <a:pt x="6016" y="1034"/>
                    </a:cubicBezTo>
                    <a:cubicBezTo>
                      <a:pt x="6030" y="1025"/>
                      <a:pt x="6042" y="1015"/>
                      <a:pt x="6054" y="1004"/>
                    </a:cubicBezTo>
                    <a:cubicBezTo>
                      <a:pt x="6073" y="986"/>
                      <a:pt x="6090" y="967"/>
                      <a:pt x="6108" y="949"/>
                    </a:cubicBezTo>
                    <a:cubicBezTo>
                      <a:pt x="6117" y="939"/>
                      <a:pt x="6126" y="928"/>
                      <a:pt x="6134" y="917"/>
                    </a:cubicBezTo>
                    <a:cubicBezTo>
                      <a:pt x="6144" y="902"/>
                      <a:pt x="6153" y="887"/>
                      <a:pt x="6162" y="872"/>
                    </a:cubicBezTo>
                    <a:cubicBezTo>
                      <a:pt x="6167" y="863"/>
                      <a:pt x="6171" y="854"/>
                      <a:pt x="6174" y="844"/>
                    </a:cubicBezTo>
                    <a:cubicBezTo>
                      <a:pt x="6179" y="825"/>
                      <a:pt x="6182" y="806"/>
                      <a:pt x="6187" y="786"/>
                    </a:cubicBezTo>
                    <a:close/>
                    <a:moveTo>
                      <a:pt x="4673" y="2051"/>
                    </a:moveTo>
                    <a:cubicBezTo>
                      <a:pt x="4674" y="2043"/>
                      <a:pt x="4674" y="2038"/>
                      <a:pt x="4674" y="2033"/>
                    </a:cubicBezTo>
                    <a:cubicBezTo>
                      <a:pt x="4674" y="2010"/>
                      <a:pt x="4673" y="1986"/>
                      <a:pt x="4672" y="1963"/>
                    </a:cubicBezTo>
                    <a:cubicBezTo>
                      <a:pt x="4672" y="1953"/>
                      <a:pt x="4672" y="1943"/>
                      <a:pt x="4671" y="1932"/>
                    </a:cubicBezTo>
                    <a:cubicBezTo>
                      <a:pt x="4671" y="1922"/>
                      <a:pt x="4670" y="1911"/>
                      <a:pt x="4669" y="1900"/>
                    </a:cubicBezTo>
                    <a:cubicBezTo>
                      <a:pt x="4669" y="1885"/>
                      <a:pt x="4668" y="1869"/>
                      <a:pt x="4667" y="1853"/>
                    </a:cubicBezTo>
                    <a:cubicBezTo>
                      <a:pt x="4667" y="1835"/>
                      <a:pt x="4666" y="1817"/>
                      <a:pt x="4665" y="1799"/>
                    </a:cubicBezTo>
                    <a:cubicBezTo>
                      <a:pt x="4665" y="1789"/>
                      <a:pt x="4664" y="1787"/>
                      <a:pt x="4654" y="1787"/>
                    </a:cubicBezTo>
                    <a:cubicBezTo>
                      <a:pt x="4641" y="1787"/>
                      <a:pt x="4628" y="1787"/>
                      <a:pt x="4616" y="1787"/>
                    </a:cubicBezTo>
                    <a:cubicBezTo>
                      <a:pt x="4601" y="1788"/>
                      <a:pt x="4586" y="1788"/>
                      <a:pt x="4571" y="1788"/>
                    </a:cubicBezTo>
                    <a:cubicBezTo>
                      <a:pt x="4545" y="1790"/>
                      <a:pt x="4519" y="1792"/>
                      <a:pt x="4493" y="1793"/>
                    </a:cubicBezTo>
                    <a:cubicBezTo>
                      <a:pt x="4481" y="1794"/>
                      <a:pt x="4470" y="1794"/>
                      <a:pt x="4458" y="1794"/>
                    </a:cubicBezTo>
                    <a:cubicBezTo>
                      <a:pt x="4442" y="1794"/>
                      <a:pt x="4426" y="1794"/>
                      <a:pt x="4411" y="1794"/>
                    </a:cubicBezTo>
                    <a:cubicBezTo>
                      <a:pt x="4404" y="1793"/>
                      <a:pt x="4397" y="1795"/>
                      <a:pt x="4391" y="1791"/>
                    </a:cubicBezTo>
                    <a:cubicBezTo>
                      <a:pt x="4389" y="1789"/>
                      <a:pt x="4385" y="1790"/>
                      <a:pt x="4382" y="1790"/>
                    </a:cubicBezTo>
                    <a:cubicBezTo>
                      <a:pt x="4382" y="1794"/>
                      <a:pt x="4381" y="1796"/>
                      <a:pt x="4381" y="1798"/>
                    </a:cubicBezTo>
                    <a:cubicBezTo>
                      <a:pt x="4381" y="1817"/>
                      <a:pt x="4381" y="1835"/>
                      <a:pt x="4380" y="1854"/>
                    </a:cubicBezTo>
                    <a:cubicBezTo>
                      <a:pt x="4379" y="1875"/>
                      <a:pt x="4381" y="1897"/>
                      <a:pt x="4377" y="1919"/>
                    </a:cubicBezTo>
                    <a:cubicBezTo>
                      <a:pt x="4376" y="1930"/>
                      <a:pt x="4376" y="1942"/>
                      <a:pt x="4375" y="1954"/>
                    </a:cubicBezTo>
                    <a:cubicBezTo>
                      <a:pt x="4374" y="1970"/>
                      <a:pt x="4373" y="1987"/>
                      <a:pt x="4372" y="2003"/>
                    </a:cubicBezTo>
                    <a:cubicBezTo>
                      <a:pt x="4372" y="2012"/>
                      <a:pt x="4372" y="2021"/>
                      <a:pt x="4372" y="2030"/>
                    </a:cubicBezTo>
                    <a:cubicBezTo>
                      <a:pt x="4373" y="2039"/>
                      <a:pt x="4374" y="2047"/>
                      <a:pt x="4375" y="2056"/>
                    </a:cubicBezTo>
                    <a:cubicBezTo>
                      <a:pt x="4377" y="2056"/>
                      <a:pt x="4378" y="2057"/>
                      <a:pt x="4379" y="2057"/>
                    </a:cubicBezTo>
                    <a:cubicBezTo>
                      <a:pt x="4400" y="2055"/>
                      <a:pt x="4421" y="2053"/>
                      <a:pt x="4442" y="2056"/>
                    </a:cubicBezTo>
                    <a:cubicBezTo>
                      <a:pt x="4443" y="2056"/>
                      <a:pt x="4444" y="2056"/>
                      <a:pt x="4445" y="2056"/>
                    </a:cubicBezTo>
                    <a:cubicBezTo>
                      <a:pt x="4457" y="2056"/>
                      <a:pt x="4469" y="2056"/>
                      <a:pt x="4482" y="2056"/>
                    </a:cubicBezTo>
                    <a:cubicBezTo>
                      <a:pt x="4496" y="2056"/>
                      <a:pt x="4509" y="2057"/>
                      <a:pt x="4523" y="2056"/>
                    </a:cubicBezTo>
                    <a:cubicBezTo>
                      <a:pt x="4542" y="2055"/>
                      <a:pt x="4561" y="2053"/>
                      <a:pt x="4580" y="2052"/>
                    </a:cubicBezTo>
                    <a:cubicBezTo>
                      <a:pt x="4602" y="2051"/>
                      <a:pt x="4625" y="2051"/>
                      <a:pt x="4647" y="2051"/>
                    </a:cubicBezTo>
                    <a:cubicBezTo>
                      <a:pt x="4655" y="2051"/>
                      <a:pt x="4664" y="2051"/>
                      <a:pt x="4673" y="2051"/>
                    </a:cubicBezTo>
                    <a:close/>
                    <a:moveTo>
                      <a:pt x="1573" y="1823"/>
                    </a:moveTo>
                    <a:cubicBezTo>
                      <a:pt x="1575" y="1843"/>
                      <a:pt x="1573" y="1862"/>
                      <a:pt x="1571" y="1881"/>
                    </a:cubicBezTo>
                    <a:cubicBezTo>
                      <a:pt x="1570" y="1885"/>
                      <a:pt x="1570" y="1888"/>
                      <a:pt x="1570" y="1891"/>
                    </a:cubicBezTo>
                    <a:cubicBezTo>
                      <a:pt x="1570" y="1897"/>
                      <a:pt x="1571" y="1903"/>
                      <a:pt x="1570" y="1909"/>
                    </a:cubicBezTo>
                    <a:cubicBezTo>
                      <a:pt x="1568" y="1926"/>
                      <a:pt x="1566" y="1944"/>
                      <a:pt x="1569" y="1961"/>
                    </a:cubicBezTo>
                    <a:cubicBezTo>
                      <a:pt x="1570" y="1966"/>
                      <a:pt x="1570" y="1970"/>
                      <a:pt x="1570" y="1975"/>
                    </a:cubicBezTo>
                    <a:cubicBezTo>
                      <a:pt x="1570" y="1988"/>
                      <a:pt x="1569" y="2002"/>
                      <a:pt x="1570" y="2015"/>
                    </a:cubicBezTo>
                    <a:cubicBezTo>
                      <a:pt x="1572" y="2030"/>
                      <a:pt x="1572" y="2044"/>
                      <a:pt x="1570" y="2059"/>
                    </a:cubicBezTo>
                    <a:cubicBezTo>
                      <a:pt x="1568" y="2070"/>
                      <a:pt x="1568" y="2080"/>
                      <a:pt x="1567" y="2091"/>
                    </a:cubicBezTo>
                    <a:cubicBezTo>
                      <a:pt x="1588" y="2094"/>
                      <a:pt x="1609" y="2094"/>
                      <a:pt x="1630" y="2092"/>
                    </a:cubicBezTo>
                    <a:cubicBezTo>
                      <a:pt x="1634" y="2092"/>
                      <a:pt x="1638" y="2091"/>
                      <a:pt x="1641" y="2091"/>
                    </a:cubicBezTo>
                    <a:cubicBezTo>
                      <a:pt x="1656" y="2095"/>
                      <a:pt x="1670" y="2091"/>
                      <a:pt x="1685" y="2091"/>
                    </a:cubicBezTo>
                    <a:cubicBezTo>
                      <a:pt x="1702" y="2091"/>
                      <a:pt x="1719" y="2090"/>
                      <a:pt x="1737" y="2089"/>
                    </a:cubicBezTo>
                    <a:cubicBezTo>
                      <a:pt x="1751" y="2088"/>
                      <a:pt x="1765" y="2087"/>
                      <a:pt x="1779" y="2086"/>
                    </a:cubicBezTo>
                    <a:cubicBezTo>
                      <a:pt x="1785" y="2086"/>
                      <a:pt x="1791" y="2087"/>
                      <a:pt x="1797" y="2086"/>
                    </a:cubicBezTo>
                    <a:cubicBezTo>
                      <a:pt x="1810" y="2086"/>
                      <a:pt x="1823" y="2085"/>
                      <a:pt x="1836" y="2083"/>
                    </a:cubicBezTo>
                    <a:cubicBezTo>
                      <a:pt x="1837" y="2083"/>
                      <a:pt x="1838" y="2082"/>
                      <a:pt x="1840" y="2081"/>
                    </a:cubicBezTo>
                    <a:cubicBezTo>
                      <a:pt x="1840" y="2069"/>
                      <a:pt x="1840" y="2057"/>
                      <a:pt x="1840" y="2045"/>
                    </a:cubicBezTo>
                    <a:cubicBezTo>
                      <a:pt x="1841" y="2020"/>
                      <a:pt x="1840" y="1994"/>
                      <a:pt x="1841" y="1969"/>
                    </a:cubicBezTo>
                    <a:cubicBezTo>
                      <a:pt x="1841" y="1945"/>
                      <a:pt x="1842" y="1922"/>
                      <a:pt x="1843" y="1898"/>
                    </a:cubicBezTo>
                    <a:cubicBezTo>
                      <a:pt x="1843" y="1895"/>
                      <a:pt x="1843" y="1892"/>
                      <a:pt x="1843" y="1889"/>
                    </a:cubicBezTo>
                    <a:cubicBezTo>
                      <a:pt x="1844" y="1874"/>
                      <a:pt x="1843" y="1859"/>
                      <a:pt x="1845" y="1845"/>
                    </a:cubicBezTo>
                    <a:cubicBezTo>
                      <a:pt x="1845" y="1836"/>
                      <a:pt x="1846" y="1828"/>
                      <a:pt x="1842" y="1820"/>
                    </a:cubicBezTo>
                    <a:cubicBezTo>
                      <a:pt x="1824" y="1819"/>
                      <a:pt x="1807" y="1819"/>
                      <a:pt x="1789" y="1818"/>
                    </a:cubicBezTo>
                    <a:cubicBezTo>
                      <a:pt x="1772" y="1818"/>
                      <a:pt x="1756" y="1818"/>
                      <a:pt x="1740" y="1818"/>
                    </a:cubicBezTo>
                    <a:cubicBezTo>
                      <a:pt x="1730" y="1817"/>
                      <a:pt x="1720" y="1815"/>
                      <a:pt x="1710" y="1818"/>
                    </a:cubicBezTo>
                    <a:cubicBezTo>
                      <a:pt x="1708" y="1818"/>
                      <a:pt x="1706" y="1818"/>
                      <a:pt x="1703" y="1817"/>
                    </a:cubicBezTo>
                    <a:cubicBezTo>
                      <a:pt x="1690" y="1816"/>
                      <a:pt x="1676" y="1816"/>
                      <a:pt x="1662" y="1819"/>
                    </a:cubicBezTo>
                    <a:cubicBezTo>
                      <a:pt x="1661" y="1819"/>
                      <a:pt x="1659" y="1819"/>
                      <a:pt x="1657" y="1819"/>
                    </a:cubicBezTo>
                    <a:cubicBezTo>
                      <a:pt x="1629" y="1817"/>
                      <a:pt x="1601" y="1818"/>
                      <a:pt x="1573" y="1823"/>
                    </a:cubicBezTo>
                    <a:close/>
                    <a:moveTo>
                      <a:pt x="2138" y="1376"/>
                    </a:moveTo>
                    <a:cubicBezTo>
                      <a:pt x="2135" y="1368"/>
                      <a:pt x="2132" y="1362"/>
                      <a:pt x="2130" y="1356"/>
                    </a:cubicBezTo>
                    <a:cubicBezTo>
                      <a:pt x="2128" y="1353"/>
                      <a:pt x="2127" y="1349"/>
                      <a:pt x="2125" y="1347"/>
                    </a:cubicBezTo>
                    <a:cubicBezTo>
                      <a:pt x="2119" y="1340"/>
                      <a:pt x="2112" y="1333"/>
                      <a:pt x="2109" y="1325"/>
                    </a:cubicBezTo>
                    <a:cubicBezTo>
                      <a:pt x="2108" y="1323"/>
                      <a:pt x="2107" y="1322"/>
                      <a:pt x="2106" y="1321"/>
                    </a:cubicBezTo>
                    <a:cubicBezTo>
                      <a:pt x="2100" y="1315"/>
                      <a:pt x="2095" y="1310"/>
                      <a:pt x="2090" y="1304"/>
                    </a:cubicBezTo>
                    <a:cubicBezTo>
                      <a:pt x="2088" y="1302"/>
                      <a:pt x="2086" y="1298"/>
                      <a:pt x="2085" y="1294"/>
                    </a:cubicBezTo>
                    <a:cubicBezTo>
                      <a:pt x="2085" y="1293"/>
                      <a:pt x="2086" y="1290"/>
                      <a:pt x="2087" y="1289"/>
                    </a:cubicBezTo>
                    <a:cubicBezTo>
                      <a:pt x="2093" y="1284"/>
                      <a:pt x="2100" y="1282"/>
                      <a:pt x="2107" y="1284"/>
                    </a:cubicBezTo>
                    <a:cubicBezTo>
                      <a:pt x="2118" y="1287"/>
                      <a:pt x="2127" y="1291"/>
                      <a:pt x="2137" y="1296"/>
                    </a:cubicBezTo>
                    <a:cubicBezTo>
                      <a:pt x="2143" y="1299"/>
                      <a:pt x="2147" y="1304"/>
                      <a:pt x="2154" y="1309"/>
                    </a:cubicBezTo>
                    <a:cubicBezTo>
                      <a:pt x="2154" y="1305"/>
                      <a:pt x="2154" y="1302"/>
                      <a:pt x="2154" y="1299"/>
                    </a:cubicBezTo>
                    <a:cubicBezTo>
                      <a:pt x="2153" y="1295"/>
                      <a:pt x="2152" y="1291"/>
                      <a:pt x="2151" y="1287"/>
                    </a:cubicBezTo>
                    <a:cubicBezTo>
                      <a:pt x="2150" y="1271"/>
                      <a:pt x="2143" y="1257"/>
                      <a:pt x="2136" y="1243"/>
                    </a:cubicBezTo>
                    <a:cubicBezTo>
                      <a:pt x="2133" y="1239"/>
                      <a:pt x="2131" y="1235"/>
                      <a:pt x="2129" y="1231"/>
                    </a:cubicBezTo>
                    <a:cubicBezTo>
                      <a:pt x="2126" y="1226"/>
                      <a:pt x="2124" y="1220"/>
                      <a:pt x="2120" y="1216"/>
                    </a:cubicBezTo>
                    <a:cubicBezTo>
                      <a:pt x="2112" y="1208"/>
                      <a:pt x="2104" y="1202"/>
                      <a:pt x="2096" y="1195"/>
                    </a:cubicBezTo>
                    <a:cubicBezTo>
                      <a:pt x="2094" y="1193"/>
                      <a:pt x="2092" y="1193"/>
                      <a:pt x="2091" y="1192"/>
                    </a:cubicBezTo>
                    <a:cubicBezTo>
                      <a:pt x="2083" y="1187"/>
                      <a:pt x="2082" y="1184"/>
                      <a:pt x="2090" y="1178"/>
                    </a:cubicBezTo>
                    <a:cubicBezTo>
                      <a:pt x="2093" y="1175"/>
                      <a:pt x="2096" y="1175"/>
                      <a:pt x="2101" y="1177"/>
                    </a:cubicBezTo>
                    <a:cubicBezTo>
                      <a:pt x="2117" y="1186"/>
                      <a:pt x="2134" y="1194"/>
                      <a:pt x="2152" y="1203"/>
                    </a:cubicBezTo>
                    <a:cubicBezTo>
                      <a:pt x="2151" y="1200"/>
                      <a:pt x="2150" y="1196"/>
                      <a:pt x="2150" y="1193"/>
                    </a:cubicBezTo>
                    <a:cubicBezTo>
                      <a:pt x="2149" y="1173"/>
                      <a:pt x="2139" y="1157"/>
                      <a:pt x="2128" y="1142"/>
                    </a:cubicBezTo>
                    <a:cubicBezTo>
                      <a:pt x="2117" y="1129"/>
                      <a:pt x="2104" y="1117"/>
                      <a:pt x="2092" y="1105"/>
                    </a:cubicBezTo>
                    <a:cubicBezTo>
                      <a:pt x="2089" y="1102"/>
                      <a:pt x="2085" y="1100"/>
                      <a:pt x="2082" y="1098"/>
                    </a:cubicBezTo>
                    <a:cubicBezTo>
                      <a:pt x="2084" y="1091"/>
                      <a:pt x="2088" y="1088"/>
                      <a:pt x="2093" y="1086"/>
                    </a:cubicBezTo>
                    <a:cubicBezTo>
                      <a:pt x="2096" y="1085"/>
                      <a:pt x="2099" y="1084"/>
                      <a:pt x="2101" y="1082"/>
                    </a:cubicBezTo>
                    <a:cubicBezTo>
                      <a:pt x="2105" y="1080"/>
                      <a:pt x="2108" y="1077"/>
                      <a:pt x="2112" y="1074"/>
                    </a:cubicBezTo>
                    <a:cubicBezTo>
                      <a:pt x="2120" y="1068"/>
                      <a:pt x="2129" y="1063"/>
                      <a:pt x="2137" y="1057"/>
                    </a:cubicBezTo>
                    <a:cubicBezTo>
                      <a:pt x="2139" y="1056"/>
                      <a:pt x="2141" y="1055"/>
                      <a:pt x="2144" y="1054"/>
                    </a:cubicBezTo>
                    <a:cubicBezTo>
                      <a:pt x="2156" y="1050"/>
                      <a:pt x="2168" y="1047"/>
                      <a:pt x="2182" y="1049"/>
                    </a:cubicBezTo>
                    <a:cubicBezTo>
                      <a:pt x="2175" y="1043"/>
                      <a:pt x="2168" y="1037"/>
                      <a:pt x="2161" y="1031"/>
                    </a:cubicBezTo>
                    <a:cubicBezTo>
                      <a:pt x="2150" y="1024"/>
                      <a:pt x="2138" y="1023"/>
                      <a:pt x="2126" y="1022"/>
                    </a:cubicBezTo>
                    <a:cubicBezTo>
                      <a:pt x="2123" y="1021"/>
                      <a:pt x="2120" y="1020"/>
                      <a:pt x="2117" y="1019"/>
                    </a:cubicBezTo>
                    <a:cubicBezTo>
                      <a:pt x="2123" y="1009"/>
                      <a:pt x="2128" y="1006"/>
                      <a:pt x="2138" y="1004"/>
                    </a:cubicBezTo>
                    <a:cubicBezTo>
                      <a:pt x="2144" y="1003"/>
                      <a:pt x="2149" y="1002"/>
                      <a:pt x="2155" y="1001"/>
                    </a:cubicBezTo>
                    <a:cubicBezTo>
                      <a:pt x="2179" y="996"/>
                      <a:pt x="2203" y="993"/>
                      <a:pt x="2227" y="992"/>
                    </a:cubicBezTo>
                    <a:cubicBezTo>
                      <a:pt x="2229" y="992"/>
                      <a:pt x="2230" y="991"/>
                      <a:pt x="2232" y="990"/>
                    </a:cubicBezTo>
                    <a:cubicBezTo>
                      <a:pt x="2225" y="985"/>
                      <a:pt x="2220" y="980"/>
                      <a:pt x="2214" y="976"/>
                    </a:cubicBezTo>
                    <a:cubicBezTo>
                      <a:pt x="2213" y="975"/>
                      <a:pt x="2210" y="975"/>
                      <a:pt x="2209" y="975"/>
                    </a:cubicBezTo>
                    <a:cubicBezTo>
                      <a:pt x="2192" y="976"/>
                      <a:pt x="2175" y="977"/>
                      <a:pt x="2159" y="979"/>
                    </a:cubicBezTo>
                    <a:cubicBezTo>
                      <a:pt x="2147" y="980"/>
                      <a:pt x="2135" y="984"/>
                      <a:pt x="2123" y="985"/>
                    </a:cubicBezTo>
                    <a:cubicBezTo>
                      <a:pt x="2109" y="987"/>
                      <a:pt x="2095" y="992"/>
                      <a:pt x="2082" y="998"/>
                    </a:cubicBezTo>
                    <a:cubicBezTo>
                      <a:pt x="2064" y="1007"/>
                      <a:pt x="2049" y="1018"/>
                      <a:pt x="2037" y="1034"/>
                    </a:cubicBezTo>
                    <a:cubicBezTo>
                      <a:pt x="2029" y="1045"/>
                      <a:pt x="2019" y="1055"/>
                      <a:pt x="2010" y="1066"/>
                    </a:cubicBezTo>
                    <a:cubicBezTo>
                      <a:pt x="2002" y="1075"/>
                      <a:pt x="1995" y="1085"/>
                      <a:pt x="1988" y="1094"/>
                    </a:cubicBezTo>
                    <a:cubicBezTo>
                      <a:pt x="1983" y="1101"/>
                      <a:pt x="1980" y="1109"/>
                      <a:pt x="1974" y="1116"/>
                    </a:cubicBezTo>
                    <a:cubicBezTo>
                      <a:pt x="1965" y="1127"/>
                      <a:pt x="1963" y="1140"/>
                      <a:pt x="1957" y="1153"/>
                    </a:cubicBezTo>
                    <a:cubicBezTo>
                      <a:pt x="1955" y="1158"/>
                      <a:pt x="1954" y="1165"/>
                      <a:pt x="1953" y="1171"/>
                    </a:cubicBezTo>
                    <a:cubicBezTo>
                      <a:pt x="1951" y="1176"/>
                      <a:pt x="1949" y="1181"/>
                      <a:pt x="1948" y="1187"/>
                    </a:cubicBezTo>
                    <a:cubicBezTo>
                      <a:pt x="1946" y="1194"/>
                      <a:pt x="1947" y="1201"/>
                      <a:pt x="1945" y="1208"/>
                    </a:cubicBezTo>
                    <a:cubicBezTo>
                      <a:pt x="1941" y="1220"/>
                      <a:pt x="1942" y="1233"/>
                      <a:pt x="1942" y="1246"/>
                    </a:cubicBezTo>
                    <a:cubicBezTo>
                      <a:pt x="1942" y="1256"/>
                      <a:pt x="1942" y="1266"/>
                      <a:pt x="1943" y="1276"/>
                    </a:cubicBezTo>
                    <a:cubicBezTo>
                      <a:pt x="1944" y="1284"/>
                      <a:pt x="1947" y="1292"/>
                      <a:pt x="1949" y="1300"/>
                    </a:cubicBezTo>
                    <a:cubicBezTo>
                      <a:pt x="1954" y="1313"/>
                      <a:pt x="1958" y="1327"/>
                      <a:pt x="1963" y="1340"/>
                    </a:cubicBezTo>
                    <a:cubicBezTo>
                      <a:pt x="1968" y="1351"/>
                      <a:pt x="1975" y="1362"/>
                      <a:pt x="1982" y="1371"/>
                    </a:cubicBezTo>
                    <a:cubicBezTo>
                      <a:pt x="1993" y="1387"/>
                      <a:pt x="2008" y="1400"/>
                      <a:pt x="2023" y="1413"/>
                    </a:cubicBezTo>
                    <a:cubicBezTo>
                      <a:pt x="2026" y="1416"/>
                      <a:pt x="2030" y="1417"/>
                      <a:pt x="2032" y="1420"/>
                    </a:cubicBezTo>
                    <a:cubicBezTo>
                      <a:pt x="2044" y="1433"/>
                      <a:pt x="2059" y="1441"/>
                      <a:pt x="2072" y="1451"/>
                    </a:cubicBezTo>
                    <a:cubicBezTo>
                      <a:pt x="2076" y="1453"/>
                      <a:pt x="2081" y="1455"/>
                      <a:pt x="2085" y="1458"/>
                    </a:cubicBezTo>
                    <a:cubicBezTo>
                      <a:pt x="2096" y="1467"/>
                      <a:pt x="2109" y="1473"/>
                      <a:pt x="2121" y="1480"/>
                    </a:cubicBezTo>
                    <a:cubicBezTo>
                      <a:pt x="2125" y="1482"/>
                      <a:pt x="2129" y="1483"/>
                      <a:pt x="2133" y="1485"/>
                    </a:cubicBezTo>
                    <a:cubicBezTo>
                      <a:pt x="2141" y="1488"/>
                      <a:pt x="2149" y="1492"/>
                      <a:pt x="2157" y="1496"/>
                    </a:cubicBezTo>
                    <a:cubicBezTo>
                      <a:pt x="2158" y="1497"/>
                      <a:pt x="2161" y="1496"/>
                      <a:pt x="2165" y="1496"/>
                    </a:cubicBezTo>
                    <a:cubicBezTo>
                      <a:pt x="2163" y="1491"/>
                      <a:pt x="2162" y="1487"/>
                      <a:pt x="2160" y="1483"/>
                    </a:cubicBezTo>
                    <a:cubicBezTo>
                      <a:pt x="2157" y="1475"/>
                      <a:pt x="2152" y="1467"/>
                      <a:pt x="2149" y="1459"/>
                    </a:cubicBezTo>
                    <a:cubicBezTo>
                      <a:pt x="2144" y="1447"/>
                      <a:pt x="2140" y="1434"/>
                      <a:pt x="2130" y="1425"/>
                    </a:cubicBezTo>
                    <a:cubicBezTo>
                      <a:pt x="2114" y="1410"/>
                      <a:pt x="2100" y="1395"/>
                      <a:pt x="2085" y="1380"/>
                    </a:cubicBezTo>
                    <a:cubicBezTo>
                      <a:pt x="2080" y="1376"/>
                      <a:pt x="2079" y="1373"/>
                      <a:pt x="2083" y="1369"/>
                    </a:cubicBezTo>
                    <a:cubicBezTo>
                      <a:pt x="2088" y="1364"/>
                      <a:pt x="2093" y="1362"/>
                      <a:pt x="2100" y="1363"/>
                    </a:cubicBezTo>
                    <a:cubicBezTo>
                      <a:pt x="2111" y="1366"/>
                      <a:pt x="2124" y="1366"/>
                      <a:pt x="2133" y="1375"/>
                    </a:cubicBezTo>
                    <a:cubicBezTo>
                      <a:pt x="2134" y="1376"/>
                      <a:pt x="2136" y="1375"/>
                      <a:pt x="2138" y="1376"/>
                    </a:cubicBezTo>
                    <a:close/>
                    <a:moveTo>
                      <a:pt x="263" y="1403"/>
                    </a:moveTo>
                    <a:cubicBezTo>
                      <a:pt x="265" y="1399"/>
                      <a:pt x="266" y="1396"/>
                      <a:pt x="267" y="1396"/>
                    </a:cubicBezTo>
                    <a:cubicBezTo>
                      <a:pt x="273" y="1394"/>
                      <a:pt x="272" y="1390"/>
                      <a:pt x="272" y="1385"/>
                    </a:cubicBezTo>
                    <a:cubicBezTo>
                      <a:pt x="273" y="1367"/>
                      <a:pt x="272" y="1348"/>
                      <a:pt x="273" y="1329"/>
                    </a:cubicBezTo>
                    <a:cubicBezTo>
                      <a:pt x="273" y="1322"/>
                      <a:pt x="273" y="1315"/>
                      <a:pt x="273" y="1308"/>
                    </a:cubicBezTo>
                    <a:cubicBezTo>
                      <a:pt x="274" y="1294"/>
                      <a:pt x="274" y="1279"/>
                      <a:pt x="274" y="1265"/>
                    </a:cubicBezTo>
                    <a:cubicBezTo>
                      <a:pt x="274" y="1245"/>
                      <a:pt x="273" y="1225"/>
                      <a:pt x="273" y="1205"/>
                    </a:cubicBezTo>
                    <a:cubicBezTo>
                      <a:pt x="272" y="1196"/>
                      <a:pt x="273" y="1187"/>
                      <a:pt x="273" y="1177"/>
                    </a:cubicBezTo>
                    <a:cubicBezTo>
                      <a:pt x="270" y="1178"/>
                      <a:pt x="268" y="1179"/>
                      <a:pt x="264" y="1180"/>
                    </a:cubicBezTo>
                    <a:cubicBezTo>
                      <a:pt x="266" y="1176"/>
                      <a:pt x="267" y="1173"/>
                      <a:pt x="269" y="1171"/>
                    </a:cubicBezTo>
                    <a:cubicBezTo>
                      <a:pt x="272" y="1169"/>
                      <a:pt x="272" y="1167"/>
                      <a:pt x="271" y="1165"/>
                    </a:cubicBezTo>
                    <a:cubicBezTo>
                      <a:pt x="270" y="1163"/>
                      <a:pt x="267" y="1163"/>
                      <a:pt x="265" y="1163"/>
                    </a:cubicBezTo>
                    <a:cubicBezTo>
                      <a:pt x="254" y="1163"/>
                      <a:pt x="244" y="1162"/>
                      <a:pt x="234" y="1167"/>
                    </a:cubicBezTo>
                    <a:cubicBezTo>
                      <a:pt x="233" y="1167"/>
                      <a:pt x="232" y="1167"/>
                      <a:pt x="231" y="1167"/>
                    </a:cubicBezTo>
                    <a:cubicBezTo>
                      <a:pt x="213" y="1167"/>
                      <a:pt x="196" y="1166"/>
                      <a:pt x="178" y="1166"/>
                    </a:cubicBezTo>
                    <a:cubicBezTo>
                      <a:pt x="176" y="1166"/>
                      <a:pt x="174" y="1166"/>
                      <a:pt x="172" y="1166"/>
                    </a:cubicBezTo>
                    <a:cubicBezTo>
                      <a:pt x="163" y="1167"/>
                      <a:pt x="154" y="1167"/>
                      <a:pt x="145" y="1167"/>
                    </a:cubicBezTo>
                    <a:cubicBezTo>
                      <a:pt x="128" y="1168"/>
                      <a:pt x="110" y="1168"/>
                      <a:pt x="92" y="1169"/>
                    </a:cubicBezTo>
                    <a:cubicBezTo>
                      <a:pt x="82" y="1169"/>
                      <a:pt x="72" y="1172"/>
                      <a:pt x="62" y="1171"/>
                    </a:cubicBezTo>
                    <a:cubicBezTo>
                      <a:pt x="46" y="1169"/>
                      <a:pt x="32" y="1175"/>
                      <a:pt x="16" y="1174"/>
                    </a:cubicBezTo>
                    <a:cubicBezTo>
                      <a:pt x="18" y="1217"/>
                      <a:pt x="19" y="1259"/>
                      <a:pt x="21" y="1301"/>
                    </a:cubicBezTo>
                    <a:cubicBezTo>
                      <a:pt x="23" y="1343"/>
                      <a:pt x="21" y="1384"/>
                      <a:pt x="27" y="1426"/>
                    </a:cubicBezTo>
                    <a:cubicBezTo>
                      <a:pt x="50" y="1427"/>
                      <a:pt x="73" y="1431"/>
                      <a:pt x="95" y="1426"/>
                    </a:cubicBezTo>
                    <a:cubicBezTo>
                      <a:pt x="101" y="1425"/>
                      <a:pt x="107" y="1425"/>
                      <a:pt x="113" y="1424"/>
                    </a:cubicBezTo>
                    <a:cubicBezTo>
                      <a:pt x="130" y="1423"/>
                      <a:pt x="146" y="1423"/>
                      <a:pt x="162" y="1422"/>
                    </a:cubicBezTo>
                    <a:cubicBezTo>
                      <a:pt x="176" y="1421"/>
                      <a:pt x="190" y="1419"/>
                      <a:pt x="203" y="1418"/>
                    </a:cubicBezTo>
                    <a:cubicBezTo>
                      <a:pt x="227" y="1417"/>
                      <a:pt x="250" y="1417"/>
                      <a:pt x="274" y="1417"/>
                    </a:cubicBezTo>
                    <a:cubicBezTo>
                      <a:pt x="274" y="1410"/>
                      <a:pt x="273" y="1404"/>
                      <a:pt x="263" y="1403"/>
                    </a:cubicBezTo>
                    <a:close/>
                    <a:moveTo>
                      <a:pt x="5763" y="1336"/>
                    </a:moveTo>
                    <a:cubicBezTo>
                      <a:pt x="5762" y="1341"/>
                      <a:pt x="5761" y="1345"/>
                      <a:pt x="5761" y="1348"/>
                    </a:cubicBezTo>
                    <a:cubicBezTo>
                      <a:pt x="5761" y="1370"/>
                      <a:pt x="5757" y="1393"/>
                      <a:pt x="5759" y="1415"/>
                    </a:cubicBezTo>
                    <a:cubicBezTo>
                      <a:pt x="5761" y="1433"/>
                      <a:pt x="5762" y="1450"/>
                      <a:pt x="5764" y="1468"/>
                    </a:cubicBezTo>
                    <a:cubicBezTo>
                      <a:pt x="5766" y="1485"/>
                      <a:pt x="5769" y="1503"/>
                      <a:pt x="5770" y="1520"/>
                    </a:cubicBezTo>
                    <a:cubicBezTo>
                      <a:pt x="5771" y="1534"/>
                      <a:pt x="5771" y="1549"/>
                      <a:pt x="5772" y="1563"/>
                    </a:cubicBezTo>
                    <a:cubicBezTo>
                      <a:pt x="5772" y="1570"/>
                      <a:pt x="5772" y="1577"/>
                      <a:pt x="5772" y="1585"/>
                    </a:cubicBezTo>
                    <a:cubicBezTo>
                      <a:pt x="5779" y="1585"/>
                      <a:pt x="5786" y="1585"/>
                      <a:pt x="5792" y="1585"/>
                    </a:cubicBezTo>
                    <a:cubicBezTo>
                      <a:pt x="5804" y="1585"/>
                      <a:pt x="5816" y="1586"/>
                      <a:pt x="5828" y="1586"/>
                    </a:cubicBezTo>
                    <a:cubicBezTo>
                      <a:pt x="5835" y="1586"/>
                      <a:pt x="5842" y="1587"/>
                      <a:pt x="5848" y="1587"/>
                    </a:cubicBezTo>
                    <a:cubicBezTo>
                      <a:pt x="5854" y="1587"/>
                      <a:pt x="5860" y="1586"/>
                      <a:pt x="5865" y="1586"/>
                    </a:cubicBezTo>
                    <a:cubicBezTo>
                      <a:pt x="5876" y="1586"/>
                      <a:pt x="5886" y="1587"/>
                      <a:pt x="5896" y="1584"/>
                    </a:cubicBezTo>
                    <a:cubicBezTo>
                      <a:pt x="5899" y="1582"/>
                      <a:pt x="5904" y="1582"/>
                      <a:pt x="5907" y="1582"/>
                    </a:cubicBezTo>
                    <a:cubicBezTo>
                      <a:pt x="5921" y="1582"/>
                      <a:pt x="5935" y="1585"/>
                      <a:pt x="5948" y="1580"/>
                    </a:cubicBezTo>
                    <a:cubicBezTo>
                      <a:pt x="5949" y="1580"/>
                      <a:pt x="5951" y="1580"/>
                      <a:pt x="5952" y="1580"/>
                    </a:cubicBezTo>
                    <a:cubicBezTo>
                      <a:pt x="5962" y="1583"/>
                      <a:pt x="5971" y="1581"/>
                      <a:pt x="5981" y="1580"/>
                    </a:cubicBezTo>
                    <a:cubicBezTo>
                      <a:pt x="5994" y="1579"/>
                      <a:pt x="6007" y="1578"/>
                      <a:pt x="6020" y="1578"/>
                    </a:cubicBezTo>
                    <a:cubicBezTo>
                      <a:pt x="6020" y="1575"/>
                      <a:pt x="6020" y="1572"/>
                      <a:pt x="6019" y="1569"/>
                    </a:cubicBezTo>
                    <a:cubicBezTo>
                      <a:pt x="6019" y="1560"/>
                      <a:pt x="6017" y="1552"/>
                      <a:pt x="6018" y="1544"/>
                    </a:cubicBezTo>
                    <a:cubicBezTo>
                      <a:pt x="6020" y="1529"/>
                      <a:pt x="6019" y="1515"/>
                      <a:pt x="6017" y="1501"/>
                    </a:cubicBezTo>
                    <a:cubicBezTo>
                      <a:pt x="6015" y="1486"/>
                      <a:pt x="6018" y="1471"/>
                      <a:pt x="6012" y="1457"/>
                    </a:cubicBezTo>
                    <a:cubicBezTo>
                      <a:pt x="6012" y="1456"/>
                      <a:pt x="6013" y="1453"/>
                      <a:pt x="6013" y="1451"/>
                    </a:cubicBezTo>
                    <a:cubicBezTo>
                      <a:pt x="6013" y="1440"/>
                      <a:pt x="6014" y="1430"/>
                      <a:pt x="6014" y="1419"/>
                    </a:cubicBezTo>
                    <a:cubicBezTo>
                      <a:pt x="6014" y="1403"/>
                      <a:pt x="6012" y="1388"/>
                      <a:pt x="6015" y="1373"/>
                    </a:cubicBezTo>
                    <a:cubicBezTo>
                      <a:pt x="6016" y="1367"/>
                      <a:pt x="6016" y="1360"/>
                      <a:pt x="6016" y="1354"/>
                    </a:cubicBezTo>
                    <a:cubicBezTo>
                      <a:pt x="6017" y="1349"/>
                      <a:pt x="6016" y="1343"/>
                      <a:pt x="6016" y="1338"/>
                    </a:cubicBezTo>
                    <a:cubicBezTo>
                      <a:pt x="6013" y="1338"/>
                      <a:pt x="6012" y="1337"/>
                      <a:pt x="6010" y="1337"/>
                    </a:cubicBezTo>
                    <a:cubicBezTo>
                      <a:pt x="5997" y="1338"/>
                      <a:pt x="5984" y="1338"/>
                      <a:pt x="5971" y="1339"/>
                    </a:cubicBezTo>
                    <a:cubicBezTo>
                      <a:pt x="5967" y="1339"/>
                      <a:pt x="5961" y="1337"/>
                      <a:pt x="5958" y="1338"/>
                    </a:cubicBezTo>
                    <a:cubicBezTo>
                      <a:pt x="5951" y="1341"/>
                      <a:pt x="5944" y="1340"/>
                      <a:pt x="5937" y="1340"/>
                    </a:cubicBezTo>
                    <a:cubicBezTo>
                      <a:pt x="5927" y="1339"/>
                      <a:pt x="5918" y="1338"/>
                      <a:pt x="5908" y="1340"/>
                    </a:cubicBezTo>
                    <a:cubicBezTo>
                      <a:pt x="5893" y="1343"/>
                      <a:pt x="5878" y="1339"/>
                      <a:pt x="5863" y="1339"/>
                    </a:cubicBezTo>
                    <a:cubicBezTo>
                      <a:pt x="5846" y="1340"/>
                      <a:pt x="5829" y="1338"/>
                      <a:pt x="5813" y="1337"/>
                    </a:cubicBezTo>
                    <a:cubicBezTo>
                      <a:pt x="5796" y="1337"/>
                      <a:pt x="5780" y="1337"/>
                      <a:pt x="5763" y="1336"/>
                    </a:cubicBezTo>
                    <a:close/>
                    <a:moveTo>
                      <a:pt x="5249" y="1132"/>
                    </a:moveTo>
                    <a:cubicBezTo>
                      <a:pt x="5251" y="1133"/>
                      <a:pt x="5253" y="1134"/>
                      <a:pt x="5254" y="1133"/>
                    </a:cubicBezTo>
                    <a:cubicBezTo>
                      <a:pt x="5267" y="1128"/>
                      <a:pt x="5280" y="1133"/>
                      <a:pt x="5293" y="1130"/>
                    </a:cubicBezTo>
                    <a:cubicBezTo>
                      <a:pt x="5311" y="1127"/>
                      <a:pt x="5331" y="1128"/>
                      <a:pt x="5350" y="1127"/>
                    </a:cubicBezTo>
                    <a:cubicBezTo>
                      <a:pt x="5353" y="1127"/>
                      <a:pt x="5356" y="1127"/>
                      <a:pt x="5358" y="1129"/>
                    </a:cubicBezTo>
                    <a:cubicBezTo>
                      <a:pt x="5361" y="1130"/>
                      <a:pt x="5363" y="1129"/>
                      <a:pt x="5366" y="1129"/>
                    </a:cubicBezTo>
                    <a:cubicBezTo>
                      <a:pt x="5380" y="1127"/>
                      <a:pt x="5395" y="1126"/>
                      <a:pt x="5409" y="1125"/>
                    </a:cubicBezTo>
                    <a:cubicBezTo>
                      <a:pt x="5413" y="1125"/>
                      <a:pt x="5417" y="1124"/>
                      <a:pt x="5422" y="1124"/>
                    </a:cubicBezTo>
                    <a:cubicBezTo>
                      <a:pt x="5401" y="1068"/>
                      <a:pt x="5394" y="1012"/>
                      <a:pt x="5412" y="954"/>
                    </a:cubicBezTo>
                    <a:cubicBezTo>
                      <a:pt x="5407" y="948"/>
                      <a:pt x="5401" y="942"/>
                      <a:pt x="5395" y="935"/>
                    </a:cubicBezTo>
                    <a:cubicBezTo>
                      <a:pt x="5390" y="929"/>
                      <a:pt x="5385" y="923"/>
                      <a:pt x="5380" y="916"/>
                    </a:cubicBezTo>
                    <a:cubicBezTo>
                      <a:pt x="5376" y="909"/>
                      <a:pt x="5377" y="909"/>
                      <a:pt x="5368" y="910"/>
                    </a:cubicBezTo>
                    <a:cubicBezTo>
                      <a:pt x="5367" y="910"/>
                      <a:pt x="5366" y="910"/>
                      <a:pt x="5365" y="909"/>
                    </a:cubicBezTo>
                    <a:cubicBezTo>
                      <a:pt x="5359" y="909"/>
                      <a:pt x="5352" y="913"/>
                      <a:pt x="5346" y="909"/>
                    </a:cubicBezTo>
                    <a:cubicBezTo>
                      <a:pt x="5346" y="908"/>
                      <a:pt x="5344" y="909"/>
                      <a:pt x="5343" y="909"/>
                    </a:cubicBezTo>
                    <a:cubicBezTo>
                      <a:pt x="5327" y="914"/>
                      <a:pt x="5311" y="918"/>
                      <a:pt x="5296" y="929"/>
                    </a:cubicBezTo>
                    <a:cubicBezTo>
                      <a:pt x="5293" y="932"/>
                      <a:pt x="5291" y="934"/>
                      <a:pt x="5291" y="938"/>
                    </a:cubicBezTo>
                    <a:cubicBezTo>
                      <a:pt x="5291" y="946"/>
                      <a:pt x="5291" y="955"/>
                      <a:pt x="5289" y="963"/>
                    </a:cubicBezTo>
                    <a:cubicBezTo>
                      <a:pt x="5286" y="978"/>
                      <a:pt x="5289" y="993"/>
                      <a:pt x="5286" y="1009"/>
                    </a:cubicBezTo>
                    <a:cubicBezTo>
                      <a:pt x="5283" y="1021"/>
                      <a:pt x="5285" y="1034"/>
                      <a:pt x="5283" y="1047"/>
                    </a:cubicBezTo>
                    <a:cubicBezTo>
                      <a:pt x="5283" y="1054"/>
                      <a:pt x="5281" y="1060"/>
                      <a:pt x="5279" y="1066"/>
                    </a:cubicBezTo>
                    <a:cubicBezTo>
                      <a:pt x="5278" y="1073"/>
                      <a:pt x="5277" y="1081"/>
                      <a:pt x="5274" y="1088"/>
                    </a:cubicBezTo>
                    <a:cubicBezTo>
                      <a:pt x="5268" y="1103"/>
                      <a:pt x="5262" y="1119"/>
                      <a:pt x="5249" y="1132"/>
                    </a:cubicBezTo>
                    <a:close/>
                    <a:moveTo>
                      <a:pt x="2690" y="1024"/>
                    </a:moveTo>
                    <a:cubicBezTo>
                      <a:pt x="2687" y="1024"/>
                      <a:pt x="2685" y="1025"/>
                      <a:pt x="2683" y="1025"/>
                    </a:cubicBezTo>
                    <a:cubicBezTo>
                      <a:pt x="2673" y="1025"/>
                      <a:pt x="2662" y="1028"/>
                      <a:pt x="2652" y="1025"/>
                    </a:cubicBezTo>
                    <a:cubicBezTo>
                      <a:pt x="2640" y="1022"/>
                      <a:pt x="2629" y="1023"/>
                      <a:pt x="2617" y="1024"/>
                    </a:cubicBezTo>
                    <a:cubicBezTo>
                      <a:pt x="2610" y="1025"/>
                      <a:pt x="2601" y="1027"/>
                      <a:pt x="2594" y="1025"/>
                    </a:cubicBezTo>
                    <a:cubicBezTo>
                      <a:pt x="2583" y="1024"/>
                      <a:pt x="2573" y="1025"/>
                      <a:pt x="2563" y="1026"/>
                    </a:cubicBezTo>
                    <a:cubicBezTo>
                      <a:pt x="2560" y="1026"/>
                      <a:pt x="2556" y="1026"/>
                      <a:pt x="2553" y="1025"/>
                    </a:cubicBezTo>
                    <a:cubicBezTo>
                      <a:pt x="2545" y="1024"/>
                      <a:pt x="2537" y="1022"/>
                      <a:pt x="2529" y="1022"/>
                    </a:cubicBezTo>
                    <a:cubicBezTo>
                      <a:pt x="2514" y="1021"/>
                      <a:pt x="2500" y="1021"/>
                      <a:pt x="2485" y="1020"/>
                    </a:cubicBezTo>
                    <a:cubicBezTo>
                      <a:pt x="2476" y="1019"/>
                      <a:pt x="2468" y="1018"/>
                      <a:pt x="2460" y="1018"/>
                    </a:cubicBezTo>
                    <a:cubicBezTo>
                      <a:pt x="2448" y="1017"/>
                      <a:pt x="2436" y="1017"/>
                      <a:pt x="2425" y="1017"/>
                    </a:cubicBezTo>
                    <a:cubicBezTo>
                      <a:pt x="2416" y="1017"/>
                      <a:pt x="2407" y="1017"/>
                      <a:pt x="2398" y="1018"/>
                    </a:cubicBezTo>
                    <a:cubicBezTo>
                      <a:pt x="2398" y="1018"/>
                      <a:pt x="2398" y="1019"/>
                      <a:pt x="2398" y="1020"/>
                    </a:cubicBezTo>
                    <a:cubicBezTo>
                      <a:pt x="2400" y="1022"/>
                      <a:pt x="2403" y="1024"/>
                      <a:pt x="2405" y="1026"/>
                    </a:cubicBezTo>
                    <a:cubicBezTo>
                      <a:pt x="2410" y="1029"/>
                      <a:pt x="2414" y="1031"/>
                      <a:pt x="2418" y="1034"/>
                    </a:cubicBezTo>
                    <a:cubicBezTo>
                      <a:pt x="2434" y="1046"/>
                      <a:pt x="2445" y="1062"/>
                      <a:pt x="2462" y="1073"/>
                    </a:cubicBezTo>
                    <a:cubicBezTo>
                      <a:pt x="2463" y="1073"/>
                      <a:pt x="2463" y="1074"/>
                      <a:pt x="2464" y="1075"/>
                    </a:cubicBezTo>
                    <a:cubicBezTo>
                      <a:pt x="2479" y="1096"/>
                      <a:pt x="2493" y="1117"/>
                      <a:pt x="2505" y="1140"/>
                    </a:cubicBezTo>
                    <a:cubicBezTo>
                      <a:pt x="2511" y="1140"/>
                      <a:pt x="2517" y="1141"/>
                      <a:pt x="2523" y="1142"/>
                    </a:cubicBezTo>
                    <a:cubicBezTo>
                      <a:pt x="2524" y="1142"/>
                      <a:pt x="2526" y="1143"/>
                      <a:pt x="2528" y="1142"/>
                    </a:cubicBezTo>
                    <a:cubicBezTo>
                      <a:pt x="2541" y="1140"/>
                      <a:pt x="2554" y="1139"/>
                      <a:pt x="2567" y="1140"/>
                    </a:cubicBezTo>
                    <a:cubicBezTo>
                      <a:pt x="2576" y="1141"/>
                      <a:pt x="2585" y="1140"/>
                      <a:pt x="2594" y="1140"/>
                    </a:cubicBezTo>
                    <a:cubicBezTo>
                      <a:pt x="2606" y="1117"/>
                      <a:pt x="2617" y="1094"/>
                      <a:pt x="2633" y="1075"/>
                    </a:cubicBezTo>
                    <a:cubicBezTo>
                      <a:pt x="2650" y="1056"/>
                      <a:pt x="2670" y="1041"/>
                      <a:pt x="2690" y="1024"/>
                    </a:cubicBezTo>
                    <a:close/>
                    <a:moveTo>
                      <a:pt x="5285" y="738"/>
                    </a:moveTo>
                    <a:cubicBezTo>
                      <a:pt x="5284" y="738"/>
                      <a:pt x="5284" y="738"/>
                      <a:pt x="5283" y="739"/>
                    </a:cubicBezTo>
                    <a:cubicBezTo>
                      <a:pt x="5284" y="744"/>
                      <a:pt x="5285" y="748"/>
                      <a:pt x="5285" y="753"/>
                    </a:cubicBezTo>
                    <a:cubicBezTo>
                      <a:pt x="5285" y="767"/>
                      <a:pt x="5284" y="781"/>
                      <a:pt x="5289" y="794"/>
                    </a:cubicBezTo>
                    <a:cubicBezTo>
                      <a:pt x="5290" y="796"/>
                      <a:pt x="5289" y="799"/>
                      <a:pt x="5289" y="801"/>
                    </a:cubicBezTo>
                    <a:cubicBezTo>
                      <a:pt x="5288" y="805"/>
                      <a:pt x="5287" y="809"/>
                      <a:pt x="5287" y="812"/>
                    </a:cubicBezTo>
                    <a:cubicBezTo>
                      <a:pt x="5288" y="825"/>
                      <a:pt x="5289" y="838"/>
                      <a:pt x="5289" y="851"/>
                    </a:cubicBezTo>
                    <a:cubicBezTo>
                      <a:pt x="5289" y="852"/>
                      <a:pt x="5290" y="853"/>
                      <a:pt x="5290" y="853"/>
                    </a:cubicBezTo>
                    <a:cubicBezTo>
                      <a:pt x="5284" y="859"/>
                      <a:pt x="5289" y="866"/>
                      <a:pt x="5289" y="872"/>
                    </a:cubicBezTo>
                    <a:cubicBezTo>
                      <a:pt x="5289" y="877"/>
                      <a:pt x="5288" y="883"/>
                      <a:pt x="5288" y="888"/>
                    </a:cubicBezTo>
                    <a:cubicBezTo>
                      <a:pt x="5289" y="897"/>
                      <a:pt x="5291" y="906"/>
                      <a:pt x="5293" y="916"/>
                    </a:cubicBezTo>
                    <a:cubicBezTo>
                      <a:pt x="5304" y="911"/>
                      <a:pt x="5316" y="906"/>
                      <a:pt x="5328" y="903"/>
                    </a:cubicBezTo>
                    <a:cubicBezTo>
                      <a:pt x="5340" y="899"/>
                      <a:pt x="5353" y="897"/>
                      <a:pt x="5366" y="894"/>
                    </a:cubicBezTo>
                    <a:cubicBezTo>
                      <a:pt x="5365" y="892"/>
                      <a:pt x="5365" y="890"/>
                      <a:pt x="5364" y="889"/>
                    </a:cubicBezTo>
                    <a:cubicBezTo>
                      <a:pt x="5352" y="872"/>
                      <a:pt x="5346" y="852"/>
                      <a:pt x="5341" y="832"/>
                    </a:cubicBezTo>
                    <a:cubicBezTo>
                      <a:pt x="5340" y="829"/>
                      <a:pt x="5341" y="825"/>
                      <a:pt x="5340" y="822"/>
                    </a:cubicBezTo>
                    <a:cubicBezTo>
                      <a:pt x="5331" y="809"/>
                      <a:pt x="5332" y="793"/>
                      <a:pt x="5328" y="778"/>
                    </a:cubicBezTo>
                    <a:cubicBezTo>
                      <a:pt x="5324" y="755"/>
                      <a:pt x="5328" y="733"/>
                      <a:pt x="5333" y="710"/>
                    </a:cubicBezTo>
                    <a:cubicBezTo>
                      <a:pt x="5335" y="702"/>
                      <a:pt x="5337" y="695"/>
                      <a:pt x="5338" y="687"/>
                    </a:cubicBezTo>
                    <a:cubicBezTo>
                      <a:pt x="5338" y="683"/>
                      <a:pt x="5338" y="679"/>
                      <a:pt x="5340" y="675"/>
                    </a:cubicBezTo>
                    <a:cubicBezTo>
                      <a:pt x="5342" y="673"/>
                      <a:pt x="5344" y="669"/>
                      <a:pt x="5343" y="666"/>
                    </a:cubicBezTo>
                    <a:cubicBezTo>
                      <a:pt x="5342" y="657"/>
                      <a:pt x="5338" y="649"/>
                      <a:pt x="5336" y="640"/>
                    </a:cubicBezTo>
                    <a:cubicBezTo>
                      <a:pt x="5332" y="643"/>
                      <a:pt x="5331" y="647"/>
                      <a:pt x="5330" y="650"/>
                    </a:cubicBezTo>
                    <a:cubicBezTo>
                      <a:pt x="5322" y="671"/>
                      <a:pt x="5314" y="693"/>
                      <a:pt x="5307" y="714"/>
                    </a:cubicBezTo>
                    <a:cubicBezTo>
                      <a:pt x="5306" y="717"/>
                      <a:pt x="5303" y="720"/>
                      <a:pt x="5304" y="722"/>
                    </a:cubicBezTo>
                    <a:cubicBezTo>
                      <a:pt x="5305" y="732"/>
                      <a:pt x="5298" y="737"/>
                      <a:pt x="5293" y="743"/>
                    </a:cubicBezTo>
                    <a:cubicBezTo>
                      <a:pt x="5290" y="741"/>
                      <a:pt x="5288" y="740"/>
                      <a:pt x="5285" y="738"/>
                    </a:cubicBezTo>
                    <a:close/>
                    <a:moveTo>
                      <a:pt x="2302" y="643"/>
                    </a:moveTo>
                    <a:cubicBezTo>
                      <a:pt x="2299" y="641"/>
                      <a:pt x="2298" y="638"/>
                      <a:pt x="2295" y="637"/>
                    </a:cubicBezTo>
                    <a:cubicBezTo>
                      <a:pt x="2283" y="631"/>
                      <a:pt x="2271" y="625"/>
                      <a:pt x="2264" y="613"/>
                    </a:cubicBezTo>
                    <a:cubicBezTo>
                      <a:pt x="2263" y="613"/>
                      <a:pt x="2263" y="612"/>
                      <a:pt x="2262" y="612"/>
                    </a:cubicBezTo>
                    <a:cubicBezTo>
                      <a:pt x="2246" y="601"/>
                      <a:pt x="2236" y="585"/>
                      <a:pt x="2226" y="568"/>
                    </a:cubicBezTo>
                    <a:cubicBezTo>
                      <a:pt x="2219" y="556"/>
                      <a:pt x="2212" y="543"/>
                      <a:pt x="2202" y="532"/>
                    </a:cubicBezTo>
                    <a:cubicBezTo>
                      <a:pt x="2196" y="526"/>
                      <a:pt x="2194" y="519"/>
                      <a:pt x="2192" y="511"/>
                    </a:cubicBezTo>
                    <a:cubicBezTo>
                      <a:pt x="2191" y="507"/>
                      <a:pt x="2190" y="504"/>
                      <a:pt x="2188" y="500"/>
                    </a:cubicBezTo>
                    <a:cubicBezTo>
                      <a:pt x="2185" y="492"/>
                      <a:pt x="2181" y="484"/>
                      <a:pt x="2177" y="476"/>
                    </a:cubicBezTo>
                    <a:cubicBezTo>
                      <a:pt x="2176" y="474"/>
                      <a:pt x="2176" y="472"/>
                      <a:pt x="2175" y="470"/>
                    </a:cubicBezTo>
                    <a:cubicBezTo>
                      <a:pt x="2174" y="465"/>
                      <a:pt x="2172" y="459"/>
                      <a:pt x="2170" y="454"/>
                    </a:cubicBezTo>
                    <a:cubicBezTo>
                      <a:pt x="2169" y="448"/>
                      <a:pt x="2169" y="442"/>
                      <a:pt x="2168" y="436"/>
                    </a:cubicBezTo>
                    <a:cubicBezTo>
                      <a:pt x="2162" y="437"/>
                      <a:pt x="2158" y="439"/>
                      <a:pt x="2152" y="441"/>
                    </a:cubicBezTo>
                    <a:cubicBezTo>
                      <a:pt x="2156" y="453"/>
                      <a:pt x="2160" y="464"/>
                      <a:pt x="2163" y="476"/>
                    </a:cubicBezTo>
                    <a:cubicBezTo>
                      <a:pt x="2164" y="479"/>
                      <a:pt x="2165" y="483"/>
                      <a:pt x="2165" y="487"/>
                    </a:cubicBezTo>
                    <a:cubicBezTo>
                      <a:pt x="2166" y="489"/>
                      <a:pt x="2166" y="491"/>
                      <a:pt x="2166" y="493"/>
                    </a:cubicBezTo>
                    <a:cubicBezTo>
                      <a:pt x="2169" y="504"/>
                      <a:pt x="2172" y="516"/>
                      <a:pt x="2174" y="527"/>
                    </a:cubicBezTo>
                    <a:cubicBezTo>
                      <a:pt x="2176" y="534"/>
                      <a:pt x="2177" y="541"/>
                      <a:pt x="2179" y="547"/>
                    </a:cubicBezTo>
                    <a:cubicBezTo>
                      <a:pt x="2180" y="555"/>
                      <a:pt x="2185" y="563"/>
                      <a:pt x="2184" y="570"/>
                    </a:cubicBezTo>
                    <a:cubicBezTo>
                      <a:pt x="2182" y="580"/>
                      <a:pt x="2189" y="588"/>
                      <a:pt x="2189" y="597"/>
                    </a:cubicBezTo>
                    <a:cubicBezTo>
                      <a:pt x="2190" y="605"/>
                      <a:pt x="2196" y="612"/>
                      <a:pt x="2192" y="620"/>
                    </a:cubicBezTo>
                    <a:cubicBezTo>
                      <a:pt x="2192" y="621"/>
                      <a:pt x="2193" y="622"/>
                      <a:pt x="2193" y="623"/>
                    </a:cubicBezTo>
                    <a:cubicBezTo>
                      <a:pt x="2194" y="626"/>
                      <a:pt x="2196" y="630"/>
                      <a:pt x="2197" y="634"/>
                    </a:cubicBezTo>
                    <a:cubicBezTo>
                      <a:pt x="2199" y="643"/>
                      <a:pt x="2201" y="645"/>
                      <a:pt x="2211" y="644"/>
                    </a:cubicBezTo>
                    <a:cubicBezTo>
                      <a:pt x="2221" y="643"/>
                      <a:pt x="2231" y="641"/>
                      <a:pt x="2241" y="641"/>
                    </a:cubicBezTo>
                    <a:cubicBezTo>
                      <a:pt x="2261" y="641"/>
                      <a:pt x="2281" y="642"/>
                      <a:pt x="2302" y="643"/>
                    </a:cubicBezTo>
                    <a:close/>
                    <a:moveTo>
                      <a:pt x="2461" y="1456"/>
                    </a:moveTo>
                    <a:cubicBezTo>
                      <a:pt x="2466" y="1458"/>
                      <a:pt x="2469" y="1459"/>
                      <a:pt x="2472" y="1461"/>
                    </a:cubicBezTo>
                    <a:cubicBezTo>
                      <a:pt x="2478" y="1463"/>
                      <a:pt x="2484" y="1466"/>
                      <a:pt x="2490" y="1469"/>
                    </a:cubicBezTo>
                    <a:cubicBezTo>
                      <a:pt x="2493" y="1471"/>
                      <a:pt x="2495" y="1475"/>
                      <a:pt x="2498" y="1477"/>
                    </a:cubicBezTo>
                    <a:cubicBezTo>
                      <a:pt x="2503" y="1480"/>
                      <a:pt x="2509" y="1482"/>
                      <a:pt x="2515" y="1485"/>
                    </a:cubicBezTo>
                    <a:cubicBezTo>
                      <a:pt x="2516" y="1476"/>
                      <a:pt x="2518" y="1466"/>
                      <a:pt x="2519" y="1457"/>
                    </a:cubicBezTo>
                    <a:cubicBezTo>
                      <a:pt x="2522" y="1433"/>
                      <a:pt x="2524" y="1409"/>
                      <a:pt x="2527" y="1384"/>
                    </a:cubicBezTo>
                    <a:cubicBezTo>
                      <a:pt x="2528" y="1373"/>
                      <a:pt x="2530" y="1361"/>
                      <a:pt x="2530" y="1350"/>
                    </a:cubicBezTo>
                    <a:cubicBezTo>
                      <a:pt x="2532" y="1329"/>
                      <a:pt x="2537" y="1310"/>
                      <a:pt x="2544" y="1291"/>
                    </a:cubicBezTo>
                    <a:cubicBezTo>
                      <a:pt x="2549" y="1278"/>
                      <a:pt x="2553" y="1263"/>
                      <a:pt x="2552" y="1249"/>
                    </a:cubicBezTo>
                    <a:cubicBezTo>
                      <a:pt x="2547" y="1249"/>
                      <a:pt x="2542" y="1248"/>
                      <a:pt x="2538" y="1249"/>
                    </a:cubicBezTo>
                    <a:cubicBezTo>
                      <a:pt x="2534" y="1249"/>
                      <a:pt x="2532" y="1251"/>
                      <a:pt x="2532" y="1256"/>
                    </a:cubicBezTo>
                    <a:cubicBezTo>
                      <a:pt x="2533" y="1262"/>
                      <a:pt x="2533" y="1269"/>
                      <a:pt x="2532" y="1276"/>
                    </a:cubicBezTo>
                    <a:cubicBezTo>
                      <a:pt x="2532" y="1284"/>
                      <a:pt x="2531" y="1293"/>
                      <a:pt x="2530" y="1301"/>
                    </a:cubicBezTo>
                    <a:cubicBezTo>
                      <a:pt x="2529" y="1312"/>
                      <a:pt x="2528" y="1323"/>
                      <a:pt x="2526" y="1333"/>
                    </a:cubicBezTo>
                    <a:cubicBezTo>
                      <a:pt x="2522" y="1349"/>
                      <a:pt x="2517" y="1366"/>
                      <a:pt x="2511" y="1382"/>
                    </a:cubicBezTo>
                    <a:cubicBezTo>
                      <a:pt x="2506" y="1398"/>
                      <a:pt x="2497" y="1412"/>
                      <a:pt x="2487" y="1424"/>
                    </a:cubicBezTo>
                    <a:cubicBezTo>
                      <a:pt x="2479" y="1435"/>
                      <a:pt x="2471" y="1445"/>
                      <a:pt x="2461" y="1456"/>
                    </a:cubicBezTo>
                    <a:close/>
                    <a:moveTo>
                      <a:pt x="2556" y="1235"/>
                    </a:moveTo>
                    <a:cubicBezTo>
                      <a:pt x="2563" y="1209"/>
                      <a:pt x="2576" y="1186"/>
                      <a:pt x="2584" y="1161"/>
                    </a:cubicBezTo>
                    <a:cubicBezTo>
                      <a:pt x="2572" y="1158"/>
                      <a:pt x="2527" y="1158"/>
                      <a:pt x="2515" y="1161"/>
                    </a:cubicBezTo>
                    <a:cubicBezTo>
                      <a:pt x="2517" y="1165"/>
                      <a:pt x="2518" y="1169"/>
                      <a:pt x="2519" y="1173"/>
                    </a:cubicBezTo>
                    <a:cubicBezTo>
                      <a:pt x="2524" y="1189"/>
                      <a:pt x="2531" y="1205"/>
                      <a:pt x="2531" y="1222"/>
                    </a:cubicBezTo>
                    <a:cubicBezTo>
                      <a:pt x="2531" y="1223"/>
                      <a:pt x="2533" y="1226"/>
                      <a:pt x="2534" y="1226"/>
                    </a:cubicBezTo>
                    <a:cubicBezTo>
                      <a:pt x="2541" y="1229"/>
                      <a:pt x="2548" y="1232"/>
                      <a:pt x="2556" y="1235"/>
                    </a:cubicBezTo>
                    <a:close/>
                    <a:moveTo>
                      <a:pt x="2362" y="999"/>
                    </a:moveTo>
                    <a:cubicBezTo>
                      <a:pt x="2362" y="995"/>
                      <a:pt x="2363" y="993"/>
                      <a:pt x="2363" y="992"/>
                    </a:cubicBezTo>
                    <a:cubicBezTo>
                      <a:pt x="2359" y="977"/>
                      <a:pt x="2351" y="964"/>
                      <a:pt x="2341" y="953"/>
                    </a:cubicBezTo>
                    <a:cubicBezTo>
                      <a:pt x="2339" y="952"/>
                      <a:pt x="2338" y="950"/>
                      <a:pt x="2336" y="949"/>
                    </a:cubicBezTo>
                    <a:cubicBezTo>
                      <a:pt x="2322" y="943"/>
                      <a:pt x="2308" y="940"/>
                      <a:pt x="2292" y="942"/>
                    </a:cubicBezTo>
                    <a:cubicBezTo>
                      <a:pt x="2284" y="943"/>
                      <a:pt x="2278" y="951"/>
                      <a:pt x="2279" y="959"/>
                    </a:cubicBezTo>
                    <a:cubicBezTo>
                      <a:pt x="2279" y="964"/>
                      <a:pt x="2283" y="968"/>
                      <a:pt x="2288" y="970"/>
                    </a:cubicBezTo>
                    <a:cubicBezTo>
                      <a:pt x="2297" y="973"/>
                      <a:pt x="2307" y="973"/>
                      <a:pt x="2316" y="978"/>
                    </a:cubicBezTo>
                    <a:cubicBezTo>
                      <a:pt x="2330" y="985"/>
                      <a:pt x="2347" y="989"/>
                      <a:pt x="2362" y="999"/>
                    </a:cubicBezTo>
                    <a:close/>
                    <a:moveTo>
                      <a:pt x="2456" y="145"/>
                    </a:moveTo>
                    <a:cubicBezTo>
                      <a:pt x="2459" y="140"/>
                      <a:pt x="2457" y="137"/>
                      <a:pt x="2453" y="135"/>
                    </a:cubicBezTo>
                    <a:cubicBezTo>
                      <a:pt x="2447" y="132"/>
                      <a:pt x="2441" y="128"/>
                      <a:pt x="2435" y="128"/>
                    </a:cubicBezTo>
                    <a:cubicBezTo>
                      <a:pt x="2416" y="127"/>
                      <a:pt x="2397" y="128"/>
                      <a:pt x="2385" y="148"/>
                    </a:cubicBezTo>
                    <a:cubicBezTo>
                      <a:pt x="2381" y="153"/>
                      <a:pt x="2380" y="159"/>
                      <a:pt x="2380" y="165"/>
                    </a:cubicBezTo>
                    <a:cubicBezTo>
                      <a:pt x="2405" y="158"/>
                      <a:pt x="2430" y="152"/>
                      <a:pt x="2456" y="145"/>
                    </a:cubicBezTo>
                    <a:close/>
                    <a:moveTo>
                      <a:pt x="5589" y="1026"/>
                    </a:moveTo>
                    <a:cubicBezTo>
                      <a:pt x="5589" y="1026"/>
                      <a:pt x="5589" y="1027"/>
                      <a:pt x="5588" y="1028"/>
                    </a:cubicBezTo>
                    <a:cubicBezTo>
                      <a:pt x="5592" y="1031"/>
                      <a:pt x="5596" y="1034"/>
                      <a:pt x="5600" y="1036"/>
                    </a:cubicBezTo>
                    <a:cubicBezTo>
                      <a:pt x="5613" y="1043"/>
                      <a:pt x="5627" y="1043"/>
                      <a:pt x="5641" y="1042"/>
                    </a:cubicBezTo>
                    <a:cubicBezTo>
                      <a:pt x="5643" y="1041"/>
                      <a:pt x="5646" y="1039"/>
                      <a:pt x="5648" y="1037"/>
                    </a:cubicBezTo>
                    <a:cubicBezTo>
                      <a:pt x="5651" y="1034"/>
                      <a:pt x="5653" y="1030"/>
                      <a:pt x="5655" y="1026"/>
                    </a:cubicBezTo>
                    <a:cubicBezTo>
                      <a:pt x="5655" y="1025"/>
                      <a:pt x="5654" y="1022"/>
                      <a:pt x="5654" y="1020"/>
                    </a:cubicBezTo>
                    <a:cubicBezTo>
                      <a:pt x="5632" y="1029"/>
                      <a:pt x="5611" y="1028"/>
                      <a:pt x="5589" y="1026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01" name="Freeform 6"/>
              <p:cNvSpPr>
                <a:spLocks/>
              </p:cNvSpPr>
              <p:nvPr/>
            </p:nvSpPr>
            <p:spPr bwMode="auto">
              <a:xfrm>
                <a:off x="416" y="1672"/>
                <a:ext cx="1766" cy="680"/>
              </a:xfrm>
              <a:custGeom>
                <a:avLst/>
                <a:gdLst>
                  <a:gd name="T0" fmla="*/ 6 w 2141"/>
                  <a:gd name="T1" fmla="*/ 707 h 823"/>
                  <a:gd name="T2" fmla="*/ 5 w 2141"/>
                  <a:gd name="T3" fmla="*/ 587 h 823"/>
                  <a:gd name="T4" fmla="*/ 30 w 2141"/>
                  <a:gd name="T5" fmla="*/ 502 h 823"/>
                  <a:gd name="T6" fmla="*/ 83 w 2141"/>
                  <a:gd name="T7" fmla="*/ 404 h 823"/>
                  <a:gd name="T8" fmla="*/ 197 w 2141"/>
                  <a:gd name="T9" fmla="*/ 288 h 823"/>
                  <a:gd name="T10" fmla="*/ 256 w 2141"/>
                  <a:gd name="T11" fmla="*/ 250 h 823"/>
                  <a:gd name="T12" fmla="*/ 315 w 2141"/>
                  <a:gd name="T13" fmla="*/ 216 h 823"/>
                  <a:gd name="T14" fmla="*/ 443 w 2141"/>
                  <a:gd name="T15" fmla="*/ 155 h 823"/>
                  <a:gd name="T16" fmla="*/ 543 w 2141"/>
                  <a:gd name="T17" fmla="*/ 123 h 823"/>
                  <a:gd name="T18" fmla="*/ 695 w 2141"/>
                  <a:gd name="T19" fmla="*/ 88 h 823"/>
                  <a:gd name="T20" fmla="*/ 817 w 2141"/>
                  <a:gd name="T21" fmla="*/ 71 h 823"/>
                  <a:gd name="T22" fmla="*/ 929 w 2141"/>
                  <a:gd name="T23" fmla="*/ 56 h 823"/>
                  <a:gd name="T24" fmla="*/ 1020 w 2141"/>
                  <a:gd name="T25" fmla="*/ 45 h 823"/>
                  <a:gd name="T26" fmla="*/ 1111 w 2141"/>
                  <a:gd name="T27" fmla="*/ 33 h 823"/>
                  <a:gd name="T28" fmla="*/ 1220 w 2141"/>
                  <a:gd name="T29" fmla="*/ 24 h 823"/>
                  <a:gd name="T30" fmla="*/ 1317 w 2141"/>
                  <a:gd name="T31" fmla="*/ 17 h 823"/>
                  <a:gd name="T32" fmla="*/ 1417 w 2141"/>
                  <a:gd name="T33" fmla="*/ 15 h 823"/>
                  <a:gd name="T34" fmla="*/ 1480 w 2141"/>
                  <a:gd name="T35" fmla="*/ 11 h 823"/>
                  <a:gd name="T36" fmla="*/ 1585 w 2141"/>
                  <a:gd name="T37" fmla="*/ 4 h 823"/>
                  <a:gd name="T38" fmla="*/ 1641 w 2141"/>
                  <a:gd name="T39" fmla="*/ 3 h 823"/>
                  <a:gd name="T40" fmla="*/ 1707 w 2141"/>
                  <a:gd name="T41" fmla="*/ 4 h 823"/>
                  <a:gd name="T42" fmla="*/ 1792 w 2141"/>
                  <a:gd name="T43" fmla="*/ 15 h 823"/>
                  <a:gd name="T44" fmla="*/ 1862 w 2141"/>
                  <a:gd name="T45" fmla="*/ 33 h 823"/>
                  <a:gd name="T46" fmla="*/ 1923 w 2141"/>
                  <a:gd name="T47" fmla="*/ 63 h 823"/>
                  <a:gd name="T48" fmla="*/ 2000 w 2141"/>
                  <a:gd name="T49" fmla="*/ 112 h 823"/>
                  <a:gd name="T50" fmla="*/ 2054 w 2141"/>
                  <a:gd name="T51" fmla="*/ 182 h 823"/>
                  <a:gd name="T52" fmla="*/ 2074 w 2141"/>
                  <a:gd name="T53" fmla="*/ 218 h 823"/>
                  <a:gd name="T54" fmla="*/ 2101 w 2141"/>
                  <a:gd name="T55" fmla="*/ 285 h 823"/>
                  <a:gd name="T56" fmla="*/ 2123 w 2141"/>
                  <a:gd name="T57" fmla="*/ 385 h 823"/>
                  <a:gd name="T58" fmla="*/ 2138 w 2141"/>
                  <a:gd name="T59" fmla="*/ 447 h 823"/>
                  <a:gd name="T60" fmla="*/ 2135 w 2141"/>
                  <a:gd name="T61" fmla="*/ 579 h 823"/>
                  <a:gd name="T62" fmla="*/ 2118 w 2141"/>
                  <a:gd name="T63" fmla="*/ 692 h 823"/>
                  <a:gd name="T64" fmla="*/ 2078 w 2141"/>
                  <a:gd name="T65" fmla="*/ 776 h 823"/>
                  <a:gd name="T66" fmla="*/ 1988 w 2141"/>
                  <a:gd name="T67" fmla="*/ 798 h 823"/>
                  <a:gd name="T68" fmla="*/ 1897 w 2141"/>
                  <a:gd name="T69" fmla="*/ 803 h 823"/>
                  <a:gd name="T70" fmla="*/ 1778 w 2141"/>
                  <a:gd name="T71" fmla="*/ 803 h 823"/>
                  <a:gd name="T72" fmla="*/ 1624 w 2141"/>
                  <a:gd name="T73" fmla="*/ 800 h 823"/>
                  <a:gd name="T74" fmla="*/ 1552 w 2141"/>
                  <a:gd name="T75" fmla="*/ 802 h 823"/>
                  <a:gd name="T76" fmla="*/ 1442 w 2141"/>
                  <a:gd name="T77" fmla="*/ 803 h 823"/>
                  <a:gd name="T78" fmla="*/ 1357 w 2141"/>
                  <a:gd name="T79" fmla="*/ 803 h 823"/>
                  <a:gd name="T80" fmla="*/ 1268 w 2141"/>
                  <a:gd name="T81" fmla="*/ 805 h 823"/>
                  <a:gd name="T82" fmla="*/ 1152 w 2141"/>
                  <a:gd name="T83" fmla="*/ 809 h 823"/>
                  <a:gd name="T84" fmla="*/ 1059 w 2141"/>
                  <a:gd name="T85" fmla="*/ 811 h 823"/>
                  <a:gd name="T86" fmla="*/ 939 w 2141"/>
                  <a:gd name="T87" fmla="*/ 812 h 823"/>
                  <a:gd name="T88" fmla="*/ 842 w 2141"/>
                  <a:gd name="T89" fmla="*/ 809 h 823"/>
                  <a:gd name="T90" fmla="*/ 629 w 2141"/>
                  <a:gd name="T91" fmla="*/ 804 h 823"/>
                  <a:gd name="T92" fmla="*/ 535 w 2141"/>
                  <a:gd name="T93" fmla="*/ 800 h 823"/>
                  <a:gd name="T94" fmla="*/ 491 w 2141"/>
                  <a:gd name="T95" fmla="*/ 812 h 823"/>
                  <a:gd name="T96" fmla="*/ 412 w 2141"/>
                  <a:gd name="T97" fmla="*/ 813 h 823"/>
                  <a:gd name="T98" fmla="*/ 365 w 2141"/>
                  <a:gd name="T99" fmla="*/ 816 h 823"/>
                  <a:gd name="T100" fmla="*/ 296 w 2141"/>
                  <a:gd name="T101" fmla="*/ 819 h 823"/>
                  <a:gd name="T102" fmla="*/ 218 w 2141"/>
                  <a:gd name="T103" fmla="*/ 820 h 823"/>
                  <a:gd name="T104" fmla="*/ 114 w 2141"/>
                  <a:gd name="T105" fmla="*/ 818 h 8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2141" h="823">
                    <a:moveTo>
                      <a:pt x="48" y="822"/>
                    </a:moveTo>
                    <a:cubicBezTo>
                      <a:pt x="37" y="801"/>
                      <a:pt x="25" y="782"/>
                      <a:pt x="16" y="761"/>
                    </a:cubicBezTo>
                    <a:cubicBezTo>
                      <a:pt x="9" y="744"/>
                      <a:pt x="5" y="726"/>
                      <a:pt x="6" y="707"/>
                    </a:cubicBezTo>
                    <a:cubicBezTo>
                      <a:pt x="6" y="699"/>
                      <a:pt x="5" y="692"/>
                      <a:pt x="4" y="684"/>
                    </a:cubicBezTo>
                    <a:cubicBezTo>
                      <a:pt x="0" y="666"/>
                      <a:pt x="2" y="647"/>
                      <a:pt x="1" y="629"/>
                    </a:cubicBezTo>
                    <a:cubicBezTo>
                      <a:pt x="1" y="615"/>
                      <a:pt x="3" y="601"/>
                      <a:pt x="5" y="587"/>
                    </a:cubicBezTo>
                    <a:cubicBezTo>
                      <a:pt x="8" y="571"/>
                      <a:pt x="12" y="556"/>
                      <a:pt x="17" y="541"/>
                    </a:cubicBezTo>
                    <a:cubicBezTo>
                      <a:pt x="20" y="529"/>
                      <a:pt x="25" y="518"/>
                      <a:pt x="29" y="506"/>
                    </a:cubicBezTo>
                    <a:cubicBezTo>
                      <a:pt x="29" y="505"/>
                      <a:pt x="30" y="503"/>
                      <a:pt x="30" y="502"/>
                    </a:cubicBezTo>
                    <a:cubicBezTo>
                      <a:pt x="34" y="493"/>
                      <a:pt x="40" y="485"/>
                      <a:pt x="42" y="475"/>
                    </a:cubicBezTo>
                    <a:cubicBezTo>
                      <a:pt x="46" y="463"/>
                      <a:pt x="53" y="452"/>
                      <a:pt x="60" y="441"/>
                    </a:cubicBezTo>
                    <a:cubicBezTo>
                      <a:pt x="68" y="429"/>
                      <a:pt x="75" y="416"/>
                      <a:pt x="83" y="404"/>
                    </a:cubicBezTo>
                    <a:cubicBezTo>
                      <a:pt x="92" y="390"/>
                      <a:pt x="102" y="378"/>
                      <a:pt x="114" y="366"/>
                    </a:cubicBezTo>
                    <a:cubicBezTo>
                      <a:pt x="133" y="349"/>
                      <a:pt x="150" y="331"/>
                      <a:pt x="169" y="313"/>
                    </a:cubicBezTo>
                    <a:cubicBezTo>
                      <a:pt x="178" y="305"/>
                      <a:pt x="188" y="297"/>
                      <a:pt x="197" y="288"/>
                    </a:cubicBezTo>
                    <a:cubicBezTo>
                      <a:pt x="210" y="277"/>
                      <a:pt x="223" y="265"/>
                      <a:pt x="236" y="254"/>
                    </a:cubicBezTo>
                    <a:cubicBezTo>
                      <a:pt x="239" y="251"/>
                      <a:pt x="243" y="247"/>
                      <a:pt x="249" y="252"/>
                    </a:cubicBezTo>
                    <a:cubicBezTo>
                      <a:pt x="250" y="253"/>
                      <a:pt x="254" y="251"/>
                      <a:pt x="256" y="250"/>
                    </a:cubicBezTo>
                    <a:cubicBezTo>
                      <a:pt x="258" y="249"/>
                      <a:pt x="260" y="247"/>
                      <a:pt x="261" y="245"/>
                    </a:cubicBezTo>
                    <a:cubicBezTo>
                      <a:pt x="270" y="239"/>
                      <a:pt x="279" y="235"/>
                      <a:pt x="289" y="230"/>
                    </a:cubicBezTo>
                    <a:cubicBezTo>
                      <a:pt x="298" y="226"/>
                      <a:pt x="307" y="222"/>
                      <a:pt x="315" y="216"/>
                    </a:cubicBezTo>
                    <a:cubicBezTo>
                      <a:pt x="329" y="206"/>
                      <a:pt x="344" y="200"/>
                      <a:pt x="359" y="193"/>
                    </a:cubicBezTo>
                    <a:cubicBezTo>
                      <a:pt x="372" y="187"/>
                      <a:pt x="386" y="181"/>
                      <a:pt x="399" y="175"/>
                    </a:cubicBezTo>
                    <a:cubicBezTo>
                      <a:pt x="414" y="169"/>
                      <a:pt x="428" y="161"/>
                      <a:pt x="443" y="155"/>
                    </a:cubicBezTo>
                    <a:cubicBezTo>
                      <a:pt x="462" y="147"/>
                      <a:pt x="482" y="139"/>
                      <a:pt x="501" y="132"/>
                    </a:cubicBezTo>
                    <a:cubicBezTo>
                      <a:pt x="507" y="130"/>
                      <a:pt x="515" y="128"/>
                      <a:pt x="522" y="128"/>
                    </a:cubicBezTo>
                    <a:cubicBezTo>
                      <a:pt x="529" y="128"/>
                      <a:pt x="536" y="126"/>
                      <a:pt x="543" y="123"/>
                    </a:cubicBezTo>
                    <a:cubicBezTo>
                      <a:pt x="548" y="120"/>
                      <a:pt x="554" y="118"/>
                      <a:pt x="560" y="116"/>
                    </a:cubicBezTo>
                    <a:cubicBezTo>
                      <a:pt x="577" y="112"/>
                      <a:pt x="593" y="107"/>
                      <a:pt x="610" y="104"/>
                    </a:cubicBezTo>
                    <a:cubicBezTo>
                      <a:pt x="638" y="98"/>
                      <a:pt x="667" y="92"/>
                      <a:pt x="695" y="88"/>
                    </a:cubicBezTo>
                    <a:cubicBezTo>
                      <a:pt x="714" y="85"/>
                      <a:pt x="733" y="83"/>
                      <a:pt x="751" y="78"/>
                    </a:cubicBezTo>
                    <a:cubicBezTo>
                      <a:pt x="762" y="76"/>
                      <a:pt x="773" y="72"/>
                      <a:pt x="783" y="73"/>
                    </a:cubicBezTo>
                    <a:cubicBezTo>
                      <a:pt x="795" y="74"/>
                      <a:pt x="806" y="71"/>
                      <a:pt x="817" y="71"/>
                    </a:cubicBezTo>
                    <a:cubicBezTo>
                      <a:pt x="829" y="71"/>
                      <a:pt x="840" y="69"/>
                      <a:pt x="851" y="68"/>
                    </a:cubicBezTo>
                    <a:cubicBezTo>
                      <a:pt x="868" y="65"/>
                      <a:pt x="884" y="62"/>
                      <a:pt x="901" y="61"/>
                    </a:cubicBezTo>
                    <a:cubicBezTo>
                      <a:pt x="911" y="60"/>
                      <a:pt x="920" y="57"/>
                      <a:pt x="929" y="56"/>
                    </a:cubicBezTo>
                    <a:cubicBezTo>
                      <a:pt x="948" y="54"/>
                      <a:pt x="967" y="52"/>
                      <a:pt x="987" y="49"/>
                    </a:cubicBezTo>
                    <a:cubicBezTo>
                      <a:pt x="989" y="49"/>
                      <a:pt x="992" y="49"/>
                      <a:pt x="994" y="48"/>
                    </a:cubicBezTo>
                    <a:cubicBezTo>
                      <a:pt x="1002" y="45"/>
                      <a:pt x="1011" y="44"/>
                      <a:pt x="1020" y="45"/>
                    </a:cubicBezTo>
                    <a:cubicBezTo>
                      <a:pt x="1028" y="45"/>
                      <a:pt x="1035" y="43"/>
                      <a:pt x="1043" y="42"/>
                    </a:cubicBezTo>
                    <a:cubicBezTo>
                      <a:pt x="1057" y="40"/>
                      <a:pt x="1071" y="39"/>
                      <a:pt x="1084" y="36"/>
                    </a:cubicBezTo>
                    <a:cubicBezTo>
                      <a:pt x="1093" y="34"/>
                      <a:pt x="1102" y="33"/>
                      <a:pt x="1111" y="33"/>
                    </a:cubicBezTo>
                    <a:cubicBezTo>
                      <a:pt x="1125" y="32"/>
                      <a:pt x="1139" y="29"/>
                      <a:pt x="1153" y="28"/>
                    </a:cubicBezTo>
                    <a:cubicBezTo>
                      <a:pt x="1162" y="27"/>
                      <a:pt x="1172" y="27"/>
                      <a:pt x="1182" y="26"/>
                    </a:cubicBezTo>
                    <a:cubicBezTo>
                      <a:pt x="1195" y="26"/>
                      <a:pt x="1208" y="25"/>
                      <a:pt x="1220" y="24"/>
                    </a:cubicBezTo>
                    <a:cubicBezTo>
                      <a:pt x="1227" y="24"/>
                      <a:pt x="1234" y="24"/>
                      <a:pt x="1240" y="22"/>
                    </a:cubicBezTo>
                    <a:cubicBezTo>
                      <a:pt x="1251" y="19"/>
                      <a:pt x="1263" y="21"/>
                      <a:pt x="1274" y="19"/>
                    </a:cubicBezTo>
                    <a:cubicBezTo>
                      <a:pt x="1288" y="17"/>
                      <a:pt x="1303" y="19"/>
                      <a:pt x="1317" y="17"/>
                    </a:cubicBezTo>
                    <a:cubicBezTo>
                      <a:pt x="1327" y="16"/>
                      <a:pt x="1337" y="17"/>
                      <a:pt x="1348" y="17"/>
                    </a:cubicBezTo>
                    <a:cubicBezTo>
                      <a:pt x="1366" y="18"/>
                      <a:pt x="1385" y="18"/>
                      <a:pt x="1404" y="15"/>
                    </a:cubicBezTo>
                    <a:cubicBezTo>
                      <a:pt x="1408" y="15"/>
                      <a:pt x="1412" y="15"/>
                      <a:pt x="1417" y="15"/>
                    </a:cubicBezTo>
                    <a:cubicBezTo>
                      <a:pt x="1419" y="15"/>
                      <a:pt x="1421" y="16"/>
                      <a:pt x="1422" y="15"/>
                    </a:cubicBezTo>
                    <a:cubicBezTo>
                      <a:pt x="1433" y="12"/>
                      <a:pt x="1443" y="12"/>
                      <a:pt x="1453" y="13"/>
                    </a:cubicBezTo>
                    <a:cubicBezTo>
                      <a:pt x="1462" y="13"/>
                      <a:pt x="1471" y="12"/>
                      <a:pt x="1480" y="11"/>
                    </a:cubicBezTo>
                    <a:cubicBezTo>
                      <a:pt x="1497" y="10"/>
                      <a:pt x="1513" y="9"/>
                      <a:pt x="1530" y="8"/>
                    </a:cubicBezTo>
                    <a:cubicBezTo>
                      <a:pt x="1546" y="7"/>
                      <a:pt x="1563" y="7"/>
                      <a:pt x="1579" y="3"/>
                    </a:cubicBezTo>
                    <a:cubicBezTo>
                      <a:pt x="1581" y="3"/>
                      <a:pt x="1583" y="3"/>
                      <a:pt x="1585" y="4"/>
                    </a:cubicBezTo>
                    <a:cubicBezTo>
                      <a:pt x="1587" y="4"/>
                      <a:pt x="1589" y="5"/>
                      <a:pt x="1590" y="4"/>
                    </a:cubicBezTo>
                    <a:cubicBezTo>
                      <a:pt x="1597" y="0"/>
                      <a:pt x="1605" y="2"/>
                      <a:pt x="1612" y="1"/>
                    </a:cubicBezTo>
                    <a:cubicBezTo>
                      <a:pt x="1622" y="0"/>
                      <a:pt x="1632" y="2"/>
                      <a:pt x="1641" y="3"/>
                    </a:cubicBezTo>
                    <a:cubicBezTo>
                      <a:pt x="1647" y="3"/>
                      <a:pt x="1653" y="3"/>
                      <a:pt x="1658" y="3"/>
                    </a:cubicBezTo>
                    <a:cubicBezTo>
                      <a:pt x="1670" y="3"/>
                      <a:pt x="1681" y="2"/>
                      <a:pt x="1693" y="2"/>
                    </a:cubicBezTo>
                    <a:cubicBezTo>
                      <a:pt x="1697" y="2"/>
                      <a:pt x="1702" y="4"/>
                      <a:pt x="1707" y="4"/>
                    </a:cubicBezTo>
                    <a:cubicBezTo>
                      <a:pt x="1719" y="6"/>
                      <a:pt x="1730" y="7"/>
                      <a:pt x="1742" y="8"/>
                    </a:cubicBezTo>
                    <a:cubicBezTo>
                      <a:pt x="1751" y="9"/>
                      <a:pt x="1759" y="10"/>
                      <a:pt x="1768" y="12"/>
                    </a:cubicBezTo>
                    <a:cubicBezTo>
                      <a:pt x="1776" y="13"/>
                      <a:pt x="1784" y="14"/>
                      <a:pt x="1792" y="15"/>
                    </a:cubicBezTo>
                    <a:cubicBezTo>
                      <a:pt x="1795" y="15"/>
                      <a:pt x="1798" y="16"/>
                      <a:pt x="1801" y="17"/>
                    </a:cubicBezTo>
                    <a:cubicBezTo>
                      <a:pt x="1805" y="18"/>
                      <a:pt x="1809" y="20"/>
                      <a:pt x="1813" y="20"/>
                    </a:cubicBezTo>
                    <a:cubicBezTo>
                      <a:pt x="1831" y="19"/>
                      <a:pt x="1846" y="26"/>
                      <a:pt x="1862" y="33"/>
                    </a:cubicBezTo>
                    <a:cubicBezTo>
                      <a:pt x="1875" y="39"/>
                      <a:pt x="1888" y="44"/>
                      <a:pt x="1901" y="49"/>
                    </a:cubicBezTo>
                    <a:cubicBezTo>
                      <a:pt x="1904" y="56"/>
                      <a:pt x="1913" y="54"/>
                      <a:pt x="1917" y="60"/>
                    </a:cubicBezTo>
                    <a:cubicBezTo>
                      <a:pt x="1918" y="62"/>
                      <a:pt x="1921" y="62"/>
                      <a:pt x="1923" y="63"/>
                    </a:cubicBezTo>
                    <a:cubicBezTo>
                      <a:pt x="1935" y="69"/>
                      <a:pt x="1947" y="74"/>
                      <a:pt x="1957" y="83"/>
                    </a:cubicBezTo>
                    <a:cubicBezTo>
                      <a:pt x="1963" y="88"/>
                      <a:pt x="1971" y="92"/>
                      <a:pt x="1977" y="97"/>
                    </a:cubicBezTo>
                    <a:cubicBezTo>
                      <a:pt x="1984" y="103"/>
                      <a:pt x="1991" y="109"/>
                      <a:pt x="2000" y="112"/>
                    </a:cubicBezTo>
                    <a:cubicBezTo>
                      <a:pt x="2000" y="113"/>
                      <a:pt x="2000" y="113"/>
                      <a:pt x="2000" y="113"/>
                    </a:cubicBezTo>
                    <a:cubicBezTo>
                      <a:pt x="2006" y="126"/>
                      <a:pt x="2022" y="130"/>
                      <a:pt x="2029" y="142"/>
                    </a:cubicBezTo>
                    <a:cubicBezTo>
                      <a:pt x="2037" y="156"/>
                      <a:pt x="2049" y="167"/>
                      <a:pt x="2054" y="182"/>
                    </a:cubicBezTo>
                    <a:cubicBezTo>
                      <a:pt x="2056" y="188"/>
                      <a:pt x="2061" y="193"/>
                      <a:pt x="2064" y="198"/>
                    </a:cubicBezTo>
                    <a:cubicBezTo>
                      <a:pt x="2065" y="199"/>
                      <a:pt x="2066" y="200"/>
                      <a:pt x="2066" y="201"/>
                    </a:cubicBezTo>
                    <a:cubicBezTo>
                      <a:pt x="2065" y="209"/>
                      <a:pt x="2069" y="213"/>
                      <a:pt x="2074" y="218"/>
                    </a:cubicBezTo>
                    <a:cubicBezTo>
                      <a:pt x="2076" y="220"/>
                      <a:pt x="2077" y="224"/>
                      <a:pt x="2079" y="227"/>
                    </a:cubicBezTo>
                    <a:cubicBezTo>
                      <a:pt x="2080" y="230"/>
                      <a:pt x="2081" y="233"/>
                      <a:pt x="2082" y="236"/>
                    </a:cubicBezTo>
                    <a:cubicBezTo>
                      <a:pt x="2091" y="251"/>
                      <a:pt x="2096" y="268"/>
                      <a:pt x="2101" y="285"/>
                    </a:cubicBezTo>
                    <a:cubicBezTo>
                      <a:pt x="2104" y="294"/>
                      <a:pt x="2108" y="303"/>
                      <a:pt x="2111" y="312"/>
                    </a:cubicBezTo>
                    <a:cubicBezTo>
                      <a:pt x="2112" y="318"/>
                      <a:pt x="2111" y="325"/>
                      <a:pt x="2112" y="331"/>
                    </a:cubicBezTo>
                    <a:cubicBezTo>
                      <a:pt x="2116" y="349"/>
                      <a:pt x="2119" y="367"/>
                      <a:pt x="2123" y="385"/>
                    </a:cubicBezTo>
                    <a:cubicBezTo>
                      <a:pt x="2126" y="394"/>
                      <a:pt x="2130" y="402"/>
                      <a:pt x="2133" y="411"/>
                    </a:cubicBezTo>
                    <a:cubicBezTo>
                      <a:pt x="2133" y="412"/>
                      <a:pt x="2134" y="414"/>
                      <a:pt x="2134" y="416"/>
                    </a:cubicBezTo>
                    <a:cubicBezTo>
                      <a:pt x="2136" y="427"/>
                      <a:pt x="2136" y="437"/>
                      <a:pt x="2138" y="447"/>
                    </a:cubicBezTo>
                    <a:cubicBezTo>
                      <a:pt x="2141" y="460"/>
                      <a:pt x="2141" y="473"/>
                      <a:pt x="2141" y="486"/>
                    </a:cubicBezTo>
                    <a:cubicBezTo>
                      <a:pt x="2140" y="507"/>
                      <a:pt x="2140" y="528"/>
                      <a:pt x="2139" y="549"/>
                    </a:cubicBezTo>
                    <a:cubicBezTo>
                      <a:pt x="2138" y="559"/>
                      <a:pt x="2136" y="569"/>
                      <a:pt x="2135" y="579"/>
                    </a:cubicBezTo>
                    <a:cubicBezTo>
                      <a:pt x="2134" y="589"/>
                      <a:pt x="2133" y="600"/>
                      <a:pt x="2132" y="610"/>
                    </a:cubicBezTo>
                    <a:cubicBezTo>
                      <a:pt x="2131" y="624"/>
                      <a:pt x="2131" y="638"/>
                      <a:pt x="2128" y="652"/>
                    </a:cubicBezTo>
                    <a:cubicBezTo>
                      <a:pt x="2126" y="665"/>
                      <a:pt x="2122" y="679"/>
                      <a:pt x="2118" y="692"/>
                    </a:cubicBezTo>
                    <a:cubicBezTo>
                      <a:pt x="2114" y="706"/>
                      <a:pt x="2111" y="720"/>
                      <a:pt x="2105" y="733"/>
                    </a:cubicBezTo>
                    <a:cubicBezTo>
                      <a:pt x="2100" y="746"/>
                      <a:pt x="2096" y="759"/>
                      <a:pt x="2087" y="770"/>
                    </a:cubicBezTo>
                    <a:cubicBezTo>
                      <a:pt x="2084" y="773"/>
                      <a:pt x="2081" y="775"/>
                      <a:pt x="2078" y="776"/>
                    </a:cubicBezTo>
                    <a:cubicBezTo>
                      <a:pt x="2059" y="780"/>
                      <a:pt x="2041" y="787"/>
                      <a:pt x="2024" y="797"/>
                    </a:cubicBezTo>
                    <a:cubicBezTo>
                      <a:pt x="2015" y="803"/>
                      <a:pt x="2006" y="800"/>
                      <a:pt x="1997" y="799"/>
                    </a:cubicBezTo>
                    <a:cubicBezTo>
                      <a:pt x="1994" y="799"/>
                      <a:pt x="1991" y="798"/>
                      <a:pt x="1988" y="798"/>
                    </a:cubicBezTo>
                    <a:cubicBezTo>
                      <a:pt x="1977" y="801"/>
                      <a:pt x="1967" y="803"/>
                      <a:pt x="1956" y="801"/>
                    </a:cubicBezTo>
                    <a:cubicBezTo>
                      <a:pt x="1949" y="800"/>
                      <a:pt x="1941" y="802"/>
                      <a:pt x="1933" y="803"/>
                    </a:cubicBezTo>
                    <a:cubicBezTo>
                      <a:pt x="1921" y="804"/>
                      <a:pt x="1909" y="806"/>
                      <a:pt x="1897" y="803"/>
                    </a:cubicBezTo>
                    <a:cubicBezTo>
                      <a:pt x="1890" y="807"/>
                      <a:pt x="1883" y="803"/>
                      <a:pt x="1875" y="804"/>
                    </a:cubicBezTo>
                    <a:cubicBezTo>
                      <a:pt x="1866" y="805"/>
                      <a:pt x="1856" y="804"/>
                      <a:pt x="1846" y="804"/>
                    </a:cubicBezTo>
                    <a:cubicBezTo>
                      <a:pt x="1824" y="803"/>
                      <a:pt x="1801" y="803"/>
                      <a:pt x="1778" y="803"/>
                    </a:cubicBezTo>
                    <a:cubicBezTo>
                      <a:pt x="1757" y="802"/>
                      <a:pt x="1736" y="801"/>
                      <a:pt x="1716" y="801"/>
                    </a:cubicBezTo>
                    <a:cubicBezTo>
                      <a:pt x="1690" y="800"/>
                      <a:pt x="1665" y="801"/>
                      <a:pt x="1640" y="802"/>
                    </a:cubicBezTo>
                    <a:cubicBezTo>
                      <a:pt x="1635" y="802"/>
                      <a:pt x="1630" y="800"/>
                      <a:pt x="1624" y="800"/>
                    </a:cubicBezTo>
                    <a:cubicBezTo>
                      <a:pt x="1618" y="799"/>
                      <a:pt x="1611" y="799"/>
                      <a:pt x="1605" y="799"/>
                    </a:cubicBezTo>
                    <a:cubicBezTo>
                      <a:pt x="1598" y="799"/>
                      <a:pt x="1592" y="799"/>
                      <a:pt x="1586" y="800"/>
                    </a:cubicBezTo>
                    <a:cubicBezTo>
                      <a:pt x="1575" y="800"/>
                      <a:pt x="1563" y="802"/>
                      <a:pt x="1552" y="802"/>
                    </a:cubicBezTo>
                    <a:cubicBezTo>
                      <a:pt x="1541" y="802"/>
                      <a:pt x="1529" y="801"/>
                      <a:pt x="1518" y="801"/>
                    </a:cubicBezTo>
                    <a:cubicBezTo>
                      <a:pt x="1501" y="801"/>
                      <a:pt x="1483" y="799"/>
                      <a:pt x="1466" y="803"/>
                    </a:cubicBezTo>
                    <a:cubicBezTo>
                      <a:pt x="1458" y="804"/>
                      <a:pt x="1450" y="803"/>
                      <a:pt x="1442" y="803"/>
                    </a:cubicBezTo>
                    <a:cubicBezTo>
                      <a:pt x="1434" y="802"/>
                      <a:pt x="1427" y="801"/>
                      <a:pt x="1419" y="801"/>
                    </a:cubicBezTo>
                    <a:cubicBezTo>
                      <a:pt x="1409" y="801"/>
                      <a:pt x="1398" y="802"/>
                      <a:pt x="1388" y="803"/>
                    </a:cubicBezTo>
                    <a:cubicBezTo>
                      <a:pt x="1378" y="803"/>
                      <a:pt x="1367" y="803"/>
                      <a:pt x="1357" y="803"/>
                    </a:cubicBezTo>
                    <a:cubicBezTo>
                      <a:pt x="1349" y="803"/>
                      <a:pt x="1341" y="803"/>
                      <a:pt x="1333" y="804"/>
                    </a:cubicBezTo>
                    <a:cubicBezTo>
                      <a:pt x="1313" y="804"/>
                      <a:pt x="1292" y="804"/>
                      <a:pt x="1272" y="805"/>
                    </a:cubicBezTo>
                    <a:cubicBezTo>
                      <a:pt x="1271" y="805"/>
                      <a:pt x="1269" y="805"/>
                      <a:pt x="1268" y="805"/>
                    </a:cubicBezTo>
                    <a:cubicBezTo>
                      <a:pt x="1260" y="809"/>
                      <a:pt x="1251" y="807"/>
                      <a:pt x="1242" y="807"/>
                    </a:cubicBezTo>
                    <a:cubicBezTo>
                      <a:pt x="1229" y="807"/>
                      <a:pt x="1216" y="808"/>
                      <a:pt x="1203" y="808"/>
                    </a:cubicBezTo>
                    <a:cubicBezTo>
                      <a:pt x="1186" y="809"/>
                      <a:pt x="1169" y="809"/>
                      <a:pt x="1152" y="809"/>
                    </a:cubicBezTo>
                    <a:cubicBezTo>
                      <a:pt x="1144" y="809"/>
                      <a:pt x="1136" y="809"/>
                      <a:pt x="1128" y="809"/>
                    </a:cubicBezTo>
                    <a:cubicBezTo>
                      <a:pt x="1118" y="809"/>
                      <a:pt x="1108" y="807"/>
                      <a:pt x="1098" y="808"/>
                    </a:cubicBezTo>
                    <a:cubicBezTo>
                      <a:pt x="1085" y="808"/>
                      <a:pt x="1072" y="809"/>
                      <a:pt x="1059" y="811"/>
                    </a:cubicBezTo>
                    <a:cubicBezTo>
                      <a:pt x="1043" y="812"/>
                      <a:pt x="1027" y="811"/>
                      <a:pt x="1011" y="810"/>
                    </a:cubicBezTo>
                    <a:cubicBezTo>
                      <a:pt x="999" y="810"/>
                      <a:pt x="986" y="811"/>
                      <a:pt x="974" y="812"/>
                    </a:cubicBezTo>
                    <a:cubicBezTo>
                      <a:pt x="962" y="814"/>
                      <a:pt x="951" y="812"/>
                      <a:pt x="939" y="812"/>
                    </a:cubicBezTo>
                    <a:cubicBezTo>
                      <a:pt x="924" y="811"/>
                      <a:pt x="909" y="811"/>
                      <a:pt x="895" y="811"/>
                    </a:cubicBezTo>
                    <a:cubicBezTo>
                      <a:pt x="886" y="811"/>
                      <a:pt x="877" y="811"/>
                      <a:pt x="869" y="811"/>
                    </a:cubicBezTo>
                    <a:cubicBezTo>
                      <a:pt x="860" y="810"/>
                      <a:pt x="851" y="809"/>
                      <a:pt x="842" y="809"/>
                    </a:cubicBezTo>
                    <a:cubicBezTo>
                      <a:pt x="825" y="808"/>
                      <a:pt x="807" y="807"/>
                      <a:pt x="790" y="807"/>
                    </a:cubicBezTo>
                    <a:cubicBezTo>
                      <a:pt x="752" y="807"/>
                      <a:pt x="714" y="807"/>
                      <a:pt x="676" y="806"/>
                    </a:cubicBezTo>
                    <a:cubicBezTo>
                      <a:pt x="660" y="805"/>
                      <a:pt x="645" y="804"/>
                      <a:pt x="629" y="804"/>
                    </a:cubicBezTo>
                    <a:cubicBezTo>
                      <a:pt x="617" y="803"/>
                      <a:pt x="604" y="804"/>
                      <a:pt x="591" y="804"/>
                    </a:cubicBezTo>
                    <a:cubicBezTo>
                      <a:pt x="577" y="804"/>
                      <a:pt x="564" y="802"/>
                      <a:pt x="551" y="801"/>
                    </a:cubicBezTo>
                    <a:cubicBezTo>
                      <a:pt x="546" y="801"/>
                      <a:pt x="540" y="801"/>
                      <a:pt x="535" y="800"/>
                    </a:cubicBezTo>
                    <a:cubicBezTo>
                      <a:pt x="527" y="799"/>
                      <a:pt x="521" y="803"/>
                      <a:pt x="514" y="805"/>
                    </a:cubicBezTo>
                    <a:cubicBezTo>
                      <a:pt x="507" y="806"/>
                      <a:pt x="499" y="804"/>
                      <a:pt x="494" y="811"/>
                    </a:cubicBezTo>
                    <a:cubicBezTo>
                      <a:pt x="493" y="812"/>
                      <a:pt x="492" y="812"/>
                      <a:pt x="491" y="812"/>
                    </a:cubicBezTo>
                    <a:cubicBezTo>
                      <a:pt x="485" y="808"/>
                      <a:pt x="479" y="812"/>
                      <a:pt x="472" y="810"/>
                    </a:cubicBezTo>
                    <a:cubicBezTo>
                      <a:pt x="460" y="808"/>
                      <a:pt x="447" y="808"/>
                      <a:pt x="435" y="809"/>
                    </a:cubicBezTo>
                    <a:cubicBezTo>
                      <a:pt x="427" y="810"/>
                      <a:pt x="420" y="813"/>
                      <a:pt x="412" y="813"/>
                    </a:cubicBezTo>
                    <a:cubicBezTo>
                      <a:pt x="410" y="813"/>
                      <a:pt x="408" y="814"/>
                      <a:pt x="405" y="813"/>
                    </a:cubicBezTo>
                    <a:cubicBezTo>
                      <a:pt x="392" y="812"/>
                      <a:pt x="379" y="812"/>
                      <a:pt x="367" y="815"/>
                    </a:cubicBezTo>
                    <a:cubicBezTo>
                      <a:pt x="366" y="816"/>
                      <a:pt x="365" y="816"/>
                      <a:pt x="365" y="816"/>
                    </a:cubicBezTo>
                    <a:cubicBezTo>
                      <a:pt x="357" y="814"/>
                      <a:pt x="349" y="818"/>
                      <a:pt x="342" y="817"/>
                    </a:cubicBezTo>
                    <a:cubicBezTo>
                      <a:pt x="336" y="816"/>
                      <a:pt x="332" y="819"/>
                      <a:pt x="328" y="819"/>
                    </a:cubicBezTo>
                    <a:cubicBezTo>
                      <a:pt x="317" y="819"/>
                      <a:pt x="307" y="819"/>
                      <a:pt x="296" y="819"/>
                    </a:cubicBezTo>
                    <a:cubicBezTo>
                      <a:pt x="294" y="819"/>
                      <a:pt x="293" y="819"/>
                      <a:pt x="291" y="820"/>
                    </a:cubicBezTo>
                    <a:cubicBezTo>
                      <a:pt x="279" y="823"/>
                      <a:pt x="267" y="823"/>
                      <a:pt x="255" y="822"/>
                    </a:cubicBezTo>
                    <a:cubicBezTo>
                      <a:pt x="243" y="822"/>
                      <a:pt x="231" y="819"/>
                      <a:pt x="218" y="820"/>
                    </a:cubicBezTo>
                    <a:cubicBezTo>
                      <a:pt x="209" y="820"/>
                      <a:pt x="200" y="823"/>
                      <a:pt x="191" y="821"/>
                    </a:cubicBezTo>
                    <a:cubicBezTo>
                      <a:pt x="182" y="819"/>
                      <a:pt x="172" y="821"/>
                      <a:pt x="163" y="820"/>
                    </a:cubicBezTo>
                    <a:cubicBezTo>
                      <a:pt x="146" y="820"/>
                      <a:pt x="130" y="821"/>
                      <a:pt x="114" y="818"/>
                    </a:cubicBezTo>
                    <a:cubicBezTo>
                      <a:pt x="98" y="816"/>
                      <a:pt x="83" y="818"/>
                      <a:pt x="68" y="819"/>
                    </a:cubicBezTo>
                    <a:cubicBezTo>
                      <a:pt x="62" y="820"/>
                      <a:pt x="56" y="821"/>
                      <a:pt x="48" y="822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02" name="Freeform 7"/>
              <p:cNvSpPr>
                <a:spLocks/>
              </p:cNvSpPr>
              <p:nvPr/>
            </p:nvSpPr>
            <p:spPr bwMode="auto">
              <a:xfrm>
                <a:off x="2474" y="2302"/>
                <a:ext cx="1678" cy="550"/>
              </a:xfrm>
              <a:custGeom>
                <a:avLst/>
                <a:gdLst>
                  <a:gd name="T0" fmla="*/ 3 w 2034"/>
                  <a:gd name="T1" fmla="*/ 572 h 666"/>
                  <a:gd name="T2" fmla="*/ 6 w 2034"/>
                  <a:gd name="T3" fmla="*/ 549 h 666"/>
                  <a:gd name="T4" fmla="*/ 5 w 2034"/>
                  <a:gd name="T5" fmla="*/ 456 h 666"/>
                  <a:gd name="T6" fmla="*/ 32 w 2034"/>
                  <a:gd name="T7" fmla="*/ 326 h 666"/>
                  <a:gd name="T8" fmla="*/ 49 w 2034"/>
                  <a:gd name="T9" fmla="*/ 294 h 666"/>
                  <a:gd name="T10" fmla="*/ 47 w 2034"/>
                  <a:gd name="T11" fmla="*/ 271 h 666"/>
                  <a:gd name="T12" fmla="*/ 68 w 2034"/>
                  <a:gd name="T13" fmla="*/ 205 h 666"/>
                  <a:gd name="T14" fmla="*/ 127 w 2034"/>
                  <a:gd name="T15" fmla="*/ 115 h 666"/>
                  <a:gd name="T16" fmla="*/ 189 w 2034"/>
                  <a:gd name="T17" fmla="*/ 67 h 666"/>
                  <a:gd name="T18" fmla="*/ 244 w 2034"/>
                  <a:gd name="T19" fmla="*/ 46 h 666"/>
                  <a:gd name="T20" fmla="*/ 364 w 2034"/>
                  <a:gd name="T21" fmla="*/ 23 h 666"/>
                  <a:gd name="T22" fmla="*/ 483 w 2034"/>
                  <a:gd name="T23" fmla="*/ 4 h 666"/>
                  <a:gd name="T24" fmla="*/ 649 w 2034"/>
                  <a:gd name="T25" fmla="*/ 4 h 666"/>
                  <a:gd name="T26" fmla="*/ 734 w 2034"/>
                  <a:gd name="T27" fmla="*/ 4 h 666"/>
                  <a:gd name="T28" fmla="*/ 820 w 2034"/>
                  <a:gd name="T29" fmla="*/ 8 h 666"/>
                  <a:gd name="T30" fmla="*/ 857 w 2034"/>
                  <a:gd name="T31" fmla="*/ 5 h 666"/>
                  <a:gd name="T32" fmla="*/ 909 w 2034"/>
                  <a:gd name="T33" fmla="*/ 8 h 666"/>
                  <a:gd name="T34" fmla="*/ 1030 w 2034"/>
                  <a:gd name="T35" fmla="*/ 17 h 666"/>
                  <a:gd name="T36" fmla="*/ 1112 w 2034"/>
                  <a:gd name="T37" fmla="*/ 23 h 666"/>
                  <a:gd name="T38" fmla="*/ 1207 w 2034"/>
                  <a:gd name="T39" fmla="*/ 31 h 666"/>
                  <a:gd name="T40" fmla="*/ 1329 w 2034"/>
                  <a:gd name="T41" fmla="*/ 52 h 666"/>
                  <a:gd name="T42" fmla="*/ 1421 w 2034"/>
                  <a:gd name="T43" fmla="*/ 67 h 666"/>
                  <a:gd name="T44" fmla="*/ 1477 w 2034"/>
                  <a:gd name="T45" fmla="*/ 77 h 666"/>
                  <a:gd name="T46" fmla="*/ 1554 w 2034"/>
                  <a:gd name="T47" fmla="*/ 98 h 666"/>
                  <a:gd name="T48" fmla="*/ 1616 w 2034"/>
                  <a:gd name="T49" fmla="*/ 118 h 666"/>
                  <a:gd name="T50" fmla="*/ 1710 w 2034"/>
                  <a:gd name="T51" fmla="*/ 161 h 666"/>
                  <a:gd name="T52" fmla="*/ 1764 w 2034"/>
                  <a:gd name="T53" fmla="*/ 195 h 666"/>
                  <a:gd name="T54" fmla="*/ 1801 w 2034"/>
                  <a:gd name="T55" fmla="*/ 215 h 666"/>
                  <a:gd name="T56" fmla="*/ 1841 w 2034"/>
                  <a:gd name="T57" fmla="*/ 241 h 666"/>
                  <a:gd name="T58" fmla="*/ 1912 w 2034"/>
                  <a:gd name="T59" fmla="*/ 304 h 666"/>
                  <a:gd name="T60" fmla="*/ 1971 w 2034"/>
                  <a:gd name="T61" fmla="*/ 377 h 666"/>
                  <a:gd name="T62" fmla="*/ 2014 w 2034"/>
                  <a:gd name="T63" fmla="*/ 466 h 666"/>
                  <a:gd name="T64" fmla="*/ 2031 w 2034"/>
                  <a:gd name="T65" fmla="*/ 593 h 666"/>
                  <a:gd name="T66" fmla="*/ 2007 w 2034"/>
                  <a:gd name="T67" fmla="*/ 634 h 666"/>
                  <a:gd name="T68" fmla="*/ 1916 w 2034"/>
                  <a:gd name="T69" fmla="*/ 630 h 666"/>
                  <a:gd name="T70" fmla="*/ 1645 w 2034"/>
                  <a:gd name="T71" fmla="*/ 627 h 666"/>
                  <a:gd name="T72" fmla="*/ 1577 w 2034"/>
                  <a:gd name="T73" fmla="*/ 625 h 666"/>
                  <a:gd name="T74" fmla="*/ 1467 w 2034"/>
                  <a:gd name="T75" fmla="*/ 628 h 666"/>
                  <a:gd name="T76" fmla="*/ 1347 w 2034"/>
                  <a:gd name="T77" fmla="*/ 628 h 666"/>
                  <a:gd name="T78" fmla="*/ 1229 w 2034"/>
                  <a:gd name="T79" fmla="*/ 629 h 666"/>
                  <a:gd name="T80" fmla="*/ 1091 w 2034"/>
                  <a:gd name="T81" fmla="*/ 632 h 666"/>
                  <a:gd name="T82" fmla="*/ 966 w 2034"/>
                  <a:gd name="T83" fmla="*/ 636 h 666"/>
                  <a:gd name="T84" fmla="*/ 875 w 2034"/>
                  <a:gd name="T85" fmla="*/ 640 h 666"/>
                  <a:gd name="T86" fmla="*/ 719 w 2034"/>
                  <a:gd name="T87" fmla="*/ 645 h 666"/>
                  <a:gd name="T88" fmla="*/ 600 w 2034"/>
                  <a:gd name="T89" fmla="*/ 649 h 666"/>
                  <a:gd name="T90" fmla="*/ 477 w 2034"/>
                  <a:gd name="T91" fmla="*/ 653 h 666"/>
                  <a:gd name="T92" fmla="*/ 342 w 2034"/>
                  <a:gd name="T93" fmla="*/ 657 h 666"/>
                  <a:gd name="T94" fmla="*/ 188 w 2034"/>
                  <a:gd name="T95" fmla="*/ 661 h 666"/>
                  <a:gd name="T96" fmla="*/ 50 w 2034"/>
                  <a:gd name="T97" fmla="*/ 665 h 666"/>
                  <a:gd name="T98" fmla="*/ 19 w 2034"/>
                  <a:gd name="T99" fmla="*/ 663 h 6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2034" h="666">
                    <a:moveTo>
                      <a:pt x="19" y="663"/>
                    </a:moveTo>
                    <a:cubicBezTo>
                      <a:pt x="5" y="633"/>
                      <a:pt x="2" y="603"/>
                      <a:pt x="3" y="572"/>
                    </a:cubicBezTo>
                    <a:cubicBezTo>
                      <a:pt x="3" y="569"/>
                      <a:pt x="4" y="566"/>
                      <a:pt x="6" y="564"/>
                    </a:cubicBezTo>
                    <a:cubicBezTo>
                      <a:pt x="9" y="559"/>
                      <a:pt x="9" y="553"/>
                      <a:pt x="6" y="549"/>
                    </a:cubicBezTo>
                    <a:cubicBezTo>
                      <a:pt x="1" y="542"/>
                      <a:pt x="1" y="534"/>
                      <a:pt x="1" y="526"/>
                    </a:cubicBezTo>
                    <a:cubicBezTo>
                      <a:pt x="0" y="503"/>
                      <a:pt x="2" y="479"/>
                      <a:pt x="5" y="456"/>
                    </a:cubicBezTo>
                    <a:cubicBezTo>
                      <a:pt x="8" y="430"/>
                      <a:pt x="10" y="404"/>
                      <a:pt x="19" y="379"/>
                    </a:cubicBezTo>
                    <a:cubicBezTo>
                      <a:pt x="25" y="362"/>
                      <a:pt x="26" y="344"/>
                      <a:pt x="32" y="326"/>
                    </a:cubicBezTo>
                    <a:cubicBezTo>
                      <a:pt x="34" y="318"/>
                      <a:pt x="36" y="310"/>
                      <a:pt x="39" y="302"/>
                    </a:cubicBezTo>
                    <a:cubicBezTo>
                      <a:pt x="40" y="297"/>
                      <a:pt x="44" y="295"/>
                      <a:pt x="49" y="294"/>
                    </a:cubicBezTo>
                    <a:cubicBezTo>
                      <a:pt x="49" y="292"/>
                      <a:pt x="49" y="289"/>
                      <a:pt x="48" y="288"/>
                    </a:cubicBezTo>
                    <a:cubicBezTo>
                      <a:pt x="42" y="282"/>
                      <a:pt x="45" y="277"/>
                      <a:pt x="47" y="271"/>
                    </a:cubicBezTo>
                    <a:cubicBezTo>
                      <a:pt x="51" y="261"/>
                      <a:pt x="55" y="250"/>
                      <a:pt x="58" y="240"/>
                    </a:cubicBezTo>
                    <a:cubicBezTo>
                      <a:pt x="62" y="229"/>
                      <a:pt x="63" y="216"/>
                      <a:pt x="68" y="205"/>
                    </a:cubicBezTo>
                    <a:cubicBezTo>
                      <a:pt x="80" y="180"/>
                      <a:pt x="92" y="154"/>
                      <a:pt x="109" y="132"/>
                    </a:cubicBezTo>
                    <a:cubicBezTo>
                      <a:pt x="114" y="126"/>
                      <a:pt x="121" y="121"/>
                      <a:pt x="127" y="115"/>
                    </a:cubicBezTo>
                    <a:cubicBezTo>
                      <a:pt x="132" y="111"/>
                      <a:pt x="137" y="105"/>
                      <a:pt x="143" y="101"/>
                    </a:cubicBezTo>
                    <a:cubicBezTo>
                      <a:pt x="158" y="90"/>
                      <a:pt x="174" y="78"/>
                      <a:pt x="189" y="67"/>
                    </a:cubicBezTo>
                    <a:cubicBezTo>
                      <a:pt x="205" y="56"/>
                      <a:pt x="222" y="48"/>
                      <a:pt x="241" y="46"/>
                    </a:cubicBezTo>
                    <a:cubicBezTo>
                      <a:pt x="242" y="46"/>
                      <a:pt x="243" y="46"/>
                      <a:pt x="244" y="46"/>
                    </a:cubicBezTo>
                    <a:cubicBezTo>
                      <a:pt x="266" y="42"/>
                      <a:pt x="288" y="37"/>
                      <a:pt x="310" y="32"/>
                    </a:cubicBezTo>
                    <a:cubicBezTo>
                      <a:pt x="328" y="29"/>
                      <a:pt x="346" y="26"/>
                      <a:pt x="364" y="23"/>
                    </a:cubicBezTo>
                    <a:cubicBezTo>
                      <a:pt x="379" y="20"/>
                      <a:pt x="395" y="15"/>
                      <a:pt x="410" y="12"/>
                    </a:cubicBezTo>
                    <a:cubicBezTo>
                      <a:pt x="434" y="7"/>
                      <a:pt x="458" y="4"/>
                      <a:pt x="483" y="4"/>
                    </a:cubicBezTo>
                    <a:cubicBezTo>
                      <a:pt x="517" y="4"/>
                      <a:pt x="551" y="4"/>
                      <a:pt x="585" y="5"/>
                    </a:cubicBezTo>
                    <a:cubicBezTo>
                      <a:pt x="606" y="5"/>
                      <a:pt x="627" y="5"/>
                      <a:pt x="649" y="4"/>
                    </a:cubicBezTo>
                    <a:cubicBezTo>
                      <a:pt x="659" y="4"/>
                      <a:pt x="670" y="3"/>
                      <a:pt x="681" y="3"/>
                    </a:cubicBezTo>
                    <a:cubicBezTo>
                      <a:pt x="699" y="3"/>
                      <a:pt x="716" y="4"/>
                      <a:pt x="734" y="4"/>
                    </a:cubicBezTo>
                    <a:cubicBezTo>
                      <a:pt x="748" y="4"/>
                      <a:pt x="763" y="4"/>
                      <a:pt x="777" y="4"/>
                    </a:cubicBezTo>
                    <a:cubicBezTo>
                      <a:pt x="792" y="5"/>
                      <a:pt x="806" y="3"/>
                      <a:pt x="820" y="8"/>
                    </a:cubicBezTo>
                    <a:cubicBezTo>
                      <a:pt x="821" y="8"/>
                      <a:pt x="823" y="9"/>
                      <a:pt x="824" y="8"/>
                    </a:cubicBezTo>
                    <a:cubicBezTo>
                      <a:pt x="834" y="0"/>
                      <a:pt x="846" y="5"/>
                      <a:pt x="857" y="5"/>
                    </a:cubicBezTo>
                    <a:cubicBezTo>
                      <a:pt x="868" y="5"/>
                      <a:pt x="879" y="8"/>
                      <a:pt x="890" y="7"/>
                    </a:cubicBezTo>
                    <a:cubicBezTo>
                      <a:pt x="896" y="6"/>
                      <a:pt x="903" y="8"/>
                      <a:pt x="909" y="8"/>
                    </a:cubicBezTo>
                    <a:cubicBezTo>
                      <a:pt x="924" y="9"/>
                      <a:pt x="938" y="9"/>
                      <a:pt x="953" y="10"/>
                    </a:cubicBezTo>
                    <a:cubicBezTo>
                      <a:pt x="979" y="12"/>
                      <a:pt x="1004" y="15"/>
                      <a:pt x="1030" y="17"/>
                    </a:cubicBezTo>
                    <a:cubicBezTo>
                      <a:pt x="1040" y="18"/>
                      <a:pt x="1051" y="18"/>
                      <a:pt x="1061" y="19"/>
                    </a:cubicBezTo>
                    <a:cubicBezTo>
                      <a:pt x="1078" y="20"/>
                      <a:pt x="1095" y="22"/>
                      <a:pt x="1112" y="23"/>
                    </a:cubicBezTo>
                    <a:cubicBezTo>
                      <a:pt x="1124" y="24"/>
                      <a:pt x="1136" y="25"/>
                      <a:pt x="1148" y="26"/>
                    </a:cubicBezTo>
                    <a:cubicBezTo>
                      <a:pt x="1167" y="28"/>
                      <a:pt x="1187" y="29"/>
                      <a:pt x="1207" y="31"/>
                    </a:cubicBezTo>
                    <a:cubicBezTo>
                      <a:pt x="1219" y="33"/>
                      <a:pt x="1232" y="36"/>
                      <a:pt x="1244" y="38"/>
                    </a:cubicBezTo>
                    <a:cubicBezTo>
                      <a:pt x="1272" y="42"/>
                      <a:pt x="1300" y="47"/>
                      <a:pt x="1329" y="52"/>
                    </a:cubicBezTo>
                    <a:cubicBezTo>
                      <a:pt x="1347" y="55"/>
                      <a:pt x="1365" y="58"/>
                      <a:pt x="1383" y="61"/>
                    </a:cubicBezTo>
                    <a:cubicBezTo>
                      <a:pt x="1395" y="63"/>
                      <a:pt x="1408" y="65"/>
                      <a:pt x="1421" y="67"/>
                    </a:cubicBezTo>
                    <a:cubicBezTo>
                      <a:pt x="1425" y="68"/>
                      <a:pt x="1428" y="69"/>
                      <a:pt x="1432" y="69"/>
                    </a:cubicBezTo>
                    <a:cubicBezTo>
                      <a:pt x="1447" y="72"/>
                      <a:pt x="1462" y="75"/>
                      <a:pt x="1477" y="77"/>
                    </a:cubicBezTo>
                    <a:cubicBezTo>
                      <a:pt x="1485" y="79"/>
                      <a:pt x="1493" y="80"/>
                      <a:pt x="1500" y="82"/>
                    </a:cubicBezTo>
                    <a:cubicBezTo>
                      <a:pt x="1518" y="87"/>
                      <a:pt x="1536" y="92"/>
                      <a:pt x="1554" y="98"/>
                    </a:cubicBezTo>
                    <a:cubicBezTo>
                      <a:pt x="1570" y="103"/>
                      <a:pt x="1586" y="108"/>
                      <a:pt x="1601" y="113"/>
                    </a:cubicBezTo>
                    <a:cubicBezTo>
                      <a:pt x="1606" y="115"/>
                      <a:pt x="1611" y="116"/>
                      <a:pt x="1616" y="118"/>
                    </a:cubicBezTo>
                    <a:cubicBezTo>
                      <a:pt x="1637" y="127"/>
                      <a:pt x="1658" y="136"/>
                      <a:pt x="1679" y="145"/>
                    </a:cubicBezTo>
                    <a:cubicBezTo>
                      <a:pt x="1689" y="150"/>
                      <a:pt x="1699" y="156"/>
                      <a:pt x="1710" y="161"/>
                    </a:cubicBezTo>
                    <a:cubicBezTo>
                      <a:pt x="1724" y="169"/>
                      <a:pt x="1738" y="177"/>
                      <a:pt x="1752" y="185"/>
                    </a:cubicBezTo>
                    <a:cubicBezTo>
                      <a:pt x="1756" y="188"/>
                      <a:pt x="1762" y="189"/>
                      <a:pt x="1764" y="195"/>
                    </a:cubicBezTo>
                    <a:cubicBezTo>
                      <a:pt x="1764" y="196"/>
                      <a:pt x="1766" y="196"/>
                      <a:pt x="1767" y="197"/>
                    </a:cubicBezTo>
                    <a:cubicBezTo>
                      <a:pt x="1780" y="199"/>
                      <a:pt x="1790" y="208"/>
                      <a:pt x="1801" y="215"/>
                    </a:cubicBezTo>
                    <a:cubicBezTo>
                      <a:pt x="1814" y="223"/>
                      <a:pt x="1826" y="232"/>
                      <a:pt x="1839" y="240"/>
                    </a:cubicBezTo>
                    <a:cubicBezTo>
                      <a:pt x="1839" y="241"/>
                      <a:pt x="1840" y="241"/>
                      <a:pt x="1841" y="241"/>
                    </a:cubicBezTo>
                    <a:cubicBezTo>
                      <a:pt x="1856" y="255"/>
                      <a:pt x="1875" y="265"/>
                      <a:pt x="1889" y="280"/>
                    </a:cubicBezTo>
                    <a:cubicBezTo>
                      <a:pt x="1897" y="288"/>
                      <a:pt x="1905" y="296"/>
                      <a:pt x="1912" y="304"/>
                    </a:cubicBezTo>
                    <a:cubicBezTo>
                      <a:pt x="1925" y="318"/>
                      <a:pt x="1937" y="332"/>
                      <a:pt x="1949" y="346"/>
                    </a:cubicBezTo>
                    <a:cubicBezTo>
                      <a:pt x="1957" y="356"/>
                      <a:pt x="1964" y="367"/>
                      <a:pt x="1971" y="377"/>
                    </a:cubicBezTo>
                    <a:cubicBezTo>
                      <a:pt x="1988" y="400"/>
                      <a:pt x="1995" y="427"/>
                      <a:pt x="2008" y="451"/>
                    </a:cubicBezTo>
                    <a:cubicBezTo>
                      <a:pt x="2011" y="456"/>
                      <a:pt x="2012" y="461"/>
                      <a:pt x="2014" y="466"/>
                    </a:cubicBezTo>
                    <a:cubicBezTo>
                      <a:pt x="2023" y="495"/>
                      <a:pt x="2032" y="525"/>
                      <a:pt x="2033" y="555"/>
                    </a:cubicBezTo>
                    <a:cubicBezTo>
                      <a:pt x="2034" y="568"/>
                      <a:pt x="2032" y="581"/>
                      <a:pt x="2031" y="593"/>
                    </a:cubicBezTo>
                    <a:cubicBezTo>
                      <a:pt x="2030" y="603"/>
                      <a:pt x="2029" y="613"/>
                      <a:pt x="2026" y="622"/>
                    </a:cubicBezTo>
                    <a:cubicBezTo>
                      <a:pt x="2022" y="634"/>
                      <a:pt x="2019" y="635"/>
                      <a:pt x="2007" y="634"/>
                    </a:cubicBezTo>
                    <a:cubicBezTo>
                      <a:pt x="1999" y="633"/>
                      <a:pt x="1990" y="633"/>
                      <a:pt x="1982" y="633"/>
                    </a:cubicBezTo>
                    <a:cubicBezTo>
                      <a:pt x="1960" y="632"/>
                      <a:pt x="1938" y="631"/>
                      <a:pt x="1916" y="630"/>
                    </a:cubicBezTo>
                    <a:cubicBezTo>
                      <a:pt x="1851" y="630"/>
                      <a:pt x="1787" y="629"/>
                      <a:pt x="1722" y="628"/>
                    </a:cubicBezTo>
                    <a:cubicBezTo>
                      <a:pt x="1697" y="628"/>
                      <a:pt x="1671" y="627"/>
                      <a:pt x="1645" y="627"/>
                    </a:cubicBezTo>
                    <a:cubicBezTo>
                      <a:pt x="1628" y="627"/>
                      <a:pt x="1612" y="627"/>
                      <a:pt x="1595" y="624"/>
                    </a:cubicBezTo>
                    <a:cubicBezTo>
                      <a:pt x="1589" y="623"/>
                      <a:pt x="1583" y="626"/>
                      <a:pt x="1577" y="625"/>
                    </a:cubicBezTo>
                    <a:cubicBezTo>
                      <a:pt x="1566" y="624"/>
                      <a:pt x="1556" y="626"/>
                      <a:pt x="1546" y="626"/>
                    </a:cubicBezTo>
                    <a:cubicBezTo>
                      <a:pt x="1520" y="627"/>
                      <a:pt x="1493" y="628"/>
                      <a:pt x="1467" y="628"/>
                    </a:cubicBezTo>
                    <a:cubicBezTo>
                      <a:pt x="1455" y="628"/>
                      <a:pt x="1443" y="627"/>
                      <a:pt x="1431" y="627"/>
                    </a:cubicBezTo>
                    <a:cubicBezTo>
                      <a:pt x="1403" y="627"/>
                      <a:pt x="1375" y="628"/>
                      <a:pt x="1347" y="628"/>
                    </a:cubicBezTo>
                    <a:cubicBezTo>
                      <a:pt x="1334" y="629"/>
                      <a:pt x="1321" y="629"/>
                      <a:pt x="1308" y="629"/>
                    </a:cubicBezTo>
                    <a:cubicBezTo>
                      <a:pt x="1282" y="629"/>
                      <a:pt x="1255" y="629"/>
                      <a:pt x="1229" y="629"/>
                    </a:cubicBezTo>
                    <a:cubicBezTo>
                      <a:pt x="1209" y="629"/>
                      <a:pt x="1188" y="629"/>
                      <a:pt x="1168" y="629"/>
                    </a:cubicBezTo>
                    <a:cubicBezTo>
                      <a:pt x="1142" y="630"/>
                      <a:pt x="1117" y="631"/>
                      <a:pt x="1091" y="632"/>
                    </a:cubicBezTo>
                    <a:cubicBezTo>
                      <a:pt x="1069" y="632"/>
                      <a:pt x="1048" y="632"/>
                      <a:pt x="1026" y="633"/>
                    </a:cubicBezTo>
                    <a:cubicBezTo>
                      <a:pt x="1006" y="634"/>
                      <a:pt x="986" y="635"/>
                      <a:pt x="966" y="636"/>
                    </a:cubicBezTo>
                    <a:cubicBezTo>
                      <a:pt x="956" y="637"/>
                      <a:pt x="946" y="636"/>
                      <a:pt x="937" y="637"/>
                    </a:cubicBezTo>
                    <a:cubicBezTo>
                      <a:pt x="916" y="638"/>
                      <a:pt x="895" y="639"/>
                      <a:pt x="875" y="640"/>
                    </a:cubicBezTo>
                    <a:cubicBezTo>
                      <a:pt x="857" y="641"/>
                      <a:pt x="840" y="642"/>
                      <a:pt x="823" y="643"/>
                    </a:cubicBezTo>
                    <a:cubicBezTo>
                      <a:pt x="788" y="646"/>
                      <a:pt x="754" y="644"/>
                      <a:pt x="719" y="645"/>
                    </a:cubicBezTo>
                    <a:cubicBezTo>
                      <a:pt x="701" y="646"/>
                      <a:pt x="684" y="648"/>
                      <a:pt x="666" y="648"/>
                    </a:cubicBezTo>
                    <a:cubicBezTo>
                      <a:pt x="644" y="649"/>
                      <a:pt x="622" y="649"/>
                      <a:pt x="600" y="649"/>
                    </a:cubicBezTo>
                    <a:cubicBezTo>
                      <a:pt x="568" y="650"/>
                      <a:pt x="537" y="652"/>
                      <a:pt x="505" y="653"/>
                    </a:cubicBezTo>
                    <a:cubicBezTo>
                      <a:pt x="496" y="653"/>
                      <a:pt x="486" y="653"/>
                      <a:pt x="477" y="653"/>
                    </a:cubicBezTo>
                    <a:cubicBezTo>
                      <a:pt x="453" y="654"/>
                      <a:pt x="429" y="656"/>
                      <a:pt x="405" y="656"/>
                    </a:cubicBezTo>
                    <a:cubicBezTo>
                      <a:pt x="384" y="657"/>
                      <a:pt x="363" y="657"/>
                      <a:pt x="342" y="657"/>
                    </a:cubicBezTo>
                    <a:cubicBezTo>
                      <a:pt x="308" y="658"/>
                      <a:pt x="275" y="660"/>
                      <a:pt x="242" y="660"/>
                    </a:cubicBezTo>
                    <a:cubicBezTo>
                      <a:pt x="224" y="661"/>
                      <a:pt x="206" y="660"/>
                      <a:pt x="188" y="661"/>
                    </a:cubicBezTo>
                    <a:cubicBezTo>
                      <a:pt x="161" y="661"/>
                      <a:pt x="134" y="662"/>
                      <a:pt x="108" y="663"/>
                    </a:cubicBezTo>
                    <a:cubicBezTo>
                      <a:pt x="89" y="664"/>
                      <a:pt x="69" y="665"/>
                      <a:pt x="50" y="665"/>
                    </a:cubicBezTo>
                    <a:cubicBezTo>
                      <a:pt x="48" y="665"/>
                      <a:pt x="46" y="666"/>
                      <a:pt x="44" y="665"/>
                    </a:cubicBezTo>
                    <a:cubicBezTo>
                      <a:pt x="36" y="659"/>
                      <a:pt x="28" y="660"/>
                      <a:pt x="19" y="663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03" name="Freeform 8"/>
              <p:cNvSpPr>
                <a:spLocks/>
              </p:cNvSpPr>
              <p:nvPr/>
            </p:nvSpPr>
            <p:spPr bwMode="auto">
              <a:xfrm>
                <a:off x="3159" y="1850"/>
                <a:ext cx="1574" cy="600"/>
              </a:xfrm>
              <a:custGeom>
                <a:avLst/>
                <a:gdLst>
                  <a:gd name="T0" fmla="*/ 1496 w 1908"/>
                  <a:gd name="T1" fmla="*/ 28 h 727"/>
                  <a:gd name="T2" fmla="*/ 1558 w 1908"/>
                  <a:gd name="T3" fmla="*/ 16 h 727"/>
                  <a:gd name="T4" fmla="*/ 1658 w 1908"/>
                  <a:gd name="T5" fmla="*/ 0 h 727"/>
                  <a:gd name="T6" fmla="*/ 1697 w 1908"/>
                  <a:gd name="T7" fmla="*/ 0 h 727"/>
                  <a:gd name="T8" fmla="*/ 1757 w 1908"/>
                  <a:gd name="T9" fmla="*/ 16 h 727"/>
                  <a:gd name="T10" fmla="*/ 1840 w 1908"/>
                  <a:gd name="T11" fmla="*/ 66 h 727"/>
                  <a:gd name="T12" fmla="*/ 1873 w 1908"/>
                  <a:gd name="T13" fmla="*/ 120 h 727"/>
                  <a:gd name="T14" fmla="*/ 1885 w 1908"/>
                  <a:gd name="T15" fmla="*/ 161 h 727"/>
                  <a:gd name="T16" fmla="*/ 1882 w 1908"/>
                  <a:gd name="T17" fmla="*/ 212 h 727"/>
                  <a:gd name="T18" fmla="*/ 1881 w 1908"/>
                  <a:gd name="T19" fmla="*/ 270 h 727"/>
                  <a:gd name="T20" fmla="*/ 1894 w 1908"/>
                  <a:gd name="T21" fmla="*/ 303 h 727"/>
                  <a:gd name="T22" fmla="*/ 1899 w 1908"/>
                  <a:gd name="T23" fmla="*/ 365 h 727"/>
                  <a:gd name="T24" fmla="*/ 1908 w 1908"/>
                  <a:gd name="T25" fmla="*/ 504 h 727"/>
                  <a:gd name="T26" fmla="*/ 1901 w 1908"/>
                  <a:gd name="T27" fmla="*/ 620 h 727"/>
                  <a:gd name="T28" fmla="*/ 1897 w 1908"/>
                  <a:gd name="T29" fmla="*/ 646 h 727"/>
                  <a:gd name="T30" fmla="*/ 1872 w 1908"/>
                  <a:gd name="T31" fmla="*/ 713 h 727"/>
                  <a:gd name="T32" fmla="*/ 1757 w 1908"/>
                  <a:gd name="T33" fmla="*/ 723 h 727"/>
                  <a:gd name="T34" fmla="*/ 1666 w 1908"/>
                  <a:gd name="T35" fmla="*/ 724 h 727"/>
                  <a:gd name="T36" fmla="*/ 1606 w 1908"/>
                  <a:gd name="T37" fmla="*/ 722 h 727"/>
                  <a:gd name="T38" fmla="*/ 1530 w 1908"/>
                  <a:gd name="T39" fmla="*/ 725 h 727"/>
                  <a:gd name="T40" fmla="*/ 1472 w 1908"/>
                  <a:gd name="T41" fmla="*/ 724 h 727"/>
                  <a:gd name="T42" fmla="*/ 1438 w 1908"/>
                  <a:gd name="T43" fmla="*/ 724 h 727"/>
                  <a:gd name="T44" fmla="*/ 1410 w 1908"/>
                  <a:gd name="T45" fmla="*/ 722 h 727"/>
                  <a:gd name="T46" fmla="*/ 1346 w 1908"/>
                  <a:gd name="T47" fmla="*/ 719 h 727"/>
                  <a:gd name="T48" fmla="*/ 1235 w 1908"/>
                  <a:gd name="T49" fmla="*/ 719 h 727"/>
                  <a:gd name="T50" fmla="*/ 1203 w 1908"/>
                  <a:gd name="T51" fmla="*/ 723 h 727"/>
                  <a:gd name="T52" fmla="*/ 1136 w 1908"/>
                  <a:gd name="T53" fmla="*/ 726 h 727"/>
                  <a:gd name="T54" fmla="*/ 969 w 1908"/>
                  <a:gd name="T55" fmla="*/ 724 h 727"/>
                  <a:gd name="T56" fmla="*/ 922 w 1908"/>
                  <a:gd name="T57" fmla="*/ 715 h 727"/>
                  <a:gd name="T58" fmla="*/ 852 w 1908"/>
                  <a:gd name="T59" fmla="*/ 675 h 727"/>
                  <a:gd name="T60" fmla="*/ 823 w 1908"/>
                  <a:gd name="T61" fmla="*/ 663 h 727"/>
                  <a:gd name="T62" fmla="*/ 732 w 1908"/>
                  <a:gd name="T63" fmla="*/ 630 h 727"/>
                  <a:gd name="T64" fmla="*/ 697 w 1908"/>
                  <a:gd name="T65" fmla="*/ 619 h 727"/>
                  <a:gd name="T66" fmla="*/ 618 w 1908"/>
                  <a:gd name="T67" fmla="*/ 602 h 727"/>
                  <a:gd name="T68" fmla="*/ 510 w 1908"/>
                  <a:gd name="T69" fmla="*/ 583 h 727"/>
                  <a:gd name="T70" fmla="*/ 387 w 1908"/>
                  <a:gd name="T71" fmla="*/ 564 h 727"/>
                  <a:gd name="T72" fmla="*/ 342 w 1908"/>
                  <a:gd name="T73" fmla="*/ 560 h 727"/>
                  <a:gd name="T74" fmla="*/ 268 w 1908"/>
                  <a:gd name="T75" fmla="*/ 552 h 727"/>
                  <a:gd name="T76" fmla="*/ 215 w 1908"/>
                  <a:gd name="T77" fmla="*/ 548 h 727"/>
                  <a:gd name="T78" fmla="*/ 169 w 1908"/>
                  <a:gd name="T79" fmla="*/ 545 h 727"/>
                  <a:gd name="T80" fmla="*/ 115 w 1908"/>
                  <a:gd name="T81" fmla="*/ 541 h 727"/>
                  <a:gd name="T82" fmla="*/ 6 w 1908"/>
                  <a:gd name="T83" fmla="*/ 535 h 727"/>
                  <a:gd name="T84" fmla="*/ 2 w 1908"/>
                  <a:gd name="T85" fmla="*/ 512 h 727"/>
                  <a:gd name="T86" fmla="*/ 23 w 1908"/>
                  <a:gd name="T87" fmla="*/ 428 h 727"/>
                  <a:gd name="T88" fmla="*/ 55 w 1908"/>
                  <a:gd name="T89" fmla="*/ 358 h 727"/>
                  <a:gd name="T90" fmla="*/ 100 w 1908"/>
                  <a:gd name="T91" fmla="*/ 296 h 727"/>
                  <a:gd name="T92" fmla="*/ 195 w 1908"/>
                  <a:gd name="T93" fmla="*/ 224 h 727"/>
                  <a:gd name="T94" fmla="*/ 304 w 1908"/>
                  <a:gd name="T95" fmla="*/ 171 h 727"/>
                  <a:gd name="T96" fmla="*/ 407 w 1908"/>
                  <a:gd name="T97" fmla="*/ 133 h 727"/>
                  <a:gd name="T98" fmla="*/ 521 w 1908"/>
                  <a:gd name="T99" fmla="*/ 103 h 727"/>
                  <a:gd name="T100" fmla="*/ 658 w 1908"/>
                  <a:gd name="T101" fmla="*/ 84 h 727"/>
                  <a:gd name="T102" fmla="*/ 749 w 1908"/>
                  <a:gd name="T103" fmla="*/ 71 h 727"/>
                  <a:gd name="T104" fmla="*/ 836 w 1908"/>
                  <a:gd name="T105" fmla="*/ 61 h 727"/>
                  <a:gd name="T106" fmla="*/ 901 w 1908"/>
                  <a:gd name="T107" fmla="*/ 55 h 727"/>
                  <a:gd name="T108" fmla="*/ 989 w 1908"/>
                  <a:gd name="T109" fmla="*/ 46 h 727"/>
                  <a:gd name="T110" fmla="*/ 1138 w 1908"/>
                  <a:gd name="T111" fmla="*/ 36 h 727"/>
                  <a:gd name="T112" fmla="*/ 1277 w 1908"/>
                  <a:gd name="T113" fmla="*/ 33 h 727"/>
                  <a:gd name="T114" fmla="*/ 1353 w 1908"/>
                  <a:gd name="T115" fmla="*/ 30 h 727"/>
                  <a:gd name="T116" fmla="*/ 1432 w 1908"/>
                  <a:gd name="T117" fmla="*/ 24 h 727"/>
                  <a:gd name="T118" fmla="*/ 1500 w 1908"/>
                  <a:gd name="T119" fmla="*/ 20 h 72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1908" h="727">
                    <a:moveTo>
                      <a:pt x="1500" y="20"/>
                    </a:moveTo>
                    <a:cubicBezTo>
                      <a:pt x="1499" y="23"/>
                      <a:pt x="1498" y="25"/>
                      <a:pt x="1496" y="28"/>
                    </a:cubicBezTo>
                    <a:cubicBezTo>
                      <a:pt x="1500" y="29"/>
                      <a:pt x="1502" y="30"/>
                      <a:pt x="1505" y="30"/>
                    </a:cubicBezTo>
                    <a:cubicBezTo>
                      <a:pt x="1523" y="25"/>
                      <a:pt x="1540" y="21"/>
                      <a:pt x="1558" y="16"/>
                    </a:cubicBezTo>
                    <a:cubicBezTo>
                      <a:pt x="1582" y="10"/>
                      <a:pt x="1606" y="6"/>
                      <a:pt x="1631" y="3"/>
                    </a:cubicBezTo>
                    <a:cubicBezTo>
                      <a:pt x="1640" y="2"/>
                      <a:pt x="1649" y="1"/>
                      <a:pt x="1658" y="0"/>
                    </a:cubicBezTo>
                    <a:cubicBezTo>
                      <a:pt x="1666" y="0"/>
                      <a:pt x="1674" y="1"/>
                      <a:pt x="1682" y="1"/>
                    </a:cubicBezTo>
                    <a:cubicBezTo>
                      <a:pt x="1687" y="1"/>
                      <a:pt x="1692" y="0"/>
                      <a:pt x="1697" y="0"/>
                    </a:cubicBezTo>
                    <a:cubicBezTo>
                      <a:pt x="1704" y="1"/>
                      <a:pt x="1711" y="1"/>
                      <a:pt x="1717" y="3"/>
                    </a:cubicBezTo>
                    <a:cubicBezTo>
                      <a:pt x="1731" y="7"/>
                      <a:pt x="1744" y="12"/>
                      <a:pt x="1757" y="16"/>
                    </a:cubicBezTo>
                    <a:cubicBezTo>
                      <a:pt x="1764" y="19"/>
                      <a:pt x="1771" y="20"/>
                      <a:pt x="1778" y="23"/>
                    </a:cubicBezTo>
                    <a:cubicBezTo>
                      <a:pt x="1801" y="34"/>
                      <a:pt x="1822" y="47"/>
                      <a:pt x="1840" y="66"/>
                    </a:cubicBezTo>
                    <a:cubicBezTo>
                      <a:pt x="1843" y="69"/>
                      <a:pt x="1846" y="72"/>
                      <a:pt x="1849" y="75"/>
                    </a:cubicBezTo>
                    <a:cubicBezTo>
                      <a:pt x="1861" y="88"/>
                      <a:pt x="1867" y="104"/>
                      <a:pt x="1873" y="120"/>
                    </a:cubicBezTo>
                    <a:cubicBezTo>
                      <a:pt x="1877" y="131"/>
                      <a:pt x="1880" y="141"/>
                      <a:pt x="1884" y="152"/>
                    </a:cubicBezTo>
                    <a:cubicBezTo>
                      <a:pt x="1885" y="155"/>
                      <a:pt x="1884" y="158"/>
                      <a:pt x="1885" y="161"/>
                    </a:cubicBezTo>
                    <a:cubicBezTo>
                      <a:pt x="1885" y="166"/>
                      <a:pt x="1884" y="171"/>
                      <a:pt x="1885" y="175"/>
                    </a:cubicBezTo>
                    <a:cubicBezTo>
                      <a:pt x="1889" y="188"/>
                      <a:pt x="1886" y="201"/>
                      <a:pt x="1882" y="212"/>
                    </a:cubicBezTo>
                    <a:cubicBezTo>
                      <a:pt x="1877" y="225"/>
                      <a:pt x="1878" y="238"/>
                      <a:pt x="1878" y="251"/>
                    </a:cubicBezTo>
                    <a:cubicBezTo>
                      <a:pt x="1878" y="257"/>
                      <a:pt x="1880" y="264"/>
                      <a:pt x="1881" y="270"/>
                    </a:cubicBezTo>
                    <a:cubicBezTo>
                      <a:pt x="1882" y="273"/>
                      <a:pt x="1884" y="276"/>
                      <a:pt x="1886" y="279"/>
                    </a:cubicBezTo>
                    <a:cubicBezTo>
                      <a:pt x="1890" y="286"/>
                      <a:pt x="1893" y="294"/>
                      <a:pt x="1894" y="303"/>
                    </a:cubicBezTo>
                    <a:cubicBezTo>
                      <a:pt x="1894" y="314"/>
                      <a:pt x="1895" y="324"/>
                      <a:pt x="1896" y="335"/>
                    </a:cubicBezTo>
                    <a:cubicBezTo>
                      <a:pt x="1897" y="345"/>
                      <a:pt x="1897" y="355"/>
                      <a:pt x="1899" y="365"/>
                    </a:cubicBezTo>
                    <a:cubicBezTo>
                      <a:pt x="1903" y="395"/>
                      <a:pt x="1904" y="426"/>
                      <a:pt x="1905" y="457"/>
                    </a:cubicBezTo>
                    <a:cubicBezTo>
                      <a:pt x="1906" y="473"/>
                      <a:pt x="1908" y="489"/>
                      <a:pt x="1908" y="504"/>
                    </a:cubicBezTo>
                    <a:cubicBezTo>
                      <a:pt x="1908" y="524"/>
                      <a:pt x="1906" y="543"/>
                      <a:pt x="1905" y="562"/>
                    </a:cubicBezTo>
                    <a:cubicBezTo>
                      <a:pt x="1903" y="582"/>
                      <a:pt x="1902" y="601"/>
                      <a:pt x="1901" y="620"/>
                    </a:cubicBezTo>
                    <a:cubicBezTo>
                      <a:pt x="1900" y="623"/>
                      <a:pt x="1900" y="626"/>
                      <a:pt x="1900" y="629"/>
                    </a:cubicBezTo>
                    <a:cubicBezTo>
                      <a:pt x="1899" y="635"/>
                      <a:pt x="1897" y="641"/>
                      <a:pt x="1897" y="646"/>
                    </a:cubicBezTo>
                    <a:cubicBezTo>
                      <a:pt x="1897" y="663"/>
                      <a:pt x="1891" y="678"/>
                      <a:pt x="1884" y="693"/>
                    </a:cubicBezTo>
                    <a:cubicBezTo>
                      <a:pt x="1881" y="700"/>
                      <a:pt x="1877" y="707"/>
                      <a:pt x="1872" y="713"/>
                    </a:cubicBezTo>
                    <a:cubicBezTo>
                      <a:pt x="1865" y="725"/>
                      <a:pt x="1853" y="727"/>
                      <a:pt x="1840" y="726"/>
                    </a:cubicBezTo>
                    <a:cubicBezTo>
                      <a:pt x="1812" y="725"/>
                      <a:pt x="1785" y="722"/>
                      <a:pt x="1757" y="723"/>
                    </a:cubicBezTo>
                    <a:cubicBezTo>
                      <a:pt x="1738" y="724"/>
                      <a:pt x="1718" y="723"/>
                      <a:pt x="1699" y="723"/>
                    </a:cubicBezTo>
                    <a:cubicBezTo>
                      <a:pt x="1688" y="723"/>
                      <a:pt x="1677" y="724"/>
                      <a:pt x="1666" y="724"/>
                    </a:cubicBezTo>
                    <a:cubicBezTo>
                      <a:pt x="1658" y="725"/>
                      <a:pt x="1650" y="723"/>
                      <a:pt x="1641" y="724"/>
                    </a:cubicBezTo>
                    <a:cubicBezTo>
                      <a:pt x="1629" y="724"/>
                      <a:pt x="1618" y="723"/>
                      <a:pt x="1606" y="722"/>
                    </a:cubicBezTo>
                    <a:cubicBezTo>
                      <a:pt x="1590" y="722"/>
                      <a:pt x="1574" y="723"/>
                      <a:pt x="1557" y="723"/>
                    </a:cubicBezTo>
                    <a:cubicBezTo>
                      <a:pt x="1548" y="723"/>
                      <a:pt x="1539" y="726"/>
                      <a:pt x="1530" y="725"/>
                    </a:cubicBezTo>
                    <a:cubicBezTo>
                      <a:pt x="1518" y="723"/>
                      <a:pt x="1505" y="727"/>
                      <a:pt x="1492" y="724"/>
                    </a:cubicBezTo>
                    <a:cubicBezTo>
                      <a:pt x="1486" y="722"/>
                      <a:pt x="1479" y="724"/>
                      <a:pt x="1472" y="724"/>
                    </a:cubicBezTo>
                    <a:cubicBezTo>
                      <a:pt x="1468" y="724"/>
                      <a:pt x="1464" y="724"/>
                      <a:pt x="1460" y="723"/>
                    </a:cubicBezTo>
                    <a:cubicBezTo>
                      <a:pt x="1453" y="721"/>
                      <a:pt x="1446" y="725"/>
                      <a:pt x="1438" y="724"/>
                    </a:cubicBezTo>
                    <a:cubicBezTo>
                      <a:pt x="1435" y="723"/>
                      <a:pt x="1433" y="724"/>
                      <a:pt x="1430" y="723"/>
                    </a:cubicBezTo>
                    <a:cubicBezTo>
                      <a:pt x="1423" y="720"/>
                      <a:pt x="1417" y="720"/>
                      <a:pt x="1410" y="722"/>
                    </a:cubicBezTo>
                    <a:cubicBezTo>
                      <a:pt x="1403" y="723"/>
                      <a:pt x="1395" y="721"/>
                      <a:pt x="1387" y="721"/>
                    </a:cubicBezTo>
                    <a:cubicBezTo>
                      <a:pt x="1374" y="720"/>
                      <a:pt x="1360" y="719"/>
                      <a:pt x="1346" y="719"/>
                    </a:cubicBezTo>
                    <a:cubicBezTo>
                      <a:pt x="1328" y="719"/>
                      <a:pt x="1310" y="721"/>
                      <a:pt x="1292" y="721"/>
                    </a:cubicBezTo>
                    <a:cubicBezTo>
                      <a:pt x="1273" y="721"/>
                      <a:pt x="1254" y="720"/>
                      <a:pt x="1235" y="719"/>
                    </a:cubicBezTo>
                    <a:cubicBezTo>
                      <a:pt x="1227" y="719"/>
                      <a:pt x="1219" y="721"/>
                      <a:pt x="1211" y="722"/>
                    </a:cubicBezTo>
                    <a:cubicBezTo>
                      <a:pt x="1209" y="722"/>
                      <a:pt x="1205" y="724"/>
                      <a:pt x="1203" y="723"/>
                    </a:cubicBezTo>
                    <a:cubicBezTo>
                      <a:pt x="1194" y="720"/>
                      <a:pt x="1186" y="725"/>
                      <a:pt x="1178" y="724"/>
                    </a:cubicBezTo>
                    <a:cubicBezTo>
                      <a:pt x="1164" y="723"/>
                      <a:pt x="1150" y="725"/>
                      <a:pt x="1136" y="726"/>
                    </a:cubicBezTo>
                    <a:cubicBezTo>
                      <a:pt x="1102" y="727"/>
                      <a:pt x="1068" y="725"/>
                      <a:pt x="1034" y="725"/>
                    </a:cubicBezTo>
                    <a:cubicBezTo>
                      <a:pt x="1012" y="724"/>
                      <a:pt x="990" y="724"/>
                      <a:pt x="969" y="724"/>
                    </a:cubicBezTo>
                    <a:cubicBezTo>
                      <a:pt x="966" y="724"/>
                      <a:pt x="964" y="724"/>
                      <a:pt x="962" y="724"/>
                    </a:cubicBezTo>
                    <a:cubicBezTo>
                      <a:pt x="947" y="726"/>
                      <a:pt x="934" y="722"/>
                      <a:pt x="922" y="715"/>
                    </a:cubicBezTo>
                    <a:cubicBezTo>
                      <a:pt x="911" y="707"/>
                      <a:pt x="899" y="701"/>
                      <a:pt x="887" y="694"/>
                    </a:cubicBezTo>
                    <a:cubicBezTo>
                      <a:pt x="875" y="687"/>
                      <a:pt x="864" y="681"/>
                      <a:pt x="852" y="675"/>
                    </a:cubicBezTo>
                    <a:cubicBezTo>
                      <a:pt x="851" y="674"/>
                      <a:pt x="850" y="674"/>
                      <a:pt x="849" y="674"/>
                    </a:cubicBezTo>
                    <a:cubicBezTo>
                      <a:pt x="839" y="674"/>
                      <a:pt x="831" y="667"/>
                      <a:pt x="823" y="663"/>
                    </a:cubicBezTo>
                    <a:cubicBezTo>
                      <a:pt x="806" y="655"/>
                      <a:pt x="789" y="649"/>
                      <a:pt x="771" y="644"/>
                    </a:cubicBezTo>
                    <a:cubicBezTo>
                      <a:pt x="758" y="640"/>
                      <a:pt x="745" y="634"/>
                      <a:pt x="732" y="630"/>
                    </a:cubicBezTo>
                    <a:cubicBezTo>
                      <a:pt x="729" y="628"/>
                      <a:pt x="725" y="628"/>
                      <a:pt x="721" y="627"/>
                    </a:cubicBezTo>
                    <a:cubicBezTo>
                      <a:pt x="713" y="624"/>
                      <a:pt x="705" y="621"/>
                      <a:pt x="697" y="619"/>
                    </a:cubicBezTo>
                    <a:cubicBezTo>
                      <a:pt x="685" y="616"/>
                      <a:pt x="672" y="613"/>
                      <a:pt x="659" y="610"/>
                    </a:cubicBezTo>
                    <a:cubicBezTo>
                      <a:pt x="646" y="607"/>
                      <a:pt x="632" y="604"/>
                      <a:pt x="618" y="602"/>
                    </a:cubicBezTo>
                    <a:cubicBezTo>
                      <a:pt x="605" y="599"/>
                      <a:pt x="592" y="595"/>
                      <a:pt x="579" y="595"/>
                    </a:cubicBezTo>
                    <a:cubicBezTo>
                      <a:pt x="555" y="594"/>
                      <a:pt x="534" y="585"/>
                      <a:pt x="510" y="583"/>
                    </a:cubicBezTo>
                    <a:cubicBezTo>
                      <a:pt x="484" y="581"/>
                      <a:pt x="458" y="577"/>
                      <a:pt x="432" y="570"/>
                    </a:cubicBezTo>
                    <a:cubicBezTo>
                      <a:pt x="418" y="566"/>
                      <a:pt x="402" y="566"/>
                      <a:pt x="387" y="564"/>
                    </a:cubicBezTo>
                    <a:cubicBezTo>
                      <a:pt x="380" y="563"/>
                      <a:pt x="373" y="561"/>
                      <a:pt x="366" y="560"/>
                    </a:cubicBezTo>
                    <a:cubicBezTo>
                      <a:pt x="358" y="559"/>
                      <a:pt x="350" y="560"/>
                      <a:pt x="342" y="560"/>
                    </a:cubicBezTo>
                    <a:cubicBezTo>
                      <a:pt x="334" y="559"/>
                      <a:pt x="327" y="558"/>
                      <a:pt x="319" y="557"/>
                    </a:cubicBezTo>
                    <a:cubicBezTo>
                      <a:pt x="302" y="556"/>
                      <a:pt x="285" y="555"/>
                      <a:pt x="268" y="552"/>
                    </a:cubicBezTo>
                    <a:cubicBezTo>
                      <a:pt x="255" y="550"/>
                      <a:pt x="243" y="549"/>
                      <a:pt x="230" y="550"/>
                    </a:cubicBezTo>
                    <a:cubicBezTo>
                      <a:pt x="225" y="550"/>
                      <a:pt x="219" y="550"/>
                      <a:pt x="215" y="548"/>
                    </a:cubicBezTo>
                    <a:cubicBezTo>
                      <a:pt x="209" y="545"/>
                      <a:pt x="203" y="548"/>
                      <a:pt x="196" y="547"/>
                    </a:cubicBezTo>
                    <a:cubicBezTo>
                      <a:pt x="187" y="545"/>
                      <a:pt x="178" y="543"/>
                      <a:pt x="169" y="545"/>
                    </a:cubicBezTo>
                    <a:cubicBezTo>
                      <a:pt x="165" y="545"/>
                      <a:pt x="162" y="543"/>
                      <a:pt x="158" y="543"/>
                    </a:cubicBezTo>
                    <a:cubicBezTo>
                      <a:pt x="144" y="542"/>
                      <a:pt x="130" y="541"/>
                      <a:pt x="115" y="541"/>
                    </a:cubicBezTo>
                    <a:cubicBezTo>
                      <a:pt x="94" y="540"/>
                      <a:pt x="72" y="537"/>
                      <a:pt x="50" y="536"/>
                    </a:cubicBezTo>
                    <a:cubicBezTo>
                      <a:pt x="35" y="535"/>
                      <a:pt x="21" y="533"/>
                      <a:pt x="6" y="535"/>
                    </a:cubicBezTo>
                    <a:cubicBezTo>
                      <a:pt x="4" y="536"/>
                      <a:pt x="3" y="535"/>
                      <a:pt x="0" y="534"/>
                    </a:cubicBezTo>
                    <a:cubicBezTo>
                      <a:pt x="1" y="526"/>
                      <a:pt x="1" y="519"/>
                      <a:pt x="2" y="512"/>
                    </a:cubicBezTo>
                    <a:cubicBezTo>
                      <a:pt x="3" y="504"/>
                      <a:pt x="4" y="497"/>
                      <a:pt x="4" y="489"/>
                    </a:cubicBezTo>
                    <a:cubicBezTo>
                      <a:pt x="6" y="467"/>
                      <a:pt x="16" y="448"/>
                      <a:pt x="23" y="428"/>
                    </a:cubicBezTo>
                    <a:cubicBezTo>
                      <a:pt x="31" y="405"/>
                      <a:pt x="43" y="384"/>
                      <a:pt x="53" y="362"/>
                    </a:cubicBezTo>
                    <a:cubicBezTo>
                      <a:pt x="54" y="360"/>
                      <a:pt x="54" y="359"/>
                      <a:pt x="55" y="358"/>
                    </a:cubicBezTo>
                    <a:cubicBezTo>
                      <a:pt x="63" y="346"/>
                      <a:pt x="69" y="333"/>
                      <a:pt x="78" y="322"/>
                    </a:cubicBezTo>
                    <a:cubicBezTo>
                      <a:pt x="84" y="313"/>
                      <a:pt x="92" y="304"/>
                      <a:pt x="100" y="296"/>
                    </a:cubicBezTo>
                    <a:cubicBezTo>
                      <a:pt x="114" y="284"/>
                      <a:pt x="127" y="271"/>
                      <a:pt x="141" y="260"/>
                    </a:cubicBezTo>
                    <a:cubicBezTo>
                      <a:pt x="158" y="247"/>
                      <a:pt x="177" y="236"/>
                      <a:pt x="195" y="224"/>
                    </a:cubicBezTo>
                    <a:cubicBezTo>
                      <a:pt x="201" y="220"/>
                      <a:pt x="207" y="215"/>
                      <a:pt x="214" y="210"/>
                    </a:cubicBezTo>
                    <a:cubicBezTo>
                      <a:pt x="241" y="192"/>
                      <a:pt x="272" y="181"/>
                      <a:pt x="304" y="171"/>
                    </a:cubicBezTo>
                    <a:cubicBezTo>
                      <a:pt x="318" y="167"/>
                      <a:pt x="331" y="161"/>
                      <a:pt x="345" y="156"/>
                    </a:cubicBezTo>
                    <a:cubicBezTo>
                      <a:pt x="366" y="148"/>
                      <a:pt x="386" y="140"/>
                      <a:pt x="407" y="133"/>
                    </a:cubicBezTo>
                    <a:cubicBezTo>
                      <a:pt x="424" y="127"/>
                      <a:pt x="441" y="123"/>
                      <a:pt x="457" y="117"/>
                    </a:cubicBezTo>
                    <a:cubicBezTo>
                      <a:pt x="478" y="111"/>
                      <a:pt x="499" y="106"/>
                      <a:pt x="521" y="103"/>
                    </a:cubicBezTo>
                    <a:cubicBezTo>
                      <a:pt x="540" y="100"/>
                      <a:pt x="560" y="98"/>
                      <a:pt x="579" y="95"/>
                    </a:cubicBezTo>
                    <a:cubicBezTo>
                      <a:pt x="606" y="92"/>
                      <a:pt x="632" y="88"/>
                      <a:pt x="658" y="84"/>
                    </a:cubicBezTo>
                    <a:cubicBezTo>
                      <a:pt x="670" y="82"/>
                      <a:pt x="682" y="79"/>
                      <a:pt x="695" y="78"/>
                    </a:cubicBezTo>
                    <a:cubicBezTo>
                      <a:pt x="713" y="75"/>
                      <a:pt x="731" y="73"/>
                      <a:pt x="749" y="71"/>
                    </a:cubicBezTo>
                    <a:cubicBezTo>
                      <a:pt x="765" y="69"/>
                      <a:pt x="781" y="66"/>
                      <a:pt x="797" y="65"/>
                    </a:cubicBezTo>
                    <a:cubicBezTo>
                      <a:pt x="810" y="63"/>
                      <a:pt x="823" y="62"/>
                      <a:pt x="836" y="61"/>
                    </a:cubicBezTo>
                    <a:cubicBezTo>
                      <a:pt x="844" y="60"/>
                      <a:pt x="851" y="59"/>
                      <a:pt x="858" y="59"/>
                    </a:cubicBezTo>
                    <a:cubicBezTo>
                      <a:pt x="873" y="57"/>
                      <a:pt x="887" y="56"/>
                      <a:pt x="901" y="55"/>
                    </a:cubicBezTo>
                    <a:cubicBezTo>
                      <a:pt x="916" y="53"/>
                      <a:pt x="930" y="50"/>
                      <a:pt x="944" y="49"/>
                    </a:cubicBezTo>
                    <a:cubicBezTo>
                      <a:pt x="959" y="47"/>
                      <a:pt x="974" y="47"/>
                      <a:pt x="989" y="46"/>
                    </a:cubicBezTo>
                    <a:cubicBezTo>
                      <a:pt x="1022" y="44"/>
                      <a:pt x="1055" y="41"/>
                      <a:pt x="1088" y="39"/>
                    </a:cubicBezTo>
                    <a:cubicBezTo>
                      <a:pt x="1104" y="37"/>
                      <a:pt x="1121" y="37"/>
                      <a:pt x="1138" y="36"/>
                    </a:cubicBezTo>
                    <a:cubicBezTo>
                      <a:pt x="1162" y="35"/>
                      <a:pt x="1187" y="33"/>
                      <a:pt x="1211" y="33"/>
                    </a:cubicBezTo>
                    <a:cubicBezTo>
                      <a:pt x="1233" y="32"/>
                      <a:pt x="1255" y="33"/>
                      <a:pt x="1277" y="33"/>
                    </a:cubicBezTo>
                    <a:cubicBezTo>
                      <a:pt x="1288" y="33"/>
                      <a:pt x="1298" y="32"/>
                      <a:pt x="1308" y="32"/>
                    </a:cubicBezTo>
                    <a:cubicBezTo>
                      <a:pt x="1323" y="31"/>
                      <a:pt x="1338" y="31"/>
                      <a:pt x="1353" y="30"/>
                    </a:cubicBezTo>
                    <a:cubicBezTo>
                      <a:pt x="1374" y="28"/>
                      <a:pt x="1393" y="26"/>
                      <a:pt x="1413" y="25"/>
                    </a:cubicBezTo>
                    <a:cubicBezTo>
                      <a:pt x="1419" y="24"/>
                      <a:pt x="1426" y="24"/>
                      <a:pt x="1432" y="24"/>
                    </a:cubicBezTo>
                    <a:cubicBezTo>
                      <a:pt x="1452" y="22"/>
                      <a:pt x="1472" y="21"/>
                      <a:pt x="1493" y="20"/>
                    </a:cubicBezTo>
                    <a:cubicBezTo>
                      <a:pt x="1495" y="20"/>
                      <a:pt x="1497" y="20"/>
                      <a:pt x="1500" y="2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04" name="Freeform 9"/>
              <p:cNvSpPr>
                <a:spLocks/>
              </p:cNvSpPr>
              <p:nvPr/>
            </p:nvSpPr>
            <p:spPr bwMode="auto">
              <a:xfrm>
                <a:off x="1680" y="2828"/>
                <a:ext cx="2554" cy="174"/>
              </a:xfrm>
              <a:custGeom>
                <a:avLst/>
                <a:gdLst>
                  <a:gd name="T0" fmla="*/ 3 w 3095"/>
                  <a:gd name="T1" fmla="*/ 136 h 211"/>
                  <a:gd name="T2" fmla="*/ 17 w 3095"/>
                  <a:gd name="T3" fmla="*/ 61 h 211"/>
                  <a:gd name="T4" fmla="*/ 62 w 3095"/>
                  <a:gd name="T5" fmla="*/ 59 h 211"/>
                  <a:gd name="T6" fmla="*/ 83 w 3095"/>
                  <a:gd name="T7" fmla="*/ 55 h 211"/>
                  <a:gd name="T8" fmla="*/ 210 w 3095"/>
                  <a:gd name="T9" fmla="*/ 59 h 211"/>
                  <a:gd name="T10" fmla="*/ 378 w 3095"/>
                  <a:gd name="T11" fmla="*/ 58 h 211"/>
                  <a:gd name="T12" fmla="*/ 478 w 3095"/>
                  <a:gd name="T13" fmla="*/ 54 h 211"/>
                  <a:gd name="T14" fmla="*/ 618 w 3095"/>
                  <a:gd name="T15" fmla="*/ 47 h 211"/>
                  <a:gd name="T16" fmla="*/ 716 w 3095"/>
                  <a:gd name="T17" fmla="*/ 44 h 211"/>
                  <a:gd name="T18" fmla="*/ 899 w 3095"/>
                  <a:gd name="T19" fmla="*/ 42 h 211"/>
                  <a:gd name="T20" fmla="*/ 966 w 3095"/>
                  <a:gd name="T21" fmla="*/ 42 h 211"/>
                  <a:gd name="T22" fmla="*/ 1020 w 3095"/>
                  <a:gd name="T23" fmla="*/ 42 h 211"/>
                  <a:gd name="T24" fmla="*/ 1129 w 3095"/>
                  <a:gd name="T25" fmla="*/ 36 h 211"/>
                  <a:gd name="T26" fmla="*/ 1294 w 3095"/>
                  <a:gd name="T27" fmla="*/ 33 h 211"/>
                  <a:gd name="T28" fmla="*/ 1422 w 3095"/>
                  <a:gd name="T29" fmla="*/ 28 h 211"/>
                  <a:gd name="T30" fmla="*/ 1532 w 3095"/>
                  <a:gd name="T31" fmla="*/ 26 h 211"/>
                  <a:gd name="T32" fmla="*/ 1631 w 3095"/>
                  <a:gd name="T33" fmla="*/ 23 h 211"/>
                  <a:gd name="T34" fmla="*/ 1776 w 3095"/>
                  <a:gd name="T35" fmla="*/ 19 h 211"/>
                  <a:gd name="T36" fmla="*/ 1911 w 3095"/>
                  <a:gd name="T37" fmla="*/ 12 h 211"/>
                  <a:gd name="T38" fmla="*/ 1989 w 3095"/>
                  <a:gd name="T39" fmla="*/ 8 h 211"/>
                  <a:gd name="T40" fmla="*/ 2167 w 3095"/>
                  <a:gd name="T41" fmla="*/ 4 h 211"/>
                  <a:gd name="T42" fmla="*/ 2311 w 3095"/>
                  <a:gd name="T43" fmla="*/ 3 h 211"/>
                  <a:gd name="T44" fmla="*/ 2482 w 3095"/>
                  <a:gd name="T45" fmla="*/ 1 h 211"/>
                  <a:gd name="T46" fmla="*/ 2680 w 3095"/>
                  <a:gd name="T47" fmla="*/ 2 h 211"/>
                  <a:gd name="T48" fmla="*/ 2768 w 3095"/>
                  <a:gd name="T49" fmla="*/ 2 h 211"/>
                  <a:gd name="T50" fmla="*/ 2870 w 3095"/>
                  <a:gd name="T51" fmla="*/ 4 h 211"/>
                  <a:gd name="T52" fmla="*/ 2985 w 3095"/>
                  <a:gd name="T53" fmla="*/ 10 h 211"/>
                  <a:gd name="T54" fmla="*/ 3068 w 3095"/>
                  <a:gd name="T55" fmla="*/ 12 h 211"/>
                  <a:gd name="T56" fmla="*/ 3095 w 3095"/>
                  <a:gd name="T57" fmla="*/ 12 h 211"/>
                  <a:gd name="T58" fmla="*/ 3094 w 3095"/>
                  <a:gd name="T59" fmla="*/ 87 h 211"/>
                  <a:gd name="T60" fmla="*/ 3094 w 3095"/>
                  <a:gd name="T61" fmla="*/ 159 h 211"/>
                  <a:gd name="T62" fmla="*/ 3084 w 3095"/>
                  <a:gd name="T63" fmla="*/ 179 h 211"/>
                  <a:gd name="T64" fmla="*/ 2949 w 3095"/>
                  <a:gd name="T65" fmla="*/ 185 h 211"/>
                  <a:gd name="T66" fmla="*/ 2911 w 3095"/>
                  <a:gd name="T67" fmla="*/ 185 h 211"/>
                  <a:gd name="T68" fmla="*/ 2782 w 3095"/>
                  <a:gd name="T69" fmla="*/ 186 h 211"/>
                  <a:gd name="T70" fmla="*/ 2646 w 3095"/>
                  <a:gd name="T71" fmla="*/ 185 h 211"/>
                  <a:gd name="T72" fmla="*/ 2535 w 3095"/>
                  <a:gd name="T73" fmla="*/ 186 h 211"/>
                  <a:gd name="T74" fmla="*/ 2427 w 3095"/>
                  <a:gd name="T75" fmla="*/ 182 h 211"/>
                  <a:gd name="T76" fmla="*/ 2348 w 3095"/>
                  <a:gd name="T77" fmla="*/ 181 h 211"/>
                  <a:gd name="T78" fmla="*/ 2264 w 3095"/>
                  <a:gd name="T79" fmla="*/ 182 h 211"/>
                  <a:gd name="T80" fmla="*/ 2163 w 3095"/>
                  <a:gd name="T81" fmla="*/ 185 h 211"/>
                  <a:gd name="T82" fmla="*/ 2045 w 3095"/>
                  <a:gd name="T83" fmla="*/ 188 h 211"/>
                  <a:gd name="T84" fmla="*/ 1881 w 3095"/>
                  <a:gd name="T85" fmla="*/ 192 h 211"/>
                  <a:gd name="T86" fmla="*/ 1742 w 3095"/>
                  <a:gd name="T87" fmla="*/ 194 h 211"/>
                  <a:gd name="T88" fmla="*/ 1622 w 3095"/>
                  <a:gd name="T89" fmla="*/ 197 h 211"/>
                  <a:gd name="T90" fmla="*/ 1544 w 3095"/>
                  <a:gd name="T91" fmla="*/ 200 h 211"/>
                  <a:gd name="T92" fmla="*/ 1322 w 3095"/>
                  <a:gd name="T93" fmla="*/ 205 h 211"/>
                  <a:gd name="T94" fmla="*/ 1217 w 3095"/>
                  <a:gd name="T95" fmla="*/ 205 h 211"/>
                  <a:gd name="T96" fmla="*/ 1063 w 3095"/>
                  <a:gd name="T97" fmla="*/ 208 h 211"/>
                  <a:gd name="T98" fmla="*/ 854 w 3095"/>
                  <a:gd name="T99" fmla="*/ 210 h 211"/>
                  <a:gd name="T100" fmla="*/ 706 w 3095"/>
                  <a:gd name="T101" fmla="*/ 208 h 211"/>
                  <a:gd name="T102" fmla="*/ 571 w 3095"/>
                  <a:gd name="T103" fmla="*/ 208 h 211"/>
                  <a:gd name="T104" fmla="*/ 395 w 3095"/>
                  <a:gd name="T105" fmla="*/ 210 h 211"/>
                  <a:gd name="T106" fmla="*/ 275 w 3095"/>
                  <a:gd name="T107" fmla="*/ 211 h 211"/>
                  <a:gd name="T108" fmla="*/ 56 w 3095"/>
                  <a:gd name="T109" fmla="*/ 211 h 2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3095" h="211">
                    <a:moveTo>
                      <a:pt x="4" y="211"/>
                    </a:moveTo>
                    <a:cubicBezTo>
                      <a:pt x="4" y="186"/>
                      <a:pt x="4" y="161"/>
                      <a:pt x="3" y="136"/>
                    </a:cubicBezTo>
                    <a:cubicBezTo>
                      <a:pt x="3" y="111"/>
                      <a:pt x="1" y="87"/>
                      <a:pt x="0" y="61"/>
                    </a:cubicBezTo>
                    <a:cubicBezTo>
                      <a:pt x="6" y="61"/>
                      <a:pt x="12" y="62"/>
                      <a:pt x="17" y="61"/>
                    </a:cubicBezTo>
                    <a:cubicBezTo>
                      <a:pt x="23" y="61"/>
                      <a:pt x="30" y="59"/>
                      <a:pt x="35" y="57"/>
                    </a:cubicBezTo>
                    <a:cubicBezTo>
                      <a:pt x="45" y="55"/>
                      <a:pt x="53" y="56"/>
                      <a:pt x="62" y="59"/>
                    </a:cubicBezTo>
                    <a:cubicBezTo>
                      <a:pt x="67" y="61"/>
                      <a:pt x="72" y="61"/>
                      <a:pt x="76" y="57"/>
                    </a:cubicBezTo>
                    <a:cubicBezTo>
                      <a:pt x="77" y="55"/>
                      <a:pt x="81" y="55"/>
                      <a:pt x="83" y="55"/>
                    </a:cubicBezTo>
                    <a:cubicBezTo>
                      <a:pt x="104" y="55"/>
                      <a:pt x="124" y="56"/>
                      <a:pt x="144" y="57"/>
                    </a:cubicBezTo>
                    <a:cubicBezTo>
                      <a:pt x="166" y="58"/>
                      <a:pt x="188" y="59"/>
                      <a:pt x="210" y="59"/>
                    </a:cubicBezTo>
                    <a:cubicBezTo>
                      <a:pt x="239" y="60"/>
                      <a:pt x="268" y="59"/>
                      <a:pt x="297" y="59"/>
                    </a:cubicBezTo>
                    <a:cubicBezTo>
                      <a:pt x="324" y="59"/>
                      <a:pt x="351" y="59"/>
                      <a:pt x="378" y="58"/>
                    </a:cubicBezTo>
                    <a:cubicBezTo>
                      <a:pt x="397" y="58"/>
                      <a:pt x="416" y="56"/>
                      <a:pt x="434" y="55"/>
                    </a:cubicBezTo>
                    <a:cubicBezTo>
                      <a:pt x="449" y="54"/>
                      <a:pt x="463" y="54"/>
                      <a:pt x="478" y="54"/>
                    </a:cubicBezTo>
                    <a:cubicBezTo>
                      <a:pt x="498" y="53"/>
                      <a:pt x="518" y="53"/>
                      <a:pt x="538" y="52"/>
                    </a:cubicBezTo>
                    <a:cubicBezTo>
                      <a:pt x="564" y="51"/>
                      <a:pt x="591" y="49"/>
                      <a:pt x="618" y="47"/>
                    </a:cubicBezTo>
                    <a:cubicBezTo>
                      <a:pt x="626" y="47"/>
                      <a:pt x="635" y="47"/>
                      <a:pt x="644" y="46"/>
                    </a:cubicBezTo>
                    <a:cubicBezTo>
                      <a:pt x="668" y="44"/>
                      <a:pt x="692" y="45"/>
                      <a:pt x="716" y="44"/>
                    </a:cubicBezTo>
                    <a:cubicBezTo>
                      <a:pt x="741" y="44"/>
                      <a:pt x="767" y="43"/>
                      <a:pt x="792" y="43"/>
                    </a:cubicBezTo>
                    <a:cubicBezTo>
                      <a:pt x="828" y="42"/>
                      <a:pt x="864" y="42"/>
                      <a:pt x="899" y="42"/>
                    </a:cubicBezTo>
                    <a:cubicBezTo>
                      <a:pt x="915" y="42"/>
                      <a:pt x="931" y="41"/>
                      <a:pt x="947" y="41"/>
                    </a:cubicBezTo>
                    <a:cubicBezTo>
                      <a:pt x="954" y="41"/>
                      <a:pt x="960" y="42"/>
                      <a:pt x="966" y="42"/>
                    </a:cubicBezTo>
                    <a:cubicBezTo>
                      <a:pt x="972" y="53"/>
                      <a:pt x="977" y="55"/>
                      <a:pt x="985" y="42"/>
                    </a:cubicBezTo>
                    <a:cubicBezTo>
                      <a:pt x="996" y="42"/>
                      <a:pt x="1008" y="42"/>
                      <a:pt x="1020" y="42"/>
                    </a:cubicBezTo>
                    <a:cubicBezTo>
                      <a:pt x="1041" y="41"/>
                      <a:pt x="1063" y="40"/>
                      <a:pt x="1084" y="39"/>
                    </a:cubicBezTo>
                    <a:cubicBezTo>
                      <a:pt x="1099" y="38"/>
                      <a:pt x="1114" y="37"/>
                      <a:pt x="1129" y="36"/>
                    </a:cubicBezTo>
                    <a:cubicBezTo>
                      <a:pt x="1149" y="36"/>
                      <a:pt x="1169" y="36"/>
                      <a:pt x="1189" y="36"/>
                    </a:cubicBezTo>
                    <a:cubicBezTo>
                      <a:pt x="1224" y="35"/>
                      <a:pt x="1259" y="34"/>
                      <a:pt x="1294" y="33"/>
                    </a:cubicBezTo>
                    <a:cubicBezTo>
                      <a:pt x="1316" y="32"/>
                      <a:pt x="1337" y="33"/>
                      <a:pt x="1359" y="32"/>
                    </a:cubicBezTo>
                    <a:cubicBezTo>
                      <a:pt x="1380" y="31"/>
                      <a:pt x="1401" y="30"/>
                      <a:pt x="1422" y="28"/>
                    </a:cubicBezTo>
                    <a:cubicBezTo>
                      <a:pt x="1429" y="28"/>
                      <a:pt x="1437" y="28"/>
                      <a:pt x="1445" y="28"/>
                    </a:cubicBezTo>
                    <a:cubicBezTo>
                      <a:pt x="1474" y="27"/>
                      <a:pt x="1503" y="26"/>
                      <a:pt x="1532" y="26"/>
                    </a:cubicBezTo>
                    <a:cubicBezTo>
                      <a:pt x="1552" y="25"/>
                      <a:pt x="1572" y="26"/>
                      <a:pt x="1592" y="25"/>
                    </a:cubicBezTo>
                    <a:cubicBezTo>
                      <a:pt x="1605" y="25"/>
                      <a:pt x="1618" y="24"/>
                      <a:pt x="1631" y="23"/>
                    </a:cubicBezTo>
                    <a:cubicBezTo>
                      <a:pt x="1642" y="23"/>
                      <a:pt x="1654" y="22"/>
                      <a:pt x="1665" y="22"/>
                    </a:cubicBezTo>
                    <a:cubicBezTo>
                      <a:pt x="1702" y="21"/>
                      <a:pt x="1739" y="20"/>
                      <a:pt x="1776" y="19"/>
                    </a:cubicBezTo>
                    <a:cubicBezTo>
                      <a:pt x="1800" y="18"/>
                      <a:pt x="1823" y="16"/>
                      <a:pt x="1847" y="14"/>
                    </a:cubicBezTo>
                    <a:cubicBezTo>
                      <a:pt x="1868" y="13"/>
                      <a:pt x="1890" y="13"/>
                      <a:pt x="1911" y="12"/>
                    </a:cubicBezTo>
                    <a:cubicBezTo>
                      <a:pt x="1926" y="11"/>
                      <a:pt x="1941" y="10"/>
                      <a:pt x="1956" y="9"/>
                    </a:cubicBezTo>
                    <a:cubicBezTo>
                      <a:pt x="1967" y="9"/>
                      <a:pt x="1978" y="8"/>
                      <a:pt x="1989" y="8"/>
                    </a:cubicBezTo>
                    <a:cubicBezTo>
                      <a:pt x="2024" y="6"/>
                      <a:pt x="2060" y="5"/>
                      <a:pt x="2096" y="4"/>
                    </a:cubicBezTo>
                    <a:cubicBezTo>
                      <a:pt x="2119" y="4"/>
                      <a:pt x="2143" y="4"/>
                      <a:pt x="2167" y="4"/>
                    </a:cubicBezTo>
                    <a:cubicBezTo>
                      <a:pt x="2200" y="4"/>
                      <a:pt x="2234" y="4"/>
                      <a:pt x="2267" y="3"/>
                    </a:cubicBezTo>
                    <a:cubicBezTo>
                      <a:pt x="2282" y="3"/>
                      <a:pt x="2296" y="4"/>
                      <a:pt x="2311" y="3"/>
                    </a:cubicBezTo>
                    <a:cubicBezTo>
                      <a:pt x="2336" y="3"/>
                      <a:pt x="2361" y="3"/>
                      <a:pt x="2386" y="2"/>
                    </a:cubicBezTo>
                    <a:cubicBezTo>
                      <a:pt x="2418" y="2"/>
                      <a:pt x="2450" y="1"/>
                      <a:pt x="2482" y="1"/>
                    </a:cubicBezTo>
                    <a:cubicBezTo>
                      <a:pt x="2511" y="0"/>
                      <a:pt x="2540" y="0"/>
                      <a:pt x="2570" y="0"/>
                    </a:cubicBezTo>
                    <a:cubicBezTo>
                      <a:pt x="2607" y="0"/>
                      <a:pt x="2643" y="1"/>
                      <a:pt x="2680" y="2"/>
                    </a:cubicBezTo>
                    <a:cubicBezTo>
                      <a:pt x="2689" y="2"/>
                      <a:pt x="2698" y="3"/>
                      <a:pt x="2707" y="3"/>
                    </a:cubicBezTo>
                    <a:cubicBezTo>
                      <a:pt x="2728" y="3"/>
                      <a:pt x="2748" y="2"/>
                      <a:pt x="2768" y="2"/>
                    </a:cubicBezTo>
                    <a:cubicBezTo>
                      <a:pt x="2788" y="2"/>
                      <a:pt x="2809" y="3"/>
                      <a:pt x="2829" y="3"/>
                    </a:cubicBezTo>
                    <a:cubicBezTo>
                      <a:pt x="2843" y="4"/>
                      <a:pt x="2857" y="3"/>
                      <a:pt x="2870" y="4"/>
                    </a:cubicBezTo>
                    <a:cubicBezTo>
                      <a:pt x="2894" y="7"/>
                      <a:pt x="2918" y="4"/>
                      <a:pt x="2941" y="6"/>
                    </a:cubicBezTo>
                    <a:cubicBezTo>
                      <a:pt x="2956" y="7"/>
                      <a:pt x="2971" y="9"/>
                      <a:pt x="2985" y="10"/>
                    </a:cubicBezTo>
                    <a:cubicBezTo>
                      <a:pt x="2993" y="10"/>
                      <a:pt x="3000" y="10"/>
                      <a:pt x="3007" y="10"/>
                    </a:cubicBezTo>
                    <a:cubicBezTo>
                      <a:pt x="3027" y="10"/>
                      <a:pt x="3048" y="11"/>
                      <a:pt x="3068" y="12"/>
                    </a:cubicBezTo>
                    <a:cubicBezTo>
                      <a:pt x="3076" y="12"/>
                      <a:pt x="3084" y="11"/>
                      <a:pt x="3091" y="11"/>
                    </a:cubicBezTo>
                    <a:cubicBezTo>
                      <a:pt x="3093" y="11"/>
                      <a:pt x="3094" y="12"/>
                      <a:pt x="3095" y="12"/>
                    </a:cubicBezTo>
                    <a:cubicBezTo>
                      <a:pt x="3095" y="20"/>
                      <a:pt x="3095" y="27"/>
                      <a:pt x="3095" y="34"/>
                    </a:cubicBezTo>
                    <a:cubicBezTo>
                      <a:pt x="3095" y="52"/>
                      <a:pt x="3094" y="70"/>
                      <a:pt x="3094" y="87"/>
                    </a:cubicBezTo>
                    <a:cubicBezTo>
                      <a:pt x="3093" y="107"/>
                      <a:pt x="3093" y="127"/>
                      <a:pt x="3092" y="146"/>
                    </a:cubicBezTo>
                    <a:cubicBezTo>
                      <a:pt x="3092" y="151"/>
                      <a:pt x="3093" y="155"/>
                      <a:pt x="3094" y="159"/>
                    </a:cubicBezTo>
                    <a:cubicBezTo>
                      <a:pt x="3094" y="163"/>
                      <a:pt x="3094" y="167"/>
                      <a:pt x="3094" y="170"/>
                    </a:cubicBezTo>
                    <a:cubicBezTo>
                      <a:pt x="3093" y="177"/>
                      <a:pt x="3090" y="180"/>
                      <a:pt x="3084" y="179"/>
                    </a:cubicBezTo>
                    <a:cubicBezTo>
                      <a:pt x="3061" y="177"/>
                      <a:pt x="3039" y="179"/>
                      <a:pt x="3017" y="180"/>
                    </a:cubicBezTo>
                    <a:cubicBezTo>
                      <a:pt x="2994" y="181"/>
                      <a:pt x="2971" y="184"/>
                      <a:pt x="2949" y="185"/>
                    </a:cubicBezTo>
                    <a:cubicBezTo>
                      <a:pt x="2940" y="185"/>
                      <a:pt x="2932" y="184"/>
                      <a:pt x="2924" y="184"/>
                    </a:cubicBezTo>
                    <a:cubicBezTo>
                      <a:pt x="2920" y="184"/>
                      <a:pt x="2915" y="185"/>
                      <a:pt x="2911" y="185"/>
                    </a:cubicBezTo>
                    <a:cubicBezTo>
                      <a:pt x="2905" y="185"/>
                      <a:pt x="2899" y="186"/>
                      <a:pt x="2893" y="185"/>
                    </a:cubicBezTo>
                    <a:cubicBezTo>
                      <a:pt x="2856" y="184"/>
                      <a:pt x="2819" y="187"/>
                      <a:pt x="2782" y="186"/>
                    </a:cubicBezTo>
                    <a:cubicBezTo>
                      <a:pt x="2760" y="185"/>
                      <a:pt x="2739" y="185"/>
                      <a:pt x="2717" y="185"/>
                    </a:cubicBezTo>
                    <a:cubicBezTo>
                      <a:pt x="2693" y="185"/>
                      <a:pt x="2669" y="185"/>
                      <a:pt x="2646" y="185"/>
                    </a:cubicBezTo>
                    <a:cubicBezTo>
                      <a:pt x="2625" y="186"/>
                      <a:pt x="2604" y="187"/>
                      <a:pt x="2584" y="187"/>
                    </a:cubicBezTo>
                    <a:cubicBezTo>
                      <a:pt x="2567" y="187"/>
                      <a:pt x="2551" y="186"/>
                      <a:pt x="2535" y="186"/>
                    </a:cubicBezTo>
                    <a:cubicBezTo>
                      <a:pt x="2515" y="186"/>
                      <a:pt x="2495" y="186"/>
                      <a:pt x="2476" y="185"/>
                    </a:cubicBezTo>
                    <a:cubicBezTo>
                      <a:pt x="2459" y="185"/>
                      <a:pt x="2443" y="183"/>
                      <a:pt x="2427" y="182"/>
                    </a:cubicBezTo>
                    <a:cubicBezTo>
                      <a:pt x="2413" y="181"/>
                      <a:pt x="2399" y="180"/>
                      <a:pt x="2386" y="180"/>
                    </a:cubicBezTo>
                    <a:cubicBezTo>
                      <a:pt x="2373" y="180"/>
                      <a:pt x="2360" y="181"/>
                      <a:pt x="2348" y="181"/>
                    </a:cubicBezTo>
                    <a:cubicBezTo>
                      <a:pt x="2333" y="181"/>
                      <a:pt x="2318" y="180"/>
                      <a:pt x="2303" y="181"/>
                    </a:cubicBezTo>
                    <a:cubicBezTo>
                      <a:pt x="2290" y="181"/>
                      <a:pt x="2277" y="182"/>
                      <a:pt x="2264" y="182"/>
                    </a:cubicBezTo>
                    <a:cubicBezTo>
                      <a:pt x="2251" y="183"/>
                      <a:pt x="2238" y="183"/>
                      <a:pt x="2225" y="183"/>
                    </a:cubicBezTo>
                    <a:cubicBezTo>
                      <a:pt x="2204" y="184"/>
                      <a:pt x="2183" y="185"/>
                      <a:pt x="2163" y="185"/>
                    </a:cubicBezTo>
                    <a:cubicBezTo>
                      <a:pt x="2151" y="186"/>
                      <a:pt x="2139" y="186"/>
                      <a:pt x="2127" y="186"/>
                    </a:cubicBezTo>
                    <a:cubicBezTo>
                      <a:pt x="2100" y="187"/>
                      <a:pt x="2073" y="187"/>
                      <a:pt x="2045" y="188"/>
                    </a:cubicBezTo>
                    <a:cubicBezTo>
                      <a:pt x="2020" y="189"/>
                      <a:pt x="1995" y="191"/>
                      <a:pt x="1969" y="191"/>
                    </a:cubicBezTo>
                    <a:cubicBezTo>
                      <a:pt x="1940" y="192"/>
                      <a:pt x="1910" y="192"/>
                      <a:pt x="1881" y="192"/>
                    </a:cubicBezTo>
                    <a:cubicBezTo>
                      <a:pt x="1855" y="192"/>
                      <a:pt x="1829" y="192"/>
                      <a:pt x="1802" y="192"/>
                    </a:cubicBezTo>
                    <a:cubicBezTo>
                      <a:pt x="1782" y="193"/>
                      <a:pt x="1762" y="193"/>
                      <a:pt x="1742" y="194"/>
                    </a:cubicBezTo>
                    <a:cubicBezTo>
                      <a:pt x="1723" y="195"/>
                      <a:pt x="1703" y="196"/>
                      <a:pt x="1683" y="197"/>
                    </a:cubicBezTo>
                    <a:cubicBezTo>
                      <a:pt x="1663" y="197"/>
                      <a:pt x="1643" y="197"/>
                      <a:pt x="1622" y="197"/>
                    </a:cubicBezTo>
                    <a:cubicBezTo>
                      <a:pt x="1605" y="198"/>
                      <a:pt x="1589" y="199"/>
                      <a:pt x="1572" y="199"/>
                    </a:cubicBezTo>
                    <a:cubicBezTo>
                      <a:pt x="1563" y="200"/>
                      <a:pt x="1553" y="200"/>
                      <a:pt x="1544" y="200"/>
                    </a:cubicBezTo>
                    <a:cubicBezTo>
                      <a:pt x="1504" y="201"/>
                      <a:pt x="1464" y="201"/>
                      <a:pt x="1424" y="202"/>
                    </a:cubicBezTo>
                    <a:cubicBezTo>
                      <a:pt x="1390" y="203"/>
                      <a:pt x="1356" y="204"/>
                      <a:pt x="1322" y="205"/>
                    </a:cubicBezTo>
                    <a:cubicBezTo>
                      <a:pt x="1305" y="205"/>
                      <a:pt x="1289" y="204"/>
                      <a:pt x="1273" y="204"/>
                    </a:cubicBezTo>
                    <a:cubicBezTo>
                      <a:pt x="1254" y="204"/>
                      <a:pt x="1236" y="205"/>
                      <a:pt x="1217" y="205"/>
                    </a:cubicBezTo>
                    <a:cubicBezTo>
                      <a:pt x="1190" y="206"/>
                      <a:pt x="1162" y="205"/>
                      <a:pt x="1135" y="206"/>
                    </a:cubicBezTo>
                    <a:cubicBezTo>
                      <a:pt x="1111" y="206"/>
                      <a:pt x="1087" y="207"/>
                      <a:pt x="1063" y="208"/>
                    </a:cubicBezTo>
                    <a:cubicBezTo>
                      <a:pt x="1028" y="208"/>
                      <a:pt x="993" y="209"/>
                      <a:pt x="958" y="210"/>
                    </a:cubicBezTo>
                    <a:cubicBezTo>
                      <a:pt x="923" y="210"/>
                      <a:pt x="888" y="210"/>
                      <a:pt x="854" y="210"/>
                    </a:cubicBezTo>
                    <a:cubicBezTo>
                      <a:pt x="833" y="210"/>
                      <a:pt x="812" y="208"/>
                      <a:pt x="791" y="208"/>
                    </a:cubicBezTo>
                    <a:cubicBezTo>
                      <a:pt x="763" y="207"/>
                      <a:pt x="734" y="208"/>
                      <a:pt x="706" y="208"/>
                    </a:cubicBezTo>
                    <a:cubicBezTo>
                      <a:pt x="681" y="208"/>
                      <a:pt x="656" y="208"/>
                      <a:pt x="631" y="207"/>
                    </a:cubicBezTo>
                    <a:cubicBezTo>
                      <a:pt x="611" y="206"/>
                      <a:pt x="591" y="207"/>
                      <a:pt x="571" y="208"/>
                    </a:cubicBezTo>
                    <a:cubicBezTo>
                      <a:pt x="548" y="209"/>
                      <a:pt x="524" y="208"/>
                      <a:pt x="501" y="208"/>
                    </a:cubicBezTo>
                    <a:cubicBezTo>
                      <a:pt x="466" y="209"/>
                      <a:pt x="431" y="210"/>
                      <a:pt x="395" y="210"/>
                    </a:cubicBezTo>
                    <a:cubicBezTo>
                      <a:pt x="366" y="211"/>
                      <a:pt x="337" y="211"/>
                      <a:pt x="307" y="211"/>
                    </a:cubicBezTo>
                    <a:cubicBezTo>
                      <a:pt x="297" y="211"/>
                      <a:pt x="286" y="211"/>
                      <a:pt x="275" y="211"/>
                    </a:cubicBezTo>
                    <a:cubicBezTo>
                      <a:pt x="236" y="211"/>
                      <a:pt x="196" y="210"/>
                      <a:pt x="157" y="210"/>
                    </a:cubicBezTo>
                    <a:cubicBezTo>
                      <a:pt x="123" y="210"/>
                      <a:pt x="90" y="211"/>
                      <a:pt x="56" y="211"/>
                    </a:cubicBezTo>
                    <a:cubicBezTo>
                      <a:pt x="39" y="211"/>
                      <a:pt x="22" y="211"/>
                      <a:pt x="4" y="21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05" name="Freeform 10"/>
              <p:cNvSpPr>
                <a:spLocks/>
              </p:cNvSpPr>
              <p:nvPr/>
            </p:nvSpPr>
            <p:spPr bwMode="auto">
              <a:xfrm>
                <a:off x="2159" y="2014"/>
                <a:ext cx="754" cy="331"/>
              </a:xfrm>
              <a:custGeom>
                <a:avLst/>
                <a:gdLst>
                  <a:gd name="T0" fmla="*/ 367 w 914"/>
                  <a:gd name="T1" fmla="*/ 65 h 401"/>
                  <a:gd name="T2" fmla="*/ 432 w 914"/>
                  <a:gd name="T3" fmla="*/ 47 h 401"/>
                  <a:gd name="T4" fmla="*/ 444 w 914"/>
                  <a:gd name="T5" fmla="*/ 40 h 401"/>
                  <a:gd name="T6" fmla="*/ 498 w 914"/>
                  <a:gd name="T7" fmla="*/ 11 h 401"/>
                  <a:gd name="T8" fmla="*/ 522 w 914"/>
                  <a:gd name="T9" fmla="*/ 25 h 401"/>
                  <a:gd name="T10" fmla="*/ 610 w 914"/>
                  <a:gd name="T11" fmla="*/ 42 h 401"/>
                  <a:gd name="T12" fmla="*/ 632 w 914"/>
                  <a:gd name="T13" fmla="*/ 24 h 401"/>
                  <a:gd name="T14" fmla="*/ 704 w 914"/>
                  <a:gd name="T15" fmla="*/ 13 h 401"/>
                  <a:gd name="T16" fmla="*/ 737 w 914"/>
                  <a:gd name="T17" fmla="*/ 26 h 401"/>
                  <a:gd name="T18" fmla="*/ 786 w 914"/>
                  <a:gd name="T19" fmla="*/ 60 h 401"/>
                  <a:gd name="T20" fmla="*/ 814 w 914"/>
                  <a:gd name="T21" fmla="*/ 81 h 401"/>
                  <a:gd name="T22" fmla="*/ 859 w 914"/>
                  <a:gd name="T23" fmla="*/ 121 h 401"/>
                  <a:gd name="T24" fmla="*/ 905 w 914"/>
                  <a:gd name="T25" fmla="*/ 162 h 401"/>
                  <a:gd name="T26" fmla="*/ 902 w 914"/>
                  <a:gd name="T27" fmla="*/ 190 h 401"/>
                  <a:gd name="T28" fmla="*/ 898 w 914"/>
                  <a:gd name="T29" fmla="*/ 206 h 401"/>
                  <a:gd name="T30" fmla="*/ 851 w 914"/>
                  <a:gd name="T31" fmla="*/ 260 h 401"/>
                  <a:gd name="T32" fmla="*/ 797 w 914"/>
                  <a:gd name="T33" fmla="*/ 305 h 401"/>
                  <a:gd name="T34" fmla="*/ 723 w 914"/>
                  <a:gd name="T35" fmla="*/ 349 h 401"/>
                  <a:gd name="T36" fmla="*/ 699 w 914"/>
                  <a:gd name="T37" fmla="*/ 361 h 401"/>
                  <a:gd name="T38" fmla="*/ 580 w 914"/>
                  <a:gd name="T39" fmla="*/ 392 h 401"/>
                  <a:gd name="T40" fmla="*/ 569 w 914"/>
                  <a:gd name="T41" fmla="*/ 393 h 401"/>
                  <a:gd name="T42" fmla="*/ 510 w 914"/>
                  <a:gd name="T43" fmla="*/ 396 h 401"/>
                  <a:gd name="T44" fmla="*/ 426 w 914"/>
                  <a:gd name="T45" fmla="*/ 398 h 401"/>
                  <a:gd name="T46" fmla="*/ 367 w 914"/>
                  <a:gd name="T47" fmla="*/ 394 h 401"/>
                  <a:gd name="T48" fmla="*/ 299 w 914"/>
                  <a:gd name="T49" fmla="*/ 392 h 401"/>
                  <a:gd name="T50" fmla="*/ 233 w 914"/>
                  <a:gd name="T51" fmla="*/ 390 h 401"/>
                  <a:gd name="T52" fmla="*/ 217 w 914"/>
                  <a:gd name="T53" fmla="*/ 352 h 401"/>
                  <a:gd name="T54" fmla="*/ 136 w 914"/>
                  <a:gd name="T55" fmla="*/ 321 h 401"/>
                  <a:gd name="T56" fmla="*/ 112 w 914"/>
                  <a:gd name="T57" fmla="*/ 355 h 401"/>
                  <a:gd name="T58" fmla="*/ 54 w 914"/>
                  <a:gd name="T59" fmla="*/ 353 h 401"/>
                  <a:gd name="T60" fmla="*/ 0 w 914"/>
                  <a:gd name="T61" fmla="*/ 356 h 401"/>
                  <a:gd name="T62" fmla="*/ 21 w 914"/>
                  <a:gd name="T63" fmla="*/ 306 h 401"/>
                  <a:gd name="T64" fmla="*/ 42 w 914"/>
                  <a:gd name="T65" fmla="*/ 199 h 401"/>
                  <a:gd name="T66" fmla="*/ 48 w 914"/>
                  <a:gd name="T67" fmla="*/ 124 h 401"/>
                  <a:gd name="T68" fmla="*/ 47 w 914"/>
                  <a:gd name="T69" fmla="*/ 85 h 401"/>
                  <a:gd name="T70" fmla="*/ 51 w 914"/>
                  <a:gd name="T71" fmla="*/ 63 h 401"/>
                  <a:gd name="T72" fmla="*/ 87 w 914"/>
                  <a:gd name="T73" fmla="*/ 49 h 401"/>
                  <a:gd name="T74" fmla="*/ 138 w 914"/>
                  <a:gd name="T75" fmla="*/ 54 h 401"/>
                  <a:gd name="T76" fmla="*/ 147 w 914"/>
                  <a:gd name="T77" fmla="*/ 52 h 401"/>
                  <a:gd name="T78" fmla="*/ 188 w 914"/>
                  <a:gd name="T79" fmla="*/ 65 h 401"/>
                  <a:gd name="T80" fmla="*/ 212 w 914"/>
                  <a:gd name="T81" fmla="*/ 68 h 401"/>
                  <a:gd name="T82" fmla="*/ 287 w 914"/>
                  <a:gd name="T83" fmla="*/ 72 h 401"/>
                  <a:gd name="T84" fmla="*/ 321 w 914"/>
                  <a:gd name="T85" fmla="*/ 72 h 401"/>
                  <a:gd name="T86" fmla="*/ 349 w 914"/>
                  <a:gd name="T87" fmla="*/ 69 h 40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914" h="401">
                    <a:moveTo>
                      <a:pt x="355" y="66"/>
                    </a:moveTo>
                    <a:cubicBezTo>
                      <a:pt x="360" y="66"/>
                      <a:pt x="365" y="66"/>
                      <a:pt x="367" y="65"/>
                    </a:cubicBezTo>
                    <a:cubicBezTo>
                      <a:pt x="375" y="59"/>
                      <a:pt x="385" y="60"/>
                      <a:pt x="393" y="58"/>
                    </a:cubicBezTo>
                    <a:cubicBezTo>
                      <a:pt x="406" y="54"/>
                      <a:pt x="419" y="51"/>
                      <a:pt x="432" y="47"/>
                    </a:cubicBezTo>
                    <a:cubicBezTo>
                      <a:pt x="434" y="46"/>
                      <a:pt x="436" y="45"/>
                      <a:pt x="438" y="43"/>
                    </a:cubicBezTo>
                    <a:cubicBezTo>
                      <a:pt x="440" y="42"/>
                      <a:pt x="442" y="40"/>
                      <a:pt x="444" y="40"/>
                    </a:cubicBezTo>
                    <a:cubicBezTo>
                      <a:pt x="464" y="40"/>
                      <a:pt x="477" y="27"/>
                      <a:pt x="491" y="17"/>
                    </a:cubicBezTo>
                    <a:cubicBezTo>
                      <a:pt x="494" y="15"/>
                      <a:pt x="497" y="13"/>
                      <a:pt x="498" y="11"/>
                    </a:cubicBezTo>
                    <a:cubicBezTo>
                      <a:pt x="505" y="14"/>
                      <a:pt x="510" y="17"/>
                      <a:pt x="516" y="20"/>
                    </a:cubicBezTo>
                    <a:cubicBezTo>
                      <a:pt x="518" y="21"/>
                      <a:pt x="520" y="23"/>
                      <a:pt x="522" y="25"/>
                    </a:cubicBezTo>
                    <a:cubicBezTo>
                      <a:pt x="531" y="34"/>
                      <a:pt x="540" y="43"/>
                      <a:pt x="553" y="45"/>
                    </a:cubicBezTo>
                    <a:cubicBezTo>
                      <a:pt x="572" y="49"/>
                      <a:pt x="591" y="50"/>
                      <a:pt x="610" y="42"/>
                    </a:cubicBezTo>
                    <a:cubicBezTo>
                      <a:pt x="616" y="39"/>
                      <a:pt x="621" y="34"/>
                      <a:pt x="626" y="30"/>
                    </a:cubicBezTo>
                    <a:cubicBezTo>
                      <a:pt x="628" y="28"/>
                      <a:pt x="630" y="26"/>
                      <a:pt x="632" y="24"/>
                    </a:cubicBezTo>
                    <a:cubicBezTo>
                      <a:pt x="639" y="17"/>
                      <a:pt x="646" y="10"/>
                      <a:pt x="649" y="0"/>
                    </a:cubicBezTo>
                    <a:cubicBezTo>
                      <a:pt x="668" y="2"/>
                      <a:pt x="686" y="5"/>
                      <a:pt x="704" y="13"/>
                    </a:cubicBezTo>
                    <a:cubicBezTo>
                      <a:pt x="713" y="16"/>
                      <a:pt x="722" y="23"/>
                      <a:pt x="733" y="23"/>
                    </a:cubicBezTo>
                    <a:cubicBezTo>
                      <a:pt x="734" y="23"/>
                      <a:pt x="735" y="25"/>
                      <a:pt x="737" y="26"/>
                    </a:cubicBezTo>
                    <a:cubicBezTo>
                      <a:pt x="738" y="28"/>
                      <a:pt x="740" y="29"/>
                      <a:pt x="741" y="30"/>
                    </a:cubicBezTo>
                    <a:cubicBezTo>
                      <a:pt x="758" y="37"/>
                      <a:pt x="771" y="50"/>
                      <a:pt x="786" y="60"/>
                    </a:cubicBezTo>
                    <a:cubicBezTo>
                      <a:pt x="792" y="64"/>
                      <a:pt x="799" y="68"/>
                      <a:pt x="805" y="72"/>
                    </a:cubicBezTo>
                    <a:cubicBezTo>
                      <a:pt x="808" y="75"/>
                      <a:pt x="810" y="78"/>
                      <a:pt x="814" y="81"/>
                    </a:cubicBezTo>
                    <a:cubicBezTo>
                      <a:pt x="820" y="87"/>
                      <a:pt x="827" y="93"/>
                      <a:pt x="835" y="97"/>
                    </a:cubicBezTo>
                    <a:cubicBezTo>
                      <a:pt x="845" y="103"/>
                      <a:pt x="853" y="112"/>
                      <a:pt x="859" y="121"/>
                    </a:cubicBezTo>
                    <a:cubicBezTo>
                      <a:pt x="865" y="129"/>
                      <a:pt x="873" y="134"/>
                      <a:pt x="880" y="140"/>
                    </a:cubicBezTo>
                    <a:cubicBezTo>
                      <a:pt x="888" y="148"/>
                      <a:pt x="897" y="154"/>
                      <a:pt x="905" y="162"/>
                    </a:cubicBezTo>
                    <a:cubicBezTo>
                      <a:pt x="914" y="172"/>
                      <a:pt x="912" y="182"/>
                      <a:pt x="899" y="186"/>
                    </a:cubicBezTo>
                    <a:cubicBezTo>
                      <a:pt x="900" y="188"/>
                      <a:pt x="901" y="189"/>
                      <a:pt x="902" y="190"/>
                    </a:cubicBezTo>
                    <a:cubicBezTo>
                      <a:pt x="902" y="194"/>
                      <a:pt x="897" y="196"/>
                      <a:pt x="900" y="201"/>
                    </a:cubicBezTo>
                    <a:cubicBezTo>
                      <a:pt x="901" y="202"/>
                      <a:pt x="899" y="205"/>
                      <a:pt x="898" y="206"/>
                    </a:cubicBezTo>
                    <a:cubicBezTo>
                      <a:pt x="894" y="212"/>
                      <a:pt x="890" y="217"/>
                      <a:pt x="885" y="222"/>
                    </a:cubicBezTo>
                    <a:cubicBezTo>
                      <a:pt x="874" y="235"/>
                      <a:pt x="862" y="247"/>
                      <a:pt x="851" y="260"/>
                    </a:cubicBezTo>
                    <a:cubicBezTo>
                      <a:pt x="838" y="275"/>
                      <a:pt x="822" y="286"/>
                      <a:pt x="807" y="297"/>
                    </a:cubicBezTo>
                    <a:cubicBezTo>
                      <a:pt x="803" y="300"/>
                      <a:pt x="799" y="302"/>
                      <a:pt x="797" y="305"/>
                    </a:cubicBezTo>
                    <a:cubicBezTo>
                      <a:pt x="782" y="322"/>
                      <a:pt x="763" y="332"/>
                      <a:pt x="743" y="342"/>
                    </a:cubicBezTo>
                    <a:cubicBezTo>
                      <a:pt x="736" y="345"/>
                      <a:pt x="730" y="346"/>
                      <a:pt x="723" y="349"/>
                    </a:cubicBezTo>
                    <a:cubicBezTo>
                      <a:pt x="719" y="351"/>
                      <a:pt x="716" y="353"/>
                      <a:pt x="712" y="355"/>
                    </a:cubicBezTo>
                    <a:cubicBezTo>
                      <a:pt x="708" y="357"/>
                      <a:pt x="704" y="360"/>
                      <a:pt x="699" y="361"/>
                    </a:cubicBezTo>
                    <a:cubicBezTo>
                      <a:pt x="670" y="367"/>
                      <a:pt x="640" y="373"/>
                      <a:pt x="611" y="380"/>
                    </a:cubicBezTo>
                    <a:cubicBezTo>
                      <a:pt x="601" y="383"/>
                      <a:pt x="591" y="388"/>
                      <a:pt x="580" y="392"/>
                    </a:cubicBezTo>
                    <a:cubicBezTo>
                      <a:pt x="577" y="393"/>
                      <a:pt x="574" y="393"/>
                      <a:pt x="571" y="394"/>
                    </a:cubicBezTo>
                    <a:cubicBezTo>
                      <a:pt x="570" y="394"/>
                      <a:pt x="570" y="393"/>
                      <a:pt x="569" y="393"/>
                    </a:cubicBezTo>
                    <a:cubicBezTo>
                      <a:pt x="555" y="394"/>
                      <a:pt x="540" y="395"/>
                      <a:pt x="526" y="396"/>
                    </a:cubicBezTo>
                    <a:cubicBezTo>
                      <a:pt x="521" y="396"/>
                      <a:pt x="515" y="396"/>
                      <a:pt x="510" y="396"/>
                    </a:cubicBezTo>
                    <a:cubicBezTo>
                      <a:pt x="494" y="396"/>
                      <a:pt x="479" y="396"/>
                      <a:pt x="464" y="398"/>
                    </a:cubicBezTo>
                    <a:cubicBezTo>
                      <a:pt x="451" y="400"/>
                      <a:pt x="439" y="401"/>
                      <a:pt x="426" y="398"/>
                    </a:cubicBezTo>
                    <a:cubicBezTo>
                      <a:pt x="421" y="397"/>
                      <a:pt x="415" y="397"/>
                      <a:pt x="410" y="396"/>
                    </a:cubicBezTo>
                    <a:cubicBezTo>
                      <a:pt x="396" y="395"/>
                      <a:pt x="382" y="395"/>
                      <a:pt x="367" y="394"/>
                    </a:cubicBezTo>
                    <a:cubicBezTo>
                      <a:pt x="364" y="393"/>
                      <a:pt x="361" y="393"/>
                      <a:pt x="357" y="393"/>
                    </a:cubicBezTo>
                    <a:cubicBezTo>
                      <a:pt x="338" y="392"/>
                      <a:pt x="318" y="393"/>
                      <a:pt x="299" y="392"/>
                    </a:cubicBezTo>
                    <a:cubicBezTo>
                      <a:pt x="283" y="391"/>
                      <a:pt x="268" y="393"/>
                      <a:pt x="253" y="391"/>
                    </a:cubicBezTo>
                    <a:cubicBezTo>
                      <a:pt x="246" y="390"/>
                      <a:pt x="239" y="390"/>
                      <a:pt x="233" y="390"/>
                    </a:cubicBezTo>
                    <a:cubicBezTo>
                      <a:pt x="232" y="381"/>
                      <a:pt x="231" y="373"/>
                      <a:pt x="224" y="366"/>
                    </a:cubicBezTo>
                    <a:cubicBezTo>
                      <a:pt x="221" y="362"/>
                      <a:pt x="220" y="357"/>
                      <a:pt x="217" y="352"/>
                    </a:cubicBezTo>
                    <a:cubicBezTo>
                      <a:pt x="207" y="335"/>
                      <a:pt x="195" y="323"/>
                      <a:pt x="174" y="319"/>
                    </a:cubicBezTo>
                    <a:cubicBezTo>
                      <a:pt x="161" y="316"/>
                      <a:pt x="148" y="316"/>
                      <a:pt x="136" y="321"/>
                    </a:cubicBezTo>
                    <a:cubicBezTo>
                      <a:pt x="131" y="323"/>
                      <a:pt x="127" y="326"/>
                      <a:pt x="125" y="331"/>
                    </a:cubicBezTo>
                    <a:cubicBezTo>
                      <a:pt x="120" y="339"/>
                      <a:pt x="116" y="347"/>
                      <a:pt x="112" y="355"/>
                    </a:cubicBezTo>
                    <a:cubicBezTo>
                      <a:pt x="102" y="355"/>
                      <a:pt x="91" y="354"/>
                      <a:pt x="80" y="354"/>
                    </a:cubicBezTo>
                    <a:cubicBezTo>
                      <a:pt x="71" y="354"/>
                      <a:pt x="62" y="353"/>
                      <a:pt x="54" y="353"/>
                    </a:cubicBezTo>
                    <a:cubicBezTo>
                      <a:pt x="49" y="353"/>
                      <a:pt x="45" y="353"/>
                      <a:pt x="41" y="354"/>
                    </a:cubicBezTo>
                    <a:cubicBezTo>
                      <a:pt x="27" y="354"/>
                      <a:pt x="14" y="355"/>
                      <a:pt x="0" y="356"/>
                    </a:cubicBezTo>
                    <a:cubicBezTo>
                      <a:pt x="1" y="352"/>
                      <a:pt x="1" y="350"/>
                      <a:pt x="3" y="347"/>
                    </a:cubicBezTo>
                    <a:cubicBezTo>
                      <a:pt x="10" y="334"/>
                      <a:pt x="17" y="320"/>
                      <a:pt x="21" y="306"/>
                    </a:cubicBezTo>
                    <a:cubicBezTo>
                      <a:pt x="26" y="283"/>
                      <a:pt x="33" y="260"/>
                      <a:pt x="38" y="236"/>
                    </a:cubicBezTo>
                    <a:cubicBezTo>
                      <a:pt x="41" y="224"/>
                      <a:pt x="41" y="211"/>
                      <a:pt x="42" y="199"/>
                    </a:cubicBezTo>
                    <a:cubicBezTo>
                      <a:pt x="43" y="181"/>
                      <a:pt x="44" y="164"/>
                      <a:pt x="46" y="147"/>
                    </a:cubicBezTo>
                    <a:cubicBezTo>
                      <a:pt x="48" y="139"/>
                      <a:pt x="47" y="131"/>
                      <a:pt x="48" y="124"/>
                    </a:cubicBezTo>
                    <a:cubicBezTo>
                      <a:pt x="48" y="116"/>
                      <a:pt x="46" y="108"/>
                      <a:pt x="49" y="99"/>
                    </a:cubicBezTo>
                    <a:cubicBezTo>
                      <a:pt x="51" y="95"/>
                      <a:pt x="48" y="90"/>
                      <a:pt x="47" y="85"/>
                    </a:cubicBezTo>
                    <a:cubicBezTo>
                      <a:pt x="47" y="83"/>
                      <a:pt x="47" y="80"/>
                      <a:pt x="48" y="79"/>
                    </a:cubicBezTo>
                    <a:cubicBezTo>
                      <a:pt x="52" y="74"/>
                      <a:pt x="51" y="69"/>
                      <a:pt x="51" y="63"/>
                    </a:cubicBezTo>
                    <a:cubicBezTo>
                      <a:pt x="50" y="56"/>
                      <a:pt x="53" y="54"/>
                      <a:pt x="59" y="52"/>
                    </a:cubicBezTo>
                    <a:cubicBezTo>
                      <a:pt x="68" y="49"/>
                      <a:pt x="77" y="49"/>
                      <a:pt x="87" y="49"/>
                    </a:cubicBezTo>
                    <a:cubicBezTo>
                      <a:pt x="96" y="50"/>
                      <a:pt x="105" y="48"/>
                      <a:pt x="114" y="49"/>
                    </a:cubicBezTo>
                    <a:cubicBezTo>
                      <a:pt x="122" y="50"/>
                      <a:pt x="130" y="52"/>
                      <a:pt x="138" y="54"/>
                    </a:cubicBezTo>
                    <a:cubicBezTo>
                      <a:pt x="141" y="55"/>
                      <a:pt x="144" y="57"/>
                      <a:pt x="146" y="53"/>
                    </a:cubicBezTo>
                    <a:cubicBezTo>
                      <a:pt x="146" y="52"/>
                      <a:pt x="147" y="52"/>
                      <a:pt x="147" y="52"/>
                    </a:cubicBezTo>
                    <a:cubicBezTo>
                      <a:pt x="155" y="59"/>
                      <a:pt x="167" y="55"/>
                      <a:pt x="175" y="61"/>
                    </a:cubicBezTo>
                    <a:cubicBezTo>
                      <a:pt x="179" y="64"/>
                      <a:pt x="184" y="64"/>
                      <a:pt x="188" y="65"/>
                    </a:cubicBezTo>
                    <a:cubicBezTo>
                      <a:pt x="191" y="66"/>
                      <a:pt x="193" y="68"/>
                      <a:pt x="196" y="70"/>
                    </a:cubicBezTo>
                    <a:cubicBezTo>
                      <a:pt x="204" y="76"/>
                      <a:pt x="205" y="76"/>
                      <a:pt x="212" y="68"/>
                    </a:cubicBezTo>
                    <a:cubicBezTo>
                      <a:pt x="213" y="67"/>
                      <a:pt x="214" y="66"/>
                      <a:pt x="214" y="65"/>
                    </a:cubicBezTo>
                    <a:cubicBezTo>
                      <a:pt x="239" y="68"/>
                      <a:pt x="263" y="71"/>
                      <a:pt x="287" y="72"/>
                    </a:cubicBezTo>
                    <a:cubicBezTo>
                      <a:pt x="296" y="73"/>
                      <a:pt x="304" y="73"/>
                      <a:pt x="313" y="74"/>
                    </a:cubicBezTo>
                    <a:cubicBezTo>
                      <a:pt x="316" y="75"/>
                      <a:pt x="318" y="72"/>
                      <a:pt x="321" y="72"/>
                    </a:cubicBezTo>
                    <a:cubicBezTo>
                      <a:pt x="324" y="71"/>
                      <a:pt x="328" y="71"/>
                      <a:pt x="331" y="71"/>
                    </a:cubicBezTo>
                    <a:cubicBezTo>
                      <a:pt x="337" y="71"/>
                      <a:pt x="343" y="65"/>
                      <a:pt x="349" y="69"/>
                    </a:cubicBezTo>
                    <a:cubicBezTo>
                      <a:pt x="351" y="69"/>
                      <a:pt x="354" y="67"/>
                      <a:pt x="355" y="66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06" name="Freeform 11"/>
              <p:cNvSpPr>
                <a:spLocks/>
              </p:cNvSpPr>
              <p:nvPr/>
            </p:nvSpPr>
            <p:spPr bwMode="auto">
              <a:xfrm>
                <a:off x="3958" y="2437"/>
                <a:ext cx="1394" cy="169"/>
              </a:xfrm>
              <a:custGeom>
                <a:avLst/>
                <a:gdLst>
                  <a:gd name="T0" fmla="*/ 21 w 1689"/>
                  <a:gd name="T1" fmla="*/ 29 h 204"/>
                  <a:gd name="T2" fmla="*/ 103 w 1689"/>
                  <a:gd name="T3" fmla="*/ 30 h 204"/>
                  <a:gd name="T4" fmla="*/ 149 w 1689"/>
                  <a:gd name="T5" fmla="*/ 28 h 204"/>
                  <a:gd name="T6" fmla="*/ 196 w 1689"/>
                  <a:gd name="T7" fmla="*/ 29 h 204"/>
                  <a:gd name="T8" fmla="*/ 226 w 1689"/>
                  <a:gd name="T9" fmla="*/ 27 h 204"/>
                  <a:gd name="T10" fmla="*/ 274 w 1689"/>
                  <a:gd name="T11" fmla="*/ 26 h 204"/>
                  <a:gd name="T12" fmla="*/ 336 w 1689"/>
                  <a:gd name="T13" fmla="*/ 25 h 204"/>
                  <a:gd name="T14" fmla="*/ 419 w 1689"/>
                  <a:gd name="T15" fmla="*/ 27 h 204"/>
                  <a:gd name="T16" fmla="*/ 476 w 1689"/>
                  <a:gd name="T17" fmla="*/ 28 h 204"/>
                  <a:gd name="T18" fmla="*/ 518 w 1689"/>
                  <a:gd name="T19" fmla="*/ 28 h 204"/>
                  <a:gd name="T20" fmla="*/ 608 w 1689"/>
                  <a:gd name="T21" fmla="*/ 30 h 204"/>
                  <a:gd name="T22" fmla="*/ 695 w 1689"/>
                  <a:gd name="T23" fmla="*/ 29 h 204"/>
                  <a:gd name="T24" fmla="*/ 757 w 1689"/>
                  <a:gd name="T25" fmla="*/ 29 h 204"/>
                  <a:gd name="T26" fmla="*/ 853 w 1689"/>
                  <a:gd name="T27" fmla="*/ 31 h 204"/>
                  <a:gd name="T28" fmla="*/ 874 w 1689"/>
                  <a:gd name="T29" fmla="*/ 30 h 204"/>
                  <a:gd name="T30" fmla="*/ 943 w 1689"/>
                  <a:gd name="T31" fmla="*/ 28 h 204"/>
                  <a:gd name="T32" fmla="*/ 1016 w 1689"/>
                  <a:gd name="T33" fmla="*/ 29 h 204"/>
                  <a:gd name="T34" fmla="*/ 1104 w 1689"/>
                  <a:gd name="T35" fmla="*/ 24 h 204"/>
                  <a:gd name="T36" fmla="*/ 1136 w 1689"/>
                  <a:gd name="T37" fmla="*/ 51 h 204"/>
                  <a:gd name="T38" fmla="*/ 1140 w 1689"/>
                  <a:gd name="T39" fmla="*/ 0 h 204"/>
                  <a:gd name="T40" fmla="*/ 1156 w 1689"/>
                  <a:gd name="T41" fmla="*/ 36 h 204"/>
                  <a:gd name="T42" fmla="*/ 1168 w 1689"/>
                  <a:gd name="T43" fmla="*/ 67 h 204"/>
                  <a:gd name="T44" fmla="*/ 1189 w 1689"/>
                  <a:gd name="T45" fmla="*/ 52 h 204"/>
                  <a:gd name="T46" fmla="*/ 1219 w 1689"/>
                  <a:gd name="T47" fmla="*/ 96 h 204"/>
                  <a:gd name="T48" fmla="*/ 1258 w 1689"/>
                  <a:gd name="T49" fmla="*/ 130 h 204"/>
                  <a:gd name="T50" fmla="*/ 1304 w 1689"/>
                  <a:gd name="T51" fmla="*/ 140 h 204"/>
                  <a:gd name="T52" fmla="*/ 1293 w 1689"/>
                  <a:gd name="T53" fmla="*/ 95 h 204"/>
                  <a:gd name="T54" fmla="*/ 1300 w 1689"/>
                  <a:gd name="T55" fmla="*/ 29 h 204"/>
                  <a:gd name="T56" fmla="*/ 1306 w 1689"/>
                  <a:gd name="T57" fmla="*/ 34 h 204"/>
                  <a:gd name="T58" fmla="*/ 1353 w 1689"/>
                  <a:gd name="T59" fmla="*/ 127 h 204"/>
                  <a:gd name="T60" fmla="*/ 1380 w 1689"/>
                  <a:gd name="T61" fmla="*/ 144 h 204"/>
                  <a:gd name="T62" fmla="*/ 1399 w 1689"/>
                  <a:gd name="T63" fmla="*/ 119 h 204"/>
                  <a:gd name="T64" fmla="*/ 1405 w 1689"/>
                  <a:gd name="T65" fmla="*/ 19 h 204"/>
                  <a:gd name="T66" fmla="*/ 1474 w 1689"/>
                  <a:gd name="T67" fmla="*/ 15 h 204"/>
                  <a:gd name="T68" fmla="*/ 1557 w 1689"/>
                  <a:gd name="T69" fmla="*/ 18 h 204"/>
                  <a:gd name="T70" fmla="*/ 1622 w 1689"/>
                  <a:gd name="T71" fmla="*/ 16 h 204"/>
                  <a:gd name="T72" fmla="*/ 1663 w 1689"/>
                  <a:gd name="T73" fmla="*/ 19 h 204"/>
                  <a:gd name="T74" fmla="*/ 1686 w 1689"/>
                  <a:gd name="T75" fmla="*/ 107 h 204"/>
                  <a:gd name="T76" fmla="*/ 1627 w 1689"/>
                  <a:gd name="T77" fmla="*/ 197 h 204"/>
                  <a:gd name="T78" fmla="*/ 1492 w 1689"/>
                  <a:gd name="T79" fmla="*/ 195 h 204"/>
                  <a:gd name="T80" fmla="*/ 1347 w 1689"/>
                  <a:gd name="T81" fmla="*/ 192 h 204"/>
                  <a:gd name="T82" fmla="*/ 1259 w 1689"/>
                  <a:gd name="T83" fmla="*/ 194 h 204"/>
                  <a:gd name="T84" fmla="*/ 1171 w 1689"/>
                  <a:gd name="T85" fmla="*/ 192 h 204"/>
                  <a:gd name="T86" fmla="*/ 1070 w 1689"/>
                  <a:gd name="T87" fmla="*/ 193 h 204"/>
                  <a:gd name="T88" fmla="*/ 993 w 1689"/>
                  <a:gd name="T89" fmla="*/ 198 h 204"/>
                  <a:gd name="T90" fmla="*/ 912 w 1689"/>
                  <a:gd name="T91" fmla="*/ 200 h 204"/>
                  <a:gd name="T92" fmla="*/ 861 w 1689"/>
                  <a:gd name="T93" fmla="*/ 196 h 204"/>
                  <a:gd name="T94" fmla="*/ 707 w 1689"/>
                  <a:gd name="T95" fmla="*/ 198 h 204"/>
                  <a:gd name="T96" fmla="*/ 587 w 1689"/>
                  <a:gd name="T97" fmla="*/ 196 h 204"/>
                  <a:gd name="T98" fmla="*/ 545 w 1689"/>
                  <a:gd name="T99" fmla="*/ 194 h 204"/>
                  <a:gd name="T100" fmla="*/ 497 w 1689"/>
                  <a:gd name="T101" fmla="*/ 194 h 204"/>
                  <a:gd name="T102" fmla="*/ 403 w 1689"/>
                  <a:gd name="T103" fmla="*/ 195 h 204"/>
                  <a:gd name="T104" fmla="*/ 338 w 1689"/>
                  <a:gd name="T105" fmla="*/ 195 h 204"/>
                  <a:gd name="T106" fmla="*/ 287 w 1689"/>
                  <a:gd name="T107" fmla="*/ 195 h 204"/>
                  <a:gd name="T108" fmla="*/ 234 w 1689"/>
                  <a:gd name="T109" fmla="*/ 199 h 204"/>
                  <a:gd name="T110" fmla="*/ 190 w 1689"/>
                  <a:gd name="T111" fmla="*/ 201 h 204"/>
                  <a:gd name="T112" fmla="*/ 157 w 1689"/>
                  <a:gd name="T113" fmla="*/ 163 h 204"/>
                  <a:gd name="T114" fmla="*/ 143 w 1689"/>
                  <a:gd name="T115" fmla="*/ 151 h 204"/>
                  <a:gd name="T116" fmla="*/ 105 w 1689"/>
                  <a:gd name="T117" fmla="*/ 110 h 204"/>
                  <a:gd name="T118" fmla="*/ 90 w 1689"/>
                  <a:gd name="T119" fmla="*/ 92 h 204"/>
                  <a:gd name="T120" fmla="*/ 36 w 1689"/>
                  <a:gd name="T121" fmla="*/ 54 h 204"/>
                  <a:gd name="T122" fmla="*/ 0 w 1689"/>
                  <a:gd name="T123" fmla="*/ 30 h 2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1689" h="204">
                    <a:moveTo>
                      <a:pt x="1" y="29"/>
                    </a:moveTo>
                    <a:cubicBezTo>
                      <a:pt x="7" y="29"/>
                      <a:pt x="14" y="29"/>
                      <a:pt x="21" y="29"/>
                    </a:cubicBezTo>
                    <a:cubicBezTo>
                      <a:pt x="40" y="29"/>
                      <a:pt x="59" y="28"/>
                      <a:pt x="79" y="29"/>
                    </a:cubicBezTo>
                    <a:cubicBezTo>
                      <a:pt x="87" y="29"/>
                      <a:pt x="95" y="30"/>
                      <a:pt x="103" y="30"/>
                    </a:cubicBezTo>
                    <a:cubicBezTo>
                      <a:pt x="106" y="30"/>
                      <a:pt x="110" y="30"/>
                      <a:pt x="114" y="29"/>
                    </a:cubicBezTo>
                    <a:cubicBezTo>
                      <a:pt x="125" y="26"/>
                      <a:pt x="137" y="28"/>
                      <a:pt x="149" y="28"/>
                    </a:cubicBezTo>
                    <a:cubicBezTo>
                      <a:pt x="158" y="28"/>
                      <a:pt x="167" y="29"/>
                      <a:pt x="176" y="28"/>
                    </a:cubicBezTo>
                    <a:cubicBezTo>
                      <a:pt x="183" y="27"/>
                      <a:pt x="189" y="26"/>
                      <a:pt x="196" y="29"/>
                    </a:cubicBezTo>
                    <a:cubicBezTo>
                      <a:pt x="200" y="30"/>
                      <a:pt x="205" y="28"/>
                      <a:pt x="210" y="28"/>
                    </a:cubicBezTo>
                    <a:cubicBezTo>
                      <a:pt x="215" y="27"/>
                      <a:pt x="220" y="28"/>
                      <a:pt x="226" y="27"/>
                    </a:cubicBezTo>
                    <a:cubicBezTo>
                      <a:pt x="233" y="27"/>
                      <a:pt x="240" y="26"/>
                      <a:pt x="247" y="26"/>
                    </a:cubicBezTo>
                    <a:cubicBezTo>
                      <a:pt x="256" y="25"/>
                      <a:pt x="265" y="26"/>
                      <a:pt x="274" y="26"/>
                    </a:cubicBezTo>
                    <a:cubicBezTo>
                      <a:pt x="281" y="26"/>
                      <a:pt x="287" y="25"/>
                      <a:pt x="293" y="25"/>
                    </a:cubicBezTo>
                    <a:cubicBezTo>
                      <a:pt x="308" y="25"/>
                      <a:pt x="322" y="25"/>
                      <a:pt x="336" y="25"/>
                    </a:cubicBezTo>
                    <a:cubicBezTo>
                      <a:pt x="350" y="25"/>
                      <a:pt x="364" y="26"/>
                      <a:pt x="378" y="26"/>
                    </a:cubicBezTo>
                    <a:cubicBezTo>
                      <a:pt x="392" y="26"/>
                      <a:pt x="405" y="27"/>
                      <a:pt x="419" y="27"/>
                    </a:cubicBezTo>
                    <a:cubicBezTo>
                      <a:pt x="433" y="27"/>
                      <a:pt x="447" y="27"/>
                      <a:pt x="461" y="27"/>
                    </a:cubicBezTo>
                    <a:cubicBezTo>
                      <a:pt x="466" y="27"/>
                      <a:pt x="471" y="27"/>
                      <a:pt x="476" y="28"/>
                    </a:cubicBezTo>
                    <a:cubicBezTo>
                      <a:pt x="489" y="29"/>
                      <a:pt x="501" y="31"/>
                      <a:pt x="514" y="28"/>
                    </a:cubicBezTo>
                    <a:cubicBezTo>
                      <a:pt x="515" y="28"/>
                      <a:pt x="516" y="28"/>
                      <a:pt x="518" y="28"/>
                    </a:cubicBezTo>
                    <a:cubicBezTo>
                      <a:pt x="535" y="29"/>
                      <a:pt x="553" y="31"/>
                      <a:pt x="570" y="32"/>
                    </a:cubicBezTo>
                    <a:cubicBezTo>
                      <a:pt x="583" y="32"/>
                      <a:pt x="596" y="30"/>
                      <a:pt x="608" y="30"/>
                    </a:cubicBezTo>
                    <a:cubicBezTo>
                      <a:pt x="620" y="30"/>
                      <a:pt x="632" y="30"/>
                      <a:pt x="644" y="30"/>
                    </a:cubicBezTo>
                    <a:cubicBezTo>
                      <a:pt x="661" y="30"/>
                      <a:pt x="678" y="29"/>
                      <a:pt x="695" y="29"/>
                    </a:cubicBezTo>
                    <a:cubicBezTo>
                      <a:pt x="702" y="29"/>
                      <a:pt x="709" y="28"/>
                      <a:pt x="716" y="28"/>
                    </a:cubicBezTo>
                    <a:cubicBezTo>
                      <a:pt x="730" y="28"/>
                      <a:pt x="744" y="27"/>
                      <a:pt x="757" y="29"/>
                    </a:cubicBezTo>
                    <a:cubicBezTo>
                      <a:pt x="772" y="31"/>
                      <a:pt x="786" y="28"/>
                      <a:pt x="801" y="30"/>
                    </a:cubicBezTo>
                    <a:cubicBezTo>
                      <a:pt x="818" y="31"/>
                      <a:pt x="836" y="31"/>
                      <a:pt x="853" y="31"/>
                    </a:cubicBezTo>
                    <a:cubicBezTo>
                      <a:pt x="860" y="31"/>
                      <a:pt x="867" y="31"/>
                      <a:pt x="873" y="30"/>
                    </a:cubicBezTo>
                    <a:cubicBezTo>
                      <a:pt x="874" y="30"/>
                      <a:pt x="874" y="30"/>
                      <a:pt x="874" y="30"/>
                    </a:cubicBezTo>
                    <a:cubicBezTo>
                      <a:pt x="889" y="35"/>
                      <a:pt x="903" y="29"/>
                      <a:pt x="917" y="29"/>
                    </a:cubicBezTo>
                    <a:cubicBezTo>
                      <a:pt x="926" y="29"/>
                      <a:pt x="935" y="28"/>
                      <a:pt x="943" y="28"/>
                    </a:cubicBezTo>
                    <a:cubicBezTo>
                      <a:pt x="957" y="28"/>
                      <a:pt x="971" y="30"/>
                      <a:pt x="985" y="28"/>
                    </a:cubicBezTo>
                    <a:cubicBezTo>
                      <a:pt x="995" y="27"/>
                      <a:pt x="1006" y="29"/>
                      <a:pt x="1016" y="29"/>
                    </a:cubicBezTo>
                    <a:cubicBezTo>
                      <a:pt x="1027" y="28"/>
                      <a:pt x="1038" y="26"/>
                      <a:pt x="1048" y="26"/>
                    </a:cubicBezTo>
                    <a:cubicBezTo>
                      <a:pt x="1067" y="25"/>
                      <a:pt x="1085" y="25"/>
                      <a:pt x="1104" y="24"/>
                    </a:cubicBezTo>
                    <a:cubicBezTo>
                      <a:pt x="1108" y="36"/>
                      <a:pt x="1115" y="43"/>
                      <a:pt x="1123" y="51"/>
                    </a:cubicBezTo>
                    <a:cubicBezTo>
                      <a:pt x="1128" y="56"/>
                      <a:pt x="1130" y="56"/>
                      <a:pt x="1136" y="51"/>
                    </a:cubicBezTo>
                    <a:cubicBezTo>
                      <a:pt x="1145" y="42"/>
                      <a:pt x="1143" y="31"/>
                      <a:pt x="1142" y="20"/>
                    </a:cubicBezTo>
                    <a:cubicBezTo>
                      <a:pt x="1142" y="14"/>
                      <a:pt x="1141" y="8"/>
                      <a:pt x="1140" y="0"/>
                    </a:cubicBezTo>
                    <a:cubicBezTo>
                      <a:pt x="1143" y="3"/>
                      <a:pt x="1145" y="4"/>
                      <a:pt x="1145" y="5"/>
                    </a:cubicBezTo>
                    <a:cubicBezTo>
                      <a:pt x="1147" y="16"/>
                      <a:pt x="1151" y="26"/>
                      <a:pt x="1156" y="36"/>
                    </a:cubicBezTo>
                    <a:cubicBezTo>
                      <a:pt x="1160" y="44"/>
                      <a:pt x="1162" y="53"/>
                      <a:pt x="1165" y="61"/>
                    </a:cubicBezTo>
                    <a:cubicBezTo>
                      <a:pt x="1166" y="63"/>
                      <a:pt x="1167" y="65"/>
                      <a:pt x="1168" y="67"/>
                    </a:cubicBezTo>
                    <a:cubicBezTo>
                      <a:pt x="1171" y="72"/>
                      <a:pt x="1176" y="72"/>
                      <a:pt x="1180" y="69"/>
                    </a:cubicBezTo>
                    <a:cubicBezTo>
                      <a:pt x="1186" y="65"/>
                      <a:pt x="1189" y="60"/>
                      <a:pt x="1189" y="52"/>
                    </a:cubicBezTo>
                    <a:cubicBezTo>
                      <a:pt x="1192" y="57"/>
                      <a:pt x="1194" y="61"/>
                      <a:pt x="1196" y="66"/>
                    </a:cubicBezTo>
                    <a:cubicBezTo>
                      <a:pt x="1202" y="77"/>
                      <a:pt x="1209" y="88"/>
                      <a:pt x="1219" y="96"/>
                    </a:cubicBezTo>
                    <a:cubicBezTo>
                      <a:pt x="1222" y="99"/>
                      <a:pt x="1224" y="104"/>
                      <a:pt x="1228" y="107"/>
                    </a:cubicBezTo>
                    <a:cubicBezTo>
                      <a:pt x="1237" y="115"/>
                      <a:pt x="1247" y="123"/>
                      <a:pt x="1258" y="130"/>
                    </a:cubicBezTo>
                    <a:cubicBezTo>
                      <a:pt x="1267" y="136"/>
                      <a:pt x="1276" y="142"/>
                      <a:pt x="1285" y="146"/>
                    </a:cubicBezTo>
                    <a:cubicBezTo>
                      <a:pt x="1295" y="151"/>
                      <a:pt x="1299" y="149"/>
                      <a:pt x="1304" y="140"/>
                    </a:cubicBezTo>
                    <a:cubicBezTo>
                      <a:pt x="1306" y="137"/>
                      <a:pt x="1306" y="135"/>
                      <a:pt x="1304" y="132"/>
                    </a:cubicBezTo>
                    <a:cubicBezTo>
                      <a:pt x="1298" y="120"/>
                      <a:pt x="1296" y="107"/>
                      <a:pt x="1293" y="95"/>
                    </a:cubicBezTo>
                    <a:cubicBezTo>
                      <a:pt x="1291" y="86"/>
                      <a:pt x="1292" y="76"/>
                      <a:pt x="1293" y="67"/>
                    </a:cubicBezTo>
                    <a:cubicBezTo>
                      <a:pt x="1294" y="54"/>
                      <a:pt x="1298" y="42"/>
                      <a:pt x="1300" y="29"/>
                    </a:cubicBezTo>
                    <a:cubicBezTo>
                      <a:pt x="1301" y="29"/>
                      <a:pt x="1302" y="29"/>
                      <a:pt x="1303" y="29"/>
                    </a:cubicBezTo>
                    <a:cubicBezTo>
                      <a:pt x="1304" y="30"/>
                      <a:pt x="1305" y="32"/>
                      <a:pt x="1306" y="34"/>
                    </a:cubicBezTo>
                    <a:cubicBezTo>
                      <a:pt x="1310" y="55"/>
                      <a:pt x="1320" y="74"/>
                      <a:pt x="1329" y="93"/>
                    </a:cubicBezTo>
                    <a:cubicBezTo>
                      <a:pt x="1335" y="106"/>
                      <a:pt x="1344" y="116"/>
                      <a:pt x="1353" y="127"/>
                    </a:cubicBezTo>
                    <a:cubicBezTo>
                      <a:pt x="1356" y="132"/>
                      <a:pt x="1362" y="135"/>
                      <a:pt x="1366" y="138"/>
                    </a:cubicBezTo>
                    <a:cubicBezTo>
                      <a:pt x="1371" y="140"/>
                      <a:pt x="1376" y="142"/>
                      <a:pt x="1380" y="144"/>
                    </a:cubicBezTo>
                    <a:cubicBezTo>
                      <a:pt x="1385" y="147"/>
                      <a:pt x="1388" y="145"/>
                      <a:pt x="1391" y="142"/>
                    </a:cubicBezTo>
                    <a:cubicBezTo>
                      <a:pt x="1397" y="135"/>
                      <a:pt x="1400" y="128"/>
                      <a:pt x="1399" y="119"/>
                    </a:cubicBezTo>
                    <a:cubicBezTo>
                      <a:pt x="1395" y="96"/>
                      <a:pt x="1397" y="72"/>
                      <a:pt x="1399" y="49"/>
                    </a:cubicBezTo>
                    <a:cubicBezTo>
                      <a:pt x="1400" y="39"/>
                      <a:pt x="1403" y="29"/>
                      <a:pt x="1405" y="19"/>
                    </a:cubicBezTo>
                    <a:cubicBezTo>
                      <a:pt x="1417" y="19"/>
                      <a:pt x="1427" y="18"/>
                      <a:pt x="1438" y="18"/>
                    </a:cubicBezTo>
                    <a:cubicBezTo>
                      <a:pt x="1450" y="17"/>
                      <a:pt x="1462" y="17"/>
                      <a:pt x="1474" y="15"/>
                    </a:cubicBezTo>
                    <a:cubicBezTo>
                      <a:pt x="1491" y="13"/>
                      <a:pt x="1509" y="14"/>
                      <a:pt x="1526" y="15"/>
                    </a:cubicBezTo>
                    <a:cubicBezTo>
                      <a:pt x="1536" y="15"/>
                      <a:pt x="1546" y="17"/>
                      <a:pt x="1557" y="18"/>
                    </a:cubicBezTo>
                    <a:cubicBezTo>
                      <a:pt x="1565" y="18"/>
                      <a:pt x="1573" y="17"/>
                      <a:pt x="1581" y="16"/>
                    </a:cubicBezTo>
                    <a:cubicBezTo>
                      <a:pt x="1595" y="13"/>
                      <a:pt x="1608" y="14"/>
                      <a:pt x="1622" y="16"/>
                    </a:cubicBezTo>
                    <a:cubicBezTo>
                      <a:pt x="1634" y="17"/>
                      <a:pt x="1646" y="18"/>
                      <a:pt x="1657" y="20"/>
                    </a:cubicBezTo>
                    <a:cubicBezTo>
                      <a:pt x="1659" y="20"/>
                      <a:pt x="1661" y="20"/>
                      <a:pt x="1663" y="19"/>
                    </a:cubicBezTo>
                    <a:cubicBezTo>
                      <a:pt x="1671" y="18"/>
                      <a:pt x="1671" y="18"/>
                      <a:pt x="1679" y="21"/>
                    </a:cubicBezTo>
                    <a:cubicBezTo>
                      <a:pt x="1685" y="49"/>
                      <a:pt x="1683" y="78"/>
                      <a:pt x="1686" y="107"/>
                    </a:cubicBezTo>
                    <a:cubicBezTo>
                      <a:pt x="1689" y="136"/>
                      <a:pt x="1684" y="164"/>
                      <a:pt x="1687" y="194"/>
                    </a:cubicBezTo>
                    <a:cubicBezTo>
                      <a:pt x="1666" y="195"/>
                      <a:pt x="1647" y="196"/>
                      <a:pt x="1627" y="197"/>
                    </a:cubicBezTo>
                    <a:cubicBezTo>
                      <a:pt x="1603" y="197"/>
                      <a:pt x="1579" y="198"/>
                      <a:pt x="1555" y="198"/>
                    </a:cubicBezTo>
                    <a:cubicBezTo>
                      <a:pt x="1534" y="197"/>
                      <a:pt x="1513" y="197"/>
                      <a:pt x="1492" y="195"/>
                    </a:cubicBezTo>
                    <a:cubicBezTo>
                      <a:pt x="1469" y="193"/>
                      <a:pt x="1446" y="195"/>
                      <a:pt x="1423" y="194"/>
                    </a:cubicBezTo>
                    <a:cubicBezTo>
                      <a:pt x="1398" y="194"/>
                      <a:pt x="1372" y="193"/>
                      <a:pt x="1347" y="192"/>
                    </a:cubicBezTo>
                    <a:cubicBezTo>
                      <a:pt x="1328" y="192"/>
                      <a:pt x="1309" y="193"/>
                      <a:pt x="1289" y="194"/>
                    </a:cubicBezTo>
                    <a:cubicBezTo>
                      <a:pt x="1279" y="194"/>
                      <a:pt x="1269" y="194"/>
                      <a:pt x="1259" y="194"/>
                    </a:cubicBezTo>
                    <a:cubicBezTo>
                      <a:pt x="1247" y="194"/>
                      <a:pt x="1234" y="194"/>
                      <a:pt x="1221" y="193"/>
                    </a:cubicBezTo>
                    <a:cubicBezTo>
                      <a:pt x="1205" y="193"/>
                      <a:pt x="1188" y="192"/>
                      <a:pt x="1171" y="192"/>
                    </a:cubicBezTo>
                    <a:cubicBezTo>
                      <a:pt x="1149" y="192"/>
                      <a:pt x="1128" y="193"/>
                      <a:pt x="1106" y="193"/>
                    </a:cubicBezTo>
                    <a:cubicBezTo>
                      <a:pt x="1094" y="193"/>
                      <a:pt x="1082" y="192"/>
                      <a:pt x="1070" y="193"/>
                    </a:cubicBezTo>
                    <a:cubicBezTo>
                      <a:pt x="1064" y="193"/>
                      <a:pt x="1059" y="193"/>
                      <a:pt x="1053" y="194"/>
                    </a:cubicBezTo>
                    <a:cubicBezTo>
                      <a:pt x="1033" y="197"/>
                      <a:pt x="1013" y="198"/>
                      <a:pt x="993" y="198"/>
                    </a:cubicBezTo>
                    <a:cubicBezTo>
                      <a:pt x="980" y="198"/>
                      <a:pt x="966" y="199"/>
                      <a:pt x="952" y="199"/>
                    </a:cubicBezTo>
                    <a:cubicBezTo>
                      <a:pt x="939" y="199"/>
                      <a:pt x="925" y="200"/>
                      <a:pt x="912" y="200"/>
                    </a:cubicBezTo>
                    <a:cubicBezTo>
                      <a:pt x="896" y="199"/>
                      <a:pt x="879" y="198"/>
                      <a:pt x="863" y="196"/>
                    </a:cubicBezTo>
                    <a:cubicBezTo>
                      <a:pt x="862" y="196"/>
                      <a:pt x="862" y="196"/>
                      <a:pt x="861" y="196"/>
                    </a:cubicBezTo>
                    <a:cubicBezTo>
                      <a:pt x="825" y="198"/>
                      <a:pt x="789" y="195"/>
                      <a:pt x="753" y="196"/>
                    </a:cubicBezTo>
                    <a:cubicBezTo>
                      <a:pt x="737" y="197"/>
                      <a:pt x="722" y="196"/>
                      <a:pt x="707" y="198"/>
                    </a:cubicBezTo>
                    <a:cubicBezTo>
                      <a:pt x="683" y="202"/>
                      <a:pt x="660" y="199"/>
                      <a:pt x="637" y="199"/>
                    </a:cubicBezTo>
                    <a:cubicBezTo>
                      <a:pt x="620" y="200"/>
                      <a:pt x="603" y="197"/>
                      <a:pt x="587" y="196"/>
                    </a:cubicBezTo>
                    <a:cubicBezTo>
                      <a:pt x="582" y="196"/>
                      <a:pt x="578" y="196"/>
                      <a:pt x="574" y="196"/>
                    </a:cubicBezTo>
                    <a:cubicBezTo>
                      <a:pt x="564" y="195"/>
                      <a:pt x="554" y="197"/>
                      <a:pt x="545" y="194"/>
                    </a:cubicBezTo>
                    <a:cubicBezTo>
                      <a:pt x="544" y="194"/>
                      <a:pt x="543" y="193"/>
                      <a:pt x="542" y="194"/>
                    </a:cubicBezTo>
                    <a:cubicBezTo>
                      <a:pt x="527" y="198"/>
                      <a:pt x="512" y="193"/>
                      <a:pt x="497" y="194"/>
                    </a:cubicBezTo>
                    <a:cubicBezTo>
                      <a:pt x="482" y="194"/>
                      <a:pt x="467" y="192"/>
                      <a:pt x="452" y="193"/>
                    </a:cubicBezTo>
                    <a:cubicBezTo>
                      <a:pt x="436" y="195"/>
                      <a:pt x="419" y="191"/>
                      <a:pt x="403" y="195"/>
                    </a:cubicBezTo>
                    <a:cubicBezTo>
                      <a:pt x="398" y="196"/>
                      <a:pt x="393" y="194"/>
                      <a:pt x="388" y="194"/>
                    </a:cubicBezTo>
                    <a:cubicBezTo>
                      <a:pt x="371" y="195"/>
                      <a:pt x="355" y="195"/>
                      <a:pt x="338" y="195"/>
                    </a:cubicBezTo>
                    <a:cubicBezTo>
                      <a:pt x="331" y="195"/>
                      <a:pt x="325" y="195"/>
                      <a:pt x="318" y="195"/>
                    </a:cubicBezTo>
                    <a:cubicBezTo>
                      <a:pt x="308" y="195"/>
                      <a:pt x="297" y="194"/>
                      <a:pt x="287" y="195"/>
                    </a:cubicBezTo>
                    <a:cubicBezTo>
                      <a:pt x="278" y="195"/>
                      <a:pt x="270" y="196"/>
                      <a:pt x="262" y="197"/>
                    </a:cubicBezTo>
                    <a:cubicBezTo>
                      <a:pt x="253" y="198"/>
                      <a:pt x="243" y="201"/>
                      <a:pt x="234" y="199"/>
                    </a:cubicBezTo>
                    <a:cubicBezTo>
                      <a:pt x="232" y="199"/>
                      <a:pt x="231" y="198"/>
                      <a:pt x="230" y="199"/>
                    </a:cubicBezTo>
                    <a:cubicBezTo>
                      <a:pt x="217" y="204"/>
                      <a:pt x="203" y="199"/>
                      <a:pt x="190" y="201"/>
                    </a:cubicBezTo>
                    <a:cubicBezTo>
                      <a:pt x="186" y="202"/>
                      <a:pt x="182" y="200"/>
                      <a:pt x="179" y="195"/>
                    </a:cubicBezTo>
                    <a:cubicBezTo>
                      <a:pt x="172" y="184"/>
                      <a:pt x="164" y="174"/>
                      <a:pt x="157" y="163"/>
                    </a:cubicBezTo>
                    <a:cubicBezTo>
                      <a:pt x="156" y="162"/>
                      <a:pt x="154" y="161"/>
                      <a:pt x="153" y="160"/>
                    </a:cubicBezTo>
                    <a:cubicBezTo>
                      <a:pt x="150" y="157"/>
                      <a:pt x="146" y="155"/>
                      <a:pt x="143" y="151"/>
                    </a:cubicBezTo>
                    <a:cubicBezTo>
                      <a:pt x="137" y="144"/>
                      <a:pt x="131" y="136"/>
                      <a:pt x="124" y="130"/>
                    </a:cubicBezTo>
                    <a:cubicBezTo>
                      <a:pt x="117" y="123"/>
                      <a:pt x="111" y="116"/>
                      <a:pt x="105" y="110"/>
                    </a:cubicBezTo>
                    <a:cubicBezTo>
                      <a:pt x="100" y="104"/>
                      <a:pt x="96" y="99"/>
                      <a:pt x="91" y="94"/>
                    </a:cubicBezTo>
                    <a:cubicBezTo>
                      <a:pt x="90" y="93"/>
                      <a:pt x="90" y="92"/>
                      <a:pt x="90" y="92"/>
                    </a:cubicBezTo>
                    <a:cubicBezTo>
                      <a:pt x="76" y="87"/>
                      <a:pt x="67" y="74"/>
                      <a:pt x="55" y="68"/>
                    </a:cubicBezTo>
                    <a:cubicBezTo>
                      <a:pt x="47" y="64"/>
                      <a:pt x="44" y="57"/>
                      <a:pt x="36" y="54"/>
                    </a:cubicBezTo>
                    <a:cubicBezTo>
                      <a:pt x="29" y="51"/>
                      <a:pt x="22" y="46"/>
                      <a:pt x="15" y="42"/>
                    </a:cubicBezTo>
                    <a:cubicBezTo>
                      <a:pt x="10" y="39"/>
                      <a:pt x="5" y="34"/>
                      <a:pt x="0" y="30"/>
                    </a:cubicBezTo>
                    <a:cubicBezTo>
                      <a:pt x="0" y="30"/>
                      <a:pt x="0" y="29"/>
                      <a:pt x="1" y="2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07" name="Freeform 12"/>
              <p:cNvSpPr>
                <a:spLocks/>
              </p:cNvSpPr>
              <p:nvPr/>
            </p:nvSpPr>
            <p:spPr bwMode="auto">
              <a:xfrm>
                <a:off x="394" y="2348"/>
                <a:ext cx="1663" cy="121"/>
              </a:xfrm>
              <a:custGeom>
                <a:avLst/>
                <a:gdLst>
                  <a:gd name="T0" fmla="*/ 105 w 2015"/>
                  <a:gd name="T1" fmla="*/ 135 h 146"/>
                  <a:gd name="T2" fmla="*/ 36 w 2015"/>
                  <a:gd name="T3" fmla="*/ 146 h 146"/>
                  <a:gd name="T4" fmla="*/ 2 w 2015"/>
                  <a:gd name="T5" fmla="*/ 70 h 146"/>
                  <a:gd name="T6" fmla="*/ 1 w 2015"/>
                  <a:gd name="T7" fmla="*/ 24 h 146"/>
                  <a:gd name="T8" fmla="*/ 70 w 2015"/>
                  <a:gd name="T9" fmla="*/ 19 h 146"/>
                  <a:gd name="T10" fmla="*/ 92 w 2015"/>
                  <a:gd name="T11" fmla="*/ 15 h 146"/>
                  <a:gd name="T12" fmla="*/ 274 w 2015"/>
                  <a:gd name="T13" fmla="*/ 17 h 146"/>
                  <a:gd name="T14" fmla="*/ 353 w 2015"/>
                  <a:gd name="T15" fmla="*/ 19 h 146"/>
                  <a:gd name="T16" fmla="*/ 463 w 2015"/>
                  <a:gd name="T17" fmla="*/ 13 h 146"/>
                  <a:gd name="T18" fmla="*/ 565 w 2015"/>
                  <a:gd name="T19" fmla="*/ 5 h 146"/>
                  <a:gd name="T20" fmla="*/ 687 w 2015"/>
                  <a:gd name="T21" fmla="*/ 6 h 146"/>
                  <a:gd name="T22" fmla="*/ 796 w 2015"/>
                  <a:gd name="T23" fmla="*/ 7 h 146"/>
                  <a:gd name="T24" fmla="*/ 921 w 2015"/>
                  <a:gd name="T25" fmla="*/ 10 h 146"/>
                  <a:gd name="T26" fmla="*/ 1009 w 2015"/>
                  <a:gd name="T27" fmla="*/ 12 h 146"/>
                  <a:gd name="T28" fmla="*/ 1086 w 2015"/>
                  <a:gd name="T29" fmla="*/ 11 h 146"/>
                  <a:gd name="T30" fmla="*/ 1237 w 2015"/>
                  <a:gd name="T31" fmla="*/ 10 h 146"/>
                  <a:gd name="T32" fmla="*/ 1354 w 2015"/>
                  <a:gd name="T33" fmla="*/ 7 h 146"/>
                  <a:gd name="T34" fmla="*/ 1424 w 2015"/>
                  <a:gd name="T35" fmla="*/ 6 h 146"/>
                  <a:gd name="T36" fmla="*/ 1476 w 2015"/>
                  <a:gd name="T37" fmla="*/ 5 h 146"/>
                  <a:gd name="T38" fmla="*/ 1641 w 2015"/>
                  <a:gd name="T39" fmla="*/ 4 h 146"/>
                  <a:gd name="T40" fmla="*/ 1718 w 2015"/>
                  <a:gd name="T41" fmla="*/ 4 h 146"/>
                  <a:gd name="T42" fmla="*/ 1784 w 2015"/>
                  <a:gd name="T43" fmla="*/ 4 h 146"/>
                  <a:gd name="T44" fmla="*/ 1875 w 2015"/>
                  <a:gd name="T45" fmla="*/ 6 h 146"/>
                  <a:gd name="T46" fmla="*/ 2007 w 2015"/>
                  <a:gd name="T47" fmla="*/ 4 h 146"/>
                  <a:gd name="T48" fmla="*/ 1984 w 2015"/>
                  <a:gd name="T49" fmla="*/ 40 h 146"/>
                  <a:gd name="T50" fmla="*/ 1924 w 2015"/>
                  <a:gd name="T51" fmla="*/ 114 h 146"/>
                  <a:gd name="T52" fmla="*/ 1758 w 2015"/>
                  <a:gd name="T53" fmla="*/ 116 h 146"/>
                  <a:gd name="T54" fmla="*/ 1629 w 2015"/>
                  <a:gd name="T55" fmla="*/ 118 h 146"/>
                  <a:gd name="T56" fmla="*/ 1568 w 2015"/>
                  <a:gd name="T57" fmla="*/ 120 h 146"/>
                  <a:gd name="T58" fmla="*/ 1420 w 2015"/>
                  <a:gd name="T59" fmla="*/ 123 h 146"/>
                  <a:gd name="T60" fmla="*/ 1352 w 2015"/>
                  <a:gd name="T61" fmla="*/ 125 h 146"/>
                  <a:gd name="T62" fmla="*/ 1246 w 2015"/>
                  <a:gd name="T63" fmla="*/ 125 h 146"/>
                  <a:gd name="T64" fmla="*/ 1097 w 2015"/>
                  <a:gd name="T65" fmla="*/ 130 h 146"/>
                  <a:gd name="T66" fmla="*/ 962 w 2015"/>
                  <a:gd name="T67" fmla="*/ 130 h 146"/>
                  <a:gd name="T68" fmla="*/ 896 w 2015"/>
                  <a:gd name="T69" fmla="*/ 129 h 146"/>
                  <a:gd name="T70" fmla="*/ 803 w 2015"/>
                  <a:gd name="T71" fmla="*/ 132 h 146"/>
                  <a:gd name="T72" fmla="*/ 675 w 2015"/>
                  <a:gd name="T73" fmla="*/ 133 h 146"/>
                  <a:gd name="T74" fmla="*/ 555 w 2015"/>
                  <a:gd name="T75" fmla="*/ 127 h 146"/>
                  <a:gd name="T76" fmla="*/ 507 w 2015"/>
                  <a:gd name="T77" fmla="*/ 131 h 146"/>
                  <a:gd name="T78" fmla="*/ 446 w 2015"/>
                  <a:gd name="T79" fmla="*/ 130 h 146"/>
                  <a:gd name="T80" fmla="*/ 373 w 2015"/>
                  <a:gd name="T81" fmla="*/ 134 h 146"/>
                  <a:gd name="T82" fmla="*/ 315 w 2015"/>
                  <a:gd name="T83" fmla="*/ 135 h 146"/>
                  <a:gd name="T84" fmla="*/ 270 w 2015"/>
                  <a:gd name="T85" fmla="*/ 137 h 146"/>
                  <a:gd name="T86" fmla="*/ 221 w 2015"/>
                  <a:gd name="T87" fmla="*/ 140 h 146"/>
                  <a:gd name="T88" fmla="*/ 111 w 2015"/>
                  <a:gd name="T89" fmla="*/ 142 h 146"/>
                  <a:gd name="T90" fmla="*/ 93 w 2015"/>
                  <a:gd name="T91" fmla="*/ 143 h 1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2015" h="146">
                    <a:moveTo>
                      <a:pt x="93" y="143"/>
                    </a:moveTo>
                    <a:cubicBezTo>
                      <a:pt x="97" y="141"/>
                      <a:pt x="101" y="138"/>
                      <a:pt x="105" y="136"/>
                    </a:cubicBezTo>
                    <a:cubicBezTo>
                      <a:pt x="105" y="136"/>
                      <a:pt x="105" y="135"/>
                      <a:pt x="105" y="135"/>
                    </a:cubicBezTo>
                    <a:cubicBezTo>
                      <a:pt x="103" y="135"/>
                      <a:pt x="100" y="135"/>
                      <a:pt x="99" y="136"/>
                    </a:cubicBezTo>
                    <a:cubicBezTo>
                      <a:pt x="86" y="143"/>
                      <a:pt x="72" y="145"/>
                      <a:pt x="58" y="145"/>
                    </a:cubicBezTo>
                    <a:cubicBezTo>
                      <a:pt x="51" y="145"/>
                      <a:pt x="43" y="146"/>
                      <a:pt x="36" y="146"/>
                    </a:cubicBezTo>
                    <a:cubicBezTo>
                      <a:pt x="25" y="146"/>
                      <a:pt x="15" y="146"/>
                      <a:pt x="3" y="146"/>
                    </a:cubicBezTo>
                    <a:cubicBezTo>
                      <a:pt x="3" y="134"/>
                      <a:pt x="3" y="122"/>
                      <a:pt x="3" y="110"/>
                    </a:cubicBezTo>
                    <a:cubicBezTo>
                      <a:pt x="3" y="97"/>
                      <a:pt x="2" y="84"/>
                      <a:pt x="2" y="70"/>
                    </a:cubicBezTo>
                    <a:cubicBezTo>
                      <a:pt x="2" y="64"/>
                      <a:pt x="2" y="58"/>
                      <a:pt x="2" y="52"/>
                    </a:cubicBezTo>
                    <a:cubicBezTo>
                      <a:pt x="2" y="45"/>
                      <a:pt x="1" y="38"/>
                      <a:pt x="0" y="31"/>
                    </a:cubicBezTo>
                    <a:cubicBezTo>
                      <a:pt x="0" y="29"/>
                      <a:pt x="0" y="26"/>
                      <a:pt x="1" y="24"/>
                    </a:cubicBezTo>
                    <a:cubicBezTo>
                      <a:pt x="13" y="21"/>
                      <a:pt x="23" y="23"/>
                      <a:pt x="34" y="24"/>
                    </a:cubicBezTo>
                    <a:cubicBezTo>
                      <a:pt x="37" y="24"/>
                      <a:pt x="40" y="24"/>
                      <a:pt x="42" y="24"/>
                    </a:cubicBezTo>
                    <a:cubicBezTo>
                      <a:pt x="51" y="23"/>
                      <a:pt x="61" y="21"/>
                      <a:pt x="70" y="19"/>
                    </a:cubicBezTo>
                    <a:cubicBezTo>
                      <a:pt x="72" y="21"/>
                      <a:pt x="74" y="23"/>
                      <a:pt x="76" y="26"/>
                    </a:cubicBezTo>
                    <a:cubicBezTo>
                      <a:pt x="77" y="23"/>
                      <a:pt x="78" y="21"/>
                      <a:pt x="79" y="18"/>
                    </a:cubicBezTo>
                    <a:cubicBezTo>
                      <a:pt x="83" y="17"/>
                      <a:pt x="88" y="16"/>
                      <a:pt x="92" y="15"/>
                    </a:cubicBezTo>
                    <a:cubicBezTo>
                      <a:pt x="112" y="13"/>
                      <a:pt x="131" y="13"/>
                      <a:pt x="151" y="14"/>
                    </a:cubicBezTo>
                    <a:cubicBezTo>
                      <a:pt x="172" y="16"/>
                      <a:pt x="193" y="18"/>
                      <a:pt x="214" y="17"/>
                    </a:cubicBezTo>
                    <a:cubicBezTo>
                      <a:pt x="234" y="15"/>
                      <a:pt x="254" y="16"/>
                      <a:pt x="274" y="17"/>
                    </a:cubicBezTo>
                    <a:cubicBezTo>
                      <a:pt x="285" y="17"/>
                      <a:pt x="296" y="20"/>
                      <a:pt x="307" y="21"/>
                    </a:cubicBezTo>
                    <a:cubicBezTo>
                      <a:pt x="319" y="23"/>
                      <a:pt x="331" y="23"/>
                      <a:pt x="343" y="20"/>
                    </a:cubicBezTo>
                    <a:cubicBezTo>
                      <a:pt x="346" y="20"/>
                      <a:pt x="349" y="19"/>
                      <a:pt x="353" y="19"/>
                    </a:cubicBezTo>
                    <a:cubicBezTo>
                      <a:pt x="370" y="18"/>
                      <a:pt x="388" y="17"/>
                      <a:pt x="406" y="17"/>
                    </a:cubicBezTo>
                    <a:cubicBezTo>
                      <a:pt x="411" y="16"/>
                      <a:pt x="415" y="16"/>
                      <a:pt x="420" y="15"/>
                    </a:cubicBezTo>
                    <a:cubicBezTo>
                      <a:pt x="434" y="12"/>
                      <a:pt x="449" y="14"/>
                      <a:pt x="463" y="13"/>
                    </a:cubicBezTo>
                    <a:cubicBezTo>
                      <a:pt x="482" y="12"/>
                      <a:pt x="502" y="10"/>
                      <a:pt x="521" y="8"/>
                    </a:cubicBezTo>
                    <a:cubicBezTo>
                      <a:pt x="524" y="8"/>
                      <a:pt x="526" y="7"/>
                      <a:pt x="529" y="7"/>
                    </a:cubicBezTo>
                    <a:cubicBezTo>
                      <a:pt x="541" y="7"/>
                      <a:pt x="553" y="6"/>
                      <a:pt x="565" y="5"/>
                    </a:cubicBezTo>
                    <a:cubicBezTo>
                      <a:pt x="573" y="5"/>
                      <a:pt x="581" y="6"/>
                      <a:pt x="589" y="6"/>
                    </a:cubicBezTo>
                    <a:cubicBezTo>
                      <a:pt x="605" y="5"/>
                      <a:pt x="622" y="5"/>
                      <a:pt x="638" y="5"/>
                    </a:cubicBezTo>
                    <a:cubicBezTo>
                      <a:pt x="655" y="5"/>
                      <a:pt x="671" y="6"/>
                      <a:pt x="687" y="6"/>
                    </a:cubicBezTo>
                    <a:cubicBezTo>
                      <a:pt x="695" y="6"/>
                      <a:pt x="703" y="8"/>
                      <a:pt x="710" y="4"/>
                    </a:cubicBezTo>
                    <a:cubicBezTo>
                      <a:pt x="719" y="8"/>
                      <a:pt x="728" y="5"/>
                      <a:pt x="737" y="5"/>
                    </a:cubicBezTo>
                    <a:cubicBezTo>
                      <a:pt x="757" y="6"/>
                      <a:pt x="777" y="6"/>
                      <a:pt x="796" y="7"/>
                    </a:cubicBezTo>
                    <a:cubicBezTo>
                      <a:pt x="811" y="7"/>
                      <a:pt x="826" y="8"/>
                      <a:pt x="841" y="9"/>
                    </a:cubicBezTo>
                    <a:cubicBezTo>
                      <a:pt x="858" y="9"/>
                      <a:pt x="875" y="10"/>
                      <a:pt x="892" y="10"/>
                    </a:cubicBezTo>
                    <a:cubicBezTo>
                      <a:pt x="902" y="10"/>
                      <a:pt x="911" y="11"/>
                      <a:pt x="921" y="10"/>
                    </a:cubicBezTo>
                    <a:cubicBezTo>
                      <a:pt x="932" y="10"/>
                      <a:pt x="943" y="12"/>
                      <a:pt x="955" y="12"/>
                    </a:cubicBezTo>
                    <a:cubicBezTo>
                      <a:pt x="967" y="11"/>
                      <a:pt x="978" y="13"/>
                      <a:pt x="990" y="14"/>
                    </a:cubicBezTo>
                    <a:cubicBezTo>
                      <a:pt x="996" y="14"/>
                      <a:pt x="1003" y="14"/>
                      <a:pt x="1009" y="12"/>
                    </a:cubicBezTo>
                    <a:cubicBezTo>
                      <a:pt x="1015" y="11"/>
                      <a:pt x="1021" y="11"/>
                      <a:pt x="1027" y="12"/>
                    </a:cubicBezTo>
                    <a:cubicBezTo>
                      <a:pt x="1043" y="14"/>
                      <a:pt x="1058" y="13"/>
                      <a:pt x="1073" y="12"/>
                    </a:cubicBezTo>
                    <a:cubicBezTo>
                      <a:pt x="1078" y="11"/>
                      <a:pt x="1082" y="12"/>
                      <a:pt x="1086" y="11"/>
                    </a:cubicBezTo>
                    <a:cubicBezTo>
                      <a:pt x="1106" y="8"/>
                      <a:pt x="1126" y="10"/>
                      <a:pt x="1146" y="11"/>
                    </a:cubicBezTo>
                    <a:cubicBezTo>
                      <a:pt x="1162" y="11"/>
                      <a:pt x="1177" y="10"/>
                      <a:pt x="1192" y="9"/>
                    </a:cubicBezTo>
                    <a:cubicBezTo>
                      <a:pt x="1207" y="9"/>
                      <a:pt x="1222" y="10"/>
                      <a:pt x="1237" y="10"/>
                    </a:cubicBezTo>
                    <a:cubicBezTo>
                      <a:pt x="1252" y="9"/>
                      <a:pt x="1267" y="8"/>
                      <a:pt x="1282" y="7"/>
                    </a:cubicBezTo>
                    <a:cubicBezTo>
                      <a:pt x="1293" y="6"/>
                      <a:pt x="1305" y="6"/>
                      <a:pt x="1316" y="6"/>
                    </a:cubicBezTo>
                    <a:cubicBezTo>
                      <a:pt x="1329" y="6"/>
                      <a:pt x="1341" y="7"/>
                      <a:pt x="1354" y="7"/>
                    </a:cubicBezTo>
                    <a:cubicBezTo>
                      <a:pt x="1354" y="7"/>
                      <a:pt x="1355" y="7"/>
                      <a:pt x="1355" y="7"/>
                    </a:cubicBezTo>
                    <a:cubicBezTo>
                      <a:pt x="1366" y="3"/>
                      <a:pt x="1377" y="6"/>
                      <a:pt x="1389" y="6"/>
                    </a:cubicBezTo>
                    <a:cubicBezTo>
                      <a:pt x="1400" y="6"/>
                      <a:pt x="1412" y="6"/>
                      <a:pt x="1424" y="6"/>
                    </a:cubicBezTo>
                    <a:cubicBezTo>
                      <a:pt x="1432" y="6"/>
                      <a:pt x="1440" y="5"/>
                      <a:pt x="1449" y="4"/>
                    </a:cubicBezTo>
                    <a:cubicBezTo>
                      <a:pt x="1456" y="4"/>
                      <a:pt x="1464" y="5"/>
                      <a:pt x="1472" y="5"/>
                    </a:cubicBezTo>
                    <a:cubicBezTo>
                      <a:pt x="1474" y="5"/>
                      <a:pt x="1475" y="5"/>
                      <a:pt x="1476" y="5"/>
                    </a:cubicBezTo>
                    <a:cubicBezTo>
                      <a:pt x="1499" y="0"/>
                      <a:pt x="1523" y="4"/>
                      <a:pt x="1546" y="3"/>
                    </a:cubicBezTo>
                    <a:cubicBezTo>
                      <a:pt x="1572" y="2"/>
                      <a:pt x="1598" y="2"/>
                      <a:pt x="1624" y="2"/>
                    </a:cubicBezTo>
                    <a:cubicBezTo>
                      <a:pt x="1630" y="2"/>
                      <a:pt x="1636" y="4"/>
                      <a:pt x="1641" y="4"/>
                    </a:cubicBezTo>
                    <a:cubicBezTo>
                      <a:pt x="1647" y="5"/>
                      <a:pt x="1653" y="5"/>
                      <a:pt x="1659" y="4"/>
                    </a:cubicBezTo>
                    <a:cubicBezTo>
                      <a:pt x="1669" y="2"/>
                      <a:pt x="1678" y="3"/>
                      <a:pt x="1688" y="4"/>
                    </a:cubicBezTo>
                    <a:cubicBezTo>
                      <a:pt x="1698" y="5"/>
                      <a:pt x="1708" y="4"/>
                      <a:pt x="1718" y="4"/>
                    </a:cubicBezTo>
                    <a:cubicBezTo>
                      <a:pt x="1722" y="4"/>
                      <a:pt x="1725" y="4"/>
                      <a:pt x="1728" y="4"/>
                    </a:cubicBezTo>
                    <a:cubicBezTo>
                      <a:pt x="1732" y="4"/>
                      <a:pt x="1736" y="5"/>
                      <a:pt x="1739" y="5"/>
                    </a:cubicBezTo>
                    <a:cubicBezTo>
                      <a:pt x="1754" y="2"/>
                      <a:pt x="1769" y="6"/>
                      <a:pt x="1784" y="4"/>
                    </a:cubicBezTo>
                    <a:cubicBezTo>
                      <a:pt x="1792" y="2"/>
                      <a:pt x="1801" y="5"/>
                      <a:pt x="1810" y="6"/>
                    </a:cubicBezTo>
                    <a:cubicBezTo>
                      <a:pt x="1826" y="6"/>
                      <a:pt x="1843" y="6"/>
                      <a:pt x="1860" y="6"/>
                    </a:cubicBezTo>
                    <a:cubicBezTo>
                      <a:pt x="1865" y="6"/>
                      <a:pt x="1870" y="5"/>
                      <a:pt x="1875" y="6"/>
                    </a:cubicBezTo>
                    <a:cubicBezTo>
                      <a:pt x="1890" y="6"/>
                      <a:pt x="1905" y="8"/>
                      <a:pt x="1920" y="8"/>
                    </a:cubicBezTo>
                    <a:cubicBezTo>
                      <a:pt x="1939" y="8"/>
                      <a:pt x="1957" y="7"/>
                      <a:pt x="1976" y="6"/>
                    </a:cubicBezTo>
                    <a:cubicBezTo>
                      <a:pt x="1986" y="5"/>
                      <a:pt x="1997" y="5"/>
                      <a:pt x="2007" y="4"/>
                    </a:cubicBezTo>
                    <a:cubicBezTo>
                      <a:pt x="2009" y="4"/>
                      <a:pt x="2011" y="5"/>
                      <a:pt x="2015" y="5"/>
                    </a:cubicBezTo>
                    <a:cubicBezTo>
                      <a:pt x="2012" y="10"/>
                      <a:pt x="2009" y="13"/>
                      <a:pt x="2006" y="16"/>
                    </a:cubicBezTo>
                    <a:cubicBezTo>
                      <a:pt x="1998" y="24"/>
                      <a:pt x="1990" y="32"/>
                      <a:pt x="1984" y="40"/>
                    </a:cubicBezTo>
                    <a:cubicBezTo>
                      <a:pt x="1972" y="58"/>
                      <a:pt x="1961" y="76"/>
                      <a:pt x="1949" y="94"/>
                    </a:cubicBezTo>
                    <a:cubicBezTo>
                      <a:pt x="1949" y="96"/>
                      <a:pt x="1948" y="97"/>
                      <a:pt x="1947" y="99"/>
                    </a:cubicBezTo>
                    <a:cubicBezTo>
                      <a:pt x="1944" y="112"/>
                      <a:pt x="1936" y="114"/>
                      <a:pt x="1924" y="114"/>
                    </a:cubicBezTo>
                    <a:cubicBezTo>
                      <a:pt x="1887" y="113"/>
                      <a:pt x="1850" y="114"/>
                      <a:pt x="1813" y="114"/>
                    </a:cubicBezTo>
                    <a:cubicBezTo>
                      <a:pt x="1805" y="114"/>
                      <a:pt x="1797" y="115"/>
                      <a:pt x="1789" y="115"/>
                    </a:cubicBezTo>
                    <a:cubicBezTo>
                      <a:pt x="1779" y="116"/>
                      <a:pt x="1768" y="116"/>
                      <a:pt x="1758" y="116"/>
                    </a:cubicBezTo>
                    <a:cubicBezTo>
                      <a:pt x="1748" y="116"/>
                      <a:pt x="1737" y="117"/>
                      <a:pt x="1727" y="117"/>
                    </a:cubicBezTo>
                    <a:cubicBezTo>
                      <a:pt x="1715" y="118"/>
                      <a:pt x="1703" y="116"/>
                      <a:pt x="1691" y="117"/>
                    </a:cubicBezTo>
                    <a:cubicBezTo>
                      <a:pt x="1671" y="118"/>
                      <a:pt x="1650" y="114"/>
                      <a:pt x="1629" y="118"/>
                    </a:cubicBezTo>
                    <a:cubicBezTo>
                      <a:pt x="1620" y="120"/>
                      <a:pt x="1612" y="119"/>
                      <a:pt x="1603" y="120"/>
                    </a:cubicBezTo>
                    <a:cubicBezTo>
                      <a:pt x="1596" y="121"/>
                      <a:pt x="1588" y="121"/>
                      <a:pt x="1581" y="119"/>
                    </a:cubicBezTo>
                    <a:cubicBezTo>
                      <a:pt x="1577" y="118"/>
                      <a:pt x="1572" y="120"/>
                      <a:pt x="1568" y="120"/>
                    </a:cubicBezTo>
                    <a:cubicBezTo>
                      <a:pt x="1553" y="121"/>
                      <a:pt x="1539" y="122"/>
                      <a:pt x="1524" y="122"/>
                    </a:cubicBezTo>
                    <a:cubicBezTo>
                      <a:pt x="1507" y="123"/>
                      <a:pt x="1490" y="124"/>
                      <a:pt x="1472" y="124"/>
                    </a:cubicBezTo>
                    <a:cubicBezTo>
                      <a:pt x="1455" y="124"/>
                      <a:pt x="1437" y="123"/>
                      <a:pt x="1420" y="123"/>
                    </a:cubicBezTo>
                    <a:cubicBezTo>
                      <a:pt x="1412" y="123"/>
                      <a:pt x="1403" y="122"/>
                      <a:pt x="1395" y="124"/>
                    </a:cubicBezTo>
                    <a:cubicBezTo>
                      <a:pt x="1385" y="126"/>
                      <a:pt x="1374" y="126"/>
                      <a:pt x="1363" y="126"/>
                    </a:cubicBezTo>
                    <a:cubicBezTo>
                      <a:pt x="1360" y="126"/>
                      <a:pt x="1356" y="125"/>
                      <a:pt x="1352" y="125"/>
                    </a:cubicBezTo>
                    <a:cubicBezTo>
                      <a:pt x="1350" y="125"/>
                      <a:pt x="1348" y="124"/>
                      <a:pt x="1346" y="124"/>
                    </a:cubicBezTo>
                    <a:cubicBezTo>
                      <a:pt x="1314" y="128"/>
                      <a:pt x="1281" y="126"/>
                      <a:pt x="1249" y="126"/>
                    </a:cubicBezTo>
                    <a:cubicBezTo>
                      <a:pt x="1248" y="126"/>
                      <a:pt x="1247" y="125"/>
                      <a:pt x="1246" y="125"/>
                    </a:cubicBezTo>
                    <a:cubicBezTo>
                      <a:pt x="1228" y="131"/>
                      <a:pt x="1210" y="127"/>
                      <a:pt x="1191" y="128"/>
                    </a:cubicBezTo>
                    <a:cubicBezTo>
                      <a:pt x="1174" y="129"/>
                      <a:pt x="1156" y="129"/>
                      <a:pt x="1138" y="129"/>
                    </a:cubicBezTo>
                    <a:cubicBezTo>
                      <a:pt x="1125" y="129"/>
                      <a:pt x="1111" y="130"/>
                      <a:pt x="1097" y="130"/>
                    </a:cubicBezTo>
                    <a:cubicBezTo>
                      <a:pt x="1096" y="130"/>
                      <a:pt x="1095" y="131"/>
                      <a:pt x="1093" y="130"/>
                    </a:cubicBezTo>
                    <a:cubicBezTo>
                      <a:pt x="1068" y="129"/>
                      <a:pt x="1042" y="130"/>
                      <a:pt x="1016" y="130"/>
                    </a:cubicBezTo>
                    <a:cubicBezTo>
                      <a:pt x="998" y="130"/>
                      <a:pt x="980" y="130"/>
                      <a:pt x="962" y="130"/>
                    </a:cubicBezTo>
                    <a:cubicBezTo>
                      <a:pt x="960" y="130"/>
                      <a:pt x="957" y="130"/>
                      <a:pt x="955" y="130"/>
                    </a:cubicBezTo>
                    <a:cubicBezTo>
                      <a:pt x="947" y="129"/>
                      <a:pt x="939" y="129"/>
                      <a:pt x="931" y="129"/>
                    </a:cubicBezTo>
                    <a:cubicBezTo>
                      <a:pt x="919" y="128"/>
                      <a:pt x="907" y="128"/>
                      <a:pt x="896" y="129"/>
                    </a:cubicBezTo>
                    <a:cubicBezTo>
                      <a:pt x="883" y="129"/>
                      <a:pt x="870" y="129"/>
                      <a:pt x="858" y="130"/>
                    </a:cubicBezTo>
                    <a:cubicBezTo>
                      <a:pt x="855" y="130"/>
                      <a:pt x="852" y="130"/>
                      <a:pt x="849" y="130"/>
                    </a:cubicBezTo>
                    <a:cubicBezTo>
                      <a:pt x="833" y="131"/>
                      <a:pt x="818" y="132"/>
                      <a:pt x="803" y="132"/>
                    </a:cubicBezTo>
                    <a:cubicBezTo>
                      <a:pt x="782" y="132"/>
                      <a:pt x="760" y="131"/>
                      <a:pt x="739" y="131"/>
                    </a:cubicBezTo>
                    <a:cubicBezTo>
                      <a:pt x="725" y="131"/>
                      <a:pt x="711" y="132"/>
                      <a:pt x="697" y="132"/>
                    </a:cubicBezTo>
                    <a:cubicBezTo>
                      <a:pt x="690" y="133"/>
                      <a:pt x="683" y="133"/>
                      <a:pt x="675" y="133"/>
                    </a:cubicBezTo>
                    <a:cubicBezTo>
                      <a:pt x="660" y="134"/>
                      <a:pt x="644" y="133"/>
                      <a:pt x="629" y="133"/>
                    </a:cubicBezTo>
                    <a:cubicBezTo>
                      <a:pt x="625" y="133"/>
                      <a:pt x="621" y="132"/>
                      <a:pt x="617" y="132"/>
                    </a:cubicBezTo>
                    <a:cubicBezTo>
                      <a:pt x="596" y="131"/>
                      <a:pt x="576" y="131"/>
                      <a:pt x="555" y="127"/>
                    </a:cubicBezTo>
                    <a:cubicBezTo>
                      <a:pt x="554" y="127"/>
                      <a:pt x="552" y="127"/>
                      <a:pt x="550" y="127"/>
                    </a:cubicBezTo>
                    <a:cubicBezTo>
                      <a:pt x="541" y="130"/>
                      <a:pt x="533" y="131"/>
                      <a:pt x="523" y="130"/>
                    </a:cubicBezTo>
                    <a:cubicBezTo>
                      <a:pt x="518" y="130"/>
                      <a:pt x="512" y="131"/>
                      <a:pt x="507" y="131"/>
                    </a:cubicBezTo>
                    <a:cubicBezTo>
                      <a:pt x="506" y="131"/>
                      <a:pt x="505" y="130"/>
                      <a:pt x="504" y="131"/>
                    </a:cubicBezTo>
                    <a:cubicBezTo>
                      <a:pt x="495" y="131"/>
                      <a:pt x="486" y="132"/>
                      <a:pt x="477" y="132"/>
                    </a:cubicBezTo>
                    <a:cubicBezTo>
                      <a:pt x="467" y="132"/>
                      <a:pt x="457" y="133"/>
                      <a:pt x="446" y="130"/>
                    </a:cubicBezTo>
                    <a:cubicBezTo>
                      <a:pt x="442" y="129"/>
                      <a:pt x="437" y="130"/>
                      <a:pt x="433" y="131"/>
                    </a:cubicBezTo>
                    <a:cubicBezTo>
                      <a:pt x="421" y="131"/>
                      <a:pt x="409" y="131"/>
                      <a:pt x="398" y="132"/>
                    </a:cubicBezTo>
                    <a:cubicBezTo>
                      <a:pt x="389" y="132"/>
                      <a:pt x="381" y="133"/>
                      <a:pt x="373" y="134"/>
                    </a:cubicBezTo>
                    <a:cubicBezTo>
                      <a:pt x="370" y="134"/>
                      <a:pt x="367" y="134"/>
                      <a:pt x="365" y="134"/>
                    </a:cubicBezTo>
                    <a:cubicBezTo>
                      <a:pt x="355" y="134"/>
                      <a:pt x="346" y="132"/>
                      <a:pt x="337" y="133"/>
                    </a:cubicBezTo>
                    <a:cubicBezTo>
                      <a:pt x="330" y="134"/>
                      <a:pt x="322" y="134"/>
                      <a:pt x="315" y="135"/>
                    </a:cubicBezTo>
                    <a:cubicBezTo>
                      <a:pt x="309" y="136"/>
                      <a:pt x="304" y="139"/>
                      <a:pt x="298" y="135"/>
                    </a:cubicBezTo>
                    <a:cubicBezTo>
                      <a:pt x="296" y="134"/>
                      <a:pt x="292" y="135"/>
                      <a:pt x="290" y="136"/>
                    </a:cubicBezTo>
                    <a:cubicBezTo>
                      <a:pt x="283" y="138"/>
                      <a:pt x="277" y="137"/>
                      <a:pt x="270" y="137"/>
                    </a:cubicBezTo>
                    <a:cubicBezTo>
                      <a:pt x="259" y="135"/>
                      <a:pt x="248" y="138"/>
                      <a:pt x="238" y="139"/>
                    </a:cubicBezTo>
                    <a:cubicBezTo>
                      <a:pt x="235" y="140"/>
                      <a:pt x="232" y="141"/>
                      <a:pt x="228" y="140"/>
                    </a:cubicBezTo>
                    <a:cubicBezTo>
                      <a:pt x="226" y="140"/>
                      <a:pt x="223" y="139"/>
                      <a:pt x="221" y="140"/>
                    </a:cubicBezTo>
                    <a:cubicBezTo>
                      <a:pt x="213" y="144"/>
                      <a:pt x="205" y="142"/>
                      <a:pt x="196" y="142"/>
                    </a:cubicBezTo>
                    <a:cubicBezTo>
                      <a:pt x="187" y="142"/>
                      <a:pt x="177" y="143"/>
                      <a:pt x="168" y="142"/>
                    </a:cubicBezTo>
                    <a:cubicBezTo>
                      <a:pt x="149" y="140"/>
                      <a:pt x="130" y="143"/>
                      <a:pt x="111" y="142"/>
                    </a:cubicBezTo>
                    <a:cubicBezTo>
                      <a:pt x="107" y="142"/>
                      <a:pt x="103" y="144"/>
                      <a:pt x="99" y="145"/>
                    </a:cubicBezTo>
                    <a:cubicBezTo>
                      <a:pt x="97" y="145"/>
                      <a:pt x="95" y="145"/>
                      <a:pt x="93" y="145"/>
                    </a:cubicBezTo>
                    <a:cubicBezTo>
                      <a:pt x="93" y="144"/>
                      <a:pt x="93" y="144"/>
                      <a:pt x="93" y="143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08" name="Freeform 13"/>
              <p:cNvSpPr>
                <a:spLocks noEditPoints="1"/>
              </p:cNvSpPr>
              <p:nvPr/>
            </p:nvSpPr>
            <p:spPr bwMode="auto">
              <a:xfrm>
                <a:off x="2186" y="1647"/>
                <a:ext cx="456" cy="418"/>
              </a:xfrm>
              <a:custGeom>
                <a:avLst/>
                <a:gdLst>
                  <a:gd name="T0" fmla="*/ 202 w 552"/>
                  <a:gd name="T1" fmla="*/ 14 h 506"/>
                  <a:gd name="T2" fmla="*/ 308 w 552"/>
                  <a:gd name="T3" fmla="*/ 1 h 506"/>
                  <a:gd name="T4" fmla="*/ 391 w 552"/>
                  <a:gd name="T5" fmla="*/ 13 h 506"/>
                  <a:gd name="T6" fmla="*/ 422 w 552"/>
                  <a:gd name="T7" fmla="*/ 52 h 506"/>
                  <a:gd name="T8" fmla="*/ 468 w 552"/>
                  <a:gd name="T9" fmla="*/ 72 h 506"/>
                  <a:gd name="T10" fmla="*/ 478 w 552"/>
                  <a:gd name="T11" fmla="*/ 91 h 506"/>
                  <a:gd name="T12" fmla="*/ 489 w 552"/>
                  <a:gd name="T13" fmla="*/ 136 h 506"/>
                  <a:gd name="T14" fmla="*/ 535 w 552"/>
                  <a:gd name="T15" fmla="*/ 201 h 506"/>
                  <a:gd name="T16" fmla="*/ 522 w 552"/>
                  <a:gd name="T17" fmla="*/ 250 h 506"/>
                  <a:gd name="T18" fmla="*/ 534 w 552"/>
                  <a:gd name="T19" fmla="*/ 283 h 506"/>
                  <a:gd name="T20" fmla="*/ 552 w 552"/>
                  <a:gd name="T21" fmla="*/ 307 h 506"/>
                  <a:gd name="T22" fmla="*/ 514 w 552"/>
                  <a:gd name="T23" fmla="*/ 347 h 506"/>
                  <a:gd name="T24" fmla="*/ 522 w 552"/>
                  <a:gd name="T25" fmla="*/ 393 h 506"/>
                  <a:gd name="T26" fmla="*/ 475 w 552"/>
                  <a:gd name="T27" fmla="*/ 405 h 506"/>
                  <a:gd name="T28" fmla="*/ 456 w 552"/>
                  <a:gd name="T29" fmla="*/ 444 h 506"/>
                  <a:gd name="T30" fmla="*/ 417 w 552"/>
                  <a:gd name="T31" fmla="*/ 467 h 506"/>
                  <a:gd name="T32" fmla="*/ 343 w 552"/>
                  <a:gd name="T33" fmla="*/ 491 h 506"/>
                  <a:gd name="T34" fmla="*/ 271 w 552"/>
                  <a:gd name="T35" fmla="*/ 504 h 506"/>
                  <a:gd name="T36" fmla="*/ 169 w 552"/>
                  <a:gd name="T37" fmla="*/ 489 h 506"/>
                  <a:gd name="T38" fmla="*/ 83 w 552"/>
                  <a:gd name="T39" fmla="*/ 434 h 506"/>
                  <a:gd name="T40" fmla="*/ 37 w 552"/>
                  <a:gd name="T41" fmla="*/ 370 h 506"/>
                  <a:gd name="T42" fmla="*/ 7 w 552"/>
                  <a:gd name="T43" fmla="*/ 304 h 506"/>
                  <a:gd name="T44" fmla="*/ 7 w 552"/>
                  <a:gd name="T45" fmla="*/ 266 h 506"/>
                  <a:gd name="T46" fmla="*/ 3 w 552"/>
                  <a:gd name="T47" fmla="*/ 242 h 506"/>
                  <a:gd name="T48" fmla="*/ 8 w 552"/>
                  <a:gd name="T49" fmla="*/ 193 h 506"/>
                  <a:gd name="T50" fmla="*/ 70 w 552"/>
                  <a:gd name="T51" fmla="*/ 92 h 506"/>
                  <a:gd name="T52" fmla="*/ 129 w 552"/>
                  <a:gd name="T53" fmla="*/ 53 h 506"/>
                  <a:gd name="T54" fmla="*/ 182 w 552"/>
                  <a:gd name="T55" fmla="*/ 25 h 506"/>
                  <a:gd name="T56" fmla="*/ 348 w 552"/>
                  <a:gd name="T57" fmla="*/ 125 h 506"/>
                  <a:gd name="T58" fmla="*/ 353 w 552"/>
                  <a:gd name="T59" fmla="*/ 196 h 506"/>
                  <a:gd name="T60" fmla="*/ 364 w 552"/>
                  <a:gd name="T61" fmla="*/ 194 h 506"/>
                  <a:gd name="T62" fmla="*/ 362 w 552"/>
                  <a:gd name="T63" fmla="*/ 119 h 506"/>
                  <a:gd name="T64" fmla="*/ 333 w 552"/>
                  <a:gd name="T65" fmla="*/ 79 h 506"/>
                  <a:gd name="T66" fmla="*/ 348 w 552"/>
                  <a:gd name="T67" fmla="*/ 125 h 506"/>
                  <a:gd name="T68" fmla="*/ 433 w 552"/>
                  <a:gd name="T69" fmla="*/ 449 h 506"/>
                  <a:gd name="T70" fmla="*/ 430 w 552"/>
                  <a:gd name="T71" fmla="*/ 389 h 506"/>
                  <a:gd name="T72" fmla="*/ 410 w 552"/>
                  <a:gd name="T73" fmla="*/ 352 h 506"/>
                  <a:gd name="T74" fmla="*/ 396 w 552"/>
                  <a:gd name="T75" fmla="*/ 351 h 506"/>
                  <a:gd name="T76" fmla="*/ 403 w 552"/>
                  <a:gd name="T77" fmla="*/ 363 h 506"/>
                  <a:gd name="T78" fmla="*/ 405 w 552"/>
                  <a:gd name="T79" fmla="*/ 385 h 506"/>
                  <a:gd name="T80" fmla="*/ 392 w 552"/>
                  <a:gd name="T81" fmla="*/ 412 h 506"/>
                  <a:gd name="T82" fmla="*/ 416 w 552"/>
                  <a:gd name="T83" fmla="*/ 450 h 506"/>
                  <a:gd name="T84" fmla="*/ 175 w 552"/>
                  <a:gd name="T85" fmla="*/ 381 h 506"/>
                  <a:gd name="T86" fmla="*/ 156 w 552"/>
                  <a:gd name="T87" fmla="*/ 299 h 506"/>
                  <a:gd name="T88" fmla="*/ 154 w 552"/>
                  <a:gd name="T89" fmla="*/ 263 h 506"/>
                  <a:gd name="T90" fmla="*/ 147 w 552"/>
                  <a:gd name="T91" fmla="*/ 299 h 506"/>
                  <a:gd name="T92" fmla="*/ 175 w 552"/>
                  <a:gd name="T93" fmla="*/ 381 h 506"/>
                  <a:gd name="T94" fmla="*/ 273 w 552"/>
                  <a:gd name="T95" fmla="*/ 336 h 506"/>
                  <a:gd name="T96" fmla="*/ 266 w 552"/>
                  <a:gd name="T97" fmla="*/ 291 h 5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552" h="506">
                    <a:moveTo>
                      <a:pt x="193" y="22"/>
                    </a:moveTo>
                    <a:cubicBezTo>
                      <a:pt x="193" y="18"/>
                      <a:pt x="198" y="16"/>
                      <a:pt x="202" y="14"/>
                    </a:cubicBezTo>
                    <a:cubicBezTo>
                      <a:pt x="219" y="9"/>
                      <a:pt x="235" y="4"/>
                      <a:pt x="252" y="3"/>
                    </a:cubicBezTo>
                    <a:cubicBezTo>
                      <a:pt x="271" y="2"/>
                      <a:pt x="290" y="0"/>
                      <a:pt x="308" y="1"/>
                    </a:cubicBezTo>
                    <a:cubicBezTo>
                      <a:pt x="323" y="1"/>
                      <a:pt x="337" y="0"/>
                      <a:pt x="351" y="2"/>
                    </a:cubicBezTo>
                    <a:cubicBezTo>
                      <a:pt x="365" y="4"/>
                      <a:pt x="378" y="9"/>
                      <a:pt x="391" y="13"/>
                    </a:cubicBezTo>
                    <a:cubicBezTo>
                      <a:pt x="398" y="15"/>
                      <a:pt x="399" y="22"/>
                      <a:pt x="402" y="27"/>
                    </a:cubicBezTo>
                    <a:cubicBezTo>
                      <a:pt x="406" y="38"/>
                      <a:pt x="413" y="46"/>
                      <a:pt x="422" y="52"/>
                    </a:cubicBezTo>
                    <a:cubicBezTo>
                      <a:pt x="430" y="59"/>
                      <a:pt x="441" y="63"/>
                      <a:pt x="451" y="68"/>
                    </a:cubicBezTo>
                    <a:cubicBezTo>
                      <a:pt x="456" y="70"/>
                      <a:pt x="462" y="71"/>
                      <a:pt x="468" y="72"/>
                    </a:cubicBezTo>
                    <a:cubicBezTo>
                      <a:pt x="471" y="73"/>
                      <a:pt x="475" y="74"/>
                      <a:pt x="479" y="75"/>
                    </a:cubicBezTo>
                    <a:cubicBezTo>
                      <a:pt x="478" y="82"/>
                      <a:pt x="478" y="87"/>
                      <a:pt x="478" y="91"/>
                    </a:cubicBezTo>
                    <a:cubicBezTo>
                      <a:pt x="477" y="99"/>
                      <a:pt x="479" y="105"/>
                      <a:pt x="482" y="112"/>
                    </a:cubicBezTo>
                    <a:cubicBezTo>
                      <a:pt x="486" y="119"/>
                      <a:pt x="487" y="128"/>
                      <a:pt x="489" y="136"/>
                    </a:cubicBezTo>
                    <a:cubicBezTo>
                      <a:pt x="495" y="156"/>
                      <a:pt x="503" y="174"/>
                      <a:pt x="517" y="189"/>
                    </a:cubicBezTo>
                    <a:cubicBezTo>
                      <a:pt x="522" y="194"/>
                      <a:pt x="528" y="197"/>
                      <a:pt x="535" y="201"/>
                    </a:cubicBezTo>
                    <a:cubicBezTo>
                      <a:pt x="532" y="205"/>
                      <a:pt x="530" y="208"/>
                      <a:pt x="527" y="211"/>
                    </a:cubicBezTo>
                    <a:cubicBezTo>
                      <a:pt x="516" y="224"/>
                      <a:pt x="514" y="236"/>
                      <a:pt x="522" y="250"/>
                    </a:cubicBezTo>
                    <a:cubicBezTo>
                      <a:pt x="522" y="251"/>
                      <a:pt x="523" y="252"/>
                      <a:pt x="523" y="252"/>
                    </a:cubicBezTo>
                    <a:cubicBezTo>
                      <a:pt x="522" y="264"/>
                      <a:pt x="531" y="273"/>
                      <a:pt x="534" y="283"/>
                    </a:cubicBezTo>
                    <a:cubicBezTo>
                      <a:pt x="535" y="285"/>
                      <a:pt x="536" y="287"/>
                      <a:pt x="537" y="288"/>
                    </a:cubicBezTo>
                    <a:cubicBezTo>
                      <a:pt x="542" y="294"/>
                      <a:pt x="547" y="300"/>
                      <a:pt x="552" y="307"/>
                    </a:cubicBezTo>
                    <a:cubicBezTo>
                      <a:pt x="548" y="309"/>
                      <a:pt x="544" y="311"/>
                      <a:pt x="541" y="312"/>
                    </a:cubicBezTo>
                    <a:cubicBezTo>
                      <a:pt x="523" y="317"/>
                      <a:pt x="516" y="330"/>
                      <a:pt x="514" y="347"/>
                    </a:cubicBezTo>
                    <a:cubicBezTo>
                      <a:pt x="513" y="359"/>
                      <a:pt x="514" y="371"/>
                      <a:pt x="519" y="382"/>
                    </a:cubicBezTo>
                    <a:cubicBezTo>
                      <a:pt x="521" y="385"/>
                      <a:pt x="521" y="389"/>
                      <a:pt x="522" y="393"/>
                    </a:cubicBezTo>
                    <a:cubicBezTo>
                      <a:pt x="516" y="394"/>
                      <a:pt x="510" y="395"/>
                      <a:pt x="504" y="395"/>
                    </a:cubicBezTo>
                    <a:cubicBezTo>
                      <a:pt x="494" y="396"/>
                      <a:pt x="484" y="400"/>
                      <a:pt x="475" y="405"/>
                    </a:cubicBezTo>
                    <a:cubicBezTo>
                      <a:pt x="469" y="408"/>
                      <a:pt x="467" y="412"/>
                      <a:pt x="468" y="418"/>
                    </a:cubicBezTo>
                    <a:cubicBezTo>
                      <a:pt x="470" y="429"/>
                      <a:pt x="465" y="437"/>
                      <a:pt x="456" y="444"/>
                    </a:cubicBezTo>
                    <a:cubicBezTo>
                      <a:pt x="449" y="449"/>
                      <a:pt x="442" y="454"/>
                      <a:pt x="435" y="459"/>
                    </a:cubicBezTo>
                    <a:cubicBezTo>
                      <a:pt x="429" y="462"/>
                      <a:pt x="423" y="465"/>
                      <a:pt x="417" y="467"/>
                    </a:cubicBezTo>
                    <a:cubicBezTo>
                      <a:pt x="403" y="472"/>
                      <a:pt x="390" y="480"/>
                      <a:pt x="375" y="482"/>
                    </a:cubicBezTo>
                    <a:cubicBezTo>
                      <a:pt x="364" y="484"/>
                      <a:pt x="354" y="488"/>
                      <a:pt x="343" y="491"/>
                    </a:cubicBezTo>
                    <a:cubicBezTo>
                      <a:pt x="328" y="496"/>
                      <a:pt x="312" y="497"/>
                      <a:pt x="297" y="500"/>
                    </a:cubicBezTo>
                    <a:cubicBezTo>
                      <a:pt x="288" y="501"/>
                      <a:pt x="280" y="503"/>
                      <a:pt x="271" y="504"/>
                    </a:cubicBezTo>
                    <a:cubicBezTo>
                      <a:pt x="250" y="506"/>
                      <a:pt x="229" y="503"/>
                      <a:pt x="207" y="500"/>
                    </a:cubicBezTo>
                    <a:cubicBezTo>
                      <a:pt x="194" y="497"/>
                      <a:pt x="181" y="495"/>
                      <a:pt x="169" y="489"/>
                    </a:cubicBezTo>
                    <a:cubicBezTo>
                      <a:pt x="151" y="481"/>
                      <a:pt x="134" y="473"/>
                      <a:pt x="118" y="461"/>
                    </a:cubicBezTo>
                    <a:cubicBezTo>
                      <a:pt x="106" y="453"/>
                      <a:pt x="95" y="443"/>
                      <a:pt x="83" y="434"/>
                    </a:cubicBezTo>
                    <a:cubicBezTo>
                      <a:pt x="72" y="424"/>
                      <a:pt x="63" y="412"/>
                      <a:pt x="56" y="400"/>
                    </a:cubicBezTo>
                    <a:cubicBezTo>
                      <a:pt x="51" y="389"/>
                      <a:pt x="43" y="380"/>
                      <a:pt x="37" y="370"/>
                    </a:cubicBezTo>
                    <a:cubicBezTo>
                      <a:pt x="30" y="358"/>
                      <a:pt x="21" y="347"/>
                      <a:pt x="18" y="332"/>
                    </a:cubicBezTo>
                    <a:cubicBezTo>
                      <a:pt x="16" y="323"/>
                      <a:pt x="10" y="314"/>
                      <a:pt x="7" y="304"/>
                    </a:cubicBezTo>
                    <a:cubicBezTo>
                      <a:pt x="4" y="294"/>
                      <a:pt x="0" y="283"/>
                      <a:pt x="7" y="272"/>
                    </a:cubicBezTo>
                    <a:cubicBezTo>
                      <a:pt x="8" y="270"/>
                      <a:pt x="8" y="268"/>
                      <a:pt x="7" y="266"/>
                    </a:cubicBezTo>
                    <a:cubicBezTo>
                      <a:pt x="7" y="256"/>
                      <a:pt x="6" y="256"/>
                      <a:pt x="12" y="247"/>
                    </a:cubicBezTo>
                    <a:cubicBezTo>
                      <a:pt x="9" y="246"/>
                      <a:pt x="6" y="244"/>
                      <a:pt x="3" y="242"/>
                    </a:cubicBezTo>
                    <a:cubicBezTo>
                      <a:pt x="3" y="233"/>
                      <a:pt x="3" y="224"/>
                      <a:pt x="4" y="215"/>
                    </a:cubicBezTo>
                    <a:cubicBezTo>
                      <a:pt x="4" y="208"/>
                      <a:pt x="5" y="200"/>
                      <a:pt x="8" y="193"/>
                    </a:cubicBezTo>
                    <a:cubicBezTo>
                      <a:pt x="13" y="178"/>
                      <a:pt x="18" y="164"/>
                      <a:pt x="25" y="150"/>
                    </a:cubicBezTo>
                    <a:cubicBezTo>
                      <a:pt x="36" y="127"/>
                      <a:pt x="51" y="108"/>
                      <a:pt x="70" y="92"/>
                    </a:cubicBezTo>
                    <a:cubicBezTo>
                      <a:pt x="78" y="85"/>
                      <a:pt x="87" y="80"/>
                      <a:pt x="95" y="75"/>
                    </a:cubicBezTo>
                    <a:cubicBezTo>
                      <a:pt x="106" y="68"/>
                      <a:pt x="117" y="60"/>
                      <a:pt x="129" y="53"/>
                    </a:cubicBezTo>
                    <a:cubicBezTo>
                      <a:pt x="141" y="46"/>
                      <a:pt x="153" y="40"/>
                      <a:pt x="165" y="34"/>
                    </a:cubicBezTo>
                    <a:cubicBezTo>
                      <a:pt x="171" y="31"/>
                      <a:pt x="176" y="27"/>
                      <a:pt x="182" y="25"/>
                    </a:cubicBezTo>
                    <a:cubicBezTo>
                      <a:pt x="185" y="23"/>
                      <a:pt x="188" y="23"/>
                      <a:pt x="193" y="22"/>
                    </a:cubicBezTo>
                    <a:close/>
                    <a:moveTo>
                      <a:pt x="348" y="125"/>
                    </a:moveTo>
                    <a:cubicBezTo>
                      <a:pt x="335" y="140"/>
                      <a:pt x="328" y="156"/>
                      <a:pt x="334" y="175"/>
                    </a:cubicBezTo>
                    <a:cubicBezTo>
                      <a:pt x="337" y="183"/>
                      <a:pt x="344" y="191"/>
                      <a:pt x="353" y="196"/>
                    </a:cubicBezTo>
                    <a:cubicBezTo>
                      <a:pt x="355" y="194"/>
                      <a:pt x="356" y="193"/>
                      <a:pt x="358" y="191"/>
                    </a:cubicBezTo>
                    <a:cubicBezTo>
                      <a:pt x="360" y="192"/>
                      <a:pt x="362" y="193"/>
                      <a:pt x="364" y="194"/>
                    </a:cubicBezTo>
                    <a:cubicBezTo>
                      <a:pt x="373" y="176"/>
                      <a:pt x="376" y="157"/>
                      <a:pt x="370" y="138"/>
                    </a:cubicBezTo>
                    <a:cubicBezTo>
                      <a:pt x="368" y="132"/>
                      <a:pt x="365" y="125"/>
                      <a:pt x="362" y="119"/>
                    </a:cubicBezTo>
                    <a:cubicBezTo>
                      <a:pt x="355" y="107"/>
                      <a:pt x="347" y="96"/>
                      <a:pt x="340" y="84"/>
                    </a:cubicBezTo>
                    <a:cubicBezTo>
                      <a:pt x="338" y="82"/>
                      <a:pt x="335" y="81"/>
                      <a:pt x="333" y="79"/>
                    </a:cubicBezTo>
                    <a:cubicBezTo>
                      <a:pt x="330" y="76"/>
                      <a:pt x="327" y="76"/>
                      <a:pt x="323" y="80"/>
                    </a:cubicBezTo>
                    <a:cubicBezTo>
                      <a:pt x="331" y="95"/>
                      <a:pt x="340" y="110"/>
                      <a:pt x="348" y="125"/>
                    </a:cubicBezTo>
                    <a:close/>
                    <a:moveTo>
                      <a:pt x="430" y="453"/>
                    </a:moveTo>
                    <a:cubicBezTo>
                      <a:pt x="431" y="452"/>
                      <a:pt x="432" y="451"/>
                      <a:pt x="433" y="449"/>
                    </a:cubicBezTo>
                    <a:cubicBezTo>
                      <a:pt x="433" y="448"/>
                      <a:pt x="434" y="446"/>
                      <a:pt x="434" y="445"/>
                    </a:cubicBezTo>
                    <a:cubicBezTo>
                      <a:pt x="437" y="426"/>
                      <a:pt x="438" y="407"/>
                      <a:pt x="430" y="389"/>
                    </a:cubicBezTo>
                    <a:cubicBezTo>
                      <a:pt x="428" y="384"/>
                      <a:pt x="426" y="380"/>
                      <a:pt x="425" y="375"/>
                    </a:cubicBezTo>
                    <a:cubicBezTo>
                      <a:pt x="422" y="366"/>
                      <a:pt x="417" y="359"/>
                      <a:pt x="410" y="352"/>
                    </a:cubicBezTo>
                    <a:cubicBezTo>
                      <a:pt x="408" y="350"/>
                      <a:pt x="406" y="349"/>
                      <a:pt x="403" y="348"/>
                    </a:cubicBezTo>
                    <a:cubicBezTo>
                      <a:pt x="401" y="348"/>
                      <a:pt x="398" y="350"/>
                      <a:pt x="396" y="351"/>
                    </a:cubicBezTo>
                    <a:cubicBezTo>
                      <a:pt x="395" y="353"/>
                      <a:pt x="396" y="356"/>
                      <a:pt x="397" y="358"/>
                    </a:cubicBezTo>
                    <a:cubicBezTo>
                      <a:pt x="398" y="360"/>
                      <a:pt x="401" y="361"/>
                      <a:pt x="403" y="363"/>
                    </a:cubicBezTo>
                    <a:cubicBezTo>
                      <a:pt x="408" y="368"/>
                      <a:pt x="412" y="374"/>
                      <a:pt x="413" y="381"/>
                    </a:cubicBezTo>
                    <a:cubicBezTo>
                      <a:pt x="410" y="383"/>
                      <a:pt x="407" y="384"/>
                      <a:pt x="405" y="385"/>
                    </a:cubicBezTo>
                    <a:cubicBezTo>
                      <a:pt x="403" y="389"/>
                      <a:pt x="403" y="394"/>
                      <a:pt x="401" y="395"/>
                    </a:cubicBezTo>
                    <a:cubicBezTo>
                      <a:pt x="396" y="400"/>
                      <a:pt x="394" y="406"/>
                      <a:pt x="392" y="412"/>
                    </a:cubicBezTo>
                    <a:cubicBezTo>
                      <a:pt x="389" y="420"/>
                      <a:pt x="391" y="427"/>
                      <a:pt x="395" y="433"/>
                    </a:cubicBezTo>
                    <a:cubicBezTo>
                      <a:pt x="400" y="441"/>
                      <a:pt x="408" y="446"/>
                      <a:pt x="416" y="450"/>
                    </a:cubicBezTo>
                    <a:cubicBezTo>
                      <a:pt x="422" y="446"/>
                      <a:pt x="425" y="452"/>
                      <a:pt x="430" y="453"/>
                    </a:cubicBezTo>
                    <a:close/>
                    <a:moveTo>
                      <a:pt x="175" y="381"/>
                    </a:moveTo>
                    <a:cubicBezTo>
                      <a:pt x="181" y="371"/>
                      <a:pt x="182" y="366"/>
                      <a:pt x="176" y="360"/>
                    </a:cubicBezTo>
                    <a:cubicBezTo>
                      <a:pt x="159" y="343"/>
                      <a:pt x="158" y="321"/>
                      <a:pt x="156" y="299"/>
                    </a:cubicBezTo>
                    <a:cubicBezTo>
                      <a:pt x="155" y="289"/>
                      <a:pt x="156" y="278"/>
                      <a:pt x="156" y="268"/>
                    </a:cubicBezTo>
                    <a:cubicBezTo>
                      <a:pt x="155" y="266"/>
                      <a:pt x="155" y="264"/>
                      <a:pt x="154" y="263"/>
                    </a:cubicBezTo>
                    <a:cubicBezTo>
                      <a:pt x="148" y="262"/>
                      <a:pt x="147" y="266"/>
                      <a:pt x="147" y="269"/>
                    </a:cubicBezTo>
                    <a:cubicBezTo>
                      <a:pt x="147" y="279"/>
                      <a:pt x="146" y="289"/>
                      <a:pt x="147" y="299"/>
                    </a:cubicBezTo>
                    <a:cubicBezTo>
                      <a:pt x="147" y="322"/>
                      <a:pt x="149" y="344"/>
                      <a:pt x="163" y="363"/>
                    </a:cubicBezTo>
                    <a:cubicBezTo>
                      <a:pt x="167" y="369"/>
                      <a:pt x="171" y="375"/>
                      <a:pt x="175" y="381"/>
                    </a:cubicBezTo>
                    <a:close/>
                    <a:moveTo>
                      <a:pt x="260" y="283"/>
                    </a:moveTo>
                    <a:cubicBezTo>
                      <a:pt x="254" y="294"/>
                      <a:pt x="261" y="325"/>
                      <a:pt x="273" y="336"/>
                    </a:cubicBezTo>
                    <a:cubicBezTo>
                      <a:pt x="278" y="330"/>
                      <a:pt x="276" y="323"/>
                      <a:pt x="274" y="317"/>
                    </a:cubicBezTo>
                    <a:cubicBezTo>
                      <a:pt x="270" y="309"/>
                      <a:pt x="267" y="300"/>
                      <a:pt x="266" y="291"/>
                    </a:cubicBezTo>
                    <a:cubicBezTo>
                      <a:pt x="266" y="287"/>
                      <a:pt x="265" y="283"/>
                      <a:pt x="260" y="283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09" name="Freeform 14"/>
              <p:cNvSpPr>
                <a:spLocks/>
              </p:cNvSpPr>
              <p:nvPr/>
            </p:nvSpPr>
            <p:spPr bwMode="auto">
              <a:xfrm>
                <a:off x="1625" y="2599"/>
                <a:ext cx="847" cy="269"/>
              </a:xfrm>
              <a:custGeom>
                <a:avLst/>
                <a:gdLst>
                  <a:gd name="T0" fmla="*/ 348 w 1026"/>
                  <a:gd name="T1" fmla="*/ 9 h 325"/>
                  <a:gd name="T2" fmla="*/ 324 w 1026"/>
                  <a:gd name="T3" fmla="*/ 12 h 325"/>
                  <a:gd name="T4" fmla="*/ 323 w 1026"/>
                  <a:gd name="T5" fmla="*/ 14 h 325"/>
                  <a:gd name="T6" fmla="*/ 334 w 1026"/>
                  <a:gd name="T7" fmla="*/ 17 h 325"/>
                  <a:gd name="T8" fmla="*/ 367 w 1026"/>
                  <a:gd name="T9" fmla="*/ 19 h 325"/>
                  <a:gd name="T10" fmla="*/ 380 w 1026"/>
                  <a:gd name="T11" fmla="*/ 17 h 325"/>
                  <a:gd name="T12" fmla="*/ 411 w 1026"/>
                  <a:gd name="T13" fmla="*/ 22 h 325"/>
                  <a:gd name="T14" fmla="*/ 449 w 1026"/>
                  <a:gd name="T15" fmla="*/ 44 h 325"/>
                  <a:gd name="T16" fmla="*/ 463 w 1026"/>
                  <a:gd name="T17" fmla="*/ 57 h 325"/>
                  <a:gd name="T18" fmla="*/ 498 w 1026"/>
                  <a:gd name="T19" fmla="*/ 97 h 325"/>
                  <a:gd name="T20" fmla="*/ 548 w 1026"/>
                  <a:gd name="T21" fmla="*/ 139 h 325"/>
                  <a:gd name="T22" fmla="*/ 569 w 1026"/>
                  <a:gd name="T23" fmla="*/ 151 h 325"/>
                  <a:gd name="T24" fmla="*/ 608 w 1026"/>
                  <a:gd name="T25" fmla="*/ 175 h 325"/>
                  <a:gd name="T26" fmla="*/ 642 w 1026"/>
                  <a:gd name="T27" fmla="*/ 190 h 325"/>
                  <a:gd name="T28" fmla="*/ 666 w 1026"/>
                  <a:gd name="T29" fmla="*/ 200 h 325"/>
                  <a:gd name="T30" fmla="*/ 671 w 1026"/>
                  <a:gd name="T31" fmla="*/ 202 h 325"/>
                  <a:gd name="T32" fmla="*/ 717 w 1026"/>
                  <a:gd name="T33" fmla="*/ 208 h 325"/>
                  <a:gd name="T34" fmla="*/ 757 w 1026"/>
                  <a:gd name="T35" fmla="*/ 211 h 325"/>
                  <a:gd name="T36" fmla="*/ 780 w 1026"/>
                  <a:gd name="T37" fmla="*/ 210 h 325"/>
                  <a:gd name="T38" fmla="*/ 847 w 1026"/>
                  <a:gd name="T39" fmla="*/ 199 h 325"/>
                  <a:gd name="T40" fmla="*/ 864 w 1026"/>
                  <a:gd name="T41" fmla="*/ 195 h 325"/>
                  <a:gd name="T42" fmla="*/ 879 w 1026"/>
                  <a:gd name="T43" fmla="*/ 189 h 325"/>
                  <a:gd name="T44" fmla="*/ 932 w 1026"/>
                  <a:gd name="T45" fmla="*/ 157 h 325"/>
                  <a:gd name="T46" fmla="*/ 958 w 1026"/>
                  <a:gd name="T47" fmla="*/ 158 h 325"/>
                  <a:gd name="T48" fmla="*/ 999 w 1026"/>
                  <a:gd name="T49" fmla="*/ 181 h 325"/>
                  <a:gd name="T50" fmla="*/ 1012 w 1026"/>
                  <a:gd name="T51" fmla="*/ 201 h 325"/>
                  <a:gd name="T52" fmla="*/ 1016 w 1026"/>
                  <a:gd name="T53" fmla="*/ 257 h 325"/>
                  <a:gd name="T54" fmla="*/ 1025 w 1026"/>
                  <a:gd name="T55" fmla="*/ 296 h 325"/>
                  <a:gd name="T56" fmla="*/ 1026 w 1026"/>
                  <a:gd name="T57" fmla="*/ 305 h 325"/>
                  <a:gd name="T58" fmla="*/ 985 w 1026"/>
                  <a:gd name="T59" fmla="*/ 305 h 325"/>
                  <a:gd name="T60" fmla="*/ 941 w 1026"/>
                  <a:gd name="T61" fmla="*/ 306 h 325"/>
                  <a:gd name="T62" fmla="*/ 902 w 1026"/>
                  <a:gd name="T63" fmla="*/ 307 h 325"/>
                  <a:gd name="T64" fmla="*/ 844 w 1026"/>
                  <a:gd name="T65" fmla="*/ 307 h 325"/>
                  <a:gd name="T66" fmla="*/ 779 w 1026"/>
                  <a:gd name="T67" fmla="*/ 308 h 325"/>
                  <a:gd name="T68" fmla="*/ 738 w 1026"/>
                  <a:gd name="T69" fmla="*/ 310 h 325"/>
                  <a:gd name="T70" fmla="*/ 711 w 1026"/>
                  <a:gd name="T71" fmla="*/ 311 h 325"/>
                  <a:gd name="T72" fmla="*/ 648 w 1026"/>
                  <a:gd name="T73" fmla="*/ 313 h 325"/>
                  <a:gd name="T74" fmla="*/ 559 w 1026"/>
                  <a:gd name="T75" fmla="*/ 317 h 325"/>
                  <a:gd name="T76" fmla="*/ 519 w 1026"/>
                  <a:gd name="T77" fmla="*/ 318 h 325"/>
                  <a:gd name="T78" fmla="*/ 467 w 1026"/>
                  <a:gd name="T79" fmla="*/ 321 h 325"/>
                  <a:gd name="T80" fmla="*/ 435 w 1026"/>
                  <a:gd name="T81" fmla="*/ 322 h 325"/>
                  <a:gd name="T82" fmla="*/ 352 w 1026"/>
                  <a:gd name="T83" fmla="*/ 325 h 325"/>
                  <a:gd name="T84" fmla="*/ 299 w 1026"/>
                  <a:gd name="T85" fmla="*/ 323 h 325"/>
                  <a:gd name="T86" fmla="*/ 271 w 1026"/>
                  <a:gd name="T87" fmla="*/ 323 h 325"/>
                  <a:gd name="T88" fmla="*/ 211 w 1026"/>
                  <a:gd name="T89" fmla="*/ 320 h 325"/>
                  <a:gd name="T90" fmla="*/ 157 w 1026"/>
                  <a:gd name="T91" fmla="*/ 319 h 325"/>
                  <a:gd name="T92" fmla="*/ 96 w 1026"/>
                  <a:gd name="T93" fmla="*/ 297 h 325"/>
                  <a:gd name="T94" fmla="*/ 65 w 1026"/>
                  <a:gd name="T95" fmla="*/ 272 h 325"/>
                  <a:gd name="T96" fmla="*/ 43 w 1026"/>
                  <a:gd name="T97" fmla="*/ 251 h 325"/>
                  <a:gd name="T98" fmla="*/ 13 w 1026"/>
                  <a:gd name="T99" fmla="*/ 213 h 325"/>
                  <a:gd name="T100" fmla="*/ 7 w 1026"/>
                  <a:gd name="T101" fmla="*/ 205 h 325"/>
                  <a:gd name="T102" fmla="*/ 9 w 1026"/>
                  <a:gd name="T103" fmla="*/ 175 h 325"/>
                  <a:gd name="T104" fmla="*/ 15 w 1026"/>
                  <a:gd name="T105" fmla="*/ 165 h 325"/>
                  <a:gd name="T106" fmla="*/ 63 w 1026"/>
                  <a:gd name="T107" fmla="*/ 107 h 325"/>
                  <a:gd name="T108" fmla="*/ 123 w 1026"/>
                  <a:gd name="T109" fmla="*/ 64 h 325"/>
                  <a:gd name="T110" fmla="*/ 189 w 1026"/>
                  <a:gd name="T111" fmla="*/ 31 h 325"/>
                  <a:gd name="T112" fmla="*/ 217 w 1026"/>
                  <a:gd name="T113" fmla="*/ 20 h 325"/>
                  <a:gd name="T114" fmla="*/ 259 w 1026"/>
                  <a:gd name="T115" fmla="*/ 8 h 325"/>
                  <a:gd name="T116" fmla="*/ 264 w 1026"/>
                  <a:gd name="T117" fmla="*/ 7 h 325"/>
                  <a:gd name="T118" fmla="*/ 305 w 1026"/>
                  <a:gd name="T119" fmla="*/ 1 h 325"/>
                  <a:gd name="T120" fmla="*/ 319 w 1026"/>
                  <a:gd name="T121" fmla="*/ 2 h 325"/>
                  <a:gd name="T122" fmla="*/ 348 w 1026"/>
                  <a:gd name="T123" fmla="*/ 7 h 325"/>
                  <a:gd name="T124" fmla="*/ 348 w 1026"/>
                  <a:gd name="T125" fmla="*/ 9 h 3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1026" h="325">
                    <a:moveTo>
                      <a:pt x="348" y="9"/>
                    </a:moveTo>
                    <a:cubicBezTo>
                      <a:pt x="340" y="10"/>
                      <a:pt x="332" y="11"/>
                      <a:pt x="324" y="12"/>
                    </a:cubicBezTo>
                    <a:cubicBezTo>
                      <a:pt x="324" y="13"/>
                      <a:pt x="324" y="13"/>
                      <a:pt x="323" y="14"/>
                    </a:cubicBezTo>
                    <a:cubicBezTo>
                      <a:pt x="327" y="15"/>
                      <a:pt x="331" y="16"/>
                      <a:pt x="334" y="17"/>
                    </a:cubicBezTo>
                    <a:cubicBezTo>
                      <a:pt x="345" y="18"/>
                      <a:pt x="356" y="17"/>
                      <a:pt x="367" y="19"/>
                    </a:cubicBezTo>
                    <a:cubicBezTo>
                      <a:pt x="371" y="19"/>
                      <a:pt x="375" y="18"/>
                      <a:pt x="380" y="17"/>
                    </a:cubicBezTo>
                    <a:cubicBezTo>
                      <a:pt x="391" y="15"/>
                      <a:pt x="401" y="15"/>
                      <a:pt x="411" y="22"/>
                    </a:cubicBezTo>
                    <a:cubicBezTo>
                      <a:pt x="423" y="30"/>
                      <a:pt x="436" y="38"/>
                      <a:pt x="449" y="44"/>
                    </a:cubicBezTo>
                    <a:cubicBezTo>
                      <a:pt x="456" y="48"/>
                      <a:pt x="459" y="52"/>
                      <a:pt x="463" y="57"/>
                    </a:cubicBezTo>
                    <a:cubicBezTo>
                      <a:pt x="474" y="71"/>
                      <a:pt x="485" y="85"/>
                      <a:pt x="498" y="97"/>
                    </a:cubicBezTo>
                    <a:cubicBezTo>
                      <a:pt x="514" y="112"/>
                      <a:pt x="531" y="125"/>
                      <a:pt x="548" y="139"/>
                    </a:cubicBezTo>
                    <a:cubicBezTo>
                      <a:pt x="554" y="144"/>
                      <a:pt x="562" y="147"/>
                      <a:pt x="569" y="151"/>
                    </a:cubicBezTo>
                    <a:cubicBezTo>
                      <a:pt x="582" y="159"/>
                      <a:pt x="594" y="168"/>
                      <a:pt x="608" y="175"/>
                    </a:cubicBezTo>
                    <a:cubicBezTo>
                      <a:pt x="619" y="180"/>
                      <a:pt x="631" y="185"/>
                      <a:pt x="642" y="190"/>
                    </a:cubicBezTo>
                    <a:cubicBezTo>
                      <a:pt x="650" y="193"/>
                      <a:pt x="658" y="197"/>
                      <a:pt x="666" y="200"/>
                    </a:cubicBezTo>
                    <a:cubicBezTo>
                      <a:pt x="668" y="201"/>
                      <a:pt x="669" y="201"/>
                      <a:pt x="671" y="202"/>
                    </a:cubicBezTo>
                    <a:cubicBezTo>
                      <a:pt x="687" y="202"/>
                      <a:pt x="701" y="209"/>
                      <a:pt x="717" y="208"/>
                    </a:cubicBezTo>
                    <a:cubicBezTo>
                      <a:pt x="731" y="208"/>
                      <a:pt x="744" y="211"/>
                      <a:pt x="757" y="211"/>
                    </a:cubicBezTo>
                    <a:cubicBezTo>
                      <a:pt x="765" y="212"/>
                      <a:pt x="772" y="211"/>
                      <a:pt x="780" y="210"/>
                    </a:cubicBezTo>
                    <a:cubicBezTo>
                      <a:pt x="802" y="209"/>
                      <a:pt x="825" y="207"/>
                      <a:pt x="847" y="199"/>
                    </a:cubicBezTo>
                    <a:cubicBezTo>
                      <a:pt x="852" y="197"/>
                      <a:pt x="858" y="197"/>
                      <a:pt x="864" y="195"/>
                    </a:cubicBezTo>
                    <a:cubicBezTo>
                      <a:pt x="869" y="194"/>
                      <a:pt x="874" y="192"/>
                      <a:pt x="879" y="189"/>
                    </a:cubicBezTo>
                    <a:cubicBezTo>
                      <a:pt x="897" y="179"/>
                      <a:pt x="914" y="168"/>
                      <a:pt x="932" y="157"/>
                    </a:cubicBezTo>
                    <a:cubicBezTo>
                      <a:pt x="941" y="151"/>
                      <a:pt x="951" y="152"/>
                      <a:pt x="958" y="158"/>
                    </a:cubicBezTo>
                    <a:cubicBezTo>
                      <a:pt x="971" y="168"/>
                      <a:pt x="985" y="175"/>
                      <a:pt x="999" y="181"/>
                    </a:cubicBezTo>
                    <a:cubicBezTo>
                      <a:pt x="1008" y="185"/>
                      <a:pt x="1012" y="191"/>
                      <a:pt x="1012" y="201"/>
                    </a:cubicBezTo>
                    <a:cubicBezTo>
                      <a:pt x="1013" y="220"/>
                      <a:pt x="1014" y="238"/>
                      <a:pt x="1016" y="257"/>
                    </a:cubicBezTo>
                    <a:cubicBezTo>
                      <a:pt x="1017" y="270"/>
                      <a:pt x="1022" y="283"/>
                      <a:pt x="1025" y="296"/>
                    </a:cubicBezTo>
                    <a:cubicBezTo>
                      <a:pt x="1025" y="299"/>
                      <a:pt x="1026" y="301"/>
                      <a:pt x="1026" y="305"/>
                    </a:cubicBezTo>
                    <a:cubicBezTo>
                      <a:pt x="1012" y="305"/>
                      <a:pt x="999" y="305"/>
                      <a:pt x="985" y="305"/>
                    </a:cubicBezTo>
                    <a:cubicBezTo>
                      <a:pt x="971" y="305"/>
                      <a:pt x="956" y="306"/>
                      <a:pt x="941" y="306"/>
                    </a:cubicBezTo>
                    <a:cubicBezTo>
                      <a:pt x="928" y="306"/>
                      <a:pt x="915" y="307"/>
                      <a:pt x="902" y="307"/>
                    </a:cubicBezTo>
                    <a:cubicBezTo>
                      <a:pt x="882" y="307"/>
                      <a:pt x="863" y="307"/>
                      <a:pt x="844" y="307"/>
                    </a:cubicBezTo>
                    <a:cubicBezTo>
                      <a:pt x="822" y="307"/>
                      <a:pt x="801" y="307"/>
                      <a:pt x="779" y="308"/>
                    </a:cubicBezTo>
                    <a:cubicBezTo>
                      <a:pt x="765" y="308"/>
                      <a:pt x="752" y="310"/>
                      <a:pt x="738" y="310"/>
                    </a:cubicBezTo>
                    <a:cubicBezTo>
                      <a:pt x="729" y="311"/>
                      <a:pt x="720" y="311"/>
                      <a:pt x="711" y="311"/>
                    </a:cubicBezTo>
                    <a:cubicBezTo>
                      <a:pt x="690" y="311"/>
                      <a:pt x="669" y="312"/>
                      <a:pt x="648" y="313"/>
                    </a:cubicBezTo>
                    <a:cubicBezTo>
                      <a:pt x="618" y="314"/>
                      <a:pt x="589" y="316"/>
                      <a:pt x="559" y="317"/>
                    </a:cubicBezTo>
                    <a:cubicBezTo>
                      <a:pt x="546" y="318"/>
                      <a:pt x="532" y="317"/>
                      <a:pt x="519" y="318"/>
                    </a:cubicBezTo>
                    <a:cubicBezTo>
                      <a:pt x="502" y="319"/>
                      <a:pt x="484" y="320"/>
                      <a:pt x="467" y="321"/>
                    </a:cubicBezTo>
                    <a:cubicBezTo>
                      <a:pt x="456" y="322"/>
                      <a:pt x="446" y="321"/>
                      <a:pt x="435" y="322"/>
                    </a:cubicBezTo>
                    <a:cubicBezTo>
                      <a:pt x="407" y="323"/>
                      <a:pt x="379" y="324"/>
                      <a:pt x="352" y="325"/>
                    </a:cubicBezTo>
                    <a:cubicBezTo>
                      <a:pt x="334" y="325"/>
                      <a:pt x="317" y="324"/>
                      <a:pt x="299" y="323"/>
                    </a:cubicBezTo>
                    <a:cubicBezTo>
                      <a:pt x="290" y="323"/>
                      <a:pt x="280" y="323"/>
                      <a:pt x="271" y="323"/>
                    </a:cubicBezTo>
                    <a:cubicBezTo>
                      <a:pt x="251" y="322"/>
                      <a:pt x="231" y="320"/>
                      <a:pt x="211" y="320"/>
                    </a:cubicBezTo>
                    <a:cubicBezTo>
                      <a:pt x="193" y="319"/>
                      <a:pt x="175" y="318"/>
                      <a:pt x="157" y="319"/>
                    </a:cubicBezTo>
                    <a:cubicBezTo>
                      <a:pt x="133" y="320"/>
                      <a:pt x="113" y="312"/>
                      <a:pt x="96" y="297"/>
                    </a:cubicBezTo>
                    <a:cubicBezTo>
                      <a:pt x="86" y="288"/>
                      <a:pt x="75" y="281"/>
                      <a:pt x="65" y="272"/>
                    </a:cubicBezTo>
                    <a:cubicBezTo>
                      <a:pt x="57" y="265"/>
                      <a:pt x="50" y="258"/>
                      <a:pt x="43" y="251"/>
                    </a:cubicBezTo>
                    <a:cubicBezTo>
                      <a:pt x="33" y="239"/>
                      <a:pt x="23" y="226"/>
                      <a:pt x="13" y="213"/>
                    </a:cubicBezTo>
                    <a:cubicBezTo>
                      <a:pt x="11" y="211"/>
                      <a:pt x="9" y="208"/>
                      <a:pt x="7" y="205"/>
                    </a:cubicBezTo>
                    <a:cubicBezTo>
                      <a:pt x="2" y="195"/>
                      <a:pt x="0" y="185"/>
                      <a:pt x="9" y="175"/>
                    </a:cubicBezTo>
                    <a:cubicBezTo>
                      <a:pt x="11" y="172"/>
                      <a:pt x="13" y="168"/>
                      <a:pt x="15" y="165"/>
                    </a:cubicBezTo>
                    <a:cubicBezTo>
                      <a:pt x="25" y="141"/>
                      <a:pt x="43" y="122"/>
                      <a:pt x="63" y="107"/>
                    </a:cubicBezTo>
                    <a:cubicBezTo>
                      <a:pt x="83" y="92"/>
                      <a:pt x="103" y="78"/>
                      <a:pt x="123" y="64"/>
                    </a:cubicBezTo>
                    <a:cubicBezTo>
                      <a:pt x="143" y="49"/>
                      <a:pt x="166" y="40"/>
                      <a:pt x="189" y="31"/>
                    </a:cubicBezTo>
                    <a:cubicBezTo>
                      <a:pt x="199" y="28"/>
                      <a:pt x="208" y="23"/>
                      <a:pt x="217" y="20"/>
                    </a:cubicBezTo>
                    <a:cubicBezTo>
                      <a:pt x="231" y="16"/>
                      <a:pt x="245" y="12"/>
                      <a:pt x="259" y="8"/>
                    </a:cubicBezTo>
                    <a:cubicBezTo>
                      <a:pt x="260" y="8"/>
                      <a:pt x="262" y="8"/>
                      <a:pt x="264" y="7"/>
                    </a:cubicBezTo>
                    <a:cubicBezTo>
                      <a:pt x="277" y="2"/>
                      <a:pt x="291" y="3"/>
                      <a:pt x="305" y="1"/>
                    </a:cubicBezTo>
                    <a:cubicBezTo>
                      <a:pt x="309" y="0"/>
                      <a:pt x="314" y="1"/>
                      <a:pt x="319" y="2"/>
                    </a:cubicBezTo>
                    <a:cubicBezTo>
                      <a:pt x="328" y="3"/>
                      <a:pt x="338" y="5"/>
                      <a:pt x="348" y="7"/>
                    </a:cubicBezTo>
                    <a:cubicBezTo>
                      <a:pt x="348" y="7"/>
                      <a:pt x="348" y="8"/>
                      <a:pt x="348" y="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10" name="Freeform 15"/>
              <p:cNvSpPr>
                <a:spLocks/>
              </p:cNvSpPr>
              <p:nvPr/>
            </p:nvSpPr>
            <p:spPr bwMode="auto">
              <a:xfrm>
                <a:off x="4724" y="1849"/>
                <a:ext cx="540" cy="691"/>
              </a:xfrm>
              <a:custGeom>
                <a:avLst/>
                <a:gdLst>
                  <a:gd name="T0" fmla="*/ 407 w 655"/>
                  <a:gd name="T1" fmla="*/ 778 h 836"/>
                  <a:gd name="T2" fmla="*/ 386 w 655"/>
                  <a:gd name="T3" fmla="*/ 724 h 836"/>
                  <a:gd name="T4" fmla="*/ 366 w 655"/>
                  <a:gd name="T5" fmla="*/ 714 h 836"/>
                  <a:gd name="T6" fmla="*/ 350 w 655"/>
                  <a:gd name="T7" fmla="*/ 812 h 836"/>
                  <a:gd name="T8" fmla="*/ 343 w 655"/>
                  <a:gd name="T9" fmla="*/ 829 h 836"/>
                  <a:gd name="T10" fmla="*/ 281 w 655"/>
                  <a:gd name="T11" fmla="*/ 757 h 836"/>
                  <a:gd name="T12" fmla="*/ 247 w 655"/>
                  <a:gd name="T13" fmla="*/ 714 h 836"/>
                  <a:gd name="T14" fmla="*/ 200 w 655"/>
                  <a:gd name="T15" fmla="*/ 656 h 836"/>
                  <a:gd name="T16" fmla="*/ 196 w 655"/>
                  <a:gd name="T17" fmla="*/ 724 h 836"/>
                  <a:gd name="T18" fmla="*/ 177 w 655"/>
                  <a:gd name="T19" fmla="*/ 703 h 836"/>
                  <a:gd name="T20" fmla="*/ 159 w 655"/>
                  <a:gd name="T21" fmla="*/ 588 h 836"/>
                  <a:gd name="T22" fmla="*/ 195 w 655"/>
                  <a:gd name="T23" fmla="*/ 577 h 836"/>
                  <a:gd name="T24" fmla="*/ 299 w 655"/>
                  <a:gd name="T25" fmla="*/ 618 h 836"/>
                  <a:gd name="T26" fmla="*/ 371 w 655"/>
                  <a:gd name="T27" fmla="*/ 653 h 836"/>
                  <a:gd name="T28" fmla="*/ 415 w 655"/>
                  <a:gd name="T29" fmla="*/ 603 h 836"/>
                  <a:gd name="T30" fmla="*/ 533 w 655"/>
                  <a:gd name="T31" fmla="*/ 560 h 836"/>
                  <a:gd name="T32" fmla="*/ 518 w 655"/>
                  <a:gd name="T33" fmla="*/ 538 h 836"/>
                  <a:gd name="T34" fmla="*/ 516 w 655"/>
                  <a:gd name="T35" fmla="*/ 508 h 836"/>
                  <a:gd name="T36" fmla="*/ 559 w 655"/>
                  <a:gd name="T37" fmla="*/ 454 h 836"/>
                  <a:gd name="T38" fmla="*/ 578 w 655"/>
                  <a:gd name="T39" fmla="*/ 341 h 836"/>
                  <a:gd name="T40" fmla="*/ 556 w 655"/>
                  <a:gd name="T41" fmla="*/ 271 h 836"/>
                  <a:gd name="T42" fmla="*/ 498 w 655"/>
                  <a:gd name="T43" fmla="*/ 286 h 836"/>
                  <a:gd name="T44" fmla="*/ 527 w 655"/>
                  <a:gd name="T45" fmla="*/ 220 h 836"/>
                  <a:gd name="T46" fmla="*/ 454 w 655"/>
                  <a:gd name="T47" fmla="*/ 156 h 836"/>
                  <a:gd name="T48" fmla="*/ 493 w 655"/>
                  <a:gd name="T49" fmla="*/ 115 h 836"/>
                  <a:gd name="T50" fmla="*/ 366 w 655"/>
                  <a:gd name="T51" fmla="*/ 116 h 836"/>
                  <a:gd name="T52" fmla="*/ 297 w 655"/>
                  <a:gd name="T53" fmla="*/ 164 h 836"/>
                  <a:gd name="T54" fmla="*/ 251 w 655"/>
                  <a:gd name="T55" fmla="*/ 224 h 836"/>
                  <a:gd name="T56" fmla="*/ 223 w 655"/>
                  <a:gd name="T57" fmla="*/ 154 h 836"/>
                  <a:gd name="T58" fmla="*/ 195 w 655"/>
                  <a:gd name="T59" fmla="*/ 255 h 836"/>
                  <a:gd name="T60" fmla="*/ 154 w 655"/>
                  <a:gd name="T61" fmla="*/ 180 h 836"/>
                  <a:gd name="T62" fmla="*/ 121 w 655"/>
                  <a:gd name="T63" fmla="*/ 295 h 836"/>
                  <a:gd name="T64" fmla="*/ 61 w 655"/>
                  <a:gd name="T65" fmla="*/ 248 h 836"/>
                  <a:gd name="T66" fmla="*/ 16 w 655"/>
                  <a:gd name="T67" fmla="*/ 289 h 836"/>
                  <a:gd name="T68" fmla="*/ 24 w 655"/>
                  <a:gd name="T69" fmla="*/ 170 h 836"/>
                  <a:gd name="T70" fmla="*/ 88 w 655"/>
                  <a:gd name="T71" fmla="*/ 83 h 836"/>
                  <a:gd name="T72" fmla="*/ 202 w 655"/>
                  <a:gd name="T73" fmla="*/ 24 h 836"/>
                  <a:gd name="T74" fmla="*/ 313 w 655"/>
                  <a:gd name="T75" fmla="*/ 2 h 836"/>
                  <a:gd name="T76" fmla="*/ 412 w 655"/>
                  <a:gd name="T77" fmla="*/ 11 h 836"/>
                  <a:gd name="T78" fmla="*/ 551 w 655"/>
                  <a:gd name="T79" fmla="*/ 78 h 836"/>
                  <a:gd name="T80" fmla="*/ 634 w 655"/>
                  <a:gd name="T81" fmla="*/ 212 h 836"/>
                  <a:gd name="T82" fmla="*/ 649 w 655"/>
                  <a:gd name="T83" fmla="*/ 290 h 836"/>
                  <a:gd name="T84" fmla="*/ 646 w 655"/>
                  <a:gd name="T85" fmla="*/ 372 h 836"/>
                  <a:gd name="T86" fmla="*/ 635 w 655"/>
                  <a:gd name="T87" fmla="*/ 415 h 836"/>
                  <a:gd name="T88" fmla="*/ 574 w 655"/>
                  <a:gd name="T89" fmla="*/ 534 h 836"/>
                  <a:gd name="T90" fmla="*/ 479 w 655"/>
                  <a:gd name="T91" fmla="*/ 669 h 836"/>
                  <a:gd name="T92" fmla="*/ 453 w 655"/>
                  <a:gd name="T93" fmla="*/ 836 h 8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655" h="836">
                    <a:moveTo>
                      <a:pt x="453" y="836"/>
                    </a:moveTo>
                    <a:cubicBezTo>
                      <a:pt x="439" y="828"/>
                      <a:pt x="429" y="819"/>
                      <a:pt x="421" y="808"/>
                    </a:cubicBezTo>
                    <a:cubicBezTo>
                      <a:pt x="415" y="799"/>
                      <a:pt x="411" y="788"/>
                      <a:pt x="407" y="778"/>
                    </a:cubicBezTo>
                    <a:cubicBezTo>
                      <a:pt x="405" y="775"/>
                      <a:pt x="403" y="772"/>
                      <a:pt x="401" y="769"/>
                    </a:cubicBezTo>
                    <a:cubicBezTo>
                      <a:pt x="400" y="767"/>
                      <a:pt x="399" y="765"/>
                      <a:pt x="398" y="763"/>
                    </a:cubicBezTo>
                    <a:cubicBezTo>
                      <a:pt x="394" y="750"/>
                      <a:pt x="389" y="737"/>
                      <a:pt x="386" y="724"/>
                    </a:cubicBezTo>
                    <a:cubicBezTo>
                      <a:pt x="384" y="715"/>
                      <a:pt x="383" y="706"/>
                      <a:pt x="382" y="697"/>
                    </a:cubicBezTo>
                    <a:cubicBezTo>
                      <a:pt x="374" y="694"/>
                      <a:pt x="371" y="696"/>
                      <a:pt x="368" y="703"/>
                    </a:cubicBezTo>
                    <a:cubicBezTo>
                      <a:pt x="367" y="707"/>
                      <a:pt x="366" y="711"/>
                      <a:pt x="366" y="714"/>
                    </a:cubicBezTo>
                    <a:cubicBezTo>
                      <a:pt x="365" y="719"/>
                      <a:pt x="365" y="724"/>
                      <a:pt x="364" y="728"/>
                    </a:cubicBezTo>
                    <a:cubicBezTo>
                      <a:pt x="361" y="741"/>
                      <a:pt x="357" y="753"/>
                      <a:pt x="354" y="766"/>
                    </a:cubicBezTo>
                    <a:cubicBezTo>
                      <a:pt x="349" y="781"/>
                      <a:pt x="349" y="797"/>
                      <a:pt x="350" y="812"/>
                    </a:cubicBezTo>
                    <a:cubicBezTo>
                      <a:pt x="350" y="818"/>
                      <a:pt x="353" y="824"/>
                      <a:pt x="355" y="829"/>
                    </a:cubicBezTo>
                    <a:cubicBezTo>
                      <a:pt x="355" y="831"/>
                      <a:pt x="355" y="833"/>
                      <a:pt x="355" y="836"/>
                    </a:cubicBezTo>
                    <a:cubicBezTo>
                      <a:pt x="350" y="833"/>
                      <a:pt x="346" y="832"/>
                      <a:pt x="343" y="829"/>
                    </a:cubicBezTo>
                    <a:cubicBezTo>
                      <a:pt x="331" y="819"/>
                      <a:pt x="318" y="810"/>
                      <a:pt x="307" y="799"/>
                    </a:cubicBezTo>
                    <a:cubicBezTo>
                      <a:pt x="297" y="788"/>
                      <a:pt x="287" y="775"/>
                      <a:pt x="282" y="760"/>
                    </a:cubicBezTo>
                    <a:cubicBezTo>
                      <a:pt x="282" y="759"/>
                      <a:pt x="281" y="758"/>
                      <a:pt x="281" y="757"/>
                    </a:cubicBezTo>
                    <a:cubicBezTo>
                      <a:pt x="269" y="742"/>
                      <a:pt x="266" y="724"/>
                      <a:pt x="265" y="707"/>
                    </a:cubicBezTo>
                    <a:cubicBezTo>
                      <a:pt x="265" y="706"/>
                      <a:pt x="264" y="705"/>
                      <a:pt x="264" y="704"/>
                    </a:cubicBezTo>
                    <a:cubicBezTo>
                      <a:pt x="254" y="701"/>
                      <a:pt x="248" y="704"/>
                      <a:pt x="247" y="714"/>
                    </a:cubicBezTo>
                    <a:cubicBezTo>
                      <a:pt x="245" y="722"/>
                      <a:pt x="245" y="730"/>
                      <a:pt x="243" y="739"/>
                    </a:cubicBezTo>
                    <a:cubicBezTo>
                      <a:pt x="227" y="707"/>
                      <a:pt x="218" y="674"/>
                      <a:pt x="219" y="638"/>
                    </a:cubicBezTo>
                    <a:cubicBezTo>
                      <a:pt x="207" y="636"/>
                      <a:pt x="199" y="643"/>
                      <a:pt x="200" y="656"/>
                    </a:cubicBezTo>
                    <a:cubicBezTo>
                      <a:pt x="201" y="659"/>
                      <a:pt x="200" y="661"/>
                      <a:pt x="199" y="663"/>
                    </a:cubicBezTo>
                    <a:cubicBezTo>
                      <a:pt x="197" y="672"/>
                      <a:pt x="197" y="680"/>
                      <a:pt x="195" y="688"/>
                    </a:cubicBezTo>
                    <a:cubicBezTo>
                      <a:pt x="192" y="700"/>
                      <a:pt x="197" y="712"/>
                      <a:pt x="196" y="724"/>
                    </a:cubicBezTo>
                    <a:cubicBezTo>
                      <a:pt x="196" y="726"/>
                      <a:pt x="196" y="728"/>
                      <a:pt x="196" y="731"/>
                    </a:cubicBezTo>
                    <a:cubicBezTo>
                      <a:pt x="194" y="730"/>
                      <a:pt x="192" y="729"/>
                      <a:pt x="191" y="728"/>
                    </a:cubicBezTo>
                    <a:cubicBezTo>
                      <a:pt x="186" y="720"/>
                      <a:pt x="181" y="712"/>
                      <a:pt x="177" y="703"/>
                    </a:cubicBezTo>
                    <a:cubicBezTo>
                      <a:pt x="168" y="682"/>
                      <a:pt x="163" y="661"/>
                      <a:pt x="161" y="638"/>
                    </a:cubicBezTo>
                    <a:cubicBezTo>
                      <a:pt x="160" y="632"/>
                      <a:pt x="158" y="626"/>
                      <a:pt x="158" y="619"/>
                    </a:cubicBezTo>
                    <a:cubicBezTo>
                      <a:pt x="158" y="609"/>
                      <a:pt x="159" y="599"/>
                      <a:pt x="159" y="588"/>
                    </a:cubicBezTo>
                    <a:cubicBezTo>
                      <a:pt x="158" y="577"/>
                      <a:pt x="161" y="566"/>
                      <a:pt x="164" y="555"/>
                    </a:cubicBezTo>
                    <a:cubicBezTo>
                      <a:pt x="172" y="560"/>
                      <a:pt x="177" y="568"/>
                      <a:pt x="187" y="569"/>
                    </a:cubicBezTo>
                    <a:cubicBezTo>
                      <a:pt x="190" y="570"/>
                      <a:pt x="192" y="574"/>
                      <a:pt x="195" y="577"/>
                    </a:cubicBezTo>
                    <a:cubicBezTo>
                      <a:pt x="209" y="589"/>
                      <a:pt x="226" y="596"/>
                      <a:pt x="243" y="603"/>
                    </a:cubicBezTo>
                    <a:cubicBezTo>
                      <a:pt x="256" y="609"/>
                      <a:pt x="269" y="614"/>
                      <a:pt x="283" y="615"/>
                    </a:cubicBezTo>
                    <a:cubicBezTo>
                      <a:pt x="288" y="616"/>
                      <a:pt x="294" y="617"/>
                      <a:pt x="299" y="618"/>
                    </a:cubicBezTo>
                    <a:cubicBezTo>
                      <a:pt x="305" y="618"/>
                      <a:pt x="310" y="621"/>
                      <a:pt x="311" y="628"/>
                    </a:cubicBezTo>
                    <a:cubicBezTo>
                      <a:pt x="315" y="641"/>
                      <a:pt x="326" y="645"/>
                      <a:pt x="337" y="648"/>
                    </a:cubicBezTo>
                    <a:cubicBezTo>
                      <a:pt x="349" y="650"/>
                      <a:pt x="360" y="652"/>
                      <a:pt x="371" y="653"/>
                    </a:cubicBezTo>
                    <a:cubicBezTo>
                      <a:pt x="383" y="654"/>
                      <a:pt x="393" y="651"/>
                      <a:pt x="400" y="640"/>
                    </a:cubicBezTo>
                    <a:cubicBezTo>
                      <a:pt x="403" y="634"/>
                      <a:pt x="406" y="629"/>
                      <a:pt x="409" y="622"/>
                    </a:cubicBezTo>
                    <a:cubicBezTo>
                      <a:pt x="411" y="617"/>
                      <a:pt x="413" y="610"/>
                      <a:pt x="415" y="603"/>
                    </a:cubicBezTo>
                    <a:cubicBezTo>
                      <a:pt x="428" y="599"/>
                      <a:pt x="442" y="595"/>
                      <a:pt x="456" y="590"/>
                    </a:cubicBezTo>
                    <a:cubicBezTo>
                      <a:pt x="471" y="584"/>
                      <a:pt x="487" y="578"/>
                      <a:pt x="502" y="572"/>
                    </a:cubicBezTo>
                    <a:cubicBezTo>
                      <a:pt x="512" y="568"/>
                      <a:pt x="521" y="560"/>
                      <a:pt x="533" y="560"/>
                    </a:cubicBezTo>
                    <a:cubicBezTo>
                      <a:pt x="535" y="560"/>
                      <a:pt x="538" y="557"/>
                      <a:pt x="539" y="554"/>
                    </a:cubicBezTo>
                    <a:cubicBezTo>
                      <a:pt x="541" y="550"/>
                      <a:pt x="541" y="546"/>
                      <a:pt x="543" y="541"/>
                    </a:cubicBezTo>
                    <a:cubicBezTo>
                      <a:pt x="534" y="540"/>
                      <a:pt x="526" y="540"/>
                      <a:pt x="518" y="538"/>
                    </a:cubicBezTo>
                    <a:cubicBezTo>
                      <a:pt x="511" y="536"/>
                      <a:pt x="504" y="531"/>
                      <a:pt x="497" y="528"/>
                    </a:cubicBezTo>
                    <a:cubicBezTo>
                      <a:pt x="497" y="521"/>
                      <a:pt x="502" y="520"/>
                      <a:pt x="505" y="517"/>
                    </a:cubicBezTo>
                    <a:cubicBezTo>
                      <a:pt x="509" y="515"/>
                      <a:pt x="512" y="511"/>
                      <a:pt x="516" y="508"/>
                    </a:cubicBezTo>
                    <a:cubicBezTo>
                      <a:pt x="518" y="507"/>
                      <a:pt x="519" y="504"/>
                      <a:pt x="521" y="503"/>
                    </a:cubicBezTo>
                    <a:cubicBezTo>
                      <a:pt x="537" y="494"/>
                      <a:pt x="544" y="478"/>
                      <a:pt x="552" y="463"/>
                    </a:cubicBezTo>
                    <a:cubicBezTo>
                      <a:pt x="554" y="460"/>
                      <a:pt x="556" y="457"/>
                      <a:pt x="559" y="454"/>
                    </a:cubicBezTo>
                    <a:cubicBezTo>
                      <a:pt x="563" y="450"/>
                      <a:pt x="564" y="445"/>
                      <a:pt x="566" y="439"/>
                    </a:cubicBezTo>
                    <a:cubicBezTo>
                      <a:pt x="546" y="440"/>
                      <a:pt x="526" y="439"/>
                      <a:pt x="505" y="433"/>
                    </a:cubicBezTo>
                    <a:cubicBezTo>
                      <a:pt x="543" y="411"/>
                      <a:pt x="568" y="382"/>
                      <a:pt x="578" y="341"/>
                    </a:cubicBezTo>
                    <a:cubicBezTo>
                      <a:pt x="578" y="338"/>
                      <a:pt x="578" y="334"/>
                      <a:pt x="578" y="330"/>
                    </a:cubicBezTo>
                    <a:cubicBezTo>
                      <a:pt x="553" y="335"/>
                      <a:pt x="528" y="340"/>
                      <a:pt x="503" y="341"/>
                    </a:cubicBezTo>
                    <a:cubicBezTo>
                      <a:pt x="526" y="322"/>
                      <a:pt x="546" y="300"/>
                      <a:pt x="556" y="271"/>
                    </a:cubicBezTo>
                    <a:cubicBezTo>
                      <a:pt x="557" y="269"/>
                      <a:pt x="556" y="266"/>
                      <a:pt x="557" y="263"/>
                    </a:cubicBezTo>
                    <a:cubicBezTo>
                      <a:pt x="549" y="264"/>
                      <a:pt x="544" y="268"/>
                      <a:pt x="538" y="271"/>
                    </a:cubicBezTo>
                    <a:cubicBezTo>
                      <a:pt x="526" y="279"/>
                      <a:pt x="512" y="282"/>
                      <a:pt x="498" y="286"/>
                    </a:cubicBezTo>
                    <a:cubicBezTo>
                      <a:pt x="492" y="288"/>
                      <a:pt x="486" y="288"/>
                      <a:pt x="479" y="286"/>
                    </a:cubicBezTo>
                    <a:cubicBezTo>
                      <a:pt x="489" y="276"/>
                      <a:pt x="499" y="267"/>
                      <a:pt x="508" y="257"/>
                    </a:cubicBezTo>
                    <a:cubicBezTo>
                      <a:pt x="518" y="246"/>
                      <a:pt x="523" y="233"/>
                      <a:pt x="527" y="220"/>
                    </a:cubicBezTo>
                    <a:cubicBezTo>
                      <a:pt x="530" y="207"/>
                      <a:pt x="532" y="193"/>
                      <a:pt x="534" y="179"/>
                    </a:cubicBezTo>
                    <a:cubicBezTo>
                      <a:pt x="504" y="168"/>
                      <a:pt x="475" y="159"/>
                      <a:pt x="444" y="179"/>
                    </a:cubicBezTo>
                    <a:cubicBezTo>
                      <a:pt x="445" y="169"/>
                      <a:pt x="449" y="162"/>
                      <a:pt x="454" y="156"/>
                    </a:cubicBezTo>
                    <a:cubicBezTo>
                      <a:pt x="457" y="152"/>
                      <a:pt x="460" y="149"/>
                      <a:pt x="463" y="145"/>
                    </a:cubicBezTo>
                    <a:cubicBezTo>
                      <a:pt x="468" y="138"/>
                      <a:pt x="476" y="135"/>
                      <a:pt x="483" y="132"/>
                    </a:cubicBezTo>
                    <a:cubicBezTo>
                      <a:pt x="490" y="128"/>
                      <a:pt x="493" y="123"/>
                      <a:pt x="493" y="115"/>
                    </a:cubicBezTo>
                    <a:cubicBezTo>
                      <a:pt x="480" y="107"/>
                      <a:pt x="467" y="103"/>
                      <a:pt x="452" y="102"/>
                    </a:cubicBezTo>
                    <a:cubicBezTo>
                      <a:pt x="437" y="101"/>
                      <a:pt x="423" y="100"/>
                      <a:pt x="408" y="102"/>
                    </a:cubicBezTo>
                    <a:cubicBezTo>
                      <a:pt x="393" y="104"/>
                      <a:pt x="379" y="108"/>
                      <a:pt x="366" y="116"/>
                    </a:cubicBezTo>
                    <a:cubicBezTo>
                      <a:pt x="362" y="118"/>
                      <a:pt x="356" y="119"/>
                      <a:pt x="352" y="122"/>
                    </a:cubicBezTo>
                    <a:cubicBezTo>
                      <a:pt x="343" y="126"/>
                      <a:pt x="334" y="131"/>
                      <a:pt x="326" y="137"/>
                    </a:cubicBezTo>
                    <a:cubicBezTo>
                      <a:pt x="315" y="144"/>
                      <a:pt x="306" y="154"/>
                      <a:pt x="297" y="164"/>
                    </a:cubicBezTo>
                    <a:cubicBezTo>
                      <a:pt x="287" y="174"/>
                      <a:pt x="280" y="186"/>
                      <a:pt x="273" y="198"/>
                    </a:cubicBezTo>
                    <a:cubicBezTo>
                      <a:pt x="267" y="208"/>
                      <a:pt x="262" y="218"/>
                      <a:pt x="256" y="229"/>
                    </a:cubicBezTo>
                    <a:cubicBezTo>
                      <a:pt x="254" y="227"/>
                      <a:pt x="252" y="226"/>
                      <a:pt x="251" y="224"/>
                    </a:cubicBezTo>
                    <a:cubicBezTo>
                      <a:pt x="244" y="202"/>
                      <a:pt x="235" y="181"/>
                      <a:pt x="236" y="158"/>
                    </a:cubicBezTo>
                    <a:cubicBezTo>
                      <a:pt x="236" y="155"/>
                      <a:pt x="237" y="150"/>
                      <a:pt x="232" y="148"/>
                    </a:cubicBezTo>
                    <a:cubicBezTo>
                      <a:pt x="228" y="147"/>
                      <a:pt x="225" y="151"/>
                      <a:pt x="223" y="154"/>
                    </a:cubicBezTo>
                    <a:cubicBezTo>
                      <a:pt x="216" y="166"/>
                      <a:pt x="211" y="178"/>
                      <a:pt x="204" y="190"/>
                    </a:cubicBezTo>
                    <a:cubicBezTo>
                      <a:pt x="200" y="197"/>
                      <a:pt x="200" y="205"/>
                      <a:pt x="199" y="213"/>
                    </a:cubicBezTo>
                    <a:cubicBezTo>
                      <a:pt x="199" y="227"/>
                      <a:pt x="197" y="241"/>
                      <a:pt x="195" y="255"/>
                    </a:cubicBezTo>
                    <a:cubicBezTo>
                      <a:pt x="195" y="256"/>
                      <a:pt x="194" y="257"/>
                      <a:pt x="193" y="259"/>
                    </a:cubicBezTo>
                    <a:cubicBezTo>
                      <a:pt x="179" y="251"/>
                      <a:pt x="173" y="237"/>
                      <a:pt x="165" y="224"/>
                    </a:cubicBezTo>
                    <a:cubicBezTo>
                      <a:pt x="157" y="211"/>
                      <a:pt x="154" y="197"/>
                      <a:pt x="154" y="180"/>
                    </a:cubicBezTo>
                    <a:cubicBezTo>
                      <a:pt x="142" y="186"/>
                      <a:pt x="140" y="196"/>
                      <a:pt x="138" y="206"/>
                    </a:cubicBezTo>
                    <a:cubicBezTo>
                      <a:pt x="133" y="228"/>
                      <a:pt x="130" y="249"/>
                      <a:pt x="126" y="271"/>
                    </a:cubicBezTo>
                    <a:cubicBezTo>
                      <a:pt x="125" y="279"/>
                      <a:pt x="123" y="287"/>
                      <a:pt x="121" y="295"/>
                    </a:cubicBezTo>
                    <a:cubicBezTo>
                      <a:pt x="108" y="282"/>
                      <a:pt x="87" y="233"/>
                      <a:pt x="84" y="207"/>
                    </a:cubicBezTo>
                    <a:cubicBezTo>
                      <a:pt x="78" y="208"/>
                      <a:pt x="74" y="212"/>
                      <a:pt x="72" y="217"/>
                    </a:cubicBezTo>
                    <a:cubicBezTo>
                      <a:pt x="68" y="227"/>
                      <a:pt x="63" y="237"/>
                      <a:pt x="61" y="248"/>
                    </a:cubicBezTo>
                    <a:cubicBezTo>
                      <a:pt x="55" y="268"/>
                      <a:pt x="47" y="288"/>
                      <a:pt x="39" y="308"/>
                    </a:cubicBezTo>
                    <a:cubicBezTo>
                      <a:pt x="39" y="310"/>
                      <a:pt x="37" y="311"/>
                      <a:pt x="36" y="313"/>
                    </a:cubicBezTo>
                    <a:cubicBezTo>
                      <a:pt x="28" y="306"/>
                      <a:pt x="18" y="301"/>
                      <a:pt x="16" y="289"/>
                    </a:cubicBezTo>
                    <a:cubicBezTo>
                      <a:pt x="15" y="287"/>
                      <a:pt x="14" y="284"/>
                      <a:pt x="12" y="282"/>
                    </a:cubicBezTo>
                    <a:cubicBezTo>
                      <a:pt x="5" y="274"/>
                      <a:pt x="5" y="265"/>
                      <a:pt x="4" y="255"/>
                    </a:cubicBezTo>
                    <a:cubicBezTo>
                      <a:pt x="0" y="225"/>
                      <a:pt x="11" y="197"/>
                      <a:pt x="24" y="170"/>
                    </a:cubicBezTo>
                    <a:cubicBezTo>
                      <a:pt x="29" y="160"/>
                      <a:pt x="35" y="151"/>
                      <a:pt x="41" y="142"/>
                    </a:cubicBezTo>
                    <a:cubicBezTo>
                      <a:pt x="44" y="137"/>
                      <a:pt x="46" y="131"/>
                      <a:pt x="49" y="126"/>
                    </a:cubicBezTo>
                    <a:cubicBezTo>
                      <a:pt x="60" y="109"/>
                      <a:pt x="73" y="96"/>
                      <a:pt x="88" y="83"/>
                    </a:cubicBezTo>
                    <a:cubicBezTo>
                      <a:pt x="99" y="74"/>
                      <a:pt x="111" y="67"/>
                      <a:pt x="124" y="61"/>
                    </a:cubicBezTo>
                    <a:cubicBezTo>
                      <a:pt x="133" y="57"/>
                      <a:pt x="141" y="50"/>
                      <a:pt x="151" y="46"/>
                    </a:cubicBezTo>
                    <a:cubicBezTo>
                      <a:pt x="168" y="38"/>
                      <a:pt x="183" y="27"/>
                      <a:pt x="202" y="24"/>
                    </a:cubicBezTo>
                    <a:cubicBezTo>
                      <a:pt x="213" y="22"/>
                      <a:pt x="223" y="19"/>
                      <a:pt x="233" y="16"/>
                    </a:cubicBezTo>
                    <a:cubicBezTo>
                      <a:pt x="234" y="15"/>
                      <a:pt x="235" y="15"/>
                      <a:pt x="236" y="15"/>
                    </a:cubicBezTo>
                    <a:cubicBezTo>
                      <a:pt x="262" y="10"/>
                      <a:pt x="287" y="5"/>
                      <a:pt x="313" y="2"/>
                    </a:cubicBezTo>
                    <a:cubicBezTo>
                      <a:pt x="325" y="0"/>
                      <a:pt x="337" y="2"/>
                      <a:pt x="349" y="3"/>
                    </a:cubicBezTo>
                    <a:cubicBezTo>
                      <a:pt x="358" y="4"/>
                      <a:pt x="367" y="3"/>
                      <a:pt x="376" y="5"/>
                    </a:cubicBezTo>
                    <a:cubicBezTo>
                      <a:pt x="388" y="6"/>
                      <a:pt x="400" y="9"/>
                      <a:pt x="412" y="11"/>
                    </a:cubicBezTo>
                    <a:cubicBezTo>
                      <a:pt x="424" y="13"/>
                      <a:pt x="435" y="15"/>
                      <a:pt x="446" y="17"/>
                    </a:cubicBezTo>
                    <a:cubicBezTo>
                      <a:pt x="471" y="22"/>
                      <a:pt x="494" y="31"/>
                      <a:pt x="515" y="45"/>
                    </a:cubicBezTo>
                    <a:cubicBezTo>
                      <a:pt x="528" y="53"/>
                      <a:pt x="540" y="66"/>
                      <a:pt x="551" y="78"/>
                    </a:cubicBezTo>
                    <a:cubicBezTo>
                      <a:pt x="566" y="96"/>
                      <a:pt x="580" y="116"/>
                      <a:pt x="594" y="136"/>
                    </a:cubicBezTo>
                    <a:cubicBezTo>
                      <a:pt x="603" y="150"/>
                      <a:pt x="613" y="164"/>
                      <a:pt x="619" y="180"/>
                    </a:cubicBezTo>
                    <a:cubicBezTo>
                      <a:pt x="623" y="191"/>
                      <a:pt x="630" y="201"/>
                      <a:pt x="634" y="212"/>
                    </a:cubicBezTo>
                    <a:cubicBezTo>
                      <a:pt x="640" y="226"/>
                      <a:pt x="648" y="240"/>
                      <a:pt x="649" y="256"/>
                    </a:cubicBezTo>
                    <a:cubicBezTo>
                      <a:pt x="651" y="265"/>
                      <a:pt x="652" y="275"/>
                      <a:pt x="649" y="284"/>
                    </a:cubicBezTo>
                    <a:cubicBezTo>
                      <a:pt x="649" y="286"/>
                      <a:pt x="648" y="289"/>
                      <a:pt x="649" y="290"/>
                    </a:cubicBezTo>
                    <a:cubicBezTo>
                      <a:pt x="655" y="304"/>
                      <a:pt x="650" y="318"/>
                      <a:pt x="650" y="332"/>
                    </a:cubicBezTo>
                    <a:cubicBezTo>
                      <a:pt x="651" y="337"/>
                      <a:pt x="650" y="341"/>
                      <a:pt x="650" y="346"/>
                    </a:cubicBezTo>
                    <a:cubicBezTo>
                      <a:pt x="648" y="355"/>
                      <a:pt x="647" y="363"/>
                      <a:pt x="646" y="372"/>
                    </a:cubicBezTo>
                    <a:cubicBezTo>
                      <a:pt x="645" y="380"/>
                      <a:pt x="644" y="387"/>
                      <a:pt x="638" y="393"/>
                    </a:cubicBezTo>
                    <a:cubicBezTo>
                      <a:pt x="634" y="397"/>
                      <a:pt x="634" y="401"/>
                      <a:pt x="636" y="406"/>
                    </a:cubicBezTo>
                    <a:cubicBezTo>
                      <a:pt x="637" y="409"/>
                      <a:pt x="636" y="412"/>
                      <a:pt x="635" y="415"/>
                    </a:cubicBezTo>
                    <a:cubicBezTo>
                      <a:pt x="632" y="427"/>
                      <a:pt x="628" y="438"/>
                      <a:pt x="623" y="450"/>
                    </a:cubicBezTo>
                    <a:cubicBezTo>
                      <a:pt x="617" y="466"/>
                      <a:pt x="609" y="482"/>
                      <a:pt x="601" y="497"/>
                    </a:cubicBezTo>
                    <a:cubicBezTo>
                      <a:pt x="593" y="511"/>
                      <a:pt x="584" y="523"/>
                      <a:pt x="574" y="534"/>
                    </a:cubicBezTo>
                    <a:cubicBezTo>
                      <a:pt x="558" y="552"/>
                      <a:pt x="542" y="571"/>
                      <a:pt x="526" y="589"/>
                    </a:cubicBezTo>
                    <a:cubicBezTo>
                      <a:pt x="525" y="591"/>
                      <a:pt x="523" y="592"/>
                      <a:pt x="522" y="594"/>
                    </a:cubicBezTo>
                    <a:cubicBezTo>
                      <a:pt x="508" y="619"/>
                      <a:pt x="493" y="644"/>
                      <a:pt x="479" y="669"/>
                    </a:cubicBezTo>
                    <a:cubicBezTo>
                      <a:pt x="466" y="694"/>
                      <a:pt x="461" y="721"/>
                      <a:pt x="457" y="748"/>
                    </a:cubicBezTo>
                    <a:cubicBezTo>
                      <a:pt x="454" y="776"/>
                      <a:pt x="453" y="803"/>
                      <a:pt x="453" y="830"/>
                    </a:cubicBezTo>
                    <a:cubicBezTo>
                      <a:pt x="453" y="832"/>
                      <a:pt x="453" y="833"/>
                      <a:pt x="453" y="836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11" name="Freeform 16"/>
              <p:cNvSpPr>
                <a:spLocks noEditPoints="1"/>
              </p:cNvSpPr>
              <p:nvPr/>
            </p:nvSpPr>
            <p:spPr bwMode="auto">
              <a:xfrm>
                <a:off x="2122" y="2318"/>
                <a:ext cx="344" cy="445"/>
              </a:xfrm>
              <a:custGeom>
                <a:avLst/>
                <a:gdLst>
                  <a:gd name="T0" fmla="*/ 69 w 417"/>
                  <a:gd name="T1" fmla="*/ 500 h 538"/>
                  <a:gd name="T2" fmla="*/ 33 w 417"/>
                  <a:gd name="T3" fmla="*/ 432 h 538"/>
                  <a:gd name="T4" fmla="*/ 8 w 417"/>
                  <a:gd name="T5" fmla="*/ 411 h 538"/>
                  <a:gd name="T6" fmla="*/ 23 w 417"/>
                  <a:gd name="T7" fmla="*/ 412 h 538"/>
                  <a:gd name="T8" fmla="*/ 55 w 417"/>
                  <a:gd name="T9" fmla="*/ 429 h 538"/>
                  <a:gd name="T10" fmla="*/ 44 w 417"/>
                  <a:gd name="T11" fmla="*/ 387 h 538"/>
                  <a:gd name="T12" fmla="*/ 23 w 417"/>
                  <a:gd name="T13" fmla="*/ 348 h 538"/>
                  <a:gd name="T14" fmla="*/ 21 w 417"/>
                  <a:gd name="T15" fmla="*/ 330 h 538"/>
                  <a:gd name="T16" fmla="*/ 51 w 417"/>
                  <a:gd name="T17" fmla="*/ 359 h 538"/>
                  <a:gd name="T18" fmla="*/ 68 w 417"/>
                  <a:gd name="T19" fmla="*/ 355 h 538"/>
                  <a:gd name="T20" fmla="*/ 62 w 417"/>
                  <a:gd name="T21" fmla="*/ 316 h 538"/>
                  <a:gd name="T22" fmla="*/ 43 w 417"/>
                  <a:gd name="T23" fmla="*/ 255 h 538"/>
                  <a:gd name="T24" fmla="*/ 46 w 417"/>
                  <a:gd name="T25" fmla="*/ 251 h 538"/>
                  <a:gd name="T26" fmla="*/ 64 w 417"/>
                  <a:gd name="T27" fmla="*/ 243 h 538"/>
                  <a:gd name="T28" fmla="*/ 53 w 417"/>
                  <a:gd name="T29" fmla="*/ 187 h 538"/>
                  <a:gd name="T30" fmla="*/ 18 w 417"/>
                  <a:gd name="T31" fmla="*/ 135 h 538"/>
                  <a:gd name="T32" fmla="*/ 20 w 417"/>
                  <a:gd name="T33" fmla="*/ 100 h 538"/>
                  <a:gd name="T34" fmla="*/ 97 w 417"/>
                  <a:gd name="T35" fmla="*/ 93 h 538"/>
                  <a:gd name="T36" fmla="*/ 109 w 417"/>
                  <a:gd name="T37" fmla="*/ 77 h 538"/>
                  <a:gd name="T38" fmla="*/ 85 w 417"/>
                  <a:gd name="T39" fmla="*/ 54 h 538"/>
                  <a:gd name="T40" fmla="*/ 67 w 417"/>
                  <a:gd name="T41" fmla="*/ 34 h 538"/>
                  <a:gd name="T42" fmla="*/ 139 w 417"/>
                  <a:gd name="T43" fmla="*/ 33 h 538"/>
                  <a:gd name="T44" fmla="*/ 151 w 417"/>
                  <a:gd name="T45" fmla="*/ 16 h 538"/>
                  <a:gd name="T46" fmla="*/ 244 w 417"/>
                  <a:gd name="T47" fmla="*/ 29 h 538"/>
                  <a:gd name="T48" fmla="*/ 257 w 417"/>
                  <a:gd name="T49" fmla="*/ 49 h 538"/>
                  <a:gd name="T50" fmla="*/ 280 w 417"/>
                  <a:gd name="T51" fmla="*/ 50 h 538"/>
                  <a:gd name="T52" fmla="*/ 332 w 417"/>
                  <a:gd name="T53" fmla="*/ 92 h 538"/>
                  <a:gd name="T54" fmla="*/ 384 w 417"/>
                  <a:gd name="T55" fmla="*/ 157 h 538"/>
                  <a:gd name="T56" fmla="*/ 400 w 417"/>
                  <a:gd name="T57" fmla="*/ 194 h 538"/>
                  <a:gd name="T58" fmla="*/ 414 w 417"/>
                  <a:gd name="T59" fmla="*/ 231 h 538"/>
                  <a:gd name="T60" fmla="*/ 413 w 417"/>
                  <a:gd name="T61" fmla="*/ 260 h 538"/>
                  <a:gd name="T62" fmla="*/ 409 w 417"/>
                  <a:gd name="T63" fmla="*/ 266 h 538"/>
                  <a:gd name="T64" fmla="*/ 412 w 417"/>
                  <a:gd name="T65" fmla="*/ 355 h 538"/>
                  <a:gd name="T66" fmla="*/ 384 w 417"/>
                  <a:gd name="T67" fmla="*/ 431 h 538"/>
                  <a:gd name="T68" fmla="*/ 348 w 417"/>
                  <a:gd name="T69" fmla="*/ 474 h 538"/>
                  <a:gd name="T70" fmla="*/ 294 w 417"/>
                  <a:gd name="T71" fmla="*/ 508 h 538"/>
                  <a:gd name="T72" fmla="*/ 169 w 417"/>
                  <a:gd name="T73" fmla="*/ 538 h 538"/>
                  <a:gd name="T74" fmla="*/ 106 w 417"/>
                  <a:gd name="T75" fmla="*/ 532 h 538"/>
                  <a:gd name="T76" fmla="*/ 71 w 417"/>
                  <a:gd name="T77" fmla="*/ 514 h 538"/>
                  <a:gd name="T78" fmla="*/ 75 w 417"/>
                  <a:gd name="T79" fmla="*/ 495 h 538"/>
                  <a:gd name="T80" fmla="*/ 318 w 417"/>
                  <a:gd name="T81" fmla="*/ 224 h 538"/>
                  <a:gd name="T82" fmla="*/ 309 w 417"/>
                  <a:gd name="T83" fmla="*/ 264 h 538"/>
                  <a:gd name="T84" fmla="*/ 295 w 417"/>
                  <a:gd name="T85" fmla="*/ 353 h 538"/>
                  <a:gd name="T86" fmla="*/ 290 w 417"/>
                  <a:gd name="T87" fmla="*/ 371 h 538"/>
                  <a:gd name="T88" fmla="*/ 308 w 417"/>
                  <a:gd name="T89" fmla="*/ 361 h 538"/>
                  <a:gd name="T90" fmla="*/ 324 w 417"/>
                  <a:gd name="T91" fmla="*/ 243 h 538"/>
                  <a:gd name="T92" fmla="*/ 162 w 417"/>
                  <a:gd name="T93" fmla="*/ 79 h 538"/>
                  <a:gd name="T94" fmla="*/ 157 w 417"/>
                  <a:gd name="T95" fmla="*/ 133 h 538"/>
                  <a:gd name="T96" fmla="*/ 151 w 417"/>
                  <a:gd name="T97" fmla="*/ 183 h 538"/>
                  <a:gd name="T98" fmla="*/ 167 w 417"/>
                  <a:gd name="T99" fmla="*/ 189 h 538"/>
                  <a:gd name="T100" fmla="*/ 165 w 417"/>
                  <a:gd name="T101" fmla="*/ 82 h 538"/>
                  <a:gd name="T102" fmla="*/ 148 w 417"/>
                  <a:gd name="T103" fmla="*/ 365 h 538"/>
                  <a:gd name="T104" fmla="*/ 135 w 417"/>
                  <a:gd name="T105" fmla="*/ 338 h 538"/>
                  <a:gd name="T106" fmla="*/ 127 w 417"/>
                  <a:gd name="T107" fmla="*/ 384 h 538"/>
                  <a:gd name="T108" fmla="*/ 106 w 417"/>
                  <a:gd name="T109" fmla="*/ 444 h 538"/>
                  <a:gd name="T110" fmla="*/ 111 w 417"/>
                  <a:gd name="T111" fmla="*/ 457 h 538"/>
                  <a:gd name="T112" fmla="*/ 134 w 417"/>
                  <a:gd name="T113" fmla="*/ 423 h 538"/>
                  <a:gd name="T114" fmla="*/ 199 w 417"/>
                  <a:gd name="T115" fmla="*/ 325 h 538"/>
                  <a:gd name="T116" fmla="*/ 229 w 417"/>
                  <a:gd name="T117" fmla="*/ 292 h 538"/>
                  <a:gd name="T118" fmla="*/ 226 w 417"/>
                  <a:gd name="T119" fmla="*/ 271 h 538"/>
                  <a:gd name="T120" fmla="*/ 214 w 417"/>
                  <a:gd name="T121" fmla="*/ 264 h 538"/>
                  <a:gd name="T122" fmla="*/ 206 w 417"/>
                  <a:gd name="T123" fmla="*/ 305 h 5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417" h="538">
                    <a:moveTo>
                      <a:pt x="73" y="494"/>
                    </a:moveTo>
                    <a:cubicBezTo>
                      <a:pt x="72" y="496"/>
                      <a:pt x="71" y="498"/>
                      <a:pt x="69" y="500"/>
                    </a:cubicBezTo>
                    <a:cubicBezTo>
                      <a:pt x="66" y="493"/>
                      <a:pt x="63" y="486"/>
                      <a:pt x="60" y="479"/>
                    </a:cubicBezTo>
                    <a:cubicBezTo>
                      <a:pt x="54" y="462"/>
                      <a:pt x="45" y="446"/>
                      <a:pt x="33" y="432"/>
                    </a:cubicBezTo>
                    <a:cubicBezTo>
                      <a:pt x="29" y="428"/>
                      <a:pt x="26" y="423"/>
                      <a:pt x="21" y="420"/>
                    </a:cubicBezTo>
                    <a:cubicBezTo>
                      <a:pt x="17" y="416"/>
                      <a:pt x="13" y="414"/>
                      <a:pt x="8" y="411"/>
                    </a:cubicBezTo>
                    <a:cubicBezTo>
                      <a:pt x="6" y="410"/>
                      <a:pt x="4" y="409"/>
                      <a:pt x="3" y="406"/>
                    </a:cubicBezTo>
                    <a:cubicBezTo>
                      <a:pt x="12" y="404"/>
                      <a:pt x="18" y="408"/>
                      <a:pt x="23" y="412"/>
                    </a:cubicBezTo>
                    <a:cubicBezTo>
                      <a:pt x="31" y="419"/>
                      <a:pt x="37" y="426"/>
                      <a:pt x="44" y="433"/>
                    </a:cubicBezTo>
                    <a:cubicBezTo>
                      <a:pt x="47" y="436"/>
                      <a:pt x="55" y="434"/>
                      <a:pt x="55" y="429"/>
                    </a:cubicBezTo>
                    <a:cubicBezTo>
                      <a:pt x="56" y="425"/>
                      <a:pt x="55" y="420"/>
                      <a:pt x="54" y="416"/>
                    </a:cubicBezTo>
                    <a:cubicBezTo>
                      <a:pt x="51" y="406"/>
                      <a:pt x="48" y="397"/>
                      <a:pt x="44" y="387"/>
                    </a:cubicBezTo>
                    <a:cubicBezTo>
                      <a:pt x="40" y="375"/>
                      <a:pt x="37" y="363"/>
                      <a:pt x="26" y="354"/>
                    </a:cubicBezTo>
                    <a:cubicBezTo>
                      <a:pt x="24" y="352"/>
                      <a:pt x="24" y="350"/>
                      <a:pt x="23" y="348"/>
                    </a:cubicBezTo>
                    <a:cubicBezTo>
                      <a:pt x="18" y="341"/>
                      <a:pt x="13" y="334"/>
                      <a:pt x="8" y="327"/>
                    </a:cubicBezTo>
                    <a:cubicBezTo>
                      <a:pt x="13" y="325"/>
                      <a:pt x="17" y="328"/>
                      <a:pt x="21" y="330"/>
                    </a:cubicBezTo>
                    <a:cubicBezTo>
                      <a:pt x="28" y="336"/>
                      <a:pt x="36" y="343"/>
                      <a:pt x="43" y="349"/>
                    </a:cubicBezTo>
                    <a:cubicBezTo>
                      <a:pt x="46" y="352"/>
                      <a:pt x="48" y="356"/>
                      <a:pt x="51" y="359"/>
                    </a:cubicBezTo>
                    <a:cubicBezTo>
                      <a:pt x="54" y="363"/>
                      <a:pt x="56" y="365"/>
                      <a:pt x="61" y="363"/>
                    </a:cubicBezTo>
                    <a:cubicBezTo>
                      <a:pt x="66" y="362"/>
                      <a:pt x="67" y="358"/>
                      <a:pt x="68" y="355"/>
                    </a:cubicBezTo>
                    <a:cubicBezTo>
                      <a:pt x="68" y="354"/>
                      <a:pt x="68" y="353"/>
                      <a:pt x="68" y="353"/>
                    </a:cubicBezTo>
                    <a:cubicBezTo>
                      <a:pt x="63" y="341"/>
                      <a:pt x="65" y="328"/>
                      <a:pt x="62" y="316"/>
                    </a:cubicBezTo>
                    <a:cubicBezTo>
                      <a:pt x="60" y="304"/>
                      <a:pt x="58" y="292"/>
                      <a:pt x="54" y="280"/>
                    </a:cubicBezTo>
                    <a:cubicBezTo>
                      <a:pt x="51" y="271"/>
                      <a:pt x="46" y="263"/>
                      <a:pt x="43" y="255"/>
                    </a:cubicBezTo>
                    <a:cubicBezTo>
                      <a:pt x="42" y="253"/>
                      <a:pt x="41" y="250"/>
                      <a:pt x="41" y="247"/>
                    </a:cubicBezTo>
                    <a:cubicBezTo>
                      <a:pt x="43" y="248"/>
                      <a:pt x="44" y="249"/>
                      <a:pt x="46" y="251"/>
                    </a:cubicBezTo>
                    <a:cubicBezTo>
                      <a:pt x="49" y="255"/>
                      <a:pt x="52" y="256"/>
                      <a:pt x="56" y="254"/>
                    </a:cubicBezTo>
                    <a:cubicBezTo>
                      <a:pt x="61" y="252"/>
                      <a:pt x="63" y="248"/>
                      <a:pt x="64" y="243"/>
                    </a:cubicBezTo>
                    <a:cubicBezTo>
                      <a:pt x="64" y="243"/>
                      <a:pt x="64" y="242"/>
                      <a:pt x="64" y="241"/>
                    </a:cubicBezTo>
                    <a:cubicBezTo>
                      <a:pt x="62" y="223"/>
                      <a:pt x="59" y="204"/>
                      <a:pt x="53" y="187"/>
                    </a:cubicBezTo>
                    <a:cubicBezTo>
                      <a:pt x="47" y="170"/>
                      <a:pt x="38" y="156"/>
                      <a:pt x="27" y="143"/>
                    </a:cubicBezTo>
                    <a:cubicBezTo>
                      <a:pt x="25" y="140"/>
                      <a:pt x="21" y="138"/>
                      <a:pt x="18" y="135"/>
                    </a:cubicBezTo>
                    <a:cubicBezTo>
                      <a:pt x="12" y="129"/>
                      <a:pt x="7" y="123"/>
                      <a:pt x="0" y="116"/>
                    </a:cubicBezTo>
                    <a:cubicBezTo>
                      <a:pt x="7" y="110"/>
                      <a:pt x="13" y="105"/>
                      <a:pt x="20" y="100"/>
                    </a:cubicBezTo>
                    <a:cubicBezTo>
                      <a:pt x="37" y="88"/>
                      <a:pt x="56" y="83"/>
                      <a:pt x="77" y="88"/>
                    </a:cubicBezTo>
                    <a:cubicBezTo>
                      <a:pt x="84" y="90"/>
                      <a:pt x="90" y="91"/>
                      <a:pt x="97" y="93"/>
                    </a:cubicBezTo>
                    <a:cubicBezTo>
                      <a:pt x="102" y="94"/>
                      <a:pt x="106" y="93"/>
                      <a:pt x="109" y="89"/>
                    </a:cubicBezTo>
                    <a:cubicBezTo>
                      <a:pt x="111" y="85"/>
                      <a:pt x="112" y="81"/>
                      <a:pt x="109" y="77"/>
                    </a:cubicBezTo>
                    <a:cubicBezTo>
                      <a:pt x="106" y="74"/>
                      <a:pt x="104" y="70"/>
                      <a:pt x="101" y="68"/>
                    </a:cubicBezTo>
                    <a:cubicBezTo>
                      <a:pt x="96" y="63"/>
                      <a:pt x="91" y="59"/>
                      <a:pt x="85" y="54"/>
                    </a:cubicBezTo>
                    <a:cubicBezTo>
                      <a:pt x="79" y="48"/>
                      <a:pt x="72" y="43"/>
                      <a:pt x="66" y="37"/>
                    </a:cubicBezTo>
                    <a:cubicBezTo>
                      <a:pt x="66" y="35"/>
                      <a:pt x="67" y="35"/>
                      <a:pt x="67" y="34"/>
                    </a:cubicBezTo>
                    <a:cubicBezTo>
                      <a:pt x="83" y="32"/>
                      <a:pt x="98" y="27"/>
                      <a:pt x="115" y="30"/>
                    </a:cubicBezTo>
                    <a:cubicBezTo>
                      <a:pt x="123" y="31"/>
                      <a:pt x="131" y="32"/>
                      <a:pt x="139" y="33"/>
                    </a:cubicBezTo>
                    <a:cubicBezTo>
                      <a:pt x="143" y="33"/>
                      <a:pt x="148" y="34"/>
                      <a:pt x="152" y="29"/>
                    </a:cubicBezTo>
                    <a:cubicBezTo>
                      <a:pt x="154" y="25"/>
                      <a:pt x="154" y="21"/>
                      <a:pt x="151" y="16"/>
                    </a:cubicBezTo>
                    <a:cubicBezTo>
                      <a:pt x="148" y="11"/>
                      <a:pt x="146" y="6"/>
                      <a:pt x="143" y="0"/>
                    </a:cubicBezTo>
                    <a:cubicBezTo>
                      <a:pt x="179" y="5"/>
                      <a:pt x="213" y="12"/>
                      <a:pt x="244" y="29"/>
                    </a:cubicBezTo>
                    <a:cubicBezTo>
                      <a:pt x="244" y="33"/>
                      <a:pt x="245" y="36"/>
                      <a:pt x="246" y="39"/>
                    </a:cubicBezTo>
                    <a:cubicBezTo>
                      <a:pt x="247" y="47"/>
                      <a:pt x="249" y="49"/>
                      <a:pt x="257" y="49"/>
                    </a:cubicBezTo>
                    <a:cubicBezTo>
                      <a:pt x="259" y="49"/>
                      <a:pt x="262" y="49"/>
                      <a:pt x="264" y="47"/>
                    </a:cubicBezTo>
                    <a:cubicBezTo>
                      <a:pt x="271" y="44"/>
                      <a:pt x="275" y="46"/>
                      <a:pt x="280" y="50"/>
                    </a:cubicBezTo>
                    <a:cubicBezTo>
                      <a:pt x="286" y="54"/>
                      <a:pt x="292" y="59"/>
                      <a:pt x="298" y="62"/>
                    </a:cubicBezTo>
                    <a:cubicBezTo>
                      <a:pt x="311" y="70"/>
                      <a:pt x="322" y="81"/>
                      <a:pt x="332" y="92"/>
                    </a:cubicBezTo>
                    <a:cubicBezTo>
                      <a:pt x="336" y="97"/>
                      <a:pt x="341" y="101"/>
                      <a:pt x="345" y="105"/>
                    </a:cubicBezTo>
                    <a:cubicBezTo>
                      <a:pt x="360" y="120"/>
                      <a:pt x="374" y="137"/>
                      <a:pt x="384" y="157"/>
                    </a:cubicBezTo>
                    <a:cubicBezTo>
                      <a:pt x="388" y="164"/>
                      <a:pt x="392" y="172"/>
                      <a:pt x="391" y="178"/>
                    </a:cubicBezTo>
                    <a:cubicBezTo>
                      <a:pt x="395" y="184"/>
                      <a:pt x="398" y="189"/>
                      <a:pt x="400" y="194"/>
                    </a:cubicBezTo>
                    <a:cubicBezTo>
                      <a:pt x="405" y="204"/>
                      <a:pt x="409" y="215"/>
                      <a:pt x="413" y="226"/>
                    </a:cubicBezTo>
                    <a:cubicBezTo>
                      <a:pt x="413" y="228"/>
                      <a:pt x="414" y="230"/>
                      <a:pt x="414" y="231"/>
                    </a:cubicBezTo>
                    <a:cubicBezTo>
                      <a:pt x="417" y="240"/>
                      <a:pt x="416" y="248"/>
                      <a:pt x="407" y="253"/>
                    </a:cubicBezTo>
                    <a:cubicBezTo>
                      <a:pt x="410" y="256"/>
                      <a:pt x="411" y="258"/>
                      <a:pt x="413" y="260"/>
                    </a:cubicBezTo>
                    <a:cubicBezTo>
                      <a:pt x="412" y="261"/>
                      <a:pt x="410" y="262"/>
                      <a:pt x="408" y="263"/>
                    </a:cubicBezTo>
                    <a:cubicBezTo>
                      <a:pt x="409" y="264"/>
                      <a:pt x="409" y="266"/>
                      <a:pt x="409" y="266"/>
                    </a:cubicBezTo>
                    <a:cubicBezTo>
                      <a:pt x="416" y="270"/>
                      <a:pt x="417" y="276"/>
                      <a:pt x="417" y="283"/>
                    </a:cubicBezTo>
                    <a:cubicBezTo>
                      <a:pt x="416" y="307"/>
                      <a:pt x="415" y="331"/>
                      <a:pt x="412" y="355"/>
                    </a:cubicBezTo>
                    <a:cubicBezTo>
                      <a:pt x="409" y="373"/>
                      <a:pt x="403" y="390"/>
                      <a:pt x="397" y="407"/>
                    </a:cubicBezTo>
                    <a:cubicBezTo>
                      <a:pt x="394" y="415"/>
                      <a:pt x="389" y="423"/>
                      <a:pt x="384" y="431"/>
                    </a:cubicBezTo>
                    <a:cubicBezTo>
                      <a:pt x="373" y="445"/>
                      <a:pt x="361" y="458"/>
                      <a:pt x="350" y="471"/>
                    </a:cubicBezTo>
                    <a:cubicBezTo>
                      <a:pt x="349" y="472"/>
                      <a:pt x="349" y="473"/>
                      <a:pt x="348" y="474"/>
                    </a:cubicBezTo>
                    <a:cubicBezTo>
                      <a:pt x="336" y="476"/>
                      <a:pt x="332" y="487"/>
                      <a:pt x="322" y="492"/>
                    </a:cubicBezTo>
                    <a:cubicBezTo>
                      <a:pt x="312" y="497"/>
                      <a:pt x="303" y="502"/>
                      <a:pt x="294" y="508"/>
                    </a:cubicBezTo>
                    <a:cubicBezTo>
                      <a:pt x="268" y="525"/>
                      <a:pt x="239" y="530"/>
                      <a:pt x="210" y="534"/>
                    </a:cubicBezTo>
                    <a:cubicBezTo>
                      <a:pt x="196" y="536"/>
                      <a:pt x="183" y="538"/>
                      <a:pt x="169" y="538"/>
                    </a:cubicBezTo>
                    <a:cubicBezTo>
                      <a:pt x="152" y="537"/>
                      <a:pt x="135" y="536"/>
                      <a:pt x="118" y="535"/>
                    </a:cubicBezTo>
                    <a:cubicBezTo>
                      <a:pt x="114" y="535"/>
                      <a:pt x="110" y="533"/>
                      <a:pt x="106" y="532"/>
                    </a:cubicBezTo>
                    <a:cubicBezTo>
                      <a:pt x="98" y="531"/>
                      <a:pt x="90" y="529"/>
                      <a:pt x="82" y="528"/>
                    </a:cubicBezTo>
                    <a:cubicBezTo>
                      <a:pt x="74" y="526"/>
                      <a:pt x="71" y="522"/>
                      <a:pt x="71" y="514"/>
                    </a:cubicBezTo>
                    <a:cubicBezTo>
                      <a:pt x="71" y="510"/>
                      <a:pt x="72" y="507"/>
                      <a:pt x="72" y="503"/>
                    </a:cubicBezTo>
                    <a:cubicBezTo>
                      <a:pt x="73" y="500"/>
                      <a:pt x="74" y="498"/>
                      <a:pt x="75" y="495"/>
                    </a:cubicBezTo>
                    <a:cubicBezTo>
                      <a:pt x="74" y="495"/>
                      <a:pt x="74" y="494"/>
                      <a:pt x="73" y="494"/>
                    </a:cubicBezTo>
                    <a:close/>
                    <a:moveTo>
                      <a:pt x="318" y="224"/>
                    </a:moveTo>
                    <a:cubicBezTo>
                      <a:pt x="305" y="230"/>
                      <a:pt x="305" y="231"/>
                      <a:pt x="307" y="244"/>
                    </a:cubicBezTo>
                    <a:cubicBezTo>
                      <a:pt x="308" y="251"/>
                      <a:pt x="309" y="257"/>
                      <a:pt x="309" y="264"/>
                    </a:cubicBezTo>
                    <a:cubicBezTo>
                      <a:pt x="310" y="271"/>
                      <a:pt x="309" y="278"/>
                      <a:pt x="309" y="285"/>
                    </a:cubicBezTo>
                    <a:cubicBezTo>
                      <a:pt x="311" y="309"/>
                      <a:pt x="306" y="332"/>
                      <a:pt x="295" y="353"/>
                    </a:cubicBezTo>
                    <a:cubicBezTo>
                      <a:pt x="293" y="356"/>
                      <a:pt x="291" y="359"/>
                      <a:pt x="290" y="363"/>
                    </a:cubicBezTo>
                    <a:cubicBezTo>
                      <a:pt x="288" y="365"/>
                      <a:pt x="287" y="368"/>
                      <a:pt x="290" y="371"/>
                    </a:cubicBezTo>
                    <a:cubicBezTo>
                      <a:pt x="294" y="373"/>
                      <a:pt x="297" y="374"/>
                      <a:pt x="300" y="370"/>
                    </a:cubicBezTo>
                    <a:cubicBezTo>
                      <a:pt x="303" y="367"/>
                      <a:pt x="306" y="365"/>
                      <a:pt x="308" y="361"/>
                    </a:cubicBezTo>
                    <a:cubicBezTo>
                      <a:pt x="320" y="338"/>
                      <a:pt x="328" y="313"/>
                      <a:pt x="327" y="287"/>
                    </a:cubicBezTo>
                    <a:cubicBezTo>
                      <a:pt x="326" y="272"/>
                      <a:pt x="325" y="258"/>
                      <a:pt x="324" y="243"/>
                    </a:cubicBezTo>
                    <a:cubicBezTo>
                      <a:pt x="323" y="236"/>
                      <a:pt x="324" y="229"/>
                      <a:pt x="318" y="224"/>
                    </a:cubicBezTo>
                    <a:close/>
                    <a:moveTo>
                      <a:pt x="162" y="79"/>
                    </a:moveTo>
                    <a:cubicBezTo>
                      <a:pt x="153" y="83"/>
                      <a:pt x="150" y="91"/>
                      <a:pt x="152" y="100"/>
                    </a:cubicBezTo>
                    <a:cubicBezTo>
                      <a:pt x="155" y="111"/>
                      <a:pt x="155" y="122"/>
                      <a:pt x="157" y="133"/>
                    </a:cubicBezTo>
                    <a:cubicBezTo>
                      <a:pt x="159" y="142"/>
                      <a:pt x="156" y="151"/>
                      <a:pt x="157" y="159"/>
                    </a:cubicBezTo>
                    <a:cubicBezTo>
                      <a:pt x="157" y="169"/>
                      <a:pt x="154" y="176"/>
                      <a:pt x="151" y="183"/>
                    </a:cubicBezTo>
                    <a:cubicBezTo>
                      <a:pt x="150" y="186"/>
                      <a:pt x="148" y="188"/>
                      <a:pt x="147" y="190"/>
                    </a:cubicBezTo>
                    <a:cubicBezTo>
                      <a:pt x="156" y="199"/>
                      <a:pt x="162" y="199"/>
                      <a:pt x="167" y="189"/>
                    </a:cubicBezTo>
                    <a:cubicBezTo>
                      <a:pt x="178" y="170"/>
                      <a:pt x="179" y="149"/>
                      <a:pt x="178" y="128"/>
                    </a:cubicBezTo>
                    <a:cubicBezTo>
                      <a:pt x="178" y="111"/>
                      <a:pt x="171" y="97"/>
                      <a:pt x="165" y="82"/>
                    </a:cubicBezTo>
                    <a:cubicBezTo>
                      <a:pt x="164" y="81"/>
                      <a:pt x="163" y="80"/>
                      <a:pt x="162" y="79"/>
                    </a:cubicBezTo>
                    <a:close/>
                    <a:moveTo>
                      <a:pt x="148" y="365"/>
                    </a:moveTo>
                    <a:cubicBezTo>
                      <a:pt x="147" y="358"/>
                      <a:pt x="147" y="351"/>
                      <a:pt x="146" y="344"/>
                    </a:cubicBezTo>
                    <a:cubicBezTo>
                      <a:pt x="145" y="338"/>
                      <a:pt x="140" y="336"/>
                      <a:pt x="135" y="338"/>
                    </a:cubicBezTo>
                    <a:cubicBezTo>
                      <a:pt x="132" y="339"/>
                      <a:pt x="123" y="351"/>
                      <a:pt x="124" y="355"/>
                    </a:cubicBezTo>
                    <a:cubicBezTo>
                      <a:pt x="127" y="365"/>
                      <a:pt x="126" y="374"/>
                      <a:pt x="127" y="384"/>
                    </a:cubicBezTo>
                    <a:cubicBezTo>
                      <a:pt x="128" y="399"/>
                      <a:pt x="125" y="412"/>
                      <a:pt x="118" y="424"/>
                    </a:cubicBezTo>
                    <a:cubicBezTo>
                      <a:pt x="114" y="431"/>
                      <a:pt x="110" y="437"/>
                      <a:pt x="106" y="444"/>
                    </a:cubicBezTo>
                    <a:cubicBezTo>
                      <a:pt x="105" y="446"/>
                      <a:pt x="104" y="448"/>
                      <a:pt x="104" y="450"/>
                    </a:cubicBezTo>
                    <a:cubicBezTo>
                      <a:pt x="102" y="456"/>
                      <a:pt x="105" y="459"/>
                      <a:pt x="111" y="457"/>
                    </a:cubicBezTo>
                    <a:cubicBezTo>
                      <a:pt x="117" y="455"/>
                      <a:pt x="121" y="451"/>
                      <a:pt x="123" y="446"/>
                    </a:cubicBezTo>
                    <a:cubicBezTo>
                      <a:pt x="127" y="439"/>
                      <a:pt x="131" y="431"/>
                      <a:pt x="134" y="423"/>
                    </a:cubicBezTo>
                    <a:cubicBezTo>
                      <a:pt x="142" y="405"/>
                      <a:pt x="150" y="386"/>
                      <a:pt x="148" y="365"/>
                    </a:cubicBezTo>
                    <a:close/>
                    <a:moveTo>
                      <a:pt x="199" y="325"/>
                    </a:moveTo>
                    <a:cubicBezTo>
                      <a:pt x="201" y="325"/>
                      <a:pt x="204" y="325"/>
                      <a:pt x="205" y="324"/>
                    </a:cubicBezTo>
                    <a:cubicBezTo>
                      <a:pt x="216" y="315"/>
                      <a:pt x="227" y="307"/>
                      <a:pt x="229" y="292"/>
                    </a:cubicBezTo>
                    <a:cubicBezTo>
                      <a:pt x="229" y="289"/>
                      <a:pt x="229" y="285"/>
                      <a:pt x="230" y="282"/>
                    </a:cubicBezTo>
                    <a:cubicBezTo>
                      <a:pt x="232" y="277"/>
                      <a:pt x="231" y="274"/>
                      <a:pt x="226" y="271"/>
                    </a:cubicBezTo>
                    <a:cubicBezTo>
                      <a:pt x="223" y="269"/>
                      <a:pt x="221" y="265"/>
                      <a:pt x="218" y="262"/>
                    </a:cubicBezTo>
                    <a:cubicBezTo>
                      <a:pt x="217" y="262"/>
                      <a:pt x="215" y="263"/>
                      <a:pt x="214" y="264"/>
                    </a:cubicBezTo>
                    <a:cubicBezTo>
                      <a:pt x="207" y="270"/>
                      <a:pt x="207" y="277"/>
                      <a:pt x="209" y="284"/>
                    </a:cubicBezTo>
                    <a:cubicBezTo>
                      <a:pt x="210" y="291"/>
                      <a:pt x="210" y="299"/>
                      <a:pt x="206" y="305"/>
                    </a:cubicBezTo>
                    <a:cubicBezTo>
                      <a:pt x="201" y="310"/>
                      <a:pt x="197" y="316"/>
                      <a:pt x="199" y="325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12" name="Freeform 17"/>
              <p:cNvSpPr>
                <a:spLocks noEditPoints="1"/>
              </p:cNvSpPr>
              <p:nvPr/>
            </p:nvSpPr>
            <p:spPr bwMode="auto">
              <a:xfrm>
                <a:off x="4787" y="1943"/>
                <a:ext cx="402" cy="402"/>
              </a:xfrm>
              <a:custGeom>
                <a:avLst/>
                <a:gdLst>
                  <a:gd name="T0" fmla="*/ 354 w 488"/>
                  <a:gd name="T1" fmla="*/ 77 h 486"/>
                  <a:gd name="T2" fmla="*/ 364 w 488"/>
                  <a:gd name="T3" fmla="*/ 83 h 486"/>
                  <a:gd name="T4" fmla="*/ 435 w 488"/>
                  <a:gd name="T5" fmla="*/ 70 h 486"/>
                  <a:gd name="T6" fmla="*/ 434 w 488"/>
                  <a:gd name="T7" fmla="*/ 122 h 486"/>
                  <a:gd name="T8" fmla="*/ 391 w 488"/>
                  <a:gd name="T9" fmla="*/ 162 h 486"/>
                  <a:gd name="T10" fmla="*/ 367 w 488"/>
                  <a:gd name="T11" fmla="*/ 171 h 486"/>
                  <a:gd name="T12" fmla="*/ 402 w 488"/>
                  <a:gd name="T13" fmla="*/ 188 h 486"/>
                  <a:gd name="T14" fmla="*/ 459 w 488"/>
                  <a:gd name="T15" fmla="*/ 173 h 486"/>
                  <a:gd name="T16" fmla="*/ 397 w 488"/>
                  <a:gd name="T17" fmla="*/ 224 h 486"/>
                  <a:gd name="T18" fmla="*/ 391 w 488"/>
                  <a:gd name="T19" fmla="*/ 242 h 486"/>
                  <a:gd name="T20" fmla="*/ 436 w 488"/>
                  <a:gd name="T21" fmla="*/ 242 h 486"/>
                  <a:gd name="T22" fmla="*/ 488 w 488"/>
                  <a:gd name="T23" fmla="*/ 232 h 486"/>
                  <a:gd name="T24" fmla="*/ 454 w 488"/>
                  <a:gd name="T25" fmla="*/ 286 h 486"/>
                  <a:gd name="T26" fmla="*/ 403 w 488"/>
                  <a:gd name="T27" fmla="*/ 330 h 486"/>
                  <a:gd name="T28" fmla="*/ 461 w 488"/>
                  <a:gd name="T29" fmla="*/ 339 h 486"/>
                  <a:gd name="T30" fmla="*/ 449 w 488"/>
                  <a:gd name="T31" fmla="*/ 370 h 486"/>
                  <a:gd name="T32" fmla="*/ 403 w 488"/>
                  <a:gd name="T33" fmla="*/ 421 h 486"/>
                  <a:gd name="T34" fmla="*/ 409 w 488"/>
                  <a:gd name="T35" fmla="*/ 451 h 486"/>
                  <a:gd name="T36" fmla="*/ 302 w 488"/>
                  <a:gd name="T37" fmla="*/ 484 h 486"/>
                  <a:gd name="T38" fmla="*/ 244 w 488"/>
                  <a:gd name="T39" fmla="*/ 483 h 486"/>
                  <a:gd name="T40" fmla="*/ 182 w 488"/>
                  <a:gd name="T41" fmla="*/ 474 h 486"/>
                  <a:gd name="T42" fmla="*/ 67 w 488"/>
                  <a:gd name="T43" fmla="*/ 395 h 486"/>
                  <a:gd name="T44" fmla="*/ 38 w 488"/>
                  <a:gd name="T45" fmla="*/ 352 h 486"/>
                  <a:gd name="T46" fmla="*/ 12 w 488"/>
                  <a:gd name="T47" fmla="*/ 281 h 486"/>
                  <a:gd name="T48" fmla="*/ 7 w 488"/>
                  <a:gd name="T49" fmla="*/ 185 h 486"/>
                  <a:gd name="T50" fmla="*/ 31 w 488"/>
                  <a:gd name="T51" fmla="*/ 191 h 486"/>
                  <a:gd name="T52" fmla="*/ 57 w 488"/>
                  <a:gd name="T53" fmla="*/ 190 h 486"/>
                  <a:gd name="T54" fmla="*/ 66 w 488"/>
                  <a:gd name="T55" fmla="*/ 113 h 486"/>
                  <a:gd name="T56" fmla="*/ 121 w 488"/>
                  <a:gd name="T57" fmla="*/ 173 h 486"/>
                  <a:gd name="T58" fmla="*/ 129 w 488"/>
                  <a:gd name="T59" fmla="*/ 154 h 486"/>
                  <a:gd name="T60" fmla="*/ 144 w 488"/>
                  <a:gd name="T61" fmla="*/ 62 h 486"/>
                  <a:gd name="T62" fmla="*/ 169 w 488"/>
                  <a:gd name="T63" fmla="*/ 126 h 486"/>
                  <a:gd name="T64" fmla="*/ 182 w 488"/>
                  <a:gd name="T65" fmla="*/ 139 h 486"/>
                  <a:gd name="T66" fmla="*/ 231 w 488"/>
                  <a:gd name="T67" fmla="*/ 52 h 486"/>
                  <a:gd name="T68" fmla="*/ 304 w 488"/>
                  <a:gd name="T69" fmla="*/ 8 h 486"/>
                  <a:gd name="T70" fmla="*/ 377 w 488"/>
                  <a:gd name="T71" fmla="*/ 5 h 486"/>
                  <a:gd name="T72" fmla="*/ 393 w 488"/>
                  <a:gd name="T73" fmla="*/ 9 h 486"/>
                  <a:gd name="T74" fmla="*/ 313 w 488"/>
                  <a:gd name="T75" fmla="*/ 140 h 486"/>
                  <a:gd name="T76" fmla="*/ 309 w 488"/>
                  <a:gd name="T77" fmla="*/ 173 h 486"/>
                  <a:gd name="T78" fmla="*/ 332 w 488"/>
                  <a:gd name="T79" fmla="*/ 131 h 486"/>
                  <a:gd name="T80" fmla="*/ 312 w 488"/>
                  <a:gd name="T81" fmla="*/ 45 h 486"/>
                  <a:gd name="T82" fmla="*/ 279 w 488"/>
                  <a:gd name="T83" fmla="*/ 63 h 486"/>
                  <a:gd name="T84" fmla="*/ 275 w 488"/>
                  <a:gd name="T85" fmla="*/ 82 h 486"/>
                  <a:gd name="T86" fmla="*/ 288 w 488"/>
                  <a:gd name="T87" fmla="*/ 118 h 486"/>
                  <a:gd name="T88" fmla="*/ 317 w 488"/>
                  <a:gd name="T89" fmla="*/ 128 h 486"/>
                  <a:gd name="T90" fmla="*/ 359 w 488"/>
                  <a:gd name="T91" fmla="*/ 380 h 486"/>
                  <a:gd name="T92" fmla="*/ 360 w 488"/>
                  <a:gd name="T93" fmla="*/ 407 h 486"/>
                  <a:gd name="T94" fmla="*/ 373 w 488"/>
                  <a:gd name="T95" fmla="*/ 328 h 486"/>
                  <a:gd name="T96" fmla="*/ 339 w 488"/>
                  <a:gd name="T97" fmla="*/ 302 h 486"/>
                  <a:gd name="T98" fmla="*/ 344 w 488"/>
                  <a:gd name="T99" fmla="*/ 365 h 486"/>
                  <a:gd name="T100" fmla="*/ 136 w 488"/>
                  <a:gd name="T101" fmla="*/ 324 h 486"/>
                  <a:gd name="T102" fmla="*/ 118 w 488"/>
                  <a:gd name="T103" fmla="*/ 243 h 486"/>
                  <a:gd name="T104" fmla="*/ 126 w 488"/>
                  <a:gd name="T105" fmla="*/ 195 h 486"/>
                  <a:gd name="T106" fmla="*/ 107 w 488"/>
                  <a:gd name="T107" fmla="*/ 206 h 486"/>
                  <a:gd name="T108" fmla="*/ 119 w 488"/>
                  <a:gd name="T109" fmla="*/ 310 h 486"/>
                  <a:gd name="T110" fmla="*/ 226 w 488"/>
                  <a:gd name="T111" fmla="*/ 270 h 486"/>
                  <a:gd name="T112" fmla="*/ 235 w 488"/>
                  <a:gd name="T113" fmla="*/ 224 h 486"/>
                  <a:gd name="T114" fmla="*/ 227 w 488"/>
                  <a:gd name="T115" fmla="*/ 220 h 486"/>
                  <a:gd name="T116" fmla="*/ 226 w 488"/>
                  <a:gd name="T117" fmla="*/ 270 h 48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88" h="486">
                    <a:moveTo>
                      <a:pt x="393" y="9"/>
                    </a:moveTo>
                    <a:cubicBezTo>
                      <a:pt x="370" y="26"/>
                      <a:pt x="357" y="49"/>
                      <a:pt x="354" y="77"/>
                    </a:cubicBezTo>
                    <a:cubicBezTo>
                      <a:pt x="354" y="80"/>
                      <a:pt x="356" y="83"/>
                      <a:pt x="356" y="87"/>
                    </a:cubicBezTo>
                    <a:cubicBezTo>
                      <a:pt x="360" y="85"/>
                      <a:pt x="362" y="85"/>
                      <a:pt x="364" y="83"/>
                    </a:cubicBezTo>
                    <a:cubicBezTo>
                      <a:pt x="373" y="72"/>
                      <a:pt x="386" y="70"/>
                      <a:pt x="399" y="69"/>
                    </a:cubicBezTo>
                    <a:cubicBezTo>
                      <a:pt x="411" y="67"/>
                      <a:pt x="423" y="69"/>
                      <a:pt x="435" y="70"/>
                    </a:cubicBezTo>
                    <a:cubicBezTo>
                      <a:pt x="445" y="72"/>
                      <a:pt x="447" y="75"/>
                      <a:pt x="445" y="85"/>
                    </a:cubicBezTo>
                    <a:cubicBezTo>
                      <a:pt x="444" y="98"/>
                      <a:pt x="440" y="111"/>
                      <a:pt x="434" y="122"/>
                    </a:cubicBezTo>
                    <a:cubicBezTo>
                      <a:pt x="434" y="123"/>
                      <a:pt x="433" y="123"/>
                      <a:pt x="433" y="123"/>
                    </a:cubicBezTo>
                    <a:cubicBezTo>
                      <a:pt x="420" y="138"/>
                      <a:pt x="409" y="154"/>
                      <a:pt x="391" y="162"/>
                    </a:cubicBezTo>
                    <a:cubicBezTo>
                      <a:pt x="388" y="164"/>
                      <a:pt x="384" y="164"/>
                      <a:pt x="381" y="165"/>
                    </a:cubicBezTo>
                    <a:cubicBezTo>
                      <a:pt x="376" y="167"/>
                      <a:pt x="371" y="169"/>
                      <a:pt x="367" y="171"/>
                    </a:cubicBezTo>
                    <a:cubicBezTo>
                      <a:pt x="360" y="177"/>
                      <a:pt x="362" y="185"/>
                      <a:pt x="371" y="186"/>
                    </a:cubicBezTo>
                    <a:cubicBezTo>
                      <a:pt x="381" y="188"/>
                      <a:pt x="391" y="191"/>
                      <a:pt x="402" y="188"/>
                    </a:cubicBezTo>
                    <a:cubicBezTo>
                      <a:pt x="411" y="186"/>
                      <a:pt x="422" y="187"/>
                      <a:pt x="431" y="184"/>
                    </a:cubicBezTo>
                    <a:cubicBezTo>
                      <a:pt x="440" y="180"/>
                      <a:pt x="449" y="177"/>
                      <a:pt x="459" y="173"/>
                    </a:cubicBezTo>
                    <a:cubicBezTo>
                      <a:pt x="454" y="183"/>
                      <a:pt x="449" y="192"/>
                      <a:pt x="441" y="198"/>
                    </a:cubicBezTo>
                    <a:cubicBezTo>
                      <a:pt x="428" y="208"/>
                      <a:pt x="414" y="219"/>
                      <a:pt x="397" y="224"/>
                    </a:cubicBezTo>
                    <a:cubicBezTo>
                      <a:pt x="392" y="226"/>
                      <a:pt x="386" y="228"/>
                      <a:pt x="386" y="235"/>
                    </a:cubicBezTo>
                    <a:cubicBezTo>
                      <a:pt x="386" y="239"/>
                      <a:pt x="387" y="242"/>
                      <a:pt x="391" y="242"/>
                    </a:cubicBezTo>
                    <a:cubicBezTo>
                      <a:pt x="395" y="243"/>
                      <a:pt x="398" y="244"/>
                      <a:pt x="402" y="244"/>
                    </a:cubicBezTo>
                    <a:cubicBezTo>
                      <a:pt x="413" y="243"/>
                      <a:pt x="425" y="243"/>
                      <a:pt x="436" y="242"/>
                    </a:cubicBezTo>
                    <a:cubicBezTo>
                      <a:pt x="450" y="240"/>
                      <a:pt x="463" y="236"/>
                      <a:pt x="476" y="234"/>
                    </a:cubicBezTo>
                    <a:cubicBezTo>
                      <a:pt x="480" y="233"/>
                      <a:pt x="484" y="233"/>
                      <a:pt x="488" y="232"/>
                    </a:cubicBezTo>
                    <a:cubicBezTo>
                      <a:pt x="486" y="245"/>
                      <a:pt x="482" y="256"/>
                      <a:pt x="474" y="264"/>
                    </a:cubicBezTo>
                    <a:cubicBezTo>
                      <a:pt x="467" y="272"/>
                      <a:pt x="461" y="280"/>
                      <a:pt x="454" y="286"/>
                    </a:cubicBezTo>
                    <a:cubicBezTo>
                      <a:pt x="440" y="297"/>
                      <a:pt x="426" y="306"/>
                      <a:pt x="412" y="314"/>
                    </a:cubicBezTo>
                    <a:cubicBezTo>
                      <a:pt x="406" y="318"/>
                      <a:pt x="403" y="322"/>
                      <a:pt x="403" y="330"/>
                    </a:cubicBezTo>
                    <a:cubicBezTo>
                      <a:pt x="413" y="333"/>
                      <a:pt x="424" y="337"/>
                      <a:pt x="434" y="338"/>
                    </a:cubicBezTo>
                    <a:cubicBezTo>
                      <a:pt x="443" y="338"/>
                      <a:pt x="452" y="338"/>
                      <a:pt x="461" y="339"/>
                    </a:cubicBezTo>
                    <a:cubicBezTo>
                      <a:pt x="463" y="339"/>
                      <a:pt x="465" y="341"/>
                      <a:pt x="468" y="342"/>
                    </a:cubicBezTo>
                    <a:cubicBezTo>
                      <a:pt x="464" y="353"/>
                      <a:pt x="458" y="363"/>
                      <a:pt x="449" y="370"/>
                    </a:cubicBezTo>
                    <a:cubicBezTo>
                      <a:pt x="435" y="381"/>
                      <a:pt x="423" y="394"/>
                      <a:pt x="406" y="402"/>
                    </a:cubicBezTo>
                    <a:cubicBezTo>
                      <a:pt x="401" y="405"/>
                      <a:pt x="399" y="417"/>
                      <a:pt x="403" y="421"/>
                    </a:cubicBezTo>
                    <a:cubicBezTo>
                      <a:pt x="410" y="428"/>
                      <a:pt x="418" y="434"/>
                      <a:pt x="427" y="441"/>
                    </a:cubicBezTo>
                    <a:cubicBezTo>
                      <a:pt x="423" y="446"/>
                      <a:pt x="416" y="448"/>
                      <a:pt x="409" y="451"/>
                    </a:cubicBezTo>
                    <a:cubicBezTo>
                      <a:pt x="387" y="458"/>
                      <a:pt x="365" y="465"/>
                      <a:pt x="343" y="472"/>
                    </a:cubicBezTo>
                    <a:cubicBezTo>
                      <a:pt x="330" y="477"/>
                      <a:pt x="316" y="481"/>
                      <a:pt x="302" y="484"/>
                    </a:cubicBezTo>
                    <a:cubicBezTo>
                      <a:pt x="299" y="485"/>
                      <a:pt x="295" y="485"/>
                      <a:pt x="291" y="485"/>
                    </a:cubicBezTo>
                    <a:cubicBezTo>
                      <a:pt x="275" y="484"/>
                      <a:pt x="260" y="484"/>
                      <a:pt x="244" y="483"/>
                    </a:cubicBezTo>
                    <a:cubicBezTo>
                      <a:pt x="241" y="483"/>
                      <a:pt x="238" y="484"/>
                      <a:pt x="234" y="484"/>
                    </a:cubicBezTo>
                    <a:cubicBezTo>
                      <a:pt x="216" y="486"/>
                      <a:pt x="199" y="479"/>
                      <a:pt x="182" y="474"/>
                    </a:cubicBezTo>
                    <a:cubicBezTo>
                      <a:pt x="154" y="464"/>
                      <a:pt x="129" y="449"/>
                      <a:pt x="107" y="432"/>
                    </a:cubicBezTo>
                    <a:cubicBezTo>
                      <a:pt x="92" y="420"/>
                      <a:pt x="80" y="408"/>
                      <a:pt x="67" y="395"/>
                    </a:cubicBezTo>
                    <a:cubicBezTo>
                      <a:pt x="58" y="386"/>
                      <a:pt x="58" y="384"/>
                      <a:pt x="59" y="373"/>
                    </a:cubicBezTo>
                    <a:cubicBezTo>
                      <a:pt x="45" y="374"/>
                      <a:pt x="43" y="360"/>
                      <a:pt x="38" y="352"/>
                    </a:cubicBezTo>
                    <a:cubicBezTo>
                      <a:pt x="29" y="340"/>
                      <a:pt x="25" y="325"/>
                      <a:pt x="21" y="311"/>
                    </a:cubicBezTo>
                    <a:cubicBezTo>
                      <a:pt x="18" y="301"/>
                      <a:pt x="14" y="291"/>
                      <a:pt x="12" y="281"/>
                    </a:cubicBezTo>
                    <a:cubicBezTo>
                      <a:pt x="8" y="266"/>
                      <a:pt x="5" y="252"/>
                      <a:pt x="3" y="237"/>
                    </a:cubicBezTo>
                    <a:cubicBezTo>
                      <a:pt x="0" y="219"/>
                      <a:pt x="4" y="202"/>
                      <a:pt x="7" y="185"/>
                    </a:cubicBezTo>
                    <a:cubicBezTo>
                      <a:pt x="9" y="178"/>
                      <a:pt x="14" y="173"/>
                      <a:pt x="18" y="164"/>
                    </a:cubicBezTo>
                    <a:cubicBezTo>
                      <a:pt x="23" y="174"/>
                      <a:pt x="26" y="183"/>
                      <a:pt x="31" y="191"/>
                    </a:cubicBezTo>
                    <a:cubicBezTo>
                      <a:pt x="36" y="198"/>
                      <a:pt x="42" y="205"/>
                      <a:pt x="49" y="213"/>
                    </a:cubicBezTo>
                    <a:cubicBezTo>
                      <a:pt x="54" y="205"/>
                      <a:pt x="58" y="198"/>
                      <a:pt x="57" y="190"/>
                    </a:cubicBezTo>
                    <a:cubicBezTo>
                      <a:pt x="54" y="172"/>
                      <a:pt x="61" y="155"/>
                      <a:pt x="62" y="137"/>
                    </a:cubicBezTo>
                    <a:cubicBezTo>
                      <a:pt x="62" y="129"/>
                      <a:pt x="64" y="121"/>
                      <a:pt x="66" y="113"/>
                    </a:cubicBezTo>
                    <a:cubicBezTo>
                      <a:pt x="66" y="109"/>
                      <a:pt x="68" y="104"/>
                      <a:pt x="70" y="99"/>
                    </a:cubicBezTo>
                    <a:cubicBezTo>
                      <a:pt x="79" y="129"/>
                      <a:pt x="95" y="153"/>
                      <a:pt x="121" y="173"/>
                    </a:cubicBezTo>
                    <a:cubicBezTo>
                      <a:pt x="123" y="170"/>
                      <a:pt x="125" y="168"/>
                      <a:pt x="126" y="165"/>
                    </a:cubicBezTo>
                    <a:cubicBezTo>
                      <a:pt x="127" y="162"/>
                      <a:pt x="128" y="158"/>
                      <a:pt x="129" y="154"/>
                    </a:cubicBezTo>
                    <a:cubicBezTo>
                      <a:pt x="130" y="132"/>
                      <a:pt x="131" y="110"/>
                      <a:pt x="134" y="88"/>
                    </a:cubicBezTo>
                    <a:cubicBezTo>
                      <a:pt x="135" y="80"/>
                      <a:pt x="140" y="71"/>
                      <a:pt x="144" y="62"/>
                    </a:cubicBezTo>
                    <a:cubicBezTo>
                      <a:pt x="144" y="62"/>
                      <a:pt x="146" y="61"/>
                      <a:pt x="146" y="61"/>
                    </a:cubicBezTo>
                    <a:cubicBezTo>
                      <a:pt x="154" y="83"/>
                      <a:pt x="161" y="105"/>
                      <a:pt x="169" y="126"/>
                    </a:cubicBezTo>
                    <a:cubicBezTo>
                      <a:pt x="170" y="131"/>
                      <a:pt x="172" y="135"/>
                      <a:pt x="175" y="139"/>
                    </a:cubicBezTo>
                    <a:cubicBezTo>
                      <a:pt x="177" y="142"/>
                      <a:pt x="180" y="142"/>
                      <a:pt x="182" y="139"/>
                    </a:cubicBezTo>
                    <a:cubicBezTo>
                      <a:pt x="184" y="136"/>
                      <a:pt x="186" y="133"/>
                      <a:pt x="187" y="129"/>
                    </a:cubicBezTo>
                    <a:cubicBezTo>
                      <a:pt x="194" y="99"/>
                      <a:pt x="211" y="75"/>
                      <a:pt x="231" y="52"/>
                    </a:cubicBezTo>
                    <a:cubicBezTo>
                      <a:pt x="243" y="38"/>
                      <a:pt x="258" y="30"/>
                      <a:pt x="274" y="23"/>
                    </a:cubicBezTo>
                    <a:cubicBezTo>
                      <a:pt x="284" y="18"/>
                      <a:pt x="294" y="12"/>
                      <a:pt x="304" y="8"/>
                    </a:cubicBezTo>
                    <a:cubicBezTo>
                      <a:pt x="320" y="3"/>
                      <a:pt x="337" y="0"/>
                      <a:pt x="354" y="0"/>
                    </a:cubicBezTo>
                    <a:cubicBezTo>
                      <a:pt x="361" y="0"/>
                      <a:pt x="369" y="5"/>
                      <a:pt x="377" y="5"/>
                    </a:cubicBezTo>
                    <a:cubicBezTo>
                      <a:pt x="383" y="5"/>
                      <a:pt x="387" y="6"/>
                      <a:pt x="392" y="8"/>
                    </a:cubicBezTo>
                    <a:cubicBezTo>
                      <a:pt x="392" y="8"/>
                      <a:pt x="392" y="9"/>
                      <a:pt x="393" y="9"/>
                    </a:cubicBezTo>
                    <a:close/>
                    <a:moveTo>
                      <a:pt x="317" y="128"/>
                    </a:moveTo>
                    <a:cubicBezTo>
                      <a:pt x="315" y="133"/>
                      <a:pt x="314" y="137"/>
                      <a:pt x="313" y="140"/>
                    </a:cubicBezTo>
                    <a:cubicBezTo>
                      <a:pt x="311" y="148"/>
                      <a:pt x="308" y="156"/>
                      <a:pt x="305" y="164"/>
                    </a:cubicBezTo>
                    <a:cubicBezTo>
                      <a:pt x="304" y="168"/>
                      <a:pt x="305" y="172"/>
                      <a:pt x="309" y="173"/>
                    </a:cubicBezTo>
                    <a:cubicBezTo>
                      <a:pt x="311" y="173"/>
                      <a:pt x="316" y="172"/>
                      <a:pt x="317" y="170"/>
                    </a:cubicBezTo>
                    <a:cubicBezTo>
                      <a:pt x="325" y="158"/>
                      <a:pt x="333" y="146"/>
                      <a:pt x="332" y="131"/>
                    </a:cubicBezTo>
                    <a:cubicBezTo>
                      <a:pt x="331" y="113"/>
                      <a:pt x="328" y="96"/>
                      <a:pt x="328" y="79"/>
                    </a:cubicBezTo>
                    <a:cubicBezTo>
                      <a:pt x="329" y="64"/>
                      <a:pt x="322" y="54"/>
                      <a:pt x="312" y="45"/>
                    </a:cubicBezTo>
                    <a:cubicBezTo>
                      <a:pt x="309" y="43"/>
                      <a:pt x="306" y="42"/>
                      <a:pt x="301" y="44"/>
                    </a:cubicBezTo>
                    <a:cubicBezTo>
                      <a:pt x="291" y="47"/>
                      <a:pt x="286" y="56"/>
                      <a:pt x="279" y="63"/>
                    </a:cubicBezTo>
                    <a:cubicBezTo>
                      <a:pt x="278" y="65"/>
                      <a:pt x="277" y="68"/>
                      <a:pt x="277" y="70"/>
                    </a:cubicBezTo>
                    <a:cubicBezTo>
                      <a:pt x="276" y="74"/>
                      <a:pt x="275" y="78"/>
                      <a:pt x="275" y="82"/>
                    </a:cubicBezTo>
                    <a:cubicBezTo>
                      <a:pt x="274" y="85"/>
                      <a:pt x="274" y="88"/>
                      <a:pt x="274" y="91"/>
                    </a:cubicBezTo>
                    <a:cubicBezTo>
                      <a:pt x="277" y="101"/>
                      <a:pt x="282" y="110"/>
                      <a:pt x="288" y="118"/>
                    </a:cubicBezTo>
                    <a:cubicBezTo>
                      <a:pt x="292" y="123"/>
                      <a:pt x="297" y="126"/>
                      <a:pt x="304" y="126"/>
                    </a:cubicBezTo>
                    <a:cubicBezTo>
                      <a:pt x="308" y="126"/>
                      <a:pt x="312" y="127"/>
                      <a:pt x="317" y="128"/>
                    </a:cubicBezTo>
                    <a:close/>
                    <a:moveTo>
                      <a:pt x="361" y="367"/>
                    </a:moveTo>
                    <a:cubicBezTo>
                      <a:pt x="361" y="371"/>
                      <a:pt x="361" y="376"/>
                      <a:pt x="359" y="380"/>
                    </a:cubicBezTo>
                    <a:cubicBezTo>
                      <a:pt x="358" y="384"/>
                      <a:pt x="356" y="388"/>
                      <a:pt x="354" y="392"/>
                    </a:cubicBezTo>
                    <a:cubicBezTo>
                      <a:pt x="351" y="398"/>
                      <a:pt x="353" y="404"/>
                      <a:pt x="360" y="407"/>
                    </a:cubicBezTo>
                    <a:cubicBezTo>
                      <a:pt x="369" y="396"/>
                      <a:pt x="376" y="383"/>
                      <a:pt x="376" y="368"/>
                    </a:cubicBezTo>
                    <a:cubicBezTo>
                      <a:pt x="377" y="355"/>
                      <a:pt x="374" y="342"/>
                      <a:pt x="373" y="328"/>
                    </a:cubicBezTo>
                    <a:cubicBezTo>
                      <a:pt x="372" y="311"/>
                      <a:pt x="361" y="301"/>
                      <a:pt x="348" y="293"/>
                    </a:cubicBezTo>
                    <a:cubicBezTo>
                      <a:pt x="345" y="296"/>
                      <a:pt x="342" y="300"/>
                      <a:pt x="339" y="302"/>
                    </a:cubicBezTo>
                    <a:cubicBezTo>
                      <a:pt x="328" y="309"/>
                      <a:pt x="324" y="320"/>
                      <a:pt x="324" y="332"/>
                    </a:cubicBezTo>
                    <a:cubicBezTo>
                      <a:pt x="323" y="348"/>
                      <a:pt x="329" y="361"/>
                      <a:pt x="344" y="365"/>
                    </a:cubicBezTo>
                    <a:cubicBezTo>
                      <a:pt x="349" y="366"/>
                      <a:pt x="354" y="366"/>
                      <a:pt x="361" y="367"/>
                    </a:cubicBezTo>
                    <a:close/>
                    <a:moveTo>
                      <a:pt x="136" y="324"/>
                    </a:moveTo>
                    <a:cubicBezTo>
                      <a:pt x="142" y="313"/>
                      <a:pt x="140" y="302"/>
                      <a:pt x="133" y="292"/>
                    </a:cubicBezTo>
                    <a:cubicBezTo>
                      <a:pt x="122" y="278"/>
                      <a:pt x="121" y="260"/>
                      <a:pt x="118" y="243"/>
                    </a:cubicBezTo>
                    <a:cubicBezTo>
                      <a:pt x="116" y="230"/>
                      <a:pt x="120" y="218"/>
                      <a:pt x="124" y="206"/>
                    </a:cubicBezTo>
                    <a:cubicBezTo>
                      <a:pt x="125" y="202"/>
                      <a:pt x="125" y="199"/>
                      <a:pt x="126" y="195"/>
                    </a:cubicBezTo>
                    <a:cubicBezTo>
                      <a:pt x="120" y="194"/>
                      <a:pt x="116" y="193"/>
                      <a:pt x="111" y="192"/>
                    </a:cubicBezTo>
                    <a:cubicBezTo>
                      <a:pt x="109" y="197"/>
                      <a:pt x="108" y="201"/>
                      <a:pt x="107" y="206"/>
                    </a:cubicBezTo>
                    <a:cubicBezTo>
                      <a:pt x="102" y="226"/>
                      <a:pt x="101" y="247"/>
                      <a:pt x="105" y="268"/>
                    </a:cubicBezTo>
                    <a:cubicBezTo>
                      <a:pt x="109" y="283"/>
                      <a:pt x="115" y="296"/>
                      <a:pt x="119" y="310"/>
                    </a:cubicBezTo>
                    <a:cubicBezTo>
                      <a:pt x="122" y="319"/>
                      <a:pt x="127" y="323"/>
                      <a:pt x="136" y="324"/>
                    </a:cubicBezTo>
                    <a:close/>
                    <a:moveTo>
                      <a:pt x="226" y="270"/>
                    </a:moveTo>
                    <a:cubicBezTo>
                      <a:pt x="231" y="263"/>
                      <a:pt x="233" y="255"/>
                      <a:pt x="233" y="248"/>
                    </a:cubicBezTo>
                    <a:cubicBezTo>
                      <a:pt x="232" y="240"/>
                      <a:pt x="232" y="232"/>
                      <a:pt x="235" y="224"/>
                    </a:cubicBezTo>
                    <a:cubicBezTo>
                      <a:pt x="236" y="222"/>
                      <a:pt x="235" y="218"/>
                      <a:pt x="234" y="217"/>
                    </a:cubicBezTo>
                    <a:cubicBezTo>
                      <a:pt x="231" y="214"/>
                      <a:pt x="229" y="218"/>
                      <a:pt x="227" y="220"/>
                    </a:cubicBezTo>
                    <a:cubicBezTo>
                      <a:pt x="226" y="221"/>
                      <a:pt x="224" y="221"/>
                      <a:pt x="224" y="223"/>
                    </a:cubicBezTo>
                    <a:cubicBezTo>
                      <a:pt x="219" y="238"/>
                      <a:pt x="214" y="254"/>
                      <a:pt x="226" y="27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13" name="Freeform 18"/>
              <p:cNvSpPr>
                <a:spLocks/>
              </p:cNvSpPr>
              <p:nvPr/>
            </p:nvSpPr>
            <p:spPr bwMode="auto">
              <a:xfrm>
                <a:off x="2120" y="1523"/>
                <a:ext cx="640" cy="520"/>
              </a:xfrm>
              <a:custGeom>
                <a:avLst/>
                <a:gdLst>
                  <a:gd name="T0" fmla="*/ 588 w 775"/>
                  <a:gd name="T1" fmla="*/ 132 h 630"/>
                  <a:gd name="T2" fmla="*/ 632 w 775"/>
                  <a:gd name="T3" fmla="*/ 188 h 630"/>
                  <a:gd name="T4" fmla="*/ 615 w 775"/>
                  <a:gd name="T5" fmla="*/ 245 h 630"/>
                  <a:gd name="T6" fmla="*/ 686 w 775"/>
                  <a:gd name="T7" fmla="*/ 262 h 630"/>
                  <a:gd name="T8" fmla="*/ 699 w 775"/>
                  <a:gd name="T9" fmla="*/ 341 h 630"/>
                  <a:gd name="T10" fmla="*/ 684 w 775"/>
                  <a:gd name="T11" fmla="*/ 357 h 630"/>
                  <a:gd name="T12" fmla="*/ 755 w 775"/>
                  <a:gd name="T13" fmla="*/ 401 h 630"/>
                  <a:gd name="T14" fmla="*/ 719 w 775"/>
                  <a:gd name="T15" fmla="*/ 502 h 630"/>
                  <a:gd name="T16" fmla="*/ 705 w 775"/>
                  <a:gd name="T17" fmla="*/ 527 h 630"/>
                  <a:gd name="T18" fmla="*/ 683 w 775"/>
                  <a:gd name="T19" fmla="*/ 580 h 630"/>
                  <a:gd name="T20" fmla="*/ 664 w 775"/>
                  <a:gd name="T21" fmla="*/ 619 h 630"/>
                  <a:gd name="T22" fmla="*/ 591 w 775"/>
                  <a:gd name="T23" fmla="*/ 623 h 630"/>
                  <a:gd name="T24" fmla="*/ 574 w 775"/>
                  <a:gd name="T25" fmla="*/ 564 h 630"/>
                  <a:gd name="T26" fmla="*/ 620 w 775"/>
                  <a:gd name="T27" fmla="*/ 538 h 630"/>
                  <a:gd name="T28" fmla="*/ 639 w 775"/>
                  <a:gd name="T29" fmla="*/ 465 h 630"/>
                  <a:gd name="T30" fmla="*/ 633 w 775"/>
                  <a:gd name="T31" fmla="*/ 429 h 630"/>
                  <a:gd name="T32" fmla="*/ 629 w 775"/>
                  <a:gd name="T33" fmla="*/ 342 h 630"/>
                  <a:gd name="T34" fmla="*/ 582 w 775"/>
                  <a:gd name="T35" fmla="*/ 265 h 630"/>
                  <a:gd name="T36" fmla="*/ 577 w 775"/>
                  <a:gd name="T37" fmla="*/ 228 h 630"/>
                  <a:gd name="T38" fmla="*/ 536 w 775"/>
                  <a:gd name="T39" fmla="*/ 206 h 630"/>
                  <a:gd name="T40" fmla="*/ 486 w 775"/>
                  <a:gd name="T41" fmla="*/ 149 h 630"/>
                  <a:gd name="T42" fmla="*/ 424 w 775"/>
                  <a:gd name="T43" fmla="*/ 136 h 630"/>
                  <a:gd name="T44" fmla="*/ 365 w 775"/>
                  <a:gd name="T45" fmla="*/ 128 h 630"/>
                  <a:gd name="T46" fmla="*/ 275 w 775"/>
                  <a:gd name="T47" fmla="*/ 124 h 630"/>
                  <a:gd name="T48" fmla="*/ 222 w 775"/>
                  <a:gd name="T49" fmla="*/ 183 h 630"/>
                  <a:gd name="T50" fmla="*/ 150 w 775"/>
                  <a:gd name="T51" fmla="*/ 226 h 630"/>
                  <a:gd name="T52" fmla="*/ 85 w 775"/>
                  <a:gd name="T53" fmla="*/ 321 h 630"/>
                  <a:gd name="T54" fmla="*/ 65 w 775"/>
                  <a:gd name="T55" fmla="*/ 390 h 630"/>
                  <a:gd name="T56" fmla="*/ 48 w 775"/>
                  <a:gd name="T57" fmla="*/ 405 h 630"/>
                  <a:gd name="T58" fmla="*/ 9 w 775"/>
                  <a:gd name="T59" fmla="*/ 351 h 630"/>
                  <a:gd name="T60" fmla="*/ 7 w 775"/>
                  <a:gd name="T61" fmla="*/ 304 h 630"/>
                  <a:gd name="T62" fmla="*/ 19 w 775"/>
                  <a:gd name="T63" fmla="*/ 243 h 630"/>
                  <a:gd name="T64" fmla="*/ 72 w 775"/>
                  <a:gd name="T65" fmla="*/ 244 h 630"/>
                  <a:gd name="T66" fmla="*/ 90 w 775"/>
                  <a:gd name="T67" fmla="*/ 208 h 630"/>
                  <a:gd name="T68" fmla="*/ 137 w 775"/>
                  <a:gd name="T69" fmla="*/ 187 h 630"/>
                  <a:gd name="T70" fmla="*/ 171 w 775"/>
                  <a:gd name="T71" fmla="*/ 199 h 630"/>
                  <a:gd name="T72" fmla="*/ 164 w 775"/>
                  <a:gd name="T73" fmla="*/ 150 h 630"/>
                  <a:gd name="T74" fmla="*/ 217 w 775"/>
                  <a:gd name="T75" fmla="*/ 131 h 630"/>
                  <a:gd name="T76" fmla="*/ 234 w 775"/>
                  <a:gd name="T77" fmla="*/ 94 h 630"/>
                  <a:gd name="T78" fmla="*/ 268 w 775"/>
                  <a:gd name="T79" fmla="*/ 26 h 630"/>
                  <a:gd name="T80" fmla="*/ 334 w 775"/>
                  <a:gd name="T81" fmla="*/ 17 h 630"/>
                  <a:gd name="T82" fmla="*/ 385 w 775"/>
                  <a:gd name="T83" fmla="*/ 59 h 630"/>
                  <a:gd name="T84" fmla="*/ 399 w 775"/>
                  <a:gd name="T85" fmla="*/ 50 h 630"/>
                  <a:gd name="T86" fmla="*/ 430 w 775"/>
                  <a:gd name="T87" fmla="*/ 0 h 630"/>
                  <a:gd name="T88" fmla="*/ 536 w 775"/>
                  <a:gd name="T89" fmla="*/ 51 h 630"/>
                  <a:gd name="T90" fmla="*/ 544 w 775"/>
                  <a:gd name="T91" fmla="*/ 132 h 6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775" h="630">
                    <a:moveTo>
                      <a:pt x="547" y="149"/>
                    </a:moveTo>
                    <a:cubicBezTo>
                      <a:pt x="553" y="145"/>
                      <a:pt x="558" y="140"/>
                      <a:pt x="563" y="136"/>
                    </a:cubicBezTo>
                    <a:cubicBezTo>
                      <a:pt x="570" y="130"/>
                      <a:pt x="579" y="130"/>
                      <a:pt x="588" y="132"/>
                    </a:cubicBezTo>
                    <a:cubicBezTo>
                      <a:pt x="590" y="133"/>
                      <a:pt x="592" y="135"/>
                      <a:pt x="595" y="135"/>
                    </a:cubicBezTo>
                    <a:cubicBezTo>
                      <a:pt x="615" y="141"/>
                      <a:pt x="624" y="157"/>
                      <a:pt x="631" y="175"/>
                    </a:cubicBezTo>
                    <a:cubicBezTo>
                      <a:pt x="632" y="179"/>
                      <a:pt x="633" y="184"/>
                      <a:pt x="632" y="188"/>
                    </a:cubicBezTo>
                    <a:cubicBezTo>
                      <a:pt x="631" y="200"/>
                      <a:pt x="630" y="211"/>
                      <a:pt x="628" y="222"/>
                    </a:cubicBezTo>
                    <a:cubicBezTo>
                      <a:pt x="628" y="228"/>
                      <a:pt x="624" y="232"/>
                      <a:pt x="620" y="235"/>
                    </a:cubicBezTo>
                    <a:cubicBezTo>
                      <a:pt x="617" y="237"/>
                      <a:pt x="613" y="240"/>
                      <a:pt x="615" y="245"/>
                    </a:cubicBezTo>
                    <a:cubicBezTo>
                      <a:pt x="617" y="250"/>
                      <a:pt x="621" y="251"/>
                      <a:pt x="626" y="250"/>
                    </a:cubicBezTo>
                    <a:cubicBezTo>
                      <a:pt x="644" y="245"/>
                      <a:pt x="661" y="254"/>
                      <a:pt x="678" y="257"/>
                    </a:cubicBezTo>
                    <a:cubicBezTo>
                      <a:pt x="681" y="258"/>
                      <a:pt x="684" y="260"/>
                      <a:pt x="686" y="262"/>
                    </a:cubicBezTo>
                    <a:cubicBezTo>
                      <a:pt x="698" y="275"/>
                      <a:pt x="707" y="289"/>
                      <a:pt x="714" y="305"/>
                    </a:cubicBezTo>
                    <a:cubicBezTo>
                      <a:pt x="715" y="307"/>
                      <a:pt x="715" y="311"/>
                      <a:pt x="713" y="314"/>
                    </a:cubicBezTo>
                    <a:cubicBezTo>
                      <a:pt x="709" y="323"/>
                      <a:pt x="704" y="332"/>
                      <a:pt x="699" y="341"/>
                    </a:cubicBezTo>
                    <a:cubicBezTo>
                      <a:pt x="699" y="342"/>
                      <a:pt x="697" y="343"/>
                      <a:pt x="696" y="344"/>
                    </a:cubicBezTo>
                    <a:cubicBezTo>
                      <a:pt x="694" y="345"/>
                      <a:pt x="691" y="346"/>
                      <a:pt x="690" y="347"/>
                    </a:cubicBezTo>
                    <a:cubicBezTo>
                      <a:pt x="686" y="349"/>
                      <a:pt x="682" y="352"/>
                      <a:pt x="684" y="357"/>
                    </a:cubicBezTo>
                    <a:cubicBezTo>
                      <a:pt x="686" y="361"/>
                      <a:pt x="689" y="363"/>
                      <a:pt x="694" y="364"/>
                    </a:cubicBezTo>
                    <a:cubicBezTo>
                      <a:pt x="713" y="365"/>
                      <a:pt x="729" y="373"/>
                      <a:pt x="743" y="387"/>
                    </a:cubicBezTo>
                    <a:cubicBezTo>
                      <a:pt x="747" y="392"/>
                      <a:pt x="752" y="396"/>
                      <a:pt x="755" y="401"/>
                    </a:cubicBezTo>
                    <a:cubicBezTo>
                      <a:pt x="772" y="422"/>
                      <a:pt x="775" y="446"/>
                      <a:pt x="765" y="469"/>
                    </a:cubicBezTo>
                    <a:cubicBezTo>
                      <a:pt x="760" y="480"/>
                      <a:pt x="751" y="489"/>
                      <a:pt x="742" y="497"/>
                    </a:cubicBezTo>
                    <a:cubicBezTo>
                      <a:pt x="736" y="501"/>
                      <a:pt x="727" y="501"/>
                      <a:pt x="719" y="502"/>
                    </a:cubicBezTo>
                    <a:cubicBezTo>
                      <a:pt x="716" y="503"/>
                      <a:pt x="714" y="502"/>
                      <a:pt x="711" y="502"/>
                    </a:cubicBezTo>
                    <a:cubicBezTo>
                      <a:pt x="704" y="503"/>
                      <a:pt x="701" y="508"/>
                      <a:pt x="702" y="515"/>
                    </a:cubicBezTo>
                    <a:cubicBezTo>
                      <a:pt x="703" y="519"/>
                      <a:pt x="704" y="523"/>
                      <a:pt x="705" y="527"/>
                    </a:cubicBezTo>
                    <a:cubicBezTo>
                      <a:pt x="708" y="534"/>
                      <a:pt x="709" y="541"/>
                      <a:pt x="706" y="549"/>
                    </a:cubicBezTo>
                    <a:cubicBezTo>
                      <a:pt x="702" y="556"/>
                      <a:pt x="699" y="565"/>
                      <a:pt x="695" y="572"/>
                    </a:cubicBezTo>
                    <a:cubicBezTo>
                      <a:pt x="693" y="576"/>
                      <a:pt x="688" y="577"/>
                      <a:pt x="683" y="580"/>
                    </a:cubicBezTo>
                    <a:cubicBezTo>
                      <a:pt x="683" y="581"/>
                      <a:pt x="683" y="582"/>
                      <a:pt x="684" y="583"/>
                    </a:cubicBezTo>
                    <a:cubicBezTo>
                      <a:pt x="689" y="589"/>
                      <a:pt x="687" y="595"/>
                      <a:pt x="683" y="600"/>
                    </a:cubicBezTo>
                    <a:cubicBezTo>
                      <a:pt x="677" y="607"/>
                      <a:pt x="671" y="613"/>
                      <a:pt x="664" y="619"/>
                    </a:cubicBezTo>
                    <a:cubicBezTo>
                      <a:pt x="655" y="629"/>
                      <a:pt x="642" y="630"/>
                      <a:pt x="629" y="629"/>
                    </a:cubicBezTo>
                    <a:cubicBezTo>
                      <a:pt x="618" y="629"/>
                      <a:pt x="607" y="626"/>
                      <a:pt x="595" y="624"/>
                    </a:cubicBezTo>
                    <a:cubicBezTo>
                      <a:pt x="594" y="624"/>
                      <a:pt x="592" y="624"/>
                      <a:pt x="591" y="623"/>
                    </a:cubicBezTo>
                    <a:cubicBezTo>
                      <a:pt x="581" y="616"/>
                      <a:pt x="572" y="608"/>
                      <a:pt x="565" y="597"/>
                    </a:cubicBezTo>
                    <a:cubicBezTo>
                      <a:pt x="570" y="592"/>
                      <a:pt x="571" y="585"/>
                      <a:pt x="570" y="578"/>
                    </a:cubicBezTo>
                    <a:cubicBezTo>
                      <a:pt x="569" y="574"/>
                      <a:pt x="572" y="568"/>
                      <a:pt x="574" y="564"/>
                    </a:cubicBezTo>
                    <a:cubicBezTo>
                      <a:pt x="575" y="561"/>
                      <a:pt x="576" y="559"/>
                      <a:pt x="578" y="555"/>
                    </a:cubicBezTo>
                    <a:cubicBezTo>
                      <a:pt x="591" y="550"/>
                      <a:pt x="606" y="553"/>
                      <a:pt x="623" y="550"/>
                    </a:cubicBezTo>
                    <a:cubicBezTo>
                      <a:pt x="622" y="546"/>
                      <a:pt x="621" y="542"/>
                      <a:pt x="620" y="538"/>
                    </a:cubicBezTo>
                    <a:cubicBezTo>
                      <a:pt x="618" y="530"/>
                      <a:pt x="615" y="523"/>
                      <a:pt x="613" y="515"/>
                    </a:cubicBezTo>
                    <a:cubicBezTo>
                      <a:pt x="609" y="500"/>
                      <a:pt x="615" y="486"/>
                      <a:pt x="623" y="473"/>
                    </a:cubicBezTo>
                    <a:cubicBezTo>
                      <a:pt x="626" y="468"/>
                      <a:pt x="632" y="466"/>
                      <a:pt x="639" y="465"/>
                    </a:cubicBezTo>
                    <a:cubicBezTo>
                      <a:pt x="644" y="464"/>
                      <a:pt x="649" y="463"/>
                      <a:pt x="654" y="463"/>
                    </a:cubicBezTo>
                    <a:cubicBezTo>
                      <a:pt x="656" y="457"/>
                      <a:pt x="652" y="454"/>
                      <a:pt x="650" y="450"/>
                    </a:cubicBezTo>
                    <a:cubicBezTo>
                      <a:pt x="644" y="443"/>
                      <a:pt x="638" y="436"/>
                      <a:pt x="633" y="429"/>
                    </a:cubicBezTo>
                    <a:cubicBezTo>
                      <a:pt x="624" y="414"/>
                      <a:pt x="620" y="396"/>
                      <a:pt x="617" y="379"/>
                    </a:cubicBezTo>
                    <a:cubicBezTo>
                      <a:pt x="615" y="371"/>
                      <a:pt x="617" y="362"/>
                      <a:pt x="627" y="358"/>
                    </a:cubicBezTo>
                    <a:cubicBezTo>
                      <a:pt x="636" y="355"/>
                      <a:pt x="636" y="348"/>
                      <a:pt x="629" y="342"/>
                    </a:cubicBezTo>
                    <a:cubicBezTo>
                      <a:pt x="628" y="341"/>
                      <a:pt x="627" y="340"/>
                      <a:pt x="625" y="339"/>
                    </a:cubicBezTo>
                    <a:cubicBezTo>
                      <a:pt x="609" y="334"/>
                      <a:pt x="602" y="320"/>
                      <a:pt x="596" y="306"/>
                    </a:cubicBezTo>
                    <a:cubicBezTo>
                      <a:pt x="590" y="293"/>
                      <a:pt x="587" y="279"/>
                      <a:pt x="582" y="265"/>
                    </a:cubicBezTo>
                    <a:cubicBezTo>
                      <a:pt x="580" y="260"/>
                      <a:pt x="579" y="255"/>
                      <a:pt x="577" y="249"/>
                    </a:cubicBezTo>
                    <a:cubicBezTo>
                      <a:pt x="576" y="246"/>
                      <a:pt x="575" y="242"/>
                      <a:pt x="575" y="238"/>
                    </a:cubicBezTo>
                    <a:cubicBezTo>
                      <a:pt x="575" y="235"/>
                      <a:pt x="576" y="231"/>
                      <a:pt x="577" y="228"/>
                    </a:cubicBezTo>
                    <a:cubicBezTo>
                      <a:pt x="581" y="224"/>
                      <a:pt x="588" y="224"/>
                      <a:pt x="589" y="216"/>
                    </a:cubicBezTo>
                    <a:cubicBezTo>
                      <a:pt x="584" y="214"/>
                      <a:pt x="579" y="212"/>
                      <a:pt x="573" y="213"/>
                    </a:cubicBezTo>
                    <a:cubicBezTo>
                      <a:pt x="560" y="216"/>
                      <a:pt x="547" y="214"/>
                      <a:pt x="536" y="206"/>
                    </a:cubicBezTo>
                    <a:cubicBezTo>
                      <a:pt x="524" y="198"/>
                      <a:pt x="511" y="192"/>
                      <a:pt x="504" y="179"/>
                    </a:cubicBezTo>
                    <a:cubicBezTo>
                      <a:pt x="500" y="172"/>
                      <a:pt x="496" y="164"/>
                      <a:pt x="493" y="157"/>
                    </a:cubicBezTo>
                    <a:cubicBezTo>
                      <a:pt x="492" y="152"/>
                      <a:pt x="490" y="150"/>
                      <a:pt x="486" y="149"/>
                    </a:cubicBezTo>
                    <a:cubicBezTo>
                      <a:pt x="479" y="147"/>
                      <a:pt x="473" y="144"/>
                      <a:pt x="467" y="142"/>
                    </a:cubicBezTo>
                    <a:cubicBezTo>
                      <a:pt x="466" y="142"/>
                      <a:pt x="466" y="141"/>
                      <a:pt x="465" y="141"/>
                    </a:cubicBezTo>
                    <a:cubicBezTo>
                      <a:pt x="451" y="140"/>
                      <a:pt x="438" y="138"/>
                      <a:pt x="424" y="136"/>
                    </a:cubicBezTo>
                    <a:cubicBezTo>
                      <a:pt x="417" y="136"/>
                      <a:pt x="410" y="135"/>
                      <a:pt x="403" y="135"/>
                    </a:cubicBezTo>
                    <a:cubicBezTo>
                      <a:pt x="393" y="134"/>
                      <a:pt x="382" y="133"/>
                      <a:pt x="372" y="133"/>
                    </a:cubicBezTo>
                    <a:cubicBezTo>
                      <a:pt x="369" y="133"/>
                      <a:pt x="365" y="132"/>
                      <a:pt x="365" y="128"/>
                    </a:cubicBezTo>
                    <a:cubicBezTo>
                      <a:pt x="365" y="110"/>
                      <a:pt x="351" y="106"/>
                      <a:pt x="338" y="103"/>
                    </a:cubicBezTo>
                    <a:cubicBezTo>
                      <a:pt x="320" y="99"/>
                      <a:pt x="301" y="103"/>
                      <a:pt x="284" y="112"/>
                    </a:cubicBezTo>
                    <a:cubicBezTo>
                      <a:pt x="280" y="115"/>
                      <a:pt x="277" y="119"/>
                      <a:pt x="275" y="124"/>
                    </a:cubicBezTo>
                    <a:cubicBezTo>
                      <a:pt x="270" y="132"/>
                      <a:pt x="266" y="140"/>
                      <a:pt x="266" y="150"/>
                    </a:cubicBezTo>
                    <a:cubicBezTo>
                      <a:pt x="266" y="156"/>
                      <a:pt x="263" y="160"/>
                      <a:pt x="258" y="163"/>
                    </a:cubicBezTo>
                    <a:cubicBezTo>
                      <a:pt x="246" y="169"/>
                      <a:pt x="234" y="176"/>
                      <a:pt x="222" y="183"/>
                    </a:cubicBezTo>
                    <a:cubicBezTo>
                      <a:pt x="209" y="191"/>
                      <a:pt x="196" y="198"/>
                      <a:pt x="184" y="205"/>
                    </a:cubicBezTo>
                    <a:cubicBezTo>
                      <a:pt x="174" y="211"/>
                      <a:pt x="165" y="216"/>
                      <a:pt x="156" y="222"/>
                    </a:cubicBezTo>
                    <a:cubicBezTo>
                      <a:pt x="154" y="223"/>
                      <a:pt x="152" y="224"/>
                      <a:pt x="150" y="226"/>
                    </a:cubicBezTo>
                    <a:cubicBezTo>
                      <a:pt x="132" y="243"/>
                      <a:pt x="115" y="261"/>
                      <a:pt x="103" y="281"/>
                    </a:cubicBezTo>
                    <a:cubicBezTo>
                      <a:pt x="96" y="292"/>
                      <a:pt x="92" y="304"/>
                      <a:pt x="87" y="315"/>
                    </a:cubicBezTo>
                    <a:cubicBezTo>
                      <a:pt x="86" y="317"/>
                      <a:pt x="86" y="319"/>
                      <a:pt x="85" y="321"/>
                    </a:cubicBezTo>
                    <a:cubicBezTo>
                      <a:pt x="78" y="329"/>
                      <a:pt x="74" y="338"/>
                      <a:pt x="73" y="349"/>
                    </a:cubicBezTo>
                    <a:cubicBezTo>
                      <a:pt x="72" y="355"/>
                      <a:pt x="71" y="361"/>
                      <a:pt x="71" y="367"/>
                    </a:cubicBezTo>
                    <a:cubicBezTo>
                      <a:pt x="70" y="375"/>
                      <a:pt x="71" y="384"/>
                      <a:pt x="65" y="390"/>
                    </a:cubicBezTo>
                    <a:cubicBezTo>
                      <a:pt x="65" y="391"/>
                      <a:pt x="65" y="392"/>
                      <a:pt x="64" y="393"/>
                    </a:cubicBezTo>
                    <a:cubicBezTo>
                      <a:pt x="63" y="402"/>
                      <a:pt x="63" y="402"/>
                      <a:pt x="54" y="403"/>
                    </a:cubicBezTo>
                    <a:cubicBezTo>
                      <a:pt x="52" y="404"/>
                      <a:pt x="50" y="404"/>
                      <a:pt x="48" y="405"/>
                    </a:cubicBezTo>
                    <a:cubicBezTo>
                      <a:pt x="39" y="406"/>
                      <a:pt x="40" y="406"/>
                      <a:pt x="34" y="398"/>
                    </a:cubicBezTo>
                    <a:cubicBezTo>
                      <a:pt x="28" y="391"/>
                      <a:pt x="25" y="384"/>
                      <a:pt x="22" y="375"/>
                    </a:cubicBezTo>
                    <a:cubicBezTo>
                      <a:pt x="19" y="367"/>
                      <a:pt x="14" y="359"/>
                      <a:pt x="9" y="351"/>
                    </a:cubicBezTo>
                    <a:cubicBezTo>
                      <a:pt x="7" y="348"/>
                      <a:pt x="5" y="345"/>
                      <a:pt x="3" y="342"/>
                    </a:cubicBezTo>
                    <a:cubicBezTo>
                      <a:pt x="1" y="337"/>
                      <a:pt x="0" y="332"/>
                      <a:pt x="3" y="327"/>
                    </a:cubicBezTo>
                    <a:cubicBezTo>
                      <a:pt x="8" y="320"/>
                      <a:pt x="10" y="312"/>
                      <a:pt x="7" y="304"/>
                    </a:cubicBezTo>
                    <a:cubicBezTo>
                      <a:pt x="6" y="302"/>
                      <a:pt x="7" y="300"/>
                      <a:pt x="7" y="298"/>
                    </a:cubicBezTo>
                    <a:cubicBezTo>
                      <a:pt x="7" y="291"/>
                      <a:pt x="10" y="284"/>
                      <a:pt x="6" y="277"/>
                    </a:cubicBezTo>
                    <a:cubicBezTo>
                      <a:pt x="6" y="264"/>
                      <a:pt x="9" y="252"/>
                      <a:pt x="19" y="243"/>
                    </a:cubicBezTo>
                    <a:cubicBezTo>
                      <a:pt x="23" y="239"/>
                      <a:pt x="27" y="237"/>
                      <a:pt x="33" y="238"/>
                    </a:cubicBezTo>
                    <a:cubicBezTo>
                      <a:pt x="36" y="238"/>
                      <a:pt x="40" y="238"/>
                      <a:pt x="43" y="237"/>
                    </a:cubicBezTo>
                    <a:cubicBezTo>
                      <a:pt x="54" y="234"/>
                      <a:pt x="63" y="239"/>
                      <a:pt x="72" y="244"/>
                    </a:cubicBezTo>
                    <a:cubicBezTo>
                      <a:pt x="78" y="248"/>
                      <a:pt x="83" y="248"/>
                      <a:pt x="88" y="244"/>
                    </a:cubicBezTo>
                    <a:cubicBezTo>
                      <a:pt x="94" y="239"/>
                      <a:pt x="98" y="234"/>
                      <a:pt x="95" y="227"/>
                    </a:cubicBezTo>
                    <a:cubicBezTo>
                      <a:pt x="94" y="220"/>
                      <a:pt x="92" y="214"/>
                      <a:pt x="90" y="208"/>
                    </a:cubicBezTo>
                    <a:cubicBezTo>
                      <a:pt x="87" y="198"/>
                      <a:pt x="92" y="189"/>
                      <a:pt x="97" y="181"/>
                    </a:cubicBezTo>
                    <a:cubicBezTo>
                      <a:pt x="98" y="179"/>
                      <a:pt x="102" y="177"/>
                      <a:pt x="105" y="177"/>
                    </a:cubicBezTo>
                    <a:cubicBezTo>
                      <a:pt x="117" y="175"/>
                      <a:pt x="128" y="177"/>
                      <a:pt x="137" y="187"/>
                    </a:cubicBezTo>
                    <a:cubicBezTo>
                      <a:pt x="140" y="190"/>
                      <a:pt x="142" y="193"/>
                      <a:pt x="145" y="196"/>
                    </a:cubicBezTo>
                    <a:cubicBezTo>
                      <a:pt x="151" y="192"/>
                      <a:pt x="156" y="191"/>
                      <a:pt x="162" y="197"/>
                    </a:cubicBezTo>
                    <a:cubicBezTo>
                      <a:pt x="163" y="199"/>
                      <a:pt x="167" y="198"/>
                      <a:pt x="171" y="199"/>
                    </a:cubicBezTo>
                    <a:cubicBezTo>
                      <a:pt x="171" y="196"/>
                      <a:pt x="171" y="193"/>
                      <a:pt x="171" y="191"/>
                    </a:cubicBezTo>
                    <a:cubicBezTo>
                      <a:pt x="170" y="183"/>
                      <a:pt x="168" y="175"/>
                      <a:pt x="169" y="167"/>
                    </a:cubicBezTo>
                    <a:cubicBezTo>
                      <a:pt x="170" y="162"/>
                      <a:pt x="166" y="155"/>
                      <a:pt x="164" y="150"/>
                    </a:cubicBezTo>
                    <a:cubicBezTo>
                      <a:pt x="156" y="137"/>
                      <a:pt x="159" y="123"/>
                      <a:pt x="176" y="117"/>
                    </a:cubicBezTo>
                    <a:cubicBezTo>
                      <a:pt x="190" y="113"/>
                      <a:pt x="202" y="115"/>
                      <a:pt x="212" y="126"/>
                    </a:cubicBezTo>
                    <a:cubicBezTo>
                      <a:pt x="213" y="128"/>
                      <a:pt x="215" y="129"/>
                      <a:pt x="217" y="131"/>
                    </a:cubicBezTo>
                    <a:cubicBezTo>
                      <a:pt x="226" y="140"/>
                      <a:pt x="226" y="140"/>
                      <a:pt x="240" y="141"/>
                    </a:cubicBezTo>
                    <a:cubicBezTo>
                      <a:pt x="240" y="138"/>
                      <a:pt x="241" y="135"/>
                      <a:pt x="240" y="133"/>
                    </a:cubicBezTo>
                    <a:cubicBezTo>
                      <a:pt x="233" y="121"/>
                      <a:pt x="234" y="108"/>
                      <a:pt x="234" y="94"/>
                    </a:cubicBezTo>
                    <a:cubicBezTo>
                      <a:pt x="235" y="83"/>
                      <a:pt x="238" y="72"/>
                      <a:pt x="242" y="62"/>
                    </a:cubicBezTo>
                    <a:cubicBezTo>
                      <a:pt x="245" y="55"/>
                      <a:pt x="248" y="49"/>
                      <a:pt x="251" y="42"/>
                    </a:cubicBezTo>
                    <a:cubicBezTo>
                      <a:pt x="254" y="34"/>
                      <a:pt x="260" y="29"/>
                      <a:pt x="268" y="26"/>
                    </a:cubicBezTo>
                    <a:cubicBezTo>
                      <a:pt x="276" y="23"/>
                      <a:pt x="285" y="20"/>
                      <a:pt x="293" y="18"/>
                    </a:cubicBezTo>
                    <a:cubicBezTo>
                      <a:pt x="300" y="17"/>
                      <a:pt x="308" y="17"/>
                      <a:pt x="315" y="15"/>
                    </a:cubicBezTo>
                    <a:cubicBezTo>
                      <a:pt x="322" y="14"/>
                      <a:pt x="328" y="14"/>
                      <a:pt x="334" y="17"/>
                    </a:cubicBezTo>
                    <a:cubicBezTo>
                      <a:pt x="340" y="20"/>
                      <a:pt x="347" y="21"/>
                      <a:pt x="353" y="25"/>
                    </a:cubicBezTo>
                    <a:cubicBezTo>
                      <a:pt x="365" y="31"/>
                      <a:pt x="373" y="41"/>
                      <a:pt x="380" y="52"/>
                    </a:cubicBezTo>
                    <a:cubicBezTo>
                      <a:pt x="382" y="54"/>
                      <a:pt x="383" y="57"/>
                      <a:pt x="385" y="59"/>
                    </a:cubicBezTo>
                    <a:cubicBezTo>
                      <a:pt x="387" y="60"/>
                      <a:pt x="390" y="62"/>
                      <a:pt x="392" y="62"/>
                    </a:cubicBezTo>
                    <a:cubicBezTo>
                      <a:pt x="395" y="61"/>
                      <a:pt x="396" y="57"/>
                      <a:pt x="400" y="57"/>
                    </a:cubicBezTo>
                    <a:cubicBezTo>
                      <a:pt x="400" y="54"/>
                      <a:pt x="400" y="52"/>
                      <a:pt x="399" y="50"/>
                    </a:cubicBezTo>
                    <a:cubicBezTo>
                      <a:pt x="394" y="42"/>
                      <a:pt x="396" y="34"/>
                      <a:pt x="400" y="27"/>
                    </a:cubicBezTo>
                    <a:cubicBezTo>
                      <a:pt x="406" y="19"/>
                      <a:pt x="412" y="12"/>
                      <a:pt x="418" y="5"/>
                    </a:cubicBezTo>
                    <a:cubicBezTo>
                      <a:pt x="421" y="2"/>
                      <a:pt x="426" y="0"/>
                      <a:pt x="430" y="0"/>
                    </a:cubicBezTo>
                    <a:cubicBezTo>
                      <a:pt x="443" y="0"/>
                      <a:pt x="455" y="0"/>
                      <a:pt x="468" y="1"/>
                    </a:cubicBezTo>
                    <a:cubicBezTo>
                      <a:pt x="490" y="5"/>
                      <a:pt x="506" y="18"/>
                      <a:pt x="521" y="34"/>
                    </a:cubicBezTo>
                    <a:cubicBezTo>
                      <a:pt x="526" y="40"/>
                      <a:pt x="531" y="46"/>
                      <a:pt x="536" y="51"/>
                    </a:cubicBezTo>
                    <a:cubicBezTo>
                      <a:pt x="549" y="61"/>
                      <a:pt x="551" y="76"/>
                      <a:pt x="553" y="91"/>
                    </a:cubicBezTo>
                    <a:cubicBezTo>
                      <a:pt x="555" y="103"/>
                      <a:pt x="550" y="114"/>
                      <a:pt x="548" y="125"/>
                    </a:cubicBezTo>
                    <a:cubicBezTo>
                      <a:pt x="547" y="128"/>
                      <a:pt x="545" y="130"/>
                      <a:pt x="544" y="132"/>
                    </a:cubicBezTo>
                    <a:cubicBezTo>
                      <a:pt x="537" y="140"/>
                      <a:pt x="538" y="142"/>
                      <a:pt x="547" y="14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14" name="Freeform 19"/>
              <p:cNvSpPr>
                <a:spLocks/>
              </p:cNvSpPr>
              <p:nvPr/>
            </p:nvSpPr>
            <p:spPr bwMode="auto">
              <a:xfrm>
                <a:off x="5116" y="2148"/>
                <a:ext cx="374" cy="289"/>
              </a:xfrm>
              <a:custGeom>
                <a:avLst/>
                <a:gdLst>
                  <a:gd name="T0" fmla="*/ 453 w 453"/>
                  <a:gd name="T1" fmla="*/ 15 h 350"/>
                  <a:gd name="T2" fmla="*/ 440 w 453"/>
                  <a:gd name="T3" fmla="*/ 73 h 350"/>
                  <a:gd name="T4" fmla="*/ 428 w 453"/>
                  <a:gd name="T5" fmla="*/ 101 h 350"/>
                  <a:gd name="T6" fmla="*/ 400 w 453"/>
                  <a:gd name="T7" fmla="*/ 146 h 350"/>
                  <a:gd name="T8" fmla="*/ 374 w 453"/>
                  <a:gd name="T9" fmla="*/ 178 h 350"/>
                  <a:gd name="T10" fmla="*/ 320 w 453"/>
                  <a:gd name="T11" fmla="*/ 233 h 350"/>
                  <a:gd name="T12" fmla="*/ 282 w 453"/>
                  <a:gd name="T13" fmla="*/ 263 h 350"/>
                  <a:gd name="T14" fmla="*/ 215 w 453"/>
                  <a:gd name="T15" fmla="*/ 306 h 350"/>
                  <a:gd name="T16" fmla="*/ 187 w 453"/>
                  <a:gd name="T17" fmla="*/ 325 h 350"/>
                  <a:gd name="T18" fmla="*/ 158 w 453"/>
                  <a:gd name="T19" fmla="*/ 343 h 350"/>
                  <a:gd name="T20" fmla="*/ 137 w 453"/>
                  <a:gd name="T21" fmla="*/ 345 h 350"/>
                  <a:gd name="T22" fmla="*/ 132 w 453"/>
                  <a:gd name="T23" fmla="*/ 344 h 350"/>
                  <a:gd name="T24" fmla="*/ 90 w 453"/>
                  <a:gd name="T25" fmla="*/ 346 h 350"/>
                  <a:gd name="T26" fmla="*/ 54 w 453"/>
                  <a:gd name="T27" fmla="*/ 350 h 350"/>
                  <a:gd name="T28" fmla="*/ 23 w 453"/>
                  <a:gd name="T29" fmla="*/ 350 h 350"/>
                  <a:gd name="T30" fmla="*/ 2 w 453"/>
                  <a:gd name="T31" fmla="*/ 350 h 350"/>
                  <a:gd name="T32" fmla="*/ 5 w 453"/>
                  <a:gd name="T33" fmla="*/ 339 h 350"/>
                  <a:gd name="T34" fmla="*/ 13 w 453"/>
                  <a:gd name="T35" fmla="*/ 315 h 350"/>
                  <a:gd name="T36" fmla="*/ 24 w 453"/>
                  <a:gd name="T37" fmla="*/ 296 h 350"/>
                  <a:gd name="T38" fmla="*/ 34 w 453"/>
                  <a:gd name="T39" fmla="*/ 277 h 350"/>
                  <a:gd name="T40" fmla="*/ 53 w 453"/>
                  <a:gd name="T41" fmla="*/ 244 h 350"/>
                  <a:gd name="T42" fmla="*/ 78 w 453"/>
                  <a:gd name="T43" fmla="*/ 213 h 350"/>
                  <a:gd name="T44" fmla="*/ 107 w 453"/>
                  <a:gd name="T45" fmla="*/ 179 h 350"/>
                  <a:gd name="T46" fmla="*/ 136 w 453"/>
                  <a:gd name="T47" fmla="*/ 137 h 350"/>
                  <a:gd name="T48" fmla="*/ 158 w 453"/>
                  <a:gd name="T49" fmla="*/ 93 h 350"/>
                  <a:gd name="T50" fmla="*/ 168 w 453"/>
                  <a:gd name="T51" fmla="*/ 64 h 350"/>
                  <a:gd name="T52" fmla="*/ 185 w 453"/>
                  <a:gd name="T53" fmla="*/ 44 h 350"/>
                  <a:gd name="T54" fmla="*/ 236 w 453"/>
                  <a:gd name="T55" fmla="*/ 22 h 350"/>
                  <a:gd name="T56" fmla="*/ 289 w 453"/>
                  <a:gd name="T57" fmla="*/ 9 h 350"/>
                  <a:gd name="T58" fmla="*/ 323 w 453"/>
                  <a:gd name="T59" fmla="*/ 2 h 350"/>
                  <a:gd name="T60" fmla="*/ 357 w 453"/>
                  <a:gd name="T61" fmla="*/ 1 h 350"/>
                  <a:gd name="T62" fmla="*/ 397 w 453"/>
                  <a:gd name="T63" fmla="*/ 4 h 350"/>
                  <a:gd name="T64" fmla="*/ 450 w 453"/>
                  <a:gd name="T65" fmla="*/ 13 h 350"/>
                  <a:gd name="T66" fmla="*/ 453 w 453"/>
                  <a:gd name="T67" fmla="*/ 15 h 35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453" h="350">
                    <a:moveTo>
                      <a:pt x="453" y="15"/>
                    </a:moveTo>
                    <a:cubicBezTo>
                      <a:pt x="448" y="35"/>
                      <a:pt x="445" y="54"/>
                      <a:pt x="440" y="73"/>
                    </a:cubicBezTo>
                    <a:cubicBezTo>
                      <a:pt x="437" y="83"/>
                      <a:pt x="433" y="92"/>
                      <a:pt x="428" y="101"/>
                    </a:cubicBezTo>
                    <a:cubicBezTo>
                      <a:pt x="419" y="116"/>
                      <a:pt x="410" y="131"/>
                      <a:pt x="400" y="146"/>
                    </a:cubicBezTo>
                    <a:cubicBezTo>
                      <a:pt x="392" y="157"/>
                      <a:pt x="383" y="168"/>
                      <a:pt x="374" y="178"/>
                    </a:cubicBezTo>
                    <a:cubicBezTo>
                      <a:pt x="356" y="196"/>
                      <a:pt x="339" y="215"/>
                      <a:pt x="320" y="233"/>
                    </a:cubicBezTo>
                    <a:cubicBezTo>
                      <a:pt x="308" y="244"/>
                      <a:pt x="296" y="254"/>
                      <a:pt x="282" y="263"/>
                    </a:cubicBezTo>
                    <a:cubicBezTo>
                      <a:pt x="260" y="278"/>
                      <a:pt x="237" y="292"/>
                      <a:pt x="215" y="306"/>
                    </a:cubicBezTo>
                    <a:cubicBezTo>
                      <a:pt x="205" y="312"/>
                      <a:pt x="197" y="319"/>
                      <a:pt x="187" y="325"/>
                    </a:cubicBezTo>
                    <a:cubicBezTo>
                      <a:pt x="178" y="331"/>
                      <a:pt x="168" y="337"/>
                      <a:pt x="158" y="343"/>
                    </a:cubicBezTo>
                    <a:cubicBezTo>
                      <a:pt x="152" y="347"/>
                      <a:pt x="144" y="344"/>
                      <a:pt x="137" y="345"/>
                    </a:cubicBezTo>
                    <a:cubicBezTo>
                      <a:pt x="136" y="345"/>
                      <a:pt x="134" y="344"/>
                      <a:pt x="132" y="344"/>
                    </a:cubicBezTo>
                    <a:cubicBezTo>
                      <a:pt x="118" y="349"/>
                      <a:pt x="104" y="345"/>
                      <a:pt x="90" y="346"/>
                    </a:cubicBezTo>
                    <a:cubicBezTo>
                      <a:pt x="78" y="347"/>
                      <a:pt x="66" y="349"/>
                      <a:pt x="54" y="350"/>
                    </a:cubicBezTo>
                    <a:cubicBezTo>
                      <a:pt x="44" y="350"/>
                      <a:pt x="34" y="350"/>
                      <a:pt x="23" y="350"/>
                    </a:cubicBezTo>
                    <a:cubicBezTo>
                      <a:pt x="17" y="350"/>
                      <a:pt x="10" y="350"/>
                      <a:pt x="2" y="350"/>
                    </a:cubicBezTo>
                    <a:cubicBezTo>
                      <a:pt x="0" y="347"/>
                      <a:pt x="4" y="343"/>
                      <a:pt x="5" y="339"/>
                    </a:cubicBezTo>
                    <a:cubicBezTo>
                      <a:pt x="7" y="331"/>
                      <a:pt x="10" y="323"/>
                      <a:pt x="13" y="315"/>
                    </a:cubicBezTo>
                    <a:cubicBezTo>
                      <a:pt x="16" y="308"/>
                      <a:pt x="20" y="302"/>
                      <a:pt x="24" y="296"/>
                    </a:cubicBezTo>
                    <a:cubicBezTo>
                      <a:pt x="27" y="290"/>
                      <a:pt x="31" y="284"/>
                      <a:pt x="34" y="277"/>
                    </a:cubicBezTo>
                    <a:cubicBezTo>
                      <a:pt x="41" y="266"/>
                      <a:pt x="47" y="255"/>
                      <a:pt x="53" y="244"/>
                    </a:cubicBezTo>
                    <a:cubicBezTo>
                      <a:pt x="60" y="233"/>
                      <a:pt x="70" y="224"/>
                      <a:pt x="78" y="213"/>
                    </a:cubicBezTo>
                    <a:cubicBezTo>
                      <a:pt x="86" y="201"/>
                      <a:pt x="98" y="191"/>
                      <a:pt x="107" y="179"/>
                    </a:cubicBezTo>
                    <a:cubicBezTo>
                      <a:pt x="118" y="166"/>
                      <a:pt x="127" y="152"/>
                      <a:pt x="136" y="137"/>
                    </a:cubicBezTo>
                    <a:cubicBezTo>
                      <a:pt x="144" y="123"/>
                      <a:pt x="150" y="107"/>
                      <a:pt x="158" y="93"/>
                    </a:cubicBezTo>
                    <a:cubicBezTo>
                      <a:pt x="163" y="83"/>
                      <a:pt x="166" y="74"/>
                      <a:pt x="168" y="64"/>
                    </a:cubicBezTo>
                    <a:cubicBezTo>
                      <a:pt x="171" y="54"/>
                      <a:pt x="177" y="48"/>
                      <a:pt x="185" y="44"/>
                    </a:cubicBezTo>
                    <a:cubicBezTo>
                      <a:pt x="201" y="36"/>
                      <a:pt x="218" y="27"/>
                      <a:pt x="236" y="22"/>
                    </a:cubicBezTo>
                    <a:cubicBezTo>
                      <a:pt x="253" y="18"/>
                      <a:pt x="271" y="13"/>
                      <a:pt x="289" y="9"/>
                    </a:cubicBezTo>
                    <a:cubicBezTo>
                      <a:pt x="300" y="7"/>
                      <a:pt x="311" y="5"/>
                      <a:pt x="323" y="2"/>
                    </a:cubicBezTo>
                    <a:cubicBezTo>
                      <a:pt x="334" y="0"/>
                      <a:pt x="346" y="1"/>
                      <a:pt x="357" y="1"/>
                    </a:cubicBezTo>
                    <a:cubicBezTo>
                      <a:pt x="371" y="2"/>
                      <a:pt x="384" y="2"/>
                      <a:pt x="397" y="4"/>
                    </a:cubicBezTo>
                    <a:cubicBezTo>
                      <a:pt x="415" y="6"/>
                      <a:pt x="432" y="10"/>
                      <a:pt x="450" y="13"/>
                    </a:cubicBezTo>
                    <a:cubicBezTo>
                      <a:pt x="451" y="14"/>
                      <a:pt x="452" y="14"/>
                      <a:pt x="453" y="15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15" name="Freeform 20"/>
              <p:cNvSpPr>
                <a:spLocks/>
              </p:cNvSpPr>
              <p:nvPr/>
            </p:nvSpPr>
            <p:spPr bwMode="auto">
              <a:xfrm>
                <a:off x="3992" y="2987"/>
                <a:ext cx="249" cy="223"/>
              </a:xfrm>
              <a:custGeom>
                <a:avLst/>
                <a:gdLst>
                  <a:gd name="T0" fmla="*/ 301 w 302"/>
                  <a:gd name="T1" fmla="*/ 264 h 270"/>
                  <a:gd name="T2" fmla="*/ 275 w 302"/>
                  <a:gd name="T3" fmla="*/ 264 h 270"/>
                  <a:gd name="T4" fmla="*/ 208 w 302"/>
                  <a:gd name="T5" fmla="*/ 265 h 270"/>
                  <a:gd name="T6" fmla="*/ 151 w 302"/>
                  <a:gd name="T7" fmla="*/ 269 h 270"/>
                  <a:gd name="T8" fmla="*/ 110 w 302"/>
                  <a:gd name="T9" fmla="*/ 269 h 270"/>
                  <a:gd name="T10" fmla="*/ 73 w 302"/>
                  <a:gd name="T11" fmla="*/ 269 h 270"/>
                  <a:gd name="T12" fmla="*/ 70 w 302"/>
                  <a:gd name="T13" fmla="*/ 269 h 270"/>
                  <a:gd name="T14" fmla="*/ 7 w 302"/>
                  <a:gd name="T15" fmla="*/ 270 h 270"/>
                  <a:gd name="T16" fmla="*/ 3 w 302"/>
                  <a:gd name="T17" fmla="*/ 269 h 270"/>
                  <a:gd name="T18" fmla="*/ 0 w 302"/>
                  <a:gd name="T19" fmla="*/ 243 h 270"/>
                  <a:gd name="T20" fmla="*/ 0 w 302"/>
                  <a:gd name="T21" fmla="*/ 216 h 270"/>
                  <a:gd name="T22" fmla="*/ 3 w 302"/>
                  <a:gd name="T23" fmla="*/ 167 h 270"/>
                  <a:gd name="T24" fmla="*/ 5 w 302"/>
                  <a:gd name="T25" fmla="*/ 132 h 270"/>
                  <a:gd name="T26" fmla="*/ 8 w 302"/>
                  <a:gd name="T27" fmla="*/ 67 h 270"/>
                  <a:gd name="T28" fmla="*/ 9 w 302"/>
                  <a:gd name="T29" fmla="*/ 11 h 270"/>
                  <a:gd name="T30" fmla="*/ 10 w 302"/>
                  <a:gd name="T31" fmla="*/ 3 h 270"/>
                  <a:gd name="T32" fmla="*/ 19 w 302"/>
                  <a:gd name="T33" fmla="*/ 4 h 270"/>
                  <a:gd name="T34" fmla="*/ 39 w 302"/>
                  <a:gd name="T35" fmla="*/ 7 h 270"/>
                  <a:gd name="T36" fmla="*/ 86 w 302"/>
                  <a:gd name="T37" fmla="*/ 7 h 270"/>
                  <a:gd name="T38" fmla="*/ 121 w 302"/>
                  <a:gd name="T39" fmla="*/ 6 h 270"/>
                  <a:gd name="T40" fmla="*/ 199 w 302"/>
                  <a:gd name="T41" fmla="*/ 1 h 270"/>
                  <a:gd name="T42" fmla="*/ 244 w 302"/>
                  <a:gd name="T43" fmla="*/ 0 h 270"/>
                  <a:gd name="T44" fmla="*/ 282 w 302"/>
                  <a:gd name="T45" fmla="*/ 0 h 270"/>
                  <a:gd name="T46" fmla="*/ 293 w 302"/>
                  <a:gd name="T47" fmla="*/ 12 h 270"/>
                  <a:gd name="T48" fmla="*/ 295 w 302"/>
                  <a:gd name="T49" fmla="*/ 66 h 270"/>
                  <a:gd name="T50" fmla="*/ 297 w 302"/>
                  <a:gd name="T51" fmla="*/ 113 h 270"/>
                  <a:gd name="T52" fmla="*/ 299 w 302"/>
                  <a:gd name="T53" fmla="*/ 145 h 270"/>
                  <a:gd name="T54" fmla="*/ 300 w 302"/>
                  <a:gd name="T55" fmla="*/ 176 h 270"/>
                  <a:gd name="T56" fmla="*/ 302 w 302"/>
                  <a:gd name="T57" fmla="*/ 246 h 270"/>
                  <a:gd name="T58" fmla="*/ 301 w 302"/>
                  <a:gd name="T59" fmla="*/ 264 h 2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302" h="270">
                    <a:moveTo>
                      <a:pt x="301" y="264"/>
                    </a:moveTo>
                    <a:cubicBezTo>
                      <a:pt x="292" y="264"/>
                      <a:pt x="283" y="264"/>
                      <a:pt x="275" y="264"/>
                    </a:cubicBezTo>
                    <a:cubicBezTo>
                      <a:pt x="253" y="264"/>
                      <a:pt x="230" y="264"/>
                      <a:pt x="208" y="265"/>
                    </a:cubicBezTo>
                    <a:cubicBezTo>
                      <a:pt x="189" y="266"/>
                      <a:pt x="170" y="268"/>
                      <a:pt x="151" y="269"/>
                    </a:cubicBezTo>
                    <a:cubicBezTo>
                      <a:pt x="137" y="270"/>
                      <a:pt x="124" y="269"/>
                      <a:pt x="110" y="269"/>
                    </a:cubicBezTo>
                    <a:cubicBezTo>
                      <a:pt x="97" y="269"/>
                      <a:pt x="85" y="269"/>
                      <a:pt x="73" y="269"/>
                    </a:cubicBezTo>
                    <a:cubicBezTo>
                      <a:pt x="72" y="269"/>
                      <a:pt x="71" y="269"/>
                      <a:pt x="70" y="269"/>
                    </a:cubicBezTo>
                    <a:cubicBezTo>
                      <a:pt x="49" y="266"/>
                      <a:pt x="28" y="268"/>
                      <a:pt x="7" y="270"/>
                    </a:cubicBezTo>
                    <a:cubicBezTo>
                      <a:pt x="6" y="270"/>
                      <a:pt x="5" y="269"/>
                      <a:pt x="3" y="269"/>
                    </a:cubicBezTo>
                    <a:cubicBezTo>
                      <a:pt x="2" y="260"/>
                      <a:pt x="1" y="252"/>
                      <a:pt x="0" y="243"/>
                    </a:cubicBezTo>
                    <a:cubicBezTo>
                      <a:pt x="0" y="234"/>
                      <a:pt x="0" y="225"/>
                      <a:pt x="0" y="216"/>
                    </a:cubicBezTo>
                    <a:cubicBezTo>
                      <a:pt x="1" y="200"/>
                      <a:pt x="2" y="183"/>
                      <a:pt x="3" y="167"/>
                    </a:cubicBezTo>
                    <a:cubicBezTo>
                      <a:pt x="4" y="155"/>
                      <a:pt x="4" y="143"/>
                      <a:pt x="5" y="132"/>
                    </a:cubicBezTo>
                    <a:cubicBezTo>
                      <a:pt x="9" y="110"/>
                      <a:pt x="7" y="88"/>
                      <a:pt x="8" y="67"/>
                    </a:cubicBezTo>
                    <a:cubicBezTo>
                      <a:pt x="9" y="48"/>
                      <a:pt x="9" y="30"/>
                      <a:pt x="9" y="11"/>
                    </a:cubicBezTo>
                    <a:cubicBezTo>
                      <a:pt x="9" y="9"/>
                      <a:pt x="10" y="7"/>
                      <a:pt x="10" y="3"/>
                    </a:cubicBezTo>
                    <a:cubicBezTo>
                      <a:pt x="13" y="3"/>
                      <a:pt x="17" y="2"/>
                      <a:pt x="19" y="4"/>
                    </a:cubicBezTo>
                    <a:cubicBezTo>
                      <a:pt x="25" y="8"/>
                      <a:pt x="32" y="6"/>
                      <a:pt x="39" y="7"/>
                    </a:cubicBezTo>
                    <a:cubicBezTo>
                      <a:pt x="54" y="7"/>
                      <a:pt x="70" y="7"/>
                      <a:pt x="86" y="7"/>
                    </a:cubicBezTo>
                    <a:cubicBezTo>
                      <a:pt x="98" y="7"/>
                      <a:pt x="109" y="7"/>
                      <a:pt x="121" y="6"/>
                    </a:cubicBezTo>
                    <a:cubicBezTo>
                      <a:pt x="147" y="5"/>
                      <a:pt x="173" y="3"/>
                      <a:pt x="199" y="1"/>
                    </a:cubicBezTo>
                    <a:cubicBezTo>
                      <a:pt x="214" y="1"/>
                      <a:pt x="229" y="1"/>
                      <a:pt x="244" y="0"/>
                    </a:cubicBezTo>
                    <a:cubicBezTo>
                      <a:pt x="256" y="0"/>
                      <a:pt x="269" y="0"/>
                      <a:pt x="282" y="0"/>
                    </a:cubicBezTo>
                    <a:cubicBezTo>
                      <a:pt x="292" y="0"/>
                      <a:pt x="293" y="2"/>
                      <a:pt x="293" y="12"/>
                    </a:cubicBezTo>
                    <a:cubicBezTo>
                      <a:pt x="294" y="30"/>
                      <a:pt x="295" y="48"/>
                      <a:pt x="295" y="66"/>
                    </a:cubicBezTo>
                    <a:cubicBezTo>
                      <a:pt x="296" y="82"/>
                      <a:pt x="297" y="98"/>
                      <a:pt x="297" y="113"/>
                    </a:cubicBezTo>
                    <a:cubicBezTo>
                      <a:pt x="298" y="124"/>
                      <a:pt x="299" y="135"/>
                      <a:pt x="299" y="145"/>
                    </a:cubicBezTo>
                    <a:cubicBezTo>
                      <a:pt x="300" y="156"/>
                      <a:pt x="300" y="166"/>
                      <a:pt x="300" y="176"/>
                    </a:cubicBezTo>
                    <a:cubicBezTo>
                      <a:pt x="301" y="199"/>
                      <a:pt x="302" y="223"/>
                      <a:pt x="302" y="246"/>
                    </a:cubicBezTo>
                    <a:cubicBezTo>
                      <a:pt x="302" y="251"/>
                      <a:pt x="302" y="256"/>
                      <a:pt x="301" y="264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16" name="Freeform 21"/>
              <p:cNvSpPr>
                <a:spLocks/>
              </p:cNvSpPr>
              <p:nvPr/>
            </p:nvSpPr>
            <p:spPr bwMode="auto">
              <a:xfrm>
                <a:off x="1677" y="3010"/>
                <a:ext cx="231" cy="232"/>
              </a:xfrm>
              <a:custGeom>
                <a:avLst/>
                <a:gdLst>
                  <a:gd name="T0" fmla="*/ 7 w 280"/>
                  <a:gd name="T1" fmla="*/ 8 h 280"/>
                  <a:gd name="T2" fmla="*/ 91 w 280"/>
                  <a:gd name="T3" fmla="*/ 4 h 280"/>
                  <a:gd name="T4" fmla="*/ 96 w 280"/>
                  <a:gd name="T5" fmla="*/ 4 h 280"/>
                  <a:gd name="T6" fmla="*/ 137 w 280"/>
                  <a:gd name="T7" fmla="*/ 2 h 280"/>
                  <a:gd name="T8" fmla="*/ 144 w 280"/>
                  <a:gd name="T9" fmla="*/ 3 h 280"/>
                  <a:gd name="T10" fmla="*/ 174 w 280"/>
                  <a:gd name="T11" fmla="*/ 3 h 280"/>
                  <a:gd name="T12" fmla="*/ 223 w 280"/>
                  <a:gd name="T13" fmla="*/ 3 h 280"/>
                  <a:gd name="T14" fmla="*/ 276 w 280"/>
                  <a:gd name="T15" fmla="*/ 5 h 280"/>
                  <a:gd name="T16" fmla="*/ 279 w 280"/>
                  <a:gd name="T17" fmla="*/ 30 h 280"/>
                  <a:gd name="T18" fmla="*/ 277 w 280"/>
                  <a:gd name="T19" fmla="*/ 74 h 280"/>
                  <a:gd name="T20" fmla="*/ 277 w 280"/>
                  <a:gd name="T21" fmla="*/ 83 h 280"/>
                  <a:gd name="T22" fmla="*/ 275 w 280"/>
                  <a:gd name="T23" fmla="*/ 154 h 280"/>
                  <a:gd name="T24" fmla="*/ 274 w 280"/>
                  <a:gd name="T25" fmla="*/ 230 h 280"/>
                  <a:gd name="T26" fmla="*/ 274 w 280"/>
                  <a:gd name="T27" fmla="*/ 266 h 280"/>
                  <a:gd name="T28" fmla="*/ 270 w 280"/>
                  <a:gd name="T29" fmla="*/ 268 h 280"/>
                  <a:gd name="T30" fmla="*/ 231 w 280"/>
                  <a:gd name="T31" fmla="*/ 271 h 280"/>
                  <a:gd name="T32" fmla="*/ 213 w 280"/>
                  <a:gd name="T33" fmla="*/ 271 h 280"/>
                  <a:gd name="T34" fmla="*/ 171 w 280"/>
                  <a:gd name="T35" fmla="*/ 274 h 280"/>
                  <a:gd name="T36" fmla="*/ 119 w 280"/>
                  <a:gd name="T37" fmla="*/ 276 h 280"/>
                  <a:gd name="T38" fmla="*/ 75 w 280"/>
                  <a:gd name="T39" fmla="*/ 276 h 280"/>
                  <a:gd name="T40" fmla="*/ 64 w 280"/>
                  <a:gd name="T41" fmla="*/ 277 h 280"/>
                  <a:gd name="T42" fmla="*/ 1 w 280"/>
                  <a:gd name="T43" fmla="*/ 276 h 280"/>
                  <a:gd name="T44" fmla="*/ 4 w 280"/>
                  <a:gd name="T45" fmla="*/ 244 h 280"/>
                  <a:gd name="T46" fmla="*/ 4 w 280"/>
                  <a:gd name="T47" fmla="*/ 200 h 280"/>
                  <a:gd name="T48" fmla="*/ 4 w 280"/>
                  <a:gd name="T49" fmla="*/ 160 h 280"/>
                  <a:gd name="T50" fmla="*/ 3 w 280"/>
                  <a:gd name="T51" fmla="*/ 146 h 280"/>
                  <a:gd name="T52" fmla="*/ 4 w 280"/>
                  <a:gd name="T53" fmla="*/ 94 h 280"/>
                  <a:gd name="T54" fmla="*/ 4 w 280"/>
                  <a:gd name="T55" fmla="*/ 76 h 280"/>
                  <a:gd name="T56" fmla="*/ 5 w 280"/>
                  <a:gd name="T57" fmla="*/ 66 h 280"/>
                  <a:gd name="T58" fmla="*/ 7 w 280"/>
                  <a:gd name="T59" fmla="*/ 8 h 28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280" h="280">
                    <a:moveTo>
                      <a:pt x="7" y="8"/>
                    </a:moveTo>
                    <a:cubicBezTo>
                      <a:pt x="35" y="3"/>
                      <a:pt x="63" y="2"/>
                      <a:pt x="91" y="4"/>
                    </a:cubicBezTo>
                    <a:cubicBezTo>
                      <a:pt x="93" y="4"/>
                      <a:pt x="95" y="4"/>
                      <a:pt x="96" y="4"/>
                    </a:cubicBezTo>
                    <a:cubicBezTo>
                      <a:pt x="110" y="1"/>
                      <a:pt x="124" y="1"/>
                      <a:pt x="137" y="2"/>
                    </a:cubicBezTo>
                    <a:cubicBezTo>
                      <a:pt x="140" y="3"/>
                      <a:pt x="142" y="3"/>
                      <a:pt x="144" y="3"/>
                    </a:cubicBezTo>
                    <a:cubicBezTo>
                      <a:pt x="154" y="0"/>
                      <a:pt x="164" y="2"/>
                      <a:pt x="174" y="3"/>
                    </a:cubicBezTo>
                    <a:cubicBezTo>
                      <a:pt x="190" y="3"/>
                      <a:pt x="206" y="3"/>
                      <a:pt x="223" y="3"/>
                    </a:cubicBezTo>
                    <a:cubicBezTo>
                      <a:pt x="241" y="4"/>
                      <a:pt x="258" y="4"/>
                      <a:pt x="276" y="5"/>
                    </a:cubicBezTo>
                    <a:cubicBezTo>
                      <a:pt x="280" y="13"/>
                      <a:pt x="279" y="21"/>
                      <a:pt x="279" y="30"/>
                    </a:cubicBezTo>
                    <a:cubicBezTo>
                      <a:pt x="277" y="44"/>
                      <a:pt x="278" y="59"/>
                      <a:pt x="277" y="74"/>
                    </a:cubicBezTo>
                    <a:cubicBezTo>
                      <a:pt x="277" y="77"/>
                      <a:pt x="277" y="80"/>
                      <a:pt x="277" y="83"/>
                    </a:cubicBezTo>
                    <a:cubicBezTo>
                      <a:pt x="276" y="107"/>
                      <a:pt x="275" y="130"/>
                      <a:pt x="275" y="154"/>
                    </a:cubicBezTo>
                    <a:cubicBezTo>
                      <a:pt x="274" y="179"/>
                      <a:pt x="275" y="205"/>
                      <a:pt x="274" y="230"/>
                    </a:cubicBezTo>
                    <a:cubicBezTo>
                      <a:pt x="274" y="242"/>
                      <a:pt x="274" y="254"/>
                      <a:pt x="274" y="266"/>
                    </a:cubicBezTo>
                    <a:cubicBezTo>
                      <a:pt x="272" y="267"/>
                      <a:pt x="271" y="268"/>
                      <a:pt x="270" y="268"/>
                    </a:cubicBezTo>
                    <a:cubicBezTo>
                      <a:pt x="257" y="270"/>
                      <a:pt x="244" y="271"/>
                      <a:pt x="231" y="271"/>
                    </a:cubicBezTo>
                    <a:cubicBezTo>
                      <a:pt x="225" y="272"/>
                      <a:pt x="219" y="271"/>
                      <a:pt x="213" y="271"/>
                    </a:cubicBezTo>
                    <a:cubicBezTo>
                      <a:pt x="199" y="272"/>
                      <a:pt x="185" y="273"/>
                      <a:pt x="171" y="274"/>
                    </a:cubicBezTo>
                    <a:cubicBezTo>
                      <a:pt x="153" y="275"/>
                      <a:pt x="136" y="276"/>
                      <a:pt x="119" y="276"/>
                    </a:cubicBezTo>
                    <a:cubicBezTo>
                      <a:pt x="104" y="276"/>
                      <a:pt x="90" y="280"/>
                      <a:pt x="75" y="276"/>
                    </a:cubicBezTo>
                    <a:cubicBezTo>
                      <a:pt x="72" y="276"/>
                      <a:pt x="68" y="277"/>
                      <a:pt x="64" y="277"/>
                    </a:cubicBezTo>
                    <a:cubicBezTo>
                      <a:pt x="43" y="279"/>
                      <a:pt x="22" y="279"/>
                      <a:pt x="1" y="276"/>
                    </a:cubicBezTo>
                    <a:cubicBezTo>
                      <a:pt x="2" y="265"/>
                      <a:pt x="2" y="255"/>
                      <a:pt x="4" y="244"/>
                    </a:cubicBezTo>
                    <a:cubicBezTo>
                      <a:pt x="6" y="229"/>
                      <a:pt x="6" y="215"/>
                      <a:pt x="4" y="200"/>
                    </a:cubicBezTo>
                    <a:cubicBezTo>
                      <a:pt x="3" y="187"/>
                      <a:pt x="4" y="173"/>
                      <a:pt x="4" y="160"/>
                    </a:cubicBezTo>
                    <a:cubicBezTo>
                      <a:pt x="4" y="155"/>
                      <a:pt x="4" y="151"/>
                      <a:pt x="3" y="146"/>
                    </a:cubicBezTo>
                    <a:cubicBezTo>
                      <a:pt x="0" y="129"/>
                      <a:pt x="2" y="111"/>
                      <a:pt x="4" y="94"/>
                    </a:cubicBezTo>
                    <a:cubicBezTo>
                      <a:pt x="5" y="88"/>
                      <a:pt x="4" y="82"/>
                      <a:pt x="4" y="76"/>
                    </a:cubicBezTo>
                    <a:cubicBezTo>
                      <a:pt x="4" y="73"/>
                      <a:pt x="4" y="70"/>
                      <a:pt x="5" y="66"/>
                    </a:cubicBezTo>
                    <a:cubicBezTo>
                      <a:pt x="7" y="47"/>
                      <a:pt x="9" y="28"/>
                      <a:pt x="7" y="8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17" name="Freeform 22"/>
              <p:cNvSpPr>
                <a:spLocks/>
              </p:cNvSpPr>
              <p:nvPr/>
            </p:nvSpPr>
            <p:spPr bwMode="auto">
              <a:xfrm>
                <a:off x="1986" y="2317"/>
                <a:ext cx="241" cy="431"/>
              </a:xfrm>
              <a:custGeom>
                <a:avLst/>
                <a:gdLst>
                  <a:gd name="T0" fmla="*/ 192 w 291"/>
                  <a:gd name="T1" fmla="*/ 400 h 522"/>
                  <a:gd name="T2" fmla="*/ 142 w 291"/>
                  <a:gd name="T3" fmla="*/ 394 h 522"/>
                  <a:gd name="T4" fmla="*/ 189 w 291"/>
                  <a:gd name="T5" fmla="*/ 450 h 522"/>
                  <a:gd name="T6" fmla="*/ 219 w 291"/>
                  <a:gd name="T7" fmla="*/ 508 h 522"/>
                  <a:gd name="T8" fmla="*/ 216 w 291"/>
                  <a:gd name="T9" fmla="*/ 521 h 522"/>
                  <a:gd name="T10" fmla="*/ 180 w 291"/>
                  <a:gd name="T11" fmla="*/ 505 h 522"/>
                  <a:gd name="T12" fmla="*/ 131 w 291"/>
                  <a:gd name="T13" fmla="*/ 476 h 522"/>
                  <a:gd name="T14" fmla="*/ 82 w 291"/>
                  <a:gd name="T15" fmla="*/ 438 h 522"/>
                  <a:gd name="T16" fmla="*/ 22 w 291"/>
                  <a:gd name="T17" fmla="*/ 365 h 522"/>
                  <a:gd name="T18" fmla="*/ 2 w 291"/>
                  <a:gd name="T19" fmla="*/ 301 h 522"/>
                  <a:gd name="T20" fmla="*/ 4 w 291"/>
                  <a:gd name="T21" fmla="*/ 233 h 522"/>
                  <a:gd name="T22" fmla="*/ 12 w 291"/>
                  <a:gd name="T23" fmla="*/ 196 h 522"/>
                  <a:gd name="T24" fmla="*/ 33 w 291"/>
                  <a:gd name="T25" fmla="*/ 141 h 522"/>
                  <a:gd name="T26" fmla="*/ 69 w 291"/>
                  <a:gd name="T27" fmla="*/ 91 h 522"/>
                  <a:gd name="T28" fmla="*/ 141 w 291"/>
                  <a:gd name="T29" fmla="*/ 23 h 522"/>
                  <a:gd name="T30" fmla="*/ 218 w 291"/>
                  <a:gd name="T31" fmla="*/ 4 h 522"/>
                  <a:gd name="T32" fmla="*/ 273 w 291"/>
                  <a:gd name="T33" fmla="*/ 1 h 522"/>
                  <a:gd name="T34" fmla="*/ 286 w 291"/>
                  <a:gd name="T35" fmla="*/ 17 h 522"/>
                  <a:gd name="T36" fmla="*/ 197 w 291"/>
                  <a:gd name="T37" fmla="*/ 29 h 522"/>
                  <a:gd name="T38" fmla="*/ 185 w 291"/>
                  <a:gd name="T39" fmla="*/ 47 h 522"/>
                  <a:gd name="T40" fmla="*/ 241 w 291"/>
                  <a:gd name="T41" fmla="*/ 74 h 522"/>
                  <a:gd name="T42" fmla="*/ 196 w 291"/>
                  <a:gd name="T43" fmla="*/ 82 h 522"/>
                  <a:gd name="T44" fmla="*/ 160 w 291"/>
                  <a:gd name="T45" fmla="*/ 107 h 522"/>
                  <a:gd name="T46" fmla="*/ 141 w 291"/>
                  <a:gd name="T47" fmla="*/ 123 h 522"/>
                  <a:gd name="T48" fmla="*/ 187 w 291"/>
                  <a:gd name="T49" fmla="*/ 167 h 522"/>
                  <a:gd name="T50" fmla="*/ 211 w 291"/>
                  <a:gd name="T51" fmla="*/ 228 h 522"/>
                  <a:gd name="T52" fmla="*/ 149 w 291"/>
                  <a:gd name="T53" fmla="*/ 203 h 522"/>
                  <a:gd name="T54" fmla="*/ 155 w 291"/>
                  <a:gd name="T55" fmla="*/ 220 h 522"/>
                  <a:gd name="T56" fmla="*/ 188 w 291"/>
                  <a:gd name="T57" fmla="*/ 256 h 522"/>
                  <a:gd name="T58" fmla="*/ 210 w 291"/>
                  <a:gd name="T59" fmla="*/ 312 h 522"/>
                  <a:gd name="T60" fmla="*/ 213 w 291"/>
                  <a:gd name="T61" fmla="*/ 334 h 522"/>
                  <a:gd name="T62" fmla="*/ 166 w 291"/>
                  <a:gd name="T63" fmla="*/ 309 h 522"/>
                  <a:gd name="T64" fmla="*/ 144 w 291"/>
                  <a:gd name="T65" fmla="*/ 319 h 522"/>
                  <a:gd name="T66" fmla="*/ 165 w 291"/>
                  <a:gd name="T67" fmla="*/ 346 h 522"/>
                  <a:gd name="T68" fmla="*/ 184 w 291"/>
                  <a:gd name="T69" fmla="*/ 372 h 522"/>
                  <a:gd name="T70" fmla="*/ 197 w 291"/>
                  <a:gd name="T71" fmla="*/ 401 h 5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291" h="522">
                    <a:moveTo>
                      <a:pt x="197" y="401"/>
                    </a:moveTo>
                    <a:cubicBezTo>
                      <a:pt x="195" y="400"/>
                      <a:pt x="193" y="401"/>
                      <a:pt x="192" y="400"/>
                    </a:cubicBezTo>
                    <a:cubicBezTo>
                      <a:pt x="183" y="391"/>
                      <a:pt x="170" y="391"/>
                      <a:pt x="159" y="388"/>
                    </a:cubicBezTo>
                    <a:cubicBezTo>
                      <a:pt x="152" y="387"/>
                      <a:pt x="147" y="389"/>
                      <a:pt x="142" y="394"/>
                    </a:cubicBezTo>
                    <a:cubicBezTo>
                      <a:pt x="138" y="398"/>
                      <a:pt x="139" y="401"/>
                      <a:pt x="144" y="405"/>
                    </a:cubicBezTo>
                    <a:cubicBezTo>
                      <a:pt x="159" y="420"/>
                      <a:pt x="173" y="435"/>
                      <a:pt x="189" y="450"/>
                    </a:cubicBezTo>
                    <a:cubicBezTo>
                      <a:pt x="199" y="459"/>
                      <a:pt x="203" y="472"/>
                      <a:pt x="208" y="484"/>
                    </a:cubicBezTo>
                    <a:cubicBezTo>
                      <a:pt x="211" y="492"/>
                      <a:pt x="216" y="500"/>
                      <a:pt x="219" y="508"/>
                    </a:cubicBezTo>
                    <a:cubicBezTo>
                      <a:pt x="221" y="512"/>
                      <a:pt x="222" y="516"/>
                      <a:pt x="224" y="521"/>
                    </a:cubicBezTo>
                    <a:cubicBezTo>
                      <a:pt x="220" y="521"/>
                      <a:pt x="217" y="522"/>
                      <a:pt x="216" y="521"/>
                    </a:cubicBezTo>
                    <a:cubicBezTo>
                      <a:pt x="208" y="517"/>
                      <a:pt x="200" y="513"/>
                      <a:pt x="192" y="510"/>
                    </a:cubicBezTo>
                    <a:cubicBezTo>
                      <a:pt x="188" y="508"/>
                      <a:pt x="184" y="507"/>
                      <a:pt x="180" y="505"/>
                    </a:cubicBezTo>
                    <a:cubicBezTo>
                      <a:pt x="168" y="498"/>
                      <a:pt x="155" y="492"/>
                      <a:pt x="144" y="483"/>
                    </a:cubicBezTo>
                    <a:cubicBezTo>
                      <a:pt x="140" y="480"/>
                      <a:pt x="135" y="478"/>
                      <a:pt x="131" y="476"/>
                    </a:cubicBezTo>
                    <a:cubicBezTo>
                      <a:pt x="118" y="466"/>
                      <a:pt x="103" y="458"/>
                      <a:pt x="91" y="445"/>
                    </a:cubicBezTo>
                    <a:cubicBezTo>
                      <a:pt x="89" y="442"/>
                      <a:pt x="85" y="441"/>
                      <a:pt x="82" y="438"/>
                    </a:cubicBezTo>
                    <a:cubicBezTo>
                      <a:pt x="67" y="425"/>
                      <a:pt x="52" y="412"/>
                      <a:pt x="41" y="396"/>
                    </a:cubicBezTo>
                    <a:cubicBezTo>
                      <a:pt x="34" y="387"/>
                      <a:pt x="27" y="376"/>
                      <a:pt x="22" y="365"/>
                    </a:cubicBezTo>
                    <a:cubicBezTo>
                      <a:pt x="17" y="352"/>
                      <a:pt x="13" y="338"/>
                      <a:pt x="8" y="325"/>
                    </a:cubicBezTo>
                    <a:cubicBezTo>
                      <a:pt x="6" y="317"/>
                      <a:pt x="3" y="309"/>
                      <a:pt x="2" y="301"/>
                    </a:cubicBezTo>
                    <a:cubicBezTo>
                      <a:pt x="1" y="291"/>
                      <a:pt x="1" y="281"/>
                      <a:pt x="1" y="271"/>
                    </a:cubicBezTo>
                    <a:cubicBezTo>
                      <a:pt x="1" y="258"/>
                      <a:pt x="0" y="245"/>
                      <a:pt x="4" y="233"/>
                    </a:cubicBezTo>
                    <a:cubicBezTo>
                      <a:pt x="6" y="226"/>
                      <a:pt x="5" y="219"/>
                      <a:pt x="7" y="212"/>
                    </a:cubicBezTo>
                    <a:cubicBezTo>
                      <a:pt x="8" y="206"/>
                      <a:pt x="10" y="201"/>
                      <a:pt x="12" y="196"/>
                    </a:cubicBezTo>
                    <a:cubicBezTo>
                      <a:pt x="13" y="190"/>
                      <a:pt x="14" y="183"/>
                      <a:pt x="16" y="178"/>
                    </a:cubicBezTo>
                    <a:cubicBezTo>
                      <a:pt x="22" y="165"/>
                      <a:pt x="24" y="152"/>
                      <a:pt x="33" y="141"/>
                    </a:cubicBezTo>
                    <a:cubicBezTo>
                      <a:pt x="39" y="134"/>
                      <a:pt x="42" y="126"/>
                      <a:pt x="47" y="119"/>
                    </a:cubicBezTo>
                    <a:cubicBezTo>
                      <a:pt x="54" y="110"/>
                      <a:pt x="61" y="100"/>
                      <a:pt x="69" y="91"/>
                    </a:cubicBezTo>
                    <a:cubicBezTo>
                      <a:pt x="78" y="80"/>
                      <a:pt x="88" y="70"/>
                      <a:pt x="96" y="59"/>
                    </a:cubicBezTo>
                    <a:cubicBezTo>
                      <a:pt x="108" y="43"/>
                      <a:pt x="123" y="32"/>
                      <a:pt x="141" y="23"/>
                    </a:cubicBezTo>
                    <a:cubicBezTo>
                      <a:pt x="154" y="17"/>
                      <a:pt x="168" y="12"/>
                      <a:pt x="182" y="10"/>
                    </a:cubicBezTo>
                    <a:cubicBezTo>
                      <a:pt x="194" y="9"/>
                      <a:pt x="206" y="5"/>
                      <a:pt x="218" y="4"/>
                    </a:cubicBezTo>
                    <a:cubicBezTo>
                      <a:pt x="234" y="2"/>
                      <a:pt x="251" y="1"/>
                      <a:pt x="268" y="0"/>
                    </a:cubicBezTo>
                    <a:cubicBezTo>
                      <a:pt x="269" y="0"/>
                      <a:pt x="272" y="0"/>
                      <a:pt x="273" y="1"/>
                    </a:cubicBezTo>
                    <a:cubicBezTo>
                      <a:pt x="279" y="5"/>
                      <a:pt x="284" y="10"/>
                      <a:pt x="291" y="15"/>
                    </a:cubicBezTo>
                    <a:cubicBezTo>
                      <a:pt x="289" y="16"/>
                      <a:pt x="288" y="17"/>
                      <a:pt x="286" y="17"/>
                    </a:cubicBezTo>
                    <a:cubicBezTo>
                      <a:pt x="262" y="18"/>
                      <a:pt x="238" y="21"/>
                      <a:pt x="214" y="26"/>
                    </a:cubicBezTo>
                    <a:cubicBezTo>
                      <a:pt x="208" y="27"/>
                      <a:pt x="203" y="28"/>
                      <a:pt x="197" y="29"/>
                    </a:cubicBezTo>
                    <a:cubicBezTo>
                      <a:pt x="187" y="31"/>
                      <a:pt x="182" y="34"/>
                      <a:pt x="176" y="44"/>
                    </a:cubicBezTo>
                    <a:cubicBezTo>
                      <a:pt x="179" y="45"/>
                      <a:pt x="182" y="46"/>
                      <a:pt x="185" y="47"/>
                    </a:cubicBezTo>
                    <a:cubicBezTo>
                      <a:pt x="197" y="48"/>
                      <a:pt x="209" y="49"/>
                      <a:pt x="220" y="56"/>
                    </a:cubicBezTo>
                    <a:cubicBezTo>
                      <a:pt x="227" y="62"/>
                      <a:pt x="234" y="68"/>
                      <a:pt x="241" y="74"/>
                    </a:cubicBezTo>
                    <a:cubicBezTo>
                      <a:pt x="227" y="72"/>
                      <a:pt x="215" y="75"/>
                      <a:pt x="203" y="79"/>
                    </a:cubicBezTo>
                    <a:cubicBezTo>
                      <a:pt x="200" y="80"/>
                      <a:pt x="198" y="81"/>
                      <a:pt x="196" y="82"/>
                    </a:cubicBezTo>
                    <a:cubicBezTo>
                      <a:pt x="188" y="88"/>
                      <a:pt x="179" y="93"/>
                      <a:pt x="171" y="99"/>
                    </a:cubicBezTo>
                    <a:cubicBezTo>
                      <a:pt x="167" y="102"/>
                      <a:pt x="164" y="105"/>
                      <a:pt x="160" y="107"/>
                    </a:cubicBezTo>
                    <a:cubicBezTo>
                      <a:pt x="158" y="109"/>
                      <a:pt x="155" y="110"/>
                      <a:pt x="152" y="111"/>
                    </a:cubicBezTo>
                    <a:cubicBezTo>
                      <a:pt x="147" y="113"/>
                      <a:pt x="143" y="116"/>
                      <a:pt x="141" y="123"/>
                    </a:cubicBezTo>
                    <a:cubicBezTo>
                      <a:pt x="144" y="125"/>
                      <a:pt x="148" y="127"/>
                      <a:pt x="151" y="130"/>
                    </a:cubicBezTo>
                    <a:cubicBezTo>
                      <a:pt x="163" y="142"/>
                      <a:pt x="176" y="154"/>
                      <a:pt x="187" y="167"/>
                    </a:cubicBezTo>
                    <a:cubicBezTo>
                      <a:pt x="198" y="182"/>
                      <a:pt x="208" y="198"/>
                      <a:pt x="209" y="218"/>
                    </a:cubicBezTo>
                    <a:cubicBezTo>
                      <a:pt x="209" y="221"/>
                      <a:pt x="210" y="225"/>
                      <a:pt x="211" y="228"/>
                    </a:cubicBezTo>
                    <a:cubicBezTo>
                      <a:pt x="193" y="219"/>
                      <a:pt x="176" y="211"/>
                      <a:pt x="160" y="202"/>
                    </a:cubicBezTo>
                    <a:cubicBezTo>
                      <a:pt x="155" y="200"/>
                      <a:pt x="152" y="200"/>
                      <a:pt x="149" y="203"/>
                    </a:cubicBezTo>
                    <a:cubicBezTo>
                      <a:pt x="141" y="209"/>
                      <a:pt x="142" y="212"/>
                      <a:pt x="150" y="217"/>
                    </a:cubicBezTo>
                    <a:cubicBezTo>
                      <a:pt x="151" y="218"/>
                      <a:pt x="153" y="218"/>
                      <a:pt x="155" y="220"/>
                    </a:cubicBezTo>
                    <a:cubicBezTo>
                      <a:pt x="163" y="227"/>
                      <a:pt x="171" y="233"/>
                      <a:pt x="179" y="241"/>
                    </a:cubicBezTo>
                    <a:cubicBezTo>
                      <a:pt x="183" y="245"/>
                      <a:pt x="185" y="251"/>
                      <a:pt x="188" y="256"/>
                    </a:cubicBezTo>
                    <a:cubicBezTo>
                      <a:pt x="190" y="260"/>
                      <a:pt x="192" y="264"/>
                      <a:pt x="195" y="268"/>
                    </a:cubicBezTo>
                    <a:cubicBezTo>
                      <a:pt x="202" y="282"/>
                      <a:pt x="209" y="296"/>
                      <a:pt x="210" y="312"/>
                    </a:cubicBezTo>
                    <a:cubicBezTo>
                      <a:pt x="211" y="316"/>
                      <a:pt x="212" y="320"/>
                      <a:pt x="213" y="324"/>
                    </a:cubicBezTo>
                    <a:cubicBezTo>
                      <a:pt x="213" y="327"/>
                      <a:pt x="213" y="330"/>
                      <a:pt x="213" y="334"/>
                    </a:cubicBezTo>
                    <a:cubicBezTo>
                      <a:pt x="206" y="329"/>
                      <a:pt x="202" y="324"/>
                      <a:pt x="196" y="321"/>
                    </a:cubicBezTo>
                    <a:cubicBezTo>
                      <a:pt x="186" y="316"/>
                      <a:pt x="177" y="312"/>
                      <a:pt x="166" y="309"/>
                    </a:cubicBezTo>
                    <a:cubicBezTo>
                      <a:pt x="159" y="307"/>
                      <a:pt x="152" y="309"/>
                      <a:pt x="146" y="314"/>
                    </a:cubicBezTo>
                    <a:cubicBezTo>
                      <a:pt x="145" y="315"/>
                      <a:pt x="144" y="318"/>
                      <a:pt x="144" y="319"/>
                    </a:cubicBezTo>
                    <a:cubicBezTo>
                      <a:pt x="145" y="323"/>
                      <a:pt x="147" y="327"/>
                      <a:pt x="149" y="329"/>
                    </a:cubicBezTo>
                    <a:cubicBezTo>
                      <a:pt x="154" y="335"/>
                      <a:pt x="159" y="340"/>
                      <a:pt x="165" y="346"/>
                    </a:cubicBezTo>
                    <a:cubicBezTo>
                      <a:pt x="166" y="347"/>
                      <a:pt x="167" y="348"/>
                      <a:pt x="168" y="350"/>
                    </a:cubicBezTo>
                    <a:cubicBezTo>
                      <a:pt x="171" y="358"/>
                      <a:pt x="178" y="365"/>
                      <a:pt x="184" y="372"/>
                    </a:cubicBezTo>
                    <a:cubicBezTo>
                      <a:pt x="186" y="374"/>
                      <a:pt x="187" y="378"/>
                      <a:pt x="189" y="381"/>
                    </a:cubicBezTo>
                    <a:cubicBezTo>
                      <a:pt x="191" y="387"/>
                      <a:pt x="194" y="393"/>
                      <a:pt x="197" y="40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18" name="Freeform 23"/>
              <p:cNvSpPr>
                <a:spLocks/>
              </p:cNvSpPr>
              <p:nvPr/>
            </p:nvSpPr>
            <p:spPr bwMode="auto">
              <a:xfrm>
                <a:off x="398" y="2471"/>
                <a:ext cx="213" cy="222"/>
              </a:xfrm>
              <a:custGeom>
                <a:avLst/>
                <a:gdLst>
                  <a:gd name="T0" fmla="*/ 247 w 258"/>
                  <a:gd name="T1" fmla="*/ 241 h 269"/>
                  <a:gd name="T2" fmla="*/ 258 w 258"/>
                  <a:gd name="T3" fmla="*/ 255 h 269"/>
                  <a:gd name="T4" fmla="*/ 187 w 258"/>
                  <a:gd name="T5" fmla="*/ 256 h 269"/>
                  <a:gd name="T6" fmla="*/ 146 w 258"/>
                  <a:gd name="T7" fmla="*/ 260 h 269"/>
                  <a:gd name="T8" fmla="*/ 97 w 258"/>
                  <a:gd name="T9" fmla="*/ 262 h 269"/>
                  <a:gd name="T10" fmla="*/ 79 w 258"/>
                  <a:gd name="T11" fmla="*/ 264 h 269"/>
                  <a:gd name="T12" fmla="*/ 11 w 258"/>
                  <a:gd name="T13" fmla="*/ 264 h 269"/>
                  <a:gd name="T14" fmla="*/ 5 w 258"/>
                  <a:gd name="T15" fmla="*/ 139 h 269"/>
                  <a:gd name="T16" fmla="*/ 0 w 258"/>
                  <a:gd name="T17" fmla="*/ 12 h 269"/>
                  <a:gd name="T18" fmla="*/ 46 w 258"/>
                  <a:gd name="T19" fmla="*/ 9 h 269"/>
                  <a:gd name="T20" fmla="*/ 76 w 258"/>
                  <a:gd name="T21" fmla="*/ 7 h 269"/>
                  <a:gd name="T22" fmla="*/ 129 w 258"/>
                  <a:gd name="T23" fmla="*/ 5 h 269"/>
                  <a:gd name="T24" fmla="*/ 156 w 258"/>
                  <a:gd name="T25" fmla="*/ 4 h 269"/>
                  <a:gd name="T26" fmla="*/ 162 w 258"/>
                  <a:gd name="T27" fmla="*/ 4 h 269"/>
                  <a:gd name="T28" fmla="*/ 215 w 258"/>
                  <a:gd name="T29" fmla="*/ 5 h 269"/>
                  <a:gd name="T30" fmla="*/ 218 w 258"/>
                  <a:gd name="T31" fmla="*/ 5 h 269"/>
                  <a:gd name="T32" fmla="*/ 249 w 258"/>
                  <a:gd name="T33" fmla="*/ 1 h 269"/>
                  <a:gd name="T34" fmla="*/ 255 w 258"/>
                  <a:gd name="T35" fmla="*/ 3 h 269"/>
                  <a:gd name="T36" fmla="*/ 253 w 258"/>
                  <a:gd name="T37" fmla="*/ 9 h 269"/>
                  <a:gd name="T38" fmla="*/ 248 w 258"/>
                  <a:gd name="T39" fmla="*/ 18 h 269"/>
                  <a:gd name="T40" fmla="*/ 257 w 258"/>
                  <a:gd name="T41" fmla="*/ 15 h 269"/>
                  <a:gd name="T42" fmla="*/ 257 w 258"/>
                  <a:gd name="T43" fmla="*/ 43 h 269"/>
                  <a:gd name="T44" fmla="*/ 258 w 258"/>
                  <a:gd name="T45" fmla="*/ 103 h 269"/>
                  <a:gd name="T46" fmla="*/ 257 w 258"/>
                  <a:gd name="T47" fmla="*/ 146 h 269"/>
                  <a:gd name="T48" fmla="*/ 257 w 258"/>
                  <a:gd name="T49" fmla="*/ 167 h 269"/>
                  <a:gd name="T50" fmla="*/ 256 w 258"/>
                  <a:gd name="T51" fmla="*/ 223 h 269"/>
                  <a:gd name="T52" fmla="*/ 251 w 258"/>
                  <a:gd name="T53" fmla="*/ 234 h 269"/>
                  <a:gd name="T54" fmla="*/ 247 w 258"/>
                  <a:gd name="T55" fmla="*/ 241 h 26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258" h="269">
                    <a:moveTo>
                      <a:pt x="247" y="241"/>
                    </a:moveTo>
                    <a:cubicBezTo>
                      <a:pt x="257" y="242"/>
                      <a:pt x="258" y="248"/>
                      <a:pt x="258" y="255"/>
                    </a:cubicBezTo>
                    <a:cubicBezTo>
                      <a:pt x="234" y="255"/>
                      <a:pt x="211" y="255"/>
                      <a:pt x="187" y="256"/>
                    </a:cubicBezTo>
                    <a:cubicBezTo>
                      <a:pt x="174" y="257"/>
                      <a:pt x="160" y="259"/>
                      <a:pt x="146" y="260"/>
                    </a:cubicBezTo>
                    <a:cubicBezTo>
                      <a:pt x="130" y="261"/>
                      <a:pt x="114" y="261"/>
                      <a:pt x="97" y="262"/>
                    </a:cubicBezTo>
                    <a:cubicBezTo>
                      <a:pt x="91" y="263"/>
                      <a:pt x="85" y="263"/>
                      <a:pt x="79" y="264"/>
                    </a:cubicBezTo>
                    <a:cubicBezTo>
                      <a:pt x="57" y="269"/>
                      <a:pt x="34" y="265"/>
                      <a:pt x="11" y="264"/>
                    </a:cubicBezTo>
                    <a:cubicBezTo>
                      <a:pt x="5" y="222"/>
                      <a:pt x="7" y="181"/>
                      <a:pt x="5" y="139"/>
                    </a:cubicBezTo>
                    <a:cubicBezTo>
                      <a:pt x="3" y="97"/>
                      <a:pt x="2" y="55"/>
                      <a:pt x="0" y="12"/>
                    </a:cubicBezTo>
                    <a:cubicBezTo>
                      <a:pt x="16" y="13"/>
                      <a:pt x="30" y="7"/>
                      <a:pt x="46" y="9"/>
                    </a:cubicBezTo>
                    <a:cubicBezTo>
                      <a:pt x="56" y="10"/>
                      <a:pt x="66" y="7"/>
                      <a:pt x="76" y="7"/>
                    </a:cubicBezTo>
                    <a:cubicBezTo>
                      <a:pt x="94" y="6"/>
                      <a:pt x="112" y="6"/>
                      <a:pt x="129" y="5"/>
                    </a:cubicBezTo>
                    <a:cubicBezTo>
                      <a:pt x="138" y="5"/>
                      <a:pt x="147" y="5"/>
                      <a:pt x="156" y="4"/>
                    </a:cubicBezTo>
                    <a:cubicBezTo>
                      <a:pt x="158" y="4"/>
                      <a:pt x="160" y="4"/>
                      <a:pt x="162" y="4"/>
                    </a:cubicBezTo>
                    <a:cubicBezTo>
                      <a:pt x="180" y="4"/>
                      <a:pt x="197" y="5"/>
                      <a:pt x="215" y="5"/>
                    </a:cubicBezTo>
                    <a:cubicBezTo>
                      <a:pt x="216" y="5"/>
                      <a:pt x="217" y="5"/>
                      <a:pt x="218" y="5"/>
                    </a:cubicBezTo>
                    <a:cubicBezTo>
                      <a:pt x="228" y="0"/>
                      <a:pt x="238" y="1"/>
                      <a:pt x="249" y="1"/>
                    </a:cubicBezTo>
                    <a:cubicBezTo>
                      <a:pt x="251" y="1"/>
                      <a:pt x="254" y="1"/>
                      <a:pt x="255" y="3"/>
                    </a:cubicBezTo>
                    <a:cubicBezTo>
                      <a:pt x="256" y="5"/>
                      <a:pt x="256" y="7"/>
                      <a:pt x="253" y="9"/>
                    </a:cubicBezTo>
                    <a:cubicBezTo>
                      <a:pt x="251" y="11"/>
                      <a:pt x="250" y="14"/>
                      <a:pt x="248" y="18"/>
                    </a:cubicBezTo>
                    <a:cubicBezTo>
                      <a:pt x="252" y="17"/>
                      <a:pt x="254" y="16"/>
                      <a:pt x="257" y="15"/>
                    </a:cubicBezTo>
                    <a:cubicBezTo>
                      <a:pt x="257" y="25"/>
                      <a:pt x="256" y="34"/>
                      <a:pt x="257" y="43"/>
                    </a:cubicBezTo>
                    <a:cubicBezTo>
                      <a:pt x="257" y="63"/>
                      <a:pt x="258" y="83"/>
                      <a:pt x="258" y="103"/>
                    </a:cubicBezTo>
                    <a:cubicBezTo>
                      <a:pt x="258" y="117"/>
                      <a:pt x="258" y="132"/>
                      <a:pt x="257" y="146"/>
                    </a:cubicBezTo>
                    <a:cubicBezTo>
                      <a:pt x="257" y="153"/>
                      <a:pt x="257" y="160"/>
                      <a:pt x="257" y="167"/>
                    </a:cubicBezTo>
                    <a:cubicBezTo>
                      <a:pt x="256" y="186"/>
                      <a:pt x="257" y="205"/>
                      <a:pt x="256" y="223"/>
                    </a:cubicBezTo>
                    <a:cubicBezTo>
                      <a:pt x="256" y="228"/>
                      <a:pt x="257" y="232"/>
                      <a:pt x="251" y="234"/>
                    </a:cubicBezTo>
                    <a:cubicBezTo>
                      <a:pt x="250" y="234"/>
                      <a:pt x="249" y="237"/>
                      <a:pt x="247" y="24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19" name="Freeform 24"/>
              <p:cNvSpPr>
                <a:spLocks/>
              </p:cNvSpPr>
              <p:nvPr/>
            </p:nvSpPr>
            <p:spPr bwMode="auto">
              <a:xfrm>
                <a:off x="5135" y="2615"/>
                <a:ext cx="217" cy="207"/>
              </a:xfrm>
              <a:custGeom>
                <a:avLst/>
                <a:gdLst>
                  <a:gd name="T0" fmla="*/ 6 w 263"/>
                  <a:gd name="T1" fmla="*/ 0 h 251"/>
                  <a:gd name="T2" fmla="*/ 56 w 263"/>
                  <a:gd name="T3" fmla="*/ 1 h 251"/>
                  <a:gd name="T4" fmla="*/ 106 w 263"/>
                  <a:gd name="T5" fmla="*/ 3 h 251"/>
                  <a:gd name="T6" fmla="*/ 151 w 263"/>
                  <a:gd name="T7" fmla="*/ 4 h 251"/>
                  <a:gd name="T8" fmla="*/ 180 w 263"/>
                  <a:gd name="T9" fmla="*/ 4 h 251"/>
                  <a:gd name="T10" fmla="*/ 201 w 263"/>
                  <a:gd name="T11" fmla="*/ 2 h 251"/>
                  <a:gd name="T12" fmla="*/ 214 w 263"/>
                  <a:gd name="T13" fmla="*/ 3 h 251"/>
                  <a:gd name="T14" fmla="*/ 253 w 263"/>
                  <a:gd name="T15" fmla="*/ 1 h 251"/>
                  <a:gd name="T16" fmla="*/ 259 w 263"/>
                  <a:gd name="T17" fmla="*/ 2 h 251"/>
                  <a:gd name="T18" fmla="*/ 259 w 263"/>
                  <a:gd name="T19" fmla="*/ 18 h 251"/>
                  <a:gd name="T20" fmla="*/ 258 w 263"/>
                  <a:gd name="T21" fmla="*/ 37 h 251"/>
                  <a:gd name="T22" fmla="*/ 257 w 263"/>
                  <a:gd name="T23" fmla="*/ 83 h 251"/>
                  <a:gd name="T24" fmla="*/ 256 w 263"/>
                  <a:gd name="T25" fmla="*/ 115 h 251"/>
                  <a:gd name="T26" fmla="*/ 255 w 263"/>
                  <a:gd name="T27" fmla="*/ 121 h 251"/>
                  <a:gd name="T28" fmla="*/ 260 w 263"/>
                  <a:gd name="T29" fmla="*/ 165 h 251"/>
                  <a:gd name="T30" fmla="*/ 261 w 263"/>
                  <a:gd name="T31" fmla="*/ 208 h 251"/>
                  <a:gd name="T32" fmla="*/ 262 w 263"/>
                  <a:gd name="T33" fmla="*/ 233 h 251"/>
                  <a:gd name="T34" fmla="*/ 263 w 263"/>
                  <a:gd name="T35" fmla="*/ 242 h 251"/>
                  <a:gd name="T36" fmla="*/ 224 w 263"/>
                  <a:gd name="T37" fmla="*/ 244 h 251"/>
                  <a:gd name="T38" fmla="*/ 195 w 263"/>
                  <a:gd name="T39" fmla="*/ 244 h 251"/>
                  <a:gd name="T40" fmla="*/ 191 w 263"/>
                  <a:gd name="T41" fmla="*/ 244 h 251"/>
                  <a:gd name="T42" fmla="*/ 150 w 263"/>
                  <a:gd name="T43" fmla="*/ 246 h 251"/>
                  <a:gd name="T44" fmla="*/ 139 w 263"/>
                  <a:gd name="T45" fmla="*/ 248 h 251"/>
                  <a:gd name="T46" fmla="*/ 108 w 263"/>
                  <a:gd name="T47" fmla="*/ 250 h 251"/>
                  <a:gd name="T48" fmla="*/ 91 w 263"/>
                  <a:gd name="T49" fmla="*/ 251 h 251"/>
                  <a:gd name="T50" fmla="*/ 71 w 263"/>
                  <a:gd name="T51" fmla="*/ 250 h 251"/>
                  <a:gd name="T52" fmla="*/ 35 w 263"/>
                  <a:gd name="T53" fmla="*/ 249 h 251"/>
                  <a:gd name="T54" fmla="*/ 15 w 263"/>
                  <a:gd name="T55" fmla="*/ 249 h 251"/>
                  <a:gd name="T56" fmla="*/ 15 w 263"/>
                  <a:gd name="T57" fmla="*/ 227 h 251"/>
                  <a:gd name="T58" fmla="*/ 13 w 263"/>
                  <a:gd name="T59" fmla="*/ 184 h 251"/>
                  <a:gd name="T60" fmla="*/ 7 w 263"/>
                  <a:gd name="T61" fmla="*/ 132 h 251"/>
                  <a:gd name="T62" fmla="*/ 2 w 263"/>
                  <a:gd name="T63" fmla="*/ 79 h 251"/>
                  <a:gd name="T64" fmla="*/ 4 w 263"/>
                  <a:gd name="T65" fmla="*/ 12 h 251"/>
                  <a:gd name="T66" fmla="*/ 6 w 263"/>
                  <a:gd name="T67" fmla="*/ 0 h 25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263" h="251">
                    <a:moveTo>
                      <a:pt x="6" y="0"/>
                    </a:moveTo>
                    <a:cubicBezTo>
                      <a:pt x="23" y="1"/>
                      <a:pt x="39" y="1"/>
                      <a:pt x="56" y="1"/>
                    </a:cubicBezTo>
                    <a:cubicBezTo>
                      <a:pt x="72" y="2"/>
                      <a:pt x="89" y="4"/>
                      <a:pt x="106" y="3"/>
                    </a:cubicBezTo>
                    <a:cubicBezTo>
                      <a:pt x="121" y="3"/>
                      <a:pt x="136" y="7"/>
                      <a:pt x="151" y="4"/>
                    </a:cubicBezTo>
                    <a:cubicBezTo>
                      <a:pt x="161" y="2"/>
                      <a:pt x="170" y="3"/>
                      <a:pt x="180" y="4"/>
                    </a:cubicBezTo>
                    <a:cubicBezTo>
                      <a:pt x="187" y="4"/>
                      <a:pt x="194" y="5"/>
                      <a:pt x="201" y="2"/>
                    </a:cubicBezTo>
                    <a:cubicBezTo>
                      <a:pt x="204" y="1"/>
                      <a:pt x="210" y="3"/>
                      <a:pt x="214" y="3"/>
                    </a:cubicBezTo>
                    <a:cubicBezTo>
                      <a:pt x="227" y="2"/>
                      <a:pt x="240" y="2"/>
                      <a:pt x="253" y="1"/>
                    </a:cubicBezTo>
                    <a:cubicBezTo>
                      <a:pt x="255" y="1"/>
                      <a:pt x="256" y="2"/>
                      <a:pt x="259" y="2"/>
                    </a:cubicBezTo>
                    <a:cubicBezTo>
                      <a:pt x="259" y="7"/>
                      <a:pt x="260" y="13"/>
                      <a:pt x="259" y="18"/>
                    </a:cubicBezTo>
                    <a:cubicBezTo>
                      <a:pt x="259" y="24"/>
                      <a:pt x="259" y="31"/>
                      <a:pt x="258" y="37"/>
                    </a:cubicBezTo>
                    <a:cubicBezTo>
                      <a:pt x="255" y="52"/>
                      <a:pt x="257" y="67"/>
                      <a:pt x="257" y="83"/>
                    </a:cubicBezTo>
                    <a:cubicBezTo>
                      <a:pt x="257" y="94"/>
                      <a:pt x="256" y="104"/>
                      <a:pt x="256" y="115"/>
                    </a:cubicBezTo>
                    <a:cubicBezTo>
                      <a:pt x="256" y="117"/>
                      <a:pt x="255" y="120"/>
                      <a:pt x="255" y="121"/>
                    </a:cubicBezTo>
                    <a:cubicBezTo>
                      <a:pt x="261" y="135"/>
                      <a:pt x="258" y="150"/>
                      <a:pt x="260" y="165"/>
                    </a:cubicBezTo>
                    <a:cubicBezTo>
                      <a:pt x="262" y="179"/>
                      <a:pt x="263" y="193"/>
                      <a:pt x="261" y="208"/>
                    </a:cubicBezTo>
                    <a:cubicBezTo>
                      <a:pt x="260" y="216"/>
                      <a:pt x="262" y="224"/>
                      <a:pt x="262" y="233"/>
                    </a:cubicBezTo>
                    <a:cubicBezTo>
                      <a:pt x="263" y="236"/>
                      <a:pt x="263" y="239"/>
                      <a:pt x="263" y="242"/>
                    </a:cubicBezTo>
                    <a:cubicBezTo>
                      <a:pt x="250" y="242"/>
                      <a:pt x="237" y="243"/>
                      <a:pt x="224" y="244"/>
                    </a:cubicBezTo>
                    <a:cubicBezTo>
                      <a:pt x="214" y="245"/>
                      <a:pt x="205" y="247"/>
                      <a:pt x="195" y="244"/>
                    </a:cubicBezTo>
                    <a:cubicBezTo>
                      <a:pt x="194" y="244"/>
                      <a:pt x="192" y="244"/>
                      <a:pt x="191" y="244"/>
                    </a:cubicBezTo>
                    <a:cubicBezTo>
                      <a:pt x="178" y="249"/>
                      <a:pt x="164" y="246"/>
                      <a:pt x="150" y="246"/>
                    </a:cubicBezTo>
                    <a:cubicBezTo>
                      <a:pt x="147" y="246"/>
                      <a:pt x="142" y="246"/>
                      <a:pt x="139" y="248"/>
                    </a:cubicBezTo>
                    <a:cubicBezTo>
                      <a:pt x="129" y="251"/>
                      <a:pt x="119" y="250"/>
                      <a:pt x="108" y="250"/>
                    </a:cubicBezTo>
                    <a:cubicBezTo>
                      <a:pt x="103" y="250"/>
                      <a:pt x="97" y="251"/>
                      <a:pt x="91" y="251"/>
                    </a:cubicBezTo>
                    <a:cubicBezTo>
                      <a:pt x="85" y="251"/>
                      <a:pt x="78" y="250"/>
                      <a:pt x="71" y="250"/>
                    </a:cubicBezTo>
                    <a:cubicBezTo>
                      <a:pt x="59" y="250"/>
                      <a:pt x="47" y="249"/>
                      <a:pt x="35" y="249"/>
                    </a:cubicBezTo>
                    <a:cubicBezTo>
                      <a:pt x="29" y="249"/>
                      <a:pt x="22" y="249"/>
                      <a:pt x="15" y="249"/>
                    </a:cubicBezTo>
                    <a:cubicBezTo>
                      <a:pt x="15" y="241"/>
                      <a:pt x="15" y="234"/>
                      <a:pt x="15" y="227"/>
                    </a:cubicBezTo>
                    <a:cubicBezTo>
                      <a:pt x="14" y="213"/>
                      <a:pt x="14" y="198"/>
                      <a:pt x="13" y="184"/>
                    </a:cubicBezTo>
                    <a:cubicBezTo>
                      <a:pt x="12" y="167"/>
                      <a:pt x="9" y="149"/>
                      <a:pt x="7" y="132"/>
                    </a:cubicBezTo>
                    <a:cubicBezTo>
                      <a:pt x="5" y="114"/>
                      <a:pt x="4" y="97"/>
                      <a:pt x="2" y="79"/>
                    </a:cubicBezTo>
                    <a:cubicBezTo>
                      <a:pt x="0" y="57"/>
                      <a:pt x="4" y="34"/>
                      <a:pt x="4" y="12"/>
                    </a:cubicBezTo>
                    <a:cubicBezTo>
                      <a:pt x="4" y="9"/>
                      <a:pt x="5" y="5"/>
                      <a:pt x="6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20" name="Freeform 25"/>
              <p:cNvSpPr>
                <a:spLocks/>
              </p:cNvSpPr>
              <p:nvPr/>
            </p:nvSpPr>
            <p:spPr bwMode="auto">
              <a:xfrm>
                <a:off x="4716" y="2261"/>
                <a:ext cx="142" cy="187"/>
              </a:xfrm>
              <a:custGeom>
                <a:avLst/>
                <a:gdLst>
                  <a:gd name="T0" fmla="*/ 0 w 173"/>
                  <a:gd name="T1" fmla="*/ 224 h 226"/>
                  <a:gd name="T2" fmla="*/ 25 w 173"/>
                  <a:gd name="T3" fmla="*/ 180 h 226"/>
                  <a:gd name="T4" fmla="*/ 30 w 173"/>
                  <a:gd name="T5" fmla="*/ 158 h 226"/>
                  <a:gd name="T6" fmla="*/ 34 w 173"/>
                  <a:gd name="T7" fmla="*/ 139 h 226"/>
                  <a:gd name="T8" fmla="*/ 37 w 173"/>
                  <a:gd name="T9" fmla="*/ 101 h 226"/>
                  <a:gd name="T10" fmla="*/ 40 w 173"/>
                  <a:gd name="T11" fmla="*/ 55 h 226"/>
                  <a:gd name="T12" fmla="*/ 42 w 173"/>
                  <a:gd name="T13" fmla="*/ 30 h 226"/>
                  <a:gd name="T14" fmla="*/ 47 w 173"/>
                  <a:gd name="T15" fmla="*/ 21 h 226"/>
                  <a:gd name="T16" fmla="*/ 94 w 173"/>
                  <a:gd name="T17" fmla="*/ 1 h 226"/>
                  <a:gd name="T18" fmla="*/ 97 w 173"/>
                  <a:gd name="T19" fmla="*/ 1 h 226"/>
                  <a:gd name="T20" fmla="*/ 116 w 173"/>
                  <a:gd name="T21" fmla="*/ 1 h 226"/>
                  <a:gd name="T22" fmla="*/ 119 w 173"/>
                  <a:gd name="T23" fmla="*/ 2 h 226"/>
                  <a:gd name="T24" fmla="*/ 131 w 173"/>
                  <a:gd name="T25" fmla="*/ 8 h 226"/>
                  <a:gd name="T26" fmla="*/ 146 w 173"/>
                  <a:gd name="T27" fmla="*/ 27 h 226"/>
                  <a:gd name="T28" fmla="*/ 163 w 173"/>
                  <a:gd name="T29" fmla="*/ 46 h 226"/>
                  <a:gd name="T30" fmla="*/ 173 w 173"/>
                  <a:gd name="T31" fmla="*/ 216 h 226"/>
                  <a:gd name="T32" fmla="*/ 160 w 173"/>
                  <a:gd name="T33" fmla="*/ 217 h 226"/>
                  <a:gd name="T34" fmla="*/ 117 w 173"/>
                  <a:gd name="T35" fmla="*/ 221 h 226"/>
                  <a:gd name="T36" fmla="*/ 109 w 173"/>
                  <a:gd name="T37" fmla="*/ 221 h 226"/>
                  <a:gd name="T38" fmla="*/ 101 w 173"/>
                  <a:gd name="T39" fmla="*/ 219 h 226"/>
                  <a:gd name="T40" fmla="*/ 44 w 173"/>
                  <a:gd name="T41" fmla="*/ 222 h 226"/>
                  <a:gd name="T42" fmla="*/ 5 w 173"/>
                  <a:gd name="T43" fmla="*/ 225 h 226"/>
                  <a:gd name="T44" fmla="*/ 0 w 173"/>
                  <a:gd name="T45" fmla="*/ 224 h 2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173" h="226">
                    <a:moveTo>
                      <a:pt x="0" y="224"/>
                    </a:moveTo>
                    <a:cubicBezTo>
                      <a:pt x="13" y="211"/>
                      <a:pt x="19" y="195"/>
                      <a:pt x="25" y="180"/>
                    </a:cubicBezTo>
                    <a:cubicBezTo>
                      <a:pt x="28" y="173"/>
                      <a:pt x="29" y="165"/>
                      <a:pt x="30" y="158"/>
                    </a:cubicBezTo>
                    <a:cubicBezTo>
                      <a:pt x="32" y="152"/>
                      <a:pt x="34" y="146"/>
                      <a:pt x="34" y="139"/>
                    </a:cubicBezTo>
                    <a:cubicBezTo>
                      <a:pt x="36" y="126"/>
                      <a:pt x="34" y="113"/>
                      <a:pt x="37" y="101"/>
                    </a:cubicBezTo>
                    <a:cubicBezTo>
                      <a:pt x="40" y="85"/>
                      <a:pt x="37" y="70"/>
                      <a:pt x="40" y="55"/>
                    </a:cubicBezTo>
                    <a:cubicBezTo>
                      <a:pt x="42" y="47"/>
                      <a:pt x="42" y="38"/>
                      <a:pt x="42" y="30"/>
                    </a:cubicBezTo>
                    <a:cubicBezTo>
                      <a:pt x="42" y="26"/>
                      <a:pt x="44" y="24"/>
                      <a:pt x="47" y="21"/>
                    </a:cubicBezTo>
                    <a:cubicBezTo>
                      <a:pt x="62" y="10"/>
                      <a:pt x="78" y="6"/>
                      <a:pt x="94" y="1"/>
                    </a:cubicBezTo>
                    <a:cubicBezTo>
                      <a:pt x="95" y="1"/>
                      <a:pt x="97" y="0"/>
                      <a:pt x="97" y="1"/>
                    </a:cubicBezTo>
                    <a:cubicBezTo>
                      <a:pt x="103" y="5"/>
                      <a:pt x="110" y="1"/>
                      <a:pt x="116" y="1"/>
                    </a:cubicBezTo>
                    <a:cubicBezTo>
                      <a:pt x="117" y="2"/>
                      <a:pt x="118" y="2"/>
                      <a:pt x="119" y="2"/>
                    </a:cubicBezTo>
                    <a:cubicBezTo>
                      <a:pt x="128" y="1"/>
                      <a:pt x="127" y="1"/>
                      <a:pt x="131" y="8"/>
                    </a:cubicBezTo>
                    <a:cubicBezTo>
                      <a:pt x="136" y="15"/>
                      <a:pt x="141" y="21"/>
                      <a:pt x="146" y="27"/>
                    </a:cubicBezTo>
                    <a:cubicBezTo>
                      <a:pt x="152" y="34"/>
                      <a:pt x="158" y="40"/>
                      <a:pt x="163" y="46"/>
                    </a:cubicBezTo>
                    <a:cubicBezTo>
                      <a:pt x="145" y="104"/>
                      <a:pt x="152" y="160"/>
                      <a:pt x="173" y="216"/>
                    </a:cubicBezTo>
                    <a:cubicBezTo>
                      <a:pt x="168" y="216"/>
                      <a:pt x="164" y="217"/>
                      <a:pt x="160" y="217"/>
                    </a:cubicBezTo>
                    <a:cubicBezTo>
                      <a:pt x="146" y="218"/>
                      <a:pt x="131" y="219"/>
                      <a:pt x="117" y="221"/>
                    </a:cubicBezTo>
                    <a:cubicBezTo>
                      <a:pt x="114" y="221"/>
                      <a:pt x="112" y="222"/>
                      <a:pt x="109" y="221"/>
                    </a:cubicBezTo>
                    <a:cubicBezTo>
                      <a:pt x="107" y="219"/>
                      <a:pt x="104" y="219"/>
                      <a:pt x="101" y="219"/>
                    </a:cubicBezTo>
                    <a:cubicBezTo>
                      <a:pt x="82" y="220"/>
                      <a:pt x="62" y="219"/>
                      <a:pt x="44" y="222"/>
                    </a:cubicBezTo>
                    <a:cubicBezTo>
                      <a:pt x="31" y="225"/>
                      <a:pt x="18" y="220"/>
                      <a:pt x="5" y="225"/>
                    </a:cubicBezTo>
                    <a:cubicBezTo>
                      <a:pt x="4" y="226"/>
                      <a:pt x="2" y="225"/>
                      <a:pt x="0" y="224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21" name="Freeform 26"/>
              <p:cNvSpPr>
                <a:spLocks/>
              </p:cNvSpPr>
              <p:nvPr/>
            </p:nvSpPr>
            <p:spPr bwMode="auto">
              <a:xfrm>
                <a:off x="2364" y="2351"/>
                <a:ext cx="240" cy="104"/>
              </a:xfrm>
              <a:custGeom>
                <a:avLst/>
                <a:gdLst>
                  <a:gd name="T0" fmla="*/ 292 w 292"/>
                  <a:gd name="T1" fmla="*/ 7 h 126"/>
                  <a:gd name="T2" fmla="*/ 235 w 292"/>
                  <a:gd name="T3" fmla="*/ 58 h 126"/>
                  <a:gd name="T4" fmla="*/ 196 w 292"/>
                  <a:gd name="T5" fmla="*/ 123 h 126"/>
                  <a:gd name="T6" fmla="*/ 169 w 292"/>
                  <a:gd name="T7" fmla="*/ 123 h 126"/>
                  <a:gd name="T8" fmla="*/ 130 w 292"/>
                  <a:gd name="T9" fmla="*/ 125 h 126"/>
                  <a:gd name="T10" fmla="*/ 125 w 292"/>
                  <a:gd name="T11" fmla="*/ 125 h 126"/>
                  <a:gd name="T12" fmla="*/ 107 w 292"/>
                  <a:gd name="T13" fmla="*/ 123 h 126"/>
                  <a:gd name="T14" fmla="*/ 66 w 292"/>
                  <a:gd name="T15" fmla="*/ 58 h 126"/>
                  <a:gd name="T16" fmla="*/ 64 w 292"/>
                  <a:gd name="T17" fmla="*/ 56 h 126"/>
                  <a:gd name="T18" fmla="*/ 20 w 292"/>
                  <a:gd name="T19" fmla="*/ 17 h 126"/>
                  <a:gd name="T20" fmla="*/ 7 w 292"/>
                  <a:gd name="T21" fmla="*/ 9 h 126"/>
                  <a:gd name="T22" fmla="*/ 0 w 292"/>
                  <a:gd name="T23" fmla="*/ 3 h 126"/>
                  <a:gd name="T24" fmla="*/ 0 w 292"/>
                  <a:gd name="T25" fmla="*/ 1 h 126"/>
                  <a:gd name="T26" fmla="*/ 27 w 292"/>
                  <a:gd name="T27" fmla="*/ 0 h 126"/>
                  <a:gd name="T28" fmla="*/ 62 w 292"/>
                  <a:gd name="T29" fmla="*/ 1 h 126"/>
                  <a:gd name="T30" fmla="*/ 87 w 292"/>
                  <a:gd name="T31" fmla="*/ 3 h 126"/>
                  <a:gd name="T32" fmla="*/ 131 w 292"/>
                  <a:gd name="T33" fmla="*/ 5 h 126"/>
                  <a:gd name="T34" fmla="*/ 155 w 292"/>
                  <a:gd name="T35" fmla="*/ 8 h 126"/>
                  <a:gd name="T36" fmla="*/ 165 w 292"/>
                  <a:gd name="T37" fmla="*/ 9 h 126"/>
                  <a:gd name="T38" fmla="*/ 196 w 292"/>
                  <a:gd name="T39" fmla="*/ 8 h 126"/>
                  <a:gd name="T40" fmla="*/ 219 w 292"/>
                  <a:gd name="T41" fmla="*/ 7 h 126"/>
                  <a:gd name="T42" fmla="*/ 254 w 292"/>
                  <a:gd name="T43" fmla="*/ 8 h 126"/>
                  <a:gd name="T44" fmla="*/ 285 w 292"/>
                  <a:gd name="T45" fmla="*/ 8 h 126"/>
                  <a:gd name="T46" fmla="*/ 292 w 292"/>
                  <a:gd name="T47" fmla="*/ 7 h 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292" h="126">
                    <a:moveTo>
                      <a:pt x="292" y="7"/>
                    </a:moveTo>
                    <a:cubicBezTo>
                      <a:pt x="272" y="24"/>
                      <a:pt x="252" y="39"/>
                      <a:pt x="235" y="58"/>
                    </a:cubicBezTo>
                    <a:cubicBezTo>
                      <a:pt x="219" y="77"/>
                      <a:pt x="208" y="100"/>
                      <a:pt x="196" y="123"/>
                    </a:cubicBezTo>
                    <a:cubicBezTo>
                      <a:pt x="187" y="123"/>
                      <a:pt x="178" y="124"/>
                      <a:pt x="169" y="123"/>
                    </a:cubicBezTo>
                    <a:cubicBezTo>
                      <a:pt x="156" y="122"/>
                      <a:pt x="143" y="123"/>
                      <a:pt x="130" y="125"/>
                    </a:cubicBezTo>
                    <a:cubicBezTo>
                      <a:pt x="128" y="126"/>
                      <a:pt x="126" y="125"/>
                      <a:pt x="125" y="125"/>
                    </a:cubicBezTo>
                    <a:cubicBezTo>
                      <a:pt x="119" y="124"/>
                      <a:pt x="113" y="123"/>
                      <a:pt x="107" y="123"/>
                    </a:cubicBezTo>
                    <a:cubicBezTo>
                      <a:pt x="95" y="100"/>
                      <a:pt x="81" y="79"/>
                      <a:pt x="66" y="58"/>
                    </a:cubicBezTo>
                    <a:cubicBezTo>
                      <a:pt x="65" y="57"/>
                      <a:pt x="65" y="56"/>
                      <a:pt x="64" y="56"/>
                    </a:cubicBezTo>
                    <a:cubicBezTo>
                      <a:pt x="47" y="45"/>
                      <a:pt x="36" y="29"/>
                      <a:pt x="20" y="17"/>
                    </a:cubicBezTo>
                    <a:cubicBezTo>
                      <a:pt x="16" y="14"/>
                      <a:pt x="12" y="12"/>
                      <a:pt x="7" y="9"/>
                    </a:cubicBezTo>
                    <a:cubicBezTo>
                      <a:pt x="5" y="7"/>
                      <a:pt x="2" y="5"/>
                      <a:pt x="0" y="3"/>
                    </a:cubicBezTo>
                    <a:cubicBezTo>
                      <a:pt x="0" y="2"/>
                      <a:pt x="0" y="1"/>
                      <a:pt x="0" y="1"/>
                    </a:cubicBezTo>
                    <a:cubicBezTo>
                      <a:pt x="9" y="0"/>
                      <a:pt x="18" y="0"/>
                      <a:pt x="27" y="0"/>
                    </a:cubicBezTo>
                    <a:cubicBezTo>
                      <a:pt x="38" y="0"/>
                      <a:pt x="50" y="0"/>
                      <a:pt x="62" y="1"/>
                    </a:cubicBezTo>
                    <a:cubicBezTo>
                      <a:pt x="70" y="1"/>
                      <a:pt x="78" y="2"/>
                      <a:pt x="87" y="3"/>
                    </a:cubicBezTo>
                    <a:cubicBezTo>
                      <a:pt x="102" y="4"/>
                      <a:pt x="116" y="4"/>
                      <a:pt x="131" y="5"/>
                    </a:cubicBezTo>
                    <a:cubicBezTo>
                      <a:pt x="139" y="5"/>
                      <a:pt x="147" y="7"/>
                      <a:pt x="155" y="8"/>
                    </a:cubicBezTo>
                    <a:cubicBezTo>
                      <a:pt x="158" y="9"/>
                      <a:pt x="162" y="9"/>
                      <a:pt x="165" y="9"/>
                    </a:cubicBezTo>
                    <a:cubicBezTo>
                      <a:pt x="175" y="8"/>
                      <a:pt x="185" y="7"/>
                      <a:pt x="196" y="8"/>
                    </a:cubicBezTo>
                    <a:cubicBezTo>
                      <a:pt x="203" y="10"/>
                      <a:pt x="212" y="8"/>
                      <a:pt x="219" y="7"/>
                    </a:cubicBezTo>
                    <a:cubicBezTo>
                      <a:pt x="231" y="6"/>
                      <a:pt x="242" y="5"/>
                      <a:pt x="254" y="8"/>
                    </a:cubicBezTo>
                    <a:cubicBezTo>
                      <a:pt x="264" y="11"/>
                      <a:pt x="275" y="8"/>
                      <a:pt x="285" y="8"/>
                    </a:cubicBezTo>
                    <a:cubicBezTo>
                      <a:pt x="287" y="8"/>
                      <a:pt x="289" y="7"/>
                      <a:pt x="292" y="7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22" name="Freeform 27"/>
              <p:cNvSpPr>
                <a:spLocks/>
              </p:cNvSpPr>
              <p:nvPr/>
            </p:nvSpPr>
            <p:spPr bwMode="auto">
              <a:xfrm>
                <a:off x="4744" y="2040"/>
                <a:ext cx="68" cy="228"/>
              </a:xfrm>
              <a:custGeom>
                <a:avLst/>
                <a:gdLst>
                  <a:gd name="T0" fmla="*/ 2 w 83"/>
                  <a:gd name="T1" fmla="*/ 98 h 276"/>
                  <a:gd name="T2" fmla="*/ 10 w 83"/>
                  <a:gd name="T3" fmla="*/ 103 h 276"/>
                  <a:gd name="T4" fmla="*/ 21 w 83"/>
                  <a:gd name="T5" fmla="*/ 82 h 276"/>
                  <a:gd name="T6" fmla="*/ 24 w 83"/>
                  <a:gd name="T7" fmla="*/ 74 h 276"/>
                  <a:gd name="T8" fmla="*/ 47 w 83"/>
                  <a:gd name="T9" fmla="*/ 10 h 276"/>
                  <a:gd name="T10" fmla="*/ 53 w 83"/>
                  <a:gd name="T11" fmla="*/ 0 h 276"/>
                  <a:gd name="T12" fmla="*/ 60 w 83"/>
                  <a:gd name="T13" fmla="*/ 26 h 276"/>
                  <a:gd name="T14" fmla="*/ 57 w 83"/>
                  <a:gd name="T15" fmla="*/ 35 h 276"/>
                  <a:gd name="T16" fmla="*/ 55 w 83"/>
                  <a:gd name="T17" fmla="*/ 47 h 276"/>
                  <a:gd name="T18" fmla="*/ 50 w 83"/>
                  <a:gd name="T19" fmla="*/ 70 h 276"/>
                  <a:gd name="T20" fmla="*/ 45 w 83"/>
                  <a:gd name="T21" fmla="*/ 138 h 276"/>
                  <a:gd name="T22" fmla="*/ 57 w 83"/>
                  <a:gd name="T23" fmla="*/ 182 h 276"/>
                  <a:gd name="T24" fmla="*/ 58 w 83"/>
                  <a:gd name="T25" fmla="*/ 192 h 276"/>
                  <a:gd name="T26" fmla="*/ 81 w 83"/>
                  <a:gd name="T27" fmla="*/ 249 h 276"/>
                  <a:gd name="T28" fmla="*/ 83 w 83"/>
                  <a:gd name="T29" fmla="*/ 254 h 276"/>
                  <a:gd name="T30" fmla="*/ 45 w 83"/>
                  <a:gd name="T31" fmla="*/ 263 h 276"/>
                  <a:gd name="T32" fmla="*/ 10 w 83"/>
                  <a:gd name="T33" fmla="*/ 276 h 276"/>
                  <a:gd name="T34" fmla="*/ 5 w 83"/>
                  <a:gd name="T35" fmla="*/ 248 h 276"/>
                  <a:gd name="T36" fmla="*/ 6 w 83"/>
                  <a:gd name="T37" fmla="*/ 232 h 276"/>
                  <a:gd name="T38" fmla="*/ 7 w 83"/>
                  <a:gd name="T39" fmla="*/ 213 h 276"/>
                  <a:gd name="T40" fmla="*/ 6 w 83"/>
                  <a:gd name="T41" fmla="*/ 211 h 276"/>
                  <a:gd name="T42" fmla="*/ 4 w 83"/>
                  <a:gd name="T43" fmla="*/ 172 h 276"/>
                  <a:gd name="T44" fmla="*/ 6 w 83"/>
                  <a:gd name="T45" fmla="*/ 161 h 276"/>
                  <a:gd name="T46" fmla="*/ 6 w 83"/>
                  <a:gd name="T47" fmla="*/ 154 h 276"/>
                  <a:gd name="T48" fmla="*/ 2 w 83"/>
                  <a:gd name="T49" fmla="*/ 113 h 276"/>
                  <a:gd name="T50" fmla="*/ 0 w 83"/>
                  <a:gd name="T51" fmla="*/ 99 h 276"/>
                  <a:gd name="T52" fmla="*/ 2 w 83"/>
                  <a:gd name="T53" fmla="*/ 98 h 27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83" h="276">
                    <a:moveTo>
                      <a:pt x="2" y="98"/>
                    </a:moveTo>
                    <a:cubicBezTo>
                      <a:pt x="5" y="100"/>
                      <a:pt x="7" y="101"/>
                      <a:pt x="10" y="103"/>
                    </a:cubicBezTo>
                    <a:cubicBezTo>
                      <a:pt x="15" y="97"/>
                      <a:pt x="22" y="92"/>
                      <a:pt x="21" y="82"/>
                    </a:cubicBezTo>
                    <a:cubicBezTo>
                      <a:pt x="20" y="80"/>
                      <a:pt x="23" y="77"/>
                      <a:pt x="24" y="74"/>
                    </a:cubicBezTo>
                    <a:cubicBezTo>
                      <a:pt x="31" y="53"/>
                      <a:pt x="39" y="31"/>
                      <a:pt x="47" y="10"/>
                    </a:cubicBezTo>
                    <a:cubicBezTo>
                      <a:pt x="48" y="7"/>
                      <a:pt x="49" y="3"/>
                      <a:pt x="53" y="0"/>
                    </a:cubicBezTo>
                    <a:cubicBezTo>
                      <a:pt x="55" y="9"/>
                      <a:pt x="59" y="17"/>
                      <a:pt x="60" y="26"/>
                    </a:cubicBezTo>
                    <a:cubicBezTo>
                      <a:pt x="61" y="29"/>
                      <a:pt x="59" y="33"/>
                      <a:pt x="57" y="35"/>
                    </a:cubicBezTo>
                    <a:cubicBezTo>
                      <a:pt x="55" y="39"/>
                      <a:pt x="55" y="43"/>
                      <a:pt x="55" y="47"/>
                    </a:cubicBezTo>
                    <a:cubicBezTo>
                      <a:pt x="54" y="55"/>
                      <a:pt x="52" y="62"/>
                      <a:pt x="50" y="70"/>
                    </a:cubicBezTo>
                    <a:cubicBezTo>
                      <a:pt x="45" y="93"/>
                      <a:pt x="41" y="115"/>
                      <a:pt x="45" y="138"/>
                    </a:cubicBezTo>
                    <a:cubicBezTo>
                      <a:pt x="49" y="153"/>
                      <a:pt x="48" y="169"/>
                      <a:pt x="57" y="182"/>
                    </a:cubicBezTo>
                    <a:cubicBezTo>
                      <a:pt x="58" y="185"/>
                      <a:pt x="57" y="189"/>
                      <a:pt x="58" y="192"/>
                    </a:cubicBezTo>
                    <a:cubicBezTo>
                      <a:pt x="63" y="212"/>
                      <a:pt x="69" y="232"/>
                      <a:pt x="81" y="249"/>
                    </a:cubicBezTo>
                    <a:cubicBezTo>
                      <a:pt x="82" y="250"/>
                      <a:pt x="82" y="252"/>
                      <a:pt x="83" y="254"/>
                    </a:cubicBezTo>
                    <a:cubicBezTo>
                      <a:pt x="70" y="257"/>
                      <a:pt x="57" y="259"/>
                      <a:pt x="45" y="263"/>
                    </a:cubicBezTo>
                    <a:cubicBezTo>
                      <a:pt x="33" y="266"/>
                      <a:pt x="21" y="271"/>
                      <a:pt x="10" y="276"/>
                    </a:cubicBezTo>
                    <a:cubicBezTo>
                      <a:pt x="8" y="266"/>
                      <a:pt x="6" y="257"/>
                      <a:pt x="5" y="248"/>
                    </a:cubicBezTo>
                    <a:cubicBezTo>
                      <a:pt x="5" y="243"/>
                      <a:pt x="6" y="237"/>
                      <a:pt x="6" y="232"/>
                    </a:cubicBezTo>
                    <a:cubicBezTo>
                      <a:pt x="6" y="226"/>
                      <a:pt x="1" y="219"/>
                      <a:pt x="7" y="213"/>
                    </a:cubicBezTo>
                    <a:cubicBezTo>
                      <a:pt x="7" y="213"/>
                      <a:pt x="6" y="212"/>
                      <a:pt x="6" y="211"/>
                    </a:cubicBezTo>
                    <a:cubicBezTo>
                      <a:pt x="6" y="198"/>
                      <a:pt x="5" y="185"/>
                      <a:pt x="4" y="172"/>
                    </a:cubicBezTo>
                    <a:cubicBezTo>
                      <a:pt x="4" y="169"/>
                      <a:pt x="5" y="165"/>
                      <a:pt x="6" y="161"/>
                    </a:cubicBezTo>
                    <a:cubicBezTo>
                      <a:pt x="6" y="159"/>
                      <a:pt x="7" y="156"/>
                      <a:pt x="6" y="154"/>
                    </a:cubicBezTo>
                    <a:cubicBezTo>
                      <a:pt x="1" y="141"/>
                      <a:pt x="2" y="127"/>
                      <a:pt x="2" y="113"/>
                    </a:cubicBezTo>
                    <a:cubicBezTo>
                      <a:pt x="2" y="108"/>
                      <a:pt x="1" y="104"/>
                      <a:pt x="0" y="99"/>
                    </a:cubicBezTo>
                    <a:cubicBezTo>
                      <a:pt x="1" y="98"/>
                      <a:pt x="1" y="98"/>
                      <a:pt x="2" y="98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23" name="Freeform 28"/>
              <p:cNvSpPr>
                <a:spLocks/>
              </p:cNvSpPr>
              <p:nvPr/>
            </p:nvSpPr>
            <p:spPr bwMode="auto">
              <a:xfrm>
                <a:off x="2161" y="1871"/>
                <a:ext cx="123" cy="173"/>
              </a:xfrm>
              <a:custGeom>
                <a:avLst/>
                <a:gdLst>
                  <a:gd name="T0" fmla="*/ 150 w 150"/>
                  <a:gd name="T1" fmla="*/ 207 h 209"/>
                  <a:gd name="T2" fmla="*/ 89 w 150"/>
                  <a:gd name="T3" fmla="*/ 205 h 209"/>
                  <a:gd name="T4" fmla="*/ 59 w 150"/>
                  <a:gd name="T5" fmla="*/ 208 h 209"/>
                  <a:gd name="T6" fmla="*/ 45 w 150"/>
                  <a:gd name="T7" fmla="*/ 198 h 209"/>
                  <a:gd name="T8" fmla="*/ 41 w 150"/>
                  <a:gd name="T9" fmla="*/ 187 h 209"/>
                  <a:gd name="T10" fmla="*/ 40 w 150"/>
                  <a:gd name="T11" fmla="*/ 184 h 209"/>
                  <a:gd name="T12" fmla="*/ 37 w 150"/>
                  <a:gd name="T13" fmla="*/ 161 h 209"/>
                  <a:gd name="T14" fmla="*/ 32 w 150"/>
                  <a:gd name="T15" fmla="*/ 134 h 209"/>
                  <a:gd name="T16" fmla="*/ 27 w 150"/>
                  <a:gd name="T17" fmla="*/ 111 h 209"/>
                  <a:gd name="T18" fmla="*/ 22 w 150"/>
                  <a:gd name="T19" fmla="*/ 91 h 209"/>
                  <a:gd name="T20" fmla="*/ 14 w 150"/>
                  <a:gd name="T21" fmla="*/ 57 h 209"/>
                  <a:gd name="T22" fmla="*/ 13 w 150"/>
                  <a:gd name="T23" fmla="*/ 51 h 209"/>
                  <a:gd name="T24" fmla="*/ 11 w 150"/>
                  <a:gd name="T25" fmla="*/ 40 h 209"/>
                  <a:gd name="T26" fmla="*/ 0 w 150"/>
                  <a:gd name="T27" fmla="*/ 5 h 209"/>
                  <a:gd name="T28" fmla="*/ 16 w 150"/>
                  <a:gd name="T29" fmla="*/ 0 h 209"/>
                  <a:gd name="T30" fmla="*/ 18 w 150"/>
                  <a:gd name="T31" fmla="*/ 18 h 209"/>
                  <a:gd name="T32" fmla="*/ 23 w 150"/>
                  <a:gd name="T33" fmla="*/ 34 h 209"/>
                  <a:gd name="T34" fmla="*/ 25 w 150"/>
                  <a:gd name="T35" fmla="*/ 40 h 209"/>
                  <a:gd name="T36" fmla="*/ 36 w 150"/>
                  <a:gd name="T37" fmla="*/ 64 h 209"/>
                  <a:gd name="T38" fmla="*/ 40 w 150"/>
                  <a:gd name="T39" fmla="*/ 75 h 209"/>
                  <a:gd name="T40" fmla="*/ 50 w 150"/>
                  <a:gd name="T41" fmla="*/ 96 h 209"/>
                  <a:gd name="T42" fmla="*/ 74 w 150"/>
                  <a:gd name="T43" fmla="*/ 132 h 209"/>
                  <a:gd name="T44" fmla="*/ 110 w 150"/>
                  <a:gd name="T45" fmla="*/ 176 h 209"/>
                  <a:gd name="T46" fmla="*/ 112 w 150"/>
                  <a:gd name="T47" fmla="*/ 177 h 209"/>
                  <a:gd name="T48" fmla="*/ 143 w 150"/>
                  <a:gd name="T49" fmla="*/ 201 h 209"/>
                  <a:gd name="T50" fmla="*/ 150 w 150"/>
                  <a:gd name="T51" fmla="*/ 207 h 20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150" h="209">
                    <a:moveTo>
                      <a:pt x="150" y="207"/>
                    </a:moveTo>
                    <a:cubicBezTo>
                      <a:pt x="129" y="206"/>
                      <a:pt x="109" y="205"/>
                      <a:pt x="89" y="205"/>
                    </a:cubicBezTo>
                    <a:cubicBezTo>
                      <a:pt x="79" y="205"/>
                      <a:pt x="69" y="207"/>
                      <a:pt x="59" y="208"/>
                    </a:cubicBezTo>
                    <a:cubicBezTo>
                      <a:pt x="49" y="209"/>
                      <a:pt x="47" y="207"/>
                      <a:pt x="45" y="198"/>
                    </a:cubicBezTo>
                    <a:cubicBezTo>
                      <a:pt x="44" y="194"/>
                      <a:pt x="42" y="190"/>
                      <a:pt x="41" y="187"/>
                    </a:cubicBezTo>
                    <a:cubicBezTo>
                      <a:pt x="41" y="186"/>
                      <a:pt x="40" y="185"/>
                      <a:pt x="40" y="184"/>
                    </a:cubicBezTo>
                    <a:cubicBezTo>
                      <a:pt x="44" y="176"/>
                      <a:pt x="38" y="169"/>
                      <a:pt x="37" y="161"/>
                    </a:cubicBezTo>
                    <a:cubicBezTo>
                      <a:pt x="37" y="152"/>
                      <a:pt x="30" y="144"/>
                      <a:pt x="32" y="134"/>
                    </a:cubicBezTo>
                    <a:cubicBezTo>
                      <a:pt x="33" y="127"/>
                      <a:pt x="28" y="119"/>
                      <a:pt x="27" y="111"/>
                    </a:cubicBezTo>
                    <a:cubicBezTo>
                      <a:pt x="25" y="105"/>
                      <a:pt x="24" y="98"/>
                      <a:pt x="22" y="91"/>
                    </a:cubicBezTo>
                    <a:cubicBezTo>
                      <a:pt x="20" y="80"/>
                      <a:pt x="17" y="68"/>
                      <a:pt x="14" y="57"/>
                    </a:cubicBezTo>
                    <a:cubicBezTo>
                      <a:pt x="14" y="55"/>
                      <a:pt x="14" y="53"/>
                      <a:pt x="13" y="51"/>
                    </a:cubicBezTo>
                    <a:cubicBezTo>
                      <a:pt x="13" y="47"/>
                      <a:pt x="12" y="43"/>
                      <a:pt x="11" y="40"/>
                    </a:cubicBezTo>
                    <a:cubicBezTo>
                      <a:pt x="8" y="28"/>
                      <a:pt x="4" y="17"/>
                      <a:pt x="0" y="5"/>
                    </a:cubicBezTo>
                    <a:cubicBezTo>
                      <a:pt x="6" y="3"/>
                      <a:pt x="10" y="1"/>
                      <a:pt x="16" y="0"/>
                    </a:cubicBezTo>
                    <a:cubicBezTo>
                      <a:pt x="17" y="6"/>
                      <a:pt x="17" y="12"/>
                      <a:pt x="18" y="18"/>
                    </a:cubicBezTo>
                    <a:cubicBezTo>
                      <a:pt x="20" y="23"/>
                      <a:pt x="22" y="29"/>
                      <a:pt x="23" y="34"/>
                    </a:cubicBezTo>
                    <a:cubicBezTo>
                      <a:pt x="24" y="36"/>
                      <a:pt x="24" y="38"/>
                      <a:pt x="25" y="40"/>
                    </a:cubicBezTo>
                    <a:cubicBezTo>
                      <a:pt x="29" y="48"/>
                      <a:pt x="33" y="56"/>
                      <a:pt x="36" y="64"/>
                    </a:cubicBezTo>
                    <a:cubicBezTo>
                      <a:pt x="38" y="68"/>
                      <a:pt x="39" y="71"/>
                      <a:pt x="40" y="75"/>
                    </a:cubicBezTo>
                    <a:cubicBezTo>
                      <a:pt x="42" y="83"/>
                      <a:pt x="44" y="90"/>
                      <a:pt x="50" y="96"/>
                    </a:cubicBezTo>
                    <a:cubicBezTo>
                      <a:pt x="60" y="107"/>
                      <a:pt x="67" y="120"/>
                      <a:pt x="74" y="132"/>
                    </a:cubicBezTo>
                    <a:cubicBezTo>
                      <a:pt x="84" y="149"/>
                      <a:pt x="94" y="165"/>
                      <a:pt x="110" y="176"/>
                    </a:cubicBezTo>
                    <a:cubicBezTo>
                      <a:pt x="111" y="176"/>
                      <a:pt x="111" y="177"/>
                      <a:pt x="112" y="177"/>
                    </a:cubicBezTo>
                    <a:cubicBezTo>
                      <a:pt x="119" y="189"/>
                      <a:pt x="131" y="195"/>
                      <a:pt x="143" y="201"/>
                    </a:cubicBezTo>
                    <a:cubicBezTo>
                      <a:pt x="146" y="202"/>
                      <a:pt x="147" y="205"/>
                      <a:pt x="150" y="207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24" name="Freeform 29"/>
              <p:cNvSpPr>
                <a:spLocks/>
              </p:cNvSpPr>
              <p:nvPr/>
            </p:nvSpPr>
            <p:spPr bwMode="auto">
              <a:xfrm>
                <a:off x="2416" y="2542"/>
                <a:ext cx="75" cy="196"/>
              </a:xfrm>
              <a:custGeom>
                <a:avLst/>
                <a:gdLst>
                  <a:gd name="T0" fmla="*/ 0 w 92"/>
                  <a:gd name="T1" fmla="*/ 208 h 237"/>
                  <a:gd name="T2" fmla="*/ 26 w 92"/>
                  <a:gd name="T3" fmla="*/ 176 h 237"/>
                  <a:gd name="T4" fmla="*/ 50 w 92"/>
                  <a:gd name="T5" fmla="*/ 134 h 237"/>
                  <a:gd name="T6" fmla="*/ 65 w 92"/>
                  <a:gd name="T7" fmla="*/ 85 h 237"/>
                  <a:gd name="T8" fmla="*/ 69 w 92"/>
                  <a:gd name="T9" fmla="*/ 53 h 237"/>
                  <a:gd name="T10" fmla="*/ 71 w 92"/>
                  <a:gd name="T11" fmla="*/ 28 h 237"/>
                  <a:gd name="T12" fmla="*/ 71 w 92"/>
                  <a:gd name="T13" fmla="*/ 8 h 237"/>
                  <a:gd name="T14" fmla="*/ 77 w 92"/>
                  <a:gd name="T15" fmla="*/ 1 h 237"/>
                  <a:gd name="T16" fmla="*/ 91 w 92"/>
                  <a:gd name="T17" fmla="*/ 1 h 237"/>
                  <a:gd name="T18" fmla="*/ 83 w 92"/>
                  <a:gd name="T19" fmla="*/ 43 h 237"/>
                  <a:gd name="T20" fmla="*/ 69 w 92"/>
                  <a:gd name="T21" fmla="*/ 102 h 237"/>
                  <a:gd name="T22" fmla="*/ 66 w 92"/>
                  <a:gd name="T23" fmla="*/ 136 h 237"/>
                  <a:gd name="T24" fmla="*/ 58 w 92"/>
                  <a:gd name="T25" fmla="*/ 209 h 237"/>
                  <a:gd name="T26" fmla="*/ 54 w 92"/>
                  <a:gd name="T27" fmla="*/ 237 h 237"/>
                  <a:gd name="T28" fmla="*/ 37 w 92"/>
                  <a:gd name="T29" fmla="*/ 229 h 237"/>
                  <a:gd name="T30" fmla="*/ 29 w 92"/>
                  <a:gd name="T31" fmla="*/ 221 h 237"/>
                  <a:gd name="T32" fmla="*/ 11 w 92"/>
                  <a:gd name="T33" fmla="*/ 213 h 237"/>
                  <a:gd name="T34" fmla="*/ 0 w 92"/>
                  <a:gd name="T35" fmla="*/ 208 h 23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92" h="237">
                    <a:moveTo>
                      <a:pt x="0" y="208"/>
                    </a:moveTo>
                    <a:cubicBezTo>
                      <a:pt x="10" y="197"/>
                      <a:pt x="18" y="187"/>
                      <a:pt x="26" y="176"/>
                    </a:cubicBezTo>
                    <a:cubicBezTo>
                      <a:pt x="36" y="164"/>
                      <a:pt x="45" y="150"/>
                      <a:pt x="50" y="134"/>
                    </a:cubicBezTo>
                    <a:cubicBezTo>
                      <a:pt x="56" y="118"/>
                      <a:pt x="61" y="101"/>
                      <a:pt x="65" y="85"/>
                    </a:cubicBezTo>
                    <a:cubicBezTo>
                      <a:pt x="67" y="75"/>
                      <a:pt x="68" y="64"/>
                      <a:pt x="69" y="53"/>
                    </a:cubicBezTo>
                    <a:cubicBezTo>
                      <a:pt x="70" y="45"/>
                      <a:pt x="71" y="36"/>
                      <a:pt x="71" y="28"/>
                    </a:cubicBezTo>
                    <a:cubicBezTo>
                      <a:pt x="72" y="21"/>
                      <a:pt x="72" y="14"/>
                      <a:pt x="71" y="8"/>
                    </a:cubicBezTo>
                    <a:cubicBezTo>
                      <a:pt x="71" y="3"/>
                      <a:pt x="73" y="1"/>
                      <a:pt x="77" y="1"/>
                    </a:cubicBezTo>
                    <a:cubicBezTo>
                      <a:pt x="81" y="0"/>
                      <a:pt x="86" y="1"/>
                      <a:pt x="91" y="1"/>
                    </a:cubicBezTo>
                    <a:cubicBezTo>
                      <a:pt x="92" y="15"/>
                      <a:pt x="88" y="30"/>
                      <a:pt x="83" y="43"/>
                    </a:cubicBezTo>
                    <a:cubicBezTo>
                      <a:pt x="76" y="62"/>
                      <a:pt x="71" y="81"/>
                      <a:pt x="69" y="102"/>
                    </a:cubicBezTo>
                    <a:cubicBezTo>
                      <a:pt x="69" y="113"/>
                      <a:pt x="67" y="125"/>
                      <a:pt x="66" y="136"/>
                    </a:cubicBezTo>
                    <a:cubicBezTo>
                      <a:pt x="63" y="161"/>
                      <a:pt x="61" y="185"/>
                      <a:pt x="58" y="209"/>
                    </a:cubicBezTo>
                    <a:cubicBezTo>
                      <a:pt x="57" y="218"/>
                      <a:pt x="55" y="228"/>
                      <a:pt x="54" y="237"/>
                    </a:cubicBezTo>
                    <a:cubicBezTo>
                      <a:pt x="48" y="234"/>
                      <a:pt x="42" y="232"/>
                      <a:pt x="37" y="229"/>
                    </a:cubicBezTo>
                    <a:cubicBezTo>
                      <a:pt x="34" y="227"/>
                      <a:pt x="32" y="223"/>
                      <a:pt x="29" y="221"/>
                    </a:cubicBezTo>
                    <a:cubicBezTo>
                      <a:pt x="23" y="218"/>
                      <a:pt x="17" y="215"/>
                      <a:pt x="11" y="213"/>
                    </a:cubicBezTo>
                    <a:cubicBezTo>
                      <a:pt x="8" y="211"/>
                      <a:pt x="5" y="210"/>
                      <a:pt x="0" y="208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25" name="Freeform 30"/>
              <p:cNvSpPr>
                <a:spLocks/>
              </p:cNvSpPr>
              <p:nvPr/>
            </p:nvSpPr>
            <p:spPr bwMode="auto">
              <a:xfrm>
                <a:off x="2265" y="2288"/>
                <a:ext cx="70" cy="48"/>
              </a:xfrm>
              <a:custGeom>
                <a:avLst/>
                <a:gdLst>
                  <a:gd name="T0" fmla="*/ 84 w 85"/>
                  <a:gd name="T1" fmla="*/ 59 h 59"/>
                  <a:gd name="T2" fmla="*/ 38 w 85"/>
                  <a:gd name="T3" fmla="*/ 38 h 59"/>
                  <a:gd name="T4" fmla="*/ 10 w 85"/>
                  <a:gd name="T5" fmla="*/ 30 h 59"/>
                  <a:gd name="T6" fmla="*/ 1 w 85"/>
                  <a:gd name="T7" fmla="*/ 19 h 59"/>
                  <a:gd name="T8" fmla="*/ 14 w 85"/>
                  <a:gd name="T9" fmla="*/ 2 h 59"/>
                  <a:gd name="T10" fmla="*/ 58 w 85"/>
                  <a:gd name="T11" fmla="*/ 9 h 59"/>
                  <a:gd name="T12" fmla="*/ 63 w 85"/>
                  <a:gd name="T13" fmla="*/ 13 h 59"/>
                  <a:gd name="T14" fmla="*/ 85 w 85"/>
                  <a:gd name="T15" fmla="*/ 52 h 59"/>
                  <a:gd name="T16" fmla="*/ 84 w 85"/>
                  <a:gd name="T17" fmla="*/ 59 h 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85" h="59">
                    <a:moveTo>
                      <a:pt x="84" y="59"/>
                    </a:moveTo>
                    <a:cubicBezTo>
                      <a:pt x="69" y="49"/>
                      <a:pt x="52" y="45"/>
                      <a:pt x="38" y="38"/>
                    </a:cubicBezTo>
                    <a:cubicBezTo>
                      <a:pt x="29" y="33"/>
                      <a:pt x="19" y="33"/>
                      <a:pt x="10" y="30"/>
                    </a:cubicBezTo>
                    <a:cubicBezTo>
                      <a:pt x="5" y="28"/>
                      <a:pt x="1" y="24"/>
                      <a:pt x="1" y="19"/>
                    </a:cubicBezTo>
                    <a:cubicBezTo>
                      <a:pt x="0" y="11"/>
                      <a:pt x="6" y="3"/>
                      <a:pt x="14" y="2"/>
                    </a:cubicBezTo>
                    <a:cubicBezTo>
                      <a:pt x="30" y="0"/>
                      <a:pt x="44" y="3"/>
                      <a:pt x="58" y="9"/>
                    </a:cubicBezTo>
                    <a:cubicBezTo>
                      <a:pt x="60" y="10"/>
                      <a:pt x="61" y="12"/>
                      <a:pt x="63" y="13"/>
                    </a:cubicBezTo>
                    <a:cubicBezTo>
                      <a:pt x="73" y="24"/>
                      <a:pt x="81" y="37"/>
                      <a:pt x="85" y="52"/>
                    </a:cubicBezTo>
                    <a:cubicBezTo>
                      <a:pt x="85" y="53"/>
                      <a:pt x="84" y="55"/>
                      <a:pt x="84" y="59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26" name="Freeform 31"/>
              <p:cNvSpPr>
                <a:spLocks/>
              </p:cNvSpPr>
              <p:nvPr/>
            </p:nvSpPr>
            <p:spPr bwMode="auto">
              <a:xfrm>
                <a:off x="2349" y="1616"/>
                <a:ext cx="65" cy="31"/>
              </a:xfrm>
              <a:custGeom>
                <a:avLst/>
                <a:gdLst>
                  <a:gd name="T0" fmla="*/ 76 w 79"/>
                  <a:gd name="T1" fmla="*/ 18 h 38"/>
                  <a:gd name="T2" fmla="*/ 0 w 79"/>
                  <a:gd name="T3" fmla="*/ 38 h 38"/>
                  <a:gd name="T4" fmla="*/ 5 w 79"/>
                  <a:gd name="T5" fmla="*/ 21 h 38"/>
                  <a:gd name="T6" fmla="*/ 55 w 79"/>
                  <a:gd name="T7" fmla="*/ 1 h 38"/>
                  <a:gd name="T8" fmla="*/ 73 w 79"/>
                  <a:gd name="T9" fmla="*/ 8 h 38"/>
                  <a:gd name="T10" fmla="*/ 76 w 79"/>
                  <a:gd name="T11" fmla="*/ 18 h 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79" h="38">
                    <a:moveTo>
                      <a:pt x="76" y="18"/>
                    </a:moveTo>
                    <a:cubicBezTo>
                      <a:pt x="50" y="25"/>
                      <a:pt x="25" y="31"/>
                      <a:pt x="0" y="38"/>
                    </a:cubicBezTo>
                    <a:cubicBezTo>
                      <a:pt x="0" y="32"/>
                      <a:pt x="1" y="26"/>
                      <a:pt x="5" y="21"/>
                    </a:cubicBezTo>
                    <a:cubicBezTo>
                      <a:pt x="17" y="1"/>
                      <a:pt x="36" y="0"/>
                      <a:pt x="55" y="1"/>
                    </a:cubicBezTo>
                    <a:cubicBezTo>
                      <a:pt x="61" y="1"/>
                      <a:pt x="67" y="5"/>
                      <a:pt x="73" y="8"/>
                    </a:cubicBezTo>
                    <a:cubicBezTo>
                      <a:pt x="77" y="10"/>
                      <a:pt x="79" y="13"/>
                      <a:pt x="76" y="18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27" name="Freeform 32"/>
              <p:cNvSpPr>
                <a:spLocks/>
              </p:cNvSpPr>
              <p:nvPr/>
            </p:nvSpPr>
            <p:spPr bwMode="auto">
              <a:xfrm>
                <a:off x="4995" y="2354"/>
                <a:ext cx="56" cy="19"/>
              </a:xfrm>
              <a:custGeom>
                <a:avLst/>
                <a:gdLst>
                  <a:gd name="T0" fmla="*/ 1 w 67"/>
                  <a:gd name="T1" fmla="*/ 6 h 23"/>
                  <a:gd name="T2" fmla="*/ 66 w 67"/>
                  <a:gd name="T3" fmla="*/ 0 h 23"/>
                  <a:gd name="T4" fmla="*/ 67 w 67"/>
                  <a:gd name="T5" fmla="*/ 6 h 23"/>
                  <a:gd name="T6" fmla="*/ 60 w 67"/>
                  <a:gd name="T7" fmla="*/ 17 h 23"/>
                  <a:gd name="T8" fmla="*/ 53 w 67"/>
                  <a:gd name="T9" fmla="*/ 22 h 23"/>
                  <a:gd name="T10" fmla="*/ 12 w 67"/>
                  <a:gd name="T11" fmla="*/ 16 h 23"/>
                  <a:gd name="T12" fmla="*/ 0 w 67"/>
                  <a:gd name="T13" fmla="*/ 8 h 23"/>
                  <a:gd name="T14" fmla="*/ 1 w 67"/>
                  <a:gd name="T15" fmla="*/ 6 h 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67" h="23">
                    <a:moveTo>
                      <a:pt x="1" y="6"/>
                    </a:moveTo>
                    <a:cubicBezTo>
                      <a:pt x="23" y="8"/>
                      <a:pt x="44" y="9"/>
                      <a:pt x="66" y="0"/>
                    </a:cubicBezTo>
                    <a:cubicBezTo>
                      <a:pt x="66" y="2"/>
                      <a:pt x="67" y="5"/>
                      <a:pt x="67" y="6"/>
                    </a:cubicBezTo>
                    <a:cubicBezTo>
                      <a:pt x="65" y="10"/>
                      <a:pt x="63" y="14"/>
                      <a:pt x="60" y="17"/>
                    </a:cubicBezTo>
                    <a:cubicBezTo>
                      <a:pt x="58" y="19"/>
                      <a:pt x="55" y="21"/>
                      <a:pt x="53" y="22"/>
                    </a:cubicBezTo>
                    <a:cubicBezTo>
                      <a:pt x="39" y="23"/>
                      <a:pt x="25" y="23"/>
                      <a:pt x="12" y="16"/>
                    </a:cubicBezTo>
                    <a:cubicBezTo>
                      <a:pt x="8" y="14"/>
                      <a:pt x="4" y="11"/>
                      <a:pt x="0" y="8"/>
                    </a:cubicBezTo>
                    <a:cubicBezTo>
                      <a:pt x="1" y="7"/>
                      <a:pt x="1" y="6"/>
                      <a:pt x="1" y="6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28" name="Freeform 33"/>
              <p:cNvSpPr>
                <a:spLocks noEditPoints="1"/>
              </p:cNvSpPr>
              <p:nvPr/>
            </p:nvSpPr>
            <p:spPr bwMode="auto">
              <a:xfrm>
                <a:off x="2453" y="1709"/>
                <a:ext cx="43" cy="100"/>
              </a:xfrm>
              <a:custGeom>
                <a:avLst/>
                <a:gdLst>
                  <a:gd name="T0" fmla="*/ 25 w 53"/>
                  <a:gd name="T1" fmla="*/ 49 h 120"/>
                  <a:gd name="T2" fmla="*/ 0 w 53"/>
                  <a:gd name="T3" fmla="*/ 4 h 120"/>
                  <a:gd name="T4" fmla="*/ 10 w 53"/>
                  <a:gd name="T5" fmla="*/ 3 h 120"/>
                  <a:gd name="T6" fmla="*/ 17 w 53"/>
                  <a:gd name="T7" fmla="*/ 8 h 120"/>
                  <a:gd name="T8" fmla="*/ 39 w 53"/>
                  <a:gd name="T9" fmla="*/ 43 h 120"/>
                  <a:gd name="T10" fmla="*/ 47 w 53"/>
                  <a:gd name="T11" fmla="*/ 62 h 120"/>
                  <a:gd name="T12" fmla="*/ 41 w 53"/>
                  <a:gd name="T13" fmla="*/ 118 h 120"/>
                  <a:gd name="T14" fmla="*/ 35 w 53"/>
                  <a:gd name="T15" fmla="*/ 115 h 120"/>
                  <a:gd name="T16" fmla="*/ 30 w 53"/>
                  <a:gd name="T17" fmla="*/ 120 h 120"/>
                  <a:gd name="T18" fmla="*/ 11 w 53"/>
                  <a:gd name="T19" fmla="*/ 99 h 120"/>
                  <a:gd name="T20" fmla="*/ 25 w 53"/>
                  <a:gd name="T21" fmla="*/ 49 h 120"/>
                  <a:gd name="T22" fmla="*/ 29 w 53"/>
                  <a:gd name="T23" fmla="*/ 99 h 120"/>
                  <a:gd name="T24" fmla="*/ 30 w 53"/>
                  <a:gd name="T25" fmla="*/ 65 h 120"/>
                  <a:gd name="T26" fmla="*/ 22 w 53"/>
                  <a:gd name="T27" fmla="*/ 86 h 120"/>
                  <a:gd name="T28" fmla="*/ 29 w 53"/>
                  <a:gd name="T29" fmla="*/ 99 h 1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53" h="120">
                    <a:moveTo>
                      <a:pt x="25" y="49"/>
                    </a:moveTo>
                    <a:cubicBezTo>
                      <a:pt x="17" y="34"/>
                      <a:pt x="8" y="19"/>
                      <a:pt x="0" y="4"/>
                    </a:cubicBezTo>
                    <a:cubicBezTo>
                      <a:pt x="4" y="0"/>
                      <a:pt x="7" y="0"/>
                      <a:pt x="10" y="3"/>
                    </a:cubicBezTo>
                    <a:cubicBezTo>
                      <a:pt x="12" y="5"/>
                      <a:pt x="15" y="6"/>
                      <a:pt x="17" y="8"/>
                    </a:cubicBezTo>
                    <a:cubicBezTo>
                      <a:pt x="24" y="20"/>
                      <a:pt x="32" y="31"/>
                      <a:pt x="39" y="43"/>
                    </a:cubicBezTo>
                    <a:cubicBezTo>
                      <a:pt x="42" y="49"/>
                      <a:pt x="45" y="56"/>
                      <a:pt x="47" y="62"/>
                    </a:cubicBezTo>
                    <a:cubicBezTo>
                      <a:pt x="53" y="81"/>
                      <a:pt x="50" y="100"/>
                      <a:pt x="41" y="118"/>
                    </a:cubicBezTo>
                    <a:cubicBezTo>
                      <a:pt x="39" y="117"/>
                      <a:pt x="37" y="116"/>
                      <a:pt x="35" y="115"/>
                    </a:cubicBezTo>
                    <a:cubicBezTo>
                      <a:pt x="33" y="117"/>
                      <a:pt x="32" y="118"/>
                      <a:pt x="30" y="120"/>
                    </a:cubicBezTo>
                    <a:cubicBezTo>
                      <a:pt x="21" y="115"/>
                      <a:pt x="14" y="107"/>
                      <a:pt x="11" y="99"/>
                    </a:cubicBezTo>
                    <a:cubicBezTo>
                      <a:pt x="5" y="80"/>
                      <a:pt x="12" y="64"/>
                      <a:pt x="25" y="49"/>
                    </a:cubicBezTo>
                    <a:close/>
                    <a:moveTo>
                      <a:pt x="29" y="99"/>
                    </a:moveTo>
                    <a:cubicBezTo>
                      <a:pt x="36" y="88"/>
                      <a:pt x="35" y="77"/>
                      <a:pt x="30" y="65"/>
                    </a:cubicBezTo>
                    <a:cubicBezTo>
                      <a:pt x="24" y="71"/>
                      <a:pt x="22" y="79"/>
                      <a:pt x="22" y="86"/>
                    </a:cubicBezTo>
                    <a:cubicBezTo>
                      <a:pt x="21" y="91"/>
                      <a:pt x="22" y="97"/>
                      <a:pt x="29" y="9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29" name="Freeform 34"/>
              <p:cNvSpPr>
                <a:spLocks noEditPoints="1"/>
              </p:cNvSpPr>
              <p:nvPr/>
            </p:nvSpPr>
            <p:spPr bwMode="auto">
              <a:xfrm>
                <a:off x="2507" y="1934"/>
                <a:ext cx="41" cy="87"/>
              </a:xfrm>
              <a:custGeom>
                <a:avLst/>
                <a:gdLst>
                  <a:gd name="T0" fmla="*/ 41 w 49"/>
                  <a:gd name="T1" fmla="*/ 105 h 105"/>
                  <a:gd name="T2" fmla="*/ 27 w 49"/>
                  <a:gd name="T3" fmla="*/ 102 h 105"/>
                  <a:gd name="T4" fmla="*/ 6 w 49"/>
                  <a:gd name="T5" fmla="*/ 85 h 105"/>
                  <a:gd name="T6" fmla="*/ 3 w 49"/>
                  <a:gd name="T7" fmla="*/ 64 h 105"/>
                  <a:gd name="T8" fmla="*/ 12 w 49"/>
                  <a:gd name="T9" fmla="*/ 47 h 105"/>
                  <a:gd name="T10" fmla="*/ 16 w 49"/>
                  <a:gd name="T11" fmla="*/ 37 h 105"/>
                  <a:gd name="T12" fmla="*/ 24 w 49"/>
                  <a:gd name="T13" fmla="*/ 33 h 105"/>
                  <a:gd name="T14" fmla="*/ 14 w 49"/>
                  <a:gd name="T15" fmla="*/ 15 h 105"/>
                  <a:gd name="T16" fmla="*/ 8 w 49"/>
                  <a:gd name="T17" fmla="*/ 10 h 105"/>
                  <a:gd name="T18" fmla="*/ 7 w 49"/>
                  <a:gd name="T19" fmla="*/ 3 h 105"/>
                  <a:gd name="T20" fmla="*/ 14 w 49"/>
                  <a:gd name="T21" fmla="*/ 0 h 105"/>
                  <a:gd name="T22" fmla="*/ 21 w 49"/>
                  <a:gd name="T23" fmla="*/ 4 h 105"/>
                  <a:gd name="T24" fmla="*/ 36 w 49"/>
                  <a:gd name="T25" fmla="*/ 27 h 105"/>
                  <a:gd name="T26" fmla="*/ 41 w 49"/>
                  <a:gd name="T27" fmla="*/ 41 h 105"/>
                  <a:gd name="T28" fmla="*/ 45 w 49"/>
                  <a:gd name="T29" fmla="*/ 97 h 105"/>
                  <a:gd name="T30" fmla="*/ 44 w 49"/>
                  <a:gd name="T31" fmla="*/ 101 h 105"/>
                  <a:gd name="T32" fmla="*/ 41 w 49"/>
                  <a:gd name="T33" fmla="*/ 105 h 105"/>
                  <a:gd name="T34" fmla="*/ 35 w 49"/>
                  <a:gd name="T35" fmla="*/ 88 h 105"/>
                  <a:gd name="T36" fmla="*/ 32 w 49"/>
                  <a:gd name="T37" fmla="*/ 50 h 105"/>
                  <a:gd name="T38" fmla="*/ 17 w 49"/>
                  <a:gd name="T39" fmla="*/ 72 h 105"/>
                  <a:gd name="T40" fmla="*/ 35 w 49"/>
                  <a:gd name="T41" fmla="*/ 88 h 1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49" h="105">
                    <a:moveTo>
                      <a:pt x="41" y="105"/>
                    </a:moveTo>
                    <a:cubicBezTo>
                      <a:pt x="36" y="104"/>
                      <a:pt x="33" y="98"/>
                      <a:pt x="27" y="102"/>
                    </a:cubicBezTo>
                    <a:cubicBezTo>
                      <a:pt x="19" y="98"/>
                      <a:pt x="11" y="93"/>
                      <a:pt x="6" y="85"/>
                    </a:cubicBezTo>
                    <a:cubicBezTo>
                      <a:pt x="2" y="79"/>
                      <a:pt x="0" y="72"/>
                      <a:pt x="3" y="64"/>
                    </a:cubicBezTo>
                    <a:cubicBezTo>
                      <a:pt x="5" y="58"/>
                      <a:pt x="7" y="52"/>
                      <a:pt x="12" y="47"/>
                    </a:cubicBezTo>
                    <a:cubicBezTo>
                      <a:pt x="14" y="46"/>
                      <a:pt x="14" y="41"/>
                      <a:pt x="16" y="37"/>
                    </a:cubicBezTo>
                    <a:cubicBezTo>
                      <a:pt x="18" y="36"/>
                      <a:pt x="21" y="35"/>
                      <a:pt x="24" y="33"/>
                    </a:cubicBezTo>
                    <a:cubicBezTo>
                      <a:pt x="23" y="26"/>
                      <a:pt x="19" y="20"/>
                      <a:pt x="14" y="15"/>
                    </a:cubicBezTo>
                    <a:cubicBezTo>
                      <a:pt x="12" y="13"/>
                      <a:pt x="9" y="12"/>
                      <a:pt x="8" y="10"/>
                    </a:cubicBezTo>
                    <a:cubicBezTo>
                      <a:pt x="7" y="8"/>
                      <a:pt x="6" y="5"/>
                      <a:pt x="7" y="3"/>
                    </a:cubicBezTo>
                    <a:cubicBezTo>
                      <a:pt x="9" y="2"/>
                      <a:pt x="12" y="0"/>
                      <a:pt x="14" y="0"/>
                    </a:cubicBezTo>
                    <a:cubicBezTo>
                      <a:pt x="17" y="1"/>
                      <a:pt x="19" y="2"/>
                      <a:pt x="21" y="4"/>
                    </a:cubicBezTo>
                    <a:cubicBezTo>
                      <a:pt x="28" y="11"/>
                      <a:pt x="33" y="18"/>
                      <a:pt x="36" y="27"/>
                    </a:cubicBezTo>
                    <a:cubicBezTo>
                      <a:pt x="37" y="32"/>
                      <a:pt x="39" y="36"/>
                      <a:pt x="41" y="41"/>
                    </a:cubicBezTo>
                    <a:cubicBezTo>
                      <a:pt x="49" y="59"/>
                      <a:pt x="48" y="78"/>
                      <a:pt x="45" y="97"/>
                    </a:cubicBezTo>
                    <a:cubicBezTo>
                      <a:pt x="45" y="98"/>
                      <a:pt x="44" y="100"/>
                      <a:pt x="44" y="101"/>
                    </a:cubicBezTo>
                    <a:cubicBezTo>
                      <a:pt x="43" y="103"/>
                      <a:pt x="42" y="104"/>
                      <a:pt x="41" y="105"/>
                    </a:cubicBezTo>
                    <a:close/>
                    <a:moveTo>
                      <a:pt x="35" y="88"/>
                    </a:moveTo>
                    <a:cubicBezTo>
                      <a:pt x="38" y="74"/>
                      <a:pt x="33" y="62"/>
                      <a:pt x="32" y="50"/>
                    </a:cubicBezTo>
                    <a:cubicBezTo>
                      <a:pt x="24" y="53"/>
                      <a:pt x="17" y="63"/>
                      <a:pt x="17" y="72"/>
                    </a:cubicBezTo>
                    <a:cubicBezTo>
                      <a:pt x="17" y="79"/>
                      <a:pt x="22" y="84"/>
                      <a:pt x="35" y="88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30" name="Freeform 35"/>
              <p:cNvSpPr>
                <a:spLocks/>
              </p:cNvSpPr>
              <p:nvPr/>
            </p:nvSpPr>
            <p:spPr bwMode="auto">
              <a:xfrm>
                <a:off x="2307" y="1863"/>
                <a:ext cx="29" cy="98"/>
              </a:xfrm>
              <a:custGeom>
                <a:avLst/>
                <a:gdLst>
                  <a:gd name="T0" fmla="*/ 29 w 36"/>
                  <a:gd name="T1" fmla="*/ 119 h 119"/>
                  <a:gd name="T2" fmla="*/ 17 w 36"/>
                  <a:gd name="T3" fmla="*/ 101 h 119"/>
                  <a:gd name="T4" fmla="*/ 1 w 36"/>
                  <a:gd name="T5" fmla="*/ 37 h 119"/>
                  <a:gd name="T6" fmla="*/ 1 w 36"/>
                  <a:gd name="T7" fmla="*/ 7 h 119"/>
                  <a:gd name="T8" fmla="*/ 8 w 36"/>
                  <a:gd name="T9" fmla="*/ 1 h 119"/>
                  <a:gd name="T10" fmla="*/ 10 w 36"/>
                  <a:gd name="T11" fmla="*/ 6 h 119"/>
                  <a:gd name="T12" fmla="*/ 10 w 36"/>
                  <a:gd name="T13" fmla="*/ 37 h 119"/>
                  <a:gd name="T14" fmla="*/ 30 w 36"/>
                  <a:gd name="T15" fmla="*/ 98 h 119"/>
                  <a:gd name="T16" fmla="*/ 29 w 36"/>
                  <a:gd name="T17" fmla="*/ 119 h 1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36" h="119">
                    <a:moveTo>
                      <a:pt x="29" y="119"/>
                    </a:moveTo>
                    <a:cubicBezTo>
                      <a:pt x="25" y="113"/>
                      <a:pt x="21" y="107"/>
                      <a:pt x="17" y="101"/>
                    </a:cubicBezTo>
                    <a:cubicBezTo>
                      <a:pt x="3" y="82"/>
                      <a:pt x="1" y="60"/>
                      <a:pt x="1" y="37"/>
                    </a:cubicBezTo>
                    <a:cubicBezTo>
                      <a:pt x="0" y="27"/>
                      <a:pt x="1" y="17"/>
                      <a:pt x="1" y="7"/>
                    </a:cubicBezTo>
                    <a:cubicBezTo>
                      <a:pt x="1" y="4"/>
                      <a:pt x="2" y="0"/>
                      <a:pt x="8" y="1"/>
                    </a:cubicBezTo>
                    <a:cubicBezTo>
                      <a:pt x="9" y="2"/>
                      <a:pt x="9" y="4"/>
                      <a:pt x="10" y="6"/>
                    </a:cubicBezTo>
                    <a:cubicBezTo>
                      <a:pt x="10" y="16"/>
                      <a:pt x="9" y="27"/>
                      <a:pt x="10" y="37"/>
                    </a:cubicBezTo>
                    <a:cubicBezTo>
                      <a:pt x="12" y="59"/>
                      <a:pt x="13" y="81"/>
                      <a:pt x="30" y="98"/>
                    </a:cubicBezTo>
                    <a:cubicBezTo>
                      <a:pt x="36" y="104"/>
                      <a:pt x="35" y="109"/>
                      <a:pt x="29" y="11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31" name="Freeform 36"/>
              <p:cNvSpPr>
                <a:spLocks/>
              </p:cNvSpPr>
              <p:nvPr/>
            </p:nvSpPr>
            <p:spPr bwMode="auto">
              <a:xfrm>
                <a:off x="2396" y="1880"/>
                <a:ext cx="20" cy="44"/>
              </a:xfrm>
              <a:custGeom>
                <a:avLst/>
                <a:gdLst>
                  <a:gd name="T0" fmla="*/ 6 w 24"/>
                  <a:gd name="T1" fmla="*/ 0 h 53"/>
                  <a:gd name="T2" fmla="*/ 12 w 24"/>
                  <a:gd name="T3" fmla="*/ 8 h 53"/>
                  <a:gd name="T4" fmla="*/ 20 w 24"/>
                  <a:gd name="T5" fmla="*/ 34 h 53"/>
                  <a:gd name="T6" fmla="*/ 19 w 24"/>
                  <a:gd name="T7" fmla="*/ 53 h 53"/>
                  <a:gd name="T8" fmla="*/ 6 w 24"/>
                  <a:gd name="T9" fmla="*/ 0 h 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4" h="53">
                    <a:moveTo>
                      <a:pt x="6" y="0"/>
                    </a:moveTo>
                    <a:cubicBezTo>
                      <a:pt x="11" y="0"/>
                      <a:pt x="12" y="4"/>
                      <a:pt x="12" y="8"/>
                    </a:cubicBezTo>
                    <a:cubicBezTo>
                      <a:pt x="13" y="17"/>
                      <a:pt x="16" y="26"/>
                      <a:pt x="20" y="34"/>
                    </a:cubicBezTo>
                    <a:cubicBezTo>
                      <a:pt x="22" y="40"/>
                      <a:pt x="24" y="47"/>
                      <a:pt x="19" y="53"/>
                    </a:cubicBezTo>
                    <a:cubicBezTo>
                      <a:pt x="7" y="42"/>
                      <a:pt x="0" y="11"/>
                      <a:pt x="6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32" name="Freeform 37"/>
              <p:cNvSpPr>
                <a:spLocks/>
              </p:cNvSpPr>
              <p:nvPr/>
            </p:nvSpPr>
            <p:spPr bwMode="auto">
              <a:xfrm>
                <a:off x="2359" y="2503"/>
                <a:ext cx="33" cy="124"/>
              </a:xfrm>
              <a:custGeom>
                <a:avLst/>
                <a:gdLst>
                  <a:gd name="T0" fmla="*/ 31 w 41"/>
                  <a:gd name="T1" fmla="*/ 0 h 150"/>
                  <a:gd name="T2" fmla="*/ 37 w 41"/>
                  <a:gd name="T3" fmla="*/ 19 h 150"/>
                  <a:gd name="T4" fmla="*/ 40 w 41"/>
                  <a:gd name="T5" fmla="*/ 63 h 150"/>
                  <a:gd name="T6" fmla="*/ 21 w 41"/>
                  <a:gd name="T7" fmla="*/ 137 h 150"/>
                  <a:gd name="T8" fmla="*/ 13 w 41"/>
                  <a:gd name="T9" fmla="*/ 146 h 150"/>
                  <a:gd name="T10" fmla="*/ 3 w 41"/>
                  <a:gd name="T11" fmla="*/ 147 h 150"/>
                  <a:gd name="T12" fmla="*/ 3 w 41"/>
                  <a:gd name="T13" fmla="*/ 139 h 150"/>
                  <a:gd name="T14" fmla="*/ 8 w 41"/>
                  <a:gd name="T15" fmla="*/ 129 h 150"/>
                  <a:gd name="T16" fmla="*/ 22 w 41"/>
                  <a:gd name="T17" fmla="*/ 61 h 150"/>
                  <a:gd name="T18" fmla="*/ 22 w 41"/>
                  <a:gd name="T19" fmla="*/ 40 h 150"/>
                  <a:gd name="T20" fmla="*/ 20 w 41"/>
                  <a:gd name="T21" fmla="*/ 20 h 150"/>
                  <a:gd name="T22" fmla="*/ 31 w 41"/>
                  <a:gd name="T23" fmla="*/ 0 h 15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41" h="150">
                    <a:moveTo>
                      <a:pt x="31" y="0"/>
                    </a:moveTo>
                    <a:cubicBezTo>
                      <a:pt x="37" y="5"/>
                      <a:pt x="36" y="12"/>
                      <a:pt x="37" y="19"/>
                    </a:cubicBezTo>
                    <a:cubicBezTo>
                      <a:pt x="38" y="34"/>
                      <a:pt x="39" y="48"/>
                      <a:pt x="40" y="63"/>
                    </a:cubicBezTo>
                    <a:cubicBezTo>
                      <a:pt x="41" y="89"/>
                      <a:pt x="33" y="114"/>
                      <a:pt x="21" y="137"/>
                    </a:cubicBezTo>
                    <a:cubicBezTo>
                      <a:pt x="19" y="141"/>
                      <a:pt x="16" y="143"/>
                      <a:pt x="13" y="146"/>
                    </a:cubicBezTo>
                    <a:cubicBezTo>
                      <a:pt x="10" y="150"/>
                      <a:pt x="7" y="149"/>
                      <a:pt x="3" y="147"/>
                    </a:cubicBezTo>
                    <a:cubicBezTo>
                      <a:pt x="0" y="144"/>
                      <a:pt x="1" y="141"/>
                      <a:pt x="3" y="139"/>
                    </a:cubicBezTo>
                    <a:cubicBezTo>
                      <a:pt x="4" y="135"/>
                      <a:pt x="6" y="132"/>
                      <a:pt x="8" y="129"/>
                    </a:cubicBezTo>
                    <a:cubicBezTo>
                      <a:pt x="19" y="108"/>
                      <a:pt x="24" y="85"/>
                      <a:pt x="22" y="61"/>
                    </a:cubicBezTo>
                    <a:cubicBezTo>
                      <a:pt x="22" y="54"/>
                      <a:pt x="23" y="47"/>
                      <a:pt x="22" y="40"/>
                    </a:cubicBezTo>
                    <a:cubicBezTo>
                      <a:pt x="22" y="33"/>
                      <a:pt x="21" y="27"/>
                      <a:pt x="20" y="20"/>
                    </a:cubicBezTo>
                    <a:cubicBezTo>
                      <a:pt x="18" y="7"/>
                      <a:pt x="18" y="6"/>
                      <a:pt x="31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33" name="Freeform 38"/>
              <p:cNvSpPr>
                <a:spLocks/>
              </p:cNvSpPr>
              <p:nvPr/>
            </p:nvSpPr>
            <p:spPr bwMode="auto">
              <a:xfrm>
                <a:off x="2243" y="2383"/>
                <a:ext cx="26" cy="100"/>
              </a:xfrm>
              <a:custGeom>
                <a:avLst/>
                <a:gdLst>
                  <a:gd name="T0" fmla="*/ 15 w 32"/>
                  <a:gd name="T1" fmla="*/ 0 h 120"/>
                  <a:gd name="T2" fmla="*/ 18 w 32"/>
                  <a:gd name="T3" fmla="*/ 3 h 120"/>
                  <a:gd name="T4" fmla="*/ 31 w 32"/>
                  <a:gd name="T5" fmla="*/ 49 h 120"/>
                  <a:gd name="T6" fmla="*/ 20 w 32"/>
                  <a:gd name="T7" fmla="*/ 110 h 120"/>
                  <a:gd name="T8" fmla="*/ 0 w 32"/>
                  <a:gd name="T9" fmla="*/ 111 h 120"/>
                  <a:gd name="T10" fmla="*/ 4 w 32"/>
                  <a:gd name="T11" fmla="*/ 104 h 120"/>
                  <a:gd name="T12" fmla="*/ 10 w 32"/>
                  <a:gd name="T13" fmla="*/ 80 h 120"/>
                  <a:gd name="T14" fmla="*/ 10 w 32"/>
                  <a:gd name="T15" fmla="*/ 54 h 120"/>
                  <a:gd name="T16" fmla="*/ 5 w 32"/>
                  <a:gd name="T17" fmla="*/ 21 h 120"/>
                  <a:gd name="T18" fmla="*/ 15 w 32"/>
                  <a:gd name="T19" fmla="*/ 0 h 1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32" h="120">
                    <a:moveTo>
                      <a:pt x="15" y="0"/>
                    </a:moveTo>
                    <a:cubicBezTo>
                      <a:pt x="16" y="1"/>
                      <a:pt x="17" y="2"/>
                      <a:pt x="18" y="3"/>
                    </a:cubicBezTo>
                    <a:cubicBezTo>
                      <a:pt x="24" y="18"/>
                      <a:pt x="31" y="32"/>
                      <a:pt x="31" y="49"/>
                    </a:cubicBezTo>
                    <a:cubicBezTo>
                      <a:pt x="32" y="70"/>
                      <a:pt x="31" y="91"/>
                      <a:pt x="20" y="110"/>
                    </a:cubicBezTo>
                    <a:cubicBezTo>
                      <a:pt x="15" y="120"/>
                      <a:pt x="9" y="120"/>
                      <a:pt x="0" y="111"/>
                    </a:cubicBezTo>
                    <a:cubicBezTo>
                      <a:pt x="1" y="109"/>
                      <a:pt x="3" y="107"/>
                      <a:pt x="4" y="104"/>
                    </a:cubicBezTo>
                    <a:cubicBezTo>
                      <a:pt x="7" y="97"/>
                      <a:pt x="10" y="90"/>
                      <a:pt x="10" y="80"/>
                    </a:cubicBezTo>
                    <a:cubicBezTo>
                      <a:pt x="9" y="72"/>
                      <a:pt x="12" y="63"/>
                      <a:pt x="10" y="54"/>
                    </a:cubicBezTo>
                    <a:cubicBezTo>
                      <a:pt x="8" y="43"/>
                      <a:pt x="8" y="32"/>
                      <a:pt x="5" y="21"/>
                    </a:cubicBezTo>
                    <a:cubicBezTo>
                      <a:pt x="3" y="12"/>
                      <a:pt x="6" y="4"/>
                      <a:pt x="15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34" name="Freeform 39"/>
              <p:cNvSpPr>
                <a:spLocks/>
              </p:cNvSpPr>
              <p:nvPr/>
            </p:nvSpPr>
            <p:spPr bwMode="auto">
              <a:xfrm>
                <a:off x="2206" y="2596"/>
                <a:ext cx="40" cy="101"/>
              </a:xfrm>
              <a:custGeom>
                <a:avLst/>
                <a:gdLst>
                  <a:gd name="T0" fmla="*/ 46 w 48"/>
                  <a:gd name="T1" fmla="*/ 29 h 123"/>
                  <a:gd name="T2" fmla="*/ 32 w 48"/>
                  <a:gd name="T3" fmla="*/ 87 h 123"/>
                  <a:gd name="T4" fmla="*/ 21 w 48"/>
                  <a:gd name="T5" fmla="*/ 110 h 123"/>
                  <a:gd name="T6" fmla="*/ 9 w 48"/>
                  <a:gd name="T7" fmla="*/ 121 h 123"/>
                  <a:gd name="T8" fmla="*/ 2 w 48"/>
                  <a:gd name="T9" fmla="*/ 114 h 123"/>
                  <a:gd name="T10" fmla="*/ 4 w 48"/>
                  <a:gd name="T11" fmla="*/ 108 h 123"/>
                  <a:gd name="T12" fmla="*/ 16 w 48"/>
                  <a:gd name="T13" fmla="*/ 88 h 123"/>
                  <a:gd name="T14" fmla="*/ 25 w 48"/>
                  <a:gd name="T15" fmla="*/ 48 h 123"/>
                  <a:gd name="T16" fmla="*/ 22 w 48"/>
                  <a:gd name="T17" fmla="*/ 19 h 123"/>
                  <a:gd name="T18" fmla="*/ 33 w 48"/>
                  <a:gd name="T19" fmla="*/ 2 h 123"/>
                  <a:gd name="T20" fmla="*/ 44 w 48"/>
                  <a:gd name="T21" fmla="*/ 8 h 123"/>
                  <a:gd name="T22" fmla="*/ 46 w 48"/>
                  <a:gd name="T23" fmla="*/ 29 h 1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48" h="123">
                    <a:moveTo>
                      <a:pt x="46" y="29"/>
                    </a:moveTo>
                    <a:cubicBezTo>
                      <a:pt x="48" y="50"/>
                      <a:pt x="40" y="69"/>
                      <a:pt x="32" y="87"/>
                    </a:cubicBezTo>
                    <a:cubicBezTo>
                      <a:pt x="29" y="95"/>
                      <a:pt x="25" y="103"/>
                      <a:pt x="21" y="110"/>
                    </a:cubicBezTo>
                    <a:cubicBezTo>
                      <a:pt x="19" y="115"/>
                      <a:pt x="15" y="119"/>
                      <a:pt x="9" y="121"/>
                    </a:cubicBezTo>
                    <a:cubicBezTo>
                      <a:pt x="3" y="123"/>
                      <a:pt x="0" y="120"/>
                      <a:pt x="2" y="114"/>
                    </a:cubicBezTo>
                    <a:cubicBezTo>
                      <a:pt x="2" y="112"/>
                      <a:pt x="3" y="110"/>
                      <a:pt x="4" y="108"/>
                    </a:cubicBezTo>
                    <a:cubicBezTo>
                      <a:pt x="8" y="101"/>
                      <a:pt x="12" y="95"/>
                      <a:pt x="16" y="88"/>
                    </a:cubicBezTo>
                    <a:cubicBezTo>
                      <a:pt x="23" y="76"/>
                      <a:pt x="26" y="63"/>
                      <a:pt x="25" y="48"/>
                    </a:cubicBezTo>
                    <a:cubicBezTo>
                      <a:pt x="24" y="38"/>
                      <a:pt x="25" y="29"/>
                      <a:pt x="22" y="19"/>
                    </a:cubicBezTo>
                    <a:cubicBezTo>
                      <a:pt x="21" y="15"/>
                      <a:pt x="30" y="3"/>
                      <a:pt x="33" y="2"/>
                    </a:cubicBezTo>
                    <a:cubicBezTo>
                      <a:pt x="38" y="0"/>
                      <a:pt x="43" y="2"/>
                      <a:pt x="44" y="8"/>
                    </a:cubicBezTo>
                    <a:cubicBezTo>
                      <a:pt x="45" y="15"/>
                      <a:pt x="45" y="22"/>
                      <a:pt x="46" y="2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35" name="Freeform 40"/>
              <p:cNvSpPr>
                <a:spLocks/>
              </p:cNvSpPr>
              <p:nvPr/>
            </p:nvSpPr>
            <p:spPr bwMode="auto">
              <a:xfrm>
                <a:off x="2284" y="2535"/>
                <a:ext cx="29" cy="52"/>
              </a:xfrm>
              <a:custGeom>
                <a:avLst/>
                <a:gdLst>
                  <a:gd name="T0" fmla="*/ 2 w 35"/>
                  <a:gd name="T1" fmla="*/ 63 h 63"/>
                  <a:gd name="T2" fmla="*/ 9 w 35"/>
                  <a:gd name="T3" fmla="*/ 43 h 63"/>
                  <a:gd name="T4" fmla="*/ 12 w 35"/>
                  <a:gd name="T5" fmla="*/ 22 h 63"/>
                  <a:gd name="T6" fmla="*/ 17 w 35"/>
                  <a:gd name="T7" fmla="*/ 2 h 63"/>
                  <a:gd name="T8" fmla="*/ 21 w 35"/>
                  <a:gd name="T9" fmla="*/ 0 h 63"/>
                  <a:gd name="T10" fmla="*/ 29 w 35"/>
                  <a:gd name="T11" fmla="*/ 9 h 63"/>
                  <a:gd name="T12" fmla="*/ 33 w 35"/>
                  <a:gd name="T13" fmla="*/ 20 h 63"/>
                  <a:gd name="T14" fmla="*/ 32 w 35"/>
                  <a:gd name="T15" fmla="*/ 30 h 63"/>
                  <a:gd name="T16" fmla="*/ 8 w 35"/>
                  <a:gd name="T17" fmla="*/ 62 h 63"/>
                  <a:gd name="T18" fmla="*/ 2 w 35"/>
                  <a:gd name="T19" fmla="*/ 63 h 6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35" h="63">
                    <a:moveTo>
                      <a:pt x="2" y="63"/>
                    </a:moveTo>
                    <a:cubicBezTo>
                      <a:pt x="0" y="54"/>
                      <a:pt x="4" y="48"/>
                      <a:pt x="9" y="43"/>
                    </a:cubicBezTo>
                    <a:cubicBezTo>
                      <a:pt x="13" y="37"/>
                      <a:pt x="13" y="29"/>
                      <a:pt x="12" y="22"/>
                    </a:cubicBezTo>
                    <a:cubicBezTo>
                      <a:pt x="10" y="15"/>
                      <a:pt x="10" y="8"/>
                      <a:pt x="17" y="2"/>
                    </a:cubicBezTo>
                    <a:cubicBezTo>
                      <a:pt x="18" y="1"/>
                      <a:pt x="20" y="0"/>
                      <a:pt x="21" y="0"/>
                    </a:cubicBezTo>
                    <a:cubicBezTo>
                      <a:pt x="24" y="3"/>
                      <a:pt x="26" y="7"/>
                      <a:pt x="29" y="9"/>
                    </a:cubicBezTo>
                    <a:cubicBezTo>
                      <a:pt x="34" y="12"/>
                      <a:pt x="35" y="15"/>
                      <a:pt x="33" y="20"/>
                    </a:cubicBezTo>
                    <a:cubicBezTo>
                      <a:pt x="32" y="23"/>
                      <a:pt x="32" y="27"/>
                      <a:pt x="32" y="30"/>
                    </a:cubicBezTo>
                    <a:cubicBezTo>
                      <a:pt x="30" y="45"/>
                      <a:pt x="19" y="53"/>
                      <a:pt x="8" y="62"/>
                    </a:cubicBezTo>
                    <a:cubicBezTo>
                      <a:pt x="7" y="63"/>
                      <a:pt x="4" y="63"/>
                      <a:pt x="2" y="63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36" name="Freeform 41"/>
              <p:cNvSpPr>
                <a:spLocks noEditPoints="1"/>
              </p:cNvSpPr>
              <p:nvPr/>
            </p:nvSpPr>
            <p:spPr bwMode="auto">
              <a:xfrm>
                <a:off x="5013" y="1978"/>
                <a:ext cx="48" cy="108"/>
              </a:xfrm>
              <a:custGeom>
                <a:avLst/>
                <a:gdLst>
                  <a:gd name="T0" fmla="*/ 43 w 59"/>
                  <a:gd name="T1" fmla="*/ 86 h 131"/>
                  <a:gd name="T2" fmla="*/ 30 w 59"/>
                  <a:gd name="T3" fmla="*/ 84 h 131"/>
                  <a:gd name="T4" fmla="*/ 14 w 59"/>
                  <a:gd name="T5" fmla="*/ 76 h 131"/>
                  <a:gd name="T6" fmla="*/ 0 w 59"/>
                  <a:gd name="T7" fmla="*/ 49 h 131"/>
                  <a:gd name="T8" fmla="*/ 1 w 59"/>
                  <a:gd name="T9" fmla="*/ 40 h 131"/>
                  <a:gd name="T10" fmla="*/ 3 w 59"/>
                  <a:gd name="T11" fmla="*/ 28 h 131"/>
                  <a:gd name="T12" fmla="*/ 5 w 59"/>
                  <a:gd name="T13" fmla="*/ 21 h 131"/>
                  <a:gd name="T14" fmla="*/ 27 w 59"/>
                  <a:gd name="T15" fmla="*/ 2 h 131"/>
                  <a:gd name="T16" fmla="*/ 38 w 59"/>
                  <a:gd name="T17" fmla="*/ 3 h 131"/>
                  <a:gd name="T18" fmla="*/ 54 w 59"/>
                  <a:gd name="T19" fmla="*/ 37 h 131"/>
                  <a:gd name="T20" fmla="*/ 58 w 59"/>
                  <a:gd name="T21" fmla="*/ 89 h 131"/>
                  <a:gd name="T22" fmla="*/ 43 w 59"/>
                  <a:gd name="T23" fmla="*/ 128 h 131"/>
                  <a:gd name="T24" fmla="*/ 35 w 59"/>
                  <a:gd name="T25" fmla="*/ 131 h 131"/>
                  <a:gd name="T26" fmla="*/ 31 w 59"/>
                  <a:gd name="T27" fmla="*/ 122 h 131"/>
                  <a:gd name="T28" fmla="*/ 39 w 59"/>
                  <a:gd name="T29" fmla="*/ 98 h 131"/>
                  <a:gd name="T30" fmla="*/ 43 w 59"/>
                  <a:gd name="T31" fmla="*/ 86 h 131"/>
                  <a:gd name="T32" fmla="*/ 34 w 59"/>
                  <a:gd name="T33" fmla="*/ 28 h 131"/>
                  <a:gd name="T34" fmla="*/ 21 w 59"/>
                  <a:gd name="T35" fmla="*/ 34 h 131"/>
                  <a:gd name="T36" fmla="*/ 16 w 59"/>
                  <a:gd name="T37" fmla="*/ 46 h 131"/>
                  <a:gd name="T38" fmla="*/ 28 w 59"/>
                  <a:gd name="T39" fmla="*/ 60 h 131"/>
                  <a:gd name="T40" fmla="*/ 42 w 59"/>
                  <a:gd name="T41" fmla="*/ 63 h 131"/>
                  <a:gd name="T42" fmla="*/ 34 w 59"/>
                  <a:gd name="T43" fmla="*/ 28 h 1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9" h="131">
                    <a:moveTo>
                      <a:pt x="43" y="86"/>
                    </a:moveTo>
                    <a:cubicBezTo>
                      <a:pt x="38" y="85"/>
                      <a:pt x="34" y="84"/>
                      <a:pt x="30" y="84"/>
                    </a:cubicBezTo>
                    <a:cubicBezTo>
                      <a:pt x="23" y="84"/>
                      <a:pt x="18" y="81"/>
                      <a:pt x="14" y="76"/>
                    </a:cubicBezTo>
                    <a:cubicBezTo>
                      <a:pt x="8" y="68"/>
                      <a:pt x="3" y="59"/>
                      <a:pt x="0" y="49"/>
                    </a:cubicBezTo>
                    <a:cubicBezTo>
                      <a:pt x="0" y="46"/>
                      <a:pt x="0" y="43"/>
                      <a:pt x="1" y="40"/>
                    </a:cubicBezTo>
                    <a:cubicBezTo>
                      <a:pt x="1" y="36"/>
                      <a:pt x="2" y="32"/>
                      <a:pt x="3" y="28"/>
                    </a:cubicBezTo>
                    <a:cubicBezTo>
                      <a:pt x="3" y="26"/>
                      <a:pt x="4" y="23"/>
                      <a:pt x="5" y="21"/>
                    </a:cubicBezTo>
                    <a:cubicBezTo>
                      <a:pt x="12" y="14"/>
                      <a:pt x="17" y="5"/>
                      <a:pt x="27" y="2"/>
                    </a:cubicBezTo>
                    <a:cubicBezTo>
                      <a:pt x="32" y="0"/>
                      <a:pt x="35" y="1"/>
                      <a:pt x="38" y="3"/>
                    </a:cubicBezTo>
                    <a:cubicBezTo>
                      <a:pt x="48" y="12"/>
                      <a:pt x="55" y="22"/>
                      <a:pt x="54" y="37"/>
                    </a:cubicBezTo>
                    <a:cubicBezTo>
                      <a:pt x="54" y="54"/>
                      <a:pt x="57" y="71"/>
                      <a:pt x="58" y="89"/>
                    </a:cubicBezTo>
                    <a:cubicBezTo>
                      <a:pt x="59" y="104"/>
                      <a:pt x="51" y="116"/>
                      <a:pt x="43" y="128"/>
                    </a:cubicBezTo>
                    <a:cubicBezTo>
                      <a:pt x="42" y="130"/>
                      <a:pt x="37" y="131"/>
                      <a:pt x="35" y="131"/>
                    </a:cubicBezTo>
                    <a:cubicBezTo>
                      <a:pt x="31" y="130"/>
                      <a:pt x="30" y="126"/>
                      <a:pt x="31" y="122"/>
                    </a:cubicBezTo>
                    <a:cubicBezTo>
                      <a:pt x="34" y="114"/>
                      <a:pt x="37" y="106"/>
                      <a:pt x="39" y="98"/>
                    </a:cubicBezTo>
                    <a:cubicBezTo>
                      <a:pt x="40" y="95"/>
                      <a:pt x="41" y="91"/>
                      <a:pt x="43" y="86"/>
                    </a:cubicBezTo>
                    <a:close/>
                    <a:moveTo>
                      <a:pt x="34" y="28"/>
                    </a:moveTo>
                    <a:cubicBezTo>
                      <a:pt x="29" y="30"/>
                      <a:pt x="25" y="32"/>
                      <a:pt x="21" y="34"/>
                    </a:cubicBezTo>
                    <a:cubicBezTo>
                      <a:pt x="14" y="37"/>
                      <a:pt x="13" y="40"/>
                      <a:pt x="16" y="46"/>
                    </a:cubicBezTo>
                    <a:cubicBezTo>
                      <a:pt x="20" y="51"/>
                      <a:pt x="24" y="56"/>
                      <a:pt x="28" y="60"/>
                    </a:cubicBezTo>
                    <a:cubicBezTo>
                      <a:pt x="32" y="64"/>
                      <a:pt x="36" y="66"/>
                      <a:pt x="42" y="63"/>
                    </a:cubicBezTo>
                    <a:cubicBezTo>
                      <a:pt x="42" y="51"/>
                      <a:pt x="41" y="39"/>
                      <a:pt x="34" y="28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37" name="Freeform 42"/>
              <p:cNvSpPr>
                <a:spLocks noEditPoints="1"/>
              </p:cNvSpPr>
              <p:nvPr/>
            </p:nvSpPr>
            <p:spPr bwMode="auto">
              <a:xfrm>
                <a:off x="5053" y="2185"/>
                <a:ext cx="45" cy="94"/>
              </a:xfrm>
              <a:custGeom>
                <a:avLst/>
                <a:gdLst>
                  <a:gd name="T0" fmla="*/ 38 w 54"/>
                  <a:gd name="T1" fmla="*/ 74 h 114"/>
                  <a:gd name="T2" fmla="*/ 21 w 54"/>
                  <a:gd name="T3" fmla="*/ 72 h 114"/>
                  <a:gd name="T4" fmla="*/ 1 w 54"/>
                  <a:gd name="T5" fmla="*/ 39 h 114"/>
                  <a:gd name="T6" fmla="*/ 16 w 54"/>
                  <a:gd name="T7" fmla="*/ 9 h 114"/>
                  <a:gd name="T8" fmla="*/ 25 w 54"/>
                  <a:gd name="T9" fmla="*/ 0 h 114"/>
                  <a:gd name="T10" fmla="*/ 50 w 54"/>
                  <a:gd name="T11" fmla="*/ 35 h 114"/>
                  <a:gd name="T12" fmla="*/ 53 w 54"/>
                  <a:gd name="T13" fmla="*/ 75 h 114"/>
                  <a:gd name="T14" fmla="*/ 37 w 54"/>
                  <a:gd name="T15" fmla="*/ 114 h 114"/>
                  <a:gd name="T16" fmla="*/ 31 w 54"/>
                  <a:gd name="T17" fmla="*/ 99 h 114"/>
                  <a:gd name="T18" fmla="*/ 36 w 54"/>
                  <a:gd name="T19" fmla="*/ 87 h 114"/>
                  <a:gd name="T20" fmla="*/ 38 w 54"/>
                  <a:gd name="T21" fmla="*/ 74 h 114"/>
                  <a:gd name="T22" fmla="*/ 34 w 54"/>
                  <a:gd name="T23" fmla="*/ 54 h 114"/>
                  <a:gd name="T24" fmla="*/ 33 w 54"/>
                  <a:gd name="T25" fmla="*/ 33 h 114"/>
                  <a:gd name="T26" fmla="*/ 22 w 54"/>
                  <a:gd name="T27" fmla="*/ 28 h 114"/>
                  <a:gd name="T28" fmla="*/ 16 w 54"/>
                  <a:gd name="T29" fmla="*/ 32 h 114"/>
                  <a:gd name="T30" fmla="*/ 34 w 54"/>
                  <a:gd name="T31" fmla="*/ 54 h 1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54" h="114">
                    <a:moveTo>
                      <a:pt x="38" y="74"/>
                    </a:moveTo>
                    <a:cubicBezTo>
                      <a:pt x="31" y="73"/>
                      <a:pt x="26" y="73"/>
                      <a:pt x="21" y="72"/>
                    </a:cubicBezTo>
                    <a:cubicBezTo>
                      <a:pt x="6" y="68"/>
                      <a:pt x="0" y="55"/>
                      <a:pt x="1" y="39"/>
                    </a:cubicBezTo>
                    <a:cubicBezTo>
                      <a:pt x="1" y="27"/>
                      <a:pt x="5" y="16"/>
                      <a:pt x="16" y="9"/>
                    </a:cubicBezTo>
                    <a:cubicBezTo>
                      <a:pt x="19" y="7"/>
                      <a:pt x="22" y="3"/>
                      <a:pt x="25" y="0"/>
                    </a:cubicBezTo>
                    <a:cubicBezTo>
                      <a:pt x="38" y="8"/>
                      <a:pt x="49" y="18"/>
                      <a:pt x="50" y="35"/>
                    </a:cubicBezTo>
                    <a:cubicBezTo>
                      <a:pt x="51" y="49"/>
                      <a:pt x="54" y="62"/>
                      <a:pt x="53" y="75"/>
                    </a:cubicBezTo>
                    <a:cubicBezTo>
                      <a:pt x="53" y="90"/>
                      <a:pt x="46" y="103"/>
                      <a:pt x="37" y="114"/>
                    </a:cubicBezTo>
                    <a:cubicBezTo>
                      <a:pt x="30" y="111"/>
                      <a:pt x="28" y="105"/>
                      <a:pt x="31" y="99"/>
                    </a:cubicBezTo>
                    <a:cubicBezTo>
                      <a:pt x="33" y="95"/>
                      <a:pt x="35" y="91"/>
                      <a:pt x="36" y="87"/>
                    </a:cubicBezTo>
                    <a:cubicBezTo>
                      <a:pt x="38" y="83"/>
                      <a:pt x="38" y="78"/>
                      <a:pt x="38" y="74"/>
                    </a:cubicBezTo>
                    <a:close/>
                    <a:moveTo>
                      <a:pt x="34" y="54"/>
                    </a:moveTo>
                    <a:cubicBezTo>
                      <a:pt x="35" y="46"/>
                      <a:pt x="34" y="37"/>
                      <a:pt x="33" y="33"/>
                    </a:cubicBezTo>
                    <a:cubicBezTo>
                      <a:pt x="31" y="28"/>
                      <a:pt x="26" y="28"/>
                      <a:pt x="22" y="28"/>
                    </a:cubicBezTo>
                    <a:cubicBezTo>
                      <a:pt x="20" y="28"/>
                      <a:pt x="16" y="30"/>
                      <a:pt x="16" y="32"/>
                    </a:cubicBezTo>
                    <a:cubicBezTo>
                      <a:pt x="12" y="42"/>
                      <a:pt x="22" y="54"/>
                      <a:pt x="34" y="54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38" name="Freeform 43"/>
              <p:cNvSpPr>
                <a:spLocks/>
              </p:cNvSpPr>
              <p:nvPr/>
            </p:nvSpPr>
            <p:spPr bwMode="auto">
              <a:xfrm>
                <a:off x="4870" y="2102"/>
                <a:ext cx="34" cy="109"/>
              </a:xfrm>
              <a:custGeom>
                <a:avLst/>
                <a:gdLst>
                  <a:gd name="T0" fmla="*/ 35 w 41"/>
                  <a:gd name="T1" fmla="*/ 132 h 132"/>
                  <a:gd name="T2" fmla="*/ 18 w 41"/>
                  <a:gd name="T3" fmla="*/ 118 h 132"/>
                  <a:gd name="T4" fmla="*/ 4 w 41"/>
                  <a:gd name="T5" fmla="*/ 76 h 132"/>
                  <a:gd name="T6" fmla="*/ 6 w 41"/>
                  <a:gd name="T7" fmla="*/ 14 h 132"/>
                  <a:gd name="T8" fmla="*/ 10 w 41"/>
                  <a:gd name="T9" fmla="*/ 0 h 132"/>
                  <a:gd name="T10" fmla="*/ 25 w 41"/>
                  <a:gd name="T11" fmla="*/ 3 h 132"/>
                  <a:gd name="T12" fmla="*/ 23 w 41"/>
                  <a:gd name="T13" fmla="*/ 14 h 132"/>
                  <a:gd name="T14" fmla="*/ 17 w 41"/>
                  <a:gd name="T15" fmla="*/ 51 h 132"/>
                  <a:gd name="T16" fmla="*/ 32 w 41"/>
                  <a:gd name="T17" fmla="*/ 100 h 132"/>
                  <a:gd name="T18" fmla="*/ 35 w 41"/>
                  <a:gd name="T19" fmla="*/ 132 h 13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41" h="132">
                    <a:moveTo>
                      <a:pt x="35" y="132"/>
                    </a:moveTo>
                    <a:cubicBezTo>
                      <a:pt x="26" y="131"/>
                      <a:pt x="21" y="127"/>
                      <a:pt x="18" y="118"/>
                    </a:cubicBezTo>
                    <a:cubicBezTo>
                      <a:pt x="14" y="104"/>
                      <a:pt x="8" y="91"/>
                      <a:pt x="4" y="76"/>
                    </a:cubicBezTo>
                    <a:cubicBezTo>
                      <a:pt x="0" y="55"/>
                      <a:pt x="1" y="34"/>
                      <a:pt x="6" y="14"/>
                    </a:cubicBezTo>
                    <a:cubicBezTo>
                      <a:pt x="7" y="9"/>
                      <a:pt x="8" y="5"/>
                      <a:pt x="10" y="0"/>
                    </a:cubicBezTo>
                    <a:cubicBezTo>
                      <a:pt x="15" y="1"/>
                      <a:pt x="19" y="2"/>
                      <a:pt x="25" y="3"/>
                    </a:cubicBezTo>
                    <a:cubicBezTo>
                      <a:pt x="24" y="7"/>
                      <a:pt x="24" y="10"/>
                      <a:pt x="23" y="14"/>
                    </a:cubicBezTo>
                    <a:cubicBezTo>
                      <a:pt x="19" y="26"/>
                      <a:pt x="15" y="38"/>
                      <a:pt x="17" y="51"/>
                    </a:cubicBezTo>
                    <a:cubicBezTo>
                      <a:pt x="20" y="68"/>
                      <a:pt x="21" y="86"/>
                      <a:pt x="32" y="100"/>
                    </a:cubicBezTo>
                    <a:cubicBezTo>
                      <a:pt x="39" y="110"/>
                      <a:pt x="41" y="121"/>
                      <a:pt x="35" y="132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39" name="Freeform 44"/>
              <p:cNvSpPr>
                <a:spLocks/>
              </p:cNvSpPr>
              <p:nvPr/>
            </p:nvSpPr>
            <p:spPr bwMode="auto">
              <a:xfrm>
                <a:off x="4963" y="2120"/>
                <a:ext cx="18" cy="46"/>
              </a:xfrm>
              <a:custGeom>
                <a:avLst/>
                <a:gdLst>
                  <a:gd name="T0" fmla="*/ 12 w 22"/>
                  <a:gd name="T1" fmla="*/ 56 h 56"/>
                  <a:gd name="T2" fmla="*/ 10 w 22"/>
                  <a:gd name="T3" fmla="*/ 9 h 56"/>
                  <a:gd name="T4" fmla="*/ 13 w 22"/>
                  <a:gd name="T5" fmla="*/ 6 h 56"/>
                  <a:gd name="T6" fmla="*/ 20 w 22"/>
                  <a:gd name="T7" fmla="*/ 3 h 56"/>
                  <a:gd name="T8" fmla="*/ 21 w 22"/>
                  <a:gd name="T9" fmla="*/ 10 h 56"/>
                  <a:gd name="T10" fmla="*/ 19 w 22"/>
                  <a:gd name="T11" fmla="*/ 34 h 56"/>
                  <a:gd name="T12" fmla="*/ 12 w 22"/>
                  <a:gd name="T13" fmla="*/ 56 h 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2" h="56">
                    <a:moveTo>
                      <a:pt x="12" y="56"/>
                    </a:moveTo>
                    <a:cubicBezTo>
                      <a:pt x="0" y="40"/>
                      <a:pt x="5" y="24"/>
                      <a:pt x="10" y="9"/>
                    </a:cubicBezTo>
                    <a:cubicBezTo>
                      <a:pt x="10" y="7"/>
                      <a:pt x="12" y="7"/>
                      <a:pt x="13" y="6"/>
                    </a:cubicBezTo>
                    <a:cubicBezTo>
                      <a:pt x="15" y="4"/>
                      <a:pt x="17" y="0"/>
                      <a:pt x="20" y="3"/>
                    </a:cubicBezTo>
                    <a:cubicBezTo>
                      <a:pt x="21" y="4"/>
                      <a:pt x="22" y="8"/>
                      <a:pt x="21" y="10"/>
                    </a:cubicBezTo>
                    <a:cubicBezTo>
                      <a:pt x="18" y="18"/>
                      <a:pt x="18" y="26"/>
                      <a:pt x="19" y="34"/>
                    </a:cubicBezTo>
                    <a:cubicBezTo>
                      <a:pt x="19" y="41"/>
                      <a:pt x="17" y="49"/>
                      <a:pt x="12" y="56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40" name="Freeform 45"/>
              <p:cNvSpPr>
                <a:spLocks/>
              </p:cNvSpPr>
              <p:nvPr/>
            </p:nvSpPr>
            <p:spPr bwMode="auto">
              <a:xfrm>
                <a:off x="2470" y="1763"/>
                <a:ext cx="12" cy="28"/>
              </a:xfrm>
              <a:custGeom>
                <a:avLst/>
                <a:gdLst>
                  <a:gd name="T0" fmla="*/ 8 w 15"/>
                  <a:gd name="T1" fmla="*/ 34 h 34"/>
                  <a:gd name="T2" fmla="*/ 1 w 15"/>
                  <a:gd name="T3" fmla="*/ 21 h 34"/>
                  <a:gd name="T4" fmla="*/ 9 w 15"/>
                  <a:gd name="T5" fmla="*/ 0 h 34"/>
                  <a:gd name="T6" fmla="*/ 8 w 15"/>
                  <a:gd name="T7" fmla="*/ 34 h 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5" h="34">
                    <a:moveTo>
                      <a:pt x="8" y="34"/>
                    </a:moveTo>
                    <a:cubicBezTo>
                      <a:pt x="1" y="32"/>
                      <a:pt x="0" y="26"/>
                      <a:pt x="1" y="21"/>
                    </a:cubicBezTo>
                    <a:cubicBezTo>
                      <a:pt x="1" y="14"/>
                      <a:pt x="3" y="6"/>
                      <a:pt x="9" y="0"/>
                    </a:cubicBezTo>
                    <a:cubicBezTo>
                      <a:pt x="14" y="12"/>
                      <a:pt x="15" y="23"/>
                      <a:pt x="8" y="34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41" name="Freeform 46"/>
              <p:cNvSpPr>
                <a:spLocks/>
              </p:cNvSpPr>
              <p:nvPr/>
            </p:nvSpPr>
            <p:spPr bwMode="auto">
              <a:xfrm>
                <a:off x="2521" y="1975"/>
                <a:ext cx="17" cy="32"/>
              </a:xfrm>
              <a:custGeom>
                <a:avLst/>
                <a:gdLst>
                  <a:gd name="T0" fmla="*/ 18 w 21"/>
                  <a:gd name="T1" fmla="*/ 38 h 38"/>
                  <a:gd name="T2" fmla="*/ 0 w 21"/>
                  <a:gd name="T3" fmla="*/ 22 h 38"/>
                  <a:gd name="T4" fmla="*/ 15 w 21"/>
                  <a:gd name="T5" fmla="*/ 0 h 38"/>
                  <a:gd name="T6" fmla="*/ 18 w 21"/>
                  <a:gd name="T7" fmla="*/ 38 h 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1" h="38">
                    <a:moveTo>
                      <a:pt x="18" y="38"/>
                    </a:moveTo>
                    <a:cubicBezTo>
                      <a:pt x="5" y="34"/>
                      <a:pt x="0" y="29"/>
                      <a:pt x="0" y="22"/>
                    </a:cubicBezTo>
                    <a:cubicBezTo>
                      <a:pt x="0" y="13"/>
                      <a:pt x="7" y="3"/>
                      <a:pt x="15" y="0"/>
                    </a:cubicBezTo>
                    <a:cubicBezTo>
                      <a:pt x="16" y="12"/>
                      <a:pt x="21" y="24"/>
                      <a:pt x="18" y="38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42" name="Freeform 47"/>
              <p:cNvSpPr>
                <a:spLocks/>
              </p:cNvSpPr>
              <p:nvPr/>
            </p:nvSpPr>
            <p:spPr bwMode="auto">
              <a:xfrm>
                <a:off x="5023" y="2001"/>
                <a:ext cx="24" cy="31"/>
              </a:xfrm>
              <a:custGeom>
                <a:avLst/>
                <a:gdLst>
                  <a:gd name="T0" fmla="*/ 21 w 29"/>
                  <a:gd name="T1" fmla="*/ 0 h 38"/>
                  <a:gd name="T2" fmla="*/ 29 w 29"/>
                  <a:gd name="T3" fmla="*/ 35 h 38"/>
                  <a:gd name="T4" fmla="*/ 15 w 29"/>
                  <a:gd name="T5" fmla="*/ 32 h 38"/>
                  <a:gd name="T6" fmla="*/ 3 w 29"/>
                  <a:gd name="T7" fmla="*/ 18 h 38"/>
                  <a:gd name="T8" fmla="*/ 8 w 29"/>
                  <a:gd name="T9" fmla="*/ 6 h 38"/>
                  <a:gd name="T10" fmla="*/ 21 w 29"/>
                  <a:gd name="T11" fmla="*/ 0 h 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9" h="38">
                    <a:moveTo>
                      <a:pt x="21" y="0"/>
                    </a:moveTo>
                    <a:cubicBezTo>
                      <a:pt x="28" y="11"/>
                      <a:pt x="29" y="23"/>
                      <a:pt x="29" y="35"/>
                    </a:cubicBezTo>
                    <a:cubicBezTo>
                      <a:pt x="23" y="38"/>
                      <a:pt x="19" y="36"/>
                      <a:pt x="15" y="32"/>
                    </a:cubicBezTo>
                    <a:cubicBezTo>
                      <a:pt x="11" y="28"/>
                      <a:pt x="7" y="23"/>
                      <a:pt x="3" y="18"/>
                    </a:cubicBezTo>
                    <a:cubicBezTo>
                      <a:pt x="0" y="12"/>
                      <a:pt x="1" y="9"/>
                      <a:pt x="8" y="6"/>
                    </a:cubicBezTo>
                    <a:cubicBezTo>
                      <a:pt x="12" y="4"/>
                      <a:pt x="16" y="2"/>
                      <a:pt x="21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43" name="Freeform 48"/>
              <p:cNvSpPr>
                <a:spLocks/>
              </p:cNvSpPr>
              <p:nvPr/>
            </p:nvSpPr>
            <p:spPr bwMode="auto">
              <a:xfrm>
                <a:off x="5063" y="2208"/>
                <a:ext cx="19" cy="22"/>
              </a:xfrm>
              <a:custGeom>
                <a:avLst/>
                <a:gdLst>
                  <a:gd name="T0" fmla="*/ 22 w 23"/>
                  <a:gd name="T1" fmla="*/ 26 h 26"/>
                  <a:gd name="T2" fmla="*/ 4 w 23"/>
                  <a:gd name="T3" fmla="*/ 4 h 26"/>
                  <a:gd name="T4" fmla="*/ 10 w 23"/>
                  <a:gd name="T5" fmla="*/ 0 h 26"/>
                  <a:gd name="T6" fmla="*/ 21 w 23"/>
                  <a:gd name="T7" fmla="*/ 5 h 26"/>
                  <a:gd name="T8" fmla="*/ 22 w 23"/>
                  <a:gd name="T9" fmla="*/ 26 h 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3" h="26">
                    <a:moveTo>
                      <a:pt x="22" y="26"/>
                    </a:moveTo>
                    <a:cubicBezTo>
                      <a:pt x="10" y="26"/>
                      <a:pt x="0" y="14"/>
                      <a:pt x="4" y="4"/>
                    </a:cubicBezTo>
                    <a:cubicBezTo>
                      <a:pt x="4" y="2"/>
                      <a:pt x="8" y="0"/>
                      <a:pt x="10" y="0"/>
                    </a:cubicBezTo>
                    <a:cubicBezTo>
                      <a:pt x="14" y="0"/>
                      <a:pt x="19" y="0"/>
                      <a:pt x="21" y="5"/>
                    </a:cubicBezTo>
                    <a:cubicBezTo>
                      <a:pt x="22" y="9"/>
                      <a:pt x="23" y="18"/>
                      <a:pt x="22" y="26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</p:grpSp>
      <p:grpSp>
        <p:nvGrpSpPr>
          <p:cNvPr id="973" name="Skupina 972"/>
          <p:cNvGrpSpPr>
            <a:grpSpLocks noChangeAspect="1"/>
          </p:cNvGrpSpPr>
          <p:nvPr/>
        </p:nvGrpSpPr>
        <p:grpSpPr>
          <a:xfrm>
            <a:off x="505900" y="2190830"/>
            <a:ext cx="2956768" cy="1908461"/>
            <a:chOff x="515678" y="2212822"/>
            <a:chExt cx="2955497" cy="1895235"/>
          </a:xfrm>
        </p:grpSpPr>
        <p:sp>
          <p:nvSpPr>
            <p:cNvPr id="974" name="Obdélník 973"/>
            <p:cNvSpPr/>
            <p:nvPr/>
          </p:nvSpPr>
          <p:spPr>
            <a:xfrm>
              <a:off x="515678" y="2212822"/>
              <a:ext cx="2955497" cy="1895235"/>
            </a:xfrm>
            <a:prstGeom prst="rect">
              <a:avLst/>
            </a:prstGeom>
            <a:solidFill>
              <a:srgbClr val="FFCC99"/>
            </a:solidFill>
            <a:ln w="28575">
              <a:solidFill>
                <a:srgbClr val="FFCC99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975" name="Skupina 974"/>
            <p:cNvGrpSpPr/>
            <p:nvPr/>
          </p:nvGrpSpPr>
          <p:grpSpPr>
            <a:xfrm>
              <a:off x="1755471" y="2264241"/>
              <a:ext cx="711983" cy="1748731"/>
              <a:chOff x="4597400" y="617538"/>
              <a:chExt cx="2352676" cy="5778500"/>
            </a:xfrm>
            <a:solidFill>
              <a:srgbClr val="FDFAEE"/>
            </a:solidFill>
          </p:grpSpPr>
          <p:sp>
            <p:nvSpPr>
              <p:cNvPr id="1028" name="Freeform 5"/>
              <p:cNvSpPr>
                <a:spLocks noEditPoints="1"/>
              </p:cNvSpPr>
              <p:nvPr/>
            </p:nvSpPr>
            <p:spPr bwMode="auto">
              <a:xfrm>
                <a:off x="4597400" y="617538"/>
                <a:ext cx="2352676" cy="5778500"/>
              </a:xfrm>
              <a:custGeom>
                <a:avLst/>
                <a:gdLst>
                  <a:gd name="T0" fmla="*/ 637 w 1299"/>
                  <a:gd name="T1" fmla="*/ 2684 h 3194"/>
                  <a:gd name="T2" fmla="*/ 395 w 1299"/>
                  <a:gd name="T3" fmla="*/ 3184 h 3194"/>
                  <a:gd name="T4" fmla="*/ 282 w 1299"/>
                  <a:gd name="T5" fmla="*/ 2483 h 3194"/>
                  <a:gd name="T6" fmla="*/ 283 w 1299"/>
                  <a:gd name="T7" fmla="*/ 1566 h 3194"/>
                  <a:gd name="T8" fmla="*/ 284 w 1299"/>
                  <a:gd name="T9" fmla="*/ 1201 h 3194"/>
                  <a:gd name="T10" fmla="*/ 78 w 1299"/>
                  <a:gd name="T11" fmla="*/ 865 h 3194"/>
                  <a:gd name="T12" fmla="*/ 516 w 1299"/>
                  <a:gd name="T13" fmla="*/ 488 h 3194"/>
                  <a:gd name="T14" fmla="*/ 390 w 1299"/>
                  <a:gd name="T15" fmla="*/ 134 h 3194"/>
                  <a:gd name="T16" fmla="*/ 900 w 1299"/>
                  <a:gd name="T17" fmla="*/ 260 h 3194"/>
                  <a:gd name="T18" fmla="*/ 906 w 1299"/>
                  <a:gd name="T19" fmla="*/ 621 h 3194"/>
                  <a:gd name="T20" fmla="*/ 1225 w 1299"/>
                  <a:gd name="T21" fmla="*/ 911 h 3194"/>
                  <a:gd name="T22" fmla="*/ 1234 w 1299"/>
                  <a:gd name="T23" fmla="*/ 1271 h 3194"/>
                  <a:gd name="T24" fmla="*/ 1002 w 1299"/>
                  <a:gd name="T25" fmla="*/ 1516 h 3194"/>
                  <a:gd name="T26" fmla="*/ 1027 w 1299"/>
                  <a:gd name="T27" fmla="*/ 2329 h 3194"/>
                  <a:gd name="T28" fmla="*/ 1030 w 1299"/>
                  <a:gd name="T29" fmla="*/ 3085 h 3194"/>
                  <a:gd name="T30" fmla="*/ 723 w 1299"/>
                  <a:gd name="T31" fmla="*/ 2843 h 3194"/>
                  <a:gd name="T32" fmla="*/ 665 w 1299"/>
                  <a:gd name="T33" fmla="*/ 1923 h 3194"/>
                  <a:gd name="T34" fmla="*/ 1060 w 1299"/>
                  <a:gd name="T35" fmla="*/ 2706 h 3194"/>
                  <a:gd name="T36" fmla="*/ 969 w 1299"/>
                  <a:gd name="T37" fmla="*/ 1725 h 3194"/>
                  <a:gd name="T38" fmla="*/ 316 w 1299"/>
                  <a:gd name="T39" fmla="*/ 1845 h 3194"/>
                  <a:gd name="T40" fmla="*/ 274 w 1299"/>
                  <a:gd name="T41" fmla="*/ 2944 h 3194"/>
                  <a:gd name="T42" fmla="*/ 617 w 1299"/>
                  <a:gd name="T43" fmla="*/ 2320 h 3194"/>
                  <a:gd name="T44" fmla="*/ 669 w 1299"/>
                  <a:gd name="T45" fmla="*/ 1846 h 3194"/>
                  <a:gd name="T46" fmla="*/ 528 w 1299"/>
                  <a:gd name="T47" fmla="*/ 898 h 3194"/>
                  <a:gd name="T48" fmla="*/ 739 w 1299"/>
                  <a:gd name="T49" fmla="*/ 1144 h 3194"/>
                  <a:gd name="T50" fmla="*/ 964 w 1299"/>
                  <a:gd name="T51" fmla="*/ 1033 h 3194"/>
                  <a:gd name="T52" fmla="*/ 1098 w 1299"/>
                  <a:gd name="T53" fmla="*/ 1136 h 3194"/>
                  <a:gd name="T54" fmla="*/ 736 w 1299"/>
                  <a:gd name="T55" fmla="*/ 1152 h 3194"/>
                  <a:gd name="T56" fmla="*/ 515 w 1299"/>
                  <a:gd name="T57" fmla="*/ 1333 h 3194"/>
                  <a:gd name="T58" fmla="*/ 999 w 1299"/>
                  <a:gd name="T59" fmla="*/ 1502 h 3194"/>
                  <a:gd name="T60" fmla="*/ 1153 w 1299"/>
                  <a:gd name="T61" fmla="*/ 1053 h 3194"/>
                  <a:gd name="T62" fmla="*/ 935 w 1299"/>
                  <a:gd name="T63" fmla="*/ 871 h 3194"/>
                  <a:gd name="T64" fmla="*/ 324 w 1299"/>
                  <a:gd name="T65" fmla="*/ 640 h 3194"/>
                  <a:gd name="T66" fmla="*/ 282 w 1299"/>
                  <a:gd name="T67" fmla="*/ 1185 h 3194"/>
                  <a:gd name="T68" fmla="*/ 266 w 1299"/>
                  <a:gd name="T69" fmla="*/ 975 h 3194"/>
                  <a:gd name="T70" fmla="*/ 508 w 1299"/>
                  <a:gd name="T71" fmla="*/ 1014 h 3194"/>
                  <a:gd name="T72" fmla="*/ 794 w 1299"/>
                  <a:gd name="T73" fmla="*/ 867 h 3194"/>
                  <a:gd name="T74" fmla="*/ 793 w 1299"/>
                  <a:gd name="T75" fmla="*/ 594 h 3194"/>
                  <a:gd name="T76" fmla="*/ 545 w 1299"/>
                  <a:gd name="T77" fmla="*/ 493 h 3194"/>
                  <a:gd name="T78" fmla="*/ 754 w 1299"/>
                  <a:gd name="T79" fmla="*/ 242 h 3194"/>
                  <a:gd name="T80" fmla="*/ 451 w 1299"/>
                  <a:gd name="T81" fmla="*/ 257 h 3194"/>
                  <a:gd name="T82" fmla="*/ 313 w 1299"/>
                  <a:gd name="T83" fmla="*/ 1565 h 3194"/>
                  <a:gd name="T84" fmla="*/ 976 w 1299"/>
                  <a:gd name="T85" fmla="*/ 1571 h 3194"/>
                  <a:gd name="T86" fmla="*/ 497 w 1299"/>
                  <a:gd name="T87" fmla="*/ 1461 h 3194"/>
                  <a:gd name="T88" fmla="*/ 847 w 1299"/>
                  <a:gd name="T89" fmla="*/ 107 h 3194"/>
                  <a:gd name="T90" fmla="*/ 361 w 1299"/>
                  <a:gd name="T91" fmla="*/ 259 h 3194"/>
                  <a:gd name="T92" fmla="*/ 470 w 1299"/>
                  <a:gd name="T93" fmla="*/ 198 h 3194"/>
                  <a:gd name="T94" fmla="*/ 753 w 1299"/>
                  <a:gd name="T95" fmla="*/ 219 h 3194"/>
                  <a:gd name="T96" fmla="*/ 615 w 1299"/>
                  <a:gd name="T97" fmla="*/ 513 h 3194"/>
                  <a:gd name="T98" fmla="*/ 556 w 1299"/>
                  <a:gd name="T99" fmla="*/ 1203 h 3194"/>
                  <a:gd name="T100" fmla="*/ 719 w 1299"/>
                  <a:gd name="T101" fmla="*/ 1177 h 3194"/>
                  <a:gd name="T102" fmla="*/ 518 w 1299"/>
                  <a:gd name="T103" fmla="*/ 1235 h 3194"/>
                  <a:gd name="T104" fmla="*/ 1128 w 1299"/>
                  <a:gd name="T105" fmla="*/ 946 h 3194"/>
                  <a:gd name="T106" fmla="*/ 1147 w 1299"/>
                  <a:gd name="T107" fmla="*/ 1031 h 3194"/>
                  <a:gd name="T108" fmla="*/ 792 w 1299"/>
                  <a:gd name="T109" fmla="*/ 3066 h 3194"/>
                  <a:gd name="T110" fmla="*/ 520 w 1299"/>
                  <a:gd name="T111" fmla="*/ 3077 h 3194"/>
                  <a:gd name="T112" fmla="*/ 529 w 1299"/>
                  <a:gd name="T113" fmla="*/ 3008 h 3194"/>
                  <a:gd name="T114" fmla="*/ 945 w 1299"/>
                  <a:gd name="T115" fmla="*/ 3113 h 3194"/>
                  <a:gd name="T116" fmla="*/ 364 w 1299"/>
                  <a:gd name="T117" fmla="*/ 3127 h 3194"/>
                  <a:gd name="T118" fmla="*/ 803 w 1299"/>
                  <a:gd name="T119" fmla="*/ 440 h 3194"/>
                  <a:gd name="T120" fmla="*/ 333 w 1299"/>
                  <a:gd name="T121" fmla="*/ 980 h 3194"/>
                  <a:gd name="T122" fmla="*/ 650 w 1299"/>
                  <a:gd name="T123" fmla="*/ 1044 h 3194"/>
                  <a:gd name="T124" fmla="*/ 645 w 1299"/>
                  <a:gd name="T125" fmla="*/ 1102 h 319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1299" h="3194">
                    <a:moveTo>
                      <a:pt x="641" y="1677"/>
                    </a:moveTo>
                    <a:cubicBezTo>
                      <a:pt x="640" y="1682"/>
                      <a:pt x="640" y="1686"/>
                      <a:pt x="640" y="1690"/>
                    </a:cubicBezTo>
                    <a:cubicBezTo>
                      <a:pt x="639" y="1705"/>
                      <a:pt x="638" y="1721"/>
                      <a:pt x="637" y="1736"/>
                    </a:cubicBezTo>
                    <a:cubicBezTo>
                      <a:pt x="637" y="1745"/>
                      <a:pt x="638" y="1755"/>
                      <a:pt x="638" y="1764"/>
                    </a:cubicBezTo>
                    <a:cubicBezTo>
                      <a:pt x="638" y="1774"/>
                      <a:pt x="638" y="1784"/>
                      <a:pt x="638" y="1794"/>
                    </a:cubicBezTo>
                    <a:cubicBezTo>
                      <a:pt x="638" y="1805"/>
                      <a:pt x="638" y="1816"/>
                      <a:pt x="638" y="1827"/>
                    </a:cubicBezTo>
                    <a:cubicBezTo>
                      <a:pt x="638" y="1841"/>
                      <a:pt x="638" y="1855"/>
                      <a:pt x="636" y="1868"/>
                    </a:cubicBezTo>
                    <a:cubicBezTo>
                      <a:pt x="634" y="1877"/>
                      <a:pt x="635" y="1887"/>
                      <a:pt x="635" y="1896"/>
                    </a:cubicBezTo>
                    <a:cubicBezTo>
                      <a:pt x="634" y="1908"/>
                      <a:pt x="634" y="1919"/>
                      <a:pt x="633" y="1930"/>
                    </a:cubicBezTo>
                    <a:cubicBezTo>
                      <a:pt x="633" y="1941"/>
                      <a:pt x="632" y="1952"/>
                      <a:pt x="632" y="1963"/>
                    </a:cubicBezTo>
                    <a:cubicBezTo>
                      <a:pt x="631" y="1979"/>
                      <a:pt x="631" y="1994"/>
                      <a:pt x="632" y="2010"/>
                    </a:cubicBezTo>
                    <a:cubicBezTo>
                      <a:pt x="632" y="2022"/>
                      <a:pt x="631" y="2034"/>
                      <a:pt x="631" y="2046"/>
                    </a:cubicBezTo>
                    <a:cubicBezTo>
                      <a:pt x="630" y="2057"/>
                      <a:pt x="631" y="2068"/>
                      <a:pt x="631" y="2078"/>
                    </a:cubicBezTo>
                    <a:cubicBezTo>
                      <a:pt x="631" y="2084"/>
                      <a:pt x="631" y="2090"/>
                      <a:pt x="630" y="2096"/>
                    </a:cubicBezTo>
                    <a:cubicBezTo>
                      <a:pt x="629" y="2112"/>
                      <a:pt x="628" y="2127"/>
                      <a:pt x="628" y="2143"/>
                    </a:cubicBezTo>
                    <a:cubicBezTo>
                      <a:pt x="627" y="2164"/>
                      <a:pt x="628" y="2185"/>
                      <a:pt x="627" y="2206"/>
                    </a:cubicBezTo>
                    <a:cubicBezTo>
                      <a:pt x="627" y="2217"/>
                      <a:pt x="627" y="2229"/>
                      <a:pt x="626" y="2240"/>
                    </a:cubicBezTo>
                    <a:cubicBezTo>
                      <a:pt x="624" y="2254"/>
                      <a:pt x="625" y="2268"/>
                      <a:pt x="626" y="2282"/>
                    </a:cubicBezTo>
                    <a:cubicBezTo>
                      <a:pt x="626" y="2304"/>
                      <a:pt x="627" y="2326"/>
                      <a:pt x="627" y="2348"/>
                    </a:cubicBezTo>
                    <a:cubicBezTo>
                      <a:pt x="628" y="2366"/>
                      <a:pt x="628" y="2384"/>
                      <a:pt x="629" y="2402"/>
                    </a:cubicBezTo>
                    <a:cubicBezTo>
                      <a:pt x="629" y="2409"/>
                      <a:pt x="630" y="2415"/>
                      <a:pt x="631" y="2422"/>
                    </a:cubicBezTo>
                    <a:cubicBezTo>
                      <a:pt x="631" y="2438"/>
                      <a:pt x="632" y="2454"/>
                      <a:pt x="632" y="2470"/>
                    </a:cubicBezTo>
                    <a:cubicBezTo>
                      <a:pt x="632" y="2476"/>
                      <a:pt x="631" y="2482"/>
                      <a:pt x="631" y="2488"/>
                    </a:cubicBezTo>
                    <a:cubicBezTo>
                      <a:pt x="631" y="2499"/>
                      <a:pt x="631" y="2510"/>
                      <a:pt x="632" y="2521"/>
                    </a:cubicBezTo>
                    <a:cubicBezTo>
                      <a:pt x="632" y="2536"/>
                      <a:pt x="633" y="2550"/>
                      <a:pt x="634" y="2564"/>
                    </a:cubicBezTo>
                    <a:cubicBezTo>
                      <a:pt x="635" y="2584"/>
                      <a:pt x="636" y="2604"/>
                      <a:pt x="636" y="2623"/>
                    </a:cubicBezTo>
                    <a:cubicBezTo>
                      <a:pt x="637" y="2644"/>
                      <a:pt x="637" y="2664"/>
                      <a:pt x="637" y="2684"/>
                    </a:cubicBezTo>
                    <a:cubicBezTo>
                      <a:pt x="638" y="2695"/>
                      <a:pt x="639" y="2706"/>
                      <a:pt x="640" y="2717"/>
                    </a:cubicBezTo>
                    <a:cubicBezTo>
                      <a:pt x="641" y="2724"/>
                      <a:pt x="641" y="2731"/>
                      <a:pt x="642" y="2738"/>
                    </a:cubicBezTo>
                    <a:cubicBezTo>
                      <a:pt x="642" y="2746"/>
                      <a:pt x="644" y="2754"/>
                      <a:pt x="644" y="2761"/>
                    </a:cubicBezTo>
                    <a:cubicBezTo>
                      <a:pt x="645" y="2778"/>
                      <a:pt x="649" y="2794"/>
                      <a:pt x="651" y="2810"/>
                    </a:cubicBezTo>
                    <a:cubicBezTo>
                      <a:pt x="654" y="2832"/>
                      <a:pt x="658" y="2853"/>
                      <a:pt x="661" y="2874"/>
                    </a:cubicBezTo>
                    <a:cubicBezTo>
                      <a:pt x="663" y="2886"/>
                      <a:pt x="663" y="2898"/>
                      <a:pt x="664" y="2910"/>
                    </a:cubicBezTo>
                    <a:cubicBezTo>
                      <a:pt x="665" y="2920"/>
                      <a:pt x="666" y="2930"/>
                      <a:pt x="668" y="2940"/>
                    </a:cubicBezTo>
                    <a:cubicBezTo>
                      <a:pt x="668" y="2943"/>
                      <a:pt x="670" y="2946"/>
                      <a:pt x="672" y="2949"/>
                    </a:cubicBezTo>
                    <a:cubicBezTo>
                      <a:pt x="669" y="2954"/>
                      <a:pt x="666" y="2959"/>
                      <a:pt x="659" y="2957"/>
                    </a:cubicBezTo>
                    <a:cubicBezTo>
                      <a:pt x="656" y="2957"/>
                      <a:pt x="653" y="2958"/>
                      <a:pt x="650" y="2959"/>
                    </a:cubicBezTo>
                    <a:cubicBezTo>
                      <a:pt x="643" y="2961"/>
                      <a:pt x="637" y="2963"/>
                      <a:pt x="630" y="2965"/>
                    </a:cubicBezTo>
                    <a:cubicBezTo>
                      <a:pt x="619" y="2967"/>
                      <a:pt x="608" y="2968"/>
                      <a:pt x="597" y="2970"/>
                    </a:cubicBezTo>
                    <a:cubicBezTo>
                      <a:pt x="584" y="2972"/>
                      <a:pt x="571" y="2973"/>
                      <a:pt x="557" y="2975"/>
                    </a:cubicBezTo>
                    <a:cubicBezTo>
                      <a:pt x="552" y="2975"/>
                      <a:pt x="552" y="2976"/>
                      <a:pt x="553" y="2981"/>
                    </a:cubicBezTo>
                    <a:cubicBezTo>
                      <a:pt x="553" y="2983"/>
                      <a:pt x="553" y="2985"/>
                      <a:pt x="552" y="2988"/>
                    </a:cubicBezTo>
                    <a:cubicBezTo>
                      <a:pt x="552" y="3005"/>
                      <a:pt x="551" y="3022"/>
                      <a:pt x="550" y="3040"/>
                    </a:cubicBezTo>
                    <a:cubicBezTo>
                      <a:pt x="549" y="3051"/>
                      <a:pt x="547" y="3062"/>
                      <a:pt x="547" y="3072"/>
                    </a:cubicBezTo>
                    <a:cubicBezTo>
                      <a:pt x="547" y="3089"/>
                      <a:pt x="543" y="3105"/>
                      <a:pt x="546" y="3121"/>
                    </a:cubicBezTo>
                    <a:cubicBezTo>
                      <a:pt x="544" y="3127"/>
                      <a:pt x="546" y="3135"/>
                      <a:pt x="541" y="3142"/>
                    </a:cubicBezTo>
                    <a:cubicBezTo>
                      <a:pt x="538" y="3145"/>
                      <a:pt x="537" y="3149"/>
                      <a:pt x="536" y="3153"/>
                    </a:cubicBezTo>
                    <a:cubicBezTo>
                      <a:pt x="532" y="3163"/>
                      <a:pt x="524" y="3170"/>
                      <a:pt x="516" y="3176"/>
                    </a:cubicBezTo>
                    <a:cubicBezTo>
                      <a:pt x="511" y="3180"/>
                      <a:pt x="505" y="3183"/>
                      <a:pt x="499" y="3186"/>
                    </a:cubicBezTo>
                    <a:cubicBezTo>
                      <a:pt x="495" y="3188"/>
                      <a:pt x="490" y="3189"/>
                      <a:pt x="485" y="3190"/>
                    </a:cubicBezTo>
                    <a:cubicBezTo>
                      <a:pt x="477" y="3191"/>
                      <a:pt x="469" y="3193"/>
                      <a:pt x="461" y="3193"/>
                    </a:cubicBezTo>
                    <a:cubicBezTo>
                      <a:pt x="453" y="3194"/>
                      <a:pt x="444" y="3193"/>
                      <a:pt x="435" y="3193"/>
                    </a:cubicBezTo>
                    <a:cubicBezTo>
                      <a:pt x="426" y="3193"/>
                      <a:pt x="418" y="3191"/>
                      <a:pt x="409" y="3187"/>
                    </a:cubicBezTo>
                    <a:cubicBezTo>
                      <a:pt x="405" y="3185"/>
                      <a:pt x="400" y="3186"/>
                      <a:pt x="395" y="3184"/>
                    </a:cubicBezTo>
                    <a:cubicBezTo>
                      <a:pt x="382" y="3179"/>
                      <a:pt x="370" y="3174"/>
                      <a:pt x="358" y="3167"/>
                    </a:cubicBezTo>
                    <a:cubicBezTo>
                      <a:pt x="345" y="3159"/>
                      <a:pt x="335" y="3148"/>
                      <a:pt x="327" y="3134"/>
                    </a:cubicBezTo>
                    <a:cubicBezTo>
                      <a:pt x="322" y="3125"/>
                      <a:pt x="320" y="3115"/>
                      <a:pt x="320" y="3104"/>
                    </a:cubicBezTo>
                    <a:cubicBezTo>
                      <a:pt x="319" y="3095"/>
                      <a:pt x="319" y="3085"/>
                      <a:pt x="319" y="3076"/>
                    </a:cubicBezTo>
                    <a:cubicBezTo>
                      <a:pt x="320" y="3067"/>
                      <a:pt x="321" y="3059"/>
                      <a:pt x="323" y="3051"/>
                    </a:cubicBezTo>
                    <a:cubicBezTo>
                      <a:pt x="326" y="3040"/>
                      <a:pt x="330" y="3030"/>
                      <a:pt x="333" y="3020"/>
                    </a:cubicBezTo>
                    <a:cubicBezTo>
                      <a:pt x="334" y="3018"/>
                      <a:pt x="333" y="3016"/>
                      <a:pt x="333" y="3014"/>
                    </a:cubicBezTo>
                    <a:cubicBezTo>
                      <a:pt x="333" y="3004"/>
                      <a:pt x="335" y="2995"/>
                      <a:pt x="339" y="2986"/>
                    </a:cubicBezTo>
                    <a:cubicBezTo>
                      <a:pt x="341" y="2982"/>
                      <a:pt x="342" y="2978"/>
                      <a:pt x="342" y="2974"/>
                    </a:cubicBezTo>
                    <a:cubicBezTo>
                      <a:pt x="343" y="2966"/>
                      <a:pt x="342" y="2965"/>
                      <a:pt x="335" y="2963"/>
                    </a:cubicBezTo>
                    <a:cubicBezTo>
                      <a:pt x="323" y="2960"/>
                      <a:pt x="311" y="2957"/>
                      <a:pt x="298" y="2956"/>
                    </a:cubicBezTo>
                    <a:cubicBezTo>
                      <a:pt x="291" y="2956"/>
                      <a:pt x="284" y="2955"/>
                      <a:pt x="277" y="2954"/>
                    </a:cubicBezTo>
                    <a:cubicBezTo>
                      <a:pt x="277" y="2954"/>
                      <a:pt x="276" y="2954"/>
                      <a:pt x="276" y="2954"/>
                    </a:cubicBezTo>
                    <a:cubicBezTo>
                      <a:pt x="272" y="2951"/>
                      <a:pt x="267" y="2951"/>
                      <a:pt x="262" y="2952"/>
                    </a:cubicBezTo>
                    <a:cubicBezTo>
                      <a:pt x="262" y="2950"/>
                      <a:pt x="262" y="2948"/>
                      <a:pt x="262" y="2946"/>
                    </a:cubicBezTo>
                    <a:cubicBezTo>
                      <a:pt x="264" y="2936"/>
                      <a:pt x="266" y="2926"/>
                      <a:pt x="268" y="2916"/>
                    </a:cubicBezTo>
                    <a:cubicBezTo>
                      <a:pt x="269" y="2905"/>
                      <a:pt x="271" y="2895"/>
                      <a:pt x="271" y="2885"/>
                    </a:cubicBezTo>
                    <a:cubicBezTo>
                      <a:pt x="272" y="2864"/>
                      <a:pt x="271" y="2843"/>
                      <a:pt x="272" y="2823"/>
                    </a:cubicBezTo>
                    <a:cubicBezTo>
                      <a:pt x="272" y="2811"/>
                      <a:pt x="273" y="2799"/>
                      <a:pt x="274" y="2787"/>
                    </a:cubicBezTo>
                    <a:cubicBezTo>
                      <a:pt x="274" y="2776"/>
                      <a:pt x="274" y="2766"/>
                      <a:pt x="274" y="2755"/>
                    </a:cubicBezTo>
                    <a:cubicBezTo>
                      <a:pt x="274" y="2746"/>
                      <a:pt x="273" y="2736"/>
                      <a:pt x="274" y="2727"/>
                    </a:cubicBezTo>
                    <a:cubicBezTo>
                      <a:pt x="275" y="2713"/>
                      <a:pt x="276" y="2699"/>
                      <a:pt x="276" y="2685"/>
                    </a:cubicBezTo>
                    <a:cubicBezTo>
                      <a:pt x="277" y="2667"/>
                      <a:pt x="277" y="2649"/>
                      <a:pt x="278" y="2630"/>
                    </a:cubicBezTo>
                    <a:cubicBezTo>
                      <a:pt x="278" y="2621"/>
                      <a:pt x="278" y="2611"/>
                      <a:pt x="278" y="2601"/>
                    </a:cubicBezTo>
                    <a:cubicBezTo>
                      <a:pt x="278" y="2588"/>
                      <a:pt x="279" y="2576"/>
                      <a:pt x="280" y="2563"/>
                    </a:cubicBezTo>
                    <a:cubicBezTo>
                      <a:pt x="280" y="2550"/>
                      <a:pt x="280" y="2537"/>
                      <a:pt x="281" y="2524"/>
                    </a:cubicBezTo>
                    <a:cubicBezTo>
                      <a:pt x="281" y="2510"/>
                      <a:pt x="282" y="2497"/>
                      <a:pt x="282" y="2483"/>
                    </a:cubicBezTo>
                    <a:cubicBezTo>
                      <a:pt x="282" y="2473"/>
                      <a:pt x="282" y="2464"/>
                      <a:pt x="283" y="2454"/>
                    </a:cubicBezTo>
                    <a:cubicBezTo>
                      <a:pt x="283" y="2449"/>
                      <a:pt x="283" y="2444"/>
                      <a:pt x="283" y="2439"/>
                    </a:cubicBezTo>
                    <a:cubicBezTo>
                      <a:pt x="284" y="2425"/>
                      <a:pt x="283" y="2410"/>
                      <a:pt x="284" y="2395"/>
                    </a:cubicBezTo>
                    <a:cubicBezTo>
                      <a:pt x="287" y="2367"/>
                      <a:pt x="285" y="2339"/>
                      <a:pt x="285" y="2310"/>
                    </a:cubicBezTo>
                    <a:cubicBezTo>
                      <a:pt x="285" y="2285"/>
                      <a:pt x="285" y="2259"/>
                      <a:pt x="285" y="2233"/>
                    </a:cubicBezTo>
                    <a:cubicBezTo>
                      <a:pt x="286" y="2221"/>
                      <a:pt x="285" y="2209"/>
                      <a:pt x="285" y="2197"/>
                    </a:cubicBezTo>
                    <a:cubicBezTo>
                      <a:pt x="285" y="2192"/>
                      <a:pt x="286" y="2187"/>
                      <a:pt x="287" y="2182"/>
                    </a:cubicBezTo>
                    <a:cubicBezTo>
                      <a:pt x="288" y="2167"/>
                      <a:pt x="289" y="2153"/>
                      <a:pt x="290" y="2138"/>
                    </a:cubicBezTo>
                    <a:cubicBezTo>
                      <a:pt x="291" y="2128"/>
                      <a:pt x="292" y="2118"/>
                      <a:pt x="293" y="2109"/>
                    </a:cubicBezTo>
                    <a:cubicBezTo>
                      <a:pt x="293" y="2107"/>
                      <a:pt x="293" y="2106"/>
                      <a:pt x="293" y="2104"/>
                    </a:cubicBezTo>
                    <a:cubicBezTo>
                      <a:pt x="291" y="2094"/>
                      <a:pt x="294" y="2083"/>
                      <a:pt x="294" y="2073"/>
                    </a:cubicBezTo>
                    <a:cubicBezTo>
                      <a:pt x="295" y="2068"/>
                      <a:pt x="294" y="2062"/>
                      <a:pt x="294" y="2057"/>
                    </a:cubicBezTo>
                    <a:cubicBezTo>
                      <a:pt x="295" y="2047"/>
                      <a:pt x="296" y="2036"/>
                      <a:pt x="297" y="2026"/>
                    </a:cubicBezTo>
                    <a:cubicBezTo>
                      <a:pt x="297" y="2012"/>
                      <a:pt x="297" y="1998"/>
                      <a:pt x="298" y="1984"/>
                    </a:cubicBezTo>
                    <a:cubicBezTo>
                      <a:pt x="298" y="1975"/>
                      <a:pt x="298" y="1965"/>
                      <a:pt x="300" y="1955"/>
                    </a:cubicBezTo>
                    <a:cubicBezTo>
                      <a:pt x="300" y="1955"/>
                      <a:pt x="300" y="1954"/>
                      <a:pt x="300" y="1953"/>
                    </a:cubicBezTo>
                    <a:cubicBezTo>
                      <a:pt x="302" y="1935"/>
                      <a:pt x="303" y="1916"/>
                      <a:pt x="304" y="1898"/>
                    </a:cubicBezTo>
                    <a:cubicBezTo>
                      <a:pt x="306" y="1878"/>
                      <a:pt x="308" y="1858"/>
                      <a:pt x="310" y="1839"/>
                    </a:cubicBezTo>
                    <a:cubicBezTo>
                      <a:pt x="310" y="1836"/>
                      <a:pt x="309" y="1833"/>
                      <a:pt x="309" y="1830"/>
                    </a:cubicBezTo>
                    <a:cubicBezTo>
                      <a:pt x="309" y="1821"/>
                      <a:pt x="310" y="1812"/>
                      <a:pt x="310" y="1803"/>
                    </a:cubicBezTo>
                    <a:cubicBezTo>
                      <a:pt x="311" y="1795"/>
                      <a:pt x="311" y="1786"/>
                      <a:pt x="311" y="1777"/>
                    </a:cubicBezTo>
                    <a:cubicBezTo>
                      <a:pt x="311" y="1769"/>
                      <a:pt x="311" y="1760"/>
                      <a:pt x="311" y="1752"/>
                    </a:cubicBezTo>
                    <a:cubicBezTo>
                      <a:pt x="312" y="1716"/>
                      <a:pt x="312" y="1681"/>
                      <a:pt x="313" y="1645"/>
                    </a:cubicBezTo>
                    <a:cubicBezTo>
                      <a:pt x="313" y="1629"/>
                      <a:pt x="313" y="1614"/>
                      <a:pt x="313" y="1599"/>
                    </a:cubicBezTo>
                    <a:cubicBezTo>
                      <a:pt x="313" y="1592"/>
                      <a:pt x="313" y="1585"/>
                      <a:pt x="313" y="1577"/>
                    </a:cubicBezTo>
                    <a:cubicBezTo>
                      <a:pt x="305" y="1575"/>
                      <a:pt x="297" y="1573"/>
                      <a:pt x="289" y="1571"/>
                    </a:cubicBezTo>
                    <a:cubicBezTo>
                      <a:pt x="286" y="1570"/>
                      <a:pt x="284" y="1569"/>
                      <a:pt x="283" y="1566"/>
                    </a:cubicBezTo>
                    <a:cubicBezTo>
                      <a:pt x="282" y="1565"/>
                      <a:pt x="282" y="1563"/>
                      <a:pt x="282" y="1563"/>
                    </a:cubicBezTo>
                    <a:cubicBezTo>
                      <a:pt x="287" y="1560"/>
                      <a:pt x="285" y="1555"/>
                      <a:pt x="286" y="1551"/>
                    </a:cubicBezTo>
                    <a:cubicBezTo>
                      <a:pt x="289" y="1535"/>
                      <a:pt x="291" y="1518"/>
                      <a:pt x="292" y="1501"/>
                    </a:cubicBezTo>
                    <a:cubicBezTo>
                      <a:pt x="292" y="1496"/>
                      <a:pt x="294" y="1492"/>
                      <a:pt x="295" y="1487"/>
                    </a:cubicBezTo>
                    <a:cubicBezTo>
                      <a:pt x="296" y="1483"/>
                      <a:pt x="296" y="1479"/>
                      <a:pt x="298" y="1475"/>
                    </a:cubicBezTo>
                    <a:cubicBezTo>
                      <a:pt x="301" y="1470"/>
                      <a:pt x="302" y="1465"/>
                      <a:pt x="300" y="1459"/>
                    </a:cubicBezTo>
                    <a:cubicBezTo>
                      <a:pt x="299" y="1458"/>
                      <a:pt x="300" y="1456"/>
                      <a:pt x="300" y="1455"/>
                    </a:cubicBezTo>
                    <a:cubicBezTo>
                      <a:pt x="301" y="1451"/>
                      <a:pt x="301" y="1447"/>
                      <a:pt x="303" y="1444"/>
                    </a:cubicBezTo>
                    <a:cubicBezTo>
                      <a:pt x="307" y="1437"/>
                      <a:pt x="303" y="1430"/>
                      <a:pt x="305" y="1423"/>
                    </a:cubicBezTo>
                    <a:cubicBezTo>
                      <a:pt x="306" y="1419"/>
                      <a:pt x="307" y="1416"/>
                      <a:pt x="307" y="1413"/>
                    </a:cubicBezTo>
                    <a:cubicBezTo>
                      <a:pt x="308" y="1407"/>
                      <a:pt x="310" y="1401"/>
                      <a:pt x="310" y="1395"/>
                    </a:cubicBezTo>
                    <a:cubicBezTo>
                      <a:pt x="310" y="1388"/>
                      <a:pt x="313" y="1382"/>
                      <a:pt x="309" y="1376"/>
                    </a:cubicBezTo>
                    <a:cubicBezTo>
                      <a:pt x="309" y="1375"/>
                      <a:pt x="309" y="1375"/>
                      <a:pt x="310" y="1374"/>
                    </a:cubicBezTo>
                    <a:cubicBezTo>
                      <a:pt x="311" y="1370"/>
                      <a:pt x="313" y="1365"/>
                      <a:pt x="313" y="1361"/>
                    </a:cubicBezTo>
                    <a:cubicBezTo>
                      <a:pt x="312" y="1357"/>
                      <a:pt x="312" y="1353"/>
                      <a:pt x="314" y="1349"/>
                    </a:cubicBezTo>
                    <a:cubicBezTo>
                      <a:pt x="315" y="1348"/>
                      <a:pt x="315" y="1346"/>
                      <a:pt x="315" y="1344"/>
                    </a:cubicBezTo>
                    <a:cubicBezTo>
                      <a:pt x="314" y="1335"/>
                      <a:pt x="316" y="1326"/>
                      <a:pt x="319" y="1318"/>
                    </a:cubicBezTo>
                    <a:cubicBezTo>
                      <a:pt x="321" y="1314"/>
                      <a:pt x="319" y="1310"/>
                      <a:pt x="319" y="1306"/>
                    </a:cubicBezTo>
                    <a:cubicBezTo>
                      <a:pt x="319" y="1305"/>
                      <a:pt x="318" y="1303"/>
                      <a:pt x="318" y="1302"/>
                    </a:cubicBezTo>
                    <a:cubicBezTo>
                      <a:pt x="322" y="1289"/>
                      <a:pt x="324" y="1275"/>
                      <a:pt x="325" y="1261"/>
                    </a:cubicBezTo>
                    <a:cubicBezTo>
                      <a:pt x="327" y="1251"/>
                      <a:pt x="328" y="1241"/>
                      <a:pt x="327" y="1231"/>
                    </a:cubicBezTo>
                    <a:cubicBezTo>
                      <a:pt x="326" y="1230"/>
                      <a:pt x="327" y="1228"/>
                      <a:pt x="328" y="1227"/>
                    </a:cubicBezTo>
                    <a:cubicBezTo>
                      <a:pt x="328" y="1226"/>
                      <a:pt x="328" y="1225"/>
                      <a:pt x="328" y="1223"/>
                    </a:cubicBezTo>
                    <a:cubicBezTo>
                      <a:pt x="328" y="1219"/>
                      <a:pt x="328" y="1215"/>
                      <a:pt x="327" y="1210"/>
                    </a:cubicBezTo>
                    <a:cubicBezTo>
                      <a:pt x="320" y="1208"/>
                      <a:pt x="312" y="1206"/>
                      <a:pt x="303" y="1205"/>
                    </a:cubicBezTo>
                    <a:cubicBezTo>
                      <a:pt x="299" y="1205"/>
                      <a:pt x="294" y="1203"/>
                      <a:pt x="290" y="1202"/>
                    </a:cubicBezTo>
                    <a:cubicBezTo>
                      <a:pt x="288" y="1202"/>
                      <a:pt x="286" y="1202"/>
                      <a:pt x="284" y="1201"/>
                    </a:cubicBezTo>
                    <a:cubicBezTo>
                      <a:pt x="282" y="1201"/>
                      <a:pt x="279" y="1201"/>
                      <a:pt x="278" y="1201"/>
                    </a:cubicBezTo>
                    <a:cubicBezTo>
                      <a:pt x="274" y="1196"/>
                      <a:pt x="267" y="1197"/>
                      <a:pt x="262" y="1196"/>
                    </a:cubicBezTo>
                    <a:cubicBezTo>
                      <a:pt x="256" y="1194"/>
                      <a:pt x="251" y="1193"/>
                      <a:pt x="245" y="1191"/>
                    </a:cubicBezTo>
                    <a:cubicBezTo>
                      <a:pt x="240" y="1189"/>
                      <a:pt x="235" y="1187"/>
                      <a:pt x="230" y="1186"/>
                    </a:cubicBezTo>
                    <a:cubicBezTo>
                      <a:pt x="226" y="1185"/>
                      <a:pt x="221" y="1184"/>
                      <a:pt x="217" y="1183"/>
                    </a:cubicBezTo>
                    <a:cubicBezTo>
                      <a:pt x="209" y="1181"/>
                      <a:pt x="201" y="1179"/>
                      <a:pt x="194" y="1176"/>
                    </a:cubicBezTo>
                    <a:cubicBezTo>
                      <a:pt x="185" y="1171"/>
                      <a:pt x="176" y="1169"/>
                      <a:pt x="167" y="1165"/>
                    </a:cubicBezTo>
                    <a:cubicBezTo>
                      <a:pt x="160" y="1163"/>
                      <a:pt x="153" y="1159"/>
                      <a:pt x="146" y="1156"/>
                    </a:cubicBezTo>
                    <a:cubicBezTo>
                      <a:pt x="138" y="1152"/>
                      <a:pt x="130" y="1150"/>
                      <a:pt x="122" y="1146"/>
                    </a:cubicBezTo>
                    <a:cubicBezTo>
                      <a:pt x="115" y="1144"/>
                      <a:pt x="109" y="1140"/>
                      <a:pt x="102" y="1138"/>
                    </a:cubicBezTo>
                    <a:cubicBezTo>
                      <a:pt x="94" y="1135"/>
                      <a:pt x="85" y="1132"/>
                      <a:pt x="76" y="1128"/>
                    </a:cubicBezTo>
                    <a:cubicBezTo>
                      <a:pt x="73" y="1127"/>
                      <a:pt x="69" y="1126"/>
                      <a:pt x="66" y="1123"/>
                    </a:cubicBezTo>
                    <a:cubicBezTo>
                      <a:pt x="61" y="1119"/>
                      <a:pt x="55" y="1115"/>
                      <a:pt x="48" y="1112"/>
                    </a:cubicBezTo>
                    <a:cubicBezTo>
                      <a:pt x="45" y="1111"/>
                      <a:pt x="42" y="1110"/>
                      <a:pt x="41" y="1106"/>
                    </a:cubicBezTo>
                    <a:cubicBezTo>
                      <a:pt x="41" y="1105"/>
                      <a:pt x="40" y="1103"/>
                      <a:pt x="39" y="1103"/>
                    </a:cubicBezTo>
                    <a:cubicBezTo>
                      <a:pt x="33" y="1099"/>
                      <a:pt x="28" y="1094"/>
                      <a:pt x="24" y="1089"/>
                    </a:cubicBezTo>
                    <a:cubicBezTo>
                      <a:pt x="19" y="1084"/>
                      <a:pt x="14" y="1078"/>
                      <a:pt x="11" y="1072"/>
                    </a:cubicBezTo>
                    <a:cubicBezTo>
                      <a:pt x="8" y="1065"/>
                      <a:pt x="3" y="1058"/>
                      <a:pt x="2" y="1048"/>
                    </a:cubicBezTo>
                    <a:cubicBezTo>
                      <a:pt x="0" y="1037"/>
                      <a:pt x="0" y="1026"/>
                      <a:pt x="2" y="1015"/>
                    </a:cubicBezTo>
                    <a:cubicBezTo>
                      <a:pt x="3" y="1007"/>
                      <a:pt x="3" y="999"/>
                      <a:pt x="4" y="991"/>
                    </a:cubicBezTo>
                    <a:cubicBezTo>
                      <a:pt x="4" y="989"/>
                      <a:pt x="5" y="986"/>
                      <a:pt x="6" y="984"/>
                    </a:cubicBezTo>
                    <a:cubicBezTo>
                      <a:pt x="10" y="976"/>
                      <a:pt x="14" y="968"/>
                      <a:pt x="18" y="959"/>
                    </a:cubicBezTo>
                    <a:cubicBezTo>
                      <a:pt x="17" y="949"/>
                      <a:pt x="26" y="945"/>
                      <a:pt x="29" y="938"/>
                    </a:cubicBezTo>
                    <a:cubicBezTo>
                      <a:pt x="33" y="930"/>
                      <a:pt x="39" y="924"/>
                      <a:pt x="44" y="918"/>
                    </a:cubicBezTo>
                    <a:cubicBezTo>
                      <a:pt x="47" y="913"/>
                      <a:pt x="49" y="908"/>
                      <a:pt x="52" y="903"/>
                    </a:cubicBezTo>
                    <a:cubicBezTo>
                      <a:pt x="55" y="899"/>
                      <a:pt x="57" y="893"/>
                      <a:pt x="61" y="889"/>
                    </a:cubicBezTo>
                    <a:cubicBezTo>
                      <a:pt x="67" y="882"/>
                      <a:pt x="72" y="874"/>
                      <a:pt x="78" y="865"/>
                    </a:cubicBezTo>
                    <a:cubicBezTo>
                      <a:pt x="84" y="856"/>
                      <a:pt x="92" y="848"/>
                      <a:pt x="98" y="840"/>
                    </a:cubicBezTo>
                    <a:cubicBezTo>
                      <a:pt x="106" y="831"/>
                      <a:pt x="114" y="822"/>
                      <a:pt x="120" y="812"/>
                    </a:cubicBezTo>
                    <a:cubicBezTo>
                      <a:pt x="122" y="809"/>
                      <a:pt x="126" y="806"/>
                      <a:pt x="129" y="803"/>
                    </a:cubicBezTo>
                    <a:cubicBezTo>
                      <a:pt x="137" y="799"/>
                      <a:pt x="141" y="791"/>
                      <a:pt x="148" y="785"/>
                    </a:cubicBezTo>
                    <a:cubicBezTo>
                      <a:pt x="157" y="776"/>
                      <a:pt x="165" y="766"/>
                      <a:pt x="175" y="757"/>
                    </a:cubicBezTo>
                    <a:cubicBezTo>
                      <a:pt x="183" y="749"/>
                      <a:pt x="187" y="739"/>
                      <a:pt x="196" y="732"/>
                    </a:cubicBezTo>
                    <a:cubicBezTo>
                      <a:pt x="202" y="727"/>
                      <a:pt x="206" y="720"/>
                      <a:pt x="212" y="714"/>
                    </a:cubicBezTo>
                    <a:cubicBezTo>
                      <a:pt x="215" y="711"/>
                      <a:pt x="219" y="709"/>
                      <a:pt x="222" y="706"/>
                    </a:cubicBezTo>
                    <a:cubicBezTo>
                      <a:pt x="228" y="699"/>
                      <a:pt x="234" y="692"/>
                      <a:pt x="241" y="685"/>
                    </a:cubicBezTo>
                    <a:cubicBezTo>
                      <a:pt x="245" y="681"/>
                      <a:pt x="249" y="677"/>
                      <a:pt x="254" y="673"/>
                    </a:cubicBezTo>
                    <a:cubicBezTo>
                      <a:pt x="260" y="669"/>
                      <a:pt x="266" y="664"/>
                      <a:pt x="271" y="660"/>
                    </a:cubicBezTo>
                    <a:cubicBezTo>
                      <a:pt x="281" y="653"/>
                      <a:pt x="290" y="646"/>
                      <a:pt x="300" y="639"/>
                    </a:cubicBezTo>
                    <a:cubicBezTo>
                      <a:pt x="306" y="634"/>
                      <a:pt x="314" y="631"/>
                      <a:pt x="321" y="626"/>
                    </a:cubicBezTo>
                    <a:cubicBezTo>
                      <a:pt x="327" y="622"/>
                      <a:pt x="332" y="618"/>
                      <a:pt x="339" y="616"/>
                    </a:cubicBezTo>
                    <a:cubicBezTo>
                      <a:pt x="355" y="611"/>
                      <a:pt x="371" y="603"/>
                      <a:pt x="388" y="601"/>
                    </a:cubicBezTo>
                    <a:cubicBezTo>
                      <a:pt x="401" y="599"/>
                      <a:pt x="413" y="595"/>
                      <a:pt x="425" y="593"/>
                    </a:cubicBezTo>
                    <a:cubicBezTo>
                      <a:pt x="433" y="592"/>
                      <a:pt x="441" y="589"/>
                      <a:pt x="448" y="586"/>
                    </a:cubicBezTo>
                    <a:cubicBezTo>
                      <a:pt x="451" y="585"/>
                      <a:pt x="455" y="585"/>
                      <a:pt x="459" y="585"/>
                    </a:cubicBezTo>
                    <a:cubicBezTo>
                      <a:pt x="462" y="586"/>
                      <a:pt x="467" y="586"/>
                      <a:pt x="465" y="592"/>
                    </a:cubicBezTo>
                    <a:cubicBezTo>
                      <a:pt x="465" y="593"/>
                      <a:pt x="467" y="595"/>
                      <a:pt x="468" y="597"/>
                    </a:cubicBezTo>
                    <a:cubicBezTo>
                      <a:pt x="475" y="593"/>
                      <a:pt x="482" y="590"/>
                      <a:pt x="489" y="586"/>
                    </a:cubicBezTo>
                    <a:cubicBezTo>
                      <a:pt x="493" y="584"/>
                      <a:pt x="497" y="583"/>
                      <a:pt x="501" y="581"/>
                    </a:cubicBezTo>
                    <a:cubicBezTo>
                      <a:pt x="506" y="577"/>
                      <a:pt x="510" y="573"/>
                      <a:pt x="515" y="569"/>
                    </a:cubicBezTo>
                    <a:cubicBezTo>
                      <a:pt x="516" y="568"/>
                      <a:pt x="516" y="567"/>
                      <a:pt x="517" y="566"/>
                    </a:cubicBezTo>
                    <a:cubicBezTo>
                      <a:pt x="521" y="552"/>
                      <a:pt x="525" y="539"/>
                      <a:pt x="526" y="525"/>
                    </a:cubicBezTo>
                    <a:cubicBezTo>
                      <a:pt x="526" y="518"/>
                      <a:pt x="526" y="512"/>
                      <a:pt x="527" y="506"/>
                    </a:cubicBezTo>
                    <a:cubicBezTo>
                      <a:pt x="527" y="497"/>
                      <a:pt x="524" y="492"/>
                      <a:pt x="516" y="488"/>
                    </a:cubicBezTo>
                    <a:cubicBezTo>
                      <a:pt x="507" y="484"/>
                      <a:pt x="499" y="479"/>
                      <a:pt x="491" y="473"/>
                    </a:cubicBezTo>
                    <a:cubicBezTo>
                      <a:pt x="481" y="466"/>
                      <a:pt x="472" y="458"/>
                      <a:pt x="463" y="450"/>
                    </a:cubicBezTo>
                    <a:cubicBezTo>
                      <a:pt x="460" y="448"/>
                      <a:pt x="459" y="445"/>
                      <a:pt x="457" y="443"/>
                    </a:cubicBezTo>
                    <a:cubicBezTo>
                      <a:pt x="452" y="437"/>
                      <a:pt x="447" y="432"/>
                      <a:pt x="443" y="426"/>
                    </a:cubicBezTo>
                    <a:cubicBezTo>
                      <a:pt x="440" y="423"/>
                      <a:pt x="437" y="422"/>
                      <a:pt x="433" y="423"/>
                    </a:cubicBezTo>
                    <a:cubicBezTo>
                      <a:pt x="415" y="427"/>
                      <a:pt x="398" y="421"/>
                      <a:pt x="382" y="412"/>
                    </a:cubicBezTo>
                    <a:cubicBezTo>
                      <a:pt x="381" y="412"/>
                      <a:pt x="380" y="411"/>
                      <a:pt x="380" y="411"/>
                    </a:cubicBezTo>
                    <a:cubicBezTo>
                      <a:pt x="378" y="409"/>
                      <a:pt x="377" y="408"/>
                      <a:pt x="375" y="406"/>
                    </a:cubicBezTo>
                    <a:cubicBezTo>
                      <a:pt x="384" y="398"/>
                      <a:pt x="392" y="389"/>
                      <a:pt x="394" y="376"/>
                    </a:cubicBezTo>
                    <a:cubicBezTo>
                      <a:pt x="392" y="376"/>
                      <a:pt x="390" y="376"/>
                      <a:pt x="388" y="376"/>
                    </a:cubicBezTo>
                    <a:cubicBezTo>
                      <a:pt x="378" y="376"/>
                      <a:pt x="368" y="377"/>
                      <a:pt x="358" y="378"/>
                    </a:cubicBezTo>
                    <a:cubicBezTo>
                      <a:pt x="354" y="378"/>
                      <a:pt x="353" y="374"/>
                      <a:pt x="350" y="371"/>
                    </a:cubicBezTo>
                    <a:cubicBezTo>
                      <a:pt x="359" y="365"/>
                      <a:pt x="361" y="356"/>
                      <a:pt x="362" y="346"/>
                    </a:cubicBezTo>
                    <a:cubicBezTo>
                      <a:pt x="362" y="343"/>
                      <a:pt x="362" y="340"/>
                      <a:pt x="361" y="337"/>
                    </a:cubicBezTo>
                    <a:cubicBezTo>
                      <a:pt x="359" y="325"/>
                      <a:pt x="358" y="312"/>
                      <a:pt x="354" y="301"/>
                    </a:cubicBezTo>
                    <a:cubicBezTo>
                      <a:pt x="352" y="293"/>
                      <a:pt x="351" y="285"/>
                      <a:pt x="350" y="277"/>
                    </a:cubicBezTo>
                    <a:cubicBezTo>
                      <a:pt x="350" y="273"/>
                      <a:pt x="349" y="269"/>
                      <a:pt x="349" y="265"/>
                    </a:cubicBezTo>
                    <a:cubicBezTo>
                      <a:pt x="348" y="257"/>
                      <a:pt x="348" y="249"/>
                      <a:pt x="350" y="240"/>
                    </a:cubicBezTo>
                    <a:cubicBezTo>
                      <a:pt x="351" y="238"/>
                      <a:pt x="350" y="236"/>
                      <a:pt x="351" y="234"/>
                    </a:cubicBezTo>
                    <a:cubicBezTo>
                      <a:pt x="351" y="232"/>
                      <a:pt x="351" y="229"/>
                      <a:pt x="351" y="227"/>
                    </a:cubicBezTo>
                    <a:cubicBezTo>
                      <a:pt x="353" y="220"/>
                      <a:pt x="356" y="212"/>
                      <a:pt x="357" y="205"/>
                    </a:cubicBezTo>
                    <a:cubicBezTo>
                      <a:pt x="357" y="201"/>
                      <a:pt x="358" y="197"/>
                      <a:pt x="360" y="193"/>
                    </a:cubicBezTo>
                    <a:cubicBezTo>
                      <a:pt x="363" y="184"/>
                      <a:pt x="366" y="175"/>
                      <a:pt x="373" y="168"/>
                    </a:cubicBezTo>
                    <a:cubicBezTo>
                      <a:pt x="374" y="168"/>
                      <a:pt x="374" y="166"/>
                      <a:pt x="374" y="165"/>
                    </a:cubicBezTo>
                    <a:cubicBezTo>
                      <a:pt x="375" y="163"/>
                      <a:pt x="375" y="161"/>
                      <a:pt x="376" y="160"/>
                    </a:cubicBezTo>
                    <a:cubicBezTo>
                      <a:pt x="382" y="153"/>
                      <a:pt x="385" y="144"/>
                      <a:pt x="389" y="136"/>
                    </a:cubicBezTo>
                    <a:cubicBezTo>
                      <a:pt x="389" y="136"/>
                      <a:pt x="390" y="135"/>
                      <a:pt x="390" y="134"/>
                    </a:cubicBezTo>
                    <a:cubicBezTo>
                      <a:pt x="393" y="131"/>
                      <a:pt x="396" y="128"/>
                      <a:pt x="398" y="125"/>
                    </a:cubicBezTo>
                    <a:cubicBezTo>
                      <a:pt x="401" y="117"/>
                      <a:pt x="407" y="112"/>
                      <a:pt x="412" y="106"/>
                    </a:cubicBezTo>
                    <a:cubicBezTo>
                      <a:pt x="420" y="97"/>
                      <a:pt x="429" y="88"/>
                      <a:pt x="438" y="80"/>
                    </a:cubicBezTo>
                    <a:cubicBezTo>
                      <a:pt x="444" y="73"/>
                      <a:pt x="452" y="68"/>
                      <a:pt x="458" y="61"/>
                    </a:cubicBezTo>
                    <a:cubicBezTo>
                      <a:pt x="464" y="56"/>
                      <a:pt x="471" y="53"/>
                      <a:pt x="477" y="49"/>
                    </a:cubicBezTo>
                    <a:cubicBezTo>
                      <a:pt x="482" y="47"/>
                      <a:pt x="487" y="44"/>
                      <a:pt x="490" y="39"/>
                    </a:cubicBezTo>
                    <a:cubicBezTo>
                      <a:pt x="498" y="29"/>
                      <a:pt x="509" y="28"/>
                      <a:pt x="520" y="30"/>
                    </a:cubicBezTo>
                    <a:cubicBezTo>
                      <a:pt x="523" y="31"/>
                      <a:pt x="527" y="32"/>
                      <a:pt x="530" y="32"/>
                    </a:cubicBezTo>
                    <a:cubicBezTo>
                      <a:pt x="538" y="32"/>
                      <a:pt x="545" y="30"/>
                      <a:pt x="549" y="23"/>
                    </a:cubicBezTo>
                    <a:cubicBezTo>
                      <a:pt x="555" y="12"/>
                      <a:pt x="565" y="9"/>
                      <a:pt x="576" y="6"/>
                    </a:cubicBezTo>
                    <a:cubicBezTo>
                      <a:pt x="597" y="0"/>
                      <a:pt x="618" y="1"/>
                      <a:pt x="639" y="2"/>
                    </a:cubicBezTo>
                    <a:cubicBezTo>
                      <a:pt x="650" y="3"/>
                      <a:pt x="661" y="5"/>
                      <a:pt x="672" y="7"/>
                    </a:cubicBezTo>
                    <a:cubicBezTo>
                      <a:pt x="673" y="7"/>
                      <a:pt x="674" y="7"/>
                      <a:pt x="675" y="7"/>
                    </a:cubicBezTo>
                    <a:cubicBezTo>
                      <a:pt x="683" y="10"/>
                      <a:pt x="691" y="11"/>
                      <a:pt x="700" y="13"/>
                    </a:cubicBezTo>
                    <a:cubicBezTo>
                      <a:pt x="712" y="15"/>
                      <a:pt x="724" y="17"/>
                      <a:pt x="735" y="21"/>
                    </a:cubicBezTo>
                    <a:cubicBezTo>
                      <a:pt x="749" y="24"/>
                      <a:pt x="763" y="28"/>
                      <a:pt x="776" y="33"/>
                    </a:cubicBezTo>
                    <a:cubicBezTo>
                      <a:pt x="782" y="35"/>
                      <a:pt x="788" y="39"/>
                      <a:pt x="793" y="43"/>
                    </a:cubicBezTo>
                    <a:cubicBezTo>
                      <a:pt x="800" y="47"/>
                      <a:pt x="807" y="51"/>
                      <a:pt x="812" y="56"/>
                    </a:cubicBezTo>
                    <a:cubicBezTo>
                      <a:pt x="823" y="65"/>
                      <a:pt x="834" y="75"/>
                      <a:pt x="843" y="87"/>
                    </a:cubicBezTo>
                    <a:cubicBezTo>
                      <a:pt x="847" y="92"/>
                      <a:pt x="851" y="97"/>
                      <a:pt x="856" y="103"/>
                    </a:cubicBezTo>
                    <a:cubicBezTo>
                      <a:pt x="862" y="110"/>
                      <a:pt x="867" y="117"/>
                      <a:pt x="871" y="125"/>
                    </a:cubicBezTo>
                    <a:cubicBezTo>
                      <a:pt x="872" y="128"/>
                      <a:pt x="874" y="131"/>
                      <a:pt x="875" y="134"/>
                    </a:cubicBezTo>
                    <a:cubicBezTo>
                      <a:pt x="882" y="144"/>
                      <a:pt x="885" y="156"/>
                      <a:pt x="888" y="167"/>
                    </a:cubicBezTo>
                    <a:cubicBezTo>
                      <a:pt x="891" y="177"/>
                      <a:pt x="895" y="188"/>
                      <a:pt x="897" y="198"/>
                    </a:cubicBezTo>
                    <a:cubicBezTo>
                      <a:pt x="898" y="205"/>
                      <a:pt x="898" y="213"/>
                      <a:pt x="899" y="220"/>
                    </a:cubicBezTo>
                    <a:cubicBezTo>
                      <a:pt x="899" y="229"/>
                      <a:pt x="900" y="237"/>
                      <a:pt x="900" y="246"/>
                    </a:cubicBezTo>
                    <a:cubicBezTo>
                      <a:pt x="901" y="251"/>
                      <a:pt x="900" y="255"/>
                      <a:pt x="900" y="260"/>
                    </a:cubicBezTo>
                    <a:cubicBezTo>
                      <a:pt x="900" y="266"/>
                      <a:pt x="900" y="271"/>
                      <a:pt x="899" y="277"/>
                    </a:cubicBezTo>
                    <a:cubicBezTo>
                      <a:pt x="896" y="288"/>
                      <a:pt x="895" y="300"/>
                      <a:pt x="894" y="311"/>
                    </a:cubicBezTo>
                    <a:cubicBezTo>
                      <a:pt x="894" y="322"/>
                      <a:pt x="895" y="333"/>
                      <a:pt x="901" y="342"/>
                    </a:cubicBezTo>
                    <a:cubicBezTo>
                      <a:pt x="902" y="343"/>
                      <a:pt x="902" y="344"/>
                      <a:pt x="903" y="345"/>
                    </a:cubicBezTo>
                    <a:cubicBezTo>
                      <a:pt x="905" y="355"/>
                      <a:pt x="912" y="358"/>
                      <a:pt x="921" y="359"/>
                    </a:cubicBezTo>
                    <a:cubicBezTo>
                      <a:pt x="928" y="360"/>
                      <a:pt x="929" y="360"/>
                      <a:pt x="933" y="363"/>
                    </a:cubicBezTo>
                    <a:cubicBezTo>
                      <a:pt x="925" y="378"/>
                      <a:pt x="910" y="386"/>
                      <a:pt x="894" y="390"/>
                    </a:cubicBezTo>
                    <a:cubicBezTo>
                      <a:pt x="889" y="392"/>
                      <a:pt x="883" y="392"/>
                      <a:pt x="877" y="392"/>
                    </a:cubicBezTo>
                    <a:cubicBezTo>
                      <a:pt x="872" y="392"/>
                      <a:pt x="866" y="391"/>
                      <a:pt x="860" y="391"/>
                    </a:cubicBezTo>
                    <a:cubicBezTo>
                      <a:pt x="859" y="399"/>
                      <a:pt x="864" y="405"/>
                      <a:pt x="869" y="411"/>
                    </a:cubicBezTo>
                    <a:cubicBezTo>
                      <a:pt x="875" y="416"/>
                      <a:pt x="881" y="420"/>
                      <a:pt x="888" y="425"/>
                    </a:cubicBezTo>
                    <a:cubicBezTo>
                      <a:pt x="886" y="431"/>
                      <a:pt x="881" y="435"/>
                      <a:pt x="875" y="437"/>
                    </a:cubicBezTo>
                    <a:cubicBezTo>
                      <a:pt x="869" y="439"/>
                      <a:pt x="863" y="442"/>
                      <a:pt x="855" y="440"/>
                    </a:cubicBezTo>
                    <a:cubicBezTo>
                      <a:pt x="847" y="438"/>
                      <a:pt x="839" y="439"/>
                      <a:pt x="830" y="439"/>
                    </a:cubicBezTo>
                    <a:cubicBezTo>
                      <a:pt x="830" y="443"/>
                      <a:pt x="829" y="448"/>
                      <a:pt x="829" y="452"/>
                    </a:cubicBezTo>
                    <a:cubicBezTo>
                      <a:pt x="828" y="459"/>
                      <a:pt x="824" y="463"/>
                      <a:pt x="817" y="462"/>
                    </a:cubicBezTo>
                    <a:cubicBezTo>
                      <a:pt x="808" y="461"/>
                      <a:pt x="800" y="460"/>
                      <a:pt x="790" y="458"/>
                    </a:cubicBezTo>
                    <a:cubicBezTo>
                      <a:pt x="773" y="477"/>
                      <a:pt x="752" y="492"/>
                      <a:pt x="727" y="500"/>
                    </a:cubicBezTo>
                    <a:cubicBezTo>
                      <a:pt x="725" y="512"/>
                      <a:pt x="727" y="524"/>
                      <a:pt x="729" y="535"/>
                    </a:cubicBezTo>
                    <a:cubicBezTo>
                      <a:pt x="730" y="542"/>
                      <a:pt x="730" y="550"/>
                      <a:pt x="733" y="556"/>
                    </a:cubicBezTo>
                    <a:cubicBezTo>
                      <a:pt x="737" y="563"/>
                      <a:pt x="741" y="567"/>
                      <a:pt x="747" y="571"/>
                    </a:cubicBezTo>
                    <a:cubicBezTo>
                      <a:pt x="756" y="577"/>
                      <a:pt x="766" y="582"/>
                      <a:pt x="777" y="584"/>
                    </a:cubicBezTo>
                    <a:cubicBezTo>
                      <a:pt x="785" y="576"/>
                      <a:pt x="794" y="577"/>
                      <a:pt x="804" y="581"/>
                    </a:cubicBezTo>
                    <a:cubicBezTo>
                      <a:pt x="810" y="584"/>
                      <a:pt x="817" y="585"/>
                      <a:pt x="822" y="588"/>
                    </a:cubicBezTo>
                    <a:cubicBezTo>
                      <a:pt x="833" y="592"/>
                      <a:pt x="844" y="596"/>
                      <a:pt x="856" y="599"/>
                    </a:cubicBezTo>
                    <a:cubicBezTo>
                      <a:pt x="861" y="601"/>
                      <a:pt x="866" y="603"/>
                      <a:pt x="871" y="605"/>
                    </a:cubicBezTo>
                    <a:cubicBezTo>
                      <a:pt x="883" y="610"/>
                      <a:pt x="894" y="616"/>
                      <a:pt x="906" y="621"/>
                    </a:cubicBezTo>
                    <a:cubicBezTo>
                      <a:pt x="910" y="622"/>
                      <a:pt x="913" y="625"/>
                      <a:pt x="917" y="628"/>
                    </a:cubicBezTo>
                    <a:cubicBezTo>
                      <a:pt x="920" y="630"/>
                      <a:pt x="924" y="632"/>
                      <a:pt x="927" y="634"/>
                    </a:cubicBezTo>
                    <a:cubicBezTo>
                      <a:pt x="941" y="640"/>
                      <a:pt x="952" y="650"/>
                      <a:pt x="962" y="661"/>
                    </a:cubicBezTo>
                    <a:cubicBezTo>
                      <a:pt x="965" y="664"/>
                      <a:pt x="969" y="666"/>
                      <a:pt x="972" y="670"/>
                    </a:cubicBezTo>
                    <a:cubicBezTo>
                      <a:pt x="980" y="679"/>
                      <a:pt x="988" y="688"/>
                      <a:pt x="996" y="696"/>
                    </a:cubicBezTo>
                    <a:cubicBezTo>
                      <a:pt x="1002" y="702"/>
                      <a:pt x="1007" y="709"/>
                      <a:pt x="1012" y="715"/>
                    </a:cubicBezTo>
                    <a:cubicBezTo>
                      <a:pt x="1017" y="721"/>
                      <a:pt x="1022" y="728"/>
                      <a:pt x="1027" y="735"/>
                    </a:cubicBezTo>
                    <a:cubicBezTo>
                      <a:pt x="1033" y="745"/>
                      <a:pt x="1040" y="754"/>
                      <a:pt x="1046" y="764"/>
                    </a:cubicBezTo>
                    <a:cubicBezTo>
                      <a:pt x="1049" y="767"/>
                      <a:pt x="1053" y="770"/>
                      <a:pt x="1054" y="774"/>
                    </a:cubicBezTo>
                    <a:cubicBezTo>
                      <a:pt x="1057" y="781"/>
                      <a:pt x="1064" y="785"/>
                      <a:pt x="1067" y="792"/>
                    </a:cubicBezTo>
                    <a:cubicBezTo>
                      <a:pt x="1071" y="799"/>
                      <a:pt x="1079" y="803"/>
                      <a:pt x="1081" y="812"/>
                    </a:cubicBezTo>
                    <a:cubicBezTo>
                      <a:pt x="1082" y="813"/>
                      <a:pt x="1083" y="814"/>
                      <a:pt x="1084" y="815"/>
                    </a:cubicBezTo>
                    <a:cubicBezTo>
                      <a:pt x="1089" y="818"/>
                      <a:pt x="1092" y="822"/>
                      <a:pt x="1096" y="827"/>
                    </a:cubicBezTo>
                    <a:cubicBezTo>
                      <a:pt x="1099" y="832"/>
                      <a:pt x="1103" y="836"/>
                      <a:pt x="1106" y="842"/>
                    </a:cubicBezTo>
                    <a:cubicBezTo>
                      <a:pt x="1107" y="845"/>
                      <a:pt x="1110" y="847"/>
                      <a:pt x="1113" y="849"/>
                    </a:cubicBezTo>
                    <a:cubicBezTo>
                      <a:pt x="1116" y="852"/>
                      <a:pt x="1119" y="849"/>
                      <a:pt x="1122" y="849"/>
                    </a:cubicBezTo>
                    <a:cubicBezTo>
                      <a:pt x="1133" y="846"/>
                      <a:pt x="1144" y="844"/>
                      <a:pt x="1155" y="845"/>
                    </a:cubicBezTo>
                    <a:cubicBezTo>
                      <a:pt x="1164" y="845"/>
                      <a:pt x="1174" y="848"/>
                      <a:pt x="1183" y="847"/>
                    </a:cubicBezTo>
                    <a:cubicBezTo>
                      <a:pt x="1188" y="847"/>
                      <a:pt x="1193" y="844"/>
                      <a:pt x="1198" y="845"/>
                    </a:cubicBezTo>
                    <a:cubicBezTo>
                      <a:pt x="1203" y="847"/>
                      <a:pt x="1208" y="847"/>
                      <a:pt x="1213" y="844"/>
                    </a:cubicBezTo>
                    <a:cubicBezTo>
                      <a:pt x="1216" y="843"/>
                      <a:pt x="1220" y="845"/>
                      <a:pt x="1221" y="849"/>
                    </a:cubicBezTo>
                    <a:cubicBezTo>
                      <a:pt x="1221" y="851"/>
                      <a:pt x="1222" y="853"/>
                      <a:pt x="1222" y="855"/>
                    </a:cubicBezTo>
                    <a:cubicBezTo>
                      <a:pt x="1223" y="861"/>
                      <a:pt x="1224" y="868"/>
                      <a:pt x="1225" y="874"/>
                    </a:cubicBezTo>
                    <a:cubicBezTo>
                      <a:pt x="1226" y="877"/>
                      <a:pt x="1225" y="880"/>
                      <a:pt x="1225" y="883"/>
                    </a:cubicBezTo>
                    <a:cubicBezTo>
                      <a:pt x="1225" y="887"/>
                      <a:pt x="1224" y="891"/>
                      <a:pt x="1224" y="895"/>
                    </a:cubicBezTo>
                    <a:cubicBezTo>
                      <a:pt x="1224" y="898"/>
                      <a:pt x="1224" y="901"/>
                      <a:pt x="1224" y="903"/>
                    </a:cubicBezTo>
                    <a:cubicBezTo>
                      <a:pt x="1224" y="906"/>
                      <a:pt x="1225" y="908"/>
                      <a:pt x="1225" y="911"/>
                    </a:cubicBezTo>
                    <a:cubicBezTo>
                      <a:pt x="1230" y="911"/>
                      <a:pt x="1234" y="912"/>
                      <a:pt x="1238" y="912"/>
                    </a:cubicBezTo>
                    <a:cubicBezTo>
                      <a:pt x="1247" y="912"/>
                      <a:pt x="1256" y="911"/>
                      <a:pt x="1264" y="914"/>
                    </a:cubicBezTo>
                    <a:cubicBezTo>
                      <a:pt x="1267" y="915"/>
                      <a:pt x="1269" y="917"/>
                      <a:pt x="1271" y="918"/>
                    </a:cubicBezTo>
                    <a:cubicBezTo>
                      <a:pt x="1273" y="919"/>
                      <a:pt x="1274" y="921"/>
                      <a:pt x="1275" y="922"/>
                    </a:cubicBezTo>
                    <a:cubicBezTo>
                      <a:pt x="1282" y="927"/>
                      <a:pt x="1284" y="935"/>
                      <a:pt x="1287" y="942"/>
                    </a:cubicBezTo>
                    <a:cubicBezTo>
                      <a:pt x="1288" y="945"/>
                      <a:pt x="1289" y="950"/>
                      <a:pt x="1290" y="954"/>
                    </a:cubicBezTo>
                    <a:cubicBezTo>
                      <a:pt x="1292" y="958"/>
                      <a:pt x="1293" y="963"/>
                      <a:pt x="1294" y="967"/>
                    </a:cubicBezTo>
                    <a:cubicBezTo>
                      <a:pt x="1296" y="974"/>
                      <a:pt x="1298" y="983"/>
                      <a:pt x="1296" y="991"/>
                    </a:cubicBezTo>
                    <a:cubicBezTo>
                      <a:pt x="1296" y="992"/>
                      <a:pt x="1295" y="992"/>
                      <a:pt x="1295" y="993"/>
                    </a:cubicBezTo>
                    <a:cubicBezTo>
                      <a:pt x="1299" y="1006"/>
                      <a:pt x="1295" y="1018"/>
                      <a:pt x="1294" y="1030"/>
                    </a:cubicBezTo>
                    <a:cubicBezTo>
                      <a:pt x="1293" y="1033"/>
                      <a:pt x="1294" y="1036"/>
                      <a:pt x="1293" y="1039"/>
                    </a:cubicBezTo>
                    <a:cubicBezTo>
                      <a:pt x="1292" y="1045"/>
                      <a:pt x="1290" y="1052"/>
                      <a:pt x="1288" y="1058"/>
                    </a:cubicBezTo>
                    <a:cubicBezTo>
                      <a:pt x="1283" y="1071"/>
                      <a:pt x="1279" y="1084"/>
                      <a:pt x="1269" y="1095"/>
                    </a:cubicBezTo>
                    <a:cubicBezTo>
                      <a:pt x="1263" y="1103"/>
                      <a:pt x="1255" y="1110"/>
                      <a:pt x="1247" y="1117"/>
                    </a:cubicBezTo>
                    <a:cubicBezTo>
                      <a:pt x="1243" y="1121"/>
                      <a:pt x="1239" y="1125"/>
                      <a:pt x="1235" y="1130"/>
                    </a:cubicBezTo>
                    <a:cubicBezTo>
                      <a:pt x="1234" y="1131"/>
                      <a:pt x="1233" y="1134"/>
                      <a:pt x="1234" y="1137"/>
                    </a:cubicBezTo>
                    <a:cubicBezTo>
                      <a:pt x="1235" y="1141"/>
                      <a:pt x="1233" y="1146"/>
                      <a:pt x="1233" y="1150"/>
                    </a:cubicBezTo>
                    <a:cubicBezTo>
                      <a:pt x="1233" y="1151"/>
                      <a:pt x="1232" y="1152"/>
                      <a:pt x="1233" y="1152"/>
                    </a:cubicBezTo>
                    <a:cubicBezTo>
                      <a:pt x="1238" y="1154"/>
                      <a:pt x="1235" y="1158"/>
                      <a:pt x="1234" y="1161"/>
                    </a:cubicBezTo>
                    <a:cubicBezTo>
                      <a:pt x="1234" y="1163"/>
                      <a:pt x="1235" y="1173"/>
                      <a:pt x="1235" y="1176"/>
                    </a:cubicBezTo>
                    <a:cubicBezTo>
                      <a:pt x="1236" y="1177"/>
                      <a:pt x="1236" y="1179"/>
                      <a:pt x="1236" y="1181"/>
                    </a:cubicBezTo>
                    <a:cubicBezTo>
                      <a:pt x="1236" y="1185"/>
                      <a:pt x="1236" y="1190"/>
                      <a:pt x="1235" y="1194"/>
                    </a:cubicBezTo>
                    <a:cubicBezTo>
                      <a:pt x="1235" y="1196"/>
                      <a:pt x="1234" y="1197"/>
                      <a:pt x="1233" y="1199"/>
                    </a:cubicBezTo>
                    <a:cubicBezTo>
                      <a:pt x="1235" y="1204"/>
                      <a:pt x="1238" y="1209"/>
                      <a:pt x="1236" y="1215"/>
                    </a:cubicBezTo>
                    <a:cubicBezTo>
                      <a:pt x="1240" y="1227"/>
                      <a:pt x="1235" y="1238"/>
                      <a:pt x="1235" y="1250"/>
                    </a:cubicBezTo>
                    <a:cubicBezTo>
                      <a:pt x="1234" y="1253"/>
                      <a:pt x="1233" y="1257"/>
                      <a:pt x="1235" y="1259"/>
                    </a:cubicBezTo>
                    <a:cubicBezTo>
                      <a:pt x="1238" y="1263"/>
                      <a:pt x="1232" y="1266"/>
                      <a:pt x="1234" y="1271"/>
                    </a:cubicBezTo>
                    <a:cubicBezTo>
                      <a:pt x="1236" y="1274"/>
                      <a:pt x="1235" y="1279"/>
                      <a:pt x="1236" y="1283"/>
                    </a:cubicBezTo>
                    <a:cubicBezTo>
                      <a:pt x="1236" y="1285"/>
                      <a:pt x="1236" y="1287"/>
                      <a:pt x="1234" y="1290"/>
                    </a:cubicBezTo>
                    <a:cubicBezTo>
                      <a:pt x="1232" y="1291"/>
                      <a:pt x="1233" y="1296"/>
                      <a:pt x="1233" y="1298"/>
                    </a:cubicBezTo>
                    <a:cubicBezTo>
                      <a:pt x="1234" y="1303"/>
                      <a:pt x="1238" y="1308"/>
                      <a:pt x="1234" y="1313"/>
                    </a:cubicBezTo>
                    <a:cubicBezTo>
                      <a:pt x="1234" y="1313"/>
                      <a:pt x="1234" y="1314"/>
                      <a:pt x="1234" y="1315"/>
                    </a:cubicBezTo>
                    <a:cubicBezTo>
                      <a:pt x="1234" y="1322"/>
                      <a:pt x="1233" y="1329"/>
                      <a:pt x="1235" y="1335"/>
                    </a:cubicBezTo>
                    <a:cubicBezTo>
                      <a:pt x="1238" y="1343"/>
                      <a:pt x="1237" y="1351"/>
                      <a:pt x="1237" y="1359"/>
                    </a:cubicBezTo>
                    <a:cubicBezTo>
                      <a:pt x="1237" y="1363"/>
                      <a:pt x="1236" y="1367"/>
                      <a:pt x="1236" y="1372"/>
                    </a:cubicBezTo>
                    <a:cubicBezTo>
                      <a:pt x="1237" y="1372"/>
                      <a:pt x="1238" y="1374"/>
                      <a:pt x="1239" y="1374"/>
                    </a:cubicBezTo>
                    <a:cubicBezTo>
                      <a:pt x="1239" y="1375"/>
                      <a:pt x="1239" y="1376"/>
                      <a:pt x="1239" y="1376"/>
                    </a:cubicBezTo>
                    <a:cubicBezTo>
                      <a:pt x="1236" y="1379"/>
                      <a:pt x="1236" y="1382"/>
                      <a:pt x="1237" y="1385"/>
                    </a:cubicBezTo>
                    <a:cubicBezTo>
                      <a:pt x="1238" y="1392"/>
                      <a:pt x="1239" y="1398"/>
                      <a:pt x="1238" y="1404"/>
                    </a:cubicBezTo>
                    <a:cubicBezTo>
                      <a:pt x="1237" y="1405"/>
                      <a:pt x="1238" y="1406"/>
                      <a:pt x="1239" y="1407"/>
                    </a:cubicBezTo>
                    <a:cubicBezTo>
                      <a:pt x="1242" y="1412"/>
                      <a:pt x="1240" y="1416"/>
                      <a:pt x="1238" y="1420"/>
                    </a:cubicBezTo>
                    <a:cubicBezTo>
                      <a:pt x="1243" y="1429"/>
                      <a:pt x="1243" y="1438"/>
                      <a:pt x="1242" y="1448"/>
                    </a:cubicBezTo>
                    <a:cubicBezTo>
                      <a:pt x="1241" y="1451"/>
                      <a:pt x="1241" y="1453"/>
                      <a:pt x="1241" y="1456"/>
                    </a:cubicBezTo>
                    <a:cubicBezTo>
                      <a:pt x="1242" y="1463"/>
                      <a:pt x="1243" y="1470"/>
                      <a:pt x="1243" y="1478"/>
                    </a:cubicBezTo>
                    <a:cubicBezTo>
                      <a:pt x="1243" y="1481"/>
                      <a:pt x="1244" y="1484"/>
                      <a:pt x="1247" y="1486"/>
                    </a:cubicBezTo>
                    <a:cubicBezTo>
                      <a:pt x="1250" y="1490"/>
                      <a:pt x="1252" y="1494"/>
                      <a:pt x="1254" y="1498"/>
                    </a:cubicBezTo>
                    <a:cubicBezTo>
                      <a:pt x="1252" y="1503"/>
                      <a:pt x="1249" y="1503"/>
                      <a:pt x="1246" y="1503"/>
                    </a:cubicBezTo>
                    <a:cubicBezTo>
                      <a:pt x="1231" y="1504"/>
                      <a:pt x="1217" y="1504"/>
                      <a:pt x="1203" y="1506"/>
                    </a:cubicBezTo>
                    <a:cubicBezTo>
                      <a:pt x="1191" y="1508"/>
                      <a:pt x="1179" y="1507"/>
                      <a:pt x="1166" y="1510"/>
                    </a:cubicBezTo>
                    <a:cubicBezTo>
                      <a:pt x="1155" y="1512"/>
                      <a:pt x="1143" y="1511"/>
                      <a:pt x="1131" y="1512"/>
                    </a:cubicBezTo>
                    <a:cubicBezTo>
                      <a:pt x="1121" y="1513"/>
                      <a:pt x="1111" y="1514"/>
                      <a:pt x="1101" y="1514"/>
                    </a:cubicBezTo>
                    <a:cubicBezTo>
                      <a:pt x="1092" y="1514"/>
                      <a:pt x="1082" y="1514"/>
                      <a:pt x="1072" y="1514"/>
                    </a:cubicBezTo>
                    <a:cubicBezTo>
                      <a:pt x="1057" y="1513"/>
                      <a:pt x="1041" y="1513"/>
                      <a:pt x="1026" y="1514"/>
                    </a:cubicBezTo>
                    <a:cubicBezTo>
                      <a:pt x="1018" y="1514"/>
                      <a:pt x="1010" y="1515"/>
                      <a:pt x="1002" y="1516"/>
                    </a:cubicBezTo>
                    <a:cubicBezTo>
                      <a:pt x="1002" y="1517"/>
                      <a:pt x="1002" y="1519"/>
                      <a:pt x="1003" y="1520"/>
                    </a:cubicBezTo>
                    <a:cubicBezTo>
                      <a:pt x="1006" y="1521"/>
                      <a:pt x="1007" y="1523"/>
                      <a:pt x="1006" y="1527"/>
                    </a:cubicBezTo>
                    <a:cubicBezTo>
                      <a:pt x="1005" y="1528"/>
                      <a:pt x="1005" y="1531"/>
                      <a:pt x="1006" y="1533"/>
                    </a:cubicBezTo>
                    <a:cubicBezTo>
                      <a:pt x="1008" y="1539"/>
                      <a:pt x="1010" y="1560"/>
                      <a:pt x="1010" y="1567"/>
                    </a:cubicBezTo>
                    <a:cubicBezTo>
                      <a:pt x="1010" y="1578"/>
                      <a:pt x="1002" y="1582"/>
                      <a:pt x="993" y="1584"/>
                    </a:cubicBezTo>
                    <a:cubicBezTo>
                      <a:pt x="988" y="1584"/>
                      <a:pt x="983" y="1585"/>
                      <a:pt x="978" y="1585"/>
                    </a:cubicBezTo>
                    <a:cubicBezTo>
                      <a:pt x="978" y="1590"/>
                      <a:pt x="978" y="1595"/>
                      <a:pt x="978" y="1600"/>
                    </a:cubicBezTo>
                    <a:cubicBezTo>
                      <a:pt x="977" y="1613"/>
                      <a:pt x="977" y="1625"/>
                      <a:pt x="977" y="1637"/>
                    </a:cubicBezTo>
                    <a:cubicBezTo>
                      <a:pt x="978" y="1643"/>
                      <a:pt x="978" y="1649"/>
                      <a:pt x="978" y="1654"/>
                    </a:cubicBezTo>
                    <a:cubicBezTo>
                      <a:pt x="979" y="1663"/>
                      <a:pt x="979" y="1673"/>
                      <a:pt x="979" y="1682"/>
                    </a:cubicBezTo>
                    <a:cubicBezTo>
                      <a:pt x="979" y="1694"/>
                      <a:pt x="980" y="1706"/>
                      <a:pt x="980" y="1718"/>
                    </a:cubicBezTo>
                    <a:cubicBezTo>
                      <a:pt x="980" y="1730"/>
                      <a:pt x="980" y="1743"/>
                      <a:pt x="980" y="1755"/>
                    </a:cubicBezTo>
                    <a:cubicBezTo>
                      <a:pt x="980" y="1762"/>
                      <a:pt x="981" y="1769"/>
                      <a:pt x="981" y="1775"/>
                    </a:cubicBezTo>
                    <a:cubicBezTo>
                      <a:pt x="982" y="1785"/>
                      <a:pt x="982" y="1794"/>
                      <a:pt x="983" y="1803"/>
                    </a:cubicBezTo>
                    <a:cubicBezTo>
                      <a:pt x="983" y="1807"/>
                      <a:pt x="982" y="1810"/>
                      <a:pt x="983" y="1814"/>
                    </a:cubicBezTo>
                    <a:cubicBezTo>
                      <a:pt x="985" y="1829"/>
                      <a:pt x="984" y="1845"/>
                      <a:pt x="986" y="1861"/>
                    </a:cubicBezTo>
                    <a:cubicBezTo>
                      <a:pt x="988" y="1872"/>
                      <a:pt x="989" y="1883"/>
                      <a:pt x="989" y="1894"/>
                    </a:cubicBezTo>
                    <a:cubicBezTo>
                      <a:pt x="990" y="1911"/>
                      <a:pt x="992" y="1928"/>
                      <a:pt x="993" y="1945"/>
                    </a:cubicBezTo>
                    <a:cubicBezTo>
                      <a:pt x="995" y="1963"/>
                      <a:pt x="997" y="1980"/>
                      <a:pt x="998" y="1998"/>
                    </a:cubicBezTo>
                    <a:cubicBezTo>
                      <a:pt x="1001" y="2024"/>
                      <a:pt x="1003" y="2050"/>
                      <a:pt x="1005" y="2076"/>
                    </a:cubicBezTo>
                    <a:cubicBezTo>
                      <a:pt x="1005" y="2082"/>
                      <a:pt x="1005" y="2088"/>
                      <a:pt x="1005" y="2094"/>
                    </a:cubicBezTo>
                    <a:cubicBezTo>
                      <a:pt x="1006" y="2107"/>
                      <a:pt x="1006" y="2120"/>
                      <a:pt x="1007" y="2132"/>
                    </a:cubicBezTo>
                    <a:cubicBezTo>
                      <a:pt x="1009" y="2151"/>
                      <a:pt x="1008" y="2171"/>
                      <a:pt x="1012" y="2190"/>
                    </a:cubicBezTo>
                    <a:cubicBezTo>
                      <a:pt x="1014" y="2200"/>
                      <a:pt x="1014" y="2211"/>
                      <a:pt x="1015" y="2221"/>
                    </a:cubicBezTo>
                    <a:cubicBezTo>
                      <a:pt x="1016" y="2231"/>
                      <a:pt x="1017" y="2241"/>
                      <a:pt x="1018" y="2251"/>
                    </a:cubicBezTo>
                    <a:cubicBezTo>
                      <a:pt x="1020" y="2266"/>
                      <a:pt x="1021" y="2281"/>
                      <a:pt x="1023" y="2296"/>
                    </a:cubicBezTo>
                    <a:cubicBezTo>
                      <a:pt x="1024" y="2307"/>
                      <a:pt x="1026" y="2318"/>
                      <a:pt x="1027" y="2329"/>
                    </a:cubicBezTo>
                    <a:cubicBezTo>
                      <a:pt x="1028" y="2336"/>
                      <a:pt x="1029" y="2342"/>
                      <a:pt x="1029" y="2349"/>
                    </a:cubicBezTo>
                    <a:cubicBezTo>
                      <a:pt x="1032" y="2367"/>
                      <a:pt x="1034" y="2385"/>
                      <a:pt x="1037" y="2402"/>
                    </a:cubicBezTo>
                    <a:cubicBezTo>
                      <a:pt x="1038" y="2407"/>
                      <a:pt x="1038" y="2412"/>
                      <a:pt x="1038" y="2417"/>
                    </a:cubicBezTo>
                    <a:cubicBezTo>
                      <a:pt x="1039" y="2430"/>
                      <a:pt x="1044" y="2442"/>
                      <a:pt x="1043" y="2455"/>
                    </a:cubicBezTo>
                    <a:cubicBezTo>
                      <a:pt x="1042" y="2459"/>
                      <a:pt x="1044" y="2462"/>
                      <a:pt x="1044" y="2466"/>
                    </a:cubicBezTo>
                    <a:cubicBezTo>
                      <a:pt x="1046" y="2480"/>
                      <a:pt x="1047" y="2494"/>
                      <a:pt x="1049" y="2509"/>
                    </a:cubicBezTo>
                    <a:cubicBezTo>
                      <a:pt x="1050" y="2522"/>
                      <a:pt x="1050" y="2536"/>
                      <a:pt x="1052" y="2549"/>
                    </a:cubicBezTo>
                    <a:cubicBezTo>
                      <a:pt x="1053" y="2563"/>
                      <a:pt x="1056" y="2577"/>
                      <a:pt x="1057" y="2591"/>
                    </a:cubicBezTo>
                    <a:cubicBezTo>
                      <a:pt x="1060" y="2608"/>
                      <a:pt x="1062" y="2624"/>
                      <a:pt x="1064" y="2641"/>
                    </a:cubicBezTo>
                    <a:cubicBezTo>
                      <a:pt x="1066" y="2658"/>
                      <a:pt x="1068" y="2676"/>
                      <a:pt x="1070" y="2693"/>
                    </a:cubicBezTo>
                    <a:cubicBezTo>
                      <a:pt x="1072" y="2706"/>
                      <a:pt x="1073" y="2719"/>
                      <a:pt x="1075" y="2733"/>
                    </a:cubicBezTo>
                    <a:cubicBezTo>
                      <a:pt x="1076" y="2741"/>
                      <a:pt x="1079" y="2750"/>
                      <a:pt x="1080" y="2759"/>
                    </a:cubicBezTo>
                    <a:cubicBezTo>
                      <a:pt x="1081" y="2765"/>
                      <a:pt x="1082" y="2771"/>
                      <a:pt x="1083" y="2777"/>
                    </a:cubicBezTo>
                    <a:cubicBezTo>
                      <a:pt x="1085" y="2791"/>
                      <a:pt x="1087" y="2806"/>
                      <a:pt x="1088" y="2820"/>
                    </a:cubicBezTo>
                    <a:cubicBezTo>
                      <a:pt x="1091" y="2841"/>
                      <a:pt x="1093" y="2861"/>
                      <a:pt x="1096" y="2882"/>
                    </a:cubicBezTo>
                    <a:cubicBezTo>
                      <a:pt x="1099" y="2897"/>
                      <a:pt x="1102" y="2912"/>
                      <a:pt x="1104" y="2927"/>
                    </a:cubicBezTo>
                    <a:cubicBezTo>
                      <a:pt x="1105" y="2931"/>
                      <a:pt x="1108" y="2932"/>
                      <a:pt x="1110" y="2934"/>
                    </a:cubicBezTo>
                    <a:cubicBezTo>
                      <a:pt x="1109" y="2938"/>
                      <a:pt x="1109" y="2943"/>
                      <a:pt x="1107" y="2947"/>
                    </a:cubicBezTo>
                    <a:cubicBezTo>
                      <a:pt x="1106" y="2949"/>
                      <a:pt x="1102" y="2951"/>
                      <a:pt x="1099" y="2953"/>
                    </a:cubicBezTo>
                    <a:cubicBezTo>
                      <a:pt x="1097" y="2951"/>
                      <a:pt x="1096" y="2949"/>
                      <a:pt x="1095" y="2947"/>
                    </a:cubicBezTo>
                    <a:cubicBezTo>
                      <a:pt x="1077" y="2949"/>
                      <a:pt x="1060" y="2954"/>
                      <a:pt x="1042" y="2960"/>
                    </a:cubicBezTo>
                    <a:cubicBezTo>
                      <a:pt x="1041" y="2960"/>
                      <a:pt x="1040" y="2961"/>
                      <a:pt x="1039" y="2963"/>
                    </a:cubicBezTo>
                    <a:cubicBezTo>
                      <a:pt x="1035" y="2974"/>
                      <a:pt x="1031" y="2985"/>
                      <a:pt x="1034" y="2997"/>
                    </a:cubicBezTo>
                    <a:cubicBezTo>
                      <a:pt x="1035" y="3004"/>
                      <a:pt x="1035" y="3011"/>
                      <a:pt x="1036" y="3018"/>
                    </a:cubicBezTo>
                    <a:cubicBezTo>
                      <a:pt x="1037" y="3023"/>
                      <a:pt x="1037" y="3028"/>
                      <a:pt x="1037" y="3034"/>
                    </a:cubicBezTo>
                    <a:cubicBezTo>
                      <a:pt x="1038" y="3047"/>
                      <a:pt x="1040" y="3061"/>
                      <a:pt x="1033" y="3074"/>
                    </a:cubicBezTo>
                    <a:cubicBezTo>
                      <a:pt x="1031" y="3077"/>
                      <a:pt x="1031" y="3081"/>
                      <a:pt x="1030" y="3085"/>
                    </a:cubicBezTo>
                    <a:cubicBezTo>
                      <a:pt x="1030" y="3086"/>
                      <a:pt x="1030" y="3087"/>
                      <a:pt x="1029" y="3087"/>
                    </a:cubicBezTo>
                    <a:cubicBezTo>
                      <a:pt x="1024" y="3093"/>
                      <a:pt x="1022" y="3100"/>
                      <a:pt x="1017" y="3105"/>
                    </a:cubicBezTo>
                    <a:cubicBezTo>
                      <a:pt x="1009" y="3113"/>
                      <a:pt x="1001" y="3120"/>
                      <a:pt x="992" y="3126"/>
                    </a:cubicBezTo>
                    <a:cubicBezTo>
                      <a:pt x="983" y="3132"/>
                      <a:pt x="975" y="3139"/>
                      <a:pt x="964" y="3143"/>
                    </a:cubicBezTo>
                    <a:cubicBezTo>
                      <a:pt x="956" y="3145"/>
                      <a:pt x="949" y="3150"/>
                      <a:pt x="942" y="3154"/>
                    </a:cubicBezTo>
                    <a:cubicBezTo>
                      <a:pt x="925" y="3161"/>
                      <a:pt x="908" y="3168"/>
                      <a:pt x="890" y="3170"/>
                    </a:cubicBezTo>
                    <a:cubicBezTo>
                      <a:pt x="889" y="3170"/>
                      <a:pt x="887" y="3170"/>
                      <a:pt x="886" y="3171"/>
                    </a:cubicBezTo>
                    <a:cubicBezTo>
                      <a:pt x="878" y="3175"/>
                      <a:pt x="869" y="3173"/>
                      <a:pt x="861" y="3174"/>
                    </a:cubicBezTo>
                    <a:cubicBezTo>
                      <a:pt x="860" y="3174"/>
                      <a:pt x="859" y="3174"/>
                      <a:pt x="858" y="3174"/>
                    </a:cubicBezTo>
                    <a:cubicBezTo>
                      <a:pt x="843" y="3177"/>
                      <a:pt x="828" y="3173"/>
                      <a:pt x="814" y="3170"/>
                    </a:cubicBezTo>
                    <a:cubicBezTo>
                      <a:pt x="799" y="3167"/>
                      <a:pt x="789" y="3158"/>
                      <a:pt x="782" y="3144"/>
                    </a:cubicBezTo>
                    <a:cubicBezTo>
                      <a:pt x="776" y="3133"/>
                      <a:pt x="776" y="3120"/>
                      <a:pt x="773" y="3109"/>
                    </a:cubicBezTo>
                    <a:cubicBezTo>
                      <a:pt x="772" y="3102"/>
                      <a:pt x="771" y="3096"/>
                      <a:pt x="771" y="3089"/>
                    </a:cubicBezTo>
                    <a:cubicBezTo>
                      <a:pt x="771" y="3080"/>
                      <a:pt x="771" y="3072"/>
                      <a:pt x="771" y="3064"/>
                    </a:cubicBezTo>
                    <a:cubicBezTo>
                      <a:pt x="771" y="3063"/>
                      <a:pt x="771" y="3061"/>
                      <a:pt x="772" y="3061"/>
                    </a:cubicBezTo>
                    <a:cubicBezTo>
                      <a:pt x="776" y="3055"/>
                      <a:pt x="774" y="3050"/>
                      <a:pt x="774" y="3044"/>
                    </a:cubicBezTo>
                    <a:cubicBezTo>
                      <a:pt x="775" y="3040"/>
                      <a:pt x="776" y="3036"/>
                      <a:pt x="777" y="3032"/>
                    </a:cubicBezTo>
                    <a:cubicBezTo>
                      <a:pt x="778" y="3024"/>
                      <a:pt x="778" y="3016"/>
                      <a:pt x="779" y="3008"/>
                    </a:cubicBezTo>
                    <a:cubicBezTo>
                      <a:pt x="780" y="2998"/>
                      <a:pt x="781" y="2988"/>
                      <a:pt x="782" y="2978"/>
                    </a:cubicBezTo>
                    <a:cubicBezTo>
                      <a:pt x="782" y="2977"/>
                      <a:pt x="783" y="2975"/>
                      <a:pt x="784" y="2974"/>
                    </a:cubicBezTo>
                    <a:cubicBezTo>
                      <a:pt x="786" y="2972"/>
                      <a:pt x="787" y="2970"/>
                      <a:pt x="789" y="2967"/>
                    </a:cubicBezTo>
                    <a:cubicBezTo>
                      <a:pt x="775" y="2964"/>
                      <a:pt x="764" y="2957"/>
                      <a:pt x="751" y="2956"/>
                    </a:cubicBezTo>
                    <a:cubicBezTo>
                      <a:pt x="742" y="2955"/>
                      <a:pt x="734" y="2949"/>
                      <a:pt x="727" y="2944"/>
                    </a:cubicBezTo>
                    <a:cubicBezTo>
                      <a:pt x="725" y="2943"/>
                      <a:pt x="724" y="2938"/>
                      <a:pt x="724" y="2936"/>
                    </a:cubicBezTo>
                    <a:cubicBezTo>
                      <a:pt x="724" y="2931"/>
                      <a:pt x="725" y="2927"/>
                      <a:pt x="725" y="2923"/>
                    </a:cubicBezTo>
                    <a:cubicBezTo>
                      <a:pt x="724" y="2912"/>
                      <a:pt x="724" y="2901"/>
                      <a:pt x="724" y="2890"/>
                    </a:cubicBezTo>
                    <a:cubicBezTo>
                      <a:pt x="724" y="2874"/>
                      <a:pt x="724" y="2859"/>
                      <a:pt x="723" y="2843"/>
                    </a:cubicBezTo>
                    <a:cubicBezTo>
                      <a:pt x="723" y="2831"/>
                      <a:pt x="721" y="2820"/>
                      <a:pt x="721" y="2808"/>
                    </a:cubicBezTo>
                    <a:cubicBezTo>
                      <a:pt x="720" y="2799"/>
                      <a:pt x="720" y="2790"/>
                      <a:pt x="720" y="2781"/>
                    </a:cubicBezTo>
                    <a:cubicBezTo>
                      <a:pt x="719" y="2768"/>
                      <a:pt x="718" y="2754"/>
                      <a:pt x="718" y="2740"/>
                    </a:cubicBezTo>
                    <a:cubicBezTo>
                      <a:pt x="717" y="2732"/>
                      <a:pt x="718" y="2724"/>
                      <a:pt x="718" y="2715"/>
                    </a:cubicBezTo>
                    <a:cubicBezTo>
                      <a:pt x="718" y="2711"/>
                      <a:pt x="718" y="2707"/>
                      <a:pt x="718" y="2703"/>
                    </a:cubicBezTo>
                    <a:cubicBezTo>
                      <a:pt x="717" y="2693"/>
                      <a:pt x="717" y="2682"/>
                      <a:pt x="717" y="2671"/>
                    </a:cubicBezTo>
                    <a:cubicBezTo>
                      <a:pt x="716" y="2657"/>
                      <a:pt x="715" y="2642"/>
                      <a:pt x="714" y="2628"/>
                    </a:cubicBezTo>
                    <a:cubicBezTo>
                      <a:pt x="713" y="2616"/>
                      <a:pt x="712" y="2605"/>
                      <a:pt x="711" y="2593"/>
                    </a:cubicBezTo>
                    <a:cubicBezTo>
                      <a:pt x="710" y="2580"/>
                      <a:pt x="709" y="2566"/>
                      <a:pt x="708" y="2553"/>
                    </a:cubicBezTo>
                    <a:cubicBezTo>
                      <a:pt x="706" y="2535"/>
                      <a:pt x="705" y="2517"/>
                      <a:pt x="703" y="2499"/>
                    </a:cubicBezTo>
                    <a:cubicBezTo>
                      <a:pt x="701" y="2476"/>
                      <a:pt x="699" y="2454"/>
                      <a:pt x="698" y="2432"/>
                    </a:cubicBezTo>
                    <a:cubicBezTo>
                      <a:pt x="697" y="2422"/>
                      <a:pt x="695" y="2412"/>
                      <a:pt x="696" y="2402"/>
                    </a:cubicBezTo>
                    <a:cubicBezTo>
                      <a:pt x="696" y="2392"/>
                      <a:pt x="694" y="2382"/>
                      <a:pt x="695" y="2373"/>
                    </a:cubicBezTo>
                    <a:cubicBezTo>
                      <a:pt x="695" y="2352"/>
                      <a:pt x="692" y="2332"/>
                      <a:pt x="692" y="2312"/>
                    </a:cubicBezTo>
                    <a:cubicBezTo>
                      <a:pt x="692" y="2294"/>
                      <a:pt x="690" y="2276"/>
                      <a:pt x="689" y="2259"/>
                    </a:cubicBezTo>
                    <a:cubicBezTo>
                      <a:pt x="688" y="2253"/>
                      <a:pt x="689" y="2248"/>
                      <a:pt x="688" y="2243"/>
                    </a:cubicBezTo>
                    <a:cubicBezTo>
                      <a:pt x="688" y="2238"/>
                      <a:pt x="689" y="2232"/>
                      <a:pt x="687" y="2227"/>
                    </a:cubicBezTo>
                    <a:cubicBezTo>
                      <a:pt x="684" y="2213"/>
                      <a:pt x="685" y="2199"/>
                      <a:pt x="684" y="2185"/>
                    </a:cubicBezTo>
                    <a:cubicBezTo>
                      <a:pt x="683" y="2165"/>
                      <a:pt x="682" y="2145"/>
                      <a:pt x="680" y="2126"/>
                    </a:cubicBezTo>
                    <a:cubicBezTo>
                      <a:pt x="680" y="2123"/>
                      <a:pt x="681" y="2120"/>
                      <a:pt x="681" y="2117"/>
                    </a:cubicBezTo>
                    <a:cubicBezTo>
                      <a:pt x="681" y="2109"/>
                      <a:pt x="681" y="2102"/>
                      <a:pt x="680" y="2094"/>
                    </a:cubicBezTo>
                    <a:cubicBezTo>
                      <a:pt x="680" y="2088"/>
                      <a:pt x="679" y="2081"/>
                      <a:pt x="678" y="2074"/>
                    </a:cubicBezTo>
                    <a:cubicBezTo>
                      <a:pt x="677" y="2054"/>
                      <a:pt x="676" y="2034"/>
                      <a:pt x="673" y="2014"/>
                    </a:cubicBezTo>
                    <a:cubicBezTo>
                      <a:pt x="671" y="2004"/>
                      <a:pt x="671" y="1993"/>
                      <a:pt x="670" y="1982"/>
                    </a:cubicBezTo>
                    <a:cubicBezTo>
                      <a:pt x="669" y="1971"/>
                      <a:pt x="668" y="1960"/>
                      <a:pt x="667" y="1949"/>
                    </a:cubicBezTo>
                    <a:cubicBezTo>
                      <a:pt x="666" y="1943"/>
                      <a:pt x="666" y="1937"/>
                      <a:pt x="666" y="1930"/>
                    </a:cubicBezTo>
                    <a:cubicBezTo>
                      <a:pt x="665" y="1928"/>
                      <a:pt x="665" y="1926"/>
                      <a:pt x="665" y="1923"/>
                    </a:cubicBezTo>
                    <a:cubicBezTo>
                      <a:pt x="664" y="1912"/>
                      <a:pt x="663" y="1900"/>
                      <a:pt x="662" y="1888"/>
                    </a:cubicBezTo>
                    <a:cubicBezTo>
                      <a:pt x="660" y="1871"/>
                      <a:pt x="659" y="1854"/>
                      <a:pt x="657" y="1837"/>
                    </a:cubicBezTo>
                    <a:cubicBezTo>
                      <a:pt x="657" y="1829"/>
                      <a:pt x="657" y="1822"/>
                      <a:pt x="657" y="1814"/>
                    </a:cubicBezTo>
                    <a:cubicBezTo>
                      <a:pt x="656" y="1801"/>
                      <a:pt x="656" y="1788"/>
                      <a:pt x="655" y="1775"/>
                    </a:cubicBezTo>
                    <a:cubicBezTo>
                      <a:pt x="654" y="1761"/>
                      <a:pt x="653" y="1746"/>
                      <a:pt x="651" y="1732"/>
                    </a:cubicBezTo>
                    <a:cubicBezTo>
                      <a:pt x="649" y="1717"/>
                      <a:pt x="646" y="1702"/>
                      <a:pt x="644" y="1687"/>
                    </a:cubicBezTo>
                    <a:cubicBezTo>
                      <a:pt x="643" y="1684"/>
                      <a:pt x="643" y="1680"/>
                      <a:pt x="643" y="1677"/>
                    </a:cubicBezTo>
                    <a:cubicBezTo>
                      <a:pt x="642" y="1677"/>
                      <a:pt x="641" y="1677"/>
                      <a:pt x="641" y="1677"/>
                    </a:cubicBezTo>
                    <a:close/>
                    <a:moveTo>
                      <a:pt x="736" y="2940"/>
                    </a:moveTo>
                    <a:cubicBezTo>
                      <a:pt x="742" y="2943"/>
                      <a:pt x="748" y="2946"/>
                      <a:pt x="754" y="2948"/>
                    </a:cubicBezTo>
                    <a:cubicBezTo>
                      <a:pt x="763" y="2951"/>
                      <a:pt x="773" y="2953"/>
                      <a:pt x="782" y="2955"/>
                    </a:cubicBezTo>
                    <a:cubicBezTo>
                      <a:pt x="784" y="2955"/>
                      <a:pt x="786" y="2956"/>
                      <a:pt x="787" y="2955"/>
                    </a:cubicBezTo>
                    <a:cubicBezTo>
                      <a:pt x="791" y="2952"/>
                      <a:pt x="795" y="2954"/>
                      <a:pt x="800" y="2956"/>
                    </a:cubicBezTo>
                    <a:cubicBezTo>
                      <a:pt x="803" y="2957"/>
                      <a:pt x="806" y="2959"/>
                      <a:pt x="810" y="2959"/>
                    </a:cubicBezTo>
                    <a:cubicBezTo>
                      <a:pt x="833" y="2961"/>
                      <a:pt x="856" y="2962"/>
                      <a:pt x="879" y="2963"/>
                    </a:cubicBezTo>
                    <a:cubicBezTo>
                      <a:pt x="894" y="2964"/>
                      <a:pt x="909" y="2964"/>
                      <a:pt x="924" y="2964"/>
                    </a:cubicBezTo>
                    <a:cubicBezTo>
                      <a:pt x="937" y="2964"/>
                      <a:pt x="950" y="2965"/>
                      <a:pt x="963" y="2964"/>
                    </a:cubicBezTo>
                    <a:cubicBezTo>
                      <a:pt x="972" y="2964"/>
                      <a:pt x="981" y="2962"/>
                      <a:pt x="990" y="2961"/>
                    </a:cubicBezTo>
                    <a:cubicBezTo>
                      <a:pt x="997" y="2960"/>
                      <a:pt x="1005" y="2959"/>
                      <a:pt x="1012" y="2957"/>
                    </a:cubicBezTo>
                    <a:cubicBezTo>
                      <a:pt x="1022" y="2955"/>
                      <a:pt x="1032" y="2952"/>
                      <a:pt x="1042" y="2949"/>
                    </a:cubicBezTo>
                    <a:cubicBezTo>
                      <a:pt x="1057" y="2944"/>
                      <a:pt x="1071" y="2940"/>
                      <a:pt x="1086" y="2935"/>
                    </a:cubicBezTo>
                    <a:cubicBezTo>
                      <a:pt x="1092" y="2932"/>
                      <a:pt x="1092" y="2931"/>
                      <a:pt x="1091" y="2924"/>
                    </a:cubicBezTo>
                    <a:cubicBezTo>
                      <a:pt x="1089" y="2915"/>
                      <a:pt x="1087" y="2906"/>
                      <a:pt x="1086" y="2897"/>
                    </a:cubicBezTo>
                    <a:cubicBezTo>
                      <a:pt x="1084" y="2881"/>
                      <a:pt x="1083" y="2866"/>
                      <a:pt x="1081" y="2850"/>
                    </a:cubicBezTo>
                    <a:cubicBezTo>
                      <a:pt x="1076" y="2819"/>
                      <a:pt x="1072" y="2788"/>
                      <a:pt x="1067" y="2756"/>
                    </a:cubicBezTo>
                    <a:cubicBezTo>
                      <a:pt x="1066" y="2752"/>
                      <a:pt x="1065" y="2748"/>
                      <a:pt x="1064" y="2744"/>
                    </a:cubicBezTo>
                    <a:cubicBezTo>
                      <a:pt x="1063" y="2731"/>
                      <a:pt x="1061" y="2719"/>
                      <a:pt x="1060" y="2706"/>
                    </a:cubicBezTo>
                    <a:cubicBezTo>
                      <a:pt x="1058" y="2690"/>
                      <a:pt x="1056" y="2674"/>
                      <a:pt x="1054" y="2658"/>
                    </a:cubicBezTo>
                    <a:cubicBezTo>
                      <a:pt x="1053" y="2650"/>
                      <a:pt x="1052" y="2642"/>
                      <a:pt x="1051" y="2634"/>
                    </a:cubicBezTo>
                    <a:cubicBezTo>
                      <a:pt x="1049" y="2619"/>
                      <a:pt x="1048" y="2605"/>
                      <a:pt x="1046" y="2591"/>
                    </a:cubicBezTo>
                    <a:cubicBezTo>
                      <a:pt x="1044" y="2577"/>
                      <a:pt x="1042" y="2562"/>
                      <a:pt x="1040" y="2548"/>
                    </a:cubicBezTo>
                    <a:cubicBezTo>
                      <a:pt x="1040" y="2540"/>
                      <a:pt x="1039" y="2531"/>
                      <a:pt x="1038" y="2523"/>
                    </a:cubicBezTo>
                    <a:cubicBezTo>
                      <a:pt x="1037" y="2508"/>
                      <a:pt x="1035" y="2493"/>
                      <a:pt x="1033" y="2478"/>
                    </a:cubicBezTo>
                    <a:cubicBezTo>
                      <a:pt x="1032" y="2464"/>
                      <a:pt x="1030" y="2450"/>
                      <a:pt x="1029" y="2436"/>
                    </a:cubicBezTo>
                    <a:cubicBezTo>
                      <a:pt x="1028" y="2425"/>
                      <a:pt x="1026" y="2414"/>
                      <a:pt x="1025" y="2403"/>
                    </a:cubicBezTo>
                    <a:cubicBezTo>
                      <a:pt x="1024" y="2397"/>
                      <a:pt x="1024" y="2391"/>
                      <a:pt x="1023" y="2386"/>
                    </a:cubicBezTo>
                    <a:cubicBezTo>
                      <a:pt x="1020" y="2373"/>
                      <a:pt x="1018" y="2361"/>
                      <a:pt x="1018" y="2348"/>
                    </a:cubicBezTo>
                    <a:cubicBezTo>
                      <a:pt x="1017" y="2343"/>
                      <a:pt x="1017" y="2338"/>
                      <a:pt x="1016" y="2334"/>
                    </a:cubicBezTo>
                    <a:cubicBezTo>
                      <a:pt x="1015" y="2321"/>
                      <a:pt x="1013" y="2309"/>
                      <a:pt x="1011" y="2297"/>
                    </a:cubicBezTo>
                    <a:cubicBezTo>
                      <a:pt x="1009" y="2274"/>
                      <a:pt x="1007" y="2251"/>
                      <a:pt x="1004" y="2228"/>
                    </a:cubicBezTo>
                    <a:cubicBezTo>
                      <a:pt x="1003" y="2213"/>
                      <a:pt x="1001" y="2198"/>
                      <a:pt x="999" y="2183"/>
                    </a:cubicBezTo>
                    <a:cubicBezTo>
                      <a:pt x="997" y="2164"/>
                      <a:pt x="996" y="2144"/>
                      <a:pt x="995" y="2125"/>
                    </a:cubicBezTo>
                    <a:cubicBezTo>
                      <a:pt x="993" y="2104"/>
                      <a:pt x="992" y="2083"/>
                      <a:pt x="991" y="2062"/>
                    </a:cubicBezTo>
                    <a:cubicBezTo>
                      <a:pt x="991" y="2050"/>
                      <a:pt x="990" y="2038"/>
                      <a:pt x="989" y="2027"/>
                    </a:cubicBezTo>
                    <a:cubicBezTo>
                      <a:pt x="988" y="2013"/>
                      <a:pt x="986" y="2000"/>
                      <a:pt x="985" y="1987"/>
                    </a:cubicBezTo>
                    <a:cubicBezTo>
                      <a:pt x="984" y="1974"/>
                      <a:pt x="983" y="1961"/>
                      <a:pt x="982" y="1949"/>
                    </a:cubicBezTo>
                    <a:cubicBezTo>
                      <a:pt x="981" y="1939"/>
                      <a:pt x="980" y="1929"/>
                      <a:pt x="978" y="1919"/>
                    </a:cubicBezTo>
                    <a:cubicBezTo>
                      <a:pt x="978" y="1913"/>
                      <a:pt x="976" y="1907"/>
                      <a:pt x="976" y="1901"/>
                    </a:cubicBezTo>
                    <a:cubicBezTo>
                      <a:pt x="975" y="1893"/>
                      <a:pt x="973" y="1885"/>
                      <a:pt x="973" y="1877"/>
                    </a:cubicBezTo>
                    <a:cubicBezTo>
                      <a:pt x="972" y="1864"/>
                      <a:pt x="973" y="1851"/>
                      <a:pt x="970" y="1838"/>
                    </a:cubicBezTo>
                    <a:cubicBezTo>
                      <a:pt x="967" y="1826"/>
                      <a:pt x="968" y="1814"/>
                      <a:pt x="967" y="1801"/>
                    </a:cubicBezTo>
                    <a:cubicBezTo>
                      <a:pt x="967" y="1797"/>
                      <a:pt x="968" y="1793"/>
                      <a:pt x="968" y="1789"/>
                    </a:cubicBezTo>
                    <a:cubicBezTo>
                      <a:pt x="968" y="1771"/>
                      <a:pt x="968" y="1753"/>
                      <a:pt x="968" y="1735"/>
                    </a:cubicBezTo>
                    <a:cubicBezTo>
                      <a:pt x="968" y="1732"/>
                      <a:pt x="969" y="1728"/>
                      <a:pt x="969" y="1725"/>
                    </a:cubicBezTo>
                    <a:cubicBezTo>
                      <a:pt x="969" y="1718"/>
                      <a:pt x="968" y="1712"/>
                      <a:pt x="968" y="1705"/>
                    </a:cubicBezTo>
                    <a:cubicBezTo>
                      <a:pt x="967" y="1687"/>
                      <a:pt x="966" y="1669"/>
                      <a:pt x="965" y="1651"/>
                    </a:cubicBezTo>
                    <a:cubicBezTo>
                      <a:pt x="965" y="1644"/>
                      <a:pt x="965" y="1638"/>
                      <a:pt x="965" y="1632"/>
                    </a:cubicBezTo>
                    <a:cubicBezTo>
                      <a:pt x="967" y="1616"/>
                      <a:pt x="967" y="1601"/>
                      <a:pt x="964" y="1585"/>
                    </a:cubicBezTo>
                    <a:cubicBezTo>
                      <a:pt x="962" y="1585"/>
                      <a:pt x="959" y="1584"/>
                      <a:pt x="956" y="1585"/>
                    </a:cubicBezTo>
                    <a:cubicBezTo>
                      <a:pt x="935" y="1585"/>
                      <a:pt x="913" y="1585"/>
                      <a:pt x="892" y="1585"/>
                    </a:cubicBezTo>
                    <a:cubicBezTo>
                      <a:pt x="887" y="1585"/>
                      <a:pt x="882" y="1585"/>
                      <a:pt x="877" y="1585"/>
                    </a:cubicBezTo>
                    <a:cubicBezTo>
                      <a:pt x="864" y="1585"/>
                      <a:pt x="851" y="1586"/>
                      <a:pt x="839" y="1586"/>
                    </a:cubicBezTo>
                    <a:cubicBezTo>
                      <a:pt x="829" y="1586"/>
                      <a:pt x="819" y="1587"/>
                      <a:pt x="809" y="1587"/>
                    </a:cubicBezTo>
                    <a:cubicBezTo>
                      <a:pt x="795" y="1588"/>
                      <a:pt x="781" y="1589"/>
                      <a:pt x="766" y="1589"/>
                    </a:cubicBezTo>
                    <a:cubicBezTo>
                      <a:pt x="753" y="1590"/>
                      <a:pt x="739" y="1589"/>
                      <a:pt x="726" y="1590"/>
                    </a:cubicBezTo>
                    <a:cubicBezTo>
                      <a:pt x="717" y="1590"/>
                      <a:pt x="709" y="1592"/>
                      <a:pt x="700" y="1592"/>
                    </a:cubicBezTo>
                    <a:cubicBezTo>
                      <a:pt x="677" y="1593"/>
                      <a:pt x="653" y="1595"/>
                      <a:pt x="629" y="1595"/>
                    </a:cubicBezTo>
                    <a:cubicBezTo>
                      <a:pt x="599" y="1596"/>
                      <a:pt x="570" y="1596"/>
                      <a:pt x="541" y="1597"/>
                    </a:cubicBezTo>
                    <a:cubicBezTo>
                      <a:pt x="533" y="1597"/>
                      <a:pt x="525" y="1595"/>
                      <a:pt x="517" y="1596"/>
                    </a:cubicBezTo>
                    <a:cubicBezTo>
                      <a:pt x="508" y="1597"/>
                      <a:pt x="499" y="1597"/>
                      <a:pt x="490" y="1595"/>
                    </a:cubicBezTo>
                    <a:cubicBezTo>
                      <a:pt x="476" y="1593"/>
                      <a:pt x="461" y="1592"/>
                      <a:pt x="446" y="1591"/>
                    </a:cubicBezTo>
                    <a:cubicBezTo>
                      <a:pt x="422" y="1590"/>
                      <a:pt x="397" y="1590"/>
                      <a:pt x="372" y="1587"/>
                    </a:cubicBezTo>
                    <a:cubicBezTo>
                      <a:pt x="358" y="1584"/>
                      <a:pt x="343" y="1582"/>
                      <a:pt x="329" y="1580"/>
                    </a:cubicBezTo>
                    <a:cubicBezTo>
                      <a:pt x="327" y="1580"/>
                      <a:pt x="326" y="1580"/>
                      <a:pt x="324" y="1580"/>
                    </a:cubicBezTo>
                    <a:cubicBezTo>
                      <a:pt x="323" y="1584"/>
                      <a:pt x="322" y="1588"/>
                      <a:pt x="321" y="1592"/>
                    </a:cubicBezTo>
                    <a:cubicBezTo>
                      <a:pt x="321" y="1598"/>
                      <a:pt x="321" y="1604"/>
                      <a:pt x="321" y="1610"/>
                    </a:cubicBezTo>
                    <a:cubicBezTo>
                      <a:pt x="321" y="1632"/>
                      <a:pt x="321" y="1655"/>
                      <a:pt x="321" y="1677"/>
                    </a:cubicBezTo>
                    <a:cubicBezTo>
                      <a:pt x="321" y="1682"/>
                      <a:pt x="321" y="1687"/>
                      <a:pt x="320" y="1692"/>
                    </a:cubicBezTo>
                    <a:cubicBezTo>
                      <a:pt x="320" y="1707"/>
                      <a:pt x="318" y="1721"/>
                      <a:pt x="318" y="1736"/>
                    </a:cubicBezTo>
                    <a:cubicBezTo>
                      <a:pt x="318" y="1750"/>
                      <a:pt x="320" y="1765"/>
                      <a:pt x="319" y="1780"/>
                    </a:cubicBezTo>
                    <a:cubicBezTo>
                      <a:pt x="319" y="1802"/>
                      <a:pt x="317" y="1823"/>
                      <a:pt x="316" y="1845"/>
                    </a:cubicBezTo>
                    <a:cubicBezTo>
                      <a:pt x="315" y="1859"/>
                      <a:pt x="314" y="1873"/>
                      <a:pt x="313" y="1887"/>
                    </a:cubicBezTo>
                    <a:cubicBezTo>
                      <a:pt x="312" y="1907"/>
                      <a:pt x="310" y="1927"/>
                      <a:pt x="308" y="1947"/>
                    </a:cubicBezTo>
                    <a:cubicBezTo>
                      <a:pt x="308" y="1953"/>
                      <a:pt x="307" y="1958"/>
                      <a:pt x="307" y="1964"/>
                    </a:cubicBezTo>
                    <a:cubicBezTo>
                      <a:pt x="307" y="1967"/>
                      <a:pt x="307" y="1971"/>
                      <a:pt x="307" y="1974"/>
                    </a:cubicBezTo>
                    <a:cubicBezTo>
                      <a:pt x="306" y="1979"/>
                      <a:pt x="307" y="1985"/>
                      <a:pt x="306" y="1990"/>
                    </a:cubicBezTo>
                    <a:cubicBezTo>
                      <a:pt x="306" y="2001"/>
                      <a:pt x="305" y="2013"/>
                      <a:pt x="305" y="2024"/>
                    </a:cubicBezTo>
                    <a:cubicBezTo>
                      <a:pt x="304" y="2038"/>
                      <a:pt x="303" y="2053"/>
                      <a:pt x="303" y="2067"/>
                    </a:cubicBezTo>
                    <a:cubicBezTo>
                      <a:pt x="302" y="2075"/>
                      <a:pt x="301" y="2083"/>
                      <a:pt x="301" y="2091"/>
                    </a:cubicBezTo>
                    <a:cubicBezTo>
                      <a:pt x="301" y="2115"/>
                      <a:pt x="298" y="2139"/>
                      <a:pt x="297" y="2162"/>
                    </a:cubicBezTo>
                    <a:cubicBezTo>
                      <a:pt x="296" y="2177"/>
                      <a:pt x="294" y="2192"/>
                      <a:pt x="293" y="2207"/>
                    </a:cubicBezTo>
                    <a:cubicBezTo>
                      <a:pt x="293" y="2230"/>
                      <a:pt x="294" y="2253"/>
                      <a:pt x="294" y="2275"/>
                    </a:cubicBezTo>
                    <a:cubicBezTo>
                      <a:pt x="294" y="2286"/>
                      <a:pt x="294" y="2296"/>
                      <a:pt x="294" y="2307"/>
                    </a:cubicBezTo>
                    <a:cubicBezTo>
                      <a:pt x="294" y="2316"/>
                      <a:pt x="294" y="2325"/>
                      <a:pt x="294" y="2334"/>
                    </a:cubicBezTo>
                    <a:cubicBezTo>
                      <a:pt x="294" y="2351"/>
                      <a:pt x="294" y="2369"/>
                      <a:pt x="294" y="2387"/>
                    </a:cubicBezTo>
                    <a:cubicBezTo>
                      <a:pt x="294" y="2401"/>
                      <a:pt x="292" y="2416"/>
                      <a:pt x="292" y="2430"/>
                    </a:cubicBezTo>
                    <a:cubicBezTo>
                      <a:pt x="291" y="2442"/>
                      <a:pt x="291" y="2453"/>
                      <a:pt x="291" y="2464"/>
                    </a:cubicBezTo>
                    <a:cubicBezTo>
                      <a:pt x="290" y="2482"/>
                      <a:pt x="290" y="2501"/>
                      <a:pt x="289" y="2520"/>
                    </a:cubicBezTo>
                    <a:cubicBezTo>
                      <a:pt x="289" y="2532"/>
                      <a:pt x="288" y="2544"/>
                      <a:pt x="288" y="2556"/>
                    </a:cubicBezTo>
                    <a:cubicBezTo>
                      <a:pt x="288" y="2572"/>
                      <a:pt x="287" y="2589"/>
                      <a:pt x="287" y="2605"/>
                    </a:cubicBezTo>
                    <a:cubicBezTo>
                      <a:pt x="287" y="2623"/>
                      <a:pt x="286" y="2641"/>
                      <a:pt x="286" y="2659"/>
                    </a:cubicBezTo>
                    <a:cubicBezTo>
                      <a:pt x="286" y="2663"/>
                      <a:pt x="286" y="2667"/>
                      <a:pt x="286" y="2671"/>
                    </a:cubicBezTo>
                    <a:cubicBezTo>
                      <a:pt x="286" y="2674"/>
                      <a:pt x="286" y="2677"/>
                      <a:pt x="286" y="2680"/>
                    </a:cubicBezTo>
                    <a:cubicBezTo>
                      <a:pt x="285" y="2699"/>
                      <a:pt x="282" y="2719"/>
                      <a:pt x="282" y="2739"/>
                    </a:cubicBezTo>
                    <a:cubicBezTo>
                      <a:pt x="282" y="2768"/>
                      <a:pt x="282" y="2796"/>
                      <a:pt x="281" y="2825"/>
                    </a:cubicBezTo>
                    <a:cubicBezTo>
                      <a:pt x="280" y="2842"/>
                      <a:pt x="279" y="2858"/>
                      <a:pt x="280" y="2874"/>
                    </a:cubicBezTo>
                    <a:cubicBezTo>
                      <a:pt x="280" y="2891"/>
                      <a:pt x="279" y="2907"/>
                      <a:pt x="274" y="2922"/>
                    </a:cubicBezTo>
                    <a:cubicBezTo>
                      <a:pt x="272" y="2929"/>
                      <a:pt x="271" y="2936"/>
                      <a:pt x="274" y="2944"/>
                    </a:cubicBezTo>
                    <a:cubicBezTo>
                      <a:pt x="281" y="2947"/>
                      <a:pt x="288" y="2947"/>
                      <a:pt x="296" y="2948"/>
                    </a:cubicBezTo>
                    <a:cubicBezTo>
                      <a:pt x="306" y="2949"/>
                      <a:pt x="317" y="2950"/>
                      <a:pt x="327" y="2953"/>
                    </a:cubicBezTo>
                    <a:cubicBezTo>
                      <a:pt x="341" y="2957"/>
                      <a:pt x="355" y="2958"/>
                      <a:pt x="369" y="2960"/>
                    </a:cubicBezTo>
                    <a:cubicBezTo>
                      <a:pt x="379" y="2961"/>
                      <a:pt x="390" y="2961"/>
                      <a:pt x="400" y="2961"/>
                    </a:cubicBezTo>
                    <a:cubicBezTo>
                      <a:pt x="414" y="2961"/>
                      <a:pt x="428" y="2962"/>
                      <a:pt x="442" y="2962"/>
                    </a:cubicBezTo>
                    <a:cubicBezTo>
                      <a:pt x="455" y="2963"/>
                      <a:pt x="469" y="2963"/>
                      <a:pt x="483" y="2964"/>
                    </a:cubicBezTo>
                    <a:cubicBezTo>
                      <a:pt x="494" y="2964"/>
                      <a:pt x="505" y="2966"/>
                      <a:pt x="516" y="2966"/>
                    </a:cubicBezTo>
                    <a:cubicBezTo>
                      <a:pt x="530" y="2966"/>
                      <a:pt x="545" y="2965"/>
                      <a:pt x="560" y="2964"/>
                    </a:cubicBezTo>
                    <a:cubicBezTo>
                      <a:pt x="563" y="2964"/>
                      <a:pt x="566" y="2963"/>
                      <a:pt x="570" y="2963"/>
                    </a:cubicBezTo>
                    <a:cubicBezTo>
                      <a:pt x="580" y="2962"/>
                      <a:pt x="591" y="2960"/>
                      <a:pt x="602" y="2959"/>
                    </a:cubicBezTo>
                    <a:cubicBezTo>
                      <a:pt x="618" y="2957"/>
                      <a:pt x="633" y="2954"/>
                      <a:pt x="648" y="2950"/>
                    </a:cubicBezTo>
                    <a:cubicBezTo>
                      <a:pt x="651" y="2949"/>
                      <a:pt x="654" y="2947"/>
                      <a:pt x="657" y="2945"/>
                    </a:cubicBezTo>
                    <a:cubicBezTo>
                      <a:pt x="657" y="2943"/>
                      <a:pt x="657" y="2942"/>
                      <a:pt x="657" y="2941"/>
                    </a:cubicBezTo>
                    <a:cubicBezTo>
                      <a:pt x="656" y="2929"/>
                      <a:pt x="655" y="2917"/>
                      <a:pt x="653" y="2906"/>
                    </a:cubicBezTo>
                    <a:cubicBezTo>
                      <a:pt x="652" y="2888"/>
                      <a:pt x="651" y="2870"/>
                      <a:pt x="647" y="2852"/>
                    </a:cubicBezTo>
                    <a:cubicBezTo>
                      <a:pt x="645" y="2843"/>
                      <a:pt x="646" y="2833"/>
                      <a:pt x="644" y="2823"/>
                    </a:cubicBezTo>
                    <a:cubicBezTo>
                      <a:pt x="638" y="2796"/>
                      <a:pt x="635" y="2768"/>
                      <a:pt x="632" y="2740"/>
                    </a:cubicBezTo>
                    <a:cubicBezTo>
                      <a:pt x="631" y="2723"/>
                      <a:pt x="630" y="2705"/>
                      <a:pt x="629" y="2688"/>
                    </a:cubicBezTo>
                    <a:cubicBezTo>
                      <a:pt x="628" y="2669"/>
                      <a:pt x="627" y="2650"/>
                      <a:pt x="626" y="2632"/>
                    </a:cubicBezTo>
                    <a:cubicBezTo>
                      <a:pt x="625" y="2612"/>
                      <a:pt x="625" y="2593"/>
                      <a:pt x="624" y="2574"/>
                    </a:cubicBezTo>
                    <a:cubicBezTo>
                      <a:pt x="624" y="2564"/>
                      <a:pt x="624" y="2555"/>
                      <a:pt x="623" y="2545"/>
                    </a:cubicBezTo>
                    <a:cubicBezTo>
                      <a:pt x="623" y="2533"/>
                      <a:pt x="623" y="2521"/>
                      <a:pt x="623" y="2509"/>
                    </a:cubicBezTo>
                    <a:cubicBezTo>
                      <a:pt x="622" y="2494"/>
                      <a:pt x="622" y="2479"/>
                      <a:pt x="622" y="2463"/>
                    </a:cubicBezTo>
                    <a:cubicBezTo>
                      <a:pt x="622" y="2456"/>
                      <a:pt x="622" y="2449"/>
                      <a:pt x="622" y="2442"/>
                    </a:cubicBezTo>
                    <a:cubicBezTo>
                      <a:pt x="621" y="2433"/>
                      <a:pt x="620" y="2425"/>
                      <a:pt x="620" y="2417"/>
                    </a:cubicBezTo>
                    <a:cubicBezTo>
                      <a:pt x="619" y="2402"/>
                      <a:pt x="619" y="2388"/>
                      <a:pt x="618" y="2374"/>
                    </a:cubicBezTo>
                    <a:cubicBezTo>
                      <a:pt x="618" y="2356"/>
                      <a:pt x="617" y="2338"/>
                      <a:pt x="617" y="2320"/>
                    </a:cubicBezTo>
                    <a:cubicBezTo>
                      <a:pt x="616" y="2305"/>
                      <a:pt x="616" y="2291"/>
                      <a:pt x="616" y="2277"/>
                    </a:cubicBezTo>
                    <a:cubicBezTo>
                      <a:pt x="616" y="2263"/>
                      <a:pt x="615" y="2248"/>
                      <a:pt x="616" y="2235"/>
                    </a:cubicBezTo>
                    <a:cubicBezTo>
                      <a:pt x="618" y="2216"/>
                      <a:pt x="617" y="2198"/>
                      <a:pt x="618" y="2180"/>
                    </a:cubicBezTo>
                    <a:cubicBezTo>
                      <a:pt x="618" y="2158"/>
                      <a:pt x="619" y="2136"/>
                      <a:pt x="620" y="2115"/>
                    </a:cubicBezTo>
                    <a:cubicBezTo>
                      <a:pt x="620" y="2103"/>
                      <a:pt x="622" y="2091"/>
                      <a:pt x="622" y="2079"/>
                    </a:cubicBezTo>
                    <a:cubicBezTo>
                      <a:pt x="622" y="2067"/>
                      <a:pt x="621" y="2054"/>
                      <a:pt x="621" y="2042"/>
                    </a:cubicBezTo>
                    <a:cubicBezTo>
                      <a:pt x="621" y="2028"/>
                      <a:pt x="621" y="2014"/>
                      <a:pt x="621" y="2000"/>
                    </a:cubicBezTo>
                    <a:cubicBezTo>
                      <a:pt x="621" y="1997"/>
                      <a:pt x="621" y="1994"/>
                      <a:pt x="621" y="1991"/>
                    </a:cubicBezTo>
                    <a:cubicBezTo>
                      <a:pt x="621" y="1977"/>
                      <a:pt x="622" y="1963"/>
                      <a:pt x="623" y="1949"/>
                    </a:cubicBezTo>
                    <a:cubicBezTo>
                      <a:pt x="623" y="1943"/>
                      <a:pt x="623" y="1938"/>
                      <a:pt x="623" y="1933"/>
                    </a:cubicBezTo>
                    <a:cubicBezTo>
                      <a:pt x="624" y="1919"/>
                      <a:pt x="625" y="1905"/>
                      <a:pt x="626" y="1892"/>
                    </a:cubicBezTo>
                    <a:cubicBezTo>
                      <a:pt x="626" y="1881"/>
                      <a:pt x="627" y="1870"/>
                      <a:pt x="628" y="1860"/>
                    </a:cubicBezTo>
                    <a:cubicBezTo>
                      <a:pt x="629" y="1851"/>
                      <a:pt x="630" y="1842"/>
                      <a:pt x="629" y="1833"/>
                    </a:cubicBezTo>
                    <a:cubicBezTo>
                      <a:pt x="628" y="1803"/>
                      <a:pt x="628" y="1774"/>
                      <a:pt x="628" y="1744"/>
                    </a:cubicBezTo>
                    <a:cubicBezTo>
                      <a:pt x="628" y="1737"/>
                      <a:pt x="628" y="1729"/>
                      <a:pt x="629" y="1722"/>
                    </a:cubicBezTo>
                    <a:cubicBezTo>
                      <a:pt x="629" y="1717"/>
                      <a:pt x="629" y="1713"/>
                      <a:pt x="629" y="1709"/>
                    </a:cubicBezTo>
                    <a:cubicBezTo>
                      <a:pt x="630" y="1696"/>
                      <a:pt x="631" y="1683"/>
                      <a:pt x="632" y="1670"/>
                    </a:cubicBezTo>
                    <a:cubicBezTo>
                      <a:pt x="632" y="1668"/>
                      <a:pt x="632" y="1665"/>
                      <a:pt x="631" y="1664"/>
                    </a:cubicBezTo>
                    <a:cubicBezTo>
                      <a:pt x="629" y="1662"/>
                      <a:pt x="630" y="1659"/>
                      <a:pt x="630" y="1657"/>
                    </a:cubicBezTo>
                    <a:cubicBezTo>
                      <a:pt x="632" y="1653"/>
                      <a:pt x="634" y="1650"/>
                      <a:pt x="636" y="1646"/>
                    </a:cubicBezTo>
                    <a:cubicBezTo>
                      <a:pt x="638" y="1640"/>
                      <a:pt x="638" y="1640"/>
                      <a:pt x="646" y="1640"/>
                    </a:cubicBezTo>
                    <a:cubicBezTo>
                      <a:pt x="648" y="1643"/>
                      <a:pt x="650" y="1647"/>
                      <a:pt x="650" y="1651"/>
                    </a:cubicBezTo>
                    <a:cubicBezTo>
                      <a:pt x="654" y="1672"/>
                      <a:pt x="656" y="1693"/>
                      <a:pt x="659" y="1714"/>
                    </a:cubicBezTo>
                    <a:cubicBezTo>
                      <a:pt x="660" y="1722"/>
                      <a:pt x="661" y="1730"/>
                      <a:pt x="662" y="1738"/>
                    </a:cubicBezTo>
                    <a:cubicBezTo>
                      <a:pt x="663" y="1751"/>
                      <a:pt x="665" y="1764"/>
                      <a:pt x="666" y="1776"/>
                    </a:cubicBezTo>
                    <a:cubicBezTo>
                      <a:pt x="666" y="1781"/>
                      <a:pt x="666" y="1786"/>
                      <a:pt x="666" y="1790"/>
                    </a:cubicBezTo>
                    <a:cubicBezTo>
                      <a:pt x="667" y="1809"/>
                      <a:pt x="669" y="1827"/>
                      <a:pt x="669" y="1846"/>
                    </a:cubicBezTo>
                    <a:cubicBezTo>
                      <a:pt x="669" y="1863"/>
                      <a:pt x="672" y="1881"/>
                      <a:pt x="672" y="1898"/>
                    </a:cubicBezTo>
                    <a:cubicBezTo>
                      <a:pt x="673" y="1902"/>
                      <a:pt x="672" y="1906"/>
                      <a:pt x="673" y="1910"/>
                    </a:cubicBezTo>
                    <a:cubicBezTo>
                      <a:pt x="675" y="1929"/>
                      <a:pt x="678" y="1948"/>
                      <a:pt x="680" y="1967"/>
                    </a:cubicBezTo>
                    <a:cubicBezTo>
                      <a:pt x="682" y="1991"/>
                      <a:pt x="684" y="2015"/>
                      <a:pt x="686" y="2040"/>
                    </a:cubicBezTo>
                    <a:cubicBezTo>
                      <a:pt x="688" y="2063"/>
                      <a:pt x="691" y="2085"/>
                      <a:pt x="691" y="2108"/>
                    </a:cubicBezTo>
                    <a:cubicBezTo>
                      <a:pt x="692" y="2125"/>
                      <a:pt x="692" y="2142"/>
                      <a:pt x="693" y="2159"/>
                    </a:cubicBezTo>
                    <a:cubicBezTo>
                      <a:pt x="695" y="2184"/>
                      <a:pt x="695" y="2208"/>
                      <a:pt x="698" y="2233"/>
                    </a:cubicBezTo>
                    <a:cubicBezTo>
                      <a:pt x="700" y="2247"/>
                      <a:pt x="701" y="2262"/>
                      <a:pt x="702" y="2277"/>
                    </a:cubicBezTo>
                    <a:cubicBezTo>
                      <a:pt x="702" y="2291"/>
                      <a:pt x="702" y="2306"/>
                      <a:pt x="703" y="2321"/>
                    </a:cubicBezTo>
                    <a:cubicBezTo>
                      <a:pt x="703" y="2327"/>
                      <a:pt x="704" y="2333"/>
                      <a:pt x="704" y="2339"/>
                    </a:cubicBezTo>
                    <a:cubicBezTo>
                      <a:pt x="705" y="2352"/>
                      <a:pt x="705" y="2365"/>
                      <a:pt x="705" y="2378"/>
                    </a:cubicBezTo>
                    <a:cubicBezTo>
                      <a:pt x="706" y="2398"/>
                      <a:pt x="708" y="2417"/>
                      <a:pt x="709" y="2437"/>
                    </a:cubicBezTo>
                    <a:cubicBezTo>
                      <a:pt x="710" y="2455"/>
                      <a:pt x="711" y="2474"/>
                      <a:pt x="713" y="2493"/>
                    </a:cubicBezTo>
                    <a:cubicBezTo>
                      <a:pt x="714" y="2505"/>
                      <a:pt x="715" y="2517"/>
                      <a:pt x="716" y="2529"/>
                    </a:cubicBezTo>
                    <a:cubicBezTo>
                      <a:pt x="717" y="2544"/>
                      <a:pt x="719" y="2560"/>
                      <a:pt x="721" y="2576"/>
                    </a:cubicBezTo>
                    <a:cubicBezTo>
                      <a:pt x="724" y="2594"/>
                      <a:pt x="724" y="2613"/>
                      <a:pt x="725" y="2631"/>
                    </a:cubicBezTo>
                    <a:cubicBezTo>
                      <a:pt x="725" y="2634"/>
                      <a:pt x="725" y="2636"/>
                      <a:pt x="725" y="2638"/>
                    </a:cubicBezTo>
                    <a:cubicBezTo>
                      <a:pt x="726" y="2652"/>
                      <a:pt x="727" y="2665"/>
                      <a:pt x="728" y="2678"/>
                    </a:cubicBezTo>
                    <a:cubicBezTo>
                      <a:pt x="728" y="2686"/>
                      <a:pt x="728" y="2693"/>
                      <a:pt x="728" y="2701"/>
                    </a:cubicBezTo>
                    <a:cubicBezTo>
                      <a:pt x="729" y="2712"/>
                      <a:pt x="729" y="2723"/>
                      <a:pt x="730" y="2735"/>
                    </a:cubicBezTo>
                    <a:cubicBezTo>
                      <a:pt x="730" y="2748"/>
                      <a:pt x="730" y="2760"/>
                      <a:pt x="730" y="2773"/>
                    </a:cubicBezTo>
                    <a:cubicBezTo>
                      <a:pt x="731" y="2792"/>
                      <a:pt x="733" y="2812"/>
                      <a:pt x="734" y="2831"/>
                    </a:cubicBezTo>
                    <a:cubicBezTo>
                      <a:pt x="735" y="2847"/>
                      <a:pt x="735" y="2863"/>
                      <a:pt x="735" y="2880"/>
                    </a:cubicBezTo>
                    <a:cubicBezTo>
                      <a:pt x="735" y="2897"/>
                      <a:pt x="735" y="2914"/>
                      <a:pt x="735" y="2931"/>
                    </a:cubicBezTo>
                    <a:cubicBezTo>
                      <a:pt x="735" y="2934"/>
                      <a:pt x="736" y="2937"/>
                      <a:pt x="736" y="2940"/>
                    </a:cubicBezTo>
                    <a:close/>
                    <a:moveTo>
                      <a:pt x="531" y="882"/>
                    </a:moveTo>
                    <a:cubicBezTo>
                      <a:pt x="530" y="888"/>
                      <a:pt x="529" y="893"/>
                      <a:pt x="528" y="898"/>
                    </a:cubicBezTo>
                    <a:cubicBezTo>
                      <a:pt x="528" y="911"/>
                      <a:pt x="527" y="924"/>
                      <a:pt x="527" y="937"/>
                    </a:cubicBezTo>
                    <a:cubicBezTo>
                      <a:pt x="527" y="955"/>
                      <a:pt x="526" y="973"/>
                      <a:pt x="527" y="990"/>
                    </a:cubicBezTo>
                    <a:cubicBezTo>
                      <a:pt x="527" y="1003"/>
                      <a:pt x="526" y="1014"/>
                      <a:pt x="525" y="1026"/>
                    </a:cubicBezTo>
                    <a:cubicBezTo>
                      <a:pt x="524" y="1035"/>
                      <a:pt x="524" y="1044"/>
                      <a:pt x="527" y="1053"/>
                    </a:cubicBezTo>
                    <a:cubicBezTo>
                      <a:pt x="534" y="1055"/>
                      <a:pt x="541" y="1057"/>
                      <a:pt x="548" y="1059"/>
                    </a:cubicBezTo>
                    <a:cubicBezTo>
                      <a:pt x="554" y="1061"/>
                      <a:pt x="561" y="1062"/>
                      <a:pt x="568" y="1063"/>
                    </a:cubicBezTo>
                    <a:cubicBezTo>
                      <a:pt x="572" y="1064"/>
                      <a:pt x="576" y="1067"/>
                      <a:pt x="579" y="1069"/>
                    </a:cubicBezTo>
                    <a:cubicBezTo>
                      <a:pt x="585" y="1072"/>
                      <a:pt x="591" y="1073"/>
                      <a:pt x="596" y="1075"/>
                    </a:cubicBezTo>
                    <a:cubicBezTo>
                      <a:pt x="604" y="1078"/>
                      <a:pt x="612" y="1081"/>
                      <a:pt x="620" y="1084"/>
                    </a:cubicBezTo>
                    <a:cubicBezTo>
                      <a:pt x="623" y="1080"/>
                      <a:pt x="627" y="1077"/>
                      <a:pt x="630" y="1073"/>
                    </a:cubicBezTo>
                    <a:cubicBezTo>
                      <a:pt x="634" y="1068"/>
                      <a:pt x="637" y="1062"/>
                      <a:pt x="641" y="1056"/>
                    </a:cubicBezTo>
                    <a:cubicBezTo>
                      <a:pt x="643" y="1054"/>
                      <a:pt x="644" y="1052"/>
                      <a:pt x="643" y="1049"/>
                    </a:cubicBezTo>
                    <a:cubicBezTo>
                      <a:pt x="641" y="1035"/>
                      <a:pt x="640" y="1021"/>
                      <a:pt x="645" y="1007"/>
                    </a:cubicBezTo>
                    <a:cubicBezTo>
                      <a:pt x="647" y="997"/>
                      <a:pt x="650" y="988"/>
                      <a:pt x="655" y="980"/>
                    </a:cubicBezTo>
                    <a:cubicBezTo>
                      <a:pt x="657" y="978"/>
                      <a:pt x="659" y="976"/>
                      <a:pt x="661" y="975"/>
                    </a:cubicBezTo>
                    <a:cubicBezTo>
                      <a:pt x="669" y="973"/>
                      <a:pt x="677" y="979"/>
                      <a:pt x="677" y="987"/>
                    </a:cubicBezTo>
                    <a:cubicBezTo>
                      <a:pt x="677" y="995"/>
                      <a:pt x="678" y="1004"/>
                      <a:pt x="675" y="1012"/>
                    </a:cubicBezTo>
                    <a:cubicBezTo>
                      <a:pt x="670" y="1026"/>
                      <a:pt x="664" y="1041"/>
                      <a:pt x="653" y="1054"/>
                    </a:cubicBezTo>
                    <a:cubicBezTo>
                      <a:pt x="652" y="1056"/>
                      <a:pt x="651" y="1058"/>
                      <a:pt x="651" y="1060"/>
                    </a:cubicBezTo>
                    <a:cubicBezTo>
                      <a:pt x="650" y="1067"/>
                      <a:pt x="649" y="1074"/>
                      <a:pt x="652" y="1081"/>
                    </a:cubicBezTo>
                    <a:cubicBezTo>
                      <a:pt x="655" y="1088"/>
                      <a:pt x="656" y="1094"/>
                      <a:pt x="657" y="1101"/>
                    </a:cubicBezTo>
                    <a:cubicBezTo>
                      <a:pt x="659" y="1109"/>
                      <a:pt x="663" y="1116"/>
                      <a:pt x="669" y="1120"/>
                    </a:cubicBezTo>
                    <a:cubicBezTo>
                      <a:pt x="677" y="1125"/>
                      <a:pt x="685" y="1130"/>
                      <a:pt x="692" y="1136"/>
                    </a:cubicBezTo>
                    <a:cubicBezTo>
                      <a:pt x="697" y="1139"/>
                      <a:pt x="702" y="1143"/>
                      <a:pt x="707" y="1147"/>
                    </a:cubicBezTo>
                    <a:cubicBezTo>
                      <a:pt x="709" y="1149"/>
                      <a:pt x="712" y="1151"/>
                      <a:pt x="714" y="1154"/>
                    </a:cubicBezTo>
                    <a:cubicBezTo>
                      <a:pt x="717" y="1156"/>
                      <a:pt x="720" y="1157"/>
                      <a:pt x="723" y="1155"/>
                    </a:cubicBezTo>
                    <a:cubicBezTo>
                      <a:pt x="728" y="1151"/>
                      <a:pt x="734" y="1148"/>
                      <a:pt x="739" y="1144"/>
                    </a:cubicBezTo>
                    <a:cubicBezTo>
                      <a:pt x="743" y="1141"/>
                      <a:pt x="747" y="1139"/>
                      <a:pt x="749" y="1135"/>
                    </a:cubicBezTo>
                    <a:cubicBezTo>
                      <a:pt x="758" y="1122"/>
                      <a:pt x="769" y="1111"/>
                      <a:pt x="780" y="1101"/>
                    </a:cubicBezTo>
                    <a:cubicBezTo>
                      <a:pt x="783" y="1098"/>
                      <a:pt x="786" y="1093"/>
                      <a:pt x="787" y="1089"/>
                    </a:cubicBezTo>
                    <a:cubicBezTo>
                      <a:pt x="789" y="1076"/>
                      <a:pt x="790" y="1063"/>
                      <a:pt x="792" y="1050"/>
                    </a:cubicBezTo>
                    <a:cubicBezTo>
                      <a:pt x="793" y="1042"/>
                      <a:pt x="793" y="1035"/>
                      <a:pt x="795" y="1028"/>
                    </a:cubicBezTo>
                    <a:cubicBezTo>
                      <a:pt x="797" y="1020"/>
                      <a:pt x="800" y="1013"/>
                      <a:pt x="801" y="1005"/>
                    </a:cubicBezTo>
                    <a:cubicBezTo>
                      <a:pt x="803" y="994"/>
                      <a:pt x="810" y="988"/>
                      <a:pt x="818" y="982"/>
                    </a:cubicBezTo>
                    <a:cubicBezTo>
                      <a:pt x="825" y="977"/>
                      <a:pt x="833" y="981"/>
                      <a:pt x="835" y="989"/>
                    </a:cubicBezTo>
                    <a:cubicBezTo>
                      <a:pt x="838" y="999"/>
                      <a:pt x="836" y="1008"/>
                      <a:pt x="835" y="1017"/>
                    </a:cubicBezTo>
                    <a:cubicBezTo>
                      <a:pt x="832" y="1028"/>
                      <a:pt x="828" y="1038"/>
                      <a:pt x="824" y="1048"/>
                    </a:cubicBezTo>
                    <a:cubicBezTo>
                      <a:pt x="822" y="1053"/>
                      <a:pt x="820" y="1059"/>
                      <a:pt x="816" y="1064"/>
                    </a:cubicBezTo>
                    <a:cubicBezTo>
                      <a:pt x="810" y="1072"/>
                      <a:pt x="803" y="1079"/>
                      <a:pt x="798" y="1087"/>
                    </a:cubicBezTo>
                    <a:cubicBezTo>
                      <a:pt x="793" y="1095"/>
                      <a:pt x="793" y="1103"/>
                      <a:pt x="796" y="1110"/>
                    </a:cubicBezTo>
                    <a:cubicBezTo>
                      <a:pt x="800" y="1119"/>
                      <a:pt x="805" y="1126"/>
                      <a:pt x="810" y="1134"/>
                    </a:cubicBezTo>
                    <a:cubicBezTo>
                      <a:pt x="813" y="1140"/>
                      <a:pt x="819" y="1142"/>
                      <a:pt x="825" y="1142"/>
                    </a:cubicBezTo>
                    <a:cubicBezTo>
                      <a:pt x="831" y="1141"/>
                      <a:pt x="837" y="1139"/>
                      <a:pt x="842" y="1137"/>
                    </a:cubicBezTo>
                    <a:cubicBezTo>
                      <a:pt x="851" y="1133"/>
                      <a:pt x="859" y="1128"/>
                      <a:pt x="867" y="1123"/>
                    </a:cubicBezTo>
                    <a:cubicBezTo>
                      <a:pt x="873" y="1120"/>
                      <a:pt x="878" y="1117"/>
                      <a:pt x="883" y="1114"/>
                    </a:cubicBezTo>
                    <a:cubicBezTo>
                      <a:pt x="885" y="1112"/>
                      <a:pt x="889" y="1112"/>
                      <a:pt x="891" y="1110"/>
                    </a:cubicBezTo>
                    <a:cubicBezTo>
                      <a:pt x="899" y="1101"/>
                      <a:pt x="907" y="1092"/>
                      <a:pt x="915" y="1084"/>
                    </a:cubicBezTo>
                    <a:cubicBezTo>
                      <a:pt x="919" y="1080"/>
                      <a:pt x="921" y="1075"/>
                      <a:pt x="922" y="1069"/>
                    </a:cubicBezTo>
                    <a:cubicBezTo>
                      <a:pt x="923" y="1062"/>
                      <a:pt x="925" y="1054"/>
                      <a:pt x="927" y="1046"/>
                    </a:cubicBezTo>
                    <a:cubicBezTo>
                      <a:pt x="931" y="1035"/>
                      <a:pt x="936" y="1024"/>
                      <a:pt x="940" y="1012"/>
                    </a:cubicBezTo>
                    <a:cubicBezTo>
                      <a:pt x="943" y="1003"/>
                      <a:pt x="948" y="996"/>
                      <a:pt x="955" y="989"/>
                    </a:cubicBezTo>
                    <a:cubicBezTo>
                      <a:pt x="961" y="984"/>
                      <a:pt x="971" y="986"/>
                      <a:pt x="974" y="993"/>
                    </a:cubicBezTo>
                    <a:cubicBezTo>
                      <a:pt x="975" y="996"/>
                      <a:pt x="975" y="1000"/>
                      <a:pt x="975" y="1004"/>
                    </a:cubicBezTo>
                    <a:cubicBezTo>
                      <a:pt x="975" y="1015"/>
                      <a:pt x="969" y="1024"/>
                      <a:pt x="964" y="1033"/>
                    </a:cubicBezTo>
                    <a:cubicBezTo>
                      <a:pt x="961" y="1040"/>
                      <a:pt x="957" y="1047"/>
                      <a:pt x="952" y="1052"/>
                    </a:cubicBezTo>
                    <a:cubicBezTo>
                      <a:pt x="945" y="1059"/>
                      <a:pt x="940" y="1067"/>
                      <a:pt x="934" y="1075"/>
                    </a:cubicBezTo>
                    <a:cubicBezTo>
                      <a:pt x="929" y="1082"/>
                      <a:pt x="927" y="1090"/>
                      <a:pt x="927" y="1100"/>
                    </a:cubicBezTo>
                    <a:cubicBezTo>
                      <a:pt x="928" y="1114"/>
                      <a:pt x="933" y="1127"/>
                      <a:pt x="942" y="1138"/>
                    </a:cubicBezTo>
                    <a:cubicBezTo>
                      <a:pt x="947" y="1143"/>
                      <a:pt x="953" y="1145"/>
                      <a:pt x="960" y="1145"/>
                    </a:cubicBezTo>
                    <a:cubicBezTo>
                      <a:pt x="968" y="1144"/>
                      <a:pt x="976" y="1142"/>
                      <a:pt x="984" y="1139"/>
                    </a:cubicBezTo>
                    <a:cubicBezTo>
                      <a:pt x="988" y="1138"/>
                      <a:pt x="993" y="1137"/>
                      <a:pt x="996" y="1134"/>
                    </a:cubicBezTo>
                    <a:cubicBezTo>
                      <a:pt x="1005" y="1126"/>
                      <a:pt x="1016" y="1122"/>
                      <a:pt x="1025" y="1113"/>
                    </a:cubicBezTo>
                    <a:cubicBezTo>
                      <a:pt x="1031" y="1107"/>
                      <a:pt x="1035" y="1101"/>
                      <a:pt x="1037" y="1093"/>
                    </a:cubicBezTo>
                    <a:cubicBezTo>
                      <a:pt x="1038" y="1089"/>
                      <a:pt x="1039" y="1085"/>
                      <a:pt x="1040" y="1081"/>
                    </a:cubicBezTo>
                    <a:cubicBezTo>
                      <a:pt x="1040" y="1075"/>
                      <a:pt x="1044" y="1071"/>
                      <a:pt x="1046" y="1066"/>
                    </a:cubicBezTo>
                    <a:cubicBezTo>
                      <a:pt x="1048" y="1058"/>
                      <a:pt x="1050" y="1050"/>
                      <a:pt x="1052" y="1042"/>
                    </a:cubicBezTo>
                    <a:cubicBezTo>
                      <a:pt x="1053" y="1037"/>
                      <a:pt x="1055" y="1032"/>
                      <a:pt x="1056" y="1026"/>
                    </a:cubicBezTo>
                    <a:cubicBezTo>
                      <a:pt x="1059" y="1019"/>
                      <a:pt x="1061" y="1012"/>
                      <a:pt x="1065" y="1006"/>
                    </a:cubicBezTo>
                    <a:cubicBezTo>
                      <a:pt x="1067" y="1002"/>
                      <a:pt x="1070" y="998"/>
                      <a:pt x="1072" y="995"/>
                    </a:cubicBezTo>
                    <a:cubicBezTo>
                      <a:pt x="1076" y="990"/>
                      <a:pt x="1081" y="989"/>
                      <a:pt x="1086" y="992"/>
                    </a:cubicBezTo>
                    <a:cubicBezTo>
                      <a:pt x="1091" y="995"/>
                      <a:pt x="1095" y="999"/>
                      <a:pt x="1096" y="1005"/>
                    </a:cubicBezTo>
                    <a:cubicBezTo>
                      <a:pt x="1096" y="1013"/>
                      <a:pt x="1095" y="1020"/>
                      <a:pt x="1091" y="1027"/>
                    </a:cubicBezTo>
                    <a:cubicBezTo>
                      <a:pt x="1090" y="1030"/>
                      <a:pt x="1089" y="1033"/>
                      <a:pt x="1088" y="1036"/>
                    </a:cubicBezTo>
                    <a:cubicBezTo>
                      <a:pt x="1086" y="1040"/>
                      <a:pt x="1084" y="1045"/>
                      <a:pt x="1082" y="1049"/>
                    </a:cubicBezTo>
                    <a:cubicBezTo>
                      <a:pt x="1078" y="1055"/>
                      <a:pt x="1073" y="1061"/>
                      <a:pt x="1069" y="1067"/>
                    </a:cubicBezTo>
                    <a:cubicBezTo>
                      <a:pt x="1064" y="1075"/>
                      <a:pt x="1058" y="1083"/>
                      <a:pt x="1053" y="1091"/>
                    </a:cubicBezTo>
                    <a:cubicBezTo>
                      <a:pt x="1050" y="1095"/>
                      <a:pt x="1046" y="1098"/>
                      <a:pt x="1046" y="1102"/>
                    </a:cubicBezTo>
                    <a:cubicBezTo>
                      <a:pt x="1044" y="1115"/>
                      <a:pt x="1043" y="1128"/>
                      <a:pt x="1052" y="1139"/>
                    </a:cubicBezTo>
                    <a:cubicBezTo>
                      <a:pt x="1056" y="1140"/>
                      <a:pt x="1059" y="1141"/>
                      <a:pt x="1062" y="1141"/>
                    </a:cubicBezTo>
                    <a:cubicBezTo>
                      <a:pt x="1066" y="1142"/>
                      <a:pt x="1069" y="1144"/>
                      <a:pt x="1073" y="1143"/>
                    </a:cubicBezTo>
                    <a:cubicBezTo>
                      <a:pt x="1081" y="1141"/>
                      <a:pt x="1091" y="1140"/>
                      <a:pt x="1098" y="1136"/>
                    </a:cubicBezTo>
                    <a:cubicBezTo>
                      <a:pt x="1115" y="1127"/>
                      <a:pt x="1132" y="1118"/>
                      <a:pt x="1144" y="1103"/>
                    </a:cubicBezTo>
                    <a:cubicBezTo>
                      <a:pt x="1145" y="1102"/>
                      <a:pt x="1146" y="1101"/>
                      <a:pt x="1147" y="1100"/>
                    </a:cubicBezTo>
                    <a:cubicBezTo>
                      <a:pt x="1151" y="1096"/>
                      <a:pt x="1152" y="1096"/>
                      <a:pt x="1157" y="1101"/>
                    </a:cubicBezTo>
                    <a:cubicBezTo>
                      <a:pt x="1156" y="1102"/>
                      <a:pt x="1156" y="1104"/>
                      <a:pt x="1155" y="1105"/>
                    </a:cubicBezTo>
                    <a:cubicBezTo>
                      <a:pt x="1151" y="1109"/>
                      <a:pt x="1148" y="1112"/>
                      <a:pt x="1144" y="1116"/>
                    </a:cubicBezTo>
                    <a:cubicBezTo>
                      <a:pt x="1135" y="1125"/>
                      <a:pt x="1125" y="1133"/>
                      <a:pt x="1114" y="1138"/>
                    </a:cubicBezTo>
                    <a:cubicBezTo>
                      <a:pt x="1102" y="1144"/>
                      <a:pt x="1089" y="1147"/>
                      <a:pt x="1076" y="1151"/>
                    </a:cubicBezTo>
                    <a:cubicBezTo>
                      <a:pt x="1075" y="1151"/>
                      <a:pt x="1073" y="1151"/>
                      <a:pt x="1072" y="1151"/>
                    </a:cubicBezTo>
                    <a:cubicBezTo>
                      <a:pt x="1068" y="1150"/>
                      <a:pt x="1064" y="1149"/>
                      <a:pt x="1060" y="1148"/>
                    </a:cubicBezTo>
                    <a:cubicBezTo>
                      <a:pt x="1049" y="1147"/>
                      <a:pt x="1040" y="1138"/>
                      <a:pt x="1039" y="1126"/>
                    </a:cubicBezTo>
                    <a:cubicBezTo>
                      <a:pt x="1038" y="1122"/>
                      <a:pt x="1038" y="1118"/>
                      <a:pt x="1037" y="1112"/>
                    </a:cubicBezTo>
                    <a:cubicBezTo>
                      <a:pt x="1033" y="1116"/>
                      <a:pt x="1031" y="1118"/>
                      <a:pt x="1028" y="1121"/>
                    </a:cubicBezTo>
                    <a:cubicBezTo>
                      <a:pt x="1021" y="1126"/>
                      <a:pt x="1015" y="1130"/>
                      <a:pt x="1009" y="1135"/>
                    </a:cubicBezTo>
                    <a:cubicBezTo>
                      <a:pt x="994" y="1147"/>
                      <a:pt x="976" y="1151"/>
                      <a:pt x="958" y="1151"/>
                    </a:cubicBezTo>
                    <a:cubicBezTo>
                      <a:pt x="951" y="1151"/>
                      <a:pt x="945" y="1149"/>
                      <a:pt x="941" y="1145"/>
                    </a:cubicBezTo>
                    <a:cubicBezTo>
                      <a:pt x="928" y="1133"/>
                      <a:pt x="922" y="1117"/>
                      <a:pt x="919" y="1100"/>
                    </a:cubicBezTo>
                    <a:cubicBezTo>
                      <a:pt x="919" y="1098"/>
                      <a:pt x="919" y="1096"/>
                      <a:pt x="919" y="1094"/>
                    </a:cubicBezTo>
                    <a:cubicBezTo>
                      <a:pt x="915" y="1098"/>
                      <a:pt x="910" y="1101"/>
                      <a:pt x="907" y="1105"/>
                    </a:cubicBezTo>
                    <a:cubicBezTo>
                      <a:pt x="902" y="1113"/>
                      <a:pt x="894" y="1117"/>
                      <a:pt x="887" y="1121"/>
                    </a:cubicBezTo>
                    <a:cubicBezTo>
                      <a:pt x="880" y="1126"/>
                      <a:pt x="871" y="1129"/>
                      <a:pt x="864" y="1134"/>
                    </a:cubicBezTo>
                    <a:cubicBezTo>
                      <a:pt x="854" y="1139"/>
                      <a:pt x="844" y="1143"/>
                      <a:pt x="834" y="1147"/>
                    </a:cubicBezTo>
                    <a:cubicBezTo>
                      <a:pt x="826" y="1149"/>
                      <a:pt x="810" y="1146"/>
                      <a:pt x="806" y="1138"/>
                    </a:cubicBezTo>
                    <a:cubicBezTo>
                      <a:pt x="804" y="1134"/>
                      <a:pt x="801" y="1130"/>
                      <a:pt x="799" y="1127"/>
                    </a:cubicBezTo>
                    <a:cubicBezTo>
                      <a:pt x="794" y="1119"/>
                      <a:pt x="790" y="1111"/>
                      <a:pt x="789" y="1101"/>
                    </a:cubicBezTo>
                    <a:cubicBezTo>
                      <a:pt x="786" y="1104"/>
                      <a:pt x="784" y="1105"/>
                      <a:pt x="782" y="1107"/>
                    </a:cubicBezTo>
                    <a:cubicBezTo>
                      <a:pt x="776" y="1114"/>
                      <a:pt x="770" y="1121"/>
                      <a:pt x="764" y="1129"/>
                    </a:cubicBezTo>
                    <a:cubicBezTo>
                      <a:pt x="756" y="1139"/>
                      <a:pt x="747" y="1147"/>
                      <a:pt x="736" y="1152"/>
                    </a:cubicBezTo>
                    <a:cubicBezTo>
                      <a:pt x="731" y="1154"/>
                      <a:pt x="726" y="1156"/>
                      <a:pt x="721" y="1159"/>
                    </a:cubicBezTo>
                    <a:cubicBezTo>
                      <a:pt x="725" y="1163"/>
                      <a:pt x="729" y="1168"/>
                      <a:pt x="735" y="1171"/>
                    </a:cubicBezTo>
                    <a:cubicBezTo>
                      <a:pt x="744" y="1175"/>
                      <a:pt x="751" y="1186"/>
                      <a:pt x="749" y="1194"/>
                    </a:cubicBezTo>
                    <a:cubicBezTo>
                      <a:pt x="748" y="1202"/>
                      <a:pt x="744" y="1209"/>
                      <a:pt x="739" y="1215"/>
                    </a:cubicBezTo>
                    <a:cubicBezTo>
                      <a:pt x="736" y="1219"/>
                      <a:pt x="734" y="1219"/>
                      <a:pt x="730" y="1217"/>
                    </a:cubicBezTo>
                    <a:cubicBezTo>
                      <a:pt x="729" y="1216"/>
                      <a:pt x="727" y="1216"/>
                      <a:pt x="726" y="1216"/>
                    </a:cubicBezTo>
                    <a:cubicBezTo>
                      <a:pt x="721" y="1215"/>
                      <a:pt x="716" y="1215"/>
                      <a:pt x="712" y="1213"/>
                    </a:cubicBezTo>
                    <a:cubicBezTo>
                      <a:pt x="703" y="1209"/>
                      <a:pt x="694" y="1204"/>
                      <a:pt x="686" y="1200"/>
                    </a:cubicBezTo>
                    <a:cubicBezTo>
                      <a:pt x="679" y="1196"/>
                      <a:pt x="672" y="1191"/>
                      <a:pt x="665" y="1188"/>
                    </a:cubicBezTo>
                    <a:cubicBezTo>
                      <a:pt x="660" y="1186"/>
                      <a:pt x="656" y="1184"/>
                      <a:pt x="652" y="1180"/>
                    </a:cubicBezTo>
                    <a:cubicBezTo>
                      <a:pt x="650" y="1179"/>
                      <a:pt x="648" y="1178"/>
                      <a:pt x="645" y="1177"/>
                    </a:cubicBezTo>
                    <a:cubicBezTo>
                      <a:pt x="645" y="1179"/>
                      <a:pt x="645" y="1180"/>
                      <a:pt x="645" y="1182"/>
                    </a:cubicBezTo>
                    <a:cubicBezTo>
                      <a:pt x="645" y="1184"/>
                      <a:pt x="645" y="1186"/>
                      <a:pt x="646" y="1188"/>
                    </a:cubicBezTo>
                    <a:cubicBezTo>
                      <a:pt x="648" y="1199"/>
                      <a:pt x="647" y="1203"/>
                      <a:pt x="640" y="1212"/>
                    </a:cubicBezTo>
                    <a:cubicBezTo>
                      <a:pt x="637" y="1217"/>
                      <a:pt x="633" y="1220"/>
                      <a:pt x="627" y="1222"/>
                    </a:cubicBezTo>
                    <a:cubicBezTo>
                      <a:pt x="625" y="1222"/>
                      <a:pt x="623" y="1223"/>
                      <a:pt x="621" y="1224"/>
                    </a:cubicBezTo>
                    <a:cubicBezTo>
                      <a:pt x="622" y="1230"/>
                      <a:pt x="619" y="1234"/>
                      <a:pt x="616" y="1238"/>
                    </a:cubicBezTo>
                    <a:cubicBezTo>
                      <a:pt x="613" y="1241"/>
                      <a:pt x="610" y="1244"/>
                      <a:pt x="608" y="1248"/>
                    </a:cubicBezTo>
                    <a:cubicBezTo>
                      <a:pt x="605" y="1252"/>
                      <a:pt x="601" y="1254"/>
                      <a:pt x="596" y="1255"/>
                    </a:cubicBezTo>
                    <a:cubicBezTo>
                      <a:pt x="593" y="1256"/>
                      <a:pt x="589" y="1257"/>
                      <a:pt x="588" y="1259"/>
                    </a:cubicBezTo>
                    <a:cubicBezTo>
                      <a:pt x="584" y="1266"/>
                      <a:pt x="576" y="1269"/>
                      <a:pt x="569" y="1274"/>
                    </a:cubicBezTo>
                    <a:cubicBezTo>
                      <a:pt x="563" y="1279"/>
                      <a:pt x="555" y="1281"/>
                      <a:pt x="546" y="1280"/>
                    </a:cubicBezTo>
                    <a:cubicBezTo>
                      <a:pt x="543" y="1280"/>
                      <a:pt x="540" y="1280"/>
                      <a:pt x="537" y="1280"/>
                    </a:cubicBezTo>
                    <a:cubicBezTo>
                      <a:pt x="532" y="1280"/>
                      <a:pt x="527" y="1279"/>
                      <a:pt x="523" y="1276"/>
                    </a:cubicBezTo>
                    <a:cubicBezTo>
                      <a:pt x="522" y="1275"/>
                      <a:pt x="521" y="1275"/>
                      <a:pt x="520" y="1274"/>
                    </a:cubicBezTo>
                    <a:cubicBezTo>
                      <a:pt x="519" y="1284"/>
                      <a:pt x="518" y="1293"/>
                      <a:pt x="517" y="1302"/>
                    </a:cubicBezTo>
                    <a:cubicBezTo>
                      <a:pt x="517" y="1312"/>
                      <a:pt x="516" y="1323"/>
                      <a:pt x="515" y="1333"/>
                    </a:cubicBezTo>
                    <a:cubicBezTo>
                      <a:pt x="515" y="1337"/>
                      <a:pt x="514" y="1341"/>
                      <a:pt x="515" y="1344"/>
                    </a:cubicBezTo>
                    <a:cubicBezTo>
                      <a:pt x="517" y="1351"/>
                      <a:pt x="516" y="1359"/>
                      <a:pt x="515" y="1366"/>
                    </a:cubicBezTo>
                    <a:cubicBezTo>
                      <a:pt x="513" y="1386"/>
                      <a:pt x="513" y="1406"/>
                      <a:pt x="513" y="1426"/>
                    </a:cubicBezTo>
                    <a:cubicBezTo>
                      <a:pt x="513" y="1430"/>
                      <a:pt x="515" y="1435"/>
                      <a:pt x="514" y="1439"/>
                    </a:cubicBezTo>
                    <a:cubicBezTo>
                      <a:pt x="512" y="1447"/>
                      <a:pt x="514" y="1456"/>
                      <a:pt x="515" y="1464"/>
                    </a:cubicBezTo>
                    <a:cubicBezTo>
                      <a:pt x="516" y="1473"/>
                      <a:pt x="514" y="1482"/>
                      <a:pt x="514" y="1490"/>
                    </a:cubicBezTo>
                    <a:cubicBezTo>
                      <a:pt x="515" y="1498"/>
                      <a:pt x="513" y="1506"/>
                      <a:pt x="518" y="1513"/>
                    </a:cubicBezTo>
                    <a:cubicBezTo>
                      <a:pt x="525" y="1514"/>
                      <a:pt x="532" y="1514"/>
                      <a:pt x="539" y="1515"/>
                    </a:cubicBezTo>
                    <a:cubicBezTo>
                      <a:pt x="545" y="1515"/>
                      <a:pt x="551" y="1517"/>
                      <a:pt x="556" y="1517"/>
                    </a:cubicBezTo>
                    <a:cubicBezTo>
                      <a:pt x="569" y="1516"/>
                      <a:pt x="581" y="1518"/>
                      <a:pt x="594" y="1517"/>
                    </a:cubicBezTo>
                    <a:cubicBezTo>
                      <a:pt x="607" y="1516"/>
                      <a:pt x="621" y="1517"/>
                      <a:pt x="634" y="1517"/>
                    </a:cubicBezTo>
                    <a:cubicBezTo>
                      <a:pt x="643" y="1516"/>
                      <a:pt x="652" y="1516"/>
                      <a:pt x="661" y="1516"/>
                    </a:cubicBezTo>
                    <a:cubicBezTo>
                      <a:pt x="667" y="1516"/>
                      <a:pt x="674" y="1512"/>
                      <a:pt x="680" y="1515"/>
                    </a:cubicBezTo>
                    <a:cubicBezTo>
                      <a:pt x="681" y="1515"/>
                      <a:pt x="682" y="1514"/>
                      <a:pt x="682" y="1514"/>
                    </a:cubicBezTo>
                    <a:cubicBezTo>
                      <a:pt x="690" y="1510"/>
                      <a:pt x="699" y="1510"/>
                      <a:pt x="707" y="1509"/>
                    </a:cubicBezTo>
                    <a:cubicBezTo>
                      <a:pt x="720" y="1508"/>
                      <a:pt x="733" y="1509"/>
                      <a:pt x="745" y="1509"/>
                    </a:cubicBezTo>
                    <a:cubicBezTo>
                      <a:pt x="755" y="1509"/>
                      <a:pt x="765" y="1509"/>
                      <a:pt x="774" y="1508"/>
                    </a:cubicBezTo>
                    <a:cubicBezTo>
                      <a:pt x="777" y="1508"/>
                      <a:pt x="780" y="1508"/>
                      <a:pt x="783" y="1509"/>
                    </a:cubicBezTo>
                    <a:cubicBezTo>
                      <a:pt x="788" y="1510"/>
                      <a:pt x="797" y="1509"/>
                      <a:pt x="803" y="1508"/>
                    </a:cubicBezTo>
                    <a:cubicBezTo>
                      <a:pt x="809" y="1507"/>
                      <a:pt x="816" y="1507"/>
                      <a:pt x="823" y="1507"/>
                    </a:cubicBezTo>
                    <a:cubicBezTo>
                      <a:pt x="833" y="1507"/>
                      <a:pt x="843" y="1508"/>
                      <a:pt x="853" y="1507"/>
                    </a:cubicBezTo>
                    <a:cubicBezTo>
                      <a:pt x="862" y="1507"/>
                      <a:pt x="871" y="1506"/>
                      <a:pt x="880" y="1508"/>
                    </a:cubicBezTo>
                    <a:cubicBezTo>
                      <a:pt x="884" y="1508"/>
                      <a:pt x="888" y="1508"/>
                      <a:pt x="892" y="1508"/>
                    </a:cubicBezTo>
                    <a:cubicBezTo>
                      <a:pt x="901" y="1507"/>
                      <a:pt x="910" y="1505"/>
                      <a:pt x="919" y="1505"/>
                    </a:cubicBezTo>
                    <a:cubicBezTo>
                      <a:pt x="930" y="1505"/>
                      <a:pt x="941" y="1501"/>
                      <a:pt x="951" y="1505"/>
                    </a:cubicBezTo>
                    <a:cubicBezTo>
                      <a:pt x="952" y="1505"/>
                      <a:pt x="952" y="1505"/>
                      <a:pt x="953" y="1505"/>
                    </a:cubicBezTo>
                    <a:cubicBezTo>
                      <a:pt x="968" y="1501"/>
                      <a:pt x="983" y="1500"/>
                      <a:pt x="999" y="1502"/>
                    </a:cubicBezTo>
                    <a:cubicBezTo>
                      <a:pt x="1000" y="1502"/>
                      <a:pt x="1002" y="1502"/>
                      <a:pt x="1003" y="1501"/>
                    </a:cubicBezTo>
                    <a:cubicBezTo>
                      <a:pt x="1008" y="1499"/>
                      <a:pt x="1013" y="1500"/>
                      <a:pt x="1018" y="1500"/>
                    </a:cubicBezTo>
                    <a:cubicBezTo>
                      <a:pt x="1026" y="1502"/>
                      <a:pt x="1035" y="1503"/>
                      <a:pt x="1043" y="1500"/>
                    </a:cubicBezTo>
                    <a:cubicBezTo>
                      <a:pt x="1045" y="1500"/>
                      <a:pt x="1047" y="1499"/>
                      <a:pt x="1049" y="1499"/>
                    </a:cubicBezTo>
                    <a:cubicBezTo>
                      <a:pt x="1058" y="1499"/>
                      <a:pt x="1067" y="1499"/>
                      <a:pt x="1076" y="1499"/>
                    </a:cubicBezTo>
                    <a:cubicBezTo>
                      <a:pt x="1083" y="1498"/>
                      <a:pt x="1091" y="1498"/>
                      <a:pt x="1098" y="1498"/>
                    </a:cubicBezTo>
                    <a:cubicBezTo>
                      <a:pt x="1112" y="1498"/>
                      <a:pt x="1127" y="1498"/>
                      <a:pt x="1141" y="1496"/>
                    </a:cubicBezTo>
                    <a:cubicBezTo>
                      <a:pt x="1154" y="1493"/>
                      <a:pt x="1167" y="1493"/>
                      <a:pt x="1181" y="1492"/>
                    </a:cubicBezTo>
                    <a:cubicBezTo>
                      <a:pt x="1185" y="1491"/>
                      <a:pt x="1190" y="1491"/>
                      <a:pt x="1195" y="1491"/>
                    </a:cubicBezTo>
                    <a:cubicBezTo>
                      <a:pt x="1204" y="1490"/>
                      <a:pt x="1213" y="1489"/>
                      <a:pt x="1221" y="1488"/>
                    </a:cubicBezTo>
                    <a:cubicBezTo>
                      <a:pt x="1223" y="1488"/>
                      <a:pt x="1224" y="1487"/>
                      <a:pt x="1226" y="1487"/>
                    </a:cubicBezTo>
                    <a:cubicBezTo>
                      <a:pt x="1227" y="1473"/>
                      <a:pt x="1226" y="1458"/>
                      <a:pt x="1225" y="1444"/>
                    </a:cubicBezTo>
                    <a:cubicBezTo>
                      <a:pt x="1223" y="1425"/>
                      <a:pt x="1221" y="1406"/>
                      <a:pt x="1221" y="1387"/>
                    </a:cubicBezTo>
                    <a:cubicBezTo>
                      <a:pt x="1220" y="1365"/>
                      <a:pt x="1220" y="1343"/>
                      <a:pt x="1220" y="1321"/>
                    </a:cubicBezTo>
                    <a:cubicBezTo>
                      <a:pt x="1220" y="1309"/>
                      <a:pt x="1221" y="1298"/>
                      <a:pt x="1219" y="1286"/>
                    </a:cubicBezTo>
                    <a:cubicBezTo>
                      <a:pt x="1218" y="1277"/>
                      <a:pt x="1219" y="1268"/>
                      <a:pt x="1219" y="1258"/>
                    </a:cubicBezTo>
                    <a:cubicBezTo>
                      <a:pt x="1219" y="1249"/>
                      <a:pt x="1218" y="1239"/>
                      <a:pt x="1218" y="1230"/>
                    </a:cubicBezTo>
                    <a:cubicBezTo>
                      <a:pt x="1218" y="1223"/>
                      <a:pt x="1219" y="1216"/>
                      <a:pt x="1219" y="1209"/>
                    </a:cubicBezTo>
                    <a:cubicBezTo>
                      <a:pt x="1219" y="1205"/>
                      <a:pt x="1219" y="1200"/>
                      <a:pt x="1220" y="1195"/>
                    </a:cubicBezTo>
                    <a:cubicBezTo>
                      <a:pt x="1220" y="1188"/>
                      <a:pt x="1221" y="1181"/>
                      <a:pt x="1221" y="1174"/>
                    </a:cubicBezTo>
                    <a:cubicBezTo>
                      <a:pt x="1221" y="1165"/>
                      <a:pt x="1220" y="1156"/>
                      <a:pt x="1220" y="1146"/>
                    </a:cubicBezTo>
                    <a:cubicBezTo>
                      <a:pt x="1219" y="1141"/>
                      <a:pt x="1220" y="1136"/>
                      <a:pt x="1220" y="1131"/>
                    </a:cubicBezTo>
                    <a:cubicBezTo>
                      <a:pt x="1219" y="1120"/>
                      <a:pt x="1219" y="1109"/>
                      <a:pt x="1219" y="1098"/>
                    </a:cubicBezTo>
                    <a:cubicBezTo>
                      <a:pt x="1219" y="1091"/>
                      <a:pt x="1216" y="1089"/>
                      <a:pt x="1211" y="1088"/>
                    </a:cubicBezTo>
                    <a:cubicBezTo>
                      <a:pt x="1197" y="1084"/>
                      <a:pt x="1184" y="1080"/>
                      <a:pt x="1171" y="1076"/>
                    </a:cubicBezTo>
                    <a:cubicBezTo>
                      <a:pt x="1164" y="1074"/>
                      <a:pt x="1159" y="1071"/>
                      <a:pt x="1155" y="1066"/>
                    </a:cubicBezTo>
                    <a:cubicBezTo>
                      <a:pt x="1152" y="1062"/>
                      <a:pt x="1151" y="1058"/>
                      <a:pt x="1153" y="1053"/>
                    </a:cubicBezTo>
                    <a:cubicBezTo>
                      <a:pt x="1154" y="1050"/>
                      <a:pt x="1155" y="1046"/>
                      <a:pt x="1157" y="1041"/>
                    </a:cubicBezTo>
                    <a:cubicBezTo>
                      <a:pt x="1154" y="1040"/>
                      <a:pt x="1152" y="1039"/>
                      <a:pt x="1150" y="1040"/>
                    </a:cubicBezTo>
                    <a:cubicBezTo>
                      <a:pt x="1143" y="1041"/>
                      <a:pt x="1137" y="1038"/>
                      <a:pt x="1133" y="1034"/>
                    </a:cubicBezTo>
                    <a:cubicBezTo>
                      <a:pt x="1129" y="1030"/>
                      <a:pt x="1126" y="1025"/>
                      <a:pt x="1123" y="1020"/>
                    </a:cubicBezTo>
                    <a:cubicBezTo>
                      <a:pt x="1118" y="1013"/>
                      <a:pt x="1119" y="1009"/>
                      <a:pt x="1124" y="1003"/>
                    </a:cubicBezTo>
                    <a:cubicBezTo>
                      <a:pt x="1125" y="1002"/>
                      <a:pt x="1127" y="1001"/>
                      <a:pt x="1128" y="1001"/>
                    </a:cubicBezTo>
                    <a:cubicBezTo>
                      <a:pt x="1128" y="1000"/>
                      <a:pt x="1128" y="999"/>
                      <a:pt x="1127" y="998"/>
                    </a:cubicBezTo>
                    <a:cubicBezTo>
                      <a:pt x="1125" y="998"/>
                      <a:pt x="1123" y="998"/>
                      <a:pt x="1121" y="997"/>
                    </a:cubicBezTo>
                    <a:cubicBezTo>
                      <a:pt x="1105" y="996"/>
                      <a:pt x="1094" y="987"/>
                      <a:pt x="1088" y="973"/>
                    </a:cubicBezTo>
                    <a:cubicBezTo>
                      <a:pt x="1087" y="969"/>
                      <a:pt x="1087" y="966"/>
                      <a:pt x="1089" y="963"/>
                    </a:cubicBezTo>
                    <a:cubicBezTo>
                      <a:pt x="1094" y="958"/>
                      <a:pt x="1098" y="951"/>
                      <a:pt x="1106" y="950"/>
                    </a:cubicBezTo>
                    <a:cubicBezTo>
                      <a:pt x="1107" y="950"/>
                      <a:pt x="1108" y="949"/>
                      <a:pt x="1109" y="948"/>
                    </a:cubicBezTo>
                    <a:cubicBezTo>
                      <a:pt x="1104" y="938"/>
                      <a:pt x="1105" y="936"/>
                      <a:pt x="1111" y="926"/>
                    </a:cubicBezTo>
                    <a:cubicBezTo>
                      <a:pt x="1116" y="919"/>
                      <a:pt x="1123" y="917"/>
                      <a:pt x="1130" y="916"/>
                    </a:cubicBezTo>
                    <a:cubicBezTo>
                      <a:pt x="1155" y="913"/>
                      <a:pt x="1180" y="911"/>
                      <a:pt x="1205" y="911"/>
                    </a:cubicBezTo>
                    <a:cubicBezTo>
                      <a:pt x="1206" y="911"/>
                      <a:pt x="1207" y="911"/>
                      <a:pt x="1209" y="910"/>
                    </a:cubicBezTo>
                    <a:cubicBezTo>
                      <a:pt x="1206" y="894"/>
                      <a:pt x="1209" y="877"/>
                      <a:pt x="1204" y="860"/>
                    </a:cubicBezTo>
                    <a:cubicBezTo>
                      <a:pt x="1196" y="860"/>
                      <a:pt x="1189" y="860"/>
                      <a:pt x="1182" y="860"/>
                    </a:cubicBezTo>
                    <a:cubicBezTo>
                      <a:pt x="1171" y="860"/>
                      <a:pt x="1160" y="860"/>
                      <a:pt x="1149" y="860"/>
                    </a:cubicBezTo>
                    <a:cubicBezTo>
                      <a:pt x="1148" y="860"/>
                      <a:pt x="1146" y="860"/>
                      <a:pt x="1145" y="860"/>
                    </a:cubicBezTo>
                    <a:cubicBezTo>
                      <a:pt x="1134" y="861"/>
                      <a:pt x="1122" y="862"/>
                      <a:pt x="1111" y="863"/>
                    </a:cubicBezTo>
                    <a:cubicBezTo>
                      <a:pt x="1102" y="864"/>
                      <a:pt x="1093" y="866"/>
                      <a:pt x="1084" y="866"/>
                    </a:cubicBezTo>
                    <a:cubicBezTo>
                      <a:pt x="1076" y="867"/>
                      <a:pt x="1068" y="866"/>
                      <a:pt x="1060" y="867"/>
                    </a:cubicBezTo>
                    <a:cubicBezTo>
                      <a:pt x="1053" y="867"/>
                      <a:pt x="1046" y="869"/>
                      <a:pt x="1039" y="869"/>
                    </a:cubicBezTo>
                    <a:cubicBezTo>
                      <a:pt x="1025" y="870"/>
                      <a:pt x="1012" y="870"/>
                      <a:pt x="998" y="871"/>
                    </a:cubicBezTo>
                    <a:cubicBezTo>
                      <a:pt x="993" y="871"/>
                      <a:pt x="988" y="871"/>
                      <a:pt x="982" y="871"/>
                    </a:cubicBezTo>
                    <a:cubicBezTo>
                      <a:pt x="967" y="871"/>
                      <a:pt x="951" y="871"/>
                      <a:pt x="935" y="871"/>
                    </a:cubicBezTo>
                    <a:cubicBezTo>
                      <a:pt x="926" y="871"/>
                      <a:pt x="917" y="872"/>
                      <a:pt x="907" y="873"/>
                    </a:cubicBezTo>
                    <a:cubicBezTo>
                      <a:pt x="903" y="873"/>
                      <a:pt x="898" y="874"/>
                      <a:pt x="893" y="874"/>
                    </a:cubicBezTo>
                    <a:cubicBezTo>
                      <a:pt x="880" y="873"/>
                      <a:pt x="866" y="872"/>
                      <a:pt x="853" y="874"/>
                    </a:cubicBezTo>
                    <a:cubicBezTo>
                      <a:pt x="849" y="875"/>
                      <a:pt x="844" y="875"/>
                      <a:pt x="840" y="875"/>
                    </a:cubicBezTo>
                    <a:cubicBezTo>
                      <a:pt x="831" y="875"/>
                      <a:pt x="822" y="875"/>
                      <a:pt x="813" y="876"/>
                    </a:cubicBezTo>
                    <a:cubicBezTo>
                      <a:pt x="805" y="877"/>
                      <a:pt x="796" y="878"/>
                      <a:pt x="788" y="879"/>
                    </a:cubicBezTo>
                    <a:cubicBezTo>
                      <a:pt x="778" y="880"/>
                      <a:pt x="769" y="881"/>
                      <a:pt x="759" y="879"/>
                    </a:cubicBezTo>
                    <a:cubicBezTo>
                      <a:pt x="752" y="878"/>
                      <a:pt x="746" y="879"/>
                      <a:pt x="739" y="879"/>
                    </a:cubicBezTo>
                    <a:cubicBezTo>
                      <a:pt x="728" y="878"/>
                      <a:pt x="717" y="878"/>
                      <a:pt x="706" y="878"/>
                    </a:cubicBezTo>
                    <a:cubicBezTo>
                      <a:pt x="702" y="878"/>
                      <a:pt x="698" y="877"/>
                      <a:pt x="694" y="878"/>
                    </a:cubicBezTo>
                    <a:cubicBezTo>
                      <a:pt x="688" y="880"/>
                      <a:pt x="681" y="877"/>
                      <a:pt x="675" y="880"/>
                    </a:cubicBezTo>
                    <a:cubicBezTo>
                      <a:pt x="674" y="881"/>
                      <a:pt x="672" y="880"/>
                      <a:pt x="671" y="880"/>
                    </a:cubicBezTo>
                    <a:cubicBezTo>
                      <a:pt x="669" y="879"/>
                      <a:pt x="667" y="879"/>
                      <a:pt x="665" y="879"/>
                    </a:cubicBezTo>
                    <a:cubicBezTo>
                      <a:pt x="654" y="880"/>
                      <a:pt x="643" y="881"/>
                      <a:pt x="632" y="881"/>
                    </a:cubicBezTo>
                    <a:cubicBezTo>
                      <a:pt x="619" y="882"/>
                      <a:pt x="606" y="882"/>
                      <a:pt x="593" y="883"/>
                    </a:cubicBezTo>
                    <a:cubicBezTo>
                      <a:pt x="582" y="883"/>
                      <a:pt x="572" y="884"/>
                      <a:pt x="561" y="882"/>
                    </a:cubicBezTo>
                    <a:cubicBezTo>
                      <a:pt x="551" y="881"/>
                      <a:pt x="541" y="882"/>
                      <a:pt x="531" y="882"/>
                    </a:cubicBezTo>
                    <a:close/>
                    <a:moveTo>
                      <a:pt x="455" y="601"/>
                    </a:moveTo>
                    <a:cubicBezTo>
                      <a:pt x="455" y="600"/>
                      <a:pt x="455" y="599"/>
                      <a:pt x="454" y="599"/>
                    </a:cubicBezTo>
                    <a:cubicBezTo>
                      <a:pt x="452" y="599"/>
                      <a:pt x="449" y="600"/>
                      <a:pt x="447" y="601"/>
                    </a:cubicBezTo>
                    <a:cubicBezTo>
                      <a:pt x="444" y="602"/>
                      <a:pt x="441" y="604"/>
                      <a:pt x="438" y="605"/>
                    </a:cubicBezTo>
                    <a:cubicBezTo>
                      <a:pt x="430" y="605"/>
                      <a:pt x="421" y="609"/>
                      <a:pt x="412" y="608"/>
                    </a:cubicBezTo>
                    <a:cubicBezTo>
                      <a:pt x="411" y="608"/>
                      <a:pt x="410" y="609"/>
                      <a:pt x="409" y="609"/>
                    </a:cubicBezTo>
                    <a:cubicBezTo>
                      <a:pt x="405" y="610"/>
                      <a:pt x="401" y="612"/>
                      <a:pt x="398" y="612"/>
                    </a:cubicBezTo>
                    <a:cubicBezTo>
                      <a:pt x="379" y="613"/>
                      <a:pt x="363" y="622"/>
                      <a:pt x="345" y="627"/>
                    </a:cubicBezTo>
                    <a:cubicBezTo>
                      <a:pt x="344" y="627"/>
                      <a:pt x="344" y="628"/>
                      <a:pt x="343" y="628"/>
                    </a:cubicBezTo>
                    <a:cubicBezTo>
                      <a:pt x="336" y="632"/>
                      <a:pt x="330" y="636"/>
                      <a:pt x="324" y="640"/>
                    </a:cubicBezTo>
                    <a:cubicBezTo>
                      <a:pt x="317" y="645"/>
                      <a:pt x="310" y="649"/>
                      <a:pt x="303" y="653"/>
                    </a:cubicBezTo>
                    <a:cubicBezTo>
                      <a:pt x="299" y="655"/>
                      <a:pt x="297" y="659"/>
                      <a:pt x="294" y="661"/>
                    </a:cubicBezTo>
                    <a:cubicBezTo>
                      <a:pt x="282" y="670"/>
                      <a:pt x="270" y="679"/>
                      <a:pt x="258" y="688"/>
                    </a:cubicBezTo>
                    <a:cubicBezTo>
                      <a:pt x="254" y="690"/>
                      <a:pt x="250" y="693"/>
                      <a:pt x="247" y="697"/>
                    </a:cubicBezTo>
                    <a:cubicBezTo>
                      <a:pt x="238" y="706"/>
                      <a:pt x="229" y="715"/>
                      <a:pt x="221" y="725"/>
                    </a:cubicBezTo>
                    <a:cubicBezTo>
                      <a:pt x="216" y="732"/>
                      <a:pt x="209" y="736"/>
                      <a:pt x="203" y="743"/>
                    </a:cubicBezTo>
                    <a:cubicBezTo>
                      <a:pt x="189" y="760"/>
                      <a:pt x="174" y="776"/>
                      <a:pt x="159" y="791"/>
                    </a:cubicBezTo>
                    <a:cubicBezTo>
                      <a:pt x="152" y="798"/>
                      <a:pt x="145" y="805"/>
                      <a:pt x="139" y="812"/>
                    </a:cubicBezTo>
                    <a:cubicBezTo>
                      <a:pt x="132" y="820"/>
                      <a:pt x="125" y="828"/>
                      <a:pt x="118" y="836"/>
                    </a:cubicBezTo>
                    <a:cubicBezTo>
                      <a:pt x="109" y="848"/>
                      <a:pt x="99" y="859"/>
                      <a:pt x="90" y="872"/>
                    </a:cubicBezTo>
                    <a:cubicBezTo>
                      <a:pt x="78" y="889"/>
                      <a:pt x="66" y="906"/>
                      <a:pt x="54" y="924"/>
                    </a:cubicBezTo>
                    <a:cubicBezTo>
                      <a:pt x="45" y="938"/>
                      <a:pt x="34" y="951"/>
                      <a:pt x="28" y="968"/>
                    </a:cubicBezTo>
                    <a:cubicBezTo>
                      <a:pt x="23" y="982"/>
                      <a:pt x="16" y="996"/>
                      <a:pt x="15" y="1012"/>
                    </a:cubicBezTo>
                    <a:cubicBezTo>
                      <a:pt x="15" y="1014"/>
                      <a:pt x="14" y="1016"/>
                      <a:pt x="15" y="1018"/>
                    </a:cubicBezTo>
                    <a:cubicBezTo>
                      <a:pt x="18" y="1022"/>
                      <a:pt x="18" y="1026"/>
                      <a:pt x="17" y="1030"/>
                    </a:cubicBezTo>
                    <a:cubicBezTo>
                      <a:pt x="16" y="1044"/>
                      <a:pt x="19" y="1056"/>
                      <a:pt x="27" y="1067"/>
                    </a:cubicBezTo>
                    <a:cubicBezTo>
                      <a:pt x="34" y="1078"/>
                      <a:pt x="44" y="1087"/>
                      <a:pt x="53" y="1096"/>
                    </a:cubicBezTo>
                    <a:cubicBezTo>
                      <a:pt x="56" y="1098"/>
                      <a:pt x="60" y="1100"/>
                      <a:pt x="64" y="1102"/>
                    </a:cubicBezTo>
                    <a:cubicBezTo>
                      <a:pt x="76" y="1108"/>
                      <a:pt x="87" y="1115"/>
                      <a:pt x="99" y="1120"/>
                    </a:cubicBezTo>
                    <a:cubicBezTo>
                      <a:pt x="103" y="1121"/>
                      <a:pt x="107" y="1123"/>
                      <a:pt x="111" y="1124"/>
                    </a:cubicBezTo>
                    <a:cubicBezTo>
                      <a:pt x="122" y="1129"/>
                      <a:pt x="133" y="1133"/>
                      <a:pt x="143" y="1137"/>
                    </a:cubicBezTo>
                    <a:cubicBezTo>
                      <a:pt x="151" y="1140"/>
                      <a:pt x="160" y="1143"/>
                      <a:pt x="167" y="1146"/>
                    </a:cubicBezTo>
                    <a:cubicBezTo>
                      <a:pt x="177" y="1150"/>
                      <a:pt x="185" y="1156"/>
                      <a:pt x="195" y="1158"/>
                    </a:cubicBezTo>
                    <a:cubicBezTo>
                      <a:pt x="201" y="1160"/>
                      <a:pt x="206" y="1163"/>
                      <a:pt x="212" y="1165"/>
                    </a:cubicBezTo>
                    <a:cubicBezTo>
                      <a:pt x="220" y="1167"/>
                      <a:pt x="228" y="1169"/>
                      <a:pt x="235" y="1171"/>
                    </a:cubicBezTo>
                    <a:cubicBezTo>
                      <a:pt x="248" y="1175"/>
                      <a:pt x="261" y="1178"/>
                      <a:pt x="273" y="1183"/>
                    </a:cubicBezTo>
                    <a:cubicBezTo>
                      <a:pt x="276" y="1185"/>
                      <a:pt x="279" y="1185"/>
                      <a:pt x="282" y="1185"/>
                    </a:cubicBezTo>
                    <a:cubicBezTo>
                      <a:pt x="286" y="1186"/>
                      <a:pt x="289" y="1187"/>
                      <a:pt x="293" y="1188"/>
                    </a:cubicBezTo>
                    <a:cubicBezTo>
                      <a:pt x="296" y="1188"/>
                      <a:pt x="298" y="1189"/>
                      <a:pt x="301" y="1189"/>
                    </a:cubicBezTo>
                    <a:cubicBezTo>
                      <a:pt x="309" y="1190"/>
                      <a:pt x="317" y="1191"/>
                      <a:pt x="324" y="1193"/>
                    </a:cubicBezTo>
                    <a:cubicBezTo>
                      <a:pt x="336" y="1195"/>
                      <a:pt x="348" y="1199"/>
                      <a:pt x="360" y="1199"/>
                    </a:cubicBezTo>
                    <a:cubicBezTo>
                      <a:pt x="374" y="1200"/>
                      <a:pt x="388" y="1203"/>
                      <a:pt x="402" y="1205"/>
                    </a:cubicBezTo>
                    <a:cubicBezTo>
                      <a:pt x="404" y="1205"/>
                      <a:pt x="407" y="1205"/>
                      <a:pt x="409" y="1204"/>
                    </a:cubicBezTo>
                    <a:cubicBezTo>
                      <a:pt x="412" y="1203"/>
                      <a:pt x="416" y="1202"/>
                      <a:pt x="419" y="1201"/>
                    </a:cubicBezTo>
                    <a:cubicBezTo>
                      <a:pt x="424" y="1198"/>
                      <a:pt x="430" y="1195"/>
                      <a:pt x="432" y="1189"/>
                    </a:cubicBezTo>
                    <a:cubicBezTo>
                      <a:pt x="423" y="1181"/>
                      <a:pt x="414" y="1172"/>
                      <a:pt x="401" y="1170"/>
                    </a:cubicBezTo>
                    <a:cubicBezTo>
                      <a:pt x="399" y="1175"/>
                      <a:pt x="400" y="1180"/>
                      <a:pt x="401" y="1185"/>
                    </a:cubicBezTo>
                    <a:cubicBezTo>
                      <a:pt x="403" y="1191"/>
                      <a:pt x="409" y="1192"/>
                      <a:pt x="414" y="1194"/>
                    </a:cubicBezTo>
                    <a:cubicBezTo>
                      <a:pt x="413" y="1196"/>
                      <a:pt x="412" y="1198"/>
                      <a:pt x="410" y="1199"/>
                    </a:cubicBezTo>
                    <a:cubicBezTo>
                      <a:pt x="408" y="1200"/>
                      <a:pt x="405" y="1201"/>
                      <a:pt x="402" y="1201"/>
                    </a:cubicBezTo>
                    <a:cubicBezTo>
                      <a:pt x="396" y="1201"/>
                      <a:pt x="391" y="1198"/>
                      <a:pt x="387" y="1194"/>
                    </a:cubicBezTo>
                    <a:cubicBezTo>
                      <a:pt x="384" y="1189"/>
                      <a:pt x="382" y="1184"/>
                      <a:pt x="380" y="1180"/>
                    </a:cubicBezTo>
                    <a:cubicBezTo>
                      <a:pt x="380" y="1179"/>
                      <a:pt x="381" y="1178"/>
                      <a:pt x="381" y="1177"/>
                    </a:cubicBezTo>
                    <a:cubicBezTo>
                      <a:pt x="385" y="1162"/>
                      <a:pt x="390" y="1148"/>
                      <a:pt x="395" y="1134"/>
                    </a:cubicBezTo>
                    <a:cubicBezTo>
                      <a:pt x="399" y="1124"/>
                      <a:pt x="406" y="1117"/>
                      <a:pt x="411" y="1107"/>
                    </a:cubicBezTo>
                    <a:cubicBezTo>
                      <a:pt x="413" y="1102"/>
                      <a:pt x="418" y="1097"/>
                      <a:pt x="421" y="1092"/>
                    </a:cubicBezTo>
                    <a:cubicBezTo>
                      <a:pt x="423" y="1090"/>
                      <a:pt x="426" y="1088"/>
                      <a:pt x="428" y="1085"/>
                    </a:cubicBezTo>
                    <a:cubicBezTo>
                      <a:pt x="431" y="1081"/>
                      <a:pt x="433" y="1076"/>
                      <a:pt x="436" y="1072"/>
                    </a:cubicBezTo>
                    <a:cubicBezTo>
                      <a:pt x="443" y="1062"/>
                      <a:pt x="450" y="1052"/>
                      <a:pt x="457" y="1041"/>
                    </a:cubicBezTo>
                    <a:cubicBezTo>
                      <a:pt x="446" y="1038"/>
                      <a:pt x="437" y="1034"/>
                      <a:pt x="427" y="1031"/>
                    </a:cubicBezTo>
                    <a:cubicBezTo>
                      <a:pt x="406" y="1025"/>
                      <a:pt x="385" y="1019"/>
                      <a:pt x="366" y="1010"/>
                    </a:cubicBezTo>
                    <a:cubicBezTo>
                      <a:pt x="354" y="1004"/>
                      <a:pt x="341" y="1000"/>
                      <a:pt x="328" y="995"/>
                    </a:cubicBezTo>
                    <a:cubicBezTo>
                      <a:pt x="317" y="991"/>
                      <a:pt x="305" y="988"/>
                      <a:pt x="293" y="984"/>
                    </a:cubicBezTo>
                    <a:cubicBezTo>
                      <a:pt x="284" y="981"/>
                      <a:pt x="275" y="978"/>
                      <a:pt x="266" y="975"/>
                    </a:cubicBezTo>
                    <a:cubicBezTo>
                      <a:pt x="259" y="973"/>
                      <a:pt x="251" y="970"/>
                      <a:pt x="243" y="967"/>
                    </a:cubicBezTo>
                    <a:cubicBezTo>
                      <a:pt x="236" y="965"/>
                      <a:pt x="228" y="962"/>
                      <a:pt x="221" y="960"/>
                    </a:cubicBezTo>
                    <a:cubicBezTo>
                      <a:pt x="216" y="958"/>
                      <a:pt x="216" y="951"/>
                      <a:pt x="220" y="949"/>
                    </a:cubicBezTo>
                    <a:cubicBezTo>
                      <a:pt x="222" y="947"/>
                      <a:pt x="224" y="947"/>
                      <a:pt x="225" y="946"/>
                    </a:cubicBezTo>
                    <a:cubicBezTo>
                      <a:pt x="232" y="948"/>
                      <a:pt x="237" y="951"/>
                      <a:pt x="243" y="951"/>
                    </a:cubicBezTo>
                    <a:cubicBezTo>
                      <a:pt x="252" y="952"/>
                      <a:pt x="259" y="955"/>
                      <a:pt x="267" y="958"/>
                    </a:cubicBezTo>
                    <a:cubicBezTo>
                      <a:pt x="272" y="959"/>
                      <a:pt x="277" y="959"/>
                      <a:pt x="281" y="956"/>
                    </a:cubicBezTo>
                    <a:cubicBezTo>
                      <a:pt x="282" y="955"/>
                      <a:pt x="284" y="954"/>
                      <a:pt x="285" y="953"/>
                    </a:cubicBezTo>
                    <a:cubicBezTo>
                      <a:pt x="296" y="947"/>
                      <a:pt x="306" y="940"/>
                      <a:pt x="314" y="931"/>
                    </a:cubicBezTo>
                    <a:cubicBezTo>
                      <a:pt x="319" y="925"/>
                      <a:pt x="325" y="922"/>
                      <a:pt x="332" y="921"/>
                    </a:cubicBezTo>
                    <a:cubicBezTo>
                      <a:pt x="339" y="920"/>
                      <a:pt x="342" y="921"/>
                      <a:pt x="344" y="928"/>
                    </a:cubicBezTo>
                    <a:cubicBezTo>
                      <a:pt x="348" y="939"/>
                      <a:pt x="352" y="951"/>
                      <a:pt x="354" y="963"/>
                    </a:cubicBezTo>
                    <a:cubicBezTo>
                      <a:pt x="356" y="969"/>
                      <a:pt x="358" y="976"/>
                      <a:pt x="355" y="982"/>
                    </a:cubicBezTo>
                    <a:cubicBezTo>
                      <a:pt x="354" y="985"/>
                      <a:pt x="355" y="987"/>
                      <a:pt x="358" y="989"/>
                    </a:cubicBezTo>
                    <a:cubicBezTo>
                      <a:pt x="361" y="990"/>
                      <a:pt x="363" y="992"/>
                      <a:pt x="366" y="993"/>
                    </a:cubicBezTo>
                    <a:cubicBezTo>
                      <a:pt x="373" y="996"/>
                      <a:pt x="380" y="998"/>
                      <a:pt x="387" y="1001"/>
                    </a:cubicBezTo>
                    <a:cubicBezTo>
                      <a:pt x="389" y="1002"/>
                      <a:pt x="392" y="1002"/>
                      <a:pt x="394" y="1004"/>
                    </a:cubicBezTo>
                    <a:cubicBezTo>
                      <a:pt x="397" y="1005"/>
                      <a:pt x="399" y="1007"/>
                      <a:pt x="402" y="1008"/>
                    </a:cubicBezTo>
                    <a:cubicBezTo>
                      <a:pt x="409" y="1010"/>
                      <a:pt x="416" y="1012"/>
                      <a:pt x="422" y="1014"/>
                    </a:cubicBezTo>
                    <a:cubicBezTo>
                      <a:pt x="429" y="1015"/>
                      <a:pt x="435" y="1016"/>
                      <a:pt x="441" y="1018"/>
                    </a:cubicBezTo>
                    <a:cubicBezTo>
                      <a:pt x="451" y="1022"/>
                      <a:pt x="460" y="1025"/>
                      <a:pt x="470" y="1029"/>
                    </a:cubicBezTo>
                    <a:cubicBezTo>
                      <a:pt x="475" y="1030"/>
                      <a:pt x="479" y="1033"/>
                      <a:pt x="481" y="1038"/>
                    </a:cubicBezTo>
                    <a:cubicBezTo>
                      <a:pt x="483" y="1041"/>
                      <a:pt x="486" y="1043"/>
                      <a:pt x="489" y="1043"/>
                    </a:cubicBezTo>
                    <a:cubicBezTo>
                      <a:pt x="494" y="1044"/>
                      <a:pt x="499" y="1045"/>
                      <a:pt x="505" y="1046"/>
                    </a:cubicBezTo>
                    <a:cubicBezTo>
                      <a:pt x="507" y="1039"/>
                      <a:pt x="503" y="1032"/>
                      <a:pt x="508" y="1025"/>
                    </a:cubicBezTo>
                    <a:cubicBezTo>
                      <a:pt x="509" y="1025"/>
                      <a:pt x="508" y="1023"/>
                      <a:pt x="508" y="1022"/>
                    </a:cubicBezTo>
                    <a:cubicBezTo>
                      <a:pt x="508" y="1019"/>
                      <a:pt x="508" y="1017"/>
                      <a:pt x="508" y="1014"/>
                    </a:cubicBezTo>
                    <a:cubicBezTo>
                      <a:pt x="508" y="1008"/>
                      <a:pt x="511" y="1002"/>
                      <a:pt x="510" y="995"/>
                    </a:cubicBezTo>
                    <a:cubicBezTo>
                      <a:pt x="508" y="983"/>
                      <a:pt x="510" y="971"/>
                      <a:pt x="510" y="959"/>
                    </a:cubicBezTo>
                    <a:cubicBezTo>
                      <a:pt x="509" y="950"/>
                      <a:pt x="510" y="941"/>
                      <a:pt x="511" y="932"/>
                    </a:cubicBezTo>
                    <a:cubicBezTo>
                      <a:pt x="511" y="928"/>
                      <a:pt x="513" y="925"/>
                      <a:pt x="512" y="921"/>
                    </a:cubicBezTo>
                    <a:cubicBezTo>
                      <a:pt x="511" y="911"/>
                      <a:pt x="511" y="902"/>
                      <a:pt x="513" y="892"/>
                    </a:cubicBezTo>
                    <a:cubicBezTo>
                      <a:pt x="514" y="891"/>
                      <a:pt x="514" y="890"/>
                      <a:pt x="514" y="890"/>
                    </a:cubicBezTo>
                    <a:cubicBezTo>
                      <a:pt x="511" y="883"/>
                      <a:pt x="515" y="876"/>
                      <a:pt x="511" y="870"/>
                    </a:cubicBezTo>
                    <a:cubicBezTo>
                      <a:pt x="513" y="869"/>
                      <a:pt x="514" y="869"/>
                      <a:pt x="515" y="869"/>
                    </a:cubicBezTo>
                    <a:cubicBezTo>
                      <a:pt x="520" y="867"/>
                      <a:pt x="524" y="867"/>
                      <a:pt x="529" y="871"/>
                    </a:cubicBezTo>
                    <a:cubicBezTo>
                      <a:pt x="532" y="873"/>
                      <a:pt x="538" y="875"/>
                      <a:pt x="540" y="873"/>
                    </a:cubicBezTo>
                    <a:cubicBezTo>
                      <a:pt x="546" y="870"/>
                      <a:pt x="551" y="872"/>
                      <a:pt x="556" y="871"/>
                    </a:cubicBezTo>
                    <a:cubicBezTo>
                      <a:pt x="559" y="870"/>
                      <a:pt x="564" y="870"/>
                      <a:pt x="567" y="871"/>
                    </a:cubicBezTo>
                    <a:cubicBezTo>
                      <a:pt x="572" y="872"/>
                      <a:pt x="577" y="873"/>
                      <a:pt x="582" y="872"/>
                    </a:cubicBezTo>
                    <a:cubicBezTo>
                      <a:pt x="584" y="871"/>
                      <a:pt x="587" y="871"/>
                      <a:pt x="589" y="871"/>
                    </a:cubicBezTo>
                    <a:cubicBezTo>
                      <a:pt x="597" y="871"/>
                      <a:pt x="605" y="871"/>
                      <a:pt x="613" y="871"/>
                    </a:cubicBezTo>
                    <a:cubicBezTo>
                      <a:pt x="625" y="870"/>
                      <a:pt x="637" y="868"/>
                      <a:pt x="648" y="869"/>
                    </a:cubicBezTo>
                    <a:cubicBezTo>
                      <a:pt x="651" y="869"/>
                      <a:pt x="655" y="869"/>
                      <a:pt x="658" y="869"/>
                    </a:cubicBezTo>
                    <a:cubicBezTo>
                      <a:pt x="664" y="869"/>
                      <a:pt x="670" y="867"/>
                      <a:pt x="676" y="868"/>
                    </a:cubicBezTo>
                    <a:cubicBezTo>
                      <a:pt x="680" y="869"/>
                      <a:pt x="684" y="869"/>
                      <a:pt x="687" y="867"/>
                    </a:cubicBezTo>
                    <a:cubicBezTo>
                      <a:pt x="692" y="865"/>
                      <a:pt x="696" y="866"/>
                      <a:pt x="700" y="867"/>
                    </a:cubicBezTo>
                    <a:cubicBezTo>
                      <a:pt x="703" y="868"/>
                      <a:pt x="706" y="869"/>
                      <a:pt x="709" y="866"/>
                    </a:cubicBezTo>
                    <a:cubicBezTo>
                      <a:pt x="709" y="865"/>
                      <a:pt x="711" y="866"/>
                      <a:pt x="712" y="866"/>
                    </a:cubicBezTo>
                    <a:cubicBezTo>
                      <a:pt x="715" y="866"/>
                      <a:pt x="718" y="866"/>
                      <a:pt x="721" y="866"/>
                    </a:cubicBezTo>
                    <a:cubicBezTo>
                      <a:pt x="726" y="866"/>
                      <a:pt x="732" y="866"/>
                      <a:pt x="737" y="867"/>
                    </a:cubicBezTo>
                    <a:cubicBezTo>
                      <a:pt x="741" y="867"/>
                      <a:pt x="744" y="868"/>
                      <a:pt x="747" y="868"/>
                    </a:cubicBezTo>
                    <a:cubicBezTo>
                      <a:pt x="756" y="868"/>
                      <a:pt x="764" y="867"/>
                      <a:pt x="773" y="868"/>
                    </a:cubicBezTo>
                    <a:cubicBezTo>
                      <a:pt x="780" y="869"/>
                      <a:pt x="787" y="868"/>
                      <a:pt x="794" y="867"/>
                    </a:cubicBezTo>
                    <a:cubicBezTo>
                      <a:pt x="804" y="865"/>
                      <a:pt x="815" y="864"/>
                      <a:pt x="826" y="864"/>
                    </a:cubicBezTo>
                    <a:cubicBezTo>
                      <a:pt x="829" y="864"/>
                      <a:pt x="832" y="864"/>
                      <a:pt x="835" y="864"/>
                    </a:cubicBezTo>
                    <a:cubicBezTo>
                      <a:pt x="848" y="863"/>
                      <a:pt x="861" y="862"/>
                      <a:pt x="874" y="862"/>
                    </a:cubicBezTo>
                    <a:cubicBezTo>
                      <a:pt x="882" y="862"/>
                      <a:pt x="890" y="862"/>
                      <a:pt x="898" y="862"/>
                    </a:cubicBezTo>
                    <a:cubicBezTo>
                      <a:pt x="905" y="861"/>
                      <a:pt x="912" y="860"/>
                      <a:pt x="919" y="860"/>
                    </a:cubicBezTo>
                    <a:cubicBezTo>
                      <a:pt x="927" y="860"/>
                      <a:pt x="936" y="861"/>
                      <a:pt x="943" y="859"/>
                    </a:cubicBezTo>
                    <a:cubicBezTo>
                      <a:pt x="955" y="857"/>
                      <a:pt x="968" y="859"/>
                      <a:pt x="979" y="855"/>
                    </a:cubicBezTo>
                    <a:cubicBezTo>
                      <a:pt x="985" y="854"/>
                      <a:pt x="991" y="856"/>
                      <a:pt x="997" y="855"/>
                    </a:cubicBezTo>
                    <a:cubicBezTo>
                      <a:pt x="1002" y="855"/>
                      <a:pt x="1008" y="856"/>
                      <a:pt x="1014" y="856"/>
                    </a:cubicBezTo>
                    <a:cubicBezTo>
                      <a:pt x="1019" y="855"/>
                      <a:pt x="1025" y="853"/>
                      <a:pt x="1030" y="854"/>
                    </a:cubicBezTo>
                    <a:cubicBezTo>
                      <a:pt x="1033" y="854"/>
                      <a:pt x="1037" y="854"/>
                      <a:pt x="1040" y="854"/>
                    </a:cubicBezTo>
                    <a:cubicBezTo>
                      <a:pt x="1052" y="855"/>
                      <a:pt x="1064" y="850"/>
                      <a:pt x="1077" y="852"/>
                    </a:cubicBezTo>
                    <a:cubicBezTo>
                      <a:pt x="1082" y="853"/>
                      <a:pt x="1087" y="851"/>
                      <a:pt x="1094" y="850"/>
                    </a:cubicBezTo>
                    <a:cubicBezTo>
                      <a:pt x="1091" y="847"/>
                      <a:pt x="1090" y="844"/>
                      <a:pt x="1088" y="842"/>
                    </a:cubicBezTo>
                    <a:cubicBezTo>
                      <a:pt x="1079" y="830"/>
                      <a:pt x="1070" y="819"/>
                      <a:pt x="1061" y="808"/>
                    </a:cubicBezTo>
                    <a:cubicBezTo>
                      <a:pt x="1055" y="800"/>
                      <a:pt x="1050" y="793"/>
                      <a:pt x="1044" y="785"/>
                    </a:cubicBezTo>
                    <a:cubicBezTo>
                      <a:pt x="1039" y="778"/>
                      <a:pt x="1033" y="773"/>
                      <a:pt x="1029" y="766"/>
                    </a:cubicBezTo>
                    <a:cubicBezTo>
                      <a:pt x="1023" y="755"/>
                      <a:pt x="1017" y="745"/>
                      <a:pt x="1010" y="736"/>
                    </a:cubicBezTo>
                    <a:cubicBezTo>
                      <a:pt x="1008" y="733"/>
                      <a:pt x="1006" y="731"/>
                      <a:pt x="1004" y="729"/>
                    </a:cubicBezTo>
                    <a:cubicBezTo>
                      <a:pt x="999" y="722"/>
                      <a:pt x="995" y="716"/>
                      <a:pt x="989" y="710"/>
                    </a:cubicBezTo>
                    <a:cubicBezTo>
                      <a:pt x="977" y="696"/>
                      <a:pt x="963" y="683"/>
                      <a:pt x="950" y="670"/>
                    </a:cubicBezTo>
                    <a:cubicBezTo>
                      <a:pt x="943" y="662"/>
                      <a:pt x="935" y="655"/>
                      <a:pt x="925" y="650"/>
                    </a:cubicBezTo>
                    <a:cubicBezTo>
                      <a:pt x="914" y="645"/>
                      <a:pt x="905" y="638"/>
                      <a:pt x="895" y="633"/>
                    </a:cubicBezTo>
                    <a:cubicBezTo>
                      <a:pt x="882" y="626"/>
                      <a:pt x="870" y="619"/>
                      <a:pt x="857" y="612"/>
                    </a:cubicBezTo>
                    <a:cubicBezTo>
                      <a:pt x="853" y="610"/>
                      <a:pt x="847" y="609"/>
                      <a:pt x="842" y="607"/>
                    </a:cubicBezTo>
                    <a:cubicBezTo>
                      <a:pt x="837" y="605"/>
                      <a:pt x="831" y="603"/>
                      <a:pt x="826" y="601"/>
                    </a:cubicBezTo>
                    <a:cubicBezTo>
                      <a:pt x="815" y="596"/>
                      <a:pt x="804" y="595"/>
                      <a:pt x="793" y="594"/>
                    </a:cubicBezTo>
                    <a:cubicBezTo>
                      <a:pt x="791" y="598"/>
                      <a:pt x="789" y="601"/>
                      <a:pt x="788" y="605"/>
                    </a:cubicBezTo>
                    <a:cubicBezTo>
                      <a:pt x="785" y="615"/>
                      <a:pt x="779" y="623"/>
                      <a:pt x="771" y="629"/>
                    </a:cubicBezTo>
                    <a:cubicBezTo>
                      <a:pt x="770" y="630"/>
                      <a:pt x="768" y="631"/>
                      <a:pt x="768" y="631"/>
                    </a:cubicBezTo>
                    <a:cubicBezTo>
                      <a:pt x="769" y="638"/>
                      <a:pt x="763" y="640"/>
                      <a:pt x="759" y="643"/>
                    </a:cubicBezTo>
                    <a:cubicBezTo>
                      <a:pt x="756" y="645"/>
                      <a:pt x="754" y="647"/>
                      <a:pt x="751" y="649"/>
                    </a:cubicBezTo>
                    <a:cubicBezTo>
                      <a:pt x="748" y="652"/>
                      <a:pt x="746" y="655"/>
                      <a:pt x="742" y="657"/>
                    </a:cubicBezTo>
                    <a:cubicBezTo>
                      <a:pt x="732" y="664"/>
                      <a:pt x="722" y="670"/>
                      <a:pt x="711" y="676"/>
                    </a:cubicBezTo>
                    <a:cubicBezTo>
                      <a:pt x="703" y="680"/>
                      <a:pt x="694" y="685"/>
                      <a:pt x="686" y="688"/>
                    </a:cubicBezTo>
                    <a:cubicBezTo>
                      <a:pt x="678" y="690"/>
                      <a:pt x="669" y="691"/>
                      <a:pt x="661" y="693"/>
                    </a:cubicBezTo>
                    <a:cubicBezTo>
                      <a:pt x="657" y="694"/>
                      <a:pt x="653" y="696"/>
                      <a:pt x="649" y="696"/>
                    </a:cubicBezTo>
                    <a:cubicBezTo>
                      <a:pt x="634" y="698"/>
                      <a:pt x="619" y="699"/>
                      <a:pt x="603" y="699"/>
                    </a:cubicBezTo>
                    <a:cubicBezTo>
                      <a:pt x="590" y="699"/>
                      <a:pt x="577" y="694"/>
                      <a:pt x="564" y="690"/>
                    </a:cubicBezTo>
                    <a:cubicBezTo>
                      <a:pt x="554" y="686"/>
                      <a:pt x="544" y="681"/>
                      <a:pt x="533" y="676"/>
                    </a:cubicBezTo>
                    <a:cubicBezTo>
                      <a:pt x="526" y="673"/>
                      <a:pt x="518" y="668"/>
                      <a:pt x="511" y="664"/>
                    </a:cubicBezTo>
                    <a:cubicBezTo>
                      <a:pt x="490" y="654"/>
                      <a:pt x="475" y="637"/>
                      <a:pt x="463" y="617"/>
                    </a:cubicBezTo>
                    <a:cubicBezTo>
                      <a:pt x="462" y="614"/>
                      <a:pt x="461" y="613"/>
                      <a:pt x="458" y="612"/>
                    </a:cubicBezTo>
                    <a:cubicBezTo>
                      <a:pt x="454" y="612"/>
                      <a:pt x="452" y="610"/>
                      <a:pt x="451" y="606"/>
                    </a:cubicBezTo>
                    <a:cubicBezTo>
                      <a:pt x="452" y="604"/>
                      <a:pt x="454" y="602"/>
                      <a:pt x="455" y="601"/>
                    </a:cubicBezTo>
                    <a:close/>
                    <a:moveTo>
                      <a:pt x="459" y="420"/>
                    </a:moveTo>
                    <a:cubicBezTo>
                      <a:pt x="457" y="423"/>
                      <a:pt x="458" y="425"/>
                      <a:pt x="459" y="428"/>
                    </a:cubicBezTo>
                    <a:cubicBezTo>
                      <a:pt x="461" y="434"/>
                      <a:pt x="467" y="436"/>
                      <a:pt x="470" y="440"/>
                    </a:cubicBezTo>
                    <a:cubicBezTo>
                      <a:pt x="473" y="444"/>
                      <a:pt x="478" y="448"/>
                      <a:pt x="482" y="452"/>
                    </a:cubicBezTo>
                    <a:cubicBezTo>
                      <a:pt x="485" y="455"/>
                      <a:pt x="489" y="457"/>
                      <a:pt x="492" y="461"/>
                    </a:cubicBezTo>
                    <a:cubicBezTo>
                      <a:pt x="498" y="466"/>
                      <a:pt x="503" y="472"/>
                      <a:pt x="510" y="475"/>
                    </a:cubicBezTo>
                    <a:cubicBezTo>
                      <a:pt x="517" y="478"/>
                      <a:pt x="523" y="482"/>
                      <a:pt x="529" y="485"/>
                    </a:cubicBezTo>
                    <a:cubicBezTo>
                      <a:pt x="534" y="487"/>
                      <a:pt x="539" y="486"/>
                      <a:pt x="542" y="492"/>
                    </a:cubicBezTo>
                    <a:cubicBezTo>
                      <a:pt x="542" y="493"/>
                      <a:pt x="544" y="493"/>
                      <a:pt x="545" y="493"/>
                    </a:cubicBezTo>
                    <a:cubicBezTo>
                      <a:pt x="550" y="495"/>
                      <a:pt x="555" y="496"/>
                      <a:pt x="560" y="497"/>
                    </a:cubicBezTo>
                    <a:cubicBezTo>
                      <a:pt x="565" y="498"/>
                      <a:pt x="571" y="497"/>
                      <a:pt x="576" y="499"/>
                    </a:cubicBezTo>
                    <a:cubicBezTo>
                      <a:pt x="585" y="501"/>
                      <a:pt x="595" y="503"/>
                      <a:pt x="605" y="505"/>
                    </a:cubicBezTo>
                    <a:cubicBezTo>
                      <a:pt x="633" y="509"/>
                      <a:pt x="659" y="508"/>
                      <a:pt x="686" y="500"/>
                    </a:cubicBezTo>
                    <a:cubicBezTo>
                      <a:pt x="696" y="498"/>
                      <a:pt x="707" y="495"/>
                      <a:pt x="717" y="493"/>
                    </a:cubicBezTo>
                    <a:cubicBezTo>
                      <a:pt x="727" y="491"/>
                      <a:pt x="736" y="486"/>
                      <a:pt x="745" y="480"/>
                    </a:cubicBezTo>
                    <a:cubicBezTo>
                      <a:pt x="748" y="477"/>
                      <a:pt x="752" y="475"/>
                      <a:pt x="756" y="472"/>
                    </a:cubicBezTo>
                    <a:cubicBezTo>
                      <a:pt x="764" y="465"/>
                      <a:pt x="774" y="459"/>
                      <a:pt x="777" y="448"/>
                    </a:cubicBezTo>
                    <a:cubicBezTo>
                      <a:pt x="777" y="446"/>
                      <a:pt x="779" y="445"/>
                      <a:pt x="781" y="444"/>
                    </a:cubicBezTo>
                    <a:cubicBezTo>
                      <a:pt x="790" y="437"/>
                      <a:pt x="795" y="428"/>
                      <a:pt x="801" y="419"/>
                    </a:cubicBezTo>
                    <a:cubicBezTo>
                      <a:pt x="807" y="410"/>
                      <a:pt x="811" y="401"/>
                      <a:pt x="816" y="391"/>
                    </a:cubicBezTo>
                    <a:cubicBezTo>
                      <a:pt x="817" y="389"/>
                      <a:pt x="817" y="386"/>
                      <a:pt x="819" y="384"/>
                    </a:cubicBezTo>
                    <a:cubicBezTo>
                      <a:pt x="823" y="378"/>
                      <a:pt x="825" y="372"/>
                      <a:pt x="826" y="365"/>
                    </a:cubicBezTo>
                    <a:cubicBezTo>
                      <a:pt x="829" y="351"/>
                      <a:pt x="832" y="337"/>
                      <a:pt x="835" y="323"/>
                    </a:cubicBezTo>
                    <a:cubicBezTo>
                      <a:pt x="836" y="318"/>
                      <a:pt x="836" y="313"/>
                      <a:pt x="836" y="308"/>
                    </a:cubicBezTo>
                    <a:cubicBezTo>
                      <a:pt x="828" y="304"/>
                      <a:pt x="826" y="300"/>
                      <a:pt x="831" y="294"/>
                    </a:cubicBezTo>
                    <a:cubicBezTo>
                      <a:pt x="837" y="288"/>
                      <a:pt x="834" y="284"/>
                      <a:pt x="832" y="277"/>
                    </a:cubicBezTo>
                    <a:cubicBezTo>
                      <a:pt x="830" y="280"/>
                      <a:pt x="828" y="282"/>
                      <a:pt x="826" y="284"/>
                    </a:cubicBezTo>
                    <a:cubicBezTo>
                      <a:pt x="824" y="285"/>
                      <a:pt x="823" y="286"/>
                      <a:pt x="821" y="286"/>
                    </a:cubicBezTo>
                    <a:cubicBezTo>
                      <a:pt x="816" y="288"/>
                      <a:pt x="811" y="284"/>
                      <a:pt x="809" y="277"/>
                    </a:cubicBezTo>
                    <a:cubicBezTo>
                      <a:pt x="808" y="274"/>
                      <a:pt x="808" y="270"/>
                      <a:pt x="807" y="267"/>
                    </a:cubicBezTo>
                    <a:cubicBezTo>
                      <a:pt x="805" y="262"/>
                      <a:pt x="804" y="256"/>
                      <a:pt x="803" y="251"/>
                    </a:cubicBezTo>
                    <a:cubicBezTo>
                      <a:pt x="800" y="240"/>
                      <a:pt x="798" y="229"/>
                      <a:pt x="793" y="219"/>
                    </a:cubicBezTo>
                    <a:cubicBezTo>
                      <a:pt x="788" y="209"/>
                      <a:pt x="780" y="200"/>
                      <a:pt x="770" y="192"/>
                    </a:cubicBezTo>
                    <a:cubicBezTo>
                      <a:pt x="770" y="199"/>
                      <a:pt x="772" y="206"/>
                      <a:pt x="771" y="213"/>
                    </a:cubicBezTo>
                    <a:cubicBezTo>
                      <a:pt x="769" y="220"/>
                      <a:pt x="766" y="227"/>
                      <a:pt x="764" y="234"/>
                    </a:cubicBezTo>
                    <a:cubicBezTo>
                      <a:pt x="762" y="239"/>
                      <a:pt x="758" y="243"/>
                      <a:pt x="754" y="242"/>
                    </a:cubicBezTo>
                    <a:cubicBezTo>
                      <a:pt x="749" y="242"/>
                      <a:pt x="747" y="238"/>
                      <a:pt x="745" y="234"/>
                    </a:cubicBezTo>
                    <a:cubicBezTo>
                      <a:pt x="742" y="226"/>
                      <a:pt x="739" y="218"/>
                      <a:pt x="735" y="211"/>
                    </a:cubicBezTo>
                    <a:cubicBezTo>
                      <a:pt x="727" y="196"/>
                      <a:pt x="712" y="187"/>
                      <a:pt x="696" y="179"/>
                    </a:cubicBezTo>
                    <a:cubicBezTo>
                      <a:pt x="694" y="192"/>
                      <a:pt x="693" y="204"/>
                      <a:pt x="689" y="216"/>
                    </a:cubicBezTo>
                    <a:cubicBezTo>
                      <a:pt x="687" y="226"/>
                      <a:pt x="681" y="234"/>
                      <a:pt x="673" y="240"/>
                    </a:cubicBezTo>
                    <a:cubicBezTo>
                      <a:pt x="671" y="242"/>
                      <a:pt x="667" y="243"/>
                      <a:pt x="664" y="243"/>
                    </a:cubicBezTo>
                    <a:cubicBezTo>
                      <a:pt x="661" y="243"/>
                      <a:pt x="657" y="239"/>
                      <a:pt x="657" y="236"/>
                    </a:cubicBezTo>
                    <a:cubicBezTo>
                      <a:pt x="657" y="229"/>
                      <a:pt x="654" y="222"/>
                      <a:pt x="653" y="214"/>
                    </a:cubicBezTo>
                    <a:cubicBezTo>
                      <a:pt x="651" y="203"/>
                      <a:pt x="646" y="193"/>
                      <a:pt x="639" y="183"/>
                    </a:cubicBezTo>
                    <a:cubicBezTo>
                      <a:pt x="635" y="176"/>
                      <a:pt x="628" y="171"/>
                      <a:pt x="620" y="167"/>
                    </a:cubicBezTo>
                    <a:cubicBezTo>
                      <a:pt x="617" y="175"/>
                      <a:pt x="614" y="182"/>
                      <a:pt x="611" y="190"/>
                    </a:cubicBezTo>
                    <a:cubicBezTo>
                      <a:pt x="607" y="203"/>
                      <a:pt x="602" y="214"/>
                      <a:pt x="592" y="224"/>
                    </a:cubicBezTo>
                    <a:cubicBezTo>
                      <a:pt x="591" y="225"/>
                      <a:pt x="590" y="227"/>
                      <a:pt x="589" y="228"/>
                    </a:cubicBezTo>
                    <a:cubicBezTo>
                      <a:pt x="585" y="231"/>
                      <a:pt x="582" y="234"/>
                      <a:pt x="579" y="236"/>
                    </a:cubicBezTo>
                    <a:cubicBezTo>
                      <a:pt x="576" y="238"/>
                      <a:pt x="570" y="236"/>
                      <a:pt x="569" y="233"/>
                    </a:cubicBezTo>
                    <a:cubicBezTo>
                      <a:pt x="567" y="228"/>
                      <a:pt x="566" y="224"/>
                      <a:pt x="565" y="219"/>
                    </a:cubicBezTo>
                    <a:cubicBezTo>
                      <a:pt x="563" y="209"/>
                      <a:pt x="561" y="198"/>
                      <a:pt x="556" y="188"/>
                    </a:cubicBezTo>
                    <a:cubicBezTo>
                      <a:pt x="553" y="184"/>
                      <a:pt x="550" y="180"/>
                      <a:pt x="548" y="175"/>
                    </a:cubicBezTo>
                    <a:cubicBezTo>
                      <a:pt x="543" y="164"/>
                      <a:pt x="532" y="161"/>
                      <a:pt x="523" y="154"/>
                    </a:cubicBezTo>
                    <a:cubicBezTo>
                      <a:pt x="521" y="153"/>
                      <a:pt x="518" y="153"/>
                      <a:pt x="516" y="155"/>
                    </a:cubicBezTo>
                    <a:cubicBezTo>
                      <a:pt x="512" y="161"/>
                      <a:pt x="507" y="167"/>
                      <a:pt x="502" y="173"/>
                    </a:cubicBezTo>
                    <a:cubicBezTo>
                      <a:pt x="500" y="176"/>
                      <a:pt x="499" y="180"/>
                      <a:pt x="497" y="182"/>
                    </a:cubicBezTo>
                    <a:cubicBezTo>
                      <a:pt x="489" y="190"/>
                      <a:pt x="485" y="198"/>
                      <a:pt x="480" y="207"/>
                    </a:cubicBezTo>
                    <a:cubicBezTo>
                      <a:pt x="474" y="216"/>
                      <a:pt x="470" y="226"/>
                      <a:pt x="465" y="235"/>
                    </a:cubicBezTo>
                    <a:cubicBezTo>
                      <a:pt x="465" y="237"/>
                      <a:pt x="465" y="238"/>
                      <a:pt x="465" y="239"/>
                    </a:cubicBezTo>
                    <a:cubicBezTo>
                      <a:pt x="463" y="243"/>
                      <a:pt x="462" y="248"/>
                      <a:pt x="461" y="252"/>
                    </a:cubicBezTo>
                    <a:cubicBezTo>
                      <a:pt x="460" y="257"/>
                      <a:pt x="456" y="259"/>
                      <a:pt x="451" y="257"/>
                    </a:cubicBezTo>
                    <a:cubicBezTo>
                      <a:pt x="448" y="257"/>
                      <a:pt x="446" y="255"/>
                      <a:pt x="443" y="254"/>
                    </a:cubicBezTo>
                    <a:cubicBezTo>
                      <a:pt x="441" y="253"/>
                      <a:pt x="440" y="252"/>
                      <a:pt x="437" y="250"/>
                    </a:cubicBezTo>
                    <a:cubicBezTo>
                      <a:pt x="437" y="258"/>
                      <a:pt x="433" y="264"/>
                      <a:pt x="435" y="271"/>
                    </a:cubicBezTo>
                    <a:cubicBezTo>
                      <a:pt x="435" y="272"/>
                      <a:pt x="434" y="274"/>
                      <a:pt x="434" y="275"/>
                    </a:cubicBezTo>
                    <a:cubicBezTo>
                      <a:pt x="433" y="277"/>
                      <a:pt x="432" y="280"/>
                      <a:pt x="432" y="282"/>
                    </a:cubicBezTo>
                    <a:cubicBezTo>
                      <a:pt x="431" y="288"/>
                      <a:pt x="430" y="294"/>
                      <a:pt x="430" y="301"/>
                    </a:cubicBezTo>
                    <a:cubicBezTo>
                      <a:pt x="428" y="314"/>
                      <a:pt x="427" y="327"/>
                      <a:pt x="433" y="340"/>
                    </a:cubicBezTo>
                    <a:cubicBezTo>
                      <a:pt x="433" y="341"/>
                      <a:pt x="433" y="342"/>
                      <a:pt x="433" y="342"/>
                    </a:cubicBezTo>
                    <a:cubicBezTo>
                      <a:pt x="430" y="345"/>
                      <a:pt x="432" y="349"/>
                      <a:pt x="432" y="352"/>
                    </a:cubicBezTo>
                    <a:cubicBezTo>
                      <a:pt x="433" y="356"/>
                      <a:pt x="434" y="359"/>
                      <a:pt x="435" y="363"/>
                    </a:cubicBezTo>
                    <a:cubicBezTo>
                      <a:pt x="436" y="374"/>
                      <a:pt x="439" y="385"/>
                      <a:pt x="443" y="395"/>
                    </a:cubicBezTo>
                    <a:cubicBezTo>
                      <a:pt x="444" y="396"/>
                      <a:pt x="445" y="398"/>
                      <a:pt x="445" y="399"/>
                    </a:cubicBezTo>
                    <a:cubicBezTo>
                      <a:pt x="446" y="408"/>
                      <a:pt x="450" y="415"/>
                      <a:pt x="459" y="420"/>
                    </a:cubicBezTo>
                    <a:close/>
                    <a:moveTo>
                      <a:pt x="342" y="1212"/>
                    </a:moveTo>
                    <a:cubicBezTo>
                      <a:pt x="342" y="1215"/>
                      <a:pt x="341" y="1217"/>
                      <a:pt x="341" y="1219"/>
                    </a:cubicBezTo>
                    <a:cubicBezTo>
                      <a:pt x="341" y="1229"/>
                      <a:pt x="340" y="1239"/>
                      <a:pt x="340" y="1249"/>
                    </a:cubicBezTo>
                    <a:cubicBezTo>
                      <a:pt x="339" y="1259"/>
                      <a:pt x="337" y="1270"/>
                      <a:pt x="337" y="1281"/>
                    </a:cubicBezTo>
                    <a:cubicBezTo>
                      <a:pt x="336" y="1295"/>
                      <a:pt x="335" y="1309"/>
                      <a:pt x="332" y="1323"/>
                    </a:cubicBezTo>
                    <a:cubicBezTo>
                      <a:pt x="330" y="1337"/>
                      <a:pt x="329" y="1350"/>
                      <a:pt x="327" y="1363"/>
                    </a:cubicBezTo>
                    <a:cubicBezTo>
                      <a:pt x="326" y="1372"/>
                      <a:pt x="327" y="1381"/>
                      <a:pt x="325" y="1389"/>
                    </a:cubicBezTo>
                    <a:cubicBezTo>
                      <a:pt x="322" y="1403"/>
                      <a:pt x="323" y="1416"/>
                      <a:pt x="321" y="1429"/>
                    </a:cubicBezTo>
                    <a:cubicBezTo>
                      <a:pt x="320" y="1440"/>
                      <a:pt x="318" y="1450"/>
                      <a:pt x="316" y="1460"/>
                    </a:cubicBezTo>
                    <a:cubicBezTo>
                      <a:pt x="314" y="1470"/>
                      <a:pt x="314" y="1480"/>
                      <a:pt x="312" y="1489"/>
                    </a:cubicBezTo>
                    <a:cubicBezTo>
                      <a:pt x="311" y="1494"/>
                      <a:pt x="311" y="1498"/>
                      <a:pt x="310" y="1502"/>
                    </a:cubicBezTo>
                    <a:cubicBezTo>
                      <a:pt x="309" y="1510"/>
                      <a:pt x="308" y="1518"/>
                      <a:pt x="307" y="1527"/>
                    </a:cubicBezTo>
                    <a:cubicBezTo>
                      <a:pt x="305" y="1537"/>
                      <a:pt x="305" y="1547"/>
                      <a:pt x="303" y="1557"/>
                    </a:cubicBezTo>
                    <a:cubicBezTo>
                      <a:pt x="302" y="1564"/>
                      <a:pt x="306" y="1567"/>
                      <a:pt x="313" y="1565"/>
                    </a:cubicBezTo>
                    <a:cubicBezTo>
                      <a:pt x="314" y="1565"/>
                      <a:pt x="316" y="1564"/>
                      <a:pt x="318" y="1563"/>
                    </a:cubicBezTo>
                    <a:cubicBezTo>
                      <a:pt x="320" y="1563"/>
                      <a:pt x="324" y="1562"/>
                      <a:pt x="325" y="1566"/>
                    </a:cubicBezTo>
                    <a:cubicBezTo>
                      <a:pt x="326" y="1571"/>
                      <a:pt x="330" y="1572"/>
                      <a:pt x="334" y="1572"/>
                    </a:cubicBezTo>
                    <a:cubicBezTo>
                      <a:pt x="344" y="1574"/>
                      <a:pt x="354" y="1575"/>
                      <a:pt x="365" y="1576"/>
                    </a:cubicBezTo>
                    <a:cubicBezTo>
                      <a:pt x="376" y="1577"/>
                      <a:pt x="387" y="1579"/>
                      <a:pt x="398" y="1579"/>
                    </a:cubicBezTo>
                    <a:cubicBezTo>
                      <a:pt x="401" y="1579"/>
                      <a:pt x="404" y="1579"/>
                      <a:pt x="406" y="1579"/>
                    </a:cubicBezTo>
                    <a:cubicBezTo>
                      <a:pt x="419" y="1581"/>
                      <a:pt x="431" y="1581"/>
                      <a:pt x="443" y="1581"/>
                    </a:cubicBezTo>
                    <a:cubicBezTo>
                      <a:pt x="452" y="1581"/>
                      <a:pt x="461" y="1581"/>
                      <a:pt x="470" y="1582"/>
                    </a:cubicBezTo>
                    <a:cubicBezTo>
                      <a:pt x="489" y="1586"/>
                      <a:pt x="508" y="1584"/>
                      <a:pt x="527" y="1586"/>
                    </a:cubicBezTo>
                    <a:cubicBezTo>
                      <a:pt x="529" y="1586"/>
                      <a:pt x="530" y="1586"/>
                      <a:pt x="532" y="1586"/>
                    </a:cubicBezTo>
                    <a:cubicBezTo>
                      <a:pt x="537" y="1586"/>
                      <a:pt x="542" y="1586"/>
                      <a:pt x="547" y="1586"/>
                    </a:cubicBezTo>
                    <a:cubicBezTo>
                      <a:pt x="553" y="1586"/>
                      <a:pt x="558" y="1586"/>
                      <a:pt x="564" y="1586"/>
                    </a:cubicBezTo>
                    <a:cubicBezTo>
                      <a:pt x="567" y="1586"/>
                      <a:pt x="570" y="1585"/>
                      <a:pt x="572" y="1585"/>
                    </a:cubicBezTo>
                    <a:cubicBezTo>
                      <a:pt x="579" y="1586"/>
                      <a:pt x="586" y="1586"/>
                      <a:pt x="593" y="1586"/>
                    </a:cubicBezTo>
                    <a:cubicBezTo>
                      <a:pt x="598" y="1586"/>
                      <a:pt x="602" y="1586"/>
                      <a:pt x="607" y="1585"/>
                    </a:cubicBezTo>
                    <a:cubicBezTo>
                      <a:pt x="620" y="1584"/>
                      <a:pt x="632" y="1583"/>
                      <a:pt x="645" y="1583"/>
                    </a:cubicBezTo>
                    <a:cubicBezTo>
                      <a:pt x="650" y="1582"/>
                      <a:pt x="655" y="1582"/>
                      <a:pt x="660" y="1582"/>
                    </a:cubicBezTo>
                    <a:cubicBezTo>
                      <a:pt x="662" y="1582"/>
                      <a:pt x="663" y="1583"/>
                      <a:pt x="664" y="1583"/>
                    </a:cubicBezTo>
                    <a:cubicBezTo>
                      <a:pt x="683" y="1583"/>
                      <a:pt x="701" y="1580"/>
                      <a:pt x="719" y="1578"/>
                    </a:cubicBezTo>
                    <a:cubicBezTo>
                      <a:pt x="722" y="1578"/>
                      <a:pt x="726" y="1578"/>
                      <a:pt x="729" y="1578"/>
                    </a:cubicBezTo>
                    <a:cubicBezTo>
                      <a:pt x="737" y="1578"/>
                      <a:pt x="744" y="1578"/>
                      <a:pt x="752" y="1577"/>
                    </a:cubicBezTo>
                    <a:cubicBezTo>
                      <a:pt x="766" y="1577"/>
                      <a:pt x="780" y="1578"/>
                      <a:pt x="794" y="1577"/>
                    </a:cubicBezTo>
                    <a:cubicBezTo>
                      <a:pt x="807" y="1575"/>
                      <a:pt x="821" y="1575"/>
                      <a:pt x="834" y="1574"/>
                    </a:cubicBezTo>
                    <a:cubicBezTo>
                      <a:pt x="851" y="1574"/>
                      <a:pt x="867" y="1575"/>
                      <a:pt x="884" y="1574"/>
                    </a:cubicBezTo>
                    <a:cubicBezTo>
                      <a:pt x="906" y="1574"/>
                      <a:pt x="928" y="1573"/>
                      <a:pt x="949" y="1573"/>
                    </a:cubicBezTo>
                    <a:cubicBezTo>
                      <a:pt x="957" y="1572"/>
                      <a:pt x="964" y="1573"/>
                      <a:pt x="971" y="1570"/>
                    </a:cubicBezTo>
                    <a:cubicBezTo>
                      <a:pt x="972" y="1569"/>
                      <a:pt x="975" y="1570"/>
                      <a:pt x="976" y="1571"/>
                    </a:cubicBezTo>
                    <a:cubicBezTo>
                      <a:pt x="981" y="1573"/>
                      <a:pt x="988" y="1572"/>
                      <a:pt x="992" y="1569"/>
                    </a:cubicBezTo>
                    <a:cubicBezTo>
                      <a:pt x="993" y="1568"/>
                      <a:pt x="994" y="1566"/>
                      <a:pt x="994" y="1565"/>
                    </a:cubicBezTo>
                    <a:cubicBezTo>
                      <a:pt x="994" y="1561"/>
                      <a:pt x="994" y="1557"/>
                      <a:pt x="994" y="1553"/>
                    </a:cubicBezTo>
                    <a:cubicBezTo>
                      <a:pt x="992" y="1544"/>
                      <a:pt x="991" y="1535"/>
                      <a:pt x="989" y="1526"/>
                    </a:cubicBezTo>
                    <a:cubicBezTo>
                      <a:pt x="989" y="1523"/>
                      <a:pt x="989" y="1520"/>
                      <a:pt x="988" y="1516"/>
                    </a:cubicBezTo>
                    <a:cubicBezTo>
                      <a:pt x="982" y="1516"/>
                      <a:pt x="976" y="1516"/>
                      <a:pt x="970" y="1517"/>
                    </a:cubicBezTo>
                    <a:cubicBezTo>
                      <a:pt x="954" y="1519"/>
                      <a:pt x="939" y="1517"/>
                      <a:pt x="924" y="1518"/>
                    </a:cubicBezTo>
                    <a:cubicBezTo>
                      <a:pt x="922" y="1518"/>
                      <a:pt x="919" y="1518"/>
                      <a:pt x="916" y="1519"/>
                    </a:cubicBezTo>
                    <a:cubicBezTo>
                      <a:pt x="910" y="1519"/>
                      <a:pt x="904" y="1521"/>
                      <a:pt x="898" y="1521"/>
                    </a:cubicBezTo>
                    <a:cubicBezTo>
                      <a:pt x="886" y="1521"/>
                      <a:pt x="875" y="1522"/>
                      <a:pt x="863" y="1522"/>
                    </a:cubicBezTo>
                    <a:cubicBezTo>
                      <a:pt x="852" y="1522"/>
                      <a:pt x="840" y="1521"/>
                      <a:pt x="828" y="1521"/>
                    </a:cubicBezTo>
                    <a:cubicBezTo>
                      <a:pt x="800" y="1521"/>
                      <a:pt x="773" y="1522"/>
                      <a:pt x="745" y="1522"/>
                    </a:cubicBezTo>
                    <a:cubicBezTo>
                      <a:pt x="740" y="1522"/>
                      <a:pt x="735" y="1522"/>
                      <a:pt x="731" y="1522"/>
                    </a:cubicBezTo>
                    <a:cubicBezTo>
                      <a:pt x="727" y="1522"/>
                      <a:pt x="724" y="1522"/>
                      <a:pt x="721" y="1522"/>
                    </a:cubicBezTo>
                    <a:cubicBezTo>
                      <a:pt x="719" y="1522"/>
                      <a:pt x="718" y="1522"/>
                      <a:pt x="716" y="1523"/>
                    </a:cubicBezTo>
                    <a:cubicBezTo>
                      <a:pt x="712" y="1523"/>
                      <a:pt x="709" y="1524"/>
                      <a:pt x="705" y="1524"/>
                    </a:cubicBezTo>
                    <a:cubicBezTo>
                      <a:pt x="700" y="1525"/>
                      <a:pt x="695" y="1525"/>
                      <a:pt x="690" y="1525"/>
                    </a:cubicBezTo>
                    <a:cubicBezTo>
                      <a:pt x="669" y="1526"/>
                      <a:pt x="649" y="1527"/>
                      <a:pt x="629" y="1527"/>
                    </a:cubicBezTo>
                    <a:cubicBezTo>
                      <a:pt x="624" y="1528"/>
                      <a:pt x="620" y="1528"/>
                      <a:pt x="615" y="1528"/>
                    </a:cubicBezTo>
                    <a:cubicBezTo>
                      <a:pt x="609" y="1528"/>
                      <a:pt x="603" y="1529"/>
                      <a:pt x="598" y="1528"/>
                    </a:cubicBezTo>
                    <a:cubicBezTo>
                      <a:pt x="592" y="1528"/>
                      <a:pt x="586" y="1527"/>
                      <a:pt x="580" y="1527"/>
                    </a:cubicBezTo>
                    <a:cubicBezTo>
                      <a:pt x="568" y="1526"/>
                      <a:pt x="556" y="1527"/>
                      <a:pt x="544" y="1526"/>
                    </a:cubicBezTo>
                    <a:cubicBezTo>
                      <a:pt x="530" y="1525"/>
                      <a:pt x="517" y="1524"/>
                      <a:pt x="503" y="1523"/>
                    </a:cubicBezTo>
                    <a:cubicBezTo>
                      <a:pt x="496" y="1522"/>
                      <a:pt x="495" y="1521"/>
                      <a:pt x="496" y="1514"/>
                    </a:cubicBezTo>
                    <a:cubicBezTo>
                      <a:pt x="497" y="1503"/>
                      <a:pt x="498" y="1492"/>
                      <a:pt x="496" y="1481"/>
                    </a:cubicBezTo>
                    <a:cubicBezTo>
                      <a:pt x="496" y="1480"/>
                      <a:pt x="496" y="1478"/>
                      <a:pt x="496" y="1476"/>
                    </a:cubicBezTo>
                    <a:cubicBezTo>
                      <a:pt x="497" y="1471"/>
                      <a:pt x="498" y="1466"/>
                      <a:pt x="497" y="1461"/>
                    </a:cubicBezTo>
                    <a:cubicBezTo>
                      <a:pt x="495" y="1456"/>
                      <a:pt x="495" y="1450"/>
                      <a:pt x="495" y="1444"/>
                    </a:cubicBezTo>
                    <a:cubicBezTo>
                      <a:pt x="495" y="1430"/>
                      <a:pt x="497" y="1415"/>
                      <a:pt x="497" y="1400"/>
                    </a:cubicBezTo>
                    <a:cubicBezTo>
                      <a:pt x="497" y="1385"/>
                      <a:pt x="498" y="1369"/>
                      <a:pt x="500" y="1354"/>
                    </a:cubicBezTo>
                    <a:cubicBezTo>
                      <a:pt x="500" y="1351"/>
                      <a:pt x="500" y="1347"/>
                      <a:pt x="500" y="1344"/>
                    </a:cubicBezTo>
                    <a:cubicBezTo>
                      <a:pt x="500" y="1341"/>
                      <a:pt x="499" y="1338"/>
                      <a:pt x="499" y="1335"/>
                    </a:cubicBezTo>
                    <a:cubicBezTo>
                      <a:pt x="499" y="1331"/>
                      <a:pt x="500" y="1326"/>
                      <a:pt x="501" y="1321"/>
                    </a:cubicBezTo>
                    <a:cubicBezTo>
                      <a:pt x="502" y="1309"/>
                      <a:pt x="502" y="1296"/>
                      <a:pt x="503" y="1284"/>
                    </a:cubicBezTo>
                    <a:cubicBezTo>
                      <a:pt x="503" y="1279"/>
                      <a:pt x="505" y="1275"/>
                      <a:pt x="504" y="1271"/>
                    </a:cubicBezTo>
                    <a:cubicBezTo>
                      <a:pt x="501" y="1264"/>
                      <a:pt x="502" y="1257"/>
                      <a:pt x="502" y="1250"/>
                    </a:cubicBezTo>
                    <a:cubicBezTo>
                      <a:pt x="503" y="1241"/>
                      <a:pt x="499" y="1235"/>
                      <a:pt x="492" y="1231"/>
                    </a:cubicBezTo>
                    <a:cubicBezTo>
                      <a:pt x="480" y="1222"/>
                      <a:pt x="467" y="1214"/>
                      <a:pt x="455" y="1205"/>
                    </a:cubicBezTo>
                    <a:cubicBezTo>
                      <a:pt x="449" y="1201"/>
                      <a:pt x="443" y="1198"/>
                      <a:pt x="437" y="1200"/>
                    </a:cubicBezTo>
                    <a:cubicBezTo>
                      <a:pt x="434" y="1203"/>
                      <a:pt x="432" y="1207"/>
                      <a:pt x="429" y="1208"/>
                    </a:cubicBezTo>
                    <a:cubicBezTo>
                      <a:pt x="424" y="1211"/>
                      <a:pt x="417" y="1213"/>
                      <a:pt x="412" y="1216"/>
                    </a:cubicBezTo>
                    <a:cubicBezTo>
                      <a:pt x="409" y="1217"/>
                      <a:pt x="407" y="1218"/>
                      <a:pt x="405" y="1219"/>
                    </a:cubicBezTo>
                    <a:cubicBezTo>
                      <a:pt x="403" y="1220"/>
                      <a:pt x="400" y="1221"/>
                      <a:pt x="397" y="1221"/>
                    </a:cubicBezTo>
                    <a:cubicBezTo>
                      <a:pt x="379" y="1218"/>
                      <a:pt x="361" y="1215"/>
                      <a:pt x="342" y="1212"/>
                    </a:cubicBezTo>
                    <a:close/>
                    <a:moveTo>
                      <a:pt x="879" y="305"/>
                    </a:moveTo>
                    <a:cubicBezTo>
                      <a:pt x="880" y="302"/>
                      <a:pt x="881" y="301"/>
                      <a:pt x="881" y="300"/>
                    </a:cubicBezTo>
                    <a:cubicBezTo>
                      <a:pt x="883" y="292"/>
                      <a:pt x="885" y="285"/>
                      <a:pt x="886" y="277"/>
                    </a:cubicBezTo>
                    <a:cubicBezTo>
                      <a:pt x="887" y="267"/>
                      <a:pt x="889" y="258"/>
                      <a:pt x="889" y="248"/>
                    </a:cubicBezTo>
                    <a:cubicBezTo>
                      <a:pt x="889" y="240"/>
                      <a:pt x="888" y="231"/>
                      <a:pt x="887" y="223"/>
                    </a:cubicBezTo>
                    <a:cubicBezTo>
                      <a:pt x="886" y="217"/>
                      <a:pt x="886" y="212"/>
                      <a:pt x="885" y="206"/>
                    </a:cubicBezTo>
                    <a:cubicBezTo>
                      <a:pt x="883" y="197"/>
                      <a:pt x="881" y="188"/>
                      <a:pt x="879" y="179"/>
                    </a:cubicBezTo>
                    <a:cubicBezTo>
                      <a:pt x="878" y="177"/>
                      <a:pt x="878" y="175"/>
                      <a:pt x="877" y="173"/>
                    </a:cubicBezTo>
                    <a:cubicBezTo>
                      <a:pt x="874" y="163"/>
                      <a:pt x="869" y="154"/>
                      <a:pt x="866" y="144"/>
                    </a:cubicBezTo>
                    <a:cubicBezTo>
                      <a:pt x="862" y="130"/>
                      <a:pt x="854" y="119"/>
                      <a:pt x="847" y="107"/>
                    </a:cubicBezTo>
                    <a:cubicBezTo>
                      <a:pt x="840" y="96"/>
                      <a:pt x="831" y="87"/>
                      <a:pt x="822" y="77"/>
                    </a:cubicBezTo>
                    <a:cubicBezTo>
                      <a:pt x="821" y="75"/>
                      <a:pt x="818" y="73"/>
                      <a:pt x="816" y="71"/>
                    </a:cubicBezTo>
                    <a:cubicBezTo>
                      <a:pt x="809" y="65"/>
                      <a:pt x="803" y="59"/>
                      <a:pt x="796" y="54"/>
                    </a:cubicBezTo>
                    <a:cubicBezTo>
                      <a:pt x="792" y="51"/>
                      <a:pt x="786" y="49"/>
                      <a:pt x="782" y="46"/>
                    </a:cubicBezTo>
                    <a:cubicBezTo>
                      <a:pt x="775" y="41"/>
                      <a:pt x="767" y="38"/>
                      <a:pt x="759" y="36"/>
                    </a:cubicBezTo>
                    <a:cubicBezTo>
                      <a:pt x="739" y="30"/>
                      <a:pt x="719" y="26"/>
                      <a:pt x="699" y="21"/>
                    </a:cubicBezTo>
                    <a:cubicBezTo>
                      <a:pt x="694" y="20"/>
                      <a:pt x="688" y="20"/>
                      <a:pt x="684" y="18"/>
                    </a:cubicBezTo>
                    <a:cubicBezTo>
                      <a:pt x="669" y="15"/>
                      <a:pt x="655" y="10"/>
                      <a:pt x="640" y="11"/>
                    </a:cubicBezTo>
                    <a:cubicBezTo>
                      <a:pt x="631" y="11"/>
                      <a:pt x="623" y="11"/>
                      <a:pt x="614" y="10"/>
                    </a:cubicBezTo>
                    <a:cubicBezTo>
                      <a:pt x="604" y="10"/>
                      <a:pt x="594" y="10"/>
                      <a:pt x="585" y="13"/>
                    </a:cubicBezTo>
                    <a:cubicBezTo>
                      <a:pt x="575" y="17"/>
                      <a:pt x="567" y="23"/>
                      <a:pt x="560" y="30"/>
                    </a:cubicBezTo>
                    <a:cubicBezTo>
                      <a:pt x="559" y="38"/>
                      <a:pt x="552" y="38"/>
                      <a:pt x="546" y="40"/>
                    </a:cubicBezTo>
                    <a:cubicBezTo>
                      <a:pt x="545" y="40"/>
                      <a:pt x="544" y="40"/>
                      <a:pt x="544" y="41"/>
                    </a:cubicBezTo>
                    <a:cubicBezTo>
                      <a:pt x="539" y="45"/>
                      <a:pt x="533" y="43"/>
                      <a:pt x="528" y="42"/>
                    </a:cubicBezTo>
                    <a:cubicBezTo>
                      <a:pt x="526" y="42"/>
                      <a:pt x="524" y="41"/>
                      <a:pt x="522" y="41"/>
                    </a:cubicBezTo>
                    <a:cubicBezTo>
                      <a:pt x="519" y="40"/>
                      <a:pt x="516" y="40"/>
                      <a:pt x="513" y="42"/>
                    </a:cubicBezTo>
                    <a:cubicBezTo>
                      <a:pt x="509" y="44"/>
                      <a:pt x="505" y="46"/>
                      <a:pt x="501" y="48"/>
                    </a:cubicBezTo>
                    <a:cubicBezTo>
                      <a:pt x="495" y="51"/>
                      <a:pt x="489" y="54"/>
                      <a:pt x="484" y="57"/>
                    </a:cubicBezTo>
                    <a:cubicBezTo>
                      <a:pt x="478" y="61"/>
                      <a:pt x="472" y="63"/>
                      <a:pt x="468" y="68"/>
                    </a:cubicBezTo>
                    <a:cubicBezTo>
                      <a:pt x="463" y="72"/>
                      <a:pt x="458" y="77"/>
                      <a:pt x="453" y="81"/>
                    </a:cubicBezTo>
                    <a:cubicBezTo>
                      <a:pt x="451" y="82"/>
                      <a:pt x="449" y="84"/>
                      <a:pt x="448" y="86"/>
                    </a:cubicBezTo>
                    <a:cubicBezTo>
                      <a:pt x="443" y="91"/>
                      <a:pt x="438" y="97"/>
                      <a:pt x="432" y="102"/>
                    </a:cubicBezTo>
                    <a:cubicBezTo>
                      <a:pt x="420" y="114"/>
                      <a:pt x="409" y="127"/>
                      <a:pt x="400" y="141"/>
                    </a:cubicBezTo>
                    <a:cubicBezTo>
                      <a:pt x="392" y="155"/>
                      <a:pt x="385" y="169"/>
                      <a:pt x="378" y="183"/>
                    </a:cubicBezTo>
                    <a:cubicBezTo>
                      <a:pt x="374" y="193"/>
                      <a:pt x="369" y="204"/>
                      <a:pt x="368" y="215"/>
                    </a:cubicBezTo>
                    <a:cubicBezTo>
                      <a:pt x="366" y="223"/>
                      <a:pt x="364" y="232"/>
                      <a:pt x="363" y="240"/>
                    </a:cubicBezTo>
                    <a:cubicBezTo>
                      <a:pt x="362" y="246"/>
                      <a:pt x="362" y="252"/>
                      <a:pt x="361" y="259"/>
                    </a:cubicBezTo>
                    <a:cubicBezTo>
                      <a:pt x="360" y="270"/>
                      <a:pt x="366" y="281"/>
                      <a:pt x="367" y="293"/>
                    </a:cubicBezTo>
                    <a:cubicBezTo>
                      <a:pt x="368" y="300"/>
                      <a:pt x="373" y="306"/>
                      <a:pt x="372" y="314"/>
                    </a:cubicBezTo>
                    <a:cubicBezTo>
                      <a:pt x="371" y="315"/>
                      <a:pt x="372" y="316"/>
                      <a:pt x="372" y="318"/>
                    </a:cubicBezTo>
                    <a:cubicBezTo>
                      <a:pt x="377" y="334"/>
                      <a:pt x="376" y="350"/>
                      <a:pt x="371" y="366"/>
                    </a:cubicBezTo>
                    <a:cubicBezTo>
                      <a:pt x="371" y="367"/>
                      <a:pt x="371" y="368"/>
                      <a:pt x="371" y="370"/>
                    </a:cubicBezTo>
                    <a:cubicBezTo>
                      <a:pt x="373" y="370"/>
                      <a:pt x="375" y="370"/>
                      <a:pt x="377" y="369"/>
                    </a:cubicBezTo>
                    <a:cubicBezTo>
                      <a:pt x="385" y="368"/>
                      <a:pt x="393" y="366"/>
                      <a:pt x="401" y="364"/>
                    </a:cubicBezTo>
                    <a:cubicBezTo>
                      <a:pt x="406" y="362"/>
                      <a:pt x="411" y="360"/>
                      <a:pt x="416" y="366"/>
                    </a:cubicBezTo>
                    <a:cubicBezTo>
                      <a:pt x="413" y="373"/>
                      <a:pt x="411" y="381"/>
                      <a:pt x="407" y="388"/>
                    </a:cubicBezTo>
                    <a:cubicBezTo>
                      <a:pt x="403" y="394"/>
                      <a:pt x="397" y="400"/>
                      <a:pt x="392" y="406"/>
                    </a:cubicBezTo>
                    <a:cubicBezTo>
                      <a:pt x="404" y="415"/>
                      <a:pt x="416" y="416"/>
                      <a:pt x="434" y="411"/>
                    </a:cubicBezTo>
                    <a:cubicBezTo>
                      <a:pt x="427" y="390"/>
                      <a:pt x="420" y="369"/>
                      <a:pt x="419" y="347"/>
                    </a:cubicBezTo>
                    <a:cubicBezTo>
                      <a:pt x="405" y="336"/>
                      <a:pt x="394" y="323"/>
                      <a:pt x="393" y="304"/>
                    </a:cubicBezTo>
                    <a:cubicBezTo>
                      <a:pt x="393" y="303"/>
                      <a:pt x="393" y="302"/>
                      <a:pt x="392" y="301"/>
                    </a:cubicBezTo>
                    <a:cubicBezTo>
                      <a:pt x="389" y="298"/>
                      <a:pt x="391" y="294"/>
                      <a:pt x="392" y="290"/>
                    </a:cubicBezTo>
                    <a:cubicBezTo>
                      <a:pt x="392" y="289"/>
                      <a:pt x="393" y="288"/>
                      <a:pt x="393" y="286"/>
                    </a:cubicBezTo>
                    <a:cubicBezTo>
                      <a:pt x="394" y="277"/>
                      <a:pt x="398" y="270"/>
                      <a:pt x="405" y="264"/>
                    </a:cubicBezTo>
                    <a:cubicBezTo>
                      <a:pt x="408" y="262"/>
                      <a:pt x="410" y="261"/>
                      <a:pt x="414" y="262"/>
                    </a:cubicBezTo>
                    <a:cubicBezTo>
                      <a:pt x="419" y="263"/>
                      <a:pt x="421" y="262"/>
                      <a:pt x="421" y="257"/>
                    </a:cubicBezTo>
                    <a:cubicBezTo>
                      <a:pt x="422" y="251"/>
                      <a:pt x="423" y="244"/>
                      <a:pt x="423" y="237"/>
                    </a:cubicBezTo>
                    <a:cubicBezTo>
                      <a:pt x="423" y="233"/>
                      <a:pt x="424" y="230"/>
                      <a:pt x="426" y="226"/>
                    </a:cubicBezTo>
                    <a:cubicBezTo>
                      <a:pt x="428" y="223"/>
                      <a:pt x="430" y="222"/>
                      <a:pt x="433" y="223"/>
                    </a:cubicBezTo>
                    <a:cubicBezTo>
                      <a:pt x="437" y="223"/>
                      <a:pt x="439" y="226"/>
                      <a:pt x="439" y="229"/>
                    </a:cubicBezTo>
                    <a:cubicBezTo>
                      <a:pt x="438" y="236"/>
                      <a:pt x="444" y="239"/>
                      <a:pt x="448" y="244"/>
                    </a:cubicBezTo>
                    <a:cubicBezTo>
                      <a:pt x="449" y="242"/>
                      <a:pt x="450" y="241"/>
                      <a:pt x="450" y="240"/>
                    </a:cubicBezTo>
                    <a:cubicBezTo>
                      <a:pt x="451" y="238"/>
                      <a:pt x="451" y="237"/>
                      <a:pt x="451" y="236"/>
                    </a:cubicBezTo>
                    <a:cubicBezTo>
                      <a:pt x="453" y="221"/>
                      <a:pt x="461" y="209"/>
                      <a:pt x="470" y="198"/>
                    </a:cubicBezTo>
                    <a:cubicBezTo>
                      <a:pt x="477" y="190"/>
                      <a:pt x="482" y="180"/>
                      <a:pt x="488" y="172"/>
                    </a:cubicBezTo>
                    <a:cubicBezTo>
                      <a:pt x="492" y="167"/>
                      <a:pt x="492" y="161"/>
                      <a:pt x="498" y="157"/>
                    </a:cubicBezTo>
                    <a:cubicBezTo>
                      <a:pt x="501" y="155"/>
                      <a:pt x="504" y="151"/>
                      <a:pt x="507" y="147"/>
                    </a:cubicBezTo>
                    <a:cubicBezTo>
                      <a:pt x="511" y="141"/>
                      <a:pt x="512" y="141"/>
                      <a:pt x="518" y="142"/>
                    </a:cubicBezTo>
                    <a:cubicBezTo>
                      <a:pt x="531" y="144"/>
                      <a:pt x="539" y="152"/>
                      <a:pt x="549" y="158"/>
                    </a:cubicBezTo>
                    <a:cubicBezTo>
                      <a:pt x="550" y="158"/>
                      <a:pt x="551" y="160"/>
                      <a:pt x="552" y="161"/>
                    </a:cubicBezTo>
                    <a:cubicBezTo>
                      <a:pt x="557" y="167"/>
                      <a:pt x="560" y="175"/>
                      <a:pt x="566" y="179"/>
                    </a:cubicBezTo>
                    <a:cubicBezTo>
                      <a:pt x="568" y="180"/>
                      <a:pt x="568" y="183"/>
                      <a:pt x="568" y="184"/>
                    </a:cubicBezTo>
                    <a:cubicBezTo>
                      <a:pt x="570" y="195"/>
                      <a:pt x="576" y="204"/>
                      <a:pt x="581" y="215"/>
                    </a:cubicBezTo>
                    <a:cubicBezTo>
                      <a:pt x="586" y="210"/>
                      <a:pt x="590" y="206"/>
                      <a:pt x="593" y="200"/>
                    </a:cubicBezTo>
                    <a:cubicBezTo>
                      <a:pt x="596" y="194"/>
                      <a:pt x="597" y="186"/>
                      <a:pt x="601" y="180"/>
                    </a:cubicBezTo>
                    <a:cubicBezTo>
                      <a:pt x="606" y="172"/>
                      <a:pt x="605" y="163"/>
                      <a:pt x="606" y="154"/>
                    </a:cubicBezTo>
                    <a:cubicBezTo>
                      <a:pt x="611" y="151"/>
                      <a:pt x="616" y="151"/>
                      <a:pt x="620" y="154"/>
                    </a:cubicBezTo>
                    <a:cubicBezTo>
                      <a:pt x="628" y="160"/>
                      <a:pt x="635" y="166"/>
                      <a:pt x="642" y="172"/>
                    </a:cubicBezTo>
                    <a:cubicBezTo>
                      <a:pt x="653" y="181"/>
                      <a:pt x="660" y="192"/>
                      <a:pt x="664" y="206"/>
                    </a:cubicBezTo>
                    <a:cubicBezTo>
                      <a:pt x="665" y="210"/>
                      <a:pt x="668" y="213"/>
                      <a:pt x="670" y="216"/>
                    </a:cubicBezTo>
                    <a:cubicBezTo>
                      <a:pt x="670" y="216"/>
                      <a:pt x="670" y="217"/>
                      <a:pt x="670" y="217"/>
                    </a:cubicBezTo>
                    <a:cubicBezTo>
                      <a:pt x="670" y="219"/>
                      <a:pt x="669" y="220"/>
                      <a:pt x="669" y="222"/>
                    </a:cubicBezTo>
                    <a:cubicBezTo>
                      <a:pt x="669" y="222"/>
                      <a:pt x="669" y="222"/>
                      <a:pt x="670" y="224"/>
                    </a:cubicBezTo>
                    <a:cubicBezTo>
                      <a:pt x="671" y="222"/>
                      <a:pt x="672" y="222"/>
                      <a:pt x="672" y="221"/>
                    </a:cubicBezTo>
                    <a:cubicBezTo>
                      <a:pt x="677" y="207"/>
                      <a:pt x="679" y="194"/>
                      <a:pt x="678" y="179"/>
                    </a:cubicBezTo>
                    <a:cubicBezTo>
                      <a:pt x="677" y="175"/>
                      <a:pt x="677" y="170"/>
                      <a:pt x="681" y="168"/>
                    </a:cubicBezTo>
                    <a:cubicBezTo>
                      <a:pt x="685" y="165"/>
                      <a:pt x="690" y="166"/>
                      <a:pt x="694" y="169"/>
                    </a:cubicBezTo>
                    <a:cubicBezTo>
                      <a:pt x="696" y="170"/>
                      <a:pt x="697" y="171"/>
                      <a:pt x="698" y="172"/>
                    </a:cubicBezTo>
                    <a:cubicBezTo>
                      <a:pt x="712" y="176"/>
                      <a:pt x="723" y="185"/>
                      <a:pt x="734" y="194"/>
                    </a:cubicBezTo>
                    <a:cubicBezTo>
                      <a:pt x="741" y="199"/>
                      <a:pt x="745" y="207"/>
                      <a:pt x="750" y="215"/>
                    </a:cubicBezTo>
                    <a:cubicBezTo>
                      <a:pt x="750" y="216"/>
                      <a:pt x="752" y="218"/>
                      <a:pt x="753" y="219"/>
                    </a:cubicBezTo>
                    <a:cubicBezTo>
                      <a:pt x="753" y="219"/>
                      <a:pt x="754" y="219"/>
                      <a:pt x="754" y="219"/>
                    </a:cubicBezTo>
                    <a:cubicBezTo>
                      <a:pt x="755" y="210"/>
                      <a:pt x="757" y="201"/>
                      <a:pt x="757" y="192"/>
                    </a:cubicBezTo>
                    <a:cubicBezTo>
                      <a:pt x="757" y="183"/>
                      <a:pt x="755" y="174"/>
                      <a:pt x="751" y="166"/>
                    </a:cubicBezTo>
                    <a:cubicBezTo>
                      <a:pt x="761" y="163"/>
                      <a:pt x="763" y="164"/>
                      <a:pt x="768" y="172"/>
                    </a:cubicBezTo>
                    <a:cubicBezTo>
                      <a:pt x="769" y="174"/>
                      <a:pt x="770" y="176"/>
                      <a:pt x="771" y="178"/>
                    </a:cubicBezTo>
                    <a:cubicBezTo>
                      <a:pt x="776" y="183"/>
                      <a:pt x="781" y="187"/>
                      <a:pt x="785" y="192"/>
                    </a:cubicBezTo>
                    <a:cubicBezTo>
                      <a:pt x="793" y="202"/>
                      <a:pt x="803" y="209"/>
                      <a:pt x="807" y="221"/>
                    </a:cubicBezTo>
                    <a:cubicBezTo>
                      <a:pt x="807" y="221"/>
                      <a:pt x="808" y="222"/>
                      <a:pt x="808" y="223"/>
                    </a:cubicBezTo>
                    <a:cubicBezTo>
                      <a:pt x="809" y="224"/>
                      <a:pt x="810" y="225"/>
                      <a:pt x="810" y="226"/>
                    </a:cubicBezTo>
                    <a:cubicBezTo>
                      <a:pt x="811" y="233"/>
                      <a:pt x="812" y="240"/>
                      <a:pt x="814" y="247"/>
                    </a:cubicBezTo>
                    <a:cubicBezTo>
                      <a:pt x="815" y="253"/>
                      <a:pt x="818" y="259"/>
                      <a:pt x="820" y="267"/>
                    </a:cubicBezTo>
                    <a:cubicBezTo>
                      <a:pt x="824" y="255"/>
                      <a:pt x="828" y="245"/>
                      <a:pt x="831" y="235"/>
                    </a:cubicBezTo>
                    <a:cubicBezTo>
                      <a:pt x="838" y="234"/>
                      <a:pt x="844" y="235"/>
                      <a:pt x="848" y="239"/>
                    </a:cubicBezTo>
                    <a:cubicBezTo>
                      <a:pt x="852" y="245"/>
                      <a:pt x="855" y="252"/>
                      <a:pt x="858" y="258"/>
                    </a:cubicBezTo>
                    <a:cubicBezTo>
                      <a:pt x="858" y="259"/>
                      <a:pt x="859" y="260"/>
                      <a:pt x="859" y="261"/>
                    </a:cubicBezTo>
                    <a:cubicBezTo>
                      <a:pt x="859" y="265"/>
                      <a:pt x="857" y="267"/>
                      <a:pt x="853" y="266"/>
                    </a:cubicBezTo>
                    <a:cubicBezTo>
                      <a:pt x="851" y="265"/>
                      <a:pt x="850" y="263"/>
                      <a:pt x="849" y="262"/>
                    </a:cubicBezTo>
                    <a:cubicBezTo>
                      <a:pt x="846" y="259"/>
                      <a:pt x="844" y="256"/>
                      <a:pt x="842" y="253"/>
                    </a:cubicBezTo>
                    <a:cubicBezTo>
                      <a:pt x="842" y="253"/>
                      <a:pt x="841" y="253"/>
                      <a:pt x="841" y="254"/>
                    </a:cubicBezTo>
                    <a:cubicBezTo>
                      <a:pt x="844" y="261"/>
                      <a:pt x="838" y="269"/>
                      <a:pt x="844" y="277"/>
                    </a:cubicBezTo>
                    <a:cubicBezTo>
                      <a:pt x="854" y="271"/>
                      <a:pt x="863" y="274"/>
                      <a:pt x="872" y="280"/>
                    </a:cubicBezTo>
                    <a:cubicBezTo>
                      <a:pt x="874" y="287"/>
                      <a:pt x="876" y="295"/>
                      <a:pt x="879" y="305"/>
                    </a:cubicBezTo>
                    <a:close/>
                    <a:moveTo>
                      <a:pt x="713" y="503"/>
                    </a:moveTo>
                    <a:cubicBezTo>
                      <a:pt x="711" y="503"/>
                      <a:pt x="709" y="503"/>
                      <a:pt x="708" y="503"/>
                    </a:cubicBezTo>
                    <a:cubicBezTo>
                      <a:pt x="702" y="505"/>
                      <a:pt x="696" y="506"/>
                      <a:pt x="691" y="508"/>
                    </a:cubicBezTo>
                    <a:cubicBezTo>
                      <a:pt x="678" y="513"/>
                      <a:pt x="664" y="513"/>
                      <a:pt x="651" y="515"/>
                    </a:cubicBezTo>
                    <a:cubicBezTo>
                      <a:pt x="639" y="516"/>
                      <a:pt x="627" y="515"/>
                      <a:pt x="615" y="513"/>
                    </a:cubicBezTo>
                    <a:cubicBezTo>
                      <a:pt x="601" y="510"/>
                      <a:pt x="585" y="511"/>
                      <a:pt x="571" y="505"/>
                    </a:cubicBezTo>
                    <a:cubicBezTo>
                      <a:pt x="570" y="504"/>
                      <a:pt x="568" y="504"/>
                      <a:pt x="566" y="504"/>
                    </a:cubicBezTo>
                    <a:cubicBezTo>
                      <a:pt x="559" y="503"/>
                      <a:pt x="552" y="502"/>
                      <a:pt x="545" y="501"/>
                    </a:cubicBezTo>
                    <a:cubicBezTo>
                      <a:pt x="542" y="500"/>
                      <a:pt x="540" y="501"/>
                      <a:pt x="539" y="504"/>
                    </a:cubicBezTo>
                    <a:cubicBezTo>
                      <a:pt x="538" y="511"/>
                      <a:pt x="538" y="518"/>
                      <a:pt x="538" y="525"/>
                    </a:cubicBezTo>
                    <a:cubicBezTo>
                      <a:pt x="538" y="529"/>
                      <a:pt x="539" y="533"/>
                      <a:pt x="539" y="536"/>
                    </a:cubicBezTo>
                    <a:cubicBezTo>
                      <a:pt x="536" y="547"/>
                      <a:pt x="534" y="558"/>
                      <a:pt x="530" y="568"/>
                    </a:cubicBezTo>
                    <a:cubicBezTo>
                      <a:pt x="527" y="578"/>
                      <a:pt x="520" y="585"/>
                      <a:pt x="511" y="590"/>
                    </a:cubicBezTo>
                    <a:cubicBezTo>
                      <a:pt x="501" y="596"/>
                      <a:pt x="490" y="601"/>
                      <a:pt x="479" y="607"/>
                    </a:cubicBezTo>
                    <a:cubicBezTo>
                      <a:pt x="474" y="609"/>
                      <a:pt x="473" y="612"/>
                      <a:pt x="475" y="616"/>
                    </a:cubicBezTo>
                    <a:cubicBezTo>
                      <a:pt x="480" y="624"/>
                      <a:pt x="484" y="633"/>
                      <a:pt x="490" y="639"/>
                    </a:cubicBezTo>
                    <a:cubicBezTo>
                      <a:pt x="499" y="648"/>
                      <a:pt x="510" y="656"/>
                      <a:pt x="522" y="661"/>
                    </a:cubicBezTo>
                    <a:cubicBezTo>
                      <a:pt x="534" y="666"/>
                      <a:pt x="545" y="674"/>
                      <a:pt x="558" y="677"/>
                    </a:cubicBezTo>
                    <a:cubicBezTo>
                      <a:pt x="565" y="679"/>
                      <a:pt x="572" y="683"/>
                      <a:pt x="579" y="685"/>
                    </a:cubicBezTo>
                    <a:cubicBezTo>
                      <a:pt x="592" y="690"/>
                      <a:pt x="606" y="689"/>
                      <a:pt x="619" y="688"/>
                    </a:cubicBezTo>
                    <a:cubicBezTo>
                      <a:pt x="634" y="687"/>
                      <a:pt x="648" y="684"/>
                      <a:pt x="663" y="681"/>
                    </a:cubicBezTo>
                    <a:cubicBezTo>
                      <a:pt x="676" y="678"/>
                      <a:pt x="689" y="674"/>
                      <a:pt x="701" y="667"/>
                    </a:cubicBezTo>
                    <a:cubicBezTo>
                      <a:pt x="705" y="664"/>
                      <a:pt x="710" y="661"/>
                      <a:pt x="714" y="658"/>
                    </a:cubicBezTo>
                    <a:cubicBezTo>
                      <a:pt x="724" y="651"/>
                      <a:pt x="734" y="646"/>
                      <a:pt x="743" y="638"/>
                    </a:cubicBezTo>
                    <a:cubicBezTo>
                      <a:pt x="754" y="630"/>
                      <a:pt x="763" y="619"/>
                      <a:pt x="769" y="606"/>
                    </a:cubicBezTo>
                    <a:cubicBezTo>
                      <a:pt x="770" y="603"/>
                      <a:pt x="771" y="600"/>
                      <a:pt x="772" y="596"/>
                    </a:cubicBezTo>
                    <a:cubicBezTo>
                      <a:pt x="769" y="595"/>
                      <a:pt x="767" y="594"/>
                      <a:pt x="764" y="593"/>
                    </a:cubicBezTo>
                    <a:cubicBezTo>
                      <a:pt x="748" y="585"/>
                      <a:pt x="733" y="576"/>
                      <a:pt x="722" y="562"/>
                    </a:cubicBezTo>
                    <a:cubicBezTo>
                      <a:pt x="719" y="559"/>
                      <a:pt x="718" y="556"/>
                      <a:pt x="718" y="552"/>
                    </a:cubicBezTo>
                    <a:cubicBezTo>
                      <a:pt x="717" y="541"/>
                      <a:pt x="715" y="531"/>
                      <a:pt x="714" y="520"/>
                    </a:cubicBezTo>
                    <a:cubicBezTo>
                      <a:pt x="714" y="515"/>
                      <a:pt x="713" y="510"/>
                      <a:pt x="713" y="503"/>
                    </a:cubicBezTo>
                    <a:close/>
                    <a:moveTo>
                      <a:pt x="556" y="1203"/>
                    </a:moveTo>
                    <a:cubicBezTo>
                      <a:pt x="563" y="1204"/>
                      <a:pt x="570" y="1207"/>
                      <a:pt x="571" y="1214"/>
                    </a:cubicBezTo>
                    <a:cubicBezTo>
                      <a:pt x="572" y="1218"/>
                      <a:pt x="575" y="1221"/>
                      <a:pt x="576" y="1224"/>
                    </a:cubicBezTo>
                    <a:cubicBezTo>
                      <a:pt x="578" y="1228"/>
                      <a:pt x="581" y="1230"/>
                      <a:pt x="583" y="1233"/>
                    </a:cubicBezTo>
                    <a:cubicBezTo>
                      <a:pt x="585" y="1238"/>
                      <a:pt x="587" y="1244"/>
                      <a:pt x="589" y="1250"/>
                    </a:cubicBezTo>
                    <a:cubicBezTo>
                      <a:pt x="592" y="1248"/>
                      <a:pt x="594" y="1247"/>
                      <a:pt x="596" y="1244"/>
                    </a:cubicBezTo>
                    <a:cubicBezTo>
                      <a:pt x="599" y="1241"/>
                      <a:pt x="601" y="1237"/>
                      <a:pt x="605" y="1234"/>
                    </a:cubicBezTo>
                    <a:cubicBezTo>
                      <a:pt x="609" y="1230"/>
                      <a:pt x="610" y="1226"/>
                      <a:pt x="608" y="1221"/>
                    </a:cubicBezTo>
                    <a:cubicBezTo>
                      <a:pt x="603" y="1209"/>
                      <a:pt x="598" y="1197"/>
                      <a:pt x="594" y="1185"/>
                    </a:cubicBezTo>
                    <a:cubicBezTo>
                      <a:pt x="593" y="1183"/>
                      <a:pt x="591" y="1180"/>
                      <a:pt x="590" y="1178"/>
                    </a:cubicBezTo>
                    <a:cubicBezTo>
                      <a:pt x="595" y="1174"/>
                      <a:pt x="601" y="1175"/>
                      <a:pt x="604" y="1180"/>
                    </a:cubicBezTo>
                    <a:cubicBezTo>
                      <a:pt x="608" y="1187"/>
                      <a:pt x="610" y="1193"/>
                      <a:pt x="613" y="1200"/>
                    </a:cubicBezTo>
                    <a:cubicBezTo>
                      <a:pt x="616" y="1205"/>
                      <a:pt x="618" y="1211"/>
                      <a:pt x="623" y="1216"/>
                    </a:cubicBezTo>
                    <a:cubicBezTo>
                      <a:pt x="628" y="1212"/>
                      <a:pt x="633" y="1208"/>
                      <a:pt x="633" y="1202"/>
                    </a:cubicBezTo>
                    <a:cubicBezTo>
                      <a:pt x="634" y="1188"/>
                      <a:pt x="632" y="1175"/>
                      <a:pt x="624" y="1163"/>
                    </a:cubicBezTo>
                    <a:cubicBezTo>
                      <a:pt x="621" y="1158"/>
                      <a:pt x="617" y="1153"/>
                      <a:pt x="614" y="1148"/>
                    </a:cubicBezTo>
                    <a:cubicBezTo>
                      <a:pt x="613" y="1146"/>
                      <a:pt x="612" y="1144"/>
                      <a:pt x="611" y="1142"/>
                    </a:cubicBezTo>
                    <a:cubicBezTo>
                      <a:pt x="610" y="1139"/>
                      <a:pt x="611" y="1137"/>
                      <a:pt x="614" y="1137"/>
                    </a:cubicBezTo>
                    <a:cubicBezTo>
                      <a:pt x="618" y="1136"/>
                      <a:pt x="622" y="1136"/>
                      <a:pt x="624" y="1139"/>
                    </a:cubicBezTo>
                    <a:cubicBezTo>
                      <a:pt x="629" y="1146"/>
                      <a:pt x="633" y="1152"/>
                      <a:pt x="636" y="1158"/>
                    </a:cubicBezTo>
                    <a:cubicBezTo>
                      <a:pt x="638" y="1161"/>
                      <a:pt x="640" y="1162"/>
                      <a:pt x="643" y="1164"/>
                    </a:cubicBezTo>
                    <a:cubicBezTo>
                      <a:pt x="649" y="1167"/>
                      <a:pt x="655" y="1170"/>
                      <a:pt x="660" y="1175"/>
                    </a:cubicBezTo>
                    <a:cubicBezTo>
                      <a:pt x="660" y="1176"/>
                      <a:pt x="662" y="1177"/>
                      <a:pt x="663" y="1177"/>
                    </a:cubicBezTo>
                    <a:cubicBezTo>
                      <a:pt x="673" y="1183"/>
                      <a:pt x="682" y="1188"/>
                      <a:pt x="692" y="1193"/>
                    </a:cubicBezTo>
                    <a:cubicBezTo>
                      <a:pt x="700" y="1197"/>
                      <a:pt x="708" y="1201"/>
                      <a:pt x="716" y="1205"/>
                    </a:cubicBezTo>
                    <a:cubicBezTo>
                      <a:pt x="719" y="1206"/>
                      <a:pt x="722" y="1207"/>
                      <a:pt x="725" y="1207"/>
                    </a:cubicBezTo>
                    <a:cubicBezTo>
                      <a:pt x="732" y="1208"/>
                      <a:pt x="734" y="1205"/>
                      <a:pt x="732" y="1199"/>
                    </a:cubicBezTo>
                    <a:cubicBezTo>
                      <a:pt x="729" y="1190"/>
                      <a:pt x="726" y="1183"/>
                      <a:pt x="719" y="1177"/>
                    </a:cubicBezTo>
                    <a:cubicBezTo>
                      <a:pt x="707" y="1167"/>
                      <a:pt x="698" y="1154"/>
                      <a:pt x="684" y="1147"/>
                    </a:cubicBezTo>
                    <a:cubicBezTo>
                      <a:pt x="680" y="1145"/>
                      <a:pt x="676" y="1140"/>
                      <a:pt x="672" y="1137"/>
                    </a:cubicBezTo>
                    <a:cubicBezTo>
                      <a:pt x="667" y="1134"/>
                      <a:pt x="662" y="1131"/>
                      <a:pt x="657" y="1128"/>
                    </a:cubicBezTo>
                    <a:cubicBezTo>
                      <a:pt x="652" y="1124"/>
                      <a:pt x="647" y="1120"/>
                      <a:pt x="642" y="1117"/>
                    </a:cubicBezTo>
                    <a:cubicBezTo>
                      <a:pt x="635" y="1112"/>
                      <a:pt x="627" y="1108"/>
                      <a:pt x="620" y="1103"/>
                    </a:cubicBezTo>
                    <a:cubicBezTo>
                      <a:pt x="616" y="1101"/>
                      <a:pt x="613" y="1100"/>
                      <a:pt x="611" y="1101"/>
                    </a:cubicBezTo>
                    <a:cubicBezTo>
                      <a:pt x="607" y="1098"/>
                      <a:pt x="604" y="1095"/>
                      <a:pt x="601" y="1093"/>
                    </a:cubicBezTo>
                    <a:cubicBezTo>
                      <a:pt x="591" y="1089"/>
                      <a:pt x="580" y="1085"/>
                      <a:pt x="569" y="1081"/>
                    </a:cubicBezTo>
                    <a:cubicBezTo>
                      <a:pt x="564" y="1078"/>
                      <a:pt x="558" y="1076"/>
                      <a:pt x="552" y="1074"/>
                    </a:cubicBezTo>
                    <a:cubicBezTo>
                      <a:pt x="550" y="1073"/>
                      <a:pt x="548" y="1072"/>
                      <a:pt x="546" y="1072"/>
                    </a:cubicBezTo>
                    <a:cubicBezTo>
                      <a:pt x="539" y="1070"/>
                      <a:pt x="532" y="1069"/>
                      <a:pt x="525" y="1068"/>
                    </a:cubicBezTo>
                    <a:cubicBezTo>
                      <a:pt x="524" y="1068"/>
                      <a:pt x="521" y="1069"/>
                      <a:pt x="521" y="1070"/>
                    </a:cubicBezTo>
                    <a:cubicBezTo>
                      <a:pt x="519" y="1073"/>
                      <a:pt x="516" y="1073"/>
                      <a:pt x="514" y="1072"/>
                    </a:cubicBezTo>
                    <a:cubicBezTo>
                      <a:pt x="512" y="1070"/>
                      <a:pt x="510" y="1067"/>
                      <a:pt x="507" y="1064"/>
                    </a:cubicBezTo>
                    <a:cubicBezTo>
                      <a:pt x="494" y="1056"/>
                      <a:pt x="478" y="1056"/>
                      <a:pt x="462" y="1056"/>
                    </a:cubicBezTo>
                    <a:cubicBezTo>
                      <a:pt x="461" y="1058"/>
                      <a:pt x="460" y="1060"/>
                      <a:pt x="459" y="1061"/>
                    </a:cubicBezTo>
                    <a:cubicBezTo>
                      <a:pt x="458" y="1064"/>
                      <a:pt x="457" y="1066"/>
                      <a:pt x="455" y="1068"/>
                    </a:cubicBezTo>
                    <a:cubicBezTo>
                      <a:pt x="452" y="1071"/>
                      <a:pt x="450" y="1076"/>
                      <a:pt x="447" y="1080"/>
                    </a:cubicBezTo>
                    <a:cubicBezTo>
                      <a:pt x="444" y="1083"/>
                      <a:pt x="443" y="1087"/>
                      <a:pt x="440" y="1090"/>
                    </a:cubicBezTo>
                    <a:cubicBezTo>
                      <a:pt x="437" y="1094"/>
                      <a:pt x="433" y="1098"/>
                      <a:pt x="431" y="1102"/>
                    </a:cubicBezTo>
                    <a:cubicBezTo>
                      <a:pt x="428" y="1112"/>
                      <a:pt x="420" y="1119"/>
                      <a:pt x="416" y="1128"/>
                    </a:cubicBezTo>
                    <a:cubicBezTo>
                      <a:pt x="412" y="1136"/>
                      <a:pt x="408" y="1144"/>
                      <a:pt x="405" y="1152"/>
                    </a:cubicBezTo>
                    <a:cubicBezTo>
                      <a:pt x="404" y="1154"/>
                      <a:pt x="404" y="1156"/>
                      <a:pt x="404" y="1159"/>
                    </a:cubicBezTo>
                    <a:cubicBezTo>
                      <a:pt x="417" y="1160"/>
                      <a:pt x="425" y="1168"/>
                      <a:pt x="434" y="1175"/>
                    </a:cubicBezTo>
                    <a:cubicBezTo>
                      <a:pt x="439" y="1178"/>
                      <a:pt x="443" y="1183"/>
                      <a:pt x="449" y="1187"/>
                    </a:cubicBezTo>
                    <a:cubicBezTo>
                      <a:pt x="459" y="1194"/>
                      <a:pt x="470" y="1202"/>
                      <a:pt x="482" y="1208"/>
                    </a:cubicBezTo>
                    <a:cubicBezTo>
                      <a:pt x="495" y="1216"/>
                      <a:pt x="506" y="1226"/>
                      <a:pt x="518" y="1235"/>
                    </a:cubicBezTo>
                    <a:cubicBezTo>
                      <a:pt x="519" y="1236"/>
                      <a:pt x="520" y="1237"/>
                      <a:pt x="520" y="1238"/>
                    </a:cubicBezTo>
                    <a:cubicBezTo>
                      <a:pt x="522" y="1241"/>
                      <a:pt x="523" y="1244"/>
                      <a:pt x="525" y="1247"/>
                    </a:cubicBezTo>
                    <a:cubicBezTo>
                      <a:pt x="528" y="1251"/>
                      <a:pt x="532" y="1255"/>
                      <a:pt x="536" y="1259"/>
                    </a:cubicBezTo>
                    <a:cubicBezTo>
                      <a:pt x="532" y="1262"/>
                      <a:pt x="529" y="1264"/>
                      <a:pt x="525" y="1266"/>
                    </a:cubicBezTo>
                    <a:cubicBezTo>
                      <a:pt x="539" y="1274"/>
                      <a:pt x="552" y="1278"/>
                      <a:pt x="565" y="1266"/>
                    </a:cubicBezTo>
                    <a:cubicBezTo>
                      <a:pt x="566" y="1265"/>
                      <a:pt x="567" y="1264"/>
                      <a:pt x="568" y="1264"/>
                    </a:cubicBezTo>
                    <a:cubicBezTo>
                      <a:pt x="572" y="1262"/>
                      <a:pt x="574" y="1259"/>
                      <a:pt x="575" y="1255"/>
                    </a:cubicBezTo>
                    <a:cubicBezTo>
                      <a:pt x="576" y="1250"/>
                      <a:pt x="575" y="1245"/>
                      <a:pt x="572" y="1241"/>
                    </a:cubicBezTo>
                    <a:cubicBezTo>
                      <a:pt x="568" y="1231"/>
                      <a:pt x="563" y="1221"/>
                      <a:pt x="556" y="1211"/>
                    </a:cubicBezTo>
                    <a:cubicBezTo>
                      <a:pt x="554" y="1209"/>
                      <a:pt x="552" y="1206"/>
                      <a:pt x="556" y="1203"/>
                    </a:cubicBezTo>
                    <a:close/>
                    <a:moveTo>
                      <a:pt x="1238" y="1110"/>
                    </a:moveTo>
                    <a:cubicBezTo>
                      <a:pt x="1245" y="1104"/>
                      <a:pt x="1252" y="1098"/>
                      <a:pt x="1257" y="1091"/>
                    </a:cubicBezTo>
                    <a:cubicBezTo>
                      <a:pt x="1264" y="1081"/>
                      <a:pt x="1272" y="1071"/>
                      <a:pt x="1274" y="1059"/>
                    </a:cubicBezTo>
                    <a:cubicBezTo>
                      <a:pt x="1275" y="1056"/>
                      <a:pt x="1276" y="1053"/>
                      <a:pt x="1277" y="1051"/>
                    </a:cubicBezTo>
                    <a:cubicBezTo>
                      <a:pt x="1284" y="1033"/>
                      <a:pt x="1284" y="1015"/>
                      <a:pt x="1283" y="996"/>
                    </a:cubicBezTo>
                    <a:cubicBezTo>
                      <a:pt x="1283" y="993"/>
                      <a:pt x="1282" y="990"/>
                      <a:pt x="1282" y="987"/>
                    </a:cubicBezTo>
                    <a:cubicBezTo>
                      <a:pt x="1282" y="978"/>
                      <a:pt x="1283" y="969"/>
                      <a:pt x="1278" y="960"/>
                    </a:cubicBezTo>
                    <a:cubicBezTo>
                      <a:pt x="1277" y="959"/>
                      <a:pt x="1276" y="957"/>
                      <a:pt x="1276" y="955"/>
                    </a:cubicBezTo>
                    <a:cubicBezTo>
                      <a:pt x="1275" y="945"/>
                      <a:pt x="1271" y="936"/>
                      <a:pt x="1265" y="927"/>
                    </a:cubicBezTo>
                    <a:cubicBezTo>
                      <a:pt x="1264" y="926"/>
                      <a:pt x="1263" y="924"/>
                      <a:pt x="1261" y="923"/>
                    </a:cubicBezTo>
                    <a:cubicBezTo>
                      <a:pt x="1249" y="915"/>
                      <a:pt x="1235" y="920"/>
                      <a:pt x="1222" y="919"/>
                    </a:cubicBezTo>
                    <a:cubicBezTo>
                      <a:pt x="1220" y="919"/>
                      <a:pt x="1218" y="920"/>
                      <a:pt x="1215" y="919"/>
                    </a:cubicBezTo>
                    <a:cubicBezTo>
                      <a:pt x="1209" y="919"/>
                      <a:pt x="1203" y="918"/>
                      <a:pt x="1196" y="918"/>
                    </a:cubicBezTo>
                    <a:cubicBezTo>
                      <a:pt x="1183" y="919"/>
                      <a:pt x="1170" y="920"/>
                      <a:pt x="1157" y="921"/>
                    </a:cubicBezTo>
                    <a:cubicBezTo>
                      <a:pt x="1151" y="922"/>
                      <a:pt x="1144" y="923"/>
                      <a:pt x="1137" y="924"/>
                    </a:cubicBezTo>
                    <a:cubicBezTo>
                      <a:pt x="1130" y="925"/>
                      <a:pt x="1123" y="927"/>
                      <a:pt x="1120" y="935"/>
                    </a:cubicBezTo>
                    <a:cubicBezTo>
                      <a:pt x="1117" y="942"/>
                      <a:pt x="1120" y="946"/>
                      <a:pt x="1128" y="946"/>
                    </a:cubicBezTo>
                    <a:cubicBezTo>
                      <a:pt x="1130" y="946"/>
                      <a:pt x="1133" y="946"/>
                      <a:pt x="1135" y="946"/>
                    </a:cubicBezTo>
                    <a:cubicBezTo>
                      <a:pt x="1146" y="945"/>
                      <a:pt x="1156" y="943"/>
                      <a:pt x="1167" y="944"/>
                    </a:cubicBezTo>
                    <a:cubicBezTo>
                      <a:pt x="1181" y="946"/>
                      <a:pt x="1195" y="945"/>
                      <a:pt x="1210" y="945"/>
                    </a:cubicBezTo>
                    <a:cubicBezTo>
                      <a:pt x="1214" y="945"/>
                      <a:pt x="1219" y="945"/>
                      <a:pt x="1223" y="945"/>
                    </a:cubicBezTo>
                    <a:cubicBezTo>
                      <a:pt x="1229" y="945"/>
                      <a:pt x="1236" y="945"/>
                      <a:pt x="1242" y="944"/>
                    </a:cubicBezTo>
                    <a:cubicBezTo>
                      <a:pt x="1245" y="944"/>
                      <a:pt x="1245" y="946"/>
                      <a:pt x="1245" y="949"/>
                    </a:cubicBezTo>
                    <a:cubicBezTo>
                      <a:pt x="1243" y="950"/>
                      <a:pt x="1240" y="951"/>
                      <a:pt x="1237" y="952"/>
                    </a:cubicBezTo>
                    <a:cubicBezTo>
                      <a:pt x="1216" y="952"/>
                      <a:pt x="1195" y="953"/>
                      <a:pt x="1174" y="953"/>
                    </a:cubicBezTo>
                    <a:cubicBezTo>
                      <a:pt x="1163" y="953"/>
                      <a:pt x="1151" y="953"/>
                      <a:pt x="1139" y="953"/>
                    </a:cubicBezTo>
                    <a:cubicBezTo>
                      <a:pt x="1133" y="954"/>
                      <a:pt x="1127" y="954"/>
                      <a:pt x="1125" y="961"/>
                    </a:cubicBezTo>
                    <a:cubicBezTo>
                      <a:pt x="1124" y="962"/>
                      <a:pt x="1123" y="962"/>
                      <a:pt x="1123" y="962"/>
                    </a:cubicBezTo>
                    <a:cubicBezTo>
                      <a:pt x="1115" y="957"/>
                      <a:pt x="1112" y="956"/>
                      <a:pt x="1106" y="960"/>
                    </a:cubicBezTo>
                    <a:cubicBezTo>
                      <a:pt x="1102" y="963"/>
                      <a:pt x="1099" y="973"/>
                      <a:pt x="1102" y="976"/>
                    </a:cubicBezTo>
                    <a:cubicBezTo>
                      <a:pt x="1108" y="980"/>
                      <a:pt x="1112" y="986"/>
                      <a:pt x="1120" y="988"/>
                    </a:cubicBezTo>
                    <a:cubicBezTo>
                      <a:pt x="1128" y="990"/>
                      <a:pt x="1136" y="991"/>
                      <a:pt x="1144" y="990"/>
                    </a:cubicBezTo>
                    <a:cubicBezTo>
                      <a:pt x="1157" y="990"/>
                      <a:pt x="1170" y="986"/>
                      <a:pt x="1183" y="992"/>
                    </a:cubicBezTo>
                    <a:cubicBezTo>
                      <a:pt x="1185" y="992"/>
                      <a:pt x="1187" y="992"/>
                      <a:pt x="1189" y="992"/>
                    </a:cubicBezTo>
                    <a:cubicBezTo>
                      <a:pt x="1194" y="992"/>
                      <a:pt x="1199" y="993"/>
                      <a:pt x="1204" y="994"/>
                    </a:cubicBezTo>
                    <a:cubicBezTo>
                      <a:pt x="1208" y="994"/>
                      <a:pt x="1211" y="995"/>
                      <a:pt x="1215" y="995"/>
                    </a:cubicBezTo>
                    <a:cubicBezTo>
                      <a:pt x="1222" y="995"/>
                      <a:pt x="1229" y="995"/>
                      <a:pt x="1237" y="994"/>
                    </a:cubicBezTo>
                    <a:cubicBezTo>
                      <a:pt x="1244" y="993"/>
                      <a:pt x="1246" y="994"/>
                      <a:pt x="1247" y="1000"/>
                    </a:cubicBezTo>
                    <a:cubicBezTo>
                      <a:pt x="1242" y="1003"/>
                      <a:pt x="1226" y="1005"/>
                      <a:pt x="1219" y="1004"/>
                    </a:cubicBezTo>
                    <a:cubicBezTo>
                      <a:pt x="1209" y="1002"/>
                      <a:pt x="1200" y="1003"/>
                      <a:pt x="1190" y="1004"/>
                    </a:cubicBezTo>
                    <a:cubicBezTo>
                      <a:pt x="1181" y="1004"/>
                      <a:pt x="1172" y="1004"/>
                      <a:pt x="1163" y="1004"/>
                    </a:cubicBezTo>
                    <a:cubicBezTo>
                      <a:pt x="1155" y="1003"/>
                      <a:pt x="1147" y="1004"/>
                      <a:pt x="1140" y="1005"/>
                    </a:cubicBezTo>
                    <a:cubicBezTo>
                      <a:pt x="1137" y="1009"/>
                      <a:pt x="1135" y="1014"/>
                      <a:pt x="1138" y="1018"/>
                    </a:cubicBezTo>
                    <a:cubicBezTo>
                      <a:pt x="1141" y="1023"/>
                      <a:pt x="1144" y="1027"/>
                      <a:pt x="1147" y="1031"/>
                    </a:cubicBezTo>
                    <a:cubicBezTo>
                      <a:pt x="1148" y="1032"/>
                      <a:pt x="1149" y="1033"/>
                      <a:pt x="1151" y="1033"/>
                    </a:cubicBezTo>
                    <a:cubicBezTo>
                      <a:pt x="1157" y="1034"/>
                      <a:pt x="1164" y="1034"/>
                      <a:pt x="1171" y="1034"/>
                    </a:cubicBezTo>
                    <a:cubicBezTo>
                      <a:pt x="1181" y="1035"/>
                      <a:pt x="1190" y="1030"/>
                      <a:pt x="1200" y="1031"/>
                    </a:cubicBezTo>
                    <a:cubicBezTo>
                      <a:pt x="1212" y="1032"/>
                      <a:pt x="1224" y="1032"/>
                      <a:pt x="1236" y="1033"/>
                    </a:cubicBezTo>
                    <a:cubicBezTo>
                      <a:pt x="1239" y="1033"/>
                      <a:pt x="1242" y="1034"/>
                      <a:pt x="1244" y="1035"/>
                    </a:cubicBezTo>
                    <a:cubicBezTo>
                      <a:pt x="1247" y="1037"/>
                      <a:pt x="1248" y="1040"/>
                      <a:pt x="1245" y="1043"/>
                    </a:cubicBezTo>
                    <a:cubicBezTo>
                      <a:pt x="1241" y="1042"/>
                      <a:pt x="1238" y="1041"/>
                      <a:pt x="1234" y="1041"/>
                    </a:cubicBezTo>
                    <a:cubicBezTo>
                      <a:pt x="1225" y="1041"/>
                      <a:pt x="1215" y="1041"/>
                      <a:pt x="1206" y="1041"/>
                    </a:cubicBezTo>
                    <a:cubicBezTo>
                      <a:pt x="1195" y="1041"/>
                      <a:pt x="1184" y="1042"/>
                      <a:pt x="1174" y="1046"/>
                    </a:cubicBezTo>
                    <a:cubicBezTo>
                      <a:pt x="1165" y="1050"/>
                      <a:pt x="1163" y="1059"/>
                      <a:pt x="1170" y="1065"/>
                    </a:cubicBezTo>
                    <a:cubicBezTo>
                      <a:pt x="1176" y="1069"/>
                      <a:pt x="1182" y="1071"/>
                      <a:pt x="1189" y="1073"/>
                    </a:cubicBezTo>
                    <a:cubicBezTo>
                      <a:pt x="1194" y="1074"/>
                      <a:pt x="1199" y="1075"/>
                      <a:pt x="1204" y="1076"/>
                    </a:cubicBezTo>
                    <a:cubicBezTo>
                      <a:pt x="1213" y="1078"/>
                      <a:pt x="1221" y="1081"/>
                      <a:pt x="1229" y="1083"/>
                    </a:cubicBezTo>
                    <a:cubicBezTo>
                      <a:pt x="1231" y="1084"/>
                      <a:pt x="1234" y="1086"/>
                      <a:pt x="1235" y="1088"/>
                    </a:cubicBezTo>
                    <a:cubicBezTo>
                      <a:pt x="1237" y="1092"/>
                      <a:pt x="1237" y="1096"/>
                      <a:pt x="1237" y="1100"/>
                    </a:cubicBezTo>
                    <a:cubicBezTo>
                      <a:pt x="1237" y="1102"/>
                      <a:pt x="1235" y="1104"/>
                      <a:pt x="1234" y="1106"/>
                    </a:cubicBezTo>
                    <a:cubicBezTo>
                      <a:pt x="1235" y="1107"/>
                      <a:pt x="1236" y="1108"/>
                      <a:pt x="1238" y="1110"/>
                    </a:cubicBezTo>
                    <a:close/>
                    <a:moveTo>
                      <a:pt x="992" y="3058"/>
                    </a:moveTo>
                    <a:cubicBezTo>
                      <a:pt x="988" y="3055"/>
                      <a:pt x="984" y="3053"/>
                      <a:pt x="980" y="3050"/>
                    </a:cubicBezTo>
                    <a:cubicBezTo>
                      <a:pt x="973" y="3046"/>
                      <a:pt x="966" y="3042"/>
                      <a:pt x="958" y="3040"/>
                    </a:cubicBezTo>
                    <a:cubicBezTo>
                      <a:pt x="954" y="3039"/>
                      <a:pt x="950" y="3038"/>
                      <a:pt x="946" y="3036"/>
                    </a:cubicBezTo>
                    <a:cubicBezTo>
                      <a:pt x="938" y="3034"/>
                      <a:pt x="930" y="3031"/>
                      <a:pt x="921" y="3029"/>
                    </a:cubicBezTo>
                    <a:cubicBezTo>
                      <a:pt x="902" y="3026"/>
                      <a:pt x="882" y="3027"/>
                      <a:pt x="863" y="3025"/>
                    </a:cubicBezTo>
                    <a:cubicBezTo>
                      <a:pt x="861" y="3025"/>
                      <a:pt x="859" y="3025"/>
                      <a:pt x="857" y="3026"/>
                    </a:cubicBezTo>
                    <a:cubicBezTo>
                      <a:pt x="849" y="3028"/>
                      <a:pt x="840" y="3030"/>
                      <a:pt x="832" y="3032"/>
                    </a:cubicBezTo>
                    <a:cubicBezTo>
                      <a:pt x="819" y="3035"/>
                      <a:pt x="807" y="3040"/>
                      <a:pt x="797" y="3049"/>
                    </a:cubicBezTo>
                    <a:cubicBezTo>
                      <a:pt x="791" y="3054"/>
                      <a:pt x="789" y="3059"/>
                      <a:pt x="792" y="3066"/>
                    </a:cubicBezTo>
                    <a:cubicBezTo>
                      <a:pt x="793" y="3070"/>
                      <a:pt x="793" y="3073"/>
                      <a:pt x="793" y="3076"/>
                    </a:cubicBezTo>
                    <a:cubicBezTo>
                      <a:pt x="793" y="3079"/>
                      <a:pt x="793" y="3082"/>
                      <a:pt x="793" y="3085"/>
                    </a:cubicBezTo>
                    <a:cubicBezTo>
                      <a:pt x="795" y="3093"/>
                      <a:pt x="799" y="3100"/>
                      <a:pt x="803" y="3107"/>
                    </a:cubicBezTo>
                    <a:cubicBezTo>
                      <a:pt x="809" y="3117"/>
                      <a:pt x="818" y="3121"/>
                      <a:pt x="829" y="3121"/>
                    </a:cubicBezTo>
                    <a:cubicBezTo>
                      <a:pt x="832" y="3121"/>
                      <a:pt x="835" y="3121"/>
                      <a:pt x="839" y="3122"/>
                    </a:cubicBezTo>
                    <a:cubicBezTo>
                      <a:pt x="852" y="3124"/>
                      <a:pt x="865" y="3123"/>
                      <a:pt x="877" y="3120"/>
                    </a:cubicBezTo>
                    <a:cubicBezTo>
                      <a:pt x="894" y="3116"/>
                      <a:pt x="911" y="3113"/>
                      <a:pt x="927" y="3107"/>
                    </a:cubicBezTo>
                    <a:cubicBezTo>
                      <a:pt x="938" y="3104"/>
                      <a:pt x="947" y="3098"/>
                      <a:pt x="957" y="3092"/>
                    </a:cubicBezTo>
                    <a:cubicBezTo>
                      <a:pt x="965" y="3088"/>
                      <a:pt x="972" y="3082"/>
                      <a:pt x="979" y="3076"/>
                    </a:cubicBezTo>
                    <a:cubicBezTo>
                      <a:pt x="985" y="3072"/>
                      <a:pt x="990" y="3066"/>
                      <a:pt x="992" y="3058"/>
                    </a:cubicBezTo>
                    <a:close/>
                    <a:moveTo>
                      <a:pt x="520" y="3072"/>
                    </a:moveTo>
                    <a:cubicBezTo>
                      <a:pt x="517" y="3070"/>
                      <a:pt x="514" y="3068"/>
                      <a:pt x="511" y="3066"/>
                    </a:cubicBezTo>
                    <a:cubicBezTo>
                      <a:pt x="503" y="3058"/>
                      <a:pt x="492" y="3055"/>
                      <a:pt x="481" y="3052"/>
                    </a:cubicBezTo>
                    <a:cubicBezTo>
                      <a:pt x="465" y="3049"/>
                      <a:pt x="449" y="3048"/>
                      <a:pt x="432" y="3046"/>
                    </a:cubicBezTo>
                    <a:cubicBezTo>
                      <a:pt x="424" y="3045"/>
                      <a:pt x="416" y="3045"/>
                      <a:pt x="408" y="3045"/>
                    </a:cubicBezTo>
                    <a:cubicBezTo>
                      <a:pt x="398" y="3046"/>
                      <a:pt x="389" y="3046"/>
                      <a:pt x="380" y="3050"/>
                    </a:cubicBezTo>
                    <a:cubicBezTo>
                      <a:pt x="375" y="3052"/>
                      <a:pt x="369" y="3054"/>
                      <a:pt x="364" y="3056"/>
                    </a:cubicBezTo>
                    <a:cubicBezTo>
                      <a:pt x="361" y="3057"/>
                      <a:pt x="357" y="3059"/>
                      <a:pt x="354" y="3060"/>
                    </a:cubicBezTo>
                    <a:cubicBezTo>
                      <a:pt x="350" y="3062"/>
                      <a:pt x="348" y="3065"/>
                      <a:pt x="348" y="3070"/>
                    </a:cubicBezTo>
                    <a:cubicBezTo>
                      <a:pt x="350" y="3082"/>
                      <a:pt x="354" y="3094"/>
                      <a:pt x="361" y="3105"/>
                    </a:cubicBezTo>
                    <a:cubicBezTo>
                      <a:pt x="367" y="3113"/>
                      <a:pt x="374" y="3120"/>
                      <a:pt x="382" y="3126"/>
                    </a:cubicBezTo>
                    <a:cubicBezTo>
                      <a:pt x="391" y="3132"/>
                      <a:pt x="400" y="3138"/>
                      <a:pt x="410" y="3139"/>
                    </a:cubicBezTo>
                    <a:cubicBezTo>
                      <a:pt x="428" y="3141"/>
                      <a:pt x="446" y="3147"/>
                      <a:pt x="464" y="3147"/>
                    </a:cubicBezTo>
                    <a:cubicBezTo>
                      <a:pt x="471" y="3147"/>
                      <a:pt x="477" y="3147"/>
                      <a:pt x="483" y="3144"/>
                    </a:cubicBezTo>
                    <a:cubicBezTo>
                      <a:pt x="489" y="3142"/>
                      <a:pt x="495" y="3140"/>
                      <a:pt x="499" y="3134"/>
                    </a:cubicBezTo>
                    <a:cubicBezTo>
                      <a:pt x="502" y="3129"/>
                      <a:pt x="505" y="3124"/>
                      <a:pt x="507" y="3118"/>
                    </a:cubicBezTo>
                    <a:cubicBezTo>
                      <a:pt x="511" y="3105"/>
                      <a:pt x="515" y="3091"/>
                      <a:pt x="520" y="3077"/>
                    </a:cubicBezTo>
                    <a:cubicBezTo>
                      <a:pt x="520" y="3075"/>
                      <a:pt x="520" y="3073"/>
                      <a:pt x="520" y="3072"/>
                    </a:cubicBezTo>
                    <a:close/>
                    <a:moveTo>
                      <a:pt x="966" y="2974"/>
                    </a:moveTo>
                    <a:cubicBezTo>
                      <a:pt x="959" y="2974"/>
                      <a:pt x="952" y="2974"/>
                      <a:pt x="945" y="2974"/>
                    </a:cubicBezTo>
                    <a:cubicBezTo>
                      <a:pt x="926" y="2973"/>
                      <a:pt x="907" y="2973"/>
                      <a:pt x="888" y="2972"/>
                    </a:cubicBezTo>
                    <a:cubicBezTo>
                      <a:pt x="885" y="2972"/>
                      <a:pt x="881" y="2972"/>
                      <a:pt x="878" y="2972"/>
                    </a:cubicBezTo>
                    <a:cubicBezTo>
                      <a:pt x="870" y="2972"/>
                      <a:pt x="863" y="2972"/>
                      <a:pt x="856" y="2971"/>
                    </a:cubicBezTo>
                    <a:cubicBezTo>
                      <a:pt x="846" y="2970"/>
                      <a:pt x="836" y="2970"/>
                      <a:pt x="827" y="2976"/>
                    </a:cubicBezTo>
                    <a:cubicBezTo>
                      <a:pt x="824" y="2977"/>
                      <a:pt x="821" y="2977"/>
                      <a:pt x="818" y="2979"/>
                    </a:cubicBezTo>
                    <a:cubicBezTo>
                      <a:pt x="813" y="2981"/>
                      <a:pt x="809" y="2984"/>
                      <a:pt x="805" y="2986"/>
                    </a:cubicBezTo>
                    <a:cubicBezTo>
                      <a:pt x="805" y="2986"/>
                      <a:pt x="805" y="2987"/>
                      <a:pt x="805" y="2987"/>
                    </a:cubicBezTo>
                    <a:cubicBezTo>
                      <a:pt x="807" y="2990"/>
                      <a:pt x="804" y="2992"/>
                      <a:pt x="803" y="2994"/>
                    </a:cubicBezTo>
                    <a:cubicBezTo>
                      <a:pt x="802" y="2995"/>
                      <a:pt x="799" y="2996"/>
                      <a:pt x="797" y="2997"/>
                    </a:cubicBezTo>
                    <a:cubicBezTo>
                      <a:pt x="796" y="2999"/>
                      <a:pt x="796" y="3002"/>
                      <a:pt x="796" y="3005"/>
                    </a:cubicBezTo>
                    <a:cubicBezTo>
                      <a:pt x="795" y="3012"/>
                      <a:pt x="794" y="3019"/>
                      <a:pt x="793" y="3026"/>
                    </a:cubicBezTo>
                    <a:cubicBezTo>
                      <a:pt x="792" y="3029"/>
                      <a:pt x="792" y="3031"/>
                      <a:pt x="794" y="3032"/>
                    </a:cubicBezTo>
                    <a:cubicBezTo>
                      <a:pt x="801" y="3029"/>
                      <a:pt x="808" y="3027"/>
                      <a:pt x="814" y="3024"/>
                    </a:cubicBezTo>
                    <a:cubicBezTo>
                      <a:pt x="818" y="3023"/>
                      <a:pt x="822" y="3022"/>
                      <a:pt x="826" y="3021"/>
                    </a:cubicBezTo>
                    <a:cubicBezTo>
                      <a:pt x="836" y="3019"/>
                      <a:pt x="845" y="3016"/>
                      <a:pt x="854" y="3015"/>
                    </a:cubicBezTo>
                    <a:cubicBezTo>
                      <a:pt x="865" y="3015"/>
                      <a:pt x="876" y="3016"/>
                      <a:pt x="887" y="3017"/>
                    </a:cubicBezTo>
                    <a:cubicBezTo>
                      <a:pt x="903" y="3018"/>
                      <a:pt x="918" y="3018"/>
                      <a:pt x="934" y="3021"/>
                    </a:cubicBezTo>
                    <a:cubicBezTo>
                      <a:pt x="940" y="3023"/>
                      <a:pt x="947" y="3023"/>
                      <a:pt x="952" y="3026"/>
                    </a:cubicBezTo>
                    <a:cubicBezTo>
                      <a:pt x="966" y="3032"/>
                      <a:pt x="980" y="3036"/>
                      <a:pt x="992" y="3045"/>
                    </a:cubicBezTo>
                    <a:cubicBezTo>
                      <a:pt x="993" y="3046"/>
                      <a:pt x="995" y="3046"/>
                      <a:pt x="997" y="3047"/>
                    </a:cubicBezTo>
                    <a:cubicBezTo>
                      <a:pt x="1001" y="3036"/>
                      <a:pt x="1003" y="3026"/>
                      <a:pt x="1004" y="3015"/>
                    </a:cubicBezTo>
                    <a:cubicBezTo>
                      <a:pt x="1005" y="3001"/>
                      <a:pt x="999" y="2991"/>
                      <a:pt x="985" y="2985"/>
                    </a:cubicBezTo>
                    <a:cubicBezTo>
                      <a:pt x="979" y="2982"/>
                      <a:pt x="972" y="2977"/>
                      <a:pt x="966" y="2974"/>
                    </a:cubicBezTo>
                    <a:close/>
                    <a:moveTo>
                      <a:pt x="529" y="3008"/>
                    </a:moveTo>
                    <a:cubicBezTo>
                      <a:pt x="525" y="3004"/>
                      <a:pt x="521" y="3000"/>
                      <a:pt x="516" y="2997"/>
                    </a:cubicBezTo>
                    <a:cubicBezTo>
                      <a:pt x="509" y="2991"/>
                      <a:pt x="501" y="2988"/>
                      <a:pt x="492" y="2986"/>
                    </a:cubicBezTo>
                    <a:cubicBezTo>
                      <a:pt x="483" y="2985"/>
                      <a:pt x="474" y="2984"/>
                      <a:pt x="465" y="2983"/>
                    </a:cubicBezTo>
                    <a:cubicBezTo>
                      <a:pt x="457" y="2982"/>
                      <a:pt x="450" y="2980"/>
                      <a:pt x="442" y="2980"/>
                    </a:cubicBezTo>
                    <a:cubicBezTo>
                      <a:pt x="427" y="2979"/>
                      <a:pt x="413" y="2979"/>
                      <a:pt x="398" y="2980"/>
                    </a:cubicBezTo>
                    <a:cubicBezTo>
                      <a:pt x="392" y="2980"/>
                      <a:pt x="386" y="2980"/>
                      <a:pt x="380" y="2982"/>
                    </a:cubicBezTo>
                    <a:cubicBezTo>
                      <a:pt x="373" y="2984"/>
                      <a:pt x="367" y="2988"/>
                      <a:pt x="360" y="2990"/>
                    </a:cubicBezTo>
                    <a:cubicBezTo>
                      <a:pt x="354" y="2992"/>
                      <a:pt x="353" y="2996"/>
                      <a:pt x="352" y="3001"/>
                    </a:cubicBezTo>
                    <a:cubicBezTo>
                      <a:pt x="351" y="3006"/>
                      <a:pt x="350" y="3010"/>
                      <a:pt x="349" y="3015"/>
                    </a:cubicBezTo>
                    <a:cubicBezTo>
                      <a:pt x="348" y="3022"/>
                      <a:pt x="348" y="3028"/>
                      <a:pt x="348" y="3035"/>
                    </a:cubicBezTo>
                    <a:cubicBezTo>
                      <a:pt x="348" y="3039"/>
                      <a:pt x="348" y="3042"/>
                      <a:pt x="348" y="3047"/>
                    </a:cubicBezTo>
                    <a:cubicBezTo>
                      <a:pt x="357" y="3044"/>
                      <a:pt x="365" y="3041"/>
                      <a:pt x="373" y="3038"/>
                    </a:cubicBezTo>
                    <a:cubicBezTo>
                      <a:pt x="381" y="3035"/>
                      <a:pt x="389" y="3034"/>
                      <a:pt x="397" y="3034"/>
                    </a:cubicBezTo>
                    <a:cubicBezTo>
                      <a:pt x="404" y="3034"/>
                      <a:pt x="412" y="3033"/>
                      <a:pt x="419" y="3033"/>
                    </a:cubicBezTo>
                    <a:cubicBezTo>
                      <a:pt x="422" y="3033"/>
                      <a:pt x="426" y="3032"/>
                      <a:pt x="430" y="3033"/>
                    </a:cubicBezTo>
                    <a:cubicBezTo>
                      <a:pt x="443" y="3035"/>
                      <a:pt x="456" y="3037"/>
                      <a:pt x="470" y="3039"/>
                    </a:cubicBezTo>
                    <a:cubicBezTo>
                      <a:pt x="472" y="3039"/>
                      <a:pt x="474" y="3039"/>
                      <a:pt x="476" y="3040"/>
                    </a:cubicBezTo>
                    <a:cubicBezTo>
                      <a:pt x="484" y="3043"/>
                      <a:pt x="493" y="3046"/>
                      <a:pt x="502" y="3049"/>
                    </a:cubicBezTo>
                    <a:cubicBezTo>
                      <a:pt x="506" y="3051"/>
                      <a:pt x="511" y="3053"/>
                      <a:pt x="516" y="3055"/>
                    </a:cubicBezTo>
                    <a:cubicBezTo>
                      <a:pt x="518" y="3056"/>
                      <a:pt x="521" y="3057"/>
                      <a:pt x="524" y="3058"/>
                    </a:cubicBezTo>
                    <a:cubicBezTo>
                      <a:pt x="526" y="3041"/>
                      <a:pt x="527" y="3025"/>
                      <a:pt x="529" y="3008"/>
                    </a:cubicBezTo>
                    <a:close/>
                    <a:moveTo>
                      <a:pt x="1018" y="3044"/>
                    </a:moveTo>
                    <a:cubicBezTo>
                      <a:pt x="1016" y="3049"/>
                      <a:pt x="1015" y="3052"/>
                      <a:pt x="1014" y="3056"/>
                    </a:cubicBezTo>
                    <a:cubicBezTo>
                      <a:pt x="1014" y="3062"/>
                      <a:pt x="1012" y="3066"/>
                      <a:pt x="1008" y="3069"/>
                    </a:cubicBezTo>
                    <a:cubicBezTo>
                      <a:pt x="1003" y="3075"/>
                      <a:pt x="997" y="3080"/>
                      <a:pt x="991" y="3085"/>
                    </a:cubicBezTo>
                    <a:cubicBezTo>
                      <a:pt x="987" y="3089"/>
                      <a:pt x="981" y="3093"/>
                      <a:pt x="976" y="3097"/>
                    </a:cubicBezTo>
                    <a:cubicBezTo>
                      <a:pt x="967" y="3104"/>
                      <a:pt x="957" y="3111"/>
                      <a:pt x="945" y="3113"/>
                    </a:cubicBezTo>
                    <a:cubicBezTo>
                      <a:pt x="941" y="3113"/>
                      <a:pt x="938" y="3114"/>
                      <a:pt x="934" y="3116"/>
                    </a:cubicBezTo>
                    <a:cubicBezTo>
                      <a:pt x="924" y="3118"/>
                      <a:pt x="915" y="3122"/>
                      <a:pt x="905" y="3124"/>
                    </a:cubicBezTo>
                    <a:cubicBezTo>
                      <a:pt x="898" y="3126"/>
                      <a:pt x="890" y="3126"/>
                      <a:pt x="883" y="3129"/>
                    </a:cubicBezTo>
                    <a:cubicBezTo>
                      <a:pt x="873" y="3133"/>
                      <a:pt x="862" y="3132"/>
                      <a:pt x="852" y="3132"/>
                    </a:cubicBezTo>
                    <a:cubicBezTo>
                      <a:pt x="845" y="3132"/>
                      <a:pt x="838" y="3130"/>
                      <a:pt x="831" y="3130"/>
                    </a:cubicBezTo>
                    <a:cubicBezTo>
                      <a:pt x="818" y="3129"/>
                      <a:pt x="806" y="3128"/>
                      <a:pt x="794" y="3121"/>
                    </a:cubicBezTo>
                    <a:cubicBezTo>
                      <a:pt x="795" y="3127"/>
                      <a:pt x="797" y="3131"/>
                      <a:pt x="797" y="3136"/>
                    </a:cubicBezTo>
                    <a:cubicBezTo>
                      <a:pt x="798" y="3145"/>
                      <a:pt x="805" y="3150"/>
                      <a:pt x="811" y="3156"/>
                    </a:cubicBezTo>
                    <a:cubicBezTo>
                      <a:pt x="813" y="3158"/>
                      <a:pt x="816" y="3160"/>
                      <a:pt x="819" y="3161"/>
                    </a:cubicBezTo>
                    <a:cubicBezTo>
                      <a:pt x="828" y="3163"/>
                      <a:pt x="837" y="3164"/>
                      <a:pt x="846" y="3165"/>
                    </a:cubicBezTo>
                    <a:cubicBezTo>
                      <a:pt x="858" y="3167"/>
                      <a:pt x="869" y="3163"/>
                      <a:pt x="881" y="3161"/>
                    </a:cubicBezTo>
                    <a:cubicBezTo>
                      <a:pt x="901" y="3158"/>
                      <a:pt x="921" y="3152"/>
                      <a:pt x="939" y="3141"/>
                    </a:cubicBezTo>
                    <a:cubicBezTo>
                      <a:pt x="943" y="3139"/>
                      <a:pt x="947" y="3137"/>
                      <a:pt x="951" y="3135"/>
                    </a:cubicBezTo>
                    <a:cubicBezTo>
                      <a:pt x="955" y="3133"/>
                      <a:pt x="959" y="3131"/>
                      <a:pt x="962" y="3129"/>
                    </a:cubicBezTo>
                    <a:cubicBezTo>
                      <a:pt x="968" y="3126"/>
                      <a:pt x="973" y="3123"/>
                      <a:pt x="978" y="3119"/>
                    </a:cubicBezTo>
                    <a:cubicBezTo>
                      <a:pt x="986" y="3113"/>
                      <a:pt x="994" y="3107"/>
                      <a:pt x="1000" y="3100"/>
                    </a:cubicBezTo>
                    <a:cubicBezTo>
                      <a:pt x="1009" y="3091"/>
                      <a:pt x="1014" y="3080"/>
                      <a:pt x="1017" y="3068"/>
                    </a:cubicBezTo>
                    <a:cubicBezTo>
                      <a:pt x="1019" y="3061"/>
                      <a:pt x="1021" y="3053"/>
                      <a:pt x="1018" y="3044"/>
                    </a:cubicBezTo>
                    <a:close/>
                    <a:moveTo>
                      <a:pt x="530" y="3112"/>
                    </a:moveTo>
                    <a:cubicBezTo>
                      <a:pt x="529" y="3114"/>
                      <a:pt x="527" y="3114"/>
                      <a:pt x="527" y="3115"/>
                    </a:cubicBezTo>
                    <a:cubicBezTo>
                      <a:pt x="528" y="3121"/>
                      <a:pt x="524" y="3125"/>
                      <a:pt x="522" y="3129"/>
                    </a:cubicBezTo>
                    <a:cubicBezTo>
                      <a:pt x="520" y="3134"/>
                      <a:pt x="517" y="3139"/>
                      <a:pt x="514" y="3142"/>
                    </a:cubicBezTo>
                    <a:cubicBezTo>
                      <a:pt x="507" y="3149"/>
                      <a:pt x="497" y="3153"/>
                      <a:pt x="487" y="3154"/>
                    </a:cubicBezTo>
                    <a:cubicBezTo>
                      <a:pt x="471" y="3156"/>
                      <a:pt x="454" y="3155"/>
                      <a:pt x="438" y="3152"/>
                    </a:cubicBezTo>
                    <a:cubicBezTo>
                      <a:pt x="431" y="3151"/>
                      <a:pt x="424" y="3148"/>
                      <a:pt x="416" y="3148"/>
                    </a:cubicBezTo>
                    <a:cubicBezTo>
                      <a:pt x="406" y="3147"/>
                      <a:pt x="396" y="3146"/>
                      <a:pt x="386" y="3141"/>
                    </a:cubicBezTo>
                    <a:cubicBezTo>
                      <a:pt x="378" y="3137"/>
                      <a:pt x="370" y="3134"/>
                      <a:pt x="364" y="3127"/>
                    </a:cubicBezTo>
                    <a:cubicBezTo>
                      <a:pt x="362" y="3125"/>
                      <a:pt x="360" y="3123"/>
                      <a:pt x="358" y="3121"/>
                    </a:cubicBezTo>
                    <a:cubicBezTo>
                      <a:pt x="350" y="3116"/>
                      <a:pt x="346" y="3107"/>
                      <a:pt x="340" y="3100"/>
                    </a:cubicBezTo>
                    <a:cubicBezTo>
                      <a:pt x="338" y="3098"/>
                      <a:pt x="337" y="3094"/>
                      <a:pt x="336" y="3091"/>
                    </a:cubicBezTo>
                    <a:cubicBezTo>
                      <a:pt x="334" y="3092"/>
                      <a:pt x="334" y="3094"/>
                      <a:pt x="334" y="3095"/>
                    </a:cubicBezTo>
                    <a:cubicBezTo>
                      <a:pt x="334" y="3098"/>
                      <a:pt x="335" y="3100"/>
                      <a:pt x="335" y="3103"/>
                    </a:cubicBezTo>
                    <a:cubicBezTo>
                      <a:pt x="334" y="3118"/>
                      <a:pt x="340" y="3131"/>
                      <a:pt x="346" y="3144"/>
                    </a:cubicBezTo>
                    <a:cubicBezTo>
                      <a:pt x="347" y="3145"/>
                      <a:pt x="347" y="3146"/>
                      <a:pt x="348" y="3146"/>
                    </a:cubicBezTo>
                    <a:cubicBezTo>
                      <a:pt x="353" y="3151"/>
                      <a:pt x="359" y="3156"/>
                      <a:pt x="365" y="3160"/>
                    </a:cubicBezTo>
                    <a:cubicBezTo>
                      <a:pt x="371" y="3164"/>
                      <a:pt x="378" y="3167"/>
                      <a:pt x="385" y="3171"/>
                    </a:cubicBezTo>
                    <a:cubicBezTo>
                      <a:pt x="391" y="3175"/>
                      <a:pt x="399" y="3178"/>
                      <a:pt x="406" y="3179"/>
                    </a:cubicBezTo>
                    <a:cubicBezTo>
                      <a:pt x="420" y="3181"/>
                      <a:pt x="435" y="3184"/>
                      <a:pt x="449" y="3181"/>
                    </a:cubicBezTo>
                    <a:cubicBezTo>
                      <a:pt x="455" y="3180"/>
                      <a:pt x="461" y="3180"/>
                      <a:pt x="467" y="3179"/>
                    </a:cubicBezTo>
                    <a:cubicBezTo>
                      <a:pt x="474" y="3178"/>
                      <a:pt x="482" y="3177"/>
                      <a:pt x="490" y="3173"/>
                    </a:cubicBezTo>
                    <a:cubicBezTo>
                      <a:pt x="500" y="3169"/>
                      <a:pt x="508" y="3162"/>
                      <a:pt x="516" y="3154"/>
                    </a:cubicBezTo>
                    <a:cubicBezTo>
                      <a:pt x="526" y="3143"/>
                      <a:pt x="530" y="3129"/>
                      <a:pt x="530" y="3112"/>
                    </a:cubicBezTo>
                    <a:close/>
                    <a:moveTo>
                      <a:pt x="916" y="367"/>
                    </a:moveTo>
                    <a:cubicBezTo>
                      <a:pt x="911" y="365"/>
                      <a:pt x="907" y="363"/>
                      <a:pt x="903" y="362"/>
                    </a:cubicBezTo>
                    <a:cubicBezTo>
                      <a:pt x="894" y="358"/>
                      <a:pt x="889" y="351"/>
                      <a:pt x="886" y="342"/>
                    </a:cubicBezTo>
                    <a:cubicBezTo>
                      <a:pt x="884" y="334"/>
                      <a:pt x="881" y="326"/>
                      <a:pt x="879" y="318"/>
                    </a:cubicBezTo>
                    <a:cubicBezTo>
                      <a:pt x="877" y="320"/>
                      <a:pt x="876" y="322"/>
                      <a:pt x="875" y="324"/>
                    </a:cubicBezTo>
                    <a:cubicBezTo>
                      <a:pt x="872" y="334"/>
                      <a:pt x="868" y="344"/>
                      <a:pt x="858" y="349"/>
                    </a:cubicBezTo>
                    <a:cubicBezTo>
                      <a:pt x="853" y="351"/>
                      <a:pt x="848" y="353"/>
                      <a:pt x="843" y="355"/>
                    </a:cubicBezTo>
                    <a:cubicBezTo>
                      <a:pt x="842" y="356"/>
                      <a:pt x="842" y="358"/>
                      <a:pt x="842" y="360"/>
                    </a:cubicBezTo>
                    <a:cubicBezTo>
                      <a:pt x="842" y="368"/>
                      <a:pt x="839" y="375"/>
                      <a:pt x="835" y="381"/>
                    </a:cubicBezTo>
                    <a:cubicBezTo>
                      <a:pt x="834" y="383"/>
                      <a:pt x="833" y="385"/>
                      <a:pt x="832" y="387"/>
                    </a:cubicBezTo>
                    <a:cubicBezTo>
                      <a:pt x="829" y="394"/>
                      <a:pt x="826" y="402"/>
                      <a:pt x="823" y="408"/>
                    </a:cubicBezTo>
                    <a:cubicBezTo>
                      <a:pt x="817" y="419"/>
                      <a:pt x="810" y="429"/>
                      <a:pt x="803" y="440"/>
                    </a:cubicBezTo>
                    <a:cubicBezTo>
                      <a:pt x="802" y="441"/>
                      <a:pt x="801" y="443"/>
                      <a:pt x="800" y="445"/>
                    </a:cubicBezTo>
                    <a:cubicBezTo>
                      <a:pt x="802" y="446"/>
                      <a:pt x="803" y="446"/>
                      <a:pt x="804" y="447"/>
                    </a:cubicBezTo>
                    <a:cubicBezTo>
                      <a:pt x="805" y="447"/>
                      <a:pt x="805" y="448"/>
                      <a:pt x="805" y="449"/>
                    </a:cubicBezTo>
                    <a:cubicBezTo>
                      <a:pt x="808" y="454"/>
                      <a:pt x="808" y="454"/>
                      <a:pt x="815" y="452"/>
                    </a:cubicBezTo>
                    <a:cubicBezTo>
                      <a:pt x="815" y="449"/>
                      <a:pt x="816" y="446"/>
                      <a:pt x="815" y="443"/>
                    </a:cubicBezTo>
                    <a:cubicBezTo>
                      <a:pt x="814" y="439"/>
                      <a:pt x="815" y="435"/>
                      <a:pt x="817" y="431"/>
                    </a:cubicBezTo>
                    <a:cubicBezTo>
                      <a:pt x="821" y="431"/>
                      <a:pt x="825" y="430"/>
                      <a:pt x="828" y="431"/>
                    </a:cubicBezTo>
                    <a:cubicBezTo>
                      <a:pt x="839" y="433"/>
                      <a:pt x="850" y="432"/>
                      <a:pt x="860" y="432"/>
                    </a:cubicBezTo>
                    <a:cubicBezTo>
                      <a:pt x="865" y="432"/>
                      <a:pt x="869" y="429"/>
                      <a:pt x="872" y="425"/>
                    </a:cubicBezTo>
                    <a:cubicBezTo>
                      <a:pt x="856" y="417"/>
                      <a:pt x="846" y="404"/>
                      <a:pt x="843" y="386"/>
                    </a:cubicBezTo>
                    <a:cubicBezTo>
                      <a:pt x="849" y="385"/>
                      <a:pt x="855" y="383"/>
                      <a:pt x="860" y="384"/>
                    </a:cubicBezTo>
                    <a:cubicBezTo>
                      <a:pt x="870" y="386"/>
                      <a:pt x="879" y="385"/>
                      <a:pt x="888" y="384"/>
                    </a:cubicBezTo>
                    <a:cubicBezTo>
                      <a:pt x="900" y="383"/>
                      <a:pt x="907" y="376"/>
                      <a:pt x="916" y="367"/>
                    </a:cubicBezTo>
                    <a:close/>
                    <a:moveTo>
                      <a:pt x="798" y="1072"/>
                    </a:moveTo>
                    <a:cubicBezTo>
                      <a:pt x="798" y="1072"/>
                      <a:pt x="799" y="1072"/>
                      <a:pt x="799" y="1072"/>
                    </a:cubicBezTo>
                    <a:cubicBezTo>
                      <a:pt x="801" y="1070"/>
                      <a:pt x="803" y="1069"/>
                      <a:pt x="804" y="1066"/>
                    </a:cubicBezTo>
                    <a:cubicBezTo>
                      <a:pt x="807" y="1062"/>
                      <a:pt x="810" y="1057"/>
                      <a:pt x="812" y="1052"/>
                    </a:cubicBezTo>
                    <a:cubicBezTo>
                      <a:pt x="817" y="1040"/>
                      <a:pt x="822" y="1028"/>
                      <a:pt x="826" y="1015"/>
                    </a:cubicBezTo>
                    <a:cubicBezTo>
                      <a:pt x="828" y="1007"/>
                      <a:pt x="830" y="998"/>
                      <a:pt x="827" y="989"/>
                    </a:cubicBezTo>
                    <a:cubicBezTo>
                      <a:pt x="821" y="991"/>
                      <a:pt x="817" y="994"/>
                      <a:pt x="814" y="999"/>
                    </a:cubicBezTo>
                    <a:cubicBezTo>
                      <a:pt x="810" y="1005"/>
                      <a:pt x="807" y="1012"/>
                      <a:pt x="806" y="1019"/>
                    </a:cubicBezTo>
                    <a:cubicBezTo>
                      <a:pt x="805" y="1027"/>
                      <a:pt x="803" y="1034"/>
                      <a:pt x="802" y="1042"/>
                    </a:cubicBezTo>
                    <a:cubicBezTo>
                      <a:pt x="800" y="1052"/>
                      <a:pt x="799" y="1062"/>
                      <a:pt x="798" y="1072"/>
                    </a:cubicBezTo>
                    <a:close/>
                    <a:moveTo>
                      <a:pt x="291" y="967"/>
                    </a:moveTo>
                    <a:cubicBezTo>
                      <a:pt x="293" y="968"/>
                      <a:pt x="295" y="969"/>
                      <a:pt x="296" y="969"/>
                    </a:cubicBezTo>
                    <a:cubicBezTo>
                      <a:pt x="302" y="969"/>
                      <a:pt x="307" y="970"/>
                      <a:pt x="312" y="973"/>
                    </a:cubicBezTo>
                    <a:cubicBezTo>
                      <a:pt x="319" y="976"/>
                      <a:pt x="326" y="978"/>
                      <a:pt x="333" y="980"/>
                    </a:cubicBezTo>
                    <a:cubicBezTo>
                      <a:pt x="337" y="982"/>
                      <a:pt x="339" y="980"/>
                      <a:pt x="339" y="976"/>
                    </a:cubicBezTo>
                    <a:cubicBezTo>
                      <a:pt x="339" y="970"/>
                      <a:pt x="337" y="963"/>
                      <a:pt x="337" y="957"/>
                    </a:cubicBezTo>
                    <a:cubicBezTo>
                      <a:pt x="336" y="953"/>
                      <a:pt x="335" y="950"/>
                      <a:pt x="335" y="946"/>
                    </a:cubicBezTo>
                    <a:cubicBezTo>
                      <a:pt x="336" y="942"/>
                      <a:pt x="335" y="939"/>
                      <a:pt x="331" y="937"/>
                    </a:cubicBezTo>
                    <a:cubicBezTo>
                      <a:pt x="327" y="939"/>
                      <a:pt x="323" y="941"/>
                      <a:pt x="321" y="945"/>
                    </a:cubicBezTo>
                    <a:cubicBezTo>
                      <a:pt x="320" y="947"/>
                      <a:pt x="317" y="949"/>
                      <a:pt x="315" y="950"/>
                    </a:cubicBezTo>
                    <a:cubicBezTo>
                      <a:pt x="307" y="956"/>
                      <a:pt x="300" y="961"/>
                      <a:pt x="291" y="967"/>
                    </a:cubicBezTo>
                    <a:close/>
                    <a:moveTo>
                      <a:pt x="1086" y="1000"/>
                    </a:moveTo>
                    <a:cubicBezTo>
                      <a:pt x="1079" y="1000"/>
                      <a:pt x="1074" y="1003"/>
                      <a:pt x="1071" y="1010"/>
                    </a:cubicBezTo>
                    <a:cubicBezTo>
                      <a:pt x="1068" y="1020"/>
                      <a:pt x="1064" y="1029"/>
                      <a:pt x="1061" y="1039"/>
                    </a:cubicBezTo>
                    <a:cubicBezTo>
                      <a:pt x="1059" y="1045"/>
                      <a:pt x="1057" y="1050"/>
                      <a:pt x="1056" y="1056"/>
                    </a:cubicBezTo>
                    <a:cubicBezTo>
                      <a:pt x="1054" y="1063"/>
                      <a:pt x="1053" y="1069"/>
                      <a:pt x="1052" y="1076"/>
                    </a:cubicBezTo>
                    <a:cubicBezTo>
                      <a:pt x="1056" y="1072"/>
                      <a:pt x="1060" y="1068"/>
                      <a:pt x="1062" y="1064"/>
                    </a:cubicBezTo>
                    <a:cubicBezTo>
                      <a:pt x="1068" y="1055"/>
                      <a:pt x="1073" y="1046"/>
                      <a:pt x="1078" y="1037"/>
                    </a:cubicBezTo>
                    <a:cubicBezTo>
                      <a:pt x="1081" y="1032"/>
                      <a:pt x="1083" y="1027"/>
                      <a:pt x="1085" y="1022"/>
                    </a:cubicBezTo>
                    <a:cubicBezTo>
                      <a:pt x="1089" y="1015"/>
                      <a:pt x="1090" y="1008"/>
                      <a:pt x="1086" y="1000"/>
                    </a:cubicBezTo>
                    <a:close/>
                    <a:moveTo>
                      <a:pt x="931" y="1062"/>
                    </a:moveTo>
                    <a:cubicBezTo>
                      <a:pt x="931" y="1062"/>
                      <a:pt x="932" y="1063"/>
                      <a:pt x="932" y="1063"/>
                    </a:cubicBezTo>
                    <a:cubicBezTo>
                      <a:pt x="938" y="1054"/>
                      <a:pt x="947" y="1049"/>
                      <a:pt x="952" y="1040"/>
                    </a:cubicBezTo>
                    <a:cubicBezTo>
                      <a:pt x="954" y="1034"/>
                      <a:pt x="956" y="1029"/>
                      <a:pt x="960" y="1024"/>
                    </a:cubicBezTo>
                    <a:cubicBezTo>
                      <a:pt x="965" y="1017"/>
                      <a:pt x="966" y="1009"/>
                      <a:pt x="967" y="1001"/>
                    </a:cubicBezTo>
                    <a:cubicBezTo>
                      <a:pt x="968" y="999"/>
                      <a:pt x="967" y="997"/>
                      <a:pt x="966" y="995"/>
                    </a:cubicBezTo>
                    <a:cubicBezTo>
                      <a:pt x="957" y="996"/>
                      <a:pt x="953" y="1003"/>
                      <a:pt x="949" y="1009"/>
                    </a:cubicBezTo>
                    <a:cubicBezTo>
                      <a:pt x="946" y="1015"/>
                      <a:pt x="944" y="1021"/>
                      <a:pt x="942" y="1028"/>
                    </a:cubicBezTo>
                    <a:cubicBezTo>
                      <a:pt x="939" y="1035"/>
                      <a:pt x="935" y="1043"/>
                      <a:pt x="933" y="1050"/>
                    </a:cubicBezTo>
                    <a:cubicBezTo>
                      <a:pt x="932" y="1054"/>
                      <a:pt x="931" y="1058"/>
                      <a:pt x="931" y="1062"/>
                    </a:cubicBezTo>
                    <a:close/>
                    <a:moveTo>
                      <a:pt x="650" y="1044"/>
                    </a:moveTo>
                    <a:cubicBezTo>
                      <a:pt x="653" y="1039"/>
                      <a:pt x="656" y="1035"/>
                      <a:pt x="659" y="1030"/>
                    </a:cubicBezTo>
                    <a:cubicBezTo>
                      <a:pt x="665" y="1019"/>
                      <a:pt x="668" y="1008"/>
                      <a:pt x="670" y="997"/>
                    </a:cubicBezTo>
                    <a:cubicBezTo>
                      <a:pt x="671" y="992"/>
                      <a:pt x="671" y="986"/>
                      <a:pt x="666" y="982"/>
                    </a:cubicBezTo>
                    <a:cubicBezTo>
                      <a:pt x="658" y="987"/>
                      <a:pt x="656" y="996"/>
                      <a:pt x="653" y="1004"/>
                    </a:cubicBezTo>
                    <a:cubicBezTo>
                      <a:pt x="649" y="1017"/>
                      <a:pt x="645" y="1030"/>
                      <a:pt x="650" y="1044"/>
                    </a:cubicBezTo>
                    <a:close/>
                    <a:moveTo>
                      <a:pt x="845" y="340"/>
                    </a:moveTo>
                    <a:cubicBezTo>
                      <a:pt x="846" y="340"/>
                      <a:pt x="847" y="341"/>
                      <a:pt x="847" y="341"/>
                    </a:cubicBezTo>
                    <a:cubicBezTo>
                      <a:pt x="850" y="339"/>
                      <a:pt x="853" y="338"/>
                      <a:pt x="854" y="336"/>
                    </a:cubicBezTo>
                    <a:cubicBezTo>
                      <a:pt x="858" y="330"/>
                      <a:pt x="861" y="323"/>
                      <a:pt x="863" y="317"/>
                    </a:cubicBezTo>
                    <a:cubicBezTo>
                      <a:pt x="866" y="307"/>
                      <a:pt x="862" y="297"/>
                      <a:pt x="861" y="288"/>
                    </a:cubicBezTo>
                    <a:cubicBezTo>
                      <a:pt x="861" y="286"/>
                      <a:pt x="859" y="285"/>
                      <a:pt x="858" y="282"/>
                    </a:cubicBezTo>
                    <a:cubicBezTo>
                      <a:pt x="855" y="284"/>
                      <a:pt x="853" y="285"/>
                      <a:pt x="852" y="286"/>
                    </a:cubicBezTo>
                    <a:cubicBezTo>
                      <a:pt x="851" y="291"/>
                      <a:pt x="848" y="296"/>
                      <a:pt x="849" y="302"/>
                    </a:cubicBezTo>
                    <a:cubicBezTo>
                      <a:pt x="850" y="309"/>
                      <a:pt x="849" y="317"/>
                      <a:pt x="848" y="325"/>
                    </a:cubicBezTo>
                    <a:cubicBezTo>
                      <a:pt x="848" y="330"/>
                      <a:pt x="846" y="335"/>
                      <a:pt x="845" y="340"/>
                    </a:cubicBezTo>
                    <a:close/>
                    <a:moveTo>
                      <a:pt x="415" y="328"/>
                    </a:moveTo>
                    <a:cubicBezTo>
                      <a:pt x="415" y="320"/>
                      <a:pt x="416" y="312"/>
                      <a:pt x="417" y="303"/>
                    </a:cubicBezTo>
                    <a:cubicBezTo>
                      <a:pt x="417" y="295"/>
                      <a:pt x="418" y="288"/>
                      <a:pt x="419" y="280"/>
                    </a:cubicBezTo>
                    <a:cubicBezTo>
                      <a:pt x="419" y="278"/>
                      <a:pt x="419" y="277"/>
                      <a:pt x="418" y="275"/>
                    </a:cubicBezTo>
                    <a:cubicBezTo>
                      <a:pt x="417" y="272"/>
                      <a:pt x="415" y="272"/>
                      <a:pt x="413" y="274"/>
                    </a:cubicBezTo>
                    <a:cubicBezTo>
                      <a:pt x="408" y="279"/>
                      <a:pt x="405" y="285"/>
                      <a:pt x="404" y="293"/>
                    </a:cubicBezTo>
                    <a:cubicBezTo>
                      <a:pt x="403" y="306"/>
                      <a:pt x="409" y="317"/>
                      <a:pt x="415" y="328"/>
                    </a:cubicBezTo>
                    <a:close/>
                    <a:moveTo>
                      <a:pt x="653" y="1108"/>
                    </a:moveTo>
                    <a:cubicBezTo>
                      <a:pt x="654" y="1108"/>
                      <a:pt x="654" y="1108"/>
                      <a:pt x="654" y="1107"/>
                    </a:cubicBezTo>
                    <a:cubicBezTo>
                      <a:pt x="651" y="1095"/>
                      <a:pt x="647" y="1083"/>
                      <a:pt x="642" y="1070"/>
                    </a:cubicBezTo>
                    <a:cubicBezTo>
                      <a:pt x="637" y="1076"/>
                      <a:pt x="632" y="1082"/>
                      <a:pt x="626" y="1088"/>
                    </a:cubicBezTo>
                    <a:cubicBezTo>
                      <a:pt x="633" y="1093"/>
                      <a:pt x="639" y="1098"/>
                      <a:pt x="645" y="1102"/>
                    </a:cubicBezTo>
                    <a:cubicBezTo>
                      <a:pt x="648" y="1104"/>
                      <a:pt x="650" y="1106"/>
                      <a:pt x="653" y="1108"/>
                    </a:cubicBezTo>
                    <a:close/>
                    <a:moveTo>
                      <a:pt x="505" y="2977"/>
                    </a:moveTo>
                    <a:cubicBezTo>
                      <a:pt x="513" y="2983"/>
                      <a:pt x="522" y="2988"/>
                      <a:pt x="531" y="2994"/>
                    </a:cubicBezTo>
                    <a:cubicBezTo>
                      <a:pt x="531" y="2988"/>
                      <a:pt x="534" y="2983"/>
                      <a:pt x="532" y="2977"/>
                    </a:cubicBezTo>
                    <a:cubicBezTo>
                      <a:pt x="522" y="2977"/>
                      <a:pt x="513" y="2977"/>
                      <a:pt x="505" y="2977"/>
                    </a:cubicBezTo>
                    <a:close/>
                    <a:moveTo>
                      <a:pt x="1003" y="2984"/>
                    </a:moveTo>
                    <a:cubicBezTo>
                      <a:pt x="1002" y="2979"/>
                      <a:pt x="1002" y="2975"/>
                      <a:pt x="1001" y="2972"/>
                    </a:cubicBezTo>
                    <a:cubicBezTo>
                      <a:pt x="1001" y="2971"/>
                      <a:pt x="999" y="2969"/>
                      <a:pt x="998" y="2969"/>
                    </a:cubicBezTo>
                    <a:cubicBezTo>
                      <a:pt x="993" y="2969"/>
                      <a:pt x="989" y="2969"/>
                      <a:pt x="983" y="2972"/>
                    </a:cubicBezTo>
                    <a:cubicBezTo>
                      <a:pt x="990" y="2976"/>
                      <a:pt x="996" y="2979"/>
                      <a:pt x="1003" y="2984"/>
                    </a:cubicBezTo>
                    <a:close/>
                    <a:moveTo>
                      <a:pt x="369" y="2972"/>
                    </a:moveTo>
                    <a:cubicBezTo>
                      <a:pt x="369" y="2972"/>
                      <a:pt x="369" y="2971"/>
                      <a:pt x="369" y="2970"/>
                    </a:cubicBezTo>
                    <a:cubicBezTo>
                      <a:pt x="366" y="2970"/>
                      <a:pt x="363" y="2969"/>
                      <a:pt x="359" y="2969"/>
                    </a:cubicBezTo>
                    <a:cubicBezTo>
                      <a:pt x="359" y="2971"/>
                      <a:pt x="359" y="2973"/>
                      <a:pt x="359" y="2977"/>
                    </a:cubicBezTo>
                    <a:cubicBezTo>
                      <a:pt x="363" y="2975"/>
                      <a:pt x="366" y="2974"/>
                      <a:pt x="369" y="2972"/>
                    </a:cubicBezTo>
                    <a:close/>
                  </a:path>
                </a:pathLst>
              </a:custGeom>
              <a:solidFill>
                <a:schemeClr val="tx1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29" name="Freeform 6"/>
              <p:cNvSpPr>
                <a:spLocks noEditPoints="1"/>
              </p:cNvSpPr>
              <p:nvPr/>
            </p:nvSpPr>
            <p:spPr bwMode="auto">
              <a:xfrm>
                <a:off x="5087938" y="3476626"/>
                <a:ext cx="1487488" cy="2506663"/>
              </a:xfrm>
              <a:custGeom>
                <a:avLst/>
                <a:gdLst>
                  <a:gd name="T0" fmla="*/ 464 w 821"/>
                  <a:gd name="T1" fmla="*/ 1300 h 1386"/>
                  <a:gd name="T2" fmla="*/ 459 w 821"/>
                  <a:gd name="T3" fmla="*/ 1155 h 1386"/>
                  <a:gd name="T4" fmla="*/ 454 w 821"/>
                  <a:gd name="T5" fmla="*/ 1058 h 1386"/>
                  <a:gd name="T6" fmla="*/ 445 w 821"/>
                  <a:gd name="T7" fmla="*/ 949 h 1386"/>
                  <a:gd name="T8" fmla="*/ 434 w 821"/>
                  <a:gd name="T9" fmla="*/ 798 h 1386"/>
                  <a:gd name="T10" fmla="*/ 431 w 821"/>
                  <a:gd name="T11" fmla="*/ 697 h 1386"/>
                  <a:gd name="T12" fmla="*/ 420 w 821"/>
                  <a:gd name="T13" fmla="*/ 528 h 1386"/>
                  <a:gd name="T14" fmla="*/ 402 w 821"/>
                  <a:gd name="T15" fmla="*/ 330 h 1386"/>
                  <a:gd name="T16" fmla="*/ 395 w 821"/>
                  <a:gd name="T17" fmla="*/ 210 h 1386"/>
                  <a:gd name="T18" fmla="*/ 388 w 821"/>
                  <a:gd name="T19" fmla="*/ 134 h 1386"/>
                  <a:gd name="T20" fmla="*/ 365 w 821"/>
                  <a:gd name="T21" fmla="*/ 66 h 1386"/>
                  <a:gd name="T22" fmla="*/ 361 w 821"/>
                  <a:gd name="T23" fmla="*/ 90 h 1386"/>
                  <a:gd name="T24" fmla="*/ 357 w 821"/>
                  <a:gd name="T25" fmla="*/ 164 h 1386"/>
                  <a:gd name="T26" fmla="*/ 355 w 821"/>
                  <a:gd name="T27" fmla="*/ 312 h 1386"/>
                  <a:gd name="T28" fmla="*/ 350 w 821"/>
                  <a:gd name="T29" fmla="*/ 411 h 1386"/>
                  <a:gd name="T30" fmla="*/ 351 w 821"/>
                  <a:gd name="T31" fmla="*/ 499 h 1386"/>
                  <a:gd name="T32" fmla="*/ 345 w 821"/>
                  <a:gd name="T33" fmla="*/ 655 h 1386"/>
                  <a:gd name="T34" fmla="*/ 347 w 821"/>
                  <a:gd name="T35" fmla="*/ 794 h 1386"/>
                  <a:gd name="T36" fmla="*/ 351 w 821"/>
                  <a:gd name="T37" fmla="*/ 883 h 1386"/>
                  <a:gd name="T38" fmla="*/ 353 w 821"/>
                  <a:gd name="T39" fmla="*/ 994 h 1386"/>
                  <a:gd name="T40" fmla="*/ 361 w 821"/>
                  <a:gd name="T41" fmla="*/ 1160 h 1386"/>
                  <a:gd name="T42" fmla="*/ 382 w 821"/>
                  <a:gd name="T43" fmla="*/ 1326 h 1386"/>
                  <a:gd name="T44" fmla="*/ 377 w 821"/>
                  <a:gd name="T45" fmla="*/ 1370 h 1386"/>
                  <a:gd name="T46" fmla="*/ 289 w 821"/>
                  <a:gd name="T47" fmla="*/ 1384 h 1386"/>
                  <a:gd name="T48" fmla="*/ 171 w 821"/>
                  <a:gd name="T49" fmla="*/ 1382 h 1386"/>
                  <a:gd name="T50" fmla="*/ 56 w 821"/>
                  <a:gd name="T51" fmla="*/ 1373 h 1386"/>
                  <a:gd name="T52" fmla="*/ 3 w 821"/>
                  <a:gd name="T53" fmla="*/ 1342 h 1386"/>
                  <a:gd name="T54" fmla="*/ 11 w 821"/>
                  <a:gd name="T55" fmla="*/ 1159 h 1386"/>
                  <a:gd name="T56" fmla="*/ 15 w 821"/>
                  <a:gd name="T57" fmla="*/ 1079 h 1386"/>
                  <a:gd name="T58" fmla="*/ 18 w 821"/>
                  <a:gd name="T59" fmla="*/ 940 h 1386"/>
                  <a:gd name="T60" fmla="*/ 23 w 821"/>
                  <a:gd name="T61" fmla="*/ 807 h 1386"/>
                  <a:gd name="T62" fmla="*/ 23 w 821"/>
                  <a:gd name="T63" fmla="*/ 695 h 1386"/>
                  <a:gd name="T64" fmla="*/ 30 w 821"/>
                  <a:gd name="T65" fmla="*/ 511 h 1386"/>
                  <a:gd name="T66" fmla="*/ 35 w 821"/>
                  <a:gd name="T67" fmla="*/ 410 h 1386"/>
                  <a:gd name="T68" fmla="*/ 37 w 821"/>
                  <a:gd name="T69" fmla="*/ 367 h 1386"/>
                  <a:gd name="T70" fmla="*/ 48 w 821"/>
                  <a:gd name="T71" fmla="*/ 200 h 1386"/>
                  <a:gd name="T72" fmla="*/ 50 w 821"/>
                  <a:gd name="T73" fmla="*/ 97 h 1386"/>
                  <a:gd name="T74" fmla="*/ 53 w 821"/>
                  <a:gd name="T75" fmla="*/ 0 h 1386"/>
                  <a:gd name="T76" fmla="*/ 175 w 821"/>
                  <a:gd name="T77" fmla="*/ 11 h 1386"/>
                  <a:gd name="T78" fmla="*/ 270 w 821"/>
                  <a:gd name="T79" fmla="*/ 17 h 1386"/>
                  <a:gd name="T80" fmla="*/ 455 w 821"/>
                  <a:gd name="T81" fmla="*/ 10 h 1386"/>
                  <a:gd name="T82" fmla="*/ 568 w 821"/>
                  <a:gd name="T83" fmla="*/ 6 h 1386"/>
                  <a:gd name="T84" fmla="*/ 685 w 821"/>
                  <a:gd name="T85" fmla="*/ 5 h 1386"/>
                  <a:gd name="T86" fmla="*/ 694 w 821"/>
                  <a:gd name="T87" fmla="*/ 71 h 1386"/>
                  <a:gd name="T88" fmla="*/ 697 w 821"/>
                  <a:gd name="T89" fmla="*/ 155 h 1386"/>
                  <a:gd name="T90" fmla="*/ 699 w 821"/>
                  <a:gd name="T91" fmla="*/ 258 h 1386"/>
                  <a:gd name="T92" fmla="*/ 707 w 821"/>
                  <a:gd name="T93" fmla="*/ 339 h 1386"/>
                  <a:gd name="T94" fmla="*/ 718 w 821"/>
                  <a:gd name="T95" fmla="*/ 447 h 1386"/>
                  <a:gd name="T96" fmla="*/ 728 w 821"/>
                  <a:gd name="T97" fmla="*/ 603 h 1386"/>
                  <a:gd name="T98" fmla="*/ 745 w 821"/>
                  <a:gd name="T99" fmla="*/ 754 h 1386"/>
                  <a:gd name="T100" fmla="*/ 754 w 821"/>
                  <a:gd name="T101" fmla="*/ 823 h 1386"/>
                  <a:gd name="T102" fmla="*/ 767 w 821"/>
                  <a:gd name="T103" fmla="*/ 943 h 1386"/>
                  <a:gd name="T104" fmla="*/ 780 w 821"/>
                  <a:gd name="T105" fmla="*/ 1054 h 1386"/>
                  <a:gd name="T106" fmla="*/ 793 w 821"/>
                  <a:gd name="T107" fmla="*/ 1164 h 1386"/>
                  <a:gd name="T108" fmla="*/ 815 w 821"/>
                  <a:gd name="T109" fmla="*/ 1317 h 1386"/>
                  <a:gd name="T110" fmla="*/ 771 w 821"/>
                  <a:gd name="T111" fmla="*/ 1369 h 1386"/>
                  <a:gd name="T112" fmla="*/ 692 w 821"/>
                  <a:gd name="T113" fmla="*/ 1384 h 1386"/>
                  <a:gd name="T114" fmla="*/ 539 w 821"/>
                  <a:gd name="T115" fmla="*/ 1379 h 1386"/>
                  <a:gd name="T116" fmla="*/ 511 w 821"/>
                  <a:gd name="T117" fmla="*/ 1375 h 1386"/>
                  <a:gd name="T118" fmla="*/ 393 w 821"/>
                  <a:gd name="T119" fmla="*/ 89 h 1386"/>
                  <a:gd name="T120" fmla="*/ 392 w 821"/>
                  <a:gd name="T121" fmla="*/ 112 h 1386"/>
                  <a:gd name="T122" fmla="*/ 263 w 821"/>
                  <a:gd name="T123" fmla="*/ 1029 h 138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821" h="1386">
                    <a:moveTo>
                      <a:pt x="465" y="1360"/>
                    </a:moveTo>
                    <a:cubicBezTo>
                      <a:pt x="465" y="1357"/>
                      <a:pt x="464" y="1354"/>
                      <a:pt x="464" y="1351"/>
                    </a:cubicBezTo>
                    <a:cubicBezTo>
                      <a:pt x="464" y="1334"/>
                      <a:pt x="464" y="1317"/>
                      <a:pt x="464" y="1300"/>
                    </a:cubicBezTo>
                    <a:cubicBezTo>
                      <a:pt x="464" y="1283"/>
                      <a:pt x="464" y="1267"/>
                      <a:pt x="463" y="1251"/>
                    </a:cubicBezTo>
                    <a:cubicBezTo>
                      <a:pt x="462" y="1232"/>
                      <a:pt x="460" y="1212"/>
                      <a:pt x="459" y="1193"/>
                    </a:cubicBezTo>
                    <a:cubicBezTo>
                      <a:pt x="459" y="1180"/>
                      <a:pt x="459" y="1168"/>
                      <a:pt x="459" y="1155"/>
                    </a:cubicBezTo>
                    <a:cubicBezTo>
                      <a:pt x="458" y="1143"/>
                      <a:pt x="458" y="1132"/>
                      <a:pt x="457" y="1121"/>
                    </a:cubicBezTo>
                    <a:cubicBezTo>
                      <a:pt x="457" y="1113"/>
                      <a:pt x="457" y="1106"/>
                      <a:pt x="457" y="1098"/>
                    </a:cubicBezTo>
                    <a:cubicBezTo>
                      <a:pt x="456" y="1085"/>
                      <a:pt x="455" y="1072"/>
                      <a:pt x="454" y="1058"/>
                    </a:cubicBezTo>
                    <a:cubicBezTo>
                      <a:pt x="454" y="1056"/>
                      <a:pt x="454" y="1054"/>
                      <a:pt x="454" y="1051"/>
                    </a:cubicBezTo>
                    <a:cubicBezTo>
                      <a:pt x="453" y="1033"/>
                      <a:pt x="453" y="1014"/>
                      <a:pt x="450" y="996"/>
                    </a:cubicBezTo>
                    <a:cubicBezTo>
                      <a:pt x="448" y="980"/>
                      <a:pt x="446" y="964"/>
                      <a:pt x="445" y="949"/>
                    </a:cubicBezTo>
                    <a:cubicBezTo>
                      <a:pt x="444" y="937"/>
                      <a:pt x="443" y="925"/>
                      <a:pt x="442" y="913"/>
                    </a:cubicBezTo>
                    <a:cubicBezTo>
                      <a:pt x="440" y="894"/>
                      <a:pt x="439" y="875"/>
                      <a:pt x="438" y="857"/>
                    </a:cubicBezTo>
                    <a:cubicBezTo>
                      <a:pt x="437" y="837"/>
                      <a:pt x="435" y="818"/>
                      <a:pt x="434" y="798"/>
                    </a:cubicBezTo>
                    <a:cubicBezTo>
                      <a:pt x="434" y="785"/>
                      <a:pt x="434" y="772"/>
                      <a:pt x="433" y="759"/>
                    </a:cubicBezTo>
                    <a:cubicBezTo>
                      <a:pt x="433" y="753"/>
                      <a:pt x="432" y="747"/>
                      <a:pt x="432" y="741"/>
                    </a:cubicBezTo>
                    <a:cubicBezTo>
                      <a:pt x="431" y="726"/>
                      <a:pt x="431" y="711"/>
                      <a:pt x="431" y="697"/>
                    </a:cubicBezTo>
                    <a:cubicBezTo>
                      <a:pt x="430" y="682"/>
                      <a:pt x="429" y="667"/>
                      <a:pt x="427" y="653"/>
                    </a:cubicBezTo>
                    <a:cubicBezTo>
                      <a:pt x="424" y="628"/>
                      <a:pt x="424" y="604"/>
                      <a:pt x="422" y="579"/>
                    </a:cubicBezTo>
                    <a:cubicBezTo>
                      <a:pt x="421" y="562"/>
                      <a:pt x="421" y="545"/>
                      <a:pt x="420" y="528"/>
                    </a:cubicBezTo>
                    <a:cubicBezTo>
                      <a:pt x="420" y="505"/>
                      <a:pt x="417" y="483"/>
                      <a:pt x="415" y="460"/>
                    </a:cubicBezTo>
                    <a:cubicBezTo>
                      <a:pt x="413" y="435"/>
                      <a:pt x="411" y="411"/>
                      <a:pt x="409" y="387"/>
                    </a:cubicBezTo>
                    <a:cubicBezTo>
                      <a:pt x="407" y="368"/>
                      <a:pt x="404" y="349"/>
                      <a:pt x="402" y="330"/>
                    </a:cubicBezTo>
                    <a:cubicBezTo>
                      <a:pt x="401" y="326"/>
                      <a:pt x="402" y="322"/>
                      <a:pt x="401" y="318"/>
                    </a:cubicBezTo>
                    <a:cubicBezTo>
                      <a:pt x="401" y="301"/>
                      <a:pt x="398" y="283"/>
                      <a:pt x="398" y="266"/>
                    </a:cubicBezTo>
                    <a:cubicBezTo>
                      <a:pt x="398" y="247"/>
                      <a:pt x="396" y="229"/>
                      <a:pt x="395" y="210"/>
                    </a:cubicBezTo>
                    <a:cubicBezTo>
                      <a:pt x="395" y="206"/>
                      <a:pt x="395" y="201"/>
                      <a:pt x="395" y="196"/>
                    </a:cubicBezTo>
                    <a:cubicBezTo>
                      <a:pt x="394" y="184"/>
                      <a:pt x="392" y="171"/>
                      <a:pt x="391" y="158"/>
                    </a:cubicBezTo>
                    <a:cubicBezTo>
                      <a:pt x="390" y="150"/>
                      <a:pt x="389" y="142"/>
                      <a:pt x="388" y="134"/>
                    </a:cubicBezTo>
                    <a:cubicBezTo>
                      <a:pt x="385" y="113"/>
                      <a:pt x="383" y="92"/>
                      <a:pt x="379" y="71"/>
                    </a:cubicBezTo>
                    <a:cubicBezTo>
                      <a:pt x="379" y="67"/>
                      <a:pt x="377" y="63"/>
                      <a:pt x="375" y="60"/>
                    </a:cubicBezTo>
                    <a:cubicBezTo>
                      <a:pt x="367" y="60"/>
                      <a:pt x="367" y="60"/>
                      <a:pt x="365" y="66"/>
                    </a:cubicBezTo>
                    <a:cubicBezTo>
                      <a:pt x="363" y="70"/>
                      <a:pt x="361" y="73"/>
                      <a:pt x="359" y="77"/>
                    </a:cubicBezTo>
                    <a:cubicBezTo>
                      <a:pt x="359" y="79"/>
                      <a:pt x="358" y="82"/>
                      <a:pt x="360" y="84"/>
                    </a:cubicBezTo>
                    <a:cubicBezTo>
                      <a:pt x="361" y="85"/>
                      <a:pt x="361" y="88"/>
                      <a:pt x="361" y="90"/>
                    </a:cubicBezTo>
                    <a:cubicBezTo>
                      <a:pt x="360" y="103"/>
                      <a:pt x="359" y="116"/>
                      <a:pt x="358" y="129"/>
                    </a:cubicBezTo>
                    <a:cubicBezTo>
                      <a:pt x="358" y="133"/>
                      <a:pt x="358" y="137"/>
                      <a:pt x="358" y="142"/>
                    </a:cubicBezTo>
                    <a:cubicBezTo>
                      <a:pt x="357" y="149"/>
                      <a:pt x="357" y="157"/>
                      <a:pt x="357" y="164"/>
                    </a:cubicBezTo>
                    <a:cubicBezTo>
                      <a:pt x="357" y="194"/>
                      <a:pt x="357" y="223"/>
                      <a:pt x="358" y="253"/>
                    </a:cubicBezTo>
                    <a:cubicBezTo>
                      <a:pt x="359" y="262"/>
                      <a:pt x="358" y="271"/>
                      <a:pt x="357" y="280"/>
                    </a:cubicBezTo>
                    <a:cubicBezTo>
                      <a:pt x="356" y="290"/>
                      <a:pt x="355" y="301"/>
                      <a:pt x="355" y="312"/>
                    </a:cubicBezTo>
                    <a:cubicBezTo>
                      <a:pt x="354" y="325"/>
                      <a:pt x="353" y="339"/>
                      <a:pt x="352" y="353"/>
                    </a:cubicBezTo>
                    <a:cubicBezTo>
                      <a:pt x="352" y="358"/>
                      <a:pt x="352" y="363"/>
                      <a:pt x="352" y="369"/>
                    </a:cubicBezTo>
                    <a:cubicBezTo>
                      <a:pt x="351" y="383"/>
                      <a:pt x="350" y="397"/>
                      <a:pt x="350" y="411"/>
                    </a:cubicBezTo>
                    <a:cubicBezTo>
                      <a:pt x="350" y="414"/>
                      <a:pt x="350" y="417"/>
                      <a:pt x="350" y="420"/>
                    </a:cubicBezTo>
                    <a:cubicBezTo>
                      <a:pt x="350" y="434"/>
                      <a:pt x="350" y="448"/>
                      <a:pt x="350" y="462"/>
                    </a:cubicBezTo>
                    <a:cubicBezTo>
                      <a:pt x="350" y="474"/>
                      <a:pt x="351" y="487"/>
                      <a:pt x="351" y="499"/>
                    </a:cubicBezTo>
                    <a:cubicBezTo>
                      <a:pt x="351" y="511"/>
                      <a:pt x="349" y="523"/>
                      <a:pt x="349" y="535"/>
                    </a:cubicBezTo>
                    <a:cubicBezTo>
                      <a:pt x="348" y="556"/>
                      <a:pt x="347" y="578"/>
                      <a:pt x="347" y="600"/>
                    </a:cubicBezTo>
                    <a:cubicBezTo>
                      <a:pt x="346" y="618"/>
                      <a:pt x="347" y="636"/>
                      <a:pt x="345" y="655"/>
                    </a:cubicBezTo>
                    <a:cubicBezTo>
                      <a:pt x="344" y="668"/>
                      <a:pt x="345" y="683"/>
                      <a:pt x="345" y="697"/>
                    </a:cubicBezTo>
                    <a:cubicBezTo>
                      <a:pt x="345" y="711"/>
                      <a:pt x="345" y="725"/>
                      <a:pt x="346" y="740"/>
                    </a:cubicBezTo>
                    <a:cubicBezTo>
                      <a:pt x="346" y="758"/>
                      <a:pt x="347" y="776"/>
                      <a:pt x="347" y="794"/>
                    </a:cubicBezTo>
                    <a:cubicBezTo>
                      <a:pt x="348" y="808"/>
                      <a:pt x="348" y="822"/>
                      <a:pt x="349" y="837"/>
                    </a:cubicBezTo>
                    <a:cubicBezTo>
                      <a:pt x="349" y="845"/>
                      <a:pt x="350" y="853"/>
                      <a:pt x="351" y="862"/>
                    </a:cubicBezTo>
                    <a:cubicBezTo>
                      <a:pt x="351" y="869"/>
                      <a:pt x="351" y="876"/>
                      <a:pt x="351" y="883"/>
                    </a:cubicBezTo>
                    <a:cubicBezTo>
                      <a:pt x="351" y="899"/>
                      <a:pt x="351" y="914"/>
                      <a:pt x="352" y="929"/>
                    </a:cubicBezTo>
                    <a:cubicBezTo>
                      <a:pt x="352" y="941"/>
                      <a:pt x="352" y="953"/>
                      <a:pt x="352" y="965"/>
                    </a:cubicBezTo>
                    <a:cubicBezTo>
                      <a:pt x="353" y="975"/>
                      <a:pt x="353" y="984"/>
                      <a:pt x="353" y="994"/>
                    </a:cubicBezTo>
                    <a:cubicBezTo>
                      <a:pt x="354" y="1013"/>
                      <a:pt x="354" y="1032"/>
                      <a:pt x="355" y="1052"/>
                    </a:cubicBezTo>
                    <a:cubicBezTo>
                      <a:pt x="356" y="1070"/>
                      <a:pt x="357" y="1089"/>
                      <a:pt x="358" y="1108"/>
                    </a:cubicBezTo>
                    <a:cubicBezTo>
                      <a:pt x="359" y="1125"/>
                      <a:pt x="360" y="1143"/>
                      <a:pt x="361" y="1160"/>
                    </a:cubicBezTo>
                    <a:cubicBezTo>
                      <a:pt x="364" y="1188"/>
                      <a:pt x="367" y="1216"/>
                      <a:pt x="373" y="1243"/>
                    </a:cubicBezTo>
                    <a:cubicBezTo>
                      <a:pt x="375" y="1253"/>
                      <a:pt x="374" y="1263"/>
                      <a:pt x="376" y="1272"/>
                    </a:cubicBezTo>
                    <a:cubicBezTo>
                      <a:pt x="380" y="1290"/>
                      <a:pt x="381" y="1308"/>
                      <a:pt x="382" y="1326"/>
                    </a:cubicBezTo>
                    <a:cubicBezTo>
                      <a:pt x="384" y="1337"/>
                      <a:pt x="385" y="1349"/>
                      <a:pt x="386" y="1361"/>
                    </a:cubicBezTo>
                    <a:cubicBezTo>
                      <a:pt x="386" y="1362"/>
                      <a:pt x="386" y="1363"/>
                      <a:pt x="386" y="1365"/>
                    </a:cubicBezTo>
                    <a:cubicBezTo>
                      <a:pt x="383" y="1367"/>
                      <a:pt x="380" y="1369"/>
                      <a:pt x="377" y="1370"/>
                    </a:cubicBezTo>
                    <a:cubicBezTo>
                      <a:pt x="362" y="1374"/>
                      <a:pt x="347" y="1377"/>
                      <a:pt x="331" y="1379"/>
                    </a:cubicBezTo>
                    <a:cubicBezTo>
                      <a:pt x="320" y="1380"/>
                      <a:pt x="309" y="1382"/>
                      <a:pt x="299" y="1383"/>
                    </a:cubicBezTo>
                    <a:cubicBezTo>
                      <a:pt x="295" y="1383"/>
                      <a:pt x="292" y="1384"/>
                      <a:pt x="289" y="1384"/>
                    </a:cubicBezTo>
                    <a:cubicBezTo>
                      <a:pt x="274" y="1385"/>
                      <a:pt x="259" y="1386"/>
                      <a:pt x="245" y="1386"/>
                    </a:cubicBezTo>
                    <a:cubicBezTo>
                      <a:pt x="234" y="1386"/>
                      <a:pt x="223" y="1384"/>
                      <a:pt x="212" y="1384"/>
                    </a:cubicBezTo>
                    <a:cubicBezTo>
                      <a:pt x="198" y="1383"/>
                      <a:pt x="184" y="1383"/>
                      <a:pt x="171" y="1382"/>
                    </a:cubicBezTo>
                    <a:cubicBezTo>
                      <a:pt x="157" y="1382"/>
                      <a:pt x="143" y="1381"/>
                      <a:pt x="129" y="1381"/>
                    </a:cubicBezTo>
                    <a:cubicBezTo>
                      <a:pt x="119" y="1381"/>
                      <a:pt x="108" y="1381"/>
                      <a:pt x="98" y="1380"/>
                    </a:cubicBezTo>
                    <a:cubicBezTo>
                      <a:pt x="84" y="1378"/>
                      <a:pt x="70" y="1377"/>
                      <a:pt x="56" y="1373"/>
                    </a:cubicBezTo>
                    <a:cubicBezTo>
                      <a:pt x="46" y="1370"/>
                      <a:pt x="35" y="1369"/>
                      <a:pt x="25" y="1368"/>
                    </a:cubicBezTo>
                    <a:cubicBezTo>
                      <a:pt x="17" y="1367"/>
                      <a:pt x="10" y="1367"/>
                      <a:pt x="3" y="1364"/>
                    </a:cubicBezTo>
                    <a:cubicBezTo>
                      <a:pt x="0" y="1356"/>
                      <a:pt x="1" y="1349"/>
                      <a:pt x="3" y="1342"/>
                    </a:cubicBezTo>
                    <a:cubicBezTo>
                      <a:pt x="8" y="1327"/>
                      <a:pt x="9" y="1311"/>
                      <a:pt x="9" y="1294"/>
                    </a:cubicBezTo>
                    <a:cubicBezTo>
                      <a:pt x="8" y="1278"/>
                      <a:pt x="9" y="1262"/>
                      <a:pt x="10" y="1245"/>
                    </a:cubicBezTo>
                    <a:cubicBezTo>
                      <a:pt x="11" y="1216"/>
                      <a:pt x="11" y="1188"/>
                      <a:pt x="11" y="1159"/>
                    </a:cubicBezTo>
                    <a:cubicBezTo>
                      <a:pt x="11" y="1139"/>
                      <a:pt x="14" y="1119"/>
                      <a:pt x="15" y="1100"/>
                    </a:cubicBezTo>
                    <a:cubicBezTo>
                      <a:pt x="15" y="1097"/>
                      <a:pt x="15" y="1094"/>
                      <a:pt x="15" y="1091"/>
                    </a:cubicBezTo>
                    <a:cubicBezTo>
                      <a:pt x="15" y="1087"/>
                      <a:pt x="15" y="1083"/>
                      <a:pt x="15" y="1079"/>
                    </a:cubicBezTo>
                    <a:cubicBezTo>
                      <a:pt x="15" y="1061"/>
                      <a:pt x="16" y="1043"/>
                      <a:pt x="16" y="1025"/>
                    </a:cubicBezTo>
                    <a:cubicBezTo>
                      <a:pt x="16" y="1009"/>
                      <a:pt x="17" y="992"/>
                      <a:pt x="17" y="976"/>
                    </a:cubicBezTo>
                    <a:cubicBezTo>
                      <a:pt x="17" y="964"/>
                      <a:pt x="18" y="952"/>
                      <a:pt x="18" y="940"/>
                    </a:cubicBezTo>
                    <a:cubicBezTo>
                      <a:pt x="19" y="921"/>
                      <a:pt x="19" y="902"/>
                      <a:pt x="20" y="884"/>
                    </a:cubicBezTo>
                    <a:cubicBezTo>
                      <a:pt x="20" y="873"/>
                      <a:pt x="20" y="862"/>
                      <a:pt x="21" y="850"/>
                    </a:cubicBezTo>
                    <a:cubicBezTo>
                      <a:pt x="21" y="836"/>
                      <a:pt x="23" y="821"/>
                      <a:pt x="23" y="807"/>
                    </a:cubicBezTo>
                    <a:cubicBezTo>
                      <a:pt x="23" y="789"/>
                      <a:pt x="23" y="771"/>
                      <a:pt x="23" y="754"/>
                    </a:cubicBezTo>
                    <a:cubicBezTo>
                      <a:pt x="23" y="745"/>
                      <a:pt x="23" y="736"/>
                      <a:pt x="23" y="727"/>
                    </a:cubicBezTo>
                    <a:cubicBezTo>
                      <a:pt x="23" y="716"/>
                      <a:pt x="23" y="706"/>
                      <a:pt x="23" y="695"/>
                    </a:cubicBezTo>
                    <a:cubicBezTo>
                      <a:pt x="23" y="673"/>
                      <a:pt x="22" y="650"/>
                      <a:pt x="22" y="627"/>
                    </a:cubicBezTo>
                    <a:cubicBezTo>
                      <a:pt x="23" y="612"/>
                      <a:pt x="25" y="597"/>
                      <a:pt x="26" y="582"/>
                    </a:cubicBezTo>
                    <a:cubicBezTo>
                      <a:pt x="27" y="559"/>
                      <a:pt x="30" y="535"/>
                      <a:pt x="30" y="511"/>
                    </a:cubicBezTo>
                    <a:cubicBezTo>
                      <a:pt x="30" y="503"/>
                      <a:pt x="31" y="495"/>
                      <a:pt x="32" y="487"/>
                    </a:cubicBezTo>
                    <a:cubicBezTo>
                      <a:pt x="32" y="473"/>
                      <a:pt x="33" y="458"/>
                      <a:pt x="34" y="444"/>
                    </a:cubicBezTo>
                    <a:cubicBezTo>
                      <a:pt x="34" y="433"/>
                      <a:pt x="35" y="421"/>
                      <a:pt x="35" y="410"/>
                    </a:cubicBezTo>
                    <a:cubicBezTo>
                      <a:pt x="36" y="405"/>
                      <a:pt x="35" y="399"/>
                      <a:pt x="36" y="394"/>
                    </a:cubicBezTo>
                    <a:cubicBezTo>
                      <a:pt x="36" y="391"/>
                      <a:pt x="36" y="387"/>
                      <a:pt x="36" y="384"/>
                    </a:cubicBezTo>
                    <a:cubicBezTo>
                      <a:pt x="36" y="378"/>
                      <a:pt x="37" y="373"/>
                      <a:pt x="37" y="367"/>
                    </a:cubicBezTo>
                    <a:cubicBezTo>
                      <a:pt x="39" y="347"/>
                      <a:pt x="41" y="327"/>
                      <a:pt x="42" y="307"/>
                    </a:cubicBezTo>
                    <a:cubicBezTo>
                      <a:pt x="43" y="293"/>
                      <a:pt x="44" y="279"/>
                      <a:pt x="45" y="265"/>
                    </a:cubicBezTo>
                    <a:cubicBezTo>
                      <a:pt x="46" y="243"/>
                      <a:pt x="48" y="222"/>
                      <a:pt x="48" y="200"/>
                    </a:cubicBezTo>
                    <a:cubicBezTo>
                      <a:pt x="49" y="185"/>
                      <a:pt x="47" y="170"/>
                      <a:pt x="47" y="156"/>
                    </a:cubicBezTo>
                    <a:cubicBezTo>
                      <a:pt x="47" y="141"/>
                      <a:pt x="49" y="127"/>
                      <a:pt x="49" y="112"/>
                    </a:cubicBezTo>
                    <a:cubicBezTo>
                      <a:pt x="50" y="107"/>
                      <a:pt x="50" y="102"/>
                      <a:pt x="50" y="97"/>
                    </a:cubicBezTo>
                    <a:cubicBezTo>
                      <a:pt x="50" y="75"/>
                      <a:pt x="50" y="52"/>
                      <a:pt x="50" y="30"/>
                    </a:cubicBezTo>
                    <a:cubicBezTo>
                      <a:pt x="50" y="24"/>
                      <a:pt x="50" y="18"/>
                      <a:pt x="50" y="12"/>
                    </a:cubicBezTo>
                    <a:cubicBezTo>
                      <a:pt x="51" y="8"/>
                      <a:pt x="52" y="4"/>
                      <a:pt x="53" y="0"/>
                    </a:cubicBezTo>
                    <a:cubicBezTo>
                      <a:pt x="55" y="0"/>
                      <a:pt x="56" y="0"/>
                      <a:pt x="58" y="0"/>
                    </a:cubicBezTo>
                    <a:cubicBezTo>
                      <a:pt x="72" y="2"/>
                      <a:pt x="87" y="4"/>
                      <a:pt x="101" y="7"/>
                    </a:cubicBezTo>
                    <a:cubicBezTo>
                      <a:pt x="126" y="10"/>
                      <a:pt x="151" y="10"/>
                      <a:pt x="175" y="11"/>
                    </a:cubicBezTo>
                    <a:cubicBezTo>
                      <a:pt x="190" y="12"/>
                      <a:pt x="205" y="13"/>
                      <a:pt x="219" y="15"/>
                    </a:cubicBezTo>
                    <a:cubicBezTo>
                      <a:pt x="228" y="17"/>
                      <a:pt x="237" y="17"/>
                      <a:pt x="246" y="16"/>
                    </a:cubicBezTo>
                    <a:cubicBezTo>
                      <a:pt x="254" y="15"/>
                      <a:pt x="262" y="17"/>
                      <a:pt x="270" y="17"/>
                    </a:cubicBezTo>
                    <a:cubicBezTo>
                      <a:pt x="299" y="16"/>
                      <a:pt x="328" y="16"/>
                      <a:pt x="358" y="15"/>
                    </a:cubicBezTo>
                    <a:cubicBezTo>
                      <a:pt x="382" y="15"/>
                      <a:pt x="406" y="13"/>
                      <a:pt x="429" y="12"/>
                    </a:cubicBezTo>
                    <a:cubicBezTo>
                      <a:pt x="438" y="12"/>
                      <a:pt x="446" y="10"/>
                      <a:pt x="455" y="10"/>
                    </a:cubicBezTo>
                    <a:cubicBezTo>
                      <a:pt x="468" y="9"/>
                      <a:pt x="482" y="10"/>
                      <a:pt x="495" y="9"/>
                    </a:cubicBezTo>
                    <a:cubicBezTo>
                      <a:pt x="510" y="9"/>
                      <a:pt x="524" y="8"/>
                      <a:pt x="538" y="7"/>
                    </a:cubicBezTo>
                    <a:cubicBezTo>
                      <a:pt x="548" y="7"/>
                      <a:pt x="558" y="6"/>
                      <a:pt x="568" y="6"/>
                    </a:cubicBezTo>
                    <a:cubicBezTo>
                      <a:pt x="580" y="6"/>
                      <a:pt x="593" y="5"/>
                      <a:pt x="606" y="5"/>
                    </a:cubicBezTo>
                    <a:cubicBezTo>
                      <a:pt x="611" y="5"/>
                      <a:pt x="616" y="5"/>
                      <a:pt x="621" y="5"/>
                    </a:cubicBezTo>
                    <a:cubicBezTo>
                      <a:pt x="642" y="5"/>
                      <a:pt x="664" y="5"/>
                      <a:pt x="685" y="5"/>
                    </a:cubicBezTo>
                    <a:cubicBezTo>
                      <a:pt x="688" y="4"/>
                      <a:pt x="691" y="5"/>
                      <a:pt x="693" y="5"/>
                    </a:cubicBezTo>
                    <a:cubicBezTo>
                      <a:pt x="696" y="21"/>
                      <a:pt x="696" y="36"/>
                      <a:pt x="694" y="52"/>
                    </a:cubicBezTo>
                    <a:cubicBezTo>
                      <a:pt x="694" y="58"/>
                      <a:pt x="694" y="64"/>
                      <a:pt x="694" y="71"/>
                    </a:cubicBezTo>
                    <a:cubicBezTo>
                      <a:pt x="695" y="89"/>
                      <a:pt x="696" y="107"/>
                      <a:pt x="697" y="125"/>
                    </a:cubicBezTo>
                    <a:cubicBezTo>
                      <a:pt x="697" y="132"/>
                      <a:pt x="698" y="138"/>
                      <a:pt x="698" y="145"/>
                    </a:cubicBezTo>
                    <a:cubicBezTo>
                      <a:pt x="698" y="148"/>
                      <a:pt x="697" y="152"/>
                      <a:pt x="697" y="155"/>
                    </a:cubicBezTo>
                    <a:cubicBezTo>
                      <a:pt x="697" y="173"/>
                      <a:pt x="697" y="191"/>
                      <a:pt x="697" y="209"/>
                    </a:cubicBezTo>
                    <a:cubicBezTo>
                      <a:pt x="697" y="213"/>
                      <a:pt x="696" y="217"/>
                      <a:pt x="696" y="221"/>
                    </a:cubicBezTo>
                    <a:cubicBezTo>
                      <a:pt x="697" y="234"/>
                      <a:pt x="696" y="246"/>
                      <a:pt x="699" y="258"/>
                    </a:cubicBezTo>
                    <a:cubicBezTo>
                      <a:pt x="702" y="271"/>
                      <a:pt x="701" y="284"/>
                      <a:pt x="702" y="297"/>
                    </a:cubicBezTo>
                    <a:cubicBezTo>
                      <a:pt x="702" y="305"/>
                      <a:pt x="704" y="313"/>
                      <a:pt x="705" y="321"/>
                    </a:cubicBezTo>
                    <a:cubicBezTo>
                      <a:pt x="705" y="327"/>
                      <a:pt x="707" y="333"/>
                      <a:pt x="707" y="339"/>
                    </a:cubicBezTo>
                    <a:cubicBezTo>
                      <a:pt x="709" y="349"/>
                      <a:pt x="710" y="359"/>
                      <a:pt x="711" y="369"/>
                    </a:cubicBezTo>
                    <a:cubicBezTo>
                      <a:pt x="712" y="381"/>
                      <a:pt x="713" y="394"/>
                      <a:pt x="714" y="407"/>
                    </a:cubicBezTo>
                    <a:cubicBezTo>
                      <a:pt x="715" y="420"/>
                      <a:pt x="717" y="433"/>
                      <a:pt x="718" y="447"/>
                    </a:cubicBezTo>
                    <a:cubicBezTo>
                      <a:pt x="719" y="458"/>
                      <a:pt x="720" y="470"/>
                      <a:pt x="720" y="482"/>
                    </a:cubicBezTo>
                    <a:cubicBezTo>
                      <a:pt x="721" y="503"/>
                      <a:pt x="722" y="524"/>
                      <a:pt x="724" y="545"/>
                    </a:cubicBezTo>
                    <a:cubicBezTo>
                      <a:pt x="725" y="564"/>
                      <a:pt x="726" y="584"/>
                      <a:pt x="728" y="603"/>
                    </a:cubicBezTo>
                    <a:cubicBezTo>
                      <a:pt x="730" y="618"/>
                      <a:pt x="732" y="633"/>
                      <a:pt x="733" y="648"/>
                    </a:cubicBezTo>
                    <a:cubicBezTo>
                      <a:pt x="736" y="671"/>
                      <a:pt x="738" y="694"/>
                      <a:pt x="740" y="717"/>
                    </a:cubicBezTo>
                    <a:cubicBezTo>
                      <a:pt x="742" y="729"/>
                      <a:pt x="744" y="741"/>
                      <a:pt x="745" y="754"/>
                    </a:cubicBezTo>
                    <a:cubicBezTo>
                      <a:pt x="746" y="758"/>
                      <a:pt x="746" y="763"/>
                      <a:pt x="747" y="768"/>
                    </a:cubicBezTo>
                    <a:cubicBezTo>
                      <a:pt x="747" y="781"/>
                      <a:pt x="749" y="793"/>
                      <a:pt x="752" y="806"/>
                    </a:cubicBezTo>
                    <a:cubicBezTo>
                      <a:pt x="753" y="811"/>
                      <a:pt x="753" y="817"/>
                      <a:pt x="754" y="823"/>
                    </a:cubicBezTo>
                    <a:cubicBezTo>
                      <a:pt x="755" y="834"/>
                      <a:pt x="757" y="845"/>
                      <a:pt x="758" y="856"/>
                    </a:cubicBezTo>
                    <a:cubicBezTo>
                      <a:pt x="759" y="870"/>
                      <a:pt x="761" y="884"/>
                      <a:pt x="762" y="898"/>
                    </a:cubicBezTo>
                    <a:cubicBezTo>
                      <a:pt x="764" y="913"/>
                      <a:pt x="766" y="928"/>
                      <a:pt x="767" y="943"/>
                    </a:cubicBezTo>
                    <a:cubicBezTo>
                      <a:pt x="768" y="951"/>
                      <a:pt x="769" y="960"/>
                      <a:pt x="769" y="968"/>
                    </a:cubicBezTo>
                    <a:cubicBezTo>
                      <a:pt x="771" y="982"/>
                      <a:pt x="773" y="997"/>
                      <a:pt x="775" y="1011"/>
                    </a:cubicBezTo>
                    <a:cubicBezTo>
                      <a:pt x="777" y="1025"/>
                      <a:pt x="778" y="1039"/>
                      <a:pt x="780" y="1054"/>
                    </a:cubicBezTo>
                    <a:cubicBezTo>
                      <a:pt x="781" y="1062"/>
                      <a:pt x="782" y="1070"/>
                      <a:pt x="783" y="1078"/>
                    </a:cubicBezTo>
                    <a:cubicBezTo>
                      <a:pt x="785" y="1094"/>
                      <a:pt x="787" y="1110"/>
                      <a:pt x="789" y="1126"/>
                    </a:cubicBezTo>
                    <a:cubicBezTo>
                      <a:pt x="790" y="1139"/>
                      <a:pt x="792" y="1151"/>
                      <a:pt x="793" y="1164"/>
                    </a:cubicBezTo>
                    <a:cubicBezTo>
                      <a:pt x="794" y="1168"/>
                      <a:pt x="795" y="1172"/>
                      <a:pt x="796" y="1176"/>
                    </a:cubicBezTo>
                    <a:cubicBezTo>
                      <a:pt x="801" y="1208"/>
                      <a:pt x="805" y="1239"/>
                      <a:pt x="810" y="1270"/>
                    </a:cubicBezTo>
                    <a:cubicBezTo>
                      <a:pt x="812" y="1286"/>
                      <a:pt x="813" y="1301"/>
                      <a:pt x="815" y="1317"/>
                    </a:cubicBezTo>
                    <a:cubicBezTo>
                      <a:pt x="816" y="1326"/>
                      <a:pt x="818" y="1335"/>
                      <a:pt x="820" y="1344"/>
                    </a:cubicBezTo>
                    <a:cubicBezTo>
                      <a:pt x="821" y="1351"/>
                      <a:pt x="821" y="1352"/>
                      <a:pt x="815" y="1355"/>
                    </a:cubicBezTo>
                    <a:cubicBezTo>
                      <a:pt x="800" y="1360"/>
                      <a:pt x="786" y="1364"/>
                      <a:pt x="771" y="1369"/>
                    </a:cubicBezTo>
                    <a:cubicBezTo>
                      <a:pt x="761" y="1372"/>
                      <a:pt x="751" y="1375"/>
                      <a:pt x="741" y="1377"/>
                    </a:cubicBezTo>
                    <a:cubicBezTo>
                      <a:pt x="734" y="1379"/>
                      <a:pt x="726" y="1380"/>
                      <a:pt x="719" y="1381"/>
                    </a:cubicBezTo>
                    <a:cubicBezTo>
                      <a:pt x="710" y="1382"/>
                      <a:pt x="701" y="1384"/>
                      <a:pt x="692" y="1384"/>
                    </a:cubicBezTo>
                    <a:cubicBezTo>
                      <a:pt x="679" y="1385"/>
                      <a:pt x="666" y="1384"/>
                      <a:pt x="653" y="1384"/>
                    </a:cubicBezTo>
                    <a:cubicBezTo>
                      <a:pt x="638" y="1384"/>
                      <a:pt x="623" y="1384"/>
                      <a:pt x="608" y="1383"/>
                    </a:cubicBezTo>
                    <a:cubicBezTo>
                      <a:pt x="585" y="1382"/>
                      <a:pt x="562" y="1381"/>
                      <a:pt x="539" y="1379"/>
                    </a:cubicBezTo>
                    <a:cubicBezTo>
                      <a:pt x="535" y="1379"/>
                      <a:pt x="532" y="1377"/>
                      <a:pt x="529" y="1376"/>
                    </a:cubicBezTo>
                    <a:cubicBezTo>
                      <a:pt x="524" y="1374"/>
                      <a:pt x="520" y="1372"/>
                      <a:pt x="516" y="1375"/>
                    </a:cubicBezTo>
                    <a:cubicBezTo>
                      <a:pt x="515" y="1376"/>
                      <a:pt x="513" y="1375"/>
                      <a:pt x="511" y="1375"/>
                    </a:cubicBezTo>
                    <a:cubicBezTo>
                      <a:pt x="502" y="1373"/>
                      <a:pt x="492" y="1371"/>
                      <a:pt x="483" y="1368"/>
                    </a:cubicBezTo>
                    <a:cubicBezTo>
                      <a:pt x="477" y="1366"/>
                      <a:pt x="471" y="1363"/>
                      <a:pt x="465" y="1360"/>
                    </a:cubicBezTo>
                    <a:close/>
                    <a:moveTo>
                      <a:pt x="393" y="89"/>
                    </a:moveTo>
                    <a:cubicBezTo>
                      <a:pt x="392" y="89"/>
                      <a:pt x="392" y="89"/>
                      <a:pt x="391" y="89"/>
                    </a:cubicBezTo>
                    <a:cubicBezTo>
                      <a:pt x="391" y="93"/>
                      <a:pt x="391" y="97"/>
                      <a:pt x="392" y="101"/>
                    </a:cubicBezTo>
                    <a:cubicBezTo>
                      <a:pt x="393" y="105"/>
                      <a:pt x="389" y="108"/>
                      <a:pt x="392" y="112"/>
                    </a:cubicBezTo>
                    <a:cubicBezTo>
                      <a:pt x="395" y="104"/>
                      <a:pt x="400" y="96"/>
                      <a:pt x="393" y="89"/>
                    </a:cubicBezTo>
                    <a:close/>
                    <a:moveTo>
                      <a:pt x="260" y="1038"/>
                    </a:moveTo>
                    <a:cubicBezTo>
                      <a:pt x="264" y="1033"/>
                      <a:pt x="264" y="1033"/>
                      <a:pt x="263" y="1029"/>
                    </a:cubicBezTo>
                    <a:cubicBezTo>
                      <a:pt x="262" y="1031"/>
                      <a:pt x="262" y="1032"/>
                      <a:pt x="261" y="1034"/>
                    </a:cubicBezTo>
                    <a:cubicBezTo>
                      <a:pt x="261" y="1035"/>
                      <a:pt x="261" y="1035"/>
                      <a:pt x="260" y="1038"/>
                    </a:cubicBezTo>
                    <a:close/>
                  </a:path>
                </a:pathLst>
              </a:custGeom>
              <a:solidFill>
                <a:srgbClr val="0070C0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30" name="Freeform 7"/>
              <p:cNvSpPr>
                <a:spLocks noEditPoints="1"/>
              </p:cNvSpPr>
              <p:nvPr/>
            </p:nvSpPr>
            <p:spPr bwMode="auto">
              <a:xfrm>
                <a:off x="5524500" y="2173288"/>
                <a:ext cx="1295400" cy="1190625"/>
              </a:xfrm>
              <a:custGeom>
                <a:avLst/>
                <a:gdLst>
                  <a:gd name="T0" fmla="*/ 159 w 715"/>
                  <a:gd name="T1" fmla="*/ 20 h 658"/>
                  <a:gd name="T2" fmla="*/ 276 w 715"/>
                  <a:gd name="T3" fmla="*/ 19 h 658"/>
                  <a:gd name="T4" fmla="*/ 423 w 715"/>
                  <a:gd name="T5" fmla="*/ 11 h 658"/>
                  <a:gd name="T6" fmla="*/ 599 w 715"/>
                  <a:gd name="T7" fmla="*/ 3 h 658"/>
                  <a:gd name="T8" fmla="*/ 693 w 715"/>
                  <a:gd name="T9" fmla="*/ 51 h 658"/>
                  <a:gd name="T10" fmla="*/ 576 w 715"/>
                  <a:gd name="T11" fmla="*/ 113 h 658"/>
                  <a:gd name="T12" fmla="*/ 621 w 715"/>
                  <a:gd name="T13" fmla="*/ 174 h 658"/>
                  <a:gd name="T14" fmla="*/ 699 w 715"/>
                  <a:gd name="T15" fmla="*/ 228 h 658"/>
                  <a:gd name="T16" fmla="*/ 707 w 715"/>
                  <a:gd name="T17" fmla="*/ 349 h 658"/>
                  <a:gd name="T18" fmla="*/ 713 w 715"/>
                  <a:gd name="T19" fmla="*/ 584 h 658"/>
                  <a:gd name="T20" fmla="*/ 586 w 715"/>
                  <a:gd name="T21" fmla="*/ 638 h 658"/>
                  <a:gd name="T22" fmla="*/ 487 w 715"/>
                  <a:gd name="T23" fmla="*/ 642 h 658"/>
                  <a:gd name="T24" fmla="*/ 341 w 715"/>
                  <a:gd name="T25" fmla="*/ 647 h 658"/>
                  <a:gd name="T26" fmla="*/ 195 w 715"/>
                  <a:gd name="T27" fmla="*/ 649 h 658"/>
                  <a:gd name="T28" fmla="*/ 44 w 715"/>
                  <a:gd name="T29" fmla="*/ 657 h 658"/>
                  <a:gd name="T30" fmla="*/ 1 w 715"/>
                  <a:gd name="T31" fmla="*/ 566 h 658"/>
                  <a:gd name="T32" fmla="*/ 11 w 715"/>
                  <a:gd name="T33" fmla="*/ 416 h 658"/>
                  <a:gd name="T34" fmla="*/ 96 w 715"/>
                  <a:gd name="T35" fmla="*/ 388 h 658"/>
                  <a:gd name="T36" fmla="*/ 133 w 715"/>
                  <a:gd name="T37" fmla="*/ 322 h 658"/>
                  <a:gd name="T38" fmla="*/ 214 w 715"/>
                  <a:gd name="T39" fmla="*/ 356 h 658"/>
                  <a:gd name="T40" fmla="*/ 224 w 715"/>
                  <a:gd name="T41" fmla="*/ 292 h 658"/>
                  <a:gd name="T42" fmla="*/ 322 w 715"/>
                  <a:gd name="T43" fmla="*/ 287 h 658"/>
                  <a:gd name="T44" fmla="*/ 429 w 715"/>
                  <a:gd name="T45" fmla="*/ 285 h 658"/>
                  <a:gd name="T46" fmla="*/ 548 w 715"/>
                  <a:gd name="T47" fmla="*/ 288 h 658"/>
                  <a:gd name="T48" fmla="*/ 645 w 715"/>
                  <a:gd name="T49" fmla="*/ 241 h 658"/>
                  <a:gd name="T50" fmla="*/ 540 w 715"/>
                  <a:gd name="T51" fmla="*/ 279 h 658"/>
                  <a:gd name="T52" fmla="*/ 579 w 715"/>
                  <a:gd name="T53" fmla="*/ 167 h 658"/>
                  <a:gd name="T54" fmla="*/ 540 w 715"/>
                  <a:gd name="T55" fmla="*/ 182 h 658"/>
                  <a:gd name="T56" fmla="*/ 472 w 715"/>
                  <a:gd name="T57" fmla="*/ 279 h 658"/>
                  <a:gd name="T58" fmla="*/ 452 w 715"/>
                  <a:gd name="T59" fmla="*/ 173 h 658"/>
                  <a:gd name="T60" fmla="*/ 410 w 715"/>
                  <a:gd name="T61" fmla="*/ 209 h 658"/>
                  <a:gd name="T62" fmla="*/ 313 w 715"/>
                  <a:gd name="T63" fmla="*/ 282 h 658"/>
                  <a:gd name="T64" fmla="*/ 323 w 715"/>
                  <a:gd name="T65" fmla="*/ 157 h 658"/>
                  <a:gd name="T66" fmla="*/ 275 w 715"/>
                  <a:gd name="T67" fmla="*/ 229 h 658"/>
                  <a:gd name="T68" fmla="*/ 195 w 715"/>
                  <a:gd name="T69" fmla="*/ 287 h 658"/>
                  <a:gd name="T70" fmla="*/ 141 w 715"/>
                  <a:gd name="T71" fmla="*/ 194 h 658"/>
                  <a:gd name="T72" fmla="*/ 131 w 715"/>
                  <a:gd name="T73" fmla="*/ 189 h 658"/>
                  <a:gd name="T74" fmla="*/ 56 w 715"/>
                  <a:gd name="T75" fmla="*/ 203 h 658"/>
                  <a:gd name="T76" fmla="*/ 16 w 715"/>
                  <a:gd name="T77" fmla="*/ 38 h 658"/>
                  <a:gd name="T78" fmla="*/ 634 w 715"/>
                  <a:gd name="T79" fmla="*/ 525 h 658"/>
                  <a:gd name="T80" fmla="*/ 557 w 715"/>
                  <a:gd name="T81" fmla="*/ 487 h 658"/>
                  <a:gd name="T82" fmla="*/ 600 w 715"/>
                  <a:gd name="T83" fmla="*/ 399 h 658"/>
                  <a:gd name="T84" fmla="*/ 542 w 715"/>
                  <a:gd name="T85" fmla="*/ 491 h 658"/>
                  <a:gd name="T86" fmla="*/ 441 w 715"/>
                  <a:gd name="T87" fmla="*/ 542 h 658"/>
                  <a:gd name="T88" fmla="*/ 443 w 715"/>
                  <a:gd name="T89" fmla="*/ 443 h 658"/>
                  <a:gd name="T90" fmla="*/ 405 w 715"/>
                  <a:gd name="T91" fmla="*/ 453 h 658"/>
                  <a:gd name="T92" fmla="*/ 351 w 715"/>
                  <a:gd name="T93" fmla="*/ 533 h 658"/>
                  <a:gd name="T94" fmla="*/ 284 w 715"/>
                  <a:gd name="T95" fmla="*/ 474 h 658"/>
                  <a:gd name="T96" fmla="*/ 274 w 715"/>
                  <a:gd name="T97" fmla="*/ 434 h 658"/>
                  <a:gd name="T98" fmla="*/ 151 w 715"/>
                  <a:gd name="T99" fmla="*/ 551 h 658"/>
                  <a:gd name="T100" fmla="*/ 169 w 715"/>
                  <a:gd name="T101" fmla="*/ 429 h 658"/>
                  <a:gd name="T102" fmla="*/ 128 w 715"/>
                  <a:gd name="T103" fmla="*/ 487 h 658"/>
                  <a:gd name="T104" fmla="*/ 85 w 715"/>
                  <a:gd name="T105" fmla="*/ 540 h 658"/>
                  <a:gd name="T106" fmla="*/ 171 w 715"/>
                  <a:gd name="T107" fmla="*/ 560 h 658"/>
                  <a:gd name="T108" fmla="*/ 259 w 715"/>
                  <a:gd name="T109" fmla="*/ 516 h 658"/>
                  <a:gd name="T110" fmla="*/ 391 w 715"/>
                  <a:gd name="T111" fmla="*/ 516 h 658"/>
                  <a:gd name="T112" fmla="*/ 484 w 715"/>
                  <a:gd name="T113" fmla="*/ 544 h 658"/>
                  <a:gd name="T114" fmla="*/ 624 w 715"/>
                  <a:gd name="T115" fmla="*/ 542 h 6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</a:cxnLst>
                <a:rect l="0" t="0" r="r" b="b"/>
                <a:pathLst>
                  <a:path w="715" h="658">
                    <a:moveTo>
                      <a:pt x="19" y="22"/>
                    </a:moveTo>
                    <a:cubicBezTo>
                      <a:pt x="29" y="22"/>
                      <a:pt x="39" y="21"/>
                      <a:pt x="49" y="22"/>
                    </a:cubicBezTo>
                    <a:cubicBezTo>
                      <a:pt x="60" y="24"/>
                      <a:pt x="70" y="23"/>
                      <a:pt x="81" y="23"/>
                    </a:cubicBezTo>
                    <a:cubicBezTo>
                      <a:pt x="94" y="22"/>
                      <a:pt x="107" y="22"/>
                      <a:pt x="120" y="21"/>
                    </a:cubicBezTo>
                    <a:cubicBezTo>
                      <a:pt x="131" y="21"/>
                      <a:pt x="142" y="20"/>
                      <a:pt x="153" y="19"/>
                    </a:cubicBezTo>
                    <a:cubicBezTo>
                      <a:pt x="155" y="19"/>
                      <a:pt x="157" y="19"/>
                      <a:pt x="159" y="20"/>
                    </a:cubicBezTo>
                    <a:cubicBezTo>
                      <a:pt x="160" y="20"/>
                      <a:pt x="162" y="21"/>
                      <a:pt x="163" y="20"/>
                    </a:cubicBezTo>
                    <a:cubicBezTo>
                      <a:pt x="169" y="17"/>
                      <a:pt x="176" y="20"/>
                      <a:pt x="182" y="18"/>
                    </a:cubicBezTo>
                    <a:cubicBezTo>
                      <a:pt x="186" y="17"/>
                      <a:pt x="190" y="18"/>
                      <a:pt x="194" y="18"/>
                    </a:cubicBezTo>
                    <a:cubicBezTo>
                      <a:pt x="205" y="18"/>
                      <a:pt x="216" y="18"/>
                      <a:pt x="227" y="19"/>
                    </a:cubicBezTo>
                    <a:cubicBezTo>
                      <a:pt x="234" y="19"/>
                      <a:pt x="240" y="18"/>
                      <a:pt x="247" y="19"/>
                    </a:cubicBezTo>
                    <a:cubicBezTo>
                      <a:pt x="257" y="21"/>
                      <a:pt x="266" y="20"/>
                      <a:pt x="276" y="19"/>
                    </a:cubicBezTo>
                    <a:cubicBezTo>
                      <a:pt x="284" y="18"/>
                      <a:pt x="293" y="17"/>
                      <a:pt x="301" y="16"/>
                    </a:cubicBezTo>
                    <a:cubicBezTo>
                      <a:pt x="310" y="15"/>
                      <a:pt x="319" y="15"/>
                      <a:pt x="328" y="15"/>
                    </a:cubicBezTo>
                    <a:cubicBezTo>
                      <a:pt x="332" y="15"/>
                      <a:pt x="337" y="15"/>
                      <a:pt x="341" y="14"/>
                    </a:cubicBezTo>
                    <a:cubicBezTo>
                      <a:pt x="354" y="12"/>
                      <a:pt x="368" y="13"/>
                      <a:pt x="381" y="14"/>
                    </a:cubicBezTo>
                    <a:cubicBezTo>
                      <a:pt x="386" y="14"/>
                      <a:pt x="391" y="13"/>
                      <a:pt x="395" y="13"/>
                    </a:cubicBezTo>
                    <a:cubicBezTo>
                      <a:pt x="405" y="12"/>
                      <a:pt x="414" y="11"/>
                      <a:pt x="423" y="11"/>
                    </a:cubicBezTo>
                    <a:cubicBezTo>
                      <a:pt x="439" y="11"/>
                      <a:pt x="455" y="11"/>
                      <a:pt x="470" y="11"/>
                    </a:cubicBezTo>
                    <a:cubicBezTo>
                      <a:pt x="476" y="11"/>
                      <a:pt x="481" y="11"/>
                      <a:pt x="486" y="11"/>
                    </a:cubicBezTo>
                    <a:cubicBezTo>
                      <a:pt x="500" y="10"/>
                      <a:pt x="513" y="10"/>
                      <a:pt x="527" y="9"/>
                    </a:cubicBezTo>
                    <a:cubicBezTo>
                      <a:pt x="534" y="9"/>
                      <a:pt x="541" y="7"/>
                      <a:pt x="548" y="7"/>
                    </a:cubicBezTo>
                    <a:cubicBezTo>
                      <a:pt x="556" y="6"/>
                      <a:pt x="564" y="7"/>
                      <a:pt x="572" y="6"/>
                    </a:cubicBezTo>
                    <a:cubicBezTo>
                      <a:pt x="581" y="6"/>
                      <a:pt x="590" y="4"/>
                      <a:pt x="599" y="3"/>
                    </a:cubicBezTo>
                    <a:cubicBezTo>
                      <a:pt x="610" y="2"/>
                      <a:pt x="622" y="1"/>
                      <a:pt x="633" y="0"/>
                    </a:cubicBezTo>
                    <a:cubicBezTo>
                      <a:pt x="634" y="0"/>
                      <a:pt x="636" y="0"/>
                      <a:pt x="637" y="0"/>
                    </a:cubicBezTo>
                    <a:cubicBezTo>
                      <a:pt x="648" y="0"/>
                      <a:pt x="659" y="0"/>
                      <a:pt x="670" y="0"/>
                    </a:cubicBezTo>
                    <a:cubicBezTo>
                      <a:pt x="677" y="0"/>
                      <a:pt x="684" y="0"/>
                      <a:pt x="692" y="0"/>
                    </a:cubicBezTo>
                    <a:cubicBezTo>
                      <a:pt x="697" y="17"/>
                      <a:pt x="694" y="34"/>
                      <a:pt x="697" y="50"/>
                    </a:cubicBezTo>
                    <a:cubicBezTo>
                      <a:pt x="695" y="51"/>
                      <a:pt x="694" y="51"/>
                      <a:pt x="693" y="51"/>
                    </a:cubicBezTo>
                    <a:cubicBezTo>
                      <a:pt x="668" y="51"/>
                      <a:pt x="643" y="53"/>
                      <a:pt x="618" y="56"/>
                    </a:cubicBezTo>
                    <a:cubicBezTo>
                      <a:pt x="611" y="57"/>
                      <a:pt x="604" y="59"/>
                      <a:pt x="599" y="66"/>
                    </a:cubicBezTo>
                    <a:cubicBezTo>
                      <a:pt x="593" y="76"/>
                      <a:pt x="592" y="78"/>
                      <a:pt x="597" y="88"/>
                    </a:cubicBezTo>
                    <a:cubicBezTo>
                      <a:pt x="596" y="89"/>
                      <a:pt x="595" y="90"/>
                      <a:pt x="594" y="90"/>
                    </a:cubicBezTo>
                    <a:cubicBezTo>
                      <a:pt x="586" y="91"/>
                      <a:pt x="582" y="98"/>
                      <a:pt x="577" y="103"/>
                    </a:cubicBezTo>
                    <a:cubicBezTo>
                      <a:pt x="575" y="106"/>
                      <a:pt x="575" y="109"/>
                      <a:pt x="576" y="113"/>
                    </a:cubicBezTo>
                    <a:cubicBezTo>
                      <a:pt x="582" y="127"/>
                      <a:pt x="593" y="136"/>
                      <a:pt x="609" y="137"/>
                    </a:cubicBezTo>
                    <a:cubicBezTo>
                      <a:pt x="611" y="138"/>
                      <a:pt x="613" y="138"/>
                      <a:pt x="615" y="138"/>
                    </a:cubicBezTo>
                    <a:cubicBezTo>
                      <a:pt x="616" y="139"/>
                      <a:pt x="616" y="140"/>
                      <a:pt x="616" y="141"/>
                    </a:cubicBezTo>
                    <a:cubicBezTo>
                      <a:pt x="615" y="141"/>
                      <a:pt x="613" y="142"/>
                      <a:pt x="612" y="143"/>
                    </a:cubicBezTo>
                    <a:cubicBezTo>
                      <a:pt x="607" y="149"/>
                      <a:pt x="606" y="153"/>
                      <a:pt x="611" y="160"/>
                    </a:cubicBezTo>
                    <a:cubicBezTo>
                      <a:pt x="614" y="165"/>
                      <a:pt x="617" y="170"/>
                      <a:pt x="621" y="174"/>
                    </a:cubicBezTo>
                    <a:cubicBezTo>
                      <a:pt x="625" y="178"/>
                      <a:pt x="631" y="181"/>
                      <a:pt x="638" y="180"/>
                    </a:cubicBezTo>
                    <a:cubicBezTo>
                      <a:pt x="640" y="179"/>
                      <a:pt x="642" y="180"/>
                      <a:pt x="645" y="181"/>
                    </a:cubicBezTo>
                    <a:cubicBezTo>
                      <a:pt x="643" y="186"/>
                      <a:pt x="642" y="190"/>
                      <a:pt x="641" y="193"/>
                    </a:cubicBezTo>
                    <a:cubicBezTo>
                      <a:pt x="639" y="198"/>
                      <a:pt x="640" y="202"/>
                      <a:pt x="643" y="206"/>
                    </a:cubicBezTo>
                    <a:cubicBezTo>
                      <a:pt x="647" y="211"/>
                      <a:pt x="652" y="214"/>
                      <a:pt x="659" y="216"/>
                    </a:cubicBezTo>
                    <a:cubicBezTo>
                      <a:pt x="672" y="220"/>
                      <a:pt x="685" y="224"/>
                      <a:pt x="699" y="228"/>
                    </a:cubicBezTo>
                    <a:cubicBezTo>
                      <a:pt x="704" y="229"/>
                      <a:pt x="707" y="231"/>
                      <a:pt x="707" y="238"/>
                    </a:cubicBezTo>
                    <a:cubicBezTo>
                      <a:pt x="707" y="249"/>
                      <a:pt x="707" y="260"/>
                      <a:pt x="708" y="271"/>
                    </a:cubicBezTo>
                    <a:cubicBezTo>
                      <a:pt x="708" y="276"/>
                      <a:pt x="707" y="281"/>
                      <a:pt x="708" y="286"/>
                    </a:cubicBezTo>
                    <a:cubicBezTo>
                      <a:pt x="708" y="296"/>
                      <a:pt x="709" y="305"/>
                      <a:pt x="709" y="314"/>
                    </a:cubicBezTo>
                    <a:cubicBezTo>
                      <a:pt x="709" y="321"/>
                      <a:pt x="708" y="328"/>
                      <a:pt x="708" y="335"/>
                    </a:cubicBezTo>
                    <a:cubicBezTo>
                      <a:pt x="707" y="340"/>
                      <a:pt x="707" y="345"/>
                      <a:pt x="707" y="349"/>
                    </a:cubicBezTo>
                    <a:cubicBezTo>
                      <a:pt x="707" y="356"/>
                      <a:pt x="706" y="363"/>
                      <a:pt x="706" y="370"/>
                    </a:cubicBezTo>
                    <a:cubicBezTo>
                      <a:pt x="706" y="379"/>
                      <a:pt x="707" y="389"/>
                      <a:pt x="707" y="398"/>
                    </a:cubicBezTo>
                    <a:cubicBezTo>
                      <a:pt x="707" y="408"/>
                      <a:pt x="706" y="417"/>
                      <a:pt x="707" y="426"/>
                    </a:cubicBezTo>
                    <a:cubicBezTo>
                      <a:pt x="709" y="438"/>
                      <a:pt x="708" y="449"/>
                      <a:pt x="708" y="461"/>
                    </a:cubicBezTo>
                    <a:cubicBezTo>
                      <a:pt x="708" y="483"/>
                      <a:pt x="708" y="505"/>
                      <a:pt x="709" y="527"/>
                    </a:cubicBezTo>
                    <a:cubicBezTo>
                      <a:pt x="709" y="546"/>
                      <a:pt x="711" y="565"/>
                      <a:pt x="713" y="584"/>
                    </a:cubicBezTo>
                    <a:cubicBezTo>
                      <a:pt x="714" y="598"/>
                      <a:pt x="715" y="613"/>
                      <a:pt x="714" y="627"/>
                    </a:cubicBezTo>
                    <a:cubicBezTo>
                      <a:pt x="712" y="627"/>
                      <a:pt x="711" y="628"/>
                      <a:pt x="709" y="628"/>
                    </a:cubicBezTo>
                    <a:cubicBezTo>
                      <a:pt x="701" y="629"/>
                      <a:pt x="692" y="630"/>
                      <a:pt x="683" y="631"/>
                    </a:cubicBezTo>
                    <a:cubicBezTo>
                      <a:pt x="678" y="631"/>
                      <a:pt x="673" y="631"/>
                      <a:pt x="669" y="632"/>
                    </a:cubicBezTo>
                    <a:cubicBezTo>
                      <a:pt x="655" y="633"/>
                      <a:pt x="642" y="633"/>
                      <a:pt x="629" y="636"/>
                    </a:cubicBezTo>
                    <a:cubicBezTo>
                      <a:pt x="615" y="638"/>
                      <a:pt x="600" y="638"/>
                      <a:pt x="586" y="638"/>
                    </a:cubicBezTo>
                    <a:cubicBezTo>
                      <a:pt x="579" y="638"/>
                      <a:pt x="571" y="638"/>
                      <a:pt x="564" y="639"/>
                    </a:cubicBezTo>
                    <a:cubicBezTo>
                      <a:pt x="555" y="639"/>
                      <a:pt x="546" y="639"/>
                      <a:pt x="537" y="639"/>
                    </a:cubicBezTo>
                    <a:cubicBezTo>
                      <a:pt x="535" y="639"/>
                      <a:pt x="533" y="640"/>
                      <a:pt x="531" y="640"/>
                    </a:cubicBezTo>
                    <a:cubicBezTo>
                      <a:pt x="523" y="643"/>
                      <a:pt x="514" y="642"/>
                      <a:pt x="506" y="640"/>
                    </a:cubicBezTo>
                    <a:cubicBezTo>
                      <a:pt x="501" y="640"/>
                      <a:pt x="496" y="639"/>
                      <a:pt x="491" y="641"/>
                    </a:cubicBezTo>
                    <a:cubicBezTo>
                      <a:pt x="490" y="642"/>
                      <a:pt x="488" y="642"/>
                      <a:pt x="487" y="642"/>
                    </a:cubicBezTo>
                    <a:cubicBezTo>
                      <a:pt x="471" y="640"/>
                      <a:pt x="456" y="641"/>
                      <a:pt x="441" y="645"/>
                    </a:cubicBezTo>
                    <a:cubicBezTo>
                      <a:pt x="440" y="645"/>
                      <a:pt x="440" y="645"/>
                      <a:pt x="439" y="645"/>
                    </a:cubicBezTo>
                    <a:cubicBezTo>
                      <a:pt x="429" y="641"/>
                      <a:pt x="418" y="645"/>
                      <a:pt x="407" y="645"/>
                    </a:cubicBezTo>
                    <a:cubicBezTo>
                      <a:pt x="398" y="645"/>
                      <a:pt x="389" y="647"/>
                      <a:pt x="380" y="648"/>
                    </a:cubicBezTo>
                    <a:cubicBezTo>
                      <a:pt x="376" y="648"/>
                      <a:pt x="372" y="648"/>
                      <a:pt x="368" y="648"/>
                    </a:cubicBezTo>
                    <a:cubicBezTo>
                      <a:pt x="359" y="646"/>
                      <a:pt x="350" y="647"/>
                      <a:pt x="341" y="647"/>
                    </a:cubicBezTo>
                    <a:cubicBezTo>
                      <a:pt x="331" y="648"/>
                      <a:pt x="321" y="647"/>
                      <a:pt x="311" y="647"/>
                    </a:cubicBezTo>
                    <a:cubicBezTo>
                      <a:pt x="304" y="647"/>
                      <a:pt x="297" y="647"/>
                      <a:pt x="291" y="648"/>
                    </a:cubicBezTo>
                    <a:cubicBezTo>
                      <a:pt x="285" y="649"/>
                      <a:pt x="276" y="650"/>
                      <a:pt x="271" y="649"/>
                    </a:cubicBezTo>
                    <a:cubicBezTo>
                      <a:pt x="268" y="648"/>
                      <a:pt x="265" y="648"/>
                      <a:pt x="262" y="648"/>
                    </a:cubicBezTo>
                    <a:cubicBezTo>
                      <a:pt x="253" y="649"/>
                      <a:pt x="243" y="649"/>
                      <a:pt x="233" y="649"/>
                    </a:cubicBezTo>
                    <a:cubicBezTo>
                      <a:pt x="221" y="649"/>
                      <a:pt x="208" y="648"/>
                      <a:pt x="195" y="649"/>
                    </a:cubicBezTo>
                    <a:cubicBezTo>
                      <a:pt x="187" y="650"/>
                      <a:pt x="178" y="650"/>
                      <a:pt x="170" y="654"/>
                    </a:cubicBezTo>
                    <a:cubicBezTo>
                      <a:pt x="170" y="654"/>
                      <a:pt x="169" y="655"/>
                      <a:pt x="168" y="655"/>
                    </a:cubicBezTo>
                    <a:cubicBezTo>
                      <a:pt x="162" y="652"/>
                      <a:pt x="155" y="656"/>
                      <a:pt x="149" y="656"/>
                    </a:cubicBezTo>
                    <a:cubicBezTo>
                      <a:pt x="140" y="656"/>
                      <a:pt x="131" y="656"/>
                      <a:pt x="122" y="657"/>
                    </a:cubicBezTo>
                    <a:cubicBezTo>
                      <a:pt x="109" y="657"/>
                      <a:pt x="95" y="656"/>
                      <a:pt x="82" y="657"/>
                    </a:cubicBezTo>
                    <a:cubicBezTo>
                      <a:pt x="69" y="658"/>
                      <a:pt x="57" y="656"/>
                      <a:pt x="44" y="657"/>
                    </a:cubicBezTo>
                    <a:cubicBezTo>
                      <a:pt x="39" y="657"/>
                      <a:pt x="33" y="655"/>
                      <a:pt x="27" y="655"/>
                    </a:cubicBezTo>
                    <a:cubicBezTo>
                      <a:pt x="20" y="654"/>
                      <a:pt x="13" y="654"/>
                      <a:pt x="6" y="653"/>
                    </a:cubicBezTo>
                    <a:cubicBezTo>
                      <a:pt x="1" y="646"/>
                      <a:pt x="3" y="638"/>
                      <a:pt x="2" y="630"/>
                    </a:cubicBezTo>
                    <a:cubicBezTo>
                      <a:pt x="2" y="622"/>
                      <a:pt x="4" y="613"/>
                      <a:pt x="3" y="604"/>
                    </a:cubicBezTo>
                    <a:cubicBezTo>
                      <a:pt x="2" y="596"/>
                      <a:pt x="0" y="587"/>
                      <a:pt x="2" y="579"/>
                    </a:cubicBezTo>
                    <a:cubicBezTo>
                      <a:pt x="3" y="575"/>
                      <a:pt x="1" y="570"/>
                      <a:pt x="1" y="566"/>
                    </a:cubicBezTo>
                    <a:cubicBezTo>
                      <a:pt x="1" y="546"/>
                      <a:pt x="1" y="526"/>
                      <a:pt x="3" y="506"/>
                    </a:cubicBezTo>
                    <a:cubicBezTo>
                      <a:pt x="4" y="499"/>
                      <a:pt x="5" y="491"/>
                      <a:pt x="3" y="484"/>
                    </a:cubicBezTo>
                    <a:cubicBezTo>
                      <a:pt x="2" y="481"/>
                      <a:pt x="3" y="477"/>
                      <a:pt x="3" y="473"/>
                    </a:cubicBezTo>
                    <a:cubicBezTo>
                      <a:pt x="4" y="463"/>
                      <a:pt x="5" y="452"/>
                      <a:pt x="5" y="442"/>
                    </a:cubicBezTo>
                    <a:cubicBezTo>
                      <a:pt x="6" y="433"/>
                      <a:pt x="7" y="424"/>
                      <a:pt x="8" y="414"/>
                    </a:cubicBezTo>
                    <a:cubicBezTo>
                      <a:pt x="9" y="415"/>
                      <a:pt x="10" y="415"/>
                      <a:pt x="11" y="416"/>
                    </a:cubicBezTo>
                    <a:cubicBezTo>
                      <a:pt x="15" y="419"/>
                      <a:pt x="20" y="420"/>
                      <a:pt x="25" y="420"/>
                    </a:cubicBezTo>
                    <a:cubicBezTo>
                      <a:pt x="28" y="420"/>
                      <a:pt x="31" y="420"/>
                      <a:pt x="34" y="420"/>
                    </a:cubicBezTo>
                    <a:cubicBezTo>
                      <a:pt x="43" y="421"/>
                      <a:pt x="51" y="419"/>
                      <a:pt x="57" y="414"/>
                    </a:cubicBezTo>
                    <a:cubicBezTo>
                      <a:pt x="64" y="409"/>
                      <a:pt x="72" y="406"/>
                      <a:pt x="76" y="399"/>
                    </a:cubicBezTo>
                    <a:cubicBezTo>
                      <a:pt x="77" y="397"/>
                      <a:pt x="81" y="396"/>
                      <a:pt x="84" y="395"/>
                    </a:cubicBezTo>
                    <a:cubicBezTo>
                      <a:pt x="89" y="394"/>
                      <a:pt x="93" y="392"/>
                      <a:pt x="96" y="388"/>
                    </a:cubicBezTo>
                    <a:cubicBezTo>
                      <a:pt x="98" y="384"/>
                      <a:pt x="101" y="381"/>
                      <a:pt x="104" y="378"/>
                    </a:cubicBezTo>
                    <a:cubicBezTo>
                      <a:pt x="107" y="374"/>
                      <a:pt x="110" y="370"/>
                      <a:pt x="109" y="364"/>
                    </a:cubicBezTo>
                    <a:cubicBezTo>
                      <a:pt x="111" y="363"/>
                      <a:pt x="113" y="362"/>
                      <a:pt x="115" y="362"/>
                    </a:cubicBezTo>
                    <a:cubicBezTo>
                      <a:pt x="121" y="360"/>
                      <a:pt x="125" y="357"/>
                      <a:pt x="128" y="352"/>
                    </a:cubicBezTo>
                    <a:cubicBezTo>
                      <a:pt x="135" y="343"/>
                      <a:pt x="136" y="339"/>
                      <a:pt x="134" y="328"/>
                    </a:cubicBezTo>
                    <a:cubicBezTo>
                      <a:pt x="133" y="326"/>
                      <a:pt x="133" y="324"/>
                      <a:pt x="133" y="322"/>
                    </a:cubicBezTo>
                    <a:cubicBezTo>
                      <a:pt x="133" y="320"/>
                      <a:pt x="133" y="319"/>
                      <a:pt x="133" y="317"/>
                    </a:cubicBezTo>
                    <a:cubicBezTo>
                      <a:pt x="136" y="318"/>
                      <a:pt x="138" y="319"/>
                      <a:pt x="140" y="320"/>
                    </a:cubicBezTo>
                    <a:cubicBezTo>
                      <a:pt x="144" y="324"/>
                      <a:pt x="148" y="326"/>
                      <a:pt x="153" y="328"/>
                    </a:cubicBezTo>
                    <a:cubicBezTo>
                      <a:pt x="160" y="331"/>
                      <a:pt x="167" y="336"/>
                      <a:pt x="174" y="340"/>
                    </a:cubicBezTo>
                    <a:cubicBezTo>
                      <a:pt x="182" y="344"/>
                      <a:pt x="191" y="349"/>
                      <a:pt x="200" y="353"/>
                    </a:cubicBezTo>
                    <a:cubicBezTo>
                      <a:pt x="204" y="355"/>
                      <a:pt x="209" y="355"/>
                      <a:pt x="214" y="356"/>
                    </a:cubicBezTo>
                    <a:cubicBezTo>
                      <a:pt x="215" y="356"/>
                      <a:pt x="217" y="356"/>
                      <a:pt x="218" y="357"/>
                    </a:cubicBezTo>
                    <a:cubicBezTo>
                      <a:pt x="222" y="359"/>
                      <a:pt x="224" y="359"/>
                      <a:pt x="227" y="355"/>
                    </a:cubicBezTo>
                    <a:cubicBezTo>
                      <a:pt x="232" y="349"/>
                      <a:pt x="236" y="342"/>
                      <a:pt x="237" y="334"/>
                    </a:cubicBezTo>
                    <a:cubicBezTo>
                      <a:pt x="239" y="326"/>
                      <a:pt x="232" y="315"/>
                      <a:pt x="223" y="311"/>
                    </a:cubicBezTo>
                    <a:cubicBezTo>
                      <a:pt x="217" y="308"/>
                      <a:pt x="213" y="303"/>
                      <a:pt x="209" y="299"/>
                    </a:cubicBezTo>
                    <a:cubicBezTo>
                      <a:pt x="214" y="296"/>
                      <a:pt x="219" y="294"/>
                      <a:pt x="224" y="292"/>
                    </a:cubicBezTo>
                    <a:cubicBezTo>
                      <a:pt x="235" y="287"/>
                      <a:pt x="244" y="279"/>
                      <a:pt x="252" y="269"/>
                    </a:cubicBezTo>
                    <a:cubicBezTo>
                      <a:pt x="258" y="261"/>
                      <a:pt x="264" y="254"/>
                      <a:pt x="270" y="247"/>
                    </a:cubicBezTo>
                    <a:cubicBezTo>
                      <a:pt x="272" y="245"/>
                      <a:pt x="274" y="244"/>
                      <a:pt x="277" y="241"/>
                    </a:cubicBezTo>
                    <a:cubicBezTo>
                      <a:pt x="278" y="251"/>
                      <a:pt x="282" y="259"/>
                      <a:pt x="287" y="267"/>
                    </a:cubicBezTo>
                    <a:cubicBezTo>
                      <a:pt x="289" y="270"/>
                      <a:pt x="292" y="274"/>
                      <a:pt x="294" y="278"/>
                    </a:cubicBezTo>
                    <a:cubicBezTo>
                      <a:pt x="298" y="286"/>
                      <a:pt x="314" y="289"/>
                      <a:pt x="322" y="287"/>
                    </a:cubicBezTo>
                    <a:cubicBezTo>
                      <a:pt x="332" y="283"/>
                      <a:pt x="342" y="279"/>
                      <a:pt x="352" y="274"/>
                    </a:cubicBezTo>
                    <a:cubicBezTo>
                      <a:pt x="359" y="269"/>
                      <a:pt x="368" y="266"/>
                      <a:pt x="375" y="261"/>
                    </a:cubicBezTo>
                    <a:cubicBezTo>
                      <a:pt x="382" y="257"/>
                      <a:pt x="390" y="253"/>
                      <a:pt x="395" y="245"/>
                    </a:cubicBezTo>
                    <a:cubicBezTo>
                      <a:pt x="398" y="241"/>
                      <a:pt x="403" y="238"/>
                      <a:pt x="407" y="234"/>
                    </a:cubicBezTo>
                    <a:cubicBezTo>
                      <a:pt x="407" y="236"/>
                      <a:pt x="407" y="238"/>
                      <a:pt x="407" y="240"/>
                    </a:cubicBezTo>
                    <a:cubicBezTo>
                      <a:pt x="410" y="257"/>
                      <a:pt x="416" y="273"/>
                      <a:pt x="429" y="285"/>
                    </a:cubicBezTo>
                    <a:cubicBezTo>
                      <a:pt x="433" y="289"/>
                      <a:pt x="439" y="291"/>
                      <a:pt x="446" y="291"/>
                    </a:cubicBezTo>
                    <a:cubicBezTo>
                      <a:pt x="464" y="291"/>
                      <a:pt x="482" y="287"/>
                      <a:pt x="497" y="275"/>
                    </a:cubicBezTo>
                    <a:cubicBezTo>
                      <a:pt x="503" y="270"/>
                      <a:pt x="509" y="266"/>
                      <a:pt x="516" y="261"/>
                    </a:cubicBezTo>
                    <a:cubicBezTo>
                      <a:pt x="519" y="258"/>
                      <a:pt x="521" y="256"/>
                      <a:pt x="525" y="252"/>
                    </a:cubicBezTo>
                    <a:cubicBezTo>
                      <a:pt x="526" y="258"/>
                      <a:pt x="526" y="262"/>
                      <a:pt x="527" y="266"/>
                    </a:cubicBezTo>
                    <a:cubicBezTo>
                      <a:pt x="528" y="278"/>
                      <a:pt x="537" y="287"/>
                      <a:pt x="548" y="288"/>
                    </a:cubicBezTo>
                    <a:cubicBezTo>
                      <a:pt x="552" y="289"/>
                      <a:pt x="556" y="290"/>
                      <a:pt x="560" y="291"/>
                    </a:cubicBezTo>
                    <a:cubicBezTo>
                      <a:pt x="561" y="291"/>
                      <a:pt x="563" y="291"/>
                      <a:pt x="564" y="291"/>
                    </a:cubicBezTo>
                    <a:cubicBezTo>
                      <a:pt x="577" y="287"/>
                      <a:pt x="590" y="284"/>
                      <a:pt x="602" y="278"/>
                    </a:cubicBezTo>
                    <a:cubicBezTo>
                      <a:pt x="613" y="273"/>
                      <a:pt x="623" y="265"/>
                      <a:pt x="632" y="256"/>
                    </a:cubicBezTo>
                    <a:cubicBezTo>
                      <a:pt x="636" y="252"/>
                      <a:pt x="639" y="249"/>
                      <a:pt x="643" y="245"/>
                    </a:cubicBezTo>
                    <a:cubicBezTo>
                      <a:pt x="644" y="244"/>
                      <a:pt x="644" y="242"/>
                      <a:pt x="645" y="241"/>
                    </a:cubicBezTo>
                    <a:cubicBezTo>
                      <a:pt x="640" y="236"/>
                      <a:pt x="639" y="236"/>
                      <a:pt x="635" y="240"/>
                    </a:cubicBezTo>
                    <a:cubicBezTo>
                      <a:pt x="634" y="241"/>
                      <a:pt x="633" y="242"/>
                      <a:pt x="632" y="243"/>
                    </a:cubicBezTo>
                    <a:cubicBezTo>
                      <a:pt x="620" y="258"/>
                      <a:pt x="603" y="267"/>
                      <a:pt x="586" y="276"/>
                    </a:cubicBezTo>
                    <a:cubicBezTo>
                      <a:pt x="579" y="280"/>
                      <a:pt x="569" y="281"/>
                      <a:pt x="561" y="283"/>
                    </a:cubicBezTo>
                    <a:cubicBezTo>
                      <a:pt x="557" y="284"/>
                      <a:pt x="554" y="282"/>
                      <a:pt x="550" y="281"/>
                    </a:cubicBezTo>
                    <a:cubicBezTo>
                      <a:pt x="547" y="281"/>
                      <a:pt x="544" y="280"/>
                      <a:pt x="540" y="279"/>
                    </a:cubicBezTo>
                    <a:cubicBezTo>
                      <a:pt x="531" y="268"/>
                      <a:pt x="532" y="255"/>
                      <a:pt x="534" y="242"/>
                    </a:cubicBezTo>
                    <a:cubicBezTo>
                      <a:pt x="534" y="238"/>
                      <a:pt x="538" y="235"/>
                      <a:pt x="541" y="231"/>
                    </a:cubicBezTo>
                    <a:cubicBezTo>
                      <a:pt x="546" y="223"/>
                      <a:pt x="552" y="215"/>
                      <a:pt x="557" y="207"/>
                    </a:cubicBezTo>
                    <a:cubicBezTo>
                      <a:pt x="561" y="201"/>
                      <a:pt x="566" y="195"/>
                      <a:pt x="570" y="189"/>
                    </a:cubicBezTo>
                    <a:cubicBezTo>
                      <a:pt x="572" y="185"/>
                      <a:pt x="574" y="180"/>
                      <a:pt x="576" y="176"/>
                    </a:cubicBezTo>
                    <a:cubicBezTo>
                      <a:pt x="577" y="173"/>
                      <a:pt x="578" y="170"/>
                      <a:pt x="579" y="167"/>
                    </a:cubicBezTo>
                    <a:cubicBezTo>
                      <a:pt x="583" y="160"/>
                      <a:pt x="584" y="153"/>
                      <a:pt x="584" y="145"/>
                    </a:cubicBezTo>
                    <a:cubicBezTo>
                      <a:pt x="583" y="139"/>
                      <a:pt x="579" y="135"/>
                      <a:pt x="574" y="132"/>
                    </a:cubicBezTo>
                    <a:cubicBezTo>
                      <a:pt x="569" y="129"/>
                      <a:pt x="564" y="130"/>
                      <a:pt x="560" y="135"/>
                    </a:cubicBezTo>
                    <a:cubicBezTo>
                      <a:pt x="558" y="138"/>
                      <a:pt x="555" y="142"/>
                      <a:pt x="553" y="146"/>
                    </a:cubicBezTo>
                    <a:cubicBezTo>
                      <a:pt x="549" y="152"/>
                      <a:pt x="547" y="159"/>
                      <a:pt x="544" y="166"/>
                    </a:cubicBezTo>
                    <a:cubicBezTo>
                      <a:pt x="543" y="172"/>
                      <a:pt x="541" y="177"/>
                      <a:pt x="540" y="182"/>
                    </a:cubicBezTo>
                    <a:cubicBezTo>
                      <a:pt x="538" y="190"/>
                      <a:pt x="536" y="198"/>
                      <a:pt x="534" y="206"/>
                    </a:cubicBezTo>
                    <a:cubicBezTo>
                      <a:pt x="532" y="211"/>
                      <a:pt x="528" y="215"/>
                      <a:pt x="528" y="221"/>
                    </a:cubicBezTo>
                    <a:cubicBezTo>
                      <a:pt x="527" y="225"/>
                      <a:pt x="526" y="229"/>
                      <a:pt x="525" y="233"/>
                    </a:cubicBezTo>
                    <a:cubicBezTo>
                      <a:pt x="523" y="241"/>
                      <a:pt x="519" y="247"/>
                      <a:pt x="513" y="253"/>
                    </a:cubicBezTo>
                    <a:cubicBezTo>
                      <a:pt x="504" y="262"/>
                      <a:pt x="493" y="266"/>
                      <a:pt x="484" y="274"/>
                    </a:cubicBezTo>
                    <a:cubicBezTo>
                      <a:pt x="481" y="277"/>
                      <a:pt x="476" y="278"/>
                      <a:pt x="472" y="279"/>
                    </a:cubicBezTo>
                    <a:cubicBezTo>
                      <a:pt x="464" y="282"/>
                      <a:pt x="456" y="284"/>
                      <a:pt x="448" y="285"/>
                    </a:cubicBezTo>
                    <a:cubicBezTo>
                      <a:pt x="441" y="285"/>
                      <a:pt x="435" y="283"/>
                      <a:pt x="430" y="278"/>
                    </a:cubicBezTo>
                    <a:cubicBezTo>
                      <a:pt x="421" y="267"/>
                      <a:pt x="416" y="254"/>
                      <a:pt x="415" y="240"/>
                    </a:cubicBezTo>
                    <a:cubicBezTo>
                      <a:pt x="415" y="230"/>
                      <a:pt x="417" y="222"/>
                      <a:pt x="422" y="215"/>
                    </a:cubicBezTo>
                    <a:cubicBezTo>
                      <a:pt x="428" y="207"/>
                      <a:pt x="433" y="199"/>
                      <a:pt x="440" y="192"/>
                    </a:cubicBezTo>
                    <a:cubicBezTo>
                      <a:pt x="445" y="187"/>
                      <a:pt x="449" y="180"/>
                      <a:pt x="452" y="173"/>
                    </a:cubicBezTo>
                    <a:cubicBezTo>
                      <a:pt x="457" y="164"/>
                      <a:pt x="463" y="155"/>
                      <a:pt x="463" y="144"/>
                    </a:cubicBezTo>
                    <a:cubicBezTo>
                      <a:pt x="463" y="140"/>
                      <a:pt x="463" y="136"/>
                      <a:pt x="462" y="133"/>
                    </a:cubicBezTo>
                    <a:cubicBezTo>
                      <a:pt x="459" y="126"/>
                      <a:pt x="449" y="124"/>
                      <a:pt x="443" y="129"/>
                    </a:cubicBezTo>
                    <a:cubicBezTo>
                      <a:pt x="436" y="136"/>
                      <a:pt x="431" y="143"/>
                      <a:pt x="428" y="152"/>
                    </a:cubicBezTo>
                    <a:cubicBezTo>
                      <a:pt x="424" y="164"/>
                      <a:pt x="419" y="175"/>
                      <a:pt x="415" y="186"/>
                    </a:cubicBezTo>
                    <a:cubicBezTo>
                      <a:pt x="413" y="194"/>
                      <a:pt x="411" y="202"/>
                      <a:pt x="410" y="209"/>
                    </a:cubicBezTo>
                    <a:cubicBezTo>
                      <a:pt x="409" y="215"/>
                      <a:pt x="407" y="220"/>
                      <a:pt x="403" y="224"/>
                    </a:cubicBezTo>
                    <a:cubicBezTo>
                      <a:pt x="395" y="232"/>
                      <a:pt x="387" y="241"/>
                      <a:pt x="379" y="250"/>
                    </a:cubicBezTo>
                    <a:cubicBezTo>
                      <a:pt x="377" y="252"/>
                      <a:pt x="373" y="252"/>
                      <a:pt x="371" y="254"/>
                    </a:cubicBezTo>
                    <a:cubicBezTo>
                      <a:pt x="366" y="257"/>
                      <a:pt x="361" y="260"/>
                      <a:pt x="355" y="263"/>
                    </a:cubicBezTo>
                    <a:cubicBezTo>
                      <a:pt x="347" y="268"/>
                      <a:pt x="339" y="273"/>
                      <a:pt x="330" y="277"/>
                    </a:cubicBezTo>
                    <a:cubicBezTo>
                      <a:pt x="325" y="279"/>
                      <a:pt x="319" y="281"/>
                      <a:pt x="313" y="282"/>
                    </a:cubicBezTo>
                    <a:cubicBezTo>
                      <a:pt x="307" y="282"/>
                      <a:pt x="301" y="280"/>
                      <a:pt x="298" y="274"/>
                    </a:cubicBezTo>
                    <a:cubicBezTo>
                      <a:pt x="293" y="266"/>
                      <a:pt x="288" y="259"/>
                      <a:pt x="284" y="250"/>
                    </a:cubicBezTo>
                    <a:cubicBezTo>
                      <a:pt x="281" y="243"/>
                      <a:pt x="281" y="235"/>
                      <a:pt x="286" y="227"/>
                    </a:cubicBezTo>
                    <a:cubicBezTo>
                      <a:pt x="291" y="219"/>
                      <a:pt x="298" y="212"/>
                      <a:pt x="304" y="204"/>
                    </a:cubicBezTo>
                    <a:cubicBezTo>
                      <a:pt x="308" y="199"/>
                      <a:pt x="310" y="193"/>
                      <a:pt x="312" y="188"/>
                    </a:cubicBezTo>
                    <a:cubicBezTo>
                      <a:pt x="316" y="178"/>
                      <a:pt x="320" y="168"/>
                      <a:pt x="323" y="157"/>
                    </a:cubicBezTo>
                    <a:cubicBezTo>
                      <a:pt x="324" y="148"/>
                      <a:pt x="326" y="139"/>
                      <a:pt x="323" y="129"/>
                    </a:cubicBezTo>
                    <a:cubicBezTo>
                      <a:pt x="321" y="121"/>
                      <a:pt x="313" y="117"/>
                      <a:pt x="306" y="122"/>
                    </a:cubicBezTo>
                    <a:cubicBezTo>
                      <a:pt x="298" y="128"/>
                      <a:pt x="291" y="134"/>
                      <a:pt x="289" y="145"/>
                    </a:cubicBezTo>
                    <a:cubicBezTo>
                      <a:pt x="288" y="153"/>
                      <a:pt x="285" y="160"/>
                      <a:pt x="283" y="168"/>
                    </a:cubicBezTo>
                    <a:cubicBezTo>
                      <a:pt x="281" y="175"/>
                      <a:pt x="281" y="182"/>
                      <a:pt x="280" y="190"/>
                    </a:cubicBezTo>
                    <a:cubicBezTo>
                      <a:pt x="278" y="203"/>
                      <a:pt x="277" y="216"/>
                      <a:pt x="275" y="229"/>
                    </a:cubicBezTo>
                    <a:cubicBezTo>
                      <a:pt x="274" y="233"/>
                      <a:pt x="271" y="238"/>
                      <a:pt x="268" y="241"/>
                    </a:cubicBezTo>
                    <a:cubicBezTo>
                      <a:pt x="257" y="251"/>
                      <a:pt x="246" y="262"/>
                      <a:pt x="237" y="275"/>
                    </a:cubicBezTo>
                    <a:cubicBezTo>
                      <a:pt x="235" y="279"/>
                      <a:pt x="231" y="281"/>
                      <a:pt x="227" y="284"/>
                    </a:cubicBezTo>
                    <a:cubicBezTo>
                      <a:pt x="222" y="288"/>
                      <a:pt x="216" y="291"/>
                      <a:pt x="211" y="295"/>
                    </a:cubicBezTo>
                    <a:cubicBezTo>
                      <a:pt x="208" y="297"/>
                      <a:pt x="205" y="296"/>
                      <a:pt x="202" y="294"/>
                    </a:cubicBezTo>
                    <a:cubicBezTo>
                      <a:pt x="200" y="291"/>
                      <a:pt x="197" y="289"/>
                      <a:pt x="195" y="287"/>
                    </a:cubicBezTo>
                    <a:cubicBezTo>
                      <a:pt x="190" y="283"/>
                      <a:pt x="185" y="279"/>
                      <a:pt x="180" y="276"/>
                    </a:cubicBezTo>
                    <a:cubicBezTo>
                      <a:pt x="173" y="270"/>
                      <a:pt x="165" y="265"/>
                      <a:pt x="157" y="260"/>
                    </a:cubicBezTo>
                    <a:cubicBezTo>
                      <a:pt x="151" y="256"/>
                      <a:pt x="147" y="249"/>
                      <a:pt x="145" y="241"/>
                    </a:cubicBezTo>
                    <a:cubicBezTo>
                      <a:pt x="144" y="234"/>
                      <a:pt x="143" y="228"/>
                      <a:pt x="140" y="221"/>
                    </a:cubicBezTo>
                    <a:cubicBezTo>
                      <a:pt x="137" y="214"/>
                      <a:pt x="138" y="207"/>
                      <a:pt x="139" y="200"/>
                    </a:cubicBezTo>
                    <a:cubicBezTo>
                      <a:pt x="139" y="198"/>
                      <a:pt x="140" y="196"/>
                      <a:pt x="141" y="194"/>
                    </a:cubicBezTo>
                    <a:cubicBezTo>
                      <a:pt x="152" y="181"/>
                      <a:pt x="158" y="166"/>
                      <a:pt x="163" y="152"/>
                    </a:cubicBezTo>
                    <a:cubicBezTo>
                      <a:pt x="166" y="144"/>
                      <a:pt x="165" y="135"/>
                      <a:pt x="165" y="127"/>
                    </a:cubicBezTo>
                    <a:cubicBezTo>
                      <a:pt x="165" y="119"/>
                      <a:pt x="157" y="113"/>
                      <a:pt x="149" y="115"/>
                    </a:cubicBezTo>
                    <a:cubicBezTo>
                      <a:pt x="147" y="116"/>
                      <a:pt x="145" y="118"/>
                      <a:pt x="143" y="120"/>
                    </a:cubicBezTo>
                    <a:cubicBezTo>
                      <a:pt x="138" y="128"/>
                      <a:pt x="135" y="137"/>
                      <a:pt x="133" y="147"/>
                    </a:cubicBezTo>
                    <a:cubicBezTo>
                      <a:pt x="128" y="161"/>
                      <a:pt x="129" y="175"/>
                      <a:pt x="131" y="189"/>
                    </a:cubicBezTo>
                    <a:cubicBezTo>
                      <a:pt x="132" y="192"/>
                      <a:pt x="131" y="194"/>
                      <a:pt x="129" y="196"/>
                    </a:cubicBezTo>
                    <a:cubicBezTo>
                      <a:pt x="125" y="202"/>
                      <a:pt x="122" y="208"/>
                      <a:pt x="118" y="213"/>
                    </a:cubicBezTo>
                    <a:cubicBezTo>
                      <a:pt x="115" y="217"/>
                      <a:pt x="111" y="220"/>
                      <a:pt x="108" y="224"/>
                    </a:cubicBezTo>
                    <a:cubicBezTo>
                      <a:pt x="100" y="221"/>
                      <a:pt x="92" y="218"/>
                      <a:pt x="84" y="215"/>
                    </a:cubicBezTo>
                    <a:cubicBezTo>
                      <a:pt x="79" y="213"/>
                      <a:pt x="73" y="212"/>
                      <a:pt x="67" y="209"/>
                    </a:cubicBezTo>
                    <a:cubicBezTo>
                      <a:pt x="64" y="207"/>
                      <a:pt x="60" y="204"/>
                      <a:pt x="56" y="203"/>
                    </a:cubicBezTo>
                    <a:cubicBezTo>
                      <a:pt x="49" y="202"/>
                      <a:pt x="42" y="201"/>
                      <a:pt x="36" y="199"/>
                    </a:cubicBezTo>
                    <a:cubicBezTo>
                      <a:pt x="29" y="197"/>
                      <a:pt x="22" y="195"/>
                      <a:pt x="15" y="193"/>
                    </a:cubicBezTo>
                    <a:cubicBezTo>
                      <a:pt x="12" y="184"/>
                      <a:pt x="12" y="175"/>
                      <a:pt x="13" y="166"/>
                    </a:cubicBezTo>
                    <a:cubicBezTo>
                      <a:pt x="14" y="154"/>
                      <a:pt x="15" y="143"/>
                      <a:pt x="15" y="130"/>
                    </a:cubicBezTo>
                    <a:cubicBezTo>
                      <a:pt x="14" y="113"/>
                      <a:pt x="15" y="95"/>
                      <a:pt x="15" y="77"/>
                    </a:cubicBezTo>
                    <a:cubicBezTo>
                      <a:pt x="15" y="64"/>
                      <a:pt x="16" y="51"/>
                      <a:pt x="16" y="38"/>
                    </a:cubicBezTo>
                    <a:cubicBezTo>
                      <a:pt x="17" y="33"/>
                      <a:pt x="18" y="28"/>
                      <a:pt x="19" y="22"/>
                    </a:cubicBezTo>
                    <a:close/>
                    <a:moveTo>
                      <a:pt x="663" y="510"/>
                    </a:moveTo>
                    <a:cubicBezTo>
                      <a:pt x="663" y="509"/>
                      <a:pt x="662" y="508"/>
                      <a:pt x="662" y="508"/>
                    </a:cubicBezTo>
                    <a:cubicBezTo>
                      <a:pt x="657" y="502"/>
                      <a:pt x="654" y="502"/>
                      <a:pt x="650" y="508"/>
                    </a:cubicBezTo>
                    <a:cubicBezTo>
                      <a:pt x="646" y="513"/>
                      <a:pt x="642" y="518"/>
                      <a:pt x="637" y="522"/>
                    </a:cubicBezTo>
                    <a:cubicBezTo>
                      <a:pt x="636" y="524"/>
                      <a:pt x="635" y="524"/>
                      <a:pt x="634" y="525"/>
                    </a:cubicBezTo>
                    <a:cubicBezTo>
                      <a:pt x="630" y="528"/>
                      <a:pt x="625" y="531"/>
                      <a:pt x="621" y="533"/>
                    </a:cubicBezTo>
                    <a:cubicBezTo>
                      <a:pt x="618" y="535"/>
                      <a:pt x="615" y="537"/>
                      <a:pt x="612" y="538"/>
                    </a:cubicBezTo>
                    <a:cubicBezTo>
                      <a:pt x="604" y="541"/>
                      <a:pt x="596" y="543"/>
                      <a:pt x="588" y="543"/>
                    </a:cubicBezTo>
                    <a:cubicBezTo>
                      <a:pt x="575" y="542"/>
                      <a:pt x="566" y="536"/>
                      <a:pt x="558" y="527"/>
                    </a:cubicBezTo>
                    <a:cubicBezTo>
                      <a:pt x="554" y="521"/>
                      <a:pt x="553" y="514"/>
                      <a:pt x="551" y="508"/>
                    </a:cubicBezTo>
                    <a:cubicBezTo>
                      <a:pt x="549" y="499"/>
                      <a:pt x="552" y="493"/>
                      <a:pt x="557" y="487"/>
                    </a:cubicBezTo>
                    <a:cubicBezTo>
                      <a:pt x="559" y="485"/>
                      <a:pt x="563" y="483"/>
                      <a:pt x="561" y="478"/>
                    </a:cubicBezTo>
                    <a:cubicBezTo>
                      <a:pt x="561" y="478"/>
                      <a:pt x="562" y="477"/>
                      <a:pt x="562" y="477"/>
                    </a:cubicBezTo>
                    <a:cubicBezTo>
                      <a:pt x="565" y="478"/>
                      <a:pt x="565" y="476"/>
                      <a:pt x="566" y="475"/>
                    </a:cubicBezTo>
                    <a:cubicBezTo>
                      <a:pt x="568" y="471"/>
                      <a:pt x="570" y="467"/>
                      <a:pt x="573" y="464"/>
                    </a:cubicBezTo>
                    <a:cubicBezTo>
                      <a:pt x="581" y="455"/>
                      <a:pt x="587" y="445"/>
                      <a:pt x="591" y="434"/>
                    </a:cubicBezTo>
                    <a:cubicBezTo>
                      <a:pt x="596" y="423"/>
                      <a:pt x="598" y="411"/>
                      <a:pt x="600" y="399"/>
                    </a:cubicBezTo>
                    <a:cubicBezTo>
                      <a:pt x="600" y="394"/>
                      <a:pt x="597" y="387"/>
                      <a:pt x="592" y="385"/>
                    </a:cubicBezTo>
                    <a:cubicBezTo>
                      <a:pt x="587" y="383"/>
                      <a:pt x="582" y="385"/>
                      <a:pt x="578" y="388"/>
                    </a:cubicBezTo>
                    <a:cubicBezTo>
                      <a:pt x="574" y="394"/>
                      <a:pt x="570" y="399"/>
                      <a:pt x="568" y="405"/>
                    </a:cubicBezTo>
                    <a:cubicBezTo>
                      <a:pt x="564" y="412"/>
                      <a:pt x="563" y="420"/>
                      <a:pt x="560" y="427"/>
                    </a:cubicBezTo>
                    <a:cubicBezTo>
                      <a:pt x="553" y="443"/>
                      <a:pt x="547" y="460"/>
                      <a:pt x="546" y="477"/>
                    </a:cubicBezTo>
                    <a:cubicBezTo>
                      <a:pt x="545" y="482"/>
                      <a:pt x="544" y="486"/>
                      <a:pt x="542" y="491"/>
                    </a:cubicBezTo>
                    <a:cubicBezTo>
                      <a:pt x="542" y="492"/>
                      <a:pt x="541" y="494"/>
                      <a:pt x="539" y="496"/>
                    </a:cubicBezTo>
                    <a:cubicBezTo>
                      <a:pt x="535" y="500"/>
                      <a:pt x="530" y="504"/>
                      <a:pt x="525" y="508"/>
                    </a:cubicBezTo>
                    <a:cubicBezTo>
                      <a:pt x="517" y="514"/>
                      <a:pt x="509" y="520"/>
                      <a:pt x="501" y="527"/>
                    </a:cubicBezTo>
                    <a:cubicBezTo>
                      <a:pt x="494" y="533"/>
                      <a:pt x="487" y="539"/>
                      <a:pt x="477" y="540"/>
                    </a:cubicBezTo>
                    <a:cubicBezTo>
                      <a:pt x="476" y="540"/>
                      <a:pt x="475" y="540"/>
                      <a:pt x="474" y="541"/>
                    </a:cubicBezTo>
                    <a:cubicBezTo>
                      <a:pt x="463" y="544"/>
                      <a:pt x="452" y="546"/>
                      <a:pt x="441" y="542"/>
                    </a:cubicBezTo>
                    <a:cubicBezTo>
                      <a:pt x="440" y="542"/>
                      <a:pt x="439" y="541"/>
                      <a:pt x="439" y="541"/>
                    </a:cubicBezTo>
                    <a:cubicBezTo>
                      <a:pt x="428" y="541"/>
                      <a:pt x="420" y="537"/>
                      <a:pt x="416" y="527"/>
                    </a:cubicBezTo>
                    <a:cubicBezTo>
                      <a:pt x="413" y="519"/>
                      <a:pt x="410" y="511"/>
                      <a:pt x="407" y="503"/>
                    </a:cubicBezTo>
                    <a:cubicBezTo>
                      <a:pt x="405" y="500"/>
                      <a:pt x="407" y="497"/>
                      <a:pt x="409" y="494"/>
                    </a:cubicBezTo>
                    <a:cubicBezTo>
                      <a:pt x="415" y="488"/>
                      <a:pt x="421" y="481"/>
                      <a:pt x="426" y="474"/>
                    </a:cubicBezTo>
                    <a:cubicBezTo>
                      <a:pt x="432" y="464"/>
                      <a:pt x="437" y="453"/>
                      <a:pt x="443" y="443"/>
                    </a:cubicBezTo>
                    <a:cubicBezTo>
                      <a:pt x="447" y="437"/>
                      <a:pt x="449" y="430"/>
                      <a:pt x="449" y="423"/>
                    </a:cubicBezTo>
                    <a:cubicBezTo>
                      <a:pt x="450" y="415"/>
                      <a:pt x="445" y="406"/>
                      <a:pt x="437" y="403"/>
                    </a:cubicBezTo>
                    <a:cubicBezTo>
                      <a:pt x="434" y="402"/>
                      <a:pt x="432" y="402"/>
                      <a:pt x="429" y="404"/>
                    </a:cubicBezTo>
                    <a:cubicBezTo>
                      <a:pt x="422" y="411"/>
                      <a:pt x="415" y="417"/>
                      <a:pt x="414" y="428"/>
                    </a:cubicBezTo>
                    <a:cubicBezTo>
                      <a:pt x="414" y="428"/>
                      <a:pt x="413" y="429"/>
                      <a:pt x="413" y="430"/>
                    </a:cubicBezTo>
                    <a:cubicBezTo>
                      <a:pt x="410" y="437"/>
                      <a:pt x="407" y="445"/>
                      <a:pt x="405" y="453"/>
                    </a:cubicBezTo>
                    <a:cubicBezTo>
                      <a:pt x="402" y="465"/>
                      <a:pt x="403" y="478"/>
                      <a:pt x="399" y="490"/>
                    </a:cubicBezTo>
                    <a:cubicBezTo>
                      <a:pt x="398" y="492"/>
                      <a:pt x="397" y="495"/>
                      <a:pt x="396" y="496"/>
                    </a:cubicBezTo>
                    <a:cubicBezTo>
                      <a:pt x="388" y="504"/>
                      <a:pt x="383" y="516"/>
                      <a:pt x="372" y="521"/>
                    </a:cubicBezTo>
                    <a:cubicBezTo>
                      <a:pt x="371" y="521"/>
                      <a:pt x="371" y="522"/>
                      <a:pt x="371" y="522"/>
                    </a:cubicBezTo>
                    <a:cubicBezTo>
                      <a:pt x="367" y="527"/>
                      <a:pt x="363" y="529"/>
                      <a:pt x="357" y="531"/>
                    </a:cubicBezTo>
                    <a:cubicBezTo>
                      <a:pt x="355" y="531"/>
                      <a:pt x="353" y="532"/>
                      <a:pt x="351" y="533"/>
                    </a:cubicBezTo>
                    <a:cubicBezTo>
                      <a:pt x="343" y="542"/>
                      <a:pt x="332" y="547"/>
                      <a:pt x="322" y="553"/>
                    </a:cubicBezTo>
                    <a:cubicBezTo>
                      <a:pt x="313" y="558"/>
                      <a:pt x="303" y="559"/>
                      <a:pt x="292" y="558"/>
                    </a:cubicBezTo>
                    <a:cubicBezTo>
                      <a:pt x="287" y="557"/>
                      <a:pt x="283" y="554"/>
                      <a:pt x="280" y="550"/>
                    </a:cubicBezTo>
                    <a:cubicBezTo>
                      <a:pt x="271" y="538"/>
                      <a:pt x="267" y="525"/>
                      <a:pt x="266" y="511"/>
                    </a:cubicBezTo>
                    <a:cubicBezTo>
                      <a:pt x="266" y="507"/>
                      <a:pt x="265" y="501"/>
                      <a:pt x="268" y="497"/>
                    </a:cubicBezTo>
                    <a:cubicBezTo>
                      <a:pt x="272" y="489"/>
                      <a:pt x="278" y="481"/>
                      <a:pt x="284" y="474"/>
                    </a:cubicBezTo>
                    <a:cubicBezTo>
                      <a:pt x="292" y="464"/>
                      <a:pt x="296" y="453"/>
                      <a:pt x="302" y="442"/>
                    </a:cubicBezTo>
                    <a:cubicBezTo>
                      <a:pt x="304" y="438"/>
                      <a:pt x="305" y="432"/>
                      <a:pt x="307" y="426"/>
                    </a:cubicBezTo>
                    <a:cubicBezTo>
                      <a:pt x="308" y="421"/>
                      <a:pt x="307" y="415"/>
                      <a:pt x="304" y="411"/>
                    </a:cubicBezTo>
                    <a:cubicBezTo>
                      <a:pt x="299" y="404"/>
                      <a:pt x="292" y="403"/>
                      <a:pt x="287" y="410"/>
                    </a:cubicBezTo>
                    <a:cubicBezTo>
                      <a:pt x="282" y="416"/>
                      <a:pt x="278" y="424"/>
                      <a:pt x="274" y="431"/>
                    </a:cubicBezTo>
                    <a:cubicBezTo>
                      <a:pt x="274" y="432"/>
                      <a:pt x="274" y="433"/>
                      <a:pt x="274" y="434"/>
                    </a:cubicBezTo>
                    <a:cubicBezTo>
                      <a:pt x="272" y="440"/>
                      <a:pt x="271" y="447"/>
                      <a:pt x="269" y="453"/>
                    </a:cubicBezTo>
                    <a:cubicBezTo>
                      <a:pt x="267" y="463"/>
                      <a:pt x="262" y="472"/>
                      <a:pt x="261" y="481"/>
                    </a:cubicBezTo>
                    <a:cubicBezTo>
                      <a:pt x="260" y="493"/>
                      <a:pt x="253" y="501"/>
                      <a:pt x="245" y="507"/>
                    </a:cubicBezTo>
                    <a:cubicBezTo>
                      <a:pt x="233" y="516"/>
                      <a:pt x="221" y="525"/>
                      <a:pt x="209" y="533"/>
                    </a:cubicBezTo>
                    <a:cubicBezTo>
                      <a:pt x="196" y="541"/>
                      <a:pt x="184" y="548"/>
                      <a:pt x="170" y="552"/>
                    </a:cubicBezTo>
                    <a:cubicBezTo>
                      <a:pt x="163" y="554"/>
                      <a:pt x="156" y="554"/>
                      <a:pt x="151" y="551"/>
                    </a:cubicBezTo>
                    <a:cubicBezTo>
                      <a:pt x="146" y="548"/>
                      <a:pt x="142" y="544"/>
                      <a:pt x="138" y="540"/>
                    </a:cubicBezTo>
                    <a:cubicBezTo>
                      <a:pt x="137" y="538"/>
                      <a:pt x="136" y="535"/>
                      <a:pt x="135" y="533"/>
                    </a:cubicBezTo>
                    <a:cubicBezTo>
                      <a:pt x="135" y="524"/>
                      <a:pt x="134" y="515"/>
                      <a:pt x="135" y="507"/>
                    </a:cubicBezTo>
                    <a:cubicBezTo>
                      <a:pt x="135" y="498"/>
                      <a:pt x="136" y="489"/>
                      <a:pt x="143" y="483"/>
                    </a:cubicBezTo>
                    <a:cubicBezTo>
                      <a:pt x="152" y="473"/>
                      <a:pt x="159" y="462"/>
                      <a:pt x="164" y="450"/>
                    </a:cubicBezTo>
                    <a:cubicBezTo>
                      <a:pt x="167" y="443"/>
                      <a:pt x="168" y="436"/>
                      <a:pt x="169" y="429"/>
                    </a:cubicBezTo>
                    <a:cubicBezTo>
                      <a:pt x="170" y="424"/>
                      <a:pt x="167" y="420"/>
                      <a:pt x="162" y="418"/>
                    </a:cubicBezTo>
                    <a:cubicBezTo>
                      <a:pt x="158" y="416"/>
                      <a:pt x="154" y="419"/>
                      <a:pt x="150" y="422"/>
                    </a:cubicBezTo>
                    <a:cubicBezTo>
                      <a:pt x="149" y="423"/>
                      <a:pt x="148" y="424"/>
                      <a:pt x="147" y="425"/>
                    </a:cubicBezTo>
                    <a:cubicBezTo>
                      <a:pt x="144" y="433"/>
                      <a:pt x="141" y="441"/>
                      <a:pt x="138" y="449"/>
                    </a:cubicBezTo>
                    <a:cubicBezTo>
                      <a:pt x="136" y="460"/>
                      <a:pt x="134" y="470"/>
                      <a:pt x="131" y="481"/>
                    </a:cubicBezTo>
                    <a:cubicBezTo>
                      <a:pt x="131" y="483"/>
                      <a:pt x="130" y="485"/>
                      <a:pt x="128" y="487"/>
                    </a:cubicBezTo>
                    <a:cubicBezTo>
                      <a:pt x="125" y="491"/>
                      <a:pt x="122" y="495"/>
                      <a:pt x="118" y="499"/>
                    </a:cubicBezTo>
                    <a:cubicBezTo>
                      <a:pt x="108" y="508"/>
                      <a:pt x="98" y="518"/>
                      <a:pt x="88" y="527"/>
                    </a:cubicBezTo>
                    <a:cubicBezTo>
                      <a:pt x="77" y="536"/>
                      <a:pt x="66" y="544"/>
                      <a:pt x="54" y="553"/>
                    </a:cubicBezTo>
                    <a:cubicBezTo>
                      <a:pt x="52" y="555"/>
                      <a:pt x="51" y="557"/>
                      <a:pt x="49" y="559"/>
                    </a:cubicBezTo>
                    <a:cubicBezTo>
                      <a:pt x="52" y="562"/>
                      <a:pt x="54" y="564"/>
                      <a:pt x="57" y="562"/>
                    </a:cubicBezTo>
                    <a:cubicBezTo>
                      <a:pt x="67" y="554"/>
                      <a:pt x="76" y="548"/>
                      <a:pt x="85" y="540"/>
                    </a:cubicBezTo>
                    <a:cubicBezTo>
                      <a:pt x="98" y="528"/>
                      <a:pt x="113" y="518"/>
                      <a:pt x="124" y="504"/>
                    </a:cubicBezTo>
                    <a:cubicBezTo>
                      <a:pt x="125" y="503"/>
                      <a:pt x="126" y="503"/>
                      <a:pt x="127" y="502"/>
                    </a:cubicBezTo>
                    <a:cubicBezTo>
                      <a:pt x="128" y="510"/>
                      <a:pt x="128" y="517"/>
                      <a:pt x="128" y="524"/>
                    </a:cubicBezTo>
                    <a:cubicBezTo>
                      <a:pt x="128" y="535"/>
                      <a:pt x="133" y="544"/>
                      <a:pt x="141" y="551"/>
                    </a:cubicBezTo>
                    <a:cubicBezTo>
                      <a:pt x="144" y="553"/>
                      <a:pt x="147" y="554"/>
                      <a:pt x="149" y="556"/>
                    </a:cubicBezTo>
                    <a:cubicBezTo>
                      <a:pt x="156" y="561"/>
                      <a:pt x="164" y="562"/>
                      <a:pt x="171" y="560"/>
                    </a:cubicBezTo>
                    <a:cubicBezTo>
                      <a:pt x="181" y="557"/>
                      <a:pt x="191" y="554"/>
                      <a:pt x="200" y="547"/>
                    </a:cubicBezTo>
                    <a:cubicBezTo>
                      <a:pt x="203" y="545"/>
                      <a:pt x="207" y="543"/>
                      <a:pt x="211" y="540"/>
                    </a:cubicBezTo>
                    <a:cubicBezTo>
                      <a:pt x="224" y="531"/>
                      <a:pt x="238" y="522"/>
                      <a:pt x="252" y="513"/>
                    </a:cubicBezTo>
                    <a:cubicBezTo>
                      <a:pt x="253" y="512"/>
                      <a:pt x="254" y="510"/>
                      <a:pt x="255" y="509"/>
                    </a:cubicBezTo>
                    <a:cubicBezTo>
                      <a:pt x="256" y="508"/>
                      <a:pt x="257" y="507"/>
                      <a:pt x="259" y="506"/>
                    </a:cubicBezTo>
                    <a:cubicBezTo>
                      <a:pt x="259" y="510"/>
                      <a:pt x="259" y="513"/>
                      <a:pt x="259" y="516"/>
                    </a:cubicBezTo>
                    <a:cubicBezTo>
                      <a:pt x="260" y="530"/>
                      <a:pt x="266" y="541"/>
                      <a:pt x="274" y="552"/>
                    </a:cubicBezTo>
                    <a:cubicBezTo>
                      <a:pt x="279" y="558"/>
                      <a:pt x="286" y="562"/>
                      <a:pt x="293" y="564"/>
                    </a:cubicBezTo>
                    <a:cubicBezTo>
                      <a:pt x="303" y="566"/>
                      <a:pt x="312" y="566"/>
                      <a:pt x="321" y="562"/>
                    </a:cubicBezTo>
                    <a:cubicBezTo>
                      <a:pt x="331" y="558"/>
                      <a:pt x="341" y="554"/>
                      <a:pt x="349" y="546"/>
                    </a:cubicBezTo>
                    <a:cubicBezTo>
                      <a:pt x="355" y="541"/>
                      <a:pt x="361" y="537"/>
                      <a:pt x="368" y="534"/>
                    </a:cubicBezTo>
                    <a:cubicBezTo>
                      <a:pt x="377" y="530"/>
                      <a:pt x="385" y="524"/>
                      <a:pt x="391" y="516"/>
                    </a:cubicBezTo>
                    <a:cubicBezTo>
                      <a:pt x="394" y="513"/>
                      <a:pt x="398" y="510"/>
                      <a:pt x="400" y="506"/>
                    </a:cubicBezTo>
                    <a:cubicBezTo>
                      <a:pt x="405" y="516"/>
                      <a:pt x="410" y="524"/>
                      <a:pt x="415" y="533"/>
                    </a:cubicBezTo>
                    <a:cubicBezTo>
                      <a:pt x="418" y="538"/>
                      <a:pt x="422" y="543"/>
                      <a:pt x="429" y="544"/>
                    </a:cubicBezTo>
                    <a:cubicBezTo>
                      <a:pt x="434" y="545"/>
                      <a:pt x="439" y="546"/>
                      <a:pt x="444" y="548"/>
                    </a:cubicBezTo>
                    <a:cubicBezTo>
                      <a:pt x="453" y="552"/>
                      <a:pt x="462" y="551"/>
                      <a:pt x="471" y="548"/>
                    </a:cubicBezTo>
                    <a:cubicBezTo>
                      <a:pt x="475" y="547"/>
                      <a:pt x="480" y="545"/>
                      <a:pt x="484" y="544"/>
                    </a:cubicBezTo>
                    <a:cubicBezTo>
                      <a:pt x="494" y="541"/>
                      <a:pt x="503" y="537"/>
                      <a:pt x="510" y="530"/>
                    </a:cubicBezTo>
                    <a:cubicBezTo>
                      <a:pt x="519" y="523"/>
                      <a:pt x="527" y="515"/>
                      <a:pt x="537" y="509"/>
                    </a:cubicBezTo>
                    <a:cubicBezTo>
                      <a:pt x="539" y="507"/>
                      <a:pt x="541" y="506"/>
                      <a:pt x="544" y="504"/>
                    </a:cubicBezTo>
                    <a:cubicBezTo>
                      <a:pt x="545" y="507"/>
                      <a:pt x="546" y="509"/>
                      <a:pt x="546" y="512"/>
                    </a:cubicBezTo>
                    <a:cubicBezTo>
                      <a:pt x="548" y="527"/>
                      <a:pt x="558" y="537"/>
                      <a:pt x="571" y="544"/>
                    </a:cubicBezTo>
                    <a:cubicBezTo>
                      <a:pt x="589" y="553"/>
                      <a:pt x="607" y="550"/>
                      <a:pt x="624" y="542"/>
                    </a:cubicBezTo>
                    <a:cubicBezTo>
                      <a:pt x="627" y="541"/>
                      <a:pt x="630" y="539"/>
                      <a:pt x="632" y="537"/>
                    </a:cubicBezTo>
                    <a:cubicBezTo>
                      <a:pt x="635" y="534"/>
                      <a:pt x="638" y="532"/>
                      <a:pt x="640" y="531"/>
                    </a:cubicBezTo>
                    <a:cubicBezTo>
                      <a:pt x="650" y="527"/>
                      <a:pt x="654" y="517"/>
                      <a:pt x="663" y="512"/>
                    </a:cubicBezTo>
                    <a:cubicBezTo>
                      <a:pt x="663" y="512"/>
                      <a:pt x="663" y="511"/>
                      <a:pt x="663" y="510"/>
                    </a:cubicBezTo>
                    <a:close/>
                  </a:path>
                </a:pathLst>
              </a:custGeom>
              <a:solidFill>
                <a:schemeClr val="bg1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31" name="Freeform 8"/>
              <p:cNvSpPr>
                <a:spLocks/>
              </p:cNvSpPr>
              <p:nvPr/>
            </p:nvSpPr>
            <p:spPr bwMode="auto">
              <a:xfrm>
                <a:off x="4622800" y="1692276"/>
                <a:ext cx="1955800" cy="1104900"/>
              </a:xfrm>
              <a:custGeom>
                <a:avLst/>
                <a:gdLst>
                  <a:gd name="T0" fmla="*/ 444 w 1080"/>
                  <a:gd name="T1" fmla="*/ 18 h 611"/>
                  <a:gd name="T2" fmla="*/ 519 w 1080"/>
                  <a:gd name="T3" fmla="*/ 82 h 611"/>
                  <a:gd name="T4" fmla="*/ 635 w 1080"/>
                  <a:gd name="T5" fmla="*/ 102 h 611"/>
                  <a:gd name="T6" fmla="*/ 697 w 1080"/>
                  <a:gd name="T7" fmla="*/ 82 h 611"/>
                  <a:gd name="T8" fmla="*/ 745 w 1080"/>
                  <a:gd name="T9" fmla="*/ 49 h 611"/>
                  <a:gd name="T10" fmla="*/ 774 w 1080"/>
                  <a:gd name="T11" fmla="*/ 11 h 611"/>
                  <a:gd name="T12" fmla="*/ 828 w 1080"/>
                  <a:gd name="T13" fmla="*/ 13 h 611"/>
                  <a:gd name="T14" fmla="*/ 911 w 1080"/>
                  <a:gd name="T15" fmla="*/ 56 h 611"/>
                  <a:gd name="T16" fmla="*/ 990 w 1080"/>
                  <a:gd name="T17" fmla="*/ 135 h 611"/>
                  <a:gd name="T18" fmla="*/ 1030 w 1080"/>
                  <a:gd name="T19" fmla="*/ 191 h 611"/>
                  <a:gd name="T20" fmla="*/ 1080 w 1080"/>
                  <a:gd name="T21" fmla="*/ 256 h 611"/>
                  <a:gd name="T22" fmla="*/ 1016 w 1080"/>
                  <a:gd name="T23" fmla="*/ 260 h 611"/>
                  <a:gd name="T24" fmla="*/ 965 w 1080"/>
                  <a:gd name="T25" fmla="*/ 261 h 611"/>
                  <a:gd name="T26" fmla="*/ 884 w 1080"/>
                  <a:gd name="T27" fmla="*/ 268 h 611"/>
                  <a:gd name="T28" fmla="*/ 812 w 1080"/>
                  <a:gd name="T29" fmla="*/ 270 h 611"/>
                  <a:gd name="T30" fmla="*/ 733 w 1080"/>
                  <a:gd name="T31" fmla="*/ 274 h 611"/>
                  <a:gd name="T32" fmla="*/ 698 w 1080"/>
                  <a:gd name="T33" fmla="*/ 272 h 611"/>
                  <a:gd name="T34" fmla="*/ 673 w 1080"/>
                  <a:gd name="T35" fmla="*/ 273 h 611"/>
                  <a:gd name="T36" fmla="*/ 634 w 1080"/>
                  <a:gd name="T37" fmla="*/ 275 h 611"/>
                  <a:gd name="T38" fmla="*/ 568 w 1080"/>
                  <a:gd name="T39" fmla="*/ 278 h 611"/>
                  <a:gd name="T40" fmla="*/ 526 w 1080"/>
                  <a:gd name="T41" fmla="*/ 279 h 611"/>
                  <a:gd name="T42" fmla="*/ 497 w 1080"/>
                  <a:gd name="T43" fmla="*/ 276 h 611"/>
                  <a:gd name="T44" fmla="*/ 498 w 1080"/>
                  <a:gd name="T45" fmla="*/ 327 h 611"/>
                  <a:gd name="T46" fmla="*/ 496 w 1080"/>
                  <a:gd name="T47" fmla="*/ 401 h 611"/>
                  <a:gd name="T48" fmla="*/ 494 w 1080"/>
                  <a:gd name="T49" fmla="*/ 431 h 611"/>
                  <a:gd name="T50" fmla="*/ 467 w 1080"/>
                  <a:gd name="T51" fmla="*/ 444 h 611"/>
                  <a:gd name="T52" fmla="*/ 408 w 1080"/>
                  <a:gd name="T53" fmla="*/ 420 h 611"/>
                  <a:gd name="T54" fmla="*/ 373 w 1080"/>
                  <a:gd name="T55" fmla="*/ 407 h 611"/>
                  <a:gd name="T56" fmla="*/ 341 w 1080"/>
                  <a:gd name="T57" fmla="*/ 388 h 611"/>
                  <a:gd name="T58" fmla="*/ 318 w 1080"/>
                  <a:gd name="T59" fmla="*/ 327 h 611"/>
                  <a:gd name="T60" fmla="*/ 267 w 1080"/>
                  <a:gd name="T61" fmla="*/ 362 h 611"/>
                  <a:gd name="T62" fmla="*/ 211 w 1080"/>
                  <a:gd name="T63" fmla="*/ 352 h 611"/>
                  <a:gd name="T64" fmla="*/ 229 w 1080"/>
                  <a:gd name="T65" fmla="*/ 373 h 611"/>
                  <a:gd name="T66" fmla="*/ 314 w 1080"/>
                  <a:gd name="T67" fmla="*/ 401 h 611"/>
                  <a:gd name="T68" fmla="*/ 443 w 1080"/>
                  <a:gd name="T69" fmla="*/ 447 h 611"/>
                  <a:gd name="T70" fmla="*/ 407 w 1080"/>
                  <a:gd name="T71" fmla="*/ 498 h 611"/>
                  <a:gd name="T72" fmla="*/ 367 w 1080"/>
                  <a:gd name="T73" fmla="*/ 583 h 611"/>
                  <a:gd name="T74" fmla="*/ 388 w 1080"/>
                  <a:gd name="T75" fmla="*/ 607 h 611"/>
                  <a:gd name="T76" fmla="*/ 387 w 1080"/>
                  <a:gd name="T77" fmla="*/ 591 h 611"/>
                  <a:gd name="T78" fmla="*/ 405 w 1080"/>
                  <a:gd name="T79" fmla="*/ 607 h 611"/>
                  <a:gd name="T80" fmla="*/ 346 w 1080"/>
                  <a:gd name="T81" fmla="*/ 605 h 611"/>
                  <a:gd name="T82" fmla="*/ 279 w 1080"/>
                  <a:gd name="T83" fmla="*/ 594 h 611"/>
                  <a:gd name="T84" fmla="*/ 221 w 1080"/>
                  <a:gd name="T85" fmla="*/ 577 h 611"/>
                  <a:gd name="T86" fmla="*/ 153 w 1080"/>
                  <a:gd name="T87" fmla="*/ 552 h 611"/>
                  <a:gd name="T88" fmla="*/ 85 w 1080"/>
                  <a:gd name="T89" fmla="*/ 526 h 611"/>
                  <a:gd name="T90" fmla="*/ 13 w 1080"/>
                  <a:gd name="T91" fmla="*/ 473 h 611"/>
                  <a:gd name="T92" fmla="*/ 1 w 1080"/>
                  <a:gd name="T93" fmla="*/ 418 h 611"/>
                  <a:gd name="T94" fmla="*/ 76 w 1080"/>
                  <a:gd name="T95" fmla="*/ 278 h 611"/>
                  <a:gd name="T96" fmla="*/ 145 w 1080"/>
                  <a:gd name="T97" fmla="*/ 197 h 611"/>
                  <a:gd name="T98" fmla="*/ 233 w 1080"/>
                  <a:gd name="T99" fmla="*/ 103 h 611"/>
                  <a:gd name="T100" fmla="*/ 289 w 1080"/>
                  <a:gd name="T101" fmla="*/ 59 h 611"/>
                  <a:gd name="T102" fmla="*/ 331 w 1080"/>
                  <a:gd name="T103" fmla="*/ 33 h 611"/>
                  <a:gd name="T104" fmla="*/ 398 w 1080"/>
                  <a:gd name="T105" fmla="*/ 14 h 611"/>
                  <a:gd name="T106" fmla="*/ 440 w 1080"/>
                  <a:gd name="T107" fmla="*/ 5 h 6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1080" h="611">
                    <a:moveTo>
                      <a:pt x="441" y="7"/>
                    </a:moveTo>
                    <a:cubicBezTo>
                      <a:pt x="440" y="8"/>
                      <a:pt x="438" y="10"/>
                      <a:pt x="437" y="12"/>
                    </a:cubicBezTo>
                    <a:cubicBezTo>
                      <a:pt x="438" y="16"/>
                      <a:pt x="440" y="18"/>
                      <a:pt x="444" y="18"/>
                    </a:cubicBezTo>
                    <a:cubicBezTo>
                      <a:pt x="447" y="19"/>
                      <a:pt x="448" y="20"/>
                      <a:pt x="449" y="23"/>
                    </a:cubicBezTo>
                    <a:cubicBezTo>
                      <a:pt x="461" y="43"/>
                      <a:pt x="476" y="60"/>
                      <a:pt x="497" y="70"/>
                    </a:cubicBezTo>
                    <a:cubicBezTo>
                      <a:pt x="504" y="74"/>
                      <a:pt x="512" y="79"/>
                      <a:pt x="519" y="82"/>
                    </a:cubicBezTo>
                    <a:cubicBezTo>
                      <a:pt x="530" y="87"/>
                      <a:pt x="540" y="92"/>
                      <a:pt x="550" y="96"/>
                    </a:cubicBezTo>
                    <a:cubicBezTo>
                      <a:pt x="563" y="100"/>
                      <a:pt x="576" y="105"/>
                      <a:pt x="589" y="105"/>
                    </a:cubicBezTo>
                    <a:cubicBezTo>
                      <a:pt x="605" y="105"/>
                      <a:pt x="620" y="104"/>
                      <a:pt x="635" y="102"/>
                    </a:cubicBezTo>
                    <a:cubicBezTo>
                      <a:pt x="639" y="102"/>
                      <a:pt x="643" y="100"/>
                      <a:pt x="647" y="99"/>
                    </a:cubicBezTo>
                    <a:cubicBezTo>
                      <a:pt x="655" y="97"/>
                      <a:pt x="664" y="96"/>
                      <a:pt x="672" y="94"/>
                    </a:cubicBezTo>
                    <a:cubicBezTo>
                      <a:pt x="680" y="91"/>
                      <a:pt x="689" y="86"/>
                      <a:pt x="697" y="82"/>
                    </a:cubicBezTo>
                    <a:cubicBezTo>
                      <a:pt x="708" y="76"/>
                      <a:pt x="718" y="70"/>
                      <a:pt x="728" y="63"/>
                    </a:cubicBezTo>
                    <a:cubicBezTo>
                      <a:pt x="732" y="61"/>
                      <a:pt x="734" y="58"/>
                      <a:pt x="737" y="55"/>
                    </a:cubicBezTo>
                    <a:cubicBezTo>
                      <a:pt x="740" y="53"/>
                      <a:pt x="742" y="51"/>
                      <a:pt x="745" y="49"/>
                    </a:cubicBezTo>
                    <a:cubicBezTo>
                      <a:pt x="749" y="46"/>
                      <a:pt x="755" y="44"/>
                      <a:pt x="754" y="37"/>
                    </a:cubicBezTo>
                    <a:cubicBezTo>
                      <a:pt x="754" y="37"/>
                      <a:pt x="756" y="36"/>
                      <a:pt x="757" y="35"/>
                    </a:cubicBezTo>
                    <a:cubicBezTo>
                      <a:pt x="765" y="29"/>
                      <a:pt x="771" y="21"/>
                      <a:pt x="774" y="11"/>
                    </a:cubicBezTo>
                    <a:cubicBezTo>
                      <a:pt x="775" y="7"/>
                      <a:pt x="777" y="4"/>
                      <a:pt x="779" y="0"/>
                    </a:cubicBezTo>
                    <a:cubicBezTo>
                      <a:pt x="790" y="1"/>
                      <a:pt x="801" y="2"/>
                      <a:pt x="812" y="7"/>
                    </a:cubicBezTo>
                    <a:cubicBezTo>
                      <a:pt x="817" y="9"/>
                      <a:pt x="823" y="11"/>
                      <a:pt x="828" y="13"/>
                    </a:cubicBezTo>
                    <a:cubicBezTo>
                      <a:pt x="833" y="15"/>
                      <a:pt x="839" y="16"/>
                      <a:pt x="843" y="18"/>
                    </a:cubicBezTo>
                    <a:cubicBezTo>
                      <a:pt x="856" y="25"/>
                      <a:pt x="868" y="32"/>
                      <a:pt x="881" y="39"/>
                    </a:cubicBezTo>
                    <a:cubicBezTo>
                      <a:pt x="891" y="44"/>
                      <a:pt x="900" y="51"/>
                      <a:pt x="911" y="56"/>
                    </a:cubicBezTo>
                    <a:cubicBezTo>
                      <a:pt x="921" y="61"/>
                      <a:pt x="929" y="68"/>
                      <a:pt x="936" y="76"/>
                    </a:cubicBezTo>
                    <a:cubicBezTo>
                      <a:pt x="949" y="89"/>
                      <a:pt x="963" y="102"/>
                      <a:pt x="975" y="116"/>
                    </a:cubicBezTo>
                    <a:cubicBezTo>
                      <a:pt x="981" y="122"/>
                      <a:pt x="985" y="128"/>
                      <a:pt x="990" y="135"/>
                    </a:cubicBezTo>
                    <a:cubicBezTo>
                      <a:pt x="992" y="137"/>
                      <a:pt x="994" y="139"/>
                      <a:pt x="996" y="142"/>
                    </a:cubicBezTo>
                    <a:cubicBezTo>
                      <a:pt x="1003" y="151"/>
                      <a:pt x="1009" y="161"/>
                      <a:pt x="1015" y="172"/>
                    </a:cubicBezTo>
                    <a:cubicBezTo>
                      <a:pt x="1019" y="179"/>
                      <a:pt x="1025" y="184"/>
                      <a:pt x="1030" y="191"/>
                    </a:cubicBezTo>
                    <a:cubicBezTo>
                      <a:pt x="1036" y="199"/>
                      <a:pt x="1041" y="206"/>
                      <a:pt x="1047" y="214"/>
                    </a:cubicBezTo>
                    <a:cubicBezTo>
                      <a:pt x="1056" y="225"/>
                      <a:pt x="1065" y="236"/>
                      <a:pt x="1074" y="248"/>
                    </a:cubicBezTo>
                    <a:cubicBezTo>
                      <a:pt x="1076" y="250"/>
                      <a:pt x="1077" y="253"/>
                      <a:pt x="1080" y="256"/>
                    </a:cubicBezTo>
                    <a:cubicBezTo>
                      <a:pt x="1073" y="257"/>
                      <a:pt x="1068" y="259"/>
                      <a:pt x="1063" y="258"/>
                    </a:cubicBezTo>
                    <a:cubicBezTo>
                      <a:pt x="1050" y="256"/>
                      <a:pt x="1038" y="261"/>
                      <a:pt x="1026" y="260"/>
                    </a:cubicBezTo>
                    <a:cubicBezTo>
                      <a:pt x="1023" y="260"/>
                      <a:pt x="1019" y="260"/>
                      <a:pt x="1016" y="260"/>
                    </a:cubicBezTo>
                    <a:cubicBezTo>
                      <a:pt x="1011" y="259"/>
                      <a:pt x="1005" y="261"/>
                      <a:pt x="1000" y="262"/>
                    </a:cubicBezTo>
                    <a:cubicBezTo>
                      <a:pt x="994" y="262"/>
                      <a:pt x="988" y="261"/>
                      <a:pt x="983" y="261"/>
                    </a:cubicBezTo>
                    <a:cubicBezTo>
                      <a:pt x="977" y="262"/>
                      <a:pt x="971" y="260"/>
                      <a:pt x="965" y="261"/>
                    </a:cubicBezTo>
                    <a:cubicBezTo>
                      <a:pt x="954" y="265"/>
                      <a:pt x="941" y="263"/>
                      <a:pt x="929" y="265"/>
                    </a:cubicBezTo>
                    <a:cubicBezTo>
                      <a:pt x="922" y="267"/>
                      <a:pt x="913" y="266"/>
                      <a:pt x="905" y="266"/>
                    </a:cubicBezTo>
                    <a:cubicBezTo>
                      <a:pt x="898" y="266"/>
                      <a:pt x="891" y="267"/>
                      <a:pt x="884" y="268"/>
                    </a:cubicBezTo>
                    <a:cubicBezTo>
                      <a:pt x="876" y="268"/>
                      <a:pt x="868" y="268"/>
                      <a:pt x="860" y="268"/>
                    </a:cubicBezTo>
                    <a:cubicBezTo>
                      <a:pt x="847" y="268"/>
                      <a:pt x="834" y="269"/>
                      <a:pt x="821" y="270"/>
                    </a:cubicBezTo>
                    <a:cubicBezTo>
                      <a:pt x="818" y="270"/>
                      <a:pt x="815" y="270"/>
                      <a:pt x="812" y="270"/>
                    </a:cubicBezTo>
                    <a:cubicBezTo>
                      <a:pt x="801" y="270"/>
                      <a:pt x="790" y="271"/>
                      <a:pt x="780" y="273"/>
                    </a:cubicBezTo>
                    <a:cubicBezTo>
                      <a:pt x="773" y="274"/>
                      <a:pt x="766" y="275"/>
                      <a:pt x="759" y="274"/>
                    </a:cubicBezTo>
                    <a:cubicBezTo>
                      <a:pt x="750" y="273"/>
                      <a:pt x="742" y="274"/>
                      <a:pt x="733" y="274"/>
                    </a:cubicBezTo>
                    <a:cubicBezTo>
                      <a:pt x="730" y="274"/>
                      <a:pt x="727" y="273"/>
                      <a:pt x="723" y="273"/>
                    </a:cubicBezTo>
                    <a:cubicBezTo>
                      <a:pt x="718" y="272"/>
                      <a:pt x="712" y="272"/>
                      <a:pt x="707" y="272"/>
                    </a:cubicBezTo>
                    <a:cubicBezTo>
                      <a:pt x="704" y="272"/>
                      <a:pt x="701" y="272"/>
                      <a:pt x="698" y="272"/>
                    </a:cubicBezTo>
                    <a:cubicBezTo>
                      <a:pt x="697" y="272"/>
                      <a:pt x="695" y="271"/>
                      <a:pt x="695" y="272"/>
                    </a:cubicBezTo>
                    <a:cubicBezTo>
                      <a:pt x="692" y="275"/>
                      <a:pt x="689" y="274"/>
                      <a:pt x="686" y="273"/>
                    </a:cubicBezTo>
                    <a:cubicBezTo>
                      <a:pt x="682" y="272"/>
                      <a:pt x="678" y="271"/>
                      <a:pt x="673" y="273"/>
                    </a:cubicBezTo>
                    <a:cubicBezTo>
                      <a:pt x="670" y="275"/>
                      <a:pt x="666" y="275"/>
                      <a:pt x="662" y="274"/>
                    </a:cubicBezTo>
                    <a:cubicBezTo>
                      <a:pt x="656" y="273"/>
                      <a:pt x="650" y="275"/>
                      <a:pt x="644" y="275"/>
                    </a:cubicBezTo>
                    <a:cubicBezTo>
                      <a:pt x="641" y="275"/>
                      <a:pt x="637" y="275"/>
                      <a:pt x="634" y="275"/>
                    </a:cubicBezTo>
                    <a:cubicBezTo>
                      <a:pt x="623" y="274"/>
                      <a:pt x="611" y="276"/>
                      <a:pt x="599" y="277"/>
                    </a:cubicBezTo>
                    <a:cubicBezTo>
                      <a:pt x="591" y="277"/>
                      <a:pt x="583" y="277"/>
                      <a:pt x="575" y="277"/>
                    </a:cubicBezTo>
                    <a:cubicBezTo>
                      <a:pt x="573" y="277"/>
                      <a:pt x="570" y="277"/>
                      <a:pt x="568" y="278"/>
                    </a:cubicBezTo>
                    <a:cubicBezTo>
                      <a:pt x="563" y="279"/>
                      <a:pt x="558" y="278"/>
                      <a:pt x="553" y="277"/>
                    </a:cubicBezTo>
                    <a:cubicBezTo>
                      <a:pt x="550" y="276"/>
                      <a:pt x="545" y="276"/>
                      <a:pt x="542" y="277"/>
                    </a:cubicBezTo>
                    <a:cubicBezTo>
                      <a:pt x="537" y="278"/>
                      <a:pt x="532" y="276"/>
                      <a:pt x="526" y="279"/>
                    </a:cubicBezTo>
                    <a:cubicBezTo>
                      <a:pt x="524" y="281"/>
                      <a:pt x="518" y="279"/>
                      <a:pt x="515" y="277"/>
                    </a:cubicBezTo>
                    <a:cubicBezTo>
                      <a:pt x="510" y="273"/>
                      <a:pt x="506" y="273"/>
                      <a:pt x="501" y="275"/>
                    </a:cubicBezTo>
                    <a:cubicBezTo>
                      <a:pt x="500" y="275"/>
                      <a:pt x="499" y="275"/>
                      <a:pt x="497" y="276"/>
                    </a:cubicBezTo>
                    <a:cubicBezTo>
                      <a:pt x="501" y="282"/>
                      <a:pt x="497" y="289"/>
                      <a:pt x="500" y="296"/>
                    </a:cubicBezTo>
                    <a:cubicBezTo>
                      <a:pt x="500" y="296"/>
                      <a:pt x="500" y="297"/>
                      <a:pt x="499" y="298"/>
                    </a:cubicBezTo>
                    <a:cubicBezTo>
                      <a:pt x="497" y="308"/>
                      <a:pt x="497" y="317"/>
                      <a:pt x="498" y="327"/>
                    </a:cubicBezTo>
                    <a:cubicBezTo>
                      <a:pt x="499" y="331"/>
                      <a:pt x="497" y="334"/>
                      <a:pt x="497" y="338"/>
                    </a:cubicBezTo>
                    <a:cubicBezTo>
                      <a:pt x="496" y="347"/>
                      <a:pt x="495" y="356"/>
                      <a:pt x="496" y="365"/>
                    </a:cubicBezTo>
                    <a:cubicBezTo>
                      <a:pt x="496" y="377"/>
                      <a:pt x="494" y="389"/>
                      <a:pt x="496" y="401"/>
                    </a:cubicBezTo>
                    <a:cubicBezTo>
                      <a:pt x="497" y="408"/>
                      <a:pt x="494" y="414"/>
                      <a:pt x="494" y="420"/>
                    </a:cubicBezTo>
                    <a:cubicBezTo>
                      <a:pt x="494" y="423"/>
                      <a:pt x="494" y="425"/>
                      <a:pt x="494" y="428"/>
                    </a:cubicBezTo>
                    <a:cubicBezTo>
                      <a:pt x="494" y="429"/>
                      <a:pt x="495" y="431"/>
                      <a:pt x="494" y="431"/>
                    </a:cubicBezTo>
                    <a:cubicBezTo>
                      <a:pt x="489" y="438"/>
                      <a:pt x="493" y="445"/>
                      <a:pt x="491" y="452"/>
                    </a:cubicBezTo>
                    <a:cubicBezTo>
                      <a:pt x="485" y="451"/>
                      <a:pt x="480" y="450"/>
                      <a:pt x="475" y="449"/>
                    </a:cubicBezTo>
                    <a:cubicBezTo>
                      <a:pt x="472" y="449"/>
                      <a:pt x="469" y="447"/>
                      <a:pt x="467" y="444"/>
                    </a:cubicBezTo>
                    <a:cubicBezTo>
                      <a:pt x="465" y="439"/>
                      <a:pt x="461" y="436"/>
                      <a:pt x="456" y="435"/>
                    </a:cubicBezTo>
                    <a:cubicBezTo>
                      <a:pt x="446" y="431"/>
                      <a:pt x="437" y="428"/>
                      <a:pt x="427" y="424"/>
                    </a:cubicBezTo>
                    <a:cubicBezTo>
                      <a:pt x="421" y="422"/>
                      <a:pt x="415" y="421"/>
                      <a:pt x="408" y="420"/>
                    </a:cubicBezTo>
                    <a:cubicBezTo>
                      <a:pt x="402" y="418"/>
                      <a:pt x="395" y="416"/>
                      <a:pt x="388" y="414"/>
                    </a:cubicBezTo>
                    <a:cubicBezTo>
                      <a:pt x="385" y="413"/>
                      <a:pt x="383" y="411"/>
                      <a:pt x="380" y="410"/>
                    </a:cubicBezTo>
                    <a:cubicBezTo>
                      <a:pt x="378" y="408"/>
                      <a:pt x="375" y="408"/>
                      <a:pt x="373" y="407"/>
                    </a:cubicBezTo>
                    <a:cubicBezTo>
                      <a:pt x="366" y="404"/>
                      <a:pt x="359" y="402"/>
                      <a:pt x="352" y="399"/>
                    </a:cubicBezTo>
                    <a:cubicBezTo>
                      <a:pt x="349" y="398"/>
                      <a:pt x="347" y="396"/>
                      <a:pt x="344" y="395"/>
                    </a:cubicBezTo>
                    <a:cubicBezTo>
                      <a:pt x="341" y="393"/>
                      <a:pt x="340" y="391"/>
                      <a:pt x="341" y="388"/>
                    </a:cubicBezTo>
                    <a:cubicBezTo>
                      <a:pt x="344" y="382"/>
                      <a:pt x="342" y="375"/>
                      <a:pt x="340" y="369"/>
                    </a:cubicBezTo>
                    <a:cubicBezTo>
                      <a:pt x="338" y="357"/>
                      <a:pt x="334" y="345"/>
                      <a:pt x="330" y="334"/>
                    </a:cubicBezTo>
                    <a:cubicBezTo>
                      <a:pt x="328" y="327"/>
                      <a:pt x="325" y="326"/>
                      <a:pt x="318" y="327"/>
                    </a:cubicBezTo>
                    <a:cubicBezTo>
                      <a:pt x="311" y="328"/>
                      <a:pt x="305" y="331"/>
                      <a:pt x="300" y="337"/>
                    </a:cubicBezTo>
                    <a:cubicBezTo>
                      <a:pt x="292" y="346"/>
                      <a:pt x="282" y="353"/>
                      <a:pt x="271" y="359"/>
                    </a:cubicBezTo>
                    <a:cubicBezTo>
                      <a:pt x="270" y="360"/>
                      <a:pt x="268" y="361"/>
                      <a:pt x="267" y="362"/>
                    </a:cubicBezTo>
                    <a:cubicBezTo>
                      <a:pt x="263" y="365"/>
                      <a:pt x="258" y="365"/>
                      <a:pt x="253" y="364"/>
                    </a:cubicBezTo>
                    <a:cubicBezTo>
                      <a:pt x="245" y="361"/>
                      <a:pt x="238" y="358"/>
                      <a:pt x="229" y="357"/>
                    </a:cubicBezTo>
                    <a:cubicBezTo>
                      <a:pt x="223" y="357"/>
                      <a:pt x="218" y="354"/>
                      <a:pt x="211" y="352"/>
                    </a:cubicBezTo>
                    <a:cubicBezTo>
                      <a:pt x="210" y="353"/>
                      <a:pt x="208" y="353"/>
                      <a:pt x="206" y="355"/>
                    </a:cubicBezTo>
                    <a:cubicBezTo>
                      <a:pt x="202" y="357"/>
                      <a:pt x="202" y="364"/>
                      <a:pt x="207" y="366"/>
                    </a:cubicBezTo>
                    <a:cubicBezTo>
                      <a:pt x="214" y="368"/>
                      <a:pt x="222" y="371"/>
                      <a:pt x="229" y="373"/>
                    </a:cubicBezTo>
                    <a:cubicBezTo>
                      <a:pt x="237" y="376"/>
                      <a:pt x="245" y="379"/>
                      <a:pt x="252" y="381"/>
                    </a:cubicBezTo>
                    <a:cubicBezTo>
                      <a:pt x="261" y="384"/>
                      <a:pt x="270" y="387"/>
                      <a:pt x="279" y="390"/>
                    </a:cubicBezTo>
                    <a:cubicBezTo>
                      <a:pt x="291" y="394"/>
                      <a:pt x="303" y="397"/>
                      <a:pt x="314" y="401"/>
                    </a:cubicBezTo>
                    <a:cubicBezTo>
                      <a:pt x="327" y="406"/>
                      <a:pt x="340" y="410"/>
                      <a:pt x="352" y="416"/>
                    </a:cubicBezTo>
                    <a:cubicBezTo>
                      <a:pt x="371" y="425"/>
                      <a:pt x="392" y="431"/>
                      <a:pt x="413" y="437"/>
                    </a:cubicBezTo>
                    <a:cubicBezTo>
                      <a:pt x="423" y="440"/>
                      <a:pt x="432" y="444"/>
                      <a:pt x="443" y="447"/>
                    </a:cubicBezTo>
                    <a:cubicBezTo>
                      <a:pt x="436" y="458"/>
                      <a:pt x="429" y="468"/>
                      <a:pt x="422" y="478"/>
                    </a:cubicBezTo>
                    <a:cubicBezTo>
                      <a:pt x="419" y="482"/>
                      <a:pt x="417" y="487"/>
                      <a:pt x="414" y="491"/>
                    </a:cubicBezTo>
                    <a:cubicBezTo>
                      <a:pt x="412" y="494"/>
                      <a:pt x="409" y="496"/>
                      <a:pt x="407" y="498"/>
                    </a:cubicBezTo>
                    <a:cubicBezTo>
                      <a:pt x="404" y="503"/>
                      <a:pt x="399" y="508"/>
                      <a:pt x="397" y="513"/>
                    </a:cubicBezTo>
                    <a:cubicBezTo>
                      <a:pt x="392" y="523"/>
                      <a:pt x="385" y="530"/>
                      <a:pt x="381" y="540"/>
                    </a:cubicBezTo>
                    <a:cubicBezTo>
                      <a:pt x="376" y="554"/>
                      <a:pt x="371" y="568"/>
                      <a:pt x="367" y="583"/>
                    </a:cubicBezTo>
                    <a:cubicBezTo>
                      <a:pt x="367" y="584"/>
                      <a:pt x="366" y="585"/>
                      <a:pt x="366" y="586"/>
                    </a:cubicBezTo>
                    <a:cubicBezTo>
                      <a:pt x="368" y="590"/>
                      <a:pt x="370" y="595"/>
                      <a:pt x="373" y="600"/>
                    </a:cubicBezTo>
                    <a:cubicBezTo>
                      <a:pt x="377" y="604"/>
                      <a:pt x="382" y="607"/>
                      <a:pt x="388" y="607"/>
                    </a:cubicBezTo>
                    <a:cubicBezTo>
                      <a:pt x="391" y="607"/>
                      <a:pt x="394" y="606"/>
                      <a:pt x="396" y="605"/>
                    </a:cubicBezTo>
                    <a:cubicBezTo>
                      <a:pt x="398" y="604"/>
                      <a:pt x="399" y="602"/>
                      <a:pt x="400" y="600"/>
                    </a:cubicBezTo>
                    <a:cubicBezTo>
                      <a:pt x="395" y="598"/>
                      <a:pt x="389" y="597"/>
                      <a:pt x="387" y="591"/>
                    </a:cubicBezTo>
                    <a:cubicBezTo>
                      <a:pt x="386" y="586"/>
                      <a:pt x="385" y="581"/>
                      <a:pt x="387" y="576"/>
                    </a:cubicBezTo>
                    <a:cubicBezTo>
                      <a:pt x="400" y="578"/>
                      <a:pt x="409" y="587"/>
                      <a:pt x="418" y="595"/>
                    </a:cubicBezTo>
                    <a:cubicBezTo>
                      <a:pt x="416" y="601"/>
                      <a:pt x="410" y="604"/>
                      <a:pt x="405" y="607"/>
                    </a:cubicBezTo>
                    <a:cubicBezTo>
                      <a:pt x="402" y="608"/>
                      <a:pt x="398" y="609"/>
                      <a:pt x="395" y="610"/>
                    </a:cubicBezTo>
                    <a:cubicBezTo>
                      <a:pt x="393" y="611"/>
                      <a:pt x="390" y="611"/>
                      <a:pt x="388" y="611"/>
                    </a:cubicBezTo>
                    <a:cubicBezTo>
                      <a:pt x="374" y="609"/>
                      <a:pt x="360" y="606"/>
                      <a:pt x="346" y="605"/>
                    </a:cubicBezTo>
                    <a:cubicBezTo>
                      <a:pt x="334" y="605"/>
                      <a:pt x="322" y="601"/>
                      <a:pt x="310" y="599"/>
                    </a:cubicBezTo>
                    <a:cubicBezTo>
                      <a:pt x="303" y="597"/>
                      <a:pt x="295" y="596"/>
                      <a:pt x="287" y="595"/>
                    </a:cubicBezTo>
                    <a:cubicBezTo>
                      <a:pt x="284" y="595"/>
                      <a:pt x="282" y="594"/>
                      <a:pt x="279" y="594"/>
                    </a:cubicBezTo>
                    <a:cubicBezTo>
                      <a:pt x="275" y="593"/>
                      <a:pt x="272" y="592"/>
                      <a:pt x="268" y="591"/>
                    </a:cubicBezTo>
                    <a:cubicBezTo>
                      <a:pt x="265" y="591"/>
                      <a:pt x="262" y="591"/>
                      <a:pt x="259" y="589"/>
                    </a:cubicBezTo>
                    <a:cubicBezTo>
                      <a:pt x="247" y="584"/>
                      <a:pt x="234" y="581"/>
                      <a:pt x="221" y="577"/>
                    </a:cubicBezTo>
                    <a:cubicBezTo>
                      <a:pt x="214" y="575"/>
                      <a:pt x="206" y="573"/>
                      <a:pt x="198" y="571"/>
                    </a:cubicBezTo>
                    <a:cubicBezTo>
                      <a:pt x="192" y="569"/>
                      <a:pt x="187" y="566"/>
                      <a:pt x="181" y="564"/>
                    </a:cubicBezTo>
                    <a:cubicBezTo>
                      <a:pt x="171" y="562"/>
                      <a:pt x="163" y="556"/>
                      <a:pt x="153" y="552"/>
                    </a:cubicBezTo>
                    <a:cubicBezTo>
                      <a:pt x="146" y="549"/>
                      <a:pt x="137" y="546"/>
                      <a:pt x="129" y="543"/>
                    </a:cubicBezTo>
                    <a:cubicBezTo>
                      <a:pt x="119" y="539"/>
                      <a:pt x="108" y="535"/>
                      <a:pt x="97" y="530"/>
                    </a:cubicBezTo>
                    <a:cubicBezTo>
                      <a:pt x="93" y="529"/>
                      <a:pt x="89" y="527"/>
                      <a:pt x="85" y="526"/>
                    </a:cubicBezTo>
                    <a:cubicBezTo>
                      <a:pt x="73" y="521"/>
                      <a:pt x="62" y="514"/>
                      <a:pt x="50" y="508"/>
                    </a:cubicBezTo>
                    <a:cubicBezTo>
                      <a:pt x="46" y="506"/>
                      <a:pt x="42" y="504"/>
                      <a:pt x="39" y="502"/>
                    </a:cubicBezTo>
                    <a:cubicBezTo>
                      <a:pt x="30" y="493"/>
                      <a:pt x="20" y="484"/>
                      <a:pt x="13" y="473"/>
                    </a:cubicBezTo>
                    <a:cubicBezTo>
                      <a:pt x="5" y="462"/>
                      <a:pt x="2" y="450"/>
                      <a:pt x="3" y="436"/>
                    </a:cubicBezTo>
                    <a:cubicBezTo>
                      <a:pt x="4" y="432"/>
                      <a:pt x="4" y="428"/>
                      <a:pt x="1" y="424"/>
                    </a:cubicBezTo>
                    <a:cubicBezTo>
                      <a:pt x="0" y="422"/>
                      <a:pt x="1" y="420"/>
                      <a:pt x="1" y="418"/>
                    </a:cubicBezTo>
                    <a:cubicBezTo>
                      <a:pt x="2" y="402"/>
                      <a:pt x="9" y="388"/>
                      <a:pt x="14" y="374"/>
                    </a:cubicBezTo>
                    <a:cubicBezTo>
                      <a:pt x="20" y="357"/>
                      <a:pt x="31" y="344"/>
                      <a:pt x="40" y="330"/>
                    </a:cubicBezTo>
                    <a:cubicBezTo>
                      <a:pt x="52" y="312"/>
                      <a:pt x="64" y="295"/>
                      <a:pt x="76" y="278"/>
                    </a:cubicBezTo>
                    <a:cubicBezTo>
                      <a:pt x="85" y="265"/>
                      <a:pt x="95" y="254"/>
                      <a:pt x="104" y="242"/>
                    </a:cubicBezTo>
                    <a:cubicBezTo>
                      <a:pt x="111" y="234"/>
                      <a:pt x="118" y="226"/>
                      <a:pt x="125" y="218"/>
                    </a:cubicBezTo>
                    <a:cubicBezTo>
                      <a:pt x="131" y="211"/>
                      <a:pt x="138" y="204"/>
                      <a:pt x="145" y="197"/>
                    </a:cubicBezTo>
                    <a:cubicBezTo>
                      <a:pt x="160" y="182"/>
                      <a:pt x="175" y="166"/>
                      <a:pt x="189" y="149"/>
                    </a:cubicBezTo>
                    <a:cubicBezTo>
                      <a:pt x="195" y="142"/>
                      <a:pt x="202" y="138"/>
                      <a:pt x="207" y="131"/>
                    </a:cubicBezTo>
                    <a:cubicBezTo>
                      <a:pt x="215" y="121"/>
                      <a:pt x="224" y="112"/>
                      <a:pt x="233" y="103"/>
                    </a:cubicBezTo>
                    <a:cubicBezTo>
                      <a:pt x="236" y="99"/>
                      <a:pt x="240" y="96"/>
                      <a:pt x="244" y="94"/>
                    </a:cubicBezTo>
                    <a:cubicBezTo>
                      <a:pt x="256" y="85"/>
                      <a:pt x="268" y="76"/>
                      <a:pt x="280" y="67"/>
                    </a:cubicBezTo>
                    <a:cubicBezTo>
                      <a:pt x="283" y="65"/>
                      <a:pt x="285" y="61"/>
                      <a:pt x="289" y="59"/>
                    </a:cubicBezTo>
                    <a:cubicBezTo>
                      <a:pt x="296" y="55"/>
                      <a:pt x="303" y="51"/>
                      <a:pt x="310" y="46"/>
                    </a:cubicBezTo>
                    <a:cubicBezTo>
                      <a:pt x="316" y="42"/>
                      <a:pt x="322" y="38"/>
                      <a:pt x="329" y="34"/>
                    </a:cubicBezTo>
                    <a:cubicBezTo>
                      <a:pt x="330" y="34"/>
                      <a:pt x="330" y="33"/>
                      <a:pt x="331" y="33"/>
                    </a:cubicBezTo>
                    <a:cubicBezTo>
                      <a:pt x="349" y="28"/>
                      <a:pt x="365" y="19"/>
                      <a:pt x="384" y="18"/>
                    </a:cubicBezTo>
                    <a:cubicBezTo>
                      <a:pt x="387" y="18"/>
                      <a:pt x="391" y="16"/>
                      <a:pt x="395" y="15"/>
                    </a:cubicBezTo>
                    <a:cubicBezTo>
                      <a:pt x="396" y="15"/>
                      <a:pt x="397" y="14"/>
                      <a:pt x="398" y="14"/>
                    </a:cubicBezTo>
                    <a:cubicBezTo>
                      <a:pt x="407" y="15"/>
                      <a:pt x="416" y="11"/>
                      <a:pt x="424" y="11"/>
                    </a:cubicBezTo>
                    <a:cubicBezTo>
                      <a:pt x="427" y="10"/>
                      <a:pt x="430" y="8"/>
                      <a:pt x="433" y="7"/>
                    </a:cubicBezTo>
                    <a:cubicBezTo>
                      <a:pt x="435" y="6"/>
                      <a:pt x="438" y="5"/>
                      <a:pt x="440" y="5"/>
                    </a:cubicBezTo>
                    <a:cubicBezTo>
                      <a:pt x="441" y="5"/>
                      <a:pt x="441" y="6"/>
                      <a:pt x="441" y="7"/>
                    </a:cubicBezTo>
                    <a:close/>
                  </a:path>
                </a:pathLst>
              </a:custGeom>
              <a:solidFill>
                <a:srgbClr val="00B050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32" name="Freeform 9"/>
              <p:cNvSpPr>
                <a:spLocks noEditPoints="1"/>
              </p:cNvSpPr>
              <p:nvPr/>
            </p:nvSpPr>
            <p:spPr bwMode="auto">
              <a:xfrm>
                <a:off x="5370513" y="893763"/>
                <a:ext cx="742950" cy="644525"/>
              </a:xfrm>
              <a:custGeom>
                <a:avLst/>
                <a:gdLst>
                  <a:gd name="T0" fmla="*/ 16 w 410"/>
                  <a:gd name="T1" fmla="*/ 242 h 356"/>
                  <a:gd name="T2" fmla="*/ 6 w 410"/>
                  <a:gd name="T3" fmla="*/ 189 h 356"/>
                  <a:gd name="T4" fmla="*/ 5 w 410"/>
                  <a:gd name="T5" fmla="*/ 129 h 356"/>
                  <a:gd name="T6" fmla="*/ 10 w 410"/>
                  <a:gd name="T7" fmla="*/ 97 h 356"/>
                  <a:gd name="T8" fmla="*/ 34 w 410"/>
                  <a:gd name="T9" fmla="*/ 99 h 356"/>
                  <a:gd name="T10" fmla="*/ 53 w 410"/>
                  <a:gd name="T11" fmla="*/ 54 h 356"/>
                  <a:gd name="T12" fmla="*/ 89 w 410"/>
                  <a:gd name="T13" fmla="*/ 2 h 356"/>
                  <a:gd name="T14" fmla="*/ 129 w 410"/>
                  <a:gd name="T15" fmla="*/ 35 h 356"/>
                  <a:gd name="T16" fmla="*/ 152 w 410"/>
                  <a:gd name="T17" fmla="*/ 83 h 356"/>
                  <a:gd name="T18" fmla="*/ 184 w 410"/>
                  <a:gd name="T19" fmla="*/ 37 h 356"/>
                  <a:gd name="T20" fmla="*/ 226 w 410"/>
                  <a:gd name="T21" fmla="*/ 61 h 356"/>
                  <a:gd name="T22" fmla="*/ 246 w 410"/>
                  <a:gd name="T23" fmla="*/ 87 h 356"/>
                  <a:gd name="T24" fmla="*/ 308 w 410"/>
                  <a:gd name="T25" fmla="*/ 58 h 356"/>
                  <a:gd name="T26" fmla="*/ 337 w 410"/>
                  <a:gd name="T27" fmla="*/ 81 h 356"/>
                  <a:gd name="T28" fmla="*/ 366 w 410"/>
                  <a:gd name="T29" fmla="*/ 66 h 356"/>
                  <a:gd name="T30" fmla="*/ 382 w 410"/>
                  <a:gd name="T31" fmla="*/ 124 h 356"/>
                  <a:gd name="T32" fmla="*/ 405 w 410"/>
                  <a:gd name="T33" fmla="*/ 124 h 356"/>
                  <a:gd name="T34" fmla="*/ 408 w 410"/>
                  <a:gd name="T35" fmla="*/ 170 h 356"/>
                  <a:gd name="T36" fmla="*/ 389 w 410"/>
                  <a:gd name="T37" fmla="*/ 238 h 356"/>
                  <a:gd name="T38" fmla="*/ 350 w 410"/>
                  <a:gd name="T39" fmla="*/ 295 h 356"/>
                  <a:gd name="T40" fmla="*/ 290 w 410"/>
                  <a:gd name="T41" fmla="*/ 340 h 356"/>
                  <a:gd name="T42" fmla="*/ 149 w 410"/>
                  <a:gd name="T43" fmla="*/ 346 h 356"/>
                  <a:gd name="T44" fmla="*/ 115 w 410"/>
                  <a:gd name="T45" fmla="*/ 339 h 356"/>
                  <a:gd name="T46" fmla="*/ 65 w 410"/>
                  <a:gd name="T47" fmla="*/ 308 h 356"/>
                  <a:gd name="T48" fmla="*/ 32 w 410"/>
                  <a:gd name="T49" fmla="*/ 275 h 356"/>
                  <a:gd name="T50" fmla="*/ 79 w 410"/>
                  <a:gd name="T51" fmla="*/ 108 h 356"/>
                  <a:gd name="T52" fmla="*/ 120 w 410"/>
                  <a:gd name="T53" fmla="*/ 134 h 356"/>
                  <a:gd name="T54" fmla="*/ 163 w 410"/>
                  <a:gd name="T55" fmla="*/ 105 h 356"/>
                  <a:gd name="T56" fmla="*/ 107 w 410"/>
                  <a:gd name="T57" fmla="*/ 88 h 356"/>
                  <a:gd name="T58" fmla="*/ 70 w 410"/>
                  <a:gd name="T59" fmla="*/ 112 h 356"/>
                  <a:gd name="T60" fmla="*/ 297 w 410"/>
                  <a:gd name="T61" fmla="*/ 97 h 356"/>
                  <a:gd name="T62" fmla="*/ 264 w 410"/>
                  <a:gd name="T63" fmla="*/ 110 h 356"/>
                  <a:gd name="T64" fmla="*/ 298 w 410"/>
                  <a:gd name="T65" fmla="*/ 137 h 356"/>
                  <a:gd name="T66" fmla="*/ 339 w 410"/>
                  <a:gd name="T67" fmla="*/ 125 h 356"/>
                  <a:gd name="T68" fmla="*/ 342 w 410"/>
                  <a:gd name="T69" fmla="*/ 109 h 356"/>
                  <a:gd name="T70" fmla="*/ 168 w 410"/>
                  <a:gd name="T71" fmla="*/ 274 h 356"/>
                  <a:gd name="T72" fmla="*/ 213 w 410"/>
                  <a:gd name="T73" fmla="*/ 283 h 356"/>
                  <a:gd name="T74" fmla="*/ 261 w 410"/>
                  <a:gd name="T75" fmla="*/ 270 h 356"/>
                  <a:gd name="T76" fmla="*/ 211 w 410"/>
                  <a:gd name="T77" fmla="*/ 272 h 356"/>
                  <a:gd name="T78" fmla="*/ 148 w 410"/>
                  <a:gd name="T79" fmla="*/ 261 h 356"/>
                  <a:gd name="T80" fmla="*/ 213 w 410"/>
                  <a:gd name="T81" fmla="*/ 195 h 356"/>
                  <a:gd name="T82" fmla="*/ 221 w 410"/>
                  <a:gd name="T83" fmla="*/ 186 h 3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410" h="356">
                    <a:moveTo>
                      <a:pt x="32" y="267"/>
                    </a:moveTo>
                    <a:cubicBezTo>
                      <a:pt x="23" y="262"/>
                      <a:pt x="19" y="255"/>
                      <a:pt x="18" y="246"/>
                    </a:cubicBezTo>
                    <a:cubicBezTo>
                      <a:pt x="18" y="245"/>
                      <a:pt x="17" y="243"/>
                      <a:pt x="16" y="242"/>
                    </a:cubicBezTo>
                    <a:cubicBezTo>
                      <a:pt x="12" y="232"/>
                      <a:pt x="9" y="221"/>
                      <a:pt x="8" y="210"/>
                    </a:cubicBezTo>
                    <a:cubicBezTo>
                      <a:pt x="7" y="206"/>
                      <a:pt x="6" y="203"/>
                      <a:pt x="5" y="199"/>
                    </a:cubicBezTo>
                    <a:cubicBezTo>
                      <a:pt x="5" y="196"/>
                      <a:pt x="3" y="192"/>
                      <a:pt x="6" y="189"/>
                    </a:cubicBezTo>
                    <a:cubicBezTo>
                      <a:pt x="6" y="189"/>
                      <a:pt x="6" y="188"/>
                      <a:pt x="6" y="187"/>
                    </a:cubicBezTo>
                    <a:cubicBezTo>
                      <a:pt x="0" y="174"/>
                      <a:pt x="1" y="161"/>
                      <a:pt x="3" y="148"/>
                    </a:cubicBezTo>
                    <a:cubicBezTo>
                      <a:pt x="3" y="141"/>
                      <a:pt x="4" y="135"/>
                      <a:pt x="5" y="129"/>
                    </a:cubicBezTo>
                    <a:cubicBezTo>
                      <a:pt x="5" y="127"/>
                      <a:pt x="6" y="124"/>
                      <a:pt x="7" y="122"/>
                    </a:cubicBezTo>
                    <a:cubicBezTo>
                      <a:pt x="7" y="121"/>
                      <a:pt x="8" y="119"/>
                      <a:pt x="8" y="118"/>
                    </a:cubicBezTo>
                    <a:cubicBezTo>
                      <a:pt x="6" y="111"/>
                      <a:pt x="10" y="105"/>
                      <a:pt x="10" y="97"/>
                    </a:cubicBezTo>
                    <a:cubicBezTo>
                      <a:pt x="13" y="99"/>
                      <a:pt x="14" y="100"/>
                      <a:pt x="16" y="101"/>
                    </a:cubicBezTo>
                    <a:cubicBezTo>
                      <a:pt x="19" y="102"/>
                      <a:pt x="21" y="104"/>
                      <a:pt x="24" y="104"/>
                    </a:cubicBezTo>
                    <a:cubicBezTo>
                      <a:pt x="29" y="106"/>
                      <a:pt x="33" y="104"/>
                      <a:pt x="34" y="99"/>
                    </a:cubicBezTo>
                    <a:cubicBezTo>
                      <a:pt x="35" y="95"/>
                      <a:pt x="36" y="90"/>
                      <a:pt x="38" y="86"/>
                    </a:cubicBezTo>
                    <a:cubicBezTo>
                      <a:pt x="38" y="85"/>
                      <a:pt x="38" y="84"/>
                      <a:pt x="38" y="82"/>
                    </a:cubicBezTo>
                    <a:cubicBezTo>
                      <a:pt x="43" y="73"/>
                      <a:pt x="47" y="63"/>
                      <a:pt x="53" y="54"/>
                    </a:cubicBezTo>
                    <a:cubicBezTo>
                      <a:pt x="58" y="45"/>
                      <a:pt x="62" y="37"/>
                      <a:pt x="70" y="29"/>
                    </a:cubicBezTo>
                    <a:cubicBezTo>
                      <a:pt x="72" y="27"/>
                      <a:pt x="73" y="23"/>
                      <a:pt x="75" y="20"/>
                    </a:cubicBezTo>
                    <a:cubicBezTo>
                      <a:pt x="80" y="14"/>
                      <a:pt x="85" y="8"/>
                      <a:pt x="89" y="2"/>
                    </a:cubicBezTo>
                    <a:cubicBezTo>
                      <a:pt x="91" y="0"/>
                      <a:pt x="94" y="0"/>
                      <a:pt x="96" y="1"/>
                    </a:cubicBezTo>
                    <a:cubicBezTo>
                      <a:pt x="105" y="8"/>
                      <a:pt x="116" y="11"/>
                      <a:pt x="121" y="22"/>
                    </a:cubicBezTo>
                    <a:cubicBezTo>
                      <a:pt x="123" y="27"/>
                      <a:pt x="126" y="31"/>
                      <a:pt x="129" y="35"/>
                    </a:cubicBezTo>
                    <a:cubicBezTo>
                      <a:pt x="134" y="45"/>
                      <a:pt x="136" y="56"/>
                      <a:pt x="138" y="66"/>
                    </a:cubicBezTo>
                    <a:cubicBezTo>
                      <a:pt x="139" y="71"/>
                      <a:pt x="140" y="75"/>
                      <a:pt x="142" y="80"/>
                    </a:cubicBezTo>
                    <a:cubicBezTo>
                      <a:pt x="143" y="83"/>
                      <a:pt x="149" y="85"/>
                      <a:pt x="152" y="83"/>
                    </a:cubicBezTo>
                    <a:cubicBezTo>
                      <a:pt x="155" y="81"/>
                      <a:pt x="158" y="78"/>
                      <a:pt x="162" y="75"/>
                    </a:cubicBezTo>
                    <a:cubicBezTo>
                      <a:pt x="163" y="74"/>
                      <a:pt x="164" y="72"/>
                      <a:pt x="165" y="71"/>
                    </a:cubicBezTo>
                    <a:cubicBezTo>
                      <a:pt x="175" y="61"/>
                      <a:pt x="180" y="50"/>
                      <a:pt x="184" y="37"/>
                    </a:cubicBezTo>
                    <a:cubicBezTo>
                      <a:pt x="187" y="29"/>
                      <a:pt x="190" y="22"/>
                      <a:pt x="193" y="14"/>
                    </a:cubicBezTo>
                    <a:cubicBezTo>
                      <a:pt x="201" y="18"/>
                      <a:pt x="208" y="23"/>
                      <a:pt x="212" y="30"/>
                    </a:cubicBezTo>
                    <a:cubicBezTo>
                      <a:pt x="219" y="40"/>
                      <a:pt x="224" y="50"/>
                      <a:pt x="226" y="61"/>
                    </a:cubicBezTo>
                    <a:cubicBezTo>
                      <a:pt x="227" y="69"/>
                      <a:pt x="230" y="76"/>
                      <a:pt x="230" y="83"/>
                    </a:cubicBezTo>
                    <a:cubicBezTo>
                      <a:pt x="230" y="86"/>
                      <a:pt x="234" y="90"/>
                      <a:pt x="237" y="90"/>
                    </a:cubicBezTo>
                    <a:cubicBezTo>
                      <a:pt x="240" y="90"/>
                      <a:pt x="244" y="89"/>
                      <a:pt x="246" y="87"/>
                    </a:cubicBezTo>
                    <a:cubicBezTo>
                      <a:pt x="254" y="81"/>
                      <a:pt x="260" y="73"/>
                      <a:pt x="262" y="63"/>
                    </a:cubicBezTo>
                    <a:cubicBezTo>
                      <a:pt x="266" y="51"/>
                      <a:pt x="267" y="39"/>
                      <a:pt x="269" y="26"/>
                    </a:cubicBezTo>
                    <a:cubicBezTo>
                      <a:pt x="285" y="34"/>
                      <a:pt x="300" y="43"/>
                      <a:pt x="308" y="58"/>
                    </a:cubicBezTo>
                    <a:cubicBezTo>
                      <a:pt x="312" y="65"/>
                      <a:pt x="315" y="73"/>
                      <a:pt x="318" y="81"/>
                    </a:cubicBezTo>
                    <a:cubicBezTo>
                      <a:pt x="320" y="85"/>
                      <a:pt x="322" y="89"/>
                      <a:pt x="327" y="89"/>
                    </a:cubicBezTo>
                    <a:cubicBezTo>
                      <a:pt x="331" y="90"/>
                      <a:pt x="335" y="86"/>
                      <a:pt x="337" y="81"/>
                    </a:cubicBezTo>
                    <a:cubicBezTo>
                      <a:pt x="339" y="74"/>
                      <a:pt x="342" y="67"/>
                      <a:pt x="344" y="60"/>
                    </a:cubicBezTo>
                    <a:cubicBezTo>
                      <a:pt x="345" y="53"/>
                      <a:pt x="343" y="46"/>
                      <a:pt x="343" y="39"/>
                    </a:cubicBezTo>
                    <a:cubicBezTo>
                      <a:pt x="353" y="47"/>
                      <a:pt x="361" y="56"/>
                      <a:pt x="366" y="66"/>
                    </a:cubicBezTo>
                    <a:cubicBezTo>
                      <a:pt x="371" y="76"/>
                      <a:pt x="373" y="87"/>
                      <a:pt x="376" y="98"/>
                    </a:cubicBezTo>
                    <a:cubicBezTo>
                      <a:pt x="377" y="103"/>
                      <a:pt x="378" y="109"/>
                      <a:pt x="380" y="114"/>
                    </a:cubicBezTo>
                    <a:cubicBezTo>
                      <a:pt x="381" y="117"/>
                      <a:pt x="381" y="121"/>
                      <a:pt x="382" y="124"/>
                    </a:cubicBezTo>
                    <a:cubicBezTo>
                      <a:pt x="384" y="131"/>
                      <a:pt x="389" y="135"/>
                      <a:pt x="394" y="133"/>
                    </a:cubicBezTo>
                    <a:cubicBezTo>
                      <a:pt x="396" y="133"/>
                      <a:pt x="397" y="132"/>
                      <a:pt x="399" y="131"/>
                    </a:cubicBezTo>
                    <a:cubicBezTo>
                      <a:pt x="401" y="129"/>
                      <a:pt x="403" y="127"/>
                      <a:pt x="405" y="124"/>
                    </a:cubicBezTo>
                    <a:cubicBezTo>
                      <a:pt x="407" y="131"/>
                      <a:pt x="410" y="135"/>
                      <a:pt x="404" y="141"/>
                    </a:cubicBezTo>
                    <a:cubicBezTo>
                      <a:pt x="399" y="147"/>
                      <a:pt x="401" y="151"/>
                      <a:pt x="409" y="155"/>
                    </a:cubicBezTo>
                    <a:cubicBezTo>
                      <a:pt x="409" y="160"/>
                      <a:pt x="409" y="165"/>
                      <a:pt x="408" y="170"/>
                    </a:cubicBezTo>
                    <a:cubicBezTo>
                      <a:pt x="405" y="184"/>
                      <a:pt x="402" y="198"/>
                      <a:pt x="399" y="212"/>
                    </a:cubicBezTo>
                    <a:cubicBezTo>
                      <a:pt x="398" y="219"/>
                      <a:pt x="396" y="225"/>
                      <a:pt x="392" y="231"/>
                    </a:cubicBezTo>
                    <a:cubicBezTo>
                      <a:pt x="390" y="233"/>
                      <a:pt x="390" y="236"/>
                      <a:pt x="389" y="238"/>
                    </a:cubicBezTo>
                    <a:cubicBezTo>
                      <a:pt x="384" y="248"/>
                      <a:pt x="380" y="257"/>
                      <a:pt x="374" y="266"/>
                    </a:cubicBezTo>
                    <a:cubicBezTo>
                      <a:pt x="368" y="275"/>
                      <a:pt x="363" y="284"/>
                      <a:pt x="354" y="291"/>
                    </a:cubicBezTo>
                    <a:cubicBezTo>
                      <a:pt x="352" y="292"/>
                      <a:pt x="350" y="293"/>
                      <a:pt x="350" y="295"/>
                    </a:cubicBezTo>
                    <a:cubicBezTo>
                      <a:pt x="347" y="306"/>
                      <a:pt x="337" y="312"/>
                      <a:pt x="329" y="319"/>
                    </a:cubicBezTo>
                    <a:cubicBezTo>
                      <a:pt x="325" y="322"/>
                      <a:pt x="321" y="324"/>
                      <a:pt x="318" y="327"/>
                    </a:cubicBezTo>
                    <a:cubicBezTo>
                      <a:pt x="309" y="333"/>
                      <a:pt x="300" y="338"/>
                      <a:pt x="290" y="340"/>
                    </a:cubicBezTo>
                    <a:cubicBezTo>
                      <a:pt x="280" y="342"/>
                      <a:pt x="269" y="345"/>
                      <a:pt x="259" y="347"/>
                    </a:cubicBezTo>
                    <a:cubicBezTo>
                      <a:pt x="232" y="355"/>
                      <a:pt x="206" y="356"/>
                      <a:pt x="178" y="352"/>
                    </a:cubicBezTo>
                    <a:cubicBezTo>
                      <a:pt x="168" y="350"/>
                      <a:pt x="158" y="348"/>
                      <a:pt x="149" y="346"/>
                    </a:cubicBezTo>
                    <a:cubicBezTo>
                      <a:pt x="144" y="344"/>
                      <a:pt x="138" y="345"/>
                      <a:pt x="133" y="344"/>
                    </a:cubicBezTo>
                    <a:cubicBezTo>
                      <a:pt x="128" y="343"/>
                      <a:pt x="123" y="342"/>
                      <a:pt x="118" y="340"/>
                    </a:cubicBezTo>
                    <a:cubicBezTo>
                      <a:pt x="117" y="340"/>
                      <a:pt x="115" y="340"/>
                      <a:pt x="115" y="339"/>
                    </a:cubicBezTo>
                    <a:cubicBezTo>
                      <a:pt x="112" y="333"/>
                      <a:pt x="107" y="334"/>
                      <a:pt x="102" y="332"/>
                    </a:cubicBezTo>
                    <a:cubicBezTo>
                      <a:pt x="96" y="329"/>
                      <a:pt x="90" y="325"/>
                      <a:pt x="83" y="322"/>
                    </a:cubicBezTo>
                    <a:cubicBezTo>
                      <a:pt x="76" y="319"/>
                      <a:pt x="71" y="313"/>
                      <a:pt x="65" y="308"/>
                    </a:cubicBezTo>
                    <a:cubicBezTo>
                      <a:pt x="62" y="304"/>
                      <a:pt x="58" y="302"/>
                      <a:pt x="55" y="299"/>
                    </a:cubicBezTo>
                    <a:cubicBezTo>
                      <a:pt x="51" y="295"/>
                      <a:pt x="46" y="291"/>
                      <a:pt x="43" y="287"/>
                    </a:cubicBezTo>
                    <a:cubicBezTo>
                      <a:pt x="40" y="283"/>
                      <a:pt x="34" y="281"/>
                      <a:pt x="32" y="275"/>
                    </a:cubicBezTo>
                    <a:cubicBezTo>
                      <a:pt x="31" y="272"/>
                      <a:pt x="30" y="270"/>
                      <a:pt x="32" y="267"/>
                    </a:cubicBezTo>
                    <a:close/>
                    <a:moveTo>
                      <a:pt x="70" y="112"/>
                    </a:moveTo>
                    <a:cubicBezTo>
                      <a:pt x="73" y="111"/>
                      <a:pt x="76" y="109"/>
                      <a:pt x="79" y="108"/>
                    </a:cubicBezTo>
                    <a:cubicBezTo>
                      <a:pt x="83" y="106"/>
                      <a:pt x="89" y="108"/>
                      <a:pt x="92" y="112"/>
                    </a:cubicBezTo>
                    <a:cubicBezTo>
                      <a:pt x="96" y="117"/>
                      <a:pt x="99" y="122"/>
                      <a:pt x="103" y="127"/>
                    </a:cubicBezTo>
                    <a:cubicBezTo>
                      <a:pt x="107" y="133"/>
                      <a:pt x="114" y="136"/>
                      <a:pt x="120" y="134"/>
                    </a:cubicBezTo>
                    <a:cubicBezTo>
                      <a:pt x="128" y="131"/>
                      <a:pt x="136" y="127"/>
                      <a:pt x="141" y="119"/>
                    </a:cubicBezTo>
                    <a:cubicBezTo>
                      <a:pt x="144" y="115"/>
                      <a:pt x="147" y="110"/>
                      <a:pt x="150" y="105"/>
                    </a:cubicBezTo>
                    <a:cubicBezTo>
                      <a:pt x="159" y="111"/>
                      <a:pt x="159" y="111"/>
                      <a:pt x="163" y="105"/>
                    </a:cubicBezTo>
                    <a:cubicBezTo>
                      <a:pt x="161" y="103"/>
                      <a:pt x="159" y="101"/>
                      <a:pt x="157" y="99"/>
                    </a:cubicBezTo>
                    <a:cubicBezTo>
                      <a:pt x="149" y="90"/>
                      <a:pt x="140" y="86"/>
                      <a:pt x="128" y="87"/>
                    </a:cubicBezTo>
                    <a:cubicBezTo>
                      <a:pt x="121" y="87"/>
                      <a:pt x="114" y="88"/>
                      <a:pt x="107" y="88"/>
                    </a:cubicBezTo>
                    <a:cubicBezTo>
                      <a:pt x="93" y="88"/>
                      <a:pt x="80" y="93"/>
                      <a:pt x="68" y="99"/>
                    </a:cubicBezTo>
                    <a:cubicBezTo>
                      <a:pt x="62" y="102"/>
                      <a:pt x="61" y="105"/>
                      <a:pt x="66" y="110"/>
                    </a:cubicBezTo>
                    <a:cubicBezTo>
                      <a:pt x="67" y="111"/>
                      <a:pt x="69" y="112"/>
                      <a:pt x="70" y="112"/>
                    </a:cubicBezTo>
                    <a:close/>
                    <a:moveTo>
                      <a:pt x="342" y="109"/>
                    </a:moveTo>
                    <a:cubicBezTo>
                      <a:pt x="336" y="106"/>
                      <a:pt x="332" y="104"/>
                      <a:pt x="327" y="102"/>
                    </a:cubicBezTo>
                    <a:cubicBezTo>
                      <a:pt x="317" y="99"/>
                      <a:pt x="308" y="94"/>
                      <a:pt x="297" y="97"/>
                    </a:cubicBezTo>
                    <a:cubicBezTo>
                      <a:pt x="294" y="97"/>
                      <a:pt x="291" y="98"/>
                      <a:pt x="288" y="99"/>
                    </a:cubicBezTo>
                    <a:cubicBezTo>
                      <a:pt x="282" y="101"/>
                      <a:pt x="275" y="103"/>
                      <a:pt x="269" y="105"/>
                    </a:cubicBezTo>
                    <a:cubicBezTo>
                      <a:pt x="267" y="106"/>
                      <a:pt x="266" y="108"/>
                      <a:pt x="264" y="110"/>
                    </a:cubicBezTo>
                    <a:cubicBezTo>
                      <a:pt x="267" y="113"/>
                      <a:pt x="269" y="116"/>
                      <a:pt x="272" y="118"/>
                    </a:cubicBezTo>
                    <a:cubicBezTo>
                      <a:pt x="278" y="122"/>
                      <a:pt x="282" y="116"/>
                      <a:pt x="286" y="115"/>
                    </a:cubicBezTo>
                    <a:cubicBezTo>
                      <a:pt x="289" y="128"/>
                      <a:pt x="289" y="128"/>
                      <a:pt x="298" y="137"/>
                    </a:cubicBezTo>
                    <a:cubicBezTo>
                      <a:pt x="300" y="140"/>
                      <a:pt x="303" y="141"/>
                      <a:pt x="305" y="143"/>
                    </a:cubicBezTo>
                    <a:cubicBezTo>
                      <a:pt x="313" y="146"/>
                      <a:pt x="320" y="144"/>
                      <a:pt x="326" y="138"/>
                    </a:cubicBezTo>
                    <a:cubicBezTo>
                      <a:pt x="330" y="133"/>
                      <a:pt x="335" y="129"/>
                      <a:pt x="339" y="125"/>
                    </a:cubicBezTo>
                    <a:cubicBezTo>
                      <a:pt x="342" y="126"/>
                      <a:pt x="345" y="126"/>
                      <a:pt x="348" y="127"/>
                    </a:cubicBezTo>
                    <a:cubicBezTo>
                      <a:pt x="348" y="124"/>
                      <a:pt x="349" y="122"/>
                      <a:pt x="348" y="121"/>
                    </a:cubicBezTo>
                    <a:cubicBezTo>
                      <a:pt x="346" y="117"/>
                      <a:pt x="344" y="113"/>
                      <a:pt x="342" y="109"/>
                    </a:cubicBezTo>
                    <a:close/>
                    <a:moveTo>
                      <a:pt x="148" y="261"/>
                    </a:moveTo>
                    <a:cubicBezTo>
                      <a:pt x="151" y="265"/>
                      <a:pt x="152" y="270"/>
                      <a:pt x="158" y="270"/>
                    </a:cubicBezTo>
                    <a:cubicBezTo>
                      <a:pt x="162" y="270"/>
                      <a:pt x="165" y="273"/>
                      <a:pt x="168" y="274"/>
                    </a:cubicBezTo>
                    <a:cubicBezTo>
                      <a:pt x="172" y="276"/>
                      <a:pt x="175" y="277"/>
                      <a:pt x="179" y="278"/>
                    </a:cubicBezTo>
                    <a:cubicBezTo>
                      <a:pt x="186" y="280"/>
                      <a:pt x="193" y="282"/>
                      <a:pt x="200" y="283"/>
                    </a:cubicBezTo>
                    <a:cubicBezTo>
                      <a:pt x="204" y="283"/>
                      <a:pt x="209" y="283"/>
                      <a:pt x="213" y="283"/>
                    </a:cubicBezTo>
                    <a:cubicBezTo>
                      <a:pt x="221" y="281"/>
                      <a:pt x="229" y="280"/>
                      <a:pt x="237" y="278"/>
                    </a:cubicBezTo>
                    <a:cubicBezTo>
                      <a:pt x="244" y="277"/>
                      <a:pt x="250" y="275"/>
                      <a:pt x="257" y="272"/>
                    </a:cubicBezTo>
                    <a:cubicBezTo>
                      <a:pt x="258" y="272"/>
                      <a:pt x="260" y="271"/>
                      <a:pt x="261" y="270"/>
                    </a:cubicBezTo>
                    <a:cubicBezTo>
                      <a:pt x="263" y="268"/>
                      <a:pt x="263" y="265"/>
                      <a:pt x="261" y="264"/>
                    </a:cubicBezTo>
                    <a:cubicBezTo>
                      <a:pt x="257" y="263"/>
                      <a:pt x="253" y="259"/>
                      <a:pt x="248" y="262"/>
                    </a:cubicBezTo>
                    <a:cubicBezTo>
                      <a:pt x="237" y="268"/>
                      <a:pt x="224" y="270"/>
                      <a:pt x="211" y="272"/>
                    </a:cubicBezTo>
                    <a:cubicBezTo>
                      <a:pt x="202" y="274"/>
                      <a:pt x="192" y="272"/>
                      <a:pt x="183" y="269"/>
                    </a:cubicBezTo>
                    <a:cubicBezTo>
                      <a:pt x="174" y="267"/>
                      <a:pt x="165" y="263"/>
                      <a:pt x="156" y="260"/>
                    </a:cubicBezTo>
                    <a:cubicBezTo>
                      <a:pt x="154" y="259"/>
                      <a:pt x="151" y="257"/>
                      <a:pt x="148" y="261"/>
                    </a:cubicBezTo>
                    <a:close/>
                    <a:moveTo>
                      <a:pt x="182" y="173"/>
                    </a:moveTo>
                    <a:cubicBezTo>
                      <a:pt x="183" y="177"/>
                      <a:pt x="184" y="178"/>
                      <a:pt x="184" y="180"/>
                    </a:cubicBezTo>
                    <a:cubicBezTo>
                      <a:pt x="191" y="190"/>
                      <a:pt x="201" y="194"/>
                      <a:pt x="213" y="195"/>
                    </a:cubicBezTo>
                    <a:cubicBezTo>
                      <a:pt x="222" y="196"/>
                      <a:pt x="230" y="195"/>
                      <a:pt x="235" y="185"/>
                    </a:cubicBezTo>
                    <a:cubicBezTo>
                      <a:pt x="235" y="185"/>
                      <a:pt x="235" y="184"/>
                      <a:pt x="235" y="184"/>
                    </a:cubicBezTo>
                    <a:cubicBezTo>
                      <a:pt x="230" y="177"/>
                      <a:pt x="227" y="177"/>
                      <a:pt x="221" y="186"/>
                    </a:cubicBezTo>
                    <a:cubicBezTo>
                      <a:pt x="212" y="184"/>
                      <a:pt x="202" y="185"/>
                      <a:pt x="194" y="178"/>
                    </a:cubicBezTo>
                    <a:cubicBezTo>
                      <a:pt x="192" y="175"/>
                      <a:pt x="187" y="175"/>
                      <a:pt x="182" y="173"/>
                    </a:cubicBezTo>
                    <a:close/>
                  </a:path>
                </a:pathLst>
              </a:custGeom>
              <a:solidFill>
                <a:srgbClr val="FADAD3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33" name="Freeform 10"/>
              <p:cNvSpPr>
                <a:spLocks/>
              </p:cNvSpPr>
              <p:nvPr/>
            </p:nvSpPr>
            <p:spPr bwMode="auto">
              <a:xfrm>
                <a:off x="5145088" y="2784476"/>
                <a:ext cx="1252538" cy="701675"/>
              </a:xfrm>
              <a:custGeom>
                <a:avLst/>
                <a:gdLst>
                  <a:gd name="T0" fmla="*/ 95 w 692"/>
                  <a:gd name="T1" fmla="*/ 23 h 388"/>
                  <a:gd name="T2" fmla="*/ 110 w 692"/>
                  <a:gd name="T3" fmla="*/ 18 h 388"/>
                  <a:gd name="T4" fmla="*/ 135 w 692"/>
                  <a:gd name="T5" fmla="*/ 2 h 388"/>
                  <a:gd name="T6" fmla="*/ 190 w 692"/>
                  <a:gd name="T7" fmla="*/ 33 h 388"/>
                  <a:gd name="T8" fmla="*/ 202 w 692"/>
                  <a:gd name="T9" fmla="*/ 73 h 388"/>
                  <a:gd name="T10" fmla="*/ 199 w 692"/>
                  <a:gd name="T11" fmla="*/ 123 h 388"/>
                  <a:gd name="T12" fmla="*/ 198 w 692"/>
                  <a:gd name="T13" fmla="*/ 146 h 388"/>
                  <a:gd name="T14" fmla="*/ 195 w 692"/>
                  <a:gd name="T15" fmla="*/ 202 h 388"/>
                  <a:gd name="T16" fmla="*/ 195 w 692"/>
                  <a:gd name="T17" fmla="*/ 263 h 388"/>
                  <a:gd name="T18" fmla="*/ 194 w 692"/>
                  <a:gd name="T19" fmla="*/ 283 h 388"/>
                  <a:gd name="T20" fmla="*/ 201 w 692"/>
                  <a:gd name="T21" fmla="*/ 325 h 388"/>
                  <a:gd name="T22" fmla="*/ 278 w 692"/>
                  <a:gd name="T23" fmla="*/ 329 h 388"/>
                  <a:gd name="T24" fmla="*/ 313 w 692"/>
                  <a:gd name="T25" fmla="*/ 330 h 388"/>
                  <a:gd name="T26" fmla="*/ 388 w 692"/>
                  <a:gd name="T27" fmla="*/ 327 h 388"/>
                  <a:gd name="T28" fmla="*/ 414 w 692"/>
                  <a:gd name="T29" fmla="*/ 325 h 388"/>
                  <a:gd name="T30" fmla="*/ 429 w 692"/>
                  <a:gd name="T31" fmla="*/ 324 h 388"/>
                  <a:gd name="T32" fmla="*/ 526 w 692"/>
                  <a:gd name="T33" fmla="*/ 323 h 388"/>
                  <a:gd name="T34" fmla="*/ 596 w 692"/>
                  <a:gd name="T35" fmla="*/ 323 h 388"/>
                  <a:gd name="T36" fmla="*/ 622 w 692"/>
                  <a:gd name="T37" fmla="*/ 320 h 388"/>
                  <a:gd name="T38" fmla="*/ 686 w 692"/>
                  <a:gd name="T39" fmla="*/ 318 h 388"/>
                  <a:gd name="T40" fmla="*/ 692 w 692"/>
                  <a:gd name="T41" fmla="*/ 355 h 388"/>
                  <a:gd name="T42" fmla="*/ 690 w 692"/>
                  <a:gd name="T43" fmla="*/ 371 h 388"/>
                  <a:gd name="T44" fmla="*/ 669 w 692"/>
                  <a:gd name="T45" fmla="*/ 372 h 388"/>
                  <a:gd name="T46" fmla="*/ 582 w 692"/>
                  <a:gd name="T47" fmla="*/ 376 h 388"/>
                  <a:gd name="T48" fmla="*/ 492 w 692"/>
                  <a:gd name="T49" fmla="*/ 379 h 388"/>
                  <a:gd name="T50" fmla="*/ 427 w 692"/>
                  <a:gd name="T51" fmla="*/ 380 h 388"/>
                  <a:gd name="T52" fmla="*/ 362 w 692"/>
                  <a:gd name="T53" fmla="*/ 385 h 388"/>
                  <a:gd name="T54" fmla="*/ 343 w 692"/>
                  <a:gd name="T55" fmla="*/ 385 h 388"/>
                  <a:gd name="T56" fmla="*/ 291 w 692"/>
                  <a:gd name="T57" fmla="*/ 388 h 388"/>
                  <a:gd name="T58" fmla="*/ 262 w 692"/>
                  <a:gd name="T59" fmla="*/ 388 h 388"/>
                  <a:gd name="T60" fmla="*/ 230 w 692"/>
                  <a:gd name="T61" fmla="*/ 388 h 388"/>
                  <a:gd name="T62" fmla="*/ 168 w 692"/>
                  <a:gd name="T63" fmla="*/ 384 h 388"/>
                  <a:gd name="T64" fmla="*/ 104 w 692"/>
                  <a:gd name="T65" fmla="*/ 381 h 388"/>
                  <a:gd name="T66" fmla="*/ 63 w 692"/>
                  <a:gd name="T67" fmla="*/ 378 h 388"/>
                  <a:gd name="T68" fmla="*/ 23 w 692"/>
                  <a:gd name="T69" fmla="*/ 368 h 388"/>
                  <a:gd name="T70" fmla="*/ 11 w 692"/>
                  <a:gd name="T71" fmla="*/ 367 h 388"/>
                  <a:gd name="T72" fmla="*/ 5 w 692"/>
                  <a:gd name="T73" fmla="*/ 329 h 388"/>
                  <a:gd name="T74" fmla="*/ 10 w 692"/>
                  <a:gd name="T75" fmla="*/ 291 h 388"/>
                  <a:gd name="T76" fmla="*/ 19 w 692"/>
                  <a:gd name="T77" fmla="*/ 231 h 388"/>
                  <a:gd name="T78" fmla="*/ 25 w 692"/>
                  <a:gd name="T79" fmla="*/ 165 h 388"/>
                  <a:gd name="T80" fmla="*/ 35 w 692"/>
                  <a:gd name="T81" fmla="*/ 83 h 388"/>
                  <a:gd name="T82" fmla="*/ 39 w 692"/>
                  <a:gd name="T83" fmla="*/ 21 h 38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692" h="388">
                    <a:moveTo>
                      <a:pt x="40" y="14"/>
                    </a:moveTo>
                    <a:cubicBezTo>
                      <a:pt x="59" y="17"/>
                      <a:pt x="77" y="20"/>
                      <a:pt x="95" y="23"/>
                    </a:cubicBezTo>
                    <a:cubicBezTo>
                      <a:pt x="98" y="23"/>
                      <a:pt x="101" y="22"/>
                      <a:pt x="103" y="21"/>
                    </a:cubicBezTo>
                    <a:cubicBezTo>
                      <a:pt x="105" y="20"/>
                      <a:pt x="107" y="19"/>
                      <a:pt x="110" y="18"/>
                    </a:cubicBezTo>
                    <a:cubicBezTo>
                      <a:pt x="115" y="15"/>
                      <a:pt x="122" y="13"/>
                      <a:pt x="127" y="10"/>
                    </a:cubicBezTo>
                    <a:cubicBezTo>
                      <a:pt x="130" y="9"/>
                      <a:pt x="132" y="5"/>
                      <a:pt x="135" y="2"/>
                    </a:cubicBezTo>
                    <a:cubicBezTo>
                      <a:pt x="141" y="0"/>
                      <a:pt x="147" y="3"/>
                      <a:pt x="153" y="7"/>
                    </a:cubicBezTo>
                    <a:cubicBezTo>
                      <a:pt x="165" y="16"/>
                      <a:pt x="178" y="24"/>
                      <a:pt x="190" y="33"/>
                    </a:cubicBezTo>
                    <a:cubicBezTo>
                      <a:pt x="197" y="37"/>
                      <a:pt x="201" y="43"/>
                      <a:pt x="200" y="52"/>
                    </a:cubicBezTo>
                    <a:cubicBezTo>
                      <a:pt x="200" y="59"/>
                      <a:pt x="199" y="66"/>
                      <a:pt x="202" y="73"/>
                    </a:cubicBezTo>
                    <a:cubicBezTo>
                      <a:pt x="203" y="77"/>
                      <a:pt x="201" y="81"/>
                      <a:pt x="201" y="86"/>
                    </a:cubicBezTo>
                    <a:cubicBezTo>
                      <a:pt x="200" y="98"/>
                      <a:pt x="200" y="111"/>
                      <a:pt x="199" y="123"/>
                    </a:cubicBezTo>
                    <a:cubicBezTo>
                      <a:pt x="198" y="128"/>
                      <a:pt x="197" y="133"/>
                      <a:pt x="197" y="137"/>
                    </a:cubicBezTo>
                    <a:cubicBezTo>
                      <a:pt x="197" y="140"/>
                      <a:pt x="198" y="143"/>
                      <a:pt x="198" y="146"/>
                    </a:cubicBezTo>
                    <a:cubicBezTo>
                      <a:pt x="198" y="149"/>
                      <a:pt x="198" y="153"/>
                      <a:pt x="198" y="156"/>
                    </a:cubicBezTo>
                    <a:cubicBezTo>
                      <a:pt x="196" y="171"/>
                      <a:pt x="195" y="187"/>
                      <a:pt x="195" y="202"/>
                    </a:cubicBezTo>
                    <a:cubicBezTo>
                      <a:pt x="195" y="217"/>
                      <a:pt x="193" y="232"/>
                      <a:pt x="193" y="246"/>
                    </a:cubicBezTo>
                    <a:cubicBezTo>
                      <a:pt x="193" y="252"/>
                      <a:pt x="193" y="258"/>
                      <a:pt x="195" y="263"/>
                    </a:cubicBezTo>
                    <a:cubicBezTo>
                      <a:pt x="196" y="268"/>
                      <a:pt x="195" y="273"/>
                      <a:pt x="194" y="278"/>
                    </a:cubicBezTo>
                    <a:cubicBezTo>
                      <a:pt x="194" y="280"/>
                      <a:pt x="194" y="282"/>
                      <a:pt x="194" y="283"/>
                    </a:cubicBezTo>
                    <a:cubicBezTo>
                      <a:pt x="196" y="294"/>
                      <a:pt x="195" y="305"/>
                      <a:pt x="194" y="316"/>
                    </a:cubicBezTo>
                    <a:cubicBezTo>
                      <a:pt x="193" y="323"/>
                      <a:pt x="194" y="324"/>
                      <a:pt x="201" y="325"/>
                    </a:cubicBezTo>
                    <a:cubicBezTo>
                      <a:pt x="215" y="326"/>
                      <a:pt x="228" y="327"/>
                      <a:pt x="242" y="328"/>
                    </a:cubicBezTo>
                    <a:cubicBezTo>
                      <a:pt x="254" y="329"/>
                      <a:pt x="266" y="328"/>
                      <a:pt x="278" y="329"/>
                    </a:cubicBezTo>
                    <a:cubicBezTo>
                      <a:pt x="284" y="329"/>
                      <a:pt x="290" y="330"/>
                      <a:pt x="296" y="330"/>
                    </a:cubicBezTo>
                    <a:cubicBezTo>
                      <a:pt x="301" y="331"/>
                      <a:pt x="307" y="330"/>
                      <a:pt x="313" y="330"/>
                    </a:cubicBezTo>
                    <a:cubicBezTo>
                      <a:pt x="318" y="330"/>
                      <a:pt x="322" y="330"/>
                      <a:pt x="327" y="329"/>
                    </a:cubicBezTo>
                    <a:cubicBezTo>
                      <a:pt x="347" y="329"/>
                      <a:pt x="367" y="328"/>
                      <a:pt x="388" y="327"/>
                    </a:cubicBezTo>
                    <a:cubicBezTo>
                      <a:pt x="393" y="327"/>
                      <a:pt x="398" y="327"/>
                      <a:pt x="403" y="326"/>
                    </a:cubicBezTo>
                    <a:cubicBezTo>
                      <a:pt x="407" y="326"/>
                      <a:pt x="410" y="325"/>
                      <a:pt x="414" y="325"/>
                    </a:cubicBezTo>
                    <a:cubicBezTo>
                      <a:pt x="416" y="324"/>
                      <a:pt x="417" y="324"/>
                      <a:pt x="419" y="324"/>
                    </a:cubicBezTo>
                    <a:cubicBezTo>
                      <a:pt x="422" y="324"/>
                      <a:pt x="425" y="324"/>
                      <a:pt x="429" y="324"/>
                    </a:cubicBezTo>
                    <a:cubicBezTo>
                      <a:pt x="433" y="324"/>
                      <a:pt x="438" y="324"/>
                      <a:pt x="443" y="324"/>
                    </a:cubicBezTo>
                    <a:cubicBezTo>
                      <a:pt x="471" y="324"/>
                      <a:pt x="498" y="323"/>
                      <a:pt x="526" y="323"/>
                    </a:cubicBezTo>
                    <a:cubicBezTo>
                      <a:pt x="538" y="323"/>
                      <a:pt x="550" y="324"/>
                      <a:pt x="561" y="324"/>
                    </a:cubicBezTo>
                    <a:cubicBezTo>
                      <a:pt x="573" y="324"/>
                      <a:pt x="584" y="323"/>
                      <a:pt x="596" y="323"/>
                    </a:cubicBezTo>
                    <a:cubicBezTo>
                      <a:pt x="602" y="323"/>
                      <a:pt x="608" y="321"/>
                      <a:pt x="614" y="321"/>
                    </a:cubicBezTo>
                    <a:cubicBezTo>
                      <a:pt x="617" y="320"/>
                      <a:pt x="620" y="320"/>
                      <a:pt x="622" y="320"/>
                    </a:cubicBezTo>
                    <a:cubicBezTo>
                      <a:pt x="637" y="319"/>
                      <a:pt x="652" y="321"/>
                      <a:pt x="668" y="319"/>
                    </a:cubicBezTo>
                    <a:cubicBezTo>
                      <a:pt x="674" y="318"/>
                      <a:pt x="680" y="318"/>
                      <a:pt x="686" y="318"/>
                    </a:cubicBezTo>
                    <a:cubicBezTo>
                      <a:pt x="687" y="322"/>
                      <a:pt x="687" y="325"/>
                      <a:pt x="687" y="328"/>
                    </a:cubicBezTo>
                    <a:cubicBezTo>
                      <a:pt x="689" y="337"/>
                      <a:pt x="690" y="346"/>
                      <a:pt x="692" y="355"/>
                    </a:cubicBezTo>
                    <a:cubicBezTo>
                      <a:pt x="692" y="359"/>
                      <a:pt x="692" y="363"/>
                      <a:pt x="692" y="367"/>
                    </a:cubicBezTo>
                    <a:cubicBezTo>
                      <a:pt x="692" y="368"/>
                      <a:pt x="691" y="370"/>
                      <a:pt x="690" y="371"/>
                    </a:cubicBezTo>
                    <a:cubicBezTo>
                      <a:pt x="686" y="374"/>
                      <a:pt x="679" y="375"/>
                      <a:pt x="674" y="373"/>
                    </a:cubicBezTo>
                    <a:cubicBezTo>
                      <a:pt x="673" y="372"/>
                      <a:pt x="670" y="371"/>
                      <a:pt x="669" y="372"/>
                    </a:cubicBezTo>
                    <a:cubicBezTo>
                      <a:pt x="662" y="375"/>
                      <a:pt x="655" y="374"/>
                      <a:pt x="647" y="375"/>
                    </a:cubicBezTo>
                    <a:cubicBezTo>
                      <a:pt x="626" y="375"/>
                      <a:pt x="604" y="376"/>
                      <a:pt x="582" y="376"/>
                    </a:cubicBezTo>
                    <a:cubicBezTo>
                      <a:pt x="565" y="377"/>
                      <a:pt x="549" y="376"/>
                      <a:pt x="532" y="376"/>
                    </a:cubicBezTo>
                    <a:cubicBezTo>
                      <a:pt x="519" y="377"/>
                      <a:pt x="505" y="377"/>
                      <a:pt x="492" y="379"/>
                    </a:cubicBezTo>
                    <a:cubicBezTo>
                      <a:pt x="478" y="380"/>
                      <a:pt x="464" y="379"/>
                      <a:pt x="450" y="379"/>
                    </a:cubicBezTo>
                    <a:cubicBezTo>
                      <a:pt x="442" y="380"/>
                      <a:pt x="435" y="380"/>
                      <a:pt x="427" y="380"/>
                    </a:cubicBezTo>
                    <a:cubicBezTo>
                      <a:pt x="424" y="380"/>
                      <a:pt x="420" y="380"/>
                      <a:pt x="417" y="380"/>
                    </a:cubicBezTo>
                    <a:cubicBezTo>
                      <a:pt x="399" y="382"/>
                      <a:pt x="381" y="385"/>
                      <a:pt x="362" y="385"/>
                    </a:cubicBezTo>
                    <a:cubicBezTo>
                      <a:pt x="361" y="385"/>
                      <a:pt x="360" y="384"/>
                      <a:pt x="358" y="384"/>
                    </a:cubicBezTo>
                    <a:cubicBezTo>
                      <a:pt x="353" y="384"/>
                      <a:pt x="348" y="384"/>
                      <a:pt x="343" y="385"/>
                    </a:cubicBezTo>
                    <a:cubicBezTo>
                      <a:pt x="330" y="385"/>
                      <a:pt x="318" y="386"/>
                      <a:pt x="305" y="387"/>
                    </a:cubicBezTo>
                    <a:cubicBezTo>
                      <a:pt x="300" y="388"/>
                      <a:pt x="296" y="388"/>
                      <a:pt x="291" y="388"/>
                    </a:cubicBezTo>
                    <a:cubicBezTo>
                      <a:pt x="284" y="388"/>
                      <a:pt x="277" y="388"/>
                      <a:pt x="270" y="387"/>
                    </a:cubicBezTo>
                    <a:cubicBezTo>
                      <a:pt x="268" y="387"/>
                      <a:pt x="265" y="388"/>
                      <a:pt x="262" y="388"/>
                    </a:cubicBezTo>
                    <a:cubicBezTo>
                      <a:pt x="256" y="388"/>
                      <a:pt x="251" y="388"/>
                      <a:pt x="245" y="388"/>
                    </a:cubicBezTo>
                    <a:cubicBezTo>
                      <a:pt x="240" y="388"/>
                      <a:pt x="235" y="388"/>
                      <a:pt x="230" y="388"/>
                    </a:cubicBezTo>
                    <a:cubicBezTo>
                      <a:pt x="228" y="388"/>
                      <a:pt x="227" y="388"/>
                      <a:pt x="225" y="388"/>
                    </a:cubicBezTo>
                    <a:cubicBezTo>
                      <a:pt x="206" y="386"/>
                      <a:pt x="187" y="388"/>
                      <a:pt x="168" y="384"/>
                    </a:cubicBezTo>
                    <a:cubicBezTo>
                      <a:pt x="159" y="383"/>
                      <a:pt x="150" y="383"/>
                      <a:pt x="141" y="383"/>
                    </a:cubicBezTo>
                    <a:cubicBezTo>
                      <a:pt x="129" y="383"/>
                      <a:pt x="117" y="383"/>
                      <a:pt x="104" y="381"/>
                    </a:cubicBezTo>
                    <a:cubicBezTo>
                      <a:pt x="102" y="381"/>
                      <a:pt x="99" y="381"/>
                      <a:pt x="96" y="381"/>
                    </a:cubicBezTo>
                    <a:cubicBezTo>
                      <a:pt x="85" y="381"/>
                      <a:pt x="74" y="379"/>
                      <a:pt x="63" y="378"/>
                    </a:cubicBezTo>
                    <a:cubicBezTo>
                      <a:pt x="52" y="377"/>
                      <a:pt x="42" y="376"/>
                      <a:pt x="32" y="374"/>
                    </a:cubicBezTo>
                    <a:cubicBezTo>
                      <a:pt x="28" y="374"/>
                      <a:pt x="24" y="373"/>
                      <a:pt x="23" y="368"/>
                    </a:cubicBezTo>
                    <a:cubicBezTo>
                      <a:pt x="22" y="364"/>
                      <a:pt x="18" y="365"/>
                      <a:pt x="16" y="365"/>
                    </a:cubicBezTo>
                    <a:cubicBezTo>
                      <a:pt x="14" y="366"/>
                      <a:pt x="12" y="367"/>
                      <a:pt x="11" y="367"/>
                    </a:cubicBezTo>
                    <a:cubicBezTo>
                      <a:pt x="4" y="369"/>
                      <a:pt x="0" y="366"/>
                      <a:pt x="1" y="359"/>
                    </a:cubicBezTo>
                    <a:cubicBezTo>
                      <a:pt x="3" y="349"/>
                      <a:pt x="3" y="339"/>
                      <a:pt x="5" y="329"/>
                    </a:cubicBezTo>
                    <a:cubicBezTo>
                      <a:pt x="6" y="320"/>
                      <a:pt x="7" y="312"/>
                      <a:pt x="8" y="304"/>
                    </a:cubicBezTo>
                    <a:cubicBezTo>
                      <a:pt x="9" y="300"/>
                      <a:pt x="9" y="296"/>
                      <a:pt x="10" y="291"/>
                    </a:cubicBezTo>
                    <a:cubicBezTo>
                      <a:pt x="12" y="282"/>
                      <a:pt x="12" y="272"/>
                      <a:pt x="14" y="262"/>
                    </a:cubicBezTo>
                    <a:cubicBezTo>
                      <a:pt x="16" y="252"/>
                      <a:pt x="18" y="242"/>
                      <a:pt x="19" y="231"/>
                    </a:cubicBezTo>
                    <a:cubicBezTo>
                      <a:pt x="21" y="218"/>
                      <a:pt x="20" y="205"/>
                      <a:pt x="23" y="191"/>
                    </a:cubicBezTo>
                    <a:cubicBezTo>
                      <a:pt x="25" y="183"/>
                      <a:pt x="24" y="174"/>
                      <a:pt x="25" y="165"/>
                    </a:cubicBezTo>
                    <a:cubicBezTo>
                      <a:pt x="27" y="152"/>
                      <a:pt x="28" y="139"/>
                      <a:pt x="30" y="125"/>
                    </a:cubicBezTo>
                    <a:cubicBezTo>
                      <a:pt x="33" y="111"/>
                      <a:pt x="34" y="97"/>
                      <a:pt x="35" y="83"/>
                    </a:cubicBezTo>
                    <a:cubicBezTo>
                      <a:pt x="35" y="72"/>
                      <a:pt x="37" y="61"/>
                      <a:pt x="38" y="51"/>
                    </a:cubicBezTo>
                    <a:cubicBezTo>
                      <a:pt x="38" y="41"/>
                      <a:pt x="39" y="31"/>
                      <a:pt x="39" y="21"/>
                    </a:cubicBezTo>
                    <a:cubicBezTo>
                      <a:pt x="39" y="19"/>
                      <a:pt x="40" y="17"/>
                      <a:pt x="40" y="14"/>
                    </a:cubicBezTo>
                    <a:close/>
                  </a:path>
                </a:pathLst>
              </a:custGeom>
              <a:solidFill>
                <a:srgbClr val="00B050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34" name="Freeform 11"/>
              <p:cNvSpPr>
                <a:spLocks/>
              </p:cNvSpPr>
              <p:nvPr/>
            </p:nvSpPr>
            <p:spPr bwMode="auto">
              <a:xfrm>
                <a:off x="5249863" y="635001"/>
                <a:ext cx="958850" cy="735013"/>
              </a:xfrm>
              <a:custGeom>
                <a:avLst/>
                <a:gdLst>
                  <a:gd name="T0" fmla="*/ 512 w 529"/>
                  <a:gd name="T1" fmla="*/ 270 h 406"/>
                  <a:gd name="T2" fmla="*/ 481 w 529"/>
                  <a:gd name="T3" fmla="*/ 244 h 406"/>
                  <a:gd name="T4" fmla="*/ 489 w 529"/>
                  <a:gd name="T5" fmla="*/ 252 h 406"/>
                  <a:gd name="T6" fmla="*/ 499 w 529"/>
                  <a:gd name="T7" fmla="*/ 251 h 406"/>
                  <a:gd name="T8" fmla="*/ 488 w 529"/>
                  <a:gd name="T9" fmla="*/ 229 h 406"/>
                  <a:gd name="T10" fmla="*/ 460 w 529"/>
                  <a:gd name="T11" fmla="*/ 257 h 406"/>
                  <a:gd name="T12" fmla="*/ 450 w 529"/>
                  <a:gd name="T13" fmla="*/ 216 h 406"/>
                  <a:gd name="T14" fmla="*/ 447 w 529"/>
                  <a:gd name="T15" fmla="*/ 211 h 406"/>
                  <a:gd name="T16" fmla="*/ 411 w 529"/>
                  <a:gd name="T17" fmla="*/ 168 h 406"/>
                  <a:gd name="T18" fmla="*/ 391 w 529"/>
                  <a:gd name="T19" fmla="*/ 156 h 406"/>
                  <a:gd name="T20" fmla="*/ 394 w 529"/>
                  <a:gd name="T21" fmla="*/ 209 h 406"/>
                  <a:gd name="T22" fmla="*/ 390 w 529"/>
                  <a:gd name="T23" fmla="*/ 205 h 406"/>
                  <a:gd name="T24" fmla="*/ 338 w 529"/>
                  <a:gd name="T25" fmla="*/ 162 h 406"/>
                  <a:gd name="T26" fmla="*/ 321 w 529"/>
                  <a:gd name="T27" fmla="*/ 158 h 406"/>
                  <a:gd name="T28" fmla="*/ 312 w 529"/>
                  <a:gd name="T29" fmla="*/ 211 h 406"/>
                  <a:gd name="T30" fmla="*/ 309 w 529"/>
                  <a:gd name="T31" fmla="*/ 212 h 406"/>
                  <a:gd name="T32" fmla="*/ 310 w 529"/>
                  <a:gd name="T33" fmla="*/ 206 h 406"/>
                  <a:gd name="T34" fmla="*/ 282 w 529"/>
                  <a:gd name="T35" fmla="*/ 162 h 406"/>
                  <a:gd name="T36" fmla="*/ 246 w 529"/>
                  <a:gd name="T37" fmla="*/ 144 h 406"/>
                  <a:gd name="T38" fmla="*/ 233 w 529"/>
                  <a:gd name="T39" fmla="*/ 190 h 406"/>
                  <a:gd name="T40" fmla="*/ 208 w 529"/>
                  <a:gd name="T41" fmla="*/ 174 h 406"/>
                  <a:gd name="T42" fmla="*/ 192 w 529"/>
                  <a:gd name="T43" fmla="*/ 151 h 406"/>
                  <a:gd name="T44" fmla="*/ 158 w 529"/>
                  <a:gd name="T45" fmla="*/ 132 h 406"/>
                  <a:gd name="T46" fmla="*/ 138 w 529"/>
                  <a:gd name="T47" fmla="*/ 147 h 406"/>
                  <a:gd name="T48" fmla="*/ 110 w 529"/>
                  <a:gd name="T49" fmla="*/ 188 h 406"/>
                  <a:gd name="T50" fmla="*/ 90 w 529"/>
                  <a:gd name="T51" fmla="*/ 230 h 406"/>
                  <a:gd name="T52" fmla="*/ 79 w 529"/>
                  <a:gd name="T53" fmla="*/ 219 h 406"/>
                  <a:gd name="T54" fmla="*/ 66 w 529"/>
                  <a:gd name="T55" fmla="*/ 216 h 406"/>
                  <a:gd name="T56" fmla="*/ 61 w 529"/>
                  <a:gd name="T57" fmla="*/ 247 h 406"/>
                  <a:gd name="T58" fmla="*/ 45 w 529"/>
                  <a:gd name="T59" fmla="*/ 254 h 406"/>
                  <a:gd name="T60" fmla="*/ 32 w 529"/>
                  <a:gd name="T61" fmla="*/ 280 h 406"/>
                  <a:gd name="T62" fmla="*/ 33 w 529"/>
                  <a:gd name="T63" fmla="*/ 294 h 406"/>
                  <a:gd name="T64" fmla="*/ 74 w 529"/>
                  <a:gd name="T65" fmla="*/ 401 h 406"/>
                  <a:gd name="T66" fmla="*/ 47 w 529"/>
                  <a:gd name="T67" fmla="*/ 378 h 406"/>
                  <a:gd name="T68" fmla="*/ 41 w 529"/>
                  <a:gd name="T69" fmla="*/ 354 h 406"/>
                  <a:gd name="T70" fmla="*/ 11 w 529"/>
                  <a:gd name="T71" fmla="*/ 360 h 406"/>
                  <a:gd name="T72" fmla="*/ 12 w 529"/>
                  <a:gd name="T73" fmla="*/ 308 h 406"/>
                  <a:gd name="T74" fmla="*/ 7 w 529"/>
                  <a:gd name="T75" fmla="*/ 283 h 406"/>
                  <a:gd name="T76" fmla="*/ 3 w 529"/>
                  <a:gd name="T77" fmla="*/ 230 h 406"/>
                  <a:gd name="T78" fmla="*/ 18 w 529"/>
                  <a:gd name="T79" fmla="*/ 173 h 406"/>
                  <a:gd name="T80" fmla="*/ 72 w 529"/>
                  <a:gd name="T81" fmla="*/ 92 h 406"/>
                  <a:gd name="T82" fmla="*/ 93 w 529"/>
                  <a:gd name="T83" fmla="*/ 71 h 406"/>
                  <a:gd name="T84" fmla="*/ 124 w 529"/>
                  <a:gd name="T85" fmla="*/ 47 h 406"/>
                  <a:gd name="T86" fmla="*/ 153 w 529"/>
                  <a:gd name="T87" fmla="*/ 32 h 406"/>
                  <a:gd name="T88" fmla="*/ 168 w 529"/>
                  <a:gd name="T89" fmla="*/ 32 h 406"/>
                  <a:gd name="T90" fmla="*/ 186 w 529"/>
                  <a:gd name="T91" fmla="*/ 30 h 406"/>
                  <a:gd name="T92" fmla="*/ 225 w 529"/>
                  <a:gd name="T93" fmla="*/ 3 h 406"/>
                  <a:gd name="T94" fmla="*/ 280 w 529"/>
                  <a:gd name="T95" fmla="*/ 1 h 406"/>
                  <a:gd name="T96" fmla="*/ 339 w 529"/>
                  <a:gd name="T97" fmla="*/ 11 h 406"/>
                  <a:gd name="T98" fmla="*/ 422 w 529"/>
                  <a:gd name="T99" fmla="*/ 36 h 406"/>
                  <a:gd name="T100" fmla="*/ 456 w 529"/>
                  <a:gd name="T101" fmla="*/ 61 h 406"/>
                  <a:gd name="T102" fmla="*/ 487 w 529"/>
                  <a:gd name="T103" fmla="*/ 97 h 406"/>
                  <a:gd name="T104" fmla="*/ 517 w 529"/>
                  <a:gd name="T105" fmla="*/ 163 h 406"/>
                  <a:gd name="T106" fmla="*/ 525 w 529"/>
                  <a:gd name="T107" fmla="*/ 196 h 406"/>
                  <a:gd name="T108" fmla="*/ 529 w 529"/>
                  <a:gd name="T109" fmla="*/ 238 h 406"/>
                  <a:gd name="T110" fmla="*/ 521 w 529"/>
                  <a:gd name="T111" fmla="*/ 290 h 4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529" h="406">
                    <a:moveTo>
                      <a:pt x="519" y="295"/>
                    </a:moveTo>
                    <a:cubicBezTo>
                      <a:pt x="516" y="285"/>
                      <a:pt x="514" y="277"/>
                      <a:pt x="512" y="270"/>
                    </a:cubicBezTo>
                    <a:cubicBezTo>
                      <a:pt x="503" y="264"/>
                      <a:pt x="494" y="261"/>
                      <a:pt x="484" y="267"/>
                    </a:cubicBezTo>
                    <a:cubicBezTo>
                      <a:pt x="478" y="259"/>
                      <a:pt x="484" y="251"/>
                      <a:pt x="481" y="244"/>
                    </a:cubicBezTo>
                    <a:cubicBezTo>
                      <a:pt x="481" y="243"/>
                      <a:pt x="482" y="243"/>
                      <a:pt x="482" y="243"/>
                    </a:cubicBezTo>
                    <a:cubicBezTo>
                      <a:pt x="484" y="246"/>
                      <a:pt x="486" y="249"/>
                      <a:pt x="489" y="252"/>
                    </a:cubicBezTo>
                    <a:cubicBezTo>
                      <a:pt x="490" y="253"/>
                      <a:pt x="491" y="255"/>
                      <a:pt x="493" y="256"/>
                    </a:cubicBezTo>
                    <a:cubicBezTo>
                      <a:pt x="497" y="257"/>
                      <a:pt x="499" y="255"/>
                      <a:pt x="499" y="251"/>
                    </a:cubicBezTo>
                    <a:cubicBezTo>
                      <a:pt x="499" y="250"/>
                      <a:pt x="498" y="249"/>
                      <a:pt x="498" y="248"/>
                    </a:cubicBezTo>
                    <a:cubicBezTo>
                      <a:pt x="495" y="242"/>
                      <a:pt x="492" y="235"/>
                      <a:pt x="488" y="229"/>
                    </a:cubicBezTo>
                    <a:cubicBezTo>
                      <a:pt x="484" y="225"/>
                      <a:pt x="478" y="224"/>
                      <a:pt x="471" y="225"/>
                    </a:cubicBezTo>
                    <a:cubicBezTo>
                      <a:pt x="468" y="235"/>
                      <a:pt x="464" y="245"/>
                      <a:pt x="460" y="257"/>
                    </a:cubicBezTo>
                    <a:cubicBezTo>
                      <a:pt x="458" y="249"/>
                      <a:pt x="455" y="243"/>
                      <a:pt x="454" y="237"/>
                    </a:cubicBezTo>
                    <a:cubicBezTo>
                      <a:pt x="452" y="230"/>
                      <a:pt x="451" y="223"/>
                      <a:pt x="450" y="216"/>
                    </a:cubicBezTo>
                    <a:cubicBezTo>
                      <a:pt x="450" y="215"/>
                      <a:pt x="449" y="214"/>
                      <a:pt x="448" y="213"/>
                    </a:cubicBezTo>
                    <a:cubicBezTo>
                      <a:pt x="448" y="212"/>
                      <a:pt x="447" y="211"/>
                      <a:pt x="447" y="211"/>
                    </a:cubicBezTo>
                    <a:cubicBezTo>
                      <a:pt x="443" y="199"/>
                      <a:pt x="433" y="192"/>
                      <a:pt x="425" y="182"/>
                    </a:cubicBezTo>
                    <a:cubicBezTo>
                      <a:pt x="421" y="177"/>
                      <a:pt x="416" y="173"/>
                      <a:pt x="411" y="168"/>
                    </a:cubicBezTo>
                    <a:cubicBezTo>
                      <a:pt x="410" y="166"/>
                      <a:pt x="409" y="164"/>
                      <a:pt x="408" y="162"/>
                    </a:cubicBezTo>
                    <a:cubicBezTo>
                      <a:pt x="403" y="154"/>
                      <a:pt x="401" y="153"/>
                      <a:pt x="391" y="156"/>
                    </a:cubicBezTo>
                    <a:cubicBezTo>
                      <a:pt x="395" y="164"/>
                      <a:pt x="397" y="173"/>
                      <a:pt x="397" y="182"/>
                    </a:cubicBezTo>
                    <a:cubicBezTo>
                      <a:pt x="397" y="191"/>
                      <a:pt x="395" y="200"/>
                      <a:pt x="394" y="209"/>
                    </a:cubicBezTo>
                    <a:cubicBezTo>
                      <a:pt x="394" y="209"/>
                      <a:pt x="393" y="209"/>
                      <a:pt x="393" y="209"/>
                    </a:cubicBezTo>
                    <a:cubicBezTo>
                      <a:pt x="392" y="208"/>
                      <a:pt x="390" y="206"/>
                      <a:pt x="390" y="205"/>
                    </a:cubicBezTo>
                    <a:cubicBezTo>
                      <a:pt x="385" y="197"/>
                      <a:pt x="381" y="189"/>
                      <a:pt x="374" y="184"/>
                    </a:cubicBezTo>
                    <a:cubicBezTo>
                      <a:pt x="363" y="175"/>
                      <a:pt x="352" y="166"/>
                      <a:pt x="338" y="162"/>
                    </a:cubicBezTo>
                    <a:cubicBezTo>
                      <a:pt x="337" y="161"/>
                      <a:pt x="336" y="160"/>
                      <a:pt x="334" y="159"/>
                    </a:cubicBezTo>
                    <a:cubicBezTo>
                      <a:pt x="330" y="156"/>
                      <a:pt x="325" y="155"/>
                      <a:pt x="321" y="158"/>
                    </a:cubicBezTo>
                    <a:cubicBezTo>
                      <a:pt x="317" y="160"/>
                      <a:pt x="317" y="165"/>
                      <a:pt x="318" y="169"/>
                    </a:cubicBezTo>
                    <a:cubicBezTo>
                      <a:pt x="319" y="184"/>
                      <a:pt x="317" y="197"/>
                      <a:pt x="312" y="211"/>
                    </a:cubicBezTo>
                    <a:cubicBezTo>
                      <a:pt x="312" y="212"/>
                      <a:pt x="311" y="212"/>
                      <a:pt x="310" y="214"/>
                    </a:cubicBezTo>
                    <a:cubicBezTo>
                      <a:pt x="309" y="212"/>
                      <a:pt x="309" y="212"/>
                      <a:pt x="309" y="212"/>
                    </a:cubicBezTo>
                    <a:cubicBezTo>
                      <a:pt x="309" y="210"/>
                      <a:pt x="310" y="209"/>
                      <a:pt x="310" y="207"/>
                    </a:cubicBezTo>
                    <a:cubicBezTo>
                      <a:pt x="310" y="207"/>
                      <a:pt x="310" y="206"/>
                      <a:pt x="310" y="206"/>
                    </a:cubicBezTo>
                    <a:cubicBezTo>
                      <a:pt x="308" y="203"/>
                      <a:pt x="305" y="200"/>
                      <a:pt x="304" y="196"/>
                    </a:cubicBezTo>
                    <a:cubicBezTo>
                      <a:pt x="300" y="182"/>
                      <a:pt x="293" y="171"/>
                      <a:pt x="282" y="162"/>
                    </a:cubicBezTo>
                    <a:cubicBezTo>
                      <a:pt x="275" y="156"/>
                      <a:pt x="268" y="150"/>
                      <a:pt x="260" y="144"/>
                    </a:cubicBezTo>
                    <a:cubicBezTo>
                      <a:pt x="256" y="141"/>
                      <a:pt x="251" y="141"/>
                      <a:pt x="246" y="144"/>
                    </a:cubicBezTo>
                    <a:cubicBezTo>
                      <a:pt x="245" y="153"/>
                      <a:pt x="246" y="162"/>
                      <a:pt x="241" y="170"/>
                    </a:cubicBezTo>
                    <a:cubicBezTo>
                      <a:pt x="237" y="176"/>
                      <a:pt x="236" y="184"/>
                      <a:pt x="233" y="190"/>
                    </a:cubicBezTo>
                    <a:cubicBezTo>
                      <a:pt x="230" y="196"/>
                      <a:pt x="226" y="200"/>
                      <a:pt x="221" y="205"/>
                    </a:cubicBezTo>
                    <a:cubicBezTo>
                      <a:pt x="216" y="194"/>
                      <a:pt x="210" y="185"/>
                      <a:pt x="208" y="174"/>
                    </a:cubicBezTo>
                    <a:cubicBezTo>
                      <a:pt x="208" y="173"/>
                      <a:pt x="208" y="170"/>
                      <a:pt x="206" y="169"/>
                    </a:cubicBezTo>
                    <a:cubicBezTo>
                      <a:pt x="200" y="165"/>
                      <a:pt x="197" y="157"/>
                      <a:pt x="192" y="151"/>
                    </a:cubicBezTo>
                    <a:cubicBezTo>
                      <a:pt x="191" y="150"/>
                      <a:pt x="190" y="148"/>
                      <a:pt x="189" y="148"/>
                    </a:cubicBezTo>
                    <a:cubicBezTo>
                      <a:pt x="179" y="142"/>
                      <a:pt x="171" y="134"/>
                      <a:pt x="158" y="132"/>
                    </a:cubicBezTo>
                    <a:cubicBezTo>
                      <a:pt x="152" y="131"/>
                      <a:pt x="151" y="131"/>
                      <a:pt x="147" y="137"/>
                    </a:cubicBezTo>
                    <a:cubicBezTo>
                      <a:pt x="144" y="141"/>
                      <a:pt x="141" y="145"/>
                      <a:pt x="138" y="147"/>
                    </a:cubicBezTo>
                    <a:cubicBezTo>
                      <a:pt x="132" y="151"/>
                      <a:pt x="132" y="157"/>
                      <a:pt x="128" y="162"/>
                    </a:cubicBezTo>
                    <a:cubicBezTo>
                      <a:pt x="122" y="170"/>
                      <a:pt x="117" y="180"/>
                      <a:pt x="110" y="188"/>
                    </a:cubicBezTo>
                    <a:cubicBezTo>
                      <a:pt x="101" y="199"/>
                      <a:pt x="93" y="211"/>
                      <a:pt x="91" y="226"/>
                    </a:cubicBezTo>
                    <a:cubicBezTo>
                      <a:pt x="91" y="227"/>
                      <a:pt x="91" y="228"/>
                      <a:pt x="90" y="230"/>
                    </a:cubicBezTo>
                    <a:cubicBezTo>
                      <a:pt x="90" y="231"/>
                      <a:pt x="89" y="232"/>
                      <a:pt x="88" y="234"/>
                    </a:cubicBezTo>
                    <a:cubicBezTo>
                      <a:pt x="84" y="229"/>
                      <a:pt x="78" y="226"/>
                      <a:pt x="79" y="219"/>
                    </a:cubicBezTo>
                    <a:cubicBezTo>
                      <a:pt x="79" y="216"/>
                      <a:pt x="77" y="213"/>
                      <a:pt x="73" y="213"/>
                    </a:cubicBezTo>
                    <a:cubicBezTo>
                      <a:pt x="70" y="212"/>
                      <a:pt x="68" y="213"/>
                      <a:pt x="66" y="216"/>
                    </a:cubicBezTo>
                    <a:cubicBezTo>
                      <a:pt x="64" y="220"/>
                      <a:pt x="63" y="223"/>
                      <a:pt x="63" y="227"/>
                    </a:cubicBezTo>
                    <a:cubicBezTo>
                      <a:pt x="63" y="234"/>
                      <a:pt x="62" y="241"/>
                      <a:pt x="61" y="247"/>
                    </a:cubicBezTo>
                    <a:cubicBezTo>
                      <a:pt x="61" y="252"/>
                      <a:pt x="59" y="253"/>
                      <a:pt x="54" y="252"/>
                    </a:cubicBezTo>
                    <a:cubicBezTo>
                      <a:pt x="50" y="251"/>
                      <a:pt x="48" y="252"/>
                      <a:pt x="45" y="254"/>
                    </a:cubicBezTo>
                    <a:cubicBezTo>
                      <a:pt x="38" y="260"/>
                      <a:pt x="34" y="267"/>
                      <a:pt x="33" y="276"/>
                    </a:cubicBezTo>
                    <a:cubicBezTo>
                      <a:pt x="33" y="278"/>
                      <a:pt x="32" y="279"/>
                      <a:pt x="32" y="280"/>
                    </a:cubicBezTo>
                    <a:cubicBezTo>
                      <a:pt x="31" y="284"/>
                      <a:pt x="29" y="288"/>
                      <a:pt x="32" y="291"/>
                    </a:cubicBezTo>
                    <a:cubicBezTo>
                      <a:pt x="33" y="292"/>
                      <a:pt x="33" y="293"/>
                      <a:pt x="33" y="294"/>
                    </a:cubicBezTo>
                    <a:cubicBezTo>
                      <a:pt x="34" y="313"/>
                      <a:pt x="45" y="326"/>
                      <a:pt x="59" y="337"/>
                    </a:cubicBezTo>
                    <a:cubicBezTo>
                      <a:pt x="60" y="359"/>
                      <a:pt x="67" y="380"/>
                      <a:pt x="74" y="401"/>
                    </a:cubicBezTo>
                    <a:cubicBezTo>
                      <a:pt x="56" y="406"/>
                      <a:pt x="44" y="405"/>
                      <a:pt x="32" y="396"/>
                    </a:cubicBezTo>
                    <a:cubicBezTo>
                      <a:pt x="37" y="390"/>
                      <a:pt x="43" y="384"/>
                      <a:pt x="47" y="378"/>
                    </a:cubicBezTo>
                    <a:cubicBezTo>
                      <a:pt x="51" y="371"/>
                      <a:pt x="53" y="363"/>
                      <a:pt x="56" y="356"/>
                    </a:cubicBezTo>
                    <a:cubicBezTo>
                      <a:pt x="51" y="350"/>
                      <a:pt x="46" y="352"/>
                      <a:pt x="41" y="354"/>
                    </a:cubicBezTo>
                    <a:cubicBezTo>
                      <a:pt x="33" y="356"/>
                      <a:pt x="25" y="358"/>
                      <a:pt x="17" y="359"/>
                    </a:cubicBezTo>
                    <a:cubicBezTo>
                      <a:pt x="15" y="360"/>
                      <a:pt x="13" y="360"/>
                      <a:pt x="11" y="360"/>
                    </a:cubicBezTo>
                    <a:cubicBezTo>
                      <a:pt x="11" y="358"/>
                      <a:pt x="11" y="357"/>
                      <a:pt x="11" y="356"/>
                    </a:cubicBezTo>
                    <a:cubicBezTo>
                      <a:pt x="16" y="340"/>
                      <a:pt x="17" y="324"/>
                      <a:pt x="12" y="308"/>
                    </a:cubicBezTo>
                    <a:cubicBezTo>
                      <a:pt x="12" y="306"/>
                      <a:pt x="11" y="305"/>
                      <a:pt x="12" y="304"/>
                    </a:cubicBezTo>
                    <a:cubicBezTo>
                      <a:pt x="13" y="296"/>
                      <a:pt x="8" y="290"/>
                      <a:pt x="7" y="283"/>
                    </a:cubicBezTo>
                    <a:cubicBezTo>
                      <a:pt x="6" y="271"/>
                      <a:pt x="0" y="260"/>
                      <a:pt x="1" y="249"/>
                    </a:cubicBezTo>
                    <a:cubicBezTo>
                      <a:pt x="2" y="242"/>
                      <a:pt x="2" y="236"/>
                      <a:pt x="3" y="230"/>
                    </a:cubicBezTo>
                    <a:cubicBezTo>
                      <a:pt x="4" y="222"/>
                      <a:pt x="6" y="213"/>
                      <a:pt x="8" y="205"/>
                    </a:cubicBezTo>
                    <a:cubicBezTo>
                      <a:pt x="9" y="194"/>
                      <a:pt x="14" y="183"/>
                      <a:pt x="18" y="173"/>
                    </a:cubicBezTo>
                    <a:cubicBezTo>
                      <a:pt x="25" y="159"/>
                      <a:pt x="32" y="145"/>
                      <a:pt x="40" y="131"/>
                    </a:cubicBezTo>
                    <a:cubicBezTo>
                      <a:pt x="49" y="117"/>
                      <a:pt x="60" y="104"/>
                      <a:pt x="72" y="92"/>
                    </a:cubicBezTo>
                    <a:cubicBezTo>
                      <a:pt x="78" y="87"/>
                      <a:pt x="83" y="81"/>
                      <a:pt x="88" y="76"/>
                    </a:cubicBezTo>
                    <a:cubicBezTo>
                      <a:pt x="89" y="74"/>
                      <a:pt x="91" y="72"/>
                      <a:pt x="93" y="71"/>
                    </a:cubicBezTo>
                    <a:cubicBezTo>
                      <a:pt x="98" y="67"/>
                      <a:pt x="103" y="62"/>
                      <a:pt x="108" y="58"/>
                    </a:cubicBezTo>
                    <a:cubicBezTo>
                      <a:pt x="112" y="53"/>
                      <a:pt x="118" y="51"/>
                      <a:pt x="124" y="47"/>
                    </a:cubicBezTo>
                    <a:cubicBezTo>
                      <a:pt x="129" y="44"/>
                      <a:pt x="135" y="41"/>
                      <a:pt x="141" y="38"/>
                    </a:cubicBezTo>
                    <a:cubicBezTo>
                      <a:pt x="145" y="36"/>
                      <a:pt x="149" y="34"/>
                      <a:pt x="153" y="32"/>
                    </a:cubicBezTo>
                    <a:cubicBezTo>
                      <a:pt x="156" y="30"/>
                      <a:pt x="159" y="30"/>
                      <a:pt x="162" y="31"/>
                    </a:cubicBezTo>
                    <a:cubicBezTo>
                      <a:pt x="164" y="31"/>
                      <a:pt x="166" y="32"/>
                      <a:pt x="168" y="32"/>
                    </a:cubicBezTo>
                    <a:cubicBezTo>
                      <a:pt x="173" y="33"/>
                      <a:pt x="179" y="35"/>
                      <a:pt x="184" y="31"/>
                    </a:cubicBezTo>
                    <a:cubicBezTo>
                      <a:pt x="184" y="30"/>
                      <a:pt x="185" y="30"/>
                      <a:pt x="186" y="30"/>
                    </a:cubicBezTo>
                    <a:cubicBezTo>
                      <a:pt x="192" y="28"/>
                      <a:pt x="199" y="28"/>
                      <a:pt x="200" y="20"/>
                    </a:cubicBezTo>
                    <a:cubicBezTo>
                      <a:pt x="207" y="13"/>
                      <a:pt x="215" y="7"/>
                      <a:pt x="225" y="3"/>
                    </a:cubicBezTo>
                    <a:cubicBezTo>
                      <a:pt x="234" y="0"/>
                      <a:pt x="244" y="0"/>
                      <a:pt x="254" y="0"/>
                    </a:cubicBezTo>
                    <a:cubicBezTo>
                      <a:pt x="263" y="1"/>
                      <a:pt x="271" y="1"/>
                      <a:pt x="280" y="1"/>
                    </a:cubicBezTo>
                    <a:cubicBezTo>
                      <a:pt x="295" y="0"/>
                      <a:pt x="309" y="5"/>
                      <a:pt x="324" y="8"/>
                    </a:cubicBezTo>
                    <a:cubicBezTo>
                      <a:pt x="328" y="10"/>
                      <a:pt x="334" y="10"/>
                      <a:pt x="339" y="11"/>
                    </a:cubicBezTo>
                    <a:cubicBezTo>
                      <a:pt x="359" y="16"/>
                      <a:pt x="379" y="20"/>
                      <a:pt x="399" y="26"/>
                    </a:cubicBezTo>
                    <a:cubicBezTo>
                      <a:pt x="407" y="28"/>
                      <a:pt x="415" y="31"/>
                      <a:pt x="422" y="36"/>
                    </a:cubicBezTo>
                    <a:cubicBezTo>
                      <a:pt x="426" y="39"/>
                      <a:pt x="432" y="41"/>
                      <a:pt x="436" y="44"/>
                    </a:cubicBezTo>
                    <a:cubicBezTo>
                      <a:pt x="443" y="49"/>
                      <a:pt x="449" y="55"/>
                      <a:pt x="456" y="61"/>
                    </a:cubicBezTo>
                    <a:cubicBezTo>
                      <a:pt x="458" y="63"/>
                      <a:pt x="461" y="65"/>
                      <a:pt x="462" y="67"/>
                    </a:cubicBezTo>
                    <a:cubicBezTo>
                      <a:pt x="471" y="77"/>
                      <a:pt x="480" y="86"/>
                      <a:pt x="487" y="97"/>
                    </a:cubicBezTo>
                    <a:cubicBezTo>
                      <a:pt x="494" y="109"/>
                      <a:pt x="502" y="120"/>
                      <a:pt x="506" y="134"/>
                    </a:cubicBezTo>
                    <a:cubicBezTo>
                      <a:pt x="509" y="144"/>
                      <a:pt x="514" y="153"/>
                      <a:pt x="517" y="163"/>
                    </a:cubicBezTo>
                    <a:cubicBezTo>
                      <a:pt x="518" y="165"/>
                      <a:pt x="518" y="167"/>
                      <a:pt x="519" y="169"/>
                    </a:cubicBezTo>
                    <a:cubicBezTo>
                      <a:pt x="521" y="178"/>
                      <a:pt x="523" y="187"/>
                      <a:pt x="525" y="196"/>
                    </a:cubicBezTo>
                    <a:cubicBezTo>
                      <a:pt x="526" y="202"/>
                      <a:pt x="526" y="207"/>
                      <a:pt x="527" y="213"/>
                    </a:cubicBezTo>
                    <a:cubicBezTo>
                      <a:pt x="528" y="221"/>
                      <a:pt x="529" y="230"/>
                      <a:pt x="529" y="238"/>
                    </a:cubicBezTo>
                    <a:cubicBezTo>
                      <a:pt x="529" y="248"/>
                      <a:pt x="527" y="257"/>
                      <a:pt x="526" y="267"/>
                    </a:cubicBezTo>
                    <a:cubicBezTo>
                      <a:pt x="525" y="275"/>
                      <a:pt x="523" y="282"/>
                      <a:pt x="521" y="290"/>
                    </a:cubicBezTo>
                    <a:cubicBezTo>
                      <a:pt x="521" y="291"/>
                      <a:pt x="520" y="292"/>
                      <a:pt x="519" y="295"/>
                    </a:cubicBezTo>
                    <a:close/>
                  </a:path>
                </a:pathLst>
              </a:custGeom>
              <a:solidFill>
                <a:srgbClr val="B3540F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35" name="Freeform 12"/>
              <p:cNvSpPr>
                <a:spLocks/>
              </p:cNvSpPr>
              <p:nvPr/>
            </p:nvSpPr>
            <p:spPr bwMode="auto">
              <a:xfrm>
                <a:off x="5454650" y="1522413"/>
                <a:ext cx="541338" cy="342900"/>
              </a:xfrm>
              <a:custGeom>
                <a:avLst/>
                <a:gdLst>
                  <a:gd name="T0" fmla="*/ 240 w 299"/>
                  <a:gd name="T1" fmla="*/ 3 h 190"/>
                  <a:gd name="T2" fmla="*/ 241 w 299"/>
                  <a:gd name="T3" fmla="*/ 20 h 190"/>
                  <a:gd name="T4" fmla="*/ 245 w 299"/>
                  <a:gd name="T5" fmla="*/ 52 h 190"/>
                  <a:gd name="T6" fmla="*/ 249 w 299"/>
                  <a:gd name="T7" fmla="*/ 62 h 190"/>
                  <a:gd name="T8" fmla="*/ 291 w 299"/>
                  <a:gd name="T9" fmla="*/ 93 h 190"/>
                  <a:gd name="T10" fmla="*/ 299 w 299"/>
                  <a:gd name="T11" fmla="*/ 96 h 190"/>
                  <a:gd name="T12" fmla="*/ 296 w 299"/>
                  <a:gd name="T13" fmla="*/ 106 h 190"/>
                  <a:gd name="T14" fmla="*/ 270 w 299"/>
                  <a:gd name="T15" fmla="*/ 138 h 190"/>
                  <a:gd name="T16" fmla="*/ 241 w 299"/>
                  <a:gd name="T17" fmla="*/ 158 h 190"/>
                  <a:gd name="T18" fmla="*/ 228 w 299"/>
                  <a:gd name="T19" fmla="*/ 167 h 190"/>
                  <a:gd name="T20" fmla="*/ 190 w 299"/>
                  <a:gd name="T21" fmla="*/ 181 h 190"/>
                  <a:gd name="T22" fmla="*/ 146 w 299"/>
                  <a:gd name="T23" fmla="*/ 188 h 190"/>
                  <a:gd name="T24" fmla="*/ 106 w 299"/>
                  <a:gd name="T25" fmla="*/ 185 h 190"/>
                  <a:gd name="T26" fmla="*/ 85 w 299"/>
                  <a:gd name="T27" fmla="*/ 177 h 190"/>
                  <a:gd name="T28" fmla="*/ 49 w 299"/>
                  <a:gd name="T29" fmla="*/ 161 h 190"/>
                  <a:gd name="T30" fmla="*/ 17 w 299"/>
                  <a:gd name="T31" fmla="*/ 139 h 190"/>
                  <a:gd name="T32" fmla="*/ 2 w 299"/>
                  <a:gd name="T33" fmla="*/ 116 h 190"/>
                  <a:gd name="T34" fmla="*/ 6 w 299"/>
                  <a:gd name="T35" fmla="*/ 107 h 190"/>
                  <a:gd name="T36" fmla="*/ 38 w 299"/>
                  <a:gd name="T37" fmla="*/ 90 h 190"/>
                  <a:gd name="T38" fmla="*/ 57 w 299"/>
                  <a:gd name="T39" fmla="*/ 68 h 190"/>
                  <a:gd name="T40" fmla="*/ 66 w 299"/>
                  <a:gd name="T41" fmla="*/ 36 h 190"/>
                  <a:gd name="T42" fmla="*/ 65 w 299"/>
                  <a:gd name="T43" fmla="*/ 25 h 190"/>
                  <a:gd name="T44" fmla="*/ 66 w 299"/>
                  <a:gd name="T45" fmla="*/ 4 h 190"/>
                  <a:gd name="T46" fmla="*/ 72 w 299"/>
                  <a:gd name="T47" fmla="*/ 1 h 190"/>
                  <a:gd name="T48" fmla="*/ 93 w 299"/>
                  <a:gd name="T49" fmla="*/ 4 h 190"/>
                  <a:gd name="T50" fmla="*/ 98 w 299"/>
                  <a:gd name="T51" fmla="*/ 5 h 190"/>
                  <a:gd name="T52" fmla="*/ 142 w 299"/>
                  <a:gd name="T53" fmla="*/ 13 h 190"/>
                  <a:gd name="T54" fmla="*/ 178 w 299"/>
                  <a:gd name="T55" fmla="*/ 15 h 190"/>
                  <a:gd name="T56" fmla="*/ 218 w 299"/>
                  <a:gd name="T57" fmla="*/ 8 h 190"/>
                  <a:gd name="T58" fmla="*/ 235 w 299"/>
                  <a:gd name="T59" fmla="*/ 3 h 190"/>
                  <a:gd name="T60" fmla="*/ 240 w 299"/>
                  <a:gd name="T61" fmla="*/ 3 h 1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</a:cxnLst>
                <a:rect l="0" t="0" r="r" b="b"/>
                <a:pathLst>
                  <a:path w="299" h="190">
                    <a:moveTo>
                      <a:pt x="240" y="3"/>
                    </a:moveTo>
                    <a:cubicBezTo>
                      <a:pt x="240" y="10"/>
                      <a:pt x="241" y="15"/>
                      <a:pt x="241" y="20"/>
                    </a:cubicBezTo>
                    <a:cubicBezTo>
                      <a:pt x="242" y="31"/>
                      <a:pt x="244" y="41"/>
                      <a:pt x="245" y="52"/>
                    </a:cubicBezTo>
                    <a:cubicBezTo>
                      <a:pt x="245" y="56"/>
                      <a:pt x="246" y="59"/>
                      <a:pt x="249" y="62"/>
                    </a:cubicBezTo>
                    <a:cubicBezTo>
                      <a:pt x="260" y="76"/>
                      <a:pt x="275" y="85"/>
                      <a:pt x="291" y="93"/>
                    </a:cubicBezTo>
                    <a:cubicBezTo>
                      <a:pt x="294" y="94"/>
                      <a:pt x="296" y="95"/>
                      <a:pt x="299" y="96"/>
                    </a:cubicBezTo>
                    <a:cubicBezTo>
                      <a:pt x="298" y="100"/>
                      <a:pt x="297" y="103"/>
                      <a:pt x="296" y="106"/>
                    </a:cubicBezTo>
                    <a:cubicBezTo>
                      <a:pt x="290" y="119"/>
                      <a:pt x="281" y="130"/>
                      <a:pt x="270" y="138"/>
                    </a:cubicBezTo>
                    <a:cubicBezTo>
                      <a:pt x="261" y="146"/>
                      <a:pt x="251" y="151"/>
                      <a:pt x="241" y="158"/>
                    </a:cubicBezTo>
                    <a:cubicBezTo>
                      <a:pt x="237" y="161"/>
                      <a:pt x="232" y="164"/>
                      <a:pt x="228" y="167"/>
                    </a:cubicBezTo>
                    <a:cubicBezTo>
                      <a:pt x="216" y="174"/>
                      <a:pt x="203" y="178"/>
                      <a:pt x="190" y="181"/>
                    </a:cubicBezTo>
                    <a:cubicBezTo>
                      <a:pt x="175" y="184"/>
                      <a:pt x="161" y="187"/>
                      <a:pt x="146" y="188"/>
                    </a:cubicBezTo>
                    <a:cubicBezTo>
                      <a:pt x="133" y="189"/>
                      <a:pt x="119" y="190"/>
                      <a:pt x="106" y="185"/>
                    </a:cubicBezTo>
                    <a:cubicBezTo>
                      <a:pt x="99" y="183"/>
                      <a:pt x="92" y="179"/>
                      <a:pt x="85" y="177"/>
                    </a:cubicBezTo>
                    <a:cubicBezTo>
                      <a:pt x="72" y="174"/>
                      <a:pt x="61" y="166"/>
                      <a:pt x="49" y="161"/>
                    </a:cubicBezTo>
                    <a:cubicBezTo>
                      <a:pt x="37" y="156"/>
                      <a:pt x="26" y="148"/>
                      <a:pt x="17" y="139"/>
                    </a:cubicBezTo>
                    <a:cubicBezTo>
                      <a:pt x="11" y="133"/>
                      <a:pt x="7" y="124"/>
                      <a:pt x="2" y="116"/>
                    </a:cubicBezTo>
                    <a:cubicBezTo>
                      <a:pt x="0" y="112"/>
                      <a:pt x="1" y="109"/>
                      <a:pt x="6" y="107"/>
                    </a:cubicBezTo>
                    <a:cubicBezTo>
                      <a:pt x="17" y="101"/>
                      <a:pt x="28" y="96"/>
                      <a:pt x="38" y="90"/>
                    </a:cubicBezTo>
                    <a:cubicBezTo>
                      <a:pt x="47" y="85"/>
                      <a:pt x="54" y="78"/>
                      <a:pt x="57" y="68"/>
                    </a:cubicBezTo>
                    <a:cubicBezTo>
                      <a:pt x="61" y="58"/>
                      <a:pt x="63" y="47"/>
                      <a:pt x="66" y="36"/>
                    </a:cubicBezTo>
                    <a:cubicBezTo>
                      <a:pt x="66" y="33"/>
                      <a:pt x="65" y="29"/>
                      <a:pt x="65" y="25"/>
                    </a:cubicBezTo>
                    <a:cubicBezTo>
                      <a:pt x="65" y="18"/>
                      <a:pt x="65" y="11"/>
                      <a:pt x="66" y="4"/>
                    </a:cubicBezTo>
                    <a:cubicBezTo>
                      <a:pt x="67" y="1"/>
                      <a:pt x="69" y="0"/>
                      <a:pt x="72" y="1"/>
                    </a:cubicBezTo>
                    <a:cubicBezTo>
                      <a:pt x="79" y="2"/>
                      <a:pt x="86" y="3"/>
                      <a:pt x="93" y="4"/>
                    </a:cubicBezTo>
                    <a:cubicBezTo>
                      <a:pt x="95" y="4"/>
                      <a:pt x="97" y="4"/>
                      <a:pt x="98" y="5"/>
                    </a:cubicBezTo>
                    <a:cubicBezTo>
                      <a:pt x="112" y="11"/>
                      <a:pt x="128" y="10"/>
                      <a:pt x="142" y="13"/>
                    </a:cubicBezTo>
                    <a:cubicBezTo>
                      <a:pt x="154" y="15"/>
                      <a:pt x="166" y="16"/>
                      <a:pt x="178" y="15"/>
                    </a:cubicBezTo>
                    <a:cubicBezTo>
                      <a:pt x="191" y="13"/>
                      <a:pt x="205" y="13"/>
                      <a:pt x="218" y="8"/>
                    </a:cubicBezTo>
                    <a:cubicBezTo>
                      <a:pt x="223" y="6"/>
                      <a:pt x="229" y="5"/>
                      <a:pt x="235" y="3"/>
                    </a:cubicBezTo>
                    <a:cubicBezTo>
                      <a:pt x="236" y="3"/>
                      <a:pt x="238" y="3"/>
                      <a:pt x="240" y="3"/>
                    </a:cubicBezTo>
                    <a:close/>
                  </a:path>
                </a:pathLst>
              </a:custGeom>
              <a:solidFill>
                <a:srgbClr val="FADAD3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36" name="Freeform 13"/>
              <p:cNvSpPr>
                <a:spLocks/>
              </p:cNvSpPr>
              <p:nvPr/>
            </p:nvSpPr>
            <p:spPr bwMode="auto">
              <a:xfrm>
                <a:off x="5329238" y="2527301"/>
                <a:ext cx="598488" cy="401638"/>
              </a:xfrm>
              <a:custGeom>
                <a:avLst/>
                <a:gdLst>
                  <a:gd name="T0" fmla="*/ 152 w 330"/>
                  <a:gd name="T1" fmla="*/ 155 h 222"/>
                  <a:gd name="T2" fmla="*/ 171 w 330"/>
                  <a:gd name="T3" fmla="*/ 199 h 222"/>
                  <a:gd name="T4" fmla="*/ 161 w 330"/>
                  <a:gd name="T5" fmla="*/ 210 h 222"/>
                  <a:gd name="T6" fmla="*/ 132 w 330"/>
                  <a:gd name="T7" fmla="*/ 203 h 222"/>
                  <a:gd name="T8" fmla="*/ 116 w 330"/>
                  <a:gd name="T9" fmla="*/ 182 h 222"/>
                  <a:gd name="T10" fmla="*/ 78 w 330"/>
                  <a:gd name="T11" fmla="*/ 152 h 222"/>
                  <a:gd name="T12" fmla="*/ 30 w 330"/>
                  <a:gd name="T13" fmla="*/ 119 h 222"/>
                  <a:gd name="T14" fmla="*/ 1 w 330"/>
                  <a:gd name="T15" fmla="*/ 96 h 222"/>
                  <a:gd name="T16" fmla="*/ 27 w 330"/>
                  <a:gd name="T17" fmla="*/ 46 h 222"/>
                  <a:gd name="T18" fmla="*/ 43 w 330"/>
                  <a:gd name="T19" fmla="*/ 24 h 222"/>
                  <a:gd name="T20" fmla="*/ 55 w 330"/>
                  <a:gd name="T21" fmla="*/ 5 h 222"/>
                  <a:gd name="T22" fmla="*/ 103 w 330"/>
                  <a:gd name="T23" fmla="*/ 8 h 222"/>
                  <a:gd name="T24" fmla="*/ 117 w 330"/>
                  <a:gd name="T25" fmla="*/ 14 h 222"/>
                  <a:gd name="T26" fmla="*/ 142 w 330"/>
                  <a:gd name="T27" fmla="*/ 16 h 222"/>
                  <a:gd name="T28" fmla="*/ 165 w 330"/>
                  <a:gd name="T29" fmla="*/ 25 h 222"/>
                  <a:gd name="T30" fmla="*/ 207 w 330"/>
                  <a:gd name="T31" fmla="*/ 45 h 222"/>
                  <a:gd name="T32" fmla="*/ 238 w 330"/>
                  <a:gd name="T33" fmla="*/ 61 h 222"/>
                  <a:gd name="T34" fmla="*/ 268 w 330"/>
                  <a:gd name="T35" fmla="*/ 81 h 222"/>
                  <a:gd name="T36" fmla="*/ 315 w 330"/>
                  <a:gd name="T37" fmla="*/ 121 h 222"/>
                  <a:gd name="T38" fmla="*/ 321 w 330"/>
                  <a:gd name="T39" fmla="*/ 151 h 222"/>
                  <a:gd name="T40" fmla="*/ 288 w 330"/>
                  <a:gd name="T41" fmla="*/ 137 h 222"/>
                  <a:gd name="T42" fmla="*/ 256 w 330"/>
                  <a:gd name="T43" fmla="*/ 119 h 222"/>
                  <a:gd name="T44" fmla="*/ 232 w 330"/>
                  <a:gd name="T45" fmla="*/ 102 h 222"/>
                  <a:gd name="T46" fmla="*/ 210 w 330"/>
                  <a:gd name="T47" fmla="*/ 81 h 222"/>
                  <a:gd name="T48" fmla="*/ 210 w 330"/>
                  <a:gd name="T49" fmla="*/ 92 h 222"/>
                  <a:gd name="T50" fmla="*/ 229 w 330"/>
                  <a:gd name="T51" fmla="*/ 146 h 222"/>
                  <a:gd name="T52" fmla="*/ 209 w 330"/>
                  <a:gd name="T53" fmla="*/ 144 h 222"/>
                  <a:gd name="T54" fmla="*/ 186 w 330"/>
                  <a:gd name="T55" fmla="*/ 122 h 222"/>
                  <a:gd name="T56" fmla="*/ 204 w 330"/>
                  <a:gd name="T57" fmla="*/ 165 h 222"/>
                  <a:gd name="T58" fmla="*/ 192 w 330"/>
                  <a:gd name="T59" fmla="*/ 188 h 222"/>
                  <a:gd name="T60" fmla="*/ 179 w 330"/>
                  <a:gd name="T61" fmla="*/ 177 h 222"/>
                  <a:gd name="T62" fmla="*/ 167 w 330"/>
                  <a:gd name="T63" fmla="*/ 158 h 2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330" h="222">
                    <a:moveTo>
                      <a:pt x="152" y="147"/>
                    </a:moveTo>
                    <a:cubicBezTo>
                      <a:pt x="148" y="150"/>
                      <a:pt x="150" y="153"/>
                      <a:pt x="152" y="155"/>
                    </a:cubicBezTo>
                    <a:cubicBezTo>
                      <a:pt x="159" y="165"/>
                      <a:pt x="164" y="175"/>
                      <a:pt x="168" y="185"/>
                    </a:cubicBezTo>
                    <a:cubicBezTo>
                      <a:pt x="171" y="189"/>
                      <a:pt x="172" y="194"/>
                      <a:pt x="171" y="199"/>
                    </a:cubicBezTo>
                    <a:cubicBezTo>
                      <a:pt x="170" y="203"/>
                      <a:pt x="168" y="206"/>
                      <a:pt x="164" y="208"/>
                    </a:cubicBezTo>
                    <a:cubicBezTo>
                      <a:pt x="163" y="208"/>
                      <a:pt x="162" y="209"/>
                      <a:pt x="161" y="210"/>
                    </a:cubicBezTo>
                    <a:cubicBezTo>
                      <a:pt x="148" y="222"/>
                      <a:pt x="135" y="218"/>
                      <a:pt x="121" y="210"/>
                    </a:cubicBezTo>
                    <a:cubicBezTo>
                      <a:pt x="125" y="208"/>
                      <a:pt x="128" y="206"/>
                      <a:pt x="132" y="203"/>
                    </a:cubicBezTo>
                    <a:cubicBezTo>
                      <a:pt x="128" y="199"/>
                      <a:pt x="124" y="195"/>
                      <a:pt x="121" y="191"/>
                    </a:cubicBezTo>
                    <a:cubicBezTo>
                      <a:pt x="119" y="188"/>
                      <a:pt x="118" y="185"/>
                      <a:pt x="116" y="182"/>
                    </a:cubicBezTo>
                    <a:cubicBezTo>
                      <a:pt x="116" y="181"/>
                      <a:pt x="115" y="180"/>
                      <a:pt x="114" y="179"/>
                    </a:cubicBezTo>
                    <a:cubicBezTo>
                      <a:pt x="102" y="170"/>
                      <a:pt x="91" y="160"/>
                      <a:pt x="78" y="152"/>
                    </a:cubicBezTo>
                    <a:cubicBezTo>
                      <a:pt x="66" y="146"/>
                      <a:pt x="55" y="138"/>
                      <a:pt x="45" y="131"/>
                    </a:cubicBezTo>
                    <a:cubicBezTo>
                      <a:pt x="39" y="127"/>
                      <a:pt x="35" y="122"/>
                      <a:pt x="30" y="119"/>
                    </a:cubicBezTo>
                    <a:cubicBezTo>
                      <a:pt x="21" y="112"/>
                      <a:pt x="13" y="104"/>
                      <a:pt x="0" y="103"/>
                    </a:cubicBezTo>
                    <a:cubicBezTo>
                      <a:pt x="0" y="100"/>
                      <a:pt x="0" y="98"/>
                      <a:pt x="1" y="96"/>
                    </a:cubicBezTo>
                    <a:cubicBezTo>
                      <a:pt x="4" y="88"/>
                      <a:pt x="8" y="80"/>
                      <a:pt x="12" y="72"/>
                    </a:cubicBezTo>
                    <a:cubicBezTo>
                      <a:pt x="16" y="63"/>
                      <a:pt x="24" y="56"/>
                      <a:pt x="27" y="46"/>
                    </a:cubicBezTo>
                    <a:cubicBezTo>
                      <a:pt x="29" y="42"/>
                      <a:pt x="33" y="38"/>
                      <a:pt x="36" y="34"/>
                    </a:cubicBezTo>
                    <a:cubicBezTo>
                      <a:pt x="39" y="31"/>
                      <a:pt x="40" y="27"/>
                      <a:pt x="43" y="24"/>
                    </a:cubicBezTo>
                    <a:cubicBezTo>
                      <a:pt x="46" y="20"/>
                      <a:pt x="48" y="15"/>
                      <a:pt x="51" y="12"/>
                    </a:cubicBezTo>
                    <a:cubicBezTo>
                      <a:pt x="53" y="10"/>
                      <a:pt x="54" y="8"/>
                      <a:pt x="55" y="5"/>
                    </a:cubicBezTo>
                    <a:cubicBezTo>
                      <a:pt x="56" y="4"/>
                      <a:pt x="57" y="2"/>
                      <a:pt x="58" y="0"/>
                    </a:cubicBezTo>
                    <a:cubicBezTo>
                      <a:pt x="74" y="0"/>
                      <a:pt x="90" y="0"/>
                      <a:pt x="103" y="8"/>
                    </a:cubicBezTo>
                    <a:cubicBezTo>
                      <a:pt x="106" y="11"/>
                      <a:pt x="108" y="14"/>
                      <a:pt x="110" y="16"/>
                    </a:cubicBezTo>
                    <a:cubicBezTo>
                      <a:pt x="112" y="17"/>
                      <a:pt x="115" y="17"/>
                      <a:pt x="117" y="14"/>
                    </a:cubicBezTo>
                    <a:cubicBezTo>
                      <a:pt x="117" y="13"/>
                      <a:pt x="120" y="12"/>
                      <a:pt x="121" y="12"/>
                    </a:cubicBezTo>
                    <a:cubicBezTo>
                      <a:pt x="128" y="13"/>
                      <a:pt x="135" y="14"/>
                      <a:pt x="142" y="16"/>
                    </a:cubicBezTo>
                    <a:cubicBezTo>
                      <a:pt x="144" y="16"/>
                      <a:pt x="146" y="17"/>
                      <a:pt x="148" y="18"/>
                    </a:cubicBezTo>
                    <a:cubicBezTo>
                      <a:pt x="154" y="20"/>
                      <a:pt x="160" y="22"/>
                      <a:pt x="165" y="25"/>
                    </a:cubicBezTo>
                    <a:cubicBezTo>
                      <a:pt x="176" y="29"/>
                      <a:pt x="187" y="33"/>
                      <a:pt x="197" y="37"/>
                    </a:cubicBezTo>
                    <a:cubicBezTo>
                      <a:pt x="200" y="39"/>
                      <a:pt x="203" y="42"/>
                      <a:pt x="207" y="45"/>
                    </a:cubicBezTo>
                    <a:cubicBezTo>
                      <a:pt x="209" y="44"/>
                      <a:pt x="212" y="45"/>
                      <a:pt x="216" y="47"/>
                    </a:cubicBezTo>
                    <a:cubicBezTo>
                      <a:pt x="223" y="52"/>
                      <a:pt x="231" y="56"/>
                      <a:pt x="238" y="61"/>
                    </a:cubicBezTo>
                    <a:cubicBezTo>
                      <a:pt x="243" y="64"/>
                      <a:pt x="248" y="68"/>
                      <a:pt x="253" y="72"/>
                    </a:cubicBezTo>
                    <a:cubicBezTo>
                      <a:pt x="258" y="75"/>
                      <a:pt x="263" y="78"/>
                      <a:pt x="268" y="81"/>
                    </a:cubicBezTo>
                    <a:cubicBezTo>
                      <a:pt x="272" y="84"/>
                      <a:pt x="276" y="89"/>
                      <a:pt x="280" y="91"/>
                    </a:cubicBezTo>
                    <a:cubicBezTo>
                      <a:pt x="294" y="98"/>
                      <a:pt x="303" y="111"/>
                      <a:pt x="315" y="121"/>
                    </a:cubicBezTo>
                    <a:cubicBezTo>
                      <a:pt x="322" y="127"/>
                      <a:pt x="325" y="134"/>
                      <a:pt x="328" y="143"/>
                    </a:cubicBezTo>
                    <a:cubicBezTo>
                      <a:pt x="330" y="149"/>
                      <a:pt x="328" y="152"/>
                      <a:pt x="321" y="151"/>
                    </a:cubicBezTo>
                    <a:cubicBezTo>
                      <a:pt x="318" y="151"/>
                      <a:pt x="315" y="150"/>
                      <a:pt x="312" y="149"/>
                    </a:cubicBezTo>
                    <a:cubicBezTo>
                      <a:pt x="304" y="145"/>
                      <a:pt x="296" y="141"/>
                      <a:pt x="288" y="137"/>
                    </a:cubicBezTo>
                    <a:cubicBezTo>
                      <a:pt x="278" y="132"/>
                      <a:pt x="269" y="127"/>
                      <a:pt x="259" y="121"/>
                    </a:cubicBezTo>
                    <a:cubicBezTo>
                      <a:pt x="258" y="121"/>
                      <a:pt x="256" y="120"/>
                      <a:pt x="256" y="119"/>
                    </a:cubicBezTo>
                    <a:cubicBezTo>
                      <a:pt x="251" y="114"/>
                      <a:pt x="245" y="111"/>
                      <a:pt x="239" y="108"/>
                    </a:cubicBezTo>
                    <a:cubicBezTo>
                      <a:pt x="236" y="106"/>
                      <a:pt x="234" y="105"/>
                      <a:pt x="232" y="102"/>
                    </a:cubicBezTo>
                    <a:cubicBezTo>
                      <a:pt x="229" y="96"/>
                      <a:pt x="225" y="90"/>
                      <a:pt x="220" y="83"/>
                    </a:cubicBezTo>
                    <a:cubicBezTo>
                      <a:pt x="218" y="80"/>
                      <a:pt x="214" y="80"/>
                      <a:pt x="210" y="81"/>
                    </a:cubicBezTo>
                    <a:cubicBezTo>
                      <a:pt x="207" y="81"/>
                      <a:pt x="206" y="83"/>
                      <a:pt x="207" y="86"/>
                    </a:cubicBezTo>
                    <a:cubicBezTo>
                      <a:pt x="208" y="88"/>
                      <a:pt x="209" y="90"/>
                      <a:pt x="210" y="92"/>
                    </a:cubicBezTo>
                    <a:cubicBezTo>
                      <a:pt x="213" y="97"/>
                      <a:pt x="217" y="102"/>
                      <a:pt x="220" y="107"/>
                    </a:cubicBezTo>
                    <a:cubicBezTo>
                      <a:pt x="228" y="119"/>
                      <a:pt x="230" y="132"/>
                      <a:pt x="229" y="146"/>
                    </a:cubicBezTo>
                    <a:cubicBezTo>
                      <a:pt x="229" y="152"/>
                      <a:pt x="224" y="156"/>
                      <a:pt x="219" y="160"/>
                    </a:cubicBezTo>
                    <a:cubicBezTo>
                      <a:pt x="214" y="155"/>
                      <a:pt x="212" y="149"/>
                      <a:pt x="209" y="144"/>
                    </a:cubicBezTo>
                    <a:cubicBezTo>
                      <a:pt x="206" y="137"/>
                      <a:pt x="204" y="131"/>
                      <a:pt x="200" y="124"/>
                    </a:cubicBezTo>
                    <a:cubicBezTo>
                      <a:pt x="197" y="119"/>
                      <a:pt x="191" y="118"/>
                      <a:pt x="186" y="122"/>
                    </a:cubicBezTo>
                    <a:cubicBezTo>
                      <a:pt x="187" y="124"/>
                      <a:pt x="189" y="127"/>
                      <a:pt x="190" y="129"/>
                    </a:cubicBezTo>
                    <a:cubicBezTo>
                      <a:pt x="194" y="141"/>
                      <a:pt x="199" y="153"/>
                      <a:pt x="204" y="165"/>
                    </a:cubicBezTo>
                    <a:cubicBezTo>
                      <a:pt x="206" y="170"/>
                      <a:pt x="205" y="174"/>
                      <a:pt x="201" y="178"/>
                    </a:cubicBezTo>
                    <a:cubicBezTo>
                      <a:pt x="197" y="181"/>
                      <a:pt x="195" y="185"/>
                      <a:pt x="192" y="188"/>
                    </a:cubicBezTo>
                    <a:cubicBezTo>
                      <a:pt x="190" y="191"/>
                      <a:pt x="188" y="192"/>
                      <a:pt x="185" y="194"/>
                    </a:cubicBezTo>
                    <a:cubicBezTo>
                      <a:pt x="183" y="188"/>
                      <a:pt x="181" y="182"/>
                      <a:pt x="179" y="177"/>
                    </a:cubicBezTo>
                    <a:cubicBezTo>
                      <a:pt x="177" y="174"/>
                      <a:pt x="174" y="172"/>
                      <a:pt x="172" y="168"/>
                    </a:cubicBezTo>
                    <a:cubicBezTo>
                      <a:pt x="171" y="165"/>
                      <a:pt x="168" y="162"/>
                      <a:pt x="167" y="158"/>
                    </a:cubicBezTo>
                    <a:cubicBezTo>
                      <a:pt x="166" y="151"/>
                      <a:pt x="159" y="148"/>
                      <a:pt x="152" y="147"/>
                    </a:cubicBezTo>
                    <a:close/>
                  </a:path>
                </a:pathLst>
              </a:custGeom>
              <a:solidFill>
                <a:srgbClr val="FADAD3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37" name="Freeform 14"/>
              <p:cNvSpPr>
                <a:spLocks/>
              </p:cNvSpPr>
              <p:nvPr/>
            </p:nvSpPr>
            <p:spPr bwMode="auto">
              <a:xfrm>
                <a:off x="6588125" y="2273301"/>
                <a:ext cx="334963" cy="352425"/>
              </a:xfrm>
              <a:custGeom>
                <a:avLst/>
                <a:gdLst>
                  <a:gd name="T0" fmla="*/ 139 w 185"/>
                  <a:gd name="T1" fmla="*/ 195 h 195"/>
                  <a:gd name="T2" fmla="*/ 135 w 185"/>
                  <a:gd name="T3" fmla="*/ 191 h 195"/>
                  <a:gd name="T4" fmla="*/ 138 w 185"/>
                  <a:gd name="T5" fmla="*/ 185 h 195"/>
                  <a:gd name="T6" fmla="*/ 136 w 185"/>
                  <a:gd name="T7" fmla="*/ 173 h 195"/>
                  <a:gd name="T8" fmla="*/ 130 w 185"/>
                  <a:gd name="T9" fmla="*/ 168 h 195"/>
                  <a:gd name="T10" fmla="*/ 105 w 185"/>
                  <a:gd name="T11" fmla="*/ 161 h 195"/>
                  <a:gd name="T12" fmla="*/ 90 w 185"/>
                  <a:gd name="T13" fmla="*/ 158 h 195"/>
                  <a:gd name="T14" fmla="*/ 71 w 185"/>
                  <a:gd name="T15" fmla="*/ 150 h 195"/>
                  <a:gd name="T16" fmla="*/ 75 w 185"/>
                  <a:gd name="T17" fmla="*/ 131 h 195"/>
                  <a:gd name="T18" fmla="*/ 107 w 185"/>
                  <a:gd name="T19" fmla="*/ 126 h 195"/>
                  <a:gd name="T20" fmla="*/ 135 w 185"/>
                  <a:gd name="T21" fmla="*/ 126 h 195"/>
                  <a:gd name="T22" fmla="*/ 146 w 185"/>
                  <a:gd name="T23" fmla="*/ 128 h 195"/>
                  <a:gd name="T24" fmla="*/ 145 w 185"/>
                  <a:gd name="T25" fmla="*/ 120 h 195"/>
                  <a:gd name="T26" fmla="*/ 137 w 185"/>
                  <a:gd name="T27" fmla="*/ 118 h 195"/>
                  <a:gd name="T28" fmla="*/ 101 w 185"/>
                  <a:gd name="T29" fmla="*/ 116 h 195"/>
                  <a:gd name="T30" fmla="*/ 72 w 185"/>
                  <a:gd name="T31" fmla="*/ 119 h 195"/>
                  <a:gd name="T32" fmla="*/ 52 w 185"/>
                  <a:gd name="T33" fmla="*/ 118 h 195"/>
                  <a:gd name="T34" fmla="*/ 48 w 185"/>
                  <a:gd name="T35" fmla="*/ 116 h 195"/>
                  <a:gd name="T36" fmla="*/ 39 w 185"/>
                  <a:gd name="T37" fmla="*/ 103 h 195"/>
                  <a:gd name="T38" fmla="*/ 41 w 185"/>
                  <a:gd name="T39" fmla="*/ 90 h 195"/>
                  <a:gd name="T40" fmla="*/ 64 w 185"/>
                  <a:gd name="T41" fmla="*/ 89 h 195"/>
                  <a:gd name="T42" fmla="*/ 91 w 185"/>
                  <a:gd name="T43" fmla="*/ 89 h 195"/>
                  <a:gd name="T44" fmla="*/ 120 w 185"/>
                  <a:gd name="T45" fmla="*/ 89 h 195"/>
                  <a:gd name="T46" fmla="*/ 148 w 185"/>
                  <a:gd name="T47" fmla="*/ 85 h 195"/>
                  <a:gd name="T48" fmla="*/ 138 w 185"/>
                  <a:gd name="T49" fmla="*/ 79 h 195"/>
                  <a:gd name="T50" fmla="*/ 116 w 185"/>
                  <a:gd name="T51" fmla="*/ 80 h 195"/>
                  <a:gd name="T52" fmla="*/ 105 w 185"/>
                  <a:gd name="T53" fmla="*/ 79 h 195"/>
                  <a:gd name="T54" fmla="*/ 90 w 185"/>
                  <a:gd name="T55" fmla="*/ 77 h 195"/>
                  <a:gd name="T56" fmla="*/ 84 w 185"/>
                  <a:gd name="T57" fmla="*/ 77 h 195"/>
                  <a:gd name="T58" fmla="*/ 45 w 185"/>
                  <a:gd name="T59" fmla="*/ 75 h 195"/>
                  <a:gd name="T60" fmla="*/ 21 w 185"/>
                  <a:gd name="T61" fmla="*/ 73 h 195"/>
                  <a:gd name="T62" fmla="*/ 3 w 185"/>
                  <a:gd name="T63" fmla="*/ 61 h 195"/>
                  <a:gd name="T64" fmla="*/ 7 w 185"/>
                  <a:gd name="T65" fmla="*/ 45 h 195"/>
                  <a:gd name="T66" fmla="*/ 24 w 185"/>
                  <a:gd name="T67" fmla="*/ 47 h 195"/>
                  <a:gd name="T68" fmla="*/ 26 w 185"/>
                  <a:gd name="T69" fmla="*/ 46 h 195"/>
                  <a:gd name="T70" fmla="*/ 40 w 185"/>
                  <a:gd name="T71" fmla="*/ 38 h 195"/>
                  <a:gd name="T72" fmla="*/ 75 w 185"/>
                  <a:gd name="T73" fmla="*/ 38 h 195"/>
                  <a:gd name="T74" fmla="*/ 138 w 185"/>
                  <a:gd name="T75" fmla="*/ 37 h 195"/>
                  <a:gd name="T76" fmla="*/ 146 w 185"/>
                  <a:gd name="T77" fmla="*/ 34 h 195"/>
                  <a:gd name="T78" fmla="*/ 143 w 185"/>
                  <a:gd name="T79" fmla="*/ 29 h 195"/>
                  <a:gd name="T80" fmla="*/ 124 w 185"/>
                  <a:gd name="T81" fmla="*/ 30 h 195"/>
                  <a:gd name="T82" fmla="*/ 111 w 185"/>
                  <a:gd name="T83" fmla="*/ 30 h 195"/>
                  <a:gd name="T84" fmla="*/ 68 w 185"/>
                  <a:gd name="T85" fmla="*/ 29 h 195"/>
                  <a:gd name="T86" fmla="*/ 36 w 185"/>
                  <a:gd name="T87" fmla="*/ 31 h 195"/>
                  <a:gd name="T88" fmla="*/ 29 w 185"/>
                  <a:gd name="T89" fmla="*/ 31 h 195"/>
                  <a:gd name="T90" fmla="*/ 21 w 185"/>
                  <a:gd name="T91" fmla="*/ 20 h 195"/>
                  <a:gd name="T92" fmla="*/ 38 w 185"/>
                  <a:gd name="T93" fmla="*/ 9 h 195"/>
                  <a:gd name="T94" fmla="*/ 58 w 185"/>
                  <a:gd name="T95" fmla="*/ 6 h 195"/>
                  <a:gd name="T96" fmla="*/ 97 w 185"/>
                  <a:gd name="T97" fmla="*/ 3 h 195"/>
                  <a:gd name="T98" fmla="*/ 116 w 185"/>
                  <a:gd name="T99" fmla="*/ 4 h 195"/>
                  <a:gd name="T100" fmla="*/ 123 w 185"/>
                  <a:gd name="T101" fmla="*/ 4 h 195"/>
                  <a:gd name="T102" fmla="*/ 162 w 185"/>
                  <a:gd name="T103" fmla="*/ 8 h 195"/>
                  <a:gd name="T104" fmla="*/ 166 w 185"/>
                  <a:gd name="T105" fmla="*/ 12 h 195"/>
                  <a:gd name="T106" fmla="*/ 177 w 185"/>
                  <a:gd name="T107" fmla="*/ 40 h 195"/>
                  <a:gd name="T108" fmla="*/ 179 w 185"/>
                  <a:gd name="T109" fmla="*/ 45 h 195"/>
                  <a:gd name="T110" fmla="*/ 183 w 185"/>
                  <a:gd name="T111" fmla="*/ 72 h 195"/>
                  <a:gd name="T112" fmla="*/ 184 w 185"/>
                  <a:gd name="T113" fmla="*/ 81 h 195"/>
                  <a:gd name="T114" fmla="*/ 178 w 185"/>
                  <a:gd name="T115" fmla="*/ 136 h 195"/>
                  <a:gd name="T116" fmla="*/ 175 w 185"/>
                  <a:gd name="T117" fmla="*/ 144 h 195"/>
                  <a:gd name="T118" fmla="*/ 158 w 185"/>
                  <a:gd name="T119" fmla="*/ 176 h 195"/>
                  <a:gd name="T120" fmla="*/ 139 w 185"/>
                  <a:gd name="T121" fmla="*/ 195 h 19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85" h="195">
                    <a:moveTo>
                      <a:pt x="139" y="195"/>
                    </a:moveTo>
                    <a:cubicBezTo>
                      <a:pt x="137" y="193"/>
                      <a:pt x="136" y="192"/>
                      <a:pt x="135" y="191"/>
                    </a:cubicBezTo>
                    <a:cubicBezTo>
                      <a:pt x="136" y="189"/>
                      <a:pt x="138" y="187"/>
                      <a:pt x="138" y="185"/>
                    </a:cubicBezTo>
                    <a:cubicBezTo>
                      <a:pt x="138" y="181"/>
                      <a:pt x="138" y="177"/>
                      <a:pt x="136" y="173"/>
                    </a:cubicBezTo>
                    <a:cubicBezTo>
                      <a:pt x="135" y="171"/>
                      <a:pt x="132" y="169"/>
                      <a:pt x="130" y="168"/>
                    </a:cubicBezTo>
                    <a:cubicBezTo>
                      <a:pt x="122" y="166"/>
                      <a:pt x="114" y="163"/>
                      <a:pt x="105" y="161"/>
                    </a:cubicBezTo>
                    <a:cubicBezTo>
                      <a:pt x="100" y="160"/>
                      <a:pt x="95" y="159"/>
                      <a:pt x="90" y="158"/>
                    </a:cubicBezTo>
                    <a:cubicBezTo>
                      <a:pt x="83" y="156"/>
                      <a:pt x="77" y="154"/>
                      <a:pt x="71" y="150"/>
                    </a:cubicBezTo>
                    <a:cubicBezTo>
                      <a:pt x="64" y="144"/>
                      <a:pt x="66" y="135"/>
                      <a:pt x="75" y="131"/>
                    </a:cubicBezTo>
                    <a:cubicBezTo>
                      <a:pt x="85" y="127"/>
                      <a:pt x="96" y="126"/>
                      <a:pt x="107" y="126"/>
                    </a:cubicBezTo>
                    <a:cubicBezTo>
                      <a:pt x="116" y="126"/>
                      <a:pt x="126" y="126"/>
                      <a:pt x="135" y="126"/>
                    </a:cubicBezTo>
                    <a:cubicBezTo>
                      <a:pt x="139" y="126"/>
                      <a:pt x="142" y="127"/>
                      <a:pt x="146" y="128"/>
                    </a:cubicBezTo>
                    <a:cubicBezTo>
                      <a:pt x="149" y="125"/>
                      <a:pt x="148" y="122"/>
                      <a:pt x="145" y="120"/>
                    </a:cubicBezTo>
                    <a:cubicBezTo>
                      <a:pt x="143" y="119"/>
                      <a:pt x="140" y="118"/>
                      <a:pt x="137" y="118"/>
                    </a:cubicBezTo>
                    <a:cubicBezTo>
                      <a:pt x="125" y="117"/>
                      <a:pt x="113" y="117"/>
                      <a:pt x="101" y="116"/>
                    </a:cubicBezTo>
                    <a:cubicBezTo>
                      <a:pt x="91" y="115"/>
                      <a:pt x="82" y="120"/>
                      <a:pt x="72" y="119"/>
                    </a:cubicBezTo>
                    <a:cubicBezTo>
                      <a:pt x="65" y="119"/>
                      <a:pt x="58" y="119"/>
                      <a:pt x="52" y="118"/>
                    </a:cubicBezTo>
                    <a:cubicBezTo>
                      <a:pt x="50" y="118"/>
                      <a:pt x="49" y="117"/>
                      <a:pt x="48" y="116"/>
                    </a:cubicBezTo>
                    <a:cubicBezTo>
                      <a:pt x="45" y="112"/>
                      <a:pt x="42" y="108"/>
                      <a:pt x="39" y="103"/>
                    </a:cubicBezTo>
                    <a:cubicBezTo>
                      <a:pt x="36" y="99"/>
                      <a:pt x="38" y="94"/>
                      <a:pt x="41" y="90"/>
                    </a:cubicBezTo>
                    <a:cubicBezTo>
                      <a:pt x="48" y="89"/>
                      <a:pt x="56" y="88"/>
                      <a:pt x="64" y="89"/>
                    </a:cubicBezTo>
                    <a:cubicBezTo>
                      <a:pt x="73" y="89"/>
                      <a:pt x="82" y="89"/>
                      <a:pt x="91" y="89"/>
                    </a:cubicBezTo>
                    <a:cubicBezTo>
                      <a:pt x="101" y="88"/>
                      <a:pt x="110" y="87"/>
                      <a:pt x="120" y="89"/>
                    </a:cubicBezTo>
                    <a:cubicBezTo>
                      <a:pt x="127" y="90"/>
                      <a:pt x="143" y="88"/>
                      <a:pt x="148" y="85"/>
                    </a:cubicBezTo>
                    <a:cubicBezTo>
                      <a:pt x="147" y="79"/>
                      <a:pt x="145" y="78"/>
                      <a:pt x="138" y="79"/>
                    </a:cubicBezTo>
                    <a:cubicBezTo>
                      <a:pt x="130" y="80"/>
                      <a:pt x="123" y="80"/>
                      <a:pt x="116" y="80"/>
                    </a:cubicBezTo>
                    <a:cubicBezTo>
                      <a:pt x="112" y="80"/>
                      <a:pt x="109" y="79"/>
                      <a:pt x="105" y="79"/>
                    </a:cubicBezTo>
                    <a:cubicBezTo>
                      <a:pt x="100" y="78"/>
                      <a:pt x="95" y="77"/>
                      <a:pt x="90" y="77"/>
                    </a:cubicBezTo>
                    <a:cubicBezTo>
                      <a:pt x="88" y="77"/>
                      <a:pt x="86" y="77"/>
                      <a:pt x="84" y="77"/>
                    </a:cubicBezTo>
                    <a:cubicBezTo>
                      <a:pt x="71" y="71"/>
                      <a:pt x="58" y="75"/>
                      <a:pt x="45" y="75"/>
                    </a:cubicBezTo>
                    <a:cubicBezTo>
                      <a:pt x="37" y="76"/>
                      <a:pt x="29" y="75"/>
                      <a:pt x="21" y="73"/>
                    </a:cubicBezTo>
                    <a:cubicBezTo>
                      <a:pt x="13" y="71"/>
                      <a:pt x="9" y="65"/>
                      <a:pt x="3" y="61"/>
                    </a:cubicBezTo>
                    <a:cubicBezTo>
                      <a:pt x="0" y="58"/>
                      <a:pt x="3" y="48"/>
                      <a:pt x="7" y="45"/>
                    </a:cubicBezTo>
                    <a:cubicBezTo>
                      <a:pt x="13" y="41"/>
                      <a:pt x="16" y="42"/>
                      <a:pt x="24" y="47"/>
                    </a:cubicBezTo>
                    <a:cubicBezTo>
                      <a:pt x="24" y="47"/>
                      <a:pt x="25" y="47"/>
                      <a:pt x="26" y="46"/>
                    </a:cubicBezTo>
                    <a:cubicBezTo>
                      <a:pt x="28" y="39"/>
                      <a:pt x="34" y="39"/>
                      <a:pt x="40" y="38"/>
                    </a:cubicBezTo>
                    <a:cubicBezTo>
                      <a:pt x="52" y="38"/>
                      <a:pt x="64" y="38"/>
                      <a:pt x="75" y="38"/>
                    </a:cubicBezTo>
                    <a:cubicBezTo>
                      <a:pt x="96" y="38"/>
                      <a:pt x="117" y="37"/>
                      <a:pt x="138" y="37"/>
                    </a:cubicBezTo>
                    <a:cubicBezTo>
                      <a:pt x="141" y="36"/>
                      <a:pt x="144" y="35"/>
                      <a:pt x="146" y="34"/>
                    </a:cubicBezTo>
                    <a:cubicBezTo>
                      <a:pt x="146" y="31"/>
                      <a:pt x="146" y="29"/>
                      <a:pt x="143" y="29"/>
                    </a:cubicBezTo>
                    <a:cubicBezTo>
                      <a:pt x="137" y="30"/>
                      <a:pt x="130" y="30"/>
                      <a:pt x="124" y="30"/>
                    </a:cubicBezTo>
                    <a:cubicBezTo>
                      <a:pt x="120" y="30"/>
                      <a:pt x="115" y="30"/>
                      <a:pt x="111" y="30"/>
                    </a:cubicBezTo>
                    <a:cubicBezTo>
                      <a:pt x="96" y="30"/>
                      <a:pt x="82" y="31"/>
                      <a:pt x="68" y="29"/>
                    </a:cubicBezTo>
                    <a:cubicBezTo>
                      <a:pt x="57" y="28"/>
                      <a:pt x="47" y="30"/>
                      <a:pt x="36" y="31"/>
                    </a:cubicBezTo>
                    <a:cubicBezTo>
                      <a:pt x="34" y="31"/>
                      <a:pt x="31" y="31"/>
                      <a:pt x="29" y="31"/>
                    </a:cubicBezTo>
                    <a:cubicBezTo>
                      <a:pt x="21" y="31"/>
                      <a:pt x="18" y="27"/>
                      <a:pt x="21" y="20"/>
                    </a:cubicBezTo>
                    <a:cubicBezTo>
                      <a:pt x="24" y="12"/>
                      <a:pt x="31" y="10"/>
                      <a:pt x="38" y="9"/>
                    </a:cubicBezTo>
                    <a:cubicBezTo>
                      <a:pt x="45" y="8"/>
                      <a:pt x="52" y="7"/>
                      <a:pt x="58" y="6"/>
                    </a:cubicBezTo>
                    <a:cubicBezTo>
                      <a:pt x="71" y="5"/>
                      <a:pt x="84" y="4"/>
                      <a:pt x="97" y="3"/>
                    </a:cubicBezTo>
                    <a:cubicBezTo>
                      <a:pt x="104" y="3"/>
                      <a:pt x="110" y="4"/>
                      <a:pt x="116" y="4"/>
                    </a:cubicBezTo>
                    <a:cubicBezTo>
                      <a:pt x="119" y="5"/>
                      <a:pt x="121" y="4"/>
                      <a:pt x="123" y="4"/>
                    </a:cubicBezTo>
                    <a:cubicBezTo>
                      <a:pt x="136" y="5"/>
                      <a:pt x="150" y="0"/>
                      <a:pt x="162" y="8"/>
                    </a:cubicBezTo>
                    <a:cubicBezTo>
                      <a:pt x="164" y="9"/>
                      <a:pt x="165" y="11"/>
                      <a:pt x="166" y="12"/>
                    </a:cubicBezTo>
                    <a:cubicBezTo>
                      <a:pt x="172" y="21"/>
                      <a:pt x="176" y="30"/>
                      <a:pt x="177" y="40"/>
                    </a:cubicBezTo>
                    <a:cubicBezTo>
                      <a:pt x="177" y="42"/>
                      <a:pt x="178" y="44"/>
                      <a:pt x="179" y="45"/>
                    </a:cubicBezTo>
                    <a:cubicBezTo>
                      <a:pt x="184" y="54"/>
                      <a:pt x="183" y="63"/>
                      <a:pt x="183" y="72"/>
                    </a:cubicBezTo>
                    <a:cubicBezTo>
                      <a:pt x="183" y="75"/>
                      <a:pt x="184" y="78"/>
                      <a:pt x="184" y="81"/>
                    </a:cubicBezTo>
                    <a:cubicBezTo>
                      <a:pt x="185" y="100"/>
                      <a:pt x="185" y="118"/>
                      <a:pt x="178" y="136"/>
                    </a:cubicBezTo>
                    <a:cubicBezTo>
                      <a:pt x="177" y="138"/>
                      <a:pt x="176" y="141"/>
                      <a:pt x="175" y="144"/>
                    </a:cubicBezTo>
                    <a:cubicBezTo>
                      <a:pt x="173" y="156"/>
                      <a:pt x="165" y="166"/>
                      <a:pt x="158" y="176"/>
                    </a:cubicBezTo>
                    <a:cubicBezTo>
                      <a:pt x="153" y="183"/>
                      <a:pt x="146" y="189"/>
                      <a:pt x="139" y="195"/>
                    </a:cubicBezTo>
                    <a:close/>
                  </a:path>
                </a:pathLst>
              </a:custGeom>
              <a:solidFill>
                <a:srgbClr val="FADAD3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38" name="Freeform 15"/>
              <p:cNvSpPr>
                <a:spLocks/>
              </p:cNvSpPr>
              <p:nvPr/>
            </p:nvSpPr>
            <p:spPr bwMode="auto">
              <a:xfrm>
                <a:off x="6026150" y="6089651"/>
                <a:ext cx="368300" cy="179388"/>
              </a:xfrm>
              <a:custGeom>
                <a:avLst/>
                <a:gdLst>
                  <a:gd name="T0" fmla="*/ 203 w 203"/>
                  <a:gd name="T1" fmla="*/ 33 h 99"/>
                  <a:gd name="T2" fmla="*/ 190 w 203"/>
                  <a:gd name="T3" fmla="*/ 51 h 99"/>
                  <a:gd name="T4" fmla="*/ 168 w 203"/>
                  <a:gd name="T5" fmla="*/ 67 h 99"/>
                  <a:gd name="T6" fmla="*/ 138 w 203"/>
                  <a:gd name="T7" fmla="*/ 82 h 99"/>
                  <a:gd name="T8" fmla="*/ 88 w 203"/>
                  <a:gd name="T9" fmla="*/ 95 h 99"/>
                  <a:gd name="T10" fmla="*/ 50 w 203"/>
                  <a:gd name="T11" fmla="*/ 97 h 99"/>
                  <a:gd name="T12" fmla="*/ 40 w 203"/>
                  <a:gd name="T13" fmla="*/ 96 h 99"/>
                  <a:gd name="T14" fmla="*/ 14 w 203"/>
                  <a:gd name="T15" fmla="*/ 82 h 99"/>
                  <a:gd name="T16" fmla="*/ 4 w 203"/>
                  <a:gd name="T17" fmla="*/ 60 h 99"/>
                  <a:gd name="T18" fmla="*/ 4 w 203"/>
                  <a:gd name="T19" fmla="*/ 51 h 99"/>
                  <a:gd name="T20" fmla="*/ 3 w 203"/>
                  <a:gd name="T21" fmla="*/ 41 h 99"/>
                  <a:gd name="T22" fmla="*/ 8 w 203"/>
                  <a:gd name="T23" fmla="*/ 24 h 99"/>
                  <a:gd name="T24" fmla="*/ 43 w 203"/>
                  <a:gd name="T25" fmla="*/ 7 h 99"/>
                  <a:gd name="T26" fmla="*/ 68 w 203"/>
                  <a:gd name="T27" fmla="*/ 1 h 99"/>
                  <a:gd name="T28" fmla="*/ 74 w 203"/>
                  <a:gd name="T29" fmla="*/ 0 h 99"/>
                  <a:gd name="T30" fmla="*/ 132 w 203"/>
                  <a:gd name="T31" fmla="*/ 4 h 99"/>
                  <a:gd name="T32" fmla="*/ 157 w 203"/>
                  <a:gd name="T33" fmla="*/ 11 h 99"/>
                  <a:gd name="T34" fmla="*/ 169 w 203"/>
                  <a:gd name="T35" fmla="*/ 15 h 99"/>
                  <a:gd name="T36" fmla="*/ 191 w 203"/>
                  <a:gd name="T37" fmla="*/ 25 h 99"/>
                  <a:gd name="T38" fmla="*/ 203 w 203"/>
                  <a:gd name="T39" fmla="*/ 33 h 9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203" h="99">
                    <a:moveTo>
                      <a:pt x="203" y="33"/>
                    </a:moveTo>
                    <a:cubicBezTo>
                      <a:pt x="201" y="41"/>
                      <a:pt x="196" y="47"/>
                      <a:pt x="190" y="51"/>
                    </a:cubicBezTo>
                    <a:cubicBezTo>
                      <a:pt x="183" y="57"/>
                      <a:pt x="176" y="63"/>
                      <a:pt x="168" y="67"/>
                    </a:cubicBezTo>
                    <a:cubicBezTo>
                      <a:pt x="158" y="73"/>
                      <a:pt x="149" y="79"/>
                      <a:pt x="138" y="82"/>
                    </a:cubicBezTo>
                    <a:cubicBezTo>
                      <a:pt x="122" y="88"/>
                      <a:pt x="105" y="91"/>
                      <a:pt x="88" y="95"/>
                    </a:cubicBezTo>
                    <a:cubicBezTo>
                      <a:pt x="76" y="98"/>
                      <a:pt x="63" y="99"/>
                      <a:pt x="50" y="97"/>
                    </a:cubicBezTo>
                    <a:cubicBezTo>
                      <a:pt x="46" y="96"/>
                      <a:pt x="43" y="96"/>
                      <a:pt x="40" y="96"/>
                    </a:cubicBezTo>
                    <a:cubicBezTo>
                      <a:pt x="29" y="96"/>
                      <a:pt x="20" y="92"/>
                      <a:pt x="14" y="82"/>
                    </a:cubicBezTo>
                    <a:cubicBezTo>
                      <a:pt x="10" y="75"/>
                      <a:pt x="6" y="68"/>
                      <a:pt x="4" y="60"/>
                    </a:cubicBezTo>
                    <a:cubicBezTo>
                      <a:pt x="4" y="57"/>
                      <a:pt x="4" y="54"/>
                      <a:pt x="4" y="51"/>
                    </a:cubicBezTo>
                    <a:cubicBezTo>
                      <a:pt x="4" y="48"/>
                      <a:pt x="4" y="45"/>
                      <a:pt x="3" y="41"/>
                    </a:cubicBezTo>
                    <a:cubicBezTo>
                      <a:pt x="0" y="34"/>
                      <a:pt x="2" y="29"/>
                      <a:pt x="8" y="24"/>
                    </a:cubicBezTo>
                    <a:cubicBezTo>
                      <a:pt x="18" y="15"/>
                      <a:pt x="30" y="10"/>
                      <a:pt x="43" y="7"/>
                    </a:cubicBezTo>
                    <a:cubicBezTo>
                      <a:pt x="51" y="5"/>
                      <a:pt x="60" y="3"/>
                      <a:pt x="68" y="1"/>
                    </a:cubicBezTo>
                    <a:cubicBezTo>
                      <a:pt x="70" y="0"/>
                      <a:pt x="72" y="0"/>
                      <a:pt x="74" y="0"/>
                    </a:cubicBezTo>
                    <a:cubicBezTo>
                      <a:pt x="93" y="2"/>
                      <a:pt x="113" y="1"/>
                      <a:pt x="132" y="4"/>
                    </a:cubicBezTo>
                    <a:cubicBezTo>
                      <a:pt x="141" y="6"/>
                      <a:pt x="149" y="9"/>
                      <a:pt x="157" y="11"/>
                    </a:cubicBezTo>
                    <a:cubicBezTo>
                      <a:pt x="161" y="13"/>
                      <a:pt x="165" y="14"/>
                      <a:pt x="169" y="15"/>
                    </a:cubicBezTo>
                    <a:cubicBezTo>
                      <a:pt x="177" y="17"/>
                      <a:pt x="184" y="21"/>
                      <a:pt x="191" y="25"/>
                    </a:cubicBezTo>
                    <a:cubicBezTo>
                      <a:pt x="195" y="28"/>
                      <a:pt x="199" y="30"/>
                      <a:pt x="203" y="33"/>
                    </a:cubicBezTo>
                    <a:close/>
                  </a:path>
                </a:pathLst>
              </a:custGeom>
              <a:solidFill>
                <a:srgbClr val="970000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39" name="Freeform 16"/>
              <p:cNvSpPr>
                <a:spLocks/>
              </p:cNvSpPr>
              <p:nvPr/>
            </p:nvSpPr>
            <p:spPr bwMode="auto">
              <a:xfrm>
                <a:off x="5227638" y="6126163"/>
                <a:ext cx="311150" cy="184150"/>
              </a:xfrm>
              <a:custGeom>
                <a:avLst/>
                <a:gdLst>
                  <a:gd name="T0" fmla="*/ 172 w 172"/>
                  <a:gd name="T1" fmla="*/ 27 h 102"/>
                  <a:gd name="T2" fmla="*/ 172 w 172"/>
                  <a:gd name="T3" fmla="*/ 32 h 102"/>
                  <a:gd name="T4" fmla="*/ 159 w 172"/>
                  <a:gd name="T5" fmla="*/ 73 h 102"/>
                  <a:gd name="T6" fmla="*/ 151 w 172"/>
                  <a:gd name="T7" fmla="*/ 89 h 102"/>
                  <a:gd name="T8" fmla="*/ 135 w 172"/>
                  <a:gd name="T9" fmla="*/ 99 h 102"/>
                  <a:gd name="T10" fmla="*/ 116 w 172"/>
                  <a:gd name="T11" fmla="*/ 102 h 102"/>
                  <a:gd name="T12" fmla="*/ 62 w 172"/>
                  <a:gd name="T13" fmla="*/ 94 h 102"/>
                  <a:gd name="T14" fmla="*/ 34 w 172"/>
                  <a:gd name="T15" fmla="*/ 81 h 102"/>
                  <a:gd name="T16" fmla="*/ 13 w 172"/>
                  <a:gd name="T17" fmla="*/ 60 h 102"/>
                  <a:gd name="T18" fmla="*/ 0 w 172"/>
                  <a:gd name="T19" fmla="*/ 25 h 102"/>
                  <a:gd name="T20" fmla="*/ 6 w 172"/>
                  <a:gd name="T21" fmla="*/ 15 h 102"/>
                  <a:gd name="T22" fmla="*/ 16 w 172"/>
                  <a:gd name="T23" fmla="*/ 11 h 102"/>
                  <a:gd name="T24" fmla="*/ 32 w 172"/>
                  <a:gd name="T25" fmla="*/ 5 h 102"/>
                  <a:gd name="T26" fmla="*/ 60 w 172"/>
                  <a:gd name="T27" fmla="*/ 0 h 102"/>
                  <a:gd name="T28" fmla="*/ 84 w 172"/>
                  <a:gd name="T29" fmla="*/ 1 h 102"/>
                  <a:gd name="T30" fmla="*/ 133 w 172"/>
                  <a:gd name="T31" fmla="*/ 7 h 102"/>
                  <a:gd name="T32" fmla="*/ 163 w 172"/>
                  <a:gd name="T33" fmla="*/ 21 h 102"/>
                  <a:gd name="T34" fmla="*/ 172 w 172"/>
                  <a:gd name="T35" fmla="*/ 27 h 10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72" h="102">
                    <a:moveTo>
                      <a:pt x="172" y="27"/>
                    </a:moveTo>
                    <a:cubicBezTo>
                      <a:pt x="172" y="28"/>
                      <a:pt x="172" y="30"/>
                      <a:pt x="172" y="32"/>
                    </a:cubicBezTo>
                    <a:cubicBezTo>
                      <a:pt x="167" y="46"/>
                      <a:pt x="163" y="60"/>
                      <a:pt x="159" y="73"/>
                    </a:cubicBezTo>
                    <a:cubicBezTo>
                      <a:pt x="157" y="79"/>
                      <a:pt x="154" y="84"/>
                      <a:pt x="151" y="89"/>
                    </a:cubicBezTo>
                    <a:cubicBezTo>
                      <a:pt x="147" y="95"/>
                      <a:pt x="141" y="97"/>
                      <a:pt x="135" y="99"/>
                    </a:cubicBezTo>
                    <a:cubicBezTo>
                      <a:pt x="129" y="102"/>
                      <a:pt x="123" y="102"/>
                      <a:pt x="116" y="102"/>
                    </a:cubicBezTo>
                    <a:cubicBezTo>
                      <a:pt x="98" y="102"/>
                      <a:pt x="80" y="96"/>
                      <a:pt x="62" y="94"/>
                    </a:cubicBezTo>
                    <a:cubicBezTo>
                      <a:pt x="52" y="93"/>
                      <a:pt x="43" y="87"/>
                      <a:pt x="34" y="81"/>
                    </a:cubicBezTo>
                    <a:cubicBezTo>
                      <a:pt x="26" y="75"/>
                      <a:pt x="19" y="68"/>
                      <a:pt x="13" y="60"/>
                    </a:cubicBezTo>
                    <a:cubicBezTo>
                      <a:pt x="6" y="49"/>
                      <a:pt x="2" y="37"/>
                      <a:pt x="0" y="25"/>
                    </a:cubicBezTo>
                    <a:cubicBezTo>
                      <a:pt x="0" y="20"/>
                      <a:pt x="2" y="17"/>
                      <a:pt x="6" y="15"/>
                    </a:cubicBezTo>
                    <a:cubicBezTo>
                      <a:pt x="9" y="14"/>
                      <a:pt x="13" y="12"/>
                      <a:pt x="16" y="11"/>
                    </a:cubicBezTo>
                    <a:cubicBezTo>
                      <a:pt x="21" y="9"/>
                      <a:pt x="27" y="7"/>
                      <a:pt x="32" y="5"/>
                    </a:cubicBezTo>
                    <a:cubicBezTo>
                      <a:pt x="41" y="1"/>
                      <a:pt x="50" y="1"/>
                      <a:pt x="60" y="0"/>
                    </a:cubicBezTo>
                    <a:cubicBezTo>
                      <a:pt x="68" y="0"/>
                      <a:pt x="76" y="0"/>
                      <a:pt x="84" y="1"/>
                    </a:cubicBezTo>
                    <a:cubicBezTo>
                      <a:pt x="101" y="3"/>
                      <a:pt x="117" y="4"/>
                      <a:pt x="133" y="7"/>
                    </a:cubicBezTo>
                    <a:cubicBezTo>
                      <a:pt x="144" y="10"/>
                      <a:pt x="155" y="13"/>
                      <a:pt x="163" y="21"/>
                    </a:cubicBezTo>
                    <a:cubicBezTo>
                      <a:pt x="166" y="23"/>
                      <a:pt x="169" y="25"/>
                      <a:pt x="172" y="27"/>
                    </a:cubicBezTo>
                    <a:close/>
                  </a:path>
                </a:pathLst>
              </a:custGeom>
              <a:solidFill>
                <a:srgbClr val="970000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40" name="Freeform 17"/>
              <p:cNvSpPr>
                <a:spLocks/>
              </p:cNvSpPr>
              <p:nvPr/>
            </p:nvSpPr>
            <p:spPr bwMode="auto">
              <a:xfrm>
                <a:off x="6032500" y="5991226"/>
                <a:ext cx="385763" cy="139700"/>
              </a:xfrm>
              <a:custGeom>
                <a:avLst/>
                <a:gdLst>
                  <a:gd name="T0" fmla="*/ 174 w 213"/>
                  <a:gd name="T1" fmla="*/ 4 h 77"/>
                  <a:gd name="T2" fmla="*/ 193 w 213"/>
                  <a:gd name="T3" fmla="*/ 15 h 77"/>
                  <a:gd name="T4" fmla="*/ 212 w 213"/>
                  <a:gd name="T5" fmla="*/ 45 h 77"/>
                  <a:gd name="T6" fmla="*/ 205 w 213"/>
                  <a:gd name="T7" fmla="*/ 77 h 77"/>
                  <a:gd name="T8" fmla="*/ 200 w 213"/>
                  <a:gd name="T9" fmla="*/ 75 h 77"/>
                  <a:gd name="T10" fmla="*/ 160 w 213"/>
                  <a:gd name="T11" fmla="*/ 56 h 77"/>
                  <a:gd name="T12" fmla="*/ 142 w 213"/>
                  <a:gd name="T13" fmla="*/ 51 h 77"/>
                  <a:gd name="T14" fmla="*/ 95 w 213"/>
                  <a:gd name="T15" fmla="*/ 47 h 77"/>
                  <a:gd name="T16" fmla="*/ 62 w 213"/>
                  <a:gd name="T17" fmla="*/ 45 h 77"/>
                  <a:gd name="T18" fmla="*/ 34 w 213"/>
                  <a:gd name="T19" fmla="*/ 51 h 77"/>
                  <a:gd name="T20" fmla="*/ 22 w 213"/>
                  <a:gd name="T21" fmla="*/ 54 h 77"/>
                  <a:gd name="T22" fmla="*/ 2 w 213"/>
                  <a:gd name="T23" fmla="*/ 62 h 77"/>
                  <a:gd name="T24" fmla="*/ 1 w 213"/>
                  <a:gd name="T25" fmla="*/ 56 h 77"/>
                  <a:gd name="T26" fmla="*/ 4 w 213"/>
                  <a:gd name="T27" fmla="*/ 35 h 77"/>
                  <a:gd name="T28" fmla="*/ 5 w 213"/>
                  <a:gd name="T29" fmla="*/ 27 h 77"/>
                  <a:gd name="T30" fmla="*/ 11 w 213"/>
                  <a:gd name="T31" fmla="*/ 24 h 77"/>
                  <a:gd name="T32" fmla="*/ 13 w 213"/>
                  <a:gd name="T33" fmla="*/ 17 h 77"/>
                  <a:gd name="T34" fmla="*/ 13 w 213"/>
                  <a:gd name="T35" fmla="*/ 16 h 77"/>
                  <a:gd name="T36" fmla="*/ 26 w 213"/>
                  <a:gd name="T37" fmla="*/ 9 h 77"/>
                  <a:gd name="T38" fmla="*/ 35 w 213"/>
                  <a:gd name="T39" fmla="*/ 6 h 77"/>
                  <a:gd name="T40" fmla="*/ 64 w 213"/>
                  <a:gd name="T41" fmla="*/ 1 h 77"/>
                  <a:gd name="T42" fmla="*/ 86 w 213"/>
                  <a:gd name="T43" fmla="*/ 2 h 77"/>
                  <a:gd name="T44" fmla="*/ 96 w 213"/>
                  <a:gd name="T45" fmla="*/ 2 h 77"/>
                  <a:gd name="T46" fmla="*/ 153 w 213"/>
                  <a:gd name="T47" fmla="*/ 4 h 77"/>
                  <a:gd name="T48" fmla="*/ 174 w 213"/>
                  <a:gd name="T49" fmla="*/ 4 h 7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13" h="77">
                    <a:moveTo>
                      <a:pt x="174" y="4"/>
                    </a:moveTo>
                    <a:cubicBezTo>
                      <a:pt x="180" y="7"/>
                      <a:pt x="187" y="12"/>
                      <a:pt x="193" y="15"/>
                    </a:cubicBezTo>
                    <a:cubicBezTo>
                      <a:pt x="207" y="21"/>
                      <a:pt x="213" y="31"/>
                      <a:pt x="212" y="45"/>
                    </a:cubicBezTo>
                    <a:cubicBezTo>
                      <a:pt x="211" y="56"/>
                      <a:pt x="209" y="66"/>
                      <a:pt x="205" y="77"/>
                    </a:cubicBezTo>
                    <a:cubicBezTo>
                      <a:pt x="203" y="76"/>
                      <a:pt x="201" y="76"/>
                      <a:pt x="200" y="75"/>
                    </a:cubicBezTo>
                    <a:cubicBezTo>
                      <a:pt x="188" y="66"/>
                      <a:pt x="174" y="62"/>
                      <a:pt x="160" y="56"/>
                    </a:cubicBezTo>
                    <a:cubicBezTo>
                      <a:pt x="155" y="53"/>
                      <a:pt x="148" y="53"/>
                      <a:pt x="142" y="51"/>
                    </a:cubicBezTo>
                    <a:cubicBezTo>
                      <a:pt x="126" y="48"/>
                      <a:pt x="111" y="48"/>
                      <a:pt x="95" y="47"/>
                    </a:cubicBezTo>
                    <a:cubicBezTo>
                      <a:pt x="84" y="46"/>
                      <a:pt x="73" y="45"/>
                      <a:pt x="62" y="45"/>
                    </a:cubicBezTo>
                    <a:cubicBezTo>
                      <a:pt x="53" y="46"/>
                      <a:pt x="44" y="49"/>
                      <a:pt x="34" y="51"/>
                    </a:cubicBezTo>
                    <a:cubicBezTo>
                      <a:pt x="30" y="52"/>
                      <a:pt x="26" y="53"/>
                      <a:pt x="22" y="54"/>
                    </a:cubicBezTo>
                    <a:cubicBezTo>
                      <a:pt x="16" y="57"/>
                      <a:pt x="9" y="59"/>
                      <a:pt x="2" y="62"/>
                    </a:cubicBezTo>
                    <a:cubicBezTo>
                      <a:pt x="0" y="61"/>
                      <a:pt x="0" y="59"/>
                      <a:pt x="1" y="56"/>
                    </a:cubicBezTo>
                    <a:cubicBezTo>
                      <a:pt x="2" y="49"/>
                      <a:pt x="3" y="42"/>
                      <a:pt x="4" y="35"/>
                    </a:cubicBezTo>
                    <a:cubicBezTo>
                      <a:pt x="4" y="32"/>
                      <a:pt x="4" y="29"/>
                      <a:pt x="5" y="27"/>
                    </a:cubicBezTo>
                    <a:cubicBezTo>
                      <a:pt x="7" y="26"/>
                      <a:pt x="10" y="25"/>
                      <a:pt x="11" y="24"/>
                    </a:cubicBezTo>
                    <a:cubicBezTo>
                      <a:pt x="12" y="22"/>
                      <a:pt x="15" y="20"/>
                      <a:pt x="13" y="17"/>
                    </a:cubicBezTo>
                    <a:cubicBezTo>
                      <a:pt x="13" y="17"/>
                      <a:pt x="13" y="16"/>
                      <a:pt x="13" y="16"/>
                    </a:cubicBezTo>
                    <a:cubicBezTo>
                      <a:pt x="17" y="14"/>
                      <a:pt x="21" y="11"/>
                      <a:pt x="26" y="9"/>
                    </a:cubicBezTo>
                    <a:cubicBezTo>
                      <a:pt x="29" y="7"/>
                      <a:pt x="32" y="7"/>
                      <a:pt x="35" y="6"/>
                    </a:cubicBezTo>
                    <a:cubicBezTo>
                      <a:pt x="44" y="0"/>
                      <a:pt x="54" y="0"/>
                      <a:pt x="64" y="1"/>
                    </a:cubicBezTo>
                    <a:cubicBezTo>
                      <a:pt x="71" y="2"/>
                      <a:pt x="78" y="2"/>
                      <a:pt x="86" y="2"/>
                    </a:cubicBezTo>
                    <a:cubicBezTo>
                      <a:pt x="89" y="2"/>
                      <a:pt x="93" y="2"/>
                      <a:pt x="96" y="2"/>
                    </a:cubicBezTo>
                    <a:cubicBezTo>
                      <a:pt x="115" y="3"/>
                      <a:pt x="134" y="3"/>
                      <a:pt x="153" y="4"/>
                    </a:cubicBezTo>
                    <a:cubicBezTo>
                      <a:pt x="160" y="4"/>
                      <a:pt x="167" y="4"/>
                      <a:pt x="174" y="4"/>
                    </a:cubicBezTo>
                    <a:close/>
                  </a:path>
                </a:pathLst>
              </a:custGeom>
              <a:solidFill>
                <a:schemeClr val="tx2">
                  <a:lumMod val="75000"/>
                  <a:lumOff val="25000"/>
                </a:schemeClr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41" name="Freeform 18"/>
              <p:cNvSpPr>
                <a:spLocks/>
              </p:cNvSpPr>
              <p:nvPr/>
            </p:nvSpPr>
            <p:spPr bwMode="auto">
              <a:xfrm>
                <a:off x="5227638" y="6007101"/>
                <a:ext cx="328613" cy="142875"/>
              </a:xfrm>
              <a:custGeom>
                <a:avLst/>
                <a:gdLst>
                  <a:gd name="T0" fmla="*/ 181 w 181"/>
                  <a:gd name="T1" fmla="*/ 29 h 79"/>
                  <a:gd name="T2" fmla="*/ 176 w 181"/>
                  <a:gd name="T3" fmla="*/ 79 h 79"/>
                  <a:gd name="T4" fmla="*/ 168 w 181"/>
                  <a:gd name="T5" fmla="*/ 76 h 79"/>
                  <a:gd name="T6" fmla="*/ 154 w 181"/>
                  <a:gd name="T7" fmla="*/ 70 h 79"/>
                  <a:gd name="T8" fmla="*/ 128 w 181"/>
                  <a:gd name="T9" fmla="*/ 61 h 79"/>
                  <a:gd name="T10" fmla="*/ 122 w 181"/>
                  <a:gd name="T11" fmla="*/ 60 h 79"/>
                  <a:gd name="T12" fmla="*/ 82 w 181"/>
                  <a:gd name="T13" fmla="*/ 54 h 79"/>
                  <a:gd name="T14" fmla="*/ 71 w 181"/>
                  <a:gd name="T15" fmla="*/ 54 h 79"/>
                  <a:gd name="T16" fmla="*/ 49 w 181"/>
                  <a:gd name="T17" fmla="*/ 55 h 79"/>
                  <a:gd name="T18" fmla="*/ 25 w 181"/>
                  <a:gd name="T19" fmla="*/ 59 h 79"/>
                  <a:gd name="T20" fmla="*/ 0 w 181"/>
                  <a:gd name="T21" fmla="*/ 68 h 79"/>
                  <a:gd name="T22" fmla="*/ 0 w 181"/>
                  <a:gd name="T23" fmla="*/ 56 h 79"/>
                  <a:gd name="T24" fmla="*/ 1 w 181"/>
                  <a:gd name="T25" fmla="*/ 36 h 79"/>
                  <a:gd name="T26" fmla="*/ 4 w 181"/>
                  <a:gd name="T27" fmla="*/ 22 h 79"/>
                  <a:gd name="T28" fmla="*/ 12 w 181"/>
                  <a:gd name="T29" fmla="*/ 11 h 79"/>
                  <a:gd name="T30" fmla="*/ 32 w 181"/>
                  <a:gd name="T31" fmla="*/ 3 h 79"/>
                  <a:gd name="T32" fmla="*/ 50 w 181"/>
                  <a:gd name="T33" fmla="*/ 1 h 79"/>
                  <a:gd name="T34" fmla="*/ 94 w 181"/>
                  <a:gd name="T35" fmla="*/ 1 h 79"/>
                  <a:gd name="T36" fmla="*/ 117 w 181"/>
                  <a:gd name="T37" fmla="*/ 4 h 79"/>
                  <a:gd name="T38" fmla="*/ 144 w 181"/>
                  <a:gd name="T39" fmla="*/ 7 h 79"/>
                  <a:gd name="T40" fmla="*/ 168 w 181"/>
                  <a:gd name="T41" fmla="*/ 18 h 79"/>
                  <a:gd name="T42" fmla="*/ 181 w 181"/>
                  <a:gd name="T43" fmla="*/ 29 h 7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81" h="79">
                    <a:moveTo>
                      <a:pt x="181" y="29"/>
                    </a:moveTo>
                    <a:cubicBezTo>
                      <a:pt x="179" y="46"/>
                      <a:pt x="178" y="62"/>
                      <a:pt x="176" y="79"/>
                    </a:cubicBezTo>
                    <a:cubicBezTo>
                      <a:pt x="173" y="78"/>
                      <a:pt x="170" y="77"/>
                      <a:pt x="168" y="76"/>
                    </a:cubicBezTo>
                    <a:cubicBezTo>
                      <a:pt x="163" y="74"/>
                      <a:pt x="158" y="72"/>
                      <a:pt x="154" y="70"/>
                    </a:cubicBezTo>
                    <a:cubicBezTo>
                      <a:pt x="145" y="67"/>
                      <a:pt x="136" y="64"/>
                      <a:pt x="128" y="61"/>
                    </a:cubicBezTo>
                    <a:cubicBezTo>
                      <a:pt x="126" y="60"/>
                      <a:pt x="124" y="60"/>
                      <a:pt x="122" y="60"/>
                    </a:cubicBezTo>
                    <a:cubicBezTo>
                      <a:pt x="108" y="58"/>
                      <a:pt x="95" y="56"/>
                      <a:pt x="82" y="54"/>
                    </a:cubicBezTo>
                    <a:cubicBezTo>
                      <a:pt x="78" y="53"/>
                      <a:pt x="74" y="54"/>
                      <a:pt x="71" y="54"/>
                    </a:cubicBezTo>
                    <a:cubicBezTo>
                      <a:pt x="64" y="54"/>
                      <a:pt x="56" y="55"/>
                      <a:pt x="49" y="55"/>
                    </a:cubicBezTo>
                    <a:cubicBezTo>
                      <a:pt x="41" y="55"/>
                      <a:pt x="33" y="56"/>
                      <a:pt x="25" y="59"/>
                    </a:cubicBezTo>
                    <a:cubicBezTo>
                      <a:pt x="17" y="62"/>
                      <a:pt x="9" y="65"/>
                      <a:pt x="0" y="68"/>
                    </a:cubicBezTo>
                    <a:cubicBezTo>
                      <a:pt x="0" y="63"/>
                      <a:pt x="0" y="60"/>
                      <a:pt x="0" y="56"/>
                    </a:cubicBezTo>
                    <a:cubicBezTo>
                      <a:pt x="0" y="49"/>
                      <a:pt x="0" y="43"/>
                      <a:pt x="1" y="36"/>
                    </a:cubicBezTo>
                    <a:cubicBezTo>
                      <a:pt x="2" y="31"/>
                      <a:pt x="3" y="27"/>
                      <a:pt x="4" y="22"/>
                    </a:cubicBezTo>
                    <a:cubicBezTo>
                      <a:pt x="5" y="17"/>
                      <a:pt x="6" y="13"/>
                      <a:pt x="12" y="11"/>
                    </a:cubicBezTo>
                    <a:cubicBezTo>
                      <a:pt x="19" y="9"/>
                      <a:pt x="25" y="5"/>
                      <a:pt x="32" y="3"/>
                    </a:cubicBezTo>
                    <a:cubicBezTo>
                      <a:pt x="38" y="1"/>
                      <a:pt x="44" y="1"/>
                      <a:pt x="50" y="1"/>
                    </a:cubicBezTo>
                    <a:cubicBezTo>
                      <a:pt x="65" y="0"/>
                      <a:pt x="79" y="0"/>
                      <a:pt x="94" y="1"/>
                    </a:cubicBezTo>
                    <a:cubicBezTo>
                      <a:pt x="102" y="1"/>
                      <a:pt x="109" y="3"/>
                      <a:pt x="117" y="4"/>
                    </a:cubicBezTo>
                    <a:cubicBezTo>
                      <a:pt x="126" y="5"/>
                      <a:pt x="135" y="6"/>
                      <a:pt x="144" y="7"/>
                    </a:cubicBezTo>
                    <a:cubicBezTo>
                      <a:pt x="153" y="9"/>
                      <a:pt x="161" y="12"/>
                      <a:pt x="168" y="18"/>
                    </a:cubicBezTo>
                    <a:cubicBezTo>
                      <a:pt x="173" y="21"/>
                      <a:pt x="177" y="25"/>
                      <a:pt x="181" y="29"/>
                    </a:cubicBezTo>
                    <a:close/>
                  </a:path>
                </a:pathLst>
              </a:custGeom>
              <a:solidFill>
                <a:schemeClr val="tx2">
                  <a:lumMod val="75000"/>
                  <a:lumOff val="25000"/>
                </a:schemeClr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42" name="Freeform 19"/>
              <p:cNvSpPr>
                <a:spLocks/>
              </p:cNvSpPr>
              <p:nvPr/>
            </p:nvSpPr>
            <p:spPr bwMode="auto">
              <a:xfrm>
                <a:off x="6035675" y="6124576"/>
                <a:ext cx="411163" cy="222250"/>
              </a:xfrm>
              <a:custGeom>
                <a:avLst/>
                <a:gdLst>
                  <a:gd name="T0" fmla="*/ 224 w 227"/>
                  <a:gd name="T1" fmla="*/ 0 h 123"/>
                  <a:gd name="T2" fmla="*/ 223 w 227"/>
                  <a:gd name="T3" fmla="*/ 24 h 123"/>
                  <a:gd name="T4" fmla="*/ 206 w 227"/>
                  <a:gd name="T5" fmla="*/ 56 h 123"/>
                  <a:gd name="T6" fmla="*/ 184 w 227"/>
                  <a:gd name="T7" fmla="*/ 75 h 123"/>
                  <a:gd name="T8" fmla="*/ 168 w 227"/>
                  <a:gd name="T9" fmla="*/ 85 h 123"/>
                  <a:gd name="T10" fmla="*/ 157 w 227"/>
                  <a:gd name="T11" fmla="*/ 91 h 123"/>
                  <a:gd name="T12" fmla="*/ 145 w 227"/>
                  <a:gd name="T13" fmla="*/ 97 h 123"/>
                  <a:gd name="T14" fmla="*/ 87 w 227"/>
                  <a:gd name="T15" fmla="*/ 117 h 123"/>
                  <a:gd name="T16" fmla="*/ 52 w 227"/>
                  <a:gd name="T17" fmla="*/ 121 h 123"/>
                  <a:gd name="T18" fmla="*/ 25 w 227"/>
                  <a:gd name="T19" fmla="*/ 117 h 123"/>
                  <a:gd name="T20" fmla="*/ 17 w 227"/>
                  <a:gd name="T21" fmla="*/ 112 h 123"/>
                  <a:gd name="T22" fmla="*/ 3 w 227"/>
                  <a:gd name="T23" fmla="*/ 92 h 123"/>
                  <a:gd name="T24" fmla="*/ 0 w 227"/>
                  <a:gd name="T25" fmla="*/ 77 h 123"/>
                  <a:gd name="T26" fmla="*/ 37 w 227"/>
                  <a:gd name="T27" fmla="*/ 86 h 123"/>
                  <a:gd name="T28" fmla="*/ 58 w 227"/>
                  <a:gd name="T29" fmla="*/ 88 h 123"/>
                  <a:gd name="T30" fmla="*/ 89 w 227"/>
                  <a:gd name="T31" fmla="*/ 85 h 123"/>
                  <a:gd name="T32" fmla="*/ 111 w 227"/>
                  <a:gd name="T33" fmla="*/ 80 h 123"/>
                  <a:gd name="T34" fmla="*/ 140 w 227"/>
                  <a:gd name="T35" fmla="*/ 72 h 123"/>
                  <a:gd name="T36" fmla="*/ 151 w 227"/>
                  <a:gd name="T37" fmla="*/ 69 h 123"/>
                  <a:gd name="T38" fmla="*/ 182 w 227"/>
                  <a:gd name="T39" fmla="*/ 53 h 123"/>
                  <a:gd name="T40" fmla="*/ 197 w 227"/>
                  <a:gd name="T41" fmla="*/ 41 h 123"/>
                  <a:gd name="T42" fmla="*/ 214 w 227"/>
                  <a:gd name="T43" fmla="*/ 25 h 123"/>
                  <a:gd name="T44" fmla="*/ 220 w 227"/>
                  <a:gd name="T45" fmla="*/ 12 h 123"/>
                  <a:gd name="T46" fmla="*/ 224 w 227"/>
                  <a:gd name="T47" fmla="*/ 0 h 1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227" h="123">
                    <a:moveTo>
                      <a:pt x="224" y="0"/>
                    </a:moveTo>
                    <a:cubicBezTo>
                      <a:pt x="227" y="9"/>
                      <a:pt x="225" y="17"/>
                      <a:pt x="223" y="24"/>
                    </a:cubicBezTo>
                    <a:cubicBezTo>
                      <a:pt x="220" y="36"/>
                      <a:pt x="215" y="47"/>
                      <a:pt x="206" y="56"/>
                    </a:cubicBezTo>
                    <a:cubicBezTo>
                      <a:pt x="200" y="63"/>
                      <a:pt x="192" y="69"/>
                      <a:pt x="184" y="75"/>
                    </a:cubicBezTo>
                    <a:cubicBezTo>
                      <a:pt x="179" y="79"/>
                      <a:pt x="174" y="82"/>
                      <a:pt x="168" y="85"/>
                    </a:cubicBezTo>
                    <a:cubicBezTo>
                      <a:pt x="165" y="87"/>
                      <a:pt x="161" y="89"/>
                      <a:pt x="157" y="91"/>
                    </a:cubicBezTo>
                    <a:cubicBezTo>
                      <a:pt x="153" y="93"/>
                      <a:pt x="149" y="95"/>
                      <a:pt x="145" y="97"/>
                    </a:cubicBezTo>
                    <a:cubicBezTo>
                      <a:pt x="127" y="108"/>
                      <a:pt x="107" y="114"/>
                      <a:pt x="87" y="117"/>
                    </a:cubicBezTo>
                    <a:cubicBezTo>
                      <a:pt x="75" y="119"/>
                      <a:pt x="64" y="123"/>
                      <a:pt x="52" y="121"/>
                    </a:cubicBezTo>
                    <a:cubicBezTo>
                      <a:pt x="43" y="120"/>
                      <a:pt x="34" y="119"/>
                      <a:pt x="25" y="117"/>
                    </a:cubicBezTo>
                    <a:cubicBezTo>
                      <a:pt x="22" y="116"/>
                      <a:pt x="19" y="114"/>
                      <a:pt x="17" y="112"/>
                    </a:cubicBezTo>
                    <a:cubicBezTo>
                      <a:pt x="11" y="106"/>
                      <a:pt x="4" y="101"/>
                      <a:pt x="3" y="92"/>
                    </a:cubicBezTo>
                    <a:cubicBezTo>
                      <a:pt x="3" y="87"/>
                      <a:pt x="1" y="83"/>
                      <a:pt x="0" y="77"/>
                    </a:cubicBezTo>
                    <a:cubicBezTo>
                      <a:pt x="12" y="84"/>
                      <a:pt x="24" y="85"/>
                      <a:pt x="37" y="86"/>
                    </a:cubicBezTo>
                    <a:cubicBezTo>
                      <a:pt x="44" y="86"/>
                      <a:pt x="51" y="88"/>
                      <a:pt x="58" y="88"/>
                    </a:cubicBezTo>
                    <a:cubicBezTo>
                      <a:pt x="68" y="88"/>
                      <a:pt x="79" y="89"/>
                      <a:pt x="89" y="85"/>
                    </a:cubicBezTo>
                    <a:cubicBezTo>
                      <a:pt x="96" y="82"/>
                      <a:pt x="104" y="82"/>
                      <a:pt x="111" y="80"/>
                    </a:cubicBezTo>
                    <a:cubicBezTo>
                      <a:pt x="121" y="78"/>
                      <a:pt x="130" y="74"/>
                      <a:pt x="140" y="72"/>
                    </a:cubicBezTo>
                    <a:cubicBezTo>
                      <a:pt x="144" y="70"/>
                      <a:pt x="147" y="69"/>
                      <a:pt x="151" y="69"/>
                    </a:cubicBezTo>
                    <a:cubicBezTo>
                      <a:pt x="163" y="67"/>
                      <a:pt x="173" y="60"/>
                      <a:pt x="182" y="53"/>
                    </a:cubicBezTo>
                    <a:cubicBezTo>
                      <a:pt x="187" y="49"/>
                      <a:pt x="193" y="45"/>
                      <a:pt x="197" y="41"/>
                    </a:cubicBezTo>
                    <a:cubicBezTo>
                      <a:pt x="203" y="36"/>
                      <a:pt x="209" y="31"/>
                      <a:pt x="214" y="25"/>
                    </a:cubicBezTo>
                    <a:cubicBezTo>
                      <a:pt x="218" y="22"/>
                      <a:pt x="220" y="18"/>
                      <a:pt x="220" y="12"/>
                    </a:cubicBezTo>
                    <a:cubicBezTo>
                      <a:pt x="221" y="8"/>
                      <a:pt x="222" y="5"/>
                      <a:pt x="224" y="0"/>
                    </a:cubicBezTo>
                    <a:close/>
                  </a:path>
                </a:pathLst>
              </a:custGeom>
              <a:solidFill>
                <a:schemeClr val="tx2">
                  <a:lumMod val="75000"/>
                  <a:lumOff val="25000"/>
                </a:schemeClr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43" name="Freeform 20"/>
              <p:cNvSpPr>
                <a:spLocks/>
              </p:cNvSpPr>
              <p:nvPr/>
            </p:nvSpPr>
            <p:spPr bwMode="auto">
              <a:xfrm>
                <a:off x="5202238" y="6210301"/>
                <a:ext cx="355600" cy="168275"/>
              </a:xfrm>
              <a:custGeom>
                <a:avLst/>
                <a:gdLst>
                  <a:gd name="T0" fmla="*/ 196 w 196"/>
                  <a:gd name="T1" fmla="*/ 21 h 93"/>
                  <a:gd name="T2" fmla="*/ 182 w 196"/>
                  <a:gd name="T3" fmla="*/ 63 h 93"/>
                  <a:gd name="T4" fmla="*/ 156 w 196"/>
                  <a:gd name="T5" fmla="*/ 82 h 93"/>
                  <a:gd name="T6" fmla="*/ 133 w 196"/>
                  <a:gd name="T7" fmla="*/ 88 h 93"/>
                  <a:gd name="T8" fmla="*/ 115 w 196"/>
                  <a:gd name="T9" fmla="*/ 90 h 93"/>
                  <a:gd name="T10" fmla="*/ 72 w 196"/>
                  <a:gd name="T11" fmla="*/ 88 h 93"/>
                  <a:gd name="T12" fmla="*/ 51 w 196"/>
                  <a:gd name="T13" fmla="*/ 80 h 93"/>
                  <a:gd name="T14" fmla="*/ 31 w 196"/>
                  <a:gd name="T15" fmla="*/ 69 h 93"/>
                  <a:gd name="T16" fmla="*/ 14 w 196"/>
                  <a:gd name="T17" fmla="*/ 55 h 93"/>
                  <a:gd name="T18" fmla="*/ 12 w 196"/>
                  <a:gd name="T19" fmla="*/ 53 h 93"/>
                  <a:gd name="T20" fmla="*/ 1 w 196"/>
                  <a:gd name="T21" fmla="*/ 12 h 93"/>
                  <a:gd name="T22" fmla="*/ 0 w 196"/>
                  <a:gd name="T23" fmla="*/ 4 h 93"/>
                  <a:gd name="T24" fmla="*/ 2 w 196"/>
                  <a:gd name="T25" fmla="*/ 0 h 93"/>
                  <a:gd name="T26" fmla="*/ 6 w 196"/>
                  <a:gd name="T27" fmla="*/ 9 h 93"/>
                  <a:gd name="T28" fmla="*/ 24 w 196"/>
                  <a:gd name="T29" fmla="*/ 30 h 93"/>
                  <a:gd name="T30" fmla="*/ 30 w 196"/>
                  <a:gd name="T31" fmla="*/ 36 h 93"/>
                  <a:gd name="T32" fmla="*/ 52 w 196"/>
                  <a:gd name="T33" fmla="*/ 50 h 93"/>
                  <a:gd name="T34" fmla="*/ 82 w 196"/>
                  <a:gd name="T35" fmla="*/ 57 h 93"/>
                  <a:gd name="T36" fmla="*/ 104 w 196"/>
                  <a:gd name="T37" fmla="*/ 61 h 93"/>
                  <a:gd name="T38" fmla="*/ 153 w 196"/>
                  <a:gd name="T39" fmla="*/ 63 h 93"/>
                  <a:gd name="T40" fmla="*/ 180 w 196"/>
                  <a:gd name="T41" fmla="*/ 51 h 93"/>
                  <a:gd name="T42" fmla="*/ 188 w 196"/>
                  <a:gd name="T43" fmla="*/ 38 h 93"/>
                  <a:gd name="T44" fmla="*/ 193 w 196"/>
                  <a:gd name="T45" fmla="*/ 24 h 93"/>
                  <a:gd name="T46" fmla="*/ 196 w 196"/>
                  <a:gd name="T47" fmla="*/ 21 h 9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196" h="93">
                    <a:moveTo>
                      <a:pt x="196" y="21"/>
                    </a:moveTo>
                    <a:cubicBezTo>
                      <a:pt x="196" y="38"/>
                      <a:pt x="192" y="52"/>
                      <a:pt x="182" y="63"/>
                    </a:cubicBezTo>
                    <a:cubicBezTo>
                      <a:pt x="174" y="71"/>
                      <a:pt x="166" y="78"/>
                      <a:pt x="156" y="82"/>
                    </a:cubicBezTo>
                    <a:cubicBezTo>
                      <a:pt x="148" y="86"/>
                      <a:pt x="140" y="87"/>
                      <a:pt x="133" y="88"/>
                    </a:cubicBezTo>
                    <a:cubicBezTo>
                      <a:pt x="127" y="89"/>
                      <a:pt x="121" y="89"/>
                      <a:pt x="115" y="90"/>
                    </a:cubicBezTo>
                    <a:cubicBezTo>
                      <a:pt x="101" y="93"/>
                      <a:pt x="86" y="90"/>
                      <a:pt x="72" y="88"/>
                    </a:cubicBezTo>
                    <a:cubicBezTo>
                      <a:pt x="65" y="87"/>
                      <a:pt x="57" y="84"/>
                      <a:pt x="51" y="80"/>
                    </a:cubicBezTo>
                    <a:cubicBezTo>
                      <a:pt x="44" y="76"/>
                      <a:pt x="37" y="73"/>
                      <a:pt x="31" y="69"/>
                    </a:cubicBezTo>
                    <a:cubicBezTo>
                      <a:pt x="25" y="65"/>
                      <a:pt x="19" y="60"/>
                      <a:pt x="14" y="55"/>
                    </a:cubicBezTo>
                    <a:cubicBezTo>
                      <a:pt x="13" y="55"/>
                      <a:pt x="13" y="54"/>
                      <a:pt x="12" y="53"/>
                    </a:cubicBezTo>
                    <a:cubicBezTo>
                      <a:pt x="6" y="40"/>
                      <a:pt x="0" y="27"/>
                      <a:pt x="1" y="12"/>
                    </a:cubicBezTo>
                    <a:cubicBezTo>
                      <a:pt x="1" y="9"/>
                      <a:pt x="0" y="7"/>
                      <a:pt x="0" y="4"/>
                    </a:cubicBezTo>
                    <a:cubicBezTo>
                      <a:pt x="0" y="3"/>
                      <a:pt x="0" y="1"/>
                      <a:pt x="2" y="0"/>
                    </a:cubicBezTo>
                    <a:cubicBezTo>
                      <a:pt x="3" y="3"/>
                      <a:pt x="4" y="7"/>
                      <a:pt x="6" y="9"/>
                    </a:cubicBezTo>
                    <a:cubicBezTo>
                      <a:pt x="12" y="16"/>
                      <a:pt x="16" y="25"/>
                      <a:pt x="24" y="30"/>
                    </a:cubicBezTo>
                    <a:cubicBezTo>
                      <a:pt x="26" y="32"/>
                      <a:pt x="28" y="34"/>
                      <a:pt x="30" y="36"/>
                    </a:cubicBezTo>
                    <a:cubicBezTo>
                      <a:pt x="36" y="43"/>
                      <a:pt x="44" y="46"/>
                      <a:pt x="52" y="50"/>
                    </a:cubicBezTo>
                    <a:cubicBezTo>
                      <a:pt x="62" y="55"/>
                      <a:pt x="72" y="56"/>
                      <a:pt x="82" y="57"/>
                    </a:cubicBezTo>
                    <a:cubicBezTo>
                      <a:pt x="90" y="57"/>
                      <a:pt x="97" y="60"/>
                      <a:pt x="104" y="61"/>
                    </a:cubicBezTo>
                    <a:cubicBezTo>
                      <a:pt x="120" y="64"/>
                      <a:pt x="137" y="65"/>
                      <a:pt x="153" y="63"/>
                    </a:cubicBezTo>
                    <a:cubicBezTo>
                      <a:pt x="163" y="62"/>
                      <a:pt x="173" y="58"/>
                      <a:pt x="180" y="51"/>
                    </a:cubicBezTo>
                    <a:cubicBezTo>
                      <a:pt x="183" y="48"/>
                      <a:pt x="186" y="43"/>
                      <a:pt x="188" y="38"/>
                    </a:cubicBezTo>
                    <a:cubicBezTo>
                      <a:pt x="190" y="34"/>
                      <a:pt x="194" y="30"/>
                      <a:pt x="193" y="24"/>
                    </a:cubicBezTo>
                    <a:cubicBezTo>
                      <a:pt x="193" y="23"/>
                      <a:pt x="195" y="23"/>
                      <a:pt x="196" y="21"/>
                    </a:cubicBezTo>
                    <a:close/>
                  </a:path>
                </a:pathLst>
              </a:custGeom>
              <a:solidFill>
                <a:schemeClr val="tx2">
                  <a:lumMod val="75000"/>
                  <a:lumOff val="25000"/>
                </a:schemeClr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44" name="Freeform 21"/>
              <p:cNvSpPr>
                <a:spLocks/>
              </p:cNvSpPr>
              <p:nvPr/>
            </p:nvSpPr>
            <p:spPr bwMode="auto">
              <a:xfrm>
                <a:off x="6046788" y="1192213"/>
                <a:ext cx="209550" cy="246063"/>
              </a:xfrm>
              <a:custGeom>
                <a:avLst/>
                <a:gdLst>
                  <a:gd name="T0" fmla="*/ 116 w 116"/>
                  <a:gd name="T1" fmla="*/ 49 h 136"/>
                  <a:gd name="T2" fmla="*/ 88 w 116"/>
                  <a:gd name="T3" fmla="*/ 66 h 136"/>
                  <a:gd name="T4" fmla="*/ 60 w 116"/>
                  <a:gd name="T5" fmla="*/ 66 h 136"/>
                  <a:gd name="T6" fmla="*/ 43 w 116"/>
                  <a:gd name="T7" fmla="*/ 68 h 136"/>
                  <a:gd name="T8" fmla="*/ 72 w 116"/>
                  <a:gd name="T9" fmla="*/ 107 h 136"/>
                  <a:gd name="T10" fmla="*/ 60 w 116"/>
                  <a:gd name="T11" fmla="*/ 114 h 136"/>
                  <a:gd name="T12" fmla="*/ 28 w 116"/>
                  <a:gd name="T13" fmla="*/ 113 h 136"/>
                  <a:gd name="T14" fmla="*/ 17 w 116"/>
                  <a:gd name="T15" fmla="*/ 113 h 136"/>
                  <a:gd name="T16" fmla="*/ 15 w 116"/>
                  <a:gd name="T17" fmla="*/ 125 h 136"/>
                  <a:gd name="T18" fmla="*/ 15 w 116"/>
                  <a:gd name="T19" fmla="*/ 134 h 136"/>
                  <a:gd name="T20" fmla="*/ 5 w 116"/>
                  <a:gd name="T21" fmla="*/ 131 h 136"/>
                  <a:gd name="T22" fmla="*/ 4 w 116"/>
                  <a:gd name="T23" fmla="*/ 129 h 136"/>
                  <a:gd name="T24" fmla="*/ 0 w 116"/>
                  <a:gd name="T25" fmla="*/ 127 h 136"/>
                  <a:gd name="T26" fmla="*/ 3 w 116"/>
                  <a:gd name="T27" fmla="*/ 122 h 136"/>
                  <a:gd name="T28" fmla="*/ 23 w 116"/>
                  <a:gd name="T29" fmla="*/ 90 h 136"/>
                  <a:gd name="T30" fmla="*/ 32 w 116"/>
                  <a:gd name="T31" fmla="*/ 69 h 136"/>
                  <a:gd name="T32" fmla="*/ 35 w 116"/>
                  <a:gd name="T33" fmla="*/ 63 h 136"/>
                  <a:gd name="T34" fmla="*/ 42 w 116"/>
                  <a:gd name="T35" fmla="*/ 42 h 136"/>
                  <a:gd name="T36" fmla="*/ 43 w 116"/>
                  <a:gd name="T37" fmla="*/ 37 h 136"/>
                  <a:gd name="T38" fmla="*/ 58 w 116"/>
                  <a:gd name="T39" fmla="*/ 31 h 136"/>
                  <a:gd name="T40" fmla="*/ 75 w 116"/>
                  <a:gd name="T41" fmla="*/ 6 h 136"/>
                  <a:gd name="T42" fmla="*/ 79 w 116"/>
                  <a:gd name="T43" fmla="*/ 0 h 136"/>
                  <a:gd name="T44" fmla="*/ 86 w 116"/>
                  <a:gd name="T45" fmla="*/ 24 h 136"/>
                  <a:gd name="T46" fmla="*/ 103 w 116"/>
                  <a:gd name="T47" fmla="*/ 44 h 136"/>
                  <a:gd name="T48" fmla="*/ 116 w 116"/>
                  <a:gd name="T49" fmla="*/ 49 h 1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16" h="136">
                    <a:moveTo>
                      <a:pt x="116" y="49"/>
                    </a:moveTo>
                    <a:cubicBezTo>
                      <a:pt x="107" y="58"/>
                      <a:pt x="100" y="65"/>
                      <a:pt x="88" y="66"/>
                    </a:cubicBezTo>
                    <a:cubicBezTo>
                      <a:pt x="79" y="67"/>
                      <a:pt x="70" y="68"/>
                      <a:pt x="60" y="66"/>
                    </a:cubicBezTo>
                    <a:cubicBezTo>
                      <a:pt x="55" y="65"/>
                      <a:pt x="49" y="67"/>
                      <a:pt x="43" y="68"/>
                    </a:cubicBezTo>
                    <a:cubicBezTo>
                      <a:pt x="46" y="86"/>
                      <a:pt x="56" y="99"/>
                      <a:pt x="72" y="107"/>
                    </a:cubicBezTo>
                    <a:cubicBezTo>
                      <a:pt x="69" y="111"/>
                      <a:pt x="65" y="114"/>
                      <a:pt x="60" y="114"/>
                    </a:cubicBezTo>
                    <a:cubicBezTo>
                      <a:pt x="50" y="114"/>
                      <a:pt x="39" y="115"/>
                      <a:pt x="28" y="113"/>
                    </a:cubicBezTo>
                    <a:cubicBezTo>
                      <a:pt x="25" y="112"/>
                      <a:pt x="21" y="113"/>
                      <a:pt x="17" y="113"/>
                    </a:cubicBezTo>
                    <a:cubicBezTo>
                      <a:pt x="15" y="117"/>
                      <a:pt x="14" y="121"/>
                      <a:pt x="15" y="125"/>
                    </a:cubicBezTo>
                    <a:cubicBezTo>
                      <a:pt x="16" y="128"/>
                      <a:pt x="15" y="131"/>
                      <a:pt x="15" y="134"/>
                    </a:cubicBezTo>
                    <a:cubicBezTo>
                      <a:pt x="8" y="136"/>
                      <a:pt x="8" y="136"/>
                      <a:pt x="5" y="131"/>
                    </a:cubicBezTo>
                    <a:cubicBezTo>
                      <a:pt x="5" y="130"/>
                      <a:pt x="5" y="129"/>
                      <a:pt x="4" y="129"/>
                    </a:cubicBezTo>
                    <a:cubicBezTo>
                      <a:pt x="3" y="128"/>
                      <a:pt x="2" y="128"/>
                      <a:pt x="0" y="127"/>
                    </a:cubicBezTo>
                    <a:cubicBezTo>
                      <a:pt x="1" y="125"/>
                      <a:pt x="2" y="123"/>
                      <a:pt x="3" y="122"/>
                    </a:cubicBezTo>
                    <a:cubicBezTo>
                      <a:pt x="10" y="111"/>
                      <a:pt x="17" y="101"/>
                      <a:pt x="23" y="90"/>
                    </a:cubicBezTo>
                    <a:cubicBezTo>
                      <a:pt x="26" y="84"/>
                      <a:pt x="29" y="76"/>
                      <a:pt x="32" y="69"/>
                    </a:cubicBezTo>
                    <a:cubicBezTo>
                      <a:pt x="33" y="67"/>
                      <a:pt x="34" y="65"/>
                      <a:pt x="35" y="63"/>
                    </a:cubicBezTo>
                    <a:cubicBezTo>
                      <a:pt x="39" y="57"/>
                      <a:pt x="42" y="50"/>
                      <a:pt x="42" y="42"/>
                    </a:cubicBezTo>
                    <a:cubicBezTo>
                      <a:pt x="42" y="40"/>
                      <a:pt x="42" y="38"/>
                      <a:pt x="43" y="37"/>
                    </a:cubicBezTo>
                    <a:cubicBezTo>
                      <a:pt x="48" y="35"/>
                      <a:pt x="53" y="33"/>
                      <a:pt x="58" y="31"/>
                    </a:cubicBezTo>
                    <a:cubicBezTo>
                      <a:pt x="68" y="26"/>
                      <a:pt x="72" y="16"/>
                      <a:pt x="75" y="6"/>
                    </a:cubicBezTo>
                    <a:cubicBezTo>
                      <a:pt x="76" y="4"/>
                      <a:pt x="77" y="2"/>
                      <a:pt x="79" y="0"/>
                    </a:cubicBezTo>
                    <a:cubicBezTo>
                      <a:pt x="81" y="8"/>
                      <a:pt x="84" y="16"/>
                      <a:pt x="86" y="24"/>
                    </a:cubicBezTo>
                    <a:cubicBezTo>
                      <a:pt x="89" y="33"/>
                      <a:pt x="94" y="40"/>
                      <a:pt x="103" y="44"/>
                    </a:cubicBezTo>
                    <a:cubicBezTo>
                      <a:pt x="107" y="45"/>
                      <a:pt x="111" y="47"/>
                      <a:pt x="116" y="49"/>
                    </a:cubicBezTo>
                    <a:close/>
                  </a:path>
                </a:pathLst>
              </a:custGeom>
              <a:solidFill>
                <a:srgbClr val="B3540F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45" name="Freeform 22"/>
              <p:cNvSpPr>
                <a:spLocks/>
              </p:cNvSpPr>
              <p:nvPr/>
            </p:nvSpPr>
            <p:spPr bwMode="auto">
              <a:xfrm>
                <a:off x="6043613" y="2406651"/>
                <a:ext cx="57150" cy="150813"/>
              </a:xfrm>
              <a:custGeom>
                <a:avLst/>
                <a:gdLst>
                  <a:gd name="T0" fmla="*/ 0 w 32"/>
                  <a:gd name="T1" fmla="*/ 83 h 83"/>
                  <a:gd name="T2" fmla="*/ 4 w 32"/>
                  <a:gd name="T3" fmla="*/ 53 h 83"/>
                  <a:gd name="T4" fmla="*/ 8 w 32"/>
                  <a:gd name="T5" fmla="*/ 30 h 83"/>
                  <a:gd name="T6" fmla="*/ 16 w 32"/>
                  <a:gd name="T7" fmla="*/ 10 h 83"/>
                  <a:gd name="T8" fmla="*/ 29 w 32"/>
                  <a:gd name="T9" fmla="*/ 0 h 83"/>
                  <a:gd name="T10" fmla="*/ 28 w 32"/>
                  <a:gd name="T11" fmla="*/ 26 h 83"/>
                  <a:gd name="T12" fmla="*/ 14 w 32"/>
                  <a:gd name="T13" fmla="*/ 63 h 83"/>
                  <a:gd name="T14" fmla="*/ 6 w 32"/>
                  <a:gd name="T15" fmla="*/ 77 h 83"/>
                  <a:gd name="T16" fmla="*/ 1 w 32"/>
                  <a:gd name="T17" fmla="*/ 83 h 83"/>
                  <a:gd name="T18" fmla="*/ 0 w 32"/>
                  <a:gd name="T19" fmla="*/ 83 h 8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32" h="83">
                    <a:moveTo>
                      <a:pt x="0" y="83"/>
                    </a:moveTo>
                    <a:cubicBezTo>
                      <a:pt x="1" y="73"/>
                      <a:pt x="2" y="63"/>
                      <a:pt x="4" y="53"/>
                    </a:cubicBezTo>
                    <a:cubicBezTo>
                      <a:pt x="5" y="45"/>
                      <a:pt x="7" y="38"/>
                      <a:pt x="8" y="30"/>
                    </a:cubicBezTo>
                    <a:cubicBezTo>
                      <a:pt x="9" y="23"/>
                      <a:pt x="12" y="16"/>
                      <a:pt x="16" y="10"/>
                    </a:cubicBezTo>
                    <a:cubicBezTo>
                      <a:pt x="19" y="5"/>
                      <a:pt x="23" y="2"/>
                      <a:pt x="29" y="0"/>
                    </a:cubicBezTo>
                    <a:cubicBezTo>
                      <a:pt x="32" y="9"/>
                      <a:pt x="30" y="18"/>
                      <a:pt x="28" y="26"/>
                    </a:cubicBezTo>
                    <a:cubicBezTo>
                      <a:pt x="24" y="39"/>
                      <a:pt x="19" y="51"/>
                      <a:pt x="14" y="63"/>
                    </a:cubicBezTo>
                    <a:cubicBezTo>
                      <a:pt x="12" y="68"/>
                      <a:pt x="9" y="73"/>
                      <a:pt x="6" y="77"/>
                    </a:cubicBezTo>
                    <a:cubicBezTo>
                      <a:pt x="5" y="80"/>
                      <a:pt x="3" y="81"/>
                      <a:pt x="1" y="83"/>
                    </a:cubicBezTo>
                    <a:cubicBezTo>
                      <a:pt x="1" y="83"/>
                      <a:pt x="0" y="83"/>
                      <a:pt x="0" y="83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46" name="Freeform 24"/>
              <p:cNvSpPr>
                <a:spLocks/>
              </p:cNvSpPr>
              <p:nvPr/>
            </p:nvSpPr>
            <p:spPr bwMode="auto">
              <a:xfrm>
                <a:off x="6503988" y="2427288"/>
                <a:ext cx="68263" cy="136525"/>
              </a:xfrm>
              <a:custGeom>
                <a:avLst/>
                <a:gdLst>
                  <a:gd name="T0" fmla="*/ 34 w 38"/>
                  <a:gd name="T1" fmla="*/ 0 h 76"/>
                  <a:gd name="T2" fmla="*/ 33 w 38"/>
                  <a:gd name="T3" fmla="*/ 22 h 76"/>
                  <a:gd name="T4" fmla="*/ 26 w 38"/>
                  <a:gd name="T5" fmla="*/ 37 h 76"/>
                  <a:gd name="T6" fmla="*/ 10 w 38"/>
                  <a:gd name="T7" fmla="*/ 64 h 76"/>
                  <a:gd name="T8" fmla="*/ 0 w 38"/>
                  <a:gd name="T9" fmla="*/ 76 h 76"/>
                  <a:gd name="T10" fmla="*/ 4 w 38"/>
                  <a:gd name="T11" fmla="*/ 56 h 76"/>
                  <a:gd name="T12" fmla="*/ 9 w 38"/>
                  <a:gd name="T13" fmla="*/ 39 h 76"/>
                  <a:gd name="T14" fmla="*/ 19 w 38"/>
                  <a:gd name="T15" fmla="*/ 10 h 76"/>
                  <a:gd name="T16" fmla="*/ 34 w 38"/>
                  <a:gd name="T17" fmla="*/ 0 h 7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38" h="76">
                    <a:moveTo>
                      <a:pt x="34" y="0"/>
                    </a:moveTo>
                    <a:cubicBezTo>
                      <a:pt x="38" y="8"/>
                      <a:pt x="37" y="15"/>
                      <a:pt x="33" y="22"/>
                    </a:cubicBezTo>
                    <a:cubicBezTo>
                      <a:pt x="31" y="27"/>
                      <a:pt x="29" y="32"/>
                      <a:pt x="26" y="37"/>
                    </a:cubicBezTo>
                    <a:cubicBezTo>
                      <a:pt x="21" y="46"/>
                      <a:pt x="16" y="55"/>
                      <a:pt x="10" y="64"/>
                    </a:cubicBezTo>
                    <a:cubicBezTo>
                      <a:pt x="8" y="68"/>
                      <a:pt x="4" y="72"/>
                      <a:pt x="0" y="76"/>
                    </a:cubicBezTo>
                    <a:cubicBezTo>
                      <a:pt x="1" y="69"/>
                      <a:pt x="2" y="63"/>
                      <a:pt x="4" y="56"/>
                    </a:cubicBezTo>
                    <a:cubicBezTo>
                      <a:pt x="5" y="50"/>
                      <a:pt x="7" y="45"/>
                      <a:pt x="9" y="39"/>
                    </a:cubicBezTo>
                    <a:cubicBezTo>
                      <a:pt x="12" y="29"/>
                      <a:pt x="16" y="20"/>
                      <a:pt x="19" y="10"/>
                    </a:cubicBezTo>
                    <a:cubicBezTo>
                      <a:pt x="22" y="3"/>
                      <a:pt x="27" y="0"/>
                      <a:pt x="34" y="0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47" name="Freeform 25"/>
              <p:cNvSpPr>
                <a:spLocks/>
              </p:cNvSpPr>
              <p:nvPr/>
            </p:nvSpPr>
            <p:spPr bwMode="auto">
              <a:xfrm>
                <a:off x="6283325" y="2417763"/>
                <a:ext cx="68263" cy="122238"/>
              </a:xfrm>
              <a:custGeom>
                <a:avLst/>
                <a:gdLst>
                  <a:gd name="T0" fmla="*/ 0 w 37"/>
                  <a:gd name="T1" fmla="*/ 67 h 68"/>
                  <a:gd name="T2" fmla="*/ 2 w 37"/>
                  <a:gd name="T3" fmla="*/ 55 h 68"/>
                  <a:gd name="T4" fmla="*/ 11 w 37"/>
                  <a:gd name="T5" fmla="*/ 33 h 68"/>
                  <a:gd name="T6" fmla="*/ 18 w 37"/>
                  <a:gd name="T7" fmla="*/ 14 h 68"/>
                  <a:gd name="T8" fmla="*/ 35 w 37"/>
                  <a:gd name="T9" fmla="*/ 0 h 68"/>
                  <a:gd name="T10" fmla="*/ 36 w 37"/>
                  <a:gd name="T11" fmla="*/ 6 h 68"/>
                  <a:gd name="T12" fmla="*/ 29 w 37"/>
                  <a:gd name="T13" fmla="*/ 29 h 68"/>
                  <a:gd name="T14" fmla="*/ 21 w 37"/>
                  <a:gd name="T15" fmla="*/ 45 h 68"/>
                  <a:gd name="T16" fmla="*/ 1 w 37"/>
                  <a:gd name="T17" fmla="*/ 68 h 68"/>
                  <a:gd name="T18" fmla="*/ 0 w 37"/>
                  <a:gd name="T19" fmla="*/ 67 h 6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37" h="68">
                    <a:moveTo>
                      <a:pt x="0" y="67"/>
                    </a:moveTo>
                    <a:cubicBezTo>
                      <a:pt x="0" y="63"/>
                      <a:pt x="1" y="59"/>
                      <a:pt x="2" y="55"/>
                    </a:cubicBezTo>
                    <a:cubicBezTo>
                      <a:pt x="4" y="48"/>
                      <a:pt x="8" y="40"/>
                      <a:pt x="11" y="33"/>
                    </a:cubicBezTo>
                    <a:cubicBezTo>
                      <a:pt x="13" y="26"/>
                      <a:pt x="15" y="20"/>
                      <a:pt x="18" y="14"/>
                    </a:cubicBezTo>
                    <a:cubicBezTo>
                      <a:pt x="22" y="8"/>
                      <a:pt x="26" y="1"/>
                      <a:pt x="35" y="0"/>
                    </a:cubicBezTo>
                    <a:cubicBezTo>
                      <a:pt x="36" y="2"/>
                      <a:pt x="37" y="4"/>
                      <a:pt x="36" y="6"/>
                    </a:cubicBezTo>
                    <a:cubicBezTo>
                      <a:pt x="35" y="14"/>
                      <a:pt x="34" y="22"/>
                      <a:pt x="29" y="29"/>
                    </a:cubicBezTo>
                    <a:cubicBezTo>
                      <a:pt x="25" y="34"/>
                      <a:pt x="23" y="39"/>
                      <a:pt x="21" y="45"/>
                    </a:cubicBezTo>
                    <a:cubicBezTo>
                      <a:pt x="16" y="54"/>
                      <a:pt x="7" y="59"/>
                      <a:pt x="1" y="68"/>
                    </a:cubicBezTo>
                    <a:cubicBezTo>
                      <a:pt x="1" y="68"/>
                      <a:pt x="0" y="67"/>
                      <a:pt x="0" y="67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48" name="Freeform 26"/>
              <p:cNvSpPr>
                <a:spLocks/>
              </p:cNvSpPr>
              <p:nvPr/>
            </p:nvSpPr>
            <p:spPr bwMode="auto">
              <a:xfrm>
                <a:off x="5765800" y="2393951"/>
                <a:ext cx="47625" cy="112713"/>
              </a:xfrm>
              <a:custGeom>
                <a:avLst/>
                <a:gdLst>
                  <a:gd name="T0" fmla="*/ 5 w 26"/>
                  <a:gd name="T1" fmla="*/ 62 h 62"/>
                  <a:gd name="T2" fmla="*/ 8 w 26"/>
                  <a:gd name="T3" fmla="*/ 22 h 62"/>
                  <a:gd name="T4" fmla="*/ 21 w 26"/>
                  <a:gd name="T5" fmla="*/ 0 h 62"/>
                  <a:gd name="T6" fmla="*/ 25 w 26"/>
                  <a:gd name="T7" fmla="*/ 15 h 62"/>
                  <a:gd name="T8" fmla="*/ 14 w 26"/>
                  <a:gd name="T9" fmla="*/ 48 h 62"/>
                  <a:gd name="T10" fmla="*/ 5 w 26"/>
                  <a:gd name="T11" fmla="*/ 62 h 6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6" h="62">
                    <a:moveTo>
                      <a:pt x="5" y="62"/>
                    </a:moveTo>
                    <a:cubicBezTo>
                      <a:pt x="0" y="48"/>
                      <a:pt x="4" y="35"/>
                      <a:pt x="8" y="22"/>
                    </a:cubicBezTo>
                    <a:cubicBezTo>
                      <a:pt x="11" y="14"/>
                      <a:pt x="13" y="5"/>
                      <a:pt x="21" y="0"/>
                    </a:cubicBezTo>
                    <a:cubicBezTo>
                      <a:pt x="26" y="4"/>
                      <a:pt x="26" y="10"/>
                      <a:pt x="25" y="15"/>
                    </a:cubicBezTo>
                    <a:cubicBezTo>
                      <a:pt x="23" y="26"/>
                      <a:pt x="20" y="37"/>
                      <a:pt x="14" y="48"/>
                    </a:cubicBezTo>
                    <a:cubicBezTo>
                      <a:pt x="11" y="53"/>
                      <a:pt x="8" y="57"/>
                      <a:pt x="5" y="62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57" name="Freeform 27"/>
              <p:cNvSpPr>
                <a:spLocks/>
              </p:cNvSpPr>
              <p:nvPr/>
            </p:nvSpPr>
            <p:spPr bwMode="auto">
              <a:xfrm>
                <a:off x="6127750" y="1127126"/>
                <a:ext cx="38100" cy="106363"/>
              </a:xfrm>
              <a:custGeom>
                <a:avLst/>
                <a:gdLst>
                  <a:gd name="T0" fmla="*/ 0 w 21"/>
                  <a:gd name="T1" fmla="*/ 58 h 59"/>
                  <a:gd name="T2" fmla="*/ 3 w 21"/>
                  <a:gd name="T3" fmla="*/ 43 h 59"/>
                  <a:gd name="T4" fmla="*/ 4 w 21"/>
                  <a:gd name="T5" fmla="*/ 20 h 59"/>
                  <a:gd name="T6" fmla="*/ 7 w 21"/>
                  <a:gd name="T7" fmla="*/ 4 h 59"/>
                  <a:gd name="T8" fmla="*/ 13 w 21"/>
                  <a:gd name="T9" fmla="*/ 0 h 59"/>
                  <a:gd name="T10" fmla="*/ 16 w 21"/>
                  <a:gd name="T11" fmla="*/ 6 h 59"/>
                  <a:gd name="T12" fmla="*/ 18 w 21"/>
                  <a:gd name="T13" fmla="*/ 35 h 59"/>
                  <a:gd name="T14" fmla="*/ 9 w 21"/>
                  <a:gd name="T15" fmla="*/ 54 h 59"/>
                  <a:gd name="T16" fmla="*/ 2 w 21"/>
                  <a:gd name="T17" fmla="*/ 59 h 59"/>
                  <a:gd name="T18" fmla="*/ 0 w 21"/>
                  <a:gd name="T19" fmla="*/ 58 h 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1" h="59">
                    <a:moveTo>
                      <a:pt x="0" y="58"/>
                    </a:moveTo>
                    <a:cubicBezTo>
                      <a:pt x="1" y="53"/>
                      <a:pt x="3" y="48"/>
                      <a:pt x="3" y="43"/>
                    </a:cubicBezTo>
                    <a:cubicBezTo>
                      <a:pt x="4" y="35"/>
                      <a:pt x="5" y="27"/>
                      <a:pt x="4" y="20"/>
                    </a:cubicBezTo>
                    <a:cubicBezTo>
                      <a:pt x="3" y="14"/>
                      <a:pt x="6" y="9"/>
                      <a:pt x="7" y="4"/>
                    </a:cubicBezTo>
                    <a:cubicBezTo>
                      <a:pt x="8" y="3"/>
                      <a:pt x="10" y="2"/>
                      <a:pt x="13" y="0"/>
                    </a:cubicBezTo>
                    <a:cubicBezTo>
                      <a:pt x="14" y="3"/>
                      <a:pt x="16" y="4"/>
                      <a:pt x="16" y="6"/>
                    </a:cubicBezTo>
                    <a:cubicBezTo>
                      <a:pt x="17" y="15"/>
                      <a:pt x="21" y="25"/>
                      <a:pt x="18" y="35"/>
                    </a:cubicBezTo>
                    <a:cubicBezTo>
                      <a:pt x="16" y="41"/>
                      <a:pt x="13" y="48"/>
                      <a:pt x="9" y="54"/>
                    </a:cubicBezTo>
                    <a:cubicBezTo>
                      <a:pt x="8" y="56"/>
                      <a:pt x="5" y="57"/>
                      <a:pt x="2" y="59"/>
                    </a:cubicBezTo>
                    <a:cubicBezTo>
                      <a:pt x="2" y="59"/>
                      <a:pt x="1" y="58"/>
                      <a:pt x="0" y="58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69" name="Freeform 28"/>
              <p:cNvSpPr>
                <a:spLocks/>
              </p:cNvSpPr>
              <p:nvPr/>
            </p:nvSpPr>
            <p:spPr bwMode="auto">
              <a:xfrm>
                <a:off x="5327650" y="1109663"/>
                <a:ext cx="28575" cy="101600"/>
              </a:xfrm>
              <a:custGeom>
                <a:avLst/>
                <a:gdLst>
                  <a:gd name="T0" fmla="*/ 12 w 16"/>
                  <a:gd name="T1" fmla="*/ 56 h 56"/>
                  <a:gd name="T2" fmla="*/ 1 w 16"/>
                  <a:gd name="T3" fmla="*/ 21 h 56"/>
                  <a:gd name="T4" fmla="*/ 10 w 16"/>
                  <a:gd name="T5" fmla="*/ 2 h 56"/>
                  <a:gd name="T6" fmla="*/ 15 w 16"/>
                  <a:gd name="T7" fmla="*/ 3 h 56"/>
                  <a:gd name="T8" fmla="*/ 16 w 16"/>
                  <a:gd name="T9" fmla="*/ 8 h 56"/>
                  <a:gd name="T10" fmla="*/ 14 w 16"/>
                  <a:gd name="T11" fmla="*/ 31 h 56"/>
                  <a:gd name="T12" fmla="*/ 12 w 16"/>
                  <a:gd name="T13" fmla="*/ 56 h 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6" h="56">
                    <a:moveTo>
                      <a:pt x="12" y="56"/>
                    </a:moveTo>
                    <a:cubicBezTo>
                      <a:pt x="6" y="45"/>
                      <a:pt x="0" y="34"/>
                      <a:pt x="1" y="21"/>
                    </a:cubicBezTo>
                    <a:cubicBezTo>
                      <a:pt x="2" y="13"/>
                      <a:pt x="5" y="7"/>
                      <a:pt x="10" y="2"/>
                    </a:cubicBezTo>
                    <a:cubicBezTo>
                      <a:pt x="12" y="0"/>
                      <a:pt x="14" y="0"/>
                      <a:pt x="15" y="3"/>
                    </a:cubicBezTo>
                    <a:cubicBezTo>
                      <a:pt x="16" y="5"/>
                      <a:pt x="16" y="6"/>
                      <a:pt x="16" y="8"/>
                    </a:cubicBezTo>
                    <a:cubicBezTo>
                      <a:pt x="15" y="16"/>
                      <a:pt x="14" y="23"/>
                      <a:pt x="14" y="31"/>
                    </a:cubicBezTo>
                    <a:cubicBezTo>
                      <a:pt x="13" y="40"/>
                      <a:pt x="12" y="48"/>
                      <a:pt x="12" y="56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70" name="Freeform 29"/>
              <p:cNvSpPr>
                <a:spLocks/>
              </p:cNvSpPr>
              <p:nvPr/>
            </p:nvSpPr>
            <p:spPr bwMode="auto">
              <a:xfrm>
                <a:off x="5730875" y="2552701"/>
                <a:ext cx="50800" cy="69850"/>
              </a:xfrm>
              <a:custGeom>
                <a:avLst/>
                <a:gdLst>
                  <a:gd name="T0" fmla="*/ 27 w 28"/>
                  <a:gd name="T1" fmla="*/ 38 h 38"/>
                  <a:gd name="T2" fmla="*/ 19 w 28"/>
                  <a:gd name="T3" fmla="*/ 32 h 38"/>
                  <a:gd name="T4" fmla="*/ 0 w 28"/>
                  <a:gd name="T5" fmla="*/ 18 h 38"/>
                  <a:gd name="T6" fmla="*/ 16 w 28"/>
                  <a:gd name="T7" fmla="*/ 0 h 38"/>
                  <a:gd name="T8" fmla="*/ 28 w 28"/>
                  <a:gd name="T9" fmla="*/ 37 h 38"/>
                  <a:gd name="T10" fmla="*/ 27 w 28"/>
                  <a:gd name="T11" fmla="*/ 38 h 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8" h="38">
                    <a:moveTo>
                      <a:pt x="27" y="38"/>
                    </a:moveTo>
                    <a:cubicBezTo>
                      <a:pt x="24" y="36"/>
                      <a:pt x="22" y="34"/>
                      <a:pt x="19" y="32"/>
                    </a:cubicBezTo>
                    <a:cubicBezTo>
                      <a:pt x="13" y="28"/>
                      <a:pt x="7" y="23"/>
                      <a:pt x="0" y="18"/>
                    </a:cubicBezTo>
                    <a:cubicBezTo>
                      <a:pt x="6" y="12"/>
                      <a:pt x="11" y="6"/>
                      <a:pt x="16" y="0"/>
                    </a:cubicBezTo>
                    <a:cubicBezTo>
                      <a:pt x="21" y="13"/>
                      <a:pt x="25" y="25"/>
                      <a:pt x="28" y="37"/>
                    </a:cubicBezTo>
                    <a:cubicBezTo>
                      <a:pt x="28" y="38"/>
                      <a:pt x="28" y="38"/>
                      <a:pt x="27" y="38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02" name="Freeform 30"/>
              <p:cNvSpPr>
                <a:spLocks/>
              </p:cNvSpPr>
              <p:nvPr/>
            </p:nvSpPr>
            <p:spPr bwMode="auto">
              <a:xfrm>
                <a:off x="5511800" y="6003926"/>
                <a:ext cx="52388" cy="30163"/>
              </a:xfrm>
              <a:custGeom>
                <a:avLst/>
                <a:gdLst>
                  <a:gd name="T0" fmla="*/ 0 w 29"/>
                  <a:gd name="T1" fmla="*/ 0 h 17"/>
                  <a:gd name="T2" fmla="*/ 27 w 29"/>
                  <a:gd name="T3" fmla="*/ 0 h 17"/>
                  <a:gd name="T4" fmla="*/ 26 w 29"/>
                  <a:gd name="T5" fmla="*/ 17 h 17"/>
                  <a:gd name="T6" fmla="*/ 0 w 29"/>
                  <a:gd name="T7" fmla="*/ 0 h 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9" h="17">
                    <a:moveTo>
                      <a:pt x="0" y="0"/>
                    </a:moveTo>
                    <a:cubicBezTo>
                      <a:pt x="8" y="0"/>
                      <a:pt x="17" y="0"/>
                      <a:pt x="27" y="0"/>
                    </a:cubicBezTo>
                    <a:cubicBezTo>
                      <a:pt x="29" y="6"/>
                      <a:pt x="26" y="11"/>
                      <a:pt x="26" y="17"/>
                    </a:cubicBezTo>
                    <a:cubicBezTo>
                      <a:pt x="17" y="11"/>
                      <a:pt x="8" y="6"/>
                      <a:pt x="0" y="0"/>
                    </a:cubicBezTo>
                    <a:close/>
                  </a:path>
                </a:pathLst>
              </a:custGeom>
              <a:solidFill>
                <a:srgbClr val="970000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53" name="Freeform 31"/>
              <p:cNvSpPr>
                <a:spLocks/>
              </p:cNvSpPr>
              <p:nvPr/>
            </p:nvSpPr>
            <p:spPr bwMode="auto">
              <a:xfrm>
                <a:off x="6378575" y="5989638"/>
                <a:ext cx="36513" cy="26988"/>
              </a:xfrm>
              <a:custGeom>
                <a:avLst/>
                <a:gdLst>
                  <a:gd name="T0" fmla="*/ 20 w 20"/>
                  <a:gd name="T1" fmla="*/ 15 h 15"/>
                  <a:gd name="T2" fmla="*/ 0 w 20"/>
                  <a:gd name="T3" fmla="*/ 3 h 15"/>
                  <a:gd name="T4" fmla="*/ 15 w 20"/>
                  <a:gd name="T5" fmla="*/ 0 h 15"/>
                  <a:gd name="T6" fmla="*/ 18 w 20"/>
                  <a:gd name="T7" fmla="*/ 3 h 15"/>
                  <a:gd name="T8" fmla="*/ 20 w 20"/>
                  <a:gd name="T9" fmla="*/ 15 h 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0" h="15">
                    <a:moveTo>
                      <a:pt x="20" y="15"/>
                    </a:moveTo>
                    <a:cubicBezTo>
                      <a:pt x="13" y="10"/>
                      <a:pt x="7" y="7"/>
                      <a:pt x="0" y="3"/>
                    </a:cubicBezTo>
                    <a:cubicBezTo>
                      <a:pt x="6" y="0"/>
                      <a:pt x="10" y="0"/>
                      <a:pt x="15" y="0"/>
                    </a:cubicBezTo>
                    <a:cubicBezTo>
                      <a:pt x="16" y="0"/>
                      <a:pt x="18" y="2"/>
                      <a:pt x="18" y="3"/>
                    </a:cubicBezTo>
                    <a:cubicBezTo>
                      <a:pt x="19" y="6"/>
                      <a:pt x="19" y="10"/>
                      <a:pt x="20" y="15"/>
                    </a:cubicBezTo>
                    <a:close/>
                  </a:path>
                </a:pathLst>
              </a:custGeom>
              <a:solidFill>
                <a:srgbClr val="970000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54" name="Freeform 32"/>
              <p:cNvSpPr>
                <a:spLocks/>
              </p:cNvSpPr>
              <p:nvPr/>
            </p:nvSpPr>
            <p:spPr bwMode="auto">
              <a:xfrm>
                <a:off x="5248275" y="5989638"/>
                <a:ext cx="17463" cy="14288"/>
              </a:xfrm>
              <a:custGeom>
                <a:avLst/>
                <a:gdLst>
                  <a:gd name="T0" fmla="*/ 10 w 10"/>
                  <a:gd name="T1" fmla="*/ 3 h 8"/>
                  <a:gd name="T2" fmla="*/ 0 w 10"/>
                  <a:gd name="T3" fmla="*/ 8 h 8"/>
                  <a:gd name="T4" fmla="*/ 0 w 10"/>
                  <a:gd name="T5" fmla="*/ 0 h 8"/>
                  <a:gd name="T6" fmla="*/ 10 w 10"/>
                  <a:gd name="T7" fmla="*/ 1 h 8"/>
                  <a:gd name="T8" fmla="*/ 10 w 10"/>
                  <a:gd name="T9" fmla="*/ 3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0" h="8">
                    <a:moveTo>
                      <a:pt x="10" y="3"/>
                    </a:moveTo>
                    <a:cubicBezTo>
                      <a:pt x="7" y="5"/>
                      <a:pt x="4" y="6"/>
                      <a:pt x="0" y="8"/>
                    </a:cubicBezTo>
                    <a:cubicBezTo>
                      <a:pt x="0" y="4"/>
                      <a:pt x="0" y="2"/>
                      <a:pt x="0" y="0"/>
                    </a:cubicBezTo>
                    <a:cubicBezTo>
                      <a:pt x="4" y="0"/>
                      <a:pt x="7" y="1"/>
                      <a:pt x="10" y="1"/>
                    </a:cubicBezTo>
                    <a:cubicBezTo>
                      <a:pt x="10" y="2"/>
                      <a:pt x="10" y="3"/>
                      <a:pt x="10" y="3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55" name="Freeform 34"/>
              <p:cNvSpPr>
                <a:spLocks noEditPoints="1"/>
              </p:cNvSpPr>
              <p:nvPr/>
            </p:nvSpPr>
            <p:spPr bwMode="auto">
              <a:xfrm>
                <a:off x="5613400" y="2865438"/>
                <a:ext cx="1112838" cy="331788"/>
              </a:xfrm>
              <a:custGeom>
                <a:avLst/>
                <a:gdLst>
                  <a:gd name="T0" fmla="*/ 591 w 614"/>
                  <a:gd name="T1" fmla="*/ 148 h 183"/>
                  <a:gd name="T2" fmla="*/ 522 w 614"/>
                  <a:gd name="T3" fmla="*/ 161 h 183"/>
                  <a:gd name="T4" fmla="*/ 488 w 614"/>
                  <a:gd name="T5" fmla="*/ 126 h 183"/>
                  <a:gd name="T6" fmla="*/ 422 w 614"/>
                  <a:gd name="T7" fmla="*/ 165 h 183"/>
                  <a:gd name="T8" fmla="*/ 366 w 614"/>
                  <a:gd name="T9" fmla="*/ 150 h 183"/>
                  <a:gd name="T10" fmla="*/ 319 w 614"/>
                  <a:gd name="T11" fmla="*/ 151 h 183"/>
                  <a:gd name="T12" fmla="*/ 244 w 614"/>
                  <a:gd name="T13" fmla="*/ 181 h 183"/>
                  <a:gd name="T14" fmla="*/ 210 w 614"/>
                  <a:gd name="T15" fmla="*/ 123 h 183"/>
                  <a:gd name="T16" fmla="*/ 162 w 614"/>
                  <a:gd name="T17" fmla="*/ 157 h 183"/>
                  <a:gd name="T18" fmla="*/ 100 w 614"/>
                  <a:gd name="T19" fmla="*/ 173 h 183"/>
                  <a:gd name="T20" fmla="*/ 78 w 614"/>
                  <a:gd name="T21" fmla="*/ 119 h 183"/>
                  <a:gd name="T22" fmla="*/ 8 w 614"/>
                  <a:gd name="T23" fmla="*/ 179 h 183"/>
                  <a:gd name="T24" fmla="*/ 39 w 614"/>
                  <a:gd name="T25" fmla="*/ 144 h 183"/>
                  <a:gd name="T26" fmla="*/ 82 w 614"/>
                  <a:gd name="T27" fmla="*/ 98 h 183"/>
                  <a:gd name="T28" fmla="*/ 101 w 614"/>
                  <a:gd name="T29" fmla="*/ 39 h 183"/>
                  <a:gd name="T30" fmla="*/ 115 w 614"/>
                  <a:gd name="T31" fmla="*/ 67 h 183"/>
                  <a:gd name="T32" fmla="*/ 86 w 614"/>
                  <a:gd name="T33" fmla="*/ 150 h 183"/>
                  <a:gd name="T34" fmla="*/ 121 w 614"/>
                  <a:gd name="T35" fmla="*/ 169 h 183"/>
                  <a:gd name="T36" fmla="*/ 212 w 614"/>
                  <a:gd name="T37" fmla="*/ 98 h 183"/>
                  <a:gd name="T38" fmla="*/ 225 w 614"/>
                  <a:gd name="T39" fmla="*/ 48 h 183"/>
                  <a:gd name="T40" fmla="*/ 258 w 614"/>
                  <a:gd name="T41" fmla="*/ 43 h 183"/>
                  <a:gd name="T42" fmla="*/ 219 w 614"/>
                  <a:gd name="T43" fmla="*/ 114 h 183"/>
                  <a:gd name="T44" fmla="*/ 243 w 614"/>
                  <a:gd name="T45" fmla="*/ 175 h 183"/>
                  <a:gd name="T46" fmla="*/ 308 w 614"/>
                  <a:gd name="T47" fmla="*/ 148 h 183"/>
                  <a:gd name="T48" fmla="*/ 347 w 614"/>
                  <a:gd name="T49" fmla="*/ 113 h 183"/>
                  <a:gd name="T50" fmla="*/ 364 w 614"/>
                  <a:gd name="T51" fmla="*/ 47 h 183"/>
                  <a:gd name="T52" fmla="*/ 388 w 614"/>
                  <a:gd name="T53" fmla="*/ 20 h 183"/>
                  <a:gd name="T54" fmla="*/ 377 w 614"/>
                  <a:gd name="T55" fmla="*/ 91 h 183"/>
                  <a:gd name="T56" fmla="*/ 367 w 614"/>
                  <a:gd name="T57" fmla="*/ 144 h 183"/>
                  <a:gd name="T58" fmla="*/ 425 w 614"/>
                  <a:gd name="T59" fmla="*/ 158 h 183"/>
                  <a:gd name="T60" fmla="*/ 476 w 614"/>
                  <a:gd name="T61" fmla="*/ 125 h 183"/>
                  <a:gd name="T62" fmla="*/ 497 w 614"/>
                  <a:gd name="T63" fmla="*/ 94 h 183"/>
                  <a:gd name="T64" fmla="*/ 529 w 614"/>
                  <a:gd name="T65" fmla="*/ 5 h 183"/>
                  <a:gd name="T66" fmla="*/ 542 w 614"/>
                  <a:gd name="T67" fmla="*/ 51 h 183"/>
                  <a:gd name="T68" fmla="*/ 513 w 614"/>
                  <a:gd name="T69" fmla="*/ 94 h 183"/>
                  <a:gd name="T70" fmla="*/ 502 w 614"/>
                  <a:gd name="T71" fmla="*/ 125 h 183"/>
                  <a:gd name="T72" fmla="*/ 563 w 614"/>
                  <a:gd name="T73" fmla="*/ 155 h 183"/>
                  <a:gd name="T74" fmla="*/ 588 w 614"/>
                  <a:gd name="T75" fmla="*/ 139 h 183"/>
                  <a:gd name="T76" fmla="*/ 614 w 614"/>
                  <a:gd name="T77" fmla="*/ 127 h 183"/>
                  <a:gd name="T78" fmla="*/ 537 w 614"/>
                  <a:gd name="T79" fmla="*/ 12 h 183"/>
                  <a:gd name="T80" fmla="*/ 503 w 614"/>
                  <a:gd name="T81" fmla="*/ 89 h 183"/>
                  <a:gd name="T82" fmla="*/ 544 w 614"/>
                  <a:gd name="T83" fmla="*/ 11 h 183"/>
                  <a:gd name="T84" fmla="*/ 385 w 614"/>
                  <a:gd name="T85" fmla="*/ 55 h 183"/>
                  <a:gd name="T86" fmla="*/ 390 w 614"/>
                  <a:gd name="T87" fmla="*/ 30 h 183"/>
                  <a:gd name="T88" fmla="*/ 363 w 614"/>
                  <a:gd name="T89" fmla="*/ 73 h 183"/>
                  <a:gd name="T90" fmla="*/ 239 w 614"/>
                  <a:gd name="T91" fmla="*/ 40 h 183"/>
                  <a:gd name="T92" fmla="*/ 224 w 614"/>
                  <a:gd name="T93" fmla="*/ 92 h 183"/>
                  <a:gd name="T94" fmla="*/ 250 w 614"/>
                  <a:gd name="T95" fmla="*/ 42 h 183"/>
                  <a:gd name="T96" fmla="*/ 94 w 614"/>
                  <a:gd name="T97" fmla="*/ 87 h 18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614" h="183">
                    <a:moveTo>
                      <a:pt x="614" y="127"/>
                    </a:moveTo>
                    <a:cubicBezTo>
                      <a:pt x="614" y="128"/>
                      <a:pt x="614" y="129"/>
                      <a:pt x="614" y="129"/>
                    </a:cubicBezTo>
                    <a:cubicBezTo>
                      <a:pt x="605" y="134"/>
                      <a:pt x="601" y="144"/>
                      <a:pt x="591" y="148"/>
                    </a:cubicBezTo>
                    <a:cubicBezTo>
                      <a:pt x="589" y="149"/>
                      <a:pt x="586" y="151"/>
                      <a:pt x="583" y="154"/>
                    </a:cubicBezTo>
                    <a:cubicBezTo>
                      <a:pt x="581" y="156"/>
                      <a:pt x="578" y="158"/>
                      <a:pt x="575" y="159"/>
                    </a:cubicBezTo>
                    <a:cubicBezTo>
                      <a:pt x="558" y="167"/>
                      <a:pt x="540" y="170"/>
                      <a:pt x="522" y="161"/>
                    </a:cubicBezTo>
                    <a:cubicBezTo>
                      <a:pt x="509" y="154"/>
                      <a:pt x="499" y="144"/>
                      <a:pt x="497" y="129"/>
                    </a:cubicBezTo>
                    <a:cubicBezTo>
                      <a:pt x="497" y="126"/>
                      <a:pt x="496" y="124"/>
                      <a:pt x="495" y="121"/>
                    </a:cubicBezTo>
                    <a:cubicBezTo>
                      <a:pt x="492" y="123"/>
                      <a:pt x="490" y="124"/>
                      <a:pt x="488" y="126"/>
                    </a:cubicBezTo>
                    <a:cubicBezTo>
                      <a:pt x="478" y="132"/>
                      <a:pt x="470" y="140"/>
                      <a:pt x="461" y="147"/>
                    </a:cubicBezTo>
                    <a:cubicBezTo>
                      <a:pt x="454" y="154"/>
                      <a:pt x="445" y="158"/>
                      <a:pt x="435" y="161"/>
                    </a:cubicBezTo>
                    <a:cubicBezTo>
                      <a:pt x="431" y="162"/>
                      <a:pt x="426" y="164"/>
                      <a:pt x="422" y="165"/>
                    </a:cubicBezTo>
                    <a:cubicBezTo>
                      <a:pt x="413" y="168"/>
                      <a:pt x="404" y="169"/>
                      <a:pt x="395" y="165"/>
                    </a:cubicBezTo>
                    <a:cubicBezTo>
                      <a:pt x="390" y="163"/>
                      <a:pt x="385" y="162"/>
                      <a:pt x="380" y="161"/>
                    </a:cubicBezTo>
                    <a:cubicBezTo>
                      <a:pt x="373" y="160"/>
                      <a:pt x="369" y="155"/>
                      <a:pt x="366" y="150"/>
                    </a:cubicBezTo>
                    <a:cubicBezTo>
                      <a:pt x="361" y="141"/>
                      <a:pt x="356" y="133"/>
                      <a:pt x="351" y="123"/>
                    </a:cubicBezTo>
                    <a:cubicBezTo>
                      <a:pt x="349" y="127"/>
                      <a:pt x="345" y="130"/>
                      <a:pt x="342" y="133"/>
                    </a:cubicBezTo>
                    <a:cubicBezTo>
                      <a:pt x="336" y="141"/>
                      <a:pt x="328" y="147"/>
                      <a:pt x="319" y="151"/>
                    </a:cubicBezTo>
                    <a:cubicBezTo>
                      <a:pt x="312" y="154"/>
                      <a:pt x="306" y="158"/>
                      <a:pt x="300" y="163"/>
                    </a:cubicBezTo>
                    <a:cubicBezTo>
                      <a:pt x="292" y="171"/>
                      <a:pt x="282" y="175"/>
                      <a:pt x="272" y="179"/>
                    </a:cubicBezTo>
                    <a:cubicBezTo>
                      <a:pt x="263" y="183"/>
                      <a:pt x="254" y="183"/>
                      <a:pt x="244" y="181"/>
                    </a:cubicBezTo>
                    <a:cubicBezTo>
                      <a:pt x="237" y="179"/>
                      <a:pt x="230" y="175"/>
                      <a:pt x="225" y="169"/>
                    </a:cubicBezTo>
                    <a:cubicBezTo>
                      <a:pt x="217" y="158"/>
                      <a:pt x="211" y="147"/>
                      <a:pt x="210" y="133"/>
                    </a:cubicBezTo>
                    <a:cubicBezTo>
                      <a:pt x="210" y="130"/>
                      <a:pt x="210" y="127"/>
                      <a:pt x="210" y="123"/>
                    </a:cubicBezTo>
                    <a:cubicBezTo>
                      <a:pt x="208" y="124"/>
                      <a:pt x="207" y="125"/>
                      <a:pt x="206" y="126"/>
                    </a:cubicBezTo>
                    <a:cubicBezTo>
                      <a:pt x="205" y="127"/>
                      <a:pt x="204" y="129"/>
                      <a:pt x="203" y="130"/>
                    </a:cubicBezTo>
                    <a:cubicBezTo>
                      <a:pt x="189" y="139"/>
                      <a:pt x="175" y="148"/>
                      <a:pt x="162" y="157"/>
                    </a:cubicBezTo>
                    <a:cubicBezTo>
                      <a:pt x="158" y="160"/>
                      <a:pt x="154" y="162"/>
                      <a:pt x="151" y="164"/>
                    </a:cubicBezTo>
                    <a:cubicBezTo>
                      <a:pt x="142" y="171"/>
                      <a:pt x="132" y="174"/>
                      <a:pt x="122" y="177"/>
                    </a:cubicBezTo>
                    <a:cubicBezTo>
                      <a:pt x="115" y="179"/>
                      <a:pt x="107" y="178"/>
                      <a:pt x="100" y="173"/>
                    </a:cubicBezTo>
                    <a:cubicBezTo>
                      <a:pt x="98" y="171"/>
                      <a:pt x="95" y="170"/>
                      <a:pt x="92" y="168"/>
                    </a:cubicBezTo>
                    <a:cubicBezTo>
                      <a:pt x="84" y="161"/>
                      <a:pt x="79" y="152"/>
                      <a:pt x="79" y="141"/>
                    </a:cubicBezTo>
                    <a:cubicBezTo>
                      <a:pt x="79" y="134"/>
                      <a:pt x="79" y="127"/>
                      <a:pt x="78" y="119"/>
                    </a:cubicBezTo>
                    <a:cubicBezTo>
                      <a:pt x="77" y="120"/>
                      <a:pt x="76" y="120"/>
                      <a:pt x="75" y="121"/>
                    </a:cubicBezTo>
                    <a:cubicBezTo>
                      <a:pt x="64" y="135"/>
                      <a:pt x="49" y="145"/>
                      <a:pt x="36" y="157"/>
                    </a:cubicBezTo>
                    <a:cubicBezTo>
                      <a:pt x="27" y="165"/>
                      <a:pt x="18" y="171"/>
                      <a:pt x="8" y="179"/>
                    </a:cubicBezTo>
                    <a:cubicBezTo>
                      <a:pt x="5" y="181"/>
                      <a:pt x="3" y="179"/>
                      <a:pt x="0" y="176"/>
                    </a:cubicBezTo>
                    <a:cubicBezTo>
                      <a:pt x="2" y="174"/>
                      <a:pt x="3" y="172"/>
                      <a:pt x="5" y="170"/>
                    </a:cubicBezTo>
                    <a:cubicBezTo>
                      <a:pt x="17" y="161"/>
                      <a:pt x="28" y="153"/>
                      <a:pt x="39" y="144"/>
                    </a:cubicBezTo>
                    <a:cubicBezTo>
                      <a:pt x="49" y="135"/>
                      <a:pt x="59" y="125"/>
                      <a:pt x="69" y="116"/>
                    </a:cubicBezTo>
                    <a:cubicBezTo>
                      <a:pt x="73" y="112"/>
                      <a:pt x="76" y="108"/>
                      <a:pt x="79" y="104"/>
                    </a:cubicBezTo>
                    <a:cubicBezTo>
                      <a:pt x="81" y="102"/>
                      <a:pt x="82" y="100"/>
                      <a:pt x="82" y="98"/>
                    </a:cubicBezTo>
                    <a:cubicBezTo>
                      <a:pt x="85" y="87"/>
                      <a:pt x="87" y="77"/>
                      <a:pt x="89" y="66"/>
                    </a:cubicBezTo>
                    <a:cubicBezTo>
                      <a:pt x="92" y="58"/>
                      <a:pt x="95" y="50"/>
                      <a:pt x="98" y="42"/>
                    </a:cubicBezTo>
                    <a:cubicBezTo>
                      <a:pt x="99" y="41"/>
                      <a:pt x="100" y="40"/>
                      <a:pt x="101" y="39"/>
                    </a:cubicBezTo>
                    <a:cubicBezTo>
                      <a:pt x="105" y="36"/>
                      <a:pt x="109" y="33"/>
                      <a:pt x="113" y="35"/>
                    </a:cubicBezTo>
                    <a:cubicBezTo>
                      <a:pt x="118" y="37"/>
                      <a:pt x="121" y="41"/>
                      <a:pt x="120" y="46"/>
                    </a:cubicBezTo>
                    <a:cubicBezTo>
                      <a:pt x="119" y="53"/>
                      <a:pt x="118" y="60"/>
                      <a:pt x="115" y="67"/>
                    </a:cubicBezTo>
                    <a:cubicBezTo>
                      <a:pt x="110" y="79"/>
                      <a:pt x="103" y="90"/>
                      <a:pt x="94" y="100"/>
                    </a:cubicBezTo>
                    <a:cubicBezTo>
                      <a:pt x="87" y="106"/>
                      <a:pt x="86" y="115"/>
                      <a:pt x="86" y="124"/>
                    </a:cubicBezTo>
                    <a:cubicBezTo>
                      <a:pt x="85" y="132"/>
                      <a:pt x="86" y="141"/>
                      <a:pt x="86" y="150"/>
                    </a:cubicBezTo>
                    <a:cubicBezTo>
                      <a:pt x="87" y="152"/>
                      <a:pt x="88" y="155"/>
                      <a:pt x="89" y="157"/>
                    </a:cubicBezTo>
                    <a:cubicBezTo>
                      <a:pt x="93" y="161"/>
                      <a:pt x="97" y="165"/>
                      <a:pt x="102" y="168"/>
                    </a:cubicBezTo>
                    <a:cubicBezTo>
                      <a:pt x="107" y="171"/>
                      <a:pt x="114" y="171"/>
                      <a:pt x="121" y="169"/>
                    </a:cubicBezTo>
                    <a:cubicBezTo>
                      <a:pt x="135" y="165"/>
                      <a:pt x="147" y="158"/>
                      <a:pt x="160" y="150"/>
                    </a:cubicBezTo>
                    <a:cubicBezTo>
                      <a:pt x="172" y="142"/>
                      <a:pt x="184" y="133"/>
                      <a:pt x="196" y="124"/>
                    </a:cubicBezTo>
                    <a:cubicBezTo>
                      <a:pt x="204" y="118"/>
                      <a:pt x="211" y="110"/>
                      <a:pt x="212" y="98"/>
                    </a:cubicBezTo>
                    <a:cubicBezTo>
                      <a:pt x="213" y="89"/>
                      <a:pt x="218" y="80"/>
                      <a:pt x="220" y="70"/>
                    </a:cubicBezTo>
                    <a:cubicBezTo>
                      <a:pt x="222" y="64"/>
                      <a:pt x="223" y="57"/>
                      <a:pt x="225" y="51"/>
                    </a:cubicBezTo>
                    <a:cubicBezTo>
                      <a:pt x="225" y="50"/>
                      <a:pt x="225" y="49"/>
                      <a:pt x="225" y="48"/>
                    </a:cubicBezTo>
                    <a:cubicBezTo>
                      <a:pt x="229" y="41"/>
                      <a:pt x="233" y="33"/>
                      <a:pt x="238" y="27"/>
                    </a:cubicBezTo>
                    <a:cubicBezTo>
                      <a:pt x="243" y="20"/>
                      <a:pt x="250" y="21"/>
                      <a:pt x="255" y="28"/>
                    </a:cubicBezTo>
                    <a:cubicBezTo>
                      <a:pt x="258" y="32"/>
                      <a:pt x="259" y="38"/>
                      <a:pt x="258" y="43"/>
                    </a:cubicBezTo>
                    <a:cubicBezTo>
                      <a:pt x="256" y="49"/>
                      <a:pt x="255" y="55"/>
                      <a:pt x="253" y="59"/>
                    </a:cubicBezTo>
                    <a:cubicBezTo>
                      <a:pt x="247" y="70"/>
                      <a:pt x="243" y="81"/>
                      <a:pt x="235" y="91"/>
                    </a:cubicBezTo>
                    <a:cubicBezTo>
                      <a:pt x="229" y="98"/>
                      <a:pt x="223" y="106"/>
                      <a:pt x="219" y="114"/>
                    </a:cubicBezTo>
                    <a:cubicBezTo>
                      <a:pt x="216" y="118"/>
                      <a:pt x="217" y="124"/>
                      <a:pt x="217" y="128"/>
                    </a:cubicBezTo>
                    <a:cubicBezTo>
                      <a:pt x="218" y="142"/>
                      <a:pt x="222" y="155"/>
                      <a:pt x="231" y="167"/>
                    </a:cubicBezTo>
                    <a:cubicBezTo>
                      <a:pt x="234" y="171"/>
                      <a:pt x="238" y="174"/>
                      <a:pt x="243" y="175"/>
                    </a:cubicBezTo>
                    <a:cubicBezTo>
                      <a:pt x="254" y="176"/>
                      <a:pt x="264" y="175"/>
                      <a:pt x="273" y="170"/>
                    </a:cubicBezTo>
                    <a:cubicBezTo>
                      <a:pt x="283" y="164"/>
                      <a:pt x="294" y="159"/>
                      <a:pt x="302" y="150"/>
                    </a:cubicBezTo>
                    <a:cubicBezTo>
                      <a:pt x="304" y="149"/>
                      <a:pt x="306" y="148"/>
                      <a:pt x="308" y="148"/>
                    </a:cubicBezTo>
                    <a:cubicBezTo>
                      <a:pt x="314" y="146"/>
                      <a:pt x="318" y="144"/>
                      <a:pt x="322" y="139"/>
                    </a:cubicBezTo>
                    <a:cubicBezTo>
                      <a:pt x="322" y="139"/>
                      <a:pt x="322" y="138"/>
                      <a:pt x="323" y="138"/>
                    </a:cubicBezTo>
                    <a:cubicBezTo>
                      <a:pt x="334" y="133"/>
                      <a:pt x="339" y="121"/>
                      <a:pt x="347" y="113"/>
                    </a:cubicBezTo>
                    <a:cubicBezTo>
                      <a:pt x="348" y="112"/>
                      <a:pt x="349" y="109"/>
                      <a:pt x="350" y="107"/>
                    </a:cubicBezTo>
                    <a:cubicBezTo>
                      <a:pt x="354" y="95"/>
                      <a:pt x="353" y="82"/>
                      <a:pt x="356" y="70"/>
                    </a:cubicBezTo>
                    <a:cubicBezTo>
                      <a:pt x="358" y="62"/>
                      <a:pt x="361" y="54"/>
                      <a:pt x="364" y="47"/>
                    </a:cubicBezTo>
                    <a:cubicBezTo>
                      <a:pt x="364" y="46"/>
                      <a:pt x="365" y="45"/>
                      <a:pt x="365" y="45"/>
                    </a:cubicBezTo>
                    <a:cubicBezTo>
                      <a:pt x="366" y="34"/>
                      <a:pt x="373" y="28"/>
                      <a:pt x="380" y="21"/>
                    </a:cubicBezTo>
                    <a:cubicBezTo>
                      <a:pt x="383" y="19"/>
                      <a:pt x="385" y="19"/>
                      <a:pt x="388" y="20"/>
                    </a:cubicBezTo>
                    <a:cubicBezTo>
                      <a:pt x="396" y="23"/>
                      <a:pt x="401" y="32"/>
                      <a:pt x="400" y="40"/>
                    </a:cubicBezTo>
                    <a:cubicBezTo>
                      <a:pt x="400" y="47"/>
                      <a:pt x="398" y="54"/>
                      <a:pt x="394" y="60"/>
                    </a:cubicBezTo>
                    <a:cubicBezTo>
                      <a:pt x="388" y="70"/>
                      <a:pt x="383" y="81"/>
                      <a:pt x="377" y="91"/>
                    </a:cubicBezTo>
                    <a:cubicBezTo>
                      <a:pt x="372" y="98"/>
                      <a:pt x="366" y="105"/>
                      <a:pt x="360" y="111"/>
                    </a:cubicBezTo>
                    <a:cubicBezTo>
                      <a:pt x="358" y="114"/>
                      <a:pt x="356" y="117"/>
                      <a:pt x="358" y="120"/>
                    </a:cubicBezTo>
                    <a:cubicBezTo>
                      <a:pt x="361" y="128"/>
                      <a:pt x="364" y="136"/>
                      <a:pt x="367" y="144"/>
                    </a:cubicBezTo>
                    <a:cubicBezTo>
                      <a:pt x="371" y="154"/>
                      <a:pt x="379" y="158"/>
                      <a:pt x="390" y="158"/>
                    </a:cubicBezTo>
                    <a:cubicBezTo>
                      <a:pt x="390" y="158"/>
                      <a:pt x="391" y="159"/>
                      <a:pt x="392" y="159"/>
                    </a:cubicBezTo>
                    <a:cubicBezTo>
                      <a:pt x="403" y="163"/>
                      <a:pt x="414" y="161"/>
                      <a:pt x="425" y="158"/>
                    </a:cubicBezTo>
                    <a:cubicBezTo>
                      <a:pt x="426" y="157"/>
                      <a:pt x="427" y="157"/>
                      <a:pt x="428" y="157"/>
                    </a:cubicBezTo>
                    <a:cubicBezTo>
                      <a:pt x="438" y="156"/>
                      <a:pt x="445" y="150"/>
                      <a:pt x="452" y="144"/>
                    </a:cubicBezTo>
                    <a:cubicBezTo>
                      <a:pt x="460" y="137"/>
                      <a:pt x="468" y="131"/>
                      <a:pt x="476" y="125"/>
                    </a:cubicBezTo>
                    <a:cubicBezTo>
                      <a:pt x="481" y="121"/>
                      <a:pt x="486" y="117"/>
                      <a:pt x="490" y="113"/>
                    </a:cubicBezTo>
                    <a:cubicBezTo>
                      <a:pt x="492" y="111"/>
                      <a:pt x="493" y="109"/>
                      <a:pt x="493" y="108"/>
                    </a:cubicBezTo>
                    <a:cubicBezTo>
                      <a:pt x="495" y="103"/>
                      <a:pt x="496" y="99"/>
                      <a:pt x="497" y="94"/>
                    </a:cubicBezTo>
                    <a:cubicBezTo>
                      <a:pt x="498" y="77"/>
                      <a:pt x="504" y="60"/>
                      <a:pt x="511" y="44"/>
                    </a:cubicBezTo>
                    <a:cubicBezTo>
                      <a:pt x="514" y="37"/>
                      <a:pt x="515" y="29"/>
                      <a:pt x="519" y="22"/>
                    </a:cubicBezTo>
                    <a:cubicBezTo>
                      <a:pt x="521" y="16"/>
                      <a:pt x="525" y="11"/>
                      <a:pt x="529" y="5"/>
                    </a:cubicBezTo>
                    <a:cubicBezTo>
                      <a:pt x="533" y="2"/>
                      <a:pt x="538" y="0"/>
                      <a:pt x="543" y="2"/>
                    </a:cubicBezTo>
                    <a:cubicBezTo>
                      <a:pt x="548" y="4"/>
                      <a:pt x="551" y="11"/>
                      <a:pt x="551" y="16"/>
                    </a:cubicBezTo>
                    <a:cubicBezTo>
                      <a:pt x="549" y="28"/>
                      <a:pt x="547" y="40"/>
                      <a:pt x="542" y="51"/>
                    </a:cubicBezTo>
                    <a:cubicBezTo>
                      <a:pt x="538" y="62"/>
                      <a:pt x="532" y="72"/>
                      <a:pt x="524" y="81"/>
                    </a:cubicBezTo>
                    <a:cubicBezTo>
                      <a:pt x="521" y="84"/>
                      <a:pt x="519" y="88"/>
                      <a:pt x="517" y="92"/>
                    </a:cubicBezTo>
                    <a:cubicBezTo>
                      <a:pt x="516" y="93"/>
                      <a:pt x="516" y="95"/>
                      <a:pt x="513" y="94"/>
                    </a:cubicBezTo>
                    <a:cubicBezTo>
                      <a:pt x="513" y="94"/>
                      <a:pt x="512" y="95"/>
                      <a:pt x="512" y="95"/>
                    </a:cubicBezTo>
                    <a:cubicBezTo>
                      <a:pt x="514" y="100"/>
                      <a:pt x="510" y="102"/>
                      <a:pt x="508" y="104"/>
                    </a:cubicBezTo>
                    <a:cubicBezTo>
                      <a:pt x="503" y="110"/>
                      <a:pt x="500" y="116"/>
                      <a:pt x="502" y="125"/>
                    </a:cubicBezTo>
                    <a:cubicBezTo>
                      <a:pt x="504" y="131"/>
                      <a:pt x="505" y="138"/>
                      <a:pt x="509" y="144"/>
                    </a:cubicBezTo>
                    <a:cubicBezTo>
                      <a:pt x="517" y="153"/>
                      <a:pt x="526" y="159"/>
                      <a:pt x="539" y="160"/>
                    </a:cubicBezTo>
                    <a:cubicBezTo>
                      <a:pt x="547" y="160"/>
                      <a:pt x="555" y="158"/>
                      <a:pt x="563" y="155"/>
                    </a:cubicBezTo>
                    <a:cubicBezTo>
                      <a:pt x="566" y="154"/>
                      <a:pt x="569" y="152"/>
                      <a:pt x="572" y="150"/>
                    </a:cubicBezTo>
                    <a:cubicBezTo>
                      <a:pt x="576" y="148"/>
                      <a:pt x="581" y="145"/>
                      <a:pt x="585" y="142"/>
                    </a:cubicBezTo>
                    <a:cubicBezTo>
                      <a:pt x="586" y="141"/>
                      <a:pt x="587" y="141"/>
                      <a:pt x="588" y="139"/>
                    </a:cubicBezTo>
                    <a:cubicBezTo>
                      <a:pt x="593" y="135"/>
                      <a:pt x="597" y="130"/>
                      <a:pt x="601" y="125"/>
                    </a:cubicBezTo>
                    <a:cubicBezTo>
                      <a:pt x="605" y="119"/>
                      <a:pt x="608" y="119"/>
                      <a:pt x="613" y="125"/>
                    </a:cubicBezTo>
                    <a:cubicBezTo>
                      <a:pt x="613" y="125"/>
                      <a:pt x="614" y="126"/>
                      <a:pt x="614" y="127"/>
                    </a:cubicBezTo>
                    <a:close/>
                    <a:moveTo>
                      <a:pt x="544" y="11"/>
                    </a:moveTo>
                    <a:cubicBezTo>
                      <a:pt x="543" y="11"/>
                      <a:pt x="542" y="10"/>
                      <a:pt x="542" y="10"/>
                    </a:cubicBezTo>
                    <a:cubicBezTo>
                      <a:pt x="540" y="11"/>
                      <a:pt x="538" y="11"/>
                      <a:pt x="537" y="12"/>
                    </a:cubicBezTo>
                    <a:cubicBezTo>
                      <a:pt x="532" y="19"/>
                      <a:pt x="527" y="26"/>
                      <a:pt x="523" y="34"/>
                    </a:cubicBezTo>
                    <a:cubicBezTo>
                      <a:pt x="519" y="41"/>
                      <a:pt x="517" y="50"/>
                      <a:pt x="514" y="58"/>
                    </a:cubicBezTo>
                    <a:cubicBezTo>
                      <a:pt x="510" y="69"/>
                      <a:pt x="507" y="79"/>
                      <a:pt x="503" y="89"/>
                    </a:cubicBezTo>
                    <a:cubicBezTo>
                      <a:pt x="503" y="90"/>
                      <a:pt x="504" y="91"/>
                      <a:pt x="506" y="94"/>
                    </a:cubicBezTo>
                    <a:cubicBezTo>
                      <a:pt x="514" y="77"/>
                      <a:pt x="528" y="67"/>
                      <a:pt x="532" y="50"/>
                    </a:cubicBezTo>
                    <a:cubicBezTo>
                      <a:pt x="541" y="38"/>
                      <a:pt x="541" y="24"/>
                      <a:pt x="544" y="11"/>
                    </a:cubicBezTo>
                    <a:close/>
                    <a:moveTo>
                      <a:pt x="358" y="99"/>
                    </a:moveTo>
                    <a:cubicBezTo>
                      <a:pt x="364" y="94"/>
                      <a:pt x="369" y="91"/>
                      <a:pt x="371" y="85"/>
                    </a:cubicBezTo>
                    <a:cubicBezTo>
                      <a:pt x="375" y="74"/>
                      <a:pt x="383" y="66"/>
                      <a:pt x="385" y="55"/>
                    </a:cubicBezTo>
                    <a:cubicBezTo>
                      <a:pt x="385" y="54"/>
                      <a:pt x="386" y="53"/>
                      <a:pt x="386" y="53"/>
                    </a:cubicBezTo>
                    <a:cubicBezTo>
                      <a:pt x="391" y="50"/>
                      <a:pt x="391" y="45"/>
                      <a:pt x="392" y="40"/>
                    </a:cubicBezTo>
                    <a:cubicBezTo>
                      <a:pt x="392" y="36"/>
                      <a:pt x="394" y="32"/>
                      <a:pt x="390" y="30"/>
                    </a:cubicBezTo>
                    <a:cubicBezTo>
                      <a:pt x="386" y="28"/>
                      <a:pt x="383" y="32"/>
                      <a:pt x="380" y="35"/>
                    </a:cubicBezTo>
                    <a:cubicBezTo>
                      <a:pt x="378" y="38"/>
                      <a:pt x="376" y="42"/>
                      <a:pt x="374" y="46"/>
                    </a:cubicBezTo>
                    <a:cubicBezTo>
                      <a:pt x="369" y="55"/>
                      <a:pt x="365" y="64"/>
                      <a:pt x="363" y="73"/>
                    </a:cubicBezTo>
                    <a:cubicBezTo>
                      <a:pt x="362" y="81"/>
                      <a:pt x="360" y="89"/>
                      <a:pt x="358" y="99"/>
                    </a:cubicBezTo>
                    <a:close/>
                    <a:moveTo>
                      <a:pt x="248" y="31"/>
                    </a:moveTo>
                    <a:cubicBezTo>
                      <a:pt x="244" y="33"/>
                      <a:pt x="241" y="36"/>
                      <a:pt x="239" y="40"/>
                    </a:cubicBezTo>
                    <a:cubicBezTo>
                      <a:pt x="236" y="49"/>
                      <a:pt x="233" y="57"/>
                      <a:pt x="230" y="66"/>
                    </a:cubicBezTo>
                    <a:cubicBezTo>
                      <a:pt x="227" y="74"/>
                      <a:pt x="225" y="82"/>
                      <a:pt x="223" y="91"/>
                    </a:cubicBezTo>
                    <a:cubicBezTo>
                      <a:pt x="223" y="91"/>
                      <a:pt x="224" y="91"/>
                      <a:pt x="224" y="92"/>
                    </a:cubicBezTo>
                    <a:cubicBezTo>
                      <a:pt x="228" y="87"/>
                      <a:pt x="233" y="82"/>
                      <a:pt x="236" y="77"/>
                    </a:cubicBezTo>
                    <a:cubicBezTo>
                      <a:pt x="239" y="71"/>
                      <a:pt x="241" y="65"/>
                      <a:pt x="243" y="59"/>
                    </a:cubicBezTo>
                    <a:cubicBezTo>
                      <a:pt x="245" y="53"/>
                      <a:pt x="248" y="47"/>
                      <a:pt x="250" y="42"/>
                    </a:cubicBezTo>
                    <a:cubicBezTo>
                      <a:pt x="251" y="38"/>
                      <a:pt x="251" y="34"/>
                      <a:pt x="248" y="31"/>
                    </a:cubicBezTo>
                    <a:close/>
                    <a:moveTo>
                      <a:pt x="113" y="41"/>
                    </a:moveTo>
                    <a:cubicBezTo>
                      <a:pt x="104" y="47"/>
                      <a:pt x="93" y="74"/>
                      <a:pt x="94" y="87"/>
                    </a:cubicBezTo>
                    <a:cubicBezTo>
                      <a:pt x="105" y="74"/>
                      <a:pt x="111" y="59"/>
                      <a:pt x="113" y="41"/>
                    </a:cubicBezTo>
                    <a:close/>
                  </a:path>
                </a:pathLst>
              </a:custGeom>
              <a:solidFill>
                <a:schemeClr val="tx1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56" name="Freeform 35"/>
              <p:cNvSpPr>
                <a:spLocks noEditPoints="1"/>
              </p:cNvSpPr>
              <p:nvPr/>
            </p:nvSpPr>
            <p:spPr bwMode="auto">
              <a:xfrm>
                <a:off x="5481638" y="1049338"/>
                <a:ext cx="184150" cy="90488"/>
              </a:xfrm>
              <a:custGeom>
                <a:avLst/>
                <a:gdLst>
                  <a:gd name="T0" fmla="*/ 9 w 102"/>
                  <a:gd name="T1" fmla="*/ 26 h 50"/>
                  <a:gd name="T2" fmla="*/ 5 w 102"/>
                  <a:gd name="T3" fmla="*/ 24 h 50"/>
                  <a:gd name="T4" fmla="*/ 7 w 102"/>
                  <a:gd name="T5" fmla="*/ 13 h 50"/>
                  <a:gd name="T6" fmla="*/ 46 w 102"/>
                  <a:gd name="T7" fmla="*/ 2 h 50"/>
                  <a:gd name="T8" fmla="*/ 67 w 102"/>
                  <a:gd name="T9" fmla="*/ 1 h 50"/>
                  <a:gd name="T10" fmla="*/ 96 w 102"/>
                  <a:gd name="T11" fmla="*/ 13 h 50"/>
                  <a:gd name="T12" fmla="*/ 102 w 102"/>
                  <a:gd name="T13" fmla="*/ 19 h 50"/>
                  <a:gd name="T14" fmla="*/ 89 w 102"/>
                  <a:gd name="T15" fmla="*/ 19 h 50"/>
                  <a:gd name="T16" fmla="*/ 80 w 102"/>
                  <a:gd name="T17" fmla="*/ 33 h 50"/>
                  <a:gd name="T18" fmla="*/ 59 w 102"/>
                  <a:gd name="T19" fmla="*/ 48 h 50"/>
                  <a:gd name="T20" fmla="*/ 42 w 102"/>
                  <a:gd name="T21" fmla="*/ 41 h 50"/>
                  <a:gd name="T22" fmla="*/ 31 w 102"/>
                  <a:gd name="T23" fmla="*/ 26 h 50"/>
                  <a:gd name="T24" fmla="*/ 18 w 102"/>
                  <a:gd name="T25" fmla="*/ 22 h 50"/>
                  <a:gd name="T26" fmla="*/ 9 w 102"/>
                  <a:gd name="T27" fmla="*/ 26 h 50"/>
                  <a:gd name="T28" fmla="*/ 40 w 102"/>
                  <a:gd name="T29" fmla="*/ 21 h 50"/>
                  <a:gd name="T30" fmla="*/ 46 w 102"/>
                  <a:gd name="T31" fmla="*/ 34 h 50"/>
                  <a:gd name="T32" fmla="*/ 56 w 102"/>
                  <a:gd name="T33" fmla="*/ 37 h 50"/>
                  <a:gd name="T34" fmla="*/ 72 w 102"/>
                  <a:gd name="T35" fmla="*/ 14 h 50"/>
                  <a:gd name="T36" fmla="*/ 42 w 102"/>
                  <a:gd name="T37" fmla="*/ 13 h 50"/>
                  <a:gd name="T38" fmla="*/ 44 w 102"/>
                  <a:gd name="T39" fmla="*/ 19 h 50"/>
                  <a:gd name="T40" fmla="*/ 40 w 102"/>
                  <a:gd name="T41" fmla="*/ 21 h 5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02" h="50">
                    <a:moveTo>
                      <a:pt x="9" y="26"/>
                    </a:moveTo>
                    <a:cubicBezTo>
                      <a:pt x="8" y="26"/>
                      <a:pt x="6" y="25"/>
                      <a:pt x="5" y="24"/>
                    </a:cubicBezTo>
                    <a:cubicBezTo>
                      <a:pt x="0" y="19"/>
                      <a:pt x="1" y="16"/>
                      <a:pt x="7" y="13"/>
                    </a:cubicBezTo>
                    <a:cubicBezTo>
                      <a:pt x="19" y="7"/>
                      <a:pt x="32" y="2"/>
                      <a:pt x="46" y="2"/>
                    </a:cubicBezTo>
                    <a:cubicBezTo>
                      <a:pt x="53" y="2"/>
                      <a:pt x="60" y="1"/>
                      <a:pt x="67" y="1"/>
                    </a:cubicBezTo>
                    <a:cubicBezTo>
                      <a:pt x="79" y="0"/>
                      <a:pt x="88" y="4"/>
                      <a:pt x="96" y="13"/>
                    </a:cubicBezTo>
                    <a:cubicBezTo>
                      <a:pt x="98" y="15"/>
                      <a:pt x="100" y="17"/>
                      <a:pt x="102" y="19"/>
                    </a:cubicBezTo>
                    <a:cubicBezTo>
                      <a:pt x="98" y="25"/>
                      <a:pt x="98" y="25"/>
                      <a:pt x="89" y="19"/>
                    </a:cubicBezTo>
                    <a:cubicBezTo>
                      <a:pt x="86" y="24"/>
                      <a:pt x="83" y="29"/>
                      <a:pt x="80" y="33"/>
                    </a:cubicBezTo>
                    <a:cubicBezTo>
                      <a:pt x="75" y="41"/>
                      <a:pt x="67" y="45"/>
                      <a:pt x="59" y="48"/>
                    </a:cubicBezTo>
                    <a:cubicBezTo>
                      <a:pt x="53" y="50"/>
                      <a:pt x="46" y="47"/>
                      <a:pt x="42" y="41"/>
                    </a:cubicBezTo>
                    <a:cubicBezTo>
                      <a:pt x="38" y="36"/>
                      <a:pt x="35" y="31"/>
                      <a:pt x="31" y="26"/>
                    </a:cubicBezTo>
                    <a:cubicBezTo>
                      <a:pt x="28" y="22"/>
                      <a:pt x="22" y="20"/>
                      <a:pt x="18" y="22"/>
                    </a:cubicBezTo>
                    <a:cubicBezTo>
                      <a:pt x="15" y="23"/>
                      <a:pt x="12" y="25"/>
                      <a:pt x="9" y="26"/>
                    </a:cubicBezTo>
                    <a:close/>
                    <a:moveTo>
                      <a:pt x="40" y="21"/>
                    </a:moveTo>
                    <a:cubicBezTo>
                      <a:pt x="42" y="26"/>
                      <a:pt x="44" y="30"/>
                      <a:pt x="46" y="34"/>
                    </a:cubicBezTo>
                    <a:cubicBezTo>
                      <a:pt x="48" y="38"/>
                      <a:pt x="52" y="38"/>
                      <a:pt x="56" y="37"/>
                    </a:cubicBezTo>
                    <a:cubicBezTo>
                      <a:pt x="65" y="34"/>
                      <a:pt x="72" y="24"/>
                      <a:pt x="72" y="14"/>
                    </a:cubicBezTo>
                    <a:cubicBezTo>
                      <a:pt x="62" y="9"/>
                      <a:pt x="53" y="13"/>
                      <a:pt x="42" y="13"/>
                    </a:cubicBezTo>
                    <a:cubicBezTo>
                      <a:pt x="43" y="16"/>
                      <a:pt x="44" y="17"/>
                      <a:pt x="44" y="19"/>
                    </a:cubicBezTo>
                    <a:cubicBezTo>
                      <a:pt x="43" y="19"/>
                      <a:pt x="42" y="20"/>
                      <a:pt x="40" y="21"/>
                    </a:cubicBezTo>
                    <a:close/>
                  </a:path>
                </a:pathLst>
              </a:custGeom>
              <a:solidFill>
                <a:schemeClr val="tx1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57" name="Freeform 36"/>
              <p:cNvSpPr>
                <a:spLocks noEditPoints="1"/>
              </p:cNvSpPr>
              <p:nvPr/>
            </p:nvSpPr>
            <p:spPr bwMode="auto">
              <a:xfrm>
                <a:off x="5849938" y="1063626"/>
                <a:ext cx="153988" cy="95250"/>
              </a:xfrm>
              <a:custGeom>
                <a:avLst/>
                <a:gdLst>
                  <a:gd name="T0" fmla="*/ 78 w 85"/>
                  <a:gd name="T1" fmla="*/ 15 h 52"/>
                  <a:gd name="T2" fmla="*/ 84 w 85"/>
                  <a:gd name="T3" fmla="*/ 27 h 52"/>
                  <a:gd name="T4" fmla="*/ 84 w 85"/>
                  <a:gd name="T5" fmla="*/ 33 h 52"/>
                  <a:gd name="T6" fmla="*/ 75 w 85"/>
                  <a:gd name="T7" fmla="*/ 31 h 52"/>
                  <a:gd name="T8" fmla="*/ 62 w 85"/>
                  <a:gd name="T9" fmla="*/ 44 h 52"/>
                  <a:gd name="T10" fmla="*/ 41 w 85"/>
                  <a:gd name="T11" fmla="*/ 49 h 52"/>
                  <a:gd name="T12" fmla="*/ 34 w 85"/>
                  <a:gd name="T13" fmla="*/ 43 h 52"/>
                  <a:gd name="T14" fmla="*/ 22 w 85"/>
                  <a:gd name="T15" fmla="*/ 21 h 52"/>
                  <a:gd name="T16" fmla="*/ 8 w 85"/>
                  <a:gd name="T17" fmla="*/ 24 h 52"/>
                  <a:gd name="T18" fmla="*/ 0 w 85"/>
                  <a:gd name="T19" fmla="*/ 16 h 52"/>
                  <a:gd name="T20" fmla="*/ 5 w 85"/>
                  <a:gd name="T21" fmla="*/ 11 h 52"/>
                  <a:gd name="T22" fmla="*/ 24 w 85"/>
                  <a:gd name="T23" fmla="*/ 5 h 52"/>
                  <a:gd name="T24" fmla="*/ 33 w 85"/>
                  <a:gd name="T25" fmla="*/ 3 h 52"/>
                  <a:gd name="T26" fmla="*/ 63 w 85"/>
                  <a:gd name="T27" fmla="*/ 8 h 52"/>
                  <a:gd name="T28" fmla="*/ 78 w 85"/>
                  <a:gd name="T29" fmla="*/ 15 h 52"/>
                  <a:gd name="T30" fmla="*/ 33 w 85"/>
                  <a:gd name="T31" fmla="*/ 19 h 52"/>
                  <a:gd name="T32" fmla="*/ 37 w 85"/>
                  <a:gd name="T33" fmla="*/ 32 h 52"/>
                  <a:gd name="T34" fmla="*/ 42 w 85"/>
                  <a:gd name="T35" fmla="*/ 38 h 52"/>
                  <a:gd name="T36" fmla="*/ 54 w 85"/>
                  <a:gd name="T37" fmla="*/ 35 h 52"/>
                  <a:gd name="T38" fmla="*/ 64 w 85"/>
                  <a:gd name="T39" fmla="*/ 23 h 52"/>
                  <a:gd name="T40" fmla="*/ 33 w 85"/>
                  <a:gd name="T41" fmla="*/ 19 h 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85" h="52">
                    <a:moveTo>
                      <a:pt x="78" y="15"/>
                    </a:moveTo>
                    <a:cubicBezTo>
                      <a:pt x="80" y="19"/>
                      <a:pt x="82" y="23"/>
                      <a:pt x="84" y="27"/>
                    </a:cubicBezTo>
                    <a:cubicBezTo>
                      <a:pt x="85" y="28"/>
                      <a:pt x="84" y="30"/>
                      <a:pt x="84" y="33"/>
                    </a:cubicBezTo>
                    <a:cubicBezTo>
                      <a:pt x="81" y="32"/>
                      <a:pt x="78" y="32"/>
                      <a:pt x="75" y="31"/>
                    </a:cubicBezTo>
                    <a:cubicBezTo>
                      <a:pt x="71" y="35"/>
                      <a:pt x="66" y="39"/>
                      <a:pt x="62" y="44"/>
                    </a:cubicBezTo>
                    <a:cubicBezTo>
                      <a:pt x="56" y="50"/>
                      <a:pt x="49" y="52"/>
                      <a:pt x="41" y="49"/>
                    </a:cubicBezTo>
                    <a:cubicBezTo>
                      <a:pt x="39" y="47"/>
                      <a:pt x="36" y="46"/>
                      <a:pt x="34" y="43"/>
                    </a:cubicBezTo>
                    <a:cubicBezTo>
                      <a:pt x="25" y="34"/>
                      <a:pt x="25" y="34"/>
                      <a:pt x="22" y="21"/>
                    </a:cubicBezTo>
                    <a:cubicBezTo>
                      <a:pt x="18" y="22"/>
                      <a:pt x="14" y="28"/>
                      <a:pt x="8" y="24"/>
                    </a:cubicBezTo>
                    <a:cubicBezTo>
                      <a:pt x="5" y="22"/>
                      <a:pt x="3" y="19"/>
                      <a:pt x="0" y="16"/>
                    </a:cubicBezTo>
                    <a:cubicBezTo>
                      <a:pt x="2" y="14"/>
                      <a:pt x="3" y="12"/>
                      <a:pt x="5" y="11"/>
                    </a:cubicBezTo>
                    <a:cubicBezTo>
                      <a:pt x="11" y="9"/>
                      <a:pt x="18" y="7"/>
                      <a:pt x="24" y="5"/>
                    </a:cubicBezTo>
                    <a:cubicBezTo>
                      <a:pt x="27" y="4"/>
                      <a:pt x="30" y="3"/>
                      <a:pt x="33" y="3"/>
                    </a:cubicBezTo>
                    <a:cubicBezTo>
                      <a:pt x="44" y="0"/>
                      <a:pt x="53" y="5"/>
                      <a:pt x="63" y="8"/>
                    </a:cubicBezTo>
                    <a:cubicBezTo>
                      <a:pt x="68" y="10"/>
                      <a:pt x="72" y="12"/>
                      <a:pt x="78" y="15"/>
                    </a:cubicBezTo>
                    <a:close/>
                    <a:moveTo>
                      <a:pt x="33" y="19"/>
                    </a:moveTo>
                    <a:cubicBezTo>
                      <a:pt x="35" y="24"/>
                      <a:pt x="35" y="29"/>
                      <a:pt x="37" y="32"/>
                    </a:cubicBezTo>
                    <a:cubicBezTo>
                      <a:pt x="38" y="34"/>
                      <a:pt x="40" y="37"/>
                      <a:pt x="42" y="38"/>
                    </a:cubicBezTo>
                    <a:cubicBezTo>
                      <a:pt x="46" y="39"/>
                      <a:pt x="51" y="38"/>
                      <a:pt x="54" y="35"/>
                    </a:cubicBezTo>
                    <a:cubicBezTo>
                      <a:pt x="58" y="31"/>
                      <a:pt x="61" y="27"/>
                      <a:pt x="64" y="23"/>
                    </a:cubicBezTo>
                    <a:cubicBezTo>
                      <a:pt x="54" y="16"/>
                      <a:pt x="44" y="17"/>
                      <a:pt x="33" y="19"/>
                    </a:cubicBezTo>
                    <a:close/>
                  </a:path>
                </a:pathLst>
              </a:custGeom>
              <a:solidFill>
                <a:schemeClr val="tx1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58" name="Freeform 37"/>
              <p:cNvSpPr>
                <a:spLocks/>
              </p:cNvSpPr>
              <p:nvPr/>
            </p:nvSpPr>
            <p:spPr bwMode="auto">
              <a:xfrm>
                <a:off x="5638800" y="1358901"/>
                <a:ext cx="207963" cy="47625"/>
              </a:xfrm>
              <a:custGeom>
                <a:avLst/>
                <a:gdLst>
                  <a:gd name="T0" fmla="*/ 0 w 115"/>
                  <a:gd name="T1" fmla="*/ 4 h 26"/>
                  <a:gd name="T2" fmla="*/ 8 w 115"/>
                  <a:gd name="T3" fmla="*/ 3 h 26"/>
                  <a:gd name="T4" fmla="*/ 35 w 115"/>
                  <a:gd name="T5" fmla="*/ 12 h 26"/>
                  <a:gd name="T6" fmla="*/ 63 w 115"/>
                  <a:gd name="T7" fmla="*/ 15 h 26"/>
                  <a:gd name="T8" fmla="*/ 100 w 115"/>
                  <a:gd name="T9" fmla="*/ 5 h 26"/>
                  <a:gd name="T10" fmla="*/ 113 w 115"/>
                  <a:gd name="T11" fmla="*/ 7 h 26"/>
                  <a:gd name="T12" fmla="*/ 113 w 115"/>
                  <a:gd name="T13" fmla="*/ 13 h 26"/>
                  <a:gd name="T14" fmla="*/ 109 w 115"/>
                  <a:gd name="T15" fmla="*/ 15 h 26"/>
                  <a:gd name="T16" fmla="*/ 89 w 115"/>
                  <a:gd name="T17" fmla="*/ 21 h 26"/>
                  <a:gd name="T18" fmla="*/ 65 w 115"/>
                  <a:gd name="T19" fmla="*/ 26 h 26"/>
                  <a:gd name="T20" fmla="*/ 52 w 115"/>
                  <a:gd name="T21" fmla="*/ 26 h 26"/>
                  <a:gd name="T22" fmla="*/ 31 w 115"/>
                  <a:gd name="T23" fmla="*/ 21 h 26"/>
                  <a:gd name="T24" fmla="*/ 20 w 115"/>
                  <a:gd name="T25" fmla="*/ 17 h 26"/>
                  <a:gd name="T26" fmla="*/ 10 w 115"/>
                  <a:gd name="T27" fmla="*/ 13 h 26"/>
                  <a:gd name="T28" fmla="*/ 0 w 115"/>
                  <a:gd name="T29" fmla="*/ 4 h 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15" h="26">
                    <a:moveTo>
                      <a:pt x="0" y="4"/>
                    </a:moveTo>
                    <a:cubicBezTo>
                      <a:pt x="3" y="0"/>
                      <a:pt x="6" y="2"/>
                      <a:pt x="8" y="3"/>
                    </a:cubicBezTo>
                    <a:cubicBezTo>
                      <a:pt x="17" y="6"/>
                      <a:pt x="26" y="10"/>
                      <a:pt x="35" y="12"/>
                    </a:cubicBezTo>
                    <a:cubicBezTo>
                      <a:pt x="44" y="15"/>
                      <a:pt x="54" y="17"/>
                      <a:pt x="63" y="15"/>
                    </a:cubicBezTo>
                    <a:cubicBezTo>
                      <a:pt x="76" y="13"/>
                      <a:pt x="89" y="11"/>
                      <a:pt x="100" y="5"/>
                    </a:cubicBezTo>
                    <a:cubicBezTo>
                      <a:pt x="105" y="2"/>
                      <a:pt x="109" y="6"/>
                      <a:pt x="113" y="7"/>
                    </a:cubicBezTo>
                    <a:cubicBezTo>
                      <a:pt x="115" y="8"/>
                      <a:pt x="115" y="11"/>
                      <a:pt x="113" y="13"/>
                    </a:cubicBezTo>
                    <a:cubicBezTo>
                      <a:pt x="112" y="14"/>
                      <a:pt x="110" y="15"/>
                      <a:pt x="109" y="15"/>
                    </a:cubicBezTo>
                    <a:cubicBezTo>
                      <a:pt x="102" y="18"/>
                      <a:pt x="96" y="20"/>
                      <a:pt x="89" y="21"/>
                    </a:cubicBezTo>
                    <a:cubicBezTo>
                      <a:pt x="81" y="23"/>
                      <a:pt x="73" y="24"/>
                      <a:pt x="65" y="26"/>
                    </a:cubicBezTo>
                    <a:cubicBezTo>
                      <a:pt x="61" y="26"/>
                      <a:pt x="56" y="26"/>
                      <a:pt x="52" y="26"/>
                    </a:cubicBezTo>
                    <a:cubicBezTo>
                      <a:pt x="45" y="25"/>
                      <a:pt x="38" y="23"/>
                      <a:pt x="31" y="21"/>
                    </a:cubicBezTo>
                    <a:cubicBezTo>
                      <a:pt x="27" y="20"/>
                      <a:pt x="24" y="19"/>
                      <a:pt x="20" y="17"/>
                    </a:cubicBezTo>
                    <a:cubicBezTo>
                      <a:pt x="17" y="16"/>
                      <a:pt x="14" y="13"/>
                      <a:pt x="10" y="13"/>
                    </a:cubicBezTo>
                    <a:cubicBezTo>
                      <a:pt x="4" y="13"/>
                      <a:pt x="3" y="8"/>
                      <a:pt x="0" y="4"/>
                    </a:cubicBezTo>
                    <a:close/>
                  </a:path>
                </a:pathLst>
              </a:custGeom>
              <a:solidFill>
                <a:schemeClr val="tx1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59" name="Freeform 38"/>
              <p:cNvSpPr>
                <a:spLocks/>
              </p:cNvSpPr>
              <p:nvPr/>
            </p:nvSpPr>
            <p:spPr bwMode="auto">
              <a:xfrm>
                <a:off x="5700713" y="1206501"/>
                <a:ext cx="95250" cy="42863"/>
              </a:xfrm>
              <a:custGeom>
                <a:avLst/>
                <a:gdLst>
                  <a:gd name="T0" fmla="*/ 0 w 53"/>
                  <a:gd name="T1" fmla="*/ 0 h 23"/>
                  <a:gd name="T2" fmla="*/ 12 w 53"/>
                  <a:gd name="T3" fmla="*/ 5 h 23"/>
                  <a:gd name="T4" fmla="*/ 39 w 53"/>
                  <a:gd name="T5" fmla="*/ 13 h 23"/>
                  <a:gd name="T6" fmla="*/ 53 w 53"/>
                  <a:gd name="T7" fmla="*/ 11 h 23"/>
                  <a:gd name="T8" fmla="*/ 53 w 53"/>
                  <a:gd name="T9" fmla="*/ 12 h 23"/>
                  <a:gd name="T10" fmla="*/ 31 w 53"/>
                  <a:gd name="T11" fmla="*/ 22 h 23"/>
                  <a:gd name="T12" fmla="*/ 2 w 53"/>
                  <a:gd name="T13" fmla="*/ 7 h 23"/>
                  <a:gd name="T14" fmla="*/ 0 w 53"/>
                  <a:gd name="T15" fmla="*/ 0 h 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53" h="23">
                    <a:moveTo>
                      <a:pt x="0" y="0"/>
                    </a:moveTo>
                    <a:cubicBezTo>
                      <a:pt x="5" y="2"/>
                      <a:pt x="10" y="2"/>
                      <a:pt x="12" y="5"/>
                    </a:cubicBezTo>
                    <a:cubicBezTo>
                      <a:pt x="20" y="12"/>
                      <a:pt x="30" y="11"/>
                      <a:pt x="39" y="13"/>
                    </a:cubicBezTo>
                    <a:cubicBezTo>
                      <a:pt x="45" y="4"/>
                      <a:pt x="48" y="4"/>
                      <a:pt x="53" y="11"/>
                    </a:cubicBezTo>
                    <a:cubicBezTo>
                      <a:pt x="53" y="11"/>
                      <a:pt x="53" y="12"/>
                      <a:pt x="53" y="12"/>
                    </a:cubicBezTo>
                    <a:cubicBezTo>
                      <a:pt x="48" y="22"/>
                      <a:pt x="40" y="23"/>
                      <a:pt x="31" y="22"/>
                    </a:cubicBezTo>
                    <a:cubicBezTo>
                      <a:pt x="19" y="21"/>
                      <a:pt x="9" y="17"/>
                      <a:pt x="2" y="7"/>
                    </a:cubicBezTo>
                    <a:cubicBezTo>
                      <a:pt x="2" y="5"/>
                      <a:pt x="1" y="4"/>
                      <a:pt x="0" y="0"/>
                    </a:cubicBezTo>
                    <a:close/>
                  </a:path>
                </a:pathLst>
              </a:custGeom>
              <a:solidFill>
                <a:schemeClr val="tx1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60" name="Freeform 39"/>
              <p:cNvSpPr>
                <a:spLocks/>
              </p:cNvSpPr>
              <p:nvPr/>
            </p:nvSpPr>
            <p:spPr bwMode="auto">
              <a:xfrm>
                <a:off x="6524625" y="2884488"/>
                <a:ext cx="74613" cy="152400"/>
              </a:xfrm>
              <a:custGeom>
                <a:avLst/>
                <a:gdLst>
                  <a:gd name="T0" fmla="*/ 41 w 41"/>
                  <a:gd name="T1" fmla="*/ 1 h 84"/>
                  <a:gd name="T2" fmla="*/ 29 w 41"/>
                  <a:gd name="T3" fmla="*/ 40 h 84"/>
                  <a:gd name="T4" fmla="*/ 3 w 41"/>
                  <a:gd name="T5" fmla="*/ 84 h 84"/>
                  <a:gd name="T6" fmla="*/ 0 w 41"/>
                  <a:gd name="T7" fmla="*/ 79 h 84"/>
                  <a:gd name="T8" fmla="*/ 11 w 41"/>
                  <a:gd name="T9" fmla="*/ 48 h 84"/>
                  <a:gd name="T10" fmla="*/ 20 w 41"/>
                  <a:gd name="T11" fmla="*/ 24 h 84"/>
                  <a:gd name="T12" fmla="*/ 34 w 41"/>
                  <a:gd name="T13" fmla="*/ 2 h 84"/>
                  <a:gd name="T14" fmla="*/ 39 w 41"/>
                  <a:gd name="T15" fmla="*/ 0 h 84"/>
                  <a:gd name="T16" fmla="*/ 41 w 41"/>
                  <a:gd name="T17" fmla="*/ 1 h 8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41" h="84">
                    <a:moveTo>
                      <a:pt x="41" y="1"/>
                    </a:moveTo>
                    <a:cubicBezTo>
                      <a:pt x="38" y="14"/>
                      <a:pt x="38" y="28"/>
                      <a:pt x="29" y="40"/>
                    </a:cubicBezTo>
                    <a:cubicBezTo>
                      <a:pt x="25" y="57"/>
                      <a:pt x="11" y="67"/>
                      <a:pt x="3" y="84"/>
                    </a:cubicBezTo>
                    <a:cubicBezTo>
                      <a:pt x="1" y="81"/>
                      <a:pt x="0" y="80"/>
                      <a:pt x="0" y="79"/>
                    </a:cubicBezTo>
                    <a:cubicBezTo>
                      <a:pt x="4" y="69"/>
                      <a:pt x="7" y="59"/>
                      <a:pt x="11" y="48"/>
                    </a:cubicBezTo>
                    <a:cubicBezTo>
                      <a:pt x="14" y="40"/>
                      <a:pt x="16" y="31"/>
                      <a:pt x="20" y="24"/>
                    </a:cubicBezTo>
                    <a:cubicBezTo>
                      <a:pt x="24" y="16"/>
                      <a:pt x="29" y="9"/>
                      <a:pt x="34" y="2"/>
                    </a:cubicBezTo>
                    <a:cubicBezTo>
                      <a:pt x="35" y="1"/>
                      <a:pt x="37" y="1"/>
                      <a:pt x="39" y="0"/>
                    </a:cubicBezTo>
                    <a:cubicBezTo>
                      <a:pt x="39" y="0"/>
                      <a:pt x="40" y="1"/>
                      <a:pt x="41" y="1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61" name="Freeform 40"/>
              <p:cNvSpPr>
                <a:spLocks/>
              </p:cNvSpPr>
              <p:nvPr/>
            </p:nvSpPr>
            <p:spPr bwMode="auto">
              <a:xfrm>
                <a:off x="6262688" y="2916238"/>
                <a:ext cx="65088" cy="128588"/>
              </a:xfrm>
              <a:custGeom>
                <a:avLst/>
                <a:gdLst>
                  <a:gd name="T0" fmla="*/ 0 w 36"/>
                  <a:gd name="T1" fmla="*/ 71 h 71"/>
                  <a:gd name="T2" fmla="*/ 5 w 36"/>
                  <a:gd name="T3" fmla="*/ 45 h 71"/>
                  <a:gd name="T4" fmla="*/ 16 w 36"/>
                  <a:gd name="T5" fmla="*/ 18 h 71"/>
                  <a:gd name="T6" fmla="*/ 22 w 36"/>
                  <a:gd name="T7" fmla="*/ 7 h 71"/>
                  <a:gd name="T8" fmla="*/ 32 w 36"/>
                  <a:gd name="T9" fmla="*/ 2 h 71"/>
                  <a:gd name="T10" fmla="*/ 34 w 36"/>
                  <a:gd name="T11" fmla="*/ 12 h 71"/>
                  <a:gd name="T12" fmla="*/ 28 w 36"/>
                  <a:gd name="T13" fmla="*/ 25 h 71"/>
                  <a:gd name="T14" fmla="*/ 27 w 36"/>
                  <a:gd name="T15" fmla="*/ 27 h 71"/>
                  <a:gd name="T16" fmla="*/ 13 w 36"/>
                  <a:gd name="T17" fmla="*/ 57 h 71"/>
                  <a:gd name="T18" fmla="*/ 0 w 36"/>
                  <a:gd name="T19" fmla="*/ 71 h 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36" h="71">
                    <a:moveTo>
                      <a:pt x="0" y="71"/>
                    </a:moveTo>
                    <a:cubicBezTo>
                      <a:pt x="2" y="61"/>
                      <a:pt x="4" y="53"/>
                      <a:pt x="5" y="45"/>
                    </a:cubicBezTo>
                    <a:cubicBezTo>
                      <a:pt x="7" y="36"/>
                      <a:pt x="11" y="27"/>
                      <a:pt x="16" y="18"/>
                    </a:cubicBezTo>
                    <a:cubicBezTo>
                      <a:pt x="18" y="14"/>
                      <a:pt x="20" y="10"/>
                      <a:pt x="22" y="7"/>
                    </a:cubicBezTo>
                    <a:cubicBezTo>
                      <a:pt x="25" y="4"/>
                      <a:pt x="28" y="0"/>
                      <a:pt x="32" y="2"/>
                    </a:cubicBezTo>
                    <a:cubicBezTo>
                      <a:pt x="36" y="4"/>
                      <a:pt x="34" y="8"/>
                      <a:pt x="34" y="12"/>
                    </a:cubicBezTo>
                    <a:cubicBezTo>
                      <a:pt x="33" y="17"/>
                      <a:pt x="33" y="22"/>
                      <a:pt x="28" y="25"/>
                    </a:cubicBezTo>
                    <a:cubicBezTo>
                      <a:pt x="28" y="25"/>
                      <a:pt x="27" y="26"/>
                      <a:pt x="27" y="27"/>
                    </a:cubicBezTo>
                    <a:cubicBezTo>
                      <a:pt x="25" y="38"/>
                      <a:pt x="17" y="46"/>
                      <a:pt x="13" y="57"/>
                    </a:cubicBezTo>
                    <a:cubicBezTo>
                      <a:pt x="11" y="63"/>
                      <a:pt x="6" y="66"/>
                      <a:pt x="0" y="71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62" name="Freeform 41"/>
              <p:cNvSpPr>
                <a:spLocks/>
              </p:cNvSpPr>
              <p:nvPr/>
            </p:nvSpPr>
            <p:spPr bwMode="auto">
              <a:xfrm>
                <a:off x="6018213" y="2922588"/>
                <a:ext cx="50800" cy="109538"/>
              </a:xfrm>
              <a:custGeom>
                <a:avLst/>
                <a:gdLst>
                  <a:gd name="T0" fmla="*/ 25 w 28"/>
                  <a:gd name="T1" fmla="*/ 0 h 61"/>
                  <a:gd name="T2" fmla="*/ 27 w 28"/>
                  <a:gd name="T3" fmla="*/ 11 h 61"/>
                  <a:gd name="T4" fmla="*/ 20 w 28"/>
                  <a:gd name="T5" fmla="*/ 28 h 61"/>
                  <a:gd name="T6" fmla="*/ 13 w 28"/>
                  <a:gd name="T7" fmla="*/ 46 h 61"/>
                  <a:gd name="T8" fmla="*/ 1 w 28"/>
                  <a:gd name="T9" fmla="*/ 61 h 61"/>
                  <a:gd name="T10" fmla="*/ 0 w 28"/>
                  <a:gd name="T11" fmla="*/ 60 h 61"/>
                  <a:gd name="T12" fmla="*/ 7 w 28"/>
                  <a:gd name="T13" fmla="*/ 35 h 61"/>
                  <a:gd name="T14" fmla="*/ 16 w 28"/>
                  <a:gd name="T15" fmla="*/ 9 h 61"/>
                  <a:gd name="T16" fmla="*/ 25 w 28"/>
                  <a:gd name="T17" fmla="*/ 0 h 6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28" h="61">
                    <a:moveTo>
                      <a:pt x="25" y="0"/>
                    </a:moveTo>
                    <a:cubicBezTo>
                      <a:pt x="28" y="3"/>
                      <a:pt x="28" y="7"/>
                      <a:pt x="27" y="11"/>
                    </a:cubicBezTo>
                    <a:cubicBezTo>
                      <a:pt x="25" y="16"/>
                      <a:pt x="22" y="22"/>
                      <a:pt x="20" y="28"/>
                    </a:cubicBezTo>
                    <a:cubicBezTo>
                      <a:pt x="18" y="34"/>
                      <a:pt x="16" y="40"/>
                      <a:pt x="13" y="46"/>
                    </a:cubicBezTo>
                    <a:cubicBezTo>
                      <a:pt x="10" y="51"/>
                      <a:pt x="5" y="56"/>
                      <a:pt x="1" y="61"/>
                    </a:cubicBezTo>
                    <a:cubicBezTo>
                      <a:pt x="1" y="60"/>
                      <a:pt x="0" y="60"/>
                      <a:pt x="0" y="60"/>
                    </a:cubicBezTo>
                    <a:cubicBezTo>
                      <a:pt x="2" y="51"/>
                      <a:pt x="4" y="43"/>
                      <a:pt x="7" y="35"/>
                    </a:cubicBezTo>
                    <a:cubicBezTo>
                      <a:pt x="10" y="26"/>
                      <a:pt x="13" y="18"/>
                      <a:pt x="16" y="9"/>
                    </a:cubicBezTo>
                    <a:cubicBezTo>
                      <a:pt x="18" y="5"/>
                      <a:pt x="21" y="2"/>
                      <a:pt x="25" y="0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63" name="Freeform 42"/>
              <p:cNvSpPr>
                <a:spLocks/>
              </p:cNvSpPr>
              <p:nvPr/>
            </p:nvSpPr>
            <p:spPr bwMode="auto">
              <a:xfrm>
                <a:off x="5781675" y="2940051"/>
                <a:ext cx="36513" cy="84138"/>
              </a:xfrm>
              <a:custGeom>
                <a:avLst/>
                <a:gdLst>
                  <a:gd name="T0" fmla="*/ 20 w 20"/>
                  <a:gd name="T1" fmla="*/ 0 h 46"/>
                  <a:gd name="T2" fmla="*/ 1 w 20"/>
                  <a:gd name="T3" fmla="*/ 46 h 46"/>
                  <a:gd name="T4" fmla="*/ 20 w 20"/>
                  <a:gd name="T5" fmla="*/ 0 h 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0" h="46">
                    <a:moveTo>
                      <a:pt x="20" y="0"/>
                    </a:moveTo>
                    <a:cubicBezTo>
                      <a:pt x="18" y="18"/>
                      <a:pt x="12" y="33"/>
                      <a:pt x="1" y="46"/>
                    </a:cubicBezTo>
                    <a:cubicBezTo>
                      <a:pt x="0" y="33"/>
                      <a:pt x="11" y="6"/>
                      <a:pt x="20" y="0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64" name="Freeform 43"/>
              <p:cNvSpPr>
                <a:spLocks/>
              </p:cNvSpPr>
              <p:nvPr/>
            </p:nvSpPr>
            <p:spPr bwMode="auto">
              <a:xfrm>
                <a:off x="5554663" y="1065213"/>
                <a:ext cx="57150" cy="52388"/>
              </a:xfrm>
              <a:custGeom>
                <a:avLst/>
                <a:gdLst>
                  <a:gd name="T0" fmla="*/ 0 w 32"/>
                  <a:gd name="T1" fmla="*/ 12 h 29"/>
                  <a:gd name="T2" fmla="*/ 4 w 32"/>
                  <a:gd name="T3" fmla="*/ 10 h 29"/>
                  <a:gd name="T4" fmla="*/ 2 w 32"/>
                  <a:gd name="T5" fmla="*/ 4 h 29"/>
                  <a:gd name="T6" fmla="*/ 32 w 32"/>
                  <a:gd name="T7" fmla="*/ 5 h 29"/>
                  <a:gd name="T8" fmla="*/ 16 w 32"/>
                  <a:gd name="T9" fmla="*/ 28 h 29"/>
                  <a:gd name="T10" fmla="*/ 6 w 32"/>
                  <a:gd name="T11" fmla="*/ 25 h 29"/>
                  <a:gd name="T12" fmla="*/ 0 w 32"/>
                  <a:gd name="T13" fmla="*/ 12 h 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2" h="29">
                    <a:moveTo>
                      <a:pt x="0" y="12"/>
                    </a:moveTo>
                    <a:cubicBezTo>
                      <a:pt x="2" y="11"/>
                      <a:pt x="3" y="10"/>
                      <a:pt x="4" y="10"/>
                    </a:cubicBezTo>
                    <a:cubicBezTo>
                      <a:pt x="4" y="8"/>
                      <a:pt x="3" y="7"/>
                      <a:pt x="2" y="4"/>
                    </a:cubicBezTo>
                    <a:cubicBezTo>
                      <a:pt x="13" y="4"/>
                      <a:pt x="22" y="0"/>
                      <a:pt x="32" y="5"/>
                    </a:cubicBezTo>
                    <a:cubicBezTo>
                      <a:pt x="32" y="15"/>
                      <a:pt x="25" y="25"/>
                      <a:pt x="16" y="28"/>
                    </a:cubicBezTo>
                    <a:cubicBezTo>
                      <a:pt x="12" y="29"/>
                      <a:pt x="8" y="29"/>
                      <a:pt x="6" y="25"/>
                    </a:cubicBezTo>
                    <a:cubicBezTo>
                      <a:pt x="4" y="21"/>
                      <a:pt x="2" y="17"/>
                      <a:pt x="0" y="12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65" name="Freeform 44"/>
              <p:cNvSpPr>
                <a:spLocks/>
              </p:cNvSpPr>
              <p:nvPr/>
            </p:nvSpPr>
            <p:spPr bwMode="auto">
              <a:xfrm>
                <a:off x="5908675" y="1093788"/>
                <a:ext cx="57150" cy="41275"/>
              </a:xfrm>
              <a:custGeom>
                <a:avLst/>
                <a:gdLst>
                  <a:gd name="T0" fmla="*/ 0 w 31"/>
                  <a:gd name="T1" fmla="*/ 3 h 23"/>
                  <a:gd name="T2" fmla="*/ 31 w 31"/>
                  <a:gd name="T3" fmla="*/ 7 h 23"/>
                  <a:gd name="T4" fmla="*/ 21 w 31"/>
                  <a:gd name="T5" fmla="*/ 19 h 23"/>
                  <a:gd name="T6" fmla="*/ 9 w 31"/>
                  <a:gd name="T7" fmla="*/ 22 h 23"/>
                  <a:gd name="T8" fmla="*/ 4 w 31"/>
                  <a:gd name="T9" fmla="*/ 16 h 23"/>
                  <a:gd name="T10" fmla="*/ 0 w 31"/>
                  <a:gd name="T11" fmla="*/ 3 h 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31" h="23">
                    <a:moveTo>
                      <a:pt x="0" y="3"/>
                    </a:moveTo>
                    <a:cubicBezTo>
                      <a:pt x="11" y="1"/>
                      <a:pt x="21" y="0"/>
                      <a:pt x="31" y="7"/>
                    </a:cubicBezTo>
                    <a:cubicBezTo>
                      <a:pt x="28" y="11"/>
                      <a:pt x="25" y="15"/>
                      <a:pt x="21" y="19"/>
                    </a:cubicBezTo>
                    <a:cubicBezTo>
                      <a:pt x="18" y="22"/>
                      <a:pt x="13" y="23"/>
                      <a:pt x="9" y="22"/>
                    </a:cubicBezTo>
                    <a:cubicBezTo>
                      <a:pt x="7" y="21"/>
                      <a:pt x="5" y="18"/>
                      <a:pt x="4" y="16"/>
                    </a:cubicBezTo>
                    <a:cubicBezTo>
                      <a:pt x="2" y="13"/>
                      <a:pt x="2" y="8"/>
                      <a:pt x="0" y="3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grpSp>
          <p:nvGrpSpPr>
            <p:cNvPr id="976" name="Skupina 975"/>
            <p:cNvGrpSpPr/>
            <p:nvPr/>
          </p:nvGrpSpPr>
          <p:grpSpPr>
            <a:xfrm>
              <a:off x="1027845" y="2878140"/>
              <a:ext cx="2001190" cy="1188896"/>
              <a:chOff x="1027847" y="2878141"/>
              <a:chExt cx="2001193" cy="1188896"/>
            </a:xfrm>
            <a:solidFill>
              <a:srgbClr val="FEFAEF"/>
            </a:solidFill>
          </p:grpSpPr>
          <p:grpSp>
            <p:nvGrpSpPr>
              <p:cNvPr id="977" name="Skupina 976"/>
              <p:cNvGrpSpPr/>
              <p:nvPr/>
            </p:nvGrpSpPr>
            <p:grpSpPr>
              <a:xfrm>
                <a:off x="1027847" y="2878141"/>
                <a:ext cx="2001193" cy="1188896"/>
                <a:chOff x="538165" y="1036628"/>
                <a:chExt cx="8064511" cy="4791035"/>
              </a:xfrm>
              <a:grpFill/>
            </p:grpSpPr>
            <p:sp>
              <p:nvSpPr>
                <p:cNvPr id="982" name="Freeform 5"/>
                <p:cNvSpPr>
                  <a:spLocks noEditPoints="1"/>
                </p:cNvSpPr>
                <p:nvPr/>
              </p:nvSpPr>
              <p:spPr bwMode="auto">
                <a:xfrm>
                  <a:off x="538165" y="1036628"/>
                  <a:ext cx="8064511" cy="4791035"/>
                </a:xfrm>
                <a:custGeom>
                  <a:avLst/>
                  <a:gdLst>
                    <a:gd name="T0" fmla="*/ 1430 w 2147"/>
                    <a:gd name="T1" fmla="*/ 1091 h 1275"/>
                    <a:gd name="T2" fmla="*/ 1059 w 2147"/>
                    <a:gd name="T3" fmla="*/ 743 h 1275"/>
                    <a:gd name="T4" fmla="*/ 711 w 2147"/>
                    <a:gd name="T5" fmla="*/ 1130 h 1275"/>
                    <a:gd name="T6" fmla="*/ 456 w 2147"/>
                    <a:gd name="T7" fmla="*/ 1144 h 1275"/>
                    <a:gd name="T8" fmla="*/ 346 w 2147"/>
                    <a:gd name="T9" fmla="*/ 1191 h 1275"/>
                    <a:gd name="T10" fmla="*/ 44 w 2147"/>
                    <a:gd name="T11" fmla="*/ 1272 h 1275"/>
                    <a:gd name="T12" fmla="*/ 98 w 2147"/>
                    <a:gd name="T13" fmla="*/ 565 h 1275"/>
                    <a:gd name="T14" fmla="*/ 298 w 2147"/>
                    <a:gd name="T15" fmla="*/ 75 h 1275"/>
                    <a:gd name="T16" fmla="*/ 328 w 2147"/>
                    <a:gd name="T17" fmla="*/ 398 h 1275"/>
                    <a:gd name="T18" fmla="*/ 774 w 2147"/>
                    <a:gd name="T19" fmla="*/ 589 h 1275"/>
                    <a:gd name="T20" fmla="*/ 1335 w 2147"/>
                    <a:gd name="T21" fmla="*/ 611 h 1275"/>
                    <a:gd name="T22" fmla="*/ 1768 w 2147"/>
                    <a:gd name="T23" fmla="*/ 437 h 1275"/>
                    <a:gd name="T24" fmla="*/ 1640 w 2147"/>
                    <a:gd name="T25" fmla="*/ 119 h 1275"/>
                    <a:gd name="T26" fmla="*/ 1996 w 2147"/>
                    <a:gd name="T27" fmla="*/ 124 h 1275"/>
                    <a:gd name="T28" fmla="*/ 2007 w 2147"/>
                    <a:gd name="T29" fmla="*/ 507 h 1275"/>
                    <a:gd name="T30" fmla="*/ 2129 w 2147"/>
                    <a:gd name="T31" fmla="*/ 949 h 1275"/>
                    <a:gd name="T32" fmla="*/ 1909 w 2147"/>
                    <a:gd name="T33" fmla="*/ 950 h 1275"/>
                    <a:gd name="T34" fmla="*/ 2044 w 2147"/>
                    <a:gd name="T35" fmla="*/ 631 h 1275"/>
                    <a:gd name="T36" fmla="*/ 1861 w 2147"/>
                    <a:gd name="T37" fmla="*/ 414 h 1275"/>
                    <a:gd name="T38" fmla="*/ 1888 w 2147"/>
                    <a:gd name="T39" fmla="*/ 608 h 1275"/>
                    <a:gd name="T40" fmla="*/ 1721 w 2147"/>
                    <a:gd name="T41" fmla="*/ 891 h 1275"/>
                    <a:gd name="T42" fmla="*/ 214 w 2147"/>
                    <a:gd name="T43" fmla="*/ 689 h 1275"/>
                    <a:gd name="T44" fmla="*/ 458 w 2147"/>
                    <a:gd name="T45" fmla="*/ 955 h 1275"/>
                    <a:gd name="T46" fmla="*/ 341 w 2147"/>
                    <a:gd name="T47" fmla="*/ 745 h 1275"/>
                    <a:gd name="T48" fmla="*/ 188 w 2147"/>
                    <a:gd name="T49" fmla="*/ 396 h 1275"/>
                    <a:gd name="T50" fmla="*/ 285 w 2147"/>
                    <a:gd name="T51" fmla="*/ 559 h 1275"/>
                    <a:gd name="T52" fmla="*/ 1349 w 2147"/>
                    <a:gd name="T53" fmla="*/ 687 h 1275"/>
                    <a:gd name="T54" fmla="*/ 698 w 2147"/>
                    <a:gd name="T55" fmla="*/ 693 h 1275"/>
                    <a:gd name="T56" fmla="*/ 1013 w 2147"/>
                    <a:gd name="T57" fmla="*/ 729 h 1275"/>
                    <a:gd name="T58" fmla="*/ 1710 w 2147"/>
                    <a:gd name="T59" fmla="*/ 214 h 1275"/>
                    <a:gd name="T60" fmla="*/ 1743 w 2147"/>
                    <a:gd name="T61" fmla="*/ 61 h 1275"/>
                    <a:gd name="T62" fmla="*/ 364 w 2147"/>
                    <a:gd name="T63" fmla="*/ 75 h 1275"/>
                    <a:gd name="T64" fmla="*/ 301 w 2147"/>
                    <a:gd name="T65" fmla="*/ 276 h 1275"/>
                    <a:gd name="T66" fmla="*/ 493 w 2147"/>
                    <a:gd name="T67" fmla="*/ 214 h 1275"/>
                    <a:gd name="T68" fmla="*/ 1595 w 2147"/>
                    <a:gd name="T69" fmla="*/ 1114 h 1275"/>
                    <a:gd name="T70" fmla="*/ 1570 w 2147"/>
                    <a:gd name="T71" fmla="*/ 900 h 1275"/>
                    <a:gd name="T72" fmla="*/ 1706 w 2147"/>
                    <a:gd name="T73" fmla="*/ 876 h 1275"/>
                    <a:gd name="T74" fmla="*/ 628 w 2147"/>
                    <a:gd name="T75" fmla="*/ 1113 h 1275"/>
                    <a:gd name="T76" fmla="*/ 348 w 2147"/>
                    <a:gd name="T77" fmla="*/ 602 h 1275"/>
                    <a:gd name="T78" fmla="*/ 637 w 2147"/>
                    <a:gd name="T79" fmla="*/ 830 h 1275"/>
                    <a:gd name="T80" fmla="*/ 1704 w 2147"/>
                    <a:gd name="T81" fmla="*/ 339 h 1275"/>
                    <a:gd name="T82" fmla="*/ 1851 w 2147"/>
                    <a:gd name="T83" fmla="*/ 300 h 1275"/>
                    <a:gd name="T84" fmla="*/ 1490 w 2147"/>
                    <a:gd name="T85" fmla="*/ 1159 h 1275"/>
                    <a:gd name="T86" fmla="*/ 1438 w 2147"/>
                    <a:gd name="T87" fmla="*/ 1085 h 1275"/>
                    <a:gd name="T88" fmla="*/ 247 w 2147"/>
                    <a:gd name="T89" fmla="*/ 332 h 1275"/>
                    <a:gd name="T90" fmla="*/ 445 w 2147"/>
                    <a:gd name="T91" fmla="*/ 316 h 1275"/>
                    <a:gd name="T92" fmla="*/ 1495 w 2147"/>
                    <a:gd name="T93" fmla="*/ 630 h 1275"/>
                    <a:gd name="T94" fmla="*/ 1497 w 2147"/>
                    <a:gd name="T95" fmla="*/ 566 h 1275"/>
                    <a:gd name="T96" fmla="*/ 28 w 2147"/>
                    <a:gd name="T97" fmla="*/ 973 h 1275"/>
                    <a:gd name="T98" fmla="*/ 1772 w 2147"/>
                    <a:gd name="T99" fmla="*/ 1032 h 1275"/>
                    <a:gd name="T100" fmla="*/ 64 w 2147"/>
                    <a:gd name="T101" fmla="*/ 966 h 1275"/>
                    <a:gd name="T102" fmla="*/ 368 w 2147"/>
                    <a:gd name="T103" fmla="*/ 1252 h 1275"/>
                    <a:gd name="T104" fmla="*/ 1639 w 2147"/>
                    <a:gd name="T105" fmla="*/ 1157 h 1275"/>
                    <a:gd name="T106" fmla="*/ 612 w 2147"/>
                    <a:gd name="T107" fmla="*/ 1142 h 1275"/>
                    <a:gd name="T108" fmla="*/ 1845 w 2147"/>
                    <a:gd name="T109" fmla="*/ 19 h 1275"/>
                    <a:gd name="T110" fmla="*/ 766 w 2147"/>
                    <a:gd name="T111" fmla="*/ 652 h 1275"/>
                    <a:gd name="T112" fmla="*/ 1476 w 2147"/>
                    <a:gd name="T113" fmla="*/ 683 h 1275"/>
                    <a:gd name="T114" fmla="*/ 1367 w 2147"/>
                    <a:gd name="T115" fmla="*/ 620 h 1275"/>
                    <a:gd name="T116" fmla="*/ 1480 w 2147"/>
                    <a:gd name="T117" fmla="*/ 672 h 1275"/>
                    <a:gd name="T118" fmla="*/ 746 w 2147"/>
                    <a:gd name="T119" fmla="*/ 581 h 1275"/>
                    <a:gd name="T120" fmla="*/ 1374 w 2147"/>
                    <a:gd name="T121" fmla="*/ 555 h 1275"/>
                    <a:gd name="T122" fmla="*/ 1685 w 2147"/>
                    <a:gd name="T123" fmla="*/ 889 h 12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</a:cxnLst>
                  <a:rect l="0" t="0" r="r" b="b"/>
                  <a:pathLst>
                    <a:path w="2147" h="1275">
                      <a:moveTo>
                        <a:pt x="1721" y="1259"/>
                      </a:moveTo>
                      <a:cubicBezTo>
                        <a:pt x="1718" y="1258"/>
                        <a:pt x="1715" y="1257"/>
                        <a:pt x="1712" y="1256"/>
                      </a:cubicBezTo>
                      <a:cubicBezTo>
                        <a:pt x="1708" y="1255"/>
                        <a:pt x="1706" y="1254"/>
                        <a:pt x="1706" y="1250"/>
                      </a:cubicBezTo>
                      <a:cubicBezTo>
                        <a:pt x="1706" y="1245"/>
                        <a:pt x="1706" y="1241"/>
                        <a:pt x="1706" y="1237"/>
                      </a:cubicBezTo>
                      <a:cubicBezTo>
                        <a:pt x="1706" y="1228"/>
                        <a:pt x="1706" y="1220"/>
                        <a:pt x="1705" y="1211"/>
                      </a:cubicBezTo>
                      <a:cubicBezTo>
                        <a:pt x="1704" y="1205"/>
                        <a:pt x="1704" y="1199"/>
                        <a:pt x="1703" y="1193"/>
                      </a:cubicBezTo>
                      <a:cubicBezTo>
                        <a:pt x="1703" y="1193"/>
                        <a:pt x="1703" y="1192"/>
                        <a:pt x="1702" y="1191"/>
                      </a:cubicBezTo>
                      <a:cubicBezTo>
                        <a:pt x="1702" y="1191"/>
                        <a:pt x="1702" y="1191"/>
                        <a:pt x="1701" y="1191"/>
                      </a:cubicBezTo>
                      <a:cubicBezTo>
                        <a:pt x="1701" y="1193"/>
                        <a:pt x="1701" y="1195"/>
                        <a:pt x="1701" y="1197"/>
                      </a:cubicBezTo>
                      <a:cubicBezTo>
                        <a:pt x="1700" y="1204"/>
                        <a:pt x="1699" y="1211"/>
                        <a:pt x="1698" y="1218"/>
                      </a:cubicBezTo>
                      <a:cubicBezTo>
                        <a:pt x="1698" y="1223"/>
                        <a:pt x="1695" y="1224"/>
                        <a:pt x="1691" y="1224"/>
                      </a:cubicBezTo>
                      <a:cubicBezTo>
                        <a:pt x="1690" y="1224"/>
                        <a:pt x="1689" y="1224"/>
                        <a:pt x="1688" y="1224"/>
                      </a:cubicBezTo>
                      <a:cubicBezTo>
                        <a:pt x="1678" y="1222"/>
                        <a:pt x="1668" y="1225"/>
                        <a:pt x="1659" y="1226"/>
                      </a:cubicBezTo>
                      <a:cubicBezTo>
                        <a:pt x="1651" y="1228"/>
                        <a:pt x="1644" y="1231"/>
                        <a:pt x="1635" y="1229"/>
                      </a:cubicBezTo>
                      <a:cubicBezTo>
                        <a:pt x="1632" y="1229"/>
                        <a:pt x="1628" y="1230"/>
                        <a:pt x="1624" y="1230"/>
                      </a:cubicBezTo>
                      <a:cubicBezTo>
                        <a:pt x="1619" y="1230"/>
                        <a:pt x="1614" y="1230"/>
                        <a:pt x="1609" y="1230"/>
                      </a:cubicBezTo>
                      <a:cubicBezTo>
                        <a:pt x="1606" y="1230"/>
                        <a:pt x="1604" y="1230"/>
                        <a:pt x="1601" y="1231"/>
                      </a:cubicBezTo>
                      <a:cubicBezTo>
                        <a:pt x="1595" y="1232"/>
                        <a:pt x="1588" y="1232"/>
                        <a:pt x="1582" y="1233"/>
                      </a:cubicBezTo>
                      <a:cubicBezTo>
                        <a:pt x="1572" y="1233"/>
                        <a:pt x="1561" y="1232"/>
                        <a:pt x="1551" y="1235"/>
                      </a:cubicBezTo>
                      <a:cubicBezTo>
                        <a:pt x="1551" y="1235"/>
                        <a:pt x="1550" y="1235"/>
                        <a:pt x="1550" y="1235"/>
                      </a:cubicBezTo>
                      <a:cubicBezTo>
                        <a:pt x="1539" y="1234"/>
                        <a:pt x="1528" y="1236"/>
                        <a:pt x="1517" y="1235"/>
                      </a:cubicBezTo>
                      <a:cubicBezTo>
                        <a:pt x="1513" y="1235"/>
                        <a:pt x="1510" y="1235"/>
                        <a:pt x="1507" y="1236"/>
                      </a:cubicBezTo>
                      <a:cubicBezTo>
                        <a:pt x="1505" y="1236"/>
                        <a:pt x="1504" y="1235"/>
                        <a:pt x="1503" y="1235"/>
                      </a:cubicBezTo>
                      <a:cubicBezTo>
                        <a:pt x="1502" y="1235"/>
                        <a:pt x="1501" y="1235"/>
                        <a:pt x="1499" y="1235"/>
                      </a:cubicBezTo>
                      <a:cubicBezTo>
                        <a:pt x="1499" y="1240"/>
                        <a:pt x="1499" y="1245"/>
                        <a:pt x="1499" y="1249"/>
                      </a:cubicBezTo>
                      <a:cubicBezTo>
                        <a:pt x="1497" y="1251"/>
                        <a:pt x="1496" y="1253"/>
                        <a:pt x="1493" y="1254"/>
                      </a:cubicBezTo>
                      <a:cubicBezTo>
                        <a:pt x="1492" y="1256"/>
                        <a:pt x="1490" y="1256"/>
                        <a:pt x="1489" y="1257"/>
                      </a:cubicBezTo>
                      <a:cubicBezTo>
                        <a:pt x="1482" y="1257"/>
                        <a:pt x="1475" y="1258"/>
                        <a:pt x="1468" y="1257"/>
                      </a:cubicBezTo>
                      <a:cubicBezTo>
                        <a:pt x="1466" y="1257"/>
                        <a:pt x="1463" y="1258"/>
                        <a:pt x="1461" y="1258"/>
                      </a:cubicBezTo>
                      <a:cubicBezTo>
                        <a:pt x="1456" y="1258"/>
                        <a:pt x="1451" y="1258"/>
                        <a:pt x="1445" y="1258"/>
                      </a:cubicBezTo>
                      <a:cubicBezTo>
                        <a:pt x="1439" y="1258"/>
                        <a:pt x="1436" y="1254"/>
                        <a:pt x="1437" y="1248"/>
                      </a:cubicBezTo>
                      <a:cubicBezTo>
                        <a:pt x="1438" y="1242"/>
                        <a:pt x="1438" y="1237"/>
                        <a:pt x="1438" y="1231"/>
                      </a:cubicBezTo>
                      <a:cubicBezTo>
                        <a:pt x="1437" y="1225"/>
                        <a:pt x="1437" y="1220"/>
                        <a:pt x="1437" y="1215"/>
                      </a:cubicBezTo>
                      <a:cubicBezTo>
                        <a:pt x="1435" y="1204"/>
                        <a:pt x="1436" y="1194"/>
                        <a:pt x="1434" y="1183"/>
                      </a:cubicBezTo>
                      <a:cubicBezTo>
                        <a:pt x="1433" y="1178"/>
                        <a:pt x="1433" y="1173"/>
                        <a:pt x="1433" y="1168"/>
                      </a:cubicBezTo>
                      <a:cubicBezTo>
                        <a:pt x="1433" y="1163"/>
                        <a:pt x="1433" y="1158"/>
                        <a:pt x="1433" y="1152"/>
                      </a:cubicBezTo>
                      <a:cubicBezTo>
                        <a:pt x="1433" y="1146"/>
                        <a:pt x="1432" y="1139"/>
                        <a:pt x="1432" y="1133"/>
                      </a:cubicBezTo>
                      <a:cubicBezTo>
                        <a:pt x="1432" y="1126"/>
                        <a:pt x="1432" y="1120"/>
                        <a:pt x="1431" y="1113"/>
                      </a:cubicBezTo>
                      <a:cubicBezTo>
                        <a:pt x="1431" y="1111"/>
                        <a:pt x="1431" y="1110"/>
                        <a:pt x="1431" y="1108"/>
                      </a:cubicBezTo>
                      <a:cubicBezTo>
                        <a:pt x="1430" y="1102"/>
                        <a:pt x="1431" y="1097"/>
                        <a:pt x="1430" y="1091"/>
                      </a:cubicBezTo>
                      <a:cubicBezTo>
                        <a:pt x="1430" y="1083"/>
                        <a:pt x="1430" y="1076"/>
                        <a:pt x="1430" y="1068"/>
                      </a:cubicBezTo>
                      <a:cubicBezTo>
                        <a:pt x="1430" y="1064"/>
                        <a:pt x="1430" y="1060"/>
                        <a:pt x="1430" y="1055"/>
                      </a:cubicBezTo>
                      <a:cubicBezTo>
                        <a:pt x="1429" y="1049"/>
                        <a:pt x="1428" y="1044"/>
                        <a:pt x="1429" y="1038"/>
                      </a:cubicBezTo>
                      <a:cubicBezTo>
                        <a:pt x="1430" y="1024"/>
                        <a:pt x="1428" y="1010"/>
                        <a:pt x="1429" y="996"/>
                      </a:cubicBezTo>
                      <a:cubicBezTo>
                        <a:pt x="1429" y="990"/>
                        <a:pt x="1427" y="985"/>
                        <a:pt x="1427" y="979"/>
                      </a:cubicBezTo>
                      <a:cubicBezTo>
                        <a:pt x="1426" y="976"/>
                        <a:pt x="1426" y="973"/>
                        <a:pt x="1427" y="970"/>
                      </a:cubicBezTo>
                      <a:cubicBezTo>
                        <a:pt x="1427" y="964"/>
                        <a:pt x="1427" y="959"/>
                        <a:pt x="1426" y="953"/>
                      </a:cubicBezTo>
                      <a:cubicBezTo>
                        <a:pt x="1425" y="950"/>
                        <a:pt x="1426" y="946"/>
                        <a:pt x="1425" y="943"/>
                      </a:cubicBezTo>
                      <a:cubicBezTo>
                        <a:pt x="1425" y="934"/>
                        <a:pt x="1424" y="925"/>
                        <a:pt x="1424" y="916"/>
                      </a:cubicBezTo>
                      <a:cubicBezTo>
                        <a:pt x="1423" y="914"/>
                        <a:pt x="1424" y="911"/>
                        <a:pt x="1424" y="908"/>
                      </a:cubicBezTo>
                      <a:cubicBezTo>
                        <a:pt x="1423" y="905"/>
                        <a:pt x="1423" y="901"/>
                        <a:pt x="1423" y="898"/>
                      </a:cubicBezTo>
                      <a:cubicBezTo>
                        <a:pt x="1423" y="897"/>
                        <a:pt x="1423" y="896"/>
                        <a:pt x="1423" y="895"/>
                      </a:cubicBezTo>
                      <a:cubicBezTo>
                        <a:pt x="1422" y="885"/>
                        <a:pt x="1422" y="875"/>
                        <a:pt x="1422" y="865"/>
                      </a:cubicBezTo>
                      <a:cubicBezTo>
                        <a:pt x="1421" y="861"/>
                        <a:pt x="1421" y="857"/>
                        <a:pt x="1421" y="853"/>
                      </a:cubicBezTo>
                      <a:cubicBezTo>
                        <a:pt x="1420" y="845"/>
                        <a:pt x="1420" y="836"/>
                        <a:pt x="1419" y="828"/>
                      </a:cubicBezTo>
                      <a:cubicBezTo>
                        <a:pt x="1419" y="825"/>
                        <a:pt x="1418" y="821"/>
                        <a:pt x="1418" y="818"/>
                      </a:cubicBezTo>
                      <a:cubicBezTo>
                        <a:pt x="1418" y="812"/>
                        <a:pt x="1418" y="805"/>
                        <a:pt x="1418" y="799"/>
                      </a:cubicBezTo>
                      <a:cubicBezTo>
                        <a:pt x="1418" y="793"/>
                        <a:pt x="1418" y="786"/>
                        <a:pt x="1417" y="780"/>
                      </a:cubicBezTo>
                      <a:cubicBezTo>
                        <a:pt x="1417" y="778"/>
                        <a:pt x="1417" y="776"/>
                        <a:pt x="1417" y="775"/>
                      </a:cubicBezTo>
                      <a:cubicBezTo>
                        <a:pt x="1418" y="772"/>
                        <a:pt x="1418" y="770"/>
                        <a:pt x="1417" y="768"/>
                      </a:cubicBezTo>
                      <a:cubicBezTo>
                        <a:pt x="1415" y="762"/>
                        <a:pt x="1417" y="757"/>
                        <a:pt x="1416" y="752"/>
                      </a:cubicBezTo>
                      <a:cubicBezTo>
                        <a:pt x="1416" y="748"/>
                        <a:pt x="1415" y="744"/>
                        <a:pt x="1413" y="740"/>
                      </a:cubicBezTo>
                      <a:cubicBezTo>
                        <a:pt x="1401" y="740"/>
                        <a:pt x="1388" y="740"/>
                        <a:pt x="1376" y="740"/>
                      </a:cubicBezTo>
                      <a:cubicBezTo>
                        <a:pt x="1368" y="740"/>
                        <a:pt x="1359" y="740"/>
                        <a:pt x="1351" y="741"/>
                      </a:cubicBezTo>
                      <a:cubicBezTo>
                        <a:pt x="1347" y="741"/>
                        <a:pt x="1342" y="742"/>
                        <a:pt x="1337" y="741"/>
                      </a:cubicBezTo>
                      <a:cubicBezTo>
                        <a:pt x="1334" y="741"/>
                        <a:pt x="1330" y="741"/>
                        <a:pt x="1326" y="742"/>
                      </a:cubicBezTo>
                      <a:cubicBezTo>
                        <a:pt x="1323" y="742"/>
                        <a:pt x="1320" y="743"/>
                        <a:pt x="1317" y="743"/>
                      </a:cubicBezTo>
                      <a:cubicBezTo>
                        <a:pt x="1309" y="744"/>
                        <a:pt x="1302" y="743"/>
                        <a:pt x="1294" y="742"/>
                      </a:cubicBezTo>
                      <a:cubicBezTo>
                        <a:pt x="1291" y="742"/>
                        <a:pt x="1288" y="742"/>
                        <a:pt x="1284" y="742"/>
                      </a:cubicBezTo>
                      <a:cubicBezTo>
                        <a:pt x="1272" y="743"/>
                        <a:pt x="1260" y="741"/>
                        <a:pt x="1248" y="740"/>
                      </a:cubicBezTo>
                      <a:cubicBezTo>
                        <a:pt x="1239" y="739"/>
                        <a:pt x="1229" y="738"/>
                        <a:pt x="1220" y="738"/>
                      </a:cubicBezTo>
                      <a:cubicBezTo>
                        <a:pt x="1214" y="738"/>
                        <a:pt x="1208" y="739"/>
                        <a:pt x="1202" y="739"/>
                      </a:cubicBezTo>
                      <a:cubicBezTo>
                        <a:pt x="1187" y="739"/>
                        <a:pt x="1171" y="738"/>
                        <a:pt x="1156" y="738"/>
                      </a:cubicBezTo>
                      <a:cubicBezTo>
                        <a:pt x="1150" y="738"/>
                        <a:pt x="1144" y="738"/>
                        <a:pt x="1138" y="738"/>
                      </a:cubicBezTo>
                      <a:cubicBezTo>
                        <a:pt x="1131" y="738"/>
                        <a:pt x="1124" y="739"/>
                        <a:pt x="1117" y="739"/>
                      </a:cubicBezTo>
                      <a:cubicBezTo>
                        <a:pt x="1114" y="740"/>
                        <a:pt x="1111" y="739"/>
                        <a:pt x="1107" y="739"/>
                      </a:cubicBezTo>
                      <a:cubicBezTo>
                        <a:pt x="1106" y="739"/>
                        <a:pt x="1104" y="739"/>
                        <a:pt x="1103" y="739"/>
                      </a:cubicBezTo>
                      <a:cubicBezTo>
                        <a:pt x="1097" y="740"/>
                        <a:pt x="1091" y="741"/>
                        <a:pt x="1085" y="740"/>
                      </a:cubicBezTo>
                      <a:cubicBezTo>
                        <a:pt x="1082" y="740"/>
                        <a:pt x="1080" y="741"/>
                        <a:pt x="1077" y="741"/>
                      </a:cubicBezTo>
                      <a:cubicBezTo>
                        <a:pt x="1071" y="742"/>
                        <a:pt x="1065" y="742"/>
                        <a:pt x="1059" y="743"/>
                      </a:cubicBezTo>
                      <a:cubicBezTo>
                        <a:pt x="1058" y="743"/>
                        <a:pt x="1057" y="742"/>
                        <a:pt x="1056" y="742"/>
                      </a:cubicBezTo>
                      <a:cubicBezTo>
                        <a:pt x="1055" y="742"/>
                        <a:pt x="1053" y="741"/>
                        <a:pt x="1051" y="742"/>
                      </a:cubicBezTo>
                      <a:cubicBezTo>
                        <a:pt x="1048" y="742"/>
                        <a:pt x="1044" y="741"/>
                        <a:pt x="1041" y="740"/>
                      </a:cubicBezTo>
                      <a:cubicBezTo>
                        <a:pt x="1029" y="738"/>
                        <a:pt x="1016" y="739"/>
                        <a:pt x="1003" y="739"/>
                      </a:cubicBezTo>
                      <a:cubicBezTo>
                        <a:pt x="994" y="739"/>
                        <a:pt x="985" y="739"/>
                        <a:pt x="976" y="739"/>
                      </a:cubicBezTo>
                      <a:cubicBezTo>
                        <a:pt x="974" y="740"/>
                        <a:pt x="972" y="741"/>
                        <a:pt x="969" y="741"/>
                      </a:cubicBezTo>
                      <a:cubicBezTo>
                        <a:pt x="961" y="742"/>
                        <a:pt x="953" y="743"/>
                        <a:pt x="944" y="743"/>
                      </a:cubicBezTo>
                      <a:cubicBezTo>
                        <a:pt x="936" y="743"/>
                        <a:pt x="927" y="744"/>
                        <a:pt x="919" y="743"/>
                      </a:cubicBezTo>
                      <a:cubicBezTo>
                        <a:pt x="913" y="742"/>
                        <a:pt x="908" y="743"/>
                        <a:pt x="903" y="743"/>
                      </a:cubicBezTo>
                      <a:cubicBezTo>
                        <a:pt x="898" y="743"/>
                        <a:pt x="893" y="743"/>
                        <a:pt x="888" y="743"/>
                      </a:cubicBezTo>
                      <a:cubicBezTo>
                        <a:pt x="883" y="743"/>
                        <a:pt x="878" y="744"/>
                        <a:pt x="872" y="744"/>
                      </a:cubicBezTo>
                      <a:cubicBezTo>
                        <a:pt x="865" y="744"/>
                        <a:pt x="857" y="744"/>
                        <a:pt x="850" y="744"/>
                      </a:cubicBezTo>
                      <a:cubicBezTo>
                        <a:pt x="842" y="744"/>
                        <a:pt x="835" y="744"/>
                        <a:pt x="827" y="745"/>
                      </a:cubicBezTo>
                      <a:cubicBezTo>
                        <a:pt x="825" y="745"/>
                        <a:pt x="822" y="746"/>
                        <a:pt x="821" y="746"/>
                      </a:cubicBezTo>
                      <a:cubicBezTo>
                        <a:pt x="818" y="743"/>
                        <a:pt x="816" y="745"/>
                        <a:pt x="813" y="745"/>
                      </a:cubicBezTo>
                      <a:cubicBezTo>
                        <a:pt x="810" y="744"/>
                        <a:pt x="808" y="745"/>
                        <a:pt x="805" y="745"/>
                      </a:cubicBezTo>
                      <a:cubicBezTo>
                        <a:pt x="801" y="745"/>
                        <a:pt x="797" y="746"/>
                        <a:pt x="793" y="744"/>
                      </a:cubicBezTo>
                      <a:cubicBezTo>
                        <a:pt x="791" y="744"/>
                        <a:pt x="788" y="744"/>
                        <a:pt x="786" y="745"/>
                      </a:cubicBezTo>
                      <a:cubicBezTo>
                        <a:pt x="782" y="747"/>
                        <a:pt x="777" y="744"/>
                        <a:pt x="773" y="744"/>
                      </a:cubicBezTo>
                      <a:cubicBezTo>
                        <a:pt x="769" y="745"/>
                        <a:pt x="765" y="747"/>
                        <a:pt x="761" y="746"/>
                      </a:cubicBezTo>
                      <a:cubicBezTo>
                        <a:pt x="750" y="746"/>
                        <a:pt x="739" y="745"/>
                        <a:pt x="728" y="746"/>
                      </a:cubicBezTo>
                      <a:cubicBezTo>
                        <a:pt x="721" y="747"/>
                        <a:pt x="714" y="747"/>
                        <a:pt x="708" y="747"/>
                      </a:cubicBezTo>
                      <a:cubicBezTo>
                        <a:pt x="708" y="748"/>
                        <a:pt x="708" y="749"/>
                        <a:pt x="708" y="749"/>
                      </a:cubicBezTo>
                      <a:cubicBezTo>
                        <a:pt x="712" y="750"/>
                        <a:pt x="712" y="754"/>
                        <a:pt x="712" y="757"/>
                      </a:cubicBezTo>
                      <a:cubicBezTo>
                        <a:pt x="712" y="766"/>
                        <a:pt x="713" y="774"/>
                        <a:pt x="710" y="782"/>
                      </a:cubicBezTo>
                      <a:cubicBezTo>
                        <a:pt x="710" y="782"/>
                        <a:pt x="710" y="783"/>
                        <a:pt x="710" y="783"/>
                      </a:cubicBezTo>
                      <a:cubicBezTo>
                        <a:pt x="713" y="790"/>
                        <a:pt x="711" y="797"/>
                        <a:pt x="711" y="804"/>
                      </a:cubicBezTo>
                      <a:cubicBezTo>
                        <a:pt x="712" y="811"/>
                        <a:pt x="712" y="818"/>
                        <a:pt x="712" y="825"/>
                      </a:cubicBezTo>
                      <a:cubicBezTo>
                        <a:pt x="712" y="835"/>
                        <a:pt x="712" y="846"/>
                        <a:pt x="712" y="857"/>
                      </a:cubicBezTo>
                      <a:cubicBezTo>
                        <a:pt x="712" y="862"/>
                        <a:pt x="711" y="867"/>
                        <a:pt x="711" y="873"/>
                      </a:cubicBezTo>
                      <a:cubicBezTo>
                        <a:pt x="710" y="878"/>
                        <a:pt x="711" y="884"/>
                        <a:pt x="710" y="889"/>
                      </a:cubicBezTo>
                      <a:cubicBezTo>
                        <a:pt x="710" y="899"/>
                        <a:pt x="709" y="909"/>
                        <a:pt x="709" y="918"/>
                      </a:cubicBezTo>
                      <a:cubicBezTo>
                        <a:pt x="708" y="928"/>
                        <a:pt x="709" y="937"/>
                        <a:pt x="709" y="947"/>
                      </a:cubicBezTo>
                      <a:cubicBezTo>
                        <a:pt x="709" y="950"/>
                        <a:pt x="709" y="953"/>
                        <a:pt x="709" y="957"/>
                      </a:cubicBezTo>
                      <a:cubicBezTo>
                        <a:pt x="709" y="963"/>
                        <a:pt x="709" y="970"/>
                        <a:pt x="709" y="977"/>
                      </a:cubicBezTo>
                      <a:cubicBezTo>
                        <a:pt x="709" y="991"/>
                        <a:pt x="709" y="1004"/>
                        <a:pt x="710" y="1018"/>
                      </a:cubicBezTo>
                      <a:cubicBezTo>
                        <a:pt x="710" y="1027"/>
                        <a:pt x="711" y="1035"/>
                        <a:pt x="711" y="1044"/>
                      </a:cubicBezTo>
                      <a:cubicBezTo>
                        <a:pt x="711" y="1055"/>
                        <a:pt x="711" y="1067"/>
                        <a:pt x="711" y="1078"/>
                      </a:cubicBezTo>
                      <a:cubicBezTo>
                        <a:pt x="711" y="1089"/>
                        <a:pt x="712" y="1099"/>
                        <a:pt x="711" y="1109"/>
                      </a:cubicBezTo>
                      <a:cubicBezTo>
                        <a:pt x="711" y="1116"/>
                        <a:pt x="711" y="1123"/>
                        <a:pt x="711" y="1130"/>
                      </a:cubicBezTo>
                      <a:cubicBezTo>
                        <a:pt x="711" y="1133"/>
                        <a:pt x="712" y="1136"/>
                        <a:pt x="711" y="1139"/>
                      </a:cubicBezTo>
                      <a:cubicBezTo>
                        <a:pt x="710" y="1142"/>
                        <a:pt x="711" y="1145"/>
                        <a:pt x="711" y="1148"/>
                      </a:cubicBezTo>
                      <a:cubicBezTo>
                        <a:pt x="711" y="1155"/>
                        <a:pt x="711" y="1162"/>
                        <a:pt x="711" y="1169"/>
                      </a:cubicBezTo>
                      <a:cubicBezTo>
                        <a:pt x="711" y="1172"/>
                        <a:pt x="712" y="1175"/>
                        <a:pt x="715" y="1178"/>
                      </a:cubicBezTo>
                      <a:cubicBezTo>
                        <a:pt x="717" y="1180"/>
                        <a:pt x="720" y="1183"/>
                        <a:pt x="722" y="1185"/>
                      </a:cubicBezTo>
                      <a:cubicBezTo>
                        <a:pt x="724" y="1190"/>
                        <a:pt x="727" y="1195"/>
                        <a:pt x="729" y="1200"/>
                      </a:cubicBezTo>
                      <a:cubicBezTo>
                        <a:pt x="731" y="1204"/>
                        <a:pt x="734" y="1209"/>
                        <a:pt x="733" y="1214"/>
                      </a:cubicBezTo>
                      <a:cubicBezTo>
                        <a:pt x="732" y="1220"/>
                        <a:pt x="735" y="1227"/>
                        <a:pt x="733" y="1233"/>
                      </a:cubicBezTo>
                      <a:cubicBezTo>
                        <a:pt x="733" y="1234"/>
                        <a:pt x="733" y="1235"/>
                        <a:pt x="734" y="1236"/>
                      </a:cubicBezTo>
                      <a:cubicBezTo>
                        <a:pt x="734" y="1240"/>
                        <a:pt x="733" y="1243"/>
                        <a:pt x="728" y="1243"/>
                      </a:cubicBezTo>
                      <a:cubicBezTo>
                        <a:pt x="723" y="1244"/>
                        <a:pt x="717" y="1244"/>
                        <a:pt x="711" y="1245"/>
                      </a:cubicBezTo>
                      <a:cubicBezTo>
                        <a:pt x="711" y="1251"/>
                        <a:pt x="710" y="1258"/>
                        <a:pt x="713" y="1265"/>
                      </a:cubicBezTo>
                      <a:cubicBezTo>
                        <a:pt x="715" y="1270"/>
                        <a:pt x="712" y="1272"/>
                        <a:pt x="707" y="1272"/>
                      </a:cubicBezTo>
                      <a:cubicBezTo>
                        <a:pt x="707" y="1272"/>
                        <a:pt x="707" y="1272"/>
                        <a:pt x="706" y="1272"/>
                      </a:cubicBezTo>
                      <a:cubicBezTo>
                        <a:pt x="699" y="1270"/>
                        <a:pt x="692" y="1271"/>
                        <a:pt x="684" y="1270"/>
                      </a:cubicBezTo>
                      <a:cubicBezTo>
                        <a:pt x="678" y="1269"/>
                        <a:pt x="671" y="1269"/>
                        <a:pt x="665" y="1268"/>
                      </a:cubicBezTo>
                      <a:cubicBezTo>
                        <a:pt x="662" y="1268"/>
                        <a:pt x="659" y="1269"/>
                        <a:pt x="656" y="1269"/>
                      </a:cubicBezTo>
                      <a:cubicBezTo>
                        <a:pt x="652" y="1270"/>
                        <a:pt x="648" y="1271"/>
                        <a:pt x="644" y="1271"/>
                      </a:cubicBezTo>
                      <a:cubicBezTo>
                        <a:pt x="640" y="1271"/>
                        <a:pt x="639" y="1270"/>
                        <a:pt x="637" y="1267"/>
                      </a:cubicBezTo>
                      <a:cubicBezTo>
                        <a:pt x="636" y="1262"/>
                        <a:pt x="637" y="1258"/>
                        <a:pt x="637" y="1254"/>
                      </a:cubicBezTo>
                      <a:cubicBezTo>
                        <a:pt x="637" y="1251"/>
                        <a:pt x="638" y="1248"/>
                        <a:pt x="638" y="1245"/>
                      </a:cubicBezTo>
                      <a:cubicBezTo>
                        <a:pt x="635" y="1245"/>
                        <a:pt x="631" y="1244"/>
                        <a:pt x="628" y="1244"/>
                      </a:cubicBezTo>
                      <a:cubicBezTo>
                        <a:pt x="614" y="1243"/>
                        <a:pt x="600" y="1240"/>
                        <a:pt x="586" y="1242"/>
                      </a:cubicBezTo>
                      <a:cubicBezTo>
                        <a:pt x="583" y="1242"/>
                        <a:pt x="580" y="1242"/>
                        <a:pt x="576" y="1241"/>
                      </a:cubicBezTo>
                      <a:cubicBezTo>
                        <a:pt x="566" y="1239"/>
                        <a:pt x="555" y="1240"/>
                        <a:pt x="544" y="1240"/>
                      </a:cubicBezTo>
                      <a:cubicBezTo>
                        <a:pt x="540" y="1239"/>
                        <a:pt x="536" y="1240"/>
                        <a:pt x="532" y="1241"/>
                      </a:cubicBezTo>
                      <a:cubicBezTo>
                        <a:pt x="520" y="1243"/>
                        <a:pt x="508" y="1243"/>
                        <a:pt x="496" y="1241"/>
                      </a:cubicBezTo>
                      <a:cubicBezTo>
                        <a:pt x="492" y="1240"/>
                        <a:pt x="489" y="1241"/>
                        <a:pt x="485" y="1241"/>
                      </a:cubicBezTo>
                      <a:cubicBezTo>
                        <a:pt x="485" y="1242"/>
                        <a:pt x="484" y="1242"/>
                        <a:pt x="483" y="1243"/>
                      </a:cubicBezTo>
                      <a:cubicBezTo>
                        <a:pt x="482" y="1246"/>
                        <a:pt x="480" y="1246"/>
                        <a:pt x="478" y="1245"/>
                      </a:cubicBezTo>
                      <a:cubicBezTo>
                        <a:pt x="475" y="1245"/>
                        <a:pt x="474" y="1243"/>
                        <a:pt x="474" y="1241"/>
                      </a:cubicBezTo>
                      <a:cubicBezTo>
                        <a:pt x="474" y="1234"/>
                        <a:pt x="474" y="1227"/>
                        <a:pt x="474" y="1221"/>
                      </a:cubicBezTo>
                      <a:cubicBezTo>
                        <a:pt x="474" y="1219"/>
                        <a:pt x="473" y="1217"/>
                        <a:pt x="473" y="1215"/>
                      </a:cubicBezTo>
                      <a:cubicBezTo>
                        <a:pt x="473" y="1206"/>
                        <a:pt x="473" y="1196"/>
                        <a:pt x="474" y="1187"/>
                      </a:cubicBezTo>
                      <a:cubicBezTo>
                        <a:pt x="474" y="1182"/>
                        <a:pt x="475" y="1178"/>
                        <a:pt x="476" y="1173"/>
                      </a:cubicBezTo>
                      <a:cubicBezTo>
                        <a:pt x="476" y="1167"/>
                        <a:pt x="477" y="1160"/>
                        <a:pt x="478" y="1154"/>
                      </a:cubicBezTo>
                      <a:cubicBezTo>
                        <a:pt x="478" y="1151"/>
                        <a:pt x="477" y="1149"/>
                        <a:pt x="477" y="1146"/>
                      </a:cubicBezTo>
                      <a:cubicBezTo>
                        <a:pt x="473" y="1146"/>
                        <a:pt x="470" y="1146"/>
                        <a:pt x="467" y="1145"/>
                      </a:cubicBezTo>
                      <a:cubicBezTo>
                        <a:pt x="463" y="1145"/>
                        <a:pt x="463" y="1145"/>
                        <a:pt x="461" y="1148"/>
                      </a:cubicBezTo>
                      <a:cubicBezTo>
                        <a:pt x="459" y="1147"/>
                        <a:pt x="457" y="1146"/>
                        <a:pt x="456" y="1144"/>
                      </a:cubicBezTo>
                      <a:cubicBezTo>
                        <a:pt x="455" y="1144"/>
                        <a:pt x="455" y="1143"/>
                        <a:pt x="455" y="1142"/>
                      </a:cubicBezTo>
                      <a:cubicBezTo>
                        <a:pt x="456" y="1132"/>
                        <a:pt x="453" y="1123"/>
                        <a:pt x="452" y="1113"/>
                      </a:cubicBezTo>
                      <a:cubicBezTo>
                        <a:pt x="452" y="1104"/>
                        <a:pt x="453" y="1096"/>
                        <a:pt x="452" y="1087"/>
                      </a:cubicBezTo>
                      <a:cubicBezTo>
                        <a:pt x="452" y="1080"/>
                        <a:pt x="452" y="1073"/>
                        <a:pt x="452" y="1066"/>
                      </a:cubicBezTo>
                      <a:cubicBezTo>
                        <a:pt x="451" y="1058"/>
                        <a:pt x="451" y="1050"/>
                        <a:pt x="451" y="1042"/>
                      </a:cubicBezTo>
                      <a:cubicBezTo>
                        <a:pt x="451" y="1032"/>
                        <a:pt x="450" y="1023"/>
                        <a:pt x="450" y="1014"/>
                      </a:cubicBezTo>
                      <a:cubicBezTo>
                        <a:pt x="450" y="1009"/>
                        <a:pt x="450" y="1003"/>
                        <a:pt x="450" y="998"/>
                      </a:cubicBezTo>
                      <a:cubicBezTo>
                        <a:pt x="450" y="984"/>
                        <a:pt x="449" y="970"/>
                        <a:pt x="449" y="956"/>
                      </a:cubicBezTo>
                      <a:cubicBezTo>
                        <a:pt x="449" y="956"/>
                        <a:pt x="448" y="955"/>
                        <a:pt x="449" y="955"/>
                      </a:cubicBezTo>
                      <a:cubicBezTo>
                        <a:pt x="451" y="951"/>
                        <a:pt x="448" y="948"/>
                        <a:pt x="448" y="944"/>
                      </a:cubicBezTo>
                      <a:cubicBezTo>
                        <a:pt x="449" y="940"/>
                        <a:pt x="448" y="936"/>
                        <a:pt x="448" y="933"/>
                      </a:cubicBezTo>
                      <a:cubicBezTo>
                        <a:pt x="448" y="931"/>
                        <a:pt x="448" y="930"/>
                        <a:pt x="448" y="928"/>
                      </a:cubicBezTo>
                      <a:cubicBezTo>
                        <a:pt x="435" y="927"/>
                        <a:pt x="423" y="927"/>
                        <a:pt x="410" y="926"/>
                      </a:cubicBezTo>
                      <a:cubicBezTo>
                        <a:pt x="410" y="928"/>
                        <a:pt x="410" y="929"/>
                        <a:pt x="410" y="930"/>
                      </a:cubicBezTo>
                      <a:cubicBezTo>
                        <a:pt x="410" y="936"/>
                        <a:pt x="411" y="943"/>
                        <a:pt x="411" y="949"/>
                      </a:cubicBezTo>
                      <a:cubicBezTo>
                        <a:pt x="410" y="953"/>
                        <a:pt x="411" y="957"/>
                        <a:pt x="411" y="962"/>
                      </a:cubicBezTo>
                      <a:cubicBezTo>
                        <a:pt x="411" y="965"/>
                        <a:pt x="413" y="967"/>
                        <a:pt x="415" y="969"/>
                      </a:cubicBezTo>
                      <a:cubicBezTo>
                        <a:pt x="413" y="970"/>
                        <a:pt x="411" y="971"/>
                        <a:pt x="412" y="973"/>
                      </a:cubicBezTo>
                      <a:cubicBezTo>
                        <a:pt x="412" y="978"/>
                        <a:pt x="412" y="982"/>
                        <a:pt x="414" y="987"/>
                      </a:cubicBezTo>
                      <a:cubicBezTo>
                        <a:pt x="415" y="988"/>
                        <a:pt x="415" y="990"/>
                        <a:pt x="415" y="992"/>
                      </a:cubicBezTo>
                      <a:cubicBezTo>
                        <a:pt x="416" y="1001"/>
                        <a:pt x="415" y="1010"/>
                        <a:pt x="416" y="1019"/>
                      </a:cubicBezTo>
                      <a:cubicBezTo>
                        <a:pt x="416" y="1030"/>
                        <a:pt x="415" y="1042"/>
                        <a:pt x="416" y="1053"/>
                      </a:cubicBezTo>
                      <a:cubicBezTo>
                        <a:pt x="417" y="1060"/>
                        <a:pt x="416" y="1067"/>
                        <a:pt x="416" y="1073"/>
                      </a:cubicBezTo>
                      <a:cubicBezTo>
                        <a:pt x="416" y="1084"/>
                        <a:pt x="415" y="1094"/>
                        <a:pt x="415" y="1105"/>
                      </a:cubicBezTo>
                      <a:cubicBezTo>
                        <a:pt x="414" y="1116"/>
                        <a:pt x="414" y="1128"/>
                        <a:pt x="413" y="1140"/>
                      </a:cubicBezTo>
                      <a:cubicBezTo>
                        <a:pt x="413" y="1147"/>
                        <a:pt x="413" y="1155"/>
                        <a:pt x="413" y="1162"/>
                      </a:cubicBezTo>
                      <a:cubicBezTo>
                        <a:pt x="413" y="1172"/>
                        <a:pt x="413" y="1182"/>
                        <a:pt x="413" y="1192"/>
                      </a:cubicBezTo>
                      <a:cubicBezTo>
                        <a:pt x="413" y="1207"/>
                        <a:pt x="413" y="1221"/>
                        <a:pt x="412" y="1235"/>
                      </a:cubicBezTo>
                      <a:cubicBezTo>
                        <a:pt x="412" y="1240"/>
                        <a:pt x="411" y="1246"/>
                        <a:pt x="411" y="1251"/>
                      </a:cubicBezTo>
                      <a:cubicBezTo>
                        <a:pt x="413" y="1251"/>
                        <a:pt x="414" y="1251"/>
                        <a:pt x="415" y="1251"/>
                      </a:cubicBezTo>
                      <a:cubicBezTo>
                        <a:pt x="418" y="1252"/>
                        <a:pt x="420" y="1253"/>
                        <a:pt x="420" y="1256"/>
                      </a:cubicBezTo>
                      <a:cubicBezTo>
                        <a:pt x="421" y="1258"/>
                        <a:pt x="420" y="1260"/>
                        <a:pt x="417" y="1259"/>
                      </a:cubicBezTo>
                      <a:cubicBezTo>
                        <a:pt x="408" y="1257"/>
                        <a:pt x="398" y="1260"/>
                        <a:pt x="389" y="1260"/>
                      </a:cubicBezTo>
                      <a:cubicBezTo>
                        <a:pt x="380" y="1259"/>
                        <a:pt x="372" y="1259"/>
                        <a:pt x="363" y="1258"/>
                      </a:cubicBezTo>
                      <a:cubicBezTo>
                        <a:pt x="360" y="1258"/>
                        <a:pt x="356" y="1258"/>
                        <a:pt x="353" y="1259"/>
                      </a:cubicBezTo>
                      <a:cubicBezTo>
                        <a:pt x="351" y="1260"/>
                        <a:pt x="350" y="1260"/>
                        <a:pt x="348" y="1260"/>
                      </a:cubicBezTo>
                      <a:cubicBezTo>
                        <a:pt x="344" y="1261"/>
                        <a:pt x="342" y="1260"/>
                        <a:pt x="342" y="1256"/>
                      </a:cubicBezTo>
                      <a:cubicBezTo>
                        <a:pt x="343" y="1249"/>
                        <a:pt x="343" y="1242"/>
                        <a:pt x="343" y="1235"/>
                      </a:cubicBezTo>
                      <a:cubicBezTo>
                        <a:pt x="344" y="1227"/>
                        <a:pt x="345" y="1219"/>
                        <a:pt x="345" y="1212"/>
                      </a:cubicBezTo>
                      <a:cubicBezTo>
                        <a:pt x="344" y="1205"/>
                        <a:pt x="345" y="1198"/>
                        <a:pt x="346" y="1191"/>
                      </a:cubicBezTo>
                      <a:cubicBezTo>
                        <a:pt x="346" y="1179"/>
                        <a:pt x="346" y="1168"/>
                        <a:pt x="345" y="1156"/>
                      </a:cubicBezTo>
                      <a:cubicBezTo>
                        <a:pt x="344" y="1152"/>
                        <a:pt x="345" y="1147"/>
                        <a:pt x="345" y="1143"/>
                      </a:cubicBezTo>
                      <a:cubicBezTo>
                        <a:pt x="345" y="1129"/>
                        <a:pt x="345" y="1115"/>
                        <a:pt x="344" y="1101"/>
                      </a:cubicBezTo>
                      <a:cubicBezTo>
                        <a:pt x="344" y="1087"/>
                        <a:pt x="343" y="1073"/>
                        <a:pt x="342" y="1059"/>
                      </a:cubicBezTo>
                      <a:cubicBezTo>
                        <a:pt x="342" y="1053"/>
                        <a:pt x="341" y="1048"/>
                        <a:pt x="341" y="1042"/>
                      </a:cubicBezTo>
                      <a:cubicBezTo>
                        <a:pt x="340" y="1033"/>
                        <a:pt x="340" y="1023"/>
                        <a:pt x="339" y="1014"/>
                      </a:cubicBezTo>
                      <a:cubicBezTo>
                        <a:pt x="338" y="1008"/>
                        <a:pt x="337" y="1002"/>
                        <a:pt x="337" y="996"/>
                      </a:cubicBezTo>
                      <a:cubicBezTo>
                        <a:pt x="337" y="992"/>
                        <a:pt x="337" y="989"/>
                        <a:pt x="337" y="985"/>
                      </a:cubicBezTo>
                      <a:cubicBezTo>
                        <a:pt x="337" y="981"/>
                        <a:pt x="337" y="978"/>
                        <a:pt x="337" y="974"/>
                      </a:cubicBezTo>
                      <a:cubicBezTo>
                        <a:pt x="337" y="970"/>
                        <a:pt x="337" y="969"/>
                        <a:pt x="333" y="969"/>
                      </a:cubicBezTo>
                      <a:cubicBezTo>
                        <a:pt x="329" y="969"/>
                        <a:pt x="326" y="970"/>
                        <a:pt x="322" y="970"/>
                      </a:cubicBezTo>
                      <a:cubicBezTo>
                        <a:pt x="313" y="970"/>
                        <a:pt x="305" y="971"/>
                        <a:pt x="296" y="971"/>
                      </a:cubicBezTo>
                      <a:cubicBezTo>
                        <a:pt x="283" y="971"/>
                        <a:pt x="269" y="971"/>
                        <a:pt x="256" y="971"/>
                      </a:cubicBezTo>
                      <a:cubicBezTo>
                        <a:pt x="246" y="971"/>
                        <a:pt x="236" y="972"/>
                        <a:pt x="226" y="972"/>
                      </a:cubicBezTo>
                      <a:cubicBezTo>
                        <a:pt x="218" y="972"/>
                        <a:pt x="209" y="972"/>
                        <a:pt x="200" y="972"/>
                      </a:cubicBezTo>
                      <a:cubicBezTo>
                        <a:pt x="187" y="972"/>
                        <a:pt x="174" y="972"/>
                        <a:pt x="160" y="972"/>
                      </a:cubicBezTo>
                      <a:cubicBezTo>
                        <a:pt x="157" y="972"/>
                        <a:pt x="153" y="973"/>
                        <a:pt x="150" y="973"/>
                      </a:cubicBezTo>
                      <a:cubicBezTo>
                        <a:pt x="137" y="972"/>
                        <a:pt x="125" y="971"/>
                        <a:pt x="113" y="971"/>
                      </a:cubicBezTo>
                      <a:cubicBezTo>
                        <a:pt x="104" y="971"/>
                        <a:pt x="96" y="972"/>
                        <a:pt x="87" y="972"/>
                      </a:cubicBezTo>
                      <a:cubicBezTo>
                        <a:pt x="87" y="974"/>
                        <a:pt x="87" y="976"/>
                        <a:pt x="87" y="978"/>
                      </a:cubicBezTo>
                      <a:cubicBezTo>
                        <a:pt x="87" y="986"/>
                        <a:pt x="86" y="993"/>
                        <a:pt x="86" y="1000"/>
                      </a:cubicBezTo>
                      <a:cubicBezTo>
                        <a:pt x="87" y="1016"/>
                        <a:pt x="87" y="1032"/>
                        <a:pt x="87" y="1047"/>
                      </a:cubicBezTo>
                      <a:cubicBezTo>
                        <a:pt x="87" y="1057"/>
                        <a:pt x="87" y="1067"/>
                        <a:pt x="87" y="1077"/>
                      </a:cubicBezTo>
                      <a:cubicBezTo>
                        <a:pt x="87" y="1081"/>
                        <a:pt x="86" y="1086"/>
                        <a:pt x="86" y="1091"/>
                      </a:cubicBezTo>
                      <a:cubicBezTo>
                        <a:pt x="86" y="1095"/>
                        <a:pt x="86" y="1099"/>
                        <a:pt x="86" y="1103"/>
                      </a:cubicBezTo>
                      <a:cubicBezTo>
                        <a:pt x="86" y="1109"/>
                        <a:pt x="86" y="1114"/>
                        <a:pt x="85" y="1120"/>
                      </a:cubicBezTo>
                      <a:cubicBezTo>
                        <a:pt x="85" y="1121"/>
                        <a:pt x="85" y="1122"/>
                        <a:pt x="85" y="1122"/>
                      </a:cubicBezTo>
                      <a:cubicBezTo>
                        <a:pt x="87" y="1128"/>
                        <a:pt x="86" y="1135"/>
                        <a:pt x="86" y="1141"/>
                      </a:cubicBezTo>
                      <a:cubicBezTo>
                        <a:pt x="87" y="1149"/>
                        <a:pt x="87" y="1157"/>
                        <a:pt x="88" y="1165"/>
                      </a:cubicBezTo>
                      <a:cubicBezTo>
                        <a:pt x="88" y="1175"/>
                        <a:pt x="88" y="1184"/>
                        <a:pt x="88" y="1193"/>
                      </a:cubicBezTo>
                      <a:cubicBezTo>
                        <a:pt x="89" y="1203"/>
                        <a:pt x="88" y="1214"/>
                        <a:pt x="89" y="1225"/>
                      </a:cubicBezTo>
                      <a:cubicBezTo>
                        <a:pt x="89" y="1228"/>
                        <a:pt x="90" y="1232"/>
                        <a:pt x="89" y="1236"/>
                      </a:cubicBezTo>
                      <a:cubicBezTo>
                        <a:pt x="89" y="1243"/>
                        <a:pt x="89" y="1250"/>
                        <a:pt x="89" y="1258"/>
                      </a:cubicBezTo>
                      <a:cubicBezTo>
                        <a:pt x="89" y="1259"/>
                        <a:pt x="89" y="1261"/>
                        <a:pt x="89" y="1262"/>
                      </a:cubicBezTo>
                      <a:cubicBezTo>
                        <a:pt x="89" y="1264"/>
                        <a:pt x="88" y="1265"/>
                        <a:pt x="88" y="1266"/>
                      </a:cubicBezTo>
                      <a:cubicBezTo>
                        <a:pt x="88" y="1268"/>
                        <a:pt x="89" y="1269"/>
                        <a:pt x="90" y="1271"/>
                      </a:cubicBezTo>
                      <a:cubicBezTo>
                        <a:pt x="88" y="1273"/>
                        <a:pt x="86" y="1274"/>
                        <a:pt x="84" y="1273"/>
                      </a:cubicBezTo>
                      <a:cubicBezTo>
                        <a:pt x="83" y="1273"/>
                        <a:pt x="83" y="1273"/>
                        <a:pt x="83" y="1273"/>
                      </a:cubicBezTo>
                      <a:cubicBezTo>
                        <a:pt x="75" y="1275"/>
                        <a:pt x="69" y="1273"/>
                        <a:pt x="61" y="1272"/>
                      </a:cubicBezTo>
                      <a:cubicBezTo>
                        <a:pt x="56" y="1271"/>
                        <a:pt x="50" y="1272"/>
                        <a:pt x="44" y="1272"/>
                      </a:cubicBezTo>
                      <a:cubicBezTo>
                        <a:pt x="34" y="1273"/>
                        <a:pt x="25" y="1275"/>
                        <a:pt x="15" y="1274"/>
                      </a:cubicBezTo>
                      <a:cubicBezTo>
                        <a:pt x="9" y="1274"/>
                        <a:pt x="8" y="1272"/>
                        <a:pt x="8" y="1267"/>
                      </a:cubicBezTo>
                      <a:cubicBezTo>
                        <a:pt x="8" y="1261"/>
                        <a:pt x="9" y="1256"/>
                        <a:pt x="9" y="1251"/>
                      </a:cubicBezTo>
                      <a:cubicBezTo>
                        <a:pt x="9" y="1247"/>
                        <a:pt x="8" y="1243"/>
                        <a:pt x="8" y="1240"/>
                      </a:cubicBezTo>
                      <a:cubicBezTo>
                        <a:pt x="8" y="1228"/>
                        <a:pt x="8" y="1216"/>
                        <a:pt x="7" y="1203"/>
                      </a:cubicBezTo>
                      <a:cubicBezTo>
                        <a:pt x="5" y="1182"/>
                        <a:pt x="5" y="1161"/>
                        <a:pt x="5" y="1140"/>
                      </a:cubicBezTo>
                      <a:cubicBezTo>
                        <a:pt x="5" y="1139"/>
                        <a:pt x="5" y="1138"/>
                        <a:pt x="5" y="1137"/>
                      </a:cubicBezTo>
                      <a:cubicBezTo>
                        <a:pt x="6" y="1128"/>
                        <a:pt x="7" y="1118"/>
                        <a:pt x="6" y="1108"/>
                      </a:cubicBezTo>
                      <a:cubicBezTo>
                        <a:pt x="5" y="1097"/>
                        <a:pt x="5" y="1085"/>
                        <a:pt x="4" y="1074"/>
                      </a:cubicBezTo>
                      <a:cubicBezTo>
                        <a:pt x="3" y="1066"/>
                        <a:pt x="4" y="1058"/>
                        <a:pt x="3" y="1051"/>
                      </a:cubicBezTo>
                      <a:cubicBezTo>
                        <a:pt x="2" y="1049"/>
                        <a:pt x="2" y="1046"/>
                        <a:pt x="3" y="1044"/>
                      </a:cubicBezTo>
                      <a:cubicBezTo>
                        <a:pt x="4" y="1037"/>
                        <a:pt x="3" y="1030"/>
                        <a:pt x="2" y="1024"/>
                      </a:cubicBezTo>
                      <a:cubicBezTo>
                        <a:pt x="1" y="1020"/>
                        <a:pt x="1" y="1015"/>
                        <a:pt x="1" y="1011"/>
                      </a:cubicBezTo>
                      <a:cubicBezTo>
                        <a:pt x="1" y="1005"/>
                        <a:pt x="0" y="999"/>
                        <a:pt x="0" y="993"/>
                      </a:cubicBezTo>
                      <a:cubicBezTo>
                        <a:pt x="0" y="985"/>
                        <a:pt x="1" y="976"/>
                        <a:pt x="1" y="967"/>
                      </a:cubicBezTo>
                      <a:cubicBezTo>
                        <a:pt x="1" y="964"/>
                        <a:pt x="1" y="961"/>
                        <a:pt x="1" y="958"/>
                      </a:cubicBezTo>
                      <a:cubicBezTo>
                        <a:pt x="1" y="951"/>
                        <a:pt x="2" y="945"/>
                        <a:pt x="2" y="938"/>
                      </a:cubicBezTo>
                      <a:cubicBezTo>
                        <a:pt x="3" y="934"/>
                        <a:pt x="2" y="930"/>
                        <a:pt x="2" y="926"/>
                      </a:cubicBezTo>
                      <a:cubicBezTo>
                        <a:pt x="2" y="923"/>
                        <a:pt x="2" y="921"/>
                        <a:pt x="3" y="918"/>
                      </a:cubicBezTo>
                      <a:cubicBezTo>
                        <a:pt x="3" y="918"/>
                        <a:pt x="4" y="917"/>
                        <a:pt x="5" y="917"/>
                      </a:cubicBezTo>
                      <a:cubicBezTo>
                        <a:pt x="11" y="917"/>
                        <a:pt x="17" y="917"/>
                        <a:pt x="23" y="917"/>
                      </a:cubicBezTo>
                      <a:cubicBezTo>
                        <a:pt x="31" y="918"/>
                        <a:pt x="38" y="919"/>
                        <a:pt x="46" y="918"/>
                      </a:cubicBezTo>
                      <a:cubicBezTo>
                        <a:pt x="51" y="917"/>
                        <a:pt x="57" y="916"/>
                        <a:pt x="62" y="916"/>
                      </a:cubicBezTo>
                      <a:cubicBezTo>
                        <a:pt x="71" y="915"/>
                        <a:pt x="80" y="914"/>
                        <a:pt x="88" y="916"/>
                      </a:cubicBezTo>
                      <a:cubicBezTo>
                        <a:pt x="91" y="916"/>
                        <a:pt x="94" y="916"/>
                        <a:pt x="97" y="916"/>
                      </a:cubicBezTo>
                      <a:cubicBezTo>
                        <a:pt x="96" y="914"/>
                        <a:pt x="96" y="913"/>
                        <a:pt x="95" y="912"/>
                      </a:cubicBezTo>
                      <a:cubicBezTo>
                        <a:pt x="87" y="908"/>
                        <a:pt x="82" y="900"/>
                        <a:pt x="76" y="894"/>
                      </a:cubicBezTo>
                      <a:cubicBezTo>
                        <a:pt x="71" y="889"/>
                        <a:pt x="67" y="883"/>
                        <a:pt x="64" y="877"/>
                      </a:cubicBezTo>
                      <a:cubicBezTo>
                        <a:pt x="62" y="873"/>
                        <a:pt x="60" y="868"/>
                        <a:pt x="59" y="864"/>
                      </a:cubicBezTo>
                      <a:cubicBezTo>
                        <a:pt x="57" y="857"/>
                        <a:pt x="55" y="851"/>
                        <a:pt x="54" y="845"/>
                      </a:cubicBezTo>
                      <a:cubicBezTo>
                        <a:pt x="51" y="836"/>
                        <a:pt x="50" y="827"/>
                        <a:pt x="50" y="817"/>
                      </a:cubicBezTo>
                      <a:cubicBezTo>
                        <a:pt x="50" y="808"/>
                        <a:pt x="50" y="800"/>
                        <a:pt x="50" y="791"/>
                      </a:cubicBezTo>
                      <a:cubicBezTo>
                        <a:pt x="50" y="784"/>
                        <a:pt x="49" y="776"/>
                        <a:pt x="50" y="769"/>
                      </a:cubicBezTo>
                      <a:cubicBezTo>
                        <a:pt x="51" y="759"/>
                        <a:pt x="50" y="749"/>
                        <a:pt x="52" y="740"/>
                      </a:cubicBezTo>
                      <a:cubicBezTo>
                        <a:pt x="53" y="729"/>
                        <a:pt x="56" y="720"/>
                        <a:pt x="58" y="710"/>
                      </a:cubicBezTo>
                      <a:cubicBezTo>
                        <a:pt x="60" y="700"/>
                        <a:pt x="62" y="692"/>
                        <a:pt x="64" y="683"/>
                      </a:cubicBezTo>
                      <a:cubicBezTo>
                        <a:pt x="67" y="670"/>
                        <a:pt x="70" y="658"/>
                        <a:pt x="73" y="646"/>
                      </a:cubicBezTo>
                      <a:cubicBezTo>
                        <a:pt x="75" y="638"/>
                        <a:pt x="78" y="630"/>
                        <a:pt x="80" y="621"/>
                      </a:cubicBezTo>
                      <a:cubicBezTo>
                        <a:pt x="84" y="610"/>
                        <a:pt x="87" y="599"/>
                        <a:pt x="91" y="589"/>
                      </a:cubicBezTo>
                      <a:cubicBezTo>
                        <a:pt x="93" y="581"/>
                        <a:pt x="96" y="573"/>
                        <a:pt x="98" y="565"/>
                      </a:cubicBezTo>
                      <a:cubicBezTo>
                        <a:pt x="101" y="558"/>
                        <a:pt x="103" y="551"/>
                        <a:pt x="107" y="545"/>
                      </a:cubicBezTo>
                      <a:cubicBezTo>
                        <a:pt x="107" y="544"/>
                        <a:pt x="107" y="543"/>
                        <a:pt x="107" y="542"/>
                      </a:cubicBezTo>
                      <a:cubicBezTo>
                        <a:pt x="107" y="539"/>
                        <a:pt x="108" y="536"/>
                        <a:pt x="111" y="534"/>
                      </a:cubicBezTo>
                      <a:cubicBezTo>
                        <a:pt x="111" y="533"/>
                        <a:pt x="112" y="532"/>
                        <a:pt x="112" y="531"/>
                      </a:cubicBezTo>
                      <a:cubicBezTo>
                        <a:pt x="115" y="525"/>
                        <a:pt x="117" y="519"/>
                        <a:pt x="120" y="513"/>
                      </a:cubicBezTo>
                      <a:cubicBezTo>
                        <a:pt x="123" y="508"/>
                        <a:pt x="126" y="502"/>
                        <a:pt x="129" y="496"/>
                      </a:cubicBezTo>
                      <a:cubicBezTo>
                        <a:pt x="131" y="491"/>
                        <a:pt x="133" y="486"/>
                        <a:pt x="136" y="481"/>
                      </a:cubicBezTo>
                      <a:cubicBezTo>
                        <a:pt x="137" y="480"/>
                        <a:pt x="137" y="479"/>
                        <a:pt x="138" y="478"/>
                      </a:cubicBezTo>
                      <a:cubicBezTo>
                        <a:pt x="140" y="472"/>
                        <a:pt x="142" y="465"/>
                        <a:pt x="147" y="460"/>
                      </a:cubicBezTo>
                      <a:cubicBezTo>
                        <a:pt x="147" y="460"/>
                        <a:pt x="148" y="459"/>
                        <a:pt x="148" y="458"/>
                      </a:cubicBezTo>
                      <a:cubicBezTo>
                        <a:pt x="152" y="448"/>
                        <a:pt x="159" y="438"/>
                        <a:pt x="163" y="427"/>
                      </a:cubicBezTo>
                      <a:cubicBezTo>
                        <a:pt x="164" y="426"/>
                        <a:pt x="165" y="424"/>
                        <a:pt x="166" y="422"/>
                      </a:cubicBezTo>
                      <a:cubicBezTo>
                        <a:pt x="171" y="414"/>
                        <a:pt x="175" y="406"/>
                        <a:pt x="179" y="398"/>
                      </a:cubicBezTo>
                      <a:cubicBezTo>
                        <a:pt x="181" y="392"/>
                        <a:pt x="185" y="387"/>
                        <a:pt x="188" y="381"/>
                      </a:cubicBezTo>
                      <a:cubicBezTo>
                        <a:pt x="191" y="382"/>
                        <a:pt x="195" y="382"/>
                        <a:pt x="198" y="382"/>
                      </a:cubicBezTo>
                      <a:cubicBezTo>
                        <a:pt x="201" y="383"/>
                        <a:pt x="203" y="383"/>
                        <a:pt x="204" y="381"/>
                      </a:cubicBezTo>
                      <a:cubicBezTo>
                        <a:pt x="205" y="379"/>
                        <a:pt x="207" y="378"/>
                        <a:pt x="208" y="376"/>
                      </a:cubicBezTo>
                      <a:cubicBezTo>
                        <a:pt x="216" y="365"/>
                        <a:pt x="222" y="354"/>
                        <a:pt x="227" y="341"/>
                      </a:cubicBezTo>
                      <a:cubicBezTo>
                        <a:pt x="227" y="340"/>
                        <a:pt x="227" y="340"/>
                        <a:pt x="228" y="338"/>
                      </a:cubicBezTo>
                      <a:cubicBezTo>
                        <a:pt x="222" y="341"/>
                        <a:pt x="219" y="337"/>
                        <a:pt x="215" y="335"/>
                      </a:cubicBezTo>
                      <a:cubicBezTo>
                        <a:pt x="214" y="334"/>
                        <a:pt x="214" y="332"/>
                        <a:pt x="215" y="331"/>
                      </a:cubicBezTo>
                      <a:cubicBezTo>
                        <a:pt x="218" y="327"/>
                        <a:pt x="217" y="323"/>
                        <a:pt x="216" y="318"/>
                      </a:cubicBezTo>
                      <a:cubicBezTo>
                        <a:pt x="215" y="312"/>
                        <a:pt x="213" y="306"/>
                        <a:pt x="211" y="301"/>
                      </a:cubicBezTo>
                      <a:cubicBezTo>
                        <a:pt x="209" y="292"/>
                        <a:pt x="205" y="284"/>
                        <a:pt x="203" y="275"/>
                      </a:cubicBezTo>
                      <a:cubicBezTo>
                        <a:pt x="201" y="270"/>
                        <a:pt x="201" y="263"/>
                        <a:pt x="200" y="257"/>
                      </a:cubicBezTo>
                      <a:cubicBezTo>
                        <a:pt x="199" y="252"/>
                        <a:pt x="198" y="246"/>
                        <a:pt x="197" y="241"/>
                      </a:cubicBezTo>
                      <a:cubicBezTo>
                        <a:pt x="197" y="236"/>
                        <a:pt x="198" y="231"/>
                        <a:pt x="199" y="227"/>
                      </a:cubicBezTo>
                      <a:cubicBezTo>
                        <a:pt x="200" y="223"/>
                        <a:pt x="200" y="219"/>
                        <a:pt x="199" y="215"/>
                      </a:cubicBezTo>
                      <a:cubicBezTo>
                        <a:pt x="199" y="214"/>
                        <a:pt x="199" y="212"/>
                        <a:pt x="199" y="211"/>
                      </a:cubicBezTo>
                      <a:cubicBezTo>
                        <a:pt x="201" y="206"/>
                        <a:pt x="202" y="201"/>
                        <a:pt x="202" y="196"/>
                      </a:cubicBezTo>
                      <a:cubicBezTo>
                        <a:pt x="203" y="189"/>
                        <a:pt x="204" y="183"/>
                        <a:pt x="208" y="177"/>
                      </a:cubicBezTo>
                      <a:cubicBezTo>
                        <a:pt x="211" y="171"/>
                        <a:pt x="215" y="165"/>
                        <a:pt x="216" y="159"/>
                      </a:cubicBezTo>
                      <a:cubicBezTo>
                        <a:pt x="216" y="156"/>
                        <a:pt x="217" y="153"/>
                        <a:pt x="219" y="151"/>
                      </a:cubicBezTo>
                      <a:cubicBezTo>
                        <a:pt x="223" y="146"/>
                        <a:pt x="224" y="139"/>
                        <a:pt x="227" y="133"/>
                      </a:cubicBezTo>
                      <a:cubicBezTo>
                        <a:pt x="231" y="125"/>
                        <a:pt x="237" y="119"/>
                        <a:pt x="242" y="112"/>
                      </a:cubicBezTo>
                      <a:cubicBezTo>
                        <a:pt x="246" y="107"/>
                        <a:pt x="250" y="104"/>
                        <a:pt x="254" y="100"/>
                      </a:cubicBezTo>
                      <a:cubicBezTo>
                        <a:pt x="258" y="97"/>
                        <a:pt x="261" y="94"/>
                        <a:pt x="266" y="92"/>
                      </a:cubicBezTo>
                      <a:cubicBezTo>
                        <a:pt x="266" y="92"/>
                        <a:pt x="266" y="91"/>
                        <a:pt x="266" y="91"/>
                      </a:cubicBezTo>
                      <a:cubicBezTo>
                        <a:pt x="268" y="87"/>
                        <a:pt x="271" y="86"/>
                        <a:pt x="274" y="84"/>
                      </a:cubicBezTo>
                      <a:cubicBezTo>
                        <a:pt x="282" y="79"/>
                        <a:pt x="290" y="78"/>
                        <a:pt x="298" y="75"/>
                      </a:cubicBezTo>
                      <a:cubicBezTo>
                        <a:pt x="304" y="73"/>
                        <a:pt x="311" y="72"/>
                        <a:pt x="318" y="70"/>
                      </a:cubicBezTo>
                      <a:cubicBezTo>
                        <a:pt x="326" y="68"/>
                        <a:pt x="334" y="67"/>
                        <a:pt x="342" y="68"/>
                      </a:cubicBezTo>
                      <a:cubicBezTo>
                        <a:pt x="349" y="68"/>
                        <a:pt x="356" y="69"/>
                        <a:pt x="363" y="69"/>
                      </a:cubicBezTo>
                      <a:cubicBezTo>
                        <a:pt x="365" y="69"/>
                        <a:pt x="366" y="69"/>
                        <a:pt x="368" y="68"/>
                      </a:cubicBezTo>
                      <a:cubicBezTo>
                        <a:pt x="370" y="66"/>
                        <a:pt x="373" y="67"/>
                        <a:pt x="376" y="67"/>
                      </a:cubicBezTo>
                      <a:cubicBezTo>
                        <a:pt x="379" y="67"/>
                        <a:pt x="383" y="67"/>
                        <a:pt x="386" y="68"/>
                      </a:cubicBezTo>
                      <a:cubicBezTo>
                        <a:pt x="391" y="69"/>
                        <a:pt x="396" y="70"/>
                        <a:pt x="401" y="71"/>
                      </a:cubicBezTo>
                      <a:cubicBezTo>
                        <a:pt x="411" y="73"/>
                        <a:pt x="419" y="80"/>
                        <a:pt x="427" y="85"/>
                      </a:cubicBezTo>
                      <a:cubicBezTo>
                        <a:pt x="432" y="89"/>
                        <a:pt x="437" y="92"/>
                        <a:pt x="443" y="96"/>
                      </a:cubicBezTo>
                      <a:cubicBezTo>
                        <a:pt x="453" y="102"/>
                        <a:pt x="463" y="109"/>
                        <a:pt x="471" y="119"/>
                      </a:cubicBezTo>
                      <a:cubicBezTo>
                        <a:pt x="474" y="123"/>
                        <a:pt x="478" y="127"/>
                        <a:pt x="481" y="132"/>
                      </a:cubicBezTo>
                      <a:cubicBezTo>
                        <a:pt x="485" y="138"/>
                        <a:pt x="489" y="145"/>
                        <a:pt x="492" y="152"/>
                      </a:cubicBezTo>
                      <a:cubicBezTo>
                        <a:pt x="494" y="160"/>
                        <a:pt x="497" y="167"/>
                        <a:pt x="500" y="175"/>
                      </a:cubicBezTo>
                      <a:cubicBezTo>
                        <a:pt x="502" y="181"/>
                        <a:pt x="503" y="188"/>
                        <a:pt x="503" y="195"/>
                      </a:cubicBezTo>
                      <a:cubicBezTo>
                        <a:pt x="503" y="198"/>
                        <a:pt x="504" y="202"/>
                        <a:pt x="504" y="206"/>
                      </a:cubicBezTo>
                      <a:cubicBezTo>
                        <a:pt x="503" y="212"/>
                        <a:pt x="502" y="218"/>
                        <a:pt x="499" y="223"/>
                      </a:cubicBezTo>
                      <a:cubicBezTo>
                        <a:pt x="499" y="226"/>
                        <a:pt x="496" y="228"/>
                        <a:pt x="493" y="230"/>
                      </a:cubicBezTo>
                      <a:cubicBezTo>
                        <a:pt x="485" y="227"/>
                        <a:pt x="487" y="219"/>
                        <a:pt x="485" y="213"/>
                      </a:cubicBezTo>
                      <a:cubicBezTo>
                        <a:pt x="483" y="222"/>
                        <a:pt x="481" y="231"/>
                        <a:pt x="479" y="240"/>
                      </a:cubicBezTo>
                      <a:cubicBezTo>
                        <a:pt x="478" y="243"/>
                        <a:pt x="477" y="246"/>
                        <a:pt x="476" y="249"/>
                      </a:cubicBezTo>
                      <a:cubicBezTo>
                        <a:pt x="474" y="258"/>
                        <a:pt x="473" y="267"/>
                        <a:pt x="472" y="276"/>
                      </a:cubicBezTo>
                      <a:cubicBezTo>
                        <a:pt x="472" y="280"/>
                        <a:pt x="471" y="284"/>
                        <a:pt x="472" y="289"/>
                      </a:cubicBezTo>
                      <a:cubicBezTo>
                        <a:pt x="472" y="294"/>
                        <a:pt x="470" y="300"/>
                        <a:pt x="470" y="306"/>
                      </a:cubicBezTo>
                      <a:cubicBezTo>
                        <a:pt x="469" y="307"/>
                        <a:pt x="469" y="309"/>
                        <a:pt x="469" y="310"/>
                      </a:cubicBezTo>
                      <a:cubicBezTo>
                        <a:pt x="469" y="316"/>
                        <a:pt x="464" y="322"/>
                        <a:pt x="459" y="323"/>
                      </a:cubicBezTo>
                      <a:cubicBezTo>
                        <a:pt x="454" y="324"/>
                        <a:pt x="449" y="324"/>
                        <a:pt x="444" y="322"/>
                      </a:cubicBezTo>
                      <a:cubicBezTo>
                        <a:pt x="440" y="321"/>
                        <a:pt x="439" y="322"/>
                        <a:pt x="437" y="325"/>
                      </a:cubicBezTo>
                      <a:cubicBezTo>
                        <a:pt x="434" y="330"/>
                        <a:pt x="431" y="335"/>
                        <a:pt x="429" y="340"/>
                      </a:cubicBezTo>
                      <a:cubicBezTo>
                        <a:pt x="427" y="343"/>
                        <a:pt x="425" y="344"/>
                        <a:pt x="421" y="343"/>
                      </a:cubicBezTo>
                      <a:cubicBezTo>
                        <a:pt x="418" y="342"/>
                        <a:pt x="415" y="341"/>
                        <a:pt x="412" y="340"/>
                      </a:cubicBezTo>
                      <a:cubicBezTo>
                        <a:pt x="412" y="343"/>
                        <a:pt x="412" y="346"/>
                        <a:pt x="412" y="350"/>
                      </a:cubicBezTo>
                      <a:cubicBezTo>
                        <a:pt x="412" y="354"/>
                        <a:pt x="410" y="357"/>
                        <a:pt x="406" y="357"/>
                      </a:cubicBezTo>
                      <a:cubicBezTo>
                        <a:pt x="405" y="357"/>
                        <a:pt x="405" y="357"/>
                        <a:pt x="404" y="357"/>
                      </a:cubicBezTo>
                      <a:cubicBezTo>
                        <a:pt x="399" y="356"/>
                        <a:pt x="397" y="359"/>
                        <a:pt x="395" y="363"/>
                      </a:cubicBezTo>
                      <a:cubicBezTo>
                        <a:pt x="392" y="367"/>
                        <a:pt x="389" y="371"/>
                        <a:pt x="386" y="374"/>
                      </a:cubicBezTo>
                      <a:cubicBezTo>
                        <a:pt x="382" y="377"/>
                        <a:pt x="378" y="379"/>
                        <a:pt x="373" y="381"/>
                      </a:cubicBezTo>
                      <a:cubicBezTo>
                        <a:pt x="365" y="387"/>
                        <a:pt x="357" y="383"/>
                        <a:pt x="348" y="381"/>
                      </a:cubicBezTo>
                      <a:cubicBezTo>
                        <a:pt x="345" y="380"/>
                        <a:pt x="343" y="379"/>
                        <a:pt x="340" y="378"/>
                      </a:cubicBezTo>
                      <a:cubicBezTo>
                        <a:pt x="338" y="378"/>
                        <a:pt x="337" y="378"/>
                        <a:pt x="336" y="380"/>
                      </a:cubicBezTo>
                      <a:cubicBezTo>
                        <a:pt x="334" y="386"/>
                        <a:pt x="330" y="392"/>
                        <a:pt x="328" y="398"/>
                      </a:cubicBezTo>
                      <a:cubicBezTo>
                        <a:pt x="326" y="401"/>
                        <a:pt x="327" y="404"/>
                        <a:pt x="327" y="408"/>
                      </a:cubicBezTo>
                      <a:cubicBezTo>
                        <a:pt x="328" y="414"/>
                        <a:pt x="330" y="420"/>
                        <a:pt x="332" y="426"/>
                      </a:cubicBezTo>
                      <a:cubicBezTo>
                        <a:pt x="333" y="428"/>
                        <a:pt x="333" y="429"/>
                        <a:pt x="335" y="430"/>
                      </a:cubicBezTo>
                      <a:cubicBezTo>
                        <a:pt x="337" y="431"/>
                        <a:pt x="339" y="433"/>
                        <a:pt x="341" y="434"/>
                      </a:cubicBezTo>
                      <a:cubicBezTo>
                        <a:pt x="343" y="435"/>
                        <a:pt x="344" y="437"/>
                        <a:pt x="346" y="437"/>
                      </a:cubicBezTo>
                      <a:cubicBezTo>
                        <a:pt x="353" y="440"/>
                        <a:pt x="358" y="445"/>
                        <a:pt x="363" y="450"/>
                      </a:cubicBezTo>
                      <a:cubicBezTo>
                        <a:pt x="370" y="457"/>
                        <a:pt x="377" y="465"/>
                        <a:pt x="385" y="471"/>
                      </a:cubicBezTo>
                      <a:cubicBezTo>
                        <a:pt x="389" y="473"/>
                        <a:pt x="392" y="477"/>
                        <a:pt x="395" y="480"/>
                      </a:cubicBezTo>
                      <a:cubicBezTo>
                        <a:pt x="402" y="490"/>
                        <a:pt x="411" y="498"/>
                        <a:pt x="420" y="506"/>
                      </a:cubicBezTo>
                      <a:cubicBezTo>
                        <a:pt x="422" y="507"/>
                        <a:pt x="423" y="508"/>
                        <a:pt x="424" y="510"/>
                      </a:cubicBezTo>
                      <a:cubicBezTo>
                        <a:pt x="430" y="518"/>
                        <a:pt x="437" y="523"/>
                        <a:pt x="445" y="528"/>
                      </a:cubicBezTo>
                      <a:cubicBezTo>
                        <a:pt x="445" y="528"/>
                        <a:pt x="445" y="529"/>
                        <a:pt x="446" y="529"/>
                      </a:cubicBezTo>
                      <a:cubicBezTo>
                        <a:pt x="455" y="539"/>
                        <a:pt x="468" y="544"/>
                        <a:pt x="479" y="553"/>
                      </a:cubicBezTo>
                      <a:cubicBezTo>
                        <a:pt x="483" y="556"/>
                        <a:pt x="488" y="557"/>
                        <a:pt x="493" y="560"/>
                      </a:cubicBezTo>
                      <a:cubicBezTo>
                        <a:pt x="497" y="561"/>
                        <a:pt x="501" y="563"/>
                        <a:pt x="506" y="565"/>
                      </a:cubicBezTo>
                      <a:cubicBezTo>
                        <a:pt x="507" y="566"/>
                        <a:pt x="509" y="566"/>
                        <a:pt x="511" y="567"/>
                      </a:cubicBezTo>
                      <a:cubicBezTo>
                        <a:pt x="520" y="569"/>
                        <a:pt x="529" y="572"/>
                        <a:pt x="538" y="575"/>
                      </a:cubicBezTo>
                      <a:cubicBezTo>
                        <a:pt x="541" y="575"/>
                        <a:pt x="543" y="576"/>
                        <a:pt x="546" y="576"/>
                      </a:cubicBezTo>
                      <a:cubicBezTo>
                        <a:pt x="559" y="578"/>
                        <a:pt x="571" y="582"/>
                        <a:pt x="584" y="585"/>
                      </a:cubicBezTo>
                      <a:cubicBezTo>
                        <a:pt x="592" y="587"/>
                        <a:pt x="601" y="589"/>
                        <a:pt x="609" y="590"/>
                      </a:cubicBezTo>
                      <a:cubicBezTo>
                        <a:pt x="616" y="590"/>
                        <a:pt x="622" y="592"/>
                        <a:pt x="629" y="592"/>
                      </a:cubicBezTo>
                      <a:cubicBezTo>
                        <a:pt x="638" y="593"/>
                        <a:pt x="647" y="594"/>
                        <a:pt x="656" y="594"/>
                      </a:cubicBezTo>
                      <a:cubicBezTo>
                        <a:pt x="660" y="594"/>
                        <a:pt x="663" y="596"/>
                        <a:pt x="664" y="601"/>
                      </a:cubicBezTo>
                      <a:cubicBezTo>
                        <a:pt x="665" y="602"/>
                        <a:pt x="665" y="603"/>
                        <a:pt x="665" y="605"/>
                      </a:cubicBezTo>
                      <a:cubicBezTo>
                        <a:pt x="665" y="606"/>
                        <a:pt x="666" y="607"/>
                        <a:pt x="666" y="609"/>
                      </a:cubicBezTo>
                      <a:cubicBezTo>
                        <a:pt x="671" y="608"/>
                        <a:pt x="675" y="606"/>
                        <a:pt x="679" y="605"/>
                      </a:cubicBezTo>
                      <a:cubicBezTo>
                        <a:pt x="693" y="598"/>
                        <a:pt x="706" y="592"/>
                        <a:pt x="720" y="585"/>
                      </a:cubicBezTo>
                      <a:cubicBezTo>
                        <a:pt x="723" y="583"/>
                        <a:pt x="725" y="581"/>
                        <a:pt x="728" y="579"/>
                      </a:cubicBezTo>
                      <a:cubicBezTo>
                        <a:pt x="730" y="578"/>
                        <a:pt x="729" y="576"/>
                        <a:pt x="728" y="574"/>
                      </a:cubicBezTo>
                      <a:cubicBezTo>
                        <a:pt x="725" y="570"/>
                        <a:pt x="723" y="567"/>
                        <a:pt x="720" y="563"/>
                      </a:cubicBezTo>
                      <a:cubicBezTo>
                        <a:pt x="716" y="558"/>
                        <a:pt x="712" y="553"/>
                        <a:pt x="708" y="548"/>
                      </a:cubicBezTo>
                      <a:cubicBezTo>
                        <a:pt x="707" y="546"/>
                        <a:pt x="705" y="545"/>
                        <a:pt x="703" y="543"/>
                      </a:cubicBezTo>
                      <a:cubicBezTo>
                        <a:pt x="700" y="541"/>
                        <a:pt x="700" y="538"/>
                        <a:pt x="703" y="536"/>
                      </a:cubicBezTo>
                      <a:cubicBezTo>
                        <a:pt x="711" y="532"/>
                        <a:pt x="718" y="528"/>
                        <a:pt x="725" y="524"/>
                      </a:cubicBezTo>
                      <a:cubicBezTo>
                        <a:pt x="729" y="522"/>
                        <a:pt x="733" y="524"/>
                        <a:pt x="736" y="527"/>
                      </a:cubicBezTo>
                      <a:cubicBezTo>
                        <a:pt x="742" y="535"/>
                        <a:pt x="746" y="543"/>
                        <a:pt x="750" y="551"/>
                      </a:cubicBezTo>
                      <a:cubicBezTo>
                        <a:pt x="752" y="555"/>
                        <a:pt x="755" y="559"/>
                        <a:pt x="758" y="562"/>
                      </a:cubicBezTo>
                      <a:cubicBezTo>
                        <a:pt x="760" y="566"/>
                        <a:pt x="763" y="570"/>
                        <a:pt x="765" y="574"/>
                      </a:cubicBezTo>
                      <a:cubicBezTo>
                        <a:pt x="767" y="579"/>
                        <a:pt x="770" y="583"/>
                        <a:pt x="773" y="588"/>
                      </a:cubicBezTo>
                      <a:cubicBezTo>
                        <a:pt x="773" y="588"/>
                        <a:pt x="773" y="589"/>
                        <a:pt x="774" y="589"/>
                      </a:cubicBezTo>
                      <a:cubicBezTo>
                        <a:pt x="780" y="590"/>
                        <a:pt x="783" y="594"/>
                        <a:pt x="788" y="598"/>
                      </a:cubicBezTo>
                      <a:cubicBezTo>
                        <a:pt x="792" y="601"/>
                        <a:pt x="795" y="604"/>
                        <a:pt x="799" y="607"/>
                      </a:cubicBezTo>
                      <a:cubicBezTo>
                        <a:pt x="804" y="611"/>
                        <a:pt x="806" y="615"/>
                        <a:pt x="808" y="620"/>
                      </a:cubicBezTo>
                      <a:cubicBezTo>
                        <a:pt x="807" y="622"/>
                        <a:pt x="806" y="624"/>
                        <a:pt x="805" y="627"/>
                      </a:cubicBezTo>
                      <a:cubicBezTo>
                        <a:pt x="805" y="628"/>
                        <a:pt x="805" y="630"/>
                        <a:pt x="804" y="631"/>
                      </a:cubicBezTo>
                      <a:cubicBezTo>
                        <a:pt x="803" y="631"/>
                        <a:pt x="803" y="631"/>
                        <a:pt x="803" y="631"/>
                      </a:cubicBezTo>
                      <a:cubicBezTo>
                        <a:pt x="805" y="636"/>
                        <a:pt x="801" y="642"/>
                        <a:pt x="805" y="647"/>
                      </a:cubicBezTo>
                      <a:cubicBezTo>
                        <a:pt x="806" y="649"/>
                        <a:pt x="807" y="651"/>
                        <a:pt x="807" y="653"/>
                      </a:cubicBezTo>
                      <a:cubicBezTo>
                        <a:pt x="808" y="655"/>
                        <a:pt x="809" y="658"/>
                        <a:pt x="810" y="660"/>
                      </a:cubicBezTo>
                      <a:cubicBezTo>
                        <a:pt x="812" y="663"/>
                        <a:pt x="812" y="665"/>
                        <a:pt x="812" y="668"/>
                      </a:cubicBezTo>
                      <a:cubicBezTo>
                        <a:pt x="812" y="671"/>
                        <a:pt x="812" y="674"/>
                        <a:pt x="812" y="676"/>
                      </a:cubicBezTo>
                      <a:cubicBezTo>
                        <a:pt x="812" y="680"/>
                        <a:pt x="814" y="681"/>
                        <a:pt x="817" y="680"/>
                      </a:cubicBezTo>
                      <a:cubicBezTo>
                        <a:pt x="818" y="680"/>
                        <a:pt x="819" y="680"/>
                        <a:pt x="820" y="680"/>
                      </a:cubicBezTo>
                      <a:cubicBezTo>
                        <a:pt x="829" y="682"/>
                        <a:pt x="837" y="680"/>
                        <a:pt x="845" y="680"/>
                      </a:cubicBezTo>
                      <a:cubicBezTo>
                        <a:pt x="855" y="679"/>
                        <a:pt x="864" y="679"/>
                        <a:pt x="873" y="678"/>
                      </a:cubicBezTo>
                      <a:cubicBezTo>
                        <a:pt x="878" y="678"/>
                        <a:pt x="883" y="677"/>
                        <a:pt x="887" y="677"/>
                      </a:cubicBezTo>
                      <a:cubicBezTo>
                        <a:pt x="891" y="677"/>
                        <a:pt x="895" y="677"/>
                        <a:pt x="899" y="677"/>
                      </a:cubicBezTo>
                      <a:cubicBezTo>
                        <a:pt x="910" y="676"/>
                        <a:pt x="920" y="676"/>
                        <a:pt x="931" y="676"/>
                      </a:cubicBezTo>
                      <a:cubicBezTo>
                        <a:pt x="938" y="675"/>
                        <a:pt x="945" y="675"/>
                        <a:pt x="952" y="675"/>
                      </a:cubicBezTo>
                      <a:cubicBezTo>
                        <a:pt x="954" y="675"/>
                        <a:pt x="957" y="675"/>
                        <a:pt x="959" y="675"/>
                      </a:cubicBezTo>
                      <a:cubicBezTo>
                        <a:pt x="966" y="677"/>
                        <a:pt x="972" y="676"/>
                        <a:pt x="979" y="675"/>
                      </a:cubicBezTo>
                      <a:cubicBezTo>
                        <a:pt x="990" y="674"/>
                        <a:pt x="1001" y="674"/>
                        <a:pt x="1011" y="675"/>
                      </a:cubicBezTo>
                      <a:cubicBezTo>
                        <a:pt x="1016" y="676"/>
                        <a:pt x="1021" y="676"/>
                        <a:pt x="1026" y="676"/>
                      </a:cubicBezTo>
                      <a:cubicBezTo>
                        <a:pt x="1037" y="676"/>
                        <a:pt x="1049" y="676"/>
                        <a:pt x="1060" y="676"/>
                      </a:cubicBezTo>
                      <a:cubicBezTo>
                        <a:pt x="1062" y="676"/>
                        <a:pt x="1064" y="676"/>
                        <a:pt x="1067" y="676"/>
                      </a:cubicBezTo>
                      <a:cubicBezTo>
                        <a:pt x="1072" y="676"/>
                        <a:pt x="1077" y="677"/>
                        <a:pt x="1083" y="677"/>
                      </a:cubicBezTo>
                      <a:cubicBezTo>
                        <a:pt x="1091" y="677"/>
                        <a:pt x="1100" y="677"/>
                        <a:pt x="1108" y="677"/>
                      </a:cubicBezTo>
                      <a:cubicBezTo>
                        <a:pt x="1110" y="677"/>
                        <a:pt x="1111" y="677"/>
                        <a:pt x="1113" y="677"/>
                      </a:cubicBezTo>
                      <a:cubicBezTo>
                        <a:pt x="1131" y="677"/>
                        <a:pt x="1149" y="678"/>
                        <a:pt x="1166" y="678"/>
                      </a:cubicBezTo>
                      <a:cubicBezTo>
                        <a:pt x="1175" y="678"/>
                        <a:pt x="1184" y="677"/>
                        <a:pt x="1193" y="677"/>
                      </a:cubicBezTo>
                      <a:cubicBezTo>
                        <a:pt x="1196" y="677"/>
                        <a:pt x="1199" y="677"/>
                        <a:pt x="1202" y="677"/>
                      </a:cubicBezTo>
                      <a:cubicBezTo>
                        <a:pt x="1213" y="677"/>
                        <a:pt x="1224" y="677"/>
                        <a:pt x="1234" y="677"/>
                      </a:cubicBezTo>
                      <a:cubicBezTo>
                        <a:pt x="1245" y="676"/>
                        <a:pt x="1255" y="675"/>
                        <a:pt x="1266" y="675"/>
                      </a:cubicBezTo>
                      <a:cubicBezTo>
                        <a:pt x="1271" y="675"/>
                        <a:pt x="1277" y="676"/>
                        <a:pt x="1283" y="676"/>
                      </a:cubicBezTo>
                      <a:cubicBezTo>
                        <a:pt x="1293" y="676"/>
                        <a:pt x="1303" y="676"/>
                        <a:pt x="1313" y="676"/>
                      </a:cubicBezTo>
                      <a:cubicBezTo>
                        <a:pt x="1318" y="676"/>
                        <a:pt x="1319" y="674"/>
                        <a:pt x="1319" y="671"/>
                      </a:cubicBezTo>
                      <a:cubicBezTo>
                        <a:pt x="1318" y="661"/>
                        <a:pt x="1323" y="654"/>
                        <a:pt x="1327" y="647"/>
                      </a:cubicBezTo>
                      <a:cubicBezTo>
                        <a:pt x="1331" y="638"/>
                        <a:pt x="1336" y="629"/>
                        <a:pt x="1340" y="621"/>
                      </a:cubicBezTo>
                      <a:cubicBezTo>
                        <a:pt x="1341" y="618"/>
                        <a:pt x="1343" y="616"/>
                        <a:pt x="1345" y="613"/>
                      </a:cubicBezTo>
                      <a:cubicBezTo>
                        <a:pt x="1341" y="612"/>
                        <a:pt x="1338" y="612"/>
                        <a:pt x="1335" y="611"/>
                      </a:cubicBezTo>
                      <a:cubicBezTo>
                        <a:pt x="1331" y="610"/>
                        <a:pt x="1331" y="608"/>
                        <a:pt x="1333" y="604"/>
                      </a:cubicBezTo>
                      <a:cubicBezTo>
                        <a:pt x="1339" y="594"/>
                        <a:pt x="1342" y="583"/>
                        <a:pt x="1347" y="572"/>
                      </a:cubicBezTo>
                      <a:cubicBezTo>
                        <a:pt x="1349" y="568"/>
                        <a:pt x="1350" y="564"/>
                        <a:pt x="1352" y="560"/>
                      </a:cubicBezTo>
                      <a:cubicBezTo>
                        <a:pt x="1354" y="558"/>
                        <a:pt x="1357" y="555"/>
                        <a:pt x="1359" y="554"/>
                      </a:cubicBezTo>
                      <a:cubicBezTo>
                        <a:pt x="1364" y="551"/>
                        <a:pt x="1369" y="548"/>
                        <a:pt x="1374" y="546"/>
                      </a:cubicBezTo>
                      <a:cubicBezTo>
                        <a:pt x="1376" y="545"/>
                        <a:pt x="1379" y="545"/>
                        <a:pt x="1381" y="544"/>
                      </a:cubicBezTo>
                      <a:cubicBezTo>
                        <a:pt x="1382" y="544"/>
                        <a:pt x="1383" y="543"/>
                        <a:pt x="1384" y="542"/>
                      </a:cubicBezTo>
                      <a:cubicBezTo>
                        <a:pt x="1389" y="534"/>
                        <a:pt x="1394" y="526"/>
                        <a:pt x="1399" y="518"/>
                      </a:cubicBezTo>
                      <a:cubicBezTo>
                        <a:pt x="1399" y="517"/>
                        <a:pt x="1399" y="517"/>
                        <a:pt x="1399" y="516"/>
                      </a:cubicBezTo>
                      <a:cubicBezTo>
                        <a:pt x="1407" y="515"/>
                        <a:pt x="1413" y="517"/>
                        <a:pt x="1420" y="519"/>
                      </a:cubicBezTo>
                      <a:cubicBezTo>
                        <a:pt x="1422" y="528"/>
                        <a:pt x="1416" y="534"/>
                        <a:pt x="1414" y="542"/>
                      </a:cubicBezTo>
                      <a:cubicBezTo>
                        <a:pt x="1419" y="543"/>
                        <a:pt x="1424" y="544"/>
                        <a:pt x="1428" y="545"/>
                      </a:cubicBezTo>
                      <a:cubicBezTo>
                        <a:pt x="1430" y="545"/>
                        <a:pt x="1431" y="545"/>
                        <a:pt x="1432" y="546"/>
                      </a:cubicBezTo>
                      <a:cubicBezTo>
                        <a:pt x="1445" y="551"/>
                        <a:pt x="1457" y="556"/>
                        <a:pt x="1470" y="562"/>
                      </a:cubicBezTo>
                      <a:cubicBezTo>
                        <a:pt x="1476" y="565"/>
                        <a:pt x="1482" y="567"/>
                        <a:pt x="1489" y="568"/>
                      </a:cubicBezTo>
                      <a:cubicBezTo>
                        <a:pt x="1489" y="567"/>
                        <a:pt x="1490" y="566"/>
                        <a:pt x="1490" y="565"/>
                      </a:cubicBezTo>
                      <a:cubicBezTo>
                        <a:pt x="1491" y="560"/>
                        <a:pt x="1491" y="560"/>
                        <a:pt x="1497" y="560"/>
                      </a:cubicBezTo>
                      <a:cubicBezTo>
                        <a:pt x="1502" y="561"/>
                        <a:pt x="1507" y="560"/>
                        <a:pt x="1512" y="560"/>
                      </a:cubicBezTo>
                      <a:cubicBezTo>
                        <a:pt x="1516" y="561"/>
                        <a:pt x="1520" y="561"/>
                        <a:pt x="1525" y="561"/>
                      </a:cubicBezTo>
                      <a:cubicBezTo>
                        <a:pt x="1533" y="561"/>
                        <a:pt x="1542" y="561"/>
                        <a:pt x="1551" y="561"/>
                      </a:cubicBezTo>
                      <a:cubicBezTo>
                        <a:pt x="1555" y="561"/>
                        <a:pt x="1558" y="560"/>
                        <a:pt x="1561" y="560"/>
                      </a:cubicBezTo>
                      <a:cubicBezTo>
                        <a:pt x="1566" y="560"/>
                        <a:pt x="1570" y="561"/>
                        <a:pt x="1574" y="559"/>
                      </a:cubicBezTo>
                      <a:cubicBezTo>
                        <a:pt x="1577" y="559"/>
                        <a:pt x="1580" y="559"/>
                        <a:pt x="1583" y="559"/>
                      </a:cubicBezTo>
                      <a:cubicBezTo>
                        <a:pt x="1589" y="559"/>
                        <a:pt x="1595" y="559"/>
                        <a:pt x="1602" y="558"/>
                      </a:cubicBezTo>
                      <a:cubicBezTo>
                        <a:pt x="1604" y="558"/>
                        <a:pt x="1607" y="557"/>
                        <a:pt x="1609" y="557"/>
                      </a:cubicBezTo>
                      <a:cubicBezTo>
                        <a:pt x="1613" y="556"/>
                        <a:pt x="1617" y="555"/>
                        <a:pt x="1621" y="554"/>
                      </a:cubicBezTo>
                      <a:cubicBezTo>
                        <a:pt x="1627" y="553"/>
                        <a:pt x="1633" y="553"/>
                        <a:pt x="1639" y="552"/>
                      </a:cubicBezTo>
                      <a:cubicBezTo>
                        <a:pt x="1643" y="551"/>
                        <a:pt x="1647" y="551"/>
                        <a:pt x="1652" y="550"/>
                      </a:cubicBezTo>
                      <a:cubicBezTo>
                        <a:pt x="1658" y="548"/>
                        <a:pt x="1664" y="547"/>
                        <a:pt x="1670" y="545"/>
                      </a:cubicBezTo>
                      <a:cubicBezTo>
                        <a:pt x="1678" y="542"/>
                        <a:pt x="1685" y="538"/>
                        <a:pt x="1691" y="534"/>
                      </a:cubicBezTo>
                      <a:cubicBezTo>
                        <a:pt x="1693" y="533"/>
                        <a:pt x="1695" y="533"/>
                        <a:pt x="1697" y="532"/>
                      </a:cubicBezTo>
                      <a:cubicBezTo>
                        <a:pt x="1698" y="531"/>
                        <a:pt x="1700" y="531"/>
                        <a:pt x="1700" y="530"/>
                      </a:cubicBezTo>
                      <a:cubicBezTo>
                        <a:pt x="1705" y="524"/>
                        <a:pt x="1713" y="522"/>
                        <a:pt x="1719" y="518"/>
                      </a:cubicBezTo>
                      <a:cubicBezTo>
                        <a:pt x="1725" y="514"/>
                        <a:pt x="1731" y="511"/>
                        <a:pt x="1736" y="506"/>
                      </a:cubicBezTo>
                      <a:cubicBezTo>
                        <a:pt x="1741" y="501"/>
                        <a:pt x="1747" y="497"/>
                        <a:pt x="1753" y="492"/>
                      </a:cubicBezTo>
                      <a:cubicBezTo>
                        <a:pt x="1753" y="492"/>
                        <a:pt x="1754" y="491"/>
                        <a:pt x="1754" y="491"/>
                      </a:cubicBezTo>
                      <a:cubicBezTo>
                        <a:pt x="1758" y="491"/>
                        <a:pt x="1759" y="487"/>
                        <a:pt x="1762" y="485"/>
                      </a:cubicBezTo>
                      <a:cubicBezTo>
                        <a:pt x="1763" y="484"/>
                        <a:pt x="1763" y="482"/>
                        <a:pt x="1763" y="481"/>
                      </a:cubicBezTo>
                      <a:cubicBezTo>
                        <a:pt x="1765" y="468"/>
                        <a:pt x="1767" y="456"/>
                        <a:pt x="1768" y="443"/>
                      </a:cubicBezTo>
                      <a:cubicBezTo>
                        <a:pt x="1769" y="441"/>
                        <a:pt x="1768" y="439"/>
                        <a:pt x="1768" y="437"/>
                      </a:cubicBezTo>
                      <a:cubicBezTo>
                        <a:pt x="1770" y="434"/>
                        <a:pt x="1772" y="431"/>
                        <a:pt x="1776" y="431"/>
                      </a:cubicBezTo>
                      <a:cubicBezTo>
                        <a:pt x="1776" y="431"/>
                        <a:pt x="1778" y="430"/>
                        <a:pt x="1778" y="429"/>
                      </a:cubicBezTo>
                      <a:cubicBezTo>
                        <a:pt x="1780" y="421"/>
                        <a:pt x="1782" y="413"/>
                        <a:pt x="1785" y="405"/>
                      </a:cubicBezTo>
                      <a:cubicBezTo>
                        <a:pt x="1786" y="401"/>
                        <a:pt x="1787" y="397"/>
                        <a:pt x="1787" y="393"/>
                      </a:cubicBezTo>
                      <a:cubicBezTo>
                        <a:pt x="1788" y="389"/>
                        <a:pt x="1787" y="386"/>
                        <a:pt x="1785" y="382"/>
                      </a:cubicBezTo>
                      <a:cubicBezTo>
                        <a:pt x="1781" y="378"/>
                        <a:pt x="1779" y="373"/>
                        <a:pt x="1776" y="368"/>
                      </a:cubicBezTo>
                      <a:cubicBezTo>
                        <a:pt x="1773" y="370"/>
                        <a:pt x="1770" y="371"/>
                        <a:pt x="1767" y="373"/>
                      </a:cubicBezTo>
                      <a:cubicBezTo>
                        <a:pt x="1763" y="376"/>
                        <a:pt x="1760" y="379"/>
                        <a:pt x="1756" y="382"/>
                      </a:cubicBezTo>
                      <a:cubicBezTo>
                        <a:pt x="1753" y="384"/>
                        <a:pt x="1749" y="386"/>
                        <a:pt x="1746" y="387"/>
                      </a:cubicBezTo>
                      <a:cubicBezTo>
                        <a:pt x="1739" y="389"/>
                        <a:pt x="1733" y="390"/>
                        <a:pt x="1727" y="390"/>
                      </a:cubicBezTo>
                      <a:cubicBezTo>
                        <a:pt x="1721" y="390"/>
                        <a:pt x="1716" y="387"/>
                        <a:pt x="1712" y="383"/>
                      </a:cubicBezTo>
                      <a:cubicBezTo>
                        <a:pt x="1708" y="380"/>
                        <a:pt x="1704" y="376"/>
                        <a:pt x="1702" y="370"/>
                      </a:cubicBezTo>
                      <a:cubicBezTo>
                        <a:pt x="1701" y="366"/>
                        <a:pt x="1698" y="363"/>
                        <a:pt x="1694" y="361"/>
                      </a:cubicBezTo>
                      <a:cubicBezTo>
                        <a:pt x="1694" y="361"/>
                        <a:pt x="1693" y="360"/>
                        <a:pt x="1693" y="360"/>
                      </a:cubicBezTo>
                      <a:cubicBezTo>
                        <a:pt x="1688" y="358"/>
                        <a:pt x="1685" y="354"/>
                        <a:pt x="1687" y="349"/>
                      </a:cubicBezTo>
                      <a:cubicBezTo>
                        <a:pt x="1684" y="348"/>
                        <a:pt x="1681" y="347"/>
                        <a:pt x="1678" y="346"/>
                      </a:cubicBezTo>
                      <a:cubicBezTo>
                        <a:pt x="1675" y="345"/>
                        <a:pt x="1674" y="342"/>
                        <a:pt x="1673" y="339"/>
                      </a:cubicBezTo>
                      <a:cubicBezTo>
                        <a:pt x="1672" y="336"/>
                        <a:pt x="1672" y="333"/>
                        <a:pt x="1671" y="330"/>
                      </a:cubicBezTo>
                      <a:cubicBezTo>
                        <a:pt x="1669" y="331"/>
                        <a:pt x="1668" y="331"/>
                        <a:pt x="1667" y="331"/>
                      </a:cubicBezTo>
                      <a:cubicBezTo>
                        <a:pt x="1658" y="332"/>
                        <a:pt x="1651" y="331"/>
                        <a:pt x="1644" y="325"/>
                      </a:cubicBezTo>
                      <a:cubicBezTo>
                        <a:pt x="1640" y="322"/>
                        <a:pt x="1639" y="317"/>
                        <a:pt x="1640" y="312"/>
                      </a:cubicBezTo>
                      <a:cubicBezTo>
                        <a:pt x="1640" y="308"/>
                        <a:pt x="1640" y="304"/>
                        <a:pt x="1641" y="300"/>
                      </a:cubicBezTo>
                      <a:cubicBezTo>
                        <a:pt x="1642" y="292"/>
                        <a:pt x="1640" y="284"/>
                        <a:pt x="1642" y="277"/>
                      </a:cubicBezTo>
                      <a:cubicBezTo>
                        <a:pt x="1643" y="270"/>
                        <a:pt x="1641" y="263"/>
                        <a:pt x="1639" y="256"/>
                      </a:cubicBezTo>
                      <a:cubicBezTo>
                        <a:pt x="1638" y="252"/>
                        <a:pt x="1638" y="248"/>
                        <a:pt x="1638" y="244"/>
                      </a:cubicBezTo>
                      <a:cubicBezTo>
                        <a:pt x="1638" y="241"/>
                        <a:pt x="1638" y="238"/>
                        <a:pt x="1636" y="235"/>
                      </a:cubicBezTo>
                      <a:cubicBezTo>
                        <a:pt x="1634" y="232"/>
                        <a:pt x="1633" y="228"/>
                        <a:pt x="1631" y="224"/>
                      </a:cubicBezTo>
                      <a:cubicBezTo>
                        <a:pt x="1631" y="226"/>
                        <a:pt x="1630" y="226"/>
                        <a:pt x="1630" y="227"/>
                      </a:cubicBezTo>
                      <a:cubicBezTo>
                        <a:pt x="1630" y="234"/>
                        <a:pt x="1630" y="241"/>
                        <a:pt x="1630" y="247"/>
                      </a:cubicBezTo>
                      <a:cubicBezTo>
                        <a:pt x="1629" y="252"/>
                        <a:pt x="1629" y="257"/>
                        <a:pt x="1630" y="262"/>
                      </a:cubicBezTo>
                      <a:cubicBezTo>
                        <a:pt x="1630" y="264"/>
                        <a:pt x="1629" y="265"/>
                        <a:pt x="1629" y="267"/>
                      </a:cubicBezTo>
                      <a:cubicBezTo>
                        <a:pt x="1625" y="268"/>
                        <a:pt x="1622" y="267"/>
                        <a:pt x="1620" y="265"/>
                      </a:cubicBezTo>
                      <a:cubicBezTo>
                        <a:pt x="1616" y="261"/>
                        <a:pt x="1613" y="257"/>
                        <a:pt x="1611" y="252"/>
                      </a:cubicBezTo>
                      <a:cubicBezTo>
                        <a:pt x="1609" y="244"/>
                        <a:pt x="1605" y="237"/>
                        <a:pt x="1603" y="228"/>
                      </a:cubicBezTo>
                      <a:cubicBezTo>
                        <a:pt x="1602" y="222"/>
                        <a:pt x="1602" y="217"/>
                        <a:pt x="1603" y="211"/>
                      </a:cubicBezTo>
                      <a:cubicBezTo>
                        <a:pt x="1603" y="206"/>
                        <a:pt x="1603" y="201"/>
                        <a:pt x="1605" y="197"/>
                      </a:cubicBezTo>
                      <a:cubicBezTo>
                        <a:pt x="1607" y="192"/>
                        <a:pt x="1607" y="188"/>
                        <a:pt x="1609" y="184"/>
                      </a:cubicBezTo>
                      <a:cubicBezTo>
                        <a:pt x="1612" y="174"/>
                        <a:pt x="1614" y="165"/>
                        <a:pt x="1618" y="155"/>
                      </a:cubicBezTo>
                      <a:cubicBezTo>
                        <a:pt x="1621" y="148"/>
                        <a:pt x="1624" y="141"/>
                        <a:pt x="1630" y="134"/>
                      </a:cubicBezTo>
                      <a:cubicBezTo>
                        <a:pt x="1634" y="130"/>
                        <a:pt x="1637" y="124"/>
                        <a:pt x="1640" y="119"/>
                      </a:cubicBezTo>
                      <a:cubicBezTo>
                        <a:pt x="1641" y="118"/>
                        <a:pt x="1642" y="117"/>
                        <a:pt x="1643" y="116"/>
                      </a:cubicBezTo>
                      <a:cubicBezTo>
                        <a:pt x="1647" y="115"/>
                        <a:pt x="1649" y="111"/>
                        <a:pt x="1652" y="108"/>
                      </a:cubicBezTo>
                      <a:cubicBezTo>
                        <a:pt x="1655" y="104"/>
                        <a:pt x="1659" y="99"/>
                        <a:pt x="1663" y="95"/>
                      </a:cubicBezTo>
                      <a:cubicBezTo>
                        <a:pt x="1665" y="93"/>
                        <a:pt x="1667" y="92"/>
                        <a:pt x="1669" y="90"/>
                      </a:cubicBezTo>
                      <a:cubicBezTo>
                        <a:pt x="1675" y="85"/>
                        <a:pt x="1681" y="81"/>
                        <a:pt x="1687" y="76"/>
                      </a:cubicBezTo>
                      <a:cubicBezTo>
                        <a:pt x="1692" y="72"/>
                        <a:pt x="1698" y="69"/>
                        <a:pt x="1705" y="67"/>
                      </a:cubicBezTo>
                      <a:cubicBezTo>
                        <a:pt x="1711" y="65"/>
                        <a:pt x="1717" y="62"/>
                        <a:pt x="1722" y="59"/>
                      </a:cubicBezTo>
                      <a:cubicBezTo>
                        <a:pt x="1728" y="56"/>
                        <a:pt x="1734" y="56"/>
                        <a:pt x="1739" y="55"/>
                      </a:cubicBezTo>
                      <a:cubicBezTo>
                        <a:pt x="1741" y="55"/>
                        <a:pt x="1742" y="55"/>
                        <a:pt x="1743" y="54"/>
                      </a:cubicBezTo>
                      <a:cubicBezTo>
                        <a:pt x="1748" y="53"/>
                        <a:pt x="1752" y="51"/>
                        <a:pt x="1757" y="52"/>
                      </a:cubicBezTo>
                      <a:cubicBezTo>
                        <a:pt x="1762" y="52"/>
                        <a:pt x="1767" y="51"/>
                        <a:pt x="1772" y="51"/>
                      </a:cubicBezTo>
                      <a:cubicBezTo>
                        <a:pt x="1779" y="50"/>
                        <a:pt x="1785" y="50"/>
                        <a:pt x="1790" y="53"/>
                      </a:cubicBezTo>
                      <a:cubicBezTo>
                        <a:pt x="1793" y="54"/>
                        <a:pt x="1797" y="55"/>
                        <a:pt x="1800" y="56"/>
                      </a:cubicBezTo>
                      <a:cubicBezTo>
                        <a:pt x="1803" y="52"/>
                        <a:pt x="1807" y="49"/>
                        <a:pt x="1810" y="45"/>
                      </a:cubicBezTo>
                      <a:cubicBezTo>
                        <a:pt x="1812" y="42"/>
                        <a:pt x="1815" y="39"/>
                        <a:pt x="1819" y="41"/>
                      </a:cubicBezTo>
                      <a:cubicBezTo>
                        <a:pt x="1821" y="37"/>
                        <a:pt x="1823" y="34"/>
                        <a:pt x="1824" y="31"/>
                      </a:cubicBezTo>
                      <a:cubicBezTo>
                        <a:pt x="1828" y="22"/>
                        <a:pt x="1835" y="16"/>
                        <a:pt x="1842" y="10"/>
                      </a:cubicBezTo>
                      <a:cubicBezTo>
                        <a:pt x="1847" y="6"/>
                        <a:pt x="1852" y="3"/>
                        <a:pt x="1859" y="2"/>
                      </a:cubicBezTo>
                      <a:cubicBezTo>
                        <a:pt x="1868" y="0"/>
                        <a:pt x="1878" y="0"/>
                        <a:pt x="1887" y="2"/>
                      </a:cubicBezTo>
                      <a:cubicBezTo>
                        <a:pt x="1892" y="2"/>
                        <a:pt x="1896" y="5"/>
                        <a:pt x="1899" y="8"/>
                      </a:cubicBezTo>
                      <a:cubicBezTo>
                        <a:pt x="1907" y="14"/>
                        <a:pt x="1913" y="21"/>
                        <a:pt x="1918" y="30"/>
                      </a:cubicBezTo>
                      <a:cubicBezTo>
                        <a:pt x="1921" y="36"/>
                        <a:pt x="1925" y="43"/>
                        <a:pt x="1928" y="49"/>
                      </a:cubicBezTo>
                      <a:cubicBezTo>
                        <a:pt x="1931" y="54"/>
                        <a:pt x="1934" y="58"/>
                        <a:pt x="1938" y="63"/>
                      </a:cubicBezTo>
                      <a:cubicBezTo>
                        <a:pt x="1943" y="68"/>
                        <a:pt x="1951" y="71"/>
                        <a:pt x="1958" y="63"/>
                      </a:cubicBezTo>
                      <a:cubicBezTo>
                        <a:pt x="1960" y="61"/>
                        <a:pt x="1962" y="58"/>
                        <a:pt x="1964" y="56"/>
                      </a:cubicBezTo>
                      <a:cubicBezTo>
                        <a:pt x="1965" y="54"/>
                        <a:pt x="1965" y="51"/>
                        <a:pt x="1966" y="49"/>
                      </a:cubicBezTo>
                      <a:cubicBezTo>
                        <a:pt x="1966" y="47"/>
                        <a:pt x="1968" y="45"/>
                        <a:pt x="1970" y="46"/>
                      </a:cubicBezTo>
                      <a:cubicBezTo>
                        <a:pt x="1973" y="47"/>
                        <a:pt x="1976" y="49"/>
                        <a:pt x="1977" y="53"/>
                      </a:cubicBezTo>
                      <a:cubicBezTo>
                        <a:pt x="1978" y="59"/>
                        <a:pt x="1980" y="65"/>
                        <a:pt x="1982" y="72"/>
                      </a:cubicBezTo>
                      <a:cubicBezTo>
                        <a:pt x="1983" y="75"/>
                        <a:pt x="1984" y="79"/>
                        <a:pt x="1983" y="83"/>
                      </a:cubicBezTo>
                      <a:cubicBezTo>
                        <a:pt x="1983" y="83"/>
                        <a:pt x="1983" y="84"/>
                        <a:pt x="1984" y="85"/>
                      </a:cubicBezTo>
                      <a:cubicBezTo>
                        <a:pt x="1984" y="84"/>
                        <a:pt x="1986" y="82"/>
                        <a:pt x="1986" y="81"/>
                      </a:cubicBezTo>
                      <a:cubicBezTo>
                        <a:pt x="1987" y="79"/>
                        <a:pt x="1988" y="77"/>
                        <a:pt x="1989" y="75"/>
                      </a:cubicBezTo>
                      <a:cubicBezTo>
                        <a:pt x="1990" y="72"/>
                        <a:pt x="1992" y="71"/>
                        <a:pt x="1995" y="73"/>
                      </a:cubicBezTo>
                      <a:cubicBezTo>
                        <a:pt x="1996" y="75"/>
                        <a:pt x="1998" y="77"/>
                        <a:pt x="1999" y="79"/>
                      </a:cubicBezTo>
                      <a:cubicBezTo>
                        <a:pt x="2004" y="87"/>
                        <a:pt x="2004" y="96"/>
                        <a:pt x="2002" y="106"/>
                      </a:cubicBezTo>
                      <a:cubicBezTo>
                        <a:pt x="2001" y="112"/>
                        <a:pt x="1997" y="117"/>
                        <a:pt x="1991" y="121"/>
                      </a:cubicBezTo>
                      <a:cubicBezTo>
                        <a:pt x="1989" y="122"/>
                        <a:pt x="1988" y="124"/>
                        <a:pt x="1987" y="126"/>
                      </a:cubicBezTo>
                      <a:cubicBezTo>
                        <a:pt x="1987" y="126"/>
                        <a:pt x="1987" y="126"/>
                        <a:pt x="1987" y="126"/>
                      </a:cubicBezTo>
                      <a:cubicBezTo>
                        <a:pt x="1990" y="125"/>
                        <a:pt x="1993" y="125"/>
                        <a:pt x="1996" y="124"/>
                      </a:cubicBezTo>
                      <a:cubicBezTo>
                        <a:pt x="1999" y="123"/>
                        <a:pt x="2000" y="121"/>
                        <a:pt x="2002" y="118"/>
                      </a:cubicBezTo>
                      <a:cubicBezTo>
                        <a:pt x="2003" y="114"/>
                        <a:pt x="2007" y="113"/>
                        <a:pt x="2010" y="116"/>
                      </a:cubicBezTo>
                      <a:cubicBezTo>
                        <a:pt x="2012" y="118"/>
                        <a:pt x="2012" y="119"/>
                        <a:pt x="2011" y="121"/>
                      </a:cubicBezTo>
                      <a:cubicBezTo>
                        <a:pt x="2011" y="123"/>
                        <a:pt x="2010" y="124"/>
                        <a:pt x="2009" y="126"/>
                      </a:cubicBezTo>
                      <a:cubicBezTo>
                        <a:pt x="2004" y="134"/>
                        <a:pt x="2001" y="142"/>
                        <a:pt x="1995" y="149"/>
                      </a:cubicBezTo>
                      <a:cubicBezTo>
                        <a:pt x="1991" y="155"/>
                        <a:pt x="1988" y="161"/>
                        <a:pt x="1981" y="164"/>
                      </a:cubicBezTo>
                      <a:cubicBezTo>
                        <a:pt x="1978" y="164"/>
                        <a:pt x="1977" y="167"/>
                        <a:pt x="1975" y="168"/>
                      </a:cubicBezTo>
                      <a:cubicBezTo>
                        <a:pt x="1969" y="173"/>
                        <a:pt x="1962" y="176"/>
                        <a:pt x="1954" y="176"/>
                      </a:cubicBezTo>
                      <a:cubicBezTo>
                        <a:pt x="1951" y="177"/>
                        <a:pt x="1949" y="177"/>
                        <a:pt x="1946" y="178"/>
                      </a:cubicBezTo>
                      <a:cubicBezTo>
                        <a:pt x="1945" y="178"/>
                        <a:pt x="1944" y="178"/>
                        <a:pt x="1942" y="178"/>
                      </a:cubicBezTo>
                      <a:cubicBezTo>
                        <a:pt x="1932" y="178"/>
                        <a:pt x="1922" y="176"/>
                        <a:pt x="1913" y="170"/>
                      </a:cubicBezTo>
                      <a:cubicBezTo>
                        <a:pt x="1911" y="169"/>
                        <a:pt x="1910" y="168"/>
                        <a:pt x="1909" y="167"/>
                      </a:cubicBezTo>
                      <a:cubicBezTo>
                        <a:pt x="1908" y="166"/>
                        <a:pt x="1907" y="164"/>
                        <a:pt x="1905" y="163"/>
                      </a:cubicBezTo>
                      <a:cubicBezTo>
                        <a:pt x="1905" y="172"/>
                        <a:pt x="1905" y="179"/>
                        <a:pt x="1905" y="187"/>
                      </a:cubicBezTo>
                      <a:cubicBezTo>
                        <a:pt x="1905" y="198"/>
                        <a:pt x="1904" y="208"/>
                        <a:pt x="1904" y="218"/>
                      </a:cubicBezTo>
                      <a:cubicBezTo>
                        <a:pt x="1903" y="227"/>
                        <a:pt x="1900" y="236"/>
                        <a:pt x="1899" y="245"/>
                      </a:cubicBezTo>
                      <a:cubicBezTo>
                        <a:pt x="1898" y="249"/>
                        <a:pt x="1896" y="252"/>
                        <a:pt x="1895" y="256"/>
                      </a:cubicBezTo>
                      <a:cubicBezTo>
                        <a:pt x="1893" y="262"/>
                        <a:pt x="1891" y="267"/>
                        <a:pt x="1888" y="273"/>
                      </a:cubicBezTo>
                      <a:cubicBezTo>
                        <a:pt x="1888" y="273"/>
                        <a:pt x="1888" y="274"/>
                        <a:pt x="1888" y="274"/>
                      </a:cubicBezTo>
                      <a:cubicBezTo>
                        <a:pt x="1888" y="281"/>
                        <a:pt x="1885" y="286"/>
                        <a:pt x="1883" y="292"/>
                      </a:cubicBezTo>
                      <a:cubicBezTo>
                        <a:pt x="1883" y="294"/>
                        <a:pt x="1882" y="296"/>
                        <a:pt x="1884" y="298"/>
                      </a:cubicBezTo>
                      <a:cubicBezTo>
                        <a:pt x="1885" y="299"/>
                        <a:pt x="1885" y="301"/>
                        <a:pt x="1883" y="302"/>
                      </a:cubicBezTo>
                      <a:cubicBezTo>
                        <a:pt x="1879" y="303"/>
                        <a:pt x="1879" y="307"/>
                        <a:pt x="1879" y="310"/>
                      </a:cubicBezTo>
                      <a:cubicBezTo>
                        <a:pt x="1878" y="319"/>
                        <a:pt x="1878" y="328"/>
                        <a:pt x="1879" y="336"/>
                      </a:cubicBezTo>
                      <a:cubicBezTo>
                        <a:pt x="1881" y="341"/>
                        <a:pt x="1882" y="347"/>
                        <a:pt x="1884" y="352"/>
                      </a:cubicBezTo>
                      <a:cubicBezTo>
                        <a:pt x="1884" y="353"/>
                        <a:pt x="1885" y="354"/>
                        <a:pt x="1886" y="356"/>
                      </a:cubicBezTo>
                      <a:cubicBezTo>
                        <a:pt x="1887" y="354"/>
                        <a:pt x="1888" y="353"/>
                        <a:pt x="1890" y="352"/>
                      </a:cubicBezTo>
                      <a:cubicBezTo>
                        <a:pt x="1891" y="352"/>
                        <a:pt x="1893" y="352"/>
                        <a:pt x="1896" y="353"/>
                      </a:cubicBezTo>
                      <a:cubicBezTo>
                        <a:pt x="1895" y="361"/>
                        <a:pt x="1901" y="364"/>
                        <a:pt x="1906" y="368"/>
                      </a:cubicBezTo>
                      <a:cubicBezTo>
                        <a:pt x="1906" y="369"/>
                        <a:pt x="1907" y="369"/>
                        <a:pt x="1907" y="370"/>
                      </a:cubicBezTo>
                      <a:cubicBezTo>
                        <a:pt x="1914" y="377"/>
                        <a:pt x="1920" y="384"/>
                        <a:pt x="1927" y="391"/>
                      </a:cubicBezTo>
                      <a:cubicBezTo>
                        <a:pt x="1929" y="394"/>
                        <a:pt x="1932" y="397"/>
                        <a:pt x="1935" y="400"/>
                      </a:cubicBezTo>
                      <a:cubicBezTo>
                        <a:pt x="1936" y="401"/>
                        <a:pt x="1936" y="403"/>
                        <a:pt x="1937" y="404"/>
                      </a:cubicBezTo>
                      <a:cubicBezTo>
                        <a:pt x="1942" y="411"/>
                        <a:pt x="1948" y="419"/>
                        <a:pt x="1954" y="427"/>
                      </a:cubicBezTo>
                      <a:cubicBezTo>
                        <a:pt x="1961" y="436"/>
                        <a:pt x="1969" y="446"/>
                        <a:pt x="1976" y="456"/>
                      </a:cubicBezTo>
                      <a:cubicBezTo>
                        <a:pt x="1980" y="462"/>
                        <a:pt x="1983" y="469"/>
                        <a:pt x="1987" y="475"/>
                      </a:cubicBezTo>
                      <a:cubicBezTo>
                        <a:pt x="1987" y="476"/>
                        <a:pt x="1988" y="477"/>
                        <a:pt x="1988" y="478"/>
                      </a:cubicBezTo>
                      <a:cubicBezTo>
                        <a:pt x="1994" y="484"/>
                        <a:pt x="1997" y="491"/>
                        <a:pt x="2000" y="498"/>
                      </a:cubicBezTo>
                      <a:cubicBezTo>
                        <a:pt x="2001" y="499"/>
                        <a:pt x="2002" y="499"/>
                        <a:pt x="2002" y="500"/>
                      </a:cubicBezTo>
                      <a:cubicBezTo>
                        <a:pt x="2004" y="502"/>
                        <a:pt x="2006" y="504"/>
                        <a:pt x="2007" y="507"/>
                      </a:cubicBezTo>
                      <a:cubicBezTo>
                        <a:pt x="2010" y="514"/>
                        <a:pt x="2013" y="522"/>
                        <a:pt x="2017" y="529"/>
                      </a:cubicBezTo>
                      <a:cubicBezTo>
                        <a:pt x="2018" y="532"/>
                        <a:pt x="2019" y="536"/>
                        <a:pt x="2020" y="539"/>
                      </a:cubicBezTo>
                      <a:cubicBezTo>
                        <a:pt x="2021" y="541"/>
                        <a:pt x="2022" y="542"/>
                        <a:pt x="2022" y="543"/>
                      </a:cubicBezTo>
                      <a:cubicBezTo>
                        <a:pt x="2023" y="545"/>
                        <a:pt x="2024" y="547"/>
                        <a:pt x="2024" y="549"/>
                      </a:cubicBezTo>
                      <a:cubicBezTo>
                        <a:pt x="2023" y="553"/>
                        <a:pt x="2025" y="556"/>
                        <a:pt x="2027" y="559"/>
                      </a:cubicBezTo>
                      <a:cubicBezTo>
                        <a:pt x="2028" y="561"/>
                        <a:pt x="2029" y="563"/>
                        <a:pt x="2030" y="566"/>
                      </a:cubicBezTo>
                      <a:cubicBezTo>
                        <a:pt x="2034" y="576"/>
                        <a:pt x="2038" y="587"/>
                        <a:pt x="2041" y="597"/>
                      </a:cubicBezTo>
                      <a:cubicBezTo>
                        <a:pt x="2043" y="603"/>
                        <a:pt x="2044" y="609"/>
                        <a:pt x="2046" y="615"/>
                      </a:cubicBezTo>
                      <a:cubicBezTo>
                        <a:pt x="2048" y="624"/>
                        <a:pt x="2051" y="633"/>
                        <a:pt x="2054" y="642"/>
                      </a:cubicBezTo>
                      <a:cubicBezTo>
                        <a:pt x="2057" y="641"/>
                        <a:pt x="2061" y="639"/>
                        <a:pt x="2065" y="638"/>
                      </a:cubicBezTo>
                      <a:cubicBezTo>
                        <a:pt x="2067" y="637"/>
                        <a:pt x="2069" y="637"/>
                        <a:pt x="2071" y="637"/>
                      </a:cubicBezTo>
                      <a:cubicBezTo>
                        <a:pt x="2071" y="637"/>
                        <a:pt x="2071" y="637"/>
                        <a:pt x="2071" y="637"/>
                      </a:cubicBezTo>
                      <a:cubicBezTo>
                        <a:pt x="2070" y="639"/>
                        <a:pt x="2067" y="639"/>
                        <a:pt x="2065" y="640"/>
                      </a:cubicBezTo>
                      <a:cubicBezTo>
                        <a:pt x="2063" y="641"/>
                        <a:pt x="2060" y="642"/>
                        <a:pt x="2058" y="642"/>
                      </a:cubicBezTo>
                      <a:cubicBezTo>
                        <a:pt x="2054" y="644"/>
                        <a:pt x="2053" y="644"/>
                        <a:pt x="2054" y="649"/>
                      </a:cubicBezTo>
                      <a:cubicBezTo>
                        <a:pt x="2055" y="653"/>
                        <a:pt x="2056" y="657"/>
                        <a:pt x="2058" y="660"/>
                      </a:cubicBezTo>
                      <a:cubicBezTo>
                        <a:pt x="2060" y="665"/>
                        <a:pt x="2061" y="670"/>
                        <a:pt x="2062" y="675"/>
                      </a:cubicBezTo>
                      <a:cubicBezTo>
                        <a:pt x="2063" y="682"/>
                        <a:pt x="2064" y="689"/>
                        <a:pt x="2066" y="695"/>
                      </a:cubicBezTo>
                      <a:cubicBezTo>
                        <a:pt x="2066" y="698"/>
                        <a:pt x="2067" y="700"/>
                        <a:pt x="2067" y="703"/>
                      </a:cubicBezTo>
                      <a:cubicBezTo>
                        <a:pt x="2069" y="715"/>
                        <a:pt x="2071" y="727"/>
                        <a:pt x="2073" y="739"/>
                      </a:cubicBezTo>
                      <a:cubicBezTo>
                        <a:pt x="2074" y="746"/>
                        <a:pt x="2075" y="754"/>
                        <a:pt x="2076" y="761"/>
                      </a:cubicBezTo>
                      <a:cubicBezTo>
                        <a:pt x="2077" y="768"/>
                        <a:pt x="2078" y="776"/>
                        <a:pt x="2079" y="783"/>
                      </a:cubicBezTo>
                      <a:cubicBezTo>
                        <a:pt x="2080" y="785"/>
                        <a:pt x="2080" y="787"/>
                        <a:pt x="2079" y="789"/>
                      </a:cubicBezTo>
                      <a:cubicBezTo>
                        <a:pt x="2078" y="793"/>
                        <a:pt x="2077" y="796"/>
                        <a:pt x="2077" y="800"/>
                      </a:cubicBezTo>
                      <a:cubicBezTo>
                        <a:pt x="2076" y="803"/>
                        <a:pt x="2075" y="806"/>
                        <a:pt x="2074" y="809"/>
                      </a:cubicBezTo>
                      <a:cubicBezTo>
                        <a:pt x="2072" y="818"/>
                        <a:pt x="2071" y="827"/>
                        <a:pt x="2068" y="835"/>
                      </a:cubicBezTo>
                      <a:cubicBezTo>
                        <a:pt x="2065" y="846"/>
                        <a:pt x="2060" y="856"/>
                        <a:pt x="2054" y="864"/>
                      </a:cubicBezTo>
                      <a:cubicBezTo>
                        <a:pt x="2049" y="871"/>
                        <a:pt x="2043" y="876"/>
                        <a:pt x="2037" y="881"/>
                      </a:cubicBezTo>
                      <a:cubicBezTo>
                        <a:pt x="2035" y="882"/>
                        <a:pt x="2033" y="884"/>
                        <a:pt x="2031" y="886"/>
                      </a:cubicBezTo>
                      <a:cubicBezTo>
                        <a:pt x="2030" y="887"/>
                        <a:pt x="2030" y="888"/>
                        <a:pt x="2030" y="889"/>
                      </a:cubicBezTo>
                      <a:cubicBezTo>
                        <a:pt x="2030" y="889"/>
                        <a:pt x="2031" y="890"/>
                        <a:pt x="2032" y="890"/>
                      </a:cubicBezTo>
                      <a:cubicBezTo>
                        <a:pt x="2042" y="890"/>
                        <a:pt x="2052" y="891"/>
                        <a:pt x="2062" y="891"/>
                      </a:cubicBezTo>
                      <a:cubicBezTo>
                        <a:pt x="2070" y="892"/>
                        <a:pt x="2077" y="891"/>
                        <a:pt x="2085" y="891"/>
                      </a:cubicBezTo>
                      <a:cubicBezTo>
                        <a:pt x="2088" y="891"/>
                        <a:pt x="2092" y="891"/>
                        <a:pt x="2096" y="891"/>
                      </a:cubicBezTo>
                      <a:cubicBezTo>
                        <a:pt x="2098" y="891"/>
                        <a:pt x="2100" y="891"/>
                        <a:pt x="2102" y="891"/>
                      </a:cubicBezTo>
                      <a:cubicBezTo>
                        <a:pt x="2106" y="891"/>
                        <a:pt x="2109" y="891"/>
                        <a:pt x="2113" y="891"/>
                      </a:cubicBezTo>
                      <a:cubicBezTo>
                        <a:pt x="2115" y="891"/>
                        <a:pt x="2117" y="891"/>
                        <a:pt x="2119" y="890"/>
                      </a:cubicBezTo>
                      <a:cubicBezTo>
                        <a:pt x="2123" y="889"/>
                        <a:pt x="2125" y="890"/>
                        <a:pt x="2125" y="894"/>
                      </a:cubicBezTo>
                      <a:cubicBezTo>
                        <a:pt x="2126" y="908"/>
                        <a:pt x="2126" y="922"/>
                        <a:pt x="2127" y="936"/>
                      </a:cubicBezTo>
                      <a:cubicBezTo>
                        <a:pt x="2128" y="940"/>
                        <a:pt x="2129" y="945"/>
                        <a:pt x="2129" y="949"/>
                      </a:cubicBezTo>
                      <a:cubicBezTo>
                        <a:pt x="2130" y="950"/>
                        <a:pt x="2131" y="952"/>
                        <a:pt x="2132" y="952"/>
                      </a:cubicBezTo>
                      <a:cubicBezTo>
                        <a:pt x="2133" y="953"/>
                        <a:pt x="2135" y="954"/>
                        <a:pt x="2137" y="955"/>
                      </a:cubicBezTo>
                      <a:cubicBezTo>
                        <a:pt x="2134" y="956"/>
                        <a:pt x="2133" y="957"/>
                        <a:pt x="2130" y="957"/>
                      </a:cubicBezTo>
                      <a:cubicBezTo>
                        <a:pt x="2131" y="967"/>
                        <a:pt x="2132" y="977"/>
                        <a:pt x="2131" y="987"/>
                      </a:cubicBezTo>
                      <a:cubicBezTo>
                        <a:pt x="2130" y="997"/>
                        <a:pt x="2132" y="1007"/>
                        <a:pt x="2131" y="1017"/>
                      </a:cubicBezTo>
                      <a:cubicBezTo>
                        <a:pt x="2131" y="1024"/>
                        <a:pt x="2132" y="1031"/>
                        <a:pt x="2132" y="1038"/>
                      </a:cubicBezTo>
                      <a:cubicBezTo>
                        <a:pt x="2133" y="1043"/>
                        <a:pt x="2134" y="1049"/>
                        <a:pt x="2134" y="1054"/>
                      </a:cubicBezTo>
                      <a:cubicBezTo>
                        <a:pt x="2134" y="1064"/>
                        <a:pt x="2136" y="1074"/>
                        <a:pt x="2137" y="1085"/>
                      </a:cubicBezTo>
                      <a:cubicBezTo>
                        <a:pt x="2138" y="1092"/>
                        <a:pt x="2138" y="1100"/>
                        <a:pt x="2138" y="1107"/>
                      </a:cubicBezTo>
                      <a:cubicBezTo>
                        <a:pt x="2138" y="1116"/>
                        <a:pt x="2138" y="1125"/>
                        <a:pt x="2138" y="1134"/>
                      </a:cubicBezTo>
                      <a:cubicBezTo>
                        <a:pt x="2138" y="1143"/>
                        <a:pt x="2139" y="1151"/>
                        <a:pt x="2139" y="1160"/>
                      </a:cubicBezTo>
                      <a:cubicBezTo>
                        <a:pt x="2139" y="1165"/>
                        <a:pt x="2139" y="1170"/>
                        <a:pt x="2139" y="1174"/>
                      </a:cubicBezTo>
                      <a:cubicBezTo>
                        <a:pt x="2140" y="1184"/>
                        <a:pt x="2140" y="1194"/>
                        <a:pt x="2141" y="1203"/>
                      </a:cubicBezTo>
                      <a:cubicBezTo>
                        <a:pt x="2143" y="1217"/>
                        <a:pt x="2145" y="1230"/>
                        <a:pt x="2146" y="1244"/>
                      </a:cubicBezTo>
                      <a:cubicBezTo>
                        <a:pt x="2147" y="1249"/>
                        <a:pt x="2147" y="1254"/>
                        <a:pt x="2147" y="1259"/>
                      </a:cubicBezTo>
                      <a:cubicBezTo>
                        <a:pt x="2143" y="1262"/>
                        <a:pt x="2139" y="1261"/>
                        <a:pt x="2135" y="1261"/>
                      </a:cubicBezTo>
                      <a:cubicBezTo>
                        <a:pt x="2125" y="1260"/>
                        <a:pt x="2115" y="1260"/>
                        <a:pt x="2105" y="1259"/>
                      </a:cubicBezTo>
                      <a:cubicBezTo>
                        <a:pt x="2097" y="1258"/>
                        <a:pt x="2089" y="1258"/>
                        <a:pt x="2081" y="1257"/>
                      </a:cubicBezTo>
                      <a:cubicBezTo>
                        <a:pt x="2078" y="1257"/>
                        <a:pt x="2074" y="1255"/>
                        <a:pt x="2071" y="1254"/>
                      </a:cubicBezTo>
                      <a:cubicBezTo>
                        <a:pt x="2070" y="1253"/>
                        <a:pt x="2070" y="1252"/>
                        <a:pt x="2070" y="1251"/>
                      </a:cubicBezTo>
                      <a:cubicBezTo>
                        <a:pt x="2071" y="1240"/>
                        <a:pt x="2070" y="1230"/>
                        <a:pt x="2070" y="1219"/>
                      </a:cubicBezTo>
                      <a:cubicBezTo>
                        <a:pt x="2070" y="1217"/>
                        <a:pt x="2070" y="1214"/>
                        <a:pt x="2070" y="1212"/>
                      </a:cubicBezTo>
                      <a:cubicBezTo>
                        <a:pt x="2070" y="1204"/>
                        <a:pt x="2070" y="1196"/>
                        <a:pt x="2069" y="1189"/>
                      </a:cubicBezTo>
                      <a:cubicBezTo>
                        <a:pt x="2069" y="1179"/>
                        <a:pt x="2068" y="1169"/>
                        <a:pt x="2067" y="1159"/>
                      </a:cubicBezTo>
                      <a:cubicBezTo>
                        <a:pt x="2067" y="1152"/>
                        <a:pt x="2067" y="1146"/>
                        <a:pt x="2067" y="1139"/>
                      </a:cubicBezTo>
                      <a:cubicBezTo>
                        <a:pt x="2067" y="1136"/>
                        <a:pt x="2067" y="1133"/>
                        <a:pt x="2066" y="1130"/>
                      </a:cubicBezTo>
                      <a:cubicBezTo>
                        <a:pt x="2066" y="1118"/>
                        <a:pt x="2065" y="1106"/>
                        <a:pt x="2064" y="1094"/>
                      </a:cubicBezTo>
                      <a:cubicBezTo>
                        <a:pt x="2064" y="1087"/>
                        <a:pt x="2063" y="1080"/>
                        <a:pt x="2062" y="1073"/>
                      </a:cubicBezTo>
                      <a:cubicBezTo>
                        <a:pt x="2062" y="1068"/>
                        <a:pt x="2061" y="1063"/>
                        <a:pt x="2060" y="1058"/>
                      </a:cubicBezTo>
                      <a:cubicBezTo>
                        <a:pt x="2060" y="1056"/>
                        <a:pt x="2059" y="1053"/>
                        <a:pt x="2059" y="1051"/>
                      </a:cubicBezTo>
                      <a:cubicBezTo>
                        <a:pt x="2059" y="1045"/>
                        <a:pt x="2059" y="1038"/>
                        <a:pt x="2058" y="1032"/>
                      </a:cubicBezTo>
                      <a:cubicBezTo>
                        <a:pt x="2058" y="1022"/>
                        <a:pt x="2058" y="1012"/>
                        <a:pt x="2058" y="1002"/>
                      </a:cubicBezTo>
                      <a:cubicBezTo>
                        <a:pt x="2058" y="995"/>
                        <a:pt x="2056" y="987"/>
                        <a:pt x="2057" y="980"/>
                      </a:cubicBezTo>
                      <a:cubicBezTo>
                        <a:pt x="2058" y="973"/>
                        <a:pt x="2056" y="967"/>
                        <a:pt x="2056" y="960"/>
                      </a:cubicBezTo>
                      <a:cubicBezTo>
                        <a:pt x="2056" y="955"/>
                        <a:pt x="2054" y="954"/>
                        <a:pt x="2050" y="954"/>
                      </a:cubicBezTo>
                      <a:cubicBezTo>
                        <a:pt x="2039" y="954"/>
                        <a:pt x="2029" y="953"/>
                        <a:pt x="2018" y="953"/>
                      </a:cubicBezTo>
                      <a:cubicBezTo>
                        <a:pt x="2001" y="953"/>
                        <a:pt x="1984" y="954"/>
                        <a:pt x="1967" y="954"/>
                      </a:cubicBezTo>
                      <a:cubicBezTo>
                        <a:pt x="1964" y="954"/>
                        <a:pt x="1962" y="953"/>
                        <a:pt x="1959" y="953"/>
                      </a:cubicBezTo>
                      <a:cubicBezTo>
                        <a:pt x="1946" y="952"/>
                        <a:pt x="1933" y="951"/>
                        <a:pt x="1921" y="950"/>
                      </a:cubicBezTo>
                      <a:cubicBezTo>
                        <a:pt x="1917" y="950"/>
                        <a:pt x="1913" y="950"/>
                        <a:pt x="1909" y="950"/>
                      </a:cubicBezTo>
                      <a:cubicBezTo>
                        <a:pt x="1902" y="960"/>
                        <a:pt x="1896" y="970"/>
                        <a:pt x="1889" y="980"/>
                      </a:cubicBezTo>
                      <a:cubicBezTo>
                        <a:pt x="1885" y="986"/>
                        <a:pt x="1881" y="992"/>
                        <a:pt x="1877" y="998"/>
                      </a:cubicBezTo>
                      <a:cubicBezTo>
                        <a:pt x="1875" y="1002"/>
                        <a:pt x="1873" y="1006"/>
                        <a:pt x="1871" y="1009"/>
                      </a:cubicBezTo>
                      <a:cubicBezTo>
                        <a:pt x="1867" y="1018"/>
                        <a:pt x="1862" y="1025"/>
                        <a:pt x="1859" y="1034"/>
                      </a:cubicBezTo>
                      <a:cubicBezTo>
                        <a:pt x="1857" y="1040"/>
                        <a:pt x="1854" y="1046"/>
                        <a:pt x="1851" y="1051"/>
                      </a:cubicBezTo>
                      <a:cubicBezTo>
                        <a:pt x="1851" y="1052"/>
                        <a:pt x="1849" y="1053"/>
                        <a:pt x="1848" y="1054"/>
                      </a:cubicBezTo>
                      <a:cubicBezTo>
                        <a:pt x="1844" y="1052"/>
                        <a:pt x="1841" y="1051"/>
                        <a:pt x="1838" y="1050"/>
                      </a:cubicBezTo>
                      <a:cubicBezTo>
                        <a:pt x="1834" y="1047"/>
                        <a:pt x="1830" y="1045"/>
                        <a:pt x="1826" y="1042"/>
                      </a:cubicBezTo>
                      <a:cubicBezTo>
                        <a:pt x="1820" y="1037"/>
                        <a:pt x="1815" y="1032"/>
                        <a:pt x="1809" y="1028"/>
                      </a:cubicBezTo>
                      <a:cubicBezTo>
                        <a:pt x="1800" y="1020"/>
                        <a:pt x="1791" y="1010"/>
                        <a:pt x="1781" y="1002"/>
                      </a:cubicBezTo>
                      <a:cubicBezTo>
                        <a:pt x="1781" y="1005"/>
                        <a:pt x="1781" y="1007"/>
                        <a:pt x="1781" y="1009"/>
                      </a:cubicBezTo>
                      <a:cubicBezTo>
                        <a:pt x="1781" y="1015"/>
                        <a:pt x="1781" y="1020"/>
                        <a:pt x="1781" y="1026"/>
                      </a:cubicBezTo>
                      <a:cubicBezTo>
                        <a:pt x="1781" y="1026"/>
                        <a:pt x="1781" y="1027"/>
                        <a:pt x="1781" y="1027"/>
                      </a:cubicBezTo>
                      <a:cubicBezTo>
                        <a:pt x="1782" y="1035"/>
                        <a:pt x="1780" y="1044"/>
                        <a:pt x="1780" y="1052"/>
                      </a:cubicBezTo>
                      <a:cubicBezTo>
                        <a:pt x="1780" y="1057"/>
                        <a:pt x="1780" y="1061"/>
                        <a:pt x="1780" y="1066"/>
                      </a:cubicBezTo>
                      <a:cubicBezTo>
                        <a:pt x="1780" y="1071"/>
                        <a:pt x="1780" y="1076"/>
                        <a:pt x="1780" y="1080"/>
                      </a:cubicBezTo>
                      <a:cubicBezTo>
                        <a:pt x="1780" y="1091"/>
                        <a:pt x="1780" y="1102"/>
                        <a:pt x="1780" y="1112"/>
                      </a:cubicBezTo>
                      <a:cubicBezTo>
                        <a:pt x="1780" y="1119"/>
                        <a:pt x="1780" y="1126"/>
                        <a:pt x="1780" y="1133"/>
                      </a:cubicBezTo>
                      <a:cubicBezTo>
                        <a:pt x="1780" y="1136"/>
                        <a:pt x="1780" y="1140"/>
                        <a:pt x="1780" y="1143"/>
                      </a:cubicBezTo>
                      <a:cubicBezTo>
                        <a:pt x="1780" y="1150"/>
                        <a:pt x="1780" y="1156"/>
                        <a:pt x="1779" y="1162"/>
                      </a:cubicBezTo>
                      <a:cubicBezTo>
                        <a:pt x="1779" y="1167"/>
                        <a:pt x="1779" y="1172"/>
                        <a:pt x="1779" y="1176"/>
                      </a:cubicBezTo>
                      <a:cubicBezTo>
                        <a:pt x="1778" y="1181"/>
                        <a:pt x="1778" y="1185"/>
                        <a:pt x="1778" y="1190"/>
                      </a:cubicBezTo>
                      <a:cubicBezTo>
                        <a:pt x="1778" y="1205"/>
                        <a:pt x="1777" y="1221"/>
                        <a:pt x="1777" y="1237"/>
                      </a:cubicBezTo>
                      <a:cubicBezTo>
                        <a:pt x="1777" y="1240"/>
                        <a:pt x="1778" y="1244"/>
                        <a:pt x="1778" y="1248"/>
                      </a:cubicBezTo>
                      <a:cubicBezTo>
                        <a:pt x="1778" y="1252"/>
                        <a:pt x="1776" y="1254"/>
                        <a:pt x="1772" y="1254"/>
                      </a:cubicBezTo>
                      <a:cubicBezTo>
                        <a:pt x="1768" y="1253"/>
                        <a:pt x="1764" y="1253"/>
                        <a:pt x="1760" y="1252"/>
                      </a:cubicBezTo>
                      <a:cubicBezTo>
                        <a:pt x="1754" y="1251"/>
                        <a:pt x="1749" y="1251"/>
                        <a:pt x="1743" y="1253"/>
                      </a:cubicBezTo>
                      <a:cubicBezTo>
                        <a:pt x="1737" y="1254"/>
                        <a:pt x="1731" y="1255"/>
                        <a:pt x="1724" y="1257"/>
                      </a:cubicBezTo>
                      <a:cubicBezTo>
                        <a:pt x="1723" y="1257"/>
                        <a:pt x="1722" y="1258"/>
                        <a:pt x="1721" y="1258"/>
                      </a:cubicBezTo>
                      <a:cubicBezTo>
                        <a:pt x="1721" y="1258"/>
                        <a:pt x="1721" y="1259"/>
                        <a:pt x="1721" y="1259"/>
                      </a:cubicBezTo>
                      <a:cubicBezTo>
                        <a:pt x="1721" y="1259"/>
                        <a:pt x="1721" y="1259"/>
                        <a:pt x="1721" y="1259"/>
                      </a:cubicBezTo>
                      <a:close/>
                      <a:moveTo>
                        <a:pt x="1686" y="938"/>
                      </a:moveTo>
                      <a:cubicBezTo>
                        <a:pt x="1685" y="935"/>
                        <a:pt x="1686" y="932"/>
                        <a:pt x="1683" y="928"/>
                      </a:cubicBezTo>
                      <a:cubicBezTo>
                        <a:pt x="1683" y="932"/>
                        <a:pt x="1684" y="934"/>
                        <a:pt x="1684" y="936"/>
                      </a:cubicBezTo>
                      <a:cubicBezTo>
                        <a:pt x="1684" y="937"/>
                        <a:pt x="1684" y="939"/>
                        <a:pt x="1686" y="938"/>
                      </a:cubicBezTo>
                      <a:cubicBezTo>
                        <a:pt x="1686" y="941"/>
                        <a:pt x="1685" y="944"/>
                        <a:pt x="1685" y="946"/>
                      </a:cubicBezTo>
                      <a:cubicBezTo>
                        <a:pt x="1687" y="944"/>
                        <a:pt x="1686" y="941"/>
                        <a:pt x="1686" y="938"/>
                      </a:cubicBezTo>
                      <a:close/>
                      <a:moveTo>
                        <a:pt x="2040" y="650"/>
                      </a:moveTo>
                      <a:cubicBezTo>
                        <a:pt x="2042" y="648"/>
                        <a:pt x="2044" y="646"/>
                        <a:pt x="2046" y="645"/>
                      </a:cubicBezTo>
                      <a:cubicBezTo>
                        <a:pt x="2045" y="640"/>
                        <a:pt x="2045" y="636"/>
                        <a:pt x="2044" y="631"/>
                      </a:cubicBezTo>
                      <a:cubicBezTo>
                        <a:pt x="2041" y="621"/>
                        <a:pt x="2038" y="611"/>
                        <a:pt x="2035" y="601"/>
                      </a:cubicBezTo>
                      <a:cubicBezTo>
                        <a:pt x="2034" y="598"/>
                        <a:pt x="2034" y="595"/>
                        <a:pt x="2033" y="593"/>
                      </a:cubicBezTo>
                      <a:cubicBezTo>
                        <a:pt x="2029" y="583"/>
                        <a:pt x="2026" y="572"/>
                        <a:pt x="2021" y="563"/>
                      </a:cubicBezTo>
                      <a:cubicBezTo>
                        <a:pt x="2019" y="560"/>
                        <a:pt x="2018" y="556"/>
                        <a:pt x="2017" y="553"/>
                      </a:cubicBezTo>
                      <a:cubicBezTo>
                        <a:pt x="2016" y="552"/>
                        <a:pt x="2015" y="550"/>
                        <a:pt x="2016" y="549"/>
                      </a:cubicBezTo>
                      <a:cubicBezTo>
                        <a:pt x="2017" y="547"/>
                        <a:pt x="2016" y="546"/>
                        <a:pt x="2015" y="544"/>
                      </a:cubicBezTo>
                      <a:cubicBezTo>
                        <a:pt x="2013" y="539"/>
                        <a:pt x="2011" y="535"/>
                        <a:pt x="2009" y="530"/>
                      </a:cubicBezTo>
                      <a:cubicBezTo>
                        <a:pt x="2005" y="520"/>
                        <a:pt x="2000" y="511"/>
                        <a:pt x="1995" y="502"/>
                      </a:cubicBezTo>
                      <a:cubicBezTo>
                        <a:pt x="1990" y="493"/>
                        <a:pt x="1985" y="484"/>
                        <a:pt x="1980" y="476"/>
                      </a:cubicBezTo>
                      <a:cubicBezTo>
                        <a:pt x="1975" y="468"/>
                        <a:pt x="1971" y="461"/>
                        <a:pt x="1967" y="454"/>
                      </a:cubicBezTo>
                      <a:cubicBezTo>
                        <a:pt x="1961" y="446"/>
                        <a:pt x="1955" y="440"/>
                        <a:pt x="1950" y="433"/>
                      </a:cubicBezTo>
                      <a:cubicBezTo>
                        <a:pt x="1944" y="426"/>
                        <a:pt x="1939" y="419"/>
                        <a:pt x="1934" y="412"/>
                      </a:cubicBezTo>
                      <a:cubicBezTo>
                        <a:pt x="1931" y="408"/>
                        <a:pt x="1929" y="404"/>
                        <a:pt x="1925" y="400"/>
                      </a:cubicBezTo>
                      <a:cubicBezTo>
                        <a:pt x="1923" y="397"/>
                        <a:pt x="1921" y="395"/>
                        <a:pt x="1918" y="392"/>
                      </a:cubicBezTo>
                      <a:cubicBezTo>
                        <a:pt x="1914" y="387"/>
                        <a:pt x="1910" y="382"/>
                        <a:pt x="1905" y="377"/>
                      </a:cubicBezTo>
                      <a:cubicBezTo>
                        <a:pt x="1902" y="373"/>
                        <a:pt x="1898" y="368"/>
                        <a:pt x="1893" y="366"/>
                      </a:cubicBezTo>
                      <a:cubicBezTo>
                        <a:pt x="1891" y="369"/>
                        <a:pt x="1888" y="373"/>
                        <a:pt x="1885" y="376"/>
                      </a:cubicBezTo>
                      <a:cubicBezTo>
                        <a:pt x="1881" y="380"/>
                        <a:pt x="1878" y="385"/>
                        <a:pt x="1873" y="389"/>
                      </a:cubicBezTo>
                      <a:cubicBezTo>
                        <a:pt x="1868" y="392"/>
                        <a:pt x="1864" y="396"/>
                        <a:pt x="1859" y="399"/>
                      </a:cubicBezTo>
                      <a:cubicBezTo>
                        <a:pt x="1851" y="405"/>
                        <a:pt x="1843" y="409"/>
                        <a:pt x="1834" y="413"/>
                      </a:cubicBezTo>
                      <a:cubicBezTo>
                        <a:pt x="1828" y="417"/>
                        <a:pt x="1821" y="420"/>
                        <a:pt x="1815" y="423"/>
                      </a:cubicBezTo>
                      <a:cubicBezTo>
                        <a:pt x="1811" y="425"/>
                        <a:pt x="1807" y="426"/>
                        <a:pt x="1803" y="428"/>
                      </a:cubicBezTo>
                      <a:cubicBezTo>
                        <a:pt x="1802" y="428"/>
                        <a:pt x="1801" y="428"/>
                        <a:pt x="1800" y="429"/>
                      </a:cubicBezTo>
                      <a:cubicBezTo>
                        <a:pt x="1794" y="432"/>
                        <a:pt x="1789" y="435"/>
                        <a:pt x="1783" y="438"/>
                      </a:cubicBezTo>
                      <a:cubicBezTo>
                        <a:pt x="1780" y="439"/>
                        <a:pt x="1779" y="440"/>
                        <a:pt x="1779" y="443"/>
                      </a:cubicBezTo>
                      <a:cubicBezTo>
                        <a:pt x="1776" y="456"/>
                        <a:pt x="1774" y="469"/>
                        <a:pt x="1772" y="483"/>
                      </a:cubicBezTo>
                      <a:cubicBezTo>
                        <a:pt x="1771" y="493"/>
                        <a:pt x="1771" y="504"/>
                        <a:pt x="1770" y="514"/>
                      </a:cubicBezTo>
                      <a:cubicBezTo>
                        <a:pt x="1770" y="528"/>
                        <a:pt x="1768" y="542"/>
                        <a:pt x="1770" y="556"/>
                      </a:cubicBezTo>
                      <a:cubicBezTo>
                        <a:pt x="1771" y="559"/>
                        <a:pt x="1770" y="562"/>
                        <a:pt x="1770" y="565"/>
                      </a:cubicBezTo>
                      <a:cubicBezTo>
                        <a:pt x="1771" y="577"/>
                        <a:pt x="1772" y="589"/>
                        <a:pt x="1774" y="601"/>
                      </a:cubicBezTo>
                      <a:cubicBezTo>
                        <a:pt x="1774" y="602"/>
                        <a:pt x="1775" y="603"/>
                        <a:pt x="1776" y="605"/>
                      </a:cubicBezTo>
                      <a:cubicBezTo>
                        <a:pt x="1777" y="603"/>
                        <a:pt x="1777" y="602"/>
                        <a:pt x="1777" y="601"/>
                      </a:cubicBezTo>
                      <a:cubicBezTo>
                        <a:pt x="1779" y="597"/>
                        <a:pt x="1779" y="592"/>
                        <a:pt x="1781" y="588"/>
                      </a:cubicBezTo>
                      <a:cubicBezTo>
                        <a:pt x="1787" y="574"/>
                        <a:pt x="1790" y="559"/>
                        <a:pt x="1794" y="544"/>
                      </a:cubicBezTo>
                      <a:cubicBezTo>
                        <a:pt x="1796" y="534"/>
                        <a:pt x="1798" y="524"/>
                        <a:pt x="1800" y="514"/>
                      </a:cubicBezTo>
                      <a:cubicBezTo>
                        <a:pt x="1802" y="506"/>
                        <a:pt x="1805" y="497"/>
                        <a:pt x="1807" y="489"/>
                      </a:cubicBezTo>
                      <a:cubicBezTo>
                        <a:pt x="1809" y="483"/>
                        <a:pt x="1812" y="477"/>
                        <a:pt x="1814" y="471"/>
                      </a:cubicBezTo>
                      <a:cubicBezTo>
                        <a:pt x="1817" y="462"/>
                        <a:pt x="1822" y="455"/>
                        <a:pt x="1827" y="448"/>
                      </a:cubicBezTo>
                      <a:cubicBezTo>
                        <a:pt x="1831" y="443"/>
                        <a:pt x="1835" y="438"/>
                        <a:pt x="1840" y="433"/>
                      </a:cubicBezTo>
                      <a:cubicBezTo>
                        <a:pt x="1846" y="426"/>
                        <a:pt x="1853" y="420"/>
                        <a:pt x="1861" y="414"/>
                      </a:cubicBezTo>
                      <a:cubicBezTo>
                        <a:pt x="1862" y="413"/>
                        <a:pt x="1865" y="413"/>
                        <a:pt x="1866" y="413"/>
                      </a:cubicBezTo>
                      <a:cubicBezTo>
                        <a:pt x="1867" y="413"/>
                        <a:pt x="1868" y="415"/>
                        <a:pt x="1869" y="415"/>
                      </a:cubicBezTo>
                      <a:cubicBezTo>
                        <a:pt x="1868" y="416"/>
                        <a:pt x="1868" y="417"/>
                        <a:pt x="1867" y="418"/>
                      </a:cubicBezTo>
                      <a:cubicBezTo>
                        <a:pt x="1861" y="421"/>
                        <a:pt x="1857" y="426"/>
                        <a:pt x="1852" y="430"/>
                      </a:cubicBezTo>
                      <a:cubicBezTo>
                        <a:pt x="1847" y="435"/>
                        <a:pt x="1842" y="441"/>
                        <a:pt x="1838" y="447"/>
                      </a:cubicBezTo>
                      <a:cubicBezTo>
                        <a:pt x="1833" y="453"/>
                        <a:pt x="1828" y="459"/>
                        <a:pt x="1824" y="466"/>
                      </a:cubicBezTo>
                      <a:cubicBezTo>
                        <a:pt x="1820" y="472"/>
                        <a:pt x="1819" y="479"/>
                        <a:pt x="1816" y="486"/>
                      </a:cubicBezTo>
                      <a:cubicBezTo>
                        <a:pt x="1815" y="489"/>
                        <a:pt x="1814" y="492"/>
                        <a:pt x="1813" y="495"/>
                      </a:cubicBezTo>
                      <a:cubicBezTo>
                        <a:pt x="1811" y="502"/>
                        <a:pt x="1810" y="509"/>
                        <a:pt x="1808" y="515"/>
                      </a:cubicBezTo>
                      <a:cubicBezTo>
                        <a:pt x="1805" y="527"/>
                        <a:pt x="1803" y="538"/>
                        <a:pt x="1800" y="550"/>
                      </a:cubicBezTo>
                      <a:cubicBezTo>
                        <a:pt x="1798" y="558"/>
                        <a:pt x="1796" y="566"/>
                        <a:pt x="1794" y="574"/>
                      </a:cubicBezTo>
                      <a:cubicBezTo>
                        <a:pt x="1792" y="581"/>
                        <a:pt x="1789" y="587"/>
                        <a:pt x="1787" y="593"/>
                      </a:cubicBezTo>
                      <a:cubicBezTo>
                        <a:pt x="1785" y="600"/>
                        <a:pt x="1783" y="608"/>
                        <a:pt x="1779" y="615"/>
                      </a:cubicBezTo>
                      <a:cubicBezTo>
                        <a:pt x="1776" y="619"/>
                        <a:pt x="1772" y="621"/>
                        <a:pt x="1767" y="619"/>
                      </a:cubicBezTo>
                      <a:cubicBezTo>
                        <a:pt x="1762" y="617"/>
                        <a:pt x="1758" y="617"/>
                        <a:pt x="1753" y="618"/>
                      </a:cubicBezTo>
                      <a:cubicBezTo>
                        <a:pt x="1750" y="618"/>
                        <a:pt x="1748" y="618"/>
                        <a:pt x="1745" y="618"/>
                      </a:cubicBezTo>
                      <a:cubicBezTo>
                        <a:pt x="1737" y="618"/>
                        <a:pt x="1729" y="617"/>
                        <a:pt x="1721" y="617"/>
                      </a:cubicBezTo>
                      <a:cubicBezTo>
                        <a:pt x="1716" y="617"/>
                        <a:pt x="1711" y="617"/>
                        <a:pt x="1706" y="617"/>
                      </a:cubicBezTo>
                      <a:cubicBezTo>
                        <a:pt x="1701" y="617"/>
                        <a:pt x="1696" y="618"/>
                        <a:pt x="1690" y="618"/>
                      </a:cubicBezTo>
                      <a:cubicBezTo>
                        <a:pt x="1680" y="617"/>
                        <a:pt x="1670" y="619"/>
                        <a:pt x="1660" y="620"/>
                      </a:cubicBezTo>
                      <a:cubicBezTo>
                        <a:pt x="1659" y="621"/>
                        <a:pt x="1658" y="621"/>
                        <a:pt x="1657" y="621"/>
                      </a:cubicBezTo>
                      <a:cubicBezTo>
                        <a:pt x="1654" y="619"/>
                        <a:pt x="1650" y="620"/>
                        <a:pt x="1647" y="621"/>
                      </a:cubicBezTo>
                      <a:cubicBezTo>
                        <a:pt x="1647" y="627"/>
                        <a:pt x="1646" y="633"/>
                        <a:pt x="1649" y="639"/>
                      </a:cubicBezTo>
                      <a:cubicBezTo>
                        <a:pt x="1650" y="640"/>
                        <a:pt x="1650" y="641"/>
                        <a:pt x="1649" y="643"/>
                      </a:cubicBezTo>
                      <a:cubicBezTo>
                        <a:pt x="1647" y="647"/>
                        <a:pt x="1648" y="652"/>
                        <a:pt x="1648" y="657"/>
                      </a:cubicBezTo>
                      <a:cubicBezTo>
                        <a:pt x="1647" y="666"/>
                        <a:pt x="1648" y="675"/>
                        <a:pt x="1647" y="684"/>
                      </a:cubicBezTo>
                      <a:cubicBezTo>
                        <a:pt x="1646" y="694"/>
                        <a:pt x="1645" y="704"/>
                        <a:pt x="1645" y="714"/>
                      </a:cubicBezTo>
                      <a:cubicBezTo>
                        <a:pt x="1656" y="718"/>
                        <a:pt x="1667" y="721"/>
                        <a:pt x="1678" y="723"/>
                      </a:cubicBezTo>
                      <a:cubicBezTo>
                        <a:pt x="1690" y="725"/>
                        <a:pt x="1702" y="726"/>
                        <a:pt x="1714" y="727"/>
                      </a:cubicBezTo>
                      <a:cubicBezTo>
                        <a:pt x="1721" y="727"/>
                        <a:pt x="1728" y="727"/>
                        <a:pt x="1735" y="727"/>
                      </a:cubicBezTo>
                      <a:cubicBezTo>
                        <a:pt x="1741" y="728"/>
                        <a:pt x="1746" y="728"/>
                        <a:pt x="1752" y="728"/>
                      </a:cubicBezTo>
                      <a:cubicBezTo>
                        <a:pt x="1755" y="729"/>
                        <a:pt x="1757" y="730"/>
                        <a:pt x="1760" y="730"/>
                      </a:cubicBezTo>
                      <a:cubicBezTo>
                        <a:pt x="1768" y="731"/>
                        <a:pt x="1777" y="731"/>
                        <a:pt x="1785" y="731"/>
                      </a:cubicBezTo>
                      <a:cubicBezTo>
                        <a:pt x="1796" y="732"/>
                        <a:pt x="1806" y="729"/>
                        <a:pt x="1817" y="727"/>
                      </a:cubicBezTo>
                      <a:cubicBezTo>
                        <a:pt x="1825" y="725"/>
                        <a:pt x="1833" y="722"/>
                        <a:pt x="1841" y="719"/>
                      </a:cubicBezTo>
                      <a:cubicBezTo>
                        <a:pt x="1844" y="718"/>
                        <a:pt x="1845" y="716"/>
                        <a:pt x="1847" y="714"/>
                      </a:cubicBezTo>
                      <a:cubicBezTo>
                        <a:pt x="1851" y="707"/>
                        <a:pt x="1855" y="699"/>
                        <a:pt x="1860" y="692"/>
                      </a:cubicBezTo>
                      <a:cubicBezTo>
                        <a:pt x="1865" y="684"/>
                        <a:pt x="1868" y="675"/>
                        <a:pt x="1871" y="667"/>
                      </a:cubicBezTo>
                      <a:cubicBezTo>
                        <a:pt x="1874" y="660"/>
                        <a:pt x="1876" y="652"/>
                        <a:pt x="1879" y="645"/>
                      </a:cubicBezTo>
                      <a:cubicBezTo>
                        <a:pt x="1883" y="633"/>
                        <a:pt x="1886" y="620"/>
                        <a:pt x="1888" y="608"/>
                      </a:cubicBezTo>
                      <a:cubicBezTo>
                        <a:pt x="1890" y="596"/>
                        <a:pt x="1892" y="585"/>
                        <a:pt x="1894" y="574"/>
                      </a:cubicBezTo>
                      <a:cubicBezTo>
                        <a:pt x="1896" y="565"/>
                        <a:pt x="1898" y="556"/>
                        <a:pt x="1899" y="548"/>
                      </a:cubicBezTo>
                      <a:cubicBezTo>
                        <a:pt x="1900" y="544"/>
                        <a:pt x="1900" y="540"/>
                        <a:pt x="1900" y="535"/>
                      </a:cubicBezTo>
                      <a:cubicBezTo>
                        <a:pt x="1902" y="527"/>
                        <a:pt x="1903" y="518"/>
                        <a:pt x="1905" y="509"/>
                      </a:cubicBezTo>
                      <a:cubicBezTo>
                        <a:pt x="1906" y="506"/>
                        <a:pt x="1906" y="502"/>
                        <a:pt x="1908" y="499"/>
                      </a:cubicBezTo>
                      <a:cubicBezTo>
                        <a:pt x="1913" y="499"/>
                        <a:pt x="1915" y="501"/>
                        <a:pt x="1913" y="506"/>
                      </a:cubicBezTo>
                      <a:cubicBezTo>
                        <a:pt x="1913" y="509"/>
                        <a:pt x="1911" y="512"/>
                        <a:pt x="1911" y="515"/>
                      </a:cubicBezTo>
                      <a:cubicBezTo>
                        <a:pt x="1910" y="521"/>
                        <a:pt x="1909" y="528"/>
                        <a:pt x="1908" y="534"/>
                      </a:cubicBezTo>
                      <a:cubicBezTo>
                        <a:pt x="1907" y="539"/>
                        <a:pt x="1906" y="544"/>
                        <a:pt x="1906" y="549"/>
                      </a:cubicBezTo>
                      <a:cubicBezTo>
                        <a:pt x="1906" y="557"/>
                        <a:pt x="1903" y="564"/>
                        <a:pt x="1902" y="572"/>
                      </a:cubicBezTo>
                      <a:cubicBezTo>
                        <a:pt x="1902" y="576"/>
                        <a:pt x="1900" y="580"/>
                        <a:pt x="1899" y="584"/>
                      </a:cubicBezTo>
                      <a:cubicBezTo>
                        <a:pt x="1898" y="592"/>
                        <a:pt x="1896" y="601"/>
                        <a:pt x="1895" y="609"/>
                      </a:cubicBezTo>
                      <a:cubicBezTo>
                        <a:pt x="1892" y="624"/>
                        <a:pt x="1888" y="639"/>
                        <a:pt x="1884" y="654"/>
                      </a:cubicBezTo>
                      <a:cubicBezTo>
                        <a:pt x="1882" y="663"/>
                        <a:pt x="1877" y="671"/>
                        <a:pt x="1874" y="680"/>
                      </a:cubicBezTo>
                      <a:cubicBezTo>
                        <a:pt x="1872" y="686"/>
                        <a:pt x="1869" y="692"/>
                        <a:pt x="1866" y="697"/>
                      </a:cubicBezTo>
                      <a:cubicBezTo>
                        <a:pt x="1865" y="701"/>
                        <a:pt x="1864" y="704"/>
                        <a:pt x="1862" y="707"/>
                      </a:cubicBezTo>
                      <a:cubicBezTo>
                        <a:pt x="1857" y="713"/>
                        <a:pt x="1853" y="719"/>
                        <a:pt x="1848" y="725"/>
                      </a:cubicBezTo>
                      <a:cubicBezTo>
                        <a:pt x="1846" y="728"/>
                        <a:pt x="1843" y="729"/>
                        <a:pt x="1840" y="729"/>
                      </a:cubicBezTo>
                      <a:cubicBezTo>
                        <a:pt x="1834" y="729"/>
                        <a:pt x="1829" y="732"/>
                        <a:pt x="1824" y="733"/>
                      </a:cubicBezTo>
                      <a:cubicBezTo>
                        <a:pt x="1817" y="734"/>
                        <a:pt x="1810" y="737"/>
                        <a:pt x="1803" y="738"/>
                      </a:cubicBezTo>
                      <a:cubicBezTo>
                        <a:pt x="1795" y="739"/>
                        <a:pt x="1787" y="739"/>
                        <a:pt x="1778" y="739"/>
                      </a:cubicBezTo>
                      <a:cubicBezTo>
                        <a:pt x="1771" y="739"/>
                        <a:pt x="1764" y="739"/>
                        <a:pt x="1757" y="737"/>
                      </a:cubicBezTo>
                      <a:cubicBezTo>
                        <a:pt x="1755" y="736"/>
                        <a:pt x="1753" y="736"/>
                        <a:pt x="1751" y="737"/>
                      </a:cubicBezTo>
                      <a:cubicBezTo>
                        <a:pt x="1746" y="738"/>
                        <a:pt x="1741" y="739"/>
                        <a:pt x="1736" y="739"/>
                      </a:cubicBezTo>
                      <a:cubicBezTo>
                        <a:pt x="1734" y="739"/>
                        <a:pt x="1732" y="739"/>
                        <a:pt x="1730" y="739"/>
                      </a:cubicBezTo>
                      <a:cubicBezTo>
                        <a:pt x="1722" y="740"/>
                        <a:pt x="1714" y="741"/>
                        <a:pt x="1706" y="742"/>
                      </a:cubicBezTo>
                      <a:cubicBezTo>
                        <a:pt x="1703" y="742"/>
                        <a:pt x="1699" y="743"/>
                        <a:pt x="1696" y="743"/>
                      </a:cubicBezTo>
                      <a:cubicBezTo>
                        <a:pt x="1688" y="744"/>
                        <a:pt x="1680" y="744"/>
                        <a:pt x="1672" y="744"/>
                      </a:cubicBezTo>
                      <a:cubicBezTo>
                        <a:pt x="1671" y="744"/>
                        <a:pt x="1670" y="745"/>
                        <a:pt x="1669" y="745"/>
                      </a:cubicBezTo>
                      <a:cubicBezTo>
                        <a:pt x="1671" y="747"/>
                        <a:pt x="1672" y="750"/>
                        <a:pt x="1670" y="752"/>
                      </a:cubicBezTo>
                      <a:cubicBezTo>
                        <a:pt x="1676" y="763"/>
                        <a:pt x="1682" y="774"/>
                        <a:pt x="1685" y="787"/>
                      </a:cubicBezTo>
                      <a:cubicBezTo>
                        <a:pt x="1686" y="790"/>
                        <a:pt x="1687" y="793"/>
                        <a:pt x="1688" y="797"/>
                      </a:cubicBezTo>
                      <a:cubicBezTo>
                        <a:pt x="1690" y="802"/>
                        <a:pt x="1692" y="807"/>
                        <a:pt x="1694" y="812"/>
                      </a:cubicBezTo>
                      <a:cubicBezTo>
                        <a:pt x="1695" y="815"/>
                        <a:pt x="1697" y="818"/>
                        <a:pt x="1698" y="821"/>
                      </a:cubicBezTo>
                      <a:cubicBezTo>
                        <a:pt x="1700" y="828"/>
                        <a:pt x="1702" y="835"/>
                        <a:pt x="1704" y="842"/>
                      </a:cubicBezTo>
                      <a:cubicBezTo>
                        <a:pt x="1707" y="850"/>
                        <a:pt x="1709" y="859"/>
                        <a:pt x="1712" y="867"/>
                      </a:cubicBezTo>
                      <a:cubicBezTo>
                        <a:pt x="1714" y="870"/>
                        <a:pt x="1714" y="875"/>
                        <a:pt x="1717" y="878"/>
                      </a:cubicBezTo>
                      <a:cubicBezTo>
                        <a:pt x="1718" y="878"/>
                        <a:pt x="1719" y="880"/>
                        <a:pt x="1718" y="880"/>
                      </a:cubicBezTo>
                      <a:cubicBezTo>
                        <a:pt x="1716" y="883"/>
                        <a:pt x="1718" y="884"/>
                        <a:pt x="1719" y="886"/>
                      </a:cubicBezTo>
                      <a:cubicBezTo>
                        <a:pt x="1720" y="888"/>
                        <a:pt x="1721" y="889"/>
                        <a:pt x="1721" y="891"/>
                      </a:cubicBezTo>
                      <a:cubicBezTo>
                        <a:pt x="1724" y="897"/>
                        <a:pt x="1726" y="904"/>
                        <a:pt x="1729" y="910"/>
                      </a:cubicBezTo>
                      <a:cubicBezTo>
                        <a:pt x="1733" y="919"/>
                        <a:pt x="1738" y="928"/>
                        <a:pt x="1743" y="936"/>
                      </a:cubicBezTo>
                      <a:cubicBezTo>
                        <a:pt x="1746" y="941"/>
                        <a:pt x="1749" y="944"/>
                        <a:pt x="1751" y="949"/>
                      </a:cubicBezTo>
                      <a:cubicBezTo>
                        <a:pt x="1755" y="957"/>
                        <a:pt x="1760" y="965"/>
                        <a:pt x="1766" y="972"/>
                      </a:cubicBezTo>
                      <a:cubicBezTo>
                        <a:pt x="1775" y="982"/>
                        <a:pt x="1785" y="992"/>
                        <a:pt x="1794" y="1002"/>
                      </a:cubicBezTo>
                      <a:cubicBezTo>
                        <a:pt x="1798" y="1006"/>
                        <a:pt x="1803" y="1009"/>
                        <a:pt x="1807" y="1014"/>
                      </a:cubicBezTo>
                      <a:cubicBezTo>
                        <a:pt x="1812" y="1019"/>
                        <a:pt x="1816" y="1024"/>
                        <a:pt x="1822" y="1028"/>
                      </a:cubicBezTo>
                      <a:cubicBezTo>
                        <a:pt x="1825" y="1030"/>
                        <a:pt x="1826" y="1032"/>
                        <a:pt x="1828" y="1033"/>
                      </a:cubicBezTo>
                      <a:cubicBezTo>
                        <a:pt x="1833" y="1037"/>
                        <a:pt x="1838" y="1041"/>
                        <a:pt x="1845" y="1043"/>
                      </a:cubicBezTo>
                      <a:cubicBezTo>
                        <a:pt x="1847" y="1038"/>
                        <a:pt x="1849" y="1032"/>
                        <a:pt x="1852" y="1027"/>
                      </a:cubicBezTo>
                      <a:cubicBezTo>
                        <a:pt x="1856" y="1018"/>
                        <a:pt x="1861" y="1009"/>
                        <a:pt x="1866" y="1000"/>
                      </a:cubicBezTo>
                      <a:cubicBezTo>
                        <a:pt x="1868" y="996"/>
                        <a:pt x="1871" y="992"/>
                        <a:pt x="1873" y="988"/>
                      </a:cubicBezTo>
                      <a:cubicBezTo>
                        <a:pt x="1877" y="982"/>
                        <a:pt x="1880" y="976"/>
                        <a:pt x="1884" y="970"/>
                      </a:cubicBezTo>
                      <a:cubicBezTo>
                        <a:pt x="1888" y="965"/>
                        <a:pt x="1892" y="960"/>
                        <a:pt x="1895" y="954"/>
                      </a:cubicBezTo>
                      <a:cubicBezTo>
                        <a:pt x="1900" y="945"/>
                        <a:pt x="1907" y="937"/>
                        <a:pt x="1915" y="930"/>
                      </a:cubicBezTo>
                      <a:cubicBezTo>
                        <a:pt x="1921" y="923"/>
                        <a:pt x="1927" y="917"/>
                        <a:pt x="1935" y="912"/>
                      </a:cubicBezTo>
                      <a:cubicBezTo>
                        <a:pt x="1942" y="906"/>
                        <a:pt x="1950" y="900"/>
                        <a:pt x="1959" y="895"/>
                      </a:cubicBezTo>
                      <a:cubicBezTo>
                        <a:pt x="1969" y="889"/>
                        <a:pt x="1981" y="886"/>
                        <a:pt x="1991" y="881"/>
                      </a:cubicBezTo>
                      <a:cubicBezTo>
                        <a:pt x="1992" y="881"/>
                        <a:pt x="1993" y="881"/>
                        <a:pt x="1993" y="881"/>
                      </a:cubicBezTo>
                      <a:cubicBezTo>
                        <a:pt x="1997" y="881"/>
                        <a:pt x="1998" y="884"/>
                        <a:pt x="1999" y="887"/>
                      </a:cubicBezTo>
                      <a:cubicBezTo>
                        <a:pt x="2007" y="888"/>
                        <a:pt x="2015" y="886"/>
                        <a:pt x="2022" y="882"/>
                      </a:cubicBezTo>
                      <a:cubicBezTo>
                        <a:pt x="2029" y="878"/>
                        <a:pt x="2036" y="873"/>
                        <a:pt x="2041" y="867"/>
                      </a:cubicBezTo>
                      <a:cubicBezTo>
                        <a:pt x="2049" y="859"/>
                        <a:pt x="2054" y="850"/>
                        <a:pt x="2059" y="840"/>
                      </a:cubicBezTo>
                      <a:cubicBezTo>
                        <a:pt x="2063" y="831"/>
                        <a:pt x="2065" y="821"/>
                        <a:pt x="2066" y="812"/>
                      </a:cubicBezTo>
                      <a:cubicBezTo>
                        <a:pt x="2066" y="810"/>
                        <a:pt x="2066" y="808"/>
                        <a:pt x="2067" y="806"/>
                      </a:cubicBezTo>
                      <a:cubicBezTo>
                        <a:pt x="2069" y="801"/>
                        <a:pt x="2069" y="795"/>
                        <a:pt x="2069" y="789"/>
                      </a:cubicBezTo>
                      <a:cubicBezTo>
                        <a:pt x="2070" y="775"/>
                        <a:pt x="2069" y="761"/>
                        <a:pt x="2066" y="747"/>
                      </a:cubicBezTo>
                      <a:cubicBezTo>
                        <a:pt x="2066" y="745"/>
                        <a:pt x="2066" y="742"/>
                        <a:pt x="2066" y="740"/>
                      </a:cubicBezTo>
                      <a:cubicBezTo>
                        <a:pt x="2065" y="732"/>
                        <a:pt x="2063" y="723"/>
                        <a:pt x="2062" y="714"/>
                      </a:cubicBezTo>
                      <a:cubicBezTo>
                        <a:pt x="2059" y="701"/>
                        <a:pt x="2057" y="688"/>
                        <a:pt x="2054" y="675"/>
                      </a:cubicBezTo>
                      <a:cubicBezTo>
                        <a:pt x="2052" y="667"/>
                        <a:pt x="2050" y="660"/>
                        <a:pt x="2049" y="652"/>
                      </a:cubicBezTo>
                      <a:cubicBezTo>
                        <a:pt x="2048" y="650"/>
                        <a:pt x="2047" y="649"/>
                        <a:pt x="2047" y="647"/>
                      </a:cubicBezTo>
                      <a:cubicBezTo>
                        <a:pt x="2044" y="648"/>
                        <a:pt x="2042" y="649"/>
                        <a:pt x="2040" y="649"/>
                      </a:cubicBezTo>
                      <a:lnTo>
                        <a:pt x="2040" y="650"/>
                      </a:lnTo>
                      <a:close/>
                      <a:moveTo>
                        <a:pt x="321" y="706"/>
                      </a:moveTo>
                      <a:cubicBezTo>
                        <a:pt x="315" y="704"/>
                        <a:pt x="310" y="702"/>
                        <a:pt x="305" y="701"/>
                      </a:cubicBezTo>
                      <a:cubicBezTo>
                        <a:pt x="301" y="699"/>
                        <a:pt x="296" y="699"/>
                        <a:pt x="292" y="698"/>
                      </a:cubicBezTo>
                      <a:cubicBezTo>
                        <a:pt x="276" y="693"/>
                        <a:pt x="259" y="691"/>
                        <a:pt x="243" y="691"/>
                      </a:cubicBezTo>
                      <a:cubicBezTo>
                        <a:pt x="240" y="691"/>
                        <a:pt x="237" y="691"/>
                        <a:pt x="235" y="691"/>
                      </a:cubicBezTo>
                      <a:cubicBezTo>
                        <a:pt x="228" y="691"/>
                        <a:pt x="221" y="690"/>
                        <a:pt x="214" y="689"/>
                      </a:cubicBezTo>
                      <a:cubicBezTo>
                        <a:pt x="198" y="689"/>
                        <a:pt x="183" y="689"/>
                        <a:pt x="168" y="689"/>
                      </a:cubicBezTo>
                      <a:cubicBezTo>
                        <a:pt x="159" y="690"/>
                        <a:pt x="150" y="691"/>
                        <a:pt x="141" y="692"/>
                      </a:cubicBezTo>
                      <a:cubicBezTo>
                        <a:pt x="131" y="694"/>
                        <a:pt x="120" y="694"/>
                        <a:pt x="110" y="696"/>
                      </a:cubicBezTo>
                      <a:cubicBezTo>
                        <a:pt x="103" y="698"/>
                        <a:pt x="96" y="698"/>
                        <a:pt x="89" y="698"/>
                      </a:cubicBezTo>
                      <a:cubicBezTo>
                        <a:pt x="84" y="699"/>
                        <a:pt x="78" y="699"/>
                        <a:pt x="73" y="699"/>
                      </a:cubicBezTo>
                      <a:cubicBezTo>
                        <a:pt x="70" y="700"/>
                        <a:pt x="69" y="701"/>
                        <a:pt x="69" y="704"/>
                      </a:cubicBezTo>
                      <a:cubicBezTo>
                        <a:pt x="68" y="710"/>
                        <a:pt x="67" y="716"/>
                        <a:pt x="66" y="722"/>
                      </a:cubicBezTo>
                      <a:cubicBezTo>
                        <a:pt x="63" y="731"/>
                        <a:pt x="61" y="741"/>
                        <a:pt x="61" y="751"/>
                      </a:cubicBezTo>
                      <a:cubicBezTo>
                        <a:pt x="60" y="763"/>
                        <a:pt x="59" y="774"/>
                        <a:pt x="58" y="785"/>
                      </a:cubicBezTo>
                      <a:cubicBezTo>
                        <a:pt x="58" y="791"/>
                        <a:pt x="58" y="797"/>
                        <a:pt x="58" y="804"/>
                      </a:cubicBezTo>
                      <a:cubicBezTo>
                        <a:pt x="58" y="815"/>
                        <a:pt x="58" y="826"/>
                        <a:pt x="61" y="838"/>
                      </a:cubicBezTo>
                      <a:cubicBezTo>
                        <a:pt x="64" y="848"/>
                        <a:pt x="66" y="858"/>
                        <a:pt x="70" y="868"/>
                      </a:cubicBezTo>
                      <a:cubicBezTo>
                        <a:pt x="72" y="874"/>
                        <a:pt x="75" y="879"/>
                        <a:pt x="79" y="884"/>
                      </a:cubicBezTo>
                      <a:cubicBezTo>
                        <a:pt x="86" y="892"/>
                        <a:pt x="92" y="900"/>
                        <a:pt x="101" y="907"/>
                      </a:cubicBezTo>
                      <a:cubicBezTo>
                        <a:pt x="104" y="909"/>
                        <a:pt x="107" y="912"/>
                        <a:pt x="112" y="913"/>
                      </a:cubicBezTo>
                      <a:cubicBezTo>
                        <a:pt x="116" y="914"/>
                        <a:pt x="120" y="915"/>
                        <a:pt x="124" y="915"/>
                      </a:cubicBezTo>
                      <a:cubicBezTo>
                        <a:pt x="131" y="914"/>
                        <a:pt x="138" y="915"/>
                        <a:pt x="145" y="915"/>
                      </a:cubicBezTo>
                      <a:cubicBezTo>
                        <a:pt x="155" y="915"/>
                        <a:pt x="165" y="915"/>
                        <a:pt x="174" y="915"/>
                      </a:cubicBezTo>
                      <a:cubicBezTo>
                        <a:pt x="181" y="915"/>
                        <a:pt x="187" y="916"/>
                        <a:pt x="193" y="914"/>
                      </a:cubicBezTo>
                      <a:cubicBezTo>
                        <a:pt x="195" y="914"/>
                        <a:pt x="196" y="914"/>
                        <a:pt x="197" y="914"/>
                      </a:cubicBezTo>
                      <a:cubicBezTo>
                        <a:pt x="206" y="914"/>
                        <a:pt x="214" y="915"/>
                        <a:pt x="223" y="915"/>
                      </a:cubicBezTo>
                      <a:cubicBezTo>
                        <a:pt x="231" y="915"/>
                        <a:pt x="239" y="916"/>
                        <a:pt x="247" y="917"/>
                      </a:cubicBezTo>
                      <a:cubicBezTo>
                        <a:pt x="257" y="918"/>
                        <a:pt x="268" y="917"/>
                        <a:pt x="278" y="917"/>
                      </a:cubicBezTo>
                      <a:cubicBezTo>
                        <a:pt x="283" y="916"/>
                        <a:pt x="288" y="915"/>
                        <a:pt x="293" y="915"/>
                      </a:cubicBezTo>
                      <a:cubicBezTo>
                        <a:pt x="304" y="915"/>
                        <a:pt x="316" y="915"/>
                        <a:pt x="328" y="914"/>
                      </a:cubicBezTo>
                      <a:cubicBezTo>
                        <a:pt x="334" y="914"/>
                        <a:pt x="341" y="915"/>
                        <a:pt x="347" y="914"/>
                      </a:cubicBezTo>
                      <a:cubicBezTo>
                        <a:pt x="356" y="914"/>
                        <a:pt x="365" y="914"/>
                        <a:pt x="373" y="915"/>
                      </a:cubicBezTo>
                      <a:cubicBezTo>
                        <a:pt x="375" y="916"/>
                        <a:pt x="377" y="917"/>
                        <a:pt x="379" y="917"/>
                      </a:cubicBezTo>
                      <a:cubicBezTo>
                        <a:pt x="384" y="917"/>
                        <a:pt x="389" y="917"/>
                        <a:pt x="394" y="917"/>
                      </a:cubicBezTo>
                      <a:cubicBezTo>
                        <a:pt x="396" y="917"/>
                        <a:pt x="397" y="917"/>
                        <a:pt x="398" y="917"/>
                      </a:cubicBezTo>
                      <a:cubicBezTo>
                        <a:pt x="402" y="916"/>
                        <a:pt x="405" y="916"/>
                        <a:pt x="408" y="917"/>
                      </a:cubicBezTo>
                      <a:cubicBezTo>
                        <a:pt x="412" y="919"/>
                        <a:pt x="416" y="919"/>
                        <a:pt x="420" y="918"/>
                      </a:cubicBezTo>
                      <a:cubicBezTo>
                        <a:pt x="421" y="918"/>
                        <a:pt x="422" y="918"/>
                        <a:pt x="423" y="918"/>
                      </a:cubicBezTo>
                      <a:cubicBezTo>
                        <a:pt x="431" y="919"/>
                        <a:pt x="438" y="919"/>
                        <a:pt x="446" y="920"/>
                      </a:cubicBezTo>
                      <a:cubicBezTo>
                        <a:pt x="447" y="917"/>
                        <a:pt x="445" y="913"/>
                        <a:pt x="449" y="910"/>
                      </a:cubicBezTo>
                      <a:cubicBezTo>
                        <a:pt x="455" y="911"/>
                        <a:pt x="455" y="912"/>
                        <a:pt x="456" y="917"/>
                      </a:cubicBezTo>
                      <a:cubicBezTo>
                        <a:pt x="456" y="920"/>
                        <a:pt x="456" y="922"/>
                        <a:pt x="458" y="924"/>
                      </a:cubicBezTo>
                      <a:cubicBezTo>
                        <a:pt x="459" y="924"/>
                        <a:pt x="459" y="926"/>
                        <a:pt x="460" y="927"/>
                      </a:cubicBezTo>
                      <a:cubicBezTo>
                        <a:pt x="458" y="928"/>
                        <a:pt x="457" y="929"/>
                        <a:pt x="457" y="930"/>
                      </a:cubicBezTo>
                      <a:cubicBezTo>
                        <a:pt x="457" y="939"/>
                        <a:pt x="457" y="947"/>
                        <a:pt x="458" y="955"/>
                      </a:cubicBezTo>
                      <a:cubicBezTo>
                        <a:pt x="458" y="961"/>
                        <a:pt x="458" y="967"/>
                        <a:pt x="458" y="974"/>
                      </a:cubicBezTo>
                      <a:cubicBezTo>
                        <a:pt x="459" y="982"/>
                        <a:pt x="460" y="990"/>
                        <a:pt x="460" y="999"/>
                      </a:cubicBezTo>
                      <a:cubicBezTo>
                        <a:pt x="460" y="1007"/>
                        <a:pt x="460" y="1015"/>
                        <a:pt x="460" y="1023"/>
                      </a:cubicBezTo>
                      <a:cubicBezTo>
                        <a:pt x="460" y="1031"/>
                        <a:pt x="460" y="1039"/>
                        <a:pt x="461" y="1047"/>
                      </a:cubicBezTo>
                      <a:cubicBezTo>
                        <a:pt x="461" y="1054"/>
                        <a:pt x="461" y="1061"/>
                        <a:pt x="461" y="1067"/>
                      </a:cubicBezTo>
                      <a:cubicBezTo>
                        <a:pt x="461" y="1071"/>
                        <a:pt x="461" y="1075"/>
                        <a:pt x="461" y="1079"/>
                      </a:cubicBezTo>
                      <a:cubicBezTo>
                        <a:pt x="459" y="1088"/>
                        <a:pt x="460" y="1096"/>
                        <a:pt x="461" y="1105"/>
                      </a:cubicBezTo>
                      <a:cubicBezTo>
                        <a:pt x="461" y="1108"/>
                        <a:pt x="461" y="1112"/>
                        <a:pt x="462" y="1116"/>
                      </a:cubicBezTo>
                      <a:cubicBezTo>
                        <a:pt x="462" y="1124"/>
                        <a:pt x="463" y="1131"/>
                        <a:pt x="463" y="1138"/>
                      </a:cubicBezTo>
                      <a:cubicBezTo>
                        <a:pt x="469" y="1139"/>
                        <a:pt x="475" y="1139"/>
                        <a:pt x="481" y="1140"/>
                      </a:cubicBezTo>
                      <a:cubicBezTo>
                        <a:pt x="486" y="1140"/>
                        <a:pt x="492" y="1140"/>
                        <a:pt x="498" y="1139"/>
                      </a:cubicBezTo>
                      <a:cubicBezTo>
                        <a:pt x="505" y="1139"/>
                        <a:pt x="512" y="1137"/>
                        <a:pt x="518" y="1136"/>
                      </a:cubicBezTo>
                      <a:cubicBezTo>
                        <a:pt x="520" y="1136"/>
                        <a:pt x="522" y="1136"/>
                        <a:pt x="524" y="1135"/>
                      </a:cubicBezTo>
                      <a:cubicBezTo>
                        <a:pt x="534" y="1133"/>
                        <a:pt x="545" y="1131"/>
                        <a:pt x="556" y="1129"/>
                      </a:cubicBezTo>
                      <a:cubicBezTo>
                        <a:pt x="564" y="1127"/>
                        <a:pt x="572" y="1125"/>
                        <a:pt x="580" y="1122"/>
                      </a:cubicBezTo>
                      <a:cubicBezTo>
                        <a:pt x="580" y="1122"/>
                        <a:pt x="580" y="1122"/>
                        <a:pt x="580" y="1122"/>
                      </a:cubicBezTo>
                      <a:cubicBezTo>
                        <a:pt x="588" y="1119"/>
                        <a:pt x="595" y="1117"/>
                        <a:pt x="603" y="1114"/>
                      </a:cubicBezTo>
                      <a:cubicBezTo>
                        <a:pt x="605" y="1113"/>
                        <a:pt x="608" y="1112"/>
                        <a:pt x="610" y="1110"/>
                      </a:cubicBezTo>
                      <a:cubicBezTo>
                        <a:pt x="610" y="1109"/>
                        <a:pt x="610" y="1108"/>
                        <a:pt x="610" y="1107"/>
                      </a:cubicBezTo>
                      <a:cubicBezTo>
                        <a:pt x="608" y="1095"/>
                        <a:pt x="606" y="1083"/>
                        <a:pt x="604" y="1071"/>
                      </a:cubicBezTo>
                      <a:cubicBezTo>
                        <a:pt x="602" y="1063"/>
                        <a:pt x="603" y="1054"/>
                        <a:pt x="599" y="1046"/>
                      </a:cubicBezTo>
                      <a:cubicBezTo>
                        <a:pt x="599" y="1046"/>
                        <a:pt x="599" y="1045"/>
                        <a:pt x="599" y="1045"/>
                      </a:cubicBezTo>
                      <a:cubicBezTo>
                        <a:pt x="599" y="1041"/>
                        <a:pt x="599" y="1037"/>
                        <a:pt x="598" y="1033"/>
                      </a:cubicBezTo>
                      <a:cubicBezTo>
                        <a:pt x="595" y="1013"/>
                        <a:pt x="592" y="993"/>
                        <a:pt x="589" y="973"/>
                      </a:cubicBezTo>
                      <a:cubicBezTo>
                        <a:pt x="588" y="962"/>
                        <a:pt x="585" y="950"/>
                        <a:pt x="583" y="939"/>
                      </a:cubicBezTo>
                      <a:cubicBezTo>
                        <a:pt x="580" y="923"/>
                        <a:pt x="578" y="907"/>
                        <a:pt x="575" y="891"/>
                      </a:cubicBezTo>
                      <a:cubicBezTo>
                        <a:pt x="574" y="884"/>
                        <a:pt x="573" y="877"/>
                        <a:pt x="571" y="870"/>
                      </a:cubicBezTo>
                      <a:cubicBezTo>
                        <a:pt x="569" y="860"/>
                        <a:pt x="566" y="849"/>
                        <a:pt x="564" y="839"/>
                      </a:cubicBezTo>
                      <a:cubicBezTo>
                        <a:pt x="563" y="834"/>
                        <a:pt x="561" y="829"/>
                        <a:pt x="559" y="824"/>
                      </a:cubicBezTo>
                      <a:cubicBezTo>
                        <a:pt x="558" y="819"/>
                        <a:pt x="555" y="815"/>
                        <a:pt x="553" y="810"/>
                      </a:cubicBezTo>
                      <a:cubicBezTo>
                        <a:pt x="550" y="806"/>
                        <a:pt x="548" y="802"/>
                        <a:pt x="545" y="798"/>
                      </a:cubicBezTo>
                      <a:cubicBezTo>
                        <a:pt x="540" y="794"/>
                        <a:pt x="535" y="790"/>
                        <a:pt x="530" y="786"/>
                      </a:cubicBezTo>
                      <a:cubicBezTo>
                        <a:pt x="528" y="784"/>
                        <a:pt x="525" y="782"/>
                        <a:pt x="522" y="781"/>
                      </a:cubicBezTo>
                      <a:cubicBezTo>
                        <a:pt x="519" y="780"/>
                        <a:pt x="516" y="779"/>
                        <a:pt x="513" y="777"/>
                      </a:cubicBezTo>
                      <a:cubicBezTo>
                        <a:pt x="506" y="774"/>
                        <a:pt x="498" y="771"/>
                        <a:pt x="490" y="768"/>
                      </a:cubicBezTo>
                      <a:cubicBezTo>
                        <a:pt x="478" y="764"/>
                        <a:pt x="466" y="761"/>
                        <a:pt x="453" y="759"/>
                      </a:cubicBezTo>
                      <a:cubicBezTo>
                        <a:pt x="447" y="758"/>
                        <a:pt x="441" y="756"/>
                        <a:pt x="434" y="755"/>
                      </a:cubicBezTo>
                      <a:cubicBezTo>
                        <a:pt x="422" y="754"/>
                        <a:pt x="410" y="752"/>
                        <a:pt x="398" y="751"/>
                      </a:cubicBezTo>
                      <a:cubicBezTo>
                        <a:pt x="387" y="749"/>
                        <a:pt x="377" y="748"/>
                        <a:pt x="366" y="747"/>
                      </a:cubicBezTo>
                      <a:cubicBezTo>
                        <a:pt x="358" y="746"/>
                        <a:pt x="350" y="746"/>
                        <a:pt x="341" y="745"/>
                      </a:cubicBezTo>
                      <a:cubicBezTo>
                        <a:pt x="331" y="745"/>
                        <a:pt x="321" y="744"/>
                        <a:pt x="311" y="744"/>
                      </a:cubicBezTo>
                      <a:cubicBezTo>
                        <a:pt x="302" y="743"/>
                        <a:pt x="293" y="744"/>
                        <a:pt x="284" y="742"/>
                      </a:cubicBezTo>
                      <a:cubicBezTo>
                        <a:pt x="275" y="741"/>
                        <a:pt x="267" y="739"/>
                        <a:pt x="258" y="740"/>
                      </a:cubicBezTo>
                      <a:cubicBezTo>
                        <a:pt x="254" y="740"/>
                        <a:pt x="252" y="737"/>
                        <a:pt x="254" y="732"/>
                      </a:cubicBezTo>
                      <a:cubicBezTo>
                        <a:pt x="255" y="733"/>
                        <a:pt x="257" y="734"/>
                        <a:pt x="259" y="733"/>
                      </a:cubicBezTo>
                      <a:cubicBezTo>
                        <a:pt x="265" y="732"/>
                        <a:pt x="271" y="734"/>
                        <a:pt x="277" y="735"/>
                      </a:cubicBezTo>
                      <a:cubicBezTo>
                        <a:pt x="286" y="736"/>
                        <a:pt x="296" y="737"/>
                        <a:pt x="305" y="737"/>
                      </a:cubicBezTo>
                      <a:cubicBezTo>
                        <a:pt x="308" y="737"/>
                        <a:pt x="309" y="736"/>
                        <a:pt x="310" y="734"/>
                      </a:cubicBezTo>
                      <a:cubicBezTo>
                        <a:pt x="315" y="725"/>
                        <a:pt x="319" y="716"/>
                        <a:pt x="321" y="706"/>
                      </a:cubicBezTo>
                      <a:close/>
                      <a:moveTo>
                        <a:pt x="657" y="603"/>
                      </a:moveTo>
                      <a:cubicBezTo>
                        <a:pt x="648" y="602"/>
                        <a:pt x="640" y="601"/>
                        <a:pt x="631" y="600"/>
                      </a:cubicBezTo>
                      <a:cubicBezTo>
                        <a:pt x="621" y="599"/>
                        <a:pt x="611" y="598"/>
                        <a:pt x="600" y="596"/>
                      </a:cubicBezTo>
                      <a:cubicBezTo>
                        <a:pt x="593" y="595"/>
                        <a:pt x="587" y="593"/>
                        <a:pt x="580" y="591"/>
                      </a:cubicBezTo>
                      <a:cubicBezTo>
                        <a:pt x="574" y="590"/>
                        <a:pt x="569" y="588"/>
                        <a:pt x="564" y="587"/>
                      </a:cubicBezTo>
                      <a:cubicBezTo>
                        <a:pt x="551" y="584"/>
                        <a:pt x="538" y="581"/>
                        <a:pt x="526" y="578"/>
                      </a:cubicBezTo>
                      <a:cubicBezTo>
                        <a:pt x="520" y="576"/>
                        <a:pt x="514" y="575"/>
                        <a:pt x="508" y="573"/>
                      </a:cubicBezTo>
                      <a:cubicBezTo>
                        <a:pt x="496" y="568"/>
                        <a:pt x="483" y="563"/>
                        <a:pt x="472" y="555"/>
                      </a:cubicBezTo>
                      <a:cubicBezTo>
                        <a:pt x="464" y="550"/>
                        <a:pt x="455" y="545"/>
                        <a:pt x="447" y="538"/>
                      </a:cubicBezTo>
                      <a:cubicBezTo>
                        <a:pt x="442" y="534"/>
                        <a:pt x="437" y="530"/>
                        <a:pt x="432" y="526"/>
                      </a:cubicBezTo>
                      <a:cubicBezTo>
                        <a:pt x="424" y="518"/>
                        <a:pt x="416" y="510"/>
                        <a:pt x="409" y="503"/>
                      </a:cubicBezTo>
                      <a:cubicBezTo>
                        <a:pt x="405" y="499"/>
                        <a:pt x="400" y="494"/>
                        <a:pt x="396" y="490"/>
                      </a:cubicBezTo>
                      <a:cubicBezTo>
                        <a:pt x="392" y="486"/>
                        <a:pt x="389" y="481"/>
                        <a:pt x="385" y="478"/>
                      </a:cubicBezTo>
                      <a:cubicBezTo>
                        <a:pt x="377" y="470"/>
                        <a:pt x="368" y="462"/>
                        <a:pt x="359" y="454"/>
                      </a:cubicBezTo>
                      <a:cubicBezTo>
                        <a:pt x="356" y="451"/>
                        <a:pt x="353" y="448"/>
                        <a:pt x="349" y="445"/>
                      </a:cubicBezTo>
                      <a:cubicBezTo>
                        <a:pt x="342" y="439"/>
                        <a:pt x="333" y="435"/>
                        <a:pt x="324" y="430"/>
                      </a:cubicBezTo>
                      <a:cubicBezTo>
                        <a:pt x="322" y="430"/>
                        <a:pt x="321" y="428"/>
                        <a:pt x="319" y="427"/>
                      </a:cubicBezTo>
                      <a:cubicBezTo>
                        <a:pt x="314" y="426"/>
                        <a:pt x="308" y="425"/>
                        <a:pt x="303" y="424"/>
                      </a:cubicBezTo>
                      <a:cubicBezTo>
                        <a:pt x="297" y="423"/>
                        <a:pt x="292" y="423"/>
                        <a:pt x="286" y="423"/>
                      </a:cubicBezTo>
                      <a:cubicBezTo>
                        <a:pt x="279" y="423"/>
                        <a:pt x="271" y="422"/>
                        <a:pt x="263" y="422"/>
                      </a:cubicBezTo>
                      <a:cubicBezTo>
                        <a:pt x="257" y="423"/>
                        <a:pt x="252" y="425"/>
                        <a:pt x="246" y="426"/>
                      </a:cubicBezTo>
                      <a:cubicBezTo>
                        <a:pt x="244" y="427"/>
                        <a:pt x="243" y="427"/>
                        <a:pt x="242" y="425"/>
                      </a:cubicBezTo>
                      <a:cubicBezTo>
                        <a:pt x="240" y="424"/>
                        <a:pt x="240" y="422"/>
                        <a:pt x="241" y="421"/>
                      </a:cubicBezTo>
                      <a:cubicBezTo>
                        <a:pt x="242" y="420"/>
                        <a:pt x="242" y="419"/>
                        <a:pt x="243" y="418"/>
                      </a:cubicBezTo>
                      <a:cubicBezTo>
                        <a:pt x="247" y="416"/>
                        <a:pt x="252" y="417"/>
                        <a:pt x="256" y="415"/>
                      </a:cubicBezTo>
                      <a:cubicBezTo>
                        <a:pt x="251" y="413"/>
                        <a:pt x="247" y="411"/>
                        <a:pt x="243" y="410"/>
                      </a:cubicBezTo>
                      <a:cubicBezTo>
                        <a:pt x="238" y="408"/>
                        <a:pt x="234" y="407"/>
                        <a:pt x="231" y="404"/>
                      </a:cubicBezTo>
                      <a:cubicBezTo>
                        <a:pt x="230" y="403"/>
                        <a:pt x="229" y="402"/>
                        <a:pt x="227" y="402"/>
                      </a:cubicBezTo>
                      <a:cubicBezTo>
                        <a:pt x="220" y="399"/>
                        <a:pt x="212" y="396"/>
                        <a:pt x="204" y="392"/>
                      </a:cubicBezTo>
                      <a:cubicBezTo>
                        <a:pt x="201" y="391"/>
                        <a:pt x="198" y="389"/>
                        <a:pt x="194" y="388"/>
                      </a:cubicBezTo>
                      <a:cubicBezTo>
                        <a:pt x="192" y="391"/>
                        <a:pt x="190" y="394"/>
                        <a:pt x="188" y="396"/>
                      </a:cubicBezTo>
                      <a:cubicBezTo>
                        <a:pt x="182" y="408"/>
                        <a:pt x="175" y="421"/>
                        <a:pt x="168" y="433"/>
                      </a:cubicBezTo>
                      <a:cubicBezTo>
                        <a:pt x="164" y="440"/>
                        <a:pt x="161" y="448"/>
                        <a:pt x="157" y="455"/>
                      </a:cubicBezTo>
                      <a:cubicBezTo>
                        <a:pt x="149" y="470"/>
                        <a:pt x="142" y="484"/>
                        <a:pt x="134" y="499"/>
                      </a:cubicBezTo>
                      <a:cubicBezTo>
                        <a:pt x="128" y="513"/>
                        <a:pt x="122" y="527"/>
                        <a:pt x="116" y="540"/>
                      </a:cubicBezTo>
                      <a:cubicBezTo>
                        <a:pt x="110" y="552"/>
                        <a:pt x="107" y="565"/>
                        <a:pt x="103" y="577"/>
                      </a:cubicBezTo>
                      <a:cubicBezTo>
                        <a:pt x="99" y="588"/>
                        <a:pt x="95" y="600"/>
                        <a:pt x="92" y="611"/>
                      </a:cubicBezTo>
                      <a:cubicBezTo>
                        <a:pt x="89" y="618"/>
                        <a:pt x="86" y="626"/>
                        <a:pt x="84" y="634"/>
                      </a:cubicBezTo>
                      <a:cubicBezTo>
                        <a:pt x="81" y="646"/>
                        <a:pt x="78" y="659"/>
                        <a:pt x="75" y="671"/>
                      </a:cubicBezTo>
                      <a:cubicBezTo>
                        <a:pt x="74" y="677"/>
                        <a:pt x="72" y="682"/>
                        <a:pt x="71" y="687"/>
                      </a:cubicBezTo>
                      <a:cubicBezTo>
                        <a:pt x="70" y="689"/>
                        <a:pt x="70" y="691"/>
                        <a:pt x="70" y="693"/>
                      </a:cubicBezTo>
                      <a:cubicBezTo>
                        <a:pt x="75" y="693"/>
                        <a:pt x="80" y="693"/>
                        <a:pt x="85" y="693"/>
                      </a:cubicBezTo>
                      <a:cubicBezTo>
                        <a:pt x="86" y="693"/>
                        <a:pt x="87" y="693"/>
                        <a:pt x="88" y="693"/>
                      </a:cubicBezTo>
                      <a:cubicBezTo>
                        <a:pt x="95" y="692"/>
                        <a:pt x="103" y="691"/>
                        <a:pt x="110" y="689"/>
                      </a:cubicBezTo>
                      <a:cubicBezTo>
                        <a:pt x="111" y="689"/>
                        <a:pt x="111" y="689"/>
                        <a:pt x="112" y="689"/>
                      </a:cubicBezTo>
                      <a:cubicBezTo>
                        <a:pt x="116" y="689"/>
                        <a:pt x="121" y="689"/>
                        <a:pt x="125" y="688"/>
                      </a:cubicBezTo>
                      <a:cubicBezTo>
                        <a:pt x="130" y="687"/>
                        <a:pt x="134" y="686"/>
                        <a:pt x="139" y="686"/>
                      </a:cubicBezTo>
                      <a:cubicBezTo>
                        <a:pt x="146" y="686"/>
                        <a:pt x="153" y="683"/>
                        <a:pt x="160" y="683"/>
                      </a:cubicBezTo>
                      <a:cubicBezTo>
                        <a:pt x="166" y="682"/>
                        <a:pt x="172" y="682"/>
                        <a:pt x="179" y="682"/>
                      </a:cubicBezTo>
                      <a:cubicBezTo>
                        <a:pt x="184" y="682"/>
                        <a:pt x="189" y="682"/>
                        <a:pt x="194" y="682"/>
                      </a:cubicBezTo>
                      <a:cubicBezTo>
                        <a:pt x="196" y="682"/>
                        <a:pt x="199" y="681"/>
                        <a:pt x="202" y="681"/>
                      </a:cubicBezTo>
                      <a:cubicBezTo>
                        <a:pt x="209" y="682"/>
                        <a:pt x="216" y="683"/>
                        <a:pt x="223" y="684"/>
                      </a:cubicBezTo>
                      <a:cubicBezTo>
                        <a:pt x="230" y="684"/>
                        <a:pt x="236" y="683"/>
                        <a:pt x="243" y="684"/>
                      </a:cubicBezTo>
                      <a:cubicBezTo>
                        <a:pt x="249" y="684"/>
                        <a:pt x="256" y="684"/>
                        <a:pt x="262" y="685"/>
                      </a:cubicBezTo>
                      <a:cubicBezTo>
                        <a:pt x="267" y="685"/>
                        <a:pt x="273" y="685"/>
                        <a:pt x="278" y="686"/>
                      </a:cubicBezTo>
                      <a:cubicBezTo>
                        <a:pt x="284" y="688"/>
                        <a:pt x="290" y="689"/>
                        <a:pt x="296" y="691"/>
                      </a:cubicBezTo>
                      <a:cubicBezTo>
                        <a:pt x="300" y="692"/>
                        <a:pt x="303" y="693"/>
                        <a:pt x="306" y="694"/>
                      </a:cubicBezTo>
                      <a:cubicBezTo>
                        <a:pt x="310" y="695"/>
                        <a:pt x="314" y="696"/>
                        <a:pt x="317" y="697"/>
                      </a:cubicBezTo>
                      <a:cubicBezTo>
                        <a:pt x="319" y="697"/>
                        <a:pt x="321" y="697"/>
                        <a:pt x="322" y="697"/>
                      </a:cubicBezTo>
                      <a:cubicBezTo>
                        <a:pt x="327" y="690"/>
                        <a:pt x="328" y="682"/>
                        <a:pt x="330" y="674"/>
                      </a:cubicBezTo>
                      <a:cubicBezTo>
                        <a:pt x="331" y="667"/>
                        <a:pt x="332" y="661"/>
                        <a:pt x="333" y="654"/>
                      </a:cubicBezTo>
                      <a:cubicBezTo>
                        <a:pt x="334" y="646"/>
                        <a:pt x="335" y="637"/>
                        <a:pt x="336" y="629"/>
                      </a:cubicBezTo>
                      <a:cubicBezTo>
                        <a:pt x="336" y="623"/>
                        <a:pt x="338" y="618"/>
                        <a:pt x="338" y="612"/>
                      </a:cubicBezTo>
                      <a:cubicBezTo>
                        <a:pt x="338" y="606"/>
                        <a:pt x="337" y="600"/>
                        <a:pt x="336" y="594"/>
                      </a:cubicBezTo>
                      <a:cubicBezTo>
                        <a:pt x="336" y="594"/>
                        <a:pt x="336" y="594"/>
                        <a:pt x="335" y="593"/>
                      </a:cubicBezTo>
                      <a:cubicBezTo>
                        <a:pt x="331" y="591"/>
                        <a:pt x="326" y="590"/>
                        <a:pt x="322" y="587"/>
                      </a:cubicBezTo>
                      <a:cubicBezTo>
                        <a:pt x="314" y="582"/>
                        <a:pt x="307" y="577"/>
                        <a:pt x="299" y="572"/>
                      </a:cubicBezTo>
                      <a:cubicBezTo>
                        <a:pt x="298" y="571"/>
                        <a:pt x="296" y="570"/>
                        <a:pt x="295" y="570"/>
                      </a:cubicBezTo>
                      <a:cubicBezTo>
                        <a:pt x="289" y="568"/>
                        <a:pt x="283" y="566"/>
                        <a:pt x="276" y="564"/>
                      </a:cubicBezTo>
                      <a:cubicBezTo>
                        <a:pt x="276" y="560"/>
                        <a:pt x="277" y="559"/>
                        <a:pt x="280" y="559"/>
                      </a:cubicBezTo>
                      <a:cubicBezTo>
                        <a:pt x="281" y="558"/>
                        <a:pt x="283" y="559"/>
                        <a:pt x="285" y="559"/>
                      </a:cubicBezTo>
                      <a:cubicBezTo>
                        <a:pt x="290" y="562"/>
                        <a:pt x="295" y="564"/>
                        <a:pt x="300" y="566"/>
                      </a:cubicBezTo>
                      <a:cubicBezTo>
                        <a:pt x="301" y="566"/>
                        <a:pt x="302" y="567"/>
                        <a:pt x="303" y="568"/>
                      </a:cubicBezTo>
                      <a:cubicBezTo>
                        <a:pt x="315" y="575"/>
                        <a:pt x="326" y="582"/>
                        <a:pt x="338" y="588"/>
                      </a:cubicBezTo>
                      <a:cubicBezTo>
                        <a:pt x="343" y="590"/>
                        <a:pt x="348" y="592"/>
                        <a:pt x="351" y="596"/>
                      </a:cubicBezTo>
                      <a:cubicBezTo>
                        <a:pt x="353" y="598"/>
                        <a:pt x="355" y="600"/>
                        <a:pt x="358" y="601"/>
                      </a:cubicBezTo>
                      <a:cubicBezTo>
                        <a:pt x="365" y="606"/>
                        <a:pt x="373" y="610"/>
                        <a:pt x="381" y="615"/>
                      </a:cubicBezTo>
                      <a:cubicBezTo>
                        <a:pt x="386" y="618"/>
                        <a:pt x="390" y="622"/>
                        <a:pt x="395" y="624"/>
                      </a:cubicBezTo>
                      <a:cubicBezTo>
                        <a:pt x="406" y="629"/>
                        <a:pt x="416" y="634"/>
                        <a:pt x="425" y="641"/>
                      </a:cubicBezTo>
                      <a:cubicBezTo>
                        <a:pt x="432" y="647"/>
                        <a:pt x="439" y="651"/>
                        <a:pt x="446" y="655"/>
                      </a:cubicBezTo>
                      <a:cubicBezTo>
                        <a:pt x="450" y="658"/>
                        <a:pt x="454" y="659"/>
                        <a:pt x="457" y="662"/>
                      </a:cubicBezTo>
                      <a:cubicBezTo>
                        <a:pt x="465" y="668"/>
                        <a:pt x="474" y="670"/>
                        <a:pt x="483" y="673"/>
                      </a:cubicBezTo>
                      <a:cubicBezTo>
                        <a:pt x="488" y="674"/>
                        <a:pt x="493" y="675"/>
                        <a:pt x="497" y="677"/>
                      </a:cubicBezTo>
                      <a:cubicBezTo>
                        <a:pt x="503" y="678"/>
                        <a:pt x="508" y="681"/>
                        <a:pt x="514" y="682"/>
                      </a:cubicBezTo>
                      <a:cubicBezTo>
                        <a:pt x="523" y="683"/>
                        <a:pt x="532" y="683"/>
                        <a:pt x="541" y="683"/>
                      </a:cubicBezTo>
                      <a:cubicBezTo>
                        <a:pt x="553" y="684"/>
                        <a:pt x="566" y="684"/>
                        <a:pt x="578" y="685"/>
                      </a:cubicBezTo>
                      <a:cubicBezTo>
                        <a:pt x="583" y="685"/>
                        <a:pt x="588" y="686"/>
                        <a:pt x="592" y="686"/>
                      </a:cubicBezTo>
                      <a:cubicBezTo>
                        <a:pt x="597" y="686"/>
                        <a:pt x="602" y="686"/>
                        <a:pt x="606" y="687"/>
                      </a:cubicBezTo>
                      <a:cubicBezTo>
                        <a:pt x="610" y="687"/>
                        <a:pt x="614" y="688"/>
                        <a:pt x="619" y="688"/>
                      </a:cubicBezTo>
                      <a:cubicBezTo>
                        <a:pt x="627" y="689"/>
                        <a:pt x="635" y="688"/>
                        <a:pt x="644" y="685"/>
                      </a:cubicBezTo>
                      <a:cubicBezTo>
                        <a:pt x="645" y="681"/>
                        <a:pt x="647" y="676"/>
                        <a:pt x="648" y="671"/>
                      </a:cubicBezTo>
                      <a:cubicBezTo>
                        <a:pt x="650" y="667"/>
                        <a:pt x="651" y="664"/>
                        <a:pt x="652" y="660"/>
                      </a:cubicBezTo>
                      <a:cubicBezTo>
                        <a:pt x="655" y="648"/>
                        <a:pt x="657" y="636"/>
                        <a:pt x="657" y="624"/>
                      </a:cubicBezTo>
                      <a:cubicBezTo>
                        <a:pt x="657" y="623"/>
                        <a:pt x="657" y="622"/>
                        <a:pt x="657" y="621"/>
                      </a:cubicBezTo>
                      <a:cubicBezTo>
                        <a:pt x="658" y="615"/>
                        <a:pt x="659" y="609"/>
                        <a:pt x="657" y="603"/>
                      </a:cubicBezTo>
                      <a:close/>
                      <a:moveTo>
                        <a:pt x="1605" y="730"/>
                      </a:moveTo>
                      <a:cubicBezTo>
                        <a:pt x="1604" y="718"/>
                        <a:pt x="1607" y="708"/>
                        <a:pt x="1604" y="697"/>
                      </a:cubicBezTo>
                      <a:cubicBezTo>
                        <a:pt x="1603" y="695"/>
                        <a:pt x="1602" y="694"/>
                        <a:pt x="1600" y="693"/>
                      </a:cubicBezTo>
                      <a:cubicBezTo>
                        <a:pt x="1593" y="693"/>
                        <a:pt x="1587" y="692"/>
                        <a:pt x="1580" y="691"/>
                      </a:cubicBezTo>
                      <a:cubicBezTo>
                        <a:pt x="1577" y="691"/>
                        <a:pt x="1574" y="690"/>
                        <a:pt x="1572" y="690"/>
                      </a:cubicBezTo>
                      <a:cubicBezTo>
                        <a:pt x="1564" y="690"/>
                        <a:pt x="1556" y="691"/>
                        <a:pt x="1548" y="691"/>
                      </a:cubicBezTo>
                      <a:cubicBezTo>
                        <a:pt x="1544" y="690"/>
                        <a:pt x="1540" y="691"/>
                        <a:pt x="1536" y="694"/>
                      </a:cubicBezTo>
                      <a:cubicBezTo>
                        <a:pt x="1533" y="696"/>
                        <a:pt x="1529" y="697"/>
                        <a:pt x="1525" y="697"/>
                      </a:cubicBezTo>
                      <a:cubicBezTo>
                        <a:pt x="1522" y="697"/>
                        <a:pt x="1518" y="697"/>
                        <a:pt x="1515" y="697"/>
                      </a:cubicBezTo>
                      <a:cubicBezTo>
                        <a:pt x="1509" y="696"/>
                        <a:pt x="1502" y="695"/>
                        <a:pt x="1496" y="695"/>
                      </a:cubicBezTo>
                      <a:cubicBezTo>
                        <a:pt x="1492" y="695"/>
                        <a:pt x="1487" y="693"/>
                        <a:pt x="1483" y="693"/>
                      </a:cubicBezTo>
                      <a:cubicBezTo>
                        <a:pt x="1469" y="692"/>
                        <a:pt x="1455" y="692"/>
                        <a:pt x="1441" y="691"/>
                      </a:cubicBezTo>
                      <a:cubicBezTo>
                        <a:pt x="1437" y="691"/>
                        <a:pt x="1433" y="692"/>
                        <a:pt x="1429" y="691"/>
                      </a:cubicBezTo>
                      <a:cubicBezTo>
                        <a:pt x="1423" y="689"/>
                        <a:pt x="1418" y="689"/>
                        <a:pt x="1412" y="689"/>
                      </a:cubicBezTo>
                      <a:cubicBezTo>
                        <a:pt x="1405" y="689"/>
                        <a:pt x="1398" y="689"/>
                        <a:pt x="1391" y="688"/>
                      </a:cubicBezTo>
                      <a:cubicBezTo>
                        <a:pt x="1377" y="686"/>
                        <a:pt x="1363" y="687"/>
                        <a:pt x="1349" y="687"/>
                      </a:cubicBezTo>
                      <a:cubicBezTo>
                        <a:pt x="1345" y="687"/>
                        <a:pt x="1341" y="688"/>
                        <a:pt x="1337" y="688"/>
                      </a:cubicBezTo>
                      <a:cubicBezTo>
                        <a:pt x="1335" y="689"/>
                        <a:pt x="1332" y="689"/>
                        <a:pt x="1330" y="689"/>
                      </a:cubicBezTo>
                      <a:cubicBezTo>
                        <a:pt x="1326" y="689"/>
                        <a:pt x="1322" y="689"/>
                        <a:pt x="1318" y="689"/>
                      </a:cubicBezTo>
                      <a:cubicBezTo>
                        <a:pt x="1315" y="690"/>
                        <a:pt x="1313" y="689"/>
                        <a:pt x="1311" y="689"/>
                      </a:cubicBezTo>
                      <a:cubicBezTo>
                        <a:pt x="1308" y="689"/>
                        <a:pt x="1305" y="689"/>
                        <a:pt x="1303" y="689"/>
                      </a:cubicBezTo>
                      <a:cubicBezTo>
                        <a:pt x="1298" y="689"/>
                        <a:pt x="1293" y="688"/>
                        <a:pt x="1289" y="689"/>
                      </a:cubicBezTo>
                      <a:cubicBezTo>
                        <a:pt x="1282" y="689"/>
                        <a:pt x="1276" y="690"/>
                        <a:pt x="1269" y="691"/>
                      </a:cubicBezTo>
                      <a:cubicBezTo>
                        <a:pt x="1269" y="691"/>
                        <a:pt x="1268" y="690"/>
                        <a:pt x="1267" y="690"/>
                      </a:cubicBezTo>
                      <a:cubicBezTo>
                        <a:pt x="1260" y="690"/>
                        <a:pt x="1254" y="688"/>
                        <a:pt x="1247" y="688"/>
                      </a:cubicBezTo>
                      <a:cubicBezTo>
                        <a:pt x="1242" y="688"/>
                        <a:pt x="1236" y="688"/>
                        <a:pt x="1231" y="688"/>
                      </a:cubicBezTo>
                      <a:cubicBezTo>
                        <a:pt x="1224" y="687"/>
                        <a:pt x="1217" y="686"/>
                        <a:pt x="1210" y="686"/>
                      </a:cubicBezTo>
                      <a:cubicBezTo>
                        <a:pt x="1201" y="686"/>
                        <a:pt x="1192" y="686"/>
                        <a:pt x="1184" y="686"/>
                      </a:cubicBezTo>
                      <a:cubicBezTo>
                        <a:pt x="1179" y="686"/>
                        <a:pt x="1174" y="686"/>
                        <a:pt x="1169" y="686"/>
                      </a:cubicBezTo>
                      <a:cubicBezTo>
                        <a:pt x="1163" y="686"/>
                        <a:pt x="1157" y="686"/>
                        <a:pt x="1152" y="686"/>
                      </a:cubicBezTo>
                      <a:cubicBezTo>
                        <a:pt x="1147" y="686"/>
                        <a:pt x="1143" y="686"/>
                        <a:pt x="1139" y="686"/>
                      </a:cubicBezTo>
                      <a:cubicBezTo>
                        <a:pt x="1132" y="687"/>
                        <a:pt x="1126" y="687"/>
                        <a:pt x="1119" y="687"/>
                      </a:cubicBezTo>
                      <a:cubicBezTo>
                        <a:pt x="1114" y="687"/>
                        <a:pt x="1108" y="686"/>
                        <a:pt x="1103" y="685"/>
                      </a:cubicBezTo>
                      <a:cubicBezTo>
                        <a:pt x="1096" y="685"/>
                        <a:pt x="1089" y="685"/>
                        <a:pt x="1082" y="684"/>
                      </a:cubicBezTo>
                      <a:cubicBezTo>
                        <a:pt x="1077" y="684"/>
                        <a:pt x="1073" y="686"/>
                        <a:pt x="1068" y="685"/>
                      </a:cubicBezTo>
                      <a:cubicBezTo>
                        <a:pt x="1063" y="685"/>
                        <a:pt x="1058" y="686"/>
                        <a:pt x="1053" y="685"/>
                      </a:cubicBezTo>
                      <a:cubicBezTo>
                        <a:pt x="1047" y="685"/>
                        <a:pt x="1040" y="684"/>
                        <a:pt x="1034" y="684"/>
                      </a:cubicBezTo>
                      <a:cubicBezTo>
                        <a:pt x="1023" y="684"/>
                        <a:pt x="1013" y="684"/>
                        <a:pt x="1003" y="684"/>
                      </a:cubicBezTo>
                      <a:cubicBezTo>
                        <a:pt x="999" y="684"/>
                        <a:pt x="995" y="685"/>
                        <a:pt x="991" y="685"/>
                      </a:cubicBezTo>
                      <a:cubicBezTo>
                        <a:pt x="980" y="685"/>
                        <a:pt x="969" y="684"/>
                        <a:pt x="958" y="684"/>
                      </a:cubicBezTo>
                      <a:cubicBezTo>
                        <a:pt x="951" y="684"/>
                        <a:pt x="943" y="683"/>
                        <a:pt x="936" y="684"/>
                      </a:cubicBezTo>
                      <a:cubicBezTo>
                        <a:pt x="926" y="686"/>
                        <a:pt x="916" y="686"/>
                        <a:pt x="906" y="686"/>
                      </a:cubicBezTo>
                      <a:cubicBezTo>
                        <a:pt x="900" y="686"/>
                        <a:pt x="894" y="686"/>
                        <a:pt x="888" y="686"/>
                      </a:cubicBezTo>
                      <a:cubicBezTo>
                        <a:pt x="886" y="686"/>
                        <a:pt x="883" y="687"/>
                        <a:pt x="881" y="687"/>
                      </a:cubicBezTo>
                      <a:cubicBezTo>
                        <a:pt x="874" y="687"/>
                        <a:pt x="867" y="688"/>
                        <a:pt x="861" y="687"/>
                      </a:cubicBezTo>
                      <a:cubicBezTo>
                        <a:pt x="860" y="687"/>
                        <a:pt x="860" y="687"/>
                        <a:pt x="860" y="687"/>
                      </a:cubicBezTo>
                      <a:cubicBezTo>
                        <a:pt x="847" y="688"/>
                        <a:pt x="834" y="688"/>
                        <a:pt x="821" y="689"/>
                      </a:cubicBezTo>
                      <a:cubicBezTo>
                        <a:pt x="814" y="690"/>
                        <a:pt x="807" y="691"/>
                        <a:pt x="801" y="691"/>
                      </a:cubicBezTo>
                      <a:cubicBezTo>
                        <a:pt x="794" y="691"/>
                        <a:pt x="788" y="691"/>
                        <a:pt x="781" y="690"/>
                      </a:cubicBezTo>
                      <a:cubicBezTo>
                        <a:pt x="779" y="690"/>
                        <a:pt x="778" y="691"/>
                        <a:pt x="776" y="691"/>
                      </a:cubicBezTo>
                      <a:cubicBezTo>
                        <a:pt x="773" y="691"/>
                        <a:pt x="771" y="691"/>
                        <a:pt x="769" y="691"/>
                      </a:cubicBezTo>
                      <a:cubicBezTo>
                        <a:pt x="767" y="691"/>
                        <a:pt x="766" y="690"/>
                        <a:pt x="765" y="691"/>
                      </a:cubicBezTo>
                      <a:cubicBezTo>
                        <a:pt x="760" y="691"/>
                        <a:pt x="756" y="691"/>
                        <a:pt x="751" y="691"/>
                      </a:cubicBezTo>
                      <a:cubicBezTo>
                        <a:pt x="742" y="691"/>
                        <a:pt x="733" y="692"/>
                        <a:pt x="724" y="691"/>
                      </a:cubicBezTo>
                      <a:cubicBezTo>
                        <a:pt x="723" y="691"/>
                        <a:pt x="722" y="691"/>
                        <a:pt x="721" y="692"/>
                      </a:cubicBezTo>
                      <a:cubicBezTo>
                        <a:pt x="713" y="694"/>
                        <a:pt x="706" y="693"/>
                        <a:pt x="698" y="693"/>
                      </a:cubicBezTo>
                      <a:cubicBezTo>
                        <a:pt x="690" y="693"/>
                        <a:pt x="682" y="693"/>
                        <a:pt x="675" y="694"/>
                      </a:cubicBezTo>
                      <a:cubicBezTo>
                        <a:pt x="670" y="695"/>
                        <a:pt x="664" y="695"/>
                        <a:pt x="659" y="696"/>
                      </a:cubicBezTo>
                      <a:cubicBezTo>
                        <a:pt x="655" y="696"/>
                        <a:pt x="651" y="696"/>
                        <a:pt x="648" y="698"/>
                      </a:cubicBezTo>
                      <a:cubicBezTo>
                        <a:pt x="644" y="696"/>
                        <a:pt x="641" y="695"/>
                        <a:pt x="638" y="696"/>
                      </a:cubicBezTo>
                      <a:cubicBezTo>
                        <a:pt x="633" y="696"/>
                        <a:pt x="629" y="696"/>
                        <a:pt x="624" y="696"/>
                      </a:cubicBezTo>
                      <a:cubicBezTo>
                        <a:pt x="616" y="695"/>
                        <a:pt x="609" y="694"/>
                        <a:pt x="601" y="694"/>
                      </a:cubicBezTo>
                      <a:cubicBezTo>
                        <a:pt x="592" y="694"/>
                        <a:pt x="582" y="693"/>
                        <a:pt x="573" y="693"/>
                      </a:cubicBezTo>
                      <a:cubicBezTo>
                        <a:pt x="573" y="693"/>
                        <a:pt x="572" y="693"/>
                        <a:pt x="572" y="693"/>
                      </a:cubicBezTo>
                      <a:cubicBezTo>
                        <a:pt x="562" y="693"/>
                        <a:pt x="553" y="693"/>
                        <a:pt x="543" y="692"/>
                      </a:cubicBezTo>
                      <a:cubicBezTo>
                        <a:pt x="539" y="692"/>
                        <a:pt x="534" y="691"/>
                        <a:pt x="530" y="691"/>
                      </a:cubicBezTo>
                      <a:cubicBezTo>
                        <a:pt x="524" y="692"/>
                        <a:pt x="518" y="691"/>
                        <a:pt x="512" y="692"/>
                      </a:cubicBezTo>
                      <a:cubicBezTo>
                        <a:pt x="505" y="692"/>
                        <a:pt x="499" y="692"/>
                        <a:pt x="492" y="692"/>
                      </a:cubicBezTo>
                      <a:cubicBezTo>
                        <a:pt x="491" y="709"/>
                        <a:pt x="492" y="725"/>
                        <a:pt x="495" y="741"/>
                      </a:cubicBezTo>
                      <a:cubicBezTo>
                        <a:pt x="499" y="741"/>
                        <a:pt x="503" y="740"/>
                        <a:pt x="507" y="741"/>
                      </a:cubicBezTo>
                      <a:cubicBezTo>
                        <a:pt x="515" y="743"/>
                        <a:pt x="522" y="741"/>
                        <a:pt x="530" y="741"/>
                      </a:cubicBezTo>
                      <a:cubicBezTo>
                        <a:pt x="535" y="741"/>
                        <a:pt x="540" y="740"/>
                        <a:pt x="544" y="740"/>
                      </a:cubicBezTo>
                      <a:cubicBezTo>
                        <a:pt x="549" y="739"/>
                        <a:pt x="553" y="739"/>
                        <a:pt x="557" y="739"/>
                      </a:cubicBezTo>
                      <a:cubicBezTo>
                        <a:pt x="562" y="738"/>
                        <a:pt x="568" y="738"/>
                        <a:pt x="573" y="738"/>
                      </a:cubicBezTo>
                      <a:cubicBezTo>
                        <a:pt x="579" y="738"/>
                        <a:pt x="586" y="738"/>
                        <a:pt x="593" y="739"/>
                      </a:cubicBezTo>
                      <a:cubicBezTo>
                        <a:pt x="596" y="739"/>
                        <a:pt x="599" y="738"/>
                        <a:pt x="602" y="738"/>
                      </a:cubicBezTo>
                      <a:cubicBezTo>
                        <a:pt x="610" y="738"/>
                        <a:pt x="617" y="737"/>
                        <a:pt x="625" y="737"/>
                      </a:cubicBezTo>
                      <a:cubicBezTo>
                        <a:pt x="625" y="737"/>
                        <a:pt x="626" y="737"/>
                        <a:pt x="627" y="737"/>
                      </a:cubicBezTo>
                      <a:cubicBezTo>
                        <a:pt x="629" y="737"/>
                        <a:pt x="631" y="736"/>
                        <a:pt x="632" y="737"/>
                      </a:cubicBezTo>
                      <a:cubicBezTo>
                        <a:pt x="637" y="738"/>
                        <a:pt x="642" y="737"/>
                        <a:pt x="648" y="737"/>
                      </a:cubicBezTo>
                      <a:cubicBezTo>
                        <a:pt x="649" y="737"/>
                        <a:pt x="650" y="737"/>
                        <a:pt x="651" y="737"/>
                      </a:cubicBezTo>
                      <a:cubicBezTo>
                        <a:pt x="658" y="737"/>
                        <a:pt x="666" y="738"/>
                        <a:pt x="673" y="738"/>
                      </a:cubicBezTo>
                      <a:cubicBezTo>
                        <a:pt x="681" y="738"/>
                        <a:pt x="688" y="738"/>
                        <a:pt x="696" y="738"/>
                      </a:cubicBezTo>
                      <a:cubicBezTo>
                        <a:pt x="704" y="737"/>
                        <a:pt x="712" y="737"/>
                        <a:pt x="720" y="737"/>
                      </a:cubicBezTo>
                      <a:cubicBezTo>
                        <a:pt x="725" y="737"/>
                        <a:pt x="730" y="736"/>
                        <a:pt x="735" y="736"/>
                      </a:cubicBezTo>
                      <a:cubicBezTo>
                        <a:pt x="739" y="736"/>
                        <a:pt x="744" y="736"/>
                        <a:pt x="748" y="736"/>
                      </a:cubicBezTo>
                      <a:cubicBezTo>
                        <a:pt x="765" y="737"/>
                        <a:pt x="782" y="736"/>
                        <a:pt x="798" y="735"/>
                      </a:cubicBezTo>
                      <a:cubicBezTo>
                        <a:pt x="805" y="734"/>
                        <a:pt x="812" y="734"/>
                        <a:pt x="819" y="734"/>
                      </a:cubicBezTo>
                      <a:cubicBezTo>
                        <a:pt x="826" y="734"/>
                        <a:pt x="833" y="733"/>
                        <a:pt x="840" y="733"/>
                      </a:cubicBezTo>
                      <a:cubicBezTo>
                        <a:pt x="847" y="732"/>
                        <a:pt x="853" y="732"/>
                        <a:pt x="860" y="732"/>
                      </a:cubicBezTo>
                      <a:cubicBezTo>
                        <a:pt x="869" y="731"/>
                        <a:pt x="878" y="730"/>
                        <a:pt x="887" y="730"/>
                      </a:cubicBezTo>
                      <a:cubicBezTo>
                        <a:pt x="897" y="729"/>
                        <a:pt x="907" y="729"/>
                        <a:pt x="916" y="729"/>
                      </a:cubicBezTo>
                      <a:cubicBezTo>
                        <a:pt x="927" y="729"/>
                        <a:pt x="937" y="728"/>
                        <a:pt x="947" y="728"/>
                      </a:cubicBezTo>
                      <a:cubicBezTo>
                        <a:pt x="957" y="728"/>
                        <a:pt x="967" y="728"/>
                        <a:pt x="977" y="728"/>
                      </a:cubicBezTo>
                      <a:cubicBezTo>
                        <a:pt x="983" y="729"/>
                        <a:pt x="989" y="729"/>
                        <a:pt x="995" y="729"/>
                      </a:cubicBezTo>
                      <a:cubicBezTo>
                        <a:pt x="1001" y="729"/>
                        <a:pt x="1007" y="729"/>
                        <a:pt x="1013" y="729"/>
                      </a:cubicBezTo>
                      <a:cubicBezTo>
                        <a:pt x="1020" y="729"/>
                        <a:pt x="1028" y="727"/>
                        <a:pt x="1035" y="731"/>
                      </a:cubicBezTo>
                      <a:cubicBezTo>
                        <a:pt x="1035" y="731"/>
                        <a:pt x="1036" y="731"/>
                        <a:pt x="1036" y="731"/>
                      </a:cubicBezTo>
                      <a:cubicBezTo>
                        <a:pt x="1043" y="731"/>
                        <a:pt x="1050" y="731"/>
                        <a:pt x="1057" y="730"/>
                      </a:cubicBezTo>
                      <a:cubicBezTo>
                        <a:pt x="1062" y="730"/>
                        <a:pt x="1066" y="729"/>
                        <a:pt x="1070" y="730"/>
                      </a:cubicBezTo>
                      <a:cubicBezTo>
                        <a:pt x="1077" y="731"/>
                        <a:pt x="1084" y="730"/>
                        <a:pt x="1090" y="730"/>
                      </a:cubicBezTo>
                      <a:cubicBezTo>
                        <a:pt x="1095" y="730"/>
                        <a:pt x="1100" y="729"/>
                        <a:pt x="1105" y="730"/>
                      </a:cubicBezTo>
                      <a:cubicBezTo>
                        <a:pt x="1113" y="730"/>
                        <a:pt x="1122" y="730"/>
                        <a:pt x="1130" y="730"/>
                      </a:cubicBezTo>
                      <a:cubicBezTo>
                        <a:pt x="1130" y="730"/>
                        <a:pt x="1131" y="729"/>
                        <a:pt x="1132" y="729"/>
                      </a:cubicBezTo>
                      <a:cubicBezTo>
                        <a:pt x="1135" y="729"/>
                        <a:pt x="1138" y="729"/>
                        <a:pt x="1141" y="729"/>
                      </a:cubicBezTo>
                      <a:cubicBezTo>
                        <a:pt x="1146" y="729"/>
                        <a:pt x="1151" y="729"/>
                        <a:pt x="1156" y="729"/>
                      </a:cubicBezTo>
                      <a:cubicBezTo>
                        <a:pt x="1161" y="730"/>
                        <a:pt x="1166" y="727"/>
                        <a:pt x="1171" y="728"/>
                      </a:cubicBezTo>
                      <a:cubicBezTo>
                        <a:pt x="1175" y="729"/>
                        <a:pt x="1179" y="728"/>
                        <a:pt x="1184" y="728"/>
                      </a:cubicBezTo>
                      <a:cubicBezTo>
                        <a:pt x="1193" y="728"/>
                        <a:pt x="1202" y="730"/>
                        <a:pt x="1211" y="730"/>
                      </a:cubicBezTo>
                      <a:cubicBezTo>
                        <a:pt x="1219" y="730"/>
                        <a:pt x="1226" y="730"/>
                        <a:pt x="1233" y="729"/>
                      </a:cubicBezTo>
                      <a:cubicBezTo>
                        <a:pt x="1236" y="729"/>
                        <a:pt x="1239" y="729"/>
                        <a:pt x="1242" y="729"/>
                      </a:cubicBezTo>
                      <a:cubicBezTo>
                        <a:pt x="1244" y="729"/>
                        <a:pt x="1246" y="730"/>
                        <a:pt x="1248" y="729"/>
                      </a:cubicBezTo>
                      <a:cubicBezTo>
                        <a:pt x="1259" y="729"/>
                        <a:pt x="1270" y="728"/>
                        <a:pt x="1281" y="730"/>
                      </a:cubicBezTo>
                      <a:cubicBezTo>
                        <a:pt x="1283" y="731"/>
                        <a:pt x="1285" y="731"/>
                        <a:pt x="1287" y="730"/>
                      </a:cubicBezTo>
                      <a:cubicBezTo>
                        <a:pt x="1294" y="730"/>
                        <a:pt x="1301" y="730"/>
                        <a:pt x="1308" y="733"/>
                      </a:cubicBezTo>
                      <a:cubicBezTo>
                        <a:pt x="1309" y="733"/>
                        <a:pt x="1310" y="734"/>
                        <a:pt x="1310" y="734"/>
                      </a:cubicBezTo>
                      <a:cubicBezTo>
                        <a:pt x="1317" y="734"/>
                        <a:pt x="1324" y="734"/>
                        <a:pt x="1331" y="734"/>
                      </a:cubicBezTo>
                      <a:cubicBezTo>
                        <a:pt x="1340" y="734"/>
                        <a:pt x="1349" y="733"/>
                        <a:pt x="1357" y="733"/>
                      </a:cubicBezTo>
                      <a:cubicBezTo>
                        <a:pt x="1364" y="732"/>
                        <a:pt x="1372" y="732"/>
                        <a:pt x="1379" y="732"/>
                      </a:cubicBezTo>
                      <a:cubicBezTo>
                        <a:pt x="1384" y="732"/>
                        <a:pt x="1388" y="731"/>
                        <a:pt x="1393" y="732"/>
                      </a:cubicBezTo>
                      <a:cubicBezTo>
                        <a:pt x="1397" y="733"/>
                        <a:pt x="1401" y="732"/>
                        <a:pt x="1405" y="732"/>
                      </a:cubicBezTo>
                      <a:cubicBezTo>
                        <a:pt x="1413" y="731"/>
                        <a:pt x="1420" y="729"/>
                        <a:pt x="1428" y="730"/>
                      </a:cubicBezTo>
                      <a:cubicBezTo>
                        <a:pt x="1429" y="730"/>
                        <a:pt x="1430" y="730"/>
                        <a:pt x="1431" y="730"/>
                      </a:cubicBezTo>
                      <a:cubicBezTo>
                        <a:pt x="1437" y="730"/>
                        <a:pt x="1443" y="730"/>
                        <a:pt x="1448" y="731"/>
                      </a:cubicBezTo>
                      <a:cubicBezTo>
                        <a:pt x="1455" y="731"/>
                        <a:pt x="1461" y="731"/>
                        <a:pt x="1467" y="731"/>
                      </a:cubicBezTo>
                      <a:cubicBezTo>
                        <a:pt x="1473" y="731"/>
                        <a:pt x="1479" y="730"/>
                        <a:pt x="1485" y="731"/>
                      </a:cubicBezTo>
                      <a:cubicBezTo>
                        <a:pt x="1492" y="732"/>
                        <a:pt x="1499" y="731"/>
                        <a:pt x="1505" y="731"/>
                      </a:cubicBezTo>
                      <a:cubicBezTo>
                        <a:pt x="1506" y="731"/>
                        <a:pt x="1507" y="730"/>
                        <a:pt x="1508" y="731"/>
                      </a:cubicBezTo>
                      <a:cubicBezTo>
                        <a:pt x="1517" y="733"/>
                        <a:pt x="1527" y="731"/>
                        <a:pt x="1537" y="731"/>
                      </a:cubicBezTo>
                      <a:cubicBezTo>
                        <a:pt x="1545" y="732"/>
                        <a:pt x="1553" y="731"/>
                        <a:pt x="1561" y="730"/>
                      </a:cubicBezTo>
                      <a:cubicBezTo>
                        <a:pt x="1568" y="730"/>
                        <a:pt x="1574" y="731"/>
                        <a:pt x="1581" y="729"/>
                      </a:cubicBezTo>
                      <a:cubicBezTo>
                        <a:pt x="1584" y="729"/>
                        <a:pt x="1587" y="729"/>
                        <a:pt x="1591" y="729"/>
                      </a:cubicBezTo>
                      <a:cubicBezTo>
                        <a:pt x="1595" y="729"/>
                        <a:pt x="1600" y="729"/>
                        <a:pt x="1605" y="730"/>
                      </a:cubicBezTo>
                      <a:close/>
                      <a:moveTo>
                        <a:pt x="1691" y="196"/>
                      </a:moveTo>
                      <a:cubicBezTo>
                        <a:pt x="1697" y="194"/>
                        <a:pt x="1700" y="196"/>
                        <a:pt x="1703" y="200"/>
                      </a:cubicBezTo>
                      <a:cubicBezTo>
                        <a:pt x="1705" y="205"/>
                        <a:pt x="1708" y="209"/>
                        <a:pt x="1710" y="214"/>
                      </a:cubicBezTo>
                      <a:cubicBezTo>
                        <a:pt x="1712" y="217"/>
                        <a:pt x="1714" y="220"/>
                        <a:pt x="1718" y="223"/>
                      </a:cubicBezTo>
                      <a:cubicBezTo>
                        <a:pt x="1719" y="219"/>
                        <a:pt x="1720" y="215"/>
                        <a:pt x="1720" y="212"/>
                      </a:cubicBezTo>
                      <a:cubicBezTo>
                        <a:pt x="1722" y="206"/>
                        <a:pt x="1724" y="201"/>
                        <a:pt x="1726" y="196"/>
                      </a:cubicBezTo>
                      <a:cubicBezTo>
                        <a:pt x="1728" y="193"/>
                        <a:pt x="1730" y="192"/>
                        <a:pt x="1732" y="193"/>
                      </a:cubicBezTo>
                      <a:cubicBezTo>
                        <a:pt x="1735" y="195"/>
                        <a:pt x="1739" y="197"/>
                        <a:pt x="1739" y="202"/>
                      </a:cubicBezTo>
                      <a:cubicBezTo>
                        <a:pt x="1740" y="206"/>
                        <a:pt x="1741" y="211"/>
                        <a:pt x="1743" y="215"/>
                      </a:cubicBezTo>
                      <a:cubicBezTo>
                        <a:pt x="1746" y="219"/>
                        <a:pt x="1748" y="224"/>
                        <a:pt x="1751" y="229"/>
                      </a:cubicBezTo>
                      <a:cubicBezTo>
                        <a:pt x="1753" y="228"/>
                        <a:pt x="1754" y="227"/>
                        <a:pt x="1755" y="226"/>
                      </a:cubicBezTo>
                      <a:cubicBezTo>
                        <a:pt x="1756" y="225"/>
                        <a:pt x="1757" y="224"/>
                        <a:pt x="1758" y="224"/>
                      </a:cubicBezTo>
                      <a:cubicBezTo>
                        <a:pt x="1762" y="224"/>
                        <a:pt x="1764" y="222"/>
                        <a:pt x="1767" y="220"/>
                      </a:cubicBezTo>
                      <a:cubicBezTo>
                        <a:pt x="1768" y="219"/>
                        <a:pt x="1769" y="219"/>
                        <a:pt x="1770" y="219"/>
                      </a:cubicBezTo>
                      <a:cubicBezTo>
                        <a:pt x="1779" y="216"/>
                        <a:pt x="1786" y="221"/>
                        <a:pt x="1791" y="226"/>
                      </a:cubicBezTo>
                      <a:cubicBezTo>
                        <a:pt x="1798" y="233"/>
                        <a:pt x="1801" y="241"/>
                        <a:pt x="1804" y="250"/>
                      </a:cubicBezTo>
                      <a:cubicBezTo>
                        <a:pt x="1805" y="254"/>
                        <a:pt x="1806" y="258"/>
                        <a:pt x="1811" y="260"/>
                      </a:cubicBezTo>
                      <a:cubicBezTo>
                        <a:pt x="1817" y="264"/>
                        <a:pt x="1822" y="269"/>
                        <a:pt x="1825" y="275"/>
                      </a:cubicBezTo>
                      <a:cubicBezTo>
                        <a:pt x="1830" y="283"/>
                        <a:pt x="1836" y="288"/>
                        <a:pt x="1845" y="291"/>
                      </a:cubicBezTo>
                      <a:cubicBezTo>
                        <a:pt x="1847" y="291"/>
                        <a:pt x="1850" y="293"/>
                        <a:pt x="1852" y="294"/>
                      </a:cubicBezTo>
                      <a:cubicBezTo>
                        <a:pt x="1857" y="296"/>
                        <a:pt x="1863" y="297"/>
                        <a:pt x="1869" y="297"/>
                      </a:cubicBezTo>
                      <a:cubicBezTo>
                        <a:pt x="1872" y="297"/>
                        <a:pt x="1873" y="295"/>
                        <a:pt x="1874" y="293"/>
                      </a:cubicBezTo>
                      <a:cubicBezTo>
                        <a:pt x="1876" y="284"/>
                        <a:pt x="1878" y="275"/>
                        <a:pt x="1882" y="266"/>
                      </a:cubicBezTo>
                      <a:cubicBezTo>
                        <a:pt x="1885" y="258"/>
                        <a:pt x="1888" y="249"/>
                        <a:pt x="1891" y="240"/>
                      </a:cubicBezTo>
                      <a:cubicBezTo>
                        <a:pt x="1893" y="234"/>
                        <a:pt x="1895" y="227"/>
                        <a:pt x="1896" y="221"/>
                      </a:cubicBezTo>
                      <a:cubicBezTo>
                        <a:pt x="1897" y="209"/>
                        <a:pt x="1899" y="198"/>
                        <a:pt x="1898" y="187"/>
                      </a:cubicBezTo>
                      <a:cubicBezTo>
                        <a:pt x="1898" y="185"/>
                        <a:pt x="1897" y="182"/>
                        <a:pt x="1898" y="180"/>
                      </a:cubicBezTo>
                      <a:cubicBezTo>
                        <a:pt x="1899" y="171"/>
                        <a:pt x="1897" y="162"/>
                        <a:pt x="1895" y="154"/>
                      </a:cubicBezTo>
                      <a:cubicBezTo>
                        <a:pt x="1893" y="147"/>
                        <a:pt x="1889" y="140"/>
                        <a:pt x="1887" y="133"/>
                      </a:cubicBezTo>
                      <a:cubicBezTo>
                        <a:pt x="1886" y="127"/>
                        <a:pt x="1882" y="121"/>
                        <a:pt x="1879" y="116"/>
                      </a:cubicBezTo>
                      <a:cubicBezTo>
                        <a:pt x="1874" y="110"/>
                        <a:pt x="1869" y="104"/>
                        <a:pt x="1863" y="98"/>
                      </a:cubicBezTo>
                      <a:cubicBezTo>
                        <a:pt x="1861" y="96"/>
                        <a:pt x="1858" y="94"/>
                        <a:pt x="1856" y="93"/>
                      </a:cubicBezTo>
                      <a:cubicBezTo>
                        <a:pt x="1847" y="99"/>
                        <a:pt x="1847" y="99"/>
                        <a:pt x="1842" y="92"/>
                      </a:cubicBezTo>
                      <a:cubicBezTo>
                        <a:pt x="1844" y="91"/>
                        <a:pt x="1847" y="89"/>
                        <a:pt x="1849" y="88"/>
                      </a:cubicBezTo>
                      <a:cubicBezTo>
                        <a:pt x="1847" y="86"/>
                        <a:pt x="1846" y="86"/>
                        <a:pt x="1845" y="85"/>
                      </a:cubicBezTo>
                      <a:cubicBezTo>
                        <a:pt x="1840" y="82"/>
                        <a:pt x="1835" y="80"/>
                        <a:pt x="1830" y="77"/>
                      </a:cubicBezTo>
                      <a:cubicBezTo>
                        <a:pt x="1823" y="74"/>
                        <a:pt x="1815" y="71"/>
                        <a:pt x="1808" y="68"/>
                      </a:cubicBezTo>
                      <a:cubicBezTo>
                        <a:pt x="1805" y="66"/>
                        <a:pt x="1802" y="65"/>
                        <a:pt x="1800" y="63"/>
                      </a:cubicBezTo>
                      <a:cubicBezTo>
                        <a:pt x="1798" y="61"/>
                        <a:pt x="1795" y="60"/>
                        <a:pt x="1792" y="59"/>
                      </a:cubicBezTo>
                      <a:cubicBezTo>
                        <a:pt x="1786" y="57"/>
                        <a:pt x="1780" y="57"/>
                        <a:pt x="1773" y="58"/>
                      </a:cubicBezTo>
                      <a:cubicBezTo>
                        <a:pt x="1770" y="58"/>
                        <a:pt x="1767" y="59"/>
                        <a:pt x="1763" y="58"/>
                      </a:cubicBezTo>
                      <a:cubicBezTo>
                        <a:pt x="1758" y="57"/>
                        <a:pt x="1753" y="58"/>
                        <a:pt x="1748" y="60"/>
                      </a:cubicBezTo>
                      <a:cubicBezTo>
                        <a:pt x="1746" y="60"/>
                        <a:pt x="1744" y="60"/>
                        <a:pt x="1743" y="61"/>
                      </a:cubicBezTo>
                      <a:cubicBezTo>
                        <a:pt x="1737" y="62"/>
                        <a:pt x="1731" y="62"/>
                        <a:pt x="1726" y="65"/>
                      </a:cubicBezTo>
                      <a:cubicBezTo>
                        <a:pt x="1723" y="67"/>
                        <a:pt x="1720" y="68"/>
                        <a:pt x="1716" y="70"/>
                      </a:cubicBezTo>
                      <a:cubicBezTo>
                        <a:pt x="1713" y="71"/>
                        <a:pt x="1709" y="73"/>
                        <a:pt x="1706" y="74"/>
                      </a:cubicBezTo>
                      <a:cubicBezTo>
                        <a:pt x="1700" y="76"/>
                        <a:pt x="1696" y="79"/>
                        <a:pt x="1692" y="83"/>
                      </a:cubicBezTo>
                      <a:cubicBezTo>
                        <a:pt x="1683" y="89"/>
                        <a:pt x="1674" y="95"/>
                        <a:pt x="1667" y="103"/>
                      </a:cubicBezTo>
                      <a:cubicBezTo>
                        <a:pt x="1659" y="112"/>
                        <a:pt x="1651" y="120"/>
                        <a:pt x="1643" y="129"/>
                      </a:cubicBezTo>
                      <a:cubicBezTo>
                        <a:pt x="1636" y="137"/>
                        <a:pt x="1631" y="146"/>
                        <a:pt x="1627" y="156"/>
                      </a:cubicBezTo>
                      <a:cubicBezTo>
                        <a:pt x="1626" y="159"/>
                        <a:pt x="1623" y="161"/>
                        <a:pt x="1623" y="164"/>
                      </a:cubicBezTo>
                      <a:cubicBezTo>
                        <a:pt x="1622" y="169"/>
                        <a:pt x="1621" y="174"/>
                        <a:pt x="1619" y="178"/>
                      </a:cubicBezTo>
                      <a:cubicBezTo>
                        <a:pt x="1617" y="184"/>
                        <a:pt x="1616" y="190"/>
                        <a:pt x="1614" y="196"/>
                      </a:cubicBezTo>
                      <a:cubicBezTo>
                        <a:pt x="1613" y="201"/>
                        <a:pt x="1611" y="207"/>
                        <a:pt x="1612" y="213"/>
                      </a:cubicBezTo>
                      <a:cubicBezTo>
                        <a:pt x="1613" y="214"/>
                        <a:pt x="1612" y="214"/>
                        <a:pt x="1612" y="215"/>
                      </a:cubicBezTo>
                      <a:cubicBezTo>
                        <a:pt x="1611" y="227"/>
                        <a:pt x="1614" y="238"/>
                        <a:pt x="1618" y="249"/>
                      </a:cubicBezTo>
                      <a:cubicBezTo>
                        <a:pt x="1618" y="249"/>
                        <a:pt x="1619" y="249"/>
                        <a:pt x="1620" y="250"/>
                      </a:cubicBezTo>
                      <a:cubicBezTo>
                        <a:pt x="1620" y="248"/>
                        <a:pt x="1621" y="247"/>
                        <a:pt x="1621" y="245"/>
                      </a:cubicBezTo>
                      <a:cubicBezTo>
                        <a:pt x="1622" y="236"/>
                        <a:pt x="1623" y="228"/>
                        <a:pt x="1624" y="219"/>
                      </a:cubicBezTo>
                      <a:cubicBezTo>
                        <a:pt x="1625" y="216"/>
                        <a:pt x="1625" y="214"/>
                        <a:pt x="1626" y="212"/>
                      </a:cubicBezTo>
                      <a:cubicBezTo>
                        <a:pt x="1630" y="210"/>
                        <a:pt x="1632" y="212"/>
                        <a:pt x="1634" y="215"/>
                      </a:cubicBezTo>
                      <a:cubicBezTo>
                        <a:pt x="1635" y="217"/>
                        <a:pt x="1636" y="218"/>
                        <a:pt x="1637" y="220"/>
                      </a:cubicBezTo>
                      <a:cubicBezTo>
                        <a:pt x="1639" y="225"/>
                        <a:pt x="1642" y="230"/>
                        <a:pt x="1644" y="235"/>
                      </a:cubicBezTo>
                      <a:cubicBezTo>
                        <a:pt x="1644" y="237"/>
                        <a:pt x="1646" y="238"/>
                        <a:pt x="1648" y="239"/>
                      </a:cubicBezTo>
                      <a:cubicBezTo>
                        <a:pt x="1649" y="229"/>
                        <a:pt x="1649" y="220"/>
                        <a:pt x="1650" y="210"/>
                      </a:cubicBezTo>
                      <a:cubicBezTo>
                        <a:pt x="1650" y="206"/>
                        <a:pt x="1651" y="203"/>
                        <a:pt x="1654" y="201"/>
                      </a:cubicBezTo>
                      <a:cubicBezTo>
                        <a:pt x="1656" y="197"/>
                        <a:pt x="1660" y="197"/>
                        <a:pt x="1662" y="201"/>
                      </a:cubicBezTo>
                      <a:cubicBezTo>
                        <a:pt x="1663" y="202"/>
                        <a:pt x="1664" y="204"/>
                        <a:pt x="1664" y="205"/>
                      </a:cubicBezTo>
                      <a:cubicBezTo>
                        <a:pt x="1665" y="208"/>
                        <a:pt x="1666" y="212"/>
                        <a:pt x="1667" y="214"/>
                      </a:cubicBezTo>
                      <a:cubicBezTo>
                        <a:pt x="1669" y="220"/>
                        <a:pt x="1673" y="224"/>
                        <a:pt x="1679" y="227"/>
                      </a:cubicBezTo>
                      <a:cubicBezTo>
                        <a:pt x="1683" y="216"/>
                        <a:pt x="1687" y="206"/>
                        <a:pt x="1691" y="196"/>
                      </a:cubicBezTo>
                      <a:close/>
                      <a:moveTo>
                        <a:pt x="493" y="214"/>
                      </a:moveTo>
                      <a:cubicBezTo>
                        <a:pt x="493" y="214"/>
                        <a:pt x="494" y="214"/>
                        <a:pt x="494" y="214"/>
                      </a:cubicBezTo>
                      <a:cubicBezTo>
                        <a:pt x="494" y="209"/>
                        <a:pt x="495" y="205"/>
                        <a:pt x="495" y="200"/>
                      </a:cubicBezTo>
                      <a:cubicBezTo>
                        <a:pt x="496" y="193"/>
                        <a:pt x="496" y="187"/>
                        <a:pt x="494" y="180"/>
                      </a:cubicBezTo>
                      <a:cubicBezTo>
                        <a:pt x="491" y="169"/>
                        <a:pt x="486" y="158"/>
                        <a:pt x="482" y="148"/>
                      </a:cubicBezTo>
                      <a:cubicBezTo>
                        <a:pt x="479" y="139"/>
                        <a:pt x="474" y="132"/>
                        <a:pt x="468" y="125"/>
                      </a:cubicBezTo>
                      <a:cubicBezTo>
                        <a:pt x="465" y="121"/>
                        <a:pt x="462" y="118"/>
                        <a:pt x="459" y="115"/>
                      </a:cubicBezTo>
                      <a:cubicBezTo>
                        <a:pt x="453" y="108"/>
                        <a:pt x="446" y="103"/>
                        <a:pt x="438" y="98"/>
                      </a:cubicBezTo>
                      <a:cubicBezTo>
                        <a:pt x="431" y="94"/>
                        <a:pt x="423" y="89"/>
                        <a:pt x="416" y="84"/>
                      </a:cubicBezTo>
                      <a:cubicBezTo>
                        <a:pt x="412" y="81"/>
                        <a:pt x="407" y="78"/>
                        <a:pt x="401" y="76"/>
                      </a:cubicBezTo>
                      <a:cubicBezTo>
                        <a:pt x="397" y="75"/>
                        <a:pt x="392" y="73"/>
                        <a:pt x="387" y="74"/>
                      </a:cubicBezTo>
                      <a:cubicBezTo>
                        <a:pt x="380" y="76"/>
                        <a:pt x="372" y="76"/>
                        <a:pt x="364" y="75"/>
                      </a:cubicBezTo>
                      <a:cubicBezTo>
                        <a:pt x="357" y="73"/>
                        <a:pt x="351" y="72"/>
                        <a:pt x="344" y="73"/>
                      </a:cubicBezTo>
                      <a:cubicBezTo>
                        <a:pt x="339" y="74"/>
                        <a:pt x="334" y="73"/>
                        <a:pt x="329" y="74"/>
                      </a:cubicBezTo>
                      <a:cubicBezTo>
                        <a:pt x="325" y="75"/>
                        <a:pt x="321" y="77"/>
                        <a:pt x="317" y="77"/>
                      </a:cubicBezTo>
                      <a:cubicBezTo>
                        <a:pt x="311" y="77"/>
                        <a:pt x="305" y="79"/>
                        <a:pt x="300" y="80"/>
                      </a:cubicBezTo>
                      <a:cubicBezTo>
                        <a:pt x="292" y="82"/>
                        <a:pt x="286" y="85"/>
                        <a:pt x="279" y="88"/>
                      </a:cubicBezTo>
                      <a:cubicBezTo>
                        <a:pt x="276" y="91"/>
                        <a:pt x="272" y="93"/>
                        <a:pt x="268" y="96"/>
                      </a:cubicBezTo>
                      <a:cubicBezTo>
                        <a:pt x="263" y="100"/>
                        <a:pt x="259" y="103"/>
                        <a:pt x="254" y="107"/>
                      </a:cubicBezTo>
                      <a:cubicBezTo>
                        <a:pt x="250" y="111"/>
                        <a:pt x="247" y="116"/>
                        <a:pt x="243" y="121"/>
                      </a:cubicBezTo>
                      <a:cubicBezTo>
                        <a:pt x="237" y="126"/>
                        <a:pt x="234" y="133"/>
                        <a:pt x="231" y="140"/>
                      </a:cubicBezTo>
                      <a:cubicBezTo>
                        <a:pt x="228" y="146"/>
                        <a:pt x="226" y="153"/>
                        <a:pt x="223" y="159"/>
                      </a:cubicBezTo>
                      <a:cubicBezTo>
                        <a:pt x="221" y="163"/>
                        <a:pt x="219" y="167"/>
                        <a:pt x="217" y="171"/>
                      </a:cubicBezTo>
                      <a:cubicBezTo>
                        <a:pt x="214" y="178"/>
                        <a:pt x="211" y="185"/>
                        <a:pt x="210" y="193"/>
                      </a:cubicBezTo>
                      <a:cubicBezTo>
                        <a:pt x="209" y="201"/>
                        <a:pt x="206" y="209"/>
                        <a:pt x="206" y="217"/>
                      </a:cubicBezTo>
                      <a:cubicBezTo>
                        <a:pt x="205" y="229"/>
                        <a:pt x="205" y="241"/>
                        <a:pt x="206" y="252"/>
                      </a:cubicBezTo>
                      <a:cubicBezTo>
                        <a:pt x="207" y="264"/>
                        <a:pt x="210" y="276"/>
                        <a:pt x="214" y="287"/>
                      </a:cubicBezTo>
                      <a:cubicBezTo>
                        <a:pt x="216" y="293"/>
                        <a:pt x="219" y="299"/>
                        <a:pt x="220" y="304"/>
                      </a:cubicBezTo>
                      <a:cubicBezTo>
                        <a:pt x="222" y="312"/>
                        <a:pt x="223" y="319"/>
                        <a:pt x="224" y="326"/>
                      </a:cubicBezTo>
                      <a:cubicBezTo>
                        <a:pt x="225" y="327"/>
                        <a:pt x="225" y="328"/>
                        <a:pt x="225" y="330"/>
                      </a:cubicBezTo>
                      <a:cubicBezTo>
                        <a:pt x="227" y="328"/>
                        <a:pt x="228" y="327"/>
                        <a:pt x="229" y="325"/>
                      </a:cubicBezTo>
                      <a:cubicBezTo>
                        <a:pt x="230" y="321"/>
                        <a:pt x="234" y="321"/>
                        <a:pt x="237" y="322"/>
                      </a:cubicBezTo>
                      <a:cubicBezTo>
                        <a:pt x="238" y="323"/>
                        <a:pt x="238" y="325"/>
                        <a:pt x="238" y="326"/>
                      </a:cubicBezTo>
                      <a:cubicBezTo>
                        <a:pt x="245" y="320"/>
                        <a:pt x="247" y="312"/>
                        <a:pt x="252" y="306"/>
                      </a:cubicBezTo>
                      <a:cubicBezTo>
                        <a:pt x="258" y="305"/>
                        <a:pt x="260" y="307"/>
                        <a:pt x="260" y="313"/>
                      </a:cubicBezTo>
                      <a:cubicBezTo>
                        <a:pt x="260" y="314"/>
                        <a:pt x="259" y="315"/>
                        <a:pt x="259" y="316"/>
                      </a:cubicBezTo>
                      <a:cubicBezTo>
                        <a:pt x="259" y="319"/>
                        <a:pt x="258" y="322"/>
                        <a:pt x="258" y="325"/>
                      </a:cubicBezTo>
                      <a:cubicBezTo>
                        <a:pt x="263" y="318"/>
                        <a:pt x="266" y="310"/>
                        <a:pt x="268" y="302"/>
                      </a:cubicBezTo>
                      <a:cubicBezTo>
                        <a:pt x="274" y="301"/>
                        <a:pt x="274" y="301"/>
                        <a:pt x="276" y="306"/>
                      </a:cubicBezTo>
                      <a:cubicBezTo>
                        <a:pt x="277" y="311"/>
                        <a:pt x="280" y="316"/>
                        <a:pt x="279" y="322"/>
                      </a:cubicBezTo>
                      <a:cubicBezTo>
                        <a:pt x="279" y="323"/>
                        <a:pt x="280" y="325"/>
                        <a:pt x="281" y="326"/>
                      </a:cubicBezTo>
                      <a:cubicBezTo>
                        <a:pt x="284" y="322"/>
                        <a:pt x="286" y="316"/>
                        <a:pt x="285" y="311"/>
                      </a:cubicBezTo>
                      <a:cubicBezTo>
                        <a:pt x="284" y="306"/>
                        <a:pt x="284" y="301"/>
                        <a:pt x="284" y="295"/>
                      </a:cubicBezTo>
                      <a:cubicBezTo>
                        <a:pt x="284" y="292"/>
                        <a:pt x="284" y="288"/>
                        <a:pt x="285" y="284"/>
                      </a:cubicBezTo>
                      <a:cubicBezTo>
                        <a:pt x="285" y="281"/>
                        <a:pt x="287" y="279"/>
                        <a:pt x="288" y="276"/>
                      </a:cubicBezTo>
                      <a:cubicBezTo>
                        <a:pt x="290" y="273"/>
                        <a:pt x="293" y="274"/>
                        <a:pt x="295" y="276"/>
                      </a:cubicBezTo>
                      <a:cubicBezTo>
                        <a:pt x="296" y="278"/>
                        <a:pt x="296" y="279"/>
                        <a:pt x="297" y="281"/>
                      </a:cubicBezTo>
                      <a:cubicBezTo>
                        <a:pt x="298" y="284"/>
                        <a:pt x="299" y="287"/>
                        <a:pt x="301" y="290"/>
                      </a:cubicBezTo>
                      <a:cubicBezTo>
                        <a:pt x="303" y="293"/>
                        <a:pt x="305" y="296"/>
                        <a:pt x="309" y="295"/>
                      </a:cubicBezTo>
                      <a:cubicBezTo>
                        <a:pt x="308" y="291"/>
                        <a:pt x="306" y="288"/>
                        <a:pt x="305" y="285"/>
                      </a:cubicBezTo>
                      <a:cubicBezTo>
                        <a:pt x="304" y="283"/>
                        <a:pt x="305" y="279"/>
                        <a:pt x="301" y="278"/>
                      </a:cubicBezTo>
                      <a:cubicBezTo>
                        <a:pt x="301" y="278"/>
                        <a:pt x="301" y="276"/>
                        <a:pt x="301" y="276"/>
                      </a:cubicBezTo>
                      <a:cubicBezTo>
                        <a:pt x="301" y="274"/>
                        <a:pt x="301" y="272"/>
                        <a:pt x="301" y="270"/>
                      </a:cubicBezTo>
                      <a:cubicBezTo>
                        <a:pt x="302" y="266"/>
                        <a:pt x="304" y="263"/>
                        <a:pt x="305" y="259"/>
                      </a:cubicBezTo>
                      <a:cubicBezTo>
                        <a:pt x="304" y="258"/>
                        <a:pt x="304" y="257"/>
                        <a:pt x="303" y="255"/>
                      </a:cubicBezTo>
                      <a:cubicBezTo>
                        <a:pt x="301" y="252"/>
                        <a:pt x="300" y="248"/>
                        <a:pt x="302" y="244"/>
                      </a:cubicBezTo>
                      <a:cubicBezTo>
                        <a:pt x="302" y="243"/>
                        <a:pt x="302" y="241"/>
                        <a:pt x="303" y="240"/>
                      </a:cubicBezTo>
                      <a:cubicBezTo>
                        <a:pt x="304" y="237"/>
                        <a:pt x="304" y="234"/>
                        <a:pt x="306" y="232"/>
                      </a:cubicBezTo>
                      <a:cubicBezTo>
                        <a:pt x="307" y="229"/>
                        <a:pt x="310" y="226"/>
                        <a:pt x="312" y="223"/>
                      </a:cubicBezTo>
                      <a:cubicBezTo>
                        <a:pt x="318" y="216"/>
                        <a:pt x="329" y="214"/>
                        <a:pt x="337" y="219"/>
                      </a:cubicBezTo>
                      <a:cubicBezTo>
                        <a:pt x="339" y="220"/>
                        <a:pt x="341" y="221"/>
                        <a:pt x="344" y="222"/>
                      </a:cubicBezTo>
                      <a:cubicBezTo>
                        <a:pt x="352" y="225"/>
                        <a:pt x="357" y="231"/>
                        <a:pt x="359" y="240"/>
                      </a:cubicBezTo>
                      <a:cubicBezTo>
                        <a:pt x="359" y="241"/>
                        <a:pt x="359" y="241"/>
                        <a:pt x="360" y="243"/>
                      </a:cubicBezTo>
                      <a:cubicBezTo>
                        <a:pt x="364" y="238"/>
                        <a:pt x="367" y="234"/>
                        <a:pt x="368" y="228"/>
                      </a:cubicBezTo>
                      <a:cubicBezTo>
                        <a:pt x="368" y="224"/>
                        <a:pt x="369" y="221"/>
                        <a:pt x="370" y="217"/>
                      </a:cubicBezTo>
                      <a:cubicBezTo>
                        <a:pt x="370" y="214"/>
                        <a:pt x="372" y="211"/>
                        <a:pt x="373" y="208"/>
                      </a:cubicBezTo>
                      <a:cubicBezTo>
                        <a:pt x="373" y="206"/>
                        <a:pt x="374" y="205"/>
                        <a:pt x="375" y="203"/>
                      </a:cubicBezTo>
                      <a:cubicBezTo>
                        <a:pt x="376" y="201"/>
                        <a:pt x="380" y="201"/>
                        <a:pt x="382" y="203"/>
                      </a:cubicBezTo>
                      <a:cubicBezTo>
                        <a:pt x="383" y="204"/>
                        <a:pt x="384" y="205"/>
                        <a:pt x="384" y="206"/>
                      </a:cubicBezTo>
                      <a:cubicBezTo>
                        <a:pt x="385" y="210"/>
                        <a:pt x="386" y="215"/>
                        <a:pt x="388" y="219"/>
                      </a:cubicBezTo>
                      <a:cubicBezTo>
                        <a:pt x="389" y="222"/>
                        <a:pt x="390" y="225"/>
                        <a:pt x="391" y="228"/>
                      </a:cubicBezTo>
                      <a:cubicBezTo>
                        <a:pt x="392" y="230"/>
                        <a:pt x="392" y="231"/>
                        <a:pt x="395" y="231"/>
                      </a:cubicBezTo>
                      <a:cubicBezTo>
                        <a:pt x="395" y="225"/>
                        <a:pt x="397" y="216"/>
                        <a:pt x="400" y="210"/>
                      </a:cubicBezTo>
                      <a:cubicBezTo>
                        <a:pt x="402" y="205"/>
                        <a:pt x="405" y="200"/>
                        <a:pt x="410" y="196"/>
                      </a:cubicBezTo>
                      <a:cubicBezTo>
                        <a:pt x="413" y="194"/>
                        <a:pt x="417" y="191"/>
                        <a:pt x="423" y="194"/>
                      </a:cubicBezTo>
                      <a:cubicBezTo>
                        <a:pt x="422" y="198"/>
                        <a:pt x="421" y="202"/>
                        <a:pt x="421" y="206"/>
                      </a:cubicBezTo>
                      <a:cubicBezTo>
                        <a:pt x="422" y="210"/>
                        <a:pt x="423" y="214"/>
                        <a:pt x="424" y="219"/>
                      </a:cubicBezTo>
                      <a:cubicBezTo>
                        <a:pt x="425" y="217"/>
                        <a:pt x="425" y="217"/>
                        <a:pt x="426" y="216"/>
                      </a:cubicBezTo>
                      <a:cubicBezTo>
                        <a:pt x="428" y="212"/>
                        <a:pt x="431" y="208"/>
                        <a:pt x="434" y="204"/>
                      </a:cubicBezTo>
                      <a:cubicBezTo>
                        <a:pt x="438" y="200"/>
                        <a:pt x="443" y="197"/>
                        <a:pt x="448" y="194"/>
                      </a:cubicBezTo>
                      <a:cubicBezTo>
                        <a:pt x="452" y="192"/>
                        <a:pt x="455" y="193"/>
                        <a:pt x="456" y="197"/>
                      </a:cubicBezTo>
                      <a:cubicBezTo>
                        <a:pt x="457" y="202"/>
                        <a:pt x="460" y="207"/>
                        <a:pt x="459" y="213"/>
                      </a:cubicBezTo>
                      <a:cubicBezTo>
                        <a:pt x="459" y="215"/>
                        <a:pt x="459" y="217"/>
                        <a:pt x="459" y="219"/>
                      </a:cubicBezTo>
                      <a:cubicBezTo>
                        <a:pt x="459" y="220"/>
                        <a:pt x="459" y="221"/>
                        <a:pt x="460" y="223"/>
                      </a:cubicBezTo>
                      <a:cubicBezTo>
                        <a:pt x="461" y="222"/>
                        <a:pt x="462" y="222"/>
                        <a:pt x="463" y="221"/>
                      </a:cubicBezTo>
                      <a:cubicBezTo>
                        <a:pt x="466" y="216"/>
                        <a:pt x="466" y="209"/>
                        <a:pt x="469" y="204"/>
                      </a:cubicBezTo>
                      <a:cubicBezTo>
                        <a:pt x="467" y="199"/>
                        <a:pt x="470" y="194"/>
                        <a:pt x="471" y="189"/>
                      </a:cubicBezTo>
                      <a:cubicBezTo>
                        <a:pt x="472" y="187"/>
                        <a:pt x="473" y="186"/>
                        <a:pt x="475" y="186"/>
                      </a:cubicBezTo>
                      <a:cubicBezTo>
                        <a:pt x="477" y="185"/>
                        <a:pt x="479" y="185"/>
                        <a:pt x="480" y="188"/>
                      </a:cubicBezTo>
                      <a:cubicBezTo>
                        <a:pt x="481" y="189"/>
                        <a:pt x="483" y="191"/>
                        <a:pt x="484" y="192"/>
                      </a:cubicBezTo>
                      <a:cubicBezTo>
                        <a:pt x="486" y="193"/>
                        <a:pt x="487" y="194"/>
                        <a:pt x="488" y="197"/>
                      </a:cubicBezTo>
                      <a:cubicBezTo>
                        <a:pt x="489" y="202"/>
                        <a:pt x="491" y="208"/>
                        <a:pt x="493" y="214"/>
                      </a:cubicBezTo>
                      <a:close/>
                      <a:moveTo>
                        <a:pt x="1613" y="697"/>
                      </a:moveTo>
                      <a:cubicBezTo>
                        <a:pt x="1613" y="699"/>
                        <a:pt x="1612" y="701"/>
                        <a:pt x="1612" y="703"/>
                      </a:cubicBezTo>
                      <a:cubicBezTo>
                        <a:pt x="1612" y="709"/>
                        <a:pt x="1612" y="715"/>
                        <a:pt x="1613" y="721"/>
                      </a:cubicBezTo>
                      <a:cubicBezTo>
                        <a:pt x="1613" y="727"/>
                        <a:pt x="1612" y="732"/>
                        <a:pt x="1614" y="738"/>
                      </a:cubicBezTo>
                      <a:cubicBezTo>
                        <a:pt x="1615" y="739"/>
                        <a:pt x="1614" y="741"/>
                        <a:pt x="1613" y="741"/>
                      </a:cubicBezTo>
                      <a:cubicBezTo>
                        <a:pt x="1612" y="742"/>
                        <a:pt x="1611" y="742"/>
                        <a:pt x="1610" y="741"/>
                      </a:cubicBezTo>
                      <a:cubicBezTo>
                        <a:pt x="1602" y="737"/>
                        <a:pt x="1594" y="738"/>
                        <a:pt x="1585" y="738"/>
                      </a:cubicBezTo>
                      <a:cubicBezTo>
                        <a:pt x="1579" y="739"/>
                        <a:pt x="1573" y="738"/>
                        <a:pt x="1567" y="740"/>
                      </a:cubicBezTo>
                      <a:cubicBezTo>
                        <a:pt x="1566" y="740"/>
                        <a:pt x="1566" y="740"/>
                        <a:pt x="1566" y="740"/>
                      </a:cubicBezTo>
                      <a:cubicBezTo>
                        <a:pt x="1561" y="739"/>
                        <a:pt x="1556" y="739"/>
                        <a:pt x="1551" y="739"/>
                      </a:cubicBezTo>
                      <a:cubicBezTo>
                        <a:pt x="1539" y="741"/>
                        <a:pt x="1527" y="738"/>
                        <a:pt x="1514" y="740"/>
                      </a:cubicBezTo>
                      <a:cubicBezTo>
                        <a:pt x="1508" y="741"/>
                        <a:pt x="1501" y="740"/>
                        <a:pt x="1494" y="740"/>
                      </a:cubicBezTo>
                      <a:cubicBezTo>
                        <a:pt x="1490" y="740"/>
                        <a:pt x="1488" y="742"/>
                        <a:pt x="1488" y="746"/>
                      </a:cubicBezTo>
                      <a:cubicBezTo>
                        <a:pt x="1487" y="751"/>
                        <a:pt x="1487" y="757"/>
                        <a:pt x="1487" y="762"/>
                      </a:cubicBezTo>
                      <a:cubicBezTo>
                        <a:pt x="1487" y="765"/>
                        <a:pt x="1486" y="768"/>
                        <a:pt x="1487" y="770"/>
                      </a:cubicBezTo>
                      <a:cubicBezTo>
                        <a:pt x="1489" y="778"/>
                        <a:pt x="1488" y="787"/>
                        <a:pt x="1488" y="795"/>
                      </a:cubicBezTo>
                      <a:cubicBezTo>
                        <a:pt x="1488" y="802"/>
                        <a:pt x="1488" y="810"/>
                        <a:pt x="1488" y="818"/>
                      </a:cubicBezTo>
                      <a:cubicBezTo>
                        <a:pt x="1488" y="826"/>
                        <a:pt x="1491" y="834"/>
                        <a:pt x="1490" y="842"/>
                      </a:cubicBezTo>
                      <a:cubicBezTo>
                        <a:pt x="1489" y="843"/>
                        <a:pt x="1490" y="844"/>
                        <a:pt x="1490" y="846"/>
                      </a:cubicBezTo>
                      <a:cubicBezTo>
                        <a:pt x="1490" y="848"/>
                        <a:pt x="1490" y="850"/>
                        <a:pt x="1490" y="853"/>
                      </a:cubicBezTo>
                      <a:cubicBezTo>
                        <a:pt x="1490" y="856"/>
                        <a:pt x="1490" y="859"/>
                        <a:pt x="1490" y="862"/>
                      </a:cubicBezTo>
                      <a:cubicBezTo>
                        <a:pt x="1490" y="867"/>
                        <a:pt x="1491" y="872"/>
                        <a:pt x="1491" y="877"/>
                      </a:cubicBezTo>
                      <a:cubicBezTo>
                        <a:pt x="1491" y="883"/>
                        <a:pt x="1491" y="890"/>
                        <a:pt x="1491" y="897"/>
                      </a:cubicBezTo>
                      <a:cubicBezTo>
                        <a:pt x="1491" y="898"/>
                        <a:pt x="1492" y="899"/>
                        <a:pt x="1491" y="900"/>
                      </a:cubicBezTo>
                      <a:cubicBezTo>
                        <a:pt x="1490" y="905"/>
                        <a:pt x="1491" y="911"/>
                        <a:pt x="1491" y="916"/>
                      </a:cubicBezTo>
                      <a:cubicBezTo>
                        <a:pt x="1491" y="923"/>
                        <a:pt x="1492" y="930"/>
                        <a:pt x="1492" y="937"/>
                      </a:cubicBezTo>
                      <a:cubicBezTo>
                        <a:pt x="1492" y="943"/>
                        <a:pt x="1492" y="948"/>
                        <a:pt x="1492" y="954"/>
                      </a:cubicBezTo>
                      <a:cubicBezTo>
                        <a:pt x="1492" y="967"/>
                        <a:pt x="1492" y="980"/>
                        <a:pt x="1492" y="993"/>
                      </a:cubicBezTo>
                      <a:cubicBezTo>
                        <a:pt x="1492" y="1002"/>
                        <a:pt x="1492" y="1012"/>
                        <a:pt x="1492" y="1022"/>
                      </a:cubicBezTo>
                      <a:cubicBezTo>
                        <a:pt x="1492" y="1034"/>
                        <a:pt x="1493" y="1046"/>
                        <a:pt x="1494" y="1058"/>
                      </a:cubicBezTo>
                      <a:cubicBezTo>
                        <a:pt x="1494" y="1072"/>
                        <a:pt x="1494" y="1085"/>
                        <a:pt x="1494" y="1099"/>
                      </a:cubicBezTo>
                      <a:cubicBezTo>
                        <a:pt x="1495" y="1105"/>
                        <a:pt x="1494" y="1112"/>
                        <a:pt x="1495" y="1118"/>
                      </a:cubicBezTo>
                      <a:cubicBezTo>
                        <a:pt x="1495" y="1126"/>
                        <a:pt x="1496" y="1134"/>
                        <a:pt x="1497" y="1142"/>
                      </a:cubicBezTo>
                      <a:cubicBezTo>
                        <a:pt x="1497" y="1147"/>
                        <a:pt x="1497" y="1153"/>
                        <a:pt x="1497" y="1159"/>
                      </a:cubicBezTo>
                      <a:cubicBezTo>
                        <a:pt x="1504" y="1157"/>
                        <a:pt x="1511" y="1155"/>
                        <a:pt x="1517" y="1152"/>
                      </a:cubicBezTo>
                      <a:cubicBezTo>
                        <a:pt x="1525" y="1150"/>
                        <a:pt x="1533" y="1147"/>
                        <a:pt x="1541" y="1143"/>
                      </a:cubicBezTo>
                      <a:cubicBezTo>
                        <a:pt x="1552" y="1140"/>
                        <a:pt x="1562" y="1136"/>
                        <a:pt x="1572" y="1131"/>
                      </a:cubicBezTo>
                      <a:cubicBezTo>
                        <a:pt x="1575" y="1130"/>
                        <a:pt x="1579" y="1128"/>
                        <a:pt x="1582" y="1130"/>
                      </a:cubicBezTo>
                      <a:cubicBezTo>
                        <a:pt x="1584" y="1132"/>
                        <a:pt x="1586" y="1131"/>
                        <a:pt x="1587" y="1130"/>
                      </a:cubicBezTo>
                      <a:cubicBezTo>
                        <a:pt x="1592" y="1126"/>
                        <a:pt x="1595" y="1120"/>
                        <a:pt x="1595" y="1114"/>
                      </a:cubicBezTo>
                      <a:cubicBezTo>
                        <a:pt x="1595" y="1101"/>
                        <a:pt x="1595" y="1088"/>
                        <a:pt x="1591" y="1075"/>
                      </a:cubicBezTo>
                      <a:cubicBezTo>
                        <a:pt x="1588" y="1063"/>
                        <a:pt x="1585" y="1052"/>
                        <a:pt x="1584" y="1040"/>
                      </a:cubicBezTo>
                      <a:cubicBezTo>
                        <a:pt x="1583" y="1031"/>
                        <a:pt x="1581" y="1021"/>
                        <a:pt x="1580" y="1012"/>
                      </a:cubicBezTo>
                      <a:cubicBezTo>
                        <a:pt x="1579" y="1005"/>
                        <a:pt x="1578" y="999"/>
                        <a:pt x="1577" y="993"/>
                      </a:cubicBezTo>
                      <a:cubicBezTo>
                        <a:pt x="1576" y="986"/>
                        <a:pt x="1575" y="979"/>
                        <a:pt x="1574" y="972"/>
                      </a:cubicBezTo>
                      <a:cubicBezTo>
                        <a:pt x="1573" y="967"/>
                        <a:pt x="1573" y="962"/>
                        <a:pt x="1572" y="957"/>
                      </a:cubicBezTo>
                      <a:cubicBezTo>
                        <a:pt x="1572" y="953"/>
                        <a:pt x="1571" y="948"/>
                        <a:pt x="1571" y="944"/>
                      </a:cubicBezTo>
                      <a:cubicBezTo>
                        <a:pt x="1570" y="939"/>
                        <a:pt x="1568" y="933"/>
                        <a:pt x="1567" y="928"/>
                      </a:cubicBezTo>
                      <a:cubicBezTo>
                        <a:pt x="1565" y="921"/>
                        <a:pt x="1564" y="914"/>
                        <a:pt x="1563" y="907"/>
                      </a:cubicBezTo>
                      <a:cubicBezTo>
                        <a:pt x="1562" y="902"/>
                        <a:pt x="1561" y="897"/>
                        <a:pt x="1561" y="893"/>
                      </a:cubicBezTo>
                      <a:cubicBezTo>
                        <a:pt x="1560" y="886"/>
                        <a:pt x="1559" y="879"/>
                        <a:pt x="1558" y="873"/>
                      </a:cubicBezTo>
                      <a:cubicBezTo>
                        <a:pt x="1558" y="865"/>
                        <a:pt x="1557" y="858"/>
                        <a:pt x="1557" y="851"/>
                      </a:cubicBezTo>
                      <a:cubicBezTo>
                        <a:pt x="1557" y="845"/>
                        <a:pt x="1557" y="839"/>
                        <a:pt x="1557" y="834"/>
                      </a:cubicBezTo>
                      <a:cubicBezTo>
                        <a:pt x="1557" y="825"/>
                        <a:pt x="1560" y="817"/>
                        <a:pt x="1565" y="810"/>
                      </a:cubicBezTo>
                      <a:cubicBezTo>
                        <a:pt x="1566" y="808"/>
                        <a:pt x="1567" y="806"/>
                        <a:pt x="1568" y="804"/>
                      </a:cubicBezTo>
                      <a:cubicBezTo>
                        <a:pt x="1571" y="799"/>
                        <a:pt x="1573" y="794"/>
                        <a:pt x="1578" y="791"/>
                      </a:cubicBezTo>
                      <a:cubicBezTo>
                        <a:pt x="1579" y="791"/>
                        <a:pt x="1579" y="790"/>
                        <a:pt x="1580" y="789"/>
                      </a:cubicBezTo>
                      <a:cubicBezTo>
                        <a:pt x="1583" y="785"/>
                        <a:pt x="1586" y="782"/>
                        <a:pt x="1589" y="779"/>
                      </a:cubicBezTo>
                      <a:cubicBezTo>
                        <a:pt x="1594" y="775"/>
                        <a:pt x="1599" y="772"/>
                        <a:pt x="1604" y="769"/>
                      </a:cubicBezTo>
                      <a:cubicBezTo>
                        <a:pt x="1613" y="764"/>
                        <a:pt x="1623" y="762"/>
                        <a:pt x="1633" y="761"/>
                      </a:cubicBezTo>
                      <a:cubicBezTo>
                        <a:pt x="1637" y="760"/>
                        <a:pt x="1641" y="759"/>
                        <a:pt x="1645" y="758"/>
                      </a:cubicBezTo>
                      <a:cubicBezTo>
                        <a:pt x="1648" y="757"/>
                        <a:pt x="1651" y="756"/>
                        <a:pt x="1654" y="755"/>
                      </a:cubicBezTo>
                      <a:cubicBezTo>
                        <a:pt x="1655" y="755"/>
                        <a:pt x="1656" y="754"/>
                        <a:pt x="1657" y="754"/>
                      </a:cubicBezTo>
                      <a:cubicBezTo>
                        <a:pt x="1655" y="749"/>
                        <a:pt x="1652" y="744"/>
                        <a:pt x="1655" y="739"/>
                      </a:cubicBezTo>
                      <a:cubicBezTo>
                        <a:pt x="1670" y="735"/>
                        <a:pt x="1687" y="737"/>
                        <a:pt x="1703" y="734"/>
                      </a:cubicBezTo>
                      <a:cubicBezTo>
                        <a:pt x="1697" y="733"/>
                        <a:pt x="1691" y="733"/>
                        <a:pt x="1685" y="731"/>
                      </a:cubicBezTo>
                      <a:cubicBezTo>
                        <a:pt x="1676" y="730"/>
                        <a:pt x="1668" y="727"/>
                        <a:pt x="1660" y="726"/>
                      </a:cubicBezTo>
                      <a:cubicBezTo>
                        <a:pt x="1653" y="725"/>
                        <a:pt x="1647" y="721"/>
                        <a:pt x="1640" y="721"/>
                      </a:cubicBezTo>
                      <a:cubicBezTo>
                        <a:pt x="1636" y="721"/>
                        <a:pt x="1635" y="719"/>
                        <a:pt x="1636" y="715"/>
                      </a:cubicBezTo>
                      <a:cubicBezTo>
                        <a:pt x="1637" y="711"/>
                        <a:pt x="1637" y="706"/>
                        <a:pt x="1637" y="702"/>
                      </a:cubicBezTo>
                      <a:cubicBezTo>
                        <a:pt x="1629" y="700"/>
                        <a:pt x="1621" y="698"/>
                        <a:pt x="1613" y="697"/>
                      </a:cubicBezTo>
                      <a:close/>
                      <a:moveTo>
                        <a:pt x="1657" y="761"/>
                      </a:moveTo>
                      <a:cubicBezTo>
                        <a:pt x="1655" y="761"/>
                        <a:pt x="1652" y="762"/>
                        <a:pt x="1649" y="763"/>
                      </a:cubicBezTo>
                      <a:cubicBezTo>
                        <a:pt x="1644" y="764"/>
                        <a:pt x="1639" y="766"/>
                        <a:pt x="1634" y="766"/>
                      </a:cubicBezTo>
                      <a:cubicBezTo>
                        <a:pt x="1626" y="767"/>
                        <a:pt x="1618" y="769"/>
                        <a:pt x="1611" y="773"/>
                      </a:cubicBezTo>
                      <a:cubicBezTo>
                        <a:pt x="1598" y="780"/>
                        <a:pt x="1587" y="790"/>
                        <a:pt x="1579" y="802"/>
                      </a:cubicBezTo>
                      <a:cubicBezTo>
                        <a:pt x="1573" y="812"/>
                        <a:pt x="1567" y="822"/>
                        <a:pt x="1566" y="834"/>
                      </a:cubicBezTo>
                      <a:cubicBezTo>
                        <a:pt x="1566" y="840"/>
                        <a:pt x="1565" y="846"/>
                        <a:pt x="1565" y="852"/>
                      </a:cubicBezTo>
                      <a:cubicBezTo>
                        <a:pt x="1566" y="858"/>
                        <a:pt x="1566" y="864"/>
                        <a:pt x="1567" y="869"/>
                      </a:cubicBezTo>
                      <a:cubicBezTo>
                        <a:pt x="1568" y="880"/>
                        <a:pt x="1569" y="890"/>
                        <a:pt x="1570" y="900"/>
                      </a:cubicBezTo>
                      <a:cubicBezTo>
                        <a:pt x="1570" y="904"/>
                        <a:pt x="1572" y="908"/>
                        <a:pt x="1572" y="912"/>
                      </a:cubicBezTo>
                      <a:cubicBezTo>
                        <a:pt x="1573" y="919"/>
                        <a:pt x="1573" y="925"/>
                        <a:pt x="1575" y="931"/>
                      </a:cubicBezTo>
                      <a:cubicBezTo>
                        <a:pt x="1577" y="936"/>
                        <a:pt x="1579" y="942"/>
                        <a:pt x="1579" y="948"/>
                      </a:cubicBezTo>
                      <a:cubicBezTo>
                        <a:pt x="1579" y="949"/>
                        <a:pt x="1579" y="950"/>
                        <a:pt x="1579" y="951"/>
                      </a:cubicBezTo>
                      <a:cubicBezTo>
                        <a:pt x="1581" y="963"/>
                        <a:pt x="1583" y="975"/>
                        <a:pt x="1585" y="988"/>
                      </a:cubicBezTo>
                      <a:cubicBezTo>
                        <a:pt x="1586" y="998"/>
                        <a:pt x="1587" y="1008"/>
                        <a:pt x="1589" y="1019"/>
                      </a:cubicBezTo>
                      <a:cubicBezTo>
                        <a:pt x="1590" y="1029"/>
                        <a:pt x="1591" y="1040"/>
                        <a:pt x="1593" y="1050"/>
                      </a:cubicBezTo>
                      <a:cubicBezTo>
                        <a:pt x="1594" y="1055"/>
                        <a:pt x="1594" y="1061"/>
                        <a:pt x="1596" y="1066"/>
                      </a:cubicBezTo>
                      <a:cubicBezTo>
                        <a:pt x="1598" y="1071"/>
                        <a:pt x="1600" y="1076"/>
                        <a:pt x="1601" y="1082"/>
                      </a:cubicBezTo>
                      <a:cubicBezTo>
                        <a:pt x="1603" y="1094"/>
                        <a:pt x="1604" y="1105"/>
                        <a:pt x="1603" y="1117"/>
                      </a:cubicBezTo>
                      <a:cubicBezTo>
                        <a:pt x="1602" y="1124"/>
                        <a:pt x="1600" y="1131"/>
                        <a:pt x="1593" y="1136"/>
                      </a:cubicBezTo>
                      <a:cubicBezTo>
                        <a:pt x="1593" y="1136"/>
                        <a:pt x="1592" y="1137"/>
                        <a:pt x="1591" y="1139"/>
                      </a:cubicBezTo>
                      <a:cubicBezTo>
                        <a:pt x="1597" y="1141"/>
                        <a:pt x="1603" y="1142"/>
                        <a:pt x="1609" y="1144"/>
                      </a:cubicBezTo>
                      <a:cubicBezTo>
                        <a:pt x="1614" y="1145"/>
                        <a:pt x="1619" y="1146"/>
                        <a:pt x="1624" y="1147"/>
                      </a:cubicBezTo>
                      <a:cubicBezTo>
                        <a:pt x="1627" y="1148"/>
                        <a:pt x="1631" y="1149"/>
                        <a:pt x="1634" y="1149"/>
                      </a:cubicBezTo>
                      <a:cubicBezTo>
                        <a:pt x="1641" y="1150"/>
                        <a:pt x="1648" y="1150"/>
                        <a:pt x="1655" y="1150"/>
                      </a:cubicBezTo>
                      <a:cubicBezTo>
                        <a:pt x="1665" y="1149"/>
                        <a:pt x="1674" y="1147"/>
                        <a:pt x="1684" y="1144"/>
                      </a:cubicBezTo>
                      <a:cubicBezTo>
                        <a:pt x="1683" y="1142"/>
                        <a:pt x="1682" y="1140"/>
                        <a:pt x="1681" y="1138"/>
                      </a:cubicBezTo>
                      <a:cubicBezTo>
                        <a:pt x="1680" y="1136"/>
                        <a:pt x="1680" y="1135"/>
                        <a:pt x="1680" y="1133"/>
                      </a:cubicBezTo>
                      <a:cubicBezTo>
                        <a:pt x="1680" y="1127"/>
                        <a:pt x="1680" y="1120"/>
                        <a:pt x="1680" y="1114"/>
                      </a:cubicBezTo>
                      <a:cubicBezTo>
                        <a:pt x="1681" y="1104"/>
                        <a:pt x="1682" y="1094"/>
                        <a:pt x="1683" y="1085"/>
                      </a:cubicBezTo>
                      <a:cubicBezTo>
                        <a:pt x="1683" y="1081"/>
                        <a:pt x="1683" y="1078"/>
                        <a:pt x="1683" y="1075"/>
                      </a:cubicBezTo>
                      <a:cubicBezTo>
                        <a:pt x="1684" y="1063"/>
                        <a:pt x="1684" y="1051"/>
                        <a:pt x="1684" y="1039"/>
                      </a:cubicBezTo>
                      <a:cubicBezTo>
                        <a:pt x="1684" y="1030"/>
                        <a:pt x="1684" y="1020"/>
                        <a:pt x="1683" y="1011"/>
                      </a:cubicBezTo>
                      <a:cubicBezTo>
                        <a:pt x="1683" y="1005"/>
                        <a:pt x="1683" y="1000"/>
                        <a:pt x="1682" y="995"/>
                      </a:cubicBezTo>
                      <a:cubicBezTo>
                        <a:pt x="1682" y="989"/>
                        <a:pt x="1681" y="984"/>
                        <a:pt x="1681" y="979"/>
                      </a:cubicBezTo>
                      <a:cubicBezTo>
                        <a:pt x="1682" y="970"/>
                        <a:pt x="1680" y="962"/>
                        <a:pt x="1679" y="954"/>
                      </a:cubicBezTo>
                      <a:cubicBezTo>
                        <a:pt x="1678" y="948"/>
                        <a:pt x="1677" y="941"/>
                        <a:pt x="1676" y="935"/>
                      </a:cubicBezTo>
                      <a:cubicBezTo>
                        <a:pt x="1676" y="931"/>
                        <a:pt x="1675" y="928"/>
                        <a:pt x="1675" y="925"/>
                      </a:cubicBezTo>
                      <a:cubicBezTo>
                        <a:pt x="1673" y="916"/>
                        <a:pt x="1671" y="907"/>
                        <a:pt x="1669" y="898"/>
                      </a:cubicBezTo>
                      <a:cubicBezTo>
                        <a:pt x="1668" y="894"/>
                        <a:pt x="1667" y="890"/>
                        <a:pt x="1667" y="885"/>
                      </a:cubicBezTo>
                      <a:cubicBezTo>
                        <a:pt x="1668" y="881"/>
                        <a:pt x="1667" y="876"/>
                        <a:pt x="1666" y="872"/>
                      </a:cubicBezTo>
                      <a:cubicBezTo>
                        <a:pt x="1666" y="871"/>
                        <a:pt x="1666" y="869"/>
                        <a:pt x="1666" y="868"/>
                      </a:cubicBezTo>
                      <a:cubicBezTo>
                        <a:pt x="1668" y="868"/>
                        <a:pt x="1670" y="868"/>
                        <a:pt x="1672" y="868"/>
                      </a:cubicBezTo>
                      <a:cubicBezTo>
                        <a:pt x="1673" y="869"/>
                        <a:pt x="1673" y="870"/>
                        <a:pt x="1674" y="871"/>
                      </a:cubicBezTo>
                      <a:cubicBezTo>
                        <a:pt x="1674" y="872"/>
                        <a:pt x="1675" y="873"/>
                        <a:pt x="1676" y="874"/>
                      </a:cubicBezTo>
                      <a:cubicBezTo>
                        <a:pt x="1677" y="875"/>
                        <a:pt x="1677" y="875"/>
                        <a:pt x="1677" y="876"/>
                      </a:cubicBezTo>
                      <a:cubicBezTo>
                        <a:pt x="1679" y="880"/>
                        <a:pt x="1680" y="881"/>
                        <a:pt x="1684" y="880"/>
                      </a:cubicBezTo>
                      <a:cubicBezTo>
                        <a:pt x="1689" y="880"/>
                        <a:pt x="1695" y="879"/>
                        <a:pt x="1701" y="878"/>
                      </a:cubicBezTo>
                      <a:cubicBezTo>
                        <a:pt x="1702" y="877"/>
                        <a:pt x="1704" y="877"/>
                        <a:pt x="1706" y="876"/>
                      </a:cubicBezTo>
                      <a:cubicBezTo>
                        <a:pt x="1705" y="873"/>
                        <a:pt x="1704" y="870"/>
                        <a:pt x="1703" y="867"/>
                      </a:cubicBezTo>
                      <a:cubicBezTo>
                        <a:pt x="1700" y="857"/>
                        <a:pt x="1696" y="846"/>
                        <a:pt x="1693" y="836"/>
                      </a:cubicBezTo>
                      <a:cubicBezTo>
                        <a:pt x="1692" y="834"/>
                        <a:pt x="1692" y="832"/>
                        <a:pt x="1691" y="829"/>
                      </a:cubicBezTo>
                      <a:cubicBezTo>
                        <a:pt x="1689" y="824"/>
                        <a:pt x="1686" y="818"/>
                        <a:pt x="1684" y="812"/>
                      </a:cubicBezTo>
                      <a:cubicBezTo>
                        <a:pt x="1682" y="806"/>
                        <a:pt x="1681" y="800"/>
                        <a:pt x="1678" y="794"/>
                      </a:cubicBezTo>
                      <a:cubicBezTo>
                        <a:pt x="1676" y="788"/>
                        <a:pt x="1674" y="783"/>
                        <a:pt x="1671" y="778"/>
                      </a:cubicBezTo>
                      <a:cubicBezTo>
                        <a:pt x="1669" y="773"/>
                        <a:pt x="1668" y="769"/>
                        <a:pt x="1666" y="765"/>
                      </a:cubicBezTo>
                      <a:cubicBezTo>
                        <a:pt x="1666" y="765"/>
                        <a:pt x="1666" y="765"/>
                        <a:pt x="1665" y="766"/>
                      </a:cubicBezTo>
                      <a:cubicBezTo>
                        <a:pt x="1663" y="764"/>
                        <a:pt x="1661" y="763"/>
                        <a:pt x="1657" y="761"/>
                      </a:cubicBezTo>
                      <a:close/>
                      <a:moveTo>
                        <a:pt x="319" y="737"/>
                      </a:moveTo>
                      <a:cubicBezTo>
                        <a:pt x="321" y="737"/>
                        <a:pt x="323" y="738"/>
                        <a:pt x="325" y="738"/>
                      </a:cubicBezTo>
                      <a:cubicBezTo>
                        <a:pt x="333" y="738"/>
                        <a:pt x="342" y="739"/>
                        <a:pt x="350" y="739"/>
                      </a:cubicBezTo>
                      <a:cubicBezTo>
                        <a:pt x="360" y="740"/>
                        <a:pt x="371" y="740"/>
                        <a:pt x="381" y="742"/>
                      </a:cubicBezTo>
                      <a:cubicBezTo>
                        <a:pt x="389" y="743"/>
                        <a:pt x="397" y="744"/>
                        <a:pt x="405" y="745"/>
                      </a:cubicBezTo>
                      <a:cubicBezTo>
                        <a:pt x="408" y="745"/>
                        <a:pt x="411" y="745"/>
                        <a:pt x="414" y="745"/>
                      </a:cubicBezTo>
                      <a:cubicBezTo>
                        <a:pt x="424" y="748"/>
                        <a:pt x="435" y="747"/>
                        <a:pt x="446" y="751"/>
                      </a:cubicBezTo>
                      <a:cubicBezTo>
                        <a:pt x="450" y="752"/>
                        <a:pt x="455" y="752"/>
                        <a:pt x="459" y="753"/>
                      </a:cubicBezTo>
                      <a:cubicBezTo>
                        <a:pt x="461" y="753"/>
                        <a:pt x="462" y="754"/>
                        <a:pt x="463" y="754"/>
                      </a:cubicBezTo>
                      <a:cubicBezTo>
                        <a:pt x="467" y="755"/>
                        <a:pt x="472" y="756"/>
                        <a:pt x="476" y="756"/>
                      </a:cubicBezTo>
                      <a:cubicBezTo>
                        <a:pt x="478" y="757"/>
                        <a:pt x="480" y="757"/>
                        <a:pt x="482" y="758"/>
                      </a:cubicBezTo>
                      <a:cubicBezTo>
                        <a:pt x="485" y="759"/>
                        <a:pt x="488" y="761"/>
                        <a:pt x="492" y="762"/>
                      </a:cubicBezTo>
                      <a:cubicBezTo>
                        <a:pt x="502" y="765"/>
                        <a:pt x="512" y="770"/>
                        <a:pt x="522" y="774"/>
                      </a:cubicBezTo>
                      <a:cubicBezTo>
                        <a:pt x="529" y="777"/>
                        <a:pt x="536" y="783"/>
                        <a:pt x="544" y="785"/>
                      </a:cubicBezTo>
                      <a:cubicBezTo>
                        <a:pt x="545" y="785"/>
                        <a:pt x="546" y="785"/>
                        <a:pt x="546" y="786"/>
                      </a:cubicBezTo>
                      <a:cubicBezTo>
                        <a:pt x="551" y="793"/>
                        <a:pt x="557" y="799"/>
                        <a:pt x="561" y="807"/>
                      </a:cubicBezTo>
                      <a:cubicBezTo>
                        <a:pt x="564" y="814"/>
                        <a:pt x="569" y="821"/>
                        <a:pt x="571" y="829"/>
                      </a:cubicBezTo>
                      <a:cubicBezTo>
                        <a:pt x="574" y="841"/>
                        <a:pt x="578" y="852"/>
                        <a:pt x="579" y="865"/>
                      </a:cubicBezTo>
                      <a:cubicBezTo>
                        <a:pt x="580" y="873"/>
                        <a:pt x="582" y="882"/>
                        <a:pt x="584" y="891"/>
                      </a:cubicBezTo>
                      <a:cubicBezTo>
                        <a:pt x="586" y="901"/>
                        <a:pt x="587" y="911"/>
                        <a:pt x="589" y="921"/>
                      </a:cubicBezTo>
                      <a:cubicBezTo>
                        <a:pt x="589" y="925"/>
                        <a:pt x="590" y="929"/>
                        <a:pt x="591" y="933"/>
                      </a:cubicBezTo>
                      <a:cubicBezTo>
                        <a:pt x="593" y="942"/>
                        <a:pt x="594" y="951"/>
                        <a:pt x="596" y="960"/>
                      </a:cubicBezTo>
                      <a:cubicBezTo>
                        <a:pt x="597" y="965"/>
                        <a:pt x="597" y="971"/>
                        <a:pt x="598" y="976"/>
                      </a:cubicBezTo>
                      <a:cubicBezTo>
                        <a:pt x="599" y="983"/>
                        <a:pt x="602" y="990"/>
                        <a:pt x="602" y="998"/>
                      </a:cubicBezTo>
                      <a:cubicBezTo>
                        <a:pt x="603" y="1005"/>
                        <a:pt x="605" y="1012"/>
                        <a:pt x="605" y="1020"/>
                      </a:cubicBezTo>
                      <a:cubicBezTo>
                        <a:pt x="606" y="1032"/>
                        <a:pt x="609" y="1045"/>
                        <a:pt x="611" y="1057"/>
                      </a:cubicBezTo>
                      <a:cubicBezTo>
                        <a:pt x="612" y="1065"/>
                        <a:pt x="613" y="1073"/>
                        <a:pt x="615" y="1081"/>
                      </a:cubicBezTo>
                      <a:cubicBezTo>
                        <a:pt x="616" y="1086"/>
                        <a:pt x="616" y="1091"/>
                        <a:pt x="618" y="1095"/>
                      </a:cubicBezTo>
                      <a:cubicBezTo>
                        <a:pt x="618" y="1098"/>
                        <a:pt x="619" y="1101"/>
                        <a:pt x="621" y="1103"/>
                      </a:cubicBezTo>
                      <a:cubicBezTo>
                        <a:pt x="621" y="1104"/>
                        <a:pt x="623" y="1106"/>
                        <a:pt x="624" y="1106"/>
                      </a:cubicBezTo>
                      <a:cubicBezTo>
                        <a:pt x="627" y="1107"/>
                        <a:pt x="628" y="1109"/>
                        <a:pt x="628" y="1113"/>
                      </a:cubicBezTo>
                      <a:cubicBezTo>
                        <a:pt x="621" y="1118"/>
                        <a:pt x="612" y="1120"/>
                        <a:pt x="604" y="1123"/>
                      </a:cubicBezTo>
                      <a:cubicBezTo>
                        <a:pt x="608" y="1130"/>
                        <a:pt x="616" y="1129"/>
                        <a:pt x="621" y="1132"/>
                      </a:cubicBezTo>
                      <a:cubicBezTo>
                        <a:pt x="625" y="1134"/>
                        <a:pt x="630" y="1135"/>
                        <a:pt x="635" y="1135"/>
                      </a:cubicBezTo>
                      <a:cubicBezTo>
                        <a:pt x="636" y="1133"/>
                        <a:pt x="636" y="1131"/>
                        <a:pt x="636" y="1130"/>
                      </a:cubicBezTo>
                      <a:cubicBezTo>
                        <a:pt x="636" y="1120"/>
                        <a:pt x="636" y="1111"/>
                        <a:pt x="635" y="1101"/>
                      </a:cubicBezTo>
                      <a:cubicBezTo>
                        <a:pt x="635" y="1098"/>
                        <a:pt x="635" y="1096"/>
                        <a:pt x="635" y="1093"/>
                      </a:cubicBezTo>
                      <a:cubicBezTo>
                        <a:pt x="635" y="1088"/>
                        <a:pt x="634" y="1083"/>
                        <a:pt x="634" y="1079"/>
                      </a:cubicBezTo>
                      <a:cubicBezTo>
                        <a:pt x="634" y="1068"/>
                        <a:pt x="634" y="1057"/>
                        <a:pt x="634" y="1047"/>
                      </a:cubicBezTo>
                      <a:cubicBezTo>
                        <a:pt x="634" y="1043"/>
                        <a:pt x="633" y="1040"/>
                        <a:pt x="633" y="1036"/>
                      </a:cubicBezTo>
                      <a:cubicBezTo>
                        <a:pt x="632" y="1025"/>
                        <a:pt x="632" y="1013"/>
                        <a:pt x="632" y="1001"/>
                      </a:cubicBezTo>
                      <a:cubicBezTo>
                        <a:pt x="632" y="999"/>
                        <a:pt x="631" y="996"/>
                        <a:pt x="631" y="993"/>
                      </a:cubicBezTo>
                      <a:cubicBezTo>
                        <a:pt x="631" y="979"/>
                        <a:pt x="631" y="964"/>
                        <a:pt x="631" y="950"/>
                      </a:cubicBezTo>
                      <a:cubicBezTo>
                        <a:pt x="631" y="942"/>
                        <a:pt x="631" y="934"/>
                        <a:pt x="631" y="926"/>
                      </a:cubicBezTo>
                      <a:cubicBezTo>
                        <a:pt x="631" y="909"/>
                        <a:pt x="630" y="892"/>
                        <a:pt x="630" y="874"/>
                      </a:cubicBezTo>
                      <a:cubicBezTo>
                        <a:pt x="630" y="867"/>
                        <a:pt x="629" y="860"/>
                        <a:pt x="629" y="853"/>
                      </a:cubicBezTo>
                      <a:cubicBezTo>
                        <a:pt x="629" y="841"/>
                        <a:pt x="629" y="829"/>
                        <a:pt x="629" y="817"/>
                      </a:cubicBezTo>
                      <a:cubicBezTo>
                        <a:pt x="629" y="807"/>
                        <a:pt x="628" y="798"/>
                        <a:pt x="627" y="788"/>
                      </a:cubicBezTo>
                      <a:cubicBezTo>
                        <a:pt x="627" y="785"/>
                        <a:pt x="627" y="782"/>
                        <a:pt x="627" y="778"/>
                      </a:cubicBezTo>
                      <a:cubicBezTo>
                        <a:pt x="626" y="773"/>
                        <a:pt x="626" y="768"/>
                        <a:pt x="626" y="762"/>
                      </a:cubicBezTo>
                      <a:cubicBezTo>
                        <a:pt x="625" y="758"/>
                        <a:pt x="625" y="753"/>
                        <a:pt x="624" y="748"/>
                      </a:cubicBezTo>
                      <a:cubicBezTo>
                        <a:pt x="619" y="748"/>
                        <a:pt x="615" y="748"/>
                        <a:pt x="611" y="748"/>
                      </a:cubicBezTo>
                      <a:cubicBezTo>
                        <a:pt x="605" y="748"/>
                        <a:pt x="598" y="747"/>
                        <a:pt x="591" y="747"/>
                      </a:cubicBezTo>
                      <a:cubicBezTo>
                        <a:pt x="584" y="747"/>
                        <a:pt x="577" y="747"/>
                        <a:pt x="569" y="748"/>
                      </a:cubicBezTo>
                      <a:cubicBezTo>
                        <a:pt x="563" y="748"/>
                        <a:pt x="557" y="748"/>
                        <a:pt x="551" y="748"/>
                      </a:cubicBezTo>
                      <a:cubicBezTo>
                        <a:pt x="539" y="749"/>
                        <a:pt x="527" y="750"/>
                        <a:pt x="516" y="750"/>
                      </a:cubicBezTo>
                      <a:cubicBezTo>
                        <a:pt x="509" y="750"/>
                        <a:pt x="502" y="751"/>
                        <a:pt x="495" y="752"/>
                      </a:cubicBezTo>
                      <a:cubicBezTo>
                        <a:pt x="487" y="753"/>
                        <a:pt x="483" y="748"/>
                        <a:pt x="483" y="741"/>
                      </a:cubicBezTo>
                      <a:cubicBezTo>
                        <a:pt x="484" y="737"/>
                        <a:pt x="484" y="734"/>
                        <a:pt x="484" y="730"/>
                      </a:cubicBezTo>
                      <a:cubicBezTo>
                        <a:pt x="484" y="726"/>
                        <a:pt x="484" y="722"/>
                        <a:pt x="484" y="718"/>
                      </a:cubicBezTo>
                      <a:cubicBezTo>
                        <a:pt x="483" y="710"/>
                        <a:pt x="482" y="702"/>
                        <a:pt x="482" y="694"/>
                      </a:cubicBezTo>
                      <a:cubicBezTo>
                        <a:pt x="482" y="690"/>
                        <a:pt x="480" y="685"/>
                        <a:pt x="482" y="680"/>
                      </a:cubicBezTo>
                      <a:cubicBezTo>
                        <a:pt x="480" y="680"/>
                        <a:pt x="479" y="679"/>
                        <a:pt x="477" y="679"/>
                      </a:cubicBezTo>
                      <a:cubicBezTo>
                        <a:pt x="469" y="678"/>
                        <a:pt x="462" y="674"/>
                        <a:pt x="455" y="670"/>
                      </a:cubicBezTo>
                      <a:cubicBezTo>
                        <a:pt x="451" y="668"/>
                        <a:pt x="447" y="665"/>
                        <a:pt x="443" y="662"/>
                      </a:cubicBezTo>
                      <a:cubicBezTo>
                        <a:pt x="436" y="658"/>
                        <a:pt x="430" y="654"/>
                        <a:pt x="424" y="649"/>
                      </a:cubicBezTo>
                      <a:cubicBezTo>
                        <a:pt x="420" y="647"/>
                        <a:pt x="416" y="644"/>
                        <a:pt x="412" y="641"/>
                      </a:cubicBezTo>
                      <a:cubicBezTo>
                        <a:pt x="412" y="640"/>
                        <a:pt x="410" y="640"/>
                        <a:pt x="409" y="639"/>
                      </a:cubicBezTo>
                      <a:cubicBezTo>
                        <a:pt x="403" y="636"/>
                        <a:pt x="396" y="633"/>
                        <a:pt x="390" y="629"/>
                      </a:cubicBezTo>
                      <a:cubicBezTo>
                        <a:pt x="378" y="622"/>
                        <a:pt x="367" y="614"/>
                        <a:pt x="355" y="607"/>
                      </a:cubicBezTo>
                      <a:cubicBezTo>
                        <a:pt x="353" y="605"/>
                        <a:pt x="350" y="604"/>
                        <a:pt x="348" y="602"/>
                      </a:cubicBezTo>
                      <a:cubicBezTo>
                        <a:pt x="347" y="603"/>
                        <a:pt x="347" y="603"/>
                        <a:pt x="347" y="604"/>
                      </a:cubicBezTo>
                      <a:cubicBezTo>
                        <a:pt x="345" y="613"/>
                        <a:pt x="344" y="622"/>
                        <a:pt x="343" y="630"/>
                      </a:cubicBezTo>
                      <a:cubicBezTo>
                        <a:pt x="342" y="635"/>
                        <a:pt x="341" y="640"/>
                        <a:pt x="340" y="644"/>
                      </a:cubicBezTo>
                      <a:cubicBezTo>
                        <a:pt x="339" y="655"/>
                        <a:pt x="338" y="665"/>
                        <a:pt x="336" y="676"/>
                      </a:cubicBezTo>
                      <a:cubicBezTo>
                        <a:pt x="335" y="683"/>
                        <a:pt x="333" y="691"/>
                        <a:pt x="332" y="698"/>
                      </a:cubicBezTo>
                      <a:cubicBezTo>
                        <a:pt x="331" y="700"/>
                        <a:pt x="331" y="703"/>
                        <a:pt x="330" y="705"/>
                      </a:cubicBezTo>
                      <a:cubicBezTo>
                        <a:pt x="329" y="708"/>
                        <a:pt x="327" y="712"/>
                        <a:pt x="326" y="715"/>
                      </a:cubicBezTo>
                      <a:cubicBezTo>
                        <a:pt x="324" y="722"/>
                        <a:pt x="322" y="729"/>
                        <a:pt x="319" y="737"/>
                      </a:cubicBezTo>
                      <a:close/>
                      <a:moveTo>
                        <a:pt x="702" y="1263"/>
                      </a:moveTo>
                      <a:cubicBezTo>
                        <a:pt x="702" y="1258"/>
                        <a:pt x="703" y="1255"/>
                        <a:pt x="703" y="1251"/>
                      </a:cubicBezTo>
                      <a:cubicBezTo>
                        <a:pt x="702" y="1242"/>
                        <a:pt x="703" y="1233"/>
                        <a:pt x="703" y="1224"/>
                      </a:cubicBezTo>
                      <a:cubicBezTo>
                        <a:pt x="703" y="1213"/>
                        <a:pt x="703" y="1202"/>
                        <a:pt x="703" y="1192"/>
                      </a:cubicBezTo>
                      <a:cubicBezTo>
                        <a:pt x="703" y="1187"/>
                        <a:pt x="703" y="1181"/>
                        <a:pt x="703" y="1176"/>
                      </a:cubicBezTo>
                      <a:cubicBezTo>
                        <a:pt x="703" y="1168"/>
                        <a:pt x="703" y="1160"/>
                        <a:pt x="703" y="1152"/>
                      </a:cubicBezTo>
                      <a:cubicBezTo>
                        <a:pt x="703" y="1146"/>
                        <a:pt x="702" y="1139"/>
                        <a:pt x="702" y="1132"/>
                      </a:cubicBezTo>
                      <a:cubicBezTo>
                        <a:pt x="702" y="1126"/>
                        <a:pt x="703" y="1120"/>
                        <a:pt x="703" y="1114"/>
                      </a:cubicBezTo>
                      <a:cubicBezTo>
                        <a:pt x="703" y="1102"/>
                        <a:pt x="703" y="1091"/>
                        <a:pt x="702" y="1079"/>
                      </a:cubicBezTo>
                      <a:cubicBezTo>
                        <a:pt x="702" y="1075"/>
                        <a:pt x="702" y="1071"/>
                        <a:pt x="702" y="1067"/>
                      </a:cubicBezTo>
                      <a:cubicBezTo>
                        <a:pt x="702" y="1055"/>
                        <a:pt x="702" y="1043"/>
                        <a:pt x="702" y="1031"/>
                      </a:cubicBezTo>
                      <a:cubicBezTo>
                        <a:pt x="702" y="1020"/>
                        <a:pt x="701" y="1008"/>
                        <a:pt x="700" y="997"/>
                      </a:cubicBezTo>
                      <a:cubicBezTo>
                        <a:pt x="700" y="993"/>
                        <a:pt x="700" y="989"/>
                        <a:pt x="700" y="984"/>
                      </a:cubicBezTo>
                      <a:cubicBezTo>
                        <a:pt x="700" y="980"/>
                        <a:pt x="700" y="975"/>
                        <a:pt x="700" y="970"/>
                      </a:cubicBezTo>
                      <a:cubicBezTo>
                        <a:pt x="700" y="960"/>
                        <a:pt x="699" y="950"/>
                        <a:pt x="699" y="940"/>
                      </a:cubicBezTo>
                      <a:cubicBezTo>
                        <a:pt x="699" y="931"/>
                        <a:pt x="700" y="922"/>
                        <a:pt x="700" y="912"/>
                      </a:cubicBezTo>
                      <a:cubicBezTo>
                        <a:pt x="700" y="908"/>
                        <a:pt x="700" y="904"/>
                        <a:pt x="700" y="900"/>
                      </a:cubicBezTo>
                      <a:cubicBezTo>
                        <a:pt x="700" y="897"/>
                        <a:pt x="701" y="894"/>
                        <a:pt x="701" y="890"/>
                      </a:cubicBezTo>
                      <a:cubicBezTo>
                        <a:pt x="701" y="885"/>
                        <a:pt x="701" y="880"/>
                        <a:pt x="701" y="875"/>
                      </a:cubicBezTo>
                      <a:cubicBezTo>
                        <a:pt x="702" y="863"/>
                        <a:pt x="702" y="851"/>
                        <a:pt x="703" y="839"/>
                      </a:cubicBezTo>
                      <a:cubicBezTo>
                        <a:pt x="703" y="835"/>
                        <a:pt x="702" y="831"/>
                        <a:pt x="702" y="826"/>
                      </a:cubicBezTo>
                      <a:cubicBezTo>
                        <a:pt x="702" y="818"/>
                        <a:pt x="702" y="810"/>
                        <a:pt x="702" y="802"/>
                      </a:cubicBezTo>
                      <a:cubicBezTo>
                        <a:pt x="702" y="795"/>
                        <a:pt x="702" y="787"/>
                        <a:pt x="702" y="779"/>
                      </a:cubicBezTo>
                      <a:cubicBezTo>
                        <a:pt x="702" y="771"/>
                        <a:pt x="702" y="763"/>
                        <a:pt x="702" y="755"/>
                      </a:cubicBezTo>
                      <a:cubicBezTo>
                        <a:pt x="702" y="753"/>
                        <a:pt x="702" y="751"/>
                        <a:pt x="704" y="750"/>
                      </a:cubicBezTo>
                      <a:cubicBezTo>
                        <a:pt x="705" y="750"/>
                        <a:pt x="705" y="749"/>
                        <a:pt x="706" y="748"/>
                      </a:cubicBezTo>
                      <a:cubicBezTo>
                        <a:pt x="681" y="746"/>
                        <a:pt x="658" y="746"/>
                        <a:pt x="633" y="748"/>
                      </a:cubicBezTo>
                      <a:cubicBezTo>
                        <a:pt x="633" y="750"/>
                        <a:pt x="633" y="751"/>
                        <a:pt x="633" y="752"/>
                      </a:cubicBezTo>
                      <a:cubicBezTo>
                        <a:pt x="634" y="763"/>
                        <a:pt x="635" y="773"/>
                        <a:pt x="636" y="783"/>
                      </a:cubicBezTo>
                      <a:cubicBezTo>
                        <a:pt x="636" y="788"/>
                        <a:pt x="637" y="793"/>
                        <a:pt x="637" y="798"/>
                      </a:cubicBezTo>
                      <a:cubicBezTo>
                        <a:pt x="638" y="804"/>
                        <a:pt x="638" y="809"/>
                        <a:pt x="638" y="815"/>
                      </a:cubicBezTo>
                      <a:cubicBezTo>
                        <a:pt x="638" y="820"/>
                        <a:pt x="638" y="825"/>
                        <a:pt x="637" y="830"/>
                      </a:cubicBezTo>
                      <a:cubicBezTo>
                        <a:pt x="637" y="836"/>
                        <a:pt x="637" y="842"/>
                        <a:pt x="637" y="849"/>
                      </a:cubicBezTo>
                      <a:cubicBezTo>
                        <a:pt x="637" y="852"/>
                        <a:pt x="637" y="856"/>
                        <a:pt x="637" y="860"/>
                      </a:cubicBezTo>
                      <a:cubicBezTo>
                        <a:pt x="638" y="866"/>
                        <a:pt x="639" y="873"/>
                        <a:pt x="639" y="880"/>
                      </a:cubicBezTo>
                      <a:cubicBezTo>
                        <a:pt x="639" y="886"/>
                        <a:pt x="639" y="892"/>
                        <a:pt x="639" y="898"/>
                      </a:cubicBezTo>
                      <a:cubicBezTo>
                        <a:pt x="640" y="905"/>
                        <a:pt x="639" y="912"/>
                        <a:pt x="639" y="919"/>
                      </a:cubicBezTo>
                      <a:cubicBezTo>
                        <a:pt x="639" y="926"/>
                        <a:pt x="639" y="934"/>
                        <a:pt x="639" y="942"/>
                      </a:cubicBezTo>
                      <a:cubicBezTo>
                        <a:pt x="639" y="949"/>
                        <a:pt x="641" y="956"/>
                        <a:pt x="639" y="962"/>
                      </a:cubicBezTo>
                      <a:cubicBezTo>
                        <a:pt x="639" y="963"/>
                        <a:pt x="639" y="963"/>
                        <a:pt x="639" y="963"/>
                      </a:cubicBezTo>
                      <a:cubicBezTo>
                        <a:pt x="640" y="967"/>
                        <a:pt x="639" y="971"/>
                        <a:pt x="640" y="975"/>
                      </a:cubicBezTo>
                      <a:cubicBezTo>
                        <a:pt x="640" y="983"/>
                        <a:pt x="640" y="991"/>
                        <a:pt x="640" y="998"/>
                      </a:cubicBezTo>
                      <a:cubicBezTo>
                        <a:pt x="640" y="1001"/>
                        <a:pt x="640" y="1004"/>
                        <a:pt x="640" y="1008"/>
                      </a:cubicBezTo>
                      <a:cubicBezTo>
                        <a:pt x="640" y="1011"/>
                        <a:pt x="641" y="1015"/>
                        <a:pt x="641" y="1018"/>
                      </a:cubicBezTo>
                      <a:cubicBezTo>
                        <a:pt x="641" y="1023"/>
                        <a:pt x="641" y="1027"/>
                        <a:pt x="641" y="1031"/>
                      </a:cubicBezTo>
                      <a:cubicBezTo>
                        <a:pt x="642" y="1037"/>
                        <a:pt x="642" y="1044"/>
                        <a:pt x="642" y="1050"/>
                      </a:cubicBezTo>
                      <a:cubicBezTo>
                        <a:pt x="643" y="1060"/>
                        <a:pt x="642" y="1069"/>
                        <a:pt x="642" y="1079"/>
                      </a:cubicBezTo>
                      <a:cubicBezTo>
                        <a:pt x="643" y="1087"/>
                        <a:pt x="643" y="1094"/>
                        <a:pt x="644" y="1101"/>
                      </a:cubicBezTo>
                      <a:cubicBezTo>
                        <a:pt x="644" y="1108"/>
                        <a:pt x="644" y="1114"/>
                        <a:pt x="644" y="1120"/>
                      </a:cubicBezTo>
                      <a:cubicBezTo>
                        <a:pt x="644" y="1124"/>
                        <a:pt x="643" y="1127"/>
                        <a:pt x="644" y="1131"/>
                      </a:cubicBezTo>
                      <a:cubicBezTo>
                        <a:pt x="644" y="1135"/>
                        <a:pt x="644" y="1138"/>
                        <a:pt x="644" y="1142"/>
                      </a:cubicBezTo>
                      <a:cubicBezTo>
                        <a:pt x="645" y="1147"/>
                        <a:pt x="645" y="1152"/>
                        <a:pt x="645" y="1157"/>
                      </a:cubicBezTo>
                      <a:cubicBezTo>
                        <a:pt x="645" y="1162"/>
                        <a:pt x="645" y="1166"/>
                        <a:pt x="645" y="1171"/>
                      </a:cubicBezTo>
                      <a:cubicBezTo>
                        <a:pt x="646" y="1183"/>
                        <a:pt x="647" y="1194"/>
                        <a:pt x="648" y="1206"/>
                      </a:cubicBezTo>
                      <a:cubicBezTo>
                        <a:pt x="648" y="1213"/>
                        <a:pt x="648" y="1221"/>
                        <a:pt x="648" y="1228"/>
                      </a:cubicBezTo>
                      <a:cubicBezTo>
                        <a:pt x="648" y="1238"/>
                        <a:pt x="651" y="1248"/>
                        <a:pt x="647" y="1258"/>
                      </a:cubicBezTo>
                      <a:cubicBezTo>
                        <a:pt x="646" y="1261"/>
                        <a:pt x="647" y="1262"/>
                        <a:pt x="651" y="1262"/>
                      </a:cubicBezTo>
                      <a:cubicBezTo>
                        <a:pt x="653" y="1262"/>
                        <a:pt x="655" y="1262"/>
                        <a:pt x="657" y="1262"/>
                      </a:cubicBezTo>
                      <a:cubicBezTo>
                        <a:pt x="661" y="1261"/>
                        <a:pt x="666" y="1261"/>
                        <a:pt x="671" y="1261"/>
                      </a:cubicBezTo>
                      <a:cubicBezTo>
                        <a:pt x="681" y="1262"/>
                        <a:pt x="691" y="1262"/>
                        <a:pt x="702" y="1263"/>
                      </a:cubicBezTo>
                      <a:close/>
                      <a:moveTo>
                        <a:pt x="1648" y="251"/>
                      </a:moveTo>
                      <a:cubicBezTo>
                        <a:pt x="1648" y="252"/>
                        <a:pt x="1648" y="253"/>
                        <a:pt x="1648" y="254"/>
                      </a:cubicBezTo>
                      <a:cubicBezTo>
                        <a:pt x="1649" y="262"/>
                        <a:pt x="1651" y="269"/>
                        <a:pt x="1650" y="276"/>
                      </a:cubicBezTo>
                      <a:cubicBezTo>
                        <a:pt x="1649" y="277"/>
                        <a:pt x="1650" y="278"/>
                        <a:pt x="1650" y="279"/>
                      </a:cubicBezTo>
                      <a:cubicBezTo>
                        <a:pt x="1650" y="282"/>
                        <a:pt x="1651" y="295"/>
                        <a:pt x="1650" y="298"/>
                      </a:cubicBezTo>
                      <a:cubicBezTo>
                        <a:pt x="1650" y="303"/>
                        <a:pt x="1649" y="309"/>
                        <a:pt x="1648" y="315"/>
                      </a:cubicBezTo>
                      <a:cubicBezTo>
                        <a:pt x="1648" y="321"/>
                        <a:pt x="1650" y="323"/>
                        <a:pt x="1655" y="323"/>
                      </a:cubicBezTo>
                      <a:cubicBezTo>
                        <a:pt x="1660" y="324"/>
                        <a:pt x="1664" y="324"/>
                        <a:pt x="1668" y="324"/>
                      </a:cubicBezTo>
                      <a:cubicBezTo>
                        <a:pt x="1675" y="325"/>
                        <a:pt x="1681" y="328"/>
                        <a:pt x="1681" y="335"/>
                      </a:cubicBezTo>
                      <a:cubicBezTo>
                        <a:pt x="1681" y="337"/>
                        <a:pt x="1682" y="339"/>
                        <a:pt x="1683" y="342"/>
                      </a:cubicBezTo>
                      <a:cubicBezTo>
                        <a:pt x="1686" y="341"/>
                        <a:pt x="1689" y="341"/>
                        <a:pt x="1692" y="340"/>
                      </a:cubicBezTo>
                      <a:cubicBezTo>
                        <a:pt x="1696" y="338"/>
                        <a:pt x="1700" y="339"/>
                        <a:pt x="1704" y="339"/>
                      </a:cubicBezTo>
                      <a:cubicBezTo>
                        <a:pt x="1706" y="340"/>
                        <a:pt x="1708" y="341"/>
                        <a:pt x="1708" y="344"/>
                      </a:cubicBezTo>
                      <a:cubicBezTo>
                        <a:pt x="1706" y="344"/>
                        <a:pt x="1704" y="344"/>
                        <a:pt x="1703" y="344"/>
                      </a:cubicBezTo>
                      <a:cubicBezTo>
                        <a:pt x="1700" y="344"/>
                        <a:pt x="1699" y="345"/>
                        <a:pt x="1698" y="347"/>
                      </a:cubicBezTo>
                      <a:cubicBezTo>
                        <a:pt x="1697" y="348"/>
                        <a:pt x="1697" y="350"/>
                        <a:pt x="1696" y="351"/>
                      </a:cubicBezTo>
                      <a:cubicBezTo>
                        <a:pt x="1695" y="354"/>
                        <a:pt x="1695" y="354"/>
                        <a:pt x="1698" y="356"/>
                      </a:cubicBezTo>
                      <a:cubicBezTo>
                        <a:pt x="1703" y="358"/>
                        <a:pt x="1706" y="362"/>
                        <a:pt x="1709" y="367"/>
                      </a:cubicBezTo>
                      <a:cubicBezTo>
                        <a:pt x="1711" y="370"/>
                        <a:pt x="1711" y="373"/>
                        <a:pt x="1712" y="375"/>
                      </a:cubicBezTo>
                      <a:cubicBezTo>
                        <a:pt x="1717" y="381"/>
                        <a:pt x="1723" y="385"/>
                        <a:pt x="1731" y="383"/>
                      </a:cubicBezTo>
                      <a:cubicBezTo>
                        <a:pt x="1732" y="383"/>
                        <a:pt x="1733" y="383"/>
                        <a:pt x="1734" y="383"/>
                      </a:cubicBezTo>
                      <a:cubicBezTo>
                        <a:pt x="1741" y="383"/>
                        <a:pt x="1747" y="381"/>
                        <a:pt x="1751" y="377"/>
                      </a:cubicBezTo>
                      <a:cubicBezTo>
                        <a:pt x="1758" y="372"/>
                        <a:pt x="1766" y="368"/>
                        <a:pt x="1772" y="361"/>
                      </a:cubicBezTo>
                      <a:cubicBezTo>
                        <a:pt x="1772" y="360"/>
                        <a:pt x="1773" y="360"/>
                        <a:pt x="1773" y="360"/>
                      </a:cubicBezTo>
                      <a:cubicBezTo>
                        <a:pt x="1776" y="358"/>
                        <a:pt x="1778" y="357"/>
                        <a:pt x="1780" y="355"/>
                      </a:cubicBezTo>
                      <a:cubicBezTo>
                        <a:pt x="1781" y="354"/>
                        <a:pt x="1782" y="352"/>
                        <a:pt x="1784" y="351"/>
                      </a:cubicBezTo>
                      <a:cubicBezTo>
                        <a:pt x="1790" y="347"/>
                        <a:pt x="1795" y="340"/>
                        <a:pt x="1800" y="334"/>
                      </a:cubicBezTo>
                      <a:cubicBezTo>
                        <a:pt x="1802" y="331"/>
                        <a:pt x="1804" y="329"/>
                        <a:pt x="1806" y="326"/>
                      </a:cubicBezTo>
                      <a:cubicBezTo>
                        <a:pt x="1807" y="324"/>
                        <a:pt x="1809" y="323"/>
                        <a:pt x="1811" y="324"/>
                      </a:cubicBezTo>
                      <a:cubicBezTo>
                        <a:pt x="1812" y="327"/>
                        <a:pt x="1812" y="329"/>
                        <a:pt x="1810" y="331"/>
                      </a:cubicBezTo>
                      <a:cubicBezTo>
                        <a:pt x="1808" y="335"/>
                        <a:pt x="1806" y="339"/>
                        <a:pt x="1803" y="342"/>
                      </a:cubicBezTo>
                      <a:cubicBezTo>
                        <a:pt x="1797" y="349"/>
                        <a:pt x="1790" y="355"/>
                        <a:pt x="1783" y="362"/>
                      </a:cubicBezTo>
                      <a:cubicBezTo>
                        <a:pt x="1781" y="363"/>
                        <a:pt x="1781" y="365"/>
                        <a:pt x="1782" y="366"/>
                      </a:cubicBezTo>
                      <a:cubicBezTo>
                        <a:pt x="1786" y="371"/>
                        <a:pt x="1790" y="376"/>
                        <a:pt x="1793" y="380"/>
                      </a:cubicBezTo>
                      <a:cubicBezTo>
                        <a:pt x="1795" y="382"/>
                        <a:pt x="1796" y="384"/>
                        <a:pt x="1796" y="386"/>
                      </a:cubicBezTo>
                      <a:cubicBezTo>
                        <a:pt x="1795" y="394"/>
                        <a:pt x="1796" y="402"/>
                        <a:pt x="1793" y="410"/>
                      </a:cubicBezTo>
                      <a:cubicBezTo>
                        <a:pt x="1791" y="415"/>
                        <a:pt x="1790" y="421"/>
                        <a:pt x="1788" y="427"/>
                      </a:cubicBezTo>
                      <a:cubicBezTo>
                        <a:pt x="1792" y="425"/>
                        <a:pt x="1794" y="424"/>
                        <a:pt x="1797" y="423"/>
                      </a:cubicBezTo>
                      <a:cubicBezTo>
                        <a:pt x="1803" y="418"/>
                        <a:pt x="1811" y="414"/>
                        <a:pt x="1819" y="412"/>
                      </a:cubicBezTo>
                      <a:cubicBezTo>
                        <a:pt x="1821" y="412"/>
                        <a:pt x="1823" y="411"/>
                        <a:pt x="1825" y="410"/>
                      </a:cubicBezTo>
                      <a:cubicBezTo>
                        <a:pt x="1829" y="408"/>
                        <a:pt x="1833" y="406"/>
                        <a:pt x="1837" y="404"/>
                      </a:cubicBezTo>
                      <a:cubicBezTo>
                        <a:pt x="1840" y="402"/>
                        <a:pt x="1844" y="400"/>
                        <a:pt x="1847" y="398"/>
                      </a:cubicBezTo>
                      <a:cubicBezTo>
                        <a:pt x="1851" y="395"/>
                        <a:pt x="1855" y="393"/>
                        <a:pt x="1858" y="390"/>
                      </a:cubicBezTo>
                      <a:cubicBezTo>
                        <a:pt x="1861" y="387"/>
                        <a:pt x="1865" y="386"/>
                        <a:pt x="1867" y="383"/>
                      </a:cubicBezTo>
                      <a:cubicBezTo>
                        <a:pt x="1872" y="377"/>
                        <a:pt x="1878" y="372"/>
                        <a:pt x="1883" y="366"/>
                      </a:cubicBezTo>
                      <a:cubicBezTo>
                        <a:pt x="1880" y="363"/>
                        <a:pt x="1879" y="361"/>
                        <a:pt x="1877" y="358"/>
                      </a:cubicBezTo>
                      <a:cubicBezTo>
                        <a:pt x="1875" y="356"/>
                        <a:pt x="1874" y="353"/>
                        <a:pt x="1874" y="351"/>
                      </a:cubicBezTo>
                      <a:cubicBezTo>
                        <a:pt x="1873" y="346"/>
                        <a:pt x="1871" y="341"/>
                        <a:pt x="1871" y="336"/>
                      </a:cubicBezTo>
                      <a:cubicBezTo>
                        <a:pt x="1870" y="331"/>
                        <a:pt x="1868" y="326"/>
                        <a:pt x="1869" y="321"/>
                      </a:cubicBezTo>
                      <a:cubicBezTo>
                        <a:pt x="1870" y="315"/>
                        <a:pt x="1870" y="310"/>
                        <a:pt x="1871" y="304"/>
                      </a:cubicBezTo>
                      <a:cubicBezTo>
                        <a:pt x="1868" y="304"/>
                        <a:pt x="1866" y="303"/>
                        <a:pt x="1863" y="303"/>
                      </a:cubicBezTo>
                      <a:cubicBezTo>
                        <a:pt x="1859" y="303"/>
                        <a:pt x="1855" y="302"/>
                        <a:pt x="1851" y="300"/>
                      </a:cubicBezTo>
                      <a:cubicBezTo>
                        <a:pt x="1849" y="299"/>
                        <a:pt x="1847" y="298"/>
                        <a:pt x="1846" y="297"/>
                      </a:cubicBezTo>
                      <a:cubicBezTo>
                        <a:pt x="1834" y="294"/>
                        <a:pt x="1826" y="288"/>
                        <a:pt x="1819" y="278"/>
                      </a:cubicBezTo>
                      <a:cubicBezTo>
                        <a:pt x="1817" y="275"/>
                        <a:pt x="1815" y="272"/>
                        <a:pt x="1812" y="269"/>
                      </a:cubicBezTo>
                      <a:cubicBezTo>
                        <a:pt x="1812" y="271"/>
                        <a:pt x="1811" y="272"/>
                        <a:pt x="1810" y="273"/>
                      </a:cubicBezTo>
                      <a:cubicBezTo>
                        <a:pt x="1810" y="272"/>
                        <a:pt x="1810" y="272"/>
                        <a:pt x="1809" y="272"/>
                      </a:cubicBezTo>
                      <a:cubicBezTo>
                        <a:pt x="1810" y="271"/>
                        <a:pt x="1810" y="269"/>
                        <a:pt x="1810" y="268"/>
                      </a:cubicBezTo>
                      <a:cubicBezTo>
                        <a:pt x="1809" y="267"/>
                        <a:pt x="1808" y="266"/>
                        <a:pt x="1806" y="265"/>
                      </a:cubicBezTo>
                      <a:cubicBezTo>
                        <a:pt x="1805" y="267"/>
                        <a:pt x="1804" y="269"/>
                        <a:pt x="1803" y="271"/>
                      </a:cubicBezTo>
                      <a:cubicBezTo>
                        <a:pt x="1803" y="273"/>
                        <a:pt x="1801" y="274"/>
                        <a:pt x="1799" y="275"/>
                      </a:cubicBezTo>
                      <a:cubicBezTo>
                        <a:pt x="1797" y="275"/>
                        <a:pt x="1795" y="276"/>
                        <a:pt x="1792" y="277"/>
                      </a:cubicBezTo>
                      <a:cubicBezTo>
                        <a:pt x="1788" y="278"/>
                        <a:pt x="1786" y="277"/>
                        <a:pt x="1784" y="273"/>
                      </a:cubicBezTo>
                      <a:cubicBezTo>
                        <a:pt x="1786" y="272"/>
                        <a:pt x="1788" y="270"/>
                        <a:pt x="1791" y="269"/>
                      </a:cubicBezTo>
                      <a:cubicBezTo>
                        <a:pt x="1795" y="268"/>
                        <a:pt x="1797" y="265"/>
                        <a:pt x="1797" y="261"/>
                      </a:cubicBezTo>
                      <a:cubicBezTo>
                        <a:pt x="1797" y="250"/>
                        <a:pt x="1791" y="241"/>
                        <a:pt x="1787" y="233"/>
                      </a:cubicBezTo>
                      <a:cubicBezTo>
                        <a:pt x="1786" y="231"/>
                        <a:pt x="1784" y="229"/>
                        <a:pt x="1783" y="227"/>
                      </a:cubicBezTo>
                      <a:cubicBezTo>
                        <a:pt x="1782" y="226"/>
                        <a:pt x="1781" y="225"/>
                        <a:pt x="1779" y="224"/>
                      </a:cubicBezTo>
                      <a:cubicBezTo>
                        <a:pt x="1775" y="223"/>
                        <a:pt x="1768" y="228"/>
                        <a:pt x="1767" y="232"/>
                      </a:cubicBezTo>
                      <a:cubicBezTo>
                        <a:pt x="1766" y="238"/>
                        <a:pt x="1766" y="238"/>
                        <a:pt x="1761" y="236"/>
                      </a:cubicBezTo>
                      <a:cubicBezTo>
                        <a:pt x="1760" y="236"/>
                        <a:pt x="1760" y="236"/>
                        <a:pt x="1759" y="236"/>
                      </a:cubicBezTo>
                      <a:cubicBezTo>
                        <a:pt x="1759" y="237"/>
                        <a:pt x="1758" y="238"/>
                        <a:pt x="1758" y="239"/>
                      </a:cubicBezTo>
                      <a:cubicBezTo>
                        <a:pt x="1756" y="243"/>
                        <a:pt x="1753" y="244"/>
                        <a:pt x="1751" y="240"/>
                      </a:cubicBezTo>
                      <a:cubicBezTo>
                        <a:pt x="1747" y="235"/>
                        <a:pt x="1742" y="230"/>
                        <a:pt x="1740" y="224"/>
                      </a:cubicBezTo>
                      <a:cubicBezTo>
                        <a:pt x="1739" y="221"/>
                        <a:pt x="1737" y="217"/>
                        <a:pt x="1736" y="214"/>
                      </a:cubicBezTo>
                      <a:cubicBezTo>
                        <a:pt x="1734" y="211"/>
                        <a:pt x="1733" y="209"/>
                        <a:pt x="1732" y="206"/>
                      </a:cubicBezTo>
                      <a:cubicBezTo>
                        <a:pt x="1730" y="210"/>
                        <a:pt x="1727" y="214"/>
                        <a:pt x="1727" y="218"/>
                      </a:cubicBezTo>
                      <a:cubicBezTo>
                        <a:pt x="1727" y="222"/>
                        <a:pt x="1726" y="226"/>
                        <a:pt x="1726" y="230"/>
                      </a:cubicBezTo>
                      <a:cubicBezTo>
                        <a:pt x="1725" y="234"/>
                        <a:pt x="1723" y="235"/>
                        <a:pt x="1719" y="233"/>
                      </a:cubicBezTo>
                      <a:cubicBezTo>
                        <a:pt x="1718" y="232"/>
                        <a:pt x="1716" y="231"/>
                        <a:pt x="1715" y="230"/>
                      </a:cubicBezTo>
                      <a:cubicBezTo>
                        <a:pt x="1709" y="225"/>
                        <a:pt x="1705" y="218"/>
                        <a:pt x="1701" y="211"/>
                      </a:cubicBezTo>
                      <a:cubicBezTo>
                        <a:pt x="1700" y="209"/>
                        <a:pt x="1699" y="206"/>
                        <a:pt x="1696" y="204"/>
                      </a:cubicBezTo>
                      <a:cubicBezTo>
                        <a:pt x="1692" y="212"/>
                        <a:pt x="1690" y="220"/>
                        <a:pt x="1689" y="228"/>
                      </a:cubicBezTo>
                      <a:cubicBezTo>
                        <a:pt x="1689" y="231"/>
                        <a:pt x="1689" y="234"/>
                        <a:pt x="1688" y="236"/>
                      </a:cubicBezTo>
                      <a:cubicBezTo>
                        <a:pt x="1687" y="239"/>
                        <a:pt x="1685" y="240"/>
                        <a:pt x="1683" y="238"/>
                      </a:cubicBezTo>
                      <a:cubicBezTo>
                        <a:pt x="1677" y="234"/>
                        <a:pt x="1671" y="230"/>
                        <a:pt x="1666" y="225"/>
                      </a:cubicBezTo>
                      <a:cubicBezTo>
                        <a:pt x="1663" y="222"/>
                        <a:pt x="1661" y="218"/>
                        <a:pt x="1657" y="214"/>
                      </a:cubicBezTo>
                      <a:cubicBezTo>
                        <a:pt x="1657" y="217"/>
                        <a:pt x="1657" y="220"/>
                        <a:pt x="1657" y="222"/>
                      </a:cubicBezTo>
                      <a:cubicBezTo>
                        <a:pt x="1656" y="230"/>
                        <a:pt x="1656" y="237"/>
                        <a:pt x="1656" y="245"/>
                      </a:cubicBezTo>
                      <a:cubicBezTo>
                        <a:pt x="1655" y="251"/>
                        <a:pt x="1654" y="252"/>
                        <a:pt x="1648" y="251"/>
                      </a:cubicBezTo>
                      <a:close/>
                      <a:moveTo>
                        <a:pt x="1489" y="1167"/>
                      </a:moveTo>
                      <a:cubicBezTo>
                        <a:pt x="1489" y="1164"/>
                        <a:pt x="1490" y="1162"/>
                        <a:pt x="1490" y="1159"/>
                      </a:cubicBezTo>
                      <a:cubicBezTo>
                        <a:pt x="1490" y="1147"/>
                        <a:pt x="1490" y="1136"/>
                        <a:pt x="1489" y="1124"/>
                      </a:cubicBezTo>
                      <a:cubicBezTo>
                        <a:pt x="1489" y="1121"/>
                        <a:pt x="1489" y="1117"/>
                        <a:pt x="1489" y="1114"/>
                      </a:cubicBezTo>
                      <a:cubicBezTo>
                        <a:pt x="1489" y="1109"/>
                        <a:pt x="1488" y="1104"/>
                        <a:pt x="1488" y="1099"/>
                      </a:cubicBezTo>
                      <a:cubicBezTo>
                        <a:pt x="1488" y="1095"/>
                        <a:pt x="1489" y="1092"/>
                        <a:pt x="1488" y="1088"/>
                      </a:cubicBezTo>
                      <a:cubicBezTo>
                        <a:pt x="1487" y="1080"/>
                        <a:pt x="1488" y="1072"/>
                        <a:pt x="1487" y="1064"/>
                      </a:cubicBezTo>
                      <a:cubicBezTo>
                        <a:pt x="1487" y="1051"/>
                        <a:pt x="1487" y="1038"/>
                        <a:pt x="1487" y="1024"/>
                      </a:cubicBezTo>
                      <a:cubicBezTo>
                        <a:pt x="1486" y="1014"/>
                        <a:pt x="1486" y="1003"/>
                        <a:pt x="1486" y="993"/>
                      </a:cubicBezTo>
                      <a:cubicBezTo>
                        <a:pt x="1485" y="983"/>
                        <a:pt x="1486" y="974"/>
                        <a:pt x="1486" y="964"/>
                      </a:cubicBezTo>
                      <a:cubicBezTo>
                        <a:pt x="1486" y="949"/>
                        <a:pt x="1485" y="935"/>
                        <a:pt x="1484" y="920"/>
                      </a:cubicBezTo>
                      <a:cubicBezTo>
                        <a:pt x="1484" y="904"/>
                        <a:pt x="1484" y="888"/>
                        <a:pt x="1484" y="872"/>
                      </a:cubicBezTo>
                      <a:cubicBezTo>
                        <a:pt x="1484" y="864"/>
                        <a:pt x="1484" y="856"/>
                        <a:pt x="1484" y="848"/>
                      </a:cubicBezTo>
                      <a:cubicBezTo>
                        <a:pt x="1484" y="846"/>
                        <a:pt x="1484" y="845"/>
                        <a:pt x="1484" y="843"/>
                      </a:cubicBezTo>
                      <a:cubicBezTo>
                        <a:pt x="1482" y="837"/>
                        <a:pt x="1482" y="831"/>
                        <a:pt x="1482" y="825"/>
                      </a:cubicBezTo>
                      <a:cubicBezTo>
                        <a:pt x="1482" y="814"/>
                        <a:pt x="1482" y="802"/>
                        <a:pt x="1481" y="790"/>
                      </a:cubicBezTo>
                      <a:cubicBezTo>
                        <a:pt x="1481" y="786"/>
                        <a:pt x="1481" y="782"/>
                        <a:pt x="1481" y="777"/>
                      </a:cubicBezTo>
                      <a:cubicBezTo>
                        <a:pt x="1481" y="773"/>
                        <a:pt x="1481" y="769"/>
                        <a:pt x="1481" y="764"/>
                      </a:cubicBezTo>
                      <a:cubicBezTo>
                        <a:pt x="1481" y="761"/>
                        <a:pt x="1481" y="757"/>
                        <a:pt x="1481" y="753"/>
                      </a:cubicBezTo>
                      <a:cubicBezTo>
                        <a:pt x="1482" y="749"/>
                        <a:pt x="1482" y="744"/>
                        <a:pt x="1482" y="740"/>
                      </a:cubicBezTo>
                      <a:cubicBezTo>
                        <a:pt x="1474" y="740"/>
                        <a:pt x="1466" y="740"/>
                        <a:pt x="1458" y="740"/>
                      </a:cubicBezTo>
                      <a:cubicBezTo>
                        <a:pt x="1447" y="740"/>
                        <a:pt x="1437" y="740"/>
                        <a:pt x="1427" y="740"/>
                      </a:cubicBezTo>
                      <a:cubicBezTo>
                        <a:pt x="1425" y="740"/>
                        <a:pt x="1423" y="740"/>
                        <a:pt x="1422" y="741"/>
                      </a:cubicBezTo>
                      <a:cubicBezTo>
                        <a:pt x="1422" y="747"/>
                        <a:pt x="1422" y="752"/>
                        <a:pt x="1422" y="757"/>
                      </a:cubicBezTo>
                      <a:cubicBezTo>
                        <a:pt x="1423" y="768"/>
                        <a:pt x="1426" y="778"/>
                        <a:pt x="1425" y="788"/>
                      </a:cubicBezTo>
                      <a:cubicBezTo>
                        <a:pt x="1424" y="794"/>
                        <a:pt x="1426" y="800"/>
                        <a:pt x="1425" y="805"/>
                      </a:cubicBezTo>
                      <a:cubicBezTo>
                        <a:pt x="1425" y="814"/>
                        <a:pt x="1425" y="822"/>
                        <a:pt x="1426" y="831"/>
                      </a:cubicBezTo>
                      <a:cubicBezTo>
                        <a:pt x="1427" y="841"/>
                        <a:pt x="1428" y="852"/>
                        <a:pt x="1429" y="862"/>
                      </a:cubicBezTo>
                      <a:cubicBezTo>
                        <a:pt x="1429" y="870"/>
                        <a:pt x="1429" y="879"/>
                        <a:pt x="1429" y="887"/>
                      </a:cubicBezTo>
                      <a:cubicBezTo>
                        <a:pt x="1429" y="888"/>
                        <a:pt x="1430" y="889"/>
                        <a:pt x="1430" y="890"/>
                      </a:cubicBezTo>
                      <a:cubicBezTo>
                        <a:pt x="1430" y="893"/>
                        <a:pt x="1430" y="897"/>
                        <a:pt x="1431" y="900"/>
                      </a:cubicBezTo>
                      <a:cubicBezTo>
                        <a:pt x="1431" y="902"/>
                        <a:pt x="1431" y="904"/>
                        <a:pt x="1431" y="906"/>
                      </a:cubicBezTo>
                      <a:cubicBezTo>
                        <a:pt x="1432" y="909"/>
                        <a:pt x="1432" y="912"/>
                        <a:pt x="1432" y="915"/>
                      </a:cubicBezTo>
                      <a:cubicBezTo>
                        <a:pt x="1432" y="916"/>
                        <a:pt x="1432" y="917"/>
                        <a:pt x="1432" y="918"/>
                      </a:cubicBezTo>
                      <a:cubicBezTo>
                        <a:pt x="1433" y="931"/>
                        <a:pt x="1433" y="943"/>
                        <a:pt x="1434" y="955"/>
                      </a:cubicBezTo>
                      <a:cubicBezTo>
                        <a:pt x="1434" y="961"/>
                        <a:pt x="1434" y="968"/>
                        <a:pt x="1434" y="974"/>
                      </a:cubicBezTo>
                      <a:cubicBezTo>
                        <a:pt x="1435" y="987"/>
                        <a:pt x="1435" y="1000"/>
                        <a:pt x="1436" y="1013"/>
                      </a:cubicBezTo>
                      <a:cubicBezTo>
                        <a:pt x="1436" y="1014"/>
                        <a:pt x="1436" y="1015"/>
                        <a:pt x="1436" y="1015"/>
                      </a:cubicBezTo>
                      <a:cubicBezTo>
                        <a:pt x="1436" y="1021"/>
                        <a:pt x="1435" y="1027"/>
                        <a:pt x="1436" y="1033"/>
                      </a:cubicBezTo>
                      <a:cubicBezTo>
                        <a:pt x="1437" y="1039"/>
                        <a:pt x="1436" y="1045"/>
                        <a:pt x="1437" y="1051"/>
                      </a:cubicBezTo>
                      <a:cubicBezTo>
                        <a:pt x="1437" y="1054"/>
                        <a:pt x="1436" y="1057"/>
                        <a:pt x="1436" y="1059"/>
                      </a:cubicBezTo>
                      <a:cubicBezTo>
                        <a:pt x="1437" y="1068"/>
                        <a:pt x="1438" y="1077"/>
                        <a:pt x="1438" y="1085"/>
                      </a:cubicBezTo>
                      <a:cubicBezTo>
                        <a:pt x="1438" y="1092"/>
                        <a:pt x="1437" y="1099"/>
                        <a:pt x="1438" y="1106"/>
                      </a:cubicBezTo>
                      <a:cubicBezTo>
                        <a:pt x="1439" y="1119"/>
                        <a:pt x="1439" y="1133"/>
                        <a:pt x="1439" y="1146"/>
                      </a:cubicBezTo>
                      <a:cubicBezTo>
                        <a:pt x="1440" y="1155"/>
                        <a:pt x="1440" y="1163"/>
                        <a:pt x="1441" y="1172"/>
                      </a:cubicBezTo>
                      <a:cubicBezTo>
                        <a:pt x="1441" y="1180"/>
                        <a:pt x="1442" y="1189"/>
                        <a:pt x="1442" y="1197"/>
                      </a:cubicBezTo>
                      <a:cubicBezTo>
                        <a:pt x="1443" y="1206"/>
                        <a:pt x="1444" y="1215"/>
                        <a:pt x="1444" y="1224"/>
                      </a:cubicBezTo>
                      <a:cubicBezTo>
                        <a:pt x="1444" y="1228"/>
                        <a:pt x="1444" y="1232"/>
                        <a:pt x="1448" y="1235"/>
                      </a:cubicBezTo>
                      <a:cubicBezTo>
                        <a:pt x="1447" y="1240"/>
                        <a:pt x="1446" y="1245"/>
                        <a:pt x="1445" y="1250"/>
                      </a:cubicBezTo>
                      <a:cubicBezTo>
                        <a:pt x="1461" y="1251"/>
                        <a:pt x="1477" y="1249"/>
                        <a:pt x="1492" y="1249"/>
                      </a:cubicBezTo>
                      <a:cubicBezTo>
                        <a:pt x="1491" y="1243"/>
                        <a:pt x="1494" y="1237"/>
                        <a:pt x="1491" y="1231"/>
                      </a:cubicBezTo>
                      <a:cubicBezTo>
                        <a:pt x="1491" y="1231"/>
                        <a:pt x="1491" y="1230"/>
                        <a:pt x="1491" y="1230"/>
                      </a:cubicBezTo>
                      <a:cubicBezTo>
                        <a:pt x="1492" y="1220"/>
                        <a:pt x="1492" y="1209"/>
                        <a:pt x="1491" y="1198"/>
                      </a:cubicBezTo>
                      <a:cubicBezTo>
                        <a:pt x="1490" y="1194"/>
                        <a:pt x="1491" y="1189"/>
                        <a:pt x="1491" y="1185"/>
                      </a:cubicBezTo>
                      <a:cubicBezTo>
                        <a:pt x="1491" y="1179"/>
                        <a:pt x="1493" y="1172"/>
                        <a:pt x="1489" y="1167"/>
                      </a:cubicBezTo>
                      <a:close/>
                      <a:moveTo>
                        <a:pt x="335" y="226"/>
                      </a:moveTo>
                      <a:cubicBezTo>
                        <a:pt x="335" y="224"/>
                        <a:pt x="335" y="221"/>
                        <a:pt x="331" y="221"/>
                      </a:cubicBezTo>
                      <a:cubicBezTo>
                        <a:pt x="328" y="222"/>
                        <a:pt x="325" y="222"/>
                        <a:pt x="322" y="224"/>
                      </a:cubicBezTo>
                      <a:cubicBezTo>
                        <a:pt x="318" y="227"/>
                        <a:pt x="314" y="231"/>
                        <a:pt x="311" y="235"/>
                      </a:cubicBezTo>
                      <a:cubicBezTo>
                        <a:pt x="307" y="240"/>
                        <a:pt x="307" y="246"/>
                        <a:pt x="306" y="251"/>
                      </a:cubicBezTo>
                      <a:cubicBezTo>
                        <a:pt x="306" y="252"/>
                        <a:pt x="307" y="254"/>
                        <a:pt x="308" y="255"/>
                      </a:cubicBezTo>
                      <a:cubicBezTo>
                        <a:pt x="312" y="258"/>
                        <a:pt x="316" y="262"/>
                        <a:pt x="321" y="261"/>
                      </a:cubicBezTo>
                      <a:cubicBezTo>
                        <a:pt x="323" y="261"/>
                        <a:pt x="326" y="261"/>
                        <a:pt x="328" y="262"/>
                      </a:cubicBezTo>
                      <a:cubicBezTo>
                        <a:pt x="328" y="262"/>
                        <a:pt x="328" y="262"/>
                        <a:pt x="328" y="263"/>
                      </a:cubicBezTo>
                      <a:cubicBezTo>
                        <a:pt x="326" y="264"/>
                        <a:pt x="324" y="266"/>
                        <a:pt x="321" y="266"/>
                      </a:cubicBezTo>
                      <a:cubicBezTo>
                        <a:pt x="318" y="267"/>
                        <a:pt x="315" y="266"/>
                        <a:pt x="313" y="266"/>
                      </a:cubicBezTo>
                      <a:cubicBezTo>
                        <a:pt x="312" y="269"/>
                        <a:pt x="311" y="272"/>
                        <a:pt x="311" y="274"/>
                      </a:cubicBezTo>
                      <a:cubicBezTo>
                        <a:pt x="310" y="280"/>
                        <a:pt x="309" y="286"/>
                        <a:pt x="313" y="290"/>
                      </a:cubicBezTo>
                      <a:cubicBezTo>
                        <a:pt x="314" y="291"/>
                        <a:pt x="315" y="293"/>
                        <a:pt x="315" y="294"/>
                      </a:cubicBezTo>
                      <a:cubicBezTo>
                        <a:pt x="316" y="297"/>
                        <a:pt x="316" y="298"/>
                        <a:pt x="313" y="299"/>
                      </a:cubicBezTo>
                      <a:cubicBezTo>
                        <a:pt x="310" y="301"/>
                        <a:pt x="307" y="301"/>
                        <a:pt x="304" y="299"/>
                      </a:cubicBezTo>
                      <a:cubicBezTo>
                        <a:pt x="299" y="296"/>
                        <a:pt x="296" y="292"/>
                        <a:pt x="294" y="287"/>
                      </a:cubicBezTo>
                      <a:cubicBezTo>
                        <a:pt x="294" y="286"/>
                        <a:pt x="293" y="285"/>
                        <a:pt x="292" y="284"/>
                      </a:cubicBezTo>
                      <a:cubicBezTo>
                        <a:pt x="290" y="293"/>
                        <a:pt x="289" y="300"/>
                        <a:pt x="291" y="308"/>
                      </a:cubicBezTo>
                      <a:cubicBezTo>
                        <a:pt x="293" y="321"/>
                        <a:pt x="289" y="331"/>
                        <a:pt x="281" y="341"/>
                      </a:cubicBezTo>
                      <a:cubicBezTo>
                        <a:pt x="280" y="341"/>
                        <a:pt x="279" y="341"/>
                        <a:pt x="279" y="341"/>
                      </a:cubicBezTo>
                      <a:cubicBezTo>
                        <a:pt x="275" y="338"/>
                        <a:pt x="272" y="334"/>
                        <a:pt x="273" y="328"/>
                      </a:cubicBezTo>
                      <a:cubicBezTo>
                        <a:pt x="274" y="323"/>
                        <a:pt x="274" y="320"/>
                        <a:pt x="271" y="314"/>
                      </a:cubicBezTo>
                      <a:cubicBezTo>
                        <a:pt x="271" y="315"/>
                        <a:pt x="270" y="316"/>
                        <a:pt x="270" y="316"/>
                      </a:cubicBezTo>
                      <a:cubicBezTo>
                        <a:pt x="267" y="326"/>
                        <a:pt x="262" y="334"/>
                        <a:pt x="253" y="340"/>
                      </a:cubicBezTo>
                      <a:cubicBezTo>
                        <a:pt x="251" y="342"/>
                        <a:pt x="250" y="342"/>
                        <a:pt x="248" y="339"/>
                      </a:cubicBezTo>
                      <a:cubicBezTo>
                        <a:pt x="245" y="337"/>
                        <a:pt x="246" y="335"/>
                        <a:pt x="247" y="332"/>
                      </a:cubicBezTo>
                      <a:cubicBezTo>
                        <a:pt x="248" y="330"/>
                        <a:pt x="250" y="328"/>
                        <a:pt x="249" y="324"/>
                      </a:cubicBezTo>
                      <a:cubicBezTo>
                        <a:pt x="246" y="328"/>
                        <a:pt x="243" y="330"/>
                        <a:pt x="240" y="333"/>
                      </a:cubicBezTo>
                      <a:cubicBezTo>
                        <a:pt x="240" y="334"/>
                        <a:pt x="240" y="334"/>
                        <a:pt x="239" y="335"/>
                      </a:cubicBezTo>
                      <a:cubicBezTo>
                        <a:pt x="238" y="338"/>
                        <a:pt x="236" y="342"/>
                        <a:pt x="235" y="346"/>
                      </a:cubicBezTo>
                      <a:cubicBezTo>
                        <a:pt x="233" y="349"/>
                        <a:pt x="231" y="353"/>
                        <a:pt x="230" y="356"/>
                      </a:cubicBezTo>
                      <a:cubicBezTo>
                        <a:pt x="227" y="360"/>
                        <a:pt x="223" y="364"/>
                        <a:pt x="221" y="369"/>
                      </a:cubicBezTo>
                      <a:cubicBezTo>
                        <a:pt x="219" y="375"/>
                        <a:pt x="215" y="379"/>
                        <a:pt x="212" y="384"/>
                      </a:cubicBezTo>
                      <a:cubicBezTo>
                        <a:pt x="211" y="385"/>
                        <a:pt x="211" y="386"/>
                        <a:pt x="209" y="388"/>
                      </a:cubicBezTo>
                      <a:cubicBezTo>
                        <a:pt x="213" y="389"/>
                        <a:pt x="216" y="390"/>
                        <a:pt x="219" y="392"/>
                      </a:cubicBezTo>
                      <a:cubicBezTo>
                        <a:pt x="225" y="395"/>
                        <a:pt x="232" y="395"/>
                        <a:pt x="238" y="401"/>
                      </a:cubicBezTo>
                      <a:cubicBezTo>
                        <a:pt x="238" y="402"/>
                        <a:pt x="240" y="402"/>
                        <a:pt x="241" y="402"/>
                      </a:cubicBezTo>
                      <a:cubicBezTo>
                        <a:pt x="247" y="404"/>
                        <a:pt x="254" y="407"/>
                        <a:pt x="261" y="408"/>
                      </a:cubicBezTo>
                      <a:cubicBezTo>
                        <a:pt x="265" y="409"/>
                        <a:pt x="268" y="410"/>
                        <a:pt x="271" y="413"/>
                      </a:cubicBezTo>
                      <a:cubicBezTo>
                        <a:pt x="274" y="415"/>
                        <a:pt x="277" y="416"/>
                        <a:pt x="280" y="416"/>
                      </a:cubicBezTo>
                      <a:cubicBezTo>
                        <a:pt x="282" y="416"/>
                        <a:pt x="284" y="416"/>
                        <a:pt x="286" y="416"/>
                      </a:cubicBezTo>
                      <a:cubicBezTo>
                        <a:pt x="290" y="416"/>
                        <a:pt x="293" y="416"/>
                        <a:pt x="297" y="416"/>
                      </a:cubicBezTo>
                      <a:cubicBezTo>
                        <a:pt x="303" y="415"/>
                        <a:pt x="308" y="416"/>
                        <a:pt x="314" y="418"/>
                      </a:cubicBezTo>
                      <a:cubicBezTo>
                        <a:pt x="316" y="419"/>
                        <a:pt x="318" y="419"/>
                        <a:pt x="321" y="419"/>
                      </a:cubicBezTo>
                      <a:cubicBezTo>
                        <a:pt x="320" y="415"/>
                        <a:pt x="320" y="412"/>
                        <a:pt x="319" y="409"/>
                      </a:cubicBezTo>
                      <a:cubicBezTo>
                        <a:pt x="318" y="403"/>
                        <a:pt x="318" y="398"/>
                        <a:pt x="321" y="393"/>
                      </a:cubicBezTo>
                      <a:cubicBezTo>
                        <a:pt x="324" y="388"/>
                        <a:pt x="326" y="383"/>
                        <a:pt x="328" y="378"/>
                      </a:cubicBezTo>
                      <a:cubicBezTo>
                        <a:pt x="330" y="372"/>
                        <a:pt x="330" y="369"/>
                        <a:pt x="324" y="366"/>
                      </a:cubicBezTo>
                      <a:cubicBezTo>
                        <a:pt x="318" y="364"/>
                        <a:pt x="317" y="359"/>
                        <a:pt x="312" y="356"/>
                      </a:cubicBezTo>
                      <a:cubicBezTo>
                        <a:pt x="316" y="353"/>
                        <a:pt x="316" y="353"/>
                        <a:pt x="319" y="356"/>
                      </a:cubicBezTo>
                      <a:cubicBezTo>
                        <a:pt x="323" y="361"/>
                        <a:pt x="328" y="365"/>
                        <a:pt x="333" y="368"/>
                      </a:cubicBezTo>
                      <a:cubicBezTo>
                        <a:pt x="336" y="369"/>
                        <a:pt x="338" y="372"/>
                        <a:pt x="341" y="373"/>
                      </a:cubicBezTo>
                      <a:cubicBezTo>
                        <a:pt x="346" y="375"/>
                        <a:pt x="352" y="378"/>
                        <a:pt x="357" y="379"/>
                      </a:cubicBezTo>
                      <a:cubicBezTo>
                        <a:pt x="364" y="380"/>
                        <a:pt x="369" y="379"/>
                        <a:pt x="374" y="375"/>
                      </a:cubicBezTo>
                      <a:cubicBezTo>
                        <a:pt x="380" y="371"/>
                        <a:pt x="386" y="368"/>
                        <a:pt x="389" y="361"/>
                      </a:cubicBezTo>
                      <a:cubicBezTo>
                        <a:pt x="390" y="360"/>
                        <a:pt x="391" y="359"/>
                        <a:pt x="391" y="358"/>
                      </a:cubicBezTo>
                      <a:cubicBezTo>
                        <a:pt x="394" y="354"/>
                        <a:pt x="397" y="351"/>
                        <a:pt x="402" y="352"/>
                      </a:cubicBezTo>
                      <a:cubicBezTo>
                        <a:pt x="405" y="352"/>
                        <a:pt x="406" y="351"/>
                        <a:pt x="406" y="348"/>
                      </a:cubicBezTo>
                      <a:cubicBezTo>
                        <a:pt x="406" y="343"/>
                        <a:pt x="406" y="338"/>
                        <a:pt x="400" y="336"/>
                      </a:cubicBezTo>
                      <a:cubicBezTo>
                        <a:pt x="399" y="336"/>
                        <a:pt x="399" y="336"/>
                        <a:pt x="398" y="336"/>
                      </a:cubicBezTo>
                      <a:cubicBezTo>
                        <a:pt x="398" y="335"/>
                        <a:pt x="397" y="334"/>
                        <a:pt x="397" y="333"/>
                      </a:cubicBezTo>
                      <a:cubicBezTo>
                        <a:pt x="397" y="332"/>
                        <a:pt x="399" y="332"/>
                        <a:pt x="400" y="332"/>
                      </a:cubicBezTo>
                      <a:cubicBezTo>
                        <a:pt x="403" y="331"/>
                        <a:pt x="407" y="332"/>
                        <a:pt x="410" y="334"/>
                      </a:cubicBezTo>
                      <a:cubicBezTo>
                        <a:pt x="414" y="336"/>
                        <a:pt x="418" y="337"/>
                        <a:pt x="422" y="338"/>
                      </a:cubicBezTo>
                      <a:cubicBezTo>
                        <a:pt x="426" y="332"/>
                        <a:pt x="429" y="326"/>
                        <a:pt x="432" y="321"/>
                      </a:cubicBezTo>
                      <a:cubicBezTo>
                        <a:pt x="436" y="315"/>
                        <a:pt x="439" y="314"/>
                        <a:pt x="445" y="316"/>
                      </a:cubicBezTo>
                      <a:cubicBezTo>
                        <a:pt x="446" y="317"/>
                        <a:pt x="447" y="317"/>
                        <a:pt x="448" y="318"/>
                      </a:cubicBezTo>
                      <a:cubicBezTo>
                        <a:pt x="455" y="319"/>
                        <a:pt x="460" y="316"/>
                        <a:pt x="462" y="309"/>
                      </a:cubicBezTo>
                      <a:cubicBezTo>
                        <a:pt x="465" y="302"/>
                        <a:pt x="464" y="295"/>
                        <a:pt x="465" y="288"/>
                      </a:cubicBezTo>
                      <a:cubicBezTo>
                        <a:pt x="466" y="286"/>
                        <a:pt x="466" y="285"/>
                        <a:pt x="466" y="283"/>
                      </a:cubicBezTo>
                      <a:cubicBezTo>
                        <a:pt x="464" y="276"/>
                        <a:pt x="465" y="270"/>
                        <a:pt x="466" y="264"/>
                      </a:cubicBezTo>
                      <a:cubicBezTo>
                        <a:pt x="469" y="252"/>
                        <a:pt x="472" y="240"/>
                        <a:pt x="475" y="229"/>
                      </a:cubicBezTo>
                      <a:cubicBezTo>
                        <a:pt x="478" y="218"/>
                        <a:pt x="477" y="208"/>
                        <a:pt x="479" y="198"/>
                      </a:cubicBezTo>
                      <a:cubicBezTo>
                        <a:pt x="476" y="204"/>
                        <a:pt x="473" y="209"/>
                        <a:pt x="471" y="216"/>
                      </a:cubicBezTo>
                      <a:cubicBezTo>
                        <a:pt x="470" y="222"/>
                        <a:pt x="466" y="227"/>
                        <a:pt x="462" y="231"/>
                      </a:cubicBezTo>
                      <a:cubicBezTo>
                        <a:pt x="461" y="233"/>
                        <a:pt x="459" y="235"/>
                        <a:pt x="457" y="237"/>
                      </a:cubicBezTo>
                      <a:cubicBezTo>
                        <a:pt x="453" y="235"/>
                        <a:pt x="452" y="233"/>
                        <a:pt x="452" y="230"/>
                      </a:cubicBezTo>
                      <a:cubicBezTo>
                        <a:pt x="453" y="227"/>
                        <a:pt x="453" y="225"/>
                        <a:pt x="453" y="222"/>
                      </a:cubicBezTo>
                      <a:cubicBezTo>
                        <a:pt x="453" y="215"/>
                        <a:pt x="455" y="208"/>
                        <a:pt x="451" y="200"/>
                      </a:cubicBezTo>
                      <a:cubicBezTo>
                        <a:pt x="448" y="202"/>
                        <a:pt x="445" y="203"/>
                        <a:pt x="443" y="205"/>
                      </a:cubicBezTo>
                      <a:cubicBezTo>
                        <a:pt x="437" y="210"/>
                        <a:pt x="431" y="215"/>
                        <a:pt x="430" y="223"/>
                      </a:cubicBezTo>
                      <a:cubicBezTo>
                        <a:pt x="430" y="225"/>
                        <a:pt x="430" y="226"/>
                        <a:pt x="430" y="228"/>
                      </a:cubicBezTo>
                      <a:cubicBezTo>
                        <a:pt x="429" y="230"/>
                        <a:pt x="427" y="231"/>
                        <a:pt x="425" y="230"/>
                      </a:cubicBezTo>
                      <a:cubicBezTo>
                        <a:pt x="423" y="228"/>
                        <a:pt x="421" y="226"/>
                        <a:pt x="420" y="223"/>
                      </a:cubicBezTo>
                      <a:cubicBezTo>
                        <a:pt x="418" y="219"/>
                        <a:pt x="417" y="215"/>
                        <a:pt x="416" y="210"/>
                      </a:cubicBezTo>
                      <a:cubicBezTo>
                        <a:pt x="416" y="207"/>
                        <a:pt x="416" y="203"/>
                        <a:pt x="415" y="200"/>
                      </a:cubicBezTo>
                      <a:cubicBezTo>
                        <a:pt x="415" y="200"/>
                        <a:pt x="414" y="200"/>
                        <a:pt x="414" y="200"/>
                      </a:cubicBezTo>
                      <a:cubicBezTo>
                        <a:pt x="408" y="204"/>
                        <a:pt x="406" y="210"/>
                        <a:pt x="403" y="216"/>
                      </a:cubicBezTo>
                      <a:cubicBezTo>
                        <a:pt x="401" y="220"/>
                        <a:pt x="401" y="224"/>
                        <a:pt x="401" y="229"/>
                      </a:cubicBezTo>
                      <a:cubicBezTo>
                        <a:pt x="401" y="231"/>
                        <a:pt x="401" y="234"/>
                        <a:pt x="401" y="237"/>
                      </a:cubicBezTo>
                      <a:cubicBezTo>
                        <a:pt x="401" y="239"/>
                        <a:pt x="399" y="240"/>
                        <a:pt x="397" y="239"/>
                      </a:cubicBezTo>
                      <a:cubicBezTo>
                        <a:pt x="395" y="238"/>
                        <a:pt x="393" y="237"/>
                        <a:pt x="391" y="235"/>
                      </a:cubicBezTo>
                      <a:cubicBezTo>
                        <a:pt x="386" y="230"/>
                        <a:pt x="383" y="223"/>
                        <a:pt x="381" y="216"/>
                      </a:cubicBezTo>
                      <a:cubicBezTo>
                        <a:pt x="381" y="215"/>
                        <a:pt x="380" y="213"/>
                        <a:pt x="379" y="212"/>
                      </a:cubicBezTo>
                      <a:cubicBezTo>
                        <a:pt x="377" y="218"/>
                        <a:pt x="375" y="224"/>
                        <a:pt x="374" y="229"/>
                      </a:cubicBezTo>
                      <a:cubicBezTo>
                        <a:pt x="372" y="238"/>
                        <a:pt x="368" y="245"/>
                        <a:pt x="361" y="250"/>
                      </a:cubicBezTo>
                      <a:cubicBezTo>
                        <a:pt x="357" y="253"/>
                        <a:pt x="353" y="251"/>
                        <a:pt x="352" y="247"/>
                      </a:cubicBezTo>
                      <a:cubicBezTo>
                        <a:pt x="352" y="246"/>
                        <a:pt x="352" y="245"/>
                        <a:pt x="352" y="243"/>
                      </a:cubicBezTo>
                      <a:cubicBezTo>
                        <a:pt x="348" y="236"/>
                        <a:pt x="344" y="229"/>
                        <a:pt x="335" y="226"/>
                      </a:cubicBezTo>
                      <a:close/>
                      <a:moveTo>
                        <a:pt x="1497" y="566"/>
                      </a:moveTo>
                      <a:cubicBezTo>
                        <a:pt x="1497" y="567"/>
                        <a:pt x="1497" y="568"/>
                        <a:pt x="1497" y="570"/>
                      </a:cubicBezTo>
                      <a:cubicBezTo>
                        <a:pt x="1497" y="572"/>
                        <a:pt x="1498" y="574"/>
                        <a:pt x="1497" y="576"/>
                      </a:cubicBezTo>
                      <a:cubicBezTo>
                        <a:pt x="1496" y="584"/>
                        <a:pt x="1495" y="592"/>
                        <a:pt x="1494" y="600"/>
                      </a:cubicBezTo>
                      <a:cubicBezTo>
                        <a:pt x="1493" y="607"/>
                        <a:pt x="1493" y="614"/>
                        <a:pt x="1493" y="621"/>
                      </a:cubicBezTo>
                      <a:cubicBezTo>
                        <a:pt x="1493" y="622"/>
                        <a:pt x="1493" y="623"/>
                        <a:pt x="1494" y="624"/>
                      </a:cubicBezTo>
                      <a:cubicBezTo>
                        <a:pt x="1497" y="627"/>
                        <a:pt x="1497" y="628"/>
                        <a:pt x="1495" y="630"/>
                      </a:cubicBezTo>
                      <a:cubicBezTo>
                        <a:pt x="1494" y="631"/>
                        <a:pt x="1493" y="633"/>
                        <a:pt x="1493" y="634"/>
                      </a:cubicBezTo>
                      <a:cubicBezTo>
                        <a:pt x="1493" y="639"/>
                        <a:pt x="1493" y="644"/>
                        <a:pt x="1493" y="649"/>
                      </a:cubicBezTo>
                      <a:cubicBezTo>
                        <a:pt x="1493" y="651"/>
                        <a:pt x="1494" y="653"/>
                        <a:pt x="1496" y="653"/>
                      </a:cubicBezTo>
                      <a:cubicBezTo>
                        <a:pt x="1504" y="654"/>
                        <a:pt x="1511" y="655"/>
                        <a:pt x="1518" y="652"/>
                      </a:cubicBezTo>
                      <a:cubicBezTo>
                        <a:pt x="1524" y="649"/>
                        <a:pt x="1530" y="647"/>
                        <a:pt x="1536" y="644"/>
                      </a:cubicBezTo>
                      <a:cubicBezTo>
                        <a:pt x="1542" y="642"/>
                        <a:pt x="1549" y="639"/>
                        <a:pt x="1555" y="636"/>
                      </a:cubicBezTo>
                      <a:cubicBezTo>
                        <a:pt x="1563" y="633"/>
                        <a:pt x="1571" y="631"/>
                        <a:pt x="1580" y="632"/>
                      </a:cubicBezTo>
                      <a:cubicBezTo>
                        <a:pt x="1583" y="633"/>
                        <a:pt x="1587" y="633"/>
                        <a:pt x="1591" y="632"/>
                      </a:cubicBezTo>
                      <a:cubicBezTo>
                        <a:pt x="1597" y="631"/>
                        <a:pt x="1602" y="634"/>
                        <a:pt x="1608" y="633"/>
                      </a:cubicBezTo>
                      <a:cubicBezTo>
                        <a:pt x="1615" y="637"/>
                        <a:pt x="1623" y="636"/>
                        <a:pt x="1631" y="637"/>
                      </a:cubicBezTo>
                      <a:cubicBezTo>
                        <a:pt x="1634" y="638"/>
                        <a:pt x="1637" y="637"/>
                        <a:pt x="1640" y="636"/>
                      </a:cubicBezTo>
                      <a:cubicBezTo>
                        <a:pt x="1640" y="631"/>
                        <a:pt x="1640" y="627"/>
                        <a:pt x="1639" y="623"/>
                      </a:cubicBezTo>
                      <a:cubicBezTo>
                        <a:pt x="1639" y="614"/>
                        <a:pt x="1640" y="614"/>
                        <a:pt x="1648" y="614"/>
                      </a:cubicBezTo>
                      <a:cubicBezTo>
                        <a:pt x="1654" y="614"/>
                        <a:pt x="1661" y="613"/>
                        <a:pt x="1668" y="613"/>
                      </a:cubicBezTo>
                      <a:cubicBezTo>
                        <a:pt x="1675" y="613"/>
                        <a:pt x="1681" y="612"/>
                        <a:pt x="1687" y="612"/>
                      </a:cubicBezTo>
                      <a:cubicBezTo>
                        <a:pt x="1693" y="612"/>
                        <a:pt x="1699" y="612"/>
                        <a:pt x="1704" y="611"/>
                      </a:cubicBezTo>
                      <a:cubicBezTo>
                        <a:pt x="1708" y="611"/>
                        <a:pt x="1712" y="611"/>
                        <a:pt x="1715" y="611"/>
                      </a:cubicBezTo>
                      <a:cubicBezTo>
                        <a:pt x="1719" y="611"/>
                        <a:pt x="1724" y="612"/>
                        <a:pt x="1728" y="612"/>
                      </a:cubicBezTo>
                      <a:cubicBezTo>
                        <a:pt x="1740" y="612"/>
                        <a:pt x="1753" y="609"/>
                        <a:pt x="1765" y="612"/>
                      </a:cubicBezTo>
                      <a:cubicBezTo>
                        <a:pt x="1765" y="612"/>
                        <a:pt x="1766" y="611"/>
                        <a:pt x="1767" y="611"/>
                      </a:cubicBezTo>
                      <a:cubicBezTo>
                        <a:pt x="1767" y="609"/>
                        <a:pt x="1767" y="606"/>
                        <a:pt x="1767" y="604"/>
                      </a:cubicBezTo>
                      <a:cubicBezTo>
                        <a:pt x="1766" y="595"/>
                        <a:pt x="1764" y="586"/>
                        <a:pt x="1763" y="576"/>
                      </a:cubicBezTo>
                      <a:cubicBezTo>
                        <a:pt x="1762" y="565"/>
                        <a:pt x="1761" y="553"/>
                        <a:pt x="1761" y="542"/>
                      </a:cubicBezTo>
                      <a:cubicBezTo>
                        <a:pt x="1761" y="541"/>
                        <a:pt x="1761" y="540"/>
                        <a:pt x="1761" y="538"/>
                      </a:cubicBezTo>
                      <a:cubicBezTo>
                        <a:pt x="1761" y="535"/>
                        <a:pt x="1762" y="531"/>
                        <a:pt x="1762" y="527"/>
                      </a:cubicBezTo>
                      <a:cubicBezTo>
                        <a:pt x="1762" y="519"/>
                        <a:pt x="1762" y="511"/>
                        <a:pt x="1762" y="503"/>
                      </a:cubicBezTo>
                      <a:cubicBezTo>
                        <a:pt x="1762" y="500"/>
                        <a:pt x="1762" y="498"/>
                        <a:pt x="1762" y="495"/>
                      </a:cubicBezTo>
                      <a:cubicBezTo>
                        <a:pt x="1762" y="495"/>
                        <a:pt x="1762" y="494"/>
                        <a:pt x="1761" y="494"/>
                      </a:cubicBezTo>
                      <a:cubicBezTo>
                        <a:pt x="1760" y="495"/>
                        <a:pt x="1759" y="496"/>
                        <a:pt x="1758" y="497"/>
                      </a:cubicBezTo>
                      <a:cubicBezTo>
                        <a:pt x="1754" y="500"/>
                        <a:pt x="1750" y="502"/>
                        <a:pt x="1747" y="505"/>
                      </a:cubicBezTo>
                      <a:cubicBezTo>
                        <a:pt x="1740" y="510"/>
                        <a:pt x="1733" y="516"/>
                        <a:pt x="1726" y="521"/>
                      </a:cubicBezTo>
                      <a:cubicBezTo>
                        <a:pt x="1716" y="527"/>
                        <a:pt x="1706" y="533"/>
                        <a:pt x="1697" y="539"/>
                      </a:cubicBezTo>
                      <a:cubicBezTo>
                        <a:pt x="1685" y="547"/>
                        <a:pt x="1671" y="551"/>
                        <a:pt x="1657" y="554"/>
                      </a:cubicBezTo>
                      <a:cubicBezTo>
                        <a:pt x="1650" y="556"/>
                        <a:pt x="1643" y="557"/>
                        <a:pt x="1636" y="558"/>
                      </a:cubicBezTo>
                      <a:cubicBezTo>
                        <a:pt x="1622" y="560"/>
                        <a:pt x="1607" y="562"/>
                        <a:pt x="1593" y="564"/>
                      </a:cubicBezTo>
                      <a:cubicBezTo>
                        <a:pt x="1588" y="565"/>
                        <a:pt x="1582" y="565"/>
                        <a:pt x="1577" y="565"/>
                      </a:cubicBezTo>
                      <a:cubicBezTo>
                        <a:pt x="1572" y="565"/>
                        <a:pt x="1566" y="565"/>
                        <a:pt x="1561" y="565"/>
                      </a:cubicBezTo>
                      <a:cubicBezTo>
                        <a:pt x="1555" y="565"/>
                        <a:pt x="1548" y="566"/>
                        <a:pt x="1542" y="566"/>
                      </a:cubicBezTo>
                      <a:cubicBezTo>
                        <a:pt x="1534" y="566"/>
                        <a:pt x="1526" y="566"/>
                        <a:pt x="1518" y="566"/>
                      </a:cubicBezTo>
                      <a:cubicBezTo>
                        <a:pt x="1511" y="565"/>
                        <a:pt x="1504" y="566"/>
                        <a:pt x="1497" y="566"/>
                      </a:cubicBezTo>
                      <a:close/>
                      <a:moveTo>
                        <a:pt x="9" y="975"/>
                      </a:moveTo>
                      <a:cubicBezTo>
                        <a:pt x="9" y="976"/>
                        <a:pt x="9" y="978"/>
                        <a:pt x="9" y="979"/>
                      </a:cubicBezTo>
                      <a:cubicBezTo>
                        <a:pt x="7" y="988"/>
                        <a:pt x="8" y="997"/>
                        <a:pt x="8" y="1005"/>
                      </a:cubicBezTo>
                      <a:cubicBezTo>
                        <a:pt x="9" y="1014"/>
                        <a:pt x="9" y="1022"/>
                        <a:pt x="10" y="1031"/>
                      </a:cubicBezTo>
                      <a:cubicBezTo>
                        <a:pt x="10" y="1041"/>
                        <a:pt x="10" y="1050"/>
                        <a:pt x="11" y="1060"/>
                      </a:cubicBezTo>
                      <a:cubicBezTo>
                        <a:pt x="11" y="1062"/>
                        <a:pt x="11" y="1063"/>
                        <a:pt x="11" y="1064"/>
                      </a:cubicBezTo>
                      <a:cubicBezTo>
                        <a:pt x="9" y="1070"/>
                        <a:pt x="12" y="1077"/>
                        <a:pt x="10" y="1083"/>
                      </a:cubicBezTo>
                      <a:cubicBezTo>
                        <a:pt x="12" y="1089"/>
                        <a:pt x="11" y="1096"/>
                        <a:pt x="12" y="1102"/>
                      </a:cubicBezTo>
                      <a:cubicBezTo>
                        <a:pt x="13" y="1114"/>
                        <a:pt x="13" y="1126"/>
                        <a:pt x="12" y="1138"/>
                      </a:cubicBezTo>
                      <a:cubicBezTo>
                        <a:pt x="11" y="1141"/>
                        <a:pt x="11" y="1144"/>
                        <a:pt x="12" y="1148"/>
                      </a:cubicBezTo>
                      <a:cubicBezTo>
                        <a:pt x="13" y="1149"/>
                        <a:pt x="13" y="1151"/>
                        <a:pt x="13" y="1152"/>
                      </a:cubicBezTo>
                      <a:cubicBezTo>
                        <a:pt x="12" y="1156"/>
                        <a:pt x="12" y="1159"/>
                        <a:pt x="12" y="1163"/>
                      </a:cubicBezTo>
                      <a:cubicBezTo>
                        <a:pt x="12" y="1170"/>
                        <a:pt x="13" y="1177"/>
                        <a:pt x="13" y="1183"/>
                      </a:cubicBezTo>
                      <a:cubicBezTo>
                        <a:pt x="13" y="1195"/>
                        <a:pt x="14" y="1207"/>
                        <a:pt x="15" y="1219"/>
                      </a:cubicBezTo>
                      <a:cubicBezTo>
                        <a:pt x="15" y="1224"/>
                        <a:pt x="16" y="1229"/>
                        <a:pt x="16" y="1234"/>
                      </a:cubicBezTo>
                      <a:cubicBezTo>
                        <a:pt x="16" y="1236"/>
                        <a:pt x="15" y="1239"/>
                        <a:pt x="15" y="1241"/>
                      </a:cubicBezTo>
                      <a:cubicBezTo>
                        <a:pt x="15" y="1247"/>
                        <a:pt x="16" y="1253"/>
                        <a:pt x="16" y="1258"/>
                      </a:cubicBezTo>
                      <a:cubicBezTo>
                        <a:pt x="16" y="1261"/>
                        <a:pt x="16" y="1264"/>
                        <a:pt x="16" y="1267"/>
                      </a:cubicBezTo>
                      <a:cubicBezTo>
                        <a:pt x="18" y="1267"/>
                        <a:pt x="20" y="1268"/>
                        <a:pt x="21" y="1268"/>
                      </a:cubicBezTo>
                      <a:cubicBezTo>
                        <a:pt x="28" y="1267"/>
                        <a:pt x="35" y="1267"/>
                        <a:pt x="42" y="1266"/>
                      </a:cubicBezTo>
                      <a:cubicBezTo>
                        <a:pt x="50" y="1266"/>
                        <a:pt x="59" y="1265"/>
                        <a:pt x="67" y="1267"/>
                      </a:cubicBezTo>
                      <a:cubicBezTo>
                        <a:pt x="70" y="1268"/>
                        <a:pt x="74" y="1267"/>
                        <a:pt x="78" y="1267"/>
                      </a:cubicBezTo>
                      <a:cubicBezTo>
                        <a:pt x="79" y="1267"/>
                        <a:pt x="79" y="1266"/>
                        <a:pt x="80" y="1265"/>
                      </a:cubicBezTo>
                      <a:cubicBezTo>
                        <a:pt x="80" y="1264"/>
                        <a:pt x="81" y="1262"/>
                        <a:pt x="81" y="1261"/>
                      </a:cubicBezTo>
                      <a:cubicBezTo>
                        <a:pt x="81" y="1253"/>
                        <a:pt x="81" y="1246"/>
                        <a:pt x="81" y="1238"/>
                      </a:cubicBezTo>
                      <a:cubicBezTo>
                        <a:pt x="81" y="1227"/>
                        <a:pt x="81" y="1216"/>
                        <a:pt x="81" y="1205"/>
                      </a:cubicBezTo>
                      <a:cubicBezTo>
                        <a:pt x="81" y="1196"/>
                        <a:pt x="80" y="1186"/>
                        <a:pt x="80" y="1177"/>
                      </a:cubicBezTo>
                      <a:cubicBezTo>
                        <a:pt x="80" y="1170"/>
                        <a:pt x="80" y="1164"/>
                        <a:pt x="80" y="1158"/>
                      </a:cubicBezTo>
                      <a:cubicBezTo>
                        <a:pt x="79" y="1149"/>
                        <a:pt x="78" y="1141"/>
                        <a:pt x="78" y="1133"/>
                      </a:cubicBezTo>
                      <a:cubicBezTo>
                        <a:pt x="78" y="1123"/>
                        <a:pt x="78" y="1114"/>
                        <a:pt x="78" y="1104"/>
                      </a:cubicBezTo>
                      <a:cubicBezTo>
                        <a:pt x="78" y="1100"/>
                        <a:pt x="77" y="1096"/>
                        <a:pt x="77" y="1091"/>
                      </a:cubicBezTo>
                      <a:cubicBezTo>
                        <a:pt x="78" y="1085"/>
                        <a:pt x="79" y="1079"/>
                        <a:pt x="79" y="1072"/>
                      </a:cubicBezTo>
                      <a:cubicBezTo>
                        <a:pt x="78" y="1053"/>
                        <a:pt x="78" y="1034"/>
                        <a:pt x="79" y="1015"/>
                      </a:cubicBezTo>
                      <a:cubicBezTo>
                        <a:pt x="79" y="1013"/>
                        <a:pt x="79" y="1010"/>
                        <a:pt x="79" y="1008"/>
                      </a:cubicBezTo>
                      <a:cubicBezTo>
                        <a:pt x="79" y="1000"/>
                        <a:pt x="78" y="993"/>
                        <a:pt x="78" y="985"/>
                      </a:cubicBezTo>
                      <a:cubicBezTo>
                        <a:pt x="78" y="981"/>
                        <a:pt x="78" y="977"/>
                        <a:pt x="75" y="973"/>
                      </a:cubicBezTo>
                      <a:cubicBezTo>
                        <a:pt x="71" y="973"/>
                        <a:pt x="66" y="973"/>
                        <a:pt x="62" y="973"/>
                      </a:cubicBezTo>
                      <a:cubicBezTo>
                        <a:pt x="58" y="973"/>
                        <a:pt x="54" y="972"/>
                        <a:pt x="50" y="972"/>
                      </a:cubicBezTo>
                      <a:cubicBezTo>
                        <a:pt x="47" y="972"/>
                        <a:pt x="44" y="971"/>
                        <a:pt x="41" y="971"/>
                      </a:cubicBezTo>
                      <a:cubicBezTo>
                        <a:pt x="37" y="971"/>
                        <a:pt x="32" y="972"/>
                        <a:pt x="28" y="973"/>
                      </a:cubicBezTo>
                      <a:cubicBezTo>
                        <a:pt x="21" y="973"/>
                        <a:pt x="15" y="974"/>
                        <a:pt x="9" y="975"/>
                      </a:cubicBezTo>
                      <a:close/>
                      <a:moveTo>
                        <a:pt x="1772" y="990"/>
                      </a:moveTo>
                      <a:cubicBezTo>
                        <a:pt x="1771" y="989"/>
                        <a:pt x="1769" y="987"/>
                        <a:pt x="1767" y="985"/>
                      </a:cubicBezTo>
                      <a:cubicBezTo>
                        <a:pt x="1760" y="976"/>
                        <a:pt x="1753" y="967"/>
                        <a:pt x="1747" y="957"/>
                      </a:cubicBezTo>
                      <a:cubicBezTo>
                        <a:pt x="1745" y="955"/>
                        <a:pt x="1743" y="954"/>
                        <a:pt x="1740" y="954"/>
                      </a:cubicBezTo>
                      <a:cubicBezTo>
                        <a:pt x="1737" y="954"/>
                        <a:pt x="1735" y="954"/>
                        <a:pt x="1732" y="953"/>
                      </a:cubicBezTo>
                      <a:cubicBezTo>
                        <a:pt x="1729" y="953"/>
                        <a:pt x="1726" y="951"/>
                        <a:pt x="1722" y="951"/>
                      </a:cubicBezTo>
                      <a:cubicBezTo>
                        <a:pt x="1716" y="951"/>
                        <a:pt x="1710" y="951"/>
                        <a:pt x="1704" y="951"/>
                      </a:cubicBezTo>
                      <a:cubicBezTo>
                        <a:pt x="1702" y="951"/>
                        <a:pt x="1699" y="952"/>
                        <a:pt x="1697" y="952"/>
                      </a:cubicBezTo>
                      <a:cubicBezTo>
                        <a:pt x="1697" y="955"/>
                        <a:pt x="1697" y="958"/>
                        <a:pt x="1697" y="960"/>
                      </a:cubicBezTo>
                      <a:cubicBezTo>
                        <a:pt x="1697" y="969"/>
                        <a:pt x="1698" y="978"/>
                        <a:pt x="1699" y="987"/>
                      </a:cubicBezTo>
                      <a:cubicBezTo>
                        <a:pt x="1699" y="996"/>
                        <a:pt x="1700" y="1005"/>
                        <a:pt x="1700" y="1014"/>
                      </a:cubicBezTo>
                      <a:cubicBezTo>
                        <a:pt x="1701" y="1023"/>
                        <a:pt x="1702" y="1032"/>
                        <a:pt x="1703" y="1042"/>
                      </a:cubicBezTo>
                      <a:cubicBezTo>
                        <a:pt x="1704" y="1057"/>
                        <a:pt x="1704" y="1073"/>
                        <a:pt x="1704" y="1089"/>
                      </a:cubicBezTo>
                      <a:cubicBezTo>
                        <a:pt x="1704" y="1093"/>
                        <a:pt x="1704" y="1097"/>
                        <a:pt x="1704" y="1100"/>
                      </a:cubicBezTo>
                      <a:cubicBezTo>
                        <a:pt x="1705" y="1108"/>
                        <a:pt x="1706" y="1116"/>
                        <a:pt x="1706" y="1124"/>
                      </a:cubicBezTo>
                      <a:cubicBezTo>
                        <a:pt x="1706" y="1126"/>
                        <a:pt x="1706" y="1128"/>
                        <a:pt x="1706" y="1130"/>
                      </a:cubicBezTo>
                      <a:cubicBezTo>
                        <a:pt x="1708" y="1144"/>
                        <a:pt x="1709" y="1158"/>
                        <a:pt x="1710" y="1172"/>
                      </a:cubicBezTo>
                      <a:cubicBezTo>
                        <a:pt x="1711" y="1181"/>
                        <a:pt x="1711" y="1190"/>
                        <a:pt x="1713" y="1199"/>
                      </a:cubicBezTo>
                      <a:cubicBezTo>
                        <a:pt x="1715" y="1213"/>
                        <a:pt x="1716" y="1228"/>
                        <a:pt x="1716" y="1242"/>
                      </a:cubicBezTo>
                      <a:cubicBezTo>
                        <a:pt x="1715" y="1245"/>
                        <a:pt x="1716" y="1247"/>
                        <a:pt x="1716" y="1250"/>
                      </a:cubicBezTo>
                      <a:cubicBezTo>
                        <a:pt x="1719" y="1249"/>
                        <a:pt x="1721" y="1249"/>
                        <a:pt x="1723" y="1249"/>
                      </a:cubicBezTo>
                      <a:cubicBezTo>
                        <a:pt x="1724" y="1249"/>
                        <a:pt x="1725" y="1248"/>
                        <a:pt x="1726" y="1249"/>
                      </a:cubicBezTo>
                      <a:cubicBezTo>
                        <a:pt x="1731" y="1249"/>
                        <a:pt x="1735" y="1249"/>
                        <a:pt x="1737" y="1243"/>
                      </a:cubicBezTo>
                      <a:cubicBezTo>
                        <a:pt x="1747" y="1245"/>
                        <a:pt x="1757" y="1242"/>
                        <a:pt x="1767" y="1242"/>
                      </a:cubicBezTo>
                      <a:cubicBezTo>
                        <a:pt x="1767" y="1240"/>
                        <a:pt x="1767" y="1238"/>
                        <a:pt x="1767" y="1237"/>
                      </a:cubicBezTo>
                      <a:cubicBezTo>
                        <a:pt x="1767" y="1233"/>
                        <a:pt x="1767" y="1229"/>
                        <a:pt x="1767" y="1224"/>
                      </a:cubicBezTo>
                      <a:cubicBezTo>
                        <a:pt x="1767" y="1221"/>
                        <a:pt x="1768" y="1218"/>
                        <a:pt x="1768" y="1215"/>
                      </a:cubicBezTo>
                      <a:cubicBezTo>
                        <a:pt x="1768" y="1208"/>
                        <a:pt x="1768" y="1200"/>
                        <a:pt x="1768" y="1193"/>
                      </a:cubicBezTo>
                      <a:cubicBezTo>
                        <a:pt x="1768" y="1189"/>
                        <a:pt x="1769" y="1185"/>
                        <a:pt x="1769" y="1181"/>
                      </a:cubicBezTo>
                      <a:cubicBezTo>
                        <a:pt x="1769" y="1171"/>
                        <a:pt x="1768" y="1162"/>
                        <a:pt x="1770" y="1153"/>
                      </a:cubicBezTo>
                      <a:cubicBezTo>
                        <a:pt x="1771" y="1152"/>
                        <a:pt x="1770" y="1151"/>
                        <a:pt x="1770" y="1150"/>
                      </a:cubicBezTo>
                      <a:cubicBezTo>
                        <a:pt x="1771" y="1146"/>
                        <a:pt x="1771" y="1143"/>
                        <a:pt x="1771" y="1139"/>
                      </a:cubicBezTo>
                      <a:cubicBezTo>
                        <a:pt x="1771" y="1138"/>
                        <a:pt x="1772" y="1138"/>
                        <a:pt x="1772" y="1137"/>
                      </a:cubicBezTo>
                      <a:cubicBezTo>
                        <a:pt x="1769" y="1132"/>
                        <a:pt x="1771" y="1126"/>
                        <a:pt x="1770" y="1121"/>
                      </a:cubicBezTo>
                      <a:cubicBezTo>
                        <a:pt x="1770" y="1114"/>
                        <a:pt x="1771" y="1108"/>
                        <a:pt x="1771" y="1102"/>
                      </a:cubicBezTo>
                      <a:cubicBezTo>
                        <a:pt x="1771" y="1092"/>
                        <a:pt x="1770" y="1082"/>
                        <a:pt x="1770" y="1072"/>
                      </a:cubicBezTo>
                      <a:cubicBezTo>
                        <a:pt x="1770" y="1069"/>
                        <a:pt x="1770" y="1065"/>
                        <a:pt x="1770" y="1062"/>
                      </a:cubicBezTo>
                      <a:cubicBezTo>
                        <a:pt x="1770" y="1056"/>
                        <a:pt x="1771" y="1051"/>
                        <a:pt x="1771" y="1046"/>
                      </a:cubicBezTo>
                      <a:cubicBezTo>
                        <a:pt x="1772" y="1041"/>
                        <a:pt x="1772" y="1037"/>
                        <a:pt x="1772" y="1032"/>
                      </a:cubicBezTo>
                      <a:cubicBezTo>
                        <a:pt x="1772" y="1025"/>
                        <a:pt x="1772" y="1019"/>
                        <a:pt x="1772" y="1012"/>
                      </a:cubicBezTo>
                      <a:cubicBezTo>
                        <a:pt x="1773" y="1005"/>
                        <a:pt x="1772" y="998"/>
                        <a:pt x="1772" y="990"/>
                      </a:cubicBezTo>
                      <a:close/>
                      <a:moveTo>
                        <a:pt x="2064" y="955"/>
                      </a:moveTo>
                      <a:cubicBezTo>
                        <a:pt x="2065" y="962"/>
                        <a:pt x="2066" y="969"/>
                        <a:pt x="2066" y="976"/>
                      </a:cubicBezTo>
                      <a:cubicBezTo>
                        <a:pt x="2066" y="985"/>
                        <a:pt x="2066" y="994"/>
                        <a:pt x="2066" y="1003"/>
                      </a:cubicBezTo>
                      <a:cubicBezTo>
                        <a:pt x="2067" y="1010"/>
                        <a:pt x="2067" y="1017"/>
                        <a:pt x="2067" y="1024"/>
                      </a:cubicBezTo>
                      <a:cubicBezTo>
                        <a:pt x="2068" y="1035"/>
                        <a:pt x="2068" y="1046"/>
                        <a:pt x="2070" y="1057"/>
                      </a:cubicBezTo>
                      <a:cubicBezTo>
                        <a:pt x="2071" y="1068"/>
                        <a:pt x="2073" y="1079"/>
                        <a:pt x="2073" y="1090"/>
                      </a:cubicBezTo>
                      <a:cubicBezTo>
                        <a:pt x="2073" y="1091"/>
                        <a:pt x="2074" y="1093"/>
                        <a:pt x="2074" y="1095"/>
                      </a:cubicBezTo>
                      <a:cubicBezTo>
                        <a:pt x="2074" y="1102"/>
                        <a:pt x="2075" y="1109"/>
                        <a:pt x="2076" y="1117"/>
                      </a:cubicBezTo>
                      <a:cubicBezTo>
                        <a:pt x="2076" y="1124"/>
                        <a:pt x="2076" y="1131"/>
                        <a:pt x="2077" y="1138"/>
                      </a:cubicBezTo>
                      <a:cubicBezTo>
                        <a:pt x="2077" y="1146"/>
                        <a:pt x="2077" y="1153"/>
                        <a:pt x="2078" y="1160"/>
                      </a:cubicBezTo>
                      <a:cubicBezTo>
                        <a:pt x="2078" y="1167"/>
                        <a:pt x="2078" y="1173"/>
                        <a:pt x="2078" y="1180"/>
                      </a:cubicBezTo>
                      <a:cubicBezTo>
                        <a:pt x="2078" y="1190"/>
                        <a:pt x="2079" y="1201"/>
                        <a:pt x="2079" y="1212"/>
                      </a:cubicBezTo>
                      <a:cubicBezTo>
                        <a:pt x="2080" y="1223"/>
                        <a:pt x="2081" y="1235"/>
                        <a:pt x="2081" y="1247"/>
                      </a:cubicBezTo>
                      <a:cubicBezTo>
                        <a:pt x="2080" y="1250"/>
                        <a:pt x="2082" y="1251"/>
                        <a:pt x="2084" y="1251"/>
                      </a:cubicBezTo>
                      <a:cubicBezTo>
                        <a:pt x="2089" y="1252"/>
                        <a:pt x="2094" y="1252"/>
                        <a:pt x="2098" y="1252"/>
                      </a:cubicBezTo>
                      <a:cubicBezTo>
                        <a:pt x="2110" y="1253"/>
                        <a:pt x="2121" y="1253"/>
                        <a:pt x="2133" y="1253"/>
                      </a:cubicBezTo>
                      <a:cubicBezTo>
                        <a:pt x="2135" y="1253"/>
                        <a:pt x="2137" y="1252"/>
                        <a:pt x="2137" y="1249"/>
                      </a:cubicBezTo>
                      <a:cubicBezTo>
                        <a:pt x="2137" y="1245"/>
                        <a:pt x="2137" y="1240"/>
                        <a:pt x="2136" y="1235"/>
                      </a:cubicBezTo>
                      <a:cubicBezTo>
                        <a:pt x="2135" y="1228"/>
                        <a:pt x="2134" y="1221"/>
                        <a:pt x="2134" y="1214"/>
                      </a:cubicBezTo>
                      <a:cubicBezTo>
                        <a:pt x="2134" y="1212"/>
                        <a:pt x="2134" y="1210"/>
                        <a:pt x="2134" y="1208"/>
                      </a:cubicBezTo>
                      <a:cubicBezTo>
                        <a:pt x="2133" y="1199"/>
                        <a:pt x="2130" y="1190"/>
                        <a:pt x="2131" y="1181"/>
                      </a:cubicBezTo>
                      <a:cubicBezTo>
                        <a:pt x="2132" y="1179"/>
                        <a:pt x="2131" y="1177"/>
                        <a:pt x="2131" y="1175"/>
                      </a:cubicBezTo>
                      <a:cubicBezTo>
                        <a:pt x="2131" y="1169"/>
                        <a:pt x="2130" y="1163"/>
                        <a:pt x="2130" y="1157"/>
                      </a:cubicBezTo>
                      <a:cubicBezTo>
                        <a:pt x="2130" y="1143"/>
                        <a:pt x="2130" y="1129"/>
                        <a:pt x="2130" y="1116"/>
                      </a:cubicBezTo>
                      <a:cubicBezTo>
                        <a:pt x="2130" y="1114"/>
                        <a:pt x="2129" y="1111"/>
                        <a:pt x="2129" y="1110"/>
                      </a:cubicBezTo>
                      <a:cubicBezTo>
                        <a:pt x="2131" y="1104"/>
                        <a:pt x="2130" y="1098"/>
                        <a:pt x="2129" y="1092"/>
                      </a:cubicBezTo>
                      <a:cubicBezTo>
                        <a:pt x="2128" y="1082"/>
                        <a:pt x="2127" y="1072"/>
                        <a:pt x="2126" y="1062"/>
                      </a:cubicBezTo>
                      <a:cubicBezTo>
                        <a:pt x="2126" y="1055"/>
                        <a:pt x="2126" y="1048"/>
                        <a:pt x="2125" y="1041"/>
                      </a:cubicBezTo>
                      <a:cubicBezTo>
                        <a:pt x="2125" y="1031"/>
                        <a:pt x="2123" y="1021"/>
                        <a:pt x="2123" y="1012"/>
                      </a:cubicBezTo>
                      <a:cubicBezTo>
                        <a:pt x="2123" y="1002"/>
                        <a:pt x="2123" y="991"/>
                        <a:pt x="2123" y="981"/>
                      </a:cubicBezTo>
                      <a:cubicBezTo>
                        <a:pt x="2123" y="977"/>
                        <a:pt x="2123" y="973"/>
                        <a:pt x="2123" y="969"/>
                      </a:cubicBezTo>
                      <a:cubicBezTo>
                        <a:pt x="2123" y="968"/>
                        <a:pt x="2123" y="967"/>
                        <a:pt x="2123" y="965"/>
                      </a:cubicBezTo>
                      <a:cubicBezTo>
                        <a:pt x="2124" y="961"/>
                        <a:pt x="2123" y="957"/>
                        <a:pt x="2121" y="954"/>
                      </a:cubicBezTo>
                      <a:cubicBezTo>
                        <a:pt x="2102" y="954"/>
                        <a:pt x="2083" y="954"/>
                        <a:pt x="2064" y="955"/>
                      </a:cubicBezTo>
                      <a:close/>
                      <a:moveTo>
                        <a:pt x="10" y="967"/>
                      </a:moveTo>
                      <a:cubicBezTo>
                        <a:pt x="17" y="966"/>
                        <a:pt x="24" y="965"/>
                        <a:pt x="32" y="965"/>
                      </a:cubicBezTo>
                      <a:cubicBezTo>
                        <a:pt x="39" y="965"/>
                        <a:pt x="46" y="963"/>
                        <a:pt x="54" y="965"/>
                      </a:cubicBezTo>
                      <a:cubicBezTo>
                        <a:pt x="57" y="965"/>
                        <a:pt x="61" y="966"/>
                        <a:pt x="64" y="966"/>
                      </a:cubicBezTo>
                      <a:cubicBezTo>
                        <a:pt x="66" y="967"/>
                        <a:pt x="68" y="966"/>
                        <a:pt x="70" y="966"/>
                      </a:cubicBezTo>
                      <a:cubicBezTo>
                        <a:pt x="73" y="967"/>
                        <a:pt x="76" y="966"/>
                        <a:pt x="78" y="964"/>
                      </a:cubicBezTo>
                      <a:cubicBezTo>
                        <a:pt x="80" y="964"/>
                        <a:pt x="82" y="964"/>
                        <a:pt x="84" y="964"/>
                      </a:cubicBezTo>
                      <a:cubicBezTo>
                        <a:pt x="85" y="964"/>
                        <a:pt x="86" y="965"/>
                        <a:pt x="87" y="965"/>
                      </a:cubicBezTo>
                      <a:cubicBezTo>
                        <a:pt x="95" y="965"/>
                        <a:pt x="103" y="965"/>
                        <a:pt x="111" y="965"/>
                      </a:cubicBezTo>
                      <a:cubicBezTo>
                        <a:pt x="119" y="965"/>
                        <a:pt x="127" y="965"/>
                        <a:pt x="135" y="965"/>
                      </a:cubicBezTo>
                      <a:cubicBezTo>
                        <a:pt x="143" y="965"/>
                        <a:pt x="150" y="966"/>
                        <a:pt x="158" y="966"/>
                      </a:cubicBezTo>
                      <a:cubicBezTo>
                        <a:pt x="167" y="966"/>
                        <a:pt x="176" y="965"/>
                        <a:pt x="185" y="965"/>
                      </a:cubicBezTo>
                      <a:cubicBezTo>
                        <a:pt x="189" y="965"/>
                        <a:pt x="192" y="965"/>
                        <a:pt x="195" y="965"/>
                      </a:cubicBezTo>
                      <a:cubicBezTo>
                        <a:pt x="202" y="965"/>
                        <a:pt x="208" y="965"/>
                        <a:pt x="214" y="965"/>
                      </a:cubicBezTo>
                      <a:cubicBezTo>
                        <a:pt x="226" y="965"/>
                        <a:pt x="238" y="964"/>
                        <a:pt x="249" y="964"/>
                      </a:cubicBezTo>
                      <a:cubicBezTo>
                        <a:pt x="268" y="964"/>
                        <a:pt x="286" y="963"/>
                        <a:pt x="305" y="962"/>
                      </a:cubicBezTo>
                      <a:cubicBezTo>
                        <a:pt x="305" y="962"/>
                        <a:pt x="306" y="963"/>
                        <a:pt x="306" y="962"/>
                      </a:cubicBezTo>
                      <a:cubicBezTo>
                        <a:pt x="318" y="962"/>
                        <a:pt x="329" y="961"/>
                        <a:pt x="340" y="961"/>
                      </a:cubicBezTo>
                      <a:cubicBezTo>
                        <a:pt x="350" y="961"/>
                        <a:pt x="360" y="960"/>
                        <a:pt x="369" y="962"/>
                      </a:cubicBezTo>
                      <a:cubicBezTo>
                        <a:pt x="372" y="962"/>
                        <a:pt x="375" y="963"/>
                        <a:pt x="378" y="963"/>
                      </a:cubicBezTo>
                      <a:cubicBezTo>
                        <a:pt x="385" y="963"/>
                        <a:pt x="392" y="963"/>
                        <a:pt x="399" y="964"/>
                      </a:cubicBezTo>
                      <a:cubicBezTo>
                        <a:pt x="400" y="964"/>
                        <a:pt x="401" y="963"/>
                        <a:pt x="402" y="963"/>
                      </a:cubicBezTo>
                      <a:cubicBezTo>
                        <a:pt x="402" y="951"/>
                        <a:pt x="402" y="938"/>
                        <a:pt x="402" y="926"/>
                      </a:cubicBezTo>
                      <a:cubicBezTo>
                        <a:pt x="398" y="925"/>
                        <a:pt x="394" y="924"/>
                        <a:pt x="390" y="924"/>
                      </a:cubicBezTo>
                      <a:cubicBezTo>
                        <a:pt x="380" y="923"/>
                        <a:pt x="370" y="922"/>
                        <a:pt x="361" y="922"/>
                      </a:cubicBezTo>
                      <a:cubicBezTo>
                        <a:pt x="359" y="922"/>
                        <a:pt x="356" y="922"/>
                        <a:pt x="354" y="922"/>
                      </a:cubicBezTo>
                      <a:cubicBezTo>
                        <a:pt x="345" y="922"/>
                        <a:pt x="336" y="922"/>
                        <a:pt x="328" y="922"/>
                      </a:cubicBezTo>
                      <a:cubicBezTo>
                        <a:pt x="312" y="923"/>
                        <a:pt x="296" y="923"/>
                        <a:pt x="280" y="923"/>
                      </a:cubicBezTo>
                      <a:cubicBezTo>
                        <a:pt x="265" y="923"/>
                        <a:pt x="251" y="923"/>
                        <a:pt x="236" y="922"/>
                      </a:cubicBezTo>
                      <a:cubicBezTo>
                        <a:pt x="234" y="922"/>
                        <a:pt x="231" y="922"/>
                        <a:pt x="228" y="922"/>
                      </a:cubicBezTo>
                      <a:cubicBezTo>
                        <a:pt x="218" y="920"/>
                        <a:pt x="207" y="920"/>
                        <a:pt x="197" y="921"/>
                      </a:cubicBezTo>
                      <a:cubicBezTo>
                        <a:pt x="188" y="922"/>
                        <a:pt x="179" y="922"/>
                        <a:pt x="170" y="922"/>
                      </a:cubicBezTo>
                      <a:cubicBezTo>
                        <a:pt x="158" y="922"/>
                        <a:pt x="147" y="921"/>
                        <a:pt x="135" y="921"/>
                      </a:cubicBezTo>
                      <a:cubicBezTo>
                        <a:pt x="129" y="921"/>
                        <a:pt x="122" y="922"/>
                        <a:pt x="116" y="922"/>
                      </a:cubicBezTo>
                      <a:cubicBezTo>
                        <a:pt x="105" y="922"/>
                        <a:pt x="95" y="922"/>
                        <a:pt x="85" y="921"/>
                      </a:cubicBezTo>
                      <a:cubicBezTo>
                        <a:pt x="75" y="921"/>
                        <a:pt x="66" y="921"/>
                        <a:pt x="57" y="922"/>
                      </a:cubicBezTo>
                      <a:cubicBezTo>
                        <a:pt x="47" y="924"/>
                        <a:pt x="38" y="924"/>
                        <a:pt x="29" y="923"/>
                      </a:cubicBezTo>
                      <a:cubicBezTo>
                        <a:pt x="25" y="923"/>
                        <a:pt x="21" y="923"/>
                        <a:pt x="17" y="923"/>
                      </a:cubicBezTo>
                      <a:cubicBezTo>
                        <a:pt x="15" y="923"/>
                        <a:pt x="14" y="923"/>
                        <a:pt x="13" y="923"/>
                      </a:cubicBezTo>
                      <a:cubicBezTo>
                        <a:pt x="13" y="924"/>
                        <a:pt x="14" y="925"/>
                        <a:pt x="14" y="926"/>
                      </a:cubicBezTo>
                      <a:cubicBezTo>
                        <a:pt x="13" y="926"/>
                        <a:pt x="11" y="926"/>
                        <a:pt x="10" y="925"/>
                      </a:cubicBezTo>
                      <a:cubicBezTo>
                        <a:pt x="10" y="939"/>
                        <a:pt x="7" y="953"/>
                        <a:pt x="10" y="967"/>
                      </a:cubicBezTo>
                      <a:close/>
                      <a:moveTo>
                        <a:pt x="351" y="1250"/>
                      </a:moveTo>
                      <a:cubicBezTo>
                        <a:pt x="358" y="1251"/>
                        <a:pt x="363" y="1251"/>
                        <a:pt x="368" y="1252"/>
                      </a:cubicBezTo>
                      <a:cubicBezTo>
                        <a:pt x="378" y="1252"/>
                        <a:pt x="388" y="1252"/>
                        <a:pt x="398" y="1252"/>
                      </a:cubicBezTo>
                      <a:cubicBezTo>
                        <a:pt x="401" y="1252"/>
                        <a:pt x="402" y="1251"/>
                        <a:pt x="402" y="1248"/>
                      </a:cubicBezTo>
                      <a:cubicBezTo>
                        <a:pt x="402" y="1245"/>
                        <a:pt x="401" y="1243"/>
                        <a:pt x="401" y="1240"/>
                      </a:cubicBezTo>
                      <a:cubicBezTo>
                        <a:pt x="401" y="1235"/>
                        <a:pt x="402" y="1229"/>
                        <a:pt x="402" y="1223"/>
                      </a:cubicBezTo>
                      <a:cubicBezTo>
                        <a:pt x="405" y="1223"/>
                        <a:pt x="405" y="1220"/>
                        <a:pt x="405" y="1217"/>
                      </a:cubicBezTo>
                      <a:cubicBezTo>
                        <a:pt x="405" y="1209"/>
                        <a:pt x="405" y="1200"/>
                        <a:pt x="405" y="1192"/>
                      </a:cubicBezTo>
                      <a:cubicBezTo>
                        <a:pt x="405" y="1185"/>
                        <a:pt x="406" y="1178"/>
                        <a:pt x="406" y="1171"/>
                      </a:cubicBezTo>
                      <a:cubicBezTo>
                        <a:pt x="407" y="1158"/>
                        <a:pt x="407" y="1145"/>
                        <a:pt x="407" y="1132"/>
                      </a:cubicBezTo>
                      <a:cubicBezTo>
                        <a:pt x="407" y="1120"/>
                        <a:pt x="409" y="1107"/>
                        <a:pt x="409" y="1095"/>
                      </a:cubicBezTo>
                      <a:cubicBezTo>
                        <a:pt x="409" y="1069"/>
                        <a:pt x="410" y="1043"/>
                        <a:pt x="408" y="1017"/>
                      </a:cubicBezTo>
                      <a:cubicBezTo>
                        <a:pt x="408" y="1010"/>
                        <a:pt x="408" y="1004"/>
                        <a:pt x="407" y="997"/>
                      </a:cubicBezTo>
                      <a:cubicBezTo>
                        <a:pt x="407" y="994"/>
                        <a:pt x="407" y="991"/>
                        <a:pt x="406" y="989"/>
                      </a:cubicBezTo>
                      <a:cubicBezTo>
                        <a:pt x="406" y="985"/>
                        <a:pt x="404" y="982"/>
                        <a:pt x="404" y="978"/>
                      </a:cubicBezTo>
                      <a:cubicBezTo>
                        <a:pt x="403" y="976"/>
                        <a:pt x="403" y="974"/>
                        <a:pt x="403" y="972"/>
                      </a:cubicBezTo>
                      <a:cubicBezTo>
                        <a:pt x="401" y="972"/>
                        <a:pt x="399" y="971"/>
                        <a:pt x="397" y="971"/>
                      </a:cubicBezTo>
                      <a:cubicBezTo>
                        <a:pt x="393" y="971"/>
                        <a:pt x="389" y="971"/>
                        <a:pt x="385" y="971"/>
                      </a:cubicBezTo>
                      <a:cubicBezTo>
                        <a:pt x="377" y="970"/>
                        <a:pt x="368" y="969"/>
                        <a:pt x="359" y="969"/>
                      </a:cubicBezTo>
                      <a:cubicBezTo>
                        <a:pt x="357" y="969"/>
                        <a:pt x="356" y="969"/>
                        <a:pt x="354" y="969"/>
                      </a:cubicBezTo>
                      <a:cubicBezTo>
                        <a:pt x="352" y="969"/>
                        <a:pt x="349" y="969"/>
                        <a:pt x="346" y="969"/>
                      </a:cubicBezTo>
                      <a:cubicBezTo>
                        <a:pt x="346" y="972"/>
                        <a:pt x="346" y="974"/>
                        <a:pt x="346" y="977"/>
                      </a:cubicBezTo>
                      <a:cubicBezTo>
                        <a:pt x="345" y="985"/>
                        <a:pt x="345" y="993"/>
                        <a:pt x="346" y="1001"/>
                      </a:cubicBezTo>
                      <a:cubicBezTo>
                        <a:pt x="347" y="1013"/>
                        <a:pt x="347" y="1024"/>
                        <a:pt x="348" y="1036"/>
                      </a:cubicBezTo>
                      <a:cubicBezTo>
                        <a:pt x="348" y="1039"/>
                        <a:pt x="348" y="1042"/>
                        <a:pt x="348" y="1045"/>
                      </a:cubicBezTo>
                      <a:cubicBezTo>
                        <a:pt x="350" y="1050"/>
                        <a:pt x="350" y="1055"/>
                        <a:pt x="350" y="1060"/>
                      </a:cubicBezTo>
                      <a:cubicBezTo>
                        <a:pt x="350" y="1069"/>
                        <a:pt x="351" y="1077"/>
                        <a:pt x="351" y="1085"/>
                      </a:cubicBezTo>
                      <a:cubicBezTo>
                        <a:pt x="350" y="1089"/>
                        <a:pt x="351" y="1093"/>
                        <a:pt x="351" y="1097"/>
                      </a:cubicBezTo>
                      <a:cubicBezTo>
                        <a:pt x="351" y="1098"/>
                        <a:pt x="352" y="1100"/>
                        <a:pt x="352" y="1102"/>
                      </a:cubicBezTo>
                      <a:cubicBezTo>
                        <a:pt x="352" y="1104"/>
                        <a:pt x="352" y="1106"/>
                        <a:pt x="352" y="1108"/>
                      </a:cubicBezTo>
                      <a:cubicBezTo>
                        <a:pt x="351" y="1111"/>
                        <a:pt x="351" y="1114"/>
                        <a:pt x="351" y="1116"/>
                      </a:cubicBezTo>
                      <a:cubicBezTo>
                        <a:pt x="352" y="1118"/>
                        <a:pt x="352" y="1119"/>
                        <a:pt x="352" y="1120"/>
                      </a:cubicBezTo>
                      <a:cubicBezTo>
                        <a:pt x="352" y="1126"/>
                        <a:pt x="352" y="1132"/>
                        <a:pt x="352" y="1138"/>
                      </a:cubicBezTo>
                      <a:cubicBezTo>
                        <a:pt x="352" y="1140"/>
                        <a:pt x="352" y="1142"/>
                        <a:pt x="352" y="1144"/>
                      </a:cubicBezTo>
                      <a:cubicBezTo>
                        <a:pt x="352" y="1149"/>
                        <a:pt x="353" y="1155"/>
                        <a:pt x="353" y="1160"/>
                      </a:cubicBezTo>
                      <a:cubicBezTo>
                        <a:pt x="353" y="1165"/>
                        <a:pt x="352" y="1170"/>
                        <a:pt x="353" y="1175"/>
                      </a:cubicBezTo>
                      <a:cubicBezTo>
                        <a:pt x="355" y="1190"/>
                        <a:pt x="352" y="1205"/>
                        <a:pt x="352" y="1220"/>
                      </a:cubicBezTo>
                      <a:cubicBezTo>
                        <a:pt x="352" y="1221"/>
                        <a:pt x="352" y="1221"/>
                        <a:pt x="352" y="1222"/>
                      </a:cubicBezTo>
                      <a:cubicBezTo>
                        <a:pt x="352" y="1231"/>
                        <a:pt x="351" y="1241"/>
                        <a:pt x="351" y="1250"/>
                      </a:cubicBezTo>
                      <a:close/>
                      <a:moveTo>
                        <a:pt x="1689" y="1151"/>
                      </a:moveTo>
                      <a:cubicBezTo>
                        <a:pt x="1684" y="1153"/>
                        <a:pt x="1680" y="1154"/>
                        <a:pt x="1677" y="1155"/>
                      </a:cubicBezTo>
                      <a:cubicBezTo>
                        <a:pt x="1664" y="1158"/>
                        <a:pt x="1651" y="1159"/>
                        <a:pt x="1639" y="1157"/>
                      </a:cubicBezTo>
                      <a:cubicBezTo>
                        <a:pt x="1628" y="1156"/>
                        <a:pt x="1618" y="1153"/>
                        <a:pt x="1608" y="1151"/>
                      </a:cubicBezTo>
                      <a:cubicBezTo>
                        <a:pt x="1607" y="1151"/>
                        <a:pt x="1606" y="1150"/>
                        <a:pt x="1605" y="1150"/>
                      </a:cubicBezTo>
                      <a:cubicBezTo>
                        <a:pt x="1603" y="1150"/>
                        <a:pt x="1602" y="1149"/>
                        <a:pt x="1600" y="1149"/>
                      </a:cubicBezTo>
                      <a:cubicBezTo>
                        <a:pt x="1593" y="1148"/>
                        <a:pt x="1587" y="1146"/>
                        <a:pt x="1581" y="1143"/>
                      </a:cubicBezTo>
                      <a:cubicBezTo>
                        <a:pt x="1578" y="1140"/>
                        <a:pt x="1574" y="1140"/>
                        <a:pt x="1570" y="1141"/>
                      </a:cubicBezTo>
                      <a:cubicBezTo>
                        <a:pt x="1564" y="1144"/>
                        <a:pt x="1557" y="1146"/>
                        <a:pt x="1550" y="1149"/>
                      </a:cubicBezTo>
                      <a:cubicBezTo>
                        <a:pt x="1546" y="1150"/>
                        <a:pt x="1541" y="1152"/>
                        <a:pt x="1536" y="1153"/>
                      </a:cubicBezTo>
                      <a:cubicBezTo>
                        <a:pt x="1530" y="1156"/>
                        <a:pt x="1524" y="1158"/>
                        <a:pt x="1517" y="1160"/>
                      </a:cubicBezTo>
                      <a:cubicBezTo>
                        <a:pt x="1511" y="1162"/>
                        <a:pt x="1505" y="1164"/>
                        <a:pt x="1500" y="1168"/>
                      </a:cubicBezTo>
                      <a:cubicBezTo>
                        <a:pt x="1498" y="1170"/>
                        <a:pt x="1497" y="1172"/>
                        <a:pt x="1497" y="1174"/>
                      </a:cubicBezTo>
                      <a:cubicBezTo>
                        <a:pt x="1497" y="1178"/>
                        <a:pt x="1498" y="1181"/>
                        <a:pt x="1498" y="1184"/>
                      </a:cubicBezTo>
                      <a:cubicBezTo>
                        <a:pt x="1498" y="1196"/>
                        <a:pt x="1498" y="1207"/>
                        <a:pt x="1498" y="1219"/>
                      </a:cubicBezTo>
                      <a:cubicBezTo>
                        <a:pt x="1498" y="1222"/>
                        <a:pt x="1499" y="1225"/>
                        <a:pt x="1499" y="1228"/>
                      </a:cubicBezTo>
                      <a:cubicBezTo>
                        <a:pt x="1507" y="1228"/>
                        <a:pt x="1515" y="1228"/>
                        <a:pt x="1522" y="1228"/>
                      </a:cubicBezTo>
                      <a:cubicBezTo>
                        <a:pt x="1523" y="1228"/>
                        <a:pt x="1524" y="1228"/>
                        <a:pt x="1524" y="1228"/>
                      </a:cubicBezTo>
                      <a:cubicBezTo>
                        <a:pt x="1529" y="1228"/>
                        <a:pt x="1533" y="1229"/>
                        <a:pt x="1537" y="1228"/>
                      </a:cubicBezTo>
                      <a:cubicBezTo>
                        <a:pt x="1546" y="1228"/>
                        <a:pt x="1555" y="1227"/>
                        <a:pt x="1563" y="1226"/>
                      </a:cubicBezTo>
                      <a:cubicBezTo>
                        <a:pt x="1572" y="1226"/>
                        <a:pt x="1580" y="1226"/>
                        <a:pt x="1588" y="1225"/>
                      </a:cubicBezTo>
                      <a:cubicBezTo>
                        <a:pt x="1599" y="1225"/>
                        <a:pt x="1610" y="1224"/>
                        <a:pt x="1621" y="1224"/>
                      </a:cubicBezTo>
                      <a:cubicBezTo>
                        <a:pt x="1637" y="1224"/>
                        <a:pt x="1653" y="1221"/>
                        <a:pt x="1668" y="1217"/>
                      </a:cubicBezTo>
                      <a:cubicBezTo>
                        <a:pt x="1672" y="1216"/>
                        <a:pt x="1676" y="1216"/>
                        <a:pt x="1680" y="1216"/>
                      </a:cubicBezTo>
                      <a:cubicBezTo>
                        <a:pt x="1683" y="1216"/>
                        <a:pt x="1686" y="1216"/>
                        <a:pt x="1689" y="1216"/>
                      </a:cubicBezTo>
                      <a:cubicBezTo>
                        <a:pt x="1694" y="1194"/>
                        <a:pt x="1692" y="1173"/>
                        <a:pt x="1689" y="1151"/>
                      </a:cubicBezTo>
                      <a:close/>
                      <a:moveTo>
                        <a:pt x="482" y="1232"/>
                      </a:moveTo>
                      <a:cubicBezTo>
                        <a:pt x="488" y="1233"/>
                        <a:pt x="493" y="1233"/>
                        <a:pt x="498" y="1234"/>
                      </a:cubicBezTo>
                      <a:cubicBezTo>
                        <a:pt x="509" y="1236"/>
                        <a:pt x="519" y="1235"/>
                        <a:pt x="529" y="1234"/>
                      </a:cubicBezTo>
                      <a:cubicBezTo>
                        <a:pt x="537" y="1233"/>
                        <a:pt x="544" y="1232"/>
                        <a:pt x="551" y="1232"/>
                      </a:cubicBezTo>
                      <a:cubicBezTo>
                        <a:pt x="559" y="1232"/>
                        <a:pt x="566" y="1233"/>
                        <a:pt x="574" y="1233"/>
                      </a:cubicBezTo>
                      <a:cubicBezTo>
                        <a:pt x="579" y="1233"/>
                        <a:pt x="583" y="1233"/>
                        <a:pt x="588" y="1233"/>
                      </a:cubicBezTo>
                      <a:cubicBezTo>
                        <a:pt x="591" y="1233"/>
                        <a:pt x="594" y="1233"/>
                        <a:pt x="597" y="1233"/>
                      </a:cubicBezTo>
                      <a:cubicBezTo>
                        <a:pt x="603" y="1234"/>
                        <a:pt x="609" y="1234"/>
                        <a:pt x="615" y="1235"/>
                      </a:cubicBezTo>
                      <a:cubicBezTo>
                        <a:pt x="618" y="1235"/>
                        <a:pt x="622" y="1236"/>
                        <a:pt x="626" y="1236"/>
                      </a:cubicBezTo>
                      <a:cubicBezTo>
                        <a:pt x="629" y="1236"/>
                        <a:pt x="633" y="1236"/>
                        <a:pt x="637" y="1236"/>
                      </a:cubicBezTo>
                      <a:cubicBezTo>
                        <a:pt x="639" y="1236"/>
                        <a:pt x="641" y="1235"/>
                        <a:pt x="640" y="1232"/>
                      </a:cubicBezTo>
                      <a:cubicBezTo>
                        <a:pt x="640" y="1224"/>
                        <a:pt x="641" y="1215"/>
                        <a:pt x="640" y="1207"/>
                      </a:cubicBezTo>
                      <a:cubicBezTo>
                        <a:pt x="640" y="1196"/>
                        <a:pt x="639" y="1184"/>
                        <a:pt x="638" y="1173"/>
                      </a:cubicBezTo>
                      <a:cubicBezTo>
                        <a:pt x="638" y="1165"/>
                        <a:pt x="637" y="1156"/>
                        <a:pt x="636" y="1148"/>
                      </a:cubicBezTo>
                      <a:cubicBezTo>
                        <a:pt x="636" y="1144"/>
                        <a:pt x="635" y="1143"/>
                        <a:pt x="632" y="1142"/>
                      </a:cubicBezTo>
                      <a:cubicBezTo>
                        <a:pt x="628" y="1142"/>
                        <a:pt x="625" y="1141"/>
                        <a:pt x="622" y="1140"/>
                      </a:cubicBezTo>
                      <a:cubicBezTo>
                        <a:pt x="618" y="1139"/>
                        <a:pt x="615" y="1140"/>
                        <a:pt x="612" y="1142"/>
                      </a:cubicBezTo>
                      <a:cubicBezTo>
                        <a:pt x="606" y="1147"/>
                        <a:pt x="600" y="1150"/>
                        <a:pt x="593" y="1152"/>
                      </a:cubicBezTo>
                      <a:cubicBezTo>
                        <a:pt x="582" y="1154"/>
                        <a:pt x="571" y="1157"/>
                        <a:pt x="560" y="1158"/>
                      </a:cubicBezTo>
                      <a:cubicBezTo>
                        <a:pt x="545" y="1160"/>
                        <a:pt x="530" y="1160"/>
                        <a:pt x="515" y="1159"/>
                      </a:cubicBezTo>
                      <a:cubicBezTo>
                        <a:pt x="505" y="1158"/>
                        <a:pt x="496" y="1158"/>
                        <a:pt x="487" y="1155"/>
                      </a:cubicBezTo>
                      <a:cubicBezTo>
                        <a:pt x="487" y="1155"/>
                        <a:pt x="487" y="1155"/>
                        <a:pt x="486" y="1155"/>
                      </a:cubicBezTo>
                      <a:cubicBezTo>
                        <a:pt x="483" y="1167"/>
                        <a:pt x="480" y="1223"/>
                        <a:pt x="482" y="1232"/>
                      </a:cubicBezTo>
                      <a:close/>
                      <a:moveTo>
                        <a:pt x="1869" y="73"/>
                      </a:moveTo>
                      <a:cubicBezTo>
                        <a:pt x="1875" y="74"/>
                        <a:pt x="1876" y="74"/>
                        <a:pt x="1882" y="78"/>
                      </a:cubicBezTo>
                      <a:cubicBezTo>
                        <a:pt x="1889" y="84"/>
                        <a:pt x="1895" y="91"/>
                        <a:pt x="1897" y="101"/>
                      </a:cubicBezTo>
                      <a:cubicBezTo>
                        <a:pt x="1898" y="105"/>
                        <a:pt x="1899" y="109"/>
                        <a:pt x="1900" y="114"/>
                      </a:cubicBezTo>
                      <a:cubicBezTo>
                        <a:pt x="1900" y="116"/>
                        <a:pt x="1900" y="118"/>
                        <a:pt x="1900" y="120"/>
                      </a:cubicBezTo>
                      <a:cubicBezTo>
                        <a:pt x="1900" y="123"/>
                        <a:pt x="1899" y="125"/>
                        <a:pt x="1899" y="128"/>
                      </a:cubicBezTo>
                      <a:cubicBezTo>
                        <a:pt x="1900" y="136"/>
                        <a:pt x="1900" y="144"/>
                        <a:pt x="1904" y="151"/>
                      </a:cubicBezTo>
                      <a:cubicBezTo>
                        <a:pt x="1911" y="163"/>
                        <a:pt x="1922" y="170"/>
                        <a:pt x="1936" y="170"/>
                      </a:cubicBezTo>
                      <a:cubicBezTo>
                        <a:pt x="1940" y="170"/>
                        <a:pt x="1944" y="170"/>
                        <a:pt x="1948" y="169"/>
                      </a:cubicBezTo>
                      <a:cubicBezTo>
                        <a:pt x="1951" y="169"/>
                        <a:pt x="1954" y="168"/>
                        <a:pt x="1957" y="167"/>
                      </a:cubicBezTo>
                      <a:cubicBezTo>
                        <a:pt x="1962" y="166"/>
                        <a:pt x="1966" y="163"/>
                        <a:pt x="1971" y="160"/>
                      </a:cubicBezTo>
                      <a:cubicBezTo>
                        <a:pt x="1980" y="153"/>
                        <a:pt x="1988" y="146"/>
                        <a:pt x="1993" y="137"/>
                      </a:cubicBezTo>
                      <a:cubicBezTo>
                        <a:pt x="1994" y="135"/>
                        <a:pt x="1994" y="134"/>
                        <a:pt x="1996" y="131"/>
                      </a:cubicBezTo>
                      <a:cubicBezTo>
                        <a:pt x="1988" y="133"/>
                        <a:pt x="1982" y="135"/>
                        <a:pt x="1976" y="137"/>
                      </a:cubicBezTo>
                      <a:cubicBezTo>
                        <a:pt x="1969" y="139"/>
                        <a:pt x="1967" y="138"/>
                        <a:pt x="1964" y="132"/>
                      </a:cubicBezTo>
                      <a:cubicBezTo>
                        <a:pt x="1965" y="131"/>
                        <a:pt x="1965" y="130"/>
                        <a:pt x="1966" y="130"/>
                      </a:cubicBezTo>
                      <a:cubicBezTo>
                        <a:pt x="1974" y="125"/>
                        <a:pt x="1981" y="119"/>
                        <a:pt x="1988" y="113"/>
                      </a:cubicBezTo>
                      <a:cubicBezTo>
                        <a:pt x="1995" y="106"/>
                        <a:pt x="1997" y="98"/>
                        <a:pt x="1993" y="88"/>
                      </a:cubicBezTo>
                      <a:cubicBezTo>
                        <a:pt x="1991" y="91"/>
                        <a:pt x="1989" y="93"/>
                        <a:pt x="1987" y="95"/>
                      </a:cubicBezTo>
                      <a:cubicBezTo>
                        <a:pt x="1985" y="98"/>
                        <a:pt x="1982" y="101"/>
                        <a:pt x="1978" y="102"/>
                      </a:cubicBezTo>
                      <a:cubicBezTo>
                        <a:pt x="1974" y="104"/>
                        <a:pt x="1969" y="105"/>
                        <a:pt x="1964" y="107"/>
                      </a:cubicBezTo>
                      <a:cubicBezTo>
                        <a:pt x="1959" y="109"/>
                        <a:pt x="1956" y="107"/>
                        <a:pt x="1953" y="102"/>
                      </a:cubicBezTo>
                      <a:cubicBezTo>
                        <a:pt x="1957" y="99"/>
                        <a:pt x="1962" y="95"/>
                        <a:pt x="1966" y="91"/>
                      </a:cubicBezTo>
                      <a:cubicBezTo>
                        <a:pt x="1971" y="86"/>
                        <a:pt x="1975" y="81"/>
                        <a:pt x="1974" y="73"/>
                      </a:cubicBezTo>
                      <a:cubicBezTo>
                        <a:pt x="1974" y="70"/>
                        <a:pt x="1972" y="68"/>
                        <a:pt x="1972" y="64"/>
                      </a:cubicBezTo>
                      <a:cubicBezTo>
                        <a:pt x="1970" y="65"/>
                        <a:pt x="1969" y="65"/>
                        <a:pt x="1969" y="66"/>
                      </a:cubicBezTo>
                      <a:cubicBezTo>
                        <a:pt x="1967" y="68"/>
                        <a:pt x="1964" y="69"/>
                        <a:pt x="1962" y="71"/>
                      </a:cubicBezTo>
                      <a:cubicBezTo>
                        <a:pt x="1960" y="74"/>
                        <a:pt x="1957" y="75"/>
                        <a:pt x="1954" y="75"/>
                      </a:cubicBezTo>
                      <a:cubicBezTo>
                        <a:pt x="1947" y="75"/>
                        <a:pt x="1942" y="73"/>
                        <a:pt x="1937" y="69"/>
                      </a:cubicBezTo>
                      <a:cubicBezTo>
                        <a:pt x="1933" y="65"/>
                        <a:pt x="1929" y="61"/>
                        <a:pt x="1926" y="57"/>
                      </a:cubicBezTo>
                      <a:cubicBezTo>
                        <a:pt x="1921" y="49"/>
                        <a:pt x="1916" y="40"/>
                        <a:pt x="1911" y="32"/>
                      </a:cubicBezTo>
                      <a:cubicBezTo>
                        <a:pt x="1908" y="25"/>
                        <a:pt x="1904" y="20"/>
                        <a:pt x="1899" y="15"/>
                      </a:cubicBezTo>
                      <a:cubicBezTo>
                        <a:pt x="1893" y="10"/>
                        <a:pt x="1887" y="7"/>
                        <a:pt x="1879" y="7"/>
                      </a:cubicBezTo>
                      <a:cubicBezTo>
                        <a:pt x="1866" y="8"/>
                        <a:pt x="1854" y="9"/>
                        <a:pt x="1845" y="19"/>
                      </a:cubicBezTo>
                      <a:cubicBezTo>
                        <a:pt x="1839" y="25"/>
                        <a:pt x="1833" y="31"/>
                        <a:pt x="1830" y="40"/>
                      </a:cubicBezTo>
                      <a:cubicBezTo>
                        <a:pt x="1829" y="43"/>
                        <a:pt x="1829" y="44"/>
                        <a:pt x="1832" y="45"/>
                      </a:cubicBezTo>
                      <a:cubicBezTo>
                        <a:pt x="1836" y="46"/>
                        <a:pt x="1840" y="49"/>
                        <a:pt x="1844" y="51"/>
                      </a:cubicBezTo>
                      <a:cubicBezTo>
                        <a:pt x="1854" y="56"/>
                        <a:pt x="1861" y="65"/>
                        <a:pt x="1869" y="73"/>
                      </a:cubicBezTo>
                      <a:close/>
                      <a:moveTo>
                        <a:pt x="794" y="641"/>
                      </a:moveTo>
                      <a:cubicBezTo>
                        <a:pt x="798" y="635"/>
                        <a:pt x="796" y="627"/>
                        <a:pt x="790" y="624"/>
                      </a:cubicBezTo>
                      <a:cubicBezTo>
                        <a:pt x="787" y="623"/>
                        <a:pt x="785" y="623"/>
                        <a:pt x="783" y="622"/>
                      </a:cubicBezTo>
                      <a:cubicBezTo>
                        <a:pt x="777" y="620"/>
                        <a:pt x="772" y="617"/>
                        <a:pt x="766" y="615"/>
                      </a:cubicBezTo>
                      <a:cubicBezTo>
                        <a:pt x="764" y="615"/>
                        <a:pt x="762" y="616"/>
                        <a:pt x="760" y="616"/>
                      </a:cubicBezTo>
                      <a:cubicBezTo>
                        <a:pt x="760" y="616"/>
                        <a:pt x="760" y="616"/>
                        <a:pt x="759" y="616"/>
                      </a:cubicBezTo>
                      <a:cubicBezTo>
                        <a:pt x="759" y="615"/>
                        <a:pt x="759" y="614"/>
                        <a:pt x="758" y="612"/>
                      </a:cubicBezTo>
                      <a:cubicBezTo>
                        <a:pt x="762" y="610"/>
                        <a:pt x="766" y="610"/>
                        <a:pt x="770" y="612"/>
                      </a:cubicBezTo>
                      <a:cubicBezTo>
                        <a:pt x="772" y="612"/>
                        <a:pt x="775" y="613"/>
                        <a:pt x="777" y="614"/>
                      </a:cubicBezTo>
                      <a:cubicBezTo>
                        <a:pt x="780" y="615"/>
                        <a:pt x="784" y="617"/>
                        <a:pt x="787" y="618"/>
                      </a:cubicBezTo>
                      <a:cubicBezTo>
                        <a:pt x="791" y="620"/>
                        <a:pt x="795" y="622"/>
                        <a:pt x="799" y="623"/>
                      </a:cubicBezTo>
                      <a:cubicBezTo>
                        <a:pt x="801" y="615"/>
                        <a:pt x="799" y="613"/>
                        <a:pt x="794" y="609"/>
                      </a:cubicBezTo>
                      <a:cubicBezTo>
                        <a:pt x="790" y="607"/>
                        <a:pt x="787" y="604"/>
                        <a:pt x="783" y="602"/>
                      </a:cubicBezTo>
                      <a:cubicBezTo>
                        <a:pt x="780" y="599"/>
                        <a:pt x="777" y="597"/>
                        <a:pt x="773" y="599"/>
                      </a:cubicBezTo>
                      <a:cubicBezTo>
                        <a:pt x="772" y="599"/>
                        <a:pt x="772" y="599"/>
                        <a:pt x="771" y="598"/>
                      </a:cubicBezTo>
                      <a:cubicBezTo>
                        <a:pt x="768" y="593"/>
                        <a:pt x="762" y="591"/>
                        <a:pt x="756" y="590"/>
                      </a:cubicBezTo>
                      <a:cubicBezTo>
                        <a:pt x="749" y="589"/>
                        <a:pt x="743" y="586"/>
                        <a:pt x="736" y="588"/>
                      </a:cubicBezTo>
                      <a:cubicBezTo>
                        <a:pt x="731" y="585"/>
                        <a:pt x="727" y="589"/>
                        <a:pt x="722" y="590"/>
                      </a:cubicBezTo>
                      <a:cubicBezTo>
                        <a:pt x="717" y="592"/>
                        <a:pt x="713" y="596"/>
                        <a:pt x="708" y="598"/>
                      </a:cubicBezTo>
                      <a:cubicBezTo>
                        <a:pt x="702" y="601"/>
                        <a:pt x="695" y="604"/>
                        <a:pt x="689" y="606"/>
                      </a:cubicBezTo>
                      <a:cubicBezTo>
                        <a:pt x="683" y="609"/>
                        <a:pt x="676" y="611"/>
                        <a:pt x="670" y="614"/>
                      </a:cubicBezTo>
                      <a:cubicBezTo>
                        <a:pt x="665" y="615"/>
                        <a:pt x="665" y="615"/>
                        <a:pt x="665" y="619"/>
                      </a:cubicBezTo>
                      <a:cubicBezTo>
                        <a:pt x="665" y="626"/>
                        <a:pt x="665" y="634"/>
                        <a:pt x="664" y="641"/>
                      </a:cubicBezTo>
                      <a:cubicBezTo>
                        <a:pt x="662" y="655"/>
                        <a:pt x="659" y="668"/>
                        <a:pt x="655" y="682"/>
                      </a:cubicBezTo>
                      <a:cubicBezTo>
                        <a:pt x="655" y="683"/>
                        <a:pt x="655" y="684"/>
                        <a:pt x="655" y="685"/>
                      </a:cubicBezTo>
                      <a:cubicBezTo>
                        <a:pt x="658" y="685"/>
                        <a:pt x="660" y="685"/>
                        <a:pt x="663" y="685"/>
                      </a:cubicBezTo>
                      <a:cubicBezTo>
                        <a:pt x="673" y="685"/>
                        <a:pt x="683" y="686"/>
                        <a:pt x="693" y="684"/>
                      </a:cubicBezTo>
                      <a:cubicBezTo>
                        <a:pt x="697" y="683"/>
                        <a:pt x="702" y="682"/>
                        <a:pt x="706" y="682"/>
                      </a:cubicBezTo>
                      <a:cubicBezTo>
                        <a:pt x="717" y="682"/>
                        <a:pt x="727" y="680"/>
                        <a:pt x="738" y="677"/>
                      </a:cubicBezTo>
                      <a:cubicBezTo>
                        <a:pt x="744" y="675"/>
                        <a:pt x="750" y="674"/>
                        <a:pt x="756" y="673"/>
                      </a:cubicBezTo>
                      <a:cubicBezTo>
                        <a:pt x="765" y="672"/>
                        <a:pt x="772" y="669"/>
                        <a:pt x="778" y="664"/>
                      </a:cubicBezTo>
                      <a:cubicBezTo>
                        <a:pt x="779" y="663"/>
                        <a:pt x="780" y="661"/>
                        <a:pt x="781" y="660"/>
                      </a:cubicBezTo>
                      <a:cubicBezTo>
                        <a:pt x="777" y="659"/>
                        <a:pt x="773" y="658"/>
                        <a:pt x="769" y="657"/>
                      </a:cubicBezTo>
                      <a:cubicBezTo>
                        <a:pt x="764" y="656"/>
                        <a:pt x="758" y="655"/>
                        <a:pt x="753" y="654"/>
                      </a:cubicBezTo>
                      <a:cubicBezTo>
                        <a:pt x="751" y="654"/>
                        <a:pt x="750" y="653"/>
                        <a:pt x="750" y="650"/>
                      </a:cubicBezTo>
                      <a:cubicBezTo>
                        <a:pt x="755" y="650"/>
                        <a:pt x="761" y="649"/>
                        <a:pt x="766" y="652"/>
                      </a:cubicBezTo>
                      <a:cubicBezTo>
                        <a:pt x="767" y="652"/>
                        <a:pt x="767" y="653"/>
                        <a:pt x="768" y="653"/>
                      </a:cubicBezTo>
                      <a:cubicBezTo>
                        <a:pt x="774" y="654"/>
                        <a:pt x="779" y="655"/>
                        <a:pt x="784" y="655"/>
                      </a:cubicBezTo>
                      <a:cubicBezTo>
                        <a:pt x="787" y="656"/>
                        <a:pt x="791" y="655"/>
                        <a:pt x="791" y="652"/>
                      </a:cubicBezTo>
                      <a:cubicBezTo>
                        <a:pt x="792" y="650"/>
                        <a:pt x="792" y="648"/>
                        <a:pt x="790" y="645"/>
                      </a:cubicBezTo>
                      <a:cubicBezTo>
                        <a:pt x="786" y="641"/>
                        <a:pt x="782" y="639"/>
                        <a:pt x="777" y="637"/>
                      </a:cubicBezTo>
                      <a:cubicBezTo>
                        <a:pt x="773" y="636"/>
                        <a:pt x="768" y="635"/>
                        <a:pt x="764" y="634"/>
                      </a:cubicBezTo>
                      <a:cubicBezTo>
                        <a:pt x="761" y="633"/>
                        <a:pt x="758" y="633"/>
                        <a:pt x="758" y="628"/>
                      </a:cubicBezTo>
                      <a:cubicBezTo>
                        <a:pt x="771" y="629"/>
                        <a:pt x="783" y="633"/>
                        <a:pt x="794" y="641"/>
                      </a:cubicBezTo>
                      <a:close/>
                      <a:moveTo>
                        <a:pt x="1915" y="943"/>
                      </a:moveTo>
                      <a:cubicBezTo>
                        <a:pt x="1915" y="943"/>
                        <a:pt x="1915" y="944"/>
                        <a:pt x="1916" y="944"/>
                      </a:cubicBezTo>
                      <a:cubicBezTo>
                        <a:pt x="1931" y="946"/>
                        <a:pt x="1947" y="947"/>
                        <a:pt x="1962" y="948"/>
                      </a:cubicBezTo>
                      <a:cubicBezTo>
                        <a:pt x="1969" y="948"/>
                        <a:pt x="1976" y="947"/>
                        <a:pt x="1984" y="947"/>
                      </a:cubicBezTo>
                      <a:cubicBezTo>
                        <a:pt x="2003" y="947"/>
                        <a:pt x="2023" y="948"/>
                        <a:pt x="2042" y="948"/>
                      </a:cubicBezTo>
                      <a:cubicBezTo>
                        <a:pt x="2047" y="948"/>
                        <a:pt x="2052" y="948"/>
                        <a:pt x="2057" y="948"/>
                      </a:cubicBezTo>
                      <a:cubicBezTo>
                        <a:pt x="2062" y="948"/>
                        <a:pt x="2066" y="947"/>
                        <a:pt x="2071" y="947"/>
                      </a:cubicBezTo>
                      <a:cubicBezTo>
                        <a:pt x="2075" y="947"/>
                        <a:pt x="2078" y="948"/>
                        <a:pt x="2082" y="948"/>
                      </a:cubicBezTo>
                      <a:cubicBezTo>
                        <a:pt x="2093" y="948"/>
                        <a:pt x="2103" y="947"/>
                        <a:pt x="2114" y="946"/>
                      </a:cubicBezTo>
                      <a:cubicBezTo>
                        <a:pt x="2116" y="946"/>
                        <a:pt x="2118" y="946"/>
                        <a:pt x="2120" y="945"/>
                      </a:cubicBezTo>
                      <a:cubicBezTo>
                        <a:pt x="2120" y="941"/>
                        <a:pt x="2120" y="937"/>
                        <a:pt x="2120" y="933"/>
                      </a:cubicBezTo>
                      <a:cubicBezTo>
                        <a:pt x="2119" y="927"/>
                        <a:pt x="2119" y="920"/>
                        <a:pt x="2118" y="913"/>
                      </a:cubicBezTo>
                      <a:cubicBezTo>
                        <a:pt x="2118" y="911"/>
                        <a:pt x="2118" y="909"/>
                        <a:pt x="2117" y="907"/>
                      </a:cubicBezTo>
                      <a:cubicBezTo>
                        <a:pt x="2114" y="905"/>
                        <a:pt x="2115" y="902"/>
                        <a:pt x="2116" y="899"/>
                      </a:cubicBezTo>
                      <a:cubicBezTo>
                        <a:pt x="2114" y="899"/>
                        <a:pt x="2112" y="899"/>
                        <a:pt x="2110" y="899"/>
                      </a:cubicBezTo>
                      <a:cubicBezTo>
                        <a:pt x="2109" y="899"/>
                        <a:pt x="2107" y="899"/>
                        <a:pt x="2106" y="899"/>
                      </a:cubicBezTo>
                      <a:cubicBezTo>
                        <a:pt x="2103" y="898"/>
                        <a:pt x="2099" y="898"/>
                        <a:pt x="2096" y="898"/>
                      </a:cubicBezTo>
                      <a:cubicBezTo>
                        <a:pt x="2090" y="898"/>
                        <a:pt x="2083" y="898"/>
                        <a:pt x="2077" y="898"/>
                      </a:cubicBezTo>
                      <a:cubicBezTo>
                        <a:pt x="2064" y="899"/>
                        <a:pt x="2052" y="898"/>
                        <a:pt x="2039" y="897"/>
                      </a:cubicBezTo>
                      <a:cubicBezTo>
                        <a:pt x="2025" y="896"/>
                        <a:pt x="2012" y="896"/>
                        <a:pt x="1998" y="897"/>
                      </a:cubicBezTo>
                      <a:cubicBezTo>
                        <a:pt x="1993" y="897"/>
                        <a:pt x="1988" y="898"/>
                        <a:pt x="1984" y="897"/>
                      </a:cubicBezTo>
                      <a:cubicBezTo>
                        <a:pt x="1977" y="896"/>
                        <a:pt x="1971" y="897"/>
                        <a:pt x="1965" y="901"/>
                      </a:cubicBezTo>
                      <a:cubicBezTo>
                        <a:pt x="1962" y="903"/>
                        <a:pt x="1959" y="905"/>
                        <a:pt x="1956" y="907"/>
                      </a:cubicBezTo>
                      <a:cubicBezTo>
                        <a:pt x="1950" y="912"/>
                        <a:pt x="1944" y="915"/>
                        <a:pt x="1939" y="920"/>
                      </a:cubicBezTo>
                      <a:cubicBezTo>
                        <a:pt x="1931" y="927"/>
                        <a:pt x="1923" y="935"/>
                        <a:pt x="1915" y="943"/>
                      </a:cubicBezTo>
                      <a:close/>
                      <a:moveTo>
                        <a:pt x="1339" y="676"/>
                      </a:moveTo>
                      <a:cubicBezTo>
                        <a:pt x="1341" y="676"/>
                        <a:pt x="1342" y="676"/>
                        <a:pt x="1344" y="676"/>
                      </a:cubicBezTo>
                      <a:cubicBezTo>
                        <a:pt x="1355" y="677"/>
                        <a:pt x="1365" y="677"/>
                        <a:pt x="1376" y="678"/>
                      </a:cubicBezTo>
                      <a:cubicBezTo>
                        <a:pt x="1390" y="679"/>
                        <a:pt x="1403" y="680"/>
                        <a:pt x="1417" y="681"/>
                      </a:cubicBezTo>
                      <a:cubicBezTo>
                        <a:pt x="1421" y="681"/>
                        <a:pt x="1425" y="681"/>
                        <a:pt x="1429" y="681"/>
                      </a:cubicBezTo>
                      <a:cubicBezTo>
                        <a:pt x="1436" y="682"/>
                        <a:pt x="1443" y="683"/>
                        <a:pt x="1449" y="683"/>
                      </a:cubicBezTo>
                      <a:cubicBezTo>
                        <a:pt x="1458" y="683"/>
                        <a:pt x="1467" y="683"/>
                        <a:pt x="1476" y="683"/>
                      </a:cubicBezTo>
                      <a:cubicBezTo>
                        <a:pt x="1477" y="683"/>
                        <a:pt x="1477" y="683"/>
                        <a:pt x="1478" y="683"/>
                      </a:cubicBezTo>
                      <a:cubicBezTo>
                        <a:pt x="1477" y="681"/>
                        <a:pt x="1476" y="680"/>
                        <a:pt x="1475" y="679"/>
                      </a:cubicBezTo>
                      <a:cubicBezTo>
                        <a:pt x="1469" y="670"/>
                        <a:pt x="1473" y="661"/>
                        <a:pt x="1482" y="661"/>
                      </a:cubicBezTo>
                      <a:cubicBezTo>
                        <a:pt x="1484" y="661"/>
                        <a:pt x="1487" y="661"/>
                        <a:pt x="1488" y="660"/>
                      </a:cubicBezTo>
                      <a:cubicBezTo>
                        <a:pt x="1487" y="649"/>
                        <a:pt x="1486" y="640"/>
                        <a:pt x="1485" y="630"/>
                      </a:cubicBezTo>
                      <a:cubicBezTo>
                        <a:pt x="1477" y="629"/>
                        <a:pt x="1469" y="628"/>
                        <a:pt x="1461" y="629"/>
                      </a:cubicBezTo>
                      <a:cubicBezTo>
                        <a:pt x="1455" y="629"/>
                        <a:pt x="1448" y="630"/>
                        <a:pt x="1442" y="628"/>
                      </a:cubicBezTo>
                      <a:cubicBezTo>
                        <a:pt x="1436" y="626"/>
                        <a:pt x="1429" y="625"/>
                        <a:pt x="1423" y="624"/>
                      </a:cubicBezTo>
                      <a:cubicBezTo>
                        <a:pt x="1423" y="624"/>
                        <a:pt x="1423" y="624"/>
                        <a:pt x="1422" y="624"/>
                      </a:cubicBezTo>
                      <a:cubicBezTo>
                        <a:pt x="1414" y="624"/>
                        <a:pt x="1405" y="624"/>
                        <a:pt x="1397" y="624"/>
                      </a:cubicBezTo>
                      <a:cubicBezTo>
                        <a:pt x="1395" y="624"/>
                        <a:pt x="1394" y="625"/>
                        <a:pt x="1393" y="625"/>
                      </a:cubicBezTo>
                      <a:cubicBezTo>
                        <a:pt x="1391" y="625"/>
                        <a:pt x="1390" y="625"/>
                        <a:pt x="1389" y="625"/>
                      </a:cubicBezTo>
                      <a:cubicBezTo>
                        <a:pt x="1380" y="625"/>
                        <a:pt x="1372" y="625"/>
                        <a:pt x="1363" y="625"/>
                      </a:cubicBezTo>
                      <a:cubicBezTo>
                        <a:pt x="1355" y="642"/>
                        <a:pt x="1347" y="659"/>
                        <a:pt x="1339" y="676"/>
                      </a:cubicBezTo>
                      <a:close/>
                      <a:moveTo>
                        <a:pt x="1485" y="624"/>
                      </a:moveTo>
                      <a:cubicBezTo>
                        <a:pt x="1486" y="620"/>
                        <a:pt x="1486" y="617"/>
                        <a:pt x="1487" y="613"/>
                      </a:cubicBezTo>
                      <a:cubicBezTo>
                        <a:pt x="1487" y="607"/>
                        <a:pt x="1488" y="600"/>
                        <a:pt x="1488" y="593"/>
                      </a:cubicBezTo>
                      <a:cubicBezTo>
                        <a:pt x="1489" y="589"/>
                        <a:pt x="1490" y="585"/>
                        <a:pt x="1489" y="581"/>
                      </a:cubicBezTo>
                      <a:cubicBezTo>
                        <a:pt x="1489" y="581"/>
                        <a:pt x="1490" y="580"/>
                        <a:pt x="1490" y="579"/>
                      </a:cubicBezTo>
                      <a:cubicBezTo>
                        <a:pt x="1490" y="576"/>
                        <a:pt x="1490" y="575"/>
                        <a:pt x="1487" y="574"/>
                      </a:cubicBezTo>
                      <a:cubicBezTo>
                        <a:pt x="1484" y="573"/>
                        <a:pt x="1481" y="572"/>
                        <a:pt x="1478" y="571"/>
                      </a:cubicBezTo>
                      <a:cubicBezTo>
                        <a:pt x="1471" y="568"/>
                        <a:pt x="1465" y="565"/>
                        <a:pt x="1458" y="563"/>
                      </a:cubicBezTo>
                      <a:cubicBezTo>
                        <a:pt x="1453" y="560"/>
                        <a:pt x="1448" y="559"/>
                        <a:pt x="1443" y="556"/>
                      </a:cubicBezTo>
                      <a:cubicBezTo>
                        <a:pt x="1434" y="552"/>
                        <a:pt x="1425" y="551"/>
                        <a:pt x="1416" y="548"/>
                      </a:cubicBezTo>
                      <a:cubicBezTo>
                        <a:pt x="1415" y="548"/>
                        <a:pt x="1414" y="548"/>
                        <a:pt x="1413" y="548"/>
                      </a:cubicBezTo>
                      <a:cubicBezTo>
                        <a:pt x="1411" y="548"/>
                        <a:pt x="1409" y="548"/>
                        <a:pt x="1409" y="550"/>
                      </a:cubicBezTo>
                      <a:cubicBezTo>
                        <a:pt x="1407" y="554"/>
                        <a:pt x="1405" y="558"/>
                        <a:pt x="1403" y="563"/>
                      </a:cubicBezTo>
                      <a:cubicBezTo>
                        <a:pt x="1402" y="565"/>
                        <a:pt x="1401" y="567"/>
                        <a:pt x="1400" y="569"/>
                      </a:cubicBezTo>
                      <a:cubicBezTo>
                        <a:pt x="1396" y="576"/>
                        <a:pt x="1392" y="583"/>
                        <a:pt x="1388" y="589"/>
                      </a:cubicBezTo>
                      <a:cubicBezTo>
                        <a:pt x="1387" y="590"/>
                        <a:pt x="1387" y="591"/>
                        <a:pt x="1387" y="592"/>
                      </a:cubicBezTo>
                      <a:cubicBezTo>
                        <a:pt x="1389" y="593"/>
                        <a:pt x="1390" y="593"/>
                        <a:pt x="1392" y="593"/>
                      </a:cubicBezTo>
                      <a:cubicBezTo>
                        <a:pt x="1398" y="592"/>
                        <a:pt x="1405" y="591"/>
                        <a:pt x="1410" y="587"/>
                      </a:cubicBezTo>
                      <a:cubicBezTo>
                        <a:pt x="1412" y="585"/>
                        <a:pt x="1413" y="584"/>
                        <a:pt x="1414" y="584"/>
                      </a:cubicBezTo>
                      <a:cubicBezTo>
                        <a:pt x="1418" y="582"/>
                        <a:pt x="1420" y="582"/>
                        <a:pt x="1423" y="586"/>
                      </a:cubicBezTo>
                      <a:cubicBezTo>
                        <a:pt x="1418" y="589"/>
                        <a:pt x="1413" y="593"/>
                        <a:pt x="1408" y="595"/>
                      </a:cubicBezTo>
                      <a:cubicBezTo>
                        <a:pt x="1401" y="597"/>
                        <a:pt x="1395" y="598"/>
                        <a:pt x="1388" y="598"/>
                      </a:cubicBezTo>
                      <a:cubicBezTo>
                        <a:pt x="1382" y="598"/>
                        <a:pt x="1376" y="599"/>
                        <a:pt x="1369" y="600"/>
                      </a:cubicBezTo>
                      <a:cubicBezTo>
                        <a:pt x="1365" y="600"/>
                        <a:pt x="1361" y="602"/>
                        <a:pt x="1358" y="604"/>
                      </a:cubicBezTo>
                      <a:cubicBezTo>
                        <a:pt x="1353" y="608"/>
                        <a:pt x="1353" y="613"/>
                        <a:pt x="1358" y="617"/>
                      </a:cubicBezTo>
                      <a:cubicBezTo>
                        <a:pt x="1360" y="619"/>
                        <a:pt x="1363" y="621"/>
                        <a:pt x="1367" y="620"/>
                      </a:cubicBezTo>
                      <a:cubicBezTo>
                        <a:pt x="1369" y="620"/>
                        <a:pt x="1371" y="621"/>
                        <a:pt x="1373" y="621"/>
                      </a:cubicBezTo>
                      <a:cubicBezTo>
                        <a:pt x="1376" y="621"/>
                        <a:pt x="1379" y="621"/>
                        <a:pt x="1382" y="620"/>
                      </a:cubicBezTo>
                      <a:cubicBezTo>
                        <a:pt x="1388" y="620"/>
                        <a:pt x="1395" y="619"/>
                        <a:pt x="1402" y="619"/>
                      </a:cubicBezTo>
                      <a:cubicBezTo>
                        <a:pt x="1408" y="619"/>
                        <a:pt x="1415" y="619"/>
                        <a:pt x="1422" y="619"/>
                      </a:cubicBezTo>
                      <a:cubicBezTo>
                        <a:pt x="1425" y="619"/>
                        <a:pt x="1429" y="620"/>
                        <a:pt x="1433" y="621"/>
                      </a:cubicBezTo>
                      <a:cubicBezTo>
                        <a:pt x="1438" y="621"/>
                        <a:pt x="1444" y="623"/>
                        <a:pt x="1450" y="623"/>
                      </a:cubicBezTo>
                      <a:cubicBezTo>
                        <a:pt x="1454" y="624"/>
                        <a:pt x="1458" y="623"/>
                        <a:pt x="1462" y="623"/>
                      </a:cubicBezTo>
                      <a:cubicBezTo>
                        <a:pt x="1470" y="623"/>
                        <a:pt x="1477" y="623"/>
                        <a:pt x="1485" y="624"/>
                      </a:cubicBezTo>
                      <a:close/>
                      <a:moveTo>
                        <a:pt x="1486" y="679"/>
                      </a:moveTo>
                      <a:cubicBezTo>
                        <a:pt x="1491" y="677"/>
                        <a:pt x="1495" y="675"/>
                        <a:pt x="1500" y="674"/>
                      </a:cubicBezTo>
                      <a:cubicBezTo>
                        <a:pt x="1506" y="674"/>
                        <a:pt x="1513" y="672"/>
                        <a:pt x="1519" y="669"/>
                      </a:cubicBezTo>
                      <a:cubicBezTo>
                        <a:pt x="1528" y="665"/>
                        <a:pt x="1537" y="660"/>
                        <a:pt x="1546" y="656"/>
                      </a:cubicBezTo>
                      <a:cubicBezTo>
                        <a:pt x="1551" y="658"/>
                        <a:pt x="1551" y="660"/>
                        <a:pt x="1546" y="662"/>
                      </a:cubicBezTo>
                      <a:cubicBezTo>
                        <a:pt x="1541" y="666"/>
                        <a:pt x="1536" y="669"/>
                        <a:pt x="1531" y="671"/>
                      </a:cubicBezTo>
                      <a:cubicBezTo>
                        <a:pt x="1520" y="676"/>
                        <a:pt x="1510" y="681"/>
                        <a:pt x="1498" y="682"/>
                      </a:cubicBezTo>
                      <a:cubicBezTo>
                        <a:pt x="1497" y="682"/>
                        <a:pt x="1496" y="683"/>
                        <a:pt x="1495" y="684"/>
                      </a:cubicBezTo>
                      <a:cubicBezTo>
                        <a:pt x="1498" y="685"/>
                        <a:pt x="1500" y="684"/>
                        <a:pt x="1503" y="684"/>
                      </a:cubicBezTo>
                      <a:cubicBezTo>
                        <a:pt x="1507" y="684"/>
                        <a:pt x="1511" y="685"/>
                        <a:pt x="1515" y="684"/>
                      </a:cubicBezTo>
                      <a:cubicBezTo>
                        <a:pt x="1521" y="684"/>
                        <a:pt x="1527" y="682"/>
                        <a:pt x="1533" y="684"/>
                      </a:cubicBezTo>
                      <a:cubicBezTo>
                        <a:pt x="1534" y="684"/>
                        <a:pt x="1535" y="684"/>
                        <a:pt x="1536" y="683"/>
                      </a:cubicBezTo>
                      <a:cubicBezTo>
                        <a:pt x="1540" y="682"/>
                        <a:pt x="1543" y="681"/>
                        <a:pt x="1547" y="680"/>
                      </a:cubicBezTo>
                      <a:cubicBezTo>
                        <a:pt x="1549" y="679"/>
                        <a:pt x="1550" y="678"/>
                        <a:pt x="1552" y="678"/>
                      </a:cubicBezTo>
                      <a:cubicBezTo>
                        <a:pt x="1561" y="679"/>
                        <a:pt x="1569" y="680"/>
                        <a:pt x="1578" y="682"/>
                      </a:cubicBezTo>
                      <a:cubicBezTo>
                        <a:pt x="1586" y="684"/>
                        <a:pt x="1594" y="684"/>
                        <a:pt x="1602" y="683"/>
                      </a:cubicBezTo>
                      <a:cubicBezTo>
                        <a:pt x="1605" y="683"/>
                        <a:pt x="1608" y="682"/>
                        <a:pt x="1609" y="685"/>
                      </a:cubicBezTo>
                      <a:cubicBezTo>
                        <a:pt x="1611" y="688"/>
                        <a:pt x="1613" y="689"/>
                        <a:pt x="1615" y="689"/>
                      </a:cubicBezTo>
                      <a:cubicBezTo>
                        <a:pt x="1621" y="691"/>
                        <a:pt x="1627" y="692"/>
                        <a:pt x="1633" y="693"/>
                      </a:cubicBezTo>
                      <a:cubicBezTo>
                        <a:pt x="1635" y="693"/>
                        <a:pt x="1636" y="693"/>
                        <a:pt x="1638" y="693"/>
                      </a:cubicBezTo>
                      <a:cubicBezTo>
                        <a:pt x="1640" y="677"/>
                        <a:pt x="1641" y="661"/>
                        <a:pt x="1641" y="645"/>
                      </a:cubicBezTo>
                      <a:cubicBezTo>
                        <a:pt x="1634" y="645"/>
                        <a:pt x="1628" y="645"/>
                        <a:pt x="1622" y="645"/>
                      </a:cubicBezTo>
                      <a:cubicBezTo>
                        <a:pt x="1620" y="645"/>
                        <a:pt x="1618" y="644"/>
                        <a:pt x="1616" y="643"/>
                      </a:cubicBezTo>
                      <a:cubicBezTo>
                        <a:pt x="1609" y="641"/>
                        <a:pt x="1603" y="640"/>
                        <a:pt x="1596" y="640"/>
                      </a:cubicBezTo>
                      <a:cubicBezTo>
                        <a:pt x="1592" y="639"/>
                        <a:pt x="1587" y="639"/>
                        <a:pt x="1583" y="639"/>
                      </a:cubicBezTo>
                      <a:cubicBezTo>
                        <a:pt x="1577" y="639"/>
                        <a:pt x="1570" y="639"/>
                        <a:pt x="1564" y="641"/>
                      </a:cubicBezTo>
                      <a:cubicBezTo>
                        <a:pt x="1557" y="644"/>
                        <a:pt x="1551" y="646"/>
                        <a:pt x="1544" y="649"/>
                      </a:cubicBezTo>
                      <a:cubicBezTo>
                        <a:pt x="1540" y="651"/>
                        <a:pt x="1535" y="653"/>
                        <a:pt x="1531" y="655"/>
                      </a:cubicBezTo>
                      <a:cubicBezTo>
                        <a:pt x="1530" y="655"/>
                        <a:pt x="1528" y="656"/>
                        <a:pt x="1528" y="657"/>
                      </a:cubicBezTo>
                      <a:cubicBezTo>
                        <a:pt x="1527" y="660"/>
                        <a:pt x="1525" y="660"/>
                        <a:pt x="1522" y="660"/>
                      </a:cubicBezTo>
                      <a:cubicBezTo>
                        <a:pt x="1510" y="661"/>
                        <a:pt x="1498" y="665"/>
                        <a:pt x="1486" y="668"/>
                      </a:cubicBezTo>
                      <a:cubicBezTo>
                        <a:pt x="1484" y="669"/>
                        <a:pt x="1481" y="669"/>
                        <a:pt x="1480" y="672"/>
                      </a:cubicBezTo>
                      <a:cubicBezTo>
                        <a:pt x="1480" y="675"/>
                        <a:pt x="1483" y="676"/>
                        <a:pt x="1485" y="678"/>
                      </a:cubicBezTo>
                      <a:cubicBezTo>
                        <a:pt x="1485" y="678"/>
                        <a:pt x="1486" y="678"/>
                        <a:pt x="1486" y="679"/>
                      </a:cubicBezTo>
                      <a:close/>
                      <a:moveTo>
                        <a:pt x="1693" y="896"/>
                      </a:moveTo>
                      <a:cubicBezTo>
                        <a:pt x="1693" y="902"/>
                        <a:pt x="1693" y="909"/>
                        <a:pt x="1693" y="915"/>
                      </a:cubicBezTo>
                      <a:cubicBezTo>
                        <a:pt x="1692" y="924"/>
                        <a:pt x="1695" y="934"/>
                        <a:pt x="1695" y="943"/>
                      </a:cubicBezTo>
                      <a:cubicBezTo>
                        <a:pt x="1695" y="944"/>
                        <a:pt x="1696" y="945"/>
                        <a:pt x="1696" y="945"/>
                      </a:cubicBezTo>
                      <a:cubicBezTo>
                        <a:pt x="1702" y="945"/>
                        <a:pt x="1708" y="946"/>
                        <a:pt x="1713" y="945"/>
                      </a:cubicBezTo>
                      <a:cubicBezTo>
                        <a:pt x="1718" y="944"/>
                        <a:pt x="1723" y="945"/>
                        <a:pt x="1728" y="946"/>
                      </a:cubicBezTo>
                      <a:cubicBezTo>
                        <a:pt x="1732" y="947"/>
                        <a:pt x="1735" y="947"/>
                        <a:pt x="1739" y="946"/>
                      </a:cubicBezTo>
                      <a:cubicBezTo>
                        <a:pt x="1737" y="943"/>
                        <a:pt x="1736" y="940"/>
                        <a:pt x="1734" y="937"/>
                      </a:cubicBezTo>
                      <a:cubicBezTo>
                        <a:pt x="1730" y="931"/>
                        <a:pt x="1727" y="925"/>
                        <a:pt x="1724" y="919"/>
                      </a:cubicBezTo>
                      <a:cubicBezTo>
                        <a:pt x="1720" y="912"/>
                        <a:pt x="1717" y="905"/>
                        <a:pt x="1714" y="898"/>
                      </a:cubicBezTo>
                      <a:cubicBezTo>
                        <a:pt x="1713" y="896"/>
                        <a:pt x="1713" y="895"/>
                        <a:pt x="1711" y="895"/>
                      </a:cubicBezTo>
                      <a:cubicBezTo>
                        <a:pt x="1705" y="896"/>
                        <a:pt x="1699" y="896"/>
                        <a:pt x="1693" y="896"/>
                      </a:cubicBezTo>
                      <a:close/>
                      <a:moveTo>
                        <a:pt x="606" y="1135"/>
                      </a:moveTo>
                      <a:cubicBezTo>
                        <a:pt x="603" y="1133"/>
                        <a:pt x="601" y="1132"/>
                        <a:pt x="599" y="1130"/>
                      </a:cubicBezTo>
                      <a:cubicBezTo>
                        <a:pt x="597" y="1126"/>
                        <a:pt x="594" y="1126"/>
                        <a:pt x="591" y="1127"/>
                      </a:cubicBezTo>
                      <a:cubicBezTo>
                        <a:pt x="586" y="1129"/>
                        <a:pt x="581" y="1131"/>
                        <a:pt x="575" y="1133"/>
                      </a:cubicBezTo>
                      <a:cubicBezTo>
                        <a:pt x="561" y="1136"/>
                        <a:pt x="547" y="1139"/>
                        <a:pt x="533" y="1142"/>
                      </a:cubicBezTo>
                      <a:cubicBezTo>
                        <a:pt x="523" y="1144"/>
                        <a:pt x="513" y="1146"/>
                        <a:pt x="502" y="1146"/>
                      </a:cubicBezTo>
                      <a:cubicBezTo>
                        <a:pt x="498" y="1147"/>
                        <a:pt x="494" y="1147"/>
                        <a:pt x="489" y="1148"/>
                      </a:cubicBezTo>
                      <a:cubicBezTo>
                        <a:pt x="493" y="1149"/>
                        <a:pt x="496" y="1150"/>
                        <a:pt x="499" y="1150"/>
                      </a:cubicBezTo>
                      <a:cubicBezTo>
                        <a:pt x="504" y="1151"/>
                        <a:pt x="509" y="1152"/>
                        <a:pt x="514" y="1152"/>
                      </a:cubicBezTo>
                      <a:cubicBezTo>
                        <a:pt x="522" y="1152"/>
                        <a:pt x="530" y="1153"/>
                        <a:pt x="538" y="1152"/>
                      </a:cubicBezTo>
                      <a:cubicBezTo>
                        <a:pt x="546" y="1152"/>
                        <a:pt x="554" y="1150"/>
                        <a:pt x="563" y="1150"/>
                      </a:cubicBezTo>
                      <a:cubicBezTo>
                        <a:pt x="573" y="1149"/>
                        <a:pt x="584" y="1147"/>
                        <a:pt x="594" y="1143"/>
                      </a:cubicBezTo>
                      <a:cubicBezTo>
                        <a:pt x="598" y="1141"/>
                        <a:pt x="602" y="1138"/>
                        <a:pt x="606" y="1135"/>
                      </a:cubicBezTo>
                      <a:close/>
                      <a:moveTo>
                        <a:pt x="1806" y="62"/>
                      </a:moveTo>
                      <a:cubicBezTo>
                        <a:pt x="1822" y="69"/>
                        <a:pt x="1837" y="76"/>
                        <a:pt x="1853" y="83"/>
                      </a:cubicBezTo>
                      <a:cubicBezTo>
                        <a:pt x="1855" y="80"/>
                        <a:pt x="1858" y="76"/>
                        <a:pt x="1860" y="72"/>
                      </a:cubicBezTo>
                      <a:cubicBezTo>
                        <a:pt x="1858" y="69"/>
                        <a:pt x="1856" y="66"/>
                        <a:pt x="1853" y="63"/>
                      </a:cubicBezTo>
                      <a:cubicBezTo>
                        <a:pt x="1848" y="57"/>
                        <a:pt x="1840" y="54"/>
                        <a:pt x="1833" y="50"/>
                      </a:cubicBezTo>
                      <a:cubicBezTo>
                        <a:pt x="1831" y="48"/>
                        <a:pt x="1827" y="48"/>
                        <a:pt x="1825" y="50"/>
                      </a:cubicBezTo>
                      <a:cubicBezTo>
                        <a:pt x="1824" y="50"/>
                        <a:pt x="1823" y="50"/>
                        <a:pt x="1823" y="49"/>
                      </a:cubicBezTo>
                      <a:cubicBezTo>
                        <a:pt x="1820" y="47"/>
                        <a:pt x="1818" y="47"/>
                        <a:pt x="1815" y="50"/>
                      </a:cubicBezTo>
                      <a:cubicBezTo>
                        <a:pt x="1812" y="53"/>
                        <a:pt x="1810" y="57"/>
                        <a:pt x="1806" y="62"/>
                      </a:cubicBezTo>
                      <a:close/>
                      <a:moveTo>
                        <a:pt x="710" y="538"/>
                      </a:moveTo>
                      <a:cubicBezTo>
                        <a:pt x="714" y="544"/>
                        <a:pt x="717" y="548"/>
                        <a:pt x="721" y="552"/>
                      </a:cubicBezTo>
                      <a:cubicBezTo>
                        <a:pt x="728" y="559"/>
                        <a:pt x="734" y="567"/>
                        <a:pt x="739" y="576"/>
                      </a:cubicBezTo>
                      <a:cubicBezTo>
                        <a:pt x="740" y="578"/>
                        <a:pt x="743" y="580"/>
                        <a:pt x="746" y="581"/>
                      </a:cubicBezTo>
                      <a:cubicBezTo>
                        <a:pt x="750" y="581"/>
                        <a:pt x="755" y="582"/>
                        <a:pt x="759" y="583"/>
                      </a:cubicBezTo>
                      <a:cubicBezTo>
                        <a:pt x="750" y="565"/>
                        <a:pt x="741" y="547"/>
                        <a:pt x="729" y="531"/>
                      </a:cubicBezTo>
                      <a:cubicBezTo>
                        <a:pt x="722" y="533"/>
                        <a:pt x="717" y="536"/>
                        <a:pt x="710" y="538"/>
                      </a:cubicBezTo>
                      <a:close/>
                      <a:moveTo>
                        <a:pt x="1363" y="594"/>
                      </a:moveTo>
                      <a:cubicBezTo>
                        <a:pt x="1368" y="594"/>
                        <a:pt x="1372" y="593"/>
                        <a:pt x="1376" y="593"/>
                      </a:cubicBezTo>
                      <a:cubicBezTo>
                        <a:pt x="1377" y="593"/>
                        <a:pt x="1378" y="592"/>
                        <a:pt x="1378" y="591"/>
                      </a:cubicBezTo>
                      <a:cubicBezTo>
                        <a:pt x="1384" y="581"/>
                        <a:pt x="1389" y="570"/>
                        <a:pt x="1395" y="560"/>
                      </a:cubicBezTo>
                      <a:cubicBezTo>
                        <a:pt x="1399" y="552"/>
                        <a:pt x="1402" y="544"/>
                        <a:pt x="1406" y="536"/>
                      </a:cubicBezTo>
                      <a:cubicBezTo>
                        <a:pt x="1407" y="532"/>
                        <a:pt x="1409" y="529"/>
                        <a:pt x="1409" y="523"/>
                      </a:cubicBezTo>
                      <a:cubicBezTo>
                        <a:pt x="1407" y="525"/>
                        <a:pt x="1407" y="526"/>
                        <a:pt x="1406" y="527"/>
                      </a:cubicBezTo>
                      <a:cubicBezTo>
                        <a:pt x="1403" y="531"/>
                        <a:pt x="1399" y="535"/>
                        <a:pt x="1396" y="540"/>
                      </a:cubicBezTo>
                      <a:cubicBezTo>
                        <a:pt x="1395" y="543"/>
                        <a:pt x="1393" y="546"/>
                        <a:pt x="1391" y="548"/>
                      </a:cubicBezTo>
                      <a:cubicBezTo>
                        <a:pt x="1386" y="554"/>
                        <a:pt x="1383" y="560"/>
                        <a:pt x="1380" y="566"/>
                      </a:cubicBezTo>
                      <a:cubicBezTo>
                        <a:pt x="1379" y="569"/>
                        <a:pt x="1377" y="572"/>
                        <a:pt x="1375" y="574"/>
                      </a:cubicBezTo>
                      <a:cubicBezTo>
                        <a:pt x="1370" y="579"/>
                        <a:pt x="1368" y="587"/>
                        <a:pt x="1363" y="594"/>
                      </a:cubicBezTo>
                      <a:close/>
                      <a:moveTo>
                        <a:pt x="1867" y="80"/>
                      </a:moveTo>
                      <a:cubicBezTo>
                        <a:pt x="1865" y="82"/>
                        <a:pt x="1862" y="85"/>
                        <a:pt x="1860" y="89"/>
                      </a:cubicBezTo>
                      <a:cubicBezTo>
                        <a:pt x="1863" y="91"/>
                        <a:pt x="1866" y="94"/>
                        <a:pt x="1869" y="96"/>
                      </a:cubicBezTo>
                      <a:cubicBezTo>
                        <a:pt x="1871" y="99"/>
                        <a:pt x="1874" y="102"/>
                        <a:pt x="1877" y="105"/>
                      </a:cubicBezTo>
                      <a:cubicBezTo>
                        <a:pt x="1879" y="108"/>
                        <a:pt x="1882" y="111"/>
                        <a:pt x="1884" y="114"/>
                      </a:cubicBezTo>
                      <a:cubicBezTo>
                        <a:pt x="1887" y="117"/>
                        <a:pt x="1887" y="121"/>
                        <a:pt x="1891" y="123"/>
                      </a:cubicBezTo>
                      <a:cubicBezTo>
                        <a:pt x="1891" y="122"/>
                        <a:pt x="1892" y="122"/>
                        <a:pt x="1892" y="122"/>
                      </a:cubicBezTo>
                      <a:cubicBezTo>
                        <a:pt x="1892" y="111"/>
                        <a:pt x="1889" y="100"/>
                        <a:pt x="1886" y="90"/>
                      </a:cubicBezTo>
                      <a:cubicBezTo>
                        <a:pt x="1885" y="89"/>
                        <a:pt x="1884" y="88"/>
                        <a:pt x="1883" y="87"/>
                      </a:cubicBezTo>
                      <a:cubicBezTo>
                        <a:pt x="1878" y="83"/>
                        <a:pt x="1874" y="80"/>
                        <a:pt x="1867" y="80"/>
                      </a:cubicBezTo>
                      <a:close/>
                      <a:moveTo>
                        <a:pt x="711" y="1236"/>
                      </a:moveTo>
                      <a:cubicBezTo>
                        <a:pt x="715" y="1236"/>
                        <a:pt x="717" y="1236"/>
                        <a:pt x="719" y="1236"/>
                      </a:cubicBezTo>
                      <a:cubicBezTo>
                        <a:pt x="724" y="1236"/>
                        <a:pt x="726" y="1234"/>
                        <a:pt x="726" y="1230"/>
                      </a:cubicBezTo>
                      <a:cubicBezTo>
                        <a:pt x="726" y="1224"/>
                        <a:pt x="726" y="1219"/>
                        <a:pt x="725" y="1214"/>
                      </a:cubicBezTo>
                      <a:cubicBezTo>
                        <a:pt x="724" y="1206"/>
                        <a:pt x="722" y="1198"/>
                        <a:pt x="717" y="1191"/>
                      </a:cubicBezTo>
                      <a:cubicBezTo>
                        <a:pt x="716" y="1190"/>
                        <a:pt x="714" y="1189"/>
                        <a:pt x="713" y="1188"/>
                      </a:cubicBezTo>
                      <a:cubicBezTo>
                        <a:pt x="712" y="1188"/>
                        <a:pt x="712" y="1188"/>
                        <a:pt x="711" y="1188"/>
                      </a:cubicBezTo>
                      <a:cubicBezTo>
                        <a:pt x="713" y="1204"/>
                        <a:pt x="710" y="1220"/>
                        <a:pt x="711" y="1236"/>
                      </a:cubicBezTo>
                      <a:close/>
                      <a:moveTo>
                        <a:pt x="1343" y="605"/>
                      </a:moveTo>
                      <a:cubicBezTo>
                        <a:pt x="1344" y="606"/>
                        <a:pt x="1346" y="606"/>
                        <a:pt x="1347" y="604"/>
                      </a:cubicBezTo>
                      <a:cubicBezTo>
                        <a:pt x="1348" y="603"/>
                        <a:pt x="1349" y="601"/>
                        <a:pt x="1350" y="599"/>
                      </a:cubicBezTo>
                      <a:cubicBezTo>
                        <a:pt x="1353" y="595"/>
                        <a:pt x="1354" y="590"/>
                        <a:pt x="1357" y="586"/>
                      </a:cubicBezTo>
                      <a:cubicBezTo>
                        <a:pt x="1361" y="580"/>
                        <a:pt x="1363" y="573"/>
                        <a:pt x="1369" y="568"/>
                      </a:cubicBezTo>
                      <a:cubicBezTo>
                        <a:pt x="1371" y="566"/>
                        <a:pt x="1372" y="563"/>
                        <a:pt x="1373" y="561"/>
                      </a:cubicBezTo>
                      <a:cubicBezTo>
                        <a:pt x="1374" y="559"/>
                        <a:pt x="1374" y="557"/>
                        <a:pt x="1374" y="555"/>
                      </a:cubicBezTo>
                      <a:cubicBezTo>
                        <a:pt x="1370" y="557"/>
                        <a:pt x="1366" y="559"/>
                        <a:pt x="1362" y="560"/>
                      </a:cubicBezTo>
                      <a:cubicBezTo>
                        <a:pt x="1362" y="560"/>
                        <a:pt x="1361" y="560"/>
                        <a:pt x="1361" y="561"/>
                      </a:cubicBezTo>
                      <a:cubicBezTo>
                        <a:pt x="1360" y="565"/>
                        <a:pt x="1356" y="569"/>
                        <a:pt x="1355" y="574"/>
                      </a:cubicBezTo>
                      <a:cubicBezTo>
                        <a:pt x="1355" y="575"/>
                        <a:pt x="1355" y="577"/>
                        <a:pt x="1354" y="578"/>
                      </a:cubicBezTo>
                      <a:cubicBezTo>
                        <a:pt x="1350" y="587"/>
                        <a:pt x="1347" y="596"/>
                        <a:pt x="1343" y="605"/>
                      </a:cubicBezTo>
                      <a:close/>
                      <a:moveTo>
                        <a:pt x="1695" y="1073"/>
                      </a:moveTo>
                      <a:cubicBezTo>
                        <a:pt x="1694" y="1073"/>
                        <a:pt x="1694" y="1073"/>
                        <a:pt x="1693" y="1073"/>
                      </a:cubicBezTo>
                      <a:cubicBezTo>
                        <a:pt x="1693" y="1074"/>
                        <a:pt x="1693" y="1075"/>
                        <a:pt x="1693" y="1077"/>
                      </a:cubicBezTo>
                      <a:cubicBezTo>
                        <a:pt x="1692" y="1083"/>
                        <a:pt x="1691" y="1090"/>
                        <a:pt x="1691" y="1096"/>
                      </a:cubicBezTo>
                      <a:cubicBezTo>
                        <a:pt x="1690" y="1100"/>
                        <a:pt x="1690" y="1105"/>
                        <a:pt x="1690" y="1109"/>
                      </a:cubicBezTo>
                      <a:cubicBezTo>
                        <a:pt x="1689" y="1116"/>
                        <a:pt x="1689" y="1124"/>
                        <a:pt x="1690" y="1131"/>
                      </a:cubicBezTo>
                      <a:cubicBezTo>
                        <a:pt x="1690" y="1133"/>
                        <a:pt x="1690" y="1134"/>
                        <a:pt x="1692" y="1135"/>
                      </a:cubicBezTo>
                      <a:cubicBezTo>
                        <a:pt x="1695" y="1136"/>
                        <a:pt x="1697" y="1138"/>
                        <a:pt x="1696" y="1142"/>
                      </a:cubicBezTo>
                      <a:cubicBezTo>
                        <a:pt x="1696" y="1143"/>
                        <a:pt x="1696" y="1145"/>
                        <a:pt x="1699" y="1145"/>
                      </a:cubicBezTo>
                      <a:cubicBezTo>
                        <a:pt x="1698" y="1133"/>
                        <a:pt x="1697" y="1121"/>
                        <a:pt x="1696" y="1109"/>
                      </a:cubicBezTo>
                      <a:cubicBezTo>
                        <a:pt x="1695" y="1097"/>
                        <a:pt x="1695" y="1085"/>
                        <a:pt x="1695" y="1073"/>
                      </a:cubicBezTo>
                      <a:close/>
                      <a:moveTo>
                        <a:pt x="1328" y="672"/>
                      </a:moveTo>
                      <a:cubicBezTo>
                        <a:pt x="1331" y="671"/>
                        <a:pt x="1333" y="670"/>
                        <a:pt x="1334" y="667"/>
                      </a:cubicBezTo>
                      <a:cubicBezTo>
                        <a:pt x="1336" y="662"/>
                        <a:pt x="1339" y="658"/>
                        <a:pt x="1341" y="653"/>
                      </a:cubicBezTo>
                      <a:cubicBezTo>
                        <a:pt x="1345" y="644"/>
                        <a:pt x="1349" y="634"/>
                        <a:pt x="1353" y="624"/>
                      </a:cubicBezTo>
                      <a:cubicBezTo>
                        <a:pt x="1351" y="621"/>
                        <a:pt x="1349" y="621"/>
                        <a:pt x="1347" y="624"/>
                      </a:cubicBezTo>
                      <a:cubicBezTo>
                        <a:pt x="1346" y="627"/>
                        <a:pt x="1344" y="630"/>
                        <a:pt x="1343" y="632"/>
                      </a:cubicBezTo>
                      <a:cubicBezTo>
                        <a:pt x="1339" y="639"/>
                        <a:pt x="1336" y="647"/>
                        <a:pt x="1332" y="654"/>
                      </a:cubicBezTo>
                      <a:cubicBezTo>
                        <a:pt x="1329" y="660"/>
                        <a:pt x="1327" y="665"/>
                        <a:pt x="1328" y="672"/>
                      </a:cubicBezTo>
                      <a:close/>
                      <a:moveTo>
                        <a:pt x="742" y="681"/>
                      </a:moveTo>
                      <a:cubicBezTo>
                        <a:pt x="742" y="681"/>
                        <a:pt x="742" y="682"/>
                        <a:pt x="742" y="682"/>
                      </a:cubicBezTo>
                      <a:cubicBezTo>
                        <a:pt x="760" y="682"/>
                        <a:pt x="777" y="682"/>
                        <a:pt x="795" y="680"/>
                      </a:cubicBezTo>
                      <a:cubicBezTo>
                        <a:pt x="791" y="679"/>
                        <a:pt x="789" y="676"/>
                        <a:pt x="788" y="673"/>
                      </a:cubicBezTo>
                      <a:cubicBezTo>
                        <a:pt x="785" y="668"/>
                        <a:pt x="783" y="667"/>
                        <a:pt x="778" y="670"/>
                      </a:cubicBezTo>
                      <a:cubicBezTo>
                        <a:pt x="777" y="671"/>
                        <a:pt x="776" y="673"/>
                        <a:pt x="774" y="674"/>
                      </a:cubicBezTo>
                      <a:cubicBezTo>
                        <a:pt x="773" y="674"/>
                        <a:pt x="772" y="675"/>
                        <a:pt x="771" y="675"/>
                      </a:cubicBezTo>
                      <a:cubicBezTo>
                        <a:pt x="764" y="675"/>
                        <a:pt x="758" y="680"/>
                        <a:pt x="751" y="679"/>
                      </a:cubicBezTo>
                      <a:cubicBezTo>
                        <a:pt x="748" y="679"/>
                        <a:pt x="745" y="680"/>
                        <a:pt x="742" y="681"/>
                      </a:cubicBezTo>
                      <a:close/>
                      <a:moveTo>
                        <a:pt x="791" y="662"/>
                      </a:moveTo>
                      <a:cubicBezTo>
                        <a:pt x="792" y="664"/>
                        <a:pt x="793" y="665"/>
                        <a:pt x="794" y="668"/>
                      </a:cubicBezTo>
                      <a:cubicBezTo>
                        <a:pt x="795" y="672"/>
                        <a:pt x="799" y="674"/>
                        <a:pt x="804" y="674"/>
                      </a:cubicBezTo>
                      <a:cubicBezTo>
                        <a:pt x="804" y="672"/>
                        <a:pt x="805" y="670"/>
                        <a:pt x="805" y="669"/>
                      </a:cubicBezTo>
                      <a:cubicBezTo>
                        <a:pt x="804" y="662"/>
                        <a:pt x="800" y="657"/>
                        <a:pt x="798" y="651"/>
                      </a:cubicBezTo>
                      <a:cubicBezTo>
                        <a:pt x="796" y="655"/>
                        <a:pt x="794" y="658"/>
                        <a:pt x="791" y="662"/>
                      </a:cubicBezTo>
                      <a:close/>
                      <a:moveTo>
                        <a:pt x="1685" y="889"/>
                      </a:moveTo>
                      <a:cubicBezTo>
                        <a:pt x="1683" y="888"/>
                        <a:pt x="1681" y="888"/>
                        <a:pt x="1679" y="888"/>
                      </a:cubicBezTo>
                      <a:cubicBezTo>
                        <a:pt x="1678" y="888"/>
                        <a:pt x="1677" y="889"/>
                        <a:pt x="1676" y="890"/>
                      </a:cubicBezTo>
                      <a:cubicBezTo>
                        <a:pt x="1676" y="891"/>
                        <a:pt x="1676" y="893"/>
                        <a:pt x="1676" y="894"/>
                      </a:cubicBezTo>
                      <a:cubicBezTo>
                        <a:pt x="1676" y="899"/>
                        <a:pt x="1679" y="904"/>
                        <a:pt x="1680" y="909"/>
                      </a:cubicBezTo>
                      <a:cubicBezTo>
                        <a:pt x="1681" y="912"/>
                        <a:pt x="1682" y="915"/>
                        <a:pt x="1683" y="917"/>
                      </a:cubicBezTo>
                      <a:cubicBezTo>
                        <a:pt x="1686" y="909"/>
                        <a:pt x="1685" y="901"/>
                        <a:pt x="1682" y="893"/>
                      </a:cubicBezTo>
                      <a:cubicBezTo>
                        <a:pt x="1683" y="891"/>
                        <a:pt x="1684" y="890"/>
                        <a:pt x="1685" y="889"/>
                      </a:cubicBezTo>
                      <a:close/>
                      <a:moveTo>
                        <a:pt x="1711" y="888"/>
                      </a:moveTo>
                      <a:cubicBezTo>
                        <a:pt x="1709" y="886"/>
                        <a:pt x="1708" y="884"/>
                        <a:pt x="1707" y="884"/>
                      </a:cubicBezTo>
                      <a:cubicBezTo>
                        <a:pt x="1703" y="885"/>
                        <a:pt x="1698" y="886"/>
                        <a:pt x="1693" y="889"/>
                      </a:cubicBezTo>
                      <a:cubicBezTo>
                        <a:pt x="1699" y="890"/>
                        <a:pt x="1704" y="889"/>
                        <a:pt x="1711" y="888"/>
                      </a:cubicBezTo>
                      <a:close/>
                      <a:moveTo>
                        <a:pt x="1698" y="1150"/>
                      </a:moveTo>
                      <a:cubicBezTo>
                        <a:pt x="1698" y="1154"/>
                        <a:pt x="1697" y="1157"/>
                        <a:pt x="1700" y="1160"/>
                      </a:cubicBezTo>
                      <a:cubicBezTo>
                        <a:pt x="1699" y="1157"/>
                        <a:pt x="1699" y="1154"/>
                        <a:pt x="1698" y="1150"/>
                      </a:cubicBezTo>
                      <a:close/>
                      <a:moveTo>
                        <a:pt x="1693" y="1059"/>
                      </a:moveTo>
                      <a:cubicBezTo>
                        <a:pt x="1695" y="1056"/>
                        <a:pt x="1695" y="1056"/>
                        <a:pt x="1692" y="1054"/>
                      </a:cubicBezTo>
                      <a:cubicBezTo>
                        <a:pt x="1693" y="1056"/>
                        <a:pt x="1693" y="1058"/>
                        <a:pt x="1693" y="1059"/>
                      </a:cubicBezTo>
                      <a:close/>
                    </a:path>
                  </a:pathLst>
                </a:custGeom>
                <a:solidFill>
                  <a:schemeClr val="tx1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983" name="Freeform 7"/>
                <p:cNvSpPr>
                  <a:spLocks/>
                </p:cNvSpPr>
                <p:nvPr/>
              </p:nvSpPr>
              <p:spPr bwMode="auto">
                <a:xfrm>
                  <a:off x="7002473" y="5767338"/>
                  <a:ext cx="11113" cy="15875"/>
                </a:xfrm>
                <a:custGeom>
                  <a:avLst/>
                  <a:gdLst>
                    <a:gd name="T0" fmla="*/ 0 w 3"/>
                    <a:gd name="T1" fmla="*/ 0 h 4"/>
                    <a:gd name="T2" fmla="*/ 3 w 3"/>
                    <a:gd name="T3" fmla="*/ 4 h 4"/>
                    <a:gd name="T4" fmla="*/ 0 w 3"/>
                    <a:gd name="T5" fmla="*/ 0 h 4"/>
                    <a:gd name="T6" fmla="*/ 0 w 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" h="4">
                      <a:moveTo>
                        <a:pt x="0" y="0"/>
                      </a:moveTo>
                      <a:cubicBezTo>
                        <a:pt x="1" y="2"/>
                        <a:pt x="2" y="3"/>
                        <a:pt x="3" y="4"/>
                      </a:cubicBezTo>
                      <a:cubicBezTo>
                        <a:pt x="0" y="3"/>
                        <a:pt x="0" y="3"/>
                        <a:pt x="0" y="0"/>
                      </a:cubicBezTo>
                      <a:cubicBezTo>
                        <a:pt x="0" y="0"/>
                        <a:pt x="0" y="0"/>
                        <a:pt x="0" y="0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984" name="Freeform 10"/>
                <p:cNvSpPr>
                  <a:spLocks noEditPoints="1"/>
                </p:cNvSpPr>
                <p:nvPr/>
              </p:nvSpPr>
              <p:spPr bwMode="auto">
                <a:xfrm>
                  <a:off x="6716723" y="2412979"/>
                  <a:ext cx="1595440" cy="2543154"/>
                </a:xfrm>
                <a:custGeom>
                  <a:avLst/>
                  <a:gdLst>
                    <a:gd name="T0" fmla="*/ 404 w 425"/>
                    <a:gd name="T1" fmla="*/ 286 h 677"/>
                    <a:gd name="T2" fmla="*/ 421 w 425"/>
                    <a:gd name="T3" fmla="*/ 374 h 677"/>
                    <a:gd name="T4" fmla="*/ 422 w 425"/>
                    <a:gd name="T5" fmla="*/ 440 h 677"/>
                    <a:gd name="T6" fmla="*/ 396 w 425"/>
                    <a:gd name="T7" fmla="*/ 501 h 677"/>
                    <a:gd name="T8" fmla="*/ 348 w 425"/>
                    <a:gd name="T9" fmla="*/ 515 h 677"/>
                    <a:gd name="T10" fmla="*/ 290 w 425"/>
                    <a:gd name="T11" fmla="*/ 546 h 677"/>
                    <a:gd name="T12" fmla="*/ 239 w 425"/>
                    <a:gd name="T13" fmla="*/ 604 h 677"/>
                    <a:gd name="T14" fmla="*/ 207 w 425"/>
                    <a:gd name="T15" fmla="*/ 661 h 677"/>
                    <a:gd name="T16" fmla="*/ 177 w 425"/>
                    <a:gd name="T17" fmla="*/ 662 h 677"/>
                    <a:gd name="T18" fmla="*/ 121 w 425"/>
                    <a:gd name="T19" fmla="*/ 606 h 677"/>
                    <a:gd name="T20" fmla="*/ 84 w 425"/>
                    <a:gd name="T21" fmla="*/ 544 h 677"/>
                    <a:gd name="T22" fmla="*/ 73 w 425"/>
                    <a:gd name="T23" fmla="*/ 514 h 677"/>
                    <a:gd name="T24" fmla="*/ 59 w 425"/>
                    <a:gd name="T25" fmla="*/ 476 h 677"/>
                    <a:gd name="T26" fmla="*/ 43 w 425"/>
                    <a:gd name="T27" fmla="*/ 431 h 677"/>
                    <a:gd name="T28" fmla="*/ 24 w 425"/>
                    <a:gd name="T29" fmla="*/ 379 h 677"/>
                    <a:gd name="T30" fmla="*/ 61 w 425"/>
                    <a:gd name="T31" fmla="*/ 376 h 677"/>
                    <a:gd name="T32" fmla="*/ 106 w 425"/>
                    <a:gd name="T33" fmla="*/ 371 h 677"/>
                    <a:gd name="T34" fmla="*/ 158 w 425"/>
                    <a:gd name="T35" fmla="*/ 372 h 677"/>
                    <a:gd name="T36" fmla="*/ 203 w 425"/>
                    <a:gd name="T37" fmla="*/ 359 h 677"/>
                    <a:gd name="T38" fmla="*/ 229 w 425"/>
                    <a:gd name="T39" fmla="*/ 314 h 677"/>
                    <a:gd name="T40" fmla="*/ 254 w 425"/>
                    <a:gd name="T41" fmla="*/ 218 h 677"/>
                    <a:gd name="T42" fmla="*/ 263 w 425"/>
                    <a:gd name="T43" fmla="*/ 168 h 677"/>
                    <a:gd name="T44" fmla="*/ 263 w 425"/>
                    <a:gd name="T45" fmla="*/ 133 h 677"/>
                    <a:gd name="T46" fmla="*/ 254 w 425"/>
                    <a:gd name="T47" fmla="*/ 182 h 677"/>
                    <a:gd name="T48" fmla="*/ 234 w 425"/>
                    <a:gd name="T49" fmla="*/ 279 h 677"/>
                    <a:gd name="T50" fmla="*/ 202 w 425"/>
                    <a:gd name="T51" fmla="*/ 348 h 677"/>
                    <a:gd name="T52" fmla="*/ 140 w 425"/>
                    <a:gd name="T53" fmla="*/ 365 h 677"/>
                    <a:gd name="T54" fmla="*/ 90 w 425"/>
                    <a:gd name="T55" fmla="*/ 361 h 677"/>
                    <a:gd name="T56" fmla="*/ 0 w 425"/>
                    <a:gd name="T57" fmla="*/ 348 h 677"/>
                    <a:gd name="T58" fmla="*/ 4 w 425"/>
                    <a:gd name="T59" fmla="*/ 277 h 677"/>
                    <a:gd name="T60" fmla="*/ 12 w 425"/>
                    <a:gd name="T61" fmla="*/ 255 h 677"/>
                    <a:gd name="T62" fmla="*/ 61 w 425"/>
                    <a:gd name="T63" fmla="*/ 251 h 677"/>
                    <a:gd name="T64" fmla="*/ 108 w 425"/>
                    <a:gd name="T65" fmla="*/ 252 h 677"/>
                    <a:gd name="T66" fmla="*/ 142 w 425"/>
                    <a:gd name="T67" fmla="*/ 227 h 677"/>
                    <a:gd name="T68" fmla="*/ 163 w 425"/>
                    <a:gd name="T69" fmla="*/ 149 h 677"/>
                    <a:gd name="T70" fmla="*/ 179 w 425"/>
                    <a:gd name="T71" fmla="*/ 100 h 677"/>
                    <a:gd name="T72" fmla="*/ 222 w 425"/>
                    <a:gd name="T73" fmla="*/ 52 h 677"/>
                    <a:gd name="T74" fmla="*/ 216 w 425"/>
                    <a:gd name="T75" fmla="*/ 48 h 677"/>
                    <a:gd name="T76" fmla="*/ 169 w 425"/>
                    <a:gd name="T77" fmla="*/ 105 h 677"/>
                    <a:gd name="T78" fmla="*/ 149 w 425"/>
                    <a:gd name="T79" fmla="*/ 178 h 677"/>
                    <a:gd name="T80" fmla="*/ 131 w 425"/>
                    <a:gd name="T81" fmla="*/ 239 h 677"/>
                    <a:gd name="T82" fmla="*/ 125 w 425"/>
                    <a:gd name="T83" fmla="*/ 190 h 677"/>
                    <a:gd name="T84" fmla="*/ 134 w 425"/>
                    <a:gd name="T85" fmla="*/ 77 h 677"/>
                    <a:gd name="T86" fmla="*/ 158 w 425"/>
                    <a:gd name="T87" fmla="*/ 62 h 677"/>
                    <a:gd name="T88" fmla="*/ 214 w 425"/>
                    <a:gd name="T89" fmla="*/ 33 h 677"/>
                    <a:gd name="T90" fmla="*/ 248 w 425"/>
                    <a:gd name="T91" fmla="*/ 0 h 677"/>
                    <a:gd name="T92" fmla="*/ 280 w 425"/>
                    <a:gd name="T93" fmla="*/ 34 h 677"/>
                    <a:gd name="T94" fmla="*/ 322 w 425"/>
                    <a:gd name="T95" fmla="*/ 88 h 677"/>
                    <a:gd name="T96" fmla="*/ 364 w 425"/>
                    <a:gd name="T97" fmla="*/ 164 h 677"/>
                    <a:gd name="T98" fmla="*/ 372 w 425"/>
                    <a:gd name="T99" fmla="*/ 187 h 677"/>
                    <a:gd name="T100" fmla="*/ 390 w 425"/>
                    <a:gd name="T101" fmla="*/ 235 h 677"/>
                    <a:gd name="T102" fmla="*/ 395 w 425"/>
                    <a:gd name="T103" fmla="*/ 284 h 677"/>
                    <a:gd name="T104" fmla="*/ 316 w 425"/>
                    <a:gd name="T105" fmla="*/ 356 h 677"/>
                    <a:gd name="T106" fmla="*/ 358 w 425"/>
                    <a:gd name="T107" fmla="*/ 512 h 677"/>
                    <a:gd name="T108" fmla="*/ 358 w 425"/>
                    <a:gd name="T109" fmla="*/ 512 h 677"/>
                    <a:gd name="T110" fmla="*/ 317 w 425"/>
                    <a:gd name="T111" fmla="*/ 376 h 677"/>
                    <a:gd name="T112" fmla="*/ 317 w 425"/>
                    <a:gd name="T113" fmla="*/ 350 h 677"/>
                    <a:gd name="T114" fmla="*/ 318 w 425"/>
                    <a:gd name="T115" fmla="*/ 350 h 67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425" h="677">
                      <a:moveTo>
                        <a:pt x="395" y="283"/>
                      </a:moveTo>
                      <a:cubicBezTo>
                        <a:pt x="397" y="283"/>
                        <a:pt x="399" y="282"/>
                        <a:pt x="402" y="281"/>
                      </a:cubicBezTo>
                      <a:cubicBezTo>
                        <a:pt x="402" y="283"/>
                        <a:pt x="403" y="284"/>
                        <a:pt x="404" y="286"/>
                      </a:cubicBezTo>
                      <a:cubicBezTo>
                        <a:pt x="405" y="294"/>
                        <a:pt x="407" y="301"/>
                        <a:pt x="409" y="309"/>
                      </a:cubicBezTo>
                      <a:cubicBezTo>
                        <a:pt x="412" y="322"/>
                        <a:pt x="414" y="335"/>
                        <a:pt x="417" y="348"/>
                      </a:cubicBezTo>
                      <a:cubicBezTo>
                        <a:pt x="418" y="357"/>
                        <a:pt x="420" y="366"/>
                        <a:pt x="421" y="374"/>
                      </a:cubicBezTo>
                      <a:cubicBezTo>
                        <a:pt x="421" y="376"/>
                        <a:pt x="421" y="379"/>
                        <a:pt x="421" y="381"/>
                      </a:cubicBezTo>
                      <a:cubicBezTo>
                        <a:pt x="424" y="395"/>
                        <a:pt x="425" y="409"/>
                        <a:pt x="424" y="423"/>
                      </a:cubicBezTo>
                      <a:cubicBezTo>
                        <a:pt x="424" y="429"/>
                        <a:pt x="424" y="435"/>
                        <a:pt x="422" y="440"/>
                      </a:cubicBezTo>
                      <a:cubicBezTo>
                        <a:pt x="421" y="442"/>
                        <a:pt x="421" y="444"/>
                        <a:pt x="421" y="446"/>
                      </a:cubicBezTo>
                      <a:cubicBezTo>
                        <a:pt x="420" y="455"/>
                        <a:pt x="418" y="465"/>
                        <a:pt x="414" y="474"/>
                      </a:cubicBezTo>
                      <a:cubicBezTo>
                        <a:pt x="409" y="484"/>
                        <a:pt x="404" y="493"/>
                        <a:pt x="396" y="501"/>
                      </a:cubicBezTo>
                      <a:cubicBezTo>
                        <a:pt x="391" y="507"/>
                        <a:pt x="384" y="512"/>
                        <a:pt x="377" y="516"/>
                      </a:cubicBezTo>
                      <a:cubicBezTo>
                        <a:pt x="370" y="520"/>
                        <a:pt x="362" y="522"/>
                        <a:pt x="354" y="521"/>
                      </a:cubicBezTo>
                      <a:cubicBezTo>
                        <a:pt x="353" y="518"/>
                        <a:pt x="352" y="515"/>
                        <a:pt x="348" y="515"/>
                      </a:cubicBezTo>
                      <a:cubicBezTo>
                        <a:pt x="348" y="515"/>
                        <a:pt x="347" y="515"/>
                        <a:pt x="346" y="515"/>
                      </a:cubicBezTo>
                      <a:cubicBezTo>
                        <a:pt x="336" y="520"/>
                        <a:pt x="324" y="523"/>
                        <a:pt x="314" y="529"/>
                      </a:cubicBezTo>
                      <a:cubicBezTo>
                        <a:pt x="305" y="534"/>
                        <a:pt x="297" y="540"/>
                        <a:pt x="290" y="546"/>
                      </a:cubicBezTo>
                      <a:cubicBezTo>
                        <a:pt x="282" y="551"/>
                        <a:pt x="276" y="557"/>
                        <a:pt x="270" y="564"/>
                      </a:cubicBezTo>
                      <a:cubicBezTo>
                        <a:pt x="262" y="571"/>
                        <a:pt x="255" y="579"/>
                        <a:pt x="250" y="588"/>
                      </a:cubicBezTo>
                      <a:cubicBezTo>
                        <a:pt x="247" y="594"/>
                        <a:pt x="243" y="599"/>
                        <a:pt x="239" y="604"/>
                      </a:cubicBezTo>
                      <a:cubicBezTo>
                        <a:pt x="235" y="610"/>
                        <a:pt x="232" y="616"/>
                        <a:pt x="228" y="622"/>
                      </a:cubicBezTo>
                      <a:cubicBezTo>
                        <a:pt x="226" y="626"/>
                        <a:pt x="223" y="630"/>
                        <a:pt x="221" y="634"/>
                      </a:cubicBezTo>
                      <a:cubicBezTo>
                        <a:pt x="216" y="643"/>
                        <a:pt x="211" y="652"/>
                        <a:pt x="207" y="661"/>
                      </a:cubicBezTo>
                      <a:cubicBezTo>
                        <a:pt x="204" y="666"/>
                        <a:pt x="202" y="672"/>
                        <a:pt x="200" y="677"/>
                      </a:cubicBezTo>
                      <a:cubicBezTo>
                        <a:pt x="193" y="675"/>
                        <a:pt x="188" y="671"/>
                        <a:pt x="183" y="667"/>
                      </a:cubicBezTo>
                      <a:cubicBezTo>
                        <a:pt x="181" y="666"/>
                        <a:pt x="180" y="664"/>
                        <a:pt x="177" y="662"/>
                      </a:cubicBezTo>
                      <a:cubicBezTo>
                        <a:pt x="171" y="658"/>
                        <a:pt x="167" y="653"/>
                        <a:pt x="162" y="648"/>
                      </a:cubicBezTo>
                      <a:cubicBezTo>
                        <a:pt x="158" y="643"/>
                        <a:pt x="153" y="640"/>
                        <a:pt x="149" y="636"/>
                      </a:cubicBezTo>
                      <a:cubicBezTo>
                        <a:pt x="140" y="626"/>
                        <a:pt x="130" y="616"/>
                        <a:pt x="121" y="606"/>
                      </a:cubicBezTo>
                      <a:cubicBezTo>
                        <a:pt x="115" y="599"/>
                        <a:pt x="110" y="591"/>
                        <a:pt x="106" y="583"/>
                      </a:cubicBezTo>
                      <a:cubicBezTo>
                        <a:pt x="104" y="578"/>
                        <a:pt x="101" y="575"/>
                        <a:pt x="98" y="570"/>
                      </a:cubicBezTo>
                      <a:cubicBezTo>
                        <a:pt x="93" y="562"/>
                        <a:pt x="88" y="553"/>
                        <a:pt x="84" y="544"/>
                      </a:cubicBezTo>
                      <a:cubicBezTo>
                        <a:pt x="81" y="538"/>
                        <a:pt x="79" y="531"/>
                        <a:pt x="76" y="525"/>
                      </a:cubicBezTo>
                      <a:cubicBezTo>
                        <a:pt x="76" y="523"/>
                        <a:pt x="75" y="522"/>
                        <a:pt x="74" y="520"/>
                      </a:cubicBezTo>
                      <a:cubicBezTo>
                        <a:pt x="73" y="518"/>
                        <a:pt x="71" y="517"/>
                        <a:pt x="73" y="514"/>
                      </a:cubicBezTo>
                      <a:cubicBezTo>
                        <a:pt x="74" y="514"/>
                        <a:pt x="73" y="512"/>
                        <a:pt x="72" y="512"/>
                      </a:cubicBezTo>
                      <a:cubicBezTo>
                        <a:pt x="69" y="509"/>
                        <a:pt x="69" y="504"/>
                        <a:pt x="67" y="501"/>
                      </a:cubicBezTo>
                      <a:cubicBezTo>
                        <a:pt x="64" y="493"/>
                        <a:pt x="62" y="484"/>
                        <a:pt x="59" y="476"/>
                      </a:cubicBezTo>
                      <a:cubicBezTo>
                        <a:pt x="57" y="469"/>
                        <a:pt x="55" y="462"/>
                        <a:pt x="53" y="455"/>
                      </a:cubicBezTo>
                      <a:cubicBezTo>
                        <a:pt x="52" y="452"/>
                        <a:pt x="50" y="449"/>
                        <a:pt x="49" y="446"/>
                      </a:cubicBezTo>
                      <a:cubicBezTo>
                        <a:pt x="47" y="441"/>
                        <a:pt x="45" y="436"/>
                        <a:pt x="43" y="431"/>
                      </a:cubicBezTo>
                      <a:cubicBezTo>
                        <a:pt x="42" y="427"/>
                        <a:pt x="41" y="424"/>
                        <a:pt x="40" y="421"/>
                      </a:cubicBezTo>
                      <a:cubicBezTo>
                        <a:pt x="37" y="408"/>
                        <a:pt x="31" y="397"/>
                        <a:pt x="25" y="386"/>
                      </a:cubicBezTo>
                      <a:cubicBezTo>
                        <a:pt x="27" y="384"/>
                        <a:pt x="26" y="381"/>
                        <a:pt x="24" y="379"/>
                      </a:cubicBezTo>
                      <a:cubicBezTo>
                        <a:pt x="25" y="379"/>
                        <a:pt x="26" y="378"/>
                        <a:pt x="27" y="378"/>
                      </a:cubicBezTo>
                      <a:cubicBezTo>
                        <a:pt x="35" y="378"/>
                        <a:pt x="43" y="378"/>
                        <a:pt x="51" y="377"/>
                      </a:cubicBezTo>
                      <a:cubicBezTo>
                        <a:pt x="54" y="377"/>
                        <a:pt x="58" y="376"/>
                        <a:pt x="61" y="376"/>
                      </a:cubicBezTo>
                      <a:cubicBezTo>
                        <a:pt x="69" y="375"/>
                        <a:pt x="77" y="374"/>
                        <a:pt x="85" y="373"/>
                      </a:cubicBezTo>
                      <a:cubicBezTo>
                        <a:pt x="87" y="373"/>
                        <a:pt x="89" y="373"/>
                        <a:pt x="91" y="373"/>
                      </a:cubicBezTo>
                      <a:cubicBezTo>
                        <a:pt x="96" y="373"/>
                        <a:pt x="101" y="372"/>
                        <a:pt x="106" y="371"/>
                      </a:cubicBezTo>
                      <a:cubicBezTo>
                        <a:pt x="108" y="370"/>
                        <a:pt x="110" y="370"/>
                        <a:pt x="112" y="371"/>
                      </a:cubicBezTo>
                      <a:cubicBezTo>
                        <a:pt x="119" y="373"/>
                        <a:pt x="126" y="373"/>
                        <a:pt x="133" y="373"/>
                      </a:cubicBezTo>
                      <a:cubicBezTo>
                        <a:pt x="142" y="373"/>
                        <a:pt x="150" y="373"/>
                        <a:pt x="158" y="372"/>
                      </a:cubicBezTo>
                      <a:cubicBezTo>
                        <a:pt x="165" y="371"/>
                        <a:pt x="172" y="368"/>
                        <a:pt x="179" y="367"/>
                      </a:cubicBezTo>
                      <a:cubicBezTo>
                        <a:pt x="184" y="366"/>
                        <a:pt x="189" y="363"/>
                        <a:pt x="195" y="363"/>
                      </a:cubicBezTo>
                      <a:cubicBezTo>
                        <a:pt x="198" y="363"/>
                        <a:pt x="201" y="362"/>
                        <a:pt x="203" y="359"/>
                      </a:cubicBezTo>
                      <a:cubicBezTo>
                        <a:pt x="208" y="353"/>
                        <a:pt x="212" y="347"/>
                        <a:pt x="217" y="341"/>
                      </a:cubicBezTo>
                      <a:cubicBezTo>
                        <a:pt x="219" y="338"/>
                        <a:pt x="220" y="335"/>
                        <a:pt x="221" y="331"/>
                      </a:cubicBezTo>
                      <a:cubicBezTo>
                        <a:pt x="224" y="326"/>
                        <a:pt x="227" y="320"/>
                        <a:pt x="229" y="314"/>
                      </a:cubicBezTo>
                      <a:cubicBezTo>
                        <a:pt x="232" y="305"/>
                        <a:pt x="237" y="297"/>
                        <a:pt x="239" y="288"/>
                      </a:cubicBezTo>
                      <a:cubicBezTo>
                        <a:pt x="243" y="273"/>
                        <a:pt x="247" y="258"/>
                        <a:pt x="250" y="243"/>
                      </a:cubicBezTo>
                      <a:cubicBezTo>
                        <a:pt x="251" y="235"/>
                        <a:pt x="253" y="226"/>
                        <a:pt x="254" y="218"/>
                      </a:cubicBezTo>
                      <a:cubicBezTo>
                        <a:pt x="255" y="214"/>
                        <a:pt x="257" y="210"/>
                        <a:pt x="257" y="206"/>
                      </a:cubicBezTo>
                      <a:cubicBezTo>
                        <a:pt x="258" y="198"/>
                        <a:pt x="261" y="191"/>
                        <a:pt x="261" y="183"/>
                      </a:cubicBezTo>
                      <a:cubicBezTo>
                        <a:pt x="261" y="178"/>
                        <a:pt x="262" y="173"/>
                        <a:pt x="263" y="168"/>
                      </a:cubicBezTo>
                      <a:cubicBezTo>
                        <a:pt x="264" y="162"/>
                        <a:pt x="265" y="155"/>
                        <a:pt x="266" y="149"/>
                      </a:cubicBezTo>
                      <a:cubicBezTo>
                        <a:pt x="266" y="146"/>
                        <a:pt x="268" y="143"/>
                        <a:pt x="268" y="140"/>
                      </a:cubicBezTo>
                      <a:cubicBezTo>
                        <a:pt x="270" y="135"/>
                        <a:pt x="268" y="133"/>
                        <a:pt x="263" y="133"/>
                      </a:cubicBezTo>
                      <a:cubicBezTo>
                        <a:pt x="261" y="136"/>
                        <a:pt x="261" y="140"/>
                        <a:pt x="260" y="143"/>
                      </a:cubicBezTo>
                      <a:cubicBezTo>
                        <a:pt x="258" y="152"/>
                        <a:pt x="257" y="161"/>
                        <a:pt x="255" y="169"/>
                      </a:cubicBezTo>
                      <a:cubicBezTo>
                        <a:pt x="255" y="174"/>
                        <a:pt x="255" y="178"/>
                        <a:pt x="254" y="182"/>
                      </a:cubicBezTo>
                      <a:cubicBezTo>
                        <a:pt x="253" y="190"/>
                        <a:pt x="251" y="199"/>
                        <a:pt x="249" y="208"/>
                      </a:cubicBezTo>
                      <a:cubicBezTo>
                        <a:pt x="247" y="219"/>
                        <a:pt x="245" y="230"/>
                        <a:pt x="243" y="242"/>
                      </a:cubicBezTo>
                      <a:cubicBezTo>
                        <a:pt x="241" y="254"/>
                        <a:pt x="238" y="267"/>
                        <a:pt x="234" y="279"/>
                      </a:cubicBezTo>
                      <a:cubicBezTo>
                        <a:pt x="231" y="286"/>
                        <a:pt x="229" y="294"/>
                        <a:pt x="226" y="301"/>
                      </a:cubicBezTo>
                      <a:cubicBezTo>
                        <a:pt x="223" y="309"/>
                        <a:pt x="220" y="318"/>
                        <a:pt x="215" y="326"/>
                      </a:cubicBezTo>
                      <a:cubicBezTo>
                        <a:pt x="210" y="333"/>
                        <a:pt x="206" y="341"/>
                        <a:pt x="202" y="348"/>
                      </a:cubicBezTo>
                      <a:cubicBezTo>
                        <a:pt x="200" y="350"/>
                        <a:pt x="199" y="352"/>
                        <a:pt x="196" y="353"/>
                      </a:cubicBezTo>
                      <a:cubicBezTo>
                        <a:pt x="188" y="356"/>
                        <a:pt x="180" y="359"/>
                        <a:pt x="172" y="361"/>
                      </a:cubicBezTo>
                      <a:cubicBezTo>
                        <a:pt x="161" y="363"/>
                        <a:pt x="151" y="366"/>
                        <a:pt x="140" y="365"/>
                      </a:cubicBezTo>
                      <a:cubicBezTo>
                        <a:pt x="132" y="365"/>
                        <a:pt x="123" y="365"/>
                        <a:pt x="115" y="364"/>
                      </a:cubicBezTo>
                      <a:cubicBezTo>
                        <a:pt x="112" y="364"/>
                        <a:pt x="110" y="363"/>
                        <a:pt x="107" y="362"/>
                      </a:cubicBezTo>
                      <a:cubicBezTo>
                        <a:pt x="101" y="362"/>
                        <a:pt x="96" y="362"/>
                        <a:pt x="90" y="361"/>
                      </a:cubicBezTo>
                      <a:cubicBezTo>
                        <a:pt x="83" y="361"/>
                        <a:pt x="76" y="361"/>
                        <a:pt x="69" y="361"/>
                      </a:cubicBezTo>
                      <a:cubicBezTo>
                        <a:pt x="57" y="360"/>
                        <a:pt x="45" y="359"/>
                        <a:pt x="33" y="357"/>
                      </a:cubicBezTo>
                      <a:cubicBezTo>
                        <a:pt x="22" y="355"/>
                        <a:pt x="11" y="352"/>
                        <a:pt x="0" y="348"/>
                      </a:cubicBezTo>
                      <a:cubicBezTo>
                        <a:pt x="0" y="338"/>
                        <a:pt x="1" y="328"/>
                        <a:pt x="2" y="318"/>
                      </a:cubicBezTo>
                      <a:cubicBezTo>
                        <a:pt x="3" y="309"/>
                        <a:pt x="2" y="300"/>
                        <a:pt x="3" y="291"/>
                      </a:cubicBezTo>
                      <a:cubicBezTo>
                        <a:pt x="3" y="286"/>
                        <a:pt x="2" y="281"/>
                        <a:pt x="4" y="277"/>
                      </a:cubicBezTo>
                      <a:cubicBezTo>
                        <a:pt x="5" y="275"/>
                        <a:pt x="5" y="274"/>
                        <a:pt x="4" y="273"/>
                      </a:cubicBezTo>
                      <a:cubicBezTo>
                        <a:pt x="1" y="267"/>
                        <a:pt x="2" y="261"/>
                        <a:pt x="2" y="255"/>
                      </a:cubicBezTo>
                      <a:cubicBezTo>
                        <a:pt x="5" y="254"/>
                        <a:pt x="9" y="253"/>
                        <a:pt x="12" y="255"/>
                      </a:cubicBezTo>
                      <a:cubicBezTo>
                        <a:pt x="13" y="255"/>
                        <a:pt x="14" y="255"/>
                        <a:pt x="15" y="254"/>
                      </a:cubicBezTo>
                      <a:cubicBezTo>
                        <a:pt x="25" y="253"/>
                        <a:pt x="35" y="251"/>
                        <a:pt x="45" y="252"/>
                      </a:cubicBezTo>
                      <a:cubicBezTo>
                        <a:pt x="51" y="252"/>
                        <a:pt x="56" y="251"/>
                        <a:pt x="61" y="251"/>
                      </a:cubicBezTo>
                      <a:cubicBezTo>
                        <a:pt x="66" y="251"/>
                        <a:pt x="71" y="251"/>
                        <a:pt x="76" y="251"/>
                      </a:cubicBezTo>
                      <a:cubicBezTo>
                        <a:pt x="84" y="251"/>
                        <a:pt x="92" y="252"/>
                        <a:pt x="100" y="252"/>
                      </a:cubicBezTo>
                      <a:cubicBezTo>
                        <a:pt x="103" y="252"/>
                        <a:pt x="105" y="252"/>
                        <a:pt x="108" y="252"/>
                      </a:cubicBezTo>
                      <a:cubicBezTo>
                        <a:pt x="113" y="251"/>
                        <a:pt x="117" y="251"/>
                        <a:pt x="122" y="253"/>
                      </a:cubicBezTo>
                      <a:cubicBezTo>
                        <a:pt x="127" y="255"/>
                        <a:pt x="131" y="253"/>
                        <a:pt x="134" y="249"/>
                      </a:cubicBezTo>
                      <a:cubicBezTo>
                        <a:pt x="138" y="242"/>
                        <a:pt x="140" y="234"/>
                        <a:pt x="142" y="227"/>
                      </a:cubicBezTo>
                      <a:cubicBezTo>
                        <a:pt x="144" y="221"/>
                        <a:pt x="147" y="215"/>
                        <a:pt x="149" y="208"/>
                      </a:cubicBezTo>
                      <a:cubicBezTo>
                        <a:pt x="151" y="200"/>
                        <a:pt x="153" y="192"/>
                        <a:pt x="155" y="184"/>
                      </a:cubicBezTo>
                      <a:cubicBezTo>
                        <a:pt x="158" y="172"/>
                        <a:pt x="160" y="161"/>
                        <a:pt x="163" y="149"/>
                      </a:cubicBezTo>
                      <a:cubicBezTo>
                        <a:pt x="165" y="143"/>
                        <a:pt x="166" y="136"/>
                        <a:pt x="168" y="129"/>
                      </a:cubicBezTo>
                      <a:cubicBezTo>
                        <a:pt x="169" y="126"/>
                        <a:pt x="170" y="123"/>
                        <a:pt x="171" y="120"/>
                      </a:cubicBezTo>
                      <a:cubicBezTo>
                        <a:pt x="174" y="113"/>
                        <a:pt x="175" y="106"/>
                        <a:pt x="179" y="100"/>
                      </a:cubicBezTo>
                      <a:cubicBezTo>
                        <a:pt x="183" y="93"/>
                        <a:pt x="188" y="87"/>
                        <a:pt x="193" y="81"/>
                      </a:cubicBezTo>
                      <a:cubicBezTo>
                        <a:pt x="197" y="75"/>
                        <a:pt x="202" y="69"/>
                        <a:pt x="207" y="64"/>
                      </a:cubicBezTo>
                      <a:cubicBezTo>
                        <a:pt x="212" y="60"/>
                        <a:pt x="216" y="55"/>
                        <a:pt x="222" y="52"/>
                      </a:cubicBezTo>
                      <a:cubicBezTo>
                        <a:pt x="223" y="51"/>
                        <a:pt x="223" y="50"/>
                        <a:pt x="224" y="49"/>
                      </a:cubicBezTo>
                      <a:cubicBezTo>
                        <a:pt x="223" y="49"/>
                        <a:pt x="222" y="47"/>
                        <a:pt x="221" y="47"/>
                      </a:cubicBezTo>
                      <a:cubicBezTo>
                        <a:pt x="220" y="47"/>
                        <a:pt x="217" y="47"/>
                        <a:pt x="216" y="48"/>
                      </a:cubicBezTo>
                      <a:cubicBezTo>
                        <a:pt x="208" y="54"/>
                        <a:pt x="201" y="60"/>
                        <a:pt x="195" y="67"/>
                      </a:cubicBezTo>
                      <a:cubicBezTo>
                        <a:pt x="190" y="72"/>
                        <a:pt x="186" y="77"/>
                        <a:pt x="182" y="82"/>
                      </a:cubicBezTo>
                      <a:cubicBezTo>
                        <a:pt x="177" y="89"/>
                        <a:pt x="172" y="96"/>
                        <a:pt x="169" y="105"/>
                      </a:cubicBezTo>
                      <a:cubicBezTo>
                        <a:pt x="167" y="111"/>
                        <a:pt x="164" y="117"/>
                        <a:pt x="162" y="123"/>
                      </a:cubicBezTo>
                      <a:cubicBezTo>
                        <a:pt x="160" y="131"/>
                        <a:pt x="157" y="140"/>
                        <a:pt x="155" y="148"/>
                      </a:cubicBezTo>
                      <a:cubicBezTo>
                        <a:pt x="153" y="158"/>
                        <a:pt x="151" y="168"/>
                        <a:pt x="149" y="178"/>
                      </a:cubicBezTo>
                      <a:cubicBezTo>
                        <a:pt x="145" y="193"/>
                        <a:pt x="142" y="208"/>
                        <a:pt x="136" y="222"/>
                      </a:cubicBezTo>
                      <a:cubicBezTo>
                        <a:pt x="134" y="226"/>
                        <a:pt x="134" y="231"/>
                        <a:pt x="132" y="235"/>
                      </a:cubicBezTo>
                      <a:cubicBezTo>
                        <a:pt x="132" y="236"/>
                        <a:pt x="132" y="237"/>
                        <a:pt x="131" y="239"/>
                      </a:cubicBezTo>
                      <a:cubicBezTo>
                        <a:pt x="130" y="237"/>
                        <a:pt x="129" y="236"/>
                        <a:pt x="129" y="235"/>
                      </a:cubicBezTo>
                      <a:cubicBezTo>
                        <a:pt x="127" y="223"/>
                        <a:pt x="126" y="211"/>
                        <a:pt x="125" y="199"/>
                      </a:cubicBezTo>
                      <a:cubicBezTo>
                        <a:pt x="125" y="196"/>
                        <a:pt x="126" y="193"/>
                        <a:pt x="125" y="190"/>
                      </a:cubicBezTo>
                      <a:cubicBezTo>
                        <a:pt x="123" y="176"/>
                        <a:pt x="125" y="162"/>
                        <a:pt x="125" y="148"/>
                      </a:cubicBezTo>
                      <a:cubicBezTo>
                        <a:pt x="126" y="138"/>
                        <a:pt x="126" y="127"/>
                        <a:pt x="127" y="117"/>
                      </a:cubicBezTo>
                      <a:cubicBezTo>
                        <a:pt x="129" y="103"/>
                        <a:pt x="131" y="90"/>
                        <a:pt x="134" y="77"/>
                      </a:cubicBezTo>
                      <a:cubicBezTo>
                        <a:pt x="134" y="74"/>
                        <a:pt x="135" y="73"/>
                        <a:pt x="138" y="72"/>
                      </a:cubicBezTo>
                      <a:cubicBezTo>
                        <a:pt x="144" y="69"/>
                        <a:pt x="149" y="66"/>
                        <a:pt x="155" y="63"/>
                      </a:cubicBezTo>
                      <a:cubicBezTo>
                        <a:pt x="156" y="62"/>
                        <a:pt x="157" y="62"/>
                        <a:pt x="158" y="62"/>
                      </a:cubicBezTo>
                      <a:cubicBezTo>
                        <a:pt x="162" y="60"/>
                        <a:pt x="166" y="59"/>
                        <a:pt x="170" y="57"/>
                      </a:cubicBezTo>
                      <a:cubicBezTo>
                        <a:pt x="176" y="54"/>
                        <a:pt x="183" y="51"/>
                        <a:pt x="189" y="47"/>
                      </a:cubicBezTo>
                      <a:cubicBezTo>
                        <a:pt x="198" y="43"/>
                        <a:pt x="206" y="39"/>
                        <a:pt x="214" y="33"/>
                      </a:cubicBezTo>
                      <a:cubicBezTo>
                        <a:pt x="219" y="30"/>
                        <a:pt x="223" y="26"/>
                        <a:pt x="228" y="23"/>
                      </a:cubicBezTo>
                      <a:cubicBezTo>
                        <a:pt x="233" y="19"/>
                        <a:pt x="236" y="14"/>
                        <a:pt x="240" y="10"/>
                      </a:cubicBezTo>
                      <a:cubicBezTo>
                        <a:pt x="243" y="7"/>
                        <a:pt x="246" y="3"/>
                        <a:pt x="248" y="0"/>
                      </a:cubicBezTo>
                      <a:cubicBezTo>
                        <a:pt x="253" y="2"/>
                        <a:pt x="257" y="7"/>
                        <a:pt x="260" y="11"/>
                      </a:cubicBezTo>
                      <a:cubicBezTo>
                        <a:pt x="265" y="16"/>
                        <a:pt x="269" y="21"/>
                        <a:pt x="273" y="26"/>
                      </a:cubicBezTo>
                      <a:cubicBezTo>
                        <a:pt x="276" y="29"/>
                        <a:pt x="278" y="31"/>
                        <a:pt x="280" y="34"/>
                      </a:cubicBezTo>
                      <a:cubicBezTo>
                        <a:pt x="284" y="38"/>
                        <a:pt x="286" y="42"/>
                        <a:pt x="289" y="46"/>
                      </a:cubicBezTo>
                      <a:cubicBezTo>
                        <a:pt x="294" y="53"/>
                        <a:pt x="299" y="60"/>
                        <a:pt x="305" y="67"/>
                      </a:cubicBezTo>
                      <a:cubicBezTo>
                        <a:pt x="310" y="74"/>
                        <a:pt x="316" y="80"/>
                        <a:pt x="322" y="88"/>
                      </a:cubicBezTo>
                      <a:cubicBezTo>
                        <a:pt x="326" y="95"/>
                        <a:pt x="330" y="102"/>
                        <a:pt x="335" y="110"/>
                      </a:cubicBezTo>
                      <a:cubicBezTo>
                        <a:pt x="340" y="118"/>
                        <a:pt x="345" y="127"/>
                        <a:pt x="350" y="136"/>
                      </a:cubicBezTo>
                      <a:cubicBezTo>
                        <a:pt x="355" y="145"/>
                        <a:pt x="360" y="154"/>
                        <a:pt x="364" y="164"/>
                      </a:cubicBezTo>
                      <a:cubicBezTo>
                        <a:pt x="366" y="169"/>
                        <a:pt x="368" y="173"/>
                        <a:pt x="370" y="178"/>
                      </a:cubicBezTo>
                      <a:cubicBezTo>
                        <a:pt x="371" y="180"/>
                        <a:pt x="372" y="181"/>
                        <a:pt x="371" y="183"/>
                      </a:cubicBezTo>
                      <a:cubicBezTo>
                        <a:pt x="370" y="184"/>
                        <a:pt x="371" y="186"/>
                        <a:pt x="372" y="187"/>
                      </a:cubicBezTo>
                      <a:cubicBezTo>
                        <a:pt x="373" y="190"/>
                        <a:pt x="374" y="194"/>
                        <a:pt x="376" y="197"/>
                      </a:cubicBezTo>
                      <a:cubicBezTo>
                        <a:pt x="381" y="206"/>
                        <a:pt x="384" y="217"/>
                        <a:pt x="388" y="227"/>
                      </a:cubicBezTo>
                      <a:cubicBezTo>
                        <a:pt x="389" y="229"/>
                        <a:pt x="389" y="232"/>
                        <a:pt x="390" y="235"/>
                      </a:cubicBezTo>
                      <a:cubicBezTo>
                        <a:pt x="393" y="245"/>
                        <a:pt x="396" y="255"/>
                        <a:pt x="399" y="265"/>
                      </a:cubicBezTo>
                      <a:cubicBezTo>
                        <a:pt x="400" y="270"/>
                        <a:pt x="400" y="274"/>
                        <a:pt x="401" y="279"/>
                      </a:cubicBezTo>
                      <a:cubicBezTo>
                        <a:pt x="399" y="280"/>
                        <a:pt x="397" y="282"/>
                        <a:pt x="395" y="284"/>
                      </a:cubicBezTo>
                      <a:cubicBezTo>
                        <a:pt x="392" y="282"/>
                        <a:pt x="390" y="285"/>
                        <a:pt x="388" y="287"/>
                      </a:cubicBezTo>
                      <a:cubicBezTo>
                        <a:pt x="390" y="286"/>
                        <a:pt x="392" y="284"/>
                        <a:pt x="395" y="283"/>
                      </a:cubicBezTo>
                      <a:close/>
                      <a:moveTo>
                        <a:pt x="316" y="356"/>
                      </a:moveTo>
                      <a:cubicBezTo>
                        <a:pt x="314" y="362"/>
                        <a:pt x="315" y="368"/>
                        <a:pt x="317" y="373"/>
                      </a:cubicBezTo>
                      <a:cubicBezTo>
                        <a:pt x="317" y="368"/>
                        <a:pt x="316" y="362"/>
                        <a:pt x="316" y="356"/>
                      </a:cubicBezTo>
                      <a:close/>
                      <a:moveTo>
                        <a:pt x="358" y="512"/>
                      </a:moveTo>
                      <a:cubicBezTo>
                        <a:pt x="360" y="512"/>
                        <a:pt x="362" y="514"/>
                        <a:pt x="364" y="511"/>
                      </a:cubicBezTo>
                      <a:cubicBezTo>
                        <a:pt x="364" y="510"/>
                        <a:pt x="364" y="509"/>
                        <a:pt x="363" y="508"/>
                      </a:cubicBezTo>
                      <a:cubicBezTo>
                        <a:pt x="361" y="508"/>
                        <a:pt x="359" y="509"/>
                        <a:pt x="358" y="512"/>
                      </a:cubicBezTo>
                      <a:close/>
                      <a:moveTo>
                        <a:pt x="320" y="384"/>
                      </a:moveTo>
                      <a:cubicBezTo>
                        <a:pt x="320" y="381"/>
                        <a:pt x="320" y="378"/>
                        <a:pt x="318" y="376"/>
                      </a:cubicBezTo>
                      <a:cubicBezTo>
                        <a:pt x="317" y="376"/>
                        <a:pt x="317" y="376"/>
                        <a:pt x="317" y="376"/>
                      </a:cubicBezTo>
                      <a:cubicBezTo>
                        <a:pt x="318" y="379"/>
                        <a:pt x="319" y="381"/>
                        <a:pt x="320" y="384"/>
                      </a:cubicBezTo>
                      <a:close/>
                      <a:moveTo>
                        <a:pt x="318" y="350"/>
                      </a:moveTo>
                      <a:cubicBezTo>
                        <a:pt x="318" y="350"/>
                        <a:pt x="318" y="350"/>
                        <a:pt x="317" y="350"/>
                      </a:cubicBezTo>
                      <a:cubicBezTo>
                        <a:pt x="317" y="351"/>
                        <a:pt x="317" y="352"/>
                        <a:pt x="316" y="353"/>
                      </a:cubicBezTo>
                      <a:cubicBezTo>
                        <a:pt x="316" y="353"/>
                        <a:pt x="316" y="353"/>
                        <a:pt x="317" y="353"/>
                      </a:cubicBezTo>
                      <a:cubicBezTo>
                        <a:pt x="317" y="352"/>
                        <a:pt x="318" y="351"/>
                        <a:pt x="318" y="350"/>
                      </a:cubicBezTo>
                      <a:close/>
                    </a:path>
                  </a:pathLst>
                </a:custGeom>
                <a:solidFill>
                  <a:srgbClr val="FF9999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985" name="Freeform 11"/>
                <p:cNvSpPr>
                  <a:spLocks/>
                </p:cNvSpPr>
                <p:nvPr/>
              </p:nvSpPr>
              <p:spPr bwMode="auto">
                <a:xfrm>
                  <a:off x="755653" y="3625820"/>
                  <a:ext cx="2073278" cy="1695436"/>
                </a:xfrm>
                <a:custGeom>
                  <a:avLst/>
                  <a:gdLst>
                    <a:gd name="T0" fmla="*/ 252 w 552"/>
                    <a:gd name="T1" fmla="*/ 45 h 451"/>
                    <a:gd name="T2" fmla="*/ 219 w 552"/>
                    <a:gd name="T3" fmla="*/ 46 h 451"/>
                    <a:gd name="T4" fmla="*/ 196 w 552"/>
                    <a:gd name="T5" fmla="*/ 43 h 451"/>
                    <a:gd name="T6" fmla="*/ 226 w 552"/>
                    <a:gd name="T7" fmla="*/ 53 h 451"/>
                    <a:gd name="T8" fmla="*/ 283 w 552"/>
                    <a:gd name="T9" fmla="*/ 56 h 451"/>
                    <a:gd name="T10" fmla="*/ 340 w 552"/>
                    <a:gd name="T11" fmla="*/ 62 h 451"/>
                    <a:gd name="T12" fmla="*/ 395 w 552"/>
                    <a:gd name="T13" fmla="*/ 70 h 451"/>
                    <a:gd name="T14" fmla="*/ 455 w 552"/>
                    <a:gd name="T15" fmla="*/ 88 h 451"/>
                    <a:gd name="T16" fmla="*/ 472 w 552"/>
                    <a:gd name="T17" fmla="*/ 97 h 451"/>
                    <a:gd name="T18" fmla="*/ 495 w 552"/>
                    <a:gd name="T19" fmla="*/ 121 h 451"/>
                    <a:gd name="T20" fmla="*/ 506 w 552"/>
                    <a:gd name="T21" fmla="*/ 150 h 451"/>
                    <a:gd name="T22" fmla="*/ 517 w 552"/>
                    <a:gd name="T23" fmla="*/ 202 h 451"/>
                    <a:gd name="T24" fmla="*/ 531 w 552"/>
                    <a:gd name="T25" fmla="*/ 284 h 451"/>
                    <a:gd name="T26" fmla="*/ 541 w 552"/>
                    <a:gd name="T27" fmla="*/ 356 h 451"/>
                    <a:gd name="T28" fmla="*/ 546 w 552"/>
                    <a:gd name="T29" fmla="*/ 382 h 451"/>
                    <a:gd name="T30" fmla="*/ 552 w 552"/>
                    <a:gd name="T31" fmla="*/ 421 h 451"/>
                    <a:gd name="T32" fmla="*/ 522 w 552"/>
                    <a:gd name="T33" fmla="*/ 433 h 451"/>
                    <a:gd name="T34" fmla="*/ 498 w 552"/>
                    <a:gd name="T35" fmla="*/ 440 h 451"/>
                    <a:gd name="T36" fmla="*/ 460 w 552"/>
                    <a:gd name="T37" fmla="*/ 447 h 451"/>
                    <a:gd name="T38" fmla="*/ 423 w 552"/>
                    <a:gd name="T39" fmla="*/ 451 h 451"/>
                    <a:gd name="T40" fmla="*/ 404 w 552"/>
                    <a:gd name="T41" fmla="*/ 427 h 451"/>
                    <a:gd name="T42" fmla="*/ 403 w 552"/>
                    <a:gd name="T43" fmla="*/ 390 h 451"/>
                    <a:gd name="T44" fmla="*/ 403 w 552"/>
                    <a:gd name="T45" fmla="*/ 358 h 451"/>
                    <a:gd name="T46" fmla="*/ 402 w 552"/>
                    <a:gd name="T47" fmla="*/ 310 h 451"/>
                    <a:gd name="T48" fmla="*/ 400 w 552"/>
                    <a:gd name="T49" fmla="*/ 266 h 451"/>
                    <a:gd name="T50" fmla="*/ 402 w 552"/>
                    <a:gd name="T51" fmla="*/ 238 h 451"/>
                    <a:gd name="T52" fmla="*/ 398 w 552"/>
                    <a:gd name="T53" fmla="*/ 228 h 451"/>
                    <a:gd name="T54" fmla="*/ 388 w 552"/>
                    <a:gd name="T55" fmla="*/ 231 h 451"/>
                    <a:gd name="T56" fmla="*/ 362 w 552"/>
                    <a:gd name="T57" fmla="*/ 229 h 451"/>
                    <a:gd name="T58" fmla="*/ 340 w 552"/>
                    <a:gd name="T59" fmla="*/ 228 h 451"/>
                    <a:gd name="T60" fmla="*/ 321 w 552"/>
                    <a:gd name="T61" fmla="*/ 228 h 451"/>
                    <a:gd name="T62" fmla="*/ 289 w 552"/>
                    <a:gd name="T63" fmla="*/ 225 h 451"/>
                    <a:gd name="T64" fmla="*/ 235 w 552"/>
                    <a:gd name="T65" fmla="*/ 226 h 451"/>
                    <a:gd name="T66" fmla="*/ 189 w 552"/>
                    <a:gd name="T67" fmla="*/ 228 h 451"/>
                    <a:gd name="T68" fmla="*/ 139 w 552"/>
                    <a:gd name="T69" fmla="*/ 225 h 451"/>
                    <a:gd name="T70" fmla="*/ 116 w 552"/>
                    <a:gd name="T71" fmla="*/ 226 h 451"/>
                    <a:gd name="T72" fmla="*/ 66 w 552"/>
                    <a:gd name="T73" fmla="*/ 226 h 451"/>
                    <a:gd name="T74" fmla="*/ 43 w 552"/>
                    <a:gd name="T75" fmla="*/ 218 h 451"/>
                    <a:gd name="T76" fmla="*/ 12 w 552"/>
                    <a:gd name="T77" fmla="*/ 179 h 451"/>
                    <a:gd name="T78" fmla="*/ 0 w 552"/>
                    <a:gd name="T79" fmla="*/ 115 h 451"/>
                    <a:gd name="T80" fmla="*/ 3 w 552"/>
                    <a:gd name="T81" fmla="*/ 62 h 451"/>
                    <a:gd name="T82" fmla="*/ 11 w 552"/>
                    <a:gd name="T83" fmla="*/ 15 h 451"/>
                    <a:gd name="T84" fmla="*/ 31 w 552"/>
                    <a:gd name="T85" fmla="*/ 9 h 451"/>
                    <a:gd name="T86" fmla="*/ 83 w 552"/>
                    <a:gd name="T87" fmla="*/ 3 h 451"/>
                    <a:gd name="T88" fmla="*/ 156 w 552"/>
                    <a:gd name="T89" fmla="*/ 0 h 451"/>
                    <a:gd name="T90" fmla="*/ 185 w 552"/>
                    <a:gd name="T91" fmla="*/ 2 h 451"/>
                    <a:gd name="T92" fmla="*/ 247 w 552"/>
                    <a:gd name="T93" fmla="*/ 12 h 45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</a:cxnLst>
                  <a:rect l="0" t="0" r="r" b="b"/>
                  <a:pathLst>
                    <a:path w="552" h="451">
                      <a:moveTo>
                        <a:pt x="263" y="17"/>
                      </a:moveTo>
                      <a:cubicBezTo>
                        <a:pt x="261" y="27"/>
                        <a:pt x="257" y="36"/>
                        <a:pt x="252" y="45"/>
                      </a:cubicBezTo>
                      <a:cubicBezTo>
                        <a:pt x="251" y="47"/>
                        <a:pt x="250" y="48"/>
                        <a:pt x="247" y="48"/>
                      </a:cubicBezTo>
                      <a:cubicBezTo>
                        <a:pt x="238" y="48"/>
                        <a:pt x="228" y="47"/>
                        <a:pt x="219" y="46"/>
                      </a:cubicBezTo>
                      <a:cubicBezTo>
                        <a:pt x="213" y="45"/>
                        <a:pt x="207" y="43"/>
                        <a:pt x="201" y="44"/>
                      </a:cubicBezTo>
                      <a:cubicBezTo>
                        <a:pt x="199" y="45"/>
                        <a:pt x="197" y="44"/>
                        <a:pt x="196" y="43"/>
                      </a:cubicBezTo>
                      <a:cubicBezTo>
                        <a:pt x="194" y="48"/>
                        <a:pt x="196" y="51"/>
                        <a:pt x="200" y="51"/>
                      </a:cubicBezTo>
                      <a:cubicBezTo>
                        <a:pt x="209" y="50"/>
                        <a:pt x="217" y="52"/>
                        <a:pt x="226" y="53"/>
                      </a:cubicBezTo>
                      <a:cubicBezTo>
                        <a:pt x="235" y="55"/>
                        <a:pt x="244" y="54"/>
                        <a:pt x="253" y="55"/>
                      </a:cubicBezTo>
                      <a:cubicBezTo>
                        <a:pt x="263" y="55"/>
                        <a:pt x="273" y="56"/>
                        <a:pt x="283" y="56"/>
                      </a:cubicBezTo>
                      <a:cubicBezTo>
                        <a:pt x="292" y="57"/>
                        <a:pt x="300" y="57"/>
                        <a:pt x="308" y="58"/>
                      </a:cubicBezTo>
                      <a:cubicBezTo>
                        <a:pt x="319" y="59"/>
                        <a:pt x="329" y="60"/>
                        <a:pt x="340" y="62"/>
                      </a:cubicBezTo>
                      <a:cubicBezTo>
                        <a:pt x="352" y="63"/>
                        <a:pt x="364" y="65"/>
                        <a:pt x="376" y="66"/>
                      </a:cubicBezTo>
                      <a:cubicBezTo>
                        <a:pt x="383" y="67"/>
                        <a:pt x="389" y="69"/>
                        <a:pt x="395" y="70"/>
                      </a:cubicBezTo>
                      <a:cubicBezTo>
                        <a:pt x="408" y="72"/>
                        <a:pt x="420" y="75"/>
                        <a:pt x="432" y="79"/>
                      </a:cubicBezTo>
                      <a:cubicBezTo>
                        <a:pt x="440" y="82"/>
                        <a:pt x="448" y="85"/>
                        <a:pt x="455" y="88"/>
                      </a:cubicBezTo>
                      <a:cubicBezTo>
                        <a:pt x="458" y="90"/>
                        <a:pt x="461" y="91"/>
                        <a:pt x="464" y="92"/>
                      </a:cubicBezTo>
                      <a:cubicBezTo>
                        <a:pt x="467" y="93"/>
                        <a:pt x="470" y="95"/>
                        <a:pt x="472" y="97"/>
                      </a:cubicBezTo>
                      <a:cubicBezTo>
                        <a:pt x="477" y="101"/>
                        <a:pt x="482" y="105"/>
                        <a:pt x="487" y="109"/>
                      </a:cubicBezTo>
                      <a:cubicBezTo>
                        <a:pt x="490" y="113"/>
                        <a:pt x="492" y="117"/>
                        <a:pt x="495" y="121"/>
                      </a:cubicBezTo>
                      <a:cubicBezTo>
                        <a:pt x="497" y="126"/>
                        <a:pt x="500" y="130"/>
                        <a:pt x="501" y="135"/>
                      </a:cubicBezTo>
                      <a:cubicBezTo>
                        <a:pt x="503" y="140"/>
                        <a:pt x="505" y="145"/>
                        <a:pt x="506" y="150"/>
                      </a:cubicBezTo>
                      <a:cubicBezTo>
                        <a:pt x="508" y="160"/>
                        <a:pt x="511" y="171"/>
                        <a:pt x="513" y="181"/>
                      </a:cubicBezTo>
                      <a:cubicBezTo>
                        <a:pt x="515" y="188"/>
                        <a:pt x="516" y="195"/>
                        <a:pt x="517" y="202"/>
                      </a:cubicBezTo>
                      <a:cubicBezTo>
                        <a:pt x="520" y="218"/>
                        <a:pt x="522" y="234"/>
                        <a:pt x="525" y="250"/>
                      </a:cubicBezTo>
                      <a:cubicBezTo>
                        <a:pt x="527" y="261"/>
                        <a:pt x="530" y="273"/>
                        <a:pt x="531" y="284"/>
                      </a:cubicBezTo>
                      <a:cubicBezTo>
                        <a:pt x="534" y="304"/>
                        <a:pt x="537" y="324"/>
                        <a:pt x="540" y="344"/>
                      </a:cubicBezTo>
                      <a:cubicBezTo>
                        <a:pt x="541" y="348"/>
                        <a:pt x="541" y="352"/>
                        <a:pt x="541" y="356"/>
                      </a:cubicBezTo>
                      <a:cubicBezTo>
                        <a:pt x="541" y="356"/>
                        <a:pt x="541" y="357"/>
                        <a:pt x="541" y="357"/>
                      </a:cubicBezTo>
                      <a:cubicBezTo>
                        <a:pt x="545" y="365"/>
                        <a:pt x="544" y="374"/>
                        <a:pt x="546" y="382"/>
                      </a:cubicBezTo>
                      <a:cubicBezTo>
                        <a:pt x="548" y="394"/>
                        <a:pt x="550" y="406"/>
                        <a:pt x="552" y="418"/>
                      </a:cubicBezTo>
                      <a:cubicBezTo>
                        <a:pt x="552" y="419"/>
                        <a:pt x="552" y="420"/>
                        <a:pt x="552" y="421"/>
                      </a:cubicBezTo>
                      <a:cubicBezTo>
                        <a:pt x="550" y="423"/>
                        <a:pt x="547" y="424"/>
                        <a:pt x="545" y="425"/>
                      </a:cubicBezTo>
                      <a:cubicBezTo>
                        <a:pt x="537" y="428"/>
                        <a:pt x="530" y="430"/>
                        <a:pt x="522" y="433"/>
                      </a:cubicBezTo>
                      <a:cubicBezTo>
                        <a:pt x="522" y="433"/>
                        <a:pt x="522" y="433"/>
                        <a:pt x="522" y="433"/>
                      </a:cubicBezTo>
                      <a:cubicBezTo>
                        <a:pt x="514" y="436"/>
                        <a:pt x="506" y="438"/>
                        <a:pt x="498" y="440"/>
                      </a:cubicBezTo>
                      <a:cubicBezTo>
                        <a:pt x="487" y="442"/>
                        <a:pt x="476" y="444"/>
                        <a:pt x="466" y="446"/>
                      </a:cubicBezTo>
                      <a:cubicBezTo>
                        <a:pt x="464" y="447"/>
                        <a:pt x="462" y="447"/>
                        <a:pt x="460" y="447"/>
                      </a:cubicBezTo>
                      <a:cubicBezTo>
                        <a:pt x="454" y="448"/>
                        <a:pt x="447" y="450"/>
                        <a:pt x="440" y="450"/>
                      </a:cubicBezTo>
                      <a:cubicBezTo>
                        <a:pt x="434" y="451"/>
                        <a:pt x="428" y="451"/>
                        <a:pt x="423" y="451"/>
                      </a:cubicBezTo>
                      <a:cubicBezTo>
                        <a:pt x="417" y="450"/>
                        <a:pt x="411" y="450"/>
                        <a:pt x="405" y="449"/>
                      </a:cubicBezTo>
                      <a:cubicBezTo>
                        <a:pt x="405" y="442"/>
                        <a:pt x="404" y="435"/>
                        <a:pt x="404" y="427"/>
                      </a:cubicBezTo>
                      <a:cubicBezTo>
                        <a:pt x="403" y="423"/>
                        <a:pt x="403" y="419"/>
                        <a:pt x="403" y="416"/>
                      </a:cubicBezTo>
                      <a:cubicBezTo>
                        <a:pt x="402" y="407"/>
                        <a:pt x="401" y="399"/>
                        <a:pt x="403" y="390"/>
                      </a:cubicBezTo>
                      <a:cubicBezTo>
                        <a:pt x="403" y="386"/>
                        <a:pt x="403" y="382"/>
                        <a:pt x="403" y="378"/>
                      </a:cubicBezTo>
                      <a:cubicBezTo>
                        <a:pt x="403" y="372"/>
                        <a:pt x="403" y="365"/>
                        <a:pt x="403" y="358"/>
                      </a:cubicBezTo>
                      <a:cubicBezTo>
                        <a:pt x="402" y="350"/>
                        <a:pt x="402" y="342"/>
                        <a:pt x="402" y="334"/>
                      </a:cubicBezTo>
                      <a:cubicBezTo>
                        <a:pt x="402" y="326"/>
                        <a:pt x="402" y="318"/>
                        <a:pt x="402" y="310"/>
                      </a:cubicBezTo>
                      <a:cubicBezTo>
                        <a:pt x="402" y="301"/>
                        <a:pt x="401" y="293"/>
                        <a:pt x="400" y="285"/>
                      </a:cubicBezTo>
                      <a:cubicBezTo>
                        <a:pt x="400" y="278"/>
                        <a:pt x="400" y="272"/>
                        <a:pt x="400" y="266"/>
                      </a:cubicBezTo>
                      <a:cubicBezTo>
                        <a:pt x="399" y="258"/>
                        <a:pt x="399" y="250"/>
                        <a:pt x="399" y="241"/>
                      </a:cubicBezTo>
                      <a:cubicBezTo>
                        <a:pt x="399" y="240"/>
                        <a:pt x="400" y="239"/>
                        <a:pt x="402" y="238"/>
                      </a:cubicBezTo>
                      <a:cubicBezTo>
                        <a:pt x="401" y="237"/>
                        <a:pt x="401" y="235"/>
                        <a:pt x="400" y="235"/>
                      </a:cubicBezTo>
                      <a:cubicBezTo>
                        <a:pt x="398" y="233"/>
                        <a:pt x="398" y="231"/>
                        <a:pt x="398" y="228"/>
                      </a:cubicBezTo>
                      <a:cubicBezTo>
                        <a:pt x="397" y="223"/>
                        <a:pt x="397" y="222"/>
                        <a:pt x="391" y="221"/>
                      </a:cubicBezTo>
                      <a:cubicBezTo>
                        <a:pt x="387" y="224"/>
                        <a:pt x="389" y="228"/>
                        <a:pt x="388" y="231"/>
                      </a:cubicBezTo>
                      <a:cubicBezTo>
                        <a:pt x="380" y="230"/>
                        <a:pt x="373" y="230"/>
                        <a:pt x="365" y="229"/>
                      </a:cubicBezTo>
                      <a:cubicBezTo>
                        <a:pt x="364" y="229"/>
                        <a:pt x="363" y="229"/>
                        <a:pt x="362" y="229"/>
                      </a:cubicBezTo>
                      <a:cubicBezTo>
                        <a:pt x="358" y="230"/>
                        <a:pt x="354" y="230"/>
                        <a:pt x="350" y="228"/>
                      </a:cubicBezTo>
                      <a:cubicBezTo>
                        <a:pt x="347" y="227"/>
                        <a:pt x="344" y="227"/>
                        <a:pt x="340" y="228"/>
                      </a:cubicBezTo>
                      <a:cubicBezTo>
                        <a:pt x="339" y="228"/>
                        <a:pt x="338" y="228"/>
                        <a:pt x="336" y="228"/>
                      </a:cubicBezTo>
                      <a:cubicBezTo>
                        <a:pt x="331" y="228"/>
                        <a:pt x="326" y="228"/>
                        <a:pt x="321" y="228"/>
                      </a:cubicBezTo>
                      <a:cubicBezTo>
                        <a:pt x="319" y="228"/>
                        <a:pt x="317" y="227"/>
                        <a:pt x="315" y="226"/>
                      </a:cubicBezTo>
                      <a:cubicBezTo>
                        <a:pt x="307" y="225"/>
                        <a:pt x="298" y="225"/>
                        <a:pt x="289" y="225"/>
                      </a:cubicBezTo>
                      <a:cubicBezTo>
                        <a:pt x="283" y="226"/>
                        <a:pt x="276" y="225"/>
                        <a:pt x="270" y="225"/>
                      </a:cubicBezTo>
                      <a:cubicBezTo>
                        <a:pt x="258" y="226"/>
                        <a:pt x="246" y="226"/>
                        <a:pt x="235" y="226"/>
                      </a:cubicBezTo>
                      <a:cubicBezTo>
                        <a:pt x="230" y="226"/>
                        <a:pt x="225" y="227"/>
                        <a:pt x="220" y="228"/>
                      </a:cubicBezTo>
                      <a:cubicBezTo>
                        <a:pt x="210" y="228"/>
                        <a:pt x="199" y="229"/>
                        <a:pt x="189" y="228"/>
                      </a:cubicBezTo>
                      <a:cubicBezTo>
                        <a:pt x="181" y="227"/>
                        <a:pt x="173" y="226"/>
                        <a:pt x="165" y="226"/>
                      </a:cubicBezTo>
                      <a:cubicBezTo>
                        <a:pt x="156" y="226"/>
                        <a:pt x="148" y="225"/>
                        <a:pt x="139" y="225"/>
                      </a:cubicBezTo>
                      <a:cubicBezTo>
                        <a:pt x="138" y="225"/>
                        <a:pt x="137" y="225"/>
                        <a:pt x="135" y="225"/>
                      </a:cubicBezTo>
                      <a:cubicBezTo>
                        <a:pt x="129" y="227"/>
                        <a:pt x="123" y="226"/>
                        <a:pt x="116" y="226"/>
                      </a:cubicBezTo>
                      <a:cubicBezTo>
                        <a:pt x="107" y="226"/>
                        <a:pt x="97" y="226"/>
                        <a:pt x="87" y="226"/>
                      </a:cubicBezTo>
                      <a:cubicBezTo>
                        <a:pt x="80" y="226"/>
                        <a:pt x="73" y="225"/>
                        <a:pt x="66" y="226"/>
                      </a:cubicBezTo>
                      <a:cubicBezTo>
                        <a:pt x="62" y="226"/>
                        <a:pt x="58" y="225"/>
                        <a:pt x="54" y="224"/>
                      </a:cubicBezTo>
                      <a:cubicBezTo>
                        <a:pt x="49" y="223"/>
                        <a:pt x="46" y="220"/>
                        <a:pt x="43" y="218"/>
                      </a:cubicBezTo>
                      <a:cubicBezTo>
                        <a:pt x="34" y="211"/>
                        <a:pt x="28" y="203"/>
                        <a:pt x="21" y="195"/>
                      </a:cubicBezTo>
                      <a:cubicBezTo>
                        <a:pt x="17" y="190"/>
                        <a:pt x="14" y="185"/>
                        <a:pt x="12" y="179"/>
                      </a:cubicBezTo>
                      <a:cubicBezTo>
                        <a:pt x="8" y="169"/>
                        <a:pt x="6" y="159"/>
                        <a:pt x="3" y="149"/>
                      </a:cubicBezTo>
                      <a:cubicBezTo>
                        <a:pt x="0" y="137"/>
                        <a:pt x="0" y="126"/>
                        <a:pt x="0" y="115"/>
                      </a:cubicBezTo>
                      <a:cubicBezTo>
                        <a:pt x="0" y="108"/>
                        <a:pt x="0" y="102"/>
                        <a:pt x="0" y="96"/>
                      </a:cubicBezTo>
                      <a:cubicBezTo>
                        <a:pt x="1" y="85"/>
                        <a:pt x="2" y="74"/>
                        <a:pt x="3" y="62"/>
                      </a:cubicBezTo>
                      <a:cubicBezTo>
                        <a:pt x="3" y="52"/>
                        <a:pt x="5" y="42"/>
                        <a:pt x="8" y="33"/>
                      </a:cubicBezTo>
                      <a:cubicBezTo>
                        <a:pt x="9" y="27"/>
                        <a:pt x="10" y="21"/>
                        <a:pt x="11" y="15"/>
                      </a:cubicBezTo>
                      <a:cubicBezTo>
                        <a:pt x="11" y="12"/>
                        <a:pt x="12" y="11"/>
                        <a:pt x="15" y="10"/>
                      </a:cubicBezTo>
                      <a:cubicBezTo>
                        <a:pt x="20" y="10"/>
                        <a:pt x="26" y="10"/>
                        <a:pt x="31" y="9"/>
                      </a:cubicBezTo>
                      <a:cubicBezTo>
                        <a:pt x="38" y="9"/>
                        <a:pt x="45" y="9"/>
                        <a:pt x="52" y="7"/>
                      </a:cubicBezTo>
                      <a:cubicBezTo>
                        <a:pt x="62" y="5"/>
                        <a:pt x="73" y="5"/>
                        <a:pt x="83" y="3"/>
                      </a:cubicBezTo>
                      <a:cubicBezTo>
                        <a:pt x="92" y="2"/>
                        <a:pt x="101" y="1"/>
                        <a:pt x="110" y="0"/>
                      </a:cubicBezTo>
                      <a:cubicBezTo>
                        <a:pt x="125" y="0"/>
                        <a:pt x="140" y="0"/>
                        <a:pt x="156" y="0"/>
                      </a:cubicBezTo>
                      <a:cubicBezTo>
                        <a:pt x="163" y="1"/>
                        <a:pt x="170" y="2"/>
                        <a:pt x="177" y="2"/>
                      </a:cubicBezTo>
                      <a:cubicBezTo>
                        <a:pt x="179" y="2"/>
                        <a:pt x="182" y="2"/>
                        <a:pt x="185" y="2"/>
                      </a:cubicBezTo>
                      <a:cubicBezTo>
                        <a:pt x="201" y="2"/>
                        <a:pt x="218" y="4"/>
                        <a:pt x="234" y="9"/>
                      </a:cubicBezTo>
                      <a:cubicBezTo>
                        <a:pt x="238" y="10"/>
                        <a:pt x="243" y="10"/>
                        <a:pt x="247" y="12"/>
                      </a:cubicBezTo>
                      <a:cubicBezTo>
                        <a:pt x="252" y="13"/>
                        <a:pt x="257" y="15"/>
                        <a:pt x="263" y="17"/>
                      </a:cubicBezTo>
                      <a:close/>
                    </a:path>
                  </a:pathLst>
                </a:custGeom>
                <a:solidFill>
                  <a:srgbClr val="002060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986" name="Freeform 12"/>
                <p:cNvSpPr>
                  <a:spLocks/>
                </p:cNvSpPr>
                <p:nvPr/>
              </p:nvSpPr>
              <p:spPr bwMode="auto">
                <a:xfrm>
                  <a:off x="801690" y="2495529"/>
                  <a:ext cx="2211391" cy="1160453"/>
                </a:xfrm>
                <a:custGeom>
                  <a:avLst/>
                  <a:gdLst>
                    <a:gd name="T0" fmla="*/ 587 w 589"/>
                    <a:gd name="T1" fmla="*/ 233 h 309"/>
                    <a:gd name="T2" fmla="*/ 582 w 589"/>
                    <a:gd name="T3" fmla="*/ 272 h 309"/>
                    <a:gd name="T4" fmla="*/ 574 w 589"/>
                    <a:gd name="T5" fmla="*/ 297 h 309"/>
                    <a:gd name="T6" fmla="*/ 536 w 589"/>
                    <a:gd name="T7" fmla="*/ 299 h 309"/>
                    <a:gd name="T8" fmla="*/ 508 w 589"/>
                    <a:gd name="T9" fmla="*/ 297 h 309"/>
                    <a:gd name="T10" fmla="*/ 444 w 589"/>
                    <a:gd name="T11" fmla="*/ 294 h 309"/>
                    <a:gd name="T12" fmla="*/ 413 w 589"/>
                    <a:gd name="T13" fmla="*/ 285 h 309"/>
                    <a:gd name="T14" fmla="*/ 376 w 589"/>
                    <a:gd name="T15" fmla="*/ 267 h 309"/>
                    <a:gd name="T16" fmla="*/ 325 w 589"/>
                    <a:gd name="T17" fmla="*/ 236 h 309"/>
                    <a:gd name="T18" fmla="*/ 288 w 589"/>
                    <a:gd name="T19" fmla="*/ 213 h 309"/>
                    <a:gd name="T20" fmla="*/ 268 w 589"/>
                    <a:gd name="T21" fmla="*/ 200 h 309"/>
                    <a:gd name="T22" fmla="*/ 230 w 589"/>
                    <a:gd name="T23" fmla="*/ 178 h 309"/>
                    <a:gd name="T24" fmla="*/ 210 w 589"/>
                    <a:gd name="T25" fmla="*/ 171 h 309"/>
                    <a:gd name="T26" fmla="*/ 225 w 589"/>
                    <a:gd name="T27" fmla="*/ 182 h 309"/>
                    <a:gd name="T28" fmla="*/ 252 w 589"/>
                    <a:gd name="T29" fmla="*/ 199 h 309"/>
                    <a:gd name="T30" fmla="*/ 266 w 589"/>
                    <a:gd name="T31" fmla="*/ 206 h 309"/>
                    <a:gd name="T32" fmla="*/ 266 w 589"/>
                    <a:gd name="T33" fmla="*/ 241 h 309"/>
                    <a:gd name="T34" fmla="*/ 260 w 589"/>
                    <a:gd name="T35" fmla="*/ 286 h 309"/>
                    <a:gd name="T36" fmla="*/ 247 w 589"/>
                    <a:gd name="T37" fmla="*/ 309 h 309"/>
                    <a:gd name="T38" fmla="*/ 226 w 589"/>
                    <a:gd name="T39" fmla="*/ 303 h 309"/>
                    <a:gd name="T40" fmla="*/ 192 w 589"/>
                    <a:gd name="T41" fmla="*/ 297 h 309"/>
                    <a:gd name="T42" fmla="*/ 153 w 589"/>
                    <a:gd name="T43" fmla="*/ 296 h 309"/>
                    <a:gd name="T44" fmla="*/ 124 w 589"/>
                    <a:gd name="T45" fmla="*/ 294 h 309"/>
                    <a:gd name="T46" fmla="*/ 90 w 589"/>
                    <a:gd name="T47" fmla="*/ 295 h 309"/>
                    <a:gd name="T48" fmla="*/ 55 w 589"/>
                    <a:gd name="T49" fmla="*/ 300 h 309"/>
                    <a:gd name="T50" fmla="*/ 40 w 589"/>
                    <a:gd name="T51" fmla="*/ 301 h 309"/>
                    <a:gd name="T52" fmla="*/ 15 w 589"/>
                    <a:gd name="T53" fmla="*/ 305 h 309"/>
                    <a:gd name="T54" fmla="*/ 1 w 589"/>
                    <a:gd name="T55" fmla="*/ 299 h 309"/>
                    <a:gd name="T56" fmla="*/ 14 w 589"/>
                    <a:gd name="T57" fmla="*/ 246 h 309"/>
                    <a:gd name="T58" fmla="*/ 33 w 589"/>
                    <a:gd name="T59" fmla="*/ 189 h 309"/>
                    <a:gd name="T60" fmla="*/ 64 w 589"/>
                    <a:gd name="T61" fmla="*/ 111 h 309"/>
                    <a:gd name="T62" fmla="*/ 98 w 589"/>
                    <a:gd name="T63" fmla="*/ 45 h 309"/>
                    <a:gd name="T64" fmla="*/ 124 w 589"/>
                    <a:gd name="T65" fmla="*/ 0 h 309"/>
                    <a:gd name="T66" fmla="*/ 157 w 589"/>
                    <a:gd name="T67" fmla="*/ 14 h 309"/>
                    <a:gd name="T68" fmla="*/ 173 w 589"/>
                    <a:gd name="T69" fmla="*/ 22 h 309"/>
                    <a:gd name="T70" fmla="*/ 173 w 589"/>
                    <a:gd name="T71" fmla="*/ 30 h 309"/>
                    <a:gd name="T72" fmla="*/ 172 w 589"/>
                    <a:gd name="T73" fmla="*/ 37 h 309"/>
                    <a:gd name="T74" fmla="*/ 193 w 589"/>
                    <a:gd name="T75" fmla="*/ 34 h 309"/>
                    <a:gd name="T76" fmla="*/ 233 w 589"/>
                    <a:gd name="T77" fmla="*/ 36 h 309"/>
                    <a:gd name="T78" fmla="*/ 254 w 589"/>
                    <a:gd name="T79" fmla="*/ 42 h 309"/>
                    <a:gd name="T80" fmla="*/ 289 w 589"/>
                    <a:gd name="T81" fmla="*/ 66 h 309"/>
                    <a:gd name="T82" fmla="*/ 326 w 589"/>
                    <a:gd name="T83" fmla="*/ 102 h 309"/>
                    <a:gd name="T84" fmla="*/ 362 w 589"/>
                    <a:gd name="T85" fmla="*/ 138 h 309"/>
                    <a:gd name="T86" fmla="*/ 402 w 589"/>
                    <a:gd name="T87" fmla="*/ 167 h 309"/>
                    <a:gd name="T88" fmla="*/ 456 w 589"/>
                    <a:gd name="T89" fmla="*/ 190 h 309"/>
                    <a:gd name="T90" fmla="*/ 510 w 589"/>
                    <a:gd name="T91" fmla="*/ 203 h 309"/>
                    <a:gd name="T92" fmla="*/ 561 w 589"/>
                    <a:gd name="T93" fmla="*/ 212 h 30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</a:cxnLst>
                  <a:rect l="0" t="0" r="r" b="b"/>
                  <a:pathLst>
                    <a:path w="589" h="309">
                      <a:moveTo>
                        <a:pt x="587" y="215"/>
                      </a:moveTo>
                      <a:cubicBezTo>
                        <a:pt x="589" y="221"/>
                        <a:pt x="588" y="227"/>
                        <a:pt x="587" y="233"/>
                      </a:cubicBezTo>
                      <a:cubicBezTo>
                        <a:pt x="587" y="234"/>
                        <a:pt x="587" y="235"/>
                        <a:pt x="587" y="236"/>
                      </a:cubicBezTo>
                      <a:cubicBezTo>
                        <a:pt x="587" y="248"/>
                        <a:pt x="585" y="260"/>
                        <a:pt x="582" y="272"/>
                      </a:cubicBezTo>
                      <a:cubicBezTo>
                        <a:pt x="581" y="276"/>
                        <a:pt x="580" y="279"/>
                        <a:pt x="578" y="283"/>
                      </a:cubicBezTo>
                      <a:cubicBezTo>
                        <a:pt x="577" y="288"/>
                        <a:pt x="575" y="293"/>
                        <a:pt x="574" y="297"/>
                      </a:cubicBezTo>
                      <a:cubicBezTo>
                        <a:pt x="565" y="300"/>
                        <a:pt x="557" y="301"/>
                        <a:pt x="549" y="300"/>
                      </a:cubicBezTo>
                      <a:cubicBezTo>
                        <a:pt x="544" y="300"/>
                        <a:pt x="540" y="299"/>
                        <a:pt x="536" y="299"/>
                      </a:cubicBezTo>
                      <a:cubicBezTo>
                        <a:pt x="532" y="298"/>
                        <a:pt x="527" y="298"/>
                        <a:pt x="522" y="298"/>
                      </a:cubicBezTo>
                      <a:cubicBezTo>
                        <a:pt x="518" y="298"/>
                        <a:pt x="513" y="297"/>
                        <a:pt x="508" y="297"/>
                      </a:cubicBezTo>
                      <a:cubicBezTo>
                        <a:pt x="496" y="296"/>
                        <a:pt x="483" y="296"/>
                        <a:pt x="471" y="295"/>
                      </a:cubicBezTo>
                      <a:cubicBezTo>
                        <a:pt x="462" y="295"/>
                        <a:pt x="453" y="295"/>
                        <a:pt x="444" y="294"/>
                      </a:cubicBezTo>
                      <a:cubicBezTo>
                        <a:pt x="438" y="293"/>
                        <a:pt x="433" y="290"/>
                        <a:pt x="427" y="289"/>
                      </a:cubicBezTo>
                      <a:cubicBezTo>
                        <a:pt x="423" y="287"/>
                        <a:pt x="418" y="286"/>
                        <a:pt x="413" y="285"/>
                      </a:cubicBezTo>
                      <a:cubicBezTo>
                        <a:pt x="404" y="282"/>
                        <a:pt x="395" y="280"/>
                        <a:pt x="387" y="274"/>
                      </a:cubicBezTo>
                      <a:cubicBezTo>
                        <a:pt x="384" y="271"/>
                        <a:pt x="380" y="270"/>
                        <a:pt x="376" y="267"/>
                      </a:cubicBezTo>
                      <a:cubicBezTo>
                        <a:pt x="369" y="263"/>
                        <a:pt x="362" y="259"/>
                        <a:pt x="355" y="253"/>
                      </a:cubicBezTo>
                      <a:cubicBezTo>
                        <a:pt x="346" y="246"/>
                        <a:pt x="336" y="241"/>
                        <a:pt x="325" y="236"/>
                      </a:cubicBezTo>
                      <a:cubicBezTo>
                        <a:pt x="320" y="234"/>
                        <a:pt x="316" y="230"/>
                        <a:pt x="311" y="227"/>
                      </a:cubicBezTo>
                      <a:cubicBezTo>
                        <a:pt x="303" y="222"/>
                        <a:pt x="295" y="218"/>
                        <a:pt x="288" y="213"/>
                      </a:cubicBezTo>
                      <a:cubicBezTo>
                        <a:pt x="285" y="212"/>
                        <a:pt x="283" y="210"/>
                        <a:pt x="281" y="208"/>
                      </a:cubicBezTo>
                      <a:cubicBezTo>
                        <a:pt x="278" y="204"/>
                        <a:pt x="273" y="202"/>
                        <a:pt x="268" y="200"/>
                      </a:cubicBezTo>
                      <a:cubicBezTo>
                        <a:pt x="256" y="194"/>
                        <a:pt x="245" y="187"/>
                        <a:pt x="233" y="180"/>
                      </a:cubicBezTo>
                      <a:cubicBezTo>
                        <a:pt x="232" y="179"/>
                        <a:pt x="231" y="178"/>
                        <a:pt x="230" y="178"/>
                      </a:cubicBezTo>
                      <a:cubicBezTo>
                        <a:pt x="225" y="176"/>
                        <a:pt x="220" y="174"/>
                        <a:pt x="215" y="171"/>
                      </a:cubicBezTo>
                      <a:cubicBezTo>
                        <a:pt x="213" y="171"/>
                        <a:pt x="211" y="170"/>
                        <a:pt x="210" y="171"/>
                      </a:cubicBezTo>
                      <a:cubicBezTo>
                        <a:pt x="207" y="171"/>
                        <a:pt x="206" y="172"/>
                        <a:pt x="206" y="176"/>
                      </a:cubicBezTo>
                      <a:cubicBezTo>
                        <a:pt x="213" y="178"/>
                        <a:pt x="219" y="180"/>
                        <a:pt x="225" y="182"/>
                      </a:cubicBezTo>
                      <a:cubicBezTo>
                        <a:pt x="226" y="182"/>
                        <a:pt x="228" y="183"/>
                        <a:pt x="229" y="184"/>
                      </a:cubicBezTo>
                      <a:cubicBezTo>
                        <a:pt x="237" y="189"/>
                        <a:pt x="244" y="194"/>
                        <a:pt x="252" y="199"/>
                      </a:cubicBezTo>
                      <a:cubicBezTo>
                        <a:pt x="256" y="202"/>
                        <a:pt x="261" y="203"/>
                        <a:pt x="265" y="205"/>
                      </a:cubicBezTo>
                      <a:cubicBezTo>
                        <a:pt x="266" y="206"/>
                        <a:pt x="266" y="206"/>
                        <a:pt x="266" y="206"/>
                      </a:cubicBezTo>
                      <a:cubicBezTo>
                        <a:pt x="267" y="212"/>
                        <a:pt x="268" y="218"/>
                        <a:pt x="268" y="224"/>
                      </a:cubicBezTo>
                      <a:cubicBezTo>
                        <a:pt x="268" y="230"/>
                        <a:pt x="266" y="235"/>
                        <a:pt x="266" y="241"/>
                      </a:cubicBezTo>
                      <a:cubicBezTo>
                        <a:pt x="265" y="249"/>
                        <a:pt x="264" y="258"/>
                        <a:pt x="263" y="266"/>
                      </a:cubicBezTo>
                      <a:cubicBezTo>
                        <a:pt x="262" y="273"/>
                        <a:pt x="261" y="279"/>
                        <a:pt x="260" y="286"/>
                      </a:cubicBezTo>
                      <a:cubicBezTo>
                        <a:pt x="258" y="294"/>
                        <a:pt x="257" y="302"/>
                        <a:pt x="252" y="309"/>
                      </a:cubicBezTo>
                      <a:cubicBezTo>
                        <a:pt x="251" y="309"/>
                        <a:pt x="249" y="309"/>
                        <a:pt x="247" y="309"/>
                      </a:cubicBezTo>
                      <a:cubicBezTo>
                        <a:pt x="244" y="308"/>
                        <a:pt x="240" y="307"/>
                        <a:pt x="236" y="306"/>
                      </a:cubicBezTo>
                      <a:cubicBezTo>
                        <a:pt x="233" y="305"/>
                        <a:pt x="230" y="304"/>
                        <a:pt x="226" y="303"/>
                      </a:cubicBezTo>
                      <a:cubicBezTo>
                        <a:pt x="220" y="301"/>
                        <a:pt x="214" y="300"/>
                        <a:pt x="208" y="298"/>
                      </a:cubicBezTo>
                      <a:cubicBezTo>
                        <a:pt x="203" y="297"/>
                        <a:pt x="197" y="297"/>
                        <a:pt x="192" y="297"/>
                      </a:cubicBezTo>
                      <a:cubicBezTo>
                        <a:pt x="186" y="296"/>
                        <a:pt x="179" y="296"/>
                        <a:pt x="173" y="296"/>
                      </a:cubicBezTo>
                      <a:cubicBezTo>
                        <a:pt x="166" y="295"/>
                        <a:pt x="160" y="296"/>
                        <a:pt x="153" y="296"/>
                      </a:cubicBezTo>
                      <a:cubicBezTo>
                        <a:pt x="146" y="295"/>
                        <a:pt x="139" y="294"/>
                        <a:pt x="132" y="293"/>
                      </a:cubicBezTo>
                      <a:cubicBezTo>
                        <a:pt x="129" y="293"/>
                        <a:pt x="126" y="294"/>
                        <a:pt x="124" y="294"/>
                      </a:cubicBezTo>
                      <a:cubicBezTo>
                        <a:pt x="119" y="294"/>
                        <a:pt x="114" y="294"/>
                        <a:pt x="109" y="294"/>
                      </a:cubicBezTo>
                      <a:cubicBezTo>
                        <a:pt x="102" y="294"/>
                        <a:pt x="96" y="294"/>
                        <a:pt x="90" y="295"/>
                      </a:cubicBezTo>
                      <a:cubicBezTo>
                        <a:pt x="83" y="295"/>
                        <a:pt x="76" y="298"/>
                        <a:pt x="69" y="298"/>
                      </a:cubicBezTo>
                      <a:cubicBezTo>
                        <a:pt x="64" y="298"/>
                        <a:pt x="60" y="299"/>
                        <a:pt x="55" y="300"/>
                      </a:cubicBezTo>
                      <a:cubicBezTo>
                        <a:pt x="51" y="301"/>
                        <a:pt x="46" y="301"/>
                        <a:pt x="42" y="301"/>
                      </a:cubicBezTo>
                      <a:cubicBezTo>
                        <a:pt x="41" y="301"/>
                        <a:pt x="41" y="301"/>
                        <a:pt x="40" y="301"/>
                      </a:cubicBezTo>
                      <a:cubicBezTo>
                        <a:pt x="33" y="303"/>
                        <a:pt x="25" y="304"/>
                        <a:pt x="18" y="305"/>
                      </a:cubicBezTo>
                      <a:cubicBezTo>
                        <a:pt x="17" y="305"/>
                        <a:pt x="16" y="305"/>
                        <a:pt x="15" y="305"/>
                      </a:cubicBezTo>
                      <a:cubicBezTo>
                        <a:pt x="10" y="305"/>
                        <a:pt x="5" y="305"/>
                        <a:pt x="0" y="305"/>
                      </a:cubicBezTo>
                      <a:cubicBezTo>
                        <a:pt x="0" y="303"/>
                        <a:pt x="0" y="301"/>
                        <a:pt x="1" y="299"/>
                      </a:cubicBezTo>
                      <a:cubicBezTo>
                        <a:pt x="2" y="294"/>
                        <a:pt x="4" y="289"/>
                        <a:pt x="5" y="283"/>
                      </a:cubicBezTo>
                      <a:cubicBezTo>
                        <a:pt x="8" y="271"/>
                        <a:pt x="11" y="258"/>
                        <a:pt x="14" y="246"/>
                      </a:cubicBezTo>
                      <a:cubicBezTo>
                        <a:pt x="16" y="238"/>
                        <a:pt x="19" y="230"/>
                        <a:pt x="22" y="223"/>
                      </a:cubicBezTo>
                      <a:cubicBezTo>
                        <a:pt x="25" y="212"/>
                        <a:pt x="29" y="200"/>
                        <a:pt x="33" y="189"/>
                      </a:cubicBezTo>
                      <a:cubicBezTo>
                        <a:pt x="37" y="177"/>
                        <a:pt x="40" y="164"/>
                        <a:pt x="46" y="152"/>
                      </a:cubicBezTo>
                      <a:cubicBezTo>
                        <a:pt x="52" y="139"/>
                        <a:pt x="58" y="125"/>
                        <a:pt x="64" y="111"/>
                      </a:cubicBezTo>
                      <a:cubicBezTo>
                        <a:pt x="72" y="96"/>
                        <a:pt x="79" y="82"/>
                        <a:pt x="87" y="67"/>
                      </a:cubicBezTo>
                      <a:cubicBezTo>
                        <a:pt x="91" y="60"/>
                        <a:pt x="94" y="52"/>
                        <a:pt x="98" y="45"/>
                      </a:cubicBezTo>
                      <a:cubicBezTo>
                        <a:pt x="105" y="33"/>
                        <a:pt x="112" y="20"/>
                        <a:pt x="118" y="8"/>
                      </a:cubicBezTo>
                      <a:cubicBezTo>
                        <a:pt x="120" y="6"/>
                        <a:pt x="122" y="3"/>
                        <a:pt x="124" y="0"/>
                      </a:cubicBezTo>
                      <a:cubicBezTo>
                        <a:pt x="128" y="1"/>
                        <a:pt x="131" y="3"/>
                        <a:pt x="134" y="4"/>
                      </a:cubicBezTo>
                      <a:cubicBezTo>
                        <a:pt x="142" y="8"/>
                        <a:pt x="150" y="11"/>
                        <a:pt x="157" y="14"/>
                      </a:cubicBezTo>
                      <a:cubicBezTo>
                        <a:pt x="159" y="14"/>
                        <a:pt x="160" y="15"/>
                        <a:pt x="161" y="16"/>
                      </a:cubicBezTo>
                      <a:cubicBezTo>
                        <a:pt x="164" y="19"/>
                        <a:pt x="168" y="20"/>
                        <a:pt x="173" y="22"/>
                      </a:cubicBezTo>
                      <a:cubicBezTo>
                        <a:pt x="177" y="23"/>
                        <a:pt x="181" y="25"/>
                        <a:pt x="186" y="27"/>
                      </a:cubicBezTo>
                      <a:cubicBezTo>
                        <a:pt x="182" y="29"/>
                        <a:pt x="177" y="28"/>
                        <a:pt x="173" y="30"/>
                      </a:cubicBezTo>
                      <a:cubicBezTo>
                        <a:pt x="172" y="31"/>
                        <a:pt x="172" y="32"/>
                        <a:pt x="171" y="33"/>
                      </a:cubicBezTo>
                      <a:cubicBezTo>
                        <a:pt x="170" y="34"/>
                        <a:pt x="170" y="36"/>
                        <a:pt x="172" y="37"/>
                      </a:cubicBezTo>
                      <a:cubicBezTo>
                        <a:pt x="173" y="39"/>
                        <a:pt x="174" y="39"/>
                        <a:pt x="176" y="38"/>
                      </a:cubicBezTo>
                      <a:cubicBezTo>
                        <a:pt x="182" y="37"/>
                        <a:pt x="187" y="35"/>
                        <a:pt x="193" y="34"/>
                      </a:cubicBezTo>
                      <a:cubicBezTo>
                        <a:pt x="201" y="34"/>
                        <a:pt x="209" y="35"/>
                        <a:pt x="216" y="35"/>
                      </a:cubicBezTo>
                      <a:cubicBezTo>
                        <a:pt x="222" y="35"/>
                        <a:pt x="227" y="35"/>
                        <a:pt x="233" y="36"/>
                      </a:cubicBezTo>
                      <a:cubicBezTo>
                        <a:pt x="238" y="37"/>
                        <a:pt x="244" y="38"/>
                        <a:pt x="249" y="39"/>
                      </a:cubicBezTo>
                      <a:cubicBezTo>
                        <a:pt x="251" y="40"/>
                        <a:pt x="252" y="42"/>
                        <a:pt x="254" y="42"/>
                      </a:cubicBezTo>
                      <a:cubicBezTo>
                        <a:pt x="263" y="47"/>
                        <a:pt x="272" y="51"/>
                        <a:pt x="279" y="57"/>
                      </a:cubicBezTo>
                      <a:cubicBezTo>
                        <a:pt x="283" y="60"/>
                        <a:pt x="286" y="63"/>
                        <a:pt x="289" y="66"/>
                      </a:cubicBezTo>
                      <a:cubicBezTo>
                        <a:pt x="298" y="74"/>
                        <a:pt x="307" y="82"/>
                        <a:pt x="315" y="90"/>
                      </a:cubicBezTo>
                      <a:cubicBezTo>
                        <a:pt x="319" y="93"/>
                        <a:pt x="322" y="98"/>
                        <a:pt x="326" y="102"/>
                      </a:cubicBezTo>
                      <a:cubicBezTo>
                        <a:pt x="330" y="106"/>
                        <a:pt x="335" y="111"/>
                        <a:pt x="339" y="115"/>
                      </a:cubicBezTo>
                      <a:cubicBezTo>
                        <a:pt x="346" y="122"/>
                        <a:pt x="354" y="130"/>
                        <a:pt x="362" y="138"/>
                      </a:cubicBezTo>
                      <a:cubicBezTo>
                        <a:pt x="367" y="142"/>
                        <a:pt x="372" y="146"/>
                        <a:pt x="377" y="150"/>
                      </a:cubicBezTo>
                      <a:cubicBezTo>
                        <a:pt x="385" y="157"/>
                        <a:pt x="394" y="162"/>
                        <a:pt x="402" y="167"/>
                      </a:cubicBezTo>
                      <a:cubicBezTo>
                        <a:pt x="413" y="175"/>
                        <a:pt x="426" y="180"/>
                        <a:pt x="438" y="185"/>
                      </a:cubicBezTo>
                      <a:cubicBezTo>
                        <a:pt x="444" y="187"/>
                        <a:pt x="450" y="188"/>
                        <a:pt x="456" y="190"/>
                      </a:cubicBezTo>
                      <a:cubicBezTo>
                        <a:pt x="468" y="193"/>
                        <a:pt x="481" y="196"/>
                        <a:pt x="494" y="199"/>
                      </a:cubicBezTo>
                      <a:cubicBezTo>
                        <a:pt x="499" y="200"/>
                        <a:pt x="504" y="202"/>
                        <a:pt x="510" y="203"/>
                      </a:cubicBezTo>
                      <a:cubicBezTo>
                        <a:pt x="517" y="205"/>
                        <a:pt x="523" y="207"/>
                        <a:pt x="530" y="208"/>
                      </a:cubicBezTo>
                      <a:cubicBezTo>
                        <a:pt x="541" y="210"/>
                        <a:pt x="551" y="211"/>
                        <a:pt x="561" y="212"/>
                      </a:cubicBezTo>
                      <a:cubicBezTo>
                        <a:pt x="570" y="213"/>
                        <a:pt x="578" y="214"/>
                        <a:pt x="587" y="215"/>
                      </a:cubicBezTo>
                      <a:close/>
                    </a:path>
                  </a:pathLst>
                </a:custGeom>
                <a:solidFill>
                  <a:srgbClr val="00B0F0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987" name="Freeform 13"/>
                <p:cNvSpPr>
                  <a:spLocks/>
                </p:cNvSpPr>
                <p:nvPr/>
              </p:nvSpPr>
              <p:spPr bwMode="auto">
                <a:xfrm>
                  <a:off x="2382842" y="3603594"/>
                  <a:ext cx="4191006" cy="225423"/>
                </a:xfrm>
                <a:custGeom>
                  <a:avLst/>
                  <a:gdLst>
                    <a:gd name="T0" fmla="*/ 1090 w 1116"/>
                    <a:gd name="T1" fmla="*/ 46 h 60"/>
                    <a:gd name="T2" fmla="*/ 1017 w 1116"/>
                    <a:gd name="T3" fmla="*/ 48 h 60"/>
                    <a:gd name="T4" fmla="*/ 976 w 1116"/>
                    <a:gd name="T5" fmla="*/ 48 h 60"/>
                    <a:gd name="T6" fmla="*/ 937 w 1116"/>
                    <a:gd name="T7" fmla="*/ 47 h 60"/>
                    <a:gd name="T8" fmla="*/ 888 w 1116"/>
                    <a:gd name="T9" fmla="*/ 49 h 60"/>
                    <a:gd name="T10" fmla="*/ 819 w 1116"/>
                    <a:gd name="T11" fmla="*/ 51 h 60"/>
                    <a:gd name="T12" fmla="*/ 790 w 1116"/>
                    <a:gd name="T13" fmla="*/ 47 h 60"/>
                    <a:gd name="T14" fmla="*/ 742 w 1116"/>
                    <a:gd name="T15" fmla="*/ 46 h 60"/>
                    <a:gd name="T16" fmla="*/ 680 w 1116"/>
                    <a:gd name="T17" fmla="*/ 45 h 60"/>
                    <a:gd name="T18" fmla="*/ 641 w 1116"/>
                    <a:gd name="T19" fmla="*/ 46 h 60"/>
                    <a:gd name="T20" fmla="*/ 599 w 1116"/>
                    <a:gd name="T21" fmla="*/ 47 h 60"/>
                    <a:gd name="T22" fmla="*/ 545 w 1116"/>
                    <a:gd name="T23" fmla="*/ 48 h 60"/>
                    <a:gd name="T24" fmla="*/ 504 w 1116"/>
                    <a:gd name="T25" fmla="*/ 46 h 60"/>
                    <a:gd name="T26" fmla="*/ 425 w 1116"/>
                    <a:gd name="T27" fmla="*/ 46 h 60"/>
                    <a:gd name="T28" fmla="*/ 349 w 1116"/>
                    <a:gd name="T29" fmla="*/ 50 h 60"/>
                    <a:gd name="T30" fmla="*/ 257 w 1116"/>
                    <a:gd name="T31" fmla="*/ 53 h 60"/>
                    <a:gd name="T32" fmla="*/ 205 w 1116"/>
                    <a:gd name="T33" fmla="*/ 55 h 60"/>
                    <a:gd name="T34" fmla="*/ 157 w 1116"/>
                    <a:gd name="T35" fmla="*/ 54 h 60"/>
                    <a:gd name="T36" fmla="*/ 134 w 1116"/>
                    <a:gd name="T37" fmla="*/ 54 h 60"/>
                    <a:gd name="T38" fmla="*/ 82 w 1116"/>
                    <a:gd name="T39" fmla="*/ 55 h 60"/>
                    <a:gd name="T40" fmla="*/ 39 w 1116"/>
                    <a:gd name="T41" fmla="*/ 58 h 60"/>
                    <a:gd name="T42" fmla="*/ 1 w 1116"/>
                    <a:gd name="T43" fmla="*/ 9 h 60"/>
                    <a:gd name="T44" fmla="*/ 52 w 1116"/>
                    <a:gd name="T45" fmla="*/ 9 h 60"/>
                    <a:gd name="T46" fmla="*/ 110 w 1116"/>
                    <a:gd name="T47" fmla="*/ 11 h 60"/>
                    <a:gd name="T48" fmla="*/ 157 w 1116"/>
                    <a:gd name="T49" fmla="*/ 15 h 60"/>
                    <a:gd name="T50" fmla="*/ 207 w 1116"/>
                    <a:gd name="T51" fmla="*/ 10 h 60"/>
                    <a:gd name="T52" fmla="*/ 260 w 1116"/>
                    <a:gd name="T53" fmla="*/ 8 h 60"/>
                    <a:gd name="T54" fmla="*/ 285 w 1116"/>
                    <a:gd name="T55" fmla="*/ 8 h 60"/>
                    <a:gd name="T56" fmla="*/ 330 w 1116"/>
                    <a:gd name="T57" fmla="*/ 6 h 60"/>
                    <a:gd name="T58" fmla="*/ 390 w 1116"/>
                    <a:gd name="T59" fmla="*/ 4 h 60"/>
                    <a:gd name="T60" fmla="*/ 445 w 1116"/>
                    <a:gd name="T61" fmla="*/ 1 h 60"/>
                    <a:gd name="T62" fmla="*/ 512 w 1116"/>
                    <a:gd name="T63" fmla="*/ 1 h 60"/>
                    <a:gd name="T64" fmla="*/ 577 w 1116"/>
                    <a:gd name="T65" fmla="*/ 2 h 60"/>
                    <a:gd name="T66" fmla="*/ 628 w 1116"/>
                    <a:gd name="T67" fmla="*/ 4 h 60"/>
                    <a:gd name="T68" fmla="*/ 678 w 1116"/>
                    <a:gd name="T69" fmla="*/ 3 h 60"/>
                    <a:gd name="T70" fmla="*/ 740 w 1116"/>
                    <a:gd name="T71" fmla="*/ 5 h 60"/>
                    <a:gd name="T72" fmla="*/ 778 w 1116"/>
                    <a:gd name="T73" fmla="*/ 8 h 60"/>
                    <a:gd name="T74" fmla="*/ 820 w 1116"/>
                    <a:gd name="T75" fmla="*/ 6 h 60"/>
                    <a:gd name="T76" fmla="*/ 846 w 1116"/>
                    <a:gd name="T77" fmla="*/ 5 h 60"/>
                    <a:gd name="T78" fmla="*/ 921 w 1116"/>
                    <a:gd name="T79" fmla="*/ 6 h 60"/>
                    <a:gd name="T80" fmla="*/ 992 w 1116"/>
                    <a:gd name="T81" fmla="*/ 10 h 60"/>
                    <a:gd name="T82" fmla="*/ 1034 w 1116"/>
                    <a:gd name="T83" fmla="*/ 14 h 60"/>
                    <a:gd name="T84" fmla="*/ 1081 w 1116"/>
                    <a:gd name="T85" fmla="*/ 7 h 60"/>
                    <a:gd name="T86" fmla="*/ 1113 w 1116"/>
                    <a:gd name="T87" fmla="*/ 14 h 6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</a:cxnLst>
                  <a:rect l="0" t="0" r="r" b="b"/>
                  <a:pathLst>
                    <a:path w="1116" h="60">
                      <a:moveTo>
                        <a:pt x="1114" y="47"/>
                      </a:moveTo>
                      <a:cubicBezTo>
                        <a:pt x="1109" y="46"/>
                        <a:pt x="1104" y="46"/>
                        <a:pt x="1100" y="46"/>
                      </a:cubicBezTo>
                      <a:cubicBezTo>
                        <a:pt x="1096" y="46"/>
                        <a:pt x="1093" y="46"/>
                        <a:pt x="1090" y="46"/>
                      </a:cubicBezTo>
                      <a:cubicBezTo>
                        <a:pt x="1083" y="48"/>
                        <a:pt x="1077" y="47"/>
                        <a:pt x="1070" y="47"/>
                      </a:cubicBezTo>
                      <a:cubicBezTo>
                        <a:pt x="1062" y="48"/>
                        <a:pt x="1054" y="49"/>
                        <a:pt x="1046" y="48"/>
                      </a:cubicBezTo>
                      <a:cubicBezTo>
                        <a:pt x="1036" y="48"/>
                        <a:pt x="1026" y="50"/>
                        <a:pt x="1017" y="48"/>
                      </a:cubicBezTo>
                      <a:cubicBezTo>
                        <a:pt x="1016" y="47"/>
                        <a:pt x="1015" y="48"/>
                        <a:pt x="1014" y="48"/>
                      </a:cubicBezTo>
                      <a:cubicBezTo>
                        <a:pt x="1008" y="48"/>
                        <a:pt x="1001" y="49"/>
                        <a:pt x="994" y="48"/>
                      </a:cubicBezTo>
                      <a:cubicBezTo>
                        <a:pt x="988" y="47"/>
                        <a:pt x="982" y="48"/>
                        <a:pt x="976" y="48"/>
                      </a:cubicBezTo>
                      <a:cubicBezTo>
                        <a:pt x="970" y="48"/>
                        <a:pt x="964" y="48"/>
                        <a:pt x="957" y="48"/>
                      </a:cubicBezTo>
                      <a:cubicBezTo>
                        <a:pt x="952" y="47"/>
                        <a:pt x="946" y="47"/>
                        <a:pt x="940" y="47"/>
                      </a:cubicBezTo>
                      <a:cubicBezTo>
                        <a:pt x="939" y="47"/>
                        <a:pt x="938" y="47"/>
                        <a:pt x="937" y="47"/>
                      </a:cubicBezTo>
                      <a:cubicBezTo>
                        <a:pt x="929" y="46"/>
                        <a:pt x="922" y="48"/>
                        <a:pt x="914" y="49"/>
                      </a:cubicBezTo>
                      <a:cubicBezTo>
                        <a:pt x="910" y="49"/>
                        <a:pt x="906" y="50"/>
                        <a:pt x="902" y="49"/>
                      </a:cubicBezTo>
                      <a:cubicBezTo>
                        <a:pt x="897" y="48"/>
                        <a:pt x="893" y="49"/>
                        <a:pt x="888" y="49"/>
                      </a:cubicBezTo>
                      <a:cubicBezTo>
                        <a:pt x="881" y="49"/>
                        <a:pt x="873" y="49"/>
                        <a:pt x="866" y="50"/>
                      </a:cubicBezTo>
                      <a:cubicBezTo>
                        <a:pt x="858" y="50"/>
                        <a:pt x="849" y="51"/>
                        <a:pt x="840" y="51"/>
                      </a:cubicBezTo>
                      <a:cubicBezTo>
                        <a:pt x="833" y="51"/>
                        <a:pt x="826" y="51"/>
                        <a:pt x="819" y="51"/>
                      </a:cubicBezTo>
                      <a:cubicBezTo>
                        <a:pt x="819" y="51"/>
                        <a:pt x="818" y="50"/>
                        <a:pt x="817" y="50"/>
                      </a:cubicBezTo>
                      <a:cubicBezTo>
                        <a:pt x="810" y="47"/>
                        <a:pt x="803" y="47"/>
                        <a:pt x="796" y="47"/>
                      </a:cubicBezTo>
                      <a:cubicBezTo>
                        <a:pt x="794" y="48"/>
                        <a:pt x="792" y="48"/>
                        <a:pt x="790" y="47"/>
                      </a:cubicBezTo>
                      <a:cubicBezTo>
                        <a:pt x="779" y="45"/>
                        <a:pt x="768" y="46"/>
                        <a:pt x="757" y="46"/>
                      </a:cubicBezTo>
                      <a:cubicBezTo>
                        <a:pt x="755" y="47"/>
                        <a:pt x="753" y="46"/>
                        <a:pt x="751" y="46"/>
                      </a:cubicBezTo>
                      <a:cubicBezTo>
                        <a:pt x="748" y="46"/>
                        <a:pt x="745" y="46"/>
                        <a:pt x="742" y="46"/>
                      </a:cubicBezTo>
                      <a:cubicBezTo>
                        <a:pt x="735" y="47"/>
                        <a:pt x="728" y="47"/>
                        <a:pt x="720" y="47"/>
                      </a:cubicBezTo>
                      <a:cubicBezTo>
                        <a:pt x="711" y="47"/>
                        <a:pt x="702" y="45"/>
                        <a:pt x="693" y="45"/>
                      </a:cubicBezTo>
                      <a:cubicBezTo>
                        <a:pt x="688" y="45"/>
                        <a:pt x="684" y="46"/>
                        <a:pt x="680" y="45"/>
                      </a:cubicBezTo>
                      <a:cubicBezTo>
                        <a:pt x="675" y="44"/>
                        <a:pt x="670" y="47"/>
                        <a:pt x="665" y="46"/>
                      </a:cubicBezTo>
                      <a:cubicBezTo>
                        <a:pt x="660" y="46"/>
                        <a:pt x="655" y="46"/>
                        <a:pt x="650" y="46"/>
                      </a:cubicBezTo>
                      <a:cubicBezTo>
                        <a:pt x="647" y="46"/>
                        <a:pt x="644" y="46"/>
                        <a:pt x="641" y="46"/>
                      </a:cubicBezTo>
                      <a:cubicBezTo>
                        <a:pt x="640" y="46"/>
                        <a:pt x="639" y="47"/>
                        <a:pt x="639" y="47"/>
                      </a:cubicBezTo>
                      <a:cubicBezTo>
                        <a:pt x="631" y="47"/>
                        <a:pt x="622" y="47"/>
                        <a:pt x="614" y="47"/>
                      </a:cubicBezTo>
                      <a:cubicBezTo>
                        <a:pt x="609" y="46"/>
                        <a:pt x="604" y="47"/>
                        <a:pt x="599" y="47"/>
                      </a:cubicBezTo>
                      <a:cubicBezTo>
                        <a:pt x="593" y="47"/>
                        <a:pt x="586" y="48"/>
                        <a:pt x="579" y="47"/>
                      </a:cubicBezTo>
                      <a:cubicBezTo>
                        <a:pt x="575" y="46"/>
                        <a:pt x="571" y="47"/>
                        <a:pt x="566" y="47"/>
                      </a:cubicBezTo>
                      <a:cubicBezTo>
                        <a:pt x="559" y="48"/>
                        <a:pt x="552" y="48"/>
                        <a:pt x="545" y="48"/>
                      </a:cubicBezTo>
                      <a:cubicBezTo>
                        <a:pt x="545" y="48"/>
                        <a:pt x="544" y="48"/>
                        <a:pt x="544" y="48"/>
                      </a:cubicBezTo>
                      <a:cubicBezTo>
                        <a:pt x="537" y="44"/>
                        <a:pt x="529" y="46"/>
                        <a:pt x="522" y="46"/>
                      </a:cubicBezTo>
                      <a:cubicBezTo>
                        <a:pt x="516" y="46"/>
                        <a:pt x="510" y="46"/>
                        <a:pt x="504" y="46"/>
                      </a:cubicBezTo>
                      <a:cubicBezTo>
                        <a:pt x="498" y="46"/>
                        <a:pt x="492" y="46"/>
                        <a:pt x="486" y="45"/>
                      </a:cubicBezTo>
                      <a:cubicBezTo>
                        <a:pt x="476" y="45"/>
                        <a:pt x="466" y="45"/>
                        <a:pt x="456" y="45"/>
                      </a:cubicBezTo>
                      <a:cubicBezTo>
                        <a:pt x="446" y="45"/>
                        <a:pt x="436" y="46"/>
                        <a:pt x="425" y="46"/>
                      </a:cubicBezTo>
                      <a:cubicBezTo>
                        <a:pt x="416" y="46"/>
                        <a:pt x="406" y="46"/>
                        <a:pt x="396" y="47"/>
                      </a:cubicBezTo>
                      <a:cubicBezTo>
                        <a:pt x="387" y="47"/>
                        <a:pt x="378" y="48"/>
                        <a:pt x="369" y="49"/>
                      </a:cubicBezTo>
                      <a:cubicBezTo>
                        <a:pt x="362" y="49"/>
                        <a:pt x="356" y="49"/>
                        <a:pt x="349" y="50"/>
                      </a:cubicBezTo>
                      <a:cubicBezTo>
                        <a:pt x="342" y="50"/>
                        <a:pt x="335" y="51"/>
                        <a:pt x="328" y="51"/>
                      </a:cubicBezTo>
                      <a:cubicBezTo>
                        <a:pt x="321" y="51"/>
                        <a:pt x="314" y="51"/>
                        <a:pt x="307" y="52"/>
                      </a:cubicBezTo>
                      <a:cubicBezTo>
                        <a:pt x="291" y="53"/>
                        <a:pt x="274" y="54"/>
                        <a:pt x="257" y="53"/>
                      </a:cubicBezTo>
                      <a:cubicBezTo>
                        <a:pt x="253" y="53"/>
                        <a:pt x="248" y="53"/>
                        <a:pt x="244" y="53"/>
                      </a:cubicBezTo>
                      <a:cubicBezTo>
                        <a:pt x="239" y="53"/>
                        <a:pt x="234" y="54"/>
                        <a:pt x="229" y="54"/>
                      </a:cubicBezTo>
                      <a:cubicBezTo>
                        <a:pt x="221" y="54"/>
                        <a:pt x="213" y="54"/>
                        <a:pt x="205" y="55"/>
                      </a:cubicBezTo>
                      <a:cubicBezTo>
                        <a:pt x="197" y="55"/>
                        <a:pt x="190" y="55"/>
                        <a:pt x="182" y="55"/>
                      </a:cubicBezTo>
                      <a:cubicBezTo>
                        <a:pt x="175" y="55"/>
                        <a:pt x="167" y="54"/>
                        <a:pt x="160" y="54"/>
                      </a:cubicBezTo>
                      <a:cubicBezTo>
                        <a:pt x="159" y="54"/>
                        <a:pt x="158" y="54"/>
                        <a:pt x="157" y="54"/>
                      </a:cubicBezTo>
                      <a:cubicBezTo>
                        <a:pt x="151" y="54"/>
                        <a:pt x="146" y="55"/>
                        <a:pt x="141" y="54"/>
                      </a:cubicBezTo>
                      <a:cubicBezTo>
                        <a:pt x="140" y="53"/>
                        <a:pt x="138" y="54"/>
                        <a:pt x="136" y="54"/>
                      </a:cubicBezTo>
                      <a:cubicBezTo>
                        <a:pt x="135" y="54"/>
                        <a:pt x="134" y="54"/>
                        <a:pt x="134" y="54"/>
                      </a:cubicBezTo>
                      <a:cubicBezTo>
                        <a:pt x="126" y="54"/>
                        <a:pt x="119" y="55"/>
                        <a:pt x="111" y="55"/>
                      </a:cubicBezTo>
                      <a:cubicBezTo>
                        <a:pt x="108" y="55"/>
                        <a:pt x="105" y="56"/>
                        <a:pt x="102" y="56"/>
                      </a:cubicBezTo>
                      <a:cubicBezTo>
                        <a:pt x="95" y="55"/>
                        <a:pt x="88" y="55"/>
                        <a:pt x="82" y="55"/>
                      </a:cubicBezTo>
                      <a:cubicBezTo>
                        <a:pt x="77" y="55"/>
                        <a:pt x="71" y="55"/>
                        <a:pt x="66" y="56"/>
                      </a:cubicBezTo>
                      <a:cubicBezTo>
                        <a:pt x="62" y="56"/>
                        <a:pt x="58" y="56"/>
                        <a:pt x="53" y="57"/>
                      </a:cubicBezTo>
                      <a:cubicBezTo>
                        <a:pt x="49" y="57"/>
                        <a:pt x="44" y="58"/>
                        <a:pt x="39" y="58"/>
                      </a:cubicBezTo>
                      <a:cubicBezTo>
                        <a:pt x="31" y="58"/>
                        <a:pt x="24" y="60"/>
                        <a:pt x="16" y="58"/>
                      </a:cubicBezTo>
                      <a:cubicBezTo>
                        <a:pt x="12" y="57"/>
                        <a:pt x="8" y="58"/>
                        <a:pt x="4" y="58"/>
                      </a:cubicBezTo>
                      <a:cubicBezTo>
                        <a:pt x="1" y="42"/>
                        <a:pt x="0" y="26"/>
                        <a:pt x="1" y="9"/>
                      </a:cubicBezTo>
                      <a:cubicBezTo>
                        <a:pt x="8" y="9"/>
                        <a:pt x="14" y="9"/>
                        <a:pt x="21" y="9"/>
                      </a:cubicBezTo>
                      <a:cubicBezTo>
                        <a:pt x="27" y="8"/>
                        <a:pt x="33" y="9"/>
                        <a:pt x="39" y="8"/>
                      </a:cubicBezTo>
                      <a:cubicBezTo>
                        <a:pt x="43" y="8"/>
                        <a:pt x="48" y="9"/>
                        <a:pt x="52" y="9"/>
                      </a:cubicBezTo>
                      <a:cubicBezTo>
                        <a:pt x="62" y="10"/>
                        <a:pt x="71" y="10"/>
                        <a:pt x="81" y="10"/>
                      </a:cubicBezTo>
                      <a:cubicBezTo>
                        <a:pt x="81" y="10"/>
                        <a:pt x="82" y="10"/>
                        <a:pt x="82" y="10"/>
                      </a:cubicBezTo>
                      <a:cubicBezTo>
                        <a:pt x="91" y="10"/>
                        <a:pt x="101" y="11"/>
                        <a:pt x="110" y="11"/>
                      </a:cubicBezTo>
                      <a:cubicBezTo>
                        <a:pt x="118" y="11"/>
                        <a:pt x="125" y="12"/>
                        <a:pt x="133" y="13"/>
                      </a:cubicBezTo>
                      <a:cubicBezTo>
                        <a:pt x="138" y="13"/>
                        <a:pt x="142" y="13"/>
                        <a:pt x="147" y="13"/>
                      </a:cubicBezTo>
                      <a:cubicBezTo>
                        <a:pt x="150" y="12"/>
                        <a:pt x="153" y="13"/>
                        <a:pt x="157" y="15"/>
                      </a:cubicBezTo>
                      <a:cubicBezTo>
                        <a:pt x="160" y="13"/>
                        <a:pt x="164" y="13"/>
                        <a:pt x="168" y="13"/>
                      </a:cubicBezTo>
                      <a:cubicBezTo>
                        <a:pt x="173" y="12"/>
                        <a:pt x="179" y="12"/>
                        <a:pt x="184" y="11"/>
                      </a:cubicBezTo>
                      <a:cubicBezTo>
                        <a:pt x="191" y="10"/>
                        <a:pt x="199" y="10"/>
                        <a:pt x="207" y="10"/>
                      </a:cubicBezTo>
                      <a:cubicBezTo>
                        <a:pt x="215" y="10"/>
                        <a:pt x="222" y="11"/>
                        <a:pt x="230" y="9"/>
                      </a:cubicBezTo>
                      <a:cubicBezTo>
                        <a:pt x="231" y="8"/>
                        <a:pt x="232" y="8"/>
                        <a:pt x="233" y="8"/>
                      </a:cubicBezTo>
                      <a:cubicBezTo>
                        <a:pt x="242" y="9"/>
                        <a:pt x="251" y="8"/>
                        <a:pt x="260" y="8"/>
                      </a:cubicBezTo>
                      <a:cubicBezTo>
                        <a:pt x="265" y="8"/>
                        <a:pt x="269" y="8"/>
                        <a:pt x="274" y="8"/>
                      </a:cubicBezTo>
                      <a:cubicBezTo>
                        <a:pt x="275" y="7"/>
                        <a:pt x="276" y="8"/>
                        <a:pt x="278" y="8"/>
                      </a:cubicBezTo>
                      <a:cubicBezTo>
                        <a:pt x="280" y="8"/>
                        <a:pt x="282" y="8"/>
                        <a:pt x="285" y="8"/>
                      </a:cubicBezTo>
                      <a:cubicBezTo>
                        <a:pt x="287" y="8"/>
                        <a:pt x="288" y="7"/>
                        <a:pt x="290" y="7"/>
                      </a:cubicBezTo>
                      <a:cubicBezTo>
                        <a:pt x="297" y="8"/>
                        <a:pt x="303" y="8"/>
                        <a:pt x="310" y="8"/>
                      </a:cubicBezTo>
                      <a:cubicBezTo>
                        <a:pt x="316" y="8"/>
                        <a:pt x="323" y="7"/>
                        <a:pt x="330" y="6"/>
                      </a:cubicBezTo>
                      <a:cubicBezTo>
                        <a:pt x="343" y="5"/>
                        <a:pt x="356" y="5"/>
                        <a:pt x="369" y="4"/>
                      </a:cubicBezTo>
                      <a:cubicBezTo>
                        <a:pt x="369" y="4"/>
                        <a:pt x="369" y="4"/>
                        <a:pt x="370" y="4"/>
                      </a:cubicBezTo>
                      <a:cubicBezTo>
                        <a:pt x="376" y="5"/>
                        <a:pt x="383" y="4"/>
                        <a:pt x="390" y="4"/>
                      </a:cubicBezTo>
                      <a:cubicBezTo>
                        <a:pt x="392" y="4"/>
                        <a:pt x="395" y="3"/>
                        <a:pt x="397" y="3"/>
                      </a:cubicBezTo>
                      <a:cubicBezTo>
                        <a:pt x="403" y="3"/>
                        <a:pt x="409" y="3"/>
                        <a:pt x="415" y="3"/>
                      </a:cubicBezTo>
                      <a:cubicBezTo>
                        <a:pt x="425" y="3"/>
                        <a:pt x="435" y="3"/>
                        <a:pt x="445" y="1"/>
                      </a:cubicBezTo>
                      <a:cubicBezTo>
                        <a:pt x="452" y="0"/>
                        <a:pt x="460" y="1"/>
                        <a:pt x="467" y="1"/>
                      </a:cubicBezTo>
                      <a:cubicBezTo>
                        <a:pt x="478" y="1"/>
                        <a:pt x="489" y="2"/>
                        <a:pt x="500" y="2"/>
                      </a:cubicBezTo>
                      <a:cubicBezTo>
                        <a:pt x="504" y="2"/>
                        <a:pt x="508" y="1"/>
                        <a:pt x="512" y="1"/>
                      </a:cubicBezTo>
                      <a:cubicBezTo>
                        <a:pt x="522" y="1"/>
                        <a:pt x="532" y="1"/>
                        <a:pt x="543" y="1"/>
                      </a:cubicBezTo>
                      <a:cubicBezTo>
                        <a:pt x="549" y="1"/>
                        <a:pt x="556" y="2"/>
                        <a:pt x="562" y="2"/>
                      </a:cubicBezTo>
                      <a:cubicBezTo>
                        <a:pt x="567" y="3"/>
                        <a:pt x="572" y="2"/>
                        <a:pt x="577" y="2"/>
                      </a:cubicBezTo>
                      <a:cubicBezTo>
                        <a:pt x="582" y="3"/>
                        <a:pt x="586" y="1"/>
                        <a:pt x="591" y="1"/>
                      </a:cubicBezTo>
                      <a:cubicBezTo>
                        <a:pt x="598" y="2"/>
                        <a:pt x="605" y="2"/>
                        <a:pt x="612" y="2"/>
                      </a:cubicBezTo>
                      <a:cubicBezTo>
                        <a:pt x="617" y="3"/>
                        <a:pt x="623" y="4"/>
                        <a:pt x="628" y="4"/>
                      </a:cubicBezTo>
                      <a:cubicBezTo>
                        <a:pt x="635" y="4"/>
                        <a:pt x="641" y="4"/>
                        <a:pt x="648" y="3"/>
                      </a:cubicBezTo>
                      <a:cubicBezTo>
                        <a:pt x="652" y="3"/>
                        <a:pt x="656" y="3"/>
                        <a:pt x="661" y="3"/>
                      </a:cubicBezTo>
                      <a:cubicBezTo>
                        <a:pt x="666" y="3"/>
                        <a:pt x="672" y="3"/>
                        <a:pt x="678" y="3"/>
                      </a:cubicBezTo>
                      <a:cubicBezTo>
                        <a:pt x="683" y="3"/>
                        <a:pt x="688" y="3"/>
                        <a:pt x="693" y="3"/>
                      </a:cubicBezTo>
                      <a:cubicBezTo>
                        <a:pt x="701" y="3"/>
                        <a:pt x="710" y="3"/>
                        <a:pt x="719" y="3"/>
                      </a:cubicBezTo>
                      <a:cubicBezTo>
                        <a:pt x="726" y="3"/>
                        <a:pt x="733" y="4"/>
                        <a:pt x="740" y="5"/>
                      </a:cubicBezTo>
                      <a:cubicBezTo>
                        <a:pt x="745" y="5"/>
                        <a:pt x="751" y="5"/>
                        <a:pt x="756" y="5"/>
                      </a:cubicBezTo>
                      <a:cubicBezTo>
                        <a:pt x="763" y="5"/>
                        <a:pt x="769" y="7"/>
                        <a:pt x="776" y="7"/>
                      </a:cubicBezTo>
                      <a:cubicBezTo>
                        <a:pt x="777" y="7"/>
                        <a:pt x="778" y="8"/>
                        <a:pt x="778" y="8"/>
                      </a:cubicBezTo>
                      <a:cubicBezTo>
                        <a:pt x="785" y="7"/>
                        <a:pt x="791" y="6"/>
                        <a:pt x="798" y="6"/>
                      </a:cubicBezTo>
                      <a:cubicBezTo>
                        <a:pt x="802" y="5"/>
                        <a:pt x="807" y="6"/>
                        <a:pt x="812" y="6"/>
                      </a:cubicBezTo>
                      <a:cubicBezTo>
                        <a:pt x="814" y="6"/>
                        <a:pt x="817" y="6"/>
                        <a:pt x="820" y="6"/>
                      </a:cubicBezTo>
                      <a:cubicBezTo>
                        <a:pt x="822" y="6"/>
                        <a:pt x="824" y="7"/>
                        <a:pt x="827" y="6"/>
                      </a:cubicBezTo>
                      <a:cubicBezTo>
                        <a:pt x="831" y="6"/>
                        <a:pt x="835" y="6"/>
                        <a:pt x="839" y="6"/>
                      </a:cubicBezTo>
                      <a:cubicBezTo>
                        <a:pt x="841" y="6"/>
                        <a:pt x="844" y="6"/>
                        <a:pt x="846" y="5"/>
                      </a:cubicBezTo>
                      <a:cubicBezTo>
                        <a:pt x="850" y="5"/>
                        <a:pt x="854" y="4"/>
                        <a:pt x="858" y="4"/>
                      </a:cubicBezTo>
                      <a:cubicBezTo>
                        <a:pt x="872" y="4"/>
                        <a:pt x="886" y="3"/>
                        <a:pt x="900" y="5"/>
                      </a:cubicBezTo>
                      <a:cubicBezTo>
                        <a:pt x="907" y="6"/>
                        <a:pt x="914" y="6"/>
                        <a:pt x="921" y="6"/>
                      </a:cubicBezTo>
                      <a:cubicBezTo>
                        <a:pt x="927" y="6"/>
                        <a:pt x="932" y="6"/>
                        <a:pt x="938" y="8"/>
                      </a:cubicBezTo>
                      <a:cubicBezTo>
                        <a:pt x="942" y="9"/>
                        <a:pt x="946" y="8"/>
                        <a:pt x="950" y="8"/>
                      </a:cubicBezTo>
                      <a:cubicBezTo>
                        <a:pt x="964" y="9"/>
                        <a:pt x="978" y="9"/>
                        <a:pt x="992" y="10"/>
                      </a:cubicBezTo>
                      <a:cubicBezTo>
                        <a:pt x="996" y="10"/>
                        <a:pt x="1001" y="12"/>
                        <a:pt x="1005" y="12"/>
                      </a:cubicBezTo>
                      <a:cubicBezTo>
                        <a:pt x="1011" y="12"/>
                        <a:pt x="1018" y="13"/>
                        <a:pt x="1024" y="14"/>
                      </a:cubicBezTo>
                      <a:cubicBezTo>
                        <a:pt x="1027" y="14"/>
                        <a:pt x="1031" y="14"/>
                        <a:pt x="1034" y="14"/>
                      </a:cubicBezTo>
                      <a:cubicBezTo>
                        <a:pt x="1038" y="14"/>
                        <a:pt x="1042" y="13"/>
                        <a:pt x="1045" y="11"/>
                      </a:cubicBezTo>
                      <a:cubicBezTo>
                        <a:pt x="1049" y="8"/>
                        <a:pt x="1053" y="7"/>
                        <a:pt x="1057" y="8"/>
                      </a:cubicBezTo>
                      <a:cubicBezTo>
                        <a:pt x="1065" y="8"/>
                        <a:pt x="1073" y="7"/>
                        <a:pt x="1081" y="7"/>
                      </a:cubicBezTo>
                      <a:cubicBezTo>
                        <a:pt x="1083" y="7"/>
                        <a:pt x="1086" y="8"/>
                        <a:pt x="1089" y="8"/>
                      </a:cubicBezTo>
                      <a:cubicBezTo>
                        <a:pt x="1096" y="9"/>
                        <a:pt x="1102" y="10"/>
                        <a:pt x="1109" y="10"/>
                      </a:cubicBezTo>
                      <a:cubicBezTo>
                        <a:pt x="1111" y="11"/>
                        <a:pt x="1112" y="12"/>
                        <a:pt x="1113" y="14"/>
                      </a:cubicBezTo>
                      <a:cubicBezTo>
                        <a:pt x="1116" y="25"/>
                        <a:pt x="1113" y="35"/>
                        <a:pt x="1114" y="4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988" name="Freeform 14"/>
                <p:cNvSpPr>
                  <a:spLocks/>
                </p:cNvSpPr>
                <p:nvPr/>
              </p:nvSpPr>
              <p:spPr bwMode="auto">
                <a:xfrm>
                  <a:off x="6588136" y="1250939"/>
                  <a:ext cx="1082676" cy="901692"/>
                </a:xfrm>
                <a:custGeom>
                  <a:avLst/>
                  <a:gdLst>
                    <a:gd name="T0" fmla="*/ 68 w 288"/>
                    <a:gd name="T1" fmla="*/ 170 h 240"/>
                    <a:gd name="T2" fmla="*/ 53 w 288"/>
                    <a:gd name="T3" fmla="*/ 148 h 240"/>
                    <a:gd name="T4" fmla="*/ 43 w 288"/>
                    <a:gd name="T5" fmla="*/ 144 h 240"/>
                    <a:gd name="T6" fmla="*/ 37 w 288"/>
                    <a:gd name="T7" fmla="*/ 182 h 240"/>
                    <a:gd name="T8" fmla="*/ 26 w 288"/>
                    <a:gd name="T9" fmla="*/ 163 h 240"/>
                    <a:gd name="T10" fmla="*/ 15 w 288"/>
                    <a:gd name="T11" fmla="*/ 155 h 240"/>
                    <a:gd name="T12" fmla="*/ 10 w 288"/>
                    <a:gd name="T13" fmla="*/ 188 h 240"/>
                    <a:gd name="T14" fmla="*/ 7 w 288"/>
                    <a:gd name="T15" fmla="*/ 192 h 240"/>
                    <a:gd name="T16" fmla="*/ 1 w 288"/>
                    <a:gd name="T17" fmla="*/ 156 h 240"/>
                    <a:gd name="T18" fmla="*/ 8 w 288"/>
                    <a:gd name="T19" fmla="*/ 121 h 240"/>
                    <a:gd name="T20" fmla="*/ 16 w 288"/>
                    <a:gd name="T21" fmla="*/ 99 h 240"/>
                    <a:gd name="T22" fmla="*/ 56 w 288"/>
                    <a:gd name="T23" fmla="*/ 46 h 240"/>
                    <a:gd name="T24" fmla="*/ 95 w 288"/>
                    <a:gd name="T25" fmla="*/ 17 h 240"/>
                    <a:gd name="T26" fmla="*/ 115 w 288"/>
                    <a:gd name="T27" fmla="*/ 8 h 240"/>
                    <a:gd name="T28" fmla="*/ 137 w 288"/>
                    <a:gd name="T29" fmla="*/ 3 h 240"/>
                    <a:gd name="T30" fmla="*/ 162 w 288"/>
                    <a:gd name="T31" fmla="*/ 1 h 240"/>
                    <a:gd name="T32" fmla="*/ 189 w 288"/>
                    <a:gd name="T33" fmla="*/ 6 h 240"/>
                    <a:gd name="T34" fmla="*/ 219 w 288"/>
                    <a:gd name="T35" fmla="*/ 20 h 240"/>
                    <a:gd name="T36" fmla="*/ 238 w 288"/>
                    <a:gd name="T37" fmla="*/ 31 h 240"/>
                    <a:gd name="T38" fmla="*/ 245 w 288"/>
                    <a:gd name="T39" fmla="*/ 36 h 240"/>
                    <a:gd name="T40" fmla="*/ 268 w 288"/>
                    <a:gd name="T41" fmla="*/ 59 h 240"/>
                    <a:gd name="T42" fmla="*/ 284 w 288"/>
                    <a:gd name="T43" fmla="*/ 97 h 240"/>
                    <a:gd name="T44" fmla="*/ 287 w 288"/>
                    <a:gd name="T45" fmla="*/ 130 h 240"/>
                    <a:gd name="T46" fmla="*/ 280 w 288"/>
                    <a:gd name="T47" fmla="*/ 183 h 240"/>
                    <a:gd name="T48" fmla="*/ 263 w 288"/>
                    <a:gd name="T49" fmla="*/ 236 h 240"/>
                    <a:gd name="T50" fmla="*/ 241 w 288"/>
                    <a:gd name="T51" fmla="*/ 237 h 240"/>
                    <a:gd name="T52" fmla="*/ 214 w 288"/>
                    <a:gd name="T53" fmla="*/ 218 h 240"/>
                    <a:gd name="T54" fmla="*/ 193 w 288"/>
                    <a:gd name="T55" fmla="*/ 193 h 240"/>
                    <a:gd name="T56" fmla="*/ 159 w 288"/>
                    <a:gd name="T57" fmla="*/ 162 h 240"/>
                    <a:gd name="T58" fmla="*/ 147 w 288"/>
                    <a:gd name="T59" fmla="*/ 167 h 240"/>
                    <a:gd name="T60" fmla="*/ 140 w 288"/>
                    <a:gd name="T61" fmla="*/ 172 h 240"/>
                    <a:gd name="T62" fmla="*/ 128 w 288"/>
                    <a:gd name="T63" fmla="*/ 145 h 240"/>
                    <a:gd name="T64" fmla="*/ 115 w 288"/>
                    <a:gd name="T65" fmla="*/ 139 h 240"/>
                    <a:gd name="T66" fmla="*/ 107 w 288"/>
                    <a:gd name="T67" fmla="*/ 166 h 240"/>
                    <a:gd name="T68" fmla="*/ 92 w 288"/>
                    <a:gd name="T69" fmla="*/ 143 h 2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</a:cxnLst>
                  <a:rect l="0" t="0" r="r" b="b"/>
                  <a:pathLst>
                    <a:path w="288" h="240">
                      <a:moveTo>
                        <a:pt x="80" y="139"/>
                      </a:moveTo>
                      <a:cubicBezTo>
                        <a:pt x="76" y="149"/>
                        <a:pt x="72" y="159"/>
                        <a:pt x="68" y="170"/>
                      </a:cubicBezTo>
                      <a:cubicBezTo>
                        <a:pt x="62" y="167"/>
                        <a:pt x="58" y="163"/>
                        <a:pt x="56" y="157"/>
                      </a:cubicBezTo>
                      <a:cubicBezTo>
                        <a:pt x="55" y="155"/>
                        <a:pt x="54" y="151"/>
                        <a:pt x="53" y="148"/>
                      </a:cubicBezTo>
                      <a:cubicBezTo>
                        <a:pt x="53" y="147"/>
                        <a:pt x="52" y="145"/>
                        <a:pt x="51" y="144"/>
                      </a:cubicBezTo>
                      <a:cubicBezTo>
                        <a:pt x="49" y="140"/>
                        <a:pt x="45" y="140"/>
                        <a:pt x="43" y="144"/>
                      </a:cubicBezTo>
                      <a:cubicBezTo>
                        <a:pt x="40" y="146"/>
                        <a:pt x="39" y="149"/>
                        <a:pt x="39" y="153"/>
                      </a:cubicBezTo>
                      <a:cubicBezTo>
                        <a:pt x="38" y="163"/>
                        <a:pt x="38" y="172"/>
                        <a:pt x="37" y="182"/>
                      </a:cubicBezTo>
                      <a:cubicBezTo>
                        <a:pt x="35" y="181"/>
                        <a:pt x="33" y="180"/>
                        <a:pt x="33" y="178"/>
                      </a:cubicBezTo>
                      <a:cubicBezTo>
                        <a:pt x="31" y="173"/>
                        <a:pt x="28" y="168"/>
                        <a:pt x="26" y="163"/>
                      </a:cubicBezTo>
                      <a:cubicBezTo>
                        <a:pt x="25" y="161"/>
                        <a:pt x="24" y="160"/>
                        <a:pt x="23" y="158"/>
                      </a:cubicBezTo>
                      <a:cubicBezTo>
                        <a:pt x="21" y="155"/>
                        <a:pt x="19" y="153"/>
                        <a:pt x="15" y="155"/>
                      </a:cubicBezTo>
                      <a:cubicBezTo>
                        <a:pt x="14" y="157"/>
                        <a:pt x="14" y="159"/>
                        <a:pt x="13" y="162"/>
                      </a:cubicBezTo>
                      <a:cubicBezTo>
                        <a:pt x="12" y="171"/>
                        <a:pt x="11" y="179"/>
                        <a:pt x="10" y="188"/>
                      </a:cubicBezTo>
                      <a:cubicBezTo>
                        <a:pt x="10" y="190"/>
                        <a:pt x="9" y="191"/>
                        <a:pt x="9" y="193"/>
                      </a:cubicBezTo>
                      <a:cubicBezTo>
                        <a:pt x="8" y="192"/>
                        <a:pt x="7" y="192"/>
                        <a:pt x="7" y="192"/>
                      </a:cubicBezTo>
                      <a:cubicBezTo>
                        <a:pt x="3" y="181"/>
                        <a:pt x="0" y="170"/>
                        <a:pt x="1" y="158"/>
                      </a:cubicBezTo>
                      <a:cubicBezTo>
                        <a:pt x="1" y="157"/>
                        <a:pt x="2" y="157"/>
                        <a:pt x="1" y="156"/>
                      </a:cubicBezTo>
                      <a:cubicBezTo>
                        <a:pt x="0" y="150"/>
                        <a:pt x="2" y="144"/>
                        <a:pt x="3" y="139"/>
                      </a:cubicBezTo>
                      <a:cubicBezTo>
                        <a:pt x="5" y="133"/>
                        <a:pt x="6" y="127"/>
                        <a:pt x="8" y="121"/>
                      </a:cubicBezTo>
                      <a:cubicBezTo>
                        <a:pt x="10" y="117"/>
                        <a:pt x="11" y="112"/>
                        <a:pt x="12" y="107"/>
                      </a:cubicBezTo>
                      <a:cubicBezTo>
                        <a:pt x="12" y="104"/>
                        <a:pt x="15" y="102"/>
                        <a:pt x="16" y="99"/>
                      </a:cubicBezTo>
                      <a:cubicBezTo>
                        <a:pt x="20" y="89"/>
                        <a:pt x="25" y="80"/>
                        <a:pt x="32" y="72"/>
                      </a:cubicBezTo>
                      <a:cubicBezTo>
                        <a:pt x="40" y="63"/>
                        <a:pt x="48" y="55"/>
                        <a:pt x="56" y="46"/>
                      </a:cubicBezTo>
                      <a:cubicBezTo>
                        <a:pt x="63" y="38"/>
                        <a:pt x="72" y="32"/>
                        <a:pt x="81" y="26"/>
                      </a:cubicBezTo>
                      <a:cubicBezTo>
                        <a:pt x="85" y="22"/>
                        <a:pt x="89" y="19"/>
                        <a:pt x="95" y="17"/>
                      </a:cubicBezTo>
                      <a:cubicBezTo>
                        <a:pt x="98" y="16"/>
                        <a:pt x="102" y="14"/>
                        <a:pt x="105" y="13"/>
                      </a:cubicBezTo>
                      <a:cubicBezTo>
                        <a:pt x="109" y="11"/>
                        <a:pt x="112" y="10"/>
                        <a:pt x="115" y="8"/>
                      </a:cubicBezTo>
                      <a:cubicBezTo>
                        <a:pt x="120" y="5"/>
                        <a:pt x="126" y="5"/>
                        <a:pt x="132" y="4"/>
                      </a:cubicBezTo>
                      <a:cubicBezTo>
                        <a:pt x="133" y="3"/>
                        <a:pt x="135" y="3"/>
                        <a:pt x="137" y="3"/>
                      </a:cubicBezTo>
                      <a:cubicBezTo>
                        <a:pt x="142" y="1"/>
                        <a:pt x="147" y="0"/>
                        <a:pt x="152" y="1"/>
                      </a:cubicBezTo>
                      <a:cubicBezTo>
                        <a:pt x="156" y="2"/>
                        <a:pt x="159" y="1"/>
                        <a:pt x="162" y="1"/>
                      </a:cubicBezTo>
                      <a:cubicBezTo>
                        <a:pt x="169" y="0"/>
                        <a:pt x="175" y="0"/>
                        <a:pt x="181" y="2"/>
                      </a:cubicBezTo>
                      <a:cubicBezTo>
                        <a:pt x="184" y="3"/>
                        <a:pt x="187" y="4"/>
                        <a:pt x="189" y="6"/>
                      </a:cubicBezTo>
                      <a:cubicBezTo>
                        <a:pt x="191" y="8"/>
                        <a:pt x="194" y="9"/>
                        <a:pt x="197" y="11"/>
                      </a:cubicBezTo>
                      <a:cubicBezTo>
                        <a:pt x="204" y="14"/>
                        <a:pt x="212" y="17"/>
                        <a:pt x="219" y="20"/>
                      </a:cubicBezTo>
                      <a:cubicBezTo>
                        <a:pt x="224" y="23"/>
                        <a:pt x="229" y="25"/>
                        <a:pt x="234" y="28"/>
                      </a:cubicBezTo>
                      <a:cubicBezTo>
                        <a:pt x="235" y="29"/>
                        <a:pt x="236" y="29"/>
                        <a:pt x="238" y="31"/>
                      </a:cubicBezTo>
                      <a:cubicBezTo>
                        <a:pt x="236" y="32"/>
                        <a:pt x="233" y="34"/>
                        <a:pt x="231" y="35"/>
                      </a:cubicBezTo>
                      <a:cubicBezTo>
                        <a:pt x="236" y="42"/>
                        <a:pt x="236" y="42"/>
                        <a:pt x="245" y="36"/>
                      </a:cubicBezTo>
                      <a:cubicBezTo>
                        <a:pt x="247" y="37"/>
                        <a:pt x="250" y="39"/>
                        <a:pt x="252" y="41"/>
                      </a:cubicBezTo>
                      <a:cubicBezTo>
                        <a:pt x="258" y="47"/>
                        <a:pt x="263" y="53"/>
                        <a:pt x="268" y="59"/>
                      </a:cubicBezTo>
                      <a:cubicBezTo>
                        <a:pt x="271" y="64"/>
                        <a:pt x="275" y="70"/>
                        <a:pt x="276" y="76"/>
                      </a:cubicBezTo>
                      <a:cubicBezTo>
                        <a:pt x="278" y="83"/>
                        <a:pt x="282" y="90"/>
                        <a:pt x="284" y="97"/>
                      </a:cubicBezTo>
                      <a:cubicBezTo>
                        <a:pt x="286" y="105"/>
                        <a:pt x="288" y="114"/>
                        <a:pt x="287" y="123"/>
                      </a:cubicBezTo>
                      <a:cubicBezTo>
                        <a:pt x="286" y="125"/>
                        <a:pt x="287" y="128"/>
                        <a:pt x="287" y="130"/>
                      </a:cubicBezTo>
                      <a:cubicBezTo>
                        <a:pt x="288" y="141"/>
                        <a:pt x="286" y="152"/>
                        <a:pt x="285" y="164"/>
                      </a:cubicBezTo>
                      <a:cubicBezTo>
                        <a:pt x="284" y="170"/>
                        <a:pt x="282" y="177"/>
                        <a:pt x="280" y="183"/>
                      </a:cubicBezTo>
                      <a:cubicBezTo>
                        <a:pt x="277" y="192"/>
                        <a:pt x="274" y="201"/>
                        <a:pt x="271" y="209"/>
                      </a:cubicBezTo>
                      <a:cubicBezTo>
                        <a:pt x="267" y="218"/>
                        <a:pt x="265" y="227"/>
                        <a:pt x="263" y="236"/>
                      </a:cubicBezTo>
                      <a:cubicBezTo>
                        <a:pt x="262" y="238"/>
                        <a:pt x="261" y="240"/>
                        <a:pt x="258" y="240"/>
                      </a:cubicBezTo>
                      <a:cubicBezTo>
                        <a:pt x="252" y="240"/>
                        <a:pt x="246" y="239"/>
                        <a:pt x="241" y="237"/>
                      </a:cubicBezTo>
                      <a:cubicBezTo>
                        <a:pt x="239" y="236"/>
                        <a:pt x="236" y="234"/>
                        <a:pt x="234" y="234"/>
                      </a:cubicBezTo>
                      <a:cubicBezTo>
                        <a:pt x="225" y="231"/>
                        <a:pt x="219" y="226"/>
                        <a:pt x="214" y="218"/>
                      </a:cubicBezTo>
                      <a:cubicBezTo>
                        <a:pt x="211" y="212"/>
                        <a:pt x="206" y="207"/>
                        <a:pt x="200" y="203"/>
                      </a:cubicBezTo>
                      <a:cubicBezTo>
                        <a:pt x="195" y="201"/>
                        <a:pt x="194" y="197"/>
                        <a:pt x="193" y="193"/>
                      </a:cubicBezTo>
                      <a:cubicBezTo>
                        <a:pt x="190" y="184"/>
                        <a:pt x="187" y="176"/>
                        <a:pt x="180" y="169"/>
                      </a:cubicBezTo>
                      <a:cubicBezTo>
                        <a:pt x="175" y="164"/>
                        <a:pt x="168" y="159"/>
                        <a:pt x="159" y="162"/>
                      </a:cubicBezTo>
                      <a:cubicBezTo>
                        <a:pt x="158" y="162"/>
                        <a:pt x="157" y="162"/>
                        <a:pt x="156" y="163"/>
                      </a:cubicBezTo>
                      <a:cubicBezTo>
                        <a:pt x="153" y="165"/>
                        <a:pt x="151" y="167"/>
                        <a:pt x="147" y="167"/>
                      </a:cubicBezTo>
                      <a:cubicBezTo>
                        <a:pt x="146" y="167"/>
                        <a:pt x="145" y="168"/>
                        <a:pt x="144" y="169"/>
                      </a:cubicBezTo>
                      <a:cubicBezTo>
                        <a:pt x="143" y="170"/>
                        <a:pt x="142" y="171"/>
                        <a:pt x="140" y="172"/>
                      </a:cubicBezTo>
                      <a:cubicBezTo>
                        <a:pt x="137" y="167"/>
                        <a:pt x="135" y="162"/>
                        <a:pt x="132" y="158"/>
                      </a:cubicBezTo>
                      <a:cubicBezTo>
                        <a:pt x="130" y="154"/>
                        <a:pt x="129" y="149"/>
                        <a:pt x="128" y="145"/>
                      </a:cubicBezTo>
                      <a:cubicBezTo>
                        <a:pt x="128" y="140"/>
                        <a:pt x="124" y="138"/>
                        <a:pt x="121" y="136"/>
                      </a:cubicBezTo>
                      <a:cubicBezTo>
                        <a:pt x="119" y="135"/>
                        <a:pt x="117" y="136"/>
                        <a:pt x="115" y="139"/>
                      </a:cubicBezTo>
                      <a:cubicBezTo>
                        <a:pt x="113" y="144"/>
                        <a:pt x="111" y="149"/>
                        <a:pt x="109" y="155"/>
                      </a:cubicBezTo>
                      <a:cubicBezTo>
                        <a:pt x="109" y="158"/>
                        <a:pt x="108" y="162"/>
                        <a:pt x="107" y="166"/>
                      </a:cubicBezTo>
                      <a:cubicBezTo>
                        <a:pt x="103" y="163"/>
                        <a:pt x="101" y="160"/>
                        <a:pt x="99" y="157"/>
                      </a:cubicBezTo>
                      <a:cubicBezTo>
                        <a:pt x="97" y="152"/>
                        <a:pt x="94" y="148"/>
                        <a:pt x="92" y="143"/>
                      </a:cubicBezTo>
                      <a:cubicBezTo>
                        <a:pt x="89" y="139"/>
                        <a:pt x="86" y="137"/>
                        <a:pt x="80" y="139"/>
                      </a:cubicBezTo>
                      <a:close/>
                    </a:path>
                  </a:pathLst>
                </a:custGeom>
                <a:solidFill>
                  <a:srgbClr val="FFC000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989" name="Freeform 15"/>
                <p:cNvSpPr>
                  <a:spLocks/>
                </p:cNvSpPr>
                <p:nvPr/>
              </p:nvSpPr>
              <p:spPr bwMode="auto">
                <a:xfrm>
                  <a:off x="1308103" y="1308089"/>
                  <a:ext cx="1092201" cy="969955"/>
                </a:xfrm>
                <a:custGeom>
                  <a:avLst/>
                  <a:gdLst>
                    <a:gd name="T0" fmla="*/ 283 w 291"/>
                    <a:gd name="T1" fmla="*/ 125 h 258"/>
                    <a:gd name="T2" fmla="*/ 275 w 291"/>
                    <a:gd name="T3" fmla="*/ 116 h 258"/>
                    <a:gd name="T4" fmla="*/ 266 w 291"/>
                    <a:gd name="T5" fmla="*/ 117 h 258"/>
                    <a:gd name="T6" fmla="*/ 258 w 291"/>
                    <a:gd name="T7" fmla="*/ 149 h 258"/>
                    <a:gd name="T8" fmla="*/ 254 w 291"/>
                    <a:gd name="T9" fmla="*/ 147 h 258"/>
                    <a:gd name="T10" fmla="*/ 251 w 291"/>
                    <a:gd name="T11" fmla="*/ 125 h 258"/>
                    <a:gd name="T12" fmla="*/ 229 w 291"/>
                    <a:gd name="T13" fmla="*/ 132 h 258"/>
                    <a:gd name="T14" fmla="*/ 219 w 291"/>
                    <a:gd name="T15" fmla="*/ 147 h 258"/>
                    <a:gd name="T16" fmla="*/ 218 w 291"/>
                    <a:gd name="T17" fmla="*/ 122 h 258"/>
                    <a:gd name="T18" fmla="*/ 195 w 291"/>
                    <a:gd name="T19" fmla="*/ 138 h 258"/>
                    <a:gd name="T20" fmla="*/ 186 w 291"/>
                    <a:gd name="T21" fmla="*/ 156 h 258"/>
                    <a:gd name="T22" fmla="*/ 179 w 291"/>
                    <a:gd name="T23" fmla="*/ 134 h 258"/>
                    <a:gd name="T24" fmla="*/ 170 w 291"/>
                    <a:gd name="T25" fmla="*/ 131 h 258"/>
                    <a:gd name="T26" fmla="*/ 165 w 291"/>
                    <a:gd name="T27" fmla="*/ 145 h 258"/>
                    <a:gd name="T28" fmla="*/ 155 w 291"/>
                    <a:gd name="T29" fmla="*/ 171 h 258"/>
                    <a:gd name="T30" fmla="*/ 139 w 291"/>
                    <a:gd name="T31" fmla="*/ 150 h 258"/>
                    <a:gd name="T32" fmla="*/ 107 w 291"/>
                    <a:gd name="T33" fmla="*/ 151 h 258"/>
                    <a:gd name="T34" fmla="*/ 98 w 291"/>
                    <a:gd name="T35" fmla="*/ 168 h 258"/>
                    <a:gd name="T36" fmla="*/ 98 w 291"/>
                    <a:gd name="T37" fmla="*/ 183 h 258"/>
                    <a:gd name="T38" fmla="*/ 96 w 291"/>
                    <a:gd name="T39" fmla="*/ 198 h 258"/>
                    <a:gd name="T40" fmla="*/ 96 w 291"/>
                    <a:gd name="T41" fmla="*/ 206 h 258"/>
                    <a:gd name="T42" fmla="*/ 104 w 291"/>
                    <a:gd name="T43" fmla="*/ 223 h 258"/>
                    <a:gd name="T44" fmla="*/ 92 w 291"/>
                    <a:gd name="T45" fmla="*/ 209 h 258"/>
                    <a:gd name="T46" fmla="*/ 83 w 291"/>
                    <a:gd name="T47" fmla="*/ 204 h 258"/>
                    <a:gd name="T48" fmla="*/ 79 w 291"/>
                    <a:gd name="T49" fmla="*/ 223 h 258"/>
                    <a:gd name="T50" fmla="*/ 76 w 291"/>
                    <a:gd name="T51" fmla="*/ 254 h 258"/>
                    <a:gd name="T52" fmla="*/ 71 w 291"/>
                    <a:gd name="T53" fmla="*/ 234 h 258"/>
                    <a:gd name="T54" fmla="*/ 53 w 291"/>
                    <a:gd name="T55" fmla="*/ 253 h 258"/>
                    <a:gd name="T56" fmla="*/ 55 w 291"/>
                    <a:gd name="T57" fmla="*/ 241 h 258"/>
                    <a:gd name="T58" fmla="*/ 33 w 291"/>
                    <a:gd name="T59" fmla="*/ 254 h 258"/>
                    <a:gd name="T60" fmla="*/ 24 w 291"/>
                    <a:gd name="T61" fmla="*/ 253 h 258"/>
                    <a:gd name="T62" fmla="*/ 19 w 291"/>
                    <a:gd name="T63" fmla="*/ 254 h 258"/>
                    <a:gd name="T64" fmla="*/ 9 w 291"/>
                    <a:gd name="T65" fmla="*/ 215 h 258"/>
                    <a:gd name="T66" fmla="*/ 1 w 291"/>
                    <a:gd name="T67" fmla="*/ 145 h 258"/>
                    <a:gd name="T68" fmla="*/ 12 w 291"/>
                    <a:gd name="T69" fmla="*/ 99 h 258"/>
                    <a:gd name="T70" fmla="*/ 26 w 291"/>
                    <a:gd name="T71" fmla="*/ 68 h 258"/>
                    <a:gd name="T72" fmla="*/ 49 w 291"/>
                    <a:gd name="T73" fmla="*/ 35 h 258"/>
                    <a:gd name="T74" fmla="*/ 74 w 291"/>
                    <a:gd name="T75" fmla="*/ 16 h 258"/>
                    <a:gd name="T76" fmla="*/ 112 w 291"/>
                    <a:gd name="T77" fmla="*/ 5 h 258"/>
                    <a:gd name="T78" fmla="*/ 139 w 291"/>
                    <a:gd name="T79" fmla="*/ 1 h 258"/>
                    <a:gd name="T80" fmla="*/ 182 w 291"/>
                    <a:gd name="T81" fmla="*/ 2 h 258"/>
                    <a:gd name="T82" fmla="*/ 211 w 291"/>
                    <a:gd name="T83" fmla="*/ 12 h 258"/>
                    <a:gd name="T84" fmla="*/ 254 w 291"/>
                    <a:gd name="T85" fmla="*/ 43 h 258"/>
                    <a:gd name="T86" fmla="*/ 277 w 291"/>
                    <a:gd name="T87" fmla="*/ 76 h 258"/>
                    <a:gd name="T88" fmla="*/ 290 w 291"/>
                    <a:gd name="T89" fmla="*/ 128 h 258"/>
                    <a:gd name="T90" fmla="*/ 288 w 291"/>
                    <a:gd name="T91" fmla="*/ 142 h 25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291" h="258">
                      <a:moveTo>
                        <a:pt x="288" y="142"/>
                      </a:moveTo>
                      <a:cubicBezTo>
                        <a:pt x="286" y="136"/>
                        <a:pt x="284" y="130"/>
                        <a:pt x="283" y="125"/>
                      </a:cubicBezTo>
                      <a:cubicBezTo>
                        <a:pt x="282" y="122"/>
                        <a:pt x="281" y="121"/>
                        <a:pt x="279" y="120"/>
                      </a:cubicBezTo>
                      <a:cubicBezTo>
                        <a:pt x="278" y="119"/>
                        <a:pt x="276" y="117"/>
                        <a:pt x="275" y="116"/>
                      </a:cubicBezTo>
                      <a:cubicBezTo>
                        <a:pt x="274" y="113"/>
                        <a:pt x="272" y="113"/>
                        <a:pt x="270" y="114"/>
                      </a:cubicBezTo>
                      <a:cubicBezTo>
                        <a:pt x="268" y="114"/>
                        <a:pt x="267" y="115"/>
                        <a:pt x="266" y="117"/>
                      </a:cubicBezTo>
                      <a:cubicBezTo>
                        <a:pt x="265" y="122"/>
                        <a:pt x="262" y="127"/>
                        <a:pt x="264" y="132"/>
                      </a:cubicBezTo>
                      <a:cubicBezTo>
                        <a:pt x="261" y="137"/>
                        <a:pt x="261" y="144"/>
                        <a:pt x="258" y="149"/>
                      </a:cubicBezTo>
                      <a:cubicBezTo>
                        <a:pt x="257" y="150"/>
                        <a:pt x="256" y="150"/>
                        <a:pt x="255" y="151"/>
                      </a:cubicBezTo>
                      <a:cubicBezTo>
                        <a:pt x="254" y="149"/>
                        <a:pt x="254" y="148"/>
                        <a:pt x="254" y="147"/>
                      </a:cubicBezTo>
                      <a:cubicBezTo>
                        <a:pt x="254" y="145"/>
                        <a:pt x="254" y="143"/>
                        <a:pt x="254" y="141"/>
                      </a:cubicBezTo>
                      <a:cubicBezTo>
                        <a:pt x="255" y="135"/>
                        <a:pt x="252" y="130"/>
                        <a:pt x="251" y="125"/>
                      </a:cubicBezTo>
                      <a:cubicBezTo>
                        <a:pt x="250" y="121"/>
                        <a:pt x="247" y="120"/>
                        <a:pt x="243" y="122"/>
                      </a:cubicBezTo>
                      <a:cubicBezTo>
                        <a:pt x="238" y="125"/>
                        <a:pt x="233" y="128"/>
                        <a:pt x="229" y="132"/>
                      </a:cubicBezTo>
                      <a:cubicBezTo>
                        <a:pt x="226" y="136"/>
                        <a:pt x="223" y="140"/>
                        <a:pt x="221" y="144"/>
                      </a:cubicBezTo>
                      <a:cubicBezTo>
                        <a:pt x="220" y="145"/>
                        <a:pt x="220" y="145"/>
                        <a:pt x="219" y="147"/>
                      </a:cubicBezTo>
                      <a:cubicBezTo>
                        <a:pt x="218" y="142"/>
                        <a:pt x="217" y="138"/>
                        <a:pt x="216" y="134"/>
                      </a:cubicBezTo>
                      <a:cubicBezTo>
                        <a:pt x="216" y="130"/>
                        <a:pt x="217" y="126"/>
                        <a:pt x="218" y="122"/>
                      </a:cubicBezTo>
                      <a:cubicBezTo>
                        <a:pt x="212" y="119"/>
                        <a:pt x="208" y="122"/>
                        <a:pt x="205" y="124"/>
                      </a:cubicBezTo>
                      <a:cubicBezTo>
                        <a:pt x="200" y="128"/>
                        <a:pt x="197" y="133"/>
                        <a:pt x="195" y="138"/>
                      </a:cubicBezTo>
                      <a:cubicBezTo>
                        <a:pt x="192" y="144"/>
                        <a:pt x="190" y="153"/>
                        <a:pt x="190" y="159"/>
                      </a:cubicBezTo>
                      <a:cubicBezTo>
                        <a:pt x="187" y="159"/>
                        <a:pt x="187" y="158"/>
                        <a:pt x="186" y="156"/>
                      </a:cubicBezTo>
                      <a:cubicBezTo>
                        <a:pt x="185" y="153"/>
                        <a:pt x="184" y="150"/>
                        <a:pt x="183" y="147"/>
                      </a:cubicBezTo>
                      <a:cubicBezTo>
                        <a:pt x="181" y="143"/>
                        <a:pt x="180" y="138"/>
                        <a:pt x="179" y="134"/>
                      </a:cubicBezTo>
                      <a:cubicBezTo>
                        <a:pt x="179" y="133"/>
                        <a:pt x="178" y="132"/>
                        <a:pt x="177" y="131"/>
                      </a:cubicBezTo>
                      <a:cubicBezTo>
                        <a:pt x="175" y="129"/>
                        <a:pt x="171" y="129"/>
                        <a:pt x="170" y="131"/>
                      </a:cubicBezTo>
                      <a:cubicBezTo>
                        <a:pt x="169" y="133"/>
                        <a:pt x="168" y="134"/>
                        <a:pt x="168" y="136"/>
                      </a:cubicBezTo>
                      <a:cubicBezTo>
                        <a:pt x="167" y="139"/>
                        <a:pt x="165" y="142"/>
                        <a:pt x="165" y="145"/>
                      </a:cubicBezTo>
                      <a:cubicBezTo>
                        <a:pt x="164" y="149"/>
                        <a:pt x="163" y="152"/>
                        <a:pt x="163" y="156"/>
                      </a:cubicBezTo>
                      <a:cubicBezTo>
                        <a:pt x="162" y="162"/>
                        <a:pt x="159" y="166"/>
                        <a:pt x="155" y="171"/>
                      </a:cubicBezTo>
                      <a:cubicBezTo>
                        <a:pt x="154" y="169"/>
                        <a:pt x="154" y="169"/>
                        <a:pt x="154" y="168"/>
                      </a:cubicBezTo>
                      <a:cubicBezTo>
                        <a:pt x="152" y="159"/>
                        <a:pt x="147" y="153"/>
                        <a:pt x="139" y="150"/>
                      </a:cubicBezTo>
                      <a:cubicBezTo>
                        <a:pt x="136" y="149"/>
                        <a:pt x="134" y="148"/>
                        <a:pt x="132" y="147"/>
                      </a:cubicBezTo>
                      <a:cubicBezTo>
                        <a:pt x="124" y="142"/>
                        <a:pt x="113" y="144"/>
                        <a:pt x="107" y="151"/>
                      </a:cubicBezTo>
                      <a:cubicBezTo>
                        <a:pt x="105" y="154"/>
                        <a:pt x="102" y="157"/>
                        <a:pt x="101" y="160"/>
                      </a:cubicBezTo>
                      <a:cubicBezTo>
                        <a:pt x="99" y="162"/>
                        <a:pt x="99" y="165"/>
                        <a:pt x="98" y="168"/>
                      </a:cubicBezTo>
                      <a:cubicBezTo>
                        <a:pt x="97" y="169"/>
                        <a:pt x="97" y="171"/>
                        <a:pt x="97" y="172"/>
                      </a:cubicBezTo>
                      <a:cubicBezTo>
                        <a:pt x="95" y="176"/>
                        <a:pt x="96" y="180"/>
                        <a:pt x="98" y="183"/>
                      </a:cubicBezTo>
                      <a:cubicBezTo>
                        <a:pt x="99" y="185"/>
                        <a:pt x="99" y="186"/>
                        <a:pt x="100" y="187"/>
                      </a:cubicBezTo>
                      <a:cubicBezTo>
                        <a:pt x="99" y="191"/>
                        <a:pt x="97" y="194"/>
                        <a:pt x="96" y="198"/>
                      </a:cubicBezTo>
                      <a:cubicBezTo>
                        <a:pt x="96" y="200"/>
                        <a:pt x="96" y="202"/>
                        <a:pt x="96" y="204"/>
                      </a:cubicBezTo>
                      <a:cubicBezTo>
                        <a:pt x="96" y="204"/>
                        <a:pt x="96" y="206"/>
                        <a:pt x="96" y="206"/>
                      </a:cubicBezTo>
                      <a:cubicBezTo>
                        <a:pt x="100" y="207"/>
                        <a:pt x="99" y="211"/>
                        <a:pt x="100" y="213"/>
                      </a:cubicBezTo>
                      <a:cubicBezTo>
                        <a:pt x="101" y="216"/>
                        <a:pt x="103" y="219"/>
                        <a:pt x="104" y="223"/>
                      </a:cubicBezTo>
                      <a:cubicBezTo>
                        <a:pt x="100" y="224"/>
                        <a:pt x="98" y="221"/>
                        <a:pt x="96" y="218"/>
                      </a:cubicBezTo>
                      <a:cubicBezTo>
                        <a:pt x="94" y="215"/>
                        <a:pt x="93" y="212"/>
                        <a:pt x="92" y="209"/>
                      </a:cubicBezTo>
                      <a:cubicBezTo>
                        <a:pt x="91" y="207"/>
                        <a:pt x="91" y="206"/>
                        <a:pt x="90" y="204"/>
                      </a:cubicBezTo>
                      <a:cubicBezTo>
                        <a:pt x="88" y="202"/>
                        <a:pt x="85" y="201"/>
                        <a:pt x="83" y="204"/>
                      </a:cubicBezTo>
                      <a:cubicBezTo>
                        <a:pt x="82" y="207"/>
                        <a:pt x="80" y="209"/>
                        <a:pt x="80" y="212"/>
                      </a:cubicBezTo>
                      <a:cubicBezTo>
                        <a:pt x="79" y="216"/>
                        <a:pt x="79" y="220"/>
                        <a:pt x="79" y="223"/>
                      </a:cubicBezTo>
                      <a:cubicBezTo>
                        <a:pt x="79" y="229"/>
                        <a:pt x="79" y="234"/>
                        <a:pt x="80" y="239"/>
                      </a:cubicBezTo>
                      <a:cubicBezTo>
                        <a:pt x="81" y="244"/>
                        <a:pt x="79" y="250"/>
                        <a:pt x="76" y="254"/>
                      </a:cubicBezTo>
                      <a:cubicBezTo>
                        <a:pt x="75" y="253"/>
                        <a:pt x="74" y="251"/>
                        <a:pt x="74" y="250"/>
                      </a:cubicBezTo>
                      <a:cubicBezTo>
                        <a:pt x="75" y="244"/>
                        <a:pt x="72" y="239"/>
                        <a:pt x="71" y="234"/>
                      </a:cubicBezTo>
                      <a:cubicBezTo>
                        <a:pt x="69" y="229"/>
                        <a:pt x="69" y="229"/>
                        <a:pt x="63" y="230"/>
                      </a:cubicBezTo>
                      <a:cubicBezTo>
                        <a:pt x="61" y="238"/>
                        <a:pt x="58" y="246"/>
                        <a:pt x="53" y="253"/>
                      </a:cubicBezTo>
                      <a:cubicBezTo>
                        <a:pt x="53" y="250"/>
                        <a:pt x="54" y="247"/>
                        <a:pt x="54" y="244"/>
                      </a:cubicBezTo>
                      <a:cubicBezTo>
                        <a:pt x="54" y="243"/>
                        <a:pt x="55" y="242"/>
                        <a:pt x="55" y="241"/>
                      </a:cubicBezTo>
                      <a:cubicBezTo>
                        <a:pt x="55" y="235"/>
                        <a:pt x="53" y="233"/>
                        <a:pt x="47" y="234"/>
                      </a:cubicBezTo>
                      <a:cubicBezTo>
                        <a:pt x="42" y="240"/>
                        <a:pt x="40" y="248"/>
                        <a:pt x="33" y="254"/>
                      </a:cubicBezTo>
                      <a:cubicBezTo>
                        <a:pt x="33" y="253"/>
                        <a:pt x="33" y="251"/>
                        <a:pt x="32" y="250"/>
                      </a:cubicBezTo>
                      <a:cubicBezTo>
                        <a:pt x="29" y="249"/>
                        <a:pt x="25" y="249"/>
                        <a:pt x="24" y="253"/>
                      </a:cubicBezTo>
                      <a:cubicBezTo>
                        <a:pt x="23" y="255"/>
                        <a:pt x="22" y="256"/>
                        <a:pt x="20" y="258"/>
                      </a:cubicBezTo>
                      <a:cubicBezTo>
                        <a:pt x="20" y="256"/>
                        <a:pt x="20" y="255"/>
                        <a:pt x="19" y="254"/>
                      </a:cubicBezTo>
                      <a:cubicBezTo>
                        <a:pt x="18" y="247"/>
                        <a:pt x="17" y="240"/>
                        <a:pt x="15" y="232"/>
                      </a:cubicBezTo>
                      <a:cubicBezTo>
                        <a:pt x="14" y="227"/>
                        <a:pt x="11" y="221"/>
                        <a:pt x="9" y="215"/>
                      </a:cubicBezTo>
                      <a:cubicBezTo>
                        <a:pt x="5" y="204"/>
                        <a:pt x="2" y="192"/>
                        <a:pt x="1" y="180"/>
                      </a:cubicBezTo>
                      <a:cubicBezTo>
                        <a:pt x="0" y="169"/>
                        <a:pt x="0" y="157"/>
                        <a:pt x="1" y="145"/>
                      </a:cubicBezTo>
                      <a:cubicBezTo>
                        <a:pt x="1" y="137"/>
                        <a:pt x="4" y="129"/>
                        <a:pt x="5" y="121"/>
                      </a:cubicBezTo>
                      <a:cubicBezTo>
                        <a:pt x="6" y="113"/>
                        <a:pt x="9" y="106"/>
                        <a:pt x="12" y="99"/>
                      </a:cubicBezTo>
                      <a:cubicBezTo>
                        <a:pt x="14" y="95"/>
                        <a:pt x="16" y="91"/>
                        <a:pt x="18" y="87"/>
                      </a:cubicBezTo>
                      <a:cubicBezTo>
                        <a:pt x="21" y="81"/>
                        <a:pt x="23" y="74"/>
                        <a:pt x="26" y="68"/>
                      </a:cubicBezTo>
                      <a:cubicBezTo>
                        <a:pt x="29" y="61"/>
                        <a:pt x="32" y="54"/>
                        <a:pt x="38" y="49"/>
                      </a:cubicBezTo>
                      <a:cubicBezTo>
                        <a:pt x="42" y="44"/>
                        <a:pt x="45" y="39"/>
                        <a:pt x="49" y="35"/>
                      </a:cubicBezTo>
                      <a:cubicBezTo>
                        <a:pt x="54" y="31"/>
                        <a:pt x="58" y="28"/>
                        <a:pt x="63" y="24"/>
                      </a:cubicBezTo>
                      <a:cubicBezTo>
                        <a:pt x="67" y="21"/>
                        <a:pt x="71" y="19"/>
                        <a:pt x="74" y="16"/>
                      </a:cubicBezTo>
                      <a:cubicBezTo>
                        <a:pt x="81" y="13"/>
                        <a:pt x="87" y="10"/>
                        <a:pt x="95" y="8"/>
                      </a:cubicBezTo>
                      <a:cubicBezTo>
                        <a:pt x="100" y="7"/>
                        <a:pt x="106" y="5"/>
                        <a:pt x="112" y="5"/>
                      </a:cubicBezTo>
                      <a:cubicBezTo>
                        <a:pt x="116" y="5"/>
                        <a:pt x="120" y="3"/>
                        <a:pt x="124" y="2"/>
                      </a:cubicBezTo>
                      <a:cubicBezTo>
                        <a:pt x="129" y="1"/>
                        <a:pt x="134" y="2"/>
                        <a:pt x="139" y="1"/>
                      </a:cubicBezTo>
                      <a:cubicBezTo>
                        <a:pt x="146" y="0"/>
                        <a:pt x="152" y="1"/>
                        <a:pt x="159" y="3"/>
                      </a:cubicBezTo>
                      <a:cubicBezTo>
                        <a:pt x="167" y="4"/>
                        <a:pt x="175" y="4"/>
                        <a:pt x="182" y="2"/>
                      </a:cubicBezTo>
                      <a:cubicBezTo>
                        <a:pt x="187" y="1"/>
                        <a:pt x="192" y="3"/>
                        <a:pt x="196" y="4"/>
                      </a:cubicBezTo>
                      <a:cubicBezTo>
                        <a:pt x="202" y="6"/>
                        <a:pt x="207" y="9"/>
                        <a:pt x="211" y="12"/>
                      </a:cubicBezTo>
                      <a:cubicBezTo>
                        <a:pt x="218" y="17"/>
                        <a:pt x="226" y="22"/>
                        <a:pt x="233" y="26"/>
                      </a:cubicBezTo>
                      <a:cubicBezTo>
                        <a:pt x="241" y="31"/>
                        <a:pt x="248" y="36"/>
                        <a:pt x="254" y="43"/>
                      </a:cubicBezTo>
                      <a:cubicBezTo>
                        <a:pt x="257" y="46"/>
                        <a:pt x="260" y="49"/>
                        <a:pt x="263" y="53"/>
                      </a:cubicBezTo>
                      <a:cubicBezTo>
                        <a:pt x="269" y="60"/>
                        <a:pt x="274" y="67"/>
                        <a:pt x="277" y="76"/>
                      </a:cubicBezTo>
                      <a:cubicBezTo>
                        <a:pt x="281" y="86"/>
                        <a:pt x="286" y="97"/>
                        <a:pt x="289" y="108"/>
                      </a:cubicBezTo>
                      <a:cubicBezTo>
                        <a:pt x="291" y="115"/>
                        <a:pt x="291" y="121"/>
                        <a:pt x="290" y="128"/>
                      </a:cubicBezTo>
                      <a:cubicBezTo>
                        <a:pt x="290" y="133"/>
                        <a:pt x="289" y="137"/>
                        <a:pt x="289" y="142"/>
                      </a:cubicBezTo>
                      <a:cubicBezTo>
                        <a:pt x="289" y="142"/>
                        <a:pt x="288" y="142"/>
                        <a:pt x="288" y="142"/>
                      </a:cubicBezTo>
                      <a:close/>
                    </a:path>
                  </a:pathLst>
                </a:custGeom>
                <a:solidFill>
                  <a:srgbClr val="764E4E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990" name="Freeform 16"/>
                <p:cNvSpPr>
                  <a:spLocks/>
                </p:cNvSpPr>
                <p:nvPr/>
              </p:nvSpPr>
              <p:spPr bwMode="auto">
                <a:xfrm>
                  <a:off x="6416685" y="3897279"/>
                  <a:ext cx="528639" cy="1460488"/>
                </a:xfrm>
                <a:custGeom>
                  <a:avLst/>
                  <a:gdLst>
                    <a:gd name="T0" fmla="*/ 92 w 141"/>
                    <a:gd name="T1" fmla="*/ 0 h 389"/>
                    <a:gd name="T2" fmla="*/ 100 w 141"/>
                    <a:gd name="T3" fmla="*/ 5 h 389"/>
                    <a:gd name="T4" fmla="*/ 101 w 141"/>
                    <a:gd name="T5" fmla="*/ 4 h 389"/>
                    <a:gd name="T6" fmla="*/ 106 w 141"/>
                    <a:gd name="T7" fmla="*/ 17 h 389"/>
                    <a:gd name="T8" fmla="*/ 113 w 141"/>
                    <a:gd name="T9" fmla="*/ 33 h 389"/>
                    <a:gd name="T10" fmla="*/ 119 w 141"/>
                    <a:gd name="T11" fmla="*/ 51 h 389"/>
                    <a:gd name="T12" fmla="*/ 126 w 141"/>
                    <a:gd name="T13" fmla="*/ 68 h 389"/>
                    <a:gd name="T14" fmla="*/ 128 w 141"/>
                    <a:gd name="T15" fmla="*/ 75 h 389"/>
                    <a:gd name="T16" fmla="*/ 138 w 141"/>
                    <a:gd name="T17" fmla="*/ 106 h 389"/>
                    <a:gd name="T18" fmla="*/ 141 w 141"/>
                    <a:gd name="T19" fmla="*/ 115 h 389"/>
                    <a:gd name="T20" fmla="*/ 136 w 141"/>
                    <a:gd name="T21" fmla="*/ 117 h 389"/>
                    <a:gd name="T22" fmla="*/ 119 w 141"/>
                    <a:gd name="T23" fmla="*/ 119 h 389"/>
                    <a:gd name="T24" fmla="*/ 112 w 141"/>
                    <a:gd name="T25" fmla="*/ 115 h 389"/>
                    <a:gd name="T26" fmla="*/ 111 w 141"/>
                    <a:gd name="T27" fmla="*/ 113 h 389"/>
                    <a:gd name="T28" fmla="*/ 109 w 141"/>
                    <a:gd name="T29" fmla="*/ 110 h 389"/>
                    <a:gd name="T30" fmla="*/ 107 w 141"/>
                    <a:gd name="T31" fmla="*/ 107 h 389"/>
                    <a:gd name="T32" fmla="*/ 101 w 141"/>
                    <a:gd name="T33" fmla="*/ 107 h 389"/>
                    <a:gd name="T34" fmla="*/ 101 w 141"/>
                    <a:gd name="T35" fmla="*/ 111 h 389"/>
                    <a:gd name="T36" fmla="*/ 102 w 141"/>
                    <a:gd name="T37" fmla="*/ 124 h 389"/>
                    <a:gd name="T38" fmla="*/ 104 w 141"/>
                    <a:gd name="T39" fmla="*/ 137 h 389"/>
                    <a:gd name="T40" fmla="*/ 110 w 141"/>
                    <a:gd name="T41" fmla="*/ 164 h 389"/>
                    <a:gd name="T42" fmla="*/ 111 w 141"/>
                    <a:gd name="T43" fmla="*/ 174 h 389"/>
                    <a:gd name="T44" fmla="*/ 114 w 141"/>
                    <a:gd name="T45" fmla="*/ 193 h 389"/>
                    <a:gd name="T46" fmla="*/ 116 w 141"/>
                    <a:gd name="T47" fmla="*/ 218 h 389"/>
                    <a:gd name="T48" fmla="*/ 117 w 141"/>
                    <a:gd name="T49" fmla="*/ 234 h 389"/>
                    <a:gd name="T50" fmla="*/ 118 w 141"/>
                    <a:gd name="T51" fmla="*/ 250 h 389"/>
                    <a:gd name="T52" fmla="*/ 119 w 141"/>
                    <a:gd name="T53" fmla="*/ 278 h 389"/>
                    <a:gd name="T54" fmla="*/ 118 w 141"/>
                    <a:gd name="T55" fmla="*/ 314 h 389"/>
                    <a:gd name="T56" fmla="*/ 118 w 141"/>
                    <a:gd name="T57" fmla="*/ 324 h 389"/>
                    <a:gd name="T58" fmla="*/ 115 w 141"/>
                    <a:gd name="T59" fmla="*/ 353 h 389"/>
                    <a:gd name="T60" fmla="*/ 115 w 141"/>
                    <a:gd name="T61" fmla="*/ 372 h 389"/>
                    <a:gd name="T62" fmla="*/ 116 w 141"/>
                    <a:gd name="T63" fmla="*/ 377 h 389"/>
                    <a:gd name="T64" fmla="*/ 119 w 141"/>
                    <a:gd name="T65" fmla="*/ 383 h 389"/>
                    <a:gd name="T66" fmla="*/ 90 w 141"/>
                    <a:gd name="T67" fmla="*/ 389 h 389"/>
                    <a:gd name="T68" fmla="*/ 69 w 141"/>
                    <a:gd name="T69" fmla="*/ 388 h 389"/>
                    <a:gd name="T70" fmla="*/ 59 w 141"/>
                    <a:gd name="T71" fmla="*/ 386 h 389"/>
                    <a:gd name="T72" fmla="*/ 44 w 141"/>
                    <a:gd name="T73" fmla="*/ 383 h 389"/>
                    <a:gd name="T74" fmla="*/ 26 w 141"/>
                    <a:gd name="T75" fmla="*/ 378 h 389"/>
                    <a:gd name="T76" fmla="*/ 28 w 141"/>
                    <a:gd name="T77" fmla="*/ 375 h 389"/>
                    <a:gd name="T78" fmla="*/ 38 w 141"/>
                    <a:gd name="T79" fmla="*/ 356 h 389"/>
                    <a:gd name="T80" fmla="*/ 36 w 141"/>
                    <a:gd name="T81" fmla="*/ 321 h 389"/>
                    <a:gd name="T82" fmla="*/ 31 w 141"/>
                    <a:gd name="T83" fmla="*/ 305 h 389"/>
                    <a:gd name="T84" fmla="*/ 28 w 141"/>
                    <a:gd name="T85" fmla="*/ 289 h 389"/>
                    <a:gd name="T86" fmla="*/ 24 w 141"/>
                    <a:gd name="T87" fmla="*/ 258 h 389"/>
                    <a:gd name="T88" fmla="*/ 20 w 141"/>
                    <a:gd name="T89" fmla="*/ 227 h 389"/>
                    <a:gd name="T90" fmla="*/ 14 w 141"/>
                    <a:gd name="T91" fmla="*/ 190 h 389"/>
                    <a:gd name="T92" fmla="*/ 14 w 141"/>
                    <a:gd name="T93" fmla="*/ 187 h 389"/>
                    <a:gd name="T94" fmla="*/ 10 w 141"/>
                    <a:gd name="T95" fmla="*/ 170 h 389"/>
                    <a:gd name="T96" fmla="*/ 7 w 141"/>
                    <a:gd name="T97" fmla="*/ 151 h 389"/>
                    <a:gd name="T98" fmla="*/ 5 w 141"/>
                    <a:gd name="T99" fmla="*/ 139 h 389"/>
                    <a:gd name="T100" fmla="*/ 2 w 141"/>
                    <a:gd name="T101" fmla="*/ 108 h 389"/>
                    <a:gd name="T102" fmla="*/ 0 w 141"/>
                    <a:gd name="T103" fmla="*/ 91 h 389"/>
                    <a:gd name="T104" fmla="*/ 1 w 141"/>
                    <a:gd name="T105" fmla="*/ 73 h 389"/>
                    <a:gd name="T106" fmla="*/ 14 w 141"/>
                    <a:gd name="T107" fmla="*/ 41 h 389"/>
                    <a:gd name="T108" fmla="*/ 46 w 141"/>
                    <a:gd name="T109" fmla="*/ 12 h 389"/>
                    <a:gd name="T110" fmla="*/ 69 w 141"/>
                    <a:gd name="T111" fmla="*/ 5 h 389"/>
                    <a:gd name="T112" fmla="*/ 84 w 141"/>
                    <a:gd name="T113" fmla="*/ 2 h 389"/>
                    <a:gd name="T114" fmla="*/ 92 w 141"/>
                    <a:gd name="T115" fmla="*/ 0 h 38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141" h="389">
                      <a:moveTo>
                        <a:pt x="92" y="0"/>
                      </a:moveTo>
                      <a:cubicBezTo>
                        <a:pt x="96" y="2"/>
                        <a:pt x="98" y="3"/>
                        <a:pt x="100" y="5"/>
                      </a:cubicBezTo>
                      <a:cubicBezTo>
                        <a:pt x="101" y="4"/>
                        <a:pt x="101" y="4"/>
                        <a:pt x="101" y="4"/>
                      </a:cubicBezTo>
                      <a:cubicBezTo>
                        <a:pt x="103" y="8"/>
                        <a:pt x="104" y="12"/>
                        <a:pt x="106" y="17"/>
                      </a:cubicBezTo>
                      <a:cubicBezTo>
                        <a:pt x="109" y="22"/>
                        <a:pt x="111" y="27"/>
                        <a:pt x="113" y="33"/>
                      </a:cubicBezTo>
                      <a:cubicBezTo>
                        <a:pt x="116" y="39"/>
                        <a:pt x="117" y="45"/>
                        <a:pt x="119" y="51"/>
                      </a:cubicBezTo>
                      <a:cubicBezTo>
                        <a:pt x="121" y="57"/>
                        <a:pt x="124" y="63"/>
                        <a:pt x="126" y="68"/>
                      </a:cubicBezTo>
                      <a:cubicBezTo>
                        <a:pt x="127" y="71"/>
                        <a:pt x="127" y="73"/>
                        <a:pt x="128" y="75"/>
                      </a:cubicBezTo>
                      <a:cubicBezTo>
                        <a:pt x="131" y="85"/>
                        <a:pt x="135" y="96"/>
                        <a:pt x="138" y="106"/>
                      </a:cubicBezTo>
                      <a:cubicBezTo>
                        <a:pt x="139" y="109"/>
                        <a:pt x="140" y="112"/>
                        <a:pt x="141" y="115"/>
                      </a:cubicBezTo>
                      <a:cubicBezTo>
                        <a:pt x="139" y="116"/>
                        <a:pt x="137" y="116"/>
                        <a:pt x="136" y="117"/>
                      </a:cubicBezTo>
                      <a:cubicBezTo>
                        <a:pt x="130" y="118"/>
                        <a:pt x="124" y="119"/>
                        <a:pt x="119" y="119"/>
                      </a:cubicBezTo>
                      <a:cubicBezTo>
                        <a:pt x="115" y="120"/>
                        <a:pt x="114" y="119"/>
                        <a:pt x="112" y="115"/>
                      </a:cubicBezTo>
                      <a:cubicBezTo>
                        <a:pt x="112" y="114"/>
                        <a:pt x="112" y="114"/>
                        <a:pt x="111" y="113"/>
                      </a:cubicBezTo>
                      <a:cubicBezTo>
                        <a:pt x="110" y="112"/>
                        <a:pt x="109" y="111"/>
                        <a:pt x="109" y="110"/>
                      </a:cubicBezTo>
                      <a:cubicBezTo>
                        <a:pt x="108" y="109"/>
                        <a:pt x="108" y="108"/>
                        <a:pt x="107" y="107"/>
                      </a:cubicBezTo>
                      <a:cubicBezTo>
                        <a:pt x="105" y="107"/>
                        <a:pt x="103" y="107"/>
                        <a:pt x="101" y="107"/>
                      </a:cubicBezTo>
                      <a:cubicBezTo>
                        <a:pt x="101" y="108"/>
                        <a:pt x="101" y="110"/>
                        <a:pt x="101" y="111"/>
                      </a:cubicBezTo>
                      <a:cubicBezTo>
                        <a:pt x="102" y="115"/>
                        <a:pt x="103" y="120"/>
                        <a:pt x="102" y="124"/>
                      </a:cubicBezTo>
                      <a:cubicBezTo>
                        <a:pt x="102" y="129"/>
                        <a:pt x="103" y="133"/>
                        <a:pt x="104" y="137"/>
                      </a:cubicBezTo>
                      <a:cubicBezTo>
                        <a:pt x="106" y="146"/>
                        <a:pt x="108" y="155"/>
                        <a:pt x="110" y="164"/>
                      </a:cubicBezTo>
                      <a:cubicBezTo>
                        <a:pt x="110" y="167"/>
                        <a:pt x="111" y="170"/>
                        <a:pt x="111" y="174"/>
                      </a:cubicBezTo>
                      <a:cubicBezTo>
                        <a:pt x="112" y="180"/>
                        <a:pt x="113" y="187"/>
                        <a:pt x="114" y="193"/>
                      </a:cubicBezTo>
                      <a:cubicBezTo>
                        <a:pt x="115" y="201"/>
                        <a:pt x="117" y="209"/>
                        <a:pt x="116" y="218"/>
                      </a:cubicBezTo>
                      <a:cubicBezTo>
                        <a:pt x="116" y="223"/>
                        <a:pt x="117" y="228"/>
                        <a:pt x="117" y="234"/>
                      </a:cubicBezTo>
                      <a:cubicBezTo>
                        <a:pt x="118" y="239"/>
                        <a:pt x="118" y="244"/>
                        <a:pt x="118" y="250"/>
                      </a:cubicBezTo>
                      <a:cubicBezTo>
                        <a:pt x="119" y="259"/>
                        <a:pt x="119" y="269"/>
                        <a:pt x="119" y="278"/>
                      </a:cubicBezTo>
                      <a:cubicBezTo>
                        <a:pt x="119" y="290"/>
                        <a:pt x="119" y="302"/>
                        <a:pt x="118" y="314"/>
                      </a:cubicBezTo>
                      <a:cubicBezTo>
                        <a:pt x="118" y="317"/>
                        <a:pt x="118" y="320"/>
                        <a:pt x="118" y="324"/>
                      </a:cubicBezTo>
                      <a:cubicBezTo>
                        <a:pt x="117" y="333"/>
                        <a:pt x="116" y="343"/>
                        <a:pt x="115" y="353"/>
                      </a:cubicBezTo>
                      <a:cubicBezTo>
                        <a:pt x="115" y="359"/>
                        <a:pt x="115" y="366"/>
                        <a:pt x="115" y="372"/>
                      </a:cubicBezTo>
                      <a:cubicBezTo>
                        <a:pt x="115" y="374"/>
                        <a:pt x="115" y="375"/>
                        <a:pt x="116" y="377"/>
                      </a:cubicBezTo>
                      <a:cubicBezTo>
                        <a:pt x="117" y="379"/>
                        <a:pt x="118" y="381"/>
                        <a:pt x="119" y="383"/>
                      </a:cubicBezTo>
                      <a:cubicBezTo>
                        <a:pt x="109" y="386"/>
                        <a:pt x="100" y="388"/>
                        <a:pt x="90" y="389"/>
                      </a:cubicBezTo>
                      <a:cubicBezTo>
                        <a:pt x="83" y="389"/>
                        <a:pt x="76" y="389"/>
                        <a:pt x="69" y="388"/>
                      </a:cubicBezTo>
                      <a:cubicBezTo>
                        <a:pt x="66" y="388"/>
                        <a:pt x="62" y="387"/>
                        <a:pt x="59" y="386"/>
                      </a:cubicBezTo>
                      <a:cubicBezTo>
                        <a:pt x="54" y="385"/>
                        <a:pt x="49" y="384"/>
                        <a:pt x="44" y="383"/>
                      </a:cubicBezTo>
                      <a:cubicBezTo>
                        <a:pt x="38" y="381"/>
                        <a:pt x="32" y="380"/>
                        <a:pt x="26" y="378"/>
                      </a:cubicBezTo>
                      <a:cubicBezTo>
                        <a:pt x="27" y="376"/>
                        <a:pt x="28" y="375"/>
                        <a:pt x="28" y="375"/>
                      </a:cubicBezTo>
                      <a:cubicBezTo>
                        <a:pt x="35" y="370"/>
                        <a:pt x="37" y="363"/>
                        <a:pt x="38" y="356"/>
                      </a:cubicBezTo>
                      <a:cubicBezTo>
                        <a:pt x="39" y="344"/>
                        <a:pt x="38" y="333"/>
                        <a:pt x="36" y="321"/>
                      </a:cubicBezTo>
                      <a:cubicBezTo>
                        <a:pt x="35" y="315"/>
                        <a:pt x="33" y="310"/>
                        <a:pt x="31" y="305"/>
                      </a:cubicBezTo>
                      <a:cubicBezTo>
                        <a:pt x="29" y="300"/>
                        <a:pt x="29" y="294"/>
                        <a:pt x="28" y="289"/>
                      </a:cubicBezTo>
                      <a:cubicBezTo>
                        <a:pt x="26" y="279"/>
                        <a:pt x="25" y="268"/>
                        <a:pt x="24" y="258"/>
                      </a:cubicBezTo>
                      <a:cubicBezTo>
                        <a:pt x="22" y="247"/>
                        <a:pt x="21" y="237"/>
                        <a:pt x="20" y="227"/>
                      </a:cubicBezTo>
                      <a:cubicBezTo>
                        <a:pt x="18" y="214"/>
                        <a:pt x="16" y="202"/>
                        <a:pt x="14" y="190"/>
                      </a:cubicBezTo>
                      <a:cubicBezTo>
                        <a:pt x="14" y="189"/>
                        <a:pt x="14" y="188"/>
                        <a:pt x="14" y="187"/>
                      </a:cubicBezTo>
                      <a:cubicBezTo>
                        <a:pt x="14" y="181"/>
                        <a:pt x="12" y="175"/>
                        <a:pt x="10" y="170"/>
                      </a:cubicBezTo>
                      <a:cubicBezTo>
                        <a:pt x="8" y="164"/>
                        <a:pt x="8" y="158"/>
                        <a:pt x="7" y="151"/>
                      </a:cubicBezTo>
                      <a:cubicBezTo>
                        <a:pt x="7" y="147"/>
                        <a:pt x="5" y="143"/>
                        <a:pt x="5" y="139"/>
                      </a:cubicBezTo>
                      <a:cubicBezTo>
                        <a:pt x="4" y="129"/>
                        <a:pt x="3" y="119"/>
                        <a:pt x="2" y="108"/>
                      </a:cubicBezTo>
                      <a:cubicBezTo>
                        <a:pt x="1" y="103"/>
                        <a:pt x="1" y="97"/>
                        <a:pt x="0" y="91"/>
                      </a:cubicBezTo>
                      <a:cubicBezTo>
                        <a:pt x="0" y="85"/>
                        <a:pt x="1" y="79"/>
                        <a:pt x="1" y="73"/>
                      </a:cubicBezTo>
                      <a:cubicBezTo>
                        <a:pt x="2" y="61"/>
                        <a:pt x="8" y="51"/>
                        <a:pt x="14" y="41"/>
                      </a:cubicBezTo>
                      <a:cubicBezTo>
                        <a:pt x="22" y="29"/>
                        <a:pt x="33" y="19"/>
                        <a:pt x="46" y="12"/>
                      </a:cubicBezTo>
                      <a:cubicBezTo>
                        <a:pt x="53" y="8"/>
                        <a:pt x="61" y="6"/>
                        <a:pt x="69" y="5"/>
                      </a:cubicBezTo>
                      <a:cubicBezTo>
                        <a:pt x="74" y="5"/>
                        <a:pt x="79" y="3"/>
                        <a:pt x="84" y="2"/>
                      </a:cubicBezTo>
                      <a:cubicBezTo>
                        <a:pt x="87" y="1"/>
                        <a:pt x="90" y="0"/>
                        <a:pt x="92" y="0"/>
                      </a:cubicBezTo>
                      <a:close/>
                    </a:path>
                  </a:pathLst>
                </a:custGeom>
                <a:solidFill>
                  <a:srgbClr val="EDFDD1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991" name="Freeform 17"/>
                <p:cNvSpPr>
                  <a:spLocks/>
                </p:cNvSpPr>
                <p:nvPr/>
              </p:nvSpPr>
              <p:spPr bwMode="auto">
                <a:xfrm>
                  <a:off x="2916242" y="3840129"/>
                  <a:ext cx="273050" cy="1943084"/>
                </a:xfrm>
                <a:custGeom>
                  <a:avLst/>
                  <a:gdLst>
                    <a:gd name="T0" fmla="*/ 69 w 73"/>
                    <a:gd name="T1" fmla="*/ 517 h 517"/>
                    <a:gd name="T2" fmla="*/ 38 w 73"/>
                    <a:gd name="T3" fmla="*/ 515 h 517"/>
                    <a:gd name="T4" fmla="*/ 24 w 73"/>
                    <a:gd name="T5" fmla="*/ 516 h 517"/>
                    <a:gd name="T6" fmla="*/ 18 w 73"/>
                    <a:gd name="T7" fmla="*/ 516 h 517"/>
                    <a:gd name="T8" fmla="*/ 14 w 73"/>
                    <a:gd name="T9" fmla="*/ 512 h 517"/>
                    <a:gd name="T10" fmla="*/ 15 w 73"/>
                    <a:gd name="T11" fmla="*/ 482 h 517"/>
                    <a:gd name="T12" fmla="*/ 15 w 73"/>
                    <a:gd name="T13" fmla="*/ 460 h 517"/>
                    <a:gd name="T14" fmla="*/ 12 w 73"/>
                    <a:gd name="T15" fmla="*/ 425 h 517"/>
                    <a:gd name="T16" fmla="*/ 12 w 73"/>
                    <a:gd name="T17" fmla="*/ 411 h 517"/>
                    <a:gd name="T18" fmla="*/ 11 w 73"/>
                    <a:gd name="T19" fmla="*/ 396 h 517"/>
                    <a:gd name="T20" fmla="*/ 11 w 73"/>
                    <a:gd name="T21" fmla="*/ 385 h 517"/>
                    <a:gd name="T22" fmla="*/ 11 w 73"/>
                    <a:gd name="T23" fmla="*/ 374 h 517"/>
                    <a:gd name="T24" fmla="*/ 11 w 73"/>
                    <a:gd name="T25" fmla="*/ 355 h 517"/>
                    <a:gd name="T26" fmla="*/ 9 w 73"/>
                    <a:gd name="T27" fmla="*/ 333 h 517"/>
                    <a:gd name="T28" fmla="*/ 9 w 73"/>
                    <a:gd name="T29" fmla="*/ 304 h 517"/>
                    <a:gd name="T30" fmla="*/ 8 w 73"/>
                    <a:gd name="T31" fmla="*/ 285 h 517"/>
                    <a:gd name="T32" fmla="*/ 8 w 73"/>
                    <a:gd name="T33" fmla="*/ 272 h 517"/>
                    <a:gd name="T34" fmla="*/ 7 w 73"/>
                    <a:gd name="T35" fmla="*/ 262 h 517"/>
                    <a:gd name="T36" fmla="*/ 7 w 73"/>
                    <a:gd name="T37" fmla="*/ 252 h 517"/>
                    <a:gd name="T38" fmla="*/ 7 w 73"/>
                    <a:gd name="T39" fmla="*/ 229 h 517"/>
                    <a:gd name="T40" fmla="*/ 6 w 73"/>
                    <a:gd name="T41" fmla="*/ 217 h 517"/>
                    <a:gd name="T42" fmla="*/ 6 w 73"/>
                    <a:gd name="T43" fmla="*/ 216 h 517"/>
                    <a:gd name="T44" fmla="*/ 6 w 73"/>
                    <a:gd name="T45" fmla="*/ 196 h 517"/>
                    <a:gd name="T46" fmla="*/ 6 w 73"/>
                    <a:gd name="T47" fmla="*/ 173 h 517"/>
                    <a:gd name="T48" fmla="*/ 6 w 73"/>
                    <a:gd name="T49" fmla="*/ 152 h 517"/>
                    <a:gd name="T50" fmla="*/ 6 w 73"/>
                    <a:gd name="T51" fmla="*/ 134 h 517"/>
                    <a:gd name="T52" fmla="*/ 4 w 73"/>
                    <a:gd name="T53" fmla="*/ 114 h 517"/>
                    <a:gd name="T54" fmla="*/ 4 w 73"/>
                    <a:gd name="T55" fmla="*/ 103 h 517"/>
                    <a:gd name="T56" fmla="*/ 4 w 73"/>
                    <a:gd name="T57" fmla="*/ 84 h 517"/>
                    <a:gd name="T58" fmla="*/ 5 w 73"/>
                    <a:gd name="T59" fmla="*/ 69 h 517"/>
                    <a:gd name="T60" fmla="*/ 4 w 73"/>
                    <a:gd name="T61" fmla="*/ 52 h 517"/>
                    <a:gd name="T62" fmla="*/ 3 w 73"/>
                    <a:gd name="T63" fmla="*/ 37 h 517"/>
                    <a:gd name="T64" fmla="*/ 0 w 73"/>
                    <a:gd name="T65" fmla="*/ 6 h 517"/>
                    <a:gd name="T66" fmla="*/ 0 w 73"/>
                    <a:gd name="T67" fmla="*/ 2 h 517"/>
                    <a:gd name="T68" fmla="*/ 73 w 73"/>
                    <a:gd name="T69" fmla="*/ 2 h 517"/>
                    <a:gd name="T70" fmla="*/ 71 w 73"/>
                    <a:gd name="T71" fmla="*/ 4 h 517"/>
                    <a:gd name="T72" fmla="*/ 69 w 73"/>
                    <a:gd name="T73" fmla="*/ 9 h 517"/>
                    <a:gd name="T74" fmla="*/ 69 w 73"/>
                    <a:gd name="T75" fmla="*/ 33 h 517"/>
                    <a:gd name="T76" fmla="*/ 69 w 73"/>
                    <a:gd name="T77" fmla="*/ 56 h 517"/>
                    <a:gd name="T78" fmla="*/ 69 w 73"/>
                    <a:gd name="T79" fmla="*/ 80 h 517"/>
                    <a:gd name="T80" fmla="*/ 70 w 73"/>
                    <a:gd name="T81" fmla="*/ 93 h 517"/>
                    <a:gd name="T82" fmla="*/ 68 w 73"/>
                    <a:gd name="T83" fmla="*/ 129 h 517"/>
                    <a:gd name="T84" fmla="*/ 68 w 73"/>
                    <a:gd name="T85" fmla="*/ 144 h 517"/>
                    <a:gd name="T86" fmla="*/ 67 w 73"/>
                    <a:gd name="T87" fmla="*/ 154 h 517"/>
                    <a:gd name="T88" fmla="*/ 67 w 73"/>
                    <a:gd name="T89" fmla="*/ 166 h 517"/>
                    <a:gd name="T90" fmla="*/ 66 w 73"/>
                    <a:gd name="T91" fmla="*/ 194 h 517"/>
                    <a:gd name="T92" fmla="*/ 67 w 73"/>
                    <a:gd name="T93" fmla="*/ 224 h 517"/>
                    <a:gd name="T94" fmla="*/ 67 w 73"/>
                    <a:gd name="T95" fmla="*/ 238 h 517"/>
                    <a:gd name="T96" fmla="*/ 67 w 73"/>
                    <a:gd name="T97" fmla="*/ 251 h 517"/>
                    <a:gd name="T98" fmla="*/ 69 w 73"/>
                    <a:gd name="T99" fmla="*/ 285 h 517"/>
                    <a:gd name="T100" fmla="*/ 69 w 73"/>
                    <a:gd name="T101" fmla="*/ 321 h 517"/>
                    <a:gd name="T102" fmla="*/ 69 w 73"/>
                    <a:gd name="T103" fmla="*/ 333 h 517"/>
                    <a:gd name="T104" fmla="*/ 70 w 73"/>
                    <a:gd name="T105" fmla="*/ 368 h 517"/>
                    <a:gd name="T106" fmla="*/ 69 w 73"/>
                    <a:gd name="T107" fmla="*/ 386 h 517"/>
                    <a:gd name="T108" fmla="*/ 70 w 73"/>
                    <a:gd name="T109" fmla="*/ 406 h 517"/>
                    <a:gd name="T110" fmla="*/ 70 w 73"/>
                    <a:gd name="T111" fmla="*/ 430 h 517"/>
                    <a:gd name="T112" fmla="*/ 70 w 73"/>
                    <a:gd name="T113" fmla="*/ 446 h 517"/>
                    <a:gd name="T114" fmla="*/ 70 w 73"/>
                    <a:gd name="T115" fmla="*/ 478 h 517"/>
                    <a:gd name="T116" fmla="*/ 70 w 73"/>
                    <a:gd name="T117" fmla="*/ 505 h 517"/>
                    <a:gd name="T118" fmla="*/ 69 w 73"/>
                    <a:gd name="T119" fmla="*/ 517 h 5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</a:cxnLst>
                  <a:rect l="0" t="0" r="r" b="b"/>
                  <a:pathLst>
                    <a:path w="73" h="517">
                      <a:moveTo>
                        <a:pt x="69" y="517"/>
                      </a:moveTo>
                      <a:cubicBezTo>
                        <a:pt x="58" y="516"/>
                        <a:pt x="48" y="516"/>
                        <a:pt x="38" y="515"/>
                      </a:cubicBezTo>
                      <a:cubicBezTo>
                        <a:pt x="33" y="515"/>
                        <a:pt x="28" y="515"/>
                        <a:pt x="24" y="516"/>
                      </a:cubicBezTo>
                      <a:cubicBezTo>
                        <a:pt x="22" y="516"/>
                        <a:pt x="20" y="516"/>
                        <a:pt x="18" y="516"/>
                      </a:cubicBezTo>
                      <a:cubicBezTo>
                        <a:pt x="14" y="516"/>
                        <a:pt x="13" y="515"/>
                        <a:pt x="14" y="512"/>
                      </a:cubicBezTo>
                      <a:cubicBezTo>
                        <a:pt x="18" y="502"/>
                        <a:pt x="15" y="492"/>
                        <a:pt x="15" y="482"/>
                      </a:cubicBezTo>
                      <a:cubicBezTo>
                        <a:pt x="15" y="475"/>
                        <a:pt x="15" y="467"/>
                        <a:pt x="15" y="460"/>
                      </a:cubicBezTo>
                      <a:cubicBezTo>
                        <a:pt x="14" y="448"/>
                        <a:pt x="13" y="437"/>
                        <a:pt x="12" y="425"/>
                      </a:cubicBezTo>
                      <a:cubicBezTo>
                        <a:pt x="12" y="420"/>
                        <a:pt x="12" y="416"/>
                        <a:pt x="12" y="411"/>
                      </a:cubicBezTo>
                      <a:cubicBezTo>
                        <a:pt x="12" y="406"/>
                        <a:pt x="12" y="401"/>
                        <a:pt x="11" y="396"/>
                      </a:cubicBezTo>
                      <a:cubicBezTo>
                        <a:pt x="11" y="392"/>
                        <a:pt x="11" y="389"/>
                        <a:pt x="11" y="385"/>
                      </a:cubicBezTo>
                      <a:cubicBezTo>
                        <a:pt x="10" y="381"/>
                        <a:pt x="11" y="378"/>
                        <a:pt x="11" y="374"/>
                      </a:cubicBezTo>
                      <a:cubicBezTo>
                        <a:pt x="11" y="368"/>
                        <a:pt x="11" y="362"/>
                        <a:pt x="11" y="355"/>
                      </a:cubicBezTo>
                      <a:cubicBezTo>
                        <a:pt x="10" y="348"/>
                        <a:pt x="10" y="341"/>
                        <a:pt x="9" y="333"/>
                      </a:cubicBezTo>
                      <a:cubicBezTo>
                        <a:pt x="9" y="323"/>
                        <a:pt x="10" y="314"/>
                        <a:pt x="9" y="304"/>
                      </a:cubicBezTo>
                      <a:cubicBezTo>
                        <a:pt x="9" y="298"/>
                        <a:pt x="9" y="291"/>
                        <a:pt x="8" y="285"/>
                      </a:cubicBezTo>
                      <a:cubicBezTo>
                        <a:pt x="8" y="281"/>
                        <a:pt x="8" y="277"/>
                        <a:pt x="8" y="272"/>
                      </a:cubicBezTo>
                      <a:cubicBezTo>
                        <a:pt x="8" y="269"/>
                        <a:pt x="7" y="265"/>
                        <a:pt x="7" y="262"/>
                      </a:cubicBezTo>
                      <a:cubicBezTo>
                        <a:pt x="7" y="258"/>
                        <a:pt x="7" y="255"/>
                        <a:pt x="7" y="252"/>
                      </a:cubicBezTo>
                      <a:cubicBezTo>
                        <a:pt x="7" y="245"/>
                        <a:pt x="7" y="237"/>
                        <a:pt x="7" y="229"/>
                      </a:cubicBezTo>
                      <a:cubicBezTo>
                        <a:pt x="6" y="225"/>
                        <a:pt x="7" y="221"/>
                        <a:pt x="6" y="217"/>
                      </a:cubicBezTo>
                      <a:cubicBezTo>
                        <a:pt x="6" y="217"/>
                        <a:pt x="6" y="217"/>
                        <a:pt x="6" y="216"/>
                      </a:cubicBezTo>
                      <a:cubicBezTo>
                        <a:pt x="8" y="210"/>
                        <a:pt x="6" y="203"/>
                        <a:pt x="6" y="196"/>
                      </a:cubicBezTo>
                      <a:cubicBezTo>
                        <a:pt x="6" y="188"/>
                        <a:pt x="6" y="180"/>
                        <a:pt x="6" y="173"/>
                      </a:cubicBezTo>
                      <a:cubicBezTo>
                        <a:pt x="6" y="166"/>
                        <a:pt x="7" y="159"/>
                        <a:pt x="6" y="152"/>
                      </a:cubicBezTo>
                      <a:cubicBezTo>
                        <a:pt x="6" y="146"/>
                        <a:pt x="6" y="140"/>
                        <a:pt x="6" y="134"/>
                      </a:cubicBezTo>
                      <a:cubicBezTo>
                        <a:pt x="6" y="127"/>
                        <a:pt x="5" y="120"/>
                        <a:pt x="4" y="114"/>
                      </a:cubicBezTo>
                      <a:cubicBezTo>
                        <a:pt x="4" y="110"/>
                        <a:pt x="4" y="106"/>
                        <a:pt x="4" y="103"/>
                      </a:cubicBezTo>
                      <a:cubicBezTo>
                        <a:pt x="4" y="96"/>
                        <a:pt x="4" y="90"/>
                        <a:pt x="4" y="84"/>
                      </a:cubicBezTo>
                      <a:cubicBezTo>
                        <a:pt x="5" y="79"/>
                        <a:pt x="5" y="74"/>
                        <a:pt x="5" y="69"/>
                      </a:cubicBezTo>
                      <a:cubicBezTo>
                        <a:pt x="5" y="63"/>
                        <a:pt x="5" y="58"/>
                        <a:pt x="4" y="52"/>
                      </a:cubicBezTo>
                      <a:cubicBezTo>
                        <a:pt x="4" y="47"/>
                        <a:pt x="3" y="42"/>
                        <a:pt x="3" y="37"/>
                      </a:cubicBezTo>
                      <a:cubicBezTo>
                        <a:pt x="2" y="27"/>
                        <a:pt x="1" y="17"/>
                        <a:pt x="0" y="6"/>
                      </a:cubicBezTo>
                      <a:cubicBezTo>
                        <a:pt x="0" y="5"/>
                        <a:pt x="0" y="4"/>
                        <a:pt x="0" y="2"/>
                      </a:cubicBezTo>
                      <a:cubicBezTo>
                        <a:pt x="25" y="0"/>
                        <a:pt x="48" y="0"/>
                        <a:pt x="73" y="2"/>
                      </a:cubicBezTo>
                      <a:cubicBezTo>
                        <a:pt x="72" y="3"/>
                        <a:pt x="72" y="4"/>
                        <a:pt x="71" y="4"/>
                      </a:cubicBezTo>
                      <a:cubicBezTo>
                        <a:pt x="69" y="5"/>
                        <a:pt x="69" y="7"/>
                        <a:pt x="69" y="9"/>
                      </a:cubicBezTo>
                      <a:cubicBezTo>
                        <a:pt x="69" y="17"/>
                        <a:pt x="69" y="25"/>
                        <a:pt x="69" y="33"/>
                      </a:cubicBezTo>
                      <a:cubicBezTo>
                        <a:pt x="69" y="41"/>
                        <a:pt x="69" y="49"/>
                        <a:pt x="69" y="56"/>
                      </a:cubicBezTo>
                      <a:cubicBezTo>
                        <a:pt x="69" y="64"/>
                        <a:pt x="69" y="72"/>
                        <a:pt x="69" y="80"/>
                      </a:cubicBezTo>
                      <a:cubicBezTo>
                        <a:pt x="69" y="85"/>
                        <a:pt x="70" y="89"/>
                        <a:pt x="70" y="93"/>
                      </a:cubicBezTo>
                      <a:cubicBezTo>
                        <a:pt x="69" y="105"/>
                        <a:pt x="69" y="117"/>
                        <a:pt x="68" y="129"/>
                      </a:cubicBezTo>
                      <a:cubicBezTo>
                        <a:pt x="68" y="134"/>
                        <a:pt x="68" y="139"/>
                        <a:pt x="68" y="144"/>
                      </a:cubicBezTo>
                      <a:cubicBezTo>
                        <a:pt x="68" y="148"/>
                        <a:pt x="67" y="151"/>
                        <a:pt x="67" y="154"/>
                      </a:cubicBezTo>
                      <a:cubicBezTo>
                        <a:pt x="67" y="158"/>
                        <a:pt x="67" y="162"/>
                        <a:pt x="67" y="166"/>
                      </a:cubicBezTo>
                      <a:cubicBezTo>
                        <a:pt x="67" y="176"/>
                        <a:pt x="66" y="185"/>
                        <a:pt x="66" y="194"/>
                      </a:cubicBezTo>
                      <a:cubicBezTo>
                        <a:pt x="66" y="204"/>
                        <a:pt x="67" y="214"/>
                        <a:pt x="67" y="224"/>
                      </a:cubicBezTo>
                      <a:cubicBezTo>
                        <a:pt x="67" y="229"/>
                        <a:pt x="67" y="234"/>
                        <a:pt x="67" y="238"/>
                      </a:cubicBezTo>
                      <a:cubicBezTo>
                        <a:pt x="67" y="243"/>
                        <a:pt x="67" y="247"/>
                        <a:pt x="67" y="251"/>
                      </a:cubicBezTo>
                      <a:cubicBezTo>
                        <a:pt x="68" y="262"/>
                        <a:pt x="69" y="274"/>
                        <a:pt x="69" y="285"/>
                      </a:cubicBezTo>
                      <a:cubicBezTo>
                        <a:pt x="69" y="297"/>
                        <a:pt x="69" y="309"/>
                        <a:pt x="69" y="321"/>
                      </a:cubicBezTo>
                      <a:cubicBezTo>
                        <a:pt x="69" y="325"/>
                        <a:pt x="69" y="329"/>
                        <a:pt x="69" y="333"/>
                      </a:cubicBezTo>
                      <a:cubicBezTo>
                        <a:pt x="70" y="345"/>
                        <a:pt x="70" y="356"/>
                        <a:pt x="70" y="368"/>
                      </a:cubicBezTo>
                      <a:cubicBezTo>
                        <a:pt x="70" y="374"/>
                        <a:pt x="69" y="380"/>
                        <a:pt x="69" y="386"/>
                      </a:cubicBezTo>
                      <a:cubicBezTo>
                        <a:pt x="69" y="393"/>
                        <a:pt x="70" y="400"/>
                        <a:pt x="70" y="406"/>
                      </a:cubicBezTo>
                      <a:cubicBezTo>
                        <a:pt x="70" y="414"/>
                        <a:pt x="70" y="422"/>
                        <a:pt x="70" y="430"/>
                      </a:cubicBezTo>
                      <a:cubicBezTo>
                        <a:pt x="70" y="435"/>
                        <a:pt x="70" y="441"/>
                        <a:pt x="70" y="446"/>
                      </a:cubicBezTo>
                      <a:cubicBezTo>
                        <a:pt x="70" y="456"/>
                        <a:pt x="70" y="467"/>
                        <a:pt x="70" y="478"/>
                      </a:cubicBezTo>
                      <a:cubicBezTo>
                        <a:pt x="70" y="487"/>
                        <a:pt x="69" y="496"/>
                        <a:pt x="70" y="505"/>
                      </a:cubicBezTo>
                      <a:cubicBezTo>
                        <a:pt x="70" y="509"/>
                        <a:pt x="69" y="512"/>
                        <a:pt x="69" y="51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992" name="Freeform 18"/>
                <p:cNvSpPr>
                  <a:spLocks noEditPoints="1"/>
                </p:cNvSpPr>
                <p:nvPr/>
              </p:nvSpPr>
              <p:spPr bwMode="auto">
                <a:xfrm>
                  <a:off x="6727836" y="1803385"/>
                  <a:ext cx="882651" cy="838193"/>
                </a:xfrm>
                <a:custGeom>
                  <a:avLst/>
                  <a:gdLst>
                    <a:gd name="T0" fmla="*/ 8 w 235"/>
                    <a:gd name="T1" fmla="*/ 41 h 223"/>
                    <a:gd name="T2" fmla="*/ 9 w 235"/>
                    <a:gd name="T3" fmla="*/ 10 h 223"/>
                    <a:gd name="T4" fmla="*/ 35 w 235"/>
                    <a:gd name="T5" fmla="*/ 34 h 223"/>
                    <a:gd name="T6" fmla="*/ 41 w 235"/>
                    <a:gd name="T7" fmla="*/ 24 h 223"/>
                    <a:gd name="T8" fmla="*/ 53 w 235"/>
                    <a:gd name="T9" fmla="*/ 7 h 223"/>
                    <a:gd name="T10" fmla="*/ 71 w 235"/>
                    <a:gd name="T11" fmla="*/ 29 h 223"/>
                    <a:gd name="T12" fmla="*/ 79 w 235"/>
                    <a:gd name="T13" fmla="*/ 14 h 223"/>
                    <a:gd name="T14" fmla="*/ 88 w 235"/>
                    <a:gd name="T15" fmla="*/ 10 h 223"/>
                    <a:gd name="T16" fmla="*/ 103 w 235"/>
                    <a:gd name="T17" fmla="*/ 36 h 223"/>
                    <a:gd name="T18" fmla="*/ 111 w 235"/>
                    <a:gd name="T19" fmla="*/ 32 h 223"/>
                    <a:gd name="T20" fmla="*/ 119 w 235"/>
                    <a:gd name="T21" fmla="*/ 28 h 223"/>
                    <a:gd name="T22" fmla="*/ 135 w 235"/>
                    <a:gd name="T23" fmla="*/ 23 h 223"/>
                    <a:gd name="T24" fmla="*/ 149 w 235"/>
                    <a:gd name="T25" fmla="*/ 57 h 223"/>
                    <a:gd name="T26" fmla="*/ 136 w 235"/>
                    <a:gd name="T27" fmla="*/ 69 h 223"/>
                    <a:gd name="T28" fmla="*/ 151 w 235"/>
                    <a:gd name="T29" fmla="*/ 71 h 223"/>
                    <a:gd name="T30" fmla="*/ 158 w 235"/>
                    <a:gd name="T31" fmla="*/ 61 h 223"/>
                    <a:gd name="T32" fmla="*/ 161 w 235"/>
                    <a:gd name="T33" fmla="*/ 68 h 223"/>
                    <a:gd name="T34" fmla="*/ 164 w 235"/>
                    <a:gd name="T35" fmla="*/ 65 h 223"/>
                    <a:gd name="T36" fmla="*/ 198 w 235"/>
                    <a:gd name="T37" fmla="*/ 93 h 223"/>
                    <a:gd name="T38" fmla="*/ 215 w 235"/>
                    <a:gd name="T39" fmla="*/ 99 h 223"/>
                    <a:gd name="T40" fmla="*/ 221 w 235"/>
                    <a:gd name="T41" fmla="*/ 117 h 223"/>
                    <a:gd name="T42" fmla="*/ 226 w 235"/>
                    <a:gd name="T43" fmla="*/ 147 h 223"/>
                    <a:gd name="T44" fmla="*/ 235 w 235"/>
                    <a:gd name="T45" fmla="*/ 162 h 223"/>
                    <a:gd name="T46" fmla="*/ 210 w 235"/>
                    <a:gd name="T47" fmla="*/ 186 h 223"/>
                    <a:gd name="T48" fmla="*/ 189 w 235"/>
                    <a:gd name="T49" fmla="*/ 200 h 223"/>
                    <a:gd name="T50" fmla="*/ 171 w 235"/>
                    <a:gd name="T51" fmla="*/ 208 h 223"/>
                    <a:gd name="T52" fmla="*/ 140 w 235"/>
                    <a:gd name="T53" fmla="*/ 223 h 223"/>
                    <a:gd name="T54" fmla="*/ 148 w 235"/>
                    <a:gd name="T55" fmla="*/ 182 h 223"/>
                    <a:gd name="T56" fmla="*/ 134 w 235"/>
                    <a:gd name="T57" fmla="*/ 162 h 223"/>
                    <a:gd name="T58" fmla="*/ 155 w 235"/>
                    <a:gd name="T59" fmla="*/ 138 h 223"/>
                    <a:gd name="T60" fmla="*/ 163 w 235"/>
                    <a:gd name="T61" fmla="*/ 120 h 223"/>
                    <a:gd name="T62" fmla="*/ 152 w 235"/>
                    <a:gd name="T63" fmla="*/ 130 h 223"/>
                    <a:gd name="T64" fmla="*/ 132 w 235"/>
                    <a:gd name="T65" fmla="*/ 151 h 223"/>
                    <a:gd name="T66" fmla="*/ 124 w 235"/>
                    <a:gd name="T67" fmla="*/ 157 h 223"/>
                    <a:gd name="T68" fmla="*/ 86 w 235"/>
                    <a:gd name="T69" fmla="*/ 179 h 223"/>
                    <a:gd name="T70" fmla="*/ 64 w 235"/>
                    <a:gd name="T71" fmla="*/ 171 h 223"/>
                    <a:gd name="T72" fmla="*/ 50 w 235"/>
                    <a:gd name="T73" fmla="*/ 152 h 223"/>
                    <a:gd name="T74" fmla="*/ 50 w 235"/>
                    <a:gd name="T75" fmla="*/ 143 h 223"/>
                    <a:gd name="T76" fmla="*/ 60 w 235"/>
                    <a:gd name="T77" fmla="*/ 140 h 223"/>
                    <a:gd name="T78" fmla="*/ 44 w 235"/>
                    <a:gd name="T79" fmla="*/ 136 h 223"/>
                    <a:gd name="T80" fmla="*/ 33 w 235"/>
                    <a:gd name="T81" fmla="*/ 131 h 223"/>
                    <a:gd name="T82" fmla="*/ 7 w 235"/>
                    <a:gd name="T83" fmla="*/ 119 h 223"/>
                    <a:gd name="T84" fmla="*/ 2 w 235"/>
                    <a:gd name="T85" fmla="*/ 94 h 223"/>
                    <a:gd name="T86" fmla="*/ 2 w 235"/>
                    <a:gd name="T87" fmla="*/ 72 h 223"/>
                    <a:gd name="T88" fmla="*/ 0 w 235"/>
                    <a:gd name="T89" fmla="*/ 47 h 223"/>
                    <a:gd name="T90" fmla="*/ 55 w 235"/>
                    <a:gd name="T91" fmla="*/ 44 h 223"/>
                    <a:gd name="T92" fmla="*/ 23 w 235"/>
                    <a:gd name="T93" fmla="*/ 46 h 223"/>
                    <a:gd name="T94" fmla="*/ 17 w 235"/>
                    <a:gd name="T95" fmla="*/ 49 h 223"/>
                    <a:gd name="T96" fmla="*/ 19 w 235"/>
                    <a:gd name="T97" fmla="*/ 56 h 223"/>
                    <a:gd name="T98" fmla="*/ 36 w 235"/>
                    <a:gd name="T99" fmla="*/ 72 h 223"/>
                    <a:gd name="T100" fmla="*/ 60 w 235"/>
                    <a:gd name="T101" fmla="*/ 45 h 22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</a:cxnLst>
                  <a:rect l="0" t="0" r="r" b="b"/>
                  <a:pathLst>
                    <a:path w="235" h="223">
                      <a:moveTo>
                        <a:pt x="0" y="47"/>
                      </a:moveTo>
                      <a:cubicBezTo>
                        <a:pt x="6" y="48"/>
                        <a:pt x="7" y="47"/>
                        <a:pt x="8" y="41"/>
                      </a:cubicBezTo>
                      <a:cubicBezTo>
                        <a:pt x="8" y="33"/>
                        <a:pt x="8" y="26"/>
                        <a:pt x="9" y="18"/>
                      </a:cubicBezTo>
                      <a:cubicBezTo>
                        <a:pt x="9" y="16"/>
                        <a:pt x="9" y="13"/>
                        <a:pt x="9" y="10"/>
                      </a:cubicBezTo>
                      <a:cubicBezTo>
                        <a:pt x="13" y="14"/>
                        <a:pt x="15" y="18"/>
                        <a:pt x="18" y="21"/>
                      </a:cubicBezTo>
                      <a:cubicBezTo>
                        <a:pt x="23" y="26"/>
                        <a:pt x="29" y="30"/>
                        <a:pt x="35" y="34"/>
                      </a:cubicBezTo>
                      <a:cubicBezTo>
                        <a:pt x="37" y="36"/>
                        <a:pt x="39" y="35"/>
                        <a:pt x="40" y="32"/>
                      </a:cubicBezTo>
                      <a:cubicBezTo>
                        <a:pt x="41" y="30"/>
                        <a:pt x="41" y="27"/>
                        <a:pt x="41" y="24"/>
                      </a:cubicBezTo>
                      <a:cubicBezTo>
                        <a:pt x="42" y="16"/>
                        <a:pt x="44" y="8"/>
                        <a:pt x="48" y="0"/>
                      </a:cubicBezTo>
                      <a:cubicBezTo>
                        <a:pt x="51" y="2"/>
                        <a:pt x="52" y="5"/>
                        <a:pt x="53" y="7"/>
                      </a:cubicBezTo>
                      <a:cubicBezTo>
                        <a:pt x="57" y="14"/>
                        <a:pt x="61" y="21"/>
                        <a:pt x="67" y="26"/>
                      </a:cubicBezTo>
                      <a:cubicBezTo>
                        <a:pt x="68" y="27"/>
                        <a:pt x="70" y="28"/>
                        <a:pt x="71" y="29"/>
                      </a:cubicBezTo>
                      <a:cubicBezTo>
                        <a:pt x="75" y="31"/>
                        <a:pt x="77" y="30"/>
                        <a:pt x="78" y="26"/>
                      </a:cubicBezTo>
                      <a:cubicBezTo>
                        <a:pt x="78" y="22"/>
                        <a:pt x="79" y="18"/>
                        <a:pt x="79" y="14"/>
                      </a:cubicBezTo>
                      <a:cubicBezTo>
                        <a:pt x="79" y="10"/>
                        <a:pt x="82" y="6"/>
                        <a:pt x="84" y="2"/>
                      </a:cubicBezTo>
                      <a:cubicBezTo>
                        <a:pt x="85" y="5"/>
                        <a:pt x="86" y="7"/>
                        <a:pt x="88" y="10"/>
                      </a:cubicBezTo>
                      <a:cubicBezTo>
                        <a:pt x="89" y="13"/>
                        <a:pt x="91" y="17"/>
                        <a:pt x="92" y="20"/>
                      </a:cubicBezTo>
                      <a:cubicBezTo>
                        <a:pt x="94" y="26"/>
                        <a:pt x="99" y="31"/>
                        <a:pt x="103" y="36"/>
                      </a:cubicBezTo>
                      <a:cubicBezTo>
                        <a:pt x="105" y="40"/>
                        <a:pt x="108" y="39"/>
                        <a:pt x="110" y="35"/>
                      </a:cubicBezTo>
                      <a:cubicBezTo>
                        <a:pt x="110" y="34"/>
                        <a:pt x="111" y="33"/>
                        <a:pt x="111" y="32"/>
                      </a:cubicBezTo>
                      <a:cubicBezTo>
                        <a:pt x="112" y="32"/>
                        <a:pt x="112" y="32"/>
                        <a:pt x="113" y="32"/>
                      </a:cubicBezTo>
                      <a:cubicBezTo>
                        <a:pt x="118" y="34"/>
                        <a:pt x="118" y="34"/>
                        <a:pt x="119" y="28"/>
                      </a:cubicBezTo>
                      <a:cubicBezTo>
                        <a:pt x="120" y="24"/>
                        <a:pt x="127" y="19"/>
                        <a:pt x="131" y="20"/>
                      </a:cubicBezTo>
                      <a:cubicBezTo>
                        <a:pt x="133" y="21"/>
                        <a:pt x="134" y="22"/>
                        <a:pt x="135" y="23"/>
                      </a:cubicBezTo>
                      <a:cubicBezTo>
                        <a:pt x="136" y="25"/>
                        <a:pt x="138" y="27"/>
                        <a:pt x="139" y="29"/>
                      </a:cubicBezTo>
                      <a:cubicBezTo>
                        <a:pt x="143" y="37"/>
                        <a:pt x="149" y="46"/>
                        <a:pt x="149" y="57"/>
                      </a:cubicBezTo>
                      <a:cubicBezTo>
                        <a:pt x="149" y="61"/>
                        <a:pt x="147" y="64"/>
                        <a:pt x="143" y="65"/>
                      </a:cubicBezTo>
                      <a:cubicBezTo>
                        <a:pt x="140" y="66"/>
                        <a:pt x="138" y="68"/>
                        <a:pt x="136" y="69"/>
                      </a:cubicBezTo>
                      <a:cubicBezTo>
                        <a:pt x="138" y="73"/>
                        <a:pt x="140" y="74"/>
                        <a:pt x="144" y="73"/>
                      </a:cubicBezTo>
                      <a:cubicBezTo>
                        <a:pt x="147" y="72"/>
                        <a:pt x="149" y="71"/>
                        <a:pt x="151" y="71"/>
                      </a:cubicBezTo>
                      <a:cubicBezTo>
                        <a:pt x="153" y="70"/>
                        <a:pt x="155" y="69"/>
                        <a:pt x="155" y="67"/>
                      </a:cubicBezTo>
                      <a:cubicBezTo>
                        <a:pt x="156" y="65"/>
                        <a:pt x="157" y="63"/>
                        <a:pt x="158" y="61"/>
                      </a:cubicBezTo>
                      <a:cubicBezTo>
                        <a:pt x="160" y="62"/>
                        <a:pt x="161" y="63"/>
                        <a:pt x="162" y="64"/>
                      </a:cubicBezTo>
                      <a:cubicBezTo>
                        <a:pt x="162" y="65"/>
                        <a:pt x="162" y="67"/>
                        <a:pt x="161" y="68"/>
                      </a:cubicBezTo>
                      <a:cubicBezTo>
                        <a:pt x="162" y="68"/>
                        <a:pt x="162" y="68"/>
                        <a:pt x="162" y="69"/>
                      </a:cubicBezTo>
                      <a:cubicBezTo>
                        <a:pt x="163" y="68"/>
                        <a:pt x="164" y="67"/>
                        <a:pt x="164" y="65"/>
                      </a:cubicBezTo>
                      <a:cubicBezTo>
                        <a:pt x="167" y="68"/>
                        <a:pt x="169" y="71"/>
                        <a:pt x="171" y="74"/>
                      </a:cubicBezTo>
                      <a:cubicBezTo>
                        <a:pt x="178" y="84"/>
                        <a:pt x="186" y="90"/>
                        <a:pt x="198" y="93"/>
                      </a:cubicBezTo>
                      <a:cubicBezTo>
                        <a:pt x="199" y="94"/>
                        <a:pt x="201" y="95"/>
                        <a:pt x="203" y="96"/>
                      </a:cubicBezTo>
                      <a:cubicBezTo>
                        <a:pt x="207" y="98"/>
                        <a:pt x="211" y="99"/>
                        <a:pt x="215" y="99"/>
                      </a:cubicBezTo>
                      <a:cubicBezTo>
                        <a:pt x="218" y="99"/>
                        <a:pt x="220" y="100"/>
                        <a:pt x="223" y="100"/>
                      </a:cubicBezTo>
                      <a:cubicBezTo>
                        <a:pt x="222" y="106"/>
                        <a:pt x="222" y="111"/>
                        <a:pt x="221" y="117"/>
                      </a:cubicBezTo>
                      <a:cubicBezTo>
                        <a:pt x="220" y="122"/>
                        <a:pt x="222" y="127"/>
                        <a:pt x="223" y="132"/>
                      </a:cubicBezTo>
                      <a:cubicBezTo>
                        <a:pt x="223" y="137"/>
                        <a:pt x="225" y="142"/>
                        <a:pt x="226" y="147"/>
                      </a:cubicBezTo>
                      <a:cubicBezTo>
                        <a:pt x="226" y="149"/>
                        <a:pt x="227" y="152"/>
                        <a:pt x="229" y="154"/>
                      </a:cubicBezTo>
                      <a:cubicBezTo>
                        <a:pt x="231" y="157"/>
                        <a:pt x="232" y="159"/>
                        <a:pt x="235" y="162"/>
                      </a:cubicBezTo>
                      <a:cubicBezTo>
                        <a:pt x="230" y="168"/>
                        <a:pt x="224" y="173"/>
                        <a:pt x="219" y="179"/>
                      </a:cubicBezTo>
                      <a:cubicBezTo>
                        <a:pt x="217" y="182"/>
                        <a:pt x="213" y="183"/>
                        <a:pt x="210" y="186"/>
                      </a:cubicBezTo>
                      <a:cubicBezTo>
                        <a:pt x="207" y="189"/>
                        <a:pt x="203" y="191"/>
                        <a:pt x="199" y="194"/>
                      </a:cubicBezTo>
                      <a:cubicBezTo>
                        <a:pt x="196" y="196"/>
                        <a:pt x="192" y="198"/>
                        <a:pt x="189" y="200"/>
                      </a:cubicBezTo>
                      <a:cubicBezTo>
                        <a:pt x="185" y="202"/>
                        <a:pt x="181" y="204"/>
                        <a:pt x="177" y="206"/>
                      </a:cubicBezTo>
                      <a:cubicBezTo>
                        <a:pt x="175" y="207"/>
                        <a:pt x="173" y="208"/>
                        <a:pt x="171" y="208"/>
                      </a:cubicBezTo>
                      <a:cubicBezTo>
                        <a:pt x="163" y="210"/>
                        <a:pt x="155" y="214"/>
                        <a:pt x="149" y="219"/>
                      </a:cubicBezTo>
                      <a:cubicBezTo>
                        <a:pt x="146" y="220"/>
                        <a:pt x="144" y="221"/>
                        <a:pt x="140" y="223"/>
                      </a:cubicBezTo>
                      <a:cubicBezTo>
                        <a:pt x="142" y="217"/>
                        <a:pt x="143" y="211"/>
                        <a:pt x="145" y="206"/>
                      </a:cubicBezTo>
                      <a:cubicBezTo>
                        <a:pt x="148" y="198"/>
                        <a:pt x="147" y="190"/>
                        <a:pt x="148" y="182"/>
                      </a:cubicBezTo>
                      <a:cubicBezTo>
                        <a:pt x="148" y="180"/>
                        <a:pt x="147" y="178"/>
                        <a:pt x="145" y="176"/>
                      </a:cubicBezTo>
                      <a:cubicBezTo>
                        <a:pt x="142" y="172"/>
                        <a:pt x="138" y="167"/>
                        <a:pt x="134" y="162"/>
                      </a:cubicBezTo>
                      <a:cubicBezTo>
                        <a:pt x="133" y="161"/>
                        <a:pt x="133" y="159"/>
                        <a:pt x="135" y="158"/>
                      </a:cubicBezTo>
                      <a:cubicBezTo>
                        <a:pt x="142" y="151"/>
                        <a:pt x="149" y="145"/>
                        <a:pt x="155" y="138"/>
                      </a:cubicBezTo>
                      <a:cubicBezTo>
                        <a:pt x="158" y="135"/>
                        <a:pt x="160" y="131"/>
                        <a:pt x="162" y="127"/>
                      </a:cubicBezTo>
                      <a:cubicBezTo>
                        <a:pt x="164" y="125"/>
                        <a:pt x="164" y="123"/>
                        <a:pt x="163" y="120"/>
                      </a:cubicBezTo>
                      <a:cubicBezTo>
                        <a:pt x="161" y="119"/>
                        <a:pt x="159" y="120"/>
                        <a:pt x="158" y="122"/>
                      </a:cubicBezTo>
                      <a:cubicBezTo>
                        <a:pt x="156" y="125"/>
                        <a:pt x="154" y="127"/>
                        <a:pt x="152" y="130"/>
                      </a:cubicBezTo>
                      <a:cubicBezTo>
                        <a:pt x="147" y="136"/>
                        <a:pt x="142" y="143"/>
                        <a:pt x="136" y="147"/>
                      </a:cubicBezTo>
                      <a:cubicBezTo>
                        <a:pt x="134" y="148"/>
                        <a:pt x="133" y="150"/>
                        <a:pt x="132" y="151"/>
                      </a:cubicBezTo>
                      <a:cubicBezTo>
                        <a:pt x="130" y="153"/>
                        <a:pt x="128" y="154"/>
                        <a:pt x="125" y="156"/>
                      </a:cubicBezTo>
                      <a:cubicBezTo>
                        <a:pt x="125" y="156"/>
                        <a:pt x="124" y="156"/>
                        <a:pt x="124" y="157"/>
                      </a:cubicBezTo>
                      <a:cubicBezTo>
                        <a:pt x="118" y="164"/>
                        <a:pt x="110" y="168"/>
                        <a:pt x="103" y="173"/>
                      </a:cubicBezTo>
                      <a:cubicBezTo>
                        <a:pt x="99" y="177"/>
                        <a:pt x="93" y="179"/>
                        <a:pt x="86" y="179"/>
                      </a:cubicBezTo>
                      <a:cubicBezTo>
                        <a:pt x="85" y="179"/>
                        <a:pt x="84" y="179"/>
                        <a:pt x="83" y="179"/>
                      </a:cubicBezTo>
                      <a:cubicBezTo>
                        <a:pt x="75" y="181"/>
                        <a:pt x="69" y="177"/>
                        <a:pt x="64" y="171"/>
                      </a:cubicBezTo>
                      <a:cubicBezTo>
                        <a:pt x="63" y="169"/>
                        <a:pt x="63" y="166"/>
                        <a:pt x="61" y="163"/>
                      </a:cubicBezTo>
                      <a:cubicBezTo>
                        <a:pt x="58" y="158"/>
                        <a:pt x="55" y="154"/>
                        <a:pt x="50" y="152"/>
                      </a:cubicBezTo>
                      <a:cubicBezTo>
                        <a:pt x="47" y="150"/>
                        <a:pt x="47" y="150"/>
                        <a:pt x="48" y="147"/>
                      </a:cubicBezTo>
                      <a:cubicBezTo>
                        <a:pt x="49" y="146"/>
                        <a:pt x="49" y="144"/>
                        <a:pt x="50" y="143"/>
                      </a:cubicBezTo>
                      <a:cubicBezTo>
                        <a:pt x="51" y="141"/>
                        <a:pt x="52" y="140"/>
                        <a:pt x="55" y="140"/>
                      </a:cubicBezTo>
                      <a:cubicBezTo>
                        <a:pt x="56" y="140"/>
                        <a:pt x="58" y="140"/>
                        <a:pt x="60" y="140"/>
                      </a:cubicBezTo>
                      <a:cubicBezTo>
                        <a:pt x="60" y="137"/>
                        <a:pt x="58" y="136"/>
                        <a:pt x="56" y="135"/>
                      </a:cubicBezTo>
                      <a:cubicBezTo>
                        <a:pt x="52" y="135"/>
                        <a:pt x="48" y="134"/>
                        <a:pt x="44" y="136"/>
                      </a:cubicBezTo>
                      <a:cubicBezTo>
                        <a:pt x="41" y="137"/>
                        <a:pt x="38" y="137"/>
                        <a:pt x="35" y="138"/>
                      </a:cubicBezTo>
                      <a:cubicBezTo>
                        <a:pt x="34" y="135"/>
                        <a:pt x="33" y="133"/>
                        <a:pt x="33" y="131"/>
                      </a:cubicBezTo>
                      <a:cubicBezTo>
                        <a:pt x="33" y="124"/>
                        <a:pt x="27" y="121"/>
                        <a:pt x="20" y="120"/>
                      </a:cubicBezTo>
                      <a:cubicBezTo>
                        <a:pt x="16" y="120"/>
                        <a:pt x="12" y="120"/>
                        <a:pt x="7" y="119"/>
                      </a:cubicBezTo>
                      <a:cubicBezTo>
                        <a:pt x="2" y="119"/>
                        <a:pt x="0" y="117"/>
                        <a:pt x="0" y="111"/>
                      </a:cubicBezTo>
                      <a:cubicBezTo>
                        <a:pt x="1" y="105"/>
                        <a:pt x="2" y="99"/>
                        <a:pt x="2" y="94"/>
                      </a:cubicBezTo>
                      <a:cubicBezTo>
                        <a:pt x="3" y="91"/>
                        <a:pt x="2" y="78"/>
                        <a:pt x="2" y="75"/>
                      </a:cubicBezTo>
                      <a:cubicBezTo>
                        <a:pt x="2" y="74"/>
                        <a:pt x="1" y="73"/>
                        <a:pt x="2" y="72"/>
                      </a:cubicBezTo>
                      <a:cubicBezTo>
                        <a:pt x="3" y="65"/>
                        <a:pt x="1" y="58"/>
                        <a:pt x="0" y="50"/>
                      </a:cubicBezTo>
                      <a:cubicBezTo>
                        <a:pt x="0" y="49"/>
                        <a:pt x="0" y="48"/>
                        <a:pt x="0" y="47"/>
                      </a:cubicBezTo>
                      <a:close/>
                      <a:moveTo>
                        <a:pt x="60" y="45"/>
                      </a:moveTo>
                      <a:cubicBezTo>
                        <a:pt x="58" y="45"/>
                        <a:pt x="57" y="44"/>
                        <a:pt x="55" y="44"/>
                      </a:cubicBezTo>
                      <a:cubicBezTo>
                        <a:pt x="48" y="42"/>
                        <a:pt x="41" y="43"/>
                        <a:pt x="34" y="46"/>
                      </a:cubicBezTo>
                      <a:cubicBezTo>
                        <a:pt x="31" y="47"/>
                        <a:pt x="27" y="49"/>
                        <a:pt x="23" y="46"/>
                      </a:cubicBezTo>
                      <a:cubicBezTo>
                        <a:pt x="22" y="45"/>
                        <a:pt x="20" y="46"/>
                        <a:pt x="18" y="46"/>
                      </a:cubicBezTo>
                      <a:cubicBezTo>
                        <a:pt x="18" y="48"/>
                        <a:pt x="18" y="49"/>
                        <a:pt x="17" y="49"/>
                      </a:cubicBezTo>
                      <a:cubicBezTo>
                        <a:pt x="14" y="50"/>
                        <a:pt x="12" y="51"/>
                        <a:pt x="9" y="52"/>
                      </a:cubicBezTo>
                      <a:cubicBezTo>
                        <a:pt x="11" y="57"/>
                        <a:pt x="15" y="57"/>
                        <a:pt x="19" y="56"/>
                      </a:cubicBezTo>
                      <a:cubicBezTo>
                        <a:pt x="23" y="62"/>
                        <a:pt x="26" y="67"/>
                        <a:pt x="27" y="74"/>
                      </a:cubicBezTo>
                      <a:cubicBezTo>
                        <a:pt x="30" y="75"/>
                        <a:pt x="33" y="74"/>
                        <a:pt x="36" y="72"/>
                      </a:cubicBezTo>
                      <a:cubicBezTo>
                        <a:pt x="41" y="68"/>
                        <a:pt x="46" y="64"/>
                        <a:pt x="51" y="59"/>
                      </a:cubicBezTo>
                      <a:cubicBezTo>
                        <a:pt x="55" y="55"/>
                        <a:pt x="60" y="52"/>
                        <a:pt x="60" y="45"/>
                      </a:cubicBezTo>
                      <a:close/>
                    </a:path>
                  </a:pathLst>
                </a:custGeom>
                <a:solidFill>
                  <a:srgbClr val="FADAD3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993" name="Freeform 19"/>
                <p:cNvSpPr>
                  <a:spLocks/>
                </p:cNvSpPr>
                <p:nvPr/>
              </p:nvSpPr>
              <p:spPr bwMode="auto">
                <a:xfrm>
                  <a:off x="5878522" y="3817905"/>
                  <a:ext cx="271464" cy="1920859"/>
                </a:xfrm>
                <a:custGeom>
                  <a:avLst/>
                  <a:gdLst>
                    <a:gd name="T0" fmla="*/ 67 w 72"/>
                    <a:gd name="T1" fmla="*/ 427 h 511"/>
                    <a:gd name="T2" fmla="*/ 69 w 72"/>
                    <a:gd name="T3" fmla="*/ 445 h 511"/>
                    <a:gd name="T4" fmla="*/ 69 w 72"/>
                    <a:gd name="T5" fmla="*/ 458 h 511"/>
                    <a:gd name="T6" fmla="*/ 69 w 72"/>
                    <a:gd name="T7" fmla="*/ 490 h 511"/>
                    <a:gd name="T8" fmla="*/ 69 w 72"/>
                    <a:gd name="T9" fmla="*/ 491 h 511"/>
                    <a:gd name="T10" fmla="*/ 70 w 72"/>
                    <a:gd name="T11" fmla="*/ 509 h 511"/>
                    <a:gd name="T12" fmla="*/ 23 w 72"/>
                    <a:gd name="T13" fmla="*/ 510 h 511"/>
                    <a:gd name="T14" fmla="*/ 26 w 72"/>
                    <a:gd name="T15" fmla="*/ 495 h 511"/>
                    <a:gd name="T16" fmla="*/ 22 w 72"/>
                    <a:gd name="T17" fmla="*/ 484 h 511"/>
                    <a:gd name="T18" fmla="*/ 20 w 72"/>
                    <a:gd name="T19" fmla="*/ 457 h 511"/>
                    <a:gd name="T20" fmla="*/ 19 w 72"/>
                    <a:gd name="T21" fmla="*/ 432 h 511"/>
                    <a:gd name="T22" fmla="*/ 17 w 72"/>
                    <a:gd name="T23" fmla="*/ 406 h 511"/>
                    <a:gd name="T24" fmla="*/ 16 w 72"/>
                    <a:gd name="T25" fmla="*/ 366 h 511"/>
                    <a:gd name="T26" fmla="*/ 16 w 72"/>
                    <a:gd name="T27" fmla="*/ 345 h 511"/>
                    <a:gd name="T28" fmla="*/ 14 w 72"/>
                    <a:gd name="T29" fmla="*/ 319 h 511"/>
                    <a:gd name="T30" fmla="*/ 15 w 72"/>
                    <a:gd name="T31" fmla="*/ 311 h 511"/>
                    <a:gd name="T32" fmla="*/ 14 w 72"/>
                    <a:gd name="T33" fmla="*/ 293 h 511"/>
                    <a:gd name="T34" fmla="*/ 14 w 72"/>
                    <a:gd name="T35" fmla="*/ 275 h 511"/>
                    <a:gd name="T36" fmla="*/ 14 w 72"/>
                    <a:gd name="T37" fmla="*/ 273 h 511"/>
                    <a:gd name="T38" fmla="*/ 12 w 72"/>
                    <a:gd name="T39" fmla="*/ 234 h 511"/>
                    <a:gd name="T40" fmla="*/ 12 w 72"/>
                    <a:gd name="T41" fmla="*/ 215 h 511"/>
                    <a:gd name="T42" fmla="*/ 10 w 72"/>
                    <a:gd name="T43" fmla="*/ 178 h 511"/>
                    <a:gd name="T44" fmla="*/ 10 w 72"/>
                    <a:gd name="T45" fmla="*/ 175 h 511"/>
                    <a:gd name="T46" fmla="*/ 9 w 72"/>
                    <a:gd name="T47" fmla="*/ 166 h 511"/>
                    <a:gd name="T48" fmla="*/ 9 w 72"/>
                    <a:gd name="T49" fmla="*/ 160 h 511"/>
                    <a:gd name="T50" fmla="*/ 8 w 72"/>
                    <a:gd name="T51" fmla="*/ 150 h 511"/>
                    <a:gd name="T52" fmla="*/ 7 w 72"/>
                    <a:gd name="T53" fmla="*/ 147 h 511"/>
                    <a:gd name="T54" fmla="*/ 7 w 72"/>
                    <a:gd name="T55" fmla="*/ 122 h 511"/>
                    <a:gd name="T56" fmla="*/ 4 w 72"/>
                    <a:gd name="T57" fmla="*/ 91 h 511"/>
                    <a:gd name="T58" fmla="*/ 3 w 72"/>
                    <a:gd name="T59" fmla="*/ 65 h 511"/>
                    <a:gd name="T60" fmla="*/ 3 w 72"/>
                    <a:gd name="T61" fmla="*/ 48 h 511"/>
                    <a:gd name="T62" fmla="*/ 0 w 72"/>
                    <a:gd name="T63" fmla="*/ 17 h 511"/>
                    <a:gd name="T64" fmla="*/ 0 w 72"/>
                    <a:gd name="T65" fmla="*/ 1 h 511"/>
                    <a:gd name="T66" fmla="*/ 5 w 72"/>
                    <a:gd name="T67" fmla="*/ 0 h 511"/>
                    <a:gd name="T68" fmla="*/ 36 w 72"/>
                    <a:gd name="T69" fmla="*/ 0 h 511"/>
                    <a:gd name="T70" fmla="*/ 60 w 72"/>
                    <a:gd name="T71" fmla="*/ 0 h 511"/>
                    <a:gd name="T72" fmla="*/ 59 w 72"/>
                    <a:gd name="T73" fmla="*/ 13 h 511"/>
                    <a:gd name="T74" fmla="*/ 59 w 72"/>
                    <a:gd name="T75" fmla="*/ 24 h 511"/>
                    <a:gd name="T76" fmla="*/ 59 w 72"/>
                    <a:gd name="T77" fmla="*/ 37 h 511"/>
                    <a:gd name="T78" fmla="*/ 59 w 72"/>
                    <a:gd name="T79" fmla="*/ 50 h 511"/>
                    <a:gd name="T80" fmla="*/ 60 w 72"/>
                    <a:gd name="T81" fmla="*/ 85 h 511"/>
                    <a:gd name="T82" fmla="*/ 62 w 72"/>
                    <a:gd name="T83" fmla="*/ 103 h 511"/>
                    <a:gd name="T84" fmla="*/ 62 w 72"/>
                    <a:gd name="T85" fmla="*/ 108 h 511"/>
                    <a:gd name="T86" fmla="*/ 62 w 72"/>
                    <a:gd name="T87" fmla="*/ 132 h 511"/>
                    <a:gd name="T88" fmla="*/ 62 w 72"/>
                    <a:gd name="T89" fmla="*/ 180 h 511"/>
                    <a:gd name="T90" fmla="*/ 64 w 72"/>
                    <a:gd name="T91" fmla="*/ 224 h 511"/>
                    <a:gd name="T92" fmla="*/ 64 w 72"/>
                    <a:gd name="T93" fmla="*/ 253 h 511"/>
                    <a:gd name="T94" fmla="*/ 65 w 72"/>
                    <a:gd name="T95" fmla="*/ 284 h 511"/>
                    <a:gd name="T96" fmla="*/ 65 w 72"/>
                    <a:gd name="T97" fmla="*/ 324 h 511"/>
                    <a:gd name="T98" fmla="*/ 66 w 72"/>
                    <a:gd name="T99" fmla="*/ 348 h 511"/>
                    <a:gd name="T100" fmla="*/ 66 w 72"/>
                    <a:gd name="T101" fmla="*/ 359 h 511"/>
                    <a:gd name="T102" fmla="*/ 67 w 72"/>
                    <a:gd name="T103" fmla="*/ 374 h 511"/>
                    <a:gd name="T104" fmla="*/ 67 w 72"/>
                    <a:gd name="T105" fmla="*/ 384 h 511"/>
                    <a:gd name="T106" fmla="*/ 68 w 72"/>
                    <a:gd name="T107" fmla="*/ 419 h 511"/>
                    <a:gd name="T108" fmla="*/ 67 w 72"/>
                    <a:gd name="T109" fmla="*/ 427 h 51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72" h="511">
                      <a:moveTo>
                        <a:pt x="67" y="427"/>
                      </a:moveTo>
                      <a:cubicBezTo>
                        <a:pt x="71" y="432"/>
                        <a:pt x="69" y="439"/>
                        <a:pt x="69" y="445"/>
                      </a:cubicBezTo>
                      <a:cubicBezTo>
                        <a:pt x="69" y="449"/>
                        <a:pt x="68" y="454"/>
                        <a:pt x="69" y="458"/>
                      </a:cubicBezTo>
                      <a:cubicBezTo>
                        <a:pt x="70" y="469"/>
                        <a:pt x="70" y="480"/>
                        <a:pt x="69" y="490"/>
                      </a:cubicBezTo>
                      <a:cubicBezTo>
                        <a:pt x="69" y="490"/>
                        <a:pt x="69" y="491"/>
                        <a:pt x="69" y="491"/>
                      </a:cubicBezTo>
                      <a:cubicBezTo>
                        <a:pt x="72" y="497"/>
                        <a:pt x="69" y="503"/>
                        <a:pt x="70" y="509"/>
                      </a:cubicBezTo>
                      <a:cubicBezTo>
                        <a:pt x="55" y="509"/>
                        <a:pt x="39" y="511"/>
                        <a:pt x="23" y="510"/>
                      </a:cubicBezTo>
                      <a:cubicBezTo>
                        <a:pt x="24" y="505"/>
                        <a:pt x="25" y="500"/>
                        <a:pt x="26" y="495"/>
                      </a:cubicBezTo>
                      <a:cubicBezTo>
                        <a:pt x="22" y="492"/>
                        <a:pt x="22" y="488"/>
                        <a:pt x="22" y="484"/>
                      </a:cubicBezTo>
                      <a:cubicBezTo>
                        <a:pt x="22" y="475"/>
                        <a:pt x="21" y="466"/>
                        <a:pt x="20" y="457"/>
                      </a:cubicBezTo>
                      <a:cubicBezTo>
                        <a:pt x="20" y="449"/>
                        <a:pt x="19" y="440"/>
                        <a:pt x="19" y="432"/>
                      </a:cubicBezTo>
                      <a:cubicBezTo>
                        <a:pt x="18" y="423"/>
                        <a:pt x="18" y="415"/>
                        <a:pt x="17" y="406"/>
                      </a:cubicBezTo>
                      <a:cubicBezTo>
                        <a:pt x="17" y="393"/>
                        <a:pt x="17" y="379"/>
                        <a:pt x="16" y="366"/>
                      </a:cubicBezTo>
                      <a:cubicBezTo>
                        <a:pt x="15" y="359"/>
                        <a:pt x="16" y="352"/>
                        <a:pt x="16" y="345"/>
                      </a:cubicBezTo>
                      <a:cubicBezTo>
                        <a:pt x="16" y="337"/>
                        <a:pt x="15" y="328"/>
                        <a:pt x="14" y="319"/>
                      </a:cubicBezTo>
                      <a:cubicBezTo>
                        <a:pt x="14" y="317"/>
                        <a:pt x="15" y="314"/>
                        <a:pt x="15" y="311"/>
                      </a:cubicBezTo>
                      <a:cubicBezTo>
                        <a:pt x="14" y="305"/>
                        <a:pt x="15" y="299"/>
                        <a:pt x="14" y="293"/>
                      </a:cubicBezTo>
                      <a:cubicBezTo>
                        <a:pt x="13" y="287"/>
                        <a:pt x="14" y="281"/>
                        <a:pt x="14" y="275"/>
                      </a:cubicBezTo>
                      <a:cubicBezTo>
                        <a:pt x="14" y="275"/>
                        <a:pt x="14" y="274"/>
                        <a:pt x="14" y="273"/>
                      </a:cubicBezTo>
                      <a:cubicBezTo>
                        <a:pt x="13" y="260"/>
                        <a:pt x="13" y="247"/>
                        <a:pt x="12" y="234"/>
                      </a:cubicBezTo>
                      <a:cubicBezTo>
                        <a:pt x="12" y="228"/>
                        <a:pt x="12" y="221"/>
                        <a:pt x="12" y="215"/>
                      </a:cubicBezTo>
                      <a:cubicBezTo>
                        <a:pt x="11" y="203"/>
                        <a:pt x="11" y="191"/>
                        <a:pt x="10" y="178"/>
                      </a:cubicBezTo>
                      <a:cubicBezTo>
                        <a:pt x="10" y="177"/>
                        <a:pt x="10" y="176"/>
                        <a:pt x="10" y="175"/>
                      </a:cubicBezTo>
                      <a:cubicBezTo>
                        <a:pt x="10" y="172"/>
                        <a:pt x="10" y="169"/>
                        <a:pt x="9" y="166"/>
                      </a:cubicBezTo>
                      <a:cubicBezTo>
                        <a:pt x="9" y="164"/>
                        <a:pt x="9" y="162"/>
                        <a:pt x="9" y="160"/>
                      </a:cubicBezTo>
                      <a:cubicBezTo>
                        <a:pt x="8" y="157"/>
                        <a:pt x="8" y="153"/>
                        <a:pt x="8" y="150"/>
                      </a:cubicBezTo>
                      <a:cubicBezTo>
                        <a:pt x="8" y="149"/>
                        <a:pt x="7" y="148"/>
                        <a:pt x="7" y="147"/>
                      </a:cubicBezTo>
                      <a:cubicBezTo>
                        <a:pt x="7" y="139"/>
                        <a:pt x="7" y="130"/>
                        <a:pt x="7" y="122"/>
                      </a:cubicBezTo>
                      <a:cubicBezTo>
                        <a:pt x="6" y="112"/>
                        <a:pt x="5" y="101"/>
                        <a:pt x="4" y="91"/>
                      </a:cubicBezTo>
                      <a:cubicBezTo>
                        <a:pt x="3" y="82"/>
                        <a:pt x="3" y="74"/>
                        <a:pt x="3" y="65"/>
                      </a:cubicBezTo>
                      <a:cubicBezTo>
                        <a:pt x="4" y="60"/>
                        <a:pt x="2" y="54"/>
                        <a:pt x="3" y="48"/>
                      </a:cubicBezTo>
                      <a:cubicBezTo>
                        <a:pt x="4" y="38"/>
                        <a:pt x="1" y="28"/>
                        <a:pt x="0" y="17"/>
                      </a:cubicBezTo>
                      <a:cubicBezTo>
                        <a:pt x="0" y="12"/>
                        <a:pt x="0" y="7"/>
                        <a:pt x="0" y="1"/>
                      </a:cubicBezTo>
                      <a:cubicBezTo>
                        <a:pt x="1" y="0"/>
                        <a:pt x="3" y="0"/>
                        <a:pt x="5" y="0"/>
                      </a:cubicBezTo>
                      <a:cubicBezTo>
                        <a:pt x="15" y="0"/>
                        <a:pt x="25" y="0"/>
                        <a:pt x="36" y="0"/>
                      </a:cubicBezTo>
                      <a:cubicBezTo>
                        <a:pt x="44" y="0"/>
                        <a:pt x="52" y="0"/>
                        <a:pt x="60" y="0"/>
                      </a:cubicBezTo>
                      <a:cubicBezTo>
                        <a:pt x="60" y="4"/>
                        <a:pt x="60" y="9"/>
                        <a:pt x="59" y="13"/>
                      </a:cubicBezTo>
                      <a:cubicBezTo>
                        <a:pt x="59" y="17"/>
                        <a:pt x="59" y="21"/>
                        <a:pt x="59" y="24"/>
                      </a:cubicBezTo>
                      <a:cubicBezTo>
                        <a:pt x="59" y="29"/>
                        <a:pt x="59" y="33"/>
                        <a:pt x="59" y="37"/>
                      </a:cubicBezTo>
                      <a:cubicBezTo>
                        <a:pt x="59" y="42"/>
                        <a:pt x="59" y="46"/>
                        <a:pt x="59" y="50"/>
                      </a:cubicBezTo>
                      <a:cubicBezTo>
                        <a:pt x="60" y="62"/>
                        <a:pt x="60" y="74"/>
                        <a:pt x="60" y="85"/>
                      </a:cubicBezTo>
                      <a:cubicBezTo>
                        <a:pt x="60" y="91"/>
                        <a:pt x="60" y="97"/>
                        <a:pt x="62" y="103"/>
                      </a:cubicBezTo>
                      <a:cubicBezTo>
                        <a:pt x="62" y="105"/>
                        <a:pt x="62" y="106"/>
                        <a:pt x="62" y="108"/>
                      </a:cubicBezTo>
                      <a:cubicBezTo>
                        <a:pt x="62" y="116"/>
                        <a:pt x="62" y="124"/>
                        <a:pt x="62" y="132"/>
                      </a:cubicBezTo>
                      <a:cubicBezTo>
                        <a:pt x="62" y="148"/>
                        <a:pt x="62" y="164"/>
                        <a:pt x="62" y="180"/>
                      </a:cubicBezTo>
                      <a:cubicBezTo>
                        <a:pt x="63" y="195"/>
                        <a:pt x="64" y="209"/>
                        <a:pt x="64" y="224"/>
                      </a:cubicBezTo>
                      <a:cubicBezTo>
                        <a:pt x="64" y="234"/>
                        <a:pt x="63" y="243"/>
                        <a:pt x="64" y="253"/>
                      </a:cubicBezTo>
                      <a:cubicBezTo>
                        <a:pt x="64" y="263"/>
                        <a:pt x="64" y="274"/>
                        <a:pt x="65" y="284"/>
                      </a:cubicBezTo>
                      <a:cubicBezTo>
                        <a:pt x="65" y="298"/>
                        <a:pt x="65" y="311"/>
                        <a:pt x="65" y="324"/>
                      </a:cubicBezTo>
                      <a:cubicBezTo>
                        <a:pt x="66" y="332"/>
                        <a:pt x="65" y="340"/>
                        <a:pt x="66" y="348"/>
                      </a:cubicBezTo>
                      <a:cubicBezTo>
                        <a:pt x="67" y="352"/>
                        <a:pt x="66" y="355"/>
                        <a:pt x="66" y="359"/>
                      </a:cubicBezTo>
                      <a:cubicBezTo>
                        <a:pt x="66" y="364"/>
                        <a:pt x="67" y="369"/>
                        <a:pt x="67" y="374"/>
                      </a:cubicBezTo>
                      <a:cubicBezTo>
                        <a:pt x="67" y="377"/>
                        <a:pt x="67" y="381"/>
                        <a:pt x="67" y="384"/>
                      </a:cubicBezTo>
                      <a:cubicBezTo>
                        <a:pt x="68" y="396"/>
                        <a:pt x="68" y="407"/>
                        <a:pt x="68" y="419"/>
                      </a:cubicBezTo>
                      <a:cubicBezTo>
                        <a:pt x="68" y="422"/>
                        <a:pt x="67" y="424"/>
                        <a:pt x="67" y="42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994" name="Freeform 20"/>
                <p:cNvSpPr>
                  <a:spLocks noEditPoints="1"/>
                </p:cNvSpPr>
                <p:nvPr/>
              </p:nvSpPr>
              <p:spPr bwMode="auto">
                <a:xfrm>
                  <a:off x="1322391" y="1781160"/>
                  <a:ext cx="1014415" cy="830256"/>
                </a:xfrm>
                <a:custGeom>
                  <a:avLst/>
                  <a:gdLst>
                    <a:gd name="T0" fmla="*/ 143 w 270"/>
                    <a:gd name="T1" fmla="*/ 45 h 221"/>
                    <a:gd name="T2" fmla="*/ 152 w 270"/>
                    <a:gd name="T3" fmla="*/ 52 h 221"/>
                    <a:gd name="T4" fmla="*/ 170 w 270"/>
                    <a:gd name="T5" fmla="*/ 14 h 221"/>
                    <a:gd name="T6" fmla="*/ 182 w 270"/>
                    <a:gd name="T7" fmla="*/ 37 h 221"/>
                    <a:gd name="T8" fmla="*/ 192 w 270"/>
                    <a:gd name="T9" fmla="*/ 39 h 221"/>
                    <a:gd name="T10" fmla="*/ 194 w 270"/>
                    <a:gd name="T11" fmla="*/ 18 h 221"/>
                    <a:gd name="T12" fmla="*/ 206 w 270"/>
                    <a:gd name="T13" fmla="*/ 2 h 221"/>
                    <a:gd name="T14" fmla="*/ 211 w 270"/>
                    <a:gd name="T15" fmla="*/ 25 h 221"/>
                    <a:gd name="T16" fmla="*/ 221 w 270"/>
                    <a:gd name="T17" fmla="*/ 30 h 221"/>
                    <a:gd name="T18" fmla="*/ 234 w 270"/>
                    <a:gd name="T19" fmla="*/ 7 h 221"/>
                    <a:gd name="T20" fmla="*/ 244 w 270"/>
                    <a:gd name="T21" fmla="*/ 24 h 221"/>
                    <a:gd name="T22" fmla="*/ 248 w 270"/>
                    <a:gd name="T23" fmla="*/ 39 h 221"/>
                    <a:gd name="T24" fmla="*/ 262 w 270"/>
                    <a:gd name="T25" fmla="*/ 18 h 221"/>
                    <a:gd name="T26" fmla="*/ 266 w 270"/>
                    <a:gd name="T27" fmla="*/ 31 h 221"/>
                    <a:gd name="T28" fmla="*/ 257 w 270"/>
                    <a:gd name="T29" fmla="*/ 85 h 221"/>
                    <a:gd name="T30" fmla="*/ 253 w 270"/>
                    <a:gd name="T31" fmla="*/ 111 h 221"/>
                    <a:gd name="T32" fmla="*/ 236 w 270"/>
                    <a:gd name="T33" fmla="*/ 118 h 221"/>
                    <a:gd name="T34" fmla="*/ 213 w 270"/>
                    <a:gd name="T35" fmla="*/ 140 h 221"/>
                    <a:gd name="T36" fmla="*/ 191 w 270"/>
                    <a:gd name="T37" fmla="*/ 134 h 221"/>
                    <a:gd name="T38" fmla="*/ 189 w 270"/>
                    <a:gd name="T39" fmla="*/ 138 h 221"/>
                    <a:gd name="T40" fmla="*/ 197 w 270"/>
                    <a:gd name="T41" fmla="*/ 150 h 221"/>
                    <a:gd name="T42" fmla="*/ 182 w 270"/>
                    <a:gd name="T43" fmla="*/ 160 h 221"/>
                    <a:gd name="T44" fmla="*/ 165 w 270"/>
                    <a:gd name="T45" fmla="*/ 177 h 221"/>
                    <a:gd name="T46" fmla="*/ 132 w 270"/>
                    <a:gd name="T47" fmla="*/ 175 h 221"/>
                    <a:gd name="T48" fmla="*/ 110 w 270"/>
                    <a:gd name="T49" fmla="*/ 158 h 221"/>
                    <a:gd name="T50" fmla="*/ 115 w 270"/>
                    <a:gd name="T51" fmla="*/ 168 h 221"/>
                    <a:gd name="T52" fmla="*/ 112 w 270"/>
                    <a:gd name="T53" fmla="*/ 195 h 221"/>
                    <a:gd name="T54" fmla="*/ 112 w 270"/>
                    <a:gd name="T55" fmla="*/ 221 h 221"/>
                    <a:gd name="T56" fmla="*/ 88 w 270"/>
                    <a:gd name="T57" fmla="*/ 218 h 221"/>
                    <a:gd name="T58" fmla="*/ 71 w 270"/>
                    <a:gd name="T59" fmla="*/ 218 h 221"/>
                    <a:gd name="T60" fmla="*/ 52 w 270"/>
                    <a:gd name="T61" fmla="*/ 210 h 221"/>
                    <a:gd name="T62" fmla="*/ 29 w 270"/>
                    <a:gd name="T63" fmla="*/ 203 h 221"/>
                    <a:gd name="T64" fmla="*/ 0 w 270"/>
                    <a:gd name="T65" fmla="*/ 190 h 221"/>
                    <a:gd name="T66" fmla="*/ 12 w 270"/>
                    <a:gd name="T67" fmla="*/ 171 h 221"/>
                    <a:gd name="T68" fmla="*/ 26 w 270"/>
                    <a:gd name="T69" fmla="*/ 148 h 221"/>
                    <a:gd name="T70" fmla="*/ 31 w 270"/>
                    <a:gd name="T71" fmla="*/ 135 h 221"/>
                    <a:gd name="T72" fmla="*/ 38 w 270"/>
                    <a:gd name="T73" fmla="*/ 134 h 221"/>
                    <a:gd name="T74" fmla="*/ 44 w 270"/>
                    <a:gd name="T75" fmla="*/ 142 h 221"/>
                    <a:gd name="T76" fmla="*/ 62 w 270"/>
                    <a:gd name="T77" fmla="*/ 116 h 221"/>
                    <a:gd name="T78" fmla="*/ 70 w 270"/>
                    <a:gd name="T79" fmla="*/ 143 h 221"/>
                    <a:gd name="T80" fmla="*/ 82 w 270"/>
                    <a:gd name="T81" fmla="*/ 110 h 221"/>
                    <a:gd name="T82" fmla="*/ 85 w 270"/>
                    <a:gd name="T83" fmla="*/ 89 h 221"/>
                    <a:gd name="T84" fmla="*/ 104 w 270"/>
                    <a:gd name="T85" fmla="*/ 101 h 221"/>
                    <a:gd name="T86" fmla="*/ 104 w 270"/>
                    <a:gd name="T87" fmla="*/ 92 h 221"/>
                    <a:gd name="T88" fmla="*/ 104 w 270"/>
                    <a:gd name="T89" fmla="*/ 68 h 221"/>
                    <a:gd name="T90" fmla="*/ 119 w 270"/>
                    <a:gd name="T91" fmla="*/ 65 h 221"/>
                    <a:gd name="T92" fmla="*/ 112 w 270"/>
                    <a:gd name="T93" fmla="*/ 63 h 221"/>
                    <a:gd name="T94" fmla="*/ 97 w 270"/>
                    <a:gd name="T95" fmla="*/ 53 h 221"/>
                    <a:gd name="T96" fmla="*/ 113 w 270"/>
                    <a:gd name="T97" fmla="*/ 26 h 221"/>
                    <a:gd name="T98" fmla="*/ 126 w 270"/>
                    <a:gd name="T99" fmla="*/ 28 h 221"/>
                    <a:gd name="T100" fmla="*/ 215 w 270"/>
                    <a:gd name="T101" fmla="*/ 46 h 221"/>
                    <a:gd name="T102" fmla="*/ 197 w 270"/>
                    <a:gd name="T103" fmla="*/ 48 h 221"/>
                    <a:gd name="T104" fmla="*/ 205 w 270"/>
                    <a:gd name="T105" fmla="*/ 63 h 221"/>
                    <a:gd name="T106" fmla="*/ 219 w 270"/>
                    <a:gd name="T107" fmla="*/ 79 h 221"/>
                    <a:gd name="T108" fmla="*/ 233 w 270"/>
                    <a:gd name="T109" fmla="*/ 69 h 221"/>
                    <a:gd name="T110" fmla="*/ 246 w 270"/>
                    <a:gd name="T111" fmla="*/ 69 h 221"/>
                    <a:gd name="T112" fmla="*/ 236 w 270"/>
                    <a:gd name="T113" fmla="*/ 56 h 221"/>
                    <a:gd name="T114" fmla="*/ 237 w 270"/>
                    <a:gd name="T115" fmla="*/ 48 h 22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270" h="221">
                      <a:moveTo>
                        <a:pt x="126" y="28"/>
                      </a:moveTo>
                      <a:cubicBezTo>
                        <a:pt x="135" y="31"/>
                        <a:pt x="139" y="38"/>
                        <a:pt x="143" y="45"/>
                      </a:cubicBezTo>
                      <a:cubicBezTo>
                        <a:pt x="143" y="47"/>
                        <a:pt x="143" y="48"/>
                        <a:pt x="143" y="49"/>
                      </a:cubicBezTo>
                      <a:cubicBezTo>
                        <a:pt x="144" y="53"/>
                        <a:pt x="148" y="55"/>
                        <a:pt x="152" y="52"/>
                      </a:cubicBezTo>
                      <a:cubicBezTo>
                        <a:pt x="159" y="47"/>
                        <a:pt x="163" y="40"/>
                        <a:pt x="165" y="31"/>
                      </a:cubicBezTo>
                      <a:cubicBezTo>
                        <a:pt x="166" y="26"/>
                        <a:pt x="168" y="20"/>
                        <a:pt x="170" y="14"/>
                      </a:cubicBezTo>
                      <a:cubicBezTo>
                        <a:pt x="171" y="15"/>
                        <a:pt x="172" y="17"/>
                        <a:pt x="172" y="18"/>
                      </a:cubicBezTo>
                      <a:cubicBezTo>
                        <a:pt x="174" y="25"/>
                        <a:pt x="177" y="32"/>
                        <a:pt x="182" y="37"/>
                      </a:cubicBezTo>
                      <a:cubicBezTo>
                        <a:pt x="184" y="39"/>
                        <a:pt x="186" y="40"/>
                        <a:pt x="188" y="41"/>
                      </a:cubicBezTo>
                      <a:cubicBezTo>
                        <a:pt x="190" y="42"/>
                        <a:pt x="192" y="41"/>
                        <a:pt x="192" y="39"/>
                      </a:cubicBezTo>
                      <a:cubicBezTo>
                        <a:pt x="192" y="36"/>
                        <a:pt x="192" y="33"/>
                        <a:pt x="192" y="31"/>
                      </a:cubicBezTo>
                      <a:cubicBezTo>
                        <a:pt x="192" y="26"/>
                        <a:pt x="192" y="22"/>
                        <a:pt x="194" y="18"/>
                      </a:cubicBezTo>
                      <a:cubicBezTo>
                        <a:pt x="197" y="12"/>
                        <a:pt x="199" y="6"/>
                        <a:pt x="205" y="2"/>
                      </a:cubicBezTo>
                      <a:cubicBezTo>
                        <a:pt x="205" y="2"/>
                        <a:pt x="206" y="2"/>
                        <a:pt x="206" y="2"/>
                      </a:cubicBezTo>
                      <a:cubicBezTo>
                        <a:pt x="207" y="5"/>
                        <a:pt x="207" y="9"/>
                        <a:pt x="207" y="12"/>
                      </a:cubicBezTo>
                      <a:cubicBezTo>
                        <a:pt x="208" y="17"/>
                        <a:pt x="209" y="21"/>
                        <a:pt x="211" y="25"/>
                      </a:cubicBezTo>
                      <a:cubicBezTo>
                        <a:pt x="212" y="28"/>
                        <a:pt x="214" y="30"/>
                        <a:pt x="216" y="32"/>
                      </a:cubicBezTo>
                      <a:cubicBezTo>
                        <a:pt x="218" y="33"/>
                        <a:pt x="220" y="32"/>
                        <a:pt x="221" y="30"/>
                      </a:cubicBezTo>
                      <a:cubicBezTo>
                        <a:pt x="221" y="28"/>
                        <a:pt x="221" y="27"/>
                        <a:pt x="221" y="25"/>
                      </a:cubicBezTo>
                      <a:cubicBezTo>
                        <a:pt x="222" y="17"/>
                        <a:pt x="228" y="12"/>
                        <a:pt x="234" y="7"/>
                      </a:cubicBezTo>
                      <a:cubicBezTo>
                        <a:pt x="236" y="5"/>
                        <a:pt x="239" y="4"/>
                        <a:pt x="242" y="2"/>
                      </a:cubicBezTo>
                      <a:cubicBezTo>
                        <a:pt x="246" y="10"/>
                        <a:pt x="244" y="17"/>
                        <a:pt x="244" y="24"/>
                      </a:cubicBezTo>
                      <a:cubicBezTo>
                        <a:pt x="244" y="27"/>
                        <a:pt x="244" y="29"/>
                        <a:pt x="243" y="32"/>
                      </a:cubicBezTo>
                      <a:cubicBezTo>
                        <a:pt x="243" y="35"/>
                        <a:pt x="244" y="37"/>
                        <a:pt x="248" y="39"/>
                      </a:cubicBezTo>
                      <a:cubicBezTo>
                        <a:pt x="250" y="37"/>
                        <a:pt x="252" y="35"/>
                        <a:pt x="253" y="33"/>
                      </a:cubicBezTo>
                      <a:cubicBezTo>
                        <a:pt x="257" y="29"/>
                        <a:pt x="261" y="24"/>
                        <a:pt x="262" y="18"/>
                      </a:cubicBezTo>
                      <a:cubicBezTo>
                        <a:pt x="264" y="11"/>
                        <a:pt x="267" y="6"/>
                        <a:pt x="270" y="0"/>
                      </a:cubicBezTo>
                      <a:cubicBezTo>
                        <a:pt x="268" y="10"/>
                        <a:pt x="269" y="20"/>
                        <a:pt x="266" y="31"/>
                      </a:cubicBezTo>
                      <a:cubicBezTo>
                        <a:pt x="263" y="42"/>
                        <a:pt x="260" y="54"/>
                        <a:pt x="257" y="66"/>
                      </a:cubicBezTo>
                      <a:cubicBezTo>
                        <a:pt x="256" y="72"/>
                        <a:pt x="255" y="78"/>
                        <a:pt x="257" y="85"/>
                      </a:cubicBezTo>
                      <a:cubicBezTo>
                        <a:pt x="257" y="87"/>
                        <a:pt x="257" y="88"/>
                        <a:pt x="256" y="90"/>
                      </a:cubicBezTo>
                      <a:cubicBezTo>
                        <a:pt x="255" y="97"/>
                        <a:pt x="256" y="104"/>
                        <a:pt x="253" y="111"/>
                      </a:cubicBezTo>
                      <a:cubicBezTo>
                        <a:pt x="251" y="118"/>
                        <a:pt x="246" y="121"/>
                        <a:pt x="239" y="120"/>
                      </a:cubicBezTo>
                      <a:cubicBezTo>
                        <a:pt x="238" y="119"/>
                        <a:pt x="237" y="119"/>
                        <a:pt x="236" y="118"/>
                      </a:cubicBezTo>
                      <a:cubicBezTo>
                        <a:pt x="230" y="116"/>
                        <a:pt x="227" y="117"/>
                        <a:pt x="223" y="123"/>
                      </a:cubicBezTo>
                      <a:cubicBezTo>
                        <a:pt x="220" y="128"/>
                        <a:pt x="217" y="134"/>
                        <a:pt x="213" y="140"/>
                      </a:cubicBezTo>
                      <a:cubicBezTo>
                        <a:pt x="209" y="139"/>
                        <a:pt x="205" y="138"/>
                        <a:pt x="201" y="136"/>
                      </a:cubicBezTo>
                      <a:cubicBezTo>
                        <a:pt x="198" y="134"/>
                        <a:pt x="194" y="133"/>
                        <a:pt x="191" y="134"/>
                      </a:cubicBezTo>
                      <a:cubicBezTo>
                        <a:pt x="190" y="134"/>
                        <a:pt x="188" y="134"/>
                        <a:pt x="188" y="135"/>
                      </a:cubicBezTo>
                      <a:cubicBezTo>
                        <a:pt x="188" y="136"/>
                        <a:pt x="189" y="137"/>
                        <a:pt x="189" y="138"/>
                      </a:cubicBezTo>
                      <a:cubicBezTo>
                        <a:pt x="190" y="138"/>
                        <a:pt x="190" y="138"/>
                        <a:pt x="191" y="138"/>
                      </a:cubicBezTo>
                      <a:cubicBezTo>
                        <a:pt x="197" y="140"/>
                        <a:pt x="197" y="145"/>
                        <a:pt x="197" y="150"/>
                      </a:cubicBezTo>
                      <a:cubicBezTo>
                        <a:pt x="197" y="153"/>
                        <a:pt x="196" y="154"/>
                        <a:pt x="193" y="154"/>
                      </a:cubicBezTo>
                      <a:cubicBezTo>
                        <a:pt x="188" y="153"/>
                        <a:pt x="185" y="156"/>
                        <a:pt x="182" y="160"/>
                      </a:cubicBezTo>
                      <a:cubicBezTo>
                        <a:pt x="182" y="161"/>
                        <a:pt x="181" y="162"/>
                        <a:pt x="180" y="163"/>
                      </a:cubicBezTo>
                      <a:cubicBezTo>
                        <a:pt x="177" y="170"/>
                        <a:pt x="171" y="173"/>
                        <a:pt x="165" y="177"/>
                      </a:cubicBezTo>
                      <a:cubicBezTo>
                        <a:pt x="160" y="181"/>
                        <a:pt x="155" y="182"/>
                        <a:pt x="148" y="181"/>
                      </a:cubicBezTo>
                      <a:cubicBezTo>
                        <a:pt x="143" y="180"/>
                        <a:pt x="137" y="177"/>
                        <a:pt x="132" y="175"/>
                      </a:cubicBezTo>
                      <a:cubicBezTo>
                        <a:pt x="129" y="174"/>
                        <a:pt x="127" y="171"/>
                        <a:pt x="124" y="170"/>
                      </a:cubicBezTo>
                      <a:cubicBezTo>
                        <a:pt x="119" y="167"/>
                        <a:pt x="114" y="163"/>
                        <a:pt x="110" y="158"/>
                      </a:cubicBezTo>
                      <a:cubicBezTo>
                        <a:pt x="107" y="155"/>
                        <a:pt x="107" y="155"/>
                        <a:pt x="103" y="158"/>
                      </a:cubicBezTo>
                      <a:cubicBezTo>
                        <a:pt x="108" y="161"/>
                        <a:pt x="109" y="166"/>
                        <a:pt x="115" y="168"/>
                      </a:cubicBezTo>
                      <a:cubicBezTo>
                        <a:pt x="121" y="171"/>
                        <a:pt x="121" y="174"/>
                        <a:pt x="119" y="180"/>
                      </a:cubicBezTo>
                      <a:cubicBezTo>
                        <a:pt x="117" y="185"/>
                        <a:pt x="115" y="190"/>
                        <a:pt x="112" y="195"/>
                      </a:cubicBezTo>
                      <a:cubicBezTo>
                        <a:pt x="109" y="200"/>
                        <a:pt x="109" y="205"/>
                        <a:pt x="110" y="211"/>
                      </a:cubicBezTo>
                      <a:cubicBezTo>
                        <a:pt x="111" y="214"/>
                        <a:pt x="111" y="217"/>
                        <a:pt x="112" y="221"/>
                      </a:cubicBezTo>
                      <a:cubicBezTo>
                        <a:pt x="109" y="221"/>
                        <a:pt x="107" y="221"/>
                        <a:pt x="105" y="220"/>
                      </a:cubicBezTo>
                      <a:cubicBezTo>
                        <a:pt x="99" y="218"/>
                        <a:pt x="94" y="217"/>
                        <a:pt x="88" y="218"/>
                      </a:cubicBezTo>
                      <a:cubicBezTo>
                        <a:pt x="84" y="218"/>
                        <a:pt x="81" y="218"/>
                        <a:pt x="77" y="218"/>
                      </a:cubicBezTo>
                      <a:cubicBezTo>
                        <a:pt x="75" y="218"/>
                        <a:pt x="73" y="218"/>
                        <a:pt x="71" y="218"/>
                      </a:cubicBezTo>
                      <a:cubicBezTo>
                        <a:pt x="68" y="218"/>
                        <a:pt x="65" y="217"/>
                        <a:pt x="62" y="215"/>
                      </a:cubicBezTo>
                      <a:cubicBezTo>
                        <a:pt x="59" y="212"/>
                        <a:pt x="56" y="211"/>
                        <a:pt x="52" y="210"/>
                      </a:cubicBezTo>
                      <a:cubicBezTo>
                        <a:pt x="45" y="209"/>
                        <a:pt x="38" y="206"/>
                        <a:pt x="32" y="204"/>
                      </a:cubicBezTo>
                      <a:cubicBezTo>
                        <a:pt x="31" y="204"/>
                        <a:pt x="29" y="204"/>
                        <a:pt x="29" y="203"/>
                      </a:cubicBezTo>
                      <a:cubicBezTo>
                        <a:pt x="23" y="197"/>
                        <a:pt x="16" y="197"/>
                        <a:pt x="10" y="194"/>
                      </a:cubicBezTo>
                      <a:cubicBezTo>
                        <a:pt x="7" y="192"/>
                        <a:pt x="4" y="191"/>
                        <a:pt x="0" y="190"/>
                      </a:cubicBezTo>
                      <a:cubicBezTo>
                        <a:pt x="2" y="188"/>
                        <a:pt x="2" y="187"/>
                        <a:pt x="3" y="186"/>
                      </a:cubicBezTo>
                      <a:cubicBezTo>
                        <a:pt x="6" y="181"/>
                        <a:pt x="10" y="177"/>
                        <a:pt x="12" y="171"/>
                      </a:cubicBezTo>
                      <a:cubicBezTo>
                        <a:pt x="14" y="166"/>
                        <a:pt x="18" y="162"/>
                        <a:pt x="21" y="158"/>
                      </a:cubicBezTo>
                      <a:cubicBezTo>
                        <a:pt x="22" y="155"/>
                        <a:pt x="24" y="151"/>
                        <a:pt x="26" y="148"/>
                      </a:cubicBezTo>
                      <a:cubicBezTo>
                        <a:pt x="27" y="144"/>
                        <a:pt x="29" y="140"/>
                        <a:pt x="30" y="137"/>
                      </a:cubicBezTo>
                      <a:cubicBezTo>
                        <a:pt x="31" y="136"/>
                        <a:pt x="31" y="136"/>
                        <a:pt x="31" y="135"/>
                      </a:cubicBezTo>
                      <a:cubicBezTo>
                        <a:pt x="34" y="132"/>
                        <a:pt x="37" y="130"/>
                        <a:pt x="40" y="126"/>
                      </a:cubicBezTo>
                      <a:cubicBezTo>
                        <a:pt x="41" y="130"/>
                        <a:pt x="39" y="132"/>
                        <a:pt x="38" y="134"/>
                      </a:cubicBezTo>
                      <a:cubicBezTo>
                        <a:pt x="37" y="137"/>
                        <a:pt x="36" y="139"/>
                        <a:pt x="39" y="141"/>
                      </a:cubicBezTo>
                      <a:cubicBezTo>
                        <a:pt x="41" y="144"/>
                        <a:pt x="42" y="144"/>
                        <a:pt x="44" y="142"/>
                      </a:cubicBezTo>
                      <a:cubicBezTo>
                        <a:pt x="53" y="136"/>
                        <a:pt x="58" y="128"/>
                        <a:pt x="61" y="118"/>
                      </a:cubicBezTo>
                      <a:cubicBezTo>
                        <a:pt x="61" y="118"/>
                        <a:pt x="62" y="117"/>
                        <a:pt x="62" y="116"/>
                      </a:cubicBezTo>
                      <a:cubicBezTo>
                        <a:pt x="65" y="122"/>
                        <a:pt x="65" y="125"/>
                        <a:pt x="64" y="130"/>
                      </a:cubicBezTo>
                      <a:cubicBezTo>
                        <a:pt x="63" y="136"/>
                        <a:pt x="66" y="140"/>
                        <a:pt x="70" y="143"/>
                      </a:cubicBezTo>
                      <a:cubicBezTo>
                        <a:pt x="70" y="143"/>
                        <a:pt x="71" y="143"/>
                        <a:pt x="72" y="143"/>
                      </a:cubicBezTo>
                      <a:cubicBezTo>
                        <a:pt x="80" y="133"/>
                        <a:pt x="84" y="123"/>
                        <a:pt x="82" y="110"/>
                      </a:cubicBezTo>
                      <a:cubicBezTo>
                        <a:pt x="80" y="102"/>
                        <a:pt x="81" y="95"/>
                        <a:pt x="83" y="86"/>
                      </a:cubicBezTo>
                      <a:cubicBezTo>
                        <a:pt x="84" y="87"/>
                        <a:pt x="85" y="88"/>
                        <a:pt x="85" y="89"/>
                      </a:cubicBezTo>
                      <a:cubicBezTo>
                        <a:pt x="87" y="94"/>
                        <a:pt x="90" y="98"/>
                        <a:pt x="95" y="101"/>
                      </a:cubicBezTo>
                      <a:cubicBezTo>
                        <a:pt x="98" y="103"/>
                        <a:pt x="101" y="103"/>
                        <a:pt x="104" y="101"/>
                      </a:cubicBezTo>
                      <a:cubicBezTo>
                        <a:pt x="107" y="100"/>
                        <a:pt x="107" y="99"/>
                        <a:pt x="106" y="96"/>
                      </a:cubicBezTo>
                      <a:cubicBezTo>
                        <a:pt x="106" y="95"/>
                        <a:pt x="105" y="93"/>
                        <a:pt x="104" y="92"/>
                      </a:cubicBezTo>
                      <a:cubicBezTo>
                        <a:pt x="100" y="88"/>
                        <a:pt x="101" y="82"/>
                        <a:pt x="102" y="76"/>
                      </a:cubicBezTo>
                      <a:cubicBezTo>
                        <a:pt x="102" y="74"/>
                        <a:pt x="103" y="71"/>
                        <a:pt x="104" y="68"/>
                      </a:cubicBezTo>
                      <a:cubicBezTo>
                        <a:pt x="106" y="68"/>
                        <a:pt x="109" y="69"/>
                        <a:pt x="112" y="68"/>
                      </a:cubicBezTo>
                      <a:cubicBezTo>
                        <a:pt x="115" y="68"/>
                        <a:pt x="117" y="66"/>
                        <a:pt x="119" y="65"/>
                      </a:cubicBezTo>
                      <a:cubicBezTo>
                        <a:pt x="119" y="64"/>
                        <a:pt x="119" y="64"/>
                        <a:pt x="119" y="64"/>
                      </a:cubicBezTo>
                      <a:cubicBezTo>
                        <a:pt x="117" y="63"/>
                        <a:pt x="114" y="63"/>
                        <a:pt x="112" y="63"/>
                      </a:cubicBezTo>
                      <a:cubicBezTo>
                        <a:pt x="107" y="64"/>
                        <a:pt x="103" y="60"/>
                        <a:pt x="99" y="57"/>
                      </a:cubicBezTo>
                      <a:cubicBezTo>
                        <a:pt x="98" y="56"/>
                        <a:pt x="97" y="54"/>
                        <a:pt x="97" y="53"/>
                      </a:cubicBezTo>
                      <a:cubicBezTo>
                        <a:pt x="98" y="48"/>
                        <a:pt x="98" y="42"/>
                        <a:pt x="102" y="37"/>
                      </a:cubicBezTo>
                      <a:cubicBezTo>
                        <a:pt x="105" y="33"/>
                        <a:pt x="109" y="29"/>
                        <a:pt x="113" y="26"/>
                      </a:cubicBezTo>
                      <a:cubicBezTo>
                        <a:pt x="116" y="24"/>
                        <a:pt x="119" y="24"/>
                        <a:pt x="122" y="23"/>
                      </a:cubicBezTo>
                      <a:cubicBezTo>
                        <a:pt x="126" y="23"/>
                        <a:pt x="126" y="26"/>
                        <a:pt x="126" y="28"/>
                      </a:cubicBezTo>
                      <a:close/>
                      <a:moveTo>
                        <a:pt x="231" y="54"/>
                      </a:moveTo>
                      <a:cubicBezTo>
                        <a:pt x="226" y="51"/>
                        <a:pt x="220" y="48"/>
                        <a:pt x="215" y="46"/>
                      </a:cubicBezTo>
                      <a:cubicBezTo>
                        <a:pt x="209" y="45"/>
                        <a:pt x="202" y="45"/>
                        <a:pt x="196" y="46"/>
                      </a:cubicBezTo>
                      <a:cubicBezTo>
                        <a:pt x="196" y="47"/>
                        <a:pt x="196" y="48"/>
                        <a:pt x="197" y="48"/>
                      </a:cubicBezTo>
                      <a:cubicBezTo>
                        <a:pt x="199" y="51"/>
                        <a:pt x="200" y="54"/>
                        <a:pt x="202" y="57"/>
                      </a:cubicBezTo>
                      <a:cubicBezTo>
                        <a:pt x="203" y="59"/>
                        <a:pt x="204" y="61"/>
                        <a:pt x="205" y="63"/>
                      </a:cubicBezTo>
                      <a:cubicBezTo>
                        <a:pt x="207" y="69"/>
                        <a:pt x="213" y="73"/>
                        <a:pt x="217" y="78"/>
                      </a:cubicBezTo>
                      <a:cubicBezTo>
                        <a:pt x="217" y="79"/>
                        <a:pt x="218" y="79"/>
                        <a:pt x="219" y="79"/>
                      </a:cubicBezTo>
                      <a:cubicBezTo>
                        <a:pt x="223" y="80"/>
                        <a:pt x="225" y="79"/>
                        <a:pt x="228" y="75"/>
                      </a:cubicBezTo>
                      <a:cubicBezTo>
                        <a:pt x="229" y="73"/>
                        <a:pt x="231" y="70"/>
                        <a:pt x="233" y="69"/>
                      </a:cubicBezTo>
                      <a:cubicBezTo>
                        <a:pt x="234" y="70"/>
                        <a:pt x="234" y="70"/>
                        <a:pt x="235" y="70"/>
                      </a:cubicBezTo>
                      <a:cubicBezTo>
                        <a:pt x="241" y="75"/>
                        <a:pt x="241" y="75"/>
                        <a:pt x="246" y="69"/>
                      </a:cubicBezTo>
                      <a:cubicBezTo>
                        <a:pt x="245" y="67"/>
                        <a:pt x="245" y="64"/>
                        <a:pt x="243" y="63"/>
                      </a:cubicBezTo>
                      <a:cubicBezTo>
                        <a:pt x="241" y="60"/>
                        <a:pt x="239" y="58"/>
                        <a:pt x="236" y="56"/>
                      </a:cubicBezTo>
                      <a:cubicBezTo>
                        <a:pt x="235" y="55"/>
                        <a:pt x="235" y="53"/>
                        <a:pt x="236" y="52"/>
                      </a:cubicBezTo>
                      <a:cubicBezTo>
                        <a:pt x="239" y="50"/>
                        <a:pt x="238" y="49"/>
                        <a:pt x="237" y="48"/>
                      </a:cubicBezTo>
                      <a:cubicBezTo>
                        <a:pt x="235" y="50"/>
                        <a:pt x="233" y="52"/>
                        <a:pt x="231" y="54"/>
                      </a:cubicBezTo>
                      <a:close/>
                    </a:path>
                  </a:pathLst>
                </a:custGeom>
                <a:solidFill>
                  <a:srgbClr val="FADAD3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995" name="Freeform 21"/>
                <p:cNvSpPr>
                  <a:spLocks/>
                </p:cNvSpPr>
                <p:nvPr/>
              </p:nvSpPr>
              <p:spPr bwMode="auto">
                <a:xfrm>
                  <a:off x="6145223" y="2893988"/>
                  <a:ext cx="1028701" cy="604833"/>
                </a:xfrm>
                <a:custGeom>
                  <a:avLst/>
                  <a:gdLst>
                    <a:gd name="T0" fmla="*/ 4 w 274"/>
                    <a:gd name="T1" fmla="*/ 72 h 161"/>
                    <a:gd name="T2" fmla="*/ 25 w 274"/>
                    <a:gd name="T3" fmla="*/ 72 h 161"/>
                    <a:gd name="T4" fmla="*/ 49 w 274"/>
                    <a:gd name="T5" fmla="*/ 72 h 161"/>
                    <a:gd name="T6" fmla="*/ 68 w 274"/>
                    <a:gd name="T7" fmla="*/ 71 h 161"/>
                    <a:gd name="T8" fmla="*/ 84 w 274"/>
                    <a:gd name="T9" fmla="*/ 71 h 161"/>
                    <a:gd name="T10" fmla="*/ 100 w 274"/>
                    <a:gd name="T11" fmla="*/ 70 h 161"/>
                    <a:gd name="T12" fmla="*/ 143 w 274"/>
                    <a:gd name="T13" fmla="*/ 64 h 161"/>
                    <a:gd name="T14" fmla="*/ 164 w 274"/>
                    <a:gd name="T15" fmla="*/ 60 h 161"/>
                    <a:gd name="T16" fmla="*/ 204 w 274"/>
                    <a:gd name="T17" fmla="*/ 45 h 161"/>
                    <a:gd name="T18" fmla="*/ 233 w 274"/>
                    <a:gd name="T19" fmla="*/ 27 h 161"/>
                    <a:gd name="T20" fmla="*/ 254 w 274"/>
                    <a:gd name="T21" fmla="*/ 11 h 161"/>
                    <a:gd name="T22" fmla="*/ 265 w 274"/>
                    <a:gd name="T23" fmla="*/ 3 h 161"/>
                    <a:gd name="T24" fmla="*/ 268 w 274"/>
                    <a:gd name="T25" fmla="*/ 0 h 161"/>
                    <a:gd name="T26" fmla="*/ 269 w 274"/>
                    <a:gd name="T27" fmla="*/ 1 h 161"/>
                    <a:gd name="T28" fmla="*/ 269 w 274"/>
                    <a:gd name="T29" fmla="*/ 9 h 161"/>
                    <a:gd name="T30" fmla="*/ 269 w 274"/>
                    <a:gd name="T31" fmla="*/ 33 h 161"/>
                    <a:gd name="T32" fmla="*/ 268 w 274"/>
                    <a:gd name="T33" fmla="*/ 44 h 161"/>
                    <a:gd name="T34" fmla="*/ 268 w 274"/>
                    <a:gd name="T35" fmla="*/ 48 h 161"/>
                    <a:gd name="T36" fmla="*/ 270 w 274"/>
                    <a:gd name="T37" fmla="*/ 82 h 161"/>
                    <a:gd name="T38" fmla="*/ 274 w 274"/>
                    <a:gd name="T39" fmla="*/ 110 h 161"/>
                    <a:gd name="T40" fmla="*/ 274 w 274"/>
                    <a:gd name="T41" fmla="*/ 117 h 161"/>
                    <a:gd name="T42" fmla="*/ 272 w 274"/>
                    <a:gd name="T43" fmla="*/ 118 h 161"/>
                    <a:gd name="T44" fmla="*/ 235 w 274"/>
                    <a:gd name="T45" fmla="*/ 118 h 161"/>
                    <a:gd name="T46" fmla="*/ 222 w 274"/>
                    <a:gd name="T47" fmla="*/ 117 h 161"/>
                    <a:gd name="T48" fmla="*/ 211 w 274"/>
                    <a:gd name="T49" fmla="*/ 117 h 161"/>
                    <a:gd name="T50" fmla="*/ 194 w 274"/>
                    <a:gd name="T51" fmla="*/ 118 h 161"/>
                    <a:gd name="T52" fmla="*/ 175 w 274"/>
                    <a:gd name="T53" fmla="*/ 119 h 161"/>
                    <a:gd name="T54" fmla="*/ 155 w 274"/>
                    <a:gd name="T55" fmla="*/ 120 h 161"/>
                    <a:gd name="T56" fmla="*/ 146 w 274"/>
                    <a:gd name="T57" fmla="*/ 129 h 161"/>
                    <a:gd name="T58" fmla="*/ 147 w 274"/>
                    <a:gd name="T59" fmla="*/ 142 h 161"/>
                    <a:gd name="T60" fmla="*/ 138 w 274"/>
                    <a:gd name="T61" fmla="*/ 143 h 161"/>
                    <a:gd name="T62" fmla="*/ 115 w 274"/>
                    <a:gd name="T63" fmla="*/ 139 h 161"/>
                    <a:gd name="T64" fmla="*/ 98 w 274"/>
                    <a:gd name="T65" fmla="*/ 138 h 161"/>
                    <a:gd name="T66" fmla="*/ 87 w 274"/>
                    <a:gd name="T67" fmla="*/ 138 h 161"/>
                    <a:gd name="T68" fmla="*/ 62 w 274"/>
                    <a:gd name="T69" fmla="*/ 142 h 161"/>
                    <a:gd name="T70" fmla="*/ 43 w 274"/>
                    <a:gd name="T71" fmla="*/ 150 h 161"/>
                    <a:gd name="T72" fmla="*/ 25 w 274"/>
                    <a:gd name="T73" fmla="*/ 158 h 161"/>
                    <a:gd name="T74" fmla="*/ 3 w 274"/>
                    <a:gd name="T75" fmla="*/ 159 h 161"/>
                    <a:gd name="T76" fmla="*/ 0 w 274"/>
                    <a:gd name="T77" fmla="*/ 155 h 161"/>
                    <a:gd name="T78" fmla="*/ 0 w 274"/>
                    <a:gd name="T79" fmla="*/ 140 h 161"/>
                    <a:gd name="T80" fmla="*/ 2 w 274"/>
                    <a:gd name="T81" fmla="*/ 136 h 161"/>
                    <a:gd name="T82" fmla="*/ 1 w 274"/>
                    <a:gd name="T83" fmla="*/ 130 h 161"/>
                    <a:gd name="T84" fmla="*/ 0 w 274"/>
                    <a:gd name="T85" fmla="*/ 127 h 161"/>
                    <a:gd name="T86" fmla="*/ 1 w 274"/>
                    <a:gd name="T87" fmla="*/ 106 h 161"/>
                    <a:gd name="T88" fmla="*/ 4 w 274"/>
                    <a:gd name="T89" fmla="*/ 82 h 161"/>
                    <a:gd name="T90" fmla="*/ 4 w 274"/>
                    <a:gd name="T91" fmla="*/ 76 h 161"/>
                    <a:gd name="T92" fmla="*/ 4 w 274"/>
                    <a:gd name="T93" fmla="*/ 72 h 16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</a:cxnLst>
                  <a:rect l="0" t="0" r="r" b="b"/>
                  <a:pathLst>
                    <a:path w="274" h="161">
                      <a:moveTo>
                        <a:pt x="4" y="72"/>
                      </a:moveTo>
                      <a:cubicBezTo>
                        <a:pt x="11" y="72"/>
                        <a:pt x="18" y="71"/>
                        <a:pt x="25" y="72"/>
                      </a:cubicBezTo>
                      <a:cubicBezTo>
                        <a:pt x="33" y="72"/>
                        <a:pt x="41" y="72"/>
                        <a:pt x="49" y="72"/>
                      </a:cubicBezTo>
                      <a:cubicBezTo>
                        <a:pt x="55" y="72"/>
                        <a:pt x="62" y="71"/>
                        <a:pt x="68" y="71"/>
                      </a:cubicBezTo>
                      <a:cubicBezTo>
                        <a:pt x="73" y="71"/>
                        <a:pt x="79" y="71"/>
                        <a:pt x="84" y="71"/>
                      </a:cubicBezTo>
                      <a:cubicBezTo>
                        <a:pt x="89" y="71"/>
                        <a:pt x="95" y="71"/>
                        <a:pt x="100" y="70"/>
                      </a:cubicBezTo>
                      <a:cubicBezTo>
                        <a:pt x="114" y="68"/>
                        <a:pt x="129" y="66"/>
                        <a:pt x="143" y="64"/>
                      </a:cubicBezTo>
                      <a:cubicBezTo>
                        <a:pt x="150" y="63"/>
                        <a:pt x="157" y="62"/>
                        <a:pt x="164" y="60"/>
                      </a:cubicBezTo>
                      <a:cubicBezTo>
                        <a:pt x="178" y="57"/>
                        <a:pt x="192" y="53"/>
                        <a:pt x="204" y="45"/>
                      </a:cubicBezTo>
                      <a:cubicBezTo>
                        <a:pt x="213" y="39"/>
                        <a:pt x="223" y="33"/>
                        <a:pt x="233" y="27"/>
                      </a:cubicBezTo>
                      <a:cubicBezTo>
                        <a:pt x="240" y="22"/>
                        <a:pt x="247" y="16"/>
                        <a:pt x="254" y="11"/>
                      </a:cubicBezTo>
                      <a:cubicBezTo>
                        <a:pt x="257" y="8"/>
                        <a:pt x="261" y="6"/>
                        <a:pt x="265" y="3"/>
                      </a:cubicBezTo>
                      <a:cubicBezTo>
                        <a:pt x="266" y="2"/>
                        <a:pt x="267" y="1"/>
                        <a:pt x="268" y="0"/>
                      </a:cubicBezTo>
                      <a:cubicBezTo>
                        <a:pt x="269" y="0"/>
                        <a:pt x="269" y="1"/>
                        <a:pt x="269" y="1"/>
                      </a:cubicBezTo>
                      <a:cubicBezTo>
                        <a:pt x="269" y="4"/>
                        <a:pt x="269" y="6"/>
                        <a:pt x="269" y="9"/>
                      </a:cubicBezTo>
                      <a:cubicBezTo>
                        <a:pt x="269" y="17"/>
                        <a:pt x="269" y="25"/>
                        <a:pt x="269" y="33"/>
                      </a:cubicBezTo>
                      <a:cubicBezTo>
                        <a:pt x="269" y="37"/>
                        <a:pt x="268" y="41"/>
                        <a:pt x="268" y="44"/>
                      </a:cubicBezTo>
                      <a:cubicBezTo>
                        <a:pt x="268" y="46"/>
                        <a:pt x="268" y="47"/>
                        <a:pt x="268" y="48"/>
                      </a:cubicBezTo>
                      <a:cubicBezTo>
                        <a:pt x="268" y="59"/>
                        <a:pt x="269" y="71"/>
                        <a:pt x="270" y="82"/>
                      </a:cubicBezTo>
                      <a:cubicBezTo>
                        <a:pt x="271" y="92"/>
                        <a:pt x="273" y="101"/>
                        <a:pt x="274" y="110"/>
                      </a:cubicBezTo>
                      <a:cubicBezTo>
                        <a:pt x="274" y="112"/>
                        <a:pt x="274" y="115"/>
                        <a:pt x="274" y="117"/>
                      </a:cubicBezTo>
                      <a:cubicBezTo>
                        <a:pt x="273" y="117"/>
                        <a:pt x="272" y="118"/>
                        <a:pt x="272" y="118"/>
                      </a:cubicBezTo>
                      <a:cubicBezTo>
                        <a:pt x="260" y="115"/>
                        <a:pt x="247" y="118"/>
                        <a:pt x="235" y="118"/>
                      </a:cubicBezTo>
                      <a:cubicBezTo>
                        <a:pt x="231" y="118"/>
                        <a:pt x="226" y="117"/>
                        <a:pt x="222" y="117"/>
                      </a:cubicBezTo>
                      <a:cubicBezTo>
                        <a:pt x="219" y="117"/>
                        <a:pt x="215" y="117"/>
                        <a:pt x="211" y="117"/>
                      </a:cubicBezTo>
                      <a:cubicBezTo>
                        <a:pt x="206" y="118"/>
                        <a:pt x="200" y="118"/>
                        <a:pt x="194" y="118"/>
                      </a:cubicBezTo>
                      <a:cubicBezTo>
                        <a:pt x="188" y="118"/>
                        <a:pt x="182" y="119"/>
                        <a:pt x="175" y="119"/>
                      </a:cubicBezTo>
                      <a:cubicBezTo>
                        <a:pt x="168" y="119"/>
                        <a:pt x="161" y="120"/>
                        <a:pt x="155" y="120"/>
                      </a:cubicBezTo>
                      <a:cubicBezTo>
                        <a:pt x="147" y="120"/>
                        <a:pt x="146" y="120"/>
                        <a:pt x="146" y="129"/>
                      </a:cubicBezTo>
                      <a:cubicBezTo>
                        <a:pt x="147" y="133"/>
                        <a:pt x="147" y="137"/>
                        <a:pt x="147" y="142"/>
                      </a:cubicBezTo>
                      <a:cubicBezTo>
                        <a:pt x="144" y="143"/>
                        <a:pt x="141" y="144"/>
                        <a:pt x="138" y="143"/>
                      </a:cubicBezTo>
                      <a:cubicBezTo>
                        <a:pt x="130" y="142"/>
                        <a:pt x="122" y="143"/>
                        <a:pt x="115" y="139"/>
                      </a:cubicBezTo>
                      <a:cubicBezTo>
                        <a:pt x="109" y="140"/>
                        <a:pt x="104" y="137"/>
                        <a:pt x="98" y="138"/>
                      </a:cubicBezTo>
                      <a:cubicBezTo>
                        <a:pt x="94" y="139"/>
                        <a:pt x="90" y="139"/>
                        <a:pt x="87" y="138"/>
                      </a:cubicBezTo>
                      <a:cubicBezTo>
                        <a:pt x="78" y="137"/>
                        <a:pt x="70" y="139"/>
                        <a:pt x="62" y="142"/>
                      </a:cubicBezTo>
                      <a:cubicBezTo>
                        <a:pt x="56" y="145"/>
                        <a:pt x="49" y="148"/>
                        <a:pt x="43" y="150"/>
                      </a:cubicBezTo>
                      <a:cubicBezTo>
                        <a:pt x="37" y="153"/>
                        <a:pt x="31" y="155"/>
                        <a:pt x="25" y="158"/>
                      </a:cubicBezTo>
                      <a:cubicBezTo>
                        <a:pt x="18" y="161"/>
                        <a:pt x="11" y="160"/>
                        <a:pt x="3" y="159"/>
                      </a:cubicBezTo>
                      <a:cubicBezTo>
                        <a:pt x="1" y="159"/>
                        <a:pt x="0" y="157"/>
                        <a:pt x="0" y="155"/>
                      </a:cubicBezTo>
                      <a:cubicBezTo>
                        <a:pt x="0" y="150"/>
                        <a:pt x="0" y="145"/>
                        <a:pt x="0" y="140"/>
                      </a:cubicBezTo>
                      <a:cubicBezTo>
                        <a:pt x="0" y="139"/>
                        <a:pt x="1" y="137"/>
                        <a:pt x="2" y="136"/>
                      </a:cubicBezTo>
                      <a:cubicBezTo>
                        <a:pt x="4" y="134"/>
                        <a:pt x="4" y="133"/>
                        <a:pt x="1" y="130"/>
                      </a:cubicBezTo>
                      <a:cubicBezTo>
                        <a:pt x="0" y="129"/>
                        <a:pt x="0" y="128"/>
                        <a:pt x="0" y="127"/>
                      </a:cubicBezTo>
                      <a:cubicBezTo>
                        <a:pt x="0" y="120"/>
                        <a:pt x="0" y="113"/>
                        <a:pt x="1" y="106"/>
                      </a:cubicBezTo>
                      <a:cubicBezTo>
                        <a:pt x="2" y="98"/>
                        <a:pt x="3" y="90"/>
                        <a:pt x="4" y="82"/>
                      </a:cubicBezTo>
                      <a:cubicBezTo>
                        <a:pt x="5" y="80"/>
                        <a:pt x="4" y="78"/>
                        <a:pt x="4" y="76"/>
                      </a:cubicBezTo>
                      <a:cubicBezTo>
                        <a:pt x="4" y="74"/>
                        <a:pt x="4" y="73"/>
                        <a:pt x="4" y="72"/>
                      </a:cubicBezTo>
                      <a:close/>
                    </a:path>
                  </a:pathLst>
                </a:custGeom>
                <a:solidFill>
                  <a:srgbClr val="FF9999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996" name="Freeform 22"/>
                <p:cNvSpPr>
                  <a:spLocks/>
                </p:cNvSpPr>
                <p:nvPr/>
              </p:nvSpPr>
              <p:spPr bwMode="auto">
                <a:xfrm>
                  <a:off x="563565" y="4686261"/>
                  <a:ext cx="279400" cy="1116003"/>
                </a:xfrm>
                <a:custGeom>
                  <a:avLst/>
                  <a:gdLst>
                    <a:gd name="T0" fmla="*/ 2 w 74"/>
                    <a:gd name="T1" fmla="*/ 4 h 297"/>
                    <a:gd name="T2" fmla="*/ 21 w 74"/>
                    <a:gd name="T3" fmla="*/ 2 h 297"/>
                    <a:gd name="T4" fmla="*/ 34 w 74"/>
                    <a:gd name="T5" fmla="*/ 0 h 297"/>
                    <a:gd name="T6" fmla="*/ 43 w 74"/>
                    <a:gd name="T7" fmla="*/ 1 h 297"/>
                    <a:gd name="T8" fmla="*/ 55 w 74"/>
                    <a:gd name="T9" fmla="*/ 2 h 297"/>
                    <a:gd name="T10" fmla="*/ 68 w 74"/>
                    <a:gd name="T11" fmla="*/ 2 h 297"/>
                    <a:gd name="T12" fmla="*/ 71 w 74"/>
                    <a:gd name="T13" fmla="*/ 14 h 297"/>
                    <a:gd name="T14" fmla="*/ 72 w 74"/>
                    <a:gd name="T15" fmla="*/ 37 h 297"/>
                    <a:gd name="T16" fmla="*/ 72 w 74"/>
                    <a:gd name="T17" fmla="*/ 44 h 297"/>
                    <a:gd name="T18" fmla="*/ 72 w 74"/>
                    <a:gd name="T19" fmla="*/ 101 h 297"/>
                    <a:gd name="T20" fmla="*/ 70 w 74"/>
                    <a:gd name="T21" fmla="*/ 120 h 297"/>
                    <a:gd name="T22" fmla="*/ 71 w 74"/>
                    <a:gd name="T23" fmla="*/ 133 h 297"/>
                    <a:gd name="T24" fmla="*/ 71 w 74"/>
                    <a:gd name="T25" fmla="*/ 162 h 297"/>
                    <a:gd name="T26" fmla="*/ 73 w 74"/>
                    <a:gd name="T27" fmla="*/ 187 h 297"/>
                    <a:gd name="T28" fmla="*/ 73 w 74"/>
                    <a:gd name="T29" fmla="*/ 206 h 297"/>
                    <a:gd name="T30" fmla="*/ 74 w 74"/>
                    <a:gd name="T31" fmla="*/ 234 h 297"/>
                    <a:gd name="T32" fmla="*/ 74 w 74"/>
                    <a:gd name="T33" fmla="*/ 267 h 297"/>
                    <a:gd name="T34" fmla="*/ 74 w 74"/>
                    <a:gd name="T35" fmla="*/ 290 h 297"/>
                    <a:gd name="T36" fmla="*/ 73 w 74"/>
                    <a:gd name="T37" fmla="*/ 294 h 297"/>
                    <a:gd name="T38" fmla="*/ 71 w 74"/>
                    <a:gd name="T39" fmla="*/ 296 h 297"/>
                    <a:gd name="T40" fmla="*/ 60 w 74"/>
                    <a:gd name="T41" fmla="*/ 296 h 297"/>
                    <a:gd name="T42" fmla="*/ 35 w 74"/>
                    <a:gd name="T43" fmla="*/ 295 h 297"/>
                    <a:gd name="T44" fmla="*/ 14 w 74"/>
                    <a:gd name="T45" fmla="*/ 297 h 297"/>
                    <a:gd name="T46" fmla="*/ 9 w 74"/>
                    <a:gd name="T47" fmla="*/ 296 h 297"/>
                    <a:gd name="T48" fmla="*/ 9 w 74"/>
                    <a:gd name="T49" fmla="*/ 287 h 297"/>
                    <a:gd name="T50" fmla="*/ 8 w 74"/>
                    <a:gd name="T51" fmla="*/ 270 h 297"/>
                    <a:gd name="T52" fmla="*/ 9 w 74"/>
                    <a:gd name="T53" fmla="*/ 263 h 297"/>
                    <a:gd name="T54" fmla="*/ 8 w 74"/>
                    <a:gd name="T55" fmla="*/ 248 h 297"/>
                    <a:gd name="T56" fmla="*/ 6 w 74"/>
                    <a:gd name="T57" fmla="*/ 212 h 297"/>
                    <a:gd name="T58" fmla="*/ 5 w 74"/>
                    <a:gd name="T59" fmla="*/ 192 h 297"/>
                    <a:gd name="T60" fmla="*/ 6 w 74"/>
                    <a:gd name="T61" fmla="*/ 181 h 297"/>
                    <a:gd name="T62" fmla="*/ 5 w 74"/>
                    <a:gd name="T63" fmla="*/ 177 h 297"/>
                    <a:gd name="T64" fmla="*/ 5 w 74"/>
                    <a:gd name="T65" fmla="*/ 167 h 297"/>
                    <a:gd name="T66" fmla="*/ 5 w 74"/>
                    <a:gd name="T67" fmla="*/ 131 h 297"/>
                    <a:gd name="T68" fmla="*/ 3 w 74"/>
                    <a:gd name="T69" fmla="*/ 112 h 297"/>
                    <a:gd name="T70" fmla="*/ 4 w 74"/>
                    <a:gd name="T71" fmla="*/ 93 h 297"/>
                    <a:gd name="T72" fmla="*/ 4 w 74"/>
                    <a:gd name="T73" fmla="*/ 89 h 297"/>
                    <a:gd name="T74" fmla="*/ 3 w 74"/>
                    <a:gd name="T75" fmla="*/ 60 h 297"/>
                    <a:gd name="T76" fmla="*/ 1 w 74"/>
                    <a:gd name="T77" fmla="*/ 34 h 297"/>
                    <a:gd name="T78" fmla="*/ 2 w 74"/>
                    <a:gd name="T79" fmla="*/ 8 h 297"/>
                    <a:gd name="T80" fmla="*/ 2 w 74"/>
                    <a:gd name="T81" fmla="*/ 4 h 29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</a:cxnLst>
                  <a:rect l="0" t="0" r="r" b="b"/>
                  <a:pathLst>
                    <a:path w="74" h="297">
                      <a:moveTo>
                        <a:pt x="2" y="4"/>
                      </a:moveTo>
                      <a:cubicBezTo>
                        <a:pt x="8" y="3"/>
                        <a:pt x="14" y="2"/>
                        <a:pt x="21" y="2"/>
                      </a:cubicBezTo>
                      <a:cubicBezTo>
                        <a:pt x="25" y="1"/>
                        <a:pt x="30" y="0"/>
                        <a:pt x="34" y="0"/>
                      </a:cubicBezTo>
                      <a:cubicBezTo>
                        <a:pt x="37" y="0"/>
                        <a:pt x="40" y="1"/>
                        <a:pt x="43" y="1"/>
                      </a:cubicBezTo>
                      <a:cubicBezTo>
                        <a:pt x="47" y="1"/>
                        <a:pt x="51" y="2"/>
                        <a:pt x="55" y="2"/>
                      </a:cubicBezTo>
                      <a:cubicBezTo>
                        <a:pt x="59" y="2"/>
                        <a:pt x="64" y="2"/>
                        <a:pt x="68" y="2"/>
                      </a:cubicBezTo>
                      <a:cubicBezTo>
                        <a:pt x="71" y="6"/>
                        <a:pt x="71" y="10"/>
                        <a:pt x="71" y="14"/>
                      </a:cubicBezTo>
                      <a:cubicBezTo>
                        <a:pt x="71" y="22"/>
                        <a:pt x="72" y="29"/>
                        <a:pt x="72" y="37"/>
                      </a:cubicBezTo>
                      <a:cubicBezTo>
                        <a:pt x="72" y="39"/>
                        <a:pt x="72" y="42"/>
                        <a:pt x="72" y="44"/>
                      </a:cubicBezTo>
                      <a:cubicBezTo>
                        <a:pt x="71" y="63"/>
                        <a:pt x="71" y="82"/>
                        <a:pt x="72" y="101"/>
                      </a:cubicBezTo>
                      <a:cubicBezTo>
                        <a:pt x="72" y="108"/>
                        <a:pt x="71" y="114"/>
                        <a:pt x="70" y="120"/>
                      </a:cubicBezTo>
                      <a:cubicBezTo>
                        <a:pt x="70" y="125"/>
                        <a:pt x="71" y="129"/>
                        <a:pt x="71" y="133"/>
                      </a:cubicBezTo>
                      <a:cubicBezTo>
                        <a:pt x="71" y="143"/>
                        <a:pt x="71" y="152"/>
                        <a:pt x="71" y="162"/>
                      </a:cubicBezTo>
                      <a:cubicBezTo>
                        <a:pt x="71" y="170"/>
                        <a:pt x="72" y="178"/>
                        <a:pt x="73" y="187"/>
                      </a:cubicBezTo>
                      <a:cubicBezTo>
                        <a:pt x="73" y="193"/>
                        <a:pt x="73" y="199"/>
                        <a:pt x="73" y="206"/>
                      </a:cubicBezTo>
                      <a:cubicBezTo>
                        <a:pt x="73" y="215"/>
                        <a:pt x="74" y="225"/>
                        <a:pt x="74" y="234"/>
                      </a:cubicBezTo>
                      <a:cubicBezTo>
                        <a:pt x="74" y="245"/>
                        <a:pt x="74" y="256"/>
                        <a:pt x="74" y="267"/>
                      </a:cubicBezTo>
                      <a:cubicBezTo>
                        <a:pt x="74" y="275"/>
                        <a:pt x="74" y="282"/>
                        <a:pt x="74" y="290"/>
                      </a:cubicBezTo>
                      <a:cubicBezTo>
                        <a:pt x="74" y="291"/>
                        <a:pt x="73" y="293"/>
                        <a:pt x="73" y="294"/>
                      </a:cubicBezTo>
                      <a:cubicBezTo>
                        <a:pt x="72" y="295"/>
                        <a:pt x="72" y="296"/>
                        <a:pt x="71" y="296"/>
                      </a:cubicBezTo>
                      <a:cubicBezTo>
                        <a:pt x="67" y="296"/>
                        <a:pt x="63" y="297"/>
                        <a:pt x="60" y="296"/>
                      </a:cubicBezTo>
                      <a:cubicBezTo>
                        <a:pt x="52" y="294"/>
                        <a:pt x="43" y="295"/>
                        <a:pt x="35" y="295"/>
                      </a:cubicBezTo>
                      <a:cubicBezTo>
                        <a:pt x="28" y="296"/>
                        <a:pt x="21" y="296"/>
                        <a:pt x="14" y="297"/>
                      </a:cubicBezTo>
                      <a:cubicBezTo>
                        <a:pt x="13" y="297"/>
                        <a:pt x="11" y="296"/>
                        <a:pt x="9" y="296"/>
                      </a:cubicBezTo>
                      <a:cubicBezTo>
                        <a:pt x="9" y="293"/>
                        <a:pt x="9" y="290"/>
                        <a:pt x="9" y="287"/>
                      </a:cubicBezTo>
                      <a:cubicBezTo>
                        <a:pt x="9" y="282"/>
                        <a:pt x="8" y="276"/>
                        <a:pt x="8" y="270"/>
                      </a:cubicBezTo>
                      <a:cubicBezTo>
                        <a:pt x="8" y="268"/>
                        <a:pt x="9" y="265"/>
                        <a:pt x="9" y="263"/>
                      </a:cubicBezTo>
                      <a:cubicBezTo>
                        <a:pt x="9" y="258"/>
                        <a:pt x="8" y="253"/>
                        <a:pt x="8" y="248"/>
                      </a:cubicBezTo>
                      <a:cubicBezTo>
                        <a:pt x="7" y="236"/>
                        <a:pt x="6" y="224"/>
                        <a:pt x="6" y="212"/>
                      </a:cubicBezTo>
                      <a:cubicBezTo>
                        <a:pt x="6" y="206"/>
                        <a:pt x="5" y="199"/>
                        <a:pt x="5" y="192"/>
                      </a:cubicBezTo>
                      <a:cubicBezTo>
                        <a:pt x="5" y="188"/>
                        <a:pt x="5" y="185"/>
                        <a:pt x="6" y="181"/>
                      </a:cubicBezTo>
                      <a:cubicBezTo>
                        <a:pt x="6" y="180"/>
                        <a:pt x="6" y="178"/>
                        <a:pt x="5" y="177"/>
                      </a:cubicBezTo>
                      <a:cubicBezTo>
                        <a:pt x="4" y="173"/>
                        <a:pt x="4" y="170"/>
                        <a:pt x="5" y="167"/>
                      </a:cubicBezTo>
                      <a:cubicBezTo>
                        <a:pt x="6" y="155"/>
                        <a:pt x="6" y="143"/>
                        <a:pt x="5" y="131"/>
                      </a:cubicBezTo>
                      <a:cubicBezTo>
                        <a:pt x="4" y="125"/>
                        <a:pt x="5" y="118"/>
                        <a:pt x="3" y="112"/>
                      </a:cubicBezTo>
                      <a:cubicBezTo>
                        <a:pt x="5" y="106"/>
                        <a:pt x="2" y="99"/>
                        <a:pt x="4" y="93"/>
                      </a:cubicBezTo>
                      <a:cubicBezTo>
                        <a:pt x="4" y="92"/>
                        <a:pt x="4" y="91"/>
                        <a:pt x="4" y="89"/>
                      </a:cubicBezTo>
                      <a:cubicBezTo>
                        <a:pt x="3" y="79"/>
                        <a:pt x="3" y="70"/>
                        <a:pt x="3" y="60"/>
                      </a:cubicBezTo>
                      <a:cubicBezTo>
                        <a:pt x="2" y="51"/>
                        <a:pt x="2" y="43"/>
                        <a:pt x="1" y="34"/>
                      </a:cubicBezTo>
                      <a:cubicBezTo>
                        <a:pt x="1" y="26"/>
                        <a:pt x="0" y="17"/>
                        <a:pt x="2" y="8"/>
                      </a:cubicBezTo>
                      <a:cubicBezTo>
                        <a:pt x="2" y="7"/>
                        <a:pt x="2" y="5"/>
                        <a:pt x="2" y="4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997" name="Freeform 23"/>
                <p:cNvSpPr>
                  <a:spLocks/>
                </p:cNvSpPr>
                <p:nvPr/>
              </p:nvSpPr>
              <p:spPr bwMode="auto">
                <a:xfrm>
                  <a:off x="6911986" y="4610061"/>
                  <a:ext cx="285751" cy="1123941"/>
                </a:xfrm>
                <a:custGeom>
                  <a:avLst/>
                  <a:gdLst>
                    <a:gd name="T0" fmla="*/ 75 w 76"/>
                    <a:gd name="T1" fmla="*/ 39 h 299"/>
                    <a:gd name="T2" fmla="*/ 75 w 76"/>
                    <a:gd name="T3" fmla="*/ 61 h 299"/>
                    <a:gd name="T4" fmla="*/ 75 w 76"/>
                    <a:gd name="T5" fmla="*/ 81 h 299"/>
                    <a:gd name="T6" fmla="*/ 74 w 76"/>
                    <a:gd name="T7" fmla="*/ 95 h 299"/>
                    <a:gd name="T8" fmla="*/ 73 w 76"/>
                    <a:gd name="T9" fmla="*/ 111 h 299"/>
                    <a:gd name="T10" fmla="*/ 73 w 76"/>
                    <a:gd name="T11" fmla="*/ 121 h 299"/>
                    <a:gd name="T12" fmla="*/ 74 w 76"/>
                    <a:gd name="T13" fmla="*/ 151 h 299"/>
                    <a:gd name="T14" fmla="*/ 73 w 76"/>
                    <a:gd name="T15" fmla="*/ 170 h 299"/>
                    <a:gd name="T16" fmla="*/ 75 w 76"/>
                    <a:gd name="T17" fmla="*/ 186 h 299"/>
                    <a:gd name="T18" fmla="*/ 74 w 76"/>
                    <a:gd name="T19" fmla="*/ 188 h 299"/>
                    <a:gd name="T20" fmla="*/ 73 w 76"/>
                    <a:gd name="T21" fmla="*/ 199 h 299"/>
                    <a:gd name="T22" fmla="*/ 73 w 76"/>
                    <a:gd name="T23" fmla="*/ 202 h 299"/>
                    <a:gd name="T24" fmla="*/ 72 w 76"/>
                    <a:gd name="T25" fmla="*/ 230 h 299"/>
                    <a:gd name="T26" fmla="*/ 71 w 76"/>
                    <a:gd name="T27" fmla="*/ 242 h 299"/>
                    <a:gd name="T28" fmla="*/ 71 w 76"/>
                    <a:gd name="T29" fmla="*/ 264 h 299"/>
                    <a:gd name="T30" fmla="*/ 70 w 76"/>
                    <a:gd name="T31" fmla="*/ 273 h 299"/>
                    <a:gd name="T32" fmla="*/ 70 w 76"/>
                    <a:gd name="T33" fmla="*/ 286 h 299"/>
                    <a:gd name="T34" fmla="*/ 70 w 76"/>
                    <a:gd name="T35" fmla="*/ 291 h 299"/>
                    <a:gd name="T36" fmla="*/ 40 w 76"/>
                    <a:gd name="T37" fmla="*/ 292 h 299"/>
                    <a:gd name="T38" fmla="*/ 29 w 76"/>
                    <a:gd name="T39" fmla="*/ 298 h 299"/>
                    <a:gd name="T40" fmla="*/ 26 w 76"/>
                    <a:gd name="T41" fmla="*/ 298 h 299"/>
                    <a:gd name="T42" fmla="*/ 19 w 76"/>
                    <a:gd name="T43" fmla="*/ 299 h 299"/>
                    <a:gd name="T44" fmla="*/ 19 w 76"/>
                    <a:gd name="T45" fmla="*/ 291 h 299"/>
                    <a:gd name="T46" fmla="*/ 16 w 76"/>
                    <a:gd name="T47" fmla="*/ 248 h 299"/>
                    <a:gd name="T48" fmla="*/ 13 w 76"/>
                    <a:gd name="T49" fmla="*/ 221 h 299"/>
                    <a:gd name="T50" fmla="*/ 9 w 76"/>
                    <a:gd name="T51" fmla="*/ 179 h 299"/>
                    <a:gd name="T52" fmla="*/ 9 w 76"/>
                    <a:gd name="T53" fmla="*/ 173 h 299"/>
                    <a:gd name="T54" fmla="*/ 7 w 76"/>
                    <a:gd name="T55" fmla="*/ 149 h 299"/>
                    <a:gd name="T56" fmla="*/ 7 w 76"/>
                    <a:gd name="T57" fmla="*/ 138 h 299"/>
                    <a:gd name="T58" fmla="*/ 6 w 76"/>
                    <a:gd name="T59" fmla="*/ 91 h 299"/>
                    <a:gd name="T60" fmla="*/ 3 w 76"/>
                    <a:gd name="T61" fmla="*/ 63 h 299"/>
                    <a:gd name="T62" fmla="*/ 2 w 76"/>
                    <a:gd name="T63" fmla="*/ 36 h 299"/>
                    <a:gd name="T64" fmla="*/ 0 w 76"/>
                    <a:gd name="T65" fmla="*/ 9 h 299"/>
                    <a:gd name="T66" fmla="*/ 0 w 76"/>
                    <a:gd name="T67" fmla="*/ 1 h 299"/>
                    <a:gd name="T68" fmla="*/ 7 w 76"/>
                    <a:gd name="T69" fmla="*/ 0 h 299"/>
                    <a:gd name="T70" fmla="*/ 25 w 76"/>
                    <a:gd name="T71" fmla="*/ 0 h 299"/>
                    <a:gd name="T72" fmla="*/ 35 w 76"/>
                    <a:gd name="T73" fmla="*/ 2 h 299"/>
                    <a:gd name="T74" fmla="*/ 43 w 76"/>
                    <a:gd name="T75" fmla="*/ 3 h 299"/>
                    <a:gd name="T76" fmla="*/ 50 w 76"/>
                    <a:gd name="T77" fmla="*/ 6 h 299"/>
                    <a:gd name="T78" fmla="*/ 70 w 76"/>
                    <a:gd name="T79" fmla="*/ 34 h 299"/>
                    <a:gd name="T80" fmla="*/ 75 w 76"/>
                    <a:gd name="T81" fmla="*/ 39 h 29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</a:cxnLst>
                  <a:rect l="0" t="0" r="r" b="b"/>
                  <a:pathLst>
                    <a:path w="76" h="299">
                      <a:moveTo>
                        <a:pt x="75" y="39"/>
                      </a:moveTo>
                      <a:cubicBezTo>
                        <a:pt x="75" y="47"/>
                        <a:pt x="76" y="54"/>
                        <a:pt x="75" y="61"/>
                      </a:cubicBezTo>
                      <a:cubicBezTo>
                        <a:pt x="75" y="68"/>
                        <a:pt x="75" y="74"/>
                        <a:pt x="75" y="81"/>
                      </a:cubicBezTo>
                      <a:cubicBezTo>
                        <a:pt x="75" y="86"/>
                        <a:pt x="75" y="90"/>
                        <a:pt x="74" y="95"/>
                      </a:cubicBezTo>
                      <a:cubicBezTo>
                        <a:pt x="74" y="100"/>
                        <a:pt x="73" y="105"/>
                        <a:pt x="73" y="111"/>
                      </a:cubicBezTo>
                      <a:cubicBezTo>
                        <a:pt x="73" y="114"/>
                        <a:pt x="73" y="118"/>
                        <a:pt x="73" y="121"/>
                      </a:cubicBezTo>
                      <a:cubicBezTo>
                        <a:pt x="73" y="131"/>
                        <a:pt x="74" y="141"/>
                        <a:pt x="74" y="151"/>
                      </a:cubicBezTo>
                      <a:cubicBezTo>
                        <a:pt x="74" y="157"/>
                        <a:pt x="73" y="163"/>
                        <a:pt x="73" y="170"/>
                      </a:cubicBezTo>
                      <a:cubicBezTo>
                        <a:pt x="74" y="175"/>
                        <a:pt x="72" y="181"/>
                        <a:pt x="75" y="186"/>
                      </a:cubicBezTo>
                      <a:cubicBezTo>
                        <a:pt x="75" y="187"/>
                        <a:pt x="74" y="187"/>
                        <a:pt x="74" y="188"/>
                      </a:cubicBezTo>
                      <a:cubicBezTo>
                        <a:pt x="74" y="192"/>
                        <a:pt x="74" y="195"/>
                        <a:pt x="73" y="199"/>
                      </a:cubicBezTo>
                      <a:cubicBezTo>
                        <a:pt x="73" y="200"/>
                        <a:pt x="74" y="201"/>
                        <a:pt x="73" y="202"/>
                      </a:cubicBezTo>
                      <a:cubicBezTo>
                        <a:pt x="71" y="211"/>
                        <a:pt x="72" y="220"/>
                        <a:pt x="72" y="230"/>
                      </a:cubicBezTo>
                      <a:cubicBezTo>
                        <a:pt x="72" y="234"/>
                        <a:pt x="71" y="238"/>
                        <a:pt x="71" y="242"/>
                      </a:cubicBezTo>
                      <a:cubicBezTo>
                        <a:pt x="71" y="249"/>
                        <a:pt x="71" y="257"/>
                        <a:pt x="71" y="264"/>
                      </a:cubicBezTo>
                      <a:cubicBezTo>
                        <a:pt x="71" y="267"/>
                        <a:pt x="70" y="270"/>
                        <a:pt x="70" y="273"/>
                      </a:cubicBezTo>
                      <a:cubicBezTo>
                        <a:pt x="70" y="278"/>
                        <a:pt x="70" y="282"/>
                        <a:pt x="70" y="286"/>
                      </a:cubicBezTo>
                      <a:cubicBezTo>
                        <a:pt x="70" y="287"/>
                        <a:pt x="70" y="289"/>
                        <a:pt x="70" y="291"/>
                      </a:cubicBezTo>
                      <a:cubicBezTo>
                        <a:pt x="60" y="291"/>
                        <a:pt x="50" y="294"/>
                        <a:pt x="40" y="292"/>
                      </a:cubicBezTo>
                      <a:cubicBezTo>
                        <a:pt x="38" y="298"/>
                        <a:pt x="34" y="298"/>
                        <a:pt x="29" y="298"/>
                      </a:cubicBezTo>
                      <a:cubicBezTo>
                        <a:pt x="28" y="297"/>
                        <a:pt x="27" y="298"/>
                        <a:pt x="26" y="298"/>
                      </a:cubicBezTo>
                      <a:cubicBezTo>
                        <a:pt x="24" y="298"/>
                        <a:pt x="22" y="298"/>
                        <a:pt x="19" y="299"/>
                      </a:cubicBezTo>
                      <a:cubicBezTo>
                        <a:pt x="19" y="296"/>
                        <a:pt x="18" y="294"/>
                        <a:pt x="19" y="291"/>
                      </a:cubicBezTo>
                      <a:cubicBezTo>
                        <a:pt x="19" y="277"/>
                        <a:pt x="18" y="262"/>
                        <a:pt x="16" y="248"/>
                      </a:cubicBezTo>
                      <a:cubicBezTo>
                        <a:pt x="14" y="239"/>
                        <a:pt x="14" y="230"/>
                        <a:pt x="13" y="221"/>
                      </a:cubicBezTo>
                      <a:cubicBezTo>
                        <a:pt x="12" y="207"/>
                        <a:pt x="11" y="193"/>
                        <a:pt x="9" y="179"/>
                      </a:cubicBezTo>
                      <a:cubicBezTo>
                        <a:pt x="9" y="177"/>
                        <a:pt x="9" y="175"/>
                        <a:pt x="9" y="173"/>
                      </a:cubicBezTo>
                      <a:cubicBezTo>
                        <a:pt x="9" y="165"/>
                        <a:pt x="8" y="157"/>
                        <a:pt x="7" y="149"/>
                      </a:cubicBezTo>
                      <a:cubicBezTo>
                        <a:pt x="7" y="146"/>
                        <a:pt x="7" y="142"/>
                        <a:pt x="7" y="138"/>
                      </a:cubicBezTo>
                      <a:cubicBezTo>
                        <a:pt x="7" y="122"/>
                        <a:pt x="7" y="106"/>
                        <a:pt x="6" y="91"/>
                      </a:cubicBezTo>
                      <a:cubicBezTo>
                        <a:pt x="5" y="81"/>
                        <a:pt x="4" y="72"/>
                        <a:pt x="3" y="63"/>
                      </a:cubicBezTo>
                      <a:cubicBezTo>
                        <a:pt x="3" y="54"/>
                        <a:pt x="2" y="45"/>
                        <a:pt x="2" y="36"/>
                      </a:cubicBezTo>
                      <a:cubicBezTo>
                        <a:pt x="1" y="27"/>
                        <a:pt x="0" y="18"/>
                        <a:pt x="0" y="9"/>
                      </a:cubicBezTo>
                      <a:cubicBezTo>
                        <a:pt x="0" y="7"/>
                        <a:pt x="0" y="4"/>
                        <a:pt x="0" y="1"/>
                      </a:cubicBezTo>
                      <a:cubicBezTo>
                        <a:pt x="2" y="1"/>
                        <a:pt x="5" y="0"/>
                        <a:pt x="7" y="0"/>
                      </a:cubicBezTo>
                      <a:cubicBezTo>
                        <a:pt x="13" y="0"/>
                        <a:pt x="19" y="0"/>
                        <a:pt x="25" y="0"/>
                      </a:cubicBezTo>
                      <a:cubicBezTo>
                        <a:pt x="29" y="0"/>
                        <a:pt x="32" y="2"/>
                        <a:pt x="35" y="2"/>
                      </a:cubicBezTo>
                      <a:cubicBezTo>
                        <a:pt x="38" y="3"/>
                        <a:pt x="40" y="3"/>
                        <a:pt x="43" y="3"/>
                      </a:cubicBezTo>
                      <a:cubicBezTo>
                        <a:pt x="46" y="3"/>
                        <a:pt x="48" y="4"/>
                        <a:pt x="50" y="6"/>
                      </a:cubicBezTo>
                      <a:cubicBezTo>
                        <a:pt x="56" y="16"/>
                        <a:pt x="63" y="25"/>
                        <a:pt x="70" y="34"/>
                      </a:cubicBezTo>
                      <a:cubicBezTo>
                        <a:pt x="72" y="36"/>
                        <a:pt x="74" y="38"/>
                        <a:pt x="75" y="3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998" name="Freeform 24"/>
                <p:cNvSpPr>
                  <a:spLocks/>
                </p:cNvSpPr>
                <p:nvPr/>
              </p:nvSpPr>
              <p:spPr bwMode="auto">
                <a:xfrm>
                  <a:off x="8289938" y="4622761"/>
                  <a:ext cx="274639" cy="1122353"/>
                </a:xfrm>
                <a:custGeom>
                  <a:avLst/>
                  <a:gdLst>
                    <a:gd name="T0" fmla="*/ 0 w 73"/>
                    <a:gd name="T1" fmla="*/ 1 h 299"/>
                    <a:gd name="T2" fmla="*/ 57 w 73"/>
                    <a:gd name="T3" fmla="*/ 0 h 299"/>
                    <a:gd name="T4" fmla="*/ 59 w 73"/>
                    <a:gd name="T5" fmla="*/ 11 h 299"/>
                    <a:gd name="T6" fmla="*/ 59 w 73"/>
                    <a:gd name="T7" fmla="*/ 15 h 299"/>
                    <a:gd name="T8" fmla="*/ 59 w 73"/>
                    <a:gd name="T9" fmla="*/ 27 h 299"/>
                    <a:gd name="T10" fmla="*/ 59 w 73"/>
                    <a:gd name="T11" fmla="*/ 58 h 299"/>
                    <a:gd name="T12" fmla="*/ 61 w 73"/>
                    <a:gd name="T13" fmla="*/ 87 h 299"/>
                    <a:gd name="T14" fmla="*/ 62 w 73"/>
                    <a:gd name="T15" fmla="*/ 108 h 299"/>
                    <a:gd name="T16" fmla="*/ 65 w 73"/>
                    <a:gd name="T17" fmla="*/ 138 h 299"/>
                    <a:gd name="T18" fmla="*/ 65 w 73"/>
                    <a:gd name="T19" fmla="*/ 156 h 299"/>
                    <a:gd name="T20" fmla="*/ 66 w 73"/>
                    <a:gd name="T21" fmla="*/ 162 h 299"/>
                    <a:gd name="T22" fmla="*/ 66 w 73"/>
                    <a:gd name="T23" fmla="*/ 203 h 299"/>
                    <a:gd name="T24" fmla="*/ 67 w 73"/>
                    <a:gd name="T25" fmla="*/ 221 h 299"/>
                    <a:gd name="T26" fmla="*/ 67 w 73"/>
                    <a:gd name="T27" fmla="*/ 227 h 299"/>
                    <a:gd name="T28" fmla="*/ 70 w 73"/>
                    <a:gd name="T29" fmla="*/ 254 h 299"/>
                    <a:gd name="T30" fmla="*/ 70 w 73"/>
                    <a:gd name="T31" fmla="*/ 260 h 299"/>
                    <a:gd name="T32" fmla="*/ 72 w 73"/>
                    <a:gd name="T33" fmla="*/ 281 h 299"/>
                    <a:gd name="T34" fmla="*/ 73 w 73"/>
                    <a:gd name="T35" fmla="*/ 295 h 299"/>
                    <a:gd name="T36" fmla="*/ 69 w 73"/>
                    <a:gd name="T37" fmla="*/ 299 h 299"/>
                    <a:gd name="T38" fmla="*/ 34 w 73"/>
                    <a:gd name="T39" fmla="*/ 298 h 299"/>
                    <a:gd name="T40" fmla="*/ 20 w 73"/>
                    <a:gd name="T41" fmla="*/ 297 h 299"/>
                    <a:gd name="T42" fmla="*/ 17 w 73"/>
                    <a:gd name="T43" fmla="*/ 293 h 299"/>
                    <a:gd name="T44" fmla="*/ 15 w 73"/>
                    <a:gd name="T45" fmla="*/ 258 h 299"/>
                    <a:gd name="T46" fmla="*/ 14 w 73"/>
                    <a:gd name="T47" fmla="*/ 226 h 299"/>
                    <a:gd name="T48" fmla="*/ 14 w 73"/>
                    <a:gd name="T49" fmla="*/ 206 h 299"/>
                    <a:gd name="T50" fmla="*/ 13 w 73"/>
                    <a:gd name="T51" fmla="*/ 184 h 299"/>
                    <a:gd name="T52" fmla="*/ 12 w 73"/>
                    <a:gd name="T53" fmla="*/ 163 h 299"/>
                    <a:gd name="T54" fmla="*/ 10 w 73"/>
                    <a:gd name="T55" fmla="*/ 141 h 299"/>
                    <a:gd name="T56" fmla="*/ 9 w 73"/>
                    <a:gd name="T57" fmla="*/ 136 h 299"/>
                    <a:gd name="T58" fmla="*/ 6 w 73"/>
                    <a:gd name="T59" fmla="*/ 103 h 299"/>
                    <a:gd name="T60" fmla="*/ 3 w 73"/>
                    <a:gd name="T61" fmla="*/ 70 h 299"/>
                    <a:gd name="T62" fmla="*/ 2 w 73"/>
                    <a:gd name="T63" fmla="*/ 49 h 299"/>
                    <a:gd name="T64" fmla="*/ 2 w 73"/>
                    <a:gd name="T65" fmla="*/ 22 h 299"/>
                    <a:gd name="T66" fmla="*/ 0 w 73"/>
                    <a:gd name="T67" fmla="*/ 1 h 29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</a:cxnLst>
                  <a:rect l="0" t="0" r="r" b="b"/>
                  <a:pathLst>
                    <a:path w="73" h="299">
                      <a:moveTo>
                        <a:pt x="0" y="1"/>
                      </a:moveTo>
                      <a:cubicBezTo>
                        <a:pt x="19" y="0"/>
                        <a:pt x="38" y="0"/>
                        <a:pt x="57" y="0"/>
                      </a:cubicBezTo>
                      <a:cubicBezTo>
                        <a:pt x="59" y="3"/>
                        <a:pt x="60" y="7"/>
                        <a:pt x="59" y="11"/>
                      </a:cubicBezTo>
                      <a:cubicBezTo>
                        <a:pt x="59" y="13"/>
                        <a:pt x="59" y="14"/>
                        <a:pt x="59" y="15"/>
                      </a:cubicBezTo>
                      <a:cubicBezTo>
                        <a:pt x="59" y="19"/>
                        <a:pt x="59" y="23"/>
                        <a:pt x="59" y="27"/>
                      </a:cubicBezTo>
                      <a:cubicBezTo>
                        <a:pt x="59" y="37"/>
                        <a:pt x="59" y="48"/>
                        <a:pt x="59" y="58"/>
                      </a:cubicBezTo>
                      <a:cubicBezTo>
                        <a:pt x="59" y="67"/>
                        <a:pt x="61" y="77"/>
                        <a:pt x="61" y="87"/>
                      </a:cubicBezTo>
                      <a:cubicBezTo>
                        <a:pt x="62" y="94"/>
                        <a:pt x="62" y="101"/>
                        <a:pt x="62" y="108"/>
                      </a:cubicBezTo>
                      <a:cubicBezTo>
                        <a:pt x="63" y="118"/>
                        <a:pt x="64" y="128"/>
                        <a:pt x="65" y="138"/>
                      </a:cubicBezTo>
                      <a:cubicBezTo>
                        <a:pt x="66" y="144"/>
                        <a:pt x="67" y="150"/>
                        <a:pt x="65" y="156"/>
                      </a:cubicBezTo>
                      <a:cubicBezTo>
                        <a:pt x="65" y="157"/>
                        <a:pt x="66" y="160"/>
                        <a:pt x="66" y="162"/>
                      </a:cubicBezTo>
                      <a:cubicBezTo>
                        <a:pt x="66" y="175"/>
                        <a:pt x="66" y="189"/>
                        <a:pt x="66" y="203"/>
                      </a:cubicBezTo>
                      <a:cubicBezTo>
                        <a:pt x="66" y="209"/>
                        <a:pt x="67" y="215"/>
                        <a:pt x="67" y="221"/>
                      </a:cubicBezTo>
                      <a:cubicBezTo>
                        <a:pt x="67" y="223"/>
                        <a:pt x="68" y="225"/>
                        <a:pt x="67" y="227"/>
                      </a:cubicBezTo>
                      <a:cubicBezTo>
                        <a:pt x="66" y="236"/>
                        <a:pt x="69" y="245"/>
                        <a:pt x="70" y="254"/>
                      </a:cubicBezTo>
                      <a:cubicBezTo>
                        <a:pt x="70" y="256"/>
                        <a:pt x="70" y="258"/>
                        <a:pt x="70" y="260"/>
                      </a:cubicBezTo>
                      <a:cubicBezTo>
                        <a:pt x="70" y="267"/>
                        <a:pt x="71" y="274"/>
                        <a:pt x="72" y="281"/>
                      </a:cubicBezTo>
                      <a:cubicBezTo>
                        <a:pt x="73" y="286"/>
                        <a:pt x="73" y="291"/>
                        <a:pt x="73" y="295"/>
                      </a:cubicBezTo>
                      <a:cubicBezTo>
                        <a:pt x="73" y="298"/>
                        <a:pt x="71" y="299"/>
                        <a:pt x="69" y="299"/>
                      </a:cubicBezTo>
                      <a:cubicBezTo>
                        <a:pt x="57" y="299"/>
                        <a:pt x="46" y="299"/>
                        <a:pt x="34" y="298"/>
                      </a:cubicBezTo>
                      <a:cubicBezTo>
                        <a:pt x="30" y="298"/>
                        <a:pt x="25" y="298"/>
                        <a:pt x="20" y="297"/>
                      </a:cubicBezTo>
                      <a:cubicBezTo>
                        <a:pt x="18" y="297"/>
                        <a:pt x="16" y="296"/>
                        <a:pt x="17" y="293"/>
                      </a:cubicBezTo>
                      <a:cubicBezTo>
                        <a:pt x="17" y="281"/>
                        <a:pt x="16" y="269"/>
                        <a:pt x="15" y="258"/>
                      </a:cubicBezTo>
                      <a:cubicBezTo>
                        <a:pt x="15" y="247"/>
                        <a:pt x="14" y="236"/>
                        <a:pt x="14" y="226"/>
                      </a:cubicBezTo>
                      <a:cubicBezTo>
                        <a:pt x="14" y="219"/>
                        <a:pt x="14" y="213"/>
                        <a:pt x="14" y="206"/>
                      </a:cubicBezTo>
                      <a:cubicBezTo>
                        <a:pt x="13" y="199"/>
                        <a:pt x="13" y="192"/>
                        <a:pt x="13" y="184"/>
                      </a:cubicBezTo>
                      <a:cubicBezTo>
                        <a:pt x="12" y="177"/>
                        <a:pt x="12" y="170"/>
                        <a:pt x="12" y="163"/>
                      </a:cubicBezTo>
                      <a:cubicBezTo>
                        <a:pt x="11" y="155"/>
                        <a:pt x="10" y="148"/>
                        <a:pt x="10" y="141"/>
                      </a:cubicBezTo>
                      <a:cubicBezTo>
                        <a:pt x="10" y="139"/>
                        <a:pt x="9" y="137"/>
                        <a:pt x="9" y="136"/>
                      </a:cubicBezTo>
                      <a:cubicBezTo>
                        <a:pt x="9" y="125"/>
                        <a:pt x="7" y="114"/>
                        <a:pt x="6" y="103"/>
                      </a:cubicBezTo>
                      <a:cubicBezTo>
                        <a:pt x="4" y="92"/>
                        <a:pt x="4" y="81"/>
                        <a:pt x="3" y="70"/>
                      </a:cubicBezTo>
                      <a:cubicBezTo>
                        <a:pt x="3" y="63"/>
                        <a:pt x="3" y="56"/>
                        <a:pt x="2" y="49"/>
                      </a:cubicBezTo>
                      <a:cubicBezTo>
                        <a:pt x="2" y="40"/>
                        <a:pt x="2" y="31"/>
                        <a:pt x="2" y="22"/>
                      </a:cubicBezTo>
                      <a:cubicBezTo>
                        <a:pt x="2" y="15"/>
                        <a:pt x="1" y="8"/>
                        <a:pt x="0" y="1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999" name="Freeform 25"/>
                <p:cNvSpPr>
                  <a:spLocks/>
                </p:cNvSpPr>
                <p:nvPr/>
              </p:nvSpPr>
              <p:spPr bwMode="auto">
                <a:xfrm>
                  <a:off x="563565" y="4494174"/>
                  <a:ext cx="1484315" cy="176212"/>
                </a:xfrm>
                <a:custGeom>
                  <a:avLst/>
                  <a:gdLst>
                    <a:gd name="T0" fmla="*/ 3 w 395"/>
                    <a:gd name="T1" fmla="*/ 47 h 47"/>
                    <a:gd name="T2" fmla="*/ 3 w 395"/>
                    <a:gd name="T3" fmla="*/ 5 h 47"/>
                    <a:gd name="T4" fmla="*/ 7 w 395"/>
                    <a:gd name="T5" fmla="*/ 6 h 47"/>
                    <a:gd name="T6" fmla="*/ 6 w 395"/>
                    <a:gd name="T7" fmla="*/ 3 h 47"/>
                    <a:gd name="T8" fmla="*/ 10 w 395"/>
                    <a:gd name="T9" fmla="*/ 3 h 47"/>
                    <a:gd name="T10" fmla="*/ 22 w 395"/>
                    <a:gd name="T11" fmla="*/ 3 h 47"/>
                    <a:gd name="T12" fmla="*/ 50 w 395"/>
                    <a:gd name="T13" fmla="*/ 2 h 47"/>
                    <a:gd name="T14" fmla="*/ 78 w 395"/>
                    <a:gd name="T15" fmla="*/ 1 h 47"/>
                    <a:gd name="T16" fmla="*/ 109 w 395"/>
                    <a:gd name="T17" fmla="*/ 2 h 47"/>
                    <a:gd name="T18" fmla="*/ 128 w 395"/>
                    <a:gd name="T19" fmla="*/ 1 h 47"/>
                    <a:gd name="T20" fmla="*/ 163 w 395"/>
                    <a:gd name="T21" fmla="*/ 2 h 47"/>
                    <a:gd name="T22" fmla="*/ 190 w 395"/>
                    <a:gd name="T23" fmla="*/ 1 h 47"/>
                    <a:gd name="T24" fmla="*/ 221 w 395"/>
                    <a:gd name="T25" fmla="*/ 2 h 47"/>
                    <a:gd name="T26" fmla="*/ 229 w 395"/>
                    <a:gd name="T27" fmla="*/ 2 h 47"/>
                    <a:gd name="T28" fmla="*/ 273 w 395"/>
                    <a:gd name="T29" fmla="*/ 3 h 47"/>
                    <a:gd name="T30" fmla="*/ 321 w 395"/>
                    <a:gd name="T31" fmla="*/ 2 h 47"/>
                    <a:gd name="T32" fmla="*/ 347 w 395"/>
                    <a:gd name="T33" fmla="*/ 2 h 47"/>
                    <a:gd name="T34" fmla="*/ 354 w 395"/>
                    <a:gd name="T35" fmla="*/ 2 h 47"/>
                    <a:gd name="T36" fmla="*/ 383 w 395"/>
                    <a:gd name="T37" fmla="*/ 4 h 47"/>
                    <a:gd name="T38" fmla="*/ 395 w 395"/>
                    <a:gd name="T39" fmla="*/ 6 h 47"/>
                    <a:gd name="T40" fmla="*/ 395 w 395"/>
                    <a:gd name="T41" fmla="*/ 43 h 47"/>
                    <a:gd name="T42" fmla="*/ 392 w 395"/>
                    <a:gd name="T43" fmla="*/ 44 h 47"/>
                    <a:gd name="T44" fmla="*/ 371 w 395"/>
                    <a:gd name="T45" fmla="*/ 43 h 47"/>
                    <a:gd name="T46" fmla="*/ 362 w 395"/>
                    <a:gd name="T47" fmla="*/ 42 h 47"/>
                    <a:gd name="T48" fmla="*/ 333 w 395"/>
                    <a:gd name="T49" fmla="*/ 41 h 47"/>
                    <a:gd name="T50" fmla="*/ 299 w 395"/>
                    <a:gd name="T51" fmla="*/ 42 h 47"/>
                    <a:gd name="T52" fmla="*/ 298 w 395"/>
                    <a:gd name="T53" fmla="*/ 42 h 47"/>
                    <a:gd name="T54" fmla="*/ 242 w 395"/>
                    <a:gd name="T55" fmla="*/ 44 h 47"/>
                    <a:gd name="T56" fmla="*/ 207 w 395"/>
                    <a:gd name="T57" fmla="*/ 45 h 47"/>
                    <a:gd name="T58" fmla="*/ 188 w 395"/>
                    <a:gd name="T59" fmla="*/ 45 h 47"/>
                    <a:gd name="T60" fmla="*/ 178 w 395"/>
                    <a:gd name="T61" fmla="*/ 45 h 47"/>
                    <a:gd name="T62" fmla="*/ 151 w 395"/>
                    <a:gd name="T63" fmla="*/ 46 h 47"/>
                    <a:gd name="T64" fmla="*/ 128 w 395"/>
                    <a:gd name="T65" fmla="*/ 45 h 47"/>
                    <a:gd name="T66" fmla="*/ 104 w 395"/>
                    <a:gd name="T67" fmla="*/ 45 h 47"/>
                    <a:gd name="T68" fmla="*/ 80 w 395"/>
                    <a:gd name="T69" fmla="*/ 45 h 47"/>
                    <a:gd name="T70" fmla="*/ 77 w 395"/>
                    <a:gd name="T71" fmla="*/ 44 h 47"/>
                    <a:gd name="T72" fmla="*/ 71 w 395"/>
                    <a:gd name="T73" fmla="*/ 44 h 47"/>
                    <a:gd name="T74" fmla="*/ 63 w 395"/>
                    <a:gd name="T75" fmla="*/ 46 h 47"/>
                    <a:gd name="T76" fmla="*/ 57 w 395"/>
                    <a:gd name="T77" fmla="*/ 46 h 47"/>
                    <a:gd name="T78" fmla="*/ 47 w 395"/>
                    <a:gd name="T79" fmla="*/ 45 h 47"/>
                    <a:gd name="T80" fmla="*/ 25 w 395"/>
                    <a:gd name="T81" fmla="*/ 45 h 47"/>
                    <a:gd name="T82" fmla="*/ 3 w 395"/>
                    <a:gd name="T83" fmla="*/ 47 h 4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</a:cxnLst>
                  <a:rect l="0" t="0" r="r" b="b"/>
                  <a:pathLst>
                    <a:path w="395" h="47">
                      <a:moveTo>
                        <a:pt x="3" y="47"/>
                      </a:moveTo>
                      <a:cubicBezTo>
                        <a:pt x="0" y="33"/>
                        <a:pt x="3" y="19"/>
                        <a:pt x="3" y="5"/>
                      </a:cubicBezTo>
                      <a:cubicBezTo>
                        <a:pt x="4" y="6"/>
                        <a:pt x="6" y="6"/>
                        <a:pt x="7" y="6"/>
                      </a:cubicBezTo>
                      <a:cubicBezTo>
                        <a:pt x="7" y="5"/>
                        <a:pt x="6" y="4"/>
                        <a:pt x="6" y="3"/>
                      </a:cubicBezTo>
                      <a:cubicBezTo>
                        <a:pt x="7" y="3"/>
                        <a:pt x="8" y="3"/>
                        <a:pt x="10" y="3"/>
                      </a:cubicBezTo>
                      <a:cubicBezTo>
                        <a:pt x="14" y="3"/>
                        <a:pt x="18" y="3"/>
                        <a:pt x="22" y="3"/>
                      </a:cubicBezTo>
                      <a:cubicBezTo>
                        <a:pt x="31" y="4"/>
                        <a:pt x="40" y="4"/>
                        <a:pt x="50" y="2"/>
                      </a:cubicBezTo>
                      <a:cubicBezTo>
                        <a:pt x="59" y="1"/>
                        <a:pt x="68" y="1"/>
                        <a:pt x="78" y="1"/>
                      </a:cubicBezTo>
                      <a:cubicBezTo>
                        <a:pt x="88" y="2"/>
                        <a:pt x="98" y="2"/>
                        <a:pt x="109" y="2"/>
                      </a:cubicBezTo>
                      <a:cubicBezTo>
                        <a:pt x="115" y="2"/>
                        <a:pt x="122" y="1"/>
                        <a:pt x="128" y="1"/>
                      </a:cubicBezTo>
                      <a:cubicBezTo>
                        <a:pt x="140" y="1"/>
                        <a:pt x="151" y="2"/>
                        <a:pt x="163" y="2"/>
                      </a:cubicBezTo>
                      <a:cubicBezTo>
                        <a:pt x="172" y="2"/>
                        <a:pt x="181" y="2"/>
                        <a:pt x="190" y="1"/>
                      </a:cubicBezTo>
                      <a:cubicBezTo>
                        <a:pt x="200" y="0"/>
                        <a:pt x="211" y="0"/>
                        <a:pt x="221" y="2"/>
                      </a:cubicBezTo>
                      <a:cubicBezTo>
                        <a:pt x="224" y="2"/>
                        <a:pt x="227" y="2"/>
                        <a:pt x="229" y="2"/>
                      </a:cubicBezTo>
                      <a:cubicBezTo>
                        <a:pt x="244" y="3"/>
                        <a:pt x="258" y="3"/>
                        <a:pt x="273" y="3"/>
                      </a:cubicBezTo>
                      <a:cubicBezTo>
                        <a:pt x="289" y="3"/>
                        <a:pt x="305" y="3"/>
                        <a:pt x="321" y="2"/>
                      </a:cubicBezTo>
                      <a:cubicBezTo>
                        <a:pt x="329" y="2"/>
                        <a:pt x="338" y="2"/>
                        <a:pt x="347" y="2"/>
                      </a:cubicBezTo>
                      <a:cubicBezTo>
                        <a:pt x="349" y="2"/>
                        <a:pt x="352" y="2"/>
                        <a:pt x="354" y="2"/>
                      </a:cubicBezTo>
                      <a:cubicBezTo>
                        <a:pt x="363" y="2"/>
                        <a:pt x="373" y="3"/>
                        <a:pt x="383" y="4"/>
                      </a:cubicBezTo>
                      <a:cubicBezTo>
                        <a:pt x="387" y="4"/>
                        <a:pt x="391" y="5"/>
                        <a:pt x="395" y="6"/>
                      </a:cubicBezTo>
                      <a:cubicBezTo>
                        <a:pt x="395" y="18"/>
                        <a:pt x="395" y="31"/>
                        <a:pt x="395" y="43"/>
                      </a:cubicBezTo>
                      <a:cubicBezTo>
                        <a:pt x="394" y="43"/>
                        <a:pt x="393" y="44"/>
                        <a:pt x="392" y="44"/>
                      </a:cubicBezTo>
                      <a:cubicBezTo>
                        <a:pt x="385" y="43"/>
                        <a:pt x="378" y="43"/>
                        <a:pt x="371" y="43"/>
                      </a:cubicBezTo>
                      <a:cubicBezTo>
                        <a:pt x="368" y="43"/>
                        <a:pt x="365" y="42"/>
                        <a:pt x="362" y="42"/>
                      </a:cubicBezTo>
                      <a:cubicBezTo>
                        <a:pt x="353" y="40"/>
                        <a:pt x="343" y="41"/>
                        <a:pt x="333" y="41"/>
                      </a:cubicBezTo>
                      <a:cubicBezTo>
                        <a:pt x="322" y="41"/>
                        <a:pt x="311" y="42"/>
                        <a:pt x="299" y="42"/>
                      </a:cubicBezTo>
                      <a:cubicBezTo>
                        <a:pt x="299" y="43"/>
                        <a:pt x="298" y="42"/>
                        <a:pt x="298" y="42"/>
                      </a:cubicBezTo>
                      <a:cubicBezTo>
                        <a:pt x="279" y="43"/>
                        <a:pt x="261" y="44"/>
                        <a:pt x="242" y="44"/>
                      </a:cubicBezTo>
                      <a:cubicBezTo>
                        <a:pt x="231" y="44"/>
                        <a:pt x="219" y="45"/>
                        <a:pt x="207" y="45"/>
                      </a:cubicBezTo>
                      <a:cubicBezTo>
                        <a:pt x="201" y="45"/>
                        <a:pt x="195" y="45"/>
                        <a:pt x="188" y="45"/>
                      </a:cubicBezTo>
                      <a:cubicBezTo>
                        <a:pt x="185" y="45"/>
                        <a:pt x="182" y="45"/>
                        <a:pt x="178" y="45"/>
                      </a:cubicBezTo>
                      <a:cubicBezTo>
                        <a:pt x="169" y="45"/>
                        <a:pt x="160" y="46"/>
                        <a:pt x="151" y="46"/>
                      </a:cubicBezTo>
                      <a:cubicBezTo>
                        <a:pt x="143" y="46"/>
                        <a:pt x="136" y="45"/>
                        <a:pt x="128" y="45"/>
                      </a:cubicBezTo>
                      <a:cubicBezTo>
                        <a:pt x="120" y="45"/>
                        <a:pt x="112" y="45"/>
                        <a:pt x="104" y="45"/>
                      </a:cubicBezTo>
                      <a:cubicBezTo>
                        <a:pt x="96" y="45"/>
                        <a:pt x="88" y="45"/>
                        <a:pt x="80" y="45"/>
                      </a:cubicBezTo>
                      <a:cubicBezTo>
                        <a:pt x="79" y="45"/>
                        <a:pt x="78" y="44"/>
                        <a:pt x="77" y="44"/>
                      </a:cubicBezTo>
                      <a:cubicBezTo>
                        <a:pt x="75" y="44"/>
                        <a:pt x="73" y="44"/>
                        <a:pt x="71" y="44"/>
                      </a:cubicBezTo>
                      <a:cubicBezTo>
                        <a:pt x="69" y="46"/>
                        <a:pt x="66" y="47"/>
                        <a:pt x="63" y="46"/>
                      </a:cubicBezTo>
                      <a:cubicBezTo>
                        <a:pt x="61" y="46"/>
                        <a:pt x="59" y="47"/>
                        <a:pt x="57" y="46"/>
                      </a:cubicBezTo>
                      <a:cubicBezTo>
                        <a:pt x="54" y="46"/>
                        <a:pt x="50" y="45"/>
                        <a:pt x="47" y="45"/>
                      </a:cubicBezTo>
                      <a:cubicBezTo>
                        <a:pt x="39" y="43"/>
                        <a:pt x="32" y="45"/>
                        <a:pt x="25" y="45"/>
                      </a:cubicBezTo>
                      <a:cubicBezTo>
                        <a:pt x="17" y="45"/>
                        <a:pt x="10" y="46"/>
                        <a:pt x="3" y="4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00" name="Freeform 26"/>
                <p:cNvSpPr>
                  <a:spLocks/>
                </p:cNvSpPr>
                <p:nvPr/>
              </p:nvSpPr>
              <p:spPr bwMode="auto">
                <a:xfrm>
                  <a:off x="1833565" y="4678323"/>
                  <a:ext cx="244475" cy="1063616"/>
                </a:xfrm>
                <a:custGeom>
                  <a:avLst/>
                  <a:gdLst>
                    <a:gd name="T0" fmla="*/ 6 w 65"/>
                    <a:gd name="T1" fmla="*/ 281 h 283"/>
                    <a:gd name="T2" fmla="*/ 7 w 65"/>
                    <a:gd name="T3" fmla="*/ 253 h 283"/>
                    <a:gd name="T4" fmla="*/ 7 w 65"/>
                    <a:gd name="T5" fmla="*/ 251 h 283"/>
                    <a:gd name="T6" fmla="*/ 8 w 65"/>
                    <a:gd name="T7" fmla="*/ 206 h 283"/>
                    <a:gd name="T8" fmla="*/ 8 w 65"/>
                    <a:gd name="T9" fmla="*/ 191 h 283"/>
                    <a:gd name="T10" fmla="*/ 7 w 65"/>
                    <a:gd name="T11" fmla="*/ 175 h 283"/>
                    <a:gd name="T12" fmla="*/ 7 w 65"/>
                    <a:gd name="T13" fmla="*/ 169 h 283"/>
                    <a:gd name="T14" fmla="*/ 7 w 65"/>
                    <a:gd name="T15" fmla="*/ 151 h 283"/>
                    <a:gd name="T16" fmla="*/ 6 w 65"/>
                    <a:gd name="T17" fmla="*/ 147 h 283"/>
                    <a:gd name="T18" fmla="*/ 7 w 65"/>
                    <a:gd name="T19" fmla="*/ 139 h 283"/>
                    <a:gd name="T20" fmla="*/ 7 w 65"/>
                    <a:gd name="T21" fmla="*/ 133 h 283"/>
                    <a:gd name="T22" fmla="*/ 6 w 65"/>
                    <a:gd name="T23" fmla="*/ 128 h 283"/>
                    <a:gd name="T24" fmla="*/ 6 w 65"/>
                    <a:gd name="T25" fmla="*/ 116 h 283"/>
                    <a:gd name="T26" fmla="*/ 5 w 65"/>
                    <a:gd name="T27" fmla="*/ 91 h 283"/>
                    <a:gd name="T28" fmla="*/ 3 w 65"/>
                    <a:gd name="T29" fmla="*/ 76 h 283"/>
                    <a:gd name="T30" fmla="*/ 3 w 65"/>
                    <a:gd name="T31" fmla="*/ 67 h 283"/>
                    <a:gd name="T32" fmla="*/ 1 w 65"/>
                    <a:gd name="T33" fmla="*/ 32 h 283"/>
                    <a:gd name="T34" fmla="*/ 1 w 65"/>
                    <a:gd name="T35" fmla="*/ 8 h 283"/>
                    <a:gd name="T36" fmla="*/ 1 w 65"/>
                    <a:gd name="T37" fmla="*/ 0 h 283"/>
                    <a:gd name="T38" fmla="*/ 9 w 65"/>
                    <a:gd name="T39" fmla="*/ 0 h 283"/>
                    <a:gd name="T40" fmla="*/ 14 w 65"/>
                    <a:gd name="T41" fmla="*/ 0 h 283"/>
                    <a:gd name="T42" fmla="*/ 40 w 65"/>
                    <a:gd name="T43" fmla="*/ 2 h 283"/>
                    <a:gd name="T44" fmla="*/ 52 w 65"/>
                    <a:gd name="T45" fmla="*/ 2 h 283"/>
                    <a:gd name="T46" fmla="*/ 58 w 65"/>
                    <a:gd name="T47" fmla="*/ 3 h 283"/>
                    <a:gd name="T48" fmla="*/ 59 w 65"/>
                    <a:gd name="T49" fmla="*/ 9 h 283"/>
                    <a:gd name="T50" fmla="*/ 61 w 65"/>
                    <a:gd name="T51" fmla="*/ 20 h 283"/>
                    <a:gd name="T52" fmla="*/ 62 w 65"/>
                    <a:gd name="T53" fmla="*/ 28 h 283"/>
                    <a:gd name="T54" fmla="*/ 63 w 65"/>
                    <a:gd name="T55" fmla="*/ 48 h 283"/>
                    <a:gd name="T56" fmla="*/ 64 w 65"/>
                    <a:gd name="T57" fmla="*/ 126 h 283"/>
                    <a:gd name="T58" fmla="*/ 62 w 65"/>
                    <a:gd name="T59" fmla="*/ 163 h 283"/>
                    <a:gd name="T60" fmla="*/ 61 w 65"/>
                    <a:gd name="T61" fmla="*/ 202 h 283"/>
                    <a:gd name="T62" fmla="*/ 60 w 65"/>
                    <a:gd name="T63" fmla="*/ 223 h 283"/>
                    <a:gd name="T64" fmla="*/ 60 w 65"/>
                    <a:gd name="T65" fmla="*/ 248 h 283"/>
                    <a:gd name="T66" fmla="*/ 57 w 65"/>
                    <a:gd name="T67" fmla="*/ 254 h 283"/>
                    <a:gd name="T68" fmla="*/ 56 w 65"/>
                    <a:gd name="T69" fmla="*/ 271 h 283"/>
                    <a:gd name="T70" fmla="*/ 57 w 65"/>
                    <a:gd name="T71" fmla="*/ 279 h 283"/>
                    <a:gd name="T72" fmla="*/ 53 w 65"/>
                    <a:gd name="T73" fmla="*/ 283 h 283"/>
                    <a:gd name="T74" fmla="*/ 23 w 65"/>
                    <a:gd name="T75" fmla="*/ 283 h 283"/>
                    <a:gd name="T76" fmla="*/ 6 w 65"/>
                    <a:gd name="T77" fmla="*/ 281 h 28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</a:cxnLst>
                  <a:rect l="0" t="0" r="r" b="b"/>
                  <a:pathLst>
                    <a:path w="65" h="283">
                      <a:moveTo>
                        <a:pt x="6" y="281"/>
                      </a:moveTo>
                      <a:cubicBezTo>
                        <a:pt x="6" y="272"/>
                        <a:pt x="7" y="262"/>
                        <a:pt x="7" y="253"/>
                      </a:cubicBezTo>
                      <a:cubicBezTo>
                        <a:pt x="7" y="252"/>
                        <a:pt x="7" y="252"/>
                        <a:pt x="7" y="251"/>
                      </a:cubicBezTo>
                      <a:cubicBezTo>
                        <a:pt x="7" y="236"/>
                        <a:pt x="10" y="221"/>
                        <a:pt x="8" y="206"/>
                      </a:cubicBezTo>
                      <a:cubicBezTo>
                        <a:pt x="7" y="201"/>
                        <a:pt x="8" y="196"/>
                        <a:pt x="8" y="191"/>
                      </a:cubicBezTo>
                      <a:cubicBezTo>
                        <a:pt x="8" y="186"/>
                        <a:pt x="7" y="180"/>
                        <a:pt x="7" y="175"/>
                      </a:cubicBezTo>
                      <a:cubicBezTo>
                        <a:pt x="7" y="173"/>
                        <a:pt x="7" y="171"/>
                        <a:pt x="7" y="169"/>
                      </a:cubicBezTo>
                      <a:cubicBezTo>
                        <a:pt x="7" y="163"/>
                        <a:pt x="7" y="157"/>
                        <a:pt x="7" y="151"/>
                      </a:cubicBezTo>
                      <a:cubicBezTo>
                        <a:pt x="7" y="150"/>
                        <a:pt x="7" y="149"/>
                        <a:pt x="6" y="147"/>
                      </a:cubicBezTo>
                      <a:cubicBezTo>
                        <a:pt x="6" y="145"/>
                        <a:pt x="6" y="142"/>
                        <a:pt x="7" y="139"/>
                      </a:cubicBezTo>
                      <a:cubicBezTo>
                        <a:pt x="7" y="137"/>
                        <a:pt x="7" y="135"/>
                        <a:pt x="7" y="133"/>
                      </a:cubicBezTo>
                      <a:cubicBezTo>
                        <a:pt x="7" y="131"/>
                        <a:pt x="6" y="129"/>
                        <a:pt x="6" y="128"/>
                      </a:cubicBezTo>
                      <a:cubicBezTo>
                        <a:pt x="6" y="124"/>
                        <a:pt x="5" y="120"/>
                        <a:pt x="6" y="116"/>
                      </a:cubicBezTo>
                      <a:cubicBezTo>
                        <a:pt x="6" y="108"/>
                        <a:pt x="5" y="100"/>
                        <a:pt x="5" y="91"/>
                      </a:cubicBezTo>
                      <a:cubicBezTo>
                        <a:pt x="5" y="86"/>
                        <a:pt x="5" y="81"/>
                        <a:pt x="3" y="76"/>
                      </a:cubicBezTo>
                      <a:cubicBezTo>
                        <a:pt x="3" y="73"/>
                        <a:pt x="3" y="70"/>
                        <a:pt x="3" y="67"/>
                      </a:cubicBezTo>
                      <a:cubicBezTo>
                        <a:pt x="2" y="55"/>
                        <a:pt x="2" y="44"/>
                        <a:pt x="1" y="32"/>
                      </a:cubicBezTo>
                      <a:cubicBezTo>
                        <a:pt x="0" y="24"/>
                        <a:pt x="0" y="16"/>
                        <a:pt x="1" y="8"/>
                      </a:cubicBezTo>
                      <a:cubicBezTo>
                        <a:pt x="1" y="5"/>
                        <a:pt x="1" y="3"/>
                        <a:pt x="1" y="0"/>
                      </a:cubicBezTo>
                      <a:cubicBezTo>
                        <a:pt x="4" y="0"/>
                        <a:pt x="7" y="0"/>
                        <a:pt x="9" y="0"/>
                      </a:cubicBezTo>
                      <a:cubicBezTo>
                        <a:pt x="11" y="0"/>
                        <a:pt x="12" y="0"/>
                        <a:pt x="14" y="0"/>
                      </a:cubicBezTo>
                      <a:cubicBezTo>
                        <a:pt x="23" y="0"/>
                        <a:pt x="32" y="1"/>
                        <a:pt x="40" y="2"/>
                      </a:cubicBezTo>
                      <a:cubicBezTo>
                        <a:pt x="44" y="2"/>
                        <a:pt x="48" y="2"/>
                        <a:pt x="52" y="2"/>
                      </a:cubicBezTo>
                      <a:cubicBezTo>
                        <a:pt x="54" y="2"/>
                        <a:pt x="56" y="3"/>
                        <a:pt x="58" y="3"/>
                      </a:cubicBezTo>
                      <a:cubicBezTo>
                        <a:pt x="58" y="5"/>
                        <a:pt x="58" y="7"/>
                        <a:pt x="59" y="9"/>
                      </a:cubicBezTo>
                      <a:cubicBezTo>
                        <a:pt x="59" y="13"/>
                        <a:pt x="61" y="16"/>
                        <a:pt x="61" y="20"/>
                      </a:cubicBezTo>
                      <a:cubicBezTo>
                        <a:pt x="62" y="22"/>
                        <a:pt x="62" y="25"/>
                        <a:pt x="62" y="28"/>
                      </a:cubicBezTo>
                      <a:cubicBezTo>
                        <a:pt x="63" y="35"/>
                        <a:pt x="63" y="41"/>
                        <a:pt x="63" y="48"/>
                      </a:cubicBezTo>
                      <a:cubicBezTo>
                        <a:pt x="65" y="74"/>
                        <a:pt x="64" y="100"/>
                        <a:pt x="64" y="126"/>
                      </a:cubicBezTo>
                      <a:cubicBezTo>
                        <a:pt x="64" y="138"/>
                        <a:pt x="62" y="151"/>
                        <a:pt x="62" y="163"/>
                      </a:cubicBezTo>
                      <a:cubicBezTo>
                        <a:pt x="62" y="176"/>
                        <a:pt x="62" y="189"/>
                        <a:pt x="61" y="202"/>
                      </a:cubicBezTo>
                      <a:cubicBezTo>
                        <a:pt x="61" y="209"/>
                        <a:pt x="60" y="216"/>
                        <a:pt x="60" y="223"/>
                      </a:cubicBezTo>
                      <a:cubicBezTo>
                        <a:pt x="60" y="231"/>
                        <a:pt x="60" y="240"/>
                        <a:pt x="60" y="248"/>
                      </a:cubicBezTo>
                      <a:cubicBezTo>
                        <a:pt x="60" y="251"/>
                        <a:pt x="60" y="254"/>
                        <a:pt x="57" y="254"/>
                      </a:cubicBezTo>
                      <a:cubicBezTo>
                        <a:pt x="57" y="260"/>
                        <a:pt x="56" y="266"/>
                        <a:pt x="56" y="271"/>
                      </a:cubicBezTo>
                      <a:cubicBezTo>
                        <a:pt x="56" y="274"/>
                        <a:pt x="57" y="276"/>
                        <a:pt x="57" y="279"/>
                      </a:cubicBezTo>
                      <a:cubicBezTo>
                        <a:pt x="57" y="282"/>
                        <a:pt x="56" y="283"/>
                        <a:pt x="53" y="283"/>
                      </a:cubicBezTo>
                      <a:cubicBezTo>
                        <a:pt x="43" y="283"/>
                        <a:pt x="33" y="283"/>
                        <a:pt x="23" y="283"/>
                      </a:cubicBezTo>
                      <a:cubicBezTo>
                        <a:pt x="18" y="282"/>
                        <a:pt x="13" y="282"/>
                        <a:pt x="6" y="281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01" name="Freeform 27"/>
                <p:cNvSpPr>
                  <a:spLocks/>
                </p:cNvSpPr>
                <p:nvPr/>
              </p:nvSpPr>
              <p:spPr bwMode="auto">
                <a:xfrm>
                  <a:off x="6161096" y="5321255"/>
                  <a:ext cx="739776" cy="333372"/>
                </a:xfrm>
                <a:custGeom>
                  <a:avLst/>
                  <a:gdLst>
                    <a:gd name="T0" fmla="*/ 192 w 197"/>
                    <a:gd name="T1" fmla="*/ 11 h 89"/>
                    <a:gd name="T2" fmla="*/ 192 w 197"/>
                    <a:gd name="T3" fmla="*/ 76 h 89"/>
                    <a:gd name="T4" fmla="*/ 183 w 197"/>
                    <a:gd name="T5" fmla="*/ 76 h 89"/>
                    <a:gd name="T6" fmla="*/ 171 w 197"/>
                    <a:gd name="T7" fmla="*/ 77 h 89"/>
                    <a:gd name="T8" fmla="*/ 124 w 197"/>
                    <a:gd name="T9" fmla="*/ 84 h 89"/>
                    <a:gd name="T10" fmla="*/ 91 w 197"/>
                    <a:gd name="T11" fmla="*/ 85 h 89"/>
                    <a:gd name="T12" fmla="*/ 66 w 197"/>
                    <a:gd name="T13" fmla="*/ 86 h 89"/>
                    <a:gd name="T14" fmla="*/ 40 w 197"/>
                    <a:gd name="T15" fmla="*/ 88 h 89"/>
                    <a:gd name="T16" fmla="*/ 27 w 197"/>
                    <a:gd name="T17" fmla="*/ 88 h 89"/>
                    <a:gd name="T18" fmla="*/ 25 w 197"/>
                    <a:gd name="T19" fmla="*/ 88 h 89"/>
                    <a:gd name="T20" fmla="*/ 2 w 197"/>
                    <a:gd name="T21" fmla="*/ 88 h 89"/>
                    <a:gd name="T22" fmla="*/ 1 w 197"/>
                    <a:gd name="T23" fmla="*/ 79 h 89"/>
                    <a:gd name="T24" fmla="*/ 1 w 197"/>
                    <a:gd name="T25" fmla="*/ 44 h 89"/>
                    <a:gd name="T26" fmla="*/ 0 w 197"/>
                    <a:gd name="T27" fmla="*/ 34 h 89"/>
                    <a:gd name="T28" fmla="*/ 3 w 197"/>
                    <a:gd name="T29" fmla="*/ 28 h 89"/>
                    <a:gd name="T30" fmla="*/ 20 w 197"/>
                    <a:gd name="T31" fmla="*/ 20 h 89"/>
                    <a:gd name="T32" fmla="*/ 39 w 197"/>
                    <a:gd name="T33" fmla="*/ 13 h 89"/>
                    <a:gd name="T34" fmla="*/ 53 w 197"/>
                    <a:gd name="T35" fmla="*/ 9 h 89"/>
                    <a:gd name="T36" fmla="*/ 73 w 197"/>
                    <a:gd name="T37" fmla="*/ 1 h 89"/>
                    <a:gd name="T38" fmla="*/ 84 w 197"/>
                    <a:gd name="T39" fmla="*/ 3 h 89"/>
                    <a:gd name="T40" fmla="*/ 103 w 197"/>
                    <a:gd name="T41" fmla="*/ 9 h 89"/>
                    <a:gd name="T42" fmla="*/ 108 w 197"/>
                    <a:gd name="T43" fmla="*/ 10 h 89"/>
                    <a:gd name="T44" fmla="*/ 111 w 197"/>
                    <a:gd name="T45" fmla="*/ 11 h 89"/>
                    <a:gd name="T46" fmla="*/ 142 w 197"/>
                    <a:gd name="T47" fmla="*/ 17 h 89"/>
                    <a:gd name="T48" fmla="*/ 180 w 197"/>
                    <a:gd name="T49" fmla="*/ 15 h 89"/>
                    <a:gd name="T50" fmla="*/ 192 w 197"/>
                    <a:gd name="T51" fmla="*/ 11 h 8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97" h="89">
                      <a:moveTo>
                        <a:pt x="192" y="11"/>
                      </a:moveTo>
                      <a:cubicBezTo>
                        <a:pt x="195" y="33"/>
                        <a:pt x="197" y="54"/>
                        <a:pt x="192" y="76"/>
                      </a:cubicBezTo>
                      <a:cubicBezTo>
                        <a:pt x="189" y="76"/>
                        <a:pt x="186" y="76"/>
                        <a:pt x="183" y="76"/>
                      </a:cubicBezTo>
                      <a:cubicBezTo>
                        <a:pt x="179" y="76"/>
                        <a:pt x="175" y="76"/>
                        <a:pt x="171" y="77"/>
                      </a:cubicBezTo>
                      <a:cubicBezTo>
                        <a:pt x="156" y="81"/>
                        <a:pt x="140" y="84"/>
                        <a:pt x="124" y="84"/>
                      </a:cubicBezTo>
                      <a:cubicBezTo>
                        <a:pt x="113" y="84"/>
                        <a:pt x="102" y="85"/>
                        <a:pt x="91" y="85"/>
                      </a:cubicBezTo>
                      <a:cubicBezTo>
                        <a:pt x="83" y="86"/>
                        <a:pt x="75" y="86"/>
                        <a:pt x="66" y="86"/>
                      </a:cubicBezTo>
                      <a:cubicBezTo>
                        <a:pt x="58" y="87"/>
                        <a:pt x="49" y="88"/>
                        <a:pt x="40" y="88"/>
                      </a:cubicBezTo>
                      <a:cubicBezTo>
                        <a:pt x="36" y="89"/>
                        <a:pt x="32" y="88"/>
                        <a:pt x="27" y="88"/>
                      </a:cubicBezTo>
                      <a:cubicBezTo>
                        <a:pt x="27" y="88"/>
                        <a:pt x="26" y="88"/>
                        <a:pt x="25" y="88"/>
                      </a:cubicBezTo>
                      <a:cubicBezTo>
                        <a:pt x="18" y="88"/>
                        <a:pt x="10" y="88"/>
                        <a:pt x="2" y="88"/>
                      </a:cubicBezTo>
                      <a:cubicBezTo>
                        <a:pt x="2" y="85"/>
                        <a:pt x="1" y="82"/>
                        <a:pt x="1" y="79"/>
                      </a:cubicBezTo>
                      <a:cubicBezTo>
                        <a:pt x="1" y="67"/>
                        <a:pt x="1" y="56"/>
                        <a:pt x="1" y="44"/>
                      </a:cubicBezTo>
                      <a:cubicBezTo>
                        <a:pt x="1" y="41"/>
                        <a:pt x="0" y="38"/>
                        <a:pt x="0" y="34"/>
                      </a:cubicBezTo>
                      <a:cubicBezTo>
                        <a:pt x="0" y="32"/>
                        <a:pt x="1" y="30"/>
                        <a:pt x="3" y="28"/>
                      </a:cubicBezTo>
                      <a:cubicBezTo>
                        <a:pt x="8" y="24"/>
                        <a:pt x="14" y="22"/>
                        <a:pt x="20" y="20"/>
                      </a:cubicBezTo>
                      <a:cubicBezTo>
                        <a:pt x="27" y="18"/>
                        <a:pt x="33" y="16"/>
                        <a:pt x="39" y="13"/>
                      </a:cubicBezTo>
                      <a:cubicBezTo>
                        <a:pt x="44" y="12"/>
                        <a:pt x="49" y="10"/>
                        <a:pt x="53" y="9"/>
                      </a:cubicBezTo>
                      <a:cubicBezTo>
                        <a:pt x="60" y="6"/>
                        <a:pt x="67" y="4"/>
                        <a:pt x="73" y="1"/>
                      </a:cubicBezTo>
                      <a:cubicBezTo>
                        <a:pt x="77" y="0"/>
                        <a:pt x="81" y="0"/>
                        <a:pt x="84" y="3"/>
                      </a:cubicBezTo>
                      <a:cubicBezTo>
                        <a:pt x="90" y="6"/>
                        <a:pt x="96" y="8"/>
                        <a:pt x="103" y="9"/>
                      </a:cubicBezTo>
                      <a:cubicBezTo>
                        <a:pt x="105" y="9"/>
                        <a:pt x="106" y="10"/>
                        <a:pt x="108" y="10"/>
                      </a:cubicBezTo>
                      <a:cubicBezTo>
                        <a:pt x="109" y="10"/>
                        <a:pt x="110" y="11"/>
                        <a:pt x="111" y="11"/>
                      </a:cubicBezTo>
                      <a:cubicBezTo>
                        <a:pt x="121" y="13"/>
                        <a:pt x="131" y="16"/>
                        <a:pt x="142" y="17"/>
                      </a:cubicBezTo>
                      <a:cubicBezTo>
                        <a:pt x="154" y="19"/>
                        <a:pt x="167" y="18"/>
                        <a:pt x="180" y="15"/>
                      </a:cubicBezTo>
                      <a:cubicBezTo>
                        <a:pt x="183" y="14"/>
                        <a:pt x="187" y="13"/>
                        <a:pt x="192" y="11"/>
                      </a:cubicBezTo>
                      <a:close/>
                    </a:path>
                  </a:pathLst>
                </a:custGeom>
                <a:solidFill>
                  <a:srgbClr val="92D050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02" name="Freeform 28"/>
                <p:cNvSpPr>
                  <a:spLocks/>
                </p:cNvSpPr>
                <p:nvPr/>
              </p:nvSpPr>
              <p:spPr bwMode="auto">
                <a:xfrm>
                  <a:off x="2341566" y="5316492"/>
                  <a:ext cx="603251" cy="365122"/>
                </a:xfrm>
                <a:custGeom>
                  <a:avLst/>
                  <a:gdLst>
                    <a:gd name="T0" fmla="*/ 2 w 161"/>
                    <a:gd name="T1" fmla="*/ 93 h 97"/>
                    <a:gd name="T2" fmla="*/ 6 w 161"/>
                    <a:gd name="T3" fmla="*/ 16 h 97"/>
                    <a:gd name="T4" fmla="*/ 7 w 161"/>
                    <a:gd name="T5" fmla="*/ 16 h 97"/>
                    <a:gd name="T6" fmla="*/ 35 w 161"/>
                    <a:gd name="T7" fmla="*/ 20 h 97"/>
                    <a:gd name="T8" fmla="*/ 80 w 161"/>
                    <a:gd name="T9" fmla="*/ 19 h 97"/>
                    <a:gd name="T10" fmla="*/ 113 w 161"/>
                    <a:gd name="T11" fmla="*/ 13 h 97"/>
                    <a:gd name="T12" fmla="*/ 132 w 161"/>
                    <a:gd name="T13" fmla="*/ 3 h 97"/>
                    <a:gd name="T14" fmla="*/ 142 w 161"/>
                    <a:gd name="T15" fmla="*/ 1 h 97"/>
                    <a:gd name="T16" fmla="*/ 152 w 161"/>
                    <a:gd name="T17" fmla="*/ 3 h 97"/>
                    <a:gd name="T18" fmla="*/ 156 w 161"/>
                    <a:gd name="T19" fmla="*/ 9 h 97"/>
                    <a:gd name="T20" fmla="*/ 158 w 161"/>
                    <a:gd name="T21" fmla="*/ 34 h 97"/>
                    <a:gd name="T22" fmla="*/ 160 w 161"/>
                    <a:gd name="T23" fmla="*/ 68 h 97"/>
                    <a:gd name="T24" fmla="*/ 160 w 161"/>
                    <a:gd name="T25" fmla="*/ 93 h 97"/>
                    <a:gd name="T26" fmla="*/ 157 w 161"/>
                    <a:gd name="T27" fmla="*/ 97 h 97"/>
                    <a:gd name="T28" fmla="*/ 146 w 161"/>
                    <a:gd name="T29" fmla="*/ 97 h 97"/>
                    <a:gd name="T30" fmla="*/ 135 w 161"/>
                    <a:gd name="T31" fmla="*/ 96 h 97"/>
                    <a:gd name="T32" fmla="*/ 117 w 161"/>
                    <a:gd name="T33" fmla="*/ 94 h 97"/>
                    <a:gd name="T34" fmla="*/ 108 w 161"/>
                    <a:gd name="T35" fmla="*/ 94 h 97"/>
                    <a:gd name="T36" fmla="*/ 94 w 161"/>
                    <a:gd name="T37" fmla="*/ 94 h 97"/>
                    <a:gd name="T38" fmla="*/ 71 w 161"/>
                    <a:gd name="T39" fmla="*/ 93 h 97"/>
                    <a:gd name="T40" fmla="*/ 49 w 161"/>
                    <a:gd name="T41" fmla="*/ 95 h 97"/>
                    <a:gd name="T42" fmla="*/ 18 w 161"/>
                    <a:gd name="T43" fmla="*/ 95 h 97"/>
                    <a:gd name="T44" fmla="*/ 2 w 161"/>
                    <a:gd name="T45" fmla="*/ 93 h 9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61" h="97">
                      <a:moveTo>
                        <a:pt x="2" y="93"/>
                      </a:moveTo>
                      <a:cubicBezTo>
                        <a:pt x="0" y="84"/>
                        <a:pt x="3" y="28"/>
                        <a:pt x="6" y="16"/>
                      </a:cubicBezTo>
                      <a:cubicBezTo>
                        <a:pt x="7" y="16"/>
                        <a:pt x="7" y="16"/>
                        <a:pt x="7" y="16"/>
                      </a:cubicBezTo>
                      <a:cubicBezTo>
                        <a:pt x="16" y="19"/>
                        <a:pt x="25" y="19"/>
                        <a:pt x="35" y="20"/>
                      </a:cubicBezTo>
                      <a:cubicBezTo>
                        <a:pt x="50" y="21"/>
                        <a:pt x="65" y="21"/>
                        <a:pt x="80" y="19"/>
                      </a:cubicBezTo>
                      <a:cubicBezTo>
                        <a:pt x="91" y="18"/>
                        <a:pt x="102" y="15"/>
                        <a:pt x="113" y="13"/>
                      </a:cubicBezTo>
                      <a:cubicBezTo>
                        <a:pt x="120" y="11"/>
                        <a:pt x="126" y="8"/>
                        <a:pt x="132" y="3"/>
                      </a:cubicBezTo>
                      <a:cubicBezTo>
                        <a:pt x="135" y="1"/>
                        <a:pt x="138" y="0"/>
                        <a:pt x="142" y="1"/>
                      </a:cubicBezTo>
                      <a:cubicBezTo>
                        <a:pt x="145" y="2"/>
                        <a:pt x="148" y="3"/>
                        <a:pt x="152" y="3"/>
                      </a:cubicBezTo>
                      <a:cubicBezTo>
                        <a:pt x="155" y="4"/>
                        <a:pt x="156" y="5"/>
                        <a:pt x="156" y="9"/>
                      </a:cubicBezTo>
                      <a:cubicBezTo>
                        <a:pt x="157" y="17"/>
                        <a:pt x="158" y="26"/>
                        <a:pt x="158" y="34"/>
                      </a:cubicBezTo>
                      <a:cubicBezTo>
                        <a:pt x="159" y="45"/>
                        <a:pt x="160" y="57"/>
                        <a:pt x="160" y="68"/>
                      </a:cubicBezTo>
                      <a:cubicBezTo>
                        <a:pt x="161" y="76"/>
                        <a:pt x="160" y="85"/>
                        <a:pt x="160" y="93"/>
                      </a:cubicBezTo>
                      <a:cubicBezTo>
                        <a:pt x="161" y="96"/>
                        <a:pt x="159" y="97"/>
                        <a:pt x="157" y="97"/>
                      </a:cubicBezTo>
                      <a:cubicBezTo>
                        <a:pt x="153" y="97"/>
                        <a:pt x="149" y="97"/>
                        <a:pt x="146" y="97"/>
                      </a:cubicBezTo>
                      <a:cubicBezTo>
                        <a:pt x="142" y="97"/>
                        <a:pt x="138" y="96"/>
                        <a:pt x="135" y="96"/>
                      </a:cubicBezTo>
                      <a:cubicBezTo>
                        <a:pt x="129" y="95"/>
                        <a:pt x="123" y="95"/>
                        <a:pt x="117" y="94"/>
                      </a:cubicBezTo>
                      <a:cubicBezTo>
                        <a:pt x="114" y="94"/>
                        <a:pt x="111" y="94"/>
                        <a:pt x="108" y="94"/>
                      </a:cubicBezTo>
                      <a:cubicBezTo>
                        <a:pt x="103" y="94"/>
                        <a:pt x="99" y="94"/>
                        <a:pt x="94" y="94"/>
                      </a:cubicBezTo>
                      <a:cubicBezTo>
                        <a:pt x="86" y="94"/>
                        <a:pt x="79" y="93"/>
                        <a:pt x="71" y="93"/>
                      </a:cubicBezTo>
                      <a:cubicBezTo>
                        <a:pt x="64" y="93"/>
                        <a:pt x="57" y="94"/>
                        <a:pt x="49" y="95"/>
                      </a:cubicBezTo>
                      <a:cubicBezTo>
                        <a:pt x="39" y="96"/>
                        <a:pt x="29" y="97"/>
                        <a:pt x="18" y="95"/>
                      </a:cubicBezTo>
                      <a:cubicBezTo>
                        <a:pt x="13" y="94"/>
                        <a:pt x="8" y="94"/>
                        <a:pt x="2" y="93"/>
                      </a:cubicBezTo>
                      <a:close/>
                    </a:path>
                  </a:pathLst>
                </a:custGeom>
                <a:solidFill>
                  <a:schemeClr val="accent1">
                    <a:lumMod val="50000"/>
                  </a:schemeClr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03" name="Freeform 29"/>
                <p:cNvSpPr>
                  <a:spLocks/>
                </p:cNvSpPr>
                <p:nvPr/>
              </p:nvSpPr>
              <p:spPr bwMode="auto">
                <a:xfrm>
                  <a:off x="7407286" y="1063616"/>
                  <a:ext cx="631826" cy="612770"/>
                </a:xfrm>
                <a:custGeom>
                  <a:avLst/>
                  <a:gdLst>
                    <a:gd name="T0" fmla="*/ 40 w 168"/>
                    <a:gd name="T1" fmla="*/ 66 h 163"/>
                    <a:gd name="T2" fmla="*/ 15 w 168"/>
                    <a:gd name="T3" fmla="*/ 44 h 163"/>
                    <a:gd name="T4" fmla="*/ 3 w 168"/>
                    <a:gd name="T5" fmla="*/ 38 h 163"/>
                    <a:gd name="T6" fmla="*/ 1 w 168"/>
                    <a:gd name="T7" fmla="*/ 33 h 163"/>
                    <a:gd name="T8" fmla="*/ 16 w 168"/>
                    <a:gd name="T9" fmla="*/ 12 h 163"/>
                    <a:gd name="T10" fmla="*/ 50 w 168"/>
                    <a:gd name="T11" fmla="*/ 0 h 163"/>
                    <a:gd name="T12" fmla="*/ 70 w 168"/>
                    <a:gd name="T13" fmla="*/ 8 h 163"/>
                    <a:gd name="T14" fmla="*/ 82 w 168"/>
                    <a:gd name="T15" fmla="*/ 25 h 163"/>
                    <a:gd name="T16" fmla="*/ 97 w 168"/>
                    <a:gd name="T17" fmla="*/ 50 h 163"/>
                    <a:gd name="T18" fmla="*/ 108 w 168"/>
                    <a:gd name="T19" fmla="*/ 62 h 163"/>
                    <a:gd name="T20" fmla="*/ 125 w 168"/>
                    <a:gd name="T21" fmla="*/ 68 h 163"/>
                    <a:gd name="T22" fmla="*/ 133 w 168"/>
                    <a:gd name="T23" fmla="*/ 64 h 163"/>
                    <a:gd name="T24" fmla="*/ 140 w 168"/>
                    <a:gd name="T25" fmla="*/ 59 h 163"/>
                    <a:gd name="T26" fmla="*/ 143 w 168"/>
                    <a:gd name="T27" fmla="*/ 57 h 163"/>
                    <a:gd name="T28" fmla="*/ 145 w 168"/>
                    <a:gd name="T29" fmla="*/ 66 h 163"/>
                    <a:gd name="T30" fmla="*/ 137 w 168"/>
                    <a:gd name="T31" fmla="*/ 84 h 163"/>
                    <a:gd name="T32" fmla="*/ 124 w 168"/>
                    <a:gd name="T33" fmla="*/ 95 h 163"/>
                    <a:gd name="T34" fmla="*/ 135 w 168"/>
                    <a:gd name="T35" fmla="*/ 100 h 163"/>
                    <a:gd name="T36" fmla="*/ 149 w 168"/>
                    <a:gd name="T37" fmla="*/ 95 h 163"/>
                    <a:gd name="T38" fmla="*/ 158 w 168"/>
                    <a:gd name="T39" fmla="*/ 88 h 163"/>
                    <a:gd name="T40" fmla="*/ 164 w 168"/>
                    <a:gd name="T41" fmla="*/ 81 h 163"/>
                    <a:gd name="T42" fmla="*/ 159 w 168"/>
                    <a:gd name="T43" fmla="*/ 106 h 163"/>
                    <a:gd name="T44" fmla="*/ 137 w 168"/>
                    <a:gd name="T45" fmla="*/ 123 h 163"/>
                    <a:gd name="T46" fmla="*/ 135 w 168"/>
                    <a:gd name="T47" fmla="*/ 125 h 163"/>
                    <a:gd name="T48" fmla="*/ 147 w 168"/>
                    <a:gd name="T49" fmla="*/ 130 h 163"/>
                    <a:gd name="T50" fmla="*/ 167 w 168"/>
                    <a:gd name="T51" fmla="*/ 124 h 163"/>
                    <a:gd name="T52" fmla="*/ 164 w 168"/>
                    <a:gd name="T53" fmla="*/ 130 h 163"/>
                    <a:gd name="T54" fmla="*/ 142 w 168"/>
                    <a:gd name="T55" fmla="*/ 153 h 163"/>
                    <a:gd name="T56" fmla="*/ 128 w 168"/>
                    <a:gd name="T57" fmla="*/ 160 h 163"/>
                    <a:gd name="T58" fmla="*/ 119 w 168"/>
                    <a:gd name="T59" fmla="*/ 162 h 163"/>
                    <a:gd name="T60" fmla="*/ 107 w 168"/>
                    <a:gd name="T61" fmla="*/ 163 h 163"/>
                    <a:gd name="T62" fmla="*/ 75 w 168"/>
                    <a:gd name="T63" fmla="*/ 144 h 163"/>
                    <a:gd name="T64" fmla="*/ 70 w 168"/>
                    <a:gd name="T65" fmla="*/ 121 h 163"/>
                    <a:gd name="T66" fmla="*/ 71 w 168"/>
                    <a:gd name="T67" fmla="*/ 113 h 163"/>
                    <a:gd name="T68" fmla="*/ 71 w 168"/>
                    <a:gd name="T69" fmla="*/ 107 h 163"/>
                    <a:gd name="T70" fmla="*/ 68 w 168"/>
                    <a:gd name="T71" fmla="*/ 94 h 163"/>
                    <a:gd name="T72" fmla="*/ 53 w 168"/>
                    <a:gd name="T73" fmla="*/ 71 h 163"/>
                    <a:gd name="T74" fmla="*/ 40 w 168"/>
                    <a:gd name="T75" fmla="*/ 66 h 16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</a:cxnLst>
                  <a:rect l="0" t="0" r="r" b="b"/>
                  <a:pathLst>
                    <a:path w="168" h="163">
                      <a:moveTo>
                        <a:pt x="40" y="66"/>
                      </a:moveTo>
                      <a:cubicBezTo>
                        <a:pt x="32" y="58"/>
                        <a:pt x="25" y="49"/>
                        <a:pt x="15" y="44"/>
                      </a:cubicBezTo>
                      <a:cubicBezTo>
                        <a:pt x="11" y="42"/>
                        <a:pt x="7" y="39"/>
                        <a:pt x="3" y="38"/>
                      </a:cubicBezTo>
                      <a:cubicBezTo>
                        <a:pt x="0" y="37"/>
                        <a:pt x="0" y="36"/>
                        <a:pt x="1" y="33"/>
                      </a:cubicBezTo>
                      <a:cubicBezTo>
                        <a:pt x="4" y="24"/>
                        <a:pt x="10" y="18"/>
                        <a:pt x="16" y="12"/>
                      </a:cubicBezTo>
                      <a:cubicBezTo>
                        <a:pt x="25" y="2"/>
                        <a:pt x="37" y="1"/>
                        <a:pt x="50" y="0"/>
                      </a:cubicBezTo>
                      <a:cubicBezTo>
                        <a:pt x="58" y="0"/>
                        <a:pt x="64" y="3"/>
                        <a:pt x="70" y="8"/>
                      </a:cubicBezTo>
                      <a:cubicBezTo>
                        <a:pt x="75" y="13"/>
                        <a:pt x="79" y="18"/>
                        <a:pt x="82" y="25"/>
                      </a:cubicBezTo>
                      <a:cubicBezTo>
                        <a:pt x="87" y="33"/>
                        <a:pt x="92" y="42"/>
                        <a:pt x="97" y="50"/>
                      </a:cubicBezTo>
                      <a:cubicBezTo>
                        <a:pt x="100" y="54"/>
                        <a:pt x="104" y="58"/>
                        <a:pt x="108" y="62"/>
                      </a:cubicBezTo>
                      <a:cubicBezTo>
                        <a:pt x="113" y="66"/>
                        <a:pt x="118" y="68"/>
                        <a:pt x="125" y="68"/>
                      </a:cubicBezTo>
                      <a:cubicBezTo>
                        <a:pt x="128" y="68"/>
                        <a:pt x="131" y="67"/>
                        <a:pt x="133" y="64"/>
                      </a:cubicBezTo>
                      <a:cubicBezTo>
                        <a:pt x="135" y="62"/>
                        <a:pt x="138" y="61"/>
                        <a:pt x="140" y="59"/>
                      </a:cubicBezTo>
                      <a:cubicBezTo>
                        <a:pt x="140" y="58"/>
                        <a:pt x="141" y="58"/>
                        <a:pt x="143" y="57"/>
                      </a:cubicBezTo>
                      <a:cubicBezTo>
                        <a:pt x="143" y="61"/>
                        <a:pt x="145" y="63"/>
                        <a:pt x="145" y="66"/>
                      </a:cubicBezTo>
                      <a:cubicBezTo>
                        <a:pt x="146" y="74"/>
                        <a:pt x="142" y="79"/>
                        <a:pt x="137" y="84"/>
                      </a:cubicBezTo>
                      <a:cubicBezTo>
                        <a:pt x="133" y="88"/>
                        <a:pt x="128" y="92"/>
                        <a:pt x="124" y="95"/>
                      </a:cubicBezTo>
                      <a:cubicBezTo>
                        <a:pt x="127" y="100"/>
                        <a:pt x="130" y="102"/>
                        <a:pt x="135" y="100"/>
                      </a:cubicBezTo>
                      <a:cubicBezTo>
                        <a:pt x="140" y="98"/>
                        <a:pt x="145" y="97"/>
                        <a:pt x="149" y="95"/>
                      </a:cubicBezTo>
                      <a:cubicBezTo>
                        <a:pt x="153" y="94"/>
                        <a:pt x="156" y="91"/>
                        <a:pt x="158" y="88"/>
                      </a:cubicBezTo>
                      <a:cubicBezTo>
                        <a:pt x="160" y="86"/>
                        <a:pt x="162" y="84"/>
                        <a:pt x="164" y="81"/>
                      </a:cubicBezTo>
                      <a:cubicBezTo>
                        <a:pt x="168" y="91"/>
                        <a:pt x="166" y="99"/>
                        <a:pt x="159" y="106"/>
                      </a:cubicBezTo>
                      <a:cubicBezTo>
                        <a:pt x="152" y="112"/>
                        <a:pt x="145" y="118"/>
                        <a:pt x="137" y="123"/>
                      </a:cubicBezTo>
                      <a:cubicBezTo>
                        <a:pt x="136" y="123"/>
                        <a:pt x="136" y="124"/>
                        <a:pt x="135" y="125"/>
                      </a:cubicBezTo>
                      <a:cubicBezTo>
                        <a:pt x="138" y="131"/>
                        <a:pt x="140" y="132"/>
                        <a:pt x="147" y="130"/>
                      </a:cubicBezTo>
                      <a:cubicBezTo>
                        <a:pt x="153" y="128"/>
                        <a:pt x="159" y="126"/>
                        <a:pt x="167" y="124"/>
                      </a:cubicBezTo>
                      <a:cubicBezTo>
                        <a:pt x="165" y="127"/>
                        <a:pt x="165" y="128"/>
                        <a:pt x="164" y="130"/>
                      </a:cubicBezTo>
                      <a:cubicBezTo>
                        <a:pt x="159" y="139"/>
                        <a:pt x="151" y="146"/>
                        <a:pt x="142" y="153"/>
                      </a:cubicBezTo>
                      <a:cubicBezTo>
                        <a:pt x="137" y="156"/>
                        <a:pt x="133" y="159"/>
                        <a:pt x="128" y="160"/>
                      </a:cubicBezTo>
                      <a:cubicBezTo>
                        <a:pt x="125" y="161"/>
                        <a:pt x="122" y="162"/>
                        <a:pt x="119" y="162"/>
                      </a:cubicBezTo>
                      <a:cubicBezTo>
                        <a:pt x="115" y="163"/>
                        <a:pt x="111" y="163"/>
                        <a:pt x="107" y="163"/>
                      </a:cubicBezTo>
                      <a:cubicBezTo>
                        <a:pt x="93" y="163"/>
                        <a:pt x="82" y="156"/>
                        <a:pt x="75" y="144"/>
                      </a:cubicBezTo>
                      <a:cubicBezTo>
                        <a:pt x="71" y="137"/>
                        <a:pt x="71" y="129"/>
                        <a:pt x="70" y="121"/>
                      </a:cubicBezTo>
                      <a:cubicBezTo>
                        <a:pt x="70" y="118"/>
                        <a:pt x="71" y="116"/>
                        <a:pt x="71" y="113"/>
                      </a:cubicBezTo>
                      <a:cubicBezTo>
                        <a:pt x="71" y="111"/>
                        <a:pt x="71" y="109"/>
                        <a:pt x="71" y="107"/>
                      </a:cubicBezTo>
                      <a:cubicBezTo>
                        <a:pt x="70" y="102"/>
                        <a:pt x="69" y="98"/>
                        <a:pt x="68" y="94"/>
                      </a:cubicBezTo>
                      <a:cubicBezTo>
                        <a:pt x="66" y="84"/>
                        <a:pt x="60" y="77"/>
                        <a:pt x="53" y="71"/>
                      </a:cubicBezTo>
                      <a:cubicBezTo>
                        <a:pt x="47" y="67"/>
                        <a:pt x="46" y="67"/>
                        <a:pt x="40" y="66"/>
                      </a:cubicBezTo>
                      <a:close/>
                    </a:path>
                  </a:pathLst>
                </a:custGeom>
                <a:solidFill>
                  <a:srgbClr val="FFC000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04" name="Freeform 30"/>
                <p:cNvSpPr>
                  <a:spLocks/>
                </p:cNvSpPr>
                <p:nvPr/>
              </p:nvSpPr>
              <p:spPr bwMode="auto">
                <a:xfrm>
                  <a:off x="2998792" y="3235298"/>
                  <a:ext cx="547689" cy="379410"/>
                </a:xfrm>
                <a:custGeom>
                  <a:avLst/>
                  <a:gdLst>
                    <a:gd name="T0" fmla="*/ 139 w 146"/>
                    <a:gd name="T1" fmla="*/ 56 h 101"/>
                    <a:gd name="T2" fmla="*/ 103 w 146"/>
                    <a:gd name="T3" fmla="*/ 43 h 101"/>
                    <a:gd name="T4" fmla="*/ 109 w 146"/>
                    <a:gd name="T5" fmla="*/ 49 h 101"/>
                    <a:gd name="T6" fmla="*/ 122 w 146"/>
                    <a:gd name="T7" fmla="*/ 52 h 101"/>
                    <a:gd name="T8" fmla="*/ 135 w 146"/>
                    <a:gd name="T9" fmla="*/ 60 h 101"/>
                    <a:gd name="T10" fmla="*/ 136 w 146"/>
                    <a:gd name="T11" fmla="*/ 67 h 101"/>
                    <a:gd name="T12" fmla="*/ 129 w 146"/>
                    <a:gd name="T13" fmla="*/ 70 h 101"/>
                    <a:gd name="T14" fmla="*/ 113 w 146"/>
                    <a:gd name="T15" fmla="*/ 68 h 101"/>
                    <a:gd name="T16" fmla="*/ 111 w 146"/>
                    <a:gd name="T17" fmla="*/ 67 h 101"/>
                    <a:gd name="T18" fmla="*/ 95 w 146"/>
                    <a:gd name="T19" fmla="*/ 65 h 101"/>
                    <a:gd name="T20" fmla="*/ 98 w 146"/>
                    <a:gd name="T21" fmla="*/ 69 h 101"/>
                    <a:gd name="T22" fmla="*/ 114 w 146"/>
                    <a:gd name="T23" fmla="*/ 72 h 101"/>
                    <a:gd name="T24" fmla="*/ 126 w 146"/>
                    <a:gd name="T25" fmla="*/ 75 h 101"/>
                    <a:gd name="T26" fmla="*/ 123 w 146"/>
                    <a:gd name="T27" fmla="*/ 79 h 101"/>
                    <a:gd name="T28" fmla="*/ 101 w 146"/>
                    <a:gd name="T29" fmla="*/ 88 h 101"/>
                    <a:gd name="T30" fmla="*/ 83 w 146"/>
                    <a:gd name="T31" fmla="*/ 92 h 101"/>
                    <a:gd name="T32" fmla="*/ 51 w 146"/>
                    <a:gd name="T33" fmla="*/ 97 h 101"/>
                    <a:gd name="T34" fmla="*/ 38 w 146"/>
                    <a:gd name="T35" fmla="*/ 99 h 101"/>
                    <a:gd name="T36" fmla="*/ 8 w 146"/>
                    <a:gd name="T37" fmla="*/ 100 h 101"/>
                    <a:gd name="T38" fmla="*/ 0 w 146"/>
                    <a:gd name="T39" fmla="*/ 100 h 101"/>
                    <a:gd name="T40" fmla="*/ 0 w 146"/>
                    <a:gd name="T41" fmla="*/ 97 h 101"/>
                    <a:gd name="T42" fmla="*/ 9 w 146"/>
                    <a:gd name="T43" fmla="*/ 56 h 101"/>
                    <a:gd name="T44" fmla="*/ 10 w 146"/>
                    <a:gd name="T45" fmla="*/ 34 h 101"/>
                    <a:gd name="T46" fmla="*/ 15 w 146"/>
                    <a:gd name="T47" fmla="*/ 29 h 101"/>
                    <a:gd name="T48" fmla="*/ 34 w 146"/>
                    <a:gd name="T49" fmla="*/ 21 h 101"/>
                    <a:gd name="T50" fmla="*/ 53 w 146"/>
                    <a:gd name="T51" fmla="*/ 13 h 101"/>
                    <a:gd name="T52" fmla="*/ 67 w 146"/>
                    <a:gd name="T53" fmla="*/ 5 h 101"/>
                    <a:gd name="T54" fmla="*/ 81 w 146"/>
                    <a:gd name="T55" fmla="*/ 3 h 101"/>
                    <a:gd name="T56" fmla="*/ 101 w 146"/>
                    <a:gd name="T57" fmla="*/ 5 h 101"/>
                    <a:gd name="T58" fmla="*/ 116 w 146"/>
                    <a:gd name="T59" fmla="*/ 13 h 101"/>
                    <a:gd name="T60" fmla="*/ 118 w 146"/>
                    <a:gd name="T61" fmla="*/ 14 h 101"/>
                    <a:gd name="T62" fmla="*/ 128 w 146"/>
                    <a:gd name="T63" fmla="*/ 17 h 101"/>
                    <a:gd name="T64" fmla="*/ 139 w 146"/>
                    <a:gd name="T65" fmla="*/ 24 h 101"/>
                    <a:gd name="T66" fmla="*/ 144 w 146"/>
                    <a:gd name="T67" fmla="*/ 38 h 101"/>
                    <a:gd name="T68" fmla="*/ 132 w 146"/>
                    <a:gd name="T69" fmla="*/ 33 h 101"/>
                    <a:gd name="T70" fmla="*/ 122 w 146"/>
                    <a:gd name="T71" fmla="*/ 29 h 101"/>
                    <a:gd name="T72" fmla="*/ 115 w 146"/>
                    <a:gd name="T73" fmla="*/ 27 h 101"/>
                    <a:gd name="T74" fmla="*/ 103 w 146"/>
                    <a:gd name="T75" fmla="*/ 27 h 101"/>
                    <a:gd name="T76" fmla="*/ 104 w 146"/>
                    <a:gd name="T77" fmla="*/ 31 h 101"/>
                    <a:gd name="T78" fmla="*/ 105 w 146"/>
                    <a:gd name="T79" fmla="*/ 31 h 101"/>
                    <a:gd name="T80" fmla="*/ 111 w 146"/>
                    <a:gd name="T81" fmla="*/ 30 h 101"/>
                    <a:gd name="T82" fmla="*/ 128 w 146"/>
                    <a:gd name="T83" fmla="*/ 37 h 101"/>
                    <a:gd name="T84" fmla="*/ 135 w 146"/>
                    <a:gd name="T85" fmla="*/ 39 h 101"/>
                    <a:gd name="T86" fmla="*/ 139 w 146"/>
                    <a:gd name="T87" fmla="*/ 56 h 10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</a:cxnLst>
                  <a:rect l="0" t="0" r="r" b="b"/>
                  <a:pathLst>
                    <a:path w="146" h="101">
                      <a:moveTo>
                        <a:pt x="139" y="56"/>
                      </a:moveTo>
                      <a:cubicBezTo>
                        <a:pt x="128" y="48"/>
                        <a:pt x="116" y="44"/>
                        <a:pt x="103" y="43"/>
                      </a:cubicBezTo>
                      <a:cubicBezTo>
                        <a:pt x="103" y="48"/>
                        <a:pt x="106" y="48"/>
                        <a:pt x="109" y="49"/>
                      </a:cubicBezTo>
                      <a:cubicBezTo>
                        <a:pt x="113" y="50"/>
                        <a:pt x="118" y="51"/>
                        <a:pt x="122" y="52"/>
                      </a:cubicBezTo>
                      <a:cubicBezTo>
                        <a:pt x="127" y="54"/>
                        <a:pt x="131" y="56"/>
                        <a:pt x="135" y="60"/>
                      </a:cubicBezTo>
                      <a:cubicBezTo>
                        <a:pt x="137" y="63"/>
                        <a:pt x="137" y="65"/>
                        <a:pt x="136" y="67"/>
                      </a:cubicBezTo>
                      <a:cubicBezTo>
                        <a:pt x="136" y="70"/>
                        <a:pt x="132" y="71"/>
                        <a:pt x="129" y="70"/>
                      </a:cubicBezTo>
                      <a:cubicBezTo>
                        <a:pt x="124" y="70"/>
                        <a:pt x="119" y="69"/>
                        <a:pt x="113" y="68"/>
                      </a:cubicBezTo>
                      <a:cubicBezTo>
                        <a:pt x="112" y="68"/>
                        <a:pt x="112" y="67"/>
                        <a:pt x="111" y="67"/>
                      </a:cubicBezTo>
                      <a:cubicBezTo>
                        <a:pt x="106" y="64"/>
                        <a:pt x="100" y="65"/>
                        <a:pt x="95" y="65"/>
                      </a:cubicBezTo>
                      <a:cubicBezTo>
                        <a:pt x="95" y="68"/>
                        <a:pt x="96" y="69"/>
                        <a:pt x="98" y="69"/>
                      </a:cubicBezTo>
                      <a:cubicBezTo>
                        <a:pt x="103" y="70"/>
                        <a:pt x="109" y="71"/>
                        <a:pt x="114" y="72"/>
                      </a:cubicBezTo>
                      <a:cubicBezTo>
                        <a:pt x="118" y="73"/>
                        <a:pt x="122" y="74"/>
                        <a:pt x="126" y="75"/>
                      </a:cubicBezTo>
                      <a:cubicBezTo>
                        <a:pt x="125" y="76"/>
                        <a:pt x="124" y="78"/>
                        <a:pt x="123" y="79"/>
                      </a:cubicBezTo>
                      <a:cubicBezTo>
                        <a:pt x="117" y="84"/>
                        <a:pt x="110" y="87"/>
                        <a:pt x="101" y="88"/>
                      </a:cubicBezTo>
                      <a:cubicBezTo>
                        <a:pt x="95" y="89"/>
                        <a:pt x="89" y="90"/>
                        <a:pt x="83" y="92"/>
                      </a:cubicBezTo>
                      <a:cubicBezTo>
                        <a:pt x="72" y="95"/>
                        <a:pt x="62" y="97"/>
                        <a:pt x="51" y="97"/>
                      </a:cubicBezTo>
                      <a:cubicBezTo>
                        <a:pt x="47" y="97"/>
                        <a:pt x="42" y="98"/>
                        <a:pt x="38" y="99"/>
                      </a:cubicBezTo>
                      <a:cubicBezTo>
                        <a:pt x="28" y="101"/>
                        <a:pt x="18" y="100"/>
                        <a:pt x="8" y="100"/>
                      </a:cubicBezTo>
                      <a:cubicBezTo>
                        <a:pt x="5" y="100"/>
                        <a:pt x="3" y="100"/>
                        <a:pt x="0" y="100"/>
                      </a:cubicBezTo>
                      <a:cubicBezTo>
                        <a:pt x="0" y="99"/>
                        <a:pt x="0" y="98"/>
                        <a:pt x="0" y="97"/>
                      </a:cubicBezTo>
                      <a:cubicBezTo>
                        <a:pt x="4" y="83"/>
                        <a:pt x="7" y="70"/>
                        <a:pt x="9" y="56"/>
                      </a:cubicBezTo>
                      <a:cubicBezTo>
                        <a:pt x="10" y="49"/>
                        <a:pt x="10" y="41"/>
                        <a:pt x="10" y="34"/>
                      </a:cubicBezTo>
                      <a:cubicBezTo>
                        <a:pt x="10" y="30"/>
                        <a:pt x="10" y="30"/>
                        <a:pt x="15" y="29"/>
                      </a:cubicBezTo>
                      <a:cubicBezTo>
                        <a:pt x="21" y="26"/>
                        <a:pt x="28" y="24"/>
                        <a:pt x="34" y="21"/>
                      </a:cubicBezTo>
                      <a:cubicBezTo>
                        <a:pt x="40" y="19"/>
                        <a:pt x="47" y="16"/>
                        <a:pt x="53" y="13"/>
                      </a:cubicBezTo>
                      <a:cubicBezTo>
                        <a:pt x="58" y="11"/>
                        <a:pt x="62" y="7"/>
                        <a:pt x="67" y="5"/>
                      </a:cubicBezTo>
                      <a:cubicBezTo>
                        <a:pt x="72" y="4"/>
                        <a:pt x="76" y="0"/>
                        <a:pt x="81" y="3"/>
                      </a:cubicBezTo>
                      <a:cubicBezTo>
                        <a:pt x="88" y="1"/>
                        <a:pt x="94" y="4"/>
                        <a:pt x="101" y="5"/>
                      </a:cubicBezTo>
                      <a:cubicBezTo>
                        <a:pt x="107" y="6"/>
                        <a:pt x="113" y="8"/>
                        <a:pt x="116" y="13"/>
                      </a:cubicBezTo>
                      <a:cubicBezTo>
                        <a:pt x="117" y="14"/>
                        <a:pt x="117" y="14"/>
                        <a:pt x="118" y="14"/>
                      </a:cubicBezTo>
                      <a:cubicBezTo>
                        <a:pt x="122" y="12"/>
                        <a:pt x="125" y="14"/>
                        <a:pt x="128" y="17"/>
                      </a:cubicBezTo>
                      <a:cubicBezTo>
                        <a:pt x="132" y="19"/>
                        <a:pt x="135" y="22"/>
                        <a:pt x="139" y="24"/>
                      </a:cubicBezTo>
                      <a:cubicBezTo>
                        <a:pt x="144" y="28"/>
                        <a:pt x="146" y="30"/>
                        <a:pt x="144" y="38"/>
                      </a:cubicBezTo>
                      <a:cubicBezTo>
                        <a:pt x="140" y="37"/>
                        <a:pt x="136" y="35"/>
                        <a:pt x="132" y="33"/>
                      </a:cubicBezTo>
                      <a:cubicBezTo>
                        <a:pt x="129" y="32"/>
                        <a:pt x="125" y="30"/>
                        <a:pt x="122" y="29"/>
                      </a:cubicBezTo>
                      <a:cubicBezTo>
                        <a:pt x="120" y="28"/>
                        <a:pt x="117" y="27"/>
                        <a:pt x="115" y="27"/>
                      </a:cubicBezTo>
                      <a:cubicBezTo>
                        <a:pt x="111" y="25"/>
                        <a:pt x="107" y="25"/>
                        <a:pt x="103" y="27"/>
                      </a:cubicBezTo>
                      <a:cubicBezTo>
                        <a:pt x="104" y="29"/>
                        <a:pt x="104" y="30"/>
                        <a:pt x="104" y="31"/>
                      </a:cubicBezTo>
                      <a:cubicBezTo>
                        <a:pt x="105" y="31"/>
                        <a:pt x="105" y="31"/>
                        <a:pt x="105" y="31"/>
                      </a:cubicBezTo>
                      <a:cubicBezTo>
                        <a:pt x="107" y="31"/>
                        <a:pt x="109" y="30"/>
                        <a:pt x="111" y="30"/>
                      </a:cubicBezTo>
                      <a:cubicBezTo>
                        <a:pt x="117" y="32"/>
                        <a:pt x="122" y="35"/>
                        <a:pt x="128" y="37"/>
                      </a:cubicBezTo>
                      <a:cubicBezTo>
                        <a:pt x="130" y="38"/>
                        <a:pt x="132" y="38"/>
                        <a:pt x="135" y="39"/>
                      </a:cubicBezTo>
                      <a:cubicBezTo>
                        <a:pt x="141" y="42"/>
                        <a:pt x="143" y="50"/>
                        <a:pt x="139" y="56"/>
                      </a:cubicBezTo>
                      <a:close/>
                    </a:path>
                  </a:pathLst>
                </a:custGeom>
                <a:solidFill>
                  <a:srgbClr val="FADAD3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05" name="Freeform 31"/>
                <p:cNvSpPr>
                  <a:spLocks/>
                </p:cNvSpPr>
                <p:nvPr/>
              </p:nvSpPr>
              <p:spPr bwMode="auto">
                <a:xfrm>
                  <a:off x="7731136" y="4403689"/>
                  <a:ext cx="769939" cy="195262"/>
                </a:xfrm>
                <a:custGeom>
                  <a:avLst/>
                  <a:gdLst>
                    <a:gd name="T0" fmla="*/ 0 w 205"/>
                    <a:gd name="T1" fmla="*/ 47 h 52"/>
                    <a:gd name="T2" fmla="*/ 24 w 205"/>
                    <a:gd name="T3" fmla="*/ 24 h 52"/>
                    <a:gd name="T4" fmla="*/ 41 w 205"/>
                    <a:gd name="T5" fmla="*/ 11 h 52"/>
                    <a:gd name="T6" fmla="*/ 50 w 205"/>
                    <a:gd name="T7" fmla="*/ 5 h 52"/>
                    <a:gd name="T8" fmla="*/ 69 w 205"/>
                    <a:gd name="T9" fmla="*/ 1 h 52"/>
                    <a:gd name="T10" fmla="*/ 83 w 205"/>
                    <a:gd name="T11" fmla="*/ 1 h 52"/>
                    <a:gd name="T12" fmla="*/ 124 w 205"/>
                    <a:gd name="T13" fmla="*/ 1 h 52"/>
                    <a:gd name="T14" fmla="*/ 162 w 205"/>
                    <a:gd name="T15" fmla="*/ 2 h 52"/>
                    <a:gd name="T16" fmla="*/ 181 w 205"/>
                    <a:gd name="T17" fmla="*/ 2 h 52"/>
                    <a:gd name="T18" fmla="*/ 191 w 205"/>
                    <a:gd name="T19" fmla="*/ 3 h 52"/>
                    <a:gd name="T20" fmla="*/ 195 w 205"/>
                    <a:gd name="T21" fmla="*/ 3 h 52"/>
                    <a:gd name="T22" fmla="*/ 201 w 205"/>
                    <a:gd name="T23" fmla="*/ 3 h 52"/>
                    <a:gd name="T24" fmla="*/ 202 w 205"/>
                    <a:gd name="T25" fmla="*/ 11 h 52"/>
                    <a:gd name="T26" fmla="*/ 203 w 205"/>
                    <a:gd name="T27" fmla="*/ 17 h 52"/>
                    <a:gd name="T28" fmla="*/ 205 w 205"/>
                    <a:gd name="T29" fmla="*/ 37 h 52"/>
                    <a:gd name="T30" fmla="*/ 205 w 205"/>
                    <a:gd name="T31" fmla="*/ 49 h 52"/>
                    <a:gd name="T32" fmla="*/ 199 w 205"/>
                    <a:gd name="T33" fmla="*/ 50 h 52"/>
                    <a:gd name="T34" fmla="*/ 167 w 205"/>
                    <a:gd name="T35" fmla="*/ 52 h 52"/>
                    <a:gd name="T36" fmla="*/ 156 w 205"/>
                    <a:gd name="T37" fmla="*/ 51 h 52"/>
                    <a:gd name="T38" fmla="*/ 142 w 205"/>
                    <a:gd name="T39" fmla="*/ 52 h 52"/>
                    <a:gd name="T40" fmla="*/ 127 w 205"/>
                    <a:gd name="T41" fmla="*/ 52 h 52"/>
                    <a:gd name="T42" fmla="*/ 69 w 205"/>
                    <a:gd name="T43" fmla="*/ 51 h 52"/>
                    <a:gd name="T44" fmla="*/ 47 w 205"/>
                    <a:gd name="T45" fmla="*/ 52 h 52"/>
                    <a:gd name="T46" fmla="*/ 1 w 205"/>
                    <a:gd name="T47" fmla="*/ 48 h 52"/>
                    <a:gd name="T48" fmla="*/ 0 w 205"/>
                    <a:gd name="T49" fmla="*/ 47 h 5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205" h="52">
                      <a:moveTo>
                        <a:pt x="0" y="47"/>
                      </a:moveTo>
                      <a:cubicBezTo>
                        <a:pt x="8" y="39"/>
                        <a:pt x="16" y="31"/>
                        <a:pt x="24" y="24"/>
                      </a:cubicBezTo>
                      <a:cubicBezTo>
                        <a:pt x="29" y="19"/>
                        <a:pt x="35" y="16"/>
                        <a:pt x="41" y="11"/>
                      </a:cubicBezTo>
                      <a:cubicBezTo>
                        <a:pt x="44" y="9"/>
                        <a:pt x="47" y="7"/>
                        <a:pt x="50" y="5"/>
                      </a:cubicBezTo>
                      <a:cubicBezTo>
                        <a:pt x="56" y="1"/>
                        <a:pt x="62" y="0"/>
                        <a:pt x="69" y="1"/>
                      </a:cubicBezTo>
                      <a:cubicBezTo>
                        <a:pt x="73" y="2"/>
                        <a:pt x="78" y="1"/>
                        <a:pt x="83" y="1"/>
                      </a:cubicBezTo>
                      <a:cubicBezTo>
                        <a:pt x="97" y="0"/>
                        <a:pt x="110" y="0"/>
                        <a:pt x="124" y="1"/>
                      </a:cubicBezTo>
                      <a:cubicBezTo>
                        <a:pt x="137" y="2"/>
                        <a:pt x="149" y="3"/>
                        <a:pt x="162" y="2"/>
                      </a:cubicBezTo>
                      <a:cubicBezTo>
                        <a:pt x="168" y="2"/>
                        <a:pt x="175" y="2"/>
                        <a:pt x="181" y="2"/>
                      </a:cubicBezTo>
                      <a:cubicBezTo>
                        <a:pt x="184" y="2"/>
                        <a:pt x="188" y="2"/>
                        <a:pt x="191" y="3"/>
                      </a:cubicBezTo>
                      <a:cubicBezTo>
                        <a:pt x="192" y="3"/>
                        <a:pt x="194" y="3"/>
                        <a:pt x="195" y="3"/>
                      </a:cubicBezTo>
                      <a:cubicBezTo>
                        <a:pt x="197" y="3"/>
                        <a:pt x="199" y="3"/>
                        <a:pt x="201" y="3"/>
                      </a:cubicBezTo>
                      <a:cubicBezTo>
                        <a:pt x="200" y="6"/>
                        <a:pt x="199" y="9"/>
                        <a:pt x="202" y="11"/>
                      </a:cubicBezTo>
                      <a:cubicBezTo>
                        <a:pt x="203" y="13"/>
                        <a:pt x="203" y="15"/>
                        <a:pt x="203" y="17"/>
                      </a:cubicBezTo>
                      <a:cubicBezTo>
                        <a:pt x="204" y="24"/>
                        <a:pt x="204" y="31"/>
                        <a:pt x="205" y="37"/>
                      </a:cubicBezTo>
                      <a:cubicBezTo>
                        <a:pt x="205" y="41"/>
                        <a:pt x="205" y="45"/>
                        <a:pt x="205" y="49"/>
                      </a:cubicBezTo>
                      <a:cubicBezTo>
                        <a:pt x="203" y="50"/>
                        <a:pt x="201" y="50"/>
                        <a:pt x="199" y="50"/>
                      </a:cubicBezTo>
                      <a:cubicBezTo>
                        <a:pt x="188" y="51"/>
                        <a:pt x="178" y="52"/>
                        <a:pt x="167" y="52"/>
                      </a:cubicBezTo>
                      <a:cubicBezTo>
                        <a:pt x="163" y="52"/>
                        <a:pt x="160" y="51"/>
                        <a:pt x="156" y="51"/>
                      </a:cubicBezTo>
                      <a:cubicBezTo>
                        <a:pt x="151" y="51"/>
                        <a:pt x="147" y="52"/>
                        <a:pt x="142" y="52"/>
                      </a:cubicBezTo>
                      <a:cubicBezTo>
                        <a:pt x="137" y="52"/>
                        <a:pt x="132" y="52"/>
                        <a:pt x="127" y="52"/>
                      </a:cubicBezTo>
                      <a:cubicBezTo>
                        <a:pt x="108" y="52"/>
                        <a:pt x="88" y="51"/>
                        <a:pt x="69" y="51"/>
                      </a:cubicBezTo>
                      <a:cubicBezTo>
                        <a:pt x="61" y="51"/>
                        <a:pt x="54" y="52"/>
                        <a:pt x="47" y="52"/>
                      </a:cubicBezTo>
                      <a:cubicBezTo>
                        <a:pt x="32" y="51"/>
                        <a:pt x="16" y="50"/>
                        <a:pt x="1" y="48"/>
                      </a:cubicBezTo>
                      <a:cubicBezTo>
                        <a:pt x="0" y="48"/>
                        <a:pt x="0" y="47"/>
                        <a:pt x="0" y="4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06" name="Freeform 32"/>
                <p:cNvSpPr>
                  <a:spLocks/>
                </p:cNvSpPr>
                <p:nvPr/>
              </p:nvSpPr>
              <p:spPr bwMode="auto">
                <a:xfrm>
                  <a:off x="5619759" y="3097187"/>
                  <a:ext cx="514351" cy="284161"/>
                </a:xfrm>
                <a:custGeom>
                  <a:avLst/>
                  <a:gdLst>
                    <a:gd name="T0" fmla="*/ 132 w 137"/>
                    <a:gd name="T1" fmla="*/ 76 h 76"/>
                    <a:gd name="T2" fmla="*/ 109 w 137"/>
                    <a:gd name="T3" fmla="*/ 75 h 76"/>
                    <a:gd name="T4" fmla="*/ 97 w 137"/>
                    <a:gd name="T5" fmla="*/ 75 h 76"/>
                    <a:gd name="T6" fmla="*/ 80 w 137"/>
                    <a:gd name="T7" fmla="*/ 73 h 76"/>
                    <a:gd name="T8" fmla="*/ 69 w 137"/>
                    <a:gd name="T9" fmla="*/ 71 h 76"/>
                    <a:gd name="T10" fmla="*/ 49 w 137"/>
                    <a:gd name="T11" fmla="*/ 71 h 76"/>
                    <a:gd name="T12" fmla="*/ 29 w 137"/>
                    <a:gd name="T13" fmla="*/ 72 h 76"/>
                    <a:gd name="T14" fmla="*/ 20 w 137"/>
                    <a:gd name="T15" fmla="*/ 73 h 76"/>
                    <a:gd name="T16" fmla="*/ 14 w 137"/>
                    <a:gd name="T17" fmla="*/ 72 h 76"/>
                    <a:gd name="T18" fmla="*/ 5 w 137"/>
                    <a:gd name="T19" fmla="*/ 69 h 76"/>
                    <a:gd name="T20" fmla="*/ 5 w 137"/>
                    <a:gd name="T21" fmla="*/ 56 h 76"/>
                    <a:gd name="T22" fmla="*/ 16 w 137"/>
                    <a:gd name="T23" fmla="*/ 52 h 76"/>
                    <a:gd name="T24" fmla="*/ 35 w 137"/>
                    <a:gd name="T25" fmla="*/ 50 h 76"/>
                    <a:gd name="T26" fmla="*/ 55 w 137"/>
                    <a:gd name="T27" fmla="*/ 47 h 76"/>
                    <a:gd name="T28" fmla="*/ 70 w 137"/>
                    <a:gd name="T29" fmla="*/ 38 h 76"/>
                    <a:gd name="T30" fmla="*/ 61 w 137"/>
                    <a:gd name="T31" fmla="*/ 36 h 76"/>
                    <a:gd name="T32" fmla="*/ 57 w 137"/>
                    <a:gd name="T33" fmla="*/ 39 h 76"/>
                    <a:gd name="T34" fmla="*/ 39 w 137"/>
                    <a:gd name="T35" fmla="*/ 45 h 76"/>
                    <a:gd name="T36" fmla="*/ 34 w 137"/>
                    <a:gd name="T37" fmla="*/ 44 h 76"/>
                    <a:gd name="T38" fmla="*/ 35 w 137"/>
                    <a:gd name="T39" fmla="*/ 41 h 76"/>
                    <a:gd name="T40" fmla="*/ 47 w 137"/>
                    <a:gd name="T41" fmla="*/ 21 h 76"/>
                    <a:gd name="T42" fmla="*/ 50 w 137"/>
                    <a:gd name="T43" fmla="*/ 15 h 76"/>
                    <a:gd name="T44" fmla="*/ 56 w 137"/>
                    <a:gd name="T45" fmla="*/ 2 h 76"/>
                    <a:gd name="T46" fmla="*/ 60 w 137"/>
                    <a:gd name="T47" fmla="*/ 0 h 76"/>
                    <a:gd name="T48" fmla="*/ 63 w 137"/>
                    <a:gd name="T49" fmla="*/ 0 h 76"/>
                    <a:gd name="T50" fmla="*/ 90 w 137"/>
                    <a:gd name="T51" fmla="*/ 8 h 76"/>
                    <a:gd name="T52" fmla="*/ 105 w 137"/>
                    <a:gd name="T53" fmla="*/ 15 h 76"/>
                    <a:gd name="T54" fmla="*/ 125 w 137"/>
                    <a:gd name="T55" fmla="*/ 23 h 76"/>
                    <a:gd name="T56" fmla="*/ 134 w 137"/>
                    <a:gd name="T57" fmla="*/ 26 h 76"/>
                    <a:gd name="T58" fmla="*/ 137 w 137"/>
                    <a:gd name="T59" fmla="*/ 31 h 76"/>
                    <a:gd name="T60" fmla="*/ 136 w 137"/>
                    <a:gd name="T61" fmla="*/ 33 h 76"/>
                    <a:gd name="T62" fmla="*/ 135 w 137"/>
                    <a:gd name="T63" fmla="*/ 45 h 76"/>
                    <a:gd name="T64" fmla="*/ 134 w 137"/>
                    <a:gd name="T65" fmla="*/ 65 h 76"/>
                    <a:gd name="T66" fmla="*/ 132 w 137"/>
                    <a:gd name="T67" fmla="*/ 76 h 7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</a:cxnLst>
                  <a:rect l="0" t="0" r="r" b="b"/>
                  <a:pathLst>
                    <a:path w="137" h="76">
                      <a:moveTo>
                        <a:pt x="132" y="76"/>
                      </a:moveTo>
                      <a:cubicBezTo>
                        <a:pt x="124" y="75"/>
                        <a:pt x="117" y="75"/>
                        <a:pt x="109" y="75"/>
                      </a:cubicBezTo>
                      <a:cubicBezTo>
                        <a:pt x="105" y="75"/>
                        <a:pt x="101" y="76"/>
                        <a:pt x="97" y="75"/>
                      </a:cubicBezTo>
                      <a:cubicBezTo>
                        <a:pt x="91" y="75"/>
                        <a:pt x="85" y="73"/>
                        <a:pt x="80" y="73"/>
                      </a:cubicBezTo>
                      <a:cubicBezTo>
                        <a:pt x="76" y="72"/>
                        <a:pt x="72" y="71"/>
                        <a:pt x="69" y="71"/>
                      </a:cubicBezTo>
                      <a:cubicBezTo>
                        <a:pt x="62" y="71"/>
                        <a:pt x="55" y="71"/>
                        <a:pt x="49" y="71"/>
                      </a:cubicBezTo>
                      <a:cubicBezTo>
                        <a:pt x="42" y="71"/>
                        <a:pt x="35" y="72"/>
                        <a:pt x="29" y="72"/>
                      </a:cubicBezTo>
                      <a:cubicBezTo>
                        <a:pt x="26" y="73"/>
                        <a:pt x="23" y="73"/>
                        <a:pt x="20" y="73"/>
                      </a:cubicBezTo>
                      <a:cubicBezTo>
                        <a:pt x="18" y="73"/>
                        <a:pt x="16" y="72"/>
                        <a:pt x="14" y="72"/>
                      </a:cubicBezTo>
                      <a:cubicBezTo>
                        <a:pt x="10" y="73"/>
                        <a:pt x="7" y="71"/>
                        <a:pt x="5" y="69"/>
                      </a:cubicBezTo>
                      <a:cubicBezTo>
                        <a:pt x="0" y="65"/>
                        <a:pt x="0" y="60"/>
                        <a:pt x="5" y="56"/>
                      </a:cubicBezTo>
                      <a:cubicBezTo>
                        <a:pt x="8" y="54"/>
                        <a:pt x="12" y="52"/>
                        <a:pt x="16" y="52"/>
                      </a:cubicBezTo>
                      <a:cubicBezTo>
                        <a:pt x="23" y="51"/>
                        <a:pt x="29" y="50"/>
                        <a:pt x="35" y="50"/>
                      </a:cubicBezTo>
                      <a:cubicBezTo>
                        <a:pt x="42" y="50"/>
                        <a:pt x="48" y="49"/>
                        <a:pt x="55" y="47"/>
                      </a:cubicBezTo>
                      <a:cubicBezTo>
                        <a:pt x="60" y="45"/>
                        <a:pt x="65" y="41"/>
                        <a:pt x="70" y="38"/>
                      </a:cubicBezTo>
                      <a:cubicBezTo>
                        <a:pt x="67" y="34"/>
                        <a:pt x="65" y="34"/>
                        <a:pt x="61" y="36"/>
                      </a:cubicBezTo>
                      <a:cubicBezTo>
                        <a:pt x="60" y="36"/>
                        <a:pt x="59" y="37"/>
                        <a:pt x="57" y="39"/>
                      </a:cubicBezTo>
                      <a:cubicBezTo>
                        <a:pt x="52" y="43"/>
                        <a:pt x="45" y="44"/>
                        <a:pt x="39" y="45"/>
                      </a:cubicBezTo>
                      <a:cubicBezTo>
                        <a:pt x="37" y="45"/>
                        <a:pt x="36" y="45"/>
                        <a:pt x="34" y="44"/>
                      </a:cubicBezTo>
                      <a:cubicBezTo>
                        <a:pt x="34" y="43"/>
                        <a:pt x="34" y="42"/>
                        <a:pt x="35" y="41"/>
                      </a:cubicBezTo>
                      <a:cubicBezTo>
                        <a:pt x="39" y="35"/>
                        <a:pt x="43" y="28"/>
                        <a:pt x="47" y="21"/>
                      </a:cubicBezTo>
                      <a:cubicBezTo>
                        <a:pt x="48" y="19"/>
                        <a:pt x="49" y="17"/>
                        <a:pt x="50" y="15"/>
                      </a:cubicBezTo>
                      <a:cubicBezTo>
                        <a:pt x="52" y="10"/>
                        <a:pt x="54" y="6"/>
                        <a:pt x="56" y="2"/>
                      </a:cubicBezTo>
                      <a:cubicBezTo>
                        <a:pt x="56" y="0"/>
                        <a:pt x="58" y="0"/>
                        <a:pt x="60" y="0"/>
                      </a:cubicBezTo>
                      <a:cubicBezTo>
                        <a:pt x="61" y="0"/>
                        <a:pt x="62" y="0"/>
                        <a:pt x="63" y="0"/>
                      </a:cubicBezTo>
                      <a:cubicBezTo>
                        <a:pt x="72" y="3"/>
                        <a:pt x="81" y="4"/>
                        <a:pt x="90" y="8"/>
                      </a:cubicBezTo>
                      <a:cubicBezTo>
                        <a:pt x="95" y="11"/>
                        <a:pt x="100" y="12"/>
                        <a:pt x="105" y="15"/>
                      </a:cubicBezTo>
                      <a:cubicBezTo>
                        <a:pt x="112" y="17"/>
                        <a:pt x="118" y="20"/>
                        <a:pt x="125" y="23"/>
                      </a:cubicBezTo>
                      <a:cubicBezTo>
                        <a:pt x="128" y="24"/>
                        <a:pt x="131" y="25"/>
                        <a:pt x="134" y="26"/>
                      </a:cubicBezTo>
                      <a:cubicBezTo>
                        <a:pt x="137" y="27"/>
                        <a:pt x="137" y="28"/>
                        <a:pt x="137" y="31"/>
                      </a:cubicBezTo>
                      <a:cubicBezTo>
                        <a:pt x="137" y="32"/>
                        <a:pt x="136" y="33"/>
                        <a:pt x="136" y="33"/>
                      </a:cubicBezTo>
                      <a:cubicBezTo>
                        <a:pt x="137" y="37"/>
                        <a:pt x="136" y="41"/>
                        <a:pt x="135" y="45"/>
                      </a:cubicBezTo>
                      <a:cubicBezTo>
                        <a:pt x="135" y="52"/>
                        <a:pt x="134" y="59"/>
                        <a:pt x="134" y="65"/>
                      </a:cubicBezTo>
                      <a:cubicBezTo>
                        <a:pt x="133" y="69"/>
                        <a:pt x="133" y="72"/>
                        <a:pt x="132" y="76"/>
                      </a:cubicBezTo>
                      <a:close/>
                    </a:path>
                  </a:pathLst>
                </a:custGeom>
                <a:solidFill>
                  <a:srgbClr val="FADAD3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07" name="Freeform 33"/>
                <p:cNvSpPr>
                  <a:spLocks/>
                </p:cNvSpPr>
                <p:nvPr/>
              </p:nvSpPr>
              <p:spPr bwMode="auto">
                <a:xfrm>
                  <a:off x="6096009" y="3438497"/>
                  <a:ext cx="604839" cy="203198"/>
                </a:xfrm>
                <a:custGeom>
                  <a:avLst/>
                  <a:gdLst>
                    <a:gd name="T0" fmla="*/ 6 w 161"/>
                    <a:gd name="T1" fmla="*/ 40 h 54"/>
                    <a:gd name="T2" fmla="*/ 5 w 161"/>
                    <a:gd name="T3" fmla="*/ 39 h 54"/>
                    <a:gd name="T4" fmla="*/ 0 w 161"/>
                    <a:gd name="T5" fmla="*/ 33 h 54"/>
                    <a:gd name="T6" fmla="*/ 6 w 161"/>
                    <a:gd name="T7" fmla="*/ 29 h 54"/>
                    <a:gd name="T8" fmla="*/ 42 w 161"/>
                    <a:gd name="T9" fmla="*/ 21 h 54"/>
                    <a:gd name="T10" fmla="*/ 48 w 161"/>
                    <a:gd name="T11" fmla="*/ 18 h 54"/>
                    <a:gd name="T12" fmla="*/ 51 w 161"/>
                    <a:gd name="T13" fmla="*/ 16 h 54"/>
                    <a:gd name="T14" fmla="*/ 64 w 161"/>
                    <a:gd name="T15" fmla="*/ 10 h 54"/>
                    <a:gd name="T16" fmla="*/ 84 w 161"/>
                    <a:gd name="T17" fmla="*/ 2 h 54"/>
                    <a:gd name="T18" fmla="*/ 103 w 161"/>
                    <a:gd name="T19" fmla="*/ 0 h 54"/>
                    <a:gd name="T20" fmla="*/ 116 w 161"/>
                    <a:gd name="T21" fmla="*/ 1 h 54"/>
                    <a:gd name="T22" fmla="*/ 136 w 161"/>
                    <a:gd name="T23" fmla="*/ 4 h 54"/>
                    <a:gd name="T24" fmla="*/ 142 w 161"/>
                    <a:gd name="T25" fmla="*/ 6 h 54"/>
                    <a:gd name="T26" fmla="*/ 161 w 161"/>
                    <a:gd name="T27" fmla="*/ 6 h 54"/>
                    <a:gd name="T28" fmla="*/ 158 w 161"/>
                    <a:gd name="T29" fmla="*/ 54 h 54"/>
                    <a:gd name="T30" fmla="*/ 153 w 161"/>
                    <a:gd name="T31" fmla="*/ 54 h 54"/>
                    <a:gd name="T32" fmla="*/ 135 w 161"/>
                    <a:gd name="T33" fmla="*/ 50 h 54"/>
                    <a:gd name="T34" fmla="*/ 129 w 161"/>
                    <a:gd name="T35" fmla="*/ 46 h 54"/>
                    <a:gd name="T36" fmla="*/ 122 w 161"/>
                    <a:gd name="T37" fmla="*/ 44 h 54"/>
                    <a:gd name="T38" fmla="*/ 98 w 161"/>
                    <a:gd name="T39" fmla="*/ 43 h 54"/>
                    <a:gd name="T40" fmla="*/ 72 w 161"/>
                    <a:gd name="T41" fmla="*/ 39 h 54"/>
                    <a:gd name="T42" fmla="*/ 67 w 161"/>
                    <a:gd name="T43" fmla="*/ 41 h 54"/>
                    <a:gd name="T44" fmla="*/ 56 w 161"/>
                    <a:gd name="T45" fmla="*/ 44 h 54"/>
                    <a:gd name="T46" fmla="*/ 53 w 161"/>
                    <a:gd name="T47" fmla="*/ 45 h 54"/>
                    <a:gd name="T48" fmla="*/ 35 w 161"/>
                    <a:gd name="T49" fmla="*/ 45 h 54"/>
                    <a:gd name="T50" fmla="*/ 23 w 161"/>
                    <a:gd name="T51" fmla="*/ 45 h 54"/>
                    <a:gd name="T52" fmla="*/ 15 w 161"/>
                    <a:gd name="T53" fmla="*/ 45 h 54"/>
                    <a:gd name="T54" fmla="*/ 18 w 161"/>
                    <a:gd name="T55" fmla="*/ 43 h 54"/>
                    <a:gd name="T56" fmla="*/ 51 w 161"/>
                    <a:gd name="T57" fmla="*/ 32 h 54"/>
                    <a:gd name="T58" fmla="*/ 66 w 161"/>
                    <a:gd name="T59" fmla="*/ 23 h 54"/>
                    <a:gd name="T60" fmla="*/ 66 w 161"/>
                    <a:gd name="T61" fmla="*/ 17 h 54"/>
                    <a:gd name="T62" fmla="*/ 39 w 161"/>
                    <a:gd name="T63" fmla="*/ 30 h 54"/>
                    <a:gd name="T64" fmla="*/ 20 w 161"/>
                    <a:gd name="T65" fmla="*/ 35 h 54"/>
                    <a:gd name="T66" fmla="*/ 6 w 161"/>
                    <a:gd name="T67" fmla="*/ 40 h 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</a:cxnLst>
                  <a:rect l="0" t="0" r="r" b="b"/>
                  <a:pathLst>
                    <a:path w="161" h="54">
                      <a:moveTo>
                        <a:pt x="6" y="40"/>
                      </a:moveTo>
                      <a:cubicBezTo>
                        <a:pt x="6" y="39"/>
                        <a:pt x="5" y="39"/>
                        <a:pt x="5" y="39"/>
                      </a:cubicBezTo>
                      <a:cubicBezTo>
                        <a:pt x="3" y="37"/>
                        <a:pt x="0" y="36"/>
                        <a:pt x="0" y="33"/>
                      </a:cubicBezTo>
                      <a:cubicBezTo>
                        <a:pt x="1" y="30"/>
                        <a:pt x="4" y="30"/>
                        <a:pt x="6" y="29"/>
                      </a:cubicBezTo>
                      <a:cubicBezTo>
                        <a:pt x="18" y="26"/>
                        <a:pt x="30" y="22"/>
                        <a:pt x="42" y="21"/>
                      </a:cubicBezTo>
                      <a:cubicBezTo>
                        <a:pt x="45" y="21"/>
                        <a:pt x="47" y="21"/>
                        <a:pt x="48" y="18"/>
                      </a:cubicBezTo>
                      <a:cubicBezTo>
                        <a:pt x="48" y="17"/>
                        <a:pt x="50" y="16"/>
                        <a:pt x="51" y="16"/>
                      </a:cubicBezTo>
                      <a:cubicBezTo>
                        <a:pt x="55" y="14"/>
                        <a:pt x="60" y="12"/>
                        <a:pt x="64" y="10"/>
                      </a:cubicBezTo>
                      <a:cubicBezTo>
                        <a:pt x="71" y="7"/>
                        <a:pt x="77" y="5"/>
                        <a:pt x="84" y="2"/>
                      </a:cubicBezTo>
                      <a:cubicBezTo>
                        <a:pt x="90" y="0"/>
                        <a:pt x="97" y="0"/>
                        <a:pt x="103" y="0"/>
                      </a:cubicBezTo>
                      <a:cubicBezTo>
                        <a:pt x="107" y="0"/>
                        <a:pt x="112" y="0"/>
                        <a:pt x="116" y="1"/>
                      </a:cubicBezTo>
                      <a:cubicBezTo>
                        <a:pt x="123" y="1"/>
                        <a:pt x="129" y="2"/>
                        <a:pt x="136" y="4"/>
                      </a:cubicBezTo>
                      <a:cubicBezTo>
                        <a:pt x="138" y="5"/>
                        <a:pt x="140" y="6"/>
                        <a:pt x="142" y="6"/>
                      </a:cubicBezTo>
                      <a:cubicBezTo>
                        <a:pt x="148" y="6"/>
                        <a:pt x="154" y="6"/>
                        <a:pt x="161" y="6"/>
                      </a:cubicBezTo>
                      <a:cubicBezTo>
                        <a:pt x="161" y="22"/>
                        <a:pt x="160" y="38"/>
                        <a:pt x="158" y="54"/>
                      </a:cubicBezTo>
                      <a:cubicBezTo>
                        <a:pt x="156" y="54"/>
                        <a:pt x="155" y="54"/>
                        <a:pt x="153" y="54"/>
                      </a:cubicBezTo>
                      <a:cubicBezTo>
                        <a:pt x="147" y="53"/>
                        <a:pt x="141" y="52"/>
                        <a:pt x="135" y="50"/>
                      </a:cubicBezTo>
                      <a:cubicBezTo>
                        <a:pt x="133" y="50"/>
                        <a:pt x="131" y="49"/>
                        <a:pt x="129" y="46"/>
                      </a:cubicBezTo>
                      <a:cubicBezTo>
                        <a:pt x="128" y="43"/>
                        <a:pt x="125" y="44"/>
                        <a:pt x="122" y="44"/>
                      </a:cubicBezTo>
                      <a:cubicBezTo>
                        <a:pt x="114" y="45"/>
                        <a:pt x="106" y="45"/>
                        <a:pt x="98" y="43"/>
                      </a:cubicBezTo>
                      <a:cubicBezTo>
                        <a:pt x="89" y="41"/>
                        <a:pt x="81" y="40"/>
                        <a:pt x="72" y="39"/>
                      </a:cubicBezTo>
                      <a:cubicBezTo>
                        <a:pt x="70" y="39"/>
                        <a:pt x="69" y="40"/>
                        <a:pt x="67" y="41"/>
                      </a:cubicBezTo>
                      <a:cubicBezTo>
                        <a:pt x="63" y="42"/>
                        <a:pt x="60" y="43"/>
                        <a:pt x="56" y="44"/>
                      </a:cubicBezTo>
                      <a:cubicBezTo>
                        <a:pt x="55" y="45"/>
                        <a:pt x="54" y="45"/>
                        <a:pt x="53" y="45"/>
                      </a:cubicBezTo>
                      <a:cubicBezTo>
                        <a:pt x="47" y="43"/>
                        <a:pt x="41" y="45"/>
                        <a:pt x="35" y="45"/>
                      </a:cubicBezTo>
                      <a:cubicBezTo>
                        <a:pt x="31" y="46"/>
                        <a:pt x="27" y="45"/>
                        <a:pt x="23" y="45"/>
                      </a:cubicBezTo>
                      <a:cubicBezTo>
                        <a:pt x="20" y="45"/>
                        <a:pt x="18" y="46"/>
                        <a:pt x="15" y="45"/>
                      </a:cubicBezTo>
                      <a:cubicBezTo>
                        <a:pt x="16" y="44"/>
                        <a:pt x="17" y="43"/>
                        <a:pt x="18" y="43"/>
                      </a:cubicBezTo>
                      <a:cubicBezTo>
                        <a:pt x="30" y="42"/>
                        <a:pt x="40" y="37"/>
                        <a:pt x="51" y="32"/>
                      </a:cubicBezTo>
                      <a:cubicBezTo>
                        <a:pt x="56" y="30"/>
                        <a:pt x="61" y="27"/>
                        <a:pt x="66" y="23"/>
                      </a:cubicBezTo>
                      <a:cubicBezTo>
                        <a:pt x="71" y="21"/>
                        <a:pt x="71" y="19"/>
                        <a:pt x="66" y="17"/>
                      </a:cubicBezTo>
                      <a:cubicBezTo>
                        <a:pt x="57" y="21"/>
                        <a:pt x="48" y="26"/>
                        <a:pt x="39" y="30"/>
                      </a:cubicBezTo>
                      <a:cubicBezTo>
                        <a:pt x="33" y="33"/>
                        <a:pt x="26" y="35"/>
                        <a:pt x="20" y="35"/>
                      </a:cubicBezTo>
                      <a:cubicBezTo>
                        <a:pt x="15" y="36"/>
                        <a:pt x="11" y="38"/>
                        <a:pt x="6" y="40"/>
                      </a:cubicBezTo>
                      <a:close/>
                    </a:path>
                  </a:pathLst>
                </a:custGeom>
                <a:solidFill>
                  <a:srgbClr val="FADAD3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08" name="Freeform 34"/>
                <p:cNvSpPr>
                  <a:spLocks/>
                </p:cNvSpPr>
                <p:nvPr/>
              </p:nvSpPr>
              <p:spPr bwMode="auto">
                <a:xfrm>
                  <a:off x="6892935" y="4400514"/>
                  <a:ext cx="176213" cy="195262"/>
                </a:xfrm>
                <a:custGeom>
                  <a:avLst/>
                  <a:gdLst>
                    <a:gd name="T0" fmla="*/ 1 w 47"/>
                    <a:gd name="T1" fmla="*/ 1 h 52"/>
                    <a:gd name="T2" fmla="*/ 19 w 47"/>
                    <a:gd name="T3" fmla="*/ 0 h 52"/>
                    <a:gd name="T4" fmla="*/ 22 w 47"/>
                    <a:gd name="T5" fmla="*/ 3 h 52"/>
                    <a:gd name="T6" fmla="*/ 32 w 47"/>
                    <a:gd name="T7" fmla="*/ 24 h 52"/>
                    <a:gd name="T8" fmla="*/ 42 w 47"/>
                    <a:gd name="T9" fmla="*/ 42 h 52"/>
                    <a:gd name="T10" fmla="*/ 47 w 47"/>
                    <a:gd name="T11" fmla="*/ 51 h 52"/>
                    <a:gd name="T12" fmla="*/ 36 w 47"/>
                    <a:gd name="T13" fmla="*/ 51 h 52"/>
                    <a:gd name="T14" fmla="*/ 21 w 47"/>
                    <a:gd name="T15" fmla="*/ 50 h 52"/>
                    <a:gd name="T16" fmla="*/ 4 w 47"/>
                    <a:gd name="T17" fmla="*/ 50 h 52"/>
                    <a:gd name="T18" fmla="*/ 3 w 47"/>
                    <a:gd name="T19" fmla="*/ 48 h 52"/>
                    <a:gd name="T20" fmla="*/ 1 w 47"/>
                    <a:gd name="T21" fmla="*/ 20 h 52"/>
                    <a:gd name="T22" fmla="*/ 1 w 47"/>
                    <a:gd name="T23" fmla="*/ 1 h 5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</a:cxnLst>
                  <a:rect l="0" t="0" r="r" b="b"/>
                  <a:pathLst>
                    <a:path w="47" h="52">
                      <a:moveTo>
                        <a:pt x="1" y="1"/>
                      </a:moveTo>
                      <a:cubicBezTo>
                        <a:pt x="7" y="1"/>
                        <a:pt x="13" y="1"/>
                        <a:pt x="19" y="0"/>
                      </a:cubicBezTo>
                      <a:cubicBezTo>
                        <a:pt x="21" y="0"/>
                        <a:pt x="21" y="1"/>
                        <a:pt x="22" y="3"/>
                      </a:cubicBezTo>
                      <a:cubicBezTo>
                        <a:pt x="25" y="10"/>
                        <a:pt x="28" y="17"/>
                        <a:pt x="32" y="24"/>
                      </a:cubicBezTo>
                      <a:cubicBezTo>
                        <a:pt x="35" y="30"/>
                        <a:pt x="38" y="36"/>
                        <a:pt x="42" y="42"/>
                      </a:cubicBezTo>
                      <a:cubicBezTo>
                        <a:pt x="44" y="45"/>
                        <a:pt x="45" y="48"/>
                        <a:pt x="47" y="51"/>
                      </a:cubicBezTo>
                      <a:cubicBezTo>
                        <a:pt x="43" y="52"/>
                        <a:pt x="40" y="52"/>
                        <a:pt x="36" y="51"/>
                      </a:cubicBezTo>
                      <a:cubicBezTo>
                        <a:pt x="31" y="50"/>
                        <a:pt x="26" y="49"/>
                        <a:pt x="21" y="50"/>
                      </a:cubicBezTo>
                      <a:cubicBezTo>
                        <a:pt x="16" y="51"/>
                        <a:pt x="10" y="50"/>
                        <a:pt x="4" y="50"/>
                      </a:cubicBezTo>
                      <a:cubicBezTo>
                        <a:pt x="4" y="50"/>
                        <a:pt x="3" y="49"/>
                        <a:pt x="3" y="48"/>
                      </a:cubicBezTo>
                      <a:cubicBezTo>
                        <a:pt x="3" y="39"/>
                        <a:pt x="0" y="29"/>
                        <a:pt x="1" y="20"/>
                      </a:cubicBezTo>
                      <a:cubicBezTo>
                        <a:pt x="1" y="14"/>
                        <a:pt x="1" y="7"/>
                        <a:pt x="1" y="1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09" name="Freeform 35"/>
                <p:cNvSpPr>
                  <a:spLocks/>
                </p:cNvSpPr>
                <p:nvPr/>
              </p:nvSpPr>
              <p:spPr bwMode="auto">
                <a:xfrm>
                  <a:off x="2374904" y="5268869"/>
                  <a:ext cx="439738" cy="101599"/>
                </a:xfrm>
                <a:custGeom>
                  <a:avLst/>
                  <a:gdLst>
                    <a:gd name="T0" fmla="*/ 117 w 117"/>
                    <a:gd name="T1" fmla="*/ 9 h 27"/>
                    <a:gd name="T2" fmla="*/ 105 w 117"/>
                    <a:gd name="T3" fmla="*/ 17 h 27"/>
                    <a:gd name="T4" fmla="*/ 74 w 117"/>
                    <a:gd name="T5" fmla="*/ 24 h 27"/>
                    <a:gd name="T6" fmla="*/ 49 w 117"/>
                    <a:gd name="T7" fmla="*/ 26 h 27"/>
                    <a:gd name="T8" fmla="*/ 25 w 117"/>
                    <a:gd name="T9" fmla="*/ 26 h 27"/>
                    <a:gd name="T10" fmla="*/ 10 w 117"/>
                    <a:gd name="T11" fmla="*/ 24 h 27"/>
                    <a:gd name="T12" fmla="*/ 0 w 117"/>
                    <a:gd name="T13" fmla="*/ 22 h 27"/>
                    <a:gd name="T14" fmla="*/ 13 w 117"/>
                    <a:gd name="T15" fmla="*/ 20 h 27"/>
                    <a:gd name="T16" fmla="*/ 44 w 117"/>
                    <a:gd name="T17" fmla="*/ 16 h 27"/>
                    <a:gd name="T18" fmla="*/ 86 w 117"/>
                    <a:gd name="T19" fmla="*/ 7 h 27"/>
                    <a:gd name="T20" fmla="*/ 102 w 117"/>
                    <a:gd name="T21" fmla="*/ 1 h 27"/>
                    <a:gd name="T22" fmla="*/ 110 w 117"/>
                    <a:gd name="T23" fmla="*/ 4 h 27"/>
                    <a:gd name="T24" fmla="*/ 117 w 117"/>
                    <a:gd name="T25" fmla="*/ 9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</a:cxnLst>
                  <a:rect l="0" t="0" r="r" b="b"/>
                  <a:pathLst>
                    <a:path w="117" h="27">
                      <a:moveTo>
                        <a:pt x="117" y="9"/>
                      </a:moveTo>
                      <a:cubicBezTo>
                        <a:pt x="113" y="12"/>
                        <a:pt x="109" y="15"/>
                        <a:pt x="105" y="17"/>
                      </a:cubicBezTo>
                      <a:cubicBezTo>
                        <a:pt x="95" y="21"/>
                        <a:pt x="84" y="23"/>
                        <a:pt x="74" y="24"/>
                      </a:cubicBezTo>
                      <a:cubicBezTo>
                        <a:pt x="65" y="24"/>
                        <a:pt x="57" y="26"/>
                        <a:pt x="49" y="26"/>
                      </a:cubicBezTo>
                      <a:cubicBezTo>
                        <a:pt x="41" y="27"/>
                        <a:pt x="33" y="26"/>
                        <a:pt x="25" y="26"/>
                      </a:cubicBezTo>
                      <a:cubicBezTo>
                        <a:pt x="20" y="26"/>
                        <a:pt x="15" y="25"/>
                        <a:pt x="10" y="24"/>
                      </a:cubicBezTo>
                      <a:cubicBezTo>
                        <a:pt x="7" y="24"/>
                        <a:pt x="4" y="23"/>
                        <a:pt x="0" y="22"/>
                      </a:cubicBezTo>
                      <a:cubicBezTo>
                        <a:pt x="5" y="21"/>
                        <a:pt x="9" y="21"/>
                        <a:pt x="13" y="20"/>
                      </a:cubicBezTo>
                      <a:cubicBezTo>
                        <a:pt x="24" y="20"/>
                        <a:pt x="34" y="18"/>
                        <a:pt x="44" y="16"/>
                      </a:cubicBezTo>
                      <a:cubicBezTo>
                        <a:pt x="58" y="13"/>
                        <a:pt x="72" y="10"/>
                        <a:pt x="86" y="7"/>
                      </a:cubicBezTo>
                      <a:cubicBezTo>
                        <a:pt x="92" y="5"/>
                        <a:pt x="97" y="3"/>
                        <a:pt x="102" y="1"/>
                      </a:cubicBezTo>
                      <a:cubicBezTo>
                        <a:pt x="105" y="0"/>
                        <a:pt x="108" y="0"/>
                        <a:pt x="110" y="4"/>
                      </a:cubicBezTo>
                      <a:cubicBezTo>
                        <a:pt x="112" y="6"/>
                        <a:pt x="114" y="7"/>
                        <a:pt x="117" y="9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10" name="Freeform 36"/>
                <p:cNvSpPr>
                  <a:spLocks/>
                </p:cNvSpPr>
                <p:nvPr/>
              </p:nvSpPr>
              <p:spPr bwMode="auto">
                <a:xfrm>
                  <a:off x="7321561" y="1214427"/>
                  <a:ext cx="203200" cy="134937"/>
                </a:xfrm>
                <a:custGeom>
                  <a:avLst/>
                  <a:gdLst>
                    <a:gd name="T0" fmla="*/ 0 w 54"/>
                    <a:gd name="T1" fmla="*/ 15 h 36"/>
                    <a:gd name="T2" fmla="*/ 9 w 54"/>
                    <a:gd name="T3" fmla="*/ 3 h 36"/>
                    <a:gd name="T4" fmla="*/ 17 w 54"/>
                    <a:gd name="T5" fmla="*/ 2 h 36"/>
                    <a:gd name="T6" fmla="*/ 19 w 54"/>
                    <a:gd name="T7" fmla="*/ 3 h 36"/>
                    <a:gd name="T8" fmla="*/ 27 w 54"/>
                    <a:gd name="T9" fmla="*/ 3 h 36"/>
                    <a:gd name="T10" fmla="*/ 47 w 54"/>
                    <a:gd name="T11" fmla="*/ 16 h 36"/>
                    <a:gd name="T12" fmla="*/ 54 w 54"/>
                    <a:gd name="T13" fmla="*/ 25 h 36"/>
                    <a:gd name="T14" fmla="*/ 47 w 54"/>
                    <a:gd name="T15" fmla="*/ 36 h 36"/>
                    <a:gd name="T16" fmla="*/ 0 w 54"/>
                    <a:gd name="T17" fmla="*/ 15 h 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</a:cxnLst>
                  <a:rect l="0" t="0" r="r" b="b"/>
                  <a:pathLst>
                    <a:path w="54" h="36">
                      <a:moveTo>
                        <a:pt x="0" y="15"/>
                      </a:moveTo>
                      <a:cubicBezTo>
                        <a:pt x="4" y="10"/>
                        <a:pt x="6" y="6"/>
                        <a:pt x="9" y="3"/>
                      </a:cubicBezTo>
                      <a:cubicBezTo>
                        <a:pt x="12" y="0"/>
                        <a:pt x="14" y="0"/>
                        <a:pt x="17" y="2"/>
                      </a:cubicBezTo>
                      <a:cubicBezTo>
                        <a:pt x="17" y="3"/>
                        <a:pt x="18" y="3"/>
                        <a:pt x="19" y="3"/>
                      </a:cubicBezTo>
                      <a:cubicBezTo>
                        <a:pt x="21" y="1"/>
                        <a:pt x="25" y="1"/>
                        <a:pt x="27" y="3"/>
                      </a:cubicBezTo>
                      <a:cubicBezTo>
                        <a:pt x="34" y="7"/>
                        <a:pt x="42" y="10"/>
                        <a:pt x="47" y="16"/>
                      </a:cubicBezTo>
                      <a:cubicBezTo>
                        <a:pt x="50" y="19"/>
                        <a:pt x="52" y="22"/>
                        <a:pt x="54" y="25"/>
                      </a:cubicBezTo>
                      <a:cubicBezTo>
                        <a:pt x="52" y="29"/>
                        <a:pt x="49" y="33"/>
                        <a:pt x="47" y="36"/>
                      </a:cubicBezTo>
                      <a:cubicBezTo>
                        <a:pt x="31" y="29"/>
                        <a:pt x="16" y="22"/>
                        <a:pt x="0" y="15"/>
                      </a:cubicBezTo>
                      <a:close/>
                    </a:path>
                  </a:pathLst>
                </a:custGeom>
                <a:solidFill>
                  <a:srgbClr val="970000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11" name="Freeform 37"/>
                <p:cNvSpPr>
                  <a:spLocks/>
                </p:cNvSpPr>
                <p:nvPr/>
              </p:nvSpPr>
              <p:spPr bwMode="auto">
                <a:xfrm>
                  <a:off x="3205167" y="3032101"/>
                  <a:ext cx="184150" cy="195262"/>
                </a:xfrm>
                <a:custGeom>
                  <a:avLst/>
                  <a:gdLst>
                    <a:gd name="T0" fmla="*/ 0 w 49"/>
                    <a:gd name="T1" fmla="*/ 7 h 52"/>
                    <a:gd name="T2" fmla="*/ 19 w 49"/>
                    <a:gd name="T3" fmla="*/ 0 h 52"/>
                    <a:gd name="T4" fmla="*/ 49 w 49"/>
                    <a:gd name="T5" fmla="*/ 52 h 52"/>
                    <a:gd name="T6" fmla="*/ 36 w 49"/>
                    <a:gd name="T7" fmla="*/ 50 h 52"/>
                    <a:gd name="T8" fmla="*/ 29 w 49"/>
                    <a:gd name="T9" fmla="*/ 45 h 52"/>
                    <a:gd name="T10" fmla="*/ 11 w 49"/>
                    <a:gd name="T11" fmla="*/ 21 h 52"/>
                    <a:gd name="T12" fmla="*/ 0 w 49"/>
                    <a:gd name="T13" fmla="*/ 7 h 5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49" h="52">
                      <a:moveTo>
                        <a:pt x="0" y="7"/>
                      </a:moveTo>
                      <a:cubicBezTo>
                        <a:pt x="7" y="5"/>
                        <a:pt x="12" y="2"/>
                        <a:pt x="19" y="0"/>
                      </a:cubicBezTo>
                      <a:cubicBezTo>
                        <a:pt x="31" y="16"/>
                        <a:pt x="40" y="34"/>
                        <a:pt x="49" y="52"/>
                      </a:cubicBezTo>
                      <a:cubicBezTo>
                        <a:pt x="45" y="51"/>
                        <a:pt x="40" y="50"/>
                        <a:pt x="36" y="50"/>
                      </a:cubicBezTo>
                      <a:cubicBezTo>
                        <a:pt x="33" y="49"/>
                        <a:pt x="30" y="47"/>
                        <a:pt x="29" y="45"/>
                      </a:cubicBezTo>
                      <a:cubicBezTo>
                        <a:pt x="24" y="36"/>
                        <a:pt x="18" y="28"/>
                        <a:pt x="11" y="21"/>
                      </a:cubicBezTo>
                      <a:cubicBezTo>
                        <a:pt x="7" y="17"/>
                        <a:pt x="4" y="13"/>
                        <a:pt x="0" y="7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12" name="Freeform 38"/>
                <p:cNvSpPr>
                  <a:spLocks/>
                </p:cNvSpPr>
                <p:nvPr/>
              </p:nvSpPr>
              <p:spPr bwMode="auto">
                <a:xfrm>
                  <a:off x="5657858" y="3001938"/>
                  <a:ext cx="171451" cy="266698"/>
                </a:xfrm>
                <a:custGeom>
                  <a:avLst/>
                  <a:gdLst>
                    <a:gd name="T0" fmla="*/ 0 w 46"/>
                    <a:gd name="T1" fmla="*/ 71 h 71"/>
                    <a:gd name="T2" fmla="*/ 12 w 46"/>
                    <a:gd name="T3" fmla="*/ 51 h 71"/>
                    <a:gd name="T4" fmla="*/ 17 w 46"/>
                    <a:gd name="T5" fmla="*/ 43 h 71"/>
                    <a:gd name="T6" fmla="*/ 28 w 46"/>
                    <a:gd name="T7" fmla="*/ 25 h 71"/>
                    <a:gd name="T8" fmla="*/ 33 w 46"/>
                    <a:gd name="T9" fmla="*/ 17 h 71"/>
                    <a:gd name="T10" fmla="*/ 43 w 46"/>
                    <a:gd name="T11" fmla="*/ 4 h 71"/>
                    <a:gd name="T12" fmla="*/ 46 w 46"/>
                    <a:gd name="T13" fmla="*/ 0 h 71"/>
                    <a:gd name="T14" fmla="*/ 43 w 46"/>
                    <a:gd name="T15" fmla="*/ 13 h 71"/>
                    <a:gd name="T16" fmla="*/ 32 w 46"/>
                    <a:gd name="T17" fmla="*/ 37 h 71"/>
                    <a:gd name="T18" fmla="*/ 15 w 46"/>
                    <a:gd name="T19" fmla="*/ 68 h 71"/>
                    <a:gd name="T20" fmla="*/ 13 w 46"/>
                    <a:gd name="T21" fmla="*/ 70 h 71"/>
                    <a:gd name="T22" fmla="*/ 0 w 46"/>
                    <a:gd name="T23" fmla="*/ 71 h 7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</a:cxnLst>
                  <a:rect l="0" t="0" r="r" b="b"/>
                  <a:pathLst>
                    <a:path w="46" h="71">
                      <a:moveTo>
                        <a:pt x="0" y="71"/>
                      </a:moveTo>
                      <a:cubicBezTo>
                        <a:pt x="5" y="64"/>
                        <a:pt x="7" y="56"/>
                        <a:pt x="12" y="51"/>
                      </a:cubicBezTo>
                      <a:cubicBezTo>
                        <a:pt x="14" y="49"/>
                        <a:pt x="16" y="46"/>
                        <a:pt x="17" y="43"/>
                      </a:cubicBezTo>
                      <a:cubicBezTo>
                        <a:pt x="20" y="37"/>
                        <a:pt x="23" y="31"/>
                        <a:pt x="28" y="25"/>
                      </a:cubicBezTo>
                      <a:cubicBezTo>
                        <a:pt x="30" y="23"/>
                        <a:pt x="32" y="20"/>
                        <a:pt x="33" y="17"/>
                      </a:cubicBezTo>
                      <a:cubicBezTo>
                        <a:pt x="36" y="12"/>
                        <a:pt x="40" y="8"/>
                        <a:pt x="43" y="4"/>
                      </a:cubicBezTo>
                      <a:cubicBezTo>
                        <a:pt x="44" y="3"/>
                        <a:pt x="44" y="2"/>
                        <a:pt x="46" y="0"/>
                      </a:cubicBezTo>
                      <a:cubicBezTo>
                        <a:pt x="46" y="6"/>
                        <a:pt x="44" y="9"/>
                        <a:pt x="43" y="13"/>
                      </a:cubicBezTo>
                      <a:cubicBezTo>
                        <a:pt x="39" y="21"/>
                        <a:pt x="36" y="29"/>
                        <a:pt x="32" y="37"/>
                      </a:cubicBezTo>
                      <a:cubicBezTo>
                        <a:pt x="26" y="47"/>
                        <a:pt x="21" y="58"/>
                        <a:pt x="15" y="68"/>
                      </a:cubicBezTo>
                      <a:cubicBezTo>
                        <a:pt x="15" y="69"/>
                        <a:pt x="14" y="70"/>
                        <a:pt x="13" y="70"/>
                      </a:cubicBezTo>
                      <a:cubicBezTo>
                        <a:pt x="9" y="70"/>
                        <a:pt x="5" y="71"/>
                        <a:pt x="0" y="71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13" name="Freeform 39"/>
                <p:cNvSpPr>
                  <a:spLocks/>
                </p:cNvSpPr>
                <p:nvPr/>
              </p:nvSpPr>
              <p:spPr bwMode="auto">
                <a:xfrm>
                  <a:off x="3205167" y="5500642"/>
                  <a:ext cx="60325" cy="180973"/>
                </a:xfrm>
                <a:custGeom>
                  <a:avLst/>
                  <a:gdLst>
                    <a:gd name="T0" fmla="*/ 1 w 16"/>
                    <a:gd name="T1" fmla="*/ 48 h 48"/>
                    <a:gd name="T2" fmla="*/ 1 w 16"/>
                    <a:gd name="T3" fmla="*/ 0 h 48"/>
                    <a:gd name="T4" fmla="*/ 3 w 16"/>
                    <a:gd name="T5" fmla="*/ 0 h 48"/>
                    <a:gd name="T6" fmla="*/ 7 w 16"/>
                    <a:gd name="T7" fmla="*/ 3 h 48"/>
                    <a:gd name="T8" fmla="*/ 15 w 16"/>
                    <a:gd name="T9" fmla="*/ 26 h 48"/>
                    <a:gd name="T10" fmla="*/ 16 w 16"/>
                    <a:gd name="T11" fmla="*/ 42 h 48"/>
                    <a:gd name="T12" fmla="*/ 9 w 16"/>
                    <a:gd name="T13" fmla="*/ 48 h 48"/>
                    <a:gd name="T14" fmla="*/ 1 w 16"/>
                    <a:gd name="T15" fmla="*/ 48 h 4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6" h="48">
                      <a:moveTo>
                        <a:pt x="1" y="48"/>
                      </a:moveTo>
                      <a:cubicBezTo>
                        <a:pt x="0" y="32"/>
                        <a:pt x="3" y="16"/>
                        <a:pt x="1" y="0"/>
                      </a:cubicBezTo>
                      <a:cubicBezTo>
                        <a:pt x="2" y="0"/>
                        <a:pt x="2" y="0"/>
                        <a:pt x="3" y="0"/>
                      </a:cubicBezTo>
                      <a:cubicBezTo>
                        <a:pt x="4" y="1"/>
                        <a:pt x="6" y="2"/>
                        <a:pt x="7" y="3"/>
                      </a:cubicBezTo>
                      <a:cubicBezTo>
                        <a:pt x="12" y="10"/>
                        <a:pt x="14" y="18"/>
                        <a:pt x="15" y="26"/>
                      </a:cubicBezTo>
                      <a:cubicBezTo>
                        <a:pt x="16" y="31"/>
                        <a:pt x="16" y="36"/>
                        <a:pt x="16" y="42"/>
                      </a:cubicBezTo>
                      <a:cubicBezTo>
                        <a:pt x="16" y="46"/>
                        <a:pt x="14" y="48"/>
                        <a:pt x="9" y="48"/>
                      </a:cubicBezTo>
                      <a:cubicBezTo>
                        <a:pt x="7" y="48"/>
                        <a:pt x="5" y="48"/>
                        <a:pt x="1" y="48"/>
                      </a:cubicBezTo>
                      <a:close/>
                    </a:path>
                  </a:pathLst>
                </a:custGeom>
                <a:solidFill>
                  <a:srgbClr val="846700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14" name="Freeform 40"/>
                <p:cNvSpPr>
                  <a:spLocks/>
                </p:cNvSpPr>
                <p:nvPr/>
              </p:nvSpPr>
              <p:spPr bwMode="auto">
                <a:xfrm>
                  <a:off x="5581658" y="3122587"/>
                  <a:ext cx="117475" cy="192086"/>
                </a:xfrm>
                <a:custGeom>
                  <a:avLst/>
                  <a:gdLst>
                    <a:gd name="T0" fmla="*/ 0 w 31"/>
                    <a:gd name="T1" fmla="*/ 50 h 51"/>
                    <a:gd name="T2" fmla="*/ 11 w 31"/>
                    <a:gd name="T3" fmla="*/ 23 h 51"/>
                    <a:gd name="T4" fmla="*/ 12 w 31"/>
                    <a:gd name="T5" fmla="*/ 19 h 51"/>
                    <a:gd name="T6" fmla="*/ 18 w 31"/>
                    <a:gd name="T7" fmla="*/ 6 h 51"/>
                    <a:gd name="T8" fmla="*/ 19 w 31"/>
                    <a:gd name="T9" fmla="*/ 5 h 51"/>
                    <a:gd name="T10" fmla="*/ 31 w 31"/>
                    <a:gd name="T11" fmla="*/ 0 h 51"/>
                    <a:gd name="T12" fmla="*/ 30 w 31"/>
                    <a:gd name="T13" fmla="*/ 6 h 51"/>
                    <a:gd name="T14" fmla="*/ 26 w 31"/>
                    <a:gd name="T15" fmla="*/ 13 h 51"/>
                    <a:gd name="T16" fmla="*/ 14 w 31"/>
                    <a:gd name="T17" fmla="*/ 31 h 51"/>
                    <a:gd name="T18" fmla="*/ 7 w 31"/>
                    <a:gd name="T19" fmla="*/ 44 h 51"/>
                    <a:gd name="T20" fmla="*/ 4 w 31"/>
                    <a:gd name="T21" fmla="*/ 49 h 51"/>
                    <a:gd name="T22" fmla="*/ 0 w 31"/>
                    <a:gd name="T23" fmla="*/ 50 h 5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</a:cxnLst>
                  <a:rect l="0" t="0" r="r" b="b"/>
                  <a:pathLst>
                    <a:path w="31" h="51">
                      <a:moveTo>
                        <a:pt x="0" y="50"/>
                      </a:moveTo>
                      <a:cubicBezTo>
                        <a:pt x="4" y="41"/>
                        <a:pt x="7" y="32"/>
                        <a:pt x="11" y="23"/>
                      </a:cubicBezTo>
                      <a:cubicBezTo>
                        <a:pt x="12" y="22"/>
                        <a:pt x="12" y="20"/>
                        <a:pt x="12" y="19"/>
                      </a:cubicBezTo>
                      <a:cubicBezTo>
                        <a:pt x="13" y="14"/>
                        <a:pt x="17" y="10"/>
                        <a:pt x="18" y="6"/>
                      </a:cubicBezTo>
                      <a:cubicBezTo>
                        <a:pt x="18" y="5"/>
                        <a:pt x="19" y="5"/>
                        <a:pt x="19" y="5"/>
                      </a:cubicBezTo>
                      <a:cubicBezTo>
                        <a:pt x="23" y="4"/>
                        <a:pt x="27" y="2"/>
                        <a:pt x="31" y="0"/>
                      </a:cubicBezTo>
                      <a:cubicBezTo>
                        <a:pt x="31" y="2"/>
                        <a:pt x="31" y="4"/>
                        <a:pt x="30" y="6"/>
                      </a:cubicBezTo>
                      <a:cubicBezTo>
                        <a:pt x="29" y="8"/>
                        <a:pt x="28" y="11"/>
                        <a:pt x="26" y="13"/>
                      </a:cubicBezTo>
                      <a:cubicBezTo>
                        <a:pt x="20" y="18"/>
                        <a:pt x="18" y="25"/>
                        <a:pt x="14" y="31"/>
                      </a:cubicBezTo>
                      <a:cubicBezTo>
                        <a:pt x="11" y="35"/>
                        <a:pt x="10" y="40"/>
                        <a:pt x="7" y="44"/>
                      </a:cubicBezTo>
                      <a:cubicBezTo>
                        <a:pt x="6" y="46"/>
                        <a:pt x="5" y="48"/>
                        <a:pt x="4" y="49"/>
                      </a:cubicBezTo>
                      <a:cubicBezTo>
                        <a:pt x="3" y="51"/>
                        <a:pt x="1" y="51"/>
                        <a:pt x="0" y="50"/>
                      </a:cubicBezTo>
                      <a:close/>
                    </a:path>
                  </a:pathLst>
                </a:custGeom>
                <a:solidFill>
                  <a:srgbClr val="FADAD3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15" name="Freeform 41"/>
                <p:cNvSpPr>
                  <a:spLocks/>
                </p:cNvSpPr>
                <p:nvPr/>
              </p:nvSpPr>
              <p:spPr bwMode="auto">
                <a:xfrm>
                  <a:off x="5521333" y="3370235"/>
                  <a:ext cx="98426" cy="192086"/>
                </a:xfrm>
                <a:custGeom>
                  <a:avLst/>
                  <a:gdLst>
                    <a:gd name="T0" fmla="*/ 1 w 26"/>
                    <a:gd name="T1" fmla="*/ 51 h 51"/>
                    <a:gd name="T2" fmla="*/ 5 w 26"/>
                    <a:gd name="T3" fmla="*/ 33 h 51"/>
                    <a:gd name="T4" fmla="*/ 16 w 26"/>
                    <a:gd name="T5" fmla="*/ 11 h 51"/>
                    <a:gd name="T6" fmla="*/ 20 w 26"/>
                    <a:gd name="T7" fmla="*/ 3 h 51"/>
                    <a:gd name="T8" fmla="*/ 26 w 26"/>
                    <a:gd name="T9" fmla="*/ 3 h 51"/>
                    <a:gd name="T10" fmla="*/ 14 w 26"/>
                    <a:gd name="T11" fmla="*/ 32 h 51"/>
                    <a:gd name="T12" fmla="*/ 7 w 26"/>
                    <a:gd name="T13" fmla="*/ 46 h 51"/>
                    <a:gd name="T14" fmla="*/ 1 w 26"/>
                    <a:gd name="T15" fmla="*/ 51 h 5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26" h="51">
                      <a:moveTo>
                        <a:pt x="1" y="51"/>
                      </a:moveTo>
                      <a:cubicBezTo>
                        <a:pt x="0" y="44"/>
                        <a:pt x="2" y="39"/>
                        <a:pt x="5" y="33"/>
                      </a:cubicBezTo>
                      <a:cubicBezTo>
                        <a:pt x="9" y="26"/>
                        <a:pt x="12" y="18"/>
                        <a:pt x="16" y="11"/>
                      </a:cubicBezTo>
                      <a:cubicBezTo>
                        <a:pt x="17" y="9"/>
                        <a:pt x="19" y="6"/>
                        <a:pt x="20" y="3"/>
                      </a:cubicBezTo>
                      <a:cubicBezTo>
                        <a:pt x="22" y="0"/>
                        <a:pt x="24" y="0"/>
                        <a:pt x="26" y="3"/>
                      </a:cubicBezTo>
                      <a:cubicBezTo>
                        <a:pt x="22" y="13"/>
                        <a:pt x="18" y="23"/>
                        <a:pt x="14" y="32"/>
                      </a:cubicBezTo>
                      <a:cubicBezTo>
                        <a:pt x="12" y="37"/>
                        <a:pt x="9" y="41"/>
                        <a:pt x="7" y="46"/>
                      </a:cubicBezTo>
                      <a:cubicBezTo>
                        <a:pt x="6" y="49"/>
                        <a:pt x="4" y="50"/>
                        <a:pt x="1" y="51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16" name="Freeform 42"/>
                <p:cNvSpPr>
                  <a:spLocks/>
                </p:cNvSpPr>
                <p:nvPr/>
              </p:nvSpPr>
              <p:spPr bwMode="auto">
                <a:xfrm>
                  <a:off x="3508380" y="3482947"/>
                  <a:ext cx="52388" cy="87313"/>
                </a:xfrm>
                <a:custGeom>
                  <a:avLst/>
                  <a:gdLst>
                    <a:gd name="T0" fmla="*/ 0 w 14"/>
                    <a:gd name="T1" fmla="*/ 11 h 23"/>
                    <a:gd name="T2" fmla="*/ 7 w 14"/>
                    <a:gd name="T3" fmla="*/ 0 h 23"/>
                    <a:gd name="T4" fmla="*/ 14 w 14"/>
                    <a:gd name="T5" fmla="*/ 18 h 23"/>
                    <a:gd name="T6" fmla="*/ 13 w 14"/>
                    <a:gd name="T7" fmla="*/ 23 h 23"/>
                    <a:gd name="T8" fmla="*/ 3 w 14"/>
                    <a:gd name="T9" fmla="*/ 17 h 23"/>
                    <a:gd name="T10" fmla="*/ 0 w 14"/>
                    <a:gd name="T11" fmla="*/ 11 h 2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14" h="23">
                      <a:moveTo>
                        <a:pt x="0" y="11"/>
                      </a:moveTo>
                      <a:cubicBezTo>
                        <a:pt x="3" y="7"/>
                        <a:pt x="5" y="4"/>
                        <a:pt x="7" y="0"/>
                      </a:cubicBezTo>
                      <a:cubicBezTo>
                        <a:pt x="9" y="6"/>
                        <a:pt x="13" y="11"/>
                        <a:pt x="14" y="18"/>
                      </a:cubicBezTo>
                      <a:cubicBezTo>
                        <a:pt x="14" y="19"/>
                        <a:pt x="13" y="21"/>
                        <a:pt x="13" y="23"/>
                      </a:cubicBezTo>
                      <a:cubicBezTo>
                        <a:pt x="8" y="23"/>
                        <a:pt x="4" y="21"/>
                        <a:pt x="3" y="17"/>
                      </a:cubicBezTo>
                      <a:cubicBezTo>
                        <a:pt x="2" y="14"/>
                        <a:pt x="1" y="13"/>
                        <a:pt x="0" y="11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17" name="Freeform 43"/>
                <p:cNvSpPr>
                  <a:spLocks/>
                </p:cNvSpPr>
                <p:nvPr/>
              </p:nvSpPr>
              <p:spPr bwMode="auto">
                <a:xfrm>
                  <a:off x="6896110" y="4359240"/>
                  <a:ext cx="68264" cy="22225"/>
                </a:xfrm>
                <a:custGeom>
                  <a:avLst/>
                  <a:gdLst>
                    <a:gd name="T0" fmla="*/ 18 w 18"/>
                    <a:gd name="T1" fmla="*/ 4 h 6"/>
                    <a:gd name="T2" fmla="*/ 0 w 18"/>
                    <a:gd name="T3" fmla="*/ 5 h 6"/>
                    <a:gd name="T4" fmla="*/ 14 w 18"/>
                    <a:gd name="T5" fmla="*/ 0 h 6"/>
                    <a:gd name="T6" fmla="*/ 18 w 18"/>
                    <a:gd name="T7" fmla="*/ 4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8" h="6">
                      <a:moveTo>
                        <a:pt x="18" y="4"/>
                      </a:moveTo>
                      <a:cubicBezTo>
                        <a:pt x="11" y="5"/>
                        <a:pt x="6" y="6"/>
                        <a:pt x="0" y="5"/>
                      </a:cubicBezTo>
                      <a:cubicBezTo>
                        <a:pt x="5" y="2"/>
                        <a:pt x="10" y="1"/>
                        <a:pt x="14" y="0"/>
                      </a:cubicBezTo>
                      <a:cubicBezTo>
                        <a:pt x="15" y="0"/>
                        <a:pt x="16" y="2"/>
                        <a:pt x="18" y="4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18" name="Freeform 44"/>
                <p:cNvSpPr>
                  <a:spLocks/>
                </p:cNvSpPr>
                <p:nvPr/>
              </p:nvSpPr>
              <p:spPr bwMode="auto">
                <a:xfrm>
                  <a:off x="6911985" y="5357768"/>
                  <a:ext cx="11113" cy="38099"/>
                </a:xfrm>
                <a:custGeom>
                  <a:avLst/>
                  <a:gdLst>
                    <a:gd name="T0" fmla="*/ 1 w 3"/>
                    <a:gd name="T1" fmla="*/ 0 h 10"/>
                    <a:gd name="T2" fmla="*/ 3 w 3"/>
                    <a:gd name="T3" fmla="*/ 10 h 10"/>
                    <a:gd name="T4" fmla="*/ 1 w 3"/>
                    <a:gd name="T5" fmla="*/ 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3" h="10">
                      <a:moveTo>
                        <a:pt x="1" y="0"/>
                      </a:moveTo>
                      <a:cubicBezTo>
                        <a:pt x="2" y="4"/>
                        <a:pt x="2" y="7"/>
                        <a:pt x="3" y="10"/>
                      </a:cubicBezTo>
                      <a:cubicBezTo>
                        <a:pt x="0" y="7"/>
                        <a:pt x="1" y="4"/>
                        <a:pt x="1" y="0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19" name="Freeform 45"/>
                <p:cNvSpPr>
                  <a:spLocks/>
                </p:cNvSpPr>
                <p:nvPr/>
              </p:nvSpPr>
              <p:spPr bwMode="auto">
                <a:xfrm>
                  <a:off x="6859597" y="4524338"/>
                  <a:ext cx="11113" cy="41275"/>
                </a:xfrm>
                <a:custGeom>
                  <a:avLst/>
                  <a:gdLst>
                    <a:gd name="T0" fmla="*/ 3 w 3"/>
                    <a:gd name="T1" fmla="*/ 10 h 11"/>
                    <a:gd name="T2" fmla="*/ 1 w 3"/>
                    <a:gd name="T3" fmla="*/ 8 h 11"/>
                    <a:gd name="T4" fmla="*/ 0 w 3"/>
                    <a:gd name="T5" fmla="*/ 0 h 11"/>
                    <a:gd name="T6" fmla="*/ 3 w 3"/>
                    <a:gd name="T7" fmla="*/ 10 h 1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" h="11">
                      <a:moveTo>
                        <a:pt x="3" y="10"/>
                      </a:moveTo>
                      <a:cubicBezTo>
                        <a:pt x="1" y="11"/>
                        <a:pt x="1" y="9"/>
                        <a:pt x="1" y="8"/>
                      </a:cubicBezTo>
                      <a:cubicBezTo>
                        <a:pt x="1" y="6"/>
                        <a:pt x="0" y="4"/>
                        <a:pt x="0" y="0"/>
                      </a:cubicBezTo>
                      <a:cubicBezTo>
                        <a:pt x="3" y="4"/>
                        <a:pt x="2" y="7"/>
                        <a:pt x="3" y="10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20" name="Freeform 46"/>
                <p:cNvSpPr>
                  <a:spLocks/>
                </p:cNvSpPr>
                <p:nvPr/>
              </p:nvSpPr>
              <p:spPr bwMode="auto">
                <a:xfrm>
                  <a:off x="6892935" y="4997410"/>
                  <a:ext cx="11113" cy="19050"/>
                </a:xfrm>
                <a:custGeom>
                  <a:avLst/>
                  <a:gdLst>
                    <a:gd name="T0" fmla="*/ 1 w 3"/>
                    <a:gd name="T1" fmla="*/ 5 h 5"/>
                    <a:gd name="T2" fmla="*/ 0 w 3"/>
                    <a:gd name="T3" fmla="*/ 0 h 5"/>
                    <a:gd name="T4" fmla="*/ 1 w 3"/>
                    <a:gd name="T5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3" h="5">
                      <a:moveTo>
                        <a:pt x="1" y="5"/>
                      </a:moveTo>
                      <a:cubicBezTo>
                        <a:pt x="1" y="4"/>
                        <a:pt x="1" y="2"/>
                        <a:pt x="0" y="0"/>
                      </a:cubicBezTo>
                      <a:cubicBezTo>
                        <a:pt x="3" y="2"/>
                        <a:pt x="3" y="2"/>
                        <a:pt x="1" y="5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21" name="Freeform 47"/>
                <p:cNvSpPr>
                  <a:spLocks/>
                </p:cNvSpPr>
                <p:nvPr/>
              </p:nvSpPr>
              <p:spPr bwMode="auto">
                <a:xfrm>
                  <a:off x="6865947" y="4562438"/>
                  <a:ext cx="7938" cy="30163"/>
                </a:xfrm>
                <a:custGeom>
                  <a:avLst/>
                  <a:gdLst>
                    <a:gd name="T0" fmla="*/ 1 w 2"/>
                    <a:gd name="T1" fmla="*/ 0 h 8"/>
                    <a:gd name="T2" fmla="*/ 0 w 2"/>
                    <a:gd name="T3" fmla="*/ 8 h 8"/>
                    <a:gd name="T4" fmla="*/ 1 w 2"/>
                    <a:gd name="T5" fmla="*/ 0 h 8"/>
                    <a:gd name="T6" fmla="*/ 1 w 2"/>
                    <a:gd name="T7" fmla="*/ 0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" h="8">
                      <a:moveTo>
                        <a:pt x="1" y="0"/>
                      </a:moveTo>
                      <a:cubicBezTo>
                        <a:pt x="1" y="3"/>
                        <a:pt x="2" y="6"/>
                        <a:pt x="0" y="8"/>
                      </a:cubicBezTo>
                      <a:cubicBezTo>
                        <a:pt x="0" y="6"/>
                        <a:pt x="1" y="3"/>
                        <a:pt x="1" y="0"/>
                      </a:cubicBezTo>
                      <a:cubicBezTo>
                        <a:pt x="1" y="0"/>
                        <a:pt x="1" y="0"/>
                        <a:pt x="1" y="0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22" name="Freeform 49"/>
                <p:cNvSpPr>
                  <a:spLocks/>
                </p:cNvSpPr>
                <p:nvPr/>
              </p:nvSpPr>
              <p:spPr bwMode="auto">
                <a:xfrm>
                  <a:off x="8061336" y="4321140"/>
                  <a:ext cx="22225" cy="22225"/>
                </a:xfrm>
                <a:custGeom>
                  <a:avLst/>
                  <a:gdLst>
                    <a:gd name="T0" fmla="*/ 0 w 6"/>
                    <a:gd name="T1" fmla="*/ 4 h 6"/>
                    <a:gd name="T2" fmla="*/ 5 w 6"/>
                    <a:gd name="T3" fmla="*/ 0 h 6"/>
                    <a:gd name="T4" fmla="*/ 6 w 6"/>
                    <a:gd name="T5" fmla="*/ 3 h 6"/>
                    <a:gd name="T6" fmla="*/ 0 w 6"/>
                    <a:gd name="T7" fmla="*/ 4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6">
                      <a:moveTo>
                        <a:pt x="0" y="4"/>
                      </a:moveTo>
                      <a:cubicBezTo>
                        <a:pt x="1" y="1"/>
                        <a:pt x="3" y="0"/>
                        <a:pt x="5" y="0"/>
                      </a:cubicBezTo>
                      <a:cubicBezTo>
                        <a:pt x="6" y="1"/>
                        <a:pt x="6" y="2"/>
                        <a:pt x="6" y="3"/>
                      </a:cubicBezTo>
                      <a:cubicBezTo>
                        <a:pt x="4" y="6"/>
                        <a:pt x="2" y="4"/>
                        <a:pt x="0" y="4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23" name="Freeform 51"/>
                <p:cNvSpPr>
                  <a:spLocks/>
                </p:cNvSpPr>
                <p:nvPr/>
              </p:nvSpPr>
              <p:spPr bwMode="auto">
                <a:xfrm>
                  <a:off x="8174049" y="3471834"/>
                  <a:ext cx="25400" cy="19050"/>
                </a:xfrm>
                <a:custGeom>
                  <a:avLst/>
                  <a:gdLst>
                    <a:gd name="T0" fmla="*/ 7 w 7"/>
                    <a:gd name="T1" fmla="*/ 1 h 5"/>
                    <a:gd name="T2" fmla="*/ 0 w 7"/>
                    <a:gd name="T3" fmla="*/ 5 h 5"/>
                    <a:gd name="T4" fmla="*/ 7 w 7"/>
                    <a:gd name="T5" fmla="*/ 2 h 5"/>
                    <a:gd name="T6" fmla="*/ 7 w 7"/>
                    <a:gd name="T7" fmla="*/ 1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" h="5">
                      <a:moveTo>
                        <a:pt x="7" y="1"/>
                      </a:moveTo>
                      <a:cubicBezTo>
                        <a:pt x="4" y="2"/>
                        <a:pt x="2" y="4"/>
                        <a:pt x="0" y="5"/>
                      </a:cubicBezTo>
                      <a:cubicBezTo>
                        <a:pt x="2" y="3"/>
                        <a:pt x="4" y="0"/>
                        <a:pt x="7" y="2"/>
                      </a:cubicBezTo>
                      <a:cubicBezTo>
                        <a:pt x="7" y="2"/>
                        <a:pt x="7" y="1"/>
                        <a:pt x="7" y="1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24" name="Freeform 53"/>
                <p:cNvSpPr>
                  <a:spLocks noEditPoints="1"/>
                </p:cNvSpPr>
                <p:nvPr/>
              </p:nvSpPr>
              <p:spPr bwMode="auto">
                <a:xfrm>
                  <a:off x="6761172" y="1962135"/>
                  <a:ext cx="192088" cy="123824"/>
                </a:xfrm>
                <a:custGeom>
                  <a:avLst/>
                  <a:gdLst>
                    <a:gd name="T0" fmla="*/ 51 w 51"/>
                    <a:gd name="T1" fmla="*/ 3 h 33"/>
                    <a:gd name="T2" fmla="*/ 42 w 51"/>
                    <a:gd name="T3" fmla="*/ 17 h 33"/>
                    <a:gd name="T4" fmla="*/ 27 w 51"/>
                    <a:gd name="T5" fmla="*/ 30 h 33"/>
                    <a:gd name="T6" fmla="*/ 18 w 51"/>
                    <a:gd name="T7" fmla="*/ 32 h 33"/>
                    <a:gd name="T8" fmla="*/ 10 w 51"/>
                    <a:gd name="T9" fmla="*/ 14 h 33"/>
                    <a:gd name="T10" fmla="*/ 0 w 51"/>
                    <a:gd name="T11" fmla="*/ 10 h 33"/>
                    <a:gd name="T12" fmla="*/ 8 w 51"/>
                    <a:gd name="T13" fmla="*/ 7 h 33"/>
                    <a:gd name="T14" fmla="*/ 9 w 51"/>
                    <a:gd name="T15" fmla="*/ 4 h 33"/>
                    <a:gd name="T16" fmla="*/ 14 w 51"/>
                    <a:gd name="T17" fmla="*/ 4 h 33"/>
                    <a:gd name="T18" fmla="*/ 25 w 51"/>
                    <a:gd name="T19" fmla="*/ 4 h 33"/>
                    <a:gd name="T20" fmla="*/ 46 w 51"/>
                    <a:gd name="T21" fmla="*/ 2 h 33"/>
                    <a:gd name="T22" fmla="*/ 51 w 51"/>
                    <a:gd name="T23" fmla="*/ 3 h 33"/>
                    <a:gd name="T24" fmla="*/ 39 w 51"/>
                    <a:gd name="T25" fmla="*/ 8 h 33"/>
                    <a:gd name="T26" fmla="*/ 38 w 51"/>
                    <a:gd name="T27" fmla="*/ 7 h 33"/>
                    <a:gd name="T28" fmla="*/ 19 w 51"/>
                    <a:gd name="T29" fmla="*/ 13 h 33"/>
                    <a:gd name="T30" fmla="*/ 23 w 51"/>
                    <a:gd name="T31" fmla="*/ 22 h 33"/>
                    <a:gd name="T32" fmla="*/ 39 w 51"/>
                    <a:gd name="T33" fmla="*/ 8 h 3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</a:cxnLst>
                  <a:rect l="0" t="0" r="r" b="b"/>
                  <a:pathLst>
                    <a:path w="51" h="33">
                      <a:moveTo>
                        <a:pt x="51" y="3"/>
                      </a:moveTo>
                      <a:cubicBezTo>
                        <a:pt x="51" y="10"/>
                        <a:pt x="46" y="13"/>
                        <a:pt x="42" y="17"/>
                      </a:cubicBezTo>
                      <a:cubicBezTo>
                        <a:pt x="37" y="22"/>
                        <a:pt x="32" y="26"/>
                        <a:pt x="27" y="30"/>
                      </a:cubicBezTo>
                      <a:cubicBezTo>
                        <a:pt x="24" y="32"/>
                        <a:pt x="21" y="33"/>
                        <a:pt x="18" y="32"/>
                      </a:cubicBezTo>
                      <a:cubicBezTo>
                        <a:pt x="17" y="25"/>
                        <a:pt x="14" y="20"/>
                        <a:pt x="10" y="14"/>
                      </a:cubicBezTo>
                      <a:cubicBezTo>
                        <a:pt x="6" y="15"/>
                        <a:pt x="2" y="15"/>
                        <a:pt x="0" y="10"/>
                      </a:cubicBezTo>
                      <a:cubicBezTo>
                        <a:pt x="3" y="9"/>
                        <a:pt x="5" y="8"/>
                        <a:pt x="8" y="7"/>
                      </a:cubicBezTo>
                      <a:cubicBezTo>
                        <a:pt x="9" y="7"/>
                        <a:pt x="9" y="6"/>
                        <a:pt x="9" y="4"/>
                      </a:cubicBezTo>
                      <a:cubicBezTo>
                        <a:pt x="11" y="4"/>
                        <a:pt x="13" y="3"/>
                        <a:pt x="14" y="4"/>
                      </a:cubicBezTo>
                      <a:cubicBezTo>
                        <a:pt x="18" y="7"/>
                        <a:pt x="22" y="5"/>
                        <a:pt x="25" y="4"/>
                      </a:cubicBezTo>
                      <a:cubicBezTo>
                        <a:pt x="32" y="1"/>
                        <a:pt x="39" y="0"/>
                        <a:pt x="46" y="2"/>
                      </a:cubicBezTo>
                      <a:cubicBezTo>
                        <a:pt x="48" y="2"/>
                        <a:pt x="49" y="3"/>
                        <a:pt x="51" y="3"/>
                      </a:cubicBezTo>
                      <a:close/>
                      <a:moveTo>
                        <a:pt x="39" y="8"/>
                      </a:moveTo>
                      <a:cubicBezTo>
                        <a:pt x="39" y="8"/>
                        <a:pt x="38" y="7"/>
                        <a:pt x="38" y="7"/>
                      </a:cubicBezTo>
                      <a:cubicBezTo>
                        <a:pt x="32" y="9"/>
                        <a:pt x="26" y="11"/>
                        <a:pt x="19" y="13"/>
                      </a:cubicBezTo>
                      <a:cubicBezTo>
                        <a:pt x="20" y="17"/>
                        <a:pt x="22" y="19"/>
                        <a:pt x="23" y="22"/>
                      </a:cubicBezTo>
                      <a:cubicBezTo>
                        <a:pt x="30" y="19"/>
                        <a:pt x="35" y="14"/>
                        <a:pt x="39" y="8"/>
                      </a:cubicBezTo>
                      <a:close/>
                    </a:path>
                  </a:pathLst>
                </a:custGeom>
                <a:solidFill>
                  <a:schemeClr val="tx1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25" name="Freeform 54"/>
                <p:cNvSpPr>
                  <a:spLocks noEditPoints="1"/>
                </p:cNvSpPr>
                <p:nvPr/>
              </p:nvSpPr>
              <p:spPr bwMode="auto">
                <a:xfrm>
                  <a:off x="2058991" y="1951028"/>
                  <a:ext cx="187325" cy="130175"/>
                </a:xfrm>
                <a:custGeom>
                  <a:avLst/>
                  <a:gdLst>
                    <a:gd name="T0" fmla="*/ 35 w 50"/>
                    <a:gd name="T1" fmla="*/ 9 h 35"/>
                    <a:gd name="T2" fmla="*/ 41 w 50"/>
                    <a:gd name="T3" fmla="*/ 3 h 35"/>
                    <a:gd name="T4" fmla="*/ 40 w 50"/>
                    <a:gd name="T5" fmla="*/ 7 h 35"/>
                    <a:gd name="T6" fmla="*/ 40 w 50"/>
                    <a:gd name="T7" fmla="*/ 11 h 35"/>
                    <a:gd name="T8" fmla="*/ 47 w 50"/>
                    <a:gd name="T9" fmla="*/ 18 h 35"/>
                    <a:gd name="T10" fmla="*/ 50 w 50"/>
                    <a:gd name="T11" fmla="*/ 24 h 35"/>
                    <a:gd name="T12" fmla="*/ 39 w 50"/>
                    <a:gd name="T13" fmla="*/ 25 h 35"/>
                    <a:gd name="T14" fmla="*/ 37 w 50"/>
                    <a:gd name="T15" fmla="*/ 24 h 35"/>
                    <a:gd name="T16" fmla="*/ 32 w 50"/>
                    <a:gd name="T17" fmla="*/ 30 h 35"/>
                    <a:gd name="T18" fmla="*/ 23 w 50"/>
                    <a:gd name="T19" fmla="*/ 34 h 35"/>
                    <a:gd name="T20" fmla="*/ 21 w 50"/>
                    <a:gd name="T21" fmla="*/ 33 h 35"/>
                    <a:gd name="T22" fmla="*/ 9 w 50"/>
                    <a:gd name="T23" fmla="*/ 18 h 35"/>
                    <a:gd name="T24" fmla="*/ 6 w 50"/>
                    <a:gd name="T25" fmla="*/ 12 h 35"/>
                    <a:gd name="T26" fmla="*/ 1 w 50"/>
                    <a:gd name="T27" fmla="*/ 3 h 35"/>
                    <a:gd name="T28" fmla="*/ 0 w 50"/>
                    <a:gd name="T29" fmla="*/ 1 h 35"/>
                    <a:gd name="T30" fmla="*/ 19 w 50"/>
                    <a:gd name="T31" fmla="*/ 1 h 35"/>
                    <a:gd name="T32" fmla="*/ 35 w 50"/>
                    <a:gd name="T33" fmla="*/ 9 h 35"/>
                    <a:gd name="T34" fmla="*/ 25 w 50"/>
                    <a:gd name="T35" fmla="*/ 21 h 35"/>
                    <a:gd name="T36" fmla="*/ 25 w 50"/>
                    <a:gd name="T37" fmla="*/ 13 h 35"/>
                    <a:gd name="T38" fmla="*/ 15 w 50"/>
                    <a:gd name="T39" fmla="*/ 10 h 35"/>
                    <a:gd name="T40" fmla="*/ 27 w 50"/>
                    <a:gd name="T41" fmla="*/ 25 h 35"/>
                    <a:gd name="T42" fmla="*/ 28 w 50"/>
                    <a:gd name="T43" fmla="*/ 17 h 35"/>
                    <a:gd name="T44" fmla="*/ 25 w 50"/>
                    <a:gd name="T45" fmla="*/ 21 h 3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50" h="35">
                      <a:moveTo>
                        <a:pt x="35" y="9"/>
                      </a:moveTo>
                      <a:cubicBezTo>
                        <a:pt x="37" y="7"/>
                        <a:pt x="39" y="5"/>
                        <a:pt x="41" y="3"/>
                      </a:cubicBezTo>
                      <a:cubicBezTo>
                        <a:pt x="42" y="4"/>
                        <a:pt x="43" y="5"/>
                        <a:pt x="40" y="7"/>
                      </a:cubicBezTo>
                      <a:cubicBezTo>
                        <a:pt x="39" y="8"/>
                        <a:pt x="39" y="10"/>
                        <a:pt x="40" y="11"/>
                      </a:cubicBezTo>
                      <a:cubicBezTo>
                        <a:pt x="43" y="13"/>
                        <a:pt x="45" y="15"/>
                        <a:pt x="47" y="18"/>
                      </a:cubicBezTo>
                      <a:cubicBezTo>
                        <a:pt x="49" y="19"/>
                        <a:pt x="49" y="22"/>
                        <a:pt x="50" y="24"/>
                      </a:cubicBezTo>
                      <a:cubicBezTo>
                        <a:pt x="45" y="30"/>
                        <a:pt x="45" y="30"/>
                        <a:pt x="39" y="25"/>
                      </a:cubicBezTo>
                      <a:cubicBezTo>
                        <a:pt x="38" y="25"/>
                        <a:pt x="38" y="25"/>
                        <a:pt x="37" y="24"/>
                      </a:cubicBezTo>
                      <a:cubicBezTo>
                        <a:pt x="35" y="25"/>
                        <a:pt x="33" y="28"/>
                        <a:pt x="32" y="30"/>
                      </a:cubicBezTo>
                      <a:cubicBezTo>
                        <a:pt x="29" y="34"/>
                        <a:pt x="27" y="35"/>
                        <a:pt x="23" y="34"/>
                      </a:cubicBezTo>
                      <a:cubicBezTo>
                        <a:pt x="22" y="34"/>
                        <a:pt x="21" y="34"/>
                        <a:pt x="21" y="33"/>
                      </a:cubicBezTo>
                      <a:cubicBezTo>
                        <a:pt x="17" y="28"/>
                        <a:pt x="11" y="24"/>
                        <a:pt x="9" y="18"/>
                      </a:cubicBezTo>
                      <a:cubicBezTo>
                        <a:pt x="8" y="16"/>
                        <a:pt x="7" y="14"/>
                        <a:pt x="6" y="12"/>
                      </a:cubicBezTo>
                      <a:cubicBezTo>
                        <a:pt x="4" y="9"/>
                        <a:pt x="3" y="6"/>
                        <a:pt x="1" y="3"/>
                      </a:cubicBezTo>
                      <a:cubicBezTo>
                        <a:pt x="0" y="3"/>
                        <a:pt x="0" y="2"/>
                        <a:pt x="0" y="1"/>
                      </a:cubicBezTo>
                      <a:cubicBezTo>
                        <a:pt x="6" y="0"/>
                        <a:pt x="13" y="0"/>
                        <a:pt x="19" y="1"/>
                      </a:cubicBezTo>
                      <a:cubicBezTo>
                        <a:pt x="24" y="3"/>
                        <a:pt x="30" y="6"/>
                        <a:pt x="35" y="9"/>
                      </a:cubicBezTo>
                      <a:close/>
                      <a:moveTo>
                        <a:pt x="25" y="21"/>
                      </a:moveTo>
                      <a:cubicBezTo>
                        <a:pt x="25" y="18"/>
                        <a:pt x="25" y="16"/>
                        <a:pt x="25" y="13"/>
                      </a:cubicBezTo>
                      <a:cubicBezTo>
                        <a:pt x="22" y="11"/>
                        <a:pt x="19" y="9"/>
                        <a:pt x="15" y="10"/>
                      </a:cubicBezTo>
                      <a:cubicBezTo>
                        <a:pt x="16" y="18"/>
                        <a:pt x="21" y="22"/>
                        <a:pt x="27" y="25"/>
                      </a:cubicBezTo>
                      <a:cubicBezTo>
                        <a:pt x="27" y="22"/>
                        <a:pt x="32" y="20"/>
                        <a:pt x="28" y="17"/>
                      </a:cubicBezTo>
                      <a:cubicBezTo>
                        <a:pt x="27" y="18"/>
                        <a:pt x="26" y="20"/>
                        <a:pt x="25" y="21"/>
                      </a:cubicBezTo>
                      <a:close/>
                    </a:path>
                  </a:pathLst>
                </a:custGeom>
                <a:solidFill>
                  <a:schemeClr val="tx1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26" name="Freeform 55"/>
                <p:cNvSpPr>
                  <a:spLocks/>
                </p:cNvSpPr>
                <p:nvPr/>
              </p:nvSpPr>
              <p:spPr bwMode="auto">
                <a:xfrm>
                  <a:off x="6832609" y="1987555"/>
                  <a:ext cx="76200" cy="57150"/>
                </a:xfrm>
                <a:custGeom>
                  <a:avLst/>
                  <a:gdLst>
                    <a:gd name="T0" fmla="*/ 20 w 20"/>
                    <a:gd name="T1" fmla="*/ 1 h 15"/>
                    <a:gd name="T2" fmla="*/ 4 w 20"/>
                    <a:gd name="T3" fmla="*/ 15 h 15"/>
                    <a:gd name="T4" fmla="*/ 0 w 20"/>
                    <a:gd name="T5" fmla="*/ 6 h 15"/>
                    <a:gd name="T6" fmla="*/ 19 w 20"/>
                    <a:gd name="T7" fmla="*/ 0 h 15"/>
                    <a:gd name="T8" fmla="*/ 20 w 20"/>
                    <a:gd name="T9" fmla="*/ 1 h 1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0" h="15">
                      <a:moveTo>
                        <a:pt x="20" y="1"/>
                      </a:moveTo>
                      <a:cubicBezTo>
                        <a:pt x="16" y="7"/>
                        <a:pt x="11" y="12"/>
                        <a:pt x="4" y="15"/>
                      </a:cubicBezTo>
                      <a:cubicBezTo>
                        <a:pt x="3" y="12"/>
                        <a:pt x="1" y="10"/>
                        <a:pt x="0" y="6"/>
                      </a:cubicBezTo>
                      <a:cubicBezTo>
                        <a:pt x="7" y="4"/>
                        <a:pt x="13" y="2"/>
                        <a:pt x="19" y="0"/>
                      </a:cubicBezTo>
                      <a:cubicBezTo>
                        <a:pt x="19" y="0"/>
                        <a:pt x="20" y="1"/>
                        <a:pt x="20" y="1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27" name="Freeform 56"/>
                <p:cNvSpPr>
                  <a:spLocks/>
                </p:cNvSpPr>
                <p:nvPr/>
              </p:nvSpPr>
              <p:spPr bwMode="auto">
                <a:xfrm>
                  <a:off x="2116138" y="1984376"/>
                  <a:ext cx="63500" cy="60325"/>
                </a:xfrm>
                <a:custGeom>
                  <a:avLst/>
                  <a:gdLst>
                    <a:gd name="T0" fmla="*/ 10 w 17"/>
                    <a:gd name="T1" fmla="*/ 12 h 16"/>
                    <a:gd name="T2" fmla="*/ 13 w 17"/>
                    <a:gd name="T3" fmla="*/ 8 h 16"/>
                    <a:gd name="T4" fmla="*/ 12 w 17"/>
                    <a:gd name="T5" fmla="*/ 16 h 16"/>
                    <a:gd name="T6" fmla="*/ 0 w 17"/>
                    <a:gd name="T7" fmla="*/ 1 h 16"/>
                    <a:gd name="T8" fmla="*/ 10 w 17"/>
                    <a:gd name="T9" fmla="*/ 4 h 16"/>
                    <a:gd name="T10" fmla="*/ 10 w 17"/>
                    <a:gd name="T11" fmla="*/ 12 h 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17" h="16">
                      <a:moveTo>
                        <a:pt x="10" y="12"/>
                      </a:moveTo>
                      <a:cubicBezTo>
                        <a:pt x="11" y="11"/>
                        <a:pt x="12" y="9"/>
                        <a:pt x="13" y="8"/>
                      </a:cubicBezTo>
                      <a:cubicBezTo>
                        <a:pt x="17" y="11"/>
                        <a:pt x="12" y="13"/>
                        <a:pt x="12" y="16"/>
                      </a:cubicBezTo>
                      <a:cubicBezTo>
                        <a:pt x="6" y="13"/>
                        <a:pt x="1" y="9"/>
                        <a:pt x="0" y="1"/>
                      </a:cubicBezTo>
                      <a:cubicBezTo>
                        <a:pt x="4" y="0"/>
                        <a:pt x="7" y="2"/>
                        <a:pt x="10" y="4"/>
                      </a:cubicBezTo>
                      <a:cubicBezTo>
                        <a:pt x="10" y="7"/>
                        <a:pt x="10" y="9"/>
                        <a:pt x="10" y="12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</p:grpSp>
          <p:sp>
            <p:nvSpPr>
              <p:cNvPr id="978" name="Ovál 977"/>
              <p:cNvSpPr/>
              <p:nvPr/>
            </p:nvSpPr>
            <p:spPr>
              <a:xfrm>
                <a:off x="2025468" y="3669360"/>
                <a:ext cx="45719" cy="45719"/>
              </a:xfrm>
              <a:prstGeom prst="ellipse">
                <a:avLst/>
              </a:prstGeom>
              <a:solidFill>
                <a:srgbClr val="0070C0"/>
              </a:solidFill>
              <a:ln w="127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79" name="Ovál 978"/>
              <p:cNvSpPr/>
              <p:nvPr/>
            </p:nvSpPr>
            <p:spPr>
              <a:xfrm>
                <a:off x="2835584" y="3540027"/>
                <a:ext cx="53604" cy="60316"/>
              </a:xfrm>
              <a:prstGeom prst="ellipse">
                <a:avLst/>
              </a:prstGeom>
              <a:solidFill>
                <a:srgbClr val="FF9999"/>
              </a:solidFill>
              <a:ln w="127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80" name="Obdélník 979"/>
              <p:cNvSpPr/>
              <p:nvPr/>
            </p:nvSpPr>
            <p:spPr>
              <a:xfrm rot="4648889">
                <a:off x="2943431" y="3461576"/>
                <a:ext cx="22999" cy="25178"/>
              </a:xfrm>
              <a:prstGeom prst="rect">
                <a:avLst/>
              </a:prstGeom>
              <a:solidFill>
                <a:srgbClr val="FFCC99"/>
              </a:solidFill>
              <a:ln w="127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81" name="Obdélník 980"/>
              <p:cNvSpPr/>
              <p:nvPr/>
            </p:nvSpPr>
            <p:spPr>
              <a:xfrm rot="4593078">
                <a:off x="2913506" y="3477351"/>
                <a:ext cx="24986" cy="17213"/>
              </a:xfrm>
              <a:prstGeom prst="rect">
                <a:avLst/>
              </a:prstGeom>
              <a:solidFill>
                <a:srgbClr val="FF9999"/>
              </a:solidFill>
              <a:ln w="127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</p:grpSp>
      </p:grpSp>
      <p:grpSp>
        <p:nvGrpSpPr>
          <p:cNvPr id="1166" name="Skupina 1165"/>
          <p:cNvGrpSpPr/>
          <p:nvPr/>
        </p:nvGrpSpPr>
        <p:grpSpPr>
          <a:xfrm>
            <a:off x="512249" y="5745919"/>
            <a:ext cx="478937" cy="479739"/>
            <a:chOff x="5714813" y="3789296"/>
            <a:chExt cx="478937" cy="479739"/>
          </a:xfrm>
          <a:solidFill>
            <a:schemeClr val="bg1">
              <a:lumMod val="65000"/>
            </a:schemeClr>
          </a:solidFill>
        </p:grpSpPr>
        <p:sp>
          <p:nvSpPr>
            <p:cNvPr id="1167" name="Zaoblený obdélník 1166"/>
            <p:cNvSpPr/>
            <p:nvPr/>
          </p:nvSpPr>
          <p:spPr>
            <a:xfrm>
              <a:off x="5714813" y="3789296"/>
              <a:ext cx="478937" cy="479739"/>
            </a:xfrm>
            <a:prstGeom prst="roundRect">
              <a:avLst/>
            </a:prstGeom>
            <a:solidFill>
              <a:srgbClr val="0070C0"/>
            </a:solidFill>
            <a:ln w="3810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68" name="Ovál 1167"/>
            <p:cNvSpPr/>
            <p:nvPr/>
          </p:nvSpPr>
          <p:spPr>
            <a:xfrm>
              <a:off x="5767403" y="3836284"/>
              <a:ext cx="110415" cy="112201"/>
            </a:xfrm>
            <a:prstGeom prst="ellipse">
              <a:avLst/>
            </a:prstGeom>
            <a:solidFill>
              <a:srgbClr val="FFCA08"/>
            </a:solidFill>
            <a:ln>
              <a:solidFill>
                <a:srgbClr val="FFCA0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69" name="Ovál 1168"/>
            <p:cNvSpPr/>
            <p:nvPr/>
          </p:nvSpPr>
          <p:spPr>
            <a:xfrm>
              <a:off x="5909203" y="3962174"/>
              <a:ext cx="110415" cy="112201"/>
            </a:xfrm>
            <a:prstGeom prst="ellipse">
              <a:avLst/>
            </a:prstGeom>
            <a:solidFill>
              <a:srgbClr val="FFCA08"/>
            </a:solidFill>
            <a:ln>
              <a:solidFill>
                <a:srgbClr val="FFCA0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70" name="Ovál 1169"/>
            <p:cNvSpPr/>
            <p:nvPr/>
          </p:nvSpPr>
          <p:spPr>
            <a:xfrm>
              <a:off x="6031380" y="4105699"/>
              <a:ext cx="110415" cy="112201"/>
            </a:xfrm>
            <a:prstGeom prst="ellipse">
              <a:avLst/>
            </a:prstGeom>
            <a:solidFill>
              <a:srgbClr val="FFCA08"/>
            </a:solidFill>
            <a:ln>
              <a:solidFill>
                <a:srgbClr val="FFCA0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xmlns="" val="33286896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500"/>
                                        <p:tgtEl>
                                          <p:spTgt spid="24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4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7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1500"/>
                                        <p:tgtEl>
                                          <p:spTgt spid="22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5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1500"/>
                                        <p:tgtEl>
                                          <p:spTgt spid="9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4294967295"/>
          </p:nvPr>
        </p:nvSpPr>
        <p:spPr>
          <a:xfrm>
            <a:off x="10210800" y="6391656"/>
            <a:ext cx="640080" cy="237744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791769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 advClick="0" advTm="0"/>
    </mc:Choice>
    <mc:Fallback>
      <p:transition advClick="0" advTm="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4294967295"/>
          </p:nvPr>
        </p:nvSpPr>
        <p:spPr>
          <a:xfrm>
            <a:off x="10210800" y="6391656"/>
            <a:ext cx="640080" cy="237744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38" name="Šipka doprava 37">
            <a:hlinkClick r:id="rId3" action="ppaction://hlinksldjump"/>
          </p:cNvPr>
          <p:cNvSpPr/>
          <p:nvPr/>
        </p:nvSpPr>
        <p:spPr>
          <a:xfrm>
            <a:off x="11109424" y="5727890"/>
            <a:ext cx="558600" cy="497417"/>
          </a:xfrm>
          <a:prstGeom prst="rightArrow">
            <a:avLst/>
          </a:prstGeom>
          <a:gradFill>
            <a:gsLst>
              <a:gs pos="0">
                <a:srgbClr val="00B050"/>
              </a:gs>
              <a:gs pos="50000">
                <a:srgbClr val="92D050"/>
              </a:gs>
              <a:gs pos="100000">
                <a:srgbClr val="00B050"/>
              </a:gs>
            </a:gsLst>
          </a:gra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Šipka doprava 38">
            <a:hlinkClick r:id="rId4" action="ppaction://hlinksldjump"/>
          </p:cNvPr>
          <p:cNvSpPr/>
          <p:nvPr/>
        </p:nvSpPr>
        <p:spPr>
          <a:xfrm flipH="1">
            <a:off x="10426800" y="5727890"/>
            <a:ext cx="549375" cy="497417"/>
          </a:xfrm>
          <a:prstGeom prst="rightArrow">
            <a:avLst/>
          </a:prstGeom>
          <a:gradFill>
            <a:gsLst>
              <a:gs pos="0">
                <a:srgbClr val="00B050"/>
              </a:gs>
              <a:gs pos="50000">
                <a:srgbClr val="92D050"/>
              </a:gs>
              <a:gs pos="100000">
                <a:srgbClr val="00B050"/>
              </a:gs>
            </a:gsLst>
          </a:gra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749" name="Skupina 1748"/>
          <p:cNvGrpSpPr/>
          <p:nvPr/>
        </p:nvGrpSpPr>
        <p:grpSpPr>
          <a:xfrm>
            <a:off x="517388" y="2193984"/>
            <a:ext cx="2955497" cy="1895235"/>
            <a:chOff x="517388" y="2189222"/>
            <a:chExt cx="2955497" cy="1895235"/>
          </a:xfrm>
          <a:solidFill>
            <a:srgbClr val="FEFAED"/>
          </a:solidFill>
        </p:grpSpPr>
        <p:sp>
          <p:nvSpPr>
            <p:cNvPr id="233" name="Obdélník 232"/>
            <p:cNvSpPr/>
            <p:nvPr/>
          </p:nvSpPr>
          <p:spPr>
            <a:xfrm>
              <a:off x="517388" y="2189222"/>
              <a:ext cx="2955497" cy="1895235"/>
            </a:xfrm>
            <a:prstGeom prst="rect">
              <a:avLst/>
            </a:prstGeom>
            <a:grp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708" name="Skupina 707"/>
            <p:cNvGrpSpPr/>
            <p:nvPr/>
          </p:nvGrpSpPr>
          <p:grpSpPr>
            <a:xfrm>
              <a:off x="559869" y="2252607"/>
              <a:ext cx="2847845" cy="1792720"/>
              <a:chOff x="471488" y="844550"/>
              <a:chExt cx="8201025" cy="5162551"/>
            </a:xfrm>
            <a:grpFill/>
          </p:grpSpPr>
          <p:sp>
            <p:nvSpPr>
              <p:cNvPr id="709" name="Freeform 5"/>
              <p:cNvSpPr>
                <a:spLocks noEditPoints="1"/>
              </p:cNvSpPr>
              <p:nvPr/>
            </p:nvSpPr>
            <p:spPr bwMode="auto">
              <a:xfrm>
                <a:off x="471488" y="2309813"/>
                <a:ext cx="3533775" cy="3697288"/>
              </a:xfrm>
              <a:custGeom>
                <a:avLst/>
                <a:gdLst>
                  <a:gd name="T0" fmla="*/ 836 w 941"/>
                  <a:gd name="T1" fmla="*/ 41 h 984"/>
                  <a:gd name="T2" fmla="*/ 797 w 941"/>
                  <a:gd name="T3" fmla="*/ 280 h 984"/>
                  <a:gd name="T4" fmla="*/ 929 w 941"/>
                  <a:gd name="T5" fmla="*/ 446 h 984"/>
                  <a:gd name="T6" fmla="*/ 899 w 941"/>
                  <a:gd name="T7" fmla="*/ 861 h 984"/>
                  <a:gd name="T8" fmla="*/ 710 w 941"/>
                  <a:gd name="T9" fmla="*/ 835 h 984"/>
                  <a:gd name="T10" fmla="*/ 419 w 941"/>
                  <a:gd name="T11" fmla="*/ 973 h 984"/>
                  <a:gd name="T12" fmla="*/ 137 w 941"/>
                  <a:gd name="T13" fmla="*/ 968 h 984"/>
                  <a:gd name="T14" fmla="*/ 0 w 941"/>
                  <a:gd name="T15" fmla="*/ 763 h 984"/>
                  <a:gd name="T16" fmla="*/ 320 w 941"/>
                  <a:gd name="T17" fmla="*/ 712 h 984"/>
                  <a:gd name="T18" fmla="*/ 118 w 941"/>
                  <a:gd name="T19" fmla="*/ 703 h 984"/>
                  <a:gd name="T20" fmla="*/ 124 w 941"/>
                  <a:gd name="T21" fmla="*/ 536 h 984"/>
                  <a:gd name="T22" fmla="*/ 404 w 941"/>
                  <a:gd name="T23" fmla="*/ 483 h 984"/>
                  <a:gd name="T24" fmla="*/ 668 w 941"/>
                  <a:gd name="T25" fmla="*/ 297 h 984"/>
                  <a:gd name="T26" fmla="*/ 571 w 941"/>
                  <a:gd name="T27" fmla="*/ 516 h 984"/>
                  <a:gd name="T28" fmla="*/ 823 w 941"/>
                  <a:gd name="T29" fmla="*/ 595 h 984"/>
                  <a:gd name="T30" fmla="*/ 790 w 941"/>
                  <a:gd name="T31" fmla="*/ 645 h 984"/>
                  <a:gd name="T32" fmla="*/ 930 w 941"/>
                  <a:gd name="T33" fmla="*/ 595 h 984"/>
                  <a:gd name="T34" fmla="*/ 795 w 941"/>
                  <a:gd name="T35" fmla="*/ 368 h 984"/>
                  <a:gd name="T36" fmla="*/ 499 w 941"/>
                  <a:gd name="T37" fmla="*/ 432 h 984"/>
                  <a:gd name="T38" fmla="*/ 299 w 941"/>
                  <a:gd name="T39" fmla="*/ 536 h 984"/>
                  <a:gd name="T40" fmla="*/ 508 w 941"/>
                  <a:gd name="T41" fmla="*/ 890 h 984"/>
                  <a:gd name="T42" fmla="*/ 485 w 941"/>
                  <a:gd name="T43" fmla="*/ 608 h 984"/>
                  <a:gd name="T44" fmla="*/ 329 w 941"/>
                  <a:gd name="T45" fmla="*/ 748 h 984"/>
                  <a:gd name="T46" fmla="*/ 606 w 941"/>
                  <a:gd name="T47" fmla="*/ 216 h 984"/>
                  <a:gd name="T48" fmla="*/ 837 w 941"/>
                  <a:gd name="T49" fmla="*/ 201 h 984"/>
                  <a:gd name="T50" fmla="*/ 757 w 941"/>
                  <a:gd name="T51" fmla="*/ 123 h 984"/>
                  <a:gd name="T52" fmla="*/ 671 w 941"/>
                  <a:gd name="T53" fmla="*/ 107 h 984"/>
                  <a:gd name="T54" fmla="*/ 7 w 941"/>
                  <a:gd name="T55" fmla="*/ 896 h 984"/>
                  <a:gd name="T56" fmla="*/ 209 w 941"/>
                  <a:gd name="T57" fmla="*/ 896 h 984"/>
                  <a:gd name="T58" fmla="*/ 91 w 941"/>
                  <a:gd name="T59" fmla="*/ 765 h 984"/>
                  <a:gd name="T60" fmla="*/ 872 w 941"/>
                  <a:gd name="T61" fmla="*/ 886 h 984"/>
                  <a:gd name="T62" fmla="*/ 801 w 941"/>
                  <a:gd name="T63" fmla="*/ 786 h 984"/>
                  <a:gd name="T64" fmla="*/ 706 w 941"/>
                  <a:gd name="T65" fmla="*/ 7 h 984"/>
                  <a:gd name="T66" fmla="*/ 620 w 941"/>
                  <a:gd name="T67" fmla="*/ 123 h 984"/>
                  <a:gd name="T68" fmla="*/ 712 w 941"/>
                  <a:gd name="T69" fmla="*/ 100 h 984"/>
                  <a:gd name="T70" fmla="*/ 790 w 941"/>
                  <a:gd name="T71" fmla="*/ 71 h 984"/>
                  <a:gd name="T72" fmla="*/ 849 w 941"/>
                  <a:gd name="T73" fmla="*/ 101 h 984"/>
                  <a:gd name="T74" fmla="*/ 581 w 941"/>
                  <a:gd name="T75" fmla="*/ 878 h 984"/>
                  <a:gd name="T76" fmla="*/ 615 w 941"/>
                  <a:gd name="T77" fmla="*/ 737 h 984"/>
                  <a:gd name="T78" fmla="*/ 487 w 941"/>
                  <a:gd name="T79" fmla="*/ 900 h 984"/>
                  <a:gd name="T80" fmla="*/ 485 w 941"/>
                  <a:gd name="T81" fmla="*/ 920 h 984"/>
                  <a:gd name="T82" fmla="*/ 29 w 941"/>
                  <a:gd name="T83" fmla="*/ 912 h 984"/>
                  <a:gd name="T84" fmla="*/ 173 w 941"/>
                  <a:gd name="T85" fmla="*/ 564 h 984"/>
                  <a:gd name="T86" fmla="*/ 587 w 941"/>
                  <a:gd name="T87" fmla="*/ 627 h 984"/>
                  <a:gd name="T88" fmla="*/ 493 w 941"/>
                  <a:gd name="T89" fmla="*/ 605 h 984"/>
                  <a:gd name="T90" fmla="*/ 792 w 941"/>
                  <a:gd name="T91" fmla="*/ 359 h 984"/>
                  <a:gd name="T92" fmla="*/ 283 w 941"/>
                  <a:gd name="T93" fmla="*/ 530 h 984"/>
                  <a:gd name="T94" fmla="*/ 152 w 941"/>
                  <a:gd name="T95" fmla="*/ 579 h 984"/>
                  <a:gd name="T96" fmla="*/ 304 w 941"/>
                  <a:gd name="T97" fmla="*/ 585 h 984"/>
                  <a:gd name="T98" fmla="*/ 790 w 941"/>
                  <a:gd name="T99" fmla="*/ 656 h 984"/>
                  <a:gd name="T100" fmla="*/ 794 w 941"/>
                  <a:gd name="T101" fmla="*/ 716 h 984"/>
                  <a:gd name="T102" fmla="*/ 746 w 941"/>
                  <a:gd name="T103" fmla="*/ 771 h 984"/>
                  <a:gd name="T104" fmla="*/ 690 w 941"/>
                  <a:gd name="T105" fmla="*/ 806 h 984"/>
                  <a:gd name="T106" fmla="*/ 629 w 941"/>
                  <a:gd name="T107" fmla="*/ 839 h 984"/>
                  <a:gd name="T108" fmla="*/ 721 w 941"/>
                  <a:gd name="T109" fmla="*/ 762 h 984"/>
                  <a:gd name="T110" fmla="*/ 323 w 941"/>
                  <a:gd name="T111" fmla="*/ 751 h 984"/>
                  <a:gd name="T112" fmla="*/ 80 w 941"/>
                  <a:gd name="T113" fmla="*/ 696 h 984"/>
                  <a:gd name="T114" fmla="*/ 626 w 941"/>
                  <a:gd name="T115" fmla="*/ 699 h 984"/>
                  <a:gd name="T116" fmla="*/ 171 w 941"/>
                  <a:gd name="T117" fmla="*/ 535 h 984"/>
                  <a:gd name="T118" fmla="*/ 585 w 941"/>
                  <a:gd name="T119" fmla="*/ 203 h 984"/>
                  <a:gd name="T120" fmla="*/ 861 w 941"/>
                  <a:gd name="T121" fmla="*/ 162 h 984"/>
                  <a:gd name="T122" fmla="*/ 285 w 941"/>
                  <a:gd name="T123" fmla="*/ 522 h 98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941" h="984">
                    <a:moveTo>
                      <a:pt x="602" y="217"/>
                    </a:moveTo>
                    <a:cubicBezTo>
                      <a:pt x="599" y="216"/>
                      <a:pt x="596" y="215"/>
                      <a:pt x="593" y="214"/>
                    </a:cubicBezTo>
                    <a:cubicBezTo>
                      <a:pt x="591" y="213"/>
                      <a:pt x="588" y="212"/>
                      <a:pt x="586" y="210"/>
                    </a:cubicBezTo>
                    <a:cubicBezTo>
                      <a:pt x="575" y="200"/>
                      <a:pt x="571" y="187"/>
                      <a:pt x="573" y="172"/>
                    </a:cubicBezTo>
                    <a:cubicBezTo>
                      <a:pt x="574" y="168"/>
                      <a:pt x="577" y="163"/>
                      <a:pt x="582" y="159"/>
                    </a:cubicBezTo>
                    <a:cubicBezTo>
                      <a:pt x="582" y="150"/>
                      <a:pt x="581" y="141"/>
                      <a:pt x="581" y="133"/>
                    </a:cubicBezTo>
                    <a:cubicBezTo>
                      <a:pt x="582" y="110"/>
                      <a:pt x="588" y="89"/>
                      <a:pt x="601" y="69"/>
                    </a:cubicBezTo>
                    <a:cubicBezTo>
                      <a:pt x="611" y="55"/>
                      <a:pt x="622" y="42"/>
                      <a:pt x="635" y="31"/>
                    </a:cubicBezTo>
                    <a:cubicBezTo>
                      <a:pt x="648" y="20"/>
                      <a:pt x="662" y="12"/>
                      <a:pt x="678" y="9"/>
                    </a:cubicBezTo>
                    <a:cubicBezTo>
                      <a:pt x="685" y="7"/>
                      <a:pt x="693" y="4"/>
                      <a:pt x="700" y="3"/>
                    </a:cubicBezTo>
                    <a:cubicBezTo>
                      <a:pt x="710" y="0"/>
                      <a:pt x="720" y="1"/>
                      <a:pt x="730" y="1"/>
                    </a:cubicBezTo>
                    <a:cubicBezTo>
                      <a:pt x="744" y="1"/>
                      <a:pt x="759" y="4"/>
                      <a:pt x="773" y="5"/>
                    </a:cubicBezTo>
                    <a:cubicBezTo>
                      <a:pt x="779" y="6"/>
                      <a:pt x="785" y="8"/>
                      <a:pt x="791" y="11"/>
                    </a:cubicBezTo>
                    <a:cubicBezTo>
                      <a:pt x="799" y="15"/>
                      <a:pt x="807" y="19"/>
                      <a:pt x="815" y="24"/>
                    </a:cubicBezTo>
                    <a:cubicBezTo>
                      <a:pt x="823" y="28"/>
                      <a:pt x="829" y="35"/>
                      <a:pt x="836" y="41"/>
                    </a:cubicBezTo>
                    <a:cubicBezTo>
                      <a:pt x="837" y="43"/>
                      <a:pt x="839" y="45"/>
                      <a:pt x="840" y="47"/>
                    </a:cubicBezTo>
                    <a:cubicBezTo>
                      <a:pt x="845" y="53"/>
                      <a:pt x="849" y="59"/>
                      <a:pt x="853" y="65"/>
                    </a:cubicBezTo>
                    <a:cubicBezTo>
                      <a:pt x="859" y="76"/>
                      <a:pt x="861" y="87"/>
                      <a:pt x="864" y="98"/>
                    </a:cubicBezTo>
                    <a:cubicBezTo>
                      <a:pt x="865" y="104"/>
                      <a:pt x="866" y="110"/>
                      <a:pt x="867" y="117"/>
                    </a:cubicBezTo>
                    <a:cubicBezTo>
                      <a:pt x="869" y="124"/>
                      <a:pt x="867" y="132"/>
                      <a:pt x="866" y="140"/>
                    </a:cubicBezTo>
                    <a:cubicBezTo>
                      <a:pt x="866" y="142"/>
                      <a:pt x="865" y="144"/>
                      <a:pt x="865" y="146"/>
                    </a:cubicBezTo>
                    <a:cubicBezTo>
                      <a:pt x="864" y="149"/>
                      <a:pt x="864" y="153"/>
                      <a:pt x="866" y="156"/>
                    </a:cubicBezTo>
                    <a:cubicBezTo>
                      <a:pt x="869" y="165"/>
                      <a:pt x="868" y="174"/>
                      <a:pt x="865" y="183"/>
                    </a:cubicBezTo>
                    <a:cubicBezTo>
                      <a:pt x="865" y="184"/>
                      <a:pt x="864" y="185"/>
                      <a:pt x="864" y="186"/>
                    </a:cubicBezTo>
                    <a:cubicBezTo>
                      <a:pt x="862" y="194"/>
                      <a:pt x="857" y="199"/>
                      <a:pt x="850" y="203"/>
                    </a:cubicBezTo>
                    <a:cubicBezTo>
                      <a:pt x="845" y="206"/>
                      <a:pt x="842" y="210"/>
                      <a:pt x="841" y="215"/>
                    </a:cubicBezTo>
                    <a:cubicBezTo>
                      <a:pt x="839" y="225"/>
                      <a:pt x="835" y="234"/>
                      <a:pt x="830" y="243"/>
                    </a:cubicBezTo>
                    <a:cubicBezTo>
                      <a:pt x="827" y="249"/>
                      <a:pt x="823" y="255"/>
                      <a:pt x="819" y="261"/>
                    </a:cubicBezTo>
                    <a:cubicBezTo>
                      <a:pt x="818" y="263"/>
                      <a:pt x="815" y="265"/>
                      <a:pt x="812" y="267"/>
                    </a:cubicBezTo>
                    <a:cubicBezTo>
                      <a:pt x="807" y="272"/>
                      <a:pt x="802" y="276"/>
                      <a:pt x="797" y="280"/>
                    </a:cubicBezTo>
                    <a:cubicBezTo>
                      <a:pt x="794" y="283"/>
                      <a:pt x="793" y="291"/>
                      <a:pt x="796" y="294"/>
                    </a:cubicBezTo>
                    <a:cubicBezTo>
                      <a:pt x="798" y="296"/>
                      <a:pt x="798" y="298"/>
                      <a:pt x="797" y="301"/>
                    </a:cubicBezTo>
                    <a:cubicBezTo>
                      <a:pt x="797" y="302"/>
                      <a:pt x="797" y="303"/>
                      <a:pt x="797" y="304"/>
                    </a:cubicBezTo>
                    <a:cubicBezTo>
                      <a:pt x="795" y="311"/>
                      <a:pt x="797" y="317"/>
                      <a:pt x="802" y="322"/>
                    </a:cubicBezTo>
                    <a:cubicBezTo>
                      <a:pt x="803" y="322"/>
                      <a:pt x="804" y="322"/>
                      <a:pt x="804" y="321"/>
                    </a:cubicBezTo>
                    <a:cubicBezTo>
                      <a:pt x="805" y="320"/>
                      <a:pt x="806" y="318"/>
                      <a:pt x="807" y="317"/>
                    </a:cubicBezTo>
                    <a:cubicBezTo>
                      <a:pt x="809" y="316"/>
                      <a:pt x="811" y="317"/>
                      <a:pt x="813" y="319"/>
                    </a:cubicBezTo>
                    <a:cubicBezTo>
                      <a:pt x="817" y="322"/>
                      <a:pt x="821" y="324"/>
                      <a:pt x="826" y="325"/>
                    </a:cubicBezTo>
                    <a:cubicBezTo>
                      <a:pt x="831" y="326"/>
                      <a:pt x="835" y="328"/>
                      <a:pt x="838" y="331"/>
                    </a:cubicBezTo>
                    <a:cubicBezTo>
                      <a:pt x="846" y="337"/>
                      <a:pt x="854" y="343"/>
                      <a:pt x="864" y="346"/>
                    </a:cubicBezTo>
                    <a:cubicBezTo>
                      <a:pt x="864" y="346"/>
                      <a:pt x="864" y="346"/>
                      <a:pt x="864" y="346"/>
                    </a:cubicBezTo>
                    <a:cubicBezTo>
                      <a:pt x="873" y="352"/>
                      <a:pt x="882" y="358"/>
                      <a:pt x="891" y="364"/>
                    </a:cubicBezTo>
                    <a:cubicBezTo>
                      <a:pt x="900" y="371"/>
                      <a:pt x="905" y="381"/>
                      <a:pt x="909" y="391"/>
                    </a:cubicBezTo>
                    <a:cubicBezTo>
                      <a:pt x="914" y="402"/>
                      <a:pt x="919" y="413"/>
                      <a:pt x="923" y="424"/>
                    </a:cubicBezTo>
                    <a:cubicBezTo>
                      <a:pt x="926" y="431"/>
                      <a:pt x="927" y="439"/>
                      <a:pt x="929" y="446"/>
                    </a:cubicBezTo>
                    <a:cubicBezTo>
                      <a:pt x="931" y="451"/>
                      <a:pt x="932" y="456"/>
                      <a:pt x="933" y="462"/>
                    </a:cubicBezTo>
                    <a:cubicBezTo>
                      <a:pt x="934" y="464"/>
                      <a:pt x="934" y="466"/>
                      <a:pt x="934" y="468"/>
                    </a:cubicBezTo>
                    <a:cubicBezTo>
                      <a:pt x="936" y="481"/>
                      <a:pt x="938" y="494"/>
                      <a:pt x="940" y="507"/>
                    </a:cubicBezTo>
                    <a:cubicBezTo>
                      <a:pt x="941" y="514"/>
                      <a:pt x="941" y="521"/>
                      <a:pt x="941" y="528"/>
                    </a:cubicBezTo>
                    <a:cubicBezTo>
                      <a:pt x="941" y="537"/>
                      <a:pt x="939" y="546"/>
                      <a:pt x="939" y="556"/>
                    </a:cubicBezTo>
                    <a:cubicBezTo>
                      <a:pt x="938" y="567"/>
                      <a:pt x="937" y="578"/>
                      <a:pt x="936" y="590"/>
                    </a:cubicBezTo>
                    <a:cubicBezTo>
                      <a:pt x="935" y="613"/>
                      <a:pt x="930" y="636"/>
                      <a:pt x="919" y="658"/>
                    </a:cubicBezTo>
                    <a:cubicBezTo>
                      <a:pt x="917" y="662"/>
                      <a:pt x="915" y="666"/>
                      <a:pt x="917" y="671"/>
                    </a:cubicBezTo>
                    <a:cubicBezTo>
                      <a:pt x="918" y="673"/>
                      <a:pt x="918" y="675"/>
                      <a:pt x="918" y="677"/>
                    </a:cubicBezTo>
                    <a:cubicBezTo>
                      <a:pt x="917" y="691"/>
                      <a:pt x="919" y="705"/>
                      <a:pt x="922" y="719"/>
                    </a:cubicBezTo>
                    <a:cubicBezTo>
                      <a:pt x="923" y="725"/>
                      <a:pt x="923" y="731"/>
                      <a:pt x="924" y="736"/>
                    </a:cubicBezTo>
                    <a:cubicBezTo>
                      <a:pt x="925" y="745"/>
                      <a:pt x="926" y="754"/>
                      <a:pt x="927" y="763"/>
                    </a:cubicBezTo>
                    <a:cubicBezTo>
                      <a:pt x="928" y="775"/>
                      <a:pt x="927" y="786"/>
                      <a:pt x="925" y="798"/>
                    </a:cubicBezTo>
                    <a:cubicBezTo>
                      <a:pt x="922" y="811"/>
                      <a:pt x="919" y="823"/>
                      <a:pt x="913" y="835"/>
                    </a:cubicBezTo>
                    <a:cubicBezTo>
                      <a:pt x="908" y="844"/>
                      <a:pt x="904" y="853"/>
                      <a:pt x="899" y="861"/>
                    </a:cubicBezTo>
                    <a:cubicBezTo>
                      <a:pt x="898" y="864"/>
                      <a:pt x="896" y="867"/>
                      <a:pt x="894" y="869"/>
                    </a:cubicBezTo>
                    <a:cubicBezTo>
                      <a:pt x="888" y="876"/>
                      <a:pt x="882" y="882"/>
                      <a:pt x="876" y="888"/>
                    </a:cubicBezTo>
                    <a:cubicBezTo>
                      <a:pt x="872" y="892"/>
                      <a:pt x="868" y="894"/>
                      <a:pt x="864" y="895"/>
                    </a:cubicBezTo>
                    <a:cubicBezTo>
                      <a:pt x="861" y="896"/>
                      <a:pt x="859" y="898"/>
                      <a:pt x="856" y="899"/>
                    </a:cubicBezTo>
                    <a:cubicBezTo>
                      <a:pt x="852" y="900"/>
                      <a:pt x="847" y="902"/>
                      <a:pt x="842" y="904"/>
                    </a:cubicBezTo>
                    <a:cubicBezTo>
                      <a:pt x="837" y="906"/>
                      <a:pt x="832" y="908"/>
                      <a:pt x="826" y="910"/>
                    </a:cubicBezTo>
                    <a:cubicBezTo>
                      <a:pt x="820" y="913"/>
                      <a:pt x="813" y="913"/>
                      <a:pt x="806" y="911"/>
                    </a:cubicBezTo>
                    <a:cubicBezTo>
                      <a:pt x="803" y="910"/>
                      <a:pt x="799" y="910"/>
                      <a:pt x="796" y="909"/>
                    </a:cubicBezTo>
                    <a:cubicBezTo>
                      <a:pt x="786" y="907"/>
                      <a:pt x="778" y="903"/>
                      <a:pt x="770" y="898"/>
                    </a:cubicBezTo>
                    <a:cubicBezTo>
                      <a:pt x="762" y="893"/>
                      <a:pt x="756" y="887"/>
                      <a:pt x="751" y="879"/>
                    </a:cubicBezTo>
                    <a:cubicBezTo>
                      <a:pt x="743" y="868"/>
                      <a:pt x="739" y="856"/>
                      <a:pt x="735" y="843"/>
                    </a:cubicBezTo>
                    <a:cubicBezTo>
                      <a:pt x="734" y="841"/>
                      <a:pt x="733" y="838"/>
                      <a:pt x="733" y="835"/>
                    </a:cubicBezTo>
                    <a:cubicBezTo>
                      <a:pt x="732" y="829"/>
                      <a:pt x="731" y="823"/>
                      <a:pt x="730" y="817"/>
                    </a:cubicBezTo>
                    <a:cubicBezTo>
                      <a:pt x="726" y="816"/>
                      <a:pt x="724" y="819"/>
                      <a:pt x="723" y="820"/>
                    </a:cubicBezTo>
                    <a:cubicBezTo>
                      <a:pt x="718" y="825"/>
                      <a:pt x="714" y="830"/>
                      <a:pt x="710" y="835"/>
                    </a:cubicBezTo>
                    <a:cubicBezTo>
                      <a:pt x="707" y="839"/>
                      <a:pt x="703" y="844"/>
                      <a:pt x="700" y="847"/>
                    </a:cubicBezTo>
                    <a:cubicBezTo>
                      <a:pt x="697" y="847"/>
                      <a:pt x="695" y="847"/>
                      <a:pt x="692" y="847"/>
                    </a:cubicBezTo>
                    <a:cubicBezTo>
                      <a:pt x="688" y="852"/>
                      <a:pt x="686" y="857"/>
                      <a:pt x="684" y="862"/>
                    </a:cubicBezTo>
                    <a:cubicBezTo>
                      <a:pt x="678" y="874"/>
                      <a:pt x="671" y="884"/>
                      <a:pt x="660" y="890"/>
                    </a:cubicBezTo>
                    <a:cubicBezTo>
                      <a:pt x="652" y="895"/>
                      <a:pt x="645" y="901"/>
                      <a:pt x="637" y="904"/>
                    </a:cubicBezTo>
                    <a:cubicBezTo>
                      <a:pt x="629" y="907"/>
                      <a:pt x="621" y="909"/>
                      <a:pt x="612" y="909"/>
                    </a:cubicBezTo>
                    <a:cubicBezTo>
                      <a:pt x="602" y="908"/>
                      <a:pt x="593" y="907"/>
                      <a:pt x="583" y="906"/>
                    </a:cubicBezTo>
                    <a:cubicBezTo>
                      <a:pt x="577" y="906"/>
                      <a:pt x="572" y="904"/>
                      <a:pt x="567" y="899"/>
                    </a:cubicBezTo>
                    <a:cubicBezTo>
                      <a:pt x="565" y="897"/>
                      <a:pt x="562" y="896"/>
                      <a:pt x="558" y="896"/>
                    </a:cubicBezTo>
                    <a:cubicBezTo>
                      <a:pt x="542" y="896"/>
                      <a:pt x="527" y="896"/>
                      <a:pt x="511" y="895"/>
                    </a:cubicBezTo>
                    <a:cubicBezTo>
                      <a:pt x="506" y="895"/>
                      <a:pt x="501" y="896"/>
                      <a:pt x="495" y="896"/>
                    </a:cubicBezTo>
                    <a:cubicBezTo>
                      <a:pt x="495" y="900"/>
                      <a:pt x="495" y="904"/>
                      <a:pt x="495" y="908"/>
                    </a:cubicBezTo>
                    <a:cubicBezTo>
                      <a:pt x="495" y="925"/>
                      <a:pt x="486" y="938"/>
                      <a:pt x="476" y="950"/>
                    </a:cubicBezTo>
                    <a:cubicBezTo>
                      <a:pt x="468" y="958"/>
                      <a:pt x="459" y="963"/>
                      <a:pt x="449" y="968"/>
                    </a:cubicBezTo>
                    <a:cubicBezTo>
                      <a:pt x="440" y="972"/>
                      <a:pt x="429" y="973"/>
                      <a:pt x="419" y="973"/>
                    </a:cubicBezTo>
                    <a:cubicBezTo>
                      <a:pt x="407" y="972"/>
                      <a:pt x="397" y="969"/>
                      <a:pt x="387" y="965"/>
                    </a:cubicBezTo>
                    <a:cubicBezTo>
                      <a:pt x="378" y="962"/>
                      <a:pt x="371" y="957"/>
                      <a:pt x="366" y="949"/>
                    </a:cubicBezTo>
                    <a:cubicBezTo>
                      <a:pt x="363" y="942"/>
                      <a:pt x="359" y="936"/>
                      <a:pt x="355" y="929"/>
                    </a:cubicBezTo>
                    <a:cubicBezTo>
                      <a:pt x="354" y="927"/>
                      <a:pt x="353" y="924"/>
                      <a:pt x="352" y="921"/>
                    </a:cubicBezTo>
                    <a:cubicBezTo>
                      <a:pt x="350" y="915"/>
                      <a:pt x="348" y="909"/>
                      <a:pt x="348" y="902"/>
                    </a:cubicBezTo>
                    <a:cubicBezTo>
                      <a:pt x="343" y="901"/>
                      <a:pt x="339" y="901"/>
                      <a:pt x="335" y="901"/>
                    </a:cubicBezTo>
                    <a:cubicBezTo>
                      <a:pt x="315" y="901"/>
                      <a:pt x="295" y="903"/>
                      <a:pt x="275" y="903"/>
                    </a:cubicBezTo>
                    <a:cubicBezTo>
                      <a:pt x="259" y="903"/>
                      <a:pt x="244" y="902"/>
                      <a:pt x="228" y="901"/>
                    </a:cubicBezTo>
                    <a:cubicBezTo>
                      <a:pt x="225" y="901"/>
                      <a:pt x="222" y="901"/>
                      <a:pt x="219" y="901"/>
                    </a:cubicBezTo>
                    <a:cubicBezTo>
                      <a:pt x="211" y="902"/>
                      <a:pt x="202" y="902"/>
                      <a:pt x="193" y="902"/>
                    </a:cubicBezTo>
                    <a:cubicBezTo>
                      <a:pt x="185" y="903"/>
                      <a:pt x="177" y="902"/>
                      <a:pt x="169" y="902"/>
                    </a:cubicBezTo>
                    <a:cubicBezTo>
                      <a:pt x="167" y="902"/>
                      <a:pt x="165" y="903"/>
                      <a:pt x="163" y="903"/>
                    </a:cubicBezTo>
                    <a:cubicBezTo>
                      <a:pt x="163" y="905"/>
                      <a:pt x="162" y="907"/>
                      <a:pt x="162" y="909"/>
                    </a:cubicBezTo>
                    <a:cubicBezTo>
                      <a:pt x="162" y="913"/>
                      <a:pt x="162" y="918"/>
                      <a:pt x="161" y="922"/>
                    </a:cubicBezTo>
                    <a:cubicBezTo>
                      <a:pt x="159" y="941"/>
                      <a:pt x="149" y="955"/>
                      <a:pt x="137" y="968"/>
                    </a:cubicBezTo>
                    <a:cubicBezTo>
                      <a:pt x="131" y="973"/>
                      <a:pt x="124" y="976"/>
                      <a:pt x="117" y="978"/>
                    </a:cubicBezTo>
                    <a:cubicBezTo>
                      <a:pt x="107" y="981"/>
                      <a:pt x="97" y="984"/>
                      <a:pt x="86" y="984"/>
                    </a:cubicBezTo>
                    <a:cubicBezTo>
                      <a:pt x="79" y="983"/>
                      <a:pt x="72" y="983"/>
                      <a:pt x="66" y="979"/>
                    </a:cubicBezTo>
                    <a:cubicBezTo>
                      <a:pt x="61" y="976"/>
                      <a:pt x="56" y="974"/>
                      <a:pt x="51" y="971"/>
                    </a:cubicBezTo>
                    <a:cubicBezTo>
                      <a:pt x="42" y="965"/>
                      <a:pt x="35" y="957"/>
                      <a:pt x="29" y="948"/>
                    </a:cubicBezTo>
                    <a:cubicBezTo>
                      <a:pt x="25" y="943"/>
                      <a:pt x="24" y="936"/>
                      <a:pt x="23" y="929"/>
                    </a:cubicBezTo>
                    <a:cubicBezTo>
                      <a:pt x="22" y="922"/>
                      <a:pt x="21" y="914"/>
                      <a:pt x="20" y="907"/>
                    </a:cubicBezTo>
                    <a:cubicBezTo>
                      <a:pt x="14" y="904"/>
                      <a:pt x="9" y="902"/>
                      <a:pt x="4" y="906"/>
                    </a:cubicBezTo>
                    <a:cubicBezTo>
                      <a:pt x="0" y="905"/>
                      <a:pt x="0" y="902"/>
                      <a:pt x="0" y="900"/>
                    </a:cubicBezTo>
                    <a:cubicBezTo>
                      <a:pt x="1" y="894"/>
                      <a:pt x="1" y="888"/>
                      <a:pt x="2" y="882"/>
                    </a:cubicBezTo>
                    <a:cubicBezTo>
                      <a:pt x="4" y="872"/>
                      <a:pt x="3" y="862"/>
                      <a:pt x="4" y="852"/>
                    </a:cubicBezTo>
                    <a:cubicBezTo>
                      <a:pt x="5" y="841"/>
                      <a:pt x="5" y="829"/>
                      <a:pt x="5" y="818"/>
                    </a:cubicBezTo>
                    <a:cubicBezTo>
                      <a:pt x="4" y="808"/>
                      <a:pt x="3" y="799"/>
                      <a:pt x="2" y="789"/>
                    </a:cubicBezTo>
                    <a:cubicBezTo>
                      <a:pt x="2" y="786"/>
                      <a:pt x="1" y="782"/>
                      <a:pt x="1" y="778"/>
                    </a:cubicBezTo>
                    <a:cubicBezTo>
                      <a:pt x="1" y="773"/>
                      <a:pt x="1" y="768"/>
                      <a:pt x="0" y="763"/>
                    </a:cubicBezTo>
                    <a:cubicBezTo>
                      <a:pt x="0" y="762"/>
                      <a:pt x="0" y="760"/>
                      <a:pt x="0" y="759"/>
                    </a:cubicBezTo>
                    <a:cubicBezTo>
                      <a:pt x="0" y="757"/>
                      <a:pt x="3" y="756"/>
                      <a:pt x="4" y="757"/>
                    </a:cubicBezTo>
                    <a:cubicBezTo>
                      <a:pt x="12" y="760"/>
                      <a:pt x="20" y="759"/>
                      <a:pt x="28" y="760"/>
                    </a:cubicBezTo>
                    <a:cubicBezTo>
                      <a:pt x="36" y="761"/>
                      <a:pt x="44" y="761"/>
                      <a:pt x="52" y="760"/>
                    </a:cubicBezTo>
                    <a:cubicBezTo>
                      <a:pt x="62" y="759"/>
                      <a:pt x="72" y="759"/>
                      <a:pt x="82" y="759"/>
                    </a:cubicBezTo>
                    <a:cubicBezTo>
                      <a:pt x="94" y="759"/>
                      <a:pt x="107" y="760"/>
                      <a:pt x="119" y="759"/>
                    </a:cubicBezTo>
                    <a:cubicBezTo>
                      <a:pt x="136" y="759"/>
                      <a:pt x="153" y="759"/>
                      <a:pt x="170" y="759"/>
                    </a:cubicBezTo>
                    <a:cubicBezTo>
                      <a:pt x="175" y="759"/>
                      <a:pt x="179" y="758"/>
                      <a:pt x="184" y="758"/>
                    </a:cubicBezTo>
                    <a:cubicBezTo>
                      <a:pt x="187" y="754"/>
                      <a:pt x="186" y="750"/>
                      <a:pt x="186" y="746"/>
                    </a:cubicBezTo>
                    <a:cubicBezTo>
                      <a:pt x="185" y="737"/>
                      <a:pt x="185" y="728"/>
                      <a:pt x="188" y="719"/>
                    </a:cubicBezTo>
                    <a:cubicBezTo>
                      <a:pt x="189" y="719"/>
                      <a:pt x="189" y="719"/>
                      <a:pt x="190" y="719"/>
                    </a:cubicBezTo>
                    <a:cubicBezTo>
                      <a:pt x="206" y="718"/>
                      <a:pt x="222" y="716"/>
                      <a:pt x="237" y="716"/>
                    </a:cubicBezTo>
                    <a:cubicBezTo>
                      <a:pt x="253" y="716"/>
                      <a:pt x="268" y="716"/>
                      <a:pt x="283" y="714"/>
                    </a:cubicBezTo>
                    <a:cubicBezTo>
                      <a:pt x="293" y="713"/>
                      <a:pt x="303" y="713"/>
                      <a:pt x="313" y="712"/>
                    </a:cubicBezTo>
                    <a:cubicBezTo>
                      <a:pt x="315" y="712"/>
                      <a:pt x="317" y="712"/>
                      <a:pt x="320" y="712"/>
                    </a:cubicBezTo>
                    <a:cubicBezTo>
                      <a:pt x="320" y="679"/>
                      <a:pt x="320" y="646"/>
                      <a:pt x="316" y="613"/>
                    </a:cubicBezTo>
                    <a:cubicBezTo>
                      <a:pt x="315" y="613"/>
                      <a:pt x="314" y="612"/>
                      <a:pt x="314" y="612"/>
                    </a:cubicBezTo>
                    <a:cubicBezTo>
                      <a:pt x="307" y="609"/>
                      <a:pt x="305" y="604"/>
                      <a:pt x="307" y="597"/>
                    </a:cubicBezTo>
                    <a:cubicBezTo>
                      <a:pt x="307" y="596"/>
                      <a:pt x="307" y="594"/>
                      <a:pt x="307" y="592"/>
                    </a:cubicBezTo>
                    <a:cubicBezTo>
                      <a:pt x="301" y="594"/>
                      <a:pt x="296" y="597"/>
                      <a:pt x="291" y="600"/>
                    </a:cubicBezTo>
                    <a:cubicBezTo>
                      <a:pt x="283" y="605"/>
                      <a:pt x="276" y="610"/>
                      <a:pt x="269" y="615"/>
                    </a:cubicBezTo>
                    <a:cubicBezTo>
                      <a:pt x="264" y="619"/>
                      <a:pt x="257" y="621"/>
                      <a:pt x="251" y="624"/>
                    </a:cubicBezTo>
                    <a:cubicBezTo>
                      <a:pt x="245" y="625"/>
                      <a:pt x="240" y="627"/>
                      <a:pt x="235" y="629"/>
                    </a:cubicBezTo>
                    <a:cubicBezTo>
                      <a:pt x="230" y="630"/>
                      <a:pt x="226" y="632"/>
                      <a:pt x="222" y="634"/>
                    </a:cubicBezTo>
                    <a:cubicBezTo>
                      <a:pt x="223" y="636"/>
                      <a:pt x="224" y="640"/>
                      <a:pt x="225" y="643"/>
                    </a:cubicBezTo>
                    <a:cubicBezTo>
                      <a:pt x="226" y="647"/>
                      <a:pt x="225" y="650"/>
                      <a:pt x="221" y="653"/>
                    </a:cubicBezTo>
                    <a:cubicBezTo>
                      <a:pt x="213" y="657"/>
                      <a:pt x="206" y="662"/>
                      <a:pt x="198" y="666"/>
                    </a:cubicBezTo>
                    <a:cubicBezTo>
                      <a:pt x="183" y="673"/>
                      <a:pt x="168" y="679"/>
                      <a:pt x="154" y="688"/>
                    </a:cubicBezTo>
                    <a:cubicBezTo>
                      <a:pt x="146" y="692"/>
                      <a:pt x="138" y="696"/>
                      <a:pt x="130" y="701"/>
                    </a:cubicBezTo>
                    <a:cubicBezTo>
                      <a:pt x="126" y="703"/>
                      <a:pt x="123" y="704"/>
                      <a:pt x="118" y="703"/>
                    </a:cubicBezTo>
                    <a:cubicBezTo>
                      <a:pt x="109" y="702"/>
                      <a:pt x="100" y="702"/>
                      <a:pt x="91" y="703"/>
                    </a:cubicBezTo>
                    <a:cubicBezTo>
                      <a:pt x="85" y="703"/>
                      <a:pt x="80" y="705"/>
                      <a:pt x="74" y="705"/>
                    </a:cubicBezTo>
                    <a:cubicBezTo>
                      <a:pt x="73" y="704"/>
                      <a:pt x="73" y="703"/>
                      <a:pt x="72" y="702"/>
                    </a:cubicBezTo>
                    <a:cubicBezTo>
                      <a:pt x="69" y="690"/>
                      <a:pt x="63" y="678"/>
                      <a:pt x="58" y="667"/>
                    </a:cubicBezTo>
                    <a:cubicBezTo>
                      <a:pt x="55" y="661"/>
                      <a:pt x="52" y="655"/>
                      <a:pt x="49" y="650"/>
                    </a:cubicBezTo>
                    <a:cubicBezTo>
                      <a:pt x="45" y="641"/>
                      <a:pt x="41" y="632"/>
                      <a:pt x="37" y="624"/>
                    </a:cubicBezTo>
                    <a:cubicBezTo>
                      <a:pt x="36" y="621"/>
                      <a:pt x="34" y="619"/>
                      <a:pt x="32" y="617"/>
                    </a:cubicBezTo>
                    <a:cubicBezTo>
                      <a:pt x="32" y="616"/>
                      <a:pt x="31" y="615"/>
                      <a:pt x="30" y="615"/>
                    </a:cubicBezTo>
                    <a:cubicBezTo>
                      <a:pt x="27" y="609"/>
                      <a:pt x="24" y="603"/>
                      <a:pt x="21" y="597"/>
                    </a:cubicBezTo>
                    <a:cubicBezTo>
                      <a:pt x="22" y="596"/>
                      <a:pt x="23" y="594"/>
                      <a:pt x="25" y="593"/>
                    </a:cubicBezTo>
                    <a:cubicBezTo>
                      <a:pt x="34" y="588"/>
                      <a:pt x="43" y="583"/>
                      <a:pt x="52" y="578"/>
                    </a:cubicBezTo>
                    <a:cubicBezTo>
                      <a:pt x="58" y="575"/>
                      <a:pt x="64" y="571"/>
                      <a:pt x="70" y="567"/>
                    </a:cubicBezTo>
                    <a:cubicBezTo>
                      <a:pt x="76" y="564"/>
                      <a:pt x="82" y="561"/>
                      <a:pt x="88" y="558"/>
                    </a:cubicBezTo>
                    <a:cubicBezTo>
                      <a:pt x="96" y="554"/>
                      <a:pt x="104" y="549"/>
                      <a:pt x="113" y="544"/>
                    </a:cubicBezTo>
                    <a:cubicBezTo>
                      <a:pt x="117" y="542"/>
                      <a:pt x="121" y="539"/>
                      <a:pt x="124" y="536"/>
                    </a:cubicBezTo>
                    <a:cubicBezTo>
                      <a:pt x="127" y="533"/>
                      <a:pt x="130" y="532"/>
                      <a:pt x="133" y="532"/>
                    </a:cubicBezTo>
                    <a:cubicBezTo>
                      <a:pt x="138" y="532"/>
                      <a:pt x="143" y="532"/>
                      <a:pt x="148" y="532"/>
                    </a:cubicBezTo>
                    <a:cubicBezTo>
                      <a:pt x="152" y="532"/>
                      <a:pt x="155" y="531"/>
                      <a:pt x="158" y="528"/>
                    </a:cubicBezTo>
                    <a:cubicBezTo>
                      <a:pt x="164" y="523"/>
                      <a:pt x="171" y="521"/>
                      <a:pt x="179" y="519"/>
                    </a:cubicBezTo>
                    <a:cubicBezTo>
                      <a:pt x="193" y="516"/>
                      <a:pt x="207" y="516"/>
                      <a:pt x="221" y="519"/>
                    </a:cubicBezTo>
                    <a:cubicBezTo>
                      <a:pt x="231" y="521"/>
                      <a:pt x="241" y="522"/>
                      <a:pt x="251" y="524"/>
                    </a:cubicBezTo>
                    <a:cubicBezTo>
                      <a:pt x="257" y="525"/>
                      <a:pt x="262" y="525"/>
                      <a:pt x="268" y="526"/>
                    </a:cubicBezTo>
                    <a:cubicBezTo>
                      <a:pt x="271" y="526"/>
                      <a:pt x="273" y="525"/>
                      <a:pt x="274" y="523"/>
                    </a:cubicBezTo>
                    <a:cubicBezTo>
                      <a:pt x="275" y="522"/>
                      <a:pt x="275" y="522"/>
                      <a:pt x="275" y="522"/>
                    </a:cubicBezTo>
                    <a:cubicBezTo>
                      <a:pt x="279" y="515"/>
                      <a:pt x="284" y="513"/>
                      <a:pt x="291" y="513"/>
                    </a:cubicBezTo>
                    <a:cubicBezTo>
                      <a:pt x="300" y="514"/>
                      <a:pt x="308" y="512"/>
                      <a:pt x="316" y="508"/>
                    </a:cubicBezTo>
                    <a:cubicBezTo>
                      <a:pt x="323" y="504"/>
                      <a:pt x="331" y="503"/>
                      <a:pt x="339" y="501"/>
                    </a:cubicBezTo>
                    <a:cubicBezTo>
                      <a:pt x="350" y="499"/>
                      <a:pt x="361" y="497"/>
                      <a:pt x="372" y="495"/>
                    </a:cubicBezTo>
                    <a:cubicBezTo>
                      <a:pt x="374" y="495"/>
                      <a:pt x="376" y="494"/>
                      <a:pt x="379" y="493"/>
                    </a:cubicBezTo>
                    <a:cubicBezTo>
                      <a:pt x="387" y="490"/>
                      <a:pt x="396" y="487"/>
                      <a:pt x="404" y="483"/>
                    </a:cubicBezTo>
                    <a:cubicBezTo>
                      <a:pt x="410" y="480"/>
                      <a:pt x="416" y="477"/>
                      <a:pt x="421" y="475"/>
                    </a:cubicBezTo>
                    <a:cubicBezTo>
                      <a:pt x="424" y="473"/>
                      <a:pt x="427" y="472"/>
                      <a:pt x="430" y="470"/>
                    </a:cubicBezTo>
                    <a:cubicBezTo>
                      <a:pt x="440" y="466"/>
                      <a:pt x="449" y="460"/>
                      <a:pt x="458" y="454"/>
                    </a:cubicBezTo>
                    <a:cubicBezTo>
                      <a:pt x="466" y="447"/>
                      <a:pt x="476" y="442"/>
                      <a:pt x="485" y="435"/>
                    </a:cubicBezTo>
                    <a:cubicBezTo>
                      <a:pt x="496" y="427"/>
                      <a:pt x="508" y="419"/>
                      <a:pt x="519" y="409"/>
                    </a:cubicBezTo>
                    <a:cubicBezTo>
                      <a:pt x="527" y="402"/>
                      <a:pt x="536" y="395"/>
                      <a:pt x="544" y="388"/>
                    </a:cubicBezTo>
                    <a:cubicBezTo>
                      <a:pt x="546" y="386"/>
                      <a:pt x="548" y="384"/>
                      <a:pt x="551" y="382"/>
                    </a:cubicBezTo>
                    <a:cubicBezTo>
                      <a:pt x="567" y="367"/>
                      <a:pt x="586" y="355"/>
                      <a:pt x="606" y="346"/>
                    </a:cubicBezTo>
                    <a:cubicBezTo>
                      <a:pt x="611" y="343"/>
                      <a:pt x="617" y="342"/>
                      <a:pt x="623" y="340"/>
                    </a:cubicBezTo>
                    <a:cubicBezTo>
                      <a:pt x="632" y="338"/>
                      <a:pt x="640" y="336"/>
                      <a:pt x="649" y="333"/>
                    </a:cubicBezTo>
                    <a:cubicBezTo>
                      <a:pt x="653" y="332"/>
                      <a:pt x="656" y="332"/>
                      <a:pt x="658" y="328"/>
                    </a:cubicBezTo>
                    <a:cubicBezTo>
                      <a:pt x="661" y="328"/>
                      <a:pt x="663" y="328"/>
                      <a:pt x="665" y="329"/>
                    </a:cubicBezTo>
                    <a:cubicBezTo>
                      <a:pt x="666" y="328"/>
                      <a:pt x="667" y="327"/>
                      <a:pt x="667" y="326"/>
                    </a:cubicBezTo>
                    <a:cubicBezTo>
                      <a:pt x="668" y="323"/>
                      <a:pt x="669" y="320"/>
                      <a:pt x="669" y="317"/>
                    </a:cubicBezTo>
                    <a:cubicBezTo>
                      <a:pt x="669" y="310"/>
                      <a:pt x="668" y="304"/>
                      <a:pt x="668" y="297"/>
                    </a:cubicBezTo>
                    <a:cubicBezTo>
                      <a:pt x="667" y="292"/>
                      <a:pt x="665" y="288"/>
                      <a:pt x="660" y="286"/>
                    </a:cubicBezTo>
                    <a:cubicBezTo>
                      <a:pt x="659" y="285"/>
                      <a:pt x="657" y="284"/>
                      <a:pt x="655" y="283"/>
                    </a:cubicBezTo>
                    <a:cubicBezTo>
                      <a:pt x="640" y="276"/>
                      <a:pt x="628" y="264"/>
                      <a:pt x="618" y="250"/>
                    </a:cubicBezTo>
                    <a:cubicBezTo>
                      <a:pt x="612" y="241"/>
                      <a:pt x="607" y="232"/>
                      <a:pt x="604" y="222"/>
                    </a:cubicBezTo>
                    <a:cubicBezTo>
                      <a:pt x="603" y="220"/>
                      <a:pt x="603" y="219"/>
                      <a:pt x="602" y="217"/>
                    </a:cubicBezTo>
                    <a:close/>
                    <a:moveTo>
                      <a:pt x="315" y="601"/>
                    </a:moveTo>
                    <a:cubicBezTo>
                      <a:pt x="318" y="598"/>
                      <a:pt x="320" y="595"/>
                      <a:pt x="323" y="595"/>
                    </a:cubicBezTo>
                    <a:cubicBezTo>
                      <a:pt x="330" y="593"/>
                      <a:pt x="338" y="591"/>
                      <a:pt x="345" y="591"/>
                    </a:cubicBezTo>
                    <a:cubicBezTo>
                      <a:pt x="360" y="591"/>
                      <a:pt x="375" y="591"/>
                      <a:pt x="389" y="591"/>
                    </a:cubicBezTo>
                    <a:cubicBezTo>
                      <a:pt x="393" y="590"/>
                      <a:pt x="398" y="590"/>
                      <a:pt x="402" y="591"/>
                    </a:cubicBezTo>
                    <a:cubicBezTo>
                      <a:pt x="411" y="592"/>
                      <a:pt x="420" y="589"/>
                      <a:pt x="429" y="586"/>
                    </a:cubicBezTo>
                    <a:cubicBezTo>
                      <a:pt x="444" y="580"/>
                      <a:pt x="459" y="574"/>
                      <a:pt x="474" y="567"/>
                    </a:cubicBezTo>
                    <a:cubicBezTo>
                      <a:pt x="481" y="564"/>
                      <a:pt x="489" y="559"/>
                      <a:pt x="496" y="555"/>
                    </a:cubicBezTo>
                    <a:cubicBezTo>
                      <a:pt x="507" y="549"/>
                      <a:pt x="518" y="542"/>
                      <a:pt x="529" y="536"/>
                    </a:cubicBezTo>
                    <a:cubicBezTo>
                      <a:pt x="543" y="529"/>
                      <a:pt x="557" y="522"/>
                      <a:pt x="571" y="516"/>
                    </a:cubicBezTo>
                    <a:cubicBezTo>
                      <a:pt x="576" y="514"/>
                      <a:pt x="580" y="513"/>
                      <a:pt x="585" y="514"/>
                    </a:cubicBezTo>
                    <a:cubicBezTo>
                      <a:pt x="591" y="514"/>
                      <a:pt x="594" y="517"/>
                      <a:pt x="594" y="523"/>
                    </a:cubicBezTo>
                    <a:cubicBezTo>
                      <a:pt x="595" y="532"/>
                      <a:pt x="595" y="540"/>
                      <a:pt x="596" y="549"/>
                    </a:cubicBezTo>
                    <a:cubicBezTo>
                      <a:pt x="596" y="561"/>
                      <a:pt x="595" y="573"/>
                      <a:pt x="595" y="585"/>
                    </a:cubicBezTo>
                    <a:cubicBezTo>
                      <a:pt x="595" y="596"/>
                      <a:pt x="594" y="606"/>
                      <a:pt x="594" y="617"/>
                    </a:cubicBezTo>
                    <a:cubicBezTo>
                      <a:pt x="594" y="619"/>
                      <a:pt x="593" y="622"/>
                      <a:pt x="595" y="624"/>
                    </a:cubicBezTo>
                    <a:cubicBezTo>
                      <a:pt x="604" y="627"/>
                      <a:pt x="612" y="630"/>
                      <a:pt x="621" y="630"/>
                    </a:cubicBezTo>
                    <a:cubicBezTo>
                      <a:pt x="642" y="631"/>
                      <a:pt x="663" y="634"/>
                      <a:pt x="684" y="635"/>
                    </a:cubicBezTo>
                    <a:cubicBezTo>
                      <a:pt x="697" y="636"/>
                      <a:pt x="710" y="636"/>
                      <a:pt x="723" y="636"/>
                    </a:cubicBezTo>
                    <a:cubicBezTo>
                      <a:pt x="737" y="636"/>
                      <a:pt x="750" y="637"/>
                      <a:pt x="764" y="636"/>
                    </a:cubicBezTo>
                    <a:cubicBezTo>
                      <a:pt x="770" y="635"/>
                      <a:pt x="776" y="635"/>
                      <a:pt x="782" y="635"/>
                    </a:cubicBezTo>
                    <a:cubicBezTo>
                      <a:pt x="785" y="635"/>
                      <a:pt x="788" y="634"/>
                      <a:pt x="791" y="631"/>
                    </a:cubicBezTo>
                    <a:cubicBezTo>
                      <a:pt x="797" y="625"/>
                      <a:pt x="803" y="619"/>
                      <a:pt x="809" y="613"/>
                    </a:cubicBezTo>
                    <a:cubicBezTo>
                      <a:pt x="813" y="610"/>
                      <a:pt x="816" y="606"/>
                      <a:pt x="820" y="602"/>
                    </a:cubicBezTo>
                    <a:cubicBezTo>
                      <a:pt x="822" y="600"/>
                      <a:pt x="823" y="598"/>
                      <a:pt x="823" y="595"/>
                    </a:cubicBezTo>
                    <a:cubicBezTo>
                      <a:pt x="824" y="583"/>
                      <a:pt x="826" y="570"/>
                      <a:pt x="825" y="558"/>
                    </a:cubicBezTo>
                    <a:cubicBezTo>
                      <a:pt x="825" y="540"/>
                      <a:pt x="827" y="522"/>
                      <a:pt x="829" y="504"/>
                    </a:cubicBezTo>
                    <a:cubicBezTo>
                      <a:pt x="830" y="497"/>
                      <a:pt x="831" y="490"/>
                      <a:pt x="832" y="483"/>
                    </a:cubicBezTo>
                    <a:cubicBezTo>
                      <a:pt x="833" y="480"/>
                      <a:pt x="834" y="477"/>
                      <a:pt x="835" y="475"/>
                    </a:cubicBezTo>
                    <a:cubicBezTo>
                      <a:pt x="836" y="474"/>
                      <a:pt x="838" y="473"/>
                      <a:pt x="839" y="473"/>
                    </a:cubicBezTo>
                    <a:cubicBezTo>
                      <a:pt x="841" y="473"/>
                      <a:pt x="840" y="475"/>
                      <a:pt x="840" y="476"/>
                    </a:cubicBezTo>
                    <a:cubicBezTo>
                      <a:pt x="839" y="479"/>
                      <a:pt x="838" y="482"/>
                      <a:pt x="838" y="485"/>
                    </a:cubicBezTo>
                    <a:cubicBezTo>
                      <a:pt x="837" y="495"/>
                      <a:pt x="835" y="504"/>
                      <a:pt x="834" y="514"/>
                    </a:cubicBezTo>
                    <a:cubicBezTo>
                      <a:pt x="833" y="530"/>
                      <a:pt x="832" y="546"/>
                      <a:pt x="832" y="563"/>
                    </a:cubicBezTo>
                    <a:cubicBezTo>
                      <a:pt x="833" y="575"/>
                      <a:pt x="831" y="587"/>
                      <a:pt x="830" y="599"/>
                    </a:cubicBezTo>
                    <a:cubicBezTo>
                      <a:pt x="829" y="603"/>
                      <a:pt x="828" y="606"/>
                      <a:pt x="824" y="608"/>
                    </a:cubicBezTo>
                    <a:cubicBezTo>
                      <a:pt x="822" y="608"/>
                      <a:pt x="820" y="610"/>
                      <a:pt x="819" y="611"/>
                    </a:cubicBezTo>
                    <a:cubicBezTo>
                      <a:pt x="813" y="617"/>
                      <a:pt x="807" y="623"/>
                      <a:pt x="801" y="630"/>
                    </a:cubicBezTo>
                    <a:cubicBezTo>
                      <a:pt x="800" y="632"/>
                      <a:pt x="799" y="634"/>
                      <a:pt x="797" y="638"/>
                    </a:cubicBezTo>
                    <a:cubicBezTo>
                      <a:pt x="795" y="639"/>
                      <a:pt x="790" y="639"/>
                      <a:pt x="790" y="645"/>
                    </a:cubicBezTo>
                    <a:cubicBezTo>
                      <a:pt x="795" y="643"/>
                      <a:pt x="800" y="644"/>
                      <a:pt x="804" y="645"/>
                    </a:cubicBezTo>
                    <a:cubicBezTo>
                      <a:pt x="810" y="647"/>
                      <a:pt x="815" y="648"/>
                      <a:pt x="820" y="650"/>
                    </a:cubicBezTo>
                    <a:cubicBezTo>
                      <a:pt x="823" y="652"/>
                      <a:pt x="826" y="653"/>
                      <a:pt x="828" y="655"/>
                    </a:cubicBezTo>
                    <a:cubicBezTo>
                      <a:pt x="838" y="664"/>
                      <a:pt x="845" y="674"/>
                      <a:pt x="849" y="686"/>
                    </a:cubicBezTo>
                    <a:cubicBezTo>
                      <a:pt x="851" y="692"/>
                      <a:pt x="852" y="699"/>
                      <a:pt x="852" y="705"/>
                    </a:cubicBezTo>
                    <a:cubicBezTo>
                      <a:pt x="852" y="708"/>
                      <a:pt x="852" y="711"/>
                      <a:pt x="855" y="713"/>
                    </a:cubicBezTo>
                    <a:cubicBezTo>
                      <a:pt x="857" y="713"/>
                      <a:pt x="859" y="711"/>
                      <a:pt x="862" y="711"/>
                    </a:cubicBezTo>
                    <a:cubicBezTo>
                      <a:pt x="866" y="711"/>
                      <a:pt x="869" y="709"/>
                      <a:pt x="872" y="707"/>
                    </a:cubicBezTo>
                    <a:cubicBezTo>
                      <a:pt x="875" y="705"/>
                      <a:pt x="878" y="703"/>
                      <a:pt x="881" y="701"/>
                    </a:cubicBezTo>
                    <a:cubicBezTo>
                      <a:pt x="886" y="697"/>
                      <a:pt x="890" y="694"/>
                      <a:pt x="894" y="689"/>
                    </a:cubicBezTo>
                    <a:cubicBezTo>
                      <a:pt x="900" y="682"/>
                      <a:pt x="906" y="675"/>
                      <a:pt x="909" y="665"/>
                    </a:cubicBezTo>
                    <a:cubicBezTo>
                      <a:pt x="909" y="664"/>
                      <a:pt x="910" y="663"/>
                      <a:pt x="911" y="662"/>
                    </a:cubicBezTo>
                    <a:cubicBezTo>
                      <a:pt x="913" y="659"/>
                      <a:pt x="915" y="655"/>
                      <a:pt x="917" y="651"/>
                    </a:cubicBezTo>
                    <a:cubicBezTo>
                      <a:pt x="920" y="644"/>
                      <a:pt x="922" y="635"/>
                      <a:pt x="924" y="628"/>
                    </a:cubicBezTo>
                    <a:cubicBezTo>
                      <a:pt x="928" y="617"/>
                      <a:pt x="929" y="606"/>
                      <a:pt x="930" y="595"/>
                    </a:cubicBezTo>
                    <a:cubicBezTo>
                      <a:pt x="931" y="584"/>
                      <a:pt x="932" y="573"/>
                      <a:pt x="933" y="561"/>
                    </a:cubicBezTo>
                    <a:cubicBezTo>
                      <a:pt x="934" y="548"/>
                      <a:pt x="935" y="536"/>
                      <a:pt x="935" y="523"/>
                    </a:cubicBezTo>
                    <a:cubicBezTo>
                      <a:pt x="936" y="518"/>
                      <a:pt x="936" y="514"/>
                      <a:pt x="935" y="510"/>
                    </a:cubicBezTo>
                    <a:cubicBezTo>
                      <a:pt x="932" y="495"/>
                      <a:pt x="932" y="480"/>
                      <a:pt x="928" y="465"/>
                    </a:cubicBezTo>
                    <a:cubicBezTo>
                      <a:pt x="924" y="452"/>
                      <a:pt x="922" y="439"/>
                      <a:pt x="917" y="427"/>
                    </a:cubicBezTo>
                    <a:cubicBezTo>
                      <a:pt x="914" y="421"/>
                      <a:pt x="911" y="415"/>
                      <a:pt x="909" y="409"/>
                    </a:cubicBezTo>
                    <a:cubicBezTo>
                      <a:pt x="907" y="401"/>
                      <a:pt x="904" y="394"/>
                      <a:pt x="900" y="387"/>
                    </a:cubicBezTo>
                    <a:cubicBezTo>
                      <a:pt x="895" y="378"/>
                      <a:pt x="889" y="370"/>
                      <a:pt x="880" y="365"/>
                    </a:cubicBezTo>
                    <a:cubicBezTo>
                      <a:pt x="877" y="364"/>
                      <a:pt x="874" y="362"/>
                      <a:pt x="872" y="360"/>
                    </a:cubicBezTo>
                    <a:cubicBezTo>
                      <a:pt x="868" y="356"/>
                      <a:pt x="863" y="353"/>
                      <a:pt x="857" y="351"/>
                    </a:cubicBezTo>
                    <a:cubicBezTo>
                      <a:pt x="855" y="350"/>
                      <a:pt x="853" y="350"/>
                      <a:pt x="852" y="349"/>
                    </a:cubicBezTo>
                    <a:cubicBezTo>
                      <a:pt x="848" y="347"/>
                      <a:pt x="845" y="346"/>
                      <a:pt x="842" y="343"/>
                    </a:cubicBezTo>
                    <a:cubicBezTo>
                      <a:pt x="834" y="335"/>
                      <a:pt x="824" y="330"/>
                      <a:pt x="813" y="328"/>
                    </a:cubicBezTo>
                    <a:cubicBezTo>
                      <a:pt x="812" y="333"/>
                      <a:pt x="811" y="338"/>
                      <a:pt x="809" y="343"/>
                    </a:cubicBezTo>
                    <a:cubicBezTo>
                      <a:pt x="807" y="353"/>
                      <a:pt x="802" y="361"/>
                      <a:pt x="795" y="368"/>
                    </a:cubicBezTo>
                    <a:cubicBezTo>
                      <a:pt x="788" y="375"/>
                      <a:pt x="782" y="382"/>
                      <a:pt x="773" y="386"/>
                    </a:cubicBezTo>
                    <a:cubicBezTo>
                      <a:pt x="771" y="387"/>
                      <a:pt x="770" y="388"/>
                      <a:pt x="768" y="389"/>
                    </a:cubicBezTo>
                    <a:cubicBezTo>
                      <a:pt x="767" y="390"/>
                      <a:pt x="765" y="391"/>
                      <a:pt x="763" y="392"/>
                    </a:cubicBezTo>
                    <a:cubicBezTo>
                      <a:pt x="759" y="393"/>
                      <a:pt x="755" y="393"/>
                      <a:pt x="751" y="394"/>
                    </a:cubicBezTo>
                    <a:cubicBezTo>
                      <a:pt x="740" y="398"/>
                      <a:pt x="728" y="399"/>
                      <a:pt x="716" y="396"/>
                    </a:cubicBezTo>
                    <a:cubicBezTo>
                      <a:pt x="702" y="394"/>
                      <a:pt x="688" y="388"/>
                      <a:pt x="675" y="381"/>
                    </a:cubicBezTo>
                    <a:cubicBezTo>
                      <a:pt x="667" y="376"/>
                      <a:pt x="660" y="369"/>
                      <a:pt x="658" y="358"/>
                    </a:cubicBezTo>
                    <a:cubicBezTo>
                      <a:pt x="657" y="352"/>
                      <a:pt x="655" y="347"/>
                      <a:pt x="654" y="341"/>
                    </a:cubicBezTo>
                    <a:cubicBezTo>
                      <a:pt x="651" y="341"/>
                      <a:pt x="649" y="342"/>
                      <a:pt x="647" y="342"/>
                    </a:cubicBezTo>
                    <a:cubicBezTo>
                      <a:pt x="631" y="344"/>
                      <a:pt x="616" y="349"/>
                      <a:pt x="602" y="355"/>
                    </a:cubicBezTo>
                    <a:cubicBezTo>
                      <a:pt x="593" y="360"/>
                      <a:pt x="583" y="365"/>
                      <a:pt x="575" y="372"/>
                    </a:cubicBezTo>
                    <a:cubicBezTo>
                      <a:pt x="566" y="380"/>
                      <a:pt x="558" y="387"/>
                      <a:pt x="549" y="394"/>
                    </a:cubicBezTo>
                    <a:cubicBezTo>
                      <a:pt x="544" y="398"/>
                      <a:pt x="539" y="401"/>
                      <a:pt x="534" y="406"/>
                    </a:cubicBezTo>
                    <a:cubicBezTo>
                      <a:pt x="530" y="411"/>
                      <a:pt x="525" y="414"/>
                      <a:pt x="520" y="417"/>
                    </a:cubicBezTo>
                    <a:cubicBezTo>
                      <a:pt x="513" y="422"/>
                      <a:pt x="506" y="427"/>
                      <a:pt x="499" y="432"/>
                    </a:cubicBezTo>
                    <a:cubicBezTo>
                      <a:pt x="493" y="437"/>
                      <a:pt x="487" y="442"/>
                      <a:pt x="480" y="447"/>
                    </a:cubicBezTo>
                    <a:cubicBezTo>
                      <a:pt x="469" y="455"/>
                      <a:pt x="457" y="464"/>
                      <a:pt x="445" y="471"/>
                    </a:cubicBezTo>
                    <a:cubicBezTo>
                      <a:pt x="443" y="472"/>
                      <a:pt x="442" y="473"/>
                      <a:pt x="441" y="474"/>
                    </a:cubicBezTo>
                    <a:cubicBezTo>
                      <a:pt x="439" y="477"/>
                      <a:pt x="436" y="478"/>
                      <a:pt x="433" y="479"/>
                    </a:cubicBezTo>
                    <a:cubicBezTo>
                      <a:pt x="427" y="480"/>
                      <a:pt x="420" y="481"/>
                      <a:pt x="414" y="484"/>
                    </a:cubicBezTo>
                    <a:cubicBezTo>
                      <a:pt x="407" y="487"/>
                      <a:pt x="399" y="489"/>
                      <a:pt x="392" y="492"/>
                    </a:cubicBezTo>
                    <a:cubicBezTo>
                      <a:pt x="389" y="493"/>
                      <a:pt x="385" y="494"/>
                      <a:pt x="383" y="496"/>
                    </a:cubicBezTo>
                    <a:cubicBezTo>
                      <a:pt x="376" y="499"/>
                      <a:pt x="370" y="500"/>
                      <a:pt x="363" y="501"/>
                    </a:cubicBezTo>
                    <a:cubicBezTo>
                      <a:pt x="358" y="502"/>
                      <a:pt x="353" y="503"/>
                      <a:pt x="349" y="503"/>
                    </a:cubicBezTo>
                    <a:cubicBezTo>
                      <a:pt x="347" y="504"/>
                      <a:pt x="345" y="505"/>
                      <a:pt x="343" y="505"/>
                    </a:cubicBezTo>
                    <a:cubicBezTo>
                      <a:pt x="333" y="506"/>
                      <a:pt x="324" y="509"/>
                      <a:pt x="314" y="513"/>
                    </a:cubicBezTo>
                    <a:cubicBezTo>
                      <a:pt x="308" y="515"/>
                      <a:pt x="302" y="517"/>
                      <a:pt x="295" y="517"/>
                    </a:cubicBezTo>
                    <a:cubicBezTo>
                      <a:pt x="293" y="518"/>
                      <a:pt x="290" y="519"/>
                      <a:pt x="287" y="520"/>
                    </a:cubicBezTo>
                    <a:cubicBezTo>
                      <a:pt x="289" y="524"/>
                      <a:pt x="291" y="527"/>
                      <a:pt x="294" y="530"/>
                    </a:cubicBezTo>
                    <a:cubicBezTo>
                      <a:pt x="296" y="532"/>
                      <a:pt x="297" y="534"/>
                      <a:pt x="299" y="536"/>
                    </a:cubicBezTo>
                    <a:cubicBezTo>
                      <a:pt x="306" y="548"/>
                      <a:pt x="311" y="560"/>
                      <a:pt x="313" y="573"/>
                    </a:cubicBezTo>
                    <a:cubicBezTo>
                      <a:pt x="313" y="579"/>
                      <a:pt x="314" y="584"/>
                      <a:pt x="314" y="589"/>
                    </a:cubicBezTo>
                    <a:cubicBezTo>
                      <a:pt x="314" y="590"/>
                      <a:pt x="315" y="591"/>
                      <a:pt x="315" y="592"/>
                    </a:cubicBezTo>
                    <a:cubicBezTo>
                      <a:pt x="316" y="595"/>
                      <a:pt x="316" y="597"/>
                      <a:pt x="315" y="601"/>
                    </a:cubicBezTo>
                    <a:close/>
                    <a:moveTo>
                      <a:pt x="350" y="894"/>
                    </a:moveTo>
                    <a:cubicBezTo>
                      <a:pt x="351" y="890"/>
                      <a:pt x="353" y="886"/>
                      <a:pt x="354" y="882"/>
                    </a:cubicBezTo>
                    <a:cubicBezTo>
                      <a:pt x="358" y="873"/>
                      <a:pt x="363" y="865"/>
                      <a:pt x="370" y="858"/>
                    </a:cubicBezTo>
                    <a:cubicBezTo>
                      <a:pt x="379" y="849"/>
                      <a:pt x="390" y="843"/>
                      <a:pt x="402" y="838"/>
                    </a:cubicBezTo>
                    <a:cubicBezTo>
                      <a:pt x="408" y="836"/>
                      <a:pt x="415" y="835"/>
                      <a:pt x="422" y="834"/>
                    </a:cubicBezTo>
                    <a:cubicBezTo>
                      <a:pt x="432" y="834"/>
                      <a:pt x="441" y="836"/>
                      <a:pt x="451" y="839"/>
                    </a:cubicBezTo>
                    <a:cubicBezTo>
                      <a:pt x="455" y="840"/>
                      <a:pt x="459" y="842"/>
                      <a:pt x="462" y="845"/>
                    </a:cubicBezTo>
                    <a:cubicBezTo>
                      <a:pt x="468" y="850"/>
                      <a:pt x="474" y="855"/>
                      <a:pt x="479" y="860"/>
                    </a:cubicBezTo>
                    <a:cubicBezTo>
                      <a:pt x="486" y="868"/>
                      <a:pt x="493" y="877"/>
                      <a:pt x="495" y="888"/>
                    </a:cubicBezTo>
                    <a:cubicBezTo>
                      <a:pt x="495" y="888"/>
                      <a:pt x="495" y="889"/>
                      <a:pt x="496" y="889"/>
                    </a:cubicBezTo>
                    <a:cubicBezTo>
                      <a:pt x="500" y="891"/>
                      <a:pt x="504" y="891"/>
                      <a:pt x="508" y="890"/>
                    </a:cubicBezTo>
                    <a:cubicBezTo>
                      <a:pt x="512" y="890"/>
                      <a:pt x="516" y="890"/>
                      <a:pt x="520" y="890"/>
                    </a:cubicBezTo>
                    <a:cubicBezTo>
                      <a:pt x="531" y="890"/>
                      <a:pt x="541" y="890"/>
                      <a:pt x="552" y="890"/>
                    </a:cubicBezTo>
                    <a:cubicBezTo>
                      <a:pt x="559" y="890"/>
                      <a:pt x="567" y="890"/>
                      <a:pt x="574" y="889"/>
                    </a:cubicBezTo>
                    <a:cubicBezTo>
                      <a:pt x="575" y="888"/>
                      <a:pt x="576" y="886"/>
                      <a:pt x="576" y="885"/>
                    </a:cubicBezTo>
                    <a:cubicBezTo>
                      <a:pt x="577" y="872"/>
                      <a:pt x="579" y="859"/>
                      <a:pt x="579" y="846"/>
                    </a:cubicBezTo>
                    <a:cubicBezTo>
                      <a:pt x="580" y="831"/>
                      <a:pt x="580" y="817"/>
                      <a:pt x="580" y="802"/>
                    </a:cubicBezTo>
                    <a:cubicBezTo>
                      <a:pt x="580" y="791"/>
                      <a:pt x="580" y="780"/>
                      <a:pt x="579" y="769"/>
                    </a:cubicBezTo>
                    <a:cubicBezTo>
                      <a:pt x="578" y="753"/>
                      <a:pt x="575" y="738"/>
                      <a:pt x="572" y="723"/>
                    </a:cubicBezTo>
                    <a:cubicBezTo>
                      <a:pt x="572" y="722"/>
                      <a:pt x="572" y="722"/>
                      <a:pt x="571" y="721"/>
                    </a:cubicBezTo>
                    <a:cubicBezTo>
                      <a:pt x="571" y="712"/>
                      <a:pt x="570" y="703"/>
                      <a:pt x="566" y="694"/>
                    </a:cubicBezTo>
                    <a:cubicBezTo>
                      <a:pt x="564" y="685"/>
                      <a:pt x="559" y="676"/>
                      <a:pt x="554" y="669"/>
                    </a:cubicBezTo>
                    <a:cubicBezTo>
                      <a:pt x="546" y="657"/>
                      <a:pt x="538" y="645"/>
                      <a:pt x="528" y="635"/>
                    </a:cubicBezTo>
                    <a:cubicBezTo>
                      <a:pt x="521" y="628"/>
                      <a:pt x="513" y="622"/>
                      <a:pt x="504" y="618"/>
                    </a:cubicBezTo>
                    <a:cubicBezTo>
                      <a:pt x="500" y="617"/>
                      <a:pt x="497" y="614"/>
                      <a:pt x="493" y="612"/>
                    </a:cubicBezTo>
                    <a:cubicBezTo>
                      <a:pt x="490" y="611"/>
                      <a:pt x="487" y="609"/>
                      <a:pt x="485" y="608"/>
                    </a:cubicBezTo>
                    <a:cubicBezTo>
                      <a:pt x="482" y="608"/>
                      <a:pt x="479" y="607"/>
                      <a:pt x="477" y="606"/>
                    </a:cubicBezTo>
                    <a:cubicBezTo>
                      <a:pt x="469" y="604"/>
                      <a:pt x="461" y="601"/>
                      <a:pt x="453" y="600"/>
                    </a:cubicBezTo>
                    <a:cubicBezTo>
                      <a:pt x="441" y="598"/>
                      <a:pt x="428" y="597"/>
                      <a:pt x="416" y="596"/>
                    </a:cubicBezTo>
                    <a:cubicBezTo>
                      <a:pt x="405" y="596"/>
                      <a:pt x="395" y="596"/>
                      <a:pt x="384" y="596"/>
                    </a:cubicBezTo>
                    <a:cubicBezTo>
                      <a:pt x="373" y="597"/>
                      <a:pt x="362" y="597"/>
                      <a:pt x="351" y="596"/>
                    </a:cubicBezTo>
                    <a:cubicBezTo>
                      <a:pt x="350" y="596"/>
                      <a:pt x="349" y="596"/>
                      <a:pt x="348" y="596"/>
                    </a:cubicBezTo>
                    <a:cubicBezTo>
                      <a:pt x="342" y="596"/>
                      <a:pt x="336" y="596"/>
                      <a:pt x="331" y="601"/>
                    </a:cubicBezTo>
                    <a:cubicBezTo>
                      <a:pt x="330" y="601"/>
                      <a:pt x="329" y="601"/>
                      <a:pt x="327" y="602"/>
                    </a:cubicBezTo>
                    <a:cubicBezTo>
                      <a:pt x="326" y="602"/>
                      <a:pt x="324" y="603"/>
                      <a:pt x="322" y="603"/>
                    </a:cubicBezTo>
                    <a:cubicBezTo>
                      <a:pt x="324" y="607"/>
                      <a:pt x="324" y="610"/>
                      <a:pt x="322" y="614"/>
                    </a:cubicBezTo>
                    <a:cubicBezTo>
                      <a:pt x="322" y="616"/>
                      <a:pt x="322" y="619"/>
                      <a:pt x="322" y="622"/>
                    </a:cubicBezTo>
                    <a:cubicBezTo>
                      <a:pt x="324" y="628"/>
                      <a:pt x="323" y="634"/>
                      <a:pt x="324" y="641"/>
                    </a:cubicBezTo>
                    <a:cubicBezTo>
                      <a:pt x="324" y="650"/>
                      <a:pt x="325" y="659"/>
                      <a:pt x="325" y="668"/>
                    </a:cubicBezTo>
                    <a:cubicBezTo>
                      <a:pt x="325" y="681"/>
                      <a:pt x="325" y="693"/>
                      <a:pt x="326" y="706"/>
                    </a:cubicBezTo>
                    <a:cubicBezTo>
                      <a:pt x="326" y="720"/>
                      <a:pt x="329" y="734"/>
                      <a:pt x="329" y="748"/>
                    </a:cubicBezTo>
                    <a:cubicBezTo>
                      <a:pt x="329" y="750"/>
                      <a:pt x="330" y="751"/>
                      <a:pt x="331" y="752"/>
                    </a:cubicBezTo>
                    <a:cubicBezTo>
                      <a:pt x="332" y="753"/>
                      <a:pt x="333" y="754"/>
                      <a:pt x="335" y="756"/>
                    </a:cubicBezTo>
                    <a:cubicBezTo>
                      <a:pt x="330" y="759"/>
                      <a:pt x="329" y="762"/>
                      <a:pt x="330" y="767"/>
                    </a:cubicBezTo>
                    <a:cubicBezTo>
                      <a:pt x="331" y="775"/>
                      <a:pt x="332" y="783"/>
                      <a:pt x="332" y="791"/>
                    </a:cubicBezTo>
                    <a:cubicBezTo>
                      <a:pt x="333" y="805"/>
                      <a:pt x="333" y="819"/>
                      <a:pt x="334" y="834"/>
                    </a:cubicBezTo>
                    <a:cubicBezTo>
                      <a:pt x="334" y="852"/>
                      <a:pt x="334" y="871"/>
                      <a:pt x="334" y="890"/>
                    </a:cubicBezTo>
                    <a:cubicBezTo>
                      <a:pt x="334" y="891"/>
                      <a:pt x="335" y="893"/>
                      <a:pt x="335" y="894"/>
                    </a:cubicBezTo>
                    <a:cubicBezTo>
                      <a:pt x="340" y="894"/>
                      <a:pt x="345" y="894"/>
                      <a:pt x="350" y="894"/>
                    </a:cubicBezTo>
                    <a:close/>
                    <a:moveTo>
                      <a:pt x="610" y="100"/>
                    </a:moveTo>
                    <a:cubicBezTo>
                      <a:pt x="609" y="103"/>
                      <a:pt x="607" y="107"/>
                      <a:pt x="605" y="111"/>
                    </a:cubicBezTo>
                    <a:cubicBezTo>
                      <a:pt x="600" y="126"/>
                      <a:pt x="598" y="143"/>
                      <a:pt x="596" y="159"/>
                    </a:cubicBezTo>
                    <a:cubicBezTo>
                      <a:pt x="596" y="162"/>
                      <a:pt x="598" y="164"/>
                      <a:pt x="597" y="167"/>
                    </a:cubicBezTo>
                    <a:cubicBezTo>
                      <a:pt x="595" y="173"/>
                      <a:pt x="597" y="179"/>
                      <a:pt x="598" y="185"/>
                    </a:cubicBezTo>
                    <a:cubicBezTo>
                      <a:pt x="599" y="195"/>
                      <a:pt x="601" y="204"/>
                      <a:pt x="605" y="212"/>
                    </a:cubicBezTo>
                    <a:cubicBezTo>
                      <a:pt x="606" y="213"/>
                      <a:pt x="606" y="215"/>
                      <a:pt x="606" y="216"/>
                    </a:cubicBezTo>
                    <a:cubicBezTo>
                      <a:pt x="607" y="219"/>
                      <a:pt x="607" y="223"/>
                      <a:pt x="608" y="226"/>
                    </a:cubicBezTo>
                    <a:cubicBezTo>
                      <a:pt x="613" y="239"/>
                      <a:pt x="620" y="251"/>
                      <a:pt x="630" y="261"/>
                    </a:cubicBezTo>
                    <a:cubicBezTo>
                      <a:pt x="641" y="272"/>
                      <a:pt x="653" y="280"/>
                      <a:pt x="667" y="286"/>
                    </a:cubicBezTo>
                    <a:cubicBezTo>
                      <a:pt x="668" y="287"/>
                      <a:pt x="669" y="287"/>
                      <a:pt x="670" y="287"/>
                    </a:cubicBezTo>
                    <a:cubicBezTo>
                      <a:pt x="671" y="287"/>
                      <a:pt x="673" y="287"/>
                      <a:pt x="674" y="287"/>
                    </a:cubicBezTo>
                    <a:cubicBezTo>
                      <a:pt x="679" y="292"/>
                      <a:pt x="685" y="291"/>
                      <a:pt x="691" y="293"/>
                    </a:cubicBezTo>
                    <a:cubicBezTo>
                      <a:pt x="705" y="296"/>
                      <a:pt x="719" y="295"/>
                      <a:pt x="732" y="295"/>
                    </a:cubicBezTo>
                    <a:cubicBezTo>
                      <a:pt x="745" y="295"/>
                      <a:pt x="756" y="290"/>
                      <a:pt x="768" y="288"/>
                    </a:cubicBezTo>
                    <a:cubicBezTo>
                      <a:pt x="770" y="288"/>
                      <a:pt x="773" y="287"/>
                      <a:pt x="775" y="286"/>
                    </a:cubicBezTo>
                    <a:cubicBezTo>
                      <a:pt x="785" y="281"/>
                      <a:pt x="795" y="276"/>
                      <a:pt x="803" y="267"/>
                    </a:cubicBezTo>
                    <a:cubicBezTo>
                      <a:pt x="804" y="265"/>
                      <a:pt x="806" y="263"/>
                      <a:pt x="808" y="262"/>
                    </a:cubicBezTo>
                    <a:cubicBezTo>
                      <a:pt x="816" y="255"/>
                      <a:pt x="821" y="246"/>
                      <a:pt x="826" y="237"/>
                    </a:cubicBezTo>
                    <a:cubicBezTo>
                      <a:pt x="829" y="232"/>
                      <a:pt x="831" y="227"/>
                      <a:pt x="833" y="222"/>
                    </a:cubicBezTo>
                    <a:cubicBezTo>
                      <a:pt x="836" y="216"/>
                      <a:pt x="838" y="210"/>
                      <a:pt x="837" y="204"/>
                    </a:cubicBezTo>
                    <a:cubicBezTo>
                      <a:pt x="837" y="203"/>
                      <a:pt x="837" y="202"/>
                      <a:pt x="837" y="201"/>
                    </a:cubicBezTo>
                    <a:cubicBezTo>
                      <a:pt x="841" y="195"/>
                      <a:pt x="842" y="187"/>
                      <a:pt x="843" y="180"/>
                    </a:cubicBezTo>
                    <a:cubicBezTo>
                      <a:pt x="844" y="163"/>
                      <a:pt x="844" y="147"/>
                      <a:pt x="842" y="130"/>
                    </a:cubicBezTo>
                    <a:cubicBezTo>
                      <a:pt x="842" y="129"/>
                      <a:pt x="841" y="128"/>
                      <a:pt x="841" y="126"/>
                    </a:cubicBezTo>
                    <a:cubicBezTo>
                      <a:pt x="838" y="128"/>
                      <a:pt x="835" y="130"/>
                      <a:pt x="833" y="131"/>
                    </a:cubicBezTo>
                    <a:cubicBezTo>
                      <a:pt x="830" y="131"/>
                      <a:pt x="829" y="129"/>
                      <a:pt x="829" y="125"/>
                    </a:cubicBezTo>
                    <a:cubicBezTo>
                      <a:pt x="828" y="113"/>
                      <a:pt x="824" y="102"/>
                      <a:pt x="819" y="91"/>
                    </a:cubicBezTo>
                    <a:cubicBezTo>
                      <a:pt x="818" y="89"/>
                      <a:pt x="817" y="87"/>
                      <a:pt x="814" y="87"/>
                    </a:cubicBezTo>
                    <a:cubicBezTo>
                      <a:pt x="812" y="90"/>
                      <a:pt x="811" y="94"/>
                      <a:pt x="809" y="97"/>
                    </a:cubicBezTo>
                    <a:cubicBezTo>
                      <a:pt x="805" y="106"/>
                      <a:pt x="797" y="112"/>
                      <a:pt x="790" y="118"/>
                    </a:cubicBezTo>
                    <a:cubicBezTo>
                      <a:pt x="788" y="120"/>
                      <a:pt x="786" y="120"/>
                      <a:pt x="784" y="119"/>
                    </a:cubicBezTo>
                    <a:cubicBezTo>
                      <a:pt x="783" y="119"/>
                      <a:pt x="782" y="117"/>
                      <a:pt x="780" y="116"/>
                    </a:cubicBezTo>
                    <a:cubicBezTo>
                      <a:pt x="786" y="105"/>
                      <a:pt x="786" y="103"/>
                      <a:pt x="785" y="97"/>
                    </a:cubicBezTo>
                    <a:cubicBezTo>
                      <a:pt x="784" y="98"/>
                      <a:pt x="784" y="98"/>
                      <a:pt x="783" y="98"/>
                    </a:cubicBezTo>
                    <a:cubicBezTo>
                      <a:pt x="779" y="107"/>
                      <a:pt x="772" y="112"/>
                      <a:pt x="765" y="118"/>
                    </a:cubicBezTo>
                    <a:cubicBezTo>
                      <a:pt x="762" y="120"/>
                      <a:pt x="760" y="122"/>
                      <a:pt x="757" y="123"/>
                    </a:cubicBezTo>
                    <a:cubicBezTo>
                      <a:pt x="756" y="123"/>
                      <a:pt x="754" y="123"/>
                      <a:pt x="753" y="122"/>
                    </a:cubicBezTo>
                    <a:cubicBezTo>
                      <a:pt x="751" y="122"/>
                      <a:pt x="751" y="120"/>
                      <a:pt x="752" y="118"/>
                    </a:cubicBezTo>
                    <a:cubicBezTo>
                      <a:pt x="753" y="117"/>
                      <a:pt x="754" y="116"/>
                      <a:pt x="754" y="114"/>
                    </a:cubicBezTo>
                    <a:cubicBezTo>
                      <a:pt x="757" y="106"/>
                      <a:pt x="757" y="97"/>
                      <a:pt x="754" y="87"/>
                    </a:cubicBezTo>
                    <a:cubicBezTo>
                      <a:pt x="753" y="88"/>
                      <a:pt x="752" y="89"/>
                      <a:pt x="751" y="90"/>
                    </a:cubicBezTo>
                    <a:cubicBezTo>
                      <a:pt x="748" y="93"/>
                      <a:pt x="746" y="98"/>
                      <a:pt x="743" y="101"/>
                    </a:cubicBezTo>
                    <a:cubicBezTo>
                      <a:pt x="740" y="106"/>
                      <a:pt x="737" y="111"/>
                      <a:pt x="733" y="115"/>
                    </a:cubicBezTo>
                    <a:cubicBezTo>
                      <a:pt x="725" y="120"/>
                      <a:pt x="718" y="126"/>
                      <a:pt x="711" y="131"/>
                    </a:cubicBezTo>
                    <a:cubicBezTo>
                      <a:pt x="708" y="133"/>
                      <a:pt x="708" y="133"/>
                      <a:pt x="705" y="130"/>
                    </a:cubicBezTo>
                    <a:cubicBezTo>
                      <a:pt x="705" y="129"/>
                      <a:pt x="705" y="128"/>
                      <a:pt x="706" y="127"/>
                    </a:cubicBezTo>
                    <a:cubicBezTo>
                      <a:pt x="710" y="119"/>
                      <a:pt x="711" y="111"/>
                      <a:pt x="709" y="102"/>
                    </a:cubicBezTo>
                    <a:cubicBezTo>
                      <a:pt x="706" y="86"/>
                      <a:pt x="697" y="75"/>
                      <a:pt x="685" y="65"/>
                    </a:cubicBezTo>
                    <a:cubicBezTo>
                      <a:pt x="684" y="65"/>
                      <a:pt x="684" y="65"/>
                      <a:pt x="682" y="65"/>
                    </a:cubicBezTo>
                    <a:cubicBezTo>
                      <a:pt x="677" y="70"/>
                      <a:pt x="674" y="77"/>
                      <a:pt x="673" y="84"/>
                    </a:cubicBezTo>
                    <a:cubicBezTo>
                      <a:pt x="672" y="92"/>
                      <a:pt x="672" y="100"/>
                      <a:pt x="671" y="107"/>
                    </a:cubicBezTo>
                    <a:cubicBezTo>
                      <a:pt x="671" y="112"/>
                      <a:pt x="671" y="117"/>
                      <a:pt x="673" y="121"/>
                    </a:cubicBezTo>
                    <a:cubicBezTo>
                      <a:pt x="674" y="122"/>
                      <a:pt x="674" y="124"/>
                      <a:pt x="674" y="127"/>
                    </a:cubicBezTo>
                    <a:cubicBezTo>
                      <a:pt x="668" y="123"/>
                      <a:pt x="662" y="120"/>
                      <a:pt x="658" y="116"/>
                    </a:cubicBezTo>
                    <a:cubicBezTo>
                      <a:pt x="654" y="111"/>
                      <a:pt x="650" y="107"/>
                      <a:pt x="646" y="102"/>
                    </a:cubicBezTo>
                    <a:cubicBezTo>
                      <a:pt x="643" y="97"/>
                      <a:pt x="641" y="91"/>
                      <a:pt x="638" y="85"/>
                    </a:cubicBezTo>
                    <a:cubicBezTo>
                      <a:pt x="631" y="104"/>
                      <a:pt x="630" y="123"/>
                      <a:pt x="627" y="142"/>
                    </a:cubicBezTo>
                    <a:cubicBezTo>
                      <a:pt x="626" y="141"/>
                      <a:pt x="625" y="141"/>
                      <a:pt x="624" y="141"/>
                    </a:cubicBezTo>
                    <a:cubicBezTo>
                      <a:pt x="622" y="137"/>
                      <a:pt x="620" y="133"/>
                      <a:pt x="618" y="129"/>
                    </a:cubicBezTo>
                    <a:cubicBezTo>
                      <a:pt x="612" y="120"/>
                      <a:pt x="612" y="110"/>
                      <a:pt x="610" y="100"/>
                    </a:cubicBezTo>
                    <a:close/>
                    <a:moveTo>
                      <a:pt x="7" y="766"/>
                    </a:moveTo>
                    <a:cubicBezTo>
                      <a:pt x="7" y="768"/>
                      <a:pt x="6" y="770"/>
                      <a:pt x="6" y="771"/>
                    </a:cubicBezTo>
                    <a:cubicBezTo>
                      <a:pt x="7" y="780"/>
                      <a:pt x="7" y="788"/>
                      <a:pt x="8" y="796"/>
                    </a:cubicBezTo>
                    <a:cubicBezTo>
                      <a:pt x="10" y="809"/>
                      <a:pt x="11" y="822"/>
                      <a:pt x="10" y="835"/>
                    </a:cubicBezTo>
                    <a:cubicBezTo>
                      <a:pt x="10" y="853"/>
                      <a:pt x="8" y="872"/>
                      <a:pt x="7" y="891"/>
                    </a:cubicBezTo>
                    <a:cubicBezTo>
                      <a:pt x="7" y="892"/>
                      <a:pt x="7" y="894"/>
                      <a:pt x="7" y="896"/>
                    </a:cubicBezTo>
                    <a:cubicBezTo>
                      <a:pt x="12" y="898"/>
                      <a:pt x="17" y="899"/>
                      <a:pt x="22" y="899"/>
                    </a:cubicBezTo>
                    <a:cubicBezTo>
                      <a:pt x="27" y="887"/>
                      <a:pt x="34" y="878"/>
                      <a:pt x="43" y="870"/>
                    </a:cubicBezTo>
                    <a:cubicBezTo>
                      <a:pt x="53" y="860"/>
                      <a:pt x="65" y="851"/>
                      <a:pt x="77" y="845"/>
                    </a:cubicBezTo>
                    <a:cubicBezTo>
                      <a:pt x="80" y="844"/>
                      <a:pt x="84" y="843"/>
                      <a:pt x="87" y="842"/>
                    </a:cubicBezTo>
                    <a:cubicBezTo>
                      <a:pt x="91" y="842"/>
                      <a:pt x="95" y="843"/>
                      <a:pt x="98" y="844"/>
                    </a:cubicBezTo>
                    <a:cubicBezTo>
                      <a:pt x="99" y="844"/>
                      <a:pt x="99" y="844"/>
                      <a:pt x="99" y="844"/>
                    </a:cubicBezTo>
                    <a:cubicBezTo>
                      <a:pt x="100" y="846"/>
                      <a:pt x="100" y="847"/>
                      <a:pt x="100" y="847"/>
                    </a:cubicBezTo>
                    <a:cubicBezTo>
                      <a:pt x="103" y="848"/>
                      <a:pt x="105" y="849"/>
                      <a:pt x="108" y="849"/>
                    </a:cubicBezTo>
                    <a:cubicBezTo>
                      <a:pt x="114" y="850"/>
                      <a:pt x="120" y="853"/>
                      <a:pt x="124" y="856"/>
                    </a:cubicBezTo>
                    <a:cubicBezTo>
                      <a:pt x="127" y="858"/>
                      <a:pt x="130" y="860"/>
                      <a:pt x="133" y="863"/>
                    </a:cubicBezTo>
                    <a:cubicBezTo>
                      <a:pt x="143" y="872"/>
                      <a:pt x="154" y="880"/>
                      <a:pt x="159" y="894"/>
                    </a:cubicBezTo>
                    <a:cubicBezTo>
                      <a:pt x="159" y="894"/>
                      <a:pt x="160" y="895"/>
                      <a:pt x="160" y="895"/>
                    </a:cubicBezTo>
                    <a:cubicBezTo>
                      <a:pt x="163" y="897"/>
                      <a:pt x="167" y="897"/>
                      <a:pt x="171" y="897"/>
                    </a:cubicBezTo>
                    <a:cubicBezTo>
                      <a:pt x="172" y="897"/>
                      <a:pt x="174" y="897"/>
                      <a:pt x="176" y="897"/>
                    </a:cubicBezTo>
                    <a:cubicBezTo>
                      <a:pt x="187" y="897"/>
                      <a:pt x="198" y="897"/>
                      <a:pt x="209" y="896"/>
                    </a:cubicBezTo>
                    <a:cubicBezTo>
                      <a:pt x="216" y="896"/>
                      <a:pt x="224" y="896"/>
                      <a:pt x="231" y="896"/>
                    </a:cubicBezTo>
                    <a:cubicBezTo>
                      <a:pt x="246" y="896"/>
                      <a:pt x="262" y="897"/>
                      <a:pt x="277" y="897"/>
                    </a:cubicBezTo>
                    <a:cubicBezTo>
                      <a:pt x="291" y="897"/>
                      <a:pt x="305" y="896"/>
                      <a:pt x="320" y="896"/>
                    </a:cubicBezTo>
                    <a:cubicBezTo>
                      <a:pt x="322" y="895"/>
                      <a:pt x="324" y="895"/>
                      <a:pt x="327" y="895"/>
                    </a:cubicBezTo>
                    <a:cubicBezTo>
                      <a:pt x="327" y="890"/>
                      <a:pt x="328" y="887"/>
                      <a:pt x="328" y="883"/>
                    </a:cubicBezTo>
                    <a:cubicBezTo>
                      <a:pt x="329" y="870"/>
                      <a:pt x="328" y="858"/>
                      <a:pt x="328" y="845"/>
                    </a:cubicBezTo>
                    <a:cubicBezTo>
                      <a:pt x="327" y="823"/>
                      <a:pt x="326" y="801"/>
                      <a:pt x="325" y="779"/>
                    </a:cubicBezTo>
                    <a:cubicBezTo>
                      <a:pt x="325" y="776"/>
                      <a:pt x="325" y="772"/>
                      <a:pt x="325" y="768"/>
                    </a:cubicBezTo>
                    <a:cubicBezTo>
                      <a:pt x="325" y="765"/>
                      <a:pt x="324" y="761"/>
                      <a:pt x="322" y="758"/>
                    </a:cubicBezTo>
                    <a:cubicBezTo>
                      <a:pt x="316" y="758"/>
                      <a:pt x="310" y="759"/>
                      <a:pt x="304" y="759"/>
                    </a:cubicBezTo>
                    <a:cubicBezTo>
                      <a:pt x="285" y="758"/>
                      <a:pt x="267" y="760"/>
                      <a:pt x="248" y="760"/>
                    </a:cubicBezTo>
                    <a:cubicBezTo>
                      <a:pt x="229" y="760"/>
                      <a:pt x="209" y="762"/>
                      <a:pt x="190" y="763"/>
                    </a:cubicBezTo>
                    <a:cubicBezTo>
                      <a:pt x="174" y="763"/>
                      <a:pt x="158" y="764"/>
                      <a:pt x="143" y="765"/>
                    </a:cubicBezTo>
                    <a:cubicBezTo>
                      <a:pt x="128" y="765"/>
                      <a:pt x="113" y="765"/>
                      <a:pt x="98" y="766"/>
                    </a:cubicBezTo>
                    <a:cubicBezTo>
                      <a:pt x="96" y="766"/>
                      <a:pt x="93" y="766"/>
                      <a:pt x="91" y="765"/>
                    </a:cubicBezTo>
                    <a:cubicBezTo>
                      <a:pt x="88" y="765"/>
                      <a:pt x="84" y="765"/>
                      <a:pt x="81" y="765"/>
                    </a:cubicBezTo>
                    <a:cubicBezTo>
                      <a:pt x="67" y="765"/>
                      <a:pt x="53" y="766"/>
                      <a:pt x="38" y="766"/>
                    </a:cubicBezTo>
                    <a:cubicBezTo>
                      <a:pt x="35" y="766"/>
                      <a:pt x="32" y="766"/>
                      <a:pt x="29" y="766"/>
                    </a:cubicBezTo>
                    <a:cubicBezTo>
                      <a:pt x="21" y="765"/>
                      <a:pt x="14" y="764"/>
                      <a:pt x="7" y="766"/>
                    </a:cubicBezTo>
                    <a:close/>
                    <a:moveTo>
                      <a:pt x="757" y="786"/>
                    </a:moveTo>
                    <a:cubicBezTo>
                      <a:pt x="750" y="790"/>
                      <a:pt x="746" y="797"/>
                      <a:pt x="742" y="802"/>
                    </a:cubicBezTo>
                    <a:cubicBezTo>
                      <a:pt x="740" y="804"/>
                      <a:pt x="739" y="807"/>
                      <a:pt x="739" y="810"/>
                    </a:cubicBezTo>
                    <a:cubicBezTo>
                      <a:pt x="738" y="815"/>
                      <a:pt x="738" y="819"/>
                      <a:pt x="739" y="824"/>
                    </a:cubicBezTo>
                    <a:cubicBezTo>
                      <a:pt x="740" y="836"/>
                      <a:pt x="743" y="849"/>
                      <a:pt x="749" y="860"/>
                    </a:cubicBezTo>
                    <a:cubicBezTo>
                      <a:pt x="757" y="877"/>
                      <a:pt x="768" y="891"/>
                      <a:pt x="786" y="897"/>
                    </a:cubicBezTo>
                    <a:cubicBezTo>
                      <a:pt x="797" y="902"/>
                      <a:pt x="809" y="906"/>
                      <a:pt x="821" y="905"/>
                    </a:cubicBezTo>
                    <a:cubicBezTo>
                      <a:pt x="826" y="905"/>
                      <a:pt x="831" y="904"/>
                      <a:pt x="835" y="902"/>
                    </a:cubicBezTo>
                    <a:cubicBezTo>
                      <a:pt x="841" y="898"/>
                      <a:pt x="848" y="896"/>
                      <a:pt x="854" y="894"/>
                    </a:cubicBezTo>
                    <a:cubicBezTo>
                      <a:pt x="858" y="893"/>
                      <a:pt x="863" y="891"/>
                      <a:pt x="867" y="889"/>
                    </a:cubicBezTo>
                    <a:cubicBezTo>
                      <a:pt x="869" y="888"/>
                      <a:pt x="870" y="887"/>
                      <a:pt x="872" y="886"/>
                    </a:cubicBezTo>
                    <a:cubicBezTo>
                      <a:pt x="880" y="879"/>
                      <a:pt x="887" y="872"/>
                      <a:pt x="893" y="863"/>
                    </a:cubicBezTo>
                    <a:cubicBezTo>
                      <a:pt x="895" y="859"/>
                      <a:pt x="896" y="856"/>
                      <a:pt x="898" y="853"/>
                    </a:cubicBezTo>
                    <a:cubicBezTo>
                      <a:pt x="904" y="842"/>
                      <a:pt x="910" y="830"/>
                      <a:pt x="913" y="818"/>
                    </a:cubicBezTo>
                    <a:cubicBezTo>
                      <a:pt x="916" y="811"/>
                      <a:pt x="918" y="804"/>
                      <a:pt x="919" y="797"/>
                    </a:cubicBezTo>
                    <a:cubicBezTo>
                      <a:pt x="920" y="781"/>
                      <a:pt x="921" y="766"/>
                      <a:pt x="919" y="751"/>
                    </a:cubicBezTo>
                    <a:cubicBezTo>
                      <a:pt x="917" y="737"/>
                      <a:pt x="915" y="723"/>
                      <a:pt x="913" y="709"/>
                    </a:cubicBezTo>
                    <a:cubicBezTo>
                      <a:pt x="912" y="701"/>
                      <a:pt x="911" y="693"/>
                      <a:pt x="910" y="685"/>
                    </a:cubicBezTo>
                    <a:cubicBezTo>
                      <a:pt x="910" y="683"/>
                      <a:pt x="908" y="682"/>
                      <a:pt x="907" y="681"/>
                    </a:cubicBezTo>
                    <a:cubicBezTo>
                      <a:pt x="905" y="683"/>
                      <a:pt x="903" y="685"/>
                      <a:pt x="901" y="688"/>
                    </a:cubicBezTo>
                    <a:cubicBezTo>
                      <a:pt x="896" y="694"/>
                      <a:pt x="891" y="700"/>
                      <a:pt x="883" y="704"/>
                    </a:cubicBezTo>
                    <a:cubicBezTo>
                      <a:pt x="880" y="706"/>
                      <a:pt x="877" y="708"/>
                      <a:pt x="875" y="710"/>
                    </a:cubicBezTo>
                    <a:cubicBezTo>
                      <a:pt x="867" y="716"/>
                      <a:pt x="860" y="721"/>
                      <a:pt x="851" y="724"/>
                    </a:cubicBezTo>
                    <a:cubicBezTo>
                      <a:pt x="849" y="728"/>
                      <a:pt x="846" y="732"/>
                      <a:pt x="844" y="736"/>
                    </a:cubicBezTo>
                    <a:cubicBezTo>
                      <a:pt x="838" y="748"/>
                      <a:pt x="831" y="760"/>
                      <a:pt x="822" y="771"/>
                    </a:cubicBezTo>
                    <a:cubicBezTo>
                      <a:pt x="816" y="778"/>
                      <a:pt x="810" y="784"/>
                      <a:pt x="801" y="786"/>
                    </a:cubicBezTo>
                    <a:cubicBezTo>
                      <a:pt x="797" y="787"/>
                      <a:pt x="794" y="788"/>
                      <a:pt x="790" y="789"/>
                    </a:cubicBezTo>
                    <a:cubicBezTo>
                      <a:pt x="787" y="790"/>
                      <a:pt x="785" y="792"/>
                      <a:pt x="782" y="792"/>
                    </a:cubicBezTo>
                    <a:cubicBezTo>
                      <a:pt x="777" y="793"/>
                      <a:pt x="772" y="794"/>
                      <a:pt x="768" y="790"/>
                    </a:cubicBezTo>
                    <a:cubicBezTo>
                      <a:pt x="765" y="786"/>
                      <a:pt x="761" y="786"/>
                      <a:pt x="757" y="786"/>
                    </a:cubicBezTo>
                    <a:close/>
                    <a:moveTo>
                      <a:pt x="857" y="149"/>
                    </a:moveTo>
                    <a:cubicBezTo>
                      <a:pt x="858" y="148"/>
                      <a:pt x="859" y="148"/>
                      <a:pt x="859" y="147"/>
                    </a:cubicBezTo>
                    <a:cubicBezTo>
                      <a:pt x="864" y="129"/>
                      <a:pt x="860" y="111"/>
                      <a:pt x="856" y="94"/>
                    </a:cubicBezTo>
                    <a:cubicBezTo>
                      <a:pt x="854" y="83"/>
                      <a:pt x="849" y="73"/>
                      <a:pt x="843" y="64"/>
                    </a:cubicBezTo>
                    <a:cubicBezTo>
                      <a:pt x="838" y="57"/>
                      <a:pt x="833" y="50"/>
                      <a:pt x="828" y="43"/>
                    </a:cubicBezTo>
                    <a:cubicBezTo>
                      <a:pt x="824" y="38"/>
                      <a:pt x="821" y="33"/>
                      <a:pt x="815" y="30"/>
                    </a:cubicBezTo>
                    <a:cubicBezTo>
                      <a:pt x="805" y="23"/>
                      <a:pt x="795" y="18"/>
                      <a:pt x="784" y="14"/>
                    </a:cubicBezTo>
                    <a:cubicBezTo>
                      <a:pt x="780" y="12"/>
                      <a:pt x="775" y="11"/>
                      <a:pt x="771" y="11"/>
                    </a:cubicBezTo>
                    <a:cubicBezTo>
                      <a:pt x="765" y="10"/>
                      <a:pt x="760" y="10"/>
                      <a:pt x="755" y="8"/>
                    </a:cubicBezTo>
                    <a:cubicBezTo>
                      <a:pt x="747" y="6"/>
                      <a:pt x="740" y="6"/>
                      <a:pt x="733" y="6"/>
                    </a:cubicBezTo>
                    <a:cubicBezTo>
                      <a:pt x="724" y="5"/>
                      <a:pt x="715" y="5"/>
                      <a:pt x="706" y="7"/>
                    </a:cubicBezTo>
                    <a:cubicBezTo>
                      <a:pt x="696" y="9"/>
                      <a:pt x="686" y="12"/>
                      <a:pt x="677" y="15"/>
                    </a:cubicBezTo>
                    <a:cubicBezTo>
                      <a:pt x="664" y="18"/>
                      <a:pt x="653" y="24"/>
                      <a:pt x="643" y="32"/>
                    </a:cubicBezTo>
                    <a:cubicBezTo>
                      <a:pt x="633" y="40"/>
                      <a:pt x="624" y="49"/>
                      <a:pt x="616" y="59"/>
                    </a:cubicBezTo>
                    <a:cubicBezTo>
                      <a:pt x="609" y="67"/>
                      <a:pt x="604" y="75"/>
                      <a:pt x="599" y="84"/>
                    </a:cubicBezTo>
                    <a:cubicBezTo>
                      <a:pt x="599" y="85"/>
                      <a:pt x="598" y="86"/>
                      <a:pt x="598" y="88"/>
                    </a:cubicBezTo>
                    <a:cubicBezTo>
                      <a:pt x="596" y="95"/>
                      <a:pt x="593" y="102"/>
                      <a:pt x="591" y="109"/>
                    </a:cubicBezTo>
                    <a:cubicBezTo>
                      <a:pt x="589" y="119"/>
                      <a:pt x="588" y="128"/>
                      <a:pt x="587" y="138"/>
                    </a:cubicBezTo>
                    <a:cubicBezTo>
                      <a:pt x="587" y="140"/>
                      <a:pt x="588" y="141"/>
                      <a:pt x="590" y="141"/>
                    </a:cubicBezTo>
                    <a:cubicBezTo>
                      <a:pt x="591" y="132"/>
                      <a:pt x="593" y="124"/>
                      <a:pt x="596" y="116"/>
                    </a:cubicBezTo>
                    <a:cubicBezTo>
                      <a:pt x="599" y="110"/>
                      <a:pt x="601" y="104"/>
                      <a:pt x="604" y="99"/>
                    </a:cubicBezTo>
                    <a:cubicBezTo>
                      <a:pt x="606" y="95"/>
                      <a:pt x="608" y="91"/>
                      <a:pt x="611" y="88"/>
                    </a:cubicBezTo>
                    <a:cubicBezTo>
                      <a:pt x="613" y="85"/>
                      <a:pt x="616" y="82"/>
                      <a:pt x="620" y="82"/>
                    </a:cubicBezTo>
                    <a:cubicBezTo>
                      <a:pt x="622" y="86"/>
                      <a:pt x="621" y="89"/>
                      <a:pt x="620" y="92"/>
                    </a:cubicBezTo>
                    <a:cubicBezTo>
                      <a:pt x="619" y="97"/>
                      <a:pt x="618" y="102"/>
                      <a:pt x="617" y="107"/>
                    </a:cubicBezTo>
                    <a:cubicBezTo>
                      <a:pt x="617" y="113"/>
                      <a:pt x="618" y="118"/>
                      <a:pt x="620" y="123"/>
                    </a:cubicBezTo>
                    <a:cubicBezTo>
                      <a:pt x="620" y="124"/>
                      <a:pt x="621" y="125"/>
                      <a:pt x="622" y="127"/>
                    </a:cubicBezTo>
                    <a:cubicBezTo>
                      <a:pt x="623" y="124"/>
                      <a:pt x="624" y="122"/>
                      <a:pt x="624" y="121"/>
                    </a:cubicBezTo>
                    <a:cubicBezTo>
                      <a:pt x="626" y="113"/>
                      <a:pt x="626" y="105"/>
                      <a:pt x="628" y="98"/>
                    </a:cubicBezTo>
                    <a:cubicBezTo>
                      <a:pt x="630" y="90"/>
                      <a:pt x="633" y="82"/>
                      <a:pt x="635" y="75"/>
                    </a:cubicBezTo>
                    <a:cubicBezTo>
                      <a:pt x="636" y="73"/>
                      <a:pt x="637" y="72"/>
                      <a:pt x="639" y="72"/>
                    </a:cubicBezTo>
                    <a:cubicBezTo>
                      <a:pt x="643" y="77"/>
                      <a:pt x="641" y="83"/>
                      <a:pt x="644" y="88"/>
                    </a:cubicBezTo>
                    <a:cubicBezTo>
                      <a:pt x="646" y="94"/>
                      <a:pt x="648" y="99"/>
                      <a:pt x="652" y="104"/>
                    </a:cubicBezTo>
                    <a:cubicBezTo>
                      <a:pt x="656" y="108"/>
                      <a:pt x="659" y="113"/>
                      <a:pt x="665" y="115"/>
                    </a:cubicBezTo>
                    <a:cubicBezTo>
                      <a:pt x="666" y="113"/>
                      <a:pt x="666" y="111"/>
                      <a:pt x="666" y="109"/>
                    </a:cubicBezTo>
                    <a:cubicBezTo>
                      <a:pt x="667" y="101"/>
                      <a:pt x="667" y="94"/>
                      <a:pt x="667" y="87"/>
                    </a:cubicBezTo>
                    <a:cubicBezTo>
                      <a:pt x="668" y="78"/>
                      <a:pt x="671" y="70"/>
                      <a:pt x="676" y="62"/>
                    </a:cubicBezTo>
                    <a:cubicBezTo>
                      <a:pt x="678" y="60"/>
                      <a:pt x="679" y="58"/>
                      <a:pt x="682" y="57"/>
                    </a:cubicBezTo>
                    <a:cubicBezTo>
                      <a:pt x="687" y="58"/>
                      <a:pt x="689" y="62"/>
                      <a:pt x="692" y="65"/>
                    </a:cubicBezTo>
                    <a:cubicBezTo>
                      <a:pt x="697" y="71"/>
                      <a:pt x="702" y="76"/>
                      <a:pt x="706" y="82"/>
                    </a:cubicBezTo>
                    <a:cubicBezTo>
                      <a:pt x="709" y="87"/>
                      <a:pt x="711" y="94"/>
                      <a:pt x="712" y="100"/>
                    </a:cubicBezTo>
                    <a:cubicBezTo>
                      <a:pt x="714" y="107"/>
                      <a:pt x="714" y="113"/>
                      <a:pt x="715" y="120"/>
                    </a:cubicBezTo>
                    <a:cubicBezTo>
                      <a:pt x="715" y="120"/>
                      <a:pt x="715" y="120"/>
                      <a:pt x="716" y="120"/>
                    </a:cubicBezTo>
                    <a:cubicBezTo>
                      <a:pt x="724" y="115"/>
                      <a:pt x="732" y="110"/>
                      <a:pt x="737" y="102"/>
                    </a:cubicBezTo>
                    <a:cubicBezTo>
                      <a:pt x="743" y="93"/>
                      <a:pt x="748" y="85"/>
                      <a:pt x="750" y="74"/>
                    </a:cubicBezTo>
                    <a:cubicBezTo>
                      <a:pt x="750" y="73"/>
                      <a:pt x="752" y="72"/>
                      <a:pt x="753" y="71"/>
                    </a:cubicBezTo>
                    <a:cubicBezTo>
                      <a:pt x="756" y="74"/>
                      <a:pt x="756" y="77"/>
                      <a:pt x="757" y="80"/>
                    </a:cubicBezTo>
                    <a:cubicBezTo>
                      <a:pt x="758" y="84"/>
                      <a:pt x="759" y="87"/>
                      <a:pt x="759" y="90"/>
                    </a:cubicBezTo>
                    <a:cubicBezTo>
                      <a:pt x="760" y="93"/>
                      <a:pt x="760" y="97"/>
                      <a:pt x="761" y="100"/>
                    </a:cubicBezTo>
                    <a:cubicBezTo>
                      <a:pt x="761" y="103"/>
                      <a:pt x="760" y="106"/>
                      <a:pt x="761" y="109"/>
                    </a:cubicBezTo>
                    <a:cubicBezTo>
                      <a:pt x="762" y="109"/>
                      <a:pt x="763" y="109"/>
                      <a:pt x="763" y="109"/>
                    </a:cubicBezTo>
                    <a:cubicBezTo>
                      <a:pt x="764" y="109"/>
                      <a:pt x="764" y="108"/>
                      <a:pt x="765" y="108"/>
                    </a:cubicBezTo>
                    <a:cubicBezTo>
                      <a:pt x="772" y="103"/>
                      <a:pt x="777" y="96"/>
                      <a:pt x="781" y="88"/>
                    </a:cubicBezTo>
                    <a:cubicBezTo>
                      <a:pt x="784" y="83"/>
                      <a:pt x="785" y="79"/>
                      <a:pt x="783" y="73"/>
                    </a:cubicBezTo>
                    <a:cubicBezTo>
                      <a:pt x="783" y="73"/>
                      <a:pt x="783" y="72"/>
                      <a:pt x="783" y="70"/>
                    </a:cubicBezTo>
                    <a:cubicBezTo>
                      <a:pt x="786" y="71"/>
                      <a:pt x="788" y="71"/>
                      <a:pt x="790" y="71"/>
                    </a:cubicBezTo>
                    <a:cubicBezTo>
                      <a:pt x="793" y="74"/>
                      <a:pt x="791" y="76"/>
                      <a:pt x="791" y="79"/>
                    </a:cubicBezTo>
                    <a:cubicBezTo>
                      <a:pt x="791" y="81"/>
                      <a:pt x="792" y="83"/>
                      <a:pt x="792" y="85"/>
                    </a:cubicBezTo>
                    <a:cubicBezTo>
                      <a:pt x="792" y="87"/>
                      <a:pt x="792" y="89"/>
                      <a:pt x="793" y="92"/>
                    </a:cubicBezTo>
                    <a:cubicBezTo>
                      <a:pt x="793" y="94"/>
                      <a:pt x="793" y="96"/>
                      <a:pt x="793" y="98"/>
                    </a:cubicBezTo>
                    <a:cubicBezTo>
                      <a:pt x="793" y="100"/>
                      <a:pt x="792" y="103"/>
                      <a:pt x="794" y="105"/>
                    </a:cubicBezTo>
                    <a:cubicBezTo>
                      <a:pt x="802" y="97"/>
                      <a:pt x="809" y="90"/>
                      <a:pt x="807" y="78"/>
                    </a:cubicBezTo>
                    <a:cubicBezTo>
                      <a:pt x="807" y="76"/>
                      <a:pt x="808" y="75"/>
                      <a:pt x="809" y="74"/>
                    </a:cubicBezTo>
                    <a:cubicBezTo>
                      <a:pt x="811" y="73"/>
                      <a:pt x="813" y="74"/>
                      <a:pt x="814" y="76"/>
                    </a:cubicBezTo>
                    <a:cubicBezTo>
                      <a:pt x="817" y="80"/>
                      <a:pt x="820" y="84"/>
                      <a:pt x="823" y="88"/>
                    </a:cubicBezTo>
                    <a:cubicBezTo>
                      <a:pt x="828" y="94"/>
                      <a:pt x="830" y="101"/>
                      <a:pt x="832" y="109"/>
                    </a:cubicBezTo>
                    <a:cubicBezTo>
                      <a:pt x="833" y="112"/>
                      <a:pt x="833" y="114"/>
                      <a:pt x="834" y="117"/>
                    </a:cubicBezTo>
                    <a:cubicBezTo>
                      <a:pt x="834" y="118"/>
                      <a:pt x="834" y="119"/>
                      <a:pt x="836" y="119"/>
                    </a:cubicBezTo>
                    <a:cubicBezTo>
                      <a:pt x="838" y="119"/>
                      <a:pt x="839" y="117"/>
                      <a:pt x="840" y="114"/>
                    </a:cubicBezTo>
                    <a:cubicBezTo>
                      <a:pt x="841" y="110"/>
                      <a:pt x="844" y="107"/>
                      <a:pt x="846" y="103"/>
                    </a:cubicBezTo>
                    <a:cubicBezTo>
                      <a:pt x="846" y="103"/>
                      <a:pt x="848" y="102"/>
                      <a:pt x="849" y="101"/>
                    </a:cubicBezTo>
                    <a:cubicBezTo>
                      <a:pt x="850" y="105"/>
                      <a:pt x="852" y="109"/>
                      <a:pt x="849" y="112"/>
                    </a:cubicBezTo>
                    <a:cubicBezTo>
                      <a:pt x="847" y="115"/>
                      <a:pt x="847" y="119"/>
                      <a:pt x="847" y="123"/>
                    </a:cubicBezTo>
                    <a:cubicBezTo>
                      <a:pt x="849" y="131"/>
                      <a:pt x="849" y="139"/>
                      <a:pt x="849" y="146"/>
                    </a:cubicBezTo>
                    <a:cubicBezTo>
                      <a:pt x="849" y="147"/>
                      <a:pt x="849" y="148"/>
                      <a:pt x="850" y="149"/>
                    </a:cubicBezTo>
                    <a:cubicBezTo>
                      <a:pt x="852" y="149"/>
                      <a:pt x="855" y="149"/>
                      <a:pt x="857" y="149"/>
                    </a:cubicBezTo>
                    <a:close/>
                    <a:moveTo>
                      <a:pt x="597" y="628"/>
                    </a:moveTo>
                    <a:cubicBezTo>
                      <a:pt x="592" y="631"/>
                      <a:pt x="591" y="635"/>
                      <a:pt x="591" y="639"/>
                    </a:cubicBezTo>
                    <a:cubicBezTo>
                      <a:pt x="591" y="647"/>
                      <a:pt x="589" y="654"/>
                      <a:pt x="586" y="660"/>
                    </a:cubicBezTo>
                    <a:cubicBezTo>
                      <a:pt x="583" y="670"/>
                      <a:pt x="580" y="679"/>
                      <a:pt x="576" y="689"/>
                    </a:cubicBezTo>
                    <a:cubicBezTo>
                      <a:pt x="574" y="693"/>
                      <a:pt x="573" y="697"/>
                      <a:pt x="574" y="702"/>
                    </a:cubicBezTo>
                    <a:cubicBezTo>
                      <a:pt x="576" y="711"/>
                      <a:pt x="577" y="721"/>
                      <a:pt x="579" y="731"/>
                    </a:cubicBezTo>
                    <a:cubicBezTo>
                      <a:pt x="581" y="740"/>
                      <a:pt x="582" y="750"/>
                      <a:pt x="583" y="760"/>
                    </a:cubicBezTo>
                    <a:cubicBezTo>
                      <a:pt x="586" y="783"/>
                      <a:pt x="585" y="806"/>
                      <a:pt x="585" y="830"/>
                    </a:cubicBezTo>
                    <a:cubicBezTo>
                      <a:pt x="585" y="836"/>
                      <a:pt x="585" y="843"/>
                      <a:pt x="584" y="849"/>
                    </a:cubicBezTo>
                    <a:cubicBezTo>
                      <a:pt x="583" y="859"/>
                      <a:pt x="582" y="868"/>
                      <a:pt x="581" y="878"/>
                    </a:cubicBezTo>
                    <a:cubicBezTo>
                      <a:pt x="581" y="883"/>
                      <a:pt x="581" y="889"/>
                      <a:pt x="579" y="895"/>
                    </a:cubicBezTo>
                    <a:cubicBezTo>
                      <a:pt x="578" y="897"/>
                      <a:pt x="579" y="898"/>
                      <a:pt x="580" y="899"/>
                    </a:cubicBezTo>
                    <a:cubicBezTo>
                      <a:pt x="582" y="899"/>
                      <a:pt x="583" y="899"/>
                      <a:pt x="585" y="900"/>
                    </a:cubicBezTo>
                    <a:cubicBezTo>
                      <a:pt x="595" y="901"/>
                      <a:pt x="606" y="902"/>
                      <a:pt x="617" y="902"/>
                    </a:cubicBezTo>
                    <a:cubicBezTo>
                      <a:pt x="619" y="903"/>
                      <a:pt x="622" y="902"/>
                      <a:pt x="624" y="901"/>
                    </a:cubicBezTo>
                    <a:cubicBezTo>
                      <a:pt x="635" y="898"/>
                      <a:pt x="644" y="894"/>
                      <a:pt x="654" y="888"/>
                    </a:cubicBezTo>
                    <a:cubicBezTo>
                      <a:pt x="662" y="883"/>
                      <a:pt x="669" y="876"/>
                      <a:pt x="674" y="867"/>
                    </a:cubicBezTo>
                    <a:cubicBezTo>
                      <a:pt x="676" y="863"/>
                      <a:pt x="678" y="859"/>
                      <a:pt x="680" y="854"/>
                    </a:cubicBezTo>
                    <a:cubicBezTo>
                      <a:pt x="681" y="851"/>
                      <a:pt x="680" y="849"/>
                      <a:pt x="676" y="849"/>
                    </a:cubicBezTo>
                    <a:cubicBezTo>
                      <a:pt x="671" y="849"/>
                      <a:pt x="665" y="849"/>
                      <a:pt x="659" y="850"/>
                    </a:cubicBezTo>
                    <a:cubicBezTo>
                      <a:pt x="647" y="851"/>
                      <a:pt x="634" y="851"/>
                      <a:pt x="621" y="850"/>
                    </a:cubicBezTo>
                    <a:cubicBezTo>
                      <a:pt x="621" y="848"/>
                      <a:pt x="620" y="847"/>
                      <a:pt x="620" y="846"/>
                    </a:cubicBezTo>
                    <a:cubicBezTo>
                      <a:pt x="619" y="842"/>
                      <a:pt x="619" y="838"/>
                      <a:pt x="618" y="835"/>
                    </a:cubicBezTo>
                    <a:cubicBezTo>
                      <a:pt x="617" y="824"/>
                      <a:pt x="615" y="813"/>
                      <a:pt x="616" y="802"/>
                    </a:cubicBezTo>
                    <a:cubicBezTo>
                      <a:pt x="616" y="780"/>
                      <a:pt x="616" y="759"/>
                      <a:pt x="615" y="737"/>
                    </a:cubicBezTo>
                    <a:cubicBezTo>
                      <a:pt x="615" y="735"/>
                      <a:pt x="615" y="733"/>
                      <a:pt x="615" y="731"/>
                    </a:cubicBezTo>
                    <a:cubicBezTo>
                      <a:pt x="613" y="728"/>
                      <a:pt x="613" y="724"/>
                      <a:pt x="613" y="721"/>
                    </a:cubicBezTo>
                    <a:cubicBezTo>
                      <a:pt x="614" y="718"/>
                      <a:pt x="614" y="715"/>
                      <a:pt x="614" y="713"/>
                    </a:cubicBezTo>
                    <a:cubicBezTo>
                      <a:pt x="613" y="710"/>
                      <a:pt x="612" y="707"/>
                      <a:pt x="611" y="704"/>
                    </a:cubicBezTo>
                    <a:cubicBezTo>
                      <a:pt x="613" y="702"/>
                      <a:pt x="616" y="700"/>
                      <a:pt x="618" y="698"/>
                    </a:cubicBezTo>
                    <a:cubicBezTo>
                      <a:pt x="629" y="690"/>
                      <a:pt x="638" y="681"/>
                      <a:pt x="649" y="674"/>
                    </a:cubicBezTo>
                    <a:cubicBezTo>
                      <a:pt x="655" y="670"/>
                      <a:pt x="659" y="666"/>
                      <a:pt x="664" y="662"/>
                    </a:cubicBezTo>
                    <a:cubicBezTo>
                      <a:pt x="672" y="656"/>
                      <a:pt x="679" y="649"/>
                      <a:pt x="687" y="643"/>
                    </a:cubicBezTo>
                    <a:cubicBezTo>
                      <a:pt x="689" y="641"/>
                      <a:pt x="693" y="644"/>
                      <a:pt x="696" y="640"/>
                    </a:cubicBezTo>
                    <a:cubicBezTo>
                      <a:pt x="691" y="640"/>
                      <a:pt x="688" y="639"/>
                      <a:pt x="684" y="639"/>
                    </a:cubicBezTo>
                    <a:cubicBezTo>
                      <a:pt x="680" y="639"/>
                      <a:pt x="676" y="639"/>
                      <a:pt x="673" y="638"/>
                    </a:cubicBezTo>
                    <a:cubicBezTo>
                      <a:pt x="663" y="638"/>
                      <a:pt x="654" y="637"/>
                      <a:pt x="644" y="636"/>
                    </a:cubicBezTo>
                    <a:cubicBezTo>
                      <a:pt x="633" y="635"/>
                      <a:pt x="621" y="635"/>
                      <a:pt x="610" y="632"/>
                    </a:cubicBezTo>
                    <a:cubicBezTo>
                      <a:pt x="606" y="631"/>
                      <a:pt x="602" y="630"/>
                      <a:pt x="597" y="628"/>
                    </a:cubicBezTo>
                    <a:close/>
                    <a:moveTo>
                      <a:pt x="487" y="900"/>
                    </a:moveTo>
                    <a:cubicBezTo>
                      <a:pt x="487" y="897"/>
                      <a:pt x="486" y="894"/>
                      <a:pt x="486" y="890"/>
                    </a:cubicBezTo>
                    <a:cubicBezTo>
                      <a:pt x="487" y="882"/>
                      <a:pt x="483" y="876"/>
                      <a:pt x="479" y="870"/>
                    </a:cubicBezTo>
                    <a:cubicBezTo>
                      <a:pt x="474" y="864"/>
                      <a:pt x="469" y="859"/>
                      <a:pt x="464" y="854"/>
                    </a:cubicBezTo>
                    <a:cubicBezTo>
                      <a:pt x="461" y="852"/>
                      <a:pt x="458" y="849"/>
                      <a:pt x="454" y="847"/>
                    </a:cubicBezTo>
                    <a:cubicBezTo>
                      <a:pt x="441" y="840"/>
                      <a:pt x="427" y="838"/>
                      <a:pt x="413" y="841"/>
                    </a:cubicBezTo>
                    <a:cubicBezTo>
                      <a:pt x="397" y="844"/>
                      <a:pt x="384" y="852"/>
                      <a:pt x="373" y="864"/>
                    </a:cubicBezTo>
                    <a:cubicBezTo>
                      <a:pt x="363" y="875"/>
                      <a:pt x="359" y="888"/>
                      <a:pt x="356" y="902"/>
                    </a:cubicBezTo>
                    <a:cubicBezTo>
                      <a:pt x="356" y="904"/>
                      <a:pt x="356" y="905"/>
                      <a:pt x="356" y="907"/>
                    </a:cubicBezTo>
                    <a:cubicBezTo>
                      <a:pt x="357" y="912"/>
                      <a:pt x="358" y="917"/>
                      <a:pt x="360" y="922"/>
                    </a:cubicBezTo>
                    <a:cubicBezTo>
                      <a:pt x="364" y="931"/>
                      <a:pt x="369" y="939"/>
                      <a:pt x="374" y="947"/>
                    </a:cubicBezTo>
                    <a:cubicBezTo>
                      <a:pt x="375" y="950"/>
                      <a:pt x="377" y="952"/>
                      <a:pt x="380" y="954"/>
                    </a:cubicBezTo>
                    <a:cubicBezTo>
                      <a:pt x="388" y="961"/>
                      <a:pt x="399" y="964"/>
                      <a:pt x="409" y="966"/>
                    </a:cubicBezTo>
                    <a:cubicBezTo>
                      <a:pt x="415" y="968"/>
                      <a:pt x="421" y="968"/>
                      <a:pt x="427" y="968"/>
                    </a:cubicBezTo>
                    <a:cubicBezTo>
                      <a:pt x="438" y="967"/>
                      <a:pt x="449" y="963"/>
                      <a:pt x="458" y="956"/>
                    </a:cubicBezTo>
                    <a:cubicBezTo>
                      <a:pt x="471" y="947"/>
                      <a:pt x="481" y="936"/>
                      <a:pt x="485" y="920"/>
                    </a:cubicBezTo>
                    <a:cubicBezTo>
                      <a:pt x="487" y="913"/>
                      <a:pt x="487" y="907"/>
                      <a:pt x="487" y="900"/>
                    </a:cubicBezTo>
                    <a:close/>
                    <a:moveTo>
                      <a:pt x="88" y="978"/>
                    </a:moveTo>
                    <a:cubicBezTo>
                      <a:pt x="95" y="978"/>
                      <a:pt x="102" y="976"/>
                      <a:pt x="109" y="975"/>
                    </a:cubicBezTo>
                    <a:cubicBezTo>
                      <a:pt x="125" y="971"/>
                      <a:pt x="137" y="961"/>
                      <a:pt x="145" y="947"/>
                    </a:cubicBezTo>
                    <a:cubicBezTo>
                      <a:pt x="152" y="936"/>
                      <a:pt x="154" y="923"/>
                      <a:pt x="155" y="910"/>
                    </a:cubicBezTo>
                    <a:cubicBezTo>
                      <a:pt x="155" y="908"/>
                      <a:pt x="154" y="905"/>
                      <a:pt x="154" y="902"/>
                    </a:cubicBezTo>
                    <a:cubicBezTo>
                      <a:pt x="153" y="900"/>
                      <a:pt x="152" y="898"/>
                      <a:pt x="152" y="896"/>
                    </a:cubicBezTo>
                    <a:cubicBezTo>
                      <a:pt x="151" y="889"/>
                      <a:pt x="147" y="883"/>
                      <a:pt x="141" y="878"/>
                    </a:cubicBezTo>
                    <a:cubicBezTo>
                      <a:pt x="138" y="875"/>
                      <a:pt x="135" y="873"/>
                      <a:pt x="133" y="870"/>
                    </a:cubicBezTo>
                    <a:cubicBezTo>
                      <a:pt x="122" y="860"/>
                      <a:pt x="109" y="854"/>
                      <a:pt x="94" y="852"/>
                    </a:cubicBezTo>
                    <a:cubicBezTo>
                      <a:pt x="90" y="852"/>
                      <a:pt x="85" y="852"/>
                      <a:pt x="82" y="853"/>
                    </a:cubicBezTo>
                    <a:cubicBezTo>
                      <a:pt x="74" y="856"/>
                      <a:pt x="67" y="859"/>
                      <a:pt x="60" y="863"/>
                    </a:cubicBezTo>
                    <a:cubicBezTo>
                      <a:pt x="49" y="870"/>
                      <a:pt x="42" y="880"/>
                      <a:pt x="35" y="890"/>
                    </a:cubicBezTo>
                    <a:cubicBezTo>
                      <a:pt x="31" y="895"/>
                      <a:pt x="29" y="901"/>
                      <a:pt x="30" y="907"/>
                    </a:cubicBezTo>
                    <a:cubicBezTo>
                      <a:pt x="30" y="909"/>
                      <a:pt x="30" y="910"/>
                      <a:pt x="29" y="912"/>
                    </a:cubicBezTo>
                    <a:cubicBezTo>
                      <a:pt x="27" y="922"/>
                      <a:pt x="29" y="931"/>
                      <a:pt x="33" y="941"/>
                    </a:cubicBezTo>
                    <a:cubicBezTo>
                      <a:pt x="34" y="944"/>
                      <a:pt x="36" y="947"/>
                      <a:pt x="38" y="950"/>
                    </a:cubicBezTo>
                    <a:cubicBezTo>
                      <a:pt x="45" y="959"/>
                      <a:pt x="54" y="967"/>
                      <a:pt x="65" y="972"/>
                    </a:cubicBezTo>
                    <a:cubicBezTo>
                      <a:pt x="67" y="972"/>
                      <a:pt x="69" y="973"/>
                      <a:pt x="70" y="974"/>
                    </a:cubicBezTo>
                    <a:cubicBezTo>
                      <a:pt x="76" y="977"/>
                      <a:pt x="82" y="979"/>
                      <a:pt x="88" y="978"/>
                    </a:cubicBezTo>
                    <a:close/>
                    <a:moveTo>
                      <a:pt x="124" y="696"/>
                    </a:moveTo>
                    <a:cubicBezTo>
                      <a:pt x="128" y="694"/>
                      <a:pt x="132" y="693"/>
                      <a:pt x="135" y="691"/>
                    </a:cubicBezTo>
                    <a:cubicBezTo>
                      <a:pt x="154" y="679"/>
                      <a:pt x="174" y="670"/>
                      <a:pt x="193" y="661"/>
                    </a:cubicBezTo>
                    <a:cubicBezTo>
                      <a:pt x="202" y="657"/>
                      <a:pt x="210" y="651"/>
                      <a:pt x="218" y="645"/>
                    </a:cubicBezTo>
                    <a:cubicBezTo>
                      <a:pt x="209" y="627"/>
                      <a:pt x="205" y="608"/>
                      <a:pt x="196" y="590"/>
                    </a:cubicBezTo>
                    <a:cubicBezTo>
                      <a:pt x="187" y="592"/>
                      <a:pt x="179" y="593"/>
                      <a:pt x="171" y="595"/>
                    </a:cubicBezTo>
                    <a:cubicBezTo>
                      <a:pt x="164" y="597"/>
                      <a:pt x="158" y="596"/>
                      <a:pt x="151" y="594"/>
                    </a:cubicBezTo>
                    <a:cubicBezTo>
                      <a:pt x="147" y="592"/>
                      <a:pt x="143" y="587"/>
                      <a:pt x="144" y="583"/>
                    </a:cubicBezTo>
                    <a:cubicBezTo>
                      <a:pt x="145" y="576"/>
                      <a:pt x="148" y="570"/>
                      <a:pt x="156" y="569"/>
                    </a:cubicBezTo>
                    <a:cubicBezTo>
                      <a:pt x="161" y="567"/>
                      <a:pt x="167" y="565"/>
                      <a:pt x="173" y="564"/>
                    </a:cubicBezTo>
                    <a:cubicBezTo>
                      <a:pt x="177" y="563"/>
                      <a:pt x="181" y="561"/>
                      <a:pt x="184" y="557"/>
                    </a:cubicBezTo>
                    <a:cubicBezTo>
                      <a:pt x="182" y="552"/>
                      <a:pt x="180" y="546"/>
                      <a:pt x="176" y="542"/>
                    </a:cubicBezTo>
                    <a:cubicBezTo>
                      <a:pt x="172" y="544"/>
                      <a:pt x="168" y="546"/>
                      <a:pt x="164" y="547"/>
                    </a:cubicBezTo>
                    <a:cubicBezTo>
                      <a:pt x="151" y="552"/>
                      <a:pt x="140" y="559"/>
                      <a:pt x="127" y="565"/>
                    </a:cubicBezTo>
                    <a:cubicBezTo>
                      <a:pt x="116" y="570"/>
                      <a:pt x="106" y="576"/>
                      <a:pt x="96" y="582"/>
                    </a:cubicBezTo>
                    <a:cubicBezTo>
                      <a:pt x="89" y="585"/>
                      <a:pt x="84" y="589"/>
                      <a:pt x="79" y="593"/>
                    </a:cubicBezTo>
                    <a:cubicBezTo>
                      <a:pt x="79" y="594"/>
                      <a:pt x="79" y="595"/>
                      <a:pt x="80" y="596"/>
                    </a:cubicBezTo>
                    <a:cubicBezTo>
                      <a:pt x="86" y="607"/>
                      <a:pt x="91" y="619"/>
                      <a:pt x="94" y="631"/>
                    </a:cubicBezTo>
                    <a:cubicBezTo>
                      <a:pt x="95" y="633"/>
                      <a:pt x="96" y="635"/>
                      <a:pt x="96" y="637"/>
                    </a:cubicBezTo>
                    <a:cubicBezTo>
                      <a:pt x="104" y="652"/>
                      <a:pt x="111" y="668"/>
                      <a:pt x="118" y="683"/>
                    </a:cubicBezTo>
                    <a:cubicBezTo>
                      <a:pt x="120" y="687"/>
                      <a:pt x="122" y="691"/>
                      <a:pt x="124" y="696"/>
                    </a:cubicBezTo>
                    <a:close/>
                    <a:moveTo>
                      <a:pt x="570" y="684"/>
                    </a:moveTo>
                    <a:cubicBezTo>
                      <a:pt x="572" y="681"/>
                      <a:pt x="573" y="679"/>
                      <a:pt x="574" y="676"/>
                    </a:cubicBezTo>
                    <a:cubicBezTo>
                      <a:pt x="576" y="670"/>
                      <a:pt x="579" y="664"/>
                      <a:pt x="580" y="658"/>
                    </a:cubicBezTo>
                    <a:cubicBezTo>
                      <a:pt x="583" y="648"/>
                      <a:pt x="586" y="638"/>
                      <a:pt x="587" y="627"/>
                    </a:cubicBezTo>
                    <a:cubicBezTo>
                      <a:pt x="588" y="613"/>
                      <a:pt x="588" y="599"/>
                      <a:pt x="589" y="584"/>
                    </a:cubicBezTo>
                    <a:cubicBezTo>
                      <a:pt x="589" y="573"/>
                      <a:pt x="589" y="562"/>
                      <a:pt x="589" y="551"/>
                    </a:cubicBezTo>
                    <a:cubicBezTo>
                      <a:pt x="589" y="544"/>
                      <a:pt x="589" y="536"/>
                      <a:pt x="589" y="528"/>
                    </a:cubicBezTo>
                    <a:cubicBezTo>
                      <a:pt x="588" y="526"/>
                      <a:pt x="588" y="524"/>
                      <a:pt x="587" y="522"/>
                    </a:cubicBezTo>
                    <a:cubicBezTo>
                      <a:pt x="586" y="518"/>
                      <a:pt x="583" y="516"/>
                      <a:pt x="579" y="517"/>
                    </a:cubicBezTo>
                    <a:cubicBezTo>
                      <a:pt x="575" y="519"/>
                      <a:pt x="571" y="520"/>
                      <a:pt x="567" y="522"/>
                    </a:cubicBezTo>
                    <a:cubicBezTo>
                      <a:pt x="560" y="526"/>
                      <a:pt x="552" y="530"/>
                      <a:pt x="545" y="534"/>
                    </a:cubicBezTo>
                    <a:cubicBezTo>
                      <a:pt x="533" y="540"/>
                      <a:pt x="521" y="546"/>
                      <a:pt x="509" y="553"/>
                    </a:cubicBezTo>
                    <a:cubicBezTo>
                      <a:pt x="500" y="559"/>
                      <a:pt x="492" y="565"/>
                      <a:pt x="482" y="569"/>
                    </a:cubicBezTo>
                    <a:cubicBezTo>
                      <a:pt x="473" y="574"/>
                      <a:pt x="463" y="578"/>
                      <a:pt x="453" y="582"/>
                    </a:cubicBezTo>
                    <a:cubicBezTo>
                      <a:pt x="446" y="584"/>
                      <a:pt x="440" y="588"/>
                      <a:pt x="433" y="590"/>
                    </a:cubicBezTo>
                    <a:cubicBezTo>
                      <a:pt x="433" y="591"/>
                      <a:pt x="433" y="591"/>
                      <a:pt x="433" y="592"/>
                    </a:cubicBezTo>
                    <a:cubicBezTo>
                      <a:pt x="434" y="592"/>
                      <a:pt x="436" y="592"/>
                      <a:pt x="437" y="593"/>
                    </a:cubicBezTo>
                    <a:cubicBezTo>
                      <a:pt x="444" y="594"/>
                      <a:pt x="452" y="594"/>
                      <a:pt x="459" y="596"/>
                    </a:cubicBezTo>
                    <a:cubicBezTo>
                      <a:pt x="470" y="598"/>
                      <a:pt x="482" y="601"/>
                      <a:pt x="493" y="605"/>
                    </a:cubicBezTo>
                    <a:cubicBezTo>
                      <a:pt x="495" y="606"/>
                      <a:pt x="498" y="607"/>
                      <a:pt x="501" y="608"/>
                    </a:cubicBezTo>
                    <a:cubicBezTo>
                      <a:pt x="505" y="611"/>
                      <a:pt x="510" y="614"/>
                      <a:pt x="515" y="616"/>
                    </a:cubicBezTo>
                    <a:cubicBezTo>
                      <a:pt x="524" y="622"/>
                      <a:pt x="533" y="628"/>
                      <a:pt x="539" y="637"/>
                    </a:cubicBezTo>
                    <a:cubicBezTo>
                      <a:pt x="544" y="644"/>
                      <a:pt x="549" y="650"/>
                      <a:pt x="554" y="657"/>
                    </a:cubicBezTo>
                    <a:cubicBezTo>
                      <a:pt x="559" y="663"/>
                      <a:pt x="563" y="669"/>
                      <a:pt x="565" y="676"/>
                    </a:cubicBezTo>
                    <a:cubicBezTo>
                      <a:pt x="566" y="679"/>
                      <a:pt x="568" y="681"/>
                      <a:pt x="570" y="684"/>
                    </a:cubicBezTo>
                    <a:close/>
                    <a:moveTo>
                      <a:pt x="672" y="338"/>
                    </a:moveTo>
                    <a:cubicBezTo>
                      <a:pt x="670" y="338"/>
                      <a:pt x="669" y="339"/>
                      <a:pt x="668" y="339"/>
                    </a:cubicBezTo>
                    <a:cubicBezTo>
                      <a:pt x="663" y="340"/>
                      <a:pt x="663" y="341"/>
                      <a:pt x="663" y="345"/>
                    </a:cubicBezTo>
                    <a:cubicBezTo>
                      <a:pt x="664" y="351"/>
                      <a:pt x="666" y="356"/>
                      <a:pt x="667" y="362"/>
                    </a:cubicBezTo>
                    <a:cubicBezTo>
                      <a:pt x="669" y="368"/>
                      <a:pt x="672" y="373"/>
                      <a:pt x="678" y="376"/>
                    </a:cubicBezTo>
                    <a:cubicBezTo>
                      <a:pt x="688" y="381"/>
                      <a:pt x="698" y="386"/>
                      <a:pt x="709" y="389"/>
                    </a:cubicBezTo>
                    <a:cubicBezTo>
                      <a:pt x="724" y="393"/>
                      <a:pt x="739" y="394"/>
                      <a:pt x="754" y="387"/>
                    </a:cubicBezTo>
                    <a:cubicBezTo>
                      <a:pt x="756" y="386"/>
                      <a:pt x="758" y="386"/>
                      <a:pt x="760" y="385"/>
                    </a:cubicBezTo>
                    <a:cubicBezTo>
                      <a:pt x="774" y="380"/>
                      <a:pt x="784" y="372"/>
                      <a:pt x="792" y="359"/>
                    </a:cubicBezTo>
                    <a:cubicBezTo>
                      <a:pt x="795" y="353"/>
                      <a:pt x="798" y="348"/>
                      <a:pt x="801" y="342"/>
                    </a:cubicBezTo>
                    <a:cubicBezTo>
                      <a:pt x="803" y="339"/>
                      <a:pt x="805" y="336"/>
                      <a:pt x="804" y="332"/>
                    </a:cubicBezTo>
                    <a:cubicBezTo>
                      <a:pt x="802" y="331"/>
                      <a:pt x="801" y="330"/>
                      <a:pt x="799" y="329"/>
                    </a:cubicBezTo>
                    <a:cubicBezTo>
                      <a:pt x="797" y="328"/>
                      <a:pt x="794" y="328"/>
                      <a:pt x="792" y="328"/>
                    </a:cubicBezTo>
                    <a:cubicBezTo>
                      <a:pt x="784" y="316"/>
                      <a:pt x="786" y="302"/>
                      <a:pt x="785" y="288"/>
                    </a:cubicBezTo>
                    <a:cubicBezTo>
                      <a:pt x="775" y="290"/>
                      <a:pt x="766" y="291"/>
                      <a:pt x="757" y="294"/>
                    </a:cubicBezTo>
                    <a:cubicBezTo>
                      <a:pt x="743" y="298"/>
                      <a:pt x="728" y="298"/>
                      <a:pt x="714" y="298"/>
                    </a:cubicBezTo>
                    <a:cubicBezTo>
                      <a:pt x="703" y="298"/>
                      <a:pt x="692" y="296"/>
                      <a:pt x="681" y="294"/>
                    </a:cubicBezTo>
                    <a:cubicBezTo>
                      <a:pt x="679" y="294"/>
                      <a:pt x="678" y="294"/>
                      <a:pt x="676" y="294"/>
                    </a:cubicBezTo>
                    <a:cubicBezTo>
                      <a:pt x="676" y="301"/>
                      <a:pt x="676" y="308"/>
                      <a:pt x="676" y="315"/>
                    </a:cubicBezTo>
                    <a:cubicBezTo>
                      <a:pt x="676" y="315"/>
                      <a:pt x="676" y="315"/>
                      <a:pt x="676" y="316"/>
                    </a:cubicBezTo>
                    <a:cubicBezTo>
                      <a:pt x="679" y="320"/>
                      <a:pt x="677" y="323"/>
                      <a:pt x="676" y="327"/>
                    </a:cubicBezTo>
                    <a:cubicBezTo>
                      <a:pt x="674" y="331"/>
                      <a:pt x="673" y="334"/>
                      <a:pt x="672" y="338"/>
                    </a:cubicBezTo>
                    <a:close/>
                    <a:moveTo>
                      <a:pt x="286" y="530"/>
                    </a:moveTo>
                    <a:cubicBezTo>
                      <a:pt x="285" y="530"/>
                      <a:pt x="284" y="530"/>
                      <a:pt x="283" y="530"/>
                    </a:cubicBezTo>
                    <a:cubicBezTo>
                      <a:pt x="274" y="531"/>
                      <a:pt x="265" y="531"/>
                      <a:pt x="256" y="529"/>
                    </a:cubicBezTo>
                    <a:cubicBezTo>
                      <a:pt x="254" y="528"/>
                      <a:pt x="253" y="528"/>
                      <a:pt x="251" y="528"/>
                    </a:cubicBezTo>
                    <a:cubicBezTo>
                      <a:pt x="246" y="528"/>
                      <a:pt x="241" y="528"/>
                      <a:pt x="237" y="527"/>
                    </a:cubicBezTo>
                    <a:cubicBezTo>
                      <a:pt x="230" y="526"/>
                      <a:pt x="223" y="524"/>
                      <a:pt x="216" y="523"/>
                    </a:cubicBezTo>
                    <a:cubicBezTo>
                      <a:pt x="204" y="522"/>
                      <a:pt x="191" y="522"/>
                      <a:pt x="179" y="525"/>
                    </a:cubicBezTo>
                    <a:cubicBezTo>
                      <a:pt x="179" y="525"/>
                      <a:pt x="179" y="526"/>
                      <a:pt x="178" y="526"/>
                    </a:cubicBezTo>
                    <a:cubicBezTo>
                      <a:pt x="180" y="527"/>
                      <a:pt x="181" y="528"/>
                      <a:pt x="183" y="529"/>
                    </a:cubicBezTo>
                    <a:cubicBezTo>
                      <a:pt x="181" y="532"/>
                      <a:pt x="181" y="534"/>
                      <a:pt x="183" y="537"/>
                    </a:cubicBezTo>
                    <a:cubicBezTo>
                      <a:pt x="185" y="541"/>
                      <a:pt x="186" y="545"/>
                      <a:pt x="188" y="549"/>
                    </a:cubicBezTo>
                    <a:cubicBezTo>
                      <a:pt x="190" y="548"/>
                      <a:pt x="189" y="545"/>
                      <a:pt x="192" y="545"/>
                    </a:cubicBezTo>
                    <a:cubicBezTo>
                      <a:pt x="194" y="545"/>
                      <a:pt x="196" y="546"/>
                      <a:pt x="197" y="549"/>
                    </a:cubicBezTo>
                    <a:cubicBezTo>
                      <a:pt x="198" y="550"/>
                      <a:pt x="197" y="552"/>
                      <a:pt x="196" y="554"/>
                    </a:cubicBezTo>
                    <a:cubicBezTo>
                      <a:pt x="192" y="561"/>
                      <a:pt x="185" y="567"/>
                      <a:pt x="176" y="569"/>
                    </a:cubicBezTo>
                    <a:cubicBezTo>
                      <a:pt x="171" y="570"/>
                      <a:pt x="166" y="572"/>
                      <a:pt x="161" y="573"/>
                    </a:cubicBezTo>
                    <a:cubicBezTo>
                      <a:pt x="157" y="574"/>
                      <a:pt x="154" y="576"/>
                      <a:pt x="152" y="579"/>
                    </a:cubicBezTo>
                    <a:cubicBezTo>
                      <a:pt x="151" y="583"/>
                      <a:pt x="151" y="586"/>
                      <a:pt x="155" y="589"/>
                    </a:cubicBezTo>
                    <a:cubicBezTo>
                      <a:pt x="158" y="591"/>
                      <a:pt x="162" y="591"/>
                      <a:pt x="165" y="590"/>
                    </a:cubicBezTo>
                    <a:cubicBezTo>
                      <a:pt x="176" y="588"/>
                      <a:pt x="186" y="586"/>
                      <a:pt x="197" y="583"/>
                    </a:cubicBezTo>
                    <a:cubicBezTo>
                      <a:pt x="205" y="581"/>
                      <a:pt x="213" y="582"/>
                      <a:pt x="221" y="585"/>
                    </a:cubicBezTo>
                    <a:cubicBezTo>
                      <a:pt x="222" y="586"/>
                      <a:pt x="222" y="586"/>
                      <a:pt x="223" y="586"/>
                    </a:cubicBezTo>
                    <a:cubicBezTo>
                      <a:pt x="224" y="587"/>
                      <a:pt x="223" y="590"/>
                      <a:pt x="222" y="590"/>
                    </a:cubicBezTo>
                    <a:cubicBezTo>
                      <a:pt x="220" y="590"/>
                      <a:pt x="218" y="590"/>
                      <a:pt x="216" y="590"/>
                    </a:cubicBezTo>
                    <a:cubicBezTo>
                      <a:pt x="212" y="589"/>
                      <a:pt x="208" y="588"/>
                      <a:pt x="203" y="589"/>
                    </a:cubicBezTo>
                    <a:cubicBezTo>
                      <a:pt x="204" y="591"/>
                      <a:pt x="204" y="592"/>
                      <a:pt x="204" y="593"/>
                    </a:cubicBezTo>
                    <a:cubicBezTo>
                      <a:pt x="207" y="602"/>
                      <a:pt x="211" y="610"/>
                      <a:pt x="214" y="619"/>
                    </a:cubicBezTo>
                    <a:cubicBezTo>
                      <a:pt x="215" y="622"/>
                      <a:pt x="217" y="624"/>
                      <a:pt x="220" y="626"/>
                    </a:cubicBezTo>
                    <a:cubicBezTo>
                      <a:pt x="230" y="623"/>
                      <a:pt x="241" y="620"/>
                      <a:pt x="251" y="617"/>
                    </a:cubicBezTo>
                    <a:cubicBezTo>
                      <a:pt x="256" y="615"/>
                      <a:pt x="261" y="613"/>
                      <a:pt x="265" y="610"/>
                    </a:cubicBezTo>
                    <a:cubicBezTo>
                      <a:pt x="277" y="602"/>
                      <a:pt x="288" y="594"/>
                      <a:pt x="300" y="588"/>
                    </a:cubicBezTo>
                    <a:cubicBezTo>
                      <a:pt x="301" y="587"/>
                      <a:pt x="303" y="586"/>
                      <a:pt x="304" y="585"/>
                    </a:cubicBezTo>
                    <a:cubicBezTo>
                      <a:pt x="306" y="584"/>
                      <a:pt x="307" y="583"/>
                      <a:pt x="307" y="580"/>
                    </a:cubicBezTo>
                    <a:cubicBezTo>
                      <a:pt x="307" y="578"/>
                      <a:pt x="307" y="576"/>
                      <a:pt x="307" y="574"/>
                    </a:cubicBezTo>
                    <a:cubicBezTo>
                      <a:pt x="304" y="557"/>
                      <a:pt x="298" y="542"/>
                      <a:pt x="286" y="530"/>
                    </a:cubicBezTo>
                    <a:close/>
                    <a:moveTo>
                      <a:pt x="777" y="784"/>
                    </a:moveTo>
                    <a:cubicBezTo>
                      <a:pt x="780" y="785"/>
                      <a:pt x="781" y="786"/>
                      <a:pt x="781" y="786"/>
                    </a:cubicBezTo>
                    <a:cubicBezTo>
                      <a:pt x="789" y="783"/>
                      <a:pt x="797" y="781"/>
                      <a:pt x="804" y="777"/>
                    </a:cubicBezTo>
                    <a:cubicBezTo>
                      <a:pt x="812" y="773"/>
                      <a:pt x="818" y="767"/>
                      <a:pt x="822" y="761"/>
                    </a:cubicBezTo>
                    <a:cubicBezTo>
                      <a:pt x="829" y="750"/>
                      <a:pt x="836" y="738"/>
                      <a:pt x="842" y="726"/>
                    </a:cubicBezTo>
                    <a:cubicBezTo>
                      <a:pt x="842" y="725"/>
                      <a:pt x="843" y="724"/>
                      <a:pt x="843" y="723"/>
                    </a:cubicBezTo>
                    <a:cubicBezTo>
                      <a:pt x="842" y="717"/>
                      <a:pt x="845" y="712"/>
                      <a:pt x="845" y="707"/>
                    </a:cubicBezTo>
                    <a:cubicBezTo>
                      <a:pt x="846" y="703"/>
                      <a:pt x="846" y="699"/>
                      <a:pt x="845" y="695"/>
                    </a:cubicBezTo>
                    <a:cubicBezTo>
                      <a:pt x="843" y="684"/>
                      <a:pt x="837" y="675"/>
                      <a:pt x="830" y="667"/>
                    </a:cubicBezTo>
                    <a:cubicBezTo>
                      <a:pt x="825" y="661"/>
                      <a:pt x="819" y="657"/>
                      <a:pt x="808" y="654"/>
                    </a:cubicBezTo>
                    <a:cubicBezTo>
                      <a:pt x="802" y="652"/>
                      <a:pt x="798" y="653"/>
                      <a:pt x="793" y="655"/>
                    </a:cubicBezTo>
                    <a:cubicBezTo>
                      <a:pt x="792" y="656"/>
                      <a:pt x="791" y="656"/>
                      <a:pt x="790" y="656"/>
                    </a:cubicBezTo>
                    <a:cubicBezTo>
                      <a:pt x="779" y="658"/>
                      <a:pt x="769" y="661"/>
                      <a:pt x="758" y="665"/>
                    </a:cubicBezTo>
                    <a:cubicBezTo>
                      <a:pt x="758" y="673"/>
                      <a:pt x="760" y="680"/>
                      <a:pt x="762" y="687"/>
                    </a:cubicBezTo>
                    <a:cubicBezTo>
                      <a:pt x="762" y="688"/>
                      <a:pt x="763" y="688"/>
                      <a:pt x="763" y="689"/>
                    </a:cubicBezTo>
                    <a:cubicBezTo>
                      <a:pt x="768" y="684"/>
                      <a:pt x="768" y="677"/>
                      <a:pt x="770" y="672"/>
                    </a:cubicBezTo>
                    <a:cubicBezTo>
                      <a:pt x="775" y="674"/>
                      <a:pt x="775" y="674"/>
                      <a:pt x="775" y="677"/>
                    </a:cubicBezTo>
                    <a:cubicBezTo>
                      <a:pt x="775" y="681"/>
                      <a:pt x="771" y="689"/>
                      <a:pt x="768" y="692"/>
                    </a:cubicBezTo>
                    <a:cubicBezTo>
                      <a:pt x="762" y="697"/>
                      <a:pt x="756" y="703"/>
                      <a:pt x="747" y="704"/>
                    </a:cubicBezTo>
                    <a:cubicBezTo>
                      <a:pt x="745" y="704"/>
                      <a:pt x="743" y="705"/>
                      <a:pt x="741" y="706"/>
                    </a:cubicBezTo>
                    <a:cubicBezTo>
                      <a:pt x="735" y="708"/>
                      <a:pt x="730" y="712"/>
                      <a:pt x="725" y="717"/>
                    </a:cubicBezTo>
                    <a:cubicBezTo>
                      <a:pt x="724" y="718"/>
                      <a:pt x="722" y="719"/>
                      <a:pt x="723" y="721"/>
                    </a:cubicBezTo>
                    <a:cubicBezTo>
                      <a:pt x="724" y="724"/>
                      <a:pt x="725" y="725"/>
                      <a:pt x="728" y="725"/>
                    </a:cubicBezTo>
                    <a:cubicBezTo>
                      <a:pt x="732" y="725"/>
                      <a:pt x="737" y="725"/>
                      <a:pt x="741" y="724"/>
                    </a:cubicBezTo>
                    <a:cubicBezTo>
                      <a:pt x="748" y="723"/>
                      <a:pt x="754" y="721"/>
                      <a:pt x="760" y="718"/>
                    </a:cubicBezTo>
                    <a:cubicBezTo>
                      <a:pt x="769" y="713"/>
                      <a:pt x="779" y="712"/>
                      <a:pt x="789" y="712"/>
                    </a:cubicBezTo>
                    <a:cubicBezTo>
                      <a:pt x="791" y="712"/>
                      <a:pt x="794" y="713"/>
                      <a:pt x="794" y="716"/>
                    </a:cubicBezTo>
                    <a:cubicBezTo>
                      <a:pt x="792" y="722"/>
                      <a:pt x="788" y="726"/>
                      <a:pt x="782" y="729"/>
                    </a:cubicBezTo>
                    <a:cubicBezTo>
                      <a:pt x="774" y="733"/>
                      <a:pt x="766" y="736"/>
                      <a:pt x="758" y="738"/>
                    </a:cubicBezTo>
                    <a:cubicBezTo>
                      <a:pt x="755" y="738"/>
                      <a:pt x="752" y="739"/>
                      <a:pt x="749" y="740"/>
                    </a:cubicBezTo>
                    <a:cubicBezTo>
                      <a:pt x="747" y="742"/>
                      <a:pt x="745" y="743"/>
                      <a:pt x="743" y="744"/>
                    </a:cubicBezTo>
                    <a:cubicBezTo>
                      <a:pt x="741" y="744"/>
                      <a:pt x="740" y="743"/>
                      <a:pt x="739" y="743"/>
                    </a:cubicBezTo>
                    <a:cubicBezTo>
                      <a:pt x="729" y="748"/>
                      <a:pt x="727" y="751"/>
                      <a:pt x="729" y="760"/>
                    </a:cubicBezTo>
                    <a:cubicBezTo>
                      <a:pt x="734" y="762"/>
                      <a:pt x="738" y="763"/>
                      <a:pt x="743" y="762"/>
                    </a:cubicBezTo>
                    <a:cubicBezTo>
                      <a:pt x="746" y="761"/>
                      <a:pt x="748" y="761"/>
                      <a:pt x="751" y="761"/>
                    </a:cubicBezTo>
                    <a:cubicBezTo>
                      <a:pt x="759" y="760"/>
                      <a:pt x="768" y="759"/>
                      <a:pt x="775" y="754"/>
                    </a:cubicBezTo>
                    <a:cubicBezTo>
                      <a:pt x="784" y="750"/>
                      <a:pt x="793" y="746"/>
                      <a:pt x="801" y="741"/>
                    </a:cubicBezTo>
                    <a:cubicBezTo>
                      <a:pt x="804" y="740"/>
                      <a:pt x="808" y="739"/>
                      <a:pt x="811" y="738"/>
                    </a:cubicBezTo>
                    <a:cubicBezTo>
                      <a:pt x="812" y="738"/>
                      <a:pt x="814" y="738"/>
                      <a:pt x="814" y="741"/>
                    </a:cubicBezTo>
                    <a:cubicBezTo>
                      <a:pt x="804" y="746"/>
                      <a:pt x="794" y="751"/>
                      <a:pt x="785" y="756"/>
                    </a:cubicBezTo>
                    <a:cubicBezTo>
                      <a:pt x="776" y="761"/>
                      <a:pt x="767" y="765"/>
                      <a:pt x="757" y="766"/>
                    </a:cubicBezTo>
                    <a:cubicBezTo>
                      <a:pt x="754" y="767"/>
                      <a:pt x="749" y="767"/>
                      <a:pt x="746" y="771"/>
                    </a:cubicBezTo>
                    <a:cubicBezTo>
                      <a:pt x="752" y="778"/>
                      <a:pt x="753" y="778"/>
                      <a:pt x="760" y="779"/>
                    </a:cubicBezTo>
                    <a:cubicBezTo>
                      <a:pt x="768" y="779"/>
                      <a:pt x="776" y="779"/>
                      <a:pt x="783" y="775"/>
                    </a:cubicBezTo>
                    <a:cubicBezTo>
                      <a:pt x="789" y="771"/>
                      <a:pt x="794" y="768"/>
                      <a:pt x="800" y="765"/>
                    </a:cubicBezTo>
                    <a:cubicBezTo>
                      <a:pt x="801" y="764"/>
                      <a:pt x="802" y="763"/>
                      <a:pt x="804" y="762"/>
                    </a:cubicBezTo>
                    <a:cubicBezTo>
                      <a:pt x="805" y="762"/>
                      <a:pt x="807" y="762"/>
                      <a:pt x="807" y="765"/>
                    </a:cubicBezTo>
                    <a:cubicBezTo>
                      <a:pt x="799" y="773"/>
                      <a:pt x="789" y="778"/>
                      <a:pt x="777" y="784"/>
                    </a:cubicBezTo>
                    <a:close/>
                    <a:moveTo>
                      <a:pt x="629" y="839"/>
                    </a:moveTo>
                    <a:cubicBezTo>
                      <a:pt x="633" y="841"/>
                      <a:pt x="635" y="842"/>
                      <a:pt x="638" y="843"/>
                    </a:cubicBezTo>
                    <a:cubicBezTo>
                      <a:pt x="639" y="843"/>
                      <a:pt x="640" y="844"/>
                      <a:pt x="641" y="844"/>
                    </a:cubicBezTo>
                    <a:cubicBezTo>
                      <a:pt x="647" y="844"/>
                      <a:pt x="652" y="843"/>
                      <a:pt x="657" y="843"/>
                    </a:cubicBezTo>
                    <a:cubicBezTo>
                      <a:pt x="661" y="843"/>
                      <a:pt x="666" y="842"/>
                      <a:pt x="670" y="842"/>
                    </a:cubicBezTo>
                    <a:cubicBezTo>
                      <a:pt x="674" y="841"/>
                      <a:pt x="679" y="841"/>
                      <a:pt x="684" y="841"/>
                    </a:cubicBezTo>
                    <a:cubicBezTo>
                      <a:pt x="686" y="841"/>
                      <a:pt x="689" y="840"/>
                      <a:pt x="691" y="839"/>
                    </a:cubicBezTo>
                    <a:cubicBezTo>
                      <a:pt x="691" y="832"/>
                      <a:pt x="691" y="825"/>
                      <a:pt x="691" y="819"/>
                    </a:cubicBezTo>
                    <a:cubicBezTo>
                      <a:pt x="691" y="815"/>
                      <a:pt x="691" y="810"/>
                      <a:pt x="690" y="806"/>
                    </a:cubicBezTo>
                    <a:cubicBezTo>
                      <a:pt x="690" y="801"/>
                      <a:pt x="690" y="796"/>
                      <a:pt x="690" y="791"/>
                    </a:cubicBezTo>
                    <a:cubicBezTo>
                      <a:pt x="690" y="785"/>
                      <a:pt x="690" y="779"/>
                      <a:pt x="690" y="774"/>
                    </a:cubicBezTo>
                    <a:cubicBezTo>
                      <a:pt x="690" y="759"/>
                      <a:pt x="689" y="745"/>
                      <a:pt x="689" y="730"/>
                    </a:cubicBezTo>
                    <a:cubicBezTo>
                      <a:pt x="689" y="723"/>
                      <a:pt x="688" y="716"/>
                      <a:pt x="687" y="710"/>
                    </a:cubicBezTo>
                    <a:cubicBezTo>
                      <a:pt x="683" y="706"/>
                      <a:pt x="678" y="705"/>
                      <a:pt x="673" y="706"/>
                    </a:cubicBezTo>
                    <a:cubicBezTo>
                      <a:pt x="665" y="706"/>
                      <a:pt x="657" y="707"/>
                      <a:pt x="650" y="709"/>
                    </a:cubicBezTo>
                    <a:cubicBezTo>
                      <a:pt x="644" y="711"/>
                      <a:pt x="638" y="711"/>
                      <a:pt x="632" y="710"/>
                    </a:cubicBezTo>
                    <a:cubicBezTo>
                      <a:pt x="630" y="709"/>
                      <a:pt x="627" y="710"/>
                      <a:pt x="625" y="710"/>
                    </a:cubicBezTo>
                    <a:cubicBezTo>
                      <a:pt x="623" y="713"/>
                      <a:pt x="623" y="716"/>
                      <a:pt x="623" y="719"/>
                    </a:cubicBezTo>
                    <a:cubicBezTo>
                      <a:pt x="623" y="733"/>
                      <a:pt x="623" y="746"/>
                      <a:pt x="623" y="760"/>
                    </a:cubicBezTo>
                    <a:cubicBezTo>
                      <a:pt x="623" y="772"/>
                      <a:pt x="624" y="785"/>
                      <a:pt x="624" y="797"/>
                    </a:cubicBezTo>
                    <a:cubicBezTo>
                      <a:pt x="623" y="806"/>
                      <a:pt x="624" y="814"/>
                      <a:pt x="624" y="823"/>
                    </a:cubicBezTo>
                    <a:cubicBezTo>
                      <a:pt x="625" y="825"/>
                      <a:pt x="625" y="827"/>
                      <a:pt x="627" y="828"/>
                    </a:cubicBezTo>
                    <a:cubicBezTo>
                      <a:pt x="628" y="829"/>
                      <a:pt x="629" y="831"/>
                      <a:pt x="629" y="833"/>
                    </a:cubicBezTo>
                    <a:cubicBezTo>
                      <a:pt x="629" y="835"/>
                      <a:pt x="629" y="837"/>
                      <a:pt x="629" y="839"/>
                    </a:cubicBezTo>
                    <a:close/>
                    <a:moveTo>
                      <a:pt x="748" y="654"/>
                    </a:moveTo>
                    <a:cubicBezTo>
                      <a:pt x="746" y="654"/>
                      <a:pt x="746" y="654"/>
                      <a:pt x="745" y="655"/>
                    </a:cubicBezTo>
                    <a:cubicBezTo>
                      <a:pt x="738" y="661"/>
                      <a:pt x="730" y="668"/>
                      <a:pt x="722" y="674"/>
                    </a:cubicBezTo>
                    <a:cubicBezTo>
                      <a:pt x="715" y="681"/>
                      <a:pt x="708" y="687"/>
                      <a:pt x="700" y="693"/>
                    </a:cubicBezTo>
                    <a:cubicBezTo>
                      <a:pt x="696" y="696"/>
                      <a:pt x="694" y="701"/>
                      <a:pt x="695" y="707"/>
                    </a:cubicBezTo>
                    <a:cubicBezTo>
                      <a:pt x="696" y="713"/>
                      <a:pt x="696" y="720"/>
                      <a:pt x="696" y="727"/>
                    </a:cubicBezTo>
                    <a:cubicBezTo>
                      <a:pt x="696" y="740"/>
                      <a:pt x="697" y="753"/>
                      <a:pt x="697" y="767"/>
                    </a:cubicBezTo>
                    <a:cubicBezTo>
                      <a:pt x="698" y="784"/>
                      <a:pt x="698" y="801"/>
                      <a:pt x="698" y="818"/>
                    </a:cubicBezTo>
                    <a:cubicBezTo>
                      <a:pt x="698" y="820"/>
                      <a:pt x="699" y="823"/>
                      <a:pt x="700" y="825"/>
                    </a:cubicBezTo>
                    <a:cubicBezTo>
                      <a:pt x="700" y="828"/>
                      <a:pt x="699" y="831"/>
                      <a:pt x="702" y="834"/>
                    </a:cubicBezTo>
                    <a:cubicBezTo>
                      <a:pt x="703" y="832"/>
                      <a:pt x="703" y="831"/>
                      <a:pt x="704" y="830"/>
                    </a:cubicBezTo>
                    <a:cubicBezTo>
                      <a:pt x="715" y="818"/>
                      <a:pt x="726" y="806"/>
                      <a:pt x="738" y="794"/>
                    </a:cubicBezTo>
                    <a:cubicBezTo>
                      <a:pt x="741" y="791"/>
                      <a:pt x="744" y="788"/>
                      <a:pt x="746" y="783"/>
                    </a:cubicBezTo>
                    <a:cubicBezTo>
                      <a:pt x="743" y="780"/>
                      <a:pt x="739" y="776"/>
                      <a:pt x="738" y="771"/>
                    </a:cubicBezTo>
                    <a:cubicBezTo>
                      <a:pt x="733" y="768"/>
                      <a:pt x="726" y="766"/>
                      <a:pt x="721" y="762"/>
                    </a:cubicBezTo>
                    <a:cubicBezTo>
                      <a:pt x="721" y="759"/>
                      <a:pt x="720" y="756"/>
                      <a:pt x="720" y="753"/>
                    </a:cubicBezTo>
                    <a:cubicBezTo>
                      <a:pt x="720" y="752"/>
                      <a:pt x="721" y="749"/>
                      <a:pt x="722" y="748"/>
                    </a:cubicBezTo>
                    <a:cubicBezTo>
                      <a:pt x="727" y="744"/>
                      <a:pt x="732" y="738"/>
                      <a:pt x="739" y="736"/>
                    </a:cubicBezTo>
                    <a:cubicBezTo>
                      <a:pt x="744" y="734"/>
                      <a:pt x="749" y="731"/>
                      <a:pt x="754" y="730"/>
                    </a:cubicBezTo>
                    <a:cubicBezTo>
                      <a:pt x="755" y="730"/>
                      <a:pt x="755" y="729"/>
                      <a:pt x="756" y="727"/>
                    </a:cubicBezTo>
                    <a:cubicBezTo>
                      <a:pt x="754" y="727"/>
                      <a:pt x="753" y="727"/>
                      <a:pt x="753" y="727"/>
                    </a:cubicBezTo>
                    <a:cubicBezTo>
                      <a:pt x="750" y="728"/>
                      <a:pt x="748" y="728"/>
                      <a:pt x="746" y="729"/>
                    </a:cubicBezTo>
                    <a:cubicBezTo>
                      <a:pt x="739" y="732"/>
                      <a:pt x="732" y="732"/>
                      <a:pt x="725" y="730"/>
                    </a:cubicBezTo>
                    <a:cubicBezTo>
                      <a:pt x="717" y="728"/>
                      <a:pt x="715" y="720"/>
                      <a:pt x="720" y="714"/>
                    </a:cubicBezTo>
                    <a:cubicBezTo>
                      <a:pt x="727" y="708"/>
                      <a:pt x="734" y="702"/>
                      <a:pt x="743" y="700"/>
                    </a:cubicBezTo>
                    <a:cubicBezTo>
                      <a:pt x="747" y="699"/>
                      <a:pt x="750" y="697"/>
                      <a:pt x="753" y="696"/>
                    </a:cubicBezTo>
                    <a:cubicBezTo>
                      <a:pt x="753" y="693"/>
                      <a:pt x="754" y="690"/>
                      <a:pt x="753" y="688"/>
                    </a:cubicBezTo>
                    <a:cubicBezTo>
                      <a:pt x="752" y="678"/>
                      <a:pt x="751" y="667"/>
                      <a:pt x="749" y="657"/>
                    </a:cubicBezTo>
                    <a:cubicBezTo>
                      <a:pt x="749" y="656"/>
                      <a:pt x="748" y="655"/>
                      <a:pt x="748" y="654"/>
                    </a:cubicBezTo>
                    <a:close/>
                    <a:moveTo>
                      <a:pt x="323" y="751"/>
                    </a:moveTo>
                    <a:cubicBezTo>
                      <a:pt x="323" y="746"/>
                      <a:pt x="323" y="740"/>
                      <a:pt x="322" y="735"/>
                    </a:cubicBezTo>
                    <a:cubicBezTo>
                      <a:pt x="321" y="730"/>
                      <a:pt x="323" y="724"/>
                      <a:pt x="320" y="718"/>
                    </a:cubicBezTo>
                    <a:cubicBezTo>
                      <a:pt x="313" y="718"/>
                      <a:pt x="305" y="718"/>
                      <a:pt x="298" y="719"/>
                    </a:cubicBezTo>
                    <a:cubicBezTo>
                      <a:pt x="292" y="720"/>
                      <a:pt x="286" y="721"/>
                      <a:pt x="280" y="721"/>
                    </a:cubicBezTo>
                    <a:cubicBezTo>
                      <a:pt x="268" y="722"/>
                      <a:pt x="256" y="722"/>
                      <a:pt x="243" y="722"/>
                    </a:cubicBezTo>
                    <a:cubicBezTo>
                      <a:pt x="228" y="721"/>
                      <a:pt x="213" y="723"/>
                      <a:pt x="198" y="724"/>
                    </a:cubicBezTo>
                    <a:cubicBezTo>
                      <a:pt x="197" y="724"/>
                      <a:pt x="196" y="724"/>
                      <a:pt x="194" y="725"/>
                    </a:cubicBezTo>
                    <a:cubicBezTo>
                      <a:pt x="194" y="734"/>
                      <a:pt x="193" y="743"/>
                      <a:pt x="193" y="752"/>
                    </a:cubicBezTo>
                    <a:cubicBezTo>
                      <a:pt x="193" y="754"/>
                      <a:pt x="194" y="755"/>
                      <a:pt x="195" y="757"/>
                    </a:cubicBezTo>
                    <a:cubicBezTo>
                      <a:pt x="209" y="759"/>
                      <a:pt x="222" y="757"/>
                      <a:pt x="236" y="756"/>
                    </a:cubicBezTo>
                    <a:cubicBezTo>
                      <a:pt x="255" y="755"/>
                      <a:pt x="274" y="754"/>
                      <a:pt x="294" y="753"/>
                    </a:cubicBezTo>
                    <a:cubicBezTo>
                      <a:pt x="301" y="753"/>
                      <a:pt x="308" y="753"/>
                      <a:pt x="315" y="753"/>
                    </a:cubicBezTo>
                    <a:cubicBezTo>
                      <a:pt x="318" y="753"/>
                      <a:pt x="321" y="753"/>
                      <a:pt x="323" y="751"/>
                    </a:cubicBezTo>
                    <a:close/>
                    <a:moveTo>
                      <a:pt x="33" y="600"/>
                    </a:moveTo>
                    <a:cubicBezTo>
                      <a:pt x="50" y="632"/>
                      <a:pt x="64" y="665"/>
                      <a:pt x="80" y="696"/>
                    </a:cubicBezTo>
                    <a:cubicBezTo>
                      <a:pt x="86" y="697"/>
                      <a:pt x="110" y="696"/>
                      <a:pt x="113" y="695"/>
                    </a:cubicBezTo>
                    <a:cubicBezTo>
                      <a:pt x="113" y="688"/>
                      <a:pt x="111" y="682"/>
                      <a:pt x="108" y="676"/>
                    </a:cubicBezTo>
                    <a:cubicBezTo>
                      <a:pt x="105" y="670"/>
                      <a:pt x="102" y="664"/>
                      <a:pt x="99" y="658"/>
                    </a:cubicBezTo>
                    <a:cubicBezTo>
                      <a:pt x="96" y="652"/>
                      <a:pt x="93" y="647"/>
                      <a:pt x="91" y="641"/>
                    </a:cubicBezTo>
                    <a:cubicBezTo>
                      <a:pt x="87" y="626"/>
                      <a:pt x="81" y="613"/>
                      <a:pt x="74" y="600"/>
                    </a:cubicBezTo>
                    <a:cubicBezTo>
                      <a:pt x="74" y="598"/>
                      <a:pt x="72" y="596"/>
                      <a:pt x="71" y="595"/>
                    </a:cubicBezTo>
                    <a:cubicBezTo>
                      <a:pt x="64" y="596"/>
                      <a:pt x="58" y="597"/>
                      <a:pt x="52" y="598"/>
                    </a:cubicBezTo>
                    <a:cubicBezTo>
                      <a:pt x="46" y="599"/>
                      <a:pt x="40" y="598"/>
                      <a:pt x="33" y="600"/>
                    </a:cubicBezTo>
                    <a:close/>
                    <a:moveTo>
                      <a:pt x="737" y="652"/>
                    </a:moveTo>
                    <a:cubicBezTo>
                      <a:pt x="736" y="651"/>
                      <a:pt x="735" y="651"/>
                      <a:pt x="734" y="651"/>
                    </a:cubicBezTo>
                    <a:cubicBezTo>
                      <a:pt x="722" y="647"/>
                      <a:pt x="710" y="649"/>
                      <a:pt x="698" y="648"/>
                    </a:cubicBezTo>
                    <a:cubicBezTo>
                      <a:pt x="692" y="648"/>
                      <a:pt x="686" y="651"/>
                      <a:pt x="681" y="655"/>
                    </a:cubicBezTo>
                    <a:cubicBezTo>
                      <a:pt x="680" y="656"/>
                      <a:pt x="680" y="657"/>
                      <a:pt x="679" y="657"/>
                    </a:cubicBezTo>
                    <a:cubicBezTo>
                      <a:pt x="668" y="668"/>
                      <a:pt x="656" y="676"/>
                      <a:pt x="644" y="685"/>
                    </a:cubicBezTo>
                    <a:cubicBezTo>
                      <a:pt x="638" y="690"/>
                      <a:pt x="632" y="694"/>
                      <a:pt x="626" y="699"/>
                    </a:cubicBezTo>
                    <a:cubicBezTo>
                      <a:pt x="626" y="700"/>
                      <a:pt x="625" y="701"/>
                      <a:pt x="624" y="702"/>
                    </a:cubicBezTo>
                    <a:cubicBezTo>
                      <a:pt x="633" y="705"/>
                      <a:pt x="641" y="705"/>
                      <a:pt x="649" y="703"/>
                    </a:cubicBezTo>
                    <a:cubicBezTo>
                      <a:pt x="653" y="702"/>
                      <a:pt x="657" y="701"/>
                      <a:pt x="662" y="701"/>
                    </a:cubicBezTo>
                    <a:cubicBezTo>
                      <a:pt x="669" y="700"/>
                      <a:pt x="677" y="700"/>
                      <a:pt x="685" y="699"/>
                    </a:cubicBezTo>
                    <a:cubicBezTo>
                      <a:pt x="686" y="698"/>
                      <a:pt x="686" y="696"/>
                      <a:pt x="687" y="695"/>
                    </a:cubicBezTo>
                    <a:cubicBezTo>
                      <a:pt x="691" y="692"/>
                      <a:pt x="696" y="688"/>
                      <a:pt x="700" y="685"/>
                    </a:cubicBezTo>
                    <a:cubicBezTo>
                      <a:pt x="714" y="675"/>
                      <a:pt x="725" y="664"/>
                      <a:pt x="737" y="652"/>
                    </a:cubicBezTo>
                    <a:close/>
                    <a:moveTo>
                      <a:pt x="42" y="592"/>
                    </a:moveTo>
                    <a:cubicBezTo>
                      <a:pt x="44" y="592"/>
                      <a:pt x="46" y="592"/>
                      <a:pt x="47" y="592"/>
                    </a:cubicBezTo>
                    <a:cubicBezTo>
                      <a:pt x="53" y="591"/>
                      <a:pt x="60" y="589"/>
                      <a:pt x="67" y="588"/>
                    </a:cubicBezTo>
                    <a:cubicBezTo>
                      <a:pt x="72" y="588"/>
                      <a:pt x="76" y="586"/>
                      <a:pt x="80" y="584"/>
                    </a:cubicBezTo>
                    <a:cubicBezTo>
                      <a:pt x="85" y="580"/>
                      <a:pt x="90" y="577"/>
                      <a:pt x="95" y="575"/>
                    </a:cubicBezTo>
                    <a:cubicBezTo>
                      <a:pt x="119" y="562"/>
                      <a:pt x="142" y="549"/>
                      <a:pt x="167" y="539"/>
                    </a:cubicBezTo>
                    <a:cubicBezTo>
                      <a:pt x="167" y="539"/>
                      <a:pt x="168" y="539"/>
                      <a:pt x="169" y="538"/>
                    </a:cubicBezTo>
                    <a:cubicBezTo>
                      <a:pt x="170" y="538"/>
                      <a:pt x="170" y="537"/>
                      <a:pt x="171" y="535"/>
                    </a:cubicBezTo>
                    <a:cubicBezTo>
                      <a:pt x="169" y="535"/>
                      <a:pt x="168" y="535"/>
                      <a:pt x="168" y="535"/>
                    </a:cubicBezTo>
                    <a:cubicBezTo>
                      <a:pt x="159" y="537"/>
                      <a:pt x="150" y="539"/>
                      <a:pt x="141" y="538"/>
                    </a:cubicBezTo>
                    <a:cubicBezTo>
                      <a:pt x="135" y="538"/>
                      <a:pt x="129" y="538"/>
                      <a:pt x="124" y="544"/>
                    </a:cubicBezTo>
                    <a:cubicBezTo>
                      <a:pt x="123" y="545"/>
                      <a:pt x="121" y="546"/>
                      <a:pt x="119" y="546"/>
                    </a:cubicBezTo>
                    <a:cubicBezTo>
                      <a:pt x="109" y="553"/>
                      <a:pt x="97" y="558"/>
                      <a:pt x="87" y="565"/>
                    </a:cubicBezTo>
                    <a:cubicBezTo>
                      <a:pt x="73" y="572"/>
                      <a:pt x="59" y="581"/>
                      <a:pt x="46" y="589"/>
                    </a:cubicBezTo>
                    <a:cubicBezTo>
                      <a:pt x="45" y="589"/>
                      <a:pt x="44" y="591"/>
                      <a:pt x="42" y="592"/>
                    </a:cubicBezTo>
                    <a:close/>
                    <a:moveTo>
                      <a:pt x="599" y="210"/>
                    </a:moveTo>
                    <a:cubicBezTo>
                      <a:pt x="599" y="209"/>
                      <a:pt x="599" y="208"/>
                      <a:pt x="599" y="207"/>
                    </a:cubicBezTo>
                    <a:cubicBezTo>
                      <a:pt x="598" y="201"/>
                      <a:pt x="596" y="195"/>
                      <a:pt x="595" y="190"/>
                    </a:cubicBezTo>
                    <a:cubicBezTo>
                      <a:pt x="594" y="183"/>
                      <a:pt x="593" y="177"/>
                      <a:pt x="592" y="170"/>
                    </a:cubicBezTo>
                    <a:cubicBezTo>
                      <a:pt x="591" y="164"/>
                      <a:pt x="587" y="164"/>
                      <a:pt x="583" y="167"/>
                    </a:cubicBezTo>
                    <a:cubicBezTo>
                      <a:pt x="582" y="168"/>
                      <a:pt x="580" y="170"/>
                      <a:pt x="579" y="171"/>
                    </a:cubicBezTo>
                    <a:cubicBezTo>
                      <a:pt x="578" y="175"/>
                      <a:pt x="577" y="178"/>
                      <a:pt x="577" y="182"/>
                    </a:cubicBezTo>
                    <a:cubicBezTo>
                      <a:pt x="576" y="190"/>
                      <a:pt x="580" y="197"/>
                      <a:pt x="585" y="203"/>
                    </a:cubicBezTo>
                    <a:cubicBezTo>
                      <a:pt x="589" y="208"/>
                      <a:pt x="593" y="210"/>
                      <a:pt x="599" y="210"/>
                    </a:cubicBezTo>
                    <a:close/>
                    <a:moveTo>
                      <a:pt x="781" y="640"/>
                    </a:moveTo>
                    <a:cubicBezTo>
                      <a:pt x="773" y="641"/>
                      <a:pt x="766" y="640"/>
                      <a:pt x="759" y="641"/>
                    </a:cubicBezTo>
                    <a:cubicBezTo>
                      <a:pt x="751" y="642"/>
                      <a:pt x="744" y="641"/>
                      <a:pt x="736" y="641"/>
                    </a:cubicBezTo>
                    <a:cubicBezTo>
                      <a:pt x="729" y="640"/>
                      <a:pt x="721" y="641"/>
                      <a:pt x="714" y="641"/>
                    </a:cubicBezTo>
                    <a:cubicBezTo>
                      <a:pt x="716" y="642"/>
                      <a:pt x="717" y="643"/>
                      <a:pt x="719" y="642"/>
                    </a:cubicBezTo>
                    <a:cubicBezTo>
                      <a:pt x="725" y="642"/>
                      <a:pt x="730" y="643"/>
                      <a:pt x="736" y="644"/>
                    </a:cubicBezTo>
                    <a:cubicBezTo>
                      <a:pt x="740" y="645"/>
                      <a:pt x="743" y="645"/>
                      <a:pt x="747" y="643"/>
                    </a:cubicBezTo>
                    <a:cubicBezTo>
                      <a:pt x="751" y="642"/>
                      <a:pt x="754" y="642"/>
                      <a:pt x="757" y="646"/>
                    </a:cubicBezTo>
                    <a:cubicBezTo>
                      <a:pt x="756" y="652"/>
                      <a:pt x="756" y="652"/>
                      <a:pt x="758" y="657"/>
                    </a:cubicBezTo>
                    <a:cubicBezTo>
                      <a:pt x="765" y="655"/>
                      <a:pt x="772" y="653"/>
                      <a:pt x="779" y="651"/>
                    </a:cubicBezTo>
                    <a:cubicBezTo>
                      <a:pt x="780" y="648"/>
                      <a:pt x="780" y="644"/>
                      <a:pt x="781" y="640"/>
                    </a:cubicBezTo>
                    <a:close/>
                    <a:moveTo>
                      <a:pt x="847" y="195"/>
                    </a:moveTo>
                    <a:cubicBezTo>
                      <a:pt x="848" y="195"/>
                      <a:pt x="848" y="195"/>
                      <a:pt x="848" y="195"/>
                    </a:cubicBezTo>
                    <a:cubicBezTo>
                      <a:pt x="859" y="188"/>
                      <a:pt x="863" y="174"/>
                      <a:pt x="861" y="162"/>
                    </a:cubicBezTo>
                    <a:cubicBezTo>
                      <a:pt x="861" y="159"/>
                      <a:pt x="859" y="157"/>
                      <a:pt x="856" y="156"/>
                    </a:cubicBezTo>
                    <a:cubicBezTo>
                      <a:pt x="853" y="155"/>
                      <a:pt x="851" y="156"/>
                      <a:pt x="850" y="158"/>
                    </a:cubicBezTo>
                    <a:cubicBezTo>
                      <a:pt x="849" y="162"/>
                      <a:pt x="849" y="166"/>
                      <a:pt x="849" y="171"/>
                    </a:cubicBezTo>
                    <a:cubicBezTo>
                      <a:pt x="848" y="177"/>
                      <a:pt x="849" y="183"/>
                      <a:pt x="847" y="189"/>
                    </a:cubicBezTo>
                    <a:cubicBezTo>
                      <a:pt x="846" y="191"/>
                      <a:pt x="847" y="193"/>
                      <a:pt x="847" y="195"/>
                    </a:cubicBezTo>
                    <a:close/>
                    <a:moveTo>
                      <a:pt x="785" y="719"/>
                    </a:moveTo>
                    <a:cubicBezTo>
                      <a:pt x="777" y="717"/>
                      <a:pt x="771" y="720"/>
                      <a:pt x="766" y="722"/>
                    </a:cubicBezTo>
                    <a:cubicBezTo>
                      <a:pt x="765" y="722"/>
                      <a:pt x="765" y="723"/>
                      <a:pt x="765" y="724"/>
                    </a:cubicBezTo>
                    <a:cubicBezTo>
                      <a:pt x="765" y="725"/>
                      <a:pt x="766" y="726"/>
                      <a:pt x="767" y="725"/>
                    </a:cubicBezTo>
                    <a:cubicBezTo>
                      <a:pt x="769" y="725"/>
                      <a:pt x="771" y="724"/>
                      <a:pt x="774" y="724"/>
                    </a:cubicBezTo>
                    <a:cubicBezTo>
                      <a:pt x="778" y="724"/>
                      <a:pt x="780" y="722"/>
                      <a:pt x="785" y="719"/>
                    </a:cubicBezTo>
                    <a:close/>
                    <a:moveTo>
                      <a:pt x="286" y="522"/>
                    </a:moveTo>
                    <a:cubicBezTo>
                      <a:pt x="285" y="522"/>
                      <a:pt x="285" y="521"/>
                      <a:pt x="285" y="521"/>
                    </a:cubicBezTo>
                    <a:cubicBezTo>
                      <a:pt x="285" y="521"/>
                      <a:pt x="285" y="521"/>
                      <a:pt x="284" y="521"/>
                    </a:cubicBezTo>
                    <a:cubicBezTo>
                      <a:pt x="285" y="522"/>
                      <a:pt x="285" y="522"/>
                      <a:pt x="285" y="522"/>
                    </a:cubicBezTo>
                    <a:cubicBezTo>
                      <a:pt x="285" y="522"/>
                      <a:pt x="285" y="522"/>
                      <a:pt x="286" y="522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10" name="Freeform 6"/>
              <p:cNvSpPr>
                <a:spLocks noEditPoints="1"/>
              </p:cNvSpPr>
              <p:nvPr/>
            </p:nvSpPr>
            <p:spPr bwMode="auto">
              <a:xfrm>
                <a:off x="4519613" y="844550"/>
                <a:ext cx="4152900" cy="4124325"/>
              </a:xfrm>
              <a:custGeom>
                <a:avLst/>
                <a:gdLst>
                  <a:gd name="T0" fmla="*/ 297 w 1106"/>
                  <a:gd name="T1" fmla="*/ 131 h 1098"/>
                  <a:gd name="T2" fmla="*/ 227 w 1106"/>
                  <a:gd name="T3" fmla="*/ 89 h 1098"/>
                  <a:gd name="T4" fmla="*/ 333 w 1106"/>
                  <a:gd name="T5" fmla="*/ 4 h 1098"/>
                  <a:gd name="T6" fmla="*/ 555 w 1106"/>
                  <a:gd name="T7" fmla="*/ 147 h 1098"/>
                  <a:gd name="T8" fmla="*/ 439 w 1106"/>
                  <a:gd name="T9" fmla="*/ 318 h 1098"/>
                  <a:gd name="T10" fmla="*/ 558 w 1106"/>
                  <a:gd name="T11" fmla="*/ 484 h 1098"/>
                  <a:gd name="T12" fmla="*/ 770 w 1106"/>
                  <a:gd name="T13" fmla="*/ 596 h 1098"/>
                  <a:gd name="T14" fmla="*/ 812 w 1106"/>
                  <a:gd name="T15" fmla="*/ 286 h 1098"/>
                  <a:gd name="T16" fmla="*/ 1105 w 1106"/>
                  <a:gd name="T17" fmla="*/ 534 h 1098"/>
                  <a:gd name="T18" fmla="*/ 925 w 1106"/>
                  <a:gd name="T19" fmla="*/ 856 h 1098"/>
                  <a:gd name="T20" fmla="*/ 898 w 1106"/>
                  <a:gd name="T21" fmla="*/ 913 h 1098"/>
                  <a:gd name="T22" fmla="*/ 817 w 1106"/>
                  <a:gd name="T23" fmla="*/ 1039 h 1098"/>
                  <a:gd name="T24" fmla="*/ 704 w 1106"/>
                  <a:gd name="T25" fmla="*/ 980 h 1098"/>
                  <a:gd name="T26" fmla="*/ 510 w 1106"/>
                  <a:gd name="T27" fmla="*/ 975 h 1098"/>
                  <a:gd name="T28" fmla="*/ 658 w 1106"/>
                  <a:gd name="T29" fmla="*/ 881 h 1098"/>
                  <a:gd name="T30" fmla="*/ 398 w 1106"/>
                  <a:gd name="T31" fmla="*/ 566 h 1098"/>
                  <a:gd name="T32" fmla="*/ 452 w 1106"/>
                  <a:gd name="T33" fmla="*/ 601 h 1098"/>
                  <a:gd name="T34" fmla="*/ 305 w 1106"/>
                  <a:gd name="T35" fmla="*/ 615 h 1098"/>
                  <a:gd name="T36" fmla="*/ 222 w 1106"/>
                  <a:gd name="T37" fmla="*/ 796 h 1098"/>
                  <a:gd name="T38" fmla="*/ 296 w 1106"/>
                  <a:gd name="T39" fmla="*/ 1023 h 1098"/>
                  <a:gd name="T40" fmla="*/ 103 w 1106"/>
                  <a:gd name="T41" fmla="*/ 901 h 1098"/>
                  <a:gd name="T42" fmla="*/ 151 w 1106"/>
                  <a:gd name="T43" fmla="*/ 426 h 1098"/>
                  <a:gd name="T44" fmla="*/ 1040 w 1106"/>
                  <a:gd name="T45" fmla="*/ 378 h 1098"/>
                  <a:gd name="T46" fmla="*/ 775 w 1106"/>
                  <a:gd name="T47" fmla="*/ 427 h 1098"/>
                  <a:gd name="T48" fmla="*/ 567 w 1106"/>
                  <a:gd name="T49" fmla="*/ 610 h 1098"/>
                  <a:gd name="T50" fmla="*/ 580 w 1106"/>
                  <a:gd name="T51" fmla="*/ 840 h 1098"/>
                  <a:gd name="T52" fmla="*/ 950 w 1106"/>
                  <a:gd name="T53" fmla="*/ 839 h 1098"/>
                  <a:gd name="T54" fmla="*/ 293 w 1106"/>
                  <a:gd name="T55" fmla="*/ 672 h 1098"/>
                  <a:gd name="T56" fmla="*/ 426 w 1106"/>
                  <a:gd name="T57" fmla="*/ 534 h 1098"/>
                  <a:gd name="T58" fmla="*/ 417 w 1106"/>
                  <a:gd name="T59" fmla="*/ 414 h 1098"/>
                  <a:gd name="T60" fmla="*/ 371 w 1106"/>
                  <a:gd name="T61" fmla="*/ 321 h 1098"/>
                  <a:gd name="T62" fmla="*/ 102 w 1106"/>
                  <a:gd name="T63" fmla="*/ 501 h 1098"/>
                  <a:gd name="T64" fmla="*/ 82 w 1106"/>
                  <a:gd name="T65" fmla="*/ 669 h 1098"/>
                  <a:gd name="T66" fmla="*/ 232 w 1106"/>
                  <a:gd name="T67" fmla="*/ 775 h 1098"/>
                  <a:gd name="T68" fmla="*/ 542 w 1106"/>
                  <a:gd name="T69" fmla="*/ 223 h 1098"/>
                  <a:gd name="T70" fmla="*/ 338 w 1106"/>
                  <a:gd name="T71" fmla="*/ 137 h 1098"/>
                  <a:gd name="T72" fmla="*/ 465 w 1106"/>
                  <a:gd name="T73" fmla="*/ 180 h 1098"/>
                  <a:gd name="T74" fmla="*/ 536 w 1106"/>
                  <a:gd name="T75" fmla="*/ 201 h 1098"/>
                  <a:gd name="T76" fmla="*/ 568 w 1106"/>
                  <a:gd name="T77" fmla="*/ 1088 h 1098"/>
                  <a:gd name="T78" fmla="*/ 817 w 1106"/>
                  <a:gd name="T79" fmla="*/ 979 h 1098"/>
                  <a:gd name="T80" fmla="*/ 987 w 1106"/>
                  <a:gd name="T81" fmla="*/ 992 h 1098"/>
                  <a:gd name="T82" fmla="*/ 119 w 1106"/>
                  <a:gd name="T83" fmla="*/ 980 h 1098"/>
                  <a:gd name="T84" fmla="*/ 175 w 1106"/>
                  <a:gd name="T85" fmla="*/ 789 h 1098"/>
                  <a:gd name="T86" fmla="*/ 394 w 1106"/>
                  <a:gd name="T87" fmla="*/ 287 h 1098"/>
                  <a:gd name="T88" fmla="*/ 468 w 1106"/>
                  <a:gd name="T89" fmla="*/ 293 h 1098"/>
                  <a:gd name="T90" fmla="*/ 481 w 1106"/>
                  <a:gd name="T91" fmla="*/ 211 h 1098"/>
                  <a:gd name="T92" fmla="*/ 423 w 1106"/>
                  <a:gd name="T93" fmla="*/ 228 h 1098"/>
                  <a:gd name="T94" fmla="*/ 632 w 1106"/>
                  <a:gd name="T95" fmla="*/ 462 h 1098"/>
                  <a:gd name="T96" fmla="*/ 678 w 1106"/>
                  <a:gd name="T97" fmla="*/ 589 h 1098"/>
                  <a:gd name="T98" fmla="*/ 245 w 1106"/>
                  <a:gd name="T99" fmla="*/ 59 h 1098"/>
                  <a:gd name="T100" fmla="*/ 265 w 1106"/>
                  <a:gd name="T101" fmla="*/ 112 h 1098"/>
                  <a:gd name="T102" fmla="*/ 219 w 1106"/>
                  <a:gd name="T103" fmla="*/ 1049 h 1098"/>
                  <a:gd name="T104" fmla="*/ 118 w 1106"/>
                  <a:gd name="T105" fmla="*/ 994 h 1098"/>
                  <a:gd name="T106" fmla="*/ 652 w 1106"/>
                  <a:gd name="T107" fmla="*/ 531 h 1098"/>
                  <a:gd name="T108" fmla="*/ 623 w 1106"/>
                  <a:gd name="T109" fmla="*/ 559 h 1098"/>
                  <a:gd name="T110" fmla="*/ 238 w 1106"/>
                  <a:gd name="T111" fmla="*/ 929 h 1098"/>
                  <a:gd name="T112" fmla="*/ 205 w 1106"/>
                  <a:gd name="T113" fmla="*/ 957 h 1098"/>
                  <a:gd name="T114" fmla="*/ 314 w 1106"/>
                  <a:gd name="T115" fmla="*/ 999 h 1098"/>
                  <a:gd name="T116" fmla="*/ 544 w 1106"/>
                  <a:gd name="T117" fmla="*/ 565 h 1098"/>
                  <a:gd name="T118" fmla="*/ 721 w 1106"/>
                  <a:gd name="T119" fmla="*/ 889 h 10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1106" h="1098">
                    <a:moveTo>
                      <a:pt x="308" y="273"/>
                    </a:moveTo>
                    <a:cubicBezTo>
                      <a:pt x="310" y="274"/>
                      <a:pt x="313" y="274"/>
                      <a:pt x="315" y="275"/>
                    </a:cubicBezTo>
                    <a:cubicBezTo>
                      <a:pt x="324" y="266"/>
                      <a:pt x="329" y="256"/>
                      <a:pt x="333" y="244"/>
                    </a:cubicBezTo>
                    <a:cubicBezTo>
                      <a:pt x="334" y="240"/>
                      <a:pt x="335" y="235"/>
                      <a:pt x="333" y="231"/>
                    </a:cubicBezTo>
                    <a:cubicBezTo>
                      <a:pt x="333" y="228"/>
                      <a:pt x="333" y="225"/>
                      <a:pt x="333" y="223"/>
                    </a:cubicBezTo>
                    <a:cubicBezTo>
                      <a:pt x="331" y="215"/>
                      <a:pt x="330" y="208"/>
                      <a:pt x="328" y="201"/>
                    </a:cubicBezTo>
                    <a:cubicBezTo>
                      <a:pt x="325" y="190"/>
                      <a:pt x="325" y="178"/>
                      <a:pt x="326" y="166"/>
                    </a:cubicBezTo>
                    <a:cubicBezTo>
                      <a:pt x="327" y="155"/>
                      <a:pt x="329" y="144"/>
                      <a:pt x="334" y="133"/>
                    </a:cubicBezTo>
                    <a:cubicBezTo>
                      <a:pt x="341" y="119"/>
                      <a:pt x="347" y="104"/>
                      <a:pt x="355" y="90"/>
                    </a:cubicBezTo>
                    <a:cubicBezTo>
                      <a:pt x="356" y="90"/>
                      <a:pt x="356" y="89"/>
                      <a:pt x="356" y="88"/>
                    </a:cubicBezTo>
                    <a:cubicBezTo>
                      <a:pt x="353" y="85"/>
                      <a:pt x="351" y="83"/>
                      <a:pt x="348" y="81"/>
                    </a:cubicBezTo>
                    <a:cubicBezTo>
                      <a:pt x="342" y="83"/>
                      <a:pt x="338" y="88"/>
                      <a:pt x="335" y="93"/>
                    </a:cubicBezTo>
                    <a:cubicBezTo>
                      <a:pt x="331" y="98"/>
                      <a:pt x="328" y="103"/>
                      <a:pt x="325" y="108"/>
                    </a:cubicBezTo>
                    <a:cubicBezTo>
                      <a:pt x="322" y="112"/>
                      <a:pt x="320" y="115"/>
                      <a:pt x="316" y="118"/>
                    </a:cubicBezTo>
                    <a:cubicBezTo>
                      <a:pt x="310" y="122"/>
                      <a:pt x="304" y="127"/>
                      <a:pt x="297" y="131"/>
                    </a:cubicBezTo>
                    <a:cubicBezTo>
                      <a:pt x="296" y="132"/>
                      <a:pt x="294" y="133"/>
                      <a:pt x="292" y="134"/>
                    </a:cubicBezTo>
                    <a:cubicBezTo>
                      <a:pt x="284" y="136"/>
                      <a:pt x="276" y="138"/>
                      <a:pt x="268" y="140"/>
                    </a:cubicBezTo>
                    <a:cubicBezTo>
                      <a:pt x="267" y="141"/>
                      <a:pt x="265" y="141"/>
                      <a:pt x="263" y="141"/>
                    </a:cubicBezTo>
                    <a:cubicBezTo>
                      <a:pt x="255" y="141"/>
                      <a:pt x="248" y="141"/>
                      <a:pt x="240" y="140"/>
                    </a:cubicBezTo>
                    <a:cubicBezTo>
                      <a:pt x="234" y="140"/>
                      <a:pt x="230" y="138"/>
                      <a:pt x="225" y="135"/>
                    </a:cubicBezTo>
                    <a:cubicBezTo>
                      <a:pt x="224" y="135"/>
                      <a:pt x="224" y="133"/>
                      <a:pt x="224" y="133"/>
                    </a:cubicBezTo>
                    <a:cubicBezTo>
                      <a:pt x="224" y="132"/>
                      <a:pt x="225" y="131"/>
                      <a:pt x="226" y="130"/>
                    </a:cubicBezTo>
                    <a:cubicBezTo>
                      <a:pt x="228" y="130"/>
                      <a:pt x="230" y="130"/>
                      <a:pt x="232" y="130"/>
                    </a:cubicBezTo>
                    <a:cubicBezTo>
                      <a:pt x="241" y="131"/>
                      <a:pt x="247" y="125"/>
                      <a:pt x="253" y="119"/>
                    </a:cubicBezTo>
                    <a:cubicBezTo>
                      <a:pt x="251" y="117"/>
                      <a:pt x="249" y="118"/>
                      <a:pt x="248" y="117"/>
                    </a:cubicBezTo>
                    <a:cubicBezTo>
                      <a:pt x="234" y="117"/>
                      <a:pt x="225" y="111"/>
                      <a:pt x="220" y="98"/>
                    </a:cubicBezTo>
                    <a:cubicBezTo>
                      <a:pt x="218" y="93"/>
                      <a:pt x="216" y="88"/>
                      <a:pt x="214" y="82"/>
                    </a:cubicBezTo>
                    <a:cubicBezTo>
                      <a:pt x="215" y="81"/>
                      <a:pt x="216" y="80"/>
                      <a:pt x="217" y="80"/>
                    </a:cubicBezTo>
                    <a:cubicBezTo>
                      <a:pt x="218" y="80"/>
                      <a:pt x="219" y="80"/>
                      <a:pt x="220" y="81"/>
                    </a:cubicBezTo>
                    <a:cubicBezTo>
                      <a:pt x="222" y="83"/>
                      <a:pt x="225" y="86"/>
                      <a:pt x="227" y="89"/>
                    </a:cubicBezTo>
                    <a:cubicBezTo>
                      <a:pt x="229" y="91"/>
                      <a:pt x="232" y="92"/>
                      <a:pt x="235" y="93"/>
                    </a:cubicBezTo>
                    <a:cubicBezTo>
                      <a:pt x="241" y="93"/>
                      <a:pt x="246" y="93"/>
                      <a:pt x="251" y="89"/>
                    </a:cubicBezTo>
                    <a:cubicBezTo>
                      <a:pt x="252" y="88"/>
                      <a:pt x="253" y="88"/>
                      <a:pt x="254" y="86"/>
                    </a:cubicBezTo>
                    <a:cubicBezTo>
                      <a:pt x="251" y="85"/>
                      <a:pt x="248" y="85"/>
                      <a:pt x="246" y="84"/>
                    </a:cubicBezTo>
                    <a:cubicBezTo>
                      <a:pt x="239" y="83"/>
                      <a:pt x="233" y="80"/>
                      <a:pt x="228" y="74"/>
                    </a:cubicBezTo>
                    <a:cubicBezTo>
                      <a:pt x="226" y="71"/>
                      <a:pt x="224" y="68"/>
                      <a:pt x="224" y="64"/>
                    </a:cubicBezTo>
                    <a:cubicBezTo>
                      <a:pt x="224" y="57"/>
                      <a:pt x="224" y="51"/>
                      <a:pt x="226" y="45"/>
                    </a:cubicBezTo>
                    <a:cubicBezTo>
                      <a:pt x="228" y="40"/>
                      <a:pt x="229" y="35"/>
                      <a:pt x="231" y="30"/>
                    </a:cubicBezTo>
                    <a:cubicBezTo>
                      <a:pt x="231" y="29"/>
                      <a:pt x="232" y="28"/>
                      <a:pt x="233" y="27"/>
                    </a:cubicBezTo>
                    <a:cubicBezTo>
                      <a:pt x="234" y="25"/>
                      <a:pt x="237" y="26"/>
                      <a:pt x="237" y="28"/>
                    </a:cubicBezTo>
                    <a:cubicBezTo>
                      <a:pt x="238" y="30"/>
                      <a:pt x="239" y="33"/>
                      <a:pt x="239" y="36"/>
                    </a:cubicBezTo>
                    <a:cubicBezTo>
                      <a:pt x="241" y="45"/>
                      <a:pt x="245" y="52"/>
                      <a:pt x="252" y="57"/>
                    </a:cubicBezTo>
                    <a:cubicBezTo>
                      <a:pt x="257" y="57"/>
                      <a:pt x="260" y="54"/>
                      <a:pt x="263" y="52"/>
                    </a:cubicBezTo>
                    <a:cubicBezTo>
                      <a:pt x="273" y="42"/>
                      <a:pt x="283" y="33"/>
                      <a:pt x="293" y="24"/>
                    </a:cubicBezTo>
                    <a:cubicBezTo>
                      <a:pt x="305" y="13"/>
                      <a:pt x="318" y="6"/>
                      <a:pt x="333" y="4"/>
                    </a:cubicBezTo>
                    <a:cubicBezTo>
                      <a:pt x="335" y="4"/>
                      <a:pt x="336" y="3"/>
                      <a:pt x="338" y="3"/>
                    </a:cubicBezTo>
                    <a:cubicBezTo>
                      <a:pt x="345" y="0"/>
                      <a:pt x="352" y="1"/>
                      <a:pt x="358" y="3"/>
                    </a:cubicBezTo>
                    <a:cubicBezTo>
                      <a:pt x="364" y="5"/>
                      <a:pt x="370" y="7"/>
                      <a:pt x="376" y="9"/>
                    </a:cubicBezTo>
                    <a:cubicBezTo>
                      <a:pt x="390" y="14"/>
                      <a:pt x="396" y="24"/>
                      <a:pt x="395" y="39"/>
                    </a:cubicBezTo>
                    <a:cubicBezTo>
                      <a:pt x="395" y="40"/>
                      <a:pt x="395" y="42"/>
                      <a:pt x="395" y="44"/>
                    </a:cubicBezTo>
                    <a:cubicBezTo>
                      <a:pt x="398" y="46"/>
                      <a:pt x="401" y="47"/>
                      <a:pt x="404" y="49"/>
                    </a:cubicBezTo>
                    <a:cubicBezTo>
                      <a:pt x="407" y="51"/>
                      <a:pt x="408" y="54"/>
                      <a:pt x="411" y="57"/>
                    </a:cubicBezTo>
                    <a:cubicBezTo>
                      <a:pt x="418" y="56"/>
                      <a:pt x="426" y="56"/>
                      <a:pt x="434" y="54"/>
                    </a:cubicBezTo>
                    <a:cubicBezTo>
                      <a:pt x="448" y="50"/>
                      <a:pt x="462" y="53"/>
                      <a:pt x="476" y="57"/>
                    </a:cubicBezTo>
                    <a:cubicBezTo>
                      <a:pt x="480" y="59"/>
                      <a:pt x="484" y="60"/>
                      <a:pt x="487" y="62"/>
                    </a:cubicBezTo>
                    <a:cubicBezTo>
                      <a:pt x="496" y="65"/>
                      <a:pt x="504" y="71"/>
                      <a:pt x="510" y="77"/>
                    </a:cubicBezTo>
                    <a:cubicBezTo>
                      <a:pt x="521" y="88"/>
                      <a:pt x="531" y="99"/>
                      <a:pt x="540" y="112"/>
                    </a:cubicBezTo>
                    <a:cubicBezTo>
                      <a:pt x="541" y="114"/>
                      <a:pt x="542" y="116"/>
                      <a:pt x="544" y="117"/>
                    </a:cubicBezTo>
                    <a:cubicBezTo>
                      <a:pt x="548" y="120"/>
                      <a:pt x="550" y="124"/>
                      <a:pt x="551" y="129"/>
                    </a:cubicBezTo>
                    <a:cubicBezTo>
                      <a:pt x="553" y="135"/>
                      <a:pt x="554" y="141"/>
                      <a:pt x="555" y="147"/>
                    </a:cubicBezTo>
                    <a:cubicBezTo>
                      <a:pt x="556" y="159"/>
                      <a:pt x="557" y="170"/>
                      <a:pt x="558" y="182"/>
                    </a:cubicBezTo>
                    <a:cubicBezTo>
                      <a:pt x="558" y="194"/>
                      <a:pt x="557" y="206"/>
                      <a:pt x="551" y="217"/>
                    </a:cubicBezTo>
                    <a:cubicBezTo>
                      <a:pt x="547" y="225"/>
                      <a:pt x="542" y="233"/>
                      <a:pt x="531" y="236"/>
                    </a:cubicBezTo>
                    <a:cubicBezTo>
                      <a:pt x="525" y="244"/>
                      <a:pt x="522" y="253"/>
                      <a:pt x="519" y="263"/>
                    </a:cubicBezTo>
                    <a:cubicBezTo>
                      <a:pt x="518" y="269"/>
                      <a:pt x="516" y="275"/>
                      <a:pt x="514" y="280"/>
                    </a:cubicBezTo>
                    <a:cubicBezTo>
                      <a:pt x="514" y="283"/>
                      <a:pt x="513" y="285"/>
                      <a:pt x="511" y="287"/>
                    </a:cubicBezTo>
                    <a:cubicBezTo>
                      <a:pt x="509" y="290"/>
                      <a:pt x="505" y="292"/>
                      <a:pt x="501" y="291"/>
                    </a:cubicBezTo>
                    <a:cubicBezTo>
                      <a:pt x="497" y="290"/>
                      <a:pt x="493" y="289"/>
                      <a:pt x="489" y="288"/>
                    </a:cubicBezTo>
                    <a:cubicBezTo>
                      <a:pt x="485" y="287"/>
                      <a:pt x="484" y="287"/>
                      <a:pt x="481" y="290"/>
                    </a:cubicBezTo>
                    <a:cubicBezTo>
                      <a:pt x="481" y="291"/>
                      <a:pt x="481" y="291"/>
                      <a:pt x="481" y="292"/>
                    </a:cubicBezTo>
                    <a:cubicBezTo>
                      <a:pt x="479" y="297"/>
                      <a:pt x="476" y="299"/>
                      <a:pt x="471" y="299"/>
                    </a:cubicBezTo>
                    <a:cubicBezTo>
                      <a:pt x="469" y="303"/>
                      <a:pt x="467" y="306"/>
                      <a:pt x="463" y="307"/>
                    </a:cubicBezTo>
                    <a:cubicBezTo>
                      <a:pt x="461" y="309"/>
                      <a:pt x="458" y="310"/>
                      <a:pt x="456" y="312"/>
                    </a:cubicBezTo>
                    <a:cubicBezTo>
                      <a:pt x="453" y="315"/>
                      <a:pt x="450" y="317"/>
                      <a:pt x="446" y="317"/>
                    </a:cubicBezTo>
                    <a:cubicBezTo>
                      <a:pt x="444" y="317"/>
                      <a:pt x="441" y="318"/>
                      <a:pt x="439" y="318"/>
                    </a:cubicBezTo>
                    <a:cubicBezTo>
                      <a:pt x="435" y="318"/>
                      <a:pt x="431" y="318"/>
                      <a:pt x="428" y="316"/>
                    </a:cubicBezTo>
                    <a:cubicBezTo>
                      <a:pt x="422" y="313"/>
                      <a:pt x="416" y="311"/>
                      <a:pt x="410" y="307"/>
                    </a:cubicBezTo>
                    <a:cubicBezTo>
                      <a:pt x="409" y="306"/>
                      <a:pt x="407" y="305"/>
                      <a:pt x="406" y="304"/>
                    </a:cubicBezTo>
                    <a:cubicBezTo>
                      <a:pt x="399" y="311"/>
                      <a:pt x="394" y="319"/>
                      <a:pt x="389" y="327"/>
                    </a:cubicBezTo>
                    <a:cubicBezTo>
                      <a:pt x="391" y="331"/>
                      <a:pt x="394" y="334"/>
                      <a:pt x="396" y="337"/>
                    </a:cubicBezTo>
                    <a:cubicBezTo>
                      <a:pt x="402" y="348"/>
                      <a:pt x="403" y="359"/>
                      <a:pt x="402" y="370"/>
                    </a:cubicBezTo>
                    <a:cubicBezTo>
                      <a:pt x="402" y="372"/>
                      <a:pt x="402" y="374"/>
                      <a:pt x="401" y="376"/>
                    </a:cubicBezTo>
                    <a:cubicBezTo>
                      <a:pt x="401" y="378"/>
                      <a:pt x="401" y="380"/>
                      <a:pt x="403" y="382"/>
                    </a:cubicBezTo>
                    <a:cubicBezTo>
                      <a:pt x="406" y="387"/>
                      <a:pt x="409" y="392"/>
                      <a:pt x="413" y="396"/>
                    </a:cubicBezTo>
                    <a:cubicBezTo>
                      <a:pt x="421" y="407"/>
                      <a:pt x="428" y="420"/>
                      <a:pt x="435" y="431"/>
                    </a:cubicBezTo>
                    <a:cubicBezTo>
                      <a:pt x="441" y="440"/>
                      <a:pt x="448" y="447"/>
                      <a:pt x="457" y="453"/>
                    </a:cubicBezTo>
                    <a:cubicBezTo>
                      <a:pt x="466" y="458"/>
                      <a:pt x="475" y="464"/>
                      <a:pt x="485" y="467"/>
                    </a:cubicBezTo>
                    <a:cubicBezTo>
                      <a:pt x="491" y="469"/>
                      <a:pt x="497" y="471"/>
                      <a:pt x="503" y="471"/>
                    </a:cubicBezTo>
                    <a:cubicBezTo>
                      <a:pt x="514" y="473"/>
                      <a:pt x="526" y="476"/>
                      <a:pt x="537" y="479"/>
                    </a:cubicBezTo>
                    <a:cubicBezTo>
                      <a:pt x="544" y="480"/>
                      <a:pt x="551" y="482"/>
                      <a:pt x="558" y="484"/>
                    </a:cubicBezTo>
                    <a:cubicBezTo>
                      <a:pt x="563" y="486"/>
                      <a:pt x="568" y="485"/>
                      <a:pt x="573" y="481"/>
                    </a:cubicBezTo>
                    <a:cubicBezTo>
                      <a:pt x="590" y="468"/>
                      <a:pt x="609" y="460"/>
                      <a:pt x="629" y="456"/>
                    </a:cubicBezTo>
                    <a:cubicBezTo>
                      <a:pt x="635" y="455"/>
                      <a:pt x="642" y="456"/>
                      <a:pt x="648" y="456"/>
                    </a:cubicBezTo>
                    <a:cubicBezTo>
                      <a:pt x="652" y="457"/>
                      <a:pt x="656" y="458"/>
                      <a:pt x="660" y="458"/>
                    </a:cubicBezTo>
                    <a:cubicBezTo>
                      <a:pt x="673" y="459"/>
                      <a:pt x="684" y="464"/>
                      <a:pt x="697" y="468"/>
                    </a:cubicBezTo>
                    <a:cubicBezTo>
                      <a:pt x="698" y="469"/>
                      <a:pt x="700" y="470"/>
                      <a:pt x="702" y="471"/>
                    </a:cubicBezTo>
                    <a:cubicBezTo>
                      <a:pt x="710" y="479"/>
                      <a:pt x="717" y="486"/>
                      <a:pt x="725" y="494"/>
                    </a:cubicBezTo>
                    <a:cubicBezTo>
                      <a:pt x="727" y="497"/>
                      <a:pt x="730" y="501"/>
                      <a:pt x="732" y="504"/>
                    </a:cubicBezTo>
                    <a:cubicBezTo>
                      <a:pt x="738" y="515"/>
                      <a:pt x="742" y="527"/>
                      <a:pt x="746" y="540"/>
                    </a:cubicBezTo>
                    <a:cubicBezTo>
                      <a:pt x="747" y="543"/>
                      <a:pt x="747" y="546"/>
                      <a:pt x="747" y="549"/>
                    </a:cubicBezTo>
                    <a:cubicBezTo>
                      <a:pt x="747" y="558"/>
                      <a:pt x="747" y="567"/>
                      <a:pt x="747" y="576"/>
                    </a:cubicBezTo>
                    <a:cubicBezTo>
                      <a:pt x="747" y="580"/>
                      <a:pt x="747" y="583"/>
                      <a:pt x="749" y="587"/>
                    </a:cubicBezTo>
                    <a:cubicBezTo>
                      <a:pt x="749" y="588"/>
                      <a:pt x="749" y="590"/>
                      <a:pt x="749" y="592"/>
                    </a:cubicBezTo>
                    <a:cubicBezTo>
                      <a:pt x="749" y="593"/>
                      <a:pt x="749" y="595"/>
                      <a:pt x="749" y="597"/>
                    </a:cubicBezTo>
                    <a:cubicBezTo>
                      <a:pt x="756" y="598"/>
                      <a:pt x="763" y="596"/>
                      <a:pt x="770" y="596"/>
                    </a:cubicBezTo>
                    <a:cubicBezTo>
                      <a:pt x="770" y="593"/>
                      <a:pt x="771" y="592"/>
                      <a:pt x="771" y="590"/>
                    </a:cubicBezTo>
                    <a:cubicBezTo>
                      <a:pt x="771" y="576"/>
                      <a:pt x="771" y="562"/>
                      <a:pt x="771" y="548"/>
                    </a:cubicBezTo>
                    <a:cubicBezTo>
                      <a:pt x="771" y="540"/>
                      <a:pt x="771" y="532"/>
                      <a:pt x="772" y="525"/>
                    </a:cubicBezTo>
                    <a:cubicBezTo>
                      <a:pt x="772" y="520"/>
                      <a:pt x="771" y="515"/>
                      <a:pt x="771" y="510"/>
                    </a:cubicBezTo>
                    <a:cubicBezTo>
                      <a:pt x="771" y="494"/>
                      <a:pt x="770" y="479"/>
                      <a:pt x="769" y="463"/>
                    </a:cubicBezTo>
                    <a:cubicBezTo>
                      <a:pt x="769" y="451"/>
                      <a:pt x="769" y="438"/>
                      <a:pt x="769" y="425"/>
                    </a:cubicBezTo>
                    <a:cubicBezTo>
                      <a:pt x="769" y="416"/>
                      <a:pt x="769" y="406"/>
                      <a:pt x="768" y="396"/>
                    </a:cubicBezTo>
                    <a:cubicBezTo>
                      <a:pt x="767" y="380"/>
                      <a:pt x="769" y="363"/>
                      <a:pt x="769" y="347"/>
                    </a:cubicBezTo>
                    <a:cubicBezTo>
                      <a:pt x="769" y="345"/>
                      <a:pt x="769" y="343"/>
                      <a:pt x="769" y="341"/>
                    </a:cubicBezTo>
                    <a:cubicBezTo>
                      <a:pt x="769" y="337"/>
                      <a:pt x="768" y="333"/>
                      <a:pt x="769" y="329"/>
                    </a:cubicBezTo>
                    <a:cubicBezTo>
                      <a:pt x="769" y="317"/>
                      <a:pt x="767" y="305"/>
                      <a:pt x="765" y="293"/>
                    </a:cubicBezTo>
                    <a:cubicBezTo>
                      <a:pt x="765" y="292"/>
                      <a:pt x="765" y="291"/>
                      <a:pt x="766" y="289"/>
                    </a:cubicBezTo>
                    <a:cubicBezTo>
                      <a:pt x="767" y="289"/>
                      <a:pt x="768" y="289"/>
                      <a:pt x="768" y="289"/>
                    </a:cubicBezTo>
                    <a:cubicBezTo>
                      <a:pt x="771" y="293"/>
                      <a:pt x="775" y="293"/>
                      <a:pt x="779" y="292"/>
                    </a:cubicBezTo>
                    <a:cubicBezTo>
                      <a:pt x="790" y="289"/>
                      <a:pt x="801" y="287"/>
                      <a:pt x="812" y="286"/>
                    </a:cubicBezTo>
                    <a:cubicBezTo>
                      <a:pt x="821" y="285"/>
                      <a:pt x="830" y="286"/>
                      <a:pt x="838" y="286"/>
                    </a:cubicBezTo>
                    <a:cubicBezTo>
                      <a:pt x="856" y="288"/>
                      <a:pt x="875" y="290"/>
                      <a:pt x="892" y="293"/>
                    </a:cubicBezTo>
                    <a:cubicBezTo>
                      <a:pt x="910" y="296"/>
                      <a:pt x="927" y="299"/>
                      <a:pt x="943" y="307"/>
                    </a:cubicBezTo>
                    <a:cubicBezTo>
                      <a:pt x="947" y="308"/>
                      <a:pt x="950" y="310"/>
                      <a:pt x="954" y="311"/>
                    </a:cubicBezTo>
                    <a:cubicBezTo>
                      <a:pt x="964" y="313"/>
                      <a:pt x="972" y="318"/>
                      <a:pt x="981" y="323"/>
                    </a:cubicBezTo>
                    <a:cubicBezTo>
                      <a:pt x="991" y="328"/>
                      <a:pt x="1000" y="333"/>
                      <a:pt x="1009" y="339"/>
                    </a:cubicBezTo>
                    <a:cubicBezTo>
                      <a:pt x="1011" y="341"/>
                      <a:pt x="1013" y="342"/>
                      <a:pt x="1015" y="344"/>
                    </a:cubicBezTo>
                    <a:cubicBezTo>
                      <a:pt x="1027" y="355"/>
                      <a:pt x="1039" y="366"/>
                      <a:pt x="1048" y="380"/>
                    </a:cubicBezTo>
                    <a:cubicBezTo>
                      <a:pt x="1050" y="383"/>
                      <a:pt x="1052" y="386"/>
                      <a:pt x="1055" y="388"/>
                    </a:cubicBezTo>
                    <a:cubicBezTo>
                      <a:pt x="1060" y="393"/>
                      <a:pt x="1062" y="400"/>
                      <a:pt x="1066" y="406"/>
                    </a:cubicBezTo>
                    <a:cubicBezTo>
                      <a:pt x="1070" y="414"/>
                      <a:pt x="1075" y="421"/>
                      <a:pt x="1079" y="430"/>
                    </a:cubicBezTo>
                    <a:cubicBezTo>
                      <a:pt x="1087" y="447"/>
                      <a:pt x="1095" y="465"/>
                      <a:pt x="1098" y="484"/>
                    </a:cubicBezTo>
                    <a:cubicBezTo>
                      <a:pt x="1098" y="484"/>
                      <a:pt x="1098" y="484"/>
                      <a:pt x="1098" y="484"/>
                    </a:cubicBezTo>
                    <a:cubicBezTo>
                      <a:pt x="1103" y="499"/>
                      <a:pt x="1104" y="514"/>
                      <a:pt x="1105" y="529"/>
                    </a:cubicBezTo>
                    <a:cubicBezTo>
                      <a:pt x="1105" y="530"/>
                      <a:pt x="1105" y="532"/>
                      <a:pt x="1105" y="534"/>
                    </a:cubicBezTo>
                    <a:cubicBezTo>
                      <a:pt x="1104" y="544"/>
                      <a:pt x="1104" y="554"/>
                      <a:pt x="1104" y="564"/>
                    </a:cubicBezTo>
                    <a:cubicBezTo>
                      <a:pt x="1104" y="565"/>
                      <a:pt x="1104" y="567"/>
                      <a:pt x="1104" y="568"/>
                    </a:cubicBezTo>
                    <a:cubicBezTo>
                      <a:pt x="1106" y="575"/>
                      <a:pt x="1104" y="582"/>
                      <a:pt x="1103" y="588"/>
                    </a:cubicBezTo>
                    <a:cubicBezTo>
                      <a:pt x="1102" y="594"/>
                      <a:pt x="1099" y="600"/>
                      <a:pt x="1097" y="606"/>
                    </a:cubicBezTo>
                    <a:cubicBezTo>
                      <a:pt x="1096" y="609"/>
                      <a:pt x="1094" y="612"/>
                      <a:pt x="1093" y="616"/>
                    </a:cubicBezTo>
                    <a:cubicBezTo>
                      <a:pt x="1091" y="628"/>
                      <a:pt x="1088" y="640"/>
                      <a:pt x="1084" y="652"/>
                    </a:cubicBezTo>
                    <a:cubicBezTo>
                      <a:pt x="1083" y="656"/>
                      <a:pt x="1083" y="659"/>
                      <a:pt x="1082" y="663"/>
                    </a:cubicBezTo>
                    <a:cubicBezTo>
                      <a:pt x="1077" y="679"/>
                      <a:pt x="1072" y="695"/>
                      <a:pt x="1066" y="710"/>
                    </a:cubicBezTo>
                    <a:cubicBezTo>
                      <a:pt x="1064" y="716"/>
                      <a:pt x="1060" y="721"/>
                      <a:pt x="1058" y="727"/>
                    </a:cubicBezTo>
                    <a:cubicBezTo>
                      <a:pt x="1052" y="741"/>
                      <a:pt x="1043" y="754"/>
                      <a:pt x="1035" y="767"/>
                    </a:cubicBezTo>
                    <a:cubicBezTo>
                      <a:pt x="1029" y="777"/>
                      <a:pt x="1022" y="786"/>
                      <a:pt x="1014" y="794"/>
                    </a:cubicBezTo>
                    <a:cubicBezTo>
                      <a:pt x="1006" y="802"/>
                      <a:pt x="997" y="809"/>
                      <a:pt x="989" y="817"/>
                    </a:cubicBezTo>
                    <a:cubicBezTo>
                      <a:pt x="976" y="830"/>
                      <a:pt x="961" y="840"/>
                      <a:pt x="945" y="849"/>
                    </a:cubicBezTo>
                    <a:cubicBezTo>
                      <a:pt x="944" y="850"/>
                      <a:pt x="942" y="851"/>
                      <a:pt x="940" y="852"/>
                    </a:cubicBezTo>
                    <a:cubicBezTo>
                      <a:pt x="935" y="853"/>
                      <a:pt x="930" y="855"/>
                      <a:pt x="925" y="856"/>
                    </a:cubicBezTo>
                    <a:cubicBezTo>
                      <a:pt x="918" y="858"/>
                      <a:pt x="911" y="861"/>
                      <a:pt x="904" y="863"/>
                    </a:cubicBezTo>
                    <a:cubicBezTo>
                      <a:pt x="892" y="867"/>
                      <a:pt x="880" y="871"/>
                      <a:pt x="868" y="874"/>
                    </a:cubicBezTo>
                    <a:cubicBezTo>
                      <a:pt x="859" y="876"/>
                      <a:pt x="849" y="878"/>
                      <a:pt x="839" y="880"/>
                    </a:cubicBezTo>
                    <a:cubicBezTo>
                      <a:pt x="837" y="881"/>
                      <a:pt x="834" y="882"/>
                      <a:pt x="831" y="883"/>
                    </a:cubicBezTo>
                    <a:cubicBezTo>
                      <a:pt x="828" y="884"/>
                      <a:pt x="825" y="886"/>
                      <a:pt x="821" y="888"/>
                    </a:cubicBezTo>
                    <a:cubicBezTo>
                      <a:pt x="809" y="895"/>
                      <a:pt x="797" y="902"/>
                      <a:pt x="784" y="909"/>
                    </a:cubicBezTo>
                    <a:cubicBezTo>
                      <a:pt x="781" y="911"/>
                      <a:pt x="778" y="913"/>
                      <a:pt x="775" y="916"/>
                    </a:cubicBezTo>
                    <a:cubicBezTo>
                      <a:pt x="776" y="917"/>
                      <a:pt x="776" y="918"/>
                      <a:pt x="777" y="919"/>
                    </a:cubicBezTo>
                    <a:cubicBezTo>
                      <a:pt x="792" y="927"/>
                      <a:pt x="807" y="936"/>
                      <a:pt x="821" y="944"/>
                    </a:cubicBezTo>
                    <a:cubicBezTo>
                      <a:pt x="822" y="944"/>
                      <a:pt x="823" y="945"/>
                      <a:pt x="824" y="945"/>
                    </a:cubicBezTo>
                    <a:cubicBezTo>
                      <a:pt x="830" y="941"/>
                      <a:pt x="835" y="936"/>
                      <a:pt x="840" y="931"/>
                    </a:cubicBezTo>
                    <a:cubicBezTo>
                      <a:pt x="849" y="923"/>
                      <a:pt x="860" y="918"/>
                      <a:pt x="871" y="915"/>
                    </a:cubicBezTo>
                    <a:cubicBezTo>
                      <a:pt x="873" y="915"/>
                      <a:pt x="876" y="915"/>
                      <a:pt x="878" y="914"/>
                    </a:cubicBezTo>
                    <a:cubicBezTo>
                      <a:pt x="884" y="914"/>
                      <a:pt x="890" y="914"/>
                      <a:pt x="896" y="913"/>
                    </a:cubicBezTo>
                    <a:cubicBezTo>
                      <a:pt x="897" y="913"/>
                      <a:pt x="898" y="913"/>
                      <a:pt x="898" y="913"/>
                    </a:cubicBezTo>
                    <a:cubicBezTo>
                      <a:pt x="913" y="916"/>
                      <a:pt x="928" y="917"/>
                      <a:pt x="942" y="924"/>
                    </a:cubicBezTo>
                    <a:cubicBezTo>
                      <a:pt x="954" y="929"/>
                      <a:pt x="963" y="938"/>
                      <a:pt x="971" y="948"/>
                    </a:cubicBezTo>
                    <a:cubicBezTo>
                      <a:pt x="978" y="956"/>
                      <a:pt x="984" y="966"/>
                      <a:pt x="988" y="976"/>
                    </a:cubicBezTo>
                    <a:cubicBezTo>
                      <a:pt x="992" y="989"/>
                      <a:pt x="995" y="1002"/>
                      <a:pt x="993" y="1016"/>
                    </a:cubicBezTo>
                    <a:cubicBezTo>
                      <a:pt x="992" y="1019"/>
                      <a:pt x="992" y="1022"/>
                      <a:pt x="991" y="1024"/>
                    </a:cubicBezTo>
                    <a:cubicBezTo>
                      <a:pt x="989" y="1030"/>
                      <a:pt x="987" y="1035"/>
                      <a:pt x="985" y="1040"/>
                    </a:cubicBezTo>
                    <a:cubicBezTo>
                      <a:pt x="984" y="1044"/>
                      <a:pt x="982" y="1047"/>
                      <a:pt x="979" y="1050"/>
                    </a:cubicBezTo>
                    <a:cubicBezTo>
                      <a:pt x="977" y="1053"/>
                      <a:pt x="975" y="1055"/>
                      <a:pt x="973" y="1058"/>
                    </a:cubicBezTo>
                    <a:cubicBezTo>
                      <a:pt x="966" y="1068"/>
                      <a:pt x="956" y="1074"/>
                      <a:pt x="946" y="1080"/>
                    </a:cubicBezTo>
                    <a:cubicBezTo>
                      <a:pt x="941" y="1083"/>
                      <a:pt x="937" y="1086"/>
                      <a:pt x="931" y="1088"/>
                    </a:cubicBezTo>
                    <a:cubicBezTo>
                      <a:pt x="928" y="1090"/>
                      <a:pt x="925" y="1091"/>
                      <a:pt x="921" y="1092"/>
                    </a:cubicBezTo>
                    <a:cubicBezTo>
                      <a:pt x="906" y="1095"/>
                      <a:pt x="891" y="1095"/>
                      <a:pt x="875" y="1090"/>
                    </a:cubicBezTo>
                    <a:cubicBezTo>
                      <a:pt x="872" y="1089"/>
                      <a:pt x="869" y="1088"/>
                      <a:pt x="866" y="1087"/>
                    </a:cubicBezTo>
                    <a:cubicBezTo>
                      <a:pt x="858" y="1086"/>
                      <a:pt x="851" y="1081"/>
                      <a:pt x="844" y="1077"/>
                    </a:cubicBezTo>
                    <a:cubicBezTo>
                      <a:pt x="831" y="1067"/>
                      <a:pt x="823" y="1054"/>
                      <a:pt x="817" y="1039"/>
                    </a:cubicBezTo>
                    <a:cubicBezTo>
                      <a:pt x="814" y="1033"/>
                      <a:pt x="812" y="1027"/>
                      <a:pt x="811" y="1020"/>
                    </a:cubicBezTo>
                    <a:cubicBezTo>
                      <a:pt x="810" y="1016"/>
                      <a:pt x="809" y="1012"/>
                      <a:pt x="810" y="1007"/>
                    </a:cubicBezTo>
                    <a:cubicBezTo>
                      <a:pt x="810" y="1000"/>
                      <a:pt x="810" y="993"/>
                      <a:pt x="810" y="986"/>
                    </a:cubicBezTo>
                    <a:cubicBezTo>
                      <a:pt x="810" y="983"/>
                      <a:pt x="811" y="979"/>
                      <a:pt x="812" y="976"/>
                    </a:cubicBezTo>
                    <a:cubicBezTo>
                      <a:pt x="814" y="969"/>
                      <a:pt x="816" y="962"/>
                      <a:pt x="820" y="955"/>
                    </a:cubicBezTo>
                    <a:cubicBezTo>
                      <a:pt x="820" y="955"/>
                      <a:pt x="820" y="954"/>
                      <a:pt x="820" y="953"/>
                    </a:cubicBezTo>
                    <a:cubicBezTo>
                      <a:pt x="818" y="951"/>
                      <a:pt x="816" y="950"/>
                      <a:pt x="813" y="948"/>
                    </a:cubicBezTo>
                    <a:cubicBezTo>
                      <a:pt x="803" y="942"/>
                      <a:pt x="793" y="936"/>
                      <a:pt x="783" y="929"/>
                    </a:cubicBezTo>
                    <a:cubicBezTo>
                      <a:pt x="778" y="926"/>
                      <a:pt x="772" y="924"/>
                      <a:pt x="767" y="921"/>
                    </a:cubicBezTo>
                    <a:cubicBezTo>
                      <a:pt x="765" y="920"/>
                      <a:pt x="763" y="920"/>
                      <a:pt x="761" y="921"/>
                    </a:cubicBezTo>
                    <a:cubicBezTo>
                      <a:pt x="753" y="925"/>
                      <a:pt x="745" y="928"/>
                      <a:pt x="738" y="933"/>
                    </a:cubicBezTo>
                    <a:cubicBezTo>
                      <a:pt x="727" y="938"/>
                      <a:pt x="717" y="945"/>
                      <a:pt x="706" y="951"/>
                    </a:cubicBezTo>
                    <a:cubicBezTo>
                      <a:pt x="703" y="953"/>
                      <a:pt x="700" y="955"/>
                      <a:pt x="697" y="957"/>
                    </a:cubicBezTo>
                    <a:cubicBezTo>
                      <a:pt x="699" y="963"/>
                      <a:pt x="701" y="969"/>
                      <a:pt x="703" y="975"/>
                    </a:cubicBezTo>
                    <a:cubicBezTo>
                      <a:pt x="704" y="977"/>
                      <a:pt x="704" y="978"/>
                      <a:pt x="704" y="980"/>
                    </a:cubicBezTo>
                    <a:cubicBezTo>
                      <a:pt x="705" y="993"/>
                      <a:pt x="706" y="1006"/>
                      <a:pt x="707" y="1019"/>
                    </a:cubicBezTo>
                    <a:cubicBezTo>
                      <a:pt x="708" y="1021"/>
                      <a:pt x="707" y="1023"/>
                      <a:pt x="707" y="1026"/>
                    </a:cubicBezTo>
                    <a:cubicBezTo>
                      <a:pt x="706" y="1027"/>
                      <a:pt x="704" y="1027"/>
                      <a:pt x="703" y="1029"/>
                    </a:cubicBezTo>
                    <a:cubicBezTo>
                      <a:pt x="702" y="1033"/>
                      <a:pt x="700" y="1036"/>
                      <a:pt x="699" y="1039"/>
                    </a:cubicBezTo>
                    <a:cubicBezTo>
                      <a:pt x="698" y="1041"/>
                      <a:pt x="697" y="1043"/>
                      <a:pt x="696" y="1044"/>
                    </a:cubicBezTo>
                    <a:cubicBezTo>
                      <a:pt x="686" y="1058"/>
                      <a:pt x="674" y="1071"/>
                      <a:pt x="658" y="1080"/>
                    </a:cubicBezTo>
                    <a:cubicBezTo>
                      <a:pt x="651" y="1084"/>
                      <a:pt x="643" y="1089"/>
                      <a:pt x="634" y="1091"/>
                    </a:cubicBezTo>
                    <a:cubicBezTo>
                      <a:pt x="626" y="1094"/>
                      <a:pt x="619" y="1095"/>
                      <a:pt x="610" y="1096"/>
                    </a:cubicBezTo>
                    <a:cubicBezTo>
                      <a:pt x="608" y="1096"/>
                      <a:pt x="606" y="1096"/>
                      <a:pt x="604" y="1096"/>
                    </a:cubicBezTo>
                    <a:cubicBezTo>
                      <a:pt x="592" y="1098"/>
                      <a:pt x="580" y="1097"/>
                      <a:pt x="568" y="1092"/>
                    </a:cubicBezTo>
                    <a:cubicBezTo>
                      <a:pt x="559" y="1089"/>
                      <a:pt x="550" y="1086"/>
                      <a:pt x="543" y="1079"/>
                    </a:cubicBezTo>
                    <a:cubicBezTo>
                      <a:pt x="527" y="1066"/>
                      <a:pt x="515" y="1050"/>
                      <a:pt x="510" y="1030"/>
                    </a:cubicBezTo>
                    <a:cubicBezTo>
                      <a:pt x="507" y="1020"/>
                      <a:pt x="506" y="1011"/>
                      <a:pt x="505" y="1002"/>
                    </a:cubicBezTo>
                    <a:cubicBezTo>
                      <a:pt x="505" y="996"/>
                      <a:pt x="505" y="990"/>
                      <a:pt x="507" y="984"/>
                    </a:cubicBezTo>
                    <a:cubicBezTo>
                      <a:pt x="508" y="981"/>
                      <a:pt x="510" y="978"/>
                      <a:pt x="510" y="975"/>
                    </a:cubicBezTo>
                    <a:cubicBezTo>
                      <a:pt x="513" y="964"/>
                      <a:pt x="519" y="954"/>
                      <a:pt x="525" y="945"/>
                    </a:cubicBezTo>
                    <a:cubicBezTo>
                      <a:pt x="534" y="933"/>
                      <a:pt x="545" y="924"/>
                      <a:pt x="558" y="917"/>
                    </a:cubicBezTo>
                    <a:cubicBezTo>
                      <a:pt x="568" y="913"/>
                      <a:pt x="578" y="908"/>
                      <a:pt x="590" y="909"/>
                    </a:cubicBezTo>
                    <a:cubicBezTo>
                      <a:pt x="602" y="905"/>
                      <a:pt x="614" y="907"/>
                      <a:pt x="627" y="909"/>
                    </a:cubicBezTo>
                    <a:cubicBezTo>
                      <a:pt x="631" y="910"/>
                      <a:pt x="636" y="910"/>
                      <a:pt x="640" y="911"/>
                    </a:cubicBezTo>
                    <a:cubicBezTo>
                      <a:pt x="644" y="912"/>
                      <a:pt x="648" y="913"/>
                      <a:pt x="651" y="915"/>
                    </a:cubicBezTo>
                    <a:cubicBezTo>
                      <a:pt x="658" y="919"/>
                      <a:pt x="665" y="923"/>
                      <a:pt x="672" y="927"/>
                    </a:cubicBezTo>
                    <a:cubicBezTo>
                      <a:pt x="678" y="932"/>
                      <a:pt x="683" y="938"/>
                      <a:pt x="688" y="944"/>
                    </a:cubicBezTo>
                    <a:cubicBezTo>
                      <a:pt x="689" y="945"/>
                      <a:pt x="690" y="946"/>
                      <a:pt x="690" y="947"/>
                    </a:cubicBezTo>
                    <a:cubicBezTo>
                      <a:pt x="713" y="938"/>
                      <a:pt x="733" y="925"/>
                      <a:pt x="755" y="915"/>
                    </a:cubicBezTo>
                    <a:cubicBezTo>
                      <a:pt x="754" y="914"/>
                      <a:pt x="753" y="913"/>
                      <a:pt x="752" y="912"/>
                    </a:cubicBezTo>
                    <a:cubicBezTo>
                      <a:pt x="743" y="908"/>
                      <a:pt x="734" y="904"/>
                      <a:pt x="725" y="900"/>
                    </a:cubicBezTo>
                    <a:cubicBezTo>
                      <a:pt x="720" y="897"/>
                      <a:pt x="715" y="894"/>
                      <a:pt x="710" y="891"/>
                    </a:cubicBezTo>
                    <a:cubicBezTo>
                      <a:pt x="706" y="888"/>
                      <a:pt x="701" y="887"/>
                      <a:pt x="696" y="886"/>
                    </a:cubicBezTo>
                    <a:cubicBezTo>
                      <a:pt x="683" y="884"/>
                      <a:pt x="671" y="883"/>
                      <a:pt x="658" y="881"/>
                    </a:cubicBezTo>
                    <a:cubicBezTo>
                      <a:pt x="657" y="881"/>
                      <a:pt x="655" y="880"/>
                      <a:pt x="654" y="880"/>
                    </a:cubicBezTo>
                    <a:cubicBezTo>
                      <a:pt x="639" y="874"/>
                      <a:pt x="624" y="868"/>
                      <a:pt x="609" y="861"/>
                    </a:cubicBezTo>
                    <a:cubicBezTo>
                      <a:pt x="597" y="856"/>
                      <a:pt x="586" y="850"/>
                      <a:pt x="575" y="845"/>
                    </a:cubicBezTo>
                    <a:cubicBezTo>
                      <a:pt x="572" y="843"/>
                      <a:pt x="569" y="842"/>
                      <a:pt x="567" y="840"/>
                    </a:cubicBezTo>
                    <a:cubicBezTo>
                      <a:pt x="557" y="832"/>
                      <a:pt x="546" y="825"/>
                      <a:pt x="536" y="817"/>
                    </a:cubicBezTo>
                    <a:cubicBezTo>
                      <a:pt x="532" y="814"/>
                      <a:pt x="529" y="810"/>
                      <a:pt x="525" y="806"/>
                    </a:cubicBezTo>
                    <a:cubicBezTo>
                      <a:pt x="513" y="793"/>
                      <a:pt x="501" y="780"/>
                      <a:pt x="491" y="765"/>
                    </a:cubicBezTo>
                    <a:cubicBezTo>
                      <a:pt x="486" y="757"/>
                      <a:pt x="481" y="748"/>
                      <a:pt x="476" y="739"/>
                    </a:cubicBezTo>
                    <a:cubicBezTo>
                      <a:pt x="467" y="725"/>
                      <a:pt x="463" y="709"/>
                      <a:pt x="460" y="693"/>
                    </a:cubicBezTo>
                    <a:cubicBezTo>
                      <a:pt x="458" y="686"/>
                      <a:pt x="457" y="679"/>
                      <a:pt x="455" y="673"/>
                    </a:cubicBezTo>
                    <a:cubicBezTo>
                      <a:pt x="452" y="663"/>
                      <a:pt x="452" y="653"/>
                      <a:pt x="452" y="644"/>
                    </a:cubicBezTo>
                    <a:cubicBezTo>
                      <a:pt x="451" y="632"/>
                      <a:pt x="451" y="620"/>
                      <a:pt x="451" y="608"/>
                    </a:cubicBezTo>
                    <a:cubicBezTo>
                      <a:pt x="443" y="599"/>
                      <a:pt x="434" y="591"/>
                      <a:pt x="425" y="583"/>
                    </a:cubicBezTo>
                    <a:cubicBezTo>
                      <a:pt x="422" y="580"/>
                      <a:pt x="417" y="578"/>
                      <a:pt x="413" y="575"/>
                    </a:cubicBezTo>
                    <a:cubicBezTo>
                      <a:pt x="408" y="572"/>
                      <a:pt x="403" y="569"/>
                      <a:pt x="398" y="566"/>
                    </a:cubicBezTo>
                    <a:cubicBezTo>
                      <a:pt x="388" y="561"/>
                      <a:pt x="378" y="558"/>
                      <a:pt x="367" y="558"/>
                    </a:cubicBezTo>
                    <a:cubicBezTo>
                      <a:pt x="355" y="557"/>
                      <a:pt x="346" y="562"/>
                      <a:pt x="339" y="571"/>
                    </a:cubicBezTo>
                    <a:cubicBezTo>
                      <a:pt x="335" y="575"/>
                      <a:pt x="334" y="580"/>
                      <a:pt x="338" y="584"/>
                    </a:cubicBezTo>
                    <a:cubicBezTo>
                      <a:pt x="338" y="585"/>
                      <a:pt x="339" y="586"/>
                      <a:pt x="339" y="587"/>
                    </a:cubicBezTo>
                    <a:cubicBezTo>
                      <a:pt x="339" y="587"/>
                      <a:pt x="338" y="588"/>
                      <a:pt x="338" y="588"/>
                    </a:cubicBezTo>
                    <a:cubicBezTo>
                      <a:pt x="338" y="589"/>
                      <a:pt x="337" y="589"/>
                      <a:pt x="336" y="589"/>
                    </a:cubicBezTo>
                    <a:cubicBezTo>
                      <a:pt x="335" y="588"/>
                      <a:pt x="334" y="587"/>
                      <a:pt x="333" y="586"/>
                    </a:cubicBezTo>
                    <a:cubicBezTo>
                      <a:pt x="328" y="578"/>
                      <a:pt x="331" y="566"/>
                      <a:pt x="339" y="561"/>
                    </a:cubicBezTo>
                    <a:cubicBezTo>
                      <a:pt x="342" y="558"/>
                      <a:pt x="346" y="557"/>
                      <a:pt x="349" y="555"/>
                    </a:cubicBezTo>
                    <a:cubicBezTo>
                      <a:pt x="355" y="551"/>
                      <a:pt x="362" y="550"/>
                      <a:pt x="370" y="551"/>
                    </a:cubicBezTo>
                    <a:cubicBezTo>
                      <a:pt x="376" y="553"/>
                      <a:pt x="382" y="554"/>
                      <a:pt x="388" y="555"/>
                    </a:cubicBezTo>
                    <a:cubicBezTo>
                      <a:pt x="393" y="557"/>
                      <a:pt x="397" y="559"/>
                      <a:pt x="402" y="562"/>
                    </a:cubicBezTo>
                    <a:cubicBezTo>
                      <a:pt x="408" y="565"/>
                      <a:pt x="414" y="569"/>
                      <a:pt x="420" y="573"/>
                    </a:cubicBezTo>
                    <a:cubicBezTo>
                      <a:pt x="423" y="574"/>
                      <a:pt x="426" y="576"/>
                      <a:pt x="428" y="578"/>
                    </a:cubicBezTo>
                    <a:cubicBezTo>
                      <a:pt x="436" y="586"/>
                      <a:pt x="444" y="593"/>
                      <a:pt x="452" y="601"/>
                    </a:cubicBezTo>
                    <a:cubicBezTo>
                      <a:pt x="458" y="602"/>
                      <a:pt x="464" y="602"/>
                      <a:pt x="471" y="603"/>
                    </a:cubicBezTo>
                    <a:cubicBezTo>
                      <a:pt x="475" y="604"/>
                      <a:pt x="479" y="602"/>
                      <a:pt x="481" y="598"/>
                    </a:cubicBezTo>
                    <a:cubicBezTo>
                      <a:pt x="485" y="591"/>
                      <a:pt x="490" y="583"/>
                      <a:pt x="494" y="576"/>
                    </a:cubicBezTo>
                    <a:cubicBezTo>
                      <a:pt x="495" y="574"/>
                      <a:pt x="496" y="572"/>
                      <a:pt x="497" y="570"/>
                    </a:cubicBezTo>
                    <a:cubicBezTo>
                      <a:pt x="497" y="569"/>
                      <a:pt x="496" y="568"/>
                      <a:pt x="496" y="568"/>
                    </a:cubicBezTo>
                    <a:cubicBezTo>
                      <a:pt x="480" y="564"/>
                      <a:pt x="459" y="556"/>
                      <a:pt x="444" y="550"/>
                    </a:cubicBezTo>
                    <a:cubicBezTo>
                      <a:pt x="431" y="544"/>
                      <a:pt x="418" y="537"/>
                      <a:pt x="405" y="530"/>
                    </a:cubicBezTo>
                    <a:cubicBezTo>
                      <a:pt x="399" y="526"/>
                      <a:pt x="393" y="521"/>
                      <a:pt x="386" y="517"/>
                    </a:cubicBezTo>
                    <a:cubicBezTo>
                      <a:pt x="384" y="515"/>
                      <a:pt x="382" y="513"/>
                      <a:pt x="380" y="512"/>
                    </a:cubicBezTo>
                    <a:cubicBezTo>
                      <a:pt x="373" y="507"/>
                      <a:pt x="367" y="501"/>
                      <a:pt x="362" y="495"/>
                    </a:cubicBezTo>
                    <a:cubicBezTo>
                      <a:pt x="361" y="494"/>
                      <a:pt x="360" y="494"/>
                      <a:pt x="359" y="493"/>
                    </a:cubicBezTo>
                    <a:cubicBezTo>
                      <a:pt x="359" y="494"/>
                      <a:pt x="358" y="494"/>
                      <a:pt x="357" y="495"/>
                    </a:cubicBezTo>
                    <a:cubicBezTo>
                      <a:pt x="349" y="509"/>
                      <a:pt x="341" y="524"/>
                      <a:pt x="333" y="539"/>
                    </a:cubicBezTo>
                    <a:cubicBezTo>
                      <a:pt x="323" y="559"/>
                      <a:pt x="313" y="580"/>
                      <a:pt x="308" y="604"/>
                    </a:cubicBezTo>
                    <a:cubicBezTo>
                      <a:pt x="307" y="607"/>
                      <a:pt x="306" y="611"/>
                      <a:pt x="305" y="615"/>
                    </a:cubicBezTo>
                    <a:cubicBezTo>
                      <a:pt x="304" y="622"/>
                      <a:pt x="303" y="628"/>
                      <a:pt x="303" y="635"/>
                    </a:cubicBezTo>
                    <a:cubicBezTo>
                      <a:pt x="303" y="640"/>
                      <a:pt x="302" y="645"/>
                      <a:pt x="302" y="650"/>
                    </a:cubicBezTo>
                    <a:cubicBezTo>
                      <a:pt x="301" y="663"/>
                      <a:pt x="299" y="675"/>
                      <a:pt x="300" y="689"/>
                    </a:cubicBezTo>
                    <a:cubicBezTo>
                      <a:pt x="301" y="697"/>
                      <a:pt x="301" y="705"/>
                      <a:pt x="301" y="714"/>
                    </a:cubicBezTo>
                    <a:cubicBezTo>
                      <a:pt x="302" y="724"/>
                      <a:pt x="303" y="734"/>
                      <a:pt x="306" y="744"/>
                    </a:cubicBezTo>
                    <a:cubicBezTo>
                      <a:pt x="307" y="747"/>
                      <a:pt x="308" y="750"/>
                      <a:pt x="308" y="753"/>
                    </a:cubicBezTo>
                    <a:cubicBezTo>
                      <a:pt x="309" y="757"/>
                      <a:pt x="306" y="760"/>
                      <a:pt x="303" y="761"/>
                    </a:cubicBezTo>
                    <a:cubicBezTo>
                      <a:pt x="300" y="763"/>
                      <a:pt x="297" y="763"/>
                      <a:pt x="294" y="765"/>
                    </a:cubicBezTo>
                    <a:cubicBezTo>
                      <a:pt x="293" y="765"/>
                      <a:pt x="292" y="766"/>
                      <a:pt x="290" y="767"/>
                    </a:cubicBezTo>
                    <a:cubicBezTo>
                      <a:pt x="291" y="769"/>
                      <a:pt x="291" y="771"/>
                      <a:pt x="291" y="774"/>
                    </a:cubicBezTo>
                    <a:cubicBezTo>
                      <a:pt x="290" y="776"/>
                      <a:pt x="289" y="777"/>
                      <a:pt x="286" y="777"/>
                    </a:cubicBezTo>
                    <a:cubicBezTo>
                      <a:pt x="283" y="776"/>
                      <a:pt x="280" y="776"/>
                      <a:pt x="276" y="777"/>
                    </a:cubicBezTo>
                    <a:cubicBezTo>
                      <a:pt x="267" y="778"/>
                      <a:pt x="258" y="779"/>
                      <a:pt x="249" y="779"/>
                    </a:cubicBezTo>
                    <a:cubicBezTo>
                      <a:pt x="241" y="779"/>
                      <a:pt x="233" y="780"/>
                      <a:pt x="226" y="781"/>
                    </a:cubicBezTo>
                    <a:cubicBezTo>
                      <a:pt x="223" y="785"/>
                      <a:pt x="223" y="791"/>
                      <a:pt x="222" y="796"/>
                    </a:cubicBezTo>
                    <a:cubicBezTo>
                      <a:pt x="220" y="805"/>
                      <a:pt x="221" y="814"/>
                      <a:pt x="220" y="823"/>
                    </a:cubicBezTo>
                    <a:cubicBezTo>
                      <a:pt x="220" y="835"/>
                      <a:pt x="219" y="848"/>
                      <a:pt x="220" y="860"/>
                    </a:cubicBezTo>
                    <a:cubicBezTo>
                      <a:pt x="220" y="862"/>
                      <a:pt x="220" y="865"/>
                      <a:pt x="219" y="867"/>
                    </a:cubicBezTo>
                    <a:cubicBezTo>
                      <a:pt x="217" y="878"/>
                      <a:pt x="218" y="889"/>
                      <a:pt x="221" y="900"/>
                    </a:cubicBezTo>
                    <a:cubicBezTo>
                      <a:pt x="222" y="906"/>
                      <a:pt x="225" y="911"/>
                      <a:pt x="230" y="916"/>
                    </a:cubicBezTo>
                    <a:cubicBezTo>
                      <a:pt x="235" y="921"/>
                      <a:pt x="240" y="925"/>
                      <a:pt x="248" y="927"/>
                    </a:cubicBezTo>
                    <a:cubicBezTo>
                      <a:pt x="252" y="929"/>
                      <a:pt x="256" y="930"/>
                      <a:pt x="261" y="931"/>
                    </a:cubicBezTo>
                    <a:cubicBezTo>
                      <a:pt x="266" y="932"/>
                      <a:pt x="271" y="934"/>
                      <a:pt x="275" y="936"/>
                    </a:cubicBezTo>
                    <a:cubicBezTo>
                      <a:pt x="278" y="938"/>
                      <a:pt x="281" y="939"/>
                      <a:pt x="284" y="940"/>
                    </a:cubicBezTo>
                    <a:cubicBezTo>
                      <a:pt x="294" y="943"/>
                      <a:pt x="301" y="951"/>
                      <a:pt x="308" y="958"/>
                    </a:cubicBezTo>
                    <a:cubicBezTo>
                      <a:pt x="320" y="969"/>
                      <a:pt x="322" y="984"/>
                      <a:pt x="321" y="1000"/>
                    </a:cubicBezTo>
                    <a:cubicBezTo>
                      <a:pt x="321" y="1003"/>
                      <a:pt x="320" y="1004"/>
                      <a:pt x="316" y="1005"/>
                    </a:cubicBezTo>
                    <a:cubicBezTo>
                      <a:pt x="312" y="1005"/>
                      <a:pt x="307" y="1005"/>
                      <a:pt x="303" y="1006"/>
                    </a:cubicBezTo>
                    <a:cubicBezTo>
                      <a:pt x="300" y="1006"/>
                      <a:pt x="296" y="1007"/>
                      <a:pt x="293" y="1008"/>
                    </a:cubicBezTo>
                    <a:cubicBezTo>
                      <a:pt x="294" y="1013"/>
                      <a:pt x="295" y="1018"/>
                      <a:pt x="296" y="1023"/>
                    </a:cubicBezTo>
                    <a:cubicBezTo>
                      <a:pt x="297" y="1029"/>
                      <a:pt x="296" y="1036"/>
                      <a:pt x="295" y="1042"/>
                    </a:cubicBezTo>
                    <a:cubicBezTo>
                      <a:pt x="294" y="1048"/>
                      <a:pt x="289" y="1052"/>
                      <a:pt x="282" y="1052"/>
                    </a:cubicBezTo>
                    <a:cubicBezTo>
                      <a:pt x="277" y="1052"/>
                      <a:pt x="271" y="1052"/>
                      <a:pt x="265" y="1053"/>
                    </a:cubicBezTo>
                    <a:cubicBezTo>
                      <a:pt x="257" y="1054"/>
                      <a:pt x="248" y="1054"/>
                      <a:pt x="239" y="1053"/>
                    </a:cubicBezTo>
                    <a:cubicBezTo>
                      <a:pt x="230" y="1053"/>
                      <a:pt x="221" y="1054"/>
                      <a:pt x="212" y="1054"/>
                    </a:cubicBezTo>
                    <a:cubicBezTo>
                      <a:pt x="211" y="1054"/>
                      <a:pt x="209" y="1054"/>
                      <a:pt x="208" y="1054"/>
                    </a:cubicBezTo>
                    <a:cubicBezTo>
                      <a:pt x="188" y="1053"/>
                      <a:pt x="168" y="1052"/>
                      <a:pt x="149" y="1051"/>
                    </a:cubicBezTo>
                    <a:cubicBezTo>
                      <a:pt x="142" y="1051"/>
                      <a:pt x="136" y="1049"/>
                      <a:pt x="129" y="1048"/>
                    </a:cubicBezTo>
                    <a:cubicBezTo>
                      <a:pt x="125" y="1047"/>
                      <a:pt x="122" y="1045"/>
                      <a:pt x="121" y="1041"/>
                    </a:cubicBezTo>
                    <a:cubicBezTo>
                      <a:pt x="118" y="1034"/>
                      <a:pt x="116" y="1027"/>
                      <a:pt x="114" y="1020"/>
                    </a:cubicBezTo>
                    <a:cubicBezTo>
                      <a:pt x="112" y="1010"/>
                      <a:pt x="112" y="1001"/>
                      <a:pt x="111" y="991"/>
                    </a:cubicBezTo>
                    <a:cubicBezTo>
                      <a:pt x="111" y="990"/>
                      <a:pt x="111" y="989"/>
                      <a:pt x="111" y="989"/>
                    </a:cubicBezTo>
                    <a:cubicBezTo>
                      <a:pt x="115" y="979"/>
                      <a:pt x="113" y="970"/>
                      <a:pt x="112" y="960"/>
                    </a:cubicBezTo>
                    <a:cubicBezTo>
                      <a:pt x="110" y="950"/>
                      <a:pt x="109" y="939"/>
                      <a:pt x="107" y="929"/>
                    </a:cubicBezTo>
                    <a:cubicBezTo>
                      <a:pt x="106" y="919"/>
                      <a:pt x="104" y="910"/>
                      <a:pt x="103" y="901"/>
                    </a:cubicBezTo>
                    <a:cubicBezTo>
                      <a:pt x="100" y="881"/>
                      <a:pt x="97" y="861"/>
                      <a:pt x="95" y="841"/>
                    </a:cubicBezTo>
                    <a:cubicBezTo>
                      <a:pt x="92" y="815"/>
                      <a:pt x="89" y="789"/>
                      <a:pt x="86" y="763"/>
                    </a:cubicBezTo>
                    <a:cubicBezTo>
                      <a:pt x="86" y="760"/>
                      <a:pt x="85" y="757"/>
                      <a:pt x="84" y="754"/>
                    </a:cubicBezTo>
                    <a:cubicBezTo>
                      <a:pt x="72" y="750"/>
                      <a:pt x="59" y="747"/>
                      <a:pt x="49" y="740"/>
                    </a:cubicBezTo>
                    <a:cubicBezTo>
                      <a:pt x="48" y="734"/>
                      <a:pt x="53" y="731"/>
                      <a:pt x="54" y="727"/>
                    </a:cubicBezTo>
                    <a:cubicBezTo>
                      <a:pt x="52" y="726"/>
                      <a:pt x="50" y="725"/>
                      <a:pt x="49" y="725"/>
                    </a:cubicBezTo>
                    <a:cubicBezTo>
                      <a:pt x="37" y="723"/>
                      <a:pt x="27" y="718"/>
                      <a:pt x="16" y="714"/>
                    </a:cubicBezTo>
                    <a:cubicBezTo>
                      <a:pt x="9" y="712"/>
                      <a:pt x="4" y="707"/>
                      <a:pt x="0" y="701"/>
                    </a:cubicBezTo>
                    <a:cubicBezTo>
                      <a:pt x="1" y="699"/>
                      <a:pt x="3" y="697"/>
                      <a:pt x="5" y="695"/>
                    </a:cubicBezTo>
                    <a:cubicBezTo>
                      <a:pt x="15" y="679"/>
                      <a:pt x="25" y="664"/>
                      <a:pt x="32" y="647"/>
                    </a:cubicBezTo>
                    <a:cubicBezTo>
                      <a:pt x="38" y="634"/>
                      <a:pt x="44" y="621"/>
                      <a:pt x="50" y="608"/>
                    </a:cubicBezTo>
                    <a:cubicBezTo>
                      <a:pt x="57" y="592"/>
                      <a:pt x="64" y="576"/>
                      <a:pt x="70" y="559"/>
                    </a:cubicBezTo>
                    <a:cubicBezTo>
                      <a:pt x="76" y="544"/>
                      <a:pt x="82" y="530"/>
                      <a:pt x="88" y="516"/>
                    </a:cubicBezTo>
                    <a:cubicBezTo>
                      <a:pt x="97" y="496"/>
                      <a:pt x="108" y="479"/>
                      <a:pt x="122" y="462"/>
                    </a:cubicBezTo>
                    <a:cubicBezTo>
                      <a:pt x="132" y="451"/>
                      <a:pt x="141" y="438"/>
                      <a:pt x="151" y="426"/>
                    </a:cubicBezTo>
                    <a:cubicBezTo>
                      <a:pt x="157" y="420"/>
                      <a:pt x="163" y="413"/>
                      <a:pt x="169" y="406"/>
                    </a:cubicBezTo>
                    <a:cubicBezTo>
                      <a:pt x="174" y="401"/>
                      <a:pt x="178" y="395"/>
                      <a:pt x="183" y="390"/>
                    </a:cubicBezTo>
                    <a:cubicBezTo>
                      <a:pt x="189" y="382"/>
                      <a:pt x="196" y="375"/>
                      <a:pt x="203" y="368"/>
                    </a:cubicBezTo>
                    <a:cubicBezTo>
                      <a:pt x="211" y="360"/>
                      <a:pt x="218" y="350"/>
                      <a:pt x="225" y="342"/>
                    </a:cubicBezTo>
                    <a:cubicBezTo>
                      <a:pt x="235" y="330"/>
                      <a:pt x="245" y="320"/>
                      <a:pt x="256" y="310"/>
                    </a:cubicBezTo>
                    <a:cubicBezTo>
                      <a:pt x="267" y="300"/>
                      <a:pt x="280" y="292"/>
                      <a:pt x="293" y="284"/>
                    </a:cubicBezTo>
                    <a:cubicBezTo>
                      <a:pt x="298" y="281"/>
                      <a:pt x="303" y="277"/>
                      <a:pt x="308" y="273"/>
                    </a:cubicBezTo>
                    <a:close/>
                    <a:moveTo>
                      <a:pt x="1098" y="570"/>
                    </a:moveTo>
                    <a:cubicBezTo>
                      <a:pt x="1098" y="568"/>
                      <a:pt x="1098" y="566"/>
                      <a:pt x="1098" y="564"/>
                    </a:cubicBezTo>
                    <a:cubicBezTo>
                      <a:pt x="1099" y="554"/>
                      <a:pt x="1098" y="545"/>
                      <a:pt x="1099" y="536"/>
                    </a:cubicBezTo>
                    <a:cubicBezTo>
                      <a:pt x="1100" y="529"/>
                      <a:pt x="1100" y="521"/>
                      <a:pt x="1099" y="514"/>
                    </a:cubicBezTo>
                    <a:cubicBezTo>
                      <a:pt x="1097" y="501"/>
                      <a:pt x="1094" y="489"/>
                      <a:pt x="1091" y="476"/>
                    </a:cubicBezTo>
                    <a:cubicBezTo>
                      <a:pt x="1086" y="458"/>
                      <a:pt x="1078" y="441"/>
                      <a:pt x="1069" y="424"/>
                    </a:cubicBezTo>
                    <a:cubicBezTo>
                      <a:pt x="1066" y="417"/>
                      <a:pt x="1062" y="411"/>
                      <a:pt x="1058" y="404"/>
                    </a:cubicBezTo>
                    <a:cubicBezTo>
                      <a:pt x="1052" y="395"/>
                      <a:pt x="1046" y="387"/>
                      <a:pt x="1040" y="378"/>
                    </a:cubicBezTo>
                    <a:cubicBezTo>
                      <a:pt x="1033" y="369"/>
                      <a:pt x="1025" y="362"/>
                      <a:pt x="1017" y="354"/>
                    </a:cubicBezTo>
                    <a:cubicBezTo>
                      <a:pt x="1013" y="350"/>
                      <a:pt x="1008" y="346"/>
                      <a:pt x="1003" y="343"/>
                    </a:cubicBezTo>
                    <a:cubicBezTo>
                      <a:pt x="995" y="338"/>
                      <a:pt x="987" y="333"/>
                      <a:pt x="979" y="329"/>
                    </a:cubicBezTo>
                    <a:cubicBezTo>
                      <a:pt x="958" y="318"/>
                      <a:pt x="936" y="309"/>
                      <a:pt x="913" y="304"/>
                    </a:cubicBezTo>
                    <a:cubicBezTo>
                      <a:pt x="901" y="301"/>
                      <a:pt x="889" y="298"/>
                      <a:pt x="877" y="297"/>
                    </a:cubicBezTo>
                    <a:cubicBezTo>
                      <a:pt x="860" y="294"/>
                      <a:pt x="844" y="293"/>
                      <a:pt x="827" y="292"/>
                    </a:cubicBezTo>
                    <a:cubicBezTo>
                      <a:pt x="823" y="292"/>
                      <a:pt x="818" y="291"/>
                      <a:pt x="814" y="292"/>
                    </a:cubicBezTo>
                    <a:cubicBezTo>
                      <a:pt x="803" y="293"/>
                      <a:pt x="792" y="295"/>
                      <a:pt x="780" y="297"/>
                    </a:cubicBezTo>
                    <a:cubicBezTo>
                      <a:pt x="778" y="298"/>
                      <a:pt x="775" y="299"/>
                      <a:pt x="773" y="300"/>
                    </a:cubicBezTo>
                    <a:cubicBezTo>
                      <a:pt x="773" y="303"/>
                      <a:pt x="772" y="306"/>
                      <a:pt x="773" y="308"/>
                    </a:cubicBezTo>
                    <a:cubicBezTo>
                      <a:pt x="774" y="314"/>
                      <a:pt x="774" y="320"/>
                      <a:pt x="774" y="326"/>
                    </a:cubicBezTo>
                    <a:cubicBezTo>
                      <a:pt x="774" y="329"/>
                      <a:pt x="774" y="332"/>
                      <a:pt x="774" y="336"/>
                    </a:cubicBezTo>
                    <a:cubicBezTo>
                      <a:pt x="775" y="342"/>
                      <a:pt x="775" y="348"/>
                      <a:pt x="775" y="353"/>
                    </a:cubicBezTo>
                    <a:cubicBezTo>
                      <a:pt x="774" y="371"/>
                      <a:pt x="773" y="389"/>
                      <a:pt x="774" y="406"/>
                    </a:cubicBezTo>
                    <a:cubicBezTo>
                      <a:pt x="774" y="413"/>
                      <a:pt x="775" y="420"/>
                      <a:pt x="775" y="427"/>
                    </a:cubicBezTo>
                    <a:cubicBezTo>
                      <a:pt x="775" y="436"/>
                      <a:pt x="775" y="445"/>
                      <a:pt x="775" y="454"/>
                    </a:cubicBezTo>
                    <a:cubicBezTo>
                      <a:pt x="775" y="468"/>
                      <a:pt x="775" y="482"/>
                      <a:pt x="776" y="496"/>
                    </a:cubicBezTo>
                    <a:cubicBezTo>
                      <a:pt x="778" y="516"/>
                      <a:pt x="777" y="535"/>
                      <a:pt x="777" y="554"/>
                    </a:cubicBezTo>
                    <a:cubicBezTo>
                      <a:pt x="776" y="561"/>
                      <a:pt x="776" y="568"/>
                      <a:pt x="776" y="575"/>
                    </a:cubicBezTo>
                    <a:cubicBezTo>
                      <a:pt x="776" y="581"/>
                      <a:pt x="777" y="587"/>
                      <a:pt x="777" y="593"/>
                    </a:cubicBezTo>
                    <a:cubicBezTo>
                      <a:pt x="777" y="595"/>
                      <a:pt x="777" y="597"/>
                      <a:pt x="777" y="598"/>
                    </a:cubicBezTo>
                    <a:cubicBezTo>
                      <a:pt x="777" y="601"/>
                      <a:pt x="775" y="602"/>
                      <a:pt x="773" y="603"/>
                    </a:cubicBezTo>
                    <a:cubicBezTo>
                      <a:pt x="771" y="603"/>
                      <a:pt x="770" y="603"/>
                      <a:pt x="769" y="603"/>
                    </a:cubicBezTo>
                    <a:cubicBezTo>
                      <a:pt x="760" y="604"/>
                      <a:pt x="751" y="605"/>
                      <a:pt x="743" y="606"/>
                    </a:cubicBezTo>
                    <a:cubicBezTo>
                      <a:pt x="737" y="606"/>
                      <a:pt x="732" y="607"/>
                      <a:pt x="727" y="607"/>
                    </a:cubicBezTo>
                    <a:cubicBezTo>
                      <a:pt x="720" y="607"/>
                      <a:pt x="712" y="607"/>
                      <a:pt x="705" y="607"/>
                    </a:cubicBezTo>
                    <a:cubicBezTo>
                      <a:pt x="688" y="608"/>
                      <a:pt x="670" y="609"/>
                      <a:pt x="653" y="609"/>
                    </a:cubicBezTo>
                    <a:cubicBezTo>
                      <a:pt x="638" y="610"/>
                      <a:pt x="623" y="610"/>
                      <a:pt x="609" y="610"/>
                    </a:cubicBezTo>
                    <a:cubicBezTo>
                      <a:pt x="602" y="610"/>
                      <a:pt x="594" y="611"/>
                      <a:pt x="587" y="611"/>
                    </a:cubicBezTo>
                    <a:cubicBezTo>
                      <a:pt x="581" y="611"/>
                      <a:pt x="574" y="610"/>
                      <a:pt x="567" y="610"/>
                    </a:cubicBezTo>
                    <a:cubicBezTo>
                      <a:pt x="559" y="610"/>
                      <a:pt x="552" y="610"/>
                      <a:pt x="544" y="610"/>
                    </a:cubicBezTo>
                    <a:cubicBezTo>
                      <a:pt x="535" y="610"/>
                      <a:pt x="525" y="609"/>
                      <a:pt x="515" y="610"/>
                    </a:cubicBezTo>
                    <a:cubicBezTo>
                      <a:pt x="507" y="611"/>
                      <a:pt x="500" y="611"/>
                      <a:pt x="492" y="611"/>
                    </a:cubicBezTo>
                    <a:cubicBezTo>
                      <a:pt x="488" y="610"/>
                      <a:pt x="484" y="609"/>
                      <a:pt x="480" y="611"/>
                    </a:cubicBezTo>
                    <a:cubicBezTo>
                      <a:pt x="479" y="612"/>
                      <a:pt x="478" y="612"/>
                      <a:pt x="477" y="612"/>
                    </a:cubicBezTo>
                    <a:cubicBezTo>
                      <a:pt x="473" y="608"/>
                      <a:pt x="468" y="609"/>
                      <a:pt x="463" y="609"/>
                    </a:cubicBezTo>
                    <a:cubicBezTo>
                      <a:pt x="458" y="608"/>
                      <a:pt x="457" y="610"/>
                      <a:pt x="457" y="615"/>
                    </a:cubicBezTo>
                    <a:cubicBezTo>
                      <a:pt x="457" y="625"/>
                      <a:pt x="457" y="635"/>
                      <a:pt x="457" y="645"/>
                    </a:cubicBezTo>
                    <a:cubicBezTo>
                      <a:pt x="458" y="651"/>
                      <a:pt x="458" y="656"/>
                      <a:pt x="459" y="661"/>
                    </a:cubicBezTo>
                    <a:cubicBezTo>
                      <a:pt x="461" y="673"/>
                      <a:pt x="464" y="686"/>
                      <a:pt x="467" y="698"/>
                    </a:cubicBezTo>
                    <a:cubicBezTo>
                      <a:pt x="468" y="702"/>
                      <a:pt x="468" y="705"/>
                      <a:pt x="469" y="709"/>
                    </a:cubicBezTo>
                    <a:cubicBezTo>
                      <a:pt x="472" y="718"/>
                      <a:pt x="476" y="726"/>
                      <a:pt x="480" y="735"/>
                    </a:cubicBezTo>
                    <a:cubicBezTo>
                      <a:pt x="491" y="755"/>
                      <a:pt x="504" y="774"/>
                      <a:pt x="519" y="790"/>
                    </a:cubicBezTo>
                    <a:cubicBezTo>
                      <a:pt x="530" y="802"/>
                      <a:pt x="542" y="814"/>
                      <a:pt x="555" y="824"/>
                    </a:cubicBezTo>
                    <a:cubicBezTo>
                      <a:pt x="563" y="830"/>
                      <a:pt x="571" y="836"/>
                      <a:pt x="580" y="840"/>
                    </a:cubicBezTo>
                    <a:cubicBezTo>
                      <a:pt x="585" y="843"/>
                      <a:pt x="590" y="846"/>
                      <a:pt x="595" y="848"/>
                    </a:cubicBezTo>
                    <a:cubicBezTo>
                      <a:pt x="610" y="854"/>
                      <a:pt x="624" y="861"/>
                      <a:pt x="639" y="867"/>
                    </a:cubicBezTo>
                    <a:cubicBezTo>
                      <a:pt x="644" y="869"/>
                      <a:pt x="650" y="869"/>
                      <a:pt x="656" y="871"/>
                    </a:cubicBezTo>
                    <a:cubicBezTo>
                      <a:pt x="665" y="874"/>
                      <a:pt x="675" y="875"/>
                      <a:pt x="684" y="877"/>
                    </a:cubicBezTo>
                    <a:cubicBezTo>
                      <a:pt x="690" y="878"/>
                      <a:pt x="690" y="878"/>
                      <a:pt x="696" y="875"/>
                    </a:cubicBezTo>
                    <a:cubicBezTo>
                      <a:pt x="700" y="878"/>
                      <a:pt x="704" y="880"/>
                      <a:pt x="709" y="880"/>
                    </a:cubicBezTo>
                    <a:cubicBezTo>
                      <a:pt x="717" y="881"/>
                      <a:pt x="724" y="882"/>
                      <a:pt x="731" y="882"/>
                    </a:cubicBezTo>
                    <a:cubicBezTo>
                      <a:pt x="747" y="882"/>
                      <a:pt x="764" y="882"/>
                      <a:pt x="780" y="882"/>
                    </a:cubicBezTo>
                    <a:cubicBezTo>
                      <a:pt x="787" y="882"/>
                      <a:pt x="795" y="881"/>
                      <a:pt x="802" y="880"/>
                    </a:cubicBezTo>
                    <a:cubicBezTo>
                      <a:pt x="816" y="878"/>
                      <a:pt x="829" y="875"/>
                      <a:pt x="843" y="873"/>
                    </a:cubicBezTo>
                    <a:cubicBezTo>
                      <a:pt x="847" y="872"/>
                      <a:pt x="851" y="871"/>
                      <a:pt x="855" y="870"/>
                    </a:cubicBezTo>
                    <a:cubicBezTo>
                      <a:pt x="870" y="866"/>
                      <a:pt x="884" y="862"/>
                      <a:pt x="899" y="858"/>
                    </a:cubicBezTo>
                    <a:cubicBezTo>
                      <a:pt x="905" y="856"/>
                      <a:pt x="911" y="854"/>
                      <a:pt x="918" y="852"/>
                    </a:cubicBezTo>
                    <a:cubicBezTo>
                      <a:pt x="924" y="850"/>
                      <a:pt x="930" y="847"/>
                      <a:pt x="936" y="845"/>
                    </a:cubicBezTo>
                    <a:cubicBezTo>
                      <a:pt x="940" y="843"/>
                      <a:pt x="946" y="842"/>
                      <a:pt x="950" y="839"/>
                    </a:cubicBezTo>
                    <a:cubicBezTo>
                      <a:pt x="961" y="832"/>
                      <a:pt x="972" y="825"/>
                      <a:pt x="982" y="816"/>
                    </a:cubicBezTo>
                    <a:cubicBezTo>
                      <a:pt x="987" y="811"/>
                      <a:pt x="993" y="805"/>
                      <a:pt x="999" y="799"/>
                    </a:cubicBezTo>
                    <a:cubicBezTo>
                      <a:pt x="1018" y="782"/>
                      <a:pt x="1033" y="761"/>
                      <a:pt x="1045" y="738"/>
                    </a:cubicBezTo>
                    <a:cubicBezTo>
                      <a:pt x="1055" y="719"/>
                      <a:pt x="1065" y="699"/>
                      <a:pt x="1070" y="677"/>
                    </a:cubicBezTo>
                    <a:cubicBezTo>
                      <a:pt x="1071" y="676"/>
                      <a:pt x="1071" y="676"/>
                      <a:pt x="1071" y="675"/>
                    </a:cubicBezTo>
                    <a:cubicBezTo>
                      <a:pt x="1075" y="661"/>
                      <a:pt x="1080" y="648"/>
                      <a:pt x="1084" y="634"/>
                    </a:cubicBezTo>
                    <a:cubicBezTo>
                      <a:pt x="1087" y="620"/>
                      <a:pt x="1091" y="606"/>
                      <a:pt x="1095" y="592"/>
                    </a:cubicBezTo>
                    <a:cubicBezTo>
                      <a:pt x="1096" y="590"/>
                      <a:pt x="1096" y="588"/>
                      <a:pt x="1097" y="585"/>
                    </a:cubicBezTo>
                    <a:cubicBezTo>
                      <a:pt x="1098" y="580"/>
                      <a:pt x="1097" y="578"/>
                      <a:pt x="1092" y="574"/>
                    </a:cubicBezTo>
                    <a:cubicBezTo>
                      <a:pt x="1094" y="572"/>
                      <a:pt x="1096" y="571"/>
                      <a:pt x="1098" y="570"/>
                    </a:cubicBezTo>
                    <a:close/>
                    <a:moveTo>
                      <a:pt x="300" y="756"/>
                    </a:moveTo>
                    <a:cubicBezTo>
                      <a:pt x="302" y="751"/>
                      <a:pt x="301" y="748"/>
                      <a:pt x="300" y="745"/>
                    </a:cubicBezTo>
                    <a:cubicBezTo>
                      <a:pt x="295" y="730"/>
                      <a:pt x="294" y="715"/>
                      <a:pt x="294" y="700"/>
                    </a:cubicBezTo>
                    <a:cubicBezTo>
                      <a:pt x="294" y="692"/>
                      <a:pt x="293" y="685"/>
                      <a:pt x="293" y="677"/>
                    </a:cubicBezTo>
                    <a:cubicBezTo>
                      <a:pt x="293" y="675"/>
                      <a:pt x="292" y="674"/>
                      <a:pt x="293" y="672"/>
                    </a:cubicBezTo>
                    <a:cubicBezTo>
                      <a:pt x="294" y="658"/>
                      <a:pt x="296" y="645"/>
                      <a:pt x="296" y="631"/>
                    </a:cubicBezTo>
                    <a:cubicBezTo>
                      <a:pt x="296" y="629"/>
                      <a:pt x="296" y="627"/>
                      <a:pt x="297" y="625"/>
                    </a:cubicBezTo>
                    <a:cubicBezTo>
                      <a:pt x="300" y="611"/>
                      <a:pt x="303" y="597"/>
                      <a:pt x="307" y="583"/>
                    </a:cubicBezTo>
                    <a:cubicBezTo>
                      <a:pt x="310" y="573"/>
                      <a:pt x="314" y="563"/>
                      <a:pt x="319" y="554"/>
                    </a:cubicBezTo>
                    <a:cubicBezTo>
                      <a:pt x="324" y="542"/>
                      <a:pt x="330" y="531"/>
                      <a:pt x="336" y="520"/>
                    </a:cubicBezTo>
                    <a:cubicBezTo>
                      <a:pt x="342" y="509"/>
                      <a:pt x="348" y="498"/>
                      <a:pt x="354" y="487"/>
                    </a:cubicBezTo>
                    <a:cubicBezTo>
                      <a:pt x="350" y="481"/>
                      <a:pt x="346" y="476"/>
                      <a:pt x="342" y="471"/>
                    </a:cubicBezTo>
                    <a:cubicBezTo>
                      <a:pt x="333" y="456"/>
                      <a:pt x="323" y="441"/>
                      <a:pt x="315" y="425"/>
                    </a:cubicBezTo>
                    <a:cubicBezTo>
                      <a:pt x="314" y="421"/>
                      <a:pt x="312" y="417"/>
                      <a:pt x="310" y="413"/>
                    </a:cubicBezTo>
                    <a:cubicBezTo>
                      <a:pt x="309" y="411"/>
                      <a:pt x="309" y="409"/>
                      <a:pt x="313" y="408"/>
                    </a:cubicBezTo>
                    <a:cubicBezTo>
                      <a:pt x="314" y="411"/>
                      <a:pt x="316" y="415"/>
                      <a:pt x="318" y="418"/>
                    </a:cubicBezTo>
                    <a:cubicBezTo>
                      <a:pt x="323" y="427"/>
                      <a:pt x="328" y="437"/>
                      <a:pt x="333" y="446"/>
                    </a:cubicBezTo>
                    <a:cubicBezTo>
                      <a:pt x="341" y="458"/>
                      <a:pt x="348" y="470"/>
                      <a:pt x="358" y="481"/>
                    </a:cubicBezTo>
                    <a:cubicBezTo>
                      <a:pt x="364" y="488"/>
                      <a:pt x="369" y="495"/>
                      <a:pt x="377" y="501"/>
                    </a:cubicBezTo>
                    <a:cubicBezTo>
                      <a:pt x="392" y="514"/>
                      <a:pt x="408" y="525"/>
                      <a:pt x="426" y="534"/>
                    </a:cubicBezTo>
                    <a:cubicBezTo>
                      <a:pt x="433" y="537"/>
                      <a:pt x="439" y="541"/>
                      <a:pt x="446" y="544"/>
                    </a:cubicBezTo>
                    <a:cubicBezTo>
                      <a:pt x="453" y="547"/>
                      <a:pt x="461" y="550"/>
                      <a:pt x="469" y="553"/>
                    </a:cubicBezTo>
                    <a:cubicBezTo>
                      <a:pt x="481" y="558"/>
                      <a:pt x="495" y="561"/>
                      <a:pt x="507" y="565"/>
                    </a:cubicBezTo>
                    <a:cubicBezTo>
                      <a:pt x="516" y="567"/>
                      <a:pt x="524" y="567"/>
                      <a:pt x="534" y="567"/>
                    </a:cubicBezTo>
                    <a:cubicBezTo>
                      <a:pt x="535" y="564"/>
                      <a:pt x="536" y="561"/>
                      <a:pt x="537" y="558"/>
                    </a:cubicBezTo>
                    <a:cubicBezTo>
                      <a:pt x="539" y="552"/>
                      <a:pt x="541" y="546"/>
                      <a:pt x="543" y="540"/>
                    </a:cubicBezTo>
                    <a:cubicBezTo>
                      <a:pt x="546" y="534"/>
                      <a:pt x="547" y="528"/>
                      <a:pt x="549" y="522"/>
                    </a:cubicBezTo>
                    <a:cubicBezTo>
                      <a:pt x="551" y="515"/>
                      <a:pt x="554" y="509"/>
                      <a:pt x="552" y="502"/>
                    </a:cubicBezTo>
                    <a:cubicBezTo>
                      <a:pt x="552" y="500"/>
                      <a:pt x="554" y="499"/>
                      <a:pt x="555" y="497"/>
                    </a:cubicBezTo>
                    <a:cubicBezTo>
                      <a:pt x="557" y="494"/>
                      <a:pt x="556" y="492"/>
                      <a:pt x="553" y="491"/>
                    </a:cubicBezTo>
                    <a:cubicBezTo>
                      <a:pt x="552" y="490"/>
                      <a:pt x="551" y="490"/>
                      <a:pt x="550" y="490"/>
                    </a:cubicBezTo>
                    <a:cubicBezTo>
                      <a:pt x="533" y="485"/>
                      <a:pt x="516" y="480"/>
                      <a:pt x="498" y="477"/>
                    </a:cubicBezTo>
                    <a:cubicBezTo>
                      <a:pt x="483" y="475"/>
                      <a:pt x="469" y="469"/>
                      <a:pt x="455" y="460"/>
                    </a:cubicBezTo>
                    <a:cubicBezTo>
                      <a:pt x="444" y="453"/>
                      <a:pt x="435" y="444"/>
                      <a:pt x="429" y="432"/>
                    </a:cubicBezTo>
                    <a:cubicBezTo>
                      <a:pt x="425" y="426"/>
                      <a:pt x="421" y="420"/>
                      <a:pt x="417" y="414"/>
                    </a:cubicBezTo>
                    <a:cubicBezTo>
                      <a:pt x="412" y="406"/>
                      <a:pt x="406" y="398"/>
                      <a:pt x="400" y="390"/>
                    </a:cubicBezTo>
                    <a:cubicBezTo>
                      <a:pt x="394" y="380"/>
                      <a:pt x="388" y="370"/>
                      <a:pt x="381" y="361"/>
                    </a:cubicBezTo>
                    <a:cubicBezTo>
                      <a:pt x="373" y="350"/>
                      <a:pt x="363" y="340"/>
                      <a:pt x="351" y="334"/>
                    </a:cubicBezTo>
                    <a:cubicBezTo>
                      <a:pt x="347" y="331"/>
                      <a:pt x="342" y="329"/>
                      <a:pt x="337" y="327"/>
                    </a:cubicBezTo>
                    <a:cubicBezTo>
                      <a:pt x="338" y="322"/>
                      <a:pt x="339" y="321"/>
                      <a:pt x="342" y="322"/>
                    </a:cubicBezTo>
                    <a:cubicBezTo>
                      <a:pt x="349" y="325"/>
                      <a:pt x="356" y="328"/>
                      <a:pt x="362" y="332"/>
                    </a:cubicBezTo>
                    <a:cubicBezTo>
                      <a:pt x="370" y="339"/>
                      <a:pt x="377" y="345"/>
                      <a:pt x="383" y="353"/>
                    </a:cubicBezTo>
                    <a:cubicBezTo>
                      <a:pt x="384" y="354"/>
                      <a:pt x="386" y="356"/>
                      <a:pt x="387" y="358"/>
                    </a:cubicBezTo>
                    <a:cubicBezTo>
                      <a:pt x="388" y="360"/>
                      <a:pt x="390" y="361"/>
                      <a:pt x="391" y="363"/>
                    </a:cubicBezTo>
                    <a:cubicBezTo>
                      <a:pt x="393" y="365"/>
                      <a:pt x="393" y="367"/>
                      <a:pt x="396" y="368"/>
                    </a:cubicBezTo>
                    <a:cubicBezTo>
                      <a:pt x="396" y="367"/>
                      <a:pt x="396" y="365"/>
                      <a:pt x="396" y="364"/>
                    </a:cubicBezTo>
                    <a:cubicBezTo>
                      <a:pt x="396" y="353"/>
                      <a:pt x="392" y="344"/>
                      <a:pt x="386" y="334"/>
                    </a:cubicBezTo>
                    <a:cubicBezTo>
                      <a:pt x="386" y="334"/>
                      <a:pt x="385" y="333"/>
                      <a:pt x="384" y="332"/>
                    </a:cubicBezTo>
                    <a:cubicBezTo>
                      <a:pt x="383" y="331"/>
                      <a:pt x="381" y="330"/>
                      <a:pt x="380" y="328"/>
                    </a:cubicBezTo>
                    <a:cubicBezTo>
                      <a:pt x="378" y="325"/>
                      <a:pt x="375" y="323"/>
                      <a:pt x="371" y="321"/>
                    </a:cubicBezTo>
                    <a:cubicBezTo>
                      <a:pt x="357" y="315"/>
                      <a:pt x="343" y="308"/>
                      <a:pt x="328" y="302"/>
                    </a:cubicBezTo>
                    <a:cubicBezTo>
                      <a:pt x="323" y="300"/>
                      <a:pt x="317" y="297"/>
                      <a:pt x="313" y="292"/>
                    </a:cubicBezTo>
                    <a:cubicBezTo>
                      <a:pt x="310" y="289"/>
                      <a:pt x="308" y="286"/>
                      <a:pt x="305" y="283"/>
                    </a:cubicBezTo>
                    <a:cubicBezTo>
                      <a:pt x="302" y="284"/>
                      <a:pt x="300" y="285"/>
                      <a:pt x="297" y="287"/>
                    </a:cubicBezTo>
                    <a:cubicBezTo>
                      <a:pt x="295" y="288"/>
                      <a:pt x="293" y="290"/>
                      <a:pt x="290" y="291"/>
                    </a:cubicBezTo>
                    <a:cubicBezTo>
                      <a:pt x="282" y="295"/>
                      <a:pt x="275" y="301"/>
                      <a:pt x="267" y="306"/>
                    </a:cubicBezTo>
                    <a:cubicBezTo>
                      <a:pt x="254" y="317"/>
                      <a:pt x="243" y="329"/>
                      <a:pt x="233" y="341"/>
                    </a:cubicBezTo>
                    <a:cubicBezTo>
                      <a:pt x="228" y="346"/>
                      <a:pt x="224" y="350"/>
                      <a:pt x="220" y="355"/>
                    </a:cubicBezTo>
                    <a:cubicBezTo>
                      <a:pt x="214" y="363"/>
                      <a:pt x="208" y="371"/>
                      <a:pt x="201" y="377"/>
                    </a:cubicBezTo>
                    <a:cubicBezTo>
                      <a:pt x="199" y="378"/>
                      <a:pt x="198" y="380"/>
                      <a:pt x="197" y="381"/>
                    </a:cubicBezTo>
                    <a:cubicBezTo>
                      <a:pt x="185" y="394"/>
                      <a:pt x="174" y="408"/>
                      <a:pt x="163" y="421"/>
                    </a:cubicBezTo>
                    <a:cubicBezTo>
                      <a:pt x="160" y="424"/>
                      <a:pt x="158" y="426"/>
                      <a:pt x="156" y="428"/>
                    </a:cubicBezTo>
                    <a:cubicBezTo>
                      <a:pt x="143" y="445"/>
                      <a:pt x="129" y="460"/>
                      <a:pt x="117" y="476"/>
                    </a:cubicBezTo>
                    <a:cubicBezTo>
                      <a:pt x="112" y="483"/>
                      <a:pt x="108" y="490"/>
                      <a:pt x="104" y="498"/>
                    </a:cubicBezTo>
                    <a:cubicBezTo>
                      <a:pt x="103" y="499"/>
                      <a:pt x="103" y="500"/>
                      <a:pt x="102" y="501"/>
                    </a:cubicBezTo>
                    <a:cubicBezTo>
                      <a:pt x="95" y="510"/>
                      <a:pt x="92" y="520"/>
                      <a:pt x="88" y="529"/>
                    </a:cubicBezTo>
                    <a:cubicBezTo>
                      <a:pt x="82" y="542"/>
                      <a:pt x="77" y="556"/>
                      <a:pt x="72" y="569"/>
                    </a:cubicBezTo>
                    <a:cubicBezTo>
                      <a:pt x="70" y="573"/>
                      <a:pt x="69" y="576"/>
                      <a:pt x="67" y="580"/>
                    </a:cubicBezTo>
                    <a:cubicBezTo>
                      <a:pt x="59" y="598"/>
                      <a:pt x="51" y="617"/>
                      <a:pt x="43" y="636"/>
                    </a:cubicBezTo>
                    <a:cubicBezTo>
                      <a:pt x="35" y="654"/>
                      <a:pt x="26" y="672"/>
                      <a:pt x="14" y="688"/>
                    </a:cubicBezTo>
                    <a:cubicBezTo>
                      <a:pt x="11" y="692"/>
                      <a:pt x="10" y="696"/>
                      <a:pt x="8" y="699"/>
                    </a:cubicBezTo>
                    <a:cubicBezTo>
                      <a:pt x="10" y="704"/>
                      <a:pt x="14" y="706"/>
                      <a:pt x="17" y="707"/>
                    </a:cubicBezTo>
                    <a:cubicBezTo>
                      <a:pt x="26" y="710"/>
                      <a:pt x="34" y="714"/>
                      <a:pt x="43" y="717"/>
                    </a:cubicBezTo>
                    <a:cubicBezTo>
                      <a:pt x="48" y="718"/>
                      <a:pt x="52" y="720"/>
                      <a:pt x="57" y="719"/>
                    </a:cubicBezTo>
                    <a:cubicBezTo>
                      <a:pt x="60" y="712"/>
                      <a:pt x="64" y="705"/>
                      <a:pt x="66" y="697"/>
                    </a:cubicBezTo>
                    <a:cubicBezTo>
                      <a:pt x="71" y="687"/>
                      <a:pt x="75" y="677"/>
                      <a:pt x="77" y="666"/>
                    </a:cubicBezTo>
                    <a:cubicBezTo>
                      <a:pt x="78" y="661"/>
                      <a:pt x="80" y="656"/>
                      <a:pt x="82" y="652"/>
                    </a:cubicBezTo>
                    <a:cubicBezTo>
                      <a:pt x="82" y="651"/>
                      <a:pt x="84" y="650"/>
                      <a:pt x="85" y="650"/>
                    </a:cubicBezTo>
                    <a:cubicBezTo>
                      <a:pt x="86" y="651"/>
                      <a:pt x="86" y="651"/>
                      <a:pt x="86" y="652"/>
                    </a:cubicBezTo>
                    <a:cubicBezTo>
                      <a:pt x="85" y="658"/>
                      <a:pt x="84" y="664"/>
                      <a:pt x="82" y="669"/>
                    </a:cubicBezTo>
                    <a:cubicBezTo>
                      <a:pt x="77" y="683"/>
                      <a:pt x="72" y="697"/>
                      <a:pt x="67" y="711"/>
                    </a:cubicBezTo>
                    <a:cubicBezTo>
                      <a:pt x="66" y="714"/>
                      <a:pt x="65" y="717"/>
                      <a:pt x="64" y="719"/>
                    </a:cubicBezTo>
                    <a:cubicBezTo>
                      <a:pt x="65" y="720"/>
                      <a:pt x="65" y="720"/>
                      <a:pt x="66" y="721"/>
                    </a:cubicBezTo>
                    <a:cubicBezTo>
                      <a:pt x="68" y="723"/>
                      <a:pt x="68" y="725"/>
                      <a:pt x="65" y="727"/>
                    </a:cubicBezTo>
                    <a:cubicBezTo>
                      <a:pt x="64" y="727"/>
                      <a:pt x="62" y="727"/>
                      <a:pt x="61" y="728"/>
                    </a:cubicBezTo>
                    <a:cubicBezTo>
                      <a:pt x="58" y="729"/>
                      <a:pt x="58" y="732"/>
                      <a:pt x="57" y="734"/>
                    </a:cubicBezTo>
                    <a:cubicBezTo>
                      <a:pt x="57" y="737"/>
                      <a:pt x="59" y="738"/>
                      <a:pt x="61" y="739"/>
                    </a:cubicBezTo>
                    <a:cubicBezTo>
                      <a:pt x="68" y="741"/>
                      <a:pt x="75" y="744"/>
                      <a:pt x="83" y="746"/>
                    </a:cubicBezTo>
                    <a:cubicBezTo>
                      <a:pt x="90" y="748"/>
                      <a:pt x="97" y="750"/>
                      <a:pt x="104" y="754"/>
                    </a:cubicBezTo>
                    <a:cubicBezTo>
                      <a:pt x="113" y="758"/>
                      <a:pt x="123" y="762"/>
                      <a:pt x="133" y="766"/>
                    </a:cubicBezTo>
                    <a:cubicBezTo>
                      <a:pt x="147" y="771"/>
                      <a:pt x="161" y="775"/>
                      <a:pt x="176" y="773"/>
                    </a:cubicBezTo>
                    <a:cubicBezTo>
                      <a:pt x="177" y="773"/>
                      <a:pt x="179" y="773"/>
                      <a:pt x="180" y="773"/>
                    </a:cubicBezTo>
                    <a:cubicBezTo>
                      <a:pt x="190" y="775"/>
                      <a:pt x="201" y="775"/>
                      <a:pt x="211" y="775"/>
                    </a:cubicBezTo>
                    <a:cubicBezTo>
                      <a:pt x="215" y="775"/>
                      <a:pt x="218" y="773"/>
                      <a:pt x="221" y="773"/>
                    </a:cubicBezTo>
                    <a:cubicBezTo>
                      <a:pt x="225" y="772"/>
                      <a:pt x="228" y="775"/>
                      <a:pt x="232" y="775"/>
                    </a:cubicBezTo>
                    <a:cubicBezTo>
                      <a:pt x="248" y="774"/>
                      <a:pt x="264" y="774"/>
                      <a:pt x="280" y="771"/>
                    </a:cubicBezTo>
                    <a:cubicBezTo>
                      <a:pt x="281" y="771"/>
                      <a:pt x="282" y="770"/>
                      <a:pt x="283" y="770"/>
                    </a:cubicBezTo>
                    <a:cubicBezTo>
                      <a:pt x="283" y="767"/>
                      <a:pt x="282" y="764"/>
                      <a:pt x="281" y="760"/>
                    </a:cubicBezTo>
                    <a:cubicBezTo>
                      <a:pt x="280" y="754"/>
                      <a:pt x="279" y="747"/>
                      <a:pt x="278" y="741"/>
                    </a:cubicBezTo>
                    <a:cubicBezTo>
                      <a:pt x="275" y="725"/>
                      <a:pt x="274" y="709"/>
                      <a:pt x="276" y="693"/>
                    </a:cubicBezTo>
                    <a:cubicBezTo>
                      <a:pt x="276" y="690"/>
                      <a:pt x="276" y="688"/>
                      <a:pt x="277" y="685"/>
                    </a:cubicBezTo>
                    <a:cubicBezTo>
                      <a:pt x="278" y="684"/>
                      <a:pt x="280" y="683"/>
                      <a:pt x="282" y="684"/>
                    </a:cubicBezTo>
                    <a:cubicBezTo>
                      <a:pt x="283" y="687"/>
                      <a:pt x="282" y="690"/>
                      <a:pt x="282" y="693"/>
                    </a:cubicBezTo>
                    <a:cubicBezTo>
                      <a:pt x="281" y="704"/>
                      <a:pt x="280" y="715"/>
                      <a:pt x="282" y="726"/>
                    </a:cubicBezTo>
                    <a:cubicBezTo>
                      <a:pt x="283" y="732"/>
                      <a:pt x="284" y="738"/>
                      <a:pt x="285" y="744"/>
                    </a:cubicBezTo>
                    <a:cubicBezTo>
                      <a:pt x="286" y="748"/>
                      <a:pt x="286" y="751"/>
                      <a:pt x="287" y="755"/>
                    </a:cubicBezTo>
                    <a:cubicBezTo>
                      <a:pt x="288" y="756"/>
                      <a:pt x="289" y="757"/>
                      <a:pt x="290" y="759"/>
                    </a:cubicBezTo>
                    <a:cubicBezTo>
                      <a:pt x="294" y="758"/>
                      <a:pt x="297" y="757"/>
                      <a:pt x="300" y="756"/>
                    </a:cubicBezTo>
                    <a:close/>
                    <a:moveTo>
                      <a:pt x="540" y="224"/>
                    </a:moveTo>
                    <a:cubicBezTo>
                      <a:pt x="541" y="223"/>
                      <a:pt x="542" y="223"/>
                      <a:pt x="542" y="223"/>
                    </a:cubicBezTo>
                    <a:cubicBezTo>
                      <a:pt x="543" y="222"/>
                      <a:pt x="544" y="221"/>
                      <a:pt x="544" y="220"/>
                    </a:cubicBezTo>
                    <a:cubicBezTo>
                      <a:pt x="549" y="212"/>
                      <a:pt x="552" y="202"/>
                      <a:pt x="552" y="192"/>
                    </a:cubicBezTo>
                    <a:cubicBezTo>
                      <a:pt x="552" y="186"/>
                      <a:pt x="552" y="181"/>
                      <a:pt x="552" y="175"/>
                    </a:cubicBezTo>
                    <a:cubicBezTo>
                      <a:pt x="551" y="165"/>
                      <a:pt x="551" y="154"/>
                      <a:pt x="550" y="144"/>
                    </a:cubicBezTo>
                    <a:cubicBezTo>
                      <a:pt x="549" y="136"/>
                      <a:pt x="547" y="128"/>
                      <a:pt x="542" y="122"/>
                    </a:cubicBezTo>
                    <a:cubicBezTo>
                      <a:pt x="530" y="108"/>
                      <a:pt x="520" y="94"/>
                      <a:pt x="507" y="80"/>
                    </a:cubicBezTo>
                    <a:cubicBezTo>
                      <a:pt x="500" y="74"/>
                      <a:pt x="493" y="68"/>
                      <a:pt x="484" y="65"/>
                    </a:cubicBezTo>
                    <a:cubicBezTo>
                      <a:pt x="478" y="63"/>
                      <a:pt x="473" y="61"/>
                      <a:pt x="468" y="59"/>
                    </a:cubicBezTo>
                    <a:cubicBezTo>
                      <a:pt x="457" y="55"/>
                      <a:pt x="445" y="54"/>
                      <a:pt x="433" y="57"/>
                    </a:cubicBezTo>
                    <a:cubicBezTo>
                      <a:pt x="424" y="60"/>
                      <a:pt x="414" y="62"/>
                      <a:pt x="405" y="65"/>
                    </a:cubicBezTo>
                    <a:cubicBezTo>
                      <a:pt x="404" y="65"/>
                      <a:pt x="403" y="65"/>
                      <a:pt x="402" y="66"/>
                    </a:cubicBezTo>
                    <a:cubicBezTo>
                      <a:pt x="398" y="68"/>
                      <a:pt x="393" y="71"/>
                      <a:pt x="389" y="74"/>
                    </a:cubicBezTo>
                    <a:cubicBezTo>
                      <a:pt x="381" y="79"/>
                      <a:pt x="374" y="85"/>
                      <a:pt x="366" y="89"/>
                    </a:cubicBezTo>
                    <a:cubicBezTo>
                      <a:pt x="361" y="91"/>
                      <a:pt x="358" y="94"/>
                      <a:pt x="356" y="98"/>
                    </a:cubicBezTo>
                    <a:cubicBezTo>
                      <a:pt x="350" y="111"/>
                      <a:pt x="344" y="124"/>
                      <a:pt x="338" y="137"/>
                    </a:cubicBezTo>
                    <a:cubicBezTo>
                      <a:pt x="336" y="142"/>
                      <a:pt x="334" y="146"/>
                      <a:pt x="333" y="151"/>
                    </a:cubicBezTo>
                    <a:cubicBezTo>
                      <a:pt x="329" y="169"/>
                      <a:pt x="330" y="187"/>
                      <a:pt x="336" y="205"/>
                    </a:cubicBezTo>
                    <a:cubicBezTo>
                      <a:pt x="337" y="209"/>
                      <a:pt x="337" y="214"/>
                      <a:pt x="338" y="218"/>
                    </a:cubicBezTo>
                    <a:cubicBezTo>
                      <a:pt x="339" y="222"/>
                      <a:pt x="338" y="225"/>
                      <a:pt x="340" y="229"/>
                    </a:cubicBezTo>
                    <a:cubicBezTo>
                      <a:pt x="348" y="230"/>
                      <a:pt x="357" y="231"/>
                      <a:pt x="365" y="230"/>
                    </a:cubicBezTo>
                    <a:cubicBezTo>
                      <a:pt x="379" y="228"/>
                      <a:pt x="393" y="224"/>
                      <a:pt x="405" y="215"/>
                    </a:cubicBezTo>
                    <a:cubicBezTo>
                      <a:pt x="405" y="213"/>
                      <a:pt x="406" y="212"/>
                      <a:pt x="406" y="210"/>
                    </a:cubicBezTo>
                    <a:cubicBezTo>
                      <a:pt x="406" y="207"/>
                      <a:pt x="408" y="204"/>
                      <a:pt x="410" y="202"/>
                    </a:cubicBezTo>
                    <a:cubicBezTo>
                      <a:pt x="418" y="195"/>
                      <a:pt x="431" y="194"/>
                      <a:pt x="441" y="200"/>
                    </a:cubicBezTo>
                    <a:cubicBezTo>
                      <a:pt x="441" y="202"/>
                      <a:pt x="441" y="204"/>
                      <a:pt x="441" y="207"/>
                    </a:cubicBezTo>
                    <a:cubicBezTo>
                      <a:pt x="441" y="208"/>
                      <a:pt x="442" y="209"/>
                      <a:pt x="443" y="209"/>
                    </a:cubicBezTo>
                    <a:cubicBezTo>
                      <a:pt x="443" y="210"/>
                      <a:pt x="445" y="210"/>
                      <a:pt x="446" y="209"/>
                    </a:cubicBezTo>
                    <a:cubicBezTo>
                      <a:pt x="449" y="206"/>
                      <a:pt x="451" y="204"/>
                      <a:pt x="453" y="200"/>
                    </a:cubicBezTo>
                    <a:cubicBezTo>
                      <a:pt x="454" y="194"/>
                      <a:pt x="457" y="189"/>
                      <a:pt x="459" y="184"/>
                    </a:cubicBezTo>
                    <a:cubicBezTo>
                      <a:pt x="460" y="182"/>
                      <a:pt x="461" y="179"/>
                      <a:pt x="465" y="180"/>
                    </a:cubicBezTo>
                    <a:cubicBezTo>
                      <a:pt x="468" y="186"/>
                      <a:pt x="467" y="193"/>
                      <a:pt x="468" y="199"/>
                    </a:cubicBezTo>
                    <a:cubicBezTo>
                      <a:pt x="472" y="199"/>
                      <a:pt x="474" y="197"/>
                      <a:pt x="475" y="195"/>
                    </a:cubicBezTo>
                    <a:cubicBezTo>
                      <a:pt x="477" y="192"/>
                      <a:pt x="478" y="188"/>
                      <a:pt x="480" y="185"/>
                    </a:cubicBezTo>
                    <a:cubicBezTo>
                      <a:pt x="481" y="184"/>
                      <a:pt x="483" y="183"/>
                      <a:pt x="484" y="182"/>
                    </a:cubicBezTo>
                    <a:cubicBezTo>
                      <a:pt x="490" y="189"/>
                      <a:pt x="486" y="197"/>
                      <a:pt x="488" y="205"/>
                    </a:cubicBezTo>
                    <a:cubicBezTo>
                      <a:pt x="494" y="204"/>
                      <a:pt x="499" y="201"/>
                      <a:pt x="503" y="197"/>
                    </a:cubicBezTo>
                    <a:cubicBezTo>
                      <a:pt x="506" y="194"/>
                      <a:pt x="508" y="191"/>
                      <a:pt x="510" y="189"/>
                    </a:cubicBezTo>
                    <a:cubicBezTo>
                      <a:pt x="511" y="187"/>
                      <a:pt x="513" y="186"/>
                      <a:pt x="516" y="188"/>
                    </a:cubicBezTo>
                    <a:cubicBezTo>
                      <a:pt x="516" y="191"/>
                      <a:pt x="517" y="194"/>
                      <a:pt x="518" y="198"/>
                    </a:cubicBezTo>
                    <a:cubicBezTo>
                      <a:pt x="518" y="202"/>
                      <a:pt x="518" y="206"/>
                      <a:pt x="519" y="209"/>
                    </a:cubicBezTo>
                    <a:cubicBezTo>
                      <a:pt x="519" y="213"/>
                      <a:pt x="517" y="216"/>
                      <a:pt x="518" y="220"/>
                    </a:cubicBezTo>
                    <a:cubicBezTo>
                      <a:pt x="523" y="217"/>
                      <a:pt x="524" y="216"/>
                      <a:pt x="526" y="211"/>
                    </a:cubicBezTo>
                    <a:cubicBezTo>
                      <a:pt x="527" y="208"/>
                      <a:pt x="528" y="204"/>
                      <a:pt x="530" y="201"/>
                    </a:cubicBezTo>
                    <a:cubicBezTo>
                      <a:pt x="530" y="200"/>
                      <a:pt x="531" y="198"/>
                      <a:pt x="533" y="198"/>
                    </a:cubicBezTo>
                    <a:cubicBezTo>
                      <a:pt x="534" y="198"/>
                      <a:pt x="535" y="199"/>
                      <a:pt x="536" y="201"/>
                    </a:cubicBezTo>
                    <a:cubicBezTo>
                      <a:pt x="536" y="203"/>
                      <a:pt x="537" y="205"/>
                      <a:pt x="537" y="207"/>
                    </a:cubicBezTo>
                    <a:cubicBezTo>
                      <a:pt x="538" y="213"/>
                      <a:pt x="539" y="218"/>
                      <a:pt x="540" y="224"/>
                    </a:cubicBezTo>
                    <a:close/>
                    <a:moveTo>
                      <a:pt x="684" y="952"/>
                    </a:moveTo>
                    <a:cubicBezTo>
                      <a:pt x="681" y="945"/>
                      <a:pt x="676" y="942"/>
                      <a:pt x="671" y="938"/>
                    </a:cubicBezTo>
                    <a:cubicBezTo>
                      <a:pt x="663" y="931"/>
                      <a:pt x="654" y="926"/>
                      <a:pt x="644" y="923"/>
                    </a:cubicBezTo>
                    <a:cubicBezTo>
                      <a:pt x="640" y="922"/>
                      <a:pt x="637" y="921"/>
                      <a:pt x="635" y="919"/>
                    </a:cubicBezTo>
                    <a:cubicBezTo>
                      <a:pt x="633" y="917"/>
                      <a:pt x="630" y="915"/>
                      <a:pt x="627" y="914"/>
                    </a:cubicBezTo>
                    <a:cubicBezTo>
                      <a:pt x="622" y="913"/>
                      <a:pt x="616" y="913"/>
                      <a:pt x="611" y="912"/>
                    </a:cubicBezTo>
                    <a:cubicBezTo>
                      <a:pt x="600" y="911"/>
                      <a:pt x="591" y="915"/>
                      <a:pt x="580" y="915"/>
                    </a:cubicBezTo>
                    <a:cubicBezTo>
                      <a:pt x="568" y="920"/>
                      <a:pt x="555" y="925"/>
                      <a:pt x="545" y="934"/>
                    </a:cubicBezTo>
                    <a:cubicBezTo>
                      <a:pt x="530" y="946"/>
                      <a:pt x="520" y="962"/>
                      <a:pt x="514" y="980"/>
                    </a:cubicBezTo>
                    <a:cubicBezTo>
                      <a:pt x="509" y="995"/>
                      <a:pt x="509" y="1010"/>
                      <a:pt x="513" y="1026"/>
                    </a:cubicBezTo>
                    <a:cubicBezTo>
                      <a:pt x="514" y="1031"/>
                      <a:pt x="516" y="1036"/>
                      <a:pt x="518" y="1040"/>
                    </a:cubicBezTo>
                    <a:cubicBezTo>
                      <a:pt x="520" y="1046"/>
                      <a:pt x="523" y="1052"/>
                      <a:pt x="527" y="1057"/>
                    </a:cubicBezTo>
                    <a:cubicBezTo>
                      <a:pt x="538" y="1072"/>
                      <a:pt x="551" y="1082"/>
                      <a:pt x="568" y="1088"/>
                    </a:cubicBezTo>
                    <a:cubicBezTo>
                      <a:pt x="575" y="1090"/>
                      <a:pt x="582" y="1091"/>
                      <a:pt x="589" y="1092"/>
                    </a:cubicBezTo>
                    <a:cubicBezTo>
                      <a:pt x="598" y="1092"/>
                      <a:pt x="607" y="1090"/>
                      <a:pt x="616" y="1089"/>
                    </a:cubicBezTo>
                    <a:cubicBezTo>
                      <a:pt x="630" y="1088"/>
                      <a:pt x="642" y="1082"/>
                      <a:pt x="653" y="1076"/>
                    </a:cubicBezTo>
                    <a:cubicBezTo>
                      <a:pt x="665" y="1069"/>
                      <a:pt x="675" y="1059"/>
                      <a:pt x="684" y="1049"/>
                    </a:cubicBezTo>
                    <a:cubicBezTo>
                      <a:pt x="697" y="1034"/>
                      <a:pt x="702" y="1017"/>
                      <a:pt x="700" y="997"/>
                    </a:cubicBezTo>
                    <a:cubicBezTo>
                      <a:pt x="699" y="992"/>
                      <a:pt x="698" y="986"/>
                      <a:pt x="697" y="980"/>
                    </a:cubicBezTo>
                    <a:cubicBezTo>
                      <a:pt x="696" y="973"/>
                      <a:pt x="693" y="967"/>
                      <a:pt x="689" y="961"/>
                    </a:cubicBezTo>
                    <a:cubicBezTo>
                      <a:pt x="688" y="961"/>
                      <a:pt x="688" y="961"/>
                      <a:pt x="687" y="961"/>
                    </a:cubicBezTo>
                    <a:cubicBezTo>
                      <a:pt x="686" y="961"/>
                      <a:pt x="685" y="962"/>
                      <a:pt x="685" y="962"/>
                    </a:cubicBezTo>
                    <a:cubicBezTo>
                      <a:pt x="682" y="963"/>
                      <a:pt x="680" y="962"/>
                      <a:pt x="679" y="960"/>
                    </a:cubicBezTo>
                    <a:cubicBezTo>
                      <a:pt x="678" y="958"/>
                      <a:pt x="679" y="957"/>
                      <a:pt x="680" y="955"/>
                    </a:cubicBezTo>
                    <a:cubicBezTo>
                      <a:pt x="681" y="954"/>
                      <a:pt x="683" y="953"/>
                      <a:pt x="684" y="952"/>
                    </a:cubicBezTo>
                    <a:close/>
                    <a:moveTo>
                      <a:pt x="832" y="956"/>
                    </a:moveTo>
                    <a:cubicBezTo>
                      <a:pt x="827" y="956"/>
                      <a:pt x="825" y="958"/>
                      <a:pt x="823" y="961"/>
                    </a:cubicBezTo>
                    <a:cubicBezTo>
                      <a:pt x="820" y="967"/>
                      <a:pt x="818" y="972"/>
                      <a:pt x="817" y="979"/>
                    </a:cubicBezTo>
                    <a:cubicBezTo>
                      <a:pt x="815" y="986"/>
                      <a:pt x="816" y="994"/>
                      <a:pt x="815" y="1002"/>
                    </a:cubicBezTo>
                    <a:cubicBezTo>
                      <a:pt x="814" y="1011"/>
                      <a:pt x="816" y="1020"/>
                      <a:pt x="818" y="1029"/>
                    </a:cubicBezTo>
                    <a:cubicBezTo>
                      <a:pt x="822" y="1039"/>
                      <a:pt x="827" y="1049"/>
                      <a:pt x="832" y="1058"/>
                    </a:cubicBezTo>
                    <a:cubicBezTo>
                      <a:pt x="833" y="1060"/>
                      <a:pt x="835" y="1061"/>
                      <a:pt x="836" y="1063"/>
                    </a:cubicBezTo>
                    <a:cubicBezTo>
                      <a:pt x="838" y="1065"/>
                      <a:pt x="841" y="1067"/>
                      <a:pt x="843" y="1069"/>
                    </a:cubicBezTo>
                    <a:cubicBezTo>
                      <a:pt x="850" y="1075"/>
                      <a:pt x="857" y="1081"/>
                      <a:pt x="867" y="1082"/>
                    </a:cubicBezTo>
                    <a:cubicBezTo>
                      <a:pt x="869" y="1082"/>
                      <a:pt x="872" y="1083"/>
                      <a:pt x="874" y="1084"/>
                    </a:cubicBezTo>
                    <a:cubicBezTo>
                      <a:pt x="881" y="1086"/>
                      <a:pt x="887" y="1088"/>
                      <a:pt x="894" y="1088"/>
                    </a:cubicBezTo>
                    <a:cubicBezTo>
                      <a:pt x="907" y="1088"/>
                      <a:pt x="919" y="1087"/>
                      <a:pt x="930" y="1081"/>
                    </a:cubicBezTo>
                    <a:cubicBezTo>
                      <a:pt x="939" y="1076"/>
                      <a:pt x="948" y="1071"/>
                      <a:pt x="956" y="1065"/>
                    </a:cubicBezTo>
                    <a:cubicBezTo>
                      <a:pt x="960" y="1063"/>
                      <a:pt x="963" y="1059"/>
                      <a:pt x="966" y="1056"/>
                    </a:cubicBezTo>
                    <a:cubicBezTo>
                      <a:pt x="968" y="1053"/>
                      <a:pt x="970" y="1051"/>
                      <a:pt x="972" y="1049"/>
                    </a:cubicBezTo>
                    <a:cubicBezTo>
                      <a:pt x="976" y="1044"/>
                      <a:pt x="979" y="1039"/>
                      <a:pt x="981" y="1033"/>
                    </a:cubicBezTo>
                    <a:cubicBezTo>
                      <a:pt x="982" y="1029"/>
                      <a:pt x="983" y="1026"/>
                      <a:pt x="985" y="1022"/>
                    </a:cubicBezTo>
                    <a:cubicBezTo>
                      <a:pt x="988" y="1013"/>
                      <a:pt x="988" y="1003"/>
                      <a:pt x="987" y="992"/>
                    </a:cubicBezTo>
                    <a:cubicBezTo>
                      <a:pt x="985" y="982"/>
                      <a:pt x="981" y="973"/>
                      <a:pt x="976" y="963"/>
                    </a:cubicBezTo>
                    <a:cubicBezTo>
                      <a:pt x="960" y="937"/>
                      <a:pt x="936" y="922"/>
                      <a:pt x="905" y="922"/>
                    </a:cubicBezTo>
                    <a:cubicBezTo>
                      <a:pt x="901" y="921"/>
                      <a:pt x="898" y="921"/>
                      <a:pt x="895" y="922"/>
                    </a:cubicBezTo>
                    <a:cubicBezTo>
                      <a:pt x="887" y="923"/>
                      <a:pt x="879" y="923"/>
                      <a:pt x="871" y="924"/>
                    </a:cubicBezTo>
                    <a:cubicBezTo>
                      <a:pt x="866" y="924"/>
                      <a:pt x="861" y="925"/>
                      <a:pt x="857" y="928"/>
                    </a:cubicBezTo>
                    <a:cubicBezTo>
                      <a:pt x="849" y="933"/>
                      <a:pt x="842" y="938"/>
                      <a:pt x="836" y="945"/>
                    </a:cubicBezTo>
                    <a:cubicBezTo>
                      <a:pt x="833" y="948"/>
                      <a:pt x="830" y="950"/>
                      <a:pt x="832" y="956"/>
                    </a:cubicBezTo>
                    <a:close/>
                    <a:moveTo>
                      <a:pt x="92" y="755"/>
                    </a:moveTo>
                    <a:cubicBezTo>
                      <a:pt x="91" y="762"/>
                      <a:pt x="92" y="768"/>
                      <a:pt x="92" y="774"/>
                    </a:cubicBezTo>
                    <a:cubicBezTo>
                      <a:pt x="94" y="791"/>
                      <a:pt x="98" y="808"/>
                      <a:pt x="99" y="825"/>
                    </a:cubicBezTo>
                    <a:cubicBezTo>
                      <a:pt x="99" y="832"/>
                      <a:pt x="100" y="839"/>
                      <a:pt x="100" y="845"/>
                    </a:cubicBezTo>
                    <a:cubicBezTo>
                      <a:pt x="102" y="856"/>
                      <a:pt x="104" y="867"/>
                      <a:pt x="106" y="878"/>
                    </a:cubicBezTo>
                    <a:cubicBezTo>
                      <a:pt x="108" y="895"/>
                      <a:pt x="110" y="911"/>
                      <a:pt x="113" y="928"/>
                    </a:cubicBezTo>
                    <a:cubicBezTo>
                      <a:pt x="114" y="938"/>
                      <a:pt x="116" y="948"/>
                      <a:pt x="118" y="957"/>
                    </a:cubicBezTo>
                    <a:cubicBezTo>
                      <a:pt x="119" y="965"/>
                      <a:pt x="120" y="972"/>
                      <a:pt x="119" y="980"/>
                    </a:cubicBezTo>
                    <a:cubicBezTo>
                      <a:pt x="119" y="987"/>
                      <a:pt x="120" y="988"/>
                      <a:pt x="126" y="989"/>
                    </a:cubicBezTo>
                    <a:cubicBezTo>
                      <a:pt x="130" y="989"/>
                      <a:pt x="133" y="990"/>
                      <a:pt x="137" y="990"/>
                    </a:cubicBezTo>
                    <a:cubicBezTo>
                      <a:pt x="143" y="992"/>
                      <a:pt x="149" y="991"/>
                      <a:pt x="156" y="990"/>
                    </a:cubicBezTo>
                    <a:cubicBezTo>
                      <a:pt x="170" y="988"/>
                      <a:pt x="184" y="987"/>
                      <a:pt x="198" y="985"/>
                    </a:cubicBezTo>
                    <a:cubicBezTo>
                      <a:pt x="204" y="984"/>
                      <a:pt x="210" y="982"/>
                      <a:pt x="215" y="980"/>
                    </a:cubicBezTo>
                    <a:cubicBezTo>
                      <a:pt x="220" y="979"/>
                      <a:pt x="223" y="977"/>
                      <a:pt x="225" y="972"/>
                    </a:cubicBezTo>
                    <a:cubicBezTo>
                      <a:pt x="224" y="971"/>
                      <a:pt x="223" y="970"/>
                      <a:pt x="222" y="970"/>
                    </a:cubicBezTo>
                    <a:cubicBezTo>
                      <a:pt x="213" y="967"/>
                      <a:pt x="205" y="964"/>
                      <a:pt x="197" y="958"/>
                    </a:cubicBezTo>
                    <a:cubicBezTo>
                      <a:pt x="195" y="957"/>
                      <a:pt x="193" y="955"/>
                      <a:pt x="191" y="953"/>
                    </a:cubicBezTo>
                    <a:cubicBezTo>
                      <a:pt x="181" y="940"/>
                      <a:pt x="175" y="925"/>
                      <a:pt x="174" y="908"/>
                    </a:cubicBezTo>
                    <a:cubicBezTo>
                      <a:pt x="173" y="903"/>
                      <a:pt x="173" y="898"/>
                      <a:pt x="173" y="894"/>
                    </a:cubicBezTo>
                    <a:cubicBezTo>
                      <a:pt x="172" y="888"/>
                      <a:pt x="172" y="883"/>
                      <a:pt x="172" y="878"/>
                    </a:cubicBezTo>
                    <a:cubicBezTo>
                      <a:pt x="172" y="867"/>
                      <a:pt x="172" y="856"/>
                      <a:pt x="172" y="846"/>
                    </a:cubicBezTo>
                    <a:cubicBezTo>
                      <a:pt x="172" y="835"/>
                      <a:pt x="172" y="825"/>
                      <a:pt x="173" y="815"/>
                    </a:cubicBezTo>
                    <a:cubicBezTo>
                      <a:pt x="173" y="807"/>
                      <a:pt x="174" y="798"/>
                      <a:pt x="175" y="789"/>
                    </a:cubicBezTo>
                    <a:cubicBezTo>
                      <a:pt x="175" y="786"/>
                      <a:pt x="176" y="783"/>
                      <a:pt x="174" y="781"/>
                    </a:cubicBezTo>
                    <a:cubicBezTo>
                      <a:pt x="174" y="780"/>
                      <a:pt x="173" y="780"/>
                      <a:pt x="173" y="780"/>
                    </a:cubicBezTo>
                    <a:cubicBezTo>
                      <a:pt x="170" y="779"/>
                      <a:pt x="168" y="779"/>
                      <a:pt x="165" y="779"/>
                    </a:cubicBezTo>
                    <a:cubicBezTo>
                      <a:pt x="146" y="777"/>
                      <a:pt x="127" y="772"/>
                      <a:pt x="110" y="763"/>
                    </a:cubicBezTo>
                    <a:cubicBezTo>
                      <a:pt x="105" y="760"/>
                      <a:pt x="99" y="757"/>
                      <a:pt x="92" y="755"/>
                    </a:cubicBezTo>
                    <a:close/>
                    <a:moveTo>
                      <a:pt x="340" y="236"/>
                    </a:moveTo>
                    <a:cubicBezTo>
                      <a:pt x="338" y="245"/>
                      <a:pt x="336" y="254"/>
                      <a:pt x="331" y="262"/>
                    </a:cubicBezTo>
                    <a:cubicBezTo>
                      <a:pt x="326" y="269"/>
                      <a:pt x="321" y="277"/>
                      <a:pt x="315" y="284"/>
                    </a:cubicBezTo>
                    <a:cubicBezTo>
                      <a:pt x="317" y="286"/>
                      <a:pt x="317" y="287"/>
                      <a:pt x="318" y="288"/>
                    </a:cubicBezTo>
                    <a:cubicBezTo>
                      <a:pt x="325" y="296"/>
                      <a:pt x="335" y="299"/>
                      <a:pt x="344" y="303"/>
                    </a:cubicBezTo>
                    <a:cubicBezTo>
                      <a:pt x="358" y="308"/>
                      <a:pt x="371" y="315"/>
                      <a:pt x="385" y="322"/>
                    </a:cubicBezTo>
                    <a:cubicBezTo>
                      <a:pt x="385" y="322"/>
                      <a:pt x="386" y="322"/>
                      <a:pt x="386" y="321"/>
                    </a:cubicBezTo>
                    <a:cubicBezTo>
                      <a:pt x="391" y="315"/>
                      <a:pt x="396" y="309"/>
                      <a:pt x="401" y="302"/>
                    </a:cubicBezTo>
                    <a:cubicBezTo>
                      <a:pt x="401" y="301"/>
                      <a:pt x="401" y="298"/>
                      <a:pt x="401" y="297"/>
                    </a:cubicBezTo>
                    <a:cubicBezTo>
                      <a:pt x="399" y="294"/>
                      <a:pt x="396" y="291"/>
                      <a:pt x="394" y="287"/>
                    </a:cubicBezTo>
                    <a:cubicBezTo>
                      <a:pt x="394" y="286"/>
                      <a:pt x="393" y="285"/>
                      <a:pt x="395" y="284"/>
                    </a:cubicBezTo>
                    <a:cubicBezTo>
                      <a:pt x="395" y="284"/>
                      <a:pt x="397" y="284"/>
                      <a:pt x="398" y="285"/>
                    </a:cubicBezTo>
                    <a:cubicBezTo>
                      <a:pt x="400" y="287"/>
                      <a:pt x="402" y="289"/>
                      <a:pt x="403" y="291"/>
                    </a:cubicBezTo>
                    <a:cubicBezTo>
                      <a:pt x="405" y="293"/>
                      <a:pt x="406" y="296"/>
                      <a:pt x="409" y="297"/>
                    </a:cubicBezTo>
                    <a:cubicBezTo>
                      <a:pt x="411" y="298"/>
                      <a:pt x="413" y="301"/>
                      <a:pt x="415" y="303"/>
                    </a:cubicBezTo>
                    <a:cubicBezTo>
                      <a:pt x="420" y="307"/>
                      <a:pt x="426" y="310"/>
                      <a:pt x="432" y="313"/>
                    </a:cubicBezTo>
                    <a:cubicBezTo>
                      <a:pt x="440" y="316"/>
                      <a:pt x="448" y="314"/>
                      <a:pt x="454" y="309"/>
                    </a:cubicBezTo>
                    <a:cubicBezTo>
                      <a:pt x="456" y="307"/>
                      <a:pt x="459" y="306"/>
                      <a:pt x="461" y="304"/>
                    </a:cubicBezTo>
                    <a:cubicBezTo>
                      <a:pt x="462" y="303"/>
                      <a:pt x="463" y="302"/>
                      <a:pt x="464" y="301"/>
                    </a:cubicBezTo>
                    <a:cubicBezTo>
                      <a:pt x="463" y="299"/>
                      <a:pt x="461" y="297"/>
                      <a:pt x="460" y="295"/>
                    </a:cubicBezTo>
                    <a:cubicBezTo>
                      <a:pt x="459" y="293"/>
                      <a:pt x="458" y="290"/>
                      <a:pt x="457" y="287"/>
                    </a:cubicBezTo>
                    <a:cubicBezTo>
                      <a:pt x="456" y="287"/>
                      <a:pt x="457" y="286"/>
                      <a:pt x="458" y="285"/>
                    </a:cubicBezTo>
                    <a:cubicBezTo>
                      <a:pt x="458" y="285"/>
                      <a:pt x="460" y="285"/>
                      <a:pt x="460" y="285"/>
                    </a:cubicBezTo>
                    <a:cubicBezTo>
                      <a:pt x="461" y="285"/>
                      <a:pt x="462" y="286"/>
                      <a:pt x="463" y="287"/>
                    </a:cubicBezTo>
                    <a:cubicBezTo>
                      <a:pt x="465" y="289"/>
                      <a:pt x="466" y="291"/>
                      <a:pt x="468" y="293"/>
                    </a:cubicBezTo>
                    <a:cubicBezTo>
                      <a:pt x="470" y="294"/>
                      <a:pt x="472" y="294"/>
                      <a:pt x="473" y="294"/>
                    </a:cubicBezTo>
                    <a:cubicBezTo>
                      <a:pt x="475" y="293"/>
                      <a:pt x="476" y="291"/>
                      <a:pt x="477" y="290"/>
                    </a:cubicBezTo>
                    <a:cubicBezTo>
                      <a:pt x="482" y="283"/>
                      <a:pt x="485" y="282"/>
                      <a:pt x="494" y="284"/>
                    </a:cubicBezTo>
                    <a:cubicBezTo>
                      <a:pt x="498" y="286"/>
                      <a:pt x="501" y="287"/>
                      <a:pt x="506" y="287"/>
                    </a:cubicBezTo>
                    <a:cubicBezTo>
                      <a:pt x="509" y="283"/>
                      <a:pt x="511" y="279"/>
                      <a:pt x="512" y="274"/>
                    </a:cubicBezTo>
                    <a:cubicBezTo>
                      <a:pt x="514" y="268"/>
                      <a:pt x="514" y="262"/>
                      <a:pt x="516" y="256"/>
                    </a:cubicBezTo>
                    <a:cubicBezTo>
                      <a:pt x="517" y="249"/>
                      <a:pt x="519" y="243"/>
                      <a:pt x="522" y="237"/>
                    </a:cubicBezTo>
                    <a:cubicBezTo>
                      <a:pt x="524" y="231"/>
                      <a:pt x="529" y="226"/>
                      <a:pt x="534" y="222"/>
                    </a:cubicBezTo>
                    <a:cubicBezTo>
                      <a:pt x="534" y="214"/>
                      <a:pt x="534" y="214"/>
                      <a:pt x="532" y="210"/>
                    </a:cubicBezTo>
                    <a:cubicBezTo>
                      <a:pt x="521" y="225"/>
                      <a:pt x="521" y="225"/>
                      <a:pt x="512" y="224"/>
                    </a:cubicBezTo>
                    <a:cubicBezTo>
                      <a:pt x="512" y="221"/>
                      <a:pt x="513" y="217"/>
                      <a:pt x="513" y="214"/>
                    </a:cubicBezTo>
                    <a:cubicBezTo>
                      <a:pt x="513" y="211"/>
                      <a:pt x="513" y="208"/>
                      <a:pt x="513" y="205"/>
                    </a:cubicBezTo>
                    <a:cubicBezTo>
                      <a:pt x="513" y="202"/>
                      <a:pt x="513" y="199"/>
                      <a:pt x="511" y="195"/>
                    </a:cubicBezTo>
                    <a:cubicBezTo>
                      <a:pt x="506" y="199"/>
                      <a:pt x="503" y="204"/>
                      <a:pt x="497" y="205"/>
                    </a:cubicBezTo>
                    <a:cubicBezTo>
                      <a:pt x="492" y="207"/>
                      <a:pt x="487" y="212"/>
                      <a:pt x="481" y="211"/>
                    </a:cubicBezTo>
                    <a:cubicBezTo>
                      <a:pt x="481" y="206"/>
                      <a:pt x="482" y="202"/>
                      <a:pt x="482" y="198"/>
                    </a:cubicBezTo>
                    <a:cubicBezTo>
                      <a:pt x="482" y="197"/>
                      <a:pt x="483" y="195"/>
                      <a:pt x="481" y="195"/>
                    </a:cubicBezTo>
                    <a:cubicBezTo>
                      <a:pt x="477" y="198"/>
                      <a:pt x="474" y="202"/>
                      <a:pt x="470" y="205"/>
                    </a:cubicBezTo>
                    <a:cubicBezTo>
                      <a:pt x="467" y="207"/>
                      <a:pt x="463" y="205"/>
                      <a:pt x="462" y="201"/>
                    </a:cubicBezTo>
                    <a:cubicBezTo>
                      <a:pt x="462" y="198"/>
                      <a:pt x="463" y="195"/>
                      <a:pt x="461" y="192"/>
                    </a:cubicBezTo>
                    <a:cubicBezTo>
                      <a:pt x="458" y="197"/>
                      <a:pt x="456" y="202"/>
                      <a:pt x="455" y="207"/>
                    </a:cubicBezTo>
                    <a:cubicBezTo>
                      <a:pt x="455" y="208"/>
                      <a:pt x="455" y="210"/>
                      <a:pt x="454" y="210"/>
                    </a:cubicBezTo>
                    <a:cubicBezTo>
                      <a:pt x="451" y="213"/>
                      <a:pt x="449" y="215"/>
                      <a:pt x="446" y="217"/>
                    </a:cubicBezTo>
                    <a:cubicBezTo>
                      <a:pt x="445" y="218"/>
                      <a:pt x="442" y="218"/>
                      <a:pt x="442" y="217"/>
                    </a:cubicBezTo>
                    <a:cubicBezTo>
                      <a:pt x="438" y="214"/>
                      <a:pt x="434" y="211"/>
                      <a:pt x="435" y="206"/>
                    </a:cubicBezTo>
                    <a:cubicBezTo>
                      <a:pt x="436" y="205"/>
                      <a:pt x="435" y="204"/>
                      <a:pt x="435" y="203"/>
                    </a:cubicBezTo>
                    <a:cubicBezTo>
                      <a:pt x="432" y="200"/>
                      <a:pt x="428" y="201"/>
                      <a:pt x="425" y="201"/>
                    </a:cubicBezTo>
                    <a:cubicBezTo>
                      <a:pt x="416" y="201"/>
                      <a:pt x="415" y="203"/>
                      <a:pt x="413" y="210"/>
                    </a:cubicBezTo>
                    <a:cubicBezTo>
                      <a:pt x="411" y="214"/>
                      <a:pt x="410" y="219"/>
                      <a:pt x="413" y="224"/>
                    </a:cubicBezTo>
                    <a:cubicBezTo>
                      <a:pt x="416" y="225"/>
                      <a:pt x="419" y="226"/>
                      <a:pt x="423" y="228"/>
                    </a:cubicBezTo>
                    <a:cubicBezTo>
                      <a:pt x="420" y="229"/>
                      <a:pt x="419" y="230"/>
                      <a:pt x="417" y="230"/>
                    </a:cubicBezTo>
                    <a:cubicBezTo>
                      <a:pt x="413" y="230"/>
                      <a:pt x="409" y="227"/>
                      <a:pt x="406" y="224"/>
                    </a:cubicBezTo>
                    <a:cubicBezTo>
                      <a:pt x="385" y="231"/>
                      <a:pt x="364" y="237"/>
                      <a:pt x="340" y="236"/>
                    </a:cubicBezTo>
                    <a:close/>
                    <a:moveTo>
                      <a:pt x="740" y="599"/>
                    </a:moveTo>
                    <a:cubicBezTo>
                      <a:pt x="740" y="591"/>
                      <a:pt x="742" y="583"/>
                      <a:pt x="741" y="575"/>
                    </a:cubicBezTo>
                    <a:cubicBezTo>
                      <a:pt x="740" y="566"/>
                      <a:pt x="740" y="556"/>
                      <a:pt x="741" y="547"/>
                    </a:cubicBezTo>
                    <a:cubicBezTo>
                      <a:pt x="741" y="543"/>
                      <a:pt x="741" y="540"/>
                      <a:pt x="739" y="536"/>
                    </a:cubicBezTo>
                    <a:cubicBezTo>
                      <a:pt x="739" y="535"/>
                      <a:pt x="739" y="534"/>
                      <a:pt x="738" y="533"/>
                    </a:cubicBezTo>
                    <a:cubicBezTo>
                      <a:pt x="734" y="516"/>
                      <a:pt x="728" y="501"/>
                      <a:pt x="713" y="489"/>
                    </a:cubicBezTo>
                    <a:cubicBezTo>
                      <a:pt x="713" y="489"/>
                      <a:pt x="712" y="487"/>
                      <a:pt x="711" y="487"/>
                    </a:cubicBezTo>
                    <a:cubicBezTo>
                      <a:pt x="704" y="479"/>
                      <a:pt x="696" y="471"/>
                      <a:pt x="685" y="470"/>
                    </a:cubicBezTo>
                    <a:cubicBezTo>
                      <a:pt x="683" y="469"/>
                      <a:pt x="681" y="468"/>
                      <a:pt x="679" y="468"/>
                    </a:cubicBezTo>
                    <a:cubicBezTo>
                      <a:pt x="674" y="466"/>
                      <a:pt x="669" y="465"/>
                      <a:pt x="664" y="464"/>
                    </a:cubicBezTo>
                    <a:cubicBezTo>
                      <a:pt x="657" y="463"/>
                      <a:pt x="650" y="462"/>
                      <a:pt x="644" y="462"/>
                    </a:cubicBezTo>
                    <a:cubicBezTo>
                      <a:pt x="640" y="461"/>
                      <a:pt x="636" y="462"/>
                      <a:pt x="632" y="462"/>
                    </a:cubicBezTo>
                    <a:cubicBezTo>
                      <a:pt x="621" y="463"/>
                      <a:pt x="611" y="467"/>
                      <a:pt x="601" y="471"/>
                    </a:cubicBezTo>
                    <a:cubicBezTo>
                      <a:pt x="588" y="477"/>
                      <a:pt x="577" y="485"/>
                      <a:pt x="566" y="493"/>
                    </a:cubicBezTo>
                    <a:cubicBezTo>
                      <a:pt x="565" y="494"/>
                      <a:pt x="563" y="495"/>
                      <a:pt x="565" y="497"/>
                    </a:cubicBezTo>
                    <a:cubicBezTo>
                      <a:pt x="571" y="497"/>
                      <a:pt x="577" y="498"/>
                      <a:pt x="583" y="496"/>
                    </a:cubicBezTo>
                    <a:cubicBezTo>
                      <a:pt x="586" y="495"/>
                      <a:pt x="589" y="495"/>
                      <a:pt x="592" y="495"/>
                    </a:cubicBezTo>
                    <a:cubicBezTo>
                      <a:pt x="599" y="496"/>
                      <a:pt x="607" y="497"/>
                      <a:pt x="615" y="496"/>
                    </a:cubicBezTo>
                    <a:cubicBezTo>
                      <a:pt x="616" y="496"/>
                      <a:pt x="617" y="496"/>
                      <a:pt x="618" y="496"/>
                    </a:cubicBezTo>
                    <a:cubicBezTo>
                      <a:pt x="625" y="498"/>
                      <a:pt x="632" y="500"/>
                      <a:pt x="639" y="502"/>
                    </a:cubicBezTo>
                    <a:cubicBezTo>
                      <a:pt x="640" y="502"/>
                      <a:pt x="641" y="503"/>
                      <a:pt x="642" y="504"/>
                    </a:cubicBezTo>
                    <a:cubicBezTo>
                      <a:pt x="648" y="508"/>
                      <a:pt x="654" y="513"/>
                      <a:pt x="657" y="520"/>
                    </a:cubicBezTo>
                    <a:cubicBezTo>
                      <a:pt x="658" y="522"/>
                      <a:pt x="660" y="525"/>
                      <a:pt x="662" y="527"/>
                    </a:cubicBezTo>
                    <a:cubicBezTo>
                      <a:pt x="665" y="531"/>
                      <a:pt x="665" y="535"/>
                      <a:pt x="664" y="539"/>
                    </a:cubicBezTo>
                    <a:cubicBezTo>
                      <a:pt x="663" y="544"/>
                      <a:pt x="663" y="548"/>
                      <a:pt x="664" y="552"/>
                    </a:cubicBezTo>
                    <a:cubicBezTo>
                      <a:pt x="665" y="557"/>
                      <a:pt x="666" y="562"/>
                      <a:pt x="669" y="567"/>
                    </a:cubicBezTo>
                    <a:cubicBezTo>
                      <a:pt x="672" y="574"/>
                      <a:pt x="675" y="582"/>
                      <a:pt x="678" y="589"/>
                    </a:cubicBezTo>
                    <a:cubicBezTo>
                      <a:pt x="679" y="592"/>
                      <a:pt x="680" y="594"/>
                      <a:pt x="682" y="596"/>
                    </a:cubicBezTo>
                    <a:cubicBezTo>
                      <a:pt x="684" y="600"/>
                      <a:pt x="687" y="601"/>
                      <a:pt x="691" y="601"/>
                    </a:cubicBezTo>
                    <a:cubicBezTo>
                      <a:pt x="697" y="601"/>
                      <a:pt x="703" y="601"/>
                      <a:pt x="708" y="601"/>
                    </a:cubicBezTo>
                    <a:cubicBezTo>
                      <a:pt x="719" y="600"/>
                      <a:pt x="729" y="600"/>
                      <a:pt x="740" y="599"/>
                    </a:cubicBezTo>
                    <a:close/>
                    <a:moveTo>
                      <a:pt x="384" y="49"/>
                    </a:moveTo>
                    <a:cubicBezTo>
                      <a:pt x="385" y="44"/>
                      <a:pt x="385" y="41"/>
                      <a:pt x="388" y="37"/>
                    </a:cubicBezTo>
                    <a:cubicBezTo>
                      <a:pt x="389" y="36"/>
                      <a:pt x="389" y="34"/>
                      <a:pt x="389" y="33"/>
                    </a:cubicBezTo>
                    <a:cubicBezTo>
                      <a:pt x="389" y="25"/>
                      <a:pt x="386" y="19"/>
                      <a:pt x="378" y="16"/>
                    </a:cubicBezTo>
                    <a:cubicBezTo>
                      <a:pt x="371" y="12"/>
                      <a:pt x="364" y="9"/>
                      <a:pt x="356" y="7"/>
                    </a:cubicBezTo>
                    <a:cubicBezTo>
                      <a:pt x="351" y="5"/>
                      <a:pt x="345" y="5"/>
                      <a:pt x="339" y="6"/>
                    </a:cubicBezTo>
                    <a:cubicBezTo>
                      <a:pt x="333" y="8"/>
                      <a:pt x="327" y="10"/>
                      <a:pt x="320" y="12"/>
                    </a:cubicBezTo>
                    <a:cubicBezTo>
                      <a:pt x="313" y="14"/>
                      <a:pt x="306" y="18"/>
                      <a:pt x="300" y="23"/>
                    </a:cubicBezTo>
                    <a:cubicBezTo>
                      <a:pt x="289" y="33"/>
                      <a:pt x="278" y="43"/>
                      <a:pt x="267" y="53"/>
                    </a:cubicBezTo>
                    <a:cubicBezTo>
                      <a:pt x="264" y="57"/>
                      <a:pt x="260" y="60"/>
                      <a:pt x="255" y="61"/>
                    </a:cubicBezTo>
                    <a:cubicBezTo>
                      <a:pt x="251" y="63"/>
                      <a:pt x="248" y="62"/>
                      <a:pt x="245" y="59"/>
                    </a:cubicBezTo>
                    <a:cubicBezTo>
                      <a:pt x="241" y="55"/>
                      <a:pt x="237" y="52"/>
                      <a:pt x="236" y="46"/>
                    </a:cubicBezTo>
                    <a:cubicBezTo>
                      <a:pt x="235" y="45"/>
                      <a:pt x="234" y="44"/>
                      <a:pt x="233" y="42"/>
                    </a:cubicBezTo>
                    <a:cubicBezTo>
                      <a:pt x="230" y="48"/>
                      <a:pt x="229" y="55"/>
                      <a:pt x="230" y="61"/>
                    </a:cubicBezTo>
                    <a:cubicBezTo>
                      <a:pt x="230" y="67"/>
                      <a:pt x="233" y="72"/>
                      <a:pt x="238" y="75"/>
                    </a:cubicBezTo>
                    <a:cubicBezTo>
                      <a:pt x="241" y="77"/>
                      <a:pt x="245" y="79"/>
                      <a:pt x="249" y="79"/>
                    </a:cubicBezTo>
                    <a:cubicBezTo>
                      <a:pt x="254" y="79"/>
                      <a:pt x="260" y="79"/>
                      <a:pt x="265" y="79"/>
                    </a:cubicBezTo>
                    <a:cubicBezTo>
                      <a:pt x="266" y="79"/>
                      <a:pt x="267" y="80"/>
                      <a:pt x="268" y="80"/>
                    </a:cubicBezTo>
                    <a:cubicBezTo>
                      <a:pt x="266" y="85"/>
                      <a:pt x="262" y="87"/>
                      <a:pt x="260" y="89"/>
                    </a:cubicBezTo>
                    <a:cubicBezTo>
                      <a:pt x="257" y="92"/>
                      <a:pt x="253" y="94"/>
                      <a:pt x="250" y="95"/>
                    </a:cubicBezTo>
                    <a:cubicBezTo>
                      <a:pt x="246" y="97"/>
                      <a:pt x="242" y="98"/>
                      <a:pt x="239" y="98"/>
                    </a:cubicBezTo>
                    <a:cubicBezTo>
                      <a:pt x="235" y="99"/>
                      <a:pt x="231" y="98"/>
                      <a:pt x="227" y="98"/>
                    </a:cubicBezTo>
                    <a:cubicBezTo>
                      <a:pt x="229" y="103"/>
                      <a:pt x="232" y="106"/>
                      <a:pt x="236" y="108"/>
                    </a:cubicBezTo>
                    <a:cubicBezTo>
                      <a:pt x="245" y="112"/>
                      <a:pt x="254" y="114"/>
                      <a:pt x="263" y="108"/>
                    </a:cubicBezTo>
                    <a:cubicBezTo>
                      <a:pt x="264" y="108"/>
                      <a:pt x="266" y="107"/>
                      <a:pt x="266" y="109"/>
                    </a:cubicBezTo>
                    <a:cubicBezTo>
                      <a:pt x="267" y="110"/>
                      <a:pt x="266" y="112"/>
                      <a:pt x="265" y="112"/>
                    </a:cubicBezTo>
                    <a:cubicBezTo>
                      <a:pt x="261" y="117"/>
                      <a:pt x="257" y="121"/>
                      <a:pt x="253" y="126"/>
                    </a:cubicBezTo>
                    <a:cubicBezTo>
                      <a:pt x="250" y="128"/>
                      <a:pt x="247" y="131"/>
                      <a:pt x="243" y="134"/>
                    </a:cubicBezTo>
                    <a:cubicBezTo>
                      <a:pt x="247" y="135"/>
                      <a:pt x="251" y="134"/>
                      <a:pt x="254" y="134"/>
                    </a:cubicBezTo>
                    <a:cubicBezTo>
                      <a:pt x="267" y="136"/>
                      <a:pt x="279" y="132"/>
                      <a:pt x="291" y="128"/>
                    </a:cubicBezTo>
                    <a:cubicBezTo>
                      <a:pt x="297" y="126"/>
                      <a:pt x="302" y="123"/>
                      <a:pt x="307" y="119"/>
                    </a:cubicBezTo>
                    <a:cubicBezTo>
                      <a:pt x="315" y="113"/>
                      <a:pt x="320" y="106"/>
                      <a:pt x="325" y="98"/>
                    </a:cubicBezTo>
                    <a:cubicBezTo>
                      <a:pt x="331" y="87"/>
                      <a:pt x="340" y="79"/>
                      <a:pt x="350" y="73"/>
                    </a:cubicBezTo>
                    <a:cubicBezTo>
                      <a:pt x="353" y="71"/>
                      <a:pt x="355" y="69"/>
                      <a:pt x="358" y="67"/>
                    </a:cubicBezTo>
                    <a:cubicBezTo>
                      <a:pt x="363" y="62"/>
                      <a:pt x="368" y="58"/>
                      <a:pt x="374" y="55"/>
                    </a:cubicBezTo>
                    <a:cubicBezTo>
                      <a:pt x="378" y="54"/>
                      <a:pt x="381" y="51"/>
                      <a:pt x="384" y="49"/>
                    </a:cubicBezTo>
                    <a:close/>
                    <a:moveTo>
                      <a:pt x="128" y="1043"/>
                    </a:moveTo>
                    <a:cubicBezTo>
                      <a:pt x="131" y="1044"/>
                      <a:pt x="135" y="1045"/>
                      <a:pt x="138" y="1045"/>
                    </a:cubicBezTo>
                    <a:cubicBezTo>
                      <a:pt x="148" y="1046"/>
                      <a:pt x="158" y="1047"/>
                      <a:pt x="168" y="1048"/>
                    </a:cubicBezTo>
                    <a:cubicBezTo>
                      <a:pt x="176" y="1048"/>
                      <a:pt x="183" y="1049"/>
                      <a:pt x="190" y="1049"/>
                    </a:cubicBezTo>
                    <a:cubicBezTo>
                      <a:pt x="200" y="1049"/>
                      <a:pt x="210" y="1049"/>
                      <a:pt x="219" y="1049"/>
                    </a:cubicBezTo>
                    <a:cubicBezTo>
                      <a:pt x="230" y="1049"/>
                      <a:pt x="240" y="1049"/>
                      <a:pt x="251" y="1049"/>
                    </a:cubicBezTo>
                    <a:cubicBezTo>
                      <a:pt x="261" y="1049"/>
                      <a:pt x="271" y="1047"/>
                      <a:pt x="282" y="1046"/>
                    </a:cubicBezTo>
                    <a:cubicBezTo>
                      <a:pt x="287" y="1046"/>
                      <a:pt x="287" y="1045"/>
                      <a:pt x="288" y="1041"/>
                    </a:cubicBezTo>
                    <a:cubicBezTo>
                      <a:pt x="292" y="1029"/>
                      <a:pt x="290" y="1019"/>
                      <a:pt x="285" y="1008"/>
                    </a:cubicBezTo>
                    <a:cubicBezTo>
                      <a:pt x="284" y="1007"/>
                      <a:pt x="283" y="1006"/>
                      <a:pt x="284" y="1005"/>
                    </a:cubicBezTo>
                    <a:cubicBezTo>
                      <a:pt x="284" y="998"/>
                      <a:pt x="280" y="994"/>
                      <a:pt x="276" y="990"/>
                    </a:cubicBezTo>
                    <a:cubicBezTo>
                      <a:pt x="271" y="985"/>
                      <a:pt x="265" y="982"/>
                      <a:pt x="258" y="980"/>
                    </a:cubicBezTo>
                    <a:cubicBezTo>
                      <a:pt x="251" y="978"/>
                      <a:pt x="243" y="976"/>
                      <a:pt x="236" y="972"/>
                    </a:cubicBezTo>
                    <a:cubicBezTo>
                      <a:pt x="235" y="972"/>
                      <a:pt x="235" y="972"/>
                      <a:pt x="233" y="972"/>
                    </a:cubicBezTo>
                    <a:cubicBezTo>
                      <a:pt x="231" y="977"/>
                      <a:pt x="227" y="982"/>
                      <a:pt x="222" y="984"/>
                    </a:cubicBezTo>
                    <a:cubicBezTo>
                      <a:pt x="215" y="987"/>
                      <a:pt x="208" y="989"/>
                      <a:pt x="201" y="990"/>
                    </a:cubicBezTo>
                    <a:cubicBezTo>
                      <a:pt x="191" y="991"/>
                      <a:pt x="180" y="993"/>
                      <a:pt x="170" y="994"/>
                    </a:cubicBezTo>
                    <a:cubicBezTo>
                      <a:pt x="158" y="995"/>
                      <a:pt x="147" y="998"/>
                      <a:pt x="135" y="995"/>
                    </a:cubicBezTo>
                    <a:cubicBezTo>
                      <a:pt x="133" y="995"/>
                      <a:pt x="131" y="994"/>
                      <a:pt x="129" y="994"/>
                    </a:cubicBezTo>
                    <a:cubicBezTo>
                      <a:pt x="126" y="993"/>
                      <a:pt x="122" y="993"/>
                      <a:pt x="118" y="994"/>
                    </a:cubicBezTo>
                    <a:cubicBezTo>
                      <a:pt x="116" y="1011"/>
                      <a:pt x="122" y="1027"/>
                      <a:pt x="128" y="1043"/>
                    </a:cubicBezTo>
                    <a:close/>
                    <a:moveTo>
                      <a:pt x="591" y="603"/>
                    </a:moveTo>
                    <a:cubicBezTo>
                      <a:pt x="620" y="605"/>
                      <a:pt x="648" y="603"/>
                      <a:pt x="676" y="602"/>
                    </a:cubicBezTo>
                    <a:cubicBezTo>
                      <a:pt x="677" y="602"/>
                      <a:pt x="677" y="601"/>
                      <a:pt x="678" y="601"/>
                    </a:cubicBezTo>
                    <a:cubicBezTo>
                      <a:pt x="677" y="598"/>
                      <a:pt x="675" y="595"/>
                      <a:pt x="674" y="591"/>
                    </a:cubicBezTo>
                    <a:cubicBezTo>
                      <a:pt x="671" y="585"/>
                      <a:pt x="668" y="578"/>
                      <a:pt x="665" y="572"/>
                    </a:cubicBezTo>
                    <a:cubicBezTo>
                      <a:pt x="660" y="561"/>
                      <a:pt x="655" y="551"/>
                      <a:pt x="658" y="538"/>
                    </a:cubicBezTo>
                    <a:cubicBezTo>
                      <a:pt x="658" y="538"/>
                      <a:pt x="657" y="537"/>
                      <a:pt x="657" y="536"/>
                    </a:cubicBezTo>
                    <a:cubicBezTo>
                      <a:pt x="655" y="536"/>
                      <a:pt x="654" y="537"/>
                      <a:pt x="654" y="538"/>
                    </a:cubicBezTo>
                    <a:cubicBezTo>
                      <a:pt x="655" y="545"/>
                      <a:pt x="651" y="549"/>
                      <a:pt x="648" y="552"/>
                    </a:cubicBezTo>
                    <a:cubicBezTo>
                      <a:pt x="647" y="553"/>
                      <a:pt x="645" y="554"/>
                      <a:pt x="643" y="554"/>
                    </a:cubicBezTo>
                    <a:cubicBezTo>
                      <a:pt x="642" y="548"/>
                      <a:pt x="648" y="545"/>
                      <a:pt x="648" y="541"/>
                    </a:cubicBezTo>
                    <a:cubicBezTo>
                      <a:pt x="647" y="535"/>
                      <a:pt x="642" y="532"/>
                      <a:pt x="638" y="528"/>
                    </a:cubicBezTo>
                    <a:cubicBezTo>
                      <a:pt x="640" y="525"/>
                      <a:pt x="641" y="524"/>
                      <a:pt x="644" y="526"/>
                    </a:cubicBezTo>
                    <a:cubicBezTo>
                      <a:pt x="646" y="527"/>
                      <a:pt x="648" y="531"/>
                      <a:pt x="652" y="531"/>
                    </a:cubicBezTo>
                    <a:cubicBezTo>
                      <a:pt x="653" y="530"/>
                      <a:pt x="654" y="528"/>
                      <a:pt x="654" y="527"/>
                    </a:cubicBezTo>
                    <a:cubicBezTo>
                      <a:pt x="652" y="521"/>
                      <a:pt x="650" y="516"/>
                      <a:pt x="645" y="512"/>
                    </a:cubicBezTo>
                    <a:cubicBezTo>
                      <a:pt x="636" y="506"/>
                      <a:pt x="626" y="503"/>
                      <a:pt x="615" y="502"/>
                    </a:cubicBezTo>
                    <a:cubicBezTo>
                      <a:pt x="606" y="502"/>
                      <a:pt x="597" y="502"/>
                      <a:pt x="588" y="502"/>
                    </a:cubicBezTo>
                    <a:cubicBezTo>
                      <a:pt x="586" y="502"/>
                      <a:pt x="583" y="502"/>
                      <a:pt x="580" y="502"/>
                    </a:cubicBezTo>
                    <a:cubicBezTo>
                      <a:pt x="577" y="503"/>
                      <a:pt x="573" y="503"/>
                      <a:pt x="570" y="503"/>
                    </a:cubicBezTo>
                    <a:cubicBezTo>
                      <a:pt x="567" y="504"/>
                      <a:pt x="564" y="504"/>
                      <a:pt x="561" y="504"/>
                    </a:cubicBezTo>
                    <a:cubicBezTo>
                      <a:pt x="558" y="513"/>
                      <a:pt x="556" y="522"/>
                      <a:pt x="553" y="531"/>
                    </a:cubicBezTo>
                    <a:cubicBezTo>
                      <a:pt x="551" y="540"/>
                      <a:pt x="546" y="549"/>
                      <a:pt x="545" y="558"/>
                    </a:cubicBezTo>
                    <a:cubicBezTo>
                      <a:pt x="546" y="559"/>
                      <a:pt x="548" y="560"/>
                      <a:pt x="549" y="560"/>
                    </a:cubicBezTo>
                    <a:cubicBezTo>
                      <a:pt x="553" y="561"/>
                      <a:pt x="557" y="562"/>
                      <a:pt x="561" y="562"/>
                    </a:cubicBezTo>
                    <a:cubicBezTo>
                      <a:pt x="570" y="565"/>
                      <a:pt x="578" y="567"/>
                      <a:pt x="587" y="569"/>
                    </a:cubicBezTo>
                    <a:cubicBezTo>
                      <a:pt x="594" y="571"/>
                      <a:pt x="601" y="572"/>
                      <a:pt x="609" y="572"/>
                    </a:cubicBezTo>
                    <a:cubicBezTo>
                      <a:pt x="614" y="573"/>
                      <a:pt x="620" y="571"/>
                      <a:pt x="623" y="567"/>
                    </a:cubicBezTo>
                    <a:cubicBezTo>
                      <a:pt x="623" y="564"/>
                      <a:pt x="620" y="562"/>
                      <a:pt x="623" y="559"/>
                    </a:cubicBezTo>
                    <a:cubicBezTo>
                      <a:pt x="625" y="559"/>
                      <a:pt x="627" y="561"/>
                      <a:pt x="628" y="563"/>
                    </a:cubicBezTo>
                    <a:cubicBezTo>
                      <a:pt x="630" y="564"/>
                      <a:pt x="632" y="564"/>
                      <a:pt x="634" y="563"/>
                    </a:cubicBezTo>
                    <a:cubicBezTo>
                      <a:pt x="636" y="562"/>
                      <a:pt x="636" y="560"/>
                      <a:pt x="636" y="558"/>
                    </a:cubicBezTo>
                    <a:cubicBezTo>
                      <a:pt x="635" y="556"/>
                      <a:pt x="634" y="553"/>
                      <a:pt x="633" y="551"/>
                    </a:cubicBezTo>
                    <a:cubicBezTo>
                      <a:pt x="632" y="550"/>
                      <a:pt x="630" y="548"/>
                      <a:pt x="630" y="547"/>
                    </a:cubicBezTo>
                    <a:cubicBezTo>
                      <a:pt x="629" y="546"/>
                      <a:pt x="629" y="545"/>
                      <a:pt x="630" y="544"/>
                    </a:cubicBezTo>
                    <a:cubicBezTo>
                      <a:pt x="631" y="544"/>
                      <a:pt x="632" y="543"/>
                      <a:pt x="633" y="544"/>
                    </a:cubicBezTo>
                    <a:cubicBezTo>
                      <a:pt x="635" y="547"/>
                      <a:pt x="638" y="550"/>
                      <a:pt x="640" y="553"/>
                    </a:cubicBezTo>
                    <a:cubicBezTo>
                      <a:pt x="643" y="560"/>
                      <a:pt x="642" y="566"/>
                      <a:pt x="635" y="569"/>
                    </a:cubicBezTo>
                    <a:cubicBezTo>
                      <a:pt x="631" y="571"/>
                      <a:pt x="627" y="573"/>
                      <a:pt x="624" y="575"/>
                    </a:cubicBezTo>
                    <a:cubicBezTo>
                      <a:pt x="618" y="577"/>
                      <a:pt x="612" y="581"/>
                      <a:pt x="606" y="579"/>
                    </a:cubicBezTo>
                    <a:cubicBezTo>
                      <a:pt x="604" y="578"/>
                      <a:pt x="602" y="578"/>
                      <a:pt x="600" y="577"/>
                    </a:cubicBezTo>
                    <a:cubicBezTo>
                      <a:pt x="596" y="585"/>
                      <a:pt x="593" y="593"/>
                      <a:pt x="591" y="603"/>
                    </a:cubicBezTo>
                    <a:close/>
                    <a:moveTo>
                      <a:pt x="250" y="935"/>
                    </a:moveTo>
                    <a:cubicBezTo>
                      <a:pt x="245" y="933"/>
                      <a:pt x="242" y="931"/>
                      <a:pt x="238" y="929"/>
                    </a:cubicBezTo>
                    <a:cubicBezTo>
                      <a:pt x="229" y="925"/>
                      <a:pt x="222" y="919"/>
                      <a:pt x="218" y="910"/>
                    </a:cubicBezTo>
                    <a:cubicBezTo>
                      <a:pt x="213" y="901"/>
                      <a:pt x="211" y="890"/>
                      <a:pt x="212" y="879"/>
                    </a:cubicBezTo>
                    <a:cubicBezTo>
                      <a:pt x="213" y="863"/>
                      <a:pt x="213" y="848"/>
                      <a:pt x="214" y="832"/>
                    </a:cubicBezTo>
                    <a:cubicBezTo>
                      <a:pt x="215" y="819"/>
                      <a:pt x="216" y="806"/>
                      <a:pt x="217" y="793"/>
                    </a:cubicBezTo>
                    <a:cubicBezTo>
                      <a:pt x="217" y="789"/>
                      <a:pt x="218" y="785"/>
                      <a:pt x="218" y="781"/>
                    </a:cubicBezTo>
                    <a:cubicBezTo>
                      <a:pt x="216" y="781"/>
                      <a:pt x="215" y="780"/>
                      <a:pt x="214" y="780"/>
                    </a:cubicBezTo>
                    <a:cubicBezTo>
                      <a:pt x="205" y="780"/>
                      <a:pt x="196" y="780"/>
                      <a:pt x="188" y="780"/>
                    </a:cubicBezTo>
                    <a:cubicBezTo>
                      <a:pt x="186" y="780"/>
                      <a:pt x="184" y="780"/>
                      <a:pt x="181" y="780"/>
                    </a:cubicBezTo>
                    <a:cubicBezTo>
                      <a:pt x="181" y="784"/>
                      <a:pt x="181" y="787"/>
                      <a:pt x="180" y="790"/>
                    </a:cubicBezTo>
                    <a:cubicBezTo>
                      <a:pt x="178" y="800"/>
                      <a:pt x="178" y="810"/>
                      <a:pt x="178" y="820"/>
                    </a:cubicBezTo>
                    <a:cubicBezTo>
                      <a:pt x="177" y="841"/>
                      <a:pt x="177" y="862"/>
                      <a:pt x="177" y="883"/>
                    </a:cubicBezTo>
                    <a:cubicBezTo>
                      <a:pt x="177" y="886"/>
                      <a:pt x="177" y="888"/>
                      <a:pt x="178" y="891"/>
                    </a:cubicBezTo>
                    <a:cubicBezTo>
                      <a:pt x="178" y="896"/>
                      <a:pt x="179" y="902"/>
                      <a:pt x="179" y="907"/>
                    </a:cubicBezTo>
                    <a:cubicBezTo>
                      <a:pt x="181" y="922"/>
                      <a:pt x="185" y="936"/>
                      <a:pt x="194" y="948"/>
                    </a:cubicBezTo>
                    <a:cubicBezTo>
                      <a:pt x="197" y="952"/>
                      <a:pt x="200" y="955"/>
                      <a:pt x="205" y="957"/>
                    </a:cubicBezTo>
                    <a:cubicBezTo>
                      <a:pt x="212" y="954"/>
                      <a:pt x="220" y="951"/>
                      <a:pt x="228" y="949"/>
                    </a:cubicBezTo>
                    <a:cubicBezTo>
                      <a:pt x="236" y="946"/>
                      <a:pt x="243" y="941"/>
                      <a:pt x="250" y="935"/>
                    </a:cubicBezTo>
                    <a:close/>
                    <a:moveTo>
                      <a:pt x="261" y="936"/>
                    </a:moveTo>
                    <a:cubicBezTo>
                      <a:pt x="259" y="937"/>
                      <a:pt x="258" y="937"/>
                      <a:pt x="257" y="938"/>
                    </a:cubicBezTo>
                    <a:cubicBezTo>
                      <a:pt x="250" y="942"/>
                      <a:pt x="243" y="948"/>
                      <a:pt x="235" y="950"/>
                    </a:cubicBezTo>
                    <a:cubicBezTo>
                      <a:pt x="230" y="952"/>
                      <a:pt x="226" y="954"/>
                      <a:pt x="221" y="956"/>
                    </a:cubicBezTo>
                    <a:cubicBezTo>
                      <a:pt x="218" y="957"/>
                      <a:pt x="215" y="958"/>
                      <a:pt x="212" y="961"/>
                    </a:cubicBezTo>
                    <a:cubicBezTo>
                      <a:pt x="213" y="961"/>
                      <a:pt x="214" y="963"/>
                      <a:pt x="214" y="963"/>
                    </a:cubicBezTo>
                    <a:cubicBezTo>
                      <a:pt x="221" y="963"/>
                      <a:pt x="226" y="967"/>
                      <a:pt x="233" y="967"/>
                    </a:cubicBezTo>
                    <a:cubicBezTo>
                      <a:pt x="235" y="967"/>
                      <a:pt x="237" y="968"/>
                      <a:pt x="239" y="969"/>
                    </a:cubicBezTo>
                    <a:cubicBezTo>
                      <a:pt x="247" y="972"/>
                      <a:pt x="256" y="975"/>
                      <a:pt x="265" y="977"/>
                    </a:cubicBezTo>
                    <a:cubicBezTo>
                      <a:pt x="274" y="981"/>
                      <a:pt x="282" y="987"/>
                      <a:pt x="287" y="995"/>
                    </a:cubicBezTo>
                    <a:cubicBezTo>
                      <a:pt x="288" y="997"/>
                      <a:pt x="289" y="1000"/>
                      <a:pt x="291" y="1002"/>
                    </a:cubicBezTo>
                    <a:cubicBezTo>
                      <a:pt x="297" y="1001"/>
                      <a:pt x="303" y="1001"/>
                      <a:pt x="309" y="1000"/>
                    </a:cubicBezTo>
                    <a:cubicBezTo>
                      <a:pt x="311" y="1000"/>
                      <a:pt x="312" y="999"/>
                      <a:pt x="314" y="999"/>
                    </a:cubicBezTo>
                    <a:cubicBezTo>
                      <a:pt x="314" y="997"/>
                      <a:pt x="315" y="996"/>
                      <a:pt x="314" y="995"/>
                    </a:cubicBezTo>
                    <a:cubicBezTo>
                      <a:pt x="314" y="989"/>
                      <a:pt x="313" y="983"/>
                      <a:pt x="312" y="978"/>
                    </a:cubicBezTo>
                    <a:cubicBezTo>
                      <a:pt x="311" y="974"/>
                      <a:pt x="310" y="971"/>
                      <a:pt x="308" y="968"/>
                    </a:cubicBezTo>
                    <a:cubicBezTo>
                      <a:pt x="302" y="961"/>
                      <a:pt x="295" y="954"/>
                      <a:pt x="288" y="948"/>
                    </a:cubicBezTo>
                    <a:cubicBezTo>
                      <a:pt x="287" y="948"/>
                      <a:pt x="286" y="947"/>
                      <a:pt x="286" y="947"/>
                    </a:cubicBezTo>
                    <a:cubicBezTo>
                      <a:pt x="277" y="943"/>
                      <a:pt x="269" y="940"/>
                      <a:pt x="261" y="936"/>
                    </a:cubicBezTo>
                    <a:close/>
                    <a:moveTo>
                      <a:pt x="486" y="604"/>
                    </a:moveTo>
                    <a:cubicBezTo>
                      <a:pt x="490" y="605"/>
                      <a:pt x="493" y="605"/>
                      <a:pt x="497" y="605"/>
                    </a:cubicBezTo>
                    <a:cubicBezTo>
                      <a:pt x="513" y="605"/>
                      <a:pt x="530" y="602"/>
                      <a:pt x="547" y="604"/>
                    </a:cubicBezTo>
                    <a:cubicBezTo>
                      <a:pt x="548" y="604"/>
                      <a:pt x="548" y="604"/>
                      <a:pt x="549" y="604"/>
                    </a:cubicBezTo>
                    <a:cubicBezTo>
                      <a:pt x="557" y="604"/>
                      <a:pt x="566" y="603"/>
                      <a:pt x="574" y="603"/>
                    </a:cubicBezTo>
                    <a:cubicBezTo>
                      <a:pt x="577" y="603"/>
                      <a:pt x="579" y="603"/>
                      <a:pt x="582" y="603"/>
                    </a:cubicBezTo>
                    <a:cubicBezTo>
                      <a:pt x="584" y="598"/>
                      <a:pt x="585" y="594"/>
                      <a:pt x="586" y="590"/>
                    </a:cubicBezTo>
                    <a:cubicBezTo>
                      <a:pt x="588" y="586"/>
                      <a:pt x="590" y="582"/>
                      <a:pt x="591" y="577"/>
                    </a:cubicBezTo>
                    <a:cubicBezTo>
                      <a:pt x="575" y="573"/>
                      <a:pt x="559" y="569"/>
                      <a:pt x="544" y="565"/>
                    </a:cubicBezTo>
                    <a:cubicBezTo>
                      <a:pt x="539" y="569"/>
                      <a:pt x="543" y="576"/>
                      <a:pt x="537" y="577"/>
                    </a:cubicBezTo>
                    <a:cubicBezTo>
                      <a:pt x="533" y="576"/>
                      <a:pt x="529" y="575"/>
                      <a:pt x="525" y="574"/>
                    </a:cubicBezTo>
                    <a:cubicBezTo>
                      <a:pt x="519" y="573"/>
                      <a:pt x="513" y="572"/>
                      <a:pt x="507" y="571"/>
                    </a:cubicBezTo>
                    <a:cubicBezTo>
                      <a:pt x="505" y="573"/>
                      <a:pt x="504" y="574"/>
                      <a:pt x="502" y="576"/>
                    </a:cubicBezTo>
                    <a:cubicBezTo>
                      <a:pt x="497" y="585"/>
                      <a:pt x="492" y="593"/>
                      <a:pt x="487" y="601"/>
                    </a:cubicBezTo>
                    <a:cubicBezTo>
                      <a:pt x="486" y="602"/>
                      <a:pt x="486" y="603"/>
                      <a:pt x="486" y="604"/>
                    </a:cubicBezTo>
                    <a:close/>
                    <a:moveTo>
                      <a:pt x="764" y="911"/>
                    </a:moveTo>
                    <a:cubicBezTo>
                      <a:pt x="785" y="902"/>
                      <a:pt x="801" y="893"/>
                      <a:pt x="808" y="886"/>
                    </a:cubicBezTo>
                    <a:cubicBezTo>
                      <a:pt x="804" y="886"/>
                      <a:pt x="800" y="887"/>
                      <a:pt x="796" y="887"/>
                    </a:cubicBezTo>
                    <a:cubicBezTo>
                      <a:pt x="792" y="888"/>
                      <a:pt x="787" y="888"/>
                      <a:pt x="783" y="888"/>
                    </a:cubicBezTo>
                    <a:cubicBezTo>
                      <a:pt x="779" y="888"/>
                      <a:pt x="775" y="888"/>
                      <a:pt x="771" y="889"/>
                    </a:cubicBezTo>
                    <a:cubicBezTo>
                      <a:pt x="767" y="889"/>
                      <a:pt x="763" y="889"/>
                      <a:pt x="759" y="889"/>
                    </a:cubicBezTo>
                    <a:cubicBezTo>
                      <a:pt x="755" y="889"/>
                      <a:pt x="751" y="888"/>
                      <a:pt x="747" y="888"/>
                    </a:cubicBezTo>
                    <a:cubicBezTo>
                      <a:pt x="743" y="888"/>
                      <a:pt x="738" y="888"/>
                      <a:pt x="734" y="889"/>
                    </a:cubicBezTo>
                    <a:cubicBezTo>
                      <a:pt x="730" y="889"/>
                      <a:pt x="726" y="887"/>
                      <a:pt x="721" y="889"/>
                    </a:cubicBezTo>
                    <a:cubicBezTo>
                      <a:pt x="736" y="897"/>
                      <a:pt x="750" y="904"/>
                      <a:pt x="764" y="911"/>
                    </a:cubicBezTo>
                    <a:close/>
                    <a:moveTo>
                      <a:pt x="362" y="83"/>
                    </a:moveTo>
                    <a:cubicBezTo>
                      <a:pt x="363" y="83"/>
                      <a:pt x="363" y="83"/>
                      <a:pt x="364" y="83"/>
                    </a:cubicBezTo>
                    <a:cubicBezTo>
                      <a:pt x="376" y="75"/>
                      <a:pt x="387" y="68"/>
                      <a:pt x="399" y="61"/>
                    </a:cubicBezTo>
                    <a:cubicBezTo>
                      <a:pt x="400" y="60"/>
                      <a:pt x="401" y="59"/>
                      <a:pt x="402" y="58"/>
                    </a:cubicBezTo>
                    <a:cubicBezTo>
                      <a:pt x="400" y="54"/>
                      <a:pt x="398" y="52"/>
                      <a:pt x="394" y="50"/>
                    </a:cubicBezTo>
                    <a:cubicBezTo>
                      <a:pt x="387" y="54"/>
                      <a:pt x="380" y="57"/>
                      <a:pt x="373" y="60"/>
                    </a:cubicBezTo>
                    <a:cubicBezTo>
                      <a:pt x="369" y="62"/>
                      <a:pt x="365" y="65"/>
                      <a:pt x="363" y="69"/>
                    </a:cubicBezTo>
                    <a:cubicBezTo>
                      <a:pt x="361" y="72"/>
                      <a:pt x="359" y="75"/>
                      <a:pt x="356" y="78"/>
                    </a:cubicBezTo>
                    <a:cubicBezTo>
                      <a:pt x="359" y="80"/>
                      <a:pt x="361" y="82"/>
                      <a:pt x="362" y="83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11" name="Freeform 7"/>
              <p:cNvSpPr>
                <a:spLocks/>
              </p:cNvSpPr>
              <p:nvPr/>
            </p:nvSpPr>
            <p:spPr bwMode="auto">
              <a:xfrm>
                <a:off x="1549401" y="3541713"/>
                <a:ext cx="2436813" cy="1446213"/>
              </a:xfrm>
              <a:custGeom>
                <a:avLst/>
                <a:gdLst>
                  <a:gd name="T0" fmla="*/ 28 w 649"/>
                  <a:gd name="T1" fmla="*/ 264 h 385"/>
                  <a:gd name="T2" fmla="*/ 26 w 649"/>
                  <a:gd name="T3" fmla="*/ 245 h 385"/>
                  <a:gd name="T4" fmla="*/ 7 w 649"/>
                  <a:gd name="T5" fmla="*/ 202 h 385"/>
                  <a:gd name="T6" fmla="*/ 8 w 649"/>
                  <a:gd name="T7" fmla="*/ 189 h 385"/>
                  <a:gd name="T8" fmla="*/ 56 w 649"/>
                  <a:gd name="T9" fmla="*/ 177 h 385"/>
                  <a:gd name="T10" fmla="*/ 76 w 649"/>
                  <a:gd name="T11" fmla="*/ 173 h 385"/>
                  <a:gd name="T12" fmla="*/ 105 w 649"/>
                  <a:gd name="T13" fmla="*/ 164 h 385"/>
                  <a:gd name="T14" fmla="*/ 146 w 649"/>
                  <a:gd name="T15" fmla="*/ 151 h 385"/>
                  <a:gd name="T16" fmla="*/ 158 w 649"/>
                  <a:gd name="T17" fmla="*/ 143 h 385"/>
                  <a:gd name="T18" fmla="*/ 212 w 649"/>
                  <a:gd name="T19" fmla="*/ 104 h 385"/>
                  <a:gd name="T20" fmla="*/ 247 w 649"/>
                  <a:gd name="T21" fmla="*/ 78 h 385"/>
                  <a:gd name="T22" fmla="*/ 288 w 649"/>
                  <a:gd name="T23" fmla="*/ 44 h 385"/>
                  <a:gd name="T24" fmla="*/ 360 w 649"/>
                  <a:gd name="T25" fmla="*/ 14 h 385"/>
                  <a:gd name="T26" fmla="*/ 371 w 649"/>
                  <a:gd name="T27" fmla="*/ 30 h 385"/>
                  <a:gd name="T28" fmla="*/ 429 w 649"/>
                  <a:gd name="T29" fmla="*/ 68 h 385"/>
                  <a:gd name="T30" fmla="*/ 476 w 649"/>
                  <a:gd name="T31" fmla="*/ 64 h 385"/>
                  <a:gd name="T32" fmla="*/ 486 w 649"/>
                  <a:gd name="T33" fmla="*/ 58 h 385"/>
                  <a:gd name="T34" fmla="*/ 522 w 649"/>
                  <a:gd name="T35" fmla="*/ 15 h 385"/>
                  <a:gd name="T36" fmla="*/ 555 w 649"/>
                  <a:gd name="T37" fmla="*/ 15 h 385"/>
                  <a:gd name="T38" fmla="*/ 570 w 649"/>
                  <a:gd name="T39" fmla="*/ 23 h 385"/>
                  <a:gd name="T40" fmla="*/ 593 w 649"/>
                  <a:gd name="T41" fmla="*/ 37 h 385"/>
                  <a:gd name="T42" fmla="*/ 622 w 649"/>
                  <a:gd name="T43" fmla="*/ 81 h 385"/>
                  <a:gd name="T44" fmla="*/ 641 w 649"/>
                  <a:gd name="T45" fmla="*/ 137 h 385"/>
                  <a:gd name="T46" fmla="*/ 648 w 649"/>
                  <a:gd name="T47" fmla="*/ 195 h 385"/>
                  <a:gd name="T48" fmla="*/ 643 w 649"/>
                  <a:gd name="T49" fmla="*/ 267 h 385"/>
                  <a:gd name="T50" fmla="*/ 630 w 649"/>
                  <a:gd name="T51" fmla="*/ 323 h 385"/>
                  <a:gd name="T52" fmla="*/ 622 w 649"/>
                  <a:gd name="T53" fmla="*/ 337 h 385"/>
                  <a:gd name="T54" fmla="*/ 594 w 649"/>
                  <a:gd name="T55" fmla="*/ 373 h 385"/>
                  <a:gd name="T56" fmla="*/ 575 w 649"/>
                  <a:gd name="T57" fmla="*/ 383 h 385"/>
                  <a:gd name="T58" fmla="*/ 565 w 649"/>
                  <a:gd name="T59" fmla="*/ 377 h 385"/>
                  <a:gd name="T60" fmla="*/ 541 w 649"/>
                  <a:gd name="T61" fmla="*/ 327 h 385"/>
                  <a:gd name="T62" fmla="*/ 517 w 649"/>
                  <a:gd name="T63" fmla="*/ 317 h 385"/>
                  <a:gd name="T64" fmla="*/ 510 w 649"/>
                  <a:gd name="T65" fmla="*/ 310 h 385"/>
                  <a:gd name="T66" fmla="*/ 532 w 649"/>
                  <a:gd name="T67" fmla="*/ 283 h 385"/>
                  <a:gd name="T68" fmla="*/ 543 w 649"/>
                  <a:gd name="T69" fmla="*/ 271 h 385"/>
                  <a:gd name="T70" fmla="*/ 547 w 649"/>
                  <a:gd name="T71" fmla="*/ 186 h 385"/>
                  <a:gd name="T72" fmla="*/ 553 w 649"/>
                  <a:gd name="T73" fmla="*/ 148 h 385"/>
                  <a:gd name="T74" fmla="*/ 548 w 649"/>
                  <a:gd name="T75" fmla="*/ 147 h 385"/>
                  <a:gd name="T76" fmla="*/ 542 w 649"/>
                  <a:gd name="T77" fmla="*/ 176 h 385"/>
                  <a:gd name="T78" fmla="*/ 536 w 649"/>
                  <a:gd name="T79" fmla="*/ 267 h 385"/>
                  <a:gd name="T80" fmla="*/ 522 w 649"/>
                  <a:gd name="T81" fmla="*/ 285 h 385"/>
                  <a:gd name="T82" fmla="*/ 495 w 649"/>
                  <a:gd name="T83" fmla="*/ 307 h 385"/>
                  <a:gd name="T84" fmla="*/ 436 w 649"/>
                  <a:gd name="T85" fmla="*/ 308 h 385"/>
                  <a:gd name="T86" fmla="*/ 334 w 649"/>
                  <a:gd name="T87" fmla="*/ 302 h 385"/>
                  <a:gd name="T88" fmla="*/ 307 w 649"/>
                  <a:gd name="T89" fmla="*/ 289 h 385"/>
                  <a:gd name="T90" fmla="*/ 309 w 649"/>
                  <a:gd name="T91" fmla="*/ 221 h 385"/>
                  <a:gd name="T92" fmla="*/ 298 w 649"/>
                  <a:gd name="T93" fmla="*/ 186 h 385"/>
                  <a:gd name="T94" fmla="*/ 242 w 649"/>
                  <a:gd name="T95" fmla="*/ 208 h 385"/>
                  <a:gd name="T96" fmla="*/ 187 w 649"/>
                  <a:gd name="T97" fmla="*/ 239 h 385"/>
                  <a:gd name="T98" fmla="*/ 115 w 649"/>
                  <a:gd name="T99" fmla="*/ 263 h 385"/>
                  <a:gd name="T100" fmla="*/ 58 w 649"/>
                  <a:gd name="T101" fmla="*/ 263 h 385"/>
                  <a:gd name="T102" fmla="*/ 28 w 649"/>
                  <a:gd name="T103" fmla="*/ 273 h 38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649" h="385">
                    <a:moveTo>
                      <a:pt x="28" y="273"/>
                    </a:moveTo>
                    <a:cubicBezTo>
                      <a:pt x="29" y="269"/>
                      <a:pt x="29" y="267"/>
                      <a:pt x="28" y="264"/>
                    </a:cubicBezTo>
                    <a:cubicBezTo>
                      <a:pt x="28" y="263"/>
                      <a:pt x="27" y="262"/>
                      <a:pt x="27" y="261"/>
                    </a:cubicBezTo>
                    <a:cubicBezTo>
                      <a:pt x="27" y="256"/>
                      <a:pt x="26" y="251"/>
                      <a:pt x="26" y="245"/>
                    </a:cubicBezTo>
                    <a:cubicBezTo>
                      <a:pt x="24" y="232"/>
                      <a:pt x="19" y="220"/>
                      <a:pt x="12" y="208"/>
                    </a:cubicBezTo>
                    <a:cubicBezTo>
                      <a:pt x="10" y="206"/>
                      <a:pt x="9" y="204"/>
                      <a:pt x="7" y="202"/>
                    </a:cubicBezTo>
                    <a:cubicBezTo>
                      <a:pt x="4" y="199"/>
                      <a:pt x="2" y="196"/>
                      <a:pt x="0" y="192"/>
                    </a:cubicBezTo>
                    <a:cubicBezTo>
                      <a:pt x="3" y="191"/>
                      <a:pt x="6" y="190"/>
                      <a:pt x="8" y="189"/>
                    </a:cubicBezTo>
                    <a:cubicBezTo>
                      <a:pt x="15" y="189"/>
                      <a:pt x="21" y="187"/>
                      <a:pt x="27" y="185"/>
                    </a:cubicBezTo>
                    <a:cubicBezTo>
                      <a:pt x="37" y="181"/>
                      <a:pt x="46" y="178"/>
                      <a:pt x="56" y="177"/>
                    </a:cubicBezTo>
                    <a:cubicBezTo>
                      <a:pt x="58" y="177"/>
                      <a:pt x="60" y="176"/>
                      <a:pt x="62" y="175"/>
                    </a:cubicBezTo>
                    <a:cubicBezTo>
                      <a:pt x="66" y="175"/>
                      <a:pt x="71" y="174"/>
                      <a:pt x="76" y="173"/>
                    </a:cubicBezTo>
                    <a:cubicBezTo>
                      <a:pt x="83" y="172"/>
                      <a:pt x="89" y="171"/>
                      <a:pt x="96" y="168"/>
                    </a:cubicBezTo>
                    <a:cubicBezTo>
                      <a:pt x="98" y="166"/>
                      <a:pt x="102" y="165"/>
                      <a:pt x="105" y="164"/>
                    </a:cubicBezTo>
                    <a:cubicBezTo>
                      <a:pt x="112" y="161"/>
                      <a:pt x="120" y="159"/>
                      <a:pt x="127" y="156"/>
                    </a:cubicBezTo>
                    <a:cubicBezTo>
                      <a:pt x="133" y="153"/>
                      <a:pt x="140" y="152"/>
                      <a:pt x="146" y="151"/>
                    </a:cubicBezTo>
                    <a:cubicBezTo>
                      <a:pt x="149" y="150"/>
                      <a:pt x="152" y="149"/>
                      <a:pt x="154" y="146"/>
                    </a:cubicBezTo>
                    <a:cubicBezTo>
                      <a:pt x="155" y="145"/>
                      <a:pt x="156" y="144"/>
                      <a:pt x="158" y="143"/>
                    </a:cubicBezTo>
                    <a:cubicBezTo>
                      <a:pt x="170" y="136"/>
                      <a:pt x="182" y="127"/>
                      <a:pt x="193" y="119"/>
                    </a:cubicBezTo>
                    <a:cubicBezTo>
                      <a:pt x="200" y="114"/>
                      <a:pt x="206" y="109"/>
                      <a:pt x="212" y="104"/>
                    </a:cubicBezTo>
                    <a:cubicBezTo>
                      <a:pt x="219" y="99"/>
                      <a:pt x="226" y="94"/>
                      <a:pt x="233" y="89"/>
                    </a:cubicBezTo>
                    <a:cubicBezTo>
                      <a:pt x="238" y="86"/>
                      <a:pt x="243" y="83"/>
                      <a:pt x="247" y="78"/>
                    </a:cubicBezTo>
                    <a:cubicBezTo>
                      <a:pt x="252" y="73"/>
                      <a:pt x="257" y="70"/>
                      <a:pt x="262" y="66"/>
                    </a:cubicBezTo>
                    <a:cubicBezTo>
                      <a:pt x="271" y="59"/>
                      <a:pt x="279" y="52"/>
                      <a:pt x="288" y="44"/>
                    </a:cubicBezTo>
                    <a:cubicBezTo>
                      <a:pt x="296" y="37"/>
                      <a:pt x="306" y="32"/>
                      <a:pt x="315" y="27"/>
                    </a:cubicBezTo>
                    <a:cubicBezTo>
                      <a:pt x="329" y="21"/>
                      <a:pt x="344" y="16"/>
                      <a:pt x="360" y="14"/>
                    </a:cubicBezTo>
                    <a:cubicBezTo>
                      <a:pt x="362" y="14"/>
                      <a:pt x="364" y="13"/>
                      <a:pt x="367" y="13"/>
                    </a:cubicBezTo>
                    <a:cubicBezTo>
                      <a:pt x="368" y="19"/>
                      <a:pt x="370" y="24"/>
                      <a:pt x="371" y="30"/>
                    </a:cubicBezTo>
                    <a:cubicBezTo>
                      <a:pt x="373" y="41"/>
                      <a:pt x="380" y="48"/>
                      <a:pt x="388" y="53"/>
                    </a:cubicBezTo>
                    <a:cubicBezTo>
                      <a:pt x="401" y="60"/>
                      <a:pt x="415" y="66"/>
                      <a:pt x="429" y="68"/>
                    </a:cubicBezTo>
                    <a:cubicBezTo>
                      <a:pt x="441" y="71"/>
                      <a:pt x="453" y="70"/>
                      <a:pt x="464" y="66"/>
                    </a:cubicBezTo>
                    <a:cubicBezTo>
                      <a:pt x="468" y="65"/>
                      <a:pt x="472" y="65"/>
                      <a:pt x="476" y="64"/>
                    </a:cubicBezTo>
                    <a:cubicBezTo>
                      <a:pt x="478" y="63"/>
                      <a:pt x="480" y="62"/>
                      <a:pt x="481" y="61"/>
                    </a:cubicBezTo>
                    <a:cubicBezTo>
                      <a:pt x="483" y="60"/>
                      <a:pt x="484" y="59"/>
                      <a:pt x="486" y="58"/>
                    </a:cubicBezTo>
                    <a:cubicBezTo>
                      <a:pt x="495" y="54"/>
                      <a:pt x="501" y="47"/>
                      <a:pt x="508" y="40"/>
                    </a:cubicBezTo>
                    <a:cubicBezTo>
                      <a:pt x="515" y="33"/>
                      <a:pt x="520" y="25"/>
                      <a:pt x="522" y="15"/>
                    </a:cubicBezTo>
                    <a:cubicBezTo>
                      <a:pt x="524" y="10"/>
                      <a:pt x="525" y="5"/>
                      <a:pt x="526" y="0"/>
                    </a:cubicBezTo>
                    <a:cubicBezTo>
                      <a:pt x="537" y="2"/>
                      <a:pt x="547" y="7"/>
                      <a:pt x="555" y="15"/>
                    </a:cubicBezTo>
                    <a:cubicBezTo>
                      <a:pt x="558" y="18"/>
                      <a:pt x="561" y="19"/>
                      <a:pt x="565" y="21"/>
                    </a:cubicBezTo>
                    <a:cubicBezTo>
                      <a:pt x="566" y="22"/>
                      <a:pt x="568" y="22"/>
                      <a:pt x="570" y="23"/>
                    </a:cubicBezTo>
                    <a:cubicBezTo>
                      <a:pt x="576" y="25"/>
                      <a:pt x="581" y="28"/>
                      <a:pt x="585" y="32"/>
                    </a:cubicBezTo>
                    <a:cubicBezTo>
                      <a:pt x="587" y="34"/>
                      <a:pt x="590" y="36"/>
                      <a:pt x="593" y="37"/>
                    </a:cubicBezTo>
                    <a:cubicBezTo>
                      <a:pt x="602" y="42"/>
                      <a:pt x="608" y="50"/>
                      <a:pt x="613" y="59"/>
                    </a:cubicBezTo>
                    <a:cubicBezTo>
                      <a:pt x="617" y="66"/>
                      <a:pt x="620" y="73"/>
                      <a:pt x="622" y="81"/>
                    </a:cubicBezTo>
                    <a:cubicBezTo>
                      <a:pt x="624" y="87"/>
                      <a:pt x="627" y="93"/>
                      <a:pt x="630" y="99"/>
                    </a:cubicBezTo>
                    <a:cubicBezTo>
                      <a:pt x="635" y="111"/>
                      <a:pt x="637" y="124"/>
                      <a:pt x="641" y="137"/>
                    </a:cubicBezTo>
                    <a:cubicBezTo>
                      <a:pt x="645" y="152"/>
                      <a:pt x="645" y="167"/>
                      <a:pt x="648" y="182"/>
                    </a:cubicBezTo>
                    <a:cubicBezTo>
                      <a:pt x="649" y="186"/>
                      <a:pt x="649" y="190"/>
                      <a:pt x="648" y="195"/>
                    </a:cubicBezTo>
                    <a:cubicBezTo>
                      <a:pt x="648" y="208"/>
                      <a:pt x="647" y="220"/>
                      <a:pt x="646" y="233"/>
                    </a:cubicBezTo>
                    <a:cubicBezTo>
                      <a:pt x="645" y="245"/>
                      <a:pt x="644" y="256"/>
                      <a:pt x="643" y="267"/>
                    </a:cubicBezTo>
                    <a:cubicBezTo>
                      <a:pt x="642" y="278"/>
                      <a:pt x="641" y="289"/>
                      <a:pt x="637" y="300"/>
                    </a:cubicBezTo>
                    <a:cubicBezTo>
                      <a:pt x="635" y="307"/>
                      <a:pt x="633" y="316"/>
                      <a:pt x="630" y="323"/>
                    </a:cubicBezTo>
                    <a:cubicBezTo>
                      <a:pt x="628" y="327"/>
                      <a:pt x="626" y="331"/>
                      <a:pt x="624" y="334"/>
                    </a:cubicBezTo>
                    <a:cubicBezTo>
                      <a:pt x="623" y="335"/>
                      <a:pt x="622" y="336"/>
                      <a:pt x="622" y="337"/>
                    </a:cubicBezTo>
                    <a:cubicBezTo>
                      <a:pt x="619" y="347"/>
                      <a:pt x="613" y="354"/>
                      <a:pt x="607" y="361"/>
                    </a:cubicBezTo>
                    <a:cubicBezTo>
                      <a:pt x="603" y="366"/>
                      <a:pt x="599" y="369"/>
                      <a:pt x="594" y="373"/>
                    </a:cubicBezTo>
                    <a:cubicBezTo>
                      <a:pt x="591" y="375"/>
                      <a:pt x="588" y="377"/>
                      <a:pt x="585" y="379"/>
                    </a:cubicBezTo>
                    <a:cubicBezTo>
                      <a:pt x="582" y="381"/>
                      <a:pt x="579" y="383"/>
                      <a:pt x="575" y="383"/>
                    </a:cubicBezTo>
                    <a:cubicBezTo>
                      <a:pt x="572" y="383"/>
                      <a:pt x="570" y="385"/>
                      <a:pt x="568" y="385"/>
                    </a:cubicBezTo>
                    <a:cubicBezTo>
                      <a:pt x="565" y="383"/>
                      <a:pt x="565" y="380"/>
                      <a:pt x="565" y="377"/>
                    </a:cubicBezTo>
                    <a:cubicBezTo>
                      <a:pt x="565" y="371"/>
                      <a:pt x="564" y="364"/>
                      <a:pt x="562" y="358"/>
                    </a:cubicBezTo>
                    <a:cubicBezTo>
                      <a:pt x="558" y="346"/>
                      <a:pt x="551" y="336"/>
                      <a:pt x="541" y="327"/>
                    </a:cubicBezTo>
                    <a:cubicBezTo>
                      <a:pt x="539" y="325"/>
                      <a:pt x="536" y="324"/>
                      <a:pt x="533" y="322"/>
                    </a:cubicBezTo>
                    <a:cubicBezTo>
                      <a:pt x="528" y="320"/>
                      <a:pt x="523" y="319"/>
                      <a:pt x="517" y="317"/>
                    </a:cubicBezTo>
                    <a:cubicBezTo>
                      <a:pt x="513" y="316"/>
                      <a:pt x="508" y="315"/>
                      <a:pt x="503" y="317"/>
                    </a:cubicBezTo>
                    <a:cubicBezTo>
                      <a:pt x="503" y="311"/>
                      <a:pt x="508" y="311"/>
                      <a:pt x="510" y="310"/>
                    </a:cubicBezTo>
                    <a:cubicBezTo>
                      <a:pt x="512" y="306"/>
                      <a:pt x="513" y="304"/>
                      <a:pt x="514" y="302"/>
                    </a:cubicBezTo>
                    <a:cubicBezTo>
                      <a:pt x="520" y="295"/>
                      <a:pt x="526" y="289"/>
                      <a:pt x="532" y="283"/>
                    </a:cubicBezTo>
                    <a:cubicBezTo>
                      <a:pt x="533" y="282"/>
                      <a:pt x="535" y="280"/>
                      <a:pt x="537" y="280"/>
                    </a:cubicBezTo>
                    <a:cubicBezTo>
                      <a:pt x="541" y="278"/>
                      <a:pt x="542" y="275"/>
                      <a:pt x="543" y="271"/>
                    </a:cubicBezTo>
                    <a:cubicBezTo>
                      <a:pt x="544" y="259"/>
                      <a:pt x="546" y="247"/>
                      <a:pt x="545" y="235"/>
                    </a:cubicBezTo>
                    <a:cubicBezTo>
                      <a:pt x="545" y="218"/>
                      <a:pt x="546" y="202"/>
                      <a:pt x="547" y="186"/>
                    </a:cubicBezTo>
                    <a:cubicBezTo>
                      <a:pt x="548" y="176"/>
                      <a:pt x="550" y="167"/>
                      <a:pt x="551" y="157"/>
                    </a:cubicBezTo>
                    <a:cubicBezTo>
                      <a:pt x="551" y="154"/>
                      <a:pt x="552" y="151"/>
                      <a:pt x="553" y="148"/>
                    </a:cubicBezTo>
                    <a:cubicBezTo>
                      <a:pt x="553" y="147"/>
                      <a:pt x="554" y="145"/>
                      <a:pt x="552" y="145"/>
                    </a:cubicBezTo>
                    <a:cubicBezTo>
                      <a:pt x="551" y="145"/>
                      <a:pt x="549" y="146"/>
                      <a:pt x="548" y="147"/>
                    </a:cubicBezTo>
                    <a:cubicBezTo>
                      <a:pt x="547" y="149"/>
                      <a:pt x="546" y="152"/>
                      <a:pt x="545" y="155"/>
                    </a:cubicBezTo>
                    <a:cubicBezTo>
                      <a:pt x="544" y="162"/>
                      <a:pt x="543" y="169"/>
                      <a:pt x="542" y="176"/>
                    </a:cubicBezTo>
                    <a:cubicBezTo>
                      <a:pt x="540" y="194"/>
                      <a:pt x="538" y="212"/>
                      <a:pt x="538" y="230"/>
                    </a:cubicBezTo>
                    <a:cubicBezTo>
                      <a:pt x="539" y="242"/>
                      <a:pt x="537" y="255"/>
                      <a:pt x="536" y="267"/>
                    </a:cubicBezTo>
                    <a:cubicBezTo>
                      <a:pt x="536" y="270"/>
                      <a:pt x="535" y="272"/>
                      <a:pt x="533" y="274"/>
                    </a:cubicBezTo>
                    <a:cubicBezTo>
                      <a:pt x="529" y="278"/>
                      <a:pt x="526" y="282"/>
                      <a:pt x="522" y="285"/>
                    </a:cubicBezTo>
                    <a:cubicBezTo>
                      <a:pt x="516" y="291"/>
                      <a:pt x="510" y="297"/>
                      <a:pt x="504" y="303"/>
                    </a:cubicBezTo>
                    <a:cubicBezTo>
                      <a:pt x="501" y="306"/>
                      <a:pt x="498" y="307"/>
                      <a:pt x="495" y="307"/>
                    </a:cubicBezTo>
                    <a:cubicBezTo>
                      <a:pt x="489" y="307"/>
                      <a:pt x="483" y="307"/>
                      <a:pt x="477" y="308"/>
                    </a:cubicBezTo>
                    <a:cubicBezTo>
                      <a:pt x="463" y="309"/>
                      <a:pt x="450" y="308"/>
                      <a:pt x="436" y="308"/>
                    </a:cubicBezTo>
                    <a:cubicBezTo>
                      <a:pt x="423" y="308"/>
                      <a:pt x="410" y="308"/>
                      <a:pt x="397" y="307"/>
                    </a:cubicBezTo>
                    <a:cubicBezTo>
                      <a:pt x="376" y="306"/>
                      <a:pt x="355" y="303"/>
                      <a:pt x="334" y="302"/>
                    </a:cubicBezTo>
                    <a:cubicBezTo>
                      <a:pt x="325" y="302"/>
                      <a:pt x="317" y="299"/>
                      <a:pt x="308" y="296"/>
                    </a:cubicBezTo>
                    <a:cubicBezTo>
                      <a:pt x="306" y="294"/>
                      <a:pt x="307" y="291"/>
                      <a:pt x="307" y="289"/>
                    </a:cubicBezTo>
                    <a:cubicBezTo>
                      <a:pt x="307" y="278"/>
                      <a:pt x="308" y="268"/>
                      <a:pt x="308" y="257"/>
                    </a:cubicBezTo>
                    <a:cubicBezTo>
                      <a:pt x="308" y="245"/>
                      <a:pt x="309" y="233"/>
                      <a:pt x="309" y="221"/>
                    </a:cubicBezTo>
                    <a:cubicBezTo>
                      <a:pt x="308" y="212"/>
                      <a:pt x="308" y="204"/>
                      <a:pt x="307" y="195"/>
                    </a:cubicBezTo>
                    <a:cubicBezTo>
                      <a:pt x="307" y="189"/>
                      <a:pt x="304" y="186"/>
                      <a:pt x="298" y="186"/>
                    </a:cubicBezTo>
                    <a:cubicBezTo>
                      <a:pt x="293" y="185"/>
                      <a:pt x="289" y="186"/>
                      <a:pt x="284" y="188"/>
                    </a:cubicBezTo>
                    <a:cubicBezTo>
                      <a:pt x="270" y="194"/>
                      <a:pt x="256" y="201"/>
                      <a:pt x="242" y="208"/>
                    </a:cubicBezTo>
                    <a:cubicBezTo>
                      <a:pt x="231" y="214"/>
                      <a:pt x="220" y="221"/>
                      <a:pt x="209" y="227"/>
                    </a:cubicBezTo>
                    <a:cubicBezTo>
                      <a:pt x="202" y="231"/>
                      <a:pt x="194" y="236"/>
                      <a:pt x="187" y="239"/>
                    </a:cubicBezTo>
                    <a:cubicBezTo>
                      <a:pt x="172" y="246"/>
                      <a:pt x="157" y="252"/>
                      <a:pt x="142" y="258"/>
                    </a:cubicBezTo>
                    <a:cubicBezTo>
                      <a:pt x="133" y="261"/>
                      <a:pt x="124" y="264"/>
                      <a:pt x="115" y="263"/>
                    </a:cubicBezTo>
                    <a:cubicBezTo>
                      <a:pt x="111" y="262"/>
                      <a:pt x="106" y="262"/>
                      <a:pt x="102" y="263"/>
                    </a:cubicBezTo>
                    <a:cubicBezTo>
                      <a:pt x="88" y="263"/>
                      <a:pt x="73" y="263"/>
                      <a:pt x="58" y="263"/>
                    </a:cubicBezTo>
                    <a:cubicBezTo>
                      <a:pt x="51" y="263"/>
                      <a:pt x="43" y="265"/>
                      <a:pt x="36" y="267"/>
                    </a:cubicBezTo>
                    <a:cubicBezTo>
                      <a:pt x="33" y="267"/>
                      <a:pt x="31" y="270"/>
                      <a:pt x="28" y="273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12" name="Freeform 8"/>
              <p:cNvSpPr>
                <a:spLocks noEditPoints="1"/>
              </p:cNvSpPr>
              <p:nvPr/>
            </p:nvSpPr>
            <p:spPr bwMode="auto">
              <a:xfrm>
                <a:off x="1681163" y="4548188"/>
                <a:ext cx="968375" cy="1120775"/>
              </a:xfrm>
              <a:custGeom>
                <a:avLst/>
                <a:gdLst>
                  <a:gd name="T0" fmla="*/ 13 w 258"/>
                  <a:gd name="T1" fmla="*/ 298 h 298"/>
                  <a:gd name="T2" fmla="*/ 12 w 258"/>
                  <a:gd name="T3" fmla="*/ 238 h 298"/>
                  <a:gd name="T4" fmla="*/ 8 w 258"/>
                  <a:gd name="T5" fmla="*/ 171 h 298"/>
                  <a:gd name="T6" fmla="*/ 9 w 258"/>
                  <a:gd name="T7" fmla="*/ 156 h 298"/>
                  <a:gd name="T8" fmla="*/ 4 w 258"/>
                  <a:gd name="T9" fmla="*/ 110 h 298"/>
                  <a:gd name="T10" fmla="*/ 2 w 258"/>
                  <a:gd name="T11" fmla="*/ 45 h 298"/>
                  <a:gd name="T12" fmla="*/ 0 w 258"/>
                  <a:gd name="T13" fmla="*/ 18 h 298"/>
                  <a:gd name="T14" fmla="*/ 5 w 258"/>
                  <a:gd name="T15" fmla="*/ 6 h 298"/>
                  <a:gd name="T16" fmla="*/ 26 w 258"/>
                  <a:gd name="T17" fmla="*/ 0 h 298"/>
                  <a:gd name="T18" fmla="*/ 62 w 258"/>
                  <a:gd name="T19" fmla="*/ 0 h 298"/>
                  <a:gd name="T20" fmla="*/ 131 w 258"/>
                  <a:gd name="T21" fmla="*/ 4 h 298"/>
                  <a:gd name="T22" fmla="*/ 163 w 258"/>
                  <a:gd name="T23" fmla="*/ 12 h 298"/>
                  <a:gd name="T24" fmla="*/ 182 w 258"/>
                  <a:gd name="T25" fmla="*/ 22 h 298"/>
                  <a:gd name="T26" fmla="*/ 232 w 258"/>
                  <a:gd name="T27" fmla="*/ 73 h 298"/>
                  <a:gd name="T28" fmla="*/ 249 w 258"/>
                  <a:gd name="T29" fmla="*/ 125 h 298"/>
                  <a:gd name="T30" fmla="*/ 257 w 258"/>
                  <a:gd name="T31" fmla="*/ 173 h 298"/>
                  <a:gd name="T32" fmla="*/ 257 w 258"/>
                  <a:gd name="T33" fmla="*/ 250 h 298"/>
                  <a:gd name="T34" fmla="*/ 252 w 258"/>
                  <a:gd name="T35" fmla="*/ 293 h 298"/>
                  <a:gd name="T36" fmla="*/ 198 w 258"/>
                  <a:gd name="T37" fmla="*/ 294 h 298"/>
                  <a:gd name="T38" fmla="*/ 174 w 258"/>
                  <a:gd name="T39" fmla="*/ 293 h 298"/>
                  <a:gd name="T40" fmla="*/ 157 w 258"/>
                  <a:gd name="T41" fmla="*/ 264 h 298"/>
                  <a:gd name="T42" fmla="*/ 129 w 258"/>
                  <a:gd name="T43" fmla="*/ 243 h 298"/>
                  <a:gd name="T44" fmla="*/ 80 w 258"/>
                  <a:gd name="T45" fmla="*/ 242 h 298"/>
                  <a:gd name="T46" fmla="*/ 32 w 258"/>
                  <a:gd name="T47" fmla="*/ 286 h 298"/>
                  <a:gd name="T48" fmla="*/ 50 w 258"/>
                  <a:gd name="T49" fmla="*/ 160 h 298"/>
                  <a:gd name="T50" fmla="*/ 115 w 258"/>
                  <a:gd name="T51" fmla="*/ 158 h 298"/>
                  <a:gd name="T52" fmla="*/ 156 w 258"/>
                  <a:gd name="T53" fmla="*/ 154 h 298"/>
                  <a:gd name="T54" fmla="*/ 200 w 258"/>
                  <a:gd name="T55" fmla="*/ 152 h 298"/>
                  <a:gd name="T56" fmla="*/ 208 w 258"/>
                  <a:gd name="T57" fmla="*/ 137 h 298"/>
                  <a:gd name="T58" fmla="*/ 185 w 258"/>
                  <a:gd name="T59" fmla="*/ 70 h 298"/>
                  <a:gd name="T60" fmla="*/ 162 w 258"/>
                  <a:gd name="T61" fmla="*/ 53 h 298"/>
                  <a:gd name="T62" fmla="*/ 125 w 258"/>
                  <a:gd name="T63" fmla="*/ 37 h 298"/>
                  <a:gd name="T64" fmla="*/ 77 w 258"/>
                  <a:gd name="T65" fmla="*/ 32 h 298"/>
                  <a:gd name="T66" fmla="*/ 54 w 258"/>
                  <a:gd name="T67" fmla="*/ 32 h 298"/>
                  <a:gd name="T68" fmla="*/ 34 w 258"/>
                  <a:gd name="T69" fmla="*/ 44 h 298"/>
                  <a:gd name="T70" fmla="*/ 36 w 258"/>
                  <a:gd name="T71" fmla="*/ 58 h 298"/>
                  <a:gd name="T72" fmla="*/ 38 w 258"/>
                  <a:gd name="T73" fmla="*/ 105 h 298"/>
                  <a:gd name="T74" fmla="*/ 42 w 258"/>
                  <a:gd name="T75" fmla="*/ 156 h 298"/>
                  <a:gd name="T76" fmla="*/ 46 w 258"/>
                  <a:gd name="T77" fmla="*/ 167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258" h="298">
                    <a:moveTo>
                      <a:pt x="28" y="298"/>
                    </a:moveTo>
                    <a:cubicBezTo>
                      <a:pt x="23" y="298"/>
                      <a:pt x="18" y="298"/>
                      <a:pt x="13" y="298"/>
                    </a:cubicBezTo>
                    <a:cubicBezTo>
                      <a:pt x="13" y="297"/>
                      <a:pt x="12" y="295"/>
                      <a:pt x="12" y="294"/>
                    </a:cubicBezTo>
                    <a:cubicBezTo>
                      <a:pt x="12" y="275"/>
                      <a:pt x="12" y="256"/>
                      <a:pt x="12" y="238"/>
                    </a:cubicBezTo>
                    <a:cubicBezTo>
                      <a:pt x="11" y="223"/>
                      <a:pt x="11" y="209"/>
                      <a:pt x="10" y="195"/>
                    </a:cubicBezTo>
                    <a:cubicBezTo>
                      <a:pt x="10" y="187"/>
                      <a:pt x="9" y="179"/>
                      <a:pt x="8" y="171"/>
                    </a:cubicBezTo>
                    <a:cubicBezTo>
                      <a:pt x="7" y="166"/>
                      <a:pt x="8" y="163"/>
                      <a:pt x="13" y="160"/>
                    </a:cubicBezTo>
                    <a:cubicBezTo>
                      <a:pt x="11" y="158"/>
                      <a:pt x="10" y="157"/>
                      <a:pt x="9" y="156"/>
                    </a:cubicBezTo>
                    <a:cubicBezTo>
                      <a:pt x="8" y="155"/>
                      <a:pt x="7" y="154"/>
                      <a:pt x="7" y="152"/>
                    </a:cubicBezTo>
                    <a:cubicBezTo>
                      <a:pt x="7" y="138"/>
                      <a:pt x="4" y="124"/>
                      <a:pt x="4" y="110"/>
                    </a:cubicBezTo>
                    <a:cubicBezTo>
                      <a:pt x="3" y="97"/>
                      <a:pt x="3" y="85"/>
                      <a:pt x="3" y="72"/>
                    </a:cubicBezTo>
                    <a:cubicBezTo>
                      <a:pt x="3" y="63"/>
                      <a:pt x="2" y="54"/>
                      <a:pt x="2" y="45"/>
                    </a:cubicBezTo>
                    <a:cubicBezTo>
                      <a:pt x="1" y="38"/>
                      <a:pt x="2" y="32"/>
                      <a:pt x="0" y="26"/>
                    </a:cubicBezTo>
                    <a:cubicBezTo>
                      <a:pt x="0" y="23"/>
                      <a:pt x="0" y="20"/>
                      <a:pt x="0" y="18"/>
                    </a:cubicBezTo>
                    <a:cubicBezTo>
                      <a:pt x="2" y="14"/>
                      <a:pt x="2" y="11"/>
                      <a:pt x="0" y="7"/>
                    </a:cubicBezTo>
                    <a:cubicBezTo>
                      <a:pt x="2" y="7"/>
                      <a:pt x="4" y="6"/>
                      <a:pt x="5" y="6"/>
                    </a:cubicBezTo>
                    <a:cubicBezTo>
                      <a:pt x="7" y="5"/>
                      <a:pt x="8" y="5"/>
                      <a:pt x="9" y="5"/>
                    </a:cubicBezTo>
                    <a:cubicBezTo>
                      <a:pt x="14" y="0"/>
                      <a:pt x="20" y="0"/>
                      <a:pt x="26" y="0"/>
                    </a:cubicBezTo>
                    <a:cubicBezTo>
                      <a:pt x="27" y="0"/>
                      <a:pt x="28" y="0"/>
                      <a:pt x="29" y="0"/>
                    </a:cubicBezTo>
                    <a:cubicBezTo>
                      <a:pt x="40" y="1"/>
                      <a:pt x="51" y="1"/>
                      <a:pt x="62" y="0"/>
                    </a:cubicBezTo>
                    <a:cubicBezTo>
                      <a:pt x="73" y="0"/>
                      <a:pt x="83" y="0"/>
                      <a:pt x="94" y="0"/>
                    </a:cubicBezTo>
                    <a:cubicBezTo>
                      <a:pt x="106" y="1"/>
                      <a:pt x="119" y="2"/>
                      <a:pt x="131" y="4"/>
                    </a:cubicBezTo>
                    <a:cubicBezTo>
                      <a:pt x="139" y="5"/>
                      <a:pt x="147" y="8"/>
                      <a:pt x="155" y="10"/>
                    </a:cubicBezTo>
                    <a:cubicBezTo>
                      <a:pt x="157" y="11"/>
                      <a:pt x="160" y="12"/>
                      <a:pt x="163" y="12"/>
                    </a:cubicBezTo>
                    <a:cubicBezTo>
                      <a:pt x="165" y="13"/>
                      <a:pt x="168" y="15"/>
                      <a:pt x="171" y="16"/>
                    </a:cubicBezTo>
                    <a:cubicBezTo>
                      <a:pt x="175" y="18"/>
                      <a:pt x="178" y="21"/>
                      <a:pt x="182" y="22"/>
                    </a:cubicBezTo>
                    <a:cubicBezTo>
                      <a:pt x="191" y="26"/>
                      <a:pt x="199" y="32"/>
                      <a:pt x="206" y="39"/>
                    </a:cubicBezTo>
                    <a:cubicBezTo>
                      <a:pt x="216" y="49"/>
                      <a:pt x="224" y="61"/>
                      <a:pt x="232" y="73"/>
                    </a:cubicBezTo>
                    <a:cubicBezTo>
                      <a:pt x="237" y="80"/>
                      <a:pt x="242" y="89"/>
                      <a:pt x="244" y="98"/>
                    </a:cubicBezTo>
                    <a:cubicBezTo>
                      <a:pt x="248" y="107"/>
                      <a:pt x="249" y="116"/>
                      <a:pt x="249" y="125"/>
                    </a:cubicBezTo>
                    <a:cubicBezTo>
                      <a:pt x="250" y="126"/>
                      <a:pt x="250" y="126"/>
                      <a:pt x="250" y="127"/>
                    </a:cubicBezTo>
                    <a:cubicBezTo>
                      <a:pt x="253" y="142"/>
                      <a:pt x="256" y="157"/>
                      <a:pt x="257" y="173"/>
                    </a:cubicBezTo>
                    <a:cubicBezTo>
                      <a:pt x="258" y="184"/>
                      <a:pt x="258" y="195"/>
                      <a:pt x="258" y="206"/>
                    </a:cubicBezTo>
                    <a:cubicBezTo>
                      <a:pt x="258" y="221"/>
                      <a:pt x="258" y="235"/>
                      <a:pt x="257" y="250"/>
                    </a:cubicBezTo>
                    <a:cubicBezTo>
                      <a:pt x="257" y="263"/>
                      <a:pt x="255" y="276"/>
                      <a:pt x="254" y="289"/>
                    </a:cubicBezTo>
                    <a:cubicBezTo>
                      <a:pt x="254" y="290"/>
                      <a:pt x="253" y="292"/>
                      <a:pt x="252" y="293"/>
                    </a:cubicBezTo>
                    <a:cubicBezTo>
                      <a:pt x="245" y="294"/>
                      <a:pt x="237" y="294"/>
                      <a:pt x="230" y="294"/>
                    </a:cubicBezTo>
                    <a:cubicBezTo>
                      <a:pt x="219" y="294"/>
                      <a:pt x="209" y="294"/>
                      <a:pt x="198" y="294"/>
                    </a:cubicBezTo>
                    <a:cubicBezTo>
                      <a:pt x="194" y="294"/>
                      <a:pt x="190" y="294"/>
                      <a:pt x="186" y="294"/>
                    </a:cubicBezTo>
                    <a:cubicBezTo>
                      <a:pt x="182" y="295"/>
                      <a:pt x="178" y="295"/>
                      <a:pt x="174" y="293"/>
                    </a:cubicBezTo>
                    <a:cubicBezTo>
                      <a:pt x="173" y="293"/>
                      <a:pt x="173" y="292"/>
                      <a:pt x="173" y="292"/>
                    </a:cubicBezTo>
                    <a:cubicBezTo>
                      <a:pt x="171" y="281"/>
                      <a:pt x="164" y="272"/>
                      <a:pt x="157" y="264"/>
                    </a:cubicBezTo>
                    <a:cubicBezTo>
                      <a:pt x="152" y="259"/>
                      <a:pt x="146" y="254"/>
                      <a:pt x="140" y="249"/>
                    </a:cubicBezTo>
                    <a:cubicBezTo>
                      <a:pt x="137" y="246"/>
                      <a:pt x="133" y="244"/>
                      <a:pt x="129" y="243"/>
                    </a:cubicBezTo>
                    <a:cubicBezTo>
                      <a:pt x="119" y="240"/>
                      <a:pt x="110" y="238"/>
                      <a:pt x="100" y="238"/>
                    </a:cubicBezTo>
                    <a:cubicBezTo>
                      <a:pt x="93" y="239"/>
                      <a:pt x="86" y="240"/>
                      <a:pt x="80" y="242"/>
                    </a:cubicBezTo>
                    <a:cubicBezTo>
                      <a:pt x="68" y="247"/>
                      <a:pt x="57" y="253"/>
                      <a:pt x="48" y="262"/>
                    </a:cubicBezTo>
                    <a:cubicBezTo>
                      <a:pt x="41" y="269"/>
                      <a:pt x="36" y="277"/>
                      <a:pt x="32" y="286"/>
                    </a:cubicBezTo>
                    <a:cubicBezTo>
                      <a:pt x="31" y="290"/>
                      <a:pt x="29" y="294"/>
                      <a:pt x="28" y="298"/>
                    </a:cubicBezTo>
                    <a:close/>
                    <a:moveTo>
                      <a:pt x="50" y="160"/>
                    </a:moveTo>
                    <a:cubicBezTo>
                      <a:pt x="58" y="158"/>
                      <a:pt x="66" y="159"/>
                      <a:pt x="74" y="159"/>
                    </a:cubicBezTo>
                    <a:cubicBezTo>
                      <a:pt x="88" y="160"/>
                      <a:pt x="102" y="160"/>
                      <a:pt x="115" y="158"/>
                    </a:cubicBezTo>
                    <a:cubicBezTo>
                      <a:pt x="121" y="157"/>
                      <a:pt x="127" y="156"/>
                      <a:pt x="133" y="156"/>
                    </a:cubicBezTo>
                    <a:cubicBezTo>
                      <a:pt x="141" y="155"/>
                      <a:pt x="149" y="154"/>
                      <a:pt x="156" y="154"/>
                    </a:cubicBezTo>
                    <a:cubicBezTo>
                      <a:pt x="164" y="153"/>
                      <a:pt x="171" y="153"/>
                      <a:pt x="179" y="153"/>
                    </a:cubicBezTo>
                    <a:cubicBezTo>
                      <a:pt x="186" y="153"/>
                      <a:pt x="193" y="153"/>
                      <a:pt x="200" y="152"/>
                    </a:cubicBezTo>
                    <a:cubicBezTo>
                      <a:pt x="202" y="152"/>
                      <a:pt x="203" y="152"/>
                      <a:pt x="205" y="151"/>
                    </a:cubicBezTo>
                    <a:cubicBezTo>
                      <a:pt x="206" y="146"/>
                      <a:pt x="207" y="142"/>
                      <a:pt x="208" y="137"/>
                    </a:cubicBezTo>
                    <a:cubicBezTo>
                      <a:pt x="209" y="126"/>
                      <a:pt x="208" y="115"/>
                      <a:pt x="204" y="104"/>
                    </a:cubicBezTo>
                    <a:cubicBezTo>
                      <a:pt x="200" y="92"/>
                      <a:pt x="192" y="81"/>
                      <a:pt x="185" y="70"/>
                    </a:cubicBezTo>
                    <a:cubicBezTo>
                      <a:pt x="182" y="65"/>
                      <a:pt x="178" y="62"/>
                      <a:pt x="172" y="59"/>
                    </a:cubicBezTo>
                    <a:cubicBezTo>
                      <a:pt x="169" y="57"/>
                      <a:pt x="165" y="55"/>
                      <a:pt x="162" y="53"/>
                    </a:cubicBezTo>
                    <a:cubicBezTo>
                      <a:pt x="155" y="49"/>
                      <a:pt x="148" y="46"/>
                      <a:pt x="141" y="44"/>
                    </a:cubicBezTo>
                    <a:cubicBezTo>
                      <a:pt x="136" y="42"/>
                      <a:pt x="130" y="40"/>
                      <a:pt x="125" y="37"/>
                    </a:cubicBezTo>
                    <a:cubicBezTo>
                      <a:pt x="121" y="35"/>
                      <a:pt x="116" y="33"/>
                      <a:pt x="112" y="33"/>
                    </a:cubicBezTo>
                    <a:cubicBezTo>
                      <a:pt x="100" y="31"/>
                      <a:pt x="89" y="29"/>
                      <a:pt x="77" y="32"/>
                    </a:cubicBezTo>
                    <a:cubicBezTo>
                      <a:pt x="74" y="32"/>
                      <a:pt x="72" y="33"/>
                      <a:pt x="69" y="32"/>
                    </a:cubicBezTo>
                    <a:cubicBezTo>
                      <a:pt x="64" y="31"/>
                      <a:pt x="59" y="32"/>
                      <a:pt x="54" y="32"/>
                    </a:cubicBezTo>
                    <a:cubicBezTo>
                      <a:pt x="50" y="33"/>
                      <a:pt x="45" y="33"/>
                      <a:pt x="41" y="34"/>
                    </a:cubicBezTo>
                    <a:cubicBezTo>
                      <a:pt x="35" y="35"/>
                      <a:pt x="33" y="38"/>
                      <a:pt x="34" y="44"/>
                    </a:cubicBezTo>
                    <a:cubicBezTo>
                      <a:pt x="34" y="45"/>
                      <a:pt x="34" y="46"/>
                      <a:pt x="34" y="46"/>
                    </a:cubicBezTo>
                    <a:cubicBezTo>
                      <a:pt x="35" y="50"/>
                      <a:pt x="35" y="54"/>
                      <a:pt x="36" y="58"/>
                    </a:cubicBezTo>
                    <a:cubicBezTo>
                      <a:pt x="36" y="63"/>
                      <a:pt x="36" y="68"/>
                      <a:pt x="36" y="74"/>
                    </a:cubicBezTo>
                    <a:cubicBezTo>
                      <a:pt x="37" y="84"/>
                      <a:pt x="38" y="94"/>
                      <a:pt x="38" y="105"/>
                    </a:cubicBezTo>
                    <a:cubicBezTo>
                      <a:pt x="39" y="119"/>
                      <a:pt x="39" y="133"/>
                      <a:pt x="42" y="148"/>
                    </a:cubicBezTo>
                    <a:cubicBezTo>
                      <a:pt x="43" y="150"/>
                      <a:pt x="42" y="153"/>
                      <a:pt x="42" y="156"/>
                    </a:cubicBezTo>
                    <a:cubicBezTo>
                      <a:pt x="42" y="159"/>
                      <a:pt x="42" y="163"/>
                      <a:pt x="43" y="166"/>
                    </a:cubicBezTo>
                    <a:cubicBezTo>
                      <a:pt x="43" y="167"/>
                      <a:pt x="46" y="168"/>
                      <a:pt x="46" y="167"/>
                    </a:cubicBezTo>
                    <a:cubicBezTo>
                      <a:pt x="48" y="165"/>
                      <a:pt x="49" y="163"/>
                      <a:pt x="50" y="160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13" name="Freeform 9"/>
              <p:cNvSpPr>
                <a:spLocks noEditPoints="1"/>
              </p:cNvSpPr>
              <p:nvPr/>
            </p:nvSpPr>
            <p:spPr bwMode="auto">
              <a:xfrm>
                <a:off x="2705101" y="2554288"/>
                <a:ext cx="935038" cy="866775"/>
              </a:xfrm>
              <a:custGeom>
                <a:avLst/>
                <a:gdLst>
                  <a:gd name="T0" fmla="*/ 23 w 249"/>
                  <a:gd name="T1" fmla="*/ 64 h 231"/>
                  <a:gd name="T2" fmla="*/ 32 w 249"/>
                  <a:gd name="T3" fmla="*/ 77 h 231"/>
                  <a:gd name="T4" fmla="*/ 51 w 249"/>
                  <a:gd name="T5" fmla="*/ 37 h 231"/>
                  <a:gd name="T6" fmla="*/ 79 w 249"/>
                  <a:gd name="T7" fmla="*/ 62 h 231"/>
                  <a:gd name="T8" fmla="*/ 76 w 249"/>
                  <a:gd name="T9" fmla="*/ 42 h 231"/>
                  <a:gd name="T10" fmla="*/ 87 w 249"/>
                  <a:gd name="T11" fmla="*/ 0 h 231"/>
                  <a:gd name="T12" fmla="*/ 114 w 249"/>
                  <a:gd name="T13" fmla="*/ 37 h 231"/>
                  <a:gd name="T14" fmla="*/ 110 w 249"/>
                  <a:gd name="T15" fmla="*/ 65 h 231"/>
                  <a:gd name="T16" fmla="*/ 138 w 249"/>
                  <a:gd name="T17" fmla="*/ 50 h 231"/>
                  <a:gd name="T18" fmla="*/ 156 w 249"/>
                  <a:gd name="T19" fmla="*/ 25 h 231"/>
                  <a:gd name="T20" fmla="*/ 159 w 249"/>
                  <a:gd name="T21" fmla="*/ 49 h 231"/>
                  <a:gd name="T22" fmla="*/ 158 w 249"/>
                  <a:gd name="T23" fmla="*/ 57 h 231"/>
                  <a:gd name="T24" fmla="*/ 170 w 249"/>
                  <a:gd name="T25" fmla="*/ 53 h 231"/>
                  <a:gd name="T26" fmla="*/ 190 w 249"/>
                  <a:gd name="T27" fmla="*/ 32 h 231"/>
                  <a:gd name="T28" fmla="*/ 189 w 249"/>
                  <a:gd name="T29" fmla="*/ 54 h 231"/>
                  <a:gd name="T30" fmla="*/ 214 w 249"/>
                  <a:gd name="T31" fmla="*/ 32 h 231"/>
                  <a:gd name="T32" fmla="*/ 224 w 249"/>
                  <a:gd name="T33" fmla="*/ 26 h 231"/>
                  <a:gd name="T34" fmla="*/ 238 w 249"/>
                  <a:gd name="T35" fmla="*/ 66 h 231"/>
                  <a:gd name="T36" fmla="*/ 247 w 249"/>
                  <a:gd name="T37" fmla="*/ 65 h 231"/>
                  <a:gd name="T38" fmla="*/ 242 w 249"/>
                  <a:gd name="T39" fmla="*/ 136 h 231"/>
                  <a:gd name="T40" fmla="*/ 238 w 249"/>
                  <a:gd name="T41" fmla="*/ 157 h 231"/>
                  <a:gd name="T42" fmla="*/ 213 w 249"/>
                  <a:gd name="T43" fmla="*/ 197 h 231"/>
                  <a:gd name="T44" fmla="*/ 180 w 249"/>
                  <a:gd name="T45" fmla="*/ 221 h 231"/>
                  <a:gd name="T46" fmla="*/ 137 w 249"/>
                  <a:gd name="T47" fmla="*/ 230 h 231"/>
                  <a:gd name="T48" fmla="*/ 79 w 249"/>
                  <a:gd name="T49" fmla="*/ 222 h 231"/>
                  <a:gd name="T50" fmla="*/ 72 w 249"/>
                  <a:gd name="T51" fmla="*/ 221 h 231"/>
                  <a:gd name="T52" fmla="*/ 13 w 249"/>
                  <a:gd name="T53" fmla="*/ 161 h 231"/>
                  <a:gd name="T54" fmla="*/ 10 w 249"/>
                  <a:gd name="T55" fmla="*/ 147 h 231"/>
                  <a:gd name="T56" fmla="*/ 2 w 249"/>
                  <a:gd name="T57" fmla="*/ 102 h 231"/>
                  <a:gd name="T58" fmla="*/ 10 w 249"/>
                  <a:gd name="T59" fmla="*/ 46 h 231"/>
                  <a:gd name="T60" fmla="*/ 75 w 249"/>
                  <a:gd name="T61" fmla="*/ 82 h 231"/>
                  <a:gd name="T62" fmla="*/ 95 w 249"/>
                  <a:gd name="T63" fmla="*/ 87 h 231"/>
                  <a:gd name="T64" fmla="*/ 69 w 249"/>
                  <a:gd name="T65" fmla="*/ 74 h 231"/>
                  <a:gd name="T66" fmla="*/ 33 w 249"/>
                  <a:gd name="T67" fmla="*/ 88 h 231"/>
                  <a:gd name="T68" fmla="*/ 41 w 249"/>
                  <a:gd name="T69" fmla="*/ 95 h 231"/>
                  <a:gd name="T70" fmla="*/ 57 w 249"/>
                  <a:gd name="T71" fmla="*/ 104 h 231"/>
                  <a:gd name="T72" fmla="*/ 72 w 249"/>
                  <a:gd name="T73" fmla="*/ 91 h 231"/>
                  <a:gd name="T74" fmla="*/ 214 w 249"/>
                  <a:gd name="T75" fmla="*/ 88 h 231"/>
                  <a:gd name="T76" fmla="*/ 213 w 249"/>
                  <a:gd name="T77" fmla="*/ 84 h 231"/>
                  <a:gd name="T78" fmla="*/ 168 w 249"/>
                  <a:gd name="T79" fmla="*/ 76 h 231"/>
                  <a:gd name="T80" fmla="*/ 163 w 249"/>
                  <a:gd name="T81" fmla="*/ 85 h 231"/>
                  <a:gd name="T82" fmla="*/ 169 w 249"/>
                  <a:gd name="T83" fmla="*/ 91 h 231"/>
                  <a:gd name="T84" fmla="*/ 190 w 249"/>
                  <a:gd name="T85" fmla="*/ 99 h 231"/>
                  <a:gd name="T86" fmla="*/ 200 w 249"/>
                  <a:gd name="T87" fmla="*/ 80 h 231"/>
                  <a:gd name="T88" fmla="*/ 95 w 249"/>
                  <a:gd name="T89" fmla="*/ 173 h 231"/>
                  <a:gd name="T90" fmla="*/ 116 w 249"/>
                  <a:gd name="T91" fmla="*/ 184 h 231"/>
                  <a:gd name="T92" fmla="*/ 154 w 249"/>
                  <a:gd name="T93" fmla="*/ 178 h 231"/>
                  <a:gd name="T94" fmla="*/ 100 w 249"/>
                  <a:gd name="T95" fmla="*/ 174 h 231"/>
                  <a:gd name="T96" fmla="*/ 114 w 249"/>
                  <a:gd name="T97" fmla="*/ 134 h 231"/>
                  <a:gd name="T98" fmla="*/ 114 w 249"/>
                  <a:gd name="T99" fmla="*/ 137 h 231"/>
                  <a:gd name="T100" fmla="*/ 140 w 249"/>
                  <a:gd name="T101" fmla="*/ 140 h 231"/>
                  <a:gd name="T102" fmla="*/ 128 w 249"/>
                  <a:gd name="T103" fmla="*/ 137 h 2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249" h="231">
                    <a:moveTo>
                      <a:pt x="15" y="35"/>
                    </a:moveTo>
                    <a:cubicBezTo>
                      <a:pt x="17" y="45"/>
                      <a:pt x="17" y="55"/>
                      <a:pt x="23" y="64"/>
                    </a:cubicBezTo>
                    <a:cubicBezTo>
                      <a:pt x="25" y="68"/>
                      <a:pt x="27" y="72"/>
                      <a:pt x="29" y="76"/>
                    </a:cubicBezTo>
                    <a:cubicBezTo>
                      <a:pt x="30" y="76"/>
                      <a:pt x="31" y="76"/>
                      <a:pt x="32" y="77"/>
                    </a:cubicBezTo>
                    <a:cubicBezTo>
                      <a:pt x="35" y="58"/>
                      <a:pt x="36" y="39"/>
                      <a:pt x="43" y="20"/>
                    </a:cubicBezTo>
                    <a:cubicBezTo>
                      <a:pt x="46" y="26"/>
                      <a:pt x="48" y="32"/>
                      <a:pt x="51" y="37"/>
                    </a:cubicBezTo>
                    <a:cubicBezTo>
                      <a:pt x="55" y="42"/>
                      <a:pt x="59" y="46"/>
                      <a:pt x="63" y="51"/>
                    </a:cubicBezTo>
                    <a:cubicBezTo>
                      <a:pt x="67" y="55"/>
                      <a:pt x="73" y="58"/>
                      <a:pt x="79" y="62"/>
                    </a:cubicBezTo>
                    <a:cubicBezTo>
                      <a:pt x="79" y="59"/>
                      <a:pt x="79" y="57"/>
                      <a:pt x="78" y="56"/>
                    </a:cubicBezTo>
                    <a:cubicBezTo>
                      <a:pt x="76" y="52"/>
                      <a:pt x="76" y="47"/>
                      <a:pt x="76" y="42"/>
                    </a:cubicBezTo>
                    <a:cubicBezTo>
                      <a:pt x="77" y="35"/>
                      <a:pt x="77" y="27"/>
                      <a:pt x="78" y="19"/>
                    </a:cubicBezTo>
                    <a:cubicBezTo>
                      <a:pt x="79" y="12"/>
                      <a:pt x="82" y="5"/>
                      <a:pt x="87" y="0"/>
                    </a:cubicBezTo>
                    <a:cubicBezTo>
                      <a:pt x="89" y="0"/>
                      <a:pt x="89" y="0"/>
                      <a:pt x="90" y="0"/>
                    </a:cubicBezTo>
                    <a:cubicBezTo>
                      <a:pt x="102" y="10"/>
                      <a:pt x="111" y="21"/>
                      <a:pt x="114" y="37"/>
                    </a:cubicBezTo>
                    <a:cubicBezTo>
                      <a:pt x="116" y="46"/>
                      <a:pt x="115" y="54"/>
                      <a:pt x="111" y="62"/>
                    </a:cubicBezTo>
                    <a:cubicBezTo>
                      <a:pt x="110" y="63"/>
                      <a:pt x="110" y="64"/>
                      <a:pt x="110" y="65"/>
                    </a:cubicBezTo>
                    <a:cubicBezTo>
                      <a:pt x="113" y="68"/>
                      <a:pt x="113" y="68"/>
                      <a:pt x="116" y="66"/>
                    </a:cubicBezTo>
                    <a:cubicBezTo>
                      <a:pt x="123" y="61"/>
                      <a:pt x="130" y="55"/>
                      <a:pt x="138" y="50"/>
                    </a:cubicBezTo>
                    <a:cubicBezTo>
                      <a:pt x="142" y="46"/>
                      <a:pt x="145" y="41"/>
                      <a:pt x="148" y="36"/>
                    </a:cubicBezTo>
                    <a:cubicBezTo>
                      <a:pt x="151" y="33"/>
                      <a:pt x="153" y="28"/>
                      <a:pt x="156" y="25"/>
                    </a:cubicBezTo>
                    <a:cubicBezTo>
                      <a:pt x="157" y="24"/>
                      <a:pt x="158" y="23"/>
                      <a:pt x="159" y="22"/>
                    </a:cubicBezTo>
                    <a:cubicBezTo>
                      <a:pt x="162" y="32"/>
                      <a:pt x="162" y="41"/>
                      <a:pt x="159" y="49"/>
                    </a:cubicBezTo>
                    <a:cubicBezTo>
                      <a:pt x="159" y="51"/>
                      <a:pt x="158" y="52"/>
                      <a:pt x="157" y="53"/>
                    </a:cubicBezTo>
                    <a:cubicBezTo>
                      <a:pt x="156" y="55"/>
                      <a:pt x="156" y="57"/>
                      <a:pt x="158" y="57"/>
                    </a:cubicBezTo>
                    <a:cubicBezTo>
                      <a:pt x="159" y="58"/>
                      <a:pt x="161" y="58"/>
                      <a:pt x="162" y="58"/>
                    </a:cubicBezTo>
                    <a:cubicBezTo>
                      <a:pt x="165" y="57"/>
                      <a:pt x="167" y="55"/>
                      <a:pt x="170" y="53"/>
                    </a:cubicBezTo>
                    <a:cubicBezTo>
                      <a:pt x="177" y="47"/>
                      <a:pt x="184" y="42"/>
                      <a:pt x="188" y="33"/>
                    </a:cubicBezTo>
                    <a:cubicBezTo>
                      <a:pt x="189" y="33"/>
                      <a:pt x="189" y="33"/>
                      <a:pt x="190" y="32"/>
                    </a:cubicBezTo>
                    <a:cubicBezTo>
                      <a:pt x="191" y="38"/>
                      <a:pt x="191" y="40"/>
                      <a:pt x="185" y="51"/>
                    </a:cubicBezTo>
                    <a:cubicBezTo>
                      <a:pt x="187" y="52"/>
                      <a:pt x="188" y="54"/>
                      <a:pt x="189" y="54"/>
                    </a:cubicBezTo>
                    <a:cubicBezTo>
                      <a:pt x="191" y="55"/>
                      <a:pt x="193" y="55"/>
                      <a:pt x="195" y="53"/>
                    </a:cubicBezTo>
                    <a:cubicBezTo>
                      <a:pt x="202" y="47"/>
                      <a:pt x="210" y="41"/>
                      <a:pt x="214" y="32"/>
                    </a:cubicBezTo>
                    <a:cubicBezTo>
                      <a:pt x="216" y="29"/>
                      <a:pt x="217" y="25"/>
                      <a:pt x="219" y="22"/>
                    </a:cubicBezTo>
                    <a:cubicBezTo>
                      <a:pt x="222" y="22"/>
                      <a:pt x="223" y="24"/>
                      <a:pt x="224" y="26"/>
                    </a:cubicBezTo>
                    <a:cubicBezTo>
                      <a:pt x="229" y="37"/>
                      <a:pt x="233" y="48"/>
                      <a:pt x="234" y="60"/>
                    </a:cubicBezTo>
                    <a:cubicBezTo>
                      <a:pt x="234" y="64"/>
                      <a:pt x="235" y="66"/>
                      <a:pt x="238" y="66"/>
                    </a:cubicBezTo>
                    <a:cubicBezTo>
                      <a:pt x="240" y="65"/>
                      <a:pt x="243" y="63"/>
                      <a:pt x="246" y="61"/>
                    </a:cubicBezTo>
                    <a:cubicBezTo>
                      <a:pt x="246" y="63"/>
                      <a:pt x="247" y="64"/>
                      <a:pt x="247" y="65"/>
                    </a:cubicBezTo>
                    <a:cubicBezTo>
                      <a:pt x="249" y="82"/>
                      <a:pt x="249" y="98"/>
                      <a:pt x="248" y="115"/>
                    </a:cubicBezTo>
                    <a:cubicBezTo>
                      <a:pt x="247" y="122"/>
                      <a:pt x="246" y="130"/>
                      <a:pt x="242" y="136"/>
                    </a:cubicBezTo>
                    <a:cubicBezTo>
                      <a:pt x="242" y="137"/>
                      <a:pt x="242" y="138"/>
                      <a:pt x="242" y="139"/>
                    </a:cubicBezTo>
                    <a:cubicBezTo>
                      <a:pt x="243" y="145"/>
                      <a:pt x="241" y="151"/>
                      <a:pt x="238" y="157"/>
                    </a:cubicBezTo>
                    <a:cubicBezTo>
                      <a:pt x="236" y="162"/>
                      <a:pt x="234" y="167"/>
                      <a:pt x="231" y="172"/>
                    </a:cubicBezTo>
                    <a:cubicBezTo>
                      <a:pt x="226" y="181"/>
                      <a:pt x="221" y="190"/>
                      <a:pt x="213" y="197"/>
                    </a:cubicBezTo>
                    <a:cubicBezTo>
                      <a:pt x="211" y="198"/>
                      <a:pt x="209" y="200"/>
                      <a:pt x="208" y="202"/>
                    </a:cubicBezTo>
                    <a:cubicBezTo>
                      <a:pt x="200" y="211"/>
                      <a:pt x="190" y="216"/>
                      <a:pt x="180" y="221"/>
                    </a:cubicBezTo>
                    <a:cubicBezTo>
                      <a:pt x="178" y="222"/>
                      <a:pt x="175" y="223"/>
                      <a:pt x="173" y="223"/>
                    </a:cubicBezTo>
                    <a:cubicBezTo>
                      <a:pt x="161" y="225"/>
                      <a:pt x="150" y="230"/>
                      <a:pt x="137" y="230"/>
                    </a:cubicBezTo>
                    <a:cubicBezTo>
                      <a:pt x="124" y="230"/>
                      <a:pt x="110" y="231"/>
                      <a:pt x="96" y="228"/>
                    </a:cubicBezTo>
                    <a:cubicBezTo>
                      <a:pt x="90" y="226"/>
                      <a:pt x="84" y="227"/>
                      <a:pt x="79" y="222"/>
                    </a:cubicBezTo>
                    <a:cubicBezTo>
                      <a:pt x="78" y="222"/>
                      <a:pt x="76" y="222"/>
                      <a:pt x="75" y="222"/>
                    </a:cubicBezTo>
                    <a:cubicBezTo>
                      <a:pt x="74" y="222"/>
                      <a:pt x="73" y="222"/>
                      <a:pt x="72" y="221"/>
                    </a:cubicBezTo>
                    <a:cubicBezTo>
                      <a:pt x="58" y="215"/>
                      <a:pt x="46" y="207"/>
                      <a:pt x="35" y="196"/>
                    </a:cubicBezTo>
                    <a:cubicBezTo>
                      <a:pt x="25" y="186"/>
                      <a:pt x="18" y="174"/>
                      <a:pt x="13" y="161"/>
                    </a:cubicBezTo>
                    <a:cubicBezTo>
                      <a:pt x="12" y="158"/>
                      <a:pt x="12" y="154"/>
                      <a:pt x="11" y="151"/>
                    </a:cubicBezTo>
                    <a:cubicBezTo>
                      <a:pt x="11" y="150"/>
                      <a:pt x="11" y="148"/>
                      <a:pt x="10" y="147"/>
                    </a:cubicBezTo>
                    <a:cubicBezTo>
                      <a:pt x="6" y="139"/>
                      <a:pt x="4" y="130"/>
                      <a:pt x="3" y="120"/>
                    </a:cubicBezTo>
                    <a:cubicBezTo>
                      <a:pt x="2" y="114"/>
                      <a:pt x="0" y="108"/>
                      <a:pt x="2" y="102"/>
                    </a:cubicBezTo>
                    <a:cubicBezTo>
                      <a:pt x="3" y="99"/>
                      <a:pt x="1" y="97"/>
                      <a:pt x="1" y="94"/>
                    </a:cubicBezTo>
                    <a:cubicBezTo>
                      <a:pt x="3" y="78"/>
                      <a:pt x="5" y="61"/>
                      <a:pt x="10" y="46"/>
                    </a:cubicBezTo>
                    <a:cubicBezTo>
                      <a:pt x="12" y="42"/>
                      <a:pt x="14" y="38"/>
                      <a:pt x="15" y="35"/>
                    </a:cubicBezTo>
                    <a:close/>
                    <a:moveTo>
                      <a:pt x="75" y="82"/>
                    </a:moveTo>
                    <a:cubicBezTo>
                      <a:pt x="81" y="83"/>
                      <a:pt x="87" y="84"/>
                      <a:pt x="92" y="87"/>
                    </a:cubicBezTo>
                    <a:cubicBezTo>
                      <a:pt x="93" y="88"/>
                      <a:pt x="94" y="88"/>
                      <a:pt x="95" y="87"/>
                    </a:cubicBezTo>
                    <a:cubicBezTo>
                      <a:pt x="94" y="82"/>
                      <a:pt x="90" y="79"/>
                      <a:pt x="85" y="78"/>
                    </a:cubicBezTo>
                    <a:cubicBezTo>
                      <a:pt x="80" y="76"/>
                      <a:pt x="74" y="75"/>
                      <a:pt x="69" y="74"/>
                    </a:cubicBezTo>
                    <a:cubicBezTo>
                      <a:pt x="62" y="75"/>
                      <a:pt x="56" y="77"/>
                      <a:pt x="49" y="78"/>
                    </a:cubicBezTo>
                    <a:cubicBezTo>
                      <a:pt x="42" y="79"/>
                      <a:pt x="37" y="83"/>
                      <a:pt x="33" y="88"/>
                    </a:cubicBezTo>
                    <a:cubicBezTo>
                      <a:pt x="33" y="91"/>
                      <a:pt x="35" y="92"/>
                      <a:pt x="37" y="93"/>
                    </a:cubicBezTo>
                    <a:cubicBezTo>
                      <a:pt x="39" y="93"/>
                      <a:pt x="40" y="94"/>
                      <a:pt x="41" y="95"/>
                    </a:cubicBezTo>
                    <a:cubicBezTo>
                      <a:pt x="44" y="100"/>
                      <a:pt x="48" y="103"/>
                      <a:pt x="54" y="104"/>
                    </a:cubicBezTo>
                    <a:cubicBezTo>
                      <a:pt x="55" y="104"/>
                      <a:pt x="56" y="104"/>
                      <a:pt x="57" y="104"/>
                    </a:cubicBezTo>
                    <a:cubicBezTo>
                      <a:pt x="60" y="103"/>
                      <a:pt x="62" y="102"/>
                      <a:pt x="65" y="100"/>
                    </a:cubicBezTo>
                    <a:cubicBezTo>
                      <a:pt x="69" y="98"/>
                      <a:pt x="71" y="96"/>
                      <a:pt x="72" y="91"/>
                    </a:cubicBezTo>
                    <a:cubicBezTo>
                      <a:pt x="73" y="88"/>
                      <a:pt x="74" y="85"/>
                      <a:pt x="75" y="82"/>
                    </a:cubicBezTo>
                    <a:close/>
                    <a:moveTo>
                      <a:pt x="214" y="88"/>
                    </a:moveTo>
                    <a:cubicBezTo>
                      <a:pt x="214" y="88"/>
                      <a:pt x="214" y="87"/>
                      <a:pt x="214" y="86"/>
                    </a:cubicBezTo>
                    <a:cubicBezTo>
                      <a:pt x="214" y="86"/>
                      <a:pt x="214" y="85"/>
                      <a:pt x="213" y="84"/>
                    </a:cubicBezTo>
                    <a:cubicBezTo>
                      <a:pt x="209" y="79"/>
                      <a:pt x="204" y="74"/>
                      <a:pt x="197" y="73"/>
                    </a:cubicBezTo>
                    <a:cubicBezTo>
                      <a:pt x="187" y="72"/>
                      <a:pt x="177" y="72"/>
                      <a:pt x="168" y="76"/>
                    </a:cubicBezTo>
                    <a:cubicBezTo>
                      <a:pt x="165" y="77"/>
                      <a:pt x="162" y="79"/>
                      <a:pt x="160" y="82"/>
                    </a:cubicBezTo>
                    <a:cubicBezTo>
                      <a:pt x="161" y="83"/>
                      <a:pt x="162" y="85"/>
                      <a:pt x="163" y="85"/>
                    </a:cubicBezTo>
                    <a:cubicBezTo>
                      <a:pt x="164" y="86"/>
                      <a:pt x="166" y="86"/>
                      <a:pt x="168" y="86"/>
                    </a:cubicBezTo>
                    <a:cubicBezTo>
                      <a:pt x="168" y="88"/>
                      <a:pt x="169" y="90"/>
                      <a:pt x="169" y="91"/>
                    </a:cubicBezTo>
                    <a:cubicBezTo>
                      <a:pt x="172" y="99"/>
                      <a:pt x="179" y="101"/>
                      <a:pt x="188" y="100"/>
                    </a:cubicBezTo>
                    <a:cubicBezTo>
                      <a:pt x="189" y="100"/>
                      <a:pt x="189" y="99"/>
                      <a:pt x="190" y="99"/>
                    </a:cubicBezTo>
                    <a:cubicBezTo>
                      <a:pt x="195" y="95"/>
                      <a:pt x="199" y="91"/>
                      <a:pt x="199" y="85"/>
                    </a:cubicBezTo>
                    <a:cubicBezTo>
                      <a:pt x="199" y="83"/>
                      <a:pt x="200" y="82"/>
                      <a:pt x="200" y="80"/>
                    </a:cubicBezTo>
                    <a:cubicBezTo>
                      <a:pt x="206" y="81"/>
                      <a:pt x="209" y="86"/>
                      <a:pt x="214" y="88"/>
                    </a:cubicBezTo>
                    <a:close/>
                    <a:moveTo>
                      <a:pt x="95" y="173"/>
                    </a:moveTo>
                    <a:cubicBezTo>
                      <a:pt x="93" y="177"/>
                      <a:pt x="93" y="179"/>
                      <a:pt x="97" y="180"/>
                    </a:cubicBezTo>
                    <a:cubicBezTo>
                      <a:pt x="103" y="182"/>
                      <a:pt x="109" y="184"/>
                      <a:pt x="116" y="184"/>
                    </a:cubicBezTo>
                    <a:cubicBezTo>
                      <a:pt x="123" y="183"/>
                      <a:pt x="130" y="183"/>
                      <a:pt x="136" y="183"/>
                    </a:cubicBezTo>
                    <a:cubicBezTo>
                      <a:pt x="143" y="183"/>
                      <a:pt x="148" y="181"/>
                      <a:pt x="154" y="178"/>
                    </a:cubicBezTo>
                    <a:cubicBezTo>
                      <a:pt x="152" y="172"/>
                      <a:pt x="151" y="172"/>
                      <a:pt x="147" y="173"/>
                    </a:cubicBezTo>
                    <a:cubicBezTo>
                      <a:pt x="131" y="178"/>
                      <a:pt x="116" y="178"/>
                      <a:pt x="100" y="174"/>
                    </a:cubicBezTo>
                    <a:cubicBezTo>
                      <a:pt x="98" y="174"/>
                      <a:pt x="96" y="173"/>
                      <a:pt x="95" y="173"/>
                    </a:cubicBezTo>
                    <a:close/>
                    <a:moveTo>
                      <a:pt x="114" y="134"/>
                    </a:moveTo>
                    <a:cubicBezTo>
                      <a:pt x="113" y="134"/>
                      <a:pt x="113" y="135"/>
                      <a:pt x="113" y="135"/>
                    </a:cubicBezTo>
                    <a:cubicBezTo>
                      <a:pt x="113" y="135"/>
                      <a:pt x="113" y="136"/>
                      <a:pt x="114" y="137"/>
                    </a:cubicBezTo>
                    <a:cubicBezTo>
                      <a:pt x="119" y="142"/>
                      <a:pt x="125" y="145"/>
                      <a:pt x="132" y="142"/>
                    </a:cubicBezTo>
                    <a:cubicBezTo>
                      <a:pt x="135" y="142"/>
                      <a:pt x="137" y="141"/>
                      <a:pt x="140" y="140"/>
                    </a:cubicBezTo>
                    <a:cubicBezTo>
                      <a:pt x="141" y="140"/>
                      <a:pt x="141" y="139"/>
                      <a:pt x="143" y="137"/>
                    </a:cubicBezTo>
                    <a:cubicBezTo>
                      <a:pt x="137" y="136"/>
                      <a:pt x="133" y="138"/>
                      <a:pt x="128" y="137"/>
                    </a:cubicBezTo>
                    <a:cubicBezTo>
                      <a:pt x="123" y="136"/>
                      <a:pt x="119" y="134"/>
                      <a:pt x="114" y="134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14" name="Freeform 10"/>
              <p:cNvSpPr>
                <a:spLocks/>
              </p:cNvSpPr>
              <p:nvPr/>
            </p:nvSpPr>
            <p:spPr bwMode="auto">
              <a:xfrm>
                <a:off x="493713" y="5157788"/>
                <a:ext cx="1212850" cy="528638"/>
              </a:xfrm>
              <a:custGeom>
                <a:avLst/>
                <a:gdLst>
                  <a:gd name="T0" fmla="*/ 1 w 323"/>
                  <a:gd name="T1" fmla="*/ 8 h 141"/>
                  <a:gd name="T2" fmla="*/ 23 w 323"/>
                  <a:gd name="T3" fmla="*/ 8 h 141"/>
                  <a:gd name="T4" fmla="*/ 32 w 323"/>
                  <a:gd name="T5" fmla="*/ 8 h 141"/>
                  <a:gd name="T6" fmla="*/ 75 w 323"/>
                  <a:gd name="T7" fmla="*/ 7 h 141"/>
                  <a:gd name="T8" fmla="*/ 85 w 323"/>
                  <a:gd name="T9" fmla="*/ 7 h 141"/>
                  <a:gd name="T10" fmla="*/ 92 w 323"/>
                  <a:gd name="T11" fmla="*/ 8 h 141"/>
                  <a:gd name="T12" fmla="*/ 137 w 323"/>
                  <a:gd name="T13" fmla="*/ 7 h 141"/>
                  <a:gd name="T14" fmla="*/ 184 w 323"/>
                  <a:gd name="T15" fmla="*/ 5 h 141"/>
                  <a:gd name="T16" fmla="*/ 242 w 323"/>
                  <a:gd name="T17" fmla="*/ 2 h 141"/>
                  <a:gd name="T18" fmla="*/ 298 w 323"/>
                  <a:gd name="T19" fmla="*/ 1 h 141"/>
                  <a:gd name="T20" fmla="*/ 316 w 323"/>
                  <a:gd name="T21" fmla="*/ 0 h 141"/>
                  <a:gd name="T22" fmla="*/ 319 w 323"/>
                  <a:gd name="T23" fmla="*/ 10 h 141"/>
                  <a:gd name="T24" fmla="*/ 319 w 323"/>
                  <a:gd name="T25" fmla="*/ 21 h 141"/>
                  <a:gd name="T26" fmla="*/ 322 w 323"/>
                  <a:gd name="T27" fmla="*/ 87 h 141"/>
                  <a:gd name="T28" fmla="*/ 322 w 323"/>
                  <a:gd name="T29" fmla="*/ 125 h 141"/>
                  <a:gd name="T30" fmla="*/ 321 w 323"/>
                  <a:gd name="T31" fmla="*/ 137 h 141"/>
                  <a:gd name="T32" fmla="*/ 314 w 323"/>
                  <a:gd name="T33" fmla="*/ 138 h 141"/>
                  <a:gd name="T34" fmla="*/ 271 w 323"/>
                  <a:gd name="T35" fmla="*/ 139 h 141"/>
                  <a:gd name="T36" fmla="*/ 225 w 323"/>
                  <a:gd name="T37" fmla="*/ 138 h 141"/>
                  <a:gd name="T38" fmla="*/ 203 w 323"/>
                  <a:gd name="T39" fmla="*/ 138 h 141"/>
                  <a:gd name="T40" fmla="*/ 170 w 323"/>
                  <a:gd name="T41" fmla="*/ 139 h 141"/>
                  <a:gd name="T42" fmla="*/ 165 w 323"/>
                  <a:gd name="T43" fmla="*/ 139 h 141"/>
                  <a:gd name="T44" fmla="*/ 154 w 323"/>
                  <a:gd name="T45" fmla="*/ 137 h 141"/>
                  <a:gd name="T46" fmla="*/ 153 w 323"/>
                  <a:gd name="T47" fmla="*/ 136 h 141"/>
                  <a:gd name="T48" fmla="*/ 127 w 323"/>
                  <a:gd name="T49" fmla="*/ 105 h 141"/>
                  <a:gd name="T50" fmla="*/ 118 w 323"/>
                  <a:gd name="T51" fmla="*/ 98 h 141"/>
                  <a:gd name="T52" fmla="*/ 102 w 323"/>
                  <a:gd name="T53" fmla="*/ 91 h 141"/>
                  <a:gd name="T54" fmla="*/ 94 w 323"/>
                  <a:gd name="T55" fmla="*/ 89 h 141"/>
                  <a:gd name="T56" fmla="*/ 93 w 323"/>
                  <a:gd name="T57" fmla="*/ 86 h 141"/>
                  <a:gd name="T58" fmla="*/ 92 w 323"/>
                  <a:gd name="T59" fmla="*/ 86 h 141"/>
                  <a:gd name="T60" fmla="*/ 81 w 323"/>
                  <a:gd name="T61" fmla="*/ 84 h 141"/>
                  <a:gd name="T62" fmla="*/ 71 w 323"/>
                  <a:gd name="T63" fmla="*/ 87 h 141"/>
                  <a:gd name="T64" fmla="*/ 37 w 323"/>
                  <a:gd name="T65" fmla="*/ 112 h 141"/>
                  <a:gd name="T66" fmla="*/ 16 w 323"/>
                  <a:gd name="T67" fmla="*/ 141 h 141"/>
                  <a:gd name="T68" fmla="*/ 1 w 323"/>
                  <a:gd name="T69" fmla="*/ 138 h 141"/>
                  <a:gd name="T70" fmla="*/ 1 w 323"/>
                  <a:gd name="T71" fmla="*/ 133 h 141"/>
                  <a:gd name="T72" fmla="*/ 4 w 323"/>
                  <a:gd name="T73" fmla="*/ 77 h 141"/>
                  <a:gd name="T74" fmla="*/ 2 w 323"/>
                  <a:gd name="T75" fmla="*/ 38 h 141"/>
                  <a:gd name="T76" fmla="*/ 0 w 323"/>
                  <a:gd name="T77" fmla="*/ 13 h 141"/>
                  <a:gd name="T78" fmla="*/ 1 w 323"/>
                  <a:gd name="T79" fmla="*/ 8 h 1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323" h="141">
                    <a:moveTo>
                      <a:pt x="1" y="8"/>
                    </a:moveTo>
                    <a:cubicBezTo>
                      <a:pt x="8" y="6"/>
                      <a:pt x="15" y="7"/>
                      <a:pt x="23" y="8"/>
                    </a:cubicBezTo>
                    <a:cubicBezTo>
                      <a:pt x="26" y="8"/>
                      <a:pt x="29" y="8"/>
                      <a:pt x="32" y="8"/>
                    </a:cubicBezTo>
                    <a:cubicBezTo>
                      <a:pt x="47" y="8"/>
                      <a:pt x="61" y="7"/>
                      <a:pt x="75" y="7"/>
                    </a:cubicBezTo>
                    <a:cubicBezTo>
                      <a:pt x="78" y="7"/>
                      <a:pt x="82" y="7"/>
                      <a:pt x="85" y="7"/>
                    </a:cubicBezTo>
                    <a:cubicBezTo>
                      <a:pt x="87" y="8"/>
                      <a:pt x="90" y="8"/>
                      <a:pt x="92" y="8"/>
                    </a:cubicBezTo>
                    <a:cubicBezTo>
                      <a:pt x="107" y="7"/>
                      <a:pt x="122" y="7"/>
                      <a:pt x="137" y="7"/>
                    </a:cubicBezTo>
                    <a:cubicBezTo>
                      <a:pt x="152" y="6"/>
                      <a:pt x="168" y="5"/>
                      <a:pt x="184" y="5"/>
                    </a:cubicBezTo>
                    <a:cubicBezTo>
                      <a:pt x="203" y="4"/>
                      <a:pt x="223" y="2"/>
                      <a:pt x="242" y="2"/>
                    </a:cubicBezTo>
                    <a:cubicBezTo>
                      <a:pt x="261" y="2"/>
                      <a:pt x="279" y="0"/>
                      <a:pt x="298" y="1"/>
                    </a:cubicBezTo>
                    <a:cubicBezTo>
                      <a:pt x="304" y="1"/>
                      <a:pt x="310" y="0"/>
                      <a:pt x="316" y="0"/>
                    </a:cubicBezTo>
                    <a:cubicBezTo>
                      <a:pt x="318" y="3"/>
                      <a:pt x="319" y="7"/>
                      <a:pt x="319" y="10"/>
                    </a:cubicBezTo>
                    <a:cubicBezTo>
                      <a:pt x="319" y="14"/>
                      <a:pt x="319" y="18"/>
                      <a:pt x="319" y="21"/>
                    </a:cubicBezTo>
                    <a:cubicBezTo>
                      <a:pt x="320" y="43"/>
                      <a:pt x="321" y="65"/>
                      <a:pt x="322" y="87"/>
                    </a:cubicBezTo>
                    <a:cubicBezTo>
                      <a:pt x="322" y="100"/>
                      <a:pt x="323" y="112"/>
                      <a:pt x="322" y="125"/>
                    </a:cubicBezTo>
                    <a:cubicBezTo>
                      <a:pt x="322" y="129"/>
                      <a:pt x="321" y="132"/>
                      <a:pt x="321" y="137"/>
                    </a:cubicBezTo>
                    <a:cubicBezTo>
                      <a:pt x="318" y="137"/>
                      <a:pt x="316" y="137"/>
                      <a:pt x="314" y="138"/>
                    </a:cubicBezTo>
                    <a:cubicBezTo>
                      <a:pt x="299" y="138"/>
                      <a:pt x="285" y="139"/>
                      <a:pt x="271" y="139"/>
                    </a:cubicBezTo>
                    <a:cubicBezTo>
                      <a:pt x="256" y="139"/>
                      <a:pt x="240" y="138"/>
                      <a:pt x="225" y="138"/>
                    </a:cubicBezTo>
                    <a:cubicBezTo>
                      <a:pt x="218" y="138"/>
                      <a:pt x="210" y="138"/>
                      <a:pt x="203" y="138"/>
                    </a:cubicBezTo>
                    <a:cubicBezTo>
                      <a:pt x="192" y="139"/>
                      <a:pt x="181" y="139"/>
                      <a:pt x="170" y="139"/>
                    </a:cubicBezTo>
                    <a:cubicBezTo>
                      <a:pt x="168" y="139"/>
                      <a:pt x="166" y="139"/>
                      <a:pt x="165" y="139"/>
                    </a:cubicBezTo>
                    <a:cubicBezTo>
                      <a:pt x="161" y="139"/>
                      <a:pt x="157" y="139"/>
                      <a:pt x="154" y="137"/>
                    </a:cubicBezTo>
                    <a:cubicBezTo>
                      <a:pt x="154" y="137"/>
                      <a:pt x="153" y="136"/>
                      <a:pt x="153" y="136"/>
                    </a:cubicBezTo>
                    <a:cubicBezTo>
                      <a:pt x="148" y="122"/>
                      <a:pt x="137" y="114"/>
                      <a:pt x="127" y="105"/>
                    </a:cubicBezTo>
                    <a:cubicBezTo>
                      <a:pt x="124" y="102"/>
                      <a:pt x="121" y="100"/>
                      <a:pt x="118" y="98"/>
                    </a:cubicBezTo>
                    <a:cubicBezTo>
                      <a:pt x="114" y="95"/>
                      <a:pt x="108" y="92"/>
                      <a:pt x="102" y="91"/>
                    </a:cubicBezTo>
                    <a:cubicBezTo>
                      <a:pt x="99" y="91"/>
                      <a:pt x="97" y="90"/>
                      <a:pt x="94" y="89"/>
                    </a:cubicBezTo>
                    <a:cubicBezTo>
                      <a:pt x="94" y="89"/>
                      <a:pt x="94" y="88"/>
                      <a:pt x="93" y="86"/>
                    </a:cubicBezTo>
                    <a:cubicBezTo>
                      <a:pt x="93" y="86"/>
                      <a:pt x="93" y="86"/>
                      <a:pt x="92" y="86"/>
                    </a:cubicBezTo>
                    <a:cubicBezTo>
                      <a:pt x="89" y="85"/>
                      <a:pt x="85" y="84"/>
                      <a:pt x="81" y="84"/>
                    </a:cubicBezTo>
                    <a:cubicBezTo>
                      <a:pt x="78" y="85"/>
                      <a:pt x="74" y="86"/>
                      <a:pt x="71" y="87"/>
                    </a:cubicBezTo>
                    <a:cubicBezTo>
                      <a:pt x="59" y="93"/>
                      <a:pt x="47" y="102"/>
                      <a:pt x="37" y="112"/>
                    </a:cubicBezTo>
                    <a:cubicBezTo>
                      <a:pt x="28" y="120"/>
                      <a:pt x="21" y="129"/>
                      <a:pt x="16" y="141"/>
                    </a:cubicBezTo>
                    <a:cubicBezTo>
                      <a:pt x="11" y="141"/>
                      <a:pt x="6" y="140"/>
                      <a:pt x="1" y="138"/>
                    </a:cubicBezTo>
                    <a:cubicBezTo>
                      <a:pt x="1" y="136"/>
                      <a:pt x="1" y="134"/>
                      <a:pt x="1" y="133"/>
                    </a:cubicBezTo>
                    <a:cubicBezTo>
                      <a:pt x="2" y="114"/>
                      <a:pt x="4" y="95"/>
                      <a:pt x="4" y="77"/>
                    </a:cubicBezTo>
                    <a:cubicBezTo>
                      <a:pt x="5" y="64"/>
                      <a:pt x="4" y="51"/>
                      <a:pt x="2" y="38"/>
                    </a:cubicBezTo>
                    <a:cubicBezTo>
                      <a:pt x="1" y="30"/>
                      <a:pt x="1" y="22"/>
                      <a:pt x="0" y="13"/>
                    </a:cubicBezTo>
                    <a:cubicBezTo>
                      <a:pt x="0" y="12"/>
                      <a:pt x="1" y="10"/>
                      <a:pt x="1" y="8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15" name="Freeform 11"/>
              <p:cNvSpPr>
                <a:spLocks/>
              </p:cNvSpPr>
              <p:nvPr/>
            </p:nvSpPr>
            <p:spPr bwMode="auto">
              <a:xfrm>
                <a:off x="3243263" y="4868863"/>
                <a:ext cx="687388" cy="844550"/>
              </a:xfrm>
              <a:custGeom>
                <a:avLst/>
                <a:gdLst>
                  <a:gd name="T0" fmla="*/ 19 w 183"/>
                  <a:gd name="T1" fmla="*/ 105 h 225"/>
                  <a:gd name="T2" fmla="*/ 30 w 183"/>
                  <a:gd name="T3" fmla="*/ 109 h 225"/>
                  <a:gd name="T4" fmla="*/ 44 w 183"/>
                  <a:gd name="T5" fmla="*/ 111 h 225"/>
                  <a:gd name="T6" fmla="*/ 52 w 183"/>
                  <a:gd name="T7" fmla="*/ 108 h 225"/>
                  <a:gd name="T8" fmla="*/ 63 w 183"/>
                  <a:gd name="T9" fmla="*/ 105 h 225"/>
                  <a:gd name="T10" fmla="*/ 84 w 183"/>
                  <a:gd name="T11" fmla="*/ 90 h 225"/>
                  <a:gd name="T12" fmla="*/ 106 w 183"/>
                  <a:gd name="T13" fmla="*/ 55 h 225"/>
                  <a:gd name="T14" fmla="*/ 113 w 183"/>
                  <a:gd name="T15" fmla="*/ 43 h 225"/>
                  <a:gd name="T16" fmla="*/ 137 w 183"/>
                  <a:gd name="T17" fmla="*/ 29 h 225"/>
                  <a:gd name="T18" fmla="*/ 145 w 183"/>
                  <a:gd name="T19" fmla="*/ 23 h 225"/>
                  <a:gd name="T20" fmla="*/ 163 w 183"/>
                  <a:gd name="T21" fmla="*/ 7 h 225"/>
                  <a:gd name="T22" fmla="*/ 169 w 183"/>
                  <a:gd name="T23" fmla="*/ 0 h 225"/>
                  <a:gd name="T24" fmla="*/ 172 w 183"/>
                  <a:gd name="T25" fmla="*/ 4 h 225"/>
                  <a:gd name="T26" fmla="*/ 175 w 183"/>
                  <a:gd name="T27" fmla="*/ 28 h 225"/>
                  <a:gd name="T28" fmla="*/ 181 w 183"/>
                  <a:gd name="T29" fmla="*/ 70 h 225"/>
                  <a:gd name="T30" fmla="*/ 181 w 183"/>
                  <a:gd name="T31" fmla="*/ 116 h 225"/>
                  <a:gd name="T32" fmla="*/ 175 w 183"/>
                  <a:gd name="T33" fmla="*/ 137 h 225"/>
                  <a:gd name="T34" fmla="*/ 160 w 183"/>
                  <a:gd name="T35" fmla="*/ 172 h 225"/>
                  <a:gd name="T36" fmla="*/ 155 w 183"/>
                  <a:gd name="T37" fmla="*/ 182 h 225"/>
                  <a:gd name="T38" fmla="*/ 134 w 183"/>
                  <a:gd name="T39" fmla="*/ 205 h 225"/>
                  <a:gd name="T40" fmla="*/ 129 w 183"/>
                  <a:gd name="T41" fmla="*/ 208 h 225"/>
                  <a:gd name="T42" fmla="*/ 116 w 183"/>
                  <a:gd name="T43" fmla="*/ 213 h 225"/>
                  <a:gd name="T44" fmla="*/ 97 w 183"/>
                  <a:gd name="T45" fmla="*/ 221 h 225"/>
                  <a:gd name="T46" fmla="*/ 83 w 183"/>
                  <a:gd name="T47" fmla="*/ 224 h 225"/>
                  <a:gd name="T48" fmla="*/ 48 w 183"/>
                  <a:gd name="T49" fmla="*/ 216 h 225"/>
                  <a:gd name="T50" fmla="*/ 11 w 183"/>
                  <a:gd name="T51" fmla="*/ 179 h 225"/>
                  <a:gd name="T52" fmla="*/ 1 w 183"/>
                  <a:gd name="T53" fmla="*/ 143 h 225"/>
                  <a:gd name="T54" fmla="*/ 1 w 183"/>
                  <a:gd name="T55" fmla="*/ 129 h 225"/>
                  <a:gd name="T56" fmla="*/ 4 w 183"/>
                  <a:gd name="T57" fmla="*/ 121 h 225"/>
                  <a:gd name="T58" fmla="*/ 19 w 183"/>
                  <a:gd name="T59" fmla="*/ 105 h 2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183" h="225">
                    <a:moveTo>
                      <a:pt x="19" y="105"/>
                    </a:moveTo>
                    <a:cubicBezTo>
                      <a:pt x="23" y="105"/>
                      <a:pt x="27" y="105"/>
                      <a:pt x="30" y="109"/>
                    </a:cubicBezTo>
                    <a:cubicBezTo>
                      <a:pt x="34" y="113"/>
                      <a:pt x="39" y="112"/>
                      <a:pt x="44" y="111"/>
                    </a:cubicBezTo>
                    <a:cubicBezTo>
                      <a:pt x="47" y="111"/>
                      <a:pt x="49" y="109"/>
                      <a:pt x="52" y="108"/>
                    </a:cubicBezTo>
                    <a:cubicBezTo>
                      <a:pt x="56" y="107"/>
                      <a:pt x="59" y="106"/>
                      <a:pt x="63" y="105"/>
                    </a:cubicBezTo>
                    <a:cubicBezTo>
                      <a:pt x="72" y="103"/>
                      <a:pt x="78" y="97"/>
                      <a:pt x="84" y="90"/>
                    </a:cubicBezTo>
                    <a:cubicBezTo>
                      <a:pt x="93" y="79"/>
                      <a:pt x="100" y="67"/>
                      <a:pt x="106" y="55"/>
                    </a:cubicBezTo>
                    <a:cubicBezTo>
                      <a:pt x="108" y="51"/>
                      <a:pt x="111" y="47"/>
                      <a:pt x="113" y="43"/>
                    </a:cubicBezTo>
                    <a:cubicBezTo>
                      <a:pt x="122" y="40"/>
                      <a:pt x="129" y="35"/>
                      <a:pt x="137" y="29"/>
                    </a:cubicBezTo>
                    <a:cubicBezTo>
                      <a:pt x="139" y="27"/>
                      <a:pt x="142" y="25"/>
                      <a:pt x="145" y="23"/>
                    </a:cubicBezTo>
                    <a:cubicBezTo>
                      <a:pt x="153" y="19"/>
                      <a:pt x="158" y="13"/>
                      <a:pt x="163" y="7"/>
                    </a:cubicBezTo>
                    <a:cubicBezTo>
                      <a:pt x="165" y="4"/>
                      <a:pt x="167" y="2"/>
                      <a:pt x="169" y="0"/>
                    </a:cubicBezTo>
                    <a:cubicBezTo>
                      <a:pt x="170" y="1"/>
                      <a:pt x="172" y="2"/>
                      <a:pt x="172" y="4"/>
                    </a:cubicBezTo>
                    <a:cubicBezTo>
                      <a:pt x="173" y="12"/>
                      <a:pt x="174" y="20"/>
                      <a:pt x="175" y="28"/>
                    </a:cubicBezTo>
                    <a:cubicBezTo>
                      <a:pt x="177" y="42"/>
                      <a:pt x="179" y="56"/>
                      <a:pt x="181" y="70"/>
                    </a:cubicBezTo>
                    <a:cubicBezTo>
                      <a:pt x="183" y="85"/>
                      <a:pt x="182" y="100"/>
                      <a:pt x="181" y="116"/>
                    </a:cubicBezTo>
                    <a:cubicBezTo>
                      <a:pt x="180" y="123"/>
                      <a:pt x="178" y="130"/>
                      <a:pt x="175" y="137"/>
                    </a:cubicBezTo>
                    <a:cubicBezTo>
                      <a:pt x="172" y="149"/>
                      <a:pt x="166" y="161"/>
                      <a:pt x="160" y="172"/>
                    </a:cubicBezTo>
                    <a:cubicBezTo>
                      <a:pt x="158" y="175"/>
                      <a:pt x="157" y="178"/>
                      <a:pt x="155" y="182"/>
                    </a:cubicBezTo>
                    <a:cubicBezTo>
                      <a:pt x="149" y="191"/>
                      <a:pt x="142" y="198"/>
                      <a:pt x="134" y="205"/>
                    </a:cubicBezTo>
                    <a:cubicBezTo>
                      <a:pt x="132" y="206"/>
                      <a:pt x="131" y="207"/>
                      <a:pt x="129" y="208"/>
                    </a:cubicBezTo>
                    <a:cubicBezTo>
                      <a:pt x="125" y="210"/>
                      <a:pt x="120" y="212"/>
                      <a:pt x="116" y="213"/>
                    </a:cubicBezTo>
                    <a:cubicBezTo>
                      <a:pt x="110" y="215"/>
                      <a:pt x="103" y="217"/>
                      <a:pt x="97" y="221"/>
                    </a:cubicBezTo>
                    <a:cubicBezTo>
                      <a:pt x="93" y="223"/>
                      <a:pt x="88" y="224"/>
                      <a:pt x="83" y="224"/>
                    </a:cubicBezTo>
                    <a:cubicBezTo>
                      <a:pt x="71" y="225"/>
                      <a:pt x="59" y="221"/>
                      <a:pt x="48" y="216"/>
                    </a:cubicBezTo>
                    <a:cubicBezTo>
                      <a:pt x="30" y="210"/>
                      <a:pt x="19" y="196"/>
                      <a:pt x="11" y="179"/>
                    </a:cubicBezTo>
                    <a:cubicBezTo>
                      <a:pt x="5" y="168"/>
                      <a:pt x="2" y="155"/>
                      <a:pt x="1" y="143"/>
                    </a:cubicBezTo>
                    <a:cubicBezTo>
                      <a:pt x="0" y="138"/>
                      <a:pt x="0" y="134"/>
                      <a:pt x="1" y="129"/>
                    </a:cubicBezTo>
                    <a:cubicBezTo>
                      <a:pt x="1" y="126"/>
                      <a:pt x="2" y="123"/>
                      <a:pt x="4" y="121"/>
                    </a:cubicBezTo>
                    <a:cubicBezTo>
                      <a:pt x="8" y="116"/>
                      <a:pt x="12" y="109"/>
                      <a:pt x="19" y="105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16" name="Freeform 12"/>
              <p:cNvSpPr>
                <a:spLocks/>
              </p:cNvSpPr>
              <p:nvPr/>
            </p:nvSpPr>
            <p:spPr bwMode="auto">
              <a:xfrm>
                <a:off x="2676526" y="2328863"/>
                <a:ext cx="1039813" cy="539750"/>
              </a:xfrm>
              <a:custGeom>
                <a:avLst/>
                <a:gdLst>
                  <a:gd name="T0" fmla="*/ 263 w 277"/>
                  <a:gd name="T1" fmla="*/ 144 h 144"/>
                  <a:gd name="T2" fmla="*/ 260 w 277"/>
                  <a:gd name="T3" fmla="*/ 118 h 144"/>
                  <a:gd name="T4" fmla="*/ 262 w 277"/>
                  <a:gd name="T5" fmla="*/ 96 h 144"/>
                  <a:gd name="T6" fmla="*/ 253 w 277"/>
                  <a:gd name="T7" fmla="*/ 109 h 144"/>
                  <a:gd name="T8" fmla="*/ 247 w 277"/>
                  <a:gd name="T9" fmla="*/ 112 h 144"/>
                  <a:gd name="T10" fmla="*/ 236 w 277"/>
                  <a:gd name="T11" fmla="*/ 83 h 144"/>
                  <a:gd name="T12" fmla="*/ 222 w 277"/>
                  <a:gd name="T13" fmla="*/ 69 h 144"/>
                  <a:gd name="T14" fmla="*/ 207 w 277"/>
                  <a:gd name="T15" fmla="*/ 100 h 144"/>
                  <a:gd name="T16" fmla="*/ 206 w 277"/>
                  <a:gd name="T17" fmla="*/ 87 h 144"/>
                  <a:gd name="T18" fmla="*/ 204 w 277"/>
                  <a:gd name="T19" fmla="*/ 74 h 144"/>
                  <a:gd name="T20" fmla="*/ 196 w 277"/>
                  <a:gd name="T21" fmla="*/ 65 h 144"/>
                  <a:gd name="T22" fmla="*/ 194 w 277"/>
                  <a:gd name="T23" fmla="*/ 83 h 144"/>
                  <a:gd name="T24" fmla="*/ 176 w 277"/>
                  <a:gd name="T25" fmla="*/ 104 h 144"/>
                  <a:gd name="T26" fmla="*/ 174 w 277"/>
                  <a:gd name="T27" fmla="*/ 95 h 144"/>
                  <a:gd name="T28" fmla="*/ 170 w 277"/>
                  <a:gd name="T29" fmla="*/ 75 h 144"/>
                  <a:gd name="T30" fmla="*/ 163 w 277"/>
                  <a:gd name="T31" fmla="*/ 69 h 144"/>
                  <a:gd name="T32" fmla="*/ 129 w 277"/>
                  <a:gd name="T33" fmla="*/ 115 h 144"/>
                  <a:gd name="T34" fmla="*/ 125 w 277"/>
                  <a:gd name="T35" fmla="*/ 95 h 144"/>
                  <a:gd name="T36" fmla="*/ 105 w 277"/>
                  <a:gd name="T37" fmla="*/ 60 h 144"/>
                  <a:gd name="T38" fmla="*/ 89 w 277"/>
                  <a:gd name="T39" fmla="*/ 57 h 144"/>
                  <a:gd name="T40" fmla="*/ 79 w 277"/>
                  <a:gd name="T41" fmla="*/ 104 h 144"/>
                  <a:gd name="T42" fmla="*/ 65 w 277"/>
                  <a:gd name="T43" fmla="*/ 99 h 144"/>
                  <a:gd name="T44" fmla="*/ 52 w 277"/>
                  <a:gd name="T45" fmla="*/ 67 h 144"/>
                  <a:gd name="T46" fmla="*/ 41 w 277"/>
                  <a:gd name="T47" fmla="*/ 93 h 144"/>
                  <a:gd name="T48" fmla="*/ 35 w 277"/>
                  <a:gd name="T49" fmla="*/ 122 h 144"/>
                  <a:gd name="T50" fmla="*/ 30 w 277"/>
                  <a:gd name="T51" fmla="*/ 102 h 144"/>
                  <a:gd name="T52" fmla="*/ 33 w 277"/>
                  <a:gd name="T53" fmla="*/ 77 h 144"/>
                  <a:gd name="T54" fmla="*/ 17 w 277"/>
                  <a:gd name="T55" fmla="*/ 94 h 144"/>
                  <a:gd name="T56" fmla="*/ 3 w 277"/>
                  <a:gd name="T57" fmla="*/ 136 h 144"/>
                  <a:gd name="T58" fmla="*/ 4 w 277"/>
                  <a:gd name="T59" fmla="*/ 104 h 144"/>
                  <a:gd name="T60" fmla="*/ 12 w 277"/>
                  <a:gd name="T61" fmla="*/ 79 h 144"/>
                  <a:gd name="T62" fmla="*/ 56 w 277"/>
                  <a:gd name="T63" fmla="*/ 27 h 144"/>
                  <a:gd name="T64" fmla="*/ 119 w 277"/>
                  <a:gd name="T65" fmla="*/ 2 h 144"/>
                  <a:gd name="T66" fmla="*/ 168 w 277"/>
                  <a:gd name="T67" fmla="*/ 3 h 144"/>
                  <a:gd name="T68" fmla="*/ 197 w 277"/>
                  <a:gd name="T69" fmla="*/ 9 h 144"/>
                  <a:gd name="T70" fmla="*/ 241 w 277"/>
                  <a:gd name="T71" fmla="*/ 38 h 144"/>
                  <a:gd name="T72" fmla="*/ 269 w 277"/>
                  <a:gd name="T73" fmla="*/ 89 h 144"/>
                  <a:gd name="T74" fmla="*/ 270 w 277"/>
                  <a:gd name="T75" fmla="*/ 144 h 1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77" h="144">
                    <a:moveTo>
                      <a:pt x="270" y="144"/>
                    </a:moveTo>
                    <a:cubicBezTo>
                      <a:pt x="268" y="144"/>
                      <a:pt x="265" y="144"/>
                      <a:pt x="263" y="144"/>
                    </a:cubicBezTo>
                    <a:cubicBezTo>
                      <a:pt x="262" y="143"/>
                      <a:pt x="262" y="142"/>
                      <a:pt x="262" y="141"/>
                    </a:cubicBezTo>
                    <a:cubicBezTo>
                      <a:pt x="262" y="134"/>
                      <a:pt x="262" y="126"/>
                      <a:pt x="260" y="118"/>
                    </a:cubicBezTo>
                    <a:cubicBezTo>
                      <a:pt x="260" y="114"/>
                      <a:pt x="260" y="110"/>
                      <a:pt x="262" y="107"/>
                    </a:cubicBezTo>
                    <a:cubicBezTo>
                      <a:pt x="265" y="104"/>
                      <a:pt x="263" y="100"/>
                      <a:pt x="262" y="96"/>
                    </a:cubicBezTo>
                    <a:cubicBezTo>
                      <a:pt x="261" y="97"/>
                      <a:pt x="259" y="98"/>
                      <a:pt x="259" y="98"/>
                    </a:cubicBezTo>
                    <a:cubicBezTo>
                      <a:pt x="257" y="102"/>
                      <a:pt x="254" y="105"/>
                      <a:pt x="253" y="109"/>
                    </a:cubicBezTo>
                    <a:cubicBezTo>
                      <a:pt x="252" y="112"/>
                      <a:pt x="251" y="114"/>
                      <a:pt x="249" y="114"/>
                    </a:cubicBezTo>
                    <a:cubicBezTo>
                      <a:pt x="247" y="114"/>
                      <a:pt x="247" y="113"/>
                      <a:pt x="247" y="112"/>
                    </a:cubicBezTo>
                    <a:cubicBezTo>
                      <a:pt x="246" y="109"/>
                      <a:pt x="246" y="107"/>
                      <a:pt x="245" y="104"/>
                    </a:cubicBezTo>
                    <a:cubicBezTo>
                      <a:pt x="243" y="96"/>
                      <a:pt x="241" y="89"/>
                      <a:pt x="236" y="83"/>
                    </a:cubicBezTo>
                    <a:cubicBezTo>
                      <a:pt x="233" y="79"/>
                      <a:pt x="230" y="75"/>
                      <a:pt x="227" y="71"/>
                    </a:cubicBezTo>
                    <a:cubicBezTo>
                      <a:pt x="226" y="69"/>
                      <a:pt x="224" y="68"/>
                      <a:pt x="222" y="69"/>
                    </a:cubicBezTo>
                    <a:cubicBezTo>
                      <a:pt x="221" y="70"/>
                      <a:pt x="220" y="71"/>
                      <a:pt x="220" y="73"/>
                    </a:cubicBezTo>
                    <a:cubicBezTo>
                      <a:pt x="222" y="85"/>
                      <a:pt x="215" y="92"/>
                      <a:pt x="207" y="100"/>
                    </a:cubicBezTo>
                    <a:cubicBezTo>
                      <a:pt x="205" y="98"/>
                      <a:pt x="206" y="95"/>
                      <a:pt x="206" y="93"/>
                    </a:cubicBezTo>
                    <a:cubicBezTo>
                      <a:pt x="206" y="91"/>
                      <a:pt x="206" y="89"/>
                      <a:pt x="206" y="87"/>
                    </a:cubicBezTo>
                    <a:cubicBezTo>
                      <a:pt x="205" y="84"/>
                      <a:pt x="205" y="82"/>
                      <a:pt x="205" y="80"/>
                    </a:cubicBezTo>
                    <a:cubicBezTo>
                      <a:pt x="205" y="78"/>
                      <a:pt x="204" y="76"/>
                      <a:pt x="204" y="74"/>
                    </a:cubicBezTo>
                    <a:cubicBezTo>
                      <a:pt x="204" y="71"/>
                      <a:pt x="206" y="69"/>
                      <a:pt x="203" y="66"/>
                    </a:cubicBezTo>
                    <a:cubicBezTo>
                      <a:pt x="201" y="66"/>
                      <a:pt x="199" y="66"/>
                      <a:pt x="196" y="65"/>
                    </a:cubicBezTo>
                    <a:cubicBezTo>
                      <a:pt x="196" y="67"/>
                      <a:pt x="196" y="68"/>
                      <a:pt x="196" y="68"/>
                    </a:cubicBezTo>
                    <a:cubicBezTo>
                      <a:pt x="198" y="74"/>
                      <a:pt x="197" y="78"/>
                      <a:pt x="194" y="83"/>
                    </a:cubicBezTo>
                    <a:cubicBezTo>
                      <a:pt x="190" y="91"/>
                      <a:pt x="185" y="98"/>
                      <a:pt x="178" y="103"/>
                    </a:cubicBezTo>
                    <a:cubicBezTo>
                      <a:pt x="177" y="103"/>
                      <a:pt x="177" y="104"/>
                      <a:pt x="176" y="104"/>
                    </a:cubicBezTo>
                    <a:cubicBezTo>
                      <a:pt x="176" y="104"/>
                      <a:pt x="175" y="104"/>
                      <a:pt x="174" y="104"/>
                    </a:cubicBezTo>
                    <a:cubicBezTo>
                      <a:pt x="173" y="101"/>
                      <a:pt x="174" y="98"/>
                      <a:pt x="174" y="95"/>
                    </a:cubicBezTo>
                    <a:cubicBezTo>
                      <a:pt x="173" y="92"/>
                      <a:pt x="173" y="88"/>
                      <a:pt x="172" y="85"/>
                    </a:cubicBezTo>
                    <a:cubicBezTo>
                      <a:pt x="172" y="82"/>
                      <a:pt x="171" y="79"/>
                      <a:pt x="170" y="75"/>
                    </a:cubicBezTo>
                    <a:cubicBezTo>
                      <a:pt x="169" y="72"/>
                      <a:pt x="169" y="69"/>
                      <a:pt x="166" y="66"/>
                    </a:cubicBezTo>
                    <a:cubicBezTo>
                      <a:pt x="165" y="67"/>
                      <a:pt x="163" y="68"/>
                      <a:pt x="163" y="69"/>
                    </a:cubicBezTo>
                    <a:cubicBezTo>
                      <a:pt x="161" y="80"/>
                      <a:pt x="156" y="88"/>
                      <a:pt x="150" y="97"/>
                    </a:cubicBezTo>
                    <a:cubicBezTo>
                      <a:pt x="145" y="105"/>
                      <a:pt x="137" y="110"/>
                      <a:pt x="129" y="115"/>
                    </a:cubicBezTo>
                    <a:cubicBezTo>
                      <a:pt x="128" y="115"/>
                      <a:pt x="128" y="115"/>
                      <a:pt x="128" y="115"/>
                    </a:cubicBezTo>
                    <a:cubicBezTo>
                      <a:pt x="127" y="108"/>
                      <a:pt x="127" y="102"/>
                      <a:pt x="125" y="95"/>
                    </a:cubicBezTo>
                    <a:cubicBezTo>
                      <a:pt x="124" y="89"/>
                      <a:pt x="122" y="82"/>
                      <a:pt x="119" y="77"/>
                    </a:cubicBezTo>
                    <a:cubicBezTo>
                      <a:pt x="115" y="71"/>
                      <a:pt x="110" y="66"/>
                      <a:pt x="105" y="60"/>
                    </a:cubicBezTo>
                    <a:cubicBezTo>
                      <a:pt x="102" y="57"/>
                      <a:pt x="100" y="53"/>
                      <a:pt x="95" y="52"/>
                    </a:cubicBezTo>
                    <a:cubicBezTo>
                      <a:pt x="92" y="53"/>
                      <a:pt x="91" y="55"/>
                      <a:pt x="89" y="57"/>
                    </a:cubicBezTo>
                    <a:cubicBezTo>
                      <a:pt x="84" y="65"/>
                      <a:pt x="81" y="73"/>
                      <a:pt x="80" y="82"/>
                    </a:cubicBezTo>
                    <a:cubicBezTo>
                      <a:pt x="80" y="89"/>
                      <a:pt x="80" y="96"/>
                      <a:pt x="79" y="104"/>
                    </a:cubicBezTo>
                    <a:cubicBezTo>
                      <a:pt x="79" y="106"/>
                      <a:pt x="79" y="108"/>
                      <a:pt x="78" y="110"/>
                    </a:cubicBezTo>
                    <a:cubicBezTo>
                      <a:pt x="72" y="108"/>
                      <a:pt x="69" y="103"/>
                      <a:pt x="65" y="99"/>
                    </a:cubicBezTo>
                    <a:cubicBezTo>
                      <a:pt x="61" y="94"/>
                      <a:pt x="59" y="89"/>
                      <a:pt x="57" y="83"/>
                    </a:cubicBezTo>
                    <a:cubicBezTo>
                      <a:pt x="54" y="78"/>
                      <a:pt x="56" y="72"/>
                      <a:pt x="52" y="67"/>
                    </a:cubicBezTo>
                    <a:cubicBezTo>
                      <a:pt x="50" y="67"/>
                      <a:pt x="49" y="68"/>
                      <a:pt x="48" y="70"/>
                    </a:cubicBezTo>
                    <a:cubicBezTo>
                      <a:pt x="46" y="77"/>
                      <a:pt x="43" y="85"/>
                      <a:pt x="41" y="93"/>
                    </a:cubicBezTo>
                    <a:cubicBezTo>
                      <a:pt x="39" y="100"/>
                      <a:pt x="39" y="108"/>
                      <a:pt x="37" y="116"/>
                    </a:cubicBezTo>
                    <a:cubicBezTo>
                      <a:pt x="37" y="117"/>
                      <a:pt x="36" y="119"/>
                      <a:pt x="35" y="122"/>
                    </a:cubicBezTo>
                    <a:cubicBezTo>
                      <a:pt x="34" y="120"/>
                      <a:pt x="33" y="119"/>
                      <a:pt x="33" y="118"/>
                    </a:cubicBezTo>
                    <a:cubicBezTo>
                      <a:pt x="31" y="113"/>
                      <a:pt x="30" y="108"/>
                      <a:pt x="30" y="102"/>
                    </a:cubicBezTo>
                    <a:cubicBezTo>
                      <a:pt x="31" y="97"/>
                      <a:pt x="32" y="92"/>
                      <a:pt x="33" y="87"/>
                    </a:cubicBezTo>
                    <a:cubicBezTo>
                      <a:pt x="34" y="84"/>
                      <a:pt x="35" y="81"/>
                      <a:pt x="33" y="77"/>
                    </a:cubicBezTo>
                    <a:cubicBezTo>
                      <a:pt x="29" y="77"/>
                      <a:pt x="26" y="80"/>
                      <a:pt x="24" y="83"/>
                    </a:cubicBezTo>
                    <a:cubicBezTo>
                      <a:pt x="21" y="86"/>
                      <a:pt x="19" y="90"/>
                      <a:pt x="17" y="94"/>
                    </a:cubicBezTo>
                    <a:cubicBezTo>
                      <a:pt x="14" y="99"/>
                      <a:pt x="12" y="105"/>
                      <a:pt x="9" y="111"/>
                    </a:cubicBezTo>
                    <a:cubicBezTo>
                      <a:pt x="6" y="119"/>
                      <a:pt x="4" y="127"/>
                      <a:pt x="3" y="136"/>
                    </a:cubicBezTo>
                    <a:cubicBezTo>
                      <a:pt x="1" y="136"/>
                      <a:pt x="0" y="135"/>
                      <a:pt x="0" y="133"/>
                    </a:cubicBezTo>
                    <a:cubicBezTo>
                      <a:pt x="1" y="123"/>
                      <a:pt x="2" y="114"/>
                      <a:pt x="4" y="104"/>
                    </a:cubicBezTo>
                    <a:cubicBezTo>
                      <a:pt x="6" y="97"/>
                      <a:pt x="9" y="90"/>
                      <a:pt x="11" y="83"/>
                    </a:cubicBezTo>
                    <a:cubicBezTo>
                      <a:pt x="11" y="81"/>
                      <a:pt x="12" y="80"/>
                      <a:pt x="12" y="79"/>
                    </a:cubicBezTo>
                    <a:cubicBezTo>
                      <a:pt x="17" y="70"/>
                      <a:pt x="22" y="62"/>
                      <a:pt x="29" y="54"/>
                    </a:cubicBezTo>
                    <a:cubicBezTo>
                      <a:pt x="37" y="44"/>
                      <a:pt x="46" y="35"/>
                      <a:pt x="56" y="27"/>
                    </a:cubicBezTo>
                    <a:cubicBezTo>
                      <a:pt x="66" y="19"/>
                      <a:pt x="77" y="13"/>
                      <a:pt x="90" y="10"/>
                    </a:cubicBezTo>
                    <a:cubicBezTo>
                      <a:pt x="99" y="7"/>
                      <a:pt x="109" y="4"/>
                      <a:pt x="119" y="2"/>
                    </a:cubicBezTo>
                    <a:cubicBezTo>
                      <a:pt x="128" y="0"/>
                      <a:pt x="137" y="0"/>
                      <a:pt x="146" y="1"/>
                    </a:cubicBezTo>
                    <a:cubicBezTo>
                      <a:pt x="153" y="1"/>
                      <a:pt x="160" y="1"/>
                      <a:pt x="168" y="3"/>
                    </a:cubicBezTo>
                    <a:cubicBezTo>
                      <a:pt x="173" y="5"/>
                      <a:pt x="178" y="5"/>
                      <a:pt x="184" y="6"/>
                    </a:cubicBezTo>
                    <a:cubicBezTo>
                      <a:pt x="188" y="6"/>
                      <a:pt x="193" y="7"/>
                      <a:pt x="197" y="9"/>
                    </a:cubicBezTo>
                    <a:cubicBezTo>
                      <a:pt x="208" y="13"/>
                      <a:pt x="218" y="18"/>
                      <a:pt x="228" y="25"/>
                    </a:cubicBezTo>
                    <a:cubicBezTo>
                      <a:pt x="234" y="28"/>
                      <a:pt x="237" y="33"/>
                      <a:pt x="241" y="38"/>
                    </a:cubicBezTo>
                    <a:cubicBezTo>
                      <a:pt x="246" y="45"/>
                      <a:pt x="251" y="52"/>
                      <a:pt x="256" y="59"/>
                    </a:cubicBezTo>
                    <a:cubicBezTo>
                      <a:pt x="262" y="68"/>
                      <a:pt x="267" y="78"/>
                      <a:pt x="269" y="89"/>
                    </a:cubicBezTo>
                    <a:cubicBezTo>
                      <a:pt x="273" y="106"/>
                      <a:pt x="277" y="124"/>
                      <a:pt x="272" y="142"/>
                    </a:cubicBezTo>
                    <a:cubicBezTo>
                      <a:pt x="272" y="143"/>
                      <a:pt x="271" y="143"/>
                      <a:pt x="270" y="144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17" name="Freeform 13"/>
              <p:cNvSpPr>
                <a:spLocks/>
              </p:cNvSpPr>
              <p:nvPr/>
            </p:nvSpPr>
            <p:spPr bwMode="auto">
              <a:xfrm>
                <a:off x="2622551" y="4668838"/>
                <a:ext cx="461963" cy="1033463"/>
              </a:xfrm>
              <a:custGeom>
                <a:avLst/>
                <a:gdLst>
                  <a:gd name="T0" fmla="*/ 24 w 123"/>
                  <a:gd name="T1" fmla="*/ 0 h 275"/>
                  <a:gd name="T2" fmla="*/ 37 w 123"/>
                  <a:gd name="T3" fmla="*/ 4 h 275"/>
                  <a:gd name="T4" fmla="*/ 71 w 123"/>
                  <a:gd name="T5" fmla="*/ 8 h 275"/>
                  <a:gd name="T6" fmla="*/ 100 w 123"/>
                  <a:gd name="T7" fmla="*/ 10 h 275"/>
                  <a:gd name="T8" fmla="*/ 111 w 123"/>
                  <a:gd name="T9" fmla="*/ 11 h 275"/>
                  <a:gd name="T10" fmla="*/ 123 w 123"/>
                  <a:gd name="T11" fmla="*/ 12 h 275"/>
                  <a:gd name="T12" fmla="*/ 114 w 123"/>
                  <a:gd name="T13" fmla="*/ 15 h 275"/>
                  <a:gd name="T14" fmla="*/ 91 w 123"/>
                  <a:gd name="T15" fmla="*/ 34 h 275"/>
                  <a:gd name="T16" fmla="*/ 76 w 123"/>
                  <a:gd name="T17" fmla="*/ 46 h 275"/>
                  <a:gd name="T18" fmla="*/ 45 w 123"/>
                  <a:gd name="T19" fmla="*/ 70 h 275"/>
                  <a:gd name="T20" fmla="*/ 38 w 123"/>
                  <a:gd name="T21" fmla="*/ 76 h 275"/>
                  <a:gd name="T22" fmla="*/ 41 w 123"/>
                  <a:gd name="T23" fmla="*/ 85 h 275"/>
                  <a:gd name="T24" fmla="*/ 40 w 123"/>
                  <a:gd name="T25" fmla="*/ 93 h 275"/>
                  <a:gd name="T26" fmla="*/ 42 w 123"/>
                  <a:gd name="T27" fmla="*/ 103 h 275"/>
                  <a:gd name="T28" fmla="*/ 42 w 123"/>
                  <a:gd name="T29" fmla="*/ 109 h 275"/>
                  <a:gd name="T30" fmla="*/ 43 w 123"/>
                  <a:gd name="T31" fmla="*/ 174 h 275"/>
                  <a:gd name="T32" fmla="*/ 45 w 123"/>
                  <a:gd name="T33" fmla="*/ 207 h 275"/>
                  <a:gd name="T34" fmla="*/ 47 w 123"/>
                  <a:gd name="T35" fmla="*/ 218 h 275"/>
                  <a:gd name="T36" fmla="*/ 48 w 123"/>
                  <a:gd name="T37" fmla="*/ 222 h 275"/>
                  <a:gd name="T38" fmla="*/ 86 w 123"/>
                  <a:gd name="T39" fmla="*/ 222 h 275"/>
                  <a:gd name="T40" fmla="*/ 103 w 123"/>
                  <a:gd name="T41" fmla="*/ 221 h 275"/>
                  <a:gd name="T42" fmla="*/ 107 w 123"/>
                  <a:gd name="T43" fmla="*/ 226 h 275"/>
                  <a:gd name="T44" fmla="*/ 101 w 123"/>
                  <a:gd name="T45" fmla="*/ 239 h 275"/>
                  <a:gd name="T46" fmla="*/ 81 w 123"/>
                  <a:gd name="T47" fmla="*/ 260 h 275"/>
                  <a:gd name="T48" fmla="*/ 51 w 123"/>
                  <a:gd name="T49" fmla="*/ 273 h 275"/>
                  <a:gd name="T50" fmla="*/ 44 w 123"/>
                  <a:gd name="T51" fmla="*/ 274 h 275"/>
                  <a:gd name="T52" fmla="*/ 12 w 123"/>
                  <a:gd name="T53" fmla="*/ 272 h 275"/>
                  <a:gd name="T54" fmla="*/ 7 w 123"/>
                  <a:gd name="T55" fmla="*/ 271 h 275"/>
                  <a:gd name="T56" fmla="*/ 6 w 123"/>
                  <a:gd name="T57" fmla="*/ 267 h 275"/>
                  <a:gd name="T58" fmla="*/ 8 w 123"/>
                  <a:gd name="T59" fmla="*/ 250 h 275"/>
                  <a:gd name="T60" fmla="*/ 11 w 123"/>
                  <a:gd name="T61" fmla="*/ 221 h 275"/>
                  <a:gd name="T62" fmla="*/ 12 w 123"/>
                  <a:gd name="T63" fmla="*/ 202 h 275"/>
                  <a:gd name="T64" fmla="*/ 10 w 123"/>
                  <a:gd name="T65" fmla="*/ 132 h 275"/>
                  <a:gd name="T66" fmla="*/ 6 w 123"/>
                  <a:gd name="T67" fmla="*/ 103 h 275"/>
                  <a:gd name="T68" fmla="*/ 1 w 123"/>
                  <a:gd name="T69" fmla="*/ 74 h 275"/>
                  <a:gd name="T70" fmla="*/ 3 w 123"/>
                  <a:gd name="T71" fmla="*/ 61 h 275"/>
                  <a:gd name="T72" fmla="*/ 13 w 123"/>
                  <a:gd name="T73" fmla="*/ 32 h 275"/>
                  <a:gd name="T74" fmla="*/ 18 w 123"/>
                  <a:gd name="T75" fmla="*/ 11 h 275"/>
                  <a:gd name="T76" fmla="*/ 24 w 123"/>
                  <a:gd name="T77" fmla="*/ 0 h 2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123" h="275">
                    <a:moveTo>
                      <a:pt x="24" y="0"/>
                    </a:moveTo>
                    <a:cubicBezTo>
                      <a:pt x="29" y="2"/>
                      <a:pt x="33" y="3"/>
                      <a:pt x="37" y="4"/>
                    </a:cubicBezTo>
                    <a:cubicBezTo>
                      <a:pt x="48" y="7"/>
                      <a:pt x="60" y="7"/>
                      <a:pt x="71" y="8"/>
                    </a:cubicBezTo>
                    <a:cubicBezTo>
                      <a:pt x="81" y="9"/>
                      <a:pt x="90" y="10"/>
                      <a:pt x="100" y="10"/>
                    </a:cubicBezTo>
                    <a:cubicBezTo>
                      <a:pt x="103" y="11"/>
                      <a:pt x="107" y="11"/>
                      <a:pt x="111" y="11"/>
                    </a:cubicBezTo>
                    <a:cubicBezTo>
                      <a:pt x="115" y="11"/>
                      <a:pt x="118" y="12"/>
                      <a:pt x="123" y="12"/>
                    </a:cubicBezTo>
                    <a:cubicBezTo>
                      <a:pt x="120" y="16"/>
                      <a:pt x="116" y="13"/>
                      <a:pt x="114" y="15"/>
                    </a:cubicBezTo>
                    <a:cubicBezTo>
                      <a:pt x="106" y="21"/>
                      <a:pt x="99" y="28"/>
                      <a:pt x="91" y="34"/>
                    </a:cubicBezTo>
                    <a:cubicBezTo>
                      <a:pt x="86" y="38"/>
                      <a:pt x="82" y="42"/>
                      <a:pt x="76" y="46"/>
                    </a:cubicBezTo>
                    <a:cubicBezTo>
                      <a:pt x="65" y="53"/>
                      <a:pt x="56" y="62"/>
                      <a:pt x="45" y="70"/>
                    </a:cubicBezTo>
                    <a:cubicBezTo>
                      <a:pt x="43" y="72"/>
                      <a:pt x="40" y="74"/>
                      <a:pt x="38" y="76"/>
                    </a:cubicBezTo>
                    <a:cubicBezTo>
                      <a:pt x="39" y="79"/>
                      <a:pt x="40" y="82"/>
                      <a:pt x="41" y="85"/>
                    </a:cubicBezTo>
                    <a:cubicBezTo>
                      <a:pt x="41" y="87"/>
                      <a:pt x="41" y="90"/>
                      <a:pt x="40" y="93"/>
                    </a:cubicBezTo>
                    <a:cubicBezTo>
                      <a:pt x="40" y="96"/>
                      <a:pt x="40" y="100"/>
                      <a:pt x="42" y="103"/>
                    </a:cubicBezTo>
                    <a:cubicBezTo>
                      <a:pt x="42" y="105"/>
                      <a:pt x="42" y="107"/>
                      <a:pt x="42" y="109"/>
                    </a:cubicBezTo>
                    <a:cubicBezTo>
                      <a:pt x="43" y="131"/>
                      <a:pt x="43" y="152"/>
                      <a:pt x="43" y="174"/>
                    </a:cubicBezTo>
                    <a:cubicBezTo>
                      <a:pt x="42" y="185"/>
                      <a:pt x="44" y="196"/>
                      <a:pt x="45" y="207"/>
                    </a:cubicBezTo>
                    <a:cubicBezTo>
                      <a:pt x="46" y="210"/>
                      <a:pt x="46" y="214"/>
                      <a:pt x="47" y="218"/>
                    </a:cubicBezTo>
                    <a:cubicBezTo>
                      <a:pt x="47" y="219"/>
                      <a:pt x="48" y="220"/>
                      <a:pt x="48" y="222"/>
                    </a:cubicBezTo>
                    <a:cubicBezTo>
                      <a:pt x="61" y="223"/>
                      <a:pt x="74" y="223"/>
                      <a:pt x="86" y="222"/>
                    </a:cubicBezTo>
                    <a:cubicBezTo>
                      <a:pt x="92" y="221"/>
                      <a:pt x="98" y="221"/>
                      <a:pt x="103" y="221"/>
                    </a:cubicBezTo>
                    <a:cubicBezTo>
                      <a:pt x="107" y="221"/>
                      <a:pt x="108" y="223"/>
                      <a:pt x="107" y="226"/>
                    </a:cubicBezTo>
                    <a:cubicBezTo>
                      <a:pt x="105" y="231"/>
                      <a:pt x="103" y="235"/>
                      <a:pt x="101" y="239"/>
                    </a:cubicBezTo>
                    <a:cubicBezTo>
                      <a:pt x="96" y="248"/>
                      <a:pt x="89" y="255"/>
                      <a:pt x="81" y="260"/>
                    </a:cubicBezTo>
                    <a:cubicBezTo>
                      <a:pt x="71" y="266"/>
                      <a:pt x="62" y="270"/>
                      <a:pt x="51" y="273"/>
                    </a:cubicBezTo>
                    <a:cubicBezTo>
                      <a:pt x="49" y="274"/>
                      <a:pt x="46" y="275"/>
                      <a:pt x="44" y="274"/>
                    </a:cubicBezTo>
                    <a:cubicBezTo>
                      <a:pt x="33" y="274"/>
                      <a:pt x="22" y="273"/>
                      <a:pt x="12" y="272"/>
                    </a:cubicBezTo>
                    <a:cubicBezTo>
                      <a:pt x="10" y="271"/>
                      <a:pt x="9" y="271"/>
                      <a:pt x="7" y="271"/>
                    </a:cubicBezTo>
                    <a:cubicBezTo>
                      <a:pt x="6" y="270"/>
                      <a:pt x="5" y="269"/>
                      <a:pt x="6" y="267"/>
                    </a:cubicBezTo>
                    <a:cubicBezTo>
                      <a:pt x="8" y="261"/>
                      <a:pt x="8" y="255"/>
                      <a:pt x="8" y="250"/>
                    </a:cubicBezTo>
                    <a:cubicBezTo>
                      <a:pt x="9" y="240"/>
                      <a:pt x="10" y="231"/>
                      <a:pt x="11" y="221"/>
                    </a:cubicBezTo>
                    <a:cubicBezTo>
                      <a:pt x="12" y="215"/>
                      <a:pt x="12" y="208"/>
                      <a:pt x="12" y="202"/>
                    </a:cubicBezTo>
                    <a:cubicBezTo>
                      <a:pt x="12" y="178"/>
                      <a:pt x="13" y="155"/>
                      <a:pt x="10" y="132"/>
                    </a:cubicBezTo>
                    <a:cubicBezTo>
                      <a:pt x="9" y="122"/>
                      <a:pt x="8" y="112"/>
                      <a:pt x="6" y="103"/>
                    </a:cubicBezTo>
                    <a:cubicBezTo>
                      <a:pt x="4" y="93"/>
                      <a:pt x="3" y="83"/>
                      <a:pt x="1" y="74"/>
                    </a:cubicBezTo>
                    <a:cubicBezTo>
                      <a:pt x="0" y="69"/>
                      <a:pt x="1" y="65"/>
                      <a:pt x="3" y="61"/>
                    </a:cubicBezTo>
                    <a:cubicBezTo>
                      <a:pt x="7" y="51"/>
                      <a:pt x="10" y="42"/>
                      <a:pt x="13" y="32"/>
                    </a:cubicBezTo>
                    <a:cubicBezTo>
                      <a:pt x="16" y="26"/>
                      <a:pt x="18" y="19"/>
                      <a:pt x="18" y="11"/>
                    </a:cubicBezTo>
                    <a:cubicBezTo>
                      <a:pt x="18" y="7"/>
                      <a:pt x="19" y="3"/>
                      <a:pt x="24" y="0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18" name="Freeform 14"/>
              <p:cNvSpPr>
                <a:spLocks/>
              </p:cNvSpPr>
              <p:nvPr/>
            </p:nvSpPr>
            <p:spPr bwMode="auto">
              <a:xfrm>
                <a:off x="1808163" y="5457825"/>
                <a:ext cx="492125" cy="488950"/>
              </a:xfrm>
              <a:custGeom>
                <a:avLst/>
                <a:gdLst>
                  <a:gd name="T0" fmla="*/ 131 w 131"/>
                  <a:gd name="T1" fmla="*/ 62 h 130"/>
                  <a:gd name="T2" fmla="*/ 129 w 131"/>
                  <a:gd name="T3" fmla="*/ 82 h 130"/>
                  <a:gd name="T4" fmla="*/ 102 w 131"/>
                  <a:gd name="T5" fmla="*/ 118 h 130"/>
                  <a:gd name="T6" fmla="*/ 71 w 131"/>
                  <a:gd name="T7" fmla="*/ 130 h 130"/>
                  <a:gd name="T8" fmla="*/ 53 w 131"/>
                  <a:gd name="T9" fmla="*/ 128 h 130"/>
                  <a:gd name="T10" fmla="*/ 24 w 131"/>
                  <a:gd name="T11" fmla="*/ 116 h 130"/>
                  <a:gd name="T12" fmla="*/ 18 w 131"/>
                  <a:gd name="T13" fmla="*/ 109 h 130"/>
                  <a:gd name="T14" fmla="*/ 4 w 131"/>
                  <a:gd name="T15" fmla="*/ 84 h 130"/>
                  <a:gd name="T16" fmla="*/ 0 w 131"/>
                  <a:gd name="T17" fmla="*/ 69 h 130"/>
                  <a:gd name="T18" fmla="*/ 0 w 131"/>
                  <a:gd name="T19" fmla="*/ 64 h 130"/>
                  <a:gd name="T20" fmla="*/ 17 w 131"/>
                  <a:gd name="T21" fmla="*/ 26 h 130"/>
                  <a:gd name="T22" fmla="*/ 57 w 131"/>
                  <a:gd name="T23" fmla="*/ 3 h 130"/>
                  <a:gd name="T24" fmla="*/ 98 w 131"/>
                  <a:gd name="T25" fmla="*/ 9 h 130"/>
                  <a:gd name="T26" fmla="*/ 108 w 131"/>
                  <a:gd name="T27" fmla="*/ 16 h 130"/>
                  <a:gd name="T28" fmla="*/ 123 w 131"/>
                  <a:gd name="T29" fmla="*/ 32 h 130"/>
                  <a:gd name="T30" fmla="*/ 130 w 131"/>
                  <a:gd name="T31" fmla="*/ 52 h 130"/>
                  <a:gd name="T32" fmla="*/ 131 w 131"/>
                  <a:gd name="T33" fmla="*/ 62 h 1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31" h="130">
                    <a:moveTo>
                      <a:pt x="131" y="62"/>
                    </a:moveTo>
                    <a:cubicBezTo>
                      <a:pt x="131" y="69"/>
                      <a:pt x="131" y="75"/>
                      <a:pt x="129" y="82"/>
                    </a:cubicBezTo>
                    <a:cubicBezTo>
                      <a:pt x="125" y="98"/>
                      <a:pt x="115" y="109"/>
                      <a:pt x="102" y="118"/>
                    </a:cubicBezTo>
                    <a:cubicBezTo>
                      <a:pt x="93" y="125"/>
                      <a:pt x="82" y="129"/>
                      <a:pt x="71" y="130"/>
                    </a:cubicBezTo>
                    <a:cubicBezTo>
                      <a:pt x="65" y="130"/>
                      <a:pt x="59" y="130"/>
                      <a:pt x="53" y="128"/>
                    </a:cubicBezTo>
                    <a:cubicBezTo>
                      <a:pt x="43" y="126"/>
                      <a:pt x="32" y="123"/>
                      <a:pt x="24" y="116"/>
                    </a:cubicBezTo>
                    <a:cubicBezTo>
                      <a:pt x="21" y="114"/>
                      <a:pt x="19" y="112"/>
                      <a:pt x="18" y="109"/>
                    </a:cubicBezTo>
                    <a:cubicBezTo>
                      <a:pt x="13" y="101"/>
                      <a:pt x="8" y="93"/>
                      <a:pt x="4" y="84"/>
                    </a:cubicBezTo>
                    <a:cubicBezTo>
                      <a:pt x="2" y="79"/>
                      <a:pt x="1" y="74"/>
                      <a:pt x="0" y="69"/>
                    </a:cubicBezTo>
                    <a:cubicBezTo>
                      <a:pt x="0" y="67"/>
                      <a:pt x="0" y="66"/>
                      <a:pt x="0" y="64"/>
                    </a:cubicBezTo>
                    <a:cubicBezTo>
                      <a:pt x="3" y="50"/>
                      <a:pt x="7" y="37"/>
                      <a:pt x="17" y="26"/>
                    </a:cubicBezTo>
                    <a:cubicBezTo>
                      <a:pt x="28" y="14"/>
                      <a:pt x="41" y="6"/>
                      <a:pt x="57" y="3"/>
                    </a:cubicBezTo>
                    <a:cubicBezTo>
                      <a:pt x="71" y="0"/>
                      <a:pt x="85" y="2"/>
                      <a:pt x="98" y="9"/>
                    </a:cubicBezTo>
                    <a:cubicBezTo>
                      <a:pt x="102" y="11"/>
                      <a:pt x="105" y="14"/>
                      <a:pt x="108" y="16"/>
                    </a:cubicBezTo>
                    <a:cubicBezTo>
                      <a:pt x="113" y="21"/>
                      <a:pt x="118" y="26"/>
                      <a:pt x="123" y="32"/>
                    </a:cubicBezTo>
                    <a:cubicBezTo>
                      <a:pt x="127" y="38"/>
                      <a:pt x="131" y="44"/>
                      <a:pt x="130" y="52"/>
                    </a:cubicBezTo>
                    <a:cubicBezTo>
                      <a:pt x="130" y="56"/>
                      <a:pt x="131" y="59"/>
                      <a:pt x="131" y="62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19" name="Freeform 15"/>
              <p:cNvSpPr>
                <a:spLocks/>
              </p:cNvSpPr>
              <p:nvPr/>
            </p:nvSpPr>
            <p:spPr bwMode="auto">
              <a:xfrm>
                <a:off x="573088" y="5510213"/>
                <a:ext cx="481013" cy="477838"/>
              </a:xfrm>
              <a:custGeom>
                <a:avLst/>
                <a:gdLst>
                  <a:gd name="T0" fmla="*/ 61 w 128"/>
                  <a:gd name="T1" fmla="*/ 126 h 127"/>
                  <a:gd name="T2" fmla="*/ 43 w 128"/>
                  <a:gd name="T3" fmla="*/ 122 h 127"/>
                  <a:gd name="T4" fmla="*/ 38 w 128"/>
                  <a:gd name="T5" fmla="*/ 120 h 127"/>
                  <a:gd name="T6" fmla="*/ 11 w 128"/>
                  <a:gd name="T7" fmla="*/ 98 h 127"/>
                  <a:gd name="T8" fmla="*/ 6 w 128"/>
                  <a:gd name="T9" fmla="*/ 89 h 127"/>
                  <a:gd name="T10" fmla="*/ 2 w 128"/>
                  <a:gd name="T11" fmla="*/ 60 h 127"/>
                  <a:gd name="T12" fmla="*/ 3 w 128"/>
                  <a:gd name="T13" fmla="*/ 55 h 127"/>
                  <a:gd name="T14" fmla="*/ 8 w 128"/>
                  <a:gd name="T15" fmla="*/ 38 h 127"/>
                  <a:gd name="T16" fmla="*/ 33 w 128"/>
                  <a:gd name="T17" fmla="*/ 11 h 127"/>
                  <a:gd name="T18" fmla="*/ 55 w 128"/>
                  <a:gd name="T19" fmla="*/ 1 h 127"/>
                  <a:gd name="T20" fmla="*/ 67 w 128"/>
                  <a:gd name="T21" fmla="*/ 0 h 127"/>
                  <a:gd name="T22" fmla="*/ 106 w 128"/>
                  <a:gd name="T23" fmla="*/ 18 h 127"/>
                  <a:gd name="T24" fmla="*/ 114 w 128"/>
                  <a:gd name="T25" fmla="*/ 26 h 127"/>
                  <a:gd name="T26" fmla="*/ 125 w 128"/>
                  <a:gd name="T27" fmla="*/ 44 h 127"/>
                  <a:gd name="T28" fmla="*/ 127 w 128"/>
                  <a:gd name="T29" fmla="*/ 50 h 127"/>
                  <a:gd name="T30" fmla="*/ 128 w 128"/>
                  <a:gd name="T31" fmla="*/ 58 h 127"/>
                  <a:gd name="T32" fmla="*/ 118 w 128"/>
                  <a:gd name="T33" fmla="*/ 95 h 127"/>
                  <a:gd name="T34" fmla="*/ 82 w 128"/>
                  <a:gd name="T35" fmla="*/ 123 h 127"/>
                  <a:gd name="T36" fmla="*/ 61 w 128"/>
                  <a:gd name="T37" fmla="*/ 126 h 12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28" h="127">
                    <a:moveTo>
                      <a:pt x="61" y="126"/>
                    </a:moveTo>
                    <a:cubicBezTo>
                      <a:pt x="55" y="127"/>
                      <a:pt x="49" y="125"/>
                      <a:pt x="43" y="122"/>
                    </a:cubicBezTo>
                    <a:cubicBezTo>
                      <a:pt x="42" y="121"/>
                      <a:pt x="40" y="120"/>
                      <a:pt x="38" y="120"/>
                    </a:cubicBezTo>
                    <a:cubicBezTo>
                      <a:pt x="27" y="115"/>
                      <a:pt x="18" y="107"/>
                      <a:pt x="11" y="98"/>
                    </a:cubicBezTo>
                    <a:cubicBezTo>
                      <a:pt x="9" y="95"/>
                      <a:pt x="7" y="92"/>
                      <a:pt x="6" y="89"/>
                    </a:cubicBezTo>
                    <a:cubicBezTo>
                      <a:pt x="2" y="79"/>
                      <a:pt x="0" y="70"/>
                      <a:pt x="2" y="60"/>
                    </a:cubicBezTo>
                    <a:cubicBezTo>
                      <a:pt x="3" y="58"/>
                      <a:pt x="3" y="57"/>
                      <a:pt x="3" y="55"/>
                    </a:cubicBezTo>
                    <a:cubicBezTo>
                      <a:pt x="2" y="49"/>
                      <a:pt x="4" y="43"/>
                      <a:pt x="8" y="38"/>
                    </a:cubicBezTo>
                    <a:cubicBezTo>
                      <a:pt x="15" y="28"/>
                      <a:pt x="22" y="18"/>
                      <a:pt x="33" y="11"/>
                    </a:cubicBezTo>
                    <a:cubicBezTo>
                      <a:pt x="40" y="7"/>
                      <a:pt x="47" y="4"/>
                      <a:pt x="55" y="1"/>
                    </a:cubicBezTo>
                    <a:cubicBezTo>
                      <a:pt x="58" y="0"/>
                      <a:pt x="63" y="0"/>
                      <a:pt x="67" y="0"/>
                    </a:cubicBezTo>
                    <a:cubicBezTo>
                      <a:pt x="82" y="2"/>
                      <a:pt x="95" y="8"/>
                      <a:pt x="106" y="18"/>
                    </a:cubicBezTo>
                    <a:cubicBezTo>
                      <a:pt x="108" y="21"/>
                      <a:pt x="111" y="23"/>
                      <a:pt x="114" y="26"/>
                    </a:cubicBezTo>
                    <a:cubicBezTo>
                      <a:pt x="120" y="31"/>
                      <a:pt x="124" y="37"/>
                      <a:pt x="125" y="44"/>
                    </a:cubicBezTo>
                    <a:cubicBezTo>
                      <a:pt x="125" y="46"/>
                      <a:pt x="126" y="48"/>
                      <a:pt x="127" y="50"/>
                    </a:cubicBezTo>
                    <a:cubicBezTo>
                      <a:pt x="127" y="53"/>
                      <a:pt x="128" y="56"/>
                      <a:pt x="128" y="58"/>
                    </a:cubicBezTo>
                    <a:cubicBezTo>
                      <a:pt x="127" y="71"/>
                      <a:pt x="125" y="84"/>
                      <a:pt x="118" y="95"/>
                    </a:cubicBezTo>
                    <a:cubicBezTo>
                      <a:pt x="110" y="109"/>
                      <a:pt x="98" y="119"/>
                      <a:pt x="82" y="123"/>
                    </a:cubicBezTo>
                    <a:cubicBezTo>
                      <a:pt x="75" y="124"/>
                      <a:pt x="68" y="126"/>
                      <a:pt x="61" y="126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0" name="Freeform 16"/>
              <p:cNvSpPr>
                <a:spLocks/>
              </p:cNvSpPr>
              <p:nvPr/>
            </p:nvSpPr>
            <p:spPr bwMode="auto">
              <a:xfrm>
                <a:off x="768351" y="4346575"/>
                <a:ext cx="522288" cy="577850"/>
              </a:xfrm>
              <a:custGeom>
                <a:avLst/>
                <a:gdLst>
                  <a:gd name="T0" fmla="*/ 45 w 139"/>
                  <a:gd name="T1" fmla="*/ 154 h 154"/>
                  <a:gd name="T2" fmla="*/ 39 w 139"/>
                  <a:gd name="T3" fmla="*/ 141 h 154"/>
                  <a:gd name="T4" fmla="*/ 17 w 139"/>
                  <a:gd name="T5" fmla="*/ 95 h 154"/>
                  <a:gd name="T6" fmla="*/ 15 w 139"/>
                  <a:gd name="T7" fmla="*/ 89 h 154"/>
                  <a:gd name="T8" fmla="*/ 1 w 139"/>
                  <a:gd name="T9" fmla="*/ 54 h 154"/>
                  <a:gd name="T10" fmla="*/ 0 w 139"/>
                  <a:gd name="T11" fmla="*/ 51 h 154"/>
                  <a:gd name="T12" fmla="*/ 17 w 139"/>
                  <a:gd name="T13" fmla="*/ 40 h 154"/>
                  <a:gd name="T14" fmla="*/ 48 w 139"/>
                  <a:gd name="T15" fmla="*/ 23 h 154"/>
                  <a:gd name="T16" fmla="*/ 85 w 139"/>
                  <a:gd name="T17" fmla="*/ 5 h 154"/>
                  <a:gd name="T18" fmla="*/ 97 w 139"/>
                  <a:gd name="T19" fmla="*/ 0 h 154"/>
                  <a:gd name="T20" fmla="*/ 105 w 139"/>
                  <a:gd name="T21" fmla="*/ 15 h 154"/>
                  <a:gd name="T22" fmla="*/ 94 w 139"/>
                  <a:gd name="T23" fmla="*/ 22 h 154"/>
                  <a:gd name="T24" fmla="*/ 77 w 139"/>
                  <a:gd name="T25" fmla="*/ 27 h 154"/>
                  <a:gd name="T26" fmla="*/ 65 w 139"/>
                  <a:gd name="T27" fmla="*/ 41 h 154"/>
                  <a:gd name="T28" fmla="*/ 72 w 139"/>
                  <a:gd name="T29" fmla="*/ 52 h 154"/>
                  <a:gd name="T30" fmla="*/ 92 w 139"/>
                  <a:gd name="T31" fmla="*/ 53 h 154"/>
                  <a:gd name="T32" fmla="*/ 117 w 139"/>
                  <a:gd name="T33" fmla="*/ 48 h 154"/>
                  <a:gd name="T34" fmla="*/ 139 w 139"/>
                  <a:gd name="T35" fmla="*/ 103 h 154"/>
                  <a:gd name="T36" fmla="*/ 114 w 139"/>
                  <a:gd name="T37" fmla="*/ 119 h 154"/>
                  <a:gd name="T38" fmla="*/ 56 w 139"/>
                  <a:gd name="T39" fmla="*/ 149 h 154"/>
                  <a:gd name="T40" fmla="*/ 45 w 139"/>
                  <a:gd name="T41" fmla="*/ 154 h 1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39" h="154">
                    <a:moveTo>
                      <a:pt x="45" y="154"/>
                    </a:moveTo>
                    <a:cubicBezTo>
                      <a:pt x="43" y="149"/>
                      <a:pt x="41" y="145"/>
                      <a:pt x="39" y="141"/>
                    </a:cubicBezTo>
                    <a:cubicBezTo>
                      <a:pt x="32" y="126"/>
                      <a:pt x="25" y="110"/>
                      <a:pt x="17" y="95"/>
                    </a:cubicBezTo>
                    <a:cubicBezTo>
                      <a:pt x="17" y="93"/>
                      <a:pt x="16" y="91"/>
                      <a:pt x="15" y="89"/>
                    </a:cubicBezTo>
                    <a:cubicBezTo>
                      <a:pt x="12" y="77"/>
                      <a:pt x="7" y="65"/>
                      <a:pt x="1" y="54"/>
                    </a:cubicBezTo>
                    <a:cubicBezTo>
                      <a:pt x="0" y="53"/>
                      <a:pt x="0" y="52"/>
                      <a:pt x="0" y="51"/>
                    </a:cubicBezTo>
                    <a:cubicBezTo>
                      <a:pt x="5" y="47"/>
                      <a:pt x="10" y="43"/>
                      <a:pt x="17" y="40"/>
                    </a:cubicBezTo>
                    <a:cubicBezTo>
                      <a:pt x="27" y="34"/>
                      <a:pt x="37" y="28"/>
                      <a:pt x="48" y="23"/>
                    </a:cubicBezTo>
                    <a:cubicBezTo>
                      <a:pt x="61" y="17"/>
                      <a:pt x="72" y="10"/>
                      <a:pt x="85" y="5"/>
                    </a:cubicBezTo>
                    <a:cubicBezTo>
                      <a:pt x="89" y="4"/>
                      <a:pt x="93" y="2"/>
                      <a:pt x="97" y="0"/>
                    </a:cubicBezTo>
                    <a:cubicBezTo>
                      <a:pt x="101" y="4"/>
                      <a:pt x="103" y="10"/>
                      <a:pt x="105" y="15"/>
                    </a:cubicBezTo>
                    <a:cubicBezTo>
                      <a:pt x="102" y="19"/>
                      <a:pt x="98" y="21"/>
                      <a:pt x="94" y="22"/>
                    </a:cubicBezTo>
                    <a:cubicBezTo>
                      <a:pt x="88" y="23"/>
                      <a:pt x="82" y="25"/>
                      <a:pt x="77" y="27"/>
                    </a:cubicBezTo>
                    <a:cubicBezTo>
                      <a:pt x="69" y="28"/>
                      <a:pt x="66" y="34"/>
                      <a:pt x="65" y="41"/>
                    </a:cubicBezTo>
                    <a:cubicBezTo>
                      <a:pt x="64" y="45"/>
                      <a:pt x="68" y="50"/>
                      <a:pt x="72" y="52"/>
                    </a:cubicBezTo>
                    <a:cubicBezTo>
                      <a:pt x="79" y="54"/>
                      <a:pt x="85" y="55"/>
                      <a:pt x="92" y="53"/>
                    </a:cubicBezTo>
                    <a:cubicBezTo>
                      <a:pt x="100" y="51"/>
                      <a:pt x="108" y="50"/>
                      <a:pt x="117" y="48"/>
                    </a:cubicBezTo>
                    <a:cubicBezTo>
                      <a:pt x="126" y="66"/>
                      <a:pt x="130" y="85"/>
                      <a:pt x="139" y="103"/>
                    </a:cubicBezTo>
                    <a:cubicBezTo>
                      <a:pt x="131" y="109"/>
                      <a:pt x="123" y="115"/>
                      <a:pt x="114" y="119"/>
                    </a:cubicBezTo>
                    <a:cubicBezTo>
                      <a:pt x="95" y="128"/>
                      <a:pt x="75" y="137"/>
                      <a:pt x="56" y="149"/>
                    </a:cubicBezTo>
                    <a:cubicBezTo>
                      <a:pt x="53" y="151"/>
                      <a:pt x="49" y="152"/>
                      <a:pt x="45" y="154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1" name="Freeform 17"/>
              <p:cNvSpPr>
                <a:spLocks/>
              </p:cNvSpPr>
              <p:nvPr/>
            </p:nvSpPr>
            <p:spPr bwMode="auto">
              <a:xfrm>
                <a:off x="2960688" y="3390900"/>
                <a:ext cx="533400" cy="398463"/>
              </a:xfrm>
              <a:custGeom>
                <a:avLst/>
                <a:gdLst>
                  <a:gd name="T0" fmla="*/ 9 w 142"/>
                  <a:gd name="T1" fmla="*/ 50 h 106"/>
                  <a:gd name="T2" fmla="*/ 13 w 142"/>
                  <a:gd name="T3" fmla="*/ 39 h 106"/>
                  <a:gd name="T4" fmla="*/ 13 w 142"/>
                  <a:gd name="T5" fmla="*/ 28 h 106"/>
                  <a:gd name="T6" fmla="*/ 13 w 142"/>
                  <a:gd name="T7" fmla="*/ 27 h 106"/>
                  <a:gd name="T8" fmla="*/ 13 w 142"/>
                  <a:gd name="T9" fmla="*/ 6 h 106"/>
                  <a:gd name="T10" fmla="*/ 18 w 142"/>
                  <a:gd name="T11" fmla="*/ 6 h 106"/>
                  <a:gd name="T12" fmla="*/ 51 w 142"/>
                  <a:gd name="T13" fmla="*/ 10 h 106"/>
                  <a:gd name="T14" fmla="*/ 94 w 142"/>
                  <a:gd name="T15" fmla="*/ 6 h 106"/>
                  <a:gd name="T16" fmla="*/ 122 w 142"/>
                  <a:gd name="T17" fmla="*/ 0 h 106"/>
                  <a:gd name="T18" fmla="*/ 129 w 142"/>
                  <a:gd name="T19" fmla="*/ 40 h 106"/>
                  <a:gd name="T20" fmla="*/ 136 w 142"/>
                  <a:gd name="T21" fmla="*/ 41 h 106"/>
                  <a:gd name="T22" fmla="*/ 141 w 142"/>
                  <a:gd name="T23" fmla="*/ 44 h 106"/>
                  <a:gd name="T24" fmla="*/ 138 w 142"/>
                  <a:gd name="T25" fmla="*/ 54 h 106"/>
                  <a:gd name="T26" fmla="*/ 129 w 142"/>
                  <a:gd name="T27" fmla="*/ 71 h 106"/>
                  <a:gd name="T28" fmla="*/ 97 w 142"/>
                  <a:gd name="T29" fmla="*/ 97 h 106"/>
                  <a:gd name="T30" fmla="*/ 91 w 142"/>
                  <a:gd name="T31" fmla="*/ 99 h 106"/>
                  <a:gd name="T32" fmla="*/ 46 w 142"/>
                  <a:gd name="T33" fmla="*/ 101 h 106"/>
                  <a:gd name="T34" fmla="*/ 15 w 142"/>
                  <a:gd name="T35" fmla="*/ 88 h 106"/>
                  <a:gd name="T36" fmla="*/ 4 w 142"/>
                  <a:gd name="T37" fmla="*/ 74 h 106"/>
                  <a:gd name="T38" fmla="*/ 0 w 142"/>
                  <a:gd name="T39" fmla="*/ 57 h 106"/>
                  <a:gd name="T40" fmla="*/ 5 w 142"/>
                  <a:gd name="T41" fmla="*/ 51 h 106"/>
                  <a:gd name="T42" fmla="*/ 9 w 142"/>
                  <a:gd name="T43" fmla="*/ 50 h 1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42" h="106">
                    <a:moveTo>
                      <a:pt x="9" y="50"/>
                    </a:moveTo>
                    <a:cubicBezTo>
                      <a:pt x="10" y="46"/>
                      <a:pt x="11" y="43"/>
                      <a:pt x="13" y="39"/>
                    </a:cubicBezTo>
                    <a:cubicBezTo>
                      <a:pt x="14" y="35"/>
                      <a:pt x="16" y="32"/>
                      <a:pt x="13" y="28"/>
                    </a:cubicBezTo>
                    <a:cubicBezTo>
                      <a:pt x="13" y="27"/>
                      <a:pt x="13" y="27"/>
                      <a:pt x="13" y="27"/>
                    </a:cubicBezTo>
                    <a:cubicBezTo>
                      <a:pt x="13" y="20"/>
                      <a:pt x="13" y="13"/>
                      <a:pt x="13" y="6"/>
                    </a:cubicBezTo>
                    <a:cubicBezTo>
                      <a:pt x="15" y="6"/>
                      <a:pt x="16" y="6"/>
                      <a:pt x="18" y="6"/>
                    </a:cubicBezTo>
                    <a:cubicBezTo>
                      <a:pt x="29" y="8"/>
                      <a:pt x="40" y="10"/>
                      <a:pt x="51" y="10"/>
                    </a:cubicBezTo>
                    <a:cubicBezTo>
                      <a:pt x="65" y="10"/>
                      <a:pt x="80" y="10"/>
                      <a:pt x="94" y="6"/>
                    </a:cubicBezTo>
                    <a:cubicBezTo>
                      <a:pt x="103" y="3"/>
                      <a:pt x="112" y="2"/>
                      <a:pt x="122" y="0"/>
                    </a:cubicBezTo>
                    <a:cubicBezTo>
                      <a:pt x="123" y="14"/>
                      <a:pt x="121" y="28"/>
                      <a:pt x="129" y="40"/>
                    </a:cubicBezTo>
                    <a:cubicBezTo>
                      <a:pt x="131" y="40"/>
                      <a:pt x="134" y="40"/>
                      <a:pt x="136" y="41"/>
                    </a:cubicBezTo>
                    <a:cubicBezTo>
                      <a:pt x="138" y="42"/>
                      <a:pt x="139" y="43"/>
                      <a:pt x="141" y="44"/>
                    </a:cubicBezTo>
                    <a:cubicBezTo>
                      <a:pt x="142" y="48"/>
                      <a:pt x="140" y="51"/>
                      <a:pt x="138" y="54"/>
                    </a:cubicBezTo>
                    <a:cubicBezTo>
                      <a:pt x="135" y="60"/>
                      <a:pt x="132" y="65"/>
                      <a:pt x="129" y="71"/>
                    </a:cubicBezTo>
                    <a:cubicBezTo>
                      <a:pt x="121" y="84"/>
                      <a:pt x="111" y="92"/>
                      <a:pt x="97" y="97"/>
                    </a:cubicBezTo>
                    <a:cubicBezTo>
                      <a:pt x="95" y="98"/>
                      <a:pt x="93" y="98"/>
                      <a:pt x="91" y="99"/>
                    </a:cubicBezTo>
                    <a:cubicBezTo>
                      <a:pt x="76" y="106"/>
                      <a:pt x="61" y="105"/>
                      <a:pt x="46" y="101"/>
                    </a:cubicBezTo>
                    <a:cubicBezTo>
                      <a:pt x="35" y="98"/>
                      <a:pt x="25" y="93"/>
                      <a:pt x="15" y="88"/>
                    </a:cubicBezTo>
                    <a:cubicBezTo>
                      <a:pt x="9" y="85"/>
                      <a:pt x="6" y="80"/>
                      <a:pt x="4" y="74"/>
                    </a:cubicBezTo>
                    <a:cubicBezTo>
                      <a:pt x="3" y="68"/>
                      <a:pt x="1" y="63"/>
                      <a:pt x="0" y="57"/>
                    </a:cubicBezTo>
                    <a:cubicBezTo>
                      <a:pt x="0" y="53"/>
                      <a:pt x="0" y="52"/>
                      <a:pt x="5" y="51"/>
                    </a:cubicBezTo>
                    <a:cubicBezTo>
                      <a:pt x="6" y="51"/>
                      <a:pt x="7" y="50"/>
                      <a:pt x="9" y="50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2" name="Freeform 18"/>
              <p:cNvSpPr>
                <a:spLocks/>
              </p:cNvSpPr>
              <p:nvPr/>
            </p:nvSpPr>
            <p:spPr bwMode="auto">
              <a:xfrm>
                <a:off x="1038226" y="4270375"/>
                <a:ext cx="585788" cy="390525"/>
              </a:xfrm>
              <a:custGeom>
                <a:avLst/>
                <a:gdLst>
                  <a:gd name="T0" fmla="*/ 135 w 156"/>
                  <a:gd name="T1" fmla="*/ 8 h 104"/>
                  <a:gd name="T2" fmla="*/ 156 w 156"/>
                  <a:gd name="T3" fmla="*/ 52 h 104"/>
                  <a:gd name="T4" fmla="*/ 156 w 156"/>
                  <a:gd name="T5" fmla="*/ 58 h 104"/>
                  <a:gd name="T6" fmla="*/ 153 w 156"/>
                  <a:gd name="T7" fmla="*/ 63 h 104"/>
                  <a:gd name="T8" fmla="*/ 149 w 156"/>
                  <a:gd name="T9" fmla="*/ 66 h 104"/>
                  <a:gd name="T10" fmla="*/ 114 w 156"/>
                  <a:gd name="T11" fmla="*/ 88 h 104"/>
                  <a:gd name="T12" fmla="*/ 100 w 156"/>
                  <a:gd name="T13" fmla="*/ 95 h 104"/>
                  <a:gd name="T14" fmla="*/ 69 w 156"/>
                  <a:gd name="T15" fmla="*/ 104 h 104"/>
                  <a:gd name="T16" fmla="*/ 63 w 156"/>
                  <a:gd name="T17" fmla="*/ 97 h 104"/>
                  <a:gd name="T18" fmla="*/ 53 w 156"/>
                  <a:gd name="T19" fmla="*/ 71 h 104"/>
                  <a:gd name="T20" fmla="*/ 52 w 156"/>
                  <a:gd name="T21" fmla="*/ 67 h 104"/>
                  <a:gd name="T22" fmla="*/ 65 w 156"/>
                  <a:gd name="T23" fmla="*/ 68 h 104"/>
                  <a:gd name="T24" fmla="*/ 71 w 156"/>
                  <a:gd name="T25" fmla="*/ 68 h 104"/>
                  <a:gd name="T26" fmla="*/ 72 w 156"/>
                  <a:gd name="T27" fmla="*/ 64 h 104"/>
                  <a:gd name="T28" fmla="*/ 70 w 156"/>
                  <a:gd name="T29" fmla="*/ 63 h 104"/>
                  <a:gd name="T30" fmla="*/ 46 w 156"/>
                  <a:gd name="T31" fmla="*/ 61 h 104"/>
                  <a:gd name="T32" fmla="*/ 14 w 156"/>
                  <a:gd name="T33" fmla="*/ 68 h 104"/>
                  <a:gd name="T34" fmla="*/ 4 w 156"/>
                  <a:gd name="T35" fmla="*/ 67 h 104"/>
                  <a:gd name="T36" fmla="*/ 1 w 156"/>
                  <a:gd name="T37" fmla="*/ 57 h 104"/>
                  <a:gd name="T38" fmla="*/ 10 w 156"/>
                  <a:gd name="T39" fmla="*/ 51 h 104"/>
                  <a:gd name="T40" fmla="*/ 25 w 156"/>
                  <a:gd name="T41" fmla="*/ 47 h 104"/>
                  <a:gd name="T42" fmla="*/ 45 w 156"/>
                  <a:gd name="T43" fmla="*/ 32 h 104"/>
                  <a:gd name="T44" fmla="*/ 46 w 156"/>
                  <a:gd name="T45" fmla="*/ 27 h 104"/>
                  <a:gd name="T46" fmla="*/ 41 w 156"/>
                  <a:gd name="T47" fmla="*/ 23 h 104"/>
                  <a:gd name="T48" fmla="*/ 37 w 156"/>
                  <a:gd name="T49" fmla="*/ 27 h 104"/>
                  <a:gd name="T50" fmla="*/ 32 w 156"/>
                  <a:gd name="T51" fmla="*/ 15 h 104"/>
                  <a:gd name="T52" fmla="*/ 32 w 156"/>
                  <a:gd name="T53" fmla="*/ 7 h 104"/>
                  <a:gd name="T54" fmla="*/ 27 w 156"/>
                  <a:gd name="T55" fmla="*/ 4 h 104"/>
                  <a:gd name="T56" fmla="*/ 28 w 156"/>
                  <a:gd name="T57" fmla="*/ 3 h 104"/>
                  <a:gd name="T58" fmla="*/ 65 w 156"/>
                  <a:gd name="T59" fmla="*/ 1 h 104"/>
                  <a:gd name="T60" fmla="*/ 86 w 156"/>
                  <a:gd name="T61" fmla="*/ 5 h 104"/>
                  <a:gd name="T62" fmla="*/ 100 w 156"/>
                  <a:gd name="T63" fmla="*/ 6 h 104"/>
                  <a:gd name="T64" fmla="*/ 105 w 156"/>
                  <a:gd name="T65" fmla="*/ 7 h 104"/>
                  <a:gd name="T66" fmla="*/ 132 w 156"/>
                  <a:gd name="T67" fmla="*/ 8 h 104"/>
                  <a:gd name="T68" fmla="*/ 135 w 156"/>
                  <a:gd name="T69" fmla="*/ 8 h 1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156" h="104">
                    <a:moveTo>
                      <a:pt x="135" y="8"/>
                    </a:moveTo>
                    <a:cubicBezTo>
                      <a:pt x="147" y="20"/>
                      <a:pt x="153" y="35"/>
                      <a:pt x="156" y="52"/>
                    </a:cubicBezTo>
                    <a:cubicBezTo>
                      <a:pt x="156" y="54"/>
                      <a:pt x="156" y="56"/>
                      <a:pt x="156" y="58"/>
                    </a:cubicBezTo>
                    <a:cubicBezTo>
                      <a:pt x="156" y="61"/>
                      <a:pt x="155" y="62"/>
                      <a:pt x="153" y="63"/>
                    </a:cubicBezTo>
                    <a:cubicBezTo>
                      <a:pt x="152" y="64"/>
                      <a:pt x="150" y="65"/>
                      <a:pt x="149" y="66"/>
                    </a:cubicBezTo>
                    <a:cubicBezTo>
                      <a:pt x="137" y="72"/>
                      <a:pt x="126" y="80"/>
                      <a:pt x="114" y="88"/>
                    </a:cubicBezTo>
                    <a:cubicBezTo>
                      <a:pt x="110" y="91"/>
                      <a:pt x="105" y="93"/>
                      <a:pt x="100" y="95"/>
                    </a:cubicBezTo>
                    <a:cubicBezTo>
                      <a:pt x="90" y="98"/>
                      <a:pt x="79" y="101"/>
                      <a:pt x="69" y="104"/>
                    </a:cubicBezTo>
                    <a:cubicBezTo>
                      <a:pt x="66" y="102"/>
                      <a:pt x="64" y="100"/>
                      <a:pt x="63" y="97"/>
                    </a:cubicBezTo>
                    <a:cubicBezTo>
                      <a:pt x="60" y="88"/>
                      <a:pt x="56" y="80"/>
                      <a:pt x="53" y="71"/>
                    </a:cubicBezTo>
                    <a:cubicBezTo>
                      <a:pt x="53" y="70"/>
                      <a:pt x="53" y="69"/>
                      <a:pt x="52" y="67"/>
                    </a:cubicBezTo>
                    <a:cubicBezTo>
                      <a:pt x="57" y="66"/>
                      <a:pt x="61" y="67"/>
                      <a:pt x="65" y="68"/>
                    </a:cubicBezTo>
                    <a:cubicBezTo>
                      <a:pt x="67" y="68"/>
                      <a:pt x="69" y="68"/>
                      <a:pt x="71" y="68"/>
                    </a:cubicBezTo>
                    <a:cubicBezTo>
                      <a:pt x="72" y="68"/>
                      <a:pt x="73" y="65"/>
                      <a:pt x="72" y="64"/>
                    </a:cubicBezTo>
                    <a:cubicBezTo>
                      <a:pt x="71" y="64"/>
                      <a:pt x="71" y="64"/>
                      <a:pt x="70" y="63"/>
                    </a:cubicBezTo>
                    <a:cubicBezTo>
                      <a:pt x="62" y="60"/>
                      <a:pt x="54" y="59"/>
                      <a:pt x="46" y="61"/>
                    </a:cubicBezTo>
                    <a:cubicBezTo>
                      <a:pt x="35" y="64"/>
                      <a:pt x="25" y="66"/>
                      <a:pt x="14" y="68"/>
                    </a:cubicBezTo>
                    <a:cubicBezTo>
                      <a:pt x="11" y="69"/>
                      <a:pt x="7" y="69"/>
                      <a:pt x="4" y="67"/>
                    </a:cubicBezTo>
                    <a:cubicBezTo>
                      <a:pt x="0" y="64"/>
                      <a:pt x="0" y="61"/>
                      <a:pt x="1" y="57"/>
                    </a:cubicBezTo>
                    <a:cubicBezTo>
                      <a:pt x="3" y="54"/>
                      <a:pt x="6" y="52"/>
                      <a:pt x="10" y="51"/>
                    </a:cubicBezTo>
                    <a:cubicBezTo>
                      <a:pt x="15" y="50"/>
                      <a:pt x="20" y="48"/>
                      <a:pt x="25" y="47"/>
                    </a:cubicBezTo>
                    <a:cubicBezTo>
                      <a:pt x="34" y="45"/>
                      <a:pt x="41" y="39"/>
                      <a:pt x="45" y="32"/>
                    </a:cubicBezTo>
                    <a:cubicBezTo>
                      <a:pt x="46" y="30"/>
                      <a:pt x="47" y="28"/>
                      <a:pt x="46" y="27"/>
                    </a:cubicBezTo>
                    <a:cubicBezTo>
                      <a:pt x="45" y="24"/>
                      <a:pt x="43" y="23"/>
                      <a:pt x="41" y="23"/>
                    </a:cubicBezTo>
                    <a:cubicBezTo>
                      <a:pt x="38" y="23"/>
                      <a:pt x="39" y="26"/>
                      <a:pt x="37" y="27"/>
                    </a:cubicBezTo>
                    <a:cubicBezTo>
                      <a:pt x="35" y="23"/>
                      <a:pt x="34" y="19"/>
                      <a:pt x="32" y="15"/>
                    </a:cubicBezTo>
                    <a:cubicBezTo>
                      <a:pt x="30" y="12"/>
                      <a:pt x="30" y="10"/>
                      <a:pt x="32" y="7"/>
                    </a:cubicBezTo>
                    <a:cubicBezTo>
                      <a:pt x="30" y="6"/>
                      <a:pt x="29" y="5"/>
                      <a:pt x="27" y="4"/>
                    </a:cubicBezTo>
                    <a:cubicBezTo>
                      <a:pt x="28" y="4"/>
                      <a:pt x="28" y="3"/>
                      <a:pt x="28" y="3"/>
                    </a:cubicBezTo>
                    <a:cubicBezTo>
                      <a:pt x="40" y="0"/>
                      <a:pt x="53" y="0"/>
                      <a:pt x="65" y="1"/>
                    </a:cubicBezTo>
                    <a:cubicBezTo>
                      <a:pt x="72" y="2"/>
                      <a:pt x="79" y="4"/>
                      <a:pt x="86" y="5"/>
                    </a:cubicBezTo>
                    <a:cubicBezTo>
                      <a:pt x="90" y="6"/>
                      <a:pt x="95" y="6"/>
                      <a:pt x="100" y="6"/>
                    </a:cubicBezTo>
                    <a:cubicBezTo>
                      <a:pt x="102" y="6"/>
                      <a:pt x="103" y="6"/>
                      <a:pt x="105" y="7"/>
                    </a:cubicBezTo>
                    <a:cubicBezTo>
                      <a:pt x="114" y="9"/>
                      <a:pt x="123" y="9"/>
                      <a:pt x="132" y="8"/>
                    </a:cubicBezTo>
                    <a:cubicBezTo>
                      <a:pt x="133" y="8"/>
                      <a:pt x="134" y="8"/>
                      <a:pt x="135" y="8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3" name="Freeform 19"/>
              <p:cNvSpPr>
                <a:spLocks/>
              </p:cNvSpPr>
              <p:nvPr/>
            </p:nvSpPr>
            <p:spPr bwMode="auto">
              <a:xfrm>
                <a:off x="3182938" y="4759325"/>
                <a:ext cx="465138" cy="503238"/>
              </a:xfrm>
              <a:custGeom>
                <a:avLst/>
                <a:gdLst>
                  <a:gd name="T0" fmla="*/ 55 w 124"/>
                  <a:gd name="T1" fmla="*/ 132 h 134"/>
                  <a:gd name="T2" fmla="*/ 85 w 124"/>
                  <a:gd name="T3" fmla="*/ 113 h 134"/>
                  <a:gd name="T4" fmla="*/ 82 w 124"/>
                  <a:gd name="T5" fmla="*/ 110 h 134"/>
                  <a:gd name="T6" fmla="*/ 78 w 124"/>
                  <a:gd name="T7" fmla="*/ 113 h 134"/>
                  <a:gd name="T8" fmla="*/ 61 w 124"/>
                  <a:gd name="T9" fmla="*/ 123 h 134"/>
                  <a:gd name="T10" fmla="*/ 38 w 124"/>
                  <a:gd name="T11" fmla="*/ 127 h 134"/>
                  <a:gd name="T12" fmla="*/ 24 w 124"/>
                  <a:gd name="T13" fmla="*/ 119 h 134"/>
                  <a:gd name="T14" fmla="*/ 35 w 124"/>
                  <a:gd name="T15" fmla="*/ 114 h 134"/>
                  <a:gd name="T16" fmla="*/ 63 w 124"/>
                  <a:gd name="T17" fmla="*/ 104 h 134"/>
                  <a:gd name="T18" fmla="*/ 92 w 124"/>
                  <a:gd name="T19" fmla="*/ 89 h 134"/>
                  <a:gd name="T20" fmla="*/ 89 w 124"/>
                  <a:gd name="T21" fmla="*/ 86 h 134"/>
                  <a:gd name="T22" fmla="*/ 79 w 124"/>
                  <a:gd name="T23" fmla="*/ 89 h 134"/>
                  <a:gd name="T24" fmla="*/ 53 w 124"/>
                  <a:gd name="T25" fmla="*/ 102 h 134"/>
                  <a:gd name="T26" fmla="*/ 29 w 124"/>
                  <a:gd name="T27" fmla="*/ 109 h 134"/>
                  <a:gd name="T28" fmla="*/ 21 w 124"/>
                  <a:gd name="T29" fmla="*/ 110 h 134"/>
                  <a:gd name="T30" fmla="*/ 7 w 124"/>
                  <a:gd name="T31" fmla="*/ 108 h 134"/>
                  <a:gd name="T32" fmla="*/ 17 w 124"/>
                  <a:gd name="T33" fmla="*/ 91 h 134"/>
                  <a:gd name="T34" fmla="*/ 21 w 124"/>
                  <a:gd name="T35" fmla="*/ 92 h 134"/>
                  <a:gd name="T36" fmla="*/ 27 w 124"/>
                  <a:gd name="T37" fmla="*/ 88 h 134"/>
                  <a:gd name="T38" fmla="*/ 36 w 124"/>
                  <a:gd name="T39" fmla="*/ 86 h 134"/>
                  <a:gd name="T40" fmla="*/ 60 w 124"/>
                  <a:gd name="T41" fmla="*/ 77 h 134"/>
                  <a:gd name="T42" fmla="*/ 72 w 124"/>
                  <a:gd name="T43" fmla="*/ 64 h 134"/>
                  <a:gd name="T44" fmla="*/ 67 w 124"/>
                  <a:gd name="T45" fmla="*/ 60 h 134"/>
                  <a:gd name="T46" fmla="*/ 38 w 124"/>
                  <a:gd name="T47" fmla="*/ 66 h 134"/>
                  <a:gd name="T48" fmla="*/ 19 w 124"/>
                  <a:gd name="T49" fmla="*/ 72 h 134"/>
                  <a:gd name="T50" fmla="*/ 6 w 124"/>
                  <a:gd name="T51" fmla="*/ 73 h 134"/>
                  <a:gd name="T52" fmla="*/ 1 w 124"/>
                  <a:gd name="T53" fmla="*/ 69 h 134"/>
                  <a:gd name="T54" fmla="*/ 3 w 124"/>
                  <a:gd name="T55" fmla="*/ 65 h 134"/>
                  <a:gd name="T56" fmla="*/ 19 w 124"/>
                  <a:gd name="T57" fmla="*/ 54 h 134"/>
                  <a:gd name="T58" fmla="*/ 25 w 124"/>
                  <a:gd name="T59" fmla="*/ 52 h 134"/>
                  <a:gd name="T60" fmla="*/ 46 w 124"/>
                  <a:gd name="T61" fmla="*/ 40 h 134"/>
                  <a:gd name="T62" fmla="*/ 53 w 124"/>
                  <a:gd name="T63" fmla="*/ 25 h 134"/>
                  <a:gd name="T64" fmla="*/ 48 w 124"/>
                  <a:gd name="T65" fmla="*/ 20 h 134"/>
                  <a:gd name="T66" fmla="*/ 41 w 124"/>
                  <a:gd name="T67" fmla="*/ 37 h 134"/>
                  <a:gd name="T68" fmla="*/ 40 w 124"/>
                  <a:gd name="T69" fmla="*/ 35 h 134"/>
                  <a:gd name="T70" fmla="*/ 36 w 124"/>
                  <a:gd name="T71" fmla="*/ 13 h 134"/>
                  <a:gd name="T72" fmla="*/ 68 w 124"/>
                  <a:gd name="T73" fmla="*/ 4 h 134"/>
                  <a:gd name="T74" fmla="*/ 71 w 124"/>
                  <a:gd name="T75" fmla="*/ 3 h 134"/>
                  <a:gd name="T76" fmla="*/ 86 w 124"/>
                  <a:gd name="T77" fmla="*/ 2 h 134"/>
                  <a:gd name="T78" fmla="*/ 108 w 124"/>
                  <a:gd name="T79" fmla="*/ 15 h 134"/>
                  <a:gd name="T80" fmla="*/ 123 w 124"/>
                  <a:gd name="T81" fmla="*/ 43 h 134"/>
                  <a:gd name="T82" fmla="*/ 123 w 124"/>
                  <a:gd name="T83" fmla="*/ 55 h 134"/>
                  <a:gd name="T84" fmla="*/ 121 w 124"/>
                  <a:gd name="T85" fmla="*/ 71 h 134"/>
                  <a:gd name="T86" fmla="*/ 120 w 124"/>
                  <a:gd name="T87" fmla="*/ 74 h 134"/>
                  <a:gd name="T88" fmla="*/ 100 w 124"/>
                  <a:gd name="T89" fmla="*/ 109 h 134"/>
                  <a:gd name="T90" fmla="*/ 82 w 124"/>
                  <a:gd name="T91" fmla="*/ 125 h 134"/>
                  <a:gd name="T92" fmla="*/ 59 w 124"/>
                  <a:gd name="T93" fmla="*/ 134 h 134"/>
                  <a:gd name="T94" fmla="*/ 55 w 124"/>
                  <a:gd name="T95" fmla="*/ 132 h 1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124" h="134">
                    <a:moveTo>
                      <a:pt x="55" y="132"/>
                    </a:moveTo>
                    <a:cubicBezTo>
                      <a:pt x="67" y="126"/>
                      <a:pt x="77" y="121"/>
                      <a:pt x="85" y="113"/>
                    </a:cubicBezTo>
                    <a:cubicBezTo>
                      <a:pt x="85" y="110"/>
                      <a:pt x="83" y="110"/>
                      <a:pt x="82" y="110"/>
                    </a:cubicBezTo>
                    <a:cubicBezTo>
                      <a:pt x="80" y="111"/>
                      <a:pt x="79" y="112"/>
                      <a:pt x="78" y="113"/>
                    </a:cubicBezTo>
                    <a:cubicBezTo>
                      <a:pt x="72" y="116"/>
                      <a:pt x="67" y="119"/>
                      <a:pt x="61" y="123"/>
                    </a:cubicBezTo>
                    <a:cubicBezTo>
                      <a:pt x="54" y="127"/>
                      <a:pt x="46" y="127"/>
                      <a:pt x="38" y="127"/>
                    </a:cubicBezTo>
                    <a:cubicBezTo>
                      <a:pt x="31" y="126"/>
                      <a:pt x="30" y="126"/>
                      <a:pt x="24" y="119"/>
                    </a:cubicBezTo>
                    <a:cubicBezTo>
                      <a:pt x="27" y="115"/>
                      <a:pt x="32" y="115"/>
                      <a:pt x="35" y="114"/>
                    </a:cubicBezTo>
                    <a:cubicBezTo>
                      <a:pt x="45" y="113"/>
                      <a:pt x="54" y="109"/>
                      <a:pt x="63" y="104"/>
                    </a:cubicBezTo>
                    <a:cubicBezTo>
                      <a:pt x="72" y="99"/>
                      <a:pt x="82" y="94"/>
                      <a:pt x="92" y="89"/>
                    </a:cubicBezTo>
                    <a:cubicBezTo>
                      <a:pt x="92" y="86"/>
                      <a:pt x="90" y="86"/>
                      <a:pt x="89" y="86"/>
                    </a:cubicBezTo>
                    <a:cubicBezTo>
                      <a:pt x="86" y="87"/>
                      <a:pt x="82" y="88"/>
                      <a:pt x="79" y="89"/>
                    </a:cubicBezTo>
                    <a:cubicBezTo>
                      <a:pt x="71" y="94"/>
                      <a:pt x="62" y="98"/>
                      <a:pt x="53" y="102"/>
                    </a:cubicBezTo>
                    <a:cubicBezTo>
                      <a:pt x="46" y="107"/>
                      <a:pt x="37" y="108"/>
                      <a:pt x="29" y="109"/>
                    </a:cubicBezTo>
                    <a:cubicBezTo>
                      <a:pt x="26" y="109"/>
                      <a:pt x="24" y="109"/>
                      <a:pt x="21" y="110"/>
                    </a:cubicBezTo>
                    <a:cubicBezTo>
                      <a:pt x="16" y="111"/>
                      <a:pt x="12" y="110"/>
                      <a:pt x="7" y="108"/>
                    </a:cubicBezTo>
                    <a:cubicBezTo>
                      <a:pt x="5" y="99"/>
                      <a:pt x="7" y="96"/>
                      <a:pt x="17" y="91"/>
                    </a:cubicBezTo>
                    <a:cubicBezTo>
                      <a:pt x="18" y="91"/>
                      <a:pt x="19" y="92"/>
                      <a:pt x="21" y="92"/>
                    </a:cubicBezTo>
                    <a:cubicBezTo>
                      <a:pt x="23" y="91"/>
                      <a:pt x="25" y="90"/>
                      <a:pt x="27" y="88"/>
                    </a:cubicBezTo>
                    <a:cubicBezTo>
                      <a:pt x="30" y="87"/>
                      <a:pt x="33" y="86"/>
                      <a:pt x="36" y="86"/>
                    </a:cubicBezTo>
                    <a:cubicBezTo>
                      <a:pt x="44" y="84"/>
                      <a:pt x="52" y="81"/>
                      <a:pt x="60" y="77"/>
                    </a:cubicBezTo>
                    <a:cubicBezTo>
                      <a:pt x="66" y="74"/>
                      <a:pt x="70" y="70"/>
                      <a:pt x="72" y="64"/>
                    </a:cubicBezTo>
                    <a:cubicBezTo>
                      <a:pt x="72" y="61"/>
                      <a:pt x="69" y="60"/>
                      <a:pt x="67" y="60"/>
                    </a:cubicBezTo>
                    <a:cubicBezTo>
                      <a:pt x="57" y="60"/>
                      <a:pt x="47" y="61"/>
                      <a:pt x="38" y="66"/>
                    </a:cubicBezTo>
                    <a:cubicBezTo>
                      <a:pt x="32" y="69"/>
                      <a:pt x="26" y="71"/>
                      <a:pt x="19" y="72"/>
                    </a:cubicBezTo>
                    <a:cubicBezTo>
                      <a:pt x="15" y="73"/>
                      <a:pt x="10" y="73"/>
                      <a:pt x="6" y="73"/>
                    </a:cubicBezTo>
                    <a:cubicBezTo>
                      <a:pt x="3" y="73"/>
                      <a:pt x="2" y="72"/>
                      <a:pt x="1" y="69"/>
                    </a:cubicBezTo>
                    <a:cubicBezTo>
                      <a:pt x="0" y="67"/>
                      <a:pt x="2" y="66"/>
                      <a:pt x="3" y="65"/>
                    </a:cubicBezTo>
                    <a:cubicBezTo>
                      <a:pt x="8" y="60"/>
                      <a:pt x="13" y="56"/>
                      <a:pt x="19" y="54"/>
                    </a:cubicBezTo>
                    <a:cubicBezTo>
                      <a:pt x="21" y="53"/>
                      <a:pt x="23" y="52"/>
                      <a:pt x="25" y="52"/>
                    </a:cubicBezTo>
                    <a:cubicBezTo>
                      <a:pt x="34" y="51"/>
                      <a:pt x="40" y="45"/>
                      <a:pt x="46" y="40"/>
                    </a:cubicBezTo>
                    <a:cubicBezTo>
                      <a:pt x="49" y="37"/>
                      <a:pt x="53" y="29"/>
                      <a:pt x="53" y="25"/>
                    </a:cubicBezTo>
                    <a:cubicBezTo>
                      <a:pt x="53" y="22"/>
                      <a:pt x="53" y="22"/>
                      <a:pt x="48" y="20"/>
                    </a:cubicBezTo>
                    <a:cubicBezTo>
                      <a:pt x="46" y="25"/>
                      <a:pt x="46" y="32"/>
                      <a:pt x="41" y="37"/>
                    </a:cubicBezTo>
                    <a:cubicBezTo>
                      <a:pt x="41" y="36"/>
                      <a:pt x="40" y="36"/>
                      <a:pt x="40" y="35"/>
                    </a:cubicBezTo>
                    <a:cubicBezTo>
                      <a:pt x="38" y="28"/>
                      <a:pt x="36" y="21"/>
                      <a:pt x="36" y="13"/>
                    </a:cubicBezTo>
                    <a:cubicBezTo>
                      <a:pt x="47" y="9"/>
                      <a:pt x="57" y="6"/>
                      <a:pt x="68" y="4"/>
                    </a:cubicBezTo>
                    <a:cubicBezTo>
                      <a:pt x="69" y="4"/>
                      <a:pt x="70" y="4"/>
                      <a:pt x="71" y="3"/>
                    </a:cubicBezTo>
                    <a:cubicBezTo>
                      <a:pt x="76" y="1"/>
                      <a:pt x="80" y="0"/>
                      <a:pt x="86" y="2"/>
                    </a:cubicBezTo>
                    <a:cubicBezTo>
                      <a:pt x="97" y="5"/>
                      <a:pt x="103" y="9"/>
                      <a:pt x="108" y="15"/>
                    </a:cubicBezTo>
                    <a:cubicBezTo>
                      <a:pt x="115" y="23"/>
                      <a:pt x="121" y="32"/>
                      <a:pt x="123" y="43"/>
                    </a:cubicBezTo>
                    <a:cubicBezTo>
                      <a:pt x="124" y="47"/>
                      <a:pt x="124" y="51"/>
                      <a:pt x="123" y="55"/>
                    </a:cubicBezTo>
                    <a:cubicBezTo>
                      <a:pt x="123" y="60"/>
                      <a:pt x="120" y="65"/>
                      <a:pt x="121" y="71"/>
                    </a:cubicBezTo>
                    <a:cubicBezTo>
                      <a:pt x="121" y="72"/>
                      <a:pt x="120" y="73"/>
                      <a:pt x="120" y="74"/>
                    </a:cubicBezTo>
                    <a:cubicBezTo>
                      <a:pt x="114" y="86"/>
                      <a:pt x="107" y="98"/>
                      <a:pt x="100" y="109"/>
                    </a:cubicBezTo>
                    <a:cubicBezTo>
                      <a:pt x="96" y="115"/>
                      <a:pt x="90" y="121"/>
                      <a:pt x="82" y="125"/>
                    </a:cubicBezTo>
                    <a:cubicBezTo>
                      <a:pt x="75" y="129"/>
                      <a:pt x="67" y="131"/>
                      <a:pt x="59" y="134"/>
                    </a:cubicBezTo>
                    <a:cubicBezTo>
                      <a:pt x="59" y="134"/>
                      <a:pt x="58" y="133"/>
                      <a:pt x="55" y="132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4" name="Freeform 20"/>
              <p:cNvSpPr>
                <a:spLocks/>
              </p:cNvSpPr>
              <p:nvPr/>
            </p:nvSpPr>
            <p:spPr bwMode="auto">
              <a:xfrm>
                <a:off x="2811463" y="4957763"/>
                <a:ext cx="255588" cy="522288"/>
              </a:xfrm>
              <a:custGeom>
                <a:avLst/>
                <a:gdLst>
                  <a:gd name="T0" fmla="*/ 6 w 68"/>
                  <a:gd name="T1" fmla="*/ 134 h 139"/>
                  <a:gd name="T2" fmla="*/ 6 w 68"/>
                  <a:gd name="T3" fmla="*/ 128 h 139"/>
                  <a:gd name="T4" fmla="*/ 4 w 68"/>
                  <a:gd name="T5" fmla="*/ 123 h 139"/>
                  <a:gd name="T6" fmla="*/ 1 w 68"/>
                  <a:gd name="T7" fmla="*/ 118 h 139"/>
                  <a:gd name="T8" fmla="*/ 1 w 68"/>
                  <a:gd name="T9" fmla="*/ 92 h 139"/>
                  <a:gd name="T10" fmla="*/ 0 w 68"/>
                  <a:gd name="T11" fmla="*/ 55 h 139"/>
                  <a:gd name="T12" fmla="*/ 0 w 68"/>
                  <a:gd name="T13" fmla="*/ 14 h 139"/>
                  <a:gd name="T14" fmla="*/ 2 w 68"/>
                  <a:gd name="T15" fmla="*/ 5 h 139"/>
                  <a:gd name="T16" fmla="*/ 9 w 68"/>
                  <a:gd name="T17" fmla="*/ 5 h 139"/>
                  <a:gd name="T18" fmla="*/ 27 w 68"/>
                  <a:gd name="T19" fmla="*/ 4 h 139"/>
                  <a:gd name="T20" fmla="*/ 50 w 68"/>
                  <a:gd name="T21" fmla="*/ 1 h 139"/>
                  <a:gd name="T22" fmla="*/ 64 w 68"/>
                  <a:gd name="T23" fmla="*/ 5 h 139"/>
                  <a:gd name="T24" fmla="*/ 66 w 68"/>
                  <a:gd name="T25" fmla="*/ 25 h 139"/>
                  <a:gd name="T26" fmla="*/ 67 w 68"/>
                  <a:gd name="T27" fmla="*/ 69 h 139"/>
                  <a:gd name="T28" fmla="*/ 67 w 68"/>
                  <a:gd name="T29" fmla="*/ 86 h 139"/>
                  <a:gd name="T30" fmla="*/ 67 w 68"/>
                  <a:gd name="T31" fmla="*/ 101 h 139"/>
                  <a:gd name="T32" fmla="*/ 68 w 68"/>
                  <a:gd name="T33" fmla="*/ 114 h 139"/>
                  <a:gd name="T34" fmla="*/ 68 w 68"/>
                  <a:gd name="T35" fmla="*/ 134 h 139"/>
                  <a:gd name="T36" fmla="*/ 61 w 68"/>
                  <a:gd name="T37" fmla="*/ 136 h 139"/>
                  <a:gd name="T38" fmla="*/ 47 w 68"/>
                  <a:gd name="T39" fmla="*/ 137 h 139"/>
                  <a:gd name="T40" fmla="*/ 34 w 68"/>
                  <a:gd name="T41" fmla="*/ 138 h 139"/>
                  <a:gd name="T42" fmla="*/ 18 w 68"/>
                  <a:gd name="T43" fmla="*/ 139 h 139"/>
                  <a:gd name="T44" fmla="*/ 15 w 68"/>
                  <a:gd name="T45" fmla="*/ 138 h 139"/>
                  <a:gd name="T46" fmla="*/ 6 w 68"/>
                  <a:gd name="T47" fmla="*/ 134 h 1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68" h="139">
                    <a:moveTo>
                      <a:pt x="6" y="134"/>
                    </a:moveTo>
                    <a:cubicBezTo>
                      <a:pt x="6" y="132"/>
                      <a:pt x="6" y="130"/>
                      <a:pt x="6" y="128"/>
                    </a:cubicBezTo>
                    <a:cubicBezTo>
                      <a:pt x="6" y="126"/>
                      <a:pt x="5" y="124"/>
                      <a:pt x="4" y="123"/>
                    </a:cubicBezTo>
                    <a:cubicBezTo>
                      <a:pt x="2" y="122"/>
                      <a:pt x="2" y="120"/>
                      <a:pt x="1" y="118"/>
                    </a:cubicBezTo>
                    <a:cubicBezTo>
                      <a:pt x="1" y="109"/>
                      <a:pt x="0" y="101"/>
                      <a:pt x="1" y="92"/>
                    </a:cubicBezTo>
                    <a:cubicBezTo>
                      <a:pt x="1" y="80"/>
                      <a:pt x="0" y="67"/>
                      <a:pt x="0" y="55"/>
                    </a:cubicBezTo>
                    <a:cubicBezTo>
                      <a:pt x="0" y="41"/>
                      <a:pt x="0" y="28"/>
                      <a:pt x="0" y="14"/>
                    </a:cubicBezTo>
                    <a:cubicBezTo>
                      <a:pt x="0" y="11"/>
                      <a:pt x="0" y="8"/>
                      <a:pt x="2" y="5"/>
                    </a:cubicBezTo>
                    <a:cubicBezTo>
                      <a:pt x="4" y="5"/>
                      <a:pt x="7" y="4"/>
                      <a:pt x="9" y="5"/>
                    </a:cubicBezTo>
                    <a:cubicBezTo>
                      <a:pt x="15" y="6"/>
                      <a:pt x="21" y="6"/>
                      <a:pt x="27" y="4"/>
                    </a:cubicBezTo>
                    <a:cubicBezTo>
                      <a:pt x="34" y="2"/>
                      <a:pt x="42" y="1"/>
                      <a:pt x="50" y="1"/>
                    </a:cubicBezTo>
                    <a:cubicBezTo>
                      <a:pt x="55" y="0"/>
                      <a:pt x="60" y="1"/>
                      <a:pt x="64" y="5"/>
                    </a:cubicBezTo>
                    <a:cubicBezTo>
                      <a:pt x="65" y="11"/>
                      <a:pt x="66" y="18"/>
                      <a:pt x="66" y="25"/>
                    </a:cubicBezTo>
                    <a:cubicBezTo>
                      <a:pt x="66" y="40"/>
                      <a:pt x="67" y="54"/>
                      <a:pt x="67" y="69"/>
                    </a:cubicBezTo>
                    <a:cubicBezTo>
                      <a:pt x="67" y="74"/>
                      <a:pt x="67" y="80"/>
                      <a:pt x="67" y="86"/>
                    </a:cubicBezTo>
                    <a:cubicBezTo>
                      <a:pt x="67" y="91"/>
                      <a:pt x="67" y="96"/>
                      <a:pt x="67" y="101"/>
                    </a:cubicBezTo>
                    <a:cubicBezTo>
                      <a:pt x="68" y="105"/>
                      <a:pt x="68" y="110"/>
                      <a:pt x="68" y="114"/>
                    </a:cubicBezTo>
                    <a:cubicBezTo>
                      <a:pt x="68" y="120"/>
                      <a:pt x="68" y="127"/>
                      <a:pt x="68" y="134"/>
                    </a:cubicBezTo>
                    <a:cubicBezTo>
                      <a:pt x="66" y="135"/>
                      <a:pt x="63" y="136"/>
                      <a:pt x="61" y="136"/>
                    </a:cubicBezTo>
                    <a:cubicBezTo>
                      <a:pt x="56" y="136"/>
                      <a:pt x="51" y="136"/>
                      <a:pt x="47" y="137"/>
                    </a:cubicBezTo>
                    <a:cubicBezTo>
                      <a:pt x="43" y="137"/>
                      <a:pt x="38" y="138"/>
                      <a:pt x="34" y="138"/>
                    </a:cubicBezTo>
                    <a:cubicBezTo>
                      <a:pt x="29" y="138"/>
                      <a:pt x="24" y="139"/>
                      <a:pt x="18" y="139"/>
                    </a:cubicBezTo>
                    <a:cubicBezTo>
                      <a:pt x="17" y="139"/>
                      <a:pt x="16" y="138"/>
                      <a:pt x="15" y="138"/>
                    </a:cubicBezTo>
                    <a:cubicBezTo>
                      <a:pt x="12" y="137"/>
                      <a:pt x="10" y="136"/>
                      <a:pt x="6" y="134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5" name="Freeform 21"/>
              <p:cNvSpPr>
                <a:spLocks/>
              </p:cNvSpPr>
              <p:nvPr/>
            </p:nvSpPr>
            <p:spPr bwMode="auto">
              <a:xfrm>
                <a:off x="3078163" y="4767263"/>
                <a:ext cx="231775" cy="676275"/>
              </a:xfrm>
              <a:custGeom>
                <a:avLst/>
                <a:gdLst>
                  <a:gd name="T0" fmla="*/ 54 w 62"/>
                  <a:gd name="T1" fmla="*/ 0 h 180"/>
                  <a:gd name="T2" fmla="*/ 55 w 62"/>
                  <a:gd name="T3" fmla="*/ 3 h 180"/>
                  <a:gd name="T4" fmla="*/ 59 w 62"/>
                  <a:gd name="T5" fmla="*/ 34 h 180"/>
                  <a:gd name="T6" fmla="*/ 59 w 62"/>
                  <a:gd name="T7" fmla="*/ 42 h 180"/>
                  <a:gd name="T8" fmla="*/ 49 w 62"/>
                  <a:gd name="T9" fmla="*/ 46 h 180"/>
                  <a:gd name="T10" fmla="*/ 26 w 62"/>
                  <a:gd name="T11" fmla="*/ 60 h 180"/>
                  <a:gd name="T12" fmla="*/ 31 w 62"/>
                  <a:gd name="T13" fmla="*/ 76 h 180"/>
                  <a:gd name="T14" fmla="*/ 52 w 62"/>
                  <a:gd name="T15" fmla="*/ 75 h 180"/>
                  <a:gd name="T16" fmla="*/ 59 w 62"/>
                  <a:gd name="T17" fmla="*/ 73 h 180"/>
                  <a:gd name="T18" fmla="*/ 62 w 62"/>
                  <a:gd name="T19" fmla="*/ 73 h 180"/>
                  <a:gd name="T20" fmla="*/ 60 w 62"/>
                  <a:gd name="T21" fmla="*/ 76 h 180"/>
                  <a:gd name="T22" fmla="*/ 45 w 62"/>
                  <a:gd name="T23" fmla="*/ 82 h 180"/>
                  <a:gd name="T24" fmla="*/ 28 w 62"/>
                  <a:gd name="T25" fmla="*/ 94 h 180"/>
                  <a:gd name="T26" fmla="*/ 26 w 62"/>
                  <a:gd name="T27" fmla="*/ 99 h 180"/>
                  <a:gd name="T28" fmla="*/ 27 w 62"/>
                  <a:gd name="T29" fmla="*/ 108 h 180"/>
                  <a:gd name="T30" fmla="*/ 44 w 62"/>
                  <a:gd name="T31" fmla="*/ 117 h 180"/>
                  <a:gd name="T32" fmla="*/ 52 w 62"/>
                  <a:gd name="T33" fmla="*/ 129 h 180"/>
                  <a:gd name="T34" fmla="*/ 44 w 62"/>
                  <a:gd name="T35" fmla="*/ 140 h 180"/>
                  <a:gd name="T36" fmla="*/ 10 w 62"/>
                  <a:gd name="T37" fmla="*/ 176 h 180"/>
                  <a:gd name="T38" fmla="*/ 8 w 62"/>
                  <a:gd name="T39" fmla="*/ 180 h 180"/>
                  <a:gd name="T40" fmla="*/ 6 w 62"/>
                  <a:gd name="T41" fmla="*/ 171 h 180"/>
                  <a:gd name="T42" fmla="*/ 4 w 62"/>
                  <a:gd name="T43" fmla="*/ 164 h 180"/>
                  <a:gd name="T44" fmla="*/ 3 w 62"/>
                  <a:gd name="T45" fmla="*/ 113 h 180"/>
                  <a:gd name="T46" fmla="*/ 2 w 62"/>
                  <a:gd name="T47" fmla="*/ 73 h 180"/>
                  <a:gd name="T48" fmla="*/ 1 w 62"/>
                  <a:gd name="T49" fmla="*/ 53 h 180"/>
                  <a:gd name="T50" fmla="*/ 6 w 62"/>
                  <a:gd name="T51" fmla="*/ 39 h 180"/>
                  <a:gd name="T52" fmla="*/ 28 w 62"/>
                  <a:gd name="T53" fmla="*/ 20 h 180"/>
                  <a:gd name="T54" fmla="*/ 51 w 62"/>
                  <a:gd name="T55" fmla="*/ 1 h 180"/>
                  <a:gd name="T56" fmla="*/ 54 w 62"/>
                  <a:gd name="T57" fmla="*/ 0 h 18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62" h="180">
                    <a:moveTo>
                      <a:pt x="54" y="0"/>
                    </a:moveTo>
                    <a:cubicBezTo>
                      <a:pt x="54" y="1"/>
                      <a:pt x="55" y="2"/>
                      <a:pt x="55" y="3"/>
                    </a:cubicBezTo>
                    <a:cubicBezTo>
                      <a:pt x="57" y="13"/>
                      <a:pt x="58" y="24"/>
                      <a:pt x="59" y="34"/>
                    </a:cubicBezTo>
                    <a:cubicBezTo>
                      <a:pt x="60" y="36"/>
                      <a:pt x="59" y="39"/>
                      <a:pt x="59" y="42"/>
                    </a:cubicBezTo>
                    <a:cubicBezTo>
                      <a:pt x="56" y="43"/>
                      <a:pt x="53" y="45"/>
                      <a:pt x="49" y="46"/>
                    </a:cubicBezTo>
                    <a:cubicBezTo>
                      <a:pt x="40" y="48"/>
                      <a:pt x="33" y="54"/>
                      <a:pt x="26" y="60"/>
                    </a:cubicBezTo>
                    <a:cubicBezTo>
                      <a:pt x="21" y="66"/>
                      <a:pt x="23" y="74"/>
                      <a:pt x="31" y="76"/>
                    </a:cubicBezTo>
                    <a:cubicBezTo>
                      <a:pt x="38" y="78"/>
                      <a:pt x="45" y="78"/>
                      <a:pt x="52" y="75"/>
                    </a:cubicBezTo>
                    <a:cubicBezTo>
                      <a:pt x="54" y="74"/>
                      <a:pt x="56" y="74"/>
                      <a:pt x="59" y="73"/>
                    </a:cubicBezTo>
                    <a:cubicBezTo>
                      <a:pt x="59" y="73"/>
                      <a:pt x="60" y="73"/>
                      <a:pt x="62" y="73"/>
                    </a:cubicBezTo>
                    <a:cubicBezTo>
                      <a:pt x="61" y="75"/>
                      <a:pt x="61" y="76"/>
                      <a:pt x="60" y="76"/>
                    </a:cubicBezTo>
                    <a:cubicBezTo>
                      <a:pt x="55" y="77"/>
                      <a:pt x="50" y="80"/>
                      <a:pt x="45" y="82"/>
                    </a:cubicBezTo>
                    <a:cubicBezTo>
                      <a:pt x="38" y="84"/>
                      <a:pt x="33" y="90"/>
                      <a:pt x="28" y="94"/>
                    </a:cubicBezTo>
                    <a:cubicBezTo>
                      <a:pt x="27" y="95"/>
                      <a:pt x="26" y="98"/>
                      <a:pt x="26" y="99"/>
                    </a:cubicBezTo>
                    <a:cubicBezTo>
                      <a:pt x="26" y="102"/>
                      <a:pt x="27" y="105"/>
                      <a:pt x="27" y="108"/>
                    </a:cubicBezTo>
                    <a:cubicBezTo>
                      <a:pt x="32" y="112"/>
                      <a:pt x="39" y="114"/>
                      <a:pt x="44" y="117"/>
                    </a:cubicBezTo>
                    <a:cubicBezTo>
                      <a:pt x="45" y="122"/>
                      <a:pt x="49" y="126"/>
                      <a:pt x="52" y="129"/>
                    </a:cubicBezTo>
                    <a:cubicBezTo>
                      <a:pt x="50" y="134"/>
                      <a:pt x="47" y="137"/>
                      <a:pt x="44" y="140"/>
                    </a:cubicBezTo>
                    <a:cubicBezTo>
                      <a:pt x="32" y="152"/>
                      <a:pt x="21" y="164"/>
                      <a:pt x="10" y="176"/>
                    </a:cubicBezTo>
                    <a:cubicBezTo>
                      <a:pt x="9" y="177"/>
                      <a:pt x="9" y="178"/>
                      <a:pt x="8" y="180"/>
                    </a:cubicBezTo>
                    <a:cubicBezTo>
                      <a:pt x="5" y="177"/>
                      <a:pt x="6" y="174"/>
                      <a:pt x="6" y="171"/>
                    </a:cubicBezTo>
                    <a:cubicBezTo>
                      <a:pt x="5" y="169"/>
                      <a:pt x="4" y="166"/>
                      <a:pt x="4" y="164"/>
                    </a:cubicBezTo>
                    <a:cubicBezTo>
                      <a:pt x="4" y="147"/>
                      <a:pt x="4" y="130"/>
                      <a:pt x="3" y="113"/>
                    </a:cubicBezTo>
                    <a:cubicBezTo>
                      <a:pt x="3" y="99"/>
                      <a:pt x="2" y="86"/>
                      <a:pt x="2" y="73"/>
                    </a:cubicBezTo>
                    <a:cubicBezTo>
                      <a:pt x="2" y="66"/>
                      <a:pt x="2" y="59"/>
                      <a:pt x="1" y="53"/>
                    </a:cubicBezTo>
                    <a:cubicBezTo>
                      <a:pt x="0" y="47"/>
                      <a:pt x="2" y="42"/>
                      <a:pt x="6" y="39"/>
                    </a:cubicBezTo>
                    <a:cubicBezTo>
                      <a:pt x="14" y="33"/>
                      <a:pt x="21" y="27"/>
                      <a:pt x="28" y="20"/>
                    </a:cubicBezTo>
                    <a:cubicBezTo>
                      <a:pt x="36" y="14"/>
                      <a:pt x="44" y="7"/>
                      <a:pt x="51" y="1"/>
                    </a:cubicBezTo>
                    <a:cubicBezTo>
                      <a:pt x="52" y="0"/>
                      <a:pt x="52" y="0"/>
                      <a:pt x="54" y="0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6" name="Freeform 22"/>
              <p:cNvSpPr>
                <a:spLocks/>
              </p:cNvSpPr>
              <p:nvPr/>
            </p:nvSpPr>
            <p:spPr bwMode="auto">
              <a:xfrm>
                <a:off x="1196976" y="5006975"/>
                <a:ext cx="487363" cy="153988"/>
              </a:xfrm>
              <a:custGeom>
                <a:avLst/>
                <a:gdLst>
                  <a:gd name="T0" fmla="*/ 130 w 130"/>
                  <a:gd name="T1" fmla="*/ 33 h 41"/>
                  <a:gd name="T2" fmla="*/ 122 w 130"/>
                  <a:gd name="T3" fmla="*/ 35 h 41"/>
                  <a:gd name="T4" fmla="*/ 101 w 130"/>
                  <a:gd name="T5" fmla="*/ 35 h 41"/>
                  <a:gd name="T6" fmla="*/ 43 w 130"/>
                  <a:gd name="T7" fmla="*/ 38 h 41"/>
                  <a:gd name="T8" fmla="*/ 2 w 130"/>
                  <a:gd name="T9" fmla="*/ 39 h 41"/>
                  <a:gd name="T10" fmla="*/ 0 w 130"/>
                  <a:gd name="T11" fmla="*/ 34 h 41"/>
                  <a:gd name="T12" fmla="*/ 1 w 130"/>
                  <a:gd name="T13" fmla="*/ 7 h 41"/>
                  <a:gd name="T14" fmla="*/ 5 w 130"/>
                  <a:gd name="T15" fmla="*/ 6 h 41"/>
                  <a:gd name="T16" fmla="*/ 50 w 130"/>
                  <a:gd name="T17" fmla="*/ 4 h 41"/>
                  <a:gd name="T18" fmla="*/ 87 w 130"/>
                  <a:gd name="T19" fmla="*/ 3 h 41"/>
                  <a:gd name="T20" fmla="*/ 105 w 130"/>
                  <a:gd name="T21" fmla="*/ 1 h 41"/>
                  <a:gd name="T22" fmla="*/ 127 w 130"/>
                  <a:gd name="T23" fmla="*/ 0 h 41"/>
                  <a:gd name="T24" fmla="*/ 129 w 130"/>
                  <a:gd name="T25" fmla="*/ 17 h 41"/>
                  <a:gd name="T26" fmla="*/ 130 w 130"/>
                  <a:gd name="T27" fmla="*/ 33 h 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30" h="41">
                    <a:moveTo>
                      <a:pt x="130" y="33"/>
                    </a:moveTo>
                    <a:cubicBezTo>
                      <a:pt x="128" y="35"/>
                      <a:pt x="125" y="35"/>
                      <a:pt x="122" y="35"/>
                    </a:cubicBezTo>
                    <a:cubicBezTo>
                      <a:pt x="115" y="35"/>
                      <a:pt x="108" y="35"/>
                      <a:pt x="101" y="35"/>
                    </a:cubicBezTo>
                    <a:cubicBezTo>
                      <a:pt x="81" y="36"/>
                      <a:pt x="62" y="37"/>
                      <a:pt x="43" y="38"/>
                    </a:cubicBezTo>
                    <a:cubicBezTo>
                      <a:pt x="29" y="39"/>
                      <a:pt x="16" y="41"/>
                      <a:pt x="2" y="39"/>
                    </a:cubicBezTo>
                    <a:cubicBezTo>
                      <a:pt x="1" y="37"/>
                      <a:pt x="0" y="36"/>
                      <a:pt x="0" y="34"/>
                    </a:cubicBezTo>
                    <a:cubicBezTo>
                      <a:pt x="0" y="25"/>
                      <a:pt x="1" y="16"/>
                      <a:pt x="1" y="7"/>
                    </a:cubicBezTo>
                    <a:cubicBezTo>
                      <a:pt x="3" y="6"/>
                      <a:pt x="4" y="6"/>
                      <a:pt x="5" y="6"/>
                    </a:cubicBezTo>
                    <a:cubicBezTo>
                      <a:pt x="20" y="5"/>
                      <a:pt x="35" y="3"/>
                      <a:pt x="50" y="4"/>
                    </a:cubicBezTo>
                    <a:cubicBezTo>
                      <a:pt x="63" y="4"/>
                      <a:pt x="75" y="4"/>
                      <a:pt x="87" y="3"/>
                    </a:cubicBezTo>
                    <a:cubicBezTo>
                      <a:pt x="93" y="3"/>
                      <a:pt x="99" y="2"/>
                      <a:pt x="105" y="1"/>
                    </a:cubicBezTo>
                    <a:cubicBezTo>
                      <a:pt x="112" y="0"/>
                      <a:pt x="120" y="0"/>
                      <a:pt x="127" y="0"/>
                    </a:cubicBezTo>
                    <a:cubicBezTo>
                      <a:pt x="130" y="6"/>
                      <a:pt x="128" y="12"/>
                      <a:pt x="129" y="17"/>
                    </a:cubicBezTo>
                    <a:cubicBezTo>
                      <a:pt x="130" y="22"/>
                      <a:pt x="130" y="28"/>
                      <a:pt x="130" y="33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7" name="Freeform 23"/>
              <p:cNvSpPr>
                <a:spLocks/>
              </p:cNvSpPr>
              <p:nvPr/>
            </p:nvSpPr>
            <p:spPr bwMode="auto">
              <a:xfrm>
                <a:off x="595313" y="4545013"/>
                <a:ext cx="300038" cy="382588"/>
              </a:xfrm>
              <a:custGeom>
                <a:avLst/>
                <a:gdLst>
                  <a:gd name="T0" fmla="*/ 0 w 80"/>
                  <a:gd name="T1" fmla="*/ 5 h 102"/>
                  <a:gd name="T2" fmla="*/ 19 w 80"/>
                  <a:gd name="T3" fmla="*/ 3 h 102"/>
                  <a:gd name="T4" fmla="*/ 38 w 80"/>
                  <a:gd name="T5" fmla="*/ 0 h 102"/>
                  <a:gd name="T6" fmla="*/ 41 w 80"/>
                  <a:gd name="T7" fmla="*/ 5 h 102"/>
                  <a:gd name="T8" fmla="*/ 58 w 80"/>
                  <a:gd name="T9" fmla="*/ 46 h 102"/>
                  <a:gd name="T10" fmla="*/ 66 w 80"/>
                  <a:gd name="T11" fmla="*/ 63 h 102"/>
                  <a:gd name="T12" fmla="*/ 75 w 80"/>
                  <a:gd name="T13" fmla="*/ 81 h 102"/>
                  <a:gd name="T14" fmla="*/ 80 w 80"/>
                  <a:gd name="T15" fmla="*/ 100 h 102"/>
                  <a:gd name="T16" fmla="*/ 47 w 80"/>
                  <a:gd name="T17" fmla="*/ 101 h 102"/>
                  <a:gd name="T18" fmla="*/ 0 w 80"/>
                  <a:gd name="T19" fmla="*/ 5 h 10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80" h="102">
                    <a:moveTo>
                      <a:pt x="0" y="5"/>
                    </a:moveTo>
                    <a:cubicBezTo>
                      <a:pt x="7" y="3"/>
                      <a:pt x="13" y="4"/>
                      <a:pt x="19" y="3"/>
                    </a:cubicBezTo>
                    <a:cubicBezTo>
                      <a:pt x="25" y="2"/>
                      <a:pt x="31" y="1"/>
                      <a:pt x="38" y="0"/>
                    </a:cubicBezTo>
                    <a:cubicBezTo>
                      <a:pt x="39" y="1"/>
                      <a:pt x="41" y="3"/>
                      <a:pt x="41" y="5"/>
                    </a:cubicBezTo>
                    <a:cubicBezTo>
                      <a:pt x="48" y="18"/>
                      <a:pt x="54" y="31"/>
                      <a:pt x="58" y="46"/>
                    </a:cubicBezTo>
                    <a:cubicBezTo>
                      <a:pt x="60" y="52"/>
                      <a:pt x="63" y="57"/>
                      <a:pt x="66" y="63"/>
                    </a:cubicBezTo>
                    <a:cubicBezTo>
                      <a:pt x="69" y="69"/>
                      <a:pt x="72" y="75"/>
                      <a:pt x="75" y="81"/>
                    </a:cubicBezTo>
                    <a:cubicBezTo>
                      <a:pt x="78" y="87"/>
                      <a:pt x="80" y="93"/>
                      <a:pt x="80" y="100"/>
                    </a:cubicBezTo>
                    <a:cubicBezTo>
                      <a:pt x="77" y="101"/>
                      <a:pt x="53" y="102"/>
                      <a:pt x="47" y="101"/>
                    </a:cubicBezTo>
                    <a:cubicBezTo>
                      <a:pt x="31" y="70"/>
                      <a:pt x="17" y="37"/>
                      <a:pt x="0" y="5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8" name="Freeform 24"/>
              <p:cNvSpPr>
                <a:spLocks/>
              </p:cNvSpPr>
              <p:nvPr/>
            </p:nvSpPr>
            <p:spPr bwMode="auto">
              <a:xfrm>
                <a:off x="2814638" y="4740275"/>
                <a:ext cx="423863" cy="217488"/>
              </a:xfrm>
              <a:custGeom>
                <a:avLst/>
                <a:gdLst>
                  <a:gd name="T0" fmla="*/ 113 w 113"/>
                  <a:gd name="T1" fmla="*/ 5 h 58"/>
                  <a:gd name="T2" fmla="*/ 76 w 113"/>
                  <a:gd name="T3" fmla="*/ 38 h 58"/>
                  <a:gd name="T4" fmla="*/ 63 w 113"/>
                  <a:gd name="T5" fmla="*/ 48 h 58"/>
                  <a:gd name="T6" fmla="*/ 61 w 113"/>
                  <a:gd name="T7" fmla="*/ 52 h 58"/>
                  <a:gd name="T8" fmla="*/ 38 w 113"/>
                  <a:gd name="T9" fmla="*/ 54 h 58"/>
                  <a:gd name="T10" fmla="*/ 25 w 113"/>
                  <a:gd name="T11" fmla="*/ 56 h 58"/>
                  <a:gd name="T12" fmla="*/ 0 w 113"/>
                  <a:gd name="T13" fmla="*/ 55 h 58"/>
                  <a:gd name="T14" fmla="*/ 2 w 113"/>
                  <a:gd name="T15" fmla="*/ 52 h 58"/>
                  <a:gd name="T16" fmla="*/ 20 w 113"/>
                  <a:gd name="T17" fmla="*/ 38 h 58"/>
                  <a:gd name="T18" fmla="*/ 55 w 113"/>
                  <a:gd name="T19" fmla="*/ 10 h 58"/>
                  <a:gd name="T20" fmla="*/ 57 w 113"/>
                  <a:gd name="T21" fmla="*/ 8 h 58"/>
                  <a:gd name="T22" fmla="*/ 74 w 113"/>
                  <a:gd name="T23" fmla="*/ 1 h 58"/>
                  <a:gd name="T24" fmla="*/ 110 w 113"/>
                  <a:gd name="T25" fmla="*/ 4 h 58"/>
                  <a:gd name="T26" fmla="*/ 113 w 113"/>
                  <a:gd name="T27" fmla="*/ 5 h 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13" h="58">
                    <a:moveTo>
                      <a:pt x="113" y="5"/>
                    </a:moveTo>
                    <a:cubicBezTo>
                      <a:pt x="101" y="17"/>
                      <a:pt x="90" y="28"/>
                      <a:pt x="76" y="38"/>
                    </a:cubicBezTo>
                    <a:cubicBezTo>
                      <a:pt x="72" y="41"/>
                      <a:pt x="67" y="45"/>
                      <a:pt x="63" y="48"/>
                    </a:cubicBezTo>
                    <a:cubicBezTo>
                      <a:pt x="62" y="49"/>
                      <a:pt x="62" y="51"/>
                      <a:pt x="61" y="52"/>
                    </a:cubicBezTo>
                    <a:cubicBezTo>
                      <a:pt x="53" y="53"/>
                      <a:pt x="45" y="53"/>
                      <a:pt x="38" y="54"/>
                    </a:cubicBezTo>
                    <a:cubicBezTo>
                      <a:pt x="33" y="54"/>
                      <a:pt x="29" y="55"/>
                      <a:pt x="25" y="56"/>
                    </a:cubicBezTo>
                    <a:cubicBezTo>
                      <a:pt x="17" y="58"/>
                      <a:pt x="9" y="58"/>
                      <a:pt x="0" y="55"/>
                    </a:cubicBezTo>
                    <a:cubicBezTo>
                      <a:pt x="1" y="54"/>
                      <a:pt x="2" y="53"/>
                      <a:pt x="2" y="52"/>
                    </a:cubicBezTo>
                    <a:cubicBezTo>
                      <a:pt x="8" y="47"/>
                      <a:pt x="14" y="43"/>
                      <a:pt x="20" y="38"/>
                    </a:cubicBezTo>
                    <a:cubicBezTo>
                      <a:pt x="32" y="29"/>
                      <a:pt x="44" y="21"/>
                      <a:pt x="55" y="10"/>
                    </a:cubicBezTo>
                    <a:cubicBezTo>
                      <a:pt x="56" y="10"/>
                      <a:pt x="56" y="9"/>
                      <a:pt x="57" y="8"/>
                    </a:cubicBezTo>
                    <a:cubicBezTo>
                      <a:pt x="62" y="4"/>
                      <a:pt x="68" y="1"/>
                      <a:pt x="74" y="1"/>
                    </a:cubicBezTo>
                    <a:cubicBezTo>
                      <a:pt x="86" y="2"/>
                      <a:pt x="98" y="0"/>
                      <a:pt x="110" y="4"/>
                    </a:cubicBezTo>
                    <a:cubicBezTo>
                      <a:pt x="111" y="4"/>
                      <a:pt x="112" y="4"/>
                      <a:pt x="113" y="5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9" name="Freeform 25"/>
              <p:cNvSpPr>
                <a:spLocks/>
              </p:cNvSpPr>
              <p:nvPr/>
            </p:nvSpPr>
            <p:spPr bwMode="auto">
              <a:xfrm>
                <a:off x="628651" y="4319588"/>
                <a:ext cx="485775" cy="214313"/>
              </a:xfrm>
              <a:custGeom>
                <a:avLst/>
                <a:gdLst>
                  <a:gd name="T0" fmla="*/ 0 w 129"/>
                  <a:gd name="T1" fmla="*/ 57 h 57"/>
                  <a:gd name="T2" fmla="*/ 4 w 129"/>
                  <a:gd name="T3" fmla="*/ 54 h 57"/>
                  <a:gd name="T4" fmla="*/ 45 w 129"/>
                  <a:gd name="T5" fmla="*/ 30 h 57"/>
                  <a:gd name="T6" fmla="*/ 77 w 129"/>
                  <a:gd name="T7" fmla="*/ 11 h 57"/>
                  <a:gd name="T8" fmla="*/ 82 w 129"/>
                  <a:gd name="T9" fmla="*/ 9 h 57"/>
                  <a:gd name="T10" fmla="*/ 99 w 129"/>
                  <a:gd name="T11" fmla="*/ 3 h 57"/>
                  <a:gd name="T12" fmla="*/ 126 w 129"/>
                  <a:gd name="T13" fmla="*/ 0 h 57"/>
                  <a:gd name="T14" fmla="*/ 129 w 129"/>
                  <a:gd name="T15" fmla="*/ 0 h 57"/>
                  <a:gd name="T16" fmla="*/ 127 w 129"/>
                  <a:gd name="T17" fmla="*/ 3 h 57"/>
                  <a:gd name="T18" fmla="*/ 125 w 129"/>
                  <a:gd name="T19" fmla="*/ 4 h 57"/>
                  <a:gd name="T20" fmla="*/ 53 w 129"/>
                  <a:gd name="T21" fmla="*/ 40 h 57"/>
                  <a:gd name="T22" fmla="*/ 38 w 129"/>
                  <a:gd name="T23" fmla="*/ 49 h 57"/>
                  <a:gd name="T24" fmla="*/ 25 w 129"/>
                  <a:gd name="T25" fmla="*/ 53 h 57"/>
                  <a:gd name="T26" fmla="*/ 5 w 129"/>
                  <a:gd name="T27" fmla="*/ 57 h 57"/>
                  <a:gd name="T28" fmla="*/ 0 w 129"/>
                  <a:gd name="T29" fmla="*/ 57 h 5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29" h="57">
                    <a:moveTo>
                      <a:pt x="0" y="57"/>
                    </a:moveTo>
                    <a:cubicBezTo>
                      <a:pt x="2" y="56"/>
                      <a:pt x="3" y="54"/>
                      <a:pt x="4" y="54"/>
                    </a:cubicBezTo>
                    <a:cubicBezTo>
                      <a:pt x="17" y="46"/>
                      <a:pt x="31" y="37"/>
                      <a:pt x="45" y="30"/>
                    </a:cubicBezTo>
                    <a:cubicBezTo>
                      <a:pt x="55" y="23"/>
                      <a:pt x="67" y="18"/>
                      <a:pt x="77" y="11"/>
                    </a:cubicBezTo>
                    <a:cubicBezTo>
                      <a:pt x="79" y="11"/>
                      <a:pt x="81" y="10"/>
                      <a:pt x="82" y="9"/>
                    </a:cubicBezTo>
                    <a:cubicBezTo>
                      <a:pt x="87" y="3"/>
                      <a:pt x="93" y="3"/>
                      <a:pt x="99" y="3"/>
                    </a:cubicBezTo>
                    <a:cubicBezTo>
                      <a:pt x="108" y="4"/>
                      <a:pt x="117" y="2"/>
                      <a:pt x="126" y="0"/>
                    </a:cubicBezTo>
                    <a:cubicBezTo>
                      <a:pt x="126" y="0"/>
                      <a:pt x="127" y="0"/>
                      <a:pt x="129" y="0"/>
                    </a:cubicBezTo>
                    <a:cubicBezTo>
                      <a:pt x="128" y="2"/>
                      <a:pt x="128" y="3"/>
                      <a:pt x="127" y="3"/>
                    </a:cubicBezTo>
                    <a:cubicBezTo>
                      <a:pt x="126" y="4"/>
                      <a:pt x="125" y="4"/>
                      <a:pt x="125" y="4"/>
                    </a:cubicBezTo>
                    <a:cubicBezTo>
                      <a:pt x="100" y="14"/>
                      <a:pt x="77" y="27"/>
                      <a:pt x="53" y="40"/>
                    </a:cubicBezTo>
                    <a:cubicBezTo>
                      <a:pt x="48" y="42"/>
                      <a:pt x="43" y="45"/>
                      <a:pt x="38" y="49"/>
                    </a:cubicBezTo>
                    <a:cubicBezTo>
                      <a:pt x="34" y="51"/>
                      <a:pt x="30" y="53"/>
                      <a:pt x="25" y="53"/>
                    </a:cubicBezTo>
                    <a:cubicBezTo>
                      <a:pt x="18" y="54"/>
                      <a:pt x="11" y="56"/>
                      <a:pt x="5" y="57"/>
                    </a:cubicBezTo>
                    <a:cubicBezTo>
                      <a:pt x="4" y="57"/>
                      <a:pt x="2" y="57"/>
                      <a:pt x="0" y="57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30" name="Freeform 26"/>
              <p:cNvSpPr>
                <a:spLocks/>
              </p:cNvSpPr>
              <p:nvPr/>
            </p:nvSpPr>
            <p:spPr bwMode="auto">
              <a:xfrm>
                <a:off x="2635251" y="2925763"/>
                <a:ext cx="85725" cy="173038"/>
              </a:xfrm>
              <a:custGeom>
                <a:avLst/>
                <a:gdLst>
                  <a:gd name="T0" fmla="*/ 23 w 23"/>
                  <a:gd name="T1" fmla="*/ 46 h 46"/>
                  <a:gd name="T2" fmla="*/ 9 w 23"/>
                  <a:gd name="T3" fmla="*/ 39 h 46"/>
                  <a:gd name="T4" fmla="*/ 1 w 23"/>
                  <a:gd name="T5" fmla="*/ 18 h 46"/>
                  <a:gd name="T6" fmla="*/ 3 w 23"/>
                  <a:gd name="T7" fmla="*/ 7 h 46"/>
                  <a:gd name="T8" fmla="*/ 7 w 23"/>
                  <a:gd name="T9" fmla="*/ 3 h 46"/>
                  <a:gd name="T10" fmla="*/ 16 w 23"/>
                  <a:gd name="T11" fmla="*/ 6 h 46"/>
                  <a:gd name="T12" fmla="*/ 19 w 23"/>
                  <a:gd name="T13" fmla="*/ 26 h 46"/>
                  <a:gd name="T14" fmla="*/ 23 w 23"/>
                  <a:gd name="T15" fmla="*/ 43 h 46"/>
                  <a:gd name="T16" fmla="*/ 23 w 23"/>
                  <a:gd name="T17" fmla="*/ 46 h 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23" h="46">
                    <a:moveTo>
                      <a:pt x="23" y="46"/>
                    </a:moveTo>
                    <a:cubicBezTo>
                      <a:pt x="17" y="46"/>
                      <a:pt x="13" y="44"/>
                      <a:pt x="9" y="39"/>
                    </a:cubicBezTo>
                    <a:cubicBezTo>
                      <a:pt x="4" y="33"/>
                      <a:pt x="0" y="26"/>
                      <a:pt x="1" y="18"/>
                    </a:cubicBezTo>
                    <a:cubicBezTo>
                      <a:pt x="1" y="14"/>
                      <a:pt x="2" y="11"/>
                      <a:pt x="3" y="7"/>
                    </a:cubicBezTo>
                    <a:cubicBezTo>
                      <a:pt x="4" y="6"/>
                      <a:pt x="6" y="4"/>
                      <a:pt x="7" y="3"/>
                    </a:cubicBezTo>
                    <a:cubicBezTo>
                      <a:pt x="11" y="0"/>
                      <a:pt x="15" y="0"/>
                      <a:pt x="16" y="6"/>
                    </a:cubicBezTo>
                    <a:cubicBezTo>
                      <a:pt x="17" y="13"/>
                      <a:pt x="18" y="19"/>
                      <a:pt x="19" y="26"/>
                    </a:cubicBezTo>
                    <a:cubicBezTo>
                      <a:pt x="20" y="31"/>
                      <a:pt x="22" y="37"/>
                      <a:pt x="23" y="43"/>
                    </a:cubicBezTo>
                    <a:cubicBezTo>
                      <a:pt x="23" y="44"/>
                      <a:pt x="23" y="45"/>
                      <a:pt x="23" y="46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31" name="Freeform 27"/>
              <p:cNvSpPr>
                <a:spLocks/>
              </p:cNvSpPr>
              <p:nvPr/>
            </p:nvSpPr>
            <p:spPr bwMode="auto">
              <a:xfrm>
                <a:off x="3152776" y="4713288"/>
                <a:ext cx="250825" cy="65088"/>
              </a:xfrm>
              <a:custGeom>
                <a:avLst/>
                <a:gdLst>
                  <a:gd name="T0" fmla="*/ 67 w 67"/>
                  <a:gd name="T1" fmla="*/ 0 h 17"/>
                  <a:gd name="T2" fmla="*/ 65 w 67"/>
                  <a:gd name="T3" fmla="*/ 11 h 17"/>
                  <a:gd name="T4" fmla="*/ 44 w 67"/>
                  <a:gd name="T5" fmla="*/ 17 h 17"/>
                  <a:gd name="T6" fmla="*/ 43 w 67"/>
                  <a:gd name="T7" fmla="*/ 6 h 17"/>
                  <a:gd name="T8" fmla="*/ 33 w 67"/>
                  <a:gd name="T9" fmla="*/ 3 h 17"/>
                  <a:gd name="T10" fmla="*/ 22 w 67"/>
                  <a:gd name="T11" fmla="*/ 4 h 17"/>
                  <a:gd name="T12" fmla="*/ 5 w 67"/>
                  <a:gd name="T13" fmla="*/ 2 h 17"/>
                  <a:gd name="T14" fmla="*/ 0 w 67"/>
                  <a:gd name="T15" fmla="*/ 1 h 17"/>
                  <a:gd name="T16" fmla="*/ 22 w 67"/>
                  <a:gd name="T17" fmla="*/ 1 h 17"/>
                  <a:gd name="T18" fmla="*/ 45 w 67"/>
                  <a:gd name="T19" fmla="*/ 1 h 17"/>
                  <a:gd name="T20" fmla="*/ 67 w 67"/>
                  <a:gd name="T21" fmla="*/ 0 h 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67" h="17">
                    <a:moveTo>
                      <a:pt x="67" y="0"/>
                    </a:moveTo>
                    <a:cubicBezTo>
                      <a:pt x="66" y="4"/>
                      <a:pt x="66" y="8"/>
                      <a:pt x="65" y="11"/>
                    </a:cubicBezTo>
                    <a:cubicBezTo>
                      <a:pt x="58" y="13"/>
                      <a:pt x="51" y="15"/>
                      <a:pt x="44" y="17"/>
                    </a:cubicBezTo>
                    <a:cubicBezTo>
                      <a:pt x="42" y="12"/>
                      <a:pt x="42" y="12"/>
                      <a:pt x="43" y="6"/>
                    </a:cubicBezTo>
                    <a:cubicBezTo>
                      <a:pt x="40" y="2"/>
                      <a:pt x="37" y="2"/>
                      <a:pt x="33" y="3"/>
                    </a:cubicBezTo>
                    <a:cubicBezTo>
                      <a:pt x="29" y="5"/>
                      <a:pt x="26" y="5"/>
                      <a:pt x="22" y="4"/>
                    </a:cubicBezTo>
                    <a:cubicBezTo>
                      <a:pt x="16" y="3"/>
                      <a:pt x="11" y="2"/>
                      <a:pt x="5" y="2"/>
                    </a:cubicBezTo>
                    <a:cubicBezTo>
                      <a:pt x="3" y="3"/>
                      <a:pt x="2" y="2"/>
                      <a:pt x="0" y="1"/>
                    </a:cubicBezTo>
                    <a:cubicBezTo>
                      <a:pt x="7" y="1"/>
                      <a:pt x="15" y="0"/>
                      <a:pt x="22" y="1"/>
                    </a:cubicBezTo>
                    <a:cubicBezTo>
                      <a:pt x="30" y="1"/>
                      <a:pt x="37" y="2"/>
                      <a:pt x="45" y="1"/>
                    </a:cubicBezTo>
                    <a:cubicBezTo>
                      <a:pt x="52" y="0"/>
                      <a:pt x="59" y="1"/>
                      <a:pt x="67" y="0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32" name="Freeform 28"/>
              <p:cNvSpPr>
                <a:spLocks/>
              </p:cNvSpPr>
              <p:nvPr/>
            </p:nvSpPr>
            <p:spPr bwMode="auto">
              <a:xfrm>
                <a:off x="3648076" y="2892425"/>
                <a:ext cx="63500" cy="149225"/>
              </a:xfrm>
              <a:custGeom>
                <a:avLst/>
                <a:gdLst>
                  <a:gd name="T0" fmla="*/ 1 w 17"/>
                  <a:gd name="T1" fmla="*/ 40 h 40"/>
                  <a:gd name="T2" fmla="*/ 1 w 17"/>
                  <a:gd name="T3" fmla="*/ 34 h 40"/>
                  <a:gd name="T4" fmla="*/ 3 w 17"/>
                  <a:gd name="T5" fmla="*/ 16 h 40"/>
                  <a:gd name="T6" fmla="*/ 4 w 17"/>
                  <a:gd name="T7" fmla="*/ 3 h 40"/>
                  <a:gd name="T8" fmla="*/ 10 w 17"/>
                  <a:gd name="T9" fmla="*/ 1 h 40"/>
                  <a:gd name="T10" fmla="*/ 15 w 17"/>
                  <a:gd name="T11" fmla="*/ 7 h 40"/>
                  <a:gd name="T12" fmla="*/ 2 w 17"/>
                  <a:gd name="T13" fmla="*/ 40 h 40"/>
                  <a:gd name="T14" fmla="*/ 1 w 17"/>
                  <a:gd name="T15" fmla="*/ 40 h 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7" h="40">
                    <a:moveTo>
                      <a:pt x="1" y="40"/>
                    </a:moveTo>
                    <a:cubicBezTo>
                      <a:pt x="1" y="38"/>
                      <a:pt x="0" y="36"/>
                      <a:pt x="1" y="34"/>
                    </a:cubicBezTo>
                    <a:cubicBezTo>
                      <a:pt x="3" y="28"/>
                      <a:pt x="2" y="22"/>
                      <a:pt x="3" y="16"/>
                    </a:cubicBezTo>
                    <a:cubicBezTo>
                      <a:pt x="3" y="11"/>
                      <a:pt x="3" y="7"/>
                      <a:pt x="4" y="3"/>
                    </a:cubicBezTo>
                    <a:cubicBezTo>
                      <a:pt x="5" y="1"/>
                      <a:pt x="7" y="0"/>
                      <a:pt x="10" y="1"/>
                    </a:cubicBezTo>
                    <a:cubicBezTo>
                      <a:pt x="13" y="2"/>
                      <a:pt x="15" y="4"/>
                      <a:pt x="15" y="7"/>
                    </a:cubicBezTo>
                    <a:cubicBezTo>
                      <a:pt x="17" y="19"/>
                      <a:pt x="13" y="33"/>
                      <a:pt x="2" y="40"/>
                    </a:cubicBezTo>
                    <a:cubicBezTo>
                      <a:pt x="2" y="40"/>
                      <a:pt x="2" y="40"/>
                      <a:pt x="1" y="40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33" name="Freeform 29"/>
              <p:cNvSpPr>
                <a:spLocks/>
              </p:cNvSpPr>
              <p:nvPr/>
            </p:nvSpPr>
            <p:spPr bwMode="auto">
              <a:xfrm>
                <a:off x="3344863" y="5003800"/>
                <a:ext cx="74613" cy="33338"/>
              </a:xfrm>
              <a:custGeom>
                <a:avLst/>
                <a:gdLst>
                  <a:gd name="T0" fmla="*/ 20 w 20"/>
                  <a:gd name="T1" fmla="*/ 2 h 9"/>
                  <a:gd name="T2" fmla="*/ 9 w 20"/>
                  <a:gd name="T3" fmla="*/ 7 h 9"/>
                  <a:gd name="T4" fmla="*/ 2 w 20"/>
                  <a:gd name="T5" fmla="*/ 8 h 9"/>
                  <a:gd name="T6" fmla="*/ 0 w 20"/>
                  <a:gd name="T7" fmla="*/ 7 h 9"/>
                  <a:gd name="T8" fmla="*/ 1 w 20"/>
                  <a:gd name="T9" fmla="*/ 5 h 9"/>
                  <a:gd name="T10" fmla="*/ 20 w 20"/>
                  <a:gd name="T11" fmla="*/ 2 h 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0" h="9">
                    <a:moveTo>
                      <a:pt x="20" y="2"/>
                    </a:moveTo>
                    <a:cubicBezTo>
                      <a:pt x="15" y="5"/>
                      <a:pt x="13" y="7"/>
                      <a:pt x="9" y="7"/>
                    </a:cubicBezTo>
                    <a:cubicBezTo>
                      <a:pt x="6" y="7"/>
                      <a:pt x="4" y="8"/>
                      <a:pt x="2" y="8"/>
                    </a:cubicBezTo>
                    <a:cubicBezTo>
                      <a:pt x="1" y="9"/>
                      <a:pt x="0" y="8"/>
                      <a:pt x="0" y="7"/>
                    </a:cubicBezTo>
                    <a:cubicBezTo>
                      <a:pt x="0" y="6"/>
                      <a:pt x="0" y="5"/>
                      <a:pt x="1" y="5"/>
                    </a:cubicBezTo>
                    <a:cubicBezTo>
                      <a:pt x="6" y="3"/>
                      <a:pt x="12" y="0"/>
                      <a:pt x="20" y="2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34" name="Freeform 30"/>
              <p:cNvSpPr>
                <a:spLocks/>
              </p:cNvSpPr>
              <p:nvPr/>
            </p:nvSpPr>
            <p:spPr bwMode="auto">
              <a:xfrm>
                <a:off x="1538288" y="4267200"/>
                <a:ext cx="7938" cy="3175"/>
              </a:xfrm>
              <a:custGeom>
                <a:avLst/>
                <a:gdLst>
                  <a:gd name="T0" fmla="*/ 2 w 2"/>
                  <a:gd name="T1" fmla="*/ 1 h 1"/>
                  <a:gd name="T2" fmla="*/ 1 w 2"/>
                  <a:gd name="T3" fmla="*/ 1 h 1"/>
                  <a:gd name="T4" fmla="*/ 0 w 2"/>
                  <a:gd name="T5" fmla="*/ 0 h 1"/>
                  <a:gd name="T6" fmla="*/ 1 w 2"/>
                  <a:gd name="T7" fmla="*/ 0 h 1"/>
                  <a:gd name="T8" fmla="*/ 2 w 2"/>
                  <a:gd name="T9" fmla="*/ 1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" h="1">
                    <a:moveTo>
                      <a:pt x="2" y="1"/>
                    </a:moveTo>
                    <a:cubicBezTo>
                      <a:pt x="1" y="1"/>
                      <a:pt x="1" y="1"/>
                      <a:pt x="1" y="1"/>
                    </a:cubicBezTo>
                    <a:cubicBezTo>
                      <a:pt x="1" y="1"/>
                      <a:pt x="1" y="1"/>
                      <a:pt x="0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1"/>
                      <a:pt x="2" y="1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35" name="Freeform 31"/>
              <p:cNvSpPr>
                <a:spLocks noEditPoints="1"/>
              </p:cNvSpPr>
              <p:nvPr/>
            </p:nvSpPr>
            <p:spPr bwMode="auto">
              <a:xfrm>
                <a:off x="6235701" y="1936750"/>
                <a:ext cx="2414588" cy="2220913"/>
              </a:xfrm>
              <a:custGeom>
                <a:avLst/>
                <a:gdLst>
                  <a:gd name="T0" fmla="*/ 635 w 643"/>
                  <a:gd name="T1" fmla="*/ 283 h 591"/>
                  <a:gd name="T2" fmla="*/ 638 w 643"/>
                  <a:gd name="T3" fmla="*/ 301 h 591"/>
                  <a:gd name="T4" fmla="*/ 614 w 643"/>
                  <a:gd name="T5" fmla="*/ 384 h 591"/>
                  <a:gd name="T6" fmla="*/ 588 w 643"/>
                  <a:gd name="T7" fmla="*/ 447 h 591"/>
                  <a:gd name="T8" fmla="*/ 525 w 643"/>
                  <a:gd name="T9" fmla="*/ 525 h 591"/>
                  <a:gd name="T10" fmla="*/ 479 w 643"/>
                  <a:gd name="T11" fmla="*/ 554 h 591"/>
                  <a:gd name="T12" fmla="*/ 442 w 643"/>
                  <a:gd name="T13" fmla="*/ 567 h 591"/>
                  <a:gd name="T14" fmla="*/ 386 w 643"/>
                  <a:gd name="T15" fmla="*/ 582 h 591"/>
                  <a:gd name="T16" fmla="*/ 323 w 643"/>
                  <a:gd name="T17" fmla="*/ 591 h 591"/>
                  <a:gd name="T18" fmla="*/ 252 w 643"/>
                  <a:gd name="T19" fmla="*/ 589 h 591"/>
                  <a:gd name="T20" fmla="*/ 227 w 643"/>
                  <a:gd name="T21" fmla="*/ 586 h 591"/>
                  <a:gd name="T22" fmla="*/ 182 w 643"/>
                  <a:gd name="T23" fmla="*/ 576 h 591"/>
                  <a:gd name="T24" fmla="*/ 123 w 643"/>
                  <a:gd name="T25" fmla="*/ 549 h 591"/>
                  <a:gd name="T26" fmla="*/ 62 w 643"/>
                  <a:gd name="T27" fmla="*/ 499 h 591"/>
                  <a:gd name="T28" fmla="*/ 12 w 643"/>
                  <a:gd name="T29" fmla="*/ 418 h 591"/>
                  <a:gd name="T30" fmla="*/ 2 w 643"/>
                  <a:gd name="T31" fmla="*/ 370 h 591"/>
                  <a:gd name="T32" fmla="*/ 0 w 643"/>
                  <a:gd name="T33" fmla="*/ 324 h 591"/>
                  <a:gd name="T34" fmla="*/ 20 w 643"/>
                  <a:gd name="T35" fmla="*/ 321 h 591"/>
                  <a:gd name="T36" fmla="*/ 35 w 643"/>
                  <a:gd name="T37" fmla="*/ 320 h 591"/>
                  <a:gd name="T38" fmla="*/ 87 w 643"/>
                  <a:gd name="T39" fmla="*/ 319 h 591"/>
                  <a:gd name="T40" fmla="*/ 130 w 643"/>
                  <a:gd name="T41" fmla="*/ 320 h 591"/>
                  <a:gd name="T42" fmla="*/ 196 w 643"/>
                  <a:gd name="T43" fmla="*/ 318 h 591"/>
                  <a:gd name="T44" fmla="*/ 270 w 643"/>
                  <a:gd name="T45" fmla="*/ 316 h 591"/>
                  <a:gd name="T46" fmla="*/ 312 w 643"/>
                  <a:gd name="T47" fmla="*/ 312 h 591"/>
                  <a:gd name="T48" fmla="*/ 320 w 643"/>
                  <a:gd name="T49" fmla="*/ 307 h 591"/>
                  <a:gd name="T50" fmla="*/ 319 w 643"/>
                  <a:gd name="T51" fmla="*/ 284 h 591"/>
                  <a:gd name="T52" fmla="*/ 319 w 643"/>
                  <a:gd name="T53" fmla="*/ 205 h 591"/>
                  <a:gd name="T54" fmla="*/ 318 w 643"/>
                  <a:gd name="T55" fmla="*/ 136 h 591"/>
                  <a:gd name="T56" fmla="*/ 318 w 643"/>
                  <a:gd name="T57" fmla="*/ 62 h 591"/>
                  <a:gd name="T58" fmla="*/ 317 w 643"/>
                  <a:gd name="T59" fmla="*/ 35 h 591"/>
                  <a:gd name="T60" fmla="*/ 316 w 643"/>
                  <a:gd name="T61" fmla="*/ 9 h 591"/>
                  <a:gd name="T62" fmla="*/ 357 w 643"/>
                  <a:gd name="T63" fmla="*/ 1 h 591"/>
                  <a:gd name="T64" fmla="*/ 420 w 643"/>
                  <a:gd name="T65" fmla="*/ 6 h 591"/>
                  <a:gd name="T66" fmla="*/ 522 w 643"/>
                  <a:gd name="T67" fmla="*/ 38 h 591"/>
                  <a:gd name="T68" fmla="*/ 560 w 643"/>
                  <a:gd name="T69" fmla="*/ 63 h 591"/>
                  <a:gd name="T70" fmla="*/ 601 w 643"/>
                  <a:gd name="T71" fmla="*/ 113 h 591"/>
                  <a:gd name="T72" fmla="*/ 634 w 643"/>
                  <a:gd name="T73" fmla="*/ 185 h 591"/>
                  <a:gd name="T74" fmla="*/ 642 w 643"/>
                  <a:gd name="T75" fmla="*/ 245 h 591"/>
                  <a:gd name="T76" fmla="*/ 641 w 643"/>
                  <a:gd name="T77" fmla="*/ 279 h 591"/>
                  <a:gd name="T78" fmla="*/ 430 w 643"/>
                  <a:gd name="T79" fmla="*/ 143 h 591"/>
                  <a:gd name="T80" fmla="*/ 401 w 643"/>
                  <a:gd name="T81" fmla="*/ 104 h 591"/>
                  <a:gd name="T82" fmla="*/ 387 w 643"/>
                  <a:gd name="T83" fmla="*/ 101 h 591"/>
                  <a:gd name="T84" fmla="*/ 372 w 643"/>
                  <a:gd name="T85" fmla="*/ 112 h 591"/>
                  <a:gd name="T86" fmla="*/ 373 w 643"/>
                  <a:gd name="T87" fmla="*/ 123 h 591"/>
                  <a:gd name="T88" fmla="*/ 408 w 643"/>
                  <a:gd name="T89" fmla="*/ 170 h 591"/>
                  <a:gd name="T90" fmla="*/ 410 w 643"/>
                  <a:gd name="T91" fmla="*/ 190 h 591"/>
                  <a:gd name="T92" fmla="*/ 435 w 643"/>
                  <a:gd name="T93" fmla="*/ 211 h 591"/>
                  <a:gd name="T94" fmla="*/ 447 w 643"/>
                  <a:gd name="T95" fmla="*/ 220 h 591"/>
                  <a:gd name="T96" fmla="*/ 493 w 643"/>
                  <a:gd name="T97" fmla="*/ 280 h 591"/>
                  <a:gd name="T98" fmla="*/ 507 w 643"/>
                  <a:gd name="T99" fmla="*/ 267 h 591"/>
                  <a:gd name="T100" fmla="*/ 520 w 643"/>
                  <a:gd name="T101" fmla="*/ 259 h 591"/>
                  <a:gd name="T102" fmla="*/ 471 w 643"/>
                  <a:gd name="T103" fmla="*/ 195 h 591"/>
                  <a:gd name="T104" fmla="*/ 468 w 643"/>
                  <a:gd name="T105" fmla="*/ 177 h 591"/>
                  <a:gd name="T106" fmla="*/ 442 w 643"/>
                  <a:gd name="T107" fmla="*/ 158 h 59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643" h="591">
                    <a:moveTo>
                      <a:pt x="641" y="279"/>
                    </a:moveTo>
                    <a:cubicBezTo>
                      <a:pt x="639" y="280"/>
                      <a:pt x="637" y="281"/>
                      <a:pt x="635" y="283"/>
                    </a:cubicBezTo>
                    <a:cubicBezTo>
                      <a:pt x="640" y="287"/>
                      <a:pt x="641" y="289"/>
                      <a:pt x="640" y="294"/>
                    </a:cubicBezTo>
                    <a:cubicBezTo>
                      <a:pt x="639" y="297"/>
                      <a:pt x="639" y="299"/>
                      <a:pt x="638" y="301"/>
                    </a:cubicBezTo>
                    <a:cubicBezTo>
                      <a:pt x="634" y="315"/>
                      <a:pt x="630" y="329"/>
                      <a:pt x="627" y="343"/>
                    </a:cubicBezTo>
                    <a:cubicBezTo>
                      <a:pt x="623" y="357"/>
                      <a:pt x="618" y="370"/>
                      <a:pt x="614" y="384"/>
                    </a:cubicBezTo>
                    <a:cubicBezTo>
                      <a:pt x="614" y="385"/>
                      <a:pt x="614" y="385"/>
                      <a:pt x="613" y="386"/>
                    </a:cubicBezTo>
                    <a:cubicBezTo>
                      <a:pt x="608" y="408"/>
                      <a:pt x="598" y="428"/>
                      <a:pt x="588" y="447"/>
                    </a:cubicBezTo>
                    <a:cubicBezTo>
                      <a:pt x="576" y="470"/>
                      <a:pt x="561" y="491"/>
                      <a:pt x="542" y="508"/>
                    </a:cubicBezTo>
                    <a:cubicBezTo>
                      <a:pt x="536" y="514"/>
                      <a:pt x="530" y="520"/>
                      <a:pt x="525" y="525"/>
                    </a:cubicBezTo>
                    <a:cubicBezTo>
                      <a:pt x="515" y="534"/>
                      <a:pt x="504" y="541"/>
                      <a:pt x="493" y="548"/>
                    </a:cubicBezTo>
                    <a:cubicBezTo>
                      <a:pt x="489" y="551"/>
                      <a:pt x="483" y="552"/>
                      <a:pt x="479" y="554"/>
                    </a:cubicBezTo>
                    <a:cubicBezTo>
                      <a:pt x="473" y="556"/>
                      <a:pt x="467" y="559"/>
                      <a:pt x="461" y="561"/>
                    </a:cubicBezTo>
                    <a:cubicBezTo>
                      <a:pt x="454" y="563"/>
                      <a:pt x="448" y="565"/>
                      <a:pt x="442" y="567"/>
                    </a:cubicBezTo>
                    <a:cubicBezTo>
                      <a:pt x="427" y="571"/>
                      <a:pt x="413" y="575"/>
                      <a:pt x="398" y="579"/>
                    </a:cubicBezTo>
                    <a:cubicBezTo>
                      <a:pt x="394" y="580"/>
                      <a:pt x="390" y="581"/>
                      <a:pt x="386" y="582"/>
                    </a:cubicBezTo>
                    <a:cubicBezTo>
                      <a:pt x="372" y="584"/>
                      <a:pt x="359" y="587"/>
                      <a:pt x="345" y="589"/>
                    </a:cubicBezTo>
                    <a:cubicBezTo>
                      <a:pt x="338" y="590"/>
                      <a:pt x="330" y="591"/>
                      <a:pt x="323" y="591"/>
                    </a:cubicBezTo>
                    <a:cubicBezTo>
                      <a:pt x="307" y="591"/>
                      <a:pt x="290" y="591"/>
                      <a:pt x="274" y="591"/>
                    </a:cubicBezTo>
                    <a:cubicBezTo>
                      <a:pt x="267" y="591"/>
                      <a:pt x="260" y="590"/>
                      <a:pt x="252" y="589"/>
                    </a:cubicBezTo>
                    <a:cubicBezTo>
                      <a:pt x="247" y="589"/>
                      <a:pt x="243" y="587"/>
                      <a:pt x="239" y="584"/>
                    </a:cubicBezTo>
                    <a:cubicBezTo>
                      <a:pt x="233" y="587"/>
                      <a:pt x="233" y="587"/>
                      <a:pt x="227" y="586"/>
                    </a:cubicBezTo>
                    <a:cubicBezTo>
                      <a:pt x="218" y="584"/>
                      <a:pt x="208" y="583"/>
                      <a:pt x="199" y="580"/>
                    </a:cubicBezTo>
                    <a:cubicBezTo>
                      <a:pt x="193" y="578"/>
                      <a:pt x="187" y="578"/>
                      <a:pt x="182" y="576"/>
                    </a:cubicBezTo>
                    <a:cubicBezTo>
                      <a:pt x="167" y="570"/>
                      <a:pt x="153" y="563"/>
                      <a:pt x="138" y="557"/>
                    </a:cubicBezTo>
                    <a:cubicBezTo>
                      <a:pt x="133" y="555"/>
                      <a:pt x="128" y="552"/>
                      <a:pt x="123" y="549"/>
                    </a:cubicBezTo>
                    <a:cubicBezTo>
                      <a:pt x="114" y="545"/>
                      <a:pt x="106" y="539"/>
                      <a:pt x="98" y="533"/>
                    </a:cubicBezTo>
                    <a:cubicBezTo>
                      <a:pt x="85" y="523"/>
                      <a:pt x="73" y="511"/>
                      <a:pt x="62" y="499"/>
                    </a:cubicBezTo>
                    <a:cubicBezTo>
                      <a:pt x="47" y="483"/>
                      <a:pt x="34" y="464"/>
                      <a:pt x="23" y="444"/>
                    </a:cubicBezTo>
                    <a:cubicBezTo>
                      <a:pt x="19" y="435"/>
                      <a:pt x="15" y="427"/>
                      <a:pt x="12" y="418"/>
                    </a:cubicBezTo>
                    <a:cubicBezTo>
                      <a:pt x="11" y="414"/>
                      <a:pt x="11" y="411"/>
                      <a:pt x="10" y="407"/>
                    </a:cubicBezTo>
                    <a:cubicBezTo>
                      <a:pt x="7" y="395"/>
                      <a:pt x="4" y="382"/>
                      <a:pt x="2" y="370"/>
                    </a:cubicBezTo>
                    <a:cubicBezTo>
                      <a:pt x="1" y="365"/>
                      <a:pt x="1" y="360"/>
                      <a:pt x="0" y="354"/>
                    </a:cubicBezTo>
                    <a:cubicBezTo>
                      <a:pt x="0" y="344"/>
                      <a:pt x="0" y="334"/>
                      <a:pt x="0" y="324"/>
                    </a:cubicBezTo>
                    <a:cubicBezTo>
                      <a:pt x="0" y="319"/>
                      <a:pt x="1" y="317"/>
                      <a:pt x="6" y="318"/>
                    </a:cubicBezTo>
                    <a:cubicBezTo>
                      <a:pt x="11" y="318"/>
                      <a:pt x="16" y="317"/>
                      <a:pt x="20" y="321"/>
                    </a:cubicBezTo>
                    <a:cubicBezTo>
                      <a:pt x="21" y="321"/>
                      <a:pt x="22" y="321"/>
                      <a:pt x="23" y="320"/>
                    </a:cubicBezTo>
                    <a:cubicBezTo>
                      <a:pt x="27" y="318"/>
                      <a:pt x="31" y="319"/>
                      <a:pt x="35" y="320"/>
                    </a:cubicBezTo>
                    <a:cubicBezTo>
                      <a:pt x="43" y="320"/>
                      <a:pt x="50" y="320"/>
                      <a:pt x="58" y="319"/>
                    </a:cubicBezTo>
                    <a:cubicBezTo>
                      <a:pt x="68" y="318"/>
                      <a:pt x="78" y="319"/>
                      <a:pt x="87" y="319"/>
                    </a:cubicBezTo>
                    <a:cubicBezTo>
                      <a:pt x="95" y="319"/>
                      <a:pt x="102" y="319"/>
                      <a:pt x="110" y="319"/>
                    </a:cubicBezTo>
                    <a:cubicBezTo>
                      <a:pt x="117" y="319"/>
                      <a:pt x="124" y="320"/>
                      <a:pt x="130" y="320"/>
                    </a:cubicBezTo>
                    <a:cubicBezTo>
                      <a:pt x="137" y="320"/>
                      <a:pt x="145" y="319"/>
                      <a:pt x="152" y="319"/>
                    </a:cubicBezTo>
                    <a:cubicBezTo>
                      <a:pt x="166" y="319"/>
                      <a:pt x="181" y="319"/>
                      <a:pt x="196" y="318"/>
                    </a:cubicBezTo>
                    <a:cubicBezTo>
                      <a:pt x="213" y="318"/>
                      <a:pt x="231" y="317"/>
                      <a:pt x="248" y="316"/>
                    </a:cubicBezTo>
                    <a:cubicBezTo>
                      <a:pt x="255" y="316"/>
                      <a:pt x="263" y="316"/>
                      <a:pt x="270" y="316"/>
                    </a:cubicBezTo>
                    <a:cubicBezTo>
                      <a:pt x="275" y="316"/>
                      <a:pt x="280" y="315"/>
                      <a:pt x="286" y="315"/>
                    </a:cubicBezTo>
                    <a:cubicBezTo>
                      <a:pt x="294" y="314"/>
                      <a:pt x="303" y="313"/>
                      <a:pt x="312" y="312"/>
                    </a:cubicBezTo>
                    <a:cubicBezTo>
                      <a:pt x="313" y="312"/>
                      <a:pt x="314" y="312"/>
                      <a:pt x="316" y="312"/>
                    </a:cubicBezTo>
                    <a:cubicBezTo>
                      <a:pt x="318" y="311"/>
                      <a:pt x="320" y="310"/>
                      <a:pt x="320" y="307"/>
                    </a:cubicBezTo>
                    <a:cubicBezTo>
                      <a:pt x="320" y="306"/>
                      <a:pt x="320" y="304"/>
                      <a:pt x="320" y="302"/>
                    </a:cubicBezTo>
                    <a:cubicBezTo>
                      <a:pt x="320" y="296"/>
                      <a:pt x="319" y="290"/>
                      <a:pt x="319" y="284"/>
                    </a:cubicBezTo>
                    <a:cubicBezTo>
                      <a:pt x="319" y="277"/>
                      <a:pt x="319" y="270"/>
                      <a:pt x="320" y="263"/>
                    </a:cubicBezTo>
                    <a:cubicBezTo>
                      <a:pt x="320" y="244"/>
                      <a:pt x="321" y="225"/>
                      <a:pt x="319" y="205"/>
                    </a:cubicBezTo>
                    <a:cubicBezTo>
                      <a:pt x="318" y="191"/>
                      <a:pt x="318" y="177"/>
                      <a:pt x="318" y="163"/>
                    </a:cubicBezTo>
                    <a:cubicBezTo>
                      <a:pt x="318" y="154"/>
                      <a:pt x="318" y="145"/>
                      <a:pt x="318" y="136"/>
                    </a:cubicBezTo>
                    <a:cubicBezTo>
                      <a:pt x="318" y="129"/>
                      <a:pt x="317" y="122"/>
                      <a:pt x="317" y="115"/>
                    </a:cubicBezTo>
                    <a:cubicBezTo>
                      <a:pt x="316" y="98"/>
                      <a:pt x="317" y="80"/>
                      <a:pt x="318" y="62"/>
                    </a:cubicBezTo>
                    <a:cubicBezTo>
                      <a:pt x="318" y="57"/>
                      <a:pt x="318" y="51"/>
                      <a:pt x="317" y="45"/>
                    </a:cubicBezTo>
                    <a:cubicBezTo>
                      <a:pt x="317" y="41"/>
                      <a:pt x="317" y="38"/>
                      <a:pt x="317" y="35"/>
                    </a:cubicBezTo>
                    <a:cubicBezTo>
                      <a:pt x="317" y="29"/>
                      <a:pt x="317" y="23"/>
                      <a:pt x="316" y="17"/>
                    </a:cubicBezTo>
                    <a:cubicBezTo>
                      <a:pt x="315" y="15"/>
                      <a:pt x="316" y="12"/>
                      <a:pt x="316" y="9"/>
                    </a:cubicBezTo>
                    <a:cubicBezTo>
                      <a:pt x="318" y="8"/>
                      <a:pt x="321" y="7"/>
                      <a:pt x="323" y="6"/>
                    </a:cubicBezTo>
                    <a:cubicBezTo>
                      <a:pt x="335" y="4"/>
                      <a:pt x="346" y="2"/>
                      <a:pt x="357" y="1"/>
                    </a:cubicBezTo>
                    <a:cubicBezTo>
                      <a:pt x="361" y="0"/>
                      <a:pt x="366" y="1"/>
                      <a:pt x="370" y="1"/>
                    </a:cubicBezTo>
                    <a:cubicBezTo>
                      <a:pt x="387" y="2"/>
                      <a:pt x="403" y="3"/>
                      <a:pt x="420" y="6"/>
                    </a:cubicBezTo>
                    <a:cubicBezTo>
                      <a:pt x="432" y="7"/>
                      <a:pt x="444" y="10"/>
                      <a:pt x="456" y="13"/>
                    </a:cubicBezTo>
                    <a:cubicBezTo>
                      <a:pt x="479" y="18"/>
                      <a:pt x="501" y="27"/>
                      <a:pt x="522" y="38"/>
                    </a:cubicBezTo>
                    <a:cubicBezTo>
                      <a:pt x="530" y="42"/>
                      <a:pt x="538" y="47"/>
                      <a:pt x="546" y="52"/>
                    </a:cubicBezTo>
                    <a:cubicBezTo>
                      <a:pt x="551" y="55"/>
                      <a:pt x="556" y="59"/>
                      <a:pt x="560" y="63"/>
                    </a:cubicBezTo>
                    <a:cubicBezTo>
                      <a:pt x="568" y="71"/>
                      <a:pt x="576" y="78"/>
                      <a:pt x="583" y="87"/>
                    </a:cubicBezTo>
                    <a:cubicBezTo>
                      <a:pt x="589" y="96"/>
                      <a:pt x="595" y="104"/>
                      <a:pt x="601" y="113"/>
                    </a:cubicBezTo>
                    <a:cubicBezTo>
                      <a:pt x="605" y="120"/>
                      <a:pt x="609" y="126"/>
                      <a:pt x="612" y="133"/>
                    </a:cubicBezTo>
                    <a:cubicBezTo>
                      <a:pt x="621" y="150"/>
                      <a:pt x="629" y="167"/>
                      <a:pt x="634" y="185"/>
                    </a:cubicBezTo>
                    <a:cubicBezTo>
                      <a:pt x="637" y="198"/>
                      <a:pt x="640" y="210"/>
                      <a:pt x="642" y="223"/>
                    </a:cubicBezTo>
                    <a:cubicBezTo>
                      <a:pt x="643" y="230"/>
                      <a:pt x="643" y="238"/>
                      <a:pt x="642" y="245"/>
                    </a:cubicBezTo>
                    <a:cubicBezTo>
                      <a:pt x="641" y="254"/>
                      <a:pt x="642" y="263"/>
                      <a:pt x="641" y="273"/>
                    </a:cubicBezTo>
                    <a:cubicBezTo>
                      <a:pt x="641" y="275"/>
                      <a:pt x="641" y="277"/>
                      <a:pt x="641" y="279"/>
                    </a:cubicBezTo>
                    <a:close/>
                    <a:moveTo>
                      <a:pt x="442" y="158"/>
                    </a:moveTo>
                    <a:cubicBezTo>
                      <a:pt x="438" y="153"/>
                      <a:pt x="434" y="148"/>
                      <a:pt x="430" y="143"/>
                    </a:cubicBezTo>
                    <a:cubicBezTo>
                      <a:pt x="422" y="132"/>
                      <a:pt x="412" y="121"/>
                      <a:pt x="405" y="108"/>
                    </a:cubicBezTo>
                    <a:cubicBezTo>
                      <a:pt x="404" y="106"/>
                      <a:pt x="402" y="105"/>
                      <a:pt x="401" y="104"/>
                    </a:cubicBezTo>
                    <a:cubicBezTo>
                      <a:pt x="401" y="103"/>
                      <a:pt x="400" y="103"/>
                      <a:pt x="399" y="102"/>
                    </a:cubicBezTo>
                    <a:cubicBezTo>
                      <a:pt x="395" y="98"/>
                      <a:pt x="392" y="98"/>
                      <a:pt x="387" y="101"/>
                    </a:cubicBezTo>
                    <a:cubicBezTo>
                      <a:pt x="384" y="104"/>
                      <a:pt x="380" y="107"/>
                      <a:pt x="376" y="110"/>
                    </a:cubicBezTo>
                    <a:cubicBezTo>
                      <a:pt x="375" y="111"/>
                      <a:pt x="373" y="111"/>
                      <a:pt x="372" y="112"/>
                    </a:cubicBezTo>
                    <a:cubicBezTo>
                      <a:pt x="370" y="115"/>
                      <a:pt x="370" y="118"/>
                      <a:pt x="372" y="121"/>
                    </a:cubicBezTo>
                    <a:cubicBezTo>
                      <a:pt x="372" y="121"/>
                      <a:pt x="373" y="122"/>
                      <a:pt x="373" y="123"/>
                    </a:cubicBezTo>
                    <a:cubicBezTo>
                      <a:pt x="379" y="130"/>
                      <a:pt x="385" y="137"/>
                      <a:pt x="390" y="145"/>
                    </a:cubicBezTo>
                    <a:cubicBezTo>
                      <a:pt x="396" y="153"/>
                      <a:pt x="402" y="162"/>
                      <a:pt x="408" y="170"/>
                    </a:cubicBezTo>
                    <a:cubicBezTo>
                      <a:pt x="410" y="172"/>
                      <a:pt x="410" y="175"/>
                      <a:pt x="410" y="178"/>
                    </a:cubicBezTo>
                    <a:cubicBezTo>
                      <a:pt x="410" y="182"/>
                      <a:pt x="410" y="186"/>
                      <a:pt x="410" y="190"/>
                    </a:cubicBezTo>
                    <a:cubicBezTo>
                      <a:pt x="411" y="195"/>
                      <a:pt x="413" y="199"/>
                      <a:pt x="417" y="202"/>
                    </a:cubicBezTo>
                    <a:cubicBezTo>
                      <a:pt x="422" y="207"/>
                      <a:pt x="428" y="210"/>
                      <a:pt x="435" y="211"/>
                    </a:cubicBezTo>
                    <a:cubicBezTo>
                      <a:pt x="439" y="211"/>
                      <a:pt x="442" y="213"/>
                      <a:pt x="445" y="216"/>
                    </a:cubicBezTo>
                    <a:cubicBezTo>
                      <a:pt x="445" y="218"/>
                      <a:pt x="446" y="219"/>
                      <a:pt x="447" y="220"/>
                    </a:cubicBezTo>
                    <a:cubicBezTo>
                      <a:pt x="459" y="238"/>
                      <a:pt x="472" y="254"/>
                      <a:pt x="486" y="271"/>
                    </a:cubicBezTo>
                    <a:cubicBezTo>
                      <a:pt x="488" y="274"/>
                      <a:pt x="490" y="277"/>
                      <a:pt x="493" y="280"/>
                    </a:cubicBezTo>
                    <a:cubicBezTo>
                      <a:pt x="495" y="279"/>
                      <a:pt x="496" y="278"/>
                      <a:pt x="497" y="278"/>
                    </a:cubicBezTo>
                    <a:cubicBezTo>
                      <a:pt x="500" y="274"/>
                      <a:pt x="504" y="271"/>
                      <a:pt x="507" y="267"/>
                    </a:cubicBezTo>
                    <a:cubicBezTo>
                      <a:pt x="509" y="264"/>
                      <a:pt x="512" y="262"/>
                      <a:pt x="516" y="262"/>
                    </a:cubicBezTo>
                    <a:cubicBezTo>
                      <a:pt x="517" y="262"/>
                      <a:pt x="518" y="260"/>
                      <a:pt x="520" y="259"/>
                    </a:cubicBezTo>
                    <a:cubicBezTo>
                      <a:pt x="514" y="252"/>
                      <a:pt x="510" y="245"/>
                      <a:pt x="504" y="239"/>
                    </a:cubicBezTo>
                    <a:cubicBezTo>
                      <a:pt x="492" y="225"/>
                      <a:pt x="482" y="209"/>
                      <a:pt x="471" y="195"/>
                    </a:cubicBezTo>
                    <a:cubicBezTo>
                      <a:pt x="468" y="191"/>
                      <a:pt x="467" y="188"/>
                      <a:pt x="468" y="185"/>
                    </a:cubicBezTo>
                    <a:cubicBezTo>
                      <a:pt x="468" y="182"/>
                      <a:pt x="468" y="179"/>
                      <a:pt x="468" y="177"/>
                    </a:cubicBezTo>
                    <a:cubicBezTo>
                      <a:pt x="466" y="169"/>
                      <a:pt x="462" y="162"/>
                      <a:pt x="453" y="161"/>
                    </a:cubicBezTo>
                    <a:cubicBezTo>
                      <a:pt x="450" y="160"/>
                      <a:pt x="446" y="159"/>
                      <a:pt x="442" y="158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36" name="Freeform 32"/>
              <p:cNvSpPr>
                <a:spLocks noEditPoints="1"/>
              </p:cNvSpPr>
              <p:nvPr/>
            </p:nvSpPr>
            <p:spPr bwMode="auto">
              <a:xfrm>
                <a:off x="4549776" y="1908175"/>
                <a:ext cx="2060575" cy="1847850"/>
              </a:xfrm>
              <a:custGeom>
                <a:avLst/>
                <a:gdLst>
                  <a:gd name="T0" fmla="*/ 282 w 549"/>
                  <a:gd name="T1" fmla="*/ 476 h 492"/>
                  <a:gd name="T2" fmla="*/ 277 w 549"/>
                  <a:gd name="T3" fmla="*/ 461 h 492"/>
                  <a:gd name="T4" fmla="*/ 274 w 549"/>
                  <a:gd name="T5" fmla="*/ 410 h 492"/>
                  <a:gd name="T6" fmla="*/ 269 w 549"/>
                  <a:gd name="T7" fmla="*/ 402 h 492"/>
                  <a:gd name="T8" fmla="*/ 270 w 549"/>
                  <a:gd name="T9" fmla="*/ 458 h 492"/>
                  <a:gd name="T10" fmla="*/ 275 w 549"/>
                  <a:gd name="T11" fmla="*/ 487 h 492"/>
                  <a:gd name="T12" fmla="*/ 224 w 549"/>
                  <a:gd name="T13" fmla="*/ 492 h 492"/>
                  <a:gd name="T14" fmla="*/ 203 w 549"/>
                  <a:gd name="T15" fmla="*/ 492 h 492"/>
                  <a:gd name="T16" fmla="*/ 168 w 549"/>
                  <a:gd name="T17" fmla="*/ 490 h 492"/>
                  <a:gd name="T18" fmla="*/ 96 w 549"/>
                  <a:gd name="T19" fmla="*/ 471 h 492"/>
                  <a:gd name="T20" fmla="*/ 53 w 549"/>
                  <a:gd name="T21" fmla="*/ 456 h 492"/>
                  <a:gd name="T22" fmla="*/ 53 w 549"/>
                  <a:gd name="T23" fmla="*/ 445 h 492"/>
                  <a:gd name="T24" fmla="*/ 58 w 549"/>
                  <a:gd name="T25" fmla="*/ 438 h 492"/>
                  <a:gd name="T26" fmla="*/ 59 w 549"/>
                  <a:gd name="T27" fmla="*/ 428 h 492"/>
                  <a:gd name="T28" fmla="*/ 78 w 549"/>
                  <a:gd name="T29" fmla="*/ 369 h 492"/>
                  <a:gd name="T30" fmla="*/ 74 w 549"/>
                  <a:gd name="T31" fmla="*/ 369 h 492"/>
                  <a:gd name="T32" fmla="*/ 58 w 549"/>
                  <a:gd name="T33" fmla="*/ 414 h 492"/>
                  <a:gd name="T34" fmla="*/ 35 w 549"/>
                  <a:gd name="T35" fmla="*/ 434 h 492"/>
                  <a:gd name="T36" fmla="*/ 0 w 549"/>
                  <a:gd name="T37" fmla="*/ 416 h 492"/>
                  <a:gd name="T38" fmla="*/ 35 w 549"/>
                  <a:gd name="T39" fmla="*/ 353 h 492"/>
                  <a:gd name="T40" fmla="*/ 64 w 549"/>
                  <a:gd name="T41" fmla="*/ 286 h 492"/>
                  <a:gd name="T42" fmla="*/ 94 w 549"/>
                  <a:gd name="T43" fmla="*/ 218 h 492"/>
                  <a:gd name="T44" fmla="*/ 109 w 549"/>
                  <a:gd name="T45" fmla="*/ 193 h 492"/>
                  <a:gd name="T46" fmla="*/ 155 w 549"/>
                  <a:gd name="T47" fmla="*/ 138 h 492"/>
                  <a:gd name="T48" fmla="*/ 193 w 549"/>
                  <a:gd name="T49" fmla="*/ 94 h 492"/>
                  <a:gd name="T50" fmla="*/ 225 w 549"/>
                  <a:gd name="T51" fmla="*/ 58 h 492"/>
                  <a:gd name="T52" fmla="*/ 282 w 549"/>
                  <a:gd name="T53" fmla="*/ 8 h 492"/>
                  <a:gd name="T54" fmla="*/ 297 w 549"/>
                  <a:gd name="T55" fmla="*/ 0 h 492"/>
                  <a:gd name="T56" fmla="*/ 320 w 549"/>
                  <a:gd name="T57" fmla="*/ 19 h 492"/>
                  <a:gd name="T58" fmla="*/ 372 w 549"/>
                  <a:gd name="T59" fmla="*/ 45 h 492"/>
                  <a:gd name="T60" fmla="*/ 378 w 549"/>
                  <a:gd name="T61" fmla="*/ 51 h 492"/>
                  <a:gd name="T62" fmla="*/ 388 w 549"/>
                  <a:gd name="T63" fmla="*/ 85 h 492"/>
                  <a:gd name="T64" fmla="*/ 379 w 549"/>
                  <a:gd name="T65" fmla="*/ 75 h 492"/>
                  <a:gd name="T66" fmla="*/ 354 w 549"/>
                  <a:gd name="T67" fmla="*/ 49 h 492"/>
                  <a:gd name="T68" fmla="*/ 329 w 549"/>
                  <a:gd name="T69" fmla="*/ 44 h 492"/>
                  <a:gd name="T70" fmla="*/ 373 w 549"/>
                  <a:gd name="T71" fmla="*/ 78 h 492"/>
                  <a:gd name="T72" fmla="*/ 409 w 549"/>
                  <a:gd name="T73" fmla="*/ 131 h 492"/>
                  <a:gd name="T74" fmla="*/ 447 w 549"/>
                  <a:gd name="T75" fmla="*/ 177 h 492"/>
                  <a:gd name="T76" fmla="*/ 542 w 549"/>
                  <a:gd name="T77" fmla="*/ 207 h 492"/>
                  <a:gd name="T78" fmla="*/ 547 w 549"/>
                  <a:gd name="T79" fmla="*/ 214 h 492"/>
                  <a:gd name="T80" fmla="*/ 541 w 549"/>
                  <a:gd name="T81" fmla="*/ 239 h 492"/>
                  <a:gd name="T82" fmla="*/ 529 w 549"/>
                  <a:gd name="T83" fmla="*/ 275 h 492"/>
                  <a:gd name="T84" fmla="*/ 499 w 549"/>
                  <a:gd name="T85" fmla="*/ 282 h 492"/>
                  <a:gd name="T86" fmla="*/ 438 w 549"/>
                  <a:gd name="T87" fmla="*/ 261 h 492"/>
                  <a:gd name="T88" fmla="*/ 369 w 549"/>
                  <a:gd name="T89" fmla="*/ 218 h 492"/>
                  <a:gd name="T90" fmla="*/ 325 w 549"/>
                  <a:gd name="T91" fmla="*/ 163 h 492"/>
                  <a:gd name="T92" fmla="*/ 305 w 549"/>
                  <a:gd name="T93" fmla="*/ 125 h 492"/>
                  <a:gd name="T94" fmla="*/ 307 w 549"/>
                  <a:gd name="T95" fmla="*/ 142 h 492"/>
                  <a:gd name="T96" fmla="*/ 346 w 549"/>
                  <a:gd name="T97" fmla="*/ 204 h 492"/>
                  <a:gd name="T98" fmla="*/ 311 w 549"/>
                  <a:gd name="T99" fmla="*/ 271 h 492"/>
                  <a:gd name="T100" fmla="*/ 289 w 549"/>
                  <a:gd name="T101" fmla="*/ 342 h 492"/>
                  <a:gd name="T102" fmla="*/ 285 w 549"/>
                  <a:gd name="T103" fmla="*/ 389 h 492"/>
                  <a:gd name="T104" fmla="*/ 286 w 549"/>
                  <a:gd name="T105" fmla="*/ 417 h 492"/>
                  <a:gd name="T106" fmla="*/ 292 w 549"/>
                  <a:gd name="T107" fmla="*/ 473 h 492"/>
                  <a:gd name="T108" fmla="*/ 535 w 549"/>
                  <a:gd name="T109" fmla="*/ 233 h 492"/>
                  <a:gd name="T110" fmla="*/ 534 w 549"/>
                  <a:gd name="T111" fmla="*/ 233 h 49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549" h="492">
                    <a:moveTo>
                      <a:pt x="292" y="473"/>
                    </a:moveTo>
                    <a:cubicBezTo>
                      <a:pt x="289" y="474"/>
                      <a:pt x="286" y="475"/>
                      <a:pt x="282" y="476"/>
                    </a:cubicBezTo>
                    <a:cubicBezTo>
                      <a:pt x="281" y="474"/>
                      <a:pt x="280" y="473"/>
                      <a:pt x="279" y="472"/>
                    </a:cubicBezTo>
                    <a:cubicBezTo>
                      <a:pt x="278" y="468"/>
                      <a:pt x="278" y="465"/>
                      <a:pt x="277" y="461"/>
                    </a:cubicBezTo>
                    <a:cubicBezTo>
                      <a:pt x="276" y="455"/>
                      <a:pt x="275" y="449"/>
                      <a:pt x="274" y="443"/>
                    </a:cubicBezTo>
                    <a:cubicBezTo>
                      <a:pt x="272" y="432"/>
                      <a:pt x="273" y="421"/>
                      <a:pt x="274" y="410"/>
                    </a:cubicBezTo>
                    <a:cubicBezTo>
                      <a:pt x="274" y="407"/>
                      <a:pt x="275" y="404"/>
                      <a:pt x="274" y="401"/>
                    </a:cubicBezTo>
                    <a:cubicBezTo>
                      <a:pt x="272" y="400"/>
                      <a:pt x="270" y="401"/>
                      <a:pt x="269" y="402"/>
                    </a:cubicBezTo>
                    <a:cubicBezTo>
                      <a:pt x="268" y="405"/>
                      <a:pt x="268" y="407"/>
                      <a:pt x="268" y="410"/>
                    </a:cubicBezTo>
                    <a:cubicBezTo>
                      <a:pt x="266" y="426"/>
                      <a:pt x="267" y="442"/>
                      <a:pt x="270" y="458"/>
                    </a:cubicBezTo>
                    <a:cubicBezTo>
                      <a:pt x="271" y="464"/>
                      <a:pt x="272" y="471"/>
                      <a:pt x="273" y="477"/>
                    </a:cubicBezTo>
                    <a:cubicBezTo>
                      <a:pt x="274" y="481"/>
                      <a:pt x="275" y="484"/>
                      <a:pt x="275" y="487"/>
                    </a:cubicBezTo>
                    <a:cubicBezTo>
                      <a:pt x="274" y="487"/>
                      <a:pt x="273" y="488"/>
                      <a:pt x="272" y="488"/>
                    </a:cubicBezTo>
                    <a:cubicBezTo>
                      <a:pt x="256" y="491"/>
                      <a:pt x="240" y="491"/>
                      <a:pt x="224" y="492"/>
                    </a:cubicBezTo>
                    <a:cubicBezTo>
                      <a:pt x="220" y="492"/>
                      <a:pt x="217" y="489"/>
                      <a:pt x="213" y="490"/>
                    </a:cubicBezTo>
                    <a:cubicBezTo>
                      <a:pt x="210" y="490"/>
                      <a:pt x="207" y="492"/>
                      <a:pt x="203" y="492"/>
                    </a:cubicBezTo>
                    <a:cubicBezTo>
                      <a:pt x="193" y="492"/>
                      <a:pt x="182" y="492"/>
                      <a:pt x="172" y="490"/>
                    </a:cubicBezTo>
                    <a:cubicBezTo>
                      <a:pt x="171" y="490"/>
                      <a:pt x="169" y="490"/>
                      <a:pt x="168" y="490"/>
                    </a:cubicBezTo>
                    <a:cubicBezTo>
                      <a:pt x="153" y="492"/>
                      <a:pt x="139" y="488"/>
                      <a:pt x="125" y="483"/>
                    </a:cubicBezTo>
                    <a:cubicBezTo>
                      <a:pt x="115" y="479"/>
                      <a:pt x="105" y="475"/>
                      <a:pt x="96" y="471"/>
                    </a:cubicBezTo>
                    <a:cubicBezTo>
                      <a:pt x="89" y="467"/>
                      <a:pt x="82" y="465"/>
                      <a:pt x="75" y="463"/>
                    </a:cubicBezTo>
                    <a:cubicBezTo>
                      <a:pt x="67" y="461"/>
                      <a:pt x="60" y="458"/>
                      <a:pt x="53" y="456"/>
                    </a:cubicBezTo>
                    <a:cubicBezTo>
                      <a:pt x="51" y="455"/>
                      <a:pt x="49" y="454"/>
                      <a:pt x="49" y="451"/>
                    </a:cubicBezTo>
                    <a:cubicBezTo>
                      <a:pt x="50" y="449"/>
                      <a:pt x="50" y="446"/>
                      <a:pt x="53" y="445"/>
                    </a:cubicBezTo>
                    <a:cubicBezTo>
                      <a:pt x="54" y="444"/>
                      <a:pt x="56" y="444"/>
                      <a:pt x="57" y="444"/>
                    </a:cubicBezTo>
                    <a:cubicBezTo>
                      <a:pt x="60" y="442"/>
                      <a:pt x="60" y="440"/>
                      <a:pt x="58" y="438"/>
                    </a:cubicBezTo>
                    <a:cubicBezTo>
                      <a:pt x="57" y="437"/>
                      <a:pt x="57" y="437"/>
                      <a:pt x="56" y="436"/>
                    </a:cubicBezTo>
                    <a:cubicBezTo>
                      <a:pt x="57" y="434"/>
                      <a:pt x="58" y="431"/>
                      <a:pt x="59" y="428"/>
                    </a:cubicBezTo>
                    <a:cubicBezTo>
                      <a:pt x="64" y="414"/>
                      <a:pt x="69" y="400"/>
                      <a:pt x="74" y="386"/>
                    </a:cubicBezTo>
                    <a:cubicBezTo>
                      <a:pt x="76" y="381"/>
                      <a:pt x="77" y="375"/>
                      <a:pt x="78" y="369"/>
                    </a:cubicBezTo>
                    <a:cubicBezTo>
                      <a:pt x="78" y="368"/>
                      <a:pt x="78" y="368"/>
                      <a:pt x="77" y="367"/>
                    </a:cubicBezTo>
                    <a:cubicBezTo>
                      <a:pt x="76" y="367"/>
                      <a:pt x="74" y="368"/>
                      <a:pt x="74" y="369"/>
                    </a:cubicBezTo>
                    <a:cubicBezTo>
                      <a:pt x="72" y="373"/>
                      <a:pt x="70" y="378"/>
                      <a:pt x="69" y="383"/>
                    </a:cubicBezTo>
                    <a:cubicBezTo>
                      <a:pt x="67" y="394"/>
                      <a:pt x="63" y="404"/>
                      <a:pt x="58" y="414"/>
                    </a:cubicBezTo>
                    <a:cubicBezTo>
                      <a:pt x="56" y="422"/>
                      <a:pt x="52" y="429"/>
                      <a:pt x="49" y="436"/>
                    </a:cubicBezTo>
                    <a:cubicBezTo>
                      <a:pt x="44" y="437"/>
                      <a:pt x="40" y="435"/>
                      <a:pt x="35" y="434"/>
                    </a:cubicBezTo>
                    <a:cubicBezTo>
                      <a:pt x="26" y="431"/>
                      <a:pt x="18" y="427"/>
                      <a:pt x="9" y="424"/>
                    </a:cubicBezTo>
                    <a:cubicBezTo>
                      <a:pt x="6" y="423"/>
                      <a:pt x="2" y="421"/>
                      <a:pt x="0" y="416"/>
                    </a:cubicBezTo>
                    <a:cubicBezTo>
                      <a:pt x="2" y="413"/>
                      <a:pt x="3" y="409"/>
                      <a:pt x="6" y="405"/>
                    </a:cubicBezTo>
                    <a:cubicBezTo>
                      <a:pt x="18" y="389"/>
                      <a:pt x="27" y="371"/>
                      <a:pt x="35" y="353"/>
                    </a:cubicBezTo>
                    <a:cubicBezTo>
                      <a:pt x="43" y="334"/>
                      <a:pt x="51" y="315"/>
                      <a:pt x="59" y="297"/>
                    </a:cubicBezTo>
                    <a:cubicBezTo>
                      <a:pt x="61" y="293"/>
                      <a:pt x="62" y="290"/>
                      <a:pt x="64" y="286"/>
                    </a:cubicBezTo>
                    <a:cubicBezTo>
                      <a:pt x="69" y="273"/>
                      <a:pt x="74" y="259"/>
                      <a:pt x="80" y="246"/>
                    </a:cubicBezTo>
                    <a:cubicBezTo>
                      <a:pt x="84" y="237"/>
                      <a:pt x="87" y="227"/>
                      <a:pt x="94" y="218"/>
                    </a:cubicBezTo>
                    <a:cubicBezTo>
                      <a:pt x="95" y="217"/>
                      <a:pt x="95" y="216"/>
                      <a:pt x="96" y="215"/>
                    </a:cubicBezTo>
                    <a:cubicBezTo>
                      <a:pt x="100" y="207"/>
                      <a:pt x="104" y="200"/>
                      <a:pt x="109" y="193"/>
                    </a:cubicBezTo>
                    <a:cubicBezTo>
                      <a:pt x="121" y="177"/>
                      <a:pt x="135" y="162"/>
                      <a:pt x="148" y="145"/>
                    </a:cubicBezTo>
                    <a:cubicBezTo>
                      <a:pt x="150" y="143"/>
                      <a:pt x="152" y="141"/>
                      <a:pt x="155" y="138"/>
                    </a:cubicBezTo>
                    <a:cubicBezTo>
                      <a:pt x="166" y="125"/>
                      <a:pt x="177" y="111"/>
                      <a:pt x="189" y="98"/>
                    </a:cubicBezTo>
                    <a:cubicBezTo>
                      <a:pt x="190" y="97"/>
                      <a:pt x="191" y="95"/>
                      <a:pt x="193" y="94"/>
                    </a:cubicBezTo>
                    <a:cubicBezTo>
                      <a:pt x="200" y="88"/>
                      <a:pt x="206" y="80"/>
                      <a:pt x="212" y="72"/>
                    </a:cubicBezTo>
                    <a:cubicBezTo>
                      <a:pt x="216" y="67"/>
                      <a:pt x="220" y="63"/>
                      <a:pt x="225" y="58"/>
                    </a:cubicBezTo>
                    <a:cubicBezTo>
                      <a:pt x="235" y="46"/>
                      <a:pt x="246" y="34"/>
                      <a:pt x="259" y="23"/>
                    </a:cubicBezTo>
                    <a:cubicBezTo>
                      <a:pt x="267" y="18"/>
                      <a:pt x="274" y="12"/>
                      <a:pt x="282" y="8"/>
                    </a:cubicBezTo>
                    <a:cubicBezTo>
                      <a:pt x="285" y="7"/>
                      <a:pt x="287" y="5"/>
                      <a:pt x="289" y="4"/>
                    </a:cubicBezTo>
                    <a:cubicBezTo>
                      <a:pt x="292" y="2"/>
                      <a:pt x="294" y="1"/>
                      <a:pt x="297" y="0"/>
                    </a:cubicBezTo>
                    <a:cubicBezTo>
                      <a:pt x="300" y="3"/>
                      <a:pt x="302" y="6"/>
                      <a:pt x="305" y="9"/>
                    </a:cubicBezTo>
                    <a:cubicBezTo>
                      <a:pt x="309" y="14"/>
                      <a:pt x="315" y="17"/>
                      <a:pt x="320" y="19"/>
                    </a:cubicBezTo>
                    <a:cubicBezTo>
                      <a:pt x="335" y="25"/>
                      <a:pt x="349" y="32"/>
                      <a:pt x="363" y="38"/>
                    </a:cubicBezTo>
                    <a:cubicBezTo>
                      <a:pt x="367" y="40"/>
                      <a:pt x="370" y="42"/>
                      <a:pt x="372" y="45"/>
                    </a:cubicBezTo>
                    <a:cubicBezTo>
                      <a:pt x="373" y="47"/>
                      <a:pt x="375" y="48"/>
                      <a:pt x="376" y="49"/>
                    </a:cubicBezTo>
                    <a:cubicBezTo>
                      <a:pt x="377" y="50"/>
                      <a:pt x="378" y="51"/>
                      <a:pt x="378" y="51"/>
                    </a:cubicBezTo>
                    <a:cubicBezTo>
                      <a:pt x="384" y="61"/>
                      <a:pt x="388" y="70"/>
                      <a:pt x="388" y="81"/>
                    </a:cubicBezTo>
                    <a:cubicBezTo>
                      <a:pt x="388" y="82"/>
                      <a:pt x="388" y="84"/>
                      <a:pt x="388" y="85"/>
                    </a:cubicBezTo>
                    <a:cubicBezTo>
                      <a:pt x="385" y="84"/>
                      <a:pt x="385" y="82"/>
                      <a:pt x="383" y="80"/>
                    </a:cubicBezTo>
                    <a:cubicBezTo>
                      <a:pt x="382" y="78"/>
                      <a:pt x="380" y="77"/>
                      <a:pt x="379" y="75"/>
                    </a:cubicBezTo>
                    <a:cubicBezTo>
                      <a:pt x="378" y="73"/>
                      <a:pt x="376" y="71"/>
                      <a:pt x="375" y="70"/>
                    </a:cubicBezTo>
                    <a:cubicBezTo>
                      <a:pt x="369" y="62"/>
                      <a:pt x="362" y="56"/>
                      <a:pt x="354" y="49"/>
                    </a:cubicBezTo>
                    <a:cubicBezTo>
                      <a:pt x="348" y="45"/>
                      <a:pt x="341" y="42"/>
                      <a:pt x="334" y="39"/>
                    </a:cubicBezTo>
                    <a:cubicBezTo>
                      <a:pt x="331" y="38"/>
                      <a:pt x="330" y="39"/>
                      <a:pt x="329" y="44"/>
                    </a:cubicBezTo>
                    <a:cubicBezTo>
                      <a:pt x="334" y="46"/>
                      <a:pt x="339" y="48"/>
                      <a:pt x="343" y="51"/>
                    </a:cubicBezTo>
                    <a:cubicBezTo>
                      <a:pt x="355" y="57"/>
                      <a:pt x="365" y="67"/>
                      <a:pt x="373" y="78"/>
                    </a:cubicBezTo>
                    <a:cubicBezTo>
                      <a:pt x="380" y="87"/>
                      <a:pt x="386" y="97"/>
                      <a:pt x="392" y="107"/>
                    </a:cubicBezTo>
                    <a:cubicBezTo>
                      <a:pt x="398" y="115"/>
                      <a:pt x="404" y="123"/>
                      <a:pt x="409" y="131"/>
                    </a:cubicBezTo>
                    <a:cubicBezTo>
                      <a:pt x="413" y="137"/>
                      <a:pt x="417" y="143"/>
                      <a:pt x="421" y="149"/>
                    </a:cubicBezTo>
                    <a:cubicBezTo>
                      <a:pt x="427" y="161"/>
                      <a:pt x="436" y="170"/>
                      <a:pt x="447" y="177"/>
                    </a:cubicBezTo>
                    <a:cubicBezTo>
                      <a:pt x="461" y="186"/>
                      <a:pt x="475" y="192"/>
                      <a:pt x="490" y="194"/>
                    </a:cubicBezTo>
                    <a:cubicBezTo>
                      <a:pt x="508" y="197"/>
                      <a:pt x="525" y="202"/>
                      <a:pt x="542" y="207"/>
                    </a:cubicBezTo>
                    <a:cubicBezTo>
                      <a:pt x="543" y="207"/>
                      <a:pt x="544" y="207"/>
                      <a:pt x="545" y="208"/>
                    </a:cubicBezTo>
                    <a:cubicBezTo>
                      <a:pt x="548" y="209"/>
                      <a:pt x="549" y="211"/>
                      <a:pt x="547" y="214"/>
                    </a:cubicBezTo>
                    <a:cubicBezTo>
                      <a:pt x="546" y="216"/>
                      <a:pt x="544" y="217"/>
                      <a:pt x="544" y="219"/>
                    </a:cubicBezTo>
                    <a:cubicBezTo>
                      <a:pt x="546" y="226"/>
                      <a:pt x="543" y="232"/>
                      <a:pt x="541" y="239"/>
                    </a:cubicBezTo>
                    <a:cubicBezTo>
                      <a:pt x="539" y="245"/>
                      <a:pt x="538" y="251"/>
                      <a:pt x="535" y="257"/>
                    </a:cubicBezTo>
                    <a:cubicBezTo>
                      <a:pt x="533" y="263"/>
                      <a:pt x="531" y="269"/>
                      <a:pt x="529" y="275"/>
                    </a:cubicBezTo>
                    <a:cubicBezTo>
                      <a:pt x="528" y="278"/>
                      <a:pt x="527" y="281"/>
                      <a:pt x="526" y="284"/>
                    </a:cubicBezTo>
                    <a:cubicBezTo>
                      <a:pt x="516" y="284"/>
                      <a:pt x="508" y="284"/>
                      <a:pt x="499" y="282"/>
                    </a:cubicBezTo>
                    <a:cubicBezTo>
                      <a:pt x="487" y="278"/>
                      <a:pt x="473" y="275"/>
                      <a:pt x="461" y="270"/>
                    </a:cubicBezTo>
                    <a:cubicBezTo>
                      <a:pt x="453" y="267"/>
                      <a:pt x="445" y="264"/>
                      <a:pt x="438" y="261"/>
                    </a:cubicBezTo>
                    <a:cubicBezTo>
                      <a:pt x="431" y="258"/>
                      <a:pt x="425" y="254"/>
                      <a:pt x="418" y="251"/>
                    </a:cubicBezTo>
                    <a:cubicBezTo>
                      <a:pt x="400" y="242"/>
                      <a:pt x="384" y="231"/>
                      <a:pt x="369" y="218"/>
                    </a:cubicBezTo>
                    <a:cubicBezTo>
                      <a:pt x="361" y="212"/>
                      <a:pt x="356" y="205"/>
                      <a:pt x="350" y="198"/>
                    </a:cubicBezTo>
                    <a:cubicBezTo>
                      <a:pt x="340" y="187"/>
                      <a:pt x="333" y="175"/>
                      <a:pt x="325" y="163"/>
                    </a:cubicBezTo>
                    <a:cubicBezTo>
                      <a:pt x="320" y="154"/>
                      <a:pt x="315" y="144"/>
                      <a:pt x="310" y="135"/>
                    </a:cubicBezTo>
                    <a:cubicBezTo>
                      <a:pt x="308" y="132"/>
                      <a:pt x="306" y="128"/>
                      <a:pt x="305" y="125"/>
                    </a:cubicBezTo>
                    <a:cubicBezTo>
                      <a:pt x="301" y="126"/>
                      <a:pt x="301" y="128"/>
                      <a:pt x="302" y="130"/>
                    </a:cubicBezTo>
                    <a:cubicBezTo>
                      <a:pt x="304" y="134"/>
                      <a:pt x="306" y="138"/>
                      <a:pt x="307" y="142"/>
                    </a:cubicBezTo>
                    <a:cubicBezTo>
                      <a:pt x="315" y="158"/>
                      <a:pt x="325" y="173"/>
                      <a:pt x="334" y="188"/>
                    </a:cubicBezTo>
                    <a:cubicBezTo>
                      <a:pt x="338" y="193"/>
                      <a:pt x="342" y="198"/>
                      <a:pt x="346" y="204"/>
                    </a:cubicBezTo>
                    <a:cubicBezTo>
                      <a:pt x="340" y="215"/>
                      <a:pt x="334" y="226"/>
                      <a:pt x="328" y="237"/>
                    </a:cubicBezTo>
                    <a:cubicBezTo>
                      <a:pt x="322" y="248"/>
                      <a:pt x="316" y="259"/>
                      <a:pt x="311" y="271"/>
                    </a:cubicBezTo>
                    <a:cubicBezTo>
                      <a:pt x="306" y="280"/>
                      <a:pt x="302" y="290"/>
                      <a:pt x="299" y="300"/>
                    </a:cubicBezTo>
                    <a:cubicBezTo>
                      <a:pt x="295" y="314"/>
                      <a:pt x="292" y="328"/>
                      <a:pt x="289" y="342"/>
                    </a:cubicBezTo>
                    <a:cubicBezTo>
                      <a:pt x="288" y="344"/>
                      <a:pt x="288" y="346"/>
                      <a:pt x="288" y="348"/>
                    </a:cubicBezTo>
                    <a:cubicBezTo>
                      <a:pt x="288" y="362"/>
                      <a:pt x="286" y="375"/>
                      <a:pt x="285" y="389"/>
                    </a:cubicBezTo>
                    <a:cubicBezTo>
                      <a:pt x="284" y="391"/>
                      <a:pt x="285" y="392"/>
                      <a:pt x="285" y="394"/>
                    </a:cubicBezTo>
                    <a:cubicBezTo>
                      <a:pt x="285" y="402"/>
                      <a:pt x="286" y="409"/>
                      <a:pt x="286" y="417"/>
                    </a:cubicBezTo>
                    <a:cubicBezTo>
                      <a:pt x="286" y="432"/>
                      <a:pt x="287" y="447"/>
                      <a:pt x="292" y="462"/>
                    </a:cubicBezTo>
                    <a:cubicBezTo>
                      <a:pt x="293" y="465"/>
                      <a:pt x="294" y="468"/>
                      <a:pt x="292" y="473"/>
                    </a:cubicBezTo>
                    <a:close/>
                    <a:moveTo>
                      <a:pt x="534" y="234"/>
                    </a:moveTo>
                    <a:cubicBezTo>
                      <a:pt x="534" y="234"/>
                      <a:pt x="534" y="234"/>
                      <a:pt x="535" y="233"/>
                    </a:cubicBezTo>
                    <a:cubicBezTo>
                      <a:pt x="535" y="233"/>
                      <a:pt x="534" y="233"/>
                      <a:pt x="534" y="233"/>
                    </a:cubicBezTo>
                    <a:cubicBezTo>
                      <a:pt x="534" y="233"/>
                      <a:pt x="534" y="233"/>
                      <a:pt x="534" y="233"/>
                    </a:cubicBezTo>
                    <a:cubicBezTo>
                      <a:pt x="534" y="233"/>
                      <a:pt x="534" y="234"/>
                      <a:pt x="534" y="234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37" name="Freeform 33"/>
              <p:cNvSpPr>
                <a:spLocks/>
              </p:cNvSpPr>
              <p:nvPr/>
            </p:nvSpPr>
            <p:spPr bwMode="auto">
              <a:xfrm>
                <a:off x="5754688" y="1047750"/>
                <a:ext cx="838200" cy="663575"/>
              </a:xfrm>
              <a:custGeom>
                <a:avLst/>
                <a:gdLst>
                  <a:gd name="T0" fmla="*/ 211 w 223"/>
                  <a:gd name="T1" fmla="*/ 170 h 177"/>
                  <a:gd name="T2" fmla="*/ 208 w 223"/>
                  <a:gd name="T3" fmla="*/ 153 h 177"/>
                  <a:gd name="T4" fmla="*/ 207 w 223"/>
                  <a:gd name="T5" fmla="*/ 147 h 177"/>
                  <a:gd name="T6" fmla="*/ 204 w 223"/>
                  <a:gd name="T7" fmla="*/ 144 h 177"/>
                  <a:gd name="T8" fmla="*/ 201 w 223"/>
                  <a:gd name="T9" fmla="*/ 147 h 177"/>
                  <a:gd name="T10" fmla="*/ 197 w 223"/>
                  <a:gd name="T11" fmla="*/ 157 h 177"/>
                  <a:gd name="T12" fmla="*/ 189 w 223"/>
                  <a:gd name="T13" fmla="*/ 166 h 177"/>
                  <a:gd name="T14" fmla="*/ 190 w 223"/>
                  <a:gd name="T15" fmla="*/ 155 h 177"/>
                  <a:gd name="T16" fmla="*/ 189 w 223"/>
                  <a:gd name="T17" fmla="*/ 144 h 177"/>
                  <a:gd name="T18" fmla="*/ 187 w 223"/>
                  <a:gd name="T19" fmla="*/ 134 h 177"/>
                  <a:gd name="T20" fmla="*/ 181 w 223"/>
                  <a:gd name="T21" fmla="*/ 135 h 177"/>
                  <a:gd name="T22" fmla="*/ 174 w 223"/>
                  <a:gd name="T23" fmla="*/ 143 h 177"/>
                  <a:gd name="T24" fmla="*/ 159 w 223"/>
                  <a:gd name="T25" fmla="*/ 151 h 177"/>
                  <a:gd name="T26" fmla="*/ 155 w 223"/>
                  <a:gd name="T27" fmla="*/ 128 h 177"/>
                  <a:gd name="T28" fmla="*/ 151 w 223"/>
                  <a:gd name="T29" fmla="*/ 131 h 177"/>
                  <a:gd name="T30" fmla="*/ 146 w 223"/>
                  <a:gd name="T31" fmla="*/ 141 h 177"/>
                  <a:gd name="T32" fmla="*/ 139 w 223"/>
                  <a:gd name="T33" fmla="*/ 145 h 177"/>
                  <a:gd name="T34" fmla="*/ 136 w 223"/>
                  <a:gd name="T35" fmla="*/ 126 h 177"/>
                  <a:gd name="T36" fmla="*/ 130 w 223"/>
                  <a:gd name="T37" fmla="*/ 130 h 177"/>
                  <a:gd name="T38" fmla="*/ 124 w 223"/>
                  <a:gd name="T39" fmla="*/ 146 h 177"/>
                  <a:gd name="T40" fmla="*/ 117 w 223"/>
                  <a:gd name="T41" fmla="*/ 155 h 177"/>
                  <a:gd name="T42" fmla="*/ 114 w 223"/>
                  <a:gd name="T43" fmla="*/ 155 h 177"/>
                  <a:gd name="T44" fmla="*/ 112 w 223"/>
                  <a:gd name="T45" fmla="*/ 153 h 177"/>
                  <a:gd name="T46" fmla="*/ 112 w 223"/>
                  <a:gd name="T47" fmla="*/ 146 h 177"/>
                  <a:gd name="T48" fmla="*/ 81 w 223"/>
                  <a:gd name="T49" fmla="*/ 148 h 177"/>
                  <a:gd name="T50" fmla="*/ 77 w 223"/>
                  <a:gd name="T51" fmla="*/ 156 h 177"/>
                  <a:gd name="T52" fmla="*/ 76 w 223"/>
                  <a:gd name="T53" fmla="*/ 161 h 177"/>
                  <a:gd name="T54" fmla="*/ 36 w 223"/>
                  <a:gd name="T55" fmla="*/ 176 h 177"/>
                  <a:gd name="T56" fmla="*/ 11 w 223"/>
                  <a:gd name="T57" fmla="*/ 175 h 177"/>
                  <a:gd name="T58" fmla="*/ 9 w 223"/>
                  <a:gd name="T59" fmla="*/ 164 h 177"/>
                  <a:gd name="T60" fmla="*/ 7 w 223"/>
                  <a:gd name="T61" fmla="*/ 151 h 177"/>
                  <a:gd name="T62" fmla="*/ 4 w 223"/>
                  <a:gd name="T63" fmla="*/ 97 h 177"/>
                  <a:gd name="T64" fmla="*/ 9 w 223"/>
                  <a:gd name="T65" fmla="*/ 83 h 177"/>
                  <a:gd name="T66" fmla="*/ 27 w 223"/>
                  <a:gd name="T67" fmla="*/ 44 h 177"/>
                  <a:gd name="T68" fmla="*/ 37 w 223"/>
                  <a:gd name="T69" fmla="*/ 35 h 177"/>
                  <a:gd name="T70" fmla="*/ 60 w 223"/>
                  <a:gd name="T71" fmla="*/ 20 h 177"/>
                  <a:gd name="T72" fmla="*/ 73 w 223"/>
                  <a:gd name="T73" fmla="*/ 12 h 177"/>
                  <a:gd name="T74" fmla="*/ 76 w 223"/>
                  <a:gd name="T75" fmla="*/ 11 h 177"/>
                  <a:gd name="T76" fmla="*/ 104 w 223"/>
                  <a:gd name="T77" fmla="*/ 3 h 177"/>
                  <a:gd name="T78" fmla="*/ 139 w 223"/>
                  <a:gd name="T79" fmla="*/ 5 h 177"/>
                  <a:gd name="T80" fmla="*/ 155 w 223"/>
                  <a:gd name="T81" fmla="*/ 11 h 177"/>
                  <a:gd name="T82" fmla="*/ 178 w 223"/>
                  <a:gd name="T83" fmla="*/ 26 h 177"/>
                  <a:gd name="T84" fmla="*/ 213 w 223"/>
                  <a:gd name="T85" fmla="*/ 68 h 177"/>
                  <a:gd name="T86" fmla="*/ 221 w 223"/>
                  <a:gd name="T87" fmla="*/ 90 h 177"/>
                  <a:gd name="T88" fmla="*/ 223 w 223"/>
                  <a:gd name="T89" fmla="*/ 121 h 177"/>
                  <a:gd name="T90" fmla="*/ 223 w 223"/>
                  <a:gd name="T91" fmla="*/ 138 h 177"/>
                  <a:gd name="T92" fmla="*/ 215 w 223"/>
                  <a:gd name="T93" fmla="*/ 166 h 177"/>
                  <a:gd name="T94" fmla="*/ 213 w 223"/>
                  <a:gd name="T95" fmla="*/ 169 h 177"/>
                  <a:gd name="T96" fmla="*/ 211 w 223"/>
                  <a:gd name="T97" fmla="*/ 170 h 17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223" h="177">
                    <a:moveTo>
                      <a:pt x="211" y="170"/>
                    </a:moveTo>
                    <a:cubicBezTo>
                      <a:pt x="210" y="164"/>
                      <a:pt x="209" y="159"/>
                      <a:pt x="208" y="153"/>
                    </a:cubicBezTo>
                    <a:cubicBezTo>
                      <a:pt x="208" y="151"/>
                      <a:pt x="207" y="149"/>
                      <a:pt x="207" y="147"/>
                    </a:cubicBezTo>
                    <a:cubicBezTo>
                      <a:pt x="206" y="145"/>
                      <a:pt x="205" y="144"/>
                      <a:pt x="204" y="144"/>
                    </a:cubicBezTo>
                    <a:cubicBezTo>
                      <a:pt x="202" y="144"/>
                      <a:pt x="201" y="146"/>
                      <a:pt x="201" y="147"/>
                    </a:cubicBezTo>
                    <a:cubicBezTo>
                      <a:pt x="199" y="150"/>
                      <a:pt x="198" y="154"/>
                      <a:pt x="197" y="157"/>
                    </a:cubicBezTo>
                    <a:cubicBezTo>
                      <a:pt x="195" y="162"/>
                      <a:pt x="194" y="163"/>
                      <a:pt x="189" y="166"/>
                    </a:cubicBezTo>
                    <a:cubicBezTo>
                      <a:pt x="188" y="162"/>
                      <a:pt x="190" y="159"/>
                      <a:pt x="190" y="155"/>
                    </a:cubicBezTo>
                    <a:cubicBezTo>
                      <a:pt x="189" y="152"/>
                      <a:pt x="189" y="148"/>
                      <a:pt x="189" y="144"/>
                    </a:cubicBezTo>
                    <a:cubicBezTo>
                      <a:pt x="188" y="140"/>
                      <a:pt x="187" y="137"/>
                      <a:pt x="187" y="134"/>
                    </a:cubicBezTo>
                    <a:cubicBezTo>
                      <a:pt x="184" y="132"/>
                      <a:pt x="182" y="133"/>
                      <a:pt x="181" y="135"/>
                    </a:cubicBezTo>
                    <a:cubicBezTo>
                      <a:pt x="179" y="137"/>
                      <a:pt x="177" y="140"/>
                      <a:pt x="174" y="143"/>
                    </a:cubicBezTo>
                    <a:cubicBezTo>
                      <a:pt x="170" y="147"/>
                      <a:pt x="165" y="150"/>
                      <a:pt x="159" y="151"/>
                    </a:cubicBezTo>
                    <a:cubicBezTo>
                      <a:pt x="157" y="143"/>
                      <a:pt x="161" y="135"/>
                      <a:pt x="155" y="128"/>
                    </a:cubicBezTo>
                    <a:cubicBezTo>
                      <a:pt x="154" y="129"/>
                      <a:pt x="152" y="130"/>
                      <a:pt x="151" y="131"/>
                    </a:cubicBezTo>
                    <a:cubicBezTo>
                      <a:pt x="149" y="134"/>
                      <a:pt x="148" y="138"/>
                      <a:pt x="146" y="141"/>
                    </a:cubicBezTo>
                    <a:cubicBezTo>
                      <a:pt x="145" y="143"/>
                      <a:pt x="143" y="145"/>
                      <a:pt x="139" y="145"/>
                    </a:cubicBezTo>
                    <a:cubicBezTo>
                      <a:pt x="138" y="139"/>
                      <a:pt x="139" y="132"/>
                      <a:pt x="136" y="126"/>
                    </a:cubicBezTo>
                    <a:cubicBezTo>
                      <a:pt x="132" y="125"/>
                      <a:pt x="131" y="128"/>
                      <a:pt x="130" y="130"/>
                    </a:cubicBezTo>
                    <a:cubicBezTo>
                      <a:pt x="128" y="135"/>
                      <a:pt x="125" y="140"/>
                      <a:pt x="124" y="146"/>
                    </a:cubicBezTo>
                    <a:cubicBezTo>
                      <a:pt x="122" y="150"/>
                      <a:pt x="120" y="152"/>
                      <a:pt x="117" y="155"/>
                    </a:cubicBezTo>
                    <a:cubicBezTo>
                      <a:pt x="116" y="156"/>
                      <a:pt x="114" y="156"/>
                      <a:pt x="114" y="155"/>
                    </a:cubicBezTo>
                    <a:cubicBezTo>
                      <a:pt x="113" y="155"/>
                      <a:pt x="112" y="154"/>
                      <a:pt x="112" y="153"/>
                    </a:cubicBezTo>
                    <a:cubicBezTo>
                      <a:pt x="112" y="150"/>
                      <a:pt x="112" y="148"/>
                      <a:pt x="112" y="146"/>
                    </a:cubicBezTo>
                    <a:cubicBezTo>
                      <a:pt x="102" y="140"/>
                      <a:pt x="89" y="141"/>
                      <a:pt x="81" y="148"/>
                    </a:cubicBezTo>
                    <a:cubicBezTo>
                      <a:pt x="79" y="150"/>
                      <a:pt x="77" y="153"/>
                      <a:pt x="77" y="156"/>
                    </a:cubicBezTo>
                    <a:cubicBezTo>
                      <a:pt x="77" y="158"/>
                      <a:pt x="76" y="159"/>
                      <a:pt x="76" y="161"/>
                    </a:cubicBezTo>
                    <a:cubicBezTo>
                      <a:pt x="64" y="170"/>
                      <a:pt x="50" y="174"/>
                      <a:pt x="36" y="176"/>
                    </a:cubicBezTo>
                    <a:cubicBezTo>
                      <a:pt x="28" y="177"/>
                      <a:pt x="19" y="176"/>
                      <a:pt x="11" y="175"/>
                    </a:cubicBezTo>
                    <a:cubicBezTo>
                      <a:pt x="9" y="171"/>
                      <a:pt x="10" y="168"/>
                      <a:pt x="9" y="164"/>
                    </a:cubicBezTo>
                    <a:cubicBezTo>
                      <a:pt x="8" y="160"/>
                      <a:pt x="8" y="155"/>
                      <a:pt x="7" y="151"/>
                    </a:cubicBezTo>
                    <a:cubicBezTo>
                      <a:pt x="1" y="133"/>
                      <a:pt x="0" y="115"/>
                      <a:pt x="4" y="97"/>
                    </a:cubicBezTo>
                    <a:cubicBezTo>
                      <a:pt x="5" y="92"/>
                      <a:pt x="7" y="88"/>
                      <a:pt x="9" y="83"/>
                    </a:cubicBezTo>
                    <a:cubicBezTo>
                      <a:pt x="15" y="70"/>
                      <a:pt x="21" y="57"/>
                      <a:pt x="27" y="44"/>
                    </a:cubicBezTo>
                    <a:cubicBezTo>
                      <a:pt x="29" y="40"/>
                      <a:pt x="32" y="37"/>
                      <a:pt x="37" y="35"/>
                    </a:cubicBezTo>
                    <a:cubicBezTo>
                      <a:pt x="45" y="31"/>
                      <a:pt x="52" y="25"/>
                      <a:pt x="60" y="20"/>
                    </a:cubicBezTo>
                    <a:cubicBezTo>
                      <a:pt x="64" y="17"/>
                      <a:pt x="69" y="14"/>
                      <a:pt x="73" y="12"/>
                    </a:cubicBezTo>
                    <a:cubicBezTo>
                      <a:pt x="74" y="11"/>
                      <a:pt x="75" y="11"/>
                      <a:pt x="76" y="11"/>
                    </a:cubicBezTo>
                    <a:cubicBezTo>
                      <a:pt x="85" y="8"/>
                      <a:pt x="95" y="6"/>
                      <a:pt x="104" y="3"/>
                    </a:cubicBezTo>
                    <a:cubicBezTo>
                      <a:pt x="116" y="0"/>
                      <a:pt x="128" y="1"/>
                      <a:pt x="139" y="5"/>
                    </a:cubicBezTo>
                    <a:cubicBezTo>
                      <a:pt x="144" y="7"/>
                      <a:pt x="149" y="9"/>
                      <a:pt x="155" y="11"/>
                    </a:cubicBezTo>
                    <a:cubicBezTo>
                      <a:pt x="164" y="14"/>
                      <a:pt x="171" y="20"/>
                      <a:pt x="178" y="26"/>
                    </a:cubicBezTo>
                    <a:cubicBezTo>
                      <a:pt x="191" y="40"/>
                      <a:pt x="201" y="54"/>
                      <a:pt x="213" y="68"/>
                    </a:cubicBezTo>
                    <a:cubicBezTo>
                      <a:pt x="218" y="74"/>
                      <a:pt x="220" y="82"/>
                      <a:pt x="221" y="90"/>
                    </a:cubicBezTo>
                    <a:cubicBezTo>
                      <a:pt x="222" y="100"/>
                      <a:pt x="222" y="111"/>
                      <a:pt x="223" y="121"/>
                    </a:cubicBezTo>
                    <a:cubicBezTo>
                      <a:pt x="223" y="127"/>
                      <a:pt x="223" y="132"/>
                      <a:pt x="223" y="138"/>
                    </a:cubicBezTo>
                    <a:cubicBezTo>
                      <a:pt x="223" y="148"/>
                      <a:pt x="220" y="158"/>
                      <a:pt x="215" y="166"/>
                    </a:cubicBezTo>
                    <a:cubicBezTo>
                      <a:pt x="215" y="167"/>
                      <a:pt x="214" y="168"/>
                      <a:pt x="213" y="169"/>
                    </a:cubicBezTo>
                    <a:cubicBezTo>
                      <a:pt x="213" y="169"/>
                      <a:pt x="212" y="169"/>
                      <a:pt x="211" y="170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38" name="Freeform 34"/>
              <p:cNvSpPr>
                <a:spLocks noEditPoints="1"/>
              </p:cNvSpPr>
              <p:nvPr/>
            </p:nvSpPr>
            <p:spPr bwMode="auto">
              <a:xfrm>
                <a:off x="6430963" y="4267200"/>
                <a:ext cx="723900" cy="679450"/>
              </a:xfrm>
              <a:custGeom>
                <a:avLst/>
                <a:gdLst>
                  <a:gd name="T0" fmla="*/ 175 w 193"/>
                  <a:gd name="T1" fmla="*/ 41 h 181"/>
                  <a:gd name="T2" fmla="*/ 171 w 193"/>
                  <a:gd name="T3" fmla="*/ 44 h 181"/>
                  <a:gd name="T4" fmla="*/ 170 w 193"/>
                  <a:gd name="T5" fmla="*/ 49 h 181"/>
                  <a:gd name="T6" fmla="*/ 176 w 193"/>
                  <a:gd name="T7" fmla="*/ 51 h 181"/>
                  <a:gd name="T8" fmla="*/ 178 w 193"/>
                  <a:gd name="T9" fmla="*/ 50 h 181"/>
                  <a:gd name="T10" fmla="*/ 180 w 193"/>
                  <a:gd name="T11" fmla="*/ 50 h 181"/>
                  <a:gd name="T12" fmla="*/ 188 w 193"/>
                  <a:gd name="T13" fmla="*/ 69 h 181"/>
                  <a:gd name="T14" fmla="*/ 191 w 193"/>
                  <a:gd name="T15" fmla="*/ 86 h 181"/>
                  <a:gd name="T16" fmla="*/ 175 w 193"/>
                  <a:gd name="T17" fmla="*/ 138 h 181"/>
                  <a:gd name="T18" fmla="*/ 144 w 193"/>
                  <a:gd name="T19" fmla="*/ 165 h 181"/>
                  <a:gd name="T20" fmla="*/ 107 w 193"/>
                  <a:gd name="T21" fmla="*/ 178 h 181"/>
                  <a:gd name="T22" fmla="*/ 80 w 193"/>
                  <a:gd name="T23" fmla="*/ 181 h 181"/>
                  <a:gd name="T24" fmla="*/ 59 w 193"/>
                  <a:gd name="T25" fmla="*/ 177 h 181"/>
                  <a:gd name="T26" fmla="*/ 18 w 193"/>
                  <a:gd name="T27" fmla="*/ 146 h 181"/>
                  <a:gd name="T28" fmla="*/ 9 w 193"/>
                  <a:gd name="T29" fmla="*/ 129 h 181"/>
                  <a:gd name="T30" fmla="*/ 4 w 193"/>
                  <a:gd name="T31" fmla="*/ 115 h 181"/>
                  <a:gd name="T32" fmla="*/ 5 w 193"/>
                  <a:gd name="T33" fmla="*/ 69 h 181"/>
                  <a:gd name="T34" fmla="*/ 36 w 193"/>
                  <a:gd name="T35" fmla="*/ 23 h 181"/>
                  <a:gd name="T36" fmla="*/ 71 w 193"/>
                  <a:gd name="T37" fmla="*/ 4 h 181"/>
                  <a:gd name="T38" fmla="*/ 102 w 193"/>
                  <a:gd name="T39" fmla="*/ 1 h 181"/>
                  <a:gd name="T40" fmla="*/ 118 w 193"/>
                  <a:gd name="T41" fmla="*/ 3 h 181"/>
                  <a:gd name="T42" fmla="*/ 126 w 193"/>
                  <a:gd name="T43" fmla="*/ 8 h 181"/>
                  <a:gd name="T44" fmla="*/ 135 w 193"/>
                  <a:gd name="T45" fmla="*/ 12 h 181"/>
                  <a:gd name="T46" fmla="*/ 162 w 193"/>
                  <a:gd name="T47" fmla="*/ 27 h 181"/>
                  <a:gd name="T48" fmla="*/ 175 w 193"/>
                  <a:gd name="T49" fmla="*/ 41 h 181"/>
                  <a:gd name="T50" fmla="*/ 103 w 193"/>
                  <a:gd name="T51" fmla="*/ 131 h 181"/>
                  <a:gd name="T52" fmla="*/ 123 w 193"/>
                  <a:gd name="T53" fmla="*/ 128 h 181"/>
                  <a:gd name="T54" fmla="*/ 139 w 193"/>
                  <a:gd name="T55" fmla="*/ 109 h 181"/>
                  <a:gd name="T56" fmla="*/ 142 w 193"/>
                  <a:gd name="T57" fmla="*/ 95 h 181"/>
                  <a:gd name="T58" fmla="*/ 137 w 193"/>
                  <a:gd name="T59" fmla="*/ 68 h 181"/>
                  <a:gd name="T60" fmla="*/ 135 w 193"/>
                  <a:gd name="T61" fmla="*/ 64 h 181"/>
                  <a:gd name="T62" fmla="*/ 126 w 193"/>
                  <a:gd name="T63" fmla="*/ 56 h 181"/>
                  <a:gd name="T64" fmla="*/ 111 w 193"/>
                  <a:gd name="T65" fmla="*/ 49 h 181"/>
                  <a:gd name="T66" fmla="*/ 74 w 193"/>
                  <a:gd name="T67" fmla="*/ 52 h 181"/>
                  <a:gd name="T68" fmla="*/ 68 w 193"/>
                  <a:gd name="T69" fmla="*/ 57 h 181"/>
                  <a:gd name="T70" fmla="*/ 59 w 193"/>
                  <a:gd name="T71" fmla="*/ 67 h 181"/>
                  <a:gd name="T72" fmla="*/ 56 w 193"/>
                  <a:gd name="T73" fmla="*/ 71 h 181"/>
                  <a:gd name="T74" fmla="*/ 52 w 193"/>
                  <a:gd name="T75" fmla="*/ 89 h 181"/>
                  <a:gd name="T76" fmla="*/ 52 w 193"/>
                  <a:gd name="T77" fmla="*/ 95 h 181"/>
                  <a:gd name="T78" fmla="*/ 61 w 193"/>
                  <a:gd name="T79" fmla="*/ 112 h 181"/>
                  <a:gd name="T80" fmla="*/ 103 w 193"/>
                  <a:gd name="T81" fmla="*/ 131 h 18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93" h="181">
                    <a:moveTo>
                      <a:pt x="175" y="41"/>
                    </a:moveTo>
                    <a:cubicBezTo>
                      <a:pt x="174" y="42"/>
                      <a:pt x="172" y="43"/>
                      <a:pt x="171" y="44"/>
                    </a:cubicBezTo>
                    <a:cubicBezTo>
                      <a:pt x="170" y="46"/>
                      <a:pt x="169" y="47"/>
                      <a:pt x="170" y="49"/>
                    </a:cubicBezTo>
                    <a:cubicBezTo>
                      <a:pt x="171" y="51"/>
                      <a:pt x="173" y="52"/>
                      <a:pt x="176" y="51"/>
                    </a:cubicBezTo>
                    <a:cubicBezTo>
                      <a:pt x="176" y="51"/>
                      <a:pt x="177" y="50"/>
                      <a:pt x="178" y="50"/>
                    </a:cubicBezTo>
                    <a:cubicBezTo>
                      <a:pt x="179" y="50"/>
                      <a:pt x="179" y="50"/>
                      <a:pt x="180" y="50"/>
                    </a:cubicBezTo>
                    <a:cubicBezTo>
                      <a:pt x="184" y="56"/>
                      <a:pt x="187" y="62"/>
                      <a:pt x="188" y="69"/>
                    </a:cubicBezTo>
                    <a:cubicBezTo>
                      <a:pt x="189" y="75"/>
                      <a:pt x="190" y="81"/>
                      <a:pt x="191" y="86"/>
                    </a:cubicBezTo>
                    <a:cubicBezTo>
                      <a:pt x="193" y="106"/>
                      <a:pt x="188" y="123"/>
                      <a:pt x="175" y="138"/>
                    </a:cubicBezTo>
                    <a:cubicBezTo>
                      <a:pt x="166" y="148"/>
                      <a:pt x="156" y="158"/>
                      <a:pt x="144" y="165"/>
                    </a:cubicBezTo>
                    <a:cubicBezTo>
                      <a:pt x="133" y="171"/>
                      <a:pt x="121" y="177"/>
                      <a:pt x="107" y="178"/>
                    </a:cubicBezTo>
                    <a:cubicBezTo>
                      <a:pt x="98" y="179"/>
                      <a:pt x="89" y="181"/>
                      <a:pt x="80" y="181"/>
                    </a:cubicBezTo>
                    <a:cubicBezTo>
                      <a:pt x="73" y="180"/>
                      <a:pt x="66" y="179"/>
                      <a:pt x="59" y="177"/>
                    </a:cubicBezTo>
                    <a:cubicBezTo>
                      <a:pt x="42" y="171"/>
                      <a:pt x="29" y="161"/>
                      <a:pt x="18" y="146"/>
                    </a:cubicBezTo>
                    <a:cubicBezTo>
                      <a:pt x="14" y="141"/>
                      <a:pt x="11" y="135"/>
                      <a:pt x="9" y="129"/>
                    </a:cubicBezTo>
                    <a:cubicBezTo>
                      <a:pt x="7" y="125"/>
                      <a:pt x="5" y="120"/>
                      <a:pt x="4" y="115"/>
                    </a:cubicBezTo>
                    <a:cubicBezTo>
                      <a:pt x="0" y="99"/>
                      <a:pt x="0" y="84"/>
                      <a:pt x="5" y="69"/>
                    </a:cubicBezTo>
                    <a:cubicBezTo>
                      <a:pt x="11" y="51"/>
                      <a:pt x="21" y="35"/>
                      <a:pt x="36" y="23"/>
                    </a:cubicBezTo>
                    <a:cubicBezTo>
                      <a:pt x="46" y="14"/>
                      <a:pt x="59" y="9"/>
                      <a:pt x="71" y="4"/>
                    </a:cubicBezTo>
                    <a:cubicBezTo>
                      <a:pt x="82" y="4"/>
                      <a:pt x="91" y="0"/>
                      <a:pt x="102" y="1"/>
                    </a:cubicBezTo>
                    <a:cubicBezTo>
                      <a:pt x="107" y="2"/>
                      <a:pt x="113" y="2"/>
                      <a:pt x="118" y="3"/>
                    </a:cubicBezTo>
                    <a:cubicBezTo>
                      <a:pt x="121" y="4"/>
                      <a:pt x="124" y="6"/>
                      <a:pt x="126" y="8"/>
                    </a:cubicBezTo>
                    <a:cubicBezTo>
                      <a:pt x="128" y="10"/>
                      <a:pt x="131" y="11"/>
                      <a:pt x="135" y="12"/>
                    </a:cubicBezTo>
                    <a:cubicBezTo>
                      <a:pt x="145" y="15"/>
                      <a:pt x="154" y="20"/>
                      <a:pt x="162" y="27"/>
                    </a:cubicBezTo>
                    <a:cubicBezTo>
                      <a:pt x="167" y="31"/>
                      <a:pt x="172" y="34"/>
                      <a:pt x="175" y="41"/>
                    </a:cubicBezTo>
                    <a:close/>
                    <a:moveTo>
                      <a:pt x="103" y="131"/>
                    </a:moveTo>
                    <a:cubicBezTo>
                      <a:pt x="110" y="131"/>
                      <a:pt x="116" y="131"/>
                      <a:pt x="123" y="128"/>
                    </a:cubicBezTo>
                    <a:cubicBezTo>
                      <a:pt x="132" y="124"/>
                      <a:pt x="136" y="117"/>
                      <a:pt x="139" y="109"/>
                    </a:cubicBezTo>
                    <a:cubicBezTo>
                      <a:pt x="141" y="104"/>
                      <a:pt x="142" y="99"/>
                      <a:pt x="142" y="95"/>
                    </a:cubicBezTo>
                    <a:cubicBezTo>
                      <a:pt x="144" y="85"/>
                      <a:pt x="144" y="76"/>
                      <a:pt x="137" y="68"/>
                    </a:cubicBezTo>
                    <a:cubicBezTo>
                      <a:pt x="136" y="67"/>
                      <a:pt x="135" y="65"/>
                      <a:pt x="135" y="64"/>
                    </a:cubicBezTo>
                    <a:cubicBezTo>
                      <a:pt x="133" y="60"/>
                      <a:pt x="130" y="58"/>
                      <a:pt x="126" y="56"/>
                    </a:cubicBezTo>
                    <a:cubicBezTo>
                      <a:pt x="121" y="54"/>
                      <a:pt x="116" y="52"/>
                      <a:pt x="111" y="49"/>
                    </a:cubicBezTo>
                    <a:cubicBezTo>
                      <a:pt x="98" y="44"/>
                      <a:pt x="86" y="45"/>
                      <a:pt x="74" y="52"/>
                    </a:cubicBezTo>
                    <a:cubicBezTo>
                      <a:pt x="72" y="53"/>
                      <a:pt x="69" y="55"/>
                      <a:pt x="68" y="57"/>
                    </a:cubicBezTo>
                    <a:cubicBezTo>
                      <a:pt x="64" y="60"/>
                      <a:pt x="62" y="63"/>
                      <a:pt x="59" y="67"/>
                    </a:cubicBezTo>
                    <a:cubicBezTo>
                      <a:pt x="58" y="68"/>
                      <a:pt x="57" y="70"/>
                      <a:pt x="56" y="71"/>
                    </a:cubicBezTo>
                    <a:cubicBezTo>
                      <a:pt x="54" y="77"/>
                      <a:pt x="53" y="83"/>
                      <a:pt x="52" y="89"/>
                    </a:cubicBezTo>
                    <a:cubicBezTo>
                      <a:pt x="51" y="91"/>
                      <a:pt x="51" y="93"/>
                      <a:pt x="52" y="95"/>
                    </a:cubicBezTo>
                    <a:cubicBezTo>
                      <a:pt x="54" y="101"/>
                      <a:pt x="56" y="108"/>
                      <a:pt x="61" y="112"/>
                    </a:cubicBezTo>
                    <a:cubicBezTo>
                      <a:pt x="72" y="124"/>
                      <a:pt x="86" y="133"/>
                      <a:pt x="103" y="131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39" name="Freeform 35"/>
              <p:cNvSpPr>
                <a:spLocks noEditPoints="1"/>
              </p:cNvSpPr>
              <p:nvPr/>
            </p:nvSpPr>
            <p:spPr bwMode="auto">
              <a:xfrm>
                <a:off x="7575551" y="4305300"/>
                <a:ext cx="654050" cy="627063"/>
              </a:xfrm>
              <a:custGeom>
                <a:avLst/>
                <a:gdLst>
                  <a:gd name="T0" fmla="*/ 18 w 174"/>
                  <a:gd name="T1" fmla="*/ 35 h 167"/>
                  <a:gd name="T2" fmla="*/ 22 w 174"/>
                  <a:gd name="T3" fmla="*/ 24 h 167"/>
                  <a:gd name="T4" fmla="*/ 43 w 174"/>
                  <a:gd name="T5" fmla="*/ 7 h 167"/>
                  <a:gd name="T6" fmla="*/ 57 w 174"/>
                  <a:gd name="T7" fmla="*/ 3 h 167"/>
                  <a:gd name="T8" fmla="*/ 81 w 174"/>
                  <a:gd name="T9" fmla="*/ 1 h 167"/>
                  <a:gd name="T10" fmla="*/ 91 w 174"/>
                  <a:gd name="T11" fmla="*/ 1 h 167"/>
                  <a:gd name="T12" fmla="*/ 162 w 174"/>
                  <a:gd name="T13" fmla="*/ 42 h 167"/>
                  <a:gd name="T14" fmla="*/ 173 w 174"/>
                  <a:gd name="T15" fmla="*/ 71 h 167"/>
                  <a:gd name="T16" fmla="*/ 171 w 174"/>
                  <a:gd name="T17" fmla="*/ 101 h 167"/>
                  <a:gd name="T18" fmla="*/ 167 w 174"/>
                  <a:gd name="T19" fmla="*/ 112 h 167"/>
                  <a:gd name="T20" fmla="*/ 158 w 174"/>
                  <a:gd name="T21" fmla="*/ 128 h 167"/>
                  <a:gd name="T22" fmla="*/ 152 w 174"/>
                  <a:gd name="T23" fmla="*/ 135 h 167"/>
                  <a:gd name="T24" fmla="*/ 142 w 174"/>
                  <a:gd name="T25" fmla="*/ 144 h 167"/>
                  <a:gd name="T26" fmla="*/ 116 w 174"/>
                  <a:gd name="T27" fmla="*/ 160 h 167"/>
                  <a:gd name="T28" fmla="*/ 80 w 174"/>
                  <a:gd name="T29" fmla="*/ 167 h 167"/>
                  <a:gd name="T30" fmla="*/ 60 w 174"/>
                  <a:gd name="T31" fmla="*/ 163 h 167"/>
                  <a:gd name="T32" fmla="*/ 53 w 174"/>
                  <a:gd name="T33" fmla="*/ 161 h 167"/>
                  <a:gd name="T34" fmla="*/ 29 w 174"/>
                  <a:gd name="T35" fmla="*/ 148 h 167"/>
                  <a:gd name="T36" fmla="*/ 22 w 174"/>
                  <a:gd name="T37" fmla="*/ 142 h 167"/>
                  <a:gd name="T38" fmla="*/ 18 w 174"/>
                  <a:gd name="T39" fmla="*/ 137 h 167"/>
                  <a:gd name="T40" fmla="*/ 4 w 174"/>
                  <a:gd name="T41" fmla="*/ 108 h 167"/>
                  <a:gd name="T42" fmla="*/ 1 w 174"/>
                  <a:gd name="T43" fmla="*/ 81 h 167"/>
                  <a:gd name="T44" fmla="*/ 3 w 174"/>
                  <a:gd name="T45" fmla="*/ 58 h 167"/>
                  <a:gd name="T46" fmla="*/ 9 w 174"/>
                  <a:gd name="T47" fmla="*/ 40 h 167"/>
                  <a:gd name="T48" fmla="*/ 18 w 174"/>
                  <a:gd name="T49" fmla="*/ 35 h 167"/>
                  <a:gd name="T50" fmla="*/ 138 w 174"/>
                  <a:gd name="T51" fmla="*/ 84 h 167"/>
                  <a:gd name="T52" fmla="*/ 135 w 174"/>
                  <a:gd name="T53" fmla="*/ 70 h 167"/>
                  <a:gd name="T54" fmla="*/ 124 w 174"/>
                  <a:gd name="T55" fmla="*/ 51 h 167"/>
                  <a:gd name="T56" fmla="*/ 102 w 174"/>
                  <a:gd name="T57" fmla="*/ 39 h 167"/>
                  <a:gd name="T58" fmla="*/ 87 w 174"/>
                  <a:gd name="T59" fmla="*/ 37 h 167"/>
                  <a:gd name="T60" fmla="*/ 63 w 174"/>
                  <a:gd name="T61" fmla="*/ 46 h 167"/>
                  <a:gd name="T62" fmla="*/ 45 w 174"/>
                  <a:gd name="T63" fmla="*/ 67 h 167"/>
                  <a:gd name="T64" fmla="*/ 41 w 174"/>
                  <a:gd name="T65" fmla="*/ 78 h 167"/>
                  <a:gd name="T66" fmla="*/ 43 w 174"/>
                  <a:gd name="T67" fmla="*/ 95 h 167"/>
                  <a:gd name="T68" fmla="*/ 65 w 174"/>
                  <a:gd name="T69" fmla="*/ 118 h 167"/>
                  <a:gd name="T70" fmla="*/ 110 w 174"/>
                  <a:gd name="T71" fmla="*/ 122 h 167"/>
                  <a:gd name="T72" fmla="*/ 133 w 174"/>
                  <a:gd name="T73" fmla="*/ 104 h 167"/>
                  <a:gd name="T74" fmla="*/ 138 w 174"/>
                  <a:gd name="T75" fmla="*/ 84 h 1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74" h="167">
                    <a:moveTo>
                      <a:pt x="18" y="35"/>
                    </a:moveTo>
                    <a:cubicBezTo>
                      <a:pt x="16" y="29"/>
                      <a:pt x="19" y="27"/>
                      <a:pt x="22" y="24"/>
                    </a:cubicBezTo>
                    <a:cubicBezTo>
                      <a:pt x="28" y="17"/>
                      <a:pt x="35" y="12"/>
                      <a:pt x="43" y="7"/>
                    </a:cubicBezTo>
                    <a:cubicBezTo>
                      <a:pt x="47" y="4"/>
                      <a:pt x="52" y="3"/>
                      <a:pt x="57" y="3"/>
                    </a:cubicBezTo>
                    <a:cubicBezTo>
                      <a:pt x="65" y="2"/>
                      <a:pt x="73" y="2"/>
                      <a:pt x="81" y="1"/>
                    </a:cubicBezTo>
                    <a:cubicBezTo>
                      <a:pt x="84" y="0"/>
                      <a:pt x="87" y="0"/>
                      <a:pt x="91" y="1"/>
                    </a:cubicBezTo>
                    <a:cubicBezTo>
                      <a:pt x="122" y="1"/>
                      <a:pt x="146" y="16"/>
                      <a:pt x="162" y="42"/>
                    </a:cubicBezTo>
                    <a:cubicBezTo>
                      <a:pt x="167" y="52"/>
                      <a:pt x="171" y="61"/>
                      <a:pt x="173" y="71"/>
                    </a:cubicBezTo>
                    <a:cubicBezTo>
                      <a:pt x="174" y="82"/>
                      <a:pt x="174" y="92"/>
                      <a:pt x="171" y="101"/>
                    </a:cubicBezTo>
                    <a:cubicBezTo>
                      <a:pt x="169" y="105"/>
                      <a:pt x="168" y="108"/>
                      <a:pt x="167" y="112"/>
                    </a:cubicBezTo>
                    <a:cubicBezTo>
                      <a:pt x="165" y="118"/>
                      <a:pt x="162" y="123"/>
                      <a:pt x="158" y="128"/>
                    </a:cubicBezTo>
                    <a:cubicBezTo>
                      <a:pt x="156" y="130"/>
                      <a:pt x="154" y="132"/>
                      <a:pt x="152" y="135"/>
                    </a:cubicBezTo>
                    <a:cubicBezTo>
                      <a:pt x="149" y="138"/>
                      <a:pt x="146" y="142"/>
                      <a:pt x="142" y="144"/>
                    </a:cubicBezTo>
                    <a:cubicBezTo>
                      <a:pt x="134" y="150"/>
                      <a:pt x="125" y="155"/>
                      <a:pt x="116" y="160"/>
                    </a:cubicBezTo>
                    <a:cubicBezTo>
                      <a:pt x="105" y="166"/>
                      <a:pt x="93" y="167"/>
                      <a:pt x="80" y="167"/>
                    </a:cubicBezTo>
                    <a:cubicBezTo>
                      <a:pt x="73" y="167"/>
                      <a:pt x="67" y="165"/>
                      <a:pt x="60" y="163"/>
                    </a:cubicBezTo>
                    <a:cubicBezTo>
                      <a:pt x="58" y="162"/>
                      <a:pt x="55" y="161"/>
                      <a:pt x="53" y="161"/>
                    </a:cubicBezTo>
                    <a:cubicBezTo>
                      <a:pt x="43" y="160"/>
                      <a:pt x="36" y="154"/>
                      <a:pt x="29" y="148"/>
                    </a:cubicBezTo>
                    <a:cubicBezTo>
                      <a:pt x="27" y="146"/>
                      <a:pt x="24" y="144"/>
                      <a:pt x="22" y="142"/>
                    </a:cubicBezTo>
                    <a:cubicBezTo>
                      <a:pt x="21" y="140"/>
                      <a:pt x="19" y="139"/>
                      <a:pt x="18" y="137"/>
                    </a:cubicBezTo>
                    <a:cubicBezTo>
                      <a:pt x="13" y="128"/>
                      <a:pt x="8" y="118"/>
                      <a:pt x="4" y="108"/>
                    </a:cubicBezTo>
                    <a:cubicBezTo>
                      <a:pt x="2" y="99"/>
                      <a:pt x="0" y="90"/>
                      <a:pt x="1" y="81"/>
                    </a:cubicBezTo>
                    <a:cubicBezTo>
                      <a:pt x="2" y="73"/>
                      <a:pt x="1" y="65"/>
                      <a:pt x="3" y="58"/>
                    </a:cubicBezTo>
                    <a:cubicBezTo>
                      <a:pt x="4" y="51"/>
                      <a:pt x="6" y="46"/>
                      <a:pt x="9" y="40"/>
                    </a:cubicBezTo>
                    <a:cubicBezTo>
                      <a:pt x="11" y="37"/>
                      <a:pt x="13" y="35"/>
                      <a:pt x="18" y="35"/>
                    </a:cubicBezTo>
                    <a:close/>
                    <a:moveTo>
                      <a:pt x="138" y="84"/>
                    </a:moveTo>
                    <a:cubicBezTo>
                      <a:pt x="137" y="79"/>
                      <a:pt x="137" y="74"/>
                      <a:pt x="135" y="70"/>
                    </a:cubicBezTo>
                    <a:cubicBezTo>
                      <a:pt x="132" y="63"/>
                      <a:pt x="129" y="57"/>
                      <a:pt x="124" y="51"/>
                    </a:cubicBezTo>
                    <a:cubicBezTo>
                      <a:pt x="118" y="44"/>
                      <a:pt x="111" y="40"/>
                      <a:pt x="102" y="39"/>
                    </a:cubicBezTo>
                    <a:cubicBezTo>
                      <a:pt x="97" y="39"/>
                      <a:pt x="92" y="38"/>
                      <a:pt x="87" y="37"/>
                    </a:cubicBezTo>
                    <a:cubicBezTo>
                      <a:pt x="78" y="36"/>
                      <a:pt x="70" y="39"/>
                      <a:pt x="63" y="46"/>
                    </a:cubicBezTo>
                    <a:cubicBezTo>
                      <a:pt x="56" y="52"/>
                      <a:pt x="50" y="59"/>
                      <a:pt x="45" y="67"/>
                    </a:cubicBezTo>
                    <a:cubicBezTo>
                      <a:pt x="43" y="71"/>
                      <a:pt x="42" y="75"/>
                      <a:pt x="41" y="78"/>
                    </a:cubicBezTo>
                    <a:cubicBezTo>
                      <a:pt x="41" y="84"/>
                      <a:pt x="41" y="90"/>
                      <a:pt x="43" y="95"/>
                    </a:cubicBezTo>
                    <a:cubicBezTo>
                      <a:pt x="46" y="106"/>
                      <a:pt x="53" y="115"/>
                      <a:pt x="65" y="118"/>
                    </a:cubicBezTo>
                    <a:cubicBezTo>
                      <a:pt x="79" y="122"/>
                      <a:pt x="95" y="125"/>
                      <a:pt x="110" y="122"/>
                    </a:cubicBezTo>
                    <a:cubicBezTo>
                      <a:pt x="121" y="120"/>
                      <a:pt x="128" y="113"/>
                      <a:pt x="133" y="104"/>
                    </a:cubicBezTo>
                    <a:cubicBezTo>
                      <a:pt x="136" y="98"/>
                      <a:pt x="138" y="91"/>
                      <a:pt x="138" y="84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40" name="Freeform 36"/>
              <p:cNvSpPr>
                <a:spLocks/>
              </p:cNvSpPr>
              <p:nvPr/>
            </p:nvSpPr>
            <p:spPr bwMode="auto">
              <a:xfrm>
                <a:off x="4860926" y="3681413"/>
                <a:ext cx="503238" cy="890588"/>
              </a:xfrm>
              <a:custGeom>
                <a:avLst/>
                <a:gdLst>
                  <a:gd name="T0" fmla="*/ 1 w 134"/>
                  <a:gd name="T1" fmla="*/ 0 h 237"/>
                  <a:gd name="T2" fmla="*/ 19 w 134"/>
                  <a:gd name="T3" fmla="*/ 8 h 237"/>
                  <a:gd name="T4" fmla="*/ 74 w 134"/>
                  <a:gd name="T5" fmla="*/ 24 h 237"/>
                  <a:gd name="T6" fmla="*/ 82 w 134"/>
                  <a:gd name="T7" fmla="*/ 25 h 237"/>
                  <a:gd name="T8" fmla="*/ 83 w 134"/>
                  <a:gd name="T9" fmla="*/ 26 h 237"/>
                  <a:gd name="T10" fmla="*/ 84 w 134"/>
                  <a:gd name="T11" fmla="*/ 34 h 237"/>
                  <a:gd name="T12" fmla="*/ 82 w 134"/>
                  <a:gd name="T13" fmla="*/ 60 h 237"/>
                  <a:gd name="T14" fmla="*/ 81 w 134"/>
                  <a:gd name="T15" fmla="*/ 91 h 237"/>
                  <a:gd name="T16" fmla="*/ 81 w 134"/>
                  <a:gd name="T17" fmla="*/ 123 h 237"/>
                  <a:gd name="T18" fmla="*/ 82 w 134"/>
                  <a:gd name="T19" fmla="*/ 139 h 237"/>
                  <a:gd name="T20" fmla="*/ 83 w 134"/>
                  <a:gd name="T21" fmla="*/ 153 h 237"/>
                  <a:gd name="T22" fmla="*/ 100 w 134"/>
                  <a:gd name="T23" fmla="*/ 198 h 237"/>
                  <a:gd name="T24" fmla="*/ 106 w 134"/>
                  <a:gd name="T25" fmla="*/ 203 h 237"/>
                  <a:gd name="T26" fmla="*/ 131 w 134"/>
                  <a:gd name="T27" fmla="*/ 215 h 237"/>
                  <a:gd name="T28" fmla="*/ 134 w 134"/>
                  <a:gd name="T29" fmla="*/ 217 h 237"/>
                  <a:gd name="T30" fmla="*/ 124 w 134"/>
                  <a:gd name="T31" fmla="*/ 225 h 237"/>
                  <a:gd name="T32" fmla="*/ 107 w 134"/>
                  <a:gd name="T33" fmla="*/ 230 h 237"/>
                  <a:gd name="T34" fmla="*/ 65 w 134"/>
                  <a:gd name="T35" fmla="*/ 235 h 237"/>
                  <a:gd name="T36" fmla="*/ 46 w 134"/>
                  <a:gd name="T37" fmla="*/ 235 h 237"/>
                  <a:gd name="T38" fmla="*/ 35 w 134"/>
                  <a:gd name="T39" fmla="*/ 234 h 237"/>
                  <a:gd name="T40" fmla="*/ 28 w 134"/>
                  <a:gd name="T41" fmla="*/ 225 h 237"/>
                  <a:gd name="T42" fmla="*/ 27 w 134"/>
                  <a:gd name="T43" fmla="*/ 202 h 237"/>
                  <a:gd name="T44" fmla="*/ 22 w 134"/>
                  <a:gd name="T45" fmla="*/ 173 h 237"/>
                  <a:gd name="T46" fmla="*/ 15 w 134"/>
                  <a:gd name="T47" fmla="*/ 123 h 237"/>
                  <a:gd name="T48" fmla="*/ 9 w 134"/>
                  <a:gd name="T49" fmla="*/ 90 h 237"/>
                  <a:gd name="T50" fmla="*/ 8 w 134"/>
                  <a:gd name="T51" fmla="*/ 70 h 237"/>
                  <a:gd name="T52" fmla="*/ 1 w 134"/>
                  <a:gd name="T53" fmla="*/ 19 h 237"/>
                  <a:gd name="T54" fmla="*/ 1 w 134"/>
                  <a:gd name="T55" fmla="*/ 0 h 23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134" h="237">
                    <a:moveTo>
                      <a:pt x="1" y="0"/>
                    </a:moveTo>
                    <a:cubicBezTo>
                      <a:pt x="8" y="2"/>
                      <a:pt x="14" y="5"/>
                      <a:pt x="19" y="8"/>
                    </a:cubicBezTo>
                    <a:cubicBezTo>
                      <a:pt x="36" y="17"/>
                      <a:pt x="55" y="22"/>
                      <a:pt x="74" y="24"/>
                    </a:cubicBezTo>
                    <a:cubicBezTo>
                      <a:pt x="77" y="24"/>
                      <a:pt x="79" y="24"/>
                      <a:pt x="82" y="25"/>
                    </a:cubicBezTo>
                    <a:cubicBezTo>
                      <a:pt x="82" y="25"/>
                      <a:pt x="83" y="25"/>
                      <a:pt x="83" y="26"/>
                    </a:cubicBezTo>
                    <a:cubicBezTo>
                      <a:pt x="85" y="28"/>
                      <a:pt x="84" y="31"/>
                      <a:pt x="84" y="34"/>
                    </a:cubicBezTo>
                    <a:cubicBezTo>
                      <a:pt x="83" y="43"/>
                      <a:pt x="82" y="52"/>
                      <a:pt x="82" y="60"/>
                    </a:cubicBezTo>
                    <a:cubicBezTo>
                      <a:pt x="81" y="70"/>
                      <a:pt x="81" y="80"/>
                      <a:pt x="81" y="91"/>
                    </a:cubicBezTo>
                    <a:cubicBezTo>
                      <a:pt x="81" y="101"/>
                      <a:pt x="81" y="112"/>
                      <a:pt x="81" y="123"/>
                    </a:cubicBezTo>
                    <a:cubicBezTo>
                      <a:pt x="81" y="128"/>
                      <a:pt x="81" y="133"/>
                      <a:pt x="82" y="139"/>
                    </a:cubicBezTo>
                    <a:cubicBezTo>
                      <a:pt x="82" y="143"/>
                      <a:pt x="82" y="148"/>
                      <a:pt x="83" y="153"/>
                    </a:cubicBezTo>
                    <a:cubicBezTo>
                      <a:pt x="84" y="170"/>
                      <a:pt x="90" y="185"/>
                      <a:pt x="100" y="198"/>
                    </a:cubicBezTo>
                    <a:cubicBezTo>
                      <a:pt x="102" y="200"/>
                      <a:pt x="104" y="202"/>
                      <a:pt x="106" y="203"/>
                    </a:cubicBezTo>
                    <a:cubicBezTo>
                      <a:pt x="114" y="209"/>
                      <a:pt x="122" y="212"/>
                      <a:pt x="131" y="215"/>
                    </a:cubicBezTo>
                    <a:cubicBezTo>
                      <a:pt x="132" y="215"/>
                      <a:pt x="133" y="216"/>
                      <a:pt x="134" y="217"/>
                    </a:cubicBezTo>
                    <a:cubicBezTo>
                      <a:pt x="132" y="222"/>
                      <a:pt x="129" y="224"/>
                      <a:pt x="124" y="225"/>
                    </a:cubicBezTo>
                    <a:cubicBezTo>
                      <a:pt x="119" y="227"/>
                      <a:pt x="113" y="229"/>
                      <a:pt x="107" y="230"/>
                    </a:cubicBezTo>
                    <a:cubicBezTo>
                      <a:pt x="93" y="232"/>
                      <a:pt x="79" y="233"/>
                      <a:pt x="65" y="235"/>
                    </a:cubicBezTo>
                    <a:cubicBezTo>
                      <a:pt x="58" y="236"/>
                      <a:pt x="52" y="237"/>
                      <a:pt x="46" y="235"/>
                    </a:cubicBezTo>
                    <a:cubicBezTo>
                      <a:pt x="42" y="235"/>
                      <a:pt x="39" y="234"/>
                      <a:pt x="35" y="234"/>
                    </a:cubicBezTo>
                    <a:cubicBezTo>
                      <a:pt x="29" y="233"/>
                      <a:pt x="28" y="232"/>
                      <a:pt x="28" y="225"/>
                    </a:cubicBezTo>
                    <a:cubicBezTo>
                      <a:pt x="29" y="217"/>
                      <a:pt x="28" y="210"/>
                      <a:pt x="27" y="202"/>
                    </a:cubicBezTo>
                    <a:cubicBezTo>
                      <a:pt x="25" y="193"/>
                      <a:pt x="23" y="183"/>
                      <a:pt x="22" y="173"/>
                    </a:cubicBezTo>
                    <a:cubicBezTo>
                      <a:pt x="19" y="156"/>
                      <a:pt x="17" y="140"/>
                      <a:pt x="15" y="123"/>
                    </a:cubicBezTo>
                    <a:cubicBezTo>
                      <a:pt x="13" y="112"/>
                      <a:pt x="11" y="101"/>
                      <a:pt x="9" y="90"/>
                    </a:cubicBezTo>
                    <a:cubicBezTo>
                      <a:pt x="9" y="84"/>
                      <a:pt x="8" y="77"/>
                      <a:pt x="8" y="70"/>
                    </a:cubicBezTo>
                    <a:cubicBezTo>
                      <a:pt x="7" y="53"/>
                      <a:pt x="3" y="36"/>
                      <a:pt x="1" y="19"/>
                    </a:cubicBezTo>
                    <a:cubicBezTo>
                      <a:pt x="1" y="13"/>
                      <a:pt x="0" y="7"/>
                      <a:pt x="1" y="0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41" name="Freeform 37"/>
              <p:cNvSpPr>
                <a:spLocks noEditPoints="1"/>
              </p:cNvSpPr>
              <p:nvPr/>
            </p:nvSpPr>
            <p:spPr bwMode="auto">
              <a:xfrm>
                <a:off x="5702301" y="1565275"/>
                <a:ext cx="822325" cy="488950"/>
              </a:xfrm>
              <a:custGeom>
                <a:avLst/>
                <a:gdLst>
                  <a:gd name="T0" fmla="*/ 91 w 219"/>
                  <a:gd name="T1" fmla="*/ 32 h 130"/>
                  <a:gd name="T2" fmla="*/ 108 w 219"/>
                  <a:gd name="T3" fmla="*/ 36 h 130"/>
                  <a:gd name="T4" fmla="*/ 98 w 219"/>
                  <a:gd name="T5" fmla="*/ 18 h 130"/>
                  <a:gd name="T6" fmla="*/ 120 w 219"/>
                  <a:gd name="T7" fmla="*/ 11 h 130"/>
                  <a:gd name="T8" fmla="*/ 127 w 219"/>
                  <a:gd name="T9" fmla="*/ 25 h 130"/>
                  <a:gd name="T10" fmla="*/ 139 w 219"/>
                  <a:gd name="T11" fmla="*/ 18 h 130"/>
                  <a:gd name="T12" fmla="*/ 146 w 219"/>
                  <a:gd name="T13" fmla="*/ 0 h 130"/>
                  <a:gd name="T14" fmla="*/ 155 w 219"/>
                  <a:gd name="T15" fmla="*/ 13 h 130"/>
                  <a:gd name="T16" fmla="*/ 167 w 219"/>
                  <a:gd name="T17" fmla="*/ 6 h 130"/>
                  <a:gd name="T18" fmla="*/ 182 w 219"/>
                  <a:gd name="T19" fmla="*/ 13 h 130"/>
                  <a:gd name="T20" fmla="*/ 198 w 219"/>
                  <a:gd name="T21" fmla="*/ 13 h 130"/>
                  <a:gd name="T22" fmla="*/ 197 w 219"/>
                  <a:gd name="T23" fmla="*/ 32 h 130"/>
                  <a:gd name="T24" fmla="*/ 219 w 219"/>
                  <a:gd name="T25" fmla="*/ 30 h 130"/>
                  <a:gd name="T26" fmla="*/ 201 w 219"/>
                  <a:gd name="T27" fmla="*/ 64 h 130"/>
                  <a:gd name="T28" fmla="*/ 191 w 219"/>
                  <a:gd name="T29" fmla="*/ 95 h 130"/>
                  <a:gd name="T30" fmla="*/ 162 w 219"/>
                  <a:gd name="T31" fmla="*/ 98 h 130"/>
                  <a:gd name="T32" fmla="*/ 153 w 219"/>
                  <a:gd name="T33" fmla="*/ 101 h 130"/>
                  <a:gd name="T34" fmla="*/ 145 w 219"/>
                  <a:gd name="T35" fmla="*/ 93 h 130"/>
                  <a:gd name="T36" fmla="*/ 142 w 219"/>
                  <a:gd name="T37" fmla="*/ 95 h 130"/>
                  <a:gd name="T38" fmla="*/ 149 w 219"/>
                  <a:gd name="T39" fmla="*/ 109 h 130"/>
                  <a:gd name="T40" fmla="*/ 139 w 219"/>
                  <a:gd name="T41" fmla="*/ 117 h 130"/>
                  <a:gd name="T42" fmla="*/ 100 w 219"/>
                  <a:gd name="T43" fmla="*/ 111 h 130"/>
                  <a:gd name="T44" fmla="*/ 88 w 219"/>
                  <a:gd name="T45" fmla="*/ 99 h 130"/>
                  <a:gd name="T46" fmla="*/ 80 w 219"/>
                  <a:gd name="T47" fmla="*/ 92 h 130"/>
                  <a:gd name="T48" fmla="*/ 86 w 219"/>
                  <a:gd name="T49" fmla="*/ 105 h 130"/>
                  <a:gd name="T50" fmla="*/ 71 w 219"/>
                  <a:gd name="T51" fmla="*/ 129 h 130"/>
                  <a:gd name="T52" fmla="*/ 29 w 219"/>
                  <a:gd name="T53" fmla="*/ 111 h 130"/>
                  <a:gd name="T54" fmla="*/ 0 w 219"/>
                  <a:gd name="T55" fmla="*/ 92 h 130"/>
                  <a:gd name="T56" fmla="*/ 25 w 219"/>
                  <a:gd name="T57" fmla="*/ 44 h 130"/>
                  <a:gd name="T58" fmla="*/ 194 w 219"/>
                  <a:gd name="T59" fmla="*/ 48 h 130"/>
                  <a:gd name="T60" fmla="*/ 179 w 219"/>
                  <a:gd name="T61" fmla="*/ 33 h 130"/>
                  <a:gd name="T62" fmla="*/ 166 w 219"/>
                  <a:gd name="T63" fmla="*/ 37 h 130"/>
                  <a:gd name="T64" fmla="*/ 173 w 219"/>
                  <a:gd name="T65" fmla="*/ 59 h 130"/>
                  <a:gd name="T66" fmla="*/ 186 w 219"/>
                  <a:gd name="T67" fmla="*/ 48 h 1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219" h="130">
                    <a:moveTo>
                      <a:pt x="25" y="44"/>
                    </a:moveTo>
                    <a:cubicBezTo>
                      <a:pt x="49" y="45"/>
                      <a:pt x="70" y="39"/>
                      <a:pt x="91" y="32"/>
                    </a:cubicBezTo>
                    <a:cubicBezTo>
                      <a:pt x="94" y="35"/>
                      <a:pt x="98" y="38"/>
                      <a:pt x="102" y="38"/>
                    </a:cubicBezTo>
                    <a:cubicBezTo>
                      <a:pt x="104" y="38"/>
                      <a:pt x="105" y="37"/>
                      <a:pt x="108" y="36"/>
                    </a:cubicBezTo>
                    <a:cubicBezTo>
                      <a:pt x="104" y="34"/>
                      <a:pt x="101" y="33"/>
                      <a:pt x="98" y="32"/>
                    </a:cubicBezTo>
                    <a:cubicBezTo>
                      <a:pt x="95" y="27"/>
                      <a:pt x="96" y="22"/>
                      <a:pt x="98" y="18"/>
                    </a:cubicBezTo>
                    <a:cubicBezTo>
                      <a:pt x="100" y="11"/>
                      <a:pt x="101" y="9"/>
                      <a:pt x="110" y="9"/>
                    </a:cubicBezTo>
                    <a:cubicBezTo>
                      <a:pt x="113" y="9"/>
                      <a:pt x="117" y="8"/>
                      <a:pt x="120" y="11"/>
                    </a:cubicBezTo>
                    <a:cubicBezTo>
                      <a:pt x="120" y="12"/>
                      <a:pt x="121" y="13"/>
                      <a:pt x="120" y="14"/>
                    </a:cubicBezTo>
                    <a:cubicBezTo>
                      <a:pt x="119" y="19"/>
                      <a:pt x="123" y="22"/>
                      <a:pt x="127" y="25"/>
                    </a:cubicBezTo>
                    <a:cubicBezTo>
                      <a:pt x="127" y="26"/>
                      <a:pt x="130" y="26"/>
                      <a:pt x="131" y="25"/>
                    </a:cubicBezTo>
                    <a:cubicBezTo>
                      <a:pt x="134" y="23"/>
                      <a:pt x="136" y="21"/>
                      <a:pt x="139" y="18"/>
                    </a:cubicBezTo>
                    <a:cubicBezTo>
                      <a:pt x="140" y="18"/>
                      <a:pt x="140" y="16"/>
                      <a:pt x="140" y="15"/>
                    </a:cubicBezTo>
                    <a:cubicBezTo>
                      <a:pt x="141" y="10"/>
                      <a:pt x="143" y="5"/>
                      <a:pt x="146" y="0"/>
                    </a:cubicBezTo>
                    <a:cubicBezTo>
                      <a:pt x="148" y="3"/>
                      <a:pt x="147" y="6"/>
                      <a:pt x="147" y="9"/>
                    </a:cubicBezTo>
                    <a:cubicBezTo>
                      <a:pt x="148" y="13"/>
                      <a:pt x="152" y="15"/>
                      <a:pt x="155" y="13"/>
                    </a:cubicBezTo>
                    <a:cubicBezTo>
                      <a:pt x="159" y="10"/>
                      <a:pt x="162" y="6"/>
                      <a:pt x="166" y="3"/>
                    </a:cubicBezTo>
                    <a:cubicBezTo>
                      <a:pt x="168" y="3"/>
                      <a:pt x="167" y="5"/>
                      <a:pt x="167" y="6"/>
                    </a:cubicBezTo>
                    <a:cubicBezTo>
                      <a:pt x="167" y="10"/>
                      <a:pt x="166" y="14"/>
                      <a:pt x="166" y="19"/>
                    </a:cubicBezTo>
                    <a:cubicBezTo>
                      <a:pt x="172" y="20"/>
                      <a:pt x="177" y="15"/>
                      <a:pt x="182" y="13"/>
                    </a:cubicBezTo>
                    <a:cubicBezTo>
                      <a:pt x="188" y="12"/>
                      <a:pt x="191" y="7"/>
                      <a:pt x="196" y="3"/>
                    </a:cubicBezTo>
                    <a:cubicBezTo>
                      <a:pt x="198" y="7"/>
                      <a:pt x="198" y="10"/>
                      <a:pt x="198" y="13"/>
                    </a:cubicBezTo>
                    <a:cubicBezTo>
                      <a:pt x="198" y="16"/>
                      <a:pt x="198" y="19"/>
                      <a:pt x="198" y="22"/>
                    </a:cubicBezTo>
                    <a:cubicBezTo>
                      <a:pt x="198" y="25"/>
                      <a:pt x="197" y="29"/>
                      <a:pt x="197" y="32"/>
                    </a:cubicBezTo>
                    <a:cubicBezTo>
                      <a:pt x="206" y="33"/>
                      <a:pt x="206" y="33"/>
                      <a:pt x="217" y="18"/>
                    </a:cubicBezTo>
                    <a:cubicBezTo>
                      <a:pt x="219" y="22"/>
                      <a:pt x="219" y="22"/>
                      <a:pt x="219" y="30"/>
                    </a:cubicBezTo>
                    <a:cubicBezTo>
                      <a:pt x="214" y="34"/>
                      <a:pt x="209" y="39"/>
                      <a:pt x="207" y="45"/>
                    </a:cubicBezTo>
                    <a:cubicBezTo>
                      <a:pt x="204" y="51"/>
                      <a:pt x="202" y="57"/>
                      <a:pt x="201" y="64"/>
                    </a:cubicBezTo>
                    <a:cubicBezTo>
                      <a:pt x="199" y="70"/>
                      <a:pt x="199" y="76"/>
                      <a:pt x="197" y="82"/>
                    </a:cubicBezTo>
                    <a:cubicBezTo>
                      <a:pt x="196" y="87"/>
                      <a:pt x="194" y="91"/>
                      <a:pt x="191" y="95"/>
                    </a:cubicBezTo>
                    <a:cubicBezTo>
                      <a:pt x="186" y="95"/>
                      <a:pt x="183" y="94"/>
                      <a:pt x="179" y="92"/>
                    </a:cubicBezTo>
                    <a:cubicBezTo>
                      <a:pt x="170" y="90"/>
                      <a:pt x="167" y="91"/>
                      <a:pt x="162" y="98"/>
                    </a:cubicBezTo>
                    <a:cubicBezTo>
                      <a:pt x="161" y="99"/>
                      <a:pt x="160" y="101"/>
                      <a:pt x="158" y="102"/>
                    </a:cubicBezTo>
                    <a:cubicBezTo>
                      <a:pt x="157" y="102"/>
                      <a:pt x="155" y="102"/>
                      <a:pt x="153" y="101"/>
                    </a:cubicBezTo>
                    <a:cubicBezTo>
                      <a:pt x="151" y="99"/>
                      <a:pt x="150" y="97"/>
                      <a:pt x="148" y="95"/>
                    </a:cubicBezTo>
                    <a:cubicBezTo>
                      <a:pt x="147" y="94"/>
                      <a:pt x="146" y="93"/>
                      <a:pt x="145" y="93"/>
                    </a:cubicBezTo>
                    <a:cubicBezTo>
                      <a:pt x="145" y="93"/>
                      <a:pt x="143" y="93"/>
                      <a:pt x="143" y="93"/>
                    </a:cubicBezTo>
                    <a:cubicBezTo>
                      <a:pt x="142" y="94"/>
                      <a:pt x="141" y="95"/>
                      <a:pt x="142" y="95"/>
                    </a:cubicBezTo>
                    <a:cubicBezTo>
                      <a:pt x="143" y="98"/>
                      <a:pt x="144" y="101"/>
                      <a:pt x="145" y="103"/>
                    </a:cubicBezTo>
                    <a:cubicBezTo>
                      <a:pt x="146" y="105"/>
                      <a:pt x="148" y="107"/>
                      <a:pt x="149" y="109"/>
                    </a:cubicBezTo>
                    <a:cubicBezTo>
                      <a:pt x="148" y="110"/>
                      <a:pt x="147" y="111"/>
                      <a:pt x="146" y="112"/>
                    </a:cubicBezTo>
                    <a:cubicBezTo>
                      <a:pt x="144" y="114"/>
                      <a:pt x="141" y="115"/>
                      <a:pt x="139" y="117"/>
                    </a:cubicBezTo>
                    <a:cubicBezTo>
                      <a:pt x="133" y="122"/>
                      <a:pt x="125" y="124"/>
                      <a:pt x="117" y="121"/>
                    </a:cubicBezTo>
                    <a:cubicBezTo>
                      <a:pt x="111" y="118"/>
                      <a:pt x="105" y="115"/>
                      <a:pt x="100" y="111"/>
                    </a:cubicBezTo>
                    <a:cubicBezTo>
                      <a:pt x="98" y="109"/>
                      <a:pt x="96" y="106"/>
                      <a:pt x="94" y="105"/>
                    </a:cubicBezTo>
                    <a:cubicBezTo>
                      <a:pt x="91" y="104"/>
                      <a:pt x="90" y="101"/>
                      <a:pt x="88" y="99"/>
                    </a:cubicBezTo>
                    <a:cubicBezTo>
                      <a:pt x="87" y="97"/>
                      <a:pt x="85" y="95"/>
                      <a:pt x="83" y="93"/>
                    </a:cubicBezTo>
                    <a:cubicBezTo>
                      <a:pt x="82" y="92"/>
                      <a:pt x="80" y="92"/>
                      <a:pt x="80" y="92"/>
                    </a:cubicBezTo>
                    <a:cubicBezTo>
                      <a:pt x="78" y="93"/>
                      <a:pt x="79" y="94"/>
                      <a:pt x="79" y="95"/>
                    </a:cubicBezTo>
                    <a:cubicBezTo>
                      <a:pt x="81" y="99"/>
                      <a:pt x="84" y="102"/>
                      <a:pt x="86" y="105"/>
                    </a:cubicBezTo>
                    <a:cubicBezTo>
                      <a:pt x="86" y="106"/>
                      <a:pt x="86" y="109"/>
                      <a:pt x="86" y="110"/>
                    </a:cubicBezTo>
                    <a:cubicBezTo>
                      <a:pt x="81" y="117"/>
                      <a:pt x="76" y="123"/>
                      <a:pt x="71" y="129"/>
                    </a:cubicBezTo>
                    <a:cubicBezTo>
                      <a:pt x="71" y="130"/>
                      <a:pt x="70" y="130"/>
                      <a:pt x="70" y="130"/>
                    </a:cubicBezTo>
                    <a:cubicBezTo>
                      <a:pt x="56" y="123"/>
                      <a:pt x="43" y="116"/>
                      <a:pt x="29" y="111"/>
                    </a:cubicBezTo>
                    <a:cubicBezTo>
                      <a:pt x="20" y="107"/>
                      <a:pt x="10" y="104"/>
                      <a:pt x="3" y="96"/>
                    </a:cubicBezTo>
                    <a:cubicBezTo>
                      <a:pt x="2" y="95"/>
                      <a:pt x="2" y="94"/>
                      <a:pt x="0" y="92"/>
                    </a:cubicBezTo>
                    <a:cubicBezTo>
                      <a:pt x="6" y="85"/>
                      <a:pt x="11" y="77"/>
                      <a:pt x="16" y="70"/>
                    </a:cubicBezTo>
                    <a:cubicBezTo>
                      <a:pt x="21" y="62"/>
                      <a:pt x="23" y="53"/>
                      <a:pt x="25" y="44"/>
                    </a:cubicBezTo>
                    <a:close/>
                    <a:moveTo>
                      <a:pt x="186" y="48"/>
                    </a:moveTo>
                    <a:cubicBezTo>
                      <a:pt x="188" y="48"/>
                      <a:pt x="191" y="48"/>
                      <a:pt x="194" y="48"/>
                    </a:cubicBezTo>
                    <a:cubicBezTo>
                      <a:pt x="192" y="43"/>
                      <a:pt x="191" y="39"/>
                      <a:pt x="189" y="35"/>
                    </a:cubicBezTo>
                    <a:cubicBezTo>
                      <a:pt x="183" y="36"/>
                      <a:pt x="183" y="36"/>
                      <a:pt x="179" y="33"/>
                    </a:cubicBezTo>
                    <a:cubicBezTo>
                      <a:pt x="175" y="31"/>
                      <a:pt x="172" y="29"/>
                      <a:pt x="167" y="30"/>
                    </a:cubicBezTo>
                    <a:cubicBezTo>
                      <a:pt x="166" y="32"/>
                      <a:pt x="165" y="34"/>
                      <a:pt x="166" y="37"/>
                    </a:cubicBezTo>
                    <a:cubicBezTo>
                      <a:pt x="166" y="43"/>
                      <a:pt x="168" y="49"/>
                      <a:pt x="170" y="56"/>
                    </a:cubicBezTo>
                    <a:cubicBezTo>
                      <a:pt x="171" y="57"/>
                      <a:pt x="172" y="58"/>
                      <a:pt x="173" y="59"/>
                    </a:cubicBezTo>
                    <a:cubicBezTo>
                      <a:pt x="175" y="60"/>
                      <a:pt x="178" y="60"/>
                      <a:pt x="178" y="58"/>
                    </a:cubicBezTo>
                    <a:cubicBezTo>
                      <a:pt x="180" y="54"/>
                      <a:pt x="184" y="52"/>
                      <a:pt x="186" y="48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42" name="Freeform 38"/>
              <p:cNvSpPr>
                <a:spLocks/>
              </p:cNvSpPr>
              <p:nvPr/>
            </p:nvSpPr>
            <p:spPr bwMode="auto">
              <a:xfrm>
                <a:off x="6634163" y="2576513"/>
                <a:ext cx="671513" cy="525463"/>
              </a:xfrm>
              <a:custGeom>
                <a:avLst/>
                <a:gdLst>
                  <a:gd name="T0" fmla="*/ 177 w 179"/>
                  <a:gd name="T1" fmla="*/ 138 h 140"/>
                  <a:gd name="T2" fmla="*/ 145 w 179"/>
                  <a:gd name="T3" fmla="*/ 140 h 140"/>
                  <a:gd name="T4" fmla="*/ 128 w 179"/>
                  <a:gd name="T5" fmla="*/ 140 h 140"/>
                  <a:gd name="T6" fmla="*/ 119 w 179"/>
                  <a:gd name="T7" fmla="*/ 135 h 140"/>
                  <a:gd name="T8" fmla="*/ 115 w 179"/>
                  <a:gd name="T9" fmla="*/ 128 h 140"/>
                  <a:gd name="T10" fmla="*/ 106 w 179"/>
                  <a:gd name="T11" fmla="*/ 106 h 140"/>
                  <a:gd name="T12" fmla="*/ 101 w 179"/>
                  <a:gd name="T13" fmla="*/ 91 h 140"/>
                  <a:gd name="T14" fmla="*/ 101 w 179"/>
                  <a:gd name="T15" fmla="*/ 78 h 140"/>
                  <a:gd name="T16" fmla="*/ 99 w 179"/>
                  <a:gd name="T17" fmla="*/ 66 h 140"/>
                  <a:gd name="T18" fmla="*/ 94 w 179"/>
                  <a:gd name="T19" fmla="*/ 59 h 140"/>
                  <a:gd name="T20" fmla="*/ 79 w 179"/>
                  <a:gd name="T21" fmla="*/ 43 h 140"/>
                  <a:gd name="T22" fmla="*/ 76 w 179"/>
                  <a:gd name="T23" fmla="*/ 41 h 140"/>
                  <a:gd name="T24" fmla="*/ 55 w 179"/>
                  <a:gd name="T25" fmla="*/ 35 h 140"/>
                  <a:gd name="T26" fmla="*/ 52 w 179"/>
                  <a:gd name="T27" fmla="*/ 35 h 140"/>
                  <a:gd name="T28" fmla="*/ 29 w 179"/>
                  <a:gd name="T29" fmla="*/ 34 h 140"/>
                  <a:gd name="T30" fmla="*/ 20 w 179"/>
                  <a:gd name="T31" fmla="*/ 35 h 140"/>
                  <a:gd name="T32" fmla="*/ 2 w 179"/>
                  <a:gd name="T33" fmla="*/ 36 h 140"/>
                  <a:gd name="T34" fmla="*/ 3 w 179"/>
                  <a:gd name="T35" fmla="*/ 32 h 140"/>
                  <a:gd name="T36" fmla="*/ 38 w 179"/>
                  <a:gd name="T37" fmla="*/ 10 h 140"/>
                  <a:gd name="T38" fmla="*/ 69 w 179"/>
                  <a:gd name="T39" fmla="*/ 1 h 140"/>
                  <a:gd name="T40" fmla="*/ 81 w 179"/>
                  <a:gd name="T41" fmla="*/ 1 h 140"/>
                  <a:gd name="T42" fmla="*/ 101 w 179"/>
                  <a:gd name="T43" fmla="*/ 3 h 140"/>
                  <a:gd name="T44" fmla="*/ 116 w 179"/>
                  <a:gd name="T45" fmla="*/ 7 h 140"/>
                  <a:gd name="T46" fmla="*/ 122 w 179"/>
                  <a:gd name="T47" fmla="*/ 9 h 140"/>
                  <a:gd name="T48" fmla="*/ 148 w 179"/>
                  <a:gd name="T49" fmla="*/ 26 h 140"/>
                  <a:gd name="T50" fmla="*/ 150 w 179"/>
                  <a:gd name="T51" fmla="*/ 28 h 140"/>
                  <a:gd name="T52" fmla="*/ 175 w 179"/>
                  <a:gd name="T53" fmla="*/ 72 h 140"/>
                  <a:gd name="T54" fmla="*/ 176 w 179"/>
                  <a:gd name="T55" fmla="*/ 75 h 140"/>
                  <a:gd name="T56" fmla="*/ 178 w 179"/>
                  <a:gd name="T57" fmla="*/ 86 h 140"/>
                  <a:gd name="T58" fmla="*/ 178 w 179"/>
                  <a:gd name="T59" fmla="*/ 114 h 140"/>
                  <a:gd name="T60" fmla="*/ 177 w 179"/>
                  <a:gd name="T61" fmla="*/ 138 h 1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</a:cxnLst>
                <a:rect l="0" t="0" r="r" b="b"/>
                <a:pathLst>
                  <a:path w="179" h="140">
                    <a:moveTo>
                      <a:pt x="177" y="138"/>
                    </a:moveTo>
                    <a:cubicBezTo>
                      <a:pt x="166" y="139"/>
                      <a:pt x="156" y="139"/>
                      <a:pt x="145" y="140"/>
                    </a:cubicBezTo>
                    <a:cubicBezTo>
                      <a:pt x="140" y="140"/>
                      <a:pt x="134" y="140"/>
                      <a:pt x="128" y="140"/>
                    </a:cubicBezTo>
                    <a:cubicBezTo>
                      <a:pt x="124" y="140"/>
                      <a:pt x="121" y="139"/>
                      <a:pt x="119" y="135"/>
                    </a:cubicBezTo>
                    <a:cubicBezTo>
                      <a:pt x="117" y="133"/>
                      <a:pt x="116" y="131"/>
                      <a:pt x="115" y="128"/>
                    </a:cubicBezTo>
                    <a:cubicBezTo>
                      <a:pt x="112" y="121"/>
                      <a:pt x="109" y="113"/>
                      <a:pt x="106" y="106"/>
                    </a:cubicBezTo>
                    <a:cubicBezTo>
                      <a:pt x="103" y="101"/>
                      <a:pt x="102" y="96"/>
                      <a:pt x="101" y="91"/>
                    </a:cubicBezTo>
                    <a:cubicBezTo>
                      <a:pt x="100" y="87"/>
                      <a:pt x="100" y="83"/>
                      <a:pt x="101" y="78"/>
                    </a:cubicBezTo>
                    <a:cubicBezTo>
                      <a:pt x="102" y="74"/>
                      <a:pt x="102" y="70"/>
                      <a:pt x="99" y="66"/>
                    </a:cubicBezTo>
                    <a:cubicBezTo>
                      <a:pt x="97" y="64"/>
                      <a:pt x="95" y="61"/>
                      <a:pt x="94" y="59"/>
                    </a:cubicBezTo>
                    <a:cubicBezTo>
                      <a:pt x="91" y="52"/>
                      <a:pt x="85" y="47"/>
                      <a:pt x="79" y="43"/>
                    </a:cubicBezTo>
                    <a:cubicBezTo>
                      <a:pt x="78" y="42"/>
                      <a:pt x="77" y="41"/>
                      <a:pt x="76" y="41"/>
                    </a:cubicBezTo>
                    <a:cubicBezTo>
                      <a:pt x="69" y="39"/>
                      <a:pt x="62" y="37"/>
                      <a:pt x="55" y="35"/>
                    </a:cubicBezTo>
                    <a:cubicBezTo>
                      <a:pt x="54" y="35"/>
                      <a:pt x="53" y="35"/>
                      <a:pt x="52" y="35"/>
                    </a:cubicBezTo>
                    <a:cubicBezTo>
                      <a:pt x="44" y="36"/>
                      <a:pt x="36" y="35"/>
                      <a:pt x="29" y="34"/>
                    </a:cubicBezTo>
                    <a:cubicBezTo>
                      <a:pt x="26" y="34"/>
                      <a:pt x="23" y="34"/>
                      <a:pt x="20" y="35"/>
                    </a:cubicBezTo>
                    <a:cubicBezTo>
                      <a:pt x="14" y="37"/>
                      <a:pt x="8" y="36"/>
                      <a:pt x="2" y="36"/>
                    </a:cubicBezTo>
                    <a:cubicBezTo>
                      <a:pt x="0" y="34"/>
                      <a:pt x="2" y="33"/>
                      <a:pt x="3" y="32"/>
                    </a:cubicBezTo>
                    <a:cubicBezTo>
                      <a:pt x="14" y="24"/>
                      <a:pt x="25" y="16"/>
                      <a:pt x="38" y="10"/>
                    </a:cubicBezTo>
                    <a:cubicBezTo>
                      <a:pt x="48" y="6"/>
                      <a:pt x="58" y="2"/>
                      <a:pt x="69" y="1"/>
                    </a:cubicBezTo>
                    <a:cubicBezTo>
                      <a:pt x="73" y="1"/>
                      <a:pt x="77" y="0"/>
                      <a:pt x="81" y="1"/>
                    </a:cubicBezTo>
                    <a:cubicBezTo>
                      <a:pt x="87" y="1"/>
                      <a:pt x="94" y="2"/>
                      <a:pt x="101" y="3"/>
                    </a:cubicBezTo>
                    <a:cubicBezTo>
                      <a:pt x="106" y="4"/>
                      <a:pt x="111" y="5"/>
                      <a:pt x="116" y="7"/>
                    </a:cubicBezTo>
                    <a:cubicBezTo>
                      <a:pt x="118" y="7"/>
                      <a:pt x="120" y="8"/>
                      <a:pt x="122" y="9"/>
                    </a:cubicBezTo>
                    <a:cubicBezTo>
                      <a:pt x="133" y="10"/>
                      <a:pt x="141" y="18"/>
                      <a:pt x="148" y="26"/>
                    </a:cubicBezTo>
                    <a:cubicBezTo>
                      <a:pt x="149" y="26"/>
                      <a:pt x="150" y="28"/>
                      <a:pt x="150" y="28"/>
                    </a:cubicBezTo>
                    <a:cubicBezTo>
                      <a:pt x="165" y="40"/>
                      <a:pt x="171" y="55"/>
                      <a:pt x="175" y="72"/>
                    </a:cubicBezTo>
                    <a:cubicBezTo>
                      <a:pt x="176" y="73"/>
                      <a:pt x="176" y="74"/>
                      <a:pt x="176" y="75"/>
                    </a:cubicBezTo>
                    <a:cubicBezTo>
                      <a:pt x="178" y="79"/>
                      <a:pt x="178" y="82"/>
                      <a:pt x="178" y="86"/>
                    </a:cubicBezTo>
                    <a:cubicBezTo>
                      <a:pt x="177" y="95"/>
                      <a:pt x="177" y="105"/>
                      <a:pt x="178" y="114"/>
                    </a:cubicBezTo>
                    <a:cubicBezTo>
                      <a:pt x="179" y="122"/>
                      <a:pt x="177" y="130"/>
                      <a:pt x="177" y="138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43" name="Freeform 39"/>
              <p:cNvSpPr>
                <a:spLocks/>
              </p:cNvSpPr>
              <p:nvPr/>
            </p:nvSpPr>
            <p:spPr bwMode="auto">
              <a:xfrm>
                <a:off x="5372101" y="863600"/>
                <a:ext cx="608013" cy="492125"/>
              </a:xfrm>
              <a:custGeom>
                <a:avLst/>
                <a:gdLst>
                  <a:gd name="T0" fmla="*/ 157 w 162"/>
                  <a:gd name="T1" fmla="*/ 44 h 131"/>
                  <a:gd name="T2" fmla="*/ 147 w 162"/>
                  <a:gd name="T3" fmla="*/ 50 h 131"/>
                  <a:gd name="T4" fmla="*/ 131 w 162"/>
                  <a:gd name="T5" fmla="*/ 62 h 131"/>
                  <a:gd name="T6" fmla="*/ 123 w 162"/>
                  <a:gd name="T7" fmla="*/ 68 h 131"/>
                  <a:gd name="T8" fmla="*/ 98 w 162"/>
                  <a:gd name="T9" fmla="*/ 93 h 131"/>
                  <a:gd name="T10" fmla="*/ 80 w 162"/>
                  <a:gd name="T11" fmla="*/ 114 h 131"/>
                  <a:gd name="T12" fmla="*/ 64 w 162"/>
                  <a:gd name="T13" fmla="*/ 123 h 131"/>
                  <a:gd name="T14" fmla="*/ 27 w 162"/>
                  <a:gd name="T15" fmla="*/ 129 h 131"/>
                  <a:gd name="T16" fmla="*/ 16 w 162"/>
                  <a:gd name="T17" fmla="*/ 129 h 131"/>
                  <a:gd name="T18" fmla="*/ 26 w 162"/>
                  <a:gd name="T19" fmla="*/ 121 h 131"/>
                  <a:gd name="T20" fmla="*/ 38 w 162"/>
                  <a:gd name="T21" fmla="*/ 107 h 131"/>
                  <a:gd name="T22" fmla="*/ 39 w 162"/>
                  <a:gd name="T23" fmla="*/ 104 h 131"/>
                  <a:gd name="T24" fmla="*/ 36 w 162"/>
                  <a:gd name="T25" fmla="*/ 103 h 131"/>
                  <a:gd name="T26" fmla="*/ 9 w 162"/>
                  <a:gd name="T27" fmla="*/ 103 h 131"/>
                  <a:gd name="T28" fmla="*/ 0 w 162"/>
                  <a:gd name="T29" fmla="*/ 93 h 131"/>
                  <a:gd name="T30" fmla="*/ 12 w 162"/>
                  <a:gd name="T31" fmla="*/ 93 h 131"/>
                  <a:gd name="T32" fmla="*/ 23 w 162"/>
                  <a:gd name="T33" fmla="*/ 90 h 131"/>
                  <a:gd name="T34" fmla="*/ 33 w 162"/>
                  <a:gd name="T35" fmla="*/ 84 h 131"/>
                  <a:gd name="T36" fmla="*/ 41 w 162"/>
                  <a:gd name="T37" fmla="*/ 75 h 131"/>
                  <a:gd name="T38" fmla="*/ 38 w 162"/>
                  <a:gd name="T39" fmla="*/ 74 h 131"/>
                  <a:gd name="T40" fmla="*/ 22 w 162"/>
                  <a:gd name="T41" fmla="*/ 74 h 131"/>
                  <a:gd name="T42" fmla="*/ 11 w 162"/>
                  <a:gd name="T43" fmla="*/ 70 h 131"/>
                  <a:gd name="T44" fmla="*/ 3 w 162"/>
                  <a:gd name="T45" fmla="*/ 56 h 131"/>
                  <a:gd name="T46" fmla="*/ 6 w 162"/>
                  <a:gd name="T47" fmla="*/ 37 h 131"/>
                  <a:gd name="T48" fmla="*/ 9 w 162"/>
                  <a:gd name="T49" fmla="*/ 41 h 131"/>
                  <a:gd name="T50" fmla="*/ 18 w 162"/>
                  <a:gd name="T51" fmla="*/ 54 h 131"/>
                  <a:gd name="T52" fmla="*/ 28 w 162"/>
                  <a:gd name="T53" fmla="*/ 56 h 131"/>
                  <a:gd name="T54" fmla="*/ 40 w 162"/>
                  <a:gd name="T55" fmla="*/ 48 h 131"/>
                  <a:gd name="T56" fmla="*/ 73 w 162"/>
                  <a:gd name="T57" fmla="*/ 18 h 131"/>
                  <a:gd name="T58" fmla="*/ 93 w 162"/>
                  <a:gd name="T59" fmla="*/ 7 h 131"/>
                  <a:gd name="T60" fmla="*/ 112 w 162"/>
                  <a:gd name="T61" fmla="*/ 1 h 131"/>
                  <a:gd name="T62" fmla="*/ 129 w 162"/>
                  <a:gd name="T63" fmla="*/ 2 h 131"/>
                  <a:gd name="T64" fmla="*/ 151 w 162"/>
                  <a:gd name="T65" fmla="*/ 11 h 131"/>
                  <a:gd name="T66" fmla="*/ 162 w 162"/>
                  <a:gd name="T67" fmla="*/ 28 h 131"/>
                  <a:gd name="T68" fmla="*/ 161 w 162"/>
                  <a:gd name="T69" fmla="*/ 32 h 131"/>
                  <a:gd name="T70" fmla="*/ 157 w 162"/>
                  <a:gd name="T71" fmla="*/ 44 h 1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162" h="131">
                    <a:moveTo>
                      <a:pt x="157" y="44"/>
                    </a:moveTo>
                    <a:cubicBezTo>
                      <a:pt x="154" y="46"/>
                      <a:pt x="151" y="49"/>
                      <a:pt x="147" y="50"/>
                    </a:cubicBezTo>
                    <a:cubicBezTo>
                      <a:pt x="141" y="53"/>
                      <a:pt x="136" y="57"/>
                      <a:pt x="131" y="62"/>
                    </a:cubicBezTo>
                    <a:cubicBezTo>
                      <a:pt x="128" y="64"/>
                      <a:pt x="126" y="66"/>
                      <a:pt x="123" y="68"/>
                    </a:cubicBezTo>
                    <a:cubicBezTo>
                      <a:pt x="113" y="74"/>
                      <a:pt x="104" y="82"/>
                      <a:pt x="98" y="93"/>
                    </a:cubicBezTo>
                    <a:cubicBezTo>
                      <a:pt x="93" y="101"/>
                      <a:pt x="88" y="108"/>
                      <a:pt x="80" y="114"/>
                    </a:cubicBezTo>
                    <a:cubicBezTo>
                      <a:pt x="75" y="118"/>
                      <a:pt x="70" y="121"/>
                      <a:pt x="64" y="123"/>
                    </a:cubicBezTo>
                    <a:cubicBezTo>
                      <a:pt x="52" y="127"/>
                      <a:pt x="40" y="131"/>
                      <a:pt x="27" y="129"/>
                    </a:cubicBezTo>
                    <a:cubicBezTo>
                      <a:pt x="24" y="129"/>
                      <a:pt x="20" y="130"/>
                      <a:pt x="16" y="129"/>
                    </a:cubicBezTo>
                    <a:cubicBezTo>
                      <a:pt x="20" y="126"/>
                      <a:pt x="23" y="123"/>
                      <a:pt x="26" y="121"/>
                    </a:cubicBezTo>
                    <a:cubicBezTo>
                      <a:pt x="30" y="116"/>
                      <a:pt x="34" y="112"/>
                      <a:pt x="38" y="107"/>
                    </a:cubicBezTo>
                    <a:cubicBezTo>
                      <a:pt x="39" y="107"/>
                      <a:pt x="40" y="105"/>
                      <a:pt x="39" y="104"/>
                    </a:cubicBezTo>
                    <a:cubicBezTo>
                      <a:pt x="39" y="102"/>
                      <a:pt x="37" y="103"/>
                      <a:pt x="36" y="103"/>
                    </a:cubicBezTo>
                    <a:cubicBezTo>
                      <a:pt x="27" y="109"/>
                      <a:pt x="18" y="107"/>
                      <a:pt x="9" y="103"/>
                    </a:cubicBezTo>
                    <a:cubicBezTo>
                      <a:pt x="5" y="101"/>
                      <a:pt x="2" y="98"/>
                      <a:pt x="0" y="93"/>
                    </a:cubicBezTo>
                    <a:cubicBezTo>
                      <a:pt x="4" y="93"/>
                      <a:pt x="8" y="94"/>
                      <a:pt x="12" y="93"/>
                    </a:cubicBezTo>
                    <a:cubicBezTo>
                      <a:pt x="15" y="93"/>
                      <a:pt x="19" y="92"/>
                      <a:pt x="23" y="90"/>
                    </a:cubicBezTo>
                    <a:cubicBezTo>
                      <a:pt x="26" y="89"/>
                      <a:pt x="30" y="87"/>
                      <a:pt x="33" y="84"/>
                    </a:cubicBezTo>
                    <a:cubicBezTo>
                      <a:pt x="35" y="82"/>
                      <a:pt x="39" y="80"/>
                      <a:pt x="41" y="75"/>
                    </a:cubicBezTo>
                    <a:cubicBezTo>
                      <a:pt x="40" y="75"/>
                      <a:pt x="39" y="74"/>
                      <a:pt x="38" y="74"/>
                    </a:cubicBezTo>
                    <a:cubicBezTo>
                      <a:pt x="33" y="74"/>
                      <a:pt x="27" y="74"/>
                      <a:pt x="22" y="74"/>
                    </a:cubicBezTo>
                    <a:cubicBezTo>
                      <a:pt x="18" y="74"/>
                      <a:pt x="14" y="72"/>
                      <a:pt x="11" y="70"/>
                    </a:cubicBezTo>
                    <a:cubicBezTo>
                      <a:pt x="6" y="67"/>
                      <a:pt x="3" y="62"/>
                      <a:pt x="3" y="56"/>
                    </a:cubicBezTo>
                    <a:cubicBezTo>
                      <a:pt x="2" y="50"/>
                      <a:pt x="3" y="43"/>
                      <a:pt x="6" y="37"/>
                    </a:cubicBezTo>
                    <a:cubicBezTo>
                      <a:pt x="7" y="39"/>
                      <a:pt x="8" y="40"/>
                      <a:pt x="9" y="41"/>
                    </a:cubicBezTo>
                    <a:cubicBezTo>
                      <a:pt x="10" y="47"/>
                      <a:pt x="14" y="50"/>
                      <a:pt x="18" y="54"/>
                    </a:cubicBezTo>
                    <a:cubicBezTo>
                      <a:pt x="21" y="57"/>
                      <a:pt x="24" y="58"/>
                      <a:pt x="28" y="56"/>
                    </a:cubicBezTo>
                    <a:cubicBezTo>
                      <a:pt x="33" y="55"/>
                      <a:pt x="37" y="52"/>
                      <a:pt x="40" y="48"/>
                    </a:cubicBezTo>
                    <a:cubicBezTo>
                      <a:pt x="51" y="38"/>
                      <a:pt x="62" y="28"/>
                      <a:pt x="73" y="18"/>
                    </a:cubicBezTo>
                    <a:cubicBezTo>
                      <a:pt x="79" y="13"/>
                      <a:pt x="86" y="9"/>
                      <a:pt x="93" y="7"/>
                    </a:cubicBezTo>
                    <a:cubicBezTo>
                      <a:pt x="100" y="5"/>
                      <a:pt x="106" y="3"/>
                      <a:pt x="112" y="1"/>
                    </a:cubicBezTo>
                    <a:cubicBezTo>
                      <a:pt x="118" y="0"/>
                      <a:pt x="124" y="0"/>
                      <a:pt x="129" y="2"/>
                    </a:cubicBezTo>
                    <a:cubicBezTo>
                      <a:pt x="137" y="4"/>
                      <a:pt x="144" y="7"/>
                      <a:pt x="151" y="11"/>
                    </a:cubicBezTo>
                    <a:cubicBezTo>
                      <a:pt x="159" y="14"/>
                      <a:pt x="162" y="20"/>
                      <a:pt x="162" y="28"/>
                    </a:cubicBezTo>
                    <a:cubicBezTo>
                      <a:pt x="162" y="29"/>
                      <a:pt x="162" y="31"/>
                      <a:pt x="161" y="32"/>
                    </a:cubicBezTo>
                    <a:cubicBezTo>
                      <a:pt x="158" y="36"/>
                      <a:pt x="158" y="39"/>
                      <a:pt x="157" y="44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44" name="Freeform 40"/>
              <p:cNvSpPr>
                <a:spLocks/>
              </p:cNvSpPr>
              <p:nvPr/>
            </p:nvSpPr>
            <p:spPr bwMode="auto">
              <a:xfrm>
                <a:off x="4954588" y="4495800"/>
                <a:ext cx="661988" cy="288925"/>
              </a:xfrm>
              <a:custGeom>
                <a:avLst/>
                <a:gdLst>
                  <a:gd name="T0" fmla="*/ 12 w 176"/>
                  <a:gd name="T1" fmla="*/ 71 h 77"/>
                  <a:gd name="T2" fmla="*/ 2 w 176"/>
                  <a:gd name="T3" fmla="*/ 22 h 77"/>
                  <a:gd name="T4" fmla="*/ 13 w 176"/>
                  <a:gd name="T5" fmla="*/ 22 h 77"/>
                  <a:gd name="T6" fmla="*/ 19 w 176"/>
                  <a:gd name="T7" fmla="*/ 23 h 77"/>
                  <a:gd name="T8" fmla="*/ 54 w 176"/>
                  <a:gd name="T9" fmla="*/ 22 h 77"/>
                  <a:gd name="T10" fmla="*/ 85 w 176"/>
                  <a:gd name="T11" fmla="*/ 18 h 77"/>
                  <a:gd name="T12" fmla="*/ 106 w 176"/>
                  <a:gd name="T13" fmla="*/ 12 h 77"/>
                  <a:gd name="T14" fmla="*/ 117 w 176"/>
                  <a:gd name="T15" fmla="*/ 0 h 77"/>
                  <a:gd name="T16" fmla="*/ 120 w 176"/>
                  <a:gd name="T17" fmla="*/ 0 h 77"/>
                  <a:gd name="T18" fmla="*/ 142 w 176"/>
                  <a:gd name="T19" fmla="*/ 8 h 77"/>
                  <a:gd name="T20" fmla="*/ 160 w 176"/>
                  <a:gd name="T21" fmla="*/ 18 h 77"/>
                  <a:gd name="T22" fmla="*/ 168 w 176"/>
                  <a:gd name="T23" fmla="*/ 33 h 77"/>
                  <a:gd name="T24" fmla="*/ 169 w 176"/>
                  <a:gd name="T25" fmla="*/ 36 h 77"/>
                  <a:gd name="T26" fmla="*/ 172 w 176"/>
                  <a:gd name="T27" fmla="*/ 69 h 77"/>
                  <a:gd name="T28" fmla="*/ 166 w 176"/>
                  <a:gd name="T29" fmla="*/ 74 h 77"/>
                  <a:gd name="T30" fmla="*/ 135 w 176"/>
                  <a:gd name="T31" fmla="*/ 77 h 77"/>
                  <a:gd name="T32" fmla="*/ 103 w 176"/>
                  <a:gd name="T33" fmla="*/ 77 h 77"/>
                  <a:gd name="T34" fmla="*/ 74 w 176"/>
                  <a:gd name="T35" fmla="*/ 77 h 77"/>
                  <a:gd name="T36" fmla="*/ 52 w 176"/>
                  <a:gd name="T37" fmla="*/ 76 h 77"/>
                  <a:gd name="T38" fmla="*/ 22 w 176"/>
                  <a:gd name="T39" fmla="*/ 73 h 77"/>
                  <a:gd name="T40" fmla="*/ 12 w 176"/>
                  <a:gd name="T41" fmla="*/ 71 h 7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76" h="77">
                    <a:moveTo>
                      <a:pt x="12" y="71"/>
                    </a:moveTo>
                    <a:cubicBezTo>
                      <a:pt x="6" y="55"/>
                      <a:pt x="0" y="39"/>
                      <a:pt x="2" y="22"/>
                    </a:cubicBezTo>
                    <a:cubicBezTo>
                      <a:pt x="6" y="21"/>
                      <a:pt x="10" y="21"/>
                      <a:pt x="13" y="22"/>
                    </a:cubicBezTo>
                    <a:cubicBezTo>
                      <a:pt x="15" y="22"/>
                      <a:pt x="17" y="23"/>
                      <a:pt x="19" y="23"/>
                    </a:cubicBezTo>
                    <a:cubicBezTo>
                      <a:pt x="31" y="26"/>
                      <a:pt x="42" y="23"/>
                      <a:pt x="54" y="22"/>
                    </a:cubicBezTo>
                    <a:cubicBezTo>
                      <a:pt x="64" y="21"/>
                      <a:pt x="75" y="19"/>
                      <a:pt x="85" y="18"/>
                    </a:cubicBezTo>
                    <a:cubicBezTo>
                      <a:pt x="92" y="17"/>
                      <a:pt x="99" y="15"/>
                      <a:pt x="106" y="12"/>
                    </a:cubicBezTo>
                    <a:cubicBezTo>
                      <a:pt x="111" y="10"/>
                      <a:pt x="115" y="5"/>
                      <a:pt x="117" y="0"/>
                    </a:cubicBezTo>
                    <a:cubicBezTo>
                      <a:pt x="119" y="0"/>
                      <a:pt x="119" y="0"/>
                      <a:pt x="120" y="0"/>
                    </a:cubicBezTo>
                    <a:cubicBezTo>
                      <a:pt x="127" y="4"/>
                      <a:pt x="135" y="6"/>
                      <a:pt x="142" y="8"/>
                    </a:cubicBezTo>
                    <a:cubicBezTo>
                      <a:pt x="149" y="10"/>
                      <a:pt x="155" y="13"/>
                      <a:pt x="160" y="18"/>
                    </a:cubicBezTo>
                    <a:cubicBezTo>
                      <a:pt x="164" y="22"/>
                      <a:pt x="168" y="26"/>
                      <a:pt x="168" y="33"/>
                    </a:cubicBezTo>
                    <a:cubicBezTo>
                      <a:pt x="167" y="34"/>
                      <a:pt x="168" y="35"/>
                      <a:pt x="169" y="36"/>
                    </a:cubicBezTo>
                    <a:cubicBezTo>
                      <a:pt x="174" y="47"/>
                      <a:pt x="176" y="57"/>
                      <a:pt x="172" y="69"/>
                    </a:cubicBezTo>
                    <a:cubicBezTo>
                      <a:pt x="171" y="73"/>
                      <a:pt x="171" y="74"/>
                      <a:pt x="166" y="74"/>
                    </a:cubicBezTo>
                    <a:cubicBezTo>
                      <a:pt x="155" y="75"/>
                      <a:pt x="145" y="77"/>
                      <a:pt x="135" y="77"/>
                    </a:cubicBezTo>
                    <a:cubicBezTo>
                      <a:pt x="124" y="77"/>
                      <a:pt x="114" y="77"/>
                      <a:pt x="103" y="77"/>
                    </a:cubicBezTo>
                    <a:cubicBezTo>
                      <a:pt x="94" y="77"/>
                      <a:pt x="84" y="77"/>
                      <a:pt x="74" y="77"/>
                    </a:cubicBezTo>
                    <a:cubicBezTo>
                      <a:pt x="67" y="77"/>
                      <a:pt x="60" y="76"/>
                      <a:pt x="52" y="76"/>
                    </a:cubicBezTo>
                    <a:cubicBezTo>
                      <a:pt x="42" y="75"/>
                      <a:pt x="32" y="74"/>
                      <a:pt x="22" y="73"/>
                    </a:cubicBezTo>
                    <a:cubicBezTo>
                      <a:pt x="19" y="73"/>
                      <a:pt x="15" y="72"/>
                      <a:pt x="12" y="71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45" name="Freeform 41"/>
              <p:cNvSpPr>
                <a:spLocks/>
              </p:cNvSpPr>
              <p:nvPr/>
            </p:nvSpPr>
            <p:spPr bwMode="auto">
              <a:xfrm>
                <a:off x="6565901" y="2730500"/>
                <a:ext cx="409575" cy="266700"/>
              </a:xfrm>
              <a:custGeom>
                <a:avLst/>
                <a:gdLst>
                  <a:gd name="T0" fmla="*/ 95 w 109"/>
                  <a:gd name="T1" fmla="*/ 51 h 71"/>
                  <a:gd name="T2" fmla="*/ 88 w 109"/>
                  <a:gd name="T3" fmla="*/ 42 h 71"/>
                  <a:gd name="T4" fmla="*/ 85 w 109"/>
                  <a:gd name="T5" fmla="*/ 42 h 71"/>
                  <a:gd name="T6" fmla="*/ 85 w 109"/>
                  <a:gd name="T7" fmla="*/ 45 h 71"/>
                  <a:gd name="T8" fmla="*/ 88 w 109"/>
                  <a:gd name="T9" fmla="*/ 49 h 71"/>
                  <a:gd name="T10" fmla="*/ 91 w 109"/>
                  <a:gd name="T11" fmla="*/ 56 h 71"/>
                  <a:gd name="T12" fmla="*/ 89 w 109"/>
                  <a:gd name="T13" fmla="*/ 61 h 71"/>
                  <a:gd name="T14" fmla="*/ 83 w 109"/>
                  <a:gd name="T15" fmla="*/ 61 h 71"/>
                  <a:gd name="T16" fmla="*/ 78 w 109"/>
                  <a:gd name="T17" fmla="*/ 57 h 71"/>
                  <a:gd name="T18" fmla="*/ 78 w 109"/>
                  <a:gd name="T19" fmla="*/ 65 h 71"/>
                  <a:gd name="T20" fmla="*/ 64 w 109"/>
                  <a:gd name="T21" fmla="*/ 70 h 71"/>
                  <a:gd name="T22" fmla="*/ 42 w 109"/>
                  <a:gd name="T23" fmla="*/ 67 h 71"/>
                  <a:gd name="T24" fmla="*/ 16 w 109"/>
                  <a:gd name="T25" fmla="*/ 60 h 71"/>
                  <a:gd name="T26" fmla="*/ 4 w 109"/>
                  <a:gd name="T27" fmla="*/ 58 h 71"/>
                  <a:gd name="T28" fmla="*/ 0 w 109"/>
                  <a:gd name="T29" fmla="*/ 56 h 71"/>
                  <a:gd name="T30" fmla="*/ 8 w 109"/>
                  <a:gd name="T31" fmla="*/ 29 h 71"/>
                  <a:gd name="T32" fmla="*/ 16 w 109"/>
                  <a:gd name="T33" fmla="*/ 2 h 71"/>
                  <a:gd name="T34" fmla="*/ 25 w 109"/>
                  <a:gd name="T35" fmla="*/ 1 h 71"/>
                  <a:gd name="T36" fmla="*/ 35 w 109"/>
                  <a:gd name="T37" fmla="*/ 0 h 71"/>
                  <a:gd name="T38" fmla="*/ 43 w 109"/>
                  <a:gd name="T39" fmla="*/ 0 h 71"/>
                  <a:gd name="T40" fmla="*/ 70 w 109"/>
                  <a:gd name="T41" fmla="*/ 0 h 71"/>
                  <a:gd name="T42" fmla="*/ 100 w 109"/>
                  <a:gd name="T43" fmla="*/ 10 h 71"/>
                  <a:gd name="T44" fmla="*/ 109 w 109"/>
                  <a:gd name="T45" fmla="*/ 25 h 71"/>
                  <a:gd name="T46" fmla="*/ 107 w 109"/>
                  <a:gd name="T47" fmla="*/ 29 h 71"/>
                  <a:gd name="T48" fmla="*/ 99 w 109"/>
                  <a:gd name="T49" fmla="*/ 24 h 71"/>
                  <a:gd name="T50" fmla="*/ 93 w 109"/>
                  <a:gd name="T51" fmla="*/ 26 h 71"/>
                  <a:gd name="T52" fmla="*/ 103 w 109"/>
                  <a:gd name="T53" fmla="*/ 39 h 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109" h="71">
                    <a:moveTo>
                      <a:pt x="95" y="51"/>
                    </a:moveTo>
                    <a:cubicBezTo>
                      <a:pt x="93" y="48"/>
                      <a:pt x="90" y="45"/>
                      <a:pt x="88" y="42"/>
                    </a:cubicBezTo>
                    <a:cubicBezTo>
                      <a:pt x="87" y="41"/>
                      <a:pt x="86" y="42"/>
                      <a:pt x="85" y="42"/>
                    </a:cubicBezTo>
                    <a:cubicBezTo>
                      <a:pt x="84" y="43"/>
                      <a:pt x="84" y="44"/>
                      <a:pt x="85" y="45"/>
                    </a:cubicBezTo>
                    <a:cubicBezTo>
                      <a:pt x="85" y="46"/>
                      <a:pt x="87" y="48"/>
                      <a:pt x="88" y="49"/>
                    </a:cubicBezTo>
                    <a:cubicBezTo>
                      <a:pt x="89" y="51"/>
                      <a:pt x="90" y="54"/>
                      <a:pt x="91" y="56"/>
                    </a:cubicBezTo>
                    <a:cubicBezTo>
                      <a:pt x="91" y="58"/>
                      <a:pt x="91" y="60"/>
                      <a:pt x="89" y="61"/>
                    </a:cubicBezTo>
                    <a:cubicBezTo>
                      <a:pt x="87" y="62"/>
                      <a:pt x="85" y="62"/>
                      <a:pt x="83" y="61"/>
                    </a:cubicBezTo>
                    <a:cubicBezTo>
                      <a:pt x="82" y="59"/>
                      <a:pt x="80" y="57"/>
                      <a:pt x="78" y="57"/>
                    </a:cubicBezTo>
                    <a:cubicBezTo>
                      <a:pt x="75" y="60"/>
                      <a:pt x="78" y="62"/>
                      <a:pt x="78" y="65"/>
                    </a:cubicBezTo>
                    <a:cubicBezTo>
                      <a:pt x="75" y="69"/>
                      <a:pt x="69" y="71"/>
                      <a:pt x="64" y="70"/>
                    </a:cubicBezTo>
                    <a:cubicBezTo>
                      <a:pt x="56" y="70"/>
                      <a:pt x="49" y="69"/>
                      <a:pt x="42" y="67"/>
                    </a:cubicBezTo>
                    <a:cubicBezTo>
                      <a:pt x="33" y="65"/>
                      <a:pt x="25" y="63"/>
                      <a:pt x="16" y="60"/>
                    </a:cubicBezTo>
                    <a:cubicBezTo>
                      <a:pt x="12" y="60"/>
                      <a:pt x="8" y="59"/>
                      <a:pt x="4" y="58"/>
                    </a:cubicBezTo>
                    <a:cubicBezTo>
                      <a:pt x="3" y="58"/>
                      <a:pt x="1" y="57"/>
                      <a:pt x="0" y="56"/>
                    </a:cubicBezTo>
                    <a:cubicBezTo>
                      <a:pt x="1" y="47"/>
                      <a:pt x="6" y="38"/>
                      <a:pt x="8" y="29"/>
                    </a:cubicBezTo>
                    <a:cubicBezTo>
                      <a:pt x="11" y="20"/>
                      <a:pt x="13" y="11"/>
                      <a:pt x="16" y="2"/>
                    </a:cubicBezTo>
                    <a:cubicBezTo>
                      <a:pt x="19" y="2"/>
                      <a:pt x="22" y="2"/>
                      <a:pt x="25" y="1"/>
                    </a:cubicBezTo>
                    <a:cubicBezTo>
                      <a:pt x="28" y="1"/>
                      <a:pt x="32" y="1"/>
                      <a:pt x="35" y="0"/>
                    </a:cubicBezTo>
                    <a:cubicBezTo>
                      <a:pt x="38" y="0"/>
                      <a:pt x="41" y="0"/>
                      <a:pt x="43" y="0"/>
                    </a:cubicBezTo>
                    <a:cubicBezTo>
                      <a:pt x="52" y="0"/>
                      <a:pt x="61" y="0"/>
                      <a:pt x="70" y="0"/>
                    </a:cubicBezTo>
                    <a:cubicBezTo>
                      <a:pt x="81" y="1"/>
                      <a:pt x="91" y="4"/>
                      <a:pt x="100" y="10"/>
                    </a:cubicBezTo>
                    <a:cubicBezTo>
                      <a:pt x="105" y="14"/>
                      <a:pt x="107" y="19"/>
                      <a:pt x="109" y="25"/>
                    </a:cubicBezTo>
                    <a:cubicBezTo>
                      <a:pt x="109" y="26"/>
                      <a:pt x="108" y="28"/>
                      <a:pt x="107" y="29"/>
                    </a:cubicBezTo>
                    <a:cubicBezTo>
                      <a:pt x="103" y="29"/>
                      <a:pt x="101" y="25"/>
                      <a:pt x="99" y="24"/>
                    </a:cubicBezTo>
                    <a:cubicBezTo>
                      <a:pt x="96" y="22"/>
                      <a:pt x="95" y="23"/>
                      <a:pt x="93" y="26"/>
                    </a:cubicBezTo>
                    <a:cubicBezTo>
                      <a:pt x="97" y="30"/>
                      <a:pt x="102" y="33"/>
                      <a:pt x="103" y="39"/>
                    </a:cubicBezTo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46" name="Freeform 42"/>
              <p:cNvSpPr>
                <a:spLocks/>
              </p:cNvSpPr>
              <p:nvPr/>
            </p:nvSpPr>
            <p:spPr bwMode="auto">
              <a:xfrm>
                <a:off x="5184776" y="3775075"/>
                <a:ext cx="273050" cy="665163"/>
              </a:xfrm>
              <a:custGeom>
                <a:avLst/>
                <a:gdLst>
                  <a:gd name="T0" fmla="*/ 73 w 73"/>
                  <a:gd name="T1" fmla="*/ 155 h 177"/>
                  <a:gd name="T2" fmla="*/ 51 w 73"/>
                  <a:gd name="T3" fmla="*/ 169 h 177"/>
                  <a:gd name="T4" fmla="*/ 28 w 73"/>
                  <a:gd name="T5" fmla="*/ 177 h 177"/>
                  <a:gd name="T6" fmla="*/ 17 w 73"/>
                  <a:gd name="T7" fmla="*/ 168 h 177"/>
                  <a:gd name="T8" fmla="*/ 2 w 73"/>
                  <a:gd name="T9" fmla="*/ 127 h 177"/>
                  <a:gd name="T10" fmla="*/ 1 w 73"/>
                  <a:gd name="T11" fmla="*/ 111 h 177"/>
                  <a:gd name="T12" fmla="*/ 0 w 73"/>
                  <a:gd name="T13" fmla="*/ 103 h 177"/>
                  <a:gd name="T14" fmla="*/ 1 w 73"/>
                  <a:gd name="T15" fmla="*/ 40 h 177"/>
                  <a:gd name="T16" fmla="*/ 3 w 73"/>
                  <a:gd name="T17" fmla="*/ 10 h 177"/>
                  <a:gd name="T18" fmla="*/ 4 w 73"/>
                  <a:gd name="T19" fmla="*/ 0 h 177"/>
                  <a:gd name="T20" fmla="*/ 11 w 73"/>
                  <a:gd name="T21" fmla="*/ 0 h 177"/>
                  <a:gd name="T22" fmla="*/ 37 w 73"/>
                  <a:gd name="T23" fmla="*/ 0 h 177"/>
                  <a:gd name="T24" fmla="*/ 41 w 73"/>
                  <a:gd name="T25" fmla="*/ 1 h 177"/>
                  <a:gd name="T26" fmla="*/ 40 w 73"/>
                  <a:gd name="T27" fmla="*/ 13 h 177"/>
                  <a:gd name="T28" fmla="*/ 37 w 73"/>
                  <a:gd name="T29" fmla="*/ 52 h 177"/>
                  <a:gd name="T30" fmla="*/ 35 w 73"/>
                  <a:gd name="T31" fmla="*/ 99 h 177"/>
                  <a:gd name="T32" fmla="*/ 41 w 73"/>
                  <a:gd name="T33" fmla="*/ 130 h 177"/>
                  <a:gd name="T34" fmla="*/ 61 w 73"/>
                  <a:gd name="T35" fmla="*/ 149 h 177"/>
                  <a:gd name="T36" fmla="*/ 73 w 73"/>
                  <a:gd name="T37" fmla="*/ 155 h 17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73" h="177">
                    <a:moveTo>
                      <a:pt x="73" y="155"/>
                    </a:moveTo>
                    <a:cubicBezTo>
                      <a:pt x="66" y="161"/>
                      <a:pt x="59" y="166"/>
                      <a:pt x="51" y="169"/>
                    </a:cubicBezTo>
                    <a:cubicBezTo>
                      <a:pt x="43" y="171"/>
                      <a:pt x="35" y="174"/>
                      <a:pt x="28" y="177"/>
                    </a:cubicBezTo>
                    <a:cubicBezTo>
                      <a:pt x="23" y="175"/>
                      <a:pt x="20" y="172"/>
                      <a:pt x="17" y="168"/>
                    </a:cubicBezTo>
                    <a:cubicBezTo>
                      <a:pt x="8" y="156"/>
                      <a:pt x="4" y="142"/>
                      <a:pt x="2" y="127"/>
                    </a:cubicBezTo>
                    <a:cubicBezTo>
                      <a:pt x="2" y="122"/>
                      <a:pt x="1" y="116"/>
                      <a:pt x="1" y="111"/>
                    </a:cubicBezTo>
                    <a:cubicBezTo>
                      <a:pt x="0" y="108"/>
                      <a:pt x="0" y="106"/>
                      <a:pt x="0" y="103"/>
                    </a:cubicBezTo>
                    <a:cubicBezTo>
                      <a:pt x="0" y="82"/>
                      <a:pt x="0" y="61"/>
                      <a:pt x="1" y="40"/>
                    </a:cubicBezTo>
                    <a:cubicBezTo>
                      <a:pt x="1" y="30"/>
                      <a:pt x="1" y="20"/>
                      <a:pt x="3" y="10"/>
                    </a:cubicBezTo>
                    <a:cubicBezTo>
                      <a:pt x="4" y="7"/>
                      <a:pt x="4" y="4"/>
                      <a:pt x="4" y="0"/>
                    </a:cubicBezTo>
                    <a:cubicBezTo>
                      <a:pt x="7" y="0"/>
                      <a:pt x="9" y="0"/>
                      <a:pt x="11" y="0"/>
                    </a:cubicBezTo>
                    <a:cubicBezTo>
                      <a:pt x="19" y="0"/>
                      <a:pt x="28" y="0"/>
                      <a:pt x="37" y="0"/>
                    </a:cubicBezTo>
                    <a:cubicBezTo>
                      <a:pt x="38" y="0"/>
                      <a:pt x="39" y="1"/>
                      <a:pt x="41" y="1"/>
                    </a:cubicBezTo>
                    <a:cubicBezTo>
                      <a:pt x="41" y="5"/>
                      <a:pt x="40" y="9"/>
                      <a:pt x="40" y="13"/>
                    </a:cubicBezTo>
                    <a:cubicBezTo>
                      <a:pt x="39" y="26"/>
                      <a:pt x="38" y="39"/>
                      <a:pt x="37" y="52"/>
                    </a:cubicBezTo>
                    <a:cubicBezTo>
                      <a:pt x="36" y="68"/>
                      <a:pt x="36" y="83"/>
                      <a:pt x="35" y="99"/>
                    </a:cubicBezTo>
                    <a:cubicBezTo>
                      <a:pt x="34" y="110"/>
                      <a:pt x="36" y="121"/>
                      <a:pt x="41" y="130"/>
                    </a:cubicBezTo>
                    <a:cubicBezTo>
                      <a:pt x="45" y="139"/>
                      <a:pt x="52" y="145"/>
                      <a:pt x="61" y="149"/>
                    </a:cubicBezTo>
                    <a:cubicBezTo>
                      <a:pt x="65" y="151"/>
                      <a:pt x="68" y="153"/>
                      <a:pt x="73" y="155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47" name="Freeform 43"/>
              <p:cNvSpPr>
                <a:spLocks/>
              </p:cNvSpPr>
              <p:nvPr/>
            </p:nvSpPr>
            <p:spPr bwMode="auto">
              <a:xfrm>
                <a:off x="5314951" y="4360863"/>
                <a:ext cx="387350" cy="247650"/>
              </a:xfrm>
              <a:custGeom>
                <a:avLst/>
                <a:gdLst>
                  <a:gd name="T0" fmla="*/ 49 w 103"/>
                  <a:gd name="T1" fmla="*/ 0 h 66"/>
                  <a:gd name="T2" fmla="*/ 74 w 103"/>
                  <a:gd name="T3" fmla="*/ 11 h 66"/>
                  <a:gd name="T4" fmla="*/ 76 w 103"/>
                  <a:gd name="T5" fmla="*/ 12 h 66"/>
                  <a:gd name="T6" fmla="*/ 96 w 103"/>
                  <a:gd name="T7" fmla="*/ 32 h 66"/>
                  <a:gd name="T8" fmla="*/ 100 w 103"/>
                  <a:gd name="T9" fmla="*/ 42 h 66"/>
                  <a:gd name="T10" fmla="*/ 102 w 103"/>
                  <a:gd name="T11" fmla="*/ 59 h 66"/>
                  <a:gd name="T12" fmla="*/ 102 w 103"/>
                  <a:gd name="T13" fmla="*/ 63 h 66"/>
                  <a:gd name="T14" fmla="*/ 97 w 103"/>
                  <a:gd name="T15" fmla="*/ 64 h 66"/>
                  <a:gd name="T16" fmla="*/ 79 w 103"/>
                  <a:gd name="T17" fmla="*/ 66 h 66"/>
                  <a:gd name="T18" fmla="*/ 75 w 103"/>
                  <a:gd name="T19" fmla="*/ 59 h 66"/>
                  <a:gd name="T20" fmla="*/ 53 w 103"/>
                  <a:gd name="T21" fmla="*/ 41 h 66"/>
                  <a:gd name="T22" fmla="*/ 27 w 103"/>
                  <a:gd name="T23" fmla="*/ 33 h 66"/>
                  <a:gd name="T24" fmla="*/ 21 w 103"/>
                  <a:gd name="T25" fmla="*/ 31 h 66"/>
                  <a:gd name="T26" fmla="*/ 2 w 103"/>
                  <a:gd name="T27" fmla="*/ 27 h 66"/>
                  <a:gd name="T28" fmla="*/ 0 w 103"/>
                  <a:gd name="T29" fmla="*/ 25 h 66"/>
                  <a:gd name="T30" fmla="*/ 9 w 103"/>
                  <a:gd name="T31" fmla="*/ 20 h 66"/>
                  <a:gd name="T32" fmla="*/ 23 w 103"/>
                  <a:gd name="T33" fmla="*/ 14 h 66"/>
                  <a:gd name="T34" fmla="*/ 45 w 103"/>
                  <a:gd name="T35" fmla="*/ 2 h 66"/>
                  <a:gd name="T36" fmla="*/ 49 w 103"/>
                  <a:gd name="T37" fmla="*/ 0 h 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03" h="66">
                    <a:moveTo>
                      <a:pt x="49" y="0"/>
                    </a:moveTo>
                    <a:cubicBezTo>
                      <a:pt x="57" y="4"/>
                      <a:pt x="65" y="7"/>
                      <a:pt x="74" y="11"/>
                    </a:cubicBezTo>
                    <a:cubicBezTo>
                      <a:pt x="74" y="11"/>
                      <a:pt x="75" y="12"/>
                      <a:pt x="76" y="12"/>
                    </a:cubicBezTo>
                    <a:cubicBezTo>
                      <a:pt x="83" y="18"/>
                      <a:pt x="90" y="25"/>
                      <a:pt x="96" y="32"/>
                    </a:cubicBezTo>
                    <a:cubicBezTo>
                      <a:pt x="98" y="35"/>
                      <a:pt x="99" y="38"/>
                      <a:pt x="100" y="42"/>
                    </a:cubicBezTo>
                    <a:cubicBezTo>
                      <a:pt x="101" y="47"/>
                      <a:pt x="102" y="53"/>
                      <a:pt x="102" y="59"/>
                    </a:cubicBezTo>
                    <a:cubicBezTo>
                      <a:pt x="103" y="60"/>
                      <a:pt x="102" y="61"/>
                      <a:pt x="102" y="63"/>
                    </a:cubicBezTo>
                    <a:cubicBezTo>
                      <a:pt x="100" y="63"/>
                      <a:pt x="99" y="64"/>
                      <a:pt x="97" y="64"/>
                    </a:cubicBezTo>
                    <a:cubicBezTo>
                      <a:pt x="91" y="65"/>
                      <a:pt x="85" y="65"/>
                      <a:pt x="79" y="66"/>
                    </a:cubicBezTo>
                    <a:cubicBezTo>
                      <a:pt x="77" y="64"/>
                      <a:pt x="76" y="61"/>
                      <a:pt x="75" y="59"/>
                    </a:cubicBezTo>
                    <a:cubicBezTo>
                      <a:pt x="70" y="51"/>
                      <a:pt x="62" y="45"/>
                      <a:pt x="53" y="41"/>
                    </a:cubicBezTo>
                    <a:cubicBezTo>
                      <a:pt x="44" y="39"/>
                      <a:pt x="35" y="36"/>
                      <a:pt x="27" y="33"/>
                    </a:cubicBezTo>
                    <a:cubicBezTo>
                      <a:pt x="25" y="32"/>
                      <a:pt x="23" y="31"/>
                      <a:pt x="21" y="31"/>
                    </a:cubicBezTo>
                    <a:cubicBezTo>
                      <a:pt x="14" y="31"/>
                      <a:pt x="9" y="27"/>
                      <a:pt x="2" y="27"/>
                    </a:cubicBezTo>
                    <a:cubicBezTo>
                      <a:pt x="2" y="27"/>
                      <a:pt x="1" y="25"/>
                      <a:pt x="0" y="25"/>
                    </a:cubicBezTo>
                    <a:cubicBezTo>
                      <a:pt x="3" y="22"/>
                      <a:pt x="6" y="21"/>
                      <a:pt x="9" y="20"/>
                    </a:cubicBezTo>
                    <a:cubicBezTo>
                      <a:pt x="14" y="18"/>
                      <a:pt x="18" y="16"/>
                      <a:pt x="23" y="14"/>
                    </a:cubicBezTo>
                    <a:cubicBezTo>
                      <a:pt x="31" y="12"/>
                      <a:pt x="38" y="6"/>
                      <a:pt x="45" y="2"/>
                    </a:cubicBezTo>
                    <a:cubicBezTo>
                      <a:pt x="46" y="1"/>
                      <a:pt x="47" y="1"/>
                      <a:pt x="49" y="0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48" name="Freeform 44"/>
              <p:cNvSpPr>
                <a:spLocks/>
              </p:cNvSpPr>
              <p:nvPr/>
            </p:nvSpPr>
            <p:spPr bwMode="auto">
              <a:xfrm>
                <a:off x="6345238" y="2967038"/>
                <a:ext cx="393700" cy="150813"/>
              </a:xfrm>
              <a:custGeom>
                <a:avLst/>
                <a:gdLst>
                  <a:gd name="T0" fmla="*/ 0 w 105"/>
                  <a:gd name="T1" fmla="*/ 39 h 40"/>
                  <a:gd name="T2" fmla="*/ 1 w 105"/>
                  <a:gd name="T3" fmla="*/ 36 h 40"/>
                  <a:gd name="T4" fmla="*/ 16 w 105"/>
                  <a:gd name="T5" fmla="*/ 11 h 40"/>
                  <a:gd name="T6" fmla="*/ 21 w 105"/>
                  <a:gd name="T7" fmla="*/ 6 h 40"/>
                  <a:gd name="T8" fmla="*/ 39 w 105"/>
                  <a:gd name="T9" fmla="*/ 9 h 40"/>
                  <a:gd name="T10" fmla="*/ 51 w 105"/>
                  <a:gd name="T11" fmla="*/ 12 h 40"/>
                  <a:gd name="T12" fmla="*/ 58 w 105"/>
                  <a:gd name="T13" fmla="*/ 0 h 40"/>
                  <a:gd name="T14" fmla="*/ 105 w 105"/>
                  <a:gd name="T15" fmla="*/ 12 h 40"/>
                  <a:gd name="T16" fmla="*/ 100 w 105"/>
                  <a:gd name="T17" fmla="*/ 25 h 40"/>
                  <a:gd name="T18" fmla="*/ 96 w 105"/>
                  <a:gd name="T19" fmla="*/ 38 h 40"/>
                  <a:gd name="T20" fmla="*/ 88 w 105"/>
                  <a:gd name="T21" fmla="*/ 38 h 40"/>
                  <a:gd name="T22" fmla="*/ 63 w 105"/>
                  <a:gd name="T23" fmla="*/ 39 h 40"/>
                  <a:gd name="T24" fmla="*/ 61 w 105"/>
                  <a:gd name="T25" fmla="*/ 39 h 40"/>
                  <a:gd name="T26" fmla="*/ 11 w 105"/>
                  <a:gd name="T27" fmla="*/ 40 h 40"/>
                  <a:gd name="T28" fmla="*/ 0 w 105"/>
                  <a:gd name="T29" fmla="*/ 39 h 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05" h="40">
                    <a:moveTo>
                      <a:pt x="0" y="39"/>
                    </a:moveTo>
                    <a:cubicBezTo>
                      <a:pt x="0" y="38"/>
                      <a:pt x="0" y="37"/>
                      <a:pt x="1" y="36"/>
                    </a:cubicBezTo>
                    <a:cubicBezTo>
                      <a:pt x="6" y="28"/>
                      <a:pt x="11" y="20"/>
                      <a:pt x="16" y="11"/>
                    </a:cubicBezTo>
                    <a:cubicBezTo>
                      <a:pt x="18" y="9"/>
                      <a:pt x="19" y="8"/>
                      <a:pt x="21" y="6"/>
                    </a:cubicBezTo>
                    <a:cubicBezTo>
                      <a:pt x="27" y="7"/>
                      <a:pt x="33" y="8"/>
                      <a:pt x="39" y="9"/>
                    </a:cubicBezTo>
                    <a:cubicBezTo>
                      <a:pt x="43" y="10"/>
                      <a:pt x="47" y="11"/>
                      <a:pt x="51" y="12"/>
                    </a:cubicBezTo>
                    <a:cubicBezTo>
                      <a:pt x="57" y="11"/>
                      <a:pt x="53" y="4"/>
                      <a:pt x="58" y="0"/>
                    </a:cubicBezTo>
                    <a:cubicBezTo>
                      <a:pt x="73" y="4"/>
                      <a:pt x="89" y="8"/>
                      <a:pt x="105" y="12"/>
                    </a:cubicBezTo>
                    <a:cubicBezTo>
                      <a:pt x="104" y="17"/>
                      <a:pt x="102" y="21"/>
                      <a:pt x="100" y="25"/>
                    </a:cubicBezTo>
                    <a:cubicBezTo>
                      <a:pt x="99" y="29"/>
                      <a:pt x="98" y="33"/>
                      <a:pt x="96" y="38"/>
                    </a:cubicBezTo>
                    <a:cubicBezTo>
                      <a:pt x="93" y="38"/>
                      <a:pt x="91" y="38"/>
                      <a:pt x="88" y="38"/>
                    </a:cubicBezTo>
                    <a:cubicBezTo>
                      <a:pt x="80" y="38"/>
                      <a:pt x="71" y="39"/>
                      <a:pt x="63" y="39"/>
                    </a:cubicBezTo>
                    <a:cubicBezTo>
                      <a:pt x="62" y="39"/>
                      <a:pt x="62" y="39"/>
                      <a:pt x="61" y="39"/>
                    </a:cubicBezTo>
                    <a:cubicBezTo>
                      <a:pt x="44" y="37"/>
                      <a:pt x="27" y="40"/>
                      <a:pt x="11" y="40"/>
                    </a:cubicBezTo>
                    <a:cubicBezTo>
                      <a:pt x="7" y="40"/>
                      <a:pt x="4" y="40"/>
                      <a:pt x="0" y="39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49" name="Freeform 45"/>
              <p:cNvSpPr>
                <a:spLocks/>
              </p:cNvSpPr>
              <p:nvPr/>
            </p:nvSpPr>
            <p:spPr bwMode="auto">
              <a:xfrm>
                <a:off x="5856288" y="1031875"/>
                <a:ext cx="173038" cy="123825"/>
              </a:xfrm>
              <a:custGeom>
                <a:avLst/>
                <a:gdLst>
                  <a:gd name="T0" fmla="*/ 6 w 46"/>
                  <a:gd name="T1" fmla="*/ 33 h 33"/>
                  <a:gd name="T2" fmla="*/ 0 w 46"/>
                  <a:gd name="T3" fmla="*/ 28 h 33"/>
                  <a:gd name="T4" fmla="*/ 7 w 46"/>
                  <a:gd name="T5" fmla="*/ 19 h 33"/>
                  <a:gd name="T6" fmla="*/ 17 w 46"/>
                  <a:gd name="T7" fmla="*/ 10 h 33"/>
                  <a:gd name="T8" fmla="*/ 38 w 46"/>
                  <a:gd name="T9" fmla="*/ 0 h 33"/>
                  <a:gd name="T10" fmla="*/ 46 w 46"/>
                  <a:gd name="T11" fmla="*/ 8 h 33"/>
                  <a:gd name="T12" fmla="*/ 43 w 46"/>
                  <a:gd name="T13" fmla="*/ 11 h 33"/>
                  <a:gd name="T14" fmla="*/ 8 w 46"/>
                  <a:gd name="T15" fmla="*/ 33 h 33"/>
                  <a:gd name="T16" fmla="*/ 6 w 46"/>
                  <a:gd name="T17" fmla="*/ 33 h 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46" h="33">
                    <a:moveTo>
                      <a:pt x="6" y="33"/>
                    </a:moveTo>
                    <a:cubicBezTo>
                      <a:pt x="5" y="32"/>
                      <a:pt x="3" y="30"/>
                      <a:pt x="0" y="28"/>
                    </a:cubicBezTo>
                    <a:cubicBezTo>
                      <a:pt x="3" y="25"/>
                      <a:pt x="5" y="22"/>
                      <a:pt x="7" y="19"/>
                    </a:cubicBezTo>
                    <a:cubicBezTo>
                      <a:pt x="9" y="15"/>
                      <a:pt x="13" y="12"/>
                      <a:pt x="17" y="10"/>
                    </a:cubicBezTo>
                    <a:cubicBezTo>
                      <a:pt x="24" y="7"/>
                      <a:pt x="31" y="4"/>
                      <a:pt x="38" y="0"/>
                    </a:cubicBezTo>
                    <a:cubicBezTo>
                      <a:pt x="42" y="2"/>
                      <a:pt x="44" y="4"/>
                      <a:pt x="46" y="8"/>
                    </a:cubicBezTo>
                    <a:cubicBezTo>
                      <a:pt x="45" y="9"/>
                      <a:pt x="44" y="10"/>
                      <a:pt x="43" y="11"/>
                    </a:cubicBezTo>
                    <a:cubicBezTo>
                      <a:pt x="31" y="18"/>
                      <a:pt x="20" y="25"/>
                      <a:pt x="8" y="33"/>
                    </a:cubicBezTo>
                    <a:cubicBezTo>
                      <a:pt x="7" y="33"/>
                      <a:pt x="7" y="33"/>
                      <a:pt x="6" y="33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50" name="Freeform 46"/>
              <p:cNvSpPr>
                <a:spLocks noEditPoints="1"/>
              </p:cNvSpPr>
              <p:nvPr/>
            </p:nvSpPr>
            <p:spPr bwMode="auto">
              <a:xfrm>
                <a:off x="1804988" y="4657725"/>
                <a:ext cx="660400" cy="522288"/>
              </a:xfrm>
              <a:custGeom>
                <a:avLst/>
                <a:gdLst>
                  <a:gd name="T0" fmla="*/ 17 w 176"/>
                  <a:gd name="T1" fmla="*/ 131 h 139"/>
                  <a:gd name="T2" fmla="*/ 13 w 176"/>
                  <a:gd name="T3" fmla="*/ 138 h 139"/>
                  <a:gd name="T4" fmla="*/ 10 w 176"/>
                  <a:gd name="T5" fmla="*/ 137 h 139"/>
                  <a:gd name="T6" fmla="*/ 9 w 176"/>
                  <a:gd name="T7" fmla="*/ 127 h 139"/>
                  <a:gd name="T8" fmla="*/ 9 w 176"/>
                  <a:gd name="T9" fmla="*/ 119 h 139"/>
                  <a:gd name="T10" fmla="*/ 5 w 176"/>
                  <a:gd name="T11" fmla="*/ 76 h 139"/>
                  <a:gd name="T12" fmla="*/ 3 w 176"/>
                  <a:gd name="T13" fmla="*/ 45 h 139"/>
                  <a:gd name="T14" fmla="*/ 3 w 176"/>
                  <a:gd name="T15" fmla="*/ 29 h 139"/>
                  <a:gd name="T16" fmla="*/ 1 w 176"/>
                  <a:gd name="T17" fmla="*/ 17 h 139"/>
                  <a:gd name="T18" fmla="*/ 1 w 176"/>
                  <a:gd name="T19" fmla="*/ 15 h 139"/>
                  <a:gd name="T20" fmla="*/ 8 w 176"/>
                  <a:gd name="T21" fmla="*/ 5 h 139"/>
                  <a:gd name="T22" fmla="*/ 21 w 176"/>
                  <a:gd name="T23" fmla="*/ 3 h 139"/>
                  <a:gd name="T24" fmla="*/ 36 w 176"/>
                  <a:gd name="T25" fmla="*/ 3 h 139"/>
                  <a:gd name="T26" fmla="*/ 44 w 176"/>
                  <a:gd name="T27" fmla="*/ 3 h 139"/>
                  <a:gd name="T28" fmla="*/ 79 w 176"/>
                  <a:gd name="T29" fmla="*/ 4 h 139"/>
                  <a:gd name="T30" fmla="*/ 92 w 176"/>
                  <a:gd name="T31" fmla="*/ 8 h 139"/>
                  <a:gd name="T32" fmla="*/ 108 w 176"/>
                  <a:gd name="T33" fmla="*/ 15 h 139"/>
                  <a:gd name="T34" fmla="*/ 129 w 176"/>
                  <a:gd name="T35" fmla="*/ 24 h 139"/>
                  <a:gd name="T36" fmla="*/ 139 w 176"/>
                  <a:gd name="T37" fmla="*/ 30 h 139"/>
                  <a:gd name="T38" fmla="*/ 152 w 176"/>
                  <a:gd name="T39" fmla="*/ 41 h 139"/>
                  <a:gd name="T40" fmla="*/ 171 w 176"/>
                  <a:gd name="T41" fmla="*/ 75 h 139"/>
                  <a:gd name="T42" fmla="*/ 175 w 176"/>
                  <a:gd name="T43" fmla="*/ 108 h 139"/>
                  <a:gd name="T44" fmla="*/ 172 w 176"/>
                  <a:gd name="T45" fmla="*/ 122 h 139"/>
                  <a:gd name="T46" fmla="*/ 167 w 176"/>
                  <a:gd name="T47" fmla="*/ 123 h 139"/>
                  <a:gd name="T48" fmla="*/ 146 w 176"/>
                  <a:gd name="T49" fmla="*/ 124 h 139"/>
                  <a:gd name="T50" fmla="*/ 123 w 176"/>
                  <a:gd name="T51" fmla="*/ 125 h 139"/>
                  <a:gd name="T52" fmla="*/ 100 w 176"/>
                  <a:gd name="T53" fmla="*/ 127 h 139"/>
                  <a:gd name="T54" fmla="*/ 82 w 176"/>
                  <a:gd name="T55" fmla="*/ 129 h 139"/>
                  <a:gd name="T56" fmla="*/ 41 w 176"/>
                  <a:gd name="T57" fmla="*/ 130 h 139"/>
                  <a:gd name="T58" fmla="*/ 17 w 176"/>
                  <a:gd name="T59" fmla="*/ 131 h 139"/>
                  <a:gd name="T60" fmla="*/ 15 w 176"/>
                  <a:gd name="T61" fmla="*/ 125 h 139"/>
                  <a:gd name="T62" fmla="*/ 21 w 176"/>
                  <a:gd name="T63" fmla="*/ 125 h 139"/>
                  <a:gd name="T64" fmla="*/ 35 w 176"/>
                  <a:gd name="T65" fmla="*/ 125 h 139"/>
                  <a:gd name="T66" fmla="*/ 85 w 176"/>
                  <a:gd name="T67" fmla="*/ 123 h 139"/>
                  <a:gd name="T68" fmla="*/ 102 w 176"/>
                  <a:gd name="T69" fmla="*/ 121 h 139"/>
                  <a:gd name="T70" fmla="*/ 113 w 176"/>
                  <a:gd name="T71" fmla="*/ 120 h 139"/>
                  <a:gd name="T72" fmla="*/ 136 w 176"/>
                  <a:gd name="T73" fmla="*/ 119 h 139"/>
                  <a:gd name="T74" fmla="*/ 156 w 176"/>
                  <a:gd name="T75" fmla="*/ 119 h 139"/>
                  <a:gd name="T76" fmla="*/ 165 w 176"/>
                  <a:gd name="T77" fmla="*/ 117 h 139"/>
                  <a:gd name="T78" fmla="*/ 168 w 176"/>
                  <a:gd name="T79" fmla="*/ 84 h 139"/>
                  <a:gd name="T80" fmla="*/ 154 w 176"/>
                  <a:gd name="T81" fmla="*/ 53 h 139"/>
                  <a:gd name="T82" fmla="*/ 134 w 176"/>
                  <a:gd name="T83" fmla="*/ 33 h 139"/>
                  <a:gd name="T84" fmla="*/ 128 w 176"/>
                  <a:gd name="T85" fmla="*/ 30 h 139"/>
                  <a:gd name="T86" fmla="*/ 104 w 176"/>
                  <a:gd name="T87" fmla="*/ 19 h 139"/>
                  <a:gd name="T88" fmla="*/ 89 w 176"/>
                  <a:gd name="T89" fmla="*/ 13 h 139"/>
                  <a:gd name="T90" fmla="*/ 72 w 176"/>
                  <a:gd name="T91" fmla="*/ 8 h 139"/>
                  <a:gd name="T92" fmla="*/ 44 w 176"/>
                  <a:gd name="T93" fmla="*/ 8 h 139"/>
                  <a:gd name="T94" fmla="*/ 37 w 176"/>
                  <a:gd name="T95" fmla="*/ 8 h 139"/>
                  <a:gd name="T96" fmla="*/ 16 w 176"/>
                  <a:gd name="T97" fmla="*/ 9 h 139"/>
                  <a:gd name="T98" fmla="*/ 9 w 176"/>
                  <a:gd name="T99" fmla="*/ 11 h 139"/>
                  <a:gd name="T100" fmla="*/ 9 w 176"/>
                  <a:gd name="T101" fmla="*/ 49 h 139"/>
                  <a:gd name="T102" fmla="*/ 12 w 176"/>
                  <a:gd name="T103" fmla="*/ 87 h 139"/>
                  <a:gd name="T104" fmla="*/ 15 w 176"/>
                  <a:gd name="T105" fmla="*/ 125 h 1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176" h="139">
                    <a:moveTo>
                      <a:pt x="17" y="131"/>
                    </a:moveTo>
                    <a:cubicBezTo>
                      <a:pt x="16" y="134"/>
                      <a:pt x="15" y="136"/>
                      <a:pt x="13" y="138"/>
                    </a:cubicBezTo>
                    <a:cubicBezTo>
                      <a:pt x="13" y="139"/>
                      <a:pt x="10" y="138"/>
                      <a:pt x="10" y="137"/>
                    </a:cubicBezTo>
                    <a:cubicBezTo>
                      <a:pt x="9" y="134"/>
                      <a:pt x="9" y="130"/>
                      <a:pt x="9" y="127"/>
                    </a:cubicBezTo>
                    <a:cubicBezTo>
                      <a:pt x="9" y="124"/>
                      <a:pt x="10" y="121"/>
                      <a:pt x="9" y="119"/>
                    </a:cubicBezTo>
                    <a:cubicBezTo>
                      <a:pt x="6" y="104"/>
                      <a:pt x="6" y="90"/>
                      <a:pt x="5" y="76"/>
                    </a:cubicBezTo>
                    <a:cubicBezTo>
                      <a:pt x="5" y="65"/>
                      <a:pt x="4" y="55"/>
                      <a:pt x="3" y="45"/>
                    </a:cubicBezTo>
                    <a:cubicBezTo>
                      <a:pt x="3" y="39"/>
                      <a:pt x="3" y="34"/>
                      <a:pt x="3" y="29"/>
                    </a:cubicBezTo>
                    <a:cubicBezTo>
                      <a:pt x="2" y="25"/>
                      <a:pt x="2" y="21"/>
                      <a:pt x="1" y="17"/>
                    </a:cubicBezTo>
                    <a:cubicBezTo>
                      <a:pt x="1" y="17"/>
                      <a:pt x="1" y="16"/>
                      <a:pt x="1" y="15"/>
                    </a:cubicBezTo>
                    <a:cubicBezTo>
                      <a:pt x="0" y="9"/>
                      <a:pt x="2" y="6"/>
                      <a:pt x="8" y="5"/>
                    </a:cubicBezTo>
                    <a:cubicBezTo>
                      <a:pt x="12" y="4"/>
                      <a:pt x="17" y="4"/>
                      <a:pt x="21" y="3"/>
                    </a:cubicBezTo>
                    <a:cubicBezTo>
                      <a:pt x="26" y="3"/>
                      <a:pt x="31" y="2"/>
                      <a:pt x="36" y="3"/>
                    </a:cubicBezTo>
                    <a:cubicBezTo>
                      <a:pt x="39" y="4"/>
                      <a:pt x="41" y="3"/>
                      <a:pt x="44" y="3"/>
                    </a:cubicBezTo>
                    <a:cubicBezTo>
                      <a:pt x="56" y="0"/>
                      <a:pt x="67" y="2"/>
                      <a:pt x="79" y="4"/>
                    </a:cubicBezTo>
                    <a:cubicBezTo>
                      <a:pt x="83" y="4"/>
                      <a:pt x="88" y="6"/>
                      <a:pt x="92" y="8"/>
                    </a:cubicBezTo>
                    <a:cubicBezTo>
                      <a:pt x="97" y="11"/>
                      <a:pt x="103" y="13"/>
                      <a:pt x="108" y="15"/>
                    </a:cubicBezTo>
                    <a:cubicBezTo>
                      <a:pt x="115" y="17"/>
                      <a:pt x="122" y="20"/>
                      <a:pt x="129" y="24"/>
                    </a:cubicBezTo>
                    <a:cubicBezTo>
                      <a:pt x="132" y="26"/>
                      <a:pt x="136" y="28"/>
                      <a:pt x="139" y="30"/>
                    </a:cubicBezTo>
                    <a:cubicBezTo>
                      <a:pt x="145" y="33"/>
                      <a:pt x="149" y="36"/>
                      <a:pt x="152" y="41"/>
                    </a:cubicBezTo>
                    <a:cubicBezTo>
                      <a:pt x="159" y="52"/>
                      <a:pt x="167" y="63"/>
                      <a:pt x="171" y="75"/>
                    </a:cubicBezTo>
                    <a:cubicBezTo>
                      <a:pt x="175" y="86"/>
                      <a:pt x="176" y="97"/>
                      <a:pt x="175" y="108"/>
                    </a:cubicBezTo>
                    <a:cubicBezTo>
                      <a:pt x="174" y="113"/>
                      <a:pt x="173" y="117"/>
                      <a:pt x="172" y="122"/>
                    </a:cubicBezTo>
                    <a:cubicBezTo>
                      <a:pt x="170" y="123"/>
                      <a:pt x="169" y="123"/>
                      <a:pt x="167" y="123"/>
                    </a:cubicBezTo>
                    <a:cubicBezTo>
                      <a:pt x="160" y="124"/>
                      <a:pt x="153" y="124"/>
                      <a:pt x="146" y="124"/>
                    </a:cubicBezTo>
                    <a:cubicBezTo>
                      <a:pt x="138" y="124"/>
                      <a:pt x="131" y="124"/>
                      <a:pt x="123" y="125"/>
                    </a:cubicBezTo>
                    <a:cubicBezTo>
                      <a:pt x="116" y="125"/>
                      <a:pt x="108" y="126"/>
                      <a:pt x="100" y="127"/>
                    </a:cubicBezTo>
                    <a:cubicBezTo>
                      <a:pt x="94" y="127"/>
                      <a:pt x="88" y="128"/>
                      <a:pt x="82" y="129"/>
                    </a:cubicBezTo>
                    <a:cubicBezTo>
                      <a:pt x="69" y="131"/>
                      <a:pt x="55" y="131"/>
                      <a:pt x="41" y="130"/>
                    </a:cubicBezTo>
                    <a:cubicBezTo>
                      <a:pt x="33" y="130"/>
                      <a:pt x="25" y="129"/>
                      <a:pt x="17" y="131"/>
                    </a:cubicBezTo>
                    <a:close/>
                    <a:moveTo>
                      <a:pt x="15" y="125"/>
                    </a:moveTo>
                    <a:cubicBezTo>
                      <a:pt x="17" y="125"/>
                      <a:pt x="19" y="125"/>
                      <a:pt x="21" y="125"/>
                    </a:cubicBezTo>
                    <a:cubicBezTo>
                      <a:pt x="26" y="125"/>
                      <a:pt x="30" y="125"/>
                      <a:pt x="35" y="125"/>
                    </a:cubicBezTo>
                    <a:cubicBezTo>
                      <a:pt x="52" y="126"/>
                      <a:pt x="68" y="125"/>
                      <a:pt x="85" y="123"/>
                    </a:cubicBezTo>
                    <a:cubicBezTo>
                      <a:pt x="90" y="122"/>
                      <a:pt x="96" y="122"/>
                      <a:pt x="102" y="121"/>
                    </a:cubicBezTo>
                    <a:cubicBezTo>
                      <a:pt x="105" y="121"/>
                      <a:pt x="109" y="121"/>
                      <a:pt x="113" y="120"/>
                    </a:cubicBezTo>
                    <a:cubicBezTo>
                      <a:pt x="121" y="119"/>
                      <a:pt x="129" y="119"/>
                      <a:pt x="136" y="119"/>
                    </a:cubicBezTo>
                    <a:cubicBezTo>
                      <a:pt x="143" y="119"/>
                      <a:pt x="149" y="119"/>
                      <a:pt x="156" y="119"/>
                    </a:cubicBezTo>
                    <a:cubicBezTo>
                      <a:pt x="159" y="119"/>
                      <a:pt x="162" y="119"/>
                      <a:pt x="165" y="117"/>
                    </a:cubicBezTo>
                    <a:cubicBezTo>
                      <a:pt x="171" y="102"/>
                      <a:pt x="171" y="99"/>
                      <a:pt x="168" y="84"/>
                    </a:cubicBezTo>
                    <a:cubicBezTo>
                      <a:pt x="165" y="73"/>
                      <a:pt x="160" y="63"/>
                      <a:pt x="154" y="53"/>
                    </a:cubicBezTo>
                    <a:cubicBezTo>
                      <a:pt x="149" y="45"/>
                      <a:pt x="143" y="38"/>
                      <a:pt x="134" y="33"/>
                    </a:cubicBezTo>
                    <a:cubicBezTo>
                      <a:pt x="132" y="33"/>
                      <a:pt x="130" y="31"/>
                      <a:pt x="128" y="30"/>
                    </a:cubicBezTo>
                    <a:cubicBezTo>
                      <a:pt x="121" y="25"/>
                      <a:pt x="113" y="22"/>
                      <a:pt x="104" y="19"/>
                    </a:cubicBezTo>
                    <a:cubicBezTo>
                      <a:pt x="99" y="18"/>
                      <a:pt x="94" y="16"/>
                      <a:pt x="89" y="13"/>
                    </a:cubicBezTo>
                    <a:cubicBezTo>
                      <a:pt x="84" y="11"/>
                      <a:pt x="78" y="9"/>
                      <a:pt x="72" y="8"/>
                    </a:cubicBezTo>
                    <a:cubicBezTo>
                      <a:pt x="63" y="7"/>
                      <a:pt x="53" y="6"/>
                      <a:pt x="44" y="8"/>
                    </a:cubicBezTo>
                    <a:cubicBezTo>
                      <a:pt x="41" y="8"/>
                      <a:pt x="39" y="8"/>
                      <a:pt x="37" y="8"/>
                    </a:cubicBezTo>
                    <a:cubicBezTo>
                      <a:pt x="30" y="9"/>
                      <a:pt x="23" y="9"/>
                      <a:pt x="16" y="9"/>
                    </a:cubicBezTo>
                    <a:cubicBezTo>
                      <a:pt x="14" y="9"/>
                      <a:pt x="11" y="10"/>
                      <a:pt x="9" y="11"/>
                    </a:cubicBezTo>
                    <a:cubicBezTo>
                      <a:pt x="8" y="14"/>
                      <a:pt x="8" y="45"/>
                      <a:pt x="9" y="49"/>
                    </a:cubicBezTo>
                    <a:cubicBezTo>
                      <a:pt x="10" y="61"/>
                      <a:pt x="11" y="74"/>
                      <a:pt x="12" y="87"/>
                    </a:cubicBezTo>
                    <a:cubicBezTo>
                      <a:pt x="12" y="99"/>
                      <a:pt x="13" y="112"/>
                      <a:pt x="15" y="125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51" name="Freeform 47"/>
              <p:cNvSpPr>
                <a:spLocks noEditPoints="1"/>
              </p:cNvSpPr>
              <p:nvPr/>
            </p:nvSpPr>
            <p:spPr bwMode="auto">
              <a:xfrm>
                <a:off x="2830513" y="2832100"/>
                <a:ext cx="231775" cy="112713"/>
              </a:xfrm>
              <a:custGeom>
                <a:avLst/>
                <a:gdLst>
                  <a:gd name="T0" fmla="*/ 42 w 62"/>
                  <a:gd name="T1" fmla="*/ 8 h 30"/>
                  <a:gd name="T2" fmla="*/ 39 w 62"/>
                  <a:gd name="T3" fmla="*/ 17 h 30"/>
                  <a:gd name="T4" fmla="*/ 32 w 62"/>
                  <a:gd name="T5" fmla="*/ 26 h 30"/>
                  <a:gd name="T6" fmla="*/ 24 w 62"/>
                  <a:gd name="T7" fmla="*/ 30 h 30"/>
                  <a:gd name="T8" fmla="*/ 21 w 62"/>
                  <a:gd name="T9" fmla="*/ 30 h 30"/>
                  <a:gd name="T10" fmla="*/ 8 w 62"/>
                  <a:gd name="T11" fmla="*/ 21 h 30"/>
                  <a:gd name="T12" fmla="*/ 4 w 62"/>
                  <a:gd name="T13" fmla="*/ 19 h 30"/>
                  <a:gd name="T14" fmla="*/ 0 w 62"/>
                  <a:gd name="T15" fmla="*/ 14 h 30"/>
                  <a:gd name="T16" fmla="*/ 16 w 62"/>
                  <a:gd name="T17" fmla="*/ 4 h 30"/>
                  <a:gd name="T18" fmla="*/ 36 w 62"/>
                  <a:gd name="T19" fmla="*/ 0 h 30"/>
                  <a:gd name="T20" fmla="*/ 52 w 62"/>
                  <a:gd name="T21" fmla="*/ 4 h 30"/>
                  <a:gd name="T22" fmla="*/ 62 w 62"/>
                  <a:gd name="T23" fmla="*/ 13 h 30"/>
                  <a:gd name="T24" fmla="*/ 59 w 62"/>
                  <a:gd name="T25" fmla="*/ 13 h 30"/>
                  <a:gd name="T26" fmla="*/ 42 w 62"/>
                  <a:gd name="T27" fmla="*/ 8 h 30"/>
                  <a:gd name="T28" fmla="*/ 33 w 62"/>
                  <a:gd name="T29" fmla="*/ 9 h 30"/>
                  <a:gd name="T30" fmla="*/ 32 w 62"/>
                  <a:gd name="T31" fmla="*/ 8 h 30"/>
                  <a:gd name="T32" fmla="*/ 15 w 62"/>
                  <a:gd name="T33" fmla="*/ 12 h 30"/>
                  <a:gd name="T34" fmla="*/ 14 w 62"/>
                  <a:gd name="T35" fmla="*/ 15 h 30"/>
                  <a:gd name="T36" fmla="*/ 16 w 62"/>
                  <a:gd name="T37" fmla="*/ 21 h 30"/>
                  <a:gd name="T38" fmla="*/ 19 w 62"/>
                  <a:gd name="T39" fmla="*/ 23 h 30"/>
                  <a:gd name="T40" fmla="*/ 29 w 62"/>
                  <a:gd name="T41" fmla="*/ 19 h 30"/>
                  <a:gd name="T42" fmla="*/ 33 w 62"/>
                  <a:gd name="T43" fmla="*/ 9 h 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62" h="30">
                    <a:moveTo>
                      <a:pt x="42" y="8"/>
                    </a:moveTo>
                    <a:cubicBezTo>
                      <a:pt x="41" y="11"/>
                      <a:pt x="40" y="14"/>
                      <a:pt x="39" y="17"/>
                    </a:cubicBezTo>
                    <a:cubicBezTo>
                      <a:pt x="38" y="22"/>
                      <a:pt x="36" y="24"/>
                      <a:pt x="32" y="26"/>
                    </a:cubicBezTo>
                    <a:cubicBezTo>
                      <a:pt x="29" y="28"/>
                      <a:pt x="27" y="29"/>
                      <a:pt x="24" y="30"/>
                    </a:cubicBezTo>
                    <a:cubicBezTo>
                      <a:pt x="23" y="30"/>
                      <a:pt x="22" y="30"/>
                      <a:pt x="21" y="30"/>
                    </a:cubicBezTo>
                    <a:cubicBezTo>
                      <a:pt x="15" y="29"/>
                      <a:pt x="11" y="26"/>
                      <a:pt x="8" y="21"/>
                    </a:cubicBezTo>
                    <a:cubicBezTo>
                      <a:pt x="7" y="20"/>
                      <a:pt x="6" y="19"/>
                      <a:pt x="4" y="19"/>
                    </a:cubicBezTo>
                    <a:cubicBezTo>
                      <a:pt x="2" y="18"/>
                      <a:pt x="0" y="17"/>
                      <a:pt x="0" y="14"/>
                    </a:cubicBezTo>
                    <a:cubicBezTo>
                      <a:pt x="4" y="9"/>
                      <a:pt x="9" y="5"/>
                      <a:pt x="16" y="4"/>
                    </a:cubicBezTo>
                    <a:cubicBezTo>
                      <a:pt x="23" y="3"/>
                      <a:pt x="29" y="1"/>
                      <a:pt x="36" y="0"/>
                    </a:cubicBezTo>
                    <a:cubicBezTo>
                      <a:pt x="41" y="1"/>
                      <a:pt x="47" y="2"/>
                      <a:pt x="52" y="4"/>
                    </a:cubicBezTo>
                    <a:cubicBezTo>
                      <a:pt x="57" y="5"/>
                      <a:pt x="61" y="8"/>
                      <a:pt x="62" y="13"/>
                    </a:cubicBezTo>
                    <a:cubicBezTo>
                      <a:pt x="61" y="14"/>
                      <a:pt x="60" y="14"/>
                      <a:pt x="59" y="13"/>
                    </a:cubicBezTo>
                    <a:cubicBezTo>
                      <a:pt x="54" y="10"/>
                      <a:pt x="48" y="9"/>
                      <a:pt x="42" y="8"/>
                    </a:cubicBezTo>
                    <a:close/>
                    <a:moveTo>
                      <a:pt x="33" y="9"/>
                    </a:moveTo>
                    <a:cubicBezTo>
                      <a:pt x="33" y="9"/>
                      <a:pt x="32" y="8"/>
                      <a:pt x="32" y="8"/>
                    </a:cubicBezTo>
                    <a:cubicBezTo>
                      <a:pt x="26" y="7"/>
                      <a:pt x="21" y="11"/>
                      <a:pt x="15" y="12"/>
                    </a:cubicBezTo>
                    <a:cubicBezTo>
                      <a:pt x="14" y="12"/>
                      <a:pt x="14" y="14"/>
                      <a:pt x="14" y="15"/>
                    </a:cubicBezTo>
                    <a:cubicBezTo>
                      <a:pt x="14" y="17"/>
                      <a:pt x="15" y="19"/>
                      <a:pt x="16" y="21"/>
                    </a:cubicBezTo>
                    <a:cubicBezTo>
                      <a:pt x="17" y="22"/>
                      <a:pt x="18" y="23"/>
                      <a:pt x="19" y="23"/>
                    </a:cubicBezTo>
                    <a:cubicBezTo>
                      <a:pt x="23" y="24"/>
                      <a:pt x="27" y="23"/>
                      <a:pt x="29" y="19"/>
                    </a:cubicBezTo>
                    <a:cubicBezTo>
                      <a:pt x="31" y="16"/>
                      <a:pt x="33" y="13"/>
                      <a:pt x="33" y="9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52" name="Freeform 48"/>
              <p:cNvSpPr>
                <a:spLocks noEditPoints="1"/>
              </p:cNvSpPr>
              <p:nvPr/>
            </p:nvSpPr>
            <p:spPr bwMode="auto">
              <a:xfrm>
                <a:off x="3306763" y="2824163"/>
                <a:ext cx="203200" cy="109538"/>
              </a:xfrm>
              <a:custGeom>
                <a:avLst/>
                <a:gdLst>
                  <a:gd name="T0" fmla="*/ 54 w 54"/>
                  <a:gd name="T1" fmla="*/ 16 h 29"/>
                  <a:gd name="T2" fmla="*/ 40 w 54"/>
                  <a:gd name="T3" fmla="*/ 8 h 29"/>
                  <a:gd name="T4" fmla="*/ 39 w 54"/>
                  <a:gd name="T5" fmla="*/ 13 h 29"/>
                  <a:gd name="T6" fmla="*/ 30 w 54"/>
                  <a:gd name="T7" fmla="*/ 27 h 29"/>
                  <a:gd name="T8" fmla="*/ 28 w 54"/>
                  <a:gd name="T9" fmla="*/ 28 h 29"/>
                  <a:gd name="T10" fmla="*/ 9 w 54"/>
                  <a:gd name="T11" fmla="*/ 19 h 29"/>
                  <a:gd name="T12" fmla="*/ 8 w 54"/>
                  <a:gd name="T13" fmla="*/ 14 h 29"/>
                  <a:gd name="T14" fmla="*/ 3 w 54"/>
                  <a:gd name="T15" fmla="*/ 13 h 29"/>
                  <a:gd name="T16" fmla="*/ 0 w 54"/>
                  <a:gd name="T17" fmla="*/ 10 h 29"/>
                  <a:gd name="T18" fmla="*/ 8 w 54"/>
                  <a:gd name="T19" fmla="*/ 4 h 29"/>
                  <a:gd name="T20" fmla="*/ 37 w 54"/>
                  <a:gd name="T21" fmla="*/ 1 h 29"/>
                  <a:gd name="T22" fmla="*/ 53 w 54"/>
                  <a:gd name="T23" fmla="*/ 12 h 29"/>
                  <a:gd name="T24" fmla="*/ 54 w 54"/>
                  <a:gd name="T25" fmla="*/ 14 h 29"/>
                  <a:gd name="T26" fmla="*/ 54 w 54"/>
                  <a:gd name="T27" fmla="*/ 16 h 29"/>
                  <a:gd name="T28" fmla="*/ 15 w 54"/>
                  <a:gd name="T29" fmla="*/ 8 h 29"/>
                  <a:gd name="T30" fmla="*/ 16 w 54"/>
                  <a:gd name="T31" fmla="*/ 17 h 29"/>
                  <a:gd name="T32" fmla="*/ 28 w 54"/>
                  <a:gd name="T33" fmla="*/ 20 h 29"/>
                  <a:gd name="T34" fmla="*/ 31 w 54"/>
                  <a:gd name="T35" fmla="*/ 13 h 29"/>
                  <a:gd name="T36" fmla="*/ 29 w 54"/>
                  <a:gd name="T37" fmla="*/ 6 h 29"/>
                  <a:gd name="T38" fmla="*/ 15 w 54"/>
                  <a:gd name="T39" fmla="*/ 8 h 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54" h="29">
                    <a:moveTo>
                      <a:pt x="54" y="16"/>
                    </a:moveTo>
                    <a:cubicBezTo>
                      <a:pt x="49" y="14"/>
                      <a:pt x="46" y="9"/>
                      <a:pt x="40" y="8"/>
                    </a:cubicBezTo>
                    <a:cubicBezTo>
                      <a:pt x="40" y="10"/>
                      <a:pt x="39" y="11"/>
                      <a:pt x="39" y="13"/>
                    </a:cubicBezTo>
                    <a:cubicBezTo>
                      <a:pt x="39" y="19"/>
                      <a:pt x="35" y="23"/>
                      <a:pt x="30" y="27"/>
                    </a:cubicBezTo>
                    <a:cubicBezTo>
                      <a:pt x="29" y="27"/>
                      <a:pt x="29" y="28"/>
                      <a:pt x="28" y="28"/>
                    </a:cubicBezTo>
                    <a:cubicBezTo>
                      <a:pt x="19" y="29"/>
                      <a:pt x="12" y="27"/>
                      <a:pt x="9" y="19"/>
                    </a:cubicBezTo>
                    <a:cubicBezTo>
                      <a:pt x="9" y="18"/>
                      <a:pt x="8" y="16"/>
                      <a:pt x="8" y="14"/>
                    </a:cubicBezTo>
                    <a:cubicBezTo>
                      <a:pt x="6" y="14"/>
                      <a:pt x="4" y="14"/>
                      <a:pt x="3" y="13"/>
                    </a:cubicBezTo>
                    <a:cubicBezTo>
                      <a:pt x="2" y="13"/>
                      <a:pt x="1" y="11"/>
                      <a:pt x="0" y="10"/>
                    </a:cubicBezTo>
                    <a:cubicBezTo>
                      <a:pt x="2" y="7"/>
                      <a:pt x="5" y="5"/>
                      <a:pt x="8" y="4"/>
                    </a:cubicBezTo>
                    <a:cubicBezTo>
                      <a:pt x="17" y="0"/>
                      <a:pt x="27" y="0"/>
                      <a:pt x="37" y="1"/>
                    </a:cubicBezTo>
                    <a:cubicBezTo>
                      <a:pt x="44" y="2"/>
                      <a:pt x="49" y="7"/>
                      <a:pt x="53" y="12"/>
                    </a:cubicBezTo>
                    <a:cubicBezTo>
                      <a:pt x="54" y="13"/>
                      <a:pt x="54" y="14"/>
                      <a:pt x="54" y="14"/>
                    </a:cubicBezTo>
                    <a:cubicBezTo>
                      <a:pt x="54" y="15"/>
                      <a:pt x="54" y="16"/>
                      <a:pt x="54" y="16"/>
                    </a:cubicBezTo>
                    <a:close/>
                    <a:moveTo>
                      <a:pt x="15" y="8"/>
                    </a:moveTo>
                    <a:cubicBezTo>
                      <a:pt x="15" y="12"/>
                      <a:pt x="15" y="14"/>
                      <a:pt x="16" y="17"/>
                    </a:cubicBezTo>
                    <a:cubicBezTo>
                      <a:pt x="17" y="22"/>
                      <a:pt x="24" y="24"/>
                      <a:pt x="28" y="20"/>
                    </a:cubicBezTo>
                    <a:cubicBezTo>
                      <a:pt x="29" y="18"/>
                      <a:pt x="30" y="15"/>
                      <a:pt x="31" y="13"/>
                    </a:cubicBezTo>
                    <a:cubicBezTo>
                      <a:pt x="32" y="11"/>
                      <a:pt x="32" y="8"/>
                      <a:pt x="29" y="6"/>
                    </a:cubicBezTo>
                    <a:cubicBezTo>
                      <a:pt x="25" y="7"/>
                      <a:pt x="20" y="7"/>
                      <a:pt x="15" y="8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53" name="Freeform 49"/>
              <p:cNvSpPr>
                <a:spLocks/>
              </p:cNvSpPr>
              <p:nvPr/>
            </p:nvSpPr>
            <p:spPr bwMode="auto">
              <a:xfrm>
                <a:off x="3054351" y="3200400"/>
                <a:ext cx="230188" cy="44450"/>
              </a:xfrm>
              <a:custGeom>
                <a:avLst/>
                <a:gdLst>
                  <a:gd name="T0" fmla="*/ 2 w 61"/>
                  <a:gd name="T1" fmla="*/ 1 h 12"/>
                  <a:gd name="T2" fmla="*/ 7 w 61"/>
                  <a:gd name="T3" fmla="*/ 2 h 12"/>
                  <a:gd name="T4" fmla="*/ 54 w 61"/>
                  <a:gd name="T5" fmla="*/ 1 h 12"/>
                  <a:gd name="T6" fmla="*/ 61 w 61"/>
                  <a:gd name="T7" fmla="*/ 6 h 12"/>
                  <a:gd name="T8" fmla="*/ 43 w 61"/>
                  <a:gd name="T9" fmla="*/ 11 h 12"/>
                  <a:gd name="T10" fmla="*/ 23 w 61"/>
                  <a:gd name="T11" fmla="*/ 12 h 12"/>
                  <a:gd name="T12" fmla="*/ 4 w 61"/>
                  <a:gd name="T13" fmla="*/ 8 h 12"/>
                  <a:gd name="T14" fmla="*/ 2 w 61"/>
                  <a:gd name="T15" fmla="*/ 1 h 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61" h="12">
                    <a:moveTo>
                      <a:pt x="2" y="1"/>
                    </a:moveTo>
                    <a:cubicBezTo>
                      <a:pt x="3" y="1"/>
                      <a:pt x="5" y="2"/>
                      <a:pt x="7" y="2"/>
                    </a:cubicBezTo>
                    <a:cubicBezTo>
                      <a:pt x="23" y="6"/>
                      <a:pt x="38" y="6"/>
                      <a:pt x="54" y="1"/>
                    </a:cubicBezTo>
                    <a:cubicBezTo>
                      <a:pt x="58" y="0"/>
                      <a:pt x="59" y="0"/>
                      <a:pt x="61" y="6"/>
                    </a:cubicBezTo>
                    <a:cubicBezTo>
                      <a:pt x="55" y="9"/>
                      <a:pt x="50" y="11"/>
                      <a:pt x="43" y="11"/>
                    </a:cubicBezTo>
                    <a:cubicBezTo>
                      <a:pt x="37" y="11"/>
                      <a:pt x="30" y="11"/>
                      <a:pt x="23" y="12"/>
                    </a:cubicBezTo>
                    <a:cubicBezTo>
                      <a:pt x="16" y="12"/>
                      <a:pt x="10" y="10"/>
                      <a:pt x="4" y="8"/>
                    </a:cubicBezTo>
                    <a:cubicBezTo>
                      <a:pt x="0" y="7"/>
                      <a:pt x="0" y="5"/>
                      <a:pt x="2" y="1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54" name="Freeform 50"/>
              <p:cNvSpPr>
                <a:spLocks/>
              </p:cNvSpPr>
              <p:nvPr/>
            </p:nvSpPr>
            <p:spPr bwMode="auto">
              <a:xfrm>
                <a:off x="3130551" y="3057525"/>
                <a:ext cx="112713" cy="41275"/>
              </a:xfrm>
              <a:custGeom>
                <a:avLst/>
                <a:gdLst>
                  <a:gd name="T0" fmla="*/ 1 w 30"/>
                  <a:gd name="T1" fmla="*/ 0 h 11"/>
                  <a:gd name="T2" fmla="*/ 15 w 30"/>
                  <a:gd name="T3" fmla="*/ 3 h 11"/>
                  <a:gd name="T4" fmla="*/ 30 w 30"/>
                  <a:gd name="T5" fmla="*/ 3 h 11"/>
                  <a:gd name="T6" fmla="*/ 27 w 30"/>
                  <a:gd name="T7" fmla="*/ 6 h 11"/>
                  <a:gd name="T8" fmla="*/ 19 w 30"/>
                  <a:gd name="T9" fmla="*/ 8 h 11"/>
                  <a:gd name="T10" fmla="*/ 1 w 30"/>
                  <a:gd name="T11" fmla="*/ 3 h 11"/>
                  <a:gd name="T12" fmla="*/ 0 w 30"/>
                  <a:gd name="T13" fmla="*/ 1 h 11"/>
                  <a:gd name="T14" fmla="*/ 1 w 30"/>
                  <a:gd name="T15" fmla="*/ 0 h 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30" h="11">
                    <a:moveTo>
                      <a:pt x="1" y="0"/>
                    </a:moveTo>
                    <a:cubicBezTo>
                      <a:pt x="6" y="0"/>
                      <a:pt x="10" y="2"/>
                      <a:pt x="15" y="3"/>
                    </a:cubicBezTo>
                    <a:cubicBezTo>
                      <a:pt x="20" y="4"/>
                      <a:pt x="24" y="2"/>
                      <a:pt x="30" y="3"/>
                    </a:cubicBezTo>
                    <a:cubicBezTo>
                      <a:pt x="28" y="5"/>
                      <a:pt x="28" y="6"/>
                      <a:pt x="27" y="6"/>
                    </a:cubicBezTo>
                    <a:cubicBezTo>
                      <a:pt x="24" y="7"/>
                      <a:pt x="22" y="8"/>
                      <a:pt x="19" y="8"/>
                    </a:cubicBezTo>
                    <a:cubicBezTo>
                      <a:pt x="12" y="11"/>
                      <a:pt x="6" y="8"/>
                      <a:pt x="1" y="3"/>
                    </a:cubicBezTo>
                    <a:cubicBezTo>
                      <a:pt x="0" y="2"/>
                      <a:pt x="0" y="1"/>
                      <a:pt x="0" y="1"/>
                    </a:cubicBezTo>
                    <a:cubicBezTo>
                      <a:pt x="0" y="1"/>
                      <a:pt x="0" y="0"/>
                      <a:pt x="1" y="0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55" name="Freeform 51"/>
              <p:cNvSpPr>
                <a:spLocks noEditPoints="1"/>
              </p:cNvSpPr>
              <p:nvPr/>
            </p:nvSpPr>
            <p:spPr bwMode="auto">
              <a:xfrm>
                <a:off x="7624763" y="2305050"/>
                <a:ext cx="563563" cy="684213"/>
              </a:xfrm>
              <a:custGeom>
                <a:avLst/>
                <a:gdLst>
                  <a:gd name="T0" fmla="*/ 72 w 150"/>
                  <a:gd name="T1" fmla="*/ 60 h 182"/>
                  <a:gd name="T2" fmla="*/ 83 w 150"/>
                  <a:gd name="T3" fmla="*/ 63 h 182"/>
                  <a:gd name="T4" fmla="*/ 98 w 150"/>
                  <a:gd name="T5" fmla="*/ 79 h 182"/>
                  <a:gd name="T6" fmla="*/ 98 w 150"/>
                  <a:gd name="T7" fmla="*/ 87 h 182"/>
                  <a:gd name="T8" fmla="*/ 101 w 150"/>
                  <a:gd name="T9" fmla="*/ 97 h 182"/>
                  <a:gd name="T10" fmla="*/ 134 w 150"/>
                  <a:gd name="T11" fmla="*/ 141 h 182"/>
                  <a:gd name="T12" fmla="*/ 150 w 150"/>
                  <a:gd name="T13" fmla="*/ 161 h 182"/>
                  <a:gd name="T14" fmla="*/ 146 w 150"/>
                  <a:gd name="T15" fmla="*/ 164 h 182"/>
                  <a:gd name="T16" fmla="*/ 137 w 150"/>
                  <a:gd name="T17" fmla="*/ 169 h 182"/>
                  <a:gd name="T18" fmla="*/ 127 w 150"/>
                  <a:gd name="T19" fmla="*/ 180 h 182"/>
                  <a:gd name="T20" fmla="*/ 123 w 150"/>
                  <a:gd name="T21" fmla="*/ 182 h 182"/>
                  <a:gd name="T22" fmla="*/ 116 w 150"/>
                  <a:gd name="T23" fmla="*/ 173 h 182"/>
                  <a:gd name="T24" fmla="*/ 77 w 150"/>
                  <a:gd name="T25" fmla="*/ 122 h 182"/>
                  <a:gd name="T26" fmla="*/ 75 w 150"/>
                  <a:gd name="T27" fmla="*/ 118 h 182"/>
                  <a:gd name="T28" fmla="*/ 65 w 150"/>
                  <a:gd name="T29" fmla="*/ 113 h 182"/>
                  <a:gd name="T30" fmla="*/ 47 w 150"/>
                  <a:gd name="T31" fmla="*/ 104 h 182"/>
                  <a:gd name="T32" fmla="*/ 40 w 150"/>
                  <a:gd name="T33" fmla="*/ 92 h 182"/>
                  <a:gd name="T34" fmla="*/ 40 w 150"/>
                  <a:gd name="T35" fmla="*/ 80 h 182"/>
                  <a:gd name="T36" fmla="*/ 38 w 150"/>
                  <a:gd name="T37" fmla="*/ 72 h 182"/>
                  <a:gd name="T38" fmla="*/ 20 w 150"/>
                  <a:gd name="T39" fmla="*/ 47 h 182"/>
                  <a:gd name="T40" fmla="*/ 3 w 150"/>
                  <a:gd name="T41" fmla="*/ 25 h 182"/>
                  <a:gd name="T42" fmla="*/ 2 w 150"/>
                  <a:gd name="T43" fmla="*/ 23 h 182"/>
                  <a:gd name="T44" fmla="*/ 2 w 150"/>
                  <a:gd name="T45" fmla="*/ 14 h 182"/>
                  <a:gd name="T46" fmla="*/ 6 w 150"/>
                  <a:gd name="T47" fmla="*/ 12 h 182"/>
                  <a:gd name="T48" fmla="*/ 17 w 150"/>
                  <a:gd name="T49" fmla="*/ 3 h 182"/>
                  <a:gd name="T50" fmla="*/ 29 w 150"/>
                  <a:gd name="T51" fmla="*/ 4 h 182"/>
                  <a:gd name="T52" fmla="*/ 31 w 150"/>
                  <a:gd name="T53" fmla="*/ 6 h 182"/>
                  <a:gd name="T54" fmla="*/ 35 w 150"/>
                  <a:gd name="T55" fmla="*/ 10 h 182"/>
                  <a:gd name="T56" fmla="*/ 60 w 150"/>
                  <a:gd name="T57" fmla="*/ 45 h 182"/>
                  <a:gd name="T58" fmla="*/ 72 w 150"/>
                  <a:gd name="T59" fmla="*/ 60 h 182"/>
                  <a:gd name="T60" fmla="*/ 52 w 150"/>
                  <a:gd name="T61" fmla="*/ 84 h 182"/>
                  <a:gd name="T62" fmla="*/ 47 w 150"/>
                  <a:gd name="T63" fmla="*/ 90 h 182"/>
                  <a:gd name="T64" fmla="*/ 56 w 150"/>
                  <a:gd name="T65" fmla="*/ 104 h 182"/>
                  <a:gd name="T66" fmla="*/ 70 w 150"/>
                  <a:gd name="T67" fmla="*/ 109 h 182"/>
                  <a:gd name="T68" fmla="*/ 89 w 150"/>
                  <a:gd name="T69" fmla="*/ 98 h 182"/>
                  <a:gd name="T70" fmla="*/ 89 w 150"/>
                  <a:gd name="T71" fmla="*/ 76 h 182"/>
                  <a:gd name="T72" fmla="*/ 71 w 150"/>
                  <a:gd name="T73" fmla="*/ 66 h 182"/>
                  <a:gd name="T74" fmla="*/ 57 w 150"/>
                  <a:gd name="T75" fmla="*/ 68 h 182"/>
                  <a:gd name="T76" fmla="*/ 51 w 150"/>
                  <a:gd name="T77" fmla="*/ 70 h 182"/>
                  <a:gd name="T78" fmla="*/ 50 w 150"/>
                  <a:gd name="T79" fmla="*/ 78 h 182"/>
                  <a:gd name="T80" fmla="*/ 52 w 150"/>
                  <a:gd name="T81" fmla="*/ 84 h 182"/>
                  <a:gd name="T82" fmla="*/ 79 w 150"/>
                  <a:gd name="T83" fmla="*/ 113 h 182"/>
                  <a:gd name="T84" fmla="*/ 126 w 150"/>
                  <a:gd name="T85" fmla="*/ 173 h 182"/>
                  <a:gd name="T86" fmla="*/ 138 w 150"/>
                  <a:gd name="T87" fmla="*/ 159 h 182"/>
                  <a:gd name="T88" fmla="*/ 135 w 150"/>
                  <a:gd name="T89" fmla="*/ 154 h 182"/>
                  <a:gd name="T90" fmla="*/ 116 w 150"/>
                  <a:gd name="T91" fmla="*/ 129 h 182"/>
                  <a:gd name="T92" fmla="*/ 99 w 150"/>
                  <a:gd name="T93" fmla="*/ 106 h 182"/>
                  <a:gd name="T94" fmla="*/ 95 w 150"/>
                  <a:gd name="T95" fmla="*/ 102 h 182"/>
                  <a:gd name="T96" fmla="*/ 79 w 150"/>
                  <a:gd name="T97" fmla="*/ 113 h 182"/>
                  <a:gd name="T98" fmla="*/ 44 w 150"/>
                  <a:gd name="T99" fmla="*/ 69 h 182"/>
                  <a:gd name="T100" fmla="*/ 62 w 150"/>
                  <a:gd name="T101" fmla="*/ 61 h 182"/>
                  <a:gd name="T102" fmla="*/ 61 w 150"/>
                  <a:gd name="T103" fmla="*/ 58 h 182"/>
                  <a:gd name="T104" fmla="*/ 47 w 150"/>
                  <a:gd name="T105" fmla="*/ 40 h 182"/>
                  <a:gd name="T106" fmla="*/ 31 w 150"/>
                  <a:gd name="T107" fmla="*/ 18 h 182"/>
                  <a:gd name="T108" fmla="*/ 23 w 150"/>
                  <a:gd name="T109" fmla="*/ 7 h 182"/>
                  <a:gd name="T110" fmla="*/ 10 w 150"/>
                  <a:gd name="T111" fmla="*/ 15 h 182"/>
                  <a:gd name="T112" fmla="*/ 8 w 150"/>
                  <a:gd name="T113" fmla="*/ 18 h 182"/>
                  <a:gd name="T114" fmla="*/ 26 w 150"/>
                  <a:gd name="T115" fmla="*/ 42 h 182"/>
                  <a:gd name="T116" fmla="*/ 44 w 150"/>
                  <a:gd name="T117" fmla="*/ 69 h 1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150" h="182">
                    <a:moveTo>
                      <a:pt x="72" y="60"/>
                    </a:moveTo>
                    <a:cubicBezTo>
                      <a:pt x="76" y="61"/>
                      <a:pt x="80" y="62"/>
                      <a:pt x="83" y="63"/>
                    </a:cubicBezTo>
                    <a:cubicBezTo>
                      <a:pt x="92" y="64"/>
                      <a:pt x="96" y="71"/>
                      <a:pt x="98" y="79"/>
                    </a:cubicBezTo>
                    <a:cubicBezTo>
                      <a:pt x="98" y="81"/>
                      <a:pt x="98" y="84"/>
                      <a:pt x="98" y="87"/>
                    </a:cubicBezTo>
                    <a:cubicBezTo>
                      <a:pt x="97" y="90"/>
                      <a:pt x="98" y="93"/>
                      <a:pt x="101" y="97"/>
                    </a:cubicBezTo>
                    <a:cubicBezTo>
                      <a:pt x="112" y="111"/>
                      <a:pt x="122" y="127"/>
                      <a:pt x="134" y="141"/>
                    </a:cubicBezTo>
                    <a:cubicBezTo>
                      <a:pt x="140" y="147"/>
                      <a:pt x="144" y="154"/>
                      <a:pt x="150" y="161"/>
                    </a:cubicBezTo>
                    <a:cubicBezTo>
                      <a:pt x="148" y="162"/>
                      <a:pt x="147" y="164"/>
                      <a:pt x="146" y="164"/>
                    </a:cubicBezTo>
                    <a:cubicBezTo>
                      <a:pt x="142" y="164"/>
                      <a:pt x="139" y="166"/>
                      <a:pt x="137" y="169"/>
                    </a:cubicBezTo>
                    <a:cubicBezTo>
                      <a:pt x="134" y="173"/>
                      <a:pt x="130" y="176"/>
                      <a:pt x="127" y="180"/>
                    </a:cubicBezTo>
                    <a:cubicBezTo>
                      <a:pt x="126" y="180"/>
                      <a:pt x="125" y="181"/>
                      <a:pt x="123" y="182"/>
                    </a:cubicBezTo>
                    <a:cubicBezTo>
                      <a:pt x="120" y="179"/>
                      <a:pt x="118" y="176"/>
                      <a:pt x="116" y="173"/>
                    </a:cubicBezTo>
                    <a:cubicBezTo>
                      <a:pt x="102" y="156"/>
                      <a:pt x="89" y="140"/>
                      <a:pt x="77" y="122"/>
                    </a:cubicBezTo>
                    <a:cubicBezTo>
                      <a:pt x="76" y="121"/>
                      <a:pt x="75" y="120"/>
                      <a:pt x="75" y="118"/>
                    </a:cubicBezTo>
                    <a:cubicBezTo>
                      <a:pt x="72" y="115"/>
                      <a:pt x="69" y="113"/>
                      <a:pt x="65" y="113"/>
                    </a:cubicBezTo>
                    <a:cubicBezTo>
                      <a:pt x="58" y="112"/>
                      <a:pt x="52" y="109"/>
                      <a:pt x="47" y="104"/>
                    </a:cubicBezTo>
                    <a:cubicBezTo>
                      <a:pt x="43" y="101"/>
                      <a:pt x="41" y="97"/>
                      <a:pt x="40" y="92"/>
                    </a:cubicBezTo>
                    <a:cubicBezTo>
                      <a:pt x="40" y="88"/>
                      <a:pt x="40" y="84"/>
                      <a:pt x="40" y="80"/>
                    </a:cubicBezTo>
                    <a:cubicBezTo>
                      <a:pt x="40" y="77"/>
                      <a:pt x="40" y="74"/>
                      <a:pt x="38" y="72"/>
                    </a:cubicBezTo>
                    <a:cubicBezTo>
                      <a:pt x="32" y="64"/>
                      <a:pt x="26" y="55"/>
                      <a:pt x="20" y="47"/>
                    </a:cubicBezTo>
                    <a:cubicBezTo>
                      <a:pt x="15" y="39"/>
                      <a:pt x="9" y="32"/>
                      <a:pt x="3" y="25"/>
                    </a:cubicBezTo>
                    <a:cubicBezTo>
                      <a:pt x="3" y="24"/>
                      <a:pt x="2" y="23"/>
                      <a:pt x="2" y="23"/>
                    </a:cubicBezTo>
                    <a:cubicBezTo>
                      <a:pt x="0" y="20"/>
                      <a:pt x="0" y="17"/>
                      <a:pt x="2" y="14"/>
                    </a:cubicBezTo>
                    <a:cubicBezTo>
                      <a:pt x="3" y="13"/>
                      <a:pt x="5" y="13"/>
                      <a:pt x="6" y="12"/>
                    </a:cubicBezTo>
                    <a:cubicBezTo>
                      <a:pt x="10" y="9"/>
                      <a:pt x="14" y="6"/>
                      <a:pt x="17" y="3"/>
                    </a:cubicBezTo>
                    <a:cubicBezTo>
                      <a:pt x="22" y="0"/>
                      <a:pt x="25" y="0"/>
                      <a:pt x="29" y="4"/>
                    </a:cubicBezTo>
                    <a:cubicBezTo>
                      <a:pt x="30" y="5"/>
                      <a:pt x="31" y="5"/>
                      <a:pt x="31" y="6"/>
                    </a:cubicBezTo>
                    <a:cubicBezTo>
                      <a:pt x="32" y="7"/>
                      <a:pt x="34" y="8"/>
                      <a:pt x="35" y="10"/>
                    </a:cubicBezTo>
                    <a:cubicBezTo>
                      <a:pt x="42" y="23"/>
                      <a:pt x="52" y="34"/>
                      <a:pt x="60" y="45"/>
                    </a:cubicBezTo>
                    <a:cubicBezTo>
                      <a:pt x="64" y="50"/>
                      <a:pt x="68" y="55"/>
                      <a:pt x="72" y="60"/>
                    </a:cubicBezTo>
                    <a:close/>
                    <a:moveTo>
                      <a:pt x="52" y="84"/>
                    </a:moveTo>
                    <a:cubicBezTo>
                      <a:pt x="46" y="85"/>
                      <a:pt x="46" y="86"/>
                      <a:pt x="47" y="90"/>
                    </a:cubicBezTo>
                    <a:cubicBezTo>
                      <a:pt x="47" y="96"/>
                      <a:pt x="51" y="100"/>
                      <a:pt x="56" y="104"/>
                    </a:cubicBezTo>
                    <a:cubicBezTo>
                      <a:pt x="60" y="107"/>
                      <a:pt x="65" y="108"/>
                      <a:pt x="70" y="109"/>
                    </a:cubicBezTo>
                    <a:cubicBezTo>
                      <a:pt x="80" y="109"/>
                      <a:pt x="88" y="104"/>
                      <a:pt x="89" y="98"/>
                    </a:cubicBezTo>
                    <a:cubicBezTo>
                      <a:pt x="92" y="91"/>
                      <a:pt x="93" y="83"/>
                      <a:pt x="89" y="76"/>
                    </a:cubicBezTo>
                    <a:cubicBezTo>
                      <a:pt x="86" y="68"/>
                      <a:pt x="80" y="64"/>
                      <a:pt x="71" y="66"/>
                    </a:cubicBezTo>
                    <a:cubicBezTo>
                      <a:pt x="66" y="67"/>
                      <a:pt x="62" y="68"/>
                      <a:pt x="57" y="68"/>
                    </a:cubicBezTo>
                    <a:cubicBezTo>
                      <a:pt x="54" y="68"/>
                      <a:pt x="53" y="68"/>
                      <a:pt x="51" y="70"/>
                    </a:cubicBezTo>
                    <a:cubicBezTo>
                      <a:pt x="49" y="73"/>
                      <a:pt x="49" y="75"/>
                      <a:pt x="50" y="78"/>
                    </a:cubicBezTo>
                    <a:cubicBezTo>
                      <a:pt x="50" y="80"/>
                      <a:pt x="51" y="82"/>
                      <a:pt x="52" y="84"/>
                    </a:cubicBezTo>
                    <a:close/>
                    <a:moveTo>
                      <a:pt x="79" y="113"/>
                    </a:moveTo>
                    <a:cubicBezTo>
                      <a:pt x="91" y="130"/>
                      <a:pt x="119" y="167"/>
                      <a:pt x="126" y="173"/>
                    </a:cubicBezTo>
                    <a:cubicBezTo>
                      <a:pt x="130" y="168"/>
                      <a:pt x="135" y="165"/>
                      <a:pt x="138" y="159"/>
                    </a:cubicBezTo>
                    <a:cubicBezTo>
                      <a:pt x="137" y="157"/>
                      <a:pt x="136" y="156"/>
                      <a:pt x="135" y="154"/>
                    </a:cubicBezTo>
                    <a:cubicBezTo>
                      <a:pt x="129" y="146"/>
                      <a:pt x="122" y="138"/>
                      <a:pt x="116" y="129"/>
                    </a:cubicBezTo>
                    <a:cubicBezTo>
                      <a:pt x="110" y="121"/>
                      <a:pt x="105" y="114"/>
                      <a:pt x="99" y="106"/>
                    </a:cubicBezTo>
                    <a:cubicBezTo>
                      <a:pt x="98" y="104"/>
                      <a:pt x="96" y="103"/>
                      <a:pt x="95" y="102"/>
                    </a:cubicBezTo>
                    <a:cubicBezTo>
                      <a:pt x="90" y="106"/>
                      <a:pt x="85" y="109"/>
                      <a:pt x="79" y="113"/>
                    </a:cubicBezTo>
                    <a:close/>
                    <a:moveTo>
                      <a:pt x="44" y="69"/>
                    </a:moveTo>
                    <a:cubicBezTo>
                      <a:pt x="49" y="63"/>
                      <a:pt x="56" y="63"/>
                      <a:pt x="62" y="61"/>
                    </a:cubicBezTo>
                    <a:cubicBezTo>
                      <a:pt x="62" y="60"/>
                      <a:pt x="62" y="59"/>
                      <a:pt x="61" y="58"/>
                    </a:cubicBezTo>
                    <a:cubicBezTo>
                      <a:pt x="57" y="52"/>
                      <a:pt x="53" y="46"/>
                      <a:pt x="47" y="40"/>
                    </a:cubicBezTo>
                    <a:cubicBezTo>
                      <a:pt x="41" y="33"/>
                      <a:pt x="36" y="25"/>
                      <a:pt x="31" y="18"/>
                    </a:cubicBezTo>
                    <a:cubicBezTo>
                      <a:pt x="29" y="14"/>
                      <a:pt x="26" y="10"/>
                      <a:pt x="23" y="7"/>
                    </a:cubicBezTo>
                    <a:cubicBezTo>
                      <a:pt x="18" y="10"/>
                      <a:pt x="14" y="13"/>
                      <a:pt x="10" y="15"/>
                    </a:cubicBezTo>
                    <a:cubicBezTo>
                      <a:pt x="9" y="16"/>
                      <a:pt x="9" y="17"/>
                      <a:pt x="8" y="18"/>
                    </a:cubicBezTo>
                    <a:cubicBezTo>
                      <a:pt x="14" y="26"/>
                      <a:pt x="20" y="34"/>
                      <a:pt x="26" y="42"/>
                    </a:cubicBezTo>
                    <a:cubicBezTo>
                      <a:pt x="32" y="51"/>
                      <a:pt x="38" y="59"/>
                      <a:pt x="44" y="69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56" name="Freeform 52"/>
              <p:cNvSpPr>
                <a:spLocks/>
              </p:cNvSpPr>
              <p:nvPr/>
            </p:nvSpPr>
            <p:spPr bwMode="auto">
              <a:xfrm>
                <a:off x="6554788" y="2782888"/>
                <a:ext cx="3175" cy="3175"/>
              </a:xfrm>
              <a:custGeom>
                <a:avLst/>
                <a:gdLst>
                  <a:gd name="T0" fmla="*/ 0 w 1"/>
                  <a:gd name="T1" fmla="*/ 1 h 1"/>
                  <a:gd name="T2" fmla="*/ 0 w 1"/>
                  <a:gd name="T3" fmla="*/ 0 h 1"/>
                  <a:gd name="T4" fmla="*/ 0 w 1"/>
                  <a:gd name="T5" fmla="*/ 0 h 1"/>
                  <a:gd name="T6" fmla="*/ 1 w 1"/>
                  <a:gd name="T7" fmla="*/ 0 h 1"/>
                  <a:gd name="T8" fmla="*/ 0 w 1"/>
                  <a:gd name="T9" fmla="*/ 1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" h="1">
                    <a:moveTo>
                      <a:pt x="0" y="1"/>
                    </a:moveTo>
                    <a:cubicBezTo>
                      <a:pt x="0" y="1"/>
                      <a:pt x="0" y="0"/>
                      <a:pt x="0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0"/>
                      <a:pt x="1" y="0"/>
                      <a:pt x="1" y="0"/>
                    </a:cubicBezTo>
                    <a:cubicBezTo>
                      <a:pt x="0" y="1"/>
                      <a:pt x="0" y="1"/>
                      <a:pt x="0" y="1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57" name="Freeform 53"/>
              <p:cNvSpPr>
                <a:spLocks noEditPoints="1"/>
              </p:cNvSpPr>
              <p:nvPr/>
            </p:nvSpPr>
            <p:spPr bwMode="auto">
              <a:xfrm>
                <a:off x="6623051" y="4432300"/>
                <a:ext cx="349250" cy="334963"/>
              </a:xfrm>
              <a:custGeom>
                <a:avLst/>
                <a:gdLst>
                  <a:gd name="T0" fmla="*/ 52 w 93"/>
                  <a:gd name="T1" fmla="*/ 87 h 89"/>
                  <a:gd name="T2" fmla="*/ 10 w 93"/>
                  <a:gd name="T3" fmla="*/ 68 h 89"/>
                  <a:gd name="T4" fmla="*/ 1 w 93"/>
                  <a:gd name="T5" fmla="*/ 51 h 89"/>
                  <a:gd name="T6" fmla="*/ 1 w 93"/>
                  <a:gd name="T7" fmla="*/ 45 h 89"/>
                  <a:gd name="T8" fmla="*/ 5 w 93"/>
                  <a:gd name="T9" fmla="*/ 27 h 89"/>
                  <a:gd name="T10" fmla="*/ 8 w 93"/>
                  <a:gd name="T11" fmla="*/ 23 h 89"/>
                  <a:gd name="T12" fmla="*/ 17 w 93"/>
                  <a:gd name="T13" fmla="*/ 13 h 89"/>
                  <a:gd name="T14" fmla="*/ 23 w 93"/>
                  <a:gd name="T15" fmla="*/ 8 h 89"/>
                  <a:gd name="T16" fmla="*/ 60 w 93"/>
                  <a:gd name="T17" fmla="*/ 5 h 89"/>
                  <a:gd name="T18" fmla="*/ 75 w 93"/>
                  <a:gd name="T19" fmla="*/ 12 h 89"/>
                  <a:gd name="T20" fmla="*/ 84 w 93"/>
                  <a:gd name="T21" fmla="*/ 20 h 89"/>
                  <a:gd name="T22" fmla="*/ 86 w 93"/>
                  <a:gd name="T23" fmla="*/ 24 h 89"/>
                  <a:gd name="T24" fmla="*/ 91 w 93"/>
                  <a:gd name="T25" fmla="*/ 51 h 89"/>
                  <a:gd name="T26" fmla="*/ 88 w 93"/>
                  <a:gd name="T27" fmla="*/ 65 h 89"/>
                  <a:gd name="T28" fmla="*/ 72 w 93"/>
                  <a:gd name="T29" fmla="*/ 84 h 89"/>
                  <a:gd name="T30" fmla="*/ 52 w 93"/>
                  <a:gd name="T31" fmla="*/ 87 h 89"/>
                  <a:gd name="T32" fmla="*/ 51 w 93"/>
                  <a:gd name="T33" fmla="*/ 81 h 89"/>
                  <a:gd name="T34" fmla="*/ 70 w 93"/>
                  <a:gd name="T35" fmla="*/ 77 h 89"/>
                  <a:gd name="T36" fmla="*/ 81 w 93"/>
                  <a:gd name="T37" fmla="*/ 65 h 89"/>
                  <a:gd name="T38" fmla="*/ 86 w 93"/>
                  <a:gd name="T39" fmla="*/ 43 h 89"/>
                  <a:gd name="T40" fmla="*/ 71 w 93"/>
                  <a:gd name="T41" fmla="*/ 17 h 89"/>
                  <a:gd name="T42" fmla="*/ 60 w 93"/>
                  <a:gd name="T43" fmla="*/ 12 h 89"/>
                  <a:gd name="T44" fmla="*/ 49 w 93"/>
                  <a:gd name="T45" fmla="*/ 9 h 89"/>
                  <a:gd name="T46" fmla="*/ 43 w 93"/>
                  <a:gd name="T47" fmla="*/ 9 h 89"/>
                  <a:gd name="T48" fmla="*/ 25 w 93"/>
                  <a:gd name="T49" fmla="*/ 17 h 89"/>
                  <a:gd name="T50" fmla="*/ 11 w 93"/>
                  <a:gd name="T51" fmla="*/ 60 h 89"/>
                  <a:gd name="T52" fmla="*/ 16 w 93"/>
                  <a:gd name="T53" fmla="*/ 66 h 89"/>
                  <a:gd name="T54" fmla="*/ 24 w 93"/>
                  <a:gd name="T55" fmla="*/ 73 h 89"/>
                  <a:gd name="T56" fmla="*/ 51 w 93"/>
                  <a:gd name="T57" fmla="*/ 81 h 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93" h="89">
                    <a:moveTo>
                      <a:pt x="52" y="87"/>
                    </a:moveTo>
                    <a:cubicBezTo>
                      <a:pt x="35" y="89"/>
                      <a:pt x="21" y="80"/>
                      <a:pt x="10" y="68"/>
                    </a:cubicBezTo>
                    <a:cubicBezTo>
                      <a:pt x="5" y="64"/>
                      <a:pt x="3" y="57"/>
                      <a:pt x="1" y="51"/>
                    </a:cubicBezTo>
                    <a:cubicBezTo>
                      <a:pt x="0" y="49"/>
                      <a:pt x="0" y="47"/>
                      <a:pt x="1" y="45"/>
                    </a:cubicBezTo>
                    <a:cubicBezTo>
                      <a:pt x="2" y="39"/>
                      <a:pt x="3" y="33"/>
                      <a:pt x="5" y="27"/>
                    </a:cubicBezTo>
                    <a:cubicBezTo>
                      <a:pt x="6" y="26"/>
                      <a:pt x="7" y="24"/>
                      <a:pt x="8" y="23"/>
                    </a:cubicBezTo>
                    <a:cubicBezTo>
                      <a:pt x="11" y="19"/>
                      <a:pt x="13" y="16"/>
                      <a:pt x="17" y="13"/>
                    </a:cubicBezTo>
                    <a:cubicBezTo>
                      <a:pt x="18" y="11"/>
                      <a:pt x="21" y="9"/>
                      <a:pt x="23" y="8"/>
                    </a:cubicBezTo>
                    <a:cubicBezTo>
                      <a:pt x="35" y="1"/>
                      <a:pt x="47" y="0"/>
                      <a:pt x="60" y="5"/>
                    </a:cubicBezTo>
                    <a:cubicBezTo>
                      <a:pt x="65" y="8"/>
                      <a:pt x="70" y="10"/>
                      <a:pt x="75" y="12"/>
                    </a:cubicBezTo>
                    <a:cubicBezTo>
                      <a:pt x="79" y="14"/>
                      <a:pt x="82" y="16"/>
                      <a:pt x="84" y="20"/>
                    </a:cubicBezTo>
                    <a:cubicBezTo>
                      <a:pt x="84" y="21"/>
                      <a:pt x="85" y="23"/>
                      <a:pt x="86" y="24"/>
                    </a:cubicBezTo>
                    <a:cubicBezTo>
                      <a:pt x="93" y="32"/>
                      <a:pt x="93" y="41"/>
                      <a:pt x="91" y="51"/>
                    </a:cubicBezTo>
                    <a:cubicBezTo>
                      <a:pt x="91" y="55"/>
                      <a:pt x="90" y="60"/>
                      <a:pt x="88" y="65"/>
                    </a:cubicBezTo>
                    <a:cubicBezTo>
                      <a:pt x="85" y="73"/>
                      <a:pt x="81" y="80"/>
                      <a:pt x="72" y="84"/>
                    </a:cubicBezTo>
                    <a:cubicBezTo>
                      <a:pt x="65" y="87"/>
                      <a:pt x="59" y="87"/>
                      <a:pt x="52" y="87"/>
                    </a:cubicBezTo>
                    <a:close/>
                    <a:moveTo>
                      <a:pt x="51" y="81"/>
                    </a:moveTo>
                    <a:cubicBezTo>
                      <a:pt x="58" y="82"/>
                      <a:pt x="64" y="80"/>
                      <a:pt x="70" y="77"/>
                    </a:cubicBezTo>
                    <a:cubicBezTo>
                      <a:pt x="75" y="74"/>
                      <a:pt x="79" y="70"/>
                      <a:pt x="81" y="65"/>
                    </a:cubicBezTo>
                    <a:cubicBezTo>
                      <a:pt x="83" y="58"/>
                      <a:pt x="85" y="50"/>
                      <a:pt x="86" y="43"/>
                    </a:cubicBezTo>
                    <a:cubicBezTo>
                      <a:pt x="88" y="32"/>
                      <a:pt x="81" y="21"/>
                      <a:pt x="71" y="17"/>
                    </a:cubicBezTo>
                    <a:cubicBezTo>
                      <a:pt x="67" y="15"/>
                      <a:pt x="64" y="13"/>
                      <a:pt x="60" y="12"/>
                    </a:cubicBezTo>
                    <a:cubicBezTo>
                      <a:pt x="56" y="11"/>
                      <a:pt x="52" y="10"/>
                      <a:pt x="49" y="9"/>
                    </a:cubicBezTo>
                    <a:cubicBezTo>
                      <a:pt x="47" y="9"/>
                      <a:pt x="44" y="9"/>
                      <a:pt x="43" y="9"/>
                    </a:cubicBezTo>
                    <a:cubicBezTo>
                      <a:pt x="36" y="12"/>
                      <a:pt x="30" y="14"/>
                      <a:pt x="25" y="17"/>
                    </a:cubicBezTo>
                    <a:cubicBezTo>
                      <a:pt x="10" y="24"/>
                      <a:pt x="1" y="45"/>
                      <a:pt x="11" y="60"/>
                    </a:cubicBezTo>
                    <a:cubicBezTo>
                      <a:pt x="12" y="62"/>
                      <a:pt x="14" y="64"/>
                      <a:pt x="16" y="66"/>
                    </a:cubicBezTo>
                    <a:cubicBezTo>
                      <a:pt x="18" y="68"/>
                      <a:pt x="21" y="70"/>
                      <a:pt x="24" y="73"/>
                    </a:cubicBezTo>
                    <a:cubicBezTo>
                      <a:pt x="32" y="79"/>
                      <a:pt x="41" y="82"/>
                      <a:pt x="51" y="81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58" name="Freeform 54"/>
              <p:cNvSpPr>
                <a:spLocks noEditPoints="1"/>
              </p:cNvSpPr>
              <p:nvPr/>
            </p:nvSpPr>
            <p:spPr bwMode="auto">
              <a:xfrm>
                <a:off x="7729538" y="4440238"/>
                <a:ext cx="365125" cy="333375"/>
              </a:xfrm>
              <a:custGeom>
                <a:avLst/>
                <a:gdLst>
                  <a:gd name="T0" fmla="*/ 97 w 97"/>
                  <a:gd name="T1" fmla="*/ 48 h 89"/>
                  <a:gd name="T2" fmla="*/ 92 w 97"/>
                  <a:gd name="T3" fmla="*/ 68 h 89"/>
                  <a:gd name="T4" fmla="*/ 69 w 97"/>
                  <a:gd name="T5" fmla="*/ 86 h 89"/>
                  <a:gd name="T6" fmla="*/ 24 w 97"/>
                  <a:gd name="T7" fmla="*/ 82 h 89"/>
                  <a:gd name="T8" fmla="*/ 2 w 97"/>
                  <a:gd name="T9" fmla="*/ 59 h 89"/>
                  <a:gd name="T10" fmla="*/ 0 w 97"/>
                  <a:gd name="T11" fmla="*/ 42 h 89"/>
                  <a:gd name="T12" fmla="*/ 4 w 97"/>
                  <a:gd name="T13" fmla="*/ 31 h 89"/>
                  <a:gd name="T14" fmla="*/ 22 w 97"/>
                  <a:gd name="T15" fmla="*/ 10 h 89"/>
                  <a:gd name="T16" fmla="*/ 46 w 97"/>
                  <a:gd name="T17" fmla="*/ 1 h 89"/>
                  <a:gd name="T18" fmla="*/ 61 w 97"/>
                  <a:gd name="T19" fmla="*/ 3 h 89"/>
                  <a:gd name="T20" fmla="*/ 83 w 97"/>
                  <a:gd name="T21" fmla="*/ 15 h 89"/>
                  <a:gd name="T22" fmla="*/ 94 w 97"/>
                  <a:gd name="T23" fmla="*/ 34 h 89"/>
                  <a:gd name="T24" fmla="*/ 97 w 97"/>
                  <a:gd name="T25" fmla="*/ 48 h 89"/>
                  <a:gd name="T26" fmla="*/ 52 w 97"/>
                  <a:gd name="T27" fmla="*/ 9 h 89"/>
                  <a:gd name="T28" fmla="*/ 49 w 97"/>
                  <a:gd name="T29" fmla="*/ 9 h 89"/>
                  <a:gd name="T30" fmla="*/ 27 w 97"/>
                  <a:gd name="T31" fmla="*/ 16 h 89"/>
                  <a:gd name="T32" fmla="*/ 15 w 97"/>
                  <a:gd name="T33" fmla="*/ 27 h 89"/>
                  <a:gd name="T34" fmla="*/ 7 w 97"/>
                  <a:gd name="T35" fmla="*/ 55 h 89"/>
                  <a:gd name="T36" fmla="*/ 23 w 97"/>
                  <a:gd name="T37" fmla="*/ 75 h 89"/>
                  <a:gd name="T38" fmla="*/ 65 w 97"/>
                  <a:gd name="T39" fmla="*/ 80 h 89"/>
                  <a:gd name="T40" fmla="*/ 85 w 97"/>
                  <a:gd name="T41" fmla="*/ 66 h 89"/>
                  <a:gd name="T42" fmla="*/ 86 w 97"/>
                  <a:gd name="T43" fmla="*/ 30 h 89"/>
                  <a:gd name="T44" fmla="*/ 54 w 97"/>
                  <a:gd name="T45" fmla="*/ 9 h 89"/>
                  <a:gd name="T46" fmla="*/ 52 w 97"/>
                  <a:gd name="T47" fmla="*/ 9 h 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97" h="89">
                    <a:moveTo>
                      <a:pt x="97" y="48"/>
                    </a:moveTo>
                    <a:cubicBezTo>
                      <a:pt x="97" y="55"/>
                      <a:pt x="95" y="62"/>
                      <a:pt x="92" y="68"/>
                    </a:cubicBezTo>
                    <a:cubicBezTo>
                      <a:pt x="87" y="77"/>
                      <a:pt x="80" y="84"/>
                      <a:pt x="69" y="86"/>
                    </a:cubicBezTo>
                    <a:cubicBezTo>
                      <a:pt x="54" y="89"/>
                      <a:pt x="38" y="86"/>
                      <a:pt x="24" y="82"/>
                    </a:cubicBezTo>
                    <a:cubicBezTo>
                      <a:pt x="12" y="79"/>
                      <a:pt x="5" y="70"/>
                      <a:pt x="2" y="59"/>
                    </a:cubicBezTo>
                    <a:cubicBezTo>
                      <a:pt x="0" y="54"/>
                      <a:pt x="0" y="48"/>
                      <a:pt x="0" y="42"/>
                    </a:cubicBezTo>
                    <a:cubicBezTo>
                      <a:pt x="1" y="39"/>
                      <a:pt x="2" y="35"/>
                      <a:pt x="4" y="31"/>
                    </a:cubicBezTo>
                    <a:cubicBezTo>
                      <a:pt x="9" y="23"/>
                      <a:pt x="15" y="16"/>
                      <a:pt x="22" y="10"/>
                    </a:cubicBezTo>
                    <a:cubicBezTo>
                      <a:pt x="29" y="3"/>
                      <a:pt x="37" y="0"/>
                      <a:pt x="46" y="1"/>
                    </a:cubicBezTo>
                    <a:cubicBezTo>
                      <a:pt x="51" y="2"/>
                      <a:pt x="56" y="3"/>
                      <a:pt x="61" y="3"/>
                    </a:cubicBezTo>
                    <a:cubicBezTo>
                      <a:pt x="70" y="4"/>
                      <a:pt x="77" y="8"/>
                      <a:pt x="83" y="15"/>
                    </a:cubicBezTo>
                    <a:cubicBezTo>
                      <a:pt x="88" y="21"/>
                      <a:pt x="91" y="27"/>
                      <a:pt x="94" y="34"/>
                    </a:cubicBezTo>
                    <a:cubicBezTo>
                      <a:pt x="96" y="38"/>
                      <a:pt x="96" y="43"/>
                      <a:pt x="97" y="48"/>
                    </a:cubicBezTo>
                    <a:close/>
                    <a:moveTo>
                      <a:pt x="52" y="9"/>
                    </a:moveTo>
                    <a:cubicBezTo>
                      <a:pt x="51" y="9"/>
                      <a:pt x="50" y="9"/>
                      <a:pt x="49" y="9"/>
                    </a:cubicBezTo>
                    <a:cubicBezTo>
                      <a:pt x="41" y="8"/>
                      <a:pt x="33" y="10"/>
                      <a:pt x="27" y="16"/>
                    </a:cubicBezTo>
                    <a:cubicBezTo>
                      <a:pt x="23" y="20"/>
                      <a:pt x="19" y="24"/>
                      <a:pt x="15" y="27"/>
                    </a:cubicBezTo>
                    <a:cubicBezTo>
                      <a:pt x="8" y="35"/>
                      <a:pt x="5" y="44"/>
                      <a:pt x="7" y="55"/>
                    </a:cubicBezTo>
                    <a:cubicBezTo>
                      <a:pt x="8" y="65"/>
                      <a:pt x="14" y="72"/>
                      <a:pt x="23" y="75"/>
                    </a:cubicBezTo>
                    <a:cubicBezTo>
                      <a:pt x="36" y="80"/>
                      <a:pt x="50" y="82"/>
                      <a:pt x="65" y="80"/>
                    </a:cubicBezTo>
                    <a:cubicBezTo>
                      <a:pt x="74" y="78"/>
                      <a:pt x="81" y="74"/>
                      <a:pt x="85" y="66"/>
                    </a:cubicBezTo>
                    <a:cubicBezTo>
                      <a:pt x="91" y="55"/>
                      <a:pt x="94" y="43"/>
                      <a:pt x="86" y="30"/>
                    </a:cubicBezTo>
                    <a:cubicBezTo>
                      <a:pt x="79" y="17"/>
                      <a:pt x="70" y="9"/>
                      <a:pt x="54" y="9"/>
                    </a:cubicBezTo>
                    <a:cubicBezTo>
                      <a:pt x="53" y="9"/>
                      <a:pt x="53" y="9"/>
                      <a:pt x="52" y="9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59" name="Freeform 55"/>
              <p:cNvSpPr>
                <a:spLocks noEditPoints="1"/>
              </p:cNvSpPr>
              <p:nvPr/>
            </p:nvSpPr>
            <p:spPr bwMode="auto">
              <a:xfrm>
                <a:off x="6321426" y="1674813"/>
                <a:ext cx="109538" cy="115888"/>
              </a:xfrm>
              <a:custGeom>
                <a:avLst/>
                <a:gdLst>
                  <a:gd name="T0" fmla="*/ 21 w 29"/>
                  <a:gd name="T1" fmla="*/ 19 h 31"/>
                  <a:gd name="T2" fmla="*/ 13 w 29"/>
                  <a:gd name="T3" fmla="*/ 29 h 31"/>
                  <a:gd name="T4" fmla="*/ 8 w 29"/>
                  <a:gd name="T5" fmla="*/ 30 h 31"/>
                  <a:gd name="T6" fmla="*/ 5 w 29"/>
                  <a:gd name="T7" fmla="*/ 27 h 31"/>
                  <a:gd name="T8" fmla="*/ 1 w 29"/>
                  <a:gd name="T9" fmla="*/ 8 h 31"/>
                  <a:gd name="T10" fmla="*/ 2 w 29"/>
                  <a:gd name="T11" fmla="*/ 1 h 31"/>
                  <a:gd name="T12" fmla="*/ 14 w 29"/>
                  <a:gd name="T13" fmla="*/ 4 h 31"/>
                  <a:gd name="T14" fmla="*/ 24 w 29"/>
                  <a:gd name="T15" fmla="*/ 6 h 31"/>
                  <a:gd name="T16" fmla="*/ 29 w 29"/>
                  <a:gd name="T17" fmla="*/ 19 h 31"/>
                  <a:gd name="T18" fmla="*/ 21 w 29"/>
                  <a:gd name="T19" fmla="*/ 19 h 31"/>
                  <a:gd name="T20" fmla="*/ 8 w 29"/>
                  <a:gd name="T21" fmla="*/ 10 h 31"/>
                  <a:gd name="T22" fmla="*/ 14 w 29"/>
                  <a:gd name="T23" fmla="*/ 16 h 31"/>
                  <a:gd name="T24" fmla="*/ 8 w 29"/>
                  <a:gd name="T25" fmla="*/ 10 h 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29" h="31">
                    <a:moveTo>
                      <a:pt x="21" y="19"/>
                    </a:moveTo>
                    <a:cubicBezTo>
                      <a:pt x="19" y="23"/>
                      <a:pt x="15" y="25"/>
                      <a:pt x="13" y="29"/>
                    </a:cubicBezTo>
                    <a:cubicBezTo>
                      <a:pt x="13" y="31"/>
                      <a:pt x="10" y="31"/>
                      <a:pt x="8" y="30"/>
                    </a:cubicBezTo>
                    <a:cubicBezTo>
                      <a:pt x="7" y="29"/>
                      <a:pt x="6" y="28"/>
                      <a:pt x="5" y="27"/>
                    </a:cubicBezTo>
                    <a:cubicBezTo>
                      <a:pt x="3" y="20"/>
                      <a:pt x="1" y="14"/>
                      <a:pt x="1" y="8"/>
                    </a:cubicBezTo>
                    <a:cubicBezTo>
                      <a:pt x="0" y="5"/>
                      <a:pt x="1" y="3"/>
                      <a:pt x="2" y="1"/>
                    </a:cubicBezTo>
                    <a:cubicBezTo>
                      <a:pt x="7" y="0"/>
                      <a:pt x="10" y="2"/>
                      <a:pt x="14" y="4"/>
                    </a:cubicBezTo>
                    <a:cubicBezTo>
                      <a:pt x="18" y="7"/>
                      <a:pt x="18" y="7"/>
                      <a:pt x="24" y="6"/>
                    </a:cubicBezTo>
                    <a:cubicBezTo>
                      <a:pt x="26" y="10"/>
                      <a:pt x="27" y="14"/>
                      <a:pt x="29" y="19"/>
                    </a:cubicBezTo>
                    <a:cubicBezTo>
                      <a:pt x="26" y="19"/>
                      <a:pt x="23" y="19"/>
                      <a:pt x="21" y="19"/>
                    </a:cubicBezTo>
                    <a:close/>
                    <a:moveTo>
                      <a:pt x="8" y="10"/>
                    </a:moveTo>
                    <a:cubicBezTo>
                      <a:pt x="10" y="14"/>
                      <a:pt x="11" y="15"/>
                      <a:pt x="14" y="16"/>
                    </a:cubicBezTo>
                    <a:cubicBezTo>
                      <a:pt x="14" y="12"/>
                      <a:pt x="12" y="11"/>
                      <a:pt x="8" y="10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60" name="Freeform 56"/>
              <p:cNvSpPr>
                <a:spLocks/>
              </p:cNvSpPr>
              <p:nvPr/>
            </p:nvSpPr>
            <p:spPr bwMode="auto">
              <a:xfrm>
                <a:off x="1835151" y="4679950"/>
                <a:ext cx="611188" cy="450850"/>
              </a:xfrm>
              <a:custGeom>
                <a:avLst/>
                <a:gdLst>
                  <a:gd name="T0" fmla="*/ 7 w 163"/>
                  <a:gd name="T1" fmla="*/ 119 h 120"/>
                  <a:gd name="T2" fmla="*/ 4 w 163"/>
                  <a:gd name="T3" fmla="*/ 81 h 120"/>
                  <a:gd name="T4" fmla="*/ 1 w 163"/>
                  <a:gd name="T5" fmla="*/ 43 h 120"/>
                  <a:gd name="T6" fmla="*/ 1 w 163"/>
                  <a:gd name="T7" fmla="*/ 5 h 120"/>
                  <a:gd name="T8" fmla="*/ 8 w 163"/>
                  <a:gd name="T9" fmla="*/ 3 h 120"/>
                  <a:gd name="T10" fmla="*/ 29 w 163"/>
                  <a:gd name="T11" fmla="*/ 2 h 120"/>
                  <a:gd name="T12" fmla="*/ 36 w 163"/>
                  <a:gd name="T13" fmla="*/ 2 h 120"/>
                  <a:gd name="T14" fmla="*/ 64 w 163"/>
                  <a:gd name="T15" fmla="*/ 2 h 120"/>
                  <a:gd name="T16" fmla="*/ 81 w 163"/>
                  <a:gd name="T17" fmla="*/ 7 h 120"/>
                  <a:gd name="T18" fmla="*/ 96 w 163"/>
                  <a:gd name="T19" fmla="*/ 13 h 120"/>
                  <a:gd name="T20" fmla="*/ 120 w 163"/>
                  <a:gd name="T21" fmla="*/ 24 h 120"/>
                  <a:gd name="T22" fmla="*/ 126 w 163"/>
                  <a:gd name="T23" fmla="*/ 27 h 120"/>
                  <a:gd name="T24" fmla="*/ 146 w 163"/>
                  <a:gd name="T25" fmla="*/ 47 h 120"/>
                  <a:gd name="T26" fmla="*/ 160 w 163"/>
                  <a:gd name="T27" fmla="*/ 78 h 120"/>
                  <a:gd name="T28" fmla="*/ 157 w 163"/>
                  <a:gd name="T29" fmla="*/ 111 h 120"/>
                  <a:gd name="T30" fmla="*/ 148 w 163"/>
                  <a:gd name="T31" fmla="*/ 113 h 120"/>
                  <a:gd name="T32" fmla="*/ 128 w 163"/>
                  <a:gd name="T33" fmla="*/ 113 h 120"/>
                  <a:gd name="T34" fmla="*/ 105 w 163"/>
                  <a:gd name="T35" fmla="*/ 114 h 120"/>
                  <a:gd name="T36" fmla="*/ 94 w 163"/>
                  <a:gd name="T37" fmla="*/ 115 h 120"/>
                  <a:gd name="T38" fmla="*/ 77 w 163"/>
                  <a:gd name="T39" fmla="*/ 117 h 120"/>
                  <a:gd name="T40" fmla="*/ 27 w 163"/>
                  <a:gd name="T41" fmla="*/ 119 h 120"/>
                  <a:gd name="T42" fmla="*/ 13 w 163"/>
                  <a:gd name="T43" fmla="*/ 119 h 120"/>
                  <a:gd name="T44" fmla="*/ 7 w 163"/>
                  <a:gd name="T45" fmla="*/ 119 h 1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163" h="120">
                    <a:moveTo>
                      <a:pt x="7" y="119"/>
                    </a:moveTo>
                    <a:cubicBezTo>
                      <a:pt x="5" y="106"/>
                      <a:pt x="4" y="93"/>
                      <a:pt x="4" y="81"/>
                    </a:cubicBezTo>
                    <a:cubicBezTo>
                      <a:pt x="3" y="68"/>
                      <a:pt x="2" y="55"/>
                      <a:pt x="1" y="43"/>
                    </a:cubicBezTo>
                    <a:cubicBezTo>
                      <a:pt x="0" y="39"/>
                      <a:pt x="0" y="8"/>
                      <a:pt x="1" y="5"/>
                    </a:cubicBezTo>
                    <a:cubicBezTo>
                      <a:pt x="3" y="4"/>
                      <a:pt x="6" y="3"/>
                      <a:pt x="8" y="3"/>
                    </a:cubicBezTo>
                    <a:cubicBezTo>
                      <a:pt x="15" y="3"/>
                      <a:pt x="22" y="3"/>
                      <a:pt x="29" y="2"/>
                    </a:cubicBezTo>
                    <a:cubicBezTo>
                      <a:pt x="31" y="2"/>
                      <a:pt x="33" y="2"/>
                      <a:pt x="36" y="2"/>
                    </a:cubicBezTo>
                    <a:cubicBezTo>
                      <a:pt x="45" y="0"/>
                      <a:pt x="55" y="1"/>
                      <a:pt x="64" y="2"/>
                    </a:cubicBezTo>
                    <a:cubicBezTo>
                      <a:pt x="70" y="3"/>
                      <a:pt x="76" y="5"/>
                      <a:pt x="81" y="7"/>
                    </a:cubicBezTo>
                    <a:cubicBezTo>
                      <a:pt x="86" y="10"/>
                      <a:pt x="91" y="12"/>
                      <a:pt x="96" y="13"/>
                    </a:cubicBezTo>
                    <a:cubicBezTo>
                      <a:pt x="105" y="16"/>
                      <a:pt x="113" y="19"/>
                      <a:pt x="120" y="24"/>
                    </a:cubicBezTo>
                    <a:cubicBezTo>
                      <a:pt x="122" y="25"/>
                      <a:pt x="124" y="27"/>
                      <a:pt x="126" y="27"/>
                    </a:cubicBezTo>
                    <a:cubicBezTo>
                      <a:pt x="135" y="32"/>
                      <a:pt x="141" y="39"/>
                      <a:pt x="146" y="47"/>
                    </a:cubicBezTo>
                    <a:cubicBezTo>
                      <a:pt x="152" y="57"/>
                      <a:pt x="157" y="67"/>
                      <a:pt x="160" y="78"/>
                    </a:cubicBezTo>
                    <a:cubicBezTo>
                      <a:pt x="163" y="93"/>
                      <a:pt x="163" y="96"/>
                      <a:pt x="157" y="111"/>
                    </a:cubicBezTo>
                    <a:cubicBezTo>
                      <a:pt x="154" y="113"/>
                      <a:pt x="151" y="113"/>
                      <a:pt x="148" y="113"/>
                    </a:cubicBezTo>
                    <a:cubicBezTo>
                      <a:pt x="141" y="113"/>
                      <a:pt x="135" y="113"/>
                      <a:pt x="128" y="113"/>
                    </a:cubicBezTo>
                    <a:cubicBezTo>
                      <a:pt x="121" y="113"/>
                      <a:pt x="113" y="113"/>
                      <a:pt x="105" y="114"/>
                    </a:cubicBezTo>
                    <a:cubicBezTo>
                      <a:pt x="101" y="115"/>
                      <a:pt x="97" y="115"/>
                      <a:pt x="94" y="115"/>
                    </a:cubicBezTo>
                    <a:cubicBezTo>
                      <a:pt x="88" y="116"/>
                      <a:pt x="82" y="116"/>
                      <a:pt x="77" y="117"/>
                    </a:cubicBezTo>
                    <a:cubicBezTo>
                      <a:pt x="60" y="119"/>
                      <a:pt x="44" y="120"/>
                      <a:pt x="27" y="119"/>
                    </a:cubicBezTo>
                    <a:cubicBezTo>
                      <a:pt x="22" y="119"/>
                      <a:pt x="18" y="119"/>
                      <a:pt x="13" y="119"/>
                    </a:cubicBezTo>
                    <a:cubicBezTo>
                      <a:pt x="11" y="119"/>
                      <a:pt x="9" y="119"/>
                      <a:pt x="7" y="119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61" name="Freeform 57"/>
              <p:cNvSpPr>
                <a:spLocks/>
              </p:cNvSpPr>
              <p:nvPr/>
            </p:nvSpPr>
            <p:spPr bwMode="auto">
              <a:xfrm>
                <a:off x="2882901" y="2857500"/>
                <a:ext cx="71438" cy="65088"/>
              </a:xfrm>
              <a:custGeom>
                <a:avLst/>
                <a:gdLst>
                  <a:gd name="T0" fmla="*/ 19 w 19"/>
                  <a:gd name="T1" fmla="*/ 2 h 17"/>
                  <a:gd name="T2" fmla="*/ 15 w 19"/>
                  <a:gd name="T3" fmla="*/ 12 h 17"/>
                  <a:gd name="T4" fmla="*/ 5 w 19"/>
                  <a:gd name="T5" fmla="*/ 16 h 17"/>
                  <a:gd name="T6" fmla="*/ 2 w 19"/>
                  <a:gd name="T7" fmla="*/ 14 h 17"/>
                  <a:gd name="T8" fmla="*/ 0 w 19"/>
                  <a:gd name="T9" fmla="*/ 8 h 17"/>
                  <a:gd name="T10" fmla="*/ 1 w 19"/>
                  <a:gd name="T11" fmla="*/ 5 h 17"/>
                  <a:gd name="T12" fmla="*/ 18 w 19"/>
                  <a:gd name="T13" fmla="*/ 1 h 17"/>
                  <a:gd name="T14" fmla="*/ 19 w 19"/>
                  <a:gd name="T15" fmla="*/ 2 h 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9" h="17">
                    <a:moveTo>
                      <a:pt x="19" y="2"/>
                    </a:moveTo>
                    <a:cubicBezTo>
                      <a:pt x="19" y="6"/>
                      <a:pt x="17" y="9"/>
                      <a:pt x="15" y="12"/>
                    </a:cubicBezTo>
                    <a:cubicBezTo>
                      <a:pt x="13" y="16"/>
                      <a:pt x="9" y="17"/>
                      <a:pt x="5" y="16"/>
                    </a:cubicBezTo>
                    <a:cubicBezTo>
                      <a:pt x="4" y="16"/>
                      <a:pt x="3" y="15"/>
                      <a:pt x="2" y="14"/>
                    </a:cubicBezTo>
                    <a:cubicBezTo>
                      <a:pt x="1" y="12"/>
                      <a:pt x="0" y="10"/>
                      <a:pt x="0" y="8"/>
                    </a:cubicBezTo>
                    <a:cubicBezTo>
                      <a:pt x="0" y="7"/>
                      <a:pt x="0" y="5"/>
                      <a:pt x="1" y="5"/>
                    </a:cubicBezTo>
                    <a:cubicBezTo>
                      <a:pt x="7" y="4"/>
                      <a:pt x="12" y="0"/>
                      <a:pt x="18" y="1"/>
                    </a:cubicBezTo>
                    <a:cubicBezTo>
                      <a:pt x="18" y="1"/>
                      <a:pt x="19" y="2"/>
                      <a:pt x="19" y="2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62" name="Freeform 58"/>
              <p:cNvSpPr>
                <a:spLocks/>
              </p:cNvSpPr>
              <p:nvPr/>
            </p:nvSpPr>
            <p:spPr bwMode="auto">
              <a:xfrm>
                <a:off x="3362326" y="2846388"/>
                <a:ext cx="65088" cy="68263"/>
              </a:xfrm>
              <a:custGeom>
                <a:avLst/>
                <a:gdLst>
                  <a:gd name="T0" fmla="*/ 0 w 17"/>
                  <a:gd name="T1" fmla="*/ 2 h 18"/>
                  <a:gd name="T2" fmla="*/ 14 w 17"/>
                  <a:gd name="T3" fmla="*/ 0 h 18"/>
                  <a:gd name="T4" fmla="*/ 16 w 17"/>
                  <a:gd name="T5" fmla="*/ 7 h 18"/>
                  <a:gd name="T6" fmla="*/ 13 w 17"/>
                  <a:gd name="T7" fmla="*/ 14 h 18"/>
                  <a:gd name="T8" fmla="*/ 1 w 17"/>
                  <a:gd name="T9" fmla="*/ 11 h 18"/>
                  <a:gd name="T10" fmla="*/ 0 w 17"/>
                  <a:gd name="T11" fmla="*/ 2 h 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7" h="18">
                    <a:moveTo>
                      <a:pt x="0" y="2"/>
                    </a:moveTo>
                    <a:cubicBezTo>
                      <a:pt x="5" y="1"/>
                      <a:pt x="10" y="1"/>
                      <a:pt x="14" y="0"/>
                    </a:cubicBezTo>
                    <a:cubicBezTo>
                      <a:pt x="17" y="2"/>
                      <a:pt x="17" y="5"/>
                      <a:pt x="16" y="7"/>
                    </a:cubicBezTo>
                    <a:cubicBezTo>
                      <a:pt x="15" y="9"/>
                      <a:pt x="14" y="12"/>
                      <a:pt x="13" y="14"/>
                    </a:cubicBezTo>
                    <a:cubicBezTo>
                      <a:pt x="9" y="18"/>
                      <a:pt x="2" y="16"/>
                      <a:pt x="1" y="11"/>
                    </a:cubicBezTo>
                    <a:cubicBezTo>
                      <a:pt x="0" y="8"/>
                      <a:pt x="0" y="6"/>
                      <a:pt x="0" y="2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63" name="Freeform 59"/>
              <p:cNvSpPr>
                <a:spLocks/>
              </p:cNvSpPr>
              <p:nvPr/>
            </p:nvSpPr>
            <p:spPr bwMode="auto">
              <a:xfrm>
                <a:off x="7797801" y="2546350"/>
                <a:ext cx="176213" cy="168275"/>
              </a:xfrm>
              <a:custGeom>
                <a:avLst/>
                <a:gdLst>
                  <a:gd name="T0" fmla="*/ 6 w 47"/>
                  <a:gd name="T1" fmla="*/ 20 h 45"/>
                  <a:gd name="T2" fmla="*/ 4 w 47"/>
                  <a:gd name="T3" fmla="*/ 14 h 45"/>
                  <a:gd name="T4" fmla="*/ 5 w 47"/>
                  <a:gd name="T5" fmla="*/ 6 h 45"/>
                  <a:gd name="T6" fmla="*/ 11 w 47"/>
                  <a:gd name="T7" fmla="*/ 4 h 45"/>
                  <a:gd name="T8" fmla="*/ 25 w 47"/>
                  <a:gd name="T9" fmla="*/ 2 h 45"/>
                  <a:gd name="T10" fmla="*/ 43 w 47"/>
                  <a:gd name="T11" fmla="*/ 12 h 45"/>
                  <a:gd name="T12" fmla="*/ 43 w 47"/>
                  <a:gd name="T13" fmla="*/ 34 h 45"/>
                  <a:gd name="T14" fmla="*/ 24 w 47"/>
                  <a:gd name="T15" fmla="*/ 45 h 45"/>
                  <a:gd name="T16" fmla="*/ 10 w 47"/>
                  <a:gd name="T17" fmla="*/ 40 h 45"/>
                  <a:gd name="T18" fmla="*/ 1 w 47"/>
                  <a:gd name="T19" fmla="*/ 26 h 45"/>
                  <a:gd name="T20" fmla="*/ 6 w 47"/>
                  <a:gd name="T21" fmla="*/ 20 h 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47" h="45">
                    <a:moveTo>
                      <a:pt x="6" y="20"/>
                    </a:moveTo>
                    <a:cubicBezTo>
                      <a:pt x="5" y="18"/>
                      <a:pt x="4" y="16"/>
                      <a:pt x="4" y="14"/>
                    </a:cubicBezTo>
                    <a:cubicBezTo>
                      <a:pt x="3" y="11"/>
                      <a:pt x="3" y="9"/>
                      <a:pt x="5" y="6"/>
                    </a:cubicBezTo>
                    <a:cubicBezTo>
                      <a:pt x="7" y="4"/>
                      <a:pt x="8" y="4"/>
                      <a:pt x="11" y="4"/>
                    </a:cubicBezTo>
                    <a:cubicBezTo>
                      <a:pt x="16" y="4"/>
                      <a:pt x="20" y="3"/>
                      <a:pt x="25" y="2"/>
                    </a:cubicBezTo>
                    <a:cubicBezTo>
                      <a:pt x="34" y="0"/>
                      <a:pt x="40" y="4"/>
                      <a:pt x="43" y="12"/>
                    </a:cubicBezTo>
                    <a:cubicBezTo>
                      <a:pt x="47" y="19"/>
                      <a:pt x="46" y="27"/>
                      <a:pt x="43" y="34"/>
                    </a:cubicBezTo>
                    <a:cubicBezTo>
                      <a:pt x="42" y="40"/>
                      <a:pt x="34" y="45"/>
                      <a:pt x="24" y="45"/>
                    </a:cubicBezTo>
                    <a:cubicBezTo>
                      <a:pt x="19" y="44"/>
                      <a:pt x="14" y="43"/>
                      <a:pt x="10" y="40"/>
                    </a:cubicBezTo>
                    <a:cubicBezTo>
                      <a:pt x="5" y="36"/>
                      <a:pt x="1" y="32"/>
                      <a:pt x="1" y="26"/>
                    </a:cubicBezTo>
                    <a:cubicBezTo>
                      <a:pt x="0" y="22"/>
                      <a:pt x="0" y="21"/>
                      <a:pt x="6" y="20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64" name="Freeform 60"/>
              <p:cNvSpPr>
                <a:spLocks/>
              </p:cNvSpPr>
              <p:nvPr/>
            </p:nvSpPr>
            <p:spPr bwMode="auto">
              <a:xfrm>
                <a:off x="7921626" y="2689225"/>
                <a:ext cx="222250" cy="266700"/>
              </a:xfrm>
              <a:custGeom>
                <a:avLst/>
                <a:gdLst>
                  <a:gd name="T0" fmla="*/ 0 w 59"/>
                  <a:gd name="T1" fmla="*/ 11 h 71"/>
                  <a:gd name="T2" fmla="*/ 16 w 59"/>
                  <a:gd name="T3" fmla="*/ 0 h 71"/>
                  <a:gd name="T4" fmla="*/ 20 w 59"/>
                  <a:gd name="T5" fmla="*/ 4 h 71"/>
                  <a:gd name="T6" fmla="*/ 37 w 59"/>
                  <a:gd name="T7" fmla="*/ 27 h 71"/>
                  <a:gd name="T8" fmla="*/ 56 w 59"/>
                  <a:gd name="T9" fmla="*/ 52 h 71"/>
                  <a:gd name="T10" fmla="*/ 59 w 59"/>
                  <a:gd name="T11" fmla="*/ 57 h 71"/>
                  <a:gd name="T12" fmla="*/ 47 w 59"/>
                  <a:gd name="T13" fmla="*/ 71 h 71"/>
                  <a:gd name="T14" fmla="*/ 0 w 59"/>
                  <a:gd name="T15" fmla="*/ 11 h 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59" h="71">
                    <a:moveTo>
                      <a:pt x="0" y="11"/>
                    </a:moveTo>
                    <a:cubicBezTo>
                      <a:pt x="6" y="7"/>
                      <a:pt x="11" y="4"/>
                      <a:pt x="16" y="0"/>
                    </a:cubicBezTo>
                    <a:cubicBezTo>
                      <a:pt x="17" y="1"/>
                      <a:pt x="19" y="2"/>
                      <a:pt x="20" y="4"/>
                    </a:cubicBezTo>
                    <a:cubicBezTo>
                      <a:pt x="26" y="12"/>
                      <a:pt x="31" y="19"/>
                      <a:pt x="37" y="27"/>
                    </a:cubicBezTo>
                    <a:cubicBezTo>
                      <a:pt x="43" y="36"/>
                      <a:pt x="50" y="44"/>
                      <a:pt x="56" y="52"/>
                    </a:cubicBezTo>
                    <a:cubicBezTo>
                      <a:pt x="57" y="54"/>
                      <a:pt x="58" y="55"/>
                      <a:pt x="59" y="57"/>
                    </a:cubicBezTo>
                    <a:cubicBezTo>
                      <a:pt x="56" y="63"/>
                      <a:pt x="51" y="66"/>
                      <a:pt x="47" y="71"/>
                    </a:cubicBezTo>
                    <a:cubicBezTo>
                      <a:pt x="40" y="65"/>
                      <a:pt x="12" y="28"/>
                      <a:pt x="0" y="11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65" name="Freeform 61"/>
              <p:cNvSpPr>
                <a:spLocks/>
              </p:cNvSpPr>
              <p:nvPr/>
            </p:nvSpPr>
            <p:spPr bwMode="auto">
              <a:xfrm>
                <a:off x="7654926" y="2332038"/>
                <a:ext cx="203200" cy="233363"/>
              </a:xfrm>
              <a:custGeom>
                <a:avLst/>
                <a:gdLst>
                  <a:gd name="T0" fmla="*/ 36 w 54"/>
                  <a:gd name="T1" fmla="*/ 62 h 62"/>
                  <a:gd name="T2" fmla="*/ 18 w 54"/>
                  <a:gd name="T3" fmla="*/ 35 h 62"/>
                  <a:gd name="T4" fmla="*/ 0 w 54"/>
                  <a:gd name="T5" fmla="*/ 11 h 62"/>
                  <a:gd name="T6" fmla="*/ 2 w 54"/>
                  <a:gd name="T7" fmla="*/ 8 h 62"/>
                  <a:gd name="T8" fmla="*/ 15 w 54"/>
                  <a:gd name="T9" fmla="*/ 0 h 62"/>
                  <a:gd name="T10" fmla="*/ 23 w 54"/>
                  <a:gd name="T11" fmla="*/ 11 h 62"/>
                  <a:gd name="T12" fmla="*/ 39 w 54"/>
                  <a:gd name="T13" fmla="*/ 33 h 62"/>
                  <a:gd name="T14" fmla="*/ 53 w 54"/>
                  <a:gd name="T15" fmla="*/ 51 h 62"/>
                  <a:gd name="T16" fmla="*/ 54 w 54"/>
                  <a:gd name="T17" fmla="*/ 54 h 62"/>
                  <a:gd name="T18" fmla="*/ 36 w 54"/>
                  <a:gd name="T19" fmla="*/ 62 h 6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54" h="62">
                    <a:moveTo>
                      <a:pt x="36" y="62"/>
                    </a:moveTo>
                    <a:cubicBezTo>
                      <a:pt x="30" y="52"/>
                      <a:pt x="24" y="44"/>
                      <a:pt x="18" y="35"/>
                    </a:cubicBezTo>
                    <a:cubicBezTo>
                      <a:pt x="12" y="27"/>
                      <a:pt x="6" y="19"/>
                      <a:pt x="0" y="11"/>
                    </a:cubicBezTo>
                    <a:cubicBezTo>
                      <a:pt x="1" y="10"/>
                      <a:pt x="1" y="9"/>
                      <a:pt x="2" y="8"/>
                    </a:cubicBezTo>
                    <a:cubicBezTo>
                      <a:pt x="6" y="6"/>
                      <a:pt x="10" y="3"/>
                      <a:pt x="15" y="0"/>
                    </a:cubicBezTo>
                    <a:cubicBezTo>
                      <a:pt x="18" y="3"/>
                      <a:pt x="21" y="7"/>
                      <a:pt x="23" y="11"/>
                    </a:cubicBezTo>
                    <a:cubicBezTo>
                      <a:pt x="28" y="18"/>
                      <a:pt x="33" y="26"/>
                      <a:pt x="39" y="33"/>
                    </a:cubicBezTo>
                    <a:cubicBezTo>
                      <a:pt x="45" y="39"/>
                      <a:pt x="49" y="45"/>
                      <a:pt x="53" y="51"/>
                    </a:cubicBezTo>
                    <a:cubicBezTo>
                      <a:pt x="54" y="52"/>
                      <a:pt x="54" y="53"/>
                      <a:pt x="54" y="54"/>
                    </a:cubicBezTo>
                    <a:cubicBezTo>
                      <a:pt x="48" y="56"/>
                      <a:pt x="41" y="56"/>
                      <a:pt x="36" y="62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66" name="Freeform 62"/>
              <p:cNvSpPr>
                <a:spLocks/>
              </p:cNvSpPr>
              <p:nvPr/>
            </p:nvSpPr>
            <p:spPr bwMode="auto">
              <a:xfrm>
                <a:off x="6626226" y="4465638"/>
                <a:ext cx="327025" cy="274638"/>
              </a:xfrm>
              <a:custGeom>
                <a:avLst/>
                <a:gdLst>
                  <a:gd name="T0" fmla="*/ 50 w 87"/>
                  <a:gd name="T1" fmla="*/ 72 h 73"/>
                  <a:gd name="T2" fmla="*/ 23 w 87"/>
                  <a:gd name="T3" fmla="*/ 64 h 73"/>
                  <a:gd name="T4" fmla="*/ 15 w 87"/>
                  <a:gd name="T5" fmla="*/ 57 h 73"/>
                  <a:gd name="T6" fmla="*/ 10 w 87"/>
                  <a:gd name="T7" fmla="*/ 51 h 73"/>
                  <a:gd name="T8" fmla="*/ 24 w 87"/>
                  <a:gd name="T9" fmla="*/ 8 h 73"/>
                  <a:gd name="T10" fmla="*/ 42 w 87"/>
                  <a:gd name="T11" fmla="*/ 0 h 73"/>
                  <a:gd name="T12" fmla="*/ 48 w 87"/>
                  <a:gd name="T13" fmla="*/ 0 h 73"/>
                  <a:gd name="T14" fmla="*/ 59 w 87"/>
                  <a:gd name="T15" fmla="*/ 3 h 73"/>
                  <a:gd name="T16" fmla="*/ 70 w 87"/>
                  <a:gd name="T17" fmla="*/ 8 h 73"/>
                  <a:gd name="T18" fmla="*/ 85 w 87"/>
                  <a:gd name="T19" fmla="*/ 34 h 73"/>
                  <a:gd name="T20" fmla="*/ 80 w 87"/>
                  <a:gd name="T21" fmla="*/ 56 h 73"/>
                  <a:gd name="T22" fmla="*/ 69 w 87"/>
                  <a:gd name="T23" fmla="*/ 68 h 73"/>
                  <a:gd name="T24" fmla="*/ 50 w 87"/>
                  <a:gd name="T25" fmla="*/ 72 h 7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87" h="73">
                    <a:moveTo>
                      <a:pt x="50" y="72"/>
                    </a:moveTo>
                    <a:cubicBezTo>
                      <a:pt x="40" y="73"/>
                      <a:pt x="31" y="70"/>
                      <a:pt x="23" y="64"/>
                    </a:cubicBezTo>
                    <a:cubicBezTo>
                      <a:pt x="20" y="61"/>
                      <a:pt x="17" y="59"/>
                      <a:pt x="15" y="57"/>
                    </a:cubicBezTo>
                    <a:cubicBezTo>
                      <a:pt x="13" y="55"/>
                      <a:pt x="11" y="53"/>
                      <a:pt x="10" y="51"/>
                    </a:cubicBezTo>
                    <a:cubicBezTo>
                      <a:pt x="0" y="36"/>
                      <a:pt x="9" y="15"/>
                      <a:pt x="24" y="8"/>
                    </a:cubicBezTo>
                    <a:cubicBezTo>
                      <a:pt x="29" y="5"/>
                      <a:pt x="35" y="3"/>
                      <a:pt x="42" y="0"/>
                    </a:cubicBezTo>
                    <a:cubicBezTo>
                      <a:pt x="43" y="0"/>
                      <a:pt x="46" y="0"/>
                      <a:pt x="48" y="0"/>
                    </a:cubicBezTo>
                    <a:cubicBezTo>
                      <a:pt x="51" y="1"/>
                      <a:pt x="55" y="2"/>
                      <a:pt x="59" y="3"/>
                    </a:cubicBezTo>
                    <a:cubicBezTo>
                      <a:pt x="63" y="4"/>
                      <a:pt x="66" y="6"/>
                      <a:pt x="70" y="8"/>
                    </a:cubicBezTo>
                    <a:cubicBezTo>
                      <a:pt x="80" y="12"/>
                      <a:pt x="87" y="23"/>
                      <a:pt x="85" y="34"/>
                    </a:cubicBezTo>
                    <a:cubicBezTo>
                      <a:pt x="84" y="41"/>
                      <a:pt x="82" y="49"/>
                      <a:pt x="80" y="56"/>
                    </a:cubicBezTo>
                    <a:cubicBezTo>
                      <a:pt x="78" y="61"/>
                      <a:pt x="74" y="65"/>
                      <a:pt x="69" y="68"/>
                    </a:cubicBezTo>
                    <a:cubicBezTo>
                      <a:pt x="63" y="71"/>
                      <a:pt x="57" y="73"/>
                      <a:pt x="50" y="72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67" name="Freeform 63"/>
              <p:cNvSpPr>
                <a:spLocks/>
              </p:cNvSpPr>
              <p:nvPr/>
            </p:nvSpPr>
            <p:spPr bwMode="auto">
              <a:xfrm>
                <a:off x="7748588" y="4470400"/>
                <a:ext cx="334963" cy="277813"/>
              </a:xfrm>
              <a:custGeom>
                <a:avLst/>
                <a:gdLst>
                  <a:gd name="T0" fmla="*/ 47 w 89"/>
                  <a:gd name="T1" fmla="*/ 1 h 74"/>
                  <a:gd name="T2" fmla="*/ 49 w 89"/>
                  <a:gd name="T3" fmla="*/ 1 h 74"/>
                  <a:gd name="T4" fmla="*/ 81 w 89"/>
                  <a:gd name="T5" fmla="*/ 22 h 74"/>
                  <a:gd name="T6" fmla="*/ 80 w 89"/>
                  <a:gd name="T7" fmla="*/ 58 h 74"/>
                  <a:gd name="T8" fmla="*/ 60 w 89"/>
                  <a:gd name="T9" fmla="*/ 72 h 74"/>
                  <a:gd name="T10" fmla="*/ 18 w 89"/>
                  <a:gd name="T11" fmla="*/ 67 h 74"/>
                  <a:gd name="T12" fmla="*/ 2 w 89"/>
                  <a:gd name="T13" fmla="*/ 47 h 74"/>
                  <a:gd name="T14" fmla="*/ 10 w 89"/>
                  <a:gd name="T15" fmla="*/ 19 h 74"/>
                  <a:gd name="T16" fmla="*/ 22 w 89"/>
                  <a:gd name="T17" fmla="*/ 8 h 74"/>
                  <a:gd name="T18" fmla="*/ 44 w 89"/>
                  <a:gd name="T19" fmla="*/ 1 h 74"/>
                  <a:gd name="T20" fmla="*/ 47 w 89"/>
                  <a:gd name="T21" fmla="*/ 1 h 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89" h="74">
                    <a:moveTo>
                      <a:pt x="47" y="1"/>
                    </a:moveTo>
                    <a:cubicBezTo>
                      <a:pt x="48" y="1"/>
                      <a:pt x="48" y="1"/>
                      <a:pt x="49" y="1"/>
                    </a:cubicBezTo>
                    <a:cubicBezTo>
                      <a:pt x="65" y="1"/>
                      <a:pt x="74" y="9"/>
                      <a:pt x="81" y="22"/>
                    </a:cubicBezTo>
                    <a:cubicBezTo>
                      <a:pt x="89" y="35"/>
                      <a:pt x="86" y="47"/>
                      <a:pt x="80" y="58"/>
                    </a:cubicBezTo>
                    <a:cubicBezTo>
                      <a:pt x="76" y="66"/>
                      <a:pt x="69" y="70"/>
                      <a:pt x="60" y="72"/>
                    </a:cubicBezTo>
                    <a:cubicBezTo>
                      <a:pt x="45" y="74"/>
                      <a:pt x="31" y="72"/>
                      <a:pt x="18" y="67"/>
                    </a:cubicBezTo>
                    <a:cubicBezTo>
                      <a:pt x="9" y="64"/>
                      <a:pt x="3" y="57"/>
                      <a:pt x="2" y="47"/>
                    </a:cubicBezTo>
                    <a:cubicBezTo>
                      <a:pt x="0" y="36"/>
                      <a:pt x="3" y="27"/>
                      <a:pt x="10" y="19"/>
                    </a:cubicBezTo>
                    <a:cubicBezTo>
                      <a:pt x="14" y="16"/>
                      <a:pt x="18" y="12"/>
                      <a:pt x="22" y="8"/>
                    </a:cubicBezTo>
                    <a:cubicBezTo>
                      <a:pt x="28" y="2"/>
                      <a:pt x="36" y="0"/>
                      <a:pt x="44" y="1"/>
                    </a:cubicBezTo>
                    <a:cubicBezTo>
                      <a:pt x="45" y="1"/>
                      <a:pt x="46" y="1"/>
                      <a:pt x="47" y="1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68" name="Freeform 64"/>
              <p:cNvSpPr>
                <a:spLocks/>
              </p:cNvSpPr>
              <p:nvPr/>
            </p:nvSpPr>
            <p:spPr bwMode="auto">
              <a:xfrm>
                <a:off x="6351588" y="1711325"/>
                <a:ext cx="22225" cy="23813"/>
              </a:xfrm>
              <a:custGeom>
                <a:avLst/>
                <a:gdLst>
                  <a:gd name="T0" fmla="*/ 0 w 6"/>
                  <a:gd name="T1" fmla="*/ 0 h 6"/>
                  <a:gd name="T2" fmla="*/ 6 w 6"/>
                  <a:gd name="T3" fmla="*/ 6 h 6"/>
                  <a:gd name="T4" fmla="*/ 0 w 6"/>
                  <a:gd name="T5" fmla="*/ 0 h 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6" h="6">
                    <a:moveTo>
                      <a:pt x="0" y="0"/>
                    </a:moveTo>
                    <a:cubicBezTo>
                      <a:pt x="4" y="1"/>
                      <a:pt x="6" y="2"/>
                      <a:pt x="6" y="6"/>
                    </a:cubicBezTo>
                    <a:cubicBezTo>
                      <a:pt x="3" y="5"/>
                      <a:pt x="2" y="4"/>
                      <a:pt x="0" y="0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</p:grpSp>
      <p:grpSp>
        <p:nvGrpSpPr>
          <p:cNvPr id="1750" name="Skupina 1749"/>
          <p:cNvGrpSpPr/>
          <p:nvPr/>
        </p:nvGrpSpPr>
        <p:grpSpPr>
          <a:xfrm>
            <a:off x="8738851" y="2192428"/>
            <a:ext cx="2955497" cy="1895235"/>
            <a:chOff x="509646" y="127370"/>
            <a:chExt cx="2955497" cy="1895235"/>
          </a:xfrm>
          <a:solidFill>
            <a:srgbClr val="FEFAEC"/>
          </a:solidFill>
        </p:grpSpPr>
        <p:sp>
          <p:nvSpPr>
            <p:cNvPr id="1299" name="Obdélník 1298"/>
            <p:cNvSpPr/>
            <p:nvPr/>
          </p:nvSpPr>
          <p:spPr>
            <a:xfrm>
              <a:off x="509646" y="127370"/>
              <a:ext cx="2955497" cy="1895235"/>
            </a:xfrm>
            <a:prstGeom prst="rect">
              <a:avLst/>
            </a:prstGeom>
            <a:grp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201" name="Skupina 1200"/>
            <p:cNvGrpSpPr/>
            <p:nvPr/>
          </p:nvGrpSpPr>
          <p:grpSpPr>
            <a:xfrm>
              <a:off x="725833" y="208414"/>
              <a:ext cx="584179" cy="932829"/>
              <a:chOff x="2765426" y="1525588"/>
              <a:chExt cx="2598738" cy="4149725"/>
            </a:xfrm>
            <a:grpFill/>
          </p:grpSpPr>
          <p:sp>
            <p:nvSpPr>
              <p:cNvPr id="1202" name="Freeform 6"/>
              <p:cNvSpPr>
                <a:spLocks noEditPoints="1"/>
              </p:cNvSpPr>
              <p:nvPr/>
            </p:nvSpPr>
            <p:spPr bwMode="auto">
              <a:xfrm>
                <a:off x="2765426" y="1525588"/>
                <a:ext cx="2598738" cy="4149725"/>
              </a:xfrm>
              <a:custGeom>
                <a:avLst/>
                <a:gdLst>
                  <a:gd name="T0" fmla="*/ 3144 w 3160"/>
                  <a:gd name="T1" fmla="*/ 2702 h 5044"/>
                  <a:gd name="T2" fmla="*/ 2610 w 3160"/>
                  <a:gd name="T3" fmla="*/ 2703 h 5044"/>
                  <a:gd name="T4" fmla="*/ 2107 w 3160"/>
                  <a:gd name="T5" fmla="*/ 3073 h 5044"/>
                  <a:gd name="T6" fmla="*/ 2235 w 3160"/>
                  <a:gd name="T7" fmla="*/ 4558 h 5044"/>
                  <a:gd name="T8" fmla="*/ 2164 w 3160"/>
                  <a:gd name="T9" fmla="*/ 5017 h 5044"/>
                  <a:gd name="T10" fmla="*/ 1541 w 3160"/>
                  <a:gd name="T11" fmla="*/ 4578 h 5044"/>
                  <a:gd name="T12" fmla="*/ 1391 w 3160"/>
                  <a:gd name="T13" fmla="*/ 3562 h 5044"/>
                  <a:gd name="T14" fmla="*/ 553 w 3160"/>
                  <a:gd name="T15" fmla="*/ 4549 h 5044"/>
                  <a:gd name="T16" fmla="*/ 96 w 3160"/>
                  <a:gd name="T17" fmla="*/ 4677 h 5044"/>
                  <a:gd name="T18" fmla="*/ 166 w 3160"/>
                  <a:gd name="T19" fmla="*/ 3878 h 5044"/>
                  <a:gd name="T20" fmla="*/ 963 w 3160"/>
                  <a:gd name="T21" fmla="*/ 2603 h 5044"/>
                  <a:gd name="T22" fmla="*/ 1408 w 3160"/>
                  <a:gd name="T23" fmla="*/ 1283 h 5044"/>
                  <a:gd name="T24" fmla="*/ 1389 w 3160"/>
                  <a:gd name="T25" fmla="*/ 808 h 5044"/>
                  <a:gd name="T26" fmla="*/ 2004 w 3160"/>
                  <a:gd name="T27" fmla="*/ 5 h 5044"/>
                  <a:gd name="T28" fmla="*/ 2388 w 3160"/>
                  <a:gd name="T29" fmla="*/ 385 h 5044"/>
                  <a:gd name="T30" fmla="*/ 1932 w 3160"/>
                  <a:gd name="T31" fmla="*/ 1248 h 5044"/>
                  <a:gd name="T32" fmla="*/ 2665 w 3160"/>
                  <a:gd name="T33" fmla="*/ 2256 h 5044"/>
                  <a:gd name="T34" fmla="*/ 2256 w 3160"/>
                  <a:gd name="T35" fmla="*/ 940 h 5044"/>
                  <a:gd name="T36" fmla="*/ 2261 w 3160"/>
                  <a:gd name="T37" fmla="*/ 482 h 5044"/>
                  <a:gd name="T38" fmla="*/ 1853 w 3160"/>
                  <a:gd name="T39" fmla="*/ 593 h 5044"/>
                  <a:gd name="T40" fmla="*/ 1573 w 3160"/>
                  <a:gd name="T41" fmla="*/ 991 h 5044"/>
                  <a:gd name="T42" fmla="*/ 1782 w 3160"/>
                  <a:gd name="T43" fmla="*/ 1178 h 5044"/>
                  <a:gd name="T44" fmla="*/ 1533 w 3160"/>
                  <a:gd name="T45" fmla="*/ 1759 h 5044"/>
                  <a:gd name="T46" fmla="*/ 1644 w 3160"/>
                  <a:gd name="T47" fmla="*/ 2782 h 5044"/>
                  <a:gd name="T48" fmla="*/ 2063 w 3160"/>
                  <a:gd name="T49" fmla="*/ 1909 h 5044"/>
                  <a:gd name="T50" fmla="*/ 1973 w 3160"/>
                  <a:gd name="T51" fmla="*/ 2791 h 5044"/>
                  <a:gd name="T52" fmla="*/ 2132 w 3160"/>
                  <a:gd name="T53" fmla="*/ 1838 h 5044"/>
                  <a:gd name="T54" fmla="*/ 1518 w 3160"/>
                  <a:gd name="T55" fmla="*/ 1214 h 5044"/>
                  <a:gd name="T56" fmla="*/ 1231 w 3160"/>
                  <a:gd name="T57" fmla="*/ 2774 h 5044"/>
                  <a:gd name="T58" fmla="*/ 1409 w 3160"/>
                  <a:gd name="T59" fmla="*/ 3064 h 5044"/>
                  <a:gd name="T60" fmla="*/ 1521 w 3160"/>
                  <a:gd name="T61" fmla="*/ 3047 h 5044"/>
                  <a:gd name="T62" fmla="*/ 1662 w 3160"/>
                  <a:gd name="T63" fmla="*/ 3041 h 5044"/>
                  <a:gd name="T64" fmla="*/ 893 w 3160"/>
                  <a:gd name="T65" fmla="*/ 4254 h 5044"/>
                  <a:gd name="T66" fmla="*/ 1506 w 3160"/>
                  <a:gd name="T67" fmla="*/ 3212 h 5044"/>
                  <a:gd name="T68" fmla="*/ 1125 w 3160"/>
                  <a:gd name="T69" fmla="*/ 2669 h 5044"/>
                  <a:gd name="T70" fmla="*/ 465 w 3160"/>
                  <a:gd name="T71" fmla="*/ 3710 h 5044"/>
                  <a:gd name="T72" fmla="*/ 476 w 3160"/>
                  <a:gd name="T73" fmla="*/ 4434 h 5044"/>
                  <a:gd name="T74" fmla="*/ 1542 w 3160"/>
                  <a:gd name="T75" fmla="*/ 3300 h 5044"/>
                  <a:gd name="T76" fmla="*/ 1940 w 3160"/>
                  <a:gd name="T77" fmla="*/ 4613 h 5044"/>
                  <a:gd name="T78" fmla="*/ 2213 w 3160"/>
                  <a:gd name="T79" fmla="*/ 3805 h 5044"/>
                  <a:gd name="T80" fmla="*/ 1686 w 3160"/>
                  <a:gd name="T81" fmla="*/ 2808 h 5044"/>
                  <a:gd name="T82" fmla="*/ 31 w 3160"/>
                  <a:gd name="T83" fmla="*/ 4273 h 5044"/>
                  <a:gd name="T84" fmla="*/ 561 w 3160"/>
                  <a:gd name="T85" fmla="*/ 4711 h 5044"/>
                  <a:gd name="T86" fmla="*/ 1360 w 3160"/>
                  <a:gd name="T87" fmla="*/ 312 h 5044"/>
                  <a:gd name="T88" fmla="*/ 2263 w 3160"/>
                  <a:gd name="T89" fmla="*/ 223 h 5044"/>
                  <a:gd name="T90" fmla="*/ 1952 w 3160"/>
                  <a:gd name="T91" fmla="*/ 4964 h 5044"/>
                  <a:gd name="T92" fmla="*/ 2669 w 3160"/>
                  <a:gd name="T93" fmla="*/ 2281 h 5044"/>
                  <a:gd name="T94" fmla="*/ 2168 w 3160"/>
                  <a:gd name="T95" fmla="*/ 2020 h 5044"/>
                  <a:gd name="T96" fmla="*/ 2779 w 3160"/>
                  <a:gd name="T97" fmla="*/ 2359 h 5044"/>
                  <a:gd name="T98" fmla="*/ 3108 w 3160"/>
                  <a:gd name="T99" fmla="*/ 2705 h 5044"/>
                  <a:gd name="T100" fmla="*/ 2765 w 3160"/>
                  <a:gd name="T101" fmla="*/ 2430 h 5044"/>
                  <a:gd name="T102" fmla="*/ 2815 w 3160"/>
                  <a:gd name="T103" fmla="*/ 2757 h 5044"/>
                  <a:gd name="T104" fmla="*/ 2063 w 3160"/>
                  <a:gd name="T105" fmla="*/ 455 h 5044"/>
                  <a:gd name="T106" fmla="*/ 1450 w 3160"/>
                  <a:gd name="T107" fmla="*/ 943 h 5044"/>
                  <a:gd name="T108" fmla="*/ 1690 w 3160"/>
                  <a:gd name="T109" fmla="*/ 610 h 5044"/>
                  <a:gd name="T110" fmla="*/ 2031 w 3160"/>
                  <a:gd name="T111" fmla="*/ 490 h 5044"/>
                  <a:gd name="T112" fmla="*/ 2480 w 3160"/>
                  <a:gd name="T113" fmla="*/ 320 h 5044"/>
                  <a:gd name="T114" fmla="*/ 1129 w 3160"/>
                  <a:gd name="T115" fmla="*/ 2655 h 5044"/>
                  <a:gd name="T116" fmla="*/ 1022 w 3160"/>
                  <a:gd name="T117" fmla="*/ 2621 h 5044"/>
                  <a:gd name="T118" fmla="*/ 2355 w 3160"/>
                  <a:gd name="T119" fmla="*/ 405 h 50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3160" h="5044">
                    <a:moveTo>
                      <a:pt x="2826" y="2391"/>
                    </a:moveTo>
                    <a:cubicBezTo>
                      <a:pt x="2843" y="2396"/>
                      <a:pt x="2860" y="2400"/>
                      <a:pt x="2879" y="2402"/>
                    </a:cubicBezTo>
                    <a:cubicBezTo>
                      <a:pt x="2914" y="2407"/>
                      <a:pt x="2949" y="2413"/>
                      <a:pt x="2984" y="2422"/>
                    </a:cubicBezTo>
                    <a:cubicBezTo>
                      <a:pt x="3006" y="2428"/>
                      <a:pt x="3028" y="2437"/>
                      <a:pt x="3051" y="2442"/>
                    </a:cubicBezTo>
                    <a:cubicBezTo>
                      <a:pt x="3071" y="2446"/>
                      <a:pt x="3090" y="2457"/>
                      <a:pt x="3108" y="2467"/>
                    </a:cubicBezTo>
                    <a:cubicBezTo>
                      <a:pt x="3123" y="2475"/>
                      <a:pt x="3132" y="2488"/>
                      <a:pt x="3137" y="2507"/>
                    </a:cubicBezTo>
                    <a:cubicBezTo>
                      <a:pt x="3134" y="2513"/>
                      <a:pt x="3131" y="2521"/>
                      <a:pt x="3128" y="2528"/>
                    </a:cubicBezTo>
                    <a:cubicBezTo>
                      <a:pt x="3109" y="2539"/>
                      <a:pt x="3091" y="2550"/>
                      <a:pt x="3069" y="2551"/>
                    </a:cubicBezTo>
                    <a:cubicBezTo>
                      <a:pt x="3050" y="2551"/>
                      <a:pt x="3030" y="2551"/>
                      <a:pt x="3011" y="2551"/>
                    </a:cubicBezTo>
                    <a:cubicBezTo>
                      <a:pt x="3006" y="2562"/>
                      <a:pt x="3015" y="2568"/>
                      <a:pt x="3019" y="2575"/>
                    </a:cubicBezTo>
                    <a:cubicBezTo>
                      <a:pt x="3033" y="2600"/>
                      <a:pt x="3052" y="2620"/>
                      <a:pt x="3077" y="2636"/>
                    </a:cubicBezTo>
                    <a:cubicBezTo>
                      <a:pt x="3096" y="2649"/>
                      <a:pt x="3113" y="2665"/>
                      <a:pt x="3131" y="2681"/>
                    </a:cubicBezTo>
                    <a:cubicBezTo>
                      <a:pt x="3137" y="2686"/>
                      <a:pt x="3141" y="2695"/>
                      <a:pt x="3144" y="2702"/>
                    </a:cubicBezTo>
                    <a:cubicBezTo>
                      <a:pt x="3150" y="2716"/>
                      <a:pt x="3155" y="2730"/>
                      <a:pt x="3160" y="2744"/>
                    </a:cubicBezTo>
                    <a:cubicBezTo>
                      <a:pt x="3157" y="2769"/>
                      <a:pt x="3148" y="2791"/>
                      <a:pt x="3123" y="2802"/>
                    </a:cubicBezTo>
                    <a:cubicBezTo>
                      <a:pt x="3126" y="2825"/>
                      <a:pt x="3128" y="2846"/>
                      <a:pt x="3112" y="2867"/>
                    </a:cubicBezTo>
                    <a:cubicBezTo>
                      <a:pt x="3105" y="2869"/>
                      <a:pt x="3096" y="2872"/>
                      <a:pt x="3087" y="2874"/>
                    </a:cubicBezTo>
                    <a:cubicBezTo>
                      <a:pt x="3077" y="2876"/>
                      <a:pt x="3067" y="2877"/>
                      <a:pt x="3057" y="2878"/>
                    </a:cubicBezTo>
                    <a:cubicBezTo>
                      <a:pt x="3055" y="2881"/>
                      <a:pt x="3052" y="2883"/>
                      <a:pt x="3050" y="2887"/>
                    </a:cubicBezTo>
                    <a:cubicBezTo>
                      <a:pt x="3038" y="2911"/>
                      <a:pt x="3017" y="2914"/>
                      <a:pt x="2994" y="2909"/>
                    </a:cubicBezTo>
                    <a:cubicBezTo>
                      <a:pt x="2978" y="2906"/>
                      <a:pt x="2963" y="2899"/>
                      <a:pt x="2947" y="2894"/>
                    </a:cubicBezTo>
                    <a:cubicBezTo>
                      <a:pt x="2934" y="2896"/>
                      <a:pt x="2932" y="2911"/>
                      <a:pt x="2922" y="2918"/>
                    </a:cubicBezTo>
                    <a:cubicBezTo>
                      <a:pt x="2900" y="2924"/>
                      <a:pt x="2881" y="2919"/>
                      <a:pt x="2864" y="2904"/>
                    </a:cubicBezTo>
                    <a:cubicBezTo>
                      <a:pt x="2855" y="2896"/>
                      <a:pt x="2844" y="2890"/>
                      <a:pt x="2833" y="2883"/>
                    </a:cubicBezTo>
                    <a:cubicBezTo>
                      <a:pt x="2782" y="2852"/>
                      <a:pt x="2733" y="2816"/>
                      <a:pt x="2687" y="2777"/>
                    </a:cubicBezTo>
                    <a:cubicBezTo>
                      <a:pt x="2660" y="2754"/>
                      <a:pt x="2633" y="2731"/>
                      <a:pt x="2610" y="2703"/>
                    </a:cubicBezTo>
                    <a:cubicBezTo>
                      <a:pt x="2588" y="2677"/>
                      <a:pt x="2560" y="2656"/>
                      <a:pt x="2534" y="2632"/>
                    </a:cubicBezTo>
                    <a:cubicBezTo>
                      <a:pt x="2512" y="2646"/>
                      <a:pt x="2491" y="2660"/>
                      <a:pt x="2470" y="2675"/>
                    </a:cubicBezTo>
                    <a:cubicBezTo>
                      <a:pt x="2445" y="2666"/>
                      <a:pt x="2428" y="2648"/>
                      <a:pt x="2409" y="2632"/>
                    </a:cubicBezTo>
                    <a:cubicBezTo>
                      <a:pt x="2387" y="2613"/>
                      <a:pt x="2369" y="2589"/>
                      <a:pt x="2346" y="2571"/>
                    </a:cubicBezTo>
                    <a:cubicBezTo>
                      <a:pt x="2317" y="2547"/>
                      <a:pt x="2294" y="2518"/>
                      <a:pt x="2270" y="2490"/>
                    </a:cubicBezTo>
                    <a:cubicBezTo>
                      <a:pt x="2253" y="2470"/>
                      <a:pt x="2237" y="2450"/>
                      <a:pt x="2220" y="2430"/>
                    </a:cubicBezTo>
                    <a:cubicBezTo>
                      <a:pt x="2216" y="2426"/>
                      <a:pt x="2211" y="2423"/>
                      <a:pt x="2204" y="2418"/>
                    </a:cubicBezTo>
                    <a:cubicBezTo>
                      <a:pt x="2201" y="2425"/>
                      <a:pt x="2199" y="2429"/>
                      <a:pt x="2198" y="2433"/>
                    </a:cubicBezTo>
                    <a:cubicBezTo>
                      <a:pt x="2194" y="2464"/>
                      <a:pt x="2191" y="2495"/>
                      <a:pt x="2188" y="2525"/>
                    </a:cubicBezTo>
                    <a:cubicBezTo>
                      <a:pt x="2182" y="2577"/>
                      <a:pt x="2162" y="2623"/>
                      <a:pt x="2134" y="2666"/>
                    </a:cubicBezTo>
                    <a:cubicBezTo>
                      <a:pt x="2108" y="2703"/>
                      <a:pt x="2079" y="2739"/>
                      <a:pt x="2050" y="2779"/>
                    </a:cubicBezTo>
                    <a:cubicBezTo>
                      <a:pt x="2054" y="2805"/>
                      <a:pt x="2059" y="2836"/>
                      <a:pt x="2065" y="2866"/>
                    </a:cubicBezTo>
                    <a:cubicBezTo>
                      <a:pt x="2078" y="2935"/>
                      <a:pt x="2092" y="3004"/>
                      <a:pt x="2107" y="3073"/>
                    </a:cubicBezTo>
                    <a:cubicBezTo>
                      <a:pt x="2115" y="3111"/>
                      <a:pt x="2126" y="3149"/>
                      <a:pt x="2134" y="3188"/>
                    </a:cubicBezTo>
                    <a:cubicBezTo>
                      <a:pt x="2145" y="3237"/>
                      <a:pt x="2154" y="3287"/>
                      <a:pt x="2164" y="3337"/>
                    </a:cubicBezTo>
                    <a:cubicBezTo>
                      <a:pt x="2174" y="3385"/>
                      <a:pt x="2184" y="3433"/>
                      <a:pt x="2192" y="3482"/>
                    </a:cubicBezTo>
                    <a:cubicBezTo>
                      <a:pt x="2209" y="3581"/>
                      <a:pt x="2223" y="3679"/>
                      <a:pt x="2239" y="3778"/>
                    </a:cubicBezTo>
                    <a:cubicBezTo>
                      <a:pt x="2239" y="3781"/>
                      <a:pt x="2239" y="3783"/>
                      <a:pt x="2239" y="3785"/>
                    </a:cubicBezTo>
                    <a:cubicBezTo>
                      <a:pt x="2242" y="3852"/>
                      <a:pt x="2245" y="3919"/>
                      <a:pt x="2248" y="3985"/>
                    </a:cubicBezTo>
                    <a:cubicBezTo>
                      <a:pt x="2250" y="4014"/>
                      <a:pt x="2250" y="4042"/>
                      <a:pt x="2252" y="4070"/>
                    </a:cubicBezTo>
                    <a:cubicBezTo>
                      <a:pt x="2256" y="4112"/>
                      <a:pt x="2257" y="4154"/>
                      <a:pt x="2251" y="4196"/>
                    </a:cubicBezTo>
                    <a:cubicBezTo>
                      <a:pt x="2249" y="4210"/>
                      <a:pt x="2249" y="4223"/>
                      <a:pt x="2248" y="4237"/>
                    </a:cubicBezTo>
                    <a:cubicBezTo>
                      <a:pt x="2246" y="4301"/>
                      <a:pt x="2243" y="4365"/>
                      <a:pt x="2240" y="4429"/>
                    </a:cubicBezTo>
                    <a:cubicBezTo>
                      <a:pt x="2240" y="4433"/>
                      <a:pt x="2240" y="4437"/>
                      <a:pt x="2239" y="4440"/>
                    </a:cubicBezTo>
                    <a:cubicBezTo>
                      <a:pt x="2237" y="4460"/>
                      <a:pt x="2232" y="4479"/>
                      <a:pt x="2231" y="4499"/>
                    </a:cubicBezTo>
                    <a:cubicBezTo>
                      <a:pt x="2230" y="4518"/>
                      <a:pt x="2234" y="4538"/>
                      <a:pt x="2235" y="4558"/>
                    </a:cubicBezTo>
                    <a:cubicBezTo>
                      <a:pt x="2240" y="4563"/>
                      <a:pt x="2246" y="4567"/>
                      <a:pt x="2251" y="4573"/>
                    </a:cubicBezTo>
                    <a:cubicBezTo>
                      <a:pt x="2247" y="4580"/>
                      <a:pt x="2244" y="4586"/>
                      <a:pt x="2240" y="4593"/>
                    </a:cubicBezTo>
                    <a:cubicBezTo>
                      <a:pt x="2242" y="4596"/>
                      <a:pt x="2243" y="4600"/>
                      <a:pt x="2246" y="4601"/>
                    </a:cubicBezTo>
                    <a:cubicBezTo>
                      <a:pt x="2272" y="4615"/>
                      <a:pt x="2297" y="4631"/>
                      <a:pt x="2325" y="4642"/>
                    </a:cubicBezTo>
                    <a:cubicBezTo>
                      <a:pt x="2356" y="4656"/>
                      <a:pt x="2388" y="4671"/>
                      <a:pt x="2417" y="4688"/>
                    </a:cubicBezTo>
                    <a:cubicBezTo>
                      <a:pt x="2461" y="4715"/>
                      <a:pt x="2494" y="4751"/>
                      <a:pt x="2504" y="4803"/>
                    </a:cubicBezTo>
                    <a:cubicBezTo>
                      <a:pt x="2510" y="4836"/>
                      <a:pt x="2517" y="4868"/>
                      <a:pt x="2520" y="4901"/>
                    </a:cubicBezTo>
                    <a:cubicBezTo>
                      <a:pt x="2522" y="4922"/>
                      <a:pt x="2518" y="4943"/>
                      <a:pt x="2514" y="4964"/>
                    </a:cubicBezTo>
                    <a:cubicBezTo>
                      <a:pt x="2512" y="4974"/>
                      <a:pt x="2504" y="4984"/>
                      <a:pt x="2494" y="4990"/>
                    </a:cubicBezTo>
                    <a:cubicBezTo>
                      <a:pt x="2474" y="5002"/>
                      <a:pt x="2454" y="5014"/>
                      <a:pt x="2434" y="5026"/>
                    </a:cubicBezTo>
                    <a:cubicBezTo>
                      <a:pt x="2409" y="5039"/>
                      <a:pt x="2383" y="5044"/>
                      <a:pt x="2355" y="5042"/>
                    </a:cubicBezTo>
                    <a:cubicBezTo>
                      <a:pt x="2331" y="5039"/>
                      <a:pt x="2306" y="5035"/>
                      <a:pt x="2282" y="5032"/>
                    </a:cubicBezTo>
                    <a:cubicBezTo>
                      <a:pt x="2243" y="5027"/>
                      <a:pt x="2203" y="5023"/>
                      <a:pt x="2164" y="5017"/>
                    </a:cubicBezTo>
                    <a:cubicBezTo>
                      <a:pt x="2142" y="5014"/>
                      <a:pt x="2121" y="5008"/>
                      <a:pt x="2100" y="5002"/>
                    </a:cubicBezTo>
                    <a:cubicBezTo>
                      <a:pt x="2073" y="4994"/>
                      <a:pt x="2047" y="4987"/>
                      <a:pt x="2020" y="4985"/>
                    </a:cubicBezTo>
                    <a:cubicBezTo>
                      <a:pt x="2001" y="4984"/>
                      <a:pt x="1981" y="4986"/>
                      <a:pt x="1961" y="4985"/>
                    </a:cubicBezTo>
                    <a:cubicBezTo>
                      <a:pt x="1898" y="4983"/>
                      <a:pt x="1835" y="4982"/>
                      <a:pt x="1773" y="4972"/>
                    </a:cubicBezTo>
                    <a:cubicBezTo>
                      <a:pt x="1762" y="4970"/>
                      <a:pt x="1751" y="4968"/>
                      <a:pt x="1740" y="4966"/>
                    </a:cubicBezTo>
                    <a:cubicBezTo>
                      <a:pt x="1708" y="4960"/>
                      <a:pt x="1687" y="4941"/>
                      <a:pt x="1674" y="4912"/>
                    </a:cubicBezTo>
                    <a:cubicBezTo>
                      <a:pt x="1656" y="4873"/>
                      <a:pt x="1653" y="4831"/>
                      <a:pt x="1655" y="4789"/>
                    </a:cubicBezTo>
                    <a:cubicBezTo>
                      <a:pt x="1657" y="4752"/>
                      <a:pt x="1659" y="4715"/>
                      <a:pt x="1661" y="4678"/>
                    </a:cubicBezTo>
                    <a:cubicBezTo>
                      <a:pt x="1662" y="4658"/>
                      <a:pt x="1663" y="4639"/>
                      <a:pt x="1663" y="4619"/>
                    </a:cubicBezTo>
                    <a:cubicBezTo>
                      <a:pt x="1663" y="4615"/>
                      <a:pt x="1661" y="4612"/>
                      <a:pt x="1660" y="4607"/>
                    </a:cubicBezTo>
                    <a:cubicBezTo>
                      <a:pt x="1632" y="4595"/>
                      <a:pt x="1603" y="4587"/>
                      <a:pt x="1572" y="4579"/>
                    </a:cubicBezTo>
                    <a:cubicBezTo>
                      <a:pt x="1565" y="4582"/>
                      <a:pt x="1557" y="4584"/>
                      <a:pt x="1548" y="4587"/>
                    </a:cubicBezTo>
                    <a:cubicBezTo>
                      <a:pt x="1545" y="4584"/>
                      <a:pt x="1541" y="4581"/>
                      <a:pt x="1541" y="4578"/>
                    </a:cubicBezTo>
                    <a:cubicBezTo>
                      <a:pt x="1541" y="4567"/>
                      <a:pt x="1542" y="4556"/>
                      <a:pt x="1543" y="4545"/>
                    </a:cubicBezTo>
                    <a:cubicBezTo>
                      <a:pt x="1547" y="4508"/>
                      <a:pt x="1550" y="4472"/>
                      <a:pt x="1553" y="4435"/>
                    </a:cubicBezTo>
                    <a:cubicBezTo>
                      <a:pt x="1558" y="4329"/>
                      <a:pt x="1566" y="4223"/>
                      <a:pt x="1570" y="4117"/>
                    </a:cubicBezTo>
                    <a:cubicBezTo>
                      <a:pt x="1571" y="4073"/>
                      <a:pt x="1578" y="4030"/>
                      <a:pt x="1580" y="3987"/>
                    </a:cubicBezTo>
                    <a:cubicBezTo>
                      <a:pt x="1584" y="3911"/>
                      <a:pt x="1600" y="3836"/>
                      <a:pt x="1608" y="3759"/>
                    </a:cubicBezTo>
                    <a:cubicBezTo>
                      <a:pt x="1612" y="3723"/>
                      <a:pt x="1612" y="3686"/>
                      <a:pt x="1614" y="3649"/>
                    </a:cubicBezTo>
                    <a:cubicBezTo>
                      <a:pt x="1616" y="3614"/>
                      <a:pt x="1609" y="3580"/>
                      <a:pt x="1599" y="3547"/>
                    </a:cubicBezTo>
                    <a:cubicBezTo>
                      <a:pt x="1588" y="3514"/>
                      <a:pt x="1580" y="3480"/>
                      <a:pt x="1569" y="3448"/>
                    </a:cubicBezTo>
                    <a:cubicBezTo>
                      <a:pt x="1556" y="3414"/>
                      <a:pt x="1544" y="3381"/>
                      <a:pt x="1535" y="3346"/>
                    </a:cubicBezTo>
                    <a:cubicBezTo>
                      <a:pt x="1532" y="3336"/>
                      <a:pt x="1531" y="3324"/>
                      <a:pt x="1519" y="3317"/>
                    </a:cubicBezTo>
                    <a:cubicBezTo>
                      <a:pt x="1515" y="3321"/>
                      <a:pt x="1510" y="3325"/>
                      <a:pt x="1508" y="3330"/>
                    </a:cubicBezTo>
                    <a:cubicBezTo>
                      <a:pt x="1485" y="3375"/>
                      <a:pt x="1462" y="3421"/>
                      <a:pt x="1439" y="3466"/>
                    </a:cubicBezTo>
                    <a:cubicBezTo>
                      <a:pt x="1423" y="3498"/>
                      <a:pt x="1407" y="3530"/>
                      <a:pt x="1391" y="3562"/>
                    </a:cubicBezTo>
                    <a:cubicBezTo>
                      <a:pt x="1387" y="3571"/>
                      <a:pt x="1382" y="3579"/>
                      <a:pt x="1379" y="3589"/>
                    </a:cubicBezTo>
                    <a:cubicBezTo>
                      <a:pt x="1364" y="3638"/>
                      <a:pt x="1337" y="3681"/>
                      <a:pt x="1317" y="3727"/>
                    </a:cubicBezTo>
                    <a:cubicBezTo>
                      <a:pt x="1286" y="3800"/>
                      <a:pt x="1245" y="3865"/>
                      <a:pt x="1195" y="3925"/>
                    </a:cubicBezTo>
                    <a:cubicBezTo>
                      <a:pt x="1158" y="3968"/>
                      <a:pt x="1123" y="4013"/>
                      <a:pt x="1090" y="4059"/>
                    </a:cubicBezTo>
                    <a:cubicBezTo>
                      <a:pt x="1089" y="4061"/>
                      <a:pt x="1087" y="4063"/>
                      <a:pt x="1086" y="4065"/>
                    </a:cubicBezTo>
                    <a:cubicBezTo>
                      <a:pt x="1056" y="4115"/>
                      <a:pt x="1015" y="4156"/>
                      <a:pt x="973" y="4196"/>
                    </a:cubicBezTo>
                    <a:cubicBezTo>
                      <a:pt x="934" y="4234"/>
                      <a:pt x="892" y="4269"/>
                      <a:pt x="857" y="4311"/>
                    </a:cubicBezTo>
                    <a:cubicBezTo>
                      <a:pt x="855" y="4314"/>
                      <a:pt x="852" y="4316"/>
                      <a:pt x="849" y="4319"/>
                    </a:cubicBezTo>
                    <a:cubicBezTo>
                      <a:pt x="787" y="4367"/>
                      <a:pt x="730" y="4422"/>
                      <a:pt x="672" y="4475"/>
                    </a:cubicBezTo>
                    <a:cubicBezTo>
                      <a:pt x="653" y="4492"/>
                      <a:pt x="634" y="4507"/>
                      <a:pt x="615" y="4523"/>
                    </a:cubicBezTo>
                    <a:cubicBezTo>
                      <a:pt x="608" y="4529"/>
                      <a:pt x="600" y="4530"/>
                      <a:pt x="591" y="4530"/>
                    </a:cubicBezTo>
                    <a:cubicBezTo>
                      <a:pt x="579" y="4529"/>
                      <a:pt x="566" y="4525"/>
                      <a:pt x="553" y="4532"/>
                    </a:cubicBezTo>
                    <a:cubicBezTo>
                      <a:pt x="553" y="4537"/>
                      <a:pt x="552" y="4543"/>
                      <a:pt x="553" y="4549"/>
                    </a:cubicBezTo>
                    <a:cubicBezTo>
                      <a:pt x="561" y="4577"/>
                      <a:pt x="569" y="4606"/>
                      <a:pt x="577" y="4634"/>
                    </a:cubicBezTo>
                    <a:cubicBezTo>
                      <a:pt x="579" y="4643"/>
                      <a:pt x="579" y="4652"/>
                      <a:pt x="580" y="4660"/>
                    </a:cubicBezTo>
                    <a:cubicBezTo>
                      <a:pt x="582" y="4687"/>
                      <a:pt x="585" y="4714"/>
                      <a:pt x="587" y="4741"/>
                    </a:cubicBezTo>
                    <a:cubicBezTo>
                      <a:pt x="590" y="4782"/>
                      <a:pt x="587" y="4823"/>
                      <a:pt x="583" y="4863"/>
                    </a:cubicBezTo>
                    <a:cubicBezTo>
                      <a:pt x="583" y="4869"/>
                      <a:pt x="581" y="4875"/>
                      <a:pt x="580" y="4881"/>
                    </a:cubicBezTo>
                    <a:cubicBezTo>
                      <a:pt x="577" y="4934"/>
                      <a:pt x="545" y="4964"/>
                      <a:pt x="502" y="4984"/>
                    </a:cubicBezTo>
                    <a:cubicBezTo>
                      <a:pt x="484" y="4993"/>
                      <a:pt x="465" y="5000"/>
                      <a:pt x="446" y="5006"/>
                    </a:cubicBezTo>
                    <a:cubicBezTo>
                      <a:pt x="432" y="5010"/>
                      <a:pt x="417" y="5012"/>
                      <a:pt x="403" y="5011"/>
                    </a:cubicBezTo>
                    <a:cubicBezTo>
                      <a:pt x="366" y="5007"/>
                      <a:pt x="331" y="4998"/>
                      <a:pt x="296" y="4981"/>
                    </a:cubicBezTo>
                    <a:cubicBezTo>
                      <a:pt x="260" y="4963"/>
                      <a:pt x="233" y="4936"/>
                      <a:pt x="209" y="4904"/>
                    </a:cubicBezTo>
                    <a:cubicBezTo>
                      <a:pt x="182" y="4868"/>
                      <a:pt x="162" y="4829"/>
                      <a:pt x="144" y="4788"/>
                    </a:cubicBezTo>
                    <a:cubicBezTo>
                      <a:pt x="137" y="4773"/>
                      <a:pt x="129" y="4758"/>
                      <a:pt x="121" y="4742"/>
                    </a:cubicBezTo>
                    <a:cubicBezTo>
                      <a:pt x="109" y="4722"/>
                      <a:pt x="103" y="4699"/>
                      <a:pt x="96" y="4677"/>
                    </a:cubicBezTo>
                    <a:cubicBezTo>
                      <a:pt x="89" y="4656"/>
                      <a:pt x="85" y="4634"/>
                      <a:pt x="79" y="4613"/>
                    </a:cubicBezTo>
                    <a:cubicBezTo>
                      <a:pt x="62" y="4551"/>
                      <a:pt x="50" y="4488"/>
                      <a:pt x="37" y="4425"/>
                    </a:cubicBezTo>
                    <a:cubicBezTo>
                      <a:pt x="34" y="4412"/>
                      <a:pt x="31" y="4399"/>
                      <a:pt x="27" y="4386"/>
                    </a:cubicBezTo>
                    <a:cubicBezTo>
                      <a:pt x="20" y="4364"/>
                      <a:pt x="14" y="4341"/>
                      <a:pt x="13" y="4317"/>
                    </a:cubicBezTo>
                    <a:cubicBezTo>
                      <a:pt x="13" y="4304"/>
                      <a:pt x="9" y="4291"/>
                      <a:pt x="6" y="4277"/>
                    </a:cubicBezTo>
                    <a:cubicBezTo>
                      <a:pt x="2" y="4255"/>
                      <a:pt x="0" y="4234"/>
                      <a:pt x="1" y="4211"/>
                    </a:cubicBezTo>
                    <a:cubicBezTo>
                      <a:pt x="3" y="4176"/>
                      <a:pt x="19" y="4151"/>
                      <a:pt x="46" y="4131"/>
                    </a:cubicBezTo>
                    <a:cubicBezTo>
                      <a:pt x="76" y="4109"/>
                      <a:pt x="106" y="4087"/>
                      <a:pt x="134" y="4066"/>
                    </a:cubicBezTo>
                    <a:cubicBezTo>
                      <a:pt x="139" y="4053"/>
                      <a:pt x="133" y="4044"/>
                      <a:pt x="130" y="4036"/>
                    </a:cubicBezTo>
                    <a:cubicBezTo>
                      <a:pt x="121" y="4015"/>
                      <a:pt x="112" y="3995"/>
                      <a:pt x="102" y="3975"/>
                    </a:cubicBezTo>
                    <a:cubicBezTo>
                      <a:pt x="100" y="3969"/>
                      <a:pt x="97" y="3964"/>
                      <a:pt x="95" y="3958"/>
                    </a:cubicBezTo>
                    <a:cubicBezTo>
                      <a:pt x="89" y="3935"/>
                      <a:pt x="95" y="3920"/>
                      <a:pt x="112" y="3910"/>
                    </a:cubicBezTo>
                    <a:cubicBezTo>
                      <a:pt x="130" y="3899"/>
                      <a:pt x="147" y="3887"/>
                      <a:pt x="166" y="3878"/>
                    </a:cubicBezTo>
                    <a:cubicBezTo>
                      <a:pt x="214" y="3855"/>
                      <a:pt x="259" y="3827"/>
                      <a:pt x="304" y="3798"/>
                    </a:cubicBezTo>
                    <a:cubicBezTo>
                      <a:pt x="345" y="3771"/>
                      <a:pt x="387" y="3745"/>
                      <a:pt x="427" y="3717"/>
                    </a:cubicBezTo>
                    <a:cubicBezTo>
                      <a:pt x="460" y="3693"/>
                      <a:pt x="492" y="3666"/>
                      <a:pt x="522" y="3640"/>
                    </a:cubicBezTo>
                    <a:cubicBezTo>
                      <a:pt x="553" y="3613"/>
                      <a:pt x="583" y="3585"/>
                      <a:pt x="610" y="3555"/>
                    </a:cubicBezTo>
                    <a:cubicBezTo>
                      <a:pt x="668" y="3492"/>
                      <a:pt x="715" y="3421"/>
                      <a:pt x="746" y="3340"/>
                    </a:cubicBezTo>
                    <a:cubicBezTo>
                      <a:pt x="760" y="3304"/>
                      <a:pt x="775" y="3267"/>
                      <a:pt x="789" y="3230"/>
                    </a:cubicBezTo>
                    <a:cubicBezTo>
                      <a:pt x="795" y="3211"/>
                      <a:pt x="798" y="3192"/>
                      <a:pt x="805" y="3173"/>
                    </a:cubicBezTo>
                    <a:cubicBezTo>
                      <a:pt x="818" y="3132"/>
                      <a:pt x="834" y="3092"/>
                      <a:pt x="847" y="3051"/>
                    </a:cubicBezTo>
                    <a:cubicBezTo>
                      <a:pt x="855" y="3027"/>
                      <a:pt x="860" y="3001"/>
                      <a:pt x="865" y="2976"/>
                    </a:cubicBezTo>
                    <a:cubicBezTo>
                      <a:pt x="870" y="2954"/>
                      <a:pt x="873" y="2932"/>
                      <a:pt x="880" y="2911"/>
                    </a:cubicBezTo>
                    <a:cubicBezTo>
                      <a:pt x="900" y="2850"/>
                      <a:pt x="923" y="2790"/>
                      <a:pt x="945" y="2730"/>
                    </a:cubicBezTo>
                    <a:cubicBezTo>
                      <a:pt x="957" y="2696"/>
                      <a:pt x="971" y="2663"/>
                      <a:pt x="984" y="2629"/>
                    </a:cubicBezTo>
                    <a:cubicBezTo>
                      <a:pt x="977" y="2620"/>
                      <a:pt x="970" y="2611"/>
                      <a:pt x="963" y="2603"/>
                    </a:cubicBezTo>
                    <a:cubicBezTo>
                      <a:pt x="925" y="2559"/>
                      <a:pt x="921" y="2509"/>
                      <a:pt x="938" y="2457"/>
                    </a:cubicBezTo>
                    <a:cubicBezTo>
                      <a:pt x="953" y="2406"/>
                      <a:pt x="974" y="2357"/>
                      <a:pt x="1003" y="2312"/>
                    </a:cubicBezTo>
                    <a:cubicBezTo>
                      <a:pt x="1019" y="2288"/>
                      <a:pt x="1025" y="2260"/>
                      <a:pt x="1033" y="2233"/>
                    </a:cubicBezTo>
                    <a:cubicBezTo>
                      <a:pt x="1035" y="2226"/>
                      <a:pt x="1034" y="2218"/>
                      <a:pt x="1033" y="2211"/>
                    </a:cubicBezTo>
                    <a:cubicBezTo>
                      <a:pt x="1023" y="2161"/>
                      <a:pt x="1028" y="2110"/>
                      <a:pt x="1026" y="2060"/>
                    </a:cubicBezTo>
                    <a:cubicBezTo>
                      <a:pt x="1026" y="2050"/>
                      <a:pt x="1028" y="2040"/>
                      <a:pt x="1027" y="2030"/>
                    </a:cubicBezTo>
                    <a:cubicBezTo>
                      <a:pt x="1027" y="1997"/>
                      <a:pt x="1030" y="1964"/>
                      <a:pt x="1040" y="1932"/>
                    </a:cubicBezTo>
                    <a:cubicBezTo>
                      <a:pt x="1057" y="1875"/>
                      <a:pt x="1071" y="1817"/>
                      <a:pt x="1087" y="1760"/>
                    </a:cubicBezTo>
                    <a:cubicBezTo>
                      <a:pt x="1098" y="1724"/>
                      <a:pt x="1109" y="1687"/>
                      <a:pt x="1123" y="1652"/>
                    </a:cubicBezTo>
                    <a:cubicBezTo>
                      <a:pt x="1136" y="1621"/>
                      <a:pt x="1152" y="1592"/>
                      <a:pt x="1170" y="1564"/>
                    </a:cubicBezTo>
                    <a:cubicBezTo>
                      <a:pt x="1199" y="1519"/>
                      <a:pt x="1228" y="1475"/>
                      <a:pt x="1264" y="1436"/>
                    </a:cubicBezTo>
                    <a:cubicBezTo>
                      <a:pt x="1289" y="1391"/>
                      <a:pt x="1327" y="1357"/>
                      <a:pt x="1363" y="1321"/>
                    </a:cubicBezTo>
                    <a:cubicBezTo>
                      <a:pt x="1376" y="1307"/>
                      <a:pt x="1391" y="1293"/>
                      <a:pt x="1408" y="1283"/>
                    </a:cubicBezTo>
                    <a:cubicBezTo>
                      <a:pt x="1415" y="1278"/>
                      <a:pt x="1422" y="1273"/>
                      <a:pt x="1427" y="1266"/>
                    </a:cubicBezTo>
                    <a:cubicBezTo>
                      <a:pt x="1451" y="1237"/>
                      <a:pt x="1484" y="1219"/>
                      <a:pt x="1513" y="1196"/>
                    </a:cubicBezTo>
                    <a:cubicBezTo>
                      <a:pt x="1517" y="1192"/>
                      <a:pt x="1524" y="1191"/>
                      <a:pt x="1529" y="1189"/>
                    </a:cubicBezTo>
                    <a:cubicBezTo>
                      <a:pt x="1556" y="1133"/>
                      <a:pt x="1559" y="1076"/>
                      <a:pt x="1552" y="1018"/>
                    </a:cubicBezTo>
                    <a:cubicBezTo>
                      <a:pt x="1551" y="1012"/>
                      <a:pt x="1548" y="1004"/>
                      <a:pt x="1544" y="1002"/>
                    </a:cubicBezTo>
                    <a:cubicBezTo>
                      <a:pt x="1525" y="993"/>
                      <a:pt x="1526" y="977"/>
                      <a:pt x="1527" y="961"/>
                    </a:cubicBezTo>
                    <a:cubicBezTo>
                      <a:pt x="1528" y="954"/>
                      <a:pt x="1529" y="947"/>
                      <a:pt x="1530" y="941"/>
                    </a:cubicBezTo>
                    <a:cubicBezTo>
                      <a:pt x="1518" y="935"/>
                      <a:pt x="1514" y="944"/>
                      <a:pt x="1510" y="949"/>
                    </a:cubicBezTo>
                    <a:cubicBezTo>
                      <a:pt x="1495" y="968"/>
                      <a:pt x="1474" y="978"/>
                      <a:pt x="1451" y="984"/>
                    </a:cubicBezTo>
                    <a:cubicBezTo>
                      <a:pt x="1445" y="985"/>
                      <a:pt x="1439" y="983"/>
                      <a:pt x="1435" y="983"/>
                    </a:cubicBezTo>
                    <a:cubicBezTo>
                      <a:pt x="1433" y="978"/>
                      <a:pt x="1431" y="976"/>
                      <a:pt x="1431" y="974"/>
                    </a:cubicBezTo>
                    <a:cubicBezTo>
                      <a:pt x="1439" y="952"/>
                      <a:pt x="1435" y="930"/>
                      <a:pt x="1427" y="909"/>
                    </a:cubicBezTo>
                    <a:cubicBezTo>
                      <a:pt x="1415" y="875"/>
                      <a:pt x="1402" y="842"/>
                      <a:pt x="1389" y="808"/>
                    </a:cubicBezTo>
                    <a:cubicBezTo>
                      <a:pt x="1372" y="764"/>
                      <a:pt x="1364" y="718"/>
                      <a:pt x="1368" y="670"/>
                    </a:cubicBezTo>
                    <a:cubicBezTo>
                      <a:pt x="1370" y="655"/>
                      <a:pt x="1369" y="639"/>
                      <a:pt x="1369" y="620"/>
                    </a:cubicBezTo>
                    <a:cubicBezTo>
                      <a:pt x="1364" y="617"/>
                      <a:pt x="1359" y="613"/>
                      <a:pt x="1352" y="609"/>
                    </a:cubicBezTo>
                    <a:cubicBezTo>
                      <a:pt x="1343" y="603"/>
                      <a:pt x="1336" y="594"/>
                      <a:pt x="1331" y="584"/>
                    </a:cubicBezTo>
                    <a:cubicBezTo>
                      <a:pt x="1314" y="542"/>
                      <a:pt x="1303" y="501"/>
                      <a:pt x="1308" y="454"/>
                    </a:cubicBezTo>
                    <a:cubicBezTo>
                      <a:pt x="1311" y="420"/>
                      <a:pt x="1319" y="386"/>
                      <a:pt x="1329" y="353"/>
                    </a:cubicBezTo>
                    <a:cubicBezTo>
                      <a:pt x="1340" y="315"/>
                      <a:pt x="1359" y="280"/>
                      <a:pt x="1385" y="250"/>
                    </a:cubicBezTo>
                    <a:cubicBezTo>
                      <a:pt x="1425" y="203"/>
                      <a:pt x="1467" y="158"/>
                      <a:pt x="1517" y="121"/>
                    </a:cubicBezTo>
                    <a:cubicBezTo>
                      <a:pt x="1548" y="99"/>
                      <a:pt x="1580" y="79"/>
                      <a:pt x="1618" y="68"/>
                    </a:cubicBezTo>
                    <a:cubicBezTo>
                      <a:pt x="1651" y="59"/>
                      <a:pt x="1683" y="45"/>
                      <a:pt x="1715" y="34"/>
                    </a:cubicBezTo>
                    <a:cubicBezTo>
                      <a:pt x="1728" y="30"/>
                      <a:pt x="1741" y="25"/>
                      <a:pt x="1755" y="23"/>
                    </a:cubicBezTo>
                    <a:cubicBezTo>
                      <a:pt x="1798" y="15"/>
                      <a:pt x="1842" y="6"/>
                      <a:pt x="1886" y="3"/>
                    </a:cubicBezTo>
                    <a:cubicBezTo>
                      <a:pt x="1925" y="0"/>
                      <a:pt x="1965" y="1"/>
                      <a:pt x="2004" y="5"/>
                    </a:cubicBezTo>
                    <a:cubicBezTo>
                      <a:pt x="2026" y="8"/>
                      <a:pt x="2047" y="18"/>
                      <a:pt x="2068" y="26"/>
                    </a:cubicBezTo>
                    <a:cubicBezTo>
                      <a:pt x="2093" y="34"/>
                      <a:pt x="2119" y="43"/>
                      <a:pt x="2144" y="53"/>
                    </a:cubicBezTo>
                    <a:cubicBezTo>
                      <a:pt x="2152" y="56"/>
                      <a:pt x="2159" y="60"/>
                      <a:pt x="2167" y="65"/>
                    </a:cubicBezTo>
                    <a:cubicBezTo>
                      <a:pt x="2197" y="85"/>
                      <a:pt x="2221" y="112"/>
                      <a:pt x="2245" y="138"/>
                    </a:cubicBezTo>
                    <a:cubicBezTo>
                      <a:pt x="2264" y="160"/>
                      <a:pt x="2282" y="184"/>
                      <a:pt x="2302" y="210"/>
                    </a:cubicBezTo>
                    <a:cubicBezTo>
                      <a:pt x="2345" y="230"/>
                      <a:pt x="2394" y="222"/>
                      <a:pt x="2441" y="221"/>
                    </a:cubicBezTo>
                    <a:cubicBezTo>
                      <a:pt x="2479" y="220"/>
                      <a:pt x="2518" y="215"/>
                      <a:pt x="2556" y="213"/>
                    </a:cubicBezTo>
                    <a:cubicBezTo>
                      <a:pt x="2573" y="211"/>
                      <a:pt x="2590" y="211"/>
                      <a:pt x="2605" y="210"/>
                    </a:cubicBezTo>
                    <a:cubicBezTo>
                      <a:pt x="2613" y="218"/>
                      <a:pt x="2613" y="226"/>
                      <a:pt x="2608" y="232"/>
                    </a:cubicBezTo>
                    <a:cubicBezTo>
                      <a:pt x="2598" y="244"/>
                      <a:pt x="2588" y="257"/>
                      <a:pt x="2576" y="267"/>
                    </a:cubicBezTo>
                    <a:cubicBezTo>
                      <a:pt x="2557" y="284"/>
                      <a:pt x="2538" y="299"/>
                      <a:pt x="2517" y="313"/>
                    </a:cubicBezTo>
                    <a:cubicBezTo>
                      <a:pt x="2480" y="337"/>
                      <a:pt x="2443" y="362"/>
                      <a:pt x="2401" y="377"/>
                    </a:cubicBezTo>
                    <a:cubicBezTo>
                      <a:pt x="2397" y="379"/>
                      <a:pt x="2393" y="383"/>
                      <a:pt x="2388" y="385"/>
                    </a:cubicBezTo>
                    <a:cubicBezTo>
                      <a:pt x="2389" y="395"/>
                      <a:pt x="2390" y="405"/>
                      <a:pt x="2390" y="415"/>
                    </a:cubicBezTo>
                    <a:cubicBezTo>
                      <a:pt x="2390" y="423"/>
                      <a:pt x="2389" y="432"/>
                      <a:pt x="2387" y="440"/>
                    </a:cubicBezTo>
                    <a:cubicBezTo>
                      <a:pt x="2385" y="454"/>
                      <a:pt x="2383" y="467"/>
                      <a:pt x="2379" y="480"/>
                    </a:cubicBezTo>
                    <a:cubicBezTo>
                      <a:pt x="2373" y="501"/>
                      <a:pt x="2368" y="524"/>
                      <a:pt x="2340" y="530"/>
                    </a:cubicBezTo>
                    <a:cubicBezTo>
                      <a:pt x="2328" y="554"/>
                      <a:pt x="2328" y="582"/>
                      <a:pt x="2326" y="609"/>
                    </a:cubicBezTo>
                    <a:cubicBezTo>
                      <a:pt x="2325" y="627"/>
                      <a:pt x="2327" y="646"/>
                      <a:pt x="2325" y="664"/>
                    </a:cubicBezTo>
                    <a:cubicBezTo>
                      <a:pt x="2316" y="768"/>
                      <a:pt x="2297" y="870"/>
                      <a:pt x="2256" y="966"/>
                    </a:cubicBezTo>
                    <a:cubicBezTo>
                      <a:pt x="2235" y="1018"/>
                      <a:pt x="2207" y="1066"/>
                      <a:pt x="2167" y="1106"/>
                    </a:cubicBezTo>
                    <a:cubicBezTo>
                      <a:pt x="2153" y="1120"/>
                      <a:pt x="2141" y="1135"/>
                      <a:pt x="2126" y="1148"/>
                    </a:cubicBezTo>
                    <a:cubicBezTo>
                      <a:pt x="2114" y="1159"/>
                      <a:pt x="2102" y="1172"/>
                      <a:pt x="2088" y="1176"/>
                    </a:cubicBezTo>
                    <a:cubicBezTo>
                      <a:pt x="2043" y="1191"/>
                      <a:pt x="2002" y="1215"/>
                      <a:pt x="1954" y="1215"/>
                    </a:cubicBezTo>
                    <a:cubicBezTo>
                      <a:pt x="1950" y="1216"/>
                      <a:pt x="1947" y="1218"/>
                      <a:pt x="1943" y="1219"/>
                    </a:cubicBezTo>
                    <a:cubicBezTo>
                      <a:pt x="1935" y="1227"/>
                      <a:pt x="1931" y="1237"/>
                      <a:pt x="1932" y="1248"/>
                    </a:cubicBezTo>
                    <a:cubicBezTo>
                      <a:pt x="1934" y="1251"/>
                      <a:pt x="1934" y="1254"/>
                      <a:pt x="1936" y="1255"/>
                    </a:cubicBezTo>
                    <a:cubicBezTo>
                      <a:pt x="1945" y="1259"/>
                      <a:pt x="1954" y="1262"/>
                      <a:pt x="1964" y="1266"/>
                    </a:cubicBezTo>
                    <a:cubicBezTo>
                      <a:pt x="1972" y="1306"/>
                      <a:pt x="1993" y="1339"/>
                      <a:pt x="2018" y="1370"/>
                    </a:cubicBezTo>
                    <a:cubicBezTo>
                      <a:pt x="2037" y="1393"/>
                      <a:pt x="2051" y="1418"/>
                      <a:pt x="2063" y="1446"/>
                    </a:cubicBezTo>
                    <a:cubicBezTo>
                      <a:pt x="2074" y="1470"/>
                      <a:pt x="2086" y="1495"/>
                      <a:pt x="2097" y="1519"/>
                    </a:cubicBezTo>
                    <a:cubicBezTo>
                      <a:pt x="2100" y="1527"/>
                      <a:pt x="2105" y="1535"/>
                      <a:pt x="2112" y="1539"/>
                    </a:cubicBezTo>
                    <a:cubicBezTo>
                      <a:pt x="2123" y="1546"/>
                      <a:pt x="2128" y="1556"/>
                      <a:pt x="2129" y="1567"/>
                    </a:cubicBezTo>
                    <a:cubicBezTo>
                      <a:pt x="2130" y="1613"/>
                      <a:pt x="2155" y="1651"/>
                      <a:pt x="2175" y="1690"/>
                    </a:cubicBezTo>
                    <a:cubicBezTo>
                      <a:pt x="2209" y="1755"/>
                      <a:pt x="2244" y="1819"/>
                      <a:pt x="2279" y="1882"/>
                    </a:cubicBezTo>
                    <a:cubicBezTo>
                      <a:pt x="2302" y="1922"/>
                      <a:pt x="2324" y="1963"/>
                      <a:pt x="2357" y="1994"/>
                    </a:cubicBezTo>
                    <a:cubicBezTo>
                      <a:pt x="2389" y="2024"/>
                      <a:pt x="2420" y="2054"/>
                      <a:pt x="2453" y="2082"/>
                    </a:cubicBezTo>
                    <a:cubicBezTo>
                      <a:pt x="2497" y="2119"/>
                      <a:pt x="2543" y="2155"/>
                      <a:pt x="2588" y="2192"/>
                    </a:cubicBezTo>
                    <a:cubicBezTo>
                      <a:pt x="2614" y="2213"/>
                      <a:pt x="2639" y="2235"/>
                      <a:pt x="2665" y="2256"/>
                    </a:cubicBezTo>
                    <a:cubicBezTo>
                      <a:pt x="2684" y="2271"/>
                      <a:pt x="2705" y="2284"/>
                      <a:pt x="2727" y="2296"/>
                    </a:cubicBezTo>
                    <a:cubicBezTo>
                      <a:pt x="2752" y="2311"/>
                      <a:pt x="2776" y="2328"/>
                      <a:pt x="2801" y="2345"/>
                    </a:cubicBezTo>
                    <a:cubicBezTo>
                      <a:pt x="2823" y="2361"/>
                      <a:pt x="2823" y="2361"/>
                      <a:pt x="2826" y="2391"/>
                    </a:cubicBezTo>
                    <a:close/>
                    <a:moveTo>
                      <a:pt x="1782" y="1178"/>
                    </a:moveTo>
                    <a:cubicBezTo>
                      <a:pt x="1783" y="1177"/>
                      <a:pt x="1783" y="1177"/>
                      <a:pt x="1783" y="1177"/>
                    </a:cubicBezTo>
                    <a:cubicBezTo>
                      <a:pt x="1791" y="1180"/>
                      <a:pt x="1799" y="1182"/>
                      <a:pt x="1807" y="1186"/>
                    </a:cubicBezTo>
                    <a:cubicBezTo>
                      <a:pt x="1835" y="1197"/>
                      <a:pt x="1862" y="1210"/>
                      <a:pt x="1892" y="1207"/>
                    </a:cubicBezTo>
                    <a:cubicBezTo>
                      <a:pt x="1923" y="1204"/>
                      <a:pt x="1954" y="1206"/>
                      <a:pt x="1984" y="1202"/>
                    </a:cubicBezTo>
                    <a:cubicBezTo>
                      <a:pt x="1999" y="1200"/>
                      <a:pt x="2013" y="1194"/>
                      <a:pt x="2027" y="1189"/>
                    </a:cubicBezTo>
                    <a:cubicBezTo>
                      <a:pt x="2042" y="1184"/>
                      <a:pt x="2057" y="1177"/>
                      <a:pt x="2072" y="1173"/>
                    </a:cubicBezTo>
                    <a:cubicBezTo>
                      <a:pt x="2090" y="1167"/>
                      <a:pt x="2106" y="1157"/>
                      <a:pt x="2118" y="1143"/>
                    </a:cubicBezTo>
                    <a:cubicBezTo>
                      <a:pt x="2143" y="1112"/>
                      <a:pt x="2172" y="1086"/>
                      <a:pt x="2196" y="1054"/>
                    </a:cubicBezTo>
                    <a:cubicBezTo>
                      <a:pt x="2222" y="1019"/>
                      <a:pt x="2242" y="981"/>
                      <a:pt x="2256" y="940"/>
                    </a:cubicBezTo>
                    <a:cubicBezTo>
                      <a:pt x="2276" y="883"/>
                      <a:pt x="2294" y="825"/>
                      <a:pt x="2301" y="765"/>
                    </a:cubicBezTo>
                    <a:cubicBezTo>
                      <a:pt x="2304" y="736"/>
                      <a:pt x="2312" y="707"/>
                      <a:pt x="2312" y="678"/>
                    </a:cubicBezTo>
                    <a:cubicBezTo>
                      <a:pt x="2307" y="675"/>
                      <a:pt x="2304" y="673"/>
                      <a:pt x="2301" y="672"/>
                    </a:cubicBezTo>
                    <a:cubicBezTo>
                      <a:pt x="2281" y="668"/>
                      <a:pt x="2273" y="654"/>
                      <a:pt x="2271" y="635"/>
                    </a:cubicBezTo>
                    <a:cubicBezTo>
                      <a:pt x="2270" y="627"/>
                      <a:pt x="2268" y="619"/>
                      <a:pt x="2267" y="608"/>
                    </a:cubicBezTo>
                    <a:cubicBezTo>
                      <a:pt x="2249" y="612"/>
                      <a:pt x="2233" y="616"/>
                      <a:pt x="2214" y="621"/>
                    </a:cubicBezTo>
                    <a:cubicBezTo>
                      <a:pt x="2216" y="614"/>
                      <a:pt x="2216" y="610"/>
                      <a:pt x="2218" y="609"/>
                    </a:cubicBezTo>
                    <a:cubicBezTo>
                      <a:pt x="2231" y="600"/>
                      <a:pt x="2246" y="599"/>
                      <a:pt x="2261" y="597"/>
                    </a:cubicBezTo>
                    <a:cubicBezTo>
                      <a:pt x="2279" y="595"/>
                      <a:pt x="2297" y="595"/>
                      <a:pt x="2315" y="589"/>
                    </a:cubicBezTo>
                    <a:cubicBezTo>
                      <a:pt x="2320" y="569"/>
                      <a:pt x="2326" y="550"/>
                      <a:pt x="2330" y="531"/>
                    </a:cubicBezTo>
                    <a:cubicBezTo>
                      <a:pt x="2333" y="514"/>
                      <a:pt x="2328" y="497"/>
                      <a:pt x="2320" y="481"/>
                    </a:cubicBezTo>
                    <a:cubicBezTo>
                      <a:pt x="2314" y="469"/>
                      <a:pt x="2306" y="458"/>
                      <a:pt x="2291" y="455"/>
                    </a:cubicBezTo>
                    <a:cubicBezTo>
                      <a:pt x="2278" y="460"/>
                      <a:pt x="2269" y="470"/>
                      <a:pt x="2261" y="482"/>
                    </a:cubicBezTo>
                    <a:cubicBezTo>
                      <a:pt x="2253" y="493"/>
                      <a:pt x="2247" y="505"/>
                      <a:pt x="2240" y="516"/>
                    </a:cubicBezTo>
                    <a:cubicBezTo>
                      <a:pt x="2237" y="521"/>
                      <a:pt x="2233" y="527"/>
                      <a:pt x="2229" y="531"/>
                    </a:cubicBezTo>
                    <a:cubicBezTo>
                      <a:pt x="2224" y="537"/>
                      <a:pt x="2214" y="537"/>
                      <a:pt x="2209" y="532"/>
                    </a:cubicBezTo>
                    <a:cubicBezTo>
                      <a:pt x="2201" y="523"/>
                      <a:pt x="2194" y="513"/>
                      <a:pt x="2186" y="503"/>
                    </a:cubicBezTo>
                    <a:cubicBezTo>
                      <a:pt x="2180" y="496"/>
                      <a:pt x="2179" y="485"/>
                      <a:pt x="2165" y="482"/>
                    </a:cubicBezTo>
                    <a:cubicBezTo>
                      <a:pt x="2146" y="500"/>
                      <a:pt x="2133" y="523"/>
                      <a:pt x="2118" y="543"/>
                    </a:cubicBezTo>
                    <a:cubicBezTo>
                      <a:pt x="2103" y="551"/>
                      <a:pt x="2092" y="544"/>
                      <a:pt x="2081" y="540"/>
                    </a:cubicBezTo>
                    <a:cubicBezTo>
                      <a:pt x="2068" y="536"/>
                      <a:pt x="2055" y="530"/>
                      <a:pt x="2043" y="524"/>
                    </a:cubicBezTo>
                    <a:cubicBezTo>
                      <a:pt x="2033" y="519"/>
                      <a:pt x="2026" y="507"/>
                      <a:pt x="2013" y="506"/>
                    </a:cubicBezTo>
                    <a:cubicBezTo>
                      <a:pt x="2002" y="524"/>
                      <a:pt x="2018" y="541"/>
                      <a:pt x="2007" y="559"/>
                    </a:cubicBezTo>
                    <a:cubicBezTo>
                      <a:pt x="1962" y="569"/>
                      <a:pt x="1930" y="542"/>
                      <a:pt x="1898" y="515"/>
                    </a:cubicBezTo>
                    <a:cubicBezTo>
                      <a:pt x="1886" y="525"/>
                      <a:pt x="1883" y="537"/>
                      <a:pt x="1877" y="548"/>
                    </a:cubicBezTo>
                    <a:cubicBezTo>
                      <a:pt x="1870" y="563"/>
                      <a:pt x="1863" y="579"/>
                      <a:pt x="1853" y="593"/>
                    </a:cubicBezTo>
                    <a:cubicBezTo>
                      <a:pt x="1846" y="604"/>
                      <a:pt x="1835" y="613"/>
                      <a:pt x="1825" y="622"/>
                    </a:cubicBezTo>
                    <a:cubicBezTo>
                      <a:pt x="1820" y="628"/>
                      <a:pt x="1814" y="625"/>
                      <a:pt x="1808" y="617"/>
                    </a:cubicBezTo>
                    <a:cubicBezTo>
                      <a:pt x="1818" y="592"/>
                      <a:pt x="1819" y="566"/>
                      <a:pt x="1793" y="545"/>
                    </a:cubicBezTo>
                    <a:cubicBezTo>
                      <a:pt x="1786" y="561"/>
                      <a:pt x="1783" y="576"/>
                      <a:pt x="1780" y="592"/>
                    </a:cubicBezTo>
                    <a:cubicBezTo>
                      <a:pt x="1773" y="625"/>
                      <a:pt x="1761" y="656"/>
                      <a:pt x="1735" y="679"/>
                    </a:cubicBezTo>
                    <a:cubicBezTo>
                      <a:pt x="1730" y="684"/>
                      <a:pt x="1722" y="686"/>
                      <a:pt x="1717" y="688"/>
                    </a:cubicBezTo>
                    <a:cubicBezTo>
                      <a:pt x="1713" y="685"/>
                      <a:pt x="1711" y="684"/>
                      <a:pt x="1709" y="682"/>
                    </a:cubicBezTo>
                    <a:cubicBezTo>
                      <a:pt x="1702" y="672"/>
                      <a:pt x="1697" y="661"/>
                      <a:pt x="1693" y="649"/>
                    </a:cubicBezTo>
                    <a:cubicBezTo>
                      <a:pt x="1683" y="621"/>
                      <a:pt x="1641" y="603"/>
                      <a:pt x="1618" y="630"/>
                    </a:cubicBezTo>
                    <a:cubicBezTo>
                      <a:pt x="1591" y="663"/>
                      <a:pt x="1569" y="699"/>
                      <a:pt x="1585" y="745"/>
                    </a:cubicBezTo>
                    <a:cubicBezTo>
                      <a:pt x="1588" y="754"/>
                      <a:pt x="1589" y="765"/>
                      <a:pt x="1591" y="774"/>
                    </a:cubicBezTo>
                    <a:cubicBezTo>
                      <a:pt x="1597" y="800"/>
                      <a:pt x="1606" y="823"/>
                      <a:pt x="1636" y="837"/>
                    </a:cubicBezTo>
                    <a:cubicBezTo>
                      <a:pt x="1627" y="893"/>
                      <a:pt x="1620" y="949"/>
                      <a:pt x="1573" y="991"/>
                    </a:cubicBezTo>
                    <a:cubicBezTo>
                      <a:pt x="1575" y="1010"/>
                      <a:pt x="1575" y="1028"/>
                      <a:pt x="1578" y="1046"/>
                    </a:cubicBezTo>
                    <a:cubicBezTo>
                      <a:pt x="1581" y="1070"/>
                      <a:pt x="1580" y="1093"/>
                      <a:pt x="1574" y="1116"/>
                    </a:cubicBezTo>
                    <a:cubicBezTo>
                      <a:pt x="1568" y="1138"/>
                      <a:pt x="1564" y="1159"/>
                      <a:pt x="1560" y="1181"/>
                    </a:cubicBezTo>
                    <a:cubicBezTo>
                      <a:pt x="1559" y="1186"/>
                      <a:pt x="1562" y="1190"/>
                      <a:pt x="1563" y="1196"/>
                    </a:cubicBezTo>
                    <a:cubicBezTo>
                      <a:pt x="1569" y="1199"/>
                      <a:pt x="1575" y="1201"/>
                      <a:pt x="1580" y="1203"/>
                    </a:cubicBezTo>
                    <a:cubicBezTo>
                      <a:pt x="1613" y="1215"/>
                      <a:pt x="1646" y="1224"/>
                      <a:pt x="1681" y="1225"/>
                    </a:cubicBezTo>
                    <a:cubicBezTo>
                      <a:pt x="1747" y="1244"/>
                      <a:pt x="1815" y="1243"/>
                      <a:pt x="1882" y="1254"/>
                    </a:cubicBezTo>
                    <a:cubicBezTo>
                      <a:pt x="1885" y="1254"/>
                      <a:pt x="1887" y="1254"/>
                      <a:pt x="1890" y="1253"/>
                    </a:cubicBezTo>
                    <a:cubicBezTo>
                      <a:pt x="1893" y="1252"/>
                      <a:pt x="1896" y="1250"/>
                      <a:pt x="1901" y="1248"/>
                    </a:cubicBezTo>
                    <a:cubicBezTo>
                      <a:pt x="1902" y="1239"/>
                      <a:pt x="1903" y="1230"/>
                      <a:pt x="1904" y="1219"/>
                    </a:cubicBezTo>
                    <a:cubicBezTo>
                      <a:pt x="1898" y="1218"/>
                      <a:pt x="1893" y="1215"/>
                      <a:pt x="1889" y="1215"/>
                    </a:cubicBezTo>
                    <a:cubicBezTo>
                      <a:pt x="1856" y="1214"/>
                      <a:pt x="1826" y="1202"/>
                      <a:pt x="1796" y="1190"/>
                    </a:cubicBezTo>
                    <a:cubicBezTo>
                      <a:pt x="1791" y="1187"/>
                      <a:pt x="1787" y="1182"/>
                      <a:pt x="1782" y="1178"/>
                    </a:cubicBezTo>
                    <a:close/>
                    <a:moveTo>
                      <a:pt x="1361" y="2720"/>
                    </a:moveTo>
                    <a:cubicBezTo>
                      <a:pt x="1379" y="2704"/>
                      <a:pt x="1402" y="2700"/>
                      <a:pt x="1426" y="2699"/>
                    </a:cubicBezTo>
                    <a:cubicBezTo>
                      <a:pt x="1471" y="2696"/>
                      <a:pt x="1517" y="2694"/>
                      <a:pt x="1563" y="2692"/>
                    </a:cubicBezTo>
                    <a:cubicBezTo>
                      <a:pt x="1571" y="2691"/>
                      <a:pt x="1579" y="2689"/>
                      <a:pt x="1586" y="2688"/>
                    </a:cubicBezTo>
                    <a:cubicBezTo>
                      <a:pt x="1593" y="2669"/>
                      <a:pt x="1591" y="2654"/>
                      <a:pt x="1588" y="2638"/>
                    </a:cubicBezTo>
                    <a:cubicBezTo>
                      <a:pt x="1581" y="2596"/>
                      <a:pt x="1573" y="2555"/>
                      <a:pt x="1566" y="2514"/>
                    </a:cubicBezTo>
                    <a:cubicBezTo>
                      <a:pt x="1551" y="2426"/>
                      <a:pt x="1524" y="2341"/>
                      <a:pt x="1500" y="2256"/>
                    </a:cubicBezTo>
                    <a:cubicBezTo>
                      <a:pt x="1496" y="2242"/>
                      <a:pt x="1490" y="2228"/>
                      <a:pt x="1482" y="2215"/>
                    </a:cubicBezTo>
                    <a:cubicBezTo>
                      <a:pt x="1473" y="2199"/>
                      <a:pt x="1472" y="2185"/>
                      <a:pt x="1478" y="2167"/>
                    </a:cubicBezTo>
                    <a:cubicBezTo>
                      <a:pt x="1499" y="2111"/>
                      <a:pt x="1502" y="2051"/>
                      <a:pt x="1517" y="1994"/>
                    </a:cubicBezTo>
                    <a:cubicBezTo>
                      <a:pt x="1517" y="1991"/>
                      <a:pt x="1517" y="1989"/>
                      <a:pt x="1517" y="1986"/>
                    </a:cubicBezTo>
                    <a:cubicBezTo>
                      <a:pt x="1522" y="1941"/>
                      <a:pt x="1525" y="1895"/>
                      <a:pt x="1531" y="1850"/>
                    </a:cubicBezTo>
                    <a:cubicBezTo>
                      <a:pt x="1535" y="1820"/>
                      <a:pt x="1540" y="1790"/>
                      <a:pt x="1533" y="1759"/>
                    </a:cubicBezTo>
                    <a:cubicBezTo>
                      <a:pt x="1530" y="1747"/>
                      <a:pt x="1531" y="1735"/>
                      <a:pt x="1531" y="1722"/>
                    </a:cubicBezTo>
                    <a:cubicBezTo>
                      <a:pt x="1531" y="1717"/>
                      <a:pt x="1534" y="1710"/>
                      <a:pt x="1543" y="1710"/>
                    </a:cubicBezTo>
                    <a:cubicBezTo>
                      <a:pt x="1549" y="1792"/>
                      <a:pt x="1545" y="1872"/>
                      <a:pt x="1538" y="1954"/>
                    </a:cubicBezTo>
                    <a:cubicBezTo>
                      <a:pt x="1532" y="2035"/>
                      <a:pt x="1512" y="2114"/>
                      <a:pt x="1491" y="2193"/>
                    </a:cubicBezTo>
                    <a:cubicBezTo>
                      <a:pt x="1509" y="2224"/>
                      <a:pt x="1518" y="2257"/>
                      <a:pt x="1526" y="2291"/>
                    </a:cubicBezTo>
                    <a:cubicBezTo>
                      <a:pt x="1528" y="2303"/>
                      <a:pt x="1533" y="2314"/>
                      <a:pt x="1536" y="2326"/>
                    </a:cubicBezTo>
                    <a:cubicBezTo>
                      <a:pt x="1548" y="2373"/>
                      <a:pt x="1561" y="2419"/>
                      <a:pt x="1572" y="2466"/>
                    </a:cubicBezTo>
                    <a:cubicBezTo>
                      <a:pt x="1582" y="2510"/>
                      <a:pt x="1591" y="2555"/>
                      <a:pt x="1600" y="2600"/>
                    </a:cubicBezTo>
                    <a:cubicBezTo>
                      <a:pt x="1604" y="2622"/>
                      <a:pt x="1608" y="2643"/>
                      <a:pt x="1611" y="2665"/>
                    </a:cubicBezTo>
                    <a:cubicBezTo>
                      <a:pt x="1614" y="2692"/>
                      <a:pt x="1613" y="2692"/>
                      <a:pt x="1627" y="2712"/>
                    </a:cubicBezTo>
                    <a:cubicBezTo>
                      <a:pt x="1609" y="2730"/>
                      <a:pt x="1608" y="2732"/>
                      <a:pt x="1615" y="2753"/>
                    </a:cubicBezTo>
                    <a:cubicBezTo>
                      <a:pt x="1616" y="2755"/>
                      <a:pt x="1617" y="2757"/>
                      <a:pt x="1617" y="2760"/>
                    </a:cubicBezTo>
                    <a:cubicBezTo>
                      <a:pt x="1621" y="2773"/>
                      <a:pt x="1630" y="2780"/>
                      <a:pt x="1644" y="2782"/>
                    </a:cubicBezTo>
                    <a:cubicBezTo>
                      <a:pt x="1662" y="2785"/>
                      <a:pt x="1680" y="2789"/>
                      <a:pt x="1698" y="2793"/>
                    </a:cubicBezTo>
                    <a:cubicBezTo>
                      <a:pt x="1754" y="2805"/>
                      <a:pt x="1810" y="2807"/>
                      <a:pt x="1865" y="2802"/>
                    </a:cubicBezTo>
                    <a:cubicBezTo>
                      <a:pt x="1922" y="2756"/>
                      <a:pt x="1950" y="2694"/>
                      <a:pt x="1974" y="2630"/>
                    </a:cubicBezTo>
                    <a:cubicBezTo>
                      <a:pt x="1995" y="2573"/>
                      <a:pt x="2008" y="2515"/>
                      <a:pt x="2016" y="2454"/>
                    </a:cubicBezTo>
                    <a:cubicBezTo>
                      <a:pt x="2025" y="2387"/>
                      <a:pt x="2038" y="2321"/>
                      <a:pt x="2049" y="2254"/>
                    </a:cubicBezTo>
                    <a:cubicBezTo>
                      <a:pt x="2053" y="2229"/>
                      <a:pt x="2060" y="2205"/>
                      <a:pt x="2059" y="2181"/>
                    </a:cubicBezTo>
                    <a:cubicBezTo>
                      <a:pt x="2057" y="2100"/>
                      <a:pt x="2061" y="2020"/>
                      <a:pt x="2050" y="1940"/>
                    </a:cubicBezTo>
                    <a:cubicBezTo>
                      <a:pt x="2046" y="1908"/>
                      <a:pt x="2047" y="1876"/>
                      <a:pt x="2043" y="1844"/>
                    </a:cubicBezTo>
                    <a:cubicBezTo>
                      <a:pt x="2037" y="1793"/>
                      <a:pt x="2031" y="1742"/>
                      <a:pt x="2019" y="1691"/>
                    </a:cubicBezTo>
                    <a:cubicBezTo>
                      <a:pt x="2015" y="1672"/>
                      <a:pt x="2014" y="1652"/>
                      <a:pt x="2011" y="1626"/>
                    </a:cubicBezTo>
                    <a:cubicBezTo>
                      <a:pt x="2024" y="1643"/>
                      <a:pt x="2029" y="1655"/>
                      <a:pt x="2031" y="1668"/>
                    </a:cubicBezTo>
                    <a:cubicBezTo>
                      <a:pt x="2038" y="1708"/>
                      <a:pt x="2050" y="1747"/>
                      <a:pt x="2052" y="1788"/>
                    </a:cubicBezTo>
                    <a:cubicBezTo>
                      <a:pt x="2054" y="1828"/>
                      <a:pt x="2065" y="1868"/>
                      <a:pt x="2063" y="1909"/>
                    </a:cubicBezTo>
                    <a:cubicBezTo>
                      <a:pt x="2063" y="1917"/>
                      <a:pt x="2065" y="1924"/>
                      <a:pt x="2065" y="1931"/>
                    </a:cubicBezTo>
                    <a:cubicBezTo>
                      <a:pt x="2067" y="1952"/>
                      <a:pt x="2069" y="1973"/>
                      <a:pt x="2071" y="1994"/>
                    </a:cubicBezTo>
                    <a:cubicBezTo>
                      <a:pt x="2072" y="2025"/>
                      <a:pt x="2074" y="2056"/>
                      <a:pt x="2075" y="2087"/>
                    </a:cubicBezTo>
                    <a:cubicBezTo>
                      <a:pt x="2076" y="2124"/>
                      <a:pt x="2079" y="2161"/>
                      <a:pt x="2075" y="2197"/>
                    </a:cubicBezTo>
                    <a:cubicBezTo>
                      <a:pt x="2070" y="2251"/>
                      <a:pt x="2060" y="2305"/>
                      <a:pt x="2051" y="2358"/>
                    </a:cubicBezTo>
                    <a:cubicBezTo>
                      <a:pt x="2045" y="2396"/>
                      <a:pt x="2039" y="2434"/>
                      <a:pt x="2033" y="2472"/>
                    </a:cubicBezTo>
                    <a:cubicBezTo>
                      <a:pt x="2026" y="2519"/>
                      <a:pt x="2015" y="2566"/>
                      <a:pt x="1999" y="2612"/>
                    </a:cubicBezTo>
                    <a:cubicBezTo>
                      <a:pt x="1992" y="2630"/>
                      <a:pt x="1988" y="2649"/>
                      <a:pt x="1980" y="2668"/>
                    </a:cubicBezTo>
                    <a:cubicBezTo>
                      <a:pt x="1973" y="2686"/>
                      <a:pt x="1964" y="2704"/>
                      <a:pt x="1954" y="2721"/>
                    </a:cubicBezTo>
                    <a:cubicBezTo>
                      <a:pt x="1944" y="2739"/>
                      <a:pt x="1932" y="2756"/>
                      <a:pt x="1921" y="2773"/>
                    </a:cubicBezTo>
                    <a:cubicBezTo>
                      <a:pt x="1917" y="2779"/>
                      <a:pt x="1912" y="2786"/>
                      <a:pt x="1916" y="2796"/>
                    </a:cubicBezTo>
                    <a:cubicBezTo>
                      <a:pt x="1920" y="2796"/>
                      <a:pt x="1925" y="2798"/>
                      <a:pt x="1929" y="2798"/>
                    </a:cubicBezTo>
                    <a:cubicBezTo>
                      <a:pt x="1944" y="2796"/>
                      <a:pt x="1958" y="2793"/>
                      <a:pt x="1973" y="2791"/>
                    </a:cubicBezTo>
                    <a:cubicBezTo>
                      <a:pt x="2019" y="2783"/>
                      <a:pt x="2055" y="2759"/>
                      <a:pt x="2081" y="2719"/>
                    </a:cubicBezTo>
                    <a:cubicBezTo>
                      <a:pt x="2096" y="2697"/>
                      <a:pt x="2111" y="2674"/>
                      <a:pt x="2126" y="2651"/>
                    </a:cubicBezTo>
                    <a:cubicBezTo>
                      <a:pt x="2147" y="2617"/>
                      <a:pt x="2161" y="2581"/>
                      <a:pt x="2167" y="2541"/>
                    </a:cubicBezTo>
                    <a:cubicBezTo>
                      <a:pt x="2172" y="2505"/>
                      <a:pt x="2178" y="2468"/>
                      <a:pt x="2178" y="2431"/>
                    </a:cubicBezTo>
                    <a:cubicBezTo>
                      <a:pt x="2179" y="2412"/>
                      <a:pt x="2180" y="2394"/>
                      <a:pt x="2182" y="2375"/>
                    </a:cubicBezTo>
                    <a:cubicBezTo>
                      <a:pt x="2186" y="2321"/>
                      <a:pt x="2184" y="2267"/>
                      <a:pt x="2174" y="2213"/>
                    </a:cubicBezTo>
                    <a:cubicBezTo>
                      <a:pt x="2164" y="2160"/>
                      <a:pt x="2154" y="2106"/>
                      <a:pt x="2154" y="2052"/>
                    </a:cubicBezTo>
                    <a:cubicBezTo>
                      <a:pt x="2154" y="2037"/>
                      <a:pt x="2150" y="2023"/>
                      <a:pt x="2147" y="2008"/>
                    </a:cubicBezTo>
                    <a:cubicBezTo>
                      <a:pt x="2147" y="2006"/>
                      <a:pt x="2144" y="2005"/>
                      <a:pt x="2142" y="2004"/>
                    </a:cubicBezTo>
                    <a:cubicBezTo>
                      <a:pt x="2136" y="2004"/>
                      <a:pt x="2138" y="2017"/>
                      <a:pt x="2127" y="2010"/>
                    </a:cubicBezTo>
                    <a:cubicBezTo>
                      <a:pt x="2127" y="2004"/>
                      <a:pt x="2125" y="1997"/>
                      <a:pt x="2126" y="1989"/>
                    </a:cubicBezTo>
                    <a:cubicBezTo>
                      <a:pt x="2127" y="1967"/>
                      <a:pt x="2129" y="1945"/>
                      <a:pt x="2130" y="1923"/>
                    </a:cubicBezTo>
                    <a:cubicBezTo>
                      <a:pt x="2132" y="1895"/>
                      <a:pt x="2136" y="1866"/>
                      <a:pt x="2132" y="1838"/>
                    </a:cubicBezTo>
                    <a:cubicBezTo>
                      <a:pt x="2126" y="1792"/>
                      <a:pt x="2118" y="1745"/>
                      <a:pt x="2117" y="1699"/>
                    </a:cubicBezTo>
                    <a:cubicBezTo>
                      <a:pt x="2115" y="1635"/>
                      <a:pt x="2101" y="1574"/>
                      <a:pt x="2070" y="1518"/>
                    </a:cubicBezTo>
                    <a:cubicBezTo>
                      <a:pt x="2057" y="1495"/>
                      <a:pt x="2045" y="1472"/>
                      <a:pt x="2036" y="1448"/>
                    </a:cubicBezTo>
                    <a:cubicBezTo>
                      <a:pt x="2029" y="1426"/>
                      <a:pt x="2019" y="1408"/>
                      <a:pt x="2005" y="1389"/>
                    </a:cubicBezTo>
                    <a:cubicBezTo>
                      <a:pt x="1994" y="1373"/>
                      <a:pt x="1984" y="1356"/>
                      <a:pt x="1974" y="1339"/>
                    </a:cubicBezTo>
                    <a:cubicBezTo>
                      <a:pt x="1964" y="1323"/>
                      <a:pt x="1955" y="1305"/>
                      <a:pt x="1941" y="1292"/>
                    </a:cubicBezTo>
                    <a:cubicBezTo>
                      <a:pt x="1934" y="1292"/>
                      <a:pt x="1927" y="1294"/>
                      <a:pt x="1922" y="1292"/>
                    </a:cubicBezTo>
                    <a:cubicBezTo>
                      <a:pt x="1908" y="1284"/>
                      <a:pt x="1892" y="1283"/>
                      <a:pt x="1876" y="1281"/>
                    </a:cubicBezTo>
                    <a:cubicBezTo>
                      <a:pt x="1829" y="1273"/>
                      <a:pt x="1781" y="1269"/>
                      <a:pt x="1734" y="1254"/>
                    </a:cubicBezTo>
                    <a:cubicBezTo>
                      <a:pt x="1710" y="1246"/>
                      <a:pt x="1684" y="1241"/>
                      <a:pt x="1659" y="1237"/>
                    </a:cubicBezTo>
                    <a:cubicBezTo>
                      <a:pt x="1636" y="1233"/>
                      <a:pt x="1613" y="1230"/>
                      <a:pt x="1591" y="1221"/>
                    </a:cubicBezTo>
                    <a:cubicBezTo>
                      <a:pt x="1581" y="1217"/>
                      <a:pt x="1568" y="1212"/>
                      <a:pt x="1559" y="1215"/>
                    </a:cubicBezTo>
                    <a:cubicBezTo>
                      <a:pt x="1544" y="1219"/>
                      <a:pt x="1532" y="1211"/>
                      <a:pt x="1518" y="1214"/>
                    </a:cubicBezTo>
                    <a:cubicBezTo>
                      <a:pt x="1515" y="1216"/>
                      <a:pt x="1512" y="1218"/>
                      <a:pt x="1509" y="1220"/>
                    </a:cubicBezTo>
                    <a:cubicBezTo>
                      <a:pt x="1460" y="1254"/>
                      <a:pt x="1418" y="1295"/>
                      <a:pt x="1373" y="1334"/>
                    </a:cubicBezTo>
                    <a:cubicBezTo>
                      <a:pt x="1343" y="1360"/>
                      <a:pt x="1315" y="1388"/>
                      <a:pt x="1292" y="1420"/>
                    </a:cubicBezTo>
                    <a:cubicBezTo>
                      <a:pt x="1253" y="1472"/>
                      <a:pt x="1214" y="1525"/>
                      <a:pt x="1176" y="1578"/>
                    </a:cubicBezTo>
                    <a:cubicBezTo>
                      <a:pt x="1173" y="1582"/>
                      <a:pt x="1170" y="1587"/>
                      <a:pt x="1169" y="1591"/>
                    </a:cubicBezTo>
                    <a:cubicBezTo>
                      <a:pt x="1156" y="1622"/>
                      <a:pt x="1141" y="1652"/>
                      <a:pt x="1131" y="1683"/>
                    </a:cubicBezTo>
                    <a:cubicBezTo>
                      <a:pt x="1108" y="1754"/>
                      <a:pt x="1088" y="1825"/>
                      <a:pt x="1065" y="1895"/>
                    </a:cubicBezTo>
                    <a:cubicBezTo>
                      <a:pt x="1044" y="1956"/>
                      <a:pt x="1039" y="2018"/>
                      <a:pt x="1041" y="2082"/>
                    </a:cubicBezTo>
                    <a:cubicBezTo>
                      <a:pt x="1042" y="2150"/>
                      <a:pt x="1050" y="2217"/>
                      <a:pt x="1060" y="2284"/>
                    </a:cubicBezTo>
                    <a:cubicBezTo>
                      <a:pt x="1071" y="2364"/>
                      <a:pt x="1089" y="2442"/>
                      <a:pt x="1116" y="2518"/>
                    </a:cubicBezTo>
                    <a:cubicBezTo>
                      <a:pt x="1140" y="2588"/>
                      <a:pt x="1170" y="2656"/>
                      <a:pt x="1206" y="2720"/>
                    </a:cubicBezTo>
                    <a:cubicBezTo>
                      <a:pt x="1213" y="2732"/>
                      <a:pt x="1218" y="2745"/>
                      <a:pt x="1224" y="2757"/>
                    </a:cubicBezTo>
                    <a:cubicBezTo>
                      <a:pt x="1226" y="2762"/>
                      <a:pt x="1228" y="2767"/>
                      <a:pt x="1231" y="2774"/>
                    </a:cubicBezTo>
                    <a:cubicBezTo>
                      <a:pt x="1242" y="2769"/>
                      <a:pt x="1253" y="2767"/>
                      <a:pt x="1260" y="2761"/>
                    </a:cubicBezTo>
                    <a:cubicBezTo>
                      <a:pt x="1279" y="2746"/>
                      <a:pt x="1302" y="2742"/>
                      <a:pt x="1323" y="2732"/>
                    </a:cubicBezTo>
                    <a:cubicBezTo>
                      <a:pt x="1335" y="2726"/>
                      <a:pt x="1349" y="2723"/>
                      <a:pt x="1362" y="2720"/>
                    </a:cubicBezTo>
                    <a:cubicBezTo>
                      <a:pt x="1357" y="2724"/>
                      <a:pt x="1353" y="2729"/>
                      <a:pt x="1348" y="2732"/>
                    </a:cubicBezTo>
                    <a:cubicBezTo>
                      <a:pt x="1339" y="2737"/>
                      <a:pt x="1329" y="2742"/>
                      <a:pt x="1318" y="2747"/>
                    </a:cubicBezTo>
                    <a:cubicBezTo>
                      <a:pt x="1307" y="2752"/>
                      <a:pt x="1301" y="2761"/>
                      <a:pt x="1300" y="2772"/>
                    </a:cubicBezTo>
                    <a:cubicBezTo>
                      <a:pt x="1299" y="2782"/>
                      <a:pt x="1298" y="2792"/>
                      <a:pt x="1298" y="2802"/>
                    </a:cubicBezTo>
                    <a:cubicBezTo>
                      <a:pt x="1298" y="2832"/>
                      <a:pt x="1300" y="2861"/>
                      <a:pt x="1300" y="2891"/>
                    </a:cubicBezTo>
                    <a:cubicBezTo>
                      <a:pt x="1301" y="2953"/>
                      <a:pt x="1322" y="3009"/>
                      <a:pt x="1345" y="3065"/>
                    </a:cubicBezTo>
                    <a:cubicBezTo>
                      <a:pt x="1357" y="3096"/>
                      <a:pt x="1377" y="3124"/>
                      <a:pt x="1393" y="3153"/>
                    </a:cubicBezTo>
                    <a:cubicBezTo>
                      <a:pt x="1396" y="3158"/>
                      <a:pt x="1401" y="3162"/>
                      <a:pt x="1410" y="3158"/>
                    </a:cubicBezTo>
                    <a:cubicBezTo>
                      <a:pt x="1411" y="3155"/>
                      <a:pt x="1413" y="3150"/>
                      <a:pt x="1413" y="3145"/>
                    </a:cubicBezTo>
                    <a:cubicBezTo>
                      <a:pt x="1412" y="3118"/>
                      <a:pt x="1410" y="3091"/>
                      <a:pt x="1409" y="3064"/>
                    </a:cubicBezTo>
                    <a:cubicBezTo>
                      <a:pt x="1408" y="3046"/>
                      <a:pt x="1406" y="3027"/>
                      <a:pt x="1405" y="3009"/>
                    </a:cubicBezTo>
                    <a:cubicBezTo>
                      <a:pt x="1405" y="3000"/>
                      <a:pt x="1409" y="2992"/>
                      <a:pt x="1419" y="2991"/>
                    </a:cubicBezTo>
                    <a:cubicBezTo>
                      <a:pt x="1421" y="2992"/>
                      <a:pt x="1424" y="2993"/>
                      <a:pt x="1425" y="2994"/>
                    </a:cubicBezTo>
                    <a:cubicBezTo>
                      <a:pt x="1428" y="2999"/>
                      <a:pt x="1430" y="3003"/>
                      <a:pt x="1432" y="3008"/>
                    </a:cubicBezTo>
                    <a:cubicBezTo>
                      <a:pt x="1441" y="3041"/>
                      <a:pt x="1443" y="3076"/>
                      <a:pt x="1438" y="3110"/>
                    </a:cubicBezTo>
                    <a:cubicBezTo>
                      <a:pt x="1435" y="3131"/>
                      <a:pt x="1440" y="3150"/>
                      <a:pt x="1443" y="3169"/>
                    </a:cubicBezTo>
                    <a:cubicBezTo>
                      <a:pt x="1446" y="3183"/>
                      <a:pt x="1453" y="3194"/>
                      <a:pt x="1467" y="3200"/>
                    </a:cubicBezTo>
                    <a:cubicBezTo>
                      <a:pt x="1479" y="3205"/>
                      <a:pt x="1491" y="3201"/>
                      <a:pt x="1495" y="3190"/>
                    </a:cubicBezTo>
                    <a:cubicBezTo>
                      <a:pt x="1498" y="3177"/>
                      <a:pt x="1502" y="3163"/>
                      <a:pt x="1502" y="3150"/>
                    </a:cubicBezTo>
                    <a:cubicBezTo>
                      <a:pt x="1502" y="3111"/>
                      <a:pt x="1505" y="3071"/>
                      <a:pt x="1497" y="3032"/>
                    </a:cubicBezTo>
                    <a:cubicBezTo>
                      <a:pt x="1494" y="3014"/>
                      <a:pt x="1495" y="2995"/>
                      <a:pt x="1495" y="2978"/>
                    </a:cubicBezTo>
                    <a:cubicBezTo>
                      <a:pt x="1503" y="2973"/>
                      <a:pt x="1508" y="2975"/>
                      <a:pt x="1510" y="2982"/>
                    </a:cubicBezTo>
                    <a:cubicBezTo>
                      <a:pt x="1519" y="3003"/>
                      <a:pt x="1521" y="3025"/>
                      <a:pt x="1521" y="3047"/>
                    </a:cubicBezTo>
                    <a:cubicBezTo>
                      <a:pt x="1522" y="3085"/>
                      <a:pt x="1523" y="3123"/>
                      <a:pt x="1523" y="3162"/>
                    </a:cubicBezTo>
                    <a:cubicBezTo>
                      <a:pt x="1523" y="3175"/>
                      <a:pt x="1527" y="3186"/>
                      <a:pt x="1535" y="3196"/>
                    </a:cubicBezTo>
                    <a:cubicBezTo>
                      <a:pt x="1543" y="3206"/>
                      <a:pt x="1552" y="3216"/>
                      <a:pt x="1560" y="3225"/>
                    </a:cubicBezTo>
                    <a:cubicBezTo>
                      <a:pt x="1579" y="3226"/>
                      <a:pt x="1589" y="3218"/>
                      <a:pt x="1596" y="3205"/>
                    </a:cubicBezTo>
                    <a:cubicBezTo>
                      <a:pt x="1604" y="3191"/>
                      <a:pt x="1608" y="3175"/>
                      <a:pt x="1607" y="3159"/>
                    </a:cubicBezTo>
                    <a:cubicBezTo>
                      <a:pt x="1604" y="3100"/>
                      <a:pt x="1608" y="3040"/>
                      <a:pt x="1597" y="2982"/>
                    </a:cubicBezTo>
                    <a:cubicBezTo>
                      <a:pt x="1596" y="2978"/>
                      <a:pt x="1595" y="2975"/>
                      <a:pt x="1596" y="2971"/>
                    </a:cubicBezTo>
                    <a:cubicBezTo>
                      <a:pt x="1596" y="2964"/>
                      <a:pt x="1600" y="2960"/>
                      <a:pt x="1608" y="2963"/>
                    </a:cubicBezTo>
                    <a:cubicBezTo>
                      <a:pt x="1620" y="2987"/>
                      <a:pt x="1619" y="3013"/>
                      <a:pt x="1621" y="3039"/>
                    </a:cubicBezTo>
                    <a:cubicBezTo>
                      <a:pt x="1625" y="3075"/>
                      <a:pt x="1625" y="3113"/>
                      <a:pt x="1627" y="3149"/>
                    </a:cubicBezTo>
                    <a:cubicBezTo>
                      <a:pt x="1627" y="3155"/>
                      <a:pt x="1629" y="3159"/>
                      <a:pt x="1638" y="3158"/>
                    </a:cubicBezTo>
                    <a:cubicBezTo>
                      <a:pt x="1652" y="3135"/>
                      <a:pt x="1654" y="3108"/>
                      <a:pt x="1658" y="3082"/>
                    </a:cubicBezTo>
                    <a:cubicBezTo>
                      <a:pt x="1659" y="3068"/>
                      <a:pt x="1659" y="3055"/>
                      <a:pt x="1662" y="3041"/>
                    </a:cubicBezTo>
                    <a:cubicBezTo>
                      <a:pt x="1667" y="3016"/>
                      <a:pt x="1666" y="2990"/>
                      <a:pt x="1661" y="2964"/>
                    </a:cubicBezTo>
                    <a:cubicBezTo>
                      <a:pt x="1656" y="2934"/>
                      <a:pt x="1647" y="2904"/>
                      <a:pt x="1636" y="2876"/>
                    </a:cubicBezTo>
                    <a:cubicBezTo>
                      <a:pt x="1627" y="2855"/>
                      <a:pt x="1621" y="2834"/>
                      <a:pt x="1614" y="2813"/>
                    </a:cubicBezTo>
                    <a:cubicBezTo>
                      <a:pt x="1606" y="2787"/>
                      <a:pt x="1599" y="2761"/>
                      <a:pt x="1590" y="2735"/>
                    </a:cubicBezTo>
                    <a:cubicBezTo>
                      <a:pt x="1580" y="2707"/>
                      <a:pt x="1572" y="2702"/>
                      <a:pt x="1544" y="2703"/>
                    </a:cubicBezTo>
                    <a:cubicBezTo>
                      <a:pt x="1513" y="2704"/>
                      <a:pt x="1482" y="2704"/>
                      <a:pt x="1451" y="2705"/>
                    </a:cubicBezTo>
                    <a:cubicBezTo>
                      <a:pt x="1432" y="2706"/>
                      <a:pt x="1412" y="2707"/>
                      <a:pt x="1393" y="2715"/>
                    </a:cubicBezTo>
                    <a:cubicBezTo>
                      <a:pt x="1383" y="2719"/>
                      <a:pt x="1371" y="2719"/>
                      <a:pt x="1361" y="2720"/>
                    </a:cubicBezTo>
                    <a:close/>
                    <a:moveTo>
                      <a:pt x="596" y="4507"/>
                    </a:moveTo>
                    <a:cubicBezTo>
                      <a:pt x="603" y="4503"/>
                      <a:pt x="611" y="4500"/>
                      <a:pt x="618" y="4495"/>
                    </a:cubicBezTo>
                    <a:cubicBezTo>
                      <a:pt x="634" y="4485"/>
                      <a:pt x="650" y="4475"/>
                      <a:pt x="663" y="4463"/>
                    </a:cubicBezTo>
                    <a:cubicBezTo>
                      <a:pt x="704" y="4427"/>
                      <a:pt x="743" y="4389"/>
                      <a:pt x="784" y="4354"/>
                    </a:cubicBezTo>
                    <a:cubicBezTo>
                      <a:pt x="822" y="4322"/>
                      <a:pt x="860" y="4291"/>
                      <a:pt x="893" y="4254"/>
                    </a:cubicBezTo>
                    <a:cubicBezTo>
                      <a:pt x="903" y="4242"/>
                      <a:pt x="915" y="4230"/>
                      <a:pt x="927" y="4220"/>
                    </a:cubicBezTo>
                    <a:cubicBezTo>
                      <a:pt x="990" y="4166"/>
                      <a:pt x="1045" y="4104"/>
                      <a:pt x="1092" y="4036"/>
                    </a:cubicBezTo>
                    <a:cubicBezTo>
                      <a:pt x="1113" y="4005"/>
                      <a:pt x="1135" y="3975"/>
                      <a:pt x="1159" y="3947"/>
                    </a:cubicBezTo>
                    <a:cubicBezTo>
                      <a:pt x="1197" y="3902"/>
                      <a:pt x="1234" y="3855"/>
                      <a:pt x="1261" y="3802"/>
                    </a:cubicBezTo>
                    <a:cubicBezTo>
                      <a:pt x="1286" y="3754"/>
                      <a:pt x="1310" y="3705"/>
                      <a:pt x="1334" y="3657"/>
                    </a:cubicBezTo>
                    <a:cubicBezTo>
                      <a:pt x="1337" y="3650"/>
                      <a:pt x="1339" y="3643"/>
                      <a:pt x="1341" y="3636"/>
                    </a:cubicBezTo>
                    <a:cubicBezTo>
                      <a:pt x="1355" y="3598"/>
                      <a:pt x="1371" y="3560"/>
                      <a:pt x="1392" y="3525"/>
                    </a:cubicBezTo>
                    <a:cubicBezTo>
                      <a:pt x="1411" y="3494"/>
                      <a:pt x="1428" y="3463"/>
                      <a:pt x="1439" y="3429"/>
                    </a:cubicBezTo>
                    <a:cubicBezTo>
                      <a:pt x="1443" y="3417"/>
                      <a:pt x="1450" y="3407"/>
                      <a:pt x="1456" y="3396"/>
                    </a:cubicBezTo>
                    <a:cubicBezTo>
                      <a:pt x="1472" y="3367"/>
                      <a:pt x="1489" y="3338"/>
                      <a:pt x="1505" y="3309"/>
                    </a:cubicBezTo>
                    <a:cubicBezTo>
                      <a:pt x="1516" y="3287"/>
                      <a:pt x="1525" y="3265"/>
                      <a:pt x="1536" y="3243"/>
                    </a:cubicBezTo>
                    <a:cubicBezTo>
                      <a:pt x="1529" y="3231"/>
                      <a:pt x="1523" y="3221"/>
                      <a:pt x="1517" y="3210"/>
                    </a:cubicBezTo>
                    <a:cubicBezTo>
                      <a:pt x="1513" y="3211"/>
                      <a:pt x="1508" y="3210"/>
                      <a:pt x="1506" y="3212"/>
                    </a:cubicBezTo>
                    <a:cubicBezTo>
                      <a:pt x="1483" y="3227"/>
                      <a:pt x="1461" y="3220"/>
                      <a:pt x="1440" y="3208"/>
                    </a:cubicBezTo>
                    <a:cubicBezTo>
                      <a:pt x="1435" y="3206"/>
                      <a:pt x="1432" y="3202"/>
                      <a:pt x="1428" y="3199"/>
                    </a:cubicBezTo>
                    <a:cubicBezTo>
                      <a:pt x="1424" y="3197"/>
                      <a:pt x="1419" y="3195"/>
                      <a:pt x="1414" y="3195"/>
                    </a:cubicBezTo>
                    <a:cubicBezTo>
                      <a:pt x="1385" y="3191"/>
                      <a:pt x="1364" y="3176"/>
                      <a:pt x="1352" y="3150"/>
                    </a:cubicBezTo>
                    <a:cubicBezTo>
                      <a:pt x="1346" y="3137"/>
                      <a:pt x="1342" y="3124"/>
                      <a:pt x="1338" y="3112"/>
                    </a:cubicBezTo>
                    <a:cubicBezTo>
                      <a:pt x="1329" y="3090"/>
                      <a:pt x="1321" y="3068"/>
                      <a:pt x="1313" y="3046"/>
                    </a:cubicBezTo>
                    <a:cubicBezTo>
                      <a:pt x="1302" y="3015"/>
                      <a:pt x="1291" y="2986"/>
                      <a:pt x="1286" y="2954"/>
                    </a:cubicBezTo>
                    <a:cubicBezTo>
                      <a:pt x="1280" y="2918"/>
                      <a:pt x="1281" y="2882"/>
                      <a:pt x="1279" y="2847"/>
                    </a:cubicBezTo>
                    <a:cubicBezTo>
                      <a:pt x="1278" y="2831"/>
                      <a:pt x="1276" y="2815"/>
                      <a:pt x="1273" y="2799"/>
                    </a:cubicBezTo>
                    <a:cubicBezTo>
                      <a:pt x="1271" y="2793"/>
                      <a:pt x="1266" y="2787"/>
                      <a:pt x="1263" y="2782"/>
                    </a:cubicBezTo>
                    <a:cubicBezTo>
                      <a:pt x="1246" y="2783"/>
                      <a:pt x="1234" y="2796"/>
                      <a:pt x="1217" y="2791"/>
                    </a:cubicBezTo>
                    <a:cubicBezTo>
                      <a:pt x="1196" y="2753"/>
                      <a:pt x="1188" y="2709"/>
                      <a:pt x="1159" y="2673"/>
                    </a:cubicBezTo>
                    <a:cubicBezTo>
                      <a:pt x="1147" y="2671"/>
                      <a:pt x="1136" y="2670"/>
                      <a:pt x="1125" y="2669"/>
                    </a:cubicBezTo>
                    <a:cubicBezTo>
                      <a:pt x="1089" y="2667"/>
                      <a:pt x="1055" y="2658"/>
                      <a:pt x="1022" y="2643"/>
                    </a:cubicBezTo>
                    <a:cubicBezTo>
                      <a:pt x="1019" y="2642"/>
                      <a:pt x="1015" y="2643"/>
                      <a:pt x="1011" y="2642"/>
                    </a:cubicBezTo>
                    <a:cubicBezTo>
                      <a:pt x="997" y="2659"/>
                      <a:pt x="988" y="2678"/>
                      <a:pt x="981" y="2698"/>
                    </a:cubicBezTo>
                    <a:cubicBezTo>
                      <a:pt x="959" y="2758"/>
                      <a:pt x="938" y="2818"/>
                      <a:pt x="916" y="2879"/>
                    </a:cubicBezTo>
                    <a:cubicBezTo>
                      <a:pt x="914" y="2886"/>
                      <a:pt x="912" y="2893"/>
                      <a:pt x="910" y="2900"/>
                    </a:cubicBezTo>
                    <a:cubicBezTo>
                      <a:pt x="901" y="2959"/>
                      <a:pt x="877" y="3014"/>
                      <a:pt x="860" y="3070"/>
                    </a:cubicBezTo>
                    <a:cubicBezTo>
                      <a:pt x="848" y="3109"/>
                      <a:pt x="834" y="3147"/>
                      <a:pt x="823" y="3187"/>
                    </a:cubicBezTo>
                    <a:cubicBezTo>
                      <a:pt x="809" y="3242"/>
                      <a:pt x="791" y="3295"/>
                      <a:pt x="768" y="3347"/>
                    </a:cubicBezTo>
                    <a:cubicBezTo>
                      <a:pt x="742" y="3406"/>
                      <a:pt x="708" y="3461"/>
                      <a:pt x="667" y="3510"/>
                    </a:cubicBezTo>
                    <a:cubicBezTo>
                      <a:pt x="659" y="3520"/>
                      <a:pt x="652" y="3530"/>
                      <a:pt x="644" y="3539"/>
                    </a:cubicBezTo>
                    <a:cubicBezTo>
                      <a:pt x="633" y="3553"/>
                      <a:pt x="622" y="3566"/>
                      <a:pt x="610" y="3578"/>
                    </a:cubicBezTo>
                    <a:cubicBezTo>
                      <a:pt x="567" y="3619"/>
                      <a:pt x="523" y="3659"/>
                      <a:pt x="480" y="3699"/>
                    </a:cubicBezTo>
                    <a:cubicBezTo>
                      <a:pt x="475" y="3703"/>
                      <a:pt x="470" y="3707"/>
                      <a:pt x="465" y="3710"/>
                    </a:cubicBezTo>
                    <a:cubicBezTo>
                      <a:pt x="412" y="3737"/>
                      <a:pt x="370" y="3781"/>
                      <a:pt x="315" y="3805"/>
                    </a:cubicBezTo>
                    <a:cubicBezTo>
                      <a:pt x="313" y="3806"/>
                      <a:pt x="311" y="3808"/>
                      <a:pt x="309" y="3809"/>
                    </a:cubicBezTo>
                    <a:cubicBezTo>
                      <a:pt x="267" y="3843"/>
                      <a:pt x="219" y="3869"/>
                      <a:pt x="170" y="3892"/>
                    </a:cubicBezTo>
                    <a:cubicBezTo>
                      <a:pt x="148" y="3903"/>
                      <a:pt x="127" y="3915"/>
                      <a:pt x="112" y="3937"/>
                    </a:cubicBezTo>
                    <a:cubicBezTo>
                      <a:pt x="118" y="3953"/>
                      <a:pt x="123" y="3968"/>
                      <a:pt x="129" y="3983"/>
                    </a:cubicBezTo>
                    <a:cubicBezTo>
                      <a:pt x="135" y="3998"/>
                      <a:pt x="142" y="4012"/>
                      <a:pt x="147" y="4027"/>
                    </a:cubicBezTo>
                    <a:cubicBezTo>
                      <a:pt x="151" y="4038"/>
                      <a:pt x="159" y="4042"/>
                      <a:pt x="169" y="4046"/>
                    </a:cubicBezTo>
                    <a:cubicBezTo>
                      <a:pt x="171" y="4046"/>
                      <a:pt x="172" y="4049"/>
                      <a:pt x="173" y="4051"/>
                    </a:cubicBezTo>
                    <a:cubicBezTo>
                      <a:pt x="173" y="4057"/>
                      <a:pt x="172" y="4063"/>
                      <a:pt x="171" y="4071"/>
                    </a:cubicBezTo>
                    <a:cubicBezTo>
                      <a:pt x="179" y="4082"/>
                      <a:pt x="188" y="4094"/>
                      <a:pt x="194" y="4107"/>
                    </a:cubicBezTo>
                    <a:cubicBezTo>
                      <a:pt x="230" y="4179"/>
                      <a:pt x="284" y="4237"/>
                      <a:pt x="335" y="4297"/>
                    </a:cubicBezTo>
                    <a:cubicBezTo>
                      <a:pt x="350" y="4315"/>
                      <a:pt x="367" y="4331"/>
                      <a:pt x="384" y="4347"/>
                    </a:cubicBezTo>
                    <a:cubicBezTo>
                      <a:pt x="414" y="4377"/>
                      <a:pt x="445" y="4406"/>
                      <a:pt x="476" y="4434"/>
                    </a:cubicBezTo>
                    <a:cubicBezTo>
                      <a:pt x="483" y="4441"/>
                      <a:pt x="491" y="4447"/>
                      <a:pt x="499" y="4451"/>
                    </a:cubicBezTo>
                    <a:cubicBezTo>
                      <a:pt x="509" y="4456"/>
                      <a:pt x="520" y="4458"/>
                      <a:pt x="532" y="4462"/>
                    </a:cubicBezTo>
                    <a:cubicBezTo>
                      <a:pt x="543" y="4490"/>
                      <a:pt x="569" y="4498"/>
                      <a:pt x="596" y="4507"/>
                    </a:cubicBezTo>
                    <a:close/>
                    <a:moveTo>
                      <a:pt x="1638" y="2809"/>
                    </a:moveTo>
                    <a:cubicBezTo>
                      <a:pt x="1639" y="2817"/>
                      <a:pt x="1639" y="2823"/>
                      <a:pt x="1641" y="2829"/>
                    </a:cubicBezTo>
                    <a:cubicBezTo>
                      <a:pt x="1649" y="2852"/>
                      <a:pt x="1658" y="2875"/>
                      <a:pt x="1667" y="2898"/>
                    </a:cubicBezTo>
                    <a:cubicBezTo>
                      <a:pt x="1677" y="2923"/>
                      <a:pt x="1683" y="2949"/>
                      <a:pt x="1685" y="2977"/>
                    </a:cubicBezTo>
                    <a:cubicBezTo>
                      <a:pt x="1688" y="3029"/>
                      <a:pt x="1677" y="3080"/>
                      <a:pt x="1666" y="3131"/>
                    </a:cubicBezTo>
                    <a:cubicBezTo>
                      <a:pt x="1663" y="3147"/>
                      <a:pt x="1657" y="3165"/>
                      <a:pt x="1643" y="3176"/>
                    </a:cubicBezTo>
                    <a:cubicBezTo>
                      <a:pt x="1632" y="3185"/>
                      <a:pt x="1625" y="3196"/>
                      <a:pt x="1619" y="3208"/>
                    </a:cubicBezTo>
                    <a:cubicBezTo>
                      <a:pt x="1612" y="3222"/>
                      <a:pt x="1601" y="3231"/>
                      <a:pt x="1586" y="3236"/>
                    </a:cubicBezTo>
                    <a:cubicBezTo>
                      <a:pt x="1583" y="3237"/>
                      <a:pt x="1579" y="3238"/>
                      <a:pt x="1576" y="3239"/>
                    </a:cubicBezTo>
                    <a:cubicBezTo>
                      <a:pt x="1547" y="3250"/>
                      <a:pt x="1536" y="3270"/>
                      <a:pt x="1542" y="3300"/>
                    </a:cubicBezTo>
                    <a:cubicBezTo>
                      <a:pt x="1552" y="3347"/>
                      <a:pt x="1568" y="3392"/>
                      <a:pt x="1585" y="3438"/>
                    </a:cubicBezTo>
                    <a:cubicBezTo>
                      <a:pt x="1601" y="3483"/>
                      <a:pt x="1617" y="3528"/>
                      <a:pt x="1630" y="3574"/>
                    </a:cubicBezTo>
                    <a:cubicBezTo>
                      <a:pt x="1636" y="3594"/>
                      <a:pt x="1639" y="3616"/>
                      <a:pt x="1638" y="3637"/>
                    </a:cubicBezTo>
                    <a:cubicBezTo>
                      <a:pt x="1635" y="3714"/>
                      <a:pt x="1626" y="3791"/>
                      <a:pt x="1614" y="3868"/>
                    </a:cubicBezTo>
                    <a:cubicBezTo>
                      <a:pt x="1606" y="3918"/>
                      <a:pt x="1601" y="3969"/>
                      <a:pt x="1597" y="4019"/>
                    </a:cubicBezTo>
                    <a:cubicBezTo>
                      <a:pt x="1592" y="4089"/>
                      <a:pt x="1591" y="4160"/>
                      <a:pt x="1586" y="4230"/>
                    </a:cubicBezTo>
                    <a:cubicBezTo>
                      <a:pt x="1579" y="4332"/>
                      <a:pt x="1571" y="4434"/>
                      <a:pt x="1563" y="4536"/>
                    </a:cubicBezTo>
                    <a:cubicBezTo>
                      <a:pt x="1563" y="4542"/>
                      <a:pt x="1564" y="4548"/>
                      <a:pt x="1565" y="4552"/>
                    </a:cubicBezTo>
                    <a:cubicBezTo>
                      <a:pt x="1569" y="4556"/>
                      <a:pt x="1570" y="4558"/>
                      <a:pt x="1572" y="4559"/>
                    </a:cubicBezTo>
                    <a:cubicBezTo>
                      <a:pt x="1577" y="4561"/>
                      <a:pt x="1581" y="4563"/>
                      <a:pt x="1586" y="4564"/>
                    </a:cubicBezTo>
                    <a:cubicBezTo>
                      <a:pt x="1646" y="4584"/>
                      <a:pt x="1708" y="4596"/>
                      <a:pt x="1771" y="4599"/>
                    </a:cubicBezTo>
                    <a:cubicBezTo>
                      <a:pt x="1785" y="4599"/>
                      <a:pt x="1798" y="4600"/>
                      <a:pt x="1812" y="4603"/>
                    </a:cubicBezTo>
                    <a:cubicBezTo>
                      <a:pt x="1854" y="4612"/>
                      <a:pt x="1897" y="4614"/>
                      <a:pt x="1940" y="4613"/>
                    </a:cubicBezTo>
                    <a:cubicBezTo>
                      <a:pt x="1960" y="4613"/>
                      <a:pt x="1980" y="4611"/>
                      <a:pt x="1999" y="4605"/>
                    </a:cubicBezTo>
                    <a:cubicBezTo>
                      <a:pt x="2009" y="4602"/>
                      <a:pt x="2020" y="4599"/>
                      <a:pt x="2031" y="4599"/>
                    </a:cubicBezTo>
                    <a:cubicBezTo>
                      <a:pt x="2075" y="4599"/>
                      <a:pt x="2117" y="4588"/>
                      <a:pt x="2160" y="4586"/>
                    </a:cubicBezTo>
                    <a:cubicBezTo>
                      <a:pt x="2169" y="4586"/>
                      <a:pt x="2177" y="4584"/>
                      <a:pt x="2186" y="4582"/>
                    </a:cubicBezTo>
                    <a:cubicBezTo>
                      <a:pt x="2191" y="4581"/>
                      <a:pt x="2197" y="4578"/>
                      <a:pt x="2202" y="4575"/>
                    </a:cubicBezTo>
                    <a:cubicBezTo>
                      <a:pt x="2204" y="4570"/>
                      <a:pt x="2206" y="4565"/>
                      <a:pt x="2206" y="4560"/>
                    </a:cubicBezTo>
                    <a:cubicBezTo>
                      <a:pt x="2209" y="4537"/>
                      <a:pt x="2210" y="4514"/>
                      <a:pt x="2214" y="4490"/>
                    </a:cubicBezTo>
                    <a:cubicBezTo>
                      <a:pt x="2220" y="4445"/>
                      <a:pt x="2224" y="4400"/>
                      <a:pt x="2226" y="4354"/>
                    </a:cubicBezTo>
                    <a:cubicBezTo>
                      <a:pt x="2228" y="4300"/>
                      <a:pt x="2234" y="4246"/>
                      <a:pt x="2236" y="4192"/>
                    </a:cubicBezTo>
                    <a:cubicBezTo>
                      <a:pt x="2237" y="4156"/>
                      <a:pt x="2236" y="4120"/>
                      <a:pt x="2235" y="4084"/>
                    </a:cubicBezTo>
                    <a:cubicBezTo>
                      <a:pt x="2235" y="4060"/>
                      <a:pt x="2232" y="4035"/>
                      <a:pt x="2230" y="4011"/>
                    </a:cubicBezTo>
                    <a:cubicBezTo>
                      <a:pt x="2228" y="3961"/>
                      <a:pt x="2226" y="3912"/>
                      <a:pt x="2224" y="3863"/>
                    </a:cubicBezTo>
                    <a:cubicBezTo>
                      <a:pt x="2223" y="3843"/>
                      <a:pt x="2223" y="3823"/>
                      <a:pt x="2213" y="3805"/>
                    </a:cubicBezTo>
                    <a:cubicBezTo>
                      <a:pt x="2210" y="3800"/>
                      <a:pt x="2210" y="3793"/>
                      <a:pt x="2209" y="3787"/>
                    </a:cubicBezTo>
                    <a:cubicBezTo>
                      <a:pt x="2206" y="3754"/>
                      <a:pt x="2203" y="3721"/>
                      <a:pt x="2199" y="3688"/>
                    </a:cubicBezTo>
                    <a:cubicBezTo>
                      <a:pt x="2194" y="3636"/>
                      <a:pt x="2190" y="3585"/>
                      <a:pt x="2180" y="3534"/>
                    </a:cubicBezTo>
                    <a:cubicBezTo>
                      <a:pt x="2171" y="3490"/>
                      <a:pt x="2164" y="3446"/>
                      <a:pt x="2157" y="3403"/>
                    </a:cubicBezTo>
                    <a:cubicBezTo>
                      <a:pt x="2150" y="3366"/>
                      <a:pt x="2144" y="3329"/>
                      <a:pt x="2137" y="3293"/>
                    </a:cubicBezTo>
                    <a:cubicBezTo>
                      <a:pt x="2119" y="3203"/>
                      <a:pt x="2093" y="3114"/>
                      <a:pt x="2077" y="3023"/>
                    </a:cubicBezTo>
                    <a:cubicBezTo>
                      <a:pt x="2066" y="2966"/>
                      <a:pt x="2055" y="2909"/>
                      <a:pt x="2043" y="2852"/>
                    </a:cubicBezTo>
                    <a:cubicBezTo>
                      <a:pt x="2039" y="2832"/>
                      <a:pt x="2038" y="2811"/>
                      <a:pt x="2028" y="2790"/>
                    </a:cubicBezTo>
                    <a:cubicBezTo>
                      <a:pt x="2018" y="2792"/>
                      <a:pt x="2008" y="2794"/>
                      <a:pt x="1999" y="2796"/>
                    </a:cubicBezTo>
                    <a:cubicBezTo>
                      <a:pt x="1974" y="2801"/>
                      <a:pt x="1949" y="2807"/>
                      <a:pt x="1923" y="2812"/>
                    </a:cubicBezTo>
                    <a:cubicBezTo>
                      <a:pt x="1898" y="2817"/>
                      <a:pt x="1874" y="2825"/>
                      <a:pt x="1847" y="2819"/>
                    </a:cubicBezTo>
                    <a:cubicBezTo>
                      <a:pt x="1844" y="2818"/>
                      <a:pt x="1840" y="2820"/>
                      <a:pt x="1836" y="2820"/>
                    </a:cubicBezTo>
                    <a:cubicBezTo>
                      <a:pt x="1786" y="2821"/>
                      <a:pt x="1735" y="2819"/>
                      <a:pt x="1686" y="2808"/>
                    </a:cubicBezTo>
                    <a:cubicBezTo>
                      <a:pt x="1677" y="2806"/>
                      <a:pt x="1669" y="2804"/>
                      <a:pt x="1660" y="2804"/>
                    </a:cubicBezTo>
                    <a:cubicBezTo>
                      <a:pt x="1653" y="2804"/>
                      <a:pt x="1646" y="2807"/>
                      <a:pt x="1638" y="2809"/>
                    </a:cubicBezTo>
                    <a:close/>
                    <a:moveTo>
                      <a:pt x="509" y="4489"/>
                    </a:moveTo>
                    <a:cubicBezTo>
                      <a:pt x="501" y="4483"/>
                      <a:pt x="488" y="4472"/>
                      <a:pt x="474" y="4462"/>
                    </a:cubicBezTo>
                    <a:cubicBezTo>
                      <a:pt x="466" y="4456"/>
                      <a:pt x="456" y="4451"/>
                      <a:pt x="451" y="4443"/>
                    </a:cubicBezTo>
                    <a:cubicBezTo>
                      <a:pt x="440" y="4427"/>
                      <a:pt x="424" y="4415"/>
                      <a:pt x="411" y="4401"/>
                    </a:cubicBezTo>
                    <a:cubicBezTo>
                      <a:pt x="370" y="4355"/>
                      <a:pt x="321" y="4316"/>
                      <a:pt x="286" y="4265"/>
                    </a:cubicBezTo>
                    <a:cubicBezTo>
                      <a:pt x="284" y="4262"/>
                      <a:pt x="281" y="4259"/>
                      <a:pt x="278" y="4257"/>
                    </a:cubicBezTo>
                    <a:cubicBezTo>
                      <a:pt x="238" y="4218"/>
                      <a:pt x="204" y="4175"/>
                      <a:pt x="181" y="4123"/>
                    </a:cubicBezTo>
                    <a:cubicBezTo>
                      <a:pt x="174" y="4108"/>
                      <a:pt x="166" y="4092"/>
                      <a:pt x="146" y="4084"/>
                    </a:cubicBezTo>
                    <a:cubicBezTo>
                      <a:pt x="117" y="4101"/>
                      <a:pt x="90" y="4122"/>
                      <a:pt x="61" y="4142"/>
                    </a:cubicBezTo>
                    <a:cubicBezTo>
                      <a:pt x="32" y="4163"/>
                      <a:pt x="22" y="4191"/>
                      <a:pt x="25" y="4225"/>
                    </a:cubicBezTo>
                    <a:cubicBezTo>
                      <a:pt x="27" y="4241"/>
                      <a:pt x="28" y="4257"/>
                      <a:pt x="31" y="4273"/>
                    </a:cubicBezTo>
                    <a:cubicBezTo>
                      <a:pt x="34" y="4296"/>
                      <a:pt x="38" y="4319"/>
                      <a:pt x="42" y="4342"/>
                    </a:cubicBezTo>
                    <a:cubicBezTo>
                      <a:pt x="51" y="4389"/>
                      <a:pt x="60" y="4434"/>
                      <a:pt x="68" y="4481"/>
                    </a:cubicBezTo>
                    <a:cubicBezTo>
                      <a:pt x="81" y="4556"/>
                      <a:pt x="99" y="4630"/>
                      <a:pt x="124" y="4703"/>
                    </a:cubicBezTo>
                    <a:cubicBezTo>
                      <a:pt x="137" y="4741"/>
                      <a:pt x="157" y="4775"/>
                      <a:pt x="173" y="4811"/>
                    </a:cubicBezTo>
                    <a:cubicBezTo>
                      <a:pt x="191" y="4852"/>
                      <a:pt x="217" y="4887"/>
                      <a:pt x="246" y="4922"/>
                    </a:cubicBezTo>
                    <a:cubicBezTo>
                      <a:pt x="256" y="4934"/>
                      <a:pt x="268" y="4945"/>
                      <a:pt x="282" y="4953"/>
                    </a:cubicBezTo>
                    <a:cubicBezTo>
                      <a:pt x="302" y="4965"/>
                      <a:pt x="324" y="4974"/>
                      <a:pt x="346" y="4982"/>
                    </a:cubicBezTo>
                    <a:cubicBezTo>
                      <a:pt x="390" y="4999"/>
                      <a:pt x="434" y="5001"/>
                      <a:pt x="478" y="4979"/>
                    </a:cubicBezTo>
                    <a:cubicBezTo>
                      <a:pt x="486" y="4975"/>
                      <a:pt x="494" y="4973"/>
                      <a:pt x="502" y="4969"/>
                    </a:cubicBezTo>
                    <a:cubicBezTo>
                      <a:pt x="527" y="4956"/>
                      <a:pt x="547" y="4939"/>
                      <a:pt x="553" y="4910"/>
                    </a:cubicBezTo>
                    <a:cubicBezTo>
                      <a:pt x="555" y="4898"/>
                      <a:pt x="560" y="4886"/>
                      <a:pt x="560" y="4873"/>
                    </a:cubicBezTo>
                    <a:cubicBezTo>
                      <a:pt x="562" y="4827"/>
                      <a:pt x="572" y="4780"/>
                      <a:pt x="562" y="4733"/>
                    </a:cubicBezTo>
                    <a:cubicBezTo>
                      <a:pt x="560" y="4726"/>
                      <a:pt x="561" y="4719"/>
                      <a:pt x="561" y="4711"/>
                    </a:cubicBezTo>
                    <a:cubicBezTo>
                      <a:pt x="561" y="4671"/>
                      <a:pt x="552" y="4633"/>
                      <a:pt x="541" y="4595"/>
                    </a:cubicBezTo>
                    <a:cubicBezTo>
                      <a:pt x="532" y="4562"/>
                      <a:pt x="521" y="4529"/>
                      <a:pt x="509" y="4489"/>
                    </a:cubicBezTo>
                    <a:close/>
                    <a:moveTo>
                      <a:pt x="2278" y="215"/>
                    </a:moveTo>
                    <a:cubicBezTo>
                      <a:pt x="2275" y="196"/>
                      <a:pt x="2267" y="184"/>
                      <a:pt x="2257" y="174"/>
                    </a:cubicBezTo>
                    <a:cubicBezTo>
                      <a:pt x="2236" y="152"/>
                      <a:pt x="2217" y="129"/>
                      <a:pt x="2195" y="110"/>
                    </a:cubicBezTo>
                    <a:cubicBezTo>
                      <a:pt x="2169" y="86"/>
                      <a:pt x="2141" y="63"/>
                      <a:pt x="2104" y="56"/>
                    </a:cubicBezTo>
                    <a:cubicBezTo>
                      <a:pt x="2096" y="54"/>
                      <a:pt x="2088" y="49"/>
                      <a:pt x="2080" y="46"/>
                    </a:cubicBezTo>
                    <a:cubicBezTo>
                      <a:pt x="2048" y="33"/>
                      <a:pt x="2016" y="19"/>
                      <a:pt x="1981" y="16"/>
                    </a:cubicBezTo>
                    <a:cubicBezTo>
                      <a:pt x="1913" y="10"/>
                      <a:pt x="1846" y="17"/>
                      <a:pt x="1779" y="29"/>
                    </a:cubicBezTo>
                    <a:cubicBezTo>
                      <a:pt x="1723" y="40"/>
                      <a:pt x="1671" y="63"/>
                      <a:pt x="1618" y="82"/>
                    </a:cubicBezTo>
                    <a:cubicBezTo>
                      <a:pt x="1590" y="92"/>
                      <a:pt x="1565" y="108"/>
                      <a:pt x="1540" y="124"/>
                    </a:cubicBezTo>
                    <a:cubicBezTo>
                      <a:pt x="1508" y="146"/>
                      <a:pt x="1480" y="171"/>
                      <a:pt x="1452" y="197"/>
                    </a:cubicBezTo>
                    <a:cubicBezTo>
                      <a:pt x="1415" y="231"/>
                      <a:pt x="1384" y="269"/>
                      <a:pt x="1360" y="312"/>
                    </a:cubicBezTo>
                    <a:cubicBezTo>
                      <a:pt x="1350" y="329"/>
                      <a:pt x="1343" y="348"/>
                      <a:pt x="1336" y="366"/>
                    </a:cubicBezTo>
                    <a:cubicBezTo>
                      <a:pt x="1325" y="396"/>
                      <a:pt x="1322" y="428"/>
                      <a:pt x="1318" y="460"/>
                    </a:cubicBezTo>
                    <a:cubicBezTo>
                      <a:pt x="1313" y="496"/>
                      <a:pt x="1321" y="531"/>
                      <a:pt x="1332" y="565"/>
                    </a:cubicBezTo>
                    <a:cubicBezTo>
                      <a:pt x="1336" y="575"/>
                      <a:pt x="1342" y="584"/>
                      <a:pt x="1346" y="591"/>
                    </a:cubicBezTo>
                    <a:cubicBezTo>
                      <a:pt x="1360" y="596"/>
                      <a:pt x="1369" y="593"/>
                      <a:pt x="1378" y="588"/>
                    </a:cubicBezTo>
                    <a:cubicBezTo>
                      <a:pt x="1408" y="574"/>
                      <a:pt x="1438" y="559"/>
                      <a:pt x="1465" y="540"/>
                    </a:cubicBezTo>
                    <a:cubicBezTo>
                      <a:pt x="1474" y="534"/>
                      <a:pt x="1484" y="528"/>
                      <a:pt x="1494" y="523"/>
                    </a:cubicBezTo>
                    <a:cubicBezTo>
                      <a:pt x="1540" y="500"/>
                      <a:pt x="1586" y="477"/>
                      <a:pt x="1632" y="454"/>
                    </a:cubicBezTo>
                    <a:cubicBezTo>
                      <a:pt x="1646" y="446"/>
                      <a:pt x="1659" y="437"/>
                      <a:pt x="1675" y="427"/>
                    </a:cubicBezTo>
                    <a:cubicBezTo>
                      <a:pt x="1690" y="429"/>
                      <a:pt x="1706" y="423"/>
                      <a:pt x="1721" y="413"/>
                    </a:cubicBezTo>
                    <a:cubicBezTo>
                      <a:pt x="1763" y="385"/>
                      <a:pt x="1814" y="375"/>
                      <a:pt x="1857" y="349"/>
                    </a:cubicBezTo>
                    <a:cubicBezTo>
                      <a:pt x="1960" y="310"/>
                      <a:pt x="2064" y="275"/>
                      <a:pt x="2171" y="251"/>
                    </a:cubicBezTo>
                    <a:cubicBezTo>
                      <a:pt x="2203" y="245"/>
                      <a:pt x="2233" y="232"/>
                      <a:pt x="2263" y="223"/>
                    </a:cubicBezTo>
                    <a:cubicBezTo>
                      <a:pt x="2267" y="221"/>
                      <a:pt x="2272" y="218"/>
                      <a:pt x="2278" y="215"/>
                    </a:cubicBezTo>
                    <a:close/>
                    <a:moveTo>
                      <a:pt x="2200" y="4601"/>
                    </a:moveTo>
                    <a:cubicBezTo>
                      <a:pt x="2200" y="4602"/>
                      <a:pt x="2196" y="4601"/>
                      <a:pt x="2192" y="4602"/>
                    </a:cubicBezTo>
                    <a:cubicBezTo>
                      <a:pt x="2137" y="4610"/>
                      <a:pt x="2083" y="4618"/>
                      <a:pt x="2027" y="4619"/>
                    </a:cubicBezTo>
                    <a:cubicBezTo>
                      <a:pt x="2020" y="4620"/>
                      <a:pt x="2012" y="4621"/>
                      <a:pt x="2005" y="4624"/>
                    </a:cubicBezTo>
                    <a:cubicBezTo>
                      <a:pt x="1982" y="4630"/>
                      <a:pt x="1959" y="4631"/>
                      <a:pt x="1936" y="4631"/>
                    </a:cubicBezTo>
                    <a:cubicBezTo>
                      <a:pt x="1864" y="4631"/>
                      <a:pt x="1793" y="4619"/>
                      <a:pt x="1722" y="4613"/>
                    </a:cubicBezTo>
                    <a:cubicBezTo>
                      <a:pt x="1714" y="4612"/>
                      <a:pt x="1706" y="4613"/>
                      <a:pt x="1696" y="4613"/>
                    </a:cubicBezTo>
                    <a:cubicBezTo>
                      <a:pt x="1689" y="4633"/>
                      <a:pt x="1687" y="4653"/>
                      <a:pt x="1686" y="4672"/>
                    </a:cubicBezTo>
                    <a:cubicBezTo>
                      <a:pt x="1685" y="4734"/>
                      <a:pt x="1684" y="4796"/>
                      <a:pt x="1683" y="4857"/>
                    </a:cubicBezTo>
                    <a:cubicBezTo>
                      <a:pt x="1683" y="4864"/>
                      <a:pt x="1684" y="4870"/>
                      <a:pt x="1685" y="4876"/>
                    </a:cubicBezTo>
                    <a:cubicBezTo>
                      <a:pt x="1693" y="4913"/>
                      <a:pt x="1710" y="4941"/>
                      <a:pt x="1757" y="4948"/>
                    </a:cubicBezTo>
                    <a:cubicBezTo>
                      <a:pt x="1822" y="4959"/>
                      <a:pt x="1887" y="4964"/>
                      <a:pt x="1952" y="4964"/>
                    </a:cubicBezTo>
                    <a:cubicBezTo>
                      <a:pt x="2009" y="4963"/>
                      <a:pt x="2065" y="4969"/>
                      <a:pt x="2120" y="4985"/>
                    </a:cubicBezTo>
                    <a:cubicBezTo>
                      <a:pt x="2156" y="4996"/>
                      <a:pt x="2193" y="4999"/>
                      <a:pt x="2229" y="5006"/>
                    </a:cubicBezTo>
                    <a:cubicBezTo>
                      <a:pt x="2245" y="5008"/>
                      <a:pt x="2261" y="5008"/>
                      <a:pt x="2277" y="5010"/>
                    </a:cubicBezTo>
                    <a:cubicBezTo>
                      <a:pt x="2295" y="5013"/>
                      <a:pt x="2313" y="5017"/>
                      <a:pt x="2331" y="5020"/>
                    </a:cubicBezTo>
                    <a:cubicBezTo>
                      <a:pt x="2362" y="5025"/>
                      <a:pt x="2393" y="5025"/>
                      <a:pt x="2422" y="5010"/>
                    </a:cubicBezTo>
                    <a:cubicBezTo>
                      <a:pt x="2446" y="4998"/>
                      <a:pt x="2469" y="4984"/>
                      <a:pt x="2492" y="4971"/>
                    </a:cubicBezTo>
                    <a:cubicBezTo>
                      <a:pt x="2499" y="4951"/>
                      <a:pt x="2508" y="4933"/>
                      <a:pt x="2493" y="4913"/>
                    </a:cubicBezTo>
                    <a:cubicBezTo>
                      <a:pt x="2491" y="4910"/>
                      <a:pt x="2492" y="4904"/>
                      <a:pt x="2492" y="4899"/>
                    </a:cubicBezTo>
                    <a:cubicBezTo>
                      <a:pt x="2491" y="4879"/>
                      <a:pt x="2491" y="4860"/>
                      <a:pt x="2488" y="4840"/>
                    </a:cubicBezTo>
                    <a:cubicBezTo>
                      <a:pt x="2480" y="4771"/>
                      <a:pt x="2444" y="4722"/>
                      <a:pt x="2382" y="4691"/>
                    </a:cubicBezTo>
                    <a:cubicBezTo>
                      <a:pt x="2323" y="4663"/>
                      <a:pt x="2264" y="4633"/>
                      <a:pt x="2200" y="4601"/>
                    </a:cubicBezTo>
                    <a:close/>
                    <a:moveTo>
                      <a:pt x="2779" y="2359"/>
                    </a:moveTo>
                    <a:cubicBezTo>
                      <a:pt x="2740" y="2332"/>
                      <a:pt x="2709" y="2299"/>
                      <a:pt x="2669" y="2281"/>
                    </a:cubicBezTo>
                    <a:cubicBezTo>
                      <a:pt x="2660" y="2276"/>
                      <a:pt x="2652" y="2270"/>
                      <a:pt x="2644" y="2264"/>
                    </a:cubicBezTo>
                    <a:cubicBezTo>
                      <a:pt x="2608" y="2236"/>
                      <a:pt x="2572" y="2208"/>
                      <a:pt x="2536" y="2180"/>
                    </a:cubicBezTo>
                    <a:cubicBezTo>
                      <a:pt x="2528" y="2174"/>
                      <a:pt x="2521" y="2167"/>
                      <a:pt x="2515" y="2160"/>
                    </a:cubicBezTo>
                    <a:cubicBezTo>
                      <a:pt x="2502" y="2142"/>
                      <a:pt x="2486" y="2129"/>
                      <a:pt x="2469" y="2117"/>
                    </a:cubicBezTo>
                    <a:cubicBezTo>
                      <a:pt x="2425" y="2085"/>
                      <a:pt x="2387" y="2046"/>
                      <a:pt x="2346" y="2011"/>
                    </a:cubicBezTo>
                    <a:cubicBezTo>
                      <a:pt x="2343" y="2007"/>
                      <a:pt x="2340" y="2003"/>
                      <a:pt x="2337" y="1999"/>
                    </a:cubicBezTo>
                    <a:cubicBezTo>
                      <a:pt x="2319" y="1979"/>
                      <a:pt x="2303" y="1957"/>
                      <a:pt x="2290" y="1933"/>
                    </a:cubicBezTo>
                    <a:cubicBezTo>
                      <a:pt x="2261" y="1880"/>
                      <a:pt x="2232" y="1827"/>
                      <a:pt x="2203" y="1775"/>
                    </a:cubicBezTo>
                    <a:cubicBezTo>
                      <a:pt x="2199" y="1749"/>
                      <a:pt x="2180" y="1732"/>
                      <a:pt x="2170" y="1709"/>
                    </a:cubicBezTo>
                    <a:cubicBezTo>
                      <a:pt x="2168" y="1705"/>
                      <a:pt x="2161" y="1704"/>
                      <a:pt x="2153" y="1700"/>
                    </a:cubicBezTo>
                    <a:cubicBezTo>
                      <a:pt x="2153" y="1709"/>
                      <a:pt x="2151" y="1716"/>
                      <a:pt x="2153" y="1721"/>
                    </a:cubicBezTo>
                    <a:cubicBezTo>
                      <a:pt x="2161" y="1755"/>
                      <a:pt x="2159" y="1790"/>
                      <a:pt x="2160" y="1824"/>
                    </a:cubicBezTo>
                    <a:cubicBezTo>
                      <a:pt x="2160" y="1890"/>
                      <a:pt x="2157" y="1955"/>
                      <a:pt x="2168" y="2020"/>
                    </a:cubicBezTo>
                    <a:cubicBezTo>
                      <a:pt x="2171" y="2032"/>
                      <a:pt x="2170" y="2045"/>
                      <a:pt x="2171" y="2057"/>
                    </a:cubicBezTo>
                    <a:cubicBezTo>
                      <a:pt x="2173" y="2083"/>
                      <a:pt x="2174" y="2109"/>
                      <a:pt x="2178" y="2134"/>
                    </a:cubicBezTo>
                    <a:cubicBezTo>
                      <a:pt x="2191" y="2212"/>
                      <a:pt x="2209" y="2289"/>
                      <a:pt x="2204" y="2369"/>
                    </a:cubicBezTo>
                    <a:cubicBezTo>
                      <a:pt x="2204" y="2371"/>
                      <a:pt x="2205" y="2374"/>
                      <a:pt x="2205" y="2377"/>
                    </a:cubicBezTo>
                    <a:cubicBezTo>
                      <a:pt x="2214" y="2388"/>
                      <a:pt x="2222" y="2401"/>
                      <a:pt x="2231" y="2412"/>
                    </a:cubicBezTo>
                    <a:cubicBezTo>
                      <a:pt x="2259" y="2448"/>
                      <a:pt x="2285" y="2486"/>
                      <a:pt x="2317" y="2519"/>
                    </a:cubicBezTo>
                    <a:cubicBezTo>
                      <a:pt x="2352" y="2555"/>
                      <a:pt x="2391" y="2587"/>
                      <a:pt x="2429" y="2621"/>
                    </a:cubicBezTo>
                    <a:cubicBezTo>
                      <a:pt x="2443" y="2633"/>
                      <a:pt x="2459" y="2643"/>
                      <a:pt x="2477" y="2647"/>
                    </a:cubicBezTo>
                    <a:cubicBezTo>
                      <a:pt x="2500" y="2627"/>
                      <a:pt x="2522" y="2607"/>
                      <a:pt x="2545" y="2589"/>
                    </a:cubicBezTo>
                    <a:cubicBezTo>
                      <a:pt x="2570" y="2569"/>
                      <a:pt x="2593" y="2546"/>
                      <a:pt x="2616" y="2523"/>
                    </a:cubicBezTo>
                    <a:cubicBezTo>
                      <a:pt x="2642" y="2497"/>
                      <a:pt x="2669" y="2472"/>
                      <a:pt x="2696" y="2447"/>
                    </a:cubicBezTo>
                    <a:cubicBezTo>
                      <a:pt x="2711" y="2432"/>
                      <a:pt x="2728" y="2419"/>
                      <a:pt x="2744" y="2406"/>
                    </a:cubicBezTo>
                    <a:cubicBezTo>
                      <a:pt x="2758" y="2394"/>
                      <a:pt x="2769" y="2380"/>
                      <a:pt x="2779" y="2359"/>
                    </a:cubicBezTo>
                    <a:close/>
                    <a:moveTo>
                      <a:pt x="2906" y="2724"/>
                    </a:moveTo>
                    <a:cubicBezTo>
                      <a:pt x="2908" y="2725"/>
                      <a:pt x="2911" y="2724"/>
                      <a:pt x="2913" y="2726"/>
                    </a:cubicBezTo>
                    <a:cubicBezTo>
                      <a:pt x="2956" y="2768"/>
                      <a:pt x="2999" y="2811"/>
                      <a:pt x="3046" y="2849"/>
                    </a:cubicBezTo>
                    <a:cubicBezTo>
                      <a:pt x="3069" y="2868"/>
                      <a:pt x="3077" y="2867"/>
                      <a:pt x="3104" y="2846"/>
                    </a:cubicBezTo>
                    <a:cubicBezTo>
                      <a:pt x="3102" y="2829"/>
                      <a:pt x="3095" y="2814"/>
                      <a:pt x="3084" y="2801"/>
                    </a:cubicBezTo>
                    <a:cubicBezTo>
                      <a:pt x="3068" y="2782"/>
                      <a:pt x="3053" y="2763"/>
                      <a:pt x="3037" y="2743"/>
                    </a:cubicBezTo>
                    <a:cubicBezTo>
                      <a:pt x="3025" y="2727"/>
                      <a:pt x="3011" y="2714"/>
                      <a:pt x="2995" y="2702"/>
                    </a:cubicBezTo>
                    <a:cubicBezTo>
                      <a:pt x="2979" y="2691"/>
                      <a:pt x="2966" y="2676"/>
                      <a:pt x="2950" y="2661"/>
                    </a:cubicBezTo>
                    <a:cubicBezTo>
                      <a:pt x="2959" y="2655"/>
                      <a:pt x="2966" y="2652"/>
                      <a:pt x="2974" y="2647"/>
                    </a:cubicBezTo>
                    <a:cubicBezTo>
                      <a:pt x="3016" y="2695"/>
                      <a:pt x="3052" y="2745"/>
                      <a:pt x="3104" y="2781"/>
                    </a:cubicBezTo>
                    <a:cubicBezTo>
                      <a:pt x="3108" y="2780"/>
                      <a:pt x="3112" y="2780"/>
                      <a:pt x="3115" y="2778"/>
                    </a:cubicBezTo>
                    <a:cubicBezTo>
                      <a:pt x="3137" y="2763"/>
                      <a:pt x="3140" y="2750"/>
                      <a:pt x="3126" y="2729"/>
                    </a:cubicBezTo>
                    <a:cubicBezTo>
                      <a:pt x="3121" y="2720"/>
                      <a:pt x="3115" y="2712"/>
                      <a:pt x="3108" y="2705"/>
                    </a:cubicBezTo>
                    <a:cubicBezTo>
                      <a:pt x="3074" y="2673"/>
                      <a:pt x="3045" y="2636"/>
                      <a:pt x="3014" y="2601"/>
                    </a:cubicBezTo>
                    <a:cubicBezTo>
                      <a:pt x="2999" y="2583"/>
                      <a:pt x="2982" y="2567"/>
                      <a:pt x="2966" y="2549"/>
                    </a:cubicBezTo>
                    <a:cubicBezTo>
                      <a:pt x="2969" y="2544"/>
                      <a:pt x="2971" y="2539"/>
                      <a:pt x="2974" y="2536"/>
                    </a:cubicBezTo>
                    <a:cubicBezTo>
                      <a:pt x="2987" y="2526"/>
                      <a:pt x="3002" y="2521"/>
                      <a:pt x="3019" y="2526"/>
                    </a:cubicBezTo>
                    <a:cubicBezTo>
                      <a:pt x="3026" y="2528"/>
                      <a:pt x="3033" y="2531"/>
                      <a:pt x="3040" y="2531"/>
                    </a:cubicBezTo>
                    <a:cubicBezTo>
                      <a:pt x="3068" y="2533"/>
                      <a:pt x="3095" y="2532"/>
                      <a:pt x="3111" y="2502"/>
                    </a:cubicBezTo>
                    <a:cubicBezTo>
                      <a:pt x="3107" y="2498"/>
                      <a:pt x="3105" y="2494"/>
                      <a:pt x="3101" y="2491"/>
                    </a:cubicBezTo>
                    <a:cubicBezTo>
                      <a:pt x="3076" y="2476"/>
                      <a:pt x="3050" y="2465"/>
                      <a:pt x="3023" y="2457"/>
                    </a:cubicBezTo>
                    <a:cubicBezTo>
                      <a:pt x="3001" y="2450"/>
                      <a:pt x="2978" y="2443"/>
                      <a:pt x="2956" y="2437"/>
                    </a:cubicBezTo>
                    <a:cubicBezTo>
                      <a:pt x="2942" y="2433"/>
                      <a:pt x="2927" y="2431"/>
                      <a:pt x="2912" y="2431"/>
                    </a:cubicBezTo>
                    <a:cubicBezTo>
                      <a:pt x="2894" y="2431"/>
                      <a:pt x="2875" y="2434"/>
                      <a:pt x="2856" y="2436"/>
                    </a:cubicBezTo>
                    <a:cubicBezTo>
                      <a:pt x="2834" y="2427"/>
                      <a:pt x="2813" y="2413"/>
                      <a:pt x="2787" y="2415"/>
                    </a:cubicBezTo>
                    <a:cubicBezTo>
                      <a:pt x="2779" y="2420"/>
                      <a:pt x="2773" y="2427"/>
                      <a:pt x="2765" y="2430"/>
                    </a:cubicBezTo>
                    <a:cubicBezTo>
                      <a:pt x="2741" y="2439"/>
                      <a:pt x="2723" y="2456"/>
                      <a:pt x="2705" y="2472"/>
                    </a:cubicBezTo>
                    <a:cubicBezTo>
                      <a:pt x="2664" y="2508"/>
                      <a:pt x="2623" y="2544"/>
                      <a:pt x="2583" y="2580"/>
                    </a:cubicBezTo>
                    <a:cubicBezTo>
                      <a:pt x="2575" y="2587"/>
                      <a:pt x="2564" y="2592"/>
                      <a:pt x="2562" y="2605"/>
                    </a:cubicBezTo>
                    <a:cubicBezTo>
                      <a:pt x="2564" y="2617"/>
                      <a:pt x="2572" y="2624"/>
                      <a:pt x="2580" y="2632"/>
                    </a:cubicBezTo>
                    <a:cubicBezTo>
                      <a:pt x="2604" y="2655"/>
                      <a:pt x="2628" y="2678"/>
                      <a:pt x="2652" y="2701"/>
                    </a:cubicBezTo>
                    <a:cubicBezTo>
                      <a:pt x="2676" y="2724"/>
                      <a:pt x="2704" y="2742"/>
                      <a:pt x="2728" y="2765"/>
                    </a:cubicBezTo>
                    <a:cubicBezTo>
                      <a:pt x="2753" y="2789"/>
                      <a:pt x="2782" y="2809"/>
                      <a:pt x="2806" y="2833"/>
                    </a:cubicBezTo>
                    <a:cubicBezTo>
                      <a:pt x="2826" y="2853"/>
                      <a:pt x="2848" y="2867"/>
                      <a:pt x="2870" y="2882"/>
                    </a:cubicBezTo>
                    <a:cubicBezTo>
                      <a:pt x="2877" y="2887"/>
                      <a:pt x="2886" y="2890"/>
                      <a:pt x="2894" y="2892"/>
                    </a:cubicBezTo>
                    <a:cubicBezTo>
                      <a:pt x="2899" y="2893"/>
                      <a:pt x="2905" y="2890"/>
                      <a:pt x="2911" y="2889"/>
                    </a:cubicBezTo>
                    <a:cubicBezTo>
                      <a:pt x="2910" y="2864"/>
                      <a:pt x="2896" y="2848"/>
                      <a:pt x="2881" y="2833"/>
                    </a:cubicBezTo>
                    <a:cubicBezTo>
                      <a:pt x="2861" y="2813"/>
                      <a:pt x="2842" y="2792"/>
                      <a:pt x="2823" y="2771"/>
                    </a:cubicBezTo>
                    <a:cubicBezTo>
                      <a:pt x="2820" y="2768"/>
                      <a:pt x="2818" y="2764"/>
                      <a:pt x="2815" y="2757"/>
                    </a:cubicBezTo>
                    <a:cubicBezTo>
                      <a:pt x="2824" y="2756"/>
                      <a:pt x="2830" y="2753"/>
                      <a:pt x="2835" y="2754"/>
                    </a:cubicBezTo>
                    <a:cubicBezTo>
                      <a:pt x="2844" y="2758"/>
                      <a:pt x="2853" y="2763"/>
                      <a:pt x="2860" y="2769"/>
                    </a:cubicBezTo>
                    <a:cubicBezTo>
                      <a:pt x="2879" y="2788"/>
                      <a:pt x="2898" y="2808"/>
                      <a:pt x="2912" y="2831"/>
                    </a:cubicBezTo>
                    <a:cubicBezTo>
                      <a:pt x="2931" y="2865"/>
                      <a:pt x="2964" y="2879"/>
                      <a:pt x="3000" y="2886"/>
                    </a:cubicBezTo>
                    <a:cubicBezTo>
                      <a:pt x="3007" y="2888"/>
                      <a:pt x="3014" y="2886"/>
                      <a:pt x="3022" y="2885"/>
                    </a:cubicBezTo>
                    <a:cubicBezTo>
                      <a:pt x="3029" y="2884"/>
                      <a:pt x="3034" y="2874"/>
                      <a:pt x="3031" y="2868"/>
                    </a:cubicBezTo>
                    <a:cubicBezTo>
                      <a:pt x="3027" y="2860"/>
                      <a:pt x="3023" y="2852"/>
                      <a:pt x="3017" y="2847"/>
                    </a:cubicBezTo>
                    <a:cubicBezTo>
                      <a:pt x="2985" y="2817"/>
                      <a:pt x="2954" y="2787"/>
                      <a:pt x="2922" y="2758"/>
                    </a:cubicBezTo>
                    <a:cubicBezTo>
                      <a:pt x="2916" y="2752"/>
                      <a:pt x="2909" y="2747"/>
                      <a:pt x="2904" y="2740"/>
                    </a:cubicBezTo>
                    <a:cubicBezTo>
                      <a:pt x="2900" y="2735"/>
                      <a:pt x="2899" y="2728"/>
                      <a:pt x="2906" y="2724"/>
                    </a:cubicBezTo>
                    <a:close/>
                    <a:moveTo>
                      <a:pt x="2148" y="460"/>
                    </a:moveTo>
                    <a:cubicBezTo>
                      <a:pt x="2142" y="458"/>
                      <a:pt x="2138" y="456"/>
                      <a:pt x="2134" y="456"/>
                    </a:cubicBezTo>
                    <a:cubicBezTo>
                      <a:pt x="2110" y="455"/>
                      <a:pt x="2087" y="455"/>
                      <a:pt x="2063" y="455"/>
                    </a:cubicBezTo>
                    <a:cubicBezTo>
                      <a:pt x="2032" y="454"/>
                      <a:pt x="2002" y="451"/>
                      <a:pt x="1971" y="453"/>
                    </a:cubicBezTo>
                    <a:cubicBezTo>
                      <a:pt x="1924" y="455"/>
                      <a:pt x="1878" y="455"/>
                      <a:pt x="1831" y="450"/>
                    </a:cubicBezTo>
                    <a:cubicBezTo>
                      <a:pt x="1787" y="444"/>
                      <a:pt x="1742" y="446"/>
                      <a:pt x="1698" y="445"/>
                    </a:cubicBezTo>
                    <a:cubicBezTo>
                      <a:pt x="1690" y="444"/>
                      <a:pt x="1681" y="446"/>
                      <a:pt x="1673" y="450"/>
                    </a:cubicBezTo>
                    <a:cubicBezTo>
                      <a:pt x="1631" y="469"/>
                      <a:pt x="1589" y="487"/>
                      <a:pt x="1549" y="508"/>
                    </a:cubicBezTo>
                    <a:cubicBezTo>
                      <a:pt x="1512" y="527"/>
                      <a:pt x="1476" y="549"/>
                      <a:pt x="1440" y="570"/>
                    </a:cubicBezTo>
                    <a:cubicBezTo>
                      <a:pt x="1431" y="575"/>
                      <a:pt x="1423" y="582"/>
                      <a:pt x="1414" y="585"/>
                    </a:cubicBezTo>
                    <a:cubicBezTo>
                      <a:pt x="1401" y="591"/>
                      <a:pt x="1406" y="605"/>
                      <a:pt x="1397" y="612"/>
                    </a:cubicBezTo>
                    <a:cubicBezTo>
                      <a:pt x="1384" y="624"/>
                      <a:pt x="1382" y="640"/>
                      <a:pt x="1381" y="656"/>
                    </a:cubicBezTo>
                    <a:cubicBezTo>
                      <a:pt x="1380" y="664"/>
                      <a:pt x="1381" y="673"/>
                      <a:pt x="1380" y="681"/>
                    </a:cubicBezTo>
                    <a:cubicBezTo>
                      <a:pt x="1375" y="715"/>
                      <a:pt x="1385" y="748"/>
                      <a:pt x="1394" y="780"/>
                    </a:cubicBezTo>
                    <a:cubicBezTo>
                      <a:pt x="1405" y="819"/>
                      <a:pt x="1422" y="856"/>
                      <a:pt x="1437" y="894"/>
                    </a:cubicBezTo>
                    <a:cubicBezTo>
                      <a:pt x="1443" y="910"/>
                      <a:pt x="1450" y="926"/>
                      <a:pt x="1450" y="943"/>
                    </a:cubicBezTo>
                    <a:cubicBezTo>
                      <a:pt x="1450" y="950"/>
                      <a:pt x="1455" y="957"/>
                      <a:pt x="1457" y="963"/>
                    </a:cubicBezTo>
                    <a:cubicBezTo>
                      <a:pt x="1463" y="962"/>
                      <a:pt x="1467" y="962"/>
                      <a:pt x="1470" y="961"/>
                    </a:cubicBezTo>
                    <a:cubicBezTo>
                      <a:pt x="1474" y="959"/>
                      <a:pt x="1479" y="956"/>
                      <a:pt x="1482" y="953"/>
                    </a:cubicBezTo>
                    <a:cubicBezTo>
                      <a:pt x="1497" y="941"/>
                      <a:pt x="1508" y="926"/>
                      <a:pt x="1516" y="910"/>
                    </a:cubicBezTo>
                    <a:cubicBezTo>
                      <a:pt x="1520" y="903"/>
                      <a:pt x="1525" y="897"/>
                      <a:pt x="1535" y="899"/>
                    </a:cubicBezTo>
                    <a:cubicBezTo>
                      <a:pt x="1550" y="920"/>
                      <a:pt x="1542" y="946"/>
                      <a:pt x="1549" y="970"/>
                    </a:cubicBezTo>
                    <a:cubicBezTo>
                      <a:pt x="1567" y="966"/>
                      <a:pt x="1580" y="956"/>
                      <a:pt x="1586" y="941"/>
                    </a:cubicBezTo>
                    <a:cubicBezTo>
                      <a:pt x="1596" y="916"/>
                      <a:pt x="1604" y="890"/>
                      <a:pt x="1611" y="864"/>
                    </a:cubicBezTo>
                    <a:cubicBezTo>
                      <a:pt x="1613" y="857"/>
                      <a:pt x="1612" y="847"/>
                      <a:pt x="1608" y="843"/>
                    </a:cubicBezTo>
                    <a:cubicBezTo>
                      <a:pt x="1587" y="818"/>
                      <a:pt x="1581" y="788"/>
                      <a:pt x="1573" y="758"/>
                    </a:cubicBezTo>
                    <a:cubicBezTo>
                      <a:pt x="1559" y="705"/>
                      <a:pt x="1573" y="658"/>
                      <a:pt x="1608" y="617"/>
                    </a:cubicBezTo>
                    <a:cubicBezTo>
                      <a:pt x="1621" y="602"/>
                      <a:pt x="1638" y="594"/>
                      <a:pt x="1658" y="604"/>
                    </a:cubicBezTo>
                    <a:cubicBezTo>
                      <a:pt x="1668" y="609"/>
                      <a:pt x="1679" y="611"/>
                      <a:pt x="1690" y="610"/>
                    </a:cubicBezTo>
                    <a:cubicBezTo>
                      <a:pt x="1700" y="609"/>
                      <a:pt x="1706" y="615"/>
                      <a:pt x="1710" y="624"/>
                    </a:cubicBezTo>
                    <a:cubicBezTo>
                      <a:pt x="1713" y="631"/>
                      <a:pt x="1713" y="638"/>
                      <a:pt x="1716" y="645"/>
                    </a:cubicBezTo>
                    <a:cubicBezTo>
                      <a:pt x="1718" y="650"/>
                      <a:pt x="1723" y="654"/>
                      <a:pt x="1727" y="659"/>
                    </a:cubicBezTo>
                    <a:cubicBezTo>
                      <a:pt x="1743" y="645"/>
                      <a:pt x="1753" y="630"/>
                      <a:pt x="1759" y="612"/>
                    </a:cubicBezTo>
                    <a:cubicBezTo>
                      <a:pt x="1768" y="589"/>
                      <a:pt x="1775" y="565"/>
                      <a:pt x="1776" y="540"/>
                    </a:cubicBezTo>
                    <a:cubicBezTo>
                      <a:pt x="1776" y="529"/>
                      <a:pt x="1780" y="518"/>
                      <a:pt x="1793" y="514"/>
                    </a:cubicBezTo>
                    <a:cubicBezTo>
                      <a:pt x="1822" y="524"/>
                      <a:pt x="1820" y="559"/>
                      <a:pt x="1839" y="576"/>
                    </a:cubicBezTo>
                    <a:cubicBezTo>
                      <a:pt x="1859" y="556"/>
                      <a:pt x="1859" y="556"/>
                      <a:pt x="1867" y="536"/>
                    </a:cubicBezTo>
                    <a:cubicBezTo>
                      <a:pt x="1871" y="523"/>
                      <a:pt x="1875" y="510"/>
                      <a:pt x="1881" y="498"/>
                    </a:cubicBezTo>
                    <a:cubicBezTo>
                      <a:pt x="1884" y="492"/>
                      <a:pt x="1890" y="487"/>
                      <a:pt x="1895" y="481"/>
                    </a:cubicBezTo>
                    <a:cubicBezTo>
                      <a:pt x="1924" y="506"/>
                      <a:pt x="1941" y="547"/>
                      <a:pt x="1988" y="540"/>
                    </a:cubicBezTo>
                    <a:cubicBezTo>
                      <a:pt x="1996" y="516"/>
                      <a:pt x="1982" y="486"/>
                      <a:pt x="2009" y="469"/>
                    </a:cubicBezTo>
                    <a:cubicBezTo>
                      <a:pt x="2022" y="472"/>
                      <a:pt x="2026" y="481"/>
                      <a:pt x="2031" y="490"/>
                    </a:cubicBezTo>
                    <a:cubicBezTo>
                      <a:pt x="2043" y="509"/>
                      <a:pt x="2062" y="521"/>
                      <a:pt x="2083" y="529"/>
                    </a:cubicBezTo>
                    <a:cubicBezTo>
                      <a:pt x="2093" y="532"/>
                      <a:pt x="2103" y="531"/>
                      <a:pt x="2110" y="524"/>
                    </a:cubicBezTo>
                    <a:cubicBezTo>
                      <a:pt x="2117" y="516"/>
                      <a:pt x="2124" y="509"/>
                      <a:pt x="2129" y="500"/>
                    </a:cubicBezTo>
                    <a:cubicBezTo>
                      <a:pt x="2135" y="487"/>
                      <a:pt x="2147" y="477"/>
                      <a:pt x="2148" y="460"/>
                    </a:cubicBezTo>
                    <a:close/>
                    <a:moveTo>
                      <a:pt x="1731" y="433"/>
                    </a:moveTo>
                    <a:cubicBezTo>
                      <a:pt x="1736" y="434"/>
                      <a:pt x="1739" y="436"/>
                      <a:pt x="1743" y="436"/>
                    </a:cubicBezTo>
                    <a:cubicBezTo>
                      <a:pt x="1799" y="439"/>
                      <a:pt x="1856" y="441"/>
                      <a:pt x="1913" y="444"/>
                    </a:cubicBezTo>
                    <a:cubicBezTo>
                      <a:pt x="1920" y="444"/>
                      <a:pt x="1928" y="445"/>
                      <a:pt x="1935" y="444"/>
                    </a:cubicBezTo>
                    <a:cubicBezTo>
                      <a:pt x="1975" y="440"/>
                      <a:pt x="2014" y="443"/>
                      <a:pt x="2053" y="445"/>
                    </a:cubicBezTo>
                    <a:cubicBezTo>
                      <a:pt x="2108" y="449"/>
                      <a:pt x="2162" y="442"/>
                      <a:pt x="2215" y="428"/>
                    </a:cubicBezTo>
                    <a:cubicBezTo>
                      <a:pt x="2242" y="421"/>
                      <a:pt x="2270" y="415"/>
                      <a:pt x="2297" y="407"/>
                    </a:cubicBezTo>
                    <a:cubicBezTo>
                      <a:pt x="2311" y="403"/>
                      <a:pt x="2326" y="400"/>
                      <a:pt x="2339" y="393"/>
                    </a:cubicBezTo>
                    <a:cubicBezTo>
                      <a:pt x="2386" y="368"/>
                      <a:pt x="2434" y="347"/>
                      <a:pt x="2480" y="320"/>
                    </a:cubicBezTo>
                    <a:cubicBezTo>
                      <a:pt x="2516" y="298"/>
                      <a:pt x="2547" y="270"/>
                      <a:pt x="2579" y="243"/>
                    </a:cubicBezTo>
                    <a:cubicBezTo>
                      <a:pt x="2584" y="239"/>
                      <a:pt x="2587" y="234"/>
                      <a:pt x="2581" y="224"/>
                    </a:cubicBezTo>
                    <a:cubicBezTo>
                      <a:pt x="2576" y="224"/>
                      <a:pt x="2569" y="224"/>
                      <a:pt x="2562" y="225"/>
                    </a:cubicBezTo>
                    <a:cubicBezTo>
                      <a:pt x="2526" y="228"/>
                      <a:pt x="2490" y="232"/>
                      <a:pt x="2455" y="233"/>
                    </a:cubicBezTo>
                    <a:cubicBezTo>
                      <a:pt x="2416" y="235"/>
                      <a:pt x="2378" y="234"/>
                      <a:pt x="2340" y="234"/>
                    </a:cubicBezTo>
                    <a:cubicBezTo>
                      <a:pt x="2305" y="233"/>
                      <a:pt x="2271" y="236"/>
                      <a:pt x="2238" y="246"/>
                    </a:cubicBezTo>
                    <a:cubicBezTo>
                      <a:pt x="2176" y="265"/>
                      <a:pt x="2114" y="282"/>
                      <a:pt x="2053" y="299"/>
                    </a:cubicBezTo>
                    <a:cubicBezTo>
                      <a:pt x="2036" y="304"/>
                      <a:pt x="2018" y="306"/>
                      <a:pt x="2002" y="312"/>
                    </a:cubicBezTo>
                    <a:cubicBezTo>
                      <a:pt x="1947" y="332"/>
                      <a:pt x="1891" y="353"/>
                      <a:pt x="1836" y="375"/>
                    </a:cubicBezTo>
                    <a:cubicBezTo>
                      <a:pt x="1804" y="388"/>
                      <a:pt x="1773" y="403"/>
                      <a:pt x="1741" y="417"/>
                    </a:cubicBezTo>
                    <a:cubicBezTo>
                      <a:pt x="1736" y="419"/>
                      <a:pt x="1729" y="421"/>
                      <a:pt x="1731" y="433"/>
                    </a:cubicBezTo>
                    <a:close/>
                    <a:moveTo>
                      <a:pt x="1022" y="2621"/>
                    </a:moveTo>
                    <a:cubicBezTo>
                      <a:pt x="1055" y="2642"/>
                      <a:pt x="1090" y="2655"/>
                      <a:pt x="1129" y="2655"/>
                    </a:cubicBezTo>
                    <a:cubicBezTo>
                      <a:pt x="1134" y="2655"/>
                      <a:pt x="1140" y="2653"/>
                      <a:pt x="1148" y="2651"/>
                    </a:cubicBezTo>
                    <a:cubicBezTo>
                      <a:pt x="1137" y="2620"/>
                      <a:pt x="1127" y="2591"/>
                      <a:pt x="1116" y="2562"/>
                    </a:cubicBezTo>
                    <a:cubicBezTo>
                      <a:pt x="1106" y="2535"/>
                      <a:pt x="1094" y="2508"/>
                      <a:pt x="1085" y="2479"/>
                    </a:cubicBezTo>
                    <a:cubicBezTo>
                      <a:pt x="1076" y="2450"/>
                      <a:pt x="1070" y="2420"/>
                      <a:pt x="1062" y="2390"/>
                    </a:cubicBezTo>
                    <a:cubicBezTo>
                      <a:pt x="1054" y="2361"/>
                      <a:pt x="1054" y="2329"/>
                      <a:pt x="1042" y="2301"/>
                    </a:cubicBezTo>
                    <a:cubicBezTo>
                      <a:pt x="1039" y="2302"/>
                      <a:pt x="1037" y="2302"/>
                      <a:pt x="1037" y="2302"/>
                    </a:cubicBezTo>
                    <a:cubicBezTo>
                      <a:pt x="1033" y="2306"/>
                      <a:pt x="1029" y="2309"/>
                      <a:pt x="1027" y="2313"/>
                    </a:cubicBezTo>
                    <a:cubicBezTo>
                      <a:pt x="996" y="2360"/>
                      <a:pt x="973" y="2410"/>
                      <a:pt x="954" y="2462"/>
                    </a:cubicBezTo>
                    <a:cubicBezTo>
                      <a:pt x="939" y="2504"/>
                      <a:pt x="947" y="2545"/>
                      <a:pt x="969" y="2583"/>
                    </a:cubicBezTo>
                    <a:cubicBezTo>
                      <a:pt x="974" y="2592"/>
                      <a:pt x="981" y="2601"/>
                      <a:pt x="990" y="2605"/>
                    </a:cubicBezTo>
                    <a:cubicBezTo>
                      <a:pt x="1004" y="2609"/>
                      <a:pt x="1014" y="2592"/>
                      <a:pt x="1026" y="2602"/>
                    </a:cubicBezTo>
                    <a:cubicBezTo>
                      <a:pt x="1026" y="2605"/>
                      <a:pt x="1026" y="2607"/>
                      <a:pt x="1025" y="2609"/>
                    </a:cubicBezTo>
                    <a:cubicBezTo>
                      <a:pt x="1024" y="2613"/>
                      <a:pt x="1023" y="2616"/>
                      <a:pt x="1022" y="2621"/>
                    </a:cubicBezTo>
                    <a:close/>
                    <a:moveTo>
                      <a:pt x="2190" y="445"/>
                    </a:moveTo>
                    <a:cubicBezTo>
                      <a:pt x="2183" y="476"/>
                      <a:pt x="2196" y="495"/>
                      <a:pt x="2217" y="513"/>
                    </a:cubicBezTo>
                    <a:cubicBezTo>
                      <a:pt x="2236" y="490"/>
                      <a:pt x="2255" y="468"/>
                      <a:pt x="2274" y="446"/>
                    </a:cubicBezTo>
                    <a:cubicBezTo>
                      <a:pt x="2277" y="443"/>
                      <a:pt x="2278" y="439"/>
                      <a:pt x="2279" y="436"/>
                    </a:cubicBezTo>
                    <a:cubicBezTo>
                      <a:pt x="2280" y="434"/>
                      <a:pt x="2278" y="432"/>
                      <a:pt x="2277" y="428"/>
                    </a:cubicBezTo>
                    <a:cubicBezTo>
                      <a:pt x="2247" y="426"/>
                      <a:pt x="2221" y="442"/>
                      <a:pt x="2190" y="445"/>
                    </a:cubicBezTo>
                    <a:close/>
                    <a:moveTo>
                      <a:pt x="2355" y="405"/>
                    </a:moveTo>
                    <a:cubicBezTo>
                      <a:pt x="2352" y="405"/>
                      <a:pt x="2348" y="404"/>
                      <a:pt x="2345" y="405"/>
                    </a:cubicBezTo>
                    <a:cubicBezTo>
                      <a:pt x="2329" y="410"/>
                      <a:pt x="2313" y="416"/>
                      <a:pt x="2295" y="423"/>
                    </a:cubicBezTo>
                    <a:cubicBezTo>
                      <a:pt x="2311" y="447"/>
                      <a:pt x="2334" y="462"/>
                      <a:pt x="2345" y="487"/>
                    </a:cubicBezTo>
                    <a:cubicBezTo>
                      <a:pt x="2346" y="488"/>
                      <a:pt x="2350" y="488"/>
                      <a:pt x="2353" y="489"/>
                    </a:cubicBezTo>
                    <a:cubicBezTo>
                      <a:pt x="2368" y="474"/>
                      <a:pt x="2363" y="452"/>
                      <a:pt x="2368" y="434"/>
                    </a:cubicBezTo>
                    <a:cubicBezTo>
                      <a:pt x="2370" y="424"/>
                      <a:pt x="2364" y="413"/>
                      <a:pt x="2355" y="405"/>
                    </a:cubicBezTo>
                    <a:close/>
                    <a:moveTo>
                      <a:pt x="2294" y="609"/>
                    </a:moveTo>
                    <a:cubicBezTo>
                      <a:pt x="2292" y="620"/>
                      <a:pt x="2289" y="631"/>
                      <a:pt x="2289" y="641"/>
                    </a:cubicBezTo>
                    <a:cubicBezTo>
                      <a:pt x="2289" y="646"/>
                      <a:pt x="2293" y="653"/>
                      <a:pt x="2297" y="656"/>
                    </a:cubicBezTo>
                    <a:cubicBezTo>
                      <a:pt x="2301" y="659"/>
                      <a:pt x="2308" y="658"/>
                      <a:pt x="2313" y="658"/>
                    </a:cubicBezTo>
                    <a:cubicBezTo>
                      <a:pt x="2319" y="645"/>
                      <a:pt x="2320" y="633"/>
                      <a:pt x="2317" y="621"/>
                    </a:cubicBezTo>
                    <a:cubicBezTo>
                      <a:pt x="2315" y="612"/>
                      <a:pt x="2310" y="605"/>
                      <a:pt x="2294" y="60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03" name="Freeform 15"/>
              <p:cNvSpPr>
                <a:spLocks/>
              </p:cNvSpPr>
              <p:nvPr/>
            </p:nvSpPr>
            <p:spPr bwMode="auto">
              <a:xfrm>
                <a:off x="4854576" y="3711575"/>
                <a:ext cx="3175" cy="6350"/>
              </a:xfrm>
              <a:custGeom>
                <a:avLst/>
                <a:gdLst>
                  <a:gd name="T0" fmla="*/ 0 w 5"/>
                  <a:gd name="T1" fmla="*/ 5 h 8"/>
                  <a:gd name="T2" fmla="*/ 2 w 5"/>
                  <a:gd name="T3" fmla="*/ 0 h 8"/>
                  <a:gd name="T4" fmla="*/ 5 w 5"/>
                  <a:gd name="T5" fmla="*/ 2 h 8"/>
                  <a:gd name="T6" fmla="*/ 5 w 5"/>
                  <a:gd name="T7" fmla="*/ 8 h 8"/>
                  <a:gd name="T8" fmla="*/ 0 w 5"/>
                  <a:gd name="T9" fmla="*/ 5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" h="8">
                    <a:moveTo>
                      <a:pt x="0" y="5"/>
                    </a:moveTo>
                    <a:cubicBezTo>
                      <a:pt x="1" y="3"/>
                      <a:pt x="1" y="2"/>
                      <a:pt x="2" y="0"/>
                    </a:cubicBezTo>
                    <a:cubicBezTo>
                      <a:pt x="3" y="1"/>
                      <a:pt x="4" y="1"/>
                      <a:pt x="5" y="2"/>
                    </a:cubicBezTo>
                    <a:cubicBezTo>
                      <a:pt x="5" y="4"/>
                      <a:pt x="5" y="6"/>
                      <a:pt x="5" y="8"/>
                    </a:cubicBezTo>
                    <a:cubicBezTo>
                      <a:pt x="3" y="7"/>
                      <a:pt x="2" y="6"/>
                      <a:pt x="0" y="5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04" name="Freeform 35"/>
              <p:cNvSpPr>
                <a:spLocks noEditPoints="1"/>
              </p:cNvSpPr>
              <p:nvPr/>
            </p:nvSpPr>
            <p:spPr bwMode="auto">
              <a:xfrm>
                <a:off x="3619501" y="2522538"/>
                <a:ext cx="942975" cy="1312863"/>
              </a:xfrm>
              <a:custGeom>
                <a:avLst/>
                <a:gdLst>
                  <a:gd name="T0" fmla="*/ 284 w 1147"/>
                  <a:gd name="T1" fmla="*/ 1521 h 1596"/>
                  <a:gd name="T2" fmla="*/ 192 w 1147"/>
                  <a:gd name="T3" fmla="*/ 1563 h 1596"/>
                  <a:gd name="T4" fmla="*/ 167 w 1147"/>
                  <a:gd name="T5" fmla="*/ 1509 h 1596"/>
                  <a:gd name="T6" fmla="*/ 21 w 1147"/>
                  <a:gd name="T7" fmla="*/ 1073 h 1596"/>
                  <a:gd name="T8" fmla="*/ 26 w 1147"/>
                  <a:gd name="T9" fmla="*/ 684 h 1596"/>
                  <a:gd name="T10" fmla="*/ 130 w 1147"/>
                  <a:gd name="T11" fmla="*/ 380 h 1596"/>
                  <a:gd name="T12" fmla="*/ 253 w 1147"/>
                  <a:gd name="T13" fmla="*/ 209 h 1596"/>
                  <a:gd name="T14" fmla="*/ 470 w 1147"/>
                  <a:gd name="T15" fmla="*/ 9 h 1596"/>
                  <a:gd name="T16" fmla="*/ 520 w 1147"/>
                  <a:gd name="T17" fmla="*/ 4 h 1596"/>
                  <a:gd name="T18" fmla="*/ 620 w 1147"/>
                  <a:gd name="T19" fmla="*/ 26 h 1596"/>
                  <a:gd name="T20" fmla="*/ 837 w 1147"/>
                  <a:gd name="T21" fmla="*/ 70 h 1596"/>
                  <a:gd name="T22" fmla="*/ 902 w 1147"/>
                  <a:gd name="T23" fmla="*/ 81 h 1596"/>
                  <a:gd name="T24" fmla="*/ 966 w 1147"/>
                  <a:gd name="T25" fmla="*/ 178 h 1596"/>
                  <a:gd name="T26" fmla="*/ 1031 w 1147"/>
                  <a:gd name="T27" fmla="*/ 307 h 1596"/>
                  <a:gd name="T28" fmla="*/ 1093 w 1147"/>
                  <a:gd name="T29" fmla="*/ 627 h 1596"/>
                  <a:gd name="T30" fmla="*/ 1087 w 1147"/>
                  <a:gd name="T31" fmla="*/ 778 h 1596"/>
                  <a:gd name="T32" fmla="*/ 1103 w 1147"/>
                  <a:gd name="T33" fmla="*/ 793 h 1596"/>
                  <a:gd name="T34" fmla="*/ 1115 w 1147"/>
                  <a:gd name="T35" fmla="*/ 841 h 1596"/>
                  <a:gd name="T36" fmla="*/ 1143 w 1147"/>
                  <a:gd name="T37" fmla="*/ 1164 h 1596"/>
                  <a:gd name="T38" fmla="*/ 1128 w 1147"/>
                  <a:gd name="T39" fmla="*/ 1330 h 1596"/>
                  <a:gd name="T40" fmla="*/ 1042 w 1147"/>
                  <a:gd name="T41" fmla="*/ 1508 h 1596"/>
                  <a:gd name="T42" fmla="*/ 890 w 1147"/>
                  <a:gd name="T43" fmla="*/ 1587 h 1596"/>
                  <a:gd name="T44" fmla="*/ 882 w 1147"/>
                  <a:gd name="T45" fmla="*/ 1562 h 1596"/>
                  <a:gd name="T46" fmla="*/ 941 w 1147"/>
                  <a:gd name="T47" fmla="*/ 1457 h 1596"/>
                  <a:gd name="T48" fmla="*/ 994 w 1147"/>
                  <a:gd name="T49" fmla="*/ 1261 h 1596"/>
                  <a:gd name="T50" fmla="*/ 1036 w 1147"/>
                  <a:gd name="T51" fmla="*/ 986 h 1596"/>
                  <a:gd name="T52" fmla="*/ 1032 w 1147"/>
                  <a:gd name="T53" fmla="*/ 783 h 1596"/>
                  <a:gd name="T54" fmla="*/ 1024 w 1147"/>
                  <a:gd name="T55" fmla="*/ 698 h 1596"/>
                  <a:gd name="T56" fmla="*/ 992 w 1147"/>
                  <a:gd name="T57" fmla="*/ 457 h 1596"/>
                  <a:gd name="T58" fmla="*/ 980 w 1147"/>
                  <a:gd name="T59" fmla="*/ 480 h 1596"/>
                  <a:gd name="T60" fmla="*/ 1011 w 1147"/>
                  <a:gd name="T61" fmla="*/ 729 h 1596"/>
                  <a:gd name="T62" fmla="*/ 1010 w 1147"/>
                  <a:gd name="T63" fmla="*/ 1043 h 1596"/>
                  <a:gd name="T64" fmla="*/ 935 w 1147"/>
                  <a:gd name="T65" fmla="*/ 1419 h 1596"/>
                  <a:gd name="T66" fmla="*/ 659 w 1147"/>
                  <a:gd name="T67" fmla="*/ 1582 h 1596"/>
                  <a:gd name="T68" fmla="*/ 578 w 1147"/>
                  <a:gd name="T69" fmla="*/ 1549 h 1596"/>
                  <a:gd name="T70" fmla="*/ 588 w 1147"/>
                  <a:gd name="T71" fmla="*/ 1501 h 1596"/>
                  <a:gd name="T72" fmla="*/ 561 w 1147"/>
                  <a:gd name="T73" fmla="*/ 1389 h 1596"/>
                  <a:gd name="T74" fmla="*/ 497 w 1147"/>
                  <a:gd name="T75" fmla="*/ 1115 h 1596"/>
                  <a:gd name="T76" fmla="*/ 452 w 1147"/>
                  <a:gd name="T77" fmla="*/ 982 h 1596"/>
                  <a:gd name="T78" fmla="*/ 504 w 1147"/>
                  <a:gd name="T79" fmla="*/ 499 h 1596"/>
                  <a:gd name="T80" fmla="*/ 494 w 1147"/>
                  <a:gd name="T81" fmla="*/ 548 h 1596"/>
                  <a:gd name="T82" fmla="*/ 478 w 1147"/>
                  <a:gd name="T83" fmla="*/ 775 h 1596"/>
                  <a:gd name="T84" fmla="*/ 439 w 1147"/>
                  <a:gd name="T85" fmla="*/ 956 h 1596"/>
                  <a:gd name="T86" fmla="*/ 461 w 1147"/>
                  <a:gd name="T87" fmla="*/ 1045 h 1596"/>
                  <a:gd name="T88" fmla="*/ 549 w 1147"/>
                  <a:gd name="T89" fmla="*/ 1427 h 1596"/>
                  <a:gd name="T90" fmla="*/ 524 w 1147"/>
                  <a:gd name="T91" fmla="*/ 1481 h 1596"/>
                  <a:gd name="T92" fmla="*/ 322 w 1147"/>
                  <a:gd name="T93" fmla="*/ 1509 h 1596"/>
                  <a:gd name="T94" fmla="*/ 921 w 1147"/>
                  <a:gd name="T95" fmla="*/ 205 h 1596"/>
                  <a:gd name="T96" fmla="*/ 915 w 1147"/>
                  <a:gd name="T97" fmla="*/ 191 h 1596"/>
                  <a:gd name="T98" fmla="*/ 926 w 1147"/>
                  <a:gd name="T99" fmla="*/ 208 h 1596"/>
                  <a:gd name="T100" fmla="*/ 931 w 1147"/>
                  <a:gd name="T101" fmla="*/ 234 h 1596"/>
                  <a:gd name="T102" fmla="*/ 966 w 1147"/>
                  <a:gd name="T103" fmla="*/ 393 h 1596"/>
                  <a:gd name="T104" fmla="*/ 931 w 1147"/>
                  <a:gd name="T105" fmla="*/ 234 h 1596"/>
                  <a:gd name="T106" fmla="*/ 904 w 1147"/>
                  <a:gd name="T107" fmla="*/ 136 h 1596"/>
                  <a:gd name="T108" fmla="*/ 899 w 1147"/>
                  <a:gd name="T109" fmla="*/ 136 h 159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1147" h="1596">
                    <a:moveTo>
                      <a:pt x="323" y="1509"/>
                    </a:moveTo>
                    <a:cubicBezTo>
                      <a:pt x="310" y="1512"/>
                      <a:pt x="296" y="1515"/>
                      <a:pt x="284" y="1521"/>
                    </a:cubicBezTo>
                    <a:cubicBezTo>
                      <a:pt x="263" y="1531"/>
                      <a:pt x="240" y="1535"/>
                      <a:pt x="221" y="1550"/>
                    </a:cubicBezTo>
                    <a:cubicBezTo>
                      <a:pt x="214" y="1556"/>
                      <a:pt x="203" y="1558"/>
                      <a:pt x="192" y="1563"/>
                    </a:cubicBezTo>
                    <a:cubicBezTo>
                      <a:pt x="189" y="1556"/>
                      <a:pt x="187" y="1551"/>
                      <a:pt x="185" y="1546"/>
                    </a:cubicBezTo>
                    <a:cubicBezTo>
                      <a:pt x="179" y="1534"/>
                      <a:pt x="174" y="1521"/>
                      <a:pt x="167" y="1509"/>
                    </a:cubicBezTo>
                    <a:cubicBezTo>
                      <a:pt x="131" y="1445"/>
                      <a:pt x="101" y="1377"/>
                      <a:pt x="77" y="1307"/>
                    </a:cubicBezTo>
                    <a:cubicBezTo>
                      <a:pt x="50" y="1231"/>
                      <a:pt x="32" y="1153"/>
                      <a:pt x="21" y="1073"/>
                    </a:cubicBezTo>
                    <a:cubicBezTo>
                      <a:pt x="11" y="1006"/>
                      <a:pt x="3" y="939"/>
                      <a:pt x="2" y="871"/>
                    </a:cubicBezTo>
                    <a:cubicBezTo>
                      <a:pt x="0" y="807"/>
                      <a:pt x="5" y="745"/>
                      <a:pt x="26" y="684"/>
                    </a:cubicBezTo>
                    <a:cubicBezTo>
                      <a:pt x="49" y="614"/>
                      <a:pt x="69" y="543"/>
                      <a:pt x="92" y="472"/>
                    </a:cubicBezTo>
                    <a:cubicBezTo>
                      <a:pt x="102" y="441"/>
                      <a:pt x="117" y="411"/>
                      <a:pt x="130" y="380"/>
                    </a:cubicBezTo>
                    <a:cubicBezTo>
                      <a:pt x="131" y="376"/>
                      <a:pt x="134" y="371"/>
                      <a:pt x="137" y="367"/>
                    </a:cubicBezTo>
                    <a:cubicBezTo>
                      <a:pt x="175" y="314"/>
                      <a:pt x="214" y="261"/>
                      <a:pt x="253" y="209"/>
                    </a:cubicBezTo>
                    <a:cubicBezTo>
                      <a:pt x="276" y="177"/>
                      <a:pt x="304" y="149"/>
                      <a:pt x="334" y="123"/>
                    </a:cubicBezTo>
                    <a:cubicBezTo>
                      <a:pt x="379" y="84"/>
                      <a:pt x="421" y="43"/>
                      <a:pt x="470" y="9"/>
                    </a:cubicBezTo>
                    <a:cubicBezTo>
                      <a:pt x="473" y="7"/>
                      <a:pt x="476" y="5"/>
                      <a:pt x="479" y="3"/>
                    </a:cubicBezTo>
                    <a:cubicBezTo>
                      <a:pt x="493" y="0"/>
                      <a:pt x="505" y="8"/>
                      <a:pt x="520" y="4"/>
                    </a:cubicBezTo>
                    <a:cubicBezTo>
                      <a:pt x="529" y="1"/>
                      <a:pt x="542" y="6"/>
                      <a:pt x="552" y="10"/>
                    </a:cubicBezTo>
                    <a:cubicBezTo>
                      <a:pt x="574" y="19"/>
                      <a:pt x="597" y="22"/>
                      <a:pt x="620" y="26"/>
                    </a:cubicBezTo>
                    <a:cubicBezTo>
                      <a:pt x="645" y="30"/>
                      <a:pt x="671" y="35"/>
                      <a:pt x="695" y="43"/>
                    </a:cubicBezTo>
                    <a:cubicBezTo>
                      <a:pt x="742" y="58"/>
                      <a:pt x="790" y="62"/>
                      <a:pt x="837" y="70"/>
                    </a:cubicBezTo>
                    <a:cubicBezTo>
                      <a:pt x="853" y="72"/>
                      <a:pt x="869" y="73"/>
                      <a:pt x="883" y="81"/>
                    </a:cubicBezTo>
                    <a:cubicBezTo>
                      <a:pt x="888" y="83"/>
                      <a:pt x="895" y="81"/>
                      <a:pt x="902" y="81"/>
                    </a:cubicBezTo>
                    <a:cubicBezTo>
                      <a:pt x="916" y="94"/>
                      <a:pt x="925" y="112"/>
                      <a:pt x="935" y="128"/>
                    </a:cubicBezTo>
                    <a:cubicBezTo>
                      <a:pt x="945" y="145"/>
                      <a:pt x="955" y="162"/>
                      <a:pt x="966" y="178"/>
                    </a:cubicBezTo>
                    <a:cubicBezTo>
                      <a:pt x="980" y="197"/>
                      <a:pt x="990" y="215"/>
                      <a:pt x="997" y="237"/>
                    </a:cubicBezTo>
                    <a:cubicBezTo>
                      <a:pt x="1006" y="261"/>
                      <a:pt x="1018" y="284"/>
                      <a:pt x="1031" y="307"/>
                    </a:cubicBezTo>
                    <a:cubicBezTo>
                      <a:pt x="1062" y="363"/>
                      <a:pt x="1076" y="424"/>
                      <a:pt x="1078" y="488"/>
                    </a:cubicBezTo>
                    <a:cubicBezTo>
                      <a:pt x="1079" y="534"/>
                      <a:pt x="1087" y="581"/>
                      <a:pt x="1093" y="627"/>
                    </a:cubicBezTo>
                    <a:cubicBezTo>
                      <a:pt x="1097" y="655"/>
                      <a:pt x="1093" y="684"/>
                      <a:pt x="1091" y="712"/>
                    </a:cubicBezTo>
                    <a:cubicBezTo>
                      <a:pt x="1090" y="734"/>
                      <a:pt x="1088" y="756"/>
                      <a:pt x="1087" y="778"/>
                    </a:cubicBezTo>
                    <a:cubicBezTo>
                      <a:pt x="1086" y="786"/>
                      <a:pt x="1088" y="793"/>
                      <a:pt x="1088" y="799"/>
                    </a:cubicBezTo>
                    <a:cubicBezTo>
                      <a:pt x="1099" y="806"/>
                      <a:pt x="1097" y="793"/>
                      <a:pt x="1103" y="793"/>
                    </a:cubicBezTo>
                    <a:cubicBezTo>
                      <a:pt x="1105" y="794"/>
                      <a:pt x="1108" y="795"/>
                      <a:pt x="1108" y="797"/>
                    </a:cubicBezTo>
                    <a:cubicBezTo>
                      <a:pt x="1111" y="812"/>
                      <a:pt x="1115" y="826"/>
                      <a:pt x="1115" y="841"/>
                    </a:cubicBezTo>
                    <a:cubicBezTo>
                      <a:pt x="1115" y="895"/>
                      <a:pt x="1125" y="949"/>
                      <a:pt x="1135" y="1002"/>
                    </a:cubicBezTo>
                    <a:cubicBezTo>
                      <a:pt x="1145" y="1056"/>
                      <a:pt x="1147" y="1110"/>
                      <a:pt x="1143" y="1164"/>
                    </a:cubicBezTo>
                    <a:cubicBezTo>
                      <a:pt x="1141" y="1183"/>
                      <a:pt x="1140" y="1201"/>
                      <a:pt x="1139" y="1220"/>
                    </a:cubicBezTo>
                    <a:cubicBezTo>
                      <a:pt x="1139" y="1257"/>
                      <a:pt x="1133" y="1294"/>
                      <a:pt x="1128" y="1330"/>
                    </a:cubicBezTo>
                    <a:cubicBezTo>
                      <a:pt x="1122" y="1370"/>
                      <a:pt x="1108" y="1406"/>
                      <a:pt x="1087" y="1440"/>
                    </a:cubicBezTo>
                    <a:cubicBezTo>
                      <a:pt x="1072" y="1463"/>
                      <a:pt x="1057" y="1486"/>
                      <a:pt x="1042" y="1508"/>
                    </a:cubicBezTo>
                    <a:cubicBezTo>
                      <a:pt x="1016" y="1548"/>
                      <a:pt x="980" y="1572"/>
                      <a:pt x="934" y="1580"/>
                    </a:cubicBezTo>
                    <a:cubicBezTo>
                      <a:pt x="919" y="1582"/>
                      <a:pt x="905" y="1585"/>
                      <a:pt x="890" y="1587"/>
                    </a:cubicBezTo>
                    <a:cubicBezTo>
                      <a:pt x="886" y="1587"/>
                      <a:pt x="881" y="1585"/>
                      <a:pt x="877" y="1585"/>
                    </a:cubicBezTo>
                    <a:cubicBezTo>
                      <a:pt x="873" y="1575"/>
                      <a:pt x="878" y="1568"/>
                      <a:pt x="882" y="1562"/>
                    </a:cubicBezTo>
                    <a:cubicBezTo>
                      <a:pt x="893" y="1545"/>
                      <a:pt x="905" y="1528"/>
                      <a:pt x="915" y="1510"/>
                    </a:cubicBezTo>
                    <a:cubicBezTo>
                      <a:pt x="925" y="1493"/>
                      <a:pt x="934" y="1475"/>
                      <a:pt x="941" y="1457"/>
                    </a:cubicBezTo>
                    <a:cubicBezTo>
                      <a:pt x="949" y="1438"/>
                      <a:pt x="953" y="1419"/>
                      <a:pt x="960" y="1401"/>
                    </a:cubicBezTo>
                    <a:cubicBezTo>
                      <a:pt x="976" y="1355"/>
                      <a:pt x="987" y="1308"/>
                      <a:pt x="994" y="1261"/>
                    </a:cubicBezTo>
                    <a:cubicBezTo>
                      <a:pt x="1000" y="1223"/>
                      <a:pt x="1006" y="1185"/>
                      <a:pt x="1012" y="1147"/>
                    </a:cubicBezTo>
                    <a:cubicBezTo>
                      <a:pt x="1021" y="1094"/>
                      <a:pt x="1031" y="1040"/>
                      <a:pt x="1036" y="986"/>
                    </a:cubicBezTo>
                    <a:cubicBezTo>
                      <a:pt x="1040" y="950"/>
                      <a:pt x="1037" y="913"/>
                      <a:pt x="1036" y="876"/>
                    </a:cubicBezTo>
                    <a:cubicBezTo>
                      <a:pt x="1035" y="845"/>
                      <a:pt x="1033" y="814"/>
                      <a:pt x="1032" y="783"/>
                    </a:cubicBezTo>
                    <a:cubicBezTo>
                      <a:pt x="1030" y="762"/>
                      <a:pt x="1028" y="741"/>
                      <a:pt x="1026" y="720"/>
                    </a:cubicBezTo>
                    <a:cubicBezTo>
                      <a:pt x="1026" y="713"/>
                      <a:pt x="1024" y="706"/>
                      <a:pt x="1024" y="698"/>
                    </a:cubicBezTo>
                    <a:cubicBezTo>
                      <a:pt x="1026" y="657"/>
                      <a:pt x="1015" y="617"/>
                      <a:pt x="1013" y="577"/>
                    </a:cubicBezTo>
                    <a:cubicBezTo>
                      <a:pt x="1011" y="536"/>
                      <a:pt x="999" y="497"/>
                      <a:pt x="992" y="457"/>
                    </a:cubicBezTo>
                    <a:cubicBezTo>
                      <a:pt x="990" y="444"/>
                      <a:pt x="985" y="432"/>
                      <a:pt x="972" y="415"/>
                    </a:cubicBezTo>
                    <a:cubicBezTo>
                      <a:pt x="975" y="441"/>
                      <a:pt x="976" y="461"/>
                      <a:pt x="980" y="480"/>
                    </a:cubicBezTo>
                    <a:cubicBezTo>
                      <a:pt x="992" y="531"/>
                      <a:pt x="998" y="582"/>
                      <a:pt x="1004" y="633"/>
                    </a:cubicBezTo>
                    <a:cubicBezTo>
                      <a:pt x="1008" y="665"/>
                      <a:pt x="1007" y="697"/>
                      <a:pt x="1011" y="729"/>
                    </a:cubicBezTo>
                    <a:cubicBezTo>
                      <a:pt x="1022" y="809"/>
                      <a:pt x="1018" y="889"/>
                      <a:pt x="1020" y="970"/>
                    </a:cubicBezTo>
                    <a:cubicBezTo>
                      <a:pt x="1021" y="994"/>
                      <a:pt x="1014" y="1018"/>
                      <a:pt x="1010" y="1043"/>
                    </a:cubicBezTo>
                    <a:cubicBezTo>
                      <a:pt x="999" y="1110"/>
                      <a:pt x="986" y="1176"/>
                      <a:pt x="977" y="1243"/>
                    </a:cubicBezTo>
                    <a:cubicBezTo>
                      <a:pt x="969" y="1304"/>
                      <a:pt x="956" y="1362"/>
                      <a:pt x="935" y="1419"/>
                    </a:cubicBezTo>
                    <a:cubicBezTo>
                      <a:pt x="911" y="1483"/>
                      <a:pt x="883" y="1545"/>
                      <a:pt x="826" y="1591"/>
                    </a:cubicBezTo>
                    <a:cubicBezTo>
                      <a:pt x="771" y="1596"/>
                      <a:pt x="715" y="1594"/>
                      <a:pt x="659" y="1582"/>
                    </a:cubicBezTo>
                    <a:cubicBezTo>
                      <a:pt x="641" y="1578"/>
                      <a:pt x="623" y="1574"/>
                      <a:pt x="605" y="1571"/>
                    </a:cubicBezTo>
                    <a:cubicBezTo>
                      <a:pt x="591" y="1569"/>
                      <a:pt x="582" y="1562"/>
                      <a:pt x="578" y="1549"/>
                    </a:cubicBezTo>
                    <a:cubicBezTo>
                      <a:pt x="578" y="1546"/>
                      <a:pt x="577" y="1544"/>
                      <a:pt x="576" y="1542"/>
                    </a:cubicBezTo>
                    <a:cubicBezTo>
                      <a:pt x="569" y="1521"/>
                      <a:pt x="570" y="1519"/>
                      <a:pt x="588" y="1501"/>
                    </a:cubicBezTo>
                    <a:cubicBezTo>
                      <a:pt x="574" y="1481"/>
                      <a:pt x="575" y="1481"/>
                      <a:pt x="572" y="1454"/>
                    </a:cubicBezTo>
                    <a:cubicBezTo>
                      <a:pt x="569" y="1432"/>
                      <a:pt x="565" y="1411"/>
                      <a:pt x="561" y="1389"/>
                    </a:cubicBezTo>
                    <a:cubicBezTo>
                      <a:pt x="552" y="1344"/>
                      <a:pt x="543" y="1299"/>
                      <a:pt x="533" y="1255"/>
                    </a:cubicBezTo>
                    <a:cubicBezTo>
                      <a:pt x="522" y="1208"/>
                      <a:pt x="509" y="1162"/>
                      <a:pt x="497" y="1115"/>
                    </a:cubicBezTo>
                    <a:cubicBezTo>
                      <a:pt x="494" y="1103"/>
                      <a:pt x="489" y="1092"/>
                      <a:pt x="487" y="1080"/>
                    </a:cubicBezTo>
                    <a:cubicBezTo>
                      <a:pt x="479" y="1046"/>
                      <a:pt x="470" y="1013"/>
                      <a:pt x="452" y="982"/>
                    </a:cubicBezTo>
                    <a:cubicBezTo>
                      <a:pt x="473" y="903"/>
                      <a:pt x="493" y="824"/>
                      <a:pt x="499" y="743"/>
                    </a:cubicBezTo>
                    <a:cubicBezTo>
                      <a:pt x="506" y="661"/>
                      <a:pt x="510" y="581"/>
                      <a:pt x="504" y="499"/>
                    </a:cubicBezTo>
                    <a:cubicBezTo>
                      <a:pt x="495" y="499"/>
                      <a:pt x="492" y="506"/>
                      <a:pt x="492" y="511"/>
                    </a:cubicBezTo>
                    <a:cubicBezTo>
                      <a:pt x="492" y="524"/>
                      <a:pt x="491" y="536"/>
                      <a:pt x="494" y="548"/>
                    </a:cubicBezTo>
                    <a:cubicBezTo>
                      <a:pt x="501" y="579"/>
                      <a:pt x="496" y="609"/>
                      <a:pt x="492" y="639"/>
                    </a:cubicBezTo>
                    <a:cubicBezTo>
                      <a:pt x="486" y="684"/>
                      <a:pt x="483" y="730"/>
                      <a:pt x="478" y="775"/>
                    </a:cubicBezTo>
                    <a:cubicBezTo>
                      <a:pt x="478" y="778"/>
                      <a:pt x="478" y="780"/>
                      <a:pt x="478" y="783"/>
                    </a:cubicBezTo>
                    <a:cubicBezTo>
                      <a:pt x="463" y="840"/>
                      <a:pt x="460" y="900"/>
                      <a:pt x="439" y="956"/>
                    </a:cubicBezTo>
                    <a:cubicBezTo>
                      <a:pt x="433" y="974"/>
                      <a:pt x="434" y="988"/>
                      <a:pt x="443" y="1004"/>
                    </a:cubicBezTo>
                    <a:cubicBezTo>
                      <a:pt x="451" y="1017"/>
                      <a:pt x="457" y="1031"/>
                      <a:pt x="461" y="1045"/>
                    </a:cubicBezTo>
                    <a:cubicBezTo>
                      <a:pt x="485" y="1130"/>
                      <a:pt x="512" y="1215"/>
                      <a:pt x="527" y="1303"/>
                    </a:cubicBezTo>
                    <a:cubicBezTo>
                      <a:pt x="534" y="1344"/>
                      <a:pt x="542" y="1385"/>
                      <a:pt x="549" y="1427"/>
                    </a:cubicBezTo>
                    <a:cubicBezTo>
                      <a:pt x="552" y="1443"/>
                      <a:pt x="554" y="1458"/>
                      <a:pt x="547" y="1477"/>
                    </a:cubicBezTo>
                    <a:cubicBezTo>
                      <a:pt x="540" y="1478"/>
                      <a:pt x="532" y="1480"/>
                      <a:pt x="524" y="1481"/>
                    </a:cubicBezTo>
                    <a:cubicBezTo>
                      <a:pt x="478" y="1483"/>
                      <a:pt x="432" y="1485"/>
                      <a:pt x="387" y="1488"/>
                    </a:cubicBezTo>
                    <a:cubicBezTo>
                      <a:pt x="363" y="1489"/>
                      <a:pt x="340" y="1493"/>
                      <a:pt x="322" y="1509"/>
                    </a:cubicBezTo>
                    <a:lnTo>
                      <a:pt x="323" y="1509"/>
                    </a:lnTo>
                    <a:close/>
                    <a:moveTo>
                      <a:pt x="921" y="205"/>
                    </a:moveTo>
                    <a:cubicBezTo>
                      <a:pt x="921" y="199"/>
                      <a:pt x="920" y="194"/>
                      <a:pt x="920" y="189"/>
                    </a:cubicBezTo>
                    <a:cubicBezTo>
                      <a:pt x="918" y="190"/>
                      <a:pt x="917" y="190"/>
                      <a:pt x="915" y="191"/>
                    </a:cubicBezTo>
                    <a:cubicBezTo>
                      <a:pt x="918" y="195"/>
                      <a:pt x="920" y="199"/>
                      <a:pt x="922" y="204"/>
                    </a:cubicBezTo>
                    <a:cubicBezTo>
                      <a:pt x="923" y="206"/>
                      <a:pt x="920" y="211"/>
                      <a:pt x="926" y="208"/>
                    </a:cubicBezTo>
                    <a:cubicBezTo>
                      <a:pt x="925" y="207"/>
                      <a:pt x="923" y="206"/>
                      <a:pt x="921" y="205"/>
                    </a:cubicBezTo>
                    <a:close/>
                    <a:moveTo>
                      <a:pt x="931" y="234"/>
                    </a:moveTo>
                    <a:cubicBezTo>
                      <a:pt x="930" y="271"/>
                      <a:pt x="948" y="300"/>
                      <a:pt x="949" y="333"/>
                    </a:cubicBezTo>
                    <a:cubicBezTo>
                      <a:pt x="950" y="353"/>
                      <a:pt x="960" y="373"/>
                      <a:pt x="966" y="393"/>
                    </a:cubicBezTo>
                    <a:cubicBezTo>
                      <a:pt x="967" y="395"/>
                      <a:pt x="970" y="395"/>
                      <a:pt x="972" y="396"/>
                    </a:cubicBezTo>
                    <a:cubicBezTo>
                      <a:pt x="972" y="352"/>
                      <a:pt x="952" y="272"/>
                      <a:pt x="931" y="234"/>
                    </a:cubicBezTo>
                    <a:close/>
                    <a:moveTo>
                      <a:pt x="902" y="149"/>
                    </a:moveTo>
                    <a:cubicBezTo>
                      <a:pt x="903" y="142"/>
                      <a:pt x="904" y="139"/>
                      <a:pt x="904" y="136"/>
                    </a:cubicBezTo>
                    <a:cubicBezTo>
                      <a:pt x="904" y="135"/>
                      <a:pt x="902" y="134"/>
                      <a:pt x="900" y="133"/>
                    </a:cubicBezTo>
                    <a:cubicBezTo>
                      <a:pt x="900" y="134"/>
                      <a:pt x="899" y="135"/>
                      <a:pt x="899" y="136"/>
                    </a:cubicBezTo>
                    <a:cubicBezTo>
                      <a:pt x="899" y="139"/>
                      <a:pt x="900" y="142"/>
                      <a:pt x="902" y="14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05" name="Freeform 36"/>
              <p:cNvSpPr>
                <a:spLocks/>
              </p:cNvSpPr>
              <p:nvPr/>
            </p:nvSpPr>
            <p:spPr bwMode="auto">
              <a:xfrm>
                <a:off x="2857501" y="3698875"/>
                <a:ext cx="1171575" cy="1535113"/>
              </a:xfrm>
              <a:custGeom>
                <a:avLst/>
                <a:gdLst>
                  <a:gd name="T0" fmla="*/ 484 w 1424"/>
                  <a:gd name="T1" fmla="*/ 1865 h 1865"/>
                  <a:gd name="T2" fmla="*/ 420 w 1424"/>
                  <a:gd name="T3" fmla="*/ 1820 h 1865"/>
                  <a:gd name="T4" fmla="*/ 387 w 1424"/>
                  <a:gd name="T5" fmla="*/ 1809 h 1865"/>
                  <a:gd name="T6" fmla="*/ 364 w 1424"/>
                  <a:gd name="T7" fmla="*/ 1792 h 1865"/>
                  <a:gd name="T8" fmla="*/ 272 w 1424"/>
                  <a:gd name="T9" fmla="*/ 1705 h 1865"/>
                  <a:gd name="T10" fmla="*/ 223 w 1424"/>
                  <a:gd name="T11" fmla="*/ 1655 h 1865"/>
                  <a:gd name="T12" fmla="*/ 82 w 1424"/>
                  <a:gd name="T13" fmla="*/ 1465 h 1865"/>
                  <a:gd name="T14" fmla="*/ 59 w 1424"/>
                  <a:gd name="T15" fmla="*/ 1429 h 1865"/>
                  <a:gd name="T16" fmla="*/ 61 w 1424"/>
                  <a:gd name="T17" fmla="*/ 1409 h 1865"/>
                  <a:gd name="T18" fmla="*/ 57 w 1424"/>
                  <a:gd name="T19" fmla="*/ 1404 h 1865"/>
                  <a:gd name="T20" fmla="*/ 35 w 1424"/>
                  <a:gd name="T21" fmla="*/ 1385 h 1865"/>
                  <a:gd name="T22" fmla="*/ 17 w 1424"/>
                  <a:gd name="T23" fmla="*/ 1341 h 1865"/>
                  <a:gd name="T24" fmla="*/ 0 w 1424"/>
                  <a:gd name="T25" fmla="*/ 1295 h 1865"/>
                  <a:gd name="T26" fmla="*/ 58 w 1424"/>
                  <a:gd name="T27" fmla="*/ 1250 h 1865"/>
                  <a:gd name="T28" fmla="*/ 197 w 1424"/>
                  <a:gd name="T29" fmla="*/ 1167 h 1865"/>
                  <a:gd name="T30" fmla="*/ 203 w 1424"/>
                  <a:gd name="T31" fmla="*/ 1163 h 1865"/>
                  <a:gd name="T32" fmla="*/ 353 w 1424"/>
                  <a:gd name="T33" fmla="*/ 1068 h 1865"/>
                  <a:gd name="T34" fmla="*/ 368 w 1424"/>
                  <a:gd name="T35" fmla="*/ 1057 h 1865"/>
                  <a:gd name="T36" fmla="*/ 498 w 1424"/>
                  <a:gd name="T37" fmla="*/ 936 h 1865"/>
                  <a:gd name="T38" fmla="*/ 532 w 1424"/>
                  <a:gd name="T39" fmla="*/ 897 h 1865"/>
                  <a:gd name="T40" fmla="*/ 555 w 1424"/>
                  <a:gd name="T41" fmla="*/ 868 h 1865"/>
                  <a:gd name="T42" fmla="*/ 656 w 1424"/>
                  <a:gd name="T43" fmla="*/ 705 h 1865"/>
                  <a:gd name="T44" fmla="*/ 711 w 1424"/>
                  <a:gd name="T45" fmla="*/ 545 h 1865"/>
                  <a:gd name="T46" fmla="*/ 748 w 1424"/>
                  <a:gd name="T47" fmla="*/ 428 h 1865"/>
                  <a:gd name="T48" fmla="*/ 798 w 1424"/>
                  <a:gd name="T49" fmla="*/ 258 h 1865"/>
                  <a:gd name="T50" fmla="*/ 804 w 1424"/>
                  <a:gd name="T51" fmla="*/ 237 h 1865"/>
                  <a:gd name="T52" fmla="*/ 869 w 1424"/>
                  <a:gd name="T53" fmla="*/ 56 h 1865"/>
                  <a:gd name="T54" fmla="*/ 899 w 1424"/>
                  <a:gd name="T55" fmla="*/ 0 h 1865"/>
                  <a:gd name="T56" fmla="*/ 910 w 1424"/>
                  <a:gd name="T57" fmla="*/ 1 h 1865"/>
                  <a:gd name="T58" fmla="*/ 1013 w 1424"/>
                  <a:gd name="T59" fmla="*/ 27 h 1865"/>
                  <a:gd name="T60" fmla="*/ 1047 w 1424"/>
                  <a:gd name="T61" fmla="*/ 31 h 1865"/>
                  <a:gd name="T62" fmla="*/ 1105 w 1424"/>
                  <a:gd name="T63" fmla="*/ 149 h 1865"/>
                  <a:gd name="T64" fmla="*/ 1151 w 1424"/>
                  <a:gd name="T65" fmla="*/ 140 h 1865"/>
                  <a:gd name="T66" fmla="*/ 1161 w 1424"/>
                  <a:gd name="T67" fmla="*/ 157 h 1865"/>
                  <a:gd name="T68" fmla="*/ 1167 w 1424"/>
                  <a:gd name="T69" fmla="*/ 205 h 1865"/>
                  <a:gd name="T70" fmla="*/ 1174 w 1424"/>
                  <a:gd name="T71" fmla="*/ 312 h 1865"/>
                  <a:gd name="T72" fmla="*/ 1201 w 1424"/>
                  <a:gd name="T73" fmla="*/ 404 h 1865"/>
                  <a:gd name="T74" fmla="*/ 1226 w 1424"/>
                  <a:gd name="T75" fmla="*/ 470 h 1865"/>
                  <a:gd name="T76" fmla="*/ 1240 w 1424"/>
                  <a:gd name="T77" fmla="*/ 508 h 1865"/>
                  <a:gd name="T78" fmla="*/ 1302 w 1424"/>
                  <a:gd name="T79" fmla="*/ 553 h 1865"/>
                  <a:gd name="T80" fmla="*/ 1316 w 1424"/>
                  <a:gd name="T81" fmla="*/ 557 h 1865"/>
                  <a:gd name="T82" fmla="*/ 1328 w 1424"/>
                  <a:gd name="T83" fmla="*/ 566 h 1865"/>
                  <a:gd name="T84" fmla="*/ 1394 w 1424"/>
                  <a:gd name="T85" fmla="*/ 570 h 1865"/>
                  <a:gd name="T86" fmla="*/ 1405 w 1424"/>
                  <a:gd name="T87" fmla="*/ 568 h 1865"/>
                  <a:gd name="T88" fmla="*/ 1424 w 1424"/>
                  <a:gd name="T89" fmla="*/ 601 h 1865"/>
                  <a:gd name="T90" fmla="*/ 1393 w 1424"/>
                  <a:gd name="T91" fmla="*/ 667 h 1865"/>
                  <a:gd name="T92" fmla="*/ 1344 w 1424"/>
                  <a:gd name="T93" fmla="*/ 754 h 1865"/>
                  <a:gd name="T94" fmla="*/ 1327 w 1424"/>
                  <a:gd name="T95" fmla="*/ 787 h 1865"/>
                  <a:gd name="T96" fmla="*/ 1280 w 1424"/>
                  <a:gd name="T97" fmla="*/ 883 h 1865"/>
                  <a:gd name="T98" fmla="*/ 1229 w 1424"/>
                  <a:gd name="T99" fmla="*/ 994 h 1865"/>
                  <a:gd name="T100" fmla="*/ 1222 w 1424"/>
                  <a:gd name="T101" fmla="*/ 1015 h 1865"/>
                  <a:gd name="T102" fmla="*/ 1149 w 1424"/>
                  <a:gd name="T103" fmla="*/ 1160 h 1865"/>
                  <a:gd name="T104" fmla="*/ 1047 w 1424"/>
                  <a:gd name="T105" fmla="*/ 1305 h 1865"/>
                  <a:gd name="T106" fmla="*/ 980 w 1424"/>
                  <a:gd name="T107" fmla="*/ 1394 h 1865"/>
                  <a:gd name="T108" fmla="*/ 815 w 1424"/>
                  <a:gd name="T109" fmla="*/ 1578 h 1865"/>
                  <a:gd name="T110" fmla="*/ 781 w 1424"/>
                  <a:gd name="T111" fmla="*/ 1612 h 1865"/>
                  <a:gd name="T112" fmla="*/ 672 w 1424"/>
                  <a:gd name="T113" fmla="*/ 1712 h 1865"/>
                  <a:gd name="T114" fmla="*/ 551 w 1424"/>
                  <a:gd name="T115" fmla="*/ 1821 h 1865"/>
                  <a:gd name="T116" fmla="*/ 506 w 1424"/>
                  <a:gd name="T117" fmla="*/ 1853 h 1865"/>
                  <a:gd name="T118" fmla="*/ 484 w 1424"/>
                  <a:gd name="T119" fmla="*/ 1865 h 18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1424" h="1865">
                    <a:moveTo>
                      <a:pt x="484" y="1865"/>
                    </a:moveTo>
                    <a:cubicBezTo>
                      <a:pt x="457" y="1856"/>
                      <a:pt x="431" y="1848"/>
                      <a:pt x="420" y="1820"/>
                    </a:cubicBezTo>
                    <a:cubicBezTo>
                      <a:pt x="408" y="1816"/>
                      <a:pt x="397" y="1814"/>
                      <a:pt x="387" y="1809"/>
                    </a:cubicBezTo>
                    <a:cubicBezTo>
                      <a:pt x="379" y="1805"/>
                      <a:pt x="371" y="1799"/>
                      <a:pt x="364" y="1792"/>
                    </a:cubicBezTo>
                    <a:cubicBezTo>
                      <a:pt x="333" y="1764"/>
                      <a:pt x="302" y="1735"/>
                      <a:pt x="272" y="1705"/>
                    </a:cubicBezTo>
                    <a:cubicBezTo>
                      <a:pt x="255" y="1689"/>
                      <a:pt x="238" y="1673"/>
                      <a:pt x="223" y="1655"/>
                    </a:cubicBezTo>
                    <a:cubicBezTo>
                      <a:pt x="172" y="1595"/>
                      <a:pt x="118" y="1537"/>
                      <a:pt x="82" y="1465"/>
                    </a:cubicBezTo>
                    <a:cubicBezTo>
                      <a:pt x="76" y="1452"/>
                      <a:pt x="67" y="1440"/>
                      <a:pt x="59" y="1429"/>
                    </a:cubicBezTo>
                    <a:cubicBezTo>
                      <a:pt x="60" y="1421"/>
                      <a:pt x="61" y="1415"/>
                      <a:pt x="61" y="1409"/>
                    </a:cubicBezTo>
                    <a:cubicBezTo>
                      <a:pt x="60" y="1407"/>
                      <a:pt x="59" y="1404"/>
                      <a:pt x="57" y="1404"/>
                    </a:cubicBezTo>
                    <a:cubicBezTo>
                      <a:pt x="47" y="1400"/>
                      <a:pt x="39" y="1396"/>
                      <a:pt x="35" y="1385"/>
                    </a:cubicBezTo>
                    <a:cubicBezTo>
                      <a:pt x="30" y="1370"/>
                      <a:pt x="23" y="1356"/>
                      <a:pt x="17" y="1341"/>
                    </a:cubicBezTo>
                    <a:cubicBezTo>
                      <a:pt x="11" y="1326"/>
                      <a:pt x="6" y="1311"/>
                      <a:pt x="0" y="1295"/>
                    </a:cubicBezTo>
                    <a:cubicBezTo>
                      <a:pt x="15" y="1273"/>
                      <a:pt x="36" y="1261"/>
                      <a:pt x="58" y="1250"/>
                    </a:cubicBezTo>
                    <a:cubicBezTo>
                      <a:pt x="107" y="1227"/>
                      <a:pt x="155" y="1201"/>
                      <a:pt x="197" y="1167"/>
                    </a:cubicBezTo>
                    <a:cubicBezTo>
                      <a:pt x="199" y="1166"/>
                      <a:pt x="201" y="1164"/>
                      <a:pt x="203" y="1163"/>
                    </a:cubicBezTo>
                    <a:cubicBezTo>
                      <a:pt x="258" y="1139"/>
                      <a:pt x="300" y="1095"/>
                      <a:pt x="353" y="1068"/>
                    </a:cubicBezTo>
                    <a:cubicBezTo>
                      <a:pt x="358" y="1065"/>
                      <a:pt x="363" y="1061"/>
                      <a:pt x="368" y="1057"/>
                    </a:cubicBezTo>
                    <a:cubicBezTo>
                      <a:pt x="411" y="1017"/>
                      <a:pt x="455" y="977"/>
                      <a:pt x="498" y="936"/>
                    </a:cubicBezTo>
                    <a:cubicBezTo>
                      <a:pt x="510" y="924"/>
                      <a:pt x="521" y="911"/>
                      <a:pt x="532" y="897"/>
                    </a:cubicBezTo>
                    <a:cubicBezTo>
                      <a:pt x="540" y="888"/>
                      <a:pt x="547" y="878"/>
                      <a:pt x="555" y="868"/>
                    </a:cubicBezTo>
                    <a:cubicBezTo>
                      <a:pt x="596" y="819"/>
                      <a:pt x="630" y="764"/>
                      <a:pt x="656" y="705"/>
                    </a:cubicBezTo>
                    <a:cubicBezTo>
                      <a:pt x="679" y="653"/>
                      <a:pt x="697" y="600"/>
                      <a:pt x="711" y="545"/>
                    </a:cubicBezTo>
                    <a:cubicBezTo>
                      <a:pt x="722" y="505"/>
                      <a:pt x="736" y="467"/>
                      <a:pt x="748" y="428"/>
                    </a:cubicBezTo>
                    <a:cubicBezTo>
                      <a:pt x="765" y="372"/>
                      <a:pt x="789" y="317"/>
                      <a:pt x="798" y="258"/>
                    </a:cubicBezTo>
                    <a:cubicBezTo>
                      <a:pt x="800" y="251"/>
                      <a:pt x="802" y="244"/>
                      <a:pt x="804" y="237"/>
                    </a:cubicBezTo>
                    <a:cubicBezTo>
                      <a:pt x="826" y="176"/>
                      <a:pt x="847" y="116"/>
                      <a:pt x="869" y="56"/>
                    </a:cubicBezTo>
                    <a:cubicBezTo>
                      <a:pt x="876" y="36"/>
                      <a:pt x="885" y="17"/>
                      <a:pt x="899" y="0"/>
                    </a:cubicBezTo>
                    <a:cubicBezTo>
                      <a:pt x="903" y="1"/>
                      <a:pt x="907" y="0"/>
                      <a:pt x="910" y="1"/>
                    </a:cubicBezTo>
                    <a:cubicBezTo>
                      <a:pt x="943" y="16"/>
                      <a:pt x="977" y="25"/>
                      <a:pt x="1013" y="27"/>
                    </a:cubicBezTo>
                    <a:cubicBezTo>
                      <a:pt x="1024" y="28"/>
                      <a:pt x="1035" y="29"/>
                      <a:pt x="1047" y="31"/>
                    </a:cubicBezTo>
                    <a:cubicBezTo>
                      <a:pt x="1076" y="67"/>
                      <a:pt x="1084" y="111"/>
                      <a:pt x="1105" y="149"/>
                    </a:cubicBezTo>
                    <a:cubicBezTo>
                      <a:pt x="1122" y="154"/>
                      <a:pt x="1134" y="141"/>
                      <a:pt x="1151" y="140"/>
                    </a:cubicBezTo>
                    <a:cubicBezTo>
                      <a:pt x="1154" y="145"/>
                      <a:pt x="1159" y="151"/>
                      <a:pt x="1161" y="157"/>
                    </a:cubicBezTo>
                    <a:cubicBezTo>
                      <a:pt x="1164" y="173"/>
                      <a:pt x="1166" y="189"/>
                      <a:pt x="1167" y="205"/>
                    </a:cubicBezTo>
                    <a:cubicBezTo>
                      <a:pt x="1169" y="240"/>
                      <a:pt x="1168" y="276"/>
                      <a:pt x="1174" y="312"/>
                    </a:cubicBezTo>
                    <a:cubicBezTo>
                      <a:pt x="1179" y="344"/>
                      <a:pt x="1190" y="373"/>
                      <a:pt x="1201" y="404"/>
                    </a:cubicBezTo>
                    <a:cubicBezTo>
                      <a:pt x="1209" y="426"/>
                      <a:pt x="1217" y="448"/>
                      <a:pt x="1226" y="470"/>
                    </a:cubicBezTo>
                    <a:cubicBezTo>
                      <a:pt x="1230" y="482"/>
                      <a:pt x="1234" y="495"/>
                      <a:pt x="1240" y="508"/>
                    </a:cubicBezTo>
                    <a:cubicBezTo>
                      <a:pt x="1252" y="534"/>
                      <a:pt x="1273" y="549"/>
                      <a:pt x="1302" y="553"/>
                    </a:cubicBezTo>
                    <a:cubicBezTo>
                      <a:pt x="1307" y="553"/>
                      <a:pt x="1312" y="555"/>
                      <a:pt x="1316" y="557"/>
                    </a:cubicBezTo>
                    <a:cubicBezTo>
                      <a:pt x="1320" y="560"/>
                      <a:pt x="1323" y="564"/>
                      <a:pt x="1328" y="566"/>
                    </a:cubicBezTo>
                    <a:cubicBezTo>
                      <a:pt x="1349" y="578"/>
                      <a:pt x="1371" y="585"/>
                      <a:pt x="1394" y="570"/>
                    </a:cubicBezTo>
                    <a:cubicBezTo>
                      <a:pt x="1396" y="568"/>
                      <a:pt x="1401" y="569"/>
                      <a:pt x="1405" y="568"/>
                    </a:cubicBezTo>
                    <a:cubicBezTo>
                      <a:pt x="1411" y="579"/>
                      <a:pt x="1417" y="589"/>
                      <a:pt x="1424" y="601"/>
                    </a:cubicBezTo>
                    <a:cubicBezTo>
                      <a:pt x="1413" y="623"/>
                      <a:pt x="1404" y="645"/>
                      <a:pt x="1393" y="667"/>
                    </a:cubicBezTo>
                    <a:cubicBezTo>
                      <a:pt x="1377" y="696"/>
                      <a:pt x="1360" y="725"/>
                      <a:pt x="1344" y="754"/>
                    </a:cubicBezTo>
                    <a:cubicBezTo>
                      <a:pt x="1338" y="765"/>
                      <a:pt x="1331" y="775"/>
                      <a:pt x="1327" y="787"/>
                    </a:cubicBezTo>
                    <a:cubicBezTo>
                      <a:pt x="1316" y="821"/>
                      <a:pt x="1299" y="852"/>
                      <a:pt x="1280" y="883"/>
                    </a:cubicBezTo>
                    <a:cubicBezTo>
                      <a:pt x="1259" y="918"/>
                      <a:pt x="1243" y="956"/>
                      <a:pt x="1229" y="994"/>
                    </a:cubicBezTo>
                    <a:cubicBezTo>
                      <a:pt x="1227" y="1001"/>
                      <a:pt x="1225" y="1008"/>
                      <a:pt x="1222" y="1015"/>
                    </a:cubicBezTo>
                    <a:cubicBezTo>
                      <a:pt x="1198" y="1063"/>
                      <a:pt x="1174" y="1112"/>
                      <a:pt x="1149" y="1160"/>
                    </a:cubicBezTo>
                    <a:cubicBezTo>
                      <a:pt x="1122" y="1213"/>
                      <a:pt x="1085" y="1260"/>
                      <a:pt x="1047" y="1305"/>
                    </a:cubicBezTo>
                    <a:cubicBezTo>
                      <a:pt x="1023" y="1333"/>
                      <a:pt x="1001" y="1363"/>
                      <a:pt x="980" y="1394"/>
                    </a:cubicBezTo>
                    <a:cubicBezTo>
                      <a:pt x="933" y="1462"/>
                      <a:pt x="878" y="1524"/>
                      <a:pt x="815" y="1578"/>
                    </a:cubicBezTo>
                    <a:cubicBezTo>
                      <a:pt x="803" y="1588"/>
                      <a:pt x="791" y="1600"/>
                      <a:pt x="781" y="1612"/>
                    </a:cubicBezTo>
                    <a:cubicBezTo>
                      <a:pt x="748" y="1649"/>
                      <a:pt x="710" y="1680"/>
                      <a:pt x="672" y="1712"/>
                    </a:cubicBezTo>
                    <a:cubicBezTo>
                      <a:pt x="631" y="1747"/>
                      <a:pt x="592" y="1785"/>
                      <a:pt x="551" y="1821"/>
                    </a:cubicBezTo>
                    <a:cubicBezTo>
                      <a:pt x="538" y="1833"/>
                      <a:pt x="522" y="1843"/>
                      <a:pt x="506" y="1853"/>
                    </a:cubicBezTo>
                    <a:cubicBezTo>
                      <a:pt x="499" y="1858"/>
                      <a:pt x="491" y="1861"/>
                      <a:pt x="484" y="1865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06" name="Freeform 37"/>
              <p:cNvSpPr>
                <a:spLocks/>
              </p:cNvSpPr>
              <p:nvPr/>
            </p:nvSpPr>
            <p:spPr bwMode="auto">
              <a:xfrm>
                <a:off x="4029076" y="3821113"/>
                <a:ext cx="576263" cy="1500188"/>
              </a:xfrm>
              <a:custGeom>
                <a:avLst/>
                <a:gdLst>
                  <a:gd name="T0" fmla="*/ 102 w 701"/>
                  <a:gd name="T1" fmla="*/ 19 h 1824"/>
                  <a:gd name="T2" fmla="*/ 124 w 701"/>
                  <a:gd name="T3" fmla="*/ 14 h 1824"/>
                  <a:gd name="T4" fmla="*/ 150 w 701"/>
                  <a:gd name="T5" fmla="*/ 18 h 1824"/>
                  <a:gd name="T6" fmla="*/ 300 w 701"/>
                  <a:gd name="T7" fmla="*/ 30 h 1824"/>
                  <a:gd name="T8" fmla="*/ 311 w 701"/>
                  <a:gd name="T9" fmla="*/ 29 h 1824"/>
                  <a:gd name="T10" fmla="*/ 387 w 701"/>
                  <a:gd name="T11" fmla="*/ 22 h 1824"/>
                  <a:gd name="T12" fmla="*/ 463 w 701"/>
                  <a:gd name="T13" fmla="*/ 6 h 1824"/>
                  <a:gd name="T14" fmla="*/ 492 w 701"/>
                  <a:gd name="T15" fmla="*/ 0 h 1824"/>
                  <a:gd name="T16" fmla="*/ 507 w 701"/>
                  <a:gd name="T17" fmla="*/ 62 h 1824"/>
                  <a:gd name="T18" fmla="*/ 541 w 701"/>
                  <a:gd name="T19" fmla="*/ 233 h 1824"/>
                  <a:gd name="T20" fmla="*/ 601 w 701"/>
                  <a:gd name="T21" fmla="*/ 503 h 1824"/>
                  <a:gd name="T22" fmla="*/ 621 w 701"/>
                  <a:gd name="T23" fmla="*/ 613 h 1824"/>
                  <a:gd name="T24" fmla="*/ 644 w 701"/>
                  <a:gd name="T25" fmla="*/ 744 h 1824"/>
                  <a:gd name="T26" fmla="*/ 663 w 701"/>
                  <a:gd name="T27" fmla="*/ 898 h 1824"/>
                  <a:gd name="T28" fmla="*/ 673 w 701"/>
                  <a:gd name="T29" fmla="*/ 997 h 1824"/>
                  <a:gd name="T30" fmla="*/ 677 w 701"/>
                  <a:gd name="T31" fmla="*/ 1015 h 1824"/>
                  <a:gd name="T32" fmla="*/ 688 w 701"/>
                  <a:gd name="T33" fmla="*/ 1073 h 1824"/>
                  <a:gd name="T34" fmla="*/ 694 w 701"/>
                  <a:gd name="T35" fmla="*/ 1221 h 1824"/>
                  <a:gd name="T36" fmla="*/ 699 w 701"/>
                  <a:gd name="T37" fmla="*/ 1294 h 1824"/>
                  <a:gd name="T38" fmla="*/ 700 w 701"/>
                  <a:gd name="T39" fmla="*/ 1402 h 1824"/>
                  <a:gd name="T40" fmla="*/ 690 w 701"/>
                  <a:gd name="T41" fmla="*/ 1564 h 1824"/>
                  <a:gd name="T42" fmla="*/ 678 w 701"/>
                  <a:gd name="T43" fmla="*/ 1700 h 1824"/>
                  <a:gd name="T44" fmla="*/ 670 w 701"/>
                  <a:gd name="T45" fmla="*/ 1770 h 1824"/>
                  <a:gd name="T46" fmla="*/ 666 w 701"/>
                  <a:gd name="T47" fmla="*/ 1785 h 1824"/>
                  <a:gd name="T48" fmla="*/ 650 w 701"/>
                  <a:gd name="T49" fmla="*/ 1792 h 1824"/>
                  <a:gd name="T50" fmla="*/ 624 w 701"/>
                  <a:gd name="T51" fmla="*/ 1796 h 1824"/>
                  <a:gd name="T52" fmla="*/ 495 w 701"/>
                  <a:gd name="T53" fmla="*/ 1809 h 1824"/>
                  <a:gd name="T54" fmla="*/ 463 w 701"/>
                  <a:gd name="T55" fmla="*/ 1815 h 1824"/>
                  <a:gd name="T56" fmla="*/ 404 w 701"/>
                  <a:gd name="T57" fmla="*/ 1823 h 1824"/>
                  <a:gd name="T58" fmla="*/ 276 w 701"/>
                  <a:gd name="T59" fmla="*/ 1813 h 1824"/>
                  <a:gd name="T60" fmla="*/ 235 w 701"/>
                  <a:gd name="T61" fmla="*/ 1809 h 1824"/>
                  <a:gd name="T62" fmla="*/ 50 w 701"/>
                  <a:gd name="T63" fmla="*/ 1774 h 1824"/>
                  <a:gd name="T64" fmla="*/ 36 w 701"/>
                  <a:gd name="T65" fmla="*/ 1769 h 1824"/>
                  <a:gd name="T66" fmla="*/ 29 w 701"/>
                  <a:gd name="T67" fmla="*/ 1762 h 1824"/>
                  <a:gd name="T68" fmla="*/ 27 w 701"/>
                  <a:gd name="T69" fmla="*/ 1746 h 1824"/>
                  <a:gd name="T70" fmla="*/ 50 w 701"/>
                  <a:gd name="T71" fmla="*/ 1440 h 1824"/>
                  <a:gd name="T72" fmla="*/ 61 w 701"/>
                  <a:gd name="T73" fmla="*/ 1229 h 1824"/>
                  <a:gd name="T74" fmla="*/ 78 w 701"/>
                  <a:gd name="T75" fmla="*/ 1078 h 1824"/>
                  <a:gd name="T76" fmla="*/ 102 w 701"/>
                  <a:gd name="T77" fmla="*/ 847 h 1824"/>
                  <a:gd name="T78" fmla="*/ 94 w 701"/>
                  <a:gd name="T79" fmla="*/ 784 h 1824"/>
                  <a:gd name="T80" fmla="*/ 49 w 701"/>
                  <a:gd name="T81" fmla="*/ 648 h 1824"/>
                  <a:gd name="T82" fmla="*/ 6 w 701"/>
                  <a:gd name="T83" fmla="*/ 510 h 1824"/>
                  <a:gd name="T84" fmla="*/ 40 w 701"/>
                  <a:gd name="T85" fmla="*/ 449 h 1824"/>
                  <a:gd name="T86" fmla="*/ 50 w 701"/>
                  <a:gd name="T87" fmla="*/ 446 h 1824"/>
                  <a:gd name="T88" fmla="*/ 83 w 701"/>
                  <a:gd name="T89" fmla="*/ 418 h 1824"/>
                  <a:gd name="T90" fmla="*/ 107 w 701"/>
                  <a:gd name="T91" fmla="*/ 386 h 1824"/>
                  <a:gd name="T92" fmla="*/ 130 w 701"/>
                  <a:gd name="T93" fmla="*/ 341 h 1824"/>
                  <a:gd name="T94" fmla="*/ 149 w 701"/>
                  <a:gd name="T95" fmla="*/ 187 h 1824"/>
                  <a:gd name="T96" fmla="*/ 131 w 701"/>
                  <a:gd name="T97" fmla="*/ 108 h 1824"/>
                  <a:gd name="T98" fmla="*/ 105 w 701"/>
                  <a:gd name="T99" fmla="*/ 39 h 1824"/>
                  <a:gd name="T100" fmla="*/ 102 w 701"/>
                  <a:gd name="T101" fmla="*/ 19 h 18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</a:cxnLst>
                <a:rect l="0" t="0" r="r" b="b"/>
                <a:pathLst>
                  <a:path w="701" h="1824">
                    <a:moveTo>
                      <a:pt x="102" y="19"/>
                    </a:moveTo>
                    <a:cubicBezTo>
                      <a:pt x="110" y="17"/>
                      <a:pt x="117" y="14"/>
                      <a:pt x="124" y="14"/>
                    </a:cubicBezTo>
                    <a:cubicBezTo>
                      <a:pt x="133" y="14"/>
                      <a:pt x="141" y="16"/>
                      <a:pt x="150" y="18"/>
                    </a:cubicBezTo>
                    <a:cubicBezTo>
                      <a:pt x="199" y="29"/>
                      <a:pt x="250" y="31"/>
                      <a:pt x="300" y="30"/>
                    </a:cubicBezTo>
                    <a:cubicBezTo>
                      <a:pt x="304" y="30"/>
                      <a:pt x="308" y="28"/>
                      <a:pt x="311" y="29"/>
                    </a:cubicBezTo>
                    <a:cubicBezTo>
                      <a:pt x="338" y="35"/>
                      <a:pt x="362" y="27"/>
                      <a:pt x="387" y="22"/>
                    </a:cubicBezTo>
                    <a:cubicBezTo>
                      <a:pt x="413" y="17"/>
                      <a:pt x="438" y="11"/>
                      <a:pt x="463" y="6"/>
                    </a:cubicBezTo>
                    <a:cubicBezTo>
                      <a:pt x="472" y="4"/>
                      <a:pt x="482" y="2"/>
                      <a:pt x="492" y="0"/>
                    </a:cubicBezTo>
                    <a:cubicBezTo>
                      <a:pt x="502" y="21"/>
                      <a:pt x="503" y="42"/>
                      <a:pt x="507" y="62"/>
                    </a:cubicBezTo>
                    <a:cubicBezTo>
                      <a:pt x="519" y="119"/>
                      <a:pt x="530" y="176"/>
                      <a:pt x="541" y="233"/>
                    </a:cubicBezTo>
                    <a:cubicBezTo>
                      <a:pt x="557" y="324"/>
                      <a:pt x="583" y="413"/>
                      <a:pt x="601" y="503"/>
                    </a:cubicBezTo>
                    <a:cubicBezTo>
                      <a:pt x="608" y="539"/>
                      <a:pt x="614" y="576"/>
                      <a:pt x="621" y="613"/>
                    </a:cubicBezTo>
                    <a:cubicBezTo>
                      <a:pt x="628" y="656"/>
                      <a:pt x="635" y="700"/>
                      <a:pt x="644" y="744"/>
                    </a:cubicBezTo>
                    <a:cubicBezTo>
                      <a:pt x="654" y="795"/>
                      <a:pt x="658" y="846"/>
                      <a:pt x="663" y="898"/>
                    </a:cubicBezTo>
                    <a:cubicBezTo>
                      <a:pt x="667" y="931"/>
                      <a:pt x="670" y="964"/>
                      <a:pt x="673" y="997"/>
                    </a:cubicBezTo>
                    <a:cubicBezTo>
                      <a:pt x="674" y="1003"/>
                      <a:pt x="674" y="1010"/>
                      <a:pt x="677" y="1015"/>
                    </a:cubicBezTo>
                    <a:cubicBezTo>
                      <a:pt x="687" y="1033"/>
                      <a:pt x="687" y="1053"/>
                      <a:pt x="688" y="1073"/>
                    </a:cubicBezTo>
                    <a:cubicBezTo>
                      <a:pt x="690" y="1122"/>
                      <a:pt x="692" y="1171"/>
                      <a:pt x="694" y="1221"/>
                    </a:cubicBezTo>
                    <a:cubicBezTo>
                      <a:pt x="696" y="1245"/>
                      <a:pt x="699" y="1270"/>
                      <a:pt x="699" y="1294"/>
                    </a:cubicBezTo>
                    <a:cubicBezTo>
                      <a:pt x="700" y="1330"/>
                      <a:pt x="701" y="1366"/>
                      <a:pt x="700" y="1402"/>
                    </a:cubicBezTo>
                    <a:cubicBezTo>
                      <a:pt x="698" y="1456"/>
                      <a:pt x="692" y="1510"/>
                      <a:pt x="690" y="1564"/>
                    </a:cubicBezTo>
                    <a:cubicBezTo>
                      <a:pt x="688" y="1610"/>
                      <a:pt x="684" y="1655"/>
                      <a:pt x="678" y="1700"/>
                    </a:cubicBezTo>
                    <a:cubicBezTo>
                      <a:pt x="674" y="1724"/>
                      <a:pt x="673" y="1747"/>
                      <a:pt x="670" y="1770"/>
                    </a:cubicBezTo>
                    <a:cubicBezTo>
                      <a:pt x="670" y="1775"/>
                      <a:pt x="668" y="1780"/>
                      <a:pt x="666" y="1785"/>
                    </a:cubicBezTo>
                    <a:cubicBezTo>
                      <a:pt x="661" y="1788"/>
                      <a:pt x="655" y="1791"/>
                      <a:pt x="650" y="1792"/>
                    </a:cubicBezTo>
                    <a:cubicBezTo>
                      <a:pt x="641" y="1794"/>
                      <a:pt x="633" y="1796"/>
                      <a:pt x="624" y="1796"/>
                    </a:cubicBezTo>
                    <a:cubicBezTo>
                      <a:pt x="581" y="1798"/>
                      <a:pt x="539" y="1809"/>
                      <a:pt x="495" y="1809"/>
                    </a:cubicBezTo>
                    <a:cubicBezTo>
                      <a:pt x="484" y="1809"/>
                      <a:pt x="473" y="1812"/>
                      <a:pt x="463" y="1815"/>
                    </a:cubicBezTo>
                    <a:cubicBezTo>
                      <a:pt x="444" y="1821"/>
                      <a:pt x="424" y="1823"/>
                      <a:pt x="404" y="1823"/>
                    </a:cubicBezTo>
                    <a:cubicBezTo>
                      <a:pt x="361" y="1824"/>
                      <a:pt x="318" y="1822"/>
                      <a:pt x="276" y="1813"/>
                    </a:cubicBezTo>
                    <a:cubicBezTo>
                      <a:pt x="262" y="1810"/>
                      <a:pt x="249" y="1809"/>
                      <a:pt x="235" y="1809"/>
                    </a:cubicBezTo>
                    <a:cubicBezTo>
                      <a:pt x="172" y="1806"/>
                      <a:pt x="110" y="1794"/>
                      <a:pt x="50" y="1774"/>
                    </a:cubicBezTo>
                    <a:cubicBezTo>
                      <a:pt x="45" y="1773"/>
                      <a:pt x="41" y="1771"/>
                      <a:pt x="36" y="1769"/>
                    </a:cubicBezTo>
                    <a:cubicBezTo>
                      <a:pt x="34" y="1768"/>
                      <a:pt x="33" y="1766"/>
                      <a:pt x="29" y="1762"/>
                    </a:cubicBezTo>
                    <a:cubicBezTo>
                      <a:pt x="28" y="1758"/>
                      <a:pt x="27" y="1752"/>
                      <a:pt x="27" y="1746"/>
                    </a:cubicBezTo>
                    <a:cubicBezTo>
                      <a:pt x="35" y="1644"/>
                      <a:pt x="43" y="1542"/>
                      <a:pt x="50" y="1440"/>
                    </a:cubicBezTo>
                    <a:cubicBezTo>
                      <a:pt x="55" y="1370"/>
                      <a:pt x="56" y="1299"/>
                      <a:pt x="61" y="1229"/>
                    </a:cubicBezTo>
                    <a:cubicBezTo>
                      <a:pt x="65" y="1179"/>
                      <a:pt x="70" y="1128"/>
                      <a:pt x="78" y="1078"/>
                    </a:cubicBezTo>
                    <a:cubicBezTo>
                      <a:pt x="90" y="1001"/>
                      <a:pt x="99" y="924"/>
                      <a:pt x="102" y="847"/>
                    </a:cubicBezTo>
                    <a:cubicBezTo>
                      <a:pt x="103" y="826"/>
                      <a:pt x="100" y="804"/>
                      <a:pt x="94" y="784"/>
                    </a:cubicBezTo>
                    <a:cubicBezTo>
                      <a:pt x="81" y="738"/>
                      <a:pt x="65" y="693"/>
                      <a:pt x="49" y="648"/>
                    </a:cubicBezTo>
                    <a:cubicBezTo>
                      <a:pt x="32" y="602"/>
                      <a:pt x="16" y="557"/>
                      <a:pt x="6" y="510"/>
                    </a:cubicBezTo>
                    <a:cubicBezTo>
                      <a:pt x="0" y="480"/>
                      <a:pt x="11" y="460"/>
                      <a:pt x="40" y="449"/>
                    </a:cubicBezTo>
                    <a:cubicBezTo>
                      <a:pt x="43" y="448"/>
                      <a:pt x="47" y="447"/>
                      <a:pt x="50" y="446"/>
                    </a:cubicBezTo>
                    <a:cubicBezTo>
                      <a:pt x="65" y="441"/>
                      <a:pt x="76" y="432"/>
                      <a:pt x="83" y="418"/>
                    </a:cubicBezTo>
                    <a:cubicBezTo>
                      <a:pt x="89" y="406"/>
                      <a:pt x="96" y="395"/>
                      <a:pt x="107" y="386"/>
                    </a:cubicBezTo>
                    <a:cubicBezTo>
                      <a:pt x="121" y="375"/>
                      <a:pt x="127" y="357"/>
                      <a:pt x="130" y="341"/>
                    </a:cubicBezTo>
                    <a:cubicBezTo>
                      <a:pt x="141" y="290"/>
                      <a:pt x="152" y="239"/>
                      <a:pt x="149" y="187"/>
                    </a:cubicBezTo>
                    <a:cubicBezTo>
                      <a:pt x="147" y="159"/>
                      <a:pt x="141" y="133"/>
                      <a:pt x="131" y="108"/>
                    </a:cubicBezTo>
                    <a:cubicBezTo>
                      <a:pt x="122" y="85"/>
                      <a:pt x="113" y="62"/>
                      <a:pt x="105" y="39"/>
                    </a:cubicBezTo>
                    <a:cubicBezTo>
                      <a:pt x="103" y="33"/>
                      <a:pt x="103" y="27"/>
                      <a:pt x="102" y="1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07" name="Freeform 38"/>
              <p:cNvSpPr>
                <a:spLocks noEditPoints="1"/>
              </p:cNvSpPr>
              <p:nvPr/>
            </p:nvSpPr>
            <p:spPr bwMode="auto">
              <a:xfrm>
                <a:off x="4048126" y="1900238"/>
                <a:ext cx="635000" cy="657225"/>
              </a:xfrm>
              <a:custGeom>
                <a:avLst/>
                <a:gdLst>
                  <a:gd name="T0" fmla="*/ 237 w 774"/>
                  <a:gd name="T1" fmla="*/ 735 h 799"/>
                  <a:gd name="T2" fmla="*/ 345 w 774"/>
                  <a:gd name="T3" fmla="*/ 764 h 799"/>
                  <a:gd name="T4" fmla="*/ 331 w 774"/>
                  <a:gd name="T5" fmla="*/ 798 h 799"/>
                  <a:gd name="T6" fmla="*/ 122 w 774"/>
                  <a:gd name="T7" fmla="*/ 770 h 799"/>
                  <a:gd name="T8" fmla="*/ 4 w 774"/>
                  <a:gd name="T9" fmla="*/ 741 h 799"/>
                  <a:gd name="T10" fmla="*/ 15 w 774"/>
                  <a:gd name="T11" fmla="*/ 661 h 799"/>
                  <a:gd name="T12" fmla="*/ 14 w 774"/>
                  <a:gd name="T13" fmla="*/ 536 h 799"/>
                  <a:gd name="T14" fmla="*/ 32 w 774"/>
                  <a:gd name="T15" fmla="*/ 319 h 799"/>
                  <a:gd name="T16" fmla="*/ 59 w 774"/>
                  <a:gd name="T17" fmla="*/ 175 h 799"/>
                  <a:gd name="T18" fmla="*/ 150 w 774"/>
                  <a:gd name="T19" fmla="*/ 227 h 799"/>
                  <a:gd name="T20" fmla="*/ 176 w 774"/>
                  <a:gd name="T21" fmla="*/ 224 h 799"/>
                  <a:gd name="T22" fmla="*/ 234 w 774"/>
                  <a:gd name="T23" fmla="*/ 90 h 799"/>
                  <a:gd name="T24" fmla="*/ 266 w 774"/>
                  <a:gd name="T25" fmla="*/ 167 h 799"/>
                  <a:gd name="T26" fmla="*/ 318 w 774"/>
                  <a:gd name="T27" fmla="*/ 93 h 799"/>
                  <a:gd name="T28" fmla="*/ 448 w 774"/>
                  <a:gd name="T29" fmla="*/ 104 h 799"/>
                  <a:gd name="T30" fmla="*/ 484 w 774"/>
                  <a:gd name="T31" fmla="*/ 69 h 799"/>
                  <a:gd name="T32" fmla="*/ 559 w 774"/>
                  <a:gd name="T33" fmla="*/ 88 h 799"/>
                  <a:gd name="T34" fmla="*/ 627 w 774"/>
                  <a:gd name="T35" fmla="*/ 48 h 799"/>
                  <a:gd name="T36" fmla="*/ 670 w 774"/>
                  <a:gd name="T37" fmla="*/ 76 h 799"/>
                  <a:gd name="T38" fmla="*/ 702 w 774"/>
                  <a:gd name="T39" fmla="*/ 27 h 799"/>
                  <a:gd name="T40" fmla="*/ 761 w 774"/>
                  <a:gd name="T41" fmla="*/ 26 h 799"/>
                  <a:gd name="T42" fmla="*/ 756 w 774"/>
                  <a:gd name="T43" fmla="*/ 134 h 799"/>
                  <a:gd name="T44" fmla="*/ 659 w 774"/>
                  <a:gd name="T45" fmla="*/ 154 h 799"/>
                  <a:gd name="T46" fmla="*/ 708 w 774"/>
                  <a:gd name="T47" fmla="*/ 153 h 799"/>
                  <a:gd name="T48" fmla="*/ 742 w 774"/>
                  <a:gd name="T49" fmla="*/ 217 h 799"/>
                  <a:gd name="T50" fmla="*/ 742 w 774"/>
                  <a:gd name="T51" fmla="*/ 310 h 799"/>
                  <a:gd name="T52" fmla="*/ 637 w 774"/>
                  <a:gd name="T53" fmla="*/ 599 h 799"/>
                  <a:gd name="T54" fmla="*/ 513 w 774"/>
                  <a:gd name="T55" fmla="*/ 718 h 799"/>
                  <a:gd name="T56" fmla="*/ 425 w 774"/>
                  <a:gd name="T57" fmla="*/ 747 h 799"/>
                  <a:gd name="T58" fmla="*/ 248 w 774"/>
                  <a:gd name="T59" fmla="*/ 731 h 799"/>
                  <a:gd name="T60" fmla="*/ 140 w 774"/>
                  <a:gd name="T61" fmla="*/ 636 h 799"/>
                  <a:gd name="T62" fmla="*/ 223 w 774"/>
                  <a:gd name="T63" fmla="*/ 723 h 799"/>
                  <a:gd name="T64" fmla="*/ 430 w 774"/>
                  <a:gd name="T65" fmla="*/ 148 h 799"/>
                  <a:gd name="T66" fmla="*/ 432 w 774"/>
                  <a:gd name="T67" fmla="*/ 185 h 799"/>
                  <a:gd name="T68" fmla="*/ 502 w 774"/>
                  <a:gd name="T69" fmla="*/ 203 h 799"/>
                  <a:gd name="T70" fmla="*/ 448 w 774"/>
                  <a:gd name="T71" fmla="*/ 118 h 799"/>
                  <a:gd name="T72" fmla="*/ 349 w 774"/>
                  <a:gd name="T73" fmla="*/ 155 h 799"/>
                  <a:gd name="T74" fmla="*/ 424 w 774"/>
                  <a:gd name="T75" fmla="*/ 140 h 799"/>
                  <a:gd name="T76" fmla="*/ 575 w 774"/>
                  <a:gd name="T77" fmla="*/ 514 h 799"/>
                  <a:gd name="T78" fmla="*/ 590 w 774"/>
                  <a:gd name="T79" fmla="*/ 503 h 799"/>
                  <a:gd name="T80" fmla="*/ 514 w 774"/>
                  <a:gd name="T81" fmla="*/ 476 h 799"/>
                  <a:gd name="T82" fmla="*/ 621 w 774"/>
                  <a:gd name="T83" fmla="*/ 357 h 799"/>
                  <a:gd name="T84" fmla="*/ 653 w 774"/>
                  <a:gd name="T85" fmla="*/ 360 h 79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774" h="799">
                    <a:moveTo>
                      <a:pt x="223" y="723"/>
                    </a:moveTo>
                    <a:cubicBezTo>
                      <a:pt x="228" y="727"/>
                      <a:pt x="232" y="732"/>
                      <a:pt x="237" y="735"/>
                    </a:cubicBezTo>
                    <a:cubicBezTo>
                      <a:pt x="267" y="747"/>
                      <a:pt x="297" y="759"/>
                      <a:pt x="330" y="760"/>
                    </a:cubicBezTo>
                    <a:cubicBezTo>
                      <a:pt x="334" y="760"/>
                      <a:pt x="339" y="763"/>
                      <a:pt x="345" y="764"/>
                    </a:cubicBezTo>
                    <a:cubicBezTo>
                      <a:pt x="344" y="775"/>
                      <a:pt x="343" y="784"/>
                      <a:pt x="342" y="793"/>
                    </a:cubicBezTo>
                    <a:cubicBezTo>
                      <a:pt x="337" y="795"/>
                      <a:pt x="334" y="797"/>
                      <a:pt x="331" y="798"/>
                    </a:cubicBezTo>
                    <a:cubicBezTo>
                      <a:pt x="328" y="799"/>
                      <a:pt x="326" y="799"/>
                      <a:pt x="323" y="799"/>
                    </a:cubicBezTo>
                    <a:cubicBezTo>
                      <a:pt x="256" y="788"/>
                      <a:pt x="188" y="789"/>
                      <a:pt x="122" y="770"/>
                    </a:cubicBezTo>
                    <a:cubicBezTo>
                      <a:pt x="87" y="769"/>
                      <a:pt x="54" y="760"/>
                      <a:pt x="21" y="748"/>
                    </a:cubicBezTo>
                    <a:cubicBezTo>
                      <a:pt x="16" y="746"/>
                      <a:pt x="10" y="744"/>
                      <a:pt x="4" y="741"/>
                    </a:cubicBezTo>
                    <a:cubicBezTo>
                      <a:pt x="3" y="735"/>
                      <a:pt x="0" y="731"/>
                      <a:pt x="1" y="726"/>
                    </a:cubicBezTo>
                    <a:cubicBezTo>
                      <a:pt x="5" y="704"/>
                      <a:pt x="9" y="683"/>
                      <a:pt x="15" y="661"/>
                    </a:cubicBezTo>
                    <a:cubicBezTo>
                      <a:pt x="21" y="638"/>
                      <a:pt x="22" y="615"/>
                      <a:pt x="19" y="591"/>
                    </a:cubicBezTo>
                    <a:cubicBezTo>
                      <a:pt x="16" y="573"/>
                      <a:pt x="16" y="555"/>
                      <a:pt x="14" y="536"/>
                    </a:cubicBezTo>
                    <a:cubicBezTo>
                      <a:pt x="61" y="494"/>
                      <a:pt x="68" y="438"/>
                      <a:pt x="77" y="382"/>
                    </a:cubicBezTo>
                    <a:cubicBezTo>
                      <a:pt x="47" y="368"/>
                      <a:pt x="38" y="345"/>
                      <a:pt x="32" y="319"/>
                    </a:cubicBezTo>
                    <a:cubicBezTo>
                      <a:pt x="30" y="310"/>
                      <a:pt x="29" y="299"/>
                      <a:pt x="26" y="290"/>
                    </a:cubicBezTo>
                    <a:cubicBezTo>
                      <a:pt x="10" y="244"/>
                      <a:pt x="32" y="208"/>
                      <a:pt x="59" y="175"/>
                    </a:cubicBezTo>
                    <a:cubicBezTo>
                      <a:pt x="82" y="148"/>
                      <a:pt x="124" y="166"/>
                      <a:pt x="134" y="194"/>
                    </a:cubicBezTo>
                    <a:cubicBezTo>
                      <a:pt x="138" y="206"/>
                      <a:pt x="143" y="217"/>
                      <a:pt x="150" y="227"/>
                    </a:cubicBezTo>
                    <a:cubicBezTo>
                      <a:pt x="152" y="229"/>
                      <a:pt x="154" y="230"/>
                      <a:pt x="158" y="233"/>
                    </a:cubicBezTo>
                    <a:cubicBezTo>
                      <a:pt x="163" y="231"/>
                      <a:pt x="171" y="229"/>
                      <a:pt x="176" y="224"/>
                    </a:cubicBezTo>
                    <a:cubicBezTo>
                      <a:pt x="202" y="201"/>
                      <a:pt x="214" y="170"/>
                      <a:pt x="221" y="137"/>
                    </a:cubicBezTo>
                    <a:cubicBezTo>
                      <a:pt x="224" y="121"/>
                      <a:pt x="227" y="106"/>
                      <a:pt x="234" y="90"/>
                    </a:cubicBezTo>
                    <a:cubicBezTo>
                      <a:pt x="260" y="111"/>
                      <a:pt x="259" y="137"/>
                      <a:pt x="249" y="162"/>
                    </a:cubicBezTo>
                    <a:cubicBezTo>
                      <a:pt x="255" y="170"/>
                      <a:pt x="261" y="173"/>
                      <a:pt x="266" y="167"/>
                    </a:cubicBezTo>
                    <a:cubicBezTo>
                      <a:pt x="276" y="158"/>
                      <a:pt x="287" y="149"/>
                      <a:pt x="294" y="138"/>
                    </a:cubicBezTo>
                    <a:cubicBezTo>
                      <a:pt x="304" y="124"/>
                      <a:pt x="311" y="108"/>
                      <a:pt x="318" y="93"/>
                    </a:cubicBezTo>
                    <a:cubicBezTo>
                      <a:pt x="324" y="82"/>
                      <a:pt x="327" y="70"/>
                      <a:pt x="339" y="60"/>
                    </a:cubicBezTo>
                    <a:cubicBezTo>
                      <a:pt x="371" y="87"/>
                      <a:pt x="403" y="114"/>
                      <a:pt x="448" y="104"/>
                    </a:cubicBezTo>
                    <a:cubicBezTo>
                      <a:pt x="459" y="86"/>
                      <a:pt x="443" y="69"/>
                      <a:pt x="454" y="51"/>
                    </a:cubicBezTo>
                    <a:cubicBezTo>
                      <a:pt x="467" y="52"/>
                      <a:pt x="474" y="64"/>
                      <a:pt x="484" y="69"/>
                    </a:cubicBezTo>
                    <a:cubicBezTo>
                      <a:pt x="496" y="75"/>
                      <a:pt x="509" y="81"/>
                      <a:pt x="522" y="85"/>
                    </a:cubicBezTo>
                    <a:cubicBezTo>
                      <a:pt x="533" y="89"/>
                      <a:pt x="544" y="96"/>
                      <a:pt x="559" y="88"/>
                    </a:cubicBezTo>
                    <a:cubicBezTo>
                      <a:pt x="574" y="68"/>
                      <a:pt x="587" y="45"/>
                      <a:pt x="606" y="27"/>
                    </a:cubicBezTo>
                    <a:cubicBezTo>
                      <a:pt x="620" y="30"/>
                      <a:pt x="621" y="41"/>
                      <a:pt x="627" y="48"/>
                    </a:cubicBezTo>
                    <a:cubicBezTo>
                      <a:pt x="635" y="58"/>
                      <a:pt x="642" y="68"/>
                      <a:pt x="650" y="77"/>
                    </a:cubicBezTo>
                    <a:cubicBezTo>
                      <a:pt x="655" y="82"/>
                      <a:pt x="665" y="82"/>
                      <a:pt x="670" y="76"/>
                    </a:cubicBezTo>
                    <a:cubicBezTo>
                      <a:pt x="674" y="72"/>
                      <a:pt x="678" y="66"/>
                      <a:pt x="681" y="61"/>
                    </a:cubicBezTo>
                    <a:cubicBezTo>
                      <a:pt x="688" y="50"/>
                      <a:pt x="694" y="38"/>
                      <a:pt x="702" y="27"/>
                    </a:cubicBezTo>
                    <a:cubicBezTo>
                      <a:pt x="710" y="15"/>
                      <a:pt x="719" y="5"/>
                      <a:pt x="732" y="0"/>
                    </a:cubicBezTo>
                    <a:cubicBezTo>
                      <a:pt x="747" y="3"/>
                      <a:pt x="755" y="14"/>
                      <a:pt x="761" y="26"/>
                    </a:cubicBezTo>
                    <a:cubicBezTo>
                      <a:pt x="769" y="42"/>
                      <a:pt x="774" y="59"/>
                      <a:pt x="771" y="76"/>
                    </a:cubicBezTo>
                    <a:cubicBezTo>
                      <a:pt x="767" y="95"/>
                      <a:pt x="761" y="114"/>
                      <a:pt x="756" y="134"/>
                    </a:cubicBezTo>
                    <a:cubicBezTo>
                      <a:pt x="738" y="140"/>
                      <a:pt x="720" y="140"/>
                      <a:pt x="702" y="142"/>
                    </a:cubicBezTo>
                    <a:cubicBezTo>
                      <a:pt x="687" y="144"/>
                      <a:pt x="672" y="145"/>
                      <a:pt x="659" y="154"/>
                    </a:cubicBezTo>
                    <a:cubicBezTo>
                      <a:pt x="657" y="155"/>
                      <a:pt x="657" y="159"/>
                      <a:pt x="655" y="166"/>
                    </a:cubicBezTo>
                    <a:cubicBezTo>
                      <a:pt x="674" y="161"/>
                      <a:pt x="690" y="157"/>
                      <a:pt x="708" y="153"/>
                    </a:cubicBezTo>
                    <a:cubicBezTo>
                      <a:pt x="709" y="164"/>
                      <a:pt x="711" y="172"/>
                      <a:pt x="712" y="180"/>
                    </a:cubicBezTo>
                    <a:cubicBezTo>
                      <a:pt x="714" y="199"/>
                      <a:pt x="722" y="213"/>
                      <a:pt x="742" y="217"/>
                    </a:cubicBezTo>
                    <a:cubicBezTo>
                      <a:pt x="745" y="218"/>
                      <a:pt x="748" y="220"/>
                      <a:pt x="753" y="223"/>
                    </a:cubicBezTo>
                    <a:cubicBezTo>
                      <a:pt x="753" y="252"/>
                      <a:pt x="745" y="281"/>
                      <a:pt x="742" y="310"/>
                    </a:cubicBezTo>
                    <a:cubicBezTo>
                      <a:pt x="735" y="370"/>
                      <a:pt x="717" y="428"/>
                      <a:pt x="697" y="485"/>
                    </a:cubicBezTo>
                    <a:cubicBezTo>
                      <a:pt x="683" y="526"/>
                      <a:pt x="663" y="564"/>
                      <a:pt x="637" y="599"/>
                    </a:cubicBezTo>
                    <a:cubicBezTo>
                      <a:pt x="613" y="631"/>
                      <a:pt x="584" y="657"/>
                      <a:pt x="559" y="688"/>
                    </a:cubicBezTo>
                    <a:cubicBezTo>
                      <a:pt x="547" y="702"/>
                      <a:pt x="531" y="712"/>
                      <a:pt x="513" y="718"/>
                    </a:cubicBezTo>
                    <a:cubicBezTo>
                      <a:pt x="498" y="722"/>
                      <a:pt x="483" y="729"/>
                      <a:pt x="468" y="734"/>
                    </a:cubicBezTo>
                    <a:cubicBezTo>
                      <a:pt x="454" y="739"/>
                      <a:pt x="440" y="745"/>
                      <a:pt x="425" y="747"/>
                    </a:cubicBezTo>
                    <a:cubicBezTo>
                      <a:pt x="395" y="751"/>
                      <a:pt x="364" y="749"/>
                      <a:pt x="333" y="752"/>
                    </a:cubicBezTo>
                    <a:cubicBezTo>
                      <a:pt x="303" y="755"/>
                      <a:pt x="276" y="742"/>
                      <a:pt x="248" y="731"/>
                    </a:cubicBezTo>
                    <a:cubicBezTo>
                      <a:pt x="240" y="727"/>
                      <a:pt x="232" y="725"/>
                      <a:pt x="224" y="722"/>
                    </a:cubicBezTo>
                    <a:cubicBezTo>
                      <a:pt x="190" y="699"/>
                      <a:pt x="159" y="674"/>
                      <a:pt x="140" y="636"/>
                    </a:cubicBezTo>
                    <a:cubicBezTo>
                      <a:pt x="140" y="635"/>
                      <a:pt x="136" y="636"/>
                      <a:pt x="134" y="636"/>
                    </a:cubicBezTo>
                    <a:cubicBezTo>
                      <a:pt x="145" y="678"/>
                      <a:pt x="178" y="710"/>
                      <a:pt x="223" y="723"/>
                    </a:cubicBezTo>
                    <a:close/>
                    <a:moveTo>
                      <a:pt x="424" y="140"/>
                    </a:moveTo>
                    <a:cubicBezTo>
                      <a:pt x="427" y="144"/>
                      <a:pt x="429" y="146"/>
                      <a:pt x="430" y="148"/>
                    </a:cubicBezTo>
                    <a:cubicBezTo>
                      <a:pt x="431" y="153"/>
                      <a:pt x="431" y="158"/>
                      <a:pt x="432" y="163"/>
                    </a:cubicBezTo>
                    <a:cubicBezTo>
                      <a:pt x="432" y="170"/>
                      <a:pt x="431" y="178"/>
                      <a:pt x="432" y="185"/>
                    </a:cubicBezTo>
                    <a:cubicBezTo>
                      <a:pt x="436" y="208"/>
                      <a:pt x="451" y="219"/>
                      <a:pt x="474" y="218"/>
                    </a:cubicBezTo>
                    <a:cubicBezTo>
                      <a:pt x="486" y="218"/>
                      <a:pt x="495" y="212"/>
                      <a:pt x="502" y="203"/>
                    </a:cubicBezTo>
                    <a:cubicBezTo>
                      <a:pt x="517" y="187"/>
                      <a:pt x="531" y="171"/>
                      <a:pt x="546" y="155"/>
                    </a:cubicBezTo>
                    <a:cubicBezTo>
                      <a:pt x="520" y="125"/>
                      <a:pt x="484" y="122"/>
                      <a:pt x="448" y="118"/>
                    </a:cubicBezTo>
                    <a:cubicBezTo>
                      <a:pt x="445" y="118"/>
                      <a:pt x="441" y="119"/>
                      <a:pt x="438" y="120"/>
                    </a:cubicBezTo>
                    <a:cubicBezTo>
                      <a:pt x="408" y="132"/>
                      <a:pt x="378" y="143"/>
                      <a:pt x="349" y="155"/>
                    </a:cubicBezTo>
                    <a:cubicBezTo>
                      <a:pt x="345" y="157"/>
                      <a:pt x="336" y="158"/>
                      <a:pt x="339" y="167"/>
                    </a:cubicBezTo>
                    <a:cubicBezTo>
                      <a:pt x="369" y="165"/>
                      <a:pt x="392" y="142"/>
                      <a:pt x="424" y="140"/>
                    </a:cubicBezTo>
                    <a:close/>
                    <a:moveTo>
                      <a:pt x="514" y="476"/>
                    </a:moveTo>
                    <a:cubicBezTo>
                      <a:pt x="528" y="501"/>
                      <a:pt x="546" y="512"/>
                      <a:pt x="575" y="514"/>
                    </a:cubicBezTo>
                    <a:cubicBezTo>
                      <a:pt x="608" y="516"/>
                      <a:pt x="620" y="513"/>
                      <a:pt x="632" y="498"/>
                    </a:cubicBezTo>
                    <a:cubicBezTo>
                      <a:pt x="616" y="500"/>
                      <a:pt x="603" y="503"/>
                      <a:pt x="590" y="503"/>
                    </a:cubicBezTo>
                    <a:cubicBezTo>
                      <a:pt x="577" y="502"/>
                      <a:pt x="563" y="501"/>
                      <a:pt x="550" y="497"/>
                    </a:cubicBezTo>
                    <a:cubicBezTo>
                      <a:pt x="538" y="493"/>
                      <a:pt x="528" y="484"/>
                      <a:pt x="514" y="476"/>
                    </a:cubicBezTo>
                    <a:close/>
                    <a:moveTo>
                      <a:pt x="653" y="360"/>
                    </a:moveTo>
                    <a:cubicBezTo>
                      <a:pt x="642" y="359"/>
                      <a:pt x="631" y="360"/>
                      <a:pt x="621" y="357"/>
                    </a:cubicBezTo>
                    <a:cubicBezTo>
                      <a:pt x="610" y="354"/>
                      <a:pt x="600" y="348"/>
                      <a:pt x="588" y="343"/>
                    </a:cubicBezTo>
                    <a:cubicBezTo>
                      <a:pt x="603" y="369"/>
                      <a:pt x="612" y="372"/>
                      <a:pt x="653" y="36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08" name="Freeform 39"/>
              <p:cNvSpPr>
                <a:spLocks/>
              </p:cNvSpPr>
              <p:nvPr/>
            </p:nvSpPr>
            <p:spPr bwMode="auto">
              <a:xfrm>
                <a:off x="2782888" y="4886325"/>
                <a:ext cx="452438" cy="754063"/>
              </a:xfrm>
              <a:custGeom>
                <a:avLst/>
                <a:gdLst>
                  <a:gd name="T0" fmla="*/ 487 w 550"/>
                  <a:gd name="T1" fmla="*/ 405 h 917"/>
                  <a:gd name="T2" fmla="*/ 519 w 550"/>
                  <a:gd name="T3" fmla="*/ 511 h 917"/>
                  <a:gd name="T4" fmla="*/ 539 w 550"/>
                  <a:gd name="T5" fmla="*/ 627 h 917"/>
                  <a:gd name="T6" fmla="*/ 540 w 550"/>
                  <a:gd name="T7" fmla="*/ 649 h 917"/>
                  <a:gd name="T8" fmla="*/ 538 w 550"/>
                  <a:gd name="T9" fmla="*/ 789 h 917"/>
                  <a:gd name="T10" fmla="*/ 531 w 550"/>
                  <a:gd name="T11" fmla="*/ 826 h 917"/>
                  <a:gd name="T12" fmla="*/ 480 w 550"/>
                  <a:gd name="T13" fmla="*/ 885 h 917"/>
                  <a:gd name="T14" fmla="*/ 456 w 550"/>
                  <a:gd name="T15" fmla="*/ 895 h 917"/>
                  <a:gd name="T16" fmla="*/ 324 w 550"/>
                  <a:gd name="T17" fmla="*/ 898 h 917"/>
                  <a:gd name="T18" fmla="*/ 260 w 550"/>
                  <a:gd name="T19" fmla="*/ 869 h 917"/>
                  <a:gd name="T20" fmla="*/ 224 w 550"/>
                  <a:gd name="T21" fmla="*/ 838 h 917"/>
                  <a:gd name="T22" fmla="*/ 151 w 550"/>
                  <a:gd name="T23" fmla="*/ 727 h 917"/>
                  <a:gd name="T24" fmla="*/ 102 w 550"/>
                  <a:gd name="T25" fmla="*/ 619 h 917"/>
                  <a:gd name="T26" fmla="*/ 46 w 550"/>
                  <a:gd name="T27" fmla="*/ 397 h 917"/>
                  <a:gd name="T28" fmla="*/ 20 w 550"/>
                  <a:gd name="T29" fmla="*/ 258 h 917"/>
                  <a:gd name="T30" fmla="*/ 9 w 550"/>
                  <a:gd name="T31" fmla="*/ 189 h 917"/>
                  <a:gd name="T32" fmla="*/ 3 w 550"/>
                  <a:gd name="T33" fmla="*/ 141 h 917"/>
                  <a:gd name="T34" fmla="*/ 39 w 550"/>
                  <a:gd name="T35" fmla="*/ 58 h 917"/>
                  <a:gd name="T36" fmla="*/ 124 w 550"/>
                  <a:gd name="T37" fmla="*/ 0 h 917"/>
                  <a:gd name="T38" fmla="*/ 159 w 550"/>
                  <a:gd name="T39" fmla="*/ 39 h 917"/>
                  <a:gd name="T40" fmla="*/ 256 w 550"/>
                  <a:gd name="T41" fmla="*/ 173 h 917"/>
                  <a:gd name="T42" fmla="*/ 264 w 550"/>
                  <a:gd name="T43" fmla="*/ 181 h 917"/>
                  <a:gd name="T44" fmla="*/ 389 w 550"/>
                  <a:gd name="T45" fmla="*/ 317 h 917"/>
                  <a:gd name="T46" fmla="*/ 429 w 550"/>
                  <a:gd name="T47" fmla="*/ 359 h 917"/>
                  <a:gd name="T48" fmla="*/ 452 w 550"/>
                  <a:gd name="T49" fmla="*/ 378 h 917"/>
                  <a:gd name="T50" fmla="*/ 487 w 550"/>
                  <a:gd name="T51" fmla="*/ 405 h 9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550" h="917">
                    <a:moveTo>
                      <a:pt x="487" y="405"/>
                    </a:moveTo>
                    <a:cubicBezTo>
                      <a:pt x="499" y="445"/>
                      <a:pt x="510" y="478"/>
                      <a:pt x="519" y="511"/>
                    </a:cubicBezTo>
                    <a:cubicBezTo>
                      <a:pt x="530" y="549"/>
                      <a:pt x="539" y="587"/>
                      <a:pt x="539" y="627"/>
                    </a:cubicBezTo>
                    <a:cubicBezTo>
                      <a:pt x="539" y="635"/>
                      <a:pt x="538" y="642"/>
                      <a:pt x="540" y="649"/>
                    </a:cubicBezTo>
                    <a:cubicBezTo>
                      <a:pt x="550" y="696"/>
                      <a:pt x="540" y="743"/>
                      <a:pt x="538" y="789"/>
                    </a:cubicBezTo>
                    <a:cubicBezTo>
                      <a:pt x="538" y="802"/>
                      <a:pt x="533" y="814"/>
                      <a:pt x="531" y="826"/>
                    </a:cubicBezTo>
                    <a:cubicBezTo>
                      <a:pt x="525" y="855"/>
                      <a:pt x="505" y="872"/>
                      <a:pt x="480" y="885"/>
                    </a:cubicBezTo>
                    <a:cubicBezTo>
                      <a:pt x="472" y="889"/>
                      <a:pt x="464" y="891"/>
                      <a:pt x="456" y="895"/>
                    </a:cubicBezTo>
                    <a:cubicBezTo>
                      <a:pt x="412" y="917"/>
                      <a:pt x="368" y="915"/>
                      <a:pt x="324" y="898"/>
                    </a:cubicBezTo>
                    <a:cubicBezTo>
                      <a:pt x="302" y="890"/>
                      <a:pt x="280" y="881"/>
                      <a:pt x="260" y="869"/>
                    </a:cubicBezTo>
                    <a:cubicBezTo>
                      <a:pt x="246" y="861"/>
                      <a:pt x="234" y="850"/>
                      <a:pt x="224" y="838"/>
                    </a:cubicBezTo>
                    <a:cubicBezTo>
                      <a:pt x="195" y="803"/>
                      <a:pt x="169" y="768"/>
                      <a:pt x="151" y="727"/>
                    </a:cubicBezTo>
                    <a:cubicBezTo>
                      <a:pt x="135" y="691"/>
                      <a:pt x="115" y="657"/>
                      <a:pt x="102" y="619"/>
                    </a:cubicBezTo>
                    <a:cubicBezTo>
                      <a:pt x="77" y="546"/>
                      <a:pt x="59" y="472"/>
                      <a:pt x="46" y="397"/>
                    </a:cubicBezTo>
                    <a:cubicBezTo>
                      <a:pt x="38" y="350"/>
                      <a:pt x="29" y="305"/>
                      <a:pt x="20" y="258"/>
                    </a:cubicBezTo>
                    <a:cubicBezTo>
                      <a:pt x="16" y="235"/>
                      <a:pt x="12" y="212"/>
                      <a:pt x="9" y="189"/>
                    </a:cubicBezTo>
                    <a:cubicBezTo>
                      <a:pt x="6" y="173"/>
                      <a:pt x="5" y="157"/>
                      <a:pt x="3" y="141"/>
                    </a:cubicBezTo>
                    <a:cubicBezTo>
                      <a:pt x="0" y="107"/>
                      <a:pt x="10" y="79"/>
                      <a:pt x="39" y="58"/>
                    </a:cubicBezTo>
                    <a:cubicBezTo>
                      <a:pt x="68" y="38"/>
                      <a:pt x="95" y="17"/>
                      <a:pt x="124" y="0"/>
                    </a:cubicBezTo>
                    <a:cubicBezTo>
                      <a:pt x="144" y="8"/>
                      <a:pt x="152" y="24"/>
                      <a:pt x="159" y="39"/>
                    </a:cubicBezTo>
                    <a:cubicBezTo>
                      <a:pt x="182" y="91"/>
                      <a:pt x="216" y="134"/>
                      <a:pt x="256" y="173"/>
                    </a:cubicBezTo>
                    <a:cubicBezTo>
                      <a:pt x="259" y="175"/>
                      <a:pt x="262" y="178"/>
                      <a:pt x="264" y="181"/>
                    </a:cubicBezTo>
                    <a:cubicBezTo>
                      <a:pt x="299" y="232"/>
                      <a:pt x="348" y="271"/>
                      <a:pt x="389" y="317"/>
                    </a:cubicBezTo>
                    <a:cubicBezTo>
                      <a:pt x="402" y="331"/>
                      <a:pt x="418" y="343"/>
                      <a:pt x="429" y="359"/>
                    </a:cubicBezTo>
                    <a:cubicBezTo>
                      <a:pt x="434" y="367"/>
                      <a:pt x="444" y="372"/>
                      <a:pt x="452" y="378"/>
                    </a:cubicBezTo>
                    <a:cubicBezTo>
                      <a:pt x="466" y="388"/>
                      <a:pt x="479" y="399"/>
                      <a:pt x="487" y="405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09" name="Freeform 40"/>
              <p:cNvSpPr>
                <a:spLocks/>
              </p:cNvSpPr>
              <p:nvPr/>
            </p:nvSpPr>
            <p:spPr bwMode="auto">
              <a:xfrm>
                <a:off x="3844926" y="1533525"/>
                <a:ext cx="793750" cy="482600"/>
              </a:xfrm>
              <a:custGeom>
                <a:avLst/>
                <a:gdLst>
                  <a:gd name="T0" fmla="*/ 965 w 965"/>
                  <a:gd name="T1" fmla="*/ 205 h 586"/>
                  <a:gd name="T2" fmla="*/ 950 w 965"/>
                  <a:gd name="T3" fmla="*/ 213 h 586"/>
                  <a:gd name="T4" fmla="*/ 858 w 965"/>
                  <a:gd name="T5" fmla="*/ 241 h 586"/>
                  <a:gd name="T6" fmla="*/ 544 w 965"/>
                  <a:gd name="T7" fmla="*/ 339 h 586"/>
                  <a:gd name="T8" fmla="*/ 408 w 965"/>
                  <a:gd name="T9" fmla="*/ 403 h 586"/>
                  <a:gd name="T10" fmla="*/ 362 w 965"/>
                  <a:gd name="T11" fmla="*/ 417 h 586"/>
                  <a:gd name="T12" fmla="*/ 319 w 965"/>
                  <a:gd name="T13" fmla="*/ 444 h 586"/>
                  <a:gd name="T14" fmla="*/ 181 w 965"/>
                  <a:gd name="T15" fmla="*/ 513 h 586"/>
                  <a:gd name="T16" fmla="*/ 152 w 965"/>
                  <a:gd name="T17" fmla="*/ 530 h 586"/>
                  <a:gd name="T18" fmla="*/ 65 w 965"/>
                  <a:gd name="T19" fmla="*/ 578 h 586"/>
                  <a:gd name="T20" fmla="*/ 33 w 965"/>
                  <a:gd name="T21" fmla="*/ 581 h 586"/>
                  <a:gd name="T22" fmla="*/ 19 w 965"/>
                  <a:gd name="T23" fmla="*/ 555 h 586"/>
                  <a:gd name="T24" fmla="*/ 5 w 965"/>
                  <a:gd name="T25" fmla="*/ 450 h 586"/>
                  <a:gd name="T26" fmla="*/ 23 w 965"/>
                  <a:gd name="T27" fmla="*/ 356 h 586"/>
                  <a:gd name="T28" fmla="*/ 47 w 965"/>
                  <a:gd name="T29" fmla="*/ 302 h 586"/>
                  <a:gd name="T30" fmla="*/ 139 w 965"/>
                  <a:gd name="T31" fmla="*/ 187 h 586"/>
                  <a:gd name="T32" fmla="*/ 227 w 965"/>
                  <a:gd name="T33" fmla="*/ 114 h 586"/>
                  <a:gd name="T34" fmla="*/ 305 w 965"/>
                  <a:gd name="T35" fmla="*/ 72 h 586"/>
                  <a:gd name="T36" fmla="*/ 466 w 965"/>
                  <a:gd name="T37" fmla="*/ 19 h 586"/>
                  <a:gd name="T38" fmla="*/ 668 w 965"/>
                  <a:gd name="T39" fmla="*/ 6 h 586"/>
                  <a:gd name="T40" fmla="*/ 767 w 965"/>
                  <a:gd name="T41" fmla="*/ 36 h 586"/>
                  <a:gd name="T42" fmla="*/ 791 w 965"/>
                  <a:gd name="T43" fmla="*/ 46 h 586"/>
                  <a:gd name="T44" fmla="*/ 882 w 965"/>
                  <a:gd name="T45" fmla="*/ 100 h 586"/>
                  <a:gd name="T46" fmla="*/ 944 w 965"/>
                  <a:gd name="T47" fmla="*/ 164 h 586"/>
                  <a:gd name="T48" fmla="*/ 965 w 965"/>
                  <a:gd name="T49" fmla="*/ 205 h 58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965" h="586">
                    <a:moveTo>
                      <a:pt x="965" y="205"/>
                    </a:moveTo>
                    <a:cubicBezTo>
                      <a:pt x="959" y="208"/>
                      <a:pt x="954" y="211"/>
                      <a:pt x="950" y="213"/>
                    </a:cubicBezTo>
                    <a:cubicBezTo>
                      <a:pt x="920" y="222"/>
                      <a:pt x="890" y="235"/>
                      <a:pt x="858" y="241"/>
                    </a:cubicBezTo>
                    <a:cubicBezTo>
                      <a:pt x="751" y="265"/>
                      <a:pt x="647" y="300"/>
                      <a:pt x="544" y="339"/>
                    </a:cubicBezTo>
                    <a:cubicBezTo>
                      <a:pt x="501" y="365"/>
                      <a:pt x="450" y="375"/>
                      <a:pt x="408" y="403"/>
                    </a:cubicBezTo>
                    <a:cubicBezTo>
                      <a:pt x="393" y="413"/>
                      <a:pt x="377" y="419"/>
                      <a:pt x="362" y="417"/>
                    </a:cubicBezTo>
                    <a:cubicBezTo>
                      <a:pt x="346" y="427"/>
                      <a:pt x="333" y="436"/>
                      <a:pt x="319" y="444"/>
                    </a:cubicBezTo>
                    <a:cubicBezTo>
                      <a:pt x="273" y="467"/>
                      <a:pt x="227" y="490"/>
                      <a:pt x="181" y="513"/>
                    </a:cubicBezTo>
                    <a:cubicBezTo>
                      <a:pt x="171" y="518"/>
                      <a:pt x="161" y="524"/>
                      <a:pt x="152" y="530"/>
                    </a:cubicBezTo>
                    <a:cubicBezTo>
                      <a:pt x="125" y="549"/>
                      <a:pt x="95" y="564"/>
                      <a:pt x="65" y="578"/>
                    </a:cubicBezTo>
                    <a:cubicBezTo>
                      <a:pt x="56" y="583"/>
                      <a:pt x="47" y="586"/>
                      <a:pt x="33" y="581"/>
                    </a:cubicBezTo>
                    <a:cubicBezTo>
                      <a:pt x="29" y="574"/>
                      <a:pt x="23" y="565"/>
                      <a:pt x="19" y="555"/>
                    </a:cubicBezTo>
                    <a:cubicBezTo>
                      <a:pt x="8" y="521"/>
                      <a:pt x="0" y="486"/>
                      <a:pt x="5" y="450"/>
                    </a:cubicBezTo>
                    <a:cubicBezTo>
                      <a:pt x="9" y="418"/>
                      <a:pt x="12" y="386"/>
                      <a:pt x="23" y="356"/>
                    </a:cubicBezTo>
                    <a:cubicBezTo>
                      <a:pt x="30" y="338"/>
                      <a:pt x="37" y="319"/>
                      <a:pt x="47" y="302"/>
                    </a:cubicBezTo>
                    <a:cubicBezTo>
                      <a:pt x="71" y="259"/>
                      <a:pt x="102" y="221"/>
                      <a:pt x="139" y="187"/>
                    </a:cubicBezTo>
                    <a:cubicBezTo>
                      <a:pt x="167" y="161"/>
                      <a:pt x="195" y="136"/>
                      <a:pt x="227" y="114"/>
                    </a:cubicBezTo>
                    <a:cubicBezTo>
                      <a:pt x="252" y="98"/>
                      <a:pt x="277" y="82"/>
                      <a:pt x="305" y="72"/>
                    </a:cubicBezTo>
                    <a:cubicBezTo>
                      <a:pt x="358" y="53"/>
                      <a:pt x="410" y="30"/>
                      <a:pt x="466" y="19"/>
                    </a:cubicBezTo>
                    <a:cubicBezTo>
                      <a:pt x="533" y="7"/>
                      <a:pt x="600" y="0"/>
                      <a:pt x="668" y="6"/>
                    </a:cubicBezTo>
                    <a:cubicBezTo>
                      <a:pt x="703" y="9"/>
                      <a:pt x="735" y="23"/>
                      <a:pt x="767" y="36"/>
                    </a:cubicBezTo>
                    <a:cubicBezTo>
                      <a:pt x="775" y="39"/>
                      <a:pt x="783" y="44"/>
                      <a:pt x="791" y="46"/>
                    </a:cubicBezTo>
                    <a:cubicBezTo>
                      <a:pt x="828" y="53"/>
                      <a:pt x="856" y="76"/>
                      <a:pt x="882" y="100"/>
                    </a:cubicBezTo>
                    <a:cubicBezTo>
                      <a:pt x="904" y="119"/>
                      <a:pt x="923" y="142"/>
                      <a:pt x="944" y="164"/>
                    </a:cubicBezTo>
                    <a:cubicBezTo>
                      <a:pt x="954" y="174"/>
                      <a:pt x="962" y="186"/>
                      <a:pt x="965" y="205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10" name="Freeform 41"/>
              <p:cNvSpPr>
                <a:spLocks/>
              </p:cNvSpPr>
              <p:nvPr/>
            </p:nvSpPr>
            <p:spPr bwMode="auto">
              <a:xfrm>
                <a:off x="4149726" y="5311775"/>
                <a:ext cx="677863" cy="347663"/>
              </a:xfrm>
              <a:custGeom>
                <a:avLst/>
                <a:gdLst>
                  <a:gd name="T0" fmla="*/ 517 w 825"/>
                  <a:gd name="T1" fmla="*/ 0 h 424"/>
                  <a:gd name="T2" fmla="*/ 699 w 825"/>
                  <a:gd name="T3" fmla="*/ 90 h 424"/>
                  <a:gd name="T4" fmla="*/ 805 w 825"/>
                  <a:gd name="T5" fmla="*/ 239 h 424"/>
                  <a:gd name="T6" fmla="*/ 809 w 825"/>
                  <a:gd name="T7" fmla="*/ 298 h 424"/>
                  <a:gd name="T8" fmla="*/ 810 w 825"/>
                  <a:gd name="T9" fmla="*/ 312 h 424"/>
                  <a:gd name="T10" fmla="*/ 809 w 825"/>
                  <a:gd name="T11" fmla="*/ 370 h 424"/>
                  <a:gd name="T12" fmla="*/ 739 w 825"/>
                  <a:gd name="T13" fmla="*/ 409 h 424"/>
                  <a:gd name="T14" fmla="*/ 648 w 825"/>
                  <a:gd name="T15" fmla="*/ 419 h 424"/>
                  <a:gd name="T16" fmla="*/ 594 w 825"/>
                  <a:gd name="T17" fmla="*/ 409 h 424"/>
                  <a:gd name="T18" fmla="*/ 546 w 825"/>
                  <a:gd name="T19" fmla="*/ 405 h 424"/>
                  <a:gd name="T20" fmla="*/ 437 w 825"/>
                  <a:gd name="T21" fmla="*/ 384 h 424"/>
                  <a:gd name="T22" fmla="*/ 269 w 825"/>
                  <a:gd name="T23" fmla="*/ 363 h 424"/>
                  <a:gd name="T24" fmla="*/ 74 w 825"/>
                  <a:gd name="T25" fmla="*/ 347 h 424"/>
                  <a:gd name="T26" fmla="*/ 2 w 825"/>
                  <a:gd name="T27" fmla="*/ 275 h 424"/>
                  <a:gd name="T28" fmla="*/ 0 w 825"/>
                  <a:gd name="T29" fmla="*/ 256 h 424"/>
                  <a:gd name="T30" fmla="*/ 3 w 825"/>
                  <a:gd name="T31" fmla="*/ 71 h 424"/>
                  <a:gd name="T32" fmla="*/ 13 w 825"/>
                  <a:gd name="T33" fmla="*/ 12 h 424"/>
                  <a:gd name="T34" fmla="*/ 39 w 825"/>
                  <a:gd name="T35" fmla="*/ 12 h 424"/>
                  <a:gd name="T36" fmla="*/ 253 w 825"/>
                  <a:gd name="T37" fmla="*/ 30 h 424"/>
                  <a:gd name="T38" fmla="*/ 322 w 825"/>
                  <a:gd name="T39" fmla="*/ 23 h 424"/>
                  <a:gd name="T40" fmla="*/ 344 w 825"/>
                  <a:gd name="T41" fmla="*/ 18 h 424"/>
                  <a:gd name="T42" fmla="*/ 509 w 825"/>
                  <a:gd name="T43" fmla="*/ 1 h 424"/>
                  <a:gd name="T44" fmla="*/ 517 w 825"/>
                  <a:gd name="T45" fmla="*/ 0 h 4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825" h="424">
                    <a:moveTo>
                      <a:pt x="517" y="0"/>
                    </a:moveTo>
                    <a:cubicBezTo>
                      <a:pt x="581" y="32"/>
                      <a:pt x="640" y="62"/>
                      <a:pt x="699" y="90"/>
                    </a:cubicBezTo>
                    <a:cubicBezTo>
                      <a:pt x="761" y="121"/>
                      <a:pt x="797" y="170"/>
                      <a:pt x="805" y="239"/>
                    </a:cubicBezTo>
                    <a:cubicBezTo>
                      <a:pt x="808" y="259"/>
                      <a:pt x="808" y="278"/>
                      <a:pt x="809" y="298"/>
                    </a:cubicBezTo>
                    <a:cubicBezTo>
                      <a:pt x="809" y="303"/>
                      <a:pt x="808" y="309"/>
                      <a:pt x="810" y="312"/>
                    </a:cubicBezTo>
                    <a:cubicBezTo>
                      <a:pt x="825" y="332"/>
                      <a:pt x="816" y="350"/>
                      <a:pt x="809" y="370"/>
                    </a:cubicBezTo>
                    <a:cubicBezTo>
                      <a:pt x="786" y="383"/>
                      <a:pt x="763" y="397"/>
                      <a:pt x="739" y="409"/>
                    </a:cubicBezTo>
                    <a:cubicBezTo>
                      <a:pt x="710" y="424"/>
                      <a:pt x="679" y="424"/>
                      <a:pt x="648" y="419"/>
                    </a:cubicBezTo>
                    <a:cubicBezTo>
                      <a:pt x="630" y="416"/>
                      <a:pt x="612" y="412"/>
                      <a:pt x="594" y="409"/>
                    </a:cubicBezTo>
                    <a:cubicBezTo>
                      <a:pt x="578" y="407"/>
                      <a:pt x="562" y="407"/>
                      <a:pt x="546" y="405"/>
                    </a:cubicBezTo>
                    <a:cubicBezTo>
                      <a:pt x="510" y="398"/>
                      <a:pt x="473" y="395"/>
                      <a:pt x="437" y="384"/>
                    </a:cubicBezTo>
                    <a:cubicBezTo>
                      <a:pt x="382" y="368"/>
                      <a:pt x="326" y="362"/>
                      <a:pt x="269" y="363"/>
                    </a:cubicBezTo>
                    <a:cubicBezTo>
                      <a:pt x="204" y="363"/>
                      <a:pt x="139" y="358"/>
                      <a:pt x="74" y="347"/>
                    </a:cubicBezTo>
                    <a:cubicBezTo>
                      <a:pt x="27" y="340"/>
                      <a:pt x="10" y="312"/>
                      <a:pt x="2" y="275"/>
                    </a:cubicBezTo>
                    <a:cubicBezTo>
                      <a:pt x="1" y="269"/>
                      <a:pt x="0" y="263"/>
                      <a:pt x="0" y="256"/>
                    </a:cubicBezTo>
                    <a:cubicBezTo>
                      <a:pt x="1" y="195"/>
                      <a:pt x="2" y="133"/>
                      <a:pt x="3" y="71"/>
                    </a:cubicBezTo>
                    <a:cubicBezTo>
                      <a:pt x="4" y="52"/>
                      <a:pt x="6" y="32"/>
                      <a:pt x="13" y="12"/>
                    </a:cubicBezTo>
                    <a:cubicBezTo>
                      <a:pt x="23" y="12"/>
                      <a:pt x="31" y="11"/>
                      <a:pt x="39" y="12"/>
                    </a:cubicBezTo>
                    <a:cubicBezTo>
                      <a:pt x="110" y="18"/>
                      <a:pt x="181" y="30"/>
                      <a:pt x="253" y="30"/>
                    </a:cubicBezTo>
                    <a:cubicBezTo>
                      <a:pt x="276" y="30"/>
                      <a:pt x="299" y="29"/>
                      <a:pt x="322" y="23"/>
                    </a:cubicBezTo>
                    <a:cubicBezTo>
                      <a:pt x="329" y="20"/>
                      <a:pt x="337" y="19"/>
                      <a:pt x="344" y="18"/>
                    </a:cubicBezTo>
                    <a:cubicBezTo>
                      <a:pt x="400" y="17"/>
                      <a:pt x="454" y="9"/>
                      <a:pt x="509" y="1"/>
                    </a:cubicBezTo>
                    <a:cubicBezTo>
                      <a:pt x="513" y="0"/>
                      <a:pt x="517" y="1"/>
                      <a:pt x="517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11" name="Freeform 42"/>
              <p:cNvSpPr>
                <a:spLocks/>
              </p:cNvSpPr>
              <p:nvPr/>
            </p:nvSpPr>
            <p:spPr bwMode="auto">
              <a:xfrm>
                <a:off x="4533901" y="2924175"/>
                <a:ext cx="515938" cy="779463"/>
              </a:xfrm>
              <a:custGeom>
                <a:avLst/>
                <a:gdLst>
                  <a:gd name="T0" fmla="*/ 628 w 628"/>
                  <a:gd name="T1" fmla="*/ 659 h 947"/>
                  <a:gd name="T2" fmla="*/ 593 w 628"/>
                  <a:gd name="T3" fmla="*/ 706 h 947"/>
                  <a:gd name="T4" fmla="*/ 545 w 628"/>
                  <a:gd name="T5" fmla="*/ 747 h 947"/>
                  <a:gd name="T6" fmla="*/ 465 w 628"/>
                  <a:gd name="T7" fmla="*/ 823 h 947"/>
                  <a:gd name="T8" fmla="*/ 394 w 628"/>
                  <a:gd name="T9" fmla="*/ 889 h 947"/>
                  <a:gd name="T10" fmla="*/ 326 w 628"/>
                  <a:gd name="T11" fmla="*/ 947 h 947"/>
                  <a:gd name="T12" fmla="*/ 278 w 628"/>
                  <a:gd name="T13" fmla="*/ 921 h 947"/>
                  <a:gd name="T14" fmla="*/ 166 w 628"/>
                  <a:gd name="T15" fmla="*/ 819 h 947"/>
                  <a:gd name="T16" fmla="*/ 80 w 628"/>
                  <a:gd name="T17" fmla="*/ 712 h 947"/>
                  <a:gd name="T18" fmla="*/ 54 w 628"/>
                  <a:gd name="T19" fmla="*/ 677 h 947"/>
                  <a:gd name="T20" fmla="*/ 53 w 628"/>
                  <a:gd name="T21" fmla="*/ 669 h 947"/>
                  <a:gd name="T22" fmla="*/ 27 w 628"/>
                  <a:gd name="T23" fmla="*/ 434 h 947"/>
                  <a:gd name="T24" fmla="*/ 20 w 628"/>
                  <a:gd name="T25" fmla="*/ 357 h 947"/>
                  <a:gd name="T26" fmla="*/ 17 w 628"/>
                  <a:gd name="T27" fmla="*/ 320 h 947"/>
                  <a:gd name="T28" fmla="*/ 9 w 628"/>
                  <a:gd name="T29" fmla="*/ 124 h 947"/>
                  <a:gd name="T30" fmla="*/ 2 w 628"/>
                  <a:gd name="T31" fmla="*/ 21 h 947"/>
                  <a:gd name="T32" fmla="*/ 2 w 628"/>
                  <a:gd name="T33" fmla="*/ 0 h 947"/>
                  <a:gd name="T34" fmla="*/ 19 w 628"/>
                  <a:gd name="T35" fmla="*/ 9 h 947"/>
                  <a:gd name="T36" fmla="*/ 52 w 628"/>
                  <a:gd name="T37" fmla="*/ 75 h 947"/>
                  <a:gd name="T38" fmla="*/ 139 w 628"/>
                  <a:gd name="T39" fmla="*/ 233 h 947"/>
                  <a:gd name="T40" fmla="*/ 186 w 628"/>
                  <a:gd name="T41" fmla="*/ 299 h 947"/>
                  <a:gd name="T42" fmla="*/ 195 w 628"/>
                  <a:gd name="T43" fmla="*/ 311 h 947"/>
                  <a:gd name="T44" fmla="*/ 318 w 628"/>
                  <a:gd name="T45" fmla="*/ 417 h 947"/>
                  <a:gd name="T46" fmla="*/ 364 w 628"/>
                  <a:gd name="T47" fmla="*/ 460 h 947"/>
                  <a:gd name="T48" fmla="*/ 385 w 628"/>
                  <a:gd name="T49" fmla="*/ 480 h 947"/>
                  <a:gd name="T50" fmla="*/ 493 w 628"/>
                  <a:gd name="T51" fmla="*/ 564 h 947"/>
                  <a:gd name="T52" fmla="*/ 518 w 628"/>
                  <a:gd name="T53" fmla="*/ 581 h 947"/>
                  <a:gd name="T54" fmla="*/ 628 w 628"/>
                  <a:gd name="T55" fmla="*/ 659 h 94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628" h="947">
                    <a:moveTo>
                      <a:pt x="628" y="659"/>
                    </a:moveTo>
                    <a:cubicBezTo>
                      <a:pt x="618" y="680"/>
                      <a:pt x="607" y="694"/>
                      <a:pt x="593" y="706"/>
                    </a:cubicBezTo>
                    <a:cubicBezTo>
                      <a:pt x="577" y="719"/>
                      <a:pt x="560" y="732"/>
                      <a:pt x="545" y="747"/>
                    </a:cubicBezTo>
                    <a:cubicBezTo>
                      <a:pt x="518" y="772"/>
                      <a:pt x="491" y="797"/>
                      <a:pt x="465" y="823"/>
                    </a:cubicBezTo>
                    <a:cubicBezTo>
                      <a:pt x="442" y="846"/>
                      <a:pt x="419" y="869"/>
                      <a:pt x="394" y="889"/>
                    </a:cubicBezTo>
                    <a:cubicBezTo>
                      <a:pt x="371" y="907"/>
                      <a:pt x="349" y="927"/>
                      <a:pt x="326" y="947"/>
                    </a:cubicBezTo>
                    <a:cubicBezTo>
                      <a:pt x="308" y="943"/>
                      <a:pt x="292" y="933"/>
                      <a:pt x="278" y="921"/>
                    </a:cubicBezTo>
                    <a:cubicBezTo>
                      <a:pt x="240" y="887"/>
                      <a:pt x="201" y="855"/>
                      <a:pt x="166" y="819"/>
                    </a:cubicBezTo>
                    <a:cubicBezTo>
                      <a:pt x="134" y="786"/>
                      <a:pt x="108" y="748"/>
                      <a:pt x="80" y="712"/>
                    </a:cubicBezTo>
                    <a:cubicBezTo>
                      <a:pt x="71" y="701"/>
                      <a:pt x="63" y="688"/>
                      <a:pt x="54" y="677"/>
                    </a:cubicBezTo>
                    <a:cubicBezTo>
                      <a:pt x="54" y="674"/>
                      <a:pt x="53" y="671"/>
                      <a:pt x="53" y="669"/>
                    </a:cubicBezTo>
                    <a:cubicBezTo>
                      <a:pt x="58" y="589"/>
                      <a:pt x="40" y="512"/>
                      <a:pt x="27" y="434"/>
                    </a:cubicBezTo>
                    <a:cubicBezTo>
                      <a:pt x="23" y="409"/>
                      <a:pt x="22" y="383"/>
                      <a:pt x="20" y="357"/>
                    </a:cubicBezTo>
                    <a:cubicBezTo>
                      <a:pt x="19" y="345"/>
                      <a:pt x="20" y="332"/>
                      <a:pt x="17" y="320"/>
                    </a:cubicBezTo>
                    <a:cubicBezTo>
                      <a:pt x="6" y="255"/>
                      <a:pt x="9" y="190"/>
                      <a:pt x="9" y="124"/>
                    </a:cubicBezTo>
                    <a:cubicBezTo>
                      <a:pt x="8" y="90"/>
                      <a:pt x="10" y="55"/>
                      <a:pt x="2" y="21"/>
                    </a:cubicBezTo>
                    <a:cubicBezTo>
                      <a:pt x="0" y="16"/>
                      <a:pt x="2" y="9"/>
                      <a:pt x="2" y="0"/>
                    </a:cubicBezTo>
                    <a:cubicBezTo>
                      <a:pt x="10" y="4"/>
                      <a:pt x="17" y="5"/>
                      <a:pt x="19" y="9"/>
                    </a:cubicBezTo>
                    <a:cubicBezTo>
                      <a:pt x="29" y="32"/>
                      <a:pt x="48" y="49"/>
                      <a:pt x="52" y="75"/>
                    </a:cubicBezTo>
                    <a:cubicBezTo>
                      <a:pt x="81" y="127"/>
                      <a:pt x="110" y="180"/>
                      <a:pt x="139" y="233"/>
                    </a:cubicBezTo>
                    <a:cubicBezTo>
                      <a:pt x="152" y="257"/>
                      <a:pt x="168" y="279"/>
                      <a:pt x="186" y="299"/>
                    </a:cubicBezTo>
                    <a:cubicBezTo>
                      <a:pt x="189" y="303"/>
                      <a:pt x="192" y="307"/>
                      <a:pt x="195" y="311"/>
                    </a:cubicBezTo>
                    <a:cubicBezTo>
                      <a:pt x="236" y="346"/>
                      <a:pt x="274" y="385"/>
                      <a:pt x="318" y="417"/>
                    </a:cubicBezTo>
                    <a:cubicBezTo>
                      <a:pt x="335" y="429"/>
                      <a:pt x="351" y="442"/>
                      <a:pt x="364" y="460"/>
                    </a:cubicBezTo>
                    <a:cubicBezTo>
                      <a:pt x="370" y="467"/>
                      <a:pt x="377" y="474"/>
                      <a:pt x="385" y="480"/>
                    </a:cubicBezTo>
                    <a:cubicBezTo>
                      <a:pt x="421" y="508"/>
                      <a:pt x="457" y="536"/>
                      <a:pt x="493" y="564"/>
                    </a:cubicBezTo>
                    <a:cubicBezTo>
                      <a:pt x="501" y="570"/>
                      <a:pt x="509" y="576"/>
                      <a:pt x="518" y="581"/>
                    </a:cubicBezTo>
                    <a:cubicBezTo>
                      <a:pt x="558" y="599"/>
                      <a:pt x="589" y="632"/>
                      <a:pt x="628" y="65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12" name="Freeform 43"/>
              <p:cNvSpPr>
                <a:spLocks noEditPoints="1"/>
              </p:cNvSpPr>
              <p:nvPr/>
            </p:nvSpPr>
            <p:spPr bwMode="auto">
              <a:xfrm>
                <a:off x="4872038" y="3511550"/>
                <a:ext cx="474663" cy="393700"/>
              </a:xfrm>
              <a:custGeom>
                <a:avLst/>
                <a:gdLst>
                  <a:gd name="T0" fmla="*/ 344 w 578"/>
                  <a:gd name="T1" fmla="*/ 311 h 480"/>
                  <a:gd name="T2" fmla="*/ 342 w 578"/>
                  <a:gd name="T3" fmla="*/ 327 h 480"/>
                  <a:gd name="T4" fmla="*/ 360 w 578"/>
                  <a:gd name="T5" fmla="*/ 345 h 480"/>
                  <a:gd name="T6" fmla="*/ 455 w 578"/>
                  <a:gd name="T7" fmla="*/ 434 h 480"/>
                  <a:gd name="T8" fmla="*/ 469 w 578"/>
                  <a:gd name="T9" fmla="*/ 455 h 480"/>
                  <a:gd name="T10" fmla="*/ 460 w 578"/>
                  <a:gd name="T11" fmla="*/ 472 h 480"/>
                  <a:gd name="T12" fmla="*/ 438 w 578"/>
                  <a:gd name="T13" fmla="*/ 473 h 480"/>
                  <a:gd name="T14" fmla="*/ 350 w 578"/>
                  <a:gd name="T15" fmla="*/ 418 h 480"/>
                  <a:gd name="T16" fmla="*/ 298 w 578"/>
                  <a:gd name="T17" fmla="*/ 356 h 480"/>
                  <a:gd name="T18" fmla="*/ 273 w 578"/>
                  <a:gd name="T19" fmla="*/ 341 h 480"/>
                  <a:gd name="T20" fmla="*/ 253 w 578"/>
                  <a:gd name="T21" fmla="*/ 344 h 480"/>
                  <a:gd name="T22" fmla="*/ 261 w 578"/>
                  <a:gd name="T23" fmla="*/ 358 h 480"/>
                  <a:gd name="T24" fmla="*/ 319 w 578"/>
                  <a:gd name="T25" fmla="*/ 420 h 480"/>
                  <a:gd name="T26" fmla="*/ 349 w 578"/>
                  <a:gd name="T27" fmla="*/ 476 h 480"/>
                  <a:gd name="T28" fmla="*/ 332 w 578"/>
                  <a:gd name="T29" fmla="*/ 479 h 480"/>
                  <a:gd name="T30" fmla="*/ 308 w 578"/>
                  <a:gd name="T31" fmla="*/ 469 h 480"/>
                  <a:gd name="T32" fmla="*/ 244 w 578"/>
                  <a:gd name="T33" fmla="*/ 420 h 480"/>
                  <a:gd name="T34" fmla="*/ 166 w 578"/>
                  <a:gd name="T35" fmla="*/ 352 h 480"/>
                  <a:gd name="T36" fmla="*/ 90 w 578"/>
                  <a:gd name="T37" fmla="*/ 288 h 480"/>
                  <a:gd name="T38" fmla="*/ 18 w 578"/>
                  <a:gd name="T39" fmla="*/ 219 h 480"/>
                  <a:gd name="T40" fmla="*/ 0 w 578"/>
                  <a:gd name="T41" fmla="*/ 192 h 480"/>
                  <a:gd name="T42" fmla="*/ 21 w 578"/>
                  <a:gd name="T43" fmla="*/ 167 h 480"/>
                  <a:gd name="T44" fmla="*/ 143 w 578"/>
                  <a:gd name="T45" fmla="*/ 59 h 480"/>
                  <a:gd name="T46" fmla="*/ 203 w 578"/>
                  <a:gd name="T47" fmla="*/ 17 h 480"/>
                  <a:gd name="T48" fmla="*/ 225 w 578"/>
                  <a:gd name="T49" fmla="*/ 2 h 480"/>
                  <a:gd name="T50" fmla="*/ 294 w 578"/>
                  <a:gd name="T51" fmla="*/ 23 h 480"/>
                  <a:gd name="T52" fmla="*/ 350 w 578"/>
                  <a:gd name="T53" fmla="*/ 18 h 480"/>
                  <a:gd name="T54" fmla="*/ 394 w 578"/>
                  <a:gd name="T55" fmla="*/ 24 h 480"/>
                  <a:gd name="T56" fmla="*/ 461 w 578"/>
                  <a:gd name="T57" fmla="*/ 44 h 480"/>
                  <a:gd name="T58" fmla="*/ 539 w 578"/>
                  <a:gd name="T59" fmla="*/ 78 h 480"/>
                  <a:gd name="T60" fmla="*/ 549 w 578"/>
                  <a:gd name="T61" fmla="*/ 89 h 480"/>
                  <a:gd name="T62" fmla="*/ 478 w 578"/>
                  <a:gd name="T63" fmla="*/ 118 h 480"/>
                  <a:gd name="T64" fmla="*/ 457 w 578"/>
                  <a:gd name="T65" fmla="*/ 113 h 480"/>
                  <a:gd name="T66" fmla="*/ 412 w 578"/>
                  <a:gd name="T67" fmla="*/ 123 h 480"/>
                  <a:gd name="T68" fmla="*/ 404 w 578"/>
                  <a:gd name="T69" fmla="*/ 136 h 480"/>
                  <a:gd name="T70" fmla="*/ 452 w 578"/>
                  <a:gd name="T71" fmla="*/ 188 h 480"/>
                  <a:gd name="T72" fmla="*/ 546 w 578"/>
                  <a:gd name="T73" fmla="*/ 292 h 480"/>
                  <a:gd name="T74" fmla="*/ 564 w 578"/>
                  <a:gd name="T75" fmla="*/ 316 h 480"/>
                  <a:gd name="T76" fmla="*/ 553 w 578"/>
                  <a:gd name="T77" fmla="*/ 365 h 480"/>
                  <a:gd name="T78" fmla="*/ 542 w 578"/>
                  <a:gd name="T79" fmla="*/ 368 h 480"/>
                  <a:gd name="T80" fmla="*/ 412 w 578"/>
                  <a:gd name="T81" fmla="*/ 234 h 480"/>
                  <a:gd name="T82" fmla="*/ 388 w 578"/>
                  <a:gd name="T83" fmla="*/ 248 h 480"/>
                  <a:gd name="T84" fmla="*/ 433 w 578"/>
                  <a:gd name="T85" fmla="*/ 289 h 480"/>
                  <a:gd name="T86" fmla="*/ 475 w 578"/>
                  <a:gd name="T87" fmla="*/ 330 h 480"/>
                  <a:gd name="T88" fmla="*/ 522 w 578"/>
                  <a:gd name="T89" fmla="*/ 388 h 480"/>
                  <a:gd name="T90" fmla="*/ 542 w 578"/>
                  <a:gd name="T91" fmla="*/ 433 h 480"/>
                  <a:gd name="T92" fmla="*/ 484 w 578"/>
                  <a:gd name="T93" fmla="*/ 436 h 480"/>
                  <a:gd name="T94" fmla="*/ 351 w 578"/>
                  <a:gd name="T95" fmla="*/ 313 h 480"/>
                  <a:gd name="T96" fmla="*/ 344 w 578"/>
                  <a:gd name="T97" fmla="*/ 311 h 480"/>
                  <a:gd name="T98" fmla="*/ 338 w 578"/>
                  <a:gd name="T99" fmla="*/ 39 h 480"/>
                  <a:gd name="T100" fmla="*/ 339 w 578"/>
                  <a:gd name="T101" fmla="*/ 35 h 480"/>
                  <a:gd name="T102" fmla="*/ 327 w 578"/>
                  <a:gd name="T103" fmla="*/ 31 h 480"/>
                  <a:gd name="T104" fmla="*/ 326 w 578"/>
                  <a:gd name="T105" fmla="*/ 37 h 480"/>
                  <a:gd name="T106" fmla="*/ 338 w 578"/>
                  <a:gd name="T107" fmla="*/ 39 h 48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578" h="480">
                    <a:moveTo>
                      <a:pt x="344" y="311"/>
                    </a:moveTo>
                    <a:cubicBezTo>
                      <a:pt x="337" y="315"/>
                      <a:pt x="338" y="322"/>
                      <a:pt x="342" y="327"/>
                    </a:cubicBezTo>
                    <a:cubicBezTo>
                      <a:pt x="347" y="334"/>
                      <a:pt x="354" y="339"/>
                      <a:pt x="360" y="345"/>
                    </a:cubicBezTo>
                    <a:cubicBezTo>
                      <a:pt x="392" y="374"/>
                      <a:pt x="423" y="404"/>
                      <a:pt x="455" y="434"/>
                    </a:cubicBezTo>
                    <a:cubicBezTo>
                      <a:pt x="461" y="439"/>
                      <a:pt x="465" y="447"/>
                      <a:pt x="469" y="455"/>
                    </a:cubicBezTo>
                    <a:cubicBezTo>
                      <a:pt x="472" y="461"/>
                      <a:pt x="467" y="471"/>
                      <a:pt x="460" y="472"/>
                    </a:cubicBezTo>
                    <a:cubicBezTo>
                      <a:pt x="452" y="473"/>
                      <a:pt x="445" y="475"/>
                      <a:pt x="438" y="473"/>
                    </a:cubicBezTo>
                    <a:cubicBezTo>
                      <a:pt x="402" y="466"/>
                      <a:pt x="369" y="452"/>
                      <a:pt x="350" y="418"/>
                    </a:cubicBezTo>
                    <a:cubicBezTo>
                      <a:pt x="336" y="395"/>
                      <a:pt x="317" y="375"/>
                      <a:pt x="298" y="356"/>
                    </a:cubicBezTo>
                    <a:cubicBezTo>
                      <a:pt x="291" y="350"/>
                      <a:pt x="282" y="345"/>
                      <a:pt x="273" y="341"/>
                    </a:cubicBezTo>
                    <a:cubicBezTo>
                      <a:pt x="268" y="340"/>
                      <a:pt x="262" y="343"/>
                      <a:pt x="253" y="344"/>
                    </a:cubicBezTo>
                    <a:cubicBezTo>
                      <a:pt x="256" y="351"/>
                      <a:pt x="258" y="355"/>
                      <a:pt x="261" y="358"/>
                    </a:cubicBezTo>
                    <a:cubicBezTo>
                      <a:pt x="280" y="379"/>
                      <a:pt x="299" y="400"/>
                      <a:pt x="319" y="420"/>
                    </a:cubicBezTo>
                    <a:cubicBezTo>
                      <a:pt x="334" y="435"/>
                      <a:pt x="348" y="451"/>
                      <a:pt x="349" y="476"/>
                    </a:cubicBezTo>
                    <a:cubicBezTo>
                      <a:pt x="343" y="477"/>
                      <a:pt x="337" y="480"/>
                      <a:pt x="332" y="479"/>
                    </a:cubicBezTo>
                    <a:cubicBezTo>
                      <a:pt x="324" y="477"/>
                      <a:pt x="315" y="474"/>
                      <a:pt x="308" y="469"/>
                    </a:cubicBezTo>
                    <a:cubicBezTo>
                      <a:pt x="286" y="454"/>
                      <a:pt x="264" y="440"/>
                      <a:pt x="244" y="420"/>
                    </a:cubicBezTo>
                    <a:cubicBezTo>
                      <a:pt x="220" y="396"/>
                      <a:pt x="191" y="376"/>
                      <a:pt x="166" y="352"/>
                    </a:cubicBezTo>
                    <a:cubicBezTo>
                      <a:pt x="142" y="329"/>
                      <a:pt x="114" y="311"/>
                      <a:pt x="90" y="288"/>
                    </a:cubicBezTo>
                    <a:cubicBezTo>
                      <a:pt x="66" y="265"/>
                      <a:pt x="42" y="242"/>
                      <a:pt x="18" y="219"/>
                    </a:cubicBezTo>
                    <a:cubicBezTo>
                      <a:pt x="10" y="211"/>
                      <a:pt x="2" y="204"/>
                      <a:pt x="0" y="192"/>
                    </a:cubicBezTo>
                    <a:cubicBezTo>
                      <a:pt x="2" y="179"/>
                      <a:pt x="13" y="174"/>
                      <a:pt x="21" y="167"/>
                    </a:cubicBezTo>
                    <a:cubicBezTo>
                      <a:pt x="61" y="131"/>
                      <a:pt x="102" y="95"/>
                      <a:pt x="143" y="59"/>
                    </a:cubicBezTo>
                    <a:cubicBezTo>
                      <a:pt x="161" y="43"/>
                      <a:pt x="179" y="26"/>
                      <a:pt x="203" y="17"/>
                    </a:cubicBezTo>
                    <a:cubicBezTo>
                      <a:pt x="211" y="14"/>
                      <a:pt x="217" y="7"/>
                      <a:pt x="225" y="2"/>
                    </a:cubicBezTo>
                    <a:cubicBezTo>
                      <a:pt x="251" y="0"/>
                      <a:pt x="272" y="14"/>
                      <a:pt x="294" y="23"/>
                    </a:cubicBezTo>
                    <a:cubicBezTo>
                      <a:pt x="313" y="21"/>
                      <a:pt x="332" y="18"/>
                      <a:pt x="350" y="18"/>
                    </a:cubicBezTo>
                    <a:cubicBezTo>
                      <a:pt x="365" y="18"/>
                      <a:pt x="380" y="20"/>
                      <a:pt x="394" y="24"/>
                    </a:cubicBezTo>
                    <a:cubicBezTo>
                      <a:pt x="416" y="30"/>
                      <a:pt x="439" y="37"/>
                      <a:pt x="461" y="44"/>
                    </a:cubicBezTo>
                    <a:cubicBezTo>
                      <a:pt x="488" y="52"/>
                      <a:pt x="514" y="63"/>
                      <a:pt x="539" y="78"/>
                    </a:cubicBezTo>
                    <a:cubicBezTo>
                      <a:pt x="543" y="81"/>
                      <a:pt x="545" y="85"/>
                      <a:pt x="549" y="89"/>
                    </a:cubicBezTo>
                    <a:cubicBezTo>
                      <a:pt x="533" y="119"/>
                      <a:pt x="506" y="120"/>
                      <a:pt x="478" y="118"/>
                    </a:cubicBezTo>
                    <a:cubicBezTo>
                      <a:pt x="471" y="118"/>
                      <a:pt x="464" y="115"/>
                      <a:pt x="457" y="113"/>
                    </a:cubicBezTo>
                    <a:cubicBezTo>
                      <a:pt x="440" y="108"/>
                      <a:pt x="425" y="113"/>
                      <a:pt x="412" y="123"/>
                    </a:cubicBezTo>
                    <a:cubicBezTo>
                      <a:pt x="409" y="126"/>
                      <a:pt x="407" y="131"/>
                      <a:pt x="404" y="136"/>
                    </a:cubicBezTo>
                    <a:cubicBezTo>
                      <a:pt x="420" y="154"/>
                      <a:pt x="437" y="170"/>
                      <a:pt x="452" y="188"/>
                    </a:cubicBezTo>
                    <a:cubicBezTo>
                      <a:pt x="483" y="223"/>
                      <a:pt x="512" y="260"/>
                      <a:pt x="546" y="292"/>
                    </a:cubicBezTo>
                    <a:cubicBezTo>
                      <a:pt x="553" y="299"/>
                      <a:pt x="559" y="307"/>
                      <a:pt x="564" y="316"/>
                    </a:cubicBezTo>
                    <a:cubicBezTo>
                      <a:pt x="578" y="337"/>
                      <a:pt x="575" y="350"/>
                      <a:pt x="553" y="365"/>
                    </a:cubicBezTo>
                    <a:cubicBezTo>
                      <a:pt x="550" y="367"/>
                      <a:pt x="546" y="367"/>
                      <a:pt x="542" y="368"/>
                    </a:cubicBezTo>
                    <a:cubicBezTo>
                      <a:pt x="490" y="332"/>
                      <a:pt x="454" y="282"/>
                      <a:pt x="412" y="234"/>
                    </a:cubicBezTo>
                    <a:cubicBezTo>
                      <a:pt x="404" y="239"/>
                      <a:pt x="397" y="242"/>
                      <a:pt x="388" y="248"/>
                    </a:cubicBezTo>
                    <a:cubicBezTo>
                      <a:pt x="404" y="263"/>
                      <a:pt x="417" y="278"/>
                      <a:pt x="433" y="289"/>
                    </a:cubicBezTo>
                    <a:cubicBezTo>
                      <a:pt x="449" y="301"/>
                      <a:pt x="463" y="314"/>
                      <a:pt x="475" y="330"/>
                    </a:cubicBezTo>
                    <a:cubicBezTo>
                      <a:pt x="491" y="350"/>
                      <a:pt x="506" y="369"/>
                      <a:pt x="522" y="388"/>
                    </a:cubicBezTo>
                    <a:cubicBezTo>
                      <a:pt x="533" y="401"/>
                      <a:pt x="540" y="416"/>
                      <a:pt x="542" y="433"/>
                    </a:cubicBezTo>
                    <a:cubicBezTo>
                      <a:pt x="515" y="454"/>
                      <a:pt x="507" y="455"/>
                      <a:pt x="484" y="436"/>
                    </a:cubicBezTo>
                    <a:cubicBezTo>
                      <a:pt x="437" y="398"/>
                      <a:pt x="394" y="355"/>
                      <a:pt x="351" y="313"/>
                    </a:cubicBezTo>
                    <a:cubicBezTo>
                      <a:pt x="349" y="311"/>
                      <a:pt x="346" y="312"/>
                      <a:pt x="344" y="311"/>
                    </a:cubicBezTo>
                    <a:close/>
                    <a:moveTo>
                      <a:pt x="338" y="39"/>
                    </a:moveTo>
                    <a:cubicBezTo>
                      <a:pt x="338" y="37"/>
                      <a:pt x="339" y="36"/>
                      <a:pt x="339" y="35"/>
                    </a:cubicBezTo>
                    <a:cubicBezTo>
                      <a:pt x="335" y="33"/>
                      <a:pt x="331" y="32"/>
                      <a:pt x="327" y="31"/>
                    </a:cubicBezTo>
                    <a:cubicBezTo>
                      <a:pt x="327" y="33"/>
                      <a:pt x="327" y="35"/>
                      <a:pt x="326" y="37"/>
                    </a:cubicBezTo>
                    <a:cubicBezTo>
                      <a:pt x="330" y="37"/>
                      <a:pt x="334" y="38"/>
                      <a:pt x="338" y="3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13" name="Freeform 44"/>
              <p:cNvSpPr>
                <a:spLocks/>
              </p:cNvSpPr>
              <p:nvPr/>
            </p:nvSpPr>
            <p:spPr bwMode="auto">
              <a:xfrm>
                <a:off x="3832226" y="3748088"/>
                <a:ext cx="303213" cy="431800"/>
              </a:xfrm>
              <a:custGeom>
                <a:avLst/>
                <a:gdLst>
                  <a:gd name="T0" fmla="*/ 63 w 369"/>
                  <a:gd name="T1" fmla="*/ 18 h 524"/>
                  <a:gd name="T2" fmla="*/ 95 w 369"/>
                  <a:gd name="T3" fmla="*/ 13 h 524"/>
                  <a:gd name="T4" fmla="*/ 153 w 369"/>
                  <a:gd name="T5" fmla="*/ 3 h 524"/>
                  <a:gd name="T6" fmla="*/ 246 w 369"/>
                  <a:gd name="T7" fmla="*/ 1 h 524"/>
                  <a:gd name="T8" fmla="*/ 292 w 369"/>
                  <a:gd name="T9" fmla="*/ 33 h 524"/>
                  <a:gd name="T10" fmla="*/ 316 w 369"/>
                  <a:gd name="T11" fmla="*/ 111 h 524"/>
                  <a:gd name="T12" fmla="*/ 338 w 369"/>
                  <a:gd name="T13" fmla="*/ 174 h 524"/>
                  <a:gd name="T14" fmla="*/ 363 w 369"/>
                  <a:gd name="T15" fmla="*/ 262 h 524"/>
                  <a:gd name="T16" fmla="*/ 364 w 369"/>
                  <a:gd name="T17" fmla="*/ 339 h 524"/>
                  <a:gd name="T18" fmla="*/ 360 w 369"/>
                  <a:gd name="T19" fmla="*/ 380 h 524"/>
                  <a:gd name="T20" fmla="*/ 340 w 369"/>
                  <a:gd name="T21" fmla="*/ 456 h 524"/>
                  <a:gd name="T22" fmla="*/ 329 w 369"/>
                  <a:gd name="T23" fmla="*/ 447 h 524"/>
                  <a:gd name="T24" fmla="*/ 323 w 369"/>
                  <a:gd name="T25" fmla="*/ 337 h 524"/>
                  <a:gd name="T26" fmla="*/ 310 w 369"/>
                  <a:gd name="T27" fmla="*/ 261 h 524"/>
                  <a:gd name="T28" fmla="*/ 298 w 369"/>
                  <a:gd name="T29" fmla="*/ 269 h 524"/>
                  <a:gd name="T30" fmla="*/ 299 w 369"/>
                  <a:gd name="T31" fmla="*/ 280 h 524"/>
                  <a:gd name="T32" fmla="*/ 309 w 369"/>
                  <a:gd name="T33" fmla="*/ 457 h 524"/>
                  <a:gd name="T34" fmla="*/ 298 w 369"/>
                  <a:gd name="T35" fmla="*/ 503 h 524"/>
                  <a:gd name="T36" fmla="*/ 262 w 369"/>
                  <a:gd name="T37" fmla="*/ 523 h 524"/>
                  <a:gd name="T38" fmla="*/ 237 w 369"/>
                  <a:gd name="T39" fmla="*/ 494 h 524"/>
                  <a:gd name="T40" fmla="*/ 225 w 369"/>
                  <a:gd name="T41" fmla="*/ 460 h 524"/>
                  <a:gd name="T42" fmla="*/ 223 w 369"/>
                  <a:gd name="T43" fmla="*/ 345 h 524"/>
                  <a:gd name="T44" fmla="*/ 212 w 369"/>
                  <a:gd name="T45" fmla="*/ 280 h 524"/>
                  <a:gd name="T46" fmla="*/ 197 w 369"/>
                  <a:gd name="T47" fmla="*/ 276 h 524"/>
                  <a:gd name="T48" fmla="*/ 199 w 369"/>
                  <a:gd name="T49" fmla="*/ 330 h 524"/>
                  <a:gd name="T50" fmla="*/ 204 w 369"/>
                  <a:gd name="T51" fmla="*/ 448 h 524"/>
                  <a:gd name="T52" fmla="*/ 197 w 369"/>
                  <a:gd name="T53" fmla="*/ 488 h 524"/>
                  <a:gd name="T54" fmla="*/ 169 w 369"/>
                  <a:gd name="T55" fmla="*/ 498 h 524"/>
                  <a:gd name="T56" fmla="*/ 145 w 369"/>
                  <a:gd name="T57" fmla="*/ 467 h 524"/>
                  <a:gd name="T58" fmla="*/ 140 w 369"/>
                  <a:gd name="T59" fmla="*/ 408 h 524"/>
                  <a:gd name="T60" fmla="*/ 134 w 369"/>
                  <a:gd name="T61" fmla="*/ 306 h 524"/>
                  <a:gd name="T62" fmla="*/ 127 w 369"/>
                  <a:gd name="T63" fmla="*/ 292 h 524"/>
                  <a:gd name="T64" fmla="*/ 121 w 369"/>
                  <a:gd name="T65" fmla="*/ 289 h 524"/>
                  <a:gd name="T66" fmla="*/ 107 w 369"/>
                  <a:gd name="T67" fmla="*/ 307 h 524"/>
                  <a:gd name="T68" fmla="*/ 111 w 369"/>
                  <a:gd name="T69" fmla="*/ 362 h 524"/>
                  <a:gd name="T70" fmla="*/ 115 w 369"/>
                  <a:gd name="T71" fmla="*/ 443 h 524"/>
                  <a:gd name="T72" fmla="*/ 112 w 369"/>
                  <a:gd name="T73" fmla="*/ 456 h 524"/>
                  <a:gd name="T74" fmla="*/ 95 w 369"/>
                  <a:gd name="T75" fmla="*/ 451 h 524"/>
                  <a:gd name="T76" fmla="*/ 47 w 369"/>
                  <a:gd name="T77" fmla="*/ 363 h 524"/>
                  <a:gd name="T78" fmla="*/ 2 w 369"/>
                  <a:gd name="T79" fmla="*/ 189 h 524"/>
                  <a:gd name="T80" fmla="*/ 0 w 369"/>
                  <a:gd name="T81" fmla="*/ 100 h 524"/>
                  <a:gd name="T82" fmla="*/ 2 w 369"/>
                  <a:gd name="T83" fmla="*/ 70 h 524"/>
                  <a:gd name="T84" fmla="*/ 20 w 369"/>
                  <a:gd name="T85" fmla="*/ 45 h 524"/>
                  <a:gd name="T86" fmla="*/ 50 w 369"/>
                  <a:gd name="T87" fmla="*/ 30 h 524"/>
                  <a:gd name="T88" fmla="*/ 64 w 369"/>
                  <a:gd name="T89" fmla="*/ 18 h 524"/>
                  <a:gd name="T90" fmla="*/ 63 w 369"/>
                  <a:gd name="T91" fmla="*/ 18 h 5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369" h="524">
                    <a:moveTo>
                      <a:pt x="63" y="18"/>
                    </a:moveTo>
                    <a:cubicBezTo>
                      <a:pt x="73" y="17"/>
                      <a:pt x="85" y="17"/>
                      <a:pt x="95" y="13"/>
                    </a:cubicBezTo>
                    <a:cubicBezTo>
                      <a:pt x="114" y="5"/>
                      <a:pt x="134" y="4"/>
                      <a:pt x="153" y="3"/>
                    </a:cubicBezTo>
                    <a:cubicBezTo>
                      <a:pt x="184" y="2"/>
                      <a:pt x="215" y="2"/>
                      <a:pt x="246" y="1"/>
                    </a:cubicBezTo>
                    <a:cubicBezTo>
                      <a:pt x="274" y="0"/>
                      <a:pt x="282" y="5"/>
                      <a:pt x="292" y="33"/>
                    </a:cubicBezTo>
                    <a:cubicBezTo>
                      <a:pt x="301" y="59"/>
                      <a:pt x="308" y="85"/>
                      <a:pt x="316" y="111"/>
                    </a:cubicBezTo>
                    <a:cubicBezTo>
                      <a:pt x="323" y="132"/>
                      <a:pt x="329" y="153"/>
                      <a:pt x="338" y="174"/>
                    </a:cubicBezTo>
                    <a:cubicBezTo>
                      <a:pt x="349" y="202"/>
                      <a:pt x="358" y="232"/>
                      <a:pt x="363" y="262"/>
                    </a:cubicBezTo>
                    <a:cubicBezTo>
                      <a:pt x="368" y="288"/>
                      <a:pt x="369" y="314"/>
                      <a:pt x="364" y="339"/>
                    </a:cubicBezTo>
                    <a:cubicBezTo>
                      <a:pt x="361" y="353"/>
                      <a:pt x="361" y="366"/>
                      <a:pt x="360" y="380"/>
                    </a:cubicBezTo>
                    <a:cubicBezTo>
                      <a:pt x="356" y="406"/>
                      <a:pt x="354" y="433"/>
                      <a:pt x="340" y="456"/>
                    </a:cubicBezTo>
                    <a:cubicBezTo>
                      <a:pt x="331" y="457"/>
                      <a:pt x="329" y="453"/>
                      <a:pt x="329" y="447"/>
                    </a:cubicBezTo>
                    <a:cubicBezTo>
                      <a:pt x="327" y="411"/>
                      <a:pt x="327" y="373"/>
                      <a:pt x="323" y="337"/>
                    </a:cubicBezTo>
                    <a:cubicBezTo>
                      <a:pt x="321" y="311"/>
                      <a:pt x="322" y="285"/>
                      <a:pt x="310" y="261"/>
                    </a:cubicBezTo>
                    <a:cubicBezTo>
                      <a:pt x="302" y="258"/>
                      <a:pt x="298" y="262"/>
                      <a:pt x="298" y="269"/>
                    </a:cubicBezTo>
                    <a:cubicBezTo>
                      <a:pt x="297" y="273"/>
                      <a:pt x="298" y="276"/>
                      <a:pt x="299" y="280"/>
                    </a:cubicBezTo>
                    <a:cubicBezTo>
                      <a:pt x="310" y="338"/>
                      <a:pt x="306" y="398"/>
                      <a:pt x="309" y="457"/>
                    </a:cubicBezTo>
                    <a:cubicBezTo>
                      <a:pt x="310" y="473"/>
                      <a:pt x="306" y="489"/>
                      <a:pt x="298" y="503"/>
                    </a:cubicBezTo>
                    <a:cubicBezTo>
                      <a:pt x="291" y="516"/>
                      <a:pt x="281" y="524"/>
                      <a:pt x="262" y="523"/>
                    </a:cubicBezTo>
                    <a:cubicBezTo>
                      <a:pt x="254" y="514"/>
                      <a:pt x="245" y="504"/>
                      <a:pt x="237" y="494"/>
                    </a:cubicBezTo>
                    <a:cubicBezTo>
                      <a:pt x="229" y="484"/>
                      <a:pt x="225" y="473"/>
                      <a:pt x="225" y="460"/>
                    </a:cubicBezTo>
                    <a:cubicBezTo>
                      <a:pt x="225" y="421"/>
                      <a:pt x="224" y="383"/>
                      <a:pt x="223" y="345"/>
                    </a:cubicBezTo>
                    <a:cubicBezTo>
                      <a:pt x="223" y="323"/>
                      <a:pt x="221" y="301"/>
                      <a:pt x="212" y="280"/>
                    </a:cubicBezTo>
                    <a:cubicBezTo>
                      <a:pt x="210" y="273"/>
                      <a:pt x="205" y="271"/>
                      <a:pt x="197" y="276"/>
                    </a:cubicBezTo>
                    <a:cubicBezTo>
                      <a:pt x="197" y="293"/>
                      <a:pt x="196" y="312"/>
                      <a:pt x="199" y="330"/>
                    </a:cubicBezTo>
                    <a:cubicBezTo>
                      <a:pt x="207" y="369"/>
                      <a:pt x="204" y="409"/>
                      <a:pt x="204" y="448"/>
                    </a:cubicBezTo>
                    <a:cubicBezTo>
                      <a:pt x="204" y="461"/>
                      <a:pt x="200" y="475"/>
                      <a:pt x="197" y="488"/>
                    </a:cubicBezTo>
                    <a:cubicBezTo>
                      <a:pt x="193" y="499"/>
                      <a:pt x="181" y="503"/>
                      <a:pt x="169" y="498"/>
                    </a:cubicBezTo>
                    <a:cubicBezTo>
                      <a:pt x="155" y="492"/>
                      <a:pt x="148" y="481"/>
                      <a:pt x="145" y="467"/>
                    </a:cubicBezTo>
                    <a:cubicBezTo>
                      <a:pt x="142" y="448"/>
                      <a:pt x="137" y="429"/>
                      <a:pt x="140" y="408"/>
                    </a:cubicBezTo>
                    <a:cubicBezTo>
                      <a:pt x="145" y="374"/>
                      <a:pt x="143" y="339"/>
                      <a:pt x="134" y="306"/>
                    </a:cubicBezTo>
                    <a:cubicBezTo>
                      <a:pt x="132" y="301"/>
                      <a:pt x="130" y="297"/>
                      <a:pt x="127" y="292"/>
                    </a:cubicBezTo>
                    <a:cubicBezTo>
                      <a:pt x="126" y="291"/>
                      <a:pt x="123" y="290"/>
                      <a:pt x="121" y="289"/>
                    </a:cubicBezTo>
                    <a:cubicBezTo>
                      <a:pt x="111" y="290"/>
                      <a:pt x="107" y="298"/>
                      <a:pt x="107" y="307"/>
                    </a:cubicBezTo>
                    <a:cubicBezTo>
                      <a:pt x="108" y="325"/>
                      <a:pt x="110" y="344"/>
                      <a:pt x="111" y="362"/>
                    </a:cubicBezTo>
                    <a:cubicBezTo>
                      <a:pt x="112" y="389"/>
                      <a:pt x="114" y="416"/>
                      <a:pt x="115" y="443"/>
                    </a:cubicBezTo>
                    <a:cubicBezTo>
                      <a:pt x="115" y="448"/>
                      <a:pt x="113" y="453"/>
                      <a:pt x="112" y="456"/>
                    </a:cubicBezTo>
                    <a:cubicBezTo>
                      <a:pt x="103" y="460"/>
                      <a:pt x="98" y="456"/>
                      <a:pt x="95" y="451"/>
                    </a:cubicBezTo>
                    <a:cubicBezTo>
                      <a:pt x="79" y="422"/>
                      <a:pt x="59" y="394"/>
                      <a:pt x="47" y="363"/>
                    </a:cubicBezTo>
                    <a:cubicBezTo>
                      <a:pt x="24" y="307"/>
                      <a:pt x="3" y="251"/>
                      <a:pt x="2" y="189"/>
                    </a:cubicBezTo>
                    <a:cubicBezTo>
                      <a:pt x="2" y="159"/>
                      <a:pt x="0" y="130"/>
                      <a:pt x="0" y="100"/>
                    </a:cubicBezTo>
                    <a:cubicBezTo>
                      <a:pt x="0" y="90"/>
                      <a:pt x="1" y="80"/>
                      <a:pt x="2" y="70"/>
                    </a:cubicBezTo>
                    <a:cubicBezTo>
                      <a:pt x="3" y="59"/>
                      <a:pt x="9" y="50"/>
                      <a:pt x="20" y="45"/>
                    </a:cubicBezTo>
                    <a:cubicBezTo>
                      <a:pt x="31" y="40"/>
                      <a:pt x="41" y="35"/>
                      <a:pt x="50" y="30"/>
                    </a:cubicBezTo>
                    <a:cubicBezTo>
                      <a:pt x="55" y="27"/>
                      <a:pt x="59" y="22"/>
                      <a:pt x="64" y="18"/>
                    </a:cubicBezTo>
                    <a:lnTo>
                      <a:pt x="63" y="18"/>
                    </a:ln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14" name="Freeform 45"/>
              <p:cNvSpPr>
                <a:spLocks/>
              </p:cNvSpPr>
              <p:nvPr/>
            </p:nvSpPr>
            <p:spPr bwMode="auto">
              <a:xfrm>
                <a:off x="3895726" y="1890713"/>
                <a:ext cx="636588" cy="433388"/>
              </a:xfrm>
              <a:custGeom>
                <a:avLst/>
                <a:gdLst>
                  <a:gd name="T0" fmla="*/ 773 w 773"/>
                  <a:gd name="T1" fmla="*/ 16 h 526"/>
                  <a:gd name="T2" fmla="*/ 754 w 773"/>
                  <a:gd name="T3" fmla="*/ 56 h 526"/>
                  <a:gd name="T4" fmla="*/ 735 w 773"/>
                  <a:gd name="T5" fmla="*/ 80 h 526"/>
                  <a:gd name="T6" fmla="*/ 708 w 773"/>
                  <a:gd name="T7" fmla="*/ 85 h 526"/>
                  <a:gd name="T8" fmla="*/ 656 w 773"/>
                  <a:gd name="T9" fmla="*/ 46 h 526"/>
                  <a:gd name="T10" fmla="*/ 634 w 773"/>
                  <a:gd name="T11" fmla="*/ 25 h 526"/>
                  <a:gd name="T12" fmla="*/ 613 w 773"/>
                  <a:gd name="T13" fmla="*/ 96 h 526"/>
                  <a:gd name="T14" fmla="*/ 520 w 773"/>
                  <a:gd name="T15" fmla="*/ 37 h 526"/>
                  <a:gd name="T16" fmla="*/ 506 w 773"/>
                  <a:gd name="T17" fmla="*/ 54 h 526"/>
                  <a:gd name="T18" fmla="*/ 492 w 773"/>
                  <a:gd name="T19" fmla="*/ 92 h 526"/>
                  <a:gd name="T20" fmla="*/ 464 w 773"/>
                  <a:gd name="T21" fmla="*/ 132 h 526"/>
                  <a:gd name="T22" fmla="*/ 418 w 773"/>
                  <a:gd name="T23" fmla="*/ 70 h 526"/>
                  <a:gd name="T24" fmla="*/ 401 w 773"/>
                  <a:gd name="T25" fmla="*/ 96 h 526"/>
                  <a:gd name="T26" fmla="*/ 384 w 773"/>
                  <a:gd name="T27" fmla="*/ 168 h 526"/>
                  <a:gd name="T28" fmla="*/ 352 w 773"/>
                  <a:gd name="T29" fmla="*/ 215 h 526"/>
                  <a:gd name="T30" fmla="*/ 341 w 773"/>
                  <a:gd name="T31" fmla="*/ 201 h 526"/>
                  <a:gd name="T32" fmla="*/ 335 w 773"/>
                  <a:gd name="T33" fmla="*/ 180 h 526"/>
                  <a:gd name="T34" fmla="*/ 315 w 773"/>
                  <a:gd name="T35" fmla="*/ 166 h 526"/>
                  <a:gd name="T36" fmla="*/ 283 w 773"/>
                  <a:gd name="T37" fmla="*/ 160 h 526"/>
                  <a:gd name="T38" fmla="*/ 233 w 773"/>
                  <a:gd name="T39" fmla="*/ 173 h 526"/>
                  <a:gd name="T40" fmla="*/ 198 w 773"/>
                  <a:gd name="T41" fmla="*/ 314 h 526"/>
                  <a:gd name="T42" fmla="*/ 233 w 773"/>
                  <a:gd name="T43" fmla="*/ 399 h 526"/>
                  <a:gd name="T44" fmla="*/ 236 w 773"/>
                  <a:gd name="T45" fmla="*/ 420 h 526"/>
                  <a:gd name="T46" fmla="*/ 211 w 773"/>
                  <a:gd name="T47" fmla="*/ 497 h 526"/>
                  <a:gd name="T48" fmla="*/ 174 w 773"/>
                  <a:gd name="T49" fmla="*/ 526 h 526"/>
                  <a:gd name="T50" fmla="*/ 160 w 773"/>
                  <a:gd name="T51" fmla="*/ 455 h 526"/>
                  <a:gd name="T52" fmla="*/ 141 w 773"/>
                  <a:gd name="T53" fmla="*/ 466 h 526"/>
                  <a:gd name="T54" fmla="*/ 107 w 773"/>
                  <a:gd name="T55" fmla="*/ 509 h 526"/>
                  <a:gd name="T56" fmla="*/ 95 w 773"/>
                  <a:gd name="T57" fmla="*/ 517 h 526"/>
                  <a:gd name="T58" fmla="*/ 82 w 773"/>
                  <a:gd name="T59" fmla="*/ 519 h 526"/>
                  <a:gd name="T60" fmla="*/ 75 w 773"/>
                  <a:gd name="T61" fmla="*/ 499 h 526"/>
                  <a:gd name="T62" fmla="*/ 62 w 773"/>
                  <a:gd name="T63" fmla="*/ 450 h 526"/>
                  <a:gd name="T64" fmla="*/ 19 w 773"/>
                  <a:gd name="T65" fmla="*/ 336 h 526"/>
                  <a:gd name="T66" fmla="*/ 5 w 773"/>
                  <a:gd name="T67" fmla="*/ 237 h 526"/>
                  <a:gd name="T68" fmla="*/ 6 w 773"/>
                  <a:gd name="T69" fmla="*/ 212 h 526"/>
                  <a:gd name="T70" fmla="*/ 22 w 773"/>
                  <a:gd name="T71" fmla="*/ 168 h 526"/>
                  <a:gd name="T72" fmla="*/ 39 w 773"/>
                  <a:gd name="T73" fmla="*/ 141 h 526"/>
                  <a:gd name="T74" fmla="*/ 65 w 773"/>
                  <a:gd name="T75" fmla="*/ 126 h 526"/>
                  <a:gd name="T76" fmla="*/ 174 w 773"/>
                  <a:gd name="T77" fmla="*/ 64 h 526"/>
                  <a:gd name="T78" fmla="*/ 298 w 773"/>
                  <a:gd name="T79" fmla="*/ 6 h 526"/>
                  <a:gd name="T80" fmla="*/ 323 w 773"/>
                  <a:gd name="T81" fmla="*/ 1 h 526"/>
                  <a:gd name="T82" fmla="*/ 456 w 773"/>
                  <a:gd name="T83" fmla="*/ 6 h 526"/>
                  <a:gd name="T84" fmla="*/ 596 w 773"/>
                  <a:gd name="T85" fmla="*/ 9 h 526"/>
                  <a:gd name="T86" fmla="*/ 688 w 773"/>
                  <a:gd name="T87" fmla="*/ 11 h 526"/>
                  <a:gd name="T88" fmla="*/ 759 w 773"/>
                  <a:gd name="T89" fmla="*/ 12 h 526"/>
                  <a:gd name="T90" fmla="*/ 773 w 773"/>
                  <a:gd name="T91" fmla="*/ 16 h 5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773" h="526">
                    <a:moveTo>
                      <a:pt x="773" y="16"/>
                    </a:moveTo>
                    <a:cubicBezTo>
                      <a:pt x="772" y="33"/>
                      <a:pt x="760" y="43"/>
                      <a:pt x="754" y="56"/>
                    </a:cubicBezTo>
                    <a:cubicBezTo>
                      <a:pt x="749" y="65"/>
                      <a:pt x="742" y="72"/>
                      <a:pt x="735" y="80"/>
                    </a:cubicBezTo>
                    <a:cubicBezTo>
                      <a:pt x="728" y="87"/>
                      <a:pt x="718" y="88"/>
                      <a:pt x="708" y="85"/>
                    </a:cubicBezTo>
                    <a:cubicBezTo>
                      <a:pt x="687" y="77"/>
                      <a:pt x="668" y="65"/>
                      <a:pt x="656" y="46"/>
                    </a:cubicBezTo>
                    <a:cubicBezTo>
                      <a:pt x="651" y="37"/>
                      <a:pt x="647" y="28"/>
                      <a:pt x="634" y="25"/>
                    </a:cubicBezTo>
                    <a:cubicBezTo>
                      <a:pt x="607" y="42"/>
                      <a:pt x="621" y="72"/>
                      <a:pt x="613" y="96"/>
                    </a:cubicBezTo>
                    <a:cubicBezTo>
                      <a:pt x="566" y="103"/>
                      <a:pt x="549" y="62"/>
                      <a:pt x="520" y="37"/>
                    </a:cubicBezTo>
                    <a:cubicBezTo>
                      <a:pt x="515" y="43"/>
                      <a:pt x="509" y="48"/>
                      <a:pt x="506" y="54"/>
                    </a:cubicBezTo>
                    <a:cubicBezTo>
                      <a:pt x="500" y="66"/>
                      <a:pt x="496" y="79"/>
                      <a:pt x="492" y="92"/>
                    </a:cubicBezTo>
                    <a:cubicBezTo>
                      <a:pt x="484" y="112"/>
                      <a:pt x="484" y="112"/>
                      <a:pt x="464" y="132"/>
                    </a:cubicBezTo>
                    <a:cubicBezTo>
                      <a:pt x="445" y="115"/>
                      <a:pt x="447" y="80"/>
                      <a:pt x="418" y="70"/>
                    </a:cubicBezTo>
                    <a:cubicBezTo>
                      <a:pt x="405" y="74"/>
                      <a:pt x="401" y="85"/>
                      <a:pt x="401" y="96"/>
                    </a:cubicBezTo>
                    <a:cubicBezTo>
                      <a:pt x="400" y="121"/>
                      <a:pt x="393" y="145"/>
                      <a:pt x="384" y="168"/>
                    </a:cubicBezTo>
                    <a:cubicBezTo>
                      <a:pt x="378" y="186"/>
                      <a:pt x="368" y="201"/>
                      <a:pt x="352" y="215"/>
                    </a:cubicBezTo>
                    <a:cubicBezTo>
                      <a:pt x="348" y="210"/>
                      <a:pt x="343" y="206"/>
                      <a:pt x="341" y="201"/>
                    </a:cubicBezTo>
                    <a:cubicBezTo>
                      <a:pt x="338" y="194"/>
                      <a:pt x="338" y="187"/>
                      <a:pt x="335" y="180"/>
                    </a:cubicBezTo>
                    <a:cubicBezTo>
                      <a:pt x="331" y="171"/>
                      <a:pt x="325" y="165"/>
                      <a:pt x="315" y="166"/>
                    </a:cubicBezTo>
                    <a:cubicBezTo>
                      <a:pt x="304" y="167"/>
                      <a:pt x="293" y="165"/>
                      <a:pt x="283" y="160"/>
                    </a:cubicBezTo>
                    <a:cubicBezTo>
                      <a:pt x="263" y="150"/>
                      <a:pt x="246" y="158"/>
                      <a:pt x="233" y="173"/>
                    </a:cubicBezTo>
                    <a:cubicBezTo>
                      <a:pt x="198" y="214"/>
                      <a:pt x="184" y="261"/>
                      <a:pt x="198" y="314"/>
                    </a:cubicBezTo>
                    <a:cubicBezTo>
                      <a:pt x="206" y="344"/>
                      <a:pt x="212" y="374"/>
                      <a:pt x="233" y="399"/>
                    </a:cubicBezTo>
                    <a:cubicBezTo>
                      <a:pt x="237" y="403"/>
                      <a:pt x="238" y="413"/>
                      <a:pt x="236" y="420"/>
                    </a:cubicBezTo>
                    <a:cubicBezTo>
                      <a:pt x="229" y="446"/>
                      <a:pt x="221" y="472"/>
                      <a:pt x="211" y="497"/>
                    </a:cubicBezTo>
                    <a:cubicBezTo>
                      <a:pt x="205" y="512"/>
                      <a:pt x="192" y="522"/>
                      <a:pt x="174" y="526"/>
                    </a:cubicBezTo>
                    <a:cubicBezTo>
                      <a:pt x="167" y="502"/>
                      <a:pt x="175" y="476"/>
                      <a:pt x="160" y="455"/>
                    </a:cubicBezTo>
                    <a:cubicBezTo>
                      <a:pt x="150" y="453"/>
                      <a:pt x="145" y="459"/>
                      <a:pt x="141" y="466"/>
                    </a:cubicBezTo>
                    <a:cubicBezTo>
                      <a:pt x="133" y="482"/>
                      <a:pt x="122" y="497"/>
                      <a:pt x="107" y="509"/>
                    </a:cubicBezTo>
                    <a:cubicBezTo>
                      <a:pt x="104" y="512"/>
                      <a:pt x="99" y="515"/>
                      <a:pt x="95" y="517"/>
                    </a:cubicBezTo>
                    <a:cubicBezTo>
                      <a:pt x="92" y="518"/>
                      <a:pt x="88" y="518"/>
                      <a:pt x="82" y="519"/>
                    </a:cubicBezTo>
                    <a:cubicBezTo>
                      <a:pt x="80" y="513"/>
                      <a:pt x="75" y="506"/>
                      <a:pt x="75" y="499"/>
                    </a:cubicBezTo>
                    <a:cubicBezTo>
                      <a:pt x="75" y="482"/>
                      <a:pt x="68" y="466"/>
                      <a:pt x="62" y="450"/>
                    </a:cubicBezTo>
                    <a:cubicBezTo>
                      <a:pt x="47" y="412"/>
                      <a:pt x="30" y="375"/>
                      <a:pt x="19" y="336"/>
                    </a:cubicBezTo>
                    <a:cubicBezTo>
                      <a:pt x="10" y="304"/>
                      <a:pt x="0" y="271"/>
                      <a:pt x="5" y="237"/>
                    </a:cubicBezTo>
                    <a:cubicBezTo>
                      <a:pt x="6" y="229"/>
                      <a:pt x="5" y="220"/>
                      <a:pt x="6" y="212"/>
                    </a:cubicBezTo>
                    <a:cubicBezTo>
                      <a:pt x="7" y="196"/>
                      <a:pt x="9" y="180"/>
                      <a:pt x="22" y="168"/>
                    </a:cubicBezTo>
                    <a:cubicBezTo>
                      <a:pt x="31" y="161"/>
                      <a:pt x="26" y="147"/>
                      <a:pt x="39" y="141"/>
                    </a:cubicBezTo>
                    <a:cubicBezTo>
                      <a:pt x="48" y="138"/>
                      <a:pt x="56" y="131"/>
                      <a:pt x="65" y="126"/>
                    </a:cubicBezTo>
                    <a:cubicBezTo>
                      <a:pt x="101" y="105"/>
                      <a:pt x="137" y="83"/>
                      <a:pt x="174" y="64"/>
                    </a:cubicBezTo>
                    <a:cubicBezTo>
                      <a:pt x="214" y="43"/>
                      <a:pt x="256" y="25"/>
                      <a:pt x="298" y="6"/>
                    </a:cubicBezTo>
                    <a:cubicBezTo>
                      <a:pt x="306" y="2"/>
                      <a:pt x="315" y="0"/>
                      <a:pt x="323" y="1"/>
                    </a:cubicBezTo>
                    <a:cubicBezTo>
                      <a:pt x="367" y="2"/>
                      <a:pt x="412" y="0"/>
                      <a:pt x="456" y="6"/>
                    </a:cubicBezTo>
                    <a:cubicBezTo>
                      <a:pt x="503" y="11"/>
                      <a:pt x="549" y="11"/>
                      <a:pt x="596" y="9"/>
                    </a:cubicBezTo>
                    <a:cubicBezTo>
                      <a:pt x="627" y="7"/>
                      <a:pt x="657" y="10"/>
                      <a:pt x="688" y="11"/>
                    </a:cubicBezTo>
                    <a:cubicBezTo>
                      <a:pt x="712" y="11"/>
                      <a:pt x="735" y="11"/>
                      <a:pt x="759" y="12"/>
                    </a:cubicBezTo>
                    <a:cubicBezTo>
                      <a:pt x="763" y="12"/>
                      <a:pt x="767" y="14"/>
                      <a:pt x="773" y="16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15" name="Freeform 46"/>
              <p:cNvSpPr>
                <a:spLocks/>
              </p:cNvSpPr>
              <p:nvPr/>
            </p:nvSpPr>
            <p:spPr bwMode="auto">
              <a:xfrm>
                <a:off x="4187826" y="1709738"/>
                <a:ext cx="704850" cy="185738"/>
              </a:xfrm>
              <a:custGeom>
                <a:avLst/>
                <a:gdLst>
                  <a:gd name="T0" fmla="*/ 2 w 858"/>
                  <a:gd name="T1" fmla="*/ 209 h 225"/>
                  <a:gd name="T2" fmla="*/ 12 w 858"/>
                  <a:gd name="T3" fmla="*/ 193 h 225"/>
                  <a:gd name="T4" fmla="*/ 107 w 858"/>
                  <a:gd name="T5" fmla="*/ 151 h 225"/>
                  <a:gd name="T6" fmla="*/ 273 w 858"/>
                  <a:gd name="T7" fmla="*/ 88 h 225"/>
                  <a:gd name="T8" fmla="*/ 324 w 858"/>
                  <a:gd name="T9" fmla="*/ 75 h 225"/>
                  <a:gd name="T10" fmla="*/ 509 w 858"/>
                  <a:gd name="T11" fmla="*/ 22 h 225"/>
                  <a:gd name="T12" fmla="*/ 611 w 858"/>
                  <a:gd name="T13" fmla="*/ 10 h 225"/>
                  <a:gd name="T14" fmla="*/ 726 w 858"/>
                  <a:gd name="T15" fmla="*/ 9 h 225"/>
                  <a:gd name="T16" fmla="*/ 833 w 858"/>
                  <a:gd name="T17" fmla="*/ 1 h 225"/>
                  <a:gd name="T18" fmla="*/ 852 w 858"/>
                  <a:gd name="T19" fmla="*/ 0 h 225"/>
                  <a:gd name="T20" fmla="*/ 850 w 858"/>
                  <a:gd name="T21" fmla="*/ 19 h 225"/>
                  <a:gd name="T22" fmla="*/ 751 w 858"/>
                  <a:gd name="T23" fmla="*/ 96 h 225"/>
                  <a:gd name="T24" fmla="*/ 610 w 858"/>
                  <a:gd name="T25" fmla="*/ 169 h 225"/>
                  <a:gd name="T26" fmla="*/ 568 w 858"/>
                  <a:gd name="T27" fmla="*/ 183 h 225"/>
                  <a:gd name="T28" fmla="*/ 486 w 858"/>
                  <a:gd name="T29" fmla="*/ 204 h 225"/>
                  <a:gd name="T30" fmla="*/ 324 w 858"/>
                  <a:gd name="T31" fmla="*/ 221 h 225"/>
                  <a:gd name="T32" fmla="*/ 206 w 858"/>
                  <a:gd name="T33" fmla="*/ 220 h 225"/>
                  <a:gd name="T34" fmla="*/ 184 w 858"/>
                  <a:gd name="T35" fmla="*/ 220 h 225"/>
                  <a:gd name="T36" fmla="*/ 14 w 858"/>
                  <a:gd name="T37" fmla="*/ 212 h 225"/>
                  <a:gd name="T38" fmla="*/ 2 w 858"/>
                  <a:gd name="T39" fmla="*/ 209 h 2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858" h="225">
                    <a:moveTo>
                      <a:pt x="2" y="209"/>
                    </a:moveTo>
                    <a:cubicBezTo>
                      <a:pt x="0" y="197"/>
                      <a:pt x="7" y="195"/>
                      <a:pt x="12" y="193"/>
                    </a:cubicBezTo>
                    <a:cubicBezTo>
                      <a:pt x="44" y="179"/>
                      <a:pt x="75" y="164"/>
                      <a:pt x="107" y="151"/>
                    </a:cubicBezTo>
                    <a:cubicBezTo>
                      <a:pt x="162" y="129"/>
                      <a:pt x="218" y="108"/>
                      <a:pt x="273" y="88"/>
                    </a:cubicBezTo>
                    <a:cubicBezTo>
                      <a:pt x="289" y="82"/>
                      <a:pt x="307" y="80"/>
                      <a:pt x="324" y="75"/>
                    </a:cubicBezTo>
                    <a:cubicBezTo>
                      <a:pt x="385" y="58"/>
                      <a:pt x="447" y="41"/>
                      <a:pt x="509" y="22"/>
                    </a:cubicBezTo>
                    <a:cubicBezTo>
                      <a:pt x="542" y="12"/>
                      <a:pt x="576" y="9"/>
                      <a:pt x="611" y="10"/>
                    </a:cubicBezTo>
                    <a:cubicBezTo>
                      <a:pt x="649" y="10"/>
                      <a:pt x="687" y="11"/>
                      <a:pt x="726" y="9"/>
                    </a:cubicBezTo>
                    <a:cubicBezTo>
                      <a:pt x="761" y="8"/>
                      <a:pt x="797" y="4"/>
                      <a:pt x="833" y="1"/>
                    </a:cubicBezTo>
                    <a:cubicBezTo>
                      <a:pt x="840" y="0"/>
                      <a:pt x="847" y="0"/>
                      <a:pt x="852" y="0"/>
                    </a:cubicBezTo>
                    <a:cubicBezTo>
                      <a:pt x="858" y="10"/>
                      <a:pt x="855" y="15"/>
                      <a:pt x="850" y="19"/>
                    </a:cubicBezTo>
                    <a:cubicBezTo>
                      <a:pt x="818" y="46"/>
                      <a:pt x="787" y="74"/>
                      <a:pt x="751" y="96"/>
                    </a:cubicBezTo>
                    <a:cubicBezTo>
                      <a:pt x="705" y="123"/>
                      <a:pt x="657" y="144"/>
                      <a:pt x="610" y="169"/>
                    </a:cubicBezTo>
                    <a:cubicBezTo>
                      <a:pt x="597" y="176"/>
                      <a:pt x="582" y="179"/>
                      <a:pt x="568" y="183"/>
                    </a:cubicBezTo>
                    <a:cubicBezTo>
                      <a:pt x="541" y="191"/>
                      <a:pt x="513" y="197"/>
                      <a:pt x="486" y="204"/>
                    </a:cubicBezTo>
                    <a:cubicBezTo>
                      <a:pt x="433" y="218"/>
                      <a:pt x="379" y="225"/>
                      <a:pt x="324" y="221"/>
                    </a:cubicBezTo>
                    <a:cubicBezTo>
                      <a:pt x="285" y="219"/>
                      <a:pt x="246" y="216"/>
                      <a:pt x="206" y="220"/>
                    </a:cubicBezTo>
                    <a:cubicBezTo>
                      <a:pt x="199" y="221"/>
                      <a:pt x="191" y="220"/>
                      <a:pt x="184" y="220"/>
                    </a:cubicBezTo>
                    <a:cubicBezTo>
                      <a:pt x="127" y="217"/>
                      <a:pt x="70" y="215"/>
                      <a:pt x="14" y="212"/>
                    </a:cubicBezTo>
                    <a:cubicBezTo>
                      <a:pt x="10" y="212"/>
                      <a:pt x="7" y="210"/>
                      <a:pt x="2" y="20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16" name="Freeform 47"/>
              <p:cNvSpPr>
                <a:spLocks/>
              </p:cNvSpPr>
              <p:nvPr/>
            </p:nvSpPr>
            <p:spPr bwMode="auto">
              <a:xfrm>
                <a:off x="3536951" y="3419475"/>
                <a:ext cx="173038" cy="290513"/>
              </a:xfrm>
              <a:custGeom>
                <a:avLst/>
                <a:gdLst>
                  <a:gd name="T0" fmla="*/ 83 w 209"/>
                  <a:gd name="T1" fmla="*/ 320 h 354"/>
                  <a:gd name="T2" fmla="*/ 86 w 209"/>
                  <a:gd name="T3" fmla="*/ 308 h 354"/>
                  <a:gd name="T4" fmla="*/ 87 w 209"/>
                  <a:gd name="T5" fmla="*/ 301 h 354"/>
                  <a:gd name="T6" fmla="*/ 51 w 209"/>
                  <a:gd name="T7" fmla="*/ 304 h 354"/>
                  <a:gd name="T8" fmla="*/ 30 w 209"/>
                  <a:gd name="T9" fmla="*/ 282 h 354"/>
                  <a:gd name="T10" fmla="*/ 15 w 209"/>
                  <a:gd name="T11" fmla="*/ 161 h 354"/>
                  <a:gd name="T12" fmla="*/ 88 w 209"/>
                  <a:gd name="T13" fmla="*/ 12 h 354"/>
                  <a:gd name="T14" fmla="*/ 98 w 209"/>
                  <a:gd name="T15" fmla="*/ 1 h 354"/>
                  <a:gd name="T16" fmla="*/ 103 w 209"/>
                  <a:gd name="T17" fmla="*/ 0 h 354"/>
                  <a:gd name="T18" fmla="*/ 123 w 209"/>
                  <a:gd name="T19" fmla="*/ 89 h 354"/>
                  <a:gd name="T20" fmla="*/ 146 w 209"/>
                  <a:gd name="T21" fmla="*/ 178 h 354"/>
                  <a:gd name="T22" fmla="*/ 177 w 209"/>
                  <a:gd name="T23" fmla="*/ 261 h 354"/>
                  <a:gd name="T24" fmla="*/ 209 w 209"/>
                  <a:gd name="T25" fmla="*/ 350 h 354"/>
                  <a:gd name="T26" fmla="*/ 190 w 209"/>
                  <a:gd name="T27" fmla="*/ 354 h 354"/>
                  <a:gd name="T28" fmla="*/ 83 w 209"/>
                  <a:gd name="T29" fmla="*/ 320 h 3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209" h="354">
                    <a:moveTo>
                      <a:pt x="83" y="320"/>
                    </a:moveTo>
                    <a:cubicBezTo>
                      <a:pt x="84" y="315"/>
                      <a:pt x="85" y="312"/>
                      <a:pt x="86" y="308"/>
                    </a:cubicBezTo>
                    <a:cubicBezTo>
                      <a:pt x="87" y="306"/>
                      <a:pt x="87" y="304"/>
                      <a:pt x="87" y="301"/>
                    </a:cubicBezTo>
                    <a:cubicBezTo>
                      <a:pt x="75" y="291"/>
                      <a:pt x="65" y="308"/>
                      <a:pt x="51" y="304"/>
                    </a:cubicBezTo>
                    <a:cubicBezTo>
                      <a:pt x="42" y="300"/>
                      <a:pt x="35" y="291"/>
                      <a:pt x="30" y="282"/>
                    </a:cubicBezTo>
                    <a:cubicBezTo>
                      <a:pt x="8" y="244"/>
                      <a:pt x="0" y="203"/>
                      <a:pt x="15" y="161"/>
                    </a:cubicBezTo>
                    <a:cubicBezTo>
                      <a:pt x="34" y="109"/>
                      <a:pt x="57" y="59"/>
                      <a:pt x="88" y="12"/>
                    </a:cubicBezTo>
                    <a:cubicBezTo>
                      <a:pt x="90" y="8"/>
                      <a:pt x="94" y="5"/>
                      <a:pt x="98" y="1"/>
                    </a:cubicBezTo>
                    <a:cubicBezTo>
                      <a:pt x="98" y="1"/>
                      <a:pt x="100" y="1"/>
                      <a:pt x="103" y="0"/>
                    </a:cubicBezTo>
                    <a:cubicBezTo>
                      <a:pt x="115" y="28"/>
                      <a:pt x="115" y="60"/>
                      <a:pt x="123" y="89"/>
                    </a:cubicBezTo>
                    <a:cubicBezTo>
                      <a:pt x="131" y="119"/>
                      <a:pt x="137" y="149"/>
                      <a:pt x="146" y="178"/>
                    </a:cubicBezTo>
                    <a:cubicBezTo>
                      <a:pt x="155" y="207"/>
                      <a:pt x="167" y="234"/>
                      <a:pt x="177" y="261"/>
                    </a:cubicBezTo>
                    <a:cubicBezTo>
                      <a:pt x="188" y="290"/>
                      <a:pt x="198" y="319"/>
                      <a:pt x="209" y="350"/>
                    </a:cubicBezTo>
                    <a:cubicBezTo>
                      <a:pt x="201" y="352"/>
                      <a:pt x="195" y="354"/>
                      <a:pt x="190" y="354"/>
                    </a:cubicBezTo>
                    <a:cubicBezTo>
                      <a:pt x="151" y="354"/>
                      <a:pt x="116" y="341"/>
                      <a:pt x="83" y="32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17" name="Freeform 48"/>
              <p:cNvSpPr>
                <a:spLocks/>
              </p:cNvSpPr>
              <p:nvPr/>
            </p:nvSpPr>
            <p:spPr bwMode="auto">
              <a:xfrm>
                <a:off x="4560888" y="1876425"/>
                <a:ext cx="79375" cy="71438"/>
              </a:xfrm>
              <a:custGeom>
                <a:avLst/>
                <a:gdLst>
                  <a:gd name="T0" fmla="*/ 7 w 97"/>
                  <a:gd name="T1" fmla="*/ 19 h 87"/>
                  <a:gd name="T2" fmla="*/ 94 w 97"/>
                  <a:gd name="T3" fmla="*/ 2 h 87"/>
                  <a:gd name="T4" fmla="*/ 96 w 97"/>
                  <a:gd name="T5" fmla="*/ 10 h 87"/>
                  <a:gd name="T6" fmla="*/ 91 w 97"/>
                  <a:gd name="T7" fmla="*/ 20 h 87"/>
                  <a:gd name="T8" fmla="*/ 34 w 97"/>
                  <a:gd name="T9" fmla="*/ 87 h 87"/>
                  <a:gd name="T10" fmla="*/ 7 w 97"/>
                  <a:gd name="T11" fmla="*/ 19 h 8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97" h="87">
                    <a:moveTo>
                      <a:pt x="7" y="19"/>
                    </a:moveTo>
                    <a:cubicBezTo>
                      <a:pt x="38" y="16"/>
                      <a:pt x="64" y="0"/>
                      <a:pt x="94" y="2"/>
                    </a:cubicBezTo>
                    <a:cubicBezTo>
                      <a:pt x="95" y="6"/>
                      <a:pt x="97" y="8"/>
                      <a:pt x="96" y="10"/>
                    </a:cubicBezTo>
                    <a:cubicBezTo>
                      <a:pt x="95" y="13"/>
                      <a:pt x="94" y="17"/>
                      <a:pt x="91" y="20"/>
                    </a:cubicBezTo>
                    <a:cubicBezTo>
                      <a:pt x="72" y="42"/>
                      <a:pt x="53" y="64"/>
                      <a:pt x="34" y="87"/>
                    </a:cubicBezTo>
                    <a:cubicBezTo>
                      <a:pt x="13" y="69"/>
                      <a:pt x="0" y="50"/>
                      <a:pt x="7" y="1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18" name="Freeform 49"/>
              <p:cNvSpPr>
                <a:spLocks/>
              </p:cNvSpPr>
              <p:nvPr/>
            </p:nvSpPr>
            <p:spPr bwMode="auto">
              <a:xfrm>
                <a:off x="4652963" y="1857375"/>
                <a:ext cx="61913" cy="71438"/>
              </a:xfrm>
              <a:custGeom>
                <a:avLst/>
                <a:gdLst>
                  <a:gd name="T0" fmla="*/ 60 w 75"/>
                  <a:gd name="T1" fmla="*/ 1 h 85"/>
                  <a:gd name="T2" fmla="*/ 73 w 75"/>
                  <a:gd name="T3" fmla="*/ 30 h 85"/>
                  <a:gd name="T4" fmla="*/ 58 w 75"/>
                  <a:gd name="T5" fmla="*/ 85 h 85"/>
                  <a:gd name="T6" fmla="*/ 50 w 75"/>
                  <a:gd name="T7" fmla="*/ 83 h 85"/>
                  <a:gd name="T8" fmla="*/ 0 w 75"/>
                  <a:gd name="T9" fmla="*/ 19 h 85"/>
                  <a:gd name="T10" fmla="*/ 50 w 75"/>
                  <a:gd name="T11" fmla="*/ 1 h 85"/>
                  <a:gd name="T12" fmla="*/ 60 w 75"/>
                  <a:gd name="T13" fmla="*/ 1 h 8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75" h="85">
                    <a:moveTo>
                      <a:pt x="60" y="1"/>
                    </a:moveTo>
                    <a:cubicBezTo>
                      <a:pt x="69" y="9"/>
                      <a:pt x="75" y="20"/>
                      <a:pt x="73" y="30"/>
                    </a:cubicBezTo>
                    <a:cubicBezTo>
                      <a:pt x="68" y="48"/>
                      <a:pt x="73" y="70"/>
                      <a:pt x="58" y="85"/>
                    </a:cubicBezTo>
                    <a:cubicBezTo>
                      <a:pt x="55" y="84"/>
                      <a:pt x="51" y="84"/>
                      <a:pt x="50" y="83"/>
                    </a:cubicBezTo>
                    <a:cubicBezTo>
                      <a:pt x="39" y="58"/>
                      <a:pt x="16" y="43"/>
                      <a:pt x="0" y="19"/>
                    </a:cubicBezTo>
                    <a:cubicBezTo>
                      <a:pt x="18" y="12"/>
                      <a:pt x="34" y="6"/>
                      <a:pt x="50" y="1"/>
                    </a:cubicBezTo>
                    <a:cubicBezTo>
                      <a:pt x="53" y="0"/>
                      <a:pt x="57" y="1"/>
                      <a:pt x="60" y="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19" name="Freeform 50"/>
              <p:cNvSpPr>
                <a:spLocks/>
              </p:cNvSpPr>
              <p:nvPr/>
            </p:nvSpPr>
            <p:spPr bwMode="auto">
              <a:xfrm>
                <a:off x="4648201" y="2024063"/>
                <a:ext cx="25400" cy="44450"/>
              </a:xfrm>
              <a:custGeom>
                <a:avLst/>
                <a:gdLst>
                  <a:gd name="T0" fmla="*/ 5 w 31"/>
                  <a:gd name="T1" fmla="*/ 4 h 54"/>
                  <a:gd name="T2" fmla="*/ 28 w 31"/>
                  <a:gd name="T3" fmla="*/ 16 h 54"/>
                  <a:gd name="T4" fmla="*/ 24 w 31"/>
                  <a:gd name="T5" fmla="*/ 53 h 54"/>
                  <a:gd name="T6" fmla="*/ 8 w 31"/>
                  <a:gd name="T7" fmla="*/ 51 h 54"/>
                  <a:gd name="T8" fmla="*/ 0 w 31"/>
                  <a:gd name="T9" fmla="*/ 36 h 54"/>
                  <a:gd name="T10" fmla="*/ 5 w 31"/>
                  <a:gd name="T11" fmla="*/ 4 h 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31" h="54">
                    <a:moveTo>
                      <a:pt x="5" y="4"/>
                    </a:moveTo>
                    <a:cubicBezTo>
                      <a:pt x="21" y="0"/>
                      <a:pt x="26" y="7"/>
                      <a:pt x="28" y="16"/>
                    </a:cubicBezTo>
                    <a:cubicBezTo>
                      <a:pt x="31" y="28"/>
                      <a:pt x="30" y="40"/>
                      <a:pt x="24" y="53"/>
                    </a:cubicBezTo>
                    <a:cubicBezTo>
                      <a:pt x="19" y="53"/>
                      <a:pt x="12" y="54"/>
                      <a:pt x="8" y="51"/>
                    </a:cubicBezTo>
                    <a:cubicBezTo>
                      <a:pt x="4" y="48"/>
                      <a:pt x="0" y="41"/>
                      <a:pt x="0" y="36"/>
                    </a:cubicBezTo>
                    <a:cubicBezTo>
                      <a:pt x="0" y="26"/>
                      <a:pt x="3" y="15"/>
                      <a:pt x="5" y="4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20" name="Freeform 63"/>
              <p:cNvSpPr>
                <a:spLocks/>
              </p:cNvSpPr>
              <p:nvPr/>
            </p:nvSpPr>
            <p:spPr bwMode="auto">
              <a:xfrm>
                <a:off x="4384676" y="2714625"/>
                <a:ext cx="34925" cy="133350"/>
              </a:xfrm>
              <a:custGeom>
                <a:avLst/>
                <a:gdLst>
                  <a:gd name="T0" fmla="*/ 1 w 42"/>
                  <a:gd name="T1" fmla="*/ 0 h 162"/>
                  <a:gd name="T2" fmla="*/ 42 w 42"/>
                  <a:gd name="T3" fmla="*/ 162 h 162"/>
                  <a:gd name="T4" fmla="*/ 36 w 42"/>
                  <a:gd name="T5" fmla="*/ 159 h 162"/>
                  <a:gd name="T6" fmla="*/ 19 w 42"/>
                  <a:gd name="T7" fmla="*/ 99 h 162"/>
                  <a:gd name="T8" fmla="*/ 1 w 42"/>
                  <a:gd name="T9" fmla="*/ 0 h 16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2" h="162">
                    <a:moveTo>
                      <a:pt x="1" y="0"/>
                    </a:moveTo>
                    <a:cubicBezTo>
                      <a:pt x="22" y="38"/>
                      <a:pt x="42" y="118"/>
                      <a:pt x="42" y="162"/>
                    </a:cubicBezTo>
                    <a:cubicBezTo>
                      <a:pt x="40" y="161"/>
                      <a:pt x="37" y="161"/>
                      <a:pt x="36" y="159"/>
                    </a:cubicBezTo>
                    <a:cubicBezTo>
                      <a:pt x="30" y="139"/>
                      <a:pt x="20" y="119"/>
                      <a:pt x="19" y="99"/>
                    </a:cubicBezTo>
                    <a:cubicBezTo>
                      <a:pt x="18" y="66"/>
                      <a:pt x="0" y="37"/>
                      <a:pt x="1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21" name="Freeform 64"/>
              <p:cNvSpPr>
                <a:spLocks/>
              </p:cNvSpPr>
              <p:nvPr/>
            </p:nvSpPr>
            <p:spPr bwMode="auto">
              <a:xfrm>
                <a:off x="4359276" y="2632075"/>
                <a:ext cx="3175" cy="12700"/>
              </a:xfrm>
              <a:custGeom>
                <a:avLst/>
                <a:gdLst>
                  <a:gd name="T0" fmla="*/ 3 w 5"/>
                  <a:gd name="T1" fmla="*/ 16 h 16"/>
                  <a:gd name="T2" fmla="*/ 0 w 5"/>
                  <a:gd name="T3" fmla="*/ 3 h 16"/>
                  <a:gd name="T4" fmla="*/ 1 w 5"/>
                  <a:gd name="T5" fmla="*/ 0 h 16"/>
                  <a:gd name="T6" fmla="*/ 5 w 5"/>
                  <a:gd name="T7" fmla="*/ 3 h 16"/>
                  <a:gd name="T8" fmla="*/ 3 w 5"/>
                  <a:gd name="T9" fmla="*/ 16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" h="16">
                    <a:moveTo>
                      <a:pt x="3" y="16"/>
                    </a:moveTo>
                    <a:cubicBezTo>
                      <a:pt x="1" y="9"/>
                      <a:pt x="0" y="6"/>
                      <a:pt x="0" y="3"/>
                    </a:cubicBezTo>
                    <a:cubicBezTo>
                      <a:pt x="0" y="2"/>
                      <a:pt x="1" y="1"/>
                      <a:pt x="1" y="0"/>
                    </a:cubicBezTo>
                    <a:cubicBezTo>
                      <a:pt x="3" y="1"/>
                      <a:pt x="5" y="2"/>
                      <a:pt x="5" y="3"/>
                    </a:cubicBezTo>
                    <a:cubicBezTo>
                      <a:pt x="5" y="6"/>
                      <a:pt x="4" y="9"/>
                      <a:pt x="3" y="16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22" name="Freeform 65"/>
              <p:cNvSpPr>
                <a:spLocks/>
              </p:cNvSpPr>
              <p:nvPr/>
            </p:nvSpPr>
            <p:spPr bwMode="auto">
              <a:xfrm>
                <a:off x="4371976" y="2678113"/>
                <a:ext cx="6350" cy="12700"/>
              </a:xfrm>
              <a:custGeom>
                <a:avLst/>
                <a:gdLst>
                  <a:gd name="T0" fmla="*/ 7 w 7"/>
                  <a:gd name="T1" fmla="*/ 15 h 16"/>
                  <a:gd name="T2" fmla="*/ 0 w 7"/>
                  <a:gd name="T3" fmla="*/ 2 h 16"/>
                  <a:gd name="T4" fmla="*/ 5 w 7"/>
                  <a:gd name="T5" fmla="*/ 0 h 16"/>
                  <a:gd name="T6" fmla="*/ 6 w 7"/>
                  <a:gd name="T7" fmla="*/ 16 h 16"/>
                  <a:gd name="T8" fmla="*/ 7 w 7"/>
                  <a:gd name="T9" fmla="*/ 15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16">
                    <a:moveTo>
                      <a:pt x="7" y="15"/>
                    </a:moveTo>
                    <a:cubicBezTo>
                      <a:pt x="5" y="10"/>
                      <a:pt x="3" y="6"/>
                      <a:pt x="0" y="2"/>
                    </a:cubicBezTo>
                    <a:cubicBezTo>
                      <a:pt x="2" y="1"/>
                      <a:pt x="3" y="1"/>
                      <a:pt x="5" y="0"/>
                    </a:cubicBezTo>
                    <a:cubicBezTo>
                      <a:pt x="5" y="5"/>
                      <a:pt x="6" y="10"/>
                      <a:pt x="6" y="16"/>
                    </a:cubicBezTo>
                    <a:lnTo>
                      <a:pt x="7" y="15"/>
                    </a:ln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23" name="Freeform 66"/>
              <p:cNvSpPr>
                <a:spLocks/>
              </p:cNvSpPr>
              <p:nvPr/>
            </p:nvSpPr>
            <p:spPr bwMode="auto">
              <a:xfrm>
                <a:off x="4376738" y="2689225"/>
                <a:ext cx="4763" cy="6350"/>
              </a:xfrm>
              <a:custGeom>
                <a:avLst/>
                <a:gdLst>
                  <a:gd name="T0" fmla="*/ 1 w 6"/>
                  <a:gd name="T1" fmla="*/ 1 h 7"/>
                  <a:gd name="T2" fmla="*/ 6 w 6"/>
                  <a:gd name="T3" fmla="*/ 4 h 7"/>
                  <a:gd name="T4" fmla="*/ 2 w 6"/>
                  <a:gd name="T5" fmla="*/ 0 h 7"/>
                  <a:gd name="T6" fmla="*/ 1 w 6"/>
                  <a:gd name="T7" fmla="*/ 1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" h="7">
                    <a:moveTo>
                      <a:pt x="1" y="1"/>
                    </a:moveTo>
                    <a:cubicBezTo>
                      <a:pt x="3" y="2"/>
                      <a:pt x="5" y="3"/>
                      <a:pt x="6" y="4"/>
                    </a:cubicBezTo>
                    <a:cubicBezTo>
                      <a:pt x="0" y="7"/>
                      <a:pt x="3" y="2"/>
                      <a:pt x="2" y="0"/>
                    </a:cubicBezTo>
                    <a:lnTo>
                      <a:pt x="1" y="1"/>
                    </a:ln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24" name="Freeform 67"/>
              <p:cNvSpPr>
                <a:spLocks noEditPoints="1"/>
              </p:cNvSpPr>
              <p:nvPr/>
            </p:nvSpPr>
            <p:spPr bwMode="auto">
              <a:xfrm>
                <a:off x="4324351" y="1997075"/>
                <a:ext cx="171450" cy="82550"/>
              </a:xfrm>
              <a:custGeom>
                <a:avLst/>
                <a:gdLst>
                  <a:gd name="T0" fmla="*/ 88 w 210"/>
                  <a:gd name="T1" fmla="*/ 22 h 101"/>
                  <a:gd name="T2" fmla="*/ 3 w 210"/>
                  <a:gd name="T3" fmla="*/ 49 h 101"/>
                  <a:gd name="T4" fmla="*/ 13 w 210"/>
                  <a:gd name="T5" fmla="*/ 37 h 101"/>
                  <a:gd name="T6" fmla="*/ 102 w 210"/>
                  <a:gd name="T7" fmla="*/ 2 h 101"/>
                  <a:gd name="T8" fmla="*/ 112 w 210"/>
                  <a:gd name="T9" fmla="*/ 0 h 101"/>
                  <a:gd name="T10" fmla="*/ 210 w 210"/>
                  <a:gd name="T11" fmla="*/ 37 h 101"/>
                  <a:gd name="T12" fmla="*/ 166 w 210"/>
                  <a:gd name="T13" fmla="*/ 85 h 101"/>
                  <a:gd name="T14" fmla="*/ 138 w 210"/>
                  <a:gd name="T15" fmla="*/ 100 h 101"/>
                  <a:gd name="T16" fmla="*/ 96 w 210"/>
                  <a:gd name="T17" fmla="*/ 67 h 101"/>
                  <a:gd name="T18" fmla="*/ 96 w 210"/>
                  <a:gd name="T19" fmla="*/ 45 h 101"/>
                  <a:gd name="T20" fmla="*/ 94 w 210"/>
                  <a:gd name="T21" fmla="*/ 30 h 101"/>
                  <a:gd name="T22" fmla="*/ 88 w 210"/>
                  <a:gd name="T23" fmla="*/ 22 h 101"/>
                  <a:gd name="T24" fmla="*/ 125 w 210"/>
                  <a:gd name="T25" fmla="*/ 15 h 101"/>
                  <a:gd name="T26" fmla="*/ 120 w 210"/>
                  <a:gd name="T27" fmla="*/ 86 h 101"/>
                  <a:gd name="T28" fmla="*/ 160 w 210"/>
                  <a:gd name="T29" fmla="*/ 71 h 101"/>
                  <a:gd name="T30" fmla="*/ 169 w 210"/>
                  <a:gd name="T31" fmla="*/ 23 h 101"/>
                  <a:gd name="T32" fmla="*/ 125 w 210"/>
                  <a:gd name="T33" fmla="*/ 15 h 10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210" h="101">
                    <a:moveTo>
                      <a:pt x="88" y="22"/>
                    </a:moveTo>
                    <a:cubicBezTo>
                      <a:pt x="56" y="24"/>
                      <a:pt x="33" y="47"/>
                      <a:pt x="3" y="49"/>
                    </a:cubicBezTo>
                    <a:cubicBezTo>
                      <a:pt x="0" y="40"/>
                      <a:pt x="9" y="39"/>
                      <a:pt x="13" y="37"/>
                    </a:cubicBezTo>
                    <a:cubicBezTo>
                      <a:pt x="42" y="25"/>
                      <a:pt x="72" y="14"/>
                      <a:pt x="102" y="2"/>
                    </a:cubicBezTo>
                    <a:cubicBezTo>
                      <a:pt x="105" y="1"/>
                      <a:pt x="109" y="0"/>
                      <a:pt x="112" y="0"/>
                    </a:cubicBezTo>
                    <a:cubicBezTo>
                      <a:pt x="148" y="4"/>
                      <a:pt x="184" y="7"/>
                      <a:pt x="210" y="37"/>
                    </a:cubicBezTo>
                    <a:cubicBezTo>
                      <a:pt x="195" y="53"/>
                      <a:pt x="181" y="69"/>
                      <a:pt x="166" y="85"/>
                    </a:cubicBezTo>
                    <a:cubicBezTo>
                      <a:pt x="159" y="94"/>
                      <a:pt x="150" y="100"/>
                      <a:pt x="138" y="100"/>
                    </a:cubicBezTo>
                    <a:cubicBezTo>
                      <a:pt x="115" y="101"/>
                      <a:pt x="100" y="90"/>
                      <a:pt x="96" y="67"/>
                    </a:cubicBezTo>
                    <a:cubicBezTo>
                      <a:pt x="95" y="60"/>
                      <a:pt x="96" y="52"/>
                      <a:pt x="96" y="45"/>
                    </a:cubicBezTo>
                    <a:cubicBezTo>
                      <a:pt x="95" y="40"/>
                      <a:pt x="95" y="35"/>
                      <a:pt x="94" y="30"/>
                    </a:cubicBezTo>
                    <a:cubicBezTo>
                      <a:pt x="93" y="28"/>
                      <a:pt x="91" y="26"/>
                      <a:pt x="88" y="22"/>
                    </a:cubicBezTo>
                    <a:close/>
                    <a:moveTo>
                      <a:pt x="125" y="15"/>
                    </a:moveTo>
                    <a:cubicBezTo>
                      <a:pt x="113" y="39"/>
                      <a:pt x="114" y="62"/>
                      <a:pt x="120" y="86"/>
                    </a:cubicBezTo>
                    <a:cubicBezTo>
                      <a:pt x="139" y="93"/>
                      <a:pt x="150" y="82"/>
                      <a:pt x="160" y="71"/>
                    </a:cubicBezTo>
                    <a:cubicBezTo>
                      <a:pt x="174" y="57"/>
                      <a:pt x="168" y="40"/>
                      <a:pt x="169" y="23"/>
                    </a:cubicBezTo>
                    <a:cubicBezTo>
                      <a:pt x="154" y="15"/>
                      <a:pt x="140" y="11"/>
                      <a:pt x="125" y="15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25" name="Freeform 68"/>
              <p:cNvSpPr>
                <a:spLocks/>
              </p:cNvSpPr>
              <p:nvPr/>
            </p:nvSpPr>
            <p:spPr bwMode="auto">
              <a:xfrm>
                <a:off x="4470401" y="2292350"/>
                <a:ext cx="96838" cy="31750"/>
              </a:xfrm>
              <a:custGeom>
                <a:avLst/>
                <a:gdLst>
                  <a:gd name="T0" fmla="*/ 0 w 118"/>
                  <a:gd name="T1" fmla="*/ 0 h 40"/>
                  <a:gd name="T2" fmla="*/ 36 w 118"/>
                  <a:gd name="T3" fmla="*/ 21 h 40"/>
                  <a:gd name="T4" fmla="*/ 76 w 118"/>
                  <a:gd name="T5" fmla="*/ 27 h 40"/>
                  <a:gd name="T6" fmla="*/ 118 w 118"/>
                  <a:gd name="T7" fmla="*/ 22 h 40"/>
                  <a:gd name="T8" fmla="*/ 61 w 118"/>
                  <a:gd name="T9" fmla="*/ 38 h 40"/>
                  <a:gd name="T10" fmla="*/ 0 w 118"/>
                  <a:gd name="T11" fmla="*/ 0 h 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18" h="40">
                    <a:moveTo>
                      <a:pt x="0" y="0"/>
                    </a:moveTo>
                    <a:cubicBezTo>
                      <a:pt x="14" y="8"/>
                      <a:pt x="24" y="17"/>
                      <a:pt x="36" y="21"/>
                    </a:cubicBezTo>
                    <a:cubicBezTo>
                      <a:pt x="49" y="25"/>
                      <a:pt x="63" y="26"/>
                      <a:pt x="76" y="27"/>
                    </a:cubicBezTo>
                    <a:cubicBezTo>
                      <a:pt x="89" y="27"/>
                      <a:pt x="102" y="24"/>
                      <a:pt x="118" y="22"/>
                    </a:cubicBezTo>
                    <a:cubicBezTo>
                      <a:pt x="106" y="37"/>
                      <a:pt x="94" y="40"/>
                      <a:pt x="61" y="38"/>
                    </a:cubicBezTo>
                    <a:cubicBezTo>
                      <a:pt x="32" y="36"/>
                      <a:pt x="14" y="25"/>
                      <a:pt x="0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26" name="Freeform 69"/>
              <p:cNvSpPr>
                <a:spLocks/>
              </p:cNvSpPr>
              <p:nvPr/>
            </p:nvSpPr>
            <p:spPr bwMode="auto">
              <a:xfrm>
                <a:off x="4157663" y="2422525"/>
                <a:ext cx="74613" cy="73025"/>
              </a:xfrm>
              <a:custGeom>
                <a:avLst/>
                <a:gdLst>
                  <a:gd name="T0" fmla="*/ 89 w 90"/>
                  <a:gd name="T1" fmla="*/ 88 h 88"/>
                  <a:gd name="T2" fmla="*/ 0 w 90"/>
                  <a:gd name="T3" fmla="*/ 1 h 88"/>
                  <a:gd name="T4" fmla="*/ 6 w 90"/>
                  <a:gd name="T5" fmla="*/ 1 h 88"/>
                  <a:gd name="T6" fmla="*/ 90 w 90"/>
                  <a:gd name="T7" fmla="*/ 87 h 88"/>
                  <a:gd name="T8" fmla="*/ 89 w 90"/>
                  <a:gd name="T9" fmla="*/ 88 h 8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90" h="88">
                    <a:moveTo>
                      <a:pt x="89" y="88"/>
                    </a:moveTo>
                    <a:cubicBezTo>
                      <a:pt x="44" y="75"/>
                      <a:pt x="11" y="43"/>
                      <a:pt x="0" y="1"/>
                    </a:cubicBezTo>
                    <a:cubicBezTo>
                      <a:pt x="2" y="1"/>
                      <a:pt x="6" y="0"/>
                      <a:pt x="6" y="1"/>
                    </a:cubicBezTo>
                    <a:cubicBezTo>
                      <a:pt x="25" y="39"/>
                      <a:pt x="56" y="64"/>
                      <a:pt x="90" y="87"/>
                    </a:cubicBezTo>
                    <a:lnTo>
                      <a:pt x="89" y="88"/>
                    </a:ln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27" name="Freeform 70"/>
              <p:cNvSpPr>
                <a:spLocks/>
              </p:cNvSpPr>
              <p:nvPr/>
            </p:nvSpPr>
            <p:spPr bwMode="auto">
              <a:xfrm>
                <a:off x="4530726" y="2182813"/>
                <a:ext cx="53975" cy="23813"/>
              </a:xfrm>
              <a:custGeom>
                <a:avLst/>
                <a:gdLst>
                  <a:gd name="T0" fmla="*/ 65 w 65"/>
                  <a:gd name="T1" fmla="*/ 17 h 29"/>
                  <a:gd name="T2" fmla="*/ 0 w 65"/>
                  <a:gd name="T3" fmla="*/ 0 h 29"/>
                  <a:gd name="T4" fmla="*/ 33 w 65"/>
                  <a:gd name="T5" fmla="*/ 14 h 29"/>
                  <a:gd name="T6" fmla="*/ 65 w 65"/>
                  <a:gd name="T7" fmla="*/ 17 h 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5" h="29">
                    <a:moveTo>
                      <a:pt x="65" y="17"/>
                    </a:moveTo>
                    <a:cubicBezTo>
                      <a:pt x="24" y="29"/>
                      <a:pt x="15" y="26"/>
                      <a:pt x="0" y="0"/>
                    </a:cubicBezTo>
                    <a:cubicBezTo>
                      <a:pt x="12" y="5"/>
                      <a:pt x="22" y="11"/>
                      <a:pt x="33" y="14"/>
                    </a:cubicBezTo>
                    <a:cubicBezTo>
                      <a:pt x="43" y="17"/>
                      <a:pt x="54" y="16"/>
                      <a:pt x="65" y="17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28" name="Freeform 71"/>
              <p:cNvSpPr>
                <a:spLocks/>
              </p:cNvSpPr>
              <p:nvPr/>
            </p:nvSpPr>
            <p:spPr bwMode="auto">
              <a:xfrm>
                <a:off x="5140326" y="3536950"/>
                <a:ext cx="11113" cy="6350"/>
              </a:xfrm>
              <a:custGeom>
                <a:avLst/>
                <a:gdLst>
                  <a:gd name="T0" fmla="*/ 12 w 13"/>
                  <a:gd name="T1" fmla="*/ 8 h 8"/>
                  <a:gd name="T2" fmla="*/ 0 w 13"/>
                  <a:gd name="T3" fmla="*/ 6 h 8"/>
                  <a:gd name="T4" fmla="*/ 1 w 13"/>
                  <a:gd name="T5" fmla="*/ 0 h 8"/>
                  <a:gd name="T6" fmla="*/ 13 w 13"/>
                  <a:gd name="T7" fmla="*/ 4 h 8"/>
                  <a:gd name="T8" fmla="*/ 12 w 13"/>
                  <a:gd name="T9" fmla="*/ 8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3" h="8">
                    <a:moveTo>
                      <a:pt x="12" y="8"/>
                    </a:moveTo>
                    <a:cubicBezTo>
                      <a:pt x="8" y="7"/>
                      <a:pt x="4" y="6"/>
                      <a:pt x="0" y="6"/>
                    </a:cubicBezTo>
                    <a:cubicBezTo>
                      <a:pt x="1" y="4"/>
                      <a:pt x="1" y="2"/>
                      <a:pt x="1" y="0"/>
                    </a:cubicBezTo>
                    <a:cubicBezTo>
                      <a:pt x="5" y="1"/>
                      <a:pt x="9" y="2"/>
                      <a:pt x="13" y="4"/>
                    </a:cubicBezTo>
                    <a:cubicBezTo>
                      <a:pt x="13" y="5"/>
                      <a:pt x="12" y="6"/>
                      <a:pt x="12" y="8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29" name="Freeform 74"/>
              <p:cNvSpPr>
                <a:spLocks/>
              </p:cNvSpPr>
              <p:nvPr/>
            </p:nvSpPr>
            <p:spPr bwMode="auto">
              <a:xfrm>
                <a:off x="4416426" y="2006600"/>
                <a:ext cx="50800" cy="66675"/>
              </a:xfrm>
              <a:custGeom>
                <a:avLst/>
                <a:gdLst>
                  <a:gd name="T0" fmla="*/ 12 w 61"/>
                  <a:gd name="T1" fmla="*/ 4 h 82"/>
                  <a:gd name="T2" fmla="*/ 56 w 61"/>
                  <a:gd name="T3" fmla="*/ 12 h 82"/>
                  <a:gd name="T4" fmla="*/ 47 w 61"/>
                  <a:gd name="T5" fmla="*/ 60 h 82"/>
                  <a:gd name="T6" fmla="*/ 7 w 61"/>
                  <a:gd name="T7" fmla="*/ 75 h 82"/>
                  <a:gd name="T8" fmla="*/ 12 w 61"/>
                  <a:gd name="T9" fmla="*/ 4 h 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1" h="82">
                    <a:moveTo>
                      <a:pt x="12" y="4"/>
                    </a:moveTo>
                    <a:cubicBezTo>
                      <a:pt x="27" y="0"/>
                      <a:pt x="41" y="4"/>
                      <a:pt x="56" y="12"/>
                    </a:cubicBezTo>
                    <a:cubicBezTo>
                      <a:pt x="55" y="29"/>
                      <a:pt x="61" y="46"/>
                      <a:pt x="47" y="60"/>
                    </a:cubicBezTo>
                    <a:cubicBezTo>
                      <a:pt x="37" y="71"/>
                      <a:pt x="26" y="82"/>
                      <a:pt x="7" y="75"/>
                    </a:cubicBezTo>
                    <a:cubicBezTo>
                      <a:pt x="1" y="51"/>
                      <a:pt x="0" y="28"/>
                      <a:pt x="12" y="4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grpSp>
          <p:nvGrpSpPr>
            <p:cNvPr id="1254" name="Skupina 1253"/>
            <p:cNvGrpSpPr/>
            <p:nvPr/>
          </p:nvGrpSpPr>
          <p:grpSpPr>
            <a:xfrm>
              <a:off x="2563384" y="421606"/>
              <a:ext cx="791977" cy="1265703"/>
              <a:chOff x="1403350" y="1398588"/>
              <a:chExt cx="2757488" cy="4406900"/>
            </a:xfrm>
            <a:grpFill/>
          </p:grpSpPr>
          <p:sp>
            <p:nvSpPr>
              <p:cNvPr id="1255" name="Freeform 5"/>
              <p:cNvSpPr>
                <a:spLocks noEditPoints="1"/>
              </p:cNvSpPr>
              <p:nvPr/>
            </p:nvSpPr>
            <p:spPr bwMode="auto">
              <a:xfrm>
                <a:off x="1403350" y="1398588"/>
                <a:ext cx="2757488" cy="4406900"/>
              </a:xfrm>
              <a:custGeom>
                <a:avLst/>
                <a:gdLst>
                  <a:gd name="T0" fmla="*/ 1589 w 6709"/>
                  <a:gd name="T1" fmla="*/ 2535 h 10719"/>
                  <a:gd name="T2" fmla="*/ 1334 w 6709"/>
                  <a:gd name="T3" fmla="*/ 1241 h 10719"/>
                  <a:gd name="T4" fmla="*/ 3135 w 6709"/>
                  <a:gd name="T5" fmla="*/ 127 h 10719"/>
                  <a:gd name="T6" fmla="*/ 4073 w 6709"/>
                  <a:gd name="T7" fmla="*/ 2005 h 10719"/>
                  <a:gd name="T8" fmla="*/ 3939 w 6709"/>
                  <a:gd name="T9" fmla="*/ 2934 h 10719"/>
                  <a:gd name="T10" fmla="*/ 4493 w 6709"/>
                  <a:gd name="T11" fmla="*/ 5468 h 10719"/>
                  <a:gd name="T12" fmla="*/ 6232 w 6709"/>
                  <a:gd name="T13" fmla="*/ 8618 h 10719"/>
                  <a:gd name="T14" fmla="*/ 5998 w 6709"/>
                  <a:gd name="T15" fmla="*/ 10346 h 10719"/>
                  <a:gd name="T16" fmla="*/ 5338 w 6709"/>
                  <a:gd name="T17" fmla="*/ 8766 h 10719"/>
                  <a:gd name="T18" fmla="*/ 3470 w 6709"/>
                  <a:gd name="T19" fmla="*/ 6770 h 10719"/>
                  <a:gd name="T20" fmla="*/ 2711 w 6709"/>
                  <a:gd name="T21" fmla="*/ 8402 h 10719"/>
                  <a:gd name="T22" fmla="*/ 1151 w 6709"/>
                  <a:gd name="T23" fmla="*/ 10713 h 10719"/>
                  <a:gd name="T24" fmla="*/ 1707 w 6709"/>
                  <a:gd name="T25" fmla="*/ 9576 h 10719"/>
                  <a:gd name="T26" fmla="*/ 1903 w 6709"/>
                  <a:gd name="T27" fmla="*/ 6742 h 10719"/>
                  <a:gd name="T28" fmla="*/ 1347 w 6709"/>
                  <a:gd name="T29" fmla="*/ 5839 h 10719"/>
                  <a:gd name="T30" fmla="*/ 15 w 6709"/>
                  <a:gd name="T31" fmla="*/ 6270 h 10719"/>
                  <a:gd name="T32" fmla="*/ 1031 w 6709"/>
                  <a:gd name="T33" fmla="*/ 5047 h 10719"/>
                  <a:gd name="T34" fmla="*/ 2026 w 6709"/>
                  <a:gd name="T35" fmla="*/ 3437 h 10719"/>
                  <a:gd name="T36" fmla="*/ 270 w 6709"/>
                  <a:gd name="T37" fmla="*/ 5913 h 10719"/>
                  <a:gd name="T38" fmla="*/ 519 w 6709"/>
                  <a:gd name="T39" fmla="*/ 6208 h 10719"/>
                  <a:gd name="T40" fmla="*/ 438 w 6709"/>
                  <a:gd name="T41" fmla="*/ 5585 h 10719"/>
                  <a:gd name="T42" fmla="*/ 4392 w 6709"/>
                  <a:gd name="T43" fmla="*/ 4037 h 10719"/>
                  <a:gd name="T44" fmla="*/ 3310 w 6709"/>
                  <a:gd name="T45" fmla="*/ 2454 h 10719"/>
                  <a:gd name="T46" fmla="*/ 1853 w 6709"/>
                  <a:gd name="T47" fmla="*/ 4256 h 10719"/>
                  <a:gd name="T48" fmla="*/ 3135 w 6709"/>
                  <a:gd name="T49" fmla="*/ 5190 h 10719"/>
                  <a:gd name="T50" fmla="*/ 3292 w 6709"/>
                  <a:gd name="T51" fmla="*/ 3691 h 10719"/>
                  <a:gd name="T52" fmla="*/ 3311 w 6709"/>
                  <a:gd name="T53" fmla="*/ 5575 h 10719"/>
                  <a:gd name="T54" fmla="*/ 1800 w 6709"/>
                  <a:gd name="T55" fmla="*/ 7695 h 10719"/>
                  <a:gd name="T56" fmla="*/ 2615 w 6709"/>
                  <a:gd name="T57" fmla="*/ 8724 h 10719"/>
                  <a:gd name="T58" fmla="*/ 3063 w 6709"/>
                  <a:gd name="T59" fmla="*/ 6228 h 10719"/>
                  <a:gd name="T60" fmla="*/ 3728 w 6709"/>
                  <a:gd name="T61" fmla="*/ 6915 h 10719"/>
                  <a:gd name="T62" fmla="*/ 5624 w 6709"/>
                  <a:gd name="T63" fmla="*/ 8907 h 10719"/>
                  <a:gd name="T64" fmla="*/ 4818 w 6709"/>
                  <a:gd name="T65" fmla="*/ 6860 h 10719"/>
                  <a:gd name="T66" fmla="*/ 3815 w 6709"/>
                  <a:gd name="T67" fmla="*/ 6266 h 10719"/>
                  <a:gd name="T68" fmla="*/ 2332 w 6709"/>
                  <a:gd name="T69" fmla="*/ 2671 h 10719"/>
                  <a:gd name="T70" fmla="*/ 1504 w 6709"/>
                  <a:gd name="T71" fmla="*/ 1153 h 10719"/>
                  <a:gd name="T72" fmla="*/ 1958 w 6709"/>
                  <a:gd name="T73" fmla="*/ 838 h 10719"/>
                  <a:gd name="T74" fmla="*/ 2770 w 6709"/>
                  <a:gd name="T75" fmla="*/ 1265 h 10719"/>
                  <a:gd name="T76" fmla="*/ 3279 w 6709"/>
                  <a:gd name="T77" fmla="*/ 1800 h 10719"/>
                  <a:gd name="T78" fmla="*/ 3438 w 6709"/>
                  <a:gd name="T79" fmla="*/ 2278 h 10719"/>
                  <a:gd name="T80" fmla="*/ 3670 w 6709"/>
                  <a:gd name="T81" fmla="*/ 2389 h 10719"/>
                  <a:gd name="T82" fmla="*/ 3479 w 6709"/>
                  <a:gd name="T83" fmla="*/ 775 h 10719"/>
                  <a:gd name="T84" fmla="*/ 1788 w 6709"/>
                  <a:gd name="T85" fmla="*/ 283 h 10719"/>
                  <a:gd name="T86" fmla="*/ 1482 w 6709"/>
                  <a:gd name="T87" fmla="*/ 2435 h 10719"/>
                  <a:gd name="T88" fmla="*/ 1702 w 6709"/>
                  <a:gd name="T89" fmla="*/ 1784 h 10719"/>
                  <a:gd name="T90" fmla="*/ 2713 w 6709"/>
                  <a:gd name="T91" fmla="*/ 2429 h 10719"/>
                  <a:gd name="T92" fmla="*/ 3152 w 6709"/>
                  <a:gd name="T93" fmla="*/ 2064 h 10719"/>
                  <a:gd name="T94" fmla="*/ 2672 w 6709"/>
                  <a:gd name="T95" fmla="*/ 1084 h 10719"/>
                  <a:gd name="T96" fmla="*/ 2467 w 6709"/>
                  <a:gd name="T97" fmla="*/ 1118 h 10719"/>
                  <a:gd name="T98" fmla="*/ 1718 w 6709"/>
                  <a:gd name="T99" fmla="*/ 831 h 10719"/>
                  <a:gd name="T100" fmla="*/ 1376 w 6709"/>
                  <a:gd name="T101" fmla="*/ 9930 h 10719"/>
                  <a:gd name="T102" fmla="*/ 2470 w 6709"/>
                  <a:gd name="T103" fmla="*/ 10479 h 10719"/>
                  <a:gd name="T104" fmla="*/ 5888 w 6709"/>
                  <a:gd name="T105" fmla="*/ 9401 h 10719"/>
                  <a:gd name="T106" fmla="*/ 6485 w 6709"/>
                  <a:gd name="T107" fmla="*/ 9614 h 10719"/>
                  <a:gd name="T108" fmla="*/ 974 w 6709"/>
                  <a:gd name="T109" fmla="*/ 5306 h 10719"/>
                  <a:gd name="T110" fmla="*/ 1713 w 6709"/>
                  <a:gd name="T111" fmla="*/ 4964 h 10719"/>
                  <a:gd name="T112" fmla="*/ 3814 w 6709"/>
                  <a:gd name="T113" fmla="*/ 6029 h 10719"/>
                  <a:gd name="T114" fmla="*/ 3157 w 6709"/>
                  <a:gd name="T115" fmla="*/ 6252 h 10719"/>
                  <a:gd name="T116" fmla="*/ 3576 w 6709"/>
                  <a:gd name="T117" fmla="*/ 6681 h 10719"/>
                  <a:gd name="T118" fmla="*/ 6246 w 6709"/>
                  <a:gd name="T119" fmla="*/ 8699 h 10719"/>
                  <a:gd name="T120" fmla="*/ 1861 w 6709"/>
                  <a:gd name="T121" fmla="*/ 9905 h 10719"/>
                  <a:gd name="T122" fmla="*/ 4526 w 6709"/>
                  <a:gd name="T123" fmla="*/ 4980 h 107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6709" h="10719">
                    <a:moveTo>
                      <a:pt x="2242" y="2889"/>
                    </a:moveTo>
                    <a:cubicBezTo>
                      <a:pt x="2217" y="2869"/>
                      <a:pt x="2205" y="2845"/>
                      <a:pt x="2206" y="2813"/>
                    </a:cubicBezTo>
                    <a:cubicBezTo>
                      <a:pt x="2206" y="2785"/>
                      <a:pt x="2202" y="2756"/>
                      <a:pt x="2199" y="2724"/>
                    </a:cubicBezTo>
                    <a:cubicBezTo>
                      <a:pt x="2180" y="2739"/>
                      <a:pt x="2163" y="2752"/>
                      <a:pt x="2147" y="2764"/>
                    </a:cubicBezTo>
                    <a:cubicBezTo>
                      <a:pt x="2103" y="2799"/>
                      <a:pt x="2050" y="2805"/>
                      <a:pt x="1997" y="2805"/>
                    </a:cubicBezTo>
                    <a:cubicBezTo>
                      <a:pt x="1958" y="2805"/>
                      <a:pt x="1948" y="2781"/>
                      <a:pt x="1968" y="2749"/>
                    </a:cubicBezTo>
                    <a:cubicBezTo>
                      <a:pt x="1987" y="2721"/>
                      <a:pt x="2006" y="2692"/>
                      <a:pt x="2026" y="2662"/>
                    </a:cubicBezTo>
                    <a:cubicBezTo>
                      <a:pt x="2020" y="2660"/>
                      <a:pt x="2016" y="2657"/>
                      <a:pt x="2014" y="2658"/>
                    </a:cubicBezTo>
                    <a:cubicBezTo>
                      <a:pt x="1973" y="2669"/>
                      <a:pt x="1933" y="2683"/>
                      <a:pt x="1892" y="2693"/>
                    </a:cubicBezTo>
                    <a:cubicBezTo>
                      <a:pt x="1869" y="2699"/>
                      <a:pt x="1845" y="2702"/>
                      <a:pt x="1822" y="2702"/>
                    </a:cubicBezTo>
                    <a:cubicBezTo>
                      <a:pt x="1796" y="2701"/>
                      <a:pt x="1787" y="2685"/>
                      <a:pt x="1798" y="2661"/>
                    </a:cubicBezTo>
                    <a:cubicBezTo>
                      <a:pt x="1808" y="2636"/>
                      <a:pt x="1821" y="2613"/>
                      <a:pt x="1835" y="2585"/>
                    </a:cubicBezTo>
                    <a:cubicBezTo>
                      <a:pt x="1798" y="2588"/>
                      <a:pt x="1771" y="2605"/>
                      <a:pt x="1743" y="2616"/>
                    </a:cubicBezTo>
                    <a:cubicBezTo>
                      <a:pt x="1706" y="2629"/>
                      <a:pt x="1670" y="2647"/>
                      <a:pt x="1633" y="2661"/>
                    </a:cubicBezTo>
                    <a:cubicBezTo>
                      <a:pt x="1607" y="2670"/>
                      <a:pt x="1588" y="2662"/>
                      <a:pt x="1565" y="2637"/>
                    </a:cubicBezTo>
                    <a:cubicBezTo>
                      <a:pt x="1604" y="2605"/>
                      <a:pt x="1624" y="2563"/>
                      <a:pt x="1630" y="2507"/>
                    </a:cubicBezTo>
                    <a:cubicBezTo>
                      <a:pt x="1614" y="2518"/>
                      <a:pt x="1601" y="2526"/>
                      <a:pt x="1589" y="2535"/>
                    </a:cubicBezTo>
                    <a:cubicBezTo>
                      <a:pt x="1537" y="2572"/>
                      <a:pt x="1477" y="2587"/>
                      <a:pt x="1415" y="2598"/>
                    </a:cubicBezTo>
                    <a:cubicBezTo>
                      <a:pt x="1411" y="2599"/>
                      <a:pt x="1407" y="2598"/>
                      <a:pt x="1403" y="2600"/>
                    </a:cubicBezTo>
                    <a:cubicBezTo>
                      <a:pt x="1368" y="2613"/>
                      <a:pt x="1338" y="2610"/>
                      <a:pt x="1313" y="2571"/>
                    </a:cubicBezTo>
                    <a:cubicBezTo>
                      <a:pt x="1332" y="2551"/>
                      <a:pt x="1351" y="2526"/>
                      <a:pt x="1375" y="2506"/>
                    </a:cubicBezTo>
                    <a:cubicBezTo>
                      <a:pt x="1406" y="2481"/>
                      <a:pt x="1417" y="2446"/>
                      <a:pt x="1432" y="2411"/>
                    </a:cubicBezTo>
                    <a:cubicBezTo>
                      <a:pt x="1385" y="2424"/>
                      <a:pt x="1341" y="2438"/>
                      <a:pt x="1295" y="2449"/>
                    </a:cubicBezTo>
                    <a:cubicBezTo>
                      <a:pt x="1244" y="2460"/>
                      <a:pt x="1184" y="2446"/>
                      <a:pt x="1164" y="2418"/>
                    </a:cubicBezTo>
                    <a:cubicBezTo>
                      <a:pt x="1222" y="2393"/>
                      <a:pt x="1243" y="2332"/>
                      <a:pt x="1288" y="2293"/>
                    </a:cubicBezTo>
                    <a:cubicBezTo>
                      <a:pt x="1295" y="2287"/>
                      <a:pt x="1299" y="2278"/>
                      <a:pt x="1304" y="2270"/>
                    </a:cubicBezTo>
                    <a:cubicBezTo>
                      <a:pt x="1323" y="2238"/>
                      <a:pt x="1344" y="2207"/>
                      <a:pt x="1358" y="2174"/>
                    </a:cubicBezTo>
                    <a:cubicBezTo>
                      <a:pt x="1373" y="2140"/>
                      <a:pt x="1383" y="2104"/>
                      <a:pt x="1391" y="2068"/>
                    </a:cubicBezTo>
                    <a:cubicBezTo>
                      <a:pt x="1409" y="1987"/>
                      <a:pt x="1415" y="1904"/>
                      <a:pt x="1415" y="1821"/>
                    </a:cubicBezTo>
                    <a:cubicBezTo>
                      <a:pt x="1414" y="1733"/>
                      <a:pt x="1402" y="1647"/>
                      <a:pt x="1391" y="1561"/>
                    </a:cubicBezTo>
                    <a:cubicBezTo>
                      <a:pt x="1387" y="1525"/>
                      <a:pt x="1373" y="1490"/>
                      <a:pt x="1363" y="1454"/>
                    </a:cubicBezTo>
                    <a:cubicBezTo>
                      <a:pt x="1360" y="1444"/>
                      <a:pt x="1355" y="1434"/>
                      <a:pt x="1355" y="1424"/>
                    </a:cubicBezTo>
                    <a:cubicBezTo>
                      <a:pt x="1354" y="1375"/>
                      <a:pt x="1335" y="1329"/>
                      <a:pt x="1341" y="1280"/>
                    </a:cubicBezTo>
                    <a:cubicBezTo>
                      <a:pt x="1342" y="1267"/>
                      <a:pt x="1335" y="1254"/>
                      <a:pt x="1334" y="1241"/>
                    </a:cubicBezTo>
                    <a:cubicBezTo>
                      <a:pt x="1330" y="1145"/>
                      <a:pt x="1334" y="1050"/>
                      <a:pt x="1345" y="955"/>
                    </a:cubicBezTo>
                    <a:cubicBezTo>
                      <a:pt x="1347" y="934"/>
                      <a:pt x="1346" y="912"/>
                      <a:pt x="1351" y="892"/>
                    </a:cubicBezTo>
                    <a:cubicBezTo>
                      <a:pt x="1374" y="808"/>
                      <a:pt x="1393" y="721"/>
                      <a:pt x="1445" y="648"/>
                    </a:cubicBezTo>
                    <a:cubicBezTo>
                      <a:pt x="1459" y="628"/>
                      <a:pt x="1469" y="606"/>
                      <a:pt x="1476" y="583"/>
                    </a:cubicBezTo>
                    <a:cubicBezTo>
                      <a:pt x="1487" y="552"/>
                      <a:pt x="1512" y="532"/>
                      <a:pt x="1533" y="509"/>
                    </a:cubicBezTo>
                    <a:cubicBezTo>
                      <a:pt x="1565" y="474"/>
                      <a:pt x="1596" y="439"/>
                      <a:pt x="1627" y="403"/>
                    </a:cubicBezTo>
                    <a:cubicBezTo>
                      <a:pt x="1681" y="340"/>
                      <a:pt x="1728" y="270"/>
                      <a:pt x="1793" y="217"/>
                    </a:cubicBezTo>
                    <a:cubicBezTo>
                      <a:pt x="1841" y="177"/>
                      <a:pt x="1894" y="144"/>
                      <a:pt x="1951" y="117"/>
                    </a:cubicBezTo>
                    <a:cubicBezTo>
                      <a:pt x="1958" y="113"/>
                      <a:pt x="1969" y="106"/>
                      <a:pt x="1968" y="103"/>
                    </a:cubicBezTo>
                    <a:cubicBezTo>
                      <a:pt x="1962" y="75"/>
                      <a:pt x="1985" y="77"/>
                      <a:pt x="1999" y="72"/>
                    </a:cubicBezTo>
                    <a:cubicBezTo>
                      <a:pt x="2088" y="45"/>
                      <a:pt x="2180" y="28"/>
                      <a:pt x="2272" y="21"/>
                    </a:cubicBezTo>
                    <a:cubicBezTo>
                      <a:pt x="2338" y="16"/>
                      <a:pt x="2405" y="11"/>
                      <a:pt x="2471" y="17"/>
                    </a:cubicBezTo>
                    <a:cubicBezTo>
                      <a:pt x="2518" y="21"/>
                      <a:pt x="2561" y="16"/>
                      <a:pt x="2606" y="8"/>
                    </a:cubicBezTo>
                    <a:cubicBezTo>
                      <a:pt x="2650" y="0"/>
                      <a:pt x="2696" y="7"/>
                      <a:pt x="2741" y="8"/>
                    </a:cubicBezTo>
                    <a:cubicBezTo>
                      <a:pt x="2765" y="9"/>
                      <a:pt x="2789" y="14"/>
                      <a:pt x="2813" y="14"/>
                    </a:cubicBezTo>
                    <a:cubicBezTo>
                      <a:pt x="2880" y="15"/>
                      <a:pt x="2944" y="29"/>
                      <a:pt x="3004" y="61"/>
                    </a:cubicBezTo>
                    <a:cubicBezTo>
                      <a:pt x="3047" y="84"/>
                      <a:pt x="3092" y="103"/>
                      <a:pt x="3135" y="127"/>
                    </a:cubicBezTo>
                    <a:cubicBezTo>
                      <a:pt x="3160" y="142"/>
                      <a:pt x="3182" y="161"/>
                      <a:pt x="3203" y="181"/>
                    </a:cubicBezTo>
                    <a:cubicBezTo>
                      <a:pt x="3245" y="224"/>
                      <a:pt x="3288" y="266"/>
                      <a:pt x="3325" y="312"/>
                    </a:cubicBezTo>
                    <a:cubicBezTo>
                      <a:pt x="3362" y="359"/>
                      <a:pt x="3395" y="409"/>
                      <a:pt x="3424" y="461"/>
                    </a:cubicBezTo>
                    <a:cubicBezTo>
                      <a:pt x="3474" y="549"/>
                      <a:pt x="3506" y="645"/>
                      <a:pt x="3529" y="744"/>
                    </a:cubicBezTo>
                    <a:cubicBezTo>
                      <a:pt x="3543" y="803"/>
                      <a:pt x="3552" y="863"/>
                      <a:pt x="3554" y="924"/>
                    </a:cubicBezTo>
                    <a:cubicBezTo>
                      <a:pt x="3556" y="973"/>
                      <a:pt x="3564" y="1022"/>
                      <a:pt x="3569" y="1071"/>
                    </a:cubicBezTo>
                    <a:cubicBezTo>
                      <a:pt x="3574" y="1125"/>
                      <a:pt x="3577" y="1180"/>
                      <a:pt x="3581" y="1234"/>
                    </a:cubicBezTo>
                    <a:cubicBezTo>
                      <a:pt x="3582" y="1246"/>
                      <a:pt x="3582" y="1258"/>
                      <a:pt x="3585" y="1269"/>
                    </a:cubicBezTo>
                    <a:cubicBezTo>
                      <a:pt x="3601" y="1334"/>
                      <a:pt x="3617" y="1398"/>
                      <a:pt x="3634" y="1463"/>
                    </a:cubicBezTo>
                    <a:cubicBezTo>
                      <a:pt x="3656" y="1546"/>
                      <a:pt x="3698" y="1619"/>
                      <a:pt x="3745" y="1690"/>
                    </a:cubicBezTo>
                    <a:cubicBezTo>
                      <a:pt x="3762" y="1714"/>
                      <a:pt x="3776" y="1740"/>
                      <a:pt x="3791" y="1765"/>
                    </a:cubicBezTo>
                    <a:cubicBezTo>
                      <a:pt x="3805" y="1789"/>
                      <a:pt x="3819" y="1812"/>
                      <a:pt x="3854" y="1808"/>
                    </a:cubicBezTo>
                    <a:cubicBezTo>
                      <a:pt x="3863" y="1807"/>
                      <a:pt x="3878" y="1821"/>
                      <a:pt x="3883" y="1831"/>
                    </a:cubicBezTo>
                    <a:cubicBezTo>
                      <a:pt x="3907" y="1874"/>
                      <a:pt x="3943" y="1895"/>
                      <a:pt x="3991" y="1902"/>
                    </a:cubicBezTo>
                    <a:cubicBezTo>
                      <a:pt x="4029" y="1907"/>
                      <a:pt x="4066" y="1918"/>
                      <a:pt x="4104" y="1926"/>
                    </a:cubicBezTo>
                    <a:cubicBezTo>
                      <a:pt x="4123" y="1930"/>
                      <a:pt x="4123" y="1930"/>
                      <a:pt x="4127" y="1957"/>
                    </a:cubicBezTo>
                    <a:cubicBezTo>
                      <a:pt x="4108" y="1973"/>
                      <a:pt x="4090" y="1988"/>
                      <a:pt x="4073" y="2005"/>
                    </a:cubicBezTo>
                    <a:cubicBezTo>
                      <a:pt x="4049" y="2029"/>
                      <a:pt x="4022" y="2046"/>
                      <a:pt x="3989" y="2055"/>
                    </a:cubicBezTo>
                    <a:cubicBezTo>
                      <a:pt x="3980" y="2057"/>
                      <a:pt x="3972" y="2061"/>
                      <a:pt x="3964" y="2065"/>
                    </a:cubicBezTo>
                    <a:cubicBezTo>
                      <a:pt x="3936" y="2078"/>
                      <a:pt x="3910" y="2092"/>
                      <a:pt x="3882" y="2103"/>
                    </a:cubicBezTo>
                    <a:cubicBezTo>
                      <a:pt x="3866" y="2109"/>
                      <a:pt x="3858" y="2117"/>
                      <a:pt x="3866" y="2132"/>
                    </a:cubicBezTo>
                    <a:cubicBezTo>
                      <a:pt x="3884" y="2167"/>
                      <a:pt x="3904" y="2201"/>
                      <a:pt x="3924" y="2235"/>
                    </a:cubicBezTo>
                    <a:cubicBezTo>
                      <a:pt x="3934" y="2253"/>
                      <a:pt x="3948" y="2263"/>
                      <a:pt x="3969" y="2263"/>
                    </a:cubicBezTo>
                    <a:cubicBezTo>
                      <a:pt x="3989" y="2263"/>
                      <a:pt x="4006" y="2268"/>
                      <a:pt x="4014" y="2292"/>
                    </a:cubicBezTo>
                    <a:cubicBezTo>
                      <a:pt x="3969" y="2339"/>
                      <a:pt x="3911" y="2367"/>
                      <a:pt x="3853" y="2394"/>
                    </a:cubicBezTo>
                    <a:cubicBezTo>
                      <a:pt x="3795" y="2421"/>
                      <a:pt x="3734" y="2438"/>
                      <a:pt x="3667" y="2429"/>
                    </a:cubicBezTo>
                    <a:cubicBezTo>
                      <a:pt x="3687" y="2455"/>
                      <a:pt x="3715" y="2469"/>
                      <a:pt x="3741" y="2485"/>
                    </a:cubicBezTo>
                    <a:cubicBezTo>
                      <a:pt x="3754" y="2493"/>
                      <a:pt x="3770" y="2498"/>
                      <a:pt x="3783" y="2507"/>
                    </a:cubicBezTo>
                    <a:cubicBezTo>
                      <a:pt x="3790" y="2513"/>
                      <a:pt x="3798" y="2524"/>
                      <a:pt x="3798" y="2532"/>
                    </a:cubicBezTo>
                    <a:cubicBezTo>
                      <a:pt x="3797" y="2539"/>
                      <a:pt x="3787" y="2550"/>
                      <a:pt x="3779" y="2553"/>
                    </a:cubicBezTo>
                    <a:cubicBezTo>
                      <a:pt x="3732" y="2568"/>
                      <a:pt x="3683" y="2581"/>
                      <a:pt x="3634" y="2596"/>
                    </a:cubicBezTo>
                    <a:cubicBezTo>
                      <a:pt x="3651" y="2642"/>
                      <a:pt x="3680" y="2679"/>
                      <a:pt x="3727" y="2697"/>
                    </a:cubicBezTo>
                    <a:cubicBezTo>
                      <a:pt x="3785" y="2720"/>
                      <a:pt x="3818" y="2769"/>
                      <a:pt x="3854" y="2814"/>
                    </a:cubicBezTo>
                    <a:cubicBezTo>
                      <a:pt x="3884" y="2852"/>
                      <a:pt x="3912" y="2893"/>
                      <a:pt x="3939" y="2934"/>
                    </a:cubicBezTo>
                    <a:cubicBezTo>
                      <a:pt x="3965" y="2972"/>
                      <a:pt x="3987" y="3013"/>
                      <a:pt x="4014" y="3051"/>
                    </a:cubicBezTo>
                    <a:cubicBezTo>
                      <a:pt x="4088" y="3151"/>
                      <a:pt x="4150" y="3259"/>
                      <a:pt x="4214" y="3366"/>
                    </a:cubicBezTo>
                    <a:cubicBezTo>
                      <a:pt x="4251" y="3427"/>
                      <a:pt x="4274" y="3495"/>
                      <a:pt x="4299" y="3562"/>
                    </a:cubicBezTo>
                    <a:cubicBezTo>
                      <a:pt x="4317" y="3610"/>
                      <a:pt x="4340" y="3656"/>
                      <a:pt x="4360" y="3704"/>
                    </a:cubicBezTo>
                    <a:cubicBezTo>
                      <a:pt x="4368" y="3722"/>
                      <a:pt x="4373" y="3741"/>
                      <a:pt x="4380" y="3760"/>
                    </a:cubicBezTo>
                    <a:cubicBezTo>
                      <a:pt x="4392" y="3794"/>
                      <a:pt x="4407" y="3828"/>
                      <a:pt x="4417" y="3863"/>
                    </a:cubicBezTo>
                    <a:cubicBezTo>
                      <a:pt x="4430" y="3904"/>
                      <a:pt x="4436" y="3946"/>
                      <a:pt x="4449" y="3986"/>
                    </a:cubicBezTo>
                    <a:cubicBezTo>
                      <a:pt x="4469" y="4053"/>
                      <a:pt x="4475" y="4121"/>
                      <a:pt x="4481" y="4190"/>
                    </a:cubicBezTo>
                    <a:cubicBezTo>
                      <a:pt x="4486" y="4243"/>
                      <a:pt x="4489" y="4296"/>
                      <a:pt x="4485" y="4349"/>
                    </a:cubicBezTo>
                    <a:cubicBezTo>
                      <a:pt x="4481" y="4411"/>
                      <a:pt x="4473" y="4472"/>
                      <a:pt x="4463" y="4533"/>
                    </a:cubicBezTo>
                    <a:cubicBezTo>
                      <a:pt x="4457" y="4571"/>
                      <a:pt x="4456" y="4605"/>
                      <a:pt x="4471" y="4640"/>
                    </a:cubicBezTo>
                    <a:cubicBezTo>
                      <a:pt x="4495" y="4699"/>
                      <a:pt x="4522" y="4757"/>
                      <a:pt x="4538" y="4819"/>
                    </a:cubicBezTo>
                    <a:cubicBezTo>
                      <a:pt x="4561" y="4907"/>
                      <a:pt x="4573" y="4998"/>
                      <a:pt x="4551" y="5090"/>
                    </a:cubicBezTo>
                    <a:cubicBezTo>
                      <a:pt x="4547" y="5103"/>
                      <a:pt x="4544" y="5116"/>
                      <a:pt x="4543" y="5129"/>
                    </a:cubicBezTo>
                    <a:cubicBezTo>
                      <a:pt x="4539" y="5198"/>
                      <a:pt x="4502" y="5248"/>
                      <a:pt x="4451" y="5290"/>
                    </a:cubicBezTo>
                    <a:cubicBezTo>
                      <a:pt x="4443" y="5296"/>
                      <a:pt x="4435" y="5303"/>
                      <a:pt x="4426" y="5309"/>
                    </a:cubicBezTo>
                    <a:cubicBezTo>
                      <a:pt x="4450" y="5365"/>
                      <a:pt x="4474" y="5415"/>
                      <a:pt x="4493" y="5468"/>
                    </a:cubicBezTo>
                    <a:cubicBezTo>
                      <a:pt x="4524" y="5556"/>
                      <a:pt x="4556" y="5645"/>
                      <a:pt x="4580" y="5736"/>
                    </a:cubicBezTo>
                    <a:cubicBezTo>
                      <a:pt x="4599" y="5812"/>
                      <a:pt x="4618" y="5888"/>
                      <a:pt x="4638" y="5964"/>
                    </a:cubicBezTo>
                    <a:cubicBezTo>
                      <a:pt x="4665" y="6065"/>
                      <a:pt x="4692" y="6166"/>
                      <a:pt x="4718" y="6267"/>
                    </a:cubicBezTo>
                    <a:cubicBezTo>
                      <a:pt x="4738" y="6343"/>
                      <a:pt x="4757" y="6418"/>
                      <a:pt x="4777" y="6494"/>
                    </a:cubicBezTo>
                    <a:cubicBezTo>
                      <a:pt x="4796" y="6564"/>
                      <a:pt x="4816" y="6634"/>
                      <a:pt x="4835" y="6704"/>
                    </a:cubicBezTo>
                    <a:cubicBezTo>
                      <a:pt x="4878" y="6863"/>
                      <a:pt x="4926" y="7020"/>
                      <a:pt x="4981" y="7176"/>
                    </a:cubicBezTo>
                    <a:cubicBezTo>
                      <a:pt x="4991" y="7205"/>
                      <a:pt x="5005" y="7231"/>
                      <a:pt x="5024" y="7255"/>
                    </a:cubicBezTo>
                    <a:cubicBezTo>
                      <a:pt x="5095" y="7344"/>
                      <a:pt x="5179" y="7419"/>
                      <a:pt x="5268" y="7490"/>
                    </a:cubicBezTo>
                    <a:cubicBezTo>
                      <a:pt x="5348" y="7553"/>
                      <a:pt x="5429" y="7616"/>
                      <a:pt x="5506" y="7682"/>
                    </a:cubicBezTo>
                    <a:cubicBezTo>
                      <a:pt x="5550" y="7721"/>
                      <a:pt x="5593" y="7765"/>
                      <a:pt x="5628" y="7812"/>
                    </a:cubicBezTo>
                    <a:cubicBezTo>
                      <a:pt x="5678" y="7877"/>
                      <a:pt x="5731" y="7940"/>
                      <a:pt x="5788" y="7997"/>
                    </a:cubicBezTo>
                    <a:cubicBezTo>
                      <a:pt x="5844" y="8052"/>
                      <a:pt x="5880" y="8120"/>
                      <a:pt x="5932" y="8176"/>
                    </a:cubicBezTo>
                    <a:cubicBezTo>
                      <a:pt x="5948" y="8194"/>
                      <a:pt x="5957" y="8219"/>
                      <a:pt x="5971" y="8240"/>
                    </a:cubicBezTo>
                    <a:cubicBezTo>
                      <a:pt x="5985" y="8260"/>
                      <a:pt x="6001" y="8278"/>
                      <a:pt x="6015" y="8297"/>
                    </a:cubicBezTo>
                    <a:cubicBezTo>
                      <a:pt x="6042" y="8336"/>
                      <a:pt x="6069" y="8374"/>
                      <a:pt x="6095" y="8414"/>
                    </a:cubicBezTo>
                    <a:cubicBezTo>
                      <a:pt x="6134" y="8474"/>
                      <a:pt x="6172" y="8534"/>
                      <a:pt x="6211" y="8594"/>
                    </a:cubicBezTo>
                    <a:cubicBezTo>
                      <a:pt x="6217" y="8603"/>
                      <a:pt x="6225" y="8610"/>
                      <a:pt x="6232" y="8618"/>
                    </a:cubicBezTo>
                    <a:cubicBezTo>
                      <a:pt x="6247" y="8638"/>
                      <a:pt x="6263" y="8653"/>
                      <a:pt x="6292" y="8638"/>
                    </a:cubicBezTo>
                    <a:cubicBezTo>
                      <a:pt x="6306" y="8631"/>
                      <a:pt x="6323" y="8636"/>
                      <a:pt x="6336" y="8653"/>
                    </a:cubicBezTo>
                    <a:cubicBezTo>
                      <a:pt x="6350" y="8670"/>
                      <a:pt x="6371" y="8682"/>
                      <a:pt x="6390" y="8694"/>
                    </a:cubicBezTo>
                    <a:cubicBezTo>
                      <a:pt x="6428" y="8717"/>
                      <a:pt x="6454" y="8752"/>
                      <a:pt x="6483" y="8784"/>
                    </a:cubicBezTo>
                    <a:cubicBezTo>
                      <a:pt x="6496" y="8799"/>
                      <a:pt x="6509" y="8815"/>
                      <a:pt x="6525" y="8827"/>
                    </a:cubicBezTo>
                    <a:cubicBezTo>
                      <a:pt x="6567" y="8858"/>
                      <a:pt x="6600" y="8897"/>
                      <a:pt x="6630" y="8940"/>
                    </a:cubicBezTo>
                    <a:cubicBezTo>
                      <a:pt x="6645" y="8962"/>
                      <a:pt x="6659" y="8983"/>
                      <a:pt x="6683" y="8998"/>
                    </a:cubicBezTo>
                    <a:cubicBezTo>
                      <a:pt x="6706" y="9012"/>
                      <a:pt x="6709" y="9040"/>
                      <a:pt x="6699" y="9067"/>
                    </a:cubicBezTo>
                    <a:cubicBezTo>
                      <a:pt x="6696" y="9073"/>
                      <a:pt x="6696" y="9080"/>
                      <a:pt x="6696" y="9086"/>
                    </a:cubicBezTo>
                    <a:cubicBezTo>
                      <a:pt x="6694" y="9163"/>
                      <a:pt x="6669" y="9234"/>
                      <a:pt x="6641" y="9305"/>
                    </a:cubicBezTo>
                    <a:cubicBezTo>
                      <a:pt x="6624" y="9349"/>
                      <a:pt x="6603" y="9391"/>
                      <a:pt x="6588" y="9436"/>
                    </a:cubicBezTo>
                    <a:cubicBezTo>
                      <a:pt x="6571" y="9488"/>
                      <a:pt x="6559" y="9542"/>
                      <a:pt x="6543" y="9595"/>
                    </a:cubicBezTo>
                    <a:cubicBezTo>
                      <a:pt x="6526" y="9647"/>
                      <a:pt x="6510" y="9699"/>
                      <a:pt x="6488" y="9748"/>
                    </a:cubicBezTo>
                    <a:cubicBezTo>
                      <a:pt x="6466" y="9796"/>
                      <a:pt x="6439" y="9841"/>
                      <a:pt x="6412" y="9886"/>
                    </a:cubicBezTo>
                    <a:cubicBezTo>
                      <a:pt x="6372" y="9951"/>
                      <a:pt x="6330" y="10015"/>
                      <a:pt x="6287" y="10079"/>
                    </a:cubicBezTo>
                    <a:cubicBezTo>
                      <a:pt x="6242" y="10147"/>
                      <a:pt x="6187" y="10203"/>
                      <a:pt x="6119" y="10249"/>
                    </a:cubicBezTo>
                    <a:cubicBezTo>
                      <a:pt x="6076" y="10277"/>
                      <a:pt x="6038" y="10313"/>
                      <a:pt x="5998" y="10346"/>
                    </a:cubicBezTo>
                    <a:cubicBezTo>
                      <a:pt x="5986" y="10355"/>
                      <a:pt x="5973" y="10366"/>
                      <a:pt x="5959" y="10373"/>
                    </a:cubicBezTo>
                    <a:cubicBezTo>
                      <a:pt x="5920" y="10392"/>
                      <a:pt x="5880" y="10409"/>
                      <a:pt x="5840" y="10426"/>
                    </a:cubicBezTo>
                    <a:cubicBezTo>
                      <a:pt x="5808" y="10440"/>
                      <a:pt x="5777" y="10456"/>
                      <a:pt x="5741" y="10456"/>
                    </a:cubicBezTo>
                    <a:cubicBezTo>
                      <a:pt x="5729" y="10457"/>
                      <a:pt x="5717" y="10465"/>
                      <a:pt x="5704" y="10470"/>
                    </a:cubicBezTo>
                    <a:cubicBezTo>
                      <a:pt x="5684" y="10478"/>
                      <a:pt x="5667" y="10475"/>
                      <a:pt x="5646" y="10464"/>
                    </a:cubicBezTo>
                    <a:cubicBezTo>
                      <a:pt x="5570" y="10421"/>
                      <a:pt x="5521" y="10353"/>
                      <a:pt x="5474" y="10284"/>
                    </a:cubicBezTo>
                    <a:cubicBezTo>
                      <a:pt x="5470" y="10278"/>
                      <a:pt x="5466" y="10272"/>
                      <a:pt x="5465" y="10266"/>
                    </a:cubicBezTo>
                    <a:cubicBezTo>
                      <a:pt x="5451" y="10197"/>
                      <a:pt x="5435" y="10128"/>
                      <a:pt x="5456" y="10058"/>
                    </a:cubicBezTo>
                    <a:cubicBezTo>
                      <a:pt x="5467" y="10020"/>
                      <a:pt x="5478" y="9982"/>
                      <a:pt x="5487" y="9943"/>
                    </a:cubicBezTo>
                    <a:cubicBezTo>
                      <a:pt x="5498" y="9894"/>
                      <a:pt x="5508" y="9845"/>
                      <a:pt x="5519" y="9796"/>
                    </a:cubicBezTo>
                    <a:cubicBezTo>
                      <a:pt x="5524" y="9773"/>
                      <a:pt x="5531" y="9750"/>
                      <a:pt x="5537" y="9728"/>
                    </a:cubicBezTo>
                    <a:cubicBezTo>
                      <a:pt x="5556" y="9655"/>
                      <a:pt x="5576" y="9582"/>
                      <a:pt x="5594" y="9509"/>
                    </a:cubicBezTo>
                    <a:cubicBezTo>
                      <a:pt x="5598" y="9492"/>
                      <a:pt x="5596" y="9474"/>
                      <a:pt x="5599" y="9457"/>
                    </a:cubicBezTo>
                    <a:cubicBezTo>
                      <a:pt x="5602" y="9442"/>
                      <a:pt x="5603" y="9423"/>
                      <a:pt x="5613" y="9412"/>
                    </a:cubicBezTo>
                    <a:cubicBezTo>
                      <a:pt x="5634" y="9388"/>
                      <a:pt x="5631" y="9362"/>
                      <a:pt x="5628" y="9334"/>
                    </a:cubicBezTo>
                    <a:cubicBezTo>
                      <a:pt x="5615" y="9203"/>
                      <a:pt x="5574" y="9082"/>
                      <a:pt x="5495" y="8976"/>
                    </a:cubicBezTo>
                    <a:cubicBezTo>
                      <a:pt x="5443" y="8906"/>
                      <a:pt x="5396" y="8830"/>
                      <a:pt x="5338" y="8766"/>
                    </a:cubicBezTo>
                    <a:cubicBezTo>
                      <a:pt x="5271" y="8693"/>
                      <a:pt x="5202" y="8620"/>
                      <a:pt x="5120" y="8563"/>
                    </a:cubicBezTo>
                    <a:cubicBezTo>
                      <a:pt x="5064" y="8525"/>
                      <a:pt x="5011" y="8484"/>
                      <a:pt x="4957" y="8442"/>
                    </a:cubicBezTo>
                    <a:cubicBezTo>
                      <a:pt x="4930" y="8421"/>
                      <a:pt x="4906" y="8396"/>
                      <a:pt x="4879" y="8375"/>
                    </a:cubicBezTo>
                    <a:cubicBezTo>
                      <a:pt x="4836" y="8341"/>
                      <a:pt x="4792" y="8310"/>
                      <a:pt x="4748" y="8277"/>
                    </a:cubicBezTo>
                    <a:cubicBezTo>
                      <a:pt x="4720" y="8256"/>
                      <a:pt x="4692" y="8233"/>
                      <a:pt x="4664" y="8212"/>
                    </a:cubicBezTo>
                    <a:cubicBezTo>
                      <a:pt x="4614" y="8175"/>
                      <a:pt x="4563" y="8139"/>
                      <a:pt x="4513" y="8101"/>
                    </a:cubicBezTo>
                    <a:cubicBezTo>
                      <a:pt x="4465" y="8065"/>
                      <a:pt x="4418" y="8026"/>
                      <a:pt x="4371" y="7988"/>
                    </a:cubicBezTo>
                    <a:cubicBezTo>
                      <a:pt x="4298" y="7928"/>
                      <a:pt x="4227" y="7865"/>
                      <a:pt x="4153" y="7807"/>
                    </a:cubicBezTo>
                    <a:cubicBezTo>
                      <a:pt x="4105" y="7768"/>
                      <a:pt x="4079" y="7716"/>
                      <a:pt x="4045" y="7667"/>
                    </a:cubicBezTo>
                    <a:cubicBezTo>
                      <a:pt x="4004" y="7608"/>
                      <a:pt x="3976" y="7543"/>
                      <a:pt x="3942" y="7480"/>
                    </a:cubicBezTo>
                    <a:cubicBezTo>
                      <a:pt x="3919" y="7438"/>
                      <a:pt x="3896" y="7397"/>
                      <a:pt x="3872" y="7356"/>
                    </a:cubicBezTo>
                    <a:cubicBezTo>
                      <a:pt x="3848" y="7315"/>
                      <a:pt x="3824" y="7274"/>
                      <a:pt x="3800" y="7233"/>
                    </a:cubicBezTo>
                    <a:cubicBezTo>
                      <a:pt x="3798" y="7228"/>
                      <a:pt x="3794" y="7224"/>
                      <a:pt x="3792" y="7219"/>
                    </a:cubicBezTo>
                    <a:cubicBezTo>
                      <a:pt x="3748" y="7126"/>
                      <a:pt x="3703" y="7032"/>
                      <a:pt x="3661" y="6938"/>
                    </a:cubicBezTo>
                    <a:cubicBezTo>
                      <a:pt x="3637" y="6885"/>
                      <a:pt x="3618" y="6829"/>
                      <a:pt x="3595" y="6772"/>
                    </a:cubicBezTo>
                    <a:cubicBezTo>
                      <a:pt x="3592" y="6772"/>
                      <a:pt x="3585" y="6770"/>
                      <a:pt x="3579" y="6772"/>
                    </a:cubicBezTo>
                    <a:cubicBezTo>
                      <a:pt x="3542" y="6787"/>
                      <a:pt x="3506" y="6777"/>
                      <a:pt x="3470" y="6770"/>
                    </a:cubicBezTo>
                    <a:cubicBezTo>
                      <a:pt x="3434" y="6762"/>
                      <a:pt x="3406" y="6741"/>
                      <a:pt x="3393" y="6708"/>
                    </a:cubicBezTo>
                    <a:cubicBezTo>
                      <a:pt x="3386" y="6688"/>
                      <a:pt x="3375" y="6683"/>
                      <a:pt x="3358" y="6683"/>
                    </a:cubicBezTo>
                    <a:cubicBezTo>
                      <a:pt x="3343" y="6683"/>
                      <a:pt x="3328" y="6686"/>
                      <a:pt x="3314" y="6683"/>
                    </a:cubicBezTo>
                    <a:cubicBezTo>
                      <a:pt x="3253" y="6667"/>
                      <a:pt x="3207" y="6630"/>
                      <a:pt x="3176" y="6576"/>
                    </a:cubicBezTo>
                    <a:cubicBezTo>
                      <a:pt x="3170" y="6566"/>
                      <a:pt x="3174" y="6552"/>
                      <a:pt x="3171" y="6541"/>
                    </a:cubicBezTo>
                    <a:cubicBezTo>
                      <a:pt x="3168" y="6524"/>
                      <a:pt x="3170" y="6505"/>
                      <a:pt x="3146" y="6501"/>
                    </a:cubicBezTo>
                    <a:cubicBezTo>
                      <a:pt x="3144" y="6502"/>
                      <a:pt x="3140" y="6503"/>
                      <a:pt x="3139" y="6504"/>
                    </a:cubicBezTo>
                    <a:cubicBezTo>
                      <a:pt x="3123" y="6552"/>
                      <a:pt x="3087" y="6590"/>
                      <a:pt x="3078" y="6641"/>
                    </a:cubicBezTo>
                    <a:cubicBezTo>
                      <a:pt x="3076" y="6657"/>
                      <a:pt x="3063" y="6671"/>
                      <a:pt x="3055" y="6686"/>
                    </a:cubicBezTo>
                    <a:cubicBezTo>
                      <a:pt x="3051" y="6694"/>
                      <a:pt x="3045" y="6701"/>
                      <a:pt x="3043" y="6710"/>
                    </a:cubicBezTo>
                    <a:cubicBezTo>
                      <a:pt x="3032" y="6767"/>
                      <a:pt x="3005" y="6817"/>
                      <a:pt x="2983" y="6869"/>
                    </a:cubicBezTo>
                    <a:cubicBezTo>
                      <a:pt x="2951" y="6943"/>
                      <a:pt x="2920" y="7016"/>
                      <a:pt x="2887" y="7088"/>
                    </a:cubicBezTo>
                    <a:cubicBezTo>
                      <a:pt x="2850" y="7172"/>
                      <a:pt x="2811" y="7255"/>
                      <a:pt x="2774" y="7338"/>
                    </a:cubicBezTo>
                    <a:cubicBezTo>
                      <a:pt x="2732" y="7429"/>
                      <a:pt x="2708" y="7525"/>
                      <a:pt x="2700" y="7625"/>
                    </a:cubicBezTo>
                    <a:cubicBezTo>
                      <a:pt x="2692" y="7725"/>
                      <a:pt x="2699" y="7823"/>
                      <a:pt x="2716" y="7922"/>
                    </a:cubicBezTo>
                    <a:cubicBezTo>
                      <a:pt x="2723" y="7967"/>
                      <a:pt x="2722" y="8015"/>
                      <a:pt x="2725" y="8061"/>
                    </a:cubicBezTo>
                    <a:cubicBezTo>
                      <a:pt x="2732" y="8175"/>
                      <a:pt x="2719" y="8288"/>
                      <a:pt x="2711" y="8402"/>
                    </a:cubicBezTo>
                    <a:cubicBezTo>
                      <a:pt x="2702" y="8540"/>
                      <a:pt x="2679" y="8676"/>
                      <a:pt x="2651" y="8811"/>
                    </a:cubicBezTo>
                    <a:cubicBezTo>
                      <a:pt x="2632" y="8906"/>
                      <a:pt x="2614" y="9001"/>
                      <a:pt x="2591" y="9095"/>
                    </a:cubicBezTo>
                    <a:cubicBezTo>
                      <a:pt x="2571" y="9173"/>
                      <a:pt x="2544" y="9250"/>
                      <a:pt x="2524" y="9328"/>
                    </a:cubicBezTo>
                    <a:cubicBezTo>
                      <a:pt x="2507" y="9396"/>
                      <a:pt x="2485" y="9463"/>
                      <a:pt x="2490" y="9534"/>
                    </a:cubicBezTo>
                    <a:cubicBezTo>
                      <a:pt x="2490" y="9542"/>
                      <a:pt x="2488" y="9551"/>
                      <a:pt x="2483" y="9556"/>
                    </a:cubicBezTo>
                    <a:cubicBezTo>
                      <a:pt x="2453" y="9591"/>
                      <a:pt x="2455" y="9635"/>
                      <a:pt x="2459" y="9674"/>
                    </a:cubicBezTo>
                    <a:cubicBezTo>
                      <a:pt x="2465" y="9732"/>
                      <a:pt x="2481" y="9790"/>
                      <a:pt x="2500" y="9846"/>
                    </a:cubicBezTo>
                    <a:cubicBezTo>
                      <a:pt x="2535" y="9951"/>
                      <a:pt x="2551" y="10058"/>
                      <a:pt x="2543" y="10167"/>
                    </a:cubicBezTo>
                    <a:cubicBezTo>
                      <a:pt x="2537" y="10246"/>
                      <a:pt x="2527" y="10323"/>
                      <a:pt x="2520" y="10401"/>
                    </a:cubicBezTo>
                    <a:cubicBezTo>
                      <a:pt x="2518" y="10426"/>
                      <a:pt x="2521" y="10452"/>
                      <a:pt x="2520" y="10477"/>
                    </a:cubicBezTo>
                    <a:cubicBezTo>
                      <a:pt x="2519" y="10522"/>
                      <a:pt x="2504" y="10540"/>
                      <a:pt x="2460" y="10548"/>
                    </a:cubicBezTo>
                    <a:cubicBezTo>
                      <a:pt x="2367" y="10564"/>
                      <a:pt x="2273" y="10583"/>
                      <a:pt x="2179" y="10595"/>
                    </a:cubicBezTo>
                    <a:cubicBezTo>
                      <a:pt x="2107" y="10604"/>
                      <a:pt x="2034" y="10604"/>
                      <a:pt x="1961" y="10606"/>
                    </a:cubicBezTo>
                    <a:cubicBezTo>
                      <a:pt x="1879" y="10610"/>
                      <a:pt x="1797" y="10606"/>
                      <a:pt x="1716" y="10616"/>
                    </a:cubicBezTo>
                    <a:cubicBezTo>
                      <a:pt x="1659" y="10623"/>
                      <a:pt x="1601" y="10634"/>
                      <a:pt x="1546" y="10655"/>
                    </a:cubicBezTo>
                    <a:cubicBezTo>
                      <a:pt x="1471" y="10683"/>
                      <a:pt x="1393" y="10699"/>
                      <a:pt x="1314" y="10709"/>
                    </a:cubicBezTo>
                    <a:cubicBezTo>
                      <a:pt x="1260" y="10716"/>
                      <a:pt x="1206" y="10717"/>
                      <a:pt x="1151" y="10713"/>
                    </a:cubicBezTo>
                    <a:cubicBezTo>
                      <a:pt x="1125" y="10711"/>
                      <a:pt x="1099" y="10708"/>
                      <a:pt x="1073" y="10711"/>
                    </a:cubicBezTo>
                    <a:cubicBezTo>
                      <a:pt x="1006" y="10719"/>
                      <a:pt x="952" y="10684"/>
                      <a:pt x="894" y="10663"/>
                    </a:cubicBezTo>
                    <a:cubicBezTo>
                      <a:pt x="876" y="10656"/>
                      <a:pt x="858" y="10646"/>
                      <a:pt x="840" y="10640"/>
                    </a:cubicBezTo>
                    <a:cubicBezTo>
                      <a:pt x="813" y="10630"/>
                      <a:pt x="790" y="10616"/>
                      <a:pt x="769" y="10596"/>
                    </a:cubicBezTo>
                    <a:cubicBezTo>
                      <a:pt x="751" y="10578"/>
                      <a:pt x="741" y="10559"/>
                      <a:pt x="743" y="10532"/>
                    </a:cubicBezTo>
                    <a:cubicBezTo>
                      <a:pt x="743" y="10521"/>
                      <a:pt x="741" y="10509"/>
                      <a:pt x="737" y="10497"/>
                    </a:cubicBezTo>
                    <a:cubicBezTo>
                      <a:pt x="720" y="10444"/>
                      <a:pt x="712" y="10392"/>
                      <a:pt x="717" y="10335"/>
                    </a:cubicBezTo>
                    <a:cubicBezTo>
                      <a:pt x="726" y="10230"/>
                      <a:pt x="786" y="10169"/>
                      <a:pt x="868" y="10122"/>
                    </a:cubicBezTo>
                    <a:cubicBezTo>
                      <a:pt x="929" y="10087"/>
                      <a:pt x="992" y="10057"/>
                      <a:pt x="1054" y="10024"/>
                    </a:cubicBezTo>
                    <a:cubicBezTo>
                      <a:pt x="1084" y="10007"/>
                      <a:pt x="1114" y="9990"/>
                      <a:pt x="1142" y="9970"/>
                    </a:cubicBezTo>
                    <a:cubicBezTo>
                      <a:pt x="1165" y="9954"/>
                      <a:pt x="1190" y="9949"/>
                      <a:pt x="1215" y="9941"/>
                    </a:cubicBezTo>
                    <a:cubicBezTo>
                      <a:pt x="1249" y="9930"/>
                      <a:pt x="1283" y="9918"/>
                      <a:pt x="1316" y="9904"/>
                    </a:cubicBezTo>
                    <a:cubicBezTo>
                      <a:pt x="1366" y="9882"/>
                      <a:pt x="1416" y="9857"/>
                      <a:pt x="1470" y="9832"/>
                    </a:cubicBezTo>
                    <a:cubicBezTo>
                      <a:pt x="1472" y="9822"/>
                      <a:pt x="1477" y="9808"/>
                      <a:pt x="1482" y="9790"/>
                    </a:cubicBezTo>
                    <a:cubicBezTo>
                      <a:pt x="1545" y="9818"/>
                      <a:pt x="1572" y="9769"/>
                      <a:pt x="1604" y="9737"/>
                    </a:cubicBezTo>
                    <a:cubicBezTo>
                      <a:pt x="1634" y="9708"/>
                      <a:pt x="1659" y="9672"/>
                      <a:pt x="1682" y="9637"/>
                    </a:cubicBezTo>
                    <a:cubicBezTo>
                      <a:pt x="1695" y="9619"/>
                      <a:pt x="1698" y="9596"/>
                      <a:pt x="1707" y="9576"/>
                    </a:cubicBezTo>
                    <a:cubicBezTo>
                      <a:pt x="1718" y="9550"/>
                      <a:pt x="1728" y="9525"/>
                      <a:pt x="1741" y="9500"/>
                    </a:cubicBezTo>
                    <a:cubicBezTo>
                      <a:pt x="1748" y="9485"/>
                      <a:pt x="1748" y="9473"/>
                      <a:pt x="1735" y="9461"/>
                    </a:cubicBezTo>
                    <a:cubicBezTo>
                      <a:pt x="1723" y="9449"/>
                      <a:pt x="1720" y="9435"/>
                      <a:pt x="1735" y="9423"/>
                    </a:cubicBezTo>
                    <a:cubicBezTo>
                      <a:pt x="1750" y="9412"/>
                      <a:pt x="1752" y="9396"/>
                      <a:pt x="1751" y="9380"/>
                    </a:cubicBezTo>
                    <a:cubicBezTo>
                      <a:pt x="1750" y="9312"/>
                      <a:pt x="1748" y="9244"/>
                      <a:pt x="1749" y="9176"/>
                    </a:cubicBezTo>
                    <a:cubicBezTo>
                      <a:pt x="1749" y="9130"/>
                      <a:pt x="1754" y="9084"/>
                      <a:pt x="1756" y="9037"/>
                    </a:cubicBezTo>
                    <a:cubicBezTo>
                      <a:pt x="1757" y="8993"/>
                      <a:pt x="1754" y="8950"/>
                      <a:pt x="1756" y="8906"/>
                    </a:cubicBezTo>
                    <a:cubicBezTo>
                      <a:pt x="1763" y="8811"/>
                      <a:pt x="1773" y="8716"/>
                      <a:pt x="1779" y="8620"/>
                    </a:cubicBezTo>
                    <a:cubicBezTo>
                      <a:pt x="1783" y="8574"/>
                      <a:pt x="1781" y="8528"/>
                      <a:pt x="1782" y="8481"/>
                    </a:cubicBezTo>
                    <a:cubicBezTo>
                      <a:pt x="1782" y="8428"/>
                      <a:pt x="1776" y="8372"/>
                      <a:pt x="1786" y="8320"/>
                    </a:cubicBezTo>
                    <a:cubicBezTo>
                      <a:pt x="1794" y="8272"/>
                      <a:pt x="1784" y="8228"/>
                      <a:pt x="1782" y="8182"/>
                    </a:cubicBezTo>
                    <a:cubicBezTo>
                      <a:pt x="1775" y="8068"/>
                      <a:pt x="1762" y="7954"/>
                      <a:pt x="1756" y="7840"/>
                    </a:cubicBezTo>
                    <a:cubicBezTo>
                      <a:pt x="1752" y="7772"/>
                      <a:pt x="1752" y="7703"/>
                      <a:pt x="1755" y="7634"/>
                    </a:cubicBezTo>
                    <a:cubicBezTo>
                      <a:pt x="1760" y="7532"/>
                      <a:pt x="1766" y="7430"/>
                      <a:pt x="1777" y="7329"/>
                    </a:cubicBezTo>
                    <a:cubicBezTo>
                      <a:pt x="1783" y="7269"/>
                      <a:pt x="1798" y="7211"/>
                      <a:pt x="1811" y="7153"/>
                    </a:cubicBezTo>
                    <a:cubicBezTo>
                      <a:pt x="1823" y="7095"/>
                      <a:pt x="1835" y="7039"/>
                      <a:pt x="1848" y="6982"/>
                    </a:cubicBezTo>
                    <a:cubicBezTo>
                      <a:pt x="1866" y="6902"/>
                      <a:pt x="1886" y="6822"/>
                      <a:pt x="1903" y="6742"/>
                    </a:cubicBezTo>
                    <a:cubicBezTo>
                      <a:pt x="1912" y="6703"/>
                      <a:pt x="1917" y="6663"/>
                      <a:pt x="1924" y="6624"/>
                    </a:cubicBezTo>
                    <a:cubicBezTo>
                      <a:pt x="1928" y="6606"/>
                      <a:pt x="1932" y="6588"/>
                      <a:pt x="1936" y="6570"/>
                    </a:cubicBezTo>
                    <a:cubicBezTo>
                      <a:pt x="1952" y="6496"/>
                      <a:pt x="1969" y="6423"/>
                      <a:pt x="1983" y="6348"/>
                    </a:cubicBezTo>
                    <a:cubicBezTo>
                      <a:pt x="2003" y="6247"/>
                      <a:pt x="2020" y="6145"/>
                      <a:pt x="2040" y="6043"/>
                    </a:cubicBezTo>
                    <a:cubicBezTo>
                      <a:pt x="2049" y="5992"/>
                      <a:pt x="2063" y="5942"/>
                      <a:pt x="2072" y="5892"/>
                    </a:cubicBezTo>
                    <a:cubicBezTo>
                      <a:pt x="2079" y="5857"/>
                      <a:pt x="2080" y="5820"/>
                      <a:pt x="2084" y="5785"/>
                    </a:cubicBezTo>
                    <a:cubicBezTo>
                      <a:pt x="2086" y="5767"/>
                      <a:pt x="2091" y="5749"/>
                      <a:pt x="2094" y="5731"/>
                    </a:cubicBezTo>
                    <a:cubicBezTo>
                      <a:pt x="2095" y="5722"/>
                      <a:pt x="2098" y="5709"/>
                      <a:pt x="2094" y="5703"/>
                    </a:cubicBezTo>
                    <a:cubicBezTo>
                      <a:pt x="2080" y="5687"/>
                      <a:pt x="2088" y="5671"/>
                      <a:pt x="2094" y="5656"/>
                    </a:cubicBezTo>
                    <a:cubicBezTo>
                      <a:pt x="2042" y="5632"/>
                      <a:pt x="2027" y="5631"/>
                      <a:pt x="2014" y="5649"/>
                    </a:cubicBezTo>
                    <a:cubicBezTo>
                      <a:pt x="1996" y="5636"/>
                      <a:pt x="1978" y="5623"/>
                      <a:pt x="1960" y="5611"/>
                    </a:cubicBezTo>
                    <a:cubicBezTo>
                      <a:pt x="1944" y="5601"/>
                      <a:pt x="1934" y="5608"/>
                      <a:pt x="1923" y="5622"/>
                    </a:cubicBezTo>
                    <a:cubicBezTo>
                      <a:pt x="1894" y="5660"/>
                      <a:pt x="1867" y="5700"/>
                      <a:pt x="1832" y="5732"/>
                    </a:cubicBezTo>
                    <a:cubicBezTo>
                      <a:pt x="1763" y="5795"/>
                      <a:pt x="1682" y="5840"/>
                      <a:pt x="1590" y="5864"/>
                    </a:cubicBezTo>
                    <a:cubicBezTo>
                      <a:pt x="1575" y="5868"/>
                      <a:pt x="1560" y="5872"/>
                      <a:pt x="1545" y="5877"/>
                    </a:cubicBezTo>
                    <a:cubicBezTo>
                      <a:pt x="1485" y="5896"/>
                      <a:pt x="1429" y="5885"/>
                      <a:pt x="1376" y="5855"/>
                    </a:cubicBezTo>
                    <a:cubicBezTo>
                      <a:pt x="1367" y="5850"/>
                      <a:pt x="1358" y="5845"/>
                      <a:pt x="1347" y="5839"/>
                    </a:cubicBezTo>
                    <a:cubicBezTo>
                      <a:pt x="1329" y="5856"/>
                      <a:pt x="1309" y="5871"/>
                      <a:pt x="1292" y="5889"/>
                    </a:cubicBezTo>
                    <a:cubicBezTo>
                      <a:pt x="1266" y="5916"/>
                      <a:pt x="1235" y="5936"/>
                      <a:pt x="1203" y="5955"/>
                    </a:cubicBezTo>
                    <a:cubicBezTo>
                      <a:pt x="1118" y="6007"/>
                      <a:pt x="1026" y="6038"/>
                      <a:pt x="930" y="6060"/>
                    </a:cubicBezTo>
                    <a:cubicBezTo>
                      <a:pt x="846" y="6080"/>
                      <a:pt x="774" y="6122"/>
                      <a:pt x="714" y="6185"/>
                    </a:cubicBezTo>
                    <a:cubicBezTo>
                      <a:pt x="681" y="6219"/>
                      <a:pt x="646" y="6251"/>
                      <a:pt x="610" y="6282"/>
                    </a:cubicBezTo>
                    <a:cubicBezTo>
                      <a:pt x="582" y="6307"/>
                      <a:pt x="546" y="6307"/>
                      <a:pt x="514" y="6287"/>
                    </a:cubicBezTo>
                    <a:cubicBezTo>
                      <a:pt x="479" y="6266"/>
                      <a:pt x="463" y="6232"/>
                      <a:pt x="467" y="6195"/>
                    </a:cubicBezTo>
                    <a:cubicBezTo>
                      <a:pt x="474" y="6131"/>
                      <a:pt x="503" y="6080"/>
                      <a:pt x="550" y="6037"/>
                    </a:cubicBezTo>
                    <a:cubicBezTo>
                      <a:pt x="555" y="6033"/>
                      <a:pt x="557" y="6027"/>
                      <a:pt x="565" y="6016"/>
                    </a:cubicBezTo>
                    <a:cubicBezTo>
                      <a:pt x="551" y="6017"/>
                      <a:pt x="541" y="6015"/>
                      <a:pt x="535" y="6019"/>
                    </a:cubicBezTo>
                    <a:cubicBezTo>
                      <a:pt x="490" y="6050"/>
                      <a:pt x="444" y="6078"/>
                      <a:pt x="403" y="6113"/>
                    </a:cubicBezTo>
                    <a:cubicBezTo>
                      <a:pt x="382" y="6131"/>
                      <a:pt x="369" y="6161"/>
                      <a:pt x="361" y="6188"/>
                    </a:cubicBezTo>
                    <a:cubicBezTo>
                      <a:pt x="339" y="6257"/>
                      <a:pt x="296" y="6311"/>
                      <a:pt x="242" y="6354"/>
                    </a:cubicBezTo>
                    <a:cubicBezTo>
                      <a:pt x="208" y="6382"/>
                      <a:pt x="163" y="6399"/>
                      <a:pt x="116" y="6392"/>
                    </a:cubicBezTo>
                    <a:cubicBezTo>
                      <a:pt x="82" y="6386"/>
                      <a:pt x="50" y="6373"/>
                      <a:pt x="26" y="6346"/>
                    </a:cubicBezTo>
                    <a:cubicBezTo>
                      <a:pt x="22" y="6341"/>
                      <a:pt x="17" y="6335"/>
                      <a:pt x="17" y="6329"/>
                    </a:cubicBezTo>
                    <a:cubicBezTo>
                      <a:pt x="15" y="6310"/>
                      <a:pt x="12" y="6289"/>
                      <a:pt x="15" y="6270"/>
                    </a:cubicBezTo>
                    <a:cubicBezTo>
                      <a:pt x="19" y="6251"/>
                      <a:pt x="30" y="6234"/>
                      <a:pt x="39" y="6212"/>
                    </a:cubicBezTo>
                    <a:cubicBezTo>
                      <a:pt x="40" y="6213"/>
                      <a:pt x="39" y="6207"/>
                      <a:pt x="36" y="6204"/>
                    </a:cubicBezTo>
                    <a:cubicBezTo>
                      <a:pt x="8" y="6179"/>
                      <a:pt x="1" y="6145"/>
                      <a:pt x="0" y="6110"/>
                    </a:cubicBezTo>
                    <a:cubicBezTo>
                      <a:pt x="0" y="6101"/>
                      <a:pt x="3" y="6089"/>
                      <a:pt x="9" y="6082"/>
                    </a:cubicBezTo>
                    <a:cubicBezTo>
                      <a:pt x="30" y="6056"/>
                      <a:pt x="56" y="6033"/>
                      <a:pt x="74" y="6006"/>
                    </a:cubicBezTo>
                    <a:cubicBezTo>
                      <a:pt x="104" y="5963"/>
                      <a:pt x="129" y="5918"/>
                      <a:pt x="156" y="5874"/>
                    </a:cubicBezTo>
                    <a:cubicBezTo>
                      <a:pt x="178" y="5839"/>
                      <a:pt x="199" y="5804"/>
                      <a:pt x="221" y="5769"/>
                    </a:cubicBezTo>
                    <a:cubicBezTo>
                      <a:pt x="239" y="5739"/>
                      <a:pt x="258" y="5708"/>
                      <a:pt x="278" y="5679"/>
                    </a:cubicBezTo>
                    <a:cubicBezTo>
                      <a:pt x="300" y="5648"/>
                      <a:pt x="324" y="5618"/>
                      <a:pt x="349" y="5588"/>
                    </a:cubicBezTo>
                    <a:cubicBezTo>
                      <a:pt x="373" y="5559"/>
                      <a:pt x="407" y="5546"/>
                      <a:pt x="441" y="5535"/>
                    </a:cubicBezTo>
                    <a:cubicBezTo>
                      <a:pt x="484" y="5522"/>
                      <a:pt x="528" y="5515"/>
                      <a:pt x="572" y="5503"/>
                    </a:cubicBezTo>
                    <a:cubicBezTo>
                      <a:pt x="596" y="5497"/>
                      <a:pt x="621" y="5491"/>
                      <a:pt x="642" y="5478"/>
                    </a:cubicBezTo>
                    <a:cubicBezTo>
                      <a:pt x="678" y="5456"/>
                      <a:pt x="718" y="5448"/>
                      <a:pt x="758" y="5438"/>
                    </a:cubicBezTo>
                    <a:cubicBezTo>
                      <a:pt x="822" y="5422"/>
                      <a:pt x="881" y="5391"/>
                      <a:pt x="940" y="5367"/>
                    </a:cubicBezTo>
                    <a:cubicBezTo>
                      <a:pt x="930" y="5323"/>
                      <a:pt x="920" y="5284"/>
                      <a:pt x="913" y="5244"/>
                    </a:cubicBezTo>
                    <a:cubicBezTo>
                      <a:pt x="911" y="5232"/>
                      <a:pt x="915" y="5218"/>
                      <a:pt x="921" y="5206"/>
                    </a:cubicBezTo>
                    <a:cubicBezTo>
                      <a:pt x="950" y="5148"/>
                      <a:pt x="982" y="5091"/>
                      <a:pt x="1031" y="5047"/>
                    </a:cubicBezTo>
                    <a:cubicBezTo>
                      <a:pt x="1047" y="5032"/>
                      <a:pt x="1066" y="5019"/>
                      <a:pt x="1084" y="5005"/>
                    </a:cubicBezTo>
                    <a:cubicBezTo>
                      <a:pt x="1175" y="4939"/>
                      <a:pt x="1260" y="4864"/>
                      <a:pt x="1343" y="4788"/>
                    </a:cubicBezTo>
                    <a:cubicBezTo>
                      <a:pt x="1377" y="4756"/>
                      <a:pt x="1420" y="4734"/>
                      <a:pt x="1455" y="4702"/>
                    </a:cubicBezTo>
                    <a:cubicBezTo>
                      <a:pt x="1493" y="4669"/>
                      <a:pt x="1528" y="4633"/>
                      <a:pt x="1561" y="4595"/>
                    </a:cubicBezTo>
                    <a:cubicBezTo>
                      <a:pt x="1594" y="4557"/>
                      <a:pt x="1625" y="4518"/>
                      <a:pt x="1654" y="4477"/>
                    </a:cubicBezTo>
                    <a:cubicBezTo>
                      <a:pt x="1678" y="4444"/>
                      <a:pt x="1708" y="4417"/>
                      <a:pt x="1729" y="4381"/>
                    </a:cubicBezTo>
                    <a:cubicBezTo>
                      <a:pt x="1754" y="4339"/>
                      <a:pt x="1772" y="4294"/>
                      <a:pt x="1781" y="4248"/>
                    </a:cubicBezTo>
                    <a:cubicBezTo>
                      <a:pt x="1793" y="4190"/>
                      <a:pt x="1818" y="4138"/>
                      <a:pt x="1831" y="4082"/>
                    </a:cubicBezTo>
                    <a:cubicBezTo>
                      <a:pt x="1834" y="4068"/>
                      <a:pt x="1837" y="4054"/>
                      <a:pt x="1842" y="4040"/>
                    </a:cubicBezTo>
                    <a:cubicBezTo>
                      <a:pt x="1863" y="3978"/>
                      <a:pt x="1873" y="3912"/>
                      <a:pt x="1901" y="3852"/>
                    </a:cubicBezTo>
                    <a:cubicBezTo>
                      <a:pt x="1909" y="3834"/>
                      <a:pt x="1915" y="3813"/>
                      <a:pt x="1913" y="3794"/>
                    </a:cubicBezTo>
                    <a:cubicBezTo>
                      <a:pt x="1911" y="3772"/>
                      <a:pt x="1921" y="3756"/>
                      <a:pt x="1929" y="3738"/>
                    </a:cubicBezTo>
                    <a:cubicBezTo>
                      <a:pt x="1936" y="3720"/>
                      <a:pt x="1939" y="3701"/>
                      <a:pt x="1945" y="3682"/>
                    </a:cubicBezTo>
                    <a:cubicBezTo>
                      <a:pt x="1953" y="3657"/>
                      <a:pt x="1962" y="3632"/>
                      <a:pt x="1970" y="3607"/>
                    </a:cubicBezTo>
                    <a:cubicBezTo>
                      <a:pt x="1973" y="3600"/>
                      <a:pt x="1978" y="3592"/>
                      <a:pt x="1977" y="3585"/>
                    </a:cubicBezTo>
                    <a:cubicBezTo>
                      <a:pt x="1973" y="3564"/>
                      <a:pt x="1981" y="3546"/>
                      <a:pt x="1990" y="3528"/>
                    </a:cubicBezTo>
                    <a:cubicBezTo>
                      <a:pt x="2004" y="3498"/>
                      <a:pt x="2015" y="3468"/>
                      <a:pt x="2026" y="3437"/>
                    </a:cubicBezTo>
                    <a:cubicBezTo>
                      <a:pt x="2029" y="3430"/>
                      <a:pt x="2028" y="3422"/>
                      <a:pt x="2030" y="3414"/>
                    </a:cubicBezTo>
                    <a:cubicBezTo>
                      <a:pt x="2033" y="3400"/>
                      <a:pt x="2034" y="3383"/>
                      <a:pt x="2042" y="3374"/>
                    </a:cubicBezTo>
                    <a:cubicBezTo>
                      <a:pt x="2073" y="3341"/>
                      <a:pt x="2087" y="3299"/>
                      <a:pt x="2103" y="3259"/>
                    </a:cubicBezTo>
                    <a:cubicBezTo>
                      <a:pt x="2122" y="3212"/>
                      <a:pt x="2142" y="3164"/>
                      <a:pt x="2159" y="3116"/>
                    </a:cubicBezTo>
                    <a:cubicBezTo>
                      <a:pt x="2181" y="3054"/>
                      <a:pt x="2201" y="2991"/>
                      <a:pt x="2222" y="2929"/>
                    </a:cubicBezTo>
                    <a:cubicBezTo>
                      <a:pt x="2227" y="2916"/>
                      <a:pt x="2235" y="2904"/>
                      <a:pt x="2242" y="2889"/>
                    </a:cubicBezTo>
                    <a:close/>
                    <a:moveTo>
                      <a:pt x="248" y="5830"/>
                    </a:moveTo>
                    <a:cubicBezTo>
                      <a:pt x="237" y="5843"/>
                      <a:pt x="224" y="5854"/>
                      <a:pt x="218" y="5868"/>
                    </a:cubicBezTo>
                    <a:cubicBezTo>
                      <a:pt x="180" y="5952"/>
                      <a:pt x="128" y="6026"/>
                      <a:pt x="70" y="6097"/>
                    </a:cubicBezTo>
                    <a:cubicBezTo>
                      <a:pt x="52" y="6119"/>
                      <a:pt x="50" y="6140"/>
                      <a:pt x="66" y="6169"/>
                    </a:cubicBezTo>
                    <a:cubicBezTo>
                      <a:pt x="69" y="6167"/>
                      <a:pt x="73" y="6165"/>
                      <a:pt x="75" y="6162"/>
                    </a:cubicBezTo>
                    <a:cubicBezTo>
                      <a:pt x="119" y="6087"/>
                      <a:pt x="165" y="6012"/>
                      <a:pt x="207" y="5936"/>
                    </a:cubicBezTo>
                    <a:cubicBezTo>
                      <a:pt x="225" y="5903"/>
                      <a:pt x="234" y="5865"/>
                      <a:pt x="247" y="5829"/>
                    </a:cubicBezTo>
                    <a:cubicBezTo>
                      <a:pt x="253" y="5823"/>
                      <a:pt x="260" y="5816"/>
                      <a:pt x="267" y="5811"/>
                    </a:cubicBezTo>
                    <a:cubicBezTo>
                      <a:pt x="278" y="5801"/>
                      <a:pt x="291" y="5793"/>
                      <a:pt x="306" y="5805"/>
                    </a:cubicBezTo>
                    <a:cubicBezTo>
                      <a:pt x="318" y="5814"/>
                      <a:pt x="316" y="5827"/>
                      <a:pt x="304" y="5847"/>
                    </a:cubicBezTo>
                    <a:cubicBezTo>
                      <a:pt x="291" y="5868"/>
                      <a:pt x="280" y="5891"/>
                      <a:pt x="270" y="5913"/>
                    </a:cubicBezTo>
                    <a:cubicBezTo>
                      <a:pt x="265" y="5923"/>
                      <a:pt x="262" y="5933"/>
                      <a:pt x="257" y="5943"/>
                    </a:cubicBezTo>
                    <a:cubicBezTo>
                      <a:pt x="220" y="6009"/>
                      <a:pt x="183" y="6076"/>
                      <a:pt x="145" y="6143"/>
                    </a:cubicBezTo>
                    <a:cubicBezTo>
                      <a:pt x="139" y="6154"/>
                      <a:pt x="132" y="6165"/>
                      <a:pt x="126" y="6177"/>
                    </a:cubicBezTo>
                    <a:cubicBezTo>
                      <a:pt x="124" y="6183"/>
                      <a:pt x="123" y="6193"/>
                      <a:pt x="126" y="6195"/>
                    </a:cubicBezTo>
                    <a:cubicBezTo>
                      <a:pt x="145" y="6210"/>
                      <a:pt x="131" y="6220"/>
                      <a:pt x="121" y="6226"/>
                    </a:cubicBezTo>
                    <a:cubicBezTo>
                      <a:pt x="81" y="6248"/>
                      <a:pt x="64" y="6282"/>
                      <a:pt x="65" y="6325"/>
                    </a:cubicBezTo>
                    <a:cubicBezTo>
                      <a:pt x="102" y="6349"/>
                      <a:pt x="114" y="6353"/>
                      <a:pt x="148" y="6340"/>
                    </a:cubicBezTo>
                    <a:cubicBezTo>
                      <a:pt x="210" y="6318"/>
                      <a:pt x="255" y="6275"/>
                      <a:pt x="287" y="6216"/>
                    </a:cubicBezTo>
                    <a:cubicBezTo>
                      <a:pt x="316" y="6164"/>
                      <a:pt x="326" y="6105"/>
                      <a:pt x="378" y="6062"/>
                    </a:cubicBezTo>
                    <a:cubicBezTo>
                      <a:pt x="431" y="6016"/>
                      <a:pt x="485" y="5979"/>
                      <a:pt x="550" y="5960"/>
                    </a:cubicBezTo>
                    <a:cubicBezTo>
                      <a:pt x="619" y="5939"/>
                      <a:pt x="679" y="5912"/>
                      <a:pt x="715" y="5846"/>
                    </a:cubicBezTo>
                    <a:cubicBezTo>
                      <a:pt x="720" y="5836"/>
                      <a:pt x="735" y="5828"/>
                      <a:pt x="747" y="5824"/>
                    </a:cubicBezTo>
                    <a:cubicBezTo>
                      <a:pt x="761" y="5820"/>
                      <a:pt x="779" y="5834"/>
                      <a:pt x="774" y="5844"/>
                    </a:cubicBezTo>
                    <a:cubicBezTo>
                      <a:pt x="761" y="5868"/>
                      <a:pt x="769" y="5898"/>
                      <a:pt x="744" y="5919"/>
                    </a:cubicBezTo>
                    <a:cubicBezTo>
                      <a:pt x="698" y="5958"/>
                      <a:pt x="655" y="6000"/>
                      <a:pt x="612" y="6042"/>
                    </a:cubicBezTo>
                    <a:cubicBezTo>
                      <a:pt x="595" y="6058"/>
                      <a:pt x="580" y="6077"/>
                      <a:pt x="568" y="6096"/>
                    </a:cubicBezTo>
                    <a:cubicBezTo>
                      <a:pt x="546" y="6131"/>
                      <a:pt x="525" y="6166"/>
                      <a:pt x="519" y="6208"/>
                    </a:cubicBezTo>
                    <a:cubicBezTo>
                      <a:pt x="516" y="6224"/>
                      <a:pt x="518" y="6240"/>
                      <a:pt x="534" y="6245"/>
                    </a:cubicBezTo>
                    <a:cubicBezTo>
                      <a:pt x="545" y="6248"/>
                      <a:pt x="561" y="6244"/>
                      <a:pt x="570" y="6238"/>
                    </a:cubicBezTo>
                    <a:cubicBezTo>
                      <a:pt x="602" y="6214"/>
                      <a:pt x="634" y="6190"/>
                      <a:pt x="662" y="6162"/>
                    </a:cubicBezTo>
                    <a:cubicBezTo>
                      <a:pt x="735" y="6090"/>
                      <a:pt x="820" y="6039"/>
                      <a:pt x="920" y="6013"/>
                    </a:cubicBezTo>
                    <a:cubicBezTo>
                      <a:pt x="935" y="6009"/>
                      <a:pt x="951" y="6007"/>
                      <a:pt x="966" y="6002"/>
                    </a:cubicBezTo>
                    <a:cubicBezTo>
                      <a:pt x="1027" y="5983"/>
                      <a:pt x="1083" y="5951"/>
                      <a:pt x="1141" y="5926"/>
                    </a:cubicBezTo>
                    <a:cubicBezTo>
                      <a:pt x="1211" y="5896"/>
                      <a:pt x="1255" y="5839"/>
                      <a:pt x="1300" y="5790"/>
                    </a:cubicBezTo>
                    <a:cubicBezTo>
                      <a:pt x="1298" y="5769"/>
                      <a:pt x="1298" y="5754"/>
                      <a:pt x="1295" y="5739"/>
                    </a:cubicBezTo>
                    <a:cubicBezTo>
                      <a:pt x="1289" y="5716"/>
                      <a:pt x="1287" y="5690"/>
                      <a:pt x="1274" y="5671"/>
                    </a:cubicBezTo>
                    <a:cubicBezTo>
                      <a:pt x="1249" y="5637"/>
                      <a:pt x="1218" y="5608"/>
                      <a:pt x="1189" y="5577"/>
                    </a:cubicBezTo>
                    <a:cubicBezTo>
                      <a:pt x="1175" y="5563"/>
                      <a:pt x="1158" y="5552"/>
                      <a:pt x="1144" y="5538"/>
                    </a:cubicBezTo>
                    <a:cubicBezTo>
                      <a:pt x="1100" y="5494"/>
                      <a:pt x="1056" y="5450"/>
                      <a:pt x="1011" y="5405"/>
                    </a:cubicBezTo>
                    <a:cubicBezTo>
                      <a:pt x="965" y="5419"/>
                      <a:pt x="919" y="5429"/>
                      <a:pt x="878" y="5448"/>
                    </a:cubicBezTo>
                    <a:cubicBezTo>
                      <a:pt x="840" y="5465"/>
                      <a:pt x="802" y="5478"/>
                      <a:pt x="762" y="5487"/>
                    </a:cubicBezTo>
                    <a:cubicBezTo>
                      <a:pt x="727" y="5494"/>
                      <a:pt x="693" y="5503"/>
                      <a:pt x="663" y="5526"/>
                    </a:cubicBezTo>
                    <a:cubicBezTo>
                      <a:pt x="643" y="5541"/>
                      <a:pt x="620" y="5548"/>
                      <a:pt x="593" y="5551"/>
                    </a:cubicBezTo>
                    <a:cubicBezTo>
                      <a:pt x="541" y="5557"/>
                      <a:pt x="490" y="5572"/>
                      <a:pt x="438" y="5585"/>
                    </a:cubicBezTo>
                    <a:cubicBezTo>
                      <a:pt x="426" y="5588"/>
                      <a:pt x="414" y="5596"/>
                      <a:pt x="406" y="5606"/>
                    </a:cubicBezTo>
                    <a:cubicBezTo>
                      <a:pt x="379" y="5635"/>
                      <a:pt x="354" y="5665"/>
                      <a:pt x="329" y="5696"/>
                    </a:cubicBezTo>
                    <a:cubicBezTo>
                      <a:pt x="324" y="5702"/>
                      <a:pt x="322" y="5710"/>
                      <a:pt x="318" y="5717"/>
                    </a:cubicBezTo>
                    <a:cubicBezTo>
                      <a:pt x="309" y="5730"/>
                      <a:pt x="300" y="5743"/>
                      <a:pt x="292" y="5757"/>
                    </a:cubicBezTo>
                    <a:cubicBezTo>
                      <a:pt x="277" y="5781"/>
                      <a:pt x="262" y="5805"/>
                      <a:pt x="248" y="5830"/>
                    </a:cubicBezTo>
                    <a:close/>
                    <a:moveTo>
                      <a:pt x="3920" y="5873"/>
                    </a:moveTo>
                    <a:cubicBezTo>
                      <a:pt x="3936" y="5854"/>
                      <a:pt x="3951" y="5839"/>
                      <a:pt x="3964" y="5823"/>
                    </a:cubicBezTo>
                    <a:cubicBezTo>
                      <a:pt x="3974" y="5811"/>
                      <a:pt x="3980" y="5796"/>
                      <a:pt x="3991" y="5784"/>
                    </a:cubicBezTo>
                    <a:cubicBezTo>
                      <a:pt x="4032" y="5739"/>
                      <a:pt x="4059" y="5685"/>
                      <a:pt x="4079" y="5629"/>
                    </a:cubicBezTo>
                    <a:cubicBezTo>
                      <a:pt x="4122" y="5507"/>
                      <a:pt x="4176" y="5389"/>
                      <a:pt x="4213" y="5264"/>
                    </a:cubicBezTo>
                    <a:cubicBezTo>
                      <a:pt x="4241" y="5169"/>
                      <a:pt x="4278" y="5077"/>
                      <a:pt x="4308" y="4982"/>
                    </a:cubicBezTo>
                    <a:cubicBezTo>
                      <a:pt x="4327" y="4920"/>
                      <a:pt x="4342" y="4857"/>
                      <a:pt x="4356" y="4793"/>
                    </a:cubicBezTo>
                    <a:cubicBezTo>
                      <a:pt x="4367" y="4740"/>
                      <a:pt x="4373" y="4686"/>
                      <a:pt x="4381" y="4632"/>
                    </a:cubicBezTo>
                    <a:cubicBezTo>
                      <a:pt x="4390" y="4574"/>
                      <a:pt x="4398" y="4516"/>
                      <a:pt x="4407" y="4459"/>
                    </a:cubicBezTo>
                    <a:cubicBezTo>
                      <a:pt x="4412" y="4426"/>
                      <a:pt x="4421" y="4394"/>
                      <a:pt x="4423" y="4361"/>
                    </a:cubicBezTo>
                    <a:cubicBezTo>
                      <a:pt x="4427" y="4282"/>
                      <a:pt x="4423" y="4204"/>
                      <a:pt x="4409" y="4127"/>
                    </a:cubicBezTo>
                    <a:cubicBezTo>
                      <a:pt x="4403" y="4097"/>
                      <a:pt x="4396" y="4067"/>
                      <a:pt x="4392" y="4037"/>
                    </a:cubicBezTo>
                    <a:cubicBezTo>
                      <a:pt x="4378" y="3950"/>
                      <a:pt x="4346" y="3868"/>
                      <a:pt x="4318" y="3785"/>
                    </a:cubicBezTo>
                    <a:cubicBezTo>
                      <a:pt x="4299" y="3733"/>
                      <a:pt x="4275" y="3683"/>
                      <a:pt x="4253" y="3631"/>
                    </a:cubicBezTo>
                    <a:cubicBezTo>
                      <a:pt x="4219" y="3552"/>
                      <a:pt x="4186" y="3473"/>
                      <a:pt x="4151" y="3395"/>
                    </a:cubicBezTo>
                    <a:cubicBezTo>
                      <a:pt x="4138" y="3367"/>
                      <a:pt x="4122" y="3341"/>
                      <a:pt x="4107" y="3314"/>
                    </a:cubicBezTo>
                    <a:cubicBezTo>
                      <a:pt x="4072" y="3255"/>
                      <a:pt x="4038" y="3196"/>
                      <a:pt x="4001" y="3138"/>
                    </a:cubicBezTo>
                    <a:cubicBezTo>
                      <a:pt x="3986" y="3114"/>
                      <a:pt x="3967" y="3092"/>
                      <a:pt x="3950" y="3069"/>
                    </a:cubicBezTo>
                    <a:cubicBezTo>
                      <a:pt x="3888" y="2989"/>
                      <a:pt x="3847" y="2895"/>
                      <a:pt x="3777" y="2822"/>
                    </a:cubicBezTo>
                    <a:cubicBezTo>
                      <a:pt x="3773" y="2818"/>
                      <a:pt x="3772" y="2812"/>
                      <a:pt x="3769" y="2808"/>
                    </a:cubicBezTo>
                    <a:cubicBezTo>
                      <a:pt x="3741" y="2762"/>
                      <a:pt x="3701" y="2733"/>
                      <a:pt x="3651" y="2714"/>
                    </a:cubicBezTo>
                    <a:cubicBezTo>
                      <a:pt x="3616" y="2701"/>
                      <a:pt x="3580" y="2698"/>
                      <a:pt x="3543" y="2697"/>
                    </a:cubicBezTo>
                    <a:cubicBezTo>
                      <a:pt x="3535" y="2696"/>
                      <a:pt x="3526" y="2690"/>
                      <a:pt x="3513" y="2685"/>
                    </a:cubicBezTo>
                    <a:cubicBezTo>
                      <a:pt x="3531" y="2674"/>
                      <a:pt x="3541" y="2667"/>
                      <a:pt x="3555" y="2658"/>
                    </a:cubicBezTo>
                    <a:cubicBezTo>
                      <a:pt x="3538" y="2634"/>
                      <a:pt x="3522" y="2617"/>
                      <a:pt x="3492" y="2613"/>
                    </a:cubicBezTo>
                    <a:cubicBezTo>
                      <a:pt x="3461" y="2610"/>
                      <a:pt x="3430" y="2599"/>
                      <a:pt x="3400" y="2591"/>
                    </a:cubicBezTo>
                    <a:cubicBezTo>
                      <a:pt x="3383" y="2587"/>
                      <a:pt x="3373" y="2576"/>
                      <a:pt x="3376" y="2556"/>
                    </a:cubicBezTo>
                    <a:cubicBezTo>
                      <a:pt x="3390" y="2552"/>
                      <a:pt x="3403" y="2548"/>
                      <a:pt x="3426" y="2542"/>
                    </a:cubicBezTo>
                    <a:cubicBezTo>
                      <a:pt x="3381" y="2514"/>
                      <a:pt x="3363" y="2468"/>
                      <a:pt x="3310" y="2454"/>
                    </a:cubicBezTo>
                    <a:cubicBezTo>
                      <a:pt x="3305" y="2467"/>
                      <a:pt x="3296" y="2479"/>
                      <a:pt x="3295" y="2491"/>
                    </a:cubicBezTo>
                    <a:cubicBezTo>
                      <a:pt x="3294" y="2513"/>
                      <a:pt x="3283" y="2526"/>
                      <a:pt x="3264" y="2526"/>
                    </a:cubicBezTo>
                    <a:cubicBezTo>
                      <a:pt x="3239" y="2525"/>
                      <a:pt x="3222" y="2538"/>
                      <a:pt x="3203" y="2550"/>
                    </a:cubicBezTo>
                    <a:cubicBezTo>
                      <a:pt x="3155" y="2580"/>
                      <a:pt x="3107" y="2611"/>
                      <a:pt x="3050" y="2623"/>
                    </a:cubicBezTo>
                    <a:cubicBezTo>
                      <a:pt x="3028" y="2628"/>
                      <a:pt x="3007" y="2637"/>
                      <a:pt x="2985" y="2642"/>
                    </a:cubicBezTo>
                    <a:cubicBezTo>
                      <a:pt x="2893" y="2665"/>
                      <a:pt x="2806" y="2705"/>
                      <a:pt x="2711" y="2722"/>
                    </a:cubicBezTo>
                    <a:cubicBezTo>
                      <a:pt x="2662" y="2731"/>
                      <a:pt x="2614" y="2737"/>
                      <a:pt x="2565" y="2731"/>
                    </a:cubicBezTo>
                    <a:cubicBezTo>
                      <a:pt x="2522" y="2725"/>
                      <a:pt x="2475" y="2722"/>
                      <a:pt x="2442" y="2685"/>
                    </a:cubicBezTo>
                    <a:cubicBezTo>
                      <a:pt x="2435" y="2676"/>
                      <a:pt x="2421" y="2673"/>
                      <a:pt x="2405" y="2665"/>
                    </a:cubicBezTo>
                    <a:cubicBezTo>
                      <a:pt x="2372" y="2742"/>
                      <a:pt x="2341" y="2813"/>
                      <a:pt x="2311" y="2885"/>
                    </a:cubicBezTo>
                    <a:cubicBezTo>
                      <a:pt x="2297" y="2916"/>
                      <a:pt x="2285" y="2949"/>
                      <a:pt x="2273" y="2981"/>
                    </a:cubicBezTo>
                    <a:cubicBezTo>
                      <a:pt x="2246" y="3051"/>
                      <a:pt x="2218" y="3121"/>
                      <a:pt x="2191" y="3191"/>
                    </a:cubicBezTo>
                    <a:cubicBezTo>
                      <a:pt x="2176" y="3229"/>
                      <a:pt x="2164" y="3269"/>
                      <a:pt x="2146" y="3306"/>
                    </a:cubicBezTo>
                    <a:cubicBezTo>
                      <a:pt x="2101" y="3399"/>
                      <a:pt x="2064" y="3495"/>
                      <a:pt x="2035" y="3594"/>
                    </a:cubicBezTo>
                    <a:cubicBezTo>
                      <a:pt x="2012" y="3673"/>
                      <a:pt x="1984" y="3750"/>
                      <a:pt x="1964" y="3830"/>
                    </a:cubicBezTo>
                    <a:cubicBezTo>
                      <a:pt x="1946" y="3904"/>
                      <a:pt x="1919" y="3976"/>
                      <a:pt x="1900" y="4051"/>
                    </a:cubicBezTo>
                    <a:cubicBezTo>
                      <a:pt x="1882" y="4118"/>
                      <a:pt x="1871" y="4188"/>
                      <a:pt x="1853" y="4256"/>
                    </a:cubicBezTo>
                    <a:cubicBezTo>
                      <a:pt x="1835" y="4324"/>
                      <a:pt x="1819" y="4392"/>
                      <a:pt x="1811" y="4463"/>
                    </a:cubicBezTo>
                    <a:cubicBezTo>
                      <a:pt x="1803" y="4539"/>
                      <a:pt x="1796" y="4616"/>
                      <a:pt x="1796" y="4693"/>
                    </a:cubicBezTo>
                    <a:cubicBezTo>
                      <a:pt x="1795" y="4750"/>
                      <a:pt x="1790" y="4806"/>
                      <a:pt x="1785" y="4863"/>
                    </a:cubicBezTo>
                    <a:cubicBezTo>
                      <a:pt x="1779" y="4938"/>
                      <a:pt x="1766" y="5012"/>
                      <a:pt x="1777" y="5088"/>
                    </a:cubicBezTo>
                    <a:cubicBezTo>
                      <a:pt x="1797" y="5232"/>
                      <a:pt x="1843" y="5366"/>
                      <a:pt x="1917" y="5491"/>
                    </a:cubicBezTo>
                    <a:cubicBezTo>
                      <a:pt x="1928" y="5509"/>
                      <a:pt x="1940" y="5531"/>
                      <a:pt x="1966" y="5528"/>
                    </a:cubicBezTo>
                    <a:cubicBezTo>
                      <a:pt x="1981" y="5570"/>
                      <a:pt x="1997" y="5579"/>
                      <a:pt x="2039" y="5573"/>
                    </a:cubicBezTo>
                    <a:cubicBezTo>
                      <a:pt x="2051" y="5571"/>
                      <a:pt x="2063" y="5572"/>
                      <a:pt x="2075" y="5573"/>
                    </a:cubicBezTo>
                    <a:cubicBezTo>
                      <a:pt x="2134" y="5579"/>
                      <a:pt x="2193" y="5586"/>
                      <a:pt x="2252" y="5592"/>
                    </a:cubicBezTo>
                    <a:cubicBezTo>
                      <a:pt x="2309" y="5597"/>
                      <a:pt x="2365" y="5602"/>
                      <a:pt x="2422" y="5607"/>
                    </a:cubicBezTo>
                    <a:cubicBezTo>
                      <a:pt x="2445" y="5609"/>
                      <a:pt x="2467" y="5610"/>
                      <a:pt x="2489" y="5611"/>
                    </a:cubicBezTo>
                    <a:cubicBezTo>
                      <a:pt x="2568" y="5614"/>
                      <a:pt x="2646" y="5618"/>
                      <a:pt x="2724" y="5604"/>
                    </a:cubicBezTo>
                    <a:cubicBezTo>
                      <a:pt x="2813" y="5589"/>
                      <a:pt x="2901" y="5570"/>
                      <a:pt x="2989" y="5553"/>
                    </a:cubicBezTo>
                    <a:cubicBezTo>
                      <a:pt x="3021" y="5546"/>
                      <a:pt x="3053" y="5540"/>
                      <a:pt x="3086" y="5533"/>
                    </a:cubicBezTo>
                    <a:cubicBezTo>
                      <a:pt x="3086" y="5498"/>
                      <a:pt x="3084" y="5466"/>
                      <a:pt x="3087" y="5435"/>
                    </a:cubicBezTo>
                    <a:cubicBezTo>
                      <a:pt x="3092" y="5385"/>
                      <a:pt x="3101" y="5335"/>
                      <a:pt x="3110" y="5286"/>
                    </a:cubicBezTo>
                    <a:cubicBezTo>
                      <a:pt x="3116" y="5254"/>
                      <a:pt x="3124" y="5221"/>
                      <a:pt x="3135" y="5190"/>
                    </a:cubicBezTo>
                    <a:cubicBezTo>
                      <a:pt x="3146" y="5159"/>
                      <a:pt x="3163" y="5131"/>
                      <a:pt x="3175" y="5100"/>
                    </a:cubicBezTo>
                    <a:cubicBezTo>
                      <a:pt x="3207" y="5018"/>
                      <a:pt x="3243" y="4939"/>
                      <a:pt x="3289" y="4865"/>
                    </a:cubicBezTo>
                    <a:cubicBezTo>
                      <a:pt x="3303" y="4841"/>
                      <a:pt x="3315" y="4815"/>
                      <a:pt x="3325" y="4790"/>
                    </a:cubicBezTo>
                    <a:cubicBezTo>
                      <a:pt x="3347" y="4735"/>
                      <a:pt x="3368" y="4679"/>
                      <a:pt x="3389" y="4623"/>
                    </a:cubicBezTo>
                    <a:cubicBezTo>
                      <a:pt x="3396" y="4601"/>
                      <a:pt x="3405" y="4577"/>
                      <a:pt x="3404" y="4555"/>
                    </a:cubicBezTo>
                    <a:cubicBezTo>
                      <a:pt x="3403" y="4527"/>
                      <a:pt x="3397" y="4498"/>
                      <a:pt x="3378" y="4474"/>
                    </a:cubicBezTo>
                    <a:cubicBezTo>
                      <a:pt x="3365" y="4459"/>
                      <a:pt x="3366" y="4444"/>
                      <a:pt x="3378" y="4427"/>
                    </a:cubicBezTo>
                    <a:cubicBezTo>
                      <a:pt x="3401" y="4394"/>
                      <a:pt x="3414" y="4356"/>
                      <a:pt x="3418" y="4316"/>
                    </a:cubicBezTo>
                    <a:cubicBezTo>
                      <a:pt x="3424" y="4257"/>
                      <a:pt x="3405" y="4201"/>
                      <a:pt x="3397" y="4144"/>
                    </a:cubicBezTo>
                    <a:cubicBezTo>
                      <a:pt x="3393" y="4112"/>
                      <a:pt x="3383" y="4082"/>
                      <a:pt x="3373" y="4052"/>
                    </a:cubicBezTo>
                    <a:cubicBezTo>
                      <a:pt x="3362" y="4021"/>
                      <a:pt x="3345" y="3994"/>
                      <a:pt x="3340" y="3961"/>
                    </a:cubicBezTo>
                    <a:cubicBezTo>
                      <a:pt x="3337" y="3939"/>
                      <a:pt x="3319" y="3920"/>
                      <a:pt x="3315" y="3899"/>
                    </a:cubicBezTo>
                    <a:cubicBezTo>
                      <a:pt x="3302" y="3827"/>
                      <a:pt x="3265" y="3765"/>
                      <a:pt x="3237" y="3700"/>
                    </a:cubicBezTo>
                    <a:cubicBezTo>
                      <a:pt x="3227" y="3675"/>
                      <a:pt x="3212" y="3653"/>
                      <a:pt x="3210" y="3623"/>
                    </a:cubicBezTo>
                    <a:cubicBezTo>
                      <a:pt x="3209" y="3604"/>
                      <a:pt x="3211" y="3592"/>
                      <a:pt x="3230" y="3589"/>
                    </a:cubicBezTo>
                    <a:cubicBezTo>
                      <a:pt x="3249" y="3585"/>
                      <a:pt x="3259" y="3594"/>
                      <a:pt x="3265" y="3613"/>
                    </a:cubicBezTo>
                    <a:cubicBezTo>
                      <a:pt x="3272" y="3639"/>
                      <a:pt x="3281" y="3666"/>
                      <a:pt x="3292" y="3691"/>
                    </a:cubicBezTo>
                    <a:cubicBezTo>
                      <a:pt x="3302" y="3715"/>
                      <a:pt x="3317" y="3738"/>
                      <a:pt x="3326" y="3762"/>
                    </a:cubicBezTo>
                    <a:cubicBezTo>
                      <a:pt x="3341" y="3798"/>
                      <a:pt x="3353" y="3836"/>
                      <a:pt x="3367" y="3872"/>
                    </a:cubicBezTo>
                    <a:cubicBezTo>
                      <a:pt x="3398" y="3951"/>
                      <a:pt x="3431" y="4029"/>
                      <a:pt x="3451" y="4111"/>
                    </a:cubicBezTo>
                    <a:cubicBezTo>
                      <a:pt x="3462" y="4157"/>
                      <a:pt x="3471" y="4204"/>
                      <a:pt x="3480" y="4250"/>
                    </a:cubicBezTo>
                    <a:cubicBezTo>
                      <a:pt x="3483" y="4263"/>
                      <a:pt x="3481" y="4277"/>
                      <a:pt x="3483" y="4290"/>
                    </a:cubicBezTo>
                    <a:cubicBezTo>
                      <a:pt x="3488" y="4328"/>
                      <a:pt x="3482" y="4367"/>
                      <a:pt x="3461" y="4396"/>
                    </a:cubicBezTo>
                    <a:cubicBezTo>
                      <a:pt x="3435" y="4432"/>
                      <a:pt x="3443" y="4459"/>
                      <a:pt x="3462" y="4489"/>
                    </a:cubicBezTo>
                    <a:cubicBezTo>
                      <a:pt x="3464" y="4493"/>
                      <a:pt x="3467" y="4496"/>
                      <a:pt x="3468" y="4500"/>
                    </a:cubicBezTo>
                    <a:cubicBezTo>
                      <a:pt x="3473" y="4521"/>
                      <a:pt x="3482" y="4541"/>
                      <a:pt x="3475" y="4566"/>
                    </a:cubicBezTo>
                    <a:cubicBezTo>
                      <a:pt x="3450" y="4652"/>
                      <a:pt x="3410" y="4733"/>
                      <a:pt x="3375" y="4815"/>
                    </a:cubicBezTo>
                    <a:cubicBezTo>
                      <a:pt x="3350" y="4872"/>
                      <a:pt x="3318" y="4925"/>
                      <a:pt x="3291" y="4980"/>
                    </a:cubicBezTo>
                    <a:cubicBezTo>
                      <a:pt x="3269" y="5024"/>
                      <a:pt x="3246" y="5068"/>
                      <a:pt x="3228" y="5114"/>
                    </a:cubicBezTo>
                    <a:cubicBezTo>
                      <a:pt x="3214" y="5152"/>
                      <a:pt x="3199" y="5190"/>
                      <a:pt x="3188" y="5230"/>
                    </a:cubicBezTo>
                    <a:cubicBezTo>
                      <a:pt x="3180" y="5261"/>
                      <a:pt x="3170" y="5293"/>
                      <a:pt x="3165" y="5325"/>
                    </a:cubicBezTo>
                    <a:cubicBezTo>
                      <a:pt x="3152" y="5417"/>
                      <a:pt x="3158" y="5508"/>
                      <a:pt x="3181" y="5598"/>
                    </a:cubicBezTo>
                    <a:cubicBezTo>
                      <a:pt x="3188" y="5626"/>
                      <a:pt x="3201" y="5641"/>
                      <a:pt x="3230" y="5646"/>
                    </a:cubicBezTo>
                    <a:cubicBezTo>
                      <a:pt x="3244" y="5606"/>
                      <a:pt x="3274" y="5587"/>
                      <a:pt x="3311" y="5575"/>
                    </a:cubicBezTo>
                    <a:cubicBezTo>
                      <a:pt x="3372" y="5555"/>
                      <a:pt x="3433" y="5550"/>
                      <a:pt x="3495" y="5562"/>
                    </a:cubicBezTo>
                    <a:cubicBezTo>
                      <a:pt x="3569" y="5576"/>
                      <a:pt x="3644" y="5591"/>
                      <a:pt x="3704" y="5640"/>
                    </a:cubicBezTo>
                    <a:cubicBezTo>
                      <a:pt x="3753" y="5681"/>
                      <a:pt x="3803" y="5721"/>
                      <a:pt x="3842" y="5771"/>
                    </a:cubicBezTo>
                    <a:cubicBezTo>
                      <a:pt x="3853" y="5784"/>
                      <a:pt x="3869" y="5793"/>
                      <a:pt x="3879" y="5806"/>
                    </a:cubicBezTo>
                    <a:cubicBezTo>
                      <a:pt x="3893" y="5824"/>
                      <a:pt x="3904" y="5846"/>
                      <a:pt x="3920" y="5873"/>
                    </a:cubicBezTo>
                    <a:close/>
                    <a:moveTo>
                      <a:pt x="2188" y="5626"/>
                    </a:moveTo>
                    <a:cubicBezTo>
                      <a:pt x="2184" y="5646"/>
                      <a:pt x="2180" y="5665"/>
                      <a:pt x="2174" y="5684"/>
                    </a:cubicBezTo>
                    <a:cubicBezTo>
                      <a:pt x="2171" y="5693"/>
                      <a:pt x="2165" y="5709"/>
                      <a:pt x="2160" y="5710"/>
                    </a:cubicBezTo>
                    <a:cubicBezTo>
                      <a:pt x="2141" y="5711"/>
                      <a:pt x="2142" y="5724"/>
                      <a:pt x="2140" y="5735"/>
                    </a:cubicBezTo>
                    <a:cubicBezTo>
                      <a:pt x="2133" y="5777"/>
                      <a:pt x="2129" y="5819"/>
                      <a:pt x="2121" y="5861"/>
                    </a:cubicBezTo>
                    <a:cubicBezTo>
                      <a:pt x="2107" y="5945"/>
                      <a:pt x="2093" y="6029"/>
                      <a:pt x="2078" y="6112"/>
                    </a:cubicBezTo>
                    <a:cubicBezTo>
                      <a:pt x="2063" y="6194"/>
                      <a:pt x="2049" y="6277"/>
                      <a:pt x="2033" y="6359"/>
                    </a:cubicBezTo>
                    <a:cubicBezTo>
                      <a:pt x="2008" y="6482"/>
                      <a:pt x="1983" y="6605"/>
                      <a:pt x="1956" y="6728"/>
                    </a:cubicBezTo>
                    <a:cubicBezTo>
                      <a:pt x="1934" y="6825"/>
                      <a:pt x="1916" y="6922"/>
                      <a:pt x="1889" y="7018"/>
                    </a:cubicBezTo>
                    <a:cubicBezTo>
                      <a:pt x="1872" y="7079"/>
                      <a:pt x="1860" y="7142"/>
                      <a:pt x="1851" y="7205"/>
                    </a:cubicBezTo>
                    <a:cubicBezTo>
                      <a:pt x="1840" y="7279"/>
                      <a:pt x="1821" y="7352"/>
                      <a:pt x="1818" y="7428"/>
                    </a:cubicBezTo>
                    <a:cubicBezTo>
                      <a:pt x="1815" y="7517"/>
                      <a:pt x="1804" y="7606"/>
                      <a:pt x="1800" y="7695"/>
                    </a:cubicBezTo>
                    <a:cubicBezTo>
                      <a:pt x="1798" y="7746"/>
                      <a:pt x="1802" y="7798"/>
                      <a:pt x="1804" y="7850"/>
                    </a:cubicBezTo>
                    <a:cubicBezTo>
                      <a:pt x="1808" y="7928"/>
                      <a:pt x="1808" y="8007"/>
                      <a:pt x="1818" y="8084"/>
                    </a:cubicBezTo>
                    <a:cubicBezTo>
                      <a:pt x="1833" y="8201"/>
                      <a:pt x="1834" y="8317"/>
                      <a:pt x="1828" y="8433"/>
                    </a:cubicBezTo>
                    <a:cubicBezTo>
                      <a:pt x="1825" y="8514"/>
                      <a:pt x="1825" y="8595"/>
                      <a:pt x="1821" y="8676"/>
                    </a:cubicBezTo>
                    <a:cubicBezTo>
                      <a:pt x="1817" y="8776"/>
                      <a:pt x="1810" y="8877"/>
                      <a:pt x="1804" y="8977"/>
                    </a:cubicBezTo>
                    <a:cubicBezTo>
                      <a:pt x="1801" y="9040"/>
                      <a:pt x="1796" y="9102"/>
                      <a:pt x="1797" y="9165"/>
                    </a:cubicBezTo>
                    <a:cubicBezTo>
                      <a:pt x="1798" y="9246"/>
                      <a:pt x="1806" y="9328"/>
                      <a:pt x="1800" y="9410"/>
                    </a:cubicBezTo>
                    <a:cubicBezTo>
                      <a:pt x="1797" y="9438"/>
                      <a:pt x="1801" y="9441"/>
                      <a:pt x="1830" y="9445"/>
                    </a:cubicBezTo>
                    <a:cubicBezTo>
                      <a:pt x="1859" y="9449"/>
                      <a:pt x="1888" y="9452"/>
                      <a:pt x="1917" y="9455"/>
                    </a:cubicBezTo>
                    <a:cubicBezTo>
                      <a:pt x="1934" y="9456"/>
                      <a:pt x="1951" y="9456"/>
                      <a:pt x="1968" y="9456"/>
                    </a:cubicBezTo>
                    <a:cubicBezTo>
                      <a:pt x="2047" y="9457"/>
                      <a:pt x="2127" y="9454"/>
                      <a:pt x="2207" y="9458"/>
                    </a:cubicBezTo>
                    <a:cubicBezTo>
                      <a:pt x="2283" y="9463"/>
                      <a:pt x="2359" y="9475"/>
                      <a:pt x="2437" y="9483"/>
                    </a:cubicBezTo>
                    <a:cubicBezTo>
                      <a:pt x="2439" y="9479"/>
                      <a:pt x="2441" y="9473"/>
                      <a:pt x="2443" y="9467"/>
                    </a:cubicBezTo>
                    <a:cubicBezTo>
                      <a:pt x="2461" y="9392"/>
                      <a:pt x="2477" y="9317"/>
                      <a:pt x="2497" y="9242"/>
                    </a:cubicBezTo>
                    <a:cubicBezTo>
                      <a:pt x="2510" y="9189"/>
                      <a:pt x="2529" y="9136"/>
                      <a:pt x="2542" y="9082"/>
                    </a:cubicBezTo>
                    <a:cubicBezTo>
                      <a:pt x="2558" y="9018"/>
                      <a:pt x="2570" y="8952"/>
                      <a:pt x="2583" y="8888"/>
                    </a:cubicBezTo>
                    <a:cubicBezTo>
                      <a:pt x="2594" y="8833"/>
                      <a:pt x="2607" y="8779"/>
                      <a:pt x="2615" y="8724"/>
                    </a:cubicBezTo>
                    <a:cubicBezTo>
                      <a:pt x="2627" y="8646"/>
                      <a:pt x="2634" y="8568"/>
                      <a:pt x="2648" y="8491"/>
                    </a:cubicBezTo>
                    <a:cubicBezTo>
                      <a:pt x="2664" y="8406"/>
                      <a:pt x="2668" y="8320"/>
                      <a:pt x="2672" y="8234"/>
                    </a:cubicBezTo>
                    <a:cubicBezTo>
                      <a:pt x="2674" y="8176"/>
                      <a:pt x="2671" y="8117"/>
                      <a:pt x="2673" y="8059"/>
                    </a:cubicBezTo>
                    <a:cubicBezTo>
                      <a:pt x="2676" y="8000"/>
                      <a:pt x="2672" y="7943"/>
                      <a:pt x="2662" y="7885"/>
                    </a:cubicBezTo>
                    <a:cubicBezTo>
                      <a:pt x="2653" y="7836"/>
                      <a:pt x="2642" y="7787"/>
                      <a:pt x="2647" y="7735"/>
                    </a:cubicBezTo>
                    <a:cubicBezTo>
                      <a:pt x="2649" y="7714"/>
                      <a:pt x="2644" y="7693"/>
                      <a:pt x="2645" y="7672"/>
                    </a:cubicBezTo>
                    <a:cubicBezTo>
                      <a:pt x="2647" y="7628"/>
                      <a:pt x="2648" y="7584"/>
                      <a:pt x="2654" y="7541"/>
                    </a:cubicBezTo>
                    <a:cubicBezTo>
                      <a:pt x="2662" y="7486"/>
                      <a:pt x="2673" y="7431"/>
                      <a:pt x="2695" y="7380"/>
                    </a:cubicBezTo>
                    <a:cubicBezTo>
                      <a:pt x="2713" y="7337"/>
                      <a:pt x="2730" y="7294"/>
                      <a:pt x="2751" y="7252"/>
                    </a:cubicBezTo>
                    <a:cubicBezTo>
                      <a:pt x="2778" y="7196"/>
                      <a:pt x="2809" y="7142"/>
                      <a:pt x="2835" y="7086"/>
                    </a:cubicBezTo>
                    <a:cubicBezTo>
                      <a:pt x="2860" y="7032"/>
                      <a:pt x="2880" y="6976"/>
                      <a:pt x="2902" y="6920"/>
                    </a:cubicBezTo>
                    <a:cubicBezTo>
                      <a:pt x="2923" y="6867"/>
                      <a:pt x="2944" y="6815"/>
                      <a:pt x="2964" y="6761"/>
                    </a:cubicBezTo>
                    <a:cubicBezTo>
                      <a:pt x="2979" y="6722"/>
                      <a:pt x="2992" y="6681"/>
                      <a:pt x="3006" y="6642"/>
                    </a:cubicBezTo>
                    <a:cubicBezTo>
                      <a:pt x="3019" y="6607"/>
                      <a:pt x="3029" y="6571"/>
                      <a:pt x="3047" y="6539"/>
                    </a:cubicBezTo>
                    <a:cubicBezTo>
                      <a:pt x="3062" y="6510"/>
                      <a:pt x="3072" y="6474"/>
                      <a:pt x="3109" y="6466"/>
                    </a:cubicBezTo>
                    <a:cubicBezTo>
                      <a:pt x="3098" y="6419"/>
                      <a:pt x="3081" y="6374"/>
                      <a:pt x="3079" y="6328"/>
                    </a:cubicBezTo>
                    <a:cubicBezTo>
                      <a:pt x="3079" y="6293"/>
                      <a:pt x="3069" y="6261"/>
                      <a:pt x="3063" y="6228"/>
                    </a:cubicBezTo>
                    <a:cubicBezTo>
                      <a:pt x="3061" y="6215"/>
                      <a:pt x="3055" y="6203"/>
                      <a:pt x="3054" y="6190"/>
                    </a:cubicBezTo>
                    <a:cubicBezTo>
                      <a:pt x="3051" y="6160"/>
                      <a:pt x="3053" y="6129"/>
                      <a:pt x="3048" y="6099"/>
                    </a:cubicBezTo>
                    <a:cubicBezTo>
                      <a:pt x="3045" y="6076"/>
                      <a:pt x="3047" y="6057"/>
                      <a:pt x="3059" y="6038"/>
                    </a:cubicBezTo>
                    <a:cubicBezTo>
                      <a:pt x="3065" y="6029"/>
                      <a:pt x="3069" y="6020"/>
                      <a:pt x="3073" y="6010"/>
                    </a:cubicBezTo>
                    <a:cubicBezTo>
                      <a:pt x="3097" y="5944"/>
                      <a:pt x="3120" y="5878"/>
                      <a:pt x="3144" y="5812"/>
                    </a:cubicBezTo>
                    <a:cubicBezTo>
                      <a:pt x="3148" y="5800"/>
                      <a:pt x="3152" y="5789"/>
                      <a:pt x="3157" y="5778"/>
                    </a:cubicBezTo>
                    <a:cubicBezTo>
                      <a:pt x="3170" y="5752"/>
                      <a:pt x="3183" y="5725"/>
                      <a:pt x="3196" y="5697"/>
                    </a:cubicBezTo>
                    <a:cubicBezTo>
                      <a:pt x="3184" y="5691"/>
                      <a:pt x="3178" y="5687"/>
                      <a:pt x="3170" y="5685"/>
                    </a:cubicBezTo>
                    <a:cubicBezTo>
                      <a:pt x="3133" y="5677"/>
                      <a:pt x="3114" y="5654"/>
                      <a:pt x="3111" y="5616"/>
                    </a:cubicBezTo>
                    <a:cubicBezTo>
                      <a:pt x="3110" y="5602"/>
                      <a:pt x="3103" y="5589"/>
                      <a:pt x="3098" y="5573"/>
                    </a:cubicBezTo>
                    <a:cubicBezTo>
                      <a:pt x="3064" y="5580"/>
                      <a:pt x="3033" y="5587"/>
                      <a:pt x="3002" y="5593"/>
                    </a:cubicBezTo>
                    <a:cubicBezTo>
                      <a:pt x="2946" y="5602"/>
                      <a:pt x="2889" y="5609"/>
                      <a:pt x="2833" y="5619"/>
                    </a:cubicBezTo>
                    <a:cubicBezTo>
                      <a:pt x="2785" y="5627"/>
                      <a:pt x="2737" y="5641"/>
                      <a:pt x="2689" y="5646"/>
                    </a:cubicBezTo>
                    <a:cubicBezTo>
                      <a:pt x="2633" y="5650"/>
                      <a:pt x="2576" y="5649"/>
                      <a:pt x="2519" y="5646"/>
                    </a:cubicBezTo>
                    <a:cubicBezTo>
                      <a:pt x="2411" y="5641"/>
                      <a:pt x="2302" y="5633"/>
                      <a:pt x="2188" y="5626"/>
                    </a:cubicBezTo>
                    <a:close/>
                    <a:moveTo>
                      <a:pt x="3655" y="6761"/>
                    </a:moveTo>
                    <a:cubicBezTo>
                      <a:pt x="3695" y="6811"/>
                      <a:pt x="3715" y="6862"/>
                      <a:pt x="3728" y="6915"/>
                    </a:cubicBezTo>
                    <a:cubicBezTo>
                      <a:pt x="3734" y="6936"/>
                      <a:pt x="3738" y="6958"/>
                      <a:pt x="3747" y="6977"/>
                    </a:cubicBezTo>
                    <a:cubicBezTo>
                      <a:pt x="3784" y="7060"/>
                      <a:pt x="3823" y="7143"/>
                      <a:pt x="3863" y="7224"/>
                    </a:cubicBezTo>
                    <a:cubicBezTo>
                      <a:pt x="3894" y="7290"/>
                      <a:pt x="3926" y="7355"/>
                      <a:pt x="3973" y="7412"/>
                    </a:cubicBezTo>
                    <a:cubicBezTo>
                      <a:pt x="3979" y="7419"/>
                      <a:pt x="3984" y="7427"/>
                      <a:pt x="3988" y="7435"/>
                    </a:cubicBezTo>
                    <a:cubicBezTo>
                      <a:pt x="4019" y="7497"/>
                      <a:pt x="4046" y="7560"/>
                      <a:pt x="4079" y="7621"/>
                    </a:cubicBezTo>
                    <a:cubicBezTo>
                      <a:pt x="4114" y="7683"/>
                      <a:pt x="4152" y="7744"/>
                      <a:pt x="4210" y="7789"/>
                    </a:cubicBezTo>
                    <a:cubicBezTo>
                      <a:pt x="4283" y="7847"/>
                      <a:pt x="4352" y="7910"/>
                      <a:pt x="4423" y="7969"/>
                    </a:cubicBezTo>
                    <a:cubicBezTo>
                      <a:pt x="4467" y="8005"/>
                      <a:pt x="4512" y="8040"/>
                      <a:pt x="4557" y="8075"/>
                    </a:cubicBezTo>
                    <a:cubicBezTo>
                      <a:pt x="4590" y="8101"/>
                      <a:pt x="4624" y="8126"/>
                      <a:pt x="4658" y="8151"/>
                    </a:cubicBezTo>
                    <a:cubicBezTo>
                      <a:pt x="4689" y="8174"/>
                      <a:pt x="4720" y="8197"/>
                      <a:pt x="4750" y="8220"/>
                    </a:cubicBezTo>
                    <a:cubicBezTo>
                      <a:pt x="4814" y="8269"/>
                      <a:pt x="4878" y="8319"/>
                      <a:pt x="4942" y="8368"/>
                    </a:cubicBezTo>
                    <a:cubicBezTo>
                      <a:pt x="4964" y="8385"/>
                      <a:pt x="4985" y="8403"/>
                      <a:pt x="5008" y="8419"/>
                    </a:cubicBezTo>
                    <a:cubicBezTo>
                      <a:pt x="5039" y="8442"/>
                      <a:pt x="5072" y="8462"/>
                      <a:pt x="5102" y="8486"/>
                    </a:cubicBezTo>
                    <a:cubicBezTo>
                      <a:pt x="5180" y="8548"/>
                      <a:pt x="5256" y="8612"/>
                      <a:pt x="5326" y="8683"/>
                    </a:cubicBezTo>
                    <a:cubicBezTo>
                      <a:pt x="5390" y="8747"/>
                      <a:pt x="5450" y="8814"/>
                      <a:pt x="5498" y="8891"/>
                    </a:cubicBezTo>
                    <a:cubicBezTo>
                      <a:pt x="5525" y="8935"/>
                      <a:pt x="5542" y="8934"/>
                      <a:pt x="5583" y="8923"/>
                    </a:cubicBezTo>
                    <a:cubicBezTo>
                      <a:pt x="5597" y="8919"/>
                      <a:pt x="5612" y="8914"/>
                      <a:pt x="5624" y="8907"/>
                    </a:cubicBezTo>
                    <a:cubicBezTo>
                      <a:pt x="5664" y="8885"/>
                      <a:pt x="5703" y="8861"/>
                      <a:pt x="5743" y="8837"/>
                    </a:cubicBezTo>
                    <a:cubicBezTo>
                      <a:pt x="5755" y="8829"/>
                      <a:pt x="5765" y="8819"/>
                      <a:pt x="5777" y="8810"/>
                    </a:cubicBezTo>
                    <a:cubicBezTo>
                      <a:pt x="5819" y="8776"/>
                      <a:pt x="5853" y="8733"/>
                      <a:pt x="5900" y="8705"/>
                    </a:cubicBezTo>
                    <a:cubicBezTo>
                      <a:pt x="5938" y="8681"/>
                      <a:pt x="5972" y="8651"/>
                      <a:pt x="6006" y="8621"/>
                    </a:cubicBezTo>
                    <a:cubicBezTo>
                      <a:pt x="6020" y="8610"/>
                      <a:pt x="6031" y="8594"/>
                      <a:pt x="6041" y="8578"/>
                    </a:cubicBezTo>
                    <a:cubicBezTo>
                      <a:pt x="6052" y="8560"/>
                      <a:pt x="6059" y="8539"/>
                      <a:pt x="6069" y="8521"/>
                    </a:cubicBezTo>
                    <a:cubicBezTo>
                      <a:pt x="6080" y="8503"/>
                      <a:pt x="6081" y="8487"/>
                      <a:pt x="6068" y="8469"/>
                    </a:cubicBezTo>
                    <a:cubicBezTo>
                      <a:pt x="6041" y="8432"/>
                      <a:pt x="6016" y="8393"/>
                      <a:pt x="5989" y="8355"/>
                    </a:cubicBezTo>
                    <a:cubicBezTo>
                      <a:pt x="5938" y="8282"/>
                      <a:pt x="5888" y="8208"/>
                      <a:pt x="5836" y="8136"/>
                    </a:cubicBezTo>
                    <a:cubicBezTo>
                      <a:pt x="5815" y="8107"/>
                      <a:pt x="5793" y="8079"/>
                      <a:pt x="5769" y="8052"/>
                    </a:cubicBezTo>
                    <a:cubicBezTo>
                      <a:pt x="5735" y="8013"/>
                      <a:pt x="5698" y="7977"/>
                      <a:pt x="5665" y="7938"/>
                    </a:cubicBezTo>
                    <a:cubicBezTo>
                      <a:pt x="5612" y="7878"/>
                      <a:pt x="5562" y="7817"/>
                      <a:pt x="5506" y="7760"/>
                    </a:cubicBezTo>
                    <a:cubicBezTo>
                      <a:pt x="5433" y="7687"/>
                      <a:pt x="5352" y="7623"/>
                      <a:pt x="5269" y="7561"/>
                    </a:cubicBezTo>
                    <a:cubicBezTo>
                      <a:pt x="5206" y="7513"/>
                      <a:pt x="5145" y="7462"/>
                      <a:pt x="5087" y="7407"/>
                    </a:cubicBezTo>
                    <a:cubicBezTo>
                      <a:pt x="5069" y="7390"/>
                      <a:pt x="5056" y="7367"/>
                      <a:pt x="5036" y="7352"/>
                    </a:cubicBezTo>
                    <a:cubicBezTo>
                      <a:pt x="4984" y="7311"/>
                      <a:pt x="4944" y="7262"/>
                      <a:pt x="4924" y="7198"/>
                    </a:cubicBezTo>
                    <a:cubicBezTo>
                      <a:pt x="4889" y="7085"/>
                      <a:pt x="4852" y="6973"/>
                      <a:pt x="4818" y="6860"/>
                    </a:cubicBezTo>
                    <a:cubicBezTo>
                      <a:pt x="4791" y="6772"/>
                      <a:pt x="4766" y="6682"/>
                      <a:pt x="4742" y="6593"/>
                    </a:cubicBezTo>
                    <a:cubicBezTo>
                      <a:pt x="4713" y="6487"/>
                      <a:pt x="4686" y="6380"/>
                      <a:pt x="4658" y="6274"/>
                    </a:cubicBezTo>
                    <a:cubicBezTo>
                      <a:pt x="4634" y="6187"/>
                      <a:pt x="4608" y="6101"/>
                      <a:pt x="4585" y="6014"/>
                    </a:cubicBezTo>
                    <a:cubicBezTo>
                      <a:pt x="4565" y="5939"/>
                      <a:pt x="4547" y="5863"/>
                      <a:pt x="4528" y="5787"/>
                    </a:cubicBezTo>
                    <a:cubicBezTo>
                      <a:pt x="4503" y="5684"/>
                      <a:pt x="4473" y="5583"/>
                      <a:pt x="4435" y="5484"/>
                    </a:cubicBezTo>
                    <a:cubicBezTo>
                      <a:pt x="4428" y="5465"/>
                      <a:pt x="4419" y="5448"/>
                      <a:pt x="4410" y="5430"/>
                    </a:cubicBezTo>
                    <a:cubicBezTo>
                      <a:pt x="4378" y="5430"/>
                      <a:pt x="4382" y="5402"/>
                      <a:pt x="4372" y="5383"/>
                    </a:cubicBezTo>
                    <a:cubicBezTo>
                      <a:pt x="4365" y="5369"/>
                      <a:pt x="4357" y="5356"/>
                      <a:pt x="4348" y="5341"/>
                    </a:cubicBezTo>
                    <a:cubicBezTo>
                      <a:pt x="4311" y="5356"/>
                      <a:pt x="4278" y="5368"/>
                      <a:pt x="4245" y="5381"/>
                    </a:cubicBezTo>
                    <a:cubicBezTo>
                      <a:pt x="4237" y="5384"/>
                      <a:pt x="4228" y="5391"/>
                      <a:pt x="4225" y="5399"/>
                    </a:cubicBezTo>
                    <a:cubicBezTo>
                      <a:pt x="4192" y="5478"/>
                      <a:pt x="4161" y="5557"/>
                      <a:pt x="4128" y="5636"/>
                    </a:cubicBezTo>
                    <a:cubicBezTo>
                      <a:pt x="4115" y="5666"/>
                      <a:pt x="4104" y="5697"/>
                      <a:pt x="4087" y="5725"/>
                    </a:cubicBezTo>
                    <a:cubicBezTo>
                      <a:pt x="4062" y="5765"/>
                      <a:pt x="4030" y="5801"/>
                      <a:pt x="4004" y="5841"/>
                    </a:cubicBezTo>
                    <a:cubicBezTo>
                      <a:pt x="3975" y="5885"/>
                      <a:pt x="3926" y="5902"/>
                      <a:pt x="3891" y="5933"/>
                    </a:cubicBezTo>
                    <a:cubicBezTo>
                      <a:pt x="3886" y="5970"/>
                      <a:pt x="3883" y="6004"/>
                      <a:pt x="3876" y="6037"/>
                    </a:cubicBezTo>
                    <a:cubicBezTo>
                      <a:pt x="3872" y="6061"/>
                      <a:pt x="3864" y="6083"/>
                      <a:pt x="3857" y="6106"/>
                    </a:cubicBezTo>
                    <a:cubicBezTo>
                      <a:pt x="3843" y="6159"/>
                      <a:pt x="3828" y="6213"/>
                      <a:pt x="3815" y="6266"/>
                    </a:cubicBezTo>
                    <a:cubicBezTo>
                      <a:pt x="3811" y="6283"/>
                      <a:pt x="3807" y="6301"/>
                      <a:pt x="3809" y="6318"/>
                    </a:cubicBezTo>
                    <a:cubicBezTo>
                      <a:pt x="3813" y="6376"/>
                      <a:pt x="3821" y="6433"/>
                      <a:pt x="3826" y="6491"/>
                    </a:cubicBezTo>
                    <a:cubicBezTo>
                      <a:pt x="3828" y="6510"/>
                      <a:pt x="3829" y="6528"/>
                      <a:pt x="3828" y="6547"/>
                    </a:cubicBezTo>
                    <a:cubicBezTo>
                      <a:pt x="3828" y="6565"/>
                      <a:pt x="3823" y="6584"/>
                      <a:pt x="3825" y="6602"/>
                    </a:cubicBezTo>
                    <a:cubicBezTo>
                      <a:pt x="3832" y="6643"/>
                      <a:pt x="3815" y="6676"/>
                      <a:pt x="3797" y="6710"/>
                    </a:cubicBezTo>
                    <a:cubicBezTo>
                      <a:pt x="3784" y="6735"/>
                      <a:pt x="3763" y="6746"/>
                      <a:pt x="3736" y="6750"/>
                    </a:cubicBezTo>
                    <a:cubicBezTo>
                      <a:pt x="3712" y="6753"/>
                      <a:pt x="3687" y="6757"/>
                      <a:pt x="3655" y="6761"/>
                    </a:cubicBezTo>
                    <a:close/>
                    <a:moveTo>
                      <a:pt x="2128" y="2540"/>
                    </a:moveTo>
                    <a:cubicBezTo>
                      <a:pt x="2130" y="2544"/>
                      <a:pt x="2134" y="2548"/>
                      <a:pt x="2133" y="2551"/>
                    </a:cubicBezTo>
                    <a:cubicBezTo>
                      <a:pt x="2098" y="2619"/>
                      <a:pt x="2063" y="2688"/>
                      <a:pt x="2027" y="2758"/>
                    </a:cubicBezTo>
                    <a:cubicBezTo>
                      <a:pt x="2077" y="2753"/>
                      <a:pt x="2119" y="2739"/>
                      <a:pt x="2151" y="2697"/>
                    </a:cubicBezTo>
                    <a:cubicBezTo>
                      <a:pt x="2181" y="2660"/>
                      <a:pt x="2215" y="2626"/>
                      <a:pt x="2247" y="2591"/>
                    </a:cubicBezTo>
                    <a:cubicBezTo>
                      <a:pt x="2263" y="2573"/>
                      <a:pt x="2282" y="2568"/>
                      <a:pt x="2305" y="2576"/>
                    </a:cubicBezTo>
                    <a:cubicBezTo>
                      <a:pt x="2313" y="2608"/>
                      <a:pt x="2296" y="2633"/>
                      <a:pt x="2283" y="2656"/>
                    </a:cubicBezTo>
                    <a:cubicBezTo>
                      <a:pt x="2253" y="2708"/>
                      <a:pt x="2252" y="2762"/>
                      <a:pt x="2265" y="2822"/>
                    </a:cubicBezTo>
                    <a:cubicBezTo>
                      <a:pt x="2272" y="2815"/>
                      <a:pt x="2277" y="2812"/>
                      <a:pt x="2279" y="2807"/>
                    </a:cubicBezTo>
                    <a:cubicBezTo>
                      <a:pt x="2297" y="2762"/>
                      <a:pt x="2313" y="2716"/>
                      <a:pt x="2332" y="2671"/>
                    </a:cubicBezTo>
                    <a:cubicBezTo>
                      <a:pt x="2339" y="2653"/>
                      <a:pt x="2352" y="2637"/>
                      <a:pt x="2364" y="2621"/>
                    </a:cubicBezTo>
                    <a:cubicBezTo>
                      <a:pt x="2387" y="2589"/>
                      <a:pt x="2418" y="2568"/>
                      <a:pt x="2457" y="2555"/>
                    </a:cubicBezTo>
                    <a:cubicBezTo>
                      <a:pt x="2452" y="2539"/>
                      <a:pt x="2448" y="2525"/>
                      <a:pt x="2443" y="2510"/>
                    </a:cubicBezTo>
                    <a:cubicBezTo>
                      <a:pt x="2400" y="2527"/>
                      <a:pt x="2362" y="2512"/>
                      <a:pt x="2323" y="2508"/>
                    </a:cubicBezTo>
                    <a:cubicBezTo>
                      <a:pt x="2260" y="2501"/>
                      <a:pt x="2201" y="2487"/>
                      <a:pt x="2148" y="2450"/>
                    </a:cubicBezTo>
                    <a:cubicBezTo>
                      <a:pt x="2102" y="2418"/>
                      <a:pt x="2057" y="2386"/>
                      <a:pt x="2009" y="2357"/>
                    </a:cubicBezTo>
                    <a:cubicBezTo>
                      <a:pt x="1962" y="2328"/>
                      <a:pt x="1922" y="2292"/>
                      <a:pt x="1890" y="2248"/>
                    </a:cubicBezTo>
                    <a:cubicBezTo>
                      <a:pt x="1865" y="2215"/>
                      <a:pt x="1839" y="2183"/>
                      <a:pt x="1814" y="2150"/>
                    </a:cubicBezTo>
                    <a:cubicBezTo>
                      <a:pt x="1799" y="2131"/>
                      <a:pt x="1783" y="2113"/>
                      <a:pt x="1773" y="2092"/>
                    </a:cubicBezTo>
                    <a:cubicBezTo>
                      <a:pt x="1738" y="2022"/>
                      <a:pt x="1706" y="1951"/>
                      <a:pt x="1671" y="1881"/>
                    </a:cubicBezTo>
                    <a:cubicBezTo>
                      <a:pt x="1627" y="1794"/>
                      <a:pt x="1615" y="1699"/>
                      <a:pt x="1596" y="1605"/>
                    </a:cubicBezTo>
                    <a:cubicBezTo>
                      <a:pt x="1594" y="1592"/>
                      <a:pt x="1592" y="1579"/>
                      <a:pt x="1592" y="1566"/>
                    </a:cubicBezTo>
                    <a:cubicBezTo>
                      <a:pt x="1592" y="1524"/>
                      <a:pt x="1586" y="1484"/>
                      <a:pt x="1564" y="1447"/>
                    </a:cubicBezTo>
                    <a:cubicBezTo>
                      <a:pt x="1561" y="1441"/>
                      <a:pt x="1558" y="1431"/>
                      <a:pt x="1560" y="1425"/>
                    </a:cubicBezTo>
                    <a:cubicBezTo>
                      <a:pt x="1568" y="1403"/>
                      <a:pt x="1558" y="1387"/>
                      <a:pt x="1550" y="1369"/>
                    </a:cubicBezTo>
                    <a:cubicBezTo>
                      <a:pt x="1529" y="1326"/>
                      <a:pt x="1516" y="1280"/>
                      <a:pt x="1520" y="1231"/>
                    </a:cubicBezTo>
                    <a:cubicBezTo>
                      <a:pt x="1523" y="1204"/>
                      <a:pt x="1519" y="1176"/>
                      <a:pt x="1504" y="1153"/>
                    </a:cubicBezTo>
                    <a:cubicBezTo>
                      <a:pt x="1501" y="1153"/>
                      <a:pt x="1498" y="1153"/>
                      <a:pt x="1495" y="1153"/>
                    </a:cubicBezTo>
                    <a:cubicBezTo>
                      <a:pt x="1494" y="1175"/>
                      <a:pt x="1492" y="1197"/>
                      <a:pt x="1491" y="1221"/>
                    </a:cubicBezTo>
                    <a:cubicBezTo>
                      <a:pt x="1489" y="1222"/>
                      <a:pt x="1485" y="1226"/>
                      <a:pt x="1480" y="1228"/>
                    </a:cubicBezTo>
                    <a:cubicBezTo>
                      <a:pt x="1450" y="1241"/>
                      <a:pt x="1428" y="1226"/>
                      <a:pt x="1430" y="1193"/>
                    </a:cubicBezTo>
                    <a:cubicBezTo>
                      <a:pt x="1431" y="1178"/>
                      <a:pt x="1433" y="1164"/>
                      <a:pt x="1435" y="1149"/>
                    </a:cubicBezTo>
                    <a:cubicBezTo>
                      <a:pt x="1437" y="1134"/>
                      <a:pt x="1443" y="1117"/>
                      <a:pt x="1441" y="1103"/>
                    </a:cubicBezTo>
                    <a:cubicBezTo>
                      <a:pt x="1434" y="1062"/>
                      <a:pt x="1449" y="1026"/>
                      <a:pt x="1469" y="997"/>
                    </a:cubicBezTo>
                    <a:cubicBezTo>
                      <a:pt x="1509" y="940"/>
                      <a:pt x="1541" y="877"/>
                      <a:pt x="1591" y="826"/>
                    </a:cubicBezTo>
                    <a:cubicBezTo>
                      <a:pt x="1615" y="801"/>
                      <a:pt x="1643" y="783"/>
                      <a:pt x="1672" y="769"/>
                    </a:cubicBezTo>
                    <a:cubicBezTo>
                      <a:pt x="1693" y="758"/>
                      <a:pt x="1719" y="756"/>
                      <a:pt x="1741" y="767"/>
                    </a:cubicBezTo>
                    <a:cubicBezTo>
                      <a:pt x="1761" y="777"/>
                      <a:pt x="1757" y="800"/>
                      <a:pt x="1759" y="817"/>
                    </a:cubicBezTo>
                    <a:cubicBezTo>
                      <a:pt x="1769" y="892"/>
                      <a:pt x="1778" y="968"/>
                      <a:pt x="1789" y="1042"/>
                    </a:cubicBezTo>
                    <a:cubicBezTo>
                      <a:pt x="1795" y="1088"/>
                      <a:pt x="1806" y="1133"/>
                      <a:pt x="1848" y="1167"/>
                    </a:cubicBezTo>
                    <a:cubicBezTo>
                      <a:pt x="1850" y="1157"/>
                      <a:pt x="1853" y="1151"/>
                      <a:pt x="1852" y="1145"/>
                    </a:cubicBezTo>
                    <a:cubicBezTo>
                      <a:pt x="1851" y="1109"/>
                      <a:pt x="1847" y="1073"/>
                      <a:pt x="1846" y="1037"/>
                    </a:cubicBezTo>
                    <a:cubicBezTo>
                      <a:pt x="1846" y="1022"/>
                      <a:pt x="1849" y="1006"/>
                      <a:pt x="1855" y="992"/>
                    </a:cubicBezTo>
                    <a:cubicBezTo>
                      <a:pt x="1878" y="933"/>
                      <a:pt x="1917" y="885"/>
                      <a:pt x="1958" y="838"/>
                    </a:cubicBezTo>
                    <a:cubicBezTo>
                      <a:pt x="1977" y="816"/>
                      <a:pt x="2003" y="805"/>
                      <a:pt x="2031" y="801"/>
                    </a:cubicBezTo>
                    <a:cubicBezTo>
                      <a:pt x="2063" y="795"/>
                      <a:pt x="2079" y="808"/>
                      <a:pt x="2079" y="841"/>
                    </a:cubicBezTo>
                    <a:cubicBezTo>
                      <a:pt x="2080" y="860"/>
                      <a:pt x="2077" y="878"/>
                      <a:pt x="2076" y="897"/>
                    </a:cubicBezTo>
                    <a:cubicBezTo>
                      <a:pt x="2075" y="918"/>
                      <a:pt x="2071" y="940"/>
                      <a:pt x="2075" y="960"/>
                    </a:cubicBezTo>
                    <a:cubicBezTo>
                      <a:pt x="2088" y="1018"/>
                      <a:pt x="2105" y="1076"/>
                      <a:pt x="2123" y="1144"/>
                    </a:cubicBezTo>
                    <a:cubicBezTo>
                      <a:pt x="2135" y="1129"/>
                      <a:pt x="2143" y="1123"/>
                      <a:pt x="2147" y="1115"/>
                    </a:cubicBezTo>
                    <a:cubicBezTo>
                      <a:pt x="2162" y="1085"/>
                      <a:pt x="2173" y="1054"/>
                      <a:pt x="2189" y="1025"/>
                    </a:cubicBezTo>
                    <a:cubicBezTo>
                      <a:pt x="2214" y="983"/>
                      <a:pt x="2239" y="941"/>
                      <a:pt x="2290" y="921"/>
                    </a:cubicBezTo>
                    <a:cubicBezTo>
                      <a:pt x="2342" y="900"/>
                      <a:pt x="2383" y="901"/>
                      <a:pt x="2418" y="952"/>
                    </a:cubicBezTo>
                    <a:cubicBezTo>
                      <a:pt x="2463" y="1017"/>
                      <a:pt x="2512" y="1081"/>
                      <a:pt x="2525" y="1163"/>
                    </a:cubicBezTo>
                    <a:cubicBezTo>
                      <a:pt x="2527" y="1179"/>
                      <a:pt x="2528" y="1195"/>
                      <a:pt x="2529" y="1212"/>
                    </a:cubicBezTo>
                    <a:cubicBezTo>
                      <a:pt x="2533" y="1211"/>
                      <a:pt x="2535" y="1211"/>
                      <a:pt x="2536" y="1211"/>
                    </a:cubicBezTo>
                    <a:cubicBezTo>
                      <a:pt x="2571" y="1141"/>
                      <a:pt x="2606" y="1071"/>
                      <a:pt x="2642" y="1002"/>
                    </a:cubicBezTo>
                    <a:cubicBezTo>
                      <a:pt x="2649" y="988"/>
                      <a:pt x="2658" y="976"/>
                      <a:pt x="2666" y="964"/>
                    </a:cubicBezTo>
                    <a:cubicBezTo>
                      <a:pt x="2686" y="970"/>
                      <a:pt x="2697" y="979"/>
                      <a:pt x="2701" y="998"/>
                    </a:cubicBezTo>
                    <a:cubicBezTo>
                      <a:pt x="2706" y="1023"/>
                      <a:pt x="2712" y="1049"/>
                      <a:pt x="2723" y="1073"/>
                    </a:cubicBezTo>
                    <a:cubicBezTo>
                      <a:pt x="2751" y="1134"/>
                      <a:pt x="2760" y="1200"/>
                      <a:pt x="2770" y="1265"/>
                    </a:cubicBezTo>
                    <a:cubicBezTo>
                      <a:pt x="2782" y="1348"/>
                      <a:pt x="2784" y="1431"/>
                      <a:pt x="2788" y="1515"/>
                    </a:cubicBezTo>
                    <a:cubicBezTo>
                      <a:pt x="2789" y="1543"/>
                      <a:pt x="2784" y="1573"/>
                      <a:pt x="2775" y="1601"/>
                    </a:cubicBezTo>
                    <a:cubicBezTo>
                      <a:pt x="2754" y="1666"/>
                      <a:pt x="2728" y="1730"/>
                      <a:pt x="2704" y="1795"/>
                    </a:cubicBezTo>
                    <a:cubicBezTo>
                      <a:pt x="2700" y="1805"/>
                      <a:pt x="2698" y="1816"/>
                      <a:pt x="2694" y="1832"/>
                    </a:cubicBezTo>
                    <a:cubicBezTo>
                      <a:pt x="2710" y="1827"/>
                      <a:pt x="2723" y="1827"/>
                      <a:pt x="2732" y="1820"/>
                    </a:cubicBezTo>
                    <a:cubicBezTo>
                      <a:pt x="2767" y="1795"/>
                      <a:pt x="2801" y="1771"/>
                      <a:pt x="2832" y="1742"/>
                    </a:cubicBezTo>
                    <a:cubicBezTo>
                      <a:pt x="2869" y="1708"/>
                      <a:pt x="2901" y="1669"/>
                      <a:pt x="2936" y="1633"/>
                    </a:cubicBezTo>
                    <a:cubicBezTo>
                      <a:pt x="2949" y="1619"/>
                      <a:pt x="2970" y="1615"/>
                      <a:pt x="2982" y="1625"/>
                    </a:cubicBezTo>
                    <a:cubicBezTo>
                      <a:pt x="2998" y="1637"/>
                      <a:pt x="3000" y="1653"/>
                      <a:pt x="2993" y="1671"/>
                    </a:cubicBezTo>
                    <a:cubicBezTo>
                      <a:pt x="2986" y="1687"/>
                      <a:pt x="2980" y="1703"/>
                      <a:pt x="2975" y="1719"/>
                    </a:cubicBezTo>
                    <a:cubicBezTo>
                      <a:pt x="2958" y="1768"/>
                      <a:pt x="2943" y="1817"/>
                      <a:pt x="2925" y="1866"/>
                    </a:cubicBezTo>
                    <a:cubicBezTo>
                      <a:pt x="2909" y="1909"/>
                      <a:pt x="2889" y="1950"/>
                      <a:pt x="2870" y="1994"/>
                    </a:cubicBezTo>
                    <a:cubicBezTo>
                      <a:pt x="2876" y="1995"/>
                      <a:pt x="2882" y="1997"/>
                      <a:pt x="2887" y="1996"/>
                    </a:cubicBezTo>
                    <a:cubicBezTo>
                      <a:pt x="2949" y="1978"/>
                      <a:pt x="3008" y="1955"/>
                      <a:pt x="3065" y="1920"/>
                    </a:cubicBezTo>
                    <a:cubicBezTo>
                      <a:pt x="3125" y="1883"/>
                      <a:pt x="3173" y="1836"/>
                      <a:pt x="3213" y="1780"/>
                    </a:cubicBezTo>
                    <a:cubicBezTo>
                      <a:pt x="3224" y="1766"/>
                      <a:pt x="3237" y="1764"/>
                      <a:pt x="3252" y="1767"/>
                    </a:cubicBezTo>
                    <a:cubicBezTo>
                      <a:pt x="3269" y="1771"/>
                      <a:pt x="3279" y="1781"/>
                      <a:pt x="3279" y="1800"/>
                    </a:cubicBezTo>
                    <a:cubicBezTo>
                      <a:pt x="3279" y="1836"/>
                      <a:pt x="3284" y="1872"/>
                      <a:pt x="3270" y="1907"/>
                    </a:cubicBezTo>
                    <a:cubicBezTo>
                      <a:pt x="3268" y="1913"/>
                      <a:pt x="3266" y="1925"/>
                      <a:pt x="3270" y="1929"/>
                    </a:cubicBezTo>
                    <a:cubicBezTo>
                      <a:pt x="3289" y="1951"/>
                      <a:pt x="3277" y="1962"/>
                      <a:pt x="3258" y="1972"/>
                    </a:cubicBezTo>
                    <a:cubicBezTo>
                      <a:pt x="3252" y="1975"/>
                      <a:pt x="3249" y="1982"/>
                      <a:pt x="3244" y="1988"/>
                    </a:cubicBezTo>
                    <a:cubicBezTo>
                      <a:pt x="3281" y="2013"/>
                      <a:pt x="3256" y="2045"/>
                      <a:pt x="3253" y="2078"/>
                    </a:cubicBezTo>
                    <a:cubicBezTo>
                      <a:pt x="3276" y="2077"/>
                      <a:pt x="3291" y="2066"/>
                      <a:pt x="3304" y="2054"/>
                    </a:cubicBezTo>
                    <a:cubicBezTo>
                      <a:pt x="3347" y="2011"/>
                      <a:pt x="3390" y="1967"/>
                      <a:pt x="3432" y="1923"/>
                    </a:cubicBezTo>
                    <a:cubicBezTo>
                      <a:pt x="3451" y="1903"/>
                      <a:pt x="3465" y="1895"/>
                      <a:pt x="3483" y="1903"/>
                    </a:cubicBezTo>
                    <a:cubicBezTo>
                      <a:pt x="3502" y="1911"/>
                      <a:pt x="3505" y="1921"/>
                      <a:pt x="3500" y="1953"/>
                    </a:cubicBezTo>
                    <a:cubicBezTo>
                      <a:pt x="3492" y="1997"/>
                      <a:pt x="3487" y="2042"/>
                      <a:pt x="3479" y="2086"/>
                    </a:cubicBezTo>
                    <a:cubicBezTo>
                      <a:pt x="3473" y="2125"/>
                      <a:pt x="3466" y="2164"/>
                      <a:pt x="3457" y="2211"/>
                    </a:cubicBezTo>
                    <a:cubicBezTo>
                      <a:pt x="3469" y="2202"/>
                      <a:pt x="3474" y="2199"/>
                      <a:pt x="3478" y="2194"/>
                    </a:cubicBezTo>
                    <a:cubicBezTo>
                      <a:pt x="3498" y="2174"/>
                      <a:pt x="3516" y="2153"/>
                      <a:pt x="3536" y="2134"/>
                    </a:cubicBezTo>
                    <a:cubicBezTo>
                      <a:pt x="3554" y="2116"/>
                      <a:pt x="3573" y="2095"/>
                      <a:pt x="3604" y="2108"/>
                    </a:cubicBezTo>
                    <a:cubicBezTo>
                      <a:pt x="3605" y="2136"/>
                      <a:pt x="3595" y="2158"/>
                      <a:pt x="3577" y="2176"/>
                    </a:cubicBezTo>
                    <a:cubicBezTo>
                      <a:pt x="3558" y="2196"/>
                      <a:pt x="3540" y="2217"/>
                      <a:pt x="3517" y="2234"/>
                    </a:cubicBezTo>
                    <a:cubicBezTo>
                      <a:pt x="3493" y="2251"/>
                      <a:pt x="3465" y="2264"/>
                      <a:pt x="3438" y="2278"/>
                    </a:cubicBezTo>
                    <a:cubicBezTo>
                      <a:pt x="3421" y="2286"/>
                      <a:pt x="3405" y="2281"/>
                      <a:pt x="3391" y="2268"/>
                    </a:cubicBezTo>
                    <a:cubicBezTo>
                      <a:pt x="3378" y="2257"/>
                      <a:pt x="3384" y="2244"/>
                      <a:pt x="3389" y="2232"/>
                    </a:cubicBezTo>
                    <a:cubicBezTo>
                      <a:pt x="3412" y="2176"/>
                      <a:pt x="3418" y="2116"/>
                      <a:pt x="3429" y="2057"/>
                    </a:cubicBezTo>
                    <a:cubicBezTo>
                      <a:pt x="3432" y="2042"/>
                      <a:pt x="3432" y="2025"/>
                      <a:pt x="3434" y="2006"/>
                    </a:cubicBezTo>
                    <a:cubicBezTo>
                      <a:pt x="3427" y="2010"/>
                      <a:pt x="3425" y="2011"/>
                      <a:pt x="3423" y="2013"/>
                    </a:cubicBezTo>
                    <a:cubicBezTo>
                      <a:pt x="3375" y="2061"/>
                      <a:pt x="3329" y="2110"/>
                      <a:pt x="3264" y="2135"/>
                    </a:cubicBezTo>
                    <a:cubicBezTo>
                      <a:pt x="3248" y="2141"/>
                      <a:pt x="3248" y="2155"/>
                      <a:pt x="3248" y="2168"/>
                    </a:cubicBezTo>
                    <a:cubicBezTo>
                      <a:pt x="3247" y="2217"/>
                      <a:pt x="3247" y="2266"/>
                      <a:pt x="3248" y="2316"/>
                    </a:cubicBezTo>
                    <a:cubicBezTo>
                      <a:pt x="3249" y="2358"/>
                      <a:pt x="3264" y="2374"/>
                      <a:pt x="3306" y="2380"/>
                    </a:cubicBezTo>
                    <a:cubicBezTo>
                      <a:pt x="3317" y="2381"/>
                      <a:pt x="3328" y="2382"/>
                      <a:pt x="3336" y="2388"/>
                    </a:cubicBezTo>
                    <a:cubicBezTo>
                      <a:pt x="3354" y="2400"/>
                      <a:pt x="3370" y="2416"/>
                      <a:pt x="3389" y="2428"/>
                    </a:cubicBezTo>
                    <a:cubicBezTo>
                      <a:pt x="3425" y="2449"/>
                      <a:pt x="3456" y="2475"/>
                      <a:pt x="3482" y="2508"/>
                    </a:cubicBezTo>
                    <a:cubicBezTo>
                      <a:pt x="3494" y="2524"/>
                      <a:pt x="3508" y="2538"/>
                      <a:pt x="3524" y="2550"/>
                    </a:cubicBezTo>
                    <a:cubicBezTo>
                      <a:pt x="3531" y="2556"/>
                      <a:pt x="3543" y="2561"/>
                      <a:pt x="3552" y="2560"/>
                    </a:cubicBezTo>
                    <a:cubicBezTo>
                      <a:pt x="3603" y="2556"/>
                      <a:pt x="3652" y="2540"/>
                      <a:pt x="3703" y="2520"/>
                    </a:cubicBezTo>
                    <a:cubicBezTo>
                      <a:pt x="3656" y="2481"/>
                      <a:pt x="3597" y="2460"/>
                      <a:pt x="3569" y="2396"/>
                    </a:cubicBezTo>
                    <a:cubicBezTo>
                      <a:pt x="3607" y="2393"/>
                      <a:pt x="3639" y="2387"/>
                      <a:pt x="3670" y="2389"/>
                    </a:cubicBezTo>
                    <a:cubicBezTo>
                      <a:pt x="3769" y="2396"/>
                      <a:pt x="3847" y="2345"/>
                      <a:pt x="3929" y="2299"/>
                    </a:cubicBezTo>
                    <a:cubicBezTo>
                      <a:pt x="3924" y="2293"/>
                      <a:pt x="3922" y="2289"/>
                      <a:pt x="3919" y="2287"/>
                    </a:cubicBezTo>
                    <a:cubicBezTo>
                      <a:pt x="3881" y="2263"/>
                      <a:pt x="3854" y="2229"/>
                      <a:pt x="3839" y="2186"/>
                    </a:cubicBezTo>
                    <a:cubicBezTo>
                      <a:pt x="3836" y="2177"/>
                      <a:pt x="3827" y="2169"/>
                      <a:pt x="3822" y="2160"/>
                    </a:cubicBezTo>
                    <a:cubicBezTo>
                      <a:pt x="3811" y="2137"/>
                      <a:pt x="3785" y="2121"/>
                      <a:pt x="3785" y="2091"/>
                    </a:cubicBezTo>
                    <a:cubicBezTo>
                      <a:pt x="3792" y="2088"/>
                      <a:pt x="3798" y="2085"/>
                      <a:pt x="3804" y="2084"/>
                    </a:cubicBezTo>
                    <a:cubicBezTo>
                      <a:pt x="3870" y="2069"/>
                      <a:pt x="3928" y="2037"/>
                      <a:pt x="3987" y="2005"/>
                    </a:cubicBezTo>
                    <a:cubicBezTo>
                      <a:pt x="4007" y="1994"/>
                      <a:pt x="4021" y="1979"/>
                      <a:pt x="4034" y="1959"/>
                    </a:cubicBezTo>
                    <a:cubicBezTo>
                      <a:pt x="4006" y="1946"/>
                      <a:pt x="3980" y="1938"/>
                      <a:pt x="3951" y="1942"/>
                    </a:cubicBezTo>
                    <a:cubicBezTo>
                      <a:pt x="3941" y="1943"/>
                      <a:pt x="3929" y="1943"/>
                      <a:pt x="3921" y="1939"/>
                    </a:cubicBezTo>
                    <a:cubicBezTo>
                      <a:pt x="3898" y="1927"/>
                      <a:pt x="3877" y="1914"/>
                      <a:pt x="3857" y="1899"/>
                    </a:cubicBezTo>
                    <a:cubicBezTo>
                      <a:pt x="3793" y="1851"/>
                      <a:pt x="3738" y="1796"/>
                      <a:pt x="3704" y="1723"/>
                    </a:cubicBezTo>
                    <a:cubicBezTo>
                      <a:pt x="3701" y="1717"/>
                      <a:pt x="3698" y="1711"/>
                      <a:pt x="3694" y="1706"/>
                    </a:cubicBezTo>
                    <a:cubicBezTo>
                      <a:pt x="3650" y="1649"/>
                      <a:pt x="3617" y="1586"/>
                      <a:pt x="3598" y="1516"/>
                    </a:cubicBezTo>
                    <a:cubicBezTo>
                      <a:pt x="3589" y="1484"/>
                      <a:pt x="3578" y="1453"/>
                      <a:pt x="3570" y="1420"/>
                    </a:cubicBezTo>
                    <a:cubicBezTo>
                      <a:pt x="3556" y="1358"/>
                      <a:pt x="3540" y="1296"/>
                      <a:pt x="3532" y="1233"/>
                    </a:cubicBezTo>
                    <a:cubicBezTo>
                      <a:pt x="3513" y="1081"/>
                      <a:pt x="3512" y="926"/>
                      <a:pt x="3479" y="775"/>
                    </a:cubicBezTo>
                    <a:cubicBezTo>
                      <a:pt x="3462" y="700"/>
                      <a:pt x="3436" y="627"/>
                      <a:pt x="3412" y="554"/>
                    </a:cubicBezTo>
                    <a:cubicBezTo>
                      <a:pt x="3406" y="533"/>
                      <a:pt x="3390" y="515"/>
                      <a:pt x="3379" y="496"/>
                    </a:cubicBezTo>
                    <a:cubicBezTo>
                      <a:pt x="3363" y="466"/>
                      <a:pt x="3348" y="434"/>
                      <a:pt x="3330" y="406"/>
                    </a:cubicBezTo>
                    <a:cubicBezTo>
                      <a:pt x="3289" y="342"/>
                      <a:pt x="3237" y="287"/>
                      <a:pt x="3185" y="233"/>
                    </a:cubicBezTo>
                    <a:cubicBezTo>
                      <a:pt x="3153" y="199"/>
                      <a:pt x="3120" y="167"/>
                      <a:pt x="3075" y="150"/>
                    </a:cubicBezTo>
                    <a:cubicBezTo>
                      <a:pt x="3054" y="143"/>
                      <a:pt x="3034" y="131"/>
                      <a:pt x="3015" y="120"/>
                    </a:cubicBezTo>
                    <a:cubicBezTo>
                      <a:pt x="2964" y="89"/>
                      <a:pt x="2910" y="69"/>
                      <a:pt x="2850" y="67"/>
                    </a:cubicBezTo>
                    <a:cubicBezTo>
                      <a:pt x="2807" y="66"/>
                      <a:pt x="2765" y="58"/>
                      <a:pt x="2723" y="55"/>
                    </a:cubicBezTo>
                    <a:cubicBezTo>
                      <a:pt x="2701" y="54"/>
                      <a:pt x="2671" y="49"/>
                      <a:pt x="2658" y="60"/>
                    </a:cubicBezTo>
                    <a:cubicBezTo>
                      <a:pt x="2627" y="86"/>
                      <a:pt x="2595" y="78"/>
                      <a:pt x="2564" y="76"/>
                    </a:cubicBezTo>
                    <a:cubicBezTo>
                      <a:pt x="2534" y="73"/>
                      <a:pt x="2504" y="62"/>
                      <a:pt x="2474" y="62"/>
                    </a:cubicBezTo>
                    <a:cubicBezTo>
                      <a:pt x="2425" y="62"/>
                      <a:pt x="2376" y="67"/>
                      <a:pt x="2327" y="70"/>
                    </a:cubicBezTo>
                    <a:cubicBezTo>
                      <a:pt x="2286" y="73"/>
                      <a:pt x="2245" y="75"/>
                      <a:pt x="2205" y="81"/>
                    </a:cubicBezTo>
                    <a:cubicBezTo>
                      <a:pt x="2177" y="86"/>
                      <a:pt x="2149" y="94"/>
                      <a:pt x="2119" y="93"/>
                    </a:cubicBezTo>
                    <a:cubicBezTo>
                      <a:pt x="2103" y="92"/>
                      <a:pt x="2086" y="99"/>
                      <a:pt x="2070" y="106"/>
                    </a:cubicBezTo>
                    <a:cubicBezTo>
                      <a:pt x="2036" y="122"/>
                      <a:pt x="2002" y="141"/>
                      <a:pt x="1968" y="157"/>
                    </a:cubicBezTo>
                    <a:cubicBezTo>
                      <a:pt x="1900" y="188"/>
                      <a:pt x="1844" y="236"/>
                      <a:pt x="1788" y="283"/>
                    </a:cubicBezTo>
                    <a:cubicBezTo>
                      <a:pt x="1752" y="314"/>
                      <a:pt x="1724" y="354"/>
                      <a:pt x="1696" y="392"/>
                    </a:cubicBezTo>
                    <a:cubicBezTo>
                      <a:pt x="1651" y="456"/>
                      <a:pt x="1598" y="513"/>
                      <a:pt x="1548" y="573"/>
                    </a:cubicBezTo>
                    <a:cubicBezTo>
                      <a:pt x="1531" y="593"/>
                      <a:pt x="1514" y="613"/>
                      <a:pt x="1501" y="635"/>
                    </a:cubicBezTo>
                    <a:cubicBezTo>
                      <a:pt x="1478" y="678"/>
                      <a:pt x="1456" y="722"/>
                      <a:pt x="1439" y="767"/>
                    </a:cubicBezTo>
                    <a:cubicBezTo>
                      <a:pt x="1421" y="812"/>
                      <a:pt x="1405" y="859"/>
                      <a:pt x="1397" y="907"/>
                    </a:cubicBezTo>
                    <a:cubicBezTo>
                      <a:pt x="1387" y="961"/>
                      <a:pt x="1387" y="1016"/>
                      <a:pt x="1381" y="1070"/>
                    </a:cubicBezTo>
                    <a:cubicBezTo>
                      <a:pt x="1374" y="1140"/>
                      <a:pt x="1369" y="1209"/>
                      <a:pt x="1380" y="1280"/>
                    </a:cubicBezTo>
                    <a:cubicBezTo>
                      <a:pt x="1391" y="1352"/>
                      <a:pt x="1394" y="1425"/>
                      <a:pt x="1415" y="1496"/>
                    </a:cubicBezTo>
                    <a:cubicBezTo>
                      <a:pt x="1421" y="1516"/>
                      <a:pt x="1428" y="1536"/>
                      <a:pt x="1431" y="1557"/>
                    </a:cubicBezTo>
                    <a:cubicBezTo>
                      <a:pt x="1450" y="1678"/>
                      <a:pt x="1461" y="1799"/>
                      <a:pt x="1455" y="1922"/>
                    </a:cubicBezTo>
                    <a:cubicBezTo>
                      <a:pt x="1450" y="1999"/>
                      <a:pt x="1443" y="2076"/>
                      <a:pt x="1415" y="2149"/>
                    </a:cubicBezTo>
                    <a:cubicBezTo>
                      <a:pt x="1384" y="2232"/>
                      <a:pt x="1343" y="2310"/>
                      <a:pt x="1279" y="2375"/>
                    </a:cubicBezTo>
                    <a:cubicBezTo>
                      <a:pt x="1272" y="2381"/>
                      <a:pt x="1267" y="2391"/>
                      <a:pt x="1258" y="2404"/>
                    </a:cubicBezTo>
                    <a:cubicBezTo>
                      <a:pt x="1275" y="2405"/>
                      <a:pt x="1285" y="2408"/>
                      <a:pt x="1294" y="2406"/>
                    </a:cubicBezTo>
                    <a:cubicBezTo>
                      <a:pt x="1356" y="2392"/>
                      <a:pt x="1414" y="2370"/>
                      <a:pt x="1461" y="2326"/>
                    </a:cubicBezTo>
                    <a:cubicBezTo>
                      <a:pt x="1479" y="2309"/>
                      <a:pt x="1498" y="2297"/>
                      <a:pt x="1527" y="2307"/>
                    </a:cubicBezTo>
                    <a:cubicBezTo>
                      <a:pt x="1531" y="2358"/>
                      <a:pt x="1497" y="2393"/>
                      <a:pt x="1482" y="2435"/>
                    </a:cubicBezTo>
                    <a:cubicBezTo>
                      <a:pt x="1466" y="2481"/>
                      <a:pt x="1431" y="2513"/>
                      <a:pt x="1404" y="2553"/>
                    </a:cubicBezTo>
                    <a:cubicBezTo>
                      <a:pt x="1433" y="2549"/>
                      <a:pt x="1461" y="2546"/>
                      <a:pt x="1485" y="2534"/>
                    </a:cubicBezTo>
                    <a:cubicBezTo>
                      <a:pt x="1542" y="2505"/>
                      <a:pt x="1597" y="2473"/>
                      <a:pt x="1652" y="2442"/>
                    </a:cubicBezTo>
                    <a:cubicBezTo>
                      <a:pt x="1669" y="2432"/>
                      <a:pt x="1686" y="2423"/>
                      <a:pt x="1706" y="2426"/>
                    </a:cubicBezTo>
                    <a:cubicBezTo>
                      <a:pt x="1716" y="2448"/>
                      <a:pt x="1712" y="2466"/>
                      <a:pt x="1703" y="2485"/>
                    </a:cubicBezTo>
                    <a:cubicBezTo>
                      <a:pt x="1691" y="2512"/>
                      <a:pt x="1679" y="2538"/>
                      <a:pt x="1668" y="2565"/>
                    </a:cubicBezTo>
                    <a:cubicBezTo>
                      <a:pt x="1664" y="2576"/>
                      <a:pt x="1664" y="2589"/>
                      <a:pt x="1662" y="2609"/>
                    </a:cubicBezTo>
                    <a:cubicBezTo>
                      <a:pt x="1711" y="2588"/>
                      <a:pt x="1753" y="2572"/>
                      <a:pt x="1793" y="2551"/>
                    </a:cubicBezTo>
                    <a:cubicBezTo>
                      <a:pt x="1819" y="2537"/>
                      <a:pt x="1844" y="2518"/>
                      <a:pt x="1867" y="2499"/>
                    </a:cubicBezTo>
                    <a:cubicBezTo>
                      <a:pt x="1882" y="2487"/>
                      <a:pt x="1896" y="2478"/>
                      <a:pt x="1915" y="2480"/>
                    </a:cubicBezTo>
                    <a:cubicBezTo>
                      <a:pt x="1927" y="2498"/>
                      <a:pt x="1926" y="2512"/>
                      <a:pt x="1916" y="2530"/>
                    </a:cubicBezTo>
                    <a:cubicBezTo>
                      <a:pt x="1896" y="2569"/>
                      <a:pt x="1879" y="2610"/>
                      <a:pt x="1857" y="2658"/>
                    </a:cubicBezTo>
                    <a:cubicBezTo>
                      <a:pt x="1941" y="2644"/>
                      <a:pt x="2013" y="2626"/>
                      <a:pt x="2065" y="2564"/>
                    </a:cubicBezTo>
                    <a:cubicBezTo>
                      <a:pt x="2082" y="2544"/>
                      <a:pt x="2102" y="2536"/>
                      <a:pt x="2128" y="2540"/>
                    </a:cubicBezTo>
                    <a:close/>
                    <a:moveTo>
                      <a:pt x="1663" y="1601"/>
                    </a:moveTo>
                    <a:cubicBezTo>
                      <a:pt x="1668" y="1631"/>
                      <a:pt x="1671" y="1662"/>
                      <a:pt x="1677" y="1691"/>
                    </a:cubicBezTo>
                    <a:cubicBezTo>
                      <a:pt x="1684" y="1723"/>
                      <a:pt x="1689" y="1755"/>
                      <a:pt x="1702" y="1784"/>
                    </a:cubicBezTo>
                    <a:cubicBezTo>
                      <a:pt x="1732" y="1851"/>
                      <a:pt x="1750" y="1924"/>
                      <a:pt x="1791" y="1987"/>
                    </a:cubicBezTo>
                    <a:cubicBezTo>
                      <a:pt x="1827" y="2041"/>
                      <a:pt x="1856" y="2099"/>
                      <a:pt x="1890" y="2153"/>
                    </a:cubicBezTo>
                    <a:cubicBezTo>
                      <a:pt x="1945" y="2239"/>
                      <a:pt x="2014" y="2311"/>
                      <a:pt x="2105" y="2360"/>
                    </a:cubicBezTo>
                    <a:cubicBezTo>
                      <a:pt x="2133" y="2375"/>
                      <a:pt x="2159" y="2396"/>
                      <a:pt x="2188" y="2407"/>
                    </a:cubicBezTo>
                    <a:cubicBezTo>
                      <a:pt x="2221" y="2420"/>
                      <a:pt x="2244" y="2447"/>
                      <a:pt x="2282" y="2453"/>
                    </a:cubicBezTo>
                    <a:cubicBezTo>
                      <a:pt x="2389" y="2471"/>
                      <a:pt x="2491" y="2459"/>
                      <a:pt x="2590" y="2416"/>
                    </a:cubicBezTo>
                    <a:cubicBezTo>
                      <a:pt x="2623" y="2401"/>
                      <a:pt x="2659" y="2391"/>
                      <a:pt x="2694" y="2378"/>
                    </a:cubicBezTo>
                    <a:cubicBezTo>
                      <a:pt x="2720" y="2368"/>
                      <a:pt x="2746" y="2359"/>
                      <a:pt x="2770" y="2345"/>
                    </a:cubicBezTo>
                    <a:cubicBezTo>
                      <a:pt x="2809" y="2323"/>
                      <a:pt x="2846" y="2297"/>
                      <a:pt x="2885" y="2273"/>
                    </a:cubicBezTo>
                    <a:cubicBezTo>
                      <a:pt x="2938" y="2241"/>
                      <a:pt x="2977" y="2199"/>
                      <a:pt x="2991" y="2136"/>
                    </a:cubicBezTo>
                    <a:cubicBezTo>
                      <a:pt x="2993" y="2123"/>
                      <a:pt x="3002" y="2109"/>
                      <a:pt x="3013" y="2100"/>
                    </a:cubicBezTo>
                    <a:cubicBezTo>
                      <a:pt x="3032" y="2085"/>
                      <a:pt x="3060" y="2099"/>
                      <a:pt x="3062" y="2124"/>
                    </a:cubicBezTo>
                    <a:cubicBezTo>
                      <a:pt x="3063" y="2133"/>
                      <a:pt x="3061" y="2143"/>
                      <a:pt x="3060" y="2152"/>
                    </a:cubicBezTo>
                    <a:cubicBezTo>
                      <a:pt x="3046" y="2217"/>
                      <a:pt x="3002" y="2261"/>
                      <a:pt x="2954" y="2302"/>
                    </a:cubicBezTo>
                    <a:cubicBezTo>
                      <a:pt x="2943" y="2311"/>
                      <a:pt x="2930" y="2318"/>
                      <a:pt x="2917" y="2326"/>
                    </a:cubicBezTo>
                    <a:cubicBezTo>
                      <a:pt x="2861" y="2357"/>
                      <a:pt x="2804" y="2388"/>
                      <a:pt x="2748" y="2418"/>
                    </a:cubicBezTo>
                    <a:cubicBezTo>
                      <a:pt x="2737" y="2424"/>
                      <a:pt x="2725" y="2425"/>
                      <a:pt x="2713" y="2429"/>
                    </a:cubicBezTo>
                    <a:cubicBezTo>
                      <a:pt x="2707" y="2431"/>
                      <a:pt x="2699" y="2431"/>
                      <a:pt x="2695" y="2435"/>
                    </a:cubicBezTo>
                    <a:cubicBezTo>
                      <a:pt x="2667" y="2459"/>
                      <a:pt x="2633" y="2463"/>
                      <a:pt x="2600" y="2472"/>
                    </a:cubicBezTo>
                    <a:cubicBezTo>
                      <a:pt x="2570" y="2479"/>
                      <a:pt x="2541" y="2493"/>
                      <a:pt x="2512" y="2504"/>
                    </a:cubicBezTo>
                    <a:cubicBezTo>
                      <a:pt x="2515" y="2564"/>
                      <a:pt x="2518" y="2621"/>
                      <a:pt x="2521" y="2680"/>
                    </a:cubicBezTo>
                    <a:cubicBezTo>
                      <a:pt x="2564" y="2696"/>
                      <a:pt x="2612" y="2705"/>
                      <a:pt x="2656" y="2690"/>
                    </a:cubicBezTo>
                    <a:cubicBezTo>
                      <a:pt x="2707" y="2673"/>
                      <a:pt x="2761" y="2673"/>
                      <a:pt x="2811" y="2648"/>
                    </a:cubicBezTo>
                    <a:cubicBezTo>
                      <a:pt x="2861" y="2623"/>
                      <a:pt x="2918" y="2614"/>
                      <a:pt x="2973" y="2599"/>
                    </a:cubicBezTo>
                    <a:cubicBezTo>
                      <a:pt x="3012" y="2588"/>
                      <a:pt x="3051" y="2580"/>
                      <a:pt x="3084" y="2553"/>
                    </a:cubicBezTo>
                    <a:cubicBezTo>
                      <a:pt x="3104" y="2536"/>
                      <a:pt x="3131" y="2528"/>
                      <a:pt x="3154" y="2514"/>
                    </a:cubicBezTo>
                    <a:cubicBezTo>
                      <a:pt x="3173" y="2503"/>
                      <a:pt x="3191" y="2490"/>
                      <a:pt x="3208" y="2476"/>
                    </a:cubicBezTo>
                    <a:cubicBezTo>
                      <a:pt x="3220" y="2466"/>
                      <a:pt x="3220" y="2454"/>
                      <a:pt x="3216" y="2437"/>
                    </a:cubicBezTo>
                    <a:cubicBezTo>
                      <a:pt x="3204" y="2385"/>
                      <a:pt x="3182" y="2333"/>
                      <a:pt x="3200" y="2278"/>
                    </a:cubicBezTo>
                    <a:cubicBezTo>
                      <a:pt x="3202" y="2272"/>
                      <a:pt x="3201" y="2265"/>
                      <a:pt x="3201" y="2259"/>
                    </a:cubicBezTo>
                    <a:cubicBezTo>
                      <a:pt x="3198" y="2223"/>
                      <a:pt x="3196" y="2187"/>
                      <a:pt x="3193" y="2151"/>
                    </a:cubicBezTo>
                    <a:cubicBezTo>
                      <a:pt x="3186" y="2149"/>
                      <a:pt x="3182" y="2149"/>
                      <a:pt x="3178" y="2148"/>
                    </a:cubicBezTo>
                    <a:cubicBezTo>
                      <a:pt x="3132" y="2138"/>
                      <a:pt x="3126" y="2128"/>
                      <a:pt x="3143" y="2086"/>
                    </a:cubicBezTo>
                    <a:cubicBezTo>
                      <a:pt x="3145" y="2079"/>
                      <a:pt x="3149" y="2072"/>
                      <a:pt x="3152" y="2064"/>
                    </a:cubicBezTo>
                    <a:cubicBezTo>
                      <a:pt x="3180" y="2005"/>
                      <a:pt x="3201" y="1944"/>
                      <a:pt x="3207" y="1874"/>
                    </a:cubicBezTo>
                    <a:cubicBezTo>
                      <a:pt x="3192" y="1885"/>
                      <a:pt x="3179" y="1891"/>
                      <a:pt x="3169" y="1901"/>
                    </a:cubicBezTo>
                    <a:cubicBezTo>
                      <a:pt x="3077" y="1988"/>
                      <a:pt x="2958" y="2019"/>
                      <a:pt x="2840" y="2052"/>
                    </a:cubicBezTo>
                    <a:cubicBezTo>
                      <a:pt x="2813" y="2059"/>
                      <a:pt x="2789" y="2051"/>
                      <a:pt x="2771" y="2022"/>
                    </a:cubicBezTo>
                    <a:cubicBezTo>
                      <a:pt x="2816" y="1992"/>
                      <a:pt x="2828" y="1941"/>
                      <a:pt x="2849" y="1898"/>
                    </a:cubicBezTo>
                    <a:cubicBezTo>
                      <a:pt x="2870" y="1856"/>
                      <a:pt x="2880" y="1809"/>
                      <a:pt x="2897" y="1757"/>
                    </a:cubicBezTo>
                    <a:cubicBezTo>
                      <a:pt x="2867" y="1782"/>
                      <a:pt x="2842" y="1800"/>
                      <a:pt x="2821" y="1822"/>
                    </a:cubicBezTo>
                    <a:cubicBezTo>
                      <a:pt x="2802" y="1843"/>
                      <a:pt x="2778" y="1852"/>
                      <a:pt x="2753" y="1862"/>
                    </a:cubicBezTo>
                    <a:cubicBezTo>
                      <a:pt x="2726" y="1872"/>
                      <a:pt x="2699" y="1882"/>
                      <a:pt x="2673" y="1894"/>
                    </a:cubicBezTo>
                    <a:cubicBezTo>
                      <a:pt x="2645" y="1907"/>
                      <a:pt x="2623" y="1902"/>
                      <a:pt x="2603" y="1876"/>
                    </a:cubicBezTo>
                    <a:cubicBezTo>
                      <a:pt x="2616" y="1846"/>
                      <a:pt x="2630" y="1818"/>
                      <a:pt x="2641" y="1789"/>
                    </a:cubicBezTo>
                    <a:cubicBezTo>
                      <a:pt x="2664" y="1726"/>
                      <a:pt x="2687" y="1662"/>
                      <a:pt x="2709" y="1598"/>
                    </a:cubicBezTo>
                    <a:cubicBezTo>
                      <a:pt x="2716" y="1577"/>
                      <a:pt x="2722" y="1555"/>
                      <a:pt x="2723" y="1533"/>
                    </a:cubicBezTo>
                    <a:cubicBezTo>
                      <a:pt x="2725" y="1493"/>
                      <a:pt x="2725" y="1453"/>
                      <a:pt x="2724" y="1414"/>
                    </a:cubicBezTo>
                    <a:cubicBezTo>
                      <a:pt x="2721" y="1358"/>
                      <a:pt x="2718" y="1302"/>
                      <a:pt x="2710" y="1247"/>
                    </a:cubicBezTo>
                    <a:cubicBezTo>
                      <a:pt x="2704" y="1199"/>
                      <a:pt x="2690" y="1152"/>
                      <a:pt x="2679" y="1105"/>
                    </a:cubicBezTo>
                    <a:cubicBezTo>
                      <a:pt x="2678" y="1099"/>
                      <a:pt x="2676" y="1094"/>
                      <a:pt x="2672" y="1084"/>
                    </a:cubicBezTo>
                    <a:cubicBezTo>
                      <a:pt x="2662" y="1108"/>
                      <a:pt x="2654" y="1119"/>
                      <a:pt x="2652" y="1131"/>
                    </a:cubicBezTo>
                    <a:cubicBezTo>
                      <a:pt x="2640" y="1203"/>
                      <a:pt x="2586" y="1251"/>
                      <a:pt x="2551" y="1310"/>
                    </a:cubicBezTo>
                    <a:cubicBezTo>
                      <a:pt x="2532" y="1342"/>
                      <a:pt x="2513" y="1341"/>
                      <a:pt x="2488" y="1316"/>
                    </a:cubicBezTo>
                    <a:cubicBezTo>
                      <a:pt x="2482" y="1310"/>
                      <a:pt x="2478" y="1300"/>
                      <a:pt x="2477" y="1292"/>
                    </a:cubicBezTo>
                    <a:cubicBezTo>
                      <a:pt x="2474" y="1277"/>
                      <a:pt x="2473" y="1262"/>
                      <a:pt x="2471" y="1249"/>
                    </a:cubicBezTo>
                    <a:cubicBezTo>
                      <a:pt x="2460" y="1253"/>
                      <a:pt x="2447" y="1263"/>
                      <a:pt x="2442" y="1260"/>
                    </a:cubicBezTo>
                    <a:cubicBezTo>
                      <a:pt x="2418" y="1245"/>
                      <a:pt x="2394" y="1257"/>
                      <a:pt x="2372" y="1254"/>
                    </a:cubicBezTo>
                    <a:cubicBezTo>
                      <a:pt x="2369" y="1270"/>
                      <a:pt x="2365" y="1285"/>
                      <a:pt x="2365" y="1299"/>
                    </a:cubicBezTo>
                    <a:cubicBezTo>
                      <a:pt x="2365" y="1345"/>
                      <a:pt x="2332" y="1370"/>
                      <a:pt x="2299" y="1388"/>
                    </a:cubicBezTo>
                    <a:cubicBezTo>
                      <a:pt x="2253" y="1413"/>
                      <a:pt x="2205" y="1397"/>
                      <a:pt x="2173" y="1353"/>
                    </a:cubicBezTo>
                    <a:cubicBezTo>
                      <a:pt x="2164" y="1342"/>
                      <a:pt x="2157" y="1328"/>
                      <a:pt x="2146" y="1320"/>
                    </a:cubicBezTo>
                    <a:cubicBezTo>
                      <a:pt x="2109" y="1290"/>
                      <a:pt x="2108" y="1274"/>
                      <a:pt x="2145" y="1248"/>
                    </a:cubicBezTo>
                    <a:cubicBezTo>
                      <a:pt x="2155" y="1241"/>
                      <a:pt x="2165" y="1233"/>
                      <a:pt x="2176" y="1229"/>
                    </a:cubicBezTo>
                    <a:cubicBezTo>
                      <a:pt x="2232" y="1208"/>
                      <a:pt x="2289" y="1191"/>
                      <a:pt x="2349" y="1188"/>
                    </a:cubicBezTo>
                    <a:cubicBezTo>
                      <a:pt x="2389" y="1185"/>
                      <a:pt x="2422" y="1198"/>
                      <a:pt x="2452" y="1221"/>
                    </a:cubicBezTo>
                    <a:cubicBezTo>
                      <a:pt x="2459" y="1227"/>
                      <a:pt x="2465" y="1232"/>
                      <a:pt x="2472" y="1238"/>
                    </a:cubicBezTo>
                    <a:cubicBezTo>
                      <a:pt x="2471" y="1196"/>
                      <a:pt x="2469" y="1157"/>
                      <a:pt x="2467" y="1118"/>
                    </a:cubicBezTo>
                    <a:cubicBezTo>
                      <a:pt x="2467" y="1110"/>
                      <a:pt x="2462" y="1102"/>
                      <a:pt x="2458" y="1096"/>
                    </a:cubicBezTo>
                    <a:cubicBezTo>
                      <a:pt x="2437" y="1061"/>
                      <a:pt x="2416" y="1025"/>
                      <a:pt x="2393" y="992"/>
                    </a:cubicBezTo>
                    <a:cubicBezTo>
                      <a:pt x="2365" y="951"/>
                      <a:pt x="2345" y="948"/>
                      <a:pt x="2305" y="975"/>
                    </a:cubicBezTo>
                    <a:cubicBezTo>
                      <a:pt x="2295" y="982"/>
                      <a:pt x="2286" y="991"/>
                      <a:pt x="2278" y="999"/>
                    </a:cubicBezTo>
                    <a:cubicBezTo>
                      <a:pt x="2230" y="1051"/>
                      <a:pt x="2200" y="1112"/>
                      <a:pt x="2183" y="1181"/>
                    </a:cubicBezTo>
                    <a:cubicBezTo>
                      <a:pt x="2179" y="1200"/>
                      <a:pt x="2175" y="1221"/>
                      <a:pt x="2145" y="1229"/>
                    </a:cubicBezTo>
                    <a:cubicBezTo>
                      <a:pt x="2131" y="1217"/>
                      <a:pt x="2111" y="1205"/>
                      <a:pt x="2099" y="1187"/>
                    </a:cubicBezTo>
                    <a:cubicBezTo>
                      <a:pt x="2033" y="1094"/>
                      <a:pt x="2007" y="992"/>
                      <a:pt x="2029" y="878"/>
                    </a:cubicBezTo>
                    <a:cubicBezTo>
                      <a:pt x="2031" y="871"/>
                      <a:pt x="2027" y="862"/>
                      <a:pt x="2025" y="851"/>
                    </a:cubicBezTo>
                    <a:cubicBezTo>
                      <a:pt x="1983" y="882"/>
                      <a:pt x="1953" y="918"/>
                      <a:pt x="1931" y="959"/>
                    </a:cubicBezTo>
                    <a:cubicBezTo>
                      <a:pt x="1914" y="993"/>
                      <a:pt x="1897" y="1029"/>
                      <a:pt x="1903" y="1069"/>
                    </a:cubicBezTo>
                    <a:cubicBezTo>
                      <a:pt x="1907" y="1100"/>
                      <a:pt x="1912" y="1130"/>
                      <a:pt x="1916" y="1160"/>
                    </a:cubicBezTo>
                    <a:cubicBezTo>
                      <a:pt x="1918" y="1181"/>
                      <a:pt x="1919" y="1202"/>
                      <a:pt x="1920" y="1226"/>
                    </a:cubicBezTo>
                    <a:cubicBezTo>
                      <a:pt x="1904" y="1229"/>
                      <a:pt x="1889" y="1237"/>
                      <a:pt x="1879" y="1233"/>
                    </a:cubicBezTo>
                    <a:cubicBezTo>
                      <a:pt x="1853" y="1222"/>
                      <a:pt x="1821" y="1212"/>
                      <a:pt x="1805" y="1191"/>
                    </a:cubicBezTo>
                    <a:cubicBezTo>
                      <a:pt x="1758" y="1132"/>
                      <a:pt x="1727" y="1067"/>
                      <a:pt x="1730" y="988"/>
                    </a:cubicBezTo>
                    <a:cubicBezTo>
                      <a:pt x="1732" y="936"/>
                      <a:pt x="1723" y="883"/>
                      <a:pt x="1718" y="831"/>
                    </a:cubicBezTo>
                    <a:cubicBezTo>
                      <a:pt x="1717" y="817"/>
                      <a:pt x="1707" y="812"/>
                      <a:pt x="1695" y="816"/>
                    </a:cubicBezTo>
                    <a:cubicBezTo>
                      <a:pt x="1687" y="818"/>
                      <a:pt x="1678" y="823"/>
                      <a:pt x="1672" y="830"/>
                    </a:cubicBezTo>
                    <a:cubicBezTo>
                      <a:pt x="1648" y="856"/>
                      <a:pt x="1625" y="882"/>
                      <a:pt x="1601" y="909"/>
                    </a:cubicBezTo>
                    <a:cubicBezTo>
                      <a:pt x="1575" y="939"/>
                      <a:pt x="1563" y="972"/>
                      <a:pt x="1566" y="1014"/>
                    </a:cubicBezTo>
                    <a:cubicBezTo>
                      <a:pt x="1569" y="1045"/>
                      <a:pt x="1570" y="1076"/>
                      <a:pt x="1570" y="1106"/>
                    </a:cubicBezTo>
                    <a:cubicBezTo>
                      <a:pt x="1571" y="1150"/>
                      <a:pt x="1570" y="1195"/>
                      <a:pt x="1576" y="1239"/>
                    </a:cubicBezTo>
                    <a:cubicBezTo>
                      <a:pt x="1582" y="1288"/>
                      <a:pt x="1599" y="1333"/>
                      <a:pt x="1628" y="1374"/>
                    </a:cubicBezTo>
                    <a:cubicBezTo>
                      <a:pt x="1693" y="1365"/>
                      <a:pt x="1758" y="1363"/>
                      <a:pt x="1823" y="1373"/>
                    </a:cubicBezTo>
                    <a:cubicBezTo>
                      <a:pt x="1838" y="1375"/>
                      <a:pt x="1854" y="1381"/>
                      <a:pt x="1868" y="1387"/>
                    </a:cubicBezTo>
                    <a:cubicBezTo>
                      <a:pt x="1880" y="1392"/>
                      <a:pt x="1886" y="1402"/>
                      <a:pt x="1880" y="1418"/>
                    </a:cubicBezTo>
                    <a:cubicBezTo>
                      <a:pt x="1844" y="1437"/>
                      <a:pt x="1800" y="1403"/>
                      <a:pt x="1763" y="1429"/>
                    </a:cubicBezTo>
                    <a:cubicBezTo>
                      <a:pt x="1776" y="1474"/>
                      <a:pt x="1762" y="1515"/>
                      <a:pt x="1750" y="1555"/>
                    </a:cubicBezTo>
                    <a:cubicBezTo>
                      <a:pt x="1746" y="1566"/>
                      <a:pt x="1733" y="1576"/>
                      <a:pt x="1722" y="1582"/>
                    </a:cubicBezTo>
                    <a:cubicBezTo>
                      <a:pt x="1705" y="1590"/>
                      <a:pt x="1686" y="1594"/>
                      <a:pt x="1663" y="1601"/>
                    </a:cubicBezTo>
                    <a:close/>
                    <a:moveTo>
                      <a:pt x="1529" y="9867"/>
                    </a:moveTo>
                    <a:cubicBezTo>
                      <a:pt x="1500" y="9896"/>
                      <a:pt x="1465" y="9905"/>
                      <a:pt x="1428" y="9911"/>
                    </a:cubicBezTo>
                    <a:cubicBezTo>
                      <a:pt x="1410" y="9913"/>
                      <a:pt x="1389" y="9919"/>
                      <a:pt x="1376" y="9930"/>
                    </a:cubicBezTo>
                    <a:cubicBezTo>
                      <a:pt x="1334" y="9966"/>
                      <a:pt x="1284" y="9978"/>
                      <a:pt x="1232" y="9991"/>
                    </a:cubicBezTo>
                    <a:cubicBezTo>
                      <a:pt x="1204" y="9998"/>
                      <a:pt x="1178" y="10012"/>
                      <a:pt x="1152" y="10026"/>
                    </a:cubicBezTo>
                    <a:cubicBezTo>
                      <a:pt x="1123" y="10042"/>
                      <a:pt x="1097" y="10063"/>
                      <a:pt x="1068" y="10078"/>
                    </a:cubicBezTo>
                    <a:cubicBezTo>
                      <a:pt x="1018" y="10105"/>
                      <a:pt x="967" y="10130"/>
                      <a:pt x="917" y="10157"/>
                    </a:cubicBezTo>
                    <a:cubicBezTo>
                      <a:pt x="826" y="10205"/>
                      <a:pt x="767" y="10275"/>
                      <a:pt x="772" y="10384"/>
                    </a:cubicBezTo>
                    <a:cubicBezTo>
                      <a:pt x="774" y="10416"/>
                      <a:pt x="777" y="10448"/>
                      <a:pt x="784" y="10479"/>
                    </a:cubicBezTo>
                    <a:cubicBezTo>
                      <a:pt x="802" y="10564"/>
                      <a:pt x="784" y="10570"/>
                      <a:pt x="894" y="10616"/>
                    </a:cubicBezTo>
                    <a:cubicBezTo>
                      <a:pt x="937" y="10634"/>
                      <a:pt x="978" y="10654"/>
                      <a:pt x="1027" y="10655"/>
                    </a:cubicBezTo>
                    <a:cubicBezTo>
                      <a:pt x="1089" y="10656"/>
                      <a:pt x="1151" y="10661"/>
                      <a:pt x="1213" y="10662"/>
                    </a:cubicBezTo>
                    <a:cubicBezTo>
                      <a:pt x="1317" y="10664"/>
                      <a:pt x="1416" y="10639"/>
                      <a:pt x="1514" y="10608"/>
                    </a:cubicBezTo>
                    <a:cubicBezTo>
                      <a:pt x="1548" y="10598"/>
                      <a:pt x="1582" y="10586"/>
                      <a:pt x="1617" y="10579"/>
                    </a:cubicBezTo>
                    <a:cubicBezTo>
                      <a:pt x="1663" y="10571"/>
                      <a:pt x="1710" y="10565"/>
                      <a:pt x="1757" y="10562"/>
                    </a:cubicBezTo>
                    <a:cubicBezTo>
                      <a:pt x="1806" y="10558"/>
                      <a:pt x="1854" y="10558"/>
                      <a:pt x="1903" y="10556"/>
                    </a:cubicBezTo>
                    <a:cubicBezTo>
                      <a:pt x="1912" y="10556"/>
                      <a:pt x="1921" y="10556"/>
                      <a:pt x="1931" y="10556"/>
                    </a:cubicBezTo>
                    <a:cubicBezTo>
                      <a:pt x="2028" y="10561"/>
                      <a:pt x="2124" y="10557"/>
                      <a:pt x="2220" y="10540"/>
                    </a:cubicBezTo>
                    <a:cubicBezTo>
                      <a:pt x="2292" y="10527"/>
                      <a:pt x="2364" y="10515"/>
                      <a:pt x="2435" y="10501"/>
                    </a:cubicBezTo>
                    <a:cubicBezTo>
                      <a:pt x="2449" y="10499"/>
                      <a:pt x="2467" y="10498"/>
                      <a:pt x="2470" y="10479"/>
                    </a:cubicBezTo>
                    <a:cubicBezTo>
                      <a:pt x="2473" y="10457"/>
                      <a:pt x="2474" y="10435"/>
                      <a:pt x="2477" y="10413"/>
                    </a:cubicBezTo>
                    <a:cubicBezTo>
                      <a:pt x="2450" y="10393"/>
                      <a:pt x="2462" y="10367"/>
                      <a:pt x="2465" y="10343"/>
                    </a:cubicBezTo>
                    <a:cubicBezTo>
                      <a:pt x="2475" y="10277"/>
                      <a:pt x="2488" y="10212"/>
                      <a:pt x="2494" y="10146"/>
                    </a:cubicBezTo>
                    <a:cubicBezTo>
                      <a:pt x="2504" y="10043"/>
                      <a:pt x="2488" y="9942"/>
                      <a:pt x="2446" y="9851"/>
                    </a:cubicBezTo>
                    <a:cubicBezTo>
                      <a:pt x="2402" y="9871"/>
                      <a:pt x="2359" y="9892"/>
                      <a:pt x="2314" y="9907"/>
                    </a:cubicBezTo>
                    <a:cubicBezTo>
                      <a:pt x="2280" y="9919"/>
                      <a:pt x="2243" y="9923"/>
                      <a:pt x="2206" y="9930"/>
                    </a:cubicBezTo>
                    <a:cubicBezTo>
                      <a:pt x="2154" y="9939"/>
                      <a:pt x="2103" y="9951"/>
                      <a:pt x="2050" y="9954"/>
                    </a:cubicBezTo>
                    <a:cubicBezTo>
                      <a:pt x="1991" y="9958"/>
                      <a:pt x="1932" y="9954"/>
                      <a:pt x="1872" y="9950"/>
                    </a:cubicBezTo>
                    <a:cubicBezTo>
                      <a:pt x="1810" y="9946"/>
                      <a:pt x="1748" y="9939"/>
                      <a:pt x="1687" y="9930"/>
                    </a:cubicBezTo>
                    <a:cubicBezTo>
                      <a:pt x="1630" y="9921"/>
                      <a:pt x="1577" y="9900"/>
                      <a:pt x="1529" y="9867"/>
                    </a:cubicBezTo>
                    <a:close/>
                    <a:moveTo>
                      <a:pt x="6343" y="8725"/>
                    </a:moveTo>
                    <a:cubicBezTo>
                      <a:pt x="6329" y="8789"/>
                      <a:pt x="6317" y="8849"/>
                      <a:pt x="6303" y="8907"/>
                    </a:cubicBezTo>
                    <a:cubicBezTo>
                      <a:pt x="6297" y="8932"/>
                      <a:pt x="6283" y="8954"/>
                      <a:pt x="6277" y="8978"/>
                    </a:cubicBezTo>
                    <a:cubicBezTo>
                      <a:pt x="6266" y="9021"/>
                      <a:pt x="6248" y="9061"/>
                      <a:pt x="6220" y="9095"/>
                    </a:cubicBezTo>
                    <a:cubicBezTo>
                      <a:pt x="6163" y="9165"/>
                      <a:pt x="6104" y="9232"/>
                      <a:pt x="6045" y="9301"/>
                    </a:cubicBezTo>
                    <a:cubicBezTo>
                      <a:pt x="6043" y="9303"/>
                      <a:pt x="6042" y="9305"/>
                      <a:pt x="6040" y="9307"/>
                    </a:cubicBezTo>
                    <a:cubicBezTo>
                      <a:pt x="5989" y="9338"/>
                      <a:pt x="5939" y="9370"/>
                      <a:pt x="5888" y="9401"/>
                    </a:cubicBezTo>
                    <a:cubicBezTo>
                      <a:pt x="5864" y="9415"/>
                      <a:pt x="5840" y="9430"/>
                      <a:pt x="5813" y="9437"/>
                    </a:cubicBezTo>
                    <a:cubicBezTo>
                      <a:pt x="5773" y="9448"/>
                      <a:pt x="5731" y="9452"/>
                      <a:pt x="5690" y="9458"/>
                    </a:cubicBezTo>
                    <a:cubicBezTo>
                      <a:pt x="5670" y="9460"/>
                      <a:pt x="5659" y="9470"/>
                      <a:pt x="5656" y="9490"/>
                    </a:cubicBezTo>
                    <a:cubicBezTo>
                      <a:pt x="5648" y="9534"/>
                      <a:pt x="5641" y="9579"/>
                      <a:pt x="5631" y="9623"/>
                    </a:cubicBezTo>
                    <a:cubicBezTo>
                      <a:pt x="5617" y="9683"/>
                      <a:pt x="5601" y="9744"/>
                      <a:pt x="5585" y="9804"/>
                    </a:cubicBezTo>
                    <a:cubicBezTo>
                      <a:pt x="5558" y="9902"/>
                      <a:pt x="5529" y="10000"/>
                      <a:pt x="5515" y="10102"/>
                    </a:cubicBezTo>
                    <a:cubicBezTo>
                      <a:pt x="5497" y="10232"/>
                      <a:pt x="5557" y="10324"/>
                      <a:pt x="5649" y="10404"/>
                    </a:cubicBezTo>
                    <a:cubicBezTo>
                      <a:pt x="5655" y="10409"/>
                      <a:pt x="5666" y="10414"/>
                      <a:pt x="5674" y="10413"/>
                    </a:cubicBezTo>
                    <a:cubicBezTo>
                      <a:pt x="5731" y="10404"/>
                      <a:pt x="5790" y="10402"/>
                      <a:pt x="5841" y="10369"/>
                    </a:cubicBezTo>
                    <a:cubicBezTo>
                      <a:pt x="5854" y="10360"/>
                      <a:pt x="5870" y="10356"/>
                      <a:pt x="5883" y="10347"/>
                    </a:cubicBezTo>
                    <a:cubicBezTo>
                      <a:pt x="5921" y="10323"/>
                      <a:pt x="5959" y="10299"/>
                      <a:pt x="5996" y="10272"/>
                    </a:cubicBezTo>
                    <a:cubicBezTo>
                      <a:pt x="6037" y="10241"/>
                      <a:pt x="6077" y="10209"/>
                      <a:pt x="6118" y="10176"/>
                    </a:cubicBezTo>
                    <a:cubicBezTo>
                      <a:pt x="6135" y="10162"/>
                      <a:pt x="6151" y="10147"/>
                      <a:pt x="6167" y="10132"/>
                    </a:cubicBezTo>
                    <a:cubicBezTo>
                      <a:pt x="6175" y="10125"/>
                      <a:pt x="6181" y="10115"/>
                      <a:pt x="6188" y="10108"/>
                    </a:cubicBezTo>
                    <a:cubicBezTo>
                      <a:pt x="6232" y="10069"/>
                      <a:pt x="6266" y="10021"/>
                      <a:pt x="6297" y="9972"/>
                    </a:cubicBezTo>
                    <a:cubicBezTo>
                      <a:pt x="6335" y="9910"/>
                      <a:pt x="6369" y="9845"/>
                      <a:pt x="6408" y="9784"/>
                    </a:cubicBezTo>
                    <a:cubicBezTo>
                      <a:pt x="6442" y="9730"/>
                      <a:pt x="6467" y="9674"/>
                      <a:pt x="6485" y="9614"/>
                    </a:cubicBezTo>
                    <a:cubicBezTo>
                      <a:pt x="6490" y="9595"/>
                      <a:pt x="6496" y="9576"/>
                      <a:pt x="6501" y="9556"/>
                    </a:cubicBezTo>
                    <a:cubicBezTo>
                      <a:pt x="6513" y="9510"/>
                      <a:pt x="6523" y="9464"/>
                      <a:pt x="6536" y="9418"/>
                    </a:cubicBezTo>
                    <a:cubicBezTo>
                      <a:pt x="6540" y="9400"/>
                      <a:pt x="6546" y="9382"/>
                      <a:pt x="6555" y="9366"/>
                    </a:cubicBezTo>
                    <a:cubicBezTo>
                      <a:pt x="6589" y="9301"/>
                      <a:pt x="6616" y="9234"/>
                      <a:pt x="6632" y="9162"/>
                    </a:cubicBezTo>
                    <a:cubicBezTo>
                      <a:pt x="6643" y="9107"/>
                      <a:pt x="6650" y="9055"/>
                      <a:pt x="6607" y="9009"/>
                    </a:cubicBezTo>
                    <a:cubicBezTo>
                      <a:pt x="6573" y="8972"/>
                      <a:pt x="6542" y="8932"/>
                      <a:pt x="6510" y="8894"/>
                    </a:cubicBezTo>
                    <a:cubicBezTo>
                      <a:pt x="6468" y="8847"/>
                      <a:pt x="6427" y="8800"/>
                      <a:pt x="6385" y="8754"/>
                    </a:cubicBezTo>
                    <a:cubicBezTo>
                      <a:pt x="6373" y="8741"/>
                      <a:pt x="6361" y="8725"/>
                      <a:pt x="6343" y="8725"/>
                    </a:cubicBezTo>
                    <a:close/>
                    <a:moveTo>
                      <a:pt x="1746" y="4452"/>
                    </a:moveTo>
                    <a:cubicBezTo>
                      <a:pt x="1743" y="4451"/>
                      <a:pt x="1740" y="4451"/>
                      <a:pt x="1737" y="4451"/>
                    </a:cubicBezTo>
                    <a:cubicBezTo>
                      <a:pt x="1713" y="4482"/>
                      <a:pt x="1689" y="4512"/>
                      <a:pt x="1664" y="4543"/>
                    </a:cubicBezTo>
                    <a:cubicBezTo>
                      <a:pt x="1614" y="4603"/>
                      <a:pt x="1564" y="4663"/>
                      <a:pt x="1514" y="4723"/>
                    </a:cubicBezTo>
                    <a:cubicBezTo>
                      <a:pt x="1502" y="4737"/>
                      <a:pt x="1487" y="4749"/>
                      <a:pt x="1473" y="4760"/>
                    </a:cubicBezTo>
                    <a:cubicBezTo>
                      <a:pt x="1429" y="4795"/>
                      <a:pt x="1381" y="4825"/>
                      <a:pt x="1341" y="4863"/>
                    </a:cubicBezTo>
                    <a:cubicBezTo>
                      <a:pt x="1309" y="4893"/>
                      <a:pt x="1275" y="4919"/>
                      <a:pt x="1240" y="4945"/>
                    </a:cubicBezTo>
                    <a:cubicBezTo>
                      <a:pt x="1173" y="4998"/>
                      <a:pt x="1108" y="5054"/>
                      <a:pt x="1045" y="5113"/>
                    </a:cubicBezTo>
                    <a:cubicBezTo>
                      <a:pt x="991" y="5164"/>
                      <a:pt x="948" y="5223"/>
                      <a:pt x="974" y="5306"/>
                    </a:cubicBezTo>
                    <a:cubicBezTo>
                      <a:pt x="974" y="5308"/>
                      <a:pt x="974" y="5311"/>
                      <a:pt x="974" y="5314"/>
                    </a:cubicBezTo>
                    <a:cubicBezTo>
                      <a:pt x="973" y="5331"/>
                      <a:pt x="982" y="5344"/>
                      <a:pt x="996" y="5349"/>
                    </a:cubicBezTo>
                    <a:cubicBezTo>
                      <a:pt x="1032" y="5361"/>
                      <a:pt x="1050" y="5394"/>
                      <a:pt x="1075" y="5418"/>
                    </a:cubicBezTo>
                    <a:cubicBezTo>
                      <a:pt x="1135" y="5474"/>
                      <a:pt x="1191" y="5535"/>
                      <a:pt x="1253" y="5589"/>
                    </a:cubicBezTo>
                    <a:cubicBezTo>
                      <a:pt x="1305" y="5634"/>
                      <a:pt x="1332" y="5688"/>
                      <a:pt x="1344" y="5752"/>
                    </a:cubicBezTo>
                    <a:cubicBezTo>
                      <a:pt x="1345" y="5759"/>
                      <a:pt x="1347" y="5765"/>
                      <a:pt x="1350" y="5771"/>
                    </a:cubicBezTo>
                    <a:cubicBezTo>
                      <a:pt x="1382" y="5823"/>
                      <a:pt x="1431" y="5842"/>
                      <a:pt x="1488" y="5834"/>
                    </a:cubicBezTo>
                    <a:cubicBezTo>
                      <a:pt x="1543" y="5827"/>
                      <a:pt x="1598" y="5815"/>
                      <a:pt x="1648" y="5788"/>
                    </a:cubicBezTo>
                    <a:cubicBezTo>
                      <a:pt x="1716" y="5750"/>
                      <a:pt x="1788" y="5717"/>
                      <a:pt x="1832" y="5647"/>
                    </a:cubicBezTo>
                    <a:cubicBezTo>
                      <a:pt x="1846" y="5624"/>
                      <a:pt x="1865" y="5605"/>
                      <a:pt x="1880" y="5584"/>
                    </a:cubicBezTo>
                    <a:cubicBezTo>
                      <a:pt x="1893" y="5564"/>
                      <a:pt x="1890" y="5555"/>
                      <a:pt x="1872" y="5540"/>
                    </a:cubicBezTo>
                    <a:cubicBezTo>
                      <a:pt x="1866" y="5535"/>
                      <a:pt x="1859" y="5530"/>
                      <a:pt x="1856" y="5523"/>
                    </a:cubicBezTo>
                    <a:cubicBezTo>
                      <a:pt x="1831" y="5469"/>
                      <a:pt x="1807" y="5414"/>
                      <a:pt x="1781" y="5361"/>
                    </a:cubicBezTo>
                    <a:cubicBezTo>
                      <a:pt x="1748" y="5293"/>
                      <a:pt x="1728" y="5223"/>
                      <a:pt x="1718" y="5149"/>
                    </a:cubicBezTo>
                    <a:cubicBezTo>
                      <a:pt x="1716" y="5131"/>
                      <a:pt x="1719" y="5112"/>
                      <a:pt x="1719" y="5094"/>
                    </a:cubicBezTo>
                    <a:cubicBezTo>
                      <a:pt x="1719" y="5072"/>
                      <a:pt x="1718" y="5050"/>
                      <a:pt x="1718" y="5028"/>
                    </a:cubicBezTo>
                    <a:cubicBezTo>
                      <a:pt x="1719" y="5007"/>
                      <a:pt x="1702" y="4989"/>
                      <a:pt x="1713" y="4964"/>
                    </a:cubicBezTo>
                    <a:cubicBezTo>
                      <a:pt x="1724" y="4941"/>
                      <a:pt x="1724" y="4912"/>
                      <a:pt x="1727" y="4885"/>
                    </a:cubicBezTo>
                    <a:cubicBezTo>
                      <a:pt x="1731" y="4843"/>
                      <a:pt x="1735" y="4801"/>
                      <a:pt x="1736" y="4758"/>
                    </a:cubicBezTo>
                    <a:cubicBezTo>
                      <a:pt x="1737" y="4734"/>
                      <a:pt x="1729" y="4710"/>
                      <a:pt x="1732" y="4686"/>
                    </a:cubicBezTo>
                    <a:cubicBezTo>
                      <a:pt x="1735" y="4656"/>
                      <a:pt x="1726" y="4627"/>
                      <a:pt x="1737" y="4595"/>
                    </a:cubicBezTo>
                    <a:cubicBezTo>
                      <a:pt x="1747" y="4564"/>
                      <a:pt x="1744" y="4527"/>
                      <a:pt x="1746" y="4493"/>
                    </a:cubicBezTo>
                    <a:cubicBezTo>
                      <a:pt x="1747" y="4479"/>
                      <a:pt x="1746" y="4465"/>
                      <a:pt x="1746" y="4452"/>
                    </a:cubicBezTo>
                    <a:close/>
                    <a:moveTo>
                      <a:pt x="3727" y="6710"/>
                    </a:moveTo>
                    <a:cubicBezTo>
                      <a:pt x="3733" y="6690"/>
                      <a:pt x="3735" y="6676"/>
                      <a:pt x="3741" y="6662"/>
                    </a:cubicBezTo>
                    <a:cubicBezTo>
                      <a:pt x="3750" y="6639"/>
                      <a:pt x="3771" y="6621"/>
                      <a:pt x="3767" y="6593"/>
                    </a:cubicBezTo>
                    <a:cubicBezTo>
                      <a:pt x="3762" y="6556"/>
                      <a:pt x="3773" y="6515"/>
                      <a:pt x="3747" y="6482"/>
                    </a:cubicBezTo>
                    <a:cubicBezTo>
                      <a:pt x="3745" y="6479"/>
                      <a:pt x="3744" y="6474"/>
                      <a:pt x="3745" y="6470"/>
                    </a:cubicBezTo>
                    <a:cubicBezTo>
                      <a:pt x="3754" y="6437"/>
                      <a:pt x="3739" y="6406"/>
                      <a:pt x="3736" y="6374"/>
                    </a:cubicBezTo>
                    <a:cubicBezTo>
                      <a:pt x="3735" y="6361"/>
                      <a:pt x="3730" y="6347"/>
                      <a:pt x="3733" y="6335"/>
                    </a:cubicBezTo>
                    <a:cubicBezTo>
                      <a:pt x="3744" y="6286"/>
                      <a:pt x="3754" y="6237"/>
                      <a:pt x="3772" y="6191"/>
                    </a:cubicBezTo>
                    <a:cubicBezTo>
                      <a:pt x="3778" y="6174"/>
                      <a:pt x="3786" y="6157"/>
                      <a:pt x="3787" y="6140"/>
                    </a:cubicBezTo>
                    <a:cubicBezTo>
                      <a:pt x="3788" y="6110"/>
                      <a:pt x="3794" y="6082"/>
                      <a:pt x="3807" y="6056"/>
                    </a:cubicBezTo>
                    <a:cubicBezTo>
                      <a:pt x="3811" y="6047"/>
                      <a:pt x="3814" y="6038"/>
                      <a:pt x="3814" y="6029"/>
                    </a:cubicBezTo>
                    <a:cubicBezTo>
                      <a:pt x="3818" y="5972"/>
                      <a:pt x="3821" y="5916"/>
                      <a:pt x="3823" y="5859"/>
                    </a:cubicBezTo>
                    <a:cubicBezTo>
                      <a:pt x="3824" y="5843"/>
                      <a:pt x="3820" y="5832"/>
                      <a:pt x="3801" y="5827"/>
                    </a:cubicBezTo>
                    <a:cubicBezTo>
                      <a:pt x="3791" y="5825"/>
                      <a:pt x="3783" y="5813"/>
                      <a:pt x="3775" y="5804"/>
                    </a:cubicBezTo>
                    <a:cubicBezTo>
                      <a:pt x="3767" y="5796"/>
                      <a:pt x="3762" y="5783"/>
                      <a:pt x="3753" y="5777"/>
                    </a:cubicBezTo>
                    <a:cubicBezTo>
                      <a:pt x="3722" y="5757"/>
                      <a:pt x="3700" y="5729"/>
                      <a:pt x="3679" y="5700"/>
                    </a:cubicBezTo>
                    <a:cubicBezTo>
                      <a:pt x="3674" y="5694"/>
                      <a:pt x="3668" y="5689"/>
                      <a:pt x="3662" y="5684"/>
                    </a:cubicBezTo>
                    <a:cubicBezTo>
                      <a:pt x="3614" y="5644"/>
                      <a:pt x="3556" y="5627"/>
                      <a:pt x="3497" y="5609"/>
                    </a:cubicBezTo>
                    <a:cubicBezTo>
                      <a:pt x="3448" y="5595"/>
                      <a:pt x="3403" y="5602"/>
                      <a:pt x="3356" y="5611"/>
                    </a:cubicBezTo>
                    <a:cubicBezTo>
                      <a:pt x="3313" y="5619"/>
                      <a:pt x="3291" y="5645"/>
                      <a:pt x="3286" y="5688"/>
                    </a:cubicBezTo>
                    <a:cubicBezTo>
                      <a:pt x="3285" y="5694"/>
                      <a:pt x="3280" y="5702"/>
                      <a:pt x="3275" y="5706"/>
                    </a:cubicBezTo>
                    <a:cubicBezTo>
                      <a:pt x="3247" y="5728"/>
                      <a:pt x="3237" y="5760"/>
                      <a:pt x="3224" y="5790"/>
                    </a:cubicBezTo>
                    <a:cubicBezTo>
                      <a:pt x="3204" y="5838"/>
                      <a:pt x="3188" y="5888"/>
                      <a:pt x="3167" y="5936"/>
                    </a:cubicBezTo>
                    <a:cubicBezTo>
                      <a:pt x="3150" y="5972"/>
                      <a:pt x="3141" y="6010"/>
                      <a:pt x="3131" y="6049"/>
                    </a:cubicBezTo>
                    <a:cubicBezTo>
                      <a:pt x="3122" y="6081"/>
                      <a:pt x="3131" y="6114"/>
                      <a:pt x="3129" y="6146"/>
                    </a:cubicBezTo>
                    <a:cubicBezTo>
                      <a:pt x="3127" y="6204"/>
                      <a:pt x="3134" y="6263"/>
                      <a:pt x="3137" y="6321"/>
                    </a:cubicBezTo>
                    <a:cubicBezTo>
                      <a:pt x="3138" y="6327"/>
                      <a:pt x="3143" y="6333"/>
                      <a:pt x="3150" y="6346"/>
                    </a:cubicBezTo>
                    <a:cubicBezTo>
                      <a:pt x="3152" y="6309"/>
                      <a:pt x="3152" y="6280"/>
                      <a:pt x="3157" y="6252"/>
                    </a:cubicBezTo>
                    <a:cubicBezTo>
                      <a:pt x="3162" y="6216"/>
                      <a:pt x="3175" y="6210"/>
                      <a:pt x="3209" y="6220"/>
                    </a:cubicBezTo>
                    <a:cubicBezTo>
                      <a:pt x="3213" y="6290"/>
                      <a:pt x="3214" y="6359"/>
                      <a:pt x="3222" y="6427"/>
                    </a:cubicBezTo>
                    <a:cubicBezTo>
                      <a:pt x="3227" y="6462"/>
                      <a:pt x="3230" y="6497"/>
                      <a:pt x="3236" y="6531"/>
                    </a:cubicBezTo>
                    <a:cubicBezTo>
                      <a:pt x="3237" y="6540"/>
                      <a:pt x="3240" y="6549"/>
                      <a:pt x="3242" y="6558"/>
                    </a:cubicBezTo>
                    <a:cubicBezTo>
                      <a:pt x="3249" y="6587"/>
                      <a:pt x="3269" y="6604"/>
                      <a:pt x="3294" y="6621"/>
                    </a:cubicBezTo>
                    <a:cubicBezTo>
                      <a:pt x="3320" y="6638"/>
                      <a:pt x="3341" y="6618"/>
                      <a:pt x="3369" y="6621"/>
                    </a:cubicBezTo>
                    <a:cubicBezTo>
                      <a:pt x="3367" y="6590"/>
                      <a:pt x="3371" y="6561"/>
                      <a:pt x="3363" y="6535"/>
                    </a:cubicBezTo>
                    <a:cubicBezTo>
                      <a:pt x="3347" y="6486"/>
                      <a:pt x="3341" y="6438"/>
                      <a:pt x="3351" y="6387"/>
                    </a:cubicBezTo>
                    <a:cubicBezTo>
                      <a:pt x="3358" y="6348"/>
                      <a:pt x="3369" y="6341"/>
                      <a:pt x="3401" y="6358"/>
                    </a:cubicBezTo>
                    <a:cubicBezTo>
                      <a:pt x="3403" y="6390"/>
                      <a:pt x="3404" y="6420"/>
                      <a:pt x="3407" y="6450"/>
                    </a:cubicBezTo>
                    <a:cubicBezTo>
                      <a:pt x="3412" y="6488"/>
                      <a:pt x="3418" y="6526"/>
                      <a:pt x="3424" y="6564"/>
                    </a:cubicBezTo>
                    <a:cubicBezTo>
                      <a:pt x="3426" y="6580"/>
                      <a:pt x="3426" y="6596"/>
                      <a:pt x="3432" y="6611"/>
                    </a:cubicBezTo>
                    <a:cubicBezTo>
                      <a:pt x="3436" y="6624"/>
                      <a:pt x="3451" y="6634"/>
                      <a:pt x="3453" y="6647"/>
                    </a:cubicBezTo>
                    <a:cubicBezTo>
                      <a:pt x="3456" y="6659"/>
                      <a:pt x="3446" y="6671"/>
                      <a:pt x="3454" y="6686"/>
                    </a:cubicBezTo>
                    <a:cubicBezTo>
                      <a:pt x="3470" y="6714"/>
                      <a:pt x="3493" y="6728"/>
                      <a:pt x="3518" y="6733"/>
                    </a:cubicBezTo>
                    <a:cubicBezTo>
                      <a:pt x="3542" y="6720"/>
                      <a:pt x="3562" y="6709"/>
                      <a:pt x="3583" y="6697"/>
                    </a:cubicBezTo>
                    <a:cubicBezTo>
                      <a:pt x="3580" y="6691"/>
                      <a:pt x="3579" y="6685"/>
                      <a:pt x="3576" y="6681"/>
                    </a:cubicBezTo>
                    <a:cubicBezTo>
                      <a:pt x="3549" y="6631"/>
                      <a:pt x="3532" y="6579"/>
                      <a:pt x="3533" y="6522"/>
                    </a:cubicBezTo>
                    <a:cubicBezTo>
                      <a:pt x="3534" y="6478"/>
                      <a:pt x="3538" y="6433"/>
                      <a:pt x="3543" y="6388"/>
                    </a:cubicBezTo>
                    <a:cubicBezTo>
                      <a:pt x="3547" y="6351"/>
                      <a:pt x="3568" y="6343"/>
                      <a:pt x="3609" y="6360"/>
                    </a:cubicBezTo>
                    <a:cubicBezTo>
                      <a:pt x="3605" y="6391"/>
                      <a:pt x="3605" y="6424"/>
                      <a:pt x="3598" y="6456"/>
                    </a:cubicBezTo>
                    <a:cubicBezTo>
                      <a:pt x="3587" y="6508"/>
                      <a:pt x="3587" y="6557"/>
                      <a:pt x="3609" y="6607"/>
                    </a:cubicBezTo>
                    <a:cubicBezTo>
                      <a:pt x="3623" y="6638"/>
                      <a:pt x="3643" y="6662"/>
                      <a:pt x="3666" y="6686"/>
                    </a:cubicBezTo>
                    <a:cubicBezTo>
                      <a:pt x="3694" y="6716"/>
                      <a:pt x="3693" y="6719"/>
                      <a:pt x="3727" y="6710"/>
                    </a:cubicBezTo>
                    <a:close/>
                    <a:moveTo>
                      <a:pt x="5689" y="9408"/>
                    </a:moveTo>
                    <a:cubicBezTo>
                      <a:pt x="5729" y="9405"/>
                      <a:pt x="5766" y="9406"/>
                      <a:pt x="5800" y="9388"/>
                    </a:cubicBezTo>
                    <a:cubicBezTo>
                      <a:pt x="5825" y="9375"/>
                      <a:pt x="5849" y="9362"/>
                      <a:pt x="5874" y="9349"/>
                    </a:cubicBezTo>
                    <a:cubicBezTo>
                      <a:pt x="5927" y="9319"/>
                      <a:pt x="5979" y="9287"/>
                      <a:pt x="6021" y="9242"/>
                    </a:cubicBezTo>
                    <a:cubicBezTo>
                      <a:pt x="6054" y="9205"/>
                      <a:pt x="6085" y="9165"/>
                      <a:pt x="6116" y="9126"/>
                    </a:cubicBezTo>
                    <a:cubicBezTo>
                      <a:pt x="6125" y="9116"/>
                      <a:pt x="6133" y="9105"/>
                      <a:pt x="6141" y="9095"/>
                    </a:cubicBezTo>
                    <a:cubicBezTo>
                      <a:pt x="6170" y="9060"/>
                      <a:pt x="6196" y="9024"/>
                      <a:pt x="6210" y="8980"/>
                    </a:cubicBezTo>
                    <a:cubicBezTo>
                      <a:pt x="6219" y="8947"/>
                      <a:pt x="6231" y="8915"/>
                      <a:pt x="6244" y="8883"/>
                    </a:cubicBezTo>
                    <a:cubicBezTo>
                      <a:pt x="6262" y="8839"/>
                      <a:pt x="6267" y="8794"/>
                      <a:pt x="6272" y="8747"/>
                    </a:cubicBezTo>
                    <a:cubicBezTo>
                      <a:pt x="6274" y="8725"/>
                      <a:pt x="6266" y="8710"/>
                      <a:pt x="6246" y="8699"/>
                    </a:cubicBezTo>
                    <a:cubicBezTo>
                      <a:pt x="6216" y="8683"/>
                      <a:pt x="6192" y="8662"/>
                      <a:pt x="6174" y="8633"/>
                    </a:cubicBezTo>
                    <a:cubicBezTo>
                      <a:pt x="6159" y="8610"/>
                      <a:pt x="6136" y="8593"/>
                      <a:pt x="6110" y="8580"/>
                    </a:cubicBezTo>
                    <a:cubicBezTo>
                      <a:pt x="6092" y="8624"/>
                      <a:pt x="6061" y="8655"/>
                      <a:pt x="6026" y="8682"/>
                    </a:cubicBezTo>
                    <a:cubicBezTo>
                      <a:pt x="5985" y="8715"/>
                      <a:pt x="5943" y="8747"/>
                      <a:pt x="5902" y="8780"/>
                    </a:cubicBezTo>
                    <a:cubicBezTo>
                      <a:pt x="5878" y="8800"/>
                      <a:pt x="5855" y="8822"/>
                      <a:pt x="5830" y="8842"/>
                    </a:cubicBezTo>
                    <a:cubicBezTo>
                      <a:pt x="5800" y="8865"/>
                      <a:pt x="5767" y="8885"/>
                      <a:pt x="5736" y="8908"/>
                    </a:cubicBezTo>
                    <a:cubicBezTo>
                      <a:pt x="5694" y="8940"/>
                      <a:pt x="5651" y="8966"/>
                      <a:pt x="5598" y="8974"/>
                    </a:cubicBezTo>
                    <a:cubicBezTo>
                      <a:pt x="5588" y="8976"/>
                      <a:pt x="5579" y="8981"/>
                      <a:pt x="5566" y="8986"/>
                    </a:cubicBezTo>
                    <a:cubicBezTo>
                      <a:pt x="5649" y="9116"/>
                      <a:pt x="5667" y="9261"/>
                      <a:pt x="5689" y="9408"/>
                    </a:cubicBezTo>
                    <a:close/>
                    <a:moveTo>
                      <a:pt x="2415" y="9534"/>
                    </a:moveTo>
                    <a:cubicBezTo>
                      <a:pt x="2407" y="9531"/>
                      <a:pt x="2403" y="9528"/>
                      <a:pt x="2400" y="9527"/>
                    </a:cubicBezTo>
                    <a:cubicBezTo>
                      <a:pt x="2283" y="9511"/>
                      <a:pt x="2166" y="9497"/>
                      <a:pt x="2048" y="9503"/>
                    </a:cubicBezTo>
                    <a:cubicBezTo>
                      <a:pt x="1991" y="9506"/>
                      <a:pt x="1935" y="9511"/>
                      <a:pt x="1879" y="9500"/>
                    </a:cubicBezTo>
                    <a:cubicBezTo>
                      <a:pt x="1857" y="9496"/>
                      <a:pt x="1834" y="9495"/>
                      <a:pt x="1809" y="9492"/>
                    </a:cubicBezTo>
                    <a:cubicBezTo>
                      <a:pt x="1761" y="9630"/>
                      <a:pt x="1694" y="9752"/>
                      <a:pt x="1576" y="9842"/>
                    </a:cubicBezTo>
                    <a:cubicBezTo>
                      <a:pt x="1606" y="9874"/>
                      <a:pt x="1643" y="9881"/>
                      <a:pt x="1679" y="9886"/>
                    </a:cubicBezTo>
                    <a:cubicBezTo>
                      <a:pt x="1739" y="9894"/>
                      <a:pt x="1800" y="9900"/>
                      <a:pt x="1861" y="9905"/>
                    </a:cubicBezTo>
                    <a:cubicBezTo>
                      <a:pt x="1985" y="9916"/>
                      <a:pt x="2107" y="9913"/>
                      <a:pt x="2228" y="9879"/>
                    </a:cubicBezTo>
                    <a:cubicBezTo>
                      <a:pt x="2285" y="9863"/>
                      <a:pt x="2345" y="9855"/>
                      <a:pt x="2397" y="9824"/>
                    </a:cubicBezTo>
                    <a:cubicBezTo>
                      <a:pt x="2432" y="9803"/>
                      <a:pt x="2432" y="9798"/>
                      <a:pt x="2424" y="9768"/>
                    </a:cubicBezTo>
                    <a:cubicBezTo>
                      <a:pt x="2413" y="9721"/>
                      <a:pt x="2406" y="9675"/>
                      <a:pt x="2414" y="9626"/>
                    </a:cubicBezTo>
                    <a:cubicBezTo>
                      <a:pt x="2419" y="9597"/>
                      <a:pt x="2415" y="9566"/>
                      <a:pt x="2415" y="9534"/>
                    </a:cubicBezTo>
                    <a:close/>
                    <a:moveTo>
                      <a:pt x="4445" y="4665"/>
                    </a:moveTo>
                    <a:cubicBezTo>
                      <a:pt x="4440" y="4688"/>
                      <a:pt x="4437" y="4704"/>
                      <a:pt x="4433" y="4719"/>
                    </a:cubicBezTo>
                    <a:cubicBezTo>
                      <a:pt x="4423" y="4760"/>
                      <a:pt x="4413" y="4801"/>
                      <a:pt x="4402" y="4843"/>
                    </a:cubicBezTo>
                    <a:cubicBezTo>
                      <a:pt x="4392" y="4884"/>
                      <a:pt x="4382" y="4926"/>
                      <a:pt x="4370" y="4967"/>
                    </a:cubicBezTo>
                    <a:cubicBezTo>
                      <a:pt x="4358" y="5010"/>
                      <a:pt x="4345" y="5052"/>
                      <a:pt x="4332" y="5095"/>
                    </a:cubicBezTo>
                    <a:cubicBezTo>
                      <a:pt x="4329" y="5106"/>
                      <a:pt x="4324" y="5117"/>
                      <a:pt x="4320" y="5128"/>
                    </a:cubicBezTo>
                    <a:cubicBezTo>
                      <a:pt x="4314" y="5143"/>
                      <a:pt x="4308" y="5157"/>
                      <a:pt x="4303" y="5172"/>
                    </a:cubicBezTo>
                    <a:cubicBezTo>
                      <a:pt x="4292" y="5203"/>
                      <a:pt x="4281" y="5234"/>
                      <a:pt x="4270" y="5265"/>
                    </a:cubicBezTo>
                    <a:cubicBezTo>
                      <a:pt x="4264" y="5287"/>
                      <a:pt x="4251" y="5308"/>
                      <a:pt x="4258" y="5335"/>
                    </a:cubicBezTo>
                    <a:cubicBezTo>
                      <a:pt x="4330" y="5309"/>
                      <a:pt x="4402" y="5290"/>
                      <a:pt x="4451" y="5230"/>
                    </a:cubicBezTo>
                    <a:cubicBezTo>
                      <a:pt x="4466" y="5211"/>
                      <a:pt x="4481" y="5192"/>
                      <a:pt x="4490" y="5171"/>
                    </a:cubicBezTo>
                    <a:cubicBezTo>
                      <a:pt x="4518" y="5110"/>
                      <a:pt x="4523" y="5044"/>
                      <a:pt x="4526" y="4980"/>
                    </a:cubicBezTo>
                    <a:cubicBezTo>
                      <a:pt x="4531" y="4884"/>
                      <a:pt x="4494" y="4795"/>
                      <a:pt x="4466" y="4705"/>
                    </a:cubicBezTo>
                    <a:cubicBezTo>
                      <a:pt x="4462" y="4693"/>
                      <a:pt x="4454" y="4683"/>
                      <a:pt x="4445" y="4665"/>
                    </a:cubicBezTo>
                    <a:close/>
                    <a:moveTo>
                      <a:pt x="2246" y="1351"/>
                    </a:moveTo>
                    <a:cubicBezTo>
                      <a:pt x="2281" y="1328"/>
                      <a:pt x="2305" y="1299"/>
                      <a:pt x="2304" y="1251"/>
                    </a:cubicBezTo>
                    <a:cubicBezTo>
                      <a:pt x="2265" y="1249"/>
                      <a:pt x="2234" y="1264"/>
                      <a:pt x="2201" y="1279"/>
                    </a:cubicBezTo>
                    <a:cubicBezTo>
                      <a:pt x="2210" y="1309"/>
                      <a:pt x="2209" y="1341"/>
                      <a:pt x="2246" y="1351"/>
                    </a:cubicBezTo>
                    <a:close/>
                    <a:moveTo>
                      <a:pt x="1677" y="1536"/>
                    </a:moveTo>
                    <a:cubicBezTo>
                      <a:pt x="1695" y="1507"/>
                      <a:pt x="1700" y="1484"/>
                      <a:pt x="1696" y="1457"/>
                    </a:cubicBezTo>
                    <a:cubicBezTo>
                      <a:pt x="1693" y="1440"/>
                      <a:pt x="1686" y="1433"/>
                      <a:pt x="1669" y="1437"/>
                    </a:cubicBezTo>
                    <a:cubicBezTo>
                      <a:pt x="1662" y="1439"/>
                      <a:pt x="1655" y="1443"/>
                      <a:pt x="1647" y="1446"/>
                    </a:cubicBezTo>
                    <a:cubicBezTo>
                      <a:pt x="1645" y="1480"/>
                      <a:pt x="1653" y="1509"/>
                      <a:pt x="1677" y="1536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56" name="Freeform 8"/>
              <p:cNvSpPr>
                <a:spLocks/>
              </p:cNvSpPr>
              <p:nvPr/>
            </p:nvSpPr>
            <p:spPr bwMode="auto">
              <a:xfrm>
                <a:off x="2128838" y="2408238"/>
                <a:ext cx="1093788" cy="1404938"/>
              </a:xfrm>
              <a:custGeom>
                <a:avLst/>
                <a:gdLst>
                  <a:gd name="T0" fmla="*/ 2113 w 2661"/>
                  <a:gd name="T1" fmla="*/ 3352 h 3419"/>
                  <a:gd name="T2" fmla="*/ 1938 w 2661"/>
                  <a:gd name="T3" fmla="*/ 3186 h 3419"/>
                  <a:gd name="T4" fmla="*/ 1545 w 2661"/>
                  <a:gd name="T5" fmla="*/ 3121 h 3419"/>
                  <a:gd name="T6" fmla="*/ 1415 w 2661"/>
                  <a:gd name="T7" fmla="*/ 3144 h 3419"/>
                  <a:gd name="T8" fmla="*/ 1422 w 2661"/>
                  <a:gd name="T9" fmla="*/ 2776 h 3419"/>
                  <a:gd name="T10" fmla="*/ 1525 w 2661"/>
                  <a:gd name="T11" fmla="*/ 2526 h 3419"/>
                  <a:gd name="T12" fmla="*/ 1709 w 2661"/>
                  <a:gd name="T13" fmla="*/ 2112 h 3419"/>
                  <a:gd name="T14" fmla="*/ 1696 w 2661"/>
                  <a:gd name="T15" fmla="*/ 2035 h 3419"/>
                  <a:gd name="T16" fmla="*/ 1717 w 2661"/>
                  <a:gd name="T17" fmla="*/ 1836 h 3419"/>
                  <a:gd name="T18" fmla="*/ 1685 w 2661"/>
                  <a:gd name="T19" fmla="*/ 1657 h 3419"/>
                  <a:gd name="T20" fmla="*/ 1560 w 2661"/>
                  <a:gd name="T21" fmla="*/ 1308 h 3419"/>
                  <a:gd name="T22" fmla="*/ 1499 w 2661"/>
                  <a:gd name="T23" fmla="*/ 1159 h 3419"/>
                  <a:gd name="T24" fmla="*/ 1444 w 2661"/>
                  <a:gd name="T25" fmla="*/ 1169 h 3419"/>
                  <a:gd name="T26" fmla="*/ 1549 w 2661"/>
                  <a:gd name="T27" fmla="*/ 1445 h 3419"/>
                  <a:gd name="T28" fmla="*/ 1607 w 2661"/>
                  <a:gd name="T29" fmla="*/ 1598 h 3419"/>
                  <a:gd name="T30" fmla="*/ 1652 w 2661"/>
                  <a:gd name="T31" fmla="*/ 1862 h 3419"/>
                  <a:gd name="T32" fmla="*/ 1612 w 2661"/>
                  <a:gd name="T33" fmla="*/ 2020 h 3419"/>
                  <a:gd name="T34" fmla="*/ 1623 w 2661"/>
                  <a:gd name="T35" fmla="*/ 2169 h 3419"/>
                  <a:gd name="T36" fmla="*/ 1523 w 2661"/>
                  <a:gd name="T37" fmla="*/ 2411 h 3419"/>
                  <a:gd name="T38" fmla="*/ 1369 w 2661"/>
                  <a:gd name="T39" fmla="*/ 2736 h 3419"/>
                  <a:gd name="T40" fmla="*/ 1321 w 2661"/>
                  <a:gd name="T41" fmla="*/ 2981 h 3419"/>
                  <a:gd name="T42" fmla="*/ 1223 w 2661"/>
                  <a:gd name="T43" fmla="*/ 3099 h 3419"/>
                  <a:gd name="T44" fmla="*/ 723 w 2661"/>
                  <a:gd name="T45" fmla="*/ 3157 h 3419"/>
                  <a:gd name="T46" fmla="*/ 486 w 2661"/>
                  <a:gd name="T47" fmla="*/ 3138 h 3419"/>
                  <a:gd name="T48" fmla="*/ 273 w 2661"/>
                  <a:gd name="T49" fmla="*/ 3119 h 3419"/>
                  <a:gd name="T50" fmla="*/ 151 w 2661"/>
                  <a:gd name="T51" fmla="*/ 3037 h 3419"/>
                  <a:gd name="T52" fmla="*/ 19 w 2661"/>
                  <a:gd name="T53" fmla="*/ 2409 h 3419"/>
                  <a:gd name="T54" fmla="*/ 45 w 2661"/>
                  <a:gd name="T55" fmla="*/ 2009 h 3419"/>
                  <a:gd name="T56" fmla="*/ 134 w 2661"/>
                  <a:gd name="T57" fmla="*/ 1597 h 3419"/>
                  <a:gd name="T58" fmla="*/ 269 w 2661"/>
                  <a:gd name="T59" fmla="*/ 1140 h 3419"/>
                  <a:gd name="T60" fmla="*/ 425 w 2661"/>
                  <a:gd name="T61" fmla="*/ 737 h 3419"/>
                  <a:gd name="T62" fmla="*/ 545 w 2661"/>
                  <a:gd name="T63" fmla="*/ 431 h 3419"/>
                  <a:gd name="T64" fmla="*/ 676 w 2661"/>
                  <a:gd name="T65" fmla="*/ 231 h 3419"/>
                  <a:gd name="T66" fmla="*/ 945 w 2661"/>
                  <a:gd name="T67" fmla="*/ 268 h 3419"/>
                  <a:gd name="T68" fmla="*/ 1284 w 2661"/>
                  <a:gd name="T69" fmla="*/ 169 h 3419"/>
                  <a:gd name="T70" fmla="*/ 1498 w 2661"/>
                  <a:gd name="T71" fmla="*/ 72 h 3419"/>
                  <a:gd name="T72" fmla="*/ 1544 w 2661"/>
                  <a:gd name="T73" fmla="*/ 0 h 3419"/>
                  <a:gd name="T74" fmla="*/ 1610 w 2661"/>
                  <a:gd name="T75" fmla="*/ 102 h 3419"/>
                  <a:gd name="T76" fmla="*/ 1726 w 2661"/>
                  <a:gd name="T77" fmla="*/ 159 h 3419"/>
                  <a:gd name="T78" fmla="*/ 1747 w 2661"/>
                  <a:gd name="T79" fmla="*/ 231 h 3419"/>
                  <a:gd name="T80" fmla="*/ 1885 w 2661"/>
                  <a:gd name="T81" fmla="*/ 260 h 3419"/>
                  <a:gd name="T82" fmla="*/ 2011 w 2661"/>
                  <a:gd name="T83" fmla="*/ 368 h 3419"/>
                  <a:gd name="T84" fmla="*/ 2235 w 2661"/>
                  <a:gd name="T85" fmla="*/ 684 h 3419"/>
                  <a:gd name="T86" fmla="*/ 2385 w 2661"/>
                  <a:gd name="T87" fmla="*/ 941 h 3419"/>
                  <a:gd name="T88" fmla="*/ 2552 w 2661"/>
                  <a:gd name="T89" fmla="*/ 1331 h 3419"/>
                  <a:gd name="T90" fmla="*/ 2643 w 2661"/>
                  <a:gd name="T91" fmla="*/ 1673 h 3419"/>
                  <a:gd name="T92" fmla="*/ 2641 w 2661"/>
                  <a:gd name="T93" fmla="*/ 2005 h 3419"/>
                  <a:gd name="T94" fmla="*/ 2590 w 2661"/>
                  <a:gd name="T95" fmla="*/ 2339 h 3419"/>
                  <a:gd name="T96" fmla="*/ 2447 w 2661"/>
                  <a:gd name="T97" fmla="*/ 2810 h 3419"/>
                  <a:gd name="T98" fmla="*/ 2225 w 2661"/>
                  <a:gd name="T99" fmla="*/ 3330 h 3419"/>
                  <a:gd name="T100" fmla="*/ 2154 w 2661"/>
                  <a:gd name="T101" fmla="*/ 3419 h 34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</a:cxnLst>
                <a:rect l="0" t="0" r="r" b="b"/>
                <a:pathLst>
                  <a:path w="2661" h="3419">
                    <a:moveTo>
                      <a:pt x="2154" y="3419"/>
                    </a:moveTo>
                    <a:cubicBezTo>
                      <a:pt x="2138" y="3392"/>
                      <a:pt x="2127" y="3370"/>
                      <a:pt x="2113" y="3352"/>
                    </a:cubicBezTo>
                    <a:cubicBezTo>
                      <a:pt x="2103" y="3339"/>
                      <a:pt x="2087" y="3330"/>
                      <a:pt x="2076" y="3317"/>
                    </a:cubicBezTo>
                    <a:cubicBezTo>
                      <a:pt x="2037" y="3267"/>
                      <a:pt x="1987" y="3227"/>
                      <a:pt x="1938" y="3186"/>
                    </a:cubicBezTo>
                    <a:cubicBezTo>
                      <a:pt x="1878" y="3137"/>
                      <a:pt x="1803" y="3122"/>
                      <a:pt x="1729" y="3108"/>
                    </a:cubicBezTo>
                    <a:cubicBezTo>
                      <a:pt x="1667" y="3096"/>
                      <a:pt x="1606" y="3101"/>
                      <a:pt x="1545" y="3121"/>
                    </a:cubicBezTo>
                    <a:cubicBezTo>
                      <a:pt x="1508" y="3133"/>
                      <a:pt x="1478" y="3152"/>
                      <a:pt x="1464" y="3192"/>
                    </a:cubicBezTo>
                    <a:cubicBezTo>
                      <a:pt x="1435" y="3187"/>
                      <a:pt x="1422" y="3172"/>
                      <a:pt x="1415" y="3144"/>
                    </a:cubicBezTo>
                    <a:cubicBezTo>
                      <a:pt x="1392" y="3054"/>
                      <a:pt x="1386" y="2963"/>
                      <a:pt x="1399" y="2871"/>
                    </a:cubicBezTo>
                    <a:cubicBezTo>
                      <a:pt x="1404" y="2839"/>
                      <a:pt x="1414" y="2807"/>
                      <a:pt x="1422" y="2776"/>
                    </a:cubicBezTo>
                    <a:cubicBezTo>
                      <a:pt x="1433" y="2736"/>
                      <a:pt x="1448" y="2698"/>
                      <a:pt x="1462" y="2660"/>
                    </a:cubicBezTo>
                    <a:cubicBezTo>
                      <a:pt x="1480" y="2614"/>
                      <a:pt x="1503" y="2570"/>
                      <a:pt x="1525" y="2526"/>
                    </a:cubicBezTo>
                    <a:cubicBezTo>
                      <a:pt x="1552" y="2471"/>
                      <a:pt x="1584" y="2418"/>
                      <a:pt x="1609" y="2361"/>
                    </a:cubicBezTo>
                    <a:cubicBezTo>
                      <a:pt x="1644" y="2279"/>
                      <a:pt x="1684" y="2198"/>
                      <a:pt x="1709" y="2112"/>
                    </a:cubicBezTo>
                    <a:cubicBezTo>
                      <a:pt x="1716" y="2087"/>
                      <a:pt x="1707" y="2067"/>
                      <a:pt x="1702" y="2046"/>
                    </a:cubicBezTo>
                    <a:cubicBezTo>
                      <a:pt x="1701" y="2042"/>
                      <a:pt x="1698" y="2039"/>
                      <a:pt x="1696" y="2035"/>
                    </a:cubicBezTo>
                    <a:cubicBezTo>
                      <a:pt x="1677" y="2005"/>
                      <a:pt x="1669" y="1978"/>
                      <a:pt x="1695" y="1942"/>
                    </a:cubicBezTo>
                    <a:cubicBezTo>
                      <a:pt x="1716" y="1913"/>
                      <a:pt x="1722" y="1874"/>
                      <a:pt x="1717" y="1836"/>
                    </a:cubicBezTo>
                    <a:cubicBezTo>
                      <a:pt x="1715" y="1823"/>
                      <a:pt x="1717" y="1809"/>
                      <a:pt x="1714" y="1796"/>
                    </a:cubicBezTo>
                    <a:cubicBezTo>
                      <a:pt x="1705" y="1750"/>
                      <a:pt x="1696" y="1703"/>
                      <a:pt x="1685" y="1657"/>
                    </a:cubicBezTo>
                    <a:cubicBezTo>
                      <a:pt x="1665" y="1575"/>
                      <a:pt x="1632" y="1497"/>
                      <a:pt x="1601" y="1418"/>
                    </a:cubicBezTo>
                    <a:cubicBezTo>
                      <a:pt x="1587" y="1382"/>
                      <a:pt x="1575" y="1344"/>
                      <a:pt x="1560" y="1308"/>
                    </a:cubicBezTo>
                    <a:cubicBezTo>
                      <a:pt x="1551" y="1284"/>
                      <a:pt x="1536" y="1261"/>
                      <a:pt x="1526" y="1237"/>
                    </a:cubicBezTo>
                    <a:cubicBezTo>
                      <a:pt x="1515" y="1212"/>
                      <a:pt x="1506" y="1185"/>
                      <a:pt x="1499" y="1159"/>
                    </a:cubicBezTo>
                    <a:cubicBezTo>
                      <a:pt x="1493" y="1140"/>
                      <a:pt x="1483" y="1131"/>
                      <a:pt x="1464" y="1135"/>
                    </a:cubicBezTo>
                    <a:cubicBezTo>
                      <a:pt x="1445" y="1138"/>
                      <a:pt x="1443" y="1150"/>
                      <a:pt x="1444" y="1169"/>
                    </a:cubicBezTo>
                    <a:cubicBezTo>
                      <a:pt x="1446" y="1199"/>
                      <a:pt x="1461" y="1221"/>
                      <a:pt x="1471" y="1246"/>
                    </a:cubicBezTo>
                    <a:cubicBezTo>
                      <a:pt x="1499" y="1311"/>
                      <a:pt x="1536" y="1373"/>
                      <a:pt x="1549" y="1445"/>
                    </a:cubicBezTo>
                    <a:cubicBezTo>
                      <a:pt x="1553" y="1466"/>
                      <a:pt x="1571" y="1485"/>
                      <a:pt x="1574" y="1507"/>
                    </a:cubicBezTo>
                    <a:cubicBezTo>
                      <a:pt x="1579" y="1540"/>
                      <a:pt x="1596" y="1567"/>
                      <a:pt x="1607" y="1598"/>
                    </a:cubicBezTo>
                    <a:cubicBezTo>
                      <a:pt x="1617" y="1628"/>
                      <a:pt x="1627" y="1658"/>
                      <a:pt x="1631" y="1690"/>
                    </a:cubicBezTo>
                    <a:cubicBezTo>
                      <a:pt x="1639" y="1747"/>
                      <a:pt x="1658" y="1803"/>
                      <a:pt x="1652" y="1862"/>
                    </a:cubicBezTo>
                    <a:cubicBezTo>
                      <a:pt x="1648" y="1902"/>
                      <a:pt x="1635" y="1940"/>
                      <a:pt x="1612" y="1973"/>
                    </a:cubicBezTo>
                    <a:cubicBezTo>
                      <a:pt x="1600" y="1990"/>
                      <a:pt x="1599" y="2005"/>
                      <a:pt x="1612" y="2020"/>
                    </a:cubicBezTo>
                    <a:cubicBezTo>
                      <a:pt x="1631" y="2044"/>
                      <a:pt x="1637" y="2073"/>
                      <a:pt x="1638" y="2101"/>
                    </a:cubicBezTo>
                    <a:cubicBezTo>
                      <a:pt x="1639" y="2123"/>
                      <a:pt x="1630" y="2147"/>
                      <a:pt x="1623" y="2169"/>
                    </a:cubicBezTo>
                    <a:cubicBezTo>
                      <a:pt x="1602" y="2225"/>
                      <a:pt x="1581" y="2281"/>
                      <a:pt x="1559" y="2336"/>
                    </a:cubicBezTo>
                    <a:cubicBezTo>
                      <a:pt x="1549" y="2361"/>
                      <a:pt x="1537" y="2387"/>
                      <a:pt x="1523" y="2411"/>
                    </a:cubicBezTo>
                    <a:cubicBezTo>
                      <a:pt x="1477" y="2485"/>
                      <a:pt x="1441" y="2564"/>
                      <a:pt x="1409" y="2646"/>
                    </a:cubicBezTo>
                    <a:cubicBezTo>
                      <a:pt x="1397" y="2677"/>
                      <a:pt x="1380" y="2705"/>
                      <a:pt x="1369" y="2736"/>
                    </a:cubicBezTo>
                    <a:cubicBezTo>
                      <a:pt x="1358" y="2767"/>
                      <a:pt x="1350" y="2800"/>
                      <a:pt x="1344" y="2832"/>
                    </a:cubicBezTo>
                    <a:cubicBezTo>
                      <a:pt x="1335" y="2881"/>
                      <a:pt x="1326" y="2931"/>
                      <a:pt x="1321" y="2981"/>
                    </a:cubicBezTo>
                    <a:cubicBezTo>
                      <a:pt x="1318" y="3012"/>
                      <a:pt x="1320" y="3044"/>
                      <a:pt x="1320" y="3079"/>
                    </a:cubicBezTo>
                    <a:cubicBezTo>
                      <a:pt x="1287" y="3086"/>
                      <a:pt x="1255" y="3092"/>
                      <a:pt x="1223" y="3099"/>
                    </a:cubicBezTo>
                    <a:cubicBezTo>
                      <a:pt x="1135" y="3116"/>
                      <a:pt x="1047" y="3135"/>
                      <a:pt x="958" y="3150"/>
                    </a:cubicBezTo>
                    <a:cubicBezTo>
                      <a:pt x="880" y="3164"/>
                      <a:pt x="802" y="3160"/>
                      <a:pt x="723" y="3157"/>
                    </a:cubicBezTo>
                    <a:cubicBezTo>
                      <a:pt x="701" y="3156"/>
                      <a:pt x="679" y="3155"/>
                      <a:pt x="656" y="3153"/>
                    </a:cubicBezTo>
                    <a:cubicBezTo>
                      <a:pt x="599" y="3148"/>
                      <a:pt x="543" y="3143"/>
                      <a:pt x="486" y="3138"/>
                    </a:cubicBezTo>
                    <a:cubicBezTo>
                      <a:pt x="427" y="3132"/>
                      <a:pt x="368" y="3125"/>
                      <a:pt x="309" y="3119"/>
                    </a:cubicBezTo>
                    <a:cubicBezTo>
                      <a:pt x="297" y="3118"/>
                      <a:pt x="285" y="3117"/>
                      <a:pt x="273" y="3119"/>
                    </a:cubicBezTo>
                    <a:cubicBezTo>
                      <a:pt x="231" y="3125"/>
                      <a:pt x="215" y="3116"/>
                      <a:pt x="200" y="3074"/>
                    </a:cubicBezTo>
                    <a:cubicBezTo>
                      <a:pt x="174" y="3077"/>
                      <a:pt x="162" y="3055"/>
                      <a:pt x="151" y="3037"/>
                    </a:cubicBezTo>
                    <a:cubicBezTo>
                      <a:pt x="77" y="2912"/>
                      <a:pt x="31" y="2778"/>
                      <a:pt x="11" y="2634"/>
                    </a:cubicBezTo>
                    <a:cubicBezTo>
                      <a:pt x="0" y="2558"/>
                      <a:pt x="13" y="2484"/>
                      <a:pt x="19" y="2409"/>
                    </a:cubicBezTo>
                    <a:cubicBezTo>
                      <a:pt x="24" y="2352"/>
                      <a:pt x="29" y="2296"/>
                      <a:pt x="30" y="2239"/>
                    </a:cubicBezTo>
                    <a:cubicBezTo>
                      <a:pt x="30" y="2162"/>
                      <a:pt x="37" y="2085"/>
                      <a:pt x="45" y="2009"/>
                    </a:cubicBezTo>
                    <a:cubicBezTo>
                      <a:pt x="53" y="1938"/>
                      <a:pt x="69" y="1870"/>
                      <a:pt x="87" y="1802"/>
                    </a:cubicBezTo>
                    <a:cubicBezTo>
                      <a:pt x="105" y="1734"/>
                      <a:pt x="116" y="1664"/>
                      <a:pt x="134" y="1597"/>
                    </a:cubicBezTo>
                    <a:cubicBezTo>
                      <a:pt x="153" y="1522"/>
                      <a:pt x="180" y="1450"/>
                      <a:pt x="198" y="1376"/>
                    </a:cubicBezTo>
                    <a:cubicBezTo>
                      <a:pt x="218" y="1296"/>
                      <a:pt x="246" y="1219"/>
                      <a:pt x="269" y="1140"/>
                    </a:cubicBezTo>
                    <a:cubicBezTo>
                      <a:pt x="298" y="1041"/>
                      <a:pt x="335" y="945"/>
                      <a:pt x="380" y="852"/>
                    </a:cubicBezTo>
                    <a:cubicBezTo>
                      <a:pt x="398" y="815"/>
                      <a:pt x="410" y="775"/>
                      <a:pt x="425" y="737"/>
                    </a:cubicBezTo>
                    <a:cubicBezTo>
                      <a:pt x="452" y="667"/>
                      <a:pt x="480" y="597"/>
                      <a:pt x="507" y="527"/>
                    </a:cubicBezTo>
                    <a:cubicBezTo>
                      <a:pt x="519" y="495"/>
                      <a:pt x="531" y="462"/>
                      <a:pt x="545" y="431"/>
                    </a:cubicBezTo>
                    <a:cubicBezTo>
                      <a:pt x="575" y="359"/>
                      <a:pt x="606" y="288"/>
                      <a:pt x="639" y="211"/>
                    </a:cubicBezTo>
                    <a:cubicBezTo>
                      <a:pt x="655" y="219"/>
                      <a:pt x="669" y="222"/>
                      <a:pt x="676" y="231"/>
                    </a:cubicBezTo>
                    <a:cubicBezTo>
                      <a:pt x="709" y="268"/>
                      <a:pt x="756" y="271"/>
                      <a:pt x="799" y="277"/>
                    </a:cubicBezTo>
                    <a:cubicBezTo>
                      <a:pt x="848" y="283"/>
                      <a:pt x="896" y="277"/>
                      <a:pt x="945" y="268"/>
                    </a:cubicBezTo>
                    <a:cubicBezTo>
                      <a:pt x="1040" y="251"/>
                      <a:pt x="1127" y="211"/>
                      <a:pt x="1219" y="188"/>
                    </a:cubicBezTo>
                    <a:cubicBezTo>
                      <a:pt x="1241" y="183"/>
                      <a:pt x="1262" y="174"/>
                      <a:pt x="1284" y="169"/>
                    </a:cubicBezTo>
                    <a:cubicBezTo>
                      <a:pt x="1341" y="157"/>
                      <a:pt x="1389" y="126"/>
                      <a:pt x="1437" y="96"/>
                    </a:cubicBezTo>
                    <a:cubicBezTo>
                      <a:pt x="1456" y="84"/>
                      <a:pt x="1473" y="71"/>
                      <a:pt x="1498" y="72"/>
                    </a:cubicBezTo>
                    <a:cubicBezTo>
                      <a:pt x="1517" y="72"/>
                      <a:pt x="1528" y="59"/>
                      <a:pt x="1529" y="37"/>
                    </a:cubicBezTo>
                    <a:cubicBezTo>
                      <a:pt x="1530" y="25"/>
                      <a:pt x="1539" y="13"/>
                      <a:pt x="1544" y="0"/>
                    </a:cubicBezTo>
                    <a:cubicBezTo>
                      <a:pt x="1597" y="14"/>
                      <a:pt x="1615" y="60"/>
                      <a:pt x="1660" y="88"/>
                    </a:cubicBezTo>
                    <a:cubicBezTo>
                      <a:pt x="1637" y="94"/>
                      <a:pt x="1624" y="98"/>
                      <a:pt x="1610" y="102"/>
                    </a:cubicBezTo>
                    <a:cubicBezTo>
                      <a:pt x="1607" y="122"/>
                      <a:pt x="1617" y="133"/>
                      <a:pt x="1634" y="137"/>
                    </a:cubicBezTo>
                    <a:cubicBezTo>
                      <a:pt x="1664" y="145"/>
                      <a:pt x="1695" y="156"/>
                      <a:pt x="1726" y="159"/>
                    </a:cubicBezTo>
                    <a:cubicBezTo>
                      <a:pt x="1756" y="163"/>
                      <a:pt x="1772" y="180"/>
                      <a:pt x="1789" y="204"/>
                    </a:cubicBezTo>
                    <a:cubicBezTo>
                      <a:pt x="1775" y="213"/>
                      <a:pt x="1765" y="220"/>
                      <a:pt x="1747" y="231"/>
                    </a:cubicBezTo>
                    <a:cubicBezTo>
                      <a:pt x="1760" y="236"/>
                      <a:pt x="1769" y="242"/>
                      <a:pt x="1777" y="243"/>
                    </a:cubicBezTo>
                    <a:cubicBezTo>
                      <a:pt x="1814" y="244"/>
                      <a:pt x="1850" y="247"/>
                      <a:pt x="1885" y="260"/>
                    </a:cubicBezTo>
                    <a:cubicBezTo>
                      <a:pt x="1935" y="279"/>
                      <a:pt x="1975" y="308"/>
                      <a:pt x="2003" y="354"/>
                    </a:cubicBezTo>
                    <a:cubicBezTo>
                      <a:pt x="2006" y="358"/>
                      <a:pt x="2007" y="364"/>
                      <a:pt x="2011" y="368"/>
                    </a:cubicBezTo>
                    <a:cubicBezTo>
                      <a:pt x="2081" y="441"/>
                      <a:pt x="2122" y="535"/>
                      <a:pt x="2184" y="615"/>
                    </a:cubicBezTo>
                    <a:cubicBezTo>
                      <a:pt x="2201" y="638"/>
                      <a:pt x="2220" y="660"/>
                      <a:pt x="2235" y="684"/>
                    </a:cubicBezTo>
                    <a:cubicBezTo>
                      <a:pt x="2272" y="742"/>
                      <a:pt x="2306" y="801"/>
                      <a:pt x="2341" y="860"/>
                    </a:cubicBezTo>
                    <a:cubicBezTo>
                      <a:pt x="2356" y="887"/>
                      <a:pt x="2372" y="913"/>
                      <a:pt x="2385" y="941"/>
                    </a:cubicBezTo>
                    <a:cubicBezTo>
                      <a:pt x="2420" y="1019"/>
                      <a:pt x="2453" y="1098"/>
                      <a:pt x="2487" y="1177"/>
                    </a:cubicBezTo>
                    <a:cubicBezTo>
                      <a:pt x="2509" y="1229"/>
                      <a:pt x="2533" y="1279"/>
                      <a:pt x="2552" y="1331"/>
                    </a:cubicBezTo>
                    <a:cubicBezTo>
                      <a:pt x="2580" y="1414"/>
                      <a:pt x="2612" y="1496"/>
                      <a:pt x="2626" y="1583"/>
                    </a:cubicBezTo>
                    <a:cubicBezTo>
                      <a:pt x="2630" y="1613"/>
                      <a:pt x="2637" y="1643"/>
                      <a:pt x="2643" y="1673"/>
                    </a:cubicBezTo>
                    <a:cubicBezTo>
                      <a:pt x="2657" y="1750"/>
                      <a:pt x="2661" y="1828"/>
                      <a:pt x="2657" y="1907"/>
                    </a:cubicBezTo>
                    <a:cubicBezTo>
                      <a:pt x="2655" y="1940"/>
                      <a:pt x="2646" y="1972"/>
                      <a:pt x="2641" y="2005"/>
                    </a:cubicBezTo>
                    <a:cubicBezTo>
                      <a:pt x="2632" y="2062"/>
                      <a:pt x="2624" y="2120"/>
                      <a:pt x="2615" y="2178"/>
                    </a:cubicBezTo>
                    <a:cubicBezTo>
                      <a:pt x="2607" y="2232"/>
                      <a:pt x="2601" y="2286"/>
                      <a:pt x="2590" y="2339"/>
                    </a:cubicBezTo>
                    <a:cubicBezTo>
                      <a:pt x="2576" y="2403"/>
                      <a:pt x="2561" y="2466"/>
                      <a:pt x="2542" y="2528"/>
                    </a:cubicBezTo>
                    <a:cubicBezTo>
                      <a:pt x="2512" y="2623"/>
                      <a:pt x="2475" y="2715"/>
                      <a:pt x="2447" y="2810"/>
                    </a:cubicBezTo>
                    <a:cubicBezTo>
                      <a:pt x="2410" y="2935"/>
                      <a:pt x="2356" y="3053"/>
                      <a:pt x="2313" y="3175"/>
                    </a:cubicBezTo>
                    <a:cubicBezTo>
                      <a:pt x="2293" y="3231"/>
                      <a:pt x="2266" y="3285"/>
                      <a:pt x="2225" y="3330"/>
                    </a:cubicBezTo>
                    <a:cubicBezTo>
                      <a:pt x="2214" y="3342"/>
                      <a:pt x="2208" y="3357"/>
                      <a:pt x="2198" y="3369"/>
                    </a:cubicBezTo>
                    <a:cubicBezTo>
                      <a:pt x="2185" y="3385"/>
                      <a:pt x="2170" y="3400"/>
                      <a:pt x="2154" y="341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57" name="Freeform 9"/>
              <p:cNvSpPr>
                <a:spLocks/>
              </p:cNvSpPr>
              <p:nvPr/>
            </p:nvSpPr>
            <p:spPr bwMode="auto">
              <a:xfrm>
                <a:off x="2141538" y="3689350"/>
                <a:ext cx="574675" cy="1608138"/>
              </a:xfrm>
              <a:custGeom>
                <a:avLst/>
                <a:gdLst>
                  <a:gd name="T0" fmla="*/ 392 w 1400"/>
                  <a:gd name="T1" fmla="*/ 53 h 3910"/>
                  <a:gd name="T2" fmla="*/ 723 w 1400"/>
                  <a:gd name="T3" fmla="*/ 73 h 3910"/>
                  <a:gd name="T4" fmla="*/ 893 w 1400"/>
                  <a:gd name="T5" fmla="*/ 73 h 3910"/>
                  <a:gd name="T6" fmla="*/ 1037 w 1400"/>
                  <a:gd name="T7" fmla="*/ 46 h 3910"/>
                  <a:gd name="T8" fmla="*/ 1206 w 1400"/>
                  <a:gd name="T9" fmla="*/ 20 h 3910"/>
                  <a:gd name="T10" fmla="*/ 1302 w 1400"/>
                  <a:gd name="T11" fmla="*/ 0 h 3910"/>
                  <a:gd name="T12" fmla="*/ 1315 w 1400"/>
                  <a:gd name="T13" fmla="*/ 43 h 3910"/>
                  <a:gd name="T14" fmla="*/ 1374 w 1400"/>
                  <a:gd name="T15" fmla="*/ 112 h 3910"/>
                  <a:gd name="T16" fmla="*/ 1400 w 1400"/>
                  <a:gd name="T17" fmla="*/ 124 h 3910"/>
                  <a:gd name="T18" fmla="*/ 1361 w 1400"/>
                  <a:gd name="T19" fmla="*/ 205 h 3910"/>
                  <a:gd name="T20" fmla="*/ 1348 w 1400"/>
                  <a:gd name="T21" fmla="*/ 239 h 3910"/>
                  <a:gd name="T22" fmla="*/ 1277 w 1400"/>
                  <a:gd name="T23" fmla="*/ 437 h 3910"/>
                  <a:gd name="T24" fmla="*/ 1263 w 1400"/>
                  <a:gd name="T25" fmla="*/ 465 h 3910"/>
                  <a:gd name="T26" fmla="*/ 1252 w 1400"/>
                  <a:gd name="T27" fmla="*/ 526 h 3910"/>
                  <a:gd name="T28" fmla="*/ 1258 w 1400"/>
                  <a:gd name="T29" fmla="*/ 617 h 3910"/>
                  <a:gd name="T30" fmla="*/ 1267 w 1400"/>
                  <a:gd name="T31" fmla="*/ 655 h 3910"/>
                  <a:gd name="T32" fmla="*/ 1283 w 1400"/>
                  <a:gd name="T33" fmla="*/ 755 h 3910"/>
                  <a:gd name="T34" fmla="*/ 1313 w 1400"/>
                  <a:gd name="T35" fmla="*/ 893 h 3910"/>
                  <a:gd name="T36" fmla="*/ 1251 w 1400"/>
                  <a:gd name="T37" fmla="*/ 966 h 3910"/>
                  <a:gd name="T38" fmla="*/ 1210 w 1400"/>
                  <a:gd name="T39" fmla="*/ 1069 h 3910"/>
                  <a:gd name="T40" fmla="*/ 1168 w 1400"/>
                  <a:gd name="T41" fmla="*/ 1188 h 3910"/>
                  <a:gd name="T42" fmla="*/ 1106 w 1400"/>
                  <a:gd name="T43" fmla="*/ 1347 h 3910"/>
                  <a:gd name="T44" fmla="*/ 1039 w 1400"/>
                  <a:gd name="T45" fmla="*/ 1513 h 3910"/>
                  <a:gd name="T46" fmla="*/ 955 w 1400"/>
                  <a:gd name="T47" fmla="*/ 1679 h 3910"/>
                  <a:gd name="T48" fmla="*/ 899 w 1400"/>
                  <a:gd name="T49" fmla="*/ 1807 h 3910"/>
                  <a:gd name="T50" fmla="*/ 858 w 1400"/>
                  <a:gd name="T51" fmla="*/ 1968 h 3910"/>
                  <a:gd name="T52" fmla="*/ 849 w 1400"/>
                  <a:gd name="T53" fmla="*/ 2099 h 3910"/>
                  <a:gd name="T54" fmla="*/ 851 w 1400"/>
                  <a:gd name="T55" fmla="*/ 2162 h 3910"/>
                  <a:gd name="T56" fmla="*/ 866 w 1400"/>
                  <a:gd name="T57" fmla="*/ 2312 h 3910"/>
                  <a:gd name="T58" fmla="*/ 877 w 1400"/>
                  <a:gd name="T59" fmla="*/ 2486 h 3910"/>
                  <a:gd name="T60" fmla="*/ 876 w 1400"/>
                  <a:gd name="T61" fmla="*/ 2661 h 3910"/>
                  <a:gd name="T62" fmla="*/ 852 w 1400"/>
                  <a:gd name="T63" fmla="*/ 2918 h 3910"/>
                  <a:gd name="T64" fmla="*/ 819 w 1400"/>
                  <a:gd name="T65" fmla="*/ 3151 h 3910"/>
                  <a:gd name="T66" fmla="*/ 787 w 1400"/>
                  <a:gd name="T67" fmla="*/ 3315 h 3910"/>
                  <a:gd name="T68" fmla="*/ 746 w 1400"/>
                  <a:gd name="T69" fmla="*/ 3509 h 3910"/>
                  <a:gd name="T70" fmla="*/ 701 w 1400"/>
                  <a:gd name="T71" fmla="*/ 3669 h 3910"/>
                  <a:gd name="T72" fmla="*/ 647 w 1400"/>
                  <a:gd name="T73" fmla="*/ 3894 h 3910"/>
                  <a:gd name="T74" fmla="*/ 641 w 1400"/>
                  <a:gd name="T75" fmla="*/ 3910 h 3910"/>
                  <a:gd name="T76" fmla="*/ 411 w 1400"/>
                  <a:gd name="T77" fmla="*/ 3885 h 3910"/>
                  <a:gd name="T78" fmla="*/ 172 w 1400"/>
                  <a:gd name="T79" fmla="*/ 3883 h 3910"/>
                  <a:gd name="T80" fmla="*/ 121 w 1400"/>
                  <a:gd name="T81" fmla="*/ 3882 h 3910"/>
                  <a:gd name="T82" fmla="*/ 34 w 1400"/>
                  <a:gd name="T83" fmla="*/ 3872 h 3910"/>
                  <a:gd name="T84" fmla="*/ 4 w 1400"/>
                  <a:gd name="T85" fmla="*/ 3837 h 3910"/>
                  <a:gd name="T86" fmla="*/ 1 w 1400"/>
                  <a:gd name="T87" fmla="*/ 3592 h 3910"/>
                  <a:gd name="T88" fmla="*/ 8 w 1400"/>
                  <a:gd name="T89" fmla="*/ 3404 h 3910"/>
                  <a:gd name="T90" fmla="*/ 25 w 1400"/>
                  <a:gd name="T91" fmla="*/ 3103 h 3910"/>
                  <a:gd name="T92" fmla="*/ 32 w 1400"/>
                  <a:gd name="T93" fmla="*/ 2860 h 3910"/>
                  <a:gd name="T94" fmla="*/ 22 w 1400"/>
                  <a:gd name="T95" fmla="*/ 2511 h 3910"/>
                  <a:gd name="T96" fmla="*/ 8 w 1400"/>
                  <a:gd name="T97" fmla="*/ 2277 h 3910"/>
                  <a:gd name="T98" fmla="*/ 4 w 1400"/>
                  <a:gd name="T99" fmla="*/ 2122 h 3910"/>
                  <a:gd name="T100" fmla="*/ 22 w 1400"/>
                  <a:gd name="T101" fmla="*/ 1855 h 3910"/>
                  <a:gd name="T102" fmla="*/ 55 w 1400"/>
                  <a:gd name="T103" fmla="*/ 1632 h 3910"/>
                  <a:gd name="T104" fmla="*/ 93 w 1400"/>
                  <a:gd name="T105" fmla="*/ 1445 h 3910"/>
                  <a:gd name="T106" fmla="*/ 160 w 1400"/>
                  <a:gd name="T107" fmla="*/ 1155 h 3910"/>
                  <a:gd name="T108" fmla="*/ 237 w 1400"/>
                  <a:gd name="T109" fmla="*/ 786 h 3910"/>
                  <a:gd name="T110" fmla="*/ 282 w 1400"/>
                  <a:gd name="T111" fmla="*/ 539 h 3910"/>
                  <a:gd name="T112" fmla="*/ 325 w 1400"/>
                  <a:gd name="T113" fmla="*/ 288 h 3910"/>
                  <a:gd name="T114" fmla="*/ 344 w 1400"/>
                  <a:gd name="T115" fmla="*/ 162 h 3910"/>
                  <a:gd name="T116" fmla="*/ 364 w 1400"/>
                  <a:gd name="T117" fmla="*/ 137 h 3910"/>
                  <a:gd name="T118" fmla="*/ 378 w 1400"/>
                  <a:gd name="T119" fmla="*/ 111 h 3910"/>
                  <a:gd name="T120" fmla="*/ 392 w 1400"/>
                  <a:gd name="T121" fmla="*/ 53 h 39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400" h="3910">
                    <a:moveTo>
                      <a:pt x="392" y="53"/>
                    </a:moveTo>
                    <a:cubicBezTo>
                      <a:pt x="506" y="60"/>
                      <a:pt x="615" y="68"/>
                      <a:pt x="723" y="73"/>
                    </a:cubicBezTo>
                    <a:cubicBezTo>
                      <a:pt x="780" y="76"/>
                      <a:pt x="837" y="77"/>
                      <a:pt x="893" y="73"/>
                    </a:cubicBezTo>
                    <a:cubicBezTo>
                      <a:pt x="941" y="68"/>
                      <a:pt x="989" y="54"/>
                      <a:pt x="1037" y="46"/>
                    </a:cubicBezTo>
                    <a:cubicBezTo>
                      <a:pt x="1093" y="36"/>
                      <a:pt x="1150" y="29"/>
                      <a:pt x="1206" y="20"/>
                    </a:cubicBezTo>
                    <a:cubicBezTo>
                      <a:pt x="1237" y="14"/>
                      <a:pt x="1268" y="7"/>
                      <a:pt x="1302" y="0"/>
                    </a:cubicBezTo>
                    <a:cubicBezTo>
                      <a:pt x="1307" y="16"/>
                      <a:pt x="1314" y="29"/>
                      <a:pt x="1315" y="43"/>
                    </a:cubicBezTo>
                    <a:cubicBezTo>
                      <a:pt x="1318" y="81"/>
                      <a:pt x="1337" y="104"/>
                      <a:pt x="1374" y="112"/>
                    </a:cubicBezTo>
                    <a:cubicBezTo>
                      <a:pt x="1382" y="114"/>
                      <a:pt x="1388" y="118"/>
                      <a:pt x="1400" y="124"/>
                    </a:cubicBezTo>
                    <a:cubicBezTo>
                      <a:pt x="1387" y="152"/>
                      <a:pt x="1374" y="179"/>
                      <a:pt x="1361" y="205"/>
                    </a:cubicBezTo>
                    <a:cubicBezTo>
                      <a:pt x="1356" y="216"/>
                      <a:pt x="1352" y="227"/>
                      <a:pt x="1348" y="239"/>
                    </a:cubicBezTo>
                    <a:cubicBezTo>
                      <a:pt x="1324" y="305"/>
                      <a:pt x="1301" y="371"/>
                      <a:pt x="1277" y="437"/>
                    </a:cubicBezTo>
                    <a:cubicBezTo>
                      <a:pt x="1273" y="447"/>
                      <a:pt x="1269" y="456"/>
                      <a:pt x="1263" y="465"/>
                    </a:cubicBezTo>
                    <a:cubicBezTo>
                      <a:pt x="1251" y="484"/>
                      <a:pt x="1249" y="503"/>
                      <a:pt x="1252" y="526"/>
                    </a:cubicBezTo>
                    <a:cubicBezTo>
                      <a:pt x="1257" y="556"/>
                      <a:pt x="1255" y="587"/>
                      <a:pt x="1258" y="617"/>
                    </a:cubicBezTo>
                    <a:cubicBezTo>
                      <a:pt x="1259" y="630"/>
                      <a:pt x="1265" y="642"/>
                      <a:pt x="1267" y="655"/>
                    </a:cubicBezTo>
                    <a:cubicBezTo>
                      <a:pt x="1273" y="688"/>
                      <a:pt x="1283" y="720"/>
                      <a:pt x="1283" y="755"/>
                    </a:cubicBezTo>
                    <a:cubicBezTo>
                      <a:pt x="1285" y="801"/>
                      <a:pt x="1302" y="846"/>
                      <a:pt x="1313" y="893"/>
                    </a:cubicBezTo>
                    <a:cubicBezTo>
                      <a:pt x="1276" y="901"/>
                      <a:pt x="1266" y="937"/>
                      <a:pt x="1251" y="966"/>
                    </a:cubicBezTo>
                    <a:cubicBezTo>
                      <a:pt x="1233" y="998"/>
                      <a:pt x="1223" y="1034"/>
                      <a:pt x="1210" y="1069"/>
                    </a:cubicBezTo>
                    <a:cubicBezTo>
                      <a:pt x="1196" y="1108"/>
                      <a:pt x="1183" y="1149"/>
                      <a:pt x="1168" y="1188"/>
                    </a:cubicBezTo>
                    <a:cubicBezTo>
                      <a:pt x="1148" y="1242"/>
                      <a:pt x="1127" y="1294"/>
                      <a:pt x="1106" y="1347"/>
                    </a:cubicBezTo>
                    <a:cubicBezTo>
                      <a:pt x="1084" y="1403"/>
                      <a:pt x="1064" y="1459"/>
                      <a:pt x="1039" y="1513"/>
                    </a:cubicBezTo>
                    <a:cubicBezTo>
                      <a:pt x="1013" y="1569"/>
                      <a:pt x="982" y="1623"/>
                      <a:pt x="955" y="1679"/>
                    </a:cubicBezTo>
                    <a:cubicBezTo>
                      <a:pt x="934" y="1721"/>
                      <a:pt x="917" y="1764"/>
                      <a:pt x="899" y="1807"/>
                    </a:cubicBezTo>
                    <a:cubicBezTo>
                      <a:pt x="877" y="1858"/>
                      <a:pt x="866" y="1913"/>
                      <a:pt x="858" y="1968"/>
                    </a:cubicBezTo>
                    <a:cubicBezTo>
                      <a:pt x="852" y="2011"/>
                      <a:pt x="851" y="2055"/>
                      <a:pt x="849" y="2099"/>
                    </a:cubicBezTo>
                    <a:cubicBezTo>
                      <a:pt x="848" y="2120"/>
                      <a:pt x="853" y="2141"/>
                      <a:pt x="851" y="2162"/>
                    </a:cubicBezTo>
                    <a:cubicBezTo>
                      <a:pt x="846" y="2214"/>
                      <a:pt x="857" y="2263"/>
                      <a:pt x="866" y="2312"/>
                    </a:cubicBezTo>
                    <a:cubicBezTo>
                      <a:pt x="876" y="2370"/>
                      <a:pt x="880" y="2427"/>
                      <a:pt x="877" y="2486"/>
                    </a:cubicBezTo>
                    <a:cubicBezTo>
                      <a:pt x="875" y="2544"/>
                      <a:pt x="878" y="2603"/>
                      <a:pt x="876" y="2661"/>
                    </a:cubicBezTo>
                    <a:cubicBezTo>
                      <a:pt x="872" y="2747"/>
                      <a:pt x="868" y="2833"/>
                      <a:pt x="852" y="2918"/>
                    </a:cubicBezTo>
                    <a:cubicBezTo>
                      <a:pt x="838" y="2995"/>
                      <a:pt x="831" y="3073"/>
                      <a:pt x="819" y="3151"/>
                    </a:cubicBezTo>
                    <a:cubicBezTo>
                      <a:pt x="811" y="3206"/>
                      <a:pt x="798" y="3260"/>
                      <a:pt x="787" y="3315"/>
                    </a:cubicBezTo>
                    <a:cubicBezTo>
                      <a:pt x="774" y="3379"/>
                      <a:pt x="762" y="3445"/>
                      <a:pt x="746" y="3509"/>
                    </a:cubicBezTo>
                    <a:cubicBezTo>
                      <a:pt x="733" y="3563"/>
                      <a:pt x="714" y="3616"/>
                      <a:pt x="701" y="3669"/>
                    </a:cubicBezTo>
                    <a:cubicBezTo>
                      <a:pt x="681" y="3744"/>
                      <a:pt x="665" y="3819"/>
                      <a:pt x="647" y="3894"/>
                    </a:cubicBezTo>
                    <a:cubicBezTo>
                      <a:pt x="645" y="3900"/>
                      <a:pt x="643" y="3906"/>
                      <a:pt x="641" y="3910"/>
                    </a:cubicBezTo>
                    <a:cubicBezTo>
                      <a:pt x="563" y="3902"/>
                      <a:pt x="487" y="3890"/>
                      <a:pt x="411" y="3885"/>
                    </a:cubicBezTo>
                    <a:cubicBezTo>
                      <a:pt x="331" y="3881"/>
                      <a:pt x="251" y="3884"/>
                      <a:pt x="172" y="3883"/>
                    </a:cubicBezTo>
                    <a:cubicBezTo>
                      <a:pt x="155" y="3883"/>
                      <a:pt x="138" y="3883"/>
                      <a:pt x="121" y="3882"/>
                    </a:cubicBezTo>
                    <a:cubicBezTo>
                      <a:pt x="92" y="3879"/>
                      <a:pt x="63" y="3876"/>
                      <a:pt x="34" y="3872"/>
                    </a:cubicBezTo>
                    <a:cubicBezTo>
                      <a:pt x="5" y="3868"/>
                      <a:pt x="1" y="3865"/>
                      <a:pt x="4" y="3837"/>
                    </a:cubicBezTo>
                    <a:cubicBezTo>
                      <a:pt x="10" y="3755"/>
                      <a:pt x="2" y="3673"/>
                      <a:pt x="1" y="3592"/>
                    </a:cubicBezTo>
                    <a:cubicBezTo>
                      <a:pt x="0" y="3529"/>
                      <a:pt x="5" y="3467"/>
                      <a:pt x="8" y="3404"/>
                    </a:cubicBezTo>
                    <a:cubicBezTo>
                      <a:pt x="14" y="3304"/>
                      <a:pt x="21" y="3203"/>
                      <a:pt x="25" y="3103"/>
                    </a:cubicBezTo>
                    <a:cubicBezTo>
                      <a:pt x="29" y="3022"/>
                      <a:pt x="29" y="2941"/>
                      <a:pt x="32" y="2860"/>
                    </a:cubicBezTo>
                    <a:cubicBezTo>
                      <a:pt x="38" y="2744"/>
                      <a:pt x="37" y="2628"/>
                      <a:pt x="22" y="2511"/>
                    </a:cubicBezTo>
                    <a:cubicBezTo>
                      <a:pt x="12" y="2434"/>
                      <a:pt x="12" y="2355"/>
                      <a:pt x="8" y="2277"/>
                    </a:cubicBezTo>
                    <a:cubicBezTo>
                      <a:pt x="6" y="2225"/>
                      <a:pt x="2" y="2173"/>
                      <a:pt x="4" y="2122"/>
                    </a:cubicBezTo>
                    <a:cubicBezTo>
                      <a:pt x="8" y="2033"/>
                      <a:pt x="19" y="1944"/>
                      <a:pt x="22" y="1855"/>
                    </a:cubicBezTo>
                    <a:cubicBezTo>
                      <a:pt x="25" y="1779"/>
                      <a:pt x="44" y="1706"/>
                      <a:pt x="55" y="1632"/>
                    </a:cubicBezTo>
                    <a:cubicBezTo>
                      <a:pt x="64" y="1569"/>
                      <a:pt x="76" y="1506"/>
                      <a:pt x="93" y="1445"/>
                    </a:cubicBezTo>
                    <a:cubicBezTo>
                      <a:pt x="120" y="1349"/>
                      <a:pt x="138" y="1252"/>
                      <a:pt x="160" y="1155"/>
                    </a:cubicBezTo>
                    <a:cubicBezTo>
                      <a:pt x="187" y="1032"/>
                      <a:pt x="212" y="909"/>
                      <a:pt x="237" y="786"/>
                    </a:cubicBezTo>
                    <a:cubicBezTo>
                      <a:pt x="253" y="704"/>
                      <a:pt x="267" y="621"/>
                      <a:pt x="282" y="539"/>
                    </a:cubicBezTo>
                    <a:cubicBezTo>
                      <a:pt x="297" y="456"/>
                      <a:pt x="311" y="372"/>
                      <a:pt x="325" y="288"/>
                    </a:cubicBezTo>
                    <a:cubicBezTo>
                      <a:pt x="333" y="246"/>
                      <a:pt x="337" y="204"/>
                      <a:pt x="344" y="162"/>
                    </a:cubicBezTo>
                    <a:cubicBezTo>
                      <a:pt x="346" y="151"/>
                      <a:pt x="345" y="138"/>
                      <a:pt x="364" y="137"/>
                    </a:cubicBezTo>
                    <a:cubicBezTo>
                      <a:pt x="369" y="136"/>
                      <a:pt x="375" y="120"/>
                      <a:pt x="378" y="111"/>
                    </a:cubicBezTo>
                    <a:cubicBezTo>
                      <a:pt x="384" y="92"/>
                      <a:pt x="388" y="73"/>
                      <a:pt x="392" y="53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58" name="Freeform 10"/>
              <p:cNvSpPr>
                <a:spLocks/>
              </p:cNvSpPr>
              <p:nvPr/>
            </p:nvSpPr>
            <p:spPr bwMode="auto">
              <a:xfrm>
                <a:off x="2905125" y="3594100"/>
                <a:ext cx="996950" cy="1477963"/>
              </a:xfrm>
              <a:custGeom>
                <a:avLst/>
                <a:gdLst>
                  <a:gd name="T0" fmla="*/ 0 w 2426"/>
                  <a:gd name="T1" fmla="*/ 1420 h 3594"/>
                  <a:gd name="T2" fmla="*/ 81 w 2426"/>
                  <a:gd name="T3" fmla="*/ 1409 h 3594"/>
                  <a:gd name="T4" fmla="*/ 142 w 2426"/>
                  <a:gd name="T5" fmla="*/ 1369 h 3594"/>
                  <a:gd name="T6" fmla="*/ 170 w 2426"/>
                  <a:gd name="T7" fmla="*/ 1261 h 3594"/>
                  <a:gd name="T8" fmla="*/ 173 w 2426"/>
                  <a:gd name="T9" fmla="*/ 1206 h 3594"/>
                  <a:gd name="T10" fmla="*/ 171 w 2426"/>
                  <a:gd name="T11" fmla="*/ 1150 h 3594"/>
                  <a:gd name="T12" fmla="*/ 154 w 2426"/>
                  <a:gd name="T13" fmla="*/ 977 h 3594"/>
                  <a:gd name="T14" fmla="*/ 160 w 2426"/>
                  <a:gd name="T15" fmla="*/ 925 h 3594"/>
                  <a:gd name="T16" fmla="*/ 202 w 2426"/>
                  <a:gd name="T17" fmla="*/ 765 h 3594"/>
                  <a:gd name="T18" fmla="*/ 221 w 2426"/>
                  <a:gd name="T19" fmla="*/ 696 h 3594"/>
                  <a:gd name="T20" fmla="*/ 236 w 2426"/>
                  <a:gd name="T21" fmla="*/ 592 h 3594"/>
                  <a:gd name="T22" fmla="*/ 349 w 2426"/>
                  <a:gd name="T23" fmla="*/ 500 h 3594"/>
                  <a:gd name="T24" fmla="*/ 432 w 2426"/>
                  <a:gd name="T25" fmla="*/ 384 h 3594"/>
                  <a:gd name="T26" fmla="*/ 473 w 2426"/>
                  <a:gd name="T27" fmla="*/ 295 h 3594"/>
                  <a:gd name="T28" fmla="*/ 570 w 2426"/>
                  <a:gd name="T29" fmla="*/ 58 h 3594"/>
                  <a:gd name="T30" fmla="*/ 590 w 2426"/>
                  <a:gd name="T31" fmla="*/ 40 h 3594"/>
                  <a:gd name="T32" fmla="*/ 693 w 2426"/>
                  <a:gd name="T33" fmla="*/ 0 h 3594"/>
                  <a:gd name="T34" fmla="*/ 717 w 2426"/>
                  <a:gd name="T35" fmla="*/ 42 h 3594"/>
                  <a:gd name="T36" fmla="*/ 755 w 2426"/>
                  <a:gd name="T37" fmla="*/ 89 h 3594"/>
                  <a:gd name="T38" fmla="*/ 780 w 2426"/>
                  <a:gd name="T39" fmla="*/ 143 h 3594"/>
                  <a:gd name="T40" fmla="*/ 873 w 2426"/>
                  <a:gd name="T41" fmla="*/ 446 h 3594"/>
                  <a:gd name="T42" fmla="*/ 930 w 2426"/>
                  <a:gd name="T43" fmla="*/ 673 h 3594"/>
                  <a:gd name="T44" fmla="*/ 1003 w 2426"/>
                  <a:gd name="T45" fmla="*/ 933 h 3594"/>
                  <a:gd name="T46" fmla="*/ 1087 w 2426"/>
                  <a:gd name="T47" fmla="*/ 1252 h 3594"/>
                  <a:gd name="T48" fmla="*/ 1163 w 2426"/>
                  <a:gd name="T49" fmla="*/ 1519 h 3594"/>
                  <a:gd name="T50" fmla="*/ 1269 w 2426"/>
                  <a:gd name="T51" fmla="*/ 1857 h 3594"/>
                  <a:gd name="T52" fmla="*/ 1381 w 2426"/>
                  <a:gd name="T53" fmla="*/ 2011 h 3594"/>
                  <a:gd name="T54" fmla="*/ 1432 w 2426"/>
                  <a:gd name="T55" fmla="*/ 2066 h 3594"/>
                  <a:gd name="T56" fmla="*/ 1614 w 2426"/>
                  <a:gd name="T57" fmla="*/ 2220 h 3594"/>
                  <a:gd name="T58" fmla="*/ 1851 w 2426"/>
                  <a:gd name="T59" fmla="*/ 2419 h 3594"/>
                  <a:gd name="T60" fmla="*/ 2010 w 2426"/>
                  <a:gd name="T61" fmla="*/ 2597 h 3594"/>
                  <a:gd name="T62" fmla="*/ 2114 w 2426"/>
                  <a:gd name="T63" fmla="*/ 2711 h 3594"/>
                  <a:gd name="T64" fmla="*/ 2181 w 2426"/>
                  <a:gd name="T65" fmla="*/ 2795 h 3594"/>
                  <a:gd name="T66" fmla="*/ 2334 w 2426"/>
                  <a:gd name="T67" fmla="*/ 3014 h 3594"/>
                  <a:gd name="T68" fmla="*/ 2413 w 2426"/>
                  <a:gd name="T69" fmla="*/ 3128 h 3594"/>
                  <a:gd name="T70" fmla="*/ 2414 w 2426"/>
                  <a:gd name="T71" fmla="*/ 3180 h 3594"/>
                  <a:gd name="T72" fmla="*/ 2386 w 2426"/>
                  <a:gd name="T73" fmla="*/ 3237 h 3594"/>
                  <a:gd name="T74" fmla="*/ 2351 w 2426"/>
                  <a:gd name="T75" fmla="*/ 3280 h 3594"/>
                  <a:gd name="T76" fmla="*/ 2245 w 2426"/>
                  <a:gd name="T77" fmla="*/ 3364 h 3594"/>
                  <a:gd name="T78" fmla="*/ 2122 w 2426"/>
                  <a:gd name="T79" fmla="*/ 3469 h 3594"/>
                  <a:gd name="T80" fmla="*/ 2088 w 2426"/>
                  <a:gd name="T81" fmla="*/ 3496 h 3594"/>
                  <a:gd name="T82" fmla="*/ 1969 w 2426"/>
                  <a:gd name="T83" fmla="*/ 3566 h 3594"/>
                  <a:gd name="T84" fmla="*/ 1928 w 2426"/>
                  <a:gd name="T85" fmla="*/ 3582 h 3594"/>
                  <a:gd name="T86" fmla="*/ 1843 w 2426"/>
                  <a:gd name="T87" fmla="*/ 3550 h 3594"/>
                  <a:gd name="T88" fmla="*/ 1671 w 2426"/>
                  <a:gd name="T89" fmla="*/ 3342 h 3594"/>
                  <a:gd name="T90" fmla="*/ 1447 w 2426"/>
                  <a:gd name="T91" fmla="*/ 3145 h 3594"/>
                  <a:gd name="T92" fmla="*/ 1353 w 2426"/>
                  <a:gd name="T93" fmla="*/ 3078 h 3594"/>
                  <a:gd name="T94" fmla="*/ 1287 w 2426"/>
                  <a:gd name="T95" fmla="*/ 3027 h 3594"/>
                  <a:gd name="T96" fmla="*/ 1095 w 2426"/>
                  <a:gd name="T97" fmla="*/ 2879 h 3594"/>
                  <a:gd name="T98" fmla="*/ 1003 w 2426"/>
                  <a:gd name="T99" fmla="*/ 2810 h 3594"/>
                  <a:gd name="T100" fmla="*/ 902 w 2426"/>
                  <a:gd name="T101" fmla="*/ 2734 h 3594"/>
                  <a:gd name="T102" fmla="*/ 768 w 2426"/>
                  <a:gd name="T103" fmla="*/ 2628 h 3594"/>
                  <a:gd name="T104" fmla="*/ 555 w 2426"/>
                  <a:gd name="T105" fmla="*/ 2448 h 3594"/>
                  <a:gd name="T106" fmla="*/ 424 w 2426"/>
                  <a:gd name="T107" fmla="*/ 2280 h 3594"/>
                  <a:gd name="T108" fmla="*/ 333 w 2426"/>
                  <a:gd name="T109" fmla="*/ 2094 h 3594"/>
                  <a:gd name="T110" fmla="*/ 318 w 2426"/>
                  <a:gd name="T111" fmla="*/ 2071 h 3594"/>
                  <a:gd name="T112" fmla="*/ 208 w 2426"/>
                  <a:gd name="T113" fmla="*/ 1883 h 3594"/>
                  <a:gd name="T114" fmla="*/ 92 w 2426"/>
                  <a:gd name="T115" fmla="*/ 1636 h 3594"/>
                  <a:gd name="T116" fmla="*/ 73 w 2426"/>
                  <a:gd name="T117" fmla="*/ 1574 h 3594"/>
                  <a:gd name="T118" fmla="*/ 0 w 2426"/>
                  <a:gd name="T119" fmla="*/ 1420 h 359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2426" h="3594">
                    <a:moveTo>
                      <a:pt x="0" y="1420"/>
                    </a:moveTo>
                    <a:cubicBezTo>
                      <a:pt x="32" y="1416"/>
                      <a:pt x="57" y="1412"/>
                      <a:pt x="81" y="1409"/>
                    </a:cubicBezTo>
                    <a:cubicBezTo>
                      <a:pt x="108" y="1405"/>
                      <a:pt x="129" y="1394"/>
                      <a:pt x="142" y="1369"/>
                    </a:cubicBezTo>
                    <a:cubicBezTo>
                      <a:pt x="160" y="1335"/>
                      <a:pt x="177" y="1302"/>
                      <a:pt x="170" y="1261"/>
                    </a:cubicBezTo>
                    <a:cubicBezTo>
                      <a:pt x="168" y="1243"/>
                      <a:pt x="173" y="1224"/>
                      <a:pt x="173" y="1206"/>
                    </a:cubicBezTo>
                    <a:cubicBezTo>
                      <a:pt x="174" y="1187"/>
                      <a:pt x="173" y="1169"/>
                      <a:pt x="171" y="1150"/>
                    </a:cubicBezTo>
                    <a:cubicBezTo>
                      <a:pt x="166" y="1092"/>
                      <a:pt x="158" y="1035"/>
                      <a:pt x="154" y="977"/>
                    </a:cubicBezTo>
                    <a:cubicBezTo>
                      <a:pt x="152" y="960"/>
                      <a:pt x="156" y="942"/>
                      <a:pt x="160" y="925"/>
                    </a:cubicBezTo>
                    <a:cubicBezTo>
                      <a:pt x="173" y="872"/>
                      <a:pt x="188" y="818"/>
                      <a:pt x="202" y="765"/>
                    </a:cubicBezTo>
                    <a:cubicBezTo>
                      <a:pt x="209" y="742"/>
                      <a:pt x="217" y="720"/>
                      <a:pt x="221" y="696"/>
                    </a:cubicBezTo>
                    <a:cubicBezTo>
                      <a:pt x="228" y="663"/>
                      <a:pt x="231" y="629"/>
                      <a:pt x="236" y="592"/>
                    </a:cubicBezTo>
                    <a:cubicBezTo>
                      <a:pt x="271" y="561"/>
                      <a:pt x="320" y="544"/>
                      <a:pt x="349" y="500"/>
                    </a:cubicBezTo>
                    <a:cubicBezTo>
                      <a:pt x="375" y="460"/>
                      <a:pt x="407" y="424"/>
                      <a:pt x="432" y="384"/>
                    </a:cubicBezTo>
                    <a:cubicBezTo>
                      <a:pt x="449" y="356"/>
                      <a:pt x="460" y="325"/>
                      <a:pt x="473" y="295"/>
                    </a:cubicBezTo>
                    <a:cubicBezTo>
                      <a:pt x="506" y="216"/>
                      <a:pt x="537" y="137"/>
                      <a:pt x="570" y="58"/>
                    </a:cubicBezTo>
                    <a:cubicBezTo>
                      <a:pt x="573" y="50"/>
                      <a:pt x="582" y="43"/>
                      <a:pt x="590" y="40"/>
                    </a:cubicBezTo>
                    <a:cubicBezTo>
                      <a:pt x="623" y="27"/>
                      <a:pt x="656" y="15"/>
                      <a:pt x="693" y="0"/>
                    </a:cubicBezTo>
                    <a:cubicBezTo>
                      <a:pt x="702" y="15"/>
                      <a:pt x="710" y="28"/>
                      <a:pt x="717" y="42"/>
                    </a:cubicBezTo>
                    <a:cubicBezTo>
                      <a:pt x="727" y="61"/>
                      <a:pt x="723" y="89"/>
                      <a:pt x="755" y="89"/>
                    </a:cubicBezTo>
                    <a:cubicBezTo>
                      <a:pt x="764" y="107"/>
                      <a:pt x="773" y="124"/>
                      <a:pt x="780" y="143"/>
                    </a:cubicBezTo>
                    <a:cubicBezTo>
                      <a:pt x="818" y="242"/>
                      <a:pt x="848" y="343"/>
                      <a:pt x="873" y="446"/>
                    </a:cubicBezTo>
                    <a:cubicBezTo>
                      <a:pt x="892" y="522"/>
                      <a:pt x="910" y="598"/>
                      <a:pt x="930" y="673"/>
                    </a:cubicBezTo>
                    <a:cubicBezTo>
                      <a:pt x="953" y="760"/>
                      <a:pt x="979" y="846"/>
                      <a:pt x="1003" y="933"/>
                    </a:cubicBezTo>
                    <a:cubicBezTo>
                      <a:pt x="1031" y="1039"/>
                      <a:pt x="1058" y="1146"/>
                      <a:pt x="1087" y="1252"/>
                    </a:cubicBezTo>
                    <a:cubicBezTo>
                      <a:pt x="1111" y="1341"/>
                      <a:pt x="1136" y="1431"/>
                      <a:pt x="1163" y="1519"/>
                    </a:cubicBezTo>
                    <a:cubicBezTo>
                      <a:pt x="1197" y="1632"/>
                      <a:pt x="1234" y="1744"/>
                      <a:pt x="1269" y="1857"/>
                    </a:cubicBezTo>
                    <a:cubicBezTo>
                      <a:pt x="1289" y="1921"/>
                      <a:pt x="1329" y="1970"/>
                      <a:pt x="1381" y="2011"/>
                    </a:cubicBezTo>
                    <a:cubicBezTo>
                      <a:pt x="1401" y="2026"/>
                      <a:pt x="1414" y="2049"/>
                      <a:pt x="1432" y="2066"/>
                    </a:cubicBezTo>
                    <a:cubicBezTo>
                      <a:pt x="1490" y="2121"/>
                      <a:pt x="1551" y="2172"/>
                      <a:pt x="1614" y="2220"/>
                    </a:cubicBezTo>
                    <a:cubicBezTo>
                      <a:pt x="1697" y="2282"/>
                      <a:pt x="1778" y="2346"/>
                      <a:pt x="1851" y="2419"/>
                    </a:cubicBezTo>
                    <a:cubicBezTo>
                      <a:pt x="1907" y="2476"/>
                      <a:pt x="1957" y="2537"/>
                      <a:pt x="2010" y="2597"/>
                    </a:cubicBezTo>
                    <a:cubicBezTo>
                      <a:pt x="2043" y="2636"/>
                      <a:pt x="2080" y="2672"/>
                      <a:pt x="2114" y="2711"/>
                    </a:cubicBezTo>
                    <a:cubicBezTo>
                      <a:pt x="2138" y="2738"/>
                      <a:pt x="2160" y="2766"/>
                      <a:pt x="2181" y="2795"/>
                    </a:cubicBezTo>
                    <a:cubicBezTo>
                      <a:pt x="2233" y="2867"/>
                      <a:pt x="2283" y="2941"/>
                      <a:pt x="2334" y="3014"/>
                    </a:cubicBezTo>
                    <a:cubicBezTo>
                      <a:pt x="2361" y="3052"/>
                      <a:pt x="2386" y="3091"/>
                      <a:pt x="2413" y="3128"/>
                    </a:cubicBezTo>
                    <a:cubicBezTo>
                      <a:pt x="2426" y="3146"/>
                      <a:pt x="2425" y="3162"/>
                      <a:pt x="2414" y="3180"/>
                    </a:cubicBezTo>
                    <a:cubicBezTo>
                      <a:pt x="2404" y="3198"/>
                      <a:pt x="2397" y="3219"/>
                      <a:pt x="2386" y="3237"/>
                    </a:cubicBezTo>
                    <a:cubicBezTo>
                      <a:pt x="2376" y="3253"/>
                      <a:pt x="2365" y="3269"/>
                      <a:pt x="2351" y="3280"/>
                    </a:cubicBezTo>
                    <a:cubicBezTo>
                      <a:pt x="2317" y="3310"/>
                      <a:pt x="2283" y="3340"/>
                      <a:pt x="2245" y="3364"/>
                    </a:cubicBezTo>
                    <a:cubicBezTo>
                      <a:pt x="2198" y="3392"/>
                      <a:pt x="2164" y="3435"/>
                      <a:pt x="2122" y="3469"/>
                    </a:cubicBezTo>
                    <a:cubicBezTo>
                      <a:pt x="2110" y="3478"/>
                      <a:pt x="2100" y="3488"/>
                      <a:pt x="2088" y="3496"/>
                    </a:cubicBezTo>
                    <a:cubicBezTo>
                      <a:pt x="2048" y="3520"/>
                      <a:pt x="2009" y="3544"/>
                      <a:pt x="1969" y="3566"/>
                    </a:cubicBezTo>
                    <a:cubicBezTo>
                      <a:pt x="1957" y="3573"/>
                      <a:pt x="1942" y="3578"/>
                      <a:pt x="1928" y="3582"/>
                    </a:cubicBezTo>
                    <a:cubicBezTo>
                      <a:pt x="1887" y="3593"/>
                      <a:pt x="1870" y="3594"/>
                      <a:pt x="1843" y="3550"/>
                    </a:cubicBezTo>
                    <a:cubicBezTo>
                      <a:pt x="1795" y="3473"/>
                      <a:pt x="1735" y="3406"/>
                      <a:pt x="1671" y="3342"/>
                    </a:cubicBezTo>
                    <a:cubicBezTo>
                      <a:pt x="1601" y="3271"/>
                      <a:pt x="1525" y="3207"/>
                      <a:pt x="1447" y="3145"/>
                    </a:cubicBezTo>
                    <a:cubicBezTo>
                      <a:pt x="1417" y="3121"/>
                      <a:pt x="1384" y="3101"/>
                      <a:pt x="1353" y="3078"/>
                    </a:cubicBezTo>
                    <a:cubicBezTo>
                      <a:pt x="1330" y="3062"/>
                      <a:pt x="1309" y="3044"/>
                      <a:pt x="1287" y="3027"/>
                    </a:cubicBezTo>
                    <a:cubicBezTo>
                      <a:pt x="1223" y="2978"/>
                      <a:pt x="1159" y="2928"/>
                      <a:pt x="1095" y="2879"/>
                    </a:cubicBezTo>
                    <a:cubicBezTo>
                      <a:pt x="1065" y="2856"/>
                      <a:pt x="1034" y="2833"/>
                      <a:pt x="1003" y="2810"/>
                    </a:cubicBezTo>
                    <a:cubicBezTo>
                      <a:pt x="969" y="2785"/>
                      <a:pt x="935" y="2760"/>
                      <a:pt x="902" y="2734"/>
                    </a:cubicBezTo>
                    <a:cubicBezTo>
                      <a:pt x="857" y="2699"/>
                      <a:pt x="812" y="2664"/>
                      <a:pt x="768" y="2628"/>
                    </a:cubicBezTo>
                    <a:cubicBezTo>
                      <a:pt x="697" y="2569"/>
                      <a:pt x="628" y="2506"/>
                      <a:pt x="555" y="2448"/>
                    </a:cubicBezTo>
                    <a:cubicBezTo>
                      <a:pt x="497" y="2403"/>
                      <a:pt x="459" y="2342"/>
                      <a:pt x="424" y="2280"/>
                    </a:cubicBezTo>
                    <a:cubicBezTo>
                      <a:pt x="391" y="2219"/>
                      <a:pt x="364" y="2156"/>
                      <a:pt x="333" y="2094"/>
                    </a:cubicBezTo>
                    <a:cubicBezTo>
                      <a:pt x="329" y="2086"/>
                      <a:pt x="324" y="2078"/>
                      <a:pt x="318" y="2071"/>
                    </a:cubicBezTo>
                    <a:cubicBezTo>
                      <a:pt x="271" y="2014"/>
                      <a:pt x="239" y="1949"/>
                      <a:pt x="208" y="1883"/>
                    </a:cubicBezTo>
                    <a:cubicBezTo>
                      <a:pt x="168" y="1802"/>
                      <a:pt x="129" y="1719"/>
                      <a:pt x="92" y="1636"/>
                    </a:cubicBezTo>
                    <a:cubicBezTo>
                      <a:pt x="83" y="1617"/>
                      <a:pt x="79" y="1595"/>
                      <a:pt x="73" y="1574"/>
                    </a:cubicBezTo>
                    <a:cubicBezTo>
                      <a:pt x="60" y="1521"/>
                      <a:pt x="40" y="1470"/>
                      <a:pt x="0" y="142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59" name="Freeform 11"/>
              <p:cNvSpPr>
                <a:spLocks/>
              </p:cNvSpPr>
              <p:nvPr/>
            </p:nvSpPr>
            <p:spPr bwMode="auto">
              <a:xfrm>
                <a:off x="1919288" y="1419225"/>
                <a:ext cx="1141413" cy="1139825"/>
              </a:xfrm>
              <a:custGeom>
                <a:avLst/>
                <a:gdLst>
                  <a:gd name="T0" fmla="*/ 599 w 2776"/>
                  <a:gd name="T1" fmla="*/ 2609 h 2773"/>
                  <a:gd name="T2" fmla="*/ 609 w 2776"/>
                  <a:gd name="T3" fmla="*/ 2450 h 2773"/>
                  <a:gd name="T4" fmla="*/ 410 w 2776"/>
                  <a:gd name="T5" fmla="*/ 2516 h 2773"/>
                  <a:gd name="T6" fmla="*/ 394 w 2776"/>
                  <a:gd name="T7" fmla="*/ 2393 h 2773"/>
                  <a:gd name="T8" fmla="*/ 224 w 2776"/>
                  <a:gd name="T9" fmla="*/ 2386 h 2773"/>
                  <a:gd name="T10" fmla="*/ 36 w 2776"/>
                  <a:gd name="T11" fmla="*/ 2357 h 2773"/>
                  <a:gd name="T12" fmla="*/ 157 w 2776"/>
                  <a:gd name="T13" fmla="*/ 2100 h 2773"/>
                  <a:gd name="T14" fmla="*/ 157 w 2776"/>
                  <a:gd name="T15" fmla="*/ 1447 h 2773"/>
                  <a:gd name="T16" fmla="*/ 139 w 2776"/>
                  <a:gd name="T17" fmla="*/ 858 h 2773"/>
                  <a:gd name="T18" fmla="*/ 290 w 2776"/>
                  <a:gd name="T19" fmla="*/ 524 h 2773"/>
                  <a:gd name="T20" fmla="*/ 710 w 2776"/>
                  <a:gd name="T21" fmla="*/ 108 h 2773"/>
                  <a:gd name="T22" fmla="*/ 947 w 2776"/>
                  <a:gd name="T23" fmla="*/ 32 h 2773"/>
                  <a:gd name="T24" fmla="*/ 1306 w 2776"/>
                  <a:gd name="T25" fmla="*/ 27 h 2773"/>
                  <a:gd name="T26" fmla="*/ 1592 w 2776"/>
                  <a:gd name="T27" fmla="*/ 18 h 2773"/>
                  <a:gd name="T28" fmla="*/ 1927 w 2776"/>
                  <a:gd name="T29" fmla="*/ 184 h 2773"/>
                  <a:gd name="T30" fmla="*/ 2154 w 2776"/>
                  <a:gd name="T31" fmla="*/ 505 h 2773"/>
                  <a:gd name="T32" fmla="*/ 2312 w 2776"/>
                  <a:gd name="T33" fmla="*/ 1371 h 2773"/>
                  <a:gd name="T34" fmla="*/ 2446 w 2776"/>
                  <a:gd name="T35" fmla="*/ 1674 h 2773"/>
                  <a:gd name="T36" fmla="*/ 2693 w 2776"/>
                  <a:gd name="T37" fmla="*/ 1893 h 2773"/>
                  <a:gd name="T38" fmla="*/ 2546 w 2776"/>
                  <a:gd name="T39" fmla="*/ 2035 h 2773"/>
                  <a:gd name="T40" fmla="*/ 2581 w 2776"/>
                  <a:gd name="T41" fmla="*/ 2137 h 2773"/>
                  <a:gd name="T42" fmla="*/ 2412 w 2776"/>
                  <a:gd name="T43" fmla="*/ 2340 h 2773"/>
                  <a:gd name="T44" fmla="*/ 2294 w 2776"/>
                  <a:gd name="T45" fmla="*/ 2511 h 2773"/>
                  <a:gd name="T46" fmla="*/ 2131 w 2776"/>
                  <a:gd name="T47" fmla="*/ 2379 h 2773"/>
                  <a:gd name="T48" fmla="*/ 1990 w 2776"/>
                  <a:gd name="T49" fmla="*/ 2267 h 2773"/>
                  <a:gd name="T50" fmla="*/ 2165 w 2776"/>
                  <a:gd name="T51" fmla="*/ 1964 h 2773"/>
                  <a:gd name="T52" fmla="*/ 2131 w 2776"/>
                  <a:gd name="T53" fmla="*/ 2183 h 2773"/>
                  <a:gd name="T54" fmla="*/ 2259 w 2776"/>
                  <a:gd name="T55" fmla="*/ 2185 h 2773"/>
                  <a:gd name="T56" fmla="*/ 2278 w 2776"/>
                  <a:gd name="T57" fmla="*/ 2085 h 2773"/>
                  <a:gd name="T58" fmla="*/ 2221 w 2776"/>
                  <a:gd name="T59" fmla="*/ 2037 h 2773"/>
                  <a:gd name="T60" fmla="*/ 2174 w 2776"/>
                  <a:gd name="T61" fmla="*/ 1874 h 2773"/>
                  <a:gd name="T62" fmla="*/ 1986 w 2776"/>
                  <a:gd name="T63" fmla="*/ 1939 h 2773"/>
                  <a:gd name="T64" fmla="*/ 2012 w 2776"/>
                  <a:gd name="T65" fmla="*/ 1858 h 2773"/>
                  <a:gd name="T66" fmla="*/ 1955 w 2776"/>
                  <a:gd name="T67" fmla="*/ 1731 h 2773"/>
                  <a:gd name="T68" fmla="*/ 1612 w 2776"/>
                  <a:gd name="T69" fmla="*/ 1945 h 2773"/>
                  <a:gd name="T70" fmla="*/ 1735 w 2776"/>
                  <a:gd name="T71" fmla="*/ 1622 h 2773"/>
                  <a:gd name="T72" fmla="*/ 1574 w 2776"/>
                  <a:gd name="T73" fmla="*/ 1693 h 2773"/>
                  <a:gd name="T74" fmla="*/ 1446 w 2776"/>
                  <a:gd name="T75" fmla="*/ 1746 h 2773"/>
                  <a:gd name="T76" fmla="*/ 1512 w 2776"/>
                  <a:gd name="T77" fmla="*/ 1216 h 2773"/>
                  <a:gd name="T78" fmla="*/ 1408 w 2776"/>
                  <a:gd name="T79" fmla="*/ 915 h 2773"/>
                  <a:gd name="T80" fmla="*/ 1271 w 2776"/>
                  <a:gd name="T81" fmla="*/ 1163 h 2773"/>
                  <a:gd name="T82" fmla="*/ 1032 w 2776"/>
                  <a:gd name="T83" fmla="*/ 872 h 2773"/>
                  <a:gd name="T84" fmla="*/ 865 w 2776"/>
                  <a:gd name="T85" fmla="*/ 1095 h 2773"/>
                  <a:gd name="T86" fmla="*/ 821 w 2776"/>
                  <a:gd name="T87" fmla="*/ 792 h 2773"/>
                  <a:gd name="T88" fmla="*/ 597 w 2776"/>
                  <a:gd name="T89" fmla="*/ 943 h 2773"/>
                  <a:gd name="T90" fmla="*/ 590 w 2776"/>
                  <a:gd name="T91" fmla="*/ 1118 h 2773"/>
                  <a:gd name="T92" fmla="*/ 483 w 2776"/>
                  <a:gd name="T93" fmla="*/ 718 h 2773"/>
                  <a:gd name="T94" fmla="*/ 211 w 2776"/>
                  <a:gd name="T95" fmla="*/ 948 h 2773"/>
                  <a:gd name="T96" fmla="*/ 172 w 2776"/>
                  <a:gd name="T97" fmla="*/ 1144 h 2773"/>
                  <a:gd name="T98" fmla="*/ 237 w 2776"/>
                  <a:gd name="T99" fmla="*/ 1104 h 2773"/>
                  <a:gd name="T100" fmla="*/ 292 w 2776"/>
                  <a:gd name="T101" fmla="*/ 1320 h 2773"/>
                  <a:gd name="T102" fmla="*/ 334 w 2776"/>
                  <a:gd name="T103" fmla="*/ 1517 h 2773"/>
                  <a:gd name="T104" fmla="*/ 515 w 2776"/>
                  <a:gd name="T105" fmla="*/ 2043 h 2773"/>
                  <a:gd name="T106" fmla="*/ 751 w 2776"/>
                  <a:gd name="T107" fmla="*/ 2308 h 2773"/>
                  <a:gd name="T108" fmla="*/ 1185 w 2776"/>
                  <a:gd name="T109" fmla="*/ 2461 h 2773"/>
                  <a:gd name="T110" fmla="*/ 1074 w 2776"/>
                  <a:gd name="T111" fmla="*/ 2622 h 2773"/>
                  <a:gd name="T112" fmla="*/ 1025 w 2776"/>
                  <a:gd name="T113" fmla="*/ 2607 h 2773"/>
                  <a:gd name="T114" fmla="*/ 893 w 2776"/>
                  <a:gd name="T115" fmla="*/ 2648 h 2773"/>
                  <a:gd name="T116" fmla="*/ 870 w 2776"/>
                  <a:gd name="T117" fmla="*/ 2491 h 277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2776" h="2773">
                    <a:moveTo>
                      <a:pt x="870" y="2491"/>
                    </a:moveTo>
                    <a:cubicBezTo>
                      <a:pt x="844" y="2487"/>
                      <a:pt x="824" y="2495"/>
                      <a:pt x="807" y="2515"/>
                    </a:cubicBezTo>
                    <a:cubicBezTo>
                      <a:pt x="755" y="2577"/>
                      <a:pt x="683" y="2595"/>
                      <a:pt x="599" y="2609"/>
                    </a:cubicBezTo>
                    <a:cubicBezTo>
                      <a:pt x="621" y="2561"/>
                      <a:pt x="638" y="2520"/>
                      <a:pt x="658" y="2481"/>
                    </a:cubicBezTo>
                    <a:cubicBezTo>
                      <a:pt x="668" y="2463"/>
                      <a:pt x="669" y="2449"/>
                      <a:pt x="657" y="2431"/>
                    </a:cubicBezTo>
                    <a:cubicBezTo>
                      <a:pt x="638" y="2429"/>
                      <a:pt x="624" y="2438"/>
                      <a:pt x="609" y="2450"/>
                    </a:cubicBezTo>
                    <a:cubicBezTo>
                      <a:pt x="586" y="2469"/>
                      <a:pt x="561" y="2488"/>
                      <a:pt x="535" y="2502"/>
                    </a:cubicBezTo>
                    <a:cubicBezTo>
                      <a:pt x="495" y="2523"/>
                      <a:pt x="453" y="2539"/>
                      <a:pt x="404" y="2560"/>
                    </a:cubicBezTo>
                    <a:cubicBezTo>
                      <a:pt x="406" y="2540"/>
                      <a:pt x="406" y="2527"/>
                      <a:pt x="410" y="2516"/>
                    </a:cubicBezTo>
                    <a:cubicBezTo>
                      <a:pt x="421" y="2489"/>
                      <a:pt x="433" y="2463"/>
                      <a:pt x="445" y="2436"/>
                    </a:cubicBezTo>
                    <a:cubicBezTo>
                      <a:pt x="454" y="2417"/>
                      <a:pt x="458" y="2399"/>
                      <a:pt x="448" y="2377"/>
                    </a:cubicBezTo>
                    <a:cubicBezTo>
                      <a:pt x="428" y="2374"/>
                      <a:pt x="411" y="2383"/>
                      <a:pt x="394" y="2393"/>
                    </a:cubicBezTo>
                    <a:cubicBezTo>
                      <a:pt x="339" y="2424"/>
                      <a:pt x="284" y="2456"/>
                      <a:pt x="227" y="2485"/>
                    </a:cubicBezTo>
                    <a:cubicBezTo>
                      <a:pt x="203" y="2497"/>
                      <a:pt x="175" y="2500"/>
                      <a:pt x="146" y="2504"/>
                    </a:cubicBezTo>
                    <a:cubicBezTo>
                      <a:pt x="173" y="2464"/>
                      <a:pt x="208" y="2432"/>
                      <a:pt x="224" y="2386"/>
                    </a:cubicBezTo>
                    <a:cubicBezTo>
                      <a:pt x="239" y="2344"/>
                      <a:pt x="273" y="2309"/>
                      <a:pt x="269" y="2258"/>
                    </a:cubicBezTo>
                    <a:cubicBezTo>
                      <a:pt x="240" y="2248"/>
                      <a:pt x="221" y="2260"/>
                      <a:pt x="203" y="2277"/>
                    </a:cubicBezTo>
                    <a:cubicBezTo>
                      <a:pt x="156" y="2321"/>
                      <a:pt x="98" y="2343"/>
                      <a:pt x="36" y="2357"/>
                    </a:cubicBezTo>
                    <a:cubicBezTo>
                      <a:pt x="27" y="2359"/>
                      <a:pt x="17" y="2356"/>
                      <a:pt x="0" y="2355"/>
                    </a:cubicBezTo>
                    <a:cubicBezTo>
                      <a:pt x="9" y="2342"/>
                      <a:pt x="14" y="2332"/>
                      <a:pt x="21" y="2326"/>
                    </a:cubicBezTo>
                    <a:cubicBezTo>
                      <a:pt x="85" y="2261"/>
                      <a:pt x="126" y="2183"/>
                      <a:pt x="157" y="2100"/>
                    </a:cubicBezTo>
                    <a:cubicBezTo>
                      <a:pt x="185" y="2027"/>
                      <a:pt x="192" y="1950"/>
                      <a:pt x="197" y="1873"/>
                    </a:cubicBezTo>
                    <a:cubicBezTo>
                      <a:pt x="203" y="1750"/>
                      <a:pt x="192" y="1629"/>
                      <a:pt x="173" y="1508"/>
                    </a:cubicBezTo>
                    <a:cubicBezTo>
                      <a:pt x="170" y="1487"/>
                      <a:pt x="163" y="1467"/>
                      <a:pt x="157" y="1447"/>
                    </a:cubicBezTo>
                    <a:cubicBezTo>
                      <a:pt x="136" y="1376"/>
                      <a:pt x="133" y="1303"/>
                      <a:pt x="122" y="1231"/>
                    </a:cubicBezTo>
                    <a:cubicBezTo>
                      <a:pt x="111" y="1160"/>
                      <a:pt x="116" y="1091"/>
                      <a:pt x="123" y="1021"/>
                    </a:cubicBezTo>
                    <a:cubicBezTo>
                      <a:pt x="129" y="967"/>
                      <a:pt x="129" y="912"/>
                      <a:pt x="139" y="858"/>
                    </a:cubicBezTo>
                    <a:cubicBezTo>
                      <a:pt x="147" y="810"/>
                      <a:pt x="163" y="763"/>
                      <a:pt x="181" y="718"/>
                    </a:cubicBezTo>
                    <a:cubicBezTo>
                      <a:pt x="198" y="673"/>
                      <a:pt x="220" y="629"/>
                      <a:pt x="243" y="586"/>
                    </a:cubicBezTo>
                    <a:cubicBezTo>
                      <a:pt x="256" y="564"/>
                      <a:pt x="273" y="544"/>
                      <a:pt x="290" y="524"/>
                    </a:cubicBezTo>
                    <a:cubicBezTo>
                      <a:pt x="340" y="464"/>
                      <a:pt x="393" y="407"/>
                      <a:pt x="438" y="343"/>
                    </a:cubicBezTo>
                    <a:cubicBezTo>
                      <a:pt x="466" y="305"/>
                      <a:pt x="494" y="265"/>
                      <a:pt x="530" y="234"/>
                    </a:cubicBezTo>
                    <a:cubicBezTo>
                      <a:pt x="586" y="187"/>
                      <a:pt x="642" y="139"/>
                      <a:pt x="710" y="108"/>
                    </a:cubicBezTo>
                    <a:cubicBezTo>
                      <a:pt x="744" y="92"/>
                      <a:pt x="778" y="73"/>
                      <a:pt x="812" y="57"/>
                    </a:cubicBezTo>
                    <a:cubicBezTo>
                      <a:pt x="828" y="50"/>
                      <a:pt x="845" y="43"/>
                      <a:pt x="861" y="44"/>
                    </a:cubicBezTo>
                    <a:cubicBezTo>
                      <a:pt x="891" y="45"/>
                      <a:pt x="919" y="37"/>
                      <a:pt x="947" y="32"/>
                    </a:cubicBezTo>
                    <a:cubicBezTo>
                      <a:pt x="987" y="26"/>
                      <a:pt x="1028" y="24"/>
                      <a:pt x="1069" y="21"/>
                    </a:cubicBezTo>
                    <a:cubicBezTo>
                      <a:pt x="1118" y="18"/>
                      <a:pt x="1167" y="13"/>
                      <a:pt x="1216" y="13"/>
                    </a:cubicBezTo>
                    <a:cubicBezTo>
                      <a:pt x="1246" y="13"/>
                      <a:pt x="1276" y="24"/>
                      <a:pt x="1306" y="27"/>
                    </a:cubicBezTo>
                    <a:cubicBezTo>
                      <a:pt x="1337" y="29"/>
                      <a:pt x="1369" y="37"/>
                      <a:pt x="1400" y="11"/>
                    </a:cubicBezTo>
                    <a:cubicBezTo>
                      <a:pt x="1413" y="0"/>
                      <a:pt x="1443" y="5"/>
                      <a:pt x="1465" y="6"/>
                    </a:cubicBezTo>
                    <a:cubicBezTo>
                      <a:pt x="1507" y="9"/>
                      <a:pt x="1549" y="17"/>
                      <a:pt x="1592" y="18"/>
                    </a:cubicBezTo>
                    <a:cubicBezTo>
                      <a:pt x="1652" y="20"/>
                      <a:pt x="1706" y="40"/>
                      <a:pt x="1757" y="71"/>
                    </a:cubicBezTo>
                    <a:cubicBezTo>
                      <a:pt x="1776" y="82"/>
                      <a:pt x="1796" y="94"/>
                      <a:pt x="1817" y="101"/>
                    </a:cubicBezTo>
                    <a:cubicBezTo>
                      <a:pt x="1862" y="118"/>
                      <a:pt x="1895" y="150"/>
                      <a:pt x="1927" y="184"/>
                    </a:cubicBezTo>
                    <a:cubicBezTo>
                      <a:pt x="1979" y="238"/>
                      <a:pt x="2031" y="293"/>
                      <a:pt x="2072" y="357"/>
                    </a:cubicBezTo>
                    <a:cubicBezTo>
                      <a:pt x="2090" y="385"/>
                      <a:pt x="2105" y="417"/>
                      <a:pt x="2121" y="447"/>
                    </a:cubicBezTo>
                    <a:cubicBezTo>
                      <a:pt x="2132" y="466"/>
                      <a:pt x="2148" y="484"/>
                      <a:pt x="2154" y="505"/>
                    </a:cubicBezTo>
                    <a:cubicBezTo>
                      <a:pt x="2178" y="578"/>
                      <a:pt x="2204" y="651"/>
                      <a:pt x="2221" y="726"/>
                    </a:cubicBezTo>
                    <a:cubicBezTo>
                      <a:pt x="2254" y="877"/>
                      <a:pt x="2255" y="1032"/>
                      <a:pt x="2274" y="1184"/>
                    </a:cubicBezTo>
                    <a:cubicBezTo>
                      <a:pt x="2282" y="1247"/>
                      <a:pt x="2298" y="1309"/>
                      <a:pt x="2312" y="1371"/>
                    </a:cubicBezTo>
                    <a:cubicBezTo>
                      <a:pt x="2320" y="1404"/>
                      <a:pt x="2331" y="1435"/>
                      <a:pt x="2340" y="1467"/>
                    </a:cubicBezTo>
                    <a:cubicBezTo>
                      <a:pt x="2359" y="1537"/>
                      <a:pt x="2392" y="1600"/>
                      <a:pt x="2436" y="1657"/>
                    </a:cubicBezTo>
                    <a:cubicBezTo>
                      <a:pt x="2440" y="1662"/>
                      <a:pt x="2443" y="1668"/>
                      <a:pt x="2446" y="1674"/>
                    </a:cubicBezTo>
                    <a:cubicBezTo>
                      <a:pt x="2480" y="1747"/>
                      <a:pt x="2535" y="1802"/>
                      <a:pt x="2599" y="1850"/>
                    </a:cubicBezTo>
                    <a:cubicBezTo>
                      <a:pt x="2619" y="1865"/>
                      <a:pt x="2640" y="1878"/>
                      <a:pt x="2663" y="1890"/>
                    </a:cubicBezTo>
                    <a:cubicBezTo>
                      <a:pt x="2671" y="1894"/>
                      <a:pt x="2683" y="1894"/>
                      <a:pt x="2693" y="1893"/>
                    </a:cubicBezTo>
                    <a:cubicBezTo>
                      <a:pt x="2722" y="1889"/>
                      <a:pt x="2748" y="1897"/>
                      <a:pt x="2776" y="1910"/>
                    </a:cubicBezTo>
                    <a:cubicBezTo>
                      <a:pt x="2763" y="1930"/>
                      <a:pt x="2749" y="1945"/>
                      <a:pt x="2729" y="1956"/>
                    </a:cubicBezTo>
                    <a:cubicBezTo>
                      <a:pt x="2670" y="1988"/>
                      <a:pt x="2612" y="2020"/>
                      <a:pt x="2546" y="2035"/>
                    </a:cubicBezTo>
                    <a:cubicBezTo>
                      <a:pt x="2540" y="2036"/>
                      <a:pt x="2534" y="2039"/>
                      <a:pt x="2527" y="2042"/>
                    </a:cubicBezTo>
                    <a:cubicBezTo>
                      <a:pt x="2527" y="2072"/>
                      <a:pt x="2553" y="2088"/>
                      <a:pt x="2564" y="2111"/>
                    </a:cubicBezTo>
                    <a:cubicBezTo>
                      <a:pt x="2569" y="2120"/>
                      <a:pt x="2578" y="2128"/>
                      <a:pt x="2581" y="2137"/>
                    </a:cubicBezTo>
                    <a:cubicBezTo>
                      <a:pt x="2596" y="2180"/>
                      <a:pt x="2623" y="2214"/>
                      <a:pt x="2661" y="2238"/>
                    </a:cubicBezTo>
                    <a:cubicBezTo>
                      <a:pt x="2664" y="2240"/>
                      <a:pt x="2666" y="2244"/>
                      <a:pt x="2671" y="2250"/>
                    </a:cubicBezTo>
                    <a:cubicBezTo>
                      <a:pt x="2589" y="2296"/>
                      <a:pt x="2511" y="2347"/>
                      <a:pt x="2412" y="2340"/>
                    </a:cubicBezTo>
                    <a:cubicBezTo>
                      <a:pt x="2381" y="2338"/>
                      <a:pt x="2349" y="2344"/>
                      <a:pt x="2311" y="2347"/>
                    </a:cubicBezTo>
                    <a:cubicBezTo>
                      <a:pt x="2339" y="2411"/>
                      <a:pt x="2398" y="2432"/>
                      <a:pt x="2445" y="2471"/>
                    </a:cubicBezTo>
                    <a:cubicBezTo>
                      <a:pt x="2394" y="2491"/>
                      <a:pt x="2345" y="2507"/>
                      <a:pt x="2294" y="2511"/>
                    </a:cubicBezTo>
                    <a:cubicBezTo>
                      <a:pt x="2285" y="2512"/>
                      <a:pt x="2273" y="2507"/>
                      <a:pt x="2266" y="2501"/>
                    </a:cubicBezTo>
                    <a:cubicBezTo>
                      <a:pt x="2250" y="2489"/>
                      <a:pt x="2236" y="2475"/>
                      <a:pt x="2224" y="2459"/>
                    </a:cubicBezTo>
                    <a:cubicBezTo>
                      <a:pt x="2198" y="2426"/>
                      <a:pt x="2167" y="2400"/>
                      <a:pt x="2131" y="2379"/>
                    </a:cubicBezTo>
                    <a:cubicBezTo>
                      <a:pt x="2112" y="2367"/>
                      <a:pt x="2096" y="2351"/>
                      <a:pt x="2078" y="2339"/>
                    </a:cubicBezTo>
                    <a:cubicBezTo>
                      <a:pt x="2070" y="2333"/>
                      <a:pt x="2059" y="2332"/>
                      <a:pt x="2048" y="2331"/>
                    </a:cubicBezTo>
                    <a:cubicBezTo>
                      <a:pt x="2006" y="2325"/>
                      <a:pt x="1991" y="2309"/>
                      <a:pt x="1990" y="2267"/>
                    </a:cubicBezTo>
                    <a:cubicBezTo>
                      <a:pt x="1989" y="2217"/>
                      <a:pt x="1989" y="2168"/>
                      <a:pt x="1990" y="2119"/>
                    </a:cubicBezTo>
                    <a:cubicBezTo>
                      <a:pt x="1990" y="2106"/>
                      <a:pt x="1990" y="2092"/>
                      <a:pt x="2006" y="2086"/>
                    </a:cubicBezTo>
                    <a:cubicBezTo>
                      <a:pt x="2071" y="2061"/>
                      <a:pt x="2117" y="2012"/>
                      <a:pt x="2165" y="1964"/>
                    </a:cubicBezTo>
                    <a:cubicBezTo>
                      <a:pt x="2167" y="1962"/>
                      <a:pt x="2169" y="1961"/>
                      <a:pt x="2176" y="1957"/>
                    </a:cubicBezTo>
                    <a:cubicBezTo>
                      <a:pt x="2174" y="1976"/>
                      <a:pt x="2174" y="1993"/>
                      <a:pt x="2171" y="2008"/>
                    </a:cubicBezTo>
                    <a:cubicBezTo>
                      <a:pt x="2160" y="2067"/>
                      <a:pt x="2154" y="2127"/>
                      <a:pt x="2131" y="2183"/>
                    </a:cubicBezTo>
                    <a:cubicBezTo>
                      <a:pt x="2126" y="2195"/>
                      <a:pt x="2120" y="2208"/>
                      <a:pt x="2133" y="2219"/>
                    </a:cubicBezTo>
                    <a:cubicBezTo>
                      <a:pt x="2147" y="2232"/>
                      <a:pt x="2163" y="2237"/>
                      <a:pt x="2180" y="2229"/>
                    </a:cubicBezTo>
                    <a:cubicBezTo>
                      <a:pt x="2207" y="2215"/>
                      <a:pt x="2235" y="2202"/>
                      <a:pt x="2259" y="2185"/>
                    </a:cubicBezTo>
                    <a:cubicBezTo>
                      <a:pt x="2282" y="2168"/>
                      <a:pt x="2300" y="2147"/>
                      <a:pt x="2319" y="2127"/>
                    </a:cubicBezTo>
                    <a:cubicBezTo>
                      <a:pt x="2337" y="2109"/>
                      <a:pt x="2347" y="2087"/>
                      <a:pt x="2346" y="2059"/>
                    </a:cubicBezTo>
                    <a:cubicBezTo>
                      <a:pt x="2315" y="2046"/>
                      <a:pt x="2296" y="2067"/>
                      <a:pt x="2278" y="2085"/>
                    </a:cubicBezTo>
                    <a:cubicBezTo>
                      <a:pt x="2258" y="2104"/>
                      <a:pt x="2240" y="2125"/>
                      <a:pt x="2220" y="2145"/>
                    </a:cubicBezTo>
                    <a:cubicBezTo>
                      <a:pt x="2216" y="2150"/>
                      <a:pt x="2211" y="2153"/>
                      <a:pt x="2199" y="2162"/>
                    </a:cubicBezTo>
                    <a:cubicBezTo>
                      <a:pt x="2208" y="2115"/>
                      <a:pt x="2215" y="2076"/>
                      <a:pt x="2221" y="2037"/>
                    </a:cubicBezTo>
                    <a:cubicBezTo>
                      <a:pt x="2229" y="1993"/>
                      <a:pt x="2234" y="1948"/>
                      <a:pt x="2242" y="1904"/>
                    </a:cubicBezTo>
                    <a:cubicBezTo>
                      <a:pt x="2247" y="1872"/>
                      <a:pt x="2244" y="1862"/>
                      <a:pt x="2225" y="1854"/>
                    </a:cubicBezTo>
                    <a:cubicBezTo>
                      <a:pt x="2207" y="1846"/>
                      <a:pt x="2193" y="1854"/>
                      <a:pt x="2174" y="1874"/>
                    </a:cubicBezTo>
                    <a:cubicBezTo>
                      <a:pt x="2132" y="1918"/>
                      <a:pt x="2089" y="1962"/>
                      <a:pt x="2046" y="2005"/>
                    </a:cubicBezTo>
                    <a:cubicBezTo>
                      <a:pt x="2033" y="2017"/>
                      <a:pt x="2018" y="2028"/>
                      <a:pt x="1995" y="2029"/>
                    </a:cubicBezTo>
                    <a:cubicBezTo>
                      <a:pt x="1998" y="1996"/>
                      <a:pt x="2023" y="1964"/>
                      <a:pt x="1986" y="1939"/>
                    </a:cubicBezTo>
                    <a:cubicBezTo>
                      <a:pt x="1991" y="1933"/>
                      <a:pt x="1994" y="1926"/>
                      <a:pt x="2000" y="1923"/>
                    </a:cubicBezTo>
                    <a:cubicBezTo>
                      <a:pt x="2019" y="1913"/>
                      <a:pt x="2031" y="1902"/>
                      <a:pt x="2012" y="1880"/>
                    </a:cubicBezTo>
                    <a:cubicBezTo>
                      <a:pt x="2008" y="1876"/>
                      <a:pt x="2010" y="1864"/>
                      <a:pt x="2012" y="1858"/>
                    </a:cubicBezTo>
                    <a:cubicBezTo>
                      <a:pt x="2026" y="1823"/>
                      <a:pt x="2021" y="1787"/>
                      <a:pt x="2021" y="1751"/>
                    </a:cubicBezTo>
                    <a:cubicBezTo>
                      <a:pt x="2021" y="1732"/>
                      <a:pt x="2011" y="1722"/>
                      <a:pt x="1994" y="1718"/>
                    </a:cubicBezTo>
                    <a:cubicBezTo>
                      <a:pt x="1979" y="1715"/>
                      <a:pt x="1966" y="1717"/>
                      <a:pt x="1955" y="1731"/>
                    </a:cubicBezTo>
                    <a:cubicBezTo>
                      <a:pt x="1915" y="1787"/>
                      <a:pt x="1867" y="1834"/>
                      <a:pt x="1807" y="1871"/>
                    </a:cubicBezTo>
                    <a:cubicBezTo>
                      <a:pt x="1750" y="1906"/>
                      <a:pt x="1691" y="1929"/>
                      <a:pt x="1629" y="1947"/>
                    </a:cubicBezTo>
                    <a:cubicBezTo>
                      <a:pt x="1624" y="1948"/>
                      <a:pt x="1618" y="1946"/>
                      <a:pt x="1612" y="1945"/>
                    </a:cubicBezTo>
                    <a:cubicBezTo>
                      <a:pt x="1631" y="1901"/>
                      <a:pt x="1651" y="1860"/>
                      <a:pt x="1667" y="1817"/>
                    </a:cubicBezTo>
                    <a:cubicBezTo>
                      <a:pt x="1685" y="1768"/>
                      <a:pt x="1700" y="1719"/>
                      <a:pt x="1717" y="1670"/>
                    </a:cubicBezTo>
                    <a:cubicBezTo>
                      <a:pt x="1722" y="1654"/>
                      <a:pt x="1728" y="1638"/>
                      <a:pt x="1735" y="1622"/>
                    </a:cubicBezTo>
                    <a:cubicBezTo>
                      <a:pt x="1742" y="1604"/>
                      <a:pt x="1740" y="1588"/>
                      <a:pt x="1724" y="1576"/>
                    </a:cubicBezTo>
                    <a:cubicBezTo>
                      <a:pt x="1712" y="1566"/>
                      <a:pt x="1691" y="1570"/>
                      <a:pt x="1678" y="1584"/>
                    </a:cubicBezTo>
                    <a:cubicBezTo>
                      <a:pt x="1643" y="1620"/>
                      <a:pt x="1611" y="1659"/>
                      <a:pt x="1574" y="1693"/>
                    </a:cubicBezTo>
                    <a:cubicBezTo>
                      <a:pt x="1543" y="1722"/>
                      <a:pt x="1509" y="1746"/>
                      <a:pt x="1474" y="1771"/>
                    </a:cubicBezTo>
                    <a:cubicBezTo>
                      <a:pt x="1465" y="1778"/>
                      <a:pt x="1452" y="1778"/>
                      <a:pt x="1436" y="1783"/>
                    </a:cubicBezTo>
                    <a:cubicBezTo>
                      <a:pt x="1440" y="1767"/>
                      <a:pt x="1442" y="1756"/>
                      <a:pt x="1446" y="1746"/>
                    </a:cubicBezTo>
                    <a:cubicBezTo>
                      <a:pt x="1470" y="1681"/>
                      <a:pt x="1496" y="1617"/>
                      <a:pt x="1517" y="1552"/>
                    </a:cubicBezTo>
                    <a:cubicBezTo>
                      <a:pt x="1526" y="1524"/>
                      <a:pt x="1531" y="1494"/>
                      <a:pt x="1530" y="1466"/>
                    </a:cubicBezTo>
                    <a:cubicBezTo>
                      <a:pt x="1526" y="1382"/>
                      <a:pt x="1524" y="1299"/>
                      <a:pt x="1512" y="1216"/>
                    </a:cubicBezTo>
                    <a:cubicBezTo>
                      <a:pt x="1502" y="1151"/>
                      <a:pt x="1493" y="1085"/>
                      <a:pt x="1465" y="1024"/>
                    </a:cubicBezTo>
                    <a:cubicBezTo>
                      <a:pt x="1454" y="1000"/>
                      <a:pt x="1448" y="974"/>
                      <a:pt x="1443" y="949"/>
                    </a:cubicBezTo>
                    <a:cubicBezTo>
                      <a:pt x="1439" y="930"/>
                      <a:pt x="1428" y="921"/>
                      <a:pt x="1408" y="915"/>
                    </a:cubicBezTo>
                    <a:cubicBezTo>
                      <a:pt x="1400" y="927"/>
                      <a:pt x="1391" y="939"/>
                      <a:pt x="1384" y="953"/>
                    </a:cubicBezTo>
                    <a:cubicBezTo>
                      <a:pt x="1348" y="1022"/>
                      <a:pt x="1313" y="1092"/>
                      <a:pt x="1278" y="1162"/>
                    </a:cubicBezTo>
                    <a:cubicBezTo>
                      <a:pt x="1277" y="1162"/>
                      <a:pt x="1275" y="1162"/>
                      <a:pt x="1271" y="1163"/>
                    </a:cubicBezTo>
                    <a:cubicBezTo>
                      <a:pt x="1270" y="1146"/>
                      <a:pt x="1269" y="1130"/>
                      <a:pt x="1267" y="1114"/>
                    </a:cubicBezTo>
                    <a:cubicBezTo>
                      <a:pt x="1254" y="1032"/>
                      <a:pt x="1205" y="968"/>
                      <a:pt x="1160" y="903"/>
                    </a:cubicBezTo>
                    <a:cubicBezTo>
                      <a:pt x="1125" y="852"/>
                      <a:pt x="1084" y="851"/>
                      <a:pt x="1032" y="872"/>
                    </a:cubicBezTo>
                    <a:cubicBezTo>
                      <a:pt x="981" y="892"/>
                      <a:pt x="956" y="934"/>
                      <a:pt x="931" y="976"/>
                    </a:cubicBezTo>
                    <a:cubicBezTo>
                      <a:pt x="915" y="1005"/>
                      <a:pt x="904" y="1036"/>
                      <a:pt x="889" y="1066"/>
                    </a:cubicBezTo>
                    <a:cubicBezTo>
                      <a:pt x="885" y="1074"/>
                      <a:pt x="877" y="1080"/>
                      <a:pt x="865" y="1095"/>
                    </a:cubicBezTo>
                    <a:cubicBezTo>
                      <a:pt x="847" y="1027"/>
                      <a:pt x="830" y="969"/>
                      <a:pt x="817" y="911"/>
                    </a:cubicBezTo>
                    <a:cubicBezTo>
                      <a:pt x="813" y="891"/>
                      <a:pt x="817" y="869"/>
                      <a:pt x="818" y="848"/>
                    </a:cubicBezTo>
                    <a:cubicBezTo>
                      <a:pt x="819" y="829"/>
                      <a:pt x="822" y="811"/>
                      <a:pt x="821" y="792"/>
                    </a:cubicBezTo>
                    <a:cubicBezTo>
                      <a:pt x="821" y="759"/>
                      <a:pt x="805" y="746"/>
                      <a:pt x="773" y="752"/>
                    </a:cubicBezTo>
                    <a:cubicBezTo>
                      <a:pt x="745" y="756"/>
                      <a:pt x="719" y="767"/>
                      <a:pt x="700" y="789"/>
                    </a:cubicBezTo>
                    <a:cubicBezTo>
                      <a:pt x="659" y="836"/>
                      <a:pt x="620" y="884"/>
                      <a:pt x="597" y="943"/>
                    </a:cubicBezTo>
                    <a:cubicBezTo>
                      <a:pt x="591" y="957"/>
                      <a:pt x="588" y="973"/>
                      <a:pt x="588" y="988"/>
                    </a:cubicBezTo>
                    <a:cubicBezTo>
                      <a:pt x="589" y="1024"/>
                      <a:pt x="593" y="1060"/>
                      <a:pt x="594" y="1096"/>
                    </a:cubicBezTo>
                    <a:cubicBezTo>
                      <a:pt x="595" y="1102"/>
                      <a:pt x="592" y="1108"/>
                      <a:pt x="590" y="1118"/>
                    </a:cubicBezTo>
                    <a:cubicBezTo>
                      <a:pt x="548" y="1084"/>
                      <a:pt x="537" y="1039"/>
                      <a:pt x="531" y="993"/>
                    </a:cubicBezTo>
                    <a:cubicBezTo>
                      <a:pt x="520" y="919"/>
                      <a:pt x="511" y="843"/>
                      <a:pt x="501" y="768"/>
                    </a:cubicBezTo>
                    <a:cubicBezTo>
                      <a:pt x="499" y="751"/>
                      <a:pt x="503" y="728"/>
                      <a:pt x="483" y="718"/>
                    </a:cubicBezTo>
                    <a:cubicBezTo>
                      <a:pt x="461" y="707"/>
                      <a:pt x="435" y="709"/>
                      <a:pt x="414" y="720"/>
                    </a:cubicBezTo>
                    <a:cubicBezTo>
                      <a:pt x="385" y="734"/>
                      <a:pt x="357" y="752"/>
                      <a:pt x="333" y="777"/>
                    </a:cubicBezTo>
                    <a:cubicBezTo>
                      <a:pt x="283" y="828"/>
                      <a:pt x="251" y="891"/>
                      <a:pt x="211" y="948"/>
                    </a:cubicBezTo>
                    <a:cubicBezTo>
                      <a:pt x="191" y="977"/>
                      <a:pt x="176" y="1013"/>
                      <a:pt x="183" y="1054"/>
                    </a:cubicBezTo>
                    <a:cubicBezTo>
                      <a:pt x="185" y="1068"/>
                      <a:pt x="179" y="1085"/>
                      <a:pt x="177" y="1100"/>
                    </a:cubicBezTo>
                    <a:cubicBezTo>
                      <a:pt x="175" y="1115"/>
                      <a:pt x="173" y="1129"/>
                      <a:pt x="172" y="1144"/>
                    </a:cubicBezTo>
                    <a:cubicBezTo>
                      <a:pt x="170" y="1177"/>
                      <a:pt x="192" y="1192"/>
                      <a:pt x="222" y="1179"/>
                    </a:cubicBezTo>
                    <a:cubicBezTo>
                      <a:pt x="227" y="1177"/>
                      <a:pt x="231" y="1173"/>
                      <a:pt x="233" y="1172"/>
                    </a:cubicBezTo>
                    <a:cubicBezTo>
                      <a:pt x="234" y="1148"/>
                      <a:pt x="236" y="1126"/>
                      <a:pt x="237" y="1104"/>
                    </a:cubicBezTo>
                    <a:cubicBezTo>
                      <a:pt x="240" y="1104"/>
                      <a:pt x="243" y="1104"/>
                      <a:pt x="246" y="1104"/>
                    </a:cubicBezTo>
                    <a:cubicBezTo>
                      <a:pt x="261" y="1127"/>
                      <a:pt x="265" y="1155"/>
                      <a:pt x="262" y="1182"/>
                    </a:cubicBezTo>
                    <a:cubicBezTo>
                      <a:pt x="258" y="1231"/>
                      <a:pt x="271" y="1277"/>
                      <a:pt x="292" y="1320"/>
                    </a:cubicBezTo>
                    <a:cubicBezTo>
                      <a:pt x="300" y="1338"/>
                      <a:pt x="310" y="1354"/>
                      <a:pt x="302" y="1376"/>
                    </a:cubicBezTo>
                    <a:cubicBezTo>
                      <a:pt x="300" y="1382"/>
                      <a:pt x="303" y="1392"/>
                      <a:pt x="306" y="1398"/>
                    </a:cubicBezTo>
                    <a:cubicBezTo>
                      <a:pt x="328" y="1435"/>
                      <a:pt x="334" y="1475"/>
                      <a:pt x="334" y="1517"/>
                    </a:cubicBezTo>
                    <a:cubicBezTo>
                      <a:pt x="334" y="1530"/>
                      <a:pt x="336" y="1543"/>
                      <a:pt x="338" y="1556"/>
                    </a:cubicBezTo>
                    <a:cubicBezTo>
                      <a:pt x="357" y="1650"/>
                      <a:pt x="369" y="1745"/>
                      <a:pt x="413" y="1832"/>
                    </a:cubicBezTo>
                    <a:cubicBezTo>
                      <a:pt x="448" y="1902"/>
                      <a:pt x="480" y="1973"/>
                      <a:pt x="515" y="2043"/>
                    </a:cubicBezTo>
                    <a:cubicBezTo>
                      <a:pt x="525" y="2064"/>
                      <a:pt x="541" y="2082"/>
                      <a:pt x="556" y="2101"/>
                    </a:cubicBezTo>
                    <a:cubicBezTo>
                      <a:pt x="581" y="2134"/>
                      <a:pt x="607" y="2166"/>
                      <a:pt x="632" y="2199"/>
                    </a:cubicBezTo>
                    <a:cubicBezTo>
                      <a:pt x="664" y="2243"/>
                      <a:pt x="704" y="2279"/>
                      <a:pt x="751" y="2308"/>
                    </a:cubicBezTo>
                    <a:cubicBezTo>
                      <a:pt x="799" y="2337"/>
                      <a:pt x="844" y="2369"/>
                      <a:pt x="890" y="2401"/>
                    </a:cubicBezTo>
                    <a:cubicBezTo>
                      <a:pt x="943" y="2438"/>
                      <a:pt x="1002" y="2452"/>
                      <a:pt x="1065" y="2459"/>
                    </a:cubicBezTo>
                    <a:cubicBezTo>
                      <a:pt x="1104" y="2463"/>
                      <a:pt x="1142" y="2478"/>
                      <a:pt x="1185" y="2461"/>
                    </a:cubicBezTo>
                    <a:cubicBezTo>
                      <a:pt x="1190" y="2476"/>
                      <a:pt x="1194" y="2490"/>
                      <a:pt x="1199" y="2506"/>
                    </a:cubicBezTo>
                    <a:cubicBezTo>
                      <a:pt x="1160" y="2519"/>
                      <a:pt x="1129" y="2540"/>
                      <a:pt x="1106" y="2572"/>
                    </a:cubicBezTo>
                    <a:cubicBezTo>
                      <a:pt x="1094" y="2588"/>
                      <a:pt x="1081" y="2604"/>
                      <a:pt x="1074" y="2622"/>
                    </a:cubicBezTo>
                    <a:cubicBezTo>
                      <a:pt x="1055" y="2667"/>
                      <a:pt x="1039" y="2713"/>
                      <a:pt x="1021" y="2758"/>
                    </a:cubicBezTo>
                    <a:cubicBezTo>
                      <a:pt x="1019" y="2763"/>
                      <a:pt x="1014" y="2766"/>
                      <a:pt x="1007" y="2773"/>
                    </a:cubicBezTo>
                    <a:cubicBezTo>
                      <a:pt x="994" y="2713"/>
                      <a:pt x="995" y="2659"/>
                      <a:pt x="1025" y="2607"/>
                    </a:cubicBezTo>
                    <a:cubicBezTo>
                      <a:pt x="1038" y="2584"/>
                      <a:pt x="1055" y="2559"/>
                      <a:pt x="1047" y="2527"/>
                    </a:cubicBezTo>
                    <a:cubicBezTo>
                      <a:pt x="1024" y="2519"/>
                      <a:pt x="1005" y="2524"/>
                      <a:pt x="989" y="2542"/>
                    </a:cubicBezTo>
                    <a:cubicBezTo>
                      <a:pt x="957" y="2577"/>
                      <a:pt x="923" y="2611"/>
                      <a:pt x="893" y="2648"/>
                    </a:cubicBezTo>
                    <a:cubicBezTo>
                      <a:pt x="861" y="2690"/>
                      <a:pt x="819" y="2704"/>
                      <a:pt x="769" y="2709"/>
                    </a:cubicBezTo>
                    <a:cubicBezTo>
                      <a:pt x="805" y="2639"/>
                      <a:pt x="840" y="2570"/>
                      <a:pt x="875" y="2502"/>
                    </a:cubicBezTo>
                    <a:cubicBezTo>
                      <a:pt x="876" y="2499"/>
                      <a:pt x="872" y="2495"/>
                      <a:pt x="870" y="249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60" name="Freeform 12"/>
              <p:cNvSpPr>
                <a:spLocks noEditPoints="1"/>
              </p:cNvSpPr>
              <p:nvPr/>
            </p:nvSpPr>
            <p:spPr bwMode="auto">
              <a:xfrm>
                <a:off x="2044700" y="1733550"/>
                <a:ext cx="681038" cy="777875"/>
              </a:xfrm>
              <a:custGeom>
                <a:avLst/>
                <a:gdLst>
                  <a:gd name="T0" fmla="*/ 159 w 1657"/>
                  <a:gd name="T1" fmla="*/ 770 h 1893"/>
                  <a:gd name="T2" fmla="*/ 200 w 1657"/>
                  <a:gd name="T3" fmla="*/ 617 h 1893"/>
                  <a:gd name="T4" fmla="*/ 305 w 1657"/>
                  <a:gd name="T5" fmla="*/ 575 h 1893"/>
                  <a:gd name="T6" fmla="*/ 65 w 1657"/>
                  <a:gd name="T7" fmla="*/ 562 h 1893"/>
                  <a:gd name="T8" fmla="*/ 7 w 1657"/>
                  <a:gd name="T9" fmla="*/ 294 h 1893"/>
                  <a:gd name="T10" fmla="*/ 38 w 1657"/>
                  <a:gd name="T11" fmla="*/ 97 h 1893"/>
                  <a:gd name="T12" fmla="*/ 132 w 1657"/>
                  <a:gd name="T13" fmla="*/ 4 h 1893"/>
                  <a:gd name="T14" fmla="*/ 167 w 1657"/>
                  <a:gd name="T15" fmla="*/ 176 h 1893"/>
                  <a:gd name="T16" fmla="*/ 316 w 1657"/>
                  <a:gd name="T17" fmla="*/ 421 h 1893"/>
                  <a:gd name="T18" fmla="*/ 353 w 1657"/>
                  <a:gd name="T19" fmla="*/ 348 h 1893"/>
                  <a:gd name="T20" fmla="*/ 368 w 1657"/>
                  <a:gd name="T21" fmla="*/ 147 h 1893"/>
                  <a:gd name="T22" fmla="*/ 466 w 1657"/>
                  <a:gd name="T23" fmla="*/ 66 h 1893"/>
                  <a:gd name="T24" fmla="*/ 582 w 1657"/>
                  <a:gd name="T25" fmla="*/ 417 h 1893"/>
                  <a:gd name="T26" fmla="*/ 715 w 1657"/>
                  <a:gd name="T27" fmla="*/ 187 h 1893"/>
                  <a:gd name="T28" fmla="*/ 830 w 1657"/>
                  <a:gd name="T29" fmla="*/ 180 h 1893"/>
                  <a:gd name="T30" fmla="*/ 904 w 1657"/>
                  <a:gd name="T31" fmla="*/ 306 h 1893"/>
                  <a:gd name="T32" fmla="*/ 889 w 1657"/>
                  <a:gd name="T33" fmla="*/ 409 h 1893"/>
                  <a:gd name="T34" fmla="*/ 613 w 1657"/>
                  <a:gd name="T35" fmla="*/ 417 h 1893"/>
                  <a:gd name="T36" fmla="*/ 583 w 1657"/>
                  <a:gd name="T37" fmla="*/ 508 h 1893"/>
                  <a:gd name="T38" fmla="*/ 736 w 1657"/>
                  <a:gd name="T39" fmla="*/ 576 h 1893"/>
                  <a:gd name="T40" fmla="*/ 809 w 1657"/>
                  <a:gd name="T41" fmla="*/ 442 h 1893"/>
                  <a:gd name="T42" fmla="*/ 908 w 1657"/>
                  <a:gd name="T43" fmla="*/ 437 h 1893"/>
                  <a:gd name="T44" fmla="*/ 925 w 1657"/>
                  <a:gd name="T45" fmla="*/ 504 h 1893"/>
                  <a:gd name="T46" fmla="*/ 1089 w 1657"/>
                  <a:gd name="T47" fmla="*/ 319 h 1893"/>
                  <a:gd name="T48" fmla="*/ 1116 w 1657"/>
                  <a:gd name="T49" fmla="*/ 293 h 1893"/>
                  <a:gd name="T50" fmla="*/ 1161 w 1657"/>
                  <a:gd name="T51" fmla="*/ 602 h 1893"/>
                  <a:gd name="T52" fmla="*/ 1146 w 1657"/>
                  <a:gd name="T53" fmla="*/ 786 h 1893"/>
                  <a:gd name="T54" fmla="*/ 1040 w 1657"/>
                  <a:gd name="T55" fmla="*/ 1064 h 1893"/>
                  <a:gd name="T56" fmla="*/ 1190 w 1657"/>
                  <a:gd name="T57" fmla="*/ 1050 h 1893"/>
                  <a:gd name="T58" fmla="*/ 1334 w 1657"/>
                  <a:gd name="T59" fmla="*/ 945 h 1893"/>
                  <a:gd name="T60" fmla="*/ 1208 w 1657"/>
                  <a:gd name="T61" fmla="*/ 1210 h 1893"/>
                  <a:gd name="T62" fmla="*/ 1606 w 1657"/>
                  <a:gd name="T63" fmla="*/ 1089 h 1893"/>
                  <a:gd name="T64" fmla="*/ 1589 w 1657"/>
                  <a:gd name="T65" fmla="*/ 1252 h 1893"/>
                  <a:gd name="T66" fmla="*/ 1615 w 1657"/>
                  <a:gd name="T67" fmla="*/ 1336 h 1893"/>
                  <a:gd name="T68" fmla="*/ 1638 w 1657"/>
                  <a:gd name="T69" fmla="*/ 1447 h 1893"/>
                  <a:gd name="T70" fmla="*/ 1653 w 1657"/>
                  <a:gd name="T71" fmla="*/ 1625 h 1893"/>
                  <a:gd name="T72" fmla="*/ 1591 w 1657"/>
                  <a:gd name="T73" fmla="*/ 1702 h 1893"/>
                  <a:gd name="T74" fmla="*/ 1410 w 1657"/>
                  <a:gd name="T75" fmla="*/ 1787 h 1893"/>
                  <a:gd name="T76" fmla="*/ 1093 w 1657"/>
                  <a:gd name="T77" fmla="*/ 1878 h 1893"/>
                  <a:gd name="T78" fmla="*/ 949 w 1657"/>
                  <a:gd name="T79" fmla="*/ 1692 h 1893"/>
                  <a:gd name="T80" fmla="*/ 1132 w 1657"/>
                  <a:gd name="T81" fmla="*/ 1623 h 1893"/>
                  <a:gd name="T82" fmla="*/ 1185 w 1657"/>
                  <a:gd name="T83" fmla="*/ 1606 h 1893"/>
                  <a:gd name="T84" fmla="*/ 1391 w 1657"/>
                  <a:gd name="T85" fmla="*/ 1490 h 1893"/>
                  <a:gd name="T86" fmla="*/ 1499 w 1657"/>
                  <a:gd name="T87" fmla="*/ 1312 h 1893"/>
                  <a:gd name="T88" fmla="*/ 1428 w 1657"/>
                  <a:gd name="T89" fmla="*/ 1324 h 1893"/>
                  <a:gd name="T90" fmla="*/ 1207 w 1657"/>
                  <a:gd name="T91" fmla="*/ 1533 h 1893"/>
                  <a:gd name="T92" fmla="*/ 1027 w 1657"/>
                  <a:gd name="T93" fmla="*/ 1604 h 1893"/>
                  <a:gd name="T94" fmla="*/ 625 w 1657"/>
                  <a:gd name="T95" fmla="*/ 1595 h 1893"/>
                  <a:gd name="T96" fmla="*/ 327 w 1657"/>
                  <a:gd name="T97" fmla="*/ 1341 h 1893"/>
                  <a:gd name="T98" fmla="*/ 139 w 1657"/>
                  <a:gd name="T99" fmla="*/ 972 h 1893"/>
                  <a:gd name="T100" fmla="*/ 100 w 1657"/>
                  <a:gd name="T101" fmla="*/ 789 h 1893"/>
                  <a:gd name="T102" fmla="*/ 695 w 1657"/>
                  <a:gd name="T103" fmla="*/ 1102 h 1893"/>
                  <a:gd name="T104" fmla="*/ 442 w 1657"/>
                  <a:gd name="T105" fmla="*/ 1204 h 1893"/>
                  <a:gd name="T106" fmla="*/ 364 w 1657"/>
                  <a:gd name="T107" fmla="*/ 1199 h 1893"/>
                  <a:gd name="T108" fmla="*/ 423 w 1657"/>
                  <a:gd name="T109" fmla="*/ 1240 h 1893"/>
                  <a:gd name="T110" fmla="*/ 631 w 1657"/>
                  <a:gd name="T111" fmla="*/ 1218 h 1893"/>
                  <a:gd name="T112" fmla="*/ 762 w 1657"/>
                  <a:gd name="T113" fmla="*/ 1107 h 1893"/>
                  <a:gd name="T114" fmla="*/ 788 w 1657"/>
                  <a:gd name="T115" fmla="*/ 1045 h 1893"/>
                  <a:gd name="T116" fmla="*/ 555 w 1657"/>
                  <a:gd name="T117" fmla="*/ 921 h 1893"/>
                  <a:gd name="T118" fmla="*/ 395 w 1657"/>
                  <a:gd name="T119" fmla="*/ 948 h 1893"/>
                  <a:gd name="T120" fmla="*/ 478 w 1657"/>
                  <a:gd name="T121" fmla="*/ 993 h 189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657" h="1893">
                    <a:moveTo>
                      <a:pt x="100" y="789"/>
                    </a:moveTo>
                    <a:cubicBezTo>
                      <a:pt x="123" y="782"/>
                      <a:pt x="142" y="778"/>
                      <a:pt x="159" y="770"/>
                    </a:cubicBezTo>
                    <a:cubicBezTo>
                      <a:pt x="170" y="764"/>
                      <a:pt x="183" y="754"/>
                      <a:pt x="187" y="743"/>
                    </a:cubicBezTo>
                    <a:cubicBezTo>
                      <a:pt x="199" y="703"/>
                      <a:pt x="213" y="662"/>
                      <a:pt x="200" y="617"/>
                    </a:cubicBezTo>
                    <a:cubicBezTo>
                      <a:pt x="237" y="591"/>
                      <a:pt x="281" y="625"/>
                      <a:pt x="317" y="606"/>
                    </a:cubicBezTo>
                    <a:cubicBezTo>
                      <a:pt x="323" y="590"/>
                      <a:pt x="317" y="580"/>
                      <a:pt x="305" y="575"/>
                    </a:cubicBezTo>
                    <a:cubicBezTo>
                      <a:pt x="291" y="569"/>
                      <a:pt x="275" y="563"/>
                      <a:pt x="260" y="561"/>
                    </a:cubicBezTo>
                    <a:cubicBezTo>
                      <a:pt x="195" y="551"/>
                      <a:pt x="130" y="553"/>
                      <a:pt x="65" y="562"/>
                    </a:cubicBezTo>
                    <a:cubicBezTo>
                      <a:pt x="36" y="521"/>
                      <a:pt x="19" y="476"/>
                      <a:pt x="13" y="427"/>
                    </a:cubicBezTo>
                    <a:cubicBezTo>
                      <a:pt x="7" y="383"/>
                      <a:pt x="8" y="338"/>
                      <a:pt x="7" y="294"/>
                    </a:cubicBezTo>
                    <a:cubicBezTo>
                      <a:pt x="7" y="264"/>
                      <a:pt x="6" y="233"/>
                      <a:pt x="3" y="202"/>
                    </a:cubicBezTo>
                    <a:cubicBezTo>
                      <a:pt x="0" y="160"/>
                      <a:pt x="12" y="127"/>
                      <a:pt x="38" y="97"/>
                    </a:cubicBezTo>
                    <a:cubicBezTo>
                      <a:pt x="62" y="70"/>
                      <a:pt x="85" y="44"/>
                      <a:pt x="109" y="18"/>
                    </a:cubicBezTo>
                    <a:cubicBezTo>
                      <a:pt x="115" y="11"/>
                      <a:pt x="124" y="6"/>
                      <a:pt x="132" y="4"/>
                    </a:cubicBezTo>
                    <a:cubicBezTo>
                      <a:pt x="144" y="0"/>
                      <a:pt x="154" y="5"/>
                      <a:pt x="155" y="19"/>
                    </a:cubicBezTo>
                    <a:cubicBezTo>
                      <a:pt x="160" y="71"/>
                      <a:pt x="169" y="124"/>
                      <a:pt x="167" y="176"/>
                    </a:cubicBezTo>
                    <a:cubicBezTo>
                      <a:pt x="164" y="255"/>
                      <a:pt x="195" y="320"/>
                      <a:pt x="242" y="379"/>
                    </a:cubicBezTo>
                    <a:cubicBezTo>
                      <a:pt x="258" y="400"/>
                      <a:pt x="290" y="410"/>
                      <a:pt x="316" y="421"/>
                    </a:cubicBezTo>
                    <a:cubicBezTo>
                      <a:pt x="326" y="425"/>
                      <a:pt x="341" y="417"/>
                      <a:pt x="357" y="414"/>
                    </a:cubicBezTo>
                    <a:cubicBezTo>
                      <a:pt x="356" y="390"/>
                      <a:pt x="355" y="369"/>
                      <a:pt x="353" y="348"/>
                    </a:cubicBezTo>
                    <a:cubicBezTo>
                      <a:pt x="349" y="318"/>
                      <a:pt x="344" y="288"/>
                      <a:pt x="340" y="257"/>
                    </a:cubicBezTo>
                    <a:cubicBezTo>
                      <a:pt x="334" y="217"/>
                      <a:pt x="351" y="181"/>
                      <a:pt x="368" y="147"/>
                    </a:cubicBezTo>
                    <a:cubicBezTo>
                      <a:pt x="390" y="106"/>
                      <a:pt x="420" y="70"/>
                      <a:pt x="462" y="39"/>
                    </a:cubicBezTo>
                    <a:cubicBezTo>
                      <a:pt x="464" y="50"/>
                      <a:pt x="468" y="59"/>
                      <a:pt x="466" y="66"/>
                    </a:cubicBezTo>
                    <a:cubicBezTo>
                      <a:pt x="444" y="180"/>
                      <a:pt x="470" y="282"/>
                      <a:pt x="536" y="375"/>
                    </a:cubicBezTo>
                    <a:cubicBezTo>
                      <a:pt x="548" y="393"/>
                      <a:pt x="568" y="405"/>
                      <a:pt x="582" y="417"/>
                    </a:cubicBezTo>
                    <a:cubicBezTo>
                      <a:pt x="612" y="409"/>
                      <a:pt x="616" y="388"/>
                      <a:pt x="620" y="369"/>
                    </a:cubicBezTo>
                    <a:cubicBezTo>
                      <a:pt x="637" y="300"/>
                      <a:pt x="667" y="239"/>
                      <a:pt x="715" y="187"/>
                    </a:cubicBezTo>
                    <a:cubicBezTo>
                      <a:pt x="723" y="179"/>
                      <a:pt x="732" y="170"/>
                      <a:pt x="742" y="163"/>
                    </a:cubicBezTo>
                    <a:cubicBezTo>
                      <a:pt x="782" y="136"/>
                      <a:pt x="802" y="139"/>
                      <a:pt x="830" y="180"/>
                    </a:cubicBezTo>
                    <a:cubicBezTo>
                      <a:pt x="853" y="213"/>
                      <a:pt x="874" y="249"/>
                      <a:pt x="895" y="284"/>
                    </a:cubicBezTo>
                    <a:cubicBezTo>
                      <a:pt x="899" y="290"/>
                      <a:pt x="904" y="298"/>
                      <a:pt x="904" y="306"/>
                    </a:cubicBezTo>
                    <a:cubicBezTo>
                      <a:pt x="906" y="345"/>
                      <a:pt x="908" y="384"/>
                      <a:pt x="909" y="426"/>
                    </a:cubicBezTo>
                    <a:cubicBezTo>
                      <a:pt x="902" y="420"/>
                      <a:pt x="896" y="415"/>
                      <a:pt x="889" y="409"/>
                    </a:cubicBezTo>
                    <a:cubicBezTo>
                      <a:pt x="859" y="386"/>
                      <a:pt x="826" y="373"/>
                      <a:pt x="786" y="376"/>
                    </a:cubicBezTo>
                    <a:cubicBezTo>
                      <a:pt x="726" y="379"/>
                      <a:pt x="669" y="396"/>
                      <a:pt x="613" y="417"/>
                    </a:cubicBezTo>
                    <a:cubicBezTo>
                      <a:pt x="602" y="421"/>
                      <a:pt x="592" y="429"/>
                      <a:pt x="582" y="436"/>
                    </a:cubicBezTo>
                    <a:cubicBezTo>
                      <a:pt x="545" y="462"/>
                      <a:pt x="546" y="478"/>
                      <a:pt x="583" y="508"/>
                    </a:cubicBezTo>
                    <a:cubicBezTo>
                      <a:pt x="594" y="516"/>
                      <a:pt x="601" y="530"/>
                      <a:pt x="610" y="541"/>
                    </a:cubicBezTo>
                    <a:cubicBezTo>
                      <a:pt x="642" y="585"/>
                      <a:pt x="690" y="601"/>
                      <a:pt x="736" y="576"/>
                    </a:cubicBezTo>
                    <a:cubicBezTo>
                      <a:pt x="769" y="558"/>
                      <a:pt x="802" y="533"/>
                      <a:pt x="802" y="487"/>
                    </a:cubicBezTo>
                    <a:cubicBezTo>
                      <a:pt x="802" y="473"/>
                      <a:pt x="806" y="458"/>
                      <a:pt x="809" y="442"/>
                    </a:cubicBezTo>
                    <a:cubicBezTo>
                      <a:pt x="831" y="445"/>
                      <a:pt x="855" y="433"/>
                      <a:pt x="879" y="448"/>
                    </a:cubicBezTo>
                    <a:cubicBezTo>
                      <a:pt x="884" y="451"/>
                      <a:pt x="897" y="441"/>
                      <a:pt x="908" y="437"/>
                    </a:cubicBezTo>
                    <a:cubicBezTo>
                      <a:pt x="910" y="450"/>
                      <a:pt x="911" y="465"/>
                      <a:pt x="914" y="480"/>
                    </a:cubicBezTo>
                    <a:cubicBezTo>
                      <a:pt x="915" y="488"/>
                      <a:pt x="919" y="498"/>
                      <a:pt x="925" y="504"/>
                    </a:cubicBezTo>
                    <a:cubicBezTo>
                      <a:pt x="950" y="529"/>
                      <a:pt x="969" y="530"/>
                      <a:pt x="988" y="498"/>
                    </a:cubicBezTo>
                    <a:cubicBezTo>
                      <a:pt x="1023" y="439"/>
                      <a:pt x="1077" y="391"/>
                      <a:pt x="1089" y="319"/>
                    </a:cubicBezTo>
                    <a:cubicBezTo>
                      <a:pt x="1091" y="307"/>
                      <a:pt x="1099" y="296"/>
                      <a:pt x="1109" y="272"/>
                    </a:cubicBezTo>
                    <a:cubicBezTo>
                      <a:pt x="1113" y="282"/>
                      <a:pt x="1115" y="287"/>
                      <a:pt x="1116" y="293"/>
                    </a:cubicBezTo>
                    <a:cubicBezTo>
                      <a:pt x="1127" y="340"/>
                      <a:pt x="1141" y="387"/>
                      <a:pt x="1147" y="435"/>
                    </a:cubicBezTo>
                    <a:cubicBezTo>
                      <a:pt x="1155" y="490"/>
                      <a:pt x="1158" y="546"/>
                      <a:pt x="1161" y="602"/>
                    </a:cubicBezTo>
                    <a:cubicBezTo>
                      <a:pt x="1162" y="641"/>
                      <a:pt x="1162" y="681"/>
                      <a:pt x="1160" y="721"/>
                    </a:cubicBezTo>
                    <a:cubicBezTo>
                      <a:pt x="1159" y="743"/>
                      <a:pt x="1153" y="765"/>
                      <a:pt x="1146" y="786"/>
                    </a:cubicBezTo>
                    <a:cubicBezTo>
                      <a:pt x="1124" y="850"/>
                      <a:pt x="1101" y="914"/>
                      <a:pt x="1078" y="977"/>
                    </a:cubicBezTo>
                    <a:cubicBezTo>
                      <a:pt x="1067" y="1006"/>
                      <a:pt x="1053" y="1034"/>
                      <a:pt x="1040" y="1064"/>
                    </a:cubicBezTo>
                    <a:cubicBezTo>
                      <a:pt x="1060" y="1090"/>
                      <a:pt x="1082" y="1095"/>
                      <a:pt x="1110" y="1082"/>
                    </a:cubicBezTo>
                    <a:cubicBezTo>
                      <a:pt x="1136" y="1070"/>
                      <a:pt x="1163" y="1060"/>
                      <a:pt x="1190" y="1050"/>
                    </a:cubicBezTo>
                    <a:cubicBezTo>
                      <a:pt x="1215" y="1040"/>
                      <a:pt x="1239" y="1031"/>
                      <a:pt x="1258" y="1010"/>
                    </a:cubicBezTo>
                    <a:cubicBezTo>
                      <a:pt x="1279" y="988"/>
                      <a:pt x="1304" y="970"/>
                      <a:pt x="1334" y="945"/>
                    </a:cubicBezTo>
                    <a:cubicBezTo>
                      <a:pt x="1317" y="997"/>
                      <a:pt x="1307" y="1044"/>
                      <a:pt x="1286" y="1086"/>
                    </a:cubicBezTo>
                    <a:cubicBezTo>
                      <a:pt x="1265" y="1129"/>
                      <a:pt x="1253" y="1180"/>
                      <a:pt x="1208" y="1210"/>
                    </a:cubicBezTo>
                    <a:cubicBezTo>
                      <a:pt x="1226" y="1239"/>
                      <a:pt x="1250" y="1247"/>
                      <a:pt x="1277" y="1240"/>
                    </a:cubicBezTo>
                    <a:cubicBezTo>
                      <a:pt x="1395" y="1207"/>
                      <a:pt x="1514" y="1176"/>
                      <a:pt x="1606" y="1089"/>
                    </a:cubicBezTo>
                    <a:cubicBezTo>
                      <a:pt x="1616" y="1079"/>
                      <a:pt x="1629" y="1073"/>
                      <a:pt x="1644" y="1062"/>
                    </a:cubicBezTo>
                    <a:cubicBezTo>
                      <a:pt x="1638" y="1132"/>
                      <a:pt x="1617" y="1193"/>
                      <a:pt x="1589" y="1252"/>
                    </a:cubicBezTo>
                    <a:cubicBezTo>
                      <a:pt x="1586" y="1260"/>
                      <a:pt x="1582" y="1267"/>
                      <a:pt x="1580" y="1274"/>
                    </a:cubicBezTo>
                    <a:cubicBezTo>
                      <a:pt x="1563" y="1316"/>
                      <a:pt x="1569" y="1326"/>
                      <a:pt x="1615" y="1336"/>
                    </a:cubicBezTo>
                    <a:cubicBezTo>
                      <a:pt x="1619" y="1337"/>
                      <a:pt x="1623" y="1337"/>
                      <a:pt x="1630" y="1339"/>
                    </a:cubicBezTo>
                    <a:cubicBezTo>
                      <a:pt x="1633" y="1375"/>
                      <a:pt x="1635" y="1411"/>
                      <a:pt x="1638" y="1447"/>
                    </a:cubicBezTo>
                    <a:cubicBezTo>
                      <a:pt x="1638" y="1453"/>
                      <a:pt x="1639" y="1460"/>
                      <a:pt x="1637" y="1466"/>
                    </a:cubicBezTo>
                    <a:cubicBezTo>
                      <a:pt x="1619" y="1521"/>
                      <a:pt x="1641" y="1573"/>
                      <a:pt x="1653" y="1625"/>
                    </a:cubicBezTo>
                    <a:cubicBezTo>
                      <a:pt x="1657" y="1642"/>
                      <a:pt x="1657" y="1654"/>
                      <a:pt x="1645" y="1664"/>
                    </a:cubicBezTo>
                    <a:cubicBezTo>
                      <a:pt x="1628" y="1678"/>
                      <a:pt x="1610" y="1691"/>
                      <a:pt x="1591" y="1702"/>
                    </a:cubicBezTo>
                    <a:cubicBezTo>
                      <a:pt x="1568" y="1716"/>
                      <a:pt x="1541" y="1724"/>
                      <a:pt x="1521" y="1741"/>
                    </a:cubicBezTo>
                    <a:cubicBezTo>
                      <a:pt x="1488" y="1768"/>
                      <a:pt x="1449" y="1776"/>
                      <a:pt x="1410" y="1787"/>
                    </a:cubicBezTo>
                    <a:cubicBezTo>
                      <a:pt x="1355" y="1802"/>
                      <a:pt x="1298" y="1811"/>
                      <a:pt x="1248" y="1836"/>
                    </a:cubicBezTo>
                    <a:cubicBezTo>
                      <a:pt x="1198" y="1861"/>
                      <a:pt x="1144" y="1861"/>
                      <a:pt x="1093" y="1878"/>
                    </a:cubicBezTo>
                    <a:cubicBezTo>
                      <a:pt x="1049" y="1893"/>
                      <a:pt x="1001" y="1884"/>
                      <a:pt x="958" y="1868"/>
                    </a:cubicBezTo>
                    <a:cubicBezTo>
                      <a:pt x="955" y="1809"/>
                      <a:pt x="952" y="1752"/>
                      <a:pt x="949" y="1692"/>
                    </a:cubicBezTo>
                    <a:cubicBezTo>
                      <a:pt x="978" y="1681"/>
                      <a:pt x="1007" y="1667"/>
                      <a:pt x="1037" y="1660"/>
                    </a:cubicBezTo>
                    <a:cubicBezTo>
                      <a:pt x="1070" y="1651"/>
                      <a:pt x="1104" y="1647"/>
                      <a:pt x="1132" y="1623"/>
                    </a:cubicBezTo>
                    <a:cubicBezTo>
                      <a:pt x="1136" y="1619"/>
                      <a:pt x="1144" y="1619"/>
                      <a:pt x="1150" y="1617"/>
                    </a:cubicBezTo>
                    <a:cubicBezTo>
                      <a:pt x="1162" y="1613"/>
                      <a:pt x="1174" y="1612"/>
                      <a:pt x="1185" y="1606"/>
                    </a:cubicBezTo>
                    <a:cubicBezTo>
                      <a:pt x="1241" y="1576"/>
                      <a:pt x="1298" y="1545"/>
                      <a:pt x="1354" y="1514"/>
                    </a:cubicBezTo>
                    <a:cubicBezTo>
                      <a:pt x="1367" y="1506"/>
                      <a:pt x="1380" y="1499"/>
                      <a:pt x="1391" y="1490"/>
                    </a:cubicBezTo>
                    <a:cubicBezTo>
                      <a:pt x="1439" y="1449"/>
                      <a:pt x="1483" y="1405"/>
                      <a:pt x="1497" y="1340"/>
                    </a:cubicBezTo>
                    <a:cubicBezTo>
                      <a:pt x="1498" y="1331"/>
                      <a:pt x="1500" y="1321"/>
                      <a:pt x="1499" y="1312"/>
                    </a:cubicBezTo>
                    <a:cubicBezTo>
                      <a:pt x="1497" y="1287"/>
                      <a:pt x="1469" y="1273"/>
                      <a:pt x="1450" y="1288"/>
                    </a:cubicBezTo>
                    <a:cubicBezTo>
                      <a:pt x="1439" y="1297"/>
                      <a:pt x="1430" y="1311"/>
                      <a:pt x="1428" y="1324"/>
                    </a:cubicBezTo>
                    <a:cubicBezTo>
                      <a:pt x="1414" y="1387"/>
                      <a:pt x="1375" y="1429"/>
                      <a:pt x="1322" y="1461"/>
                    </a:cubicBezTo>
                    <a:cubicBezTo>
                      <a:pt x="1283" y="1485"/>
                      <a:pt x="1246" y="1511"/>
                      <a:pt x="1207" y="1533"/>
                    </a:cubicBezTo>
                    <a:cubicBezTo>
                      <a:pt x="1183" y="1547"/>
                      <a:pt x="1157" y="1556"/>
                      <a:pt x="1131" y="1566"/>
                    </a:cubicBezTo>
                    <a:cubicBezTo>
                      <a:pt x="1096" y="1579"/>
                      <a:pt x="1060" y="1589"/>
                      <a:pt x="1027" y="1604"/>
                    </a:cubicBezTo>
                    <a:cubicBezTo>
                      <a:pt x="928" y="1647"/>
                      <a:pt x="826" y="1659"/>
                      <a:pt x="719" y="1641"/>
                    </a:cubicBezTo>
                    <a:cubicBezTo>
                      <a:pt x="681" y="1635"/>
                      <a:pt x="658" y="1608"/>
                      <a:pt x="625" y="1595"/>
                    </a:cubicBezTo>
                    <a:cubicBezTo>
                      <a:pt x="596" y="1584"/>
                      <a:pt x="570" y="1563"/>
                      <a:pt x="542" y="1548"/>
                    </a:cubicBezTo>
                    <a:cubicBezTo>
                      <a:pt x="451" y="1499"/>
                      <a:pt x="382" y="1427"/>
                      <a:pt x="327" y="1341"/>
                    </a:cubicBezTo>
                    <a:cubicBezTo>
                      <a:pt x="293" y="1287"/>
                      <a:pt x="264" y="1229"/>
                      <a:pt x="228" y="1175"/>
                    </a:cubicBezTo>
                    <a:cubicBezTo>
                      <a:pt x="187" y="1112"/>
                      <a:pt x="169" y="1039"/>
                      <a:pt x="139" y="972"/>
                    </a:cubicBezTo>
                    <a:cubicBezTo>
                      <a:pt x="126" y="943"/>
                      <a:pt x="121" y="911"/>
                      <a:pt x="114" y="879"/>
                    </a:cubicBezTo>
                    <a:cubicBezTo>
                      <a:pt x="108" y="850"/>
                      <a:pt x="105" y="819"/>
                      <a:pt x="100" y="789"/>
                    </a:cubicBezTo>
                    <a:close/>
                    <a:moveTo>
                      <a:pt x="767" y="1019"/>
                    </a:moveTo>
                    <a:cubicBezTo>
                      <a:pt x="740" y="1051"/>
                      <a:pt x="718" y="1078"/>
                      <a:pt x="695" y="1102"/>
                    </a:cubicBezTo>
                    <a:cubicBezTo>
                      <a:pt x="654" y="1145"/>
                      <a:pt x="612" y="1189"/>
                      <a:pt x="554" y="1210"/>
                    </a:cubicBezTo>
                    <a:cubicBezTo>
                      <a:pt x="517" y="1223"/>
                      <a:pt x="479" y="1235"/>
                      <a:pt x="442" y="1204"/>
                    </a:cubicBezTo>
                    <a:cubicBezTo>
                      <a:pt x="432" y="1196"/>
                      <a:pt x="416" y="1194"/>
                      <a:pt x="402" y="1190"/>
                    </a:cubicBezTo>
                    <a:cubicBezTo>
                      <a:pt x="388" y="1186"/>
                      <a:pt x="370" y="1181"/>
                      <a:pt x="364" y="1199"/>
                    </a:cubicBezTo>
                    <a:cubicBezTo>
                      <a:pt x="358" y="1219"/>
                      <a:pt x="378" y="1220"/>
                      <a:pt x="391" y="1226"/>
                    </a:cubicBezTo>
                    <a:cubicBezTo>
                      <a:pt x="401" y="1231"/>
                      <a:pt x="416" y="1232"/>
                      <a:pt x="423" y="1240"/>
                    </a:cubicBezTo>
                    <a:cubicBezTo>
                      <a:pt x="454" y="1273"/>
                      <a:pt x="495" y="1265"/>
                      <a:pt x="530" y="1262"/>
                    </a:cubicBezTo>
                    <a:cubicBezTo>
                      <a:pt x="565" y="1259"/>
                      <a:pt x="601" y="1240"/>
                      <a:pt x="631" y="1218"/>
                    </a:cubicBezTo>
                    <a:cubicBezTo>
                      <a:pt x="673" y="1187"/>
                      <a:pt x="713" y="1153"/>
                      <a:pt x="754" y="1120"/>
                    </a:cubicBezTo>
                    <a:cubicBezTo>
                      <a:pt x="758" y="1117"/>
                      <a:pt x="763" y="1110"/>
                      <a:pt x="762" y="1107"/>
                    </a:cubicBezTo>
                    <a:cubicBezTo>
                      <a:pt x="756" y="1093"/>
                      <a:pt x="768" y="1092"/>
                      <a:pt x="774" y="1084"/>
                    </a:cubicBezTo>
                    <a:cubicBezTo>
                      <a:pt x="783" y="1074"/>
                      <a:pt x="788" y="1058"/>
                      <a:pt x="788" y="1045"/>
                    </a:cubicBezTo>
                    <a:cubicBezTo>
                      <a:pt x="789" y="1038"/>
                      <a:pt x="777" y="1030"/>
                      <a:pt x="767" y="1019"/>
                    </a:cubicBezTo>
                    <a:close/>
                    <a:moveTo>
                      <a:pt x="555" y="921"/>
                    </a:moveTo>
                    <a:cubicBezTo>
                      <a:pt x="539" y="925"/>
                      <a:pt x="528" y="927"/>
                      <a:pt x="517" y="930"/>
                    </a:cubicBezTo>
                    <a:cubicBezTo>
                      <a:pt x="477" y="943"/>
                      <a:pt x="439" y="964"/>
                      <a:pt x="395" y="948"/>
                    </a:cubicBezTo>
                    <a:cubicBezTo>
                      <a:pt x="387" y="945"/>
                      <a:pt x="375" y="952"/>
                      <a:pt x="361" y="956"/>
                    </a:cubicBezTo>
                    <a:cubicBezTo>
                      <a:pt x="393" y="1005"/>
                      <a:pt x="438" y="999"/>
                      <a:pt x="478" y="993"/>
                    </a:cubicBezTo>
                    <a:cubicBezTo>
                      <a:pt x="511" y="987"/>
                      <a:pt x="545" y="972"/>
                      <a:pt x="555" y="92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61" name="Freeform 13"/>
              <p:cNvSpPr>
                <a:spLocks/>
              </p:cNvSpPr>
              <p:nvPr/>
            </p:nvSpPr>
            <p:spPr bwMode="auto">
              <a:xfrm>
                <a:off x="1717675" y="5448300"/>
                <a:ext cx="714375" cy="334963"/>
              </a:xfrm>
              <a:custGeom>
                <a:avLst/>
                <a:gdLst>
                  <a:gd name="T0" fmla="*/ 762 w 1737"/>
                  <a:gd name="T1" fmla="*/ 16 h 813"/>
                  <a:gd name="T2" fmla="*/ 920 w 1737"/>
                  <a:gd name="T3" fmla="*/ 79 h 813"/>
                  <a:gd name="T4" fmla="*/ 1105 w 1737"/>
                  <a:gd name="T5" fmla="*/ 99 h 813"/>
                  <a:gd name="T6" fmla="*/ 1283 w 1737"/>
                  <a:gd name="T7" fmla="*/ 103 h 813"/>
                  <a:gd name="T8" fmla="*/ 1439 w 1737"/>
                  <a:gd name="T9" fmla="*/ 79 h 813"/>
                  <a:gd name="T10" fmla="*/ 1547 w 1737"/>
                  <a:gd name="T11" fmla="*/ 56 h 813"/>
                  <a:gd name="T12" fmla="*/ 1679 w 1737"/>
                  <a:gd name="T13" fmla="*/ 0 h 813"/>
                  <a:gd name="T14" fmla="*/ 1727 w 1737"/>
                  <a:gd name="T15" fmla="*/ 295 h 813"/>
                  <a:gd name="T16" fmla="*/ 1698 w 1737"/>
                  <a:gd name="T17" fmla="*/ 492 h 813"/>
                  <a:gd name="T18" fmla="*/ 1710 w 1737"/>
                  <a:gd name="T19" fmla="*/ 562 h 813"/>
                  <a:gd name="T20" fmla="*/ 1703 w 1737"/>
                  <a:gd name="T21" fmla="*/ 628 h 813"/>
                  <a:gd name="T22" fmla="*/ 1668 w 1737"/>
                  <a:gd name="T23" fmla="*/ 650 h 813"/>
                  <a:gd name="T24" fmla="*/ 1453 w 1737"/>
                  <a:gd name="T25" fmla="*/ 689 h 813"/>
                  <a:gd name="T26" fmla="*/ 1164 w 1737"/>
                  <a:gd name="T27" fmla="*/ 705 h 813"/>
                  <a:gd name="T28" fmla="*/ 1136 w 1737"/>
                  <a:gd name="T29" fmla="*/ 705 h 813"/>
                  <a:gd name="T30" fmla="*/ 990 w 1737"/>
                  <a:gd name="T31" fmla="*/ 711 h 813"/>
                  <a:gd name="T32" fmla="*/ 850 w 1737"/>
                  <a:gd name="T33" fmla="*/ 728 h 813"/>
                  <a:gd name="T34" fmla="*/ 747 w 1737"/>
                  <a:gd name="T35" fmla="*/ 757 h 813"/>
                  <a:gd name="T36" fmla="*/ 446 w 1737"/>
                  <a:gd name="T37" fmla="*/ 811 h 813"/>
                  <a:gd name="T38" fmla="*/ 260 w 1737"/>
                  <a:gd name="T39" fmla="*/ 804 h 813"/>
                  <a:gd name="T40" fmla="*/ 127 w 1737"/>
                  <a:gd name="T41" fmla="*/ 765 h 813"/>
                  <a:gd name="T42" fmla="*/ 17 w 1737"/>
                  <a:gd name="T43" fmla="*/ 628 h 813"/>
                  <a:gd name="T44" fmla="*/ 5 w 1737"/>
                  <a:gd name="T45" fmla="*/ 533 h 813"/>
                  <a:gd name="T46" fmla="*/ 150 w 1737"/>
                  <a:gd name="T47" fmla="*/ 306 h 813"/>
                  <a:gd name="T48" fmla="*/ 301 w 1737"/>
                  <a:gd name="T49" fmla="*/ 227 h 813"/>
                  <a:gd name="T50" fmla="*/ 385 w 1737"/>
                  <a:gd name="T51" fmla="*/ 175 h 813"/>
                  <a:gd name="T52" fmla="*/ 465 w 1737"/>
                  <a:gd name="T53" fmla="*/ 140 h 813"/>
                  <a:gd name="T54" fmla="*/ 609 w 1737"/>
                  <a:gd name="T55" fmla="*/ 79 h 813"/>
                  <a:gd name="T56" fmla="*/ 661 w 1737"/>
                  <a:gd name="T57" fmla="*/ 60 h 813"/>
                  <a:gd name="T58" fmla="*/ 762 w 1737"/>
                  <a:gd name="T59" fmla="*/ 16 h 8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1737" h="813">
                    <a:moveTo>
                      <a:pt x="762" y="16"/>
                    </a:moveTo>
                    <a:cubicBezTo>
                      <a:pt x="810" y="49"/>
                      <a:pt x="863" y="70"/>
                      <a:pt x="920" y="79"/>
                    </a:cubicBezTo>
                    <a:cubicBezTo>
                      <a:pt x="981" y="88"/>
                      <a:pt x="1043" y="95"/>
                      <a:pt x="1105" y="99"/>
                    </a:cubicBezTo>
                    <a:cubicBezTo>
                      <a:pt x="1165" y="103"/>
                      <a:pt x="1224" y="107"/>
                      <a:pt x="1283" y="103"/>
                    </a:cubicBezTo>
                    <a:cubicBezTo>
                      <a:pt x="1336" y="100"/>
                      <a:pt x="1387" y="88"/>
                      <a:pt x="1439" y="79"/>
                    </a:cubicBezTo>
                    <a:cubicBezTo>
                      <a:pt x="1476" y="72"/>
                      <a:pt x="1513" y="68"/>
                      <a:pt x="1547" y="56"/>
                    </a:cubicBezTo>
                    <a:cubicBezTo>
                      <a:pt x="1592" y="41"/>
                      <a:pt x="1635" y="20"/>
                      <a:pt x="1679" y="0"/>
                    </a:cubicBezTo>
                    <a:cubicBezTo>
                      <a:pt x="1721" y="91"/>
                      <a:pt x="1737" y="192"/>
                      <a:pt x="1727" y="295"/>
                    </a:cubicBezTo>
                    <a:cubicBezTo>
                      <a:pt x="1721" y="361"/>
                      <a:pt x="1708" y="426"/>
                      <a:pt x="1698" y="492"/>
                    </a:cubicBezTo>
                    <a:cubicBezTo>
                      <a:pt x="1695" y="516"/>
                      <a:pt x="1683" y="542"/>
                      <a:pt x="1710" y="562"/>
                    </a:cubicBezTo>
                    <a:cubicBezTo>
                      <a:pt x="1707" y="584"/>
                      <a:pt x="1706" y="606"/>
                      <a:pt x="1703" y="628"/>
                    </a:cubicBezTo>
                    <a:cubicBezTo>
                      <a:pt x="1700" y="647"/>
                      <a:pt x="1682" y="648"/>
                      <a:pt x="1668" y="650"/>
                    </a:cubicBezTo>
                    <a:cubicBezTo>
                      <a:pt x="1597" y="664"/>
                      <a:pt x="1525" y="676"/>
                      <a:pt x="1453" y="689"/>
                    </a:cubicBezTo>
                    <a:cubicBezTo>
                      <a:pt x="1357" y="706"/>
                      <a:pt x="1261" y="710"/>
                      <a:pt x="1164" y="705"/>
                    </a:cubicBezTo>
                    <a:cubicBezTo>
                      <a:pt x="1154" y="705"/>
                      <a:pt x="1145" y="705"/>
                      <a:pt x="1136" y="705"/>
                    </a:cubicBezTo>
                    <a:cubicBezTo>
                      <a:pt x="1087" y="707"/>
                      <a:pt x="1039" y="707"/>
                      <a:pt x="990" y="711"/>
                    </a:cubicBezTo>
                    <a:cubicBezTo>
                      <a:pt x="943" y="714"/>
                      <a:pt x="896" y="720"/>
                      <a:pt x="850" y="728"/>
                    </a:cubicBezTo>
                    <a:cubicBezTo>
                      <a:pt x="815" y="735"/>
                      <a:pt x="781" y="747"/>
                      <a:pt x="747" y="757"/>
                    </a:cubicBezTo>
                    <a:cubicBezTo>
                      <a:pt x="649" y="788"/>
                      <a:pt x="550" y="813"/>
                      <a:pt x="446" y="811"/>
                    </a:cubicBezTo>
                    <a:cubicBezTo>
                      <a:pt x="384" y="810"/>
                      <a:pt x="322" y="805"/>
                      <a:pt x="260" y="804"/>
                    </a:cubicBezTo>
                    <a:cubicBezTo>
                      <a:pt x="211" y="803"/>
                      <a:pt x="170" y="783"/>
                      <a:pt x="127" y="765"/>
                    </a:cubicBezTo>
                    <a:cubicBezTo>
                      <a:pt x="17" y="719"/>
                      <a:pt x="35" y="713"/>
                      <a:pt x="17" y="628"/>
                    </a:cubicBezTo>
                    <a:cubicBezTo>
                      <a:pt x="10" y="597"/>
                      <a:pt x="7" y="565"/>
                      <a:pt x="5" y="533"/>
                    </a:cubicBezTo>
                    <a:cubicBezTo>
                      <a:pt x="0" y="424"/>
                      <a:pt x="59" y="354"/>
                      <a:pt x="150" y="306"/>
                    </a:cubicBezTo>
                    <a:cubicBezTo>
                      <a:pt x="200" y="279"/>
                      <a:pt x="251" y="254"/>
                      <a:pt x="301" y="227"/>
                    </a:cubicBezTo>
                    <a:cubicBezTo>
                      <a:pt x="330" y="212"/>
                      <a:pt x="356" y="191"/>
                      <a:pt x="385" y="175"/>
                    </a:cubicBezTo>
                    <a:cubicBezTo>
                      <a:pt x="411" y="161"/>
                      <a:pt x="437" y="147"/>
                      <a:pt x="465" y="140"/>
                    </a:cubicBezTo>
                    <a:cubicBezTo>
                      <a:pt x="517" y="127"/>
                      <a:pt x="567" y="115"/>
                      <a:pt x="609" y="79"/>
                    </a:cubicBezTo>
                    <a:cubicBezTo>
                      <a:pt x="622" y="68"/>
                      <a:pt x="643" y="62"/>
                      <a:pt x="661" y="60"/>
                    </a:cubicBezTo>
                    <a:cubicBezTo>
                      <a:pt x="698" y="54"/>
                      <a:pt x="733" y="45"/>
                      <a:pt x="762" y="16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62" name="Freeform 14"/>
              <p:cNvSpPr>
                <a:spLocks/>
              </p:cNvSpPr>
              <p:nvPr/>
            </p:nvSpPr>
            <p:spPr bwMode="auto">
              <a:xfrm>
                <a:off x="3662363" y="4986338"/>
                <a:ext cx="473075" cy="693738"/>
              </a:xfrm>
              <a:custGeom>
                <a:avLst/>
                <a:gdLst>
                  <a:gd name="T0" fmla="*/ 846 w 1153"/>
                  <a:gd name="T1" fmla="*/ 0 h 1689"/>
                  <a:gd name="T2" fmla="*/ 888 w 1153"/>
                  <a:gd name="T3" fmla="*/ 29 h 1689"/>
                  <a:gd name="T4" fmla="*/ 1013 w 1153"/>
                  <a:gd name="T5" fmla="*/ 169 h 1689"/>
                  <a:gd name="T6" fmla="*/ 1110 w 1153"/>
                  <a:gd name="T7" fmla="*/ 284 h 1689"/>
                  <a:gd name="T8" fmla="*/ 1135 w 1153"/>
                  <a:gd name="T9" fmla="*/ 437 h 1689"/>
                  <a:gd name="T10" fmla="*/ 1058 w 1153"/>
                  <a:gd name="T11" fmla="*/ 641 h 1689"/>
                  <a:gd name="T12" fmla="*/ 1039 w 1153"/>
                  <a:gd name="T13" fmla="*/ 693 h 1689"/>
                  <a:gd name="T14" fmla="*/ 1004 w 1153"/>
                  <a:gd name="T15" fmla="*/ 831 h 1689"/>
                  <a:gd name="T16" fmla="*/ 988 w 1153"/>
                  <a:gd name="T17" fmla="*/ 889 h 1689"/>
                  <a:gd name="T18" fmla="*/ 911 w 1153"/>
                  <a:gd name="T19" fmla="*/ 1059 h 1689"/>
                  <a:gd name="T20" fmla="*/ 800 w 1153"/>
                  <a:gd name="T21" fmla="*/ 1247 h 1689"/>
                  <a:gd name="T22" fmla="*/ 691 w 1153"/>
                  <a:gd name="T23" fmla="*/ 1383 h 1689"/>
                  <a:gd name="T24" fmla="*/ 670 w 1153"/>
                  <a:gd name="T25" fmla="*/ 1407 h 1689"/>
                  <a:gd name="T26" fmla="*/ 621 w 1153"/>
                  <a:gd name="T27" fmla="*/ 1451 h 1689"/>
                  <a:gd name="T28" fmla="*/ 499 w 1153"/>
                  <a:gd name="T29" fmla="*/ 1547 h 1689"/>
                  <a:gd name="T30" fmla="*/ 386 w 1153"/>
                  <a:gd name="T31" fmla="*/ 1622 h 1689"/>
                  <a:gd name="T32" fmla="*/ 344 w 1153"/>
                  <a:gd name="T33" fmla="*/ 1644 h 1689"/>
                  <a:gd name="T34" fmla="*/ 177 w 1153"/>
                  <a:gd name="T35" fmla="*/ 1688 h 1689"/>
                  <a:gd name="T36" fmla="*/ 152 w 1153"/>
                  <a:gd name="T37" fmla="*/ 1679 h 1689"/>
                  <a:gd name="T38" fmla="*/ 18 w 1153"/>
                  <a:gd name="T39" fmla="*/ 1377 h 1689"/>
                  <a:gd name="T40" fmla="*/ 88 w 1153"/>
                  <a:gd name="T41" fmla="*/ 1079 h 1689"/>
                  <a:gd name="T42" fmla="*/ 134 w 1153"/>
                  <a:gd name="T43" fmla="*/ 898 h 1689"/>
                  <a:gd name="T44" fmla="*/ 159 w 1153"/>
                  <a:gd name="T45" fmla="*/ 765 h 1689"/>
                  <a:gd name="T46" fmla="*/ 193 w 1153"/>
                  <a:gd name="T47" fmla="*/ 733 h 1689"/>
                  <a:gd name="T48" fmla="*/ 316 w 1153"/>
                  <a:gd name="T49" fmla="*/ 712 h 1689"/>
                  <a:gd name="T50" fmla="*/ 391 w 1153"/>
                  <a:gd name="T51" fmla="*/ 676 h 1689"/>
                  <a:gd name="T52" fmla="*/ 543 w 1153"/>
                  <a:gd name="T53" fmla="*/ 582 h 1689"/>
                  <a:gd name="T54" fmla="*/ 548 w 1153"/>
                  <a:gd name="T55" fmla="*/ 576 h 1689"/>
                  <a:gd name="T56" fmla="*/ 723 w 1153"/>
                  <a:gd name="T57" fmla="*/ 370 h 1689"/>
                  <a:gd name="T58" fmla="*/ 780 w 1153"/>
                  <a:gd name="T59" fmla="*/ 253 h 1689"/>
                  <a:gd name="T60" fmla="*/ 806 w 1153"/>
                  <a:gd name="T61" fmla="*/ 182 h 1689"/>
                  <a:gd name="T62" fmla="*/ 846 w 1153"/>
                  <a:gd name="T63" fmla="*/ 0 h 16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1153" h="1689">
                    <a:moveTo>
                      <a:pt x="846" y="0"/>
                    </a:moveTo>
                    <a:cubicBezTo>
                      <a:pt x="864" y="0"/>
                      <a:pt x="876" y="16"/>
                      <a:pt x="888" y="29"/>
                    </a:cubicBezTo>
                    <a:cubicBezTo>
                      <a:pt x="930" y="75"/>
                      <a:pt x="971" y="122"/>
                      <a:pt x="1013" y="169"/>
                    </a:cubicBezTo>
                    <a:cubicBezTo>
                      <a:pt x="1045" y="207"/>
                      <a:pt x="1076" y="247"/>
                      <a:pt x="1110" y="284"/>
                    </a:cubicBezTo>
                    <a:cubicBezTo>
                      <a:pt x="1153" y="330"/>
                      <a:pt x="1146" y="382"/>
                      <a:pt x="1135" y="437"/>
                    </a:cubicBezTo>
                    <a:cubicBezTo>
                      <a:pt x="1119" y="509"/>
                      <a:pt x="1092" y="576"/>
                      <a:pt x="1058" y="641"/>
                    </a:cubicBezTo>
                    <a:cubicBezTo>
                      <a:pt x="1049" y="657"/>
                      <a:pt x="1043" y="675"/>
                      <a:pt x="1039" y="693"/>
                    </a:cubicBezTo>
                    <a:cubicBezTo>
                      <a:pt x="1026" y="739"/>
                      <a:pt x="1016" y="785"/>
                      <a:pt x="1004" y="831"/>
                    </a:cubicBezTo>
                    <a:cubicBezTo>
                      <a:pt x="999" y="851"/>
                      <a:pt x="993" y="870"/>
                      <a:pt x="988" y="889"/>
                    </a:cubicBezTo>
                    <a:cubicBezTo>
                      <a:pt x="970" y="949"/>
                      <a:pt x="945" y="1005"/>
                      <a:pt x="911" y="1059"/>
                    </a:cubicBezTo>
                    <a:cubicBezTo>
                      <a:pt x="872" y="1120"/>
                      <a:pt x="838" y="1185"/>
                      <a:pt x="800" y="1247"/>
                    </a:cubicBezTo>
                    <a:cubicBezTo>
                      <a:pt x="769" y="1296"/>
                      <a:pt x="735" y="1344"/>
                      <a:pt x="691" y="1383"/>
                    </a:cubicBezTo>
                    <a:cubicBezTo>
                      <a:pt x="684" y="1390"/>
                      <a:pt x="678" y="1400"/>
                      <a:pt x="670" y="1407"/>
                    </a:cubicBezTo>
                    <a:cubicBezTo>
                      <a:pt x="654" y="1422"/>
                      <a:pt x="638" y="1437"/>
                      <a:pt x="621" y="1451"/>
                    </a:cubicBezTo>
                    <a:cubicBezTo>
                      <a:pt x="580" y="1484"/>
                      <a:pt x="540" y="1516"/>
                      <a:pt x="499" y="1547"/>
                    </a:cubicBezTo>
                    <a:cubicBezTo>
                      <a:pt x="462" y="1574"/>
                      <a:pt x="424" y="1598"/>
                      <a:pt x="386" y="1622"/>
                    </a:cubicBezTo>
                    <a:cubicBezTo>
                      <a:pt x="373" y="1631"/>
                      <a:pt x="357" y="1635"/>
                      <a:pt x="344" y="1644"/>
                    </a:cubicBezTo>
                    <a:cubicBezTo>
                      <a:pt x="293" y="1677"/>
                      <a:pt x="234" y="1679"/>
                      <a:pt x="177" y="1688"/>
                    </a:cubicBezTo>
                    <a:cubicBezTo>
                      <a:pt x="169" y="1689"/>
                      <a:pt x="158" y="1684"/>
                      <a:pt x="152" y="1679"/>
                    </a:cubicBezTo>
                    <a:cubicBezTo>
                      <a:pt x="60" y="1599"/>
                      <a:pt x="0" y="1507"/>
                      <a:pt x="18" y="1377"/>
                    </a:cubicBezTo>
                    <a:cubicBezTo>
                      <a:pt x="32" y="1275"/>
                      <a:pt x="61" y="1177"/>
                      <a:pt x="88" y="1079"/>
                    </a:cubicBezTo>
                    <a:cubicBezTo>
                      <a:pt x="104" y="1019"/>
                      <a:pt x="120" y="958"/>
                      <a:pt x="134" y="898"/>
                    </a:cubicBezTo>
                    <a:cubicBezTo>
                      <a:pt x="144" y="854"/>
                      <a:pt x="151" y="809"/>
                      <a:pt x="159" y="765"/>
                    </a:cubicBezTo>
                    <a:cubicBezTo>
                      <a:pt x="162" y="745"/>
                      <a:pt x="173" y="735"/>
                      <a:pt x="193" y="733"/>
                    </a:cubicBezTo>
                    <a:cubicBezTo>
                      <a:pt x="234" y="727"/>
                      <a:pt x="276" y="723"/>
                      <a:pt x="316" y="712"/>
                    </a:cubicBezTo>
                    <a:cubicBezTo>
                      <a:pt x="343" y="705"/>
                      <a:pt x="367" y="690"/>
                      <a:pt x="391" y="676"/>
                    </a:cubicBezTo>
                    <a:cubicBezTo>
                      <a:pt x="442" y="645"/>
                      <a:pt x="492" y="613"/>
                      <a:pt x="543" y="582"/>
                    </a:cubicBezTo>
                    <a:cubicBezTo>
                      <a:pt x="545" y="580"/>
                      <a:pt x="546" y="578"/>
                      <a:pt x="548" y="576"/>
                    </a:cubicBezTo>
                    <a:cubicBezTo>
                      <a:pt x="607" y="507"/>
                      <a:pt x="666" y="440"/>
                      <a:pt x="723" y="370"/>
                    </a:cubicBezTo>
                    <a:cubicBezTo>
                      <a:pt x="751" y="336"/>
                      <a:pt x="769" y="296"/>
                      <a:pt x="780" y="253"/>
                    </a:cubicBezTo>
                    <a:cubicBezTo>
                      <a:pt x="786" y="229"/>
                      <a:pt x="800" y="207"/>
                      <a:pt x="806" y="182"/>
                    </a:cubicBezTo>
                    <a:cubicBezTo>
                      <a:pt x="820" y="124"/>
                      <a:pt x="832" y="64"/>
                      <a:pt x="846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63" name="Freeform 15"/>
              <p:cNvSpPr>
                <a:spLocks/>
              </p:cNvSpPr>
              <p:nvPr/>
            </p:nvSpPr>
            <p:spPr bwMode="auto">
              <a:xfrm>
                <a:off x="1792288" y="3228975"/>
                <a:ext cx="388938" cy="571500"/>
              </a:xfrm>
              <a:custGeom>
                <a:avLst/>
                <a:gdLst>
                  <a:gd name="T0" fmla="*/ 798 w 945"/>
                  <a:gd name="T1" fmla="*/ 1 h 1391"/>
                  <a:gd name="T2" fmla="*/ 798 w 945"/>
                  <a:gd name="T3" fmla="*/ 42 h 1391"/>
                  <a:gd name="T4" fmla="*/ 789 w 945"/>
                  <a:gd name="T5" fmla="*/ 144 h 1391"/>
                  <a:gd name="T6" fmla="*/ 784 w 945"/>
                  <a:gd name="T7" fmla="*/ 235 h 1391"/>
                  <a:gd name="T8" fmla="*/ 788 w 945"/>
                  <a:gd name="T9" fmla="*/ 307 h 1391"/>
                  <a:gd name="T10" fmla="*/ 779 w 945"/>
                  <a:gd name="T11" fmla="*/ 434 h 1391"/>
                  <a:gd name="T12" fmla="*/ 765 w 945"/>
                  <a:gd name="T13" fmla="*/ 513 h 1391"/>
                  <a:gd name="T14" fmla="*/ 770 w 945"/>
                  <a:gd name="T15" fmla="*/ 577 h 1391"/>
                  <a:gd name="T16" fmla="*/ 771 w 945"/>
                  <a:gd name="T17" fmla="*/ 643 h 1391"/>
                  <a:gd name="T18" fmla="*/ 770 w 945"/>
                  <a:gd name="T19" fmla="*/ 698 h 1391"/>
                  <a:gd name="T20" fmla="*/ 833 w 945"/>
                  <a:gd name="T21" fmla="*/ 910 h 1391"/>
                  <a:gd name="T22" fmla="*/ 908 w 945"/>
                  <a:gd name="T23" fmla="*/ 1072 h 1391"/>
                  <a:gd name="T24" fmla="*/ 924 w 945"/>
                  <a:gd name="T25" fmla="*/ 1089 h 1391"/>
                  <a:gd name="T26" fmla="*/ 932 w 945"/>
                  <a:gd name="T27" fmla="*/ 1133 h 1391"/>
                  <a:gd name="T28" fmla="*/ 884 w 945"/>
                  <a:gd name="T29" fmla="*/ 1196 h 1391"/>
                  <a:gd name="T30" fmla="*/ 700 w 945"/>
                  <a:gd name="T31" fmla="*/ 1337 h 1391"/>
                  <a:gd name="T32" fmla="*/ 540 w 945"/>
                  <a:gd name="T33" fmla="*/ 1383 h 1391"/>
                  <a:gd name="T34" fmla="*/ 402 w 945"/>
                  <a:gd name="T35" fmla="*/ 1320 h 1391"/>
                  <a:gd name="T36" fmla="*/ 396 w 945"/>
                  <a:gd name="T37" fmla="*/ 1301 h 1391"/>
                  <a:gd name="T38" fmla="*/ 305 w 945"/>
                  <a:gd name="T39" fmla="*/ 1138 h 1391"/>
                  <a:gd name="T40" fmla="*/ 127 w 945"/>
                  <a:gd name="T41" fmla="*/ 967 h 1391"/>
                  <a:gd name="T42" fmla="*/ 48 w 945"/>
                  <a:gd name="T43" fmla="*/ 898 h 1391"/>
                  <a:gd name="T44" fmla="*/ 26 w 945"/>
                  <a:gd name="T45" fmla="*/ 863 h 1391"/>
                  <a:gd name="T46" fmla="*/ 26 w 945"/>
                  <a:gd name="T47" fmla="*/ 855 h 1391"/>
                  <a:gd name="T48" fmla="*/ 97 w 945"/>
                  <a:gd name="T49" fmla="*/ 662 h 1391"/>
                  <a:gd name="T50" fmla="*/ 292 w 945"/>
                  <a:gd name="T51" fmla="*/ 494 h 1391"/>
                  <a:gd name="T52" fmla="*/ 393 w 945"/>
                  <a:gd name="T53" fmla="*/ 412 h 1391"/>
                  <a:gd name="T54" fmla="*/ 525 w 945"/>
                  <a:gd name="T55" fmla="*/ 309 h 1391"/>
                  <a:gd name="T56" fmla="*/ 566 w 945"/>
                  <a:gd name="T57" fmla="*/ 272 h 1391"/>
                  <a:gd name="T58" fmla="*/ 716 w 945"/>
                  <a:gd name="T59" fmla="*/ 92 h 1391"/>
                  <a:gd name="T60" fmla="*/ 789 w 945"/>
                  <a:gd name="T61" fmla="*/ 0 h 1391"/>
                  <a:gd name="T62" fmla="*/ 798 w 945"/>
                  <a:gd name="T63" fmla="*/ 1 h 139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945" h="1391">
                    <a:moveTo>
                      <a:pt x="798" y="1"/>
                    </a:moveTo>
                    <a:cubicBezTo>
                      <a:pt x="798" y="14"/>
                      <a:pt x="799" y="28"/>
                      <a:pt x="798" y="42"/>
                    </a:cubicBezTo>
                    <a:cubicBezTo>
                      <a:pt x="796" y="76"/>
                      <a:pt x="799" y="113"/>
                      <a:pt x="789" y="144"/>
                    </a:cubicBezTo>
                    <a:cubicBezTo>
                      <a:pt x="778" y="176"/>
                      <a:pt x="787" y="205"/>
                      <a:pt x="784" y="235"/>
                    </a:cubicBezTo>
                    <a:cubicBezTo>
                      <a:pt x="781" y="259"/>
                      <a:pt x="789" y="283"/>
                      <a:pt x="788" y="307"/>
                    </a:cubicBezTo>
                    <a:cubicBezTo>
                      <a:pt x="787" y="350"/>
                      <a:pt x="783" y="392"/>
                      <a:pt x="779" y="434"/>
                    </a:cubicBezTo>
                    <a:cubicBezTo>
                      <a:pt x="776" y="461"/>
                      <a:pt x="776" y="490"/>
                      <a:pt x="765" y="513"/>
                    </a:cubicBezTo>
                    <a:cubicBezTo>
                      <a:pt x="754" y="538"/>
                      <a:pt x="771" y="556"/>
                      <a:pt x="770" y="577"/>
                    </a:cubicBezTo>
                    <a:cubicBezTo>
                      <a:pt x="770" y="599"/>
                      <a:pt x="771" y="621"/>
                      <a:pt x="771" y="643"/>
                    </a:cubicBezTo>
                    <a:cubicBezTo>
                      <a:pt x="771" y="661"/>
                      <a:pt x="768" y="680"/>
                      <a:pt x="770" y="698"/>
                    </a:cubicBezTo>
                    <a:cubicBezTo>
                      <a:pt x="780" y="772"/>
                      <a:pt x="800" y="842"/>
                      <a:pt x="833" y="910"/>
                    </a:cubicBezTo>
                    <a:cubicBezTo>
                      <a:pt x="859" y="963"/>
                      <a:pt x="883" y="1018"/>
                      <a:pt x="908" y="1072"/>
                    </a:cubicBezTo>
                    <a:cubicBezTo>
                      <a:pt x="911" y="1079"/>
                      <a:pt x="918" y="1084"/>
                      <a:pt x="924" y="1089"/>
                    </a:cubicBezTo>
                    <a:cubicBezTo>
                      <a:pt x="942" y="1104"/>
                      <a:pt x="945" y="1113"/>
                      <a:pt x="932" y="1133"/>
                    </a:cubicBezTo>
                    <a:cubicBezTo>
                      <a:pt x="917" y="1154"/>
                      <a:pt x="898" y="1173"/>
                      <a:pt x="884" y="1196"/>
                    </a:cubicBezTo>
                    <a:cubicBezTo>
                      <a:pt x="840" y="1266"/>
                      <a:pt x="768" y="1299"/>
                      <a:pt x="700" y="1337"/>
                    </a:cubicBezTo>
                    <a:cubicBezTo>
                      <a:pt x="650" y="1364"/>
                      <a:pt x="595" y="1376"/>
                      <a:pt x="540" y="1383"/>
                    </a:cubicBezTo>
                    <a:cubicBezTo>
                      <a:pt x="483" y="1391"/>
                      <a:pt x="434" y="1372"/>
                      <a:pt x="402" y="1320"/>
                    </a:cubicBezTo>
                    <a:cubicBezTo>
                      <a:pt x="399" y="1314"/>
                      <a:pt x="397" y="1308"/>
                      <a:pt x="396" y="1301"/>
                    </a:cubicBezTo>
                    <a:cubicBezTo>
                      <a:pt x="384" y="1237"/>
                      <a:pt x="357" y="1183"/>
                      <a:pt x="305" y="1138"/>
                    </a:cubicBezTo>
                    <a:cubicBezTo>
                      <a:pt x="243" y="1084"/>
                      <a:pt x="187" y="1023"/>
                      <a:pt x="127" y="967"/>
                    </a:cubicBezTo>
                    <a:cubicBezTo>
                      <a:pt x="102" y="943"/>
                      <a:pt x="84" y="910"/>
                      <a:pt x="48" y="898"/>
                    </a:cubicBezTo>
                    <a:cubicBezTo>
                      <a:pt x="34" y="893"/>
                      <a:pt x="25" y="880"/>
                      <a:pt x="26" y="863"/>
                    </a:cubicBezTo>
                    <a:cubicBezTo>
                      <a:pt x="26" y="860"/>
                      <a:pt x="26" y="857"/>
                      <a:pt x="26" y="855"/>
                    </a:cubicBezTo>
                    <a:cubicBezTo>
                      <a:pt x="0" y="772"/>
                      <a:pt x="43" y="713"/>
                      <a:pt x="97" y="662"/>
                    </a:cubicBezTo>
                    <a:cubicBezTo>
                      <a:pt x="160" y="603"/>
                      <a:pt x="225" y="547"/>
                      <a:pt x="292" y="494"/>
                    </a:cubicBezTo>
                    <a:cubicBezTo>
                      <a:pt x="327" y="468"/>
                      <a:pt x="361" y="442"/>
                      <a:pt x="393" y="412"/>
                    </a:cubicBezTo>
                    <a:cubicBezTo>
                      <a:pt x="433" y="374"/>
                      <a:pt x="481" y="344"/>
                      <a:pt x="525" y="309"/>
                    </a:cubicBezTo>
                    <a:cubicBezTo>
                      <a:pt x="539" y="298"/>
                      <a:pt x="554" y="286"/>
                      <a:pt x="566" y="272"/>
                    </a:cubicBezTo>
                    <a:cubicBezTo>
                      <a:pt x="616" y="212"/>
                      <a:pt x="666" y="152"/>
                      <a:pt x="716" y="92"/>
                    </a:cubicBezTo>
                    <a:cubicBezTo>
                      <a:pt x="741" y="61"/>
                      <a:pt x="765" y="31"/>
                      <a:pt x="789" y="0"/>
                    </a:cubicBezTo>
                    <a:cubicBezTo>
                      <a:pt x="792" y="0"/>
                      <a:pt x="795" y="0"/>
                      <a:pt x="798" y="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64" name="Freeform 16"/>
              <p:cNvSpPr>
                <a:spLocks/>
              </p:cNvSpPr>
              <p:nvPr/>
            </p:nvSpPr>
            <p:spPr bwMode="auto">
              <a:xfrm>
                <a:off x="2686050" y="3698875"/>
                <a:ext cx="288925" cy="468313"/>
              </a:xfrm>
              <a:custGeom>
                <a:avLst/>
                <a:gdLst>
                  <a:gd name="T0" fmla="*/ 605 w 702"/>
                  <a:gd name="T1" fmla="*/ 1115 h 1138"/>
                  <a:gd name="T2" fmla="*/ 544 w 702"/>
                  <a:gd name="T3" fmla="*/ 1091 h 1138"/>
                  <a:gd name="T4" fmla="*/ 487 w 702"/>
                  <a:gd name="T5" fmla="*/ 1012 h 1138"/>
                  <a:gd name="T6" fmla="*/ 476 w 702"/>
                  <a:gd name="T7" fmla="*/ 861 h 1138"/>
                  <a:gd name="T8" fmla="*/ 487 w 702"/>
                  <a:gd name="T9" fmla="*/ 765 h 1138"/>
                  <a:gd name="T10" fmla="*/ 421 w 702"/>
                  <a:gd name="T11" fmla="*/ 793 h 1138"/>
                  <a:gd name="T12" fmla="*/ 411 w 702"/>
                  <a:gd name="T13" fmla="*/ 927 h 1138"/>
                  <a:gd name="T14" fmla="*/ 454 w 702"/>
                  <a:gd name="T15" fmla="*/ 1086 h 1138"/>
                  <a:gd name="T16" fmla="*/ 461 w 702"/>
                  <a:gd name="T17" fmla="*/ 1102 h 1138"/>
                  <a:gd name="T18" fmla="*/ 396 w 702"/>
                  <a:gd name="T19" fmla="*/ 1138 h 1138"/>
                  <a:gd name="T20" fmla="*/ 332 w 702"/>
                  <a:gd name="T21" fmla="*/ 1091 h 1138"/>
                  <a:gd name="T22" fmla="*/ 331 w 702"/>
                  <a:gd name="T23" fmla="*/ 1052 h 1138"/>
                  <a:gd name="T24" fmla="*/ 310 w 702"/>
                  <a:gd name="T25" fmla="*/ 1016 h 1138"/>
                  <a:gd name="T26" fmla="*/ 302 w 702"/>
                  <a:gd name="T27" fmla="*/ 969 h 1138"/>
                  <a:gd name="T28" fmla="*/ 285 w 702"/>
                  <a:gd name="T29" fmla="*/ 855 h 1138"/>
                  <a:gd name="T30" fmla="*/ 279 w 702"/>
                  <a:gd name="T31" fmla="*/ 763 h 1138"/>
                  <a:gd name="T32" fmla="*/ 229 w 702"/>
                  <a:gd name="T33" fmla="*/ 792 h 1138"/>
                  <a:gd name="T34" fmla="*/ 241 w 702"/>
                  <a:gd name="T35" fmla="*/ 940 h 1138"/>
                  <a:gd name="T36" fmla="*/ 247 w 702"/>
                  <a:gd name="T37" fmla="*/ 1026 h 1138"/>
                  <a:gd name="T38" fmla="*/ 172 w 702"/>
                  <a:gd name="T39" fmla="*/ 1026 h 1138"/>
                  <a:gd name="T40" fmla="*/ 120 w 702"/>
                  <a:gd name="T41" fmla="*/ 963 h 1138"/>
                  <a:gd name="T42" fmla="*/ 114 w 702"/>
                  <a:gd name="T43" fmla="*/ 936 h 1138"/>
                  <a:gd name="T44" fmla="*/ 100 w 702"/>
                  <a:gd name="T45" fmla="*/ 832 h 1138"/>
                  <a:gd name="T46" fmla="*/ 87 w 702"/>
                  <a:gd name="T47" fmla="*/ 625 h 1138"/>
                  <a:gd name="T48" fmla="*/ 35 w 702"/>
                  <a:gd name="T49" fmla="*/ 657 h 1138"/>
                  <a:gd name="T50" fmla="*/ 28 w 702"/>
                  <a:gd name="T51" fmla="*/ 751 h 1138"/>
                  <a:gd name="T52" fmla="*/ 15 w 702"/>
                  <a:gd name="T53" fmla="*/ 726 h 1138"/>
                  <a:gd name="T54" fmla="*/ 7 w 702"/>
                  <a:gd name="T55" fmla="*/ 551 h 1138"/>
                  <a:gd name="T56" fmla="*/ 9 w 702"/>
                  <a:gd name="T57" fmla="*/ 454 h 1138"/>
                  <a:gd name="T58" fmla="*/ 45 w 702"/>
                  <a:gd name="T59" fmla="*/ 341 h 1138"/>
                  <a:gd name="T60" fmla="*/ 102 w 702"/>
                  <a:gd name="T61" fmla="*/ 195 h 1138"/>
                  <a:gd name="T62" fmla="*/ 153 w 702"/>
                  <a:gd name="T63" fmla="*/ 111 h 1138"/>
                  <a:gd name="T64" fmla="*/ 164 w 702"/>
                  <a:gd name="T65" fmla="*/ 93 h 1138"/>
                  <a:gd name="T66" fmla="*/ 234 w 702"/>
                  <a:gd name="T67" fmla="*/ 16 h 1138"/>
                  <a:gd name="T68" fmla="*/ 375 w 702"/>
                  <a:gd name="T69" fmla="*/ 14 h 1138"/>
                  <a:gd name="T70" fmla="*/ 540 w 702"/>
                  <a:gd name="T71" fmla="*/ 89 h 1138"/>
                  <a:gd name="T72" fmla="*/ 557 w 702"/>
                  <a:gd name="T73" fmla="*/ 105 h 1138"/>
                  <a:gd name="T74" fmla="*/ 631 w 702"/>
                  <a:gd name="T75" fmla="*/ 182 h 1138"/>
                  <a:gd name="T76" fmla="*/ 653 w 702"/>
                  <a:gd name="T77" fmla="*/ 209 h 1138"/>
                  <a:gd name="T78" fmla="*/ 679 w 702"/>
                  <a:gd name="T79" fmla="*/ 232 h 1138"/>
                  <a:gd name="T80" fmla="*/ 701 w 702"/>
                  <a:gd name="T81" fmla="*/ 264 h 1138"/>
                  <a:gd name="T82" fmla="*/ 692 w 702"/>
                  <a:gd name="T83" fmla="*/ 434 h 1138"/>
                  <a:gd name="T84" fmla="*/ 685 w 702"/>
                  <a:gd name="T85" fmla="*/ 461 h 1138"/>
                  <a:gd name="T86" fmla="*/ 665 w 702"/>
                  <a:gd name="T87" fmla="*/ 545 h 1138"/>
                  <a:gd name="T88" fmla="*/ 650 w 702"/>
                  <a:gd name="T89" fmla="*/ 596 h 1138"/>
                  <a:gd name="T90" fmla="*/ 611 w 702"/>
                  <a:gd name="T91" fmla="*/ 740 h 1138"/>
                  <a:gd name="T92" fmla="*/ 614 w 702"/>
                  <a:gd name="T93" fmla="*/ 779 h 1138"/>
                  <a:gd name="T94" fmla="*/ 623 w 702"/>
                  <a:gd name="T95" fmla="*/ 875 h 1138"/>
                  <a:gd name="T96" fmla="*/ 625 w 702"/>
                  <a:gd name="T97" fmla="*/ 887 h 1138"/>
                  <a:gd name="T98" fmla="*/ 645 w 702"/>
                  <a:gd name="T99" fmla="*/ 998 h 1138"/>
                  <a:gd name="T100" fmla="*/ 619 w 702"/>
                  <a:gd name="T101" fmla="*/ 1067 h 1138"/>
                  <a:gd name="T102" fmla="*/ 605 w 702"/>
                  <a:gd name="T103" fmla="*/ 1115 h 11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702" h="1138">
                    <a:moveTo>
                      <a:pt x="605" y="1115"/>
                    </a:moveTo>
                    <a:cubicBezTo>
                      <a:pt x="571" y="1124"/>
                      <a:pt x="572" y="1121"/>
                      <a:pt x="544" y="1091"/>
                    </a:cubicBezTo>
                    <a:cubicBezTo>
                      <a:pt x="521" y="1067"/>
                      <a:pt x="501" y="1043"/>
                      <a:pt x="487" y="1012"/>
                    </a:cubicBezTo>
                    <a:cubicBezTo>
                      <a:pt x="465" y="962"/>
                      <a:pt x="465" y="913"/>
                      <a:pt x="476" y="861"/>
                    </a:cubicBezTo>
                    <a:cubicBezTo>
                      <a:pt x="483" y="829"/>
                      <a:pt x="483" y="796"/>
                      <a:pt x="487" y="765"/>
                    </a:cubicBezTo>
                    <a:cubicBezTo>
                      <a:pt x="446" y="748"/>
                      <a:pt x="425" y="756"/>
                      <a:pt x="421" y="793"/>
                    </a:cubicBezTo>
                    <a:cubicBezTo>
                      <a:pt x="416" y="838"/>
                      <a:pt x="412" y="883"/>
                      <a:pt x="411" y="927"/>
                    </a:cubicBezTo>
                    <a:cubicBezTo>
                      <a:pt x="410" y="984"/>
                      <a:pt x="427" y="1036"/>
                      <a:pt x="454" y="1086"/>
                    </a:cubicBezTo>
                    <a:cubicBezTo>
                      <a:pt x="457" y="1090"/>
                      <a:pt x="458" y="1096"/>
                      <a:pt x="461" y="1102"/>
                    </a:cubicBezTo>
                    <a:cubicBezTo>
                      <a:pt x="440" y="1114"/>
                      <a:pt x="420" y="1125"/>
                      <a:pt x="396" y="1138"/>
                    </a:cubicBezTo>
                    <a:cubicBezTo>
                      <a:pt x="371" y="1133"/>
                      <a:pt x="348" y="1119"/>
                      <a:pt x="332" y="1091"/>
                    </a:cubicBezTo>
                    <a:cubicBezTo>
                      <a:pt x="324" y="1076"/>
                      <a:pt x="334" y="1064"/>
                      <a:pt x="331" y="1052"/>
                    </a:cubicBezTo>
                    <a:cubicBezTo>
                      <a:pt x="329" y="1039"/>
                      <a:pt x="314" y="1029"/>
                      <a:pt x="310" y="1016"/>
                    </a:cubicBezTo>
                    <a:cubicBezTo>
                      <a:pt x="304" y="1001"/>
                      <a:pt x="304" y="985"/>
                      <a:pt x="302" y="969"/>
                    </a:cubicBezTo>
                    <a:cubicBezTo>
                      <a:pt x="296" y="931"/>
                      <a:pt x="290" y="893"/>
                      <a:pt x="285" y="855"/>
                    </a:cubicBezTo>
                    <a:cubicBezTo>
                      <a:pt x="282" y="825"/>
                      <a:pt x="281" y="795"/>
                      <a:pt x="279" y="763"/>
                    </a:cubicBezTo>
                    <a:cubicBezTo>
                      <a:pt x="247" y="746"/>
                      <a:pt x="236" y="753"/>
                      <a:pt x="229" y="792"/>
                    </a:cubicBezTo>
                    <a:cubicBezTo>
                      <a:pt x="219" y="843"/>
                      <a:pt x="225" y="891"/>
                      <a:pt x="241" y="940"/>
                    </a:cubicBezTo>
                    <a:cubicBezTo>
                      <a:pt x="249" y="966"/>
                      <a:pt x="245" y="995"/>
                      <a:pt x="247" y="1026"/>
                    </a:cubicBezTo>
                    <a:cubicBezTo>
                      <a:pt x="219" y="1023"/>
                      <a:pt x="198" y="1043"/>
                      <a:pt x="172" y="1026"/>
                    </a:cubicBezTo>
                    <a:cubicBezTo>
                      <a:pt x="147" y="1009"/>
                      <a:pt x="127" y="992"/>
                      <a:pt x="120" y="963"/>
                    </a:cubicBezTo>
                    <a:cubicBezTo>
                      <a:pt x="118" y="954"/>
                      <a:pt x="115" y="945"/>
                      <a:pt x="114" y="936"/>
                    </a:cubicBezTo>
                    <a:cubicBezTo>
                      <a:pt x="108" y="902"/>
                      <a:pt x="105" y="867"/>
                      <a:pt x="100" y="832"/>
                    </a:cubicBezTo>
                    <a:cubicBezTo>
                      <a:pt x="92" y="764"/>
                      <a:pt x="91" y="695"/>
                      <a:pt x="87" y="625"/>
                    </a:cubicBezTo>
                    <a:cubicBezTo>
                      <a:pt x="53" y="615"/>
                      <a:pt x="40" y="621"/>
                      <a:pt x="35" y="657"/>
                    </a:cubicBezTo>
                    <a:cubicBezTo>
                      <a:pt x="30" y="685"/>
                      <a:pt x="30" y="714"/>
                      <a:pt x="28" y="751"/>
                    </a:cubicBezTo>
                    <a:cubicBezTo>
                      <a:pt x="21" y="738"/>
                      <a:pt x="16" y="732"/>
                      <a:pt x="15" y="726"/>
                    </a:cubicBezTo>
                    <a:cubicBezTo>
                      <a:pt x="12" y="668"/>
                      <a:pt x="5" y="609"/>
                      <a:pt x="7" y="551"/>
                    </a:cubicBezTo>
                    <a:cubicBezTo>
                      <a:pt x="9" y="519"/>
                      <a:pt x="0" y="486"/>
                      <a:pt x="9" y="454"/>
                    </a:cubicBezTo>
                    <a:cubicBezTo>
                      <a:pt x="19" y="415"/>
                      <a:pt x="28" y="377"/>
                      <a:pt x="45" y="341"/>
                    </a:cubicBezTo>
                    <a:cubicBezTo>
                      <a:pt x="66" y="293"/>
                      <a:pt x="82" y="243"/>
                      <a:pt x="102" y="195"/>
                    </a:cubicBezTo>
                    <a:cubicBezTo>
                      <a:pt x="115" y="165"/>
                      <a:pt x="125" y="133"/>
                      <a:pt x="153" y="111"/>
                    </a:cubicBezTo>
                    <a:cubicBezTo>
                      <a:pt x="158" y="107"/>
                      <a:pt x="163" y="99"/>
                      <a:pt x="164" y="93"/>
                    </a:cubicBezTo>
                    <a:cubicBezTo>
                      <a:pt x="169" y="50"/>
                      <a:pt x="191" y="24"/>
                      <a:pt x="234" y="16"/>
                    </a:cubicBezTo>
                    <a:cubicBezTo>
                      <a:pt x="281" y="7"/>
                      <a:pt x="326" y="0"/>
                      <a:pt x="375" y="14"/>
                    </a:cubicBezTo>
                    <a:cubicBezTo>
                      <a:pt x="434" y="32"/>
                      <a:pt x="492" y="49"/>
                      <a:pt x="540" y="89"/>
                    </a:cubicBezTo>
                    <a:cubicBezTo>
                      <a:pt x="546" y="94"/>
                      <a:pt x="552" y="99"/>
                      <a:pt x="557" y="105"/>
                    </a:cubicBezTo>
                    <a:cubicBezTo>
                      <a:pt x="578" y="134"/>
                      <a:pt x="600" y="162"/>
                      <a:pt x="631" y="182"/>
                    </a:cubicBezTo>
                    <a:cubicBezTo>
                      <a:pt x="640" y="188"/>
                      <a:pt x="645" y="201"/>
                      <a:pt x="653" y="209"/>
                    </a:cubicBezTo>
                    <a:cubicBezTo>
                      <a:pt x="661" y="218"/>
                      <a:pt x="669" y="230"/>
                      <a:pt x="679" y="232"/>
                    </a:cubicBezTo>
                    <a:cubicBezTo>
                      <a:pt x="698" y="237"/>
                      <a:pt x="702" y="248"/>
                      <a:pt x="701" y="264"/>
                    </a:cubicBezTo>
                    <a:cubicBezTo>
                      <a:pt x="699" y="321"/>
                      <a:pt x="696" y="377"/>
                      <a:pt x="692" y="434"/>
                    </a:cubicBezTo>
                    <a:cubicBezTo>
                      <a:pt x="692" y="443"/>
                      <a:pt x="689" y="452"/>
                      <a:pt x="685" y="461"/>
                    </a:cubicBezTo>
                    <a:cubicBezTo>
                      <a:pt x="672" y="487"/>
                      <a:pt x="666" y="515"/>
                      <a:pt x="665" y="545"/>
                    </a:cubicBezTo>
                    <a:cubicBezTo>
                      <a:pt x="664" y="562"/>
                      <a:pt x="656" y="579"/>
                      <a:pt x="650" y="596"/>
                    </a:cubicBezTo>
                    <a:cubicBezTo>
                      <a:pt x="632" y="642"/>
                      <a:pt x="622" y="691"/>
                      <a:pt x="611" y="740"/>
                    </a:cubicBezTo>
                    <a:cubicBezTo>
                      <a:pt x="608" y="752"/>
                      <a:pt x="613" y="766"/>
                      <a:pt x="614" y="779"/>
                    </a:cubicBezTo>
                    <a:cubicBezTo>
                      <a:pt x="617" y="811"/>
                      <a:pt x="632" y="842"/>
                      <a:pt x="623" y="875"/>
                    </a:cubicBezTo>
                    <a:cubicBezTo>
                      <a:pt x="622" y="879"/>
                      <a:pt x="623" y="884"/>
                      <a:pt x="625" y="887"/>
                    </a:cubicBezTo>
                    <a:cubicBezTo>
                      <a:pt x="651" y="920"/>
                      <a:pt x="640" y="961"/>
                      <a:pt x="645" y="998"/>
                    </a:cubicBezTo>
                    <a:cubicBezTo>
                      <a:pt x="649" y="1026"/>
                      <a:pt x="628" y="1044"/>
                      <a:pt x="619" y="1067"/>
                    </a:cubicBezTo>
                    <a:cubicBezTo>
                      <a:pt x="613" y="1081"/>
                      <a:pt x="611" y="1095"/>
                      <a:pt x="605" y="1115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65" name="Freeform 17"/>
              <p:cNvSpPr>
                <a:spLocks/>
              </p:cNvSpPr>
              <p:nvPr/>
            </p:nvSpPr>
            <p:spPr bwMode="auto">
              <a:xfrm>
                <a:off x="1428750" y="3621088"/>
                <a:ext cx="508000" cy="388938"/>
              </a:xfrm>
              <a:custGeom>
                <a:avLst/>
                <a:gdLst>
                  <a:gd name="T0" fmla="*/ 184 w 1236"/>
                  <a:gd name="T1" fmla="*/ 425 h 948"/>
                  <a:gd name="T2" fmla="*/ 228 w 1236"/>
                  <a:gd name="T3" fmla="*/ 352 h 948"/>
                  <a:gd name="T4" fmla="*/ 254 w 1236"/>
                  <a:gd name="T5" fmla="*/ 312 h 948"/>
                  <a:gd name="T6" fmla="*/ 265 w 1236"/>
                  <a:gd name="T7" fmla="*/ 291 h 948"/>
                  <a:gd name="T8" fmla="*/ 342 w 1236"/>
                  <a:gd name="T9" fmla="*/ 201 h 948"/>
                  <a:gd name="T10" fmla="*/ 374 w 1236"/>
                  <a:gd name="T11" fmla="*/ 180 h 948"/>
                  <a:gd name="T12" fmla="*/ 529 w 1236"/>
                  <a:gd name="T13" fmla="*/ 146 h 948"/>
                  <a:gd name="T14" fmla="*/ 599 w 1236"/>
                  <a:gd name="T15" fmla="*/ 121 h 948"/>
                  <a:gd name="T16" fmla="*/ 698 w 1236"/>
                  <a:gd name="T17" fmla="*/ 82 h 948"/>
                  <a:gd name="T18" fmla="*/ 814 w 1236"/>
                  <a:gd name="T19" fmla="*/ 43 h 948"/>
                  <a:gd name="T20" fmla="*/ 947 w 1236"/>
                  <a:gd name="T21" fmla="*/ 0 h 948"/>
                  <a:gd name="T22" fmla="*/ 1080 w 1236"/>
                  <a:gd name="T23" fmla="*/ 133 h 948"/>
                  <a:gd name="T24" fmla="*/ 1125 w 1236"/>
                  <a:gd name="T25" fmla="*/ 172 h 948"/>
                  <a:gd name="T26" fmla="*/ 1210 w 1236"/>
                  <a:gd name="T27" fmla="*/ 266 h 948"/>
                  <a:gd name="T28" fmla="*/ 1231 w 1236"/>
                  <a:gd name="T29" fmla="*/ 334 h 948"/>
                  <a:gd name="T30" fmla="*/ 1236 w 1236"/>
                  <a:gd name="T31" fmla="*/ 385 h 948"/>
                  <a:gd name="T32" fmla="*/ 1077 w 1236"/>
                  <a:gd name="T33" fmla="*/ 521 h 948"/>
                  <a:gd name="T34" fmla="*/ 902 w 1236"/>
                  <a:gd name="T35" fmla="*/ 597 h 948"/>
                  <a:gd name="T36" fmla="*/ 856 w 1236"/>
                  <a:gd name="T37" fmla="*/ 608 h 948"/>
                  <a:gd name="T38" fmla="*/ 598 w 1236"/>
                  <a:gd name="T39" fmla="*/ 757 h 948"/>
                  <a:gd name="T40" fmla="*/ 506 w 1236"/>
                  <a:gd name="T41" fmla="*/ 833 h 948"/>
                  <a:gd name="T42" fmla="*/ 470 w 1236"/>
                  <a:gd name="T43" fmla="*/ 840 h 948"/>
                  <a:gd name="T44" fmla="*/ 455 w 1236"/>
                  <a:gd name="T45" fmla="*/ 803 h 948"/>
                  <a:gd name="T46" fmla="*/ 504 w 1236"/>
                  <a:gd name="T47" fmla="*/ 691 h 948"/>
                  <a:gd name="T48" fmla="*/ 548 w 1236"/>
                  <a:gd name="T49" fmla="*/ 637 h 948"/>
                  <a:gd name="T50" fmla="*/ 680 w 1236"/>
                  <a:gd name="T51" fmla="*/ 514 h 948"/>
                  <a:gd name="T52" fmla="*/ 710 w 1236"/>
                  <a:gd name="T53" fmla="*/ 439 h 948"/>
                  <a:gd name="T54" fmla="*/ 683 w 1236"/>
                  <a:gd name="T55" fmla="*/ 419 h 948"/>
                  <a:gd name="T56" fmla="*/ 651 w 1236"/>
                  <a:gd name="T57" fmla="*/ 441 h 948"/>
                  <a:gd name="T58" fmla="*/ 486 w 1236"/>
                  <a:gd name="T59" fmla="*/ 555 h 948"/>
                  <a:gd name="T60" fmla="*/ 314 w 1236"/>
                  <a:gd name="T61" fmla="*/ 657 h 948"/>
                  <a:gd name="T62" fmla="*/ 223 w 1236"/>
                  <a:gd name="T63" fmla="*/ 811 h 948"/>
                  <a:gd name="T64" fmla="*/ 84 w 1236"/>
                  <a:gd name="T65" fmla="*/ 935 h 948"/>
                  <a:gd name="T66" fmla="*/ 1 w 1236"/>
                  <a:gd name="T67" fmla="*/ 920 h 948"/>
                  <a:gd name="T68" fmla="*/ 57 w 1236"/>
                  <a:gd name="T69" fmla="*/ 821 h 948"/>
                  <a:gd name="T70" fmla="*/ 62 w 1236"/>
                  <a:gd name="T71" fmla="*/ 790 h 948"/>
                  <a:gd name="T72" fmla="*/ 62 w 1236"/>
                  <a:gd name="T73" fmla="*/ 772 h 948"/>
                  <a:gd name="T74" fmla="*/ 81 w 1236"/>
                  <a:gd name="T75" fmla="*/ 738 h 948"/>
                  <a:gd name="T76" fmla="*/ 193 w 1236"/>
                  <a:gd name="T77" fmla="*/ 538 h 948"/>
                  <a:gd name="T78" fmla="*/ 206 w 1236"/>
                  <a:gd name="T79" fmla="*/ 508 h 948"/>
                  <a:gd name="T80" fmla="*/ 240 w 1236"/>
                  <a:gd name="T81" fmla="*/ 442 h 948"/>
                  <a:gd name="T82" fmla="*/ 242 w 1236"/>
                  <a:gd name="T83" fmla="*/ 400 h 948"/>
                  <a:gd name="T84" fmla="*/ 203 w 1236"/>
                  <a:gd name="T85" fmla="*/ 406 h 948"/>
                  <a:gd name="T86" fmla="*/ 183 w 1236"/>
                  <a:gd name="T87" fmla="*/ 424 h 948"/>
                  <a:gd name="T88" fmla="*/ 184 w 1236"/>
                  <a:gd name="T89" fmla="*/ 425 h 9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1236" h="948">
                    <a:moveTo>
                      <a:pt x="184" y="425"/>
                    </a:moveTo>
                    <a:cubicBezTo>
                      <a:pt x="198" y="400"/>
                      <a:pt x="213" y="376"/>
                      <a:pt x="228" y="352"/>
                    </a:cubicBezTo>
                    <a:cubicBezTo>
                      <a:pt x="236" y="338"/>
                      <a:pt x="245" y="325"/>
                      <a:pt x="254" y="312"/>
                    </a:cubicBezTo>
                    <a:cubicBezTo>
                      <a:pt x="258" y="305"/>
                      <a:pt x="260" y="297"/>
                      <a:pt x="265" y="291"/>
                    </a:cubicBezTo>
                    <a:cubicBezTo>
                      <a:pt x="290" y="260"/>
                      <a:pt x="315" y="230"/>
                      <a:pt x="342" y="201"/>
                    </a:cubicBezTo>
                    <a:cubicBezTo>
                      <a:pt x="350" y="191"/>
                      <a:pt x="362" y="183"/>
                      <a:pt x="374" y="180"/>
                    </a:cubicBezTo>
                    <a:cubicBezTo>
                      <a:pt x="426" y="167"/>
                      <a:pt x="477" y="152"/>
                      <a:pt x="529" y="146"/>
                    </a:cubicBezTo>
                    <a:cubicBezTo>
                      <a:pt x="556" y="143"/>
                      <a:pt x="579" y="136"/>
                      <a:pt x="599" y="121"/>
                    </a:cubicBezTo>
                    <a:cubicBezTo>
                      <a:pt x="629" y="98"/>
                      <a:pt x="663" y="89"/>
                      <a:pt x="698" y="82"/>
                    </a:cubicBezTo>
                    <a:cubicBezTo>
                      <a:pt x="738" y="73"/>
                      <a:pt x="776" y="60"/>
                      <a:pt x="814" y="43"/>
                    </a:cubicBezTo>
                    <a:cubicBezTo>
                      <a:pt x="855" y="24"/>
                      <a:pt x="901" y="14"/>
                      <a:pt x="947" y="0"/>
                    </a:cubicBezTo>
                    <a:cubicBezTo>
                      <a:pt x="992" y="45"/>
                      <a:pt x="1036" y="89"/>
                      <a:pt x="1080" y="133"/>
                    </a:cubicBezTo>
                    <a:cubicBezTo>
                      <a:pt x="1094" y="147"/>
                      <a:pt x="1111" y="158"/>
                      <a:pt x="1125" y="172"/>
                    </a:cubicBezTo>
                    <a:cubicBezTo>
                      <a:pt x="1154" y="203"/>
                      <a:pt x="1185" y="232"/>
                      <a:pt x="1210" y="266"/>
                    </a:cubicBezTo>
                    <a:cubicBezTo>
                      <a:pt x="1223" y="285"/>
                      <a:pt x="1225" y="311"/>
                      <a:pt x="1231" y="334"/>
                    </a:cubicBezTo>
                    <a:cubicBezTo>
                      <a:pt x="1234" y="349"/>
                      <a:pt x="1234" y="364"/>
                      <a:pt x="1236" y="385"/>
                    </a:cubicBezTo>
                    <a:cubicBezTo>
                      <a:pt x="1191" y="434"/>
                      <a:pt x="1147" y="491"/>
                      <a:pt x="1077" y="521"/>
                    </a:cubicBezTo>
                    <a:cubicBezTo>
                      <a:pt x="1019" y="546"/>
                      <a:pt x="963" y="578"/>
                      <a:pt x="902" y="597"/>
                    </a:cubicBezTo>
                    <a:cubicBezTo>
                      <a:pt x="887" y="602"/>
                      <a:pt x="871" y="604"/>
                      <a:pt x="856" y="608"/>
                    </a:cubicBezTo>
                    <a:cubicBezTo>
                      <a:pt x="756" y="634"/>
                      <a:pt x="671" y="685"/>
                      <a:pt x="598" y="757"/>
                    </a:cubicBezTo>
                    <a:cubicBezTo>
                      <a:pt x="570" y="785"/>
                      <a:pt x="538" y="809"/>
                      <a:pt x="506" y="833"/>
                    </a:cubicBezTo>
                    <a:cubicBezTo>
                      <a:pt x="497" y="839"/>
                      <a:pt x="481" y="843"/>
                      <a:pt x="470" y="840"/>
                    </a:cubicBezTo>
                    <a:cubicBezTo>
                      <a:pt x="454" y="835"/>
                      <a:pt x="452" y="819"/>
                      <a:pt x="455" y="803"/>
                    </a:cubicBezTo>
                    <a:cubicBezTo>
                      <a:pt x="461" y="761"/>
                      <a:pt x="482" y="726"/>
                      <a:pt x="504" y="691"/>
                    </a:cubicBezTo>
                    <a:cubicBezTo>
                      <a:pt x="516" y="672"/>
                      <a:pt x="531" y="653"/>
                      <a:pt x="548" y="637"/>
                    </a:cubicBezTo>
                    <a:cubicBezTo>
                      <a:pt x="591" y="595"/>
                      <a:pt x="634" y="553"/>
                      <a:pt x="680" y="514"/>
                    </a:cubicBezTo>
                    <a:cubicBezTo>
                      <a:pt x="705" y="493"/>
                      <a:pt x="697" y="463"/>
                      <a:pt x="710" y="439"/>
                    </a:cubicBezTo>
                    <a:cubicBezTo>
                      <a:pt x="715" y="429"/>
                      <a:pt x="697" y="415"/>
                      <a:pt x="683" y="419"/>
                    </a:cubicBezTo>
                    <a:cubicBezTo>
                      <a:pt x="671" y="423"/>
                      <a:pt x="656" y="431"/>
                      <a:pt x="651" y="441"/>
                    </a:cubicBezTo>
                    <a:cubicBezTo>
                      <a:pt x="615" y="507"/>
                      <a:pt x="555" y="534"/>
                      <a:pt x="486" y="555"/>
                    </a:cubicBezTo>
                    <a:cubicBezTo>
                      <a:pt x="421" y="574"/>
                      <a:pt x="367" y="611"/>
                      <a:pt x="314" y="657"/>
                    </a:cubicBezTo>
                    <a:cubicBezTo>
                      <a:pt x="262" y="700"/>
                      <a:pt x="252" y="759"/>
                      <a:pt x="223" y="811"/>
                    </a:cubicBezTo>
                    <a:cubicBezTo>
                      <a:pt x="191" y="870"/>
                      <a:pt x="146" y="913"/>
                      <a:pt x="84" y="935"/>
                    </a:cubicBezTo>
                    <a:cubicBezTo>
                      <a:pt x="50" y="948"/>
                      <a:pt x="38" y="944"/>
                      <a:pt x="1" y="920"/>
                    </a:cubicBezTo>
                    <a:cubicBezTo>
                      <a:pt x="0" y="877"/>
                      <a:pt x="17" y="843"/>
                      <a:pt x="57" y="821"/>
                    </a:cubicBezTo>
                    <a:cubicBezTo>
                      <a:pt x="67" y="815"/>
                      <a:pt x="81" y="805"/>
                      <a:pt x="62" y="790"/>
                    </a:cubicBezTo>
                    <a:cubicBezTo>
                      <a:pt x="59" y="788"/>
                      <a:pt x="60" y="778"/>
                      <a:pt x="62" y="772"/>
                    </a:cubicBezTo>
                    <a:cubicBezTo>
                      <a:pt x="68" y="760"/>
                      <a:pt x="75" y="749"/>
                      <a:pt x="81" y="738"/>
                    </a:cubicBezTo>
                    <a:cubicBezTo>
                      <a:pt x="119" y="671"/>
                      <a:pt x="156" y="604"/>
                      <a:pt x="193" y="538"/>
                    </a:cubicBezTo>
                    <a:cubicBezTo>
                      <a:pt x="198" y="528"/>
                      <a:pt x="201" y="518"/>
                      <a:pt x="206" y="508"/>
                    </a:cubicBezTo>
                    <a:cubicBezTo>
                      <a:pt x="216" y="486"/>
                      <a:pt x="227" y="463"/>
                      <a:pt x="240" y="442"/>
                    </a:cubicBezTo>
                    <a:cubicBezTo>
                      <a:pt x="252" y="422"/>
                      <a:pt x="254" y="409"/>
                      <a:pt x="242" y="400"/>
                    </a:cubicBezTo>
                    <a:cubicBezTo>
                      <a:pt x="227" y="388"/>
                      <a:pt x="214" y="396"/>
                      <a:pt x="203" y="406"/>
                    </a:cubicBezTo>
                    <a:cubicBezTo>
                      <a:pt x="196" y="411"/>
                      <a:pt x="189" y="418"/>
                      <a:pt x="183" y="424"/>
                    </a:cubicBezTo>
                    <a:lnTo>
                      <a:pt x="184" y="425"/>
                    </a:ln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66" name="Freeform 18"/>
              <p:cNvSpPr>
                <a:spLocks/>
              </p:cNvSpPr>
              <p:nvPr/>
            </p:nvSpPr>
            <p:spPr bwMode="auto">
              <a:xfrm>
                <a:off x="3690938" y="4926013"/>
                <a:ext cx="290513" cy="339725"/>
              </a:xfrm>
              <a:custGeom>
                <a:avLst/>
                <a:gdLst>
                  <a:gd name="T0" fmla="*/ 123 w 708"/>
                  <a:gd name="T1" fmla="*/ 828 h 828"/>
                  <a:gd name="T2" fmla="*/ 0 w 708"/>
                  <a:gd name="T3" fmla="*/ 406 h 828"/>
                  <a:gd name="T4" fmla="*/ 32 w 708"/>
                  <a:gd name="T5" fmla="*/ 394 h 828"/>
                  <a:gd name="T6" fmla="*/ 170 w 708"/>
                  <a:gd name="T7" fmla="*/ 328 h 828"/>
                  <a:gd name="T8" fmla="*/ 264 w 708"/>
                  <a:gd name="T9" fmla="*/ 262 h 828"/>
                  <a:gd name="T10" fmla="*/ 336 w 708"/>
                  <a:gd name="T11" fmla="*/ 200 h 828"/>
                  <a:gd name="T12" fmla="*/ 460 w 708"/>
                  <a:gd name="T13" fmla="*/ 102 h 828"/>
                  <a:gd name="T14" fmla="*/ 544 w 708"/>
                  <a:gd name="T15" fmla="*/ 0 h 828"/>
                  <a:gd name="T16" fmla="*/ 608 w 708"/>
                  <a:gd name="T17" fmla="*/ 53 h 828"/>
                  <a:gd name="T18" fmla="*/ 680 w 708"/>
                  <a:gd name="T19" fmla="*/ 119 h 828"/>
                  <a:gd name="T20" fmla="*/ 706 w 708"/>
                  <a:gd name="T21" fmla="*/ 167 h 828"/>
                  <a:gd name="T22" fmla="*/ 678 w 708"/>
                  <a:gd name="T23" fmla="*/ 303 h 828"/>
                  <a:gd name="T24" fmla="*/ 644 w 708"/>
                  <a:gd name="T25" fmla="*/ 400 h 828"/>
                  <a:gd name="T26" fmla="*/ 575 w 708"/>
                  <a:gd name="T27" fmla="*/ 515 h 828"/>
                  <a:gd name="T28" fmla="*/ 550 w 708"/>
                  <a:gd name="T29" fmla="*/ 546 h 828"/>
                  <a:gd name="T30" fmla="*/ 455 w 708"/>
                  <a:gd name="T31" fmla="*/ 662 h 828"/>
                  <a:gd name="T32" fmla="*/ 308 w 708"/>
                  <a:gd name="T33" fmla="*/ 769 h 828"/>
                  <a:gd name="T34" fmla="*/ 234 w 708"/>
                  <a:gd name="T35" fmla="*/ 808 h 828"/>
                  <a:gd name="T36" fmla="*/ 123 w 708"/>
                  <a:gd name="T37" fmla="*/ 828 h 82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708" h="828">
                    <a:moveTo>
                      <a:pt x="123" y="828"/>
                    </a:moveTo>
                    <a:cubicBezTo>
                      <a:pt x="101" y="681"/>
                      <a:pt x="83" y="536"/>
                      <a:pt x="0" y="406"/>
                    </a:cubicBezTo>
                    <a:cubicBezTo>
                      <a:pt x="13" y="401"/>
                      <a:pt x="22" y="396"/>
                      <a:pt x="32" y="394"/>
                    </a:cubicBezTo>
                    <a:cubicBezTo>
                      <a:pt x="85" y="386"/>
                      <a:pt x="128" y="360"/>
                      <a:pt x="170" y="328"/>
                    </a:cubicBezTo>
                    <a:cubicBezTo>
                      <a:pt x="201" y="305"/>
                      <a:pt x="234" y="285"/>
                      <a:pt x="264" y="262"/>
                    </a:cubicBezTo>
                    <a:cubicBezTo>
                      <a:pt x="289" y="242"/>
                      <a:pt x="312" y="220"/>
                      <a:pt x="336" y="200"/>
                    </a:cubicBezTo>
                    <a:cubicBezTo>
                      <a:pt x="377" y="167"/>
                      <a:pt x="419" y="135"/>
                      <a:pt x="460" y="102"/>
                    </a:cubicBezTo>
                    <a:cubicBezTo>
                      <a:pt x="495" y="75"/>
                      <a:pt x="526" y="44"/>
                      <a:pt x="544" y="0"/>
                    </a:cubicBezTo>
                    <a:cubicBezTo>
                      <a:pt x="570" y="13"/>
                      <a:pt x="593" y="30"/>
                      <a:pt x="608" y="53"/>
                    </a:cubicBezTo>
                    <a:cubicBezTo>
                      <a:pt x="626" y="82"/>
                      <a:pt x="650" y="103"/>
                      <a:pt x="680" y="119"/>
                    </a:cubicBezTo>
                    <a:cubicBezTo>
                      <a:pt x="700" y="130"/>
                      <a:pt x="708" y="145"/>
                      <a:pt x="706" y="167"/>
                    </a:cubicBezTo>
                    <a:cubicBezTo>
                      <a:pt x="701" y="214"/>
                      <a:pt x="696" y="259"/>
                      <a:pt x="678" y="303"/>
                    </a:cubicBezTo>
                    <a:cubicBezTo>
                      <a:pt x="665" y="335"/>
                      <a:pt x="653" y="367"/>
                      <a:pt x="644" y="400"/>
                    </a:cubicBezTo>
                    <a:cubicBezTo>
                      <a:pt x="630" y="444"/>
                      <a:pt x="604" y="480"/>
                      <a:pt x="575" y="515"/>
                    </a:cubicBezTo>
                    <a:cubicBezTo>
                      <a:pt x="567" y="525"/>
                      <a:pt x="559" y="536"/>
                      <a:pt x="550" y="546"/>
                    </a:cubicBezTo>
                    <a:cubicBezTo>
                      <a:pt x="519" y="585"/>
                      <a:pt x="488" y="625"/>
                      <a:pt x="455" y="662"/>
                    </a:cubicBezTo>
                    <a:cubicBezTo>
                      <a:pt x="413" y="707"/>
                      <a:pt x="361" y="739"/>
                      <a:pt x="308" y="769"/>
                    </a:cubicBezTo>
                    <a:cubicBezTo>
                      <a:pt x="283" y="782"/>
                      <a:pt x="259" y="795"/>
                      <a:pt x="234" y="808"/>
                    </a:cubicBezTo>
                    <a:cubicBezTo>
                      <a:pt x="200" y="826"/>
                      <a:pt x="163" y="825"/>
                      <a:pt x="123" y="828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67" name="Freeform 19"/>
              <p:cNvSpPr>
                <a:spLocks/>
              </p:cNvSpPr>
              <p:nvPr/>
            </p:nvSpPr>
            <p:spPr bwMode="auto">
              <a:xfrm>
                <a:off x="2051050" y="5300663"/>
                <a:ext cx="350838" cy="174625"/>
              </a:xfrm>
              <a:custGeom>
                <a:avLst/>
                <a:gdLst>
                  <a:gd name="T0" fmla="*/ 839 w 856"/>
                  <a:gd name="T1" fmla="*/ 42 h 424"/>
                  <a:gd name="T2" fmla="*/ 838 w 856"/>
                  <a:gd name="T3" fmla="*/ 134 h 424"/>
                  <a:gd name="T4" fmla="*/ 848 w 856"/>
                  <a:gd name="T5" fmla="*/ 276 h 424"/>
                  <a:gd name="T6" fmla="*/ 821 w 856"/>
                  <a:gd name="T7" fmla="*/ 332 h 424"/>
                  <a:gd name="T8" fmla="*/ 652 w 856"/>
                  <a:gd name="T9" fmla="*/ 387 h 424"/>
                  <a:gd name="T10" fmla="*/ 285 w 856"/>
                  <a:gd name="T11" fmla="*/ 413 h 424"/>
                  <a:gd name="T12" fmla="*/ 103 w 856"/>
                  <a:gd name="T13" fmla="*/ 394 h 424"/>
                  <a:gd name="T14" fmla="*/ 0 w 856"/>
                  <a:gd name="T15" fmla="*/ 350 h 424"/>
                  <a:gd name="T16" fmla="*/ 233 w 856"/>
                  <a:gd name="T17" fmla="*/ 0 h 424"/>
                  <a:gd name="T18" fmla="*/ 303 w 856"/>
                  <a:gd name="T19" fmla="*/ 8 h 424"/>
                  <a:gd name="T20" fmla="*/ 472 w 856"/>
                  <a:gd name="T21" fmla="*/ 11 h 424"/>
                  <a:gd name="T22" fmla="*/ 824 w 856"/>
                  <a:gd name="T23" fmla="*/ 35 h 424"/>
                  <a:gd name="T24" fmla="*/ 839 w 856"/>
                  <a:gd name="T25" fmla="*/ 42 h 4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856" h="424">
                    <a:moveTo>
                      <a:pt x="839" y="42"/>
                    </a:moveTo>
                    <a:cubicBezTo>
                      <a:pt x="839" y="74"/>
                      <a:pt x="843" y="105"/>
                      <a:pt x="838" y="134"/>
                    </a:cubicBezTo>
                    <a:cubicBezTo>
                      <a:pt x="830" y="183"/>
                      <a:pt x="837" y="229"/>
                      <a:pt x="848" y="276"/>
                    </a:cubicBezTo>
                    <a:cubicBezTo>
                      <a:pt x="856" y="306"/>
                      <a:pt x="856" y="311"/>
                      <a:pt x="821" y="332"/>
                    </a:cubicBezTo>
                    <a:cubicBezTo>
                      <a:pt x="769" y="363"/>
                      <a:pt x="709" y="371"/>
                      <a:pt x="652" y="387"/>
                    </a:cubicBezTo>
                    <a:cubicBezTo>
                      <a:pt x="531" y="421"/>
                      <a:pt x="409" y="424"/>
                      <a:pt x="285" y="413"/>
                    </a:cubicBezTo>
                    <a:cubicBezTo>
                      <a:pt x="224" y="408"/>
                      <a:pt x="163" y="402"/>
                      <a:pt x="103" y="394"/>
                    </a:cubicBezTo>
                    <a:cubicBezTo>
                      <a:pt x="67" y="389"/>
                      <a:pt x="30" y="382"/>
                      <a:pt x="0" y="350"/>
                    </a:cubicBezTo>
                    <a:cubicBezTo>
                      <a:pt x="118" y="260"/>
                      <a:pt x="185" y="138"/>
                      <a:pt x="233" y="0"/>
                    </a:cubicBezTo>
                    <a:cubicBezTo>
                      <a:pt x="258" y="3"/>
                      <a:pt x="281" y="4"/>
                      <a:pt x="303" y="8"/>
                    </a:cubicBezTo>
                    <a:cubicBezTo>
                      <a:pt x="359" y="19"/>
                      <a:pt x="415" y="14"/>
                      <a:pt x="472" y="11"/>
                    </a:cubicBezTo>
                    <a:cubicBezTo>
                      <a:pt x="590" y="5"/>
                      <a:pt x="707" y="19"/>
                      <a:pt x="824" y="35"/>
                    </a:cubicBezTo>
                    <a:cubicBezTo>
                      <a:pt x="827" y="36"/>
                      <a:pt x="831" y="39"/>
                      <a:pt x="839" y="42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68" name="Freeform 20"/>
              <p:cNvSpPr>
                <a:spLocks/>
              </p:cNvSpPr>
              <p:nvPr/>
            </p:nvSpPr>
            <p:spPr bwMode="auto">
              <a:xfrm>
                <a:off x="3149600" y="3316288"/>
                <a:ext cx="115888" cy="276225"/>
              </a:xfrm>
              <a:custGeom>
                <a:avLst/>
                <a:gdLst>
                  <a:gd name="T0" fmla="*/ 194 w 280"/>
                  <a:gd name="T1" fmla="*/ 0 h 670"/>
                  <a:gd name="T2" fmla="*/ 215 w 280"/>
                  <a:gd name="T3" fmla="*/ 40 h 670"/>
                  <a:gd name="T4" fmla="*/ 275 w 280"/>
                  <a:gd name="T5" fmla="*/ 315 h 670"/>
                  <a:gd name="T6" fmla="*/ 239 w 280"/>
                  <a:gd name="T7" fmla="*/ 506 h 670"/>
                  <a:gd name="T8" fmla="*/ 200 w 280"/>
                  <a:gd name="T9" fmla="*/ 565 h 670"/>
                  <a:gd name="T10" fmla="*/ 7 w 280"/>
                  <a:gd name="T11" fmla="*/ 670 h 670"/>
                  <a:gd name="T12" fmla="*/ 19 w 280"/>
                  <a:gd name="T13" fmla="*/ 600 h 670"/>
                  <a:gd name="T14" fmla="*/ 52 w 280"/>
                  <a:gd name="T15" fmla="*/ 507 h 670"/>
                  <a:gd name="T16" fmla="*/ 69 w 280"/>
                  <a:gd name="T17" fmla="*/ 463 h 670"/>
                  <a:gd name="T18" fmla="*/ 81 w 280"/>
                  <a:gd name="T19" fmla="*/ 430 h 670"/>
                  <a:gd name="T20" fmla="*/ 119 w 280"/>
                  <a:gd name="T21" fmla="*/ 302 h 670"/>
                  <a:gd name="T22" fmla="*/ 151 w 280"/>
                  <a:gd name="T23" fmla="*/ 178 h 670"/>
                  <a:gd name="T24" fmla="*/ 182 w 280"/>
                  <a:gd name="T25" fmla="*/ 54 h 670"/>
                  <a:gd name="T26" fmla="*/ 194 w 280"/>
                  <a:gd name="T27" fmla="*/ 0 h 6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280" h="670">
                    <a:moveTo>
                      <a:pt x="194" y="0"/>
                    </a:moveTo>
                    <a:cubicBezTo>
                      <a:pt x="203" y="18"/>
                      <a:pt x="211" y="28"/>
                      <a:pt x="215" y="40"/>
                    </a:cubicBezTo>
                    <a:cubicBezTo>
                      <a:pt x="243" y="130"/>
                      <a:pt x="280" y="219"/>
                      <a:pt x="275" y="315"/>
                    </a:cubicBezTo>
                    <a:cubicBezTo>
                      <a:pt x="272" y="379"/>
                      <a:pt x="267" y="445"/>
                      <a:pt x="239" y="506"/>
                    </a:cubicBezTo>
                    <a:cubicBezTo>
                      <a:pt x="230" y="527"/>
                      <a:pt x="215" y="546"/>
                      <a:pt x="200" y="565"/>
                    </a:cubicBezTo>
                    <a:cubicBezTo>
                      <a:pt x="151" y="625"/>
                      <a:pt x="79" y="644"/>
                      <a:pt x="7" y="670"/>
                    </a:cubicBezTo>
                    <a:cubicBezTo>
                      <a:pt x="0" y="643"/>
                      <a:pt x="13" y="622"/>
                      <a:pt x="19" y="600"/>
                    </a:cubicBezTo>
                    <a:cubicBezTo>
                      <a:pt x="30" y="569"/>
                      <a:pt x="41" y="538"/>
                      <a:pt x="52" y="507"/>
                    </a:cubicBezTo>
                    <a:cubicBezTo>
                      <a:pt x="57" y="492"/>
                      <a:pt x="63" y="478"/>
                      <a:pt x="69" y="463"/>
                    </a:cubicBezTo>
                    <a:cubicBezTo>
                      <a:pt x="73" y="452"/>
                      <a:pt x="78" y="441"/>
                      <a:pt x="81" y="430"/>
                    </a:cubicBezTo>
                    <a:cubicBezTo>
                      <a:pt x="94" y="387"/>
                      <a:pt x="107" y="345"/>
                      <a:pt x="119" y="302"/>
                    </a:cubicBezTo>
                    <a:cubicBezTo>
                      <a:pt x="131" y="261"/>
                      <a:pt x="141" y="219"/>
                      <a:pt x="151" y="178"/>
                    </a:cubicBezTo>
                    <a:cubicBezTo>
                      <a:pt x="162" y="136"/>
                      <a:pt x="172" y="95"/>
                      <a:pt x="182" y="54"/>
                    </a:cubicBezTo>
                    <a:cubicBezTo>
                      <a:pt x="186" y="39"/>
                      <a:pt x="189" y="23"/>
                      <a:pt x="194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69" name="Freeform 21"/>
              <p:cNvSpPr>
                <a:spLocks/>
              </p:cNvSpPr>
              <p:nvPr/>
            </p:nvSpPr>
            <p:spPr bwMode="auto">
              <a:xfrm>
                <a:off x="1423988" y="3795713"/>
                <a:ext cx="80963" cy="139700"/>
              </a:xfrm>
              <a:custGeom>
                <a:avLst/>
                <a:gdLst>
                  <a:gd name="T0" fmla="*/ 197 w 198"/>
                  <a:gd name="T1" fmla="*/ 0 h 340"/>
                  <a:gd name="T2" fmla="*/ 157 w 198"/>
                  <a:gd name="T3" fmla="*/ 107 h 340"/>
                  <a:gd name="T4" fmla="*/ 25 w 198"/>
                  <a:gd name="T5" fmla="*/ 333 h 340"/>
                  <a:gd name="T6" fmla="*/ 16 w 198"/>
                  <a:gd name="T7" fmla="*/ 340 h 340"/>
                  <a:gd name="T8" fmla="*/ 20 w 198"/>
                  <a:gd name="T9" fmla="*/ 268 h 340"/>
                  <a:gd name="T10" fmla="*/ 168 w 198"/>
                  <a:gd name="T11" fmla="*/ 39 h 340"/>
                  <a:gd name="T12" fmla="*/ 198 w 198"/>
                  <a:gd name="T13" fmla="*/ 1 h 340"/>
                  <a:gd name="T14" fmla="*/ 197 w 198"/>
                  <a:gd name="T15" fmla="*/ 0 h 3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98" h="340">
                    <a:moveTo>
                      <a:pt x="197" y="0"/>
                    </a:moveTo>
                    <a:cubicBezTo>
                      <a:pt x="184" y="36"/>
                      <a:pt x="175" y="74"/>
                      <a:pt x="157" y="107"/>
                    </a:cubicBezTo>
                    <a:cubicBezTo>
                      <a:pt x="115" y="183"/>
                      <a:pt x="69" y="258"/>
                      <a:pt x="25" y="333"/>
                    </a:cubicBezTo>
                    <a:cubicBezTo>
                      <a:pt x="23" y="336"/>
                      <a:pt x="19" y="338"/>
                      <a:pt x="16" y="340"/>
                    </a:cubicBezTo>
                    <a:cubicBezTo>
                      <a:pt x="0" y="311"/>
                      <a:pt x="2" y="290"/>
                      <a:pt x="20" y="268"/>
                    </a:cubicBezTo>
                    <a:cubicBezTo>
                      <a:pt x="78" y="197"/>
                      <a:pt x="130" y="123"/>
                      <a:pt x="168" y="39"/>
                    </a:cubicBezTo>
                    <a:cubicBezTo>
                      <a:pt x="174" y="25"/>
                      <a:pt x="187" y="14"/>
                      <a:pt x="198" y="1"/>
                    </a:cubicBezTo>
                    <a:lnTo>
                      <a:pt x="197" y="0"/>
                    </a:ln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70" name="Freeform 22"/>
              <p:cNvSpPr>
                <a:spLocks/>
              </p:cNvSpPr>
              <p:nvPr/>
            </p:nvSpPr>
            <p:spPr bwMode="auto">
              <a:xfrm>
                <a:off x="2308225" y="1912938"/>
                <a:ext cx="42863" cy="41275"/>
              </a:xfrm>
              <a:custGeom>
                <a:avLst/>
                <a:gdLst>
                  <a:gd name="T0" fmla="*/ 45 w 104"/>
                  <a:gd name="T1" fmla="*/ 102 h 102"/>
                  <a:gd name="T2" fmla="*/ 0 w 104"/>
                  <a:gd name="T3" fmla="*/ 30 h 102"/>
                  <a:gd name="T4" fmla="*/ 103 w 104"/>
                  <a:gd name="T5" fmla="*/ 2 h 102"/>
                  <a:gd name="T6" fmla="*/ 45 w 104"/>
                  <a:gd name="T7" fmla="*/ 102 h 10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04" h="102">
                    <a:moveTo>
                      <a:pt x="45" y="102"/>
                    </a:moveTo>
                    <a:cubicBezTo>
                      <a:pt x="8" y="92"/>
                      <a:pt x="9" y="60"/>
                      <a:pt x="0" y="30"/>
                    </a:cubicBezTo>
                    <a:cubicBezTo>
                      <a:pt x="33" y="15"/>
                      <a:pt x="64" y="0"/>
                      <a:pt x="103" y="2"/>
                    </a:cubicBezTo>
                    <a:cubicBezTo>
                      <a:pt x="104" y="50"/>
                      <a:pt x="80" y="79"/>
                      <a:pt x="45" y="102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71" name="Freeform 23"/>
              <p:cNvSpPr>
                <a:spLocks/>
              </p:cNvSpPr>
              <p:nvPr/>
            </p:nvSpPr>
            <p:spPr bwMode="auto">
              <a:xfrm>
                <a:off x="2079625" y="1989138"/>
                <a:ext cx="22225" cy="41275"/>
              </a:xfrm>
              <a:custGeom>
                <a:avLst/>
                <a:gdLst>
                  <a:gd name="T0" fmla="*/ 32 w 55"/>
                  <a:gd name="T1" fmla="*/ 103 h 103"/>
                  <a:gd name="T2" fmla="*/ 2 w 55"/>
                  <a:gd name="T3" fmla="*/ 13 h 103"/>
                  <a:gd name="T4" fmla="*/ 24 w 55"/>
                  <a:gd name="T5" fmla="*/ 4 h 103"/>
                  <a:gd name="T6" fmla="*/ 51 w 55"/>
                  <a:gd name="T7" fmla="*/ 24 h 103"/>
                  <a:gd name="T8" fmla="*/ 32 w 55"/>
                  <a:gd name="T9" fmla="*/ 103 h 10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5" h="103">
                    <a:moveTo>
                      <a:pt x="32" y="103"/>
                    </a:moveTo>
                    <a:cubicBezTo>
                      <a:pt x="8" y="76"/>
                      <a:pt x="0" y="47"/>
                      <a:pt x="2" y="13"/>
                    </a:cubicBezTo>
                    <a:cubicBezTo>
                      <a:pt x="10" y="10"/>
                      <a:pt x="17" y="6"/>
                      <a:pt x="24" y="4"/>
                    </a:cubicBezTo>
                    <a:cubicBezTo>
                      <a:pt x="41" y="0"/>
                      <a:pt x="48" y="7"/>
                      <a:pt x="51" y="24"/>
                    </a:cubicBezTo>
                    <a:cubicBezTo>
                      <a:pt x="55" y="51"/>
                      <a:pt x="50" y="74"/>
                      <a:pt x="32" y="103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72" name="Freeform 35"/>
              <p:cNvSpPr>
                <a:spLocks/>
              </p:cNvSpPr>
              <p:nvPr/>
            </p:nvSpPr>
            <p:spPr bwMode="auto">
              <a:xfrm>
                <a:off x="2192338" y="2152650"/>
                <a:ext cx="177800" cy="103188"/>
              </a:xfrm>
              <a:custGeom>
                <a:avLst/>
                <a:gdLst>
                  <a:gd name="T0" fmla="*/ 409 w 431"/>
                  <a:gd name="T1" fmla="*/ 0 h 254"/>
                  <a:gd name="T2" fmla="*/ 430 w 431"/>
                  <a:gd name="T3" fmla="*/ 26 h 254"/>
                  <a:gd name="T4" fmla="*/ 416 w 431"/>
                  <a:gd name="T5" fmla="*/ 65 h 254"/>
                  <a:gd name="T6" fmla="*/ 404 w 431"/>
                  <a:gd name="T7" fmla="*/ 88 h 254"/>
                  <a:gd name="T8" fmla="*/ 396 w 431"/>
                  <a:gd name="T9" fmla="*/ 101 h 254"/>
                  <a:gd name="T10" fmla="*/ 273 w 431"/>
                  <a:gd name="T11" fmla="*/ 199 h 254"/>
                  <a:gd name="T12" fmla="*/ 172 w 431"/>
                  <a:gd name="T13" fmla="*/ 243 h 254"/>
                  <a:gd name="T14" fmla="*/ 65 w 431"/>
                  <a:gd name="T15" fmla="*/ 221 h 254"/>
                  <a:gd name="T16" fmla="*/ 33 w 431"/>
                  <a:gd name="T17" fmla="*/ 207 h 254"/>
                  <a:gd name="T18" fmla="*/ 6 w 431"/>
                  <a:gd name="T19" fmla="*/ 180 h 254"/>
                  <a:gd name="T20" fmla="*/ 44 w 431"/>
                  <a:gd name="T21" fmla="*/ 171 h 254"/>
                  <a:gd name="T22" fmla="*/ 84 w 431"/>
                  <a:gd name="T23" fmla="*/ 185 h 254"/>
                  <a:gd name="T24" fmla="*/ 196 w 431"/>
                  <a:gd name="T25" fmla="*/ 191 h 254"/>
                  <a:gd name="T26" fmla="*/ 337 w 431"/>
                  <a:gd name="T27" fmla="*/ 83 h 254"/>
                  <a:gd name="T28" fmla="*/ 409 w 431"/>
                  <a:gd name="T29" fmla="*/ 0 h 2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431" h="254">
                    <a:moveTo>
                      <a:pt x="409" y="0"/>
                    </a:moveTo>
                    <a:cubicBezTo>
                      <a:pt x="419" y="11"/>
                      <a:pt x="431" y="19"/>
                      <a:pt x="430" y="26"/>
                    </a:cubicBezTo>
                    <a:cubicBezTo>
                      <a:pt x="430" y="39"/>
                      <a:pt x="425" y="55"/>
                      <a:pt x="416" y="65"/>
                    </a:cubicBezTo>
                    <a:cubicBezTo>
                      <a:pt x="410" y="73"/>
                      <a:pt x="398" y="74"/>
                      <a:pt x="404" y="88"/>
                    </a:cubicBezTo>
                    <a:cubicBezTo>
                      <a:pt x="405" y="91"/>
                      <a:pt x="400" y="98"/>
                      <a:pt x="396" y="101"/>
                    </a:cubicBezTo>
                    <a:cubicBezTo>
                      <a:pt x="355" y="134"/>
                      <a:pt x="315" y="168"/>
                      <a:pt x="273" y="199"/>
                    </a:cubicBezTo>
                    <a:cubicBezTo>
                      <a:pt x="243" y="221"/>
                      <a:pt x="207" y="240"/>
                      <a:pt x="172" y="243"/>
                    </a:cubicBezTo>
                    <a:cubicBezTo>
                      <a:pt x="137" y="246"/>
                      <a:pt x="96" y="254"/>
                      <a:pt x="65" y="221"/>
                    </a:cubicBezTo>
                    <a:cubicBezTo>
                      <a:pt x="58" y="213"/>
                      <a:pt x="43" y="212"/>
                      <a:pt x="33" y="207"/>
                    </a:cubicBezTo>
                    <a:cubicBezTo>
                      <a:pt x="20" y="201"/>
                      <a:pt x="0" y="200"/>
                      <a:pt x="6" y="180"/>
                    </a:cubicBezTo>
                    <a:cubicBezTo>
                      <a:pt x="12" y="162"/>
                      <a:pt x="30" y="167"/>
                      <a:pt x="44" y="171"/>
                    </a:cubicBezTo>
                    <a:cubicBezTo>
                      <a:pt x="58" y="175"/>
                      <a:pt x="74" y="177"/>
                      <a:pt x="84" y="185"/>
                    </a:cubicBezTo>
                    <a:cubicBezTo>
                      <a:pt x="121" y="216"/>
                      <a:pt x="159" y="204"/>
                      <a:pt x="196" y="191"/>
                    </a:cubicBezTo>
                    <a:cubicBezTo>
                      <a:pt x="254" y="170"/>
                      <a:pt x="296" y="126"/>
                      <a:pt x="337" y="83"/>
                    </a:cubicBezTo>
                    <a:cubicBezTo>
                      <a:pt x="360" y="59"/>
                      <a:pt x="382" y="32"/>
                      <a:pt x="409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73" name="Freeform 36"/>
              <p:cNvSpPr>
                <a:spLocks/>
              </p:cNvSpPr>
              <p:nvPr/>
            </p:nvSpPr>
            <p:spPr bwMode="auto">
              <a:xfrm>
                <a:off x="2193925" y="2111375"/>
                <a:ext cx="79375" cy="34925"/>
              </a:xfrm>
              <a:custGeom>
                <a:avLst/>
                <a:gdLst>
                  <a:gd name="T0" fmla="*/ 194 w 194"/>
                  <a:gd name="T1" fmla="*/ 0 h 84"/>
                  <a:gd name="T2" fmla="*/ 117 w 194"/>
                  <a:gd name="T3" fmla="*/ 72 h 84"/>
                  <a:gd name="T4" fmla="*/ 0 w 194"/>
                  <a:gd name="T5" fmla="*/ 35 h 84"/>
                  <a:gd name="T6" fmla="*/ 34 w 194"/>
                  <a:gd name="T7" fmla="*/ 27 h 84"/>
                  <a:gd name="T8" fmla="*/ 156 w 194"/>
                  <a:gd name="T9" fmla="*/ 9 h 84"/>
                  <a:gd name="T10" fmla="*/ 194 w 194"/>
                  <a:gd name="T11" fmla="*/ 0 h 8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94" h="84">
                    <a:moveTo>
                      <a:pt x="194" y="0"/>
                    </a:moveTo>
                    <a:cubicBezTo>
                      <a:pt x="184" y="51"/>
                      <a:pt x="150" y="66"/>
                      <a:pt x="117" y="72"/>
                    </a:cubicBezTo>
                    <a:cubicBezTo>
                      <a:pt x="77" y="78"/>
                      <a:pt x="32" y="84"/>
                      <a:pt x="0" y="35"/>
                    </a:cubicBezTo>
                    <a:cubicBezTo>
                      <a:pt x="14" y="31"/>
                      <a:pt x="26" y="24"/>
                      <a:pt x="34" y="27"/>
                    </a:cubicBezTo>
                    <a:cubicBezTo>
                      <a:pt x="78" y="43"/>
                      <a:pt x="116" y="22"/>
                      <a:pt x="156" y="9"/>
                    </a:cubicBezTo>
                    <a:cubicBezTo>
                      <a:pt x="167" y="6"/>
                      <a:pt x="178" y="4"/>
                      <a:pt x="194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grpSp>
          <p:nvGrpSpPr>
            <p:cNvPr id="1274" name="Skupina 1273"/>
            <p:cNvGrpSpPr/>
            <p:nvPr/>
          </p:nvGrpSpPr>
          <p:grpSpPr>
            <a:xfrm>
              <a:off x="1985614" y="208414"/>
              <a:ext cx="321699" cy="1081463"/>
              <a:chOff x="5710238" y="1050925"/>
              <a:chExt cx="1360488" cy="4573588"/>
            </a:xfrm>
            <a:grpFill/>
          </p:grpSpPr>
          <p:sp>
            <p:nvSpPr>
              <p:cNvPr id="1275" name="Freeform 6"/>
              <p:cNvSpPr>
                <a:spLocks noEditPoints="1"/>
              </p:cNvSpPr>
              <p:nvPr/>
            </p:nvSpPr>
            <p:spPr bwMode="auto">
              <a:xfrm>
                <a:off x="5710238" y="1050925"/>
                <a:ext cx="1360488" cy="4573588"/>
              </a:xfrm>
              <a:custGeom>
                <a:avLst/>
                <a:gdLst>
                  <a:gd name="T0" fmla="*/ 2479 w 3308"/>
                  <a:gd name="T1" fmla="*/ 1519 h 11128"/>
                  <a:gd name="T2" fmla="*/ 2597 w 3308"/>
                  <a:gd name="T3" fmla="*/ 2910 h 11128"/>
                  <a:gd name="T4" fmla="*/ 3111 w 3308"/>
                  <a:gd name="T5" fmla="*/ 4744 h 11128"/>
                  <a:gd name="T6" fmla="*/ 3111 w 3308"/>
                  <a:gd name="T7" fmla="*/ 6111 h 11128"/>
                  <a:gd name="T8" fmla="*/ 3166 w 3308"/>
                  <a:gd name="T9" fmla="*/ 8359 h 11128"/>
                  <a:gd name="T10" fmla="*/ 3266 w 3308"/>
                  <a:gd name="T11" fmla="*/ 10334 h 11128"/>
                  <a:gd name="T12" fmla="*/ 2521 w 3308"/>
                  <a:gd name="T13" fmla="*/ 11108 h 11128"/>
                  <a:gd name="T14" fmla="*/ 959 w 3308"/>
                  <a:gd name="T15" fmla="*/ 10802 h 11128"/>
                  <a:gd name="T16" fmla="*/ 1314 w 3308"/>
                  <a:gd name="T17" fmla="*/ 9853 h 11128"/>
                  <a:gd name="T18" fmla="*/ 1123 w 3308"/>
                  <a:gd name="T19" fmla="*/ 7396 h 11128"/>
                  <a:gd name="T20" fmla="*/ 665 w 3308"/>
                  <a:gd name="T21" fmla="*/ 5462 h 11128"/>
                  <a:gd name="T22" fmla="*/ 797 w 3308"/>
                  <a:gd name="T23" fmla="*/ 3598 h 11128"/>
                  <a:gd name="T24" fmla="*/ 648 w 3308"/>
                  <a:gd name="T25" fmla="*/ 2471 h 11128"/>
                  <a:gd name="T26" fmla="*/ 227 w 3308"/>
                  <a:gd name="T27" fmla="*/ 1336 h 11128"/>
                  <a:gd name="T28" fmla="*/ 219 w 3308"/>
                  <a:gd name="T29" fmla="*/ 497 h 11128"/>
                  <a:gd name="T30" fmla="*/ 1263 w 3308"/>
                  <a:gd name="T31" fmla="*/ 95 h 11128"/>
                  <a:gd name="T32" fmla="*/ 2973 w 3308"/>
                  <a:gd name="T33" fmla="*/ 5681 h 11128"/>
                  <a:gd name="T34" fmla="*/ 2731 w 3308"/>
                  <a:gd name="T35" fmla="*/ 3370 h 11128"/>
                  <a:gd name="T36" fmla="*/ 2344 w 3308"/>
                  <a:gd name="T37" fmla="*/ 2575 h 11128"/>
                  <a:gd name="T38" fmla="*/ 911 w 3308"/>
                  <a:gd name="T39" fmla="*/ 3233 h 11128"/>
                  <a:gd name="T40" fmla="*/ 759 w 3308"/>
                  <a:gd name="T41" fmla="*/ 5760 h 11128"/>
                  <a:gd name="T42" fmla="*/ 2077 w 3308"/>
                  <a:gd name="T43" fmla="*/ 6041 h 11128"/>
                  <a:gd name="T44" fmla="*/ 1968 w 3308"/>
                  <a:gd name="T45" fmla="*/ 3722 h 11128"/>
                  <a:gd name="T46" fmla="*/ 2167 w 3308"/>
                  <a:gd name="T47" fmla="*/ 5651 h 11128"/>
                  <a:gd name="T48" fmla="*/ 2487 w 3308"/>
                  <a:gd name="T49" fmla="*/ 6137 h 11128"/>
                  <a:gd name="T50" fmla="*/ 3212 w 3308"/>
                  <a:gd name="T51" fmla="*/ 10266 h 11128"/>
                  <a:gd name="T52" fmla="*/ 3054 w 3308"/>
                  <a:gd name="T53" fmla="*/ 7515 h 11128"/>
                  <a:gd name="T54" fmla="*/ 3031 w 3308"/>
                  <a:gd name="T55" fmla="*/ 6234 h 11128"/>
                  <a:gd name="T56" fmla="*/ 2838 w 3308"/>
                  <a:gd name="T57" fmla="*/ 7177 h 11128"/>
                  <a:gd name="T58" fmla="*/ 2202 w 3308"/>
                  <a:gd name="T59" fmla="*/ 6464 h 11128"/>
                  <a:gd name="T60" fmla="*/ 1117 w 3308"/>
                  <a:gd name="T61" fmla="*/ 6895 h 11128"/>
                  <a:gd name="T62" fmla="*/ 1375 w 3308"/>
                  <a:gd name="T63" fmla="*/ 8920 h 11128"/>
                  <a:gd name="T64" fmla="*/ 1915 w 3308"/>
                  <a:gd name="T65" fmla="*/ 9413 h 11128"/>
                  <a:gd name="T66" fmla="*/ 1675 w 3308"/>
                  <a:gd name="T67" fmla="*/ 6715 h 11128"/>
                  <a:gd name="T68" fmla="*/ 1816 w 3308"/>
                  <a:gd name="T69" fmla="*/ 7467 h 11128"/>
                  <a:gd name="T70" fmla="*/ 1950 w 3308"/>
                  <a:gd name="T71" fmla="*/ 10144 h 11128"/>
                  <a:gd name="T72" fmla="*/ 2095 w 3308"/>
                  <a:gd name="T73" fmla="*/ 1988 h 11128"/>
                  <a:gd name="T74" fmla="*/ 2358 w 3308"/>
                  <a:gd name="T75" fmla="*/ 1431 h 11128"/>
                  <a:gd name="T76" fmla="*/ 2456 w 3308"/>
                  <a:gd name="T77" fmla="*/ 539 h 11128"/>
                  <a:gd name="T78" fmla="*/ 1508 w 3308"/>
                  <a:gd name="T79" fmla="*/ 61 h 11128"/>
                  <a:gd name="T80" fmla="*/ 612 w 3308"/>
                  <a:gd name="T81" fmla="*/ 190 h 11128"/>
                  <a:gd name="T82" fmla="*/ 304 w 3308"/>
                  <a:gd name="T83" fmla="*/ 816 h 11128"/>
                  <a:gd name="T84" fmla="*/ 301 w 3308"/>
                  <a:gd name="T85" fmla="*/ 1004 h 11128"/>
                  <a:gd name="T86" fmla="*/ 708 w 3308"/>
                  <a:gd name="T87" fmla="*/ 1148 h 11128"/>
                  <a:gd name="T88" fmla="*/ 1294 w 3308"/>
                  <a:gd name="T89" fmla="*/ 1256 h 11128"/>
                  <a:gd name="T90" fmla="*/ 1764 w 3308"/>
                  <a:gd name="T91" fmla="*/ 1727 h 11128"/>
                  <a:gd name="T92" fmla="*/ 1183 w 3308"/>
                  <a:gd name="T93" fmla="*/ 1378 h 11128"/>
                  <a:gd name="T94" fmla="*/ 310 w 3308"/>
                  <a:gd name="T95" fmla="*/ 1340 h 11128"/>
                  <a:gd name="T96" fmla="*/ 553 w 3308"/>
                  <a:gd name="T97" fmla="*/ 2165 h 11128"/>
                  <a:gd name="T98" fmla="*/ 1413 w 3308"/>
                  <a:gd name="T99" fmla="*/ 2211 h 11128"/>
                  <a:gd name="T100" fmla="*/ 1682 w 3308"/>
                  <a:gd name="T101" fmla="*/ 1912 h 11128"/>
                  <a:gd name="T102" fmla="*/ 3107 w 3308"/>
                  <a:gd name="T103" fmla="*/ 10355 h 11128"/>
                  <a:gd name="T104" fmla="*/ 1524 w 3308"/>
                  <a:gd name="T105" fmla="*/ 10685 h 11128"/>
                  <a:gd name="T106" fmla="*/ 2563 w 3308"/>
                  <a:gd name="T107" fmla="*/ 11041 h 11128"/>
                  <a:gd name="T108" fmla="*/ 2557 w 3308"/>
                  <a:gd name="T109" fmla="*/ 7214 h 11128"/>
                  <a:gd name="T110" fmla="*/ 2767 w 3308"/>
                  <a:gd name="T111" fmla="*/ 6968 h 11128"/>
                  <a:gd name="T112" fmla="*/ 2949 w 3308"/>
                  <a:gd name="T113" fmla="*/ 6270 h 11128"/>
                  <a:gd name="T114" fmla="*/ 2239 w 3308"/>
                  <a:gd name="T115" fmla="*/ 7138 h 11128"/>
                  <a:gd name="T116" fmla="*/ 1868 w 3308"/>
                  <a:gd name="T117" fmla="*/ 10313 h 11128"/>
                  <a:gd name="T118" fmla="*/ 1026 w 3308"/>
                  <a:gd name="T119" fmla="*/ 10590 h 11128"/>
                  <a:gd name="T120" fmla="*/ 3104 w 3308"/>
                  <a:gd name="T121" fmla="*/ 5152 h 11128"/>
                  <a:gd name="T122" fmla="*/ 284 w 3308"/>
                  <a:gd name="T123" fmla="*/ 1074 h 11128"/>
                  <a:gd name="T124" fmla="*/ 1905 w 3308"/>
                  <a:gd name="T125" fmla="*/ 1990 h 1112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3308" h="11128">
                    <a:moveTo>
                      <a:pt x="2257" y="449"/>
                    </a:moveTo>
                    <a:cubicBezTo>
                      <a:pt x="2270" y="449"/>
                      <a:pt x="2280" y="451"/>
                      <a:pt x="2290" y="449"/>
                    </a:cubicBezTo>
                    <a:cubicBezTo>
                      <a:pt x="2345" y="438"/>
                      <a:pt x="2391" y="462"/>
                      <a:pt x="2439" y="480"/>
                    </a:cubicBezTo>
                    <a:cubicBezTo>
                      <a:pt x="2487" y="498"/>
                      <a:pt x="2515" y="536"/>
                      <a:pt x="2533" y="580"/>
                    </a:cubicBezTo>
                    <a:cubicBezTo>
                      <a:pt x="2549" y="621"/>
                      <a:pt x="2566" y="662"/>
                      <a:pt x="2573" y="704"/>
                    </a:cubicBezTo>
                    <a:cubicBezTo>
                      <a:pt x="2582" y="758"/>
                      <a:pt x="2576" y="812"/>
                      <a:pt x="2544" y="860"/>
                    </a:cubicBezTo>
                    <a:cubicBezTo>
                      <a:pt x="2530" y="881"/>
                      <a:pt x="2520" y="905"/>
                      <a:pt x="2509" y="928"/>
                    </a:cubicBezTo>
                    <a:cubicBezTo>
                      <a:pt x="2518" y="938"/>
                      <a:pt x="2525" y="950"/>
                      <a:pt x="2535" y="958"/>
                    </a:cubicBezTo>
                    <a:cubicBezTo>
                      <a:pt x="2601" y="1015"/>
                      <a:pt x="2605" y="1143"/>
                      <a:pt x="2559" y="1216"/>
                    </a:cubicBezTo>
                    <a:cubicBezTo>
                      <a:pt x="2530" y="1261"/>
                      <a:pt x="2500" y="1304"/>
                      <a:pt x="2468" y="1346"/>
                    </a:cubicBezTo>
                    <a:cubicBezTo>
                      <a:pt x="2455" y="1362"/>
                      <a:pt x="2451" y="1375"/>
                      <a:pt x="2463" y="1392"/>
                    </a:cubicBezTo>
                    <a:cubicBezTo>
                      <a:pt x="2487" y="1429"/>
                      <a:pt x="2483" y="1470"/>
                      <a:pt x="2482" y="1511"/>
                    </a:cubicBezTo>
                    <a:cubicBezTo>
                      <a:pt x="2482" y="1514"/>
                      <a:pt x="2480" y="1516"/>
                      <a:pt x="2479" y="1519"/>
                    </a:cubicBezTo>
                    <a:cubicBezTo>
                      <a:pt x="2475" y="1557"/>
                      <a:pt x="2478" y="1597"/>
                      <a:pt x="2440" y="1626"/>
                    </a:cubicBezTo>
                    <a:cubicBezTo>
                      <a:pt x="2410" y="1650"/>
                      <a:pt x="2385" y="1681"/>
                      <a:pt x="2351" y="1715"/>
                    </a:cubicBezTo>
                    <a:cubicBezTo>
                      <a:pt x="2355" y="1807"/>
                      <a:pt x="2289" y="1864"/>
                      <a:pt x="2216" y="1918"/>
                    </a:cubicBezTo>
                    <a:cubicBezTo>
                      <a:pt x="2208" y="2007"/>
                      <a:pt x="2152" y="2044"/>
                      <a:pt x="2067" y="2052"/>
                    </a:cubicBezTo>
                    <a:cubicBezTo>
                      <a:pt x="2066" y="2082"/>
                      <a:pt x="2064" y="2111"/>
                      <a:pt x="2063" y="2139"/>
                    </a:cubicBezTo>
                    <a:cubicBezTo>
                      <a:pt x="2060" y="2181"/>
                      <a:pt x="2076" y="2217"/>
                      <a:pt x="2093" y="2254"/>
                    </a:cubicBezTo>
                    <a:cubicBezTo>
                      <a:pt x="2100" y="2268"/>
                      <a:pt x="2112" y="2280"/>
                      <a:pt x="2131" y="2271"/>
                    </a:cubicBezTo>
                    <a:cubicBezTo>
                      <a:pt x="2148" y="2263"/>
                      <a:pt x="2166" y="2270"/>
                      <a:pt x="2176" y="2280"/>
                    </a:cubicBezTo>
                    <a:cubicBezTo>
                      <a:pt x="2201" y="2307"/>
                      <a:pt x="2233" y="2327"/>
                      <a:pt x="2251" y="2360"/>
                    </a:cubicBezTo>
                    <a:cubicBezTo>
                      <a:pt x="2286" y="2424"/>
                      <a:pt x="2335" y="2476"/>
                      <a:pt x="2380" y="2530"/>
                    </a:cubicBezTo>
                    <a:cubicBezTo>
                      <a:pt x="2410" y="2566"/>
                      <a:pt x="2438" y="2605"/>
                      <a:pt x="2456" y="2651"/>
                    </a:cubicBezTo>
                    <a:cubicBezTo>
                      <a:pt x="2474" y="2698"/>
                      <a:pt x="2501" y="2740"/>
                      <a:pt x="2519" y="2788"/>
                    </a:cubicBezTo>
                    <a:cubicBezTo>
                      <a:pt x="2536" y="2832"/>
                      <a:pt x="2571" y="2870"/>
                      <a:pt x="2597" y="2910"/>
                    </a:cubicBezTo>
                    <a:cubicBezTo>
                      <a:pt x="2599" y="2913"/>
                      <a:pt x="2602" y="2914"/>
                      <a:pt x="2602" y="2917"/>
                    </a:cubicBezTo>
                    <a:cubicBezTo>
                      <a:pt x="2612" y="2963"/>
                      <a:pt x="2645" y="2998"/>
                      <a:pt x="2662" y="3041"/>
                    </a:cubicBezTo>
                    <a:cubicBezTo>
                      <a:pt x="2689" y="3108"/>
                      <a:pt x="2714" y="3176"/>
                      <a:pt x="2742" y="3243"/>
                    </a:cubicBezTo>
                    <a:cubicBezTo>
                      <a:pt x="2756" y="3275"/>
                      <a:pt x="2770" y="3308"/>
                      <a:pt x="2789" y="3337"/>
                    </a:cubicBezTo>
                    <a:cubicBezTo>
                      <a:pt x="2821" y="3383"/>
                      <a:pt x="2830" y="3437"/>
                      <a:pt x="2850" y="3488"/>
                    </a:cubicBezTo>
                    <a:cubicBezTo>
                      <a:pt x="2873" y="3547"/>
                      <a:pt x="2893" y="3608"/>
                      <a:pt x="2912" y="3668"/>
                    </a:cubicBezTo>
                    <a:cubicBezTo>
                      <a:pt x="2941" y="3758"/>
                      <a:pt x="2973" y="3846"/>
                      <a:pt x="2985" y="3940"/>
                    </a:cubicBezTo>
                    <a:cubicBezTo>
                      <a:pt x="2989" y="3977"/>
                      <a:pt x="2995" y="4015"/>
                      <a:pt x="3011" y="4051"/>
                    </a:cubicBezTo>
                    <a:cubicBezTo>
                      <a:pt x="3026" y="4084"/>
                      <a:pt x="3030" y="4123"/>
                      <a:pt x="3037" y="4159"/>
                    </a:cubicBezTo>
                    <a:cubicBezTo>
                      <a:pt x="3047" y="4218"/>
                      <a:pt x="3054" y="4278"/>
                      <a:pt x="3064" y="4336"/>
                    </a:cubicBezTo>
                    <a:cubicBezTo>
                      <a:pt x="3074" y="4388"/>
                      <a:pt x="3088" y="4440"/>
                      <a:pt x="3096" y="4492"/>
                    </a:cubicBezTo>
                    <a:cubicBezTo>
                      <a:pt x="3104" y="4545"/>
                      <a:pt x="3109" y="4600"/>
                      <a:pt x="3113" y="4654"/>
                    </a:cubicBezTo>
                    <a:cubicBezTo>
                      <a:pt x="3115" y="4684"/>
                      <a:pt x="3110" y="4714"/>
                      <a:pt x="3111" y="4744"/>
                    </a:cubicBezTo>
                    <a:cubicBezTo>
                      <a:pt x="3112" y="4776"/>
                      <a:pt x="3117" y="4808"/>
                      <a:pt x="3121" y="4839"/>
                    </a:cubicBezTo>
                    <a:cubicBezTo>
                      <a:pt x="3132" y="4915"/>
                      <a:pt x="3146" y="4990"/>
                      <a:pt x="3154" y="5067"/>
                    </a:cubicBezTo>
                    <a:cubicBezTo>
                      <a:pt x="3159" y="5112"/>
                      <a:pt x="3155" y="5159"/>
                      <a:pt x="3155" y="5205"/>
                    </a:cubicBezTo>
                    <a:cubicBezTo>
                      <a:pt x="3155" y="5222"/>
                      <a:pt x="3158" y="5239"/>
                      <a:pt x="3160" y="5255"/>
                    </a:cubicBezTo>
                    <a:cubicBezTo>
                      <a:pt x="3162" y="5269"/>
                      <a:pt x="3165" y="5282"/>
                      <a:pt x="3166" y="5295"/>
                    </a:cubicBezTo>
                    <a:cubicBezTo>
                      <a:pt x="3169" y="5366"/>
                      <a:pt x="3173" y="5438"/>
                      <a:pt x="3176" y="5509"/>
                    </a:cubicBezTo>
                    <a:cubicBezTo>
                      <a:pt x="3179" y="5561"/>
                      <a:pt x="3182" y="5612"/>
                      <a:pt x="3184" y="5663"/>
                    </a:cubicBezTo>
                    <a:cubicBezTo>
                      <a:pt x="3187" y="5719"/>
                      <a:pt x="3186" y="5774"/>
                      <a:pt x="3190" y="5830"/>
                    </a:cubicBezTo>
                    <a:cubicBezTo>
                      <a:pt x="3193" y="5883"/>
                      <a:pt x="3199" y="5935"/>
                      <a:pt x="3205" y="5988"/>
                    </a:cubicBezTo>
                    <a:cubicBezTo>
                      <a:pt x="3206" y="6000"/>
                      <a:pt x="3209" y="6012"/>
                      <a:pt x="3209" y="6024"/>
                    </a:cubicBezTo>
                    <a:cubicBezTo>
                      <a:pt x="3210" y="6061"/>
                      <a:pt x="3200" y="6072"/>
                      <a:pt x="3162" y="6078"/>
                    </a:cubicBezTo>
                    <a:cubicBezTo>
                      <a:pt x="3153" y="6080"/>
                      <a:pt x="3144" y="6082"/>
                      <a:pt x="3134" y="6083"/>
                    </a:cubicBezTo>
                    <a:cubicBezTo>
                      <a:pt x="3118" y="6085"/>
                      <a:pt x="3110" y="6097"/>
                      <a:pt x="3111" y="6111"/>
                    </a:cubicBezTo>
                    <a:cubicBezTo>
                      <a:pt x="3114" y="6153"/>
                      <a:pt x="3120" y="6195"/>
                      <a:pt x="3124" y="6237"/>
                    </a:cubicBezTo>
                    <a:cubicBezTo>
                      <a:pt x="3125" y="6246"/>
                      <a:pt x="3127" y="6255"/>
                      <a:pt x="3127" y="6264"/>
                    </a:cubicBezTo>
                    <a:cubicBezTo>
                      <a:pt x="3128" y="6364"/>
                      <a:pt x="3133" y="6464"/>
                      <a:pt x="3129" y="6563"/>
                    </a:cubicBezTo>
                    <a:cubicBezTo>
                      <a:pt x="3125" y="6658"/>
                      <a:pt x="3135" y="6751"/>
                      <a:pt x="3138" y="6845"/>
                    </a:cubicBezTo>
                    <a:cubicBezTo>
                      <a:pt x="3140" y="6955"/>
                      <a:pt x="3143" y="7065"/>
                      <a:pt x="3142" y="7175"/>
                    </a:cubicBezTo>
                    <a:cubicBezTo>
                      <a:pt x="3140" y="7269"/>
                      <a:pt x="3132" y="7363"/>
                      <a:pt x="3129" y="7456"/>
                    </a:cubicBezTo>
                    <a:cubicBezTo>
                      <a:pt x="3128" y="7512"/>
                      <a:pt x="3130" y="7567"/>
                      <a:pt x="3131" y="7623"/>
                    </a:cubicBezTo>
                    <a:cubicBezTo>
                      <a:pt x="3132" y="7675"/>
                      <a:pt x="3134" y="7726"/>
                      <a:pt x="3136" y="7778"/>
                    </a:cubicBezTo>
                    <a:cubicBezTo>
                      <a:pt x="3139" y="7833"/>
                      <a:pt x="3143" y="7888"/>
                      <a:pt x="3145" y="7944"/>
                    </a:cubicBezTo>
                    <a:cubicBezTo>
                      <a:pt x="3146" y="7962"/>
                      <a:pt x="3145" y="7981"/>
                      <a:pt x="3146" y="7999"/>
                    </a:cubicBezTo>
                    <a:cubicBezTo>
                      <a:pt x="3147" y="8035"/>
                      <a:pt x="3148" y="8070"/>
                      <a:pt x="3150" y="8106"/>
                    </a:cubicBezTo>
                    <a:cubicBezTo>
                      <a:pt x="3155" y="8173"/>
                      <a:pt x="3160" y="8241"/>
                      <a:pt x="3165" y="8308"/>
                    </a:cubicBezTo>
                    <a:cubicBezTo>
                      <a:pt x="3166" y="8325"/>
                      <a:pt x="3165" y="8342"/>
                      <a:pt x="3166" y="8359"/>
                    </a:cubicBezTo>
                    <a:cubicBezTo>
                      <a:pt x="3170" y="8453"/>
                      <a:pt x="3174" y="8547"/>
                      <a:pt x="3179" y="8641"/>
                    </a:cubicBezTo>
                    <a:cubicBezTo>
                      <a:pt x="3184" y="8729"/>
                      <a:pt x="3190" y="8816"/>
                      <a:pt x="3196" y="8904"/>
                    </a:cubicBezTo>
                    <a:cubicBezTo>
                      <a:pt x="3197" y="8915"/>
                      <a:pt x="3198" y="8925"/>
                      <a:pt x="3200" y="8936"/>
                    </a:cubicBezTo>
                    <a:cubicBezTo>
                      <a:pt x="3218" y="9030"/>
                      <a:pt x="3228" y="9125"/>
                      <a:pt x="3231" y="9220"/>
                    </a:cubicBezTo>
                    <a:cubicBezTo>
                      <a:pt x="3231" y="9234"/>
                      <a:pt x="3233" y="9247"/>
                      <a:pt x="3237" y="9260"/>
                    </a:cubicBezTo>
                    <a:cubicBezTo>
                      <a:pt x="3248" y="9300"/>
                      <a:pt x="3244" y="9341"/>
                      <a:pt x="3246" y="9382"/>
                    </a:cubicBezTo>
                    <a:cubicBezTo>
                      <a:pt x="3246" y="9407"/>
                      <a:pt x="3251" y="9432"/>
                      <a:pt x="3253" y="9457"/>
                    </a:cubicBezTo>
                    <a:cubicBezTo>
                      <a:pt x="3260" y="9547"/>
                      <a:pt x="3263" y="9636"/>
                      <a:pt x="3275" y="9725"/>
                    </a:cubicBezTo>
                    <a:cubicBezTo>
                      <a:pt x="3280" y="9761"/>
                      <a:pt x="3279" y="9801"/>
                      <a:pt x="3298" y="9836"/>
                    </a:cubicBezTo>
                    <a:cubicBezTo>
                      <a:pt x="3308" y="9853"/>
                      <a:pt x="3306" y="9878"/>
                      <a:pt x="3305" y="9898"/>
                    </a:cubicBezTo>
                    <a:cubicBezTo>
                      <a:pt x="3300" y="9964"/>
                      <a:pt x="3293" y="10030"/>
                      <a:pt x="3288" y="10096"/>
                    </a:cubicBezTo>
                    <a:cubicBezTo>
                      <a:pt x="3282" y="10159"/>
                      <a:pt x="3277" y="10223"/>
                      <a:pt x="3273" y="10286"/>
                    </a:cubicBezTo>
                    <a:cubicBezTo>
                      <a:pt x="3271" y="10302"/>
                      <a:pt x="3286" y="10323"/>
                      <a:pt x="3266" y="10334"/>
                    </a:cubicBezTo>
                    <a:cubicBezTo>
                      <a:pt x="3253" y="10341"/>
                      <a:pt x="3234" y="10338"/>
                      <a:pt x="3217" y="10339"/>
                    </a:cubicBezTo>
                    <a:cubicBezTo>
                      <a:pt x="3209" y="10340"/>
                      <a:pt x="3201" y="10342"/>
                      <a:pt x="3191" y="10344"/>
                    </a:cubicBezTo>
                    <a:cubicBezTo>
                      <a:pt x="3191" y="10361"/>
                      <a:pt x="3189" y="10378"/>
                      <a:pt x="3191" y="10394"/>
                    </a:cubicBezTo>
                    <a:cubicBezTo>
                      <a:pt x="3198" y="10456"/>
                      <a:pt x="3207" y="10518"/>
                      <a:pt x="3213" y="10580"/>
                    </a:cubicBezTo>
                    <a:cubicBezTo>
                      <a:pt x="3219" y="10635"/>
                      <a:pt x="3226" y="10691"/>
                      <a:pt x="3226" y="10746"/>
                    </a:cubicBezTo>
                    <a:cubicBezTo>
                      <a:pt x="3226" y="10787"/>
                      <a:pt x="3218" y="10828"/>
                      <a:pt x="3213" y="10868"/>
                    </a:cubicBezTo>
                    <a:cubicBezTo>
                      <a:pt x="3210" y="10891"/>
                      <a:pt x="3205" y="10913"/>
                      <a:pt x="3203" y="10935"/>
                    </a:cubicBezTo>
                    <a:cubicBezTo>
                      <a:pt x="3202" y="10952"/>
                      <a:pt x="3205" y="10970"/>
                      <a:pt x="3207" y="10996"/>
                    </a:cubicBezTo>
                    <a:cubicBezTo>
                      <a:pt x="3206" y="10998"/>
                      <a:pt x="3200" y="11008"/>
                      <a:pt x="3193" y="11021"/>
                    </a:cubicBezTo>
                    <a:cubicBezTo>
                      <a:pt x="3118" y="11031"/>
                      <a:pt x="3041" y="11040"/>
                      <a:pt x="2966" y="11051"/>
                    </a:cubicBezTo>
                    <a:cubicBezTo>
                      <a:pt x="2911" y="11059"/>
                      <a:pt x="2856" y="11071"/>
                      <a:pt x="2801" y="11078"/>
                    </a:cubicBezTo>
                    <a:cubicBezTo>
                      <a:pt x="2749" y="11085"/>
                      <a:pt x="2696" y="11088"/>
                      <a:pt x="2643" y="11094"/>
                    </a:cubicBezTo>
                    <a:cubicBezTo>
                      <a:pt x="2602" y="11098"/>
                      <a:pt x="2562" y="11104"/>
                      <a:pt x="2521" y="11108"/>
                    </a:cubicBezTo>
                    <a:cubicBezTo>
                      <a:pt x="2466" y="11114"/>
                      <a:pt x="2410" y="11119"/>
                      <a:pt x="2354" y="11122"/>
                    </a:cubicBezTo>
                    <a:cubicBezTo>
                      <a:pt x="2296" y="11125"/>
                      <a:pt x="2238" y="11124"/>
                      <a:pt x="2180" y="11125"/>
                    </a:cubicBezTo>
                    <a:cubicBezTo>
                      <a:pt x="2119" y="11125"/>
                      <a:pt x="2057" y="11128"/>
                      <a:pt x="1997" y="11125"/>
                    </a:cubicBezTo>
                    <a:cubicBezTo>
                      <a:pt x="1904" y="11120"/>
                      <a:pt x="1812" y="11112"/>
                      <a:pt x="1720" y="11105"/>
                    </a:cubicBezTo>
                    <a:cubicBezTo>
                      <a:pt x="1655" y="11100"/>
                      <a:pt x="1591" y="11093"/>
                      <a:pt x="1527" y="11086"/>
                    </a:cubicBezTo>
                    <a:cubicBezTo>
                      <a:pt x="1502" y="11083"/>
                      <a:pt x="1477" y="11081"/>
                      <a:pt x="1453" y="11073"/>
                    </a:cubicBezTo>
                    <a:cubicBezTo>
                      <a:pt x="1432" y="11067"/>
                      <a:pt x="1414" y="11061"/>
                      <a:pt x="1392" y="11065"/>
                    </a:cubicBezTo>
                    <a:cubicBezTo>
                      <a:pt x="1364" y="11070"/>
                      <a:pt x="1344" y="11051"/>
                      <a:pt x="1343" y="11021"/>
                    </a:cubicBezTo>
                    <a:cubicBezTo>
                      <a:pt x="1341" y="10974"/>
                      <a:pt x="1340" y="10927"/>
                      <a:pt x="1360" y="10877"/>
                    </a:cubicBezTo>
                    <a:cubicBezTo>
                      <a:pt x="1307" y="10874"/>
                      <a:pt x="1256" y="10869"/>
                      <a:pt x="1205" y="10868"/>
                    </a:cubicBezTo>
                    <a:cubicBezTo>
                      <a:pt x="1154" y="10867"/>
                      <a:pt x="1104" y="10869"/>
                      <a:pt x="1053" y="10870"/>
                    </a:cubicBezTo>
                    <a:cubicBezTo>
                      <a:pt x="1022" y="10870"/>
                      <a:pt x="994" y="10857"/>
                      <a:pt x="973" y="10834"/>
                    </a:cubicBezTo>
                    <a:cubicBezTo>
                      <a:pt x="966" y="10826"/>
                      <a:pt x="960" y="10813"/>
                      <a:pt x="959" y="10802"/>
                    </a:cubicBezTo>
                    <a:cubicBezTo>
                      <a:pt x="956" y="10738"/>
                      <a:pt x="953" y="10673"/>
                      <a:pt x="955" y="10608"/>
                    </a:cubicBezTo>
                    <a:cubicBezTo>
                      <a:pt x="956" y="10567"/>
                      <a:pt x="963" y="10526"/>
                      <a:pt x="975" y="10487"/>
                    </a:cubicBezTo>
                    <a:cubicBezTo>
                      <a:pt x="983" y="10460"/>
                      <a:pt x="1001" y="10436"/>
                      <a:pt x="1017" y="10411"/>
                    </a:cubicBezTo>
                    <a:cubicBezTo>
                      <a:pt x="1040" y="10375"/>
                      <a:pt x="1064" y="10338"/>
                      <a:pt x="1091" y="10304"/>
                    </a:cubicBezTo>
                    <a:cubicBezTo>
                      <a:pt x="1127" y="10258"/>
                      <a:pt x="1181" y="10242"/>
                      <a:pt x="1233" y="10222"/>
                    </a:cubicBezTo>
                    <a:cubicBezTo>
                      <a:pt x="1289" y="10202"/>
                      <a:pt x="1344" y="10180"/>
                      <a:pt x="1399" y="10158"/>
                    </a:cubicBezTo>
                    <a:cubicBezTo>
                      <a:pt x="1426" y="10147"/>
                      <a:pt x="1453" y="10135"/>
                      <a:pt x="1479" y="10122"/>
                    </a:cubicBezTo>
                    <a:cubicBezTo>
                      <a:pt x="1491" y="10117"/>
                      <a:pt x="1500" y="10108"/>
                      <a:pt x="1512" y="10099"/>
                    </a:cubicBezTo>
                    <a:cubicBezTo>
                      <a:pt x="1502" y="10082"/>
                      <a:pt x="1488" y="10085"/>
                      <a:pt x="1475" y="10083"/>
                    </a:cubicBezTo>
                    <a:cubicBezTo>
                      <a:pt x="1447" y="10079"/>
                      <a:pt x="1418" y="10074"/>
                      <a:pt x="1389" y="10070"/>
                    </a:cubicBezTo>
                    <a:cubicBezTo>
                      <a:pt x="1368" y="10067"/>
                      <a:pt x="1347" y="10064"/>
                      <a:pt x="1327" y="10065"/>
                    </a:cubicBezTo>
                    <a:cubicBezTo>
                      <a:pt x="1304" y="10065"/>
                      <a:pt x="1295" y="10058"/>
                      <a:pt x="1297" y="10035"/>
                    </a:cubicBezTo>
                    <a:cubicBezTo>
                      <a:pt x="1303" y="9974"/>
                      <a:pt x="1310" y="9914"/>
                      <a:pt x="1314" y="9853"/>
                    </a:cubicBezTo>
                    <a:cubicBezTo>
                      <a:pt x="1316" y="9817"/>
                      <a:pt x="1316" y="9782"/>
                      <a:pt x="1314" y="9746"/>
                    </a:cubicBezTo>
                    <a:cubicBezTo>
                      <a:pt x="1312" y="9700"/>
                      <a:pt x="1306" y="9654"/>
                      <a:pt x="1304" y="9607"/>
                    </a:cubicBezTo>
                    <a:cubicBezTo>
                      <a:pt x="1303" y="9572"/>
                      <a:pt x="1306" y="9536"/>
                      <a:pt x="1307" y="9500"/>
                    </a:cubicBezTo>
                    <a:cubicBezTo>
                      <a:pt x="1310" y="9428"/>
                      <a:pt x="1313" y="9357"/>
                      <a:pt x="1315" y="9285"/>
                    </a:cubicBezTo>
                    <a:cubicBezTo>
                      <a:pt x="1316" y="9219"/>
                      <a:pt x="1319" y="9153"/>
                      <a:pt x="1317" y="9087"/>
                    </a:cubicBezTo>
                    <a:cubicBezTo>
                      <a:pt x="1312" y="8981"/>
                      <a:pt x="1303" y="8875"/>
                      <a:pt x="1296" y="8769"/>
                    </a:cubicBezTo>
                    <a:cubicBezTo>
                      <a:pt x="1291" y="8698"/>
                      <a:pt x="1285" y="8626"/>
                      <a:pt x="1278" y="8555"/>
                    </a:cubicBezTo>
                    <a:cubicBezTo>
                      <a:pt x="1275" y="8515"/>
                      <a:pt x="1269" y="8476"/>
                      <a:pt x="1264" y="8436"/>
                    </a:cubicBezTo>
                    <a:cubicBezTo>
                      <a:pt x="1253" y="8345"/>
                      <a:pt x="1242" y="8254"/>
                      <a:pt x="1230" y="8164"/>
                    </a:cubicBezTo>
                    <a:cubicBezTo>
                      <a:pt x="1224" y="8116"/>
                      <a:pt x="1216" y="8069"/>
                      <a:pt x="1208" y="8022"/>
                    </a:cubicBezTo>
                    <a:cubicBezTo>
                      <a:pt x="1194" y="7937"/>
                      <a:pt x="1177" y="7853"/>
                      <a:pt x="1165" y="7767"/>
                    </a:cubicBezTo>
                    <a:cubicBezTo>
                      <a:pt x="1154" y="7690"/>
                      <a:pt x="1150" y="7612"/>
                      <a:pt x="1142" y="7534"/>
                    </a:cubicBezTo>
                    <a:cubicBezTo>
                      <a:pt x="1137" y="7488"/>
                      <a:pt x="1130" y="7442"/>
                      <a:pt x="1123" y="7396"/>
                    </a:cubicBezTo>
                    <a:cubicBezTo>
                      <a:pt x="1109" y="7313"/>
                      <a:pt x="1094" y="7231"/>
                      <a:pt x="1081" y="7149"/>
                    </a:cubicBezTo>
                    <a:cubicBezTo>
                      <a:pt x="1070" y="7078"/>
                      <a:pt x="1063" y="7007"/>
                      <a:pt x="1054" y="6935"/>
                    </a:cubicBezTo>
                    <a:cubicBezTo>
                      <a:pt x="1049" y="6900"/>
                      <a:pt x="1043" y="6865"/>
                      <a:pt x="1038" y="6830"/>
                    </a:cubicBezTo>
                    <a:cubicBezTo>
                      <a:pt x="1030" y="6756"/>
                      <a:pt x="1023" y="6682"/>
                      <a:pt x="1014" y="6608"/>
                    </a:cubicBezTo>
                    <a:cubicBezTo>
                      <a:pt x="1006" y="6535"/>
                      <a:pt x="1001" y="6460"/>
                      <a:pt x="984" y="6389"/>
                    </a:cubicBezTo>
                    <a:cubicBezTo>
                      <a:pt x="968" y="6321"/>
                      <a:pt x="972" y="6252"/>
                      <a:pt x="959" y="6185"/>
                    </a:cubicBezTo>
                    <a:cubicBezTo>
                      <a:pt x="952" y="6151"/>
                      <a:pt x="944" y="6141"/>
                      <a:pt x="910" y="6140"/>
                    </a:cubicBezTo>
                    <a:cubicBezTo>
                      <a:pt x="868" y="6138"/>
                      <a:pt x="827" y="6139"/>
                      <a:pt x="783" y="6139"/>
                    </a:cubicBezTo>
                    <a:cubicBezTo>
                      <a:pt x="780" y="6127"/>
                      <a:pt x="775" y="6115"/>
                      <a:pt x="775" y="6104"/>
                    </a:cubicBezTo>
                    <a:cubicBezTo>
                      <a:pt x="777" y="6046"/>
                      <a:pt x="759" y="5992"/>
                      <a:pt x="746" y="5936"/>
                    </a:cubicBezTo>
                    <a:cubicBezTo>
                      <a:pt x="734" y="5886"/>
                      <a:pt x="727" y="5835"/>
                      <a:pt x="718" y="5784"/>
                    </a:cubicBezTo>
                    <a:cubicBezTo>
                      <a:pt x="711" y="5743"/>
                      <a:pt x="702" y="5703"/>
                      <a:pt x="696" y="5662"/>
                    </a:cubicBezTo>
                    <a:cubicBezTo>
                      <a:pt x="685" y="5596"/>
                      <a:pt x="674" y="5529"/>
                      <a:pt x="665" y="5462"/>
                    </a:cubicBezTo>
                    <a:cubicBezTo>
                      <a:pt x="656" y="5397"/>
                      <a:pt x="647" y="5333"/>
                      <a:pt x="644" y="5268"/>
                    </a:cubicBezTo>
                    <a:cubicBezTo>
                      <a:pt x="640" y="5176"/>
                      <a:pt x="642" y="5083"/>
                      <a:pt x="641" y="4990"/>
                    </a:cubicBezTo>
                    <a:cubicBezTo>
                      <a:pt x="641" y="4972"/>
                      <a:pt x="639" y="4953"/>
                      <a:pt x="638" y="4935"/>
                    </a:cubicBezTo>
                    <a:cubicBezTo>
                      <a:pt x="636" y="4894"/>
                      <a:pt x="631" y="4854"/>
                      <a:pt x="631" y="4814"/>
                    </a:cubicBezTo>
                    <a:cubicBezTo>
                      <a:pt x="631" y="4781"/>
                      <a:pt x="636" y="4748"/>
                      <a:pt x="639" y="4715"/>
                    </a:cubicBezTo>
                    <a:cubicBezTo>
                      <a:pt x="643" y="4660"/>
                      <a:pt x="647" y="4605"/>
                      <a:pt x="649" y="4550"/>
                    </a:cubicBezTo>
                    <a:cubicBezTo>
                      <a:pt x="652" y="4492"/>
                      <a:pt x="652" y="4433"/>
                      <a:pt x="655" y="4375"/>
                    </a:cubicBezTo>
                    <a:cubicBezTo>
                      <a:pt x="659" y="4290"/>
                      <a:pt x="673" y="4207"/>
                      <a:pt x="692" y="4125"/>
                    </a:cubicBezTo>
                    <a:cubicBezTo>
                      <a:pt x="706" y="4063"/>
                      <a:pt x="726" y="4003"/>
                      <a:pt x="728" y="3939"/>
                    </a:cubicBezTo>
                    <a:cubicBezTo>
                      <a:pt x="728" y="3918"/>
                      <a:pt x="739" y="3896"/>
                      <a:pt x="745" y="3874"/>
                    </a:cubicBezTo>
                    <a:cubicBezTo>
                      <a:pt x="764" y="3804"/>
                      <a:pt x="780" y="3734"/>
                      <a:pt x="783" y="3660"/>
                    </a:cubicBezTo>
                    <a:cubicBezTo>
                      <a:pt x="783" y="3649"/>
                      <a:pt x="788" y="3637"/>
                      <a:pt x="790" y="3625"/>
                    </a:cubicBezTo>
                    <a:cubicBezTo>
                      <a:pt x="792" y="3616"/>
                      <a:pt x="798" y="3607"/>
                      <a:pt x="797" y="3598"/>
                    </a:cubicBezTo>
                    <a:cubicBezTo>
                      <a:pt x="786" y="3542"/>
                      <a:pt x="816" y="3494"/>
                      <a:pt x="825" y="3442"/>
                    </a:cubicBezTo>
                    <a:cubicBezTo>
                      <a:pt x="832" y="3406"/>
                      <a:pt x="836" y="3369"/>
                      <a:pt x="842" y="3332"/>
                    </a:cubicBezTo>
                    <a:cubicBezTo>
                      <a:pt x="845" y="3313"/>
                      <a:pt x="849" y="3294"/>
                      <a:pt x="853" y="3274"/>
                    </a:cubicBezTo>
                    <a:cubicBezTo>
                      <a:pt x="870" y="3198"/>
                      <a:pt x="901" y="3126"/>
                      <a:pt x="922" y="3052"/>
                    </a:cubicBezTo>
                    <a:cubicBezTo>
                      <a:pt x="948" y="2963"/>
                      <a:pt x="1005" y="2893"/>
                      <a:pt x="1036" y="2808"/>
                    </a:cubicBezTo>
                    <a:cubicBezTo>
                      <a:pt x="1050" y="2772"/>
                      <a:pt x="1074" y="2739"/>
                      <a:pt x="1093" y="2704"/>
                    </a:cubicBezTo>
                    <a:cubicBezTo>
                      <a:pt x="1111" y="2670"/>
                      <a:pt x="1126" y="2635"/>
                      <a:pt x="1147" y="2604"/>
                    </a:cubicBezTo>
                    <a:cubicBezTo>
                      <a:pt x="1177" y="2560"/>
                      <a:pt x="1213" y="2522"/>
                      <a:pt x="1262" y="2492"/>
                    </a:cubicBezTo>
                    <a:cubicBezTo>
                      <a:pt x="1256" y="2458"/>
                      <a:pt x="1269" y="2421"/>
                      <a:pt x="1252" y="2382"/>
                    </a:cubicBezTo>
                    <a:cubicBezTo>
                      <a:pt x="1212" y="2402"/>
                      <a:pt x="1172" y="2419"/>
                      <a:pt x="1135" y="2440"/>
                    </a:cubicBezTo>
                    <a:cubicBezTo>
                      <a:pt x="1096" y="2462"/>
                      <a:pt x="1054" y="2468"/>
                      <a:pt x="1013" y="2475"/>
                    </a:cubicBezTo>
                    <a:cubicBezTo>
                      <a:pt x="954" y="2486"/>
                      <a:pt x="895" y="2493"/>
                      <a:pt x="836" y="2502"/>
                    </a:cubicBezTo>
                    <a:cubicBezTo>
                      <a:pt x="770" y="2512"/>
                      <a:pt x="707" y="2499"/>
                      <a:pt x="648" y="2471"/>
                    </a:cubicBezTo>
                    <a:cubicBezTo>
                      <a:pt x="588" y="2443"/>
                      <a:pt x="546" y="2395"/>
                      <a:pt x="510" y="2340"/>
                    </a:cubicBezTo>
                    <a:cubicBezTo>
                      <a:pt x="497" y="2321"/>
                      <a:pt x="480" y="2303"/>
                      <a:pt x="461" y="2291"/>
                    </a:cubicBezTo>
                    <a:cubicBezTo>
                      <a:pt x="410" y="2257"/>
                      <a:pt x="400" y="2237"/>
                      <a:pt x="417" y="2179"/>
                    </a:cubicBezTo>
                    <a:cubicBezTo>
                      <a:pt x="418" y="2175"/>
                      <a:pt x="419" y="2172"/>
                      <a:pt x="421" y="2166"/>
                    </a:cubicBezTo>
                    <a:cubicBezTo>
                      <a:pt x="416" y="2162"/>
                      <a:pt x="412" y="2155"/>
                      <a:pt x="406" y="2154"/>
                    </a:cubicBezTo>
                    <a:cubicBezTo>
                      <a:pt x="358" y="2140"/>
                      <a:pt x="348" y="2101"/>
                      <a:pt x="342" y="2059"/>
                    </a:cubicBezTo>
                    <a:cubicBezTo>
                      <a:pt x="341" y="2047"/>
                      <a:pt x="340" y="2035"/>
                      <a:pt x="339" y="2023"/>
                    </a:cubicBezTo>
                    <a:cubicBezTo>
                      <a:pt x="339" y="1991"/>
                      <a:pt x="324" y="1973"/>
                      <a:pt x="294" y="1963"/>
                    </a:cubicBezTo>
                    <a:cubicBezTo>
                      <a:pt x="253" y="1950"/>
                      <a:pt x="213" y="1937"/>
                      <a:pt x="186" y="1900"/>
                    </a:cubicBezTo>
                    <a:cubicBezTo>
                      <a:pt x="161" y="1867"/>
                      <a:pt x="146" y="1837"/>
                      <a:pt x="163" y="1792"/>
                    </a:cubicBezTo>
                    <a:cubicBezTo>
                      <a:pt x="189" y="1726"/>
                      <a:pt x="208" y="1657"/>
                      <a:pt x="226" y="1588"/>
                    </a:cubicBezTo>
                    <a:cubicBezTo>
                      <a:pt x="241" y="1537"/>
                      <a:pt x="236" y="1484"/>
                      <a:pt x="229" y="1432"/>
                    </a:cubicBezTo>
                    <a:cubicBezTo>
                      <a:pt x="225" y="1400"/>
                      <a:pt x="223" y="1368"/>
                      <a:pt x="227" y="1336"/>
                    </a:cubicBezTo>
                    <a:cubicBezTo>
                      <a:pt x="229" y="1320"/>
                      <a:pt x="226" y="1304"/>
                      <a:pt x="227" y="1288"/>
                    </a:cubicBezTo>
                    <a:cubicBezTo>
                      <a:pt x="228" y="1261"/>
                      <a:pt x="231" y="1234"/>
                      <a:pt x="231" y="1207"/>
                    </a:cubicBezTo>
                    <a:cubicBezTo>
                      <a:pt x="231" y="1198"/>
                      <a:pt x="229" y="1186"/>
                      <a:pt x="223" y="1181"/>
                    </a:cubicBezTo>
                    <a:cubicBezTo>
                      <a:pt x="201" y="1162"/>
                      <a:pt x="196" y="1137"/>
                      <a:pt x="194" y="1110"/>
                    </a:cubicBezTo>
                    <a:cubicBezTo>
                      <a:pt x="194" y="1105"/>
                      <a:pt x="190" y="1100"/>
                      <a:pt x="188" y="1094"/>
                    </a:cubicBezTo>
                    <a:cubicBezTo>
                      <a:pt x="134" y="1109"/>
                      <a:pt x="87" y="1096"/>
                      <a:pt x="51" y="1055"/>
                    </a:cubicBezTo>
                    <a:cubicBezTo>
                      <a:pt x="18" y="1017"/>
                      <a:pt x="0" y="977"/>
                      <a:pt x="19" y="921"/>
                    </a:cubicBezTo>
                    <a:cubicBezTo>
                      <a:pt x="34" y="877"/>
                      <a:pt x="50" y="836"/>
                      <a:pt x="86" y="808"/>
                    </a:cubicBezTo>
                    <a:cubicBezTo>
                      <a:pt x="119" y="783"/>
                      <a:pt x="157" y="766"/>
                      <a:pt x="192" y="745"/>
                    </a:cubicBezTo>
                    <a:cubicBezTo>
                      <a:pt x="197" y="743"/>
                      <a:pt x="201" y="741"/>
                      <a:pt x="210" y="736"/>
                    </a:cubicBezTo>
                    <a:cubicBezTo>
                      <a:pt x="203" y="718"/>
                      <a:pt x="199" y="698"/>
                      <a:pt x="190" y="681"/>
                    </a:cubicBezTo>
                    <a:cubicBezTo>
                      <a:pt x="161" y="626"/>
                      <a:pt x="179" y="573"/>
                      <a:pt x="199" y="521"/>
                    </a:cubicBezTo>
                    <a:cubicBezTo>
                      <a:pt x="202" y="512"/>
                      <a:pt x="211" y="503"/>
                      <a:pt x="219" y="497"/>
                    </a:cubicBezTo>
                    <a:cubicBezTo>
                      <a:pt x="248" y="478"/>
                      <a:pt x="276" y="458"/>
                      <a:pt x="307" y="442"/>
                    </a:cubicBezTo>
                    <a:cubicBezTo>
                      <a:pt x="323" y="434"/>
                      <a:pt x="343" y="436"/>
                      <a:pt x="362" y="433"/>
                    </a:cubicBezTo>
                    <a:cubicBezTo>
                      <a:pt x="364" y="411"/>
                      <a:pt x="367" y="389"/>
                      <a:pt x="367" y="366"/>
                    </a:cubicBezTo>
                    <a:cubicBezTo>
                      <a:pt x="367" y="331"/>
                      <a:pt x="387" y="303"/>
                      <a:pt x="401" y="274"/>
                    </a:cubicBezTo>
                    <a:cubicBezTo>
                      <a:pt x="413" y="252"/>
                      <a:pt x="437" y="237"/>
                      <a:pt x="457" y="220"/>
                    </a:cubicBezTo>
                    <a:cubicBezTo>
                      <a:pt x="480" y="198"/>
                      <a:pt x="505" y="178"/>
                      <a:pt x="528" y="156"/>
                    </a:cubicBezTo>
                    <a:cubicBezTo>
                      <a:pt x="551" y="136"/>
                      <a:pt x="578" y="130"/>
                      <a:pt x="606" y="132"/>
                    </a:cubicBezTo>
                    <a:cubicBezTo>
                      <a:pt x="665" y="137"/>
                      <a:pt x="721" y="152"/>
                      <a:pt x="765" y="196"/>
                    </a:cubicBezTo>
                    <a:cubicBezTo>
                      <a:pt x="773" y="204"/>
                      <a:pt x="784" y="210"/>
                      <a:pt x="793" y="217"/>
                    </a:cubicBezTo>
                    <a:cubicBezTo>
                      <a:pt x="846" y="149"/>
                      <a:pt x="912" y="100"/>
                      <a:pt x="994" y="74"/>
                    </a:cubicBezTo>
                    <a:cubicBezTo>
                      <a:pt x="1019" y="66"/>
                      <a:pt x="1042" y="54"/>
                      <a:pt x="1067" y="47"/>
                    </a:cubicBezTo>
                    <a:cubicBezTo>
                      <a:pt x="1132" y="32"/>
                      <a:pt x="1194" y="37"/>
                      <a:pt x="1247" y="83"/>
                    </a:cubicBezTo>
                    <a:cubicBezTo>
                      <a:pt x="1252" y="88"/>
                      <a:pt x="1257" y="91"/>
                      <a:pt x="1263" y="95"/>
                    </a:cubicBezTo>
                    <a:cubicBezTo>
                      <a:pt x="1288" y="113"/>
                      <a:pt x="1291" y="112"/>
                      <a:pt x="1312" y="91"/>
                    </a:cubicBezTo>
                    <a:cubicBezTo>
                      <a:pt x="1365" y="36"/>
                      <a:pt x="1426" y="0"/>
                      <a:pt x="1507" y="9"/>
                    </a:cubicBezTo>
                    <a:cubicBezTo>
                      <a:pt x="1540" y="12"/>
                      <a:pt x="1575" y="9"/>
                      <a:pt x="1609" y="11"/>
                    </a:cubicBezTo>
                    <a:cubicBezTo>
                      <a:pt x="1719" y="17"/>
                      <a:pt x="1785" y="80"/>
                      <a:pt x="1821" y="179"/>
                    </a:cubicBezTo>
                    <a:cubicBezTo>
                      <a:pt x="1822" y="182"/>
                      <a:pt x="1824" y="184"/>
                      <a:pt x="1825" y="187"/>
                    </a:cubicBezTo>
                    <a:cubicBezTo>
                      <a:pt x="1849" y="182"/>
                      <a:pt x="1873" y="175"/>
                      <a:pt x="1897" y="172"/>
                    </a:cubicBezTo>
                    <a:cubicBezTo>
                      <a:pt x="1984" y="164"/>
                      <a:pt x="2059" y="200"/>
                      <a:pt x="2133" y="238"/>
                    </a:cubicBezTo>
                    <a:cubicBezTo>
                      <a:pt x="2147" y="245"/>
                      <a:pt x="2163" y="251"/>
                      <a:pt x="2174" y="261"/>
                    </a:cubicBezTo>
                    <a:cubicBezTo>
                      <a:pt x="2221" y="301"/>
                      <a:pt x="2247" y="354"/>
                      <a:pt x="2260" y="413"/>
                    </a:cubicBezTo>
                    <a:cubicBezTo>
                      <a:pt x="2262" y="423"/>
                      <a:pt x="2258" y="434"/>
                      <a:pt x="2257" y="449"/>
                    </a:cubicBezTo>
                    <a:close/>
                    <a:moveTo>
                      <a:pt x="2927" y="6107"/>
                    </a:moveTo>
                    <a:cubicBezTo>
                      <a:pt x="2929" y="6064"/>
                      <a:pt x="2930" y="6024"/>
                      <a:pt x="2935" y="5985"/>
                    </a:cubicBezTo>
                    <a:cubicBezTo>
                      <a:pt x="2947" y="5884"/>
                      <a:pt x="2960" y="5783"/>
                      <a:pt x="2973" y="5681"/>
                    </a:cubicBezTo>
                    <a:cubicBezTo>
                      <a:pt x="2982" y="5608"/>
                      <a:pt x="2990" y="5534"/>
                      <a:pt x="2999" y="5460"/>
                    </a:cubicBezTo>
                    <a:cubicBezTo>
                      <a:pt x="3002" y="5426"/>
                      <a:pt x="3005" y="5392"/>
                      <a:pt x="3009" y="5357"/>
                    </a:cubicBezTo>
                    <a:cubicBezTo>
                      <a:pt x="3019" y="5263"/>
                      <a:pt x="3034" y="5168"/>
                      <a:pt x="3041" y="5073"/>
                    </a:cubicBezTo>
                    <a:cubicBezTo>
                      <a:pt x="3050" y="4970"/>
                      <a:pt x="3055" y="4867"/>
                      <a:pt x="3055" y="4763"/>
                    </a:cubicBezTo>
                    <a:cubicBezTo>
                      <a:pt x="3055" y="4698"/>
                      <a:pt x="3051" y="4634"/>
                      <a:pt x="3047" y="4570"/>
                    </a:cubicBezTo>
                    <a:cubicBezTo>
                      <a:pt x="3044" y="4531"/>
                      <a:pt x="3037" y="4491"/>
                      <a:pt x="3030" y="4452"/>
                    </a:cubicBezTo>
                    <a:cubicBezTo>
                      <a:pt x="3013" y="4350"/>
                      <a:pt x="2995" y="4248"/>
                      <a:pt x="2977" y="4146"/>
                    </a:cubicBezTo>
                    <a:cubicBezTo>
                      <a:pt x="2972" y="4123"/>
                      <a:pt x="2964" y="4100"/>
                      <a:pt x="2959" y="4077"/>
                    </a:cubicBezTo>
                    <a:cubicBezTo>
                      <a:pt x="2945" y="4020"/>
                      <a:pt x="2935" y="3962"/>
                      <a:pt x="2919" y="3906"/>
                    </a:cubicBezTo>
                    <a:cubicBezTo>
                      <a:pt x="2904" y="3853"/>
                      <a:pt x="2884" y="3801"/>
                      <a:pt x="2867" y="3748"/>
                    </a:cubicBezTo>
                    <a:cubicBezTo>
                      <a:pt x="2853" y="3707"/>
                      <a:pt x="2839" y="3665"/>
                      <a:pt x="2824" y="3624"/>
                    </a:cubicBezTo>
                    <a:cubicBezTo>
                      <a:pt x="2814" y="3597"/>
                      <a:pt x="2801" y="3570"/>
                      <a:pt x="2792" y="3543"/>
                    </a:cubicBezTo>
                    <a:cubicBezTo>
                      <a:pt x="2771" y="3486"/>
                      <a:pt x="2752" y="3427"/>
                      <a:pt x="2731" y="3370"/>
                    </a:cubicBezTo>
                    <a:cubicBezTo>
                      <a:pt x="2717" y="3332"/>
                      <a:pt x="2699" y="3295"/>
                      <a:pt x="2684" y="3256"/>
                    </a:cubicBezTo>
                    <a:cubicBezTo>
                      <a:pt x="2659" y="3189"/>
                      <a:pt x="2633" y="3123"/>
                      <a:pt x="2597" y="3060"/>
                    </a:cubicBezTo>
                    <a:cubicBezTo>
                      <a:pt x="2562" y="2999"/>
                      <a:pt x="2529" y="2937"/>
                      <a:pt x="2498" y="2874"/>
                    </a:cubicBezTo>
                    <a:cubicBezTo>
                      <a:pt x="2483" y="2844"/>
                      <a:pt x="2469" y="2815"/>
                      <a:pt x="2441" y="2795"/>
                    </a:cubicBezTo>
                    <a:cubicBezTo>
                      <a:pt x="2410" y="2772"/>
                      <a:pt x="2381" y="2747"/>
                      <a:pt x="2348" y="2726"/>
                    </a:cubicBezTo>
                    <a:cubicBezTo>
                      <a:pt x="2301" y="2696"/>
                      <a:pt x="2258" y="2658"/>
                      <a:pt x="2207" y="2633"/>
                    </a:cubicBezTo>
                    <a:cubicBezTo>
                      <a:pt x="2202" y="2630"/>
                      <a:pt x="2197" y="2622"/>
                      <a:pt x="2198" y="2617"/>
                    </a:cubicBezTo>
                    <a:cubicBezTo>
                      <a:pt x="2199" y="2613"/>
                      <a:pt x="2206" y="2606"/>
                      <a:pt x="2211" y="2605"/>
                    </a:cubicBezTo>
                    <a:cubicBezTo>
                      <a:pt x="2246" y="2600"/>
                      <a:pt x="2279" y="2606"/>
                      <a:pt x="2308" y="2629"/>
                    </a:cubicBezTo>
                    <a:cubicBezTo>
                      <a:pt x="2318" y="2637"/>
                      <a:pt x="2329" y="2644"/>
                      <a:pt x="2340" y="2651"/>
                    </a:cubicBezTo>
                    <a:cubicBezTo>
                      <a:pt x="2347" y="2655"/>
                      <a:pt x="2353" y="2658"/>
                      <a:pt x="2359" y="2663"/>
                    </a:cubicBezTo>
                    <a:cubicBezTo>
                      <a:pt x="2378" y="2678"/>
                      <a:pt x="2397" y="2692"/>
                      <a:pt x="2416" y="2707"/>
                    </a:cubicBezTo>
                    <a:cubicBezTo>
                      <a:pt x="2405" y="2654"/>
                      <a:pt x="2377" y="2613"/>
                      <a:pt x="2344" y="2575"/>
                    </a:cubicBezTo>
                    <a:cubicBezTo>
                      <a:pt x="2287" y="2510"/>
                      <a:pt x="2230" y="2446"/>
                      <a:pt x="2171" y="2384"/>
                    </a:cubicBezTo>
                    <a:cubicBezTo>
                      <a:pt x="2148" y="2359"/>
                      <a:pt x="2120" y="2340"/>
                      <a:pt x="2085" y="2341"/>
                    </a:cubicBezTo>
                    <a:cubicBezTo>
                      <a:pt x="2053" y="2343"/>
                      <a:pt x="2021" y="2347"/>
                      <a:pt x="1989" y="2351"/>
                    </a:cubicBezTo>
                    <a:cubicBezTo>
                      <a:pt x="1922" y="2361"/>
                      <a:pt x="1855" y="2371"/>
                      <a:pt x="1787" y="2382"/>
                    </a:cubicBezTo>
                    <a:cubicBezTo>
                      <a:pt x="1726" y="2392"/>
                      <a:pt x="1665" y="2403"/>
                      <a:pt x="1606" y="2424"/>
                    </a:cubicBezTo>
                    <a:cubicBezTo>
                      <a:pt x="1521" y="2455"/>
                      <a:pt x="1435" y="2487"/>
                      <a:pt x="1349" y="2517"/>
                    </a:cubicBezTo>
                    <a:cubicBezTo>
                      <a:pt x="1331" y="2523"/>
                      <a:pt x="1321" y="2532"/>
                      <a:pt x="1316" y="2551"/>
                    </a:cubicBezTo>
                    <a:cubicBezTo>
                      <a:pt x="1308" y="2578"/>
                      <a:pt x="1303" y="2580"/>
                      <a:pt x="1276" y="2573"/>
                    </a:cubicBezTo>
                    <a:cubicBezTo>
                      <a:pt x="1260" y="2568"/>
                      <a:pt x="1249" y="2568"/>
                      <a:pt x="1237" y="2582"/>
                    </a:cubicBezTo>
                    <a:cubicBezTo>
                      <a:pt x="1215" y="2609"/>
                      <a:pt x="1186" y="2632"/>
                      <a:pt x="1168" y="2661"/>
                    </a:cubicBezTo>
                    <a:cubicBezTo>
                      <a:pt x="1122" y="2739"/>
                      <a:pt x="1082" y="2819"/>
                      <a:pt x="1039" y="2899"/>
                    </a:cubicBezTo>
                    <a:cubicBezTo>
                      <a:pt x="1001" y="2969"/>
                      <a:pt x="976" y="3045"/>
                      <a:pt x="949" y="3120"/>
                    </a:cubicBezTo>
                    <a:cubicBezTo>
                      <a:pt x="935" y="3157"/>
                      <a:pt x="920" y="3194"/>
                      <a:pt x="911" y="3233"/>
                    </a:cubicBezTo>
                    <a:cubicBezTo>
                      <a:pt x="894" y="3308"/>
                      <a:pt x="880" y="3383"/>
                      <a:pt x="866" y="3459"/>
                    </a:cubicBezTo>
                    <a:cubicBezTo>
                      <a:pt x="857" y="3503"/>
                      <a:pt x="848" y="3547"/>
                      <a:pt x="841" y="3592"/>
                    </a:cubicBezTo>
                    <a:cubicBezTo>
                      <a:pt x="837" y="3618"/>
                      <a:pt x="837" y="3644"/>
                      <a:pt x="833" y="3670"/>
                    </a:cubicBezTo>
                    <a:cubicBezTo>
                      <a:pt x="823" y="3729"/>
                      <a:pt x="812" y="3788"/>
                      <a:pt x="800" y="3846"/>
                    </a:cubicBezTo>
                    <a:cubicBezTo>
                      <a:pt x="788" y="3906"/>
                      <a:pt x="778" y="3966"/>
                      <a:pt x="763" y="4025"/>
                    </a:cubicBezTo>
                    <a:cubicBezTo>
                      <a:pt x="727" y="4157"/>
                      <a:pt x="708" y="4293"/>
                      <a:pt x="700" y="4429"/>
                    </a:cubicBezTo>
                    <a:cubicBezTo>
                      <a:pt x="693" y="4544"/>
                      <a:pt x="689" y="4660"/>
                      <a:pt x="685" y="4775"/>
                    </a:cubicBezTo>
                    <a:cubicBezTo>
                      <a:pt x="683" y="4827"/>
                      <a:pt x="684" y="4878"/>
                      <a:pt x="684" y="4930"/>
                    </a:cubicBezTo>
                    <a:cubicBezTo>
                      <a:pt x="684" y="4961"/>
                      <a:pt x="685" y="4993"/>
                      <a:pt x="686" y="5025"/>
                    </a:cubicBezTo>
                    <a:cubicBezTo>
                      <a:pt x="687" y="5088"/>
                      <a:pt x="685" y="5152"/>
                      <a:pt x="689" y="5215"/>
                    </a:cubicBezTo>
                    <a:cubicBezTo>
                      <a:pt x="693" y="5280"/>
                      <a:pt x="702" y="5344"/>
                      <a:pt x="711" y="5408"/>
                    </a:cubicBezTo>
                    <a:cubicBezTo>
                      <a:pt x="722" y="5496"/>
                      <a:pt x="735" y="5584"/>
                      <a:pt x="747" y="5671"/>
                    </a:cubicBezTo>
                    <a:cubicBezTo>
                      <a:pt x="752" y="5701"/>
                      <a:pt x="754" y="5731"/>
                      <a:pt x="759" y="5760"/>
                    </a:cubicBezTo>
                    <a:cubicBezTo>
                      <a:pt x="766" y="5799"/>
                      <a:pt x="774" y="5838"/>
                      <a:pt x="783" y="5876"/>
                    </a:cubicBezTo>
                    <a:cubicBezTo>
                      <a:pt x="788" y="5900"/>
                      <a:pt x="793" y="5923"/>
                      <a:pt x="800" y="5946"/>
                    </a:cubicBezTo>
                    <a:cubicBezTo>
                      <a:pt x="812" y="5985"/>
                      <a:pt x="825" y="6025"/>
                      <a:pt x="838" y="6064"/>
                    </a:cubicBezTo>
                    <a:cubicBezTo>
                      <a:pt x="862" y="6067"/>
                      <a:pt x="889" y="6068"/>
                      <a:pt x="914" y="6073"/>
                    </a:cubicBezTo>
                    <a:cubicBezTo>
                      <a:pt x="1003" y="6089"/>
                      <a:pt x="1092" y="6102"/>
                      <a:pt x="1183" y="6102"/>
                    </a:cubicBezTo>
                    <a:cubicBezTo>
                      <a:pt x="1234" y="6102"/>
                      <a:pt x="1286" y="6105"/>
                      <a:pt x="1337" y="6106"/>
                    </a:cubicBezTo>
                    <a:cubicBezTo>
                      <a:pt x="1379" y="6107"/>
                      <a:pt x="1421" y="6108"/>
                      <a:pt x="1463" y="6107"/>
                    </a:cubicBezTo>
                    <a:cubicBezTo>
                      <a:pt x="1508" y="6106"/>
                      <a:pt x="1553" y="6103"/>
                      <a:pt x="1597" y="6099"/>
                    </a:cubicBezTo>
                    <a:cubicBezTo>
                      <a:pt x="1683" y="6092"/>
                      <a:pt x="1769" y="6084"/>
                      <a:pt x="1849" y="6046"/>
                    </a:cubicBezTo>
                    <a:cubicBezTo>
                      <a:pt x="1857" y="6043"/>
                      <a:pt x="1866" y="6043"/>
                      <a:pt x="1876" y="6041"/>
                    </a:cubicBezTo>
                    <a:cubicBezTo>
                      <a:pt x="1876" y="6053"/>
                      <a:pt x="1876" y="6061"/>
                      <a:pt x="1876" y="6068"/>
                    </a:cubicBezTo>
                    <a:cubicBezTo>
                      <a:pt x="1936" y="6063"/>
                      <a:pt x="1993" y="6058"/>
                      <a:pt x="2051" y="6052"/>
                    </a:cubicBezTo>
                    <a:cubicBezTo>
                      <a:pt x="2061" y="6051"/>
                      <a:pt x="2071" y="6044"/>
                      <a:pt x="2077" y="6041"/>
                    </a:cubicBezTo>
                    <a:cubicBezTo>
                      <a:pt x="2082" y="6000"/>
                      <a:pt x="2088" y="5965"/>
                      <a:pt x="2091" y="5929"/>
                    </a:cubicBezTo>
                    <a:cubicBezTo>
                      <a:pt x="2099" y="5837"/>
                      <a:pt x="2106" y="5744"/>
                      <a:pt x="2113" y="5652"/>
                    </a:cubicBezTo>
                    <a:cubicBezTo>
                      <a:pt x="2120" y="5567"/>
                      <a:pt x="2130" y="5483"/>
                      <a:pt x="2133" y="5398"/>
                    </a:cubicBezTo>
                    <a:cubicBezTo>
                      <a:pt x="2134" y="5348"/>
                      <a:pt x="2139" y="5298"/>
                      <a:pt x="2136" y="5248"/>
                    </a:cubicBezTo>
                    <a:cubicBezTo>
                      <a:pt x="2131" y="5138"/>
                      <a:pt x="2136" y="5027"/>
                      <a:pt x="2137" y="4917"/>
                    </a:cubicBezTo>
                    <a:cubicBezTo>
                      <a:pt x="2137" y="4845"/>
                      <a:pt x="2138" y="4773"/>
                      <a:pt x="2139" y="4701"/>
                    </a:cubicBezTo>
                    <a:cubicBezTo>
                      <a:pt x="2140" y="4599"/>
                      <a:pt x="2142" y="4497"/>
                      <a:pt x="2120" y="4396"/>
                    </a:cubicBezTo>
                    <a:cubicBezTo>
                      <a:pt x="2117" y="4386"/>
                      <a:pt x="2118" y="4375"/>
                      <a:pt x="2116" y="4364"/>
                    </a:cubicBezTo>
                    <a:cubicBezTo>
                      <a:pt x="2107" y="4311"/>
                      <a:pt x="2099" y="4257"/>
                      <a:pt x="2088" y="4205"/>
                    </a:cubicBezTo>
                    <a:cubicBezTo>
                      <a:pt x="2079" y="4162"/>
                      <a:pt x="2064" y="4120"/>
                      <a:pt x="2054" y="4078"/>
                    </a:cubicBezTo>
                    <a:cubicBezTo>
                      <a:pt x="2045" y="4036"/>
                      <a:pt x="2040" y="3994"/>
                      <a:pt x="2031" y="3952"/>
                    </a:cubicBezTo>
                    <a:cubicBezTo>
                      <a:pt x="2021" y="3899"/>
                      <a:pt x="2008" y="3846"/>
                      <a:pt x="1998" y="3793"/>
                    </a:cubicBezTo>
                    <a:cubicBezTo>
                      <a:pt x="1993" y="3769"/>
                      <a:pt x="1995" y="3744"/>
                      <a:pt x="1968" y="3722"/>
                    </a:cubicBezTo>
                    <a:cubicBezTo>
                      <a:pt x="1990" y="3717"/>
                      <a:pt x="2004" y="3713"/>
                      <a:pt x="2020" y="3710"/>
                    </a:cubicBezTo>
                    <a:cubicBezTo>
                      <a:pt x="2024" y="3718"/>
                      <a:pt x="2028" y="3723"/>
                      <a:pt x="2029" y="3730"/>
                    </a:cubicBezTo>
                    <a:cubicBezTo>
                      <a:pt x="2034" y="3752"/>
                      <a:pt x="2036" y="3774"/>
                      <a:pt x="2042" y="3796"/>
                    </a:cubicBezTo>
                    <a:cubicBezTo>
                      <a:pt x="2058" y="3861"/>
                      <a:pt x="2081" y="3926"/>
                      <a:pt x="2089" y="3993"/>
                    </a:cubicBezTo>
                    <a:cubicBezTo>
                      <a:pt x="2091" y="4015"/>
                      <a:pt x="2098" y="4037"/>
                      <a:pt x="2103" y="4059"/>
                    </a:cubicBezTo>
                    <a:cubicBezTo>
                      <a:pt x="2125" y="4146"/>
                      <a:pt x="2160" y="4229"/>
                      <a:pt x="2167" y="4320"/>
                    </a:cubicBezTo>
                    <a:cubicBezTo>
                      <a:pt x="2172" y="4388"/>
                      <a:pt x="2193" y="4453"/>
                      <a:pt x="2192" y="4521"/>
                    </a:cubicBezTo>
                    <a:cubicBezTo>
                      <a:pt x="2191" y="4556"/>
                      <a:pt x="2194" y="4590"/>
                      <a:pt x="2194" y="4624"/>
                    </a:cubicBezTo>
                    <a:cubicBezTo>
                      <a:pt x="2195" y="4664"/>
                      <a:pt x="2195" y="4703"/>
                      <a:pt x="2194" y="4743"/>
                    </a:cubicBezTo>
                    <a:cubicBezTo>
                      <a:pt x="2193" y="4798"/>
                      <a:pt x="2190" y="4854"/>
                      <a:pt x="2189" y="4909"/>
                    </a:cubicBezTo>
                    <a:cubicBezTo>
                      <a:pt x="2188" y="4983"/>
                      <a:pt x="2190" y="5057"/>
                      <a:pt x="2188" y="5131"/>
                    </a:cubicBezTo>
                    <a:cubicBezTo>
                      <a:pt x="2187" y="5226"/>
                      <a:pt x="2184" y="5322"/>
                      <a:pt x="2180" y="5417"/>
                    </a:cubicBezTo>
                    <a:cubicBezTo>
                      <a:pt x="2177" y="5495"/>
                      <a:pt x="2172" y="5573"/>
                      <a:pt x="2167" y="5651"/>
                    </a:cubicBezTo>
                    <a:cubicBezTo>
                      <a:pt x="2162" y="5738"/>
                      <a:pt x="2156" y="5826"/>
                      <a:pt x="2149" y="5913"/>
                    </a:cubicBezTo>
                    <a:cubicBezTo>
                      <a:pt x="2146" y="5953"/>
                      <a:pt x="2139" y="5994"/>
                      <a:pt x="2135" y="6034"/>
                    </a:cubicBezTo>
                    <a:cubicBezTo>
                      <a:pt x="2133" y="6063"/>
                      <a:pt x="2140" y="6069"/>
                      <a:pt x="2170" y="6065"/>
                    </a:cubicBezTo>
                    <a:cubicBezTo>
                      <a:pt x="2176" y="6064"/>
                      <a:pt x="2182" y="6062"/>
                      <a:pt x="2184" y="6062"/>
                    </a:cubicBezTo>
                    <a:cubicBezTo>
                      <a:pt x="2193" y="6017"/>
                      <a:pt x="2201" y="5975"/>
                      <a:pt x="2210" y="5933"/>
                    </a:cubicBezTo>
                    <a:cubicBezTo>
                      <a:pt x="2210" y="5932"/>
                      <a:pt x="2214" y="5931"/>
                      <a:pt x="2217" y="5929"/>
                    </a:cubicBezTo>
                    <a:cubicBezTo>
                      <a:pt x="2230" y="5941"/>
                      <a:pt x="2230" y="5954"/>
                      <a:pt x="2221" y="5968"/>
                    </a:cubicBezTo>
                    <a:cubicBezTo>
                      <a:pt x="2211" y="5983"/>
                      <a:pt x="2212" y="5997"/>
                      <a:pt x="2222" y="6011"/>
                    </a:cubicBezTo>
                    <a:cubicBezTo>
                      <a:pt x="2230" y="6025"/>
                      <a:pt x="2226" y="6038"/>
                      <a:pt x="2218" y="6044"/>
                    </a:cubicBezTo>
                    <a:cubicBezTo>
                      <a:pt x="2227" y="6061"/>
                      <a:pt x="2234" y="6076"/>
                      <a:pt x="2240" y="6087"/>
                    </a:cubicBezTo>
                    <a:cubicBezTo>
                      <a:pt x="2230" y="6100"/>
                      <a:pt x="2222" y="6108"/>
                      <a:pt x="2214" y="6118"/>
                    </a:cubicBezTo>
                    <a:cubicBezTo>
                      <a:pt x="2243" y="6144"/>
                      <a:pt x="2275" y="6146"/>
                      <a:pt x="2309" y="6145"/>
                    </a:cubicBezTo>
                    <a:cubicBezTo>
                      <a:pt x="2368" y="6142"/>
                      <a:pt x="2427" y="6138"/>
                      <a:pt x="2487" y="6137"/>
                    </a:cubicBezTo>
                    <a:cubicBezTo>
                      <a:pt x="2508" y="6136"/>
                      <a:pt x="2530" y="6143"/>
                      <a:pt x="2552" y="6142"/>
                    </a:cubicBezTo>
                    <a:cubicBezTo>
                      <a:pt x="2593" y="6141"/>
                      <a:pt x="2634" y="6132"/>
                      <a:pt x="2675" y="6133"/>
                    </a:cubicBezTo>
                    <a:cubicBezTo>
                      <a:pt x="2759" y="6137"/>
                      <a:pt x="2841" y="6120"/>
                      <a:pt x="2927" y="6107"/>
                    </a:cubicBezTo>
                    <a:close/>
                    <a:moveTo>
                      <a:pt x="1937" y="10317"/>
                    </a:moveTo>
                    <a:cubicBezTo>
                      <a:pt x="1959" y="10319"/>
                      <a:pt x="1975" y="10323"/>
                      <a:pt x="1990" y="10323"/>
                    </a:cubicBezTo>
                    <a:cubicBezTo>
                      <a:pt x="2069" y="10324"/>
                      <a:pt x="2147" y="10322"/>
                      <a:pt x="2226" y="10327"/>
                    </a:cubicBezTo>
                    <a:cubicBezTo>
                      <a:pt x="2290" y="10331"/>
                      <a:pt x="2353" y="10331"/>
                      <a:pt x="2416" y="10323"/>
                    </a:cubicBezTo>
                    <a:cubicBezTo>
                      <a:pt x="2433" y="10321"/>
                      <a:pt x="2450" y="10318"/>
                      <a:pt x="2468" y="10318"/>
                    </a:cubicBezTo>
                    <a:cubicBezTo>
                      <a:pt x="2515" y="10317"/>
                      <a:pt x="2563" y="10320"/>
                      <a:pt x="2610" y="10317"/>
                    </a:cubicBezTo>
                    <a:cubicBezTo>
                      <a:pt x="2691" y="10313"/>
                      <a:pt x="2772" y="10322"/>
                      <a:pt x="2853" y="10308"/>
                    </a:cubicBezTo>
                    <a:cubicBezTo>
                      <a:pt x="2908" y="10299"/>
                      <a:pt x="2966" y="10302"/>
                      <a:pt x="3022" y="10299"/>
                    </a:cubicBezTo>
                    <a:cubicBezTo>
                      <a:pt x="3074" y="10297"/>
                      <a:pt x="3126" y="10293"/>
                      <a:pt x="3178" y="10291"/>
                    </a:cubicBezTo>
                    <a:cubicBezTo>
                      <a:pt x="3195" y="10291"/>
                      <a:pt x="3209" y="10287"/>
                      <a:pt x="3212" y="10266"/>
                    </a:cubicBezTo>
                    <a:cubicBezTo>
                      <a:pt x="3221" y="10195"/>
                      <a:pt x="3238" y="10124"/>
                      <a:pt x="3238" y="10053"/>
                    </a:cubicBezTo>
                    <a:cubicBezTo>
                      <a:pt x="3239" y="9942"/>
                      <a:pt x="3245" y="9829"/>
                      <a:pt x="3230" y="9718"/>
                    </a:cubicBezTo>
                    <a:cubicBezTo>
                      <a:pt x="3220" y="9647"/>
                      <a:pt x="3211" y="9576"/>
                      <a:pt x="3201" y="9505"/>
                    </a:cubicBezTo>
                    <a:cubicBezTo>
                      <a:pt x="3200" y="9493"/>
                      <a:pt x="3199" y="9481"/>
                      <a:pt x="3198" y="9469"/>
                    </a:cubicBezTo>
                    <a:cubicBezTo>
                      <a:pt x="3194" y="9395"/>
                      <a:pt x="3190" y="9321"/>
                      <a:pt x="3184" y="9247"/>
                    </a:cubicBezTo>
                    <a:cubicBezTo>
                      <a:pt x="3179" y="9177"/>
                      <a:pt x="3170" y="9107"/>
                      <a:pt x="3164" y="9037"/>
                    </a:cubicBezTo>
                    <a:cubicBezTo>
                      <a:pt x="3158" y="8956"/>
                      <a:pt x="3139" y="8875"/>
                      <a:pt x="3139" y="8792"/>
                    </a:cubicBezTo>
                    <a:cubicBezTo>
                      <a:pt x="3140" y="8714"/>
                      <a:pt x="3130" y="8636"/>
                      <a:pt x="3126" y="8558"/>
                    </a:cubicBezTo>
                    <a:cubicBezTo>
                      <a:pt x="3123" y="8508"/>
                      <a:pt x="3124" y="8457"/>
                      <a:pt x="3119" y="8407"/>
                    </a:cubicBezTo>
                    <a:cubicBezTo>
                      <a:pt x="3109" y="8314"/>
                      <a:pt x="3106" y="8220"/>
                      <a:pt x="3093" y="8127"/>
                    </a:cubicBezTo>
                    <a:cubicBezTo>
                      <a:pt x="3082" y="8046"/>
                      <a:pt x="3083" y="7963"/>
                      <a:pt x="3078" y="7881"/>
                    </a:cubicBezTo>
                    <a:cubicBezTo>
                      <a:pt x="3074" y="7814"/>
                      <a:pt x="3068" y="7748"/>
                      <a:pt x="3064" y="7682"/>
                    </a:cubicBezTo>
                    <a:cubicBezTo>
                      <a:pt x="3060" y="7626"/>
                      <a:pt x="3056" y="7570"/>
                      <a:pt x="3054" y="7515"/>
                    </a:cubicBezTo>
                    <a:cubicBezTo>
                      <a:pt x="3051" y="7432"/>
                      <a:pt x="3064" y="7348"/>
                      <a:pt x="3050" y="7265"/>
                    </a:cubicBezTo>
                    <a:cubicBezTo>
                      <a:pt x="3050" y="7261"/>
                      <a:pt x="3051" y="7257"/>
                      <a:pt x="3051" y="7253"/>
                    </a:cubicBezTo>
                    <a:cubicBezTo>
                      <a:pt x="3052" y="7195"/>
                      <a:pt x="3053" y="7137"/>
                      <a:pt x="3053" y="7078"/>
                    </a:cubicBezTo>
                    <a:cubicBezTo>
                      <a:pt x="3052" y="7015"/>
                      <a:pt x="3049" y="6952"/>
                      <a:pt x="3047" y="6889"/>
                    </a:cubicBezTo>
                    <a:cubicBezTo>
                      <a:pt x="3044" y="6792"/>
                      <a:pt x="3042" y="6695"/>
                      <a:pt x="3040" y="6598"/>
                    </a:cubicBezTo>
                    <a:cubicBezTo>
                      <a:pt x="3039" y="6572"/>
                      <a:pt x="3037" y="6545"/>
                      <a:pt x="3040" y="6519"/>
                    </a:cubicBezTo>
                    <a:cubicBezTo>
                      <a:pt x="3049" y="6416"/>
                      <a:pt x="3061" y="6313"/>
                      <a:pt x="3055" y="6209"/>
                    </a:cubicBezTo>
                    <a:cubicBezTo>
                      <a:pt x="3053" y="6179"/>
                      <a:pt x="3055" y="6148"/>
                      <a:pt x="3054" y="6117"/>
                    </a:cubicBezTo>
                    <a:cubicBezTo>
                      <a:pt x="3054" y="6105"/>
                      <a:pt x="3051" y="6092"/>
                      <a:pt x="3034" y="6093"/>
                    </a:cubicBezTo>
                    <a:cubicBezTo>
                      <a:pt x="3019" y="6095"/>
                      <a:pt x="3023" y="6108"/>
                      <a:pt x="3021" y="6118"/>
                    </a:cubicBezTo>
                    <a:cubicBezTo>
                      <a:pt x="3019" y="6134"/>
                      <a:pt x="3019" y="6154"/>
                      <a:pt x="3010" y="6166"/>
                    </a:cubicBezTo>
                    <a:cubicBezTo>
                      <a:pt x="2998" y="6182"/>
                      <a:pt x="2995" y="6198"/>
                      <a:pt x="2992" y="6217"/>
                    </a:cubicBezTo>
                    <a:cubicBezTo>
                      <a:pt x="3005" y="6223"/>
                      <a:pt x="3016" y="6228"/>
                      <a:pt x="3031" y="6234"/>
                    </a:cubicBezTo>
                    <a:cubicBezTo>
                      <a:pt x="3017" y="6237"/>
                      <a:pt x="3008" y="6239"/>
                      <a:pt x="2994" y="6242"/>
                    </a:cubicBezTo>
                    <a:cubicBezTo>
                      <a:pt x="2999" y="6262"/>
                      <a:pt x="3008" y="6280"/>
                      <a:pt x="3008" y="6299"/>
                    </a:cubicBezTo>
                    <a:cubicBezTo>
                      <a:pt x="3008" y="6318"/>
                      <a:pt x="3000" y="6337"/>
                      <a:pt x="2996" y="6356"/>
                    </a:cubicBezTo>
                    <a:cubicBezTo>
                      <a:pt x="2995" y="6361"/>
                      <a:pt x="2996" y="6367"/>
                      <a:pt x="2998" y="6371"/>
                    </a:cubicBezTo>
                    <a:cubicBezTo>
                      <a:pt x="3011" y="6388"/>
                      <a:pt x="3004" y="6405"/>
                      <a:pt x="3001" y="6424"/>
                    </a:cubicBezTo>
                    <a:cubicBezTo>
                      <a:pt x="2996" y="6458"/>
                      <a:pt x="2995" y="6492"/>
                      <a:pt x="2993" y="6526"/>
                    </a:cubicBezTo>
                    <a:cubicBezTo>
                      <a:pt x="2992" y="6539"/>
                      <a:pt x="2993" y="6552"/>
                      <a:pt x="2994" y="6565"/>
                    </a:cubicBezTo>
                    <a:cubicBezTo>
                      <a:pt x="2995" y="6635"/>
                      <a:pt x="2996" y="6706"/>
                      <a:pt x="2998" y="6776"/>
                    </a:cubicBezTo>
                    <a:cubicBezTo>
                      <a:pt x="2999" y="6807"/>
                      <a:pt x="3003" y="6838"/>
                      <a:pt x="3001" y="6868"/>
                    </a:cubicBezTo>
                    <a:cubicBezTo>
                      <a:pt x="2997" y="6909"/>
                      <a:pt x="2991" y="6949"/>
                      <a:pt x="2982" y="6989"/>
                    </a:cubicBezTo>
                    <a:cubicBezTo>
                      <a:pt x="2971" y="7039"/>
                      <a:pt x="2957" y="7089"/>
                      <a:pt x="2943" y="7139"/>
                    </a:cubicBezTo>
                    <a:cubicBezTo>
                      <a:pt x="2934" y="7169"/>
                      <a:pt x="2910" y="7179"/>
                      <a:pt x="2881" y="7180"/>
                    </a:cubicBezTo>
                    <a:cubicBezTo>
                      <a:pt x="2867" y="7181"/>
                      <a:pt x="2852" y="7179"/>
                      <a:pt x="2838" y="7177"/>
                    </a:cubicBezTo>
                    <a:cubicBezTo>
                      <a:pt x="2800" y="7172"/>
                      <a:pt x="2800" y="7172"/>
                      <a:pt x="2786" y="7208"/>
                    </a:cubicBezTo>
                    <a:cubicBezTo>
                      <a:pt x="2773" y="7238"/>
                      <a:pt x="2757" y="7263"/>
                      <a:pt x="2729" y="7283"/>
                    </a:cubicBezTo>
                    <a:cubicBezTo>
                      <a:pt x="2688" y="7312"/>
                      <a:pt x="2645" y="7307"/>
                      <a:pt x="2613" y="7269"/>
                    </a:cubicBezTo>
                    <a:cubicBezTo>
                      <a:pt x="2605" y="7260"/>
                      <a:pt x="2597" y="7250"/>
                      <a:pt x="2587" y="7237"/>
                    </a:cubicBezTo>
                    <a:cubicBezTo>
                      <a:pt x="2561" y="7291"/>
                      <a:pt x="2531" y="7333"/>
                      <a:pt x="2469" y="7331"/>
                    </a:cubicBezTo>
                    <a:cubicBezTo>
                      <a:pt x="2404" y="7329"/>
                      <a:pt x="2382" y="7280"/>
                      <a:pt x="2366" y="7226"/>
                    </a:cubicBezTo>
                    <a:cubicBezTo>
                      <a:pt x="2348" y="7236"/>
                      <a:pt x="2334" y="7246"/>
                      <a:pt x="2318" y="7252"/>
                    </a:cubicBezTo>
                    <a:cubicBezTo>
                      <a:pt x="2307" y="7257"/>
                      <a:pt x="2292" y="7262"/>
                      <a:pt x="2281" y="7259"/>
                    </a:cubicBezTo>
                    <a:cubicBezTo>
                      <a:pt x="2254" y="7250"/>
                      <a:pt x="2229" y="7240"/>
                      <a:pt x="2210" y="7213"/>
                    </a:cubicBezTo>
                    <a:cubicBezTo>
                      <a:pt x="2195" y="7192"/>
                      <a:pt x="2196" y="7171"/>
                      <a:pt x="2191" y="7150"/>
                    </a:cubicBezTo>
                    <a:cubicBezTo>
                      <a:pt x="2168" y="7050"/>
                      <a:pt x="2155" y="6949"/>
                      <a:pt x="2163" y="6846"/>
                    </a:cubicBezTo>
                    <a:cubicBezTo>
                      <a:pt x="2169" y="6771"/>
                      <a:pt x="2176" y="6696"/>
                      <a:pt x="2184" y="6621"/>
                    </a:cubicBezTo>
                    <a:cubicBezTo>
                      <a:pt x="2189" y="6568"/>
                      <a:pt x="2196" y="6516"/>
                      <a:pt x="2202" y="6464"/>
                    </a:cubicBezTo>
                    <a:cubicBezTo>
                      <a:pt x="2209" y="6397"/>
                      <a:pt x="2217" y="6329"/>
                      <a:pt x="2223" y="6262"/>
                    </a:cubicBezTo>
                    <a:cubicBezTo>
                      <a:pt x="2224" y="6247"/>
                      <a:pt x="2222" y="6231"/>
                      <a:pt x="2221" y="6217"/>
                    </a:cubicBezTo>
                    <a:cubicBezTo>
                      <a:pt x="2190" y="6211"/>
                      <a:pt x="2164" y="6207"/>
                      <a:pt x="2138" y="6203"/>
                    </a:cubicBezTo>
                    <a:cubicBezTo>
                      <a:pt x="2133" y="6202"/>
                      <a:pt x="2127" y="6202"/>
                      <a:pt x="2124" y="6204"/>
                    </a:cubicBezTo>
                    <a:cubicBezTo>
                      <a:pt x="2103" y="6219"/>
                      <a:pt x="2086" y="6206"/>
                      <a:pt x="2067" y="6198"/>
                    </a:cubicBezTo>
                    <a:cubicBezTo>
                      <a:pt x="2066" y="6177"/>
                      <a:pt x="2065" y="6156"/>
                      <a:pt x="2063" y="6134"/>
                    </a:cubicBezTo>
                    <a:cubicBezTo>
                      <a:pt x="1891" y="6162"/>
                      <a:pt x="1720" y="6156"/>
                      <a:pt x="1550" y="6167"/>
                    </a:cubicBezTo>
                    <a:cubicBezTo>
                      <a:pt x="1379" y="6178"/>
                      <a:pt x="1208" y="6165"/>
                      <a:pt x="1033" y="6163"/>
                    </a:cubicBezTo>
                    <a:cubicBezTo>
                      <a:pt x="1032" y="6215"/>
                      <a:pt x="1026" y="6262"/>
                      <a:pt x="1030" y="6307"/>
                    </a:cubicBezTo>
                    <a:cubicBezTo>
                      <a:pt x="1038" y="6401"/>
                      <a:pt x="1052" y="6494"/>
                      <a:pt x="1064" y="6587"/>
                    </a:cubicBezTo>
                    <a:cubicBezTo>
                      <a:pt x="1074" y="6664"/>
                      <a:pt x="1084" y="6741"/>
                      <a:pt x="1095" y="6819"/>
                    </a:cubicBezTo>
                    <a:cubicBezTo>
                      <a:pt x="1097" y="6834"/>
                      <a:pt x="1103" y="6849"/>
                      <a:pt x="1107" y="6865"/>
                    </a:cubicBezTo>
                    <a:cubicBezTo>
                      <a:pt x="1110" y="6875"/>
                      <a:pt x="1115" y="6885"/>
                      <a:pt x="1117" y="6895"/>
                    </a:cubicBezTo>
                    <a:cubicBezTo>
                      <a:pt x="1128" y="6972"/>
                      <a:pt x="1139" y="7048"/>
                      <a:pt x="1150" y="7125"/>
                    </a:cubicBezTo>
                    <a:cubicBezTo>
                      <a:pt x="1155" y="7158"/>
                      <a:pt x="1160" y="7191"/>
                      <a:pt x="1165" y="7224"/>
                    </a:cubicBezTo>
                    <a:cubicBezTo>
                      <a:pt x="1170" y="7259"/>
                      <a:pt x="1178" y="7294"/>
                      <a:pt x="1182" y="7329"/>
                    </a:cubicBezTo>
                    <a:cubicBezTo>
                      <a:pt x="1190" y="7396"/>
                      <a:pt x="1196" y="7463"/>
                      <a:pt x="1203" y="7529"/>
                    </a:cubicBezTo>
                    <a:cubicBezTo>
                      <a:pt x="1203" y="7537"/>
                      <a:pt x="1204" y="7545"/>
                      <a:pt x="1204" y="7553"/>
                    </a:cubicBezTo>
                    <a:cubicBezTo>
                      <a:pt x="1206" y="7624"/>
                      <a:pt x="1211" y="7695"/>
                      <a:pt x="1226" y="7765"/>
                    </a:cubicBezTo>
                    <a:cubicBezTo>
                      <a:pt x="1232" y="7794"/>
                      <a:pt x="1237" y="7824"/>
                      <a:pt x="1243" y="7854"/>
                    </a:cubicBezTo>
                    <a:cubicBezTo>
                      <a:pt x="1256" y="7915"/>
                      <a:pt x="1257" y="7978"/>
                      <a:pt x="1275" y="8040"/>
                    </a:cubicBezTo>
                    <a:cubicBezTo>
                      <a:pt x="1287" y="8086"/>
                      <a:pt x="1281" y="8136"/>
                      <a:pt x="1295" y="8183"/>
                    </a:cubicBezTo>
                    <a:cubicBezTo>
                      <a:pt x="1301" y="8202"/>
                      <a:pt x="1294" y="8223"/>
                      <a:pt x="1296" y="8243"/>
                    </a:cubicBezTo>
                    <a:cubicBezTo>
                      <a:pt x="1311" y="8359"/>
                      <a:pt x="1329" y="8474"/>
                      <a:pt x="1337" y="8590"/>
                    </a:cubicBezTo>
                    <a:cubicBezTo>
                      <a:pt x="1342" y="8658"/>
                      <a:pt x="1355" y="8726"/>
                      <a:pt x="1360" y="8795"/>
                    </a:cubicBezTo>
                    <a:cubicBezTo>
                      <a:pt x="1363" y="8837"/>
                      <a:pt x="1379" y="8879"/>
                      <a:pt x="1375" y="8920"/>
                    </a:cubicBezTo>
                    <a:cubicBezTo>
                      <a:pt x="1370" y="8975"/>
                      <a:pt x="1382" y="9028"/>
                      <a:pt x="1382" y="9083"/>
                    </a:cubicBezTo>
                    <a:cubicBezTo>
                      <a:pt x="1381" y="9106"/>
                      <a:pt x="1378" y="9130"/>
                      <a:pt x="1378" y="9153"/>
                    </a:cubicBezTo>
                    <a:cubicBezTo>
                      <a:pt x="1378" y="9177"/>
                      <a:pt x="1381" y="9201"/>
                      <a:pt x="1382" y="9225"/>
                    </a:cubicBezTo>
                    <a:cubicBezTo>
                      <a:pt x="1383" y="9292"/>
                      <a:pt x="1384" y="9359"/>
                      <a:pt x="1385" y="9427"/>
                    </a:cubicBezTo>
                    <a:cubicBezTo>
                      <a:pt x="1386" y="9453"/>
                      <a:pt x="1382" y="9479"/>
                      <a:pt x="1385" y="9505"/>
                    </a:cubicBezTo>
                    <a:cubicBezTo>
                      <a:pt x="1393" y="9576"/>
                      <a:pt x="1387" y="9645"/>
                      <a:pt x="1375" y="9714"/>
                    </a:cubicBezTo>
                    <a:cubicBezTo>
                      <a:pt x="1373" y="9726"/>
                      <a:pt x="1371" y="9737"/>
                      <a:pt x="1370" y="9749"/>
                    </a:cubicBezTo>
                    <a:cubicBezTo>
                      <a:pt x="1366" y="9804"/>
                      <a:pt x="1361" y="9860"/>
                      <a:pt x="1360" y="9915"/>
                    </a:cubicBezTo>
                    <a:cubicBezTo>
                      <a:pt x="1360" y="9944"/>
                      <a:pt x="1350" y="9976"/>
                      <a:pt x="1362" y="9995"/>
                    </a:cubicBezTo>
                    <a:cubicBezTo>
                      <a:pt x="1452" y="10040"/>
                      <a:pt x="1540" y="10035"/>
                      <a:pt x="1627" y="10040"/>
                    </a:cubicBezTo>
                    <a:cubicBezTo>
                      <a:pt x="1715" y="10044"/>
                      <a:pt x="1803" y="10052"/>
                      <a:pt x="1891" y="10042"/>
                    </a:cubicBezTo>
                    <a:cubicBezTo>
                      <a:pt x="1897" y="9939"/>
                      <a:pt x="1906" y="9840"/>
                      <a:pt x="1910" y="9741"/>
                    </a:cubicBezTo>
                    <a:cubicBezTo>
                      <a:pt x="1914" y="9632"/>
                      <a:pt x="1914" y="9523"/>
                      <a:pt x="1915" y="9413"/>
                    </a:cubicBezTo>
                    <a:cubicBezTo>
                      <a:pt x="1915" y="9335"/>
                      <a:pt x="1910" y="9257"/>
                      <a:pt x="1911" y="9179"/>
                    </a:cubicBezTo>
                    <a:cubicBezTo>
                      <a:pt x="1911" y="9049"/>
                      <a:pt x="1904" y="8920"/>
                      <a:pt x="1894" y="8790"/>
                    </a:cubicBezTo>
                    <a:cubicBezTo>
                      <a:pt x="1887" y="8687"/>
                      <a:pt x="1882" y="8584"/>
                      <a:pt x="1875" y="8481"/>
                    </a:cubicBezTo>
                    <a:cubicBezTo>
                      <a:pt x="1870" y="8412"/>
                      <a:pt x="1863" y="8344"/>
                      <a:pt x="1855" y="8276"/>
                    </a:cubicBezTo>
                    <a:cubicBezTo>
                      <a:pt x="1847" y="8198"/>
                      <a:pt x="1839" y="8120"/>
                      <a:pt x="1830" y="8042"/>
                    </a:cubicBezTo>
                    <a:cubicBezTo>
                      <a:pt x="1822" y="7973"/>
                      <a:pt x="1814" y="7903"/>
                      <a:pt x="1806" y="7833"/>
                    </a:cubicBezTo>
                    <a:cubicBezTo>
                      <a:pt x="1799" y="7779"/>
                      <a:pt x="1793" y="7725"/>
                      <a:pt x="1787" y="7671"/>
                    </a:cubicBezTo>
                    <a:cubicBezTo>
                      <a:pt x="1781" y="7606"/>
                      <a:pt x="1777" y="7541"/>
                      <a:pt x="1769" y="7477"/>
                    </a:cubicBezTo>
                    <a:cubicBezTo>
                      <a:pt x="1761" y="7411"/>
                      <a:pt x="1748" y="7346"/>
                      <a:pt x="1739" y="7281"/>
                    </a:cubicBezTo>
                    <a:cubicBezTo>
                      <a:pt x="1734" y="7241"/>
                      <a:pt x="1733" y="7201"/>
                      <a:pt x="1729" y="7162"/>
                    </a:cubicBezTo>
                    <a:cubicBezTo>
                      <a:pt x="1721" y="7092"/>
                      <a:pt x="1711" y="7022"/>
                      <a:pt x="1702" y="6953"/>
                    </a:cubicBezTo>
                    <a:cubicBezTo>
                      <a:pt x="1694" y="6887"/>
                      <a:pt x="1686" y="6822"/>
                      <a:pt x="1678" y="6756"/>
                    </a:cubicBezTo>
                    <a:cubicBezTo>
                      <a:pt x="1676" y="6742"/>
                      <a:pt x="1677" y="6728"/>
                      <a:pt x="1675" y="6715"/>
                    </a:cubicBezTo>
                    <a:cubicBezTo>
                      <a:pt x="1669" y="6673"/>
                      <a:pt x="1659" y="6632"/>
                      <a:pt x="1655" y="6590"/>
                    </a:cubicBezTo>
                    <a:cubicBezTo>
                      <a:pt x="1649" y="6533"/>
                      <a:pt x="1647" y="6475"/>
                      <a:pt x="1643" y="6417"/>
                    </a:cubicBezTo>
                    <a:cubicBezTo>
                      <a:pt x="1642" y="6405"/>
                      <a:pt x="1639" y="6393"/>
                      <a:pt x="1637" y="6381"/>
                    </a:cubicBezTo>
                    <a:cubicBezTo>
                      <a:pt x="1635" y="6365"/>
                      <a:pt x="1633" y="6348"/>
                      <a:pt x="1632" y="6331"/>
                    </a:cubicBezTo>
                    <a:cubicBezTo>
                      <a:pt x="1632" y="6317"/>
                      <a:pt x="1641" y="6309"/>
                      <a:pt x="1655" y="6310"/>
                    </a:cubicBezTo>
                    <a:cubicBezTo>
                      <a:pt x="1665" y="6310"/>
                      <a:pt x="1675" y="6312"/>
                      <a:pt x="1687" y="6314"/>
                    </a:cubicBezTo>
                    <a:cubicBezTo>
                      <a:pt x="1688" y="6339"/>
                      <a:pt x="1688" y="6361"/>
                      <a:pt x="1691" y="6384"/>
                    </a:cubicBezTo>
                    <a:cubicBezTo>
                      <a:pt x="1698" y="6453"/>
                      <a:pt x="1706" y="6523"/>
                      <a:pt x="1713" y="6593"/>
                    </a:cubicBezTo>
                    <a:cubicBezTo>
                      <a:pt x="1718" y="6644"/>
                      <a:pt x="1720" y="6696"/>
                      <a:pt x="1727" y="6747"/>
                    </a:cubicBezTo>
                    <a:cubicBezTo>
                      <a:pt x="1733" y="6791"/>
                      <a:pt x="1744" y="6835"/>
                      <a:pt x="1750" y="6879"/>
                    </a:cubicBezTo>
                    <a:cubicBezTo>
                      <a:pt x="1760" y="6962"/>
                      <a:pt x="1768" y="7045"/>
                      <a:pt x="1777" y="7128"/>
                    </a:cubicBezTo>
                    <a:cubicBezTo>
                      <a:pt x="1784" y="7191"/>
                      <a:pt x="1790" y="7254"/>
                      <a:pt x="1798" y="7317"/>
                    </a:cubicBezTo>
                    <a:cubicBezTo>
                      <a:pt x="1803" y="7367"/>
                      <a:pt x="1809" y="7417"/>
                      <a:pt x="1816" y="7467"/>
                    </a:cubicBezTo>
                    <a:cubicBezTo>
                      <a:pt x="1823" y="7519"/>
                      <a:pt x="1832" y="7570"/>
                      <a:pt x="1838" y="7621"/>
                    </a:cubicBezTo>
                    <a:cubicBezTo>
                      <a:pt x="1850" y="7715"/>
                      <a:pt x="1860" y="7810"/>
                      <a:pt x="1871" y="7904"/>
                    </a:cubicBezTo>
                    <a:cubicBezTo>
                      <a:pt x="1880" y="7974"/>
                      <a:pt x="1891" y="8043"/>
                      <a:pt x="1898" y="8113"/>
                    </a:cubicBezTo>
                    <a:cubicBezTo>
                      <a:pt x="1911" y="8234"/>
                      <a:pt x="1923" y="8356"/>
                      <a:pt x="1934" y="8478"/>
                    </a:cubicBezTo>
                    <a:cubicBezTo>
                      <a:pt x="1941" y="8550"/>
                      <a:pt x="1945" y="8623"/>
                      <a:pt x="1950" y="8696"/>
                    </a:cubicBezTo>
                    <a:cubicBezTo>
                      <a:pt x="1953" y="8742"/>
                      <a:pt x="1948" y="8790"/>
                      <a:pt x="1958" y="8835"/>
                    </a:cubicBezTo>
                    <a:cubicBezTo>
                      <a:pt x="1973" y="8909"/>
                      <a:pt x="1964" y="8983"/>
                      <a:pt x="1969" y="9057"/>
                    </a:cubicBezTo>
                    <a:cubicBezTo>
                      <a:pt x="1974" y="9116"/>
                      <a:pt x="1970" y="9176"/>
                      <a:pt x="1971" y="9236"/>
                    </a:cubicBezTo>
                    <a:cubicBezTo>
                      <a:pt x="1972" y="9283"/>
                      <a:pt x="1976" y="9329"/>
                      <a:pt x="1976" y="9375"/>
                    </a:cubicBezTo>
                    <a:cubicBezTo>
                      <a:pt x="1976" y="9446"/>
                      <a:pt x="1971" y="9516"/>
                      <a:pt x="1972" y="9586"/>
                    </a:cubicBezTo>
                    <a:cubicBezTo>
                      <a:pt x="1974" y="9710"/>
                      <a:pt x="1965" y="9833"/>
                      <a:pt x="1956" y="9956"/>
                    </a:cubicBezTo>
                    <a:cubicBezTo>
                      <a:pt x="1954" y="9993"/>
                      <a:pt x="1946" y="10033"/>
                      <a:pt x="1979" y="10065"/>
                    </a:cubicBezTo>
                    <a:cubicBezTo>
                      <a:pt x="1950" y="10086"/>
                      <a:pt x="1952" y="10116"/>
                      <a:pt x="1950" y="10144"/>
                    </a:cubicBezTo>
                    <a:cubicBezTo>
                      <a:pt x="1950" y="10151"/>
                      <a:pt x="1949" y="10158"/>
                      <a:pt x="1949" y="10164"/>
                    </a:cubicBezTo>
                    <a:cubicBezTo>
                      <a:pt x="1945" y="10213"/>
                      <a:pt x="1941" y="10262"/>
                      <a:pt x="1937" y="10317"/>
                    </a:cubicBezTo>
                    <a:close/>
                    <a:moveTo>
                      <a:pt x="1752" y="1928"/>
                    </a:moveTo>
                    <a:cubicBezTo>
                      <a:pt x="1786" y="1913"/>
                      <a:pt x="1812" y="1886"/>
                      <a:pt x="1839" y="1861"/>
                    </a:cubicBezTo>
                    <a:cubicBezTo>
                      <a:pt x="1851" y="1849"/>
                      <a:pt x="1863" y="1836"/>
                      <a:pt x="1877" y="1826"/>
                    </a:cubicBezTo>
                    <a:cubicBezTo>
                      <a:pt x="1897" y="1813"/>
                      <a:pt x="1922" y="1823"/>
                      <a:pt x="1922" y="1845"/>
                    </a:cubicBezTo>
                    <a:cubicBezTo>
                      <a:pt x="1923" y="1866"/>
                      <a:pt x="1933" y="1889"/>
                      <a:pt x="1914" y="1909"/>
                    </a:cubicBezTo>
                    <a:cubicBezTo>
                      <a:pt x="1905" y="1919"/>
                      <a:pt x="1903" y="1935"/>
                      <a:pt x="1896" y="1953"/>
                    </a:cubicBezTo>
                    <a:cubicBezTo>
                      <a:pt x="1919" y="1960"/>
                      <a:pt x="1941" y="1972"/>
                      <a:pt x="1962" y="1971"/>
                    </a:cubicBezTo>
                    <a:cubicBezTo>
                      <a:pt x="1976" y="1971"/>
                      <a:pt x="1990" y="1956"/>
                      <a:pt x="2003" y="1945"/>
                    </a:cubicBezTo>
                    <a:cubicBezTo>
                      <a:pt x="2017" y="1933"/>
                      <a:pt x="2031" y="1932"/>
                      <a:pt x="2047" y="1940"/>
                    </a:cubicBezTo>
                    <a:cubicBezTo>
                      <a:pt x="2049" y="1948"/>
                      <a:pt x="2049" y="1956"/>
                      <a:pt x="2052" y="1963"/>
                    </a:cubicBezTo>
                    <a:cubicBezTo>
                      <a:pt x="2063" y="1988"/>
                      <a:pt x="2072" y="1993"/>
                      <a:pt x="2095" y="1988"/>
                    </a:cubicBezTo>
                    <a:cubicBezTo>
                      <a:pt x="2120" y="1983"/>
                      <a:pt x="2141" y="1965"/>
                      <a:pt x="2142" y="1946"/>
                    </a:cubicBezTo>
                    <a:cubicBezTo>
                      <a:pt x="2142" y="1939"/>
                      <a:pt x="2137" y="1932"/>
                      <a:pt x="2133" y="1926"/>
                    </a:cubicBezTo>
                    <a:cubicBezTo>
                      <a:pt x="2125" y="1915"/>
                      <a:pt x="2116" y="1904"/>
                      <a:pt x="2103" y="1888"/>
                    </a:cubicBezTo>
                    <a:cubicBezTo>
                      <a:pt x="2124" y="1880"/>
                      <a:pt x="2138" y="1870"/>
                      <a:pt x="2152" y="1871"/>
                    </a:cubicBezTo>
                    <a:cubicBezTo>
                      <a:pt x="2187" y="1873"/>
                      <a:pt x="2210" y="1857"/>
                      <a:pt x="2230" y="1833"/>
                    </a:cubicBezTo>
                    <a:cubicBezTo>
                      <a:pt x="2245" y="1814"/>
                      <a:pt x="2257" y="1793"/>
                      <a:pt x="2269" y="1773"/>
                    </a:cubicBezTo>
                    <a:cubicBezTo>
                      <a:pt x="2286" y="1742"/>
                      <a:pt x="2284" y="1731"/>
                      <a:pt x="2258" y="1707"/>
                    </a:cubicBezTo>
                    <a:cubicBezTo>
                      <a:pt x="2237" y="1688"/>
                      <a:pt x="2239" y="1675"/>
                      <a:pt x="2265" y="1665"/>
                    </a:cubicBezTo>
                    <a:cubicBezTo>
                      <a:pt x="2274" y="1662"/>
                      <a:pt x="2284" y="1661"/>
                      <a:pt x="2293" y="1660"/>
                    </a:cubicBezTo>
                    <a:cubicBezTo>
                      <a:pt x="2319" y="1655"/>
                      <a:pt x="2341" y="1641"/>
                      <a:pt x="2355" y="1620"/>
                    </a:cubicBezTo>
                    <a:cubicBezTo>
                      <a:pt x="2377" y="1585"/>
                      <a:pt x="2395" y="1549"/>
                      <a:pt x="2413" y="1512"/>
                    </a:cubicBezTo>
                    <a:cubicBezTo>
                      <a:pt x="2427" y="1484"/>
                      <a:pt x="2415" y="1456"/>
                      <a:pt x="2387" y="1442"/>
                    </a:cubicBezTo>
                    <a:cubicBezTo>
                      <a:pt x="2378" y="1437"/>
                      <a:pt x="2368" y="1434"/>
                      <a:pt x="2358" y="1431"/>
                    </a:cubicBezTo>
                    <a:cubicBezTo>
                      <a:pt x="2343" y="1427"/>
                      <a:pt x="2335" y="1418"/>
                      <a:pt x="2336" y="1401"/>
                    </a:cubicBezTo>
                    <a:cubicBezTo>
                      <a:pt x="2339" y="1398"/>
                      <a:pt x="2343" y="1395"/>
                      <a:pt x="2347" y="1392"/>
                    </a:cubicBezTo>
                    <a:cubicBezTo>
                      <a:pt x="2395" y="1356"/>
                      <a:pt x="2429" y="1309"/>
                      <a:pt x="2458" y="1258"/>
                    </a:cubicBezTo>
                    <a:cubicBezTo>
                      <a:pt x="2476" y="1226"/>
                      <a:pt x="2490" y="1191"/>
                      <a:pt x="2507" y="1158"/>
                    </a:cubicBezTo>
                    <a:cubicBezTo>
                      <a:pt x="2533" y="1105"/>
                      <a:pt x="2522" y="1042"/>
                      <a:pt x="2480" y="1001"/>
                    </a:cubicBezTo>
                    <a:cubicBezTo>
                      <a:pt x="2464" y="986"/>
                      <a:pt x="2448" y="970"/>
                      <a:pt x="2432" y="954"/>
                    </a:cubicBezTo>
                    <a:cubicBezTo>
                      <a:pt x="2422" y="945"/>
                      <a:pt x="2414" y="934"/>
                      <a:pt x="2424" y="923"/>
                    </a:cubicBezTo>
                    <a:cubicBezTo>
                      <a:pt x="2442" y="901"/>
                      <a:pt x="2463" y="881"/>
                      <a:pt x="2482" y="860"/>
                    </a:cubicBezTo>
                    <a:cubicBezTo>
                      <a:pt x="2491" y="851"/>
                      <a:pt x="2500" y="841"/>
                      <a:pt x="2506" y="830"/>
                    </a:cubicBezTo>
                    <a:cubicBezTo>
                      <a:pt x="2517" y="810"/>
                      <a:pt x="2526" y="790"/>
                      <a:pt x="2533" y="769"/>
                    </a:cubicBezTo>
                    <a:cubicBezTo>
                      <a:pt x="2538" y="752"/>
                      <a:pt x="2541" y="734"/>
                      <a:pt x="2539" y="718"/>
                    </a:cubicBezTo>
                    <a:cubicBezTo>
                      <a:pt x="2536" y="689"/>
                      <a:pt x="2529" y="660"/>
                      <a:pt x="2520" y="632"/>
                    </a:cubicBezTo>
                    <a:cubicBezTo>
                      <a:pt x="2509" y="595"/>
                      <a:pt x="2492" y="559"/>
                      <a:pt x="2456" y="539"/>
                    </a:cubicBezTo>
                    <a:cubicBezTo>
                      <a:pt x="2434" y="526"/>
                      <a:pt x="2408" y="518"/>
                      <a:pt x="2383" y="510"/>
                    </a:cubicBezTo>
                    <a:cubicBezTo>
                      <a:pt x="2338" y="496"/>
                      <a:pt x="2292" y="497"/>
                      <a:pt x="2248" y="518"/>
                    </a:cubicBezTo>
                    <a:cubicBezTo>
                      <a:pt x="2234" y="525"/>
                      <a:pt x="2225" y="521"/>
                      <a:pt x="2217" y="511"/>
                    </a:cubicBezTo>
                    <a:cubicBezTo>
                      <a:pt x="2202" y="493"/>
                      <a:pt x="2202" y="473"/>
                      <a:pt x="2210" y="451"/>
                    </a:cubicBezTo>
                    <a:cubicBezTo>
                      <a:pt x="2228" y="401"/>
                      <a:pt x="2216" y="357"/>
                      <a:pt x="2177" y="321"/>
                    </a:cubicBezTo>
                    <a:cubicBezTo>
                      <a:pt x="2164" y="308"/>
                      <a:pt x="2147" y="299"/>
                      <a:pt x="2131" y="290"/>
                    </a:cubicBezTo>
                    <a:cubicBezTo>
                      <a:pt x="2072" y="255"/>
                      <a:pt x="2009" y="231"/>
                      <a:pt x="1940" y="227"/>
                    </a:cubicBezTo>
                    <a:cubicBezTo>
                      <a:pt x="1903" y="225"/>
                      <a:pt x="1869" y="233"/>
                      <a:pt x="1841" y="259"/>
                    </a:cubicBezTo>
                    <a:cubicBezTo>
                      <a:pt x="1830" y="269"/>
                      <a:pt x="1823" y="282"/>
                      <a:pt x="1812" y="296"/>
                    </a:cubicBezTo>
                    <a:cubicBezTo>
                      <a:pt x="1794" y="277"/>
                      <a:pt x="1781" y="259"/>
                      <a:pt x="1785" y="232"/>
                    </a:cubicBezTo>
                    <a:cubicBezTo>
                      <a:pt x="1787" y="218"/>
                      <a:pt x="1786" y="202"/>
                      <a:pt x="1782" y="189"/>
                    </a:cubicBezTo>
                    <a:cubicBezTo>
                      <a:pt x="1766" y="140"/>
                      <a:pt x="1746" y="96"/>
                      <a:pt x="1689" y="80"/>
                    </a:cubicBezTo>
                    <a:cubicBezTo>
                      <a:pt x="1629" y="62"/>
                      <a:pt x="1569" y="60"/>
                      <a:pt x="1508" y="61"/>
                    </a:cubicBezTo>
                    <a:cubicBezTo>
                      <a:pt x="1441" y="62"/>
                      <a:pt x="1383" y="81"/>
                      <a:pt x="1341" y="136"/>
                    </a:cubicBezTo>
                    <a:cubicBezTo>
                      <a:pt x="1331" y="149"/>
                      <a:pt x="1324" y="160"/>
                      <a:pt x="1327" y="176"/>
                    </a:cubicBezTo>
                    <a:cubicBezTo>
                      <a:pt x="1329" y="194"/>
                      <a:pt x="1328" y="212"/>
                      <a:pt x="1316" y="229"/>
                    </a:cubicBezTo>
                    <a:cubicBezTo>
                      <a:pt x="1293" y="220"/>
                      <a:pt x="1288" y="201"/>
                      <a:pt x="1280" y="183"/>
                    </a:cubicBezTo>
                    <a:cubicBezTo>
                      <a:pt x="1276" y="172"/>
                      <a:pt x="1274" y="158"/>
                      <a:pt x="1266" y="151"/>
                    </a:cubicBezTo>
                    <a:cubicBezTo>
                      <a:pt x="1230" y="116"/>
                      <a:pt x="1189" y="96"/>
                      <a:pt x="1137" y="97"/>
                    </a:cubicBezTo>
                    <a:cubicBezTo>
                      <a:pt x="1064" y="97"/>
                      <a:pt x="1002" y="128"/>
                      <a:pt x="939" y="159"/>
                    </a:cubicBezTo>
                    <a:cubicBezTo>
                      <a:pt x="919" y="169"/>
                      <a:pt x="900" y="182"/>
                      <a:pt x="883" y="197"/>
                    </a:cubicBezTo>
                    <a:cubicBezTo>
                      <a:pt x="851" y="223"/>
                      <a:pt x="827" y="254"/>
                      <a:pt x="836" y="300"/>
                    </a:cubicBezTo>
                    <a:cubicBezTo>
                      <a:pt x="837" y="305"/>
                      <a:pt x="833" y="311"/>
                      <a:pt x="829" y="325"/>
                    </a:cubicBezTo>
                    <a:cubicBezTo>
                      <a:pt x="815" y="311"/>
                      <a:pt x="804" y="302"/>
                      <a:pt x="798" y="291"/>
                    </a:cubicBezTo>
                    <a:cubicBezTo>
                      <a:pt x="762" y="227"/>
                      <a:pt x="703" y="202"/>
                      <a:pt x="636" y="188"/>
                    </a:cubicBezTo>
                    <a:cubicBezTo>
                      <a:pt x="628" y="187"/>
                      <a:pt x="618" y="186"/>
                      <a:pt x="612" y="190"/>
                    </a:cubicBezTo>
                    <a:cubicBezTo>
                      <a:pt x="575" y="214"/>
                      <a:pt x="529" y="225"/>
                      <a:pt x="506" y="269"/>
                    </a:cubicBezTo>
                    <a:cubicBezTo>
                      <a:pt x="502" y="276"/>
                      <a:pt x="496" y="281"/>
                      <a:pt x="491" y="287"/>
                    </a:cubicBezTo>
                    <a:cubicBezTo>
                      <a:pt x="452" y="326"/>
                      <a:pt x="437" y="374"/>
                      <a:pt x="431" y="427"/>
                    </a:cubicBezTo>
                    <a:cubicBezTo>
                      <a:pt x="429" y="441"/>
                      <a:pt x="437" y="456"/>
                      <a:pt x="442" y="471"/>
                    </a:cubicBezTo>
                    <a:cubicBezTo>
                      <a:pt x="446" y="482"/>
                      <a:pt x="454" y="492"/>
                      <a:pt x="456" y="503"/>
                    </a:cubicBezTo>
                    <a:cubicBezTo>
                      <a:pt x="459" y="521"/>
                      <a:pt x="443" y="532"/>
                      <a:pt x="427" y="525"/>
                    </a:cubicBezTo>
                    <a:cubicBezTo>
                      <a:pt x="417" y="520"/>
                      <a:pt x="407" y="514"/>
                      <a:pt x="400" y="507"/>
                    </a:cubicBezTo>
                    <a:cubicBezTo>
                      <a:pt x="391" y="496"/>
                      <a:pt x="380" y="493"/>
                      <a:pt x="366" y="490"/>
                    </a:cubicBezTo>
                    <a:cubicBezTo>
                      <a:pt x="322" y="483"/>
                      <a:pt x="287" y="496"/>
                      <a:pt x="255" y="528"/>
                    </a:cubicBezTo>
                    <a:cubicBezTo>
                      <a:pt x="216" y="567"/>
                      <a:pt x="207" y="616"/>
                      <a:pt x="235" y="664"/>
                    </a:cubicBezTo>
                    <a:cubicBezTo>
                      <a:pt x="243" y="678"/>
                      <a:pt x="252" y="691"/>
                      <a:pt x="260" y="705"/>
                    </a:cubicBezTo>
                    <a:cubicBezTo>
                      <a:pt x="269" y="724"/>
                      <a:pt x="281" y="742"/>
                      <a:pt x="271" y="763"/>
                    </a:cubicBezTo>
                    <a:cubicBezTo>
                      <a:pt x="286" y="778"/>
                      <a:pt x="308" y="785"/>
                      <a:pt x="304" y="816"/>
                    </a:cubicBezTo>
                    <a:cubicBezTo>
                      <a:pt x="282" y="801"/>
                      <a:pt x="266" y="808"/>
                      <a:pt x="250" y="823"/>
                    </a:cubicBezTo>
                    <a:cubicBezTo>
                      <a:pt x="243" y="830"/>
                      <a:pt x="230" y="829"/>
                      <a:pt x="214" y="833"/>
                    </a:cubicBezTo>
                    <a:cubicBezTo>
                      <a:pt x="224" y="812"/>
                      <a:pt x="230" y="797"/>
                      <a:pt x="237" y="782"/>
                    </a:cubicBezTo>
                    <a:cubicBezTo>
                      <a:pt x="213" y="776"/>
                      <a:pt x="193" y="778"/>
                      <a:pt x="175" y="792"/>
                    </a:cubicBezTo>
                    <a:cubicBezTo>
                      <a:pt x="158" y="805"/>
                      <a:pt x="142" y="818"/>
                      <a:pt x="125" y="831"/>
                    </a:cubicBezTo>
                    <a:cubicBezTo>
                      <a:pt x="81" y="867"/>
                      <a:pt x="65" y="915"/>
                      <a:pt x="61" y="970"/>
                    </a:cubicBezTo>
                    <a:cubicBezTo>
                      <a:pt x="60" y="996"/>
                      <a:pt x="70" y="1017"/>
                      <a:pt x="88" y="1030"/>
                    </a:cubicBezTo>
                    <a:cubicBezTo>
                      <a:pt x="107" y="1044"/>
                      <a:pt x="132" y="1054"/>
                      <a:pt x="156" y="1058"/>
                    </a:cubicBezTo>
                    <a:cubicBezTo>
                      <a:pt x="184" y="1063"/>
                      <a:pt x="209" y="1047"/>
                      <a:pt x="226" y="1027"/>
                    </a:cubicBezTo>
                    <a:cubicBezTo>
                      <a:pt x="241" y="1009"/>
                      <a:pt x="226" y="992"/>
                      <a:pt x="218" y="975"/>
                    </a:cubicBezTo>
                    <a:cubicBezTo>
                      <a:pt x="217" y="973"/>
                      <a:pt x="218" y="970"/>
                      <a:pt x="218" y="967"/>
                    </a:cubicBezTo>
                    <a:cubicBezTo>
                      <a:pt x="239" y="965"/>
                      <a:pt x="246" y="983"/>
                      <a:pt x="259" y="992"/>
                    </a:cubicBezTo>
                    <a:cubicBezTo>
                      <a:pt x="271" y="1000"/>
                      <a:pt x="287" y="1002"/>
                      <a:pt x="301" y="1004"/>
                    </a:cubicBezTo>
                    <a:cubicBezTo>
                      <a:pt x="306" y="1005"/>
                      <a:pt x="312" y="997"/>
                      <a:pt x="318" y="992"/>
                    </a:cubicBezTo>
                    <a:cubicBezTo>
                      <a:pt x="315" y="1009"/>
                      <a:pt x="312" y="1025"/>
                      <a:pt x="309" y="1044"/>
                    </a:cubicBezTo>
                    <a:cubicBezTo>
                      <a:pt x="323" y="1049"/>
                      <a:pt x="337" y="1059"/>
                      <a:pt x="347" y="1056"/>
                    </a:cubicBezTo>
                    <a:cubicBezTo>
                      <a:pt x="371" y="1049"/>
                      <a:pt x="397" y="1039"/>
                      <a:pt x="407" y="1005"/>
                    </a:cubicBezTo>
                    <a:cubicBezTo>
                      <a:pt x="424" y="1028"/>
                      <a:pt x="417" y="1055"/>
                      <a:pt x="438" y="1066"/>
                    </a:cubicBezTo>
                    <a:cubicBezTo>
                      <a:pt x="440" y="1067"/>
                      <a:pt x="438" y="1074"/>
                      <a:pt x="438" y="1078"/>
                    </a:cubicBezTo>
                    <a:cubicBezTo>
                      <a:pt x="437" y="1080"/>
                      <a:pt x="437" y="1083"/>
                      <a:pt x="436" y="1085"/>
                    </a:cubicBezTo>
                    <a:cubicBezTo>
                      <a:pt x="432" y="1094"/>
                      <a:pt x="428" y="1102"/>
                      <a:pt x="426" y="1111"/>
                    </a:cubicBezTo>
                    <a:cubicBezTo>
                      <a:pt x="416" y="1141"/>
                      <a:pt x="422" y="1154"/>
                      <a:pt x="452" y="1165"/>
                    </a:cubicBezTo>
                    <a:cubicBezTo>
                      <a:pt x="463" y="1169"/>
                      <a:pt x="474" y="1175"/>
                      <a:pt x="486" y="1177"/>
                    </a:cubicBezTo>
                    <a:cubicBezTo>
                      <a:pt x="513" y="1180"/>
                      <a:pt x="543" y="1186"/>
                      <a:pt x="566" y="1164"/>
                    </a:cubicBezTo>
                    <a:cubicBezTo>
                      <a:pt x="596" y="1135"/>
                      <a:pt x="624" y="1102"/>
                      <a:pt x="654" y="1069"/>
                    </a:cubicBezTo>
                    <a:cubicBezTo>
                      <a:pt x="694" y="1075"/>
                      <a:pt x="717" y="1104"/>
                      <a:pt x="708" y="1148"/>
                    </a:cubicBezTo>
                    <a:cubicBezTo>
                      <a:pt x="704" y="1173"/>
                      <a:pt x="700" y="1196"/>
                      <a:pt x="729" y="1212"/>
                    </a:cubicBezTo>
                    <a:cubicBezTo>
                      <a:pt x="767" y="1191"/>
                      <a:pt x="799" y="1162"/>
                      <a:pt x="823" y="1126"/>
                    </a:cubicBezTo>
                    <a:cubicBezTo>
                      <a:pt x="837" y="1104"/>
                      <a:pt x="851" y="1088"/>
                      <a:pt x="879" y="1091"/>
                    </a:cubicBezTo>
                    <a:cubicBezTo>
                      <a:pt x="894" y="1092"/>
                      <a:pt x="909" y="1086"/>
                      <a:pt x="930" y="1083"/>
                    </a:cubicBezTo>
                    <a:cubicBezTo>
                      <a:pt x="926" y="1107"/>
                      <a:pt x="929" y="1133"/>
                      <a:pt x="918" y="1149"/>
                    </a:cubicBezTo>
                    <a:cubicBezTo>
                      <a:pt x="899" y="1177"/>
                      <a:pt x="901" y="1207"/>
                      <a:pt x="894" y="1236"/>
                    </a:cubicBezTo>
                    <a:cubicBezTo>
                      <a:pt x="888" y="1264"/>
                      <a:pt x="909" y="1282"/>
                      <a:pt x="938" y="1279"/>
                    </a:cubicBezTo>
                    <a:cubicBezTo>
                      <a:pt x="950" y="1278"/>
                      <a:pt x="962" y="1278"/>
                      <a:pt x="973" y="1281"/>
                    </a:cubicBezTo>
                    <a:cubicBezTo>
                      <a:pt x="996" y="1287"/>
                      <a:pt x="1015" y="1282"/>
                      <a:pt x="1033" y="1268"/>
                    </a:cubicBezTo>
                    <a:cubicBezTo>
                      <a:pt x="1052" y="1254"/>
                      <a:pt x="1068" y="1236"/>
                      <a:pt x="1088" y="1223"/>
                    </a:cubicBezTo>
                    <a:cubicBezTo>
                      <a:pt x="1123" y="1201"/>
                      <a:pt x="1161" y="1188"/>
                      <a:pt x="1201" y="1205"/>
                    </a:cubicBezTo>
                    <a:cubicBezTo>
                      <a:pt x="1226" y="1215"/>
                      <a:pt x="1248" y="1233"/>
                      <a:pt x="1271" y="1246"/>
                    </a:cubicBezTo>
                    <a:cubicBezTo>
                      <a:pt x="1278" y="1251"/>
                      <a:pt x="1287" y="1257"/>
                      <a:pt x="1294" y="1256"/>
                    </a:cubicBezTo>
                    <a:cubicBezTo>
                      <a:pt x="1339" y="1249"/>
                      <a:pt x="1373" y="1266"/>
                      <a:pt x="1404" y="1297"/>
                    </a:cubicBezTo>
                    <a:cubicBezTo>
                      <a:pt x="1440" y="1333"/>
                      <a:pt x="1467" y="1371"/>
                      <a:pt x="1464" y="1425"/>
                    </a:cubicBezTo>
                    <a:cubicBezTo>
                      <a:pt x="1462" y="1451"/>
                      <a:pt x="1463" y="1477"/>
                      <a:pt x="1463" y="1506"/>
                    </a:cubicBezTo>
                    <a:cubicBezTo>
                      <a:pt x="1468" y="1505"/>
                      <a:pt x="1472" y="1502"/>
                      <a:pt x="1477" y="1502"/>
                    </a:cubicBezTo>
                    <a:cubicBezTo>
                      <a:pt x="1483" y="1500"/>
                      <a:pt x="1490" y="1500"/>
                      <a:pt x="1496" y="1500"/>
                    </a:cubicBezTo>
                    <a:cubicBezTo>
                      <a:pt x="1516" y="1500"/>
                      <a:pt x="1524" y="1510"/>
                      <a:pt x="1516" y="1528"/>
                    </a:cubicBezTo>
                    <a:cubicBezTo>
                      <a:pt x="1511" y="1542"/>
                      <a:pt x="1502" y="1554"/>
                      <a:pt x="1494" y="1566"/>
                    </a:cubicBezTo>
                    <a:cubicBezTo>
                      <a:pt x="1475" y="1593"/>
                      <a:pt x="1453" y="1619"/>
                      <a:pt x="1437" y="1648"/>
                    </a:cubicBezTo>
                    <a:cubicBezTo>
                      <a:pt x="1419" y="1681"/>
                      <a:pt x="1435" y="1713"/>
                      <a:pt x="1468" y="1730"/>
                    </a:cubicBezTo>
                    <a:cubicBezTo>
                      <a:pt x="1499" y="1746"/>
                      <a:pt x="1523" y="1737"/>
                      <a:pt x="1549" y="1719"/>
                    </a:cubicBezTo>
                    <a:cubicBezTo>
                      <a:pt x="1579" y="1698"/>
                      <a:pt x="1611" y="1679"/>
                      <a:pt x="1643" y="1661"/>
                    </a:cubicBezTo>
                    <a:cubicBezTo>
                      <a:pt x="1679" y="1641"/>
                      <a:pt x="1714" y="1658"/>
                      <a:pt x="1748" y="1669"/>
                    </a:cubicBezTo>
                    <a:cubicBezTo>
                      <a:pt x="1775" y="1679"/>
                      <a:pt x="1779" y="1699"/>
                      <a:pt x="1764" y="1727"/>
                    </a:cubicBezTo>
                    <a:cubicBezTo>
                      <a:pt x="1735" y="1778"/>
                      <a:pt x="1721" y="1832"/>
                      <a:pt x="1726" y="1891"/>
                    </a:cubicBezTo>
                    <a:cubicBezTo>
                      <a:pt x="1728" y="1910"/>
                      <a:pt x="1734" y="1921"/>
                      <a:pt x="1752" y="1928"/>
                    </a:cubicBezTo>
                    <a:close/>
                    <a:moveTo>
                      <a:pt x="1234" y="1717"/>
                    </a:moveTo>
                    <a:cubicBezTo>
                      <a:pt x="1247" y="1716"/>
                      <a:pt x="1262" y="1716"/>
                      <a:pt x="1275" y="1712"/>
                    </a:cubicBezTo>
                    <a:cubicBezTo>
                      <a:pt x="1295" y="1707"/>
                      <a:pt x="1321" y="1704"/>
                      <a:pt x="1331" y="1690"/>
                    </a:cubicBezTo>
                    <a:cubicBezTo>
                      <a:pt x="1358" y="1653"/>
                      <a:pt x="1381" y="1615"/>
                      <a:pt x="1387" y="1565"/>
                    </a:cubicBezTo>
                    <a:cubicBezTo>
                      <a:pt x="1397" y="1479"/>
                      <a:pt x="1375" y="1402"/>
                      <a:pt x="1346" y="1325"/>
                    </a:cubicBezTo>
                    <a:cubicBezTo>
                      <a:pt x="1344" y="1321"/>
                      <a:pt x="1342" y="1318"/>
                      <a:pt x="1340" y="1315"/>
                    </a:cubicBezTo>
                    <a:cubicBezTo>
                      <a:pt x="1326" y="1298"/>
                      <a:pt x="1312" y="1298"/>
                      <a:pt x="1298" y="1314"/>
                    </a:cubicBezTo>
                    <a:cubicBezTo>
                      <a:pt x="1293" y="1320"/>
                      <a:pt x="1288" y="1329"/>
                      <a:pt x="1282" y="1330"/>
                    </a:cubicBezTo>
                    <a:cubicBezTo>
                      <a:pt x="1258" y="1335"/>
                      <a:pt x="1248" y="1354"/>
                      <a:pt x="1234" y="1369"/>
                    </a:cubicBezTo>
                    <a:cubicBezTo>
                      <a:pt x="1226" y="1378"/>
                      <a:pt x="1217" y="1387"/>
                      <a:pt x="1206" y="1390"/>
                    </a:cubicBezTo>
                    <a:cubicBezTo>
                      <a:pt x="1200" y="1392"/>
                      <a:pt x="1183" y="1381"/>
                      <a:pt x="1183" y="1378"/>
                    </a:cubicBezTo>
                    <a:cubicBezTo>
                      <a:pt x="1186" y="1357"/>
                      <a:pt x="1191" y="1335"/>
                      <a:pt x="1198" y="1315"/>
                    </a:cubicBezTo>
                    <a:cubicBezTo>
                      <a:pt x="1203" y="1302"/>
                      <a:pt x="1213" y="1292"/>
                      <a:pt x="1225" y="1275"/>
                    </a:cubicBezTo>
                    <a:cubicBezTo>
                      <a:pt x="1208" y="1270"/>
                      <a:pt x="1195" y="1262"/>
                      <a:pt x="1185" y="1265"/>
                    </a:cubicBezTo>
                    <a:cubicBezTo>
                      <a:pt x="1156" y="1275"/>
                      <a:pt x="1127" y="1289"/>
                      <a:pt x="1099" y="1302"/>
                    </a:cubicBezTo>
                    <a:cubicBezTo>
                      <a:pt x="1069" y="1315"/>
                      <a:pt x="1040" y="1333"/>
                      <a:pt x="1008" y="1343"/>
                    </a:cubicBezTo>
                    <a:cubicBezTo>
                      <a:pt x="943" y="1363"/>
                      <a:pt x="877" y="1333"/>
                      <a:pt x="844" y="1272"/>
                    </a:cubicBezTo>
                    <a:cubicBezTo>
                      <a:pt x="839" y="1262"/>
                      <a:pt x="833" y="1254"/>
                      <a:pt x="827" y="1245"/>
                    </a:cubicBezTo>
                    <a:cubicBezTo>
                      <a:pt x="767" y="1275"/>
                      <a:pt x="717" y="1284"/>
                      <a:pt x="637" y="1211"/>
                    </a:cubicBezTo>
                    <a:cubicBezTo>
                      <a:pt x="595" y="1244"/>
                      <a:pt x="547" y="1265"/>
                      <a:pt x="494" y="1251"/>
                    </a:cubicBezTo>
                    <a:cubicBezTo>
                      <a:pt x="442" y="1238"/>
                      <a:pt x="394" y="1215"/>
                      <a:pt x="377" y="1157"/>
                    </a:cubicBezTo>
                    <a:cubicBezTo>
                      <a:pt x="350" y="1172"/>
                      <a:pt x="326" y="1185"/>
                      <a:pt x="301" y="1199"/>
                    </a:cubicBezTo>
                    <a:cubicBezTo>
                      <a:pt x="308" y="1238"/>
                      <a:pt x="298" y="1278"/>
                      <a:pt x="309" y="1316"/>
                    </a:cubicBezTo>
                    <a:cubicBezTo>
                      <a:pt x="311" y="1324"/>
                      <a:pt x="311" y="1332"/>
                      <a:pt x="310" y="1340"/>
                    </a:cubicBezTo>
                    <a:cubicBezTo>
                      <a:pt x="307" y="1397"/>
                      <a:pt x="304" y="1454"/>
                      <a:pt x="301" y="1511"/>
                    </a:cubicBezTo>
                    <a:cubicBezTo>
                      <a:pt x="297" y="1587"/>
                      <a:pt x="282" y="1660"/>
                      <a:pt x="254" y="1731"/>
                    </a:cubicBezTo>
                    <a:cubicBezTo>
                      <a:pt x="240" y="1766"/>
                      <a:pt x="226" y="1800"/>
                      <a:pt x="229" y="1839"/>
                    </a:cubicBezTo>
                    <a:cubicBezTo>
                      <a:pt x="231" y="1862"/>
                      <a:pt x="240" y="1880"/>
                      <a:pt x="261" y="1889"/>
                    </a:cubicBezTo>
                    <a:cubicBezTo>
                      <a:pt x="286" y="1899"/>
                      <a:pt x="310" y="1910"/>
                      <a:pt x="335" y="1918"/>
                    </a:cubicBezTo>
                    <a:cubicBezTo>
                      <a:pt x="389" y="1935"/>
                      <a:pt x="426" y="1983"/>
                      <a:pt x="420" y="2038"/>
                    </a:cubicBezTo>
                    <a:cubicBezTo>
                      <a:pt x="419" y="2048"/>
                      <a:pt x="417" y="2059"/>
                      <a:pt x="417" y="2070"/>
                    </a:cubicBezTo>
                    <a:cubicBezTo>
                      <a:pt x="417" y="2097"/>
                      <a:pt x="440" y="2114"/>
                      <a:pt x="466" y="2106"/>
                    </a:cubicBezTo>
                    <a:cubicBezTo>
                      <a:pt x="501" y="2096"/>
                      <a:pt x="536" y="2091"/>
                      <a:pt x="571" y="2080"/>
                    </a:cubicBezTo>
                    <a:cubicBezTo>
                      <a:pt x="603" y="2070"/>
                      <a:pt x="638" y="2071"/>
                      <a:pt x="672" y="2066"/>
                    </a:cubicBezTo>
                    <a:cubicBezTo>
                      <a:pt x="673" y="2085"/>
                      <a:pt x="680" y="2105"/>
                      <a:pt x="673" y="2110"/>
                    </a:cubicBezTo>
                    <a:cubicBezTo>
                      <a:pt x="658" y="2123"/>
                      <a:pt x="659" y="2136"/>
                      <a:pt x="666" y="2154"/>
                    </a:cubicBezTo>
                    <a:cubicBezTo>
                      <a:pt x="626" y="2158"/>
                      <a:pt x="589" y="2160"/>
                      <a:pt x="553" y="2165"/>
                    </a:cubicBezTo>
                    <a:cubicBezTo>
                      <a:pt x="525" y="2169"/>
                      <a:pt x="506" y="2184"/>
                      <a:pt x="494" y="2214"/>
                    </a:cubicBezTo>
                    <a:cubicBezTo>
                      <a:pt x="536" y="2240"/>
                      <a:pt x="565" y="2275"/>
                      <a:pt x="581" y="2320"/>
                    </a:cubicBezTo>
                    <a:cubicBezTo>
                      <a:pt x="582" y="2324"/>
                      <a:pt x="587" y="2326"/>
                      <a:pt x="589" y="2329"/>
                    </a:cubicBezTo>
                    <a:cubicBezTo>
                      <a:pt x="627" y="2379"/>
                      <a:pt x="685" y="2404"/>
                      <a:pt x="729" y="2446"/>
                    </a:cubicBezTo>
                    <a:cubicBezTo>
                      <a:pt x="734" y="2451"/>
                      <a:pt x="742" y="2452"/>
                      <a:pt x="748" y="2452"/>
                    </a:cubicBezTo>
                    <a:cubicBezTo>
                      <a:pt x="771" y="2454"/>
                      <a:pt x="793" y="2459"/>
                      <a:pt x="815" y="2456"/>
                    </a:cubicBezTo>
                    <a:cubicBezTo>
                      <a:pt x="879" y="2450"/>
                      <a:pt x="942" y="2443"/>
                      <a:pt x="1005" y="2432"/>
                    </a:cubicBezTo>
                    <a:cubicBezTo>
                      <a:pt x="1060" y="2422"/>
                      <a:pt x="1111" y="2400"/>
                      <a:pt x="1161" y="2374"/>
                    </a:cubicBezTo>
                    <a:cubicBezTo>
                      <a:pt x="1205" y="2352"/>
                      <a:pt x="1246" y="2330"/>
                      <a:pt x="1239" y="2267"/>
                    </a:cubicBezTo>
                    <a:cubicBezTo>
                      <a:pt x="1287" y="2276"/>
                      <a:pt x="1311" y="2246"/>
                      <a:pt x="1336" y="2216"/>
                    </a:cubicBezTo>
                    <a:cubicBezTo>
                      <a:pt x="1348" y="2202"/>
                      <a:pt x="1358" y="2186"/>
                      <a:pt x="1372" y="2174"/>
                    </a:cubicBezTo>
                    <a:cubicBezTo>
                      <a:pt x="1388" y="2160"/>
                      <a:pt x="1407" y="2151"/>
                      <a:pt x="1428" y="2137"/>
                    </a:cubicBezTo>
                    <a:cubicBezTo>
                      <a:pt x="1433" y="2169"/>
                      <a:pt x="1426" y="2191"/>
                      <a:pt x="1413" y="2211"/>
                    </a:cubicBezTo>
                    <a:cubicBezTo>
                      <a:pt x="1396" y="2235"/>
                      <a:pt x="1377" y="2259"/>
                      <a:pt x="1358" y="2282"/>
                    </a:cubicBezTo>
                    <a:cubicBezTo>
                      <a:pt x="1332" y="2313"/>
                      <a:pt x="1301" y="2340"/>
                      <a:pt x="1317" y="2389"/>
                    </a:cubicBezTo>
                    <a:cubicBezTo>
                      <a:pt x="1324" y="2411"/>
                      <a:pt x="1318" y="2438"/>
                      <a:pt x="1318" y="2464"/>
                    </a:cubicBezTo>
                    <a:cubicBezTo>
                      <a:pt x="1379" y="2443"/>
                      <a:pt x="1435" y="2423"/>
                      <a:pt x="1491" y="2403"/>
                    </a:cubicBezTo>
                    <a:cubicBezTo>
                      <a:pt x="1512" y="2396"/>
                      <a:pt x="1534" y="2392"/>
                      <a:pt x="1555" y="2383"/>
                    </a:cubicBezTo>
                    <a:cubicBezTo>
                      <a:pt x="1619" y="2355"/>
                      <a:pt x="1686" y="2343"/>
                      <a:pt x="1755" y="2334"/>
                    </a:cubicBezTo>
                    <a:cubicBezTo>
                      <a:pt x="1833" y="2322"/>
                      <a:pt x="1911" y="2310"/>
                      <a:pt x="1989" y="2297"/>
                    </a:cubicBezTo>
                    <a:cubicBezTo>
                      <a:pt x="2001" y="2295"/>
                      <a:pt x="2013" y="2288"/>
                      <a:pt x="2027" y="2283"/>
                    </a:cubicBezTo>
                    <a:cubicBezTo>
                      <a:pt x="2005" y="2240"/>
                      <a:pt x="2006" y="2197"/>
                      <a:pt x="2006" y="2155"/>
                    </a:cubicBezTo>
                    <a:cubicBezTo>
                      <a:pt x="2005" y="2121"/>
                      <a:pt x="1999" y="2088"/>
                      <a:pt x="1996" y="2051"/>
                    </a:cubicBezTo>
                    <a:cubicBezTo>
                      <a:pt x="1900" y="2088"/>
                      <a:pt x="1851" y="2038"/>
                      <a:pt x="1817" y="1963"/>
                    </a:cubicBezTo>
                    <a:cubicBezTo>
                      <a:pt x="1811" y="1965"/>
                      <a:pt x="1808" y="1965"/>
                      <a:pt x="1806" y="1966"/>
                    </a:cubicBezTo>
                    <a:cubicBezTo>
                      <a:pt x="1750" y="1998"/>
                      <a:pt x="1696" y="1975"/>
                      <a:pt x="1682" y="1912"/>
                    </a:cubicBezTo>
                    <a:cubicBezTo>
                      <a:pt x="1678" y="1894"/>
                      <a:pt x="1676" y="1875"/>
                      <a:pt x="1675" y="1856"/>
                    </a:cubicBezTo>
                    <a:cubicBezTo>
                      <a:pt x="1672" y="1805"/>
                      <a:pt x="1686" y="1757"/>
                      <a:pt x="1709" y="1710"/>
                    </a:cubicBezTo>
                    <a:cubicBezTo>
                      <a:pt x="1703" y="1709"/>
                      <a:pt x="1699" y="1707"/>
                      <a:pt x="1695" y="1707"/>
                    </a:cubicBezTo>
                    <a:cubicBezTo>
                      <a:pt x="1653" y="1707"/>
                      <a:pt x="1620" y="1725"/>
                      <a:pt x="1590" y="1754"/>
                    </a:cubicBezTo>
                    <a:cubicBezTo>
                      <a:pt x="1544" y="1797"/>
                      <a:pt x="1512" y="1802"/>
                      <a:pt x="1459" y="1773"/>
                    </a:cubicBezTo>
                    <a:cubicBezTo>
                      <a:pt x="1433" y="1759"/>
                      <a:pt x="1410" y="1741"/>
                      <a:pt x="1392" y="1716"/>
                    </a:cubicBezTo>
                    <a:cubicBezTo>
                      <a:pt x="1377" y="1738"/>
                      <a:pt x="1357" y="1751"/>
                      <a:pt x="1330" y="1753"/>
                    </a:cubicBezTo>
                    <a:cubicBezTo>
                      <a:pt x="1305" y="1754"/>
                      <a:pt x="1279" y="1754"/>
                      <a:pt x="1254" y="1754"/>
                    </a:cubicBezTo>
                    <a:cubicBezTo>
                      <a:pt x="1233" y="1753"/>
                      <a:pt x="1228" y="1740"/>
                      <a:pt x="1234" y="1717"/>
                    </a:cubicBezTo>
                    <a:close/>
                    <a:moveTo>
                      <a:pt x="3153" y="10638"/>
                    </a:moveTo>
                    <a:cubicBezTo>
                      <a:pt x="3149" y="10618"/>
                      <a:pt x="3143" y="10602"/>
                      <a:pt x="3142" y="10585"/>
                    </a:cubicBezTo>
                    <a:cubicBezTo>
                      <a:pt x="3139" y="10543"/>
                      <a:pt x="3134" y="10501"/>
                      <a:pt x="3135" y="10458"/>
                    </a:cubicBezTo>
                    <a:cubicBezTo>
                      <a:pt x="3136" y="10420"/>
                      <a:pt x="3120" y="10389"/>
                      <a:pt x="3107" y="10355"/>
                    </a:cubicBezTo>
                    <a:cubicBezTo>
                      <a:pt x="3102" y="10342"/>
                      <a:pt x="3093" y="10336"/>
                      <a:pt x="3080" y="10337"/>
                    </a:cubicBezTo>
                    <a:cubicBezTo>
                      <a:pt x="3062" y="10337"/>
                      <a:pt x="3043" y="10339"/>
                      <a:pt x="3025" y="10342"/>
                    </a:cubicBezTo>
                    <a:cubicBezTo>
                      <a:pt x="2984" y="10349"/>
                      <a:pt x="2943" y="10359"/>
                      <a:pt x="2901" y="10345"/>
                    </a:cubicBezTo>
                    <a:cubicBezTo>
                      <a:pt x="2895" y="10343"/>
                      <a:pt x="2888" y="10346"/>
                      <a:pt x="2882" y="10347"/>
                    </a:cubicBezTo>
                    <a:cubicBezTo>
                      <a:pt x="2816" y="10352"/>
                      <a:pt x="2750" y="10359"/>
                      <a:pt x="2684" y="10361"/>
                    </a:cubicBezTo>
                    <a:cubicBezTo>
                      <a:pt x="2631" y="10363"/>
                      <a:pt x="2578" y="10358"/>
                      <a:pt x="2525" y="10359"/>
                    </a:cubicBezTo>
                    <a:cubicBezTo>
                      <a:pt x="2472" y="10361"/>
                      <a:pt x="2419" y="10371"/>
                      <a:pt x="2366" y="10372"/>
                    </a:cubicBezTo>
                    <a:cubicBezTo>
                      <a:pt x="2279" y="10373"/>
                      <a:pt x="2191" y="10372"/>
                      <a:pt x="2103" y="10370"/>
                    </a:cubicBezTo>
                    <a:cubicBezTo>
                      <a:pt x="2056" y="10368"/>
                      <a:pt x="2015" y="10382"/>
                      <a:pt x="1980" y="10412"/>
                    </a:cubicBezTo>
                    <a:cubicBezTo>
                      <a:pt x="1933" y="10452"/>
                      <a:pt x="1880" y="10479"/>
                      <a:pt x="1822" y="10500"/>
                    </a:cubicBezTo>
                    <a:cubicBezTo>
                      <a:pt x="1772" y="10518"/>
                      <a:pt x="1719" y="10531"/>
                      <a:pt x="1674" y="10563"/>
                    </a:cubicBezTo>
                    <a:cubicBezTo>
                      <a:pt x="1650" y="10581"/>
                      <a:pt x="1626" y="10597"/>
                      <a:pt x="1602" y="10613"/>
                    </a:cubicBezTo>
                    <a:cubicBezTo>
                      <a:pt x="1572" y="10633"/>
                      <a:pt x="1543" y="10653"/>
                      <a:pt x="1524" y="10685"/>
                    </a:cubicBezTo>
                    <a:cubicBezTo>
                      <a:pt x="1519" y="10694"/>
                      <a:pt x="1510" y="10700"/>
                      <a:pt x="1503" y="10708"/>
                    </a:cubicBezTo>
                    <a:cubicBezTo>
                      <a:pt x="1471" y="10742"/>
                      <a:pt x="1448" y="10782"/>
                      <a:pt x="1437" y="10827"/>
                    </a:cubicBezTo>
                    <a:cubicBezTo>
                      <a:pt x="1450" y="10838"/>
                      <a:pt x="1473" y="10834"/>
                      <a:pt x="1470" y="10862"/>
                    </a:cubicBezTo>
                    <a:cubicBezTo>
                      <a:pt x="1461" y="10865"/>
                      <a:pt x="1451" y="10872"/>
                      <a:pt x="1440" y="10873"/>
                    </a:cubicBezTo>
                    <a:cubicBezTo>
                      <a:pt x="1414" y="10875"/>
                      <a:pt x="1405" y="10890"/>
                      <a:pt x="1403" y="10912"/>
                    </a:cubicBezTo>
                    <a:cubicBezTo>
                      <a:pt x="1400" y="10939"/>
                      <a:pt x="1399" y="10965"/>
                      <a:pt x="1397" y="10990"/>
                    </a:cubicBezTo>
                    <a:cubicBezTo>
                      <a:pt x="1464" y="11027"/>
                      <a:pt x="1535" y="11026"/>
                      <a:pt x="1604" y="11034"/>
                    </a:cubicBezTo>
                    <a:cubicBezTo>
                      <a:pt x="1666" y="11041"/>
                      <a:pt x="1728" y="11046"/>
                      <a:pt x="1790" y="11051"/>
                    </a:cubicBezTo>
                    <a:cubicBezTo>
                      <a:pt x="1834" y="11054"/>
                      <a:pt x="1877" y="11058"/>
                      <a:pt x="1921" y="11060"/>
                    </a:cubicBezTo>
                    <a:cubicBezTo>
                      <a:pt x="1962" y="11062"/>
                      <a:pt x="2003" y="11062"/>
                      <a:pt x="2044" y="11063"/>
                    </a:cubicBezTo>
                    <a:cubicBezTo>
                      <a:pt x="2096" y="11064"/>
                      <a:pt x="2147" y="11067"/>
                      <a:pt x="2198" y="11065"/>
                    </a:cubicBezTo>
                    <a:cubicBezTo>
                      <a:pt x="2268" y="11063"/>
                      <a:pt x="2338" y="11057"/>
                      <a:pt x="2408" y="11052"/>
                    </a:cubicBezTo>
                    <a:cubicBezTo>
                      <a:pt x="2460" y="11048"/>
                      <a:pt x="2512" y="11047"/>
                      <a:pt x="2563" y="11041"/>
                    </a:cubicBezTo>
                    <a:cubicBezTo>
                      <a:pt x="2649" y="11029"/>
                      <a:pt x="2736" y="11013"/>
                      <a:pt x="2822" y="11002"/>
                    </a:cubicBezTo>
                    <a:cubicBezTo>
                      <a:pt x="2897" y="10992"/>
                      <a:pt x="2973" y="10987"/>
                      <a:pt x="3048" y="10979"/>
                    </a:cubicBezTo>
                    <a:cubicBezTo>
                      <a:pt x="3079" y="10975"/>
                      <a:pt x="3109" y="10969"/>
                      <a:pt x="3138" y="10964"/>
                    </a:cubicBezTo>
                    <a:cubicBezTo>
                      <a:pt x="3178" y="10770"/>
                      <a:pt x="3184" y="10679"/>
                      <a:pt x="3161" y="10624"/>
                    </a:cubicBezTo>
                    <a:cubicBezTo>
                      <a:pt x="3160" y="10627"/>
                      <a:pt x="3157" y="10631"/>
                      <a:pt x="3153" y="10638"/>
                    </a:cubicBezTo>
                    <a:close/>
                    <a:moveTo>
                      <a:pt x="2408" y="6839"/>
                    </a:moveTo>
                    <a:cubicBezTo>
                      <a:pt x="2408" y="6860"/>
                      <a:pt x="2408" y="6878"/>
                      <a:pt x="2408" y="6897"/>
                    </a:cubicBezTo>
                    <a:cubicBezTo>
                      <a:pt x="2407" y="6946"/>
                      <a:pt x="2405" y="6995"/>
                      <a:pt x="2406" y="7044"/>
                    </a:cubicBezTo>
                    <a:cubicBezTo>
                      <a:pt x="2407" y="7085"/>
                      <a:pt x="2412" y="7126"/>
                      <a:pt x="2416" y="7167"/>
                    </a:cubicBezTo>
                    <a:cubicBezTo>
                      <a:pt x="2417" y="7184"/>
                      <a:pt x="2416" y="7201"/>
                      <a:pt x="2420" y="7218"/>
                    </a:cubicBezTo>
                    <a:cubicBezTo>
                      <a:pt x="2423" y="7236"/>
                      <a:pt x="2429" y="7255"/>
                      <a:pt x="2438" y="7270"/>
                    </a:cubicBezTo>
                    <a:cubicBezTo>
                      <a:pt x="2457" y="7301"/>
                      <a:pt x="2493" y="7301"/>
                      <a:pt x="2515" y="7272"/>
                    </a:cubicBezTo>
                    <a:cubicBezTo>
                      <a:pt x="2530" y="7253"/>
                      <a:pt x="2541" y="7231"/>
                      <a:pt x="2557" y="7214"/>
                    </a:cubicBezTo>
                    <a:cubicBezTo>
                      <a:pt x="2578" y="7191"/>
                      <a:pt x="2582" y="7165"/>
                      <a:pt x="2579" y="7136"/>
                    </a:cubicBezTo>
                    <a:cubicBezTo>
                      <a:pt x="2576" y="7116"/>
                      <a:pt x="2573" y="7097"/>
                      <a:pt x="2572" y="7077"/>
                    </a:cubicBezTo>
                    <a:cubicBezTo>
                      <a:pt x="2569" y="7028"/>
                      <a:pt x="2566" y="6979"/>
                      <a:pt x="2566" y="6931"/>
                    </a:cubicBezTo>
                    <a:cubicBezTo>
                      <a:pt x="2565" y="6906"/>
                      <a:pt x="2572" y="6883"/>
                      <a:pt x="2588" y="6861"/>
                    </a:cubicBezTo>
                    <a:cubicBezTo>
                      <a:pt x="2602" y="6842"/>
                      <a:pt x="2612" y="6841"/>
                      <a:pt x="2631" y="6851"/>
                    </a:cubicBezTo>
                    <a:cubicBezTo>
                      <a:pt x="2630" y="6860"/>
                      <a:pt x="2629" y="6867"/>
                      <a:pt x="2628" y="6875"/>
                    </a:cubicBezTo>
                    <a:cubicBezTo>
                      <a:pt x="2624" y="6908"/>
                      <a:pt x="2617" y="6940"/>
                      <a:pt x="2616" y="6973"/>
                    </a:cubicBezTo>
                    <a:cubicBezTo>
                      <a:pt x="2616" y="7022"/>
                      <a:pt x="2619" y="7071"/>
                      <a:pt x="2623" y="7119"/>
                    </a:cubicBezTo>
                    <a:cubicBezTo>
                      <a:pt x="2626" y="7155"/>
                      <a:pt x="2631" y="7192"/>
                      <a:pt x="2641" y="7227"/>
                    </a:cubicBezTo>
                    <a:cubicBezTo>
                      <a:pt x="2647" y="7251"/>
                      <a:pt x="2672" y="7256"/>
                      <a:pt x="2692" y="7241"/>
                    </a:cubicBezTo>
                    <a:cubicBezTo>
                      <a:pt x="2700" y="7236"/>
                      <a:pt x="2706" y="7229"/>
                      <a:pt x="2711" y="7221"/>
                    </a:cubicBezTo>
                    <a:cubicBezTo>
                      <a:pt x="2765" y="7152"/>
                      <a:pt x="2774" y="7072"/>
                      <a:pt x="2769" y="6988"/>
                    </a:cubicBezTo>
                    <a:cubicBezTo>
                      <a:pt x="2769" y="6981"/>
                      <a:pt x="2767" y="6975"/>
                      <a:pt x="2767" y="6968"/>
                    </a:cubicBezTo>
                    <a:cubicBezTo>
                      <a:pt x="2766" y="6947"/>
                      <a:pt x="2772" y="6942"/>
                      <a:pt x="2792" y="6943"/>
                    </a:cubicBezTo>
                    <a:cubicBezTo>
                      <a:pt x="2803" y="6943"/>
                      <a:pt x="2813" y="6943"/>
                      <a:pt x="2825" y="6943"/>
                    </a:cubicBezTo>
                    <a:cubicBezTo>
                      <a:pt x="2825" y="6944"/>
                      <a:pt x="2826" y="6946"/>
                      <a:pt x="2827" y="6948"/>
                    </a:cubicBezTo>
                    <a:cubicBezTo>
                      <a:pt x="2834" y="6999"/>
                      <a:pt x="2829" y="7048"/>
                      <a:pt x="2817" y="7097"/>
                    </a:cubicBezTo>
                    <a:cubicBezTo>
                      <a:pt x="2809" y="7127"/>
                      <a:pt x="2815" y="7135"/>
                      <a:pt x="2844" y="7141"/>
                    </a:cubicBezTo>
                    <a:cubicBezTo>
                      <a:pt x="2849" y="7142"/>
                      <a:pt x="2855" y="7141"/>
                      <a:pt x="2860" y="7143"/>
                    </a:cubicBezTo>
                    <a:cubicBezTo>
                      <a:pt x="2880" y="7148"/>
                      <a:pt x="2891" y="7142"/>
                      <a:pt x="2900" y="7123"/>
                    </a:cubicBezTo>
                    <a:cubicBezTo>
                      <a:pt x="2923" y="7072"/>
                      <a:pt x="2937" y="7020"/>
                      <a:pt x="2942" y="6966"/>
                    </a:cubicBezTo>
                    <a:cubicBezTo>
                      <a:pt x="2948" y="6896"/>
                      <a:pt x="2953" y="6827"/>
                      <a:pt x="2951" y="6757"/>
                    </a:cubicBezTo>
                    <a:cubicBezTo>
                      <a:pt x="2949" y="6683"/>
                      <a:pt x="2951" y="6609"/>
                      <a:pt x="2951" y="6535"/>
                    </a:cubicBezTo>
                    <a:cubicBezTo>
                      <a:pt x="2939" y="6529"/>
                      <a:pt x="2918" y="6535"/>
                      <a:pt x="2920" y="6509"/>
                    </a:cubicBezTo>
                    <a:cubicBezTo>
                      <a:pt x="2942" y="6510"/>
                      <a:pt x="2947" y="6496"/>
                      <a:pt x="2948" y="6476"/>
                    </a:cubicBezTo>
                    <a:cubicBezTo>
                      <a:pt x="2948" y="6407"/>
                      <a:pt x="2950" y="6338"/>
                      <a:pt x="2949" y="6270"/>
                    </a:cubicBezTo>
                    <a:cubicBezTo>
                      <a:pt x="2949" y="6256"/>
                      <a:pt x="2939" y="6243"/>
                      <a:pt x="2933" y="6228"/>
                    </a:cubicBezTo>
                    <a:cubicBezTo>
                      <a:pt x="2948" y="6209"/>
                      <a:pt x="2948" y="6209"/>
                      <a:pt x="2937" y="6179"/>
                    </a:cubicBezTo>
                    <a:cubicBezTo>
                      <a:pt x="2905" y="6183"/>
                      <a:pt x="2872" y="6187"/>
                      <a:pt x="2840" y="6190"/>
                    </a:cubicBezTo>
                    <a:cubicBezTo>
                      <a:pt x="2794" y="6193"/>
                      <a:pt x="2747" y="6192"/>
                      <a:pt x="2701" y="6199"/>
                    </a:cubicBezTo>
                    <a:cubicBezTo>
                      <a:pt x="2647" y="6206"/>
                      <a:pt x="2593" y="6204"/>
                      <a:pt x="2539" y="6200"/>
                    </a:cubicBezTo>
                    <a:cubicBezTo>
                      <a:pt x="2504" y="6197"/>
                      <a:pt x="2468" y="6197"/>
                      <a:pt x="2433" y="6200"/>
                    </a:cubicBezTo>
                    <a:cubicBezTo>
                      <a:pt x="2392" y="6204"/>
                      <a:pt x="2352" y="6212"/>
                      <a:pt x="2311" y="6218"/>
                    </a:cubicBezTo>
                    <a:cubicBezTo>
                      <a:pt x="2273" y="6224"/>
                      <a:pt x="2272" y="6223"/>
                      <a:pt x="2267" y="6259"/>
                    </a:cubicBezTo>
                    <a:cubicBezTo>
                      <a:pt x="2256" y="6340"/>
                      <a:pt x="2245" y="6421"/>
                      <a:pt x="2235" y="6503"/>
                    </a:cubicBezTo>
                    <a:cubicBezTo>
                      <a:pt x="2231" y="6540"/>
                      <a:pt x="2231" y="6577"/>
                      <a:pt x="2226" y="6614"/>
                    </a:cubicBezTo>
                    <a:cubicBezTo>
                      <a:pt x="2211" y="6727"/>
                      <a:pt x="2204" y="6840"/>
                      <a:pt x="2207" y="6954"/>
                    </a:cubicBezTo>
                    <a:cubicBezTo>
                      <a:pt x="2207" y="6964"/>
                      <a:pt x="2209" y="6975"/>
                      <a:pt x="2211" y="6985"/>
                    </a:cubicBezTo>
                    <a:cubicBezTo>
                      <a:pt x="2220" y="7036"/>
                      <a:pt x="2229" y="7087"/>
                      <a:pt x="2239" y="7138"/>
                    </a:cubicBezTo>
                    <a:cubicBezTo>
                      <a:pt x="2244" y="7165"/>
                      <a:pt x="2250" y="7192"/>
                      <a:pt x="2274" y="7211"/>
                    </a:cubicBezTo>
                    <a:cubicBezTo>
                      <a:pt x="2290" y="7224"/>
                      <a:pt x="2306" y="7225"/>
                      <a:pt x="2322" y="7217"/>
                    </a:cubicBezTo>
                    <a:cubicBezTo>
                      <a:pt x="2365" y="7195"/>
                      <a:pt x="2376" y="7170"/>
                      <a:pt x="2369" y="7119"/>
                    </a:cubicBezTo>
                    <a:cubicBezTo>
                      <a:pt x="2365" y="7089"/>
                      <a:pt x="2360" y="7058"/>
                      <a:pt x="2360" y="7028"/>
                    </a:cubicBezTo>
                    <a:cubicBezTo>
                      <a:pt x="2359" y="6976"/>
                      <a:pt x="2362" y="6925"/>
                      <a:pt x="2363" y="6873"/>
                    </a:cubicBezTo>
                    <a:cubicBezTo>
                      <a:pt x="2364" y="6844"/>
                      <a:pt x="2372" y="6837"/>
                      <a:pt x="2408" y="6839"/>
                    </a:cubicBezTo>
                    <a:close/>
                    <a:moveTo>
                      <a:pt x="1382" y="10816"/>
                    </a:moveTo>
                    <a:cubicBezTo>
                      <a:pt x="1398" y="10786"/>
                      <a:pt x="1412" y="10758"/>
                      <a:pt x="1429" y="10731"/>
                    </a:cubicBezTo>
                    <a:cubicBezTo>
                      <a:pt x="1484" y="10641"/>
                      <a:pt x="1565" y="10581"/>
                      <a:pt x="1656" y="10531"/>
                    </a:cubicBezTo>
                    <a:cubicBezTo>
                      <a:pt x="1702" y="10505"/>
                      <a:pt x="1752" y="10489"/>
                      <a:pt x="1802" y="10470"/>
                    </a:cubicBezTo>
                    <a:cubicBezTo>
                      <a:pt x="1855" y="10450"/>
                      <a:pt x="1901" y="10418"/>
                      <a:pt x="1947" y="10376"/>
                    </a:cubicBezTo>
                    <a:cubicBezTo>
                      <a:pt x="1932" y="10374"/>
                      <a:pt x="1924" y="10372"/>
                      <a:pt x="1915" y="10371"/>
                    </a:cubicBezTo>
                    <a:cubicBezTo>
                      <a:pt x="1878" y="10368"/>
                      <a:pt x="1863" y="10349"/>
                      <a:pt x="1868" y="10313"/>
                    </a:cubicBezTo>
                    <a:cubicBezTo>
                      <a:pt x="1874" y="10274"/>
                      <a:pt x="1879" y="10234"/>
                      <a:pt x="1882" y="10195"/>
                    </a:cubicBezTo>
                    <a:cubicBezTo>
                      <a:pt x="1885" y="10162"/>
                      <a:pt x="1886" y="10129"/>
                      <a:pt x="1887" y="10096"/>
                    </a:cubicBezTo>
                    <a:cubicBezTo>
                      <a:pt x="1876" y="10095"/>
                      <a:pt x="1870" y="10093"/>
                      <a:pt x="1863" y="10093"/>
                    </a:cubicBezTo>
                    <a:cubicBezTo>
                      <a:pt x="1800" y="10097"/>
                      <a:pt x="1737" y="10098"/>
                      <a:pt x="1674" y="10091"/>
                    </a:cubicBezTo>
                    <a:cubicBezTo>
                      <a:pt x="1636" y="10087"/>
                      <a:pt x="1603" y="10099"/>
                      <a:pt x="1572" y="10119"/>
                    </a:cubicBezTo>
                    <a:cubicBezTo>
                      <a:pt x="1520" y="10152"/>
                      <a:pt x="1468" y="10185"/>
                      <a:pt x="1406" y="10197"/>
                    </a:cubicBezTo>
                    <a:cubicBezTo>
                      <a:pt x="1401" y="10198"/>
                      <a:pt x="1396" y="10202"/>
                      <a:pt x="1391" y="10204"/>
                    </a:cubicBezTo>
                    <a:cubicBezTo>
                      <a:pt x="1336" y="10225"/>
                      <a:pt x="1280" y="10246"/>
                      <a:pt x="1225" y="10268"/>
                    </a:cubicBezTo>
                    <a:cubicBezTo>
                      <a:pt x="1206" y="10276"/>
                      <a:pt x="1186" y="10286"/>
                      <a:pt x="1171" y="10300"/>
                    </a:cubicBezTo>
                    <a:cubicBezTo>
                      <a:pt x="1146" y="10324"/>
                      <a:pt x="1123" y="10350"/>
                      <a:pt x="1101" y="10378"/>
                    </a:cubicBezTo>
                    <a:cubicBezTo>
                      <a:pt x="1073" y="10414"/>
                      <a:pt x="1049" y="10454"/>
                      <a:pt x="1035" y="10502"/>
                    </a:cubicBezTo>
                    <a:cubicBezTo>
                      <a:pt x="1051" y="10511"/>
                      <a:pt x="1056" y="10525"/>
                      <a:pt x="1047" y="10544"/>
                    </a:cubicBezTo>
                    <a:cubicBezTo>
                      <a:pt x="1039" y="10559"/>
                      <a:pt x="1034" y="10576"/>
                      <a:pt x="1026" y="10590"/>
                    </a:cubicBezTo>
                    <a:cubicBezTo>
                      <a:pt x="1014" y="10611"/>
                      <a:pt x="1012" y="10633"/>
                      <a:pt x="1017" y="10656"/>
                    </a:cubicBezTo>
                    <a:cubicBezTo>
                      <a:pt x="1025" y="10694"/>
                      <a:pt x="1037" y="10732"/>
                      <a:pt x="1015" y="10770"/>
                    </a:cubicBezTo>
                    <a:cubicBezTo>
                      <a:pt x="1013" y="10774"/>
                      <a:pt x="1015" y="10780"/>
                      <a:pt x="1016" y="10785"/>
                    </a:cubicBezTo>
                    <a:cubicBezTo>
                      <a:pt x="1056" y="10804"/>
                      <a:pt x="1097" y="10804"/>
                      <a:pt x="1138" y="10803"/>
                    </a:cubicBezTo>
                    <a:cubicBezTo>
                      <a:pt x="1174" y="10803"/>
                      <a:pt x="1209" y="10804"/>
                      <a:pt x="1245" y="10806"/>
                    </a:cubicBezTo>
                    <a:cubicBezTo>
                      <a:pt x="1290" y="10809"/>
                      <a:pt x="1335" y="10812"/>
                      <a:pt x="1382" y="10816"/>
                    </a:cubicBezTo>
                    <a:close/>
                    <a:moveTo>
                      <a:pt x="3147" y="6032"/>
                    </a:moveTo>
                    <a:cubicBezTo>
                      <a:pt x="3148" y="6005"/>
                      <a:pt x="3151" y="5984"/>
                      <a:pt x="3150" y="5963"/>
                    </a:cubicBezTo>
                    <a:cubicBezTo>
                      <a:pt x="3148" y="5914"/>
                      <a:pt x="3144" y="5865"/>
                      <a:pt x="3142" y="5817"/>
                    </a:cubicBezTo>
                    <a:cubicBezTo>
                      <a:pt x="3140" y="5745"/>
                      <a:pt x="3138" y="5674"/>
                      <a:pt x="3136" y="5603"/>
                    </a:cubicBezTo>
                    <a:cubicBezTo>
                      <a:pt x="3133" y="5522"/>
                      <a:pt x="3130" y="5442"/>
                      <a:pt x="3126" y="5361"/>
                    </a:cubicBezTo>
                    <a:cubicBezTo>
                      <a:pt x="3125" y="5345"/>
                      <a:pt x="3121" y="5330"/>
                      <a:pt x="3119" y="5314"/>
                    </a:cubicBezTo>
                    <a:cubicBezTo>
                      <a:pt x="3114" y="5260"/>
                      <a:pt x="3108" y="5206"/>
                      <a:pt x="3104" y="5152"/>
                    </a:cubicBezTo>
                    <a:cubicBezTo>
                      <a:pt x="3103" y="5145"/>
                      <a:pt x="3106" y="5137"/>
                      <a:pt x="3108" y="5129"/>
                    </a:cubicBezTo>
                    <a:cubicBezTo>
                      <a:pt x="3114" y="5104"/>
                      <a:pt x="3107" y="5081"/>
                      <a:pt x="3100" y="5057"/>
                    </a:cubicBezTo>
                    <a:cubicBezTo>
                      <a:pt x="3095" y="5105"/>
                      <a:pt x="3094" y="5152"/>
                      <a:pt x="3090" y="5200"/>
                    </a:cubicBezTo>
                    <a:cubicBezTo>
                      <a:pt x="3083" y="5265"/>
                      <a:pt x="3063" y="5329"/>
                      <a:pt x="3062" y="5395"/>
                    </a:cubicBezTo>
                    <a:cubicBezTo>
                      <a:pt x="3062" y="5420"/>
                      <a:pt x="3060" y="5444"/>
                      <a:pt x="3057" y="5468"/>
                    </a:cubicBezTo>
                    <a:cubicBezTo>
                      <a:pt x="3048" y="5535"/>
                      <a:pt x="3038" y="5602"/>
                      <a:pt x="3029" y="5669"/>
                    </a:cubicBezTo>
                    <a:cubicBezTo>
                      <a:pt x="3026" y="5690"/>
                      <a:pt x="3027" y="5711"/>
                      <a:pt x="3024" y="5732"/>
                    </a:cubicBezTo>
                    <a:cubicBezTo>
                      <a:pt x="3019" y="5787"/>
                      <a:pt x="3012" y="5842"/>
                      <a:pt x="3006" y="5899"/>
                    </a:cubicBezTo>
                    <a:cubicBezTo>
                      <a:pt x="3029" y="5904"/>
                      <a:pt x="3028" y="5920"/>
                      <a:pt x="3027" y="5938"/>
                    </a:cubicBezTo>
                    <a:cubicBezTo>
                      <a:pt x="3024" y="5968"/>
                      <a:pt x="3024" y="5999"/>
                      <a:pt x="3022" y="6029"/>
                    </a:cubicBezTo>
                    <a:cubicBezTo>
                      <a:pt x="3065" y="6047"/>
                      <a:pt x="3103" y="6017"/>
                      <a:pt x="3147" y="6032"/>
                    </a:cubicBezTo>
                    <a:close/>
                    <a:moveTo>
                      <a:pt x="356" y="1094"/>
                    </a:moveTo>
                    <a:cubicBezTo>
                      <a:pt x="316" y="1072"/>
                      <a:pt x="316" y="1072"/>
                      <a:pt x="284" y="1074"/>
                    </a:cubicBezTo>
                    <a:cubicBezTo>
                      <a:pt x="279" y="1085"/>
                      <a:pt x="273" y="1098"/>
                      <a:pt x="268" y="1110"/>
                    </a:cubicBezTo>
                    <a:cubicBezTo>
                      <a:pt x="278" y="1109"/>
                      <a:pt x="289" y="1104"/>
                      <a:pt x="294" y="1108"/>
                    </a:cubicBezTo>
                    <a:cubicBezTo>
                      <a:pt x="300" y="1112"/>
                      <a:pt x="302" y="1124"/>
                      <a:pt x="308" y="1136"/>
                    </a:cubicBezTo>
                    <a:cubicBezTo>
                      <a:pt x="325" y="1121"/>
                      <a:pt x="340" y="1109"/>
                      <a:pt x="356" y="1094"/>
                    </a:cubicBezTo>
                    <a:close/>
                    <a:moveTo>
                      <a:pt x="2183" y="6107"/>
                    </a:moveTo>
                    <a:cubicBezTo>
                      <a:pt x="2160" y="6115"/>
                      <a:pt x="2136" y="6109"/>
                      <a:pt x="2129" y="6138"/>
                    </a:cubicBezTo>
                    <a:cubicBezTo>
                      <a:pt x="2147" y="6141"/>
                      <a:pt x="2162" y="6143"/>
                      <a:pt x="2179" y="6145"/>
                    </a:cubicBezTo>
                    <a:cubicBezTo>
                      <a:pt x="2181" y="6133"/>
                      <a:pt x="2182" y="6123"/>
                      <a:pt x="2183" y="6107"/>
                    </a:cubicBezTo>
                    <a:close/>
                    <a:moveTo>
                      <a:pt x="1905" y="1990"/>
                    </a:moveTo>
                    <a:cubicBezTo>
                      <a:pt x="1903" y="1993"/>
                      <a:pt x="1901" y="1996"/>
                      <a:pt x="1899" y="1998"/>
                    </a:cubicBezTo>
                    <a:cubicBezTo>
                      <a:pt x="1906" y="2003"/>
                      <a:pt x="1913" y="2007"/>
                      <a:pt x="1920" y="2011"/>
                    </a:cubicBezTo>
                    <a:cubicBezTo>
                      <a:pt x="1921" y="2010"/>
                      <a:pt x="1922" y="2008"/>
                      <a:pt x="1924" y="2006"/>
                    </a:cubicBezTo>
                    <a:cubicBezTo>
                      <a:pt x="1917" y="2001"/>
                      <a:pt x="1911" y="1996"/>
                      <a:pt x="1905" y="199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77" name="Freeform 24"/>
              <p:cNvSpPr>
                <a:spLocks noEditPoints="1"/>
              </p:cNvSpPr>
              <p:nvPr/>
            </p:nvSpPr>
            <p:spPr bwMode="auto">
              <a:xfrm>
                <a:off x="5991225" y="2012950"/>
                <a:ext cx="974725" cy="1563688"/>
              </a:xfrm>
              <a:custGeom>
                <a:avLst/>
                <a:gdLst>
                  <a:gd name="T0" fmla="*/ 1869 w 2372"/>
                  <a:gd name="T1" fmla="*/ 3802 h 3806"/>
                  <a:gd name="T2" fmla="*/ 1531 w 2372"/>
                  <a:gd name="T3" fmla="*/ 3778 h 3806"/>
                  <a:gd name="T4" fmla="*/ 1539 w 2372"/>
                  <a:gd name="T5" fmla="*/ 3671 h 3806"/>
                  <a:gd name="T6" fmla="*/ 1527 w 2372"/>
                  <a:gd name="T7" fmla="*/ 3593 h 3806"/>
                  <a:gd name="T8" fmla="*/ 1452 w 2372"/>
                  <a:gd name="T9" fmla="*/ 3694 h 3806"/>
                  <a:gd name="T10" fmla="*/ 1497 w 2372"/>
                  <a:gd name="T11" fmla="*/ 3077 h 3806"/>
                  <a:gd name="T12" fmla="*/ 1511 w 2372"/>
                  <a:gd name="T13" fmla="*/ 2403 h 3806"/>
                  <a:gd name="T14" fmla="*/ 1484 w 2372"/>
                  <a:gd name="T15" fmla="*/ 1980 h 3806"/>
                  <a:gd name="T16" fmla="*/ 1359 w 2372"/>
                  <a:gd name="T17" fmla="*/ 1456 h 3806"/>
                  <a:gd name="T18" fmla="*/ 1285 w 2372"/>
                  <a:gd name="T19" fmla="*/ 1382 h 3806"/>
                  <a:gd name="T20" fmla="*/ 1371 w 2372"/>
                  <a:gd name="T21" fmla="*/ 1738 h 3806"/>
                  <a:gd name="T22" fmla="*/ 1437 w 2372"/>
                  <a:gd name="T23" fmla="*/ 2056 h 3806"/>
                  <a:gd name="T24" fmla="*/ 1453 w 2372"/>
                  <a:gd name="T25" fmla="*/ 2908 h 3806"/>
                  <a:gd name="T26" fmla="*/ 1408 w 2372"/>
                  <a:gd name="T27" fmla="*/ 3589 h 3806"/>
                  <a:gd name="T28" fmla="*/ 1193 w 2372"/>
                  <a:gd name="T29" fmla="*/ 3728 h 3806"/>
                  <a:gd name="T30" fmla="*/ 914 w 2372"/>
                  <a:gd name="T31" fmla="*/ 3759 h 3806"/>
                  <a:gd name="T32" fmla="*/ 500 w 2372"/>
                  <a:gd name="T33" fmla="*/ 3762 h 3806"/>
                  <a:gd name="T34" fmla="*/ 117 w 2372"/>
                  <a:gd name="T35" fmla="*/ 3606 h 3806"/>
                  <a:gd name="T36" fmla="*/ 64 w 2372"/>
                  <a:gd name="T37" fmla="*/ 3331 h 3806"/>
                  <a:gd name="T38" fmla="*/ 3 w 2372"/>
                  <a:gd name="T39" fmla="*/ 2685 h 3806"/>
                  <a:gd name="T40" fmla="*/ 17 w 2372"/>
                  <a:gd name="T41" fmla="*/ 2089 h 3806"/>
                  <a:gd name="T42" fmla="*/ 150 w 2372"/>
                  <a:gd name="T43" fmla="*/ 1330 h 3806"/>
                  <a:gd name="T44" fmla="*/ 228 w 2372"/>
                  <a:gd name="T45" fmla="*/ 893 h 3806"/>
                  <a:gd name="T46" fmla="*/ 485 w 2372"/>
                  <a:gd name="T47" fmla="*/ 321 h 3806"/>
                  <a:gd name="T48" fmla="*/ 633 w 2372"/>
                  <a:gd name="T49" fmla="*/ 211 h 3806"/>
                  <a:gd name="T50" fmla="*/ 1104 w 2372"/>
                  <a:gd name="T51" fmla="*/ 42 h 3806"/>
                  <a:gd name="T52" fmla="*/ 1488 w 2372"/>
                  <a:gd name="T53" fmla="*/ 44 h 3806"/>
                  <a:gd name="T54" fmla="*/ 1676 w 2372"/>
                  <a:gd name="T55" fmla="*/ 323 h 3806"/>
                  <a:gd name="T56" fmla="*/ 1528 w 2372"/>
                  <a:gd name="T57" fmla="*/ 265 h 3806"/>
                  <a:gd name="T58" fmla="*/ 1665 w 2372"/>
                  <a:gd name="T59" fmla="*/ 386 h 3806"/>
                  <a:gd name="T60" fmla="*/ 1914 w 2372"/>
                  <a:gd name="T61" fmla="*/ 720 h 3806"/>
                  <a:gd name="T62" fmla="*/ 2109 w 2372"/>
                  <a:gd name="T63" fmla="*/ 1203 h 3806"/>
                  <a:gd name="T64" fmla="*/ 2236 w 2372"/>
                  <a:gd name="T65" fmla="*/ 1566 h 3806"/>
                  <a:gd name="T66" fmla="*/ 2347 w 2372"/>
                  <a:gd name="T67" fmla="*/ 2112 h 3806"/>
                  <a:gd name="T68" fmla="*/ 2358 w 2372"/>
                  <a:gd name="T69" fmla="*/ 2733 h 3806"/>
                  <a:gd name="T70" fmla="*/ 2290 w 2372"/>
                  <a:gd name="T71" fmla="*/ 3341 h 3806"/>
                  <a:gd name="T72" fmla="*/ 1603 w 2372"/>
                  <a:gd name="T73" fmla="*/ 2296 h 3806"/>
                  <a:gd name="T74" fmla="*/ 1603 w 2372"/>
                  <a:gd name="T75" fmla="*/ 2296 h 3806"/>
                  <a:gd name="T76" fmla="*/ 1557 w 2372"/>
                  <a:gd name="T77" fmla="*/ 3228 h 3806"/>
                  <a:gd name="T78" fmla="*/ 584 w 2372"/>
                  <a:gd name="T79" fmla="*/ 3565 h 3806"/>
                  <a:gd name="T80" fmla="*/ 1580 w 2372"/>
                  <a:gd name="T81" fmla="*/ 3036 h 3806"/>
                  <a:gd name="T82" fmla="*/ 1585 w 2372"/>
                  <a:gd name="T83" fmla="*/ 3061 h 3806"/>
                  <a:gd name="T84" fmla="*/ 1579 w 2372"/>
                  <a:gd name="T85" fmla="*/ 2407 h 3806"/>
                  <a:gd name="T86" fmla="*/ 1586 w 2372"/>
                  <a:gd name="T87" fmla="*/ 2403 h 3806"/>
                  <a:gd name="T88" fmla="*/ 1603 w 2372"/>
                  <a:gd name="T89" fmla="*/ 2697 h 38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372" h="3806">
                    <a:moveTo>
                      <a:pt x="2244" y="3767"/>
                    </a:moveTo>
                    <a:cubicBezTo>
                      <a:pt x="2158" y="3780"/>
                      <a:pt x="2076" y="3797"/>
                      <a:pt x="1992" y="3793"/>
                    </a:cubicBezTo>
                    <a:cubicBezTo>
                      <a:pt x="1951" y="3792"/>
                      <a:pt x="1910" y="3801"/>
                      <a:pt x="1869" y="3802"/>
                    </a:cubicBezTo>
                    <a:cubicBezTo>
                      <a:pt x="1847" y="3803"/>
                      <a:pt x="1825" y="3796"/>
                      <a:pt x="1804" y="3797"/>
                    </a:cubicBezTo>
                    <a:cubicBezTo>
                      <a:pt x="1744" y="3798"/>
                      <a:pt x="1685" y="3802"/>
                      <a:pt x="1626" y="3805"/>
                    </a:cubicBezTo>
                    <a:cubicBezTo>
                      <a:pt x="1592" y="3806"/>
                      <a:pt x="1560" y="3804"/>
                      <a:pt x="1531" y="3778"/>
                    </a:cubicBezTo>
                    <a:cubicBezTo>
                      <a:pt x="1539" y="3768"/>
                      <a:pt x="1547" y="3760"/>
                      <a:pt x="1557" y="3747"/>
                    </a:cubicBezTo>
                    <a:cubicBezTo>
                      <a:pt x="1551" y="3736"/>
                      <a:pt x="1544" y="3721"/>
                      <a:pt x="1535" y="3704"/>
                    </a:cubicBezTo>
                    <a:cubicBezTo>
                      <a:pt x="1543" y="3698"/>
                      <a:pt x="1547" y="3685"/>
                      <a:pt x="1539" y="3671"/>
                    </a:cubicBezTo>
                    <a:cubicBezTo>
                      <a:pt x="1529" y="3657"/>
                      <a:pt x="1528" y="3643"/>
                      <a:pt x="1538" y="3628"/>
                    </a:cubicBezTo>
                    <a:cubicBezTo>
                      <a:pt x="1547" y="3614"/>
                      <a:pt x="1547" y="3601"/>
                      <a:pt x="1534" y="3589"/>
                    </a:cubicBezTo>
                    <a:cubicBezTo>
                      <a:pt x="1531" y="3591"/>
                      <a:pt x="1527" y="3592"/>
                      <a:pt x="1527" y="3593"/>
                    </a:cubicBezTo>
                    <a:cubicBezTo>
                      <a:pt x="1518" y="3635"/>
                      <a:pt x="1510" y="3677"/>
                      <a:pt x="1501" y="3722"/>
                    </a:cubicBezTo>
                    <a:cubicBezTo>
                      <a:pt x="1499" y="3722"/>
                      <a:pt x="1493" y="3724"/>
                      <a:pt x="1487" y="3725"/>
                    </a:cubicBezTo>
                    <a:cubicBezTo>
                      <a:pt x="1457" y="3729"/>
                      <a:pt x="1450" y="3723"/>
                      <a:pt x="1452" y="3694"/>
                    </a:cubicBezTo>
                    <a:cubicBezTo>
                      <a:pt x="1456" y="3654"/>
                      <a:pt x="1463" y="3613"/>
                      <a:pt x="1466" y="3573"/>
                    </a:cubicBezTo>
                    <a:cubicBezTo>
                      <a:pt x="1473" y="3486"/>
                      <a:pt x="1479" y="3398"/>
                      <a:pt x="1484" y="3311"/>
                    </a:cubicBezTo>
                    <a:cubicBezTo>
                      <a:pt x="1489" y="3233"/>
                      <a:pt x="1494" y="3155"/>
                      <a:pt x="1497" y="3077"/>
                    </a:cubicBezTo>
                    <a:cubicBezTo>
                      <a:pt x="1501" y="2982"/>
                      <a:pt x="1504" y="2886"/>
                      <a:pt x="1505" y="2791"/>
                    </a:cubicBezTo>
                    <a:cubicBezTo>
                      <a:pt x="1507" y="2717"/>
                      <a:pt x="1505" y="2643"/>
                      <a:pt x="1506" y="2569"/>
                    </a:cubicBezTo>
                    <a:cubicBezTo>
                      <a:pt x="1507" y="2514"/>
                      <a:pt x="1510" y="2458"/>
                      <a:pt x="1511" y="2403"/>
                    </a:cubicBezTo>
                    <a:cubicBezTo>
                      <a:pt x="1512" y="2363"/>
                      <a:pt x="1512" y="2324"/>
                      <a:pt x="1511" y="2284"/>
                    </a:cubicBezTo>
                    <a:cubicBezTo>
                      <a:pt x="1511" y="2250"/>
                      <a:pt x="1508" y="2216"/>
                      <a:pt x="1509" y="2181"/>
                    </a:cubicBezTo>
                    <a:cubicBezTo>
                      <a:pt x="1510" y="2113"/>
                      <a:pt x="1489" y="2048"/>
                      <a:pt x="1484" y="1980"/>
                    </a:cubicBezTo>
                    <a:cubicBezTo>
                      <a:pt x="1477" y="1889"/>
                      <a:pt x="1442" y="1806"/>
                      <a:pt x="1420" y="1719"/>
                    </a:cubicBezTo>
                    <a:cubicBezTo>
                      <a:pt x="1415" y="1697"/>
                      <a:pt x="1408" y="1675"/>
                      <a:pt x="1406" y="1653"/>
                    </a:cubicBezTo>
                    <a:cubicBezTo>
                      <a:pt x="1398" y="1586"/>
                      <a:pt x="1375" y="1521"/>
                      <a:pt x="1359" y="1456"/>
                    </a:cubicBezTo>
                    <a:cubicBezTo>
                      <a:pt x="1353" y="1434"/>
                      <a:pt x="1351" y="1412"/>
                      <a:pt x="1346" y="1390"/>
                    </a:cubicBezTo>
                    <a:cubicBezTo>
                      <a:pt x="1345" y="1383"/>
                      <a:pt x="1341" y="1378"/>
                      <a:pt x="1337" y="1370"/>
                    </a:cubicBezTo>
                    <a:cubicBezTo>
                      <a:pt x="1321" y="1373"/>
                      <a:pt x="1307" y="1377"/>
                      <a:pt x="1285" y="1382"/>
                    </a:cubicBezTo>
                    <a:cubicBezTo>
                      <a:pt x="1312" y="1404"/>
                      <a:pt x="1310" y="1429"/>
                      <a:pt x="1315" y="1453"/>
                    </a:cubicBezTo>
                    <a:cubicBezTo>
                      <a:pt x="1325" y="1506"/>
                      <a:pt x="1338" y="1559"/>
                      <a:pt x="1348" y="1612"/>
                    </a:cubicBezTo>
                    <a:cubicBezTo>
                      <a:pt x="1357" y="1654"/>
                      <a:pt x="1362" y="1696"/>
                      <a:pt x="1371" y="1738"/>
                    </a:cubicBezTo>
                    <a:cubicBezTo>
                      <a:pt x="1381" y="1780"/>
                      <a:pt x="1396" y="1822"/>
                      <a:pt x="1405" y="1865"/>
                    </a:cubicBezTo>
                    <a:cubicBezTo>
                      <a:pt x="1416" y="1917"/>
                      <a:pt x="1424" y="1971"/>
                      <a:pt x="1433" y="2024"/>
                    </a:cubicBezTo>
                    <a:cubicBezTo>
                      <a:pt x="1435" y="2035"/>
                      <a:pt x="1434" y="2046"/>
                      <a:pt x="1437" y="2056"/>
                    </a:cubicBezTo>
                    <a:cubicBezTo>
                      <a:pt x="1459" y="2157"/>
                      <a:pt x="1457" y="2259"/>
                      <a:pt x="1456" y="2361"/>
                    </a:cubicBezTo>
                    <a:cubicBezTo>
                      <a:pt x="1455" y="2433"/>
                      <a:pt x="1454" y="2505"/>
                      <a:pt x="1454" y="2577"/>
                    </a:cubicBezTo>
                    <a:cubicBezTo>
                      <a:pt x="1453" y="2687"/>
                      <a:pt x="1448" y="2798"/>
                      <a:pt x="1453" y="2908"/>
                    </a:cubicBezTo>
                    <a:cubicBezTo>
                      <a:pt x="1456" y="2958"/>
                      <a:pt x="1451" y="3008"/>
                      <a:pt x="1450" y="3058"/>
                    </a:cubicBezTo>
                    <a:cubicBezTo>
                      <a:pt x="1447" y="3143"/>
                      <a:pt x="1437" y="3227"/>
                      <a:pt x="1430" y="3312"/>
                    </a:cubicBezTo>
                    <a:cubicBezTo>
                      <a:pt x="1423" y="3404"/>
                      <a:pt x="1416" y="3497"/>
                      <a:pt x="1408" y="3589"/>
                    </a:cubicBezTo>
                    <a:cubicBezTo>
                      <a:pt x="1405" y="3625"/>
                      <a:pt x="1399" y="3660"/>
                      <a:pt x="1394" y="3701"/>
                    </a:cubicBezTo>
                    <a:cubicBezTo>
                      <a:pt x="1388" y="3704"/>
                      <a:pt x="1378" y="3711"/>
                      <a:pt x="1368" y="3712"/>
                    </a:cubicBezTo>
                    <a:cubicBezTo>
                      <a:pt x="1310" y="3718"/>
                      <a:pt x="1253" y="3723"/>
                      <a:pt x="1193" y="3728"/>
                    </a:cubicBezTo>
                    <a:cubicBezTo>
                      <a:pt x="1193" y="3721"/>
                      <a:pt x="1193" y="3713"/>
                      <a:pt x="1193" y="3701"/>
                    </a:cubicBezTo>
                    <a:cubicBezTo>
                      <a:pt x="1183" y="3703"/>
                      <a:pt x="1174" y="3703"/>
                      <a:pt x="1166" y="3706"/>
                    </a:cubicBezTo>
                    <a:cubicBezTo>
                      <a:pt x="1086" y="3744"/>
                      <a:pt x="1000" y="3752"/>
                      <a:pt x="914" y="3759"/>
                    </a:cubicBezTo>
                    <a:cubicBezTo>
                      <a:pt x="870" y="3763"/>
                      <a:pt x="825" y="3766"/>
                      <a:pt x="780" y="3767"/>
                    </a:cubicBezTo>
                    <a:cubicBezTo>
                      <a:pt x="738" y="3768"/>
                      <a:pt x="696" y="3767"/>
                      <a:pt x="654" y="3766"/>
                    </a:cubicBezTo>
                    <a:cubicBezTo>
                      <a:pt x="603" y="3765"/>
                      <a:pt x="551" y="3762"/>
                      <a:pt x="500" y="3762"/>
                    </a:cubicBezTo>
                    <a:cubicBezTo>
                      <a:pt x="409" y="3762"/>
                      <a:pt x="320" y="3749"/>
                      <a:pt x="231" y="3733"/>
                    </a:cubicBezTo>
                    <a:cubicBezTo>
                      <a:pt x="206" y="3728"/>
                      <a:pt x="179" y="3727"/>
                      <a:pt x="155" y="3724"/>
                    </a:cubicBezTo>
                    <a:cubicBezTo>
                      <a:pt x="142" y="3685"/>
                      <a:pt x="129" y="3645"/>
                      <a:pt x="117" y="3606"/>
                    </a:cubicBezTo>
                    <a:cubicBezTo>
                      <a:pt x="110" y="3583"/>
                      <a:pt x="105" y="3560"/>
                      <a:pt x="100" y="3536"/>
                    </a:cubicBezTo>
                    <a:cubicBezTo>
                      <a:pt x="91" y="3498"/>
                      <a:pt x="83" y="3459"/>
                      <a:pt x="76" y="3420"/>
                    </a:cubicBezTo>
                    <a:cubicBezTo>
                      <a:pt x="71" y="3391"/>
                      <a:pt x="69" y="3361"/>
                      <a:pt x="64" y="3331"/>
                    </a:cubicBezTo>
                    <a:cubicBezTo>
                      <a:pt x="52" y="3244"/>
                      <a:pt x="39" y="3156"/>
                      <a:pt x="28" y="3068"/>
                    </a:cubicBezTo>
                    <a:cubicBezTo>
                      <a:pt x="19" y="3004"/>
                      <a:pt x="10" y="2940"/>
                      <a:pt x="6" y="2875"/>
                    </a:cubicBezTo>
                    <a:cubicBezTo>
                      <a:pt x="2" y="2812"/>
                      <a:pt x="4" y="2748"/>
                      <a:pt x="3" y="2685"/>
                    </a:cubicBezTo>
                    <a:cubicBezTo>
                      <a:pt x="2" y="2653"/>
                      <a:pt x="1" y="2621"/>
                      <a:pt x="1" y="2590"/>
                    </a:cubicBezTo>
                    <a:cubicBezTo>
                      <a:pt x="1" y="2538"/>
                      <a:pt x="0" y="2487"/>
                      <a:pt x="2" y="2435"/>
                    </a:cubicBezTo>
                    <a:cubicBezTo>
                      <a:pt x="6" y="2320"/>
                      <a:pt x="10" y="2204"/>
                      <a:pt x="17" y="2089"/>
                    </a:cubicBezTo>
                    <a:cubicBezTo>
                      <a:pt x="25" y="1953"/>
                      <a:pt x="44" y="1817"/>
                      <a:pt x="80" y="1685"/>
                    </a:cubicBezTo>
                    <a:cubicBezTo>
                      <a:pt x="95" y="1626"/>
                      <a:pt x="105" y="1566"/>
                      <a:pt x="117" y="1506"/>
                    </a:cubicBezTo>
                    <a:cubicBezTo>
                      <a:pt x="129" y="1448"/>
                      <a:pt x="140" y="1389"/>
                      <a:pt x="150" y="1330"/>
                    </a:cubicBezTo>
                    <a:cubicBezTo>
                      <a:pt x="154" y="1304"/>
                      <a:pt x="154" y="1278"/>
                      <a:pt x="158" y="1252"/>
                    </a:cubicBezTo>
                    <a:cubicBezTo>
                      <a:pt x="165" y="1207"/>
                      <a:pt x="174" y="1163"/>
                      <a:pt x="183" y="1119"/>
                    </a:cubicBezTo>
                    <a:cubicBezTo>
                      <a:pt x="197" y="1043"/>
                      <a:pt x="211" y="968"/>
                      <a:pt x="228" y="893"/>
                    </a:cubicBezTo>
                    <a:cubicBezTo>
                      <a:pt x="237" y="854"/>
                      <a:pt x="252" y="817"/>
                      <a:pt x="266" y="780"/>
                    </a:cubicBezTo>
                    <a:cubicBezTo>
                      <a:pt x="293" y="705"/>
                      <a:pt x="318" y="629"/>
                      <a:pt x="356" y="559"/>
                    </a:cubicBezTo>
                    <a:cubicBezTo>
                      <a:pt x="399" y="479"/>
                      <a:pt x="439" y="399"/>
                      <a:pt x="485" y="321"/>
                    </a:cubicBezTo>
                    <a:cubicBezTo>
                      <a:pt x="503" y="292"/>
                      <a:pt x="532" y="269"/>
                      <a:pt x="554" y="242"/>
                    </a:cubicBezTo>
                    <a:cubicBezTo>
                      <a:pt x="566" y="228"/>
                      <a:pt x="577" y="228"/>
                      <a:pt x="593" y="233"/>
                    </a:cubicBezTo>
                    <a:cubicBezTo>
                      <a:pt x="620" y="240"/>
                      <a:pt x="625" y="238"/>
                      <a:pt x="633" y="211"/>
                    </a:cubicBezTo>
                    <a:cubicBezTo>
                      <a:pt x="638" y="192"/>
                      <a:pt x="648" y="183"/>
                      <a:pt x="666" y="177"/>
                    </a:cubicBezTo>
                    <a:cubicBezTo>
                      <a:pt x="752" y="147"/>
                      <a:pt x="838" y="115"/>
                      <a:pt x="923" y="84"/>
                    </a:cubicBezTo>
                    <a:cubicBezTo>
                      <a:pt x="982" y="63"/>
                      <a:pt x="1043" y="52"/>
                      <a:pt x="1104" y="42"/>
                    </a:cubicBezTo>
                    <a:cubicBezTo>
                      <a:pt x="1172" y="31"/>
                      <a:pt x="1239" y="21"/>
                      <a:pt x="1306" y="11"/>
                    </a:cubicBezTo>
                    <a:cubicBezTo>
                      <a:pt x="1338" y="7"/>
                      <a:pt x="1370" y="3"/>
                      <a:pt x="1402" y="1"/>
                    </a:cubicBezTo>
                    <a:cubicBezTo>
                      <a:pt x="1437" y="0"/>
                      <a:pt x="1465" y="19"/>
                      <a:pt x="1488" y="44"/>
                    </a:cubicBezTo>
                    <a:cubicBezTo>
                      <a:pt x="1547" y="106"/>
                      <a:pt x="1604" y="170"/>
                      <a:pt x="1661" y="235"/>
                    </a:cubicBezTo>
                    <a:cubicBezTo>
                      <a:pt x="1694" y="273"/>
                      <a:pt x="1722" y="314"/>
                      <a:pt x="1733" y="367"/>
                    </a:cubicBezTo>
                    <a:cubicBezTo>
                      <a:pt x="1714" y="352"/>
                      <a:pt x="1695" y="338"/>
                      <a:pt x="1676" y="323"/>
                    </a:cubicBezTo>
                    <a:cubicBezTo>
                      <a:pt x="1670" y="318"/>
                      <a:pt x="1664" y="315"/>
                      <a:pt x="1657" y="311"/>
                    </a:cubicBezTo>
                    <a:cubicBezTo>
                      <a:pt x="1646" y="304"/>
                      <a:pt x="1635" y="297"/>
                      <a:pt x="1625" y="289"/>
                    </a:cubicBezTo>
                    <a:cubicBezTo>
                      <a:pt x="1596" y="266"/>
                      <a:pt x="1563" y="260"/>
                      <a:pt x="1528" y="265"/>
                    </a:cubicBezTo>
                    <a:cubicBezTo>
                      <a:pt x="1523" y="266"/>
                      <a:pt x="1516" y="273"/>
                      <a:pt x="1515" y="277"/>
                    </a:cubicBezTo>
                    <a:cubicBezTo>
                      <a:pt x="1514" y="282"/>
                      <a:pt x="1519" y="290"/>
                      <a:pt x="1524" y="293"/>
                    </a:cubicBezTo>
                    <a:cubicBezTo>
                      <a:pt x="1575" y="318"/>
                      <a:pt x="1618" y="356"/>
                      <a:pt x="1665" y="386"/>
                    </a:cubicBezTo>
                    <a:cubicBezTo>
                      <a:pt x="1698" y="407"/>
                      <a:pt x="1727" y="432"/>
                      <a:pt x="1758" y="455"/>
                    </a:cubicBezTo>
                    <a:cubicBezTo>
                      <a:pt x="1786" y="475"/>
                      <a:pt x="1800" y="504"/>
                      <a:pt x="1815" y="534"/>
                    </a:cubicBezTo>
                    <a:cubicBezTo>
                      <a:pt x="1846" y="597"/>
                      <a:pt x="1879" y="659"/>
                      <a:pt x="1914" y="720"/>
                    </a:cubicBezTo>
                    <a:cubicBezTo>
                      <a:pt x="1950" y="783"/>
                      <a:pt x="1976" y="849"/>
                      <a:pt x="2001" y="916"/>
                    </a:cubicBezTo>
                    <a:cubicBezTo>
                      <a:pt x="2016" y="955"/>
                      <a:pt x="2034" y="992"/>
                      <a:pt x="2048" y="1030"/>
                    </a:cubicBezTo>
                    <a:cubicBezTo>
                      <a:pt x="2069" y="1087"/>
                      <a:pt x="2088" y="1146"/>
                      <a:pt x="2109" y="1203"/>
                    </a:cubicBezTo>
                    <a:cubicBezTo>
                      <a:pt x="2118" y="1230"/>
                      <a:pt x="2131" y="1257"/>
                      <a:pt x="2141" y="1284"/>
                    </a:cubicBezTo>
                    <a:cubicBezTo>
                      <a:pt x="2156" y="1325"/>
                      <a:pt x="2170" y="1367"/>
                      <a:pt x="2184" y="1408"/>
                    </a:cubicBezTo>
                    <a:cubicBezTo>
                      <a:pt x="2201" y="1461"/>
                      <a:pt x="2221" y="1513"/>
                      <a:pt x="2236" y="1566"/>
                    </a:cubicBezTo>
                    <a:cubicBezTo>
                      <a:pt x="2252" y="1622"/>
                      <a:pt x="2262" y="1680"/>
                      <a:pt x="2276" y="1737"/>
                    </a:cubicBezTo>
                    <a:cubicBezTo>
                      <a:pt x="2281" y="1760"/>
                      <a:pt x="2289" y="1783"/>
                      <a:pt x="2294" y="1806"/>
                    </a:cubicBezTo>
                    <a:cubicBezTo>
                      <a:pt x="2312" y="1908"/>
                      <a:pt x="2330" y="2010"/>
                      <a:pt x="2347" y="2112"/>
                    </a:cubicBezTo>
                    <a:cubicBezTo>
                      <a:pt x="2354" y="2151"/>
                      <a:pt x="2361" y="2191"/>
                      <a:pt x="2364" y="2230"/>
                    </a:cubicBezTo>
                    <a:cubicBezTo>
                      <a:pt x="2368" y="2294"/>
                      <a:pt x="2372" y="2358"/>
                      <a:pt x="2372" y="2423"/>
                    </a:cubicBezTo>
                    <a:cubicBezTo>
                      <a:pt x="2372" y="2527"/>
                      <a:pt x="2367" y="2630"/>
                      <a:pt x="2358" y="2733"/>
                    </a:cubicBezTo>
                    <a:cubicBezTo>
                      <a:pt x="2351" y="2828"/>
                      <a:pt x="2336" y="2923"/>
                      <a:pt x="2326" y="3017"/>
                    </a:cubicBezTo>
                    <a:cubicBezTo>
                      <a:pt x="2322" y="3052"/>
                      <a:pt x="2319" y="3086"/>
                      <a:pt x="2316" y="3120"/>
                    </a:cubicBezTo>
                    <a:cubicBezTo>
                      <a:pt x="2307" y="3194"/>
                      <a:pt x="2299" y="3268"/>
                      <a:pt x="2290" y="3341"/>
                    </a:cubicBezTo>
                    <a:cubicBezTo>
                      <a:pt x="2277" y="3443"/>
                      <a:pt x="2264" y="3544"/>
                      <a:pt x="2252" y="3645"/>
                    </a:cubicBezTo>
                    <a:cubicBezTo>
                      <a:pt x="2247" y="3684"/>
                      <a:pt x="2246" y="3724"/>
                      <a:pt x="2244" y="3767"/>
                    </a:cubicBezTo>
                    <a:close/>
                    <a:moveTo>
                      <a:pt x="1603" y="2296"/>
                    </a:moveTo>
                    <a:cubicBezTo>
                      <a:pt x="1574" y="2303"/>
                      <a:pt x="1568" y="2311"/>
                      <a:pt x="1572" y="2330"/>
                    </a:cubicBezTo>
                    <a:cubicBezTo>
                      <a:pt x="1574" y="2344"/>
                      <a:pt x="1583" y="2349"/>
                      <a:pt x="1595" y="2343"/>
                    </a:cubicBezTo>
                    <a:cubicBezTo>
                      <a:pt x="1619" y="2332"/>
                      <a:pt x="1602" y="2315"/>
                      <a:pt x="1603" y="2296"/>
                    </a:cubicBezTo>
                    <a:close/>
                    <a:moveTo>
                      <a:pt x="1557" y="3228"/>
                    </a:moveTo>
                    <a:cubicBezTo>
                      <a:pt x="1559" y="3244"/>
                      <a:pt x="1560" y="3254"/>
                      <a:pt x="1561" y="3266"/>
                    </a:cubicBezTo>
                    <a:cubicBezTo>
                      <a:pt x="1575" y="3254"/>
                      <a:pt x="1575" y="3254"/>
                      <a:pt x="1557" y="3228"/>
                    </a:cubicBezTo>
                    <a:close/>
                    <a:moveTo>
                      <a:pt x="622" y="3589"/>
                    </a:moveTo>
                    <a:cubicBezTo>
                      <a:pt x="623" y="3587"/>
                      <a:pt x="624" y="3584"/>
                      <a:pt x="625" y="3581"/>
                    </a:cubicBezTo>
                    <a:cubicBezTo>
                      <a:pt x="612" y="3576"/>
                      <a:pt x="598" y="3570"/>
                      <a:pt x="584" y="3565"/>
                    </a:cubicBezTo>
                    <a:cubicBezTo>
                      <a:pt x="583" y="3567"/>
                      <a:pt x="582" y="3570"/>
                      <a:pt x="581" y="3572"/>
                    </a:cubicBezTo>
                    <a:cubicBezTo>
                      <a:pt x="595" y="3578"/>
                      <a:pt x="608" y="3584"/>
                      <a:pt x="622" y="3589"/>
                    </a:cubicBezTo>
                    <a:close/>
                    <a:moveTo>
                      <a:pt x="1580" y="3036"/>
                    </a:moveTo>
                    <a:cubicBezTo>
                      <a:pt x="1578" y="3036"/>
                      <a:pt x="1576" y="3036"/>
                      <a:pt x="1573" y="3037"/>
                    </a:cubicBezTo>
                    <a:cubicBezTo>
                      <a:pt x="1575" y="3045"/>
                      <a:pt x="1577" y="3054"/>
                      <a:pt x="1578" y="3062"/>
                    </a:cubicBezTo>
                    <a:cubicBezTo>
                      <a:pt x="1580" y="3062"/>
                      <a:pt x="1583" y="3061"/>
                      <a:pt x="1585" y="3061"/>
                    </a:cubicBezTo>
                    <a:cubicBezTo>
                      <a:pt x="1583" y="3052"/>
                      <a:pt x="1582" y="3044"/>
                      <a:pt x="1580" y="3036"/>
                    </a:cubicBezTo>
                    <a:close/>
                    <a:moveTo>
                      <a:pt x="1586" y="2403"/>
                    </a:moveTo>
                    <a:cubicBezTo>
                      <a:pt x="1583" y="2404"/>
                      <a:pt x="1581" y="2405"/>
                      <a:pt x="1579" y="2407"/>
                    </a:cubicBezTo>
                    <a:cubicBezTo>
                      <a:pt x="1582" y="2412"/>
                      <a:pt x="1585" y="2418"/>
                      <a:pt x="1588" y="2424"/>
                    </a:cubicBezTo>
                    <a:cubicBezTo>
                      <a:pt x="1590" y="2423"/>
                      <a:pt x="1592" y="2422"/>
                      <a:pt x="1594" y="2421"/>
                    </a:cubicBezTo>
                    <a:cubicBezTo>
                      <a:pt x="1591" y="2415"/>
                      <a:pt x="1588" y="2409"/>
                      <a:pt x="1586" y="2403"/>
                    </a:cubicBezTo>
                    <a:close/>
                    <a:moveTo>
                      <a:pt x="1587" y="2708"/>
                    </a:moveTo>
                    <a:cubicBezTo>
                      <a:pt x="1589" y="2709"/>
                      <a:pt x="1592" y="2710"/>
                      <a:pt x="1594" y="2712"/>
                    </a:cubicBezTo>
                    <a:cubicBezTo>
                      <a:pt x="1597" y="2707"/>
                      <a:pt x="1600" y="2702"/>
                      <a:pt x="1603" y="2697"/>
                    </a:cubicBezTo>
                    <a:cubicBezTo>
                      <a:pt x="1599" y="2695"/>
                      <a:pt x="1596" y="2694"/>
                      <a:pt x="1593" y="2692"/>
                    </a:cubicBezTo>
                    <a:cubicBezTo>
                      <a:pt x="1591" y="2697"/>
                      <a:pt x="1589" y="2703"/>
                      <a:pt x="1587" y="2708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78" name="Freeform 25"/>
              <p:cNvSpPr>
                <a:spLocks/>
              </p:cNvSpPr>
              <p:nvPr/>
            </p:nvSpPr>
            <p:spPr bwMode="auto">
              <a:xfrm>
                <a:off x="6132515" y="3554412"/>
                <a:ext cx="911227" cy="1743075"/>
              </a:xfrm>
              <a:custGeom>
                <a:avLst/>
                <a:gdLst>
                  <a:gd name="T0" fmla="*/ 924 w 2219"/>
                  <a:gd name="T1" fmla="*/ 4052 h 4239"/>
                  <a:gd name="T2" fmla="*/ 946 w 2219"/>
                  <a:gd name="T3" fmla="*/ 3494 h 4239"/>
                  <a:gd name="T4" fmla="*/ 943 w 2219"/>
                  <a:gd name="T5" fmla="*/ 2965 h 4239"/>
                  <a:gd name="T6" fmla="*/ 908 w 2219"/>
                  <a:gd name="T7" fmla="*/ 2386 h 4239"/>
                  <a:gd name="T8" fmla="*/ 812 w 2219"/>
                  <a:gd name="T9" fmla="*/ 1529 h 4239"/>
                  <a:gd name="T10" fmla="*/ 751 w 2219"/>
                  <a:gd name="T11" fmla="*/ 1036 h 4239"/>
                  <a:gd name="T12" fmla="*/ 687 w 2219"/>
                  <a:gd name="T13" fmla="*/ 501 h 4239"/>
                  <a:gd name="T14" fmla="*/ 629 w 2219"/>
                  <a:gd name="T15" fmla="*/ 218 h 4239"/>
                  <a:gd name="T16" fmla="*/ 617 w 2219"/>
                  <a:gd name="T17" fmla="*/ 325 h 4239"/>
                  <a:gd name="T18" fmla="*/ 652 w 2219"/>
                  <a:gd name="T19" fmla="*/ 664 h 4239"/>
                  <a:gd name="T20" fmla="*/ 713 w 2219"/>
                  <a:gd name="T21" fmla="*/ 1189 h 4239"/>
                  <a:gd name="T22" fmla="*/ 780 w 2219"/>
                  <a:gd name="T23" fmla="*/ 1741 h 4239"/>
                  <a:gd name="T24" fmla="*/ 849 w 2219"/>
                  <a:gd name="T25" fmla="*/ 2389 h 4239"/>
                  <a:gd name="T26" fmla="*/ 889 w 2219"/>
                  <a:gd name="T27" fmla="*/ 3321 h 4239"/>
                  <a:gd name="T28" fmla="*/ 601 w 2219"/>
                  <a:gd name="T29" fmla="*/ 3948 h 4239"/>
                  <a:gd name="T30" fmla="*/ 344 w 2219"/>
                  <a:gd name="T31" fmla="*/ 3657 h 4239"/>
                  <a:gd name="T32" fmla="*/ 359 w 2219"/>
                  <a:gd name="T33" fmla="*/ 3335 h 4239"/>
                  <a:gd name="T34" fmla="*/ 356 w 2219"/>
                  <a:gd name="T35" fmla="*/ 2991 h 4239"/>
                  <a:gd name="T36" fmla="*/ 311 w 2219"/>
                  <a:gd name="T37" fmla="*/ 2498 h 4239"/>
                  <a:gd name="T38" fmla="*/ 249 w 2219"/>
                  <a:gd name="T39" fmla="*/ 1948 h 4239"/>
                  <a:gd name="T40" fmla="*/ 178 w 2219"/>
                  <a:gd name="T41" fmla="*/ 1461 h 4239"/>
                  <a:gd name="T42" fmla="*/ 139 w 2219"/>
                  <a:gd name="T43" fmla="*/ 1132 h 4239"/>
                  <a:gd name="T44" fmla="*/ 81 w 2219"/>
                  <a:gd name="T45" fmla="*/ 773 h 4239"/>
                  <a:gd name="T46" fmla="*/ 4 w 2219"/>
                  <a:gd name="T47" fmla="*/ 215 h 4239"/>
                  <a:gd name="T48" fmla="*/ 1037 w 2219"/>
                  <a:gd name="T49" fmla="*/ 42 h 4239"/>
                  <a:gd name="T50" fmla="*/ 1112 w 2219"/>
                  <a:gd name="T51" fmla="*/ 111 h 4239"/>
                  <a:gd name="T52" fmla="*/ 1176 w 2219"/>
                  <a:gd name="T53" fmla="*/ 372 h 4239"/>
                  <a:gd name="T54" fmla="*/ 1165 w 2219"/>
                  <a:gd name="T55" fmla="*/ 1058 h 4239"/>
                  <a:gd name="T56" fmla="*/ 1292 w 2219"/>
                  <a:gd name="T57" fmla="*/ 1160 h 4239"/>
                  <a:gd name="T58" fmla="*/ 1561 w 2219"/>
                  <a:gd name="T59" fmla="*/ 1145 h 4239"/>
                  <a:gd name="T60" fmla="*/ 1760 w 2219"/>
                  <a:gd name="T61" fmla="*/ 1116 h 4239"/>
                  <a:gd name="T62" fmla="*/ 1917 w 2219"/>
                  <a:gd name="T63" fmla="*/ 1047 h 4239"/>
                  <a:gd name="T64" fmla="*/ 1972 w 2219"/>
                  <a:gd name="T65" fmla="*/ 684 h 4239"/>
                  <a:gd name="T66" fmla="*/ 1975 w 2219"/>
                  <a:gd name="T67" fmla="*/ 332 h 4239"/>
                  <a:gd name="T68" fmla="*/ 1982 w 2219"/>
                  <a:gd name="T69" fmla="*/ 207 h 4239"/>
                  <a:gd name="T70" fmla="*/ 1966 w 2219"/>
                  <a:gd name="T71" fmla="*/ 125 h 4239"/>
                  <a:gd name="T72" fmla="*/ 2008 w 2219"/>
                  <a:gd name="T73" fmla="*/ 1 h 4239"/>
                  <a:gd name="T74" fmla="*/ 2014 w 2219"/>
                  <a:gd name="T75" fmla="*/ 427 h 4239"/>
                  <a:gd name="T76" fmla="*/ 2027 w 2219"/>
                  <a:gd name="T77" fmla="*/ 986 h 4239"/>
                  <a:gd name="T78" fmla="*/ 2028 w 2219"/>
                  <a:gd name="T79" fmla="*/ 1423 h 4239"/>
                  <a:gd name="T80" fmla="*/ 2067 w 2219"/>
                  <a:gd name="T81" fmla="*/ 2035 h 4239"/>
                  <a:gd name="T82" fmla="*/ 2113 w 2219"/>
                  <a:gd name="T83" fmla="*/ 2700 h 4239"/>
                  <a:gd name="T84" fmla="*/ 2172 w 2219"/>
                  <a:gd name="T85" fmla="*/ 3377 h 4239"/>
                  <a:gd name="T86" fmla="*/ 2212 w 2219"/>
                  <a:gd name="T87" fmla="*/ 3961 h 4239"/>
                  <a:gd name="T88" fmla="*/ 1996 w 2219"/>
                  <a:gd name="T89" fmla="*/ 4207 h 4239"/>
                  <a:gd name="T90" fmla="*/ 1442 w 2219"/>
                  <a:gd name="T91" fmla="*/ 4226 h 4239"/>
                  <a:gd name="T92" fmla="*/ 964 w 2219"/>
                  <a:gd name="T93" fmla="*/ 4231 h 42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2219" h="4239">
                    <a:moveTo>
                      <a:pt x="911" y="4225"/>
                    </a:moveTo>
                    <a:cubicBezTo>
                      <a:pt x="915" y="4170"/>
                      <a:pt x="919" y="4121"/>
                      <a:pt x="923" y="4072"/>
                    </a:cubicBezTo>
                    <a:cubicBezTo>
                      <a:pt x="923" y="4066"/>
                      <a:pt x="924" y="4059"/>
                      <a:pt x="924" y="4052"/>
                    </a:cubicBezTo>
                    <a:cubicBezTo>
                      <a:pt x="926" y="4024"/>
                      <a:pt x="924" y="3994"/>
                      <a:pt x="953" y="3973"/>
                    </a:cubicBezTo>
                    <a:cubicBezTo>
                      <a:pt x="920" y="3941"/>
                      <a:pt x="928" y="3901"/>
                      <a:pt x="930" y="3864"/>
                    </a:cubicBezTo>
                    <a:cubicBezTo>
                      <a:pt x="939" y="3741"/>
                      <a:pt x="948" y="3618"/>
                      <a:pt x="946" y="3494"/>
                    </a:cubicBezTo>
                    <a:cubicBezTo>
                      <a:pt x="945" y="3424"/>
                      <a:pt x="950" y="3354"/>
                      <a:pt x="950" y="3283"/>
                    </a:cubicBezTo>
                    <a:cubicBezTo>
                      <a:pt x="950" y="3237"/>
                      <a:pt x="946" y="3191"/>
                      <a:pt x="945" y="3144"/>
                    </a:cubicBezTo>
                    <a:cubicBezTo>
                      <a:pt x="944" y="3084"/>
                      <a:pt x="948" y="3024"/>
                      <a:pt x="943" y="2965"/>
                    </a:cubicBezTo>
                    <a:cubicBezTo>
                      <a:pt x="938" y="2891"/>
                      <a:pt x="947" y="2817"/>
                      <a:pt x="932" y="2743"/>
                    </a:cubicBezTo>
                    <a:cubicBezTo>
                      <a:pt x="922" y="2698"/>
                      <a:pt x="927" y="2650"/>
                      <a:pt x="924" y="2604"/>
                    </a:cubicBezTo>
                    <a:cubicBezTo>
                      <a:pt x="919" y="2531"/>
                      <a:pt x="915" y="2458"/>
                      <a:pt x="908" y="2386"/>
                    </a:cubicBezTo>
                    <a:cubicBezTo>
                      <a:pt x="897" y="2264"/>
                      <a:pt x="885" y="2142"/>
                      <a:pt x="872" y="2021"/>
                    </a:cubicBezTo>
                    <a:cubicBezTo>
                      <a:pt x="865" y="1951"/>
                      <a:pt x="854" y="1882"/>
                      <a:pt x="845" y="1812"/>
                    </a:cubicBezTo>
                    <a:cubicBezTo>
                      <a:pt x="834" y="1718"/>
                      <a:pt x="824" y="1623"/>
                      <a:pt x="812" y="1529"/>
                    </a:cubicBezTo>
                    <a:cubicBezTo>
                      <a:pt x="806" y="1478"/>
                      <a:pt x="797" y="1427"/>
                      <a:pt x="790" y="1375"/>
                    </a:cubicBezTo>
                    <a:cubicBezTo>
                      <a:pt x="783" y="1325"/>
                      <a:pt x="777" y="1275"/>
                      <a:pt x="772" y="1225"/>
                    </a:cubicBezTo>
                    <a:cubicBezTo>
                      <a:pt x="764" y="1162"/>
                      <a:pt x="758" y="1099"/>
                      <a:pt x="751" y="1036"/>
                    </a:cubicBezTo>
                    <a:cubicBezTo>
                      <a:pt x="742" y="953"/>
                      <a:pt x="734" y="870"/>
                      <a:pt x="724" y="787"/>
                    </a:cubicBezTo>
                    <a:cubicBezTo>
                      <a:pt x="718" y="743"/>
                      <a:pt x="707" y="699"/>
                      <a:pt x="701" y="655"/>
                    </a:cubicBezTo>
                    <a:cubicBezTo>
                      <a:pt x="694" y="604"/>
                      <a:pt x="692" y="552"/>
                      <a:pt x="687" y="501"/>
                    </a:cubicBezTo>
                    <a:cubicBezTo>
                      <a:pt x="680" y="431"/>
                      <a:pt x="672" y="361"/>
                      <a:pt x="665" y="292"/>
                    </a:cubicBezTo>
                    <a:cubicBezTo>
                      <a:pt x="662" y="269"/>
                      <a:pt x="662" y="247"/>
                      <a:pt x="661" y="222"/>
                    </a:cubicBezTo>
                    <a:cubicBezTo>
                      <a:pt x="649" y="220"/>
                      <a:pt x="639" y="218"/>
                      <a:pt x="629" y="218"/>
                    </a:cubicBezTo>
                    <a:cubicBezTo>
                      <a:pt x="615" y="217"/>
                      <a:pt x="606" y="225"/>
                      <a:pt x="606" y="239"/>
                    </a:cubicBezTo>
                    <a:cubicBezTo>
                      <a:pt x="607" y="256"/>
                      <a:pt x="609" y="273"/>
                      <a:pt x="611" y="289"/>
                    </a:cubicBezTo>
                    <a:cubicBezTo>
                      <a:pt x="613" y="301"/>
                      <a:pt x="616" y="313"/>
                      <a:pt x="617" y="325"/>
                    </a:cubicBezTo>
                    <a:cubicBezTo>
                      <a:pt x="621" y="383"/>
                      <a:pt x="623" y="441"/>
                      <a:pt x="629" y="498"/>
                    </a:cubicBezTo>
                    <a:cubicBezTo>
                      <a:pt x="633" y="540"/>
                      <a:pt x="643" y="581"/>
                      <a:pt x="649" y="623"/>
                    </a:cubicBezTo>
                    <a:cubicBezTo>
                      <a:pt x="651" y="636"/>
                      <a:pt x="650" y="650"/>
                      <a:pt x="652" y="664"/>
                    </a:cubicBezTo>
                    <a:cubicBezTo>
                      <a:pt x="660" y="730"/>
                      <a:pt x="668" y="795"/>
                      <a:pt x="676" y="861"/>
                    </a:cubicBezTo>
                    <a:cubicBezTo>
                      <a:pt x="685" y="930"/>
                      <a:pt x="695" y="1000"/>
                      <a:pt x="703" y="1070"/>
                    </a:cubicBezTo>
                    <a:cubicBezTo>
                      <a:pt x="707" y="1109"/>
                      <a:pt x="708" y="1149"/>
                      <a:pt x="713" y="1189"/>
                    </a:cubicBezTo>
                    <a:cubicBezTo>
                      <a:pt x="722" y="1254"/>
                      <a:pt x="735" y="1319"/>
                      <a:pt x="743" y="1385"/>
                    </a:cubicBezTo>
                    <a:cubicBezTo>
                      <a:pt x="751" y="1449"/>
                      <a:pt x="755" y="1514"/>
                      <a:pt x="761" y="1579"/>
                    </a:cubicBezTo>
                    <a:cubicBezTo>
                      <a:pt x="767" y="1633"/>
                      <a:pt x="773" y="1687"/>
                      <a:pt x="780" y="1741"/>
                    </a:cubicBezTo>
                    <a:cubicBezTo>
                      <a:pt x="788" y="1811"/>
                      <a:pt x="796" y="1881"/>
                      <a:pt x="804" y="1950"/>
                    </a:cubicBezTo>
                    <a:cubicBezTo>
                      <a:pt x="813" y="2028"/>
                      <a:pt x="821" y="2106"/>
                      <a:pt x="829" y="2184"/>
                    </a:cubicBezTo>
                    <a:cubicBezTo>
                      <a:pt x="837" y="2252"/>
                      <a:pt x="844" y="2320"/>
                      <a:pt x="849" y="2389"/>
                    </a:cubicBezTo>
                    <a:cubicBezTo>
                      <a:pt x="856" y="2492"/>
                      <a:pt x="861" y="2595"/>
                      <a:pt x="868" y="2698"/>
                    </a:cubicBezTo>
                    <a:cubicBezTo>
                      <a:pt x="878" y="2828"/>
                      <a:pt x="885" y="2957"/>
                      <a:pt x="885" y="3087"/>
                    </a:cubicBezTo>
                    <a:cubicBezTo>
                      <a:pt x="884" y="3165"/>
                      <a:pt x="889" y="3243"/>
                      <a:pt x="889" y="3321"/>
                    </a:cubicBezTo>
                    <a:cubicBezTo>
                      <a:pt x="888" y="3431"/>
                      <a:pt x="888" y="3540"/>
                      <a:pt x="884" y="3649"/>
                    </a:cubicBezTo>
                    <a:cubicBezTo>
                      <a:pt x="880" y="3748"/>
                      <a:pt x="871" y="3847"/>
                      <a:pt x="865" y="3950"/>
                    </a:cubicBezTo>
                    <a:cubicBezTo>
                      <a:pt x="777" y="3960"/>
                      <a:pt x="689" y="3952"/>
                      <a:pt x="601" y="3948"/>
                    </a:cubicBezTo>
                    <a:cubicBezTo>
                      <a:pt x="514" y="3943"/>
                      <a:pt x="426" y="3948"/>
                      <a:pt x="336" y="3903"/>
                    </a:cubicBezTo>
                    <a:cubicBezTo>
                      <a:pt x="324" y="3884"/>
                      <a:pt x="334" y="3852"/>
                      <a:pt x="334" y="3823"/>
                    </a:cubicBezTo>
                    <a:cubicBezTo>
                      <a:pt x="335" y="3768"/>
                      <a:pt x="340" y="3712"/>
                      <a:pt x="344" y="3657"/>
                    </a:cubicBezTo>
                    <a:cubicBezTo>
                      <a:pt x="345" y="3645"/>
                      <a:pt x="347" y="3634"/>
                      <a:pt x="349" y="3622"/>
                    </a:cubicBezTo>
                    <a:cubicBezTo>
                      <a:pt x="361" y="3553"/>
                      <a:pt x="367" y="3484"/>
                      <a:pt x="359" y="3413"/>
                    </a:cubicBezTo>
                    <a:cubicBezTo>
                      <a:pt x="356" y="3387"/>
                      <a:pt x="360" y="3361"/>
                      <a:pt x="359" y="3335"/>
                    </a:cubicBezTo>
                    <a:cubicBezTo>
                      <a:pt x="358" y="3267"/>
                      <a:pt x="357" y="3200"/>
                      <a:pt x="356" y="3133"/>
                    </a:cubicBezTo>
                    <a:cubicBezTo>
                      <a:pt x="355" y="3109"/>
                      <a:pt x="352" y="3085"/>
                      <a:pt x="352" y="3061"/>
                    </a:cubicBezTo>
                    <a:cubicBezTo>
                      <a:pt x="352" y="3038"/>
                      <a:pt x="355" y="3014"/>
                      <a:pt x="356" y="2991"/>
                    </a:cubicBezTo>
                    <a:cubicBezTo>
                      <a:pt x="356" y="2936"/>
                      <a:pt x="344" y="2883"/>
                      <a:pt x="349" y="2828"/>
                    </a:cubicBezTo>
                    <a:cubicBezTo>
                      <a:pt x="353" y="2787"/>
                      <a:pt x="337" y="2745"/>
                      <a:pt x="334" y="2703"/>
                    </a:cubicBezTo>
                    <a:cubicBezTo>
                      <a:pt x="329" y="2634"/>
                      <a:pt x="316" y="2566"/>
                      <a:pt x="311" y="2498"/>
                    </a:cubicBezTo>
                    <a:cubicBezTo>
                      <a:pt x="303" y="2382"/>
                      <a:pt x="285" y="2267"/>
                      <a:pt x="270" y="2151"/>
                    </a:cubicBezTo>
                    <a:cubicBezTo>
                      <a:pt x="268" y="2131"/>
                      <a:pt x="275" y="2110"/>
                      <a:pt x="269" y="2091"/>
                    </a:cubicBezTo>
                    <a:cubicBezTo>
                      <a:pt x="255" y="2044"/>
                      <a:pt x="261" y="1994"/>
                      <a:pt x="249" y="1948"/>
                    </a:cubicBezTo>
                    <a:cubicBezTo>
                      <a:pt x="231" y="1886"/>
                      <a:pt x="230" y="1823"/>
                      <a:pt x="217" y="1762"/>
                    </a:cubicBezTo>
                    <a:cubicBezTo>
                      <a:pt x="211" y="1732"/>
                      <a:pt x="206" y="1702"/>
                      <a:pt x="200" y="1673"/>
                    </a:cubicBezTo>
                    <a:cubicBezTo>
                      <a:pt x="185" y="1603"/>
                      <a:pt x="180" y="1532"/>
                      <a:pt x="178" y="1461"/>
                    </a:cubicBezTo>
                    <a:cubicBezTo>
                      <a:pt x="178" y="1453"/>
                      <a:pt x="177" y="1445"/>
                      <a:pt x="177" y="1437"/>
                    </a:cubicBezTo>
                    <a:cubicBezTo>
                      <a:pt x="170" y="1371"/>
                      <a:pt x="164" y="1304"/>
                      <a:pt x="156" y="1237"/>
                    </a:cubicBezTo>
                    <a:cubicBezTo>
                      <a:pt x="152" y="1202"/>
                      <a:pt x="144" y="1167"/>
                      <a:pt x="139" y="1132"/>
                    </a:cubicBezTo>
                    <a:cubicBezTo>
                      <a:pt x="134" y="1099"/>
                      <a:pt x="129" y="1066"/>
                      <a:pt x="124" y="1033"/>
                    </a:cubicBezTo>
                    <a:cubicBezTo>
                      <a:pt x="113" y="956"/>
                      <a:pt x="102" y="880"/>
                      <a:pt x="91" y="803"/>
                    </a:cubicBezTo>
                    <a:cubicBezTo>
                      <a:pt x="89" y="793"/>
                      <a:pt x="84" y="783"/>
                      <a:pt x="81" y="773"/>
                    </a:cubicBezTo>
                    <a:cubicBezTo>
                      <a:pt x="77" y="757"/>
                      <a:pt x="71" y="742"/>
                      <a:pt x="69" y="727"/>
                    </a:cubicBezTo>
                    <a:cubicBezTo>
                      <a:pt x="58" y="649"/>
                      <a:pt x="48" y="572"/>
                      <a:pt x="38" y="495"/>
                    </a:cubicBezTo>
                    <a:cubicBezTo>
                      <a:pt x="26" y="402"/>
                      <a:pt x="12" y="309"/>
                      <a:pt x="4" y="215"/>
                    </a:cubicBezTo>
                    <a:cubicBezTo>
                      <a:pt x="0" y="170"/>
                      <a:pt x="6" y="123"/>
                      <a:pt x="7" y="71"/>
                    </a:cubicBezTo>
                    <a:cubicBezTo>
                      <a:pt x="182" y="73"/>
                      <a:pt x="353" y="86"/>
                      <a:pt x="524" y="75"/>
                    </a:cubicBezTo>
                    <a:cubicBezTo>
                      <a:pt x="694" y="64"/>
                      <a:pt x="865" y="70"/>
                      <a:pt x="1037" y="42"/>
                    </a:cubicBezTo>
                    <a:cubicBezTo>
                      <a:pt x="1039" y="64"/>
                      <a:pt x="1040" y="85"/>
                      <a:pt x="1041" y="106"/>
                    </a:cubicBezTo>
                    <a:cubicBezTo>
                      <a:pt x="1060" y="114"/>
                      <a:pt x="1077" y="127"/>
                      <a:pt x="1098" y="112"/>
                    </a:cubicBezTo>
                    <a:cubicBezTo>
                      <a:pt x="1101" y="110"/>
                      <a:pt x="1107" y="110"/>
                      <a:pt x="1112" y="111"/>
                    </a:cubicBezTo>
                    <a:cubicBezTo>
                      <a:pt x="1138" y="115"/>
                      <a:pt x="1164" y="119"/>
                      <a:pt x="1195" y="125"/>
                    </a:cubicBezTo>
                    <a:cubicBezTo>
                      <a:pt x="1196" y="139"/>
                      <a:pt x="1198" y="155"/>
                      <a:pt x="1197" y="170"/>
                    </a:cubicBezTo>
                    <a:cubicBezTo>
                      <a:pt x="1191" y="237"/>
                      <a:pt x="1183" y="305"/>
                      <a:pt x="1176" y="372"/>
                    </a:cubicBezTo>
                    <a:cubicBezTo>
                      <a:pt x="1170" y="424"/>
                      <a:pt x="1163" y="476"/>
                      <a:pt x="1158" y="529"/>
                    </a:cubicBezTo>
                    <a:cubicBezTo>
                      <a:pt x="1150" y="604"/>
                      <a:pt x="1143" y="679"/>
                      <a:pt x="1137" y="754"/>
                    </a:cubicBezTo>
                    <a:cubicBezTo>
                      <a:pt x="1129" y="857"/>
                      <a:pt x="1142" y="958"/>
                      <a:pt x="1165" y="1058"/>
                    </a:cubicBezTo>
                    <a:cubicBezTo>
                      <a:pt x="1170" y="1079"/>
                      <a:pt x="1169" y="1100"/>
                      <a:pt x="1184" y="1121"/>
                    </a:cubicBezTo>
                    <a:cubicBezTo>
                      <a:pt x="1203" y="1148"/>
                      <a:pt x="1228" y="1158"/>
                      <a:pt x="1255" y="1167"/>
                    </a:cubicBezTo>
                    <a:cubicBezTo>
                      <a:pt x="1266" y="1170"/>
                      <a:pt x="1281" y="1165"/>
                      <a:pt x="1292" y="1160"/>
                    </a:cubicBezTo>
                    <a:cubicBezTo>
                      <a:pt x="1308" y="1154"/>
                      <a:pt x="1322" y="1144"/>
                      <a:pt x="1340" y="1134"/>
                    </a:cubicBezTo>
                    <a:cubicBezTo>
                      <a:pt x="1356" y="1188"/>
                      <a:pt x="1378" y="1237"/>
                      <a:pt x="1443" y="1239"/>
                    </a:cubicBezTo>
                    <a:cubicBezTo>
                      <a:pt x="1505" y="1241"/>
                      <a:pt x="1535" y="1199"/>
                      <a:pt x="1561" y="1145"/>
                    </a:cubicBezTo>
                    <a:cubicBezTo>
                      <a:pt x="1571" y="1158"/>
                      <a:pt x="1579" y="1168"/>
                      <a:pt x="1587" y="1177"/>
                    </a:cubicBezTo>
                    <a:cubicBezTo>
                      <a:pt x="1619" y="1215"/>
                      <a:pt x="1662" y="1220"/>
                      <a:pt x="1703" y="1191"/>
                    </a:cubicBezTo>
                    <a:cubicBezTo>
                      <a:pt x="1731" y="1171"/>
                      <a:pt x="1747" y="1146"/>
                      <a:pt x="1760" y="1116"/>
                    </a:cubicBezTo>
                    <a:cubicBezTo>
                      <a:pt x="1774" y="1080"/>
                      <a:pt x="1774" y="1080"/>
                      <a:pt x="1812" y="1085"/>
                    </a:cubicBezTo>
                    <a:cubicBezTo>
                      <a:pt x="1826" y="1087"/>
                      <a:pt x="1841" y="1089"/>
                      <a:pt x="1855" y="1088"/>
                    </a:cubicBezTo>
                    <a:cubicBezTo>
                      <a:pt x="1884" y="1087"/>
                      <a:pt x="1908" y="1077"/>
                      <a:pt x="1917" y="1047"/>
                    </a:cubicBezTo>
                    <a:cubicBezTo>
                      <a:pt x="1931" y="997"/>
                      <a:pt x="1945" y="947"/>
                      <a:pt x="1956" y="897"/>
                    </a:cubicBezTo>
                    <a:cubicBezTo>
                      <a:pt x="1965" y="857"/>
                      <a:pt x="1971" y="817"/>
                      <a:pt x="1975" y="776"/>
                    </a:cubicBezTo>
                    <a:cubicBezTo>
                      <a:pt x="1977" y="746"/>
                      <a:pt x="1973" y="715"/>
                      <a:pt x="1972" y="684"/>
                    </a:cubicBezTo>
                    <a:cubicBezTo>
                      <a:pt x="1970" y="614"/>
                      <a:pt x="1969" y="543"/>
                      <a:pt x="1968" y="473"/>
                    </a:cubicBezTo>
                    <a:cubicBezTo>
                      <a:pt x="1967" y="460"/>
                      <a:pt x="1966" y="447"/>
                      <a:pt x="1967" y="434"/>
                    </a:cubicBezTo>
                    <a:cubicBezTo>
                      <a:pt x="1969" y="400"/>
                      <a:pt x="1970" y="366"/>
                      <a:pt x="1975" y="332"/>
                    </a:cubicBezTo>
                    <a:cubicBezTo>
                      <a:pt x="1978" y="313"/>
                      <a:pt x="1985" y="296"/>
                      <a:pt x="1972" y="279"/>
                    </a:cubicBezTo>
                    <a:cubicBezTo>
                      <a:pt x="1970" y="275"/>
                      <a:pt x="1969" y="269"/>
                      <a:pt x="1970" y="264"/>
                    </a:cubicBezTo>
                    <a:cubicBezTo>
                      <a:pt x="1974" y="245"/>
                      <a:pt x="1982" y="226"/>
                      <a:pt x="1982" y="207"/>
                    </a:cubicBezTo>
                    <a:cubicBezTo>
                      <a:pt x="1982" y="188"/>
                      <a:pt x="1973" y="170"/>
                      <a:pt x="1968" y="150"/>
                    </a:cubicBezTo>
                    <a:cubicBezTo>
                      <a:pt x="1982" y="147"/>
                      <a:pt x="1991" y="145"/>
                      <a:pt x="2005" y="142"/>
                    </a:cubicBezTo>
                    <a:cubicBezTo>
                      <a:pt x="1990" y="136"/>
                      <a:pt x="1979" y="131"/>
                      <a:pt x="1966" y="125"/>
                    </a:cubicBezTo>
                    <a:cubicBezTo>
                      <a:pt x="1969" y="106"/>
                      <a:pt x="1972" y="90"/>
                      <a:pt x="1984" y="74"/>
                    </a:cubicBezTo>
                    <a:cubicBezTo>
                      <a:pt x="1993" y="62"/>
                      <a:pt x="1993" y="42"/>
                      <a:pt x="1995" y="26"/>
                    </a:cubicBezTo>
                    <a:cubicBezTo>
                      <a:pt x="1997" y="16"/>
                      <a:pt x="1993" y="3"/>
                      <a:pt x="2008" y="1"/>
                    </a:cubicBezTo>
                    <a:cubicBezTo>
                      <a:pt x="2025" y="0"/>
                      <a:pt x="2028" y="13"/>
                      <a:pt x="2028" y="25"/>
                    </a:cubicBezTo>
                    <a:cubicBezTo>
                      <a:pt x="2029" y="56"/>
                      <a:pt x="2027" y="87"/>
                      <a:pt x="2029" y="117"/>
                    </a:cubicBezTo>
                    <a:cubicBezTo>
                      <a:pt x="2035" y="221"/>
                      <a:pt x="2023" y="324"/>
                      <a:pt x="2014" y="427"/>
                    </a:cubicBezTo>
                    <a:cubicBezTo>
                      <a:pt x="2011" y="453"/>
                      <a:pt x="2013" y="480"/>
                      <a:pt x="2014" y="506"/>
                    </a:cubicBezTo>
                    <a:cubicBezTo>
                      <a:pt x="2016" y="603"/>
                      <a:pt x="2018" y="700"/>
                      <a:pt x="2021" y="797"/>
                    </a:cubicBezTo>
                    <a:cubicBezTo>
                      <a:pt x="2023" y="860"/>
                      <a:pt x="2026" y="923"/>
                      <a:pt x="2027" y="986"/>
                    </a:cubicBezTo>
                    <a:cubicBezTo>
                      <a:pt x="2027" y="1045"/>
                      <a:pt x="2026" y="1103"/>
                      <a:pt x="2025" y="1161"/>
                    </a:cubicBezTo>
                    <a:cubicBezTo>
                      <a:pt x="2025" y="1165"/>
                      <a:pt x="2024" y="1169"/>
                      <a:pt x="2024" y="1173"/>
                    </a:cubicBezTo>
                    <a:cubicBezTo>
                      <a:pt x="2038" y="1256"/>
                      <a:pt x="2025" y="1340"/>
                      <a:pt x="2028" y="1423"/>
                    </a:cubicBezTo>
                    <a:cubicBezTo>
                      <a:pt x="2030" y="1478"/>
                      <a:pt x="2034" y="1534"/>
                      <a:pt x="2038" y="1590"/>
                    </a:cubicBezTo>
                    <a:cubicBezTo>
                      <a:pt x="2042" y="1656"/>
                      <a:pt x="2048" y="1722"/>
                      <a:pt x="2052" y="1789"/>
                    </a:cubicBezTo>
                    <a:cubicBezTo>
                      <a:pt x="2057" y="1871"/>
                      <a:pt x="2056" y="1954"/>
                      <a:pt x="2067" y="2035"/>
                    </a:cubicBezTo>
                    <a:cubicBezTo>
                      <a:pt x="2080" y="2128"/>
                      <a:pt x="2083" y="2222"/>
                      <a:pt x="2093" y="2315"/>
                    </a:cubicBezTo>
                    <a:cubicBezTo>
                      <a:pt x="2098" y="2365"/>
                      <a:pt x="2097" y="2416"/>
                      <a:pt x="2100" y="2466"/>
                    </a:cubicBezTo>
                    <a:cubicBezTo>
                      <a:pt x="2104" y="2544"/>
                      <a:pt x="2114" y="2622"/>
                      <a:pt x="2113" y="2700"/>
                    </a:cubicBezTo>
                    <a:cubicBezTo>
                      <a:pt x="2113" y="2783"/>
                      <a:pt x="2132" y="2864"/>
                      <a:pt x="2138" y="2945"/>
                    </a:cubicBezTo>
                    <a:cubicBezTo>
                      <a:pt x="2144" y="3015"/>
                      <a:pt x="2153" y="3085"/>
                      <a:pt x="2158" y="3155"/>
                    </a:cubicBezTo>
                    <a:cubicBezTo>
                      <a:pt x="2164" y="3229"/>
                      <a:pt x="2168" y="3303"/>
                      <a:pt x="2172" y="3377"/>
                    </a:cubicBezTo>
                    <a:cubicBezTo>
                      <a:pt x="2173" y="3389"/>
                      <a:pt x="2174" y="3401"/>
                      <a:pt x="2175" y="3413"/>
                    </a:cubicBezTo>
                    <a:cubicBezTo>
                      <a:pt x="2185" y="3484"/>
                      <a:pt x="2194" y="3555"/>
                      <a:pt x="2204" y="3626"/>
                    </a:cubicBezTo>
                    <a:cubicBezTo>
                      <a:pt x="2219" y="3737"/>
                      <a:pt x="2213" y="3850"/>
                      <a:pt x="2212" y="3961"/>
                    </a:cubicBezTo>
                    <a:cubicBezTo>
                      <a:pt x="2212" y="4032"/>
                      <a:pt x="2195" y="4103"/>
                      <a:pt x="2186" y="4174"/>
                    </a:cubicBezTo>
                    <a:cubicBezTo>
                      <a:pt x="2183" y="4195"/>
                      <a:pt x="2169" y="4199"/>
                      <a:pt x="2152" y="4199"/>
                    </a:cubicBezTo>
                    <a:cubicBezTo>
                      <a:pt x="2100" y="4201"/>
                      <a:pt x="2048" y="4205"/>
                      <a:pt x="1996" y="4207"/>
                    </a:cubicBezTo>
                    <a:cubicBezTo>
                      <a:pt x="1940" y="4210"/>
                      <a:pt x="1882" y="4207"/>
                      <a:pt x="1827" y="4216"/>
                    </a:cubicBezTo>
                    <a:cubicBezTo>
                      <a:pt x="1746" y="4230"/>
                      <a:pt x="1665" y="4221"/>
                      <a:pt x="1584" y="4225"/>
                    </a:cubicBezTo>
                    <a:cubicBezTo>
                      <a:pt x="1537" y="4228"/>
                      <a:pt x="1489" y="4225"/>
                      <a:pt x="1442" y="4226"/>
                    </a:cubicBezTo>
                    <a:cubicBezTo>
                      <a:pt x="1424" y="4226"/>
                      <a:pt x="1407" y="4229"/>
                      <a:pt x="1390" y="4231"/>
                    </a:cubicBezTo>
                    <a:cubicBezTo>
                      <a:pt x="1327" y="4239"/>
                      <a:pt x="1264" y="4239"/>
                      <a:pt x="1200" y="4235"/>
                    </a:cubicBezTo>
                    <a:cubicBezTo>
                      <a:pt x="1121" y="4230"/>
                      <a:pt x="1043" y="4232"/>
                      <a:pt x="964" y="4231"/>
                    </a:cubicBezTo>
                    <a:cubicBezTo>
                      <a:pt x="949" y="4231"/>
                      <a:pt x="933" y="4227"/>
                      <a:pt x="911" y="4225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79" name="Freeform 26"/>
              <p:cNvSpPr>
                <a:spLocks noEditPoints="1"/>
              </p:cNvSpPr>
              <p:nvPr/>
            </p:nvSpPr>
            <p:spPr bwMode="auto">
              <a:xfrm>
                <a:off x="5735638" y="1076325"/>
                <a:ext cx="1019175" cy="793750"/>
              </a:xfrm>
              <a:custGeom>
                <a:avLst/>
                <a:gdLst>
                  <a:gd name="T0" fmla="*/ 1704 w 2481"/>
                  <a:gd name="T1" fmla="*/ 1667 h 1933"/>
                  <a:gd name="T2" fmla="*/ 1489 w 2481"/>
                  <a:gd name="T3" fmla="*/ 1659 h 1933"/>
                  <a:gd name="T4" fmla="*/ 1434 w 2481"/>
                  <a:gd name="T5" fmla="*/ 1506 h 1933"/>
                  <a:gd name="T6" fmla="*/ 1417 w 2481"/>
                  <a:gd name="T7" fmla="*/ 1442 h 1933"/>
                  <a:gd name="T8" fmla="*/ 1344 w 2481"/>
                  <a:gd name="T9" fmla="*/ 1237 h 1933"/>
                  <a:gd name="T10" fmla="*/ 1141 w 2481"/>
                  <a:gd name="T11" fmla="*/ 1145 h 1933"/>
                  <a:gd name="T12" fmla="*/ 913 w 2481"/>
                  <a:gd name="T13" fmla="*/ 1221 h 1933"/>
                  <a:gd name="T14" fmla="*/ 858 w 2481"/>
                  <a:gd name="T15" fmla="*/ 1089 h 1933"/>
                  <a:gd name="T16" fmla="*/ 763 w 2481"/>
                  <a:gd name="T17" fmla="*/ 1066 h 1933"/>
                  <a:gd name="T18" fmla="*/ 594 w 2481"/>
                  <a:gd name="T19" fmla="*/ 1009 h 1933"/>
                  <a:gd name="T20" fmla="*/ 392 w 2481"/>
                  <a:gd name="T21" fmla="*/ 1105 h 1933"/>
                  <a:gd name="T22" fmla="*/ 378 w 2481"/>
                  <a:gd name="T23" fmla="*/ 1018 h 1933"/>
                  <a:gd name="T24" fmla="*/ 287 w 2481"/>
                  <a:gd name="T25" fmla="*/ 996 h 1933"/>
                  <a:gd name="T26" fmla="*/ 241 w 2481"/>
                  <a:gd name="T27" fmla="*/ 944 h 1933"/>
                  <a:gd name="T28" fmla="*/ 158 w 2481"/>
                  <a:gd name="T29" fmla="*/ 915 h 1933"/>
                  <a:gd name="T30" fmla="*/ 28 w 2481"/>
                  <a:gd name="T31" fmla="*/ 970 h 1933"/>
                  <a:gd name="T32" fmla="*/ 115 w 2481"/>
                  <a:gd name="T33" fmla="*/ 732 h 1933"/>
                  <a:gd name="T34" fmla="*/ 190 w 2481"/>
                  <a:gd name="T35" fmla="*/ 763 h 1933"/>
                  <a:gd name="T36" fmla="*/ 200 w 2481"/>
                  <a:gd name="T37" fmla="*/ 645 h 1933"/>
                  <a:gd name="T38" fmla="*/ 306 w 2481"/>
                  <a:gd name="T39" fmla="*/ 430 h 1933"/>
                  <a:gd name="T40" fmla="*/ 396 w 2481"/>
                  <a:gd name="T41" fmla="*/ 443 h 1933"/>
                  <a:gd name="T42" fmla="*/ 431 w 2481"/>
                  <a:gd name="T43" fmla="*/ 227 h 1933"/>
                  <a:gd name="T44" fmla="*/ 576 w 2481"/>
                  <a:gd name="T45" fmla="*/ 128 h 1933"/>
                  <a:gd name="T46" fmla="*/ 776 w 2481"/>
                  <a:gd name="T47" fmla="*/ 240 h 1933"/>
                  <a:gd name="T48" fmla="*/ 1077 w 2481"/>
                  <a:gd name="T49" fmla="*/ 37 h 1933"/>
                  <a:gd name="T50" fmla="*/ 1256 w 2481"/>
                  <a:gd name="T51" fmla="*/ 169 h 1933"/>
                  <a:gd name="T52" fmla="*/ 1448 w 2481"/>
                  <a:gd name="T53" fmla="*/ 1 h 1933"/>
                  <a:gd name="T54" fmla="*/ 1725 w 2481"/>
                  <a:gd name="T55" fmla="*/ 172 h 1933"/>
                  <a:gd name="T56" fmla="*/ 1880 w 2481"/>
                  <a:gd name="T57" fmla="*/ 167 h 1933"/>
                  <a:gd name="T58" fmla="*/ 2150 w 2481"/>
                  <a:gd name="T59" fmla="*/ 391 h 1933"/>
                  <a:gd name="T60" fmla="*/ 2323 w 2481"/>
                  <a:gd name="T61" fmla="*/ 450 h 1933"/>
                  <a:gd name="T62" fmla="*/ 2479 w 2481"/>
                  <a:gd name="T63" fmla="*/ 658 h 1933"/>
                  <a:gd name="T64" fmla="*/ 2422 w 2481"/>
                  <a:gd name="T65" fmla="*/ 800 h 1933"/>
                  <a:gd name="T66" fmla="*/ 2420 w 2481"/>
                  <a:gd name="T67" fmla="*/ 941 h 1933"/>
                  <a:gd name="T68" fmla="*/ 2287 w 2481"/>
                  <a:gd name="T69" fmla="*/ 1332 h 1933"/>
                  <a:gd name="T70" fmla="*/ 2327 w 2481"/>
                  <a:gd name="T71" fmla="*/ 1382 h 1933"/>
                  <a:gd name="T72" fmla="*/ 2233 w 2481"/>
                  <a:gd name="T73" fmla="*/ 1600 h 1933"/>
                  <a:gd name="T74" fmla="*/ 2209 w 2481"/>
                  <a:gd name="T75" fmla="*/ 1713 h 1933"/>
                  <a:gd name="T76" fmla="*/ 2043 w 2481"/>
                  <a:gd name="T77" fmla="*/ 1828 h 1933"/>
                  <a:gd name="T78" fmla="*/ 2035 w 2481"/>
                  <a:gd name="T79" fmla="*/ 1928 h 1933"/>
                  <a:gd name="T80" fmla="*/ 1943 w 2481"/>
                  <a:gd name="T81" fmla="*/ 1885 h 1933"/>
                  <a:gd name="T82" fmla="*/ 1854 w 2481"/>
                  <a:gd name="T83" fmla="*/ 1849 h 1933"/>
                  <a:gd name="T84" fmla="*/ 1779 w 2481"/>
                  <a:gd name="T85" fmla="*/ 1801 h 1933"/>
                  <a:gd name="T86" fmla="*/ 127 w 2481"/>
                  <a:gd name="T87" fmla="*/ 831 h 1933"/>
                  <a:gd name="T88" fmla="*/ 162 w 2481"/>
                  <a:gd name="T89" fmla="*/ 784 h 1933"/>
                  <a:gd name="T90" fmla="*/ 239 w 2481"/>
                  <a:gd name="T91" fmla="*/ 914 h 1933"/>
                  <a:gd name="T92" fmla="*/ 229 w 2481"/>
                  <a:gd name="T93" fmla="*/ 922 h 19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2481" h="1933">
                    <a:moveTo>
                      <a:pt x="1692" y="1868"/>
                    </a:moveTo>
                    <a:cubicBezTo>
                      <a:pt x="1674" y="1861"/>
                      <a:pt x="1668" y="1850"/>
                      <a:pt x="1666" y="1831"/>
                    </a:cubicBezTo>
                    <a:cubicBezTo>
                      <a:pt x="1661" y="1772"/>
                      <a:pt x="1675" y="1718"/>
                      <a:pt x="1704" y="1667"/>
                    </a:cubicBezTo>
                    <a:cubicBezTo>
                      <a:pt x="1719" y="1639"/>
                      <a:pt x="1715" y="1619"/>
                      <a:pt x="1688" y="1609"/>
                    </a:cubicBezTo>
                    <a:cubicBezTo>
                      <a:pt x="1654" y="1598"/>
                      <a:pt x="1619" y="1581"/>
                      <a:pt x="1583" y="1601"/>
                    </a:cubicBezTo>
                    <a:cubicBezTo>
                      <a:pt x="1551" y="1619"/>
                      <a:pt x="1519" y="1638"/>
                      <a:pt x="1489" y="1659"/>
                    </a:cubicBezTo>
                    <a:cubicBezTo>
                      <a:pt x="1463" y="1677"/>
                      <a:pt x="1439" y="1686"/>
                      <a:pt x="1408" y="1670"/>
                    </a:cubicBezTo>
                    <a:cubicBezTo>
                      <a:pt x="1375" y="1653"/>
                      <a:pt x="1359" y="1621"/>
                      <a:pt x="1377" y="1588"/>
                    </a:cubicBezTo>
                    <a:cubicBezTo>
                      <a:pt x="1393" y="1559"/>
                      <a:pt x="1415" y="1533"/>
                      <a:pt x="1434" y="1506"/>
                    </a:cubicBezTo>
                    <a:cubicBezTo>
                      <a:pt x="1442" y="1494"/>
                      <a:pt x="1451" y="1482"/>
                      <a:pt x="1456" y="1468"/>
                    </a:cubicBezTo>
                    <a:cubicBezTo>
                      <a:pt x="1464" y="1450"/>
                      <a:pt x="1456" y="1440"/>
                      <a:pt x="1436" y="1440"/>
                    </a:cubicBezTo>
                    <a:cubicBezTo>
                      <a:pt x="1430" y="1440"/>
                      <a:pt x="1423" y="1440"/>
                      <a:pt x="1417" y="1442"/>
                    </a:cubicBezTo>
                    <a:cubicBezTo>
                      <a:pt x="1412" y="1442"/>
                      <a:pt x="1408" y="1445"/>
                      <a:pt x="1403" y="1446"/>
                    </a:cubicBezTo>
                    <a:cubicBezTo>
                      <a:pt x="1403" y="1417"/>
                      <a:pt x="1402" y="1391"/>
                      <a:pt x="1404" y="1365"/>
                    </a:cubicBezTo>
                    <a:cubicBezTo>
                      <a:pt x="1407" y="1311"/>
                      <a:pt x="1380" y="1273"/>
                      <a:pt x="1344" y="1237"/>
                    </a:cubicBezTo>
                    <a:cubicBezTo>
                      <a:pt x="1313" y="1206"/>
                      <a:pt x="1279" y="1189"/>
                      <a:pt x="1234" y="1196"/>
                    </a:cubicBezTo>
                    <a:cubicBezTo>
                      <a:pt x="1227" y="1197"/>
                      <a:pt x="1218" y="1191"/>
                      <a:pt x="1211" y="1186"/>
                    </a:cubicBezTo>
                    <a:cubicBezTo>
                      <a:pt x="1188" y="1173"/>
                      <a:pt x="1166" y="1155"/>
                      <a:pt x="1141" y="1145"/>
                    </a:cubicBezTo>
                    <a:cubicBezTo>
                      <a:pt x="1101" y="1128"/>
                      <a:pt x="1063" y="1141"/>
                      <a:pt x="1028" y="1163"/>
                    </a:cubicBezTo>
                    <a:cubicBezTo>
                      <a:pt x="1008" y="1176"/>
                      <a:pt x="992" y="1194"/>
                      <a:pt x="973" y="1208"/>
                    </a:cubicBezTo>
                    <a:cubicBezTo>
                      <a:pt x="955" y="1222"/>
                      <a:pt x="936" y="1227"/>
                      <a:pt x="913" y="1221"/>
                    </a:cubicBezTo>
                    <a:cubicBezTo>
                      <a:pt x="902" y="1218"/>
                      <a:pt x="890" y="1218"/>
                      <a:pt x="878" y="1219"/>
                    </a:cubicBezTo>
                    <a:cubicBezTo>
                      <a:pt x="849" y="1222"/>
                      <a:pt x="828" y="1204"/>
                      <a:pt x="834" y="1176"/>
                    </a:cubicBezTo>
                    <a:cubicBezTo>
                      <a:pt x="841" y="1147"/>
                      <a:pt x="839" y="1117"/>
                      <a:pt x="858" y="1089"/>
                    </a:cubicBezTo>
                    <a:cubicBezTo>
                      <a:pt x="869" y="1073"/>
                      <a:pt x="866" y="1047"/>
                      <a:pt x="870" y="1023"/>
                    </a:cubicBezTo>
                    <a:cubicBezTo>
                      <a:pt x="849" y="1026"/>
                      <a:pt x="834" y="1032"/>
                      <a:pt x="819" y="1031"/>
                    </a:cubicBezTo>
                    <a:cubicBezTo>
                      <a:pt x="791" y="1028"/>
                      <a:pt x="777" y="1044"/>
                      <a:pt x="763" y="1066"/>
                    </a:cubicBezTo>
                    <a:cubicBezTo>
                      <a:pt x="739" y="1102"/>
                      <a:pt x="707" y="1131"/>
                      <a:pt x="669" y="1152"/>
                    </a:cubicBezTo>
                    <a:cubicBezTo>
                      <a:pt x="640" y="1136"/>
                      <a:pt x="644" y="1113"/>
                      <a:pt x="648" y="1088"/>
                    </a:cubicBezTo>
                    <a:cubicBezTo>
                      <a:pt x="657" y="1044"/>
                      <a:pt x="634" y="1015"/>
                      <a:pt x="594" y="1009"/>
                    </a:cubicBezTo>
                    <a:cubicBezTo>
                      <a:pt x="564" y="1042"/>
                      <a:pt x="536" y="1075"/>
                      <a:pt x="506" y="1104"/>
                    </a:cubicBezTo>
                    <a:cubicBezTo>
                      <a:pt x="483" y="1126"/>
                      <a:pt x="453" y="1120"/>
                      <a:pt x="426" y="1117"/>
                    </a:cubicBezTo>
                    <a:cubicBezTo>
                      <a:pt x="414" y="1115"/>
                      <a:pt x="403" y="1109"/>
                      <a:pt x="392" y="1105"/>
                    </a:cubicBezTo>
                    <a:cubicBezTo>
                      <a:pt x="362" y="1094"/>
                      <a:pt x="356" y="1081"/>
                      <a:pt x="366" y="1051"/>
                    </a:cubicBezTo>
                    <a:cubicBezTo>
                      <a:pt x="368" y="1042"/>
                      <a:pt x="372" y="1034"/>
                      <a:pt x="376" y="1025"/>
                    </a:cubicBezTo>
                    <a:cubicBezTo>
                      <a:pt x="377" y="1023"/>
                      <a:pt x="377" y="1020"/>
                      <a:pt x="378" y="1018"/>
                    </a:cubicBezTo>
                    <a:cubicBezTo>
                      <a:pt x="378" y="1014"/>
                      <a:pt x="380" y="1007"/>
                      <a:pt x="378" y="1006"/>
                    </a:cubicBezTo>
                    <a:cubicBezTo>
                      <a:pt x="357" y="995"/>
                      <a:pt x="364" y="968"/>
                      <a:pt x="347" y="945"/>
                    </a:cubicBezTo>
                    <a:cubicBezTo>
                      <a:pt x="337" y="979"/>
                      <a:pt x="311" y="989"/>
                      <a:pt x="287" y="996"/>
                    </a:cubicBezTo>
                    <a:cubicBezTo>
                      <a:pt x="277" y="999"/>
                      <a:pt x="263" y="989"/>
                      <a:pt x="249" y="984"/>
                    </a:cubicBezTo>
                    <a:cubicBezTo>
                      <a:pt x="252" y="965"/>
                      <a:pt x="255" y="949"/>
                      <a:pt x="258" y="932"/>
                    </a:cubicBezTo>
                    <a:cubicBezTo>
                      <a:pt x="252" y="937"/>
                      <a:pt x="246" y="945"/>
                      <a:pt x="241" y="944"/>
                    </a:cubicBezTo>
                    <a:cubicBezTo>
                      <a:pt x="227" y="942"/>
                      <a:pt x="211" y="940"/>
                      <a:pt x="199" y="932"/>
                    </a:cubicBezTo>
                    <a:cubicBezTo>
                      <a:pt x="186" y="923"/>
                      <a:pt x="179" y="905"/>
                      <a:pt x="158" y="907"/>
                    </a:cubicBezTo>
                    <a:cubicBezTo>
                      <a:pt x="158" y="910"/>
                      <a:pt x="157" y="913"/>
                      <a:pt x="158" y="915"/>
                    </a:cubicBezTo>
                    <a:cubicBezTo>
                      <a:pt x="166" y="932"/>
                      <a:pt x="181" y="949"/>
                      <a:pt x="166" y="967"/>
                    </a:cubicBezTo>
                    <a:cubicBezTo>
                      <a:pt x="149" y="987"/>
                      <a:pt x="124" y="1003"/>
                      <a:pt x="96" y="998"/>
                    </a:cubicBezTo>
                    <a:cubicBezTo>
                      <a:pt x="72" y="994"/>
                      <a:pt x="47" y="984"/>
                      <a:pt x="28" y="970"/>
                    </a:cubicBezTo>
                    <a:cubicBezTo>
                      <a:pt x="10" y="957"/>
                      <a:pt x="0" y="936"/>
                      <a:pt x="1" y="910"/>
                    </a:cubicBezTo>
                    <a:cubicBezTo>
                      <a:pt x="5" y="855"/>
                      <a:pt x="21" y="807"/>
                      <a:pt x="65" y="771"/>
                    </a:cubicBezTo>
                    <a:cubicBezTo>
                      <a:pt x="82" y="758"/>
                      <a:pt x="98" y="745"/>
                      <a:pt x="115" y="732"/>
                    </a:cubicBezTo>
                    <a:cubicBezTo>
                      <a:pt x="133" y="718"/>
                      <a:pt x="153" y="716"/>
                      <a:pt x="177" y="722"/>
                    </a:cubicBezTo>
                    <a:cubicBezTo>
                      <a:pt x="170" y="737"/>
                      <a:pt x="164" y="752"/>
                      <a:pt x="154" y="773"/>
                    </a:cubicBezTo>
                    <a:cubicBezTo>
                      <a:pt x="170" y="769"/>
                      <a:pt x="183" y="770"/>
                      <a:pt x="190" y="763"/>
                    </a:cubicBezTo>
                    <a:cubicBezTo>
                      <a:pt x="206" y="748"/>
                      <a:pt x="222" y="741"/>
                      <a:pt x="244" y="756"/>
                    </a:cubicBezTo>
                    <a:cubicBezTo>
                      <a:pt x="248" y="725"/>
                      <a:pt x="226" y="718"/>
                      <a:pt x="211" y="703"/>
                    </a:cubicBezTo>
                    <a:cubicBezTo>
                      <a:pt x="221" y="682"/>
                      <a:pt x="209" y="664"/>
                      <a:pt x="200" y="645"/>
                    </a:cubicBezTo>
                    <a:cubicBezTo>
                      <a:pt x="192" y="631"/>
                      <a:pt x="183" y="618"/>
                      <a:pt x="175" y="604"/>
                    </a:cubicBezTo>
                    <a:cubicBezTo>
                      <a:pt x="147" y="556"/>
                      <a:pt x="156" y="507"/>
                      <a:pt x="195" y="468"/>
                    </a:cubicBezTo>
                    <a:cubicBezTo>
                      <a:pt x="227" y="436"/>
                      <a:pt x="262" y="423"/>
                      <a:pt x="306" y="430"/>
                    </a:cubicBezTo>
                    <a:cubicBezTo>
                      <a:pt x="320" y="433"/>
                      <a:pt x="331" y="436"/>
                      <a:pt x="340" y="447"/>
                    </a:cubicBezTo>
                    <a:cubicBezTo>
                      <a:pt x="347" y="454"/>
                      <a:pt x="357" y="460"/>
                      <a:pt x="367" y="465"/>
                    </a:cubicBezTo>
                    <a:cubicBezTo>
                      <a:pt x="383" y="472"/>
                      <a:pt x="399" y="461"/>
                      <a:pt x="396" y="443"/>
                    </a:cubicBezTo>
                    <a:cubicBezTo>
                      <a:pt x="394" y="432"/>
                      <a:pt x="386" y="422"/>
                      <a:pt x="382" y="411"/>
                    </a:cubicBezTo>
                    <a:cubicBezTo>
                      <a:pt x="377" y="396"/>
                      <a:pt x="369" y="381"/>
                      <a:pt x="371" y="367"/>
                    </a:cubicBezTo>
                    <a:cubicBezTo>
                      <a:pt x="377" y="314"/>
                      <a:pt x="392" y="266"/>
                      <a:pt x="431" y="227"/>
                    </a:cubicBezTo>
                    <a:cubicBezTo>
                      <a:pt x="436" y="221"/>
                      <a:pt x="442" y="216"/>
                      <a:pt x="446" y="209"/>
                    </a:cubicBezTo>
                    <a:cubicBezTo>
                      <a:pt x="469" y="165"/>
                      <a:pt x="515" y="154"/>
                      <a:pt x="552" y="130"/>
                    </a:cubicBezTo>
                    <a:cubicBezTo>
                      <a:pt x="558" y="126"/>
                      <a:pt x="568" y="127"/>
                      <a:pt x="576" y="128"/>
                    </a:cubicBezTo>
                    <a:cubicBezTo>
                      <a:pt x="643" y="142"/>
                      <a:pt x="702" y="167"/>
                      <a:pt x="738" y="231"/>
                    </a:cubicBezTo>
                    <a:cubicBezTo>
                      <a:pt x="744" y="242"/>
                      <a:pt x="755" y="251"/>
                      <a:pt x="769" y="265"/>
                    </a:cubicBezTo>
                    <a:cubicBezTo>
                      <a:pt x="773" y="251"/>
                      <a:pt x="777" y="245"/>
                      <a:pt x="776" y="240"/>
                    </a:cubicBezTo>
                    <a:cubicBezTo>
                      <a:pt x="767" y="194"/>
                      <a:pt x="791" y="163"/>
                      <a:pt x="823" y="137"/>
                    </a:cubicBezTo>
                    <a:cubicBezTo>
                      <a:pt x="840" y="122"/>
                      <a:pt x="859" y="109"/>
                      <a:pt x="879" y="99"/>
                    </a:cubicBezTo>
                    <a:cubicBezTo>
                      <a:pt x="942" y="68"/>
                      <a:pt x="1004" y="37"/>
                      <a:pt x="1077" y="37"/>
                    </a:cubicBezTo>
                    <a:cubicBezTo>
                      <a:pt x="1129" y="36"/>
                      <a:pt x="1170" y="56"/>
                      <a:pt x="1206" y="91"/>
                    </a:cubicBezTo>
                    <a:cubicBezTo>
                      <a:pt x="1214" y="98"/>
                      <a:pt x="1216" y="112"/>
                      <a:pt x="1220" y="123"/>
                    </a:cubicBezTo>
                    <a:cubicBezTo>
                      <a:pt x="1228" y="141"/>
                      <a:pt x="1233" y="160"/>
                      <a:pt x="1256" y="169"/>
                    </a:cubicBezTo>
                    <a:cubicBezTo>
                      <a:pt x="1268" y="152"/>
                      <a:pt x="1269" y="134"/>
                      <a:pt x="1267" y="116"/>
                    </a:cubicBezTo>
                    <a:cubicBezTo>
                      <a:pt x="1264" y="100"/>
                      <a:pt x="1271" y="89"/>
                      <a:pt x="1281" y="76"/>
                    </a:cubicBezTo>
                    <a:cubicBezTo>
                      <a:pt x="1323" y="21"/>
                      <a:pt x="1381" y="2"/>
                      <a:pt x="1448" y="1"/>
                    </a:cubicBezTo>
                    <a:cubicBezTo>
                      <a:pt x="1509" y="0"/>
                      <a:pt x="1569" y="2"/>
                      <a:pt x="1629" y="20"/>
                    </a:cubicBezTo>
                    <a:cubicBezTo>
                      <a:pt x="1686" y="36"/>
                      <a:pt x="1706" y="80"/>
                      <a:pt x="1722" y="129"/>
                    </a:cubicBezTo>
                    <a:cubicBezTo>
                      <a:pt x="1726" y="142"/>
                      <a:pt x="1727" y="158"/>
                      <a:pt x="1725" y="172"/>
                    </a:cubicBezTo>
                    <a:cubicBezTo>
                      <a:pt x="1721" y="199"/>
                      <a:pt x="1734" y="217"/>
                      <a:pt x="1752" y="236"/>
                    </a:cubicBezTo>
                    <a:cubicBezTo>
                      <a:pt x="1763" y="222"/>
                      <a:pt x="1770" y="209"/>
                      <a:pt x="1781" y="199"/>
                    </a:cubicBezTo>
                    <a:cubicBezTo>
                      <a:pt x="1809" y="173"/>
                      <a:pt x="1843" y="165"/>
                      <a:pt x="1880" y="167"/>
                    </a:cubicBezTo>
                    <a:cubicBezTo>
                      <a:pt x="1949" y="171"/>
                      <a:pt x="2012" y="195"/>
                      <a:pt x="2071" y="230"/>
                    </a:cubicBezTo>
                    <a:cubicBezTo>
                      <a:pt x="2087" y="239"/>
                      <a:pt x="2104" y="248"/>
                      <a:pt x="2117" y="261"/>
                    </a:cubicBezTo>
                    <a:cubicBezTo>
                      <a:pt x="2156" y="297"/>
                      <a:pt x="2168" y="341"/>
                      <a:pt x="2150" y="391"/>
                    </a:cubicBezTo>
                    <a:cubicBezTo>
                      <a:pt x="2142" y="413"/>
                      <a:pt x="2142" y="433"/>
                      <a:pt x="2157" y="451"/>
                    </a:cubicBezTo>
                    <a:cubicBezTo>
                      <a:pt x="2165" y="461"/>
                      <a:pt x="2174" y="465"/>
                      <a:pt x="2188" y="458"/>
                    </a:cubicBezTo>
                    <a:cubicBezTo>
                      <a:pt x="2232" y="437"/>
                      <a:pt x="2278" y="436"/>
                      <a:pt x="2323" y="450"/>
                    </a:cubicBezTo>
                    <a:cubicBezTo>
                      <a:pt x="2348" y="458"/>
                      <a:pt x="2374" y="466"/>
                      <a:pt x="2396" y="479"/>
                    </a:cubicBezTo>
                    <a:cubicBezTo>
                      <a:pt x="2432" y="499"/>
                      <a:pt x="2449" y="535"/>
                      <a:pt x="2460" y="572"/>
                    </a:cubicBezTo>
                    <a:cubicBezTo>
                      <a:pt x="2469" y="600"/>
                      <a:pt x="2476" y="629"/>
                      <a:pt x="2479" y="658"/>
                    </a:cubicBezTo>
                    <a:cubicBezTo>
                      <a:pt x="2481" y="674"/>
                      <a:pt x="2478" y="692"/>
                      <a:pt x="2473" y="709"/>
                    </a:cubicBezTo>
                    <a:cubicBezTo>
                      <a:pt x="2466" y="730"/>
                      <a:pt x="2457" y="750"/>
                      <a:pt x="2446" y="770"/>
                    </a:cubicBezTo>
                    <a:cubicBezTo>
                      <a:pt x="2440" y="781"/>
                      <a:pt x="2431" y="791"/>
                      <a:pt x="2422" y="800"/>
                    </a:cubicBezTo>
                    <a:cubicBezTo>
                      <a:pt x="2403" y="821"/>
                      <a:pt x="2382" y="841"/>
                      <a:pt x="2364" y="863"/>
                    </a:cubicBezTo>
                    <a:cubicBezTo>
                      <a:pt x="2354" y="874"/>
                      <a:pt x="2362" y="885"/>
                      <a:pt x="2372" y="894"/>
                    </a:cubicBezTo>
                    <a:cubicBezTo>
                      <a:pt x="2388" y="910"/>
                      <a:pt x="2404" y="926"/>
                      <a:pt x="2420" y="941"/>
                    </a:cubicBezTo>
                    <a:cubicBezTo>
                      <a:pt x="2462" y="982"/>
                      <a:pt x="2473" y="1045"/>
                      <a:pt x="2447" y="1098"/>
                    </a:cubicBezTo>
                    <a:cubicBezTo>
                      <a:pt x="2430" y="1131"/>
                      <a:pt x="2416" y="1166"/>
                      <a:pt x="2398" y="1198"/>
                    </a:cubicBezTo>
                    <a:cubicBezTo>
                      <a:pt x="2369" y="1249"/>
                      <a:pt x="2335" y="1296"/>
                      <a:pt x="2287" y="1332"/>
                    </a:cubicBezTo>
                    <a:cubicBezTo>
                      <a:pt x="2283" y="1335"/>
                      <a:pt x="2279" y="1338"/>
                      <a:pt x="2276" y="1341"/>
                    </a:cubicBezTo>
                    <a:cubicBezTo>
                      <a:pt x="2275" y="1358"/>
                      <a:pt x="2283" y="1367"/>
                      <a:pt x="2298" y="1371"/>
                    </a:cubicBezTo>
                    <a:cubicBezTo>
                      <a:pt x="2308" y="1374"/>
                      <a:pt x="2318" y="1377"/>
                      <a:pt x="2327" y="1382"/>
                    </a:cubicBezTo>
                    <a:cubicBezTo>
                      <a:pt x="2355" y="1396"/>
                      <a:pt x="2367" y="1424"/>
                      <a:pt x="2353" y="1452"/>
                    </a:cubicBezTo>
                    <a:cubicBezTo>
                      <a:pt x="2335" y="1489"/>
                      <a:pt x="2317" y="1525"/>
                      <a:pt x="2295" y="1560"/>
                    </a:cubicBezTo>
                    <a:cubicBezTo>
                      <a:pt x="2281" y="1581"/>
                      <a:pt x="2259" y="1595"/>
                      <a:pt x="2233" y="1600"/>
                    </a:cubicBezTo>
                    <a:cubicBezTo>
                      <a:pt x="2224" y="1601"/>
                      <a:pt x="2214" y="1602"/>
                      <a:pt x="2205" y="1605"/>
                    </a:cubicBezTo>
                    <a:cubicBezTo>
                      <a:pt x="2179" y="1615"/>
                      <a:pt x="2177" y="1628"/>
                      <a:pt x="2198" y="1647"/>
                    </a:cubicBezTo>
                    <a:cubicBezTo>
                      <a:pt x="2224" y="1671"/>
                      <a:pt x="2226" y="1682"/>
                      <a:pt x="2209" y="1713"/>
                    </a:cubicBezTo>
                    <a:cubicBezTo>
                      <a:pt x="2197" y="1733"/>
                      <a:pt x="2185" y="1754"/>
                      <a:pt x="2170" y="1773"/>
                    </a:cubicBezTo>
                    <a:cubicBezTo>
                      <a:pt x="2150" y="1797"/>
                      <a:pt x="2127" y="1813"/>
                      <a:pt x="2092" y="1811"/>
                    </a:cubicBezTo>
                    <a:cubicBezTo>
                      <a:pt x="2078" y="1810"/>
                      <a:pt x="2064" y="1820"/>
                      <a:pt x="2043" y="1828"/>
                    </a:cubicBezTo>
                    <a:cubicBezTo>
                      <a:pt x="2056" y="1844"/>
                      <a:pt x="2065" y="1855"/>
                      <a:pt x="2073" y="1866"/>
                    </a:cubicBezTo>
                    <a:cubicBezTo>
                      <a:pt x="2077" y="1872"/>
                      <a:pt x="2082" y="1879"/>
                      <a:pt x="2082" y="1886"/>
                    </a:cubicBezTo>
                    <a:cubicBezTo>
                      <a:pt x="2081" y="1905"/>
                      <a:pt x="2060" y="1923"/>
                      <a:pt x="2035" y="1928"/>
                    </a:cubicBezTo>
                    <a:cubicBezTo>
                      <a:pt x="2012" y="1933"/>
                      <a:pt x="2003" y="1928"/>
                      <a:pt x="1992" y="1903"/>
                    </a:cubicBezTo>
                    <a:cubicBezTo>
                      <a:pt x="1989" y="1896"/>
                      <a:pt x="1989" y="1888"/>
                      <a:pt x="1987" y="1880"/>
                    </a:cubicBezTo>
                    <a:cubicBezTo>
                      <a:pt x="1971" y="1872"/>
                      <a:pt x="1957" y="1873"/>
                      <a:pt x="1943" y="1885"/>
                    </a:cubicBezTo>
                    <a:cubicBezTo>
                      <a:pt x="1930" y="1896"/>
                      <a:pt x="1916" y="1911"/>
                      <a:pt x="1902" y="1911"/>
                    </a:cubicBezTo>
                    <a:cubicBezTo>
                      <a:pt x="1881" y="1912"/>
                      <a:pt x="1859" y="1900"/>
                      <a:pt x="1836" y="1893"/>
                    </a:cubicBezTo>
                    <a:cubicBezTo>
                      <a:pt x="1843" y="1875"/>
                      <a:pt x="1845" y="1859"/>
                      <a:pt x="1854" y="1849"/>
                    </a:cubicBezTo>
                    <a:cubicBezTo>
                      <a:pt x="1873" y="1829"/>
                      <a:pt x="1863" y="1806"/>
                      <a:pt x="1862" y="1785"/>
                    </a:cubicBezTo>
                    <a:cubicBezTo>
                      <a:pt x="1862" y="1763"/>
                      <a:pt x="1837" y="1753"/>
                      <a:pt x="1817" y="1766"/>
                    </a:cubicBezTo>
                    <a:cubicBezTo>
                      <a:pt x="1803" y="1776"/>
                      <a:pt x="1791" y="1789"/>
                      <a:pt x="1779" y="1801"/>
                    </a:cubicBezTo>
                    <a:cubicBezTo>
                      <a:pt x="1752" y="1826"/>
                      <a:pt x="1726" y="1853"/>
                      <a:pt x="1692" y="1868"/>
                    </a:cubicBezTo>
                    <a:close/>
                    <a:moveTo>
                      <a:pt x="146" y="886"/>
                    </a:moveTo>
                    <a:cubicBezTo>
                      <a:pt x="140" y="867"/>
                      <a:pt x="133" y="849"/>
                      <a:pt x="127" y="831"/>
                    </a:cubicBezTo>
                    <a:cubicBezTo>
                      <a:pt x="110" y="853"/>
                      <a:pt x="112" y="861"/>
                      <a:pt x="146" y="886"/>
                    </a:cubicBezTo>
                    <a:close/>
                    <a:moveTo>
                      <a:pt x="152" y="820"/>
                    </a:moveTo>
                    <a:cubicBezTo>
                      <a:pt x="155" y="807"/>
                      <a:pt x="158" y="796"/>
                      <a:pt x="162" y="784"/>
                    </a:cubicBezTo>
                    <a:cubicBezTo>
                      <a:pt x="151" y="783"/>
                      <a:pt x="144" y="782"/>
                      <a:pt x="137" y="781"/>
                    </a:cubicBezTo>
                    <a:cubicBezTo>
                      <a:pt x="117" y="804"/>
                      <a:pt x="143" y="808"/>
                      <a:pt x="152" y="820"/>
                    </a:cubicBezTo>
                    <a:close/>
                    <a:moveTo>
                      <a:pt x="239" y="914"/>
                    </a:moveTo>
                    <a:cubicBezTo>
                      <a:pt x="232" y="911"/>
                      <a:pt x="228" y="909"/>
                      <a:pt x="224" y="908"/>
                    </a:cubicBezTo>
                    <a:cubicBezTo>
                      <a:pt x="223" y="911"/>
                      <a:pt x="220" y="915"/>
                      <a:pt x="221" y="917"/>
                    </a:cubicBezTo>
                    <a:cubicBezTo>
                      <a:pt x="222" y="919"/>
                      <a:pt x="226" y="922"/>
                      <a:pt x="229" y="922"/>
                    </a:cubicBezTo>
                    <a:cubicBezTo>
                      <a:pt x="232" y="922"/>
                      <a:pt x="234" y="918"/>
                      <a:pt x="239" y="914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80" name="Freeform 27"/>
              <p:cNvSpPr>
                <a:spLocks noEditPoints="1"/>
              </p:cNvSpPr>
              <p:nvPr/>
            </p:nvSpPr>
            <p:spPr bwMode="auto">
              <a:xfrm>
                <a:off x="5803900" y="1527175"/>
                <a:ext cx="739775" cy="536575"/>
              </a:xfrm>
              <a:custGeom>
                <a:avLst/>
                <a:gdLst>
                  <a:gd name="T0" fmla="*/ 1028 w 1801"/>
                  <a:gd name="T1" fmla="*/ 597 h 1307"/>
                  <a:gd name="T2" fmla="*/ 1166 w 1801"/>
                  <a:gd name="T3" fmla="*/ 559 h 1307"/>
                  <a:gd name="T4" fmla="*/ 1364 w 1801"/>
                  <a:gd name="T5" fmla="*/ 597 h 1307"/>
                  <a:gd name="T6" fmla="*/ 1483 w 1801"/>
                  <a:gd name="T7" fmla="*/ 553 h 1307"/>
                  <a:gd name="T8" fmla="*/ 1456 w 1801"/>
                  <a:gd name="T9" fmla="*/ 755 h 1307"/>
                  <a:gd name="T10" fmla="*/ 1591 w 1801"/>
                  <a:gd name="T11" fmla="*/ 806 h 1307"/>
                  <a:gd name="T12" fmla="*/ 1780 w 1801"/>
                  <a:gd name="T13" fmla="*/ 998 h 1307"/>
                  <a:gd name="T14" fmla="*/ 1763 w 1801"/>
                  <a:gd name="T15" fmla="*/ 1140 h 1307"/>
                  <a:gd name="T16" fmla="*/ 1329 w 1801"/>
                  <a:gd name="T17" fmla="*/ 1226 h 1307"/>
                  <a:gd name="T18" fmla="*/ 1092 w 1801"/>
                  <a:gd name="T19" fmla="*/ 1307 h 1307"/>
                  <a:gd name="T20" fmla="*/ 1132 w 1801"/>
                  <a:gd name="T21" fmla="*/ 1125 h 1307"/>
                  <a:gd name="T22" fmla="*/ 1202 w 1801"/>
                  <a:gd name="T23" fmla="*/ 980 h 1307"/>
                  <a:gd name="T24" fmla="*/ 1110 w 1801"/>
                  <a:gd name="T25" fmla="*/ 1059 h 1307"/>
                  <a:gd name="T26" fmla="*/ 935 w 1801"/>
                  <a:gd name="T27" fmla="*/ 1217 h 1307"/>
                  <a:gd name="T28" fmla="*/ 589 w 1801"/>
                  <a:gd name="T29" fmla="*/ 1299 h 1307"/>
                  <a:gd name="T30" fmla="*/ 503 w 1801"/>
                  <a:gd name="T31" fmla="*/ 1289 h 1307"/>
                  <a:gd name="T32" fmla="*/ 355 w 1801"/>
                  <a:gd name="T33" fmla="*/ 1163 h 1307"/>
                  <a:gd name="T34" fmla="*/ 327 w 1801"/>
                  <a:gd name="T35" fmla="*/ 1008 h 1307"/>
                  <a:gd name="T36" fmla="*/ 447 w 1801"/>
                  <a:gd name="T37" fmla="*/ 953 h 1307"/>
                  <a:gd name="T38" fmla="*/ 345 w 1801"/>
                  <a:gd name="T39" fmla="*/ 923 h 1307"/>
                  <a:gd name="T40" fmla="*/ 191 w 1801"/>
                  <a:gd name="T41" fmla="*/ 913 h 1307"/>
                  <a:gd name="T42" fmla="*/ 109 w 1801"/>
                  <a:gd name="T43" fmla="*/ 761 h 1307"/>
                  <a:gd name="T44" fmla="*/ 3 w 1801"/>
                  <a:gd name="T45" fmla="*/ 682 h 1307"/>
                  <a:gd name="T46" fmla="*/ 75 w 1801"/>
                  <a:gd name="T47" fmla="*/ 354 h 1307"/>
                  <a:gd name="T48" fmla="*/ 83 w 1801"/>
                  <a:gd name="T49" fmla="*/ 159 h 1307"/>
                  <a:gd name="T50" fmla="*/ 151 w 1801"/>
                  <a:gd name="T51" fmla="*/ 0 h 1307"/>
                  <a:gd name="T52" fmla="*/ 411 w 1801"/>
                  <a:gd name="T53" fmla="*/ 54 h 1307"/>
                  <a:gd name="T54" fmla="*/ 618 w 1801"/>
                  <a:gd name="T55" fmla="*/ 115 h 1307"/>
                  <a:gd name="T56" fmla="*/ 873 w 1801"/>
                  <a:gd name="T57" fmla="*/ 145 h 1307"/>
                  <a:gd name="T58" fmla="*/ 999 w 1801"/>
                  <a:gd name="T59" fmla="*/ 118 h 1307"/>
                  <a:gd name="T60" fmla="*/ 957 w 1801"/>
                  <a:gd name="T61" fmla="*/ 221 h 1307"/>
                  <a:gd name="T62" fmla="*/ 1008 w 1801"/>
                  <a:gd name="T63" fmla="*/ 212 h 1307"/>
                  <a:gd name="T64" fmla="*/ 1072 w 1801"/>
                  <a:gd name="T65" fmla="*/ 157 h 1307"/>
                  <a:gd name="T66" fmla="*/ 1120 w 1801"/>
                  <a:gd name="T67" fmla="*/ 168 h 1307"/>
                  <a:gd name="T68" fmla="*/ 1105 w 1801"/>
                  <a:gd name="T69" fmla="*/ 533 h 1307"/>
                  <a:gd name="T70" fmla="*/ 1008 w 1801"/>
                  <a:gd name="T71" fmla="*/ 560 h 1307"/>
                  <a:gd name="T72" fmla="*/ 319 w 1801"/>
                  <a:gd name="T73" fmla="*/ 208 h 1307"/>
                  <a:gd name="T74" fmla="*/ 239 w 1801"/>
                  <a:gd name="T75" fmla="*/ 225 h 1307"/>
                  <a:gd name="T76" fmla="*/ 263 w 1801"/>
                  <a:gd name="T77" fmla="*/ 283 h 1307"/>
                  <a:gd name="T78" fmla="*/ 285 w 1801"/>
                  <a:gd name="T79" fmla="*/ 399 h 1307"/>
                  <a:gd name="T80" fmla="*/ 283 w 1801"/>
                  <a:gd name="T81" fmla="*/ 453 h 1307"/>
                  <a:gd name="T82" fmla="*/ 434 w 1801"/>
                  <a:gd name="T83" fmla="*/ 408 h 1307"/>
                  <a:gd name="T84" fmla="*/ 495 w 1801"/>
                  <a:gd name="T85" fmla="*/ 267 h 1307"/>
                  <a:gd name="T86" fmla="*/ 331 w 1801"/>
                  <a:gd name="T87" fmla="*/ 241 h 130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1801" h="1307">
                    <a:moveTo>
                      <a:pt x="1008" y="560"/>
                    </a:moveTo>
                    <a:cubicBezTo>
                      <a:pt x="1002" y="583"/>
                      <a:pt x="1007" y="596"/>
                      <a:pt x="1028" y="597"/>
                    </a:cubicBezTo>
                    <a:cubicBezTo>
                      <a:pt x="1053" y="597"/>
                      <a:pt x="1079" y="597"/>
                      <a:pt x="1104" y="596"/>
                    </a:cubicBezTo>
                    <a:cubicBezTo>
                      <a:pt x="1131" y="594"/>
                      <a:pt x="1151" y="581"/>
                      <a:pt x="1166" y="559"/>
                    </a:cubicBezTo>
                    <a:cubicBezTo>
                      <a:pt x="1184" y="584"/>
                      <a:pt x="1207" y="602"/>
                      <a:pt x="1233" y="616"/>
                    </a:cubicBezTo>
                    <a:cubicBezTo>
                      <a:pt x="1286" y="645"/>
                      <a:pt x="1318" y="640"/>
                      <a:pt x="1364" y="597"/>
                    </a:cubicBezTo>
                    <a:cubicBezTo>
                      <a:pt x="1394" y="568"/>
                      <a:pt x="1427" y="550"/>
                      <a:pt x="1469" y="550"/>
                    </a:cubicBezTo>
                    <a:cubicBezTo>
                      <a:pt x="1473" y="550"/>
                      <a:pt x="1477" y="552"/>
                      <a:pt x="1483" y="553"/>
                    </a:cubicBezTo>
                    <a:cubicBezTo>
                      <a:pt x="1460" y="600"/>
                      <a:pt x="1446" y="648"/>
                      <a:pt x="1449" y="699"/>
                    </a:cubicBezTo>
                    <a:cubicBezTo>
                      <a:pt x="1450" y="718"/>
                      <a:pt x="1452" y="737"/>
                      <a:pt x="1456" y="755"/>
                    </a:cubicBezTo>
                    <a:cubicBezTo>
                      <a:pt x="1470" y="818"/>
                      <a:pt x="1524" y="841"/>
                      <a:pt x="1580" y="809"/>
                    </a:cubicBezTo>
                    <a:cubicBezTo>
                      <a:pt x="1582" y="808"/>
                      <a:pt x="1585" y="808"/>
                      <a:pt x="1591" y="806"/>
                    </a:cubicBezTo>
                    <a:cubicBezTo>
                      <a:pt x="1625" y="881"/>
                      <a:pt x="1674" y="931"/>
                      <a:pt x="1770" y="894"/>
                    </a:cubicBezTo>
                    <a:cubicBezTo>
                      <a:pt x="1773" y="931"/>
                      <a:pt x="1779" y="964"/>
                      <a:pt x="1780" y="998"/>
                    </a:cubicBezTo>
                    <a:cubicBezTo>
                      <a:pt x="1780" y="1040"/>
                      <a:pt x="1779" y="1083"/>
                      <a:pt x="1801" y="1126"/>
                    </a:cubicBezTo>
                    <a:cubicBezTo>
                      <a:pt x="1787" y="1131"/>
                      <a:pt x="1775" y="1138"/>
                      <a:pt x="1763" y="1140"/>
                    </a:cubicBezTo>
                    <a:cubicBezTo>
                      <a:pt x="1685" y="1153"/>
                      <a:pt x="1607" y="1165"/>
                      <a:pt x="1529" y="1177"/>
                    </a:cubicBezTo>
                    <a:cubicBezTo>
                      <a:pt x="1460" y="1186"/>
                      <a:pt x="1393" y="1198"/>
                      <a:pt x="1329" y="1226"/>
                    </a:cubicBezTo>
                    <a:cubicBezTo>
                      <a:pt x="1308" y="1235"/>
                      <a:pt x="1286" y="1239"/>
                      <a:pt x="1265" y="1246"/>
                    </a:cubicBezTo>
                    <a:cubicBezTo>
                      <a:pt x="1209" y="1266"/>
                      <a:pt x="1153" y="1286"/>
                      <a:pt x="1092" y="1307"/>
                    </a:cubicBezTo>
                    <a:cubicBezTo>
                      <a:pt x="1092" y="1281"/>
                      <a:pt x="1098" y="1254"/>
                      <a:pt x="1091" y="1232"/>
                    </a:cubicBezTo>
                    <a:cubicBezTo>
                      <a:pt x="1075" y="1183"/>
                      <a:pt x="1106" y="1156"/>
                      <a:pt x="1132" y="1125"/>
                    </a:cubicBezTo>
                    <a:cubicBezTo>
                      <a:pt x="1151" y="1102"/>
                      <a:pt x="1170" y="1078"/>
                      <a:pt x="1187" y="1054"/>
                    </a:cubicBezTo>
                    <a:cubicBezTo>
                      <a:pt x="1200" y="1034"/>
                      <a:pt x="1207" y="1012"/>
                      <a:pt x="1202" y="980"/>
                    </a:cubicBezTo>
                    <a:cubicBezTo>
                      <a:pt x="1181" y="994"/>
                      <a:pt x="1162" y="1003"/>
                      <a:pt x="1146" y="1017"/>
                    </a:cubicBezTo>
                    <a:cubicBezTo>
                      <a:pt x="1132" y="1029"/>
                      <a:pt x="1122" y="1045"/>
                      <a:pt x="1110" y="1059"/>
                    </a:cubicBezTo>
                    <a:cubicBezTo>
                      <a:pt x="1085" y="1089"/>
                      <a:pt x="1061" y="1119"/>
                      <a:pt x="1013" y="1110"/>
                    </a:cubicBezTo>
                    <a:cubicBezTo>
                      <a:pt x="1020" y="1173"/>
                      <a:pt x="979" y="1195"/>
                      <a:pt x="935" y="1217"/>
                    </a:cubicBezTo>
                    <a:cubicBezTo>
                      <a:pt x="885" y="1243"/>
                      <a:pt x="834" y="1265"/>
                      <a:pt x="779" y="1275"/>
                    </a:cubicBezTo>
                    <a:cubicBezTo>
                      <a:pt x="716" y="1286"/>
                      <a:pt x="653" y="1293"/>
                      <a:pt x="589" y="1299"/>
                    </a:cubicBezTo>
                    <a:cubicBezTo>
                      <a:pt x="567" y="1302"/>
                      <a:pt x="545" y="1297"/>
                      <a:pt x="522" y="1295"/>
                    </a:cubicBezTo>
                    <a:cubicBezTo>
                      <a:pt x="516" y="1295"/>
                      <a:pt x="508" y="1294"/>
                      <a:pt x="503" y="1289"/>
                    </a:cubicBezTo>
                    <a:cubicBezTo>
                      <a:pt x="459" y="1247"/>
                      <a:pt x="401" y="1222"/>
                      <a:pt x="363" y="1172"/>
                    </a:cubicBezTo>
                    <a:cubicBezTo>
                      <a:pt x="361" y="1169"/>
                      <a:pt x="356" y="1167"/>
                      <a:pt x="355" y="1163"/>
                    </a:cubicBezTo>
                    <a:cubicBezTo>
                      <a:pt x="339" y="1118"/>
                      <a:pt x="310" y="1083"/>
                      <a:pt x="268" y="1057"/>
                    </a:cubicBezTo>
                    <a:cubicBezTo>
                      <a:pt x="280" y="1027"/>
                      <a:pt x="299" y="1012"/>
                      <a:pt x="327" y="1008"/>
                    </a:cubicBezTo>
                    <a:cubicBezTo>
                      <a:pt x="363" y="1003"/>
                      <a:pt x="400" y="1001"/>
                      <a:pt x="440" y="997"/>
                    </a:cubicBezTo>
                    <a:cubicBezTo>
                      <a:pt x="433" y="979"/>
                      <a:pt x="432" y="966"/>
                      <a:pt x="447" y="953"/>
                    </a:cubicBezTo>
                    <a:cubicBezTo>
                      <a:pt x="454" y="948"/>
                      <a:pt x="447" y="928"/>
                      <a:pt x="446" y="909"/>
                    </a:cubicBezTo>
                    <a:cubicBezTo>
                      <a:pt x="412" y="914"/>
                      <a:pt x="377" y="913"/>
                      <a:pt x="345" y="923"/>
                    </a:cubicBezTo>
                    <a:cubicBezTo>
                      <a:pt x="310" y="934"/>
                      <a:pt x="275" y="939"/>
                      <a:pt x="240" y="949"/>
                    </a:cubicBezTo>
                    <a:cubicBezTo>
                      <a:pt x="214" y="957"/>
                      <a:pt x="191" y="940"/>
                      <a:pt x="191" y="913"/>
                    </a:cubicBezTo>
                    <a:cubicBezTo>
                      <a:pt x="191" y="902"/>
                      <a:pt x="193" y="891"/>
                      <a:pt x="194" y="881"/>
                    </a:cubicBezTo>
                    <a:cubicBezTo>
                      <a:pt x="200" y="826"/>
                      <a:pt x="163" y="778"/>
                      <a:pt x="109" y="761"/>
                    </a:cubicBezTo>
                    <a:cubicBezTo>
                      <a:pt x="84" y="753"/>
                      <a:pt x="60" y="742"/>
                      <a:pt x="35" y="732"/>
                    </a:cubicBezTo>
                    <a:cubicBezTo>
                      <a:pt x="14" y="723"/>
                      <a:pt x="5" y="705"/>
                      <a:pt x="3" y="682"/>
                    </a:cubicBezTo>
                    <a:cubicBezTo>
                      <a:pt x="0" y="643"/>
                      <a:pt x="14" y="609"/>
                      <a:pt x="28" y="574"/>
                    </a:cubicBezTo>
                    <a:cubicBezTo>
                      <a:pt x="56" y="503"/>
                      <a:pt x="71" y="430"/>
                      <a:pt x="75" y="354"/>
                    </a:cubicBezTo>
                    <a:cubicBezTo>
                      <a:pt x="78" y="297"/>
                      <a:pt x="81" y="240"/>
                      <a:pt x="84" y="183"/>
                    </a:cubicBezTo>
                    <a:cubicBezTo>
                      <a:pt x="85" y="175"/>
                      <a:pt x="85" y="167"/>
                      <a:pt x="83" y="159"/>
                    </a:cubicBezTo>
                    <a:cubicBezTo>
                      <a:pt x="72" y="121"/>
                      <a:pt x="82" y="81"/>
                      <a:pt x="75" y="42"/>
                    </a:cubicBezTo>
                    <a:cubicBezTo>
                      <a:pt x="100" y="28"/>
                      <a:pt x="124" y="15"/>
                      <a:pt x="151" y="0"/>
                    </a:cubicBezTo>
                    <a:cubicBezTo>
                      <a:pt x="168" y="58"/>
                      <a:pt x="216" y="81"/>
                      <a:pt x="268" y="94"/>
                    </a:cubicBezTo>
                    <a:cubicBezTo>
                      <a:pt x="321" y="108"/>
                      <a:pt x="369" y="87"/>
                      <a:pt x="411" y="54"/>
                    </a:cubicBezTo>
                    <a:cubicBezTo>
                      <a:pt x="491" y="127"/>
                      <a:pt x="541" y="118"/>
                      <a:pt x="601" y="88"/>
                    </a:cubicBezTo>
                    <a:cubicBezTo>
                      <a:pt x="607" y="97"/>
                      <a:pt x="613" y="105"/>
                      <a:pt x="618" y="115"/>
                    </a:cubicBezTo>
                    <a:cubicBezTo>
                      <a:pt x="651" y="176"/>
                      <a:pt x="717" y="206"/>
                      <a:pt x="782" y="186"/>
                    </a:cubicBezTo>
                    <a:cubicBezTo>
                      <a:pt x="814" y="176"/>
                      <a:pt x="843" y="158"/>
                      <a:pt x="873" y="145"/>
                    </a:cubicBezTo>
                    <a:cubicBezTo>
                      <a:pt x="901" y="132"/>
                      <a:pt x="930" y="118"/>
                      <a:pt x="959" y="108"/>
                    </a:cubicBezTo>
                    <a:cubicBezTo>
                      <a:pt x="969" y="105"/>
                      <a:pt x="982" y="113"/>
                      <a:pt x="999" y="118"/>
                    </a:cubicBezTo>
                    <a:cubicBezTo>
                      <a:pt x="987" y="135"/>
                      <a:pt x="977" y="145"/>
                      <a:pt x="972" y="158"/>
                    </a:cubicBezTo>
                    <a:cubicBezTo>
                      <a:pt x="965" y="178"/>
                      <a:pt x="960" y="200"/>
                      <a:pt x="957" y="221"/>
                    </a:cubicBezTo>
                    <a:cubicBezTo>
                      <a:pt x="957" y="224"/>
                      <a:pt x="974" y="235"/>
                      <a:pt x="980" y="233"/>
                    </a:cubicBezTo>
                    <a:cubicBezTo>
                      <a:pt x="991" y="230"/>
                      <a:pt x="1000" y="221"/>
                      <a:pt x="1008" y="212"/>
                    </a:cubicBezTo>
                    <a:cubicBezTo>
                      <a:pt x="1022" y="197"/>
                      <a:pt x="1032" y="178"/>
                      <a:pt x="1056" y="173"/>
                    </a:cubicBezTo>
                    <a:cubicBezTo>
                      <a:pt x="1062" y="172"/>
                      <a:pt x="1067" y="163"/>
                      <a:pt x="1072" y="157"/>
                    </a:cubicBezTo>
                    <a:cubicBezTo>
                      <a:pt x="1086" y="141"/>
                      <a:pt x="1100" y="141"/>
                      <a:pt x="1114" y="158"/>
                    </a:cubicBezTo>
                    <a:cubicBezTo>
                      <a:pt x="1116" y="161"/>
                      <a:pt x="1118" y="164"/>
                      <a:pt x="1120" y="168"/>
                    </a:cubicBezTo>
                    <a:cubicBezTo>
                      <a:pt x="1149" y="245"/>
                      <a:pt x="1171" y="322"/>
                      <a:pt x="1161" y="408"/>
                    </a:cubicBezTo>
                    <a:cubicBezTo>
                      <a:pt x="1155" y="458"/>
                      <a:pt x="1132" y="496"/>
                      <a:pt x="1105" y="533"/>
                    </a:cubicBezTo>
                    <a:cubicBezTo>
                      <a:pt x="1095" y="547"/>
                      <a:pt x="1069" y="550"/>
                      <a:pt x="1049" y="555"/>
                    </a:cubicBezTo>
                    <a:cubicBezTo>
                      <a:pt x="1036" y="559"/>
                      <a:pt x="1021" y="559"/>
                      <a:pt x="1008" y="560"/>
                    </a:cubicBezTo>
                    <a:close/>
                    <a:moveTo>
                      <a:pt x="331" y="241"/>
                    </a:moveTo>
                    <a:cubicBezTo>
                      <a:pt x="326" y="226"/>
                      <a:pt x="322" y="216"/>
                      <a:pt x="319" y="208"/>
                    </a:cubicBezTo>
                    <a:cubicBezTo>
                      <a:pt x="314" y="208"/>
                      <a:pt x="310" y="207"/>
                      <a:pt x="309" y="209"/>
                    </a:cubicBezTo>
                    <a:cubicBezTo>
                      <a:pt x="289" y="231"/>
                      <a:pt x="268" y="236"/>
                      <a:pt x="239" y="225"/>
                    </a:cubicBezTo>
                    <a:cubicBezTo>
                      <a:pt x="222" y="217"/>
                      <a:pt x="202" y="221"/>
                      <a:pt x="191" y="243"/>
                    </a:cubicBezTo>
                    <a:cubicBezTo>
                      <a:pt x="202" y="281"/>
                      <a:pt x="251" y="262"/>
                      <a:pt x="263" y="283"/>
                    </a:cubicBezTo>
                    <a:cubicBezTo>
                      <a:pt x="266" y="310"/>
                      <a:pt x="267" y="328"/>
                      <a:pt x="271" y="345"/>
                    </a:cubicBezTo>
                    <a:cubicBezTo>
                      <a:pt x="274" y="365"/>
                      <a:pt x="281" y="383"/>
                      <a:pt x="285" y="399"/>
                    </a:cubicBezTo>
                    <a:cubicBezTo>
                      <a:pt x="270" y="413"/>
                      <a:pt x="259" y="424"/>
                      <a:pt x="249" y="434"/>
                    </a:cubicBezTo>
                    <a:cubicBezTo>
                      <a:pt x="256" y="455"/>
                      <a:pt x="266" y="460"/>
                      <a:pt x="283" y="453"/>
                    </a:cubicBezTo>
                    <a:cubicBezTo>
                      <a:pt x="292" y="449"/>
                      <a:pt x="300" y="442"/>
                      <a:pt x="308" y="442"/>
                    </a:cubicBezTo>
                    <a:cubicBezTo>
                      <a:pt x="353" y="441"/>
                      <a:pt x="392" y="419"/>
                      <a:pt x="434" y="408"/>
                    </a:cubicBezTo>
                    <a:cubicBezTo>
                      <a:pt x="467" y="400"/>
                      <a:pt x="490" y="381"/>
                      <a:pt x="513" y="359"/>
                    </a:cubicBezTo>
                    <a:cubicBezTo>
                      <a:pt x="565" y="311"/>
                      <a:pt x="537" y="294"/>
                      <a:pt x="495" y="267"/>
                    </a:cubicBezTo>
                    <a:cubicBezTo>
                      <a:pt x="490" y="264"/>
                      <a:pt x="485" y="264"/>
                      <a:pt x="480" y="262"/>
                    </a:cubicBezTo>
                    <a:cubicBezTo>
                      <a:pt x="432" y="245"/>
                      <a:pt x="383" y="233"/>
                      <a:pt x="331" y="24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 dirty="0"/>
              </a:p>
            </p:txBody>
          </p:sp>
          <p:sp>
            <p:nvSpPr>
              <p:cNvPr id="1281" name="Freeform 28"/>
              <p:cNvSpPr>
                <a:spLocks/>
              </p:cNvSpPr>
              <p:nvPr/>
            </p:nvSpPr>
            <p:spPr bwMode="auto">
              <a:xfrm>
                <a:off x="6284913" y="5299075"/>
                <a:ext cx="733425" cy="301625"/>
              </a:xfrm>
              <a:custGeom>
                <a:avLst/>
                <a:gdLst>
                  <a:gd name="T0" fmla="*/ 1756 w 1787"/>
                  <a:gd name="T1" fmla="*/ 302 h 731"/>
                  <a:gd name="T2" fmla="*/ 1764 w 1787"/>
                  <a:gd name="T3" fmla="*/ 288 h 731"/>
                  <a:gd name="T4" fmla="*/ 1741 w 1787"/>
                  <a:gd name="T5" fmla="*/ 628 h 731"/>
                  <a:gd name="T6" fmla="*/ 1651 w 1787"/>
                  <a:gd name="T7" fmla="*/ 643 h 731"/>
                  <a:gd name="T8" fmla="*/ 1425 w 1787"/>
                  <a:gd name="T9" fmla="*/ 666 h 731"/>
                  <a:gd name="T10" fmla="*/ 1166 w 1787"/>
                  <a:gd name="T11" fmla="*/ 705 h 731"/>
                  <a:gd name="T12" fmla="*/ 1011 w 1787"/>
                  <a:gd name="T13" fmla="*/ 716 h 731"/>
                  <a:gd name="T14" fmla="*/ 801 w 1787"/>
                  <a:gd name="T15" fmla="*/ 729 h 731"/>
                  <a:gd name="T16" fmla="*/ 647 w 1787"/>
                  <a:gd name="T17" fmla="*/ 727 h 731"/>
                  <a:gd name="T18" fmla="*/ 524 w 1787"/>
                  <a:gd name="T19" fmla="*/ 724 h 731"/>
                  <a:gd name="T20" fmla="*/ 393 w 1787"/>
                  <a:gd name="T21" fmla="*/ 715 h 731"/>
                  <a:gd name="T22" fmla="*/ 207 w 1787"/>
                  <a:gd name="T23" fmla="*/ 698 h 731"/>
                  <a:gd name="T24" fmla="*/ 0 w 1787"/>
                  <a:gd name="T25" fmla="*/ 654 h 731"/>
                  <a:gd name="T26" fmla="*/ 6 w 1787"/>
                  <a:gd name="T27" fmla="*/ 576 h 731"/>
                  <a:gd name="T28" fmla="*/ 43 w 1787"/>
                  <a:gd name="T29" fmla="*/ 537 h 731"/>
                  <a:gd name="T30" fmla="*/ 73 w 1787"/>
                  <a:gd name="T31" fmla="*/ 526 h 731"/>
                  <a:gd name="T32" fmla="*/ 40 w 1787"/>
                  <a:gd name="T33" fmla="*/ 491 h 731"/>
                  <a:gd name="T34" fmla="*/ 106 w 1787"/>
                  <a:gd name="T35" fmla="*/ 372 h 731"/>
                  <a:gd name="T36" fmla="*/ 127 w 1787"/>
                  <a:gd name="T37" fmla="*/ 349 h 731"/>
                  <a:gd name="T38" fmla="*/ 205 w 1787"/>
                  <a:gd name="T39" fmla="*/ 277 h 731"/>
                  <a:gd name="T40" fmla="*/ 277 w 1787"/>
                  <a:gd name="T41" fmla="*/ 227 h 731"/>
                  <a:gd name="T42" fmla="*/ 425 w 1787"/>
                  <a:gd name="T43" fmla="*/ 164 h 731"/>
                  <a:gd name="T44" fmla="*/ 583 w 1787"/>
                  <a:gd name="T45" fmla="*/ 76 h 731"/>
                  <a:gd name="T46" fmla="*/ 706 w 1787"/>
                  <a:gd name="T47" fmla="*/ 34 h 731"/>
                  <a:gd name="T48" fmla="*/ 969 w 1787"/>
                  <a:gd name="T49" fmla="*/ 36 h 731"/>
                  <a:gd name="T50" fmla="*/ 1128 w 1787"/>
                  <a:gd name="T51" fmla="*/ 23 h 731"/>
                  <a:gd name="T52" fmla="*/ 1287 w 1787"/>
                  <a:gd name="T53" fmla="*/ 25 h 731"/>
                  <a:gd name="T54" fmla="*/ 1485 w 1787"/>
                  <a:gd name="T55" fmla="*/ 11 h 731"/>
                  <a:gd name="T56" fmla="*/ 1504 w 1787"/>
                  <a:gd name="T57" fmla="*/ 9 h 731"/>
                  <a:gd name="T58" fmla="*/ 1628 w 1787"/>
                  <a:gd name="T59" fmla="*/ 6 h 731"/>
                  <a:gd name="T60" fmla="*/ 1683 w 1787"/>
                  <a:gd name="T61" fmla="*/ 1 h 731"/>
                  <a:gd name="T62" fmla="*/ 1710 w 1787"/>
                  <a:gd name="T63" fmla="*/ 19 h 731"/>
                  <a:gd name="T64" fmla="*/ 1738 w 1787"/>
                  <a:gd name="T65" fmla="*/ 122 h 731"/>
                  <a:gd name="T66" fmla="*/ 1745 w 1787"/>
                  <a:gd name="T67" fmla="*/ 249 h 731"/>
                  <a:gd name="T68" fmla="*/ 1756 w 1787"/>
                  <a:gd name="T69" fmla="*/ 302 h 7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1787" h="731">
                    <a:moveTo>
                      <a:pt x="1756" y="302"/>
                    </a:moveTo>
                    <a:cubicBezTo>
                      <a:pt x="1760" y="295"/>
                      <a:pt x="1763" y="291"/>
                      <a:pt x="1764" y="288"/>
                    </a:cubicBezTo>
                    <a:cubicBezTo>
                      <a:pt x="1787" y="343"/>
                      <a:pt x="1781" y="434"/>
                      <a:pt x="1741" y="628"/>
                    </a:cubicBezTo>
                    <a:cubicBezTo>
                      <a:pt x="1712" y="633"/>
                      <a:pt x="1682" y="639"/>
                      <a:pt x="1651" y="643"/>
                    </a:cubicBezTo>
                    <a:cubicBezTo>
                      <a:pt x="1576" y="651"/>
                      <a:pt x="1500" y="656"/>
                      <a:pt x="1425" y="666"/>
                    </a:cubicBezTo>
                    <a:cubicBezTo>
                      <a:pt x="1339" y="677"/>
                      <a:pt x="1252" y="693"/>
                      <a:pt x="1166" y="705"/>
                    </a:cubicBezTo>
                    <a:cubicBezTo>
                      <a:pt x="1115" y="711"/>
                      <a:pt x="1063" y="712"/>
                      <a:pt x="1011" y="716"/>
                    </a:cubicBezTo>
                    <a:cubicBezTo>
                      <a:pt x="941" y="721"/>
                      <a:pt x="871" y="727"/>
                      <a:pt x="801" y="729"/>
                    </a:cubicBezTo>
                    <a:cubicBezTo>
                      <a:pt x="750" y="731"/>
                      <a:pt x="699" y="728"/>
                      <a:pt x="647" y="727"/>
                    </a:cubicBezTo>
                    <a:cubicBezTo>
                      <a:pt x="606" y="726"/>
                      <a:pt x="565" y="726"/>
                      <a:pt x="524" y="724"/>
                    </a:cubicBezTo>
                    <a:cubicBezTo>
                      <a:pt x="480" y="722"/>
                      <a:pt x="437" y="718"/>
                      <a:pt x="393" y="715"/>
                    </a:cubicBezTo>
                    <a:cubicBezTo>
                      <a:pt x="331" y="710"/>
                      <a:pt x="269" y="705"/>
                      <a:pt x="207" y="698"/>
                    </a:cubicBezTo>
                    <a:cubicBezTo>
                      <a:pt x="138" y="690"/>
                      <a:pt x="67" y="691"/>
                      <a:pt x="0" y="654"/>
                    </a:cubicBezTo>
                    <a:cubicBezTo>
                      <a:pt x="2" y="629"/>
                      <a:pt x="3" y="603"/>
                      <a:pt x="6" y="576"/>
                    </a:cubicBezTo>
                    <a:cubicBezTo>
                      <a:pt x="8" y="554"/>
                      <a:pt x="17" y="539"/>
                      <a:pt x="43" y="537"/>
                    </a:cubicBezTo>
                    <a:cubicBezTo>
                      <a:pt x="54" y="536"/>
                      <a:pt x="64" y="529"/>
                      <a:pt x="73" y="526"/>
                    </a:cubicBezTo>
                    <a:cubicBezTo>
                      <a:pt x="76" y="498"/>
                      <a:pt x="53" y="502"/>
                      <a:pt x="40" y="491"/>
                    </a:cubicBezTo>
                    <a:cubicBezTo>
                      <a:pt x="51" y="446"/>
                      <a:pt x="74" y="406"/>
                      <a:pt x="106" y="372"/>
                    </a:cubicBezTo>
                    <a:cubicBezTo>
                      <a:pt x="113" y="364"/>
                      <a:pt x="122" y="358"/>
                      <a:pt x="127" y="349"/>
                    </a:cubicBezTo>
                    <a:cubicBezTo>
                      <a:pt x="146" y="317"/>
                      <a:pt x="175" y="297"/>
                      <a:pt x="205" y="277"/>
                    </a:cubicBezTo>
                    <a:cubicBezTo>
                      <a:pt x="229" y="261"/>
                      <a:pt x="253" y="245"/>
                      <a:pt x="277" y="227"/>
                    </a:cubicBezTo>
                    <a:cubicBezTo>
                      <a:pt x="322" y="195"/>
                      <a:pt x="375" y="182"/>
                      <a:pt x="425" y="164"/>
                    </a:cubicBezTo>
                    <a:cubicBezTo>
                      <a:pt x="483" y="143"/>
                      <a:pt x="536" y="116"/>
                      <a:pt x="583" y="76"/>
                    </a:cubicBezTo>
                    <a:cubicBezTo>
                      <a:pt x="618" y="46"/>
                      <a:pt x="659" y="32"/>
                      <a:pt x="706" y="34"/>
                    </a:cubicBezTo>
                    <a:cubicBezTo>
                      <a:pt x="794" y="36"/>
                      <a:pt x="882" y="37"/>
                      <a:pt x="969" y="36"/>
                    </a:cubicBezTo>
                    <a:cubicBezTo>
                      <a:pt x="1022" y="35"/>
                      <a:pt x="1075" y="25"/>
                      <a:pt x="1128" y="23"/>
                    </a:cubicBezTo>
                    <a:cubicBezTo>
                      <a:pt x="1181" y="22"/>
                      <a:pt x="1234" y="27"/>
                      <a:pt x="1287" y="25"/>
                    </a:cubicBezTo>
                    <a:cubicBezTo>
                      <a:pt x="1353" y="23"/>
                      <a:pt x="1419" y="16"/>
                      <a:pt x="1485" y="11"/>
                    </a:cubicBezTo>
                    <a:cubicBezTo>
                      <a:pt x="1491" y="10"/>
                      <a:pt x="1498" y="7"/>
                      <a:pt x="1504" y="9"/>
                    </a:cubicBezTo>
                    <a:cubicBezTo>
                      <a:pt x="1546" y="23"/>
                      <a:pt x="1587" y="13"/>
                      <a:pt x="1628" y="6"/>
                    </a:cubicBezTo>
                    <a:cubicBezTo>
                      <a:pt x="1646" y="3"/>
                      <a:pt x="1665" y="1"/>
                      <a:pt x="1683" y="1"/>
                    </a:cubicBezTo>
                    <a:cubicBezTo>
                      <a:pt x="1696" y="0"/>
                      <a:pt x="1705" y="6"/>
                      <a:pt x="1710" y="19"/>
                    </a:cubicBezTo>
                    <a:cubicBezTo>
                      <a:pt x="1723" y="53"/>
                      <a:pt x="1739" y="84"/>
                      <a:pt x="1738" y="122"/>
                    </a:cubicBezTo>
                    <a:cubicBezTo>
                      <a:pt x="1737" y="165"/>
                      <a:pt x="1742" y="207"/>
                      <a:pt x="1745" y="249"/>
                    </a:cubicBezTo>
                    <a:cubicBezTo>
                      <a:pt x="1746" y="266"/>
                      <a:pt x="1752" y="282"/>
                      <a:pt x="1756" y="302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82" name="Freeform 29"/>
              <p:cNvSpPr>
                <a:spLocks/>
              </p:cNvSpPr>
              <p:nvPr/>
            </p:nvSpPr>
            <p:spPr bwMode="auto">
              <a:xfrm>
                <a:off x="6616700" y="3590925"/>
                <a:ext cx="307975" cy="461963"/>
              </a:xfrm>
              <a:custGeom>
                <a:avLst/>
                <a:gdLst>
                  <a:gd name="T0" fmla="*/ 204 w 749"/>
                  <a:gd name="T1" fmla="*/ 660 h 1122"/>
                  <a:gd name="T2" fmla="*/ 159 w 749"/>
                  <a:gd name="T3" fmla="*/ 694 h 1122"/>
                  <a:gd name="T4" fmla="*/ 156 w 749"/>
                  <a:gd name="T5" fmla="*/ 849 h 1122"/>
                  <a:gd name="T6" fmla="*/ 165 w 749"/>
                  <a:gd name="T7" fmla="*/ 940 h 1122"/>
                  <a:gd name="T8" fmla="*/ 118 w 749"/>
                  <a:gd name="T9" fmla="*/ 1038 h 1122"/>
                  <a:gd name="T10" fmla="*/ 70 w 749"/>
                  <a:gd name="T11" fmla="*/ 1032 h 1122"/>
                  <a:gd name="T12" fmla="*/ 35 w 749"/>
                  <a:gd name="T13" fmla="*/ 959 h 1122"/>
                  <a:gd name="T14" fmla="*/ 7 w 749"/>
                  <a:gd name="T15" fmla="*/ 806 h 1122"/>
                  <a:gd name="T16" fmla="*/ 3 w 749"/>
                  <a:gd name="T17" fmla="*/ 775 h 1122"/>
                  <a:gd name="T18" fmla="*/ 22 w 749"/>
                  <a:gd name="T19" fmla="*/ 435 h 1122"/>
                  <a:gd name="T20" fmla="*/ 31 w 749"/>
                  <a:gd name="T21" fmla="*/ 324 h 1122"/>
                  <a:gd name="T22" fmla="*/ 63 w 749"/>
                  <a:gd name="T23" fmla="*/ 80 h 1122"/>
                  <a:gd name="T24" fmla="*/ 107 w 749"/>
                  <a:gd name="T25" fmla="*/ 39 h 1122"/>
                  <a:gd name="T26" fmla="*/ 229 w 749"/>
                  <a:gd name="T27" fmla="*/ 21 h 1122"/>
                  <a:gd name="T28" fmla="*/ 335 w 749"/>
                  <a:gd name="T29" fmla="*/ 21 h 1122"/>
                  <a:gd name="T30" fmla="*/ 497 w 749"/>
                  <a:gd name="T31" fmla="*/ 20 h 1122"/>
                  <a:gd name="T32" fmla="*/ 636 w 749"/>
                  <a:gd name="T33" fmla="*/ 11 h 1122"/>
                  <a:gd name="T34" fmla="*/ 733 w 749"/>
                  <a:gd name="T35" fmla="*/ 0 h 1122"/>
                  <a:gd name="T36" fmla="*/ 729 w 749"/>
                  <a:gd name="T37" fmla="*/ 49 h 1122"/>
                  <a:gd name="T38" fmla="*/ 745 w 749"/>
                  <a:gd name="T39" fmla="*/ 91 h 1122"/>
                  <a:gd name="T40" fmla="*/ 744 w 749"/>
                  <a:gd name="T41" fmla="*/ 297 h 1122"/>
                  <a:gd name="T42" fmla="*/ 716 w 749"/>
                  <a:gd name="T43" fmla="*/ 330 h 1122"/>
                  <a:gd name="T44" fmla="*/ 747 w 749"/>
                  <a:gd name="T45" fmla="*/ 356 h 1122"/>
                  <a:gd name="T46" fmla="*/ 747 w 749"/>
                  <a:gd name="T47" fmla="*/ 578 h 1122"/>
                  <a:gd name="T48" fmla="*/ 738 w 749"/>
                  <a:gd name="T49" fmla="*/ 787 h 1122"/>
                  <a:gd name="T50" fmla="*/ 696 w 749"/>
                  <a:gd name="T51" fmla="*/ 944 h 1122"/>
                  <a:gd name="T52" fmla="*/ 656 w 749"/>
                  <a:gd name="T53" fmla="*/ 964 h 1122"/>
                  <a:gd name="T54" fmla="*/ 640 w 749"/>
                  <a:gd name="T55" fmla="*/ 962 h 1122"/>
                  <a:gd name="T56" fmla="*/ 613 w 749"/>
                  <a:gd name="T57" fmla="*/ 918 h 1122"/>
                  <a:gd name="T58" fmla="*/ 623 w 749"/>
                  <a:gd name="T59" fmla="*/ 769 h 1122"/>
                  <a:gd name="T60" fmla="*/ 621 w 749"/>
                  <a:gd name="T61" fmla="*/ 764 h 1122"/>
                  <a:gd name="T62" fmla="*/ 588 w 749"/>
                  <a:gd name="T63" fmla="*/ 764 h 1122"/>
                  <a:gd name="T64" fmla="*/ 563 w 749"/>
                  <a:gd name="T65" fmla="*/ 789 h 1122"/>
                  <a:gd name="T66" fmla="*/ 565 w 749"/>
                  <a:gd name="T67" fmla="*/ 809 h 1122"/>
                  <a:gd name="T68" fmla="*/ 507 w 749"/>
                  <a:gd name="T69" fmla="*/ 1042 h 1122"/>
                  <a:gd name="T70" fmla="*/ 488 w 749"/>
                  <a:gd name="T71" fmla="*/ 1062 h 1122"/>
                  <a:gd name="T72" fmla="*/ 437 w 749"/>
                  <a:gd name="T73" fmla="*/ 1048 h 1122"/>
                  <a:gd name="T74" fmla="*/ 419 w 749"/>
                  <a:gd name="T75" fmla="*/ 940 h 1122"/>
                  <a:gd name="T76" fmla="*/ 412 w 749"/>
                  <a:gd name="T77" fmla="*/ 794 h 1122"/>
                  <a:gd name="T78" fmla="*/ 424 w 749"/>
                  <a:gd name="T79" fmla="*/ 696 h 1122"/>
                  <a:gd name="T80" fmla="*/ 427 w 749"/>
                  <a:gd name="T81" fmla="*/ 672 h 1122"/>
                  <a:gd name="T82" fmla="*/ 384 w 749"/>
                  <a:gd name="T83" fmla="*/ 682 h 1122"/>
                  <a:gd name="T84" fmla="*/ 362 w 749"/>
                  <a:gd name="T85" fmla="*/ 752 h 1122"/>
                  <a:gd name="T86" fmla="*/ 368 w 749"/>
                  <a:gd name="T87" fmla="*/ 898 h 1122"/>
                  <a:gd name="T88" fmla="*/ 375 w 749"/>
                  <a:gd name="T89" fmla="*/ 957 h 1122"/>
                  <a:gd name="T90" fmla="*/ 353 w 749"/>
                  <a:gd name="T91" fmla="*/ 1035 h 1122"/>
                  <a:gd name="T92" fmla="*/ 311 w 749"/>
                  <a:gd name="T93" fmla="*/ 1093 h 1122"/>
                  <a:gd name="T94" fmla="*/ 234 w 749"/>
                  <a:gd name="T95" fmla="*/ 1091 h 1122"/>
                  <a:gd name="T96" fmla="*/ 216 w 749"/>
                  <a:gd name="T97" fmla="*/ 1039 h 1122"/>
                  <a:gd name="T98" fmla="*/ 212 w 749"/>
                  <a:gd name="T99" fmla="*/ 988 h 1122"/>
                  <a:gd name="T100" fmla="*/ 202 w 749"/>
                  <a:gd name="T101" fmla="*/ 865 h 1122"/>
                  <a:gd name="T102" fmla="*/ 204 w 749"/>
                  <a:gd name="T103" fmla="*/ 718 h 1122"/>
                  <a:gd name="T104" fmla="*/ 204 w 749"/>
                  <a:gd name="T105" fmla="*/ 660 h 11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749" h="1122">
                    <a:moveTo>
                      <a:pt x="204" y="660"/>
                    </a:moveTo>
                    <a:cubicBezTo>
                      <a:pt x="168" y="658"/>
                      <a:pt x="160" y="665"/>
                      <a:pt x="159" y="694"/>
                    </a:cubicBezTo>
                    <a:cubicBezTo>
                      <a:pt x="158" y="746"/>
                      <a:pt x="155" y="797"/>
                      <a:pt x="156" y="849"/>
                    </a:cubicBezTo>
                    <a:cubicBezTo>
                      <a:pt x="156" y="879"/>
                      <a:pt x="161" y="910"/>
                      <a:pt x="165" y="940"/>
                    </a:cubicBezTo>
                    <a:cubicBezTo>
                      <a:pt x="172" y="991"/>
                      <a:pt x="161" y="1016"/>
                      <a:pt x="118" y="1038"/>
                    </a:cubicBezTo>
                    <a:cubicBezTo>
                      <a:pt x="102" y="1046"/>
                      <a:pt x="86" y="1045"/>
                      <a:pt x="70" y="1032"/>
                    </a:cubicBezTo>
                    <a:cubicBezTo>
                      <a:pt x="46" y="1013"/>
                      <a:pt x="40" y="986"/>
                      <a:pt x="35" y="959"/>
                    </a:cubicBezTo>
                    <a:cubicBezTo>
                      <a:pt x="25" y="908"/>
                      <a:pt x="16" y="857"/>
                      <a:pt x="7" y="806"/>
                    </a:cubicBezTo>
                    <a:cubicBezTo>
                      <a:pt x="5" y="796"/>
                      <a:pt x="3" y="785"/>
                      <a:pt x="3" y="775"/>
                    </a:cubicBezTo>
                    <a:cubicBezTo>
                      <a:pt x="0" y="661"/>
                      <a:pt x="7" y="548"/>
                      <a:pt x="22" y="435"/>
                    </a:cubicBezTo>
                    <a:cubicBezTo>
                      <a:pt x="27" y="398"/>
                      <a:pt x="27" y="361"/>
                      <a:pt x="31" y="324"/>
                    </a:cubicBezTo>
                    <a:cubicBezTo>
                      <a:pt x="41" y="242"/>
                      <a:pt x="52" y="161"/>
                      <a:pt x="63" y="80"/>
                    </a:cubicBezTo>
                    <a:cubicBezTo>
                      <a:pt x="68" y="44"/>
                      <a:pt x="69" y="45"/>
                      <a:pt x="107" y="39"/>
                    </a:cubicBezTo>
                    <a:cubicBezTo>
                      <a:pt x="148" y="33"/>
                      <a:pt x="188" y="25"/>
                      <a:pt x="229" y="21"/>
                    </a:cubicBezTo>
                    <a:cubicBezTo>
                      <a:pt x="264" y="18"/>
                      <a:pt x="300" y="18"/>
                      <a:pt x="335" y="21"/>
                    </a:cubicBezTo>
                    <a:cubicBezTo>
                      <a:pt x="389" y="25"/>
                      <a:pt x="443" y="27"/>
                      <a:pt x="497" y="20"/>
                    </a:cubicBezTo>
                    <a:cubicBezTo>
                      <a:pt x="543" y="13"/>
                      <a:pt x="590" y="14"/>
                      <a:pt x="636" y="11"/>
                    </a:cubicBezTo>
                    <a:cubicBezTo>
                      <a:pt x="668" y="8"/>
                      <a:pt x="701" y="4"/>
                      <a:pt x="733" y="0"/>
                    </a:cubicBezTo>
                    <a:cubicBezTo>
                      <a:pt x="744" y="30"/>
                      <a:pt x="744" y="30"/>
                      <a:pt x="729" y="49"/>
                    </a:cubicBezTo>
                    <a:cubicBezTo>
                      <a:pt x="735" y="64"/>
                      <a:pt x="745" y="77"/>
                      <a:pt x="745" y="91"/>
                    </a:cubicBezTo>
                    <a:cubicBezTo>
                      <a:pt x="746" y="159"/>
                      <a:pt x="744" y="228"/>
                      <a:pt x="744" y="297"/>
                    </a:cubicBezTo>
                    <a:cubicBezTo>
                      <a:pt x="743" y="317"/>
                      <a:pt x="738" y="331"/>
                      <a:pt x="716" y="330"/>
                    </a:cubicBezTo>
                    <a:cubicBezTo>
                      <a:pt x="714" y="356"/>
                      <a:pt x="735" y="350"/>
                      <a:pt x="747" y="356"/>
                    </a:cubicBezTo>
                    <a:cubicBezTo>
                      <a:pt x="747" y="430"/>
                      <a:pt x="745" y="504"/>
                      <a:pt x="747" y="578"/>
                    </a:cubicBezTo>
                    <a:cubicBezTo>
                      <a:pt x="749" y="648"/>
                      <a:pt x="744" y="717"/>
                      <a:pt x="738" y="787"/>
                    </a:cubicBezTo>
                    <a:cubicBezTo>
                      <a:pt x="733" y="841"/>
                      <a:pt x="719" y="893"/>
                      <a:pt x="696" y="944"/>
                    </a:cubicBezTo>
                    <a:cubicBezTo>
                      <a:pt x="687" y="963"/>
                      <a:pt x="676" y="969"/>
                      <a:pt x="656" y="964"/>
                    </a:cubicBezTo>
                    <a:cubicBezTo>
                      <a:pt x="651" y="962"/>
                      <a:pt x="645" y="963"/>
                      <a:pt x="640" y="962"/>
                    </a:cubicBezTo>
                    <a:cubicBezTo>
                      <a:pt x="611" y="956"/>
                      <a:pt x="605" y="948"/>
                      <a:pt x="613" y="918"/>
                    </a:cubicBezTo>
                    <a:cubicBezTo>
                      <a:pt x="625" y="869"/>
                      <a:pt x="630" y="820"/>
                      <a:pt x="623" y="769"/>
                    </a:cubicBezTo>
                    <a:cubicBezTo>
                      <a:pt x="622" y="767"/>
                      <a:pt x="621" y="765"/>
                      <a:pt x="621" y="764"/>
                    </a:cubicBezTo>
                    <a:cubicBezTo>
                      <a:pt x="609" y="764"/>
                      <a:pt x="599" y="764"/>
                      <a:pt x="588" y="764"/>
                    </a:cubicBezTo>
                    <a:cubicBezTo>
                      <a:pt x="568" y="763"/>
                      <a:pt x="562" y="768"/>
                      <a:pt x="563" y="789"/>
                    </a:cubicBezTo>
                    <a:cubicBezTo>
                      <a:pt x="563" y="796"/>
                      <a:pt x="565" y="802"/>
                      <a:pt x="565" y="809"/>
                    </a:cubicBezTo>
                    <a:cubicBezTo>
                      <a:pt x="570" y="893"/>
                      <a:pt x="561" y="973"/>
                      <a:pt x="507" y="1042"/>
                    </a:cubicBezTo>
                    <a:cubicBezTo>
                      <a:pt x="502" y="1050"/>
                      <a:pt x="496" y="1057"/>
                      <a:pt x="488" y="1062"/>
                    </a:cubicBezTo>
                    <a:cubicBezTo>
                      <a:pt x="468" y="1077"/>
                      <a:pt x="443" y="1072"/>
                      <a:pt x="437" y="1048"/>
                    </a:cubicBezTo>
                    <a:cubicBezTo>
                      <a:pt x="427" y="1013"/>
                      <a:pt x="422" y="976"/>
                      <a:pt x="419" y="940"/>
                    </a:cubicBezTo>
                    <a:cubicBezTo>
                      <a:pt x="415" y="892"/>
                      <a:pt x="412" y="843"/>
                      <a:pt x="412" y="794"/>
                    </a:cubicBezTo>
                    <a:cubicBezTo>
                      <a:pt x="413" y="761"/>
                      <a:pt x="420" y="729"/>
                      <a:pt x="424" y="696"/>
                    </a:cubicBezTo>
                    <a:cubicBezTo>
                      <a:pt x="425" y="688"/>
                      <a:pt x="426" y="681"/>
                      <a:pt x="427" y="672"/>
                    </a:cubicBezTo>
                    <a:cubicBezTo>
                      <a:pt x="408" y="662"/>
                      <a:pt x="398" y="663"/>
                      <a:pt x="384" y="682"/>
                    </a:cubicBezTo>
                    <a:cubicBezTo>
                      <a:pt x="368" y="704"/>
                      <a:pt x="361" y="727"/>
                      <a:pt x="362" y="752"/>
                    </a:cubicBezTo>
                    <a:cubicBezTo>
                      <a:pt x="362" y="800"/>
                      <a:pt x="365" y="849"/>
                      <a:pt x="368" y="898"/>
                    </a:cubicBezTo>
                    <a:cubicBezTo>
                      <a:pt x="369" y="918"/>
                      <a:pt x="372" y="937"/>
                      <a:pt x="375" y="957"/>
                    </a:cubicBezTo>
                    <a:cubicBezTo>
                      <a:pt x="378" y="986"/>
                      <a:pt x="374" y="1012"/>
                      <a:pt x="353" y="1035"/>
                    </a:cubicBezTo>
                    <a:cubicBezTo>
                      <a:pt x="337" y="1052"/>
                      <a:pt x="326" y="1074"/>
                      <a:pt x="311" y="1093"/>
                    </a:cubicBezTo>
                    <a:cubicBezTo>
                      <a:pt x="289" y="1122"/>
                      <a:pt x="253" y="1122"/>
                      <a:pt x="234" y="1091"/>
                    </a:cubicBezTo>
                    <a:cubicBezTo>
                      <a:pt x="225" y="1076"/>
                      <a:pt x="219" y="1057"/>
                      <a:pt x="216" y="1039"/>
                    </a:cubicBezTo>
                    <a:cubicBezTo>
                      <a:pt x="212" y="1022"/>
                      <a:pt x="213" y="1005"/>
                      <a:pt x="212" y="988"/>
                    </a:cubicBezTo>
                    <a:cubicBezTo>
                      <a:pt x="208" y="947"/>
                      <a:pt x="203" y="906"/>
                      <a:pt x="202" y="865"/>
                    </a:cubicBezTo>
                    <a:cubicBezTo>
                      <a:pt x="201" y="816"/>
                      <a:pt x="203" y="767"/>
                      <a:pt x="204" y="718"/>
                    </a:cubicBezTo>
                    <a:cubicBezTo>
                      <a:pt x="204" y="699"/>
                      <a:pt x="204" y="681"/>
                      <a:pt x="204" y="66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83" name="Freeform 30"/>
              <p:cNvSpPr>
                <a:spLocks/>
              </p:cNvSpPr>
              <p:nvPr/>
            </p:nvSpPr>
            <p:spPr bwMode="auto">
              <a:xfrm>
                <a:off x="6126163" y="5197475"/>
                <a:ext cx="384175" cy="300038"/>
              </a:xfrm>
              <a:custGeom>
                <a:avLst/>
                <a:gdLst>
                  <a:gd name="T0" fmla="*/ 370 w 935"/>
                  <a:gd name="T1" fmla="*/ 729 h 729"/>
                  <a:gd name="T2" fmla="*/ 233 w 935"/>
                  <a:gd name="T3" fmla="*/ 719 h 729"/>
                  <a:gd name="T4" fmla="*/ 126 w 935"/>
                  <a:gd name="T5" fmla="*/ 716 h 729"/>
                  <a:gd name="T6" fmla="*/ 4 w 935"/>
                  <a:gd name="T7" fmla="*/ 698 h 729"/>
                  <a:gd name="T8" fmla="*/ 3 w 935"/>
                  <a:gd name="T9" fmla="*/ 683 h 729"/>
                  <a:gd name="T10" fmla="*/ 5 w 935"/>
                  <a:gd name="T11" fmla="*/ 569 h 729"/>
                  <a:gd name="T12" fmla="*/ 14 w 935"/>
                  <a:gd name="T13" fmla="*/ 503 h 729"/>
                  <a:gd name="T14" fmla="*/ 35 w 935"/>
                  <a:gd name="T15" fmla="*/ 457 h 729"/>
                  <a:gd name="T16" fmla="*/ 23 w 935"/>
                  <a:gd name="T17" fmla="*/ 415 h 729"/>
                  <a:gd name="T18" fmla="*/ 89 w 935"/>
                  <a:gd name="T19" fmla="*/ 291 h 729"/>
                  <a:gd name="T20" fmla="*/ 159 w 935"/>
                  <a:gd name="T21" fmla="*/ 213 h 729"/>
                  <a:gd name="T22" fmla="*/ 213 w 935"/>
                  <a:gd name="T23" fmla="*/ 181 h 729"/>
                  <a:gd name="T24" fmla="*/ 379 w 935"/>
                  <a:gd name="T25" fmla="*/ 117 h 729"/>
                  <a:gd name="T26" fmla="*/ 394 w 935"/>
                  <a:gd name="T27" fmla="*/ 110 h 729"/>
                  <a:gd name="T28" fmla="*/ 560 w 935"/>
                  <a:gd name="T29" fmla="*/ 32 h 729"/>
                  <a:gd name="T30" fmla="*/ 662 w 935"/>
                  <a:gd name="T31" fmla="*/ 4 h 729"/>
                  <a:gd name="T32" fmla="*/ 851 w 935"/>
                  <a:gd name="T33" fmla="*/ 6 h 729"/>
                  <a:gd name="T34" fmla="*/ 875 w 935"/>
                  <a:gd name="T35" fmla="*/ 9 h 729"/>
                  <a:gd name="T36" fmla="*/ 870 w 935"/>
                  <a:gd name="T37" fmla="*/ 108 h 729"/>
                  <a:gd name="T38" fmla="*/ 856 w 935"/>
                  <a:gd name="T39" fmla="*/ 226 h 729"/>
                  <a:gd name="T40" fmla="*/ 903 w 935"/>
                  <a:gd name="T41" fmla="*/ 284 h 729"/>
                  <a:gd name="T42" fmla="*/ 935 w 935"/>
                  <a:gd name="T43" fmla="*/ 289 h 729"/>
                  <a:gd name="T44" fmla="*/ 790 w 935"/>
                  <a:gd name="T45" fmla="*/ 383 h 729"/>
                  <a:gd name="T46" fmla="*/ 644 w 935"/>
                  <a:gd name="T47" fmla="*/ 444 h 729"/>
                  <a:gd name="T48" fmla="*/ 417 w 935"/>
                  <a:gd name="T49" fmla="*/ 644 h 729"/>
                  <a:gd name="T50" fmla="*/ 370 w 935"/>
                  <a:gd name="T51" fmla="*/ 729 h 7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935" h="729">
                    <a:moveTo>
                      <a:pt x="370" y="729"/>
                    </a:moveTo>
                    <a:cubicBezTo>
                      <a:pt x="323" y="725"/>
                      <a:pt x="278" y="722"/>
                      <a:pt x="233" y="719"/>
                    </a:cubicBezTo>
                    <a:cubicBezTo>
                      <a:pt x="197" y="717"/>
                      <a:pt x="162" y="716"/>
                      <a:pt x="126" y="716"/>
                    </a:cubicBezTo>
                    <a:cubicBezTo>
                      <a:pt x="85" y="717"/>
                      <a:pt x="44" y="717"/>
                      <a:pt x="4" y="698"/>
                    </a:cubicBezTo>
                    <a:cubicBezTo>
                      <a:pt x="3" y="693"/>
                      <a:pt x="1" y="687"/>
                      <a:pt x="3" y="683"/>
                    </a:cubicBezTo>
                    <a:cubicBezTo>
                      <a:pt x="25" y="645"/>
                      <a:pt x="13" y="607"/>
                      <a:pt x="5" y="569"/>
                    </a:cubicBezTo>
                    <a:cubicBezTo>
                      <a:pt x="0" y="546"/>
                      <a:pt x="2" y="524"/>
                      <a:pt x="14" y="503"/>
                    </a:cubicBezTo>
                    <a:cubicBezTo>
                      <a:pt x="22" y="489"/>
                      <a:pt x="27" y="472"/>
                      <a:pt x="35" y="457"/>
                    </a:cubicBezTo>
                    <a:cubicBezTo>
                      <a:pt x="44" y="438"/>
                      <a:pt x="39" y="424"/>
                      <a:pt x="23" y="415"/>
                    </a:cubicBezTo>
                    <a:cubicBezTo>
                      <a:pt x="37" y="367"/>
                      <a:pt x="61" y="327"/>
                      <a:pt x="89" y="291"/>
                    </a:cubicBezTo>
                    <a:cubicBezTo>
                      <a:pt x="111" y="263"/>
                      <a:pt x="134" y="237"/>
                      <a:pt x="159" y="213"/>
                    </a:cubicBezTo>
                    <a:cubicBezTo>
                      <a:pt x="174" y="199"/>
                      <a:pt x="194" y="189"/>
                      <a:pt x="213" y="181"/>
                    </a:cubicBezTo>
                    <a:cubicBezTo>
                      <a:pt x="268" y="159"/>
                      <a:pt x="324" y="138"/>
                      <a:pt x="379" y="117"/>
                    </a:cubicBezTo>
                    <a:cubicBezTo>
                      <a:pt x="384" y="115"/>
                      <a:pt x="389" y="111"/>
                      <a:pt x="394" y="110"/>
                    </a:cubicBezTo>
                    <a:cubicBezTo>
                      <a:pt x="456" y="98"/>
                      <a:pt x="508" y="65"/>
                      <a:pt x="560" y="32"/>
                    </a:cubicBezTo>
                    <a:cubicBezTo>
                      <a:pt x="591" y="12"/>
                      <a:pt x="624" y="0"/>
                      <a:pt x="662" y="4"/>
                    </a:cubicBezTo>
                    <a:cubicBezTo>
                      <a:pt x="725" y="11"/>
                      <a:pt x="788" y="10"/>
                      <a:pt x="851" y="6"/>
                    </a:cubicBezTo>
                    <a:cubicBezTo>
                      <a:pt x="858" y="6"/>
                      <a:pt x="864" y="8"/>
                      <a:pt x="875" y="9"/>
                    </a:cubicBezTo>
                    <a:cubicBezTo>
                      <a:pt x="874" y="42"/>
                      <a:pt x="873" y="75"/>
                      <a:pt x="870" y="108"/>
                    </a:cubicBezTo>
                    <a:cubicBezTo>
                      <a:pt x="867" y="147"/>
                      <a:pt x="862" y="187"/>
                      <a:pt x="856" y="226"/>
                    </a:cubicBezTo>
                    <a:cubicBezTo>
                      <a:pt x="851" y="262"/>
                      <a:pt x="866" y="281"/>
                      <a:pt x="903" y="284"/>
                    </a:cubicBezTo>
                    <a:cubicBezTo>
                      <a:pt x="912" y="285"/>
                      <a:pt x="920" y="287"/>
                      <a:pt x="935" y="289"/>
                    </a:cubicBezTo>
                    <a:cubicBezTo>
                      <a:pt x="889" y="331"/>
                      <a:pt x="843" y="363"/>
                      <a:pt x="790" y="383"/>
                    </a:cubicBezTo>
                    <a:cubicBezTo>
                      <a:pt x="740" y="402"/>
                      <a:pt x="690" y="418"/>
                      <a:pt x="644" y="444"/>
                    </a:cubicBezTo>
                    <a:cubicBezTo>
                      <a:pt x="553" y="494"/>
                      <a:pt x="472" y="554"/>
                      <a:pt x="417" y="644"/>
                    </a:cubicBezTo>
                    <a:cubicBezTo>
                      <a:pt x="400" y="671"/>
                      <a:pt x="386" y="699"/>
                      <a:pt x="370" y="72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84" name="Freeform 31"/>
              <p:cNvSpPr>
                <a:spLocks/>
              </p:cNvSpPr>
              <p:nvPr/>
            </p:nvSpPr>
            <p:spPr bwMode="auto">
              <a:xfrm>
                <a:off x="6945313" y="3130550"/>
                <a:ext cx="60325" cy="406400"/>
              </a:xfrm>
              <a:custGeom>
                <a:avLst/>
                <a:gdLst>
                  <a:gd name="T0" fmla="*/ 141 w 145"/>
                  <a:gd name="T1" fmla="*/ 975 h 990"/>
                  <a:gd name="T2" fmla="*/ 16 w 145"/>
                  <a:gd name="T3" fmla="*/ 972 h 990"/>
                  <a:gd name="T4" fmla="*/ 21 w 145"/>
                  <a:gd name="T5" fmla="*/ 881 h 990"/>
                  <a:gd name="T6" fmla="*/ 0 w 145"/>
                  <a:gd name="T7" fmla="*/ 842 h 990"/>
                  <a:gd name="T8" fmla="*/ 18 w 145"/>
                  <a:gd name="T9" fmla="*/ 675 h 990"/>
                  <a:gd name="T10" fmla="*/ 23 w 145"/>
                  <a:gd name="T11" fmla="*/ 612 h 990"/>
                  <a:gd name="T12" fmla="*/ 51 w 145"/>
                  <a:gd name="T13" fmla="*/ 411 h 990"/>
                  <a:gd name="T14" fmla="*/ 56 w 145"/>
                  <a:gd name="T15" fmla="*/ 338 h 990"/>
                  <a:gd name="T16" fmla="*/ 84 w 145"/>
                  <a:gd name="T17" fmla="*/ 143 h 990"/>
                  <a:gd name="T18" fmla="*/ 94 w 145"/>
                  <a:gd name="T19" fmla="*/ 0 h 990"/>
                  <a:gd name="T20" fmla="*/ 102 w 145"/>
                  <a:gd name="T21" fmla="*/ 72 h 990"/>
                  <a:gd name="T22" fmla="*/ 98 w 145"/>
                  <a:gd name="T23" fmla="*/ 95 h 990"/>
                  <a:gd name="T24" fmla="*/ 113 w 145"/>
                  <a:gd name="T25" fmla="*/ 257 h 990"/>
                  <a:gd name="T26" fmla="*/ 120 w 145"/>
                  <a:gd name="T27" fmla="*/ 304 h 990"/>
                  <a:gd name="T28" fmla="*/ 130 w 145"/>
                  <a:gd name="T29" fmla="*/ 546 h 990"/>
                  <a:gd name="T30" fmla="*/ 136 w 145"/>
                  <a:gd name="T31" fmla="*/ 760 h 990"/>
                  <a:gd name="T32" fmla="*/ 144 w 145"/>
                  <a:gd name="T33" fmla="*/ 906 h 990"/>
                  <a:gd name="T34" fmla="*/ 141 w 145"/>
                  <a:gd name="T35" fmla="*/ 975 h 9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45" h="990">
                    <a:moveTo>
                      <a:pt x="141" y="975"/>
                    </a:moveTo>
                    <a:cubicBezTo>
                      <a:pt x="97" y="960"/>
                      <a:pt x="59" y="990"/>
                      <a:pt x="16" y="972"/>
                    </a:cubicBezTo>
                    <a:cubicBezTo>
                      <a:pt x="18" y="942"/>
                      <a:pt x="18" y="911"/>
                      <a:pt x="21" y="881"/>
                    </a:cubicBezTo>
                    <a:cubicBezTo>
                      <a:pt x="22" y="863"/>
                      <a:pt x="23" y="847"/>
                      <a:pt x="0" y="842"/>
                    </a:cubicBezTo>
                    <a:cubicBezTo>
                      <a:pt x="6" y="785"/>
                      <a:pt x="13" y="730"/>
                      <a:pt x="18" y="675"/>
                    </a:cubicBezTo>
                    <a:cubicBezTo>
                      <a:pt x="21" y="654"/>
                      <a:pt x="20" y="633"/>
                      <a:pt x="23" y="612"/>
                    </a:cubicBezTo>
                    <a:cubicBezTo>
                      <a:pt x="32" y="545"/>
                      <a:pt x="42" y="478"/>
                      <a:pt x="51" y="411"/>
                    </a:cubicBezTo>
                    <a:cubicBezTo>
                      <a:pt x="54" y="387"/>
                      <a:pt x="56" y="363"/>
                      <a:pt x="56" y="338"/>
                    </a:cubicBezTo>
                    <a:cubicBezTo>
                      <a:pt x="57" y="272"/>
                      <a:pt x="77" y="208"/>
                      <a:pt x="84" y="143"/>
                    </a:cubicBezTo>
                    <a:cubicBezTo>
                      <a:pt x="88" y="95"/>
                      <a:pt x="89" y="48"/>
                      <a:pt x="94" y="0"/>
                    </a:cubicBezTo>
                    <a:cubicBezTo>
                      <a:pt x="101" y="24"/>
                      <a:pt x="108" y="47"/>
                      <a:pt x="102" y="72"/>
                    </a:cubicBezTo>
                    <a:cubicBezTo>
                      <a:pt x="100" y="80"/>
                      <a:pt x="97" y="88"/>
                      <a:pt x="98" y="95"/>
                    </a:cubicBezTo>
                    <a:cubicBezTo>
                      <a:pt x="102" y="149"/>
                      <a:pt x="108" y="203"/>
                      <a:pt x="113" y="257"/>
                    </a:cubicBezTo>
                    <a:cubicBezTo>
                      <a:pt x="115" y="273"/>
                      <a:pt x="119" y="288"/>
                      <a:pt x="120" y="304"/>
                    </a:cubicBezTo>
                    <a:cubicBezTo>
                      <a:pt x="124" y="385"/>
                      <a:pt x="127" y="465"/>
                      <a:pt x="130" y="546"/>
                    </a:cubicBezTo>
                    <a:cubicBezTo>
                      <a:pt x="132" y="617"/>
                      <a:pt x="134" y="688"/>
                      <a:pt x="136" y="760"/>
                    </a:cubicBezTo>
                    <a:cubicBezTo>
                      <a:pt x="138" y="808"/>
                      <a:pt x="142" y="857"/>
                      <a:pt x="144" y="906"/>
                    </a:cubicBezTo>
                    <a:cubicBezTo>
                      <a:pt x="145" y="927"/>
                      <a:pt x="142" y="948"/>
                      <a:pt x="141" y="975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85" name="Freeform 32"/>
              <p:cNvSpPr>
                <a:spLocks/>
              </p:cNvSpPr>
              <p:nvPr/>
            </p:nvSpPr>
            <p:spPr bwMode="auto">
              <a:xfrm>
                <a:off x="5821363" y="1492250"/>
                <a:ext cx="34925" cy="25400"/>
              </a:xfrm>
              <a:custGeom>
                <a:avLst/>
                <a:gdLst>
                  <a:gd name="T0" fmla="*/ 88 w 88"/>
                  <a:gd name="T1" fmla="*/ 22 h 64"/>
                  <a:gd name="T2" fmla="*/ 40 w 88"/>
                  <a:gd name="T3" fmla="*/ 64 h 64"/>
                  <a:gd name="T4" fmla="*/ 26 w 88"/>
                  <a:gd name="T5" fmla="*/ 36 h 64"/>
                  <a:gd name="T6" fmla="*/ 0 w 88"/>
                  <a:gd name="T7" fmla="*/ 38 h 64"/>
                  <a:gd name="T8" fmla="*/ 16 w 88"/>
                  <a:gd name="T9" fmla="*/ 2 h 64"/>
                  <a:gd name="T10" fmla="*/ 88 w 88"/>
                  <a:gd name="T11" fmla="*/ 22 h 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88" h="64">
                    <a:moveTo>
                      <a:pt x="88" y="22"/>
                    </a:moveTo>
                    <a:cubicBezTo>
                      <a:pt x="72" y="37"/>
                      <a:pt x="57" y="49"/>
                      <a:pt x="40" y="64"/>
                    </a:cubicBezTo>
                    <a:cubicBezTo>
                      <a:pt x="34" y="52"/>
                      <a:pt x="32" y="40"/>
                      <a:pt x="26" y="36"/>
                    </a:cubicBezTo>
                    <a:cubicBezTo>
                      <a:pt x="21" y="32"/>
                      <a:pt x="10" y="37"/>
                      <a:pt x="0" y="38"/>
                    </a:cubicBezTo>
                    <a:cubicBezTo>
                      <a:pt x="5" y="26"/>
                      <a:pt x="11" y="13"/>
                      <a:pt x="16" y="2"/>
                    </a:cubicBezTo>
                    <a:cubicBezTo>
                      <a:pt x="48" y="0"/>
                      <a:pt x="48" y="0"/>
                      <a:pt x="88" y="22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86" name="Freeform 33"/>
              <p:cNvSpPr>
                <a:spLocks/>
              </p:cNvSpPr>
              <p:nvPr/>
            </p:nvSpPr>
            <p:spPr bwMode="auto">
              <a:xfrm>
                <a:off x="6584950" y="3560763"/>
                <a:ext cx="22225" cy="15875"/>
              </a:xfrm>
              <a:custGeom>
                <a:avLst/>
                <a:gdLst>
                  <a:gd name="T0" fmla="*/ 54 w 54"/>
                  <a:gd name="T1" fmla="*/ 0 h 38"/>
                  <a:gd name="T2" fmla="*/ 50 w 54"/>
                  <a:gd name="T3" fmla="*/ 38 h 38"/>
                  <a:gd name="T4" fmla="*/ 0 w 54"/>
                  <a:gd name="T5" fmla="*/ 31 h 38"/>
                  <a:gd name="T6" fmla="*/ 54 w 54"/>
                  <a:gd name="T7" fmla="*/ 0 h 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54" h="38">
                    <a:moveTo>
                      <a:pt x="54" y="0"/>
                    </a:moveTo>
                    <a:cubicBezTo>
                      <a:pt x="53" y="16"/>
                      <a:pt x="52" y="26"/>
                      <a:pt x="50" y="38"/>
                    </a:cubicBezTo>
                    <a:cubicBezTo>
                      <a:pt x="33" y="36"/>
                      <a:pt x="18" y="34"/>
                      <a:pt x="0" y="31"/>
                    </a:cubicBezTo>
                    <a:cubicBezTo>
                      <a:pt x="7" y="2"/>
                      <a:pt x="31" y="8"/>
                      <a:pt x="54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87" name="Freeform 34"/>
              <p:cNvSpPr>
                <a:spLocks/>
              </p:cNvSpPr>
              <p:nvPr/>
            </p:nvSpPr>
            <p:spPr bwMode="auto">
              <a:xfrm>
                <a:off x="6491288" y="1868488"/>
                <a:ext cx="9525" cy="9525"/>
              </a:xfrm>
              <a:custGeom>
                <a:avLst/>
                <a:gdLst>
                  <a:gd name="T0" fmla="*/ 6 w 25"/>
                  <a:gd name="T1" fmla="*/ 0 h 21"/>
                  <a:gd name="T2" fmla="*/ 25 w 25"/>
                  <a:gd name="T3" fmla="*/ 16 h 21"/>
                  <a:gd name="T4" fmla="*/ 21 w 25"/>
                  <a:gd name="T5" fmla="*/ 21 h 21"/>
                  <a:gd name="T6" fmla="*/ 0 w 25"/>
                  <a:gd name="T7" fmla="*/ 8 h 21"/>
                  <a:gd name="T8" fmla="*/ 6 w 25"/>
                  <a:gd name="T9" fmla="*/ 0 h 2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5" h="21">
                    <a:moveTo>
                      <a:pt x="6" y="0"/>
                    </a:moveTo>
                    <a:cubicBezTo>
                      <a:pt x="12" y="6"/>
                      <a:pt x="18" y="11"/>
                      <a:pt x="25" y="16"/>
                    </a:cubicBezTo>
                    <a:cubicBezTo>
                      <a:pt x="23" y="18"/>
                      <a:pt x="22" y="20"/>
                      <a:pt x="21" y="21"/>
                    </a:cubicBezTo>
                    <a:cubicBezTo>
                      <a:pt x="14" y="17"/>
                      <a:pt x="7" y="13"/>
                      <a:pt x="0" y="8"/>
                    </a:cubicBezTo>
                    <a:cubicBezTo>
                      <a:pt x="2" y="6"/>
                      <a:pt x="4" y="3"/>
                      <a:pt x="6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88" name="Freeform 37"/>
              <p:cNvSpPr>
                <a:spLocks/>
              </p:cNvSpPr>
              <p:nvPr/>
            </p:nvSpPr>
            <p:spPr bwMode="auto">
              <a:xfrm>
                <a:off x="6635750" y="2957513"/>
                <a:ext cx="20638" cy="20638"/>
              </a:xfrm>
              <a:custGeom>
                <a:avLst/>
                <a:gdLst>
                  <a:gd name="T0" fmla="*/ 35 w 51"/>
                  <a:gd name="T1" fmla="*/ 0 h 53"/>
                  <a:gd name="T2" fmla="*/ 27 w 51"/>
                  <a:gd name="T3" fmla="*/ 47 h 53"/>
                  <a:gd name="T4" fmla="*/ 4 w 51"/>
                  <a:gd name="T5" fmla="*/ 34 h 53"/>
                  <a:gd name="T6" fmla="*/ 35 w 51"/>
                  <a:gd name="T7" fmla="*/ 0 h 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51" h="53">
                    <a:moveTo>
                      <a:pt x="35" y="0"/>
                    </a:moveTo>
                    <a:cubicBezTo>
                      <a:pt x="34" y="19"/>
                      <a:pt x="51" y="36"/>
                      <a:pt x="27" y="47"/>
                    </a:cubicBezTo>
                    <a:cubicBezTo>
                      <a:pt x="15" y="53"/>
                      <a:pt x="6" y="48"/>
                      <a:pt x="4" y="34"/>
                    </a:cubicBezTo>
                    <a:cubicBezTo>
                      <a:pt x="0" y="15"/>
                      <a:pt x="6" y="7"/>
                      <a:pt x="35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89" name="Freeform 38"/>
              <p:cNvSpPr>
                <a:spLocks/>
              </p:cNvSpPr>
              <p:nvPr/>
            </p:nvSpPr>
            <p:spPr bwMode="auto">
              <a:xfrm>
                <a:off x="6630988" y="3340100"/>
                <a:ext cx="7938" cy="15875"/>
              </a:xfrm>
              <a:custGeom>
                <a:avLst/>
                <a:gdLst>
                  <a:gd name="T0" fmla="*/ 0 w 18"/>
                  <a:gd name="T1" fmla="*/ 0 h 38"/>
                  <a:gd name="T2" fmla="*/ 4 w 18"/>
                  <a:gd name="T3" fmla="*/ 38 h 38"/>
                  <a:gd name="T4" fmla="*/ 0 w 18"/>
                  <a:gd name="T5" fmla="*/ 0 h 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8" h="38">
                    <a:moveTo>
                      <a:pt x="0" y="0"/>
                    </a:moveTo>
                    <a:cubicBezTo>
                      <a:pt x="18" y="26"/>
                      <a:pt x="18" y="26"/>
                      <a:pt x="4" y="38"/>
                    </a:cubicBezTo>
                    <a:cubicBezTo>
                      <a:pt x="3" y="26"/>
                      <a:pt x="2" y="16"/>
                      <a:pt x="0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91" name="Freeform 40"/>
              <p:cNvSpPr>
                <a:spLocks/>
              </p:cNvSpPr>
              <p:nvPr/>
            </p:nvSpPr>
            <p:spPr bwMode="auto">
              <a:xfrm>
                <a:off x="6637338" y="3260725"/>
                <a:ext cx="4763" cy="11113"/>
              </a:xfrm>
              <a:custGeom>
                <a:avLst/>
                <a:gdLst>
                  <a:gd name="T0" fmla="*/ 7 w 12"/>
                  <a:gd name="T1" fmla="*/ 0 h 26"/>
                  <a:gd name="T2" fmla="*/ 12 w 12"/>
                  <a:gd name="T3" fmla="*/ 25 h 26"/>
                  <a:gd name="T4" fmla="*/ 5 w 12"/>
                  <a:gd name="T5" fmla="*/ 26 h 26"/>
                  <a:gd name="T6" fmla="*/ 0 w 12"/>
                  <a:gd name="T7" fmla="*/ 1 h 26"/>
                  <a:gd name="T8" fmla="*/ 7 w 12"/>
                  <a:gd name="T9" fmla="*/ 0 h 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" h="26">
                    <a:moveTo>
                      <a:pt x="7" y="0"/>
                    </a:moveTo>
                    <a:cubicBezTo>
                      <a:pt x="9" y="8"/>
                      <a:pt x="10" y="16"/>
                      <a:pt x="12" y="25"/>
                    </a:cubicBezTo>
                    <a:cubicBezTo>
                      <a:pt x="10" y="25"/>
                      <a:pt x="7" y="26"/>
                      <a:pt x="5" y="26"/>
                    </a:cubicBezTo>
                    <a:cubicBezTo>
                      <a:pt x="4" y="18"/>
                      <a:pt x="2" y="9"/>
                      <a:pt x="0" y="1"/>
                    </a:cubicBezTo>
                    <a:cubicBezTo>
                      <a:pt x="3" y="0"/>
                      <a:pt x="5" y="0"/>
                      <a:pt x="7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92" name="Freeform 41"/>
              <p:cNvSpPr>
                <a:spLocks/>
              </p:cNvSpPr>
              <p:nvPr/>
            </p:nvSpPr>
            <p:spPr bwMode="auto">
              <a:xfrm>
                <a:off x="6640513" y="3000375"/>
                <a:ext cx="6350" cy="9525"/>
              </a:xfrm>
              <a:custGeom>
                <a:avLst/>
                <a:gdLst>
                  <a:gd name="T0" fmla="*/ 7 w 15"/>
                  <a:gd name="T1" fmla="*/ 0 h 21"/>
                  <a:gd name="T2" fmla="*/ 15 w 15"/>
                  <a:gd name="T3" fmla="*/ 18 h 21"/>
                  <a:gd name="T4" fmla="*/ 9 w 15"/>
                  <a:gd name="T5" fmla="*/ 21 h 21"/>
                  <a:gd name="T6" fmla="*/ 0 w 15"/>
                  <a:gd name="T7" fmla="*/ 4 h 21"/>
                  <a:gd name="T8" fmla="*/ 7 w 15"/>
                  <a:gd name="T9" fmla="*/ 0 h 2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5" h="21">
                    <a:moveTo>
                      <a:pt x="7" y="0"/>
                    </a:moveTo>
                    <a:cubicBezTo>
                      <a:pt x="9" y="6"/>
                      <a:pt x="12" y="12"/>
                      <a:pt x="15" y="18"/>
                    </a:cubicBezTo>
                    <a:cubicBezTo>
                      <a:pt x="13" y="19"/>
                      <a:pt x="11" y="20"/>
                      <a:pt x="9" y="21"/>
                    </a:cubicBezTo>
                    <a:cubicBezTo>
                      <a:pt x="6" y="15"/>
                      <a:pt x="3" y="9"/>
                      <a:pt x="0" y="4"/>
                    </a:cubicBezTo>
                    <a:cubicBezTo>
                      <a:pt x="2" y="2"/>
                      <a:pt x="4" y="1"/>
                      <a:pt x="7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93" name="Freeform 42"/>
              <p:cNvSpPr>
                <a:spLocks/>
              </p:cNvSpPr>
              <p:nvPr/>
            </p:nvSpPr>
            <p:spPr bwMode="auto">
              <a:xfrm>
                <a:off x="6643688" y="3119438"/>
                <a:ext cx="6350" cy="7938"/>
              </a:xfrm>
              <a:custGeom>
                <a:avLst/>
                <a:gdLst>
                  <a:gd name="T0" fmla="*/ 0 w 16"/>
                  <a:gd name="T1" fmla="*/ 16 h 20"/>
                  <a:gd name="T2" fmla="*/ 6 w 16"/>
                  <a:gd name="T3" fmla="*/ 0 h 20"/>
                  <a:gd name="T4" fmla="*/ 16 w 16"/>
                  <a:gd name="T5" fmla="*/ 5 h 20"/>
                  <a:gd name="T6" fmla="*/ 7 w 16"/>
                  <a:gd name="T7" fmla="*/ 20 h 20"/>
                  <a:gd name="T8" fmla="*/ 0 w 16"/>
                  <a:gd name="T9" fmla="*/ 16 h 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6" h="20">
                    <a:moveTo>
                      <a:pt x="0" y="16"/>
                    </a:moveTo>
                    <a:cubicBezTo>
                      <a:pt x="2" y="11"/>
                      <a:pt x="4" y="5"/>
                      <a:pt x="6" y="0"/>
                    </a:cubicBezTo>
                    <a:cubicBezTo>
                      <a:pt x="9" y="2"/>
                      <a:pt x="12" y="3"/>
                      <a:pt x="16" y="5"/>
                    </a:cubicBezTo>
                    <a:cubicBezTo>
                      <a:pt x="13" y="10"/>
                      <a:pt x="10" y="15"/>
                      <a:pt x="7" y="20"/>
                    </a:cubicBezTo>
                    <a:cubicBezTo>
                      <a:pt x="5" y="18"/>
                      <a:pt x="2" y="17"/>
                      <a:pt x="0" y="16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94" name="Freeform 43"/>
              <p:cNvSpPr>
                <a:spLocks/>
              </p:cNvSpPr>
              <p:nvPr/>
            </p:nvSpPr>
            <p:spPr bwMode="auto">
              <a:xfrm>
                <a:off x="5780088" y="1417638"/>
                <a:ext cx="14288" cy="22225"/>
              </a:xfrm>
              <a:custGeom>
                <a:avLst/>
                <a:gdLst>
                  <a:gd name="T0" fmla="*/ 36 w 36"/>
                  <a:gd name="T1" fmla="*/ 55 h 55"/>
                  <a:gd name="T2" fmla="*/ 17 w 36"/>
                  <a:gd name="T3" fmla="*/ 0 h 55"/>
                  <a:gd name="T4" fmla="*/ 36 w 36"/>
                  <a:gd name="T5" fmla="*/ 55 h 5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36" h="55">
                    <a:moveTo>
                      <a:pt x="36" y="55"/>
                    </a:moveTo>
                    <a:cubicBezTo>
                      <a:pt x="2" y="30"/>
                      <a:pt x="0" y="22"/>
                      <a:pt x="17" y="0"/>
                    </a:cubicBezTo>
                    <a:cubicBezTo>
                      <a:pt x="23" y="18"/>
                      <a:pt x="30" y="36"/>
                      <a:pt x="36" y="55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95" name="Freeform 44"/>
              <p:cNvSpPr>
                <a:spLocks/>
              </p:cNvSpPr>
              <p:nvPr/>
            </p:nvSpPr>
            <p:spPr bwMode="auto">
              <a:xfrm>
                <a:off x="5783263" y="1397000"/>
                <a:ext cx="19050" cy="15875"/>
              </a:xfrm>
              <a:custGeom>
                <a:avLst/>
                <a:gdLst>
                  <a:gd name="T0" fmla="*/ 35 w 45"/>
                  <a:gd name="T1" fmla="*/ 39 h 39"/>
                  <a:gd name="T2" fmla="*/ 20 w 45"/>
                  <a:gd name="T3" fmla="*/ 0 h 39"/>
                  <a:gd name="T4" fmla="*/ 45 w 45"/>
                  <a:gd name="T5" fmla="*/ 3 h 39"/>
                  <a:gd name="T6" fmla="*/ 35 w 45"/>
                  <a:gd name="T7" fmla="*/ 39 h 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45" h="39">
                    <a:moveTo>
                      <a:pt x="35" y="39"/>
                    </a:moveTo>
                    <a:cubicBezTo>
                      <a:pt x="26" y="27"/>
                      <a:pt x="0" y="23"/>
                      <a:pt x="20" y="0"/>
                    </a:cubicBezTo>
                    <a:cubicBezTo>
                      <a:pt x="27" y="1"/>
                      <a:pt x="34" y="2"/>
                      <a:pt x="45" y="3"/>
                    </a:cubicBezTo>
                    <a:cubicBezTo>
                      <a:pt x="41" y="15"/>
                      <a:pt x="38" y="26"/>
                      <a:pt x="35" y="3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96" name="Freeform 45"/>
              <p:cNvSpPr>
                <a:spLocks/>
              </p:cNvSpPr>
              <p:nvPr/>
            </p:nvSpPr>
            <p:spPr bwMode="auto">
              <a:xfrm>
                <a:off x="5826125" y="1449388"/>
                <a:ext cx="7938" cy="4763"/>
              </a:xfrm>
              <a:custGeom>
                <a:avLst/>
                <a:gdLst>
                  <a:gd name="T0" fmla="*/ 19 w 19"/>
                  <a:gd name="T1" fmla="*/ 6 h 14"/>
                  <a:gd name="T2" fmla="*/ 9 w 19"/>
                  <a:gd name="T3" fmla="*/ 14 h 14"/>
                  <a:gd name="T4" fmla="*/ 1 w 19"/>
                  <a:gd name="T5" fmla="*/ 9 h 14"/>
                  <a:gd name="T6" fmla="*/ 4 w 19"/>
                  <a:gd name="T7" fmla="*/ 0 h 14"/>
                  <a:gd name="T8" fmla="*/ 19 w 19"/>
                  <a:gd name="T9" fmla="*/ 6 h 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9" h="14">
                    <a:moveTo>
                      <a:pt x="19" y="6"/>
                    </a:moveTo>
                    <a:cubicBezTo>
                      <a:pt x="14" y="10"/>
                      <a:pt x="12" y="14"/>
                      <a:pt x="9" y="14"/>
                    </a:cubicBezTo>
                    <a:cubicBezTo>
                      <a:pt x="6" y="14"/>
                      <a:pt x="2" y="11"/>
                      <a:pt x="1" y="9"/>
                    </a:cubicBezTo>
                    <a:cubicBezTo>
                      <a:pt x="0" y="7"/>
                      <a:pt x="3" y="3"/>
                      <a:pt x="4" y="0"/>
                    </a:cubicBezTo>
                    <a:cubicBezTo>
                      <a:pt x="8" y="1"/>
                      <a:pt x="12" y="3"/>
                      <a:pt x="19" y="6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97" name="Freeform 46"/>
              <p:cNvSpPr>
                <a:spLocks noEditPoints="1"/>
              </p:cNvSpPr>
              <p:nvPr/>
            </p:nvSpPr>
            <p:spPr bwMode="auto">
              <a:xfrm>
                <a:off x="5881688" y="1611313"/>
                <a:ext cx="153988" cy="104775"/>
              </a:xfrm>
              <a:custGeom>
                <a:avLst/>
                <a:gdLst>
                  <a:gd name="T0" fmla="*/ 140 w 374"/>
                  <a:gd name="T1" fmla="*/ 34 h 253"/>
                  <a:gd name="T2" fmla="*/ 289 w 374"/>
                  <a:gd name="T3" fmla="*/ 55 h 253"/>
                  <a:gd name="T4" fmla="*/ 304 w 374"/>
                  <a:gd name="T5" fmla="*/ 60 h 253"/>
                  <a:gd name="T6" fmla="*/ 322 w 374"/>
                  <a:gd name="T7" fmla="*/ 152 h 253"/>
                  <a:gd name="T8" fmla="*/ 243 w 374"/>
                  <a:gd name="T9" fmla="*/ 201 h 253"/>
                  <a:gd name="T10" fmla="*/ 117 w 374"/>
                  <a:gd name="T11" fmla="*/ 235 h 253"/>
                  <a:gd name="T12" fmla="*/ 92 w 374"/>
                  <a:gd name="T13" fmla="*/ 246 h 253"/>
                  <a:gd name="T14" fmla="*/ 58 w 374"/>
                  <a:gd name="T15" fmla="*/ 227 h 253"/>
                  <a:gd name="T16" fmla="*/ 94 w 374"/>
                  <a:gd name="T17" fmla="*/ 192 h 253"/>
                  <a:gd name="T18" fmla="*/ 80 w 374"/>
                  <a:gd name="T19" fmla="*/ 138 h 253"/>
                  <a:gd name="T20" fmla="*/ 72 w 374"/>
                  <a:gd name="T21" fmla="*/ 76 h 253"/>
                  <a:gd name="T22" fmla="*/ 0 w 374"/>
                  <a:gd name="T23" fmla="*/ 36 h 253"/>
                  <a:gd name="T24" fmla="*/ 48 w 374"/>
                  <a:gd name="T25" fmla="*/ 18 h 253"/>
                  <a:gd name="T26" fmla="*/ 118 w 374"/>
                  <a:gd name="T27" fmla="*/ 2 h 253"/>
                  <a:gd name="T28" fmla="*/ 128 w 374"/>
                  <a:gd name="T29" fmla="*/ 1 h 253"/>
                  <a:gd name="T30" fmla="*/ 140 w 374"/>
                  <a:gd name="T31" fmla="*/ 34 h 253"/>
                  <a:gd name="T32" fmla="*/ 134 w 374"/>
                  <a:gd name="T33" fmla="*/ 79 h 253"/>
                  <a:gd name="T34" fmla="*/ 154 w 374"/>
                  <a:gd name="T35" fmla="*/ 172 h 253"/>
                  <a:gd name="T36" fmla="*/ 281 w 374"/>
                  <a:gd name="T37" fmla="*/ 99 h 253"/>
                  <a:gd name="T38" fmla="*/ 134 w 374"/>
                  <a:gd name="T39" fmla="*/ 79 h 2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374" h="253">
                    <a:moveTo>
                      <a:pt x="140" y="34"/>
                    </a:moveTo>
                    <a:cubicBezTo>
                      <a:pt x="192" y="26"/>
                      <a:pt x="241" y="38"/>
                      <a:pt x="289" y="55"/>
                    </a:cubicBezTo>
                    <a:cubicBezTo>
                      <a:pt x="294" y="57"/>
                      <a:pt x="299" y="57"/>
                      <a:pt x="304" y="60"/>
                    </a:cubicBezTo>
                    <a:cubicBezTo>
                      <a:pt x="346" y="87"/>
                      <a:pt x="374" y="104"/>
                      <a:pt x="322" y="152"/>
                    </a:cubicBezTo>
                    <a:cubicBezTo>
                      <a:pt x="299" y="174"/>
                      <a:pt x="276" y="193"/>
                      <a:pt x="243" y="201"/>
                    </a:cubicBezTo>
                    <a:cubicBezTo>
                      <a:pt x="201" y="212"/>
                      <a:pt x="162" y="234"/>
                      <a:pt x="117" y="235"/>
                    </a:cubicBezTo>
                    <a:cubicBezTo>
                      <a:pt x="109" y="235"/>
                      <a:pt x="101" y="242"/>
                      <a:pt x="92" y="246"/>
                    </a:cubicBezTo>
                    <a:cubicBezTo>
                      <a:pt x="75" y="253"/>
                      <a:pt x="65" y="248"/>
                      <a:pt x="58" y="227"/>
                    </a:cubicBezTo>
                    <a:cubicBezTo>
                      <a:pt x="68" y="217"/>
                      <a:pt x="79" y="206"/>
                      <a:pt x="94" y="192"/>
                    </a:cubicBezTo>
                    <a:cubicBezTo>
                      <a:pt x="90" y="176"/>
                      <a:pt x="83" y="158"/>
                      <a:pt x="80" y="138"/>
                    </a:cubicBezTo>
                    <a:cubicBezTo>
                      <a:pt x="76" y="121"/>
                      <a:pt x="75" y="103"/>
                      <a:pt x="72" y="76"/>
                    </a:cubicBezTo>
                    <a:cubicBezTo>
                      <a:pt x="60" y="55"/>
                      <a:pt x="11" y="74"/>
                      <a:pt x="0" y="36"/>
                    </a:cubicBezTo>
                    <a:cubicBezTo>
                      <a:pt x="11" y="14"/>
                      <a:pt x="31" y="10"/>
                      <a:pt x="48" y="18"/>
                    </a:cubicBezTo>
                    <a:cubicBezTo>
                      <a:pt x="77" y="29"/>
                      <a:pt x="98" y="24"/>
                      <a:pt x="118" y="2"/>
                    </a:cubicBezTo>
                    <a:cubicBezTo>
                      <a:pt x="119" y="0"/>
                      <a:pt x="123" y="1"/>
                      <a:pt x="128" y="1"/>
                    </a:cubicBezTo>
                    <a:cubicBezTo>
                      <a:pt x="131" y="9"/>
                      <a:pt x="135" y="19"/>
                      <a:pt x="140" y="34"/>
                    </a:cubicBezTo>
                    <a:close/>
                    <a:moveTo>
                      <a:pt x="134" y="79"/>
                    </a:moveTo>
                    <a:cubicBezTo>
                      <a:pt x="123" y="116"/>
                      <a:pt x="138" y="143"/>
                      <a:pt x="154" y="172"/>
                    </a:cubicBezTo>
                    <a:cubicBezTo>
                      <a:pt x="201" y="158"/>
                      <a:pt x="255" y="160"/>
                      <a:pt x="281" y="99"/>
                    </a:cubicBezTo>
                    <a:cubicBezTo>
                      <a:pt x="228" y="100"/>
                      <a:pt x="187" y="67"/>
                      <a:pt x="134" y="7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98" name="Freeform 47"/>
              <p:cNvSpPr>
                <a:spLocks/>
              </p:cNvSpPr>
              <p:nvPr/>
            </p:nvSpPr>
            <p:spPr bwMode="auto">
              <a:xfrm>
                <a:off x="5932488" y="1639888"/>
                <a:ext cx="65088" cy="42863"/>
              </a:xfrm>
              <a:custGeom>
                <a:avLst/>
                <a:gdLst>
                  <a:gd name="T0" fmla="*/ 11 w 158"/>
                  <a:gd name="T1" fmla="*/ 12 h 105"/>
                  <a:gd name="T2" fmla="*/ 158 w 158"/>
                  <a:gd name="T3" fmla="*/ 32 h 105"/>
                  <a:gd name="T4" fmla="*/ 31 w 158"/>
                  <a:gd name="T5" fmla="*/ 105 h 105"/>
                  <a:gd name="T6" fmla="*/ 11 w 158"/>
                  <a:gd name="T7" fmla="*/ 12 h 1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58" h="105">
                    <a:moveTo>
                      <a:pt x="11" y="12"/>
                    </a:moveTo>
                    <a:cubicBezTo>
                      <a:pt x="64" y="0"/>
                      <a:pt x="105" y="33"/>
                      <a:pt x="158" y="32"/>
                    </a:cubicBezTo>
                    <a:cubicBezTo>
                      <a:pt x="132" y="93"/>
                      <a:pt x="78" y="91"/>
                      <a:pt x="31" y="105"/>
                    </a:cubicBezTo>
                    <a:cubicBezTo>
                      <a:pt x="15" y="76"/>
                      <a:pt x="0" y="49"/>
                      <a:pt x="11" y="12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grpSp>
          <p:nvGrpSpPr>
            <p:cNvPr id="1230" name="Skupina 1229"/>
            <p:cNvGrpSpPr/>
            <p:nvPr/>
          </p:nvGrpSpPr>
          <p:grpSpPr>
            <a:xfrm flipH="1">
              <a:off x="1324277" y="579588"/>
              <a:ext cx="1009939" cy="1382613"/>
              <a:chOff x="5913438" y="1779588"/>
              <a:chExt cx="2714625" cy="3716338"/>
            </a:xfrm>
            <a:grpFill/>
          </p:grpSpPr>
          <p:sp>
            <p:nvSpPr>
              <p:cNvPr id="1231" name="Freeform 5"/>
              <p:cNvSpPr>
                <a:spLocks noEditPoints="1"/>
              </p:cNvSpPr>
              <p:nvPr/>
            </p:nvSpPr>
            <p:spPr bwMode="auto">
              <a:xfrm>
                <a:off x="5913438" y="1779588"/>
                <a:ext cx="2714625" cy="3716338"/>
              </a:xfrm>
              <a:custGeom>
                <a:avLst/>
                <a:gdLst>
                  <a:gd name="T0" fmla="*/ 2356 w 3301"/>
                  <a:gd name="T1" fmla="*/ 4314 h 4518"/>
                  <a:gd name="T2" fmla="*/ 1493 w 3301"/>
                  <a:gd name="T3" fmla="*/ 4026 h 4518"/>
                  <a:gd name="T4" fmla="*/ 1071 w 3301"/>
                  <a:gd name="T5" fmla="*/ 3714 h 4518"/>
                  <a:gd name="T6" fmla="*/ 605 w 3301"/>
                  <a:gd name="T7" fmla="*/ 4118 h 4518"/>
                  <a:gd name="T8" fmla="*/ 63 w 3301"/>
                  <a:gd name="T9" fmla="*/ 3842 h 4518"/>
                  <a:gd name="T10" fmla="*/ 785 w 3301"/>
                  <a:gd name="T11" fmla="*/ 3155 h 4518"/>
                  <a:gd name="T12" fmla="*/ 849 w 3301"/>
                  <a:gd name="T13" fmla="*/ 2258 h 4518"/>
                  <a:gd name="T14" fmla="*/ 324 w 3301"/>
                  <a:gd name="T15" fmla="*/ 2509 h 4518"/>
                  <a:gd name="T16" fmla="*/ 22 w 3301"/>
                  <a:gd name="T17" fmla="*/ 2330 h 4518"/>
                  <a:gd name="T18" fmla="*/ 901 w 3301"/>
                  <a:gd name="T19" fmla="*/ 1463 h 4518"/>
                  <a:gd name="T20" fmla="*/ 1585 w 3301"/>
                  <a:gd name="T21" fmla="*/ 996 h 4518"/>
                  <a:gd name="T22" fmla="*/ 1104 w 3301"/>
                  <a:gd name="T23" fmla="*/ 526 h 4518"/>
                  <a:gd name="T24" fmla="*/ 1123 w 3301"/>
                  <a:gd name="T25" fmla="*/ 190 h 4518"/>
                  <a:gd name="T26" fmla="*/ 2225 w 3301"/>
                  <a:gd name="T27" fmla="*/ 201 h 4518"/>
                  <a:gd name="T28" fmla="*/ 2133 w 3301"/>
                  <a:gd name="T29" fmla="*/ 1206 h 4518"/>
                  <a:gd name="T30" fmla="*/ 2479 w 3301"/>
                  <a:gd name="T31" fmla="*/ 1950 h 4518"/>
                  <a:gd name="T32" fmla="*/ 3169 w 3301"/>
                  <a:gd name="T33" fmla="*/ 2415 h 4518"/>
                  <a:gd name="T34" fmla="*/ 2593 w 3301"/>
                  <a:gd name="T35" fmla="*/ 2430 h 4518"/>
                  <a:gd name="T36" fmla="*/ 1957 w 3301"/>
                  <a:gd name="T37" fmla="*/ 2595 h 4518"/>
                  <a:gd name="T38" fmla="*/ 2045 w 3301"/>
                  <a:gd name="T39" fmla="*/ 3521 h 4518"/>
                  <a:gd name="T40" fmla="*/ 1643 w 3301"/>
                  <a:gd name="T41" fmla="*/ 2497 h 4518"/>
                  <a:gd name="T42" fmla="*/ 1234 w 3301"/>
                  <a:gd name="T43" fmla="*/ 2977 h 4518"/>
                  <a:gd name="T44" fmla="*/ 701 w 3301"/>
                  <a:gd name="T45" fmla="*/ 3225 h 4518"/>
                  <a:gd name="T46" fmla="*/ 1203 w 3301"/>
                  <a:gd name="T47" fmla="*/ 3584 h 4518"/>
                  <a:gd name="T48" fmla="*/ 1531 w 3301"/>
                  <a:gd name="T49" fmla="*/ 3196 h 4518"/>
                  <a:gd name="T50" fmla="*/ 1908 w 3301"/>
                  <a:gd name="T51" fmla="*/ 3977 h 4518"/>
                  <a:gd name="T52" fmla="*/ 2688 w 3301"/>
                  <a:gd name="T53" fmla="*/ 2132 h 4518"/>
                  <a:gd name="T54" fmla="*/ 2004 w 3301"/>
                  <a:gd name="T55" fmla="*/ 1287 h 4518"/>
                  <a:gd name="T56" fmla="*/ 1732 w 3301"/>
                  <a:gd name="T57" fmla="*/ 2343 h 4518"/>
                  <a:gd name="T58" fmla="*/ 1992 w 3301"/>
                  <a:gd name="T59" fmla="*/ 1675 h 4518"/>
                  <a:gd name="T60" fmla="*/ 2491 w 3301"/>
                  <a:gd name="T61" fmla="*/ 2426 h 4518"/>
                  <a:gd name="T62" fmla="*/ 521 w 3301"/>
                  <a:gd name="T63" fmla="*/ 1789 h 4518"/>
                  <a:gd name="T64" fmla="*/ 1290 w 3301"/>
                  <a:gd name="T65" fmla="*/ 1885 h 4518"/>
                  <a:gd name="T66" fmla="*/ 959 w 3301"/>
                  <a:gd name="T67" fmla="*/ 2398 h 4518"/>
                  <a:gd name="T68" fmla="*/ 1861 w 3301"/>
                  <a:gd name="T69" fmla="*/ 1385 h 4518"/>
                  <a:gd name="T70" fmla="*/ 2314 w 3301"/>
                  <a:gd name="T71" fmla="*/ 997 h 4518"/>
                  <a:gd name="T72" fmla="*/ 2317 w 3301"/>
                  <a:gd name="T73" fmla="*/ 566 h 4518"/>
                  <a:gd name="T74" fmla="*/ 2040 w 3301"/>
                  <a:gd name="T75" fmla="*/ 605 h 4518"/>
                  <a:gd name="T76" fmla="*/ 1836 w 3301"/>
                  <a:gd name="T77" fmla="*/ 696 h 4518"/>
                  <a:gd name="T78" fmla="*/ 1601 w 3301"/>
                  <a:gd name="T79" fmla="*/ 1224 h 4518"/>
                  <a:gd name="T80" fmla="*/ 2454 w 3301"/>
                  <a:gd name="T81" fmla="*/ 641 h 4518"/>
                  <a:gd name="T82" fmla="*/ 1564 w 3301"/>
                  <a:gd name="T83" fmla="*/ 316 h 4518"/>
                  <a:gd name="T84" fmla="*/ 1665 w 3301"/>
                  <a:gd name="T85" fmla="*/ 639 h 4518"/>
                  <a:gd name="T86" fmla="*/ 2060 w 3301"/>
                  <a:gd name="T87" fmla="*/ 526 h 4518"/>
                  <a:gd name="T88" fmla="*/ 2338 w 3301"/>
                  <a:gd name="T89" fmla="*/ 646 h 4518"/>
                  <a:gd name="T90" fmla="*/ 2455 w 3301"/>
                  <a:gd name="T91" fmla="*/ 4235 h 4518"/>
                  <a:gd name="T92" fmla="*/ 543 w 3301"/>
                  <a:gd name="T93" fmla="*/ 4065 h 4518"/>
                  <a:gd name="T94" fmla="*/ 163 w 3301"/>
                  <a:gd name="T95" fmla="*/ 4175 h 4518"/>
                  <a:gd name="T96" fmla="*/ 543 w 3301"/>
                  <a:gd name="T97" fmla="*/ 4065 h 4518"/>
                  <a:gd name="T98" fmla="*/ 1120 w 3301"/>
                  <a:gd name="T99" fmla="*/ 358 h 4518"/>
                  <a:gd name="T100" fmla="*/ 1209 w 3301"/>
                  <a:gd name="T101" fmla="*/ 638 h 4518"/>
                  <a:gd name="T102" fmla="*/ 223 w 3301"/>
                  <a:gd name="T103" fmla="*/ 2072 h 4518"/>
                  <a:gd name="T104" fmla="*/ 178 w 3301"/>
                  <a:gd name="T105" fmla="*/ 2304 h 4518"/>
                  <a:gd name="T106" fmla="*/ 164 w 3301"/>
                  <a:gd name="T107" fmla="*/ 2515 h 4518"/>
                  <a:gd name="T108" fmla="*/ 469 w 3301"/>
                  <a:gd name="T109" fmla="*/ 2172 h 4518"/>
                  <a:gd name="T110" fmla="*/ 3135 w 3301"/>
                  <a:gd name="T111" fmla="*/ 2251 h 4518"/>
                  <a:gd name="T112" fmla="*/ 2601 w 3301"/>
                  <a:gd name="T113" fmla="*/ 2294 h 4518"/>
                  <a:gd name="T114" fmla="*/ 331 w 3301"/>
                  <a:gd name="T115" fmla="*/ 3950 h 4518"/>
                  <a:gd name="T116" fmla="*/ 1592 w 3301"/>
                  <a:gd name="T117" fmla="*/ 4113 h 4518"/>
                  <a:gd name="T118" fmla="*/ 2347 w 3301"/>
                  <a:gd name="T119" fmla="*/ 737 h 45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3301" h="4518">
                    <a:moveTo>
                      <a:pt x="1997" y="3910"/>
                    </a:moveTo>
                    <a:cubicBezTo>
                      <a:pt x="1993" y="3925"/>
                      <a:pt x="1983" y="3935"/>
                      <a:pt x="1972" y="3946"/>
                    </a:cubicBezTo>
                    <a:cubicBezTo>
                      <a:pt x="1965" y="3954"/>
                      <a:pt x="1957" y="3962"/>
                      <a:pt x="1951" y="3969"/>
                    </a:cubicBezTo>
                    <a:cubicBezTo>
                      <a:pt x="1951" y="3985"/>
                      <a:pt x="1958" y="3994"/>
                      <a:pt x="1970" y="4002"/>
                    </a:cubicBezTo>
                    <a:cubicBezTo>
                      <a:pt x="1987" y="3999"/>
                      <a:pt x="1992" y="3980"/>
                      <a:pt x="2009" y="3971"/>
                    </a:cubicBezTo>
                    <a:cubicBezTo>
                      <a:pt x="2015" y="3971"/>
                      <a:pt x="2023" y="3971"/>
                      <a:pt x="2032" y="3971"/>
                    </a:cubicBezTo>
                    <a:cubicBezTo>
                      <a:pt x="2056" y="3972"/>
                      <a:pt x="2079" y="3969"/>
                      <a:pt x="2101" y="3962"/>
                    </a:cubicBezTo>
                    <a:cubicBezTo>
                      <a:pt x="2155" y="3947"/>
                      <a:pt x="2211" y="3943"/>
                      <a:pt x="2266" y="3936"/>
                    </a:cubicBezTo>
                    <a:cubicBezTo>
                      <a:pt x="2287" y="3934"/>
                      <a:pt x="2307" y="3939"/>
                      <a:pt x="2327" y="3946"/>
                    </a:cubicBezTo>
                    <a:cubicBezTo>
                      <a:pt x="2356" y="3958"/>
                      <a:pt x="2384" y="3971"/>
                      <a:pt x="2409" y="3990"/>
                    </a:cubicBezTo>
                    <a:cubicBezTo>
                      <a:pt x="2451" y="4020"/>
                      <a:pt x="2480" y="4061"/>
                      <a:pt x="2493" y="4112"/>
                    </a:cubicBezTo>
                    <a:cubicBezTo>
                      <a:pt x="2502" y="4144"/>
                      <a:pt x="2506" y="4177"/>
                      <a:pt x="2506" y="4211"/>
                    </a:cubicBezTo>
                    <a:cubicBezTo>
                      <a:pt x="2506" y="4231"/>
                      <a:pt x="2498" y="4246"/>
                      <a:pt x="2480" y="4256"/>
                    </a:cubicBezTo>
                    <a:cubicBezTo>
                      <a:pt x="2440" y="4278"/>
                      <a:pt x="2399" y="4297"/>
                      <a:pt x="2356" y="4314"/>
                    </a:cubicBezTo>
                    <a:cubicBezTo>
                      <a:pt x="2340" y="4321"/>
                      <a:pt x="2325" y="4328"/>
                      <a:pt x="2309" y="4335"/>
                    </a:cubicBezTo>
                    <a:cubicBezTo>
                      <a:pt x="2229" y="4369"/>
                      <a:pt x="2149" y="4401"/>
                      <a:pt x="2065" y="4423"/>
                    </a:cubicBezTo>
                    <a:cubicBezTo>
                      <a:pt x="2009" y="4438"/>
                      <a:pt x="1954" y="4453"/>
                      <a:pt x="1895" y="4458"/>
                    </a:cubicBezTo>
                    <a:cubicBezTo>
                      <a:pt x="1840" y="4462"/>
                      <a:pt x="1784" y="4469"/>
                      <a:pt x="1729" y="4469"/>
                    </a:cubicBezTo>
                    <a:cubicBezTo>
                      <a:pt x="1712" y="4469"/>
                      <a:pt x="1694" y="4468"/>
                      <a:pt x="1677" y="4465"/>
                    </a:cubicBezTo>
                    <a:cubicBezTo>
                      <a:pt x="1656" y="4461"/>
                      <a:pt x="1638" y="4452"/>
                      <a:pt x="1626" y="4432"/>
                    </a:cubicBezTo>
                    <a:cubicBezTo>
                      <a:pt x="1615" y="4414"/>
                      <a:pt x="1603" y="4397"/>
                      <a:pt x="1591" y="4380"/>
                    </a:cubicBezTo>
                    <a:cubicBezTo>
                      <a:pt x="1581" y="4364"/>
                      <a:pt x="1581" y="4344"/>
                      <a:pt x="1576" y="4327"/>
                    </a:cubicBezTo>
                    <a:cubicBezTo>
                      <a:pt x="1571" y="4306"/>
                      <a:pt x="1568" y="4285"/>
                      <a:pt x="1565" y="4265"/>
                    </a:cubicBezTo>
                    <a:cubicBezTo>
                      <a:pt x="1559" y="4225"/>
                      <a:pt x="1552" y="4184"/>
                      <a:pt x="1547" y="4144"/>
                    </a:cubicBezTo>
                    <a:cubicBezTo>
                      <a:pt x="1545" y="4128"/>
                      <a:pt x="1546" y="4112"/>
                      <a:pt x="1562" y="4101"/>
                    </a:cubicBezTo>
                    <a:cubicBezTo>
                      <a:pt x="1566" y="4097"/>
                      <a:pt x="1568" y="4090"/>
                      <a:pt x="1570" y="4084"/>
                    </a:cubicBezTo>
                    <a:cubicBezTo>
                      <a:pt x="1576" y="4063"/>
                      <a:pt x="1573" y="4055"/>
                      <a:pt x="1552" y="4047"/>
                    </a:cubicBezTo>
                    <a:cubicBezTo>
                      <a:pt x="1533" y="4040"/>
                      <a:pt x="1513" y="4033"/>
                      <a:pt x="1493" y="4026"/>
                    </a:cubicBezTo>
                    <a:cubicBezTo>
                      <a:pt x="1474" y="4019"/>
                      <a:pt x="1457" y="4009"/>
                      <a:pt x="1444" y="3994"/>
                    </a:cubicBezTo>
                    <a:cubicBezTo>
                      <a:pt x="1432" y="3980"/>
                      <a:pt x="1426" y="3966"/>
                      <a:pt x="1431" y="3947"/>
                    </a:cubicBezTo>
                    <a:cubicBezTo>
                      <a:pt x="1435" y="3930"/>
                      <a:pt x="1435" y="3912"/>
                      <a:pt x="1435" y="3895"/>
                    </a:cubicBezTo>
                    <a:cubicBezTo>
                      <a:pt x="1433" y="3859"/>
                      <a:pt x="1436" y="3824"/>
                      <a:pt x="1441" y="3788"/>
                    </a:cubicBezTo>
                    <a:cubicBezTo>
                      <a:pt x="1453" y="3690"/>
                      <a:pt x="1473" y="3594"/>
                      <a:pt x="1487" y="3496"/>
                    </a:cubicBezTo>
                    <a:cubicBezTo>
                      <a:pt x="1492" y="3462"/>
                      <a:pt x="1501" y="3428"/>
                      <a:pt x="1508" y="3394"/>
                    </a:cubicBezTo>
                    <a:cubicBezTo>
                      <a:pt x="1518" y="3347"/>
                      <a:pt x="1523" y="3299"/>
                      <a:pt x="1521" y="3251"/>
                    </a:cubicBezTo>
                    <a:cubicBezTo>
                      <a:pt x="1521" y="3238"/>
                      <a:pt x="1521" y="3224"/>
                      <a:pt x="1510" y="3212"/>
                    </a:cubicBezTo>
                    <a:cubicBezTo>
                      <a:pt x="1496" y="3224"/>
                      <a:pt x="1491" y="3239"/>
                      <a:pt x="1483" y="3253"/>
                    </a:cubicBezTo>
                    <a:cubicBezTo>
                      <a:pt x="1467" y="3282"/>
                      <a:pt x="1452" y="3312"/>
                      <a:pt x="1436" y="3341"/>
                    </a:cubicBezTo>
                    <a:cubicBezTo>
                      <a:pt x="1391" y="3420"/>
                      <a:pt x="1330" y="3486"/>
                      <a:pt x="1265" y="3549"/>
                    </a:cubicBezTo>
                    <a:cubicBezTo>
                      <a:pt x="1224" y="3587"/>
                      <a:pt x="1180" y="3620"/>
                      <a:pt x="1138" y="3657"/>
                    </a:cubicBezTo>
                    <a:cubicBezTo>
                      <a:pt x="1119" y="3675"/>
                      <a:pt x="1099" y="3691"/>
                      <a:pt x="1079" y="3707"/>
                    </a:cubicBezTo>
                    <a:cubicBezTo>
                      <a:pt x="1076" y="3710"/>
                      <a:pt x="1074" y="3713"/>
                      <a:pt x="1071" y="3714"/>
                    </a:cubicBezTo>
                    <a:cubicBezTo>
                      <a:pt x="1028" y="3733"/>
                      <a:pt x="997" y="3768"/>
                      <a:pt x="956" y="3789"/>
                    </a:cubicBezTo>
                    <a:cubicBezTo>
                      <a:pt x="950" y="3793"/>
                      <a:pt x="944" y="3797"/>
                      <a:pt x="938" y="3802"/>
                    </a:cubicBezTo>
                    <a:cubicBezTo>
                      <a:pt x="922" y="3815"/>
                      <a:pt x="904" y="3826"/>
                      <a:pt x="885" y="3835"/>
                    </a:cubicBezTo>
                    <a:cubicBezTo>
                      <a:pt x="858" y="3848"/>
                      <a:pt x="833" y="3863"/>
                      <a:pt x="806" y="3876"/>
                    </a:cubicBezTo>
                    <a:cubicBezTo>
                      <a:pt x="787" y="3886"/>
                      <a:pt x="766" y="3894"/>
                      <a:pt x="745" y="3902"/>
                    </a:cubicBezTo>
                    <a:cubicBezTo>
                      <a:pt x="741" y="3904"/>
                      <a:pt x="736" y="3905"/>
                      <a:pt x="732" y="3907"/>
                    </a:cubicBezTo>
                    <a:cubicBezTo>
                      <a:pt x="702" y="3926"/>
                      <a:pt x="667" y="3931"/>
                      <a:pt x="634" y="3942"/>
                    </a:cubicBezTo>
                    <a:cubicBezTo>
                      <a:pt x="606" y="3952"/>
                      <a:pt x="578" y="3950"/>
                      <a:pt x="551" y="3938"/>
                    </a:cubicBezTo>
                    <a:cubicBezTo>
                      <a:pt x="545" y="3936"/>
                      <a:pt x="540" y="3934"/>
                      <a:pt x="533" y="3931"/>
                    </a:cubicBezTo>
                    <a:cubicBezTo>
                      <a:pt x="529" y="3934"/>
                      <a:pt x="524" y="3937"/>
                      <a:pt x="523" y="3941"/>
                    </a:cubicBezTo>
                    <a:cubicBezTo>
                      <a:pt x="513" y="3975"/>
                      <a:pt x="511" y="4009"/>
                      <a:pt x="521" y="4045"/>
                    </a:cubicBezTo>
                    <a:cubicBezTo>
                      <a:pt x="528" y="4045"/>
                      <a:pt x="533" y="4046"/>
                      <a:pt x="539" y="4046"/>
                    </a:cubicBezTo>
                    <a:cubicBezTo>
                      <a:pt x="544" y="4046"/>
                      <a:pt x="549" y="4046"/>
                      <a:pt x="555" y="4046"/>
                    </a:cubicBezTo>
                    <a:cubicBezTo>
                      <a:pt x="572" y="4070"/>
                      <a:pt x="588" y="4095"/>
                      <a:pt x="605" y="4118"/>
                    </a:cubicBezTo>
                    <a:cubicBezTo>
                      <a:pt x="620" y="4138"/>
                      <a:pt x="634" y="4159"/>
                      <a:pt x="650" y="4177"/>
                    </a:cubicBezTo>
                    <a:cubicBezTo>
                      <a:pt x="666" y="4196"/>
                      <a:pt x="678" y="4215"/>
                      <a:pt x="686" y="4237"/>
                    </a:cubicBezTo>
                    <a:cubicBezTo>
                      <a:pt x="696" y="4264"/>
                      <a:pt x="705" y="4291"/>
                      <a:pt x="710" y="4319"/>
                    </a:cubicBezTo>
                    <a:cubicBezTo>
                      <a:pt x="722" y="4380"/>
                      <a:pt x="692" y="4459"/>
                      <a:pt x="626" y="4489"/>
                    </a:cubicBezTo>
                    <a:cubicBezTo>
                      <a:pt x="619" y="4492"/>
                      <a:pt x="612" y="4495"/>
                      <a:pt x="605" y="4497"/>
                    </a:cubicBezTo>
                    <a:cubicBezTo>
                      <a:pt x="525" y="4514"/>
                      <a:pt x="446" y="4518"/>
                      <a:pt x="367" y="4491"/>
                    </a:cubicBezTo>
                    <a:cubicBezTo>
                      <a:pt x="356" y="4487"/>
                      <a:pt x="345" y="4481"/>
                      <a:pt x="334" y="4475"/>
                    </a:cubicBezTo>
                    <a:cubicBezTo>
                      <a:pt x="256" y="4431"/>
                      <a:pt x="209" y="4362"/>
                      <a:pt x="180" y="4279"/>
                    </a:cubicBezTo>
                    <a:cubicBezTo>
                      <a:pt x="174" y="4264"/>
                      <a:pt x="169" y="4249"/>
                      <a:pt x="163" y="4234"/>
                    </a:cubicBezTo>
                    <a:cubicBezTo>
                      <a:pt x="158" y="4222"/>
                      <a:pt x="152" y="4209"/>
                      <a:pt x="149" y="4196"/>
                    </a:cubicBezTo>
                    <a:cubicBezTo>
                      <a:pt x="144" y="4168"/>
                      <a:pt x="131" y="4143"/>
                      <a:pt x="124" y="4115"/>
                    </a:cubicBezTo>
                    <a:cubicBezTo>
                      <a:pt x="118" y="4088"/>
                      <a:pt x="107" y="4061"/>
                      <a:pt x="100" y="4034"/>
                    </a:cubicBezTo>
                    <a:cubicBezTo>
                      <a:pt x="90" y="3998"/>
                      <a:pt x="80" y="3962"/>
                      <a:pt x="71" y="3927"/>
                    </a:cubicBezTo>
                    <a:cubicBezTo>
                      <a:pt x="64" y="3899"/>
                      <a:pt x="63" y="3871"/>
                      <a:pt x="63" y="3842"/>
                    </a:cubicBezTo>
                    <a:cubicBezTo>
                      <a:pt x="64" y="3816"/>
                      <a:pt x="71" y="3791"/>
                      <a:pt x="83" y="3767"/>
                    </a:cubicBezTo>
                    <a:cubicBezTo>
                      <a:pt x="95" y="3743"/>
                      <a:pt x="112" y="3726"/>
                      <a:pt x="136" y="3713"/>
                    </a:cubicBezTo>
                    <a:cubicBezTo>
                      <a:pt x="172" y="3695"/>
                      <a:pt x="209" y="3684"/>
                      <a:pt x="246" y="3670"/>
                    </a:cubicBezTo>
                    <a:cubicBezTo>
                      <a:pt x="254" y="3668"/>
                      <a:pt x="263" y="3671"/>
                      <a:pt x="271" y="3670"/>
                    </a:cubicBezTo>
                    <a:cubicBezTo>
                      <a:pt x="277" y="3670"/>
                      <a:pt x="282" y="3666"/>
                      <a:pt x="288" y="3663"/>
                    </a:cubicBezTo>
                    <a:cubicBezTo>
                      <a:pt x="285" y="3643"/>
                      <a:pt x="283" y="3625"/>
                      <a:pt x="280" y="3607"/>
                    </a:cubicBezTo>
                    <a:cubicBezTo>
                      <a:pt x="274" y="3575"/>
                      <a:pt x="283" y="3546"/>
                      <a:pt x="289" y="3516"/>
                    </a:cubicBezTo>
                    <a:cubicBezTo>
                      <a:pt x="290" y="3512"/>
                      <a:pt x="292" y="3508"/>
                      <a:pt x="294" y="3505"/>
                    </a:cubicBezTo>
                    <a:cubicBezTo>
                      <a:pt x="329" y="3455"/>
                      <a:pt x="363" y="3404"/>
                      <a:pt x="421" y="3374"/>
                    </a:cubicBezTo>
                    <a:cubicBezTo>
                      <a:pt x="453" y="3358"/>
                      <a:pt x="482" y="3336"/>
                      <a:pt x="512" y="3317"/>
                    </a:cubicBezTo>
                    <a:cubicBezTo>
                      <a:pt x="524" y="3309"/>
                      <a:pt x="537" y="3302"/>
                      <a:pt x="550" y="3295"/>
                    </a:cubicBezTo>
                    <a:cubicBezTo>
                      <a:pt x="571" y="3284"/>
                      <a:pt x="592" y="3274"/>
                      <a:pt x="613" y="3262"/>
                    </a:cubicBezTo>
                    <a:cubicBezTo>
                      <a:pt x="648" y="3242"/>
                      <a:pt x="683" y="3221"/>
                      <a:pt x="718" y="3200"/>
                    </a:cubicBezTo>
                    <a:cubicBezTo>
                      <a:pt x="741" y="3186"/>
                      <a:pt x="763" y="3169"/>
                      <a:pt x="785" y="3155"/>
                    </a:cubicBezTo>
                    <a:cubicBezTo>
                      <a:pt x="801" y="3144"/>
                      <a:pt x="810" y="3131"/>
                      <a:pt x="811" y="3112"/>
                    </a:cubicBezTo>
                    <a:cubicBezTo>
                      <a:pt x="812" y="3103"/>
                      <a:pt x="815" y="3093"/>
                      <a:pt x="818" y="3084"/>
                    </a:cubicBezTo>
                    <a:cubicBezTo>
                      <a:pt x="823" y="3068"/>
                      <a:pt x="834" y="3059"/>
                      <a:pt x="850" y="3056"/>
                    </a:cubicBezTo>
                    <a:cubicBezTo>
                      <a:pt x="862" y="3054"/>
                      <a:pt x="874" y="3052"/>
                      <a:pt x="887" y="3051"/>
                    </a:cubicBezTo>
                    <a:cubicBezTo>
                      <a:pt x="903" y="3041"/>
                      <a:pt x="910" y="3025"/>
                      <a:pt x="912" y="3008"/>
                    </a:cubicBezTo>
                    <a:cubicBezTo>
                      <a:pt x="919" y="2959"/>
                      <a:pt x="925" y="2910"/>
                      <a:pt x="930" y="2861"/>
                    </a:cubicBezTo>
                    <a:cubicBezTo>
                      <a:pt x="931" y="2853"/>
                      <a:pt x="931" y="2846"/>
                      <a:pt x="931" y="2838"/>
                    </a:cubicBezTo>
                    <a:cubicBezTo>
                      <a:pt x="932" y="2820"/>
                      <a:pt x="927" y="2805"/>
                      <a:pt x="913" y="2792"/>
                    </a:cubicBezTo>
                    <a:cubicBezTo>
                      <a:pt x="900" y="2778"/>
                      <a:pt x="887" y="2762"/>
                      <a:pt x="875" y="2747"/>
                    </a:cubicBezTo>
                    <a:cubicBezTo>
                      <a:pt x="843" y="2709"/>
                      <a:pt x="830" y="2666"/>
                      <a:pt x="832" y="2617"/>
                    </a:cubicBezTo>
                    <a:cubicBezTo>
                      <a:pt x="833" y="2561"/>
                      <a:pt x="844" y="2506"/>
                      <a:pt x="859" y="2453"/>
                    </a:cubicBezTo>
                    <a:cubicBezTo>
                      <a:pt x="864" y="2434"/>
                      <a:pt x="868" y="2415"/>
                      <a:pt x="873" y="2395"/>
                    </a:cubicBezTo>
                    <a:cubicBezTo>
                      <a:pt x="868" y="2389"/>
                      <a:pt x="865" y="2382"/>
                      <a:pt x="860" y="2377"/>
                    </a:cubicBezTo>
                    <a:cubicBezTo>
                      <a:pt x="828" y="2340"/>
                      <a:pt x="833" y="2299"/>
                      <a:pt x="849" y="2258"/>
                    </a:cubicBezTo>
                    <a:cubicBezTo>
                      <a:pt x="856" y="2242"/>
                      <a:pt x="869" y="2227"/>
                      <a:pt x="880" y="2213"/>
                    </a:cubicBezTo>
                    <a:cubicBezTo>
                      <a:pt x="902" y="2186"/>
                      <a:pt x="925" y="2160"/>
                      <a:pt x="940" y="2129"/>
                    </a:cubicBezTo>
                    <a:cubicBezTo>
                      <a:pt x="943" y="2122"/>
                      <a:pt x="949" y="2116"/>
                      <a:pt x="941" y="2107"/>
                    </a:cubicBezTo>
                    <a:cubicBezTo>
                      <a:pt x="936" y="2109"/>
                      <a:pt x="931" y="2111"/>
                      <a:pt x="926" y="2115"/>
                    </a:cubicBezTo>
                    <a:cubicBezTo>
                      <a:pt x="873" y="2151"/>
                      <a:pt x="816" y="2181"/>
                      <a:pt x="760" y="2212"/>
                    </a:cubicBezTo>
                    <a:cubicBezTo>
                      <a:pt x="737" y="2224"/>
                      <a:pt x="716" y="2239"/>
                      <a:pt x="691" y="2248"/>
                    </a:cubicBezTo>
                    <a:cubicBezTo>
                      <a:pt x="673" y="2255"/>
                      <a:pt x="655" y="2263"/>
                      <a:pt x="635" y="2266"/>
                    </a:cubicBezTo>
                    <a:cubicBezTo>
                      <a:pt x="625" y="2268"/>
                      <a:pt x="613" y="2271"/>
                      <a:pt x="604" y="2276"/>
                    </a:cubicBezTo>
                    <a:cubicBezTo>
                      <a:pt x="589" y="2286"/>
                      <a:pt x="576" y="2283"/>
                      <a:pt x="563" y="2274"/>
                    </a:cubicBezTo>
                    <a:cubicBezTo>
                      <a:pt x="555" y="2267"/>
                      <a:pt x="547" y="2259"/>
                      <a:pt x="539" y="2252"/>
                    </a:cubicBezTo>
                    <a:cubicBezTo>
                      <a:pt x="524" y="2256"/>
                      <a:pt x="518" y="2269"/>
                      <a:pt x="512" y="2281"/>
                    </a:cubicBezTo>
                    <a:cubicBezTo>
                      <a:pt x="498" y="2309"/>
                      <a:pt x="484" y="2337"/>
                      <a:pt x="469" y="2363"/>
                    </a:cubicBezTo>
                    <a:cubicBezTo>
                      <a:pt x="435" y="2419"/>
                      <a:pt x="390" y="2464"/>
                      <a:pt x="337" y="2501"/>
                    </a:cubicBezTo>
                    <a:cubicBezTo>
                      <a:pt x="333" y="2504"/>
                      <a:pt x="328" y="2506"/>
                      <a:pt x="324" y="2509"/>
                    </a:cubicBezTo>
                    <a:cubicBezTo>
                      <a:pt x="305" y="2520"/>
                      <a:pt x="287" y="2521"/>
                      <a:pt x="270" y="2505"/>
                    </a:cubicBezTo>
                    <a:cubicBezTo>
                      <a:pt x="265" y="2501"/>
                      <a:pt x="260" y="2498"/>
                      <a:pt x="255" y="2494"/>
                    </a:cubicBezTo>
                    <a:cubicBezTo>
                      <a:pt x="250" y="2497"/>
                      <a:pt x="245" y="2499"/>
                      <a:pt x="242" y="2502"/>
                    </a:cubicBezTo>
                    <a:cubicBezTo>
                      <a:pt x="227" y="2520"/>
                      <a:pt x="205" y="2526"/>
                      <a:pt x="184" y="2534"/>
                    </a:cubicBezTo>
                    <a:cubicBezTo>
                      <a:pt x="166" y="2541"/>
                      <a:pt x="148" y="2540"/>
                      <a:pt x="131" y="2527"/>
                    </a:cubicBezTo>
                    <a:cubicBezTo>
                      <a:pt x="128" y="2524"/>
                      <a:pt x="123" y="2522"/>
                      <a:pt x="123" y="2522"/>
                    </a:cubicBezTo>
                    <a:cubicBezTo>
                      <a:pt x="104" y="2520"/>
                      <a:pt x="89" y="2520"/>
                      <a:pt x="75" y="2516"/>
                    </a:cubicBezTo>
                    <a:cubicBezTo>
                      <a:pt x="54" y="2510"/>
                      <a:pt x="47" y="2494"/>
                      <a:pt x="52" y="2473"/>
                    </a:cubicBezTo>
                    <a:cubicBezTo>
                      <a:pt x="54" y="2464"/>
                      <a:pt x="57" y="2456"/>
                      <a:pt x="60" y="2448"/>
                    </a:cubicBezTo>
                    <a:cubicBezTo>
                      <a:pt x="62" y="2441"/>
                      <a:pt x="63" y="2434"/>
                      <a:pt x="64" y="2428"/>
                    </a:cubicBezTo>
                    <a:cubicBezTo>
                      <a:pt x="49" y="2417"/>
                      <a:pt x="34" y="2409"/>
                      <a:pt x="22" y="2397"/>
                    </a:cubicBezTo>
                    <a:cubicBezTo>
                      <a:pt x="15" y="2391"/>
                      <a:pt x="15" y="2379"/>
                      <a:pt x="11" y="2370"/>
                    </a:cubicBezTo>
                    <a:cubicBezTo>
                      <a:pt x="17" y="2360"/>
                      <a:pt x="22" y="2350"/>
                      <a:pt x="27" y="2341"/>
                    </a:cubicBezTo>
                    <a:cubicBezTo>
                      <a:pt x="25" y="2336"/>
                      <a:pt x="24" y="2333"/>
                      <a:pt x="22" y="2330"/>
                    </a:cubicBezTo>
                    <a:cubicBezTo>
                      <a:pt x="0" y="2303"/>
                      <a:pt x="6" y="2276"/>
                      <a:pt x="24" y="2251"/>
                    </a:cubicBezTo>
                    <a:cubicBezTo>
                      <a:pt x="46" y="2220"/>
                      <a:pt x="71" y="2191"/>
                      <a:pt x="94" y="2161"/>
                    </a:cubicBezTo>
                    <a:cubicBezTo>
                      <a:pt x="107" y="2146"/>
                      <a:pt x="119" y="2130"/>
                      <a:pt x="132" y="2115"/>
                    </a:cubicBezTo>
                    <a:cubicBezTo>
                      <a:pt x="145" y="2100"/>
                      <a:pt x="159" y="2087"/>
                      <a:pt x="177" y="2078"/>
                    </a:cubicBezTo>
                    <a:cubicBezTo>
                      <a:pt x="229" y="2052"/>
                      <a:pt x="280" y="2025"/>
                      <a:pt x="332" y="1999"/>
                    </a:cubicBezTo>
                    <a:cubicBezTo>
                      <a:pt x="344" y="1993"/>
                      <a:pt x="355" y="1986"/>
                      <a:pt x="367" y="1980"/>
                    </a:cubicBezTo>
                    <a:cubicBezTo>
                      <a:pt x="368" y="1957"/>
                      <a:pt x="366" y="1936"/>
                      <a:pt x="358" y="1912"/>
                    </a:cubicBezTo>
                    <a:cubicBezTo>
                      <a:pt x="363" y="1908"/>
                      <a:pt x="370" y="1905"/>
                      <a:pt x="375" y="1900"/>
                    </a:cubicBezTo>
                    <a:cubicBezTo>
                      <a:pt x="405" y="1872"/>
                      <a:pt x="433" y="1843"/>
                      <a:pt x="463" y="1816"/>
                    </a:cubicBezTo>
                    <a:cubicBezTo>
                      <a:pt x="496" y="1786"/>
                      <a:pt x="530" y="1757"/>
                      <a:pt x="563" y="1728"/>
                    </a:cubicBezTo>
                    <a:cubicBezTo>
                      <a:pt x="571" y="1721"/>
                      <a:pt x="581" y="1714"/>
                      <a:pt x="589" y="1707"/>
                    </a:cubicBezTo>
                    <a:cubicBezTo>
                      <a:pt x="627" y="1670"/>
                      <a:pt x="671" y="1639"/>
                      <a:pt x="713" y="1608"/>
                    </a:cubicBezTo>
                    <a:cubicBezTo>
                      <a:pt x="725" y="1599"/>
                      <a:pt x="737" y="1590"/>
                      <a:pt x="748" y="1580"/>
                    </a:cubicBezTo>
                    <a:cubicBezTo>
                      <a:pt x="795" y="1536"/>
                      <a:pt x="851" y="1503"/>
                      <a:pt x="901" y="1463"/>
                    </a:cubicBezTo>
                    <a:cubicBezTo>
                      <a:pt x="918" y="1458"/>
                      <a:pt x="933" y="1447"/>
                      <a:pt x="949" y="1438"/>
                    </a:cubicBezTo>
                    <a:cubicBezTo>
                      <a:pt x="989" y="1415"/>
                      <a:pt x="1029" y="1393"/>
                      <a:pt x="1069" y="1370"/>
                    </a:cubicBezTo>
                    <a:cubicBezTo>
                      <a:pt x="1091" y="1358"/>
                      <a:pt x="1111" y="1340"/>
                      <a:pt x="1134" y="1329"/>
                    </a:cubicBezTo>
                    <a:cubicBezTo>
                      <a:pt x="1164" y="1315"/>
                      <a:pt x="1193" y="1298"/>
                      <a:pt x="1225" y="1288"/>
                    </a:cubicBezTo>
                    <a:cubicBezTo>
                      <a:pt x="1260" y="1277"/>
                      <a:pt x="1293" y="1260"/>
                      <a:pt x="1327" y="1244"/>
                    </a:cubicBezTo>
                    <a:cubicBezTo>
                      <a:pt x="1371" y="1223"/>
                      <a:pt x="1415" y="1200"/>
                      <a:pt x="1458" y="1177"/>
                    </a:cubicBezTo>
                    <a:cubicBezTo>
                      <a:pt x="1479" y="1166"/>
                      <a:pt x="1502" y="1161"/>
                      <a:pt x="1525" y="1156"/>
                    </a:cubicBezTo>
                    <a:cubicBezTo>
                      <a:pt x="1531" y="1154"/>
                      <a:pt x="1539" y="1157"/>
                      <a:pt x="1546" y="1159"/>
                    </a:cubicBezTo>
                    <a:cubicBezTo>
                      <a:pt x="1555" y="1161"/>
                      <a:pt x="1562" y="1164"/>
                      <a:pt x="1570" y="1167"/>
                    </a:cubicBezTo>
                    <a:cubicBezTo>
                      <a:pt x="1574" y="1164"/>
                      <a:pt x="1578" y="1163"/>
                      <a:pt x="1580" y="1160"/>
                    </a:cubicBezTo>
                    <a:cubicBezTo>
                      <a:pt x="1585" y="1152"/>
                      <a:pt x="1591" y="1143"/>
                      <a:pt x="1595" y="1135"/>
                    </a:cubicBezTo>
                    <a:cubicBezTo>
                      <a:pt x="1620" y="1082"/>
                      <a:pt x="1620" y="1096"/>
                      <a:pt x="1609" y="1030"/>
                    </a:cubicBezTo>
                    <a:cubicBezTo>
                      <a:pt x="1604" y="1026"/>
                      <a:pt x="1597" y="1022"/>
                      <a:pt x="1588" y="1016"/>
                    </a:cubicBezTo>
                    <a:cubicBezTo>
                      <a:pt x="1587" y="1010"/>
                      <a:pt x="1587" y="1003"/>
                      <a:pt x="1585" y="996"/>
                    </a:cubicBezTo>
                    <a:cubicBezTo>
                      <a:pt x="1582" y="991"/>
                      <a:pt x="1578" y="986"/>
                      <a:pt x="1573" y="982"/>
                    </a:cubicBezTo>
                    <a:cubicBezTo>
                      <a:pt x="1520" y="933"/>
                      <a:pt x="1492" y="869"/>
                      <a:pt x="1466" y="803"/>
                    </a:cubicBezTo>
                    <a:cubicBezTo>
                      <a:pt x="1464" y="797"/>
                      <a:pt x="1462" y="791"/>
                      <a:pt x="1461" y="785"/>
                    </a:cubicBezTo>
                    <a:cubicBezTo>
                      <a:pt x="1455" y="743"/>
                      <a:pt x="1448" y="702"/>
                      <a:pt x="1442" y="660"/>
                    </a:cubicBezTo>
                    <a:cubicBezTo>
                      <a:pt x="1440" y="645"/>
                      <a:pt x="1441" y="628"/>
                      <a:pt x="1440" y="612"/>
                    </a:cubicBezTo>
                    <a:cubicBezTo>
                      <a:pt x="1440" y="605"/>
                      <a:pt x="1439" y="598"/>
                      <a:pt x="1438" y="593"/>
                    </a:cubicBezTo>
                    <a:cubicBezTo>
                      <a:pt x="1429" y="587"/>
                      <a:pt x="1424" y="592"/>
                      <a:pt x="1419" y="595"/>
                    </a:cubicBezTo>
                    <a:cubicBezTo>
                      <a:pt x="1363" y="637"/>
                      <a:pt x="1299" y="657"/>
                      <a:pt x="1229" y="654"/>
                    </a:cubicBezTo>
                    <a:cubicBezTo>
                      <a:pt x="1198" y="652"/>
                      <a:pt x="1167" y="649"/>
                      <a:pt x="1137" y="646"/>
                    </a:cubicBezTo>
                    <a:cubicBezTo>
                      <a:pt x="1127" y="645"/>
                      <a:pt x="1117" y="643"/>
                      <a:pt x="1109" y="638"/>
                    </a:cubicBezTo>
                    <a:cubicBezTo>
                      <a:pt x="1075" y="620"/>
                      <a:pt x="1040" y="605"/>
                      <a:pt x="1004" y="590"/>
                    </a:cubicBezTo>
                    <a:cubicBezTo>
                      <a:pt x="1001" y="589"/>
                      <a:pt x="1000" y="585"/>
                      <a:pt x="998" y="583"/>
                    </a:cubicBezTo>
                    <a:cubicBezTo>
                      <a:pt x="998" y="575"/>
                      <a:pt x="1004" y="574"/>
                      <a:pt x="1008" y="573"/>
                    </a:cubicBezTo>
                    <a:cubicBezTo>
                      <a:pt x="1044" y="565"/>
                      <a:pt x="1074" y="546"/>
                      <a:pt x="1104" y="526"/>
                    </a:cubicBezTo>
                    <a:cubicBezTo>
                      <a:pt x="1127" y="510"/>
                      <a:pt x="1144" y="488"/>
                      <a:pt x="1161" y="459"/>
                    </a:cubicBezTo>
                    <a:cubicBezTo>
                      <a:pt x="1114" y="459"/>
                      <a:pt x="1072" y="461"/>
                      <a:pt x="1033" y="445"/>
                    </a:cubicBezTo>
                    <a:cubicBezTo>
                      <a:pt x="1015" y="437"/>
                      <a:pt x="997" y="427"/>
                      <a:pt x="980" y="418"/>
                    </a:cubicBezTo>
                    <a:cubicBezTo>
                      <a:pt x="979" y="418"/>
                      <a:pt x="979" y="414"/>
                      <a:pt x="978" y="412"/>
                    </a:cubicBezTo>
                    <a:cubicBezTo>
                      <a:pt x="981" y="403"/>
                      <a:pt x="989" y="403"/>
                      <a:pt x="996" y="402"/>
                    </a:cubicBezTo>
                    <a:cubicBezTo>
                      <a:pt x="1031" y="396"/>
                      <a:pt x="1061" y="379"/>
                      <a:pt x="1089" y="358"/>
                    </a:cubicBezTo>
                    <a:cubicBezTo>
                      <a:pt x="1101" y="349"/>
                      <a:pt x="1111" y="339"/>
                      <a:pt x="1113" y="320"/>
                    </a:cubicBezTo>
                    <a:cubicBezTo>
                      <a:pt x="1108" y="318"/>
                      <a:pt x="1102" y="314"/>
                      <a:pt x="1095" y="311"/>
                    </a:cubicBezTo>
                    <a:cubicBezTo>
                      <a:pt x="1076" y="305"/>
                      <a:pt x="1058" y="298"/>
                      <a:pt x="1041" y="287"/>
                    </a:cubicBezTo>
                    <a:cubicBezTo>
                      <a:pt x="1001" y="260"/>
                      <a:pt x="977" y="223"/>
                      <a:pt x="968" y="176"/>
                    </a:cubicBezTo>
                    <a:cubicBezTo>
                      <a:pt x="967" y="168"/>
                      <a:pt x="968" y="159"/>
                      <a:pt x="968" y="151"/>
                    </a:cubicBezTo>
                    <a:cubicBezTo>
                      <a:pt x="983" y="146"/>
                      <a:pt x="991" y="152"/>
                      <a:pt x="999" y="161"/>
                    </a:cubicBezTo>
                    <a:cubicBezTo>
                      <a:pt x="1005" y="170"/>
                      <a:pt x="1013" y="178"/>
                      <a:pt x="1021" y="186"/>
                    </a:cubicBezTo>
                    <a:cubicBezTo>
                      <a:pt x="1050" y="214"/>
                      <a:pt x="1096" y="210"/>
                      <a:pt x="1123" y="190"/>
                    </a:cubicBezTo>
                    <a:cubicBezTo>
                      <a:pt x="1150" y="171"/>
                      <a:pt x="1178" y="152"/>
                      <a:pt x="1204" y="131"/>
                    </a:cubicBezTo>
                    <a:cubicBezTo>
                      <a:pt x="1219" y="119"/>
                      <a:pt x="1235" y="107"/>
                      <a:pt x="1252" y="97"/>
                    </a:cubicBezTo>
                    <a:cubicBezTo>
                      <a:pt x="1263" y="91"/>
                      <a:pt x="1272" y="82"/>
                      <a:pt x="1281" y="74"/>
                    </a:cubicBezTo>
                    <a:cubicBezTo>
                      <a:pt x="1304" y="54"/>
                      <a:pt x="1328" y="39"/>
                      <a:pt x="1358" y="32"/>
                    </a:cubicBezTo>
                    <a:cubicBezTo>
                      <a:pt x="1389" y="24"/>
                      <a:pt x="1419" y="12"/>
                      <a:pt x="1450" y="6"/>
                    </a:cubicBezTo>
                    <a:cubicBezTo>
                      <a:pt x="1470" y="2"/>
                      <a:pt x="1489" y="0"/>
                      <a:pt x="1509" y="4"/>
                    </a:cubicBezTo>
                    <a:cubicBezTo>
                      <a:pt x="1540" y="9"/>
                      <a:pt x="1569" y="17"/>
                      <a:pt x="1597" y="32"/>
                    </a:cubicBezTo>
                    <a:cubicBezTo>
                      <a:pt x="1617" y="43"/>
                      <a:pt x="1635" y="59"/>
                      <a:pt x="1645" y="82"/>
                    </a:cubicBezTo>
                    <a:cubicBezTo>
                      <a:pt x="1648" y="89"/>
                      <a:pt x="1652" y="97"/>
                      <a:pt x="1655" y="105"/>
                    </a:cubicBezTo>
                    <a:cubicBezTo>
                      <a:pt x="1689" y="120"/>
                      <a:pt x="1729" y="124"/>
                      <a:pt x="1751" y="159"/>
                    </a:cubicBezTo>
                    <a:cubicBezTo>
                      <a:pt x="1780" y="153"/>
                      <a:pt x="1807" y="144"/>
                      <a:pt x="1834" y="136"/>
                    </a:cubicBezTo>
                    <a:cubicBezTo>
                      <a:pt x="1889" y="119"/>
                      <a:pt x="1945" y="114"/>
                      <a:pt x="2001" y="127"/>
                    </a:cubicBezTo>
                    <a:cubicBezTo>
                      <a:pt x="2034" y="135"/>
                      <a:pt x="2066" y="144"/>
                      <a:pt x="2099" y="150"/>
                    </a:cubicBezTo>
                    <a:cubicBezTo>
                      <a:pt x="2144" y="158"/>
                      <a:pt x="2186" y="177"/>
                      <a:pt x="2225" y="201"/>
                    </a:cubicBezTo>
                    <a:cubicBezTo>
                      <a:pt x="2258" y="220"/>
                      <a:pt x="2290" y="240"/>
                      <a:pt x="2320" y="265"/>
                    </a:cubicBezTo>
                    <a:cubicBezTo>
                      <a:pt x="2350" y="290"/>
                      <a:pt x="2373" y="319"/>
                      <a:pt x="2392" y="353"/>
                    </a:cubicBezTo>
                    <a:cubicBezTo>
                      <a:pt x="2407" y="380"/>
                      <a:pt x="2421" y="407"/>
                      <a:pt x="2437" y="434"/>
                    </a:cubicBezTo>
                    <a:cubicBezTo>
                      <a:pt x="2446" y="449"/>
                      <a:pt x="2455" y="463"/>
                      <a:pt x="2455" y="482"/>
                    </a:cubicBezTo>
                    <a:cubicBezTo>
                      <a:pt x="2455" y="483"/>
                      <a:pt x="2455" y="484"/>
                      <a:pt x="2456" y="485"/>
                    </a:cubicBezTo>
                    <a:cubicBezTo>
                      <a:pt x="2477" y="535"/>
                      <a:pt x="2468" y="587"/>
                      <a:pt x="2472" y="639"/>
                    </a:cubicBezTo>
                    <a:cubicBezTo>
                      <a:pt x="2474" y="672"/>
                      <a:pt x="2460" y="696"/>
                      <a:pt x="2433" y="713"/>
                    </a:cubicBezTo>
                    <a:cubicBezTo>
                      <a:pt x="2420" y="721"/>
                      <a:pt x="2415" y="732"/>
                      <a:pt x="2411" y="746"/>
                    </a:cubicBezTo>
                    <a:cubicBezTo>
                      <a:pt x="2399" y="789"/>
                      <a:pt x="2389" y="834"/>
                      <a:pt x="2378" y="878"/>
                    </a:cubicBezTo>
                    <a:cubicBezTo>
                      <a:pt x="2369" y="911"/>
                      <a:pt x="2357" y="944"/>
                      <a:pt x="2346" y="977"/>
                    </a:cubicBezTo>
                    <a:cubicBezTo>
                      <a:pt x="2341" y="990"/>
                      <a:pt x="2334" y="1004"/>
                      <a:pt x="2326" y="1016"/>
                    </a:cubicBezTo>
                    <a:cubicBezTo>
                      <a:pt x="2302" y="1049"/>
                      <a:pt x="2279" y="1083"/>
                      <a:pt x="2253" y="1114"/>
                    </a:cubicBezTo>
                    <a:cubicBezTo>
                      <a:pt x="2233" y="1137"/>
                      <a:pt x="2210" y="1158"/>
                      <a:pt x="2184" y="1175"/>
                    </a:cubicBezTo>
                    <a:cubicBezTo>
                      <a:pt x="2167" y="1185"/>
                      <a:pt x="2151" y="1196"/>
                      <a:pt x="2133" y="1206"/>
                    </a:cubicBezTo>
                    <a:cubicBezTo>
                      <a:pt x="2112" y="1217"/>
                      <a:pt x="2090" y="1222"/>
                      <a:pt x="2066" y="1225"/>
                    </a:cubicBezTo>
                    <a:cubicBezTo>
                      <a:pt x="2050" y="1226"/>
                      <a:pt x="2035" y="1230"/>
                      <a:pt x="2019" y="1235"/>
                    </a:cubicBezTo>
                    <a:cubicBezTo>
                      <a:pt x="2013" y="1237"/>
                      <a:pt x="2009" y="1244"/>
                      <a:pt x="2003" y="1249"/>
                    </a:cubicBezTo>
                    <a:cubicBezTo>
                      <a:pt x="2007" y="1254"/>
                      <a:pt x="2009" y="1258"/>
                      <a:pt x="2012" y="1259"/>
                    </a:cubicBezTo>
                    <a:cubicBezTo>
                      <a:pt x="2035" y="1266"/>
                      <a:pt x="2052" y="1282"/>
                      <a:pt x="2072" y="1294"/>
                    </a:cubicBezTo>
                    <a:cubicBezTo>
                      <a:pt x="2095" y="1309"/>
                      <a:pt x="2114" y="1328"/>
                      <a:pt x="2128" y="1352"/>
                    </a:cubicBezTo>
                    <a:cubicBezTo>
                      <a:pt x="2153" y="1397"/>
                      <a:pt x="2172" y="1443"/>
                      <a:pt x="2185" y="1493"/>
                    </a:cubicBezTo>
                    <a:cubicBezTo>
                      <a:pt x="2191" y="1517"/>
                      <a:pt x="2195" y="1541"/>
                      <a:pt x="2198" y="1565"/>
                    </a:cubicBezTo>
                    <a:cubicBezTo>
                      <a:pt x="2203" y="1599"/>
                      <a:pt x="2217" y="1629"/>
                      <a:pt x="2228" y="1660"/>
                    </a:cubicBezTo>
                    <a:cubicBezTo>
                      <a:pt x="2243" y="1702"/>
                      <a:pt x="2262" y="1743"/>
                      <a:pt x="2287" y="1780"/>
                    </a:cubicBezTo>
                    <a:cubicBezTo>
                      <a:pt x="2289" y="1784"/>
                      <a:pt x="2292" y="1788"/>
                      <a:pt x="2295" y="1792"/>
                    </a:cubicBezTo>
                    <a:cubicBezTo>
                      <a:pt x="2320" y="1820"/>
                      <a:pt x="2343" y="1848"/>
                      <a:pt x="2369" y="1875"/>
                    </a:cubicBezTo>
                    <a:cubicBezTo>
                      <a:pt x="2387" y="1894"/>
                      <a:pt x="2408" y="1909"/>
                      <a:pt x="2431" y="1922"/>
                    </a:cubicBezTo>
                    <a:cubicBezTo>
                      <a:pt x="2447" y="1930"/>
                      <a:pt x="2463" y="1940"/>
                      <a:pt x="2479" y="1950"/>
                    </a:cubicBezTo>
                    <a:cubicBezTo>
                      <a:pt x="2520" y="1975"/>
                      <a:pt x="2565" y="1992"/>
                      <a:pt x="2611" y="2006"/>
                    </a:cubicBezTo>
                    <a:cubicBezTo>
                      <a:pt x="2636" y="2014"/>
                      <a:pt x="2661" y="2022"/>
                      <a:pt x="2685" y="2030"/>
                    </a:cubicBezTo>
                    <a:cubicBezTo>
                      <a:pt x="2734" y="2045"/>
                      <a:pt x="2778" y="2070"/>
                      <a:pt x="2822" y="2094"/>
                    </a:cubicBezTo>
                    <a:cubicBezTo>
                      <a:pt x="2827" y="2106"/>
                      <a:pt x="2831" y="2118"/>
                      <a:pt x="2835" y="2131"/>
                    </a:cubicBezTo>
                    <a:cubicBezTo>
                      <a:pt x="2842" y="2133"/>
                      <a:pt x="2848" y="2137"/>
                      <a:pt x="2855" y="2138"/>
                    </a:cubicBezTo>
                    <a:cubicBezTo>
                      <a:pt x="2907" y="2144"/>
                      <a:pt x="2958" y="2153"/>
                      <a:pt x="3008" y="2163"/>
                    </a:cubicBezTo>
                    <a:cubicBezTo>
                      <a:pt x="3051" y="2171"/>
                      <a:pt x="3092" y="2184"/>
                      <a:pt x="3133" y="2199"/>
                    </a:cubicBezTo>
                    <a:cubicBezTo>
                      <a:pt x="3169" y="2213"/>
                      <a:pt x="3198" y="2238"/>
                      <a:pt x="3225" y="2265"/>
                    </a:cubicBezTo>
                    <a:cubicBezTo>
                      <a:pt x="3245" y="2284"/>
                      <a:pt x="3262" y="2305"/>
                      <a:pt x="3280" y="2325"/>
                    </a:cubicBezTo>
                    <a:cubicBezTo>
                      <a:pt x="3284" y="2329"/>
                      <a:pt x="3287" y="2333"/>
                      <a:pt x="3290" y="2337"/>
                    </a:cubicBezTo>
                    <a:cubicBezTo>
                      <a:pt x="3298" y="2348"/>
                      <a:pt x="3301" y="2360"/>
                      <a:pt x="3292" y="2371"/>
                    </a:cubicBezTo>
                    <a:cubicBezTo>
                      <a:pt x="3285" y="2379"/>
                      <a:pt x="3283" y="2386"/>
                      <a:pt x="3283" y="2397"/>
                    </a:cubicBezTo>
                    <a:cubicBezTo>
                      <a:pt x="3284" y="2412"/>
                      <a:pt x="3273" y="2423"/>
                      <a:pt x="3259" y="2425"/>
                    </a:cubicBezTo>
                    <a:cubicBezTo>
                      <a:pt x="3228" y="2431"/>
                      <a:pt x="3198" y="2431"/>
                      <a:pt x="3169" y="2415"/>
                    </a:cubicBezTo>
                    <a:cubicBezTo>
                      <a:pt x="3144" y="2402"/>
                      <a:pt x="3116" y="2394"/>
                      <a:pt x="3090" y="2384"/>
                    </a:cubicBezTo>
                    <a:cubicBezTo>
                      <a:pt x="3075" y="2378"/>
                      <a:pt x="3060" y="2372"/>
                      <a:pt x="3046" y="2363"/>
                    </a:cubicBezTo>
                    <a:cubicBezTo>
                      <a:pt x="3024" y="2349"/>
                      <a:pt x="2999" y="2343"/>
                      <a:pt x="2970" y="2340"/>
                    </a:cubicBezTo>
                    <a:cubicBezTo>
                      <a:pt x="2972" y="2347"/>
                      <a:pt x="2973" y="2352"/>
                      <a:pt x="2976" y="2355"/>
                    </a:cubicBezTo>
                    <a:cubicBezTo>
                      <a:pt x="2987" y="2366"/>
                      <a:pt x="2999" y="2377"/>
                      <a:pt x="3011" y="2387"/>
                    </a:cubicBezTo>
                    <a:cubicBezTo>
                      <a:pt x="3021" y="2395"/>
                      <a:pt x="3032" y="2402"/>
                      <a:pt x="3040" y="2411"/>
                    </a:cubicBezTo>
                    <a:cubicBezTo>
                      <a:pt x="3059" y="2433"/>
                      <a:pt x="3070" y="2453"/>
                      <a:pt x="3046" y="2481"/>
                    </a:cubicBezTo>
                    <a:cubicBezTo>
                      <a:pt x="3025" y="2492"/>
                      <a:pt x="3001" y="2494"/>
                      <a:pt x="2976" y="2494"/>
                    </a:cubicBezTo>
                    <a:cubicBezTo>
                      <a:pt x="2930" y="2495"/>
                      <a:pt x="2893" y="2473"/>
                      <a:pt x="2854" y="2455"/>
                    </a:cubicBezTo>
                    <a:cubicBezTo>
                      <a:pt x="2830" y="2443"/>
                      <a:pt x="2806" y="2434"/>
                      <a:pt x="2782" y="2426"/>
                    </a:cubicBezTo>
                    <a:cubicBezTo>
                      <a:pt x="2754" y="2417"/>
                      <a:pt x="2727" y="2404"/>
                      <a:pt x="2700" y="2392"/>
                    </a:cubicBezTo>
                    <a:cubicBezTo>
                      <a:pt x="2686" y="2386"/>
                      <a:pt x="2674" y="2379"/>
                      <a:pt x="2659" y="2372"/>
                    </a:cubicBezTo>
                    <a:cubicBezTo>
                      <a:pt x="2654" y="2377"/>
                      <a:pt x="2650" y="2381"/>
                      <a:pt x="2646" y="2385"/>
                    </a:cubicBezTo>
                    <a:cubicBezTo>
                      <a:pt x="2628" y="2400"/>
                      <a:pt x="2612" y="2417"/>
                      <a:pt x="2593" y="2430"/>
                    </a:cubicBezTo>
                    <a:cubicBezTo>
                      <a:pt x="2566" y="2449"/>
                      <a:pt x="2536" y="2453"/>
                      <a:pt x="2504" y="2444"/>
                    </a:cubicBezTo>
                    <a:cubicBezTo>
                      <a:pt x="2497" y="2442"/>
                      <a:pt x="2490" y="2440"/>
                      <a:pt x="2483" y="2438"/>
                    </a:cubicBezTo>
                    <a:cubicBezTo>
                      <a:pt x="2445" y="2423"/>
                      <a:pt x="2406" y="2410"/>
                      <a:pt x="2369" y="2394"/>
                    </a:cubicBezTo>
                    <a:cubicBezTo>
                      <a:pt x="2318" y="2372"/>
                      <a:pt x="2269" y="2346"/>
                      <a:pt x="2223" y="2313"/>
                    </a:cubicBezTo>
                    <a:cubicBezTo>
                      <a:pt x="2201" y="2297"/>
                      <a:pt x="2179" y="2283"/>
                      <a:pt x="2153" y="2273"/>
                    </a:cubicBezTo>
                    <a:cubicBezTo>
                      <a:pt x="2136" y="2265"/>
                      <a:pt x="2121" y="2250"/>
                      <a:pt x="2106" y="2238"/>
                    </a:cubicBezTo>
                    <a:cubicBezTo>
                      <a:pt x="2086" y="2220"/>
                      <a:pt x="2067" y="2200"/>
                      <a:pt x="2045" y="2187"/>
                    </a:cubicBezTo>
                    <a:cubicBezTo>
                      <a:pt x="2033" y="2187"/>
                      <a:pt x="2030" y="2195"/>
                      <a:pt x="2028" y="2201"/>
                    </a:cubicBezTo>
                    <a:cubicBezTo>
                      <a:pt x="2025" y="2209"/>
                      <a:pt x="2024" y="2218"/>
                      <a:pt x="2022" y="2227"/>
                    </a:cubicBezTo>
                    <a:cubicBezTo>
                      <a:pt x="2008" y="2301"/>
                      <a:pt x="1980" y="2371"/>
                      <a:pt x="1943" y="2437"/>
                    </a:cubicBezTo>
                    <a:cubicBezTo>
                      <a:pt x="1932" y="2456"/>
                      <a:pt x="1916" y="2472"/>
                      <a:pt x="1902" y="2489"/>
                    </a:cubicBezTo>
                    <a:cubicBezTo>
                      <a:pt x="1891" y="2502"/>
                      <a:pt x="1880" y="2515"/>
                      <a:pt x="1869" y="2528"/>
                    </a:cubicBezTo>
                    <a:cubicBezTo>
                      <a:pt x="1873" y="2544"/>
                      <a:pt x="1885" y="2549"/>
                      <a:pt x="1895" y="2555"/>
                    </a:cubicBezTo>
                    <a:cubicBezTo>
                      <a:pt x="1915" y="2569"/>
                      <a:pt x="1937" y="2581"/>
                      <a:pt x="1957" y="2595"/>
                    </a:cubicBezTo>
                    <a:cubicBezTo>
                      <a:pt x="2033" y="2648"/>
                      <a:pt x="2089" y="2717"/>
                      <a:pt x="2124" y="2803"/>
                    </a:cubicBezTo>
                    <a:cubicBezTo>
                      <a:pt x="2146" y="2857"/>
                      <a:pt x="2156" y="2914"/>
                      <a:pt x="2163" y="2972"/>
                    </a:cubicBezTo>
                    <a:cubicBezTo>
                      <a:pt x="2164" y="2981"/>
                      <a:pt x="2162" y="2991"/>
                      <a:pt x="2161" y="3001"/>
                    </a:cubicBezTo>
                    <a:cubicBezTo>
                      <a:pt x="2156" y="3072"/>
                      <a:pt x="2135" y="3139"/>
                      <a:pt x="2109" y="3205"/>
                    </a:cubicBezTo>
                    <a:cubicBezTo>
                      <a:pt x="2092" y="3247"/>
                      <a:pt x="2081" y="3292"/>
                      <a:pt x="2076" y="3337"/>
                    </a:cubicBezTo>
                    <a:cubicBezTo>
                      <a:pt x="2071" y="3393"/>
                      <a:pt x="2063" y="3448"/>
                      <a:pt x="2059" y="3503"/>
                    </a:cubicBezTo>
                    <a:cubicBezTo>
                      <a:pt x="2056" y="3531"/>
                      <a:pt x="2058" y="3560"/>
                      <a:pt x="2058" y="3588"/>
                    </a:cubicBezTo>
                    <a:cubicBezTo>
                      <a:pt x="2059" y="3641"/>
                      <a:pt x="2061" y="3694"/>
                      <a:pt x="2060" y="3747"/>
                    </a:cubicBezTo>
                    <a:cubicBezTo>
                      <a:pt x="2059" y="3800"/>
                      <a:pt x="2040" y="3849"/>
                      <a:pt x="2015" y="3895"/>
                    </a:cubicBezTo>
                    <a:cubicBezTo>
                      <a:pt x="2011" y="3902"/>
                      <a:pt x="2006" y="3910"/>
                      <a:pt x="1996" y="3911"/>
                    </a:cubicBezTo>
                    <a:cubicBezTo>
                      <a:pt x="2001" y="3900"/>
                      <a:pt x="2007" y="3889"/>
                      <a:pt x="2012" y="3878"/>
                    </a:cubicBezTo>
                    <a:cubicBezTo>
                      <a:pt x="2027" y="3850"/>
                      <a:pt x="2038" y="3821"/>
                      <a:pt x="2042" y="3790"/>
                    </a:cubicBezTo>
                    <a:cubicBezTo>
                      <a:pt x="2050" y="3722"/>
                      <a:pt x="2052" y="3653"/>
                      <a:pt x="2046" y="3583"/>
                    </a:cubicBezTo>
                    <a:cubicBezTo>
                      <a:pt x="2044" y="3563"/>
                      <a:pt x="2043" y="3541"/>
                      <a:pt x="2045" y="3521"/>
                    </a:cubicBezTo>
                    <a:cubicBezTo>
                      <a:pt x="2049" y="3474"/>
                      <a:pt x="2055" y="3427"/>
                      <a:pt x="2060" y="3381"/>
                    </a:cubicBezTo>
                    <a:cubicBezTo>
                      <a:pt x="2062" y="3359"/>
                      <a:pt x="2064" y="3337"/>
                      <a:pt x="2068" y="3315"/>
                    </a:cubicBezTo>
                    <a:cubicBezTo>
                      <a:pt x="2077" y="3265"/>
                      <a:pt x="2093" y="3217"/>
                      <a:pt x="2111" y="3169"/>
                    </a:cubicBezTo>
                    <a:cubicBezTo>
                      <a:pt x="2138" y="3102"/>
                      <a:pt x="2148" y="3032"/>
                      <a:pt x="2146" y="2959"/>
                    </a:cubicBezTo>
                    <a:cubicBezTo>
                      <a:pt x="2146" y="2954"/>
                      <a:pt x="2146" y="2949"/>
                      <a:pt x="2145" y="2944"/>
                    </a:cubicBezTo>
                    <a:cubicBezTo>
                      <a:pt x="2138" y="2898"/>
                      <a:pt x="2127" y="2852"/>
                      <a:pt x="2109" y="2809"/>
                    </a:cubicBezTo>
                    <a:cubicBezTo>
                      <a:pt x="2094" y="2771"/>
                      <a:pt x="2077" y="2734"/>
                      <a:pt x="2048" y="2704"/>
                    </a:cubicBezTo>
                    <a:cubicBezTo>
                      <a:pt x="2042" y="2698"/>
                      <a:pt x="2037" y="2690"/>
                      <a:pt x="2032" y="2683"/>
                    </a:cubicBezTo>
                    <a:cubicBezTo>
                      <a:pt x="2020" y="2666"/>
                      <a:pt x="2006" y="2651"/>
                      <a:pt x="1989" y="2638"/>
                    </a:cubicBezTo>
                    <a:cubicBezTo>
                      <a:pt x="1970" y="2623"/>
                      <a:pt x="1951" y="2607"/>
                      <a:pt x="1931" y="2593"/>
                    </a:cubicBezTo>
                    <a:cubicBezTo>
                      <a:pt x="1892" y="2565"/>
                      <a:pt x="1851" y="2544"/>
                      <a:pt x="1802" y="2541"/>
                    </a:cubicBezTo>
                    <a:cubicBezTo>
                      <a:pt x="1795" y="2540"/>
                      <a:pt x="1786" y="2540"/>
                      <a:pt x="1781" y="2535"/>
                    </a:cubicBezTo>
                    <a:cubicBezTo>
                      <a:pt x="1763" y="2520"/>
                      <a:pt x="1740" y="2520"/>
                      <a:pt x="1719" y="2516"/>
                    </a:cubicBezTo>
                    <a:cubicBezTo>
                      <a:pt x="1693" y="2511"/>
                      <a:pt x="1667" y="2506"/>
                      <a:pt x="1643" y="2497"/>
                    </a:cubicBezTo>
                    <a:cubicBezTo>
                      <a:pt x="1608" y="2485"/>
                      <a:pt x="1573" y="2473"/>
                      <a:pt x="1537" y="2465"/>
                    </a:cubicBezTo>
                    <a:cubicBezTo>
                      <a:pt x="1476" y="2450"/>
                      <a:pt x="1415" y="2434"/>
                      <a:pt x="1352" y="2431"/>
                    </a:cubicBezTo>
                    <a:cubicBezTo>
                      <a:pt x="1321" y="2429"/>
                      <a:pt x="1290" y="2428"/>
                      <a:pt x="1260" y="2424"/>
                    </a:cubicBezTo>
                    <a:cubicBezTo>
                      <a:pt x="1198" y="2416"/>
                      <a:pt x="1137" y="2416"/>
                      <a:pt x="1075" y="2418"/>
                    </a:cubicBezTo>
                    <a:cubicBezTo>
                      <a:pt x="1027" y="2419"/>
                      <a:pt x="979" y="2415"/>
                      <a:pt x="931" y="2409"/>
                    </a:cubicBezTo>
                    <a:cubicBezTo>
                      <a:pt x="915" y="2407"/>
                      <a:pt x="902" y="2408"/>
                      <a:pt x="888" y="2415"/>
                    </a:cubicBezTo>
                    <a:cubicBezTo>
                      <a:pt x="885" y="2422"/>
                      <a:pt x="883" y="2429"/>
                      <a:pt x="880" y="2436"/>
                    </a:cubicBezTo>
                    <a:cubicBezTo>
                      <a:pt x="861" y="2492"/>
                      <a:pt x="853" y="2551"/>
                      <a:pt x="850" y="2610"/>
                    </a:cubicBezTo>
                    <a:cubicBezTo>
                      <a:pt x="849" y="2631"/>
                      <a:pt x="851" y="2652"/>
                      <a:pt x="856" y="2672"/>
                    </a:cubicBezTo>
                    <a:cubicBezTo>
                      <a:pt x="870" y="2723"/>
                      <a:pt x="898" y="2764"/>
                      <a:pt x="941" y="2794"/>
                    </a:cubicBezTo>
                    <a:cubicBezTo>
                      <a:pt x="945" y="2797"/>
                      <a:pt x="949" y="2800"/>
                      <a:pt x="951" y="2804"/>
                    </a:cubicBezTo>
                    <a:cubicBezTo>
                      <a:pt x="958" y="2822"/>
                      <a:pt x="973" y="2834"/>
                      <a:pt x="987" y="2845"/>
                    </a:cubicBezTo>
                    <a:cubicBezTo>
                      <a:pt x="1004" y="2858"/>
                      <a:pt x="1021" y="2870"/>
                      <a:pt x="1038" y="2883"/>
                    </a:cubicBezTo>
                    <a:cubicBezTo>
                      <a:pt x="1097" y="2928"/>
                      <a:pt x="1164" y="2955"/>
                      <a:pt x="1234" y="2977"/>
                    </a:cubicBezTo>
                    <a:cubicBezTo>
                      <a:pt x="1264" y="2987"/>
                      <a:pt x="1296" y="2992"/>
                      <a:pt x="1327" y="2999"/>
                    </a:cubicBezTo>
                    <a:cubicBezTo>
                      <a:pt x="1340" y="3003"/>
                      <a:pt x="1352" y="3009"/>
                      <a:pt x="1365" y="3013"/>
                    </a:cubicBezTo>
                    <a:cubicBezTo>
                      <a:pt x="1337" y="3009"/>
                      <a:pt x="1309" y="3006"/>
                      <a:pt x="1281" y="3000"/>
                    </a:cubicBezTo>
                    <a:cubicBezTo>
                      <a:pt x="1195" y="2983"/>
                      <a:pt x="1117" y="2946"/>
                      <a:pt x="1043" y="2901"/>
                    </a:cubicBezTo>
                    <a:cubicBezTo>
                      <a:pt x="1037" y="2898"/>
                      <a:pt x="1031" y="2893"/>
                      <a:pt x="1025" y="2888"/>
                    </a:cubicBezTo>
                    <a:cubicBezTo>
                      <a:pt x="1006" y="2874"/>
                      <a:pt x="987" y="2861"/>
                      <a:pt x="968" y="2847"/>
                    </a:cubicBezTo>
                    <a:cubicBezTo>
                      <a:pt x="965" y="2845"/>
                      <a:pt x="960" y="2844"/>
                      <a:pt x="953" y="2842"/>
                    </a:cubicBezTo>
                    <a:cubicBezTo>
                      <a:pt x="951" y="2849"/>
                      <a:pt x="949" y="2855"/>
                      <a:pt x="948" y="2860"/>
                    </a:cubicBezTo>
                    <a:cubicBezTo>
                      <a:pt x="944" y="2901"/>
                      <a:pt x="939" y="2941"/>
                      <a:pt x="935" y="2982"/>
                    </a:cubicBezTo>
                    <a:cubicBezTo>
                      <a:pt x="932" y="3012"/>
                      <a:pt x="925" y="3040"/>
                      <a:pt x="902" y="3063"/>
                    </a:cubicBezTo>
                    <a:cubicBezTo>
                      <a:pt x="894" y="3064"/>
                      <a:pt x="886" y="3066"/>
                      <a:pt x="877" y="3067"/>
                    </a:cubicBezTo>
                    <a:cubicBezTo>
                      <a:pt x="838" y="3071"/>
                      <a:pt x="835" y="3073"/>
                      <a:pt x="830" y="3114"/>
                    </a:cubicBezTo>
                    <a:cubicBezTo>
                      <a:pt x="827" y="3135"/>
                      <a:pt x="819" y="3153"/>
                      <a:pt x="799" y="3165"/>
                    </a:cubicBezTo>
                    <a:cubicBezTo>
                      <a:pt x="766" y="3184"/>
                      <a:pt x="735" y="3207"/>
                      <a:pt x="701" y="3225"/>
                    </a:cubicBezTo>
                    <a:cubicBezTo>
                      <a:pt x="644" y="3256"/>
                      <a:pt x="590" y="3294"/>
                      <a:pt x="532" y="3323"/>
                    </a:cubicBezTo>
                    <a:cubicBezTo>
                      <a:pt x="479" y="3350"/>
                      <a:pt x="431" y="3385"/>
                      <a:pt x="383" y="3420"/>
                    </a:cubicBezTo>
                    <a:cubicBezTo>
                      <a:pt x="353" y="3443"/>
                      <a:pt x="333" y="3474"/>
                      <a:pt x="312" y="3505"/>
                    </a:cubicBezTo>
                    <a:cubicBezTo>
                      <a:pt x="308" y="3511"/>
                      <a:pt x="306" y="3518"/>
                      <a:pt x="304" y="3525"/>
                    </a:cubicBezTo>
                    <a:cubicBezTo>
                      <a:pt x="292" y="3570"/>
                      <a:pt x="290" y="3613"/>
                      <a:pt x="313" y="3655"/>
                    </a:cubicBezTo>
                    <a:cubicBezTo>
                      <a:pt x="316" y="3659"/>
                      <a:pt x="317" y="3664"/>
                      <a:pt x="319" y="3668"/>
                    </a:cubicBezTo>
                    <a:cubicBezTo>
                      <a:pt x="329" y="3689"/>
                      <a:pt x="339" y="3711"/>
                      <a:pt x="350" y="3731"/>
                    </a:cubicBezTo>
                    <a:cubicBezTo>
                      <a:pt x="373" y="3775"/>
                      <a:pt x="410" y="3809"/>
                      <a:pt x="444" y="3845"/>
                    </a:cubicBezTo>
                    <a:cubicBezTo>
                      <a:pt x="484" y="3885"/>
                      <a:pt x="484" y="3885"/>
                      <a:pt x="533" y="3909"/>
                    </a:cubicBezTo>
                    <a:cubicBezTo>
                      <a:pt x="571" y="3927"/>
                      <a:pt x="612" y="3936"/>
                      <a:pt x="654" y="3918"/>
                    </a:cubicBezTo>
                    <a:cubicBezTo>
                      <a:pt x="657" y="3916"/>
                      <a:pt x="661" y="3915"/>
                      <a:pt x="664" y="3914"/>
                    </a:cubicBezTo>
                    <a:cubicBezTo>
                      <a:pt x="752" y="3890"/>
                      <a:pt x="832" y="3850"/>
                      <a:pt x="909" y="3803"/>
                    </a:cubicBezTo>
                    <a:cubicBezTo>
                      <a:pt x="938" y="3785"/>
                      <a:pt x="964" y="3764"/>
                      <a:pt x="992" y="3746"/>
                    </a:cubicBezTo>
                    <a:cubicBezTo>
                      <a:pt x="1066" y="3697"/>
                      <a:pt x="1132" y="3637"/>
                      <a:pt x="1203" y="3584"/>
                    </a:cubicBezTo>
                    <a:cubicBezTo>
                      <a:pt x="1208" y="3581"/>
                      <a:pt x="1213" y="3576"/>
                      <a:pt x="1217" y="3572"/>
                    </a:cubicBezTo>
                    <a:cubicBezTo>
                      <a:pt x="1250" y="3535"/>
                      <a:pt x="1291" y="3507"/>
                      <a:pt x="1321" y="3467"/>
                    </a:cubicBezTo>
                    <a:cubicBezTo>
                      <a:pt x="1322" y="3465"/>
                      <a:pt x="1324" y="3463"/>
                      <a:pt x="1326" y="3462"/>
                    </a:cubicBezTo>
                    <a:cubicBezTo>
                      <a:pt x="1362" y="3431"/>
                      <a:pt x="1383" y="3390"/>
                      <a:pt x="1408" y="3353"/>
                    </a:cubicBezTo>
                    <a:cubicBezTo>
                      <a:pt x="1429" y="3321"/>
                      <a:pt x="1445" y="3286"/>
                      <a:pt x="1462" y="3252"/>
                    </a:cubicBezTo>
                    <a:cubicBezTo>
                      <a:pt x="1479" y="3222"/>
                      <a:pt x="1495" y="3191"/>
                      <a:pt x="1512" y="3159"/>
                    </a:cubicBezTo>
                    <a:cubicBezTo>
                      <a:pt x="1507" y="3147"/>
                      <a:pt x="1505" y="3133"/>
                      <a:pt x="1498" y="3122"/>
                    </a:cubicBezTo>
                    <a:cubicBezTo>
                      <a:pt x="1482" y="3100"/>
                      <a:pt x="1465" y="3079"/>
                      <a:pt x="1447" y="3059"/>
                    </a:cubicBezTo>
                    <a:cubicBezTo>
                      <a:pt x="1432" y="3043"/>
                      <a:pt x="1412" y="3032"/>
                      <a:pt x="1391" y="3024"/>
                    </a:cubicBezTo>
                    <a:cubicBezTo>
                      <a:pt x="1381" y="3021"/>
                      <a:pt x="1373" y="3017"/>
                      <a:pt x="1364" y="3013"/>
                    </a:cubicBezTo>
                    <a:cubicBezTo>
                      <a:pt x="1398" y="3011"/>
                      <a:pt x="1426" y="3025"/>
                      <a:pt x="1451" y="3047"/>
                    </a:cubicBezTo>
                    <a:cubicBezTo>
                      <a:pt x="1466" y="3061"/>
                      <a:pt x="1479" y="3077"/>
                      <a:pt x="1494" y="3092"/>
                    </a:cubicBezTo>
                    <a:cubicBezTo>
                      <a:pt x="1514" y="3112"/>
                      <a:pt x="1520" y="3139"/>
                      <a:pt x="1532" y="3163"/>
                    </a:cubicBezTo>
                    <a:cubicBezTo>
                      <a:pt x="1537" y="3175"/>
                      <a:pt x="1531" y="3185"/>
                      <a:pt x="1531" y="3196"/>
                    </a:cubicBezTo>
                    <a:cubicBezTo>
                      <a:pt x="1531" y="3202"/>
                      <a:pt x="1532" y="3208"/>
                      <a:pt x="1533" y="3214"/>
                    </a:cubicBezTo>
                    <a:cubicBezTo>
                      <a:pt x="1536" y="3252"/>
                      <a:pt x="1535" y="3290"/>
                      <a:pt x="1531" y="3328"/>
                    </a:cubicBezTo>
                    <a:cubicBezTo>
                      <a:pt x="1528" y="3364"/>
                      <a:pt x="1519" y="3399"/>
                      <a:pt x="1513" y="3434"/>
                    </a:cubicBezTo>
                    <a:cubicBezTo>
                      <a:pt x="1502" y="3497"/>
                      <a:pt x="1493" y="3561"/>
                      <a:pt x="1480" y="3623"/>
                    </a:cubicBezTo>
                    <a:cubicBezTo>
                      <a:pt x="1472" y="3658"/>
                      <a:pt x="1468" y="3694"/>
                      <a:pt x="1463" y="3729"/>
                    </a:cubicBezTo>
                    <a:cubicBezTo>
                      <a:pt x="1460" y="3745"/>
                      <a:pt x="1461" y="3761"/>
                      <a:pt x="1460" y="3777"/>
                    </a:cubicBezTo>
                    <a:cubicBezTo>
                      <a:pt x="1459" y="3796"/>
                      <a:pt x="1460" y="3816"/>
                      <a:pt x="1458" y="3836"/>
                    </a:cubicBezTo>
                    <a:cubicBezTo>
                      <a:pt x="1457" y="3852"/>
                      <a:pt x="1456" y="3868"/>
                      <a:pt x="1462" y="3883"/>
                    </a:cubicBezTo>
                    <a:cubicBezTo>
                      <a:pt x="1467" y="3899"/>
                      <a:pt x="1468" y="3914"/>
                      <a:pt x="1464" y="3930"/>
                    </a:cubicBezTo>
                    <a:cubicBezTo>
                      <a:pt x="1459" y="3951"/>
                      <a:pt x="1463" y="3972"/>
                      <a:pt x="1473" y="3991"/>
                    </a:cubicBezTo>
                    <a:cubicBezTo>
                      <a:pt x="1517" y="4015"/>
                      <a:pt x="1564" y="4032"/>
                      <a:pt x="1612" y="4041"/>
                    </a:cubicBezTo>
                    <a:cubicBezTo>
                      <a:pt x="1646" y="4048"/>
                      <a:pt x="1681" y="4049"/>
                      <a:pt x="1715" y="4039"/>
                    </a:cubicBezTo>
                    <a:cubicBezTo>
                      <a:pt x="1761" y="4026"/>
                      <a:pt x="1807" y="4013"/>
                      <a:pt x="1853" y="3999"/>
                    </a:cubicBezTo>
                    <a:cubicBezTo>
                      <a:pt x="1872" y="3994"/>
                      <a:pt x="1891" y="3987"/>
                      <a:pt x="1908" y="3977"/>
                    </a:cubicBezTo>
                    <a:cubicBezTo>
                      <a:pt x="1924" y="3968"/>
                      <a:pt x="1938" y="3954"/>
                      <a:pt x="1956" y="3946"/>
                    </a:cubicBezTo>
                    <a:cubicBezTo>
                      <a:pt x="1966" y="3943"/>
                      <a:pt x="1972" y="3932"/>
                      <a:pt x="1980" y="3924"/>
                    </a:cubicBezTo>
                    <a:cubicBezTo>
                      <a:pt x="1986" y="3919"/>
                      <a:pt x="1991" y="3914"/>
                      <a:pt x="1997" y="3910"/>
                    </a:cubicBezTo>
                    <a:close/>
                    <a:moveTo>
                      <a:pt x="2590" y="2391"/>
                    </a:moveTo>
                    <a:cubicBezTo>
                      <a:pt x="2605" y="2384"/>
                      <a:pt x="2616" y="2373"/>
                      <a:pt x="2626" y="2358"/>
                    </a:cubicBezTo>
                    <a:cubicBezTo>
                      <a:pt x="2616" y="2343"/>
                      <a:pt x="2607" y="2329"/>
                      <a:pt x="2592" y="2318"/>
                    </a:cubicBezTo>
                    <a:cubicBezTo>
                      <a:pt x="2575" y="2330"/>
                      <a:pt x="2570" y="2347"/>
                      <a:pt x="2571" y="2366"/>
                    </a:cubicBezTo>
                    <a:cubicBezTo>
                      <a:pt x="2580" y="2373"/>
                      <a:pt x="2591" y="2378"/>
                      <a:pt x="2591" y="2392"/>
                    </a:cubicBezTo>
                    <a:cubicBezTo>
                      <a:pt x="2582" y="2391"/>
                      <a:pt x="2574" y="2391"/>
                      <a:pt x="2565" y="2390"/>
                    </a:cubicBezTo>
                    <a:cubicBezTo>
                      <a:pt x="2546" y="2387"/>
                      <a:pt x="2537" y="2376"/>
                      <a:pt x="2539" y="2357"/>
                    </a:cubicBezTo>
                    <a:cubicBezTo>
                      <a:pt x="2543" y="2331"/>
                      <a:pt x="2550" y="2306"/>
                      <a:pt x="2564" y="2284"/>
                    </a:cubicBezTo>
                    <a:cubicBezTo>
                      <a:pt x="2579" y="2261"/>
                      <a:pt x="2594" y="2238"/>
                      <a:pt x="2610" y="2216"/>
                    </a:cubicBezTo>
                    <a:cubicBezTo>
                      <a:pt x="2624" y="2198"/>
                      <a:pt x="2640" y="2180"/>
                      <a:pt x="2655" y="2163"/>
                    </a:cubicBezTo>
                    <a:cubicBezTo>
                      <a:pt x="2665" y="2152"/>
                      <a:pt x="2676" y="2142"/>
                      <a:pt x="2688" y="2132"/>
                    </a:cubicBezTo>
                    <a:cubicBezTo>
                      <a:pt x="2698" y="2123"/>
                      <a:pt x="2711" y="2116"/>
                      <a:pt x="2718" y="2106"/>
                    </a:cubicBezTo>
                    <a:cubicBezTo>
                      <a:pt x="2727" y="2093"/>
                      <a:pt x="2744" y="2092"/>
                      <a:pt x="2755" y="2080"/>
                    </a:cubicBezTo>
                    <a:cubicBezTo>
                      <a:pt x="2728" y="2061"/>
                      <a:pt x="2701" y="2048"/>
                      <a:pt x="2672" y="2037"/>
                    </a:cubicBezTo>
                    <a:cubicBezTo>
                      <a:pt x="2640" y="2025"/>
                      <a:pt x="2607" y="2015"/>
                      <a:pt x="2574" y="2005"/>
                    </a:cubicBezTo>
                    <a:cubicBezTo>
                      <a:pt x="2537" y="1994"/>
                      <a:pt x="2503" y="1977"/>
                      <a:pt x="2469" y="1959"/>
                    </a:cubicBezTo>
                    <a:cubicBezTo>
                      <a:pt x="2445" y="1945"/>
                      <a:pt x="2422" y="1931"/>
                      <a:pt x="2398" y="1919"/>
                    </a:cubicBezTo>
                    <a:cubicBezTo>
                      <a:pt x="2370" y="1904"/>
                      <a:pt x="2348" y="1883"/>
                      <a:pt x="2330" y="1858"/>
                    </a:cubicBezTo>
                    <a:cubicBezTo>
                      <a:pt x="2324" y="1850"/>
                      <a:pt x="2318" y="1841"/>
                      <a:pt x="2311" y="1835"/>
                    </a:cubicBezTo>
                    <a:cubicBezTo>
                      <a:pt x="2278" y="1805"/>
                      <a:pt x="2256" y="1769"/>
                      <a:pt x="2235" y="1730"/>
                    </a:cubicBezTo>
                    <a:cubicBezTo>
                      <a:pt x="2200" y="1663"/>
                      <a:pt x="2174" y="1593"/>
                      <a:pt x="2162" y="1518"/>
                    </a:cubicBezTo>
                    <a:cubicBezTo>
                      <a:pt x="2157" y="1485"/>
                      <a:pt x="2145" y="1453"/>
                      <a:pt x="2135" y="1422"/>
                    </a:cubicBezTo>
                    <a:cubicBezTo>
                      <a:pt x="2128" y="1399"/>
                      <a:pt x="2115" y="1377"/>
                      <a:pt x="2104" y="1355"/>
                    </a:cubicBezTo>
                    <a:cubicBezTo>
                      <a:pt x="2084" y="1318"/>
                      <a:pt x="2053" y="1295"/>
                      <a:pt x="2013" y="1284"/>
                    </a:cubicBezTo>
                    <a:cubicBezTo>
                      <a:pt x="2010" y="1284"/>
                      <a:pt x="2007" y="1286"/>
                      <a:pt x="2004" y="1287"/>
                    </a:cubicBezTo>
                    <a:cubicBezTo>
                      <a:pt x="1998" y="1300"/>
                      <a:pt x="2015" y="1302"/>
                      <a:pt x="2015" y="1313"/>
                    </a:cubicBezTo>
                    <a:cubicBezTo>
                      <a:pt x="2015" y="1315"/>
                      <a:pt x="2015" y="1317"/>
                      <a:pt x="2014" y="1319"/>
                    </a:cubicBezTo>
                    <a:cubicBezTo>
                      <a:pt x="2013" y="1322"/>
                      <a:pt x="2012" y="1324"/>
                      <a:pt x="2011" y="1326"/>
                    </a:cubicBezTo>
                    <a:cubicBezTo>
                      <a:pt x="1987" y="1355"/>
                      <a:pt x="1959" y="1375"/>
                      <a:pt x="1921" y="1380"/>
                    </a:cubicBezTo>
                    <a:cubicBezTo>
                      <a:pt x="1912" y="1381"/>
                      <a:pt x="1901" y="1379"/>
                      <a:pt x="1892" y="1390"/>
                    </a:cubicBezTo>
                    <a:cubicBezTo>
                      <a:pt x="1888" y="1426"/>
                      <a:pt x="1889" y="1464"/>
                      <a:pt x="1901" y="1501"/>
                    </a:cubicBezTo>
                    <a:cubicBezTo>
                      <a:pt x="1914" y="1539"/>
                      <a:pt x="1916" y="1578"/>
                      <a:pt x="1914" y="1618"/>
                    </a:cubicBezTo>
                    <a:cubicBezTo>
                      <a:pt x="1913" y="1629"/>
                      <a:pt x="1914" y="1640"/>
                      <a:pt x="1914" y="1651"/>
                    </a:cubicBezTo>
                    <a:cubicBezTo>
                      <a:pt x="1913" y="1685"/>
                      <a:pt x="1915" y="1720"/>
                      <a:pt x="1911" y="1754"/>
                    </a:cubicBezTo>
                    <a:cubicBezTo>
                      <a:pt x="1905" y="1801"/>
                      <a:pt x="1904" y="1848"/>
                      <a:pt x="1900" y="1894"/>
                    </a:cubicBezTo>
                    <a:cubicBezTo>
                      <a:pt x="1893" y="1969"/>
                      <a:pt x="1879" y="2041"/>
                      <a:pt x="1846" y="2108"/>
                    </a:cubicBezTo>
                    <a:cubicBezTo>
                      <a:pt x="1843" y="2113"/>
                      <a:pt x="1842" y="2120"/>
                      <a:pt x="1840" y="2125"/>
                    </a:cubicBezTo>
                    <a:cubicBezTo>
                      <a:pt x="1830" y="2151"/>
                      <a:pt x="1823" y="2177"/>
                      <a:pt x="1811" y="2201"/>
                    </a:cubicBezTo>
                    <a:cubicBezTo>
                      <a:pt x="1786" y="2249"/>
                      <a:pt x="1760" y="2296"/>
                      <a:pt x="1732" y="2343"/>
                    </a:cubicBezTo>
                    <a:cubicBezTo>
                      <a:pt x="1710" y="2380"/>
                      <a:pt x="1685" y="2416"/>
                      <a:pt x="1661" y="2452"/>
                    </a:cubicBezTo>
                    <a:cubicBezTo>
                      <a:pt x="1656" y="2460"/>
                      <a:pt x="1648" y="2468"/>
                      <a:pt x="1641" y="2476"/>
                    </a:cubicBezTo>
                    <a:cubicBezTo>
                      <a:pt x="1661" y="2489"/>
                      <a:pt x="1683" y="2491"/>
                      <a:pt x="1703" y="2496"/>
                    </a:cubicBezTo>
                    <a:cubicBezTo>
                      <a:pt x="1740" y="2504"/>
                      <a:pt x="1779" y="2504"/>
                      <a:pt x="1815" y="2518"/>
                    </a:cubicBezTo>
                    <a:cubicBezTo>
                      <a:pt x="1826" y="2523"/>
                      <a:pt x="1836" y="2518"/>
                      <a:pt x="1844" y="2509"/>
                    </a:cubicBezTo>
                    <a:cubicBezTo>
                      <a:pt x="1855" y="2497"/>
                      <a:pt x="1865" y="2485"/>
                      <a:pt x="1877" y="2474"/>
                    </a:cubicBezTo>
                    <a:cubicBezTo>
                      <a:pt x="1890" y="2462"/>
                      <a:pt x="1900" y="2448"/>
                      <a:pt x="1910" y="2434"/>
                    </a:cubicBezTo>
                    <a:cubicBezTo>
                      <a:pt x="1935" y="2395"/>
                      <a:pt x="1951" y="2353"/>
                      <a:pt x="1967" y="2310"/>
                    </a:cubicBezTo>
                    <a:cubicBezTo>
                      <a:pt x="1973" y="2292"/>
                      <a:pt x="1978" y="2274"/>
                      <a:pt x="1982" y="2257"/>
                    </a:cubicBezTo>
                    <a:cubicBezTo>
                      <a:pt x="1987" y="2236"/>
                      <a:pt x="1990" y="2215"/>
                      <a:pt x="1995" y="2195"/>
                    </a:cubicBezTo>
                    <a:cubicBezTo>
                      <a:pt x="2010" y="2144"/>
                      <a:pt x="2010" y="2093"/>
                      <a:pt x="2008" y="2041"/>
                    </a:cubicBezTo>
                    <a:cubicBezTo>
                      <a:pt x="2005" y="1980"/>
                      <a:pt x="2001" y="1920"/>
                      <a:pt x="1999" y="1860"/>
                    </a:cubicBezTo>
                    <a:cubicBezTo>
                      <a:pt x="1997" y="1815"/>
                      <a:pt x="1998" y="1771"/>
                      <a:pt x="1992" y="1726"/>
                    </a:cubicBezTo>
                    <a:cubicBezTo>
                      <a:pt x="1990" y="1710"/>
                      <a:pt x="1989" y="1692"/>
                      <a:pt x="1992" y="1675"/>
                    </a:cubicBezTo>
                    <a:cubicBezTo>
                      <a:pt x="2001" y="1624"/>
                      <a:pt x="2011" y="1573"/>
                      <a:pt x="2022" y="1522"/>
                    </a:cubicBezTo>
                    <a:cubicBezTo>
                      <a:pt x="2024" y="1512"/>
                      <a:pt x="2030" y="1502"/>
                      <a:pt x="2035" y="1492"/>
                    </a:cubicBezTo>
                    <a:cubicBezTo>
                      <a:pt x="2038" y="1485"/>
                      <a:pt x="2046" y="1482"/>
                      <a:pt x="2054" y="1483"/>
                    </a:cubicBezTo>
                    <a:cubicBezTo>
                      <a:pt x="2058" y="1484"/>
                      <a:pt x="2062" y="1488"/>
                      <a:pt x="2064" y="1489"/>
                    </a:cubicBezTo>
                    <a:cubicBezTo>
                      <a:pt x="2057" y="1508"/>
                      <a:pt x="2048" y="1523"/>
                      <a:pt x="2046" y="1540"/>
                    </a:cubicBezTo>
                    <a:cubicBezTo>
                      <a:pt x="2041" y="1592"/>
                      <a:pt x="2019" y="1643"/>
                      <a:pt x="2027" y="1697"/>
                    </a:cubicBezTo>
                    <a:cubicBezTo>
                      <a:pt x="2021" y="1776"/>
                      <a:pt x="2026" y="1855"/>
                      <a:pt x="2034" y="1934"/>
                    </a:cubicBezTo>
                    <a:cubicBezTo>
                      <a:pt x="2040" y="1990"/>
                      <a:pt x="2043" y="2047"/>
                      <a:pt x="2039" y="2103"/>
                    </a:cubicBezTo>
                    <a:cubicBezTo>
                      <a:pt x="2038" y="2114"/>
                      <a:pt x="2040" y="2125"/>
                      <a:pt x="2040" y="2132"/>
                    </a:cubicBezTo>
                    <a:cubicBezTo>
                      <a:pt x="2056" y="2153"/>
                      <a:pt x="2070" y="2170"/>
                      <a:pt x="2083" y="2188"/>
                    </a:cubicBezTo>
                    <a:cubicBezTo>
                      <a:pt x="2096" y="2207"/>
                      <a:pt x="2111" y="2222"/>
                      <a:pt x="2130" y="2235"/>
                    </a:cubicBezTo>
                    <a:cubicBezTo>
                      <a:pt x="2151" y="2248"/>
                      <a:pt x="2171" y="2262"/>
                      <a:pt x="2191" y="2276"/>
                    </a:cubicBezTo>
                    <a:cubicBezTo>
                      <a:pt x="2217" y="2294"/>
                      <a:pt x="2242" y="2312"/>
                      <a:pt x="2268" y="2329"/>
                    </a:cubicBezTo>
                    <a:cubicBezTo>
                      <a:pt x="2337" y="2372"/>
                      <a:pt x="2415" y="2399"/>
                      <a:pt x="2491" y="2426"/>
                    </a:cubicBezTo>
                    <a:cubicBezTo>
                      <a:pt x="2512" y="2433"/>
                      <a:pt x="2533" y="2432"/>
                      <a:pt x="2553" y="2425"/>
                    </a:cubicBezTo>
                    <a:cubicBezTo>
                      <a:pt x="2571" y="2420"/>
                      <a:pt x="2581" y="2406"/>
                      <a:pt x="2590" y="2391"/>
                    </a:cubicBezTo>
                    <a:close/>
                    <a:moveTo>
                      <a:pt x="1538" y="1174"/>
                    </a:moveTo>
                    <a:cubicBezTo>
                      <a:pt x="1509" y="1179"/>
                      <a:pt x="1486" y="1188"/>
                      <a:pt x="1464" y="1200"/>
                    </a:cubicBezTo>
                    <a:cubicBezTo>
                      <a:pt x="1439" y="1213"/>
                      <a:pt x="1413" y="1225"/>
                      <a:pt x="1388" y="1238"/>
                    </a:cubicBezTo>
                    <a:cubicBezTo>
                      <a:pt x="1375" y="1245"/>
                      <a:pt x="1362" y="1252"/>
                      <a:pt x="1349" y="1258"/>
                    </a:cubicBezTo>
                    <a:cubicBezTo>
                      <a:pt x="1329" y="1268"/>
                      <a:pt x="1309" y="1278"/>
                      <a:pt x="1288" y="1285"/>
                    </a:cubicBezTo>
                    <a:cubicBezTo>
                      <a:pt x="1232" y="1306"/>
                      <a:pt x="1178" y="1329"/>
                      <a:pt x="1126" y="1358"/>
                    </a:cubicBezTo>
                    <a:cubicBezTo>
                      <a:pt x="1073" y="1387"/>
                      <a:pt x="1022" y="1418"/>
                      <a:pt x="969" y="1449"/>
                    </a:cubicBezTo>
                    <a:cubicBezTo>
                      <a:pt x="955" y="1457"/>
                      <a:pt x="938" y="1464"/>
                      <a:pt x="925" y="1474"/>
                    </a:cubicBezTo>
                    <a:cubicBezTo>
                      <a:pt x="872" y="1512"/>
                      <a:pt x="818" y="1550"/>
                      <a:pt x="767" y="1591"/>
                    </a:cubicBezTo>
                    <a:cubicBezTo>
                      <a:pt x="747" y="1607"/>
                      <a:pt x="726" y="1623"/>
                      <a:pt x="705" y="1637"/>
                    </a:cubicBezTo>
                    <a:cubicBezTo>
                      <a:pt x="675" y="1657"/>
                      <a:pt x="646" y="1677"/>
                      <a:pt x="619" y="1700"/>
                    </a:cubicBezTo>
                    <a:cubicBezTo>
                      <a:pt x="586" y="1729"/>
                      <a:pt x="553" y="1758"/>
                      <a:pt x="521" y="1789"/>
                    </a:cubicBezTo>
                    <a:cubicBezTo>
                      <a:pt x="484" y="1824"/>
                      <a:pt x="449" y="1860"/>
                      <a:pt x="414" y="1896"/>
                    </a:cubicBezTo>
                    <a:cubicBezTo>
                      <a:pt x="403" y="1907"/>
                      <a:pt x="399" y="1920"/>
                      <a:pt x="399" y="1936"/>
                    </a:cubicBezTo>
                    <a:cubicBezTo>
                      <a:pt x="400" y="1987"/>
                      <a:pt x="413" y="2034"/>
                      <a:pt x="441" y="2076"/>
                    </a:cubicBezTo>
                    <a:cubicBezTo>
                      <a:pt x="446" y="2083"/>
                      <a:pt x="451" y="2090"/>
                      <a:pt x="455" y="2098"/>
                    </a:cubicBezTo>
                    <a:cubicBezTo>
                      <a:pt x="478" y="2139"/>
                      <a:pt x="505" y="2177"/>
                      <a:pt x="540" y="2209"/>
                    </a:cubicBezTo>
                    <a:cubicBezTo>
                      <a:pt x="553" y="2221"/>
                      <a:pt x="564" y="2234"/>
                      <a:pt x="576" y="2246"/>
                    </a:cubicBezTo>
                    <a:cubicBezTo>
                      <a:pt x="588" y="2258"/>
                      <a:pt x="601" y="2261"/>
                      <a:pt x="617" y="2255"/>
                    </a:cubicBezTo>
                    <a:cubicBezTo>
                      <a:pt x="644" y="2246"/>
                      <a:pt x="671" y="2237"/>
                      <a:pt x="695" y="2223"/>
                    </a:cubicBezTo>
                    <a:cubicBezTo>
                      <a:pt x="737" y="2198"/>
                      <a:pt x="779" y="2176"/>
                      <a:pt x="821" y="2152"/>
                    </a:cubicBezTo>
                    <a:cubicBezTo>
                      <a:pt x="835" y="2144"/>
                      <a:pt x="848" y="2135"/>
                      <a:pt x="862" y="2126"/>
                    </a:cubicBezTo>
                    <a:cubicBezTo>
                      <a:pt x="886" y="2110"/>
                      <a:pt x="910" y="2092"/>
                      <a:pt x="935" y="2077"/>
                    </a:cubicBezTo>
                    <a:cubicBezTo>
                      <a:pt x="996" y="2039"/>
                      <a:pt x="1056" y="1999"/>
                      <a:pt x="1122" y="1971"/>
                    </a:cubicBezTo>
                    <a:cubicBezTo>
                      <a:pt x="1129" y="1968"/>
                      <a:pt x="1135" y="1965"/>
                      <a:pt x="1142" y="1961"/>
                    </a:cubicBezTo>
                    <a:cubicBezTo>
                      <a:pt x="1189" y="1932"/>
                      <a:pt x="1240" y="1910"/>
                      <a:pt x="1290" y="1885"/>
                    </a:cubicBezTo>
                    <a:cubicBezTo>
                      <a:pt x="1300" y="1880"/>
                      <a:pt x="1310" y="1876"/>
                      <a:pt x="1321" y="1873"/>
                    </a:cubicBezTo>
                    <a:cubicBezTo>
                      <a:pt x="1344" y="1868"/>
                      <a:pt x="1367" y="1864"/>
                      <a:pt x="1390" y="1861"/>
                    </a:cubicBezTo>
                    <a:cubicBezTo>
                      <a:pt x="1396" y="1860"/>
                      <a:pt x="1405" y="1860"/>
                      <a:pt x="1408" y="1872"/>
                    </a:cubicBezTo>
                    <a:cubicBezTo>
                      <a:pt x="1402" y="1874"/>
                      <a:pt x="1396" y="1876"/>
                      <a:pt x="1391" y="1877"/>
                    </a:cubicBezTo>
                    <a:cubicBezTo>
                      <a:pt x="1357" y="1884"/>
                      <a:pt x="1323" y="1891"/>
                      <a:pt x="1292" y="1907"/>
                    </a:cubicBezTo>
                    <a:cubicBezTo>
                      <a:pt x="1244" y="1932"/>
                      <a:pt x="1194" y="1953"/>
                      <a:pt x="1148" y="1983"/>
                    </a:cubicBezTo>
                    <a:cubicBezTo>
                      <a:pt x="1141" y="1987"/>
                      <a:pt x="1133" y="1991"/>
                      <a:pt x="1125" y="1994"/>
                    </a:cubicBezTo>
                    <a:cubicBezTo>
                      <a:pt x="1093" y="2006"/>
                      <a:pt x="1066" y="2024"/>
                      <a:pt x="1037" y="2042"/>
                    </a:cubicBezTo>
                    <a:cubicBezTo>
                      <a:pt x="1009" y="2059"/>
                      <a:pt x="988" y="2082"/>
                      <a:pt x="974" y="2112"/>
                    </a:cubicBezTo>
                    <a:cubicBezTo>
                      <a:pt x="965" y="2132"/>
                      <a:pt x="954" y="2152"/>
                      <a:pt x="942" y="2170"/>
                    </a:cubicBezTo>
                    <a:cubicBezTo>
                      <a:pt x="929" y="2190"/>
                      <a:pt x="913" y="2207"/>
                      <a:pt x="900" y="2226"/>
                    </a:cubicBezTo>
                    <a:cubicBezTo>
                      <a:pt x="886" y="2245"/>
                      <a:pt x="872" y="2265"/>
                      <a:pt x="862" y="2285"/>
                    </a:cubicBezTo>
                    <a:cubicBezTo>
                      <a:pt x="838" y="2336"/>
                      <a:pt x="869" y="2376"/>
                      <a:pt x="911" y="2390"/>
                    </a:cubicBezTo>
                    <a:cubicBezTo>
                      <a:pt x="926" y="2395"/>
                      <a:pt x="943" y="2397"/>
                      <a:pt x="959" y="2398"/>
                    </a:cubicBezTo>
                    <a:cubicBezTo>
                      <a:pt x="1008" y="2399"/>
                      <a:pt x="1058" y="2399"/>
                      <a:pt x="1107" y="2399"/>
                    </a:cubicBezTo>
                    <a:cubicBezTo>
                      <a:pt x="1135" y="2400"/>
                      <a:pt x="1164" y="2400"/>
                      <a:pt x="1192" y="2401"/>
                    </a:cubicBezTo>
                    <a:cubicBezTo>
                      <a:pt x="1218" y="2402"/>
                      <a:pt x="1244" y="2404"/>
                      <a:pt x="1270" y="2407"/>
                    </a:cubicBezTo>
                    <a:cubicBezTo>
                      <a:pt x="1324" y="2412"/>
                      <a:pt x="1378" y="2411"/>
                      <a:pt x="1432" y="2423"/>
                    </a:cubicBezTo>
                    <a:cubicBezTo>
                      <a:pt x="1476" y="2434"/>
                      <a:pt x="1520" y="2444"/>
                      <a:pt x="1565" y="2454"/>
                    </a:cubicBezTo>
                    <a:cubicBezTo>
                      <a:pt x="1583" y="2459"/>
                      <a:pt x="1601" y="2463"/>
                      <a:pt x="1620" y="2468"/>
                    </a:cubicBezTo>
                    <a:cubicBezTo>
                      <a:pt x="1654" y="2423"/>
                      <a:pt x="1689" y="2380"/>
                      <a:pt x="1715" y="2331"/>
                    </a:cubicBezTo>
                    <a:cubicBezTo>
                      <a:pt x="1758" y="2251"/>
                      <a:pt x="1799" y="2171"/>
                      <a:pt x="1832" y="2087"/>
                    </a:cubicBezTo>
                    <a:cubicBezTo>
                      <a:pt x="1860" y="2015"/>
                      <a:pt x="1874" y="1941"/>
                      <a:pt x="1879" y="1864"/>
                    </a:cubicBezTo>
                    <a:cubicBezTo>
                      <a:pt x="1883" y="1806"/>
                      <a:pt x="1889" y="1748"/>
                      <a:pt x="1892" y="1690"/>
                    </a:cubicBezTo>
                    <a:cubicBezTo>
                      <a:pt x="1896" y="1641"/>
                      <a:pt x="1897" y="1591"/>
                      <a:pt x="1891" y="1542"/>
                    </a:cubicBezTo>
                    <a:cubicBezTo>
                      <a:pt x="1889" y="1531"/>
                      <a:pt x="1888" y="1520"/>
                      <a:pt x="1885" y="1509"/>
                    </a:cubicBezTo>
                    <a:cubicBezTo>
                      <a:pt x="1878" y="1484"/>
                      <a:pt x="1873" y="1459"/>
                      <a:pt x="1872" y="1433"/>
                    </a:cubicBezTo>
                    <a:cubicBezTo>
                      <a:pt x="1871" y="1417"/>
                      <a:pt x="1871" y="1401"/>
                      <a:pt x="1861" y="1385"/>
                    </a:cubicBezTo>
                    <a:cubicBezTo>
                      <a:pt x="1852" y="1384"/>
                      <a:pt x="1843" y="1382"/>
                      <a:pt x="1833" y="1381"/>
                    </a:cubicBezTo>
                    <a:cubicBezTo>
                      <a:pt x="1794" y="1378"/>
                      <a:pt x="1757" y="1372"/>
                      <a:pt x="1726" y="1345"/>
                    </a:cubicBezTo>
                    <a:cubicBezTo>
                      <a:pt x="1715" y="1336"/>
                      <a:pt x="1702" y="1329"/>
                      <a:pt x="1689" y="1321"/>
                    </a:cubicBezTo>
                    <a:cubicBezTo>
                      <a:pt x="1679" y="1314"/>
                      <a:pt x="1668" y="1307"/>
                      <a:pt x="1660" y="1299"/>
                    </a:cubicBezTo>
                    <a:cubicBezTo>
                      <a:pt x="1617" y="1259"/>
                      <a:pt x="1571" y="1224"/>
                      <a:pt x="1538" y="1174"/>
                    </a:cubicBezTo>
                    <a:close/>
                    <a:moveTo>
                      <a:pt x="1742" y="1084"/>
                    </a:moveTo>
                    <a:cubicBezTo>
                      <a:pt x="1753" y="1077"/>
                      <a:pt x="1759" y="1079"/>
                      <a:pt x="1765" y="1085"/>
                    </a:cubicBezTo>
                    <a:cubicBezTo>
                      <a:pt x="1768" y="1087"/>
                      <a:pt x="1770" y="1090"/>
                      <a:pt x="1771" y="1094"/>
                    </a:cubicBezTo>
                    <a:cubicBezTo>
                      <a:pt x="1790" y="1135"/>
                      <a:pt x="1822" y="1163"/>
                      <a:pt x="1863" y="1180"/>
                    </a:cubicBezTo>
                    <a:cubicBezTo>
                      <a:pt x="1877" y="1186"/>
                      <a:pt x="1890" y="1194"/>
                      <a:pt x="1902" y="1202"/>
                    </a:cubicBezTo>
                    <a:cubicBezTo>
                      <a:pt x="1925" y="1216"/>
                      <a:pt x="1948" y="1224"/>
                      <a:pt x="1976" y="1222"/>
                    </a:cubicBezTo>
                    <a:cubicBezTo>
                      <a:pt x="2000" y="1221"/>
                      <a:pt x="2024" y="1218"/>
                      <a:pt x="2049" y="1215"/>
                    </a:cubicBezTo>
                    <a:cubicBezTo>
                      <a:pt x="2111" y="1207"/>
                      <a:pt x="2160" y="1175"/>
                      <a:pt x="2206" y="1137"/>
                    </a:cubicBezTo>
                    <a:cubicBezTo>
                      <a:pt x="2251" y="1098"/>
                      <a:pt x="2287" y="1050"/>
                      <a:pt x="2314" y="997"/>
                    </a:cubicBezTo>
                    <a:cubicBezTo>
                      <a:pt x="2345" y="936"/>
                      <a:pt x="2362" y="870"/>
                      <a:pt x="2375" y="804"/>
                    </a:cubicBezTo>
                    <a:cubicBezTo>
                      <a:pt x="2376" y="798"/>
                      <a:pt x="2374" y="792"/>
                      <a:pt x="2374" y="785"/>
                    </a:cubicBezTo>
                    <a:cubicBezTo>
                      <a:pt x="2337" y="788"/>
                      <a:pt x="2319" y="769"/>
                      <a:pt x="2313" y="738"/>
                    </a:cubicBezTo>
                    <a:cubicBezTo>
                      <a:pt x="2308" y="737"/>
                      <a:pt x="2304" y="736"/>
                      <a:pt x="2301" y="735"/>
                    </a:cubicBezTo>
                    <a:cubicBezTo>
                      <a:pt x="2296" y="734"/>
                      <a:pt x="2292" y="732"/>
                      <a:pt x="2288" y="731"/>
                    </a:cubicBezTo>
                    <a:cubicBezTo>
                      <a:pt x="2290" y="726"/>
                      <a:pt x="2290" y="723"/>
                      <a:pt x="2292" y="722"/>
                    </a:cubicBezTo>
                    <a:cubicBezTo>
                      <a:pt x="2297" y="718"/>
                      <a:pt x="2302" y="715"/>
                      <a:pt x="2307" y="713"/>
                    </a:cubicBezTo>
                    <a:cubicBezTo>
                      <a:pt x="2337" y="702"/>
                      <a:pt x="2368" y="708"/>
                      <a:pt x="2398" y="708"/>
                    </a:cubicBezTo>
                    <a:cubicBezTo>
                      <a:pt x="2416" y="671"/>
                      <a:pt x="2416" y="660"/>
                      <a:pt x="2398" y="637"/>
                    </a:cubicBezTo>
                    <a:cubicBezTo>
                      <a:pt x="2370" y="650"/>
                      <a:pt x="2343" y="663"/>
                      <a:pt x="2315" y="676"/>
                    </a:cubicBezTo>
                    <a:cubicBezTo>
                      <a:pt x="2307" y="680"/>
                      <a:pt x="2300" y="678"/>
                      <a:pt x="2296" y="667"/>
                    </a:cubicBezTo>
                    <a:cubicBezTo>
                      <a:pt x="2299" y="658"/>
                      <a:pt x="2304" y="649"/>
                      <a:pt x="2308" y="638"/>
                    </a:cubicBezTo>
                    <a:cubicBezTo>
                      <a:pt x="2315" y="619"/>
                      <a:pt x="2321" y="599"/>
                      <a:pt x="2327" y="579"/>
                    </a:cubicBezTo>
                    <a:cubicBezTo>
                      <a:pt x="2328" y="573"/>
                      <a:pt x="2327" y="566"/>
                      <a:pt x="2317" y="566"/>
                    </a:cubicBezTo>
                    <a:cubicBezTo>
                      <a:pt x="2294" y="591"/>
                      <a:pt x="2286" y="630"/>
                      <a:pt x="2251" y="644"/>
                    </a:cubicBezTo>
                    <a:cubicBezTo>
                      <a:pt x="2242" y="640"/>
                      <a:pt x="2240" y="635"/>
                      <a:pt x="2241" y="628"/>
                    </a:cubicBezTo>
                    <a:cubicBezTo>
                      <a:pt x="2242" y="618"/>
                      <a:pt x="2244" y="609"/>
                      <a:pt x="2246" y="599"/>
                    </a:cubicBezTo>
                    <a:cubicBezTo>
                      <a:pt x="2252" y="565"/>
                      <a:pt x="2238" y="539"/>
                      <a:pt x="2215" y="514"/>
                    </a:cubicBezTo>
                    <a:cubicBezTo>
                      <a:pt x="2210" y="521"/>
                      <a:pt x="2206" y="527"/>
                      <a:pt x="2202" y="533"/>
                    </a:cubicBezTo>
                    <a:cubicBezTo>
                      <a:pt x="2195" y="545"/>
                      <a:pt x="2188" y="557"/>
                      <a:pt x="2181" y="568"/>
                    </a:cubicBezTo>
                    <a:cubicBezTo>
                      <a:pt x="2171" y="583"/>
                      <a:pt x="2157" y="592"/>
                      <a:pt x="2141" y="601"/>
                    </a:cubicBezTo>
                    <a:cubicBezTo>
                      <a:pt x="2135" y="604"/>
                      <a:pt x="2125" y="599"/>
                      <a:pt x="2124" y="592"/>
                    </a:cubicBezTo>
                    <a:cubicBezTo>
                      <a:pt x="2123" y="586"/>
                      <a:pt x="2124" y="580"/>
                      <a:pt x="2123" y="574"/>
                    </a:cubicBezTo>
                    <a:cubicBezTo>
                      <a:pt x="2121" y="558"/>
                      <a:pt x="2119" y="542"/>
                      <a:pt x="2117" y="526"/>
                    </a:cubicBezTo>
                    <a:cubicBezTo>
                      <a:pt x="2116" y="520"/>
                      <a:pt x="2114" y="514"/>
                      <a:pt x="2104" y="511"/>
                    </a:cubicBezTo>
                    <a:cubicBezTo>
                      <a:pt x="2099" y="515"/>
                      <a:pt x="2090" y="519"/>
                      <a:pt x="2087" y="526"/>
                    </a:cubicBezTo>
                    <a:cubicBezTo>
                      <a:pt x="2076" y="546"/>
                      <a:pt x="2058" y="563"/>
                      <a:pt x="2052" y="586"/>
                    </a:cubicBezTo>
                    <a:cubicBezTo>
                      <a:pt x="2050" y="593"/>
                      <a:pt x="2045" y="599"/>
                      <a:pt x="2040" y="605"/>
                    </a:cubicBezTo>
                    <a:cubicBezTo>
                      <a:pt x="2033" y="614"/>
                      <a:pt x="2020" y="612"/>
                      <a:pt x="2015" y="602"/>
                    </a:cubicBezTo>
                    <a:cubicBezTo>
                      <a:pt x="2011" y="592"/>
                      <a:pt x="2008" y="581"/>
                      <a:pt x="2005" y="571"/>
                    </a:cubicBezTo>
                    <a:cubicBezTo>
                      <a:pt x="1999" y="553"/>
                      <a:pt x="1994" y="536"/>
                      <a:pt x="1987" y="518"/>
                    </a:cubicBezTo>
                    <a:cubicBezTo>
                      <a:pt x="1986" y="513"/>
                      <a:pt x="1980" y="510"/>
                      <a:pt x="1977" y="505"/>
                    </a:cubicBezTo>
                    <a:cubicBezTo>
                      <a:pt x="1950" y="524"/>
                      <a:pt x="1943" y="531"/>
                      <a:pt x="1940" y="555"/>
                    </a:cubicBezTo>
                    <a:cubicBezTo>
                      <a:pt x="1936" y="589"/>
                      <a:pt x="1931" y="624"/>
                      <a:pt x="1948" y="657"/>
                    </a:cubicBezTo>
                    <a:cubicBezTo>
                      <a:pt x="1952" y="665"/>
                      <a:pt x="1949" y="668"/>
                      <a:pt x="1936" y="674"/>
                    </a:cubicBezTo>
                    <a:cubicBezTo>
                      <a:pt x="1923" y="664"/>
                      <a:pt x="1915" y="650"/>
                      <a:pt x="1908" y="636"/>
                    </a:cubicBezTo>
                    <a:cubicBezTo>
                      <a:pt x="1900" y="622"/>
                      <a:pt x="1894" y="607"/>
                      <a:pt x="1885" y="594"/>
                    </a:cubicBezTo>
                    <a:cubicBezTo>
                      <a:pt x="1875" y="581"/>
                      <a:pt x="1864" y="569"/>
                      <a:pt x="1852" y="558"/>
                    </a:cubicBezTo>
                    <a:cubicBezTo>
                      <a:pt x="1845" y="551"/>
                      <a:pt x="1836" y="543"/>
                      <a:pt x="1823" y="545"/>
                    </a:cubicBezTo>
                    <a:cubicBezTo>
                      <a:pt x="1808" y="555"/>
                      <a:pt x="1813" y="572"/>
                      <a:pt x="1808" y="585"/>
                    </a:cubicBezTo>
                    <a:cubicBezTo>
                      <a:pt x="1802" y="603"/>
                      <a:pt x="1806" y="619"/>
                      <a:pt x="1817" y="634"/>
                    </a:cubicBezTo>
                    <a:cubicBezTo>
                      <a:pt x="1830" y="653"/>
                      <a:pt x="1835" y="674"/>
                      <a:pt x="1836" y="696"/>
                    </a:cubicBezTo>
                    <a:cubicBezTo>
                      <a:pt x="1832" y="698"/>
                      <a:pt x="1828" y="702"/>
                      <a:pt x="1826" y="701"/>
                    </a:cubicBezTo>
                    <a:cubicBezTo>
                      <a:pt x="1802" y="697"/>
                      <a:pt x="1781" y="688"/>
                      <a:pt x="1770" y="664"/>
                    </a:cubicBezTo>
                    <a:cubicBezTo>
                      <a:pt x="1768" y="659"/>
                      <a:pt x="1767" y="652"/>
                      <a:pt x="1765" y="646"/>
                    </a:cubicBezTo>
                    <a:cubicBezTo>
                      <a:pt x="1756" y="621"/>
                      <a:pt x="1724" y="611"/>
                      <a:pt x="1705" y="630"/>
                    </a:cubicBezTo>
                    <a:cubicBezTo>
                      <a:pt x="1674" y="660"/>
                      <a:pt x="1654" y="697"/>
                      <a:pt x="1665" y="743"/>
                    </a:cubicBezTo>
                    <a:cubicBezTo>
                      <a:pt x="1671" y="766"/>
                      <a:pt x="1683" y="786"/>
                      <a:pt x="1710" y="792"/>
                    </a:cubicBezTo>
                    <a:cubicBezTo>
                      <a:pt x="1717" y="794"/>
                      <a:pt x="1724" y="796"/>
                      <a:pt x="1726" y="803"/>
                    </a:cubicBezTo>
                    <a:cubicBezTo>
                      <a:pt x="1709" y="839"/>
                      <a:pt x="1695" y="875"/>
                      <a:pt x="1677" y="908"/>
                    </a:cubicBezTo>
                    <a:cubicBezTo>
                      <a:pt x="1659" y="942"/>
                      <a:pt x="1637" y="973"/>
                      <a:pt x="1617" y="1006"/>
                    </a:cubicBezTo>
                    <a:cubicBezTo>
                      <a:pt x="1622" y="1016"/>
                      <a:pt x="1627" y="1024"/>
                      <a:pt x="1631" y="1033"/>
                    </a:cubicBezTo>
                    <a:cubicBezTo>
                      <a:pt x="1634" y="1040"/>
                      <a:pt x="1637" y="1048"/>
                      <a:pt x="1637" y="1054"/>
                    </a:cubicBezTo>
                    <a:cubicBezTo>
                      <a:pt x="1633" y="1089"/>
                      <a:pt x="1631" y="1123"/>
                      <a:pt x="1608" y="1152"/>
                    </a:cubicBezTo>
                    <a:cubicBezTo>
                      <a:pt x="1598" y="1165"/>
                      <a:pt x="1590" y="1179"/>
                      <a:pt x="1583" y="1190"/>
                    </a:cubicBezTo>
                    <a:cubicBezTo>
                      <a:pt x="1584" y="1207"/>
                      <a:pt x="1592" y="1216"/>
                      <a:pt x="1601" y="1224"/>
                    </a:cubicBezTo>
                    <a:cubicBezTo>
                      <a:pt x="1644" y="1266"/>
                      <a:pt x="1691" y="1302"/>
                      <a:pt x="1740" y="1336"/>
                    </a:cubicBezTo>
                    <a:cubicBezTo>
                      <a:pt x="1767" y="1356"/>
                      <a:pt x="1798" y="1367"/>
                      <a:pt x="1833" y="1368"/>
                    </a:cubicBezTo>
                    <a:cubicBezTo>
                      <a:pt x="1860" y="1369"/>
                      <a:pt x="1886" y="1358"/>
                      <a:pt x="1913" y="1362"/>
                    </a:cubicBezTo>
                    <a:cubicBezTo>
                      <a:pt x="1918" y="1363"/>
                      <a:pt x="1925" y="1359"/>
                      <a:pt x="1930" y="1356"/>
                    </a:cubicBezTo>
                    <a:cubicBezTo>
                      <a:pt x="1944" y="1348"/>
                      <a:pt x="1956" y="1338"/>
                      <a:pt x="1967" y="1331"/>
                    </a:cubicBezTo>
                    <a:cubicBezTo>
                      <a:pt x="1968" y="1313"/>
                      <a:pt x="1968" y="1298"/>
                      <a:pt x="1970" y="1284"/>
                    </a:cubicBezTo>
                    <a:cubicBezTo>
                      <a:pt x="1973" y="1269"/>
                      <a:pt x="1979" y="1255"/>
                      <a:pt x="1972" y="1239"/>
                    </a:cubicBezTo>
                    <a:cubicBezTo>
                      <a:pt x="1967" y="1237"/>
                      <a:pt x="1961" y="1233"/>
                      <a:pt x="1956" y="1233"/>
                    </a:cubicBezTo>
                    <a:cubicBezTo>
                      <a:pt x="1936" y="1236"/>
                      <a:pt x="1920" y="1228"/>
                      <a:pt x="1903" y="1219"/>
                    </a:cubicBezTo>
                    <a:cubicBezTo>
                      <a:pt x="1879" y="1206"/>
                      <a:pt x="1856" y="1192"/>
                      <a:pt x="1831" y="1180"/>
                    </a:cubicBezTo>
                    <a:cubicBezTo>
                      <a:pt x="1811" y="1171"/>
                      <a:pt x="1794" y="1156"/>
                      <a:pt x="1778" y="1141"/>
                    </a:cubicBezTo>
                    <a:cubicBezTo>
                      <a:pt x="1762" y="1125"/>
                      <a:pt x="1749" y="1108"/>
                      <a:pt x="1742" y="1084"/>
                    </a:cubicBezTo>
                    <a:close/>
                    <a:moveTo>
                      <a:pt x="2440" y="654"/>
                    </a:moveTo>
                    <a:cubicBezTo>
                      <a:pt x="2449" y="655"/>
                      <a:pt x="2454" y="649"/>
                      <a:pt x="2454" y="641"/>
                    </a:cubicBezTo>
                    <a:cubicBezTo>
                      <a:pt x="2455" y="616"/>
                      <a:pt x="2457" y="591"/>
                      <a:pt x="2456" y="567"/>
                    </a:cubicBezTo>
                    <a:cubicBezTo>
                      <a:pt x="2454" y="527"/>
                      <a:pt x="2446" y="488"/>
                      <a:pt x="2429" y="452"/>
                    </a:cubicBezTo>
                    <a:cubicBezTo>
                      <a:pt x="2412" y="415"/>
                      <a:pt x="2393" y="379"/>
                      <a:pt x="2371" y="345"/>
                    </a:cubicBezTo>
                    <a:cubicBezTo>
                      <a:pt x="2343" y="299"/>
                      <a:pt x="2305" y="262"/>
                      <a:pt x="2257" y="236"/>
                    </a:cubicBezTo>
                    <a:cubicBezTo>
                      <a:pt x="2241" y="227"/>
                      <a:pt x="2225" y="218"/>
                      <a:pt x="2210" y="207"/>
                    </a:cubicBezTo>
                    <a:cubicBezTo>
                      <a:pt x="2170" y="178"/>
                      <a:pt x="2122" y="168"/>
                      <a:pt x="2075" y="157"/>
                    </a:cubicBezTo>
                    <a:cubicBezTo>
                      <a:pt x="2056" y="153"/>
                      <a:pt x="2037" y="150"/>
                      <a:pt x="2018" y="144"/>
                    </a:cubicBezTo>
                    <a:cubicBezTo>
                      <a:pt x="1998" y="137"/>
                      <a:pt x="1977" y="134"/>
                      <a:pt x="1956" y="134"/>
                    </a:cubicBezTo>
                    <a:cubicBezTo>
                      <a:pt x="1933" y="133"/>
                      <a:pt x="1910" y="138"/>
                      <a:pt x="1887" y="141"/>
                    </a:cubicBezTo>
                    <a:cubicBezTo>
                      <a:pt x="1841" y="146"/>
                      <a:pt x="1797" y="157"/>
                      <a:pt x="1759" y="184"/>
                    </a:cubicBezTo>
                    <a:cubicBezTo>
                      <a:pt x="1754" y="187"/>
                      <a:pt x="1747" y="187"/>
                      <a:pt x="1741" y="189"/>
                    </a:cubicBezTo>
                    <a:cubicBezTo>
                      <a:pt x="1732" y="192"/>
                      <a:pt x="1722" y="193"/>
                      <a:pt x="1713" y="198"/>
                    </a:cubicBezTo>
                    <a:cubicBezTo>
                      <a:pt x="1661" y="228"/>
                      <a:pt x="1606" y="256"/>
                      <a:pt x="1572" y="309"/>
                    </a:cubicBezTo>
                    <a:cubicBezTo>
                      <a:pt x="1570" y="312"/>
                      <a:pt x="1566" y="313"/>
                      <a:pt x="1564" y="316"/>
                    </a:cubicBezTo>
                    <a:cubicBezTo>
                      <a:pt x="1555" y="326"/>
                      <a:pt x="1546" y="336"/>
                      <a:pt x="1538" y="347"/>
                    </a:cubicBezTo>
                    <a:cubicBezTo>
                      <a:pt x="1508" y="385"/>
                      <a:pt x="1488" y="429"/>
                      <a:pt x="1472" y="475"/>
                    </a:cubicBezTo>
                    <a:cubicBezTo>
                      <a:pt x="1465" y="493"/>
                      <a:pt x="1458" y="512"/>
                      <a:pt x="1461" y="532"/>
                    </a:cubicBezTo>
                    <a:cubicBezTo>
                      <a:pt x="1462" y="538"/>
                      <a:pt x="1462" y="545"/>
                      <a:pt x="1460" y="550"/>
                    </a:cubicBezTo>
                    <a:cubicBezTo>
                      <a:pt x="1452" y="568"/>
                      <a:pt x="1454" y="587"/>
                      <a:pt x="1454" y="605"/>
                    </a:cubicBezTo>
                    <a:cubicBezTo>
                      <a:pt x="1454" y="660"/>
                      <a:pt x="1465" y="713"/>
                      <a:pt x="1474" y="766"/>
                    </a:cubicBezTo>
                    <a:cubicBezTo>
                      <a:pt x="1480" y="802"/>
                      <a:pt x="1492" y="836"/>
                      <a:pt x="1510" y="867"/>
                    </a:cubicBezTo>
                    <a:cubicBezTo>
                      <a:pt x="1520" y="885"/>
                      <a:pt x="1529" y="904"/>
                      <a:pt x="1541" y="921"/>
                    </a:cubicBezTo>
                    <a:cubicBezTo>
                      <a:pt x="1555" y="940"/>
                      <a:pt x="1571" y="957"/>
                      <a:pt x="1587" y="975"/>
                    </a:cubicBezTo>
                    <a:cubicBezTo>
                      <a:pt x="1590" y="979"/>
                      <a:pt x="1597" y="981"/>
                      <a:pt x="1605" y="985"/>
                    </a:cubicBezTo>
                    <a:cubicBezTo>
                      <a:pt x="1648" y="934"/>
                      <a:pt x="1683" y="880"/>
                      <a:pt x="1695" y="813"/>
                    </a:cubicBezTo>
                    <a:cubicBezTo>
                      <a:pt x="1690" y="809"/>
                      <a:pt x="1685" y="805"/>
                      <a:pt x="1681" y="800"/>
                    </a:cubicBezTo>
                    <a:cubicBezTo>
                      <a:pt x="1667" y="785"/>
                      <a:pt x="1651" y="770"/>
                      <a:pt x="1647" y="749"/>
                    </a:cubicBezTo>
                    <a:cubicBezTo>
                      <a:pt x="1638" y="710"/>
                      <a:pt x="1642" y="673"/>
                      <a:pt x="1665" y="639"/>
                    </a:cubicBezTo>
                    <a:cubicBezTo>
                      <a:pt x="1686" y="609"/>
                      <a:pt x="1713" y="599"/>
                      <a:pt x="1749" y="608"/>
                    </a:cubicBezTo>
                    <a:cubicBezTo>
                      <a:pt x="1759" y="611"/>
                      <a:pt x="1770" y="615"/>
                      <a:pt x="1782" y="617"/>
                    </a:cubicBezTo>
                    <a:cubicBezTo>
                      <a:pt x="1785" y="606"/>
                      <a:pt x="1788" y="596"/>
                      <a:pt x="1790" y="587"/>
                    </a:cubicBezTo>
                    <a:cubicBezTo>
                      <a:pt x="1793" y="574"/>
                      <a:pt x="1795" y="560"/>
                      <a:pt x="1798" y="547"/>
                    </a:cubicBezTo>
                    <a:cubicBezTo>
                      <a:pt x="1800" y="535"/>
                      <a:pt x="1807" y="527"/>
                      <a:pt x="1819" y="525"/>
                    </a:cubicBezTo>
                    <a:cubicBezTo>
                      <a:pt x="1847" y="531"/>
                      <a:pt x="1869" y="545"/>
                      <a:pt x="1886" y="568"/>
                    </a:cubicBezTo>
                    <a:cubicBezTo>
                      <a:pt x="1892" y="575"/>
                      <a:pt x="1897" y="585"/>
                      <a:pt x="1910" y="584"/>
                    </a:cubicBezTo>
                    <a:cubicBezTo>
                      <a:pt x="1912" y="580"/>
                      <a:pt x="1914" y="576"/>
                      <a:pt x="1916" y="571"/>
                    </a:cubicBezTo>
                    <a:cubicBezTo>
                      <a:pt x="1923" y="552"/>
                      <a:pt x="1930" y="532"/>
                      <a:pt x="1938" y="513"/>
                    </a:cubicBezTo>
                    <a:cubicBezTo>
                      <a:pt x="1945" y="496"/>
                      <a:pt x="1958" y="485"/>
                      <a:pt x="1976" y="479"/>
                    </a:cubicBezTo>
                    <a:cubicBezTo>
                      <a:pt x="1982" y="483"/>
                      <a:pt x="1989" y="486"/>
                      <a:pt x="1994" y="492"/>
                    </a:cubicBezTo>
                    <a:cubicBezTo>
                      <a:pt x="2006" y="505"/>
                      <a:pt x="2013" y="523"/>
                      <a:pt x="2017" y="541"/>
                    </a:cubicBezTo>
                    <a:cubicBezTo>
                      <a:pt x="2019" y="551"/>
                      <a:pt x="2021" y="560"/>
                      <a:pt x="2034" y="565"/>
                    </a:cubicBezTo>
                    <a:cubicBezTo>
                      <a:pt x="2043" y="553"/>
                      <a:pt x="2053" y="540"/>
                      <a:pt x="2060" y="526"/>
                    </a:cubicBezTo>
                    <a:cubicBezTo>
                      <a:pt x="2068" y="510"/>
                      <a:pt x="2081" y="500"/>
                      <a:pt x="2095" y="490"/>
                    </a:cubicBezTo>
                    <a:cubicBezTo>
                      <a:pt x="2104" y="484"/>
                      <a:pt x="2114" y="482"/>
                      <a:pt x="2126" y="490"/>
                    </a:cubicBezTo>
                    <a:cubicBezTo>
                      <a:pt x="2133" y="513"/>
                      <a:pt x="2141" y="539"/>
                      <a:pt x="2148" y="564"/>
                    </a:cubicBezTo>
                    <a:cubicBezTo>
                      <a:pt x="2151" y="564"/>
                      <a:pt x="2154" y="565"/>
                      <a:pt x="2156" y="564"/>
                    </a:cubicBezTo>
                    <a:cubicBezTo>
                      <a:pt x="2182" y="546"/>
                      <a:pt x="2185" y="513"/>
                      <a:pt x="2204" y="488"/>
                    </a:cubicBezTo>
                    <a:cubicBezTo>
                      <a:pt x="2210" y="489"/>
                      <a:pt x="2219" y="489"/>
                      <a:pt x="2223" y="492"/>
                    </a:cubicBezTo>
                    <a:cubicBezTo>
                      <a:pt x="2231" y="498"/>
                      <a:pt x="2237" y="507"/>
                      <a:pt x="2242" y="515"/>
                    </a:cubicBezTo>
                    <a:cubicBezTo>
                      <a:pt x="2248" y="527"/>
                      <a:pt x="2254" y="539"/>
                      <a:pt x="2260" y="551"/>
                    </a:cubicBezTo>
                    <a:cubicBezTo>
                      <a:pt x="2265" y="563"/>
                      <a:pt x="2270" y="575"/>
                      <a:pt x="2275" y="589"/>
                    </a:cubicBezTo>
                    <a:cubicBezTo>
                      <a:pt x="2307" y="561"/>
                      <a:pt x="2311" y="523"/>
                      <a:pt x="2321" y="489"/>
                    </a:cubicBezTo>
                    <a:cubicBezTo>
                      <a:pt x="2333" y="483"/>
                      <a:pt x="2340" y="487"/>
                      <a:pt x="2343" y="497"/>
                    </a:cubicBezTo>
                    <a:cubicBezTo>
                      <a:pt x="2350" y="523"/>
                      <a:pt x="2357" y="549"/>
                      <a:pt x="2352" y="577"/>
                    </a:cubicBezTo>
                    <a:cubicBezTo>
                      <a:pt x="2349" y="594"/>
                      <a:pt x="2347" y="611"/>
                      <a:pt x="2340" y="627"/>
                    </a:cubicBezTo>
                    <a:cubicBezTo>
                      <a:pt x="2338" y="632"/>
                      <a:pt x="2339" y="639"/>
                      <a:pt x="2338" y="646"/>
                    </a:cubicBezTo>
                    <a:cubicBezTo>
                      <a:pt x="2355" y="642"/>
                      <a:pt x="2365" y="635"/>
                      <a:pt x="2375" y="625"/>
                    </a:cubicBezTo>
                    <a:cubicBezTo>
                      <a:pt x="2379" y="621"/>
                      <a:pt x="2384" y="616"/>
                      <a:pt x="2388" y="611"/>
                    </a:cubicBezTo>
                    <a:cubicBezTo>
                      <a:pt x="2399" y="599"/>
                      <a:pt x="2421" y="602"/>
                      <a:pt x="2424" y="622"/>
                    </a:cubicBezTo>
                    <a:cubicBezTo>
                      <a:pt x="2426" y="634"/>
                      <a:pt x="2428" y="646"/>
                      <a:pt x="2440" y="654"/>
                    </a:cubicBezTo>
                    <a:close/>
                    <a:moveTo>
                      <a:pt x="1570" y="4140"/>
                    </a:moveTo>
                    <a:cubicBezTo>
                      <a:pt x="1571" y="4166"/>
                      <a:pt x="1570" y="4191"/>
                      <a:pt x="1574" y="4215"/>
                    </a:cubicBezTo>
                    <a:cubicBezTo>
                      <a:pt x="1579" y="4250"/>
                      <a:pt x="1587" y="4285"/>
                      <a:pt x="1594" y="4320"/>
                    </a:cubicBezTo>
                    <a:cubicBezTo>
                      <a:pt x="1601" y="4356"/>
                      <a:pt x="1617" y="4387"/>
                      <a:pt x="1637" y="4417"/>
                    </a:cubicBezTo>
                    <a:cubicBezTo>
                      <a:pt x="1652" y="4439"/>
                      <a:pt x="1671" y="4449"/>
                      <a:pt x="1695" y="4452"/>
                    </a:cubicBezTo>
                    <a:cubicBezTo>
                      <a:pt x="1705" y="4453"/>
                      <a:pt x="1715" y="4454"/>
                      <a:pt x="1725" y="4454"/>
                    </a:cubicBezTo>
                    <a:cubicBezTo>
                      <a:pt x="1838" y="4458"/>
                      <a:pt x="1949" y="4445"/>
                      <a:pt x="2057" y="4410"/>
                    </a:cubicBezTo>
                    <a:cubicBezTo>
                      <a:pt x="2157" y="4378"/>
                      <a:pt x="2254" y="4338"/>
                      <a:pt x="2349" y="4294"/>
                    </a:cubicBezTo>
                    <a:cubicBezTo>
                      <a:pt x="2381" y="4279"/>
                      <a:pt x="2416" y="4267"/>
                      <a:pt x="2442" y="4241"/>
                    </a:cubicBezTo>
                    <a:cubicBezTo>
                      <a:pt x="2445" y="4238"/>
                      <a:pt x="2451" y="4238"/>
                      <a:pt x="2455" y="4235"/>
                    </a:cubicBezTo>
                    <a:cubicBezTo>
                      <a:pt x="2476" y="4225"/>
                      <a:pt x="2488" y="4208"/>
                      <a:pt x="2487" y="4185"/>
                    </a:cubicBezTo>
                    <a:cubicBezTo>
                      <a:pt x="2485" y="4146"/>
                      <a:pt x="2476" y="4107"/>
                      <a:pt x="2456" y="4072"/>
                    </a:cubicBezTo>
                    <a:cubicBezTo>
                      <a:pt x="2436" y="4038"/>
                      <a:pt x="2409" y="4013"/>
                      <a:pt x="2377" y="3991"/>
                    </a:cubicBezTo>
                    <a:cubicBezTo>
                      <a:pt x="2333" y="3961"/>
                      <a:pt x="2286" y="3945"/>
                      <a:pt x="2234" y="3953"/>
                    </a:cubicBezTo>
                    <a:cubicBezTo>
                      <a:pt x="2198" y="3958"/>
                      <a:pt x="2163" y="3964"/>
                      <a:pt x="2128" y="3971"/>
                    </a:cubicBezTo>
                    <a:cubicBezTo>
                      <a:pt x="2095" y="3978"/>
                      <a:pt x="2063" y="3985"/>
                      <a:pt x="2030" y="3984"/>
                    </a:cubicBezTo>
                    <a:cubicBezTo>
                      <a:pt x="2022" y="3984"/>
                      <a:pt x="2015" y="3985"/>
                      <a:pt x="2006" y="3986"/>
                    </a:cubicBezTo>
                    <a:cubicBezTo>
                      <a:pt x="2003" y="4006"/>
                      <a:pt x="1989" y="4018"/>
                      <a:pt x="1975" y="4031"/>
                    </a:cubicBezTo>
                    <a:cubicBezTo>
                      <a:pt x="1942" y="4062"/>
                      <a:pt x="1899" y="4081"/>
                      <a:pt x="1861" y="4105"/>
                    </a:cubicBezTo>
                    <a:cubicBezTo>
                      <a:pt x="1829" y="4125"/>
                      <a:pt x="1792" y="4132"/>
                      <a:pt x="1756" y="4138"/>
                    </a:cubicBezTo>
                    <a:cubicBezTo>
                      <a:pt x="1732" y="4141"/>
                      <a:pt x="1707" y="4144"/>
                      <a:pt x="1682" y="4143"/>
                    </a:cubicBezTo>
                    <a:cubicBezTo>
                      <a:pt x="1659" y="4143"/>
                      <a:pt x="1636" y="4137"/>
                      <a:pt x="1613" y="4134"/>
                    </a:cubicBezTo>
                    <a:cubicBezTo>
                      <a:pt x="1599" y="4133"/>
                      <a:pt x="1586" y="4131"/>
                      <a:pt x="1570" y="4140"/>
                    </a:cubicBezTo>
                    <a:close/>
                    <a:moveTo>
                      <a:pt x="543" y="4065"/>
                    </a:moveTo>
                    <a:cubicBezTo>
                      <a:pt x="537" y="4067"/>
                      <a:pt x="529" y="4068"/>
                      <a:pt x="522" y="4070"/>
                    </a:cubicBezTo>
                    <a:cubicBezTo>
                      <a:pt x="504" y="4074"/>
                      <a:pt x="486" y="4075"/>
                      <a:pt x="467" y="4072"/>
                    </a:cubicBezTo>
                    <a:cubicBezTo>
                      <a:pt x="440" y="4067"/>
                      <a:pt x="360" y="4020"/>
                      <a:pt x="341" y="3998"/>
                    </a:cubicBezTo>
                    <a:cubicBezTo>
                      <a:pt x="325" y="3981"/>
                      <a:pt x="315" y="3960"/>
                      <a:pt x="303" y="3940"/>
                    </a:cubicBezTo>
                    <a:cubicBezTo>
                      <a:pt x="266" y="3879"/>
                      <a:pt x="248" y="3814"/>
                      <a:pt x="247" y="3743"/>
                    </a:cubicBezTo>
                    <a:cubicBezTo>
                      <a:pt x="247" y="3732"/>
                      <a:pt x="247" y="3721"/>
                      <a:pt x="247" y="3710"/>
                    </a:cubicBezTo>
                    <a:cubicBezTo>
                      <a:pt x="247" y="3704"/>
                      <a:pt x="246" y="3697"/>
                      <a:pt x="238" y="3694"/>
                    </a:cubicBezTo>
                    <a:cubicBezTo>
                      <a:pt x="228" y="3696"/>
                      <a:pt x="218" y="3699"/>
                      <a:pt x="207" y="3702"/>
                    </a:cubicBezTo>
                    <a:cubicBezTo>
                      <a:pt x="190" y="3707"/>
                      <a:pt x="172" y="3712"/>
                      <a:pt x="155" y="3720"/>
                    </a:cubicBezTo>
                    <a:cubicBezTo>
                      <a:pt x="127" y="3732"/>
                      <a:pt x="107" y="3752"/>
                      <a:pt x="95" y="3782"/>
                    </a:cubicBezTo>
                    <a:cubicBezTo>
                      <a:pt x="79" y="3821"/>
                      <a:pt x="77" y="3861"/>
                      <a:pt x="86" y="3901"/>
                    </a:cubicBezTo>
                    <a:cubicBezTo>
                      <a:pt x="94" y="3942"/>
                      <a:pt x="105" y="3983"/>
                      <a:pt x="116" y="4023"/>
                    </a:cubicBezTo>
                    <a:cubicBezTo>
                      <a:pt x="127" y="4065"/>
                      <a:pt x="137" y="4107"/>
                      <a:pt x="154" y="4147"/>
                    </a:cubicBezTo>
                    <a:cubicBezTo>
                      <a:pt x="158" y="4156"/>
                      <a:pt x="160" y="4166"/>
                      <a:pt x="163" y="4175"/>
                    </a:cubicBezTo>
                    <a:cubicBezTo>
                      <a:pt x="175" y="4210"/>
                      <a:pt x="187" y="4245"/>
                      <a:pt x="199" y="4280"/>
                    </a:cubicBezTo>
                    <a:cubicBezTo>
                      <a:pt x="205" y="4299"/>
                      <a:pt x="214" y="4316"/>
                      <a:pt x="227" y="4331"/>
                    </a:cubicBezTo>
                    <a:cubicBezTo>
                      <a:pt x="241" y="4347"/>
                      <a:pt x="254" y="4364"/>
                      <a:pt x="264" y="4383"/>
                    </a:cubicBezTo>
                    <a:cubicBezTo>
                      <a:pt x="281" y="4414"/>
                      <a:pt x="308" y="4435"/>
                      <a:pt x="338" y="4453"/>
                    </a:cubicBezTo>
                    <a:cubicBezTo>
                      <a:pt x="354" y="4463"/>
                      <a:pt x="371" y="4469"/>
                      <a:pt x="388" y="4476"/>
                    </a:cubicBezTo>
                    <a:cubicBezTo>
                      <a:pt x="431" y="4493"/>
                      <a:pt x="475" y="4496"/>
                      <a:pt x="520" y="4490"/>
                    </a:cubicBezTo>
                    <a:cubicBezTo>
                      <a:pt x="540" y="4487"/>
                      <a:pt x="560" y="4483"/>
                      <a:pt x="581" y="4481"/>
                    </a:cubicBezTo>
                    <a:cubicBezTo>
                      <a:pt x="615" y="4477"/>
                      <a:pt x="641" y="4460"/>
                      <a:pt x="661" y="4433"/>
                    </a:cubicBezTo>
                    <a:cubicBezTo>
                      <a:pt x="668" y="4423"/>
                      <a:pt x="675" y="4413"/>
                      <a:pt x="682" y="4402"/>
                    </a:cubicBezTo>
                    <a:cubicBezTo>
                      <a:pt x="689" y="4391"/>
                      <a:pt x="692" y="4378"/>
                      <a:pt x="693" y="4364"/>
                    </a:cubicBezTo>
                    <a:cubicBezTo>
                      <a:pt x="695" y="4332"/>
                      <a:pt x="694" y="4300"/>
                      <a:pt x="679" y="4270"/>
                    </a:cubicBezTo>
                    <a:cubicBezTo>
                      <a:pt x="676" y="4235"/>
                      <a:pt x="655" y="4207"/>
                      <a:pt x="634" y="4182"/>
                    </a:cubicBezTo>
                    <a:cubicBezTo>
                      <a:pt x="611" y="4154"/>
                      <a:pt x="590" y="4123"/>
                      <a:pt x="568" y="4094"/>
                    </a:cubicBezTo>
                    <a:cubicBezTo>
                      <a:pt x="561" y="4084"/>
                      <a:pt x="556" y="4072"/>
                      <a:pt x="543" y="4065"/>
                    </a:cubicBezTo>
                    <a:close/>
                    <a:moveTo>
                      <a:pt x="1627" y="103"/>
                    </a:moveTo>
                    <a:cubicBezTo>
                      <a:pt x="1625" y="94"/>
                      <a:pt x="1625" y="87"/>
                      <a:pt x="1623" y="82"/>
                    </a:cubicBezTo>
                    <a:cubicBezTo>
                      <a:pt x="1615" y="63"/>
                      <a:pt x="1599" y="51"/>
                      <a:pt x="1581" y="42"/>
                    </a:cubicBezTo>
                    <a:cubicBezTo>
                      <a:pt x="1552" y="28"/>
                      <a:pt x="1520" y="22"/>
                      <a:pt x="1488" y="19"/>
                    </a:cubicBezTo>
                    <a:cubicBezTo>
                      <a:pt x="1459" y="16"/>
                      <a:pt x="1361" y="44"/>
                      <a:pt x="1336" y="62"/>
                    </a:cubicBezTo>
                    <a:cubicBezTo>
                      <a:pt x="1290" y="95"/>
                      <a:pt x="1245" y="129"/>
                      <a:pt x="1200" y="165"/>
                    </a:cubicBezTo>
                    <a:cubicBezTo>
                      <a:pt x="1176" y="184"/>
                      <a:pt x="1150" y="200"/>
                      <a:pt x="1121" y="211"/>
                    </a:cubicBezTo>
                    <a:cubicBezTo>
                      <a:pt x="1090" y="223"/>
                      <a:pt x="1059" y="227"/>
                      <a:pt x="1027" y="216"/>
                    </a:cubicBezTo>
                    <a:cubicBezTo>
                      <a:pt x="1024" y="215"/>
                      <a:pt x="1020" y="216"/>
                      <a:pt x="1016" y="216"/>
                    </a:cubicBezTo>
                    <a:cubicBezTo>
                      <a:pt x="1016" y="220"/>
                      <a:pt x="1014" y="224"/>
                      <a:pt x="1016" y="226"/>
                    </a:cubicBezTo>
                    <a:cubicBezTo>
                      <a:pt x="1045" y="271"/>
                      <a:pt x="1082" y="303"/>
                      <a:pt x="1139" y="299"/>
                    </a:cubicBezTo>
                    <a:cubicBezTo>
                      <a:pt x="1147" y="299"/>
                      <a:pt x="1154" y="298"/>
                      <a:pt x="1159" y="306"/>
                    </a:cubicBezTo>
                    <a:cubicBezTo>
                      <a:pt x="1158" y="309"/>
                      <a:pt x="1159" y="312"/>
                      <a:pt x="1158" y="313"/>
                    </a:cubicBezTo>
                    <a:cubicBezTo>
                      <a:pt x="1145" y="328"/>
                      <a:pt x="1134" y="344"/>
                      <a:pt x="1120" y="358"/>
                    </a:cubicBezTo>
                    <a:cubicBezTo>
                      <a:pt x="1093" y="385"/>
                      <a:pt x="1056" y="394"/>
                      <a:pt x="1022" y="414"/>
                    </a:cubicBezTo>
                    <a:cubicBezTo>
                      <a:pt x="1028" y="420"/>
                      <a:pt x="1031" y="426"/>
                      <a:pt x="1036" y="428"/>
                    </a:cubicBezTo>
                    <a:cubicBezTo>
                      <a:pt x="1047" y="433"/>
                      <a:pt x="1059" y="437"/>
                      <a:pt x="1071" y="439"/>
                    </a:cubicBezTo>
                    <a:cubicBezTo>
                      <a:pt x="1084" y="442"/>
                      <a:pt x="1098" y="442"/>
                      <a:pt x="1111" y="444"/>
                    </a:cubicBezTo>
                    <a:cubicBezTo>
                      <a:pt x="1130" y="448"/>
                      <a:pt x="1147" y="446"/>
                      <a:pt x="1164" y="435"/>
                    </a:cubicBezTo>
                    <a:cubicBezTo>
                      <a:pt x="1170" y="430"/>
                      <a:pt x="1179" y="426"/>
                      <a:pt x="1187" y="424"/>
                    </a:cubicBezTo>
                    <a:cubicBezTo>
                      <a:pt x="1196" y="420"/>
                      <a:pt x="1201" y="424"/>
                      <a:pt x="1209" y="438"/>
                    </a:cubicBezTo>
                    <a:cubicBezTo>
                      <a:pt x="1192" y="459"/>
                      <a:pt x="1175" y="483"/>
                      <a:pt x="1156" y="503"/>
                    </a:cubicBezTo>
                    <a:cubicBezTo>
                      <a:pt x="1130" y="530"/>
                      <a:pt x="1101" y="552"/>
                      <a:pt x="1065" y="566"/>
                    </a:cubicBezTo>
                    <a:cubicBezTo>
                      <a:pt x="1056" y="569"/>
                      <a:pt x="1047" y="574"/>
                      <a:pt x="1043" y="586"/>
                    </a:cubicBezTo>
                    <a:cubicBezTo>
                      <a:pt x="1051" y="591"/>
                      <a:pt x="1059" y="597"/>
                      <a:pt x="1068" y="601"/>
                    </a:cubicBezTo>
                    <a:cubicBezTo>
                      <a:pt x="1083" y="609"/>
                      <a:pt x="1099" y="615"/>
                      <a:pt x="1115" y="622"/>
                    </a:cubicBezTo>
                    <a:cubicBezTo>
                      <a:pt x="1134" y="628"/>
                      <a:pt x="1153" y="634"/>
                      <a:pt x="1173" y="635"/>
                    </a:cubicBezTo>
                    <a:cubicBezTo>
                      <a:pt x="1185" y="635"/>
                      <a:pt x="1197" y="637"/>
                      <a:pt x="1209" y="638"/>
                    </a:cubicBezTo>
                    <a:cubicBezTo>
                      <a:pt x="1256" y="644"/>
                      <a:pt x="1300" y="640"/>
                      <a:pt x="1340" y="612"/>
                    </a:cubicBezTo>
                    <a:cubicBezTo>
                      <a:pt x="1343" y="610"/>
                      <a:pt x="1346" y="608"/>
                      <a:pt x="1350" y="606"/>
                    </a:cubicBezTo>
                    <a:cubicBezTo>
                      <a:pt x="1400" y="582"/>
                      <a:pt x="1435" y="546"/>
                      <a:pt x="1450" y="491"/>
                    </a:cubicBezTo>
                    <a:cubicBezTo>
                      <a:pt x="1453" y="480"/>
                      <a:pt x="1457" y="470"/>
                      <a:pt x="1462" y="459"/>
                    </a:cubicBezTo>
                    <a:cubicBezTo>
                      <a:pt x="1475" y="426"/>
                      <a:pt x="1486" y="392"/>
                      <a:pt x="1508" y="363"/>
                    </a:cubicBezTo>
                    <a:cubicBezTo>
                      <a:pt x="1521" y="347"/>
                      <a:pt x="1532" y="329"/>
                      <a:pt x="1543" y="312"/>
                    </a:cubicBezTo>
                    <a:cubicBezTo>
                      <a:pt x="1512" y="280"/>
                      <a:pt x="1511" y="278"/>
                      <a:pt x="1515" y="235"/>
                    </a:cubicBezTo>
                    <a:cubicBezTo>
                      <a:pt x="1515" y="228"/>
                      <a:pt x="1514" y="220"/>
                      <a:pt x="1517" y="213"/>
                    </a:cubicBezTo>
                    <a:cubicBezTo>
                      <a:pt x="1523" y="192"/>
                      <a:pt x="1527" y="169"/>
                      <a:pt x="1539" y="151"/>
                    </a:cubicBezTo>
                    <a:cubicBezTo>
                      <a:pt x="1555" y="128"/>
                      <a:pt x="1577" y="109"/>
                      <a:pt x="1609" y="108"/>
                    </a:cubicBezTo>
                    <a:cubicBezTo>
                      <a:pt x="1613" y="107"/>
                      <a:pt x="1618" y="105"/>
                      <a:pt x="1627" y="103"/>
                    </a:cubicBezTo>
                    <a:close/>
                    <a:moveTo>
                      <a:pt x="370" y="2003"/>
                    </a:moveTo>
                    <a:cubicBezTo>
                      <a:pt x="362" y="2005"/>
                      <a:pt x="355" y="2007"/>
                      <a:pt x="349" y="2010"/>
                    </a:cubicBezTo>
                    <a:cubicBezTo>
                      <a:pt x="307" y="2030"/>
                      <a:pt x="264" y="2050"/>
                      <a:pt x="223" y="2072"/>
                    </a:cubicBezTo>
                    <a:cubicBezTo>
                      <a:pt x="202" y="2082"/>
                      <a:pt x="181" y="2094"/>
                      <a:pt x="163" y="2109"/>
                    </a:cubicBezTo>
                    <a:cubicBezTo>
                      <a:pt x="146" y="2123"/>
                      <a:pt x="132" y="2140"/>
                      <a:pt x="118" y="2157"/>
                    </a:cubicBezTo>
                    <a:cubicBezTo>
                      <a:pt x="93" y="2187"/>
                      <a:pt x="71" y="2218"/>
                      <a:pt x="46" y="2246"/>
                    </a:cubicBezTo>
                    <a:cubicBezTo>
                      <a:pt x="29" y="2265"/>
                      <a:pt x="33" y="2287"/>
                      <a:pt x="29" y="2308"/>
                    </a:cubicBezTo>
                    <a:cubicBezTo>
                      <a:pt x="29" y="2311"/>
                      <a:pt x="34" y="2316"/>
                      <a:pt x="38" y="2318"/>
                    </a:cubicBezTo>
                    <a:cubicBezTo>
                      <a:pt x="40" y="2319"/>
                      <a:pt x="46" y="2318"/>
                      <a:pt x="48" y="2316"/>
                    </a:cubicBezTo>
                    <a:cubicBezTo>
                      <a:pt x="54" y="2309"/>
                      <a:pt x="60" y="2300"/>
                      <a:pt x="66" y="2293"/>
                    </a:cubicBezTo>
                    <a:cubicBezTo>
                      <a:pt x="81" y="2275"/>
                      <a:pt x="93" y="2254"/>
                      <a:pt x="120" y="2245"/>
                    </a:cubicBezTo>
                    <a:cubicBezTo>
                      <a:pt x="119" y="2252"/>
                      <a:pt x="119" y="2257"/>
                      <a:pt x="117" y="2260"/>
                    </a:cubicBezTo>
                    <a:cubicBezTo>
                      <a:pt x="99" y="2286"/>
                      <a:pt x="82" y="2314"/>
                      <a:pt x="60" y="2337"/>
                    </a:cubicBezTo>
                    <a:cubicBezTo>
                      <a:pt x="44" y="2356"/>
                      <a:pt x="42" y="2373"/>
                      <a:pt x="49" y="2394"/>
                    </a:cubicBezTo>
                    <a:cubicBezTo>
                      <a:pt x="78" y="2409"/>
                      <a:pt x="80" y="2409"/>
                      <a:pt x="99" y="2386"/>
                    </a:cubicBezTo>
                    <a:cubicBezTo>
                      <a:pt x="118" y="2364"/>
                      <a:pt x="138" y="2342"/>
                      <a:pt x="158" y="2320"/>
                    </a:cubicBezTo>
                    <a:cubicBezTo>
                      <a:pt x="164" y="2314"/>
                      <a:pt x="171" y="2308"/>
                      <a:pt x="178" y="2304"/>
                    </a:cubicBezTo>
                    <a:cubicBezTo>
                      <a:pt x="183" y="2300"/>
                      <a:pt x="190" y="2301"/>
                      <a:pt x="195" y="2309"/>
                    </a:cubicBezTo>
                    <a:cubicBezTo>
                      <a:pt x="193" y="2312"/>
                      <a:pt x="192" y="2317"/>
                      <a:pt x="189" y="2320"/>
                    </a:cubicBezTo>
                    <a:cubicBezTo>
                      <a:pt x="165" y="2349"/>
                      <a:pt x="142" y="2377"/>
                      <a:pt x="117" y="2405"/>
                    </a:cubicBezTo>
                    <a:cubicBezTo>
                      <a:pt x="100" y="2425"/>
                      <a:pt x="87" y="2447"/>
                      <a:pt x="77" y="2471"/>
                    </a:cubicBezTo>
                    <a:cubicBezTo>
                      <a:pt x="73" y="2480"/>
                      <a:pt x="71" y="2490"/>
                      <a:pt x="81" y="2499"/>
                    </a:cubicBezTo>
                    <a:cubicBezTo>
                      <a:pt x="93" y="2501"/>
                      <a:pt x="104" y="2498"/>
                      <a:pt x="117" y="2491"/>
                    </a:cubicBezTo>
                    <a:cubicBezTo>
                      <a:pt x="140" y="2446"/>
                      <a:pt x="182" y="2417"/>
                      <a:pt x="215" y="2379"/>
                    </a:cubicBezTo>
                    <a:cubicBezTo>
                      <a:pt x="217" y="2376"/>
                      <a:pt x="221" y="2373"/>
                      <a:pt x="224" y="2372"/>
                    </a:cubicBezTo>
                    <a:cubicBezTo>
                      <a:pt x="231" y="2370"/>
                      <a:pt x="239" y="2369"/>
                      <a:pt x="242" y="2381"/>
                    </a:cubicBezTo>
                    <a:cubicBezTo>
                      <a:pt x="222" y="2402"/>
                      <a:pt x="201" y="2424"/>
                      <a:pt x="180" y="2446"/>
                    </a:cubicBezTo>
                    <a:cubicBezTo>
                      <a:pt x="171" y="2455"/>
                      <a:pt x="162" y="2464"/>
                      <a:pt x="155" y="2474"/>
                    </a:cubicBezTo>
                    <a:cubicBezTo>
                      <a:pt x="146" y="2485"/>
                      <a:pt x="140" y="2496"/>
                      <a:pt x="143" y="2510"/>
                    </a:cubicBezTo>
                    <a:cubicBezTo>
                      <a:pt x="146" y="2512"/>
                      <a:pt x="147" y="2515"/>
                      <a:pt x="149" y="2515"/>
                    </a:cubicBezTo>
                    <a:cubicBezTo>
                      <a:pt x="154" y="2515"/>
                      <a:pt x="159" y="2516"/>
                      <a:pt x="164" y="2515"/>
                    </a:cubicBezTo>
                    <a:cubicBezTo>
                      <a:pt x="176" y="2512"/>
                      <a:pt x="188" y="2505"/>
                      <a:pt x="200" y="2505"/>
                    </a:cubicBezTo>
                    <a:cubicBezTo>
                      <a:pt x="215" y="2506"/>
                      <a:pt x="225" y="2499"/>
                      <a:pt x="235" y="2490"/>
                    </a:cubicBezTo>
                    <a:cubicBezTo>
                      <a:pt x="250" y="2476"/>
                      <a:pt x="264" y="2462"/>
                      <a:pt x="279" y="2449"/>
                    </a:cubicBezTo>
                    <a:cubicBezTo>
                      <a:pt x="292" y="2437"/>
                      <a:pt x="308" y="2427"/>
                      <a:pt x="316" y="2409"/>
                    </a:cubicBezTo>
                    <a:cubicBezTo>
                      <a:pt x="320" y="2399"/>
                      <a:pt x="329" y="2395"/>
                      <a:pt x="341" y="2395"/>
                    </a:cubicBezTo>
                    <a:cubicBezTo>
                      <a:pt x="342" y="2404"/>
                      <a:pt x="340" y="2412"/>
                      <a:pt x="334" y="2419"/>
                    </a:cubicBezTo>
                    <a:cubicBezTo>
                      <a:pt x="325" y="2429"/>
                      <a:pt x="315" y="2438"/>
                      <a:pt x="305" y="2447"/>
                    </a:cubicBezTo>
                    <a:cubicBezTo>
                      <a:pt x="297" y="2455"/>
                      <a:pt x="288" y="2462"/>
                      <a:pt x="281" y="2470"/>
                    </a:cubicBezTo>
                    <a:cubicBezTo>
                      <a:pt x="275" y="2475"/>
                      <a:pt x="276" y="2484"/>
                      <a:pt x="280" y="2490"/>
                    </a:cubicBezTo>
                    <a:cubicBezTo>
                      <a:pt x="284" y="2496"/>
                      <a:pt x="290" y="2497"/>
                      <a:pt x="296" y="2496"/>
                    </a:cubicBezTo>
                    <a:cubicBezTo>
                      <a:pt x="317" y="2493"/>
                      <a:pt x="334" y="2483"/>
                      <a:pt x="348" y="2469"/>
                    </a:cubicBezTo>
                    <a:cubicBezTo>
                      <a:pt x="370" y="2447"/>
                      <a:pt x="391" y="2425"/>
                      <a:pt x="410" y="2400"/>
                    </a:cubicBezTo>
                    <a:cubicBezTo>
                      <a:pt x="453" y="2346"/>
                      <a:pt x="485" y="2285"/>
                      <a:pt x="513" y="2223"/>
                    </a:cubicBezTo>
                    <a:cubicBezTo>
                      <a:pt x="498" y="2206"/>
                      <a:pt x="483" y="2190"/>
                      <a:pt x="469" y="2172"/>
                    </a:cubicBezTo>
                    <a:cubicBezTo>
                      <a:pt x="456" y="2156"/>
                      <a:pt x="444" y="2139"/>
                      <a:pt x="433" y="2121"/>
                    </a:cubicBezTo>
                    <a:cubicBezTo>
                      <a:pt x="421" y="2102"/>
                      <a:pt x="412" y="2082"/>
                      <a:pt x="401" y="2063"/>
                    </a:cubicBezTo>
                    <a:cubicBezTo>
                      <a:pt x="390" y="2044"/>
                      <a:pt x="386" y="2021"/>
                      <a:pt x="370" y="2003"/>
                    </a:cubicBezTo>
                    <a:close/>
                    <a:moveTo>
                      <a:pt x="2912" y="2300"/>
                    </a:moveTo>
                    <a:cubicBezTo>
                      <a:pt x="2928" y="2305"/>
                      <a:pt x="2940" y="2311"/>
                      <a:pt x="2953" y="2314"/>
                    </a:cubicBezTo>
                    <a:cubicBezTo>
                      <a:pt x="2994" y="2324"/>
                      <a:pt x="3033" y="2337"/>
                      <a:pt x="3069" y="2360"/>
                    </a:cubicBezTo>
                    <a:cubicBezTo>
                      <a:pt x="3080" y="2366"/>
                      <a:pt x="3092" y="2372"/>
                      <a:pt x="3103" y="2374"/>
                    </a:cubicBezTo>
                    <a:cubicBezTo>
                      <a:pt x="3129" y="2380"/>
                      <a:pt x="3153" y="2389"/>
                      <a:pt x="3175" y="2403"/>
                    </a:cubicBezTo>
                    <a:cubicBezTo>
                      <a:pt x="3198" y="2416"/>
                      <a:pt x="3222" y="2416"/>
                      <a:pt x="3247" y="2409"/>
                    </a:cubicBezTo>
                    <a:cubicBezTo>
                      <a:pt x="3252" y="2407"/>
                      <a:pt x="3257" y="2403"/>
                      <a:pt x="3263" y="2398"/>
                    </a:cubicBezTo>
                    <a:cubicBezTo>
                      <a:pt x="3257" y="2392"/>
                      <a:pt x="3253" y="2387"/>
                      <a:pt x="3250" y="2382"/>
                    </a:cubicBezTo>
                    <a:cubicBezTo>
                      <a:pt x="3229" y="2350"/>
                      <a:pt x="3205" y="2321"/>
                      <a:pt x="3174" y="2297"/>
                    </a:cubicBezTo>
                    <a:cubicBezTo>
                      <a:pt x="3161" y="2287"/>
                      <a:pt x="3150" y="2273"/>
                      <a:pt x="3138" y="2260"/>
                    </a:cubicBezTo>
                    <a:cubicBezTo>
                      <a:pt x="3136" y="2258"/>
                      <a:pt x="3137" y="2255"/>
                      <a:pt x="3135" y="2251"/>
                    </a:cubicBezTo>
                    <a:cubicBezTo>
                      <a:pt x="3140" y="2252"/>
                      <a:pt x="3143" y="2252"/>
                      <a:pt x="3144" y="2253"/>
                    </a:cubicBezTo>
                    <a:cubicBezTo>
                      <a:pt x="3177" y="2285"/>
                      <a:pt x="3209" y="2317"/>
                      <a:pt x="3242" y="2349"/>
                    </a:cubicBezTo>
                    <a:cubicBezTo>
                      <a:pt x="3245" y="2352"/>
                      <a:pt x="3248" y="2356"/>
                      <a:pt x="3252" y="2359"/>
                    </a:cubicBezTo>
                    <a:cubicBezTo>
                      <a:pt x="3257" y="2363"/>
                      <a:pt x="3263" y="2367"/>
                      <a:pt x="3269" y="2363"/>
                    </a:cubicBezTo>
                    <a:cubicBezTo>
                      <a:pt x="3274" y="2360"/>
                      <a:pt x="3276" y="2354"/>
                      <a:pt x="3280" y="2350"/>
                    </a:cubicBezTo>
                    <a:cubicBezTo>
                      <a:pt x="3277" y="2344"/>
                      <a:pt x="3275" y="2339"/>
                      <a:pt x="3271" y="2336"/>
                    </a:cubicBezTo>
                    <a:cubicBezTo>
                      <a:pt x="3248" y="2311"/>
                      <a:pt x="3225" y="2285"/>
                      <a:pt x="3200" y="2261"/>
                    </a:cubicBezTo>
                    <a:cubicBezTo>
                      <a:pt x="3179" y="2240"/>
                      <a:pt x="3154" y="2222"/>
                      <a:pt x="3126" y="2212"/>
                    </a:cubicBezTo>
                    <a:cubicBezTo>
                      <a:pt x="3058" y="2187"/>
                      <a:pt x="2987" y="2168"/>
                      <a:pt x="2915" y="2159"/>
                    </a:cubicBezTo>
                    <a:cubicBezTo>
                      <a:pt x="2865" y="2153"/>
                      <a:pt x="2813" y="2152"/>
                      <a:pt x="2766" y="2131"/>
                    </a:cubicBezTo>
                    <a:cubicBezTo>
                      <a:pt x="2765" y="2130"/>
                      <a:pt x="2764" y="2130"/>
                      <a:pt x="2763" y="2130"/>
                    </a:cubicBezTo>
                    <a:cubicBezTo>
                      <a:pt x="2747" y="2126"/>
                      <a:pt x="2732" y="2127"/>
                      <a:pt x="2721" y="2138"/>
                    </a:cubicBezTo>
                    <a:cubicBezTo>
                      <a:pt x="2699" y="2158"/>
                      <a:pt x="2676" y="2177"/>
                      <a:pt x="2656" y="2199"/>
                    </a:cubicBezTo>
                    <a:cubicBezTo>
                      <a:pt x="2632" y="2227"/>
                      <a:pt x="2620" y="2262"/>
                      <a:pt x="2601" y="2294"/>
                    </a:cubicBezTo>
                    <a:cubicBezTo>
                      <a:pt x="2616" y="2316"/>
                      <a:pt x="2629" y="2337"/>
                      <a:pt x="2651" y="2350"/>
                    </a:cubicBezTo>
                    <a:cubicBezTo>
                      <a:pt x="2690" y="2372"/>
                      <a:pt x="2728" y="2394"/>
                      <a:pt x="2772" y="2406"/>
                    </a:cubicBezTo>
                    <a:cubicBezTo>
                      <a:pt x="2805" y="2416"/>
                      <a:pt x="2836" y="2430"/>
                      <a:pt x="2867" y="2446"/>
                    </a:cubicBezTo>
                    <a:cubicBezTo>
                      <a:pt x="2899" y="2463"/>
                      <a:pt x="2933" y="2473"/>
                      <a:pt x="2968" y="2480"/>
                    </a:cubicBezTo>
                    <a:cubicBezTo>
                      <a:pt x="2992" y="2485"/>
                      <a:pt x="3012" y="2476"/>
                      <a:pt x="3031" y="2463"/>
                    </a:cubicBezTo>
                    <a:cubicBezTo>
                      <a:pt x="3043" y="2453"/>
                      <a:pt x="3045" y="2439"/>
                      <a:pt x="3035" y="2427"/>
                    </a:cubicBezTo>
                    <a:cubicBezTo>
                      <a:pt x="3024" y="2415"/>
                      <a:pt x="3012" y="2405"/>
                      <a:pt x="3000" y="2394"/>
                    </a:cubicBezTo>
                    <a:cubicBezTo>
                      <a:pt x="2977" y="2373"/>
                      <a:pt x="2953" y="2353"/>
                      <a:pt x="2931" y="2332"/>
                    </a:cubicBezTo>
                    <a:cubicBezTo>
                      <a:pt x="2922" y="2324"/>
                      <a:pt x="2913" y="2315"/>
                      <a:pt x="2912" y="2300"/>
                    </a:cubicBezTo>
                    <a:close/>
                    <a:moveTo>
                      <a:pt x="303" y="3687"/>
                    </a:moveTo>
                    <a:cubicBezTo>
                      <a:pt x="266" y="3712"/>
                      <a:pt x="266" y="3712"/>
                      <a:pt x="269" y="3749"/>
                    </a:cubicBezTo>
                    <a:cubicBezTo>
                      <a:pt x="271" y="3767"/>
                      <a:pt x="272" y="3786"/>
                      <a:pt x="273" y="3804"/>
                    </a:cubicBezTo>
                    <a:cubicBezTo>
                      <a:pt x="274" y="3815"/>
                      <a:pt x="276" y="3826"/>
                      <a:pt x="279" y="3837"/>
                    </a:cubicBezTo>
                    <a:cubicBezTo>
                      <a:pt x="288" y="3879"/>
                      <a:pt x="310" y="3914"/>
                      <a:pt x="331" y="3950"/>
                    </a:cubicBezTo>
                    <a:cubicBezTo>
                      <a:pt x="356" y="3992"/>
                      <a:pt x="393" y="4016"/>
                      <a:pt x="437" y="4031"/>
                    </a:cubicBezTo>
                    <a:cubicBezTo>
                      <a:pt x="449" y="4035"/>
                      <a:pt x="449" y="4046"/>
                      <a:pt x="457" y="4052"/>
                    </a:cubicBezTo>
                    <a:cubicBezTo>
                      <a:pt x="470" y="4054"/>
                      <a:pt x="483" y="4058"/>
                      <a:pt x="497" y="4051"/>
                    </a:cubicBezTo>
                    <a:cubicBezTo>
                      <a:pt x="505" y="4029"/>
                      <a:pt x="498" y="4007"/>
                      <a:pt x="500" y="3985"/>
                    </a:cubicBezTo>
                    <a:cubicBezTo>
                      <a:pt x="502" y="3963"/>
                      <a:pt x="503" y="3941"/>
                      <a:pt x="504" y="3922"/>
                    </a:cubicBezTo>
                    <a:cubicBezTo>
                      <a:pt x="470" y="3889"/>
                      <a:pt x="438" y="3859"/>
                      <a:pt x="407" y="3828"/>
                    </a:cubicBezTo>
                    <a:cubicBezTo>
                      <a:pt x="374" y="3794"/>
                      <a:pt x="343" y="3759"/>
                      <a:pt x="322" y="3717"/>
                    </a:cubicBezTo>
                    <a:cubicBezTo>
                      <a:pt x="317" y="3707"/>
                      <a:pt x="310" y="3698"/>
                      <a:pt x="303" y="3687"/>
                    </a:cubicBezTo>
                    <a:close/>
                    <a:moveTo>
                      <a:pt x="1928" y="3990"/>
                    </a:moveTo>
                    <a:cubicBezTo>
                      <a:pt x="1922" y="3991"/>
                      <a:pt x="1918" y="3991"/>
                      <a:pt x="1914" y="3992"/>
                    </a:cubicBezTo>
                    <a:cubicBezTo>
                      <a:pt x="1849" y="4021"/>
                      <a:pt x="1778" y="4034"/>
                      <a:pt x="1710" y="4055"/>
                    </a:cubicBezTo>
                    <a:cubicBezTo>
                      <a:pt x="1690" y="4062"/>
                      <a:pt x="1669" y="4065"/>
                      <a:pt x="1648" y="4062"/>
                    </a:cubicBezTo>
                    <a:cubicBezTo>
                      <a:pt x="1631" y="4060"/>
                      <a:pt x="1613" y="4058"/>
                      <a:pt x="1596" y="4064"/>
                    </a:cubicBezTo>
                    <a:cubicBezTo>
                      <a:pt x="1586" y="4080"/>
                      <a:pt x="1586" y="4096"/>
                      <a:pt x="1592" y="4113"/>
                    </a:cubicBezTo>
                    <a:cubicBezTo>
                      <a:pt x="1713" y="4153"/>
                      <a:pt x="1865" y="4114"/>
                      <a:pt x="1954" y="4024"/>
                    </a:cubicBezTo>
                    <a:cubicBezTo>
                      <a:pt x="1945" y="4013"/>
                      <a:pt x="1936" y="4001"/>
                      <a:pt x="1928" y="3990"/>
                    </a:cubicBezTo>
                    <a:close/>
                    <a:moveTo>
                      <a:pt x="1721" y="172"/>
                    </a:moveTo>
                    <a:cubicBezTo>
                      <a:pt x="1721" y="158"/>
                      <a:pt x="1712" y="153"/>
                      <a:pt x="1704" y="148"/>
                    </a:cubicBezTo>
                    <a:cubicBezTo>
                      <a:pt x="1678" y="134"/>
                      <a:pt x="1650" y="130"/>
                      <a:pt x="1621" y="138"/>
                    </a:cubicBezTo>
                    <a:cubicBezTo>
                      <a:pt x="1609" y="141"/>
                      <a:pt x="1598" y="147"/>
                      <a:pt x="1590" y="157"/>
                    </a:cubicBezTo>
                    <a:cubicBezTo>
                      <a:pt x="1569" y="181"/>
                      <a:pt x="1551" y="207"/>
                      <a:pt x="1544" y="239"/>
                    </a:cubicBezTo>
                    <a:cubicBezTo>
                      <a:pt x="1541" y="249"/>
                      <a:pt x="1540" y="259"/>
                      <a:pt x="1541" y="269"/>
                    </a:cubicBezTo>
                    <a:cubicBezTo>
                      <a:pt x="1541" y="279"/>
                      <a:pt x="1546" y="287"/>
                      <a:pt x="1560" y="289"/>
                    </a:cubicBezTo>
                    <a:cubicBezTo>
                      <a:pt x="1585" y="269"/>
                      <a:pt x="1610" y="248"/>
                      <a:pt x="1636" y="227"/>
                    </a:cubicBezTo>
                    <a:cubicBezTo>
                      <a:pt x="1662" y="205"/>
                      <a:pt x="1697" y="195"/>
                      <a:pt x="1721" y="172"/>
                    </a:cubicBezTo>
                    <a:close/>
                    <a:moveTo>
                      <a:pt x="2383" y="737"/>
                    </a:moveTo>
                    <a:cubicBezTo>
                      <a:pt x="2373" y="734"/>
                      <a:pt x="2366" y="730"/>
                      <a:pt x="2358" y="729"/>
                    </a:cubicBezTo>
                    <a:cubicBezTo>
                      <a:pt x="2355" y="729"/>
                      <a:pt x="2350" y="733"/>
                      <a:pt x="2347" y="737"/>
                    </a:cubicBezTo>
                    <a:cubicBezTo>
                      <a:pt x="2340" y="747"/>
                      <a:pt x="2344" y="759"/>
                      <a:pt x="2355" y="764"/>
                    </a:cubicBezTo>
                    <a:cubicBezTo>
                      <a:pt x="2366" y="769"/>
                      <a:pt x="2371" y="764"/>
                      <a:pt x="2383" y="737"/>
                    </a:cubicBezTo>
                    <a:close/>
                    <a:moveTo>
                      <a:pt x="2800" y="2118"/>
                    </a:moveTo>
                    <a:cubicBezTo>
                      <a:pt x="2801" y="2110"/>
                      <a:pt x="2790" y="2102"/>
                      <a:pt x="2783" y="2106"/>
                    </a:cubicBezTo>
                    <a:cubicBezTo>
                      <a:pt x="2781" y="2107"/>
                      <a:pt x="2779" y="2112"/>
                      <a:pt x="2779" y="2115"/>
                    </a:cubicBezTo>
                    <a:cubicBezTo>
                      <a:pt x="2781" y="2122"/>
                      <a:pt x="2789" y="2126"/>
                      <a:pt x="2796" y="2123"/>
                    </a:cubicBezTo>
                    <a:cubicBezTo>
                      <a:pt x="2798" y="2122"/>
                      <a:pt x="2799" y="2120"/>
                      <a:pt x="2800" y="2118"/>
                    </a:cubicBezTo>
                    <a:close/>
                    <a:moveTo>
                      <a:pt x="1792" y="642"/>
                    </a:moveTo>
                    <a:cubicBezTo>
                      <a:pt x="1790" y="651"/>
                      <a:pt x="1788" y="657"/>
                      <a:pt x="1793" y="662"/>
                    </a:cubicBezTo>
                    <a:cubicBezTo>
                      <a:pt x="1795" y="663"/>
                      <a:pt x="1798" y="664"/>
                      <a:pt x="1800" y="663"/>
                    </a:cubicBezTo>
                    <a:cubicBezTo>
                      <a:pt x="1801" y="662"/>
                      <a:pt x="1803" y="659"/>
                      <a:pt x="1802" y="657"/>
                    </a:cubicBezTo>
                    <a:cubicBezTo>
                      <a:pt x="1800" y="653"/>
                      <a:pt x="1797" y="649"/>
                      <a:pt x="1792" y="642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32" name="Freeform 17"/>
              <p:cNvSpPr>
                <a:spLocks/>
              </p:cNvSpPr>
              <p:nvPr/>
            </p:nvSpPr>
            <p:spPr bwMode="auto">
              <a:xfrm>
                <a:off x="6240463" y="2744788"/>
                <a:ext cx="1231900" cy="1065213"/>
              </a:xfrm>
              <a:custGeom>
                <a:avLst/>
                <a:gdLst>
                  <a:gd name="T0" fmla="*/ 1139 w 1498"/>
                  <a:gd name="T1" fmla="*/ 0 h 1294"/>
                  <a:gd name="T2" fmla="*/ 1261 w 1498"/>
                  <a:gd name="T3" fmla="*/ 125 h 1294"/>
                  <a:gd name="T4" fmla="*/ 1290 w 1498"/>
                  <a:gd name="T5" fmla="*/ 147 h 1294"/>
                  <a:gd name="T6" fmla="*/ 1327 w 1498"/>
                  <a:gd name="T7" fmla="*/ 171 h 1294"/>
                  <a:gd name="T8" fmla="*/ 1434 w 1498"/>
                  <a:gd name="T9" fmla="*/ 207 h 1294"/>
                  <a:gd name="T10" fmla="*/ 1462 w 1498"/>
                  <a:gd name="T11" fmla="*/ 211 h 1294"/>
                  <a:gd name="T12" fmla="*/ 1473 w 1498"/>
                  <a:gd name="T13" fmla="*/ 259 h 1294"/>
                  <a:gd name="T14" fmla="*/ 1486 w 1498"/>
                  <a:gd name="T15" fmla="*/ 335 h 1294"/>
                  <a:gd name="T16" fmla="*/ 1492 w 1498"/>
                  <a:gd name="T17" fmla="*/ 368 h 1294"/>
                  <a:gd name="T18" fmla="*/ 1493 w 1498"/>
                  <a:gd name="T19" fmla="*/ 516 h 1294"/>
                  <a:gd name="T20" fmla="*/ 1480 w 1498"/>
                  <a:gd name="T21" fmla="*/ 690 h 1294"/>
                  <a:gd name="T22" fmla="*/ 1433 w 1498"/>
                  <a:gd name="T23" fmla="*/ 913 h 1294"/>
                  <a:gd name="T24" fmla="*/ 1316 w 1498"/>
                  <a:gd name="T25" fmla="*/ 1157 h 1294"/>
                  <a:gd name="T26" fmla="*/ 1221 w 1498"/>
                  <a:gd name="T27" fmla="*/ 1294 h 1294"/>
                  <a:gd name="T28" fmla="*/ 1166 w 1498"/>
                  <a:gd name="T29" fmla="*/ 1280 h 1294"/>
                  <a:gd name="T30" fmla="*/ 1033 w 1498"/>
                  <a:gd name="T31" fmla="*/ 1249 h 1294"/>
                  <a:gd name="T32" fmla="*/ 871 w 1498"/>
                  <a:gd name="T33" fmla="*/ 1233 h 1294"/>
                  <a:gd name="T34" fmla="*/ 793 w 1498"/>
                  <a:gd name="T35" fmla="*/ 1227 h 1294"/>
                  <a:gd name="T36" fmla="*/ 708 w 1498"/>
                  <a:gd name="T37" fmla="*/ 1225 h 1294"/>
                  <a:gd name="T38" fmla="*/ 560 w 1498"/>
                  <a:gd name="T39" fmla="*/ 1224 h 1294"/>
                  <a:gd name="T40" fmla="*/ 512 w 1498"/>
                  <a:gd name="T41" fmla="*/ 1216 h 1294"/>
                  <a:gd name="T42" fmla="*/ 463 w 1498"/>
                  <a:gd name="T43" fmla="*/ 1111 h 1294"/>
                  <a:gd name="T44" fmla="*/ 501 w 1498"/>
                  <a:gd name="T45" fmla="*/ 1052 h 1294"/>
                  <a:gd name="T46" fmla="*/ 543 w 1498"/>
                  <a:gd name="T47" fmla="*/ 996 h 1294"/>
                  <a:gd name="T48" fmla="*/ 575 w 1498"/>
                  <a:gd name="T49" fmla="*/ 938 h 1294"/>
                  <a:gd name="T50" fmla="*/ 638 w 1498"/>
                  <a:gd name="T51" fmla="*/ 868 h 1294"/>
                  <a:gd name="T52" fmla="*/ 726 w 1498"/>
                  <a:gd name="T53" fmla="*/ 820 h 1294"/>
                  <a:gd name="T54" fmla="*/ 749 w 1498"/>
                  <a:gd name="T55" fmla="*/ 809 h 1294"/>
                  <a:gd name="T56" fmla="*/ 893 w 1498"/>
                  <a:gd name="T57" fmla="*/ 733 h 1294"/>
                  <a:gd name="T58" fmla="*/ 992 w 1498"/>
                  <a:gd name="T59" fmla="*/ 703 h 1294"/>
                  <a:gd name="T60" fmla="*/ 1009 w 1498"/>
                  <a:gd name="T61" fmla="*/ 698 h 1294"/>
                  <a:gd name="T62" fmla="*/ 991 w 1498"/>
                  <a:gd name="T63" fmla="*/ 687 h 1294"/>
                  <a:gd name="T64" fmla="*/ 922 w 1498"/>
                  <a:gd name="T65" fmla="*/ 699 h 1294"/>
                  <a:gd name="T66" fmla="*/ 891 w 1498"/>
                  <a:gd name="T67" fmla="*/ 711 h 1294"/>
                  <a:gd name="T68" fmla="*/ 743 w 1498"/>
                  <a:gd name="T69" fmla="*/ 787 h 1294"/>
                  <a:gd name="T70" fmla="*/ 723 w 1498"/>
                  <a:gd name="T71" fmla="*/ 797 h 1294"/>
                  <a:gd name="T72" fmla="*/ 536 w 1498"/>
                  <a:gd name="T73" fmla="*/ 903 h 1294"/>
                  <a:gd name="T74" fmla="*/ 463 w 1498"/>
                  <a:gd name="T75" fmla="*/ 952 h 1294"/>
                  <a:gd name="T76" fmla="*/ 422 w 1498"/>
                  <a:gd name="T77" fmla="*/ 978 h 1294"/>
                  <a:gd name="T78" fmla="*/ 296 w 1498"/>
                  <a:gd name="T79" fmla="*/ 1049 h 1294"/>
                  <a:gd name="T80" fmla="*/ 218 w 1498"/>
                  <a:gd name="T81" fmla="*/ 1081 h 1294"/>
                  <a:gd name="T82" fmla="*/ 177 w 1498"/>
                  <a:gd name="T83" fmla="*/ 1072 h 1294"/>
                  <a:gd name="T84" fmla="*/ 141 w 1498"/>
                  <a:gd name="T85" fmla="*/ 1035 h 1294"/>
                  <a:gd name="T86" fmla="*/ 56 w 1498"/>
                  <a:gd name="T87" fmla="*/ 924 h 1294"/>
                  <a:gd name="T88" fmla="*/ 42 w 1498"/>
                  <a:gd name="T89" fmla="*/ 902 h 1294"/>
                  <a:gd name="T90" fmla="*/ 0 w 1498"/>
                  <a:gd name="T91" fmla="*/ 762 h 1294"/>
                  <a:gd name="T92" fmla="*/ 15 w 1498"/>
                  <a:gd name="T93" fmla="*/ 722 h 1294"/>
                  <a:gd name="T94" fmla="*/ 122 w 1498"/>
                  <a:gd name="T95" fmla="*/ 615 h 1294"/>
                  <a:gd name="T96" fmla="*/ 220 w 1498"/>
                  <a:gd name="T97" fmla="*/ 526 h 1294"/>
                  <a:gd name="T98" fmla="*/ 306 w 1498"/>
                  <a:gd name="T99" fmla="*/ 463 h 1294"/>
                  <a:gd name="T100" fmla="*/ 368 w 1498"/>
                  <a:gd name="T101" fmla="*/ 417 h 1294"/>
                  <a:gd name="T102" fmla="*/ 526 w 1498"/>
                  <a:gd name="T103" fmla="*/ 300 h 1294"/>
                  <a:gd name="T104" fmla="*/ 570 w 1498"/>
                  <a:gd name="T105" fmla="*/ 275 h 1294"/>
                  <a:gd name="T106" fmla="*/ 727 w 1498"/>
                  <a:gd name="T107" fmla="*/ 184 h 1294"/>
                  <a:gd name="T108" fmla="*/ 889 w 1498"/>
                  <a:gd name="T109" fmla="*/ 111 h 1294"/>
                  <a:gd name="T110" fmla="*/ 950 w 1498"/>
                  <a:gd name="T111" fmla="*/ 84 h 1294"/>
                  <a:gd name="T112" fmla="*/ 989 w 1498"/>
                  <a:gd name="T113" fmla="*/ 64 h 1294"/>
                  <a:gd name="T114" fmla="*/ 1065 w 1498"/>
                  <a:gd name="T115" fmla="*/ 26 h 1294"/>
                  <a:gd name="T116" fmla="*/ 1139 w 1498"/>
                  <a:gd name="T117" fmla="*/ 0 h 129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1498" h="1294">
                    <a:moveTo>
                      <a:pt x="1139" y="0"/>
                    </a:moveTo>
                    <a:cubicBezTo>
                      <a:pt x="1172" y="50"/>
                      <a:pt x="1218" y="85"/>
                      <a:pt x="1261" y="125"/>
                    </a:cubicBezTo>
                    <a:cubicBezTo>
                      <a:pt x="1269" y="133"/>
                      <a:pt x="1280" y="140"/>
                      <a:pt x="1290" y="147"/>
                    </a:cubicBezTo>
                    <a:cubicBezTo>
                      <a:pt x="1303" y="155"/>
                      <a:pt x="1316" y="162"/>
                      <a:pt x="1327" y="171"/>
                    </a:cubicBezTo>
                    <a:cubicBezTo>
                      <a:pt x="1358" y="198"/>
                      <a:pt x="1395" y="204"/>
                      <a:pt x="1434" y="207"/>
                    </a:cubicBezTo>
                    <a:cubicBezTo>
                      <a:pt x="1444" y="208"/>
                      <a:pt x="1453" y="210"/>
                      <a:pt x="1462" y="211"/>
                    </a:cubicBezTo>
                    <a:cubicBezTo>
                      <a:pt x="1472" y="227"/>
                      <a:pt x="1472" y="243"/>
                      <a:pt x="1473" y="259"/>
                    </a:cubicBezTo>
                    <a:cubicBezTo>
                      <a:pt x="1474" y="285"/>
                      <a:pt x="1479" y="310"/>
                      <a:pt x="1486" y="335"/>
                    </a:cubicBezTo>
                    <a:cubicBezTo>
                      <a:pt x="1489" y="346"/>
                      <a:pt x="1490" y="357"/>
                      <a:pt x="1492" y="368"/>
                    </a:cubicBezTo>
                    <a:cubicBezTo>
                      <a:pt x="1498" y="417"/>
                      <a:pt x="1497" y="467"/>
                      <a:pt x="1493" y="516"/>
                    </a:cubicBezTo>
                    <a:cubicBezTo>
                      <a:pt x="1490" y="574"/>
                      <a:pt x="1484" y="632"/>
                      <a:pt x="1480" y="690"/>
                    </a:cubicBezTo>
                    <a:cubicBezTo>
                      <a:pt x="1475" y="767"/>
                      <a:pt x="1461" y="841"/>
                      <a:pt x="1433" y="913"/>
                    </a:cubicBezTo>
                    <a:cubicBezTo>
                      <a:pt x="1400" y="997"/>
                      <a:pt x="1359" y="1077"/>
                      <a:pt x="1316" y="1157"/>
                    </a:cubicBezTo>
                    <a:cubicBezTo>
                      <a:pt x="1290" y="1206"/>
                      <a:pt x="1255" y="1249"/>
                      <a:pt x="1221" y="1294"/>
                    </a:cubicBezTo>
                    <a:cubicBezTo>
                      <a:pt x="1202" y="1289"/>
                      <a:pt x="1184" y="1285"/>
                      <a:pt x="1166" y="1280"/>
                    </a:cubicBezTo>
                    <a:cubicBezTo>
                      <a:pt x="1121" y="1270"/>
                      <a:pt x="1077" y="1260"/>
                      <a:pt x="1033" y="1249"/>
                    </a:cubicBezTo>
                    <a:cubicBezTo>
                      <a:pt x="979" y="1237"/>
                      <a:pt x="925" y="1238"/>
                      <a:pt x="871" y="1233"/>
                    </a:cubicBezTo>
                    <a:cubicBezTo>
                      <a:pt x="845" y="1230"/>
                      <a:pt x="819" y="1228"/>
                      <a:pt x="793" y="1227"/>
                    </a:cubicBezTo>
                    <a:cubicBezTo>
                      <a:pt x="765" y="1226"/>
                      <a:pt x="736" y="1226"/>
                      <a:pt x="708" y="1225"/>
                    </a:cubicBezTo>
                    <a:cubicBezTo>
                      <a:pt x="659" y="1225"/>
                      <a:pt x="609" y="1225"/>
                      <a:pt x="560" y="1224"/>
                    </a:cubicBezTo>
                    <a:cubicBezTo>
                      <a:pt x="544" y="1223"/>
                      <a:pt x="527" y="1221"/>
                      <a:pt x="512" y="1216"/>
                    </a:cubicBezTo>
                    <a:cubicBezTo>
                      <a:pt x="470" y="1202"/>
                      <a:pt x="439" y="1162"/>
                      <a:pt x="463" y="1111"/>
                    </a:cubicBezTo>
                    <a:cubicBezTo>
                      <a:pt x="473" y="1091"/>
                      <a:pt x="487" y="1071"/>
                      <a:pt x="501" y="1052"/>
                    </a:cubicBezTo>
                    <a:cubicBezTo>
                      <a:pt x="514" y="1033"/>
                      <a:pt x="530" y="1016"/>
                      <a:pt x="543" y="996"/>
                    </a:cubicBezTo>
                    <a:cubicBezTo>
                      <a:pt x="555" y="978"/>
                      <a:pt x="566" y="958"/>
                      <a:pt x="575" y="938"/>
                    </a:cubicBezTo>
                    <a:cubicBezTo>
                      <a:pt x="589" y="908"/>
                      <a:pt x="610" y="885"/>
                      <a:pt x="638" y="868"/>
                    </a:cubicBezTo>
                    <a:cubicBezTo>
                      <a:pt x="667" y="850"/>
                      <a:pt x="694" y="832"/>
                      <a:pt x="726" y="820"/>
                    </a:cubicBezTo>
                    <a:cubicBezTo>
                      <a:pt x="734" y="817"/>
                      <a:pt x="742" y="813"/>
                      <a:pt x="749" y="809"/>
                    </a:cubicBezTo>
                    <a:cubicBezTo>
                      <a:pt x="795" y="779"/>
                      <a:pt x="845" y="758"/>
                      <a:pt x="893" y="733"/>
                    </a:cubicBezTo>
                    <a:cubicBezTo>
                      <a:pt x="924" y="717"/>
                      <a:pt x="958" y="710"/>
                      <a:pt x="992" y="703"/>
                    </a:cubicBezTo>
                    <a:cubicBezTo>
                      <a:pt x="997" y="702"/>
                      <a:pt x="1003" y="700"/>
                      <a:pt x="1009" y="698"/>
                    </a:cubicBezTo>
                    <a:cubicBezTo>
                      <a:pt x="1006" y="686"/>
                      <a:pt x="997" y="686"/>
                      <a:pt x="991" y="687"/>
                    </a:cubicBezTo>
                    <a:cubicBezTo>
                      <a:pt x="968" y="690"/>
                      <a:pt x="945" y="694"/>
                      <a:pt x="922" y="699"/>
                    </a:cubicBezTo>
                    <a:cubicBezTo>
                      <a:pt x="911" y="702"/>
                      <a:pt x="901" y="706"/>
                      <a:pt x="891" y="711"/>
                    </a:cubicBezTo>
                    <a:cubicBezTo>
                      <a:pt x="841" y="736"/>
                      <a:pt x="790" y="758"/>
                      <a:pt x="743" y="787"/>
                    </a:cubicBezTo>
                    <a:cubicBezTo>
                      <a:pt x="736" y="791"/>
                      <a:pt x="730" y="794"/>
                      <a:pt x="723" y="797"/>
                    </a:cubicBezTo>
                    <a:cubicBezTo>
                      <a:pt x="657" y="825"/>
                      <a:pt x="597" y="865"/>
                      <a:pt x="536" y="903"/>
                    </a:cubicBezTo>
                    <a:cubicBezTo>
                      <a:pt x="511" y="918"/>
                      <a:pt x="487" y="936"/>
                      <a:pt x="463" y="952"/>
                    </a:cubicBezTo>
                    <a:cubicBezTo>
                      <a:pt x="449" y="961"/>
                      <a:pt x="436" y="970"/>
                      <a:pt x="422" y="978"/>
                    </a:cubicBezTo>
                    <a:cubicBezTo>
                      <a:pt x="380" y="1002"/>
                      <a:pt x="338" y="1024"/>
                      <a:pt x="296" y="1049"/>
                    </a:cubicBezTo>
                    <a:cubicBezTo>
                      <a:pt x="272" y="1063"/>
                      <a:pt x="245" y="1072"/>
                      <a:pt x="218" y="1081"/>
                    </a:cubicBezTo>
                    <a:cubicBezTo>
                      <a:pt x="202" y="1087"/>
                      <a:pt x="189" y="1084"/>
                      <a:pt x="177" y="1072"/>
                    </a:cubicBezTo>
                    <a:cubicBezTo>
                      <a:pt x="165" y="1060"/>
                      <a:pt x="154" y="1047"/>
                      <a:pt x="141" y="1035"/>
                    </a:cubicBezTo>
                    <a:cubicBezTo>
                      <a:pt x="106" y="1003"/>
                      <a:pt x="79" y="965"/>
                      <a:pt x="56" y="924"/>
                    </a:cubicBezTo>
                    <a:cubicBezTo>
                      <a:pt x="52" y="916"/>
                      <a:pt x="47" y="909"/>
                      <a:pt x="42" y="902"/>
                    </a:cubicBezTo>
                    <a:cubicBezTo>
                      <a:pt x="14" y="860"/>
                      <a:pt x="1" y="813"/>
                      <a:pt x="0" y="762"/>
                    </a:cubicBezTo>
                    <a:cubicBezTo>
                      <a:pt x="0" y="746"/>
                      <a:pt x="4" y="733"/>
                      <a:pt x="15" y="722"/>
                    </a:cubicBezTo>
                    <a:cubicBezTo>
                      <a:pt x="50" y="686"/>
                      <a:pt x="85" y="650"/>
                      <a:pt x="122" y="615"/>
                    </a:cubicBezTo>
                    <a:cubicBezTo>
                      <a:pt x="154" y="584"/>
                      <a:pt x="187" y="555"/>
                      <a:pt x="220" y="526"/>
                    </a:cubicBezTo>
                    <a:cubicBezTo>
                      <a:pt x="247" y="503"/>
                      <a:pt x="276" y="483"/>
                      <a:pt x="306" y="463"/>
                    </a:cubicBezTo>
                    <a:cubicBezTo>
                      <a:pt x="327" y="449"/>
                      <a:pt x="348" y="433"/>
                      <a:pt x="368" y="417"/>
                    </a:cubicBezTo>
                    <a:cubicBezTo>
                      <a:pt x="419" y="376"/>
                      <a:pt x="473" y="338"/>
                      <a:pt x="526" y="300"/>
                    </a:cubicBezTo>
                    <a:cubicBezTo>
                      <a:pt x="539" y="290"/>
                      <a:pt x="556" y="283"/>
                      <a:pt x="570" y="275"/>
                    </a:cubicBezTo>
                    <a:cubicBezTo>
                      <a:pt x="623" y="244"/>
                      <a:pt x="674" y="213"/>
                      <a:pt x="727" y="184"/>
                    </a:cubicBezTo>
                    <a:cubicBezTo>
                      <a:pt x="779" y="155"/>
                      <a:pt x="833" y="132"/>
                      <a:pt x="889" y="111"/>
                    </a:cubicBezTo>
                    <a:cubicBezTo>
                      <a:pt x="910" y="104"/>
                      <a:pt x="930" y="94"/>
                      <a:pt x="950" y="84"/>
                    </a:cubicBezTo>
                    <a:cubicBezTo>
                      <a:pt x="963" y="78"/>
                      <a:pt x="976" y="71"/>
                      <a:pt x="989" y="64"/>
                    </a:cubicBezTo>
                    <a:cubicBezTo>
                      <a:pt x="1014" y="51"/>
                      <a:pt x="1040" y="39"/>
                      <a:pt x="1065" y="26"/>
                    </a:cubicBezTo>
                    <a:cubicBezTo>
                      <a:pt x="1087" y="14"/>
                      <a:pt x="1110" y="5"/>
                      <a:pt x="1139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33" name="Freeform 18"/>
              <p:cNvSpPr>
                <a:spLocks/>
              </p:cNvSpPr>
              <p:nvPr/>
            </p:nvSpPr>
            <p:spPr bwMode="auto">
              <a:xfrm>
                <a:off x="6611938" y="3759200"/>
                <a:ext cx="1066800" cy="1350963"/>
              </a:xfrm>
              <a:custGeom>
                <a:avLst/>
                <a:gdLst>
                  <a:gd name="T0" fmla="*/ 516 w 1299"/>
                  <a:gd name="T1" fmla="*/ 606 h 1642"/>
                  <a:gd name="T2" fmla="*/ 478 w 1299"/>
                  <a:gd name="T3" fmla="*/ 592 h 1642"/>
                  <a:gd name="T4" fmla="*/ 385 w 1299"/>
                  <a:gd name="T5" fmla="*/ 570 h 1642"/>
                  <a:gd name="T6" fmla="*/ 189 w 1299"/>
                  <a:gd name="T7" fmla="*/ 476 h 1642"/>
                  <a:gd name="T8" fmla="*/ 138 w 1299"/>
                  <a:gd name="T9" fmla="*/ 438 h 1642"/>
                  <a:gd name="T10" fmla="*/ 102 w 1299"/>
                  <a:gd name="T11" fmla="*/ 397 h 1642"/>
                  <a:gd name="T12" fmla="*/ 92 w 1299"/>
                  <a:gd name="T13" fmla="*/ 387 h 1642"/>
                  <a:gd name="T14" fmla="*/ 7 w 1299"/>
                  <a:gd name="T15" fmla="*/ 265 h 1642"/>
                  <a:gd name="T16" fmla="*/ 1 w 1299"/>
                  <a:gd name="T17" fmla="*/ 203 h 1642"/>
                  <a:gd name="T18" fmla="*/ 31 w 1299"/>
                  <a:gd name="T19" fmla="*/ 29 h 1642"/>
                  <a:gd name="T20" fmla="*/ 39 w 1299"/>
                  <a:gd name="T21" fmla="*/ 8 h 1642"/>
                  <a:gd name="T22" fmla="*/ 82 w 1299"/>
                  <a:gd name="T23" fmla="*/ 2 h 1642"/>
                  <a:gd name="T24" fmla="*/ 226 w 1299"/>
                  <a:gd name="T25" fmla="*/ 11 h 1642"/>
                  <a:gd name="T26" fmla="*/ 411 w 1299"/>
                  <a:gd name="T27" fmla="*/ 17 h 1642"/>
                  <a:gd name="T28" fmla="*/ 503 w 1299"/>
                  <a:gd name="T29" fmla="*/ 24 h 1642"/>
                  <a:gd name="T30" fmla="*/ 688 w 1299"/>
                  <a:gd name="T31" fmla="*/ 58 h 1642"/>
                  <a:gd name="T32" fmla="*/ 794 w 1299"/>
                  <a:gd name="T33" fmla="*/ 90 h 1642"/>
                  <a:gd name="T34" fmla="*/ 870 w 1299"/>
                  <a:gd name="T35" fmla="*/ 109 h 1642"/>
                  <a:gd name="T36" fmla="*/ 932 w 1299"/>
                  <a:gd name="T37" fmla="*/ 128 h 1642"/>
                  <a:gd name="T38" fmla="*/ 953 w 1299"/>
                  <a:gd name="T39" fmla="*/ 134 h 1642"/>
                  <a:gd name="T40" fmla="*/ 1082 w 1299"/>
                  <a:gd name="T41" fmla="*/ 186 h 1642"/>
                  <a:gd name="T42" fmla="*/ 1140 w 1299"/>
                  <a:gd name="T43" fmla="*/ 231 h 1642"/>
                  <a:gd name="T44" fmla="*/ 1183 w 1299"/>
                  <a:gd name="T45" fmla="*/ 276 h 1642"/>
                  <a:gd name="T46" fmla="*/ 1199 w 1299"/>
                  <a:gd name="T47" fmla="*/ 297 h 1642"/>
                  <a:gd name="T48" fmla="*/ 1260 w 1299"/>
                  <a:gd name="T49" fmla="*/ 402 h 1642"/>
                  <a:gd name="T50" fmla="*/ 1296 w 1299"/>
                  <a:gd name="T51" fmla="*/ 537 h 1642"/>
                  <a:gd name="T52" fmla="*/ 1297 w 1299"/>
                  <a:gd name="T53" fmla="*/ 552 h 1642"/>
                  <a:gd name="T54" fmla="*/ 1262 w 1299"/>
                  <a:gd name="T55" fmla="*/ 762 h 1642"/>
                  <a:gd name="T56" fmla="*/ 1219 w 1299"/>
                  <a:gd name="T57" fmla="*/ 908 h 1642"/>
                  <a:gd name="T58" fmla="*/ 1211 w 1299"/>
                  <a:gd name="T59" fmla="*/ 974 h 1642"/>
                  <a:gd name="T60" fmla="*/ 1196 w 1299"/>
                  <a:gd name="T61" fmla="*/ 1114 h 1642"/>
                  <a:gd name="T62" fmla="*/ 1197 w 1299"/>
                  <a:gd name="T63" fmla="*/ 1176 h 1642"/>
                  <a:gd name="T64" fmla="*/ 1193 w 1299"/>
                  <a:gd name="T65" fmla="*/ 1383 h 1642"/>
                  <a:gd name="T66" fmla="*/ 1163 w 1299"/>
                  <a:gd name="T67" fmla="*/ 1471 h 1642"/>
                  <a:gd name="T68" fmla="*/ 1147 w 1299"/>
                  <a:gd name="T69" fmla="*/ 1504 h 1642"/>
                  <a:gd name="T70" fmla="*/ 1148 w 1299"/>
                  <a:gd name="T71" fmla="*/ 1503 h 1642"/>
                  <a:gd name="T72" fmla="*/ 1131 w 1299"/>
                  <a:gd name="T73" fmla="*/ 1517 h 1642"/>
                  <a:gd name="T74" fmla="*/ 1107 w 1299"/>
                  <a:gd name="T75" fmla="*/ 1539 h 1642"/>
                  <a:gd name="T76" fmla="*/ 1059 w 1299"/>
                  <a:gd name="T77" fmla="*/ 1570 h 1642"/>
                  <a:gd name="T78" fmla="*/ 1004 w 1299"/>
                  <a:gd name="T79" fmla="*/ 1592 h 1642"/>
                  <a:gd name="T80" fmla="*/ 866 w 1299"/>
                  <a:gd name="T81" fmla="*/ 1632 h 1642"/>
                  <a:gd name="T82" fmla="*/ 763 w 1299"/>
                  <a:gd name="T83" fmla="*/ 1634 h 1642"/>
                  <a:gd name="T84" fmla="*/ 624 w 1299"/>
                  <a:gd name="T85" fmla="*/ 1584 h 1642"/>
                  <a:gd name="T86" fmla="*/ 615 w 1299"/>
                  <a:gd name="T87" fmla="*/ 1523 h 1642"/>
                  <a:gd name="T88" fmla="*/ 613 w 1299"/>
                  <a:gd name="T89" fmla="*/ 1476 h 1642"/>
                  <a:gd name="T90" fmla="*/ 609 w 1299"/>
                  <a:gd name="T91" fmla="*/ 1429 h 1642"/>
                  <a:gd name="T92" fmla="*/ 611 w 1299"/>
                  <a:gd name="T93" fmla="*/ 1370 h 1642"/>
                  <a:gd name="T94" fmla="*/ 614 w 1299"/>
                  <a:gd name="T95" fmla="*/ 1322 h 1642"/>
                  <a:gd name="T96" fmla="*/ 631 w 1299"/>
                  <a:gd name="T97" fmla="*/ 1216 h 1642"/>
                  <a:gd name="T98" fmla="*/ 664 w 1299"/>
                  <a:gd name="T99" fmla="*/ 1027 h 1642"/>
                  <a:gd name="T100" fmla="*/ 682 w 1299"/>
                  <a:gd name="T101" fmla="*/ 921 h 1642"/>
                  <a:gd name="T102" fmla="*/ 684 w 1299"/>
                  <a:gd name="T103" fmla="*/ 807 h 1642"/>
                  <a:gd name="T104" fmla="*/ 682 w 1299"/>
                  <a:gd name="T105" fmla="*/ 789 h 1642"/>
                  <a:gd name="T106" fmla="*/ 683 w 1299"/>
                  <a:gd name="T107" fmla="*/ 756 h 1642"/>
                  <a:gd name="T108" fmla="*/ 645 w 1299"/>
                  <a:gd name="T109" fmla="*/ 685 h 1642"/>
                  <a:gd name="T110" fmla="*/ 602 w 1299"/>
                  <a:gd name="T111" fmla="*/ 640 h 1642"/>
                  <a:gd name="T112" fmla="*/ 515 w 1299"/>
                  <a:gd name="T113" fmla="*/ 606 h 1642"/>
                  <a:gd name="T114" fmla="*/ 516 w 1299"/>
                  <a:gd name="T115" fmla="*/ 606 h 16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</a:cxnLst>
                <a:rect l="0" t="0" r="r" b="b"/>
                <a:pathLst>
                  <a:path w="1299" h="1642">
                    <a:moveTo>
                      <a:pt x="516" y="606"/>
                    </a:moveTo>
                    <a:cubicBezTo>
                      <a:pt x="503" y="602"/>
                      <a:pt x="491" y="596"/>
                      <a:pt x="478" y="592"/>
                    </a:cubicBezTo>
                    <a:cubicBezTo>
                      <a:pt x="447" y="585"/>
                      <a:pt x="415" y="580"/>
                      <a:pt x="385" y="570"/>
                    </a:cubicBezTo>
                    <a:cubicBezTo>
                      <a:pt x="315" y="548"/>
                      <a:pt x="248" y="521"/>
                      <a:pt x="189" y="476"/>
                    </a:cubicBezTo>
                    <a:cubicBezTo>
                      <a:pt x="172" y="463"/>
                      <a:pt x="155" y="451"/>
                      <a:pt x="138" y="438"/>
                    </a:cubicBezTo>
                    <a:cubicBezTo>
                      <a:pt x="124" y="427"/>
                      <a:pt x="109" y="415"/>
                      <a:pt x="102" y="397"/>
                    </a:cubicBezTo>
                    <a:cubicBezTo>
                      <a:pt x="100" y="393"/>
                      <a:pt x="96" y="390"/>
                      <a:pt x="92" y="387"/>
                    </a:cubicBezTo>
                    <a:cubicBezTo>
                      <a:pt x="49" y="357"/>
                      <a:pt x="21" y="316"/>
                      <a:pt x="7" y="265"/>
                    </a:cubicBezTo>
                    <a:cubicBezTo>
                      <a:pt x="2" y="245"/>
                      <a:pt x="0" y="224"/>
                      <a:pt x="1" y="203"/>
                    </a:cubicBezTo>
                    <a:cubicBezTo>
                      <a:pt x="4" y="144"/>
                      <a:pt x="12" y="85"/>
                      <a:pt x="31" y="29"/>
                    </a:cubicBezTo>
                    <a:cubicBezTo>
                      <a:pt x="34" y="22"/>
                      <a:pt x="36" y="15"/>
                      <a:pt x="39" y="8"/>
                    </a:cubicBezTo>
                    <a:cubicBezTo>
                      <a:pt x="53" y="1"/>
                      <a:pt x="66" y="0"/>
                      <a:pt x="82" y="2"/>
                    </a:cubicBezTo>
                    <a:cubicBezTo>
                      <a:pt x="130" y="8"/>
                      <a:pt x="178" y="12"/>
                      <a:pt x="226" y="11"/>
                    </a:cubicBezTo>
                    <a:cubicBezTo>
                      <a:pt x="288" y="9"/>
                      <a:pt x="349" y="9"/>
                      <a:pt x="411" y="17"/>
                    </a:cubicBezTo>
                    <a:cubicBezTo>
                      <a:pt x="441" y="21"/>
                      <a:pt x="472" y="22"/>
                      <a:pt x="503" y="24"/>
                    </a:cubicBezTo>
                    <a:cubicBezTo>
                      <a:pt x="566" y="27"/>
                      <a:pt x="627" y="43"/>
                      <a:pt x="688" y="58"/>
                    </a:cubicBezTo>
                    <a:cubicBezTo>
                      <a:pt x="724" y="66"/>
                      <a:pt x="759" y="78"/>
                      <a:pt x="794" y="90"/>
                    </a:cubicBezTo>
                    <a:cubicBezTo>
                      <a:pt x="818" y="99"/>
                      <a:pt x="844" y="104"/>
                      <a:pt x="870" y="109"/>
                    </a:cubicBezTo>
                    <a:cubicBezTo>
                      <a:pt x="891" y="113"/>
                      <a:pt x="914" y="113"/>
                      <a:pt x="932" y="128"/>
                    </a:cubicBezTo>
                    <a:cubicBezTo>
                      <a:pt x="937" y="133"/>
                      <a:pt x="946" y="133"/>
                      <a:pt x="953" y="134"/>
                    </a:cubicBezTo>
                    <a:cubicBezTo>
                      <a:pt x="1002" y="137"/>
                      <a:pt x="1043" y="158"/>
                      <a:pt x="1082" y="186"/>
                    </a:cubicBezTo>
                    <a:cubicBezTo>
                      <a:pt x="1102" y="200"/>
                      <a:pt x="1121" y="216"/>
                      <a:pt x="1140" y="231"/>
                    </a:cubicBezTo>
                    <a:cubicBezTo>
                      <a:pt x="1157" y="244"/>
                      <a:pt x="1171" y="259"/>
                      <a:pt x="1183" y="276"/>
                    </a:cubicBezTo>
                    <a:cubicBezTo>
                      <a:pt x="1188" y="283"/>
                      <a:pt x="1193" y="291"/>
                      <a:pt x="1199" y="297"/>
                    </a:cubicBezTo>
                    <a:cubicBezTo>
                      <a:pt x="1228" y="327"/>
                      <a:pt x="1245" y="364"/>
                      <a:pt x="1260" y="402"/>
                    </a:cubicBezTo>
                    <a:cubicBezTo>
                      <a:pt x="1278" y="445"/>
                      <a:pt x="1289" y="491"/>
                      <a:pt x="1296" y="537"/>
                    </a:cubicBezTo>
                    <a:cubicBezTo>
                      <a:pt x="1297" y="542"/>
                      <a:pt x="1297" y="547"/>
                      <a:pt x="1297" y="552"/>
                    </a:cubicBezTo>
                    <a:cubicBezTo>
                      <a:pt x="1299" y="625"/>
                      <a:pt x="1289" y="695"/>
                      <a:pt x="1262" y="762"/>
                    </a:cubicBezTo>
                    <a:cubicBezTo>
                      <a:pt x="1244" y="810"/>
                      <a:pt x="1228" y="858"/>
                      <a:pt x="1219" y="908"/>
                    </a:cubicBezTo>
                    <a:cubicBezTo>
                      <a:pt x="1215" y="930"/>
                      <a:pt x="1213" y="952"/>
                      <a:pt x="1211" y="974"/>
                    </a:cubicBezTo>
                    <a:cubicBezTo>
                      <a:pt x="1206" y="1020"/>
                      <a:pt x="1200" y="1067"/>
                      <a:pt x="1196" y="1114"/>
                    </a:cubicBezTo>
                    <a:cubicBezTo>
                      <a:pt x="1194" y="1134"/>
                      <a:pt x="1195" y="1156"/>
                      <a:pt x="1197" y="1176"/>
                    </a:cubicBezTo>
                    <a:cubicBezTo>
                      <a:pt x="1203" y="1246"/>
                      <a:pt x="1201" y="1315"/>
                      <a:pt x="1193" y="1383"/>
                    </a:cubicBezTo>
                    <a:cubicBezTo>
                      <a:pt x="1189" y="1414"/>
                      <a:pt x="1178" y="1443"/>
                      <a:pt x="1163" y="1471"/>
                    </a:cubicBezTo>
                    <a:cubicBezTo>
                      <a:pt x="1158" y="1482"/>
                      <a:pt x="1152" y="1493"/>
                      <a:pt x="1147" y="1504"/>
                    </a:cubicBezTo>
                    <a:cubicBezTo>
                      <a:pt x="1148" y="1503"/>
                      <a:pt x="1148" y="1503"/>
                      <a:pt x="1148" y="1503"/>
                    </a:cubicBezTo>
                    <a:cubicBezTo>
                      <a:pt x="1142" y="1507"/>
                      <a:pt x="1137" y="1512"/>
                      <a:pt x="1131" y="1517"/>
                    </a:cubicBezTo>
                    <a:cubicBezTo>
                      <a:pt x="1123" y="1525"/>
                      <a:pt x="1117" y="1536"/>
                      <a:pt x="1107" y="1539"/>
                    </a:cubicBezTo>
                    <a:cubicBezTo>
                      <a:pt x="1089" y="1547"/>
                      <a:pt x="1075" y="1561"/>
                      <a:pt x="1059" y="1570"/>
                    </a:cubicBezTo>
                    <a:cubicBezTo>
                      <a:pt x="1042" y="1580"/>
                      <a:pt x="1023" y="1587"/>
                      <a:pt x="1004" y="1592"/>
                    </a:cubicBezTo>
                    <a:cubicBezTo>
                      <a:pt x="958" y="1606"/>
                      <a:pt x="912" y="1619"/>
                      <a:pt x="866" y="1632"/>
                    </a:cubicBezTo>
                    <a:cubicBezTo>
                      <a:pt x="832" y="1642"/>
                      <a:pt x="797" y="1641"/>
                      <a:pt x="763" y="1634"/>
                    </a:cubicBezTo>
                    <a:cubicBezTo>
                      <a:pt x="715" y="1625"/>
                      <a:pt x="668" y="1608"/>
                      <a:pt x="624" y="1584"/>
                    </a:cubicBezTo>
                    <a:cubicBezTo>
                      <a:pt x="614" y="1565"/>
                      <a:pt x="610" y="1544"/>
                      <a:pt x="615" y="1523"/>
                    </a:cubicBezTo>
                    <a:cubicBezTo>
                      <a:pt x="619" y="1507"/>
                      <a:pt x="618" y="1492"/>
                      <a:pt x="613" y="1476"/>
                    </a:cubicBezTo>
                    <a:cubicBezTo>
                      <a:pt x="607" y="1461"/>
                      <a:pt x="608" y="1445"/>
                      <a:pt x="609" y="1429"/>
                    </a:cubicBezTo>
                    <a:cubicBezTo>
                      <a:pt x="611" y="1409"/>
                      <a:pt x="610" y="1389"/>
                      <a:pt x="611" y="1370"/>
                    </a:cubicBezTo>
                    <a:cubicBezTo>
                      <a:pt x="612" y="1354"/>
                      <a:pt x="611" y="1338"/>
                      <a:pt x="614" y="1322"/>
                    </a:cubicBezTo>
                    <a:cubicBezTo>
                      <a:pt x="619" y="1287"/>
                      <a:pt x="623" y="1251"/>
                      <a:pt x="631" y="1216"/>
                    </a:cubicBezTo>
                    <a:cubicBezTo>
                      <a:pt x="644" y="1154"/>
                      <a:pt x="653" y="1090"/>
                      <a:pt x="664" y="1027"/>
                    </a:cubicBezTo>
                    <a:cubicBezTo>
                      <a:pt x="670" y="992"/>
                      <a:pt x="679" y="957"/>
                      <a:pt x="682" y="921"/>
                    </a:cubicBezTo>
                    <a:cubicBezTo>
                      <a:pt x="686" y="883"/>
                      <a:pt x="687" y="845"/>
                      <a:pt x="684" y="807"/>
                    </a:cubicBezTo>
                    <a:cubicBezTo>
                      <a:pt x="683" y="801"/>
                      <a:pt x="682" y="795"/>
                      <a:pt x="682" y="789"/>
                    </a:cubicBezTo>
                    <a:cubicBezTo>
                      <a:pt x="682" y="778"/>
                      <a:pt x="688" y="768"/>
                      <a:pt x="683" y="756"/>
                    </a:cubicBezTo>
                    <a:cubicBezTo>
                      <a:pt x="671" y="732"/>
                      <a:pt x="665" y="705"/>
                      <a:pt x="645" y="685"/>
                    </a:cubicBezTo>
                    <a:cubicBezTo>
                      <a:pt x="630" y="670"/>
                      <a:pt x="617" y="654"/>
                      <a:pt x="602" y="640"/>
                    </a:cubicBezTo>
                    <a:cubicBezTo>
                      <a:pt x="577" y="618"/>
                      <a:pt x="549" y="604"/>
                      <a:pt x="515" y="606"/>
                    </a:cubicBezTo>
                    <a:lnTo>
                      <a:pt x="516" y="606"/>
                    </a:ln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34" name="Freeform 19"/>
              <p:cNvSpPr>
                <a:spLocks/>
              </p:cNvSpPr>
              <p:nvPr/>
            </p:nvSpPr>
            <p:spPr bwMode="auto">
              <a:xfrm>
                <a:off x="6151563" y="4117975"/>
                <a:ext cx="1004888" cy="900113"/>
              </a:xfrm>
              <a:custGeom>
                <a:avLst/>
                <a:gdLst>
                  <a:gd name="T0" fmla="*/ 1074 w 1222"/>
                  <a:gd name="T1" fmla="*/ 171 h 1094"/>
                  <a:gd name="T2" fmla="*/ 1101 w 1222"/>
                  <a:gd name="T3" fmla="*/ 182 h 1094"/>
                  <a:gd name="T4" fmla="*/ 1157 w 1222"/>
                  <a:gd name="T5" fmla="*/ 217 h 1094"/>
                  <a:gd name="T6" fmla="*/ 1208 w 1222"/>
                  <a:gd name="T7" fmla="*/ 280 h 1094"/>
                  <a:gd name="T8" fmla="*/ 1222 w 1222"/>
                  <a:gd name="T9" fmla="*/ 317 h 1094"/>
                  <a:gd name="T10" fmla="*/ 1172 w 1222"/>
                  <a:gd name="T11" fmla="*/ 410 h 1094"/>
                  <a:gd name="T12" fmla="*/ 1118 w 1222"/>
                  <a:gd name="T13" fmla="*/ 511 h 1094"/>
                  <a:gd name="T14" fmla="*/ 1036 w 1222"/>
                  <a:gd name="T15" fmla="*/ 620 h 1094"/>
                  <a:gd name="T16" fmla="*/ 1031 w 1222"/>
                  <a:gd name="T17" fmla="*/ 625 h 1094"/>
                  <a:gd name="T18" fmla="*/ 927 w 1222"/>
                  <a:gd name="T19" fmla="*/ 730 h 1094"/>
                  <a:gd name="T20" fmla="*/ 913 w 1222"/>
                  <a:gd name="T21" fmla="*/ 742 h 1094"/>
                  <a:gd name="T22" fmla="*/ 702 w 1222"/>
                  <a:gd name="T23" fmla="*/ 904 h 1094"/>
                  <a:gd name="T24" fmla="*/ 619 w 1222"/>
                  <a:gd name="T25" fmla="*/ 961 h 1094"/>
                  <a:gd name="T26" fmla="*/ 374 w 1222"/>
                  <a:gd name="T27" fmla="*/ 1072 h 1094"/>
                  <a:gd name="T28" fmla="*/ 364 w 1222"/>
                  <a:gd name="T29" fmla="*/ 1076 h 1094"/>
                  <a:gd name="T30" fmla="*/ 243 w 1222"/>
                  <a:gd name="T31" fmla="*/ 1067 h 1094"/>
                  <a:gd name="T32" fmla="*/ 154 w 1222"/>
                  <a:gd name="T33" fmla="*/ 1003 h 1094"/>
                  <a:gd name="T34" fmla="*/ 60 w 1222"/>
                  <a:gd name="T35" fmla="*/ 889 h 1094"/>
                  <a:gd name="T36" fmla="*/ 29 w 1222"/>
                  <a:gd name="T37" fmla="*/ 826 h 1094"/>
                  <a:gd name="T38" fmla="*/ 23 w 1222"/>
                  <a:gd name="T39" fmla="*/ 813 h 1094"/>
                  <a:gd name="T40" fmla="*/ 14 w 1222"/>
                  <a:gd name="T41" fmla="*/ 683 h 1094"/>
                  <a:gd name="T42" fmla="*/ 22 w 1222"/>
                  <a:gd name="T43" fmla="*/ 663 h 1094"/>
                  <a:gd name="T44" fmla="*/ 93 w 1222"/>
                  <a:gd name="T45" fmla="*/ 578 h 1094"/>
                  <a:gd name="T46" fmla="*/ 242 w 1222"/>
                  <a:gd name="T47" fmla="*/ 481 h 1094"/>
                  <a:gd name="T48" fmla="*/ 411 w 1222"/>
                  <a:gd name="T49" fmla="*/ 383 h 1094"/>
                  <a:gd name="T50" fmla="*/ 509 w 1222"/>
                  <a:gd name="T51" fmla="*/ 323 h 1094"/>
                  <a:gd name="T52" fmla="*/ 540 w 1222"/>
                  <a:gd name="T53" fmla="*/ 272 h 1094"/>
                  <a:gd name="T54" fmla="*/ 587 w 1222"/>
                  <a:gd name="T55" fmla="*/ 225 h 1094"/>
                  <a:gd name="T56" fmla="*/ 612 w 1222"/>
                  <a:gd name="T57" fmla="*/ 221 h 1094"/>
                  <a:gd name="T58" fmla="*/ 645 w 1222"/>
                  <a:gd name="T59" fmla="*/ 140 h 1094"/>
                  <a:gd name="T60" fmla="*/ 658 w 1222"/>
                  <a:gd name="T61" fmla="*/ 18 h 1094"/>
                  <a:gd name="T62" fmla="*/ 663 w 1222"/>
                  <a:gd name="T63" fmla="*/ 0 h 1094"/>
                  <a:gd name="T64" fmla="*/ 678 w 1222"/>
                  <a:gd name="T65" fmla="*/ 5 h 1094"/>
                  <a:gd name="T66" fmla="*/ 735 w 1222"/>
                  <a:gd name="T67" fmla="*/ 46 h 1094"/>
                  <a:gd name="T68" fmla="*/ 753 w 1222"/>
                  <a:gd name="T69" fmla="*/ 59 h 1094"/>
                  <a:gd name="T70" fmla="*/ 991 w 1222"/>
                  <a:gd name="T71" fmla="*/ 158 h 1094"/>
                  <a:gd name="T72" fmla="*/ 1075 w 1222"/>
                  <a:gd name="T73" fmla="*/ 171 h 1094"/>
                  <a:gd name="T74" fmla="*/ 1074 w 1222"/>
                  <a:gd name="T75" fmla="*/ 171 h 109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222" h="1094">
                    <a:moveTo>
                      <a:pt x="1074" y="171"/>
                    </a:moveTo>
                    <a:cubicBezTo>
                      <a:pt x="1083" y="175"/>
                      <a:pt x="1091" y="179"/>
                      <a:pt x="1101" y="182"/>
                    </a:cubicBezTo>
                    <a:cubicBezTo>
                      <a:pt x="1122" y="190"/>
                      <a:pt x="1142" y="201"/>
                      <a:pt x="1157" y="217"/>
                    </a:cubicBezTo>
                    <a:cubicBezTo>
                      <a:pt x="1175" y="237"/>
                      <a:pt x="1192" y="258"/>
                      <a:pt x="1208" y="280"/>
                    </a:cubicBezTo>
                    <a:cubicBezTo>
                      <a:pt x="1215" y="291"/>
                      <a:pt x="1217" y="305"/>
                      <a:pt x="1222" y="317"/>
                    </a:cubicBezTo>
                    <a:cubicBezTo>
                      <a:pt x="1205" y="349"/>
                      <a:pt x="1189" y="380"/>
                      <a:pt x="1172" y="410"/>
                    </a:cubicBezTo>
                    <a:cubicBezTo>
                      <a:pt x="1155" y="444"/>
                      <a:pt x="1139" y="479"/>
                      <a:pt x="1118" y="511"/>
                    </a:cubicBezTo>
                    <a:cubicBezTo>
                      <a:pt x="1093" y="548"/>
                      <a:pt x="1072" y="589"/>
                      <a:pt x="1036" y="620"/>
                    </a:cubicBezTo>
                    <a:cubicBezTo>
                      <a:pt x="1034" y="621"/>
                      <a:pt x="1032" y="623"/>
                      <a:pt x="1031" y="625"/>
                    </a:cubicBezTo>
                    <a:cubicBezTo>
                      <a:pt x="1001" y="665"/>
                      <a:pt x="960" y="693"/>
                      <a:pt x="927" y="730"/>
                    </a:cubicBezTo>
                    <a:cubicBezTo>
                      <a:pt x="923" y="734"/>
                      <a:pt x="918" y="739"/>
                      <a:pt x="913" y="742"/>
                    </a:cubicBezTo>
                    <a:cubicBezTo>
                      <a:pt x="842" y="795"/>
                      <a:pt x="776" y="855"/>
                      <a:pt x="702" y="904"/>
                    </a:cubicBezTo>
                    <a:cubicBezTo>
                      <a:pt x="674" y="922"/>
                      <a:pt x="648" y="943"/>
                      <a:pt x="619" y="961"/>
                    </a:cubicBezTo>
                    <a:cubicBezTo>
                      <a:pt x="542" y="1008"/>
                      <a:pt x="462" y="1048"/>
                      <a:pt x="374" y="1072"/>
                    </a:cubicBezTo>
                    <a:cubicBezTo>
                      <a:pt x="371" y="1073"/>
                      <a:pt x="367" y="1074"/>
                      <a:pt x="364" y="1076"/>
                    </a:cubicBezTo>
                    <a:cubicBezTo>
                      <a:pt x="322" y="1094"/>
                      <a:pt x="281" y="1085"/>
                      <a:pt x="243" y="1067"/>
                    </a:cubicBezTo>
                    <a:cubicBezTo>
                      <a:pt x="194" y="1043"/>
                      <a:pt x="194" y="1043"/>
                      <a:pt x="154" y="1003"/>
                    </a:cubicBezTo>
                    <a:cubicBezTo>
                      <a:pt x="120" y="967"/>
                      <a:pt x="83" y="933"/>
                      <a:pt x="60" y="889"/>
                    </a:cubicBezTo>
                    <a:cubicBezTo>
                      <a:pt x="49" y="869"/>
                      <a:pt x="39" y="847"/>
                      <a:pt x="29" y="826"/>
                    </a:cubicBezTo>
                    <a:cubicBezTo>
                      <a:pt x="27" y="822"/>
                      <a:pt x="26" y="817"/>
                      <a:pt x="23" y="813"/>
                    </a:cubicBezTo>
                    <a:cubicBezTo>
                      <a:pt x="0" y="771"/>
                      <a:pt x="2" y="728"/>
                      <a:pt x="14" y="683"/>
                    </a:cubicBezTo>
                    <a:cubicBezTo>
                      <a:pt x="16" y="676"/>
                      <a:pt x="18" y="669"/>
                      <a:pt x="22" y="663"/>
                    </a:cubicBezTo>
                    <a:cubicBezTo>
                      <a:pt x="43" y="632"/>
                      <a:pt x="63" y="601"/>
                      <a:pt x="93" y="578"/>
                    </a:cubicBezTo>
                    <a:cubicBezTo>
                      <a:pt x="141" y="543"/>
                      <a:pt x="189" y="508"/>
                      <a:pt x="242" y="481"/>
                    </a:cubicBezTo>
                    <a:cubicBezTo>
                      <a:pt x="300" y="452"/>
                      <a:pt x="354" y="414"/>
                      <a:pt x="411" y="383"/>
                    </a:cubicBezTo>
                    <a:cubicBezTo>
                      <a:pt x="445" y="365"/>
                      <a:pt x="476" y="342"/>
                      <a:pt x="509" y="323"/>
                    </a:cubicBezTo>
                    <a:cubicBezTo>
                      <a:pt x="529" y="311"/>
                      <a:pt x="537" y="293"/>
                      <a:pt x="540" y="272"/>
                    </a:cubicBezTo>
                    <a:cubicBezTo>
                      <a:pt x="545" y="231"/>
                      <a:pt x="548" y="229"/>
                      <a:pt x="587" y="225"/>
                    </a:cubicBezTo>
                    <a:cubicBezTo>
                      <a:pt x="596" y="224"/>
                      <a:pt x="604" y="222"/>
                      <a:pt x="612" y="221"/>
                    </a:cubicBezTo>
                    <a:cubicBezTo>
                      <a:pt x="635" y="198"/>
                      <a:pt x="642" y="170"/>
                      <a:pt x="645" y="140"/>
                    </a:cubicBezTo>
                    <a:cubicBezTo>
                      <a:pt x="649" y="99"/>
                      <a:pt x="654" y="59"/>
                      <a:pt x="658" y="18"/>
                    </a:cubicBezTo>
                    <a:cubicBezTo>
                      <a:pt x="659" y="13"/>
                      <a:pt x="661" y="7"/>
                      <a:pt x="663" y="0"/>
                    </a:cubicBezTo>
                    <a:cubicBezTo>
                      <a:pt x="670" y="2"/>
                      <a:pt x="675" y="3"/>
                      <a:pt x="678" y="5"/>
                    </a:cubicBezTo>
                    <a:cubicBezTo>
                      <a:pt x="697" y="19"/>
                      <a:pt x="716" y="32"/>
                      <a:pt x="735" y="46"/>
                    </a:cubicBezTo>
                    <a:cubicBezTo>
                      <a:pt x="741" y="51"/>
                      <a:pt x="747" y="56"/>
                      <a:pt x="753" y="59"/>
                    </a:cubicBezTo>
                    <a:cubicBezTo>
                      <a:pt x="827" y="104"/>
                      <a:pt x="905" y="141"/>
                      <a:pt x="991" y="158"/>
                    </a:cubicBezTo>
                    <a:cubicBezTo>
                      <a:pt x="1019" y="164"/>
                      <a:pt x="1047" y="167"/>
                      <a:pt x="1075" y="171"/>
                    </a:cubicBezTo>
                    <a:lnTo>
                      <a:pt x="1074" y="171"/>
                    </a:ln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35" name="Freeform 20"/>
              <p:cNvSpPr>
                <a:spLocks/>
              </p:cNvSpPr>
              <p:nvPr/>
            </p:nvSpPr>
            <p:spPr bwMode="auto">
              <a:xfrm>
                <a:off x="7262813" y="2835275"/>
                <a:ext cx="915988" cy="1019175"/>
              </a:xfrm>
              <a:custGeom>
                <a:avLst/>
                <a:gdLst>
                  <a:gd name="T0" fmla="*/ 912 w 1114"/>
                  <a:gd name="T1" fmla="*/ 1141 h 1239"/>
                  <a:gd name="T2" fmla="*/ 627 w 1114"/>
                  <a:gd name="T3" fmla="*/ 1045 h 1239"/>
                  <a:gd name="T4" fmla="*/ 489 w 1114"/>
                  <a:gd name="T5" fmla="*/ 951 h 1239"/>
                  <a:gd name="T6" fmla="*/ 399 w 1114"/>
                  <a:gd name="T7" fmla="*/ 848 h 1239"/>
                  <a:gd name="T8" fmla="*/ 393 w 1114"/>
                  <a:gd name="T9" fmla="*/ 650 h 1239"/>
                  <a:gd name="T10" fmla="*/ 405 w 1114"/>
                  <a:gd name="T11" fmla="*/ 256 h 1239"/>
                  <a:gd name="T12" fmla="*/ 413 w 1114"/>
                  <a:gd name="T13" fmla="*/ 199 h 1239"/>
                  <a:gd name="T14" fmla="*/ 381 w 1114"/>
                  <a:gd name="T15" fmla="*/ 238 h 1239"/>
                  <a:gd name="T16" fmla="*/ 351 w 1114"/>
                  <a:gd name="T17" fmla="*/ 442 h 1239"/>
                  <a:gd name="T18" fmla="*/ 367 w 1114"/>
                  <a:gd name="T19" fmla="*/ 757 h 1239"/>
                  <a:gd name="T20" fmla="*/ 341 w 1114"/>
                  <a:gd name="T21" fmla="*/ 973 h 1239"/>
                  <a:gd name="T22" fmla="*/ 269 w 1114"/>
                  <a:gd name="T23" fmla="*/ 1150 h 1239"/>
                  <a:gd name="T24" fmla="*/ 203 w 1114"/>
                  <a:gd name="T25" fmla="*/ 1225 h 1239"/>
                  <a:gd name="T26" fmla="*/ 62 w 1114"/>
                  <a:gd name="T27" fmla="*/ 1212 h 1239"/>
                  <a:gd name="T28" fmla="*/ 20 w 1114"/>
                  <a:gd name="T29" fmla="*/ 1168 h 1239"/>
                  <a:gd name="T30" fmla="*/ 170 w 1114"/>
                  <a:gd name="T31" fmla="*/ 917 h 1239"/>
                  <a:gd name="T32" fmla="*/ 205 w 1114"/>
                  <a:gd name="T33" fmla="*/ 824 h 1239"/>
                  <a:gd name="T34" fmla="*/ 270 w 1114"/>
                  <a:gd name="T35" fmla="*/ 470 h 1239"/>
                  <a:gd name="T36" fmla="*/ 273 w 1114"/>
                  <a:gd name="T37" fmla="*/ 334 h 1239"/>
                  <a:gd name="T38" fmla="*/ 251 w 1114"/>
                  <a:gd name="T39" fmla="*/ 106 h 1239"/>
                  <a:gd name="T40" fmla="*/ 370 w 1114"/>
                  <a:gd name="T41" fmla="*/ 42 h 1239"/>
                  <a:gd name="T42" fmla="*/ 374 w 1114"/>
                  <a:gd name="T43" fmla="*/ 29 h 1239"/>
                  <a:gd name="T44" fmla="*/ 372 w 1114"/>
                  <a:gd name="T45" fmla="*/ 0 h 1239"/>
                  <a:gd name="T46" fmla="*/ 494 w 1114"/>
                  <a:gd name="T47" fmla="*/ 138 h 1239"/>
                  <a:gd name="T48" fmla="*/ 594 w 1114"/>
                  <a:gd name="T49" fmla="*/ 446 h 1239"/>
                  <a:gd name="T50" fmla="*/ 689 w 1114"/>
                  <a:gd name="T51" fmla="*/ 574 h 1239"/>
                  <a:gd name="T52" fmla="*/ 828 w 1114"/>
                  <a:gd name="T53" fmla="*/ 675 h 1239"/>
                  <a:gd name="T54" fmla="*/ 1031 w 1114"/>
                  <a:gd name="T55" fmla="*/ 753 h 1239"/>
                  <a:gd name="T56" fmla="*/ 1077 w 1114"/>
                  <a:gd name="T57" fmla="*/ 822 h 1239"/>
                  <a:gd name="T58" fmla="*/ 1014 w 1114"/>
                  <a:gd name="T59" fmla="*/ 879 h 1239"/>
                  <a:gd name="T60" fmla="*/ 923 w 1114"/>
                  <a:gd name="T61" fmla="*/ 1000 h 1239"/>
                  <a:gd name="T62" fmla="*/ 924 w 1114"/>
                  <a:gd name="T63" fmla="*/ 1106 h 1239"/>
                  <a:gd name="T64" fmla="*/ 949 w 1114"/>
                  <a:gd name="T65" fmla="*/ 1107 h 12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114" h="1239">
                    <a:moveTo>
                      <a:pt x="949" y="1107"/>
                    </a:moveTo>
                    <a:cubicBezTo>
                      <a:pt x="940" y="1122"/>
                      <a:pt x="930" y="1136"/>
                      <a:pt x="912" y="1141"/>
                    </a:cubicBezTo>
                    <a:cubicBezTo>
                      <a:pt x="892" y="1148"/>
                      <a:pt x="871" y="1149"/>
                      <a:pt x="850" y="1142"/>
                    </a:cubicBezTo>
                    <a:cubicBezTo>
                      <a:pt x="774" y="1115"/>
                      <a:pt x="696" y="1088"/>
                      <a:pt x="627" y="1045"/>
                    </a:cubicBezTo>
                    <a:cubicBezTo>
                      <a:pt x="601" y="1028"/>
                      <a:pt x="576" y="1010"/>
                      <a:pt x="550" y="992"/>
                    </a:cubicBezTo>
                    <a:cubicBezTo>
                      <a:pt x="530" y="978"/>
                      <a:pt x="510" y="964"/>
                      <a:pt x="489" y="951"/>
                    </a:cubicBezTo>
                    <a:cubicBezTo>
                      <a:pt x="470" y="938"/>
                      <a:pt x="455" y="923"/>
                      <a:pt x="442" y="904"/>
                    </a:cubicBezTo>
                    <a:cubicBezTo>
                      <a:pt x="429" y="886"/>
                      <a:pt x="415" y="869"/>
                      <a:pt x="399" y="848"/>
                    </a:cubicBezTo>
                    <a:cubicBezTo>
                      <a:pt x="399" y="841"/>
                      <a:pt x="397" y="830"/>
                      <a:pt x="398" y="819"/>
                    </a:cubicBezTo>
                    <a:cubicBezTo>
                      <a:pt x="402" y="763"/>
                      <a:pt x="399" y="706"/>
                      <a:pt x="393" y="650"/>
                    </a:cubicBezTo>
                    <a:cubicBezTo>
                      <a:pt x="385" y="571"/>
                      <a:pt x="380" y="492"/>
                      <a:pt x="386" y="413"/>
                    </a:cubicBezTo>
                    <a:cubicBezTo>
                      <a:pt x="378" y="359"/>
                      <a:pt x="400" y="308"/>
                      <a:pt x="405" y="256"/>
                    </a:cubicBezTo>
                    <a:cubicBezTo>
                      <a:pt x="407" y="239"/>
                      <a:pt x="416" y="224"/>
                      <a:pt x="423" y="205"/>
                    </a:cubicBezTo>
                    <a:cubicBezTo>
                      <a:pt x="421" y="204"/>
                      <a:pt x="417" y="200"/>
                      <a:pt x="413" y="199"/>
                    </a:cubicBezTo>
                    <a:cubicBezTo>
                      <a:pt x="405" y="198"/>
                      <a:pt x="397" y="201"/>
                      <a:pt x="394" y="208"/>
                    </a:cubicBezTo>
                    <a:cubicBezTo>
                      <a:pt x="389" y="218"/>
                      <a:pt x="383" y="228"/>
                      <a:pt x="381" y="238"/>
                    </a:cubicBezTo>
                    <a:cubicBezTo>
                      <a:pt x="370" y="289"/>
                      <a:pt x="360" y="340"/>
                      <a:pt x="351" y="391"/>
                    </a:cubicBezTo>
                    <a:cubicBezTo>
                      <a:pt x="348" y="408"/>
                      <a:pt x="349" y="426"/>
                      <a:pt x="351" y="442"/>
                    </a:cubicBezTo>
                    <a:cubicBezTo>
                      <a:pt x="357" y="487"/>
                      <a:pt x="356" y="531"/>
                      <a:pt x="358" y="576"/>
                    </a:cubicBezTo>
                    <a:cubicBezTo>
                      <a:pt x="360" y="636"/>
                      <a:pt x="364" y="696"/>
                      <a:pt x="367" y="757"/>
                    </a:cubicBezTo>
                    <a:cubicBezTo>
                      <a:pt x="369" y="809"/>
                      <a:pt x="369" y="860"/>
                      <a:pt x="354" y="911"/>
                    </a:cubicBezTo>
                    <a:cubicBezTo>
                      <a:pt x="349" y="931"/>
                      <a:pt x="346" y="952"/>
                      <a:pt x="341" y="973"/>
                    </a:cubicBezTo>
                    <a:cubicBezTo>
                      <a:pt x="337" y="990"/>
                      <a:pt x="332" y="1008"/>
                      <a:pt x="326" y="1026"/>
                    </a:cubicBezTo>
                    <a:cubicBezTo>
                      <a:pt x="310" y="1069"/>
                      <a:pt x="294" y="1111"/>
                      <a:pt x="269" y="1150"/>
                    </a:cubicBezTo>
                    <a:cubicBezTo>
                      <a:pt x="259" y="1164"/>
                      <a:pt x="249" y="1178"/>
                      <a:pt x="236" y="1190"/>
                    </a:cubicBezTo>
                    <a:cubicBezTo>
                      <a:pt x="224" y="1201"/>
                      <a:pt x="214" y="1213"/>
                      <a:pt x="203" y="1225"/>
                    </a:cubicBezTo>
                    <a:cubicBezTo>
                      <a:pt x="195" y="1234"/>
                      <a:pt x="185" y="1239"/>
                      <a:pt x="174" y="1234"/>
                    </a:cubicBezTo>
                    <a:cubicBezTo>
                      <a:pt x="138" y="1220"/>
                      <a:pt x="99" y="1220"/>
                      <a:pt x="62" y="1212"/>
                    </a:cubicBezTo>
                    <a:cubicBezTo>
                      <a:pt x="42" y="1207"/>
                      <a:pt x="20" y="1205"/>
                      <a:pt x="0" y="1192"/>
                    </a:cubicBezTo>
                    <a:cubicBezTo>
                      <a:pt x="7" y="1184"/>
                      <a:pt x="15" y="1176"/>
                      <a:pt x="20" y="1168"/>
                    </a:cubicBezTo>
                    <a:cubicBezTo>
                      <a:pt x="44" y="1132"/>
                      <a:pt x="69" y="1096"/>
                      <a:pt x="91" y="1059"/>
                    </a:cubicBezTo>
                    <a:cubicBezTo>
                      <a:pt x="119" y="1012"/>
                      <a:pt x="145" y="965"/>
                      <a:pt x="170" y="917"/>
                    </a:cubicBezTo>
                    <a:cubicBezTo>
                      <a:pt x="182" y="893"/>
                      <a:pt x="189" y="867"/>
                      <a:pt x="199" y="841"/>
                    </a:cubicBezTo>
                    <a:cubicBezTo>
                      <a:pt x="201" y="836"/>
                      <a:pt x="202" y="829"/>
                      <a:pt x="205" y="824"/>
                    </a:cubicBezTo>
                    <a:cubicBezTo>
                      <a:pt x="238" y="757"/>
                      <a:pt x="252" y="685"/>
                      <a:pt x="259" y="610"/>
                    </a:cubicBezTo>
                    <a:cubicBezTo>
                      <a:pt x="263" y="564"/>
                      <a:pt x="264" y="517"/>
                      <a:pt x="270" y="470"/>
                    </a:cubicBezTo>
                    <a:cubicBezTo>
                      <a:pt x="274" y="436"/>
                      <a:pt x="272" y="401"/>
                      <a:pt x="273" y="367"/>
                    </a:cubicBezTo>
                    <a:cubicBezTo>
                      <a:pt x="273" y="356"/>
                      <a:pt x="272" y="345"/>
                      <a:pt x="273" y="334"/>
                    </a:cubicBezTo>
                    <a:cubicBezTo>
                      <a:pt x="275" y="294"/>
                      <a:pt x="273" y="255"/>
                      <a:pt x="260" y="217"/>
                    </a:cubicBezTo>
                    <a:cubicBezTo>
                      <a:pt x="248" y="180"/>
                      <a:pt x="247" y="142"/>
                      <a:pt x="251" y="106"/>
                    </a:cubicBezTo>
                    <a:cubicBezTo>
                      <a:pt x="260" y="95"/>
                      <a:pt x="271" y="97"/>
                      <a:pt x="280" y="96"/>
                    </a:cubicBezTo>
                    <a:cubicBezTo>
                      <a:pt x="318" y="91"/>
                      <a:pt x="346" y="71"/>
                      <a:pt x="370" y="42"/>
                    </a:cubicBezTo>
                    <a:cubicBezTo>
                      <a:pt x="371" y="40"/>
                      <a:pt x="372" y="38"/>
                      <a:pt x="373" y="35"/>
                    </a:cubicBezTo>
                    <a:cubicBezTo>
                      <a:pt x="374" y="33"/>
                      <a:pt x="374" y="31"/>
                      <a:pt x="374" y="29"/>
                    </a:cubicBezTo>
                    <a:cubicBezTo>
                      <a:pt x="374" y="18"/>
                      <a:pt x="357" y="16"/>
                      <a:pt x="363" y="3"/>
                    </a:cubicBezTo>
                    <a:cubicBezTo>
                      <a:pt x="366" y="2"/>
                      <a:pt x="369" y="0"/>
                      <a:pt x="372" y="0"/>
                    </a:cubicBezTo>
                    <a:cubicBezTo>
                      <a:pt x="412" y="11"/>
                      <a:pt x="443" y="34"/>
                      <a:pt x="463" y="71"/>
                    </a:cubicBezTo>
                    <a:cubicBezTo>
                      <a:pt x="474" y="93"/>
                      <a:pt x="487" y="115"/>
                      <a:pt x="494" y="138"/>
                    </a:cubicBezTo>
                    <a:cubicBezTo>
                      <a:pt x="504" y="169"/>
                      <a:pt x="516" y="201"/>
                      <a:pt x="521" y="234"/>
                    </a:cubicBezTo>
                    <a:cubicBezTo>
                      <a:pt x="533" y="309"/>
                      <a:pt x="559" y="379"/>
                      <a:pt x="594" y="446"/>
                    </a:cubicBezTo>
                    <a:cubicBezTo>
                      <a:pt x="615" y="485"/>
                      <a:pt x="637" y="521"/>
                      <a:pt x="670" y="551"/>
                    </a:cubicBezTo>
                    <a:cubicBezTo>
                      <a:pt x="677" y="557"/>
                      <a:pt x="683" y="566"/>
                      <a:pt x="689" y="574"/>
                    </a:cubicBezTo>
                    <a:cubicBezTo>
                      <a:pt x="707" y="599"/>
                      <a:pt x="729" y="620"/>
                      <a:pt x="757" y="635"/>
                    </a:cubicBezTo>
                    <a:cubicBezTo>
                      <a:pt x="781" y="647"/>
                      <a:pt x="804" y="661"/>
                      <a:pt x="828" y="675"/>
                    </a:cubicBezTo>
                    <a:cubicBezTo>
                      <a:pt x="862" y="693"/>
                      <a:pt x="896" y="710"/>
                      <a:pt x="933" y="721"/>
                    </a:cubicBezTo>
                    <a:cubicBezTo>
                      <a:pt x="966" y="731"/>
                      <a:pt x="999" y="741"/>
                      <a:pt x="1031" y="753"/>
                    </a:cubicBezTo>
                    <a:cubicBezTo>
                      <a:pt x="1060" y="764"/>
                      <a:pt x="1087" y="777"/>
                      <a:pt x="1114" y="796"/>
                    </a:cubicBezTo>
                    <a:cubicBezTo>
                      <a:pt x="1103" y="808"/>
                      <a:pt x="1086" y="809"/>
                      <a:pt x="1077" y="822"/>
                    </a:cubicBezTo>
                    <a:cubicBezTo>
                      <a:pt x="1070" y="832"/>
                      <a:pt x="1057" y="839"/>
                      <a:pt x="1047" y="848"/>
                    </a:cubicBezTo>
                    <a:cubicBezTo>
                      <a:pt x="1035" y="858"/>
                      <a:pt x="1024" y="868"/>
                      <a:pt x="1014" y="879"/>
                    </a:cubicBezTo>
                    <a:cubicBezTo>
                      <a:pt x="999" y="896"/>
                      <a:pt x="983" y="914"/>
                      <a:pt x="969" y="932"/>
                    </a:cubicBezTo>
                    <a:cubicBezTo>
                      <a:pt x="953" y="954"/>
                      <a:pt x="938" y="977"/>
                      <a:pt x="923" y="1000"/>
                    </a:cubicBezTo>
                    <a:cubicBezTo>
                      <a:pt x="909" y="1022"/>
                      <a:pt x="902" y="1047"/>
                      <a:pt x="898" y="1073"/>
                    </a:cubicBezTo>
                    <a:cubicBezTo>
                      <a:pt x="896" y="1092"/>
                      <a:pt x="905" y="1103"/>
                      <a:pt x="924" y="1106"/>
                    </a:cubicBezTo>
                    <a:cubicBezTo>
                      <a:pt x="933" y="1107"/>
                      <a:pt x="941" y="1107"/>
                      <a:pt x="950" y="1108"/>
                    </a:cubicBezTo>
                    <a:cubicBezTo>
                      <a:pt x="950" y="1108"/>
                      <a:pt x="949" y="1107"/>
                      <a:pt x="949" y="1107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36" name="Freeform 21"/>
              <p:cNvSpPr>
                <a:spLocks noEditPoints="1"/>
              </p:cNvSpPr>
              <p:nvPr/>
            </p:nvSpPr>
            <p:spPr bwMode="auto">
              <a:xfrm>
                <a:off x="7215188" y="2193925"/>
                <a:ext cx="684213" cy="711200"/>
              </a:xfrm>
              <a:custGeom>
                <a:avLst/>
                <a:gdLst>
                  <a:gd name="T0" fmla="*/ 195 w 833"/>
                  <a:gd name="T1" fmla="*/ 636 h 864"/>
                  <a:gd name="T2" fmla="*/ 320 w 833"/>
                  <a:gd name="T3" fmla="*/ 714 h 864"/>
                  <a:gd name="T4" fmla="*/ 389 w 833"/>
                  <a:gd name="T5" fmla="*/ 734 h 864"/>
                  <a:gd name="T6" fmla="*/ 384 w 833"/>
                  <a:gd name="T7" fmla="*/ 826 h 864"/>
                  <a:gd name="T8" fmla="*/ 330 w 833"/>
                  <a:gd name="T9" fmla="*/ 857 h 864"/>
                  <a:gd name="T10" fmla="*/ 157 w 833"/>
                  <a:gd name="T11" fmla="*/ 831 h 864"/>
                  <a:gd name="T12" fmla="*/ 0 w 833"/>
                  <a:gd name="T13" fmla="*/ 685 h 864"/>
                  <a:gd name="T14" fmla="*/ 54 w 833"/>
                  <a:gd name="T15" fmla="*/ 549 h 864"/>
                  <a:gd name="T16" fmla="*/ 34 w 833"/>
                  <a:gd name="T17" fmla="*/ 501 h 864"/>
                  <a:gd name="T18" fmla="*/ 143 w 833"/>
                  <a:gd name="T19" fmla="*/ 298 h 864"/>
                  <a:gd name="T20" fmla="*/ 82 w 833"/>
                  <a:gd name="T21" fmla="*/ 238 h 864"/>
                  <a:gd name="T22" fmla="*/ 182 w 833"/>
                  <a:gd name="T23" fmla="*/ 141 h 864"/>
                  <a:gd name="T24" fmla="*/ 243 w 833"/>
                  <a:gd name="T25" fmla="*/ 196 h 864"/>
                  <a:gd name="T26" fmla="*/ 234 w 833"/>
                  <a:gd name="T27" fmla="*/ 129 h 864"/>
                  <a:gd name="T28" fmla="*/ 240 w 833"/>
                  <a:gd name="T29" fmla="*/ 40 h 864"/>
                  <a:gd name="T30" fmla="*/ 302 w 833"/>
                  <a:gd name="T31" fmla="*/ 89 h 864"/>
                  <a:gd name="T32" fmla="*/ 353 w 833"/>
                  <a:gd name="T33" fmla="*/ 169 h 864"/>
                  <a:gd name="T34" fmla="*/ 357 w 833"/>
                  <a:gd name="T35" fmla="*/ 50 h 864"/>
                  <a:gd name="T36" fmla="*/ 404 w 833"/>
                  <a:gd name="T37" fmla="*/ 13 h 864"/>
                  <a:gd name="T38" fmla="*/ 432 w 833"/>
                  <a:gd name="T39" fmla="*/ 97 h 864"/>
                  <a:gd name="T40" fmla="*/ 469 w 833"/>
                  <a:gd name="T41" fmla="*/ 81 h 864"/>
                  <a:gd name="T42" fmla="*/ 521 w 833"/>
                  <a:gd name="T43" fmla="*/ 6 h 864"/>
                  <a:gd name="T44" fmla="*/ 540 w 833"/>
                  <a:gd name="T45" fmla="*/ 69 h 864"/>
                  <a:gd name="T46" fmla="*/ 558 w 833"/>
                  <a:gd name="T47" fmla="*/ 96 h 864"/>
                  <a:gd name="T48" fmla="*/ 619 w 833"/>
                  <a:gd name="T49" fmla="*/ 28 h 864"/>
                  <a:gd name="T50" fmla="*/ 663 w 833"/>
                  <a:gd name="T51" fmla="*/ 94 h 864"/>
                  <a:gd name="T52" fmla="*/ 668 w 833"/>
                  <a:gd name="T53" fmla="*/ 139 h 864"/>
                  <a:gd name="T54" fmla="*/ 744 w 833"/>
                  <a:gd name="T55" fmla="*/ 74 h 864"/>
                  <a:gd name="T56" fmla="*/ 713 w 833"/>
                  <a:gd name="T57" fmla="*/ 162 h 864"/>
                  <a:gd name="T58" fmla="*/ 815 w 833"/>
                  <a:gd name="T59" fmla="*/ 132 h 864"/>
                  <a:gd name="T60" fmla="*/ 724 w 833"/>
                  <a:gd name="T61" fmla="*/ 208 h 864"/>
                  <a:gd name="T62" fmla="*/ 705 w 833"/>
                  <a:gd name="T63" fmla="*/ 226 h 864"/>
                  <a:gd name="T64" fmla="*/ 730 w 833"/>
                  <a:gd name="T65" fmla="*/ 233 h 864"/>
                  <a:gd name="T66" fmla="*/ 792 w 833"/>
                  <a:gd name="T67" fmla="*/ 299 h 864"/>
                  <a:gd name="T68" fmla="*/ 623 w 833"/>
                  <a:gd name="T69" fmla="*/ 632 h 864"/>
                  <a:gd name="T70" fmla="*/ 393 w 833"/>
                  <a:gd name="T71" fmla="*/ 717 h 864"/>
                  <a:gd name="T72" fmla="*/ 280 w 833"/>
                  <a:gd name="T73" fmla="*/ 675 h 864"/>
                  <a:gd name="T74" fmla="*/ 182 w 833"/>
                  <a:gd name="T75" fmla="*/ 580 h 864"/>
                  <a:gd name="T76" fmla="*/ 509 w 833"/>
                  <a:gd name="T77" fmla="*/ 173 h 864"/>
                  <a:gd name="T78" fmla="*/ 543 w 833"/>
                  <a:gd name="T79" fmla="*/ 231 h 864"/>
                  <a:gd name="T80" fmla="*/ 605 w 833"/>
                  <a:gd name="T81" fmla="*/ 177 h 864"/>
                  <a:gd name="T82" fmla="*/ 479 w 833"/>
                  <a:gd name="T83" fmla="*/ 154 h 864"/>
                  <a:gd name="T84" fmla="*/ 446 w 833"/>
                  <a:gd name="T85" fmla="*/ 181 h 864"/>
                  <a:gd name="T86" fmla="*/ 509 w 833"/>
                  <a:gd name="T87" fmla="*/ 173 h 864"/>
                  <a:gd name="T88" fmla="*/ 545 w 833"/>
                  <a:gd name="T89" fmla="*/ 473 h 864"/>
                  <a:gd name="T90" fmla="*/ 662 w 833"/>
                  <a:gd name="T91" fmla="*/ 517 h 864"/>
                  <a:gd name="T92" fmla="*/ 565 w 833"/>
                  <a:gd name="T93" fmla="*/ 468 h 864"/>
                  <a:gd name="T94" fmla="*/ 629 w 833"/>
                  <a:gd name="T95" fmla="*/ 356 h 864"/>
                  <a:gd name="T96" fmla="*/ 678 w 833"/>
                  <a:gd name="T97" fmla="*/ 356 h 864"/>
                  <a:gd name="T98" fmla="*/ 629 w 833"/>
                  <a:gd name="T99" fmla="*/ 356 h 8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833" h="864">
                    <a:moveTo>
                      <a:pt x="159" y="579"/>
                    </a:moveTo>
                    <a:cubicBezTo>
                      <a:pt x="166" y="603"/>
                      <a:pt x="179" y="620"/>
                      <a:pt x="195" y="636"/>
                    </a:cubicBezTo>
                    <a:cubicBezTo>
                      <a:pt x="211" y="651"/>
                      <a:pt x="228" y="666"/>
                      <a:pt x="248" y="675"/>
                    </a:cubicBezTo>
                    <a:cubicBezTo>
                      <a:pt x="273" y="687"/>
                      <a:pt x="296" y="701"/>
                      <a:pt x="320" y="714"/>
                    </a:cubicBezTo>
                    <a:cubicBezTo>
                      <a:pt x="337" y="723"/>
                      <a:pt x="353" y="731"/>
                      <a:pt x="373" y="728"/>
                    </a:cubicBezTo>
                    <a:cubicBezTo>
                      <a:pt x="378" y="728"/>
                      <a:pt x="384" y="732"/>
                      <a:pt x="389" y="734"/>
                    </a:cubicBezTo>
                    <a:cubicBezTo>
                      <a:pt x="396" y="750"/>
                      <a:pt x="390" y="764"/>
                      <a:pt x="387" y="779"/>
                    </a:cubicBezTo>
                    <a:cubicBezTo>
                      <a:pt x="385" y="793"/>
                      <a:pt x="385" y="808"/>
                      <a:pt x="384" y="826"/>
                    </a:cubicBezTo>
                    <a:cubicBezTo>
                      <a:pt x="373" y="833"/>
                      <a:pt x="361" y="843"/>
                      <a:pt x="347" y="851"/>
                    </a:cubicBezTo>
                    <a:cubicBezTo>
                      <a:pt x="342" y="854"/>
                      <a:pt x="335" y="858"/>
                      <a:pt x="330" y="857"/>
                    </a:cubicBezTo>
                    <a:cubicBezTo>
                      <a:pt x="303" y="853"/>
                      <a:pt x="277" y="864"/>
                      <a:pt x="250" y="863"/>
                    </a:cubicBezTo>
                    <a:cubicBezTo>
                      <a:pt x="215" y="862"/>
                      <a:pt x="184" y="851"/>
                      <a:pt x="157" y="831"/>
                    </a:cubicBezTo>
                    <a:cubicBezTo>
                      <a:pt x="108" y="797"/>
                      <a:pt x="61" y="761"/>
                      <a:pt x="18" y="719"/>
                    </a:cubicBezTo>
                    <a:cubicBezTo>
                      <a:pt x="9" y="711"/>
                      <a:pt x="1" y="702"/>
                      <a:pt x="0" y="685"/>
                    </a:cubicBezTo>
                    <a:cubicBezTo>
                      <a:pt x="7" y="674"/>
                      <a:pt x="15" y="660"/>
                      <a:pt x="25" y="647"/>
                    </a:cubicBezTo>
                    <a:cubicBezTo>
                      <a:pt x="48" y="618"/>
                      <a:pt x="50" y="584"/>
                      <a:pt x="54" y="549"/>
                    </a:cubicBezTo>
                    <a:cubicBezTo>
                      <a:pt x="54" y="543"/>
                      <a:pt x="51" y="535"/>
                      <a:pt x="48" y="528"/>
                    </a:cubicBezTo>
                    <a:cubicBezTo>
                      <a:pt x="44" y="519"/>
                      <a:pt x="39" y="511"/>
                      <a:pt x="34" y="501"/>
                    </a:cubicBezTo>
                    <a:cubicBezTo>
                      <a:pt x="54" y="468"/>
                      <a:pt x="76" y="437"/>
                      <a:pt x="94" y="403"/>
                    </a:cubicBezTo>
                    <a:cubicBezTo>
                      <a:pt x="112" y="370"/>
                      <a:pt x="126" y="334"/>
                      <a:pt x="143" y="298"/>
                    </a:cubicBezTo>
                    <a:cubicBezTo>
                      <a:pt x="141" y="291"/>
                      <a:pt x="134" y="289"/>
                      <a:pt x="127" y="287"/>
                    </a:cubicBezTo>
                    <a:cubicBezTo>
                      <a:pt x="100" y="281"/>
                      <a:pt x="88" y="261"/>
                      <a:pt x="82" y="238"/>
                    </a:cubicBezTo>
                    <a:cubicBezTo>
                      <a:pt x="71" y="192"/>
                      <a:pt x="91" y="155"/>
                      <a:pt x="122" y="125"/>
                    </a:cubicBezTo>
                    <a:cubicBezTo>
                      <a:pt x="141" y="106"/>
                      <a:pt x="173" y="116"/>
                      <a:pt x="182" y="141"/>
                    </a:cubicBezTo>
                    <a:cubicBezTo>
                      <a:pt x="184" y="147"/>
                      <a:pt x="185" y="154"/>
                      <a:pt x="187" y="159"/>
                    </a:cubicBezTo>
                    <a:cubicBezTo>
                      <a:pt x="198" y="183"/>
                      <a:pt x="219" y="192"/>
                      <a:pt x="243" y="196"/>
                    </a:cubicBezTo>
                    <a:cubicBezTo>
                      <a:pt x="245" y="197"/>
                      <a:pt x="249" y="193"/>
                      <a:pt x="253" y="191"/>
                    </a:cubicBezTo>
                    <a:cubicBezTo>
                      <a:pt x="252" y="169"/>
                      <a:pt x="247" y="148"/>
                      <a:pt x="234" y="129"/>
                    </a:cubicBezTo>
                    <a:cubicBezTo>
                      <a:pt x="223" y="114"/>
                      <a:pt x="219" y="98"/>
                      <a:pt x="225" y="80"/>
                    </a:cubicBezTo>
                    <a:cubicBezTo>
                      <a:pt x="230" y="67"/>
                      <a:pt x="225" y="50"/>
                      <a:pt x="240" y="40"/>
                    </a:cubicBezTo>
                    <a:cubicBezTo>
                      <a:pt x="253" y="38"/>
                      <a:pt x="262" y="46"/>
                      <a:pt x="269" y="53"/>
                    </a:cubicBezTo>
                    <a:cubicBezTo>
                      <a:pt x="281" y="64"/>
                      <a:pt x="292" y="76"/>
                      <a:pt x="302" y="89"/>
                    </a:cubicBezTo>
                    <a:cubicBezTo>
                      <a:pt x="311" y="102"/>
                      <a:pt x="317" y="117"/>
                      <a:pt x="325" y="131"/>
                    </a:cubicBezTo>
                    <a:cubicBezTo>
                      <a:pt x="332" y="145"/>
                      <a:pt x="340" y="159"/>
                      <a:pt x="353" y="169"/>
                    </a:cubicBezTo>
                    <a:cubicBezTo>
                      <a:pt x="366" y="163"/>
                      <a:pt x="369" y="160"/>
                      <a:pt x="365" y="152"/>
                    </a:cubicBezTo>
                    <a:cubicBezTo>
                      <a:pt x="348" y="119"/>
                      <a:pt x="353" y="84"/>
                      <a:pt x="357" y="50"/>
                    </a:cubicBezTo>
                    <a:cubicBezTo>
                      <a:pt x="360" y="26"/>
                      <a:pt x="367" y="19"/>
                      <a:pt x="394" y="0"/>
                    </a:cubicBezTo>
                    <a:cubicBezTo>
                      <a:pt x="397" y="5"/>
                      <a:pt x="403" y="8"/>
                      <a:pt x="404" y="13"/>
                    </a:cubicBezTo>
                    <a:cubicBezTo>
                      <a:pt x="411" y="31"/>
                      <a:pt x="416" y="48"/>
                      <a:pt x="422" y="66"/>
                    </a:cubicBezTo>
                    <a:cubicBezTo>
                      <a:pt x="425" y="76"/>
                      <a:pt x="428" y="87"/>
                      <a:pt x="432" y="97"/>
                    </a:cubicBezTo>
                    <a:cubicBezTo>
                      <a:pt x="437" y="107"/>
                      <a:pt x="450" y="109"/>
                      <a:pt x="457" y="100"/>
                    </a:cubicBezTo>
                    <a:cubicBezTo>
                      <a:pt x="462" y="94"/>
                      <a:pt x="467" y="88"/>
                      <a:pt x="469" y="81"/>
                    </a:cubicBezTo>
                    <a:cubicBezTo>
                      <a:pt x="475" y="58"/>
                      <a:pt x="493" y="41"/>
                      <a:pt x="504" y="21"/>
                    </a:cubicBezTo>
                    <a:cubicBezTo>
                      <a:pt x="507" y="14"/>
                      <a:pt x="516" y="10"/>
                      <a:pt x="521" y="6"/>
                    </a:cubicBezTo>
                    <a:cubicBezTo>
                      <a:pt x="531" y="9"/>
                      <a:pt x="533" y="15"/>
                      <a:pt x="534" y="21"/>
                    </a:cubicBezTo>
                    <a:cubicBezTo>
                      <a:pt x="536" y="37"/>
                      <a:pt x="538" y="53"/>
                      <a:pt x="540" y="69"/>
                    </a:cubicBezTo>
                    <a:cubicBezTo>
                      <a:pt x="541" y="75"/>
                      <a:pt x="540" y="81"/>
                      <a:pt x="541" y="87"/>
                    </a:cubicBezTo>
                    <a:cubicBezTo>
                      <a:pt x="542" y="94"/>
                      <a:pt x="552" y="99"/>
                      <a:pt x="558" y="96"/>
                    </a:cubicBezTo>
                    <a:cubicBezTo>
                      <a:pt x="574" y="87"/>
                      <a:pt x="588" y="78"/>
                      <a:pt x="598" y="63"/>
                    </a:cubicBezTo>
                    <a:cubicBezTo>
                      <a:pt x="605" y="52"/>
                      <a:pt x="612" y="40"/>
                      <a:pt x="619" y="28"/>
                    </a:cubicBezTo>
                    <a:cubicBezTo>
                      <a:pt x="623" y="22"/>
                      <a:pt x="627" y="16"/>
                      <a:pt x="632" y="9"/>
                    </a:cubicBezTo>
                    <a:cubicBezTo>
                      <a:pt x="655" y="34"/>
                      <a:pt x="669" y="60"/>
                      <a:pt x="663" y="94"/>
                    </a:cubicBezTo>
                    <a:cubicBezTo>
                      <a:pt x="661" y="104"/>
                      <a:pt x="659" y="113"/>
                      <a:pt x="658" y="123"/>
                    </a:cubicBezTo>
                    <a:cubicBezTo>
                      <a:pt x="657" y="130"/>
                      <a:pt x="659" y="135"/>
                      <a:pt x="668" y="139"/>
                    </a:cubicBezTo>
                    <a:cubicBezTo>
                      <a:pt x="703" y="125"/>
                      <a:pt x="711" y="86"/>
                      <a:pt x="734" y="61"/>
                    </a:cubicBezTo>
                    <a:cubicBezTo>
                      <a:pt x="744" y="61"/>
                      <a:pt x="745" y="68"/>
                      <a:pt x="744" y="74"/>
                    </a:cubicBezTo>
                    <a:cubicBezTo>
                      <a:pt x="738" y="94"/>
                      <a:pt x="732" y="114"/>
                      <a:pt x="725" y="133"/>
                    </a:cubicBezTo>
                    <a:cubicBezTo>
                      <a:pt x="721" y="144"/>
                      <a:pt x="716" y="153"/>
                      <a:pt x="713" y="162"/>
                    </a:cubicBezTo>
                    <a:cubicBezTo>
                      <a:pt x="717" y="173"/>
                      <a:pt x="724" y="175"/>
                      <a:pt x="732" y="171"/>
                    </a:cubicBezTo>
                    <a:cubicBezTo>
                      <a:pt x="760" y="158"/>
                      <a:pt x="787" y="145"/>
                      <a:pt x="815" y="132"/>
                    </a:cubicBezTo>
                    <a:cubicBezTo>
                      <a:pt x="833" y="155"/>
                      <a:pt x="833" y="166"/>
                      <a:pt x="815" y="203"/>
                    </a:cubicBezTo>
                    <a:cubicBezTo>
                      <a:pt x="785" y="203"/>
                      <a:pt x="754" y="197"/>
                      <a:pt x="724" y="208"/>
                    </a:cubicBezTo>
                    <a:cubicBezTo>
                      <a:pt x="719" y="210"/>
                      <a:pt x="714" y="213"/>
                      <a:pt x="709" y="217"/>
                    </a:cubicBezTo>
                    <a:cubicBezTo>
                      <a:pt x="707" y="218"/>
                      <a:pt x="707" y="221"/>
                      <a:pt x="705" y="226"/>
                    </a:cubicBezTo>
                    <a:cubicBezTo>
                      <a:pt x="709" y="227"/>
                      <a:pt x="713" y="229"/>
                      <a:pt x="718" y="230"/>
                    </a:cubicBezTo>
                    <a:cubicBezTo>
                      <a:pt x="721" y="231"/>
                      <a:pt x="725" y="232"/>
                      <a:pt x="730" y="233"/>
                    </a:cubicBezTo>
                    <a:cubicBezTo>
                      <a:pt x="736" y="264"/>
                      <a:pt x="754" y="283"/>
                      <a:pt x="791" y="280"/>
                    </a:cubicBezTo>
                    <a:cubicBezTo>
                      <a:pt x="791" y="287"/>
                      <a:pt x="793" y="293"/>
                      <a:pt x="792" y="299"/>
                    </a:cubicBezTo>
                    <a:cubicBezTo>
                      <a:pt x="779" y="365"/>
                      <a:pt x="762" y="431"/>
                      <a:pt x="731" y="492"/>
                    </a:cubicBezTo>
                    <a:cubicBezTo>
                      <a:pt x="704" y="545"/>
                      <a:pt x="668" y="593"/>
                      <a:pt x="623" y="632"/>
                    </a:cubicBezTo>
                    <a:cubicBezTo>
                      <a:pt x="577" y="670"/>
                      <a:pt x="528" y="702"/>
                      <a:pt x="466" y="710"/>
                    </a:cubicBezTo>
                    <a:cubicBezTo>
                      <a:pt x="441" y="713"/>
                      <a:pt x="417" y="716"/>
                      <a:pt x="393" y="717"/>
                    </a:cubicBezTo>
                    <a:cubicBezTo>
                      <a:pt x="365" y="719"/>
                      <a:pt x="342" y="711"/>
                      <a:pt x="319" y="697"/>
                    </a:cubicBezTo>
                    <a:cubicBezTo>
                      <a:pt x="307" y="689"/>
                      <a:pt x="294" y="681"/>
                      <a:pt x="280" y="675"/>
                    </a:cubicBezTo>
                    <a:cubicBezTo>
                      <a:pt x="239" y="658"/>
                      <a:pt x="207" y="630"/>
                      <a:pt x="188" y="589"/>
                    </a:cubicBezTo>
                    <a:cubicBezTo>
                      <a:pt x="187" y="585"/>
                      <a:pt x="185" y="582"/>
                      <a:pt x="182" y="580"/>
                    </a:cubicBezTo>
                    <a:cubicBezTo>
                      <a:pt x="176" y="574"/>
                      <a:pt x="170" y="572"/>
                      <a:pt x="159" y="579"/>
                    </a:cubicBezTo>
                    <a:close/>
                    <a:moveTo>
                      <a:pt x="509" y="173"/>
                    </a:moveTo>
                    <a:cubicBezTo>
                      <a:pt x="513" y="187"/>
                      <a:pt x="517" y="200"/>
                      <a:pt x="521" y="213"/>
                    </a:cubicBezTo>
                    <a:cubicBezTo>
                      <a:pt x="525" y="222"/>
                      <a:pt x="532" y="229"/>
                      <a:pt x="543" y="231"/>
                    </a:cubicBezTo>
                    <a:cubicBezTo>
                      <a:pt x="566" y="235"/>
                      <a:pt x="587" y="229"/>
                      <a:pt x="605" y="215"/>
                    </a:cubicBezTo>
                    <a:cubicBezTo>
                      <a:pt x="617" y="206"/>
                      <a:pt x="618" y="186"/>
                      <a:pt x="605" y="177"/>
                    </a:cubicBezTo>
                    <a:cubicBezTo>
                      <a:pt x="595" y="170"/>
                      <a:pt x="585" y="163"/>
                      <a:pt x="573" y="160"/>
                    </a:cubicBezTo>
                    <a:cubicBezTo>
                      <a:pt x="542" y="150"/>
                      <a:pt x="510" y="152"/>
                      <a:pt x="479" y="154"/>
                    </a:cubicBezTo>
                    <a:cubicBezTo>
                      <a:pt x="465" y="155"/>
                      <a:pt x="450" y="161"/>
                      <a:pt x="439" y="173"/>
                    </a:cubicBezTo>
                    <a:cubicBezTo>
                      <a:pt x="442" y="176"/>
                      <a:pt x="444" y="181"/>
                      <a:pt x="446" y="181"/>
                    </a:cubicBezTo>
                    <a:cubicBezTo>
                      <a:pt x="452" y="181"/>
                      <a:pt x="458" y="180"/>
                      <a:pt x="464" y="178"/>
                    </a:cubicBezTo>
                    <a:cubicBezTo>
                      <a:pt x="477" y="173"/>
                      <a:pt x="491" y="167"/>
                      <a:pt x="509" y="173"/>
                    </a:cubicBezTo>
                    <a:close/>
                    <a:moveTo>
                      <a:pt x="544" y="461"/>
                    </a:moveTo>
                    <a:cubicBezTo>
                      <a:pt x="544" y="466"/>
                      <a:pt x="543" y="470"/>
                      <a:pt x="545" y="473"/>
                    </a:cubicBezTo>
                    <a:cubicBezTo>
                      <a:pt x="561" y="513"/>
                      <a:pt x="613" y="541"/>
                      <a:pt x="655" y="533"/>
                    </a:cubicBezTo>
                    <a:cubicBezTo>
                      <a:pt x="663" y="531"/>
                      <a:pt x="668" y="526"/>
                      <a:pt x="662" y="517"/>
                    </a:cubicBezTo>
                    <a:cubicBezTo>
                      <a:pt x="660" y="517"/>
                      <a:pt x="659" y="516"/>
                      <a:pt x="658" y="516"/>
                    </a:cubicBezTo>
                    <a:cubicBezTo>
                      <a:pt x="617" y="520"/>
                      <a:pt x="584" y="509"/>
                      <a:pt x="565" y="468"/>
                    </a:cubicBezTo>
                    <a:cubicBezTo>
                      <a:pt x="562" y="461"/>
                      <a:pt x="555" y="457"/>
                      <a:pt x="544" y="461"/>
                    </a:cubicBezTo>
                    <a:close/>
                    <a:moveTo>
                      <a:pt x="629" y="356"/>
                    </a:moveTo>
                    <a:cubicBezTo>
                      <a:pt x="642" y="381"/>
                      <a:pt x="660" y="383"/>
                      <a:pt x="695" y="363"/>
                    </a:cubicBezTo>
                    <a:cubicBezTo>
                      <a:pt x="688" y="360"/>
                      <a:pt x="683" y="356"/>
                      <a:pt x="678" y="356"/>
                    </a:cubicBezTo>
                    <a:cubicBezTo>
                      <a:pt x="670" y="356"/>
                      <a:pt x="661" y="358"/>
                      <a:pt x="653" y="360"/>
                    </a:cubicBezTo>
                    <a:cubicBezTo>
                      <a:pt x="644" y="361"/>
                      <a:pt x="638" y="349"/>
                      <a:pt x="629" y="356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37" name="Freeform 22"/>
              <p:cNvSpPr>
                <a:spLocks/>
              </p:cNvSpPr>
              <p:nvPr/>
            </p:nvSpPr>
            <p:spPr bwMode="auto">
              <a:xfrm>
                <a:off x="7107238" y="1889125"/>
                <a:ext cx="825500" cy="700088"/>
              </a:xfrm>
              <a:custGeom>
                <a:avLst/>
                <a:gdLst>
                  <a:gd name="T0" fmla="*/ 988 w 1005"/>
                  <a:gd name="T1" fmla="*/ 521 h 852"/>
                  <a:gd name="T2" fmla="*/ 972 w 1005"/>
                  <a:gd name="T3" fmla="*/ 489 h 852"/>
                  <a:gd name="T4" fmla="*/ 936 w 1005"/>
                  <a:gd name="T5" fmla="*/ 478 h 852"/>
                  <a:gd name="T6" fmla="*/ 923 w 1005"/>
                  <a:gd name="T7" fmla="*/ 492 h 852"/>
                  <a:gd name="T8" fmla="*/ 886 w 1005"/>
                  <a:gd name="T9" fmla="*/ 513 h 852"/>
                  <a:gd name="T10" fmla="*/ 888 w 1005"/>
                  <a:gd name="T11" fmla="*/ 494 h 852"/>
                  <a:gd name="T12" fmla="*/ 900 w 1005"/>
                  <a:gd name="T13" fmla="*/ 444 h 852"/>
                  <a:gd name="T14" fmla="*/ 891 w 1005"/>
                  <a:gd name="T15" fmla="*/ 364 h 852"/>
                  <a:gd name="T16" fmla="*/ 869 w 1005"/>
                  <a:gd name="T17" fmla="*/ 356 h 852"/>
                  <a:gd name="T18" fmla="*/ 823 w 1005"/>
                  <a:gd name="T19" fmla="*/ 456 h 852"/>
                  <a:gd name="T20" fmla="*/ 808 w 1005"/>
                  <a:gd name="T21" fmla="*/ 418 h 852"/>
                  <a:gd name="T22" fmla="*/ 790 w 1005"/>
                  <a:gd name="T23" fmla="*/ 382 h 852"/>
                  <a:gd name="T24" fmla="*/ 771 w 1005"/>
                  <a:gd name="T25" fmla="*/ 359 h 852"/>
                  <a:gd name="T26" fmla="*/ 752 w 1005"/>
                  <a:gd name="T27" fmla="*/ 355 h 852"/>
                  <a:gd name="T28" fmla="*/ 704 w 1005"/>
                  <a:gd name="T29" fmla="*/ 431 h 852"/>
                  <a:gd name="T30" fmla="*/ 696 w 1005"/>
                  <a:gd name="T31" fmla="*/ 431 h 852"/>
                  <a:gd name="T32" fmla="*/ 674 w 1005"/>
                  <a:gd name="T33" fmla="*/ 357 h 852"/>
                  <a:gd name="T34" fmla="*/ 643 w 1005"/>
                  <a:gd name="T35" fmla="*/ 357 h 852"/>
                  <a:gd name="T36" fmla="*/ 608 w 1005"/>
                  <a:gd name="T37" fmla="*/ 393 h 852"/>
                  <a:gd name="T38" fmla="*/ 582 w 1005"/>
                  <a:gd name="T39" fmla="*/ 432 h 852"/>
                  <a:gd name="T40" fmla="*/ 565 w 1005"/>
                  <a:gd name="T41" fmla="*/ 408 h 852"/>
                  <a:gd name="T42" fmla="*/ 542 w 1005"/>
                  <a:gd name="T43" fmla="*/ 359 h 852"/>
                  <a:gd name="T44" fmla="*/ 524 w 1005"/>
                  <a:gd name="T45" fmla="*/ 346 h 852"/>
                  <a:gd name="T46" fmla="*/ 486 w 1005"/>
                  <a:gd name="T47" fmla="*/ 380 h 852"/>
                  <a:gd name="T48" fmla="*/ 464 w 1005"/>
                  <a:gd name="T49" fmla="*/ 438 h 852"/>
                  <a:gd name="T50" fmla="*/ 458 w 1005"/>
                  <a:gd name="T51" fmla="*/ 451 h 852"/>
                  <a:gd name="T52" fmla="*/ 434 w 1005"/>
                  <a:gd name="T53" fmla="*/ 435 h 852"/>
                  <a:gd name="T54" fmla="*/ 367 w 1005"/>
                  <a:gd name="T55" fmla="*/ 392 h 852"/>
                  <a:gd name="T56" fmla="*/ 346 w 1005"/>
                  <a:gd name="T57" fmla="*/ 414 h 852"/>
                  <a:gd name="T58" fmla="*/ 338 w 1005"/>
                  <a:gd name="T59" fmla="*/ 454 h 852"/>
                  <a:gd name="T60" fmla="*/ 330 w 1005"/>
                  <a:gd name="T61" fmla="*/ 484 h 852"/>
                  <a:gd name="T62" fmla="*/ 297 w 1005"/>
                  <a:gd name="T63" fmla="*/ 475 h 852"/>
                  <a:gd name="T64" fmla="*/ 213 w 1005"/>
                  <a:gd name="T65" fmla="*/ 506 h 852"/>
                  <a:gd name="T66" fmla="*/ 195 w 1005"/>
                  <a:gd name="T67" fmla="*/ 616 h 852"/>
                  <a:gd name="T68" fmla="*/ 229 w 1005"/>
                  <a:gd name="T69" fmla="*/ 667 h 852"/>
                  <a:gd name="T70" fmla="*/ 243 w 1005"/>
                  <a:gd name="T71" fmla="*/ 680 h 852"/>
                  <a:gd name="T72" fmla="*/ 153 w 1005"/>
                  <a:gd name="T73" fmla="*/ 852 h 852"/>
                  <a:gd name="T74" fmla="*/ 135 w 1005"/>
                  <a:gd name="T75" fmla="*/ 842 h 852"/>
                  <a:gd name="T76" fmla="*/ 89 w 1005"/>
                  <a:gd name="T77" fmla="*/ 788 h 852"/>
                  <a:gd name="T78" fmla="*/ 58 w 1005"/>
                  <a:gd name="T79" fmla="*/ 734 h 852"/>
                  <a:gd name="T80" fmla="*/ 22 w 1005"/>
                  <a:gd name="T81" fmla="*/ 633 h 852"/>
                  <a:gd name="T82" fmla="*/ 2 w 1005"/>
                  <a:gd name="T83" fmla="*/ 472 h 852"/>
                  <a:gd name="T84" fmla="*/ 8 w 1005"/>
                  <a:gd name="T85" fmla="*/ 417 h 852"/>
                  <a:gd name="T86" fmla="*/ 9 w 1005"/>
                  <a:gd name="T87" fmla="*/ 399 h 852"/>
                  <a:gd name="T88" fmla="*/ 20 w 1005"/>
                  <a:gd name="T89" fmla="*/ 342 h 852"/>
                  <a:gd name="T90" fmla="*/ 86 w 1005"/>
                  <a:gd name="T91" fmla="*/ 214 h 852"/>
                  <a:gd name="T92" fmla="*/ 112 w 1005"/>
                  <a:gd name="T93" fmla="*/ 183 h 852"/>
                  <a:gd name="T94" fmla="*/ 120 w 1005"/>
                  <a:gd name="T95" fmla="*/ 176 h 852"/>
                  <a:gd name="T96" fmla="*/ 261 w 1005"/>
                  <a:gd name="T97" fmla="*/ 65 h 852"/>
                  <a:gd name="T98" fmla="*/ 289 w 1005"/>
                  <a:gd name="T99" fmla="*/ 56 h 852"/>
                  <a:gd name="T100" fmla="*/ 307 w 1005"/>
                  <a:gd name="T101" fmla="*/ 51 h 852"/>
                  <a:gd name="T102" fmla="*/ 435 w 1005"/>
                  <a:gd name="T103" fmla="*/ 8 h 852"/>
                  <a:gd name="T104" fmla="*/ 504 w 1005"/>
                  <a:gd name="T105" fmla="*/ 1 h 852"/>
                  <a:gd name="T106" fmla="*/ 566 w 1005"/>
                  <a:gd name="T107" fmla="*/ 11 h 852"/>
                  <a:gd name="T108" fmla="*/ 623 w 1005"/>
                  <a:gd name="T109" fmla="*/ 24 h 852"/>
                  <a:gd name="T110" fmla="*/ 758 w 1005"/>
                  <a:gd name="T111" fmla="*/ 74 h 852"/>
                  <a:gd name="T112" fmla="*/ 805 w 1005"/>
                  <a:gd name="T113" fmla="*/ 103 h 852"/>
                  <a:gd name="T114" fmla="*/ 919 w 1005"/>
                  <a:gd name="T115" fmla="*/ 212 h 852"/>
                  <a:gd name="T116" fmla="*/ 977 w 1005"/>
                  <a:gd name="T117" fmla="*/ 319 h 852"/>
                  <a:gd name="T118" fmla="*/ 1004 w 1005"/>
                  <a:gd name="T119" fmla="*/ 434 h 852"/>
                  <a:gd name="T120" fmla="*/ 1002 w 1005"/>
                  <a:gd name="T121" fmla="*/ 508 h 852"/>
                  <a:gd name="T122" fmla="*/ 988 w 1005"/>
                  <a:gd name="T123" fmla="*/ 521 h 8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1005" h="852">
                    <a:moveTo>
                      <a:pt x="988" y="521"/>
                    </a:moveTo>
                    <a:cubicBezTo>
                      <a:pt x="976" y="513"/>
                      <a:pt x="974" y="501"/>
                      <a:pt x="972" y="489"/>
                    </a:cubicBezTo>
                    <a:cubicBezTo>
                      <a:pt x="969" y="469"/>
                      <a:pt x="947" y="466"/>
                      <a:pt x="936" y="478"/>
                    </a:cubicBezTo>
                    <a:cubicBezTo>
                      <a:pt x="932" y="483"/>
                      <a:pt x="927" y="488"/>
                      <a:pt x="923" y="492"/>
                    </a:cubicBezTo>
                    <a:cubicBezTo>
                      <a:pt x="913" y="502"/>
                      <a:pt x="903" y="509"/>
                      <a:pt x="886" y="513"/>
                    </a:cubicBezTo>
                    <a:cubicBezTo>
                      <a:pt x="887" y="506"/>
                      <a:pt x="886" y="499"/>
                      <a:pt x="888" y="494"/>
                    </a:cubicBezTo>
                    <a:cubicBezTo>
                      <a:pt x="895" y="478"/>
                      <a:pt x="897" y="461"/>
                      <a:pt x="900" y="444"/>
                    </a:cubicBezTo>
                    <a:cubicBezTo>
                      <a:pt x="905" y="416"/>
                      <a:pt x="898" y="390"/>
                      <a:pt x="891" y="364"/>
                    </a:cubicBezTo>
                    <a:cubicBezTo>
                      <a:pt x="888" y="354"/>
                      <a:pt x="881" y="350"/>
                      <a:pt x="869" y="356"/>
                    </a:cubicBezTo>
                    <a:cubicBezTo>
                      <a:pt x="859" y="390"/>
                      <a:pt x="855" y="428"/>
                      <a:pt x="823" y="456"/>
                    </a:cubicBezTo>
                    <a:cubicBezTo>
                      <a:pt x="818" y="442"/>
                      <a:pt x="813" y="430"/>
                      <a:pt x="808" y="418"/>
                    </a:cubicBezTo>
                    <a:cubicBezTo>
                      <a:pt x="802" y="406"/>
                      <a:pt x="796" y="394"/>
                      <a:pt x="790" y="382"/>
                    </a:cubicBezTo>
                    <a:cubicBezTo>
                      <a:pt x="785" y="374"/>
                      <a:pt x="779" y="365"/>
                      <a:pt x="771" y="359"/>
                    </a:cubicBezTo>
                    <a:cubicBezTo>
                      <a:pt x="767" y="356"/>
                      <a:pt x="758" y="356"/>
                      <a:pt x="752" y="355"/>
                    </a:cubicBezTo>
                    <a:cubicBezTo>
                      <a:pt x="733" y="380"/>
                      <a:pt x="730" y="413"/>
                      <a:pt x="704" y="431"/>
                    </a:cubicBezTo>
                    <a:cubicBezTo>
                      <a:pt x="702" y="432"/>
                      <a:pt x="699" y="431"/>
                      <a:pt x="696" y="431"/>
                    </a:cubicBezTo>
                    <a:cubicBezTo>
                      <a:pt x="689" y="406"/>
                      <a:pt x="681" y="380"/>
                      <a:pt x="674" y="357"/>
                    </a:cubicBezTo>
                    <a:cubicBezTo>
                      <a:pt x="662" y="349"/>
                      <a:pt x="652" y="351"/>
                      <a:pt x="643" y="357"/>
                    </a:cubicBezTo>
                    <a:cubicBezTo>
                      <a:pt x="629" y="367"/>
                      <a:pt x="616" y="377"/>
                      <a:pt x="608" y="393"/>
                    </a:cubicBezTo>
                    <a:cubicBezTo>
                      <a:pt x="601" y="407"/>
                      <a:pt x="591" y="420"/>
                      <a:pt x="582" y="432"/>
                    </a:cubicBezTo>
                    <a:cubicBezTo>
                      <a:pt x="569" y="427"/>
                      <a:pt x="567" y="418"/>
                      <a:pt x="565" y="408"/>
                    </a:cubicBezTo>
                    <a:cubicBezTo>
                      <a:pt x="561" y="390"/>
                      <a:pt x="554" y="372"/>
                      <a:pt x="542" y="359"/>
                    </a:cubicBezTo>
                    <a:cubicBezTo>
                      <a:pt x="537" y="353"/>
                      <a:pt x="530" y="350"/>
                      <a:pt x="524" y="346"/>
                    </a:cubicBezTo>
                    <a:cubicBezTo>
                      <a:pt x="506" y="352"/>
                      <a:pt x="493" y="363"/>
                      <a:pt x="486" y="380"/>
                    </a:cubicBezTo>
                    <a:cubicBezTo>
                      <a:pt x="478" y="399"/>
                      <a:pt x="471" y="419"/>
                      <a:pt x="464" y="438"/>
                    </a:cubicBezTo>
                    <a:cubicBezTo>
                      <a:pt x="462" y="443"/>
                      <a:pt x="460" y="447"/>
                      <a:pt x="458" y="451"/>
                    </a:cubicBezTo>
                    <a:cubicBezTo>
                      <a:pt x="445" y="452"/>
                      <a:pt x="440" y="442"/>
                      <a:pt x="434" y="435"/>
                    </a:cubicBezTo>
                    <a:cubicBezTo>
                      <a:pt x="417" y="412"/>
                      <a:pt x="395" y="398"/>
                      <a:pt x="367" y="392"/>
                    </a:cubicBezTo>
                    <a:cubicBezTo>
                      <a:pt x="355" y="394"/>
                      <a:pt x="348" y="402"/>
                      <a:pt x="346" y="414"/>
                    </a:cubicBezTo>
                    <a:cubicBezTo>
                      <a:pt x="343" y="427"/>
                      <a:pt x="341" y="441"/>
                      <a:pt x="338" y="454"/>
                    </a:cubicBezTo>
                    <a:cubicBezTo>
                      <a:pt x="336" y="463"/>
                      <a:pt x="333" y="473"/>
                      <a:pt x="330" y="484"/>
                    </a:cubicBezTo>
                    <a:cubicBezTo>
                      <a:pt x="318" y="482"/>
                      <a:pt x="307" y="478"/>
                      <a:pt x="297" y="475"/>
                    </a:cubicBezTo>
                    <a:cubicBezTo>
                      <a:pt x="261" y="466"/>
                      <a:pt x="234" y="476"/>
                      <a:pt x="213" y="506"/>
                    </a:cubicBezTo>
                    <a:cubicBezTo>
                      <a:pt x="190" y="540"/>
                      <a:pt x="186" y="577"/>
                      <a:pt x="195" y="616"/>
                    </a:cubicBezTo>
                    <a:cubicBezTo>
                      <a:pt x="199" y="637"/>
                      <a:pt x="215" y="652"/>
                      <a:pt x="229" y="667"/>
                    </a:cubicBezTo>
                    <a:cubicBezTo>
                      <a:pt x="233" y="672"/>
                      <a:pt x="238" y="676"/>
                      <a:pt x="243" y="680"/>
                    </a:cubicBezTo>
                    <a:cubicBezTo>
                      <a:pt x="231" y="747"/>
                      <a:pt x="196" y="801"/>
                      <a:pt x="153" y="852"/>
                    </a:cubicBezTo>
                    <a:cubicBezTo>
                      <a:pt x="145" y="848"/>
                      <a:pt x="138" y="846"/>
                      <a:pt x="135" y="842"/>
                    </a:cubicBezTo>
                    <a:cubicBezTo>
                      <a:pt x="119" y="824"/>
                      <a:pt x="103" y="807"/>
                      <a:pt x="89" y="788"/>
                    </a:cubicBezTo>
                    <a:cubicBezTo>
                      <a:pt x="77" y="771"/>
                      <a:pt x="68" y="752"/>
                      <a:pt x="58" y="734"/>
                    </a:cubicBezTo>
                    <a:cubicBezTo>
                      <a:pt x="40" y="703"/>
                      <a:pt x="28" y="669"/>
                      <a:pt x="22" y="633"/>
                    </a:cubicBezTo>
                    <a:cubicBezTo>
                      <a:pt x="13" y="580"/>
                      <a:pt x="2" y="527"/>
                      <a:pt x="2" y="472"/>
                    </a:cubicBezTo>
                    <a:cubicBezTo>
                      <a:pt x="2" y="454"/>
                      <a:pt x="0" y="435"/>
                      <a:pt x="8" y="417"/>
                    </a:cubicBezTo>
                    <a:cubicBezTo>
                      <a:pt x="10" y="412"/>
                      <a:pt x="10" y="405"/>
                      <a:pt x="9" y="399"/>
                    </a:cubicBezTo>
                    <a:cubicBezTo>
                      <a:pt x="6" y="379"/>
                      <a:pt x="13" y="360"/>
                      <a:pt x="20" y="342"/>
                    </a:cubicBezTo>
                    <a:cubicBezTo>
                      <a:pt x="36" y="296"/>
                      <a:pt x="56" y="252"/>
                      <a:pt x="86" y="214"/>
                    </a:cubicBezTo>
                    <a:cubicBezTo>
                      <a:pt x="94" y="203"/>
                      <a:pt x="103" y="193"/>
                      <a:pt x="112" y="183"/>
                    </a:cubicBezTo>
                    <a:cubicBezTo>
                      <a:pt x="114" y="180"/>
                      <a:pt x="118" y="179"/>
                      <a:pt x="120" y="176"/>
                    </a:cubicBezTo>
                    <a:cubicBezTo>
                      <a:pt x="154" y="123"/>
                      <a:pt x="209" y="95"/>
                      <a:pt x="261" y="65"/>
                    </a:cubicBezTo>
                    <a:cubicBezTo>
                      <a:pt x="270" y="60"/>
                      <a:pt x="280" y="59"/>
                      <a:pt x="289" y="56"/>
                    </a:cubicBezTo>
                    <a:cubicBezTo>
                      <a:pt x="295" y="54"/>
                      <a:pt x="302" y="54"/>
                      <a:pt x="307" y="51"/>
                    </a:cubicBezTo>
                    <a:cubicBezTo>
                      <a:pt x="345" y="24"/>
                      <a:pt x="389" y="13"/>
                      <a:pt x="435" y="8"/>
                    </a:cubicBezTo>
                    <a:cubicBezTo>
                      <a:pt x="458" y="5"/>
                      <a:pt x="481" y="0"/>
                      <a:pt x="504" y="1"/>
                    </a:cubicBezTo>
                    <a:cubicBezTo>
                      <a:pt x="525" y="1"/>
                      <a:pt x="546" y="4"/>
                      <a:pt x="566" y="11"/>
                    </a:cubicBezTo>
                    <a:cubicBezTo>
                      <a:pt x="585" y="17"/>
                      <a:pt x="604" y="20"/>
                      <a:pt x="623" y="24"/>
                    </a:cubicBezTo>
                    <a:cubicBezTo>
                      <a:pt x="670" y="35"/>
                      <a:pt x="718" y="45"/>
                      <a:pt x="758" y="74"/>
                    </a:cubicBezTo>
                    <a:cubicBezTo>
                      <a:pt x="773" y="85"/>
                      <a:pt x="789" y="94"/>
                      <a:pt x="805" y="103"/>
                    </a:cubicBezTo>
                    <a:cubicBezTo>
                      <a:pt x="853" y="129"/>
                      <a:pt x="891" y="166"/>
                      <a:pt x="919" y="212"/>
                    </a:cubicBezTo>
                    <a:cubicBezTo>
                      <a:pt x="941" y="246"/>
                      <a:pt x="960" y="282"/>
                      <a:pt x="977" y="319"/>
                    </a:cubicBezTo>
                    <a:cubicBezTo>
                      <a:pt x="994" y="355"/>
                      <a:pt x="1002" y="394"/>
                      <a:pt x="1004" y="434"/>
                    </a:cubicBezTo>
                    <a:cubicBezTo>
                      <a:pt x="1005" y="458"/>
                      <a:pt x="1003" y="483"/>
                      <a:pt x="1002" y="508"/>
                    </a:cubicBezTo>
                    <a:cubicBezTo>
                      <a:pt x="1002" y="516"/>
                      <a:pt x="997" y="522"/>
                      <a:pt x="988" y="52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38" name="Freeform 23"/>
              <p:cNvSpPr>
                <a:spLocks/>
              </p:cNvSpPr>
              <p:nvPr/>
            </p:nvSpPr>
            <p:spPr bwMode="auto">
              <a:xfrm>
                <a:off x="7204076" y="5024438"/>
                <a:ext cx="754063" cy="422275"/>
              </a:xfrm>
              <a:custGeom>
                <a:avLst/>
                <a:gdLst>
                  <a:gd name="T0" fmla="*/ 0 w 918"/>
                  <a:gd name="T1" fmla="*/ 195 h 513"/>
                  <a:gd name="T2" fmla="*/ 43 w 918"/>
                  <a:gd name="T3" fmla="*/ 189 h 513"/>
                  <a:gd name="T4" fmla="*/ 112 w 918"/>
                  <a:gd name="T5" fmla="*/ 198 h 513"/>
                  <a:gd name="T6" fmla="*/ 186 w 918"/>
                  <a:gd name="T7" fmla="*/ 193 h 513"/>
                  <a:gd name="T8" fmla="*/ 291 w 918"/>
                  <a:gd name="T9" fmla="*/ 160 h 513"/>
                  <a:gd name="T10" fmla="*/ 405 w 918"/>
                  <a:gd name="T11" fmla="*/ 86 h 513"/>
                  <a:gd name="T12" fmla="*/ 436 w 918"/>
                  <a:gd name="T13" fmla="*/ 41 h 513"/>
                  <a:gd name="T14" fmla="*/ 460 w 918"/>
                  <a:gd name="T15" fmla="*/ 39 h 513"/>
                  <a:gd name="T16" fmla="*/ 558 w 918"/>
                  <a:gd name="T17" fmla="*/ 26 h 513"/>
                  <a:gd name="T18" fmla="*/ 664 w 918"/>
                  <a:gd name="T19" fmla="*/ 8 h 513"/>
                  <a:gd name="T20" fmla="*/ 807 w 918"/>
                  <a:gd name="T21" fmla="*/ 46 h 513"/>
                  <a:gd name="T22" fmla="*/ 886 w 918"/>
                  <a:gd name="T23" fmla="*/ 127 h 513"/>
                  <a:gd name="T24" fmla="*/ 917 w 918"/>
                  <a:gd name="T25" fmla="*/ 240 h 513"/>
                  <a:gd name="T26" fmla="*/ 885 w 918"/>
                  <a:gd name="T27" fmla="*/ 290 h 513"/>
                  <a:gd name="T28" fmla="*/ 872 w 918"/>
                  <a:gd name="T29" fmla="*/ 296 h 513"/>
                  <a:gd name="T30" fmla="*/ 779 w 918"/>
                  <a:gd name="T31" fmla="*/ 349 h 513"/>
                  <a:gd name="T32" fmla="*/ 487 w 918"/>
                  <a:gd name="T33" fmla="*/ 465 h 513"/>
                  <a:gd name="T34" fmla="*/ 155 w 918"/>
                  <a:gd name="T35" fmla="*/ 509 h 513"/>
                  <a:gd name="T36" fmla="*/ 125 w 918"/>
                  <a:gd name="T37" fmla="*/ 507 h 513"/>
                  <a:gd name="T38" fmla="*/ 67 w 918"/>
                  <a:gd name="T39" fmla="*/ 472 h 513"/>
                  <a:gd name="T40" fmla="*/ 24 w 918"/>
                  <a:gd name="T41" fmla="*/ 375 h 513"/>
                  <a:gd name="T42" fmla="*/ 4 w 918"/>
                  <a:gd name="T43" fmla="*/ 270 h 513"/>
                  <a:gd name="T44" fmla="*/ 0 w 918"/>
                  <a:gd name="T45" fmla="*/ 195 h 5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918" h="513">
                    <a:moveTo>
                      <a:pt x="0" y="195"/>
                    </a:moveTo>
                    <a:cubicBezTo>
                      <a:pt x="16" y="186"/>
                      <a:pt x="29" y="188"/>
                      <a:pt x="43" y="189"/>
                    </a:cubicBezTo>
                    <a:cubicBezTo>
                      <a:pt x="66" y="192"/>
                      <a:pt x="89" y="198"/>
                      <a:pt x="112" y="198"/>
                    </a:cubicBezTo>
                    <a:cubicBezTo>
                      <a:pt x="137" y="199"/>
                      <a:pt x="162" y="196"/>
                      <a:pt x="186" y="193"/>
                    </a:cubicBezTo>
                    <a:cubicBezTo>
                      <a:pt x="222" y="187"/>
                      <a:pt x="259" y="180"/>
                      <a:pt x="291" y="160"/>
                    </a:cubicBezTo>
                    <a:cubicBezTo>
                      <a:pt x="329" y="136"/>
                      <a:pt x="372" y="117"/>
                      <a:pt x="405" y="86"/>
                    </a:cubicBezTo>
                    <a:cubicBezTo>
                      <a:pt x="419" y="73"/>
                      <a:pt x="433" y="61"/>
                      <a:pt x="436" y="41"/>
                    </a:cubicBezTo>
                    <a:cubicBezTo>
                      <a:pt x="445" y="40"/>
                      <a:pt x="452" y="39"/>
                      <a:pt x="460" y="39"/>
                    </a:cubicBezTo>
                    <a:cubicBezTo>
                      <a:pt x="493" y="40"/>
                      <a:pt x="525" y="33"/>
                      <a:pt x="558" y="26"/>
                    </a:cubicBezTo>
                    <a:cubicBezTo>
                      <a:pt x="593" y="19"/>
                      <a:pt x="628" y="13"/>
                      <a:pt x="664" y="8"/>
                    </a:cubicBezTo>
                    <a:cubicBezTo>
                      <a:pt x="716" y="0"/>
                      <a:pt x="763" y="16"/>
                      <a:pt x="807" y="46"/>
                    </a:cubicBezTo>
                    <a:cubicBezTo>
                      <a:pt x="839" y="68"/>
                      <a:pt x="866" y="93"/>
                      <a:pt x="886" y="127"/>
                    </a:cubicBezTo>
                    <a:cubicBezTo>
                      <a:pt x="906" y="162"/>
                      <a:pt x="915" y="201"/>
                      <a:pt x="917" y="240"/>
                    </a:cubicBezTo>
                    <a:cubicBezTo>
                      <a:pt x="918" y="263"/>
                      <a:pt x="906" y="280"/>
                      <a:pt x="885" y="290"/>
                    </a:cubicBezTo>
                    <a:cubicBezTo>
                      <a:pt x="881" y="293"/>
                      <a:pt x="875" y="293"/>
                      <a:pt x="872" y="296"/>
                    </a:cubicBezTo>
                    <a:cubicBezTo>
                      <a:pt x="846" y="322"/>
                      <a:pt x="811" y="334"/>
                      <a:pt x="779" y="349"/>
                    </a:cubicBezTo>
                    <a:cubicBezTo>
                      <a:pt x="684" y="393"/>
                      <a:pt x="587" y="433"/>
                      <a:pt x="487" y="465"/>
                    </a:cubicBezTo>
                    <a:cubicBezTo>
                      <a:pt x="379" y="500"/>
                      <a:pt x="268" y="513"/>
                      <a:pt x="155" y="509"/>
                    </a:cubicBezTo>
                    <a:cubicBezTo>
                      <a:pt x="145" y="509"/>
                      <a:pt x="135" y="508"/>
                      <a:pt x="125" y="507"/>
                    </a:cubicBezTo>
                    <a:cubicBezTo>
                      <a:pt x="101" y="504"/>
                      <a:pt x="82" y="494"/>
                      <a:pt x="67" y="472"/>
                    </a:cubicBezTo>
                    <a:cubicBezTo>
                      <a:pt x="47" y="442"/>
                      <a:pt x="31" y="411"/>
                      <a:pt x="24" y="375"/>
                    </a:cubicBezTo>
                    <a:cubicBezTo>
                      <a:pt x="17" y="340"/>
                      <a:pt x="9" y="305"/>
                      <a:pt x="4" y="270"/>
                    </a:cubicBezTo>
                    <a:cubicBezTo>
                      <a:pt x="0" y="246"/>
                      <a:pt x="1" y="221"/>
                      <a:pt x="0" y="195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39" name="Freeform 24"/>
              <p:cNvSpPr>
                <a:spLocks/>
              </p:cNvSpPr>
              <p:nvPr/>
            </p:nvSpPr>
            <p:spPr bwMode="auto">
              <a:xfrm>
                <a:off x="5976938" y="4818063"/>
                <a:ext cx="508000" cy="660400"/>
              </a:xfrm>
              <a:custGeom>
                <a:avLst/>
                <a:gdLst>
                  <a:gd name="T0" fmla="*/ 466 w 618"/>
                  <a:gd name="T1" fmla="*/ 371 h 802"/>
                  <a:gd name="T2" fmla="*/ 491 w 618"/>
                  <a:gd name="T3" fmla="*/ 400 h 802"/>
                  <a:gd name="T4" fmla="*/ 557 w 618"/>
                  <a:gd name="T5" fmla="*/ 488 h 802"/>
                  <a:gd name="T6" fmla="*/ 602 w 618"/>
                  <a:gd name="T7" fmla="*/ 576 h 802"/>
                  <a:gd name="T8" fmla="*/ 616 w 618"/>
                  <a:gd name="T9" fmla="*/ 670 h 802"/>
                  <a:gd name="T10" fmla="*/ 605 w 618"/>
                  <a:gd name="T11" fmla="*/ 708 h 802"/>
                  <a:gd name="T12" fmla="*/ 584 w 618"/>
                  <a:gd name="T13" fmla="*/ 739 h 802"/>
                  <a:gd name="T14" fmla="*/ 504 w 618"/>
                  <a:gd name="T15" fmla="*/ 787 h 802"/>
                  <a:gd name="T16" fmla="*/ 443 w 618"/>
                  <a:gd name="T17" fmla="*/ 796 h 802"/>
                  <a:gd name="T18" fmla="*/ 311 w 618"/>
                  <a:gd name="T19" fmla="*/ 782 h 802"/>
                  <a:gd name="T20" fmla="*/ 261 w 618"/>
                  <a:gd name="T21" fmla="*/ 759 h 802"/>
                  <a:gd name="T22" fmla="*/ 187 w 618"/>
                  <a:gd name="T23" fmla="*/ 689 h 802"/>
                  <a:gd name="T24" fmla="*/ 150 w 618"/>
                  <a:gd name="T25" fmla="*/ 637 h 802"/>
                  <a:gd name="T26" fmla="*/ 122 w 618"/>
                  <a:gd name="T27" fmla="*/ 586 h 802"/>
                  <a:gd name="T28" fmla="*/ 86 w 618"/>
                  <a:gd name="T29" fmla="*/ 481 h 802"/>
                  <a:gd name="T30" fmla="*/ 77 w 618"/>
                  <a:gd name="T31" fmla="*/ 453 h 802"/>
                  <a:gd name="T32" fmla="*/ 39 w 618"/>
                  <a:gd name="T33" fmla="*/ 329 h 802"/>
                  <a:gd name="T34" fmla="*/ 9 w 618"/>
                  <a:gd name="T35" fmla="*/ 207 h 802"/>
                  <a:gd name="T36" fmla="*/ 18 w 618"/>
                  <a:gd name="T37" fmla="*/ 88 h 802"/>
                  <a:gd name="T38" fmla="*/ 78 w 618"/>
                  <a:gd name="T39" fmla="*/ 26 h 802"/>
                  <a:gd name="T40" fmla="*/ 130 w 618"/>
                  <a:gd name="T41" fmla="*/ 8 h 802"/>
                  <a:gd name="T42" fmla="*/ 161 w 618"/>
                  <a:gd name="T43" fmla="*/ 0 h 802"/>
                  <a:gd name="T44" fmla="*/ 170 w 618"/>
                  <a:gd name="T45" fmla="*/ 16 h 802"/>
                  <a:gd name="T46" fmla="*/ 170 w 618"/>
                  <a:gd name="T47" fmla="*/ 49 h 802"/>
                  <a:gd name="T48" fmla="*/ 226 w 618"/>
                  <a:gd name="T49" fmla="*/ 246 h 802"/>
                  <a:gd name="T50" fmla="*/ 264 w 618"/>
                  <a:gd name="T51" fmla="*/ 304 h 802"/>
                  <a:gd name="T52" fmla="*/ 390 w 618"/>
                  <a:gd name="T53" fmla="*/ 378 h 802"/>
                  <a:gd name="T54" fmla="*/ 445 w 618"/>
                  <a:gd name="T55" fmla="*/ 376 h 802"/>
                  <a:gd name="T56" fmla="*/ 466 w 618"/>
                  <a:gd name="T57" fmla="*/ 371 h 80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618" h="802">
                    <a:moveTo>
                      <a:pt x="466" y="371"/>
                    </a:moveTo>
                    <a:cubicBezTo>
                      <a:pt x="479" y="378"/>
                      <a:pt x="484" y="390"/>
                      <a:pt x="491" y="400"/>
                    </a:cubicBezTo>
                    <a:cubicBezTo>
                      <a:pt x="513" y="429"/>
                      <a:pt x="534" y="460"/>
                      <a:pt x="557" y="488"/>
                    </a:cubicBezTo>
                    <a:cubicBezTo>
                      <a:pt x="578" y="513"/>
                      <a:pt x="599" y="541"/>
                      <a:pt x="602" y="576"/>
                    </a:cubicBezTo>
                    <a:cubicBezTo>
                      <a:pt x="617" y="606"/>
                      <a:pt x="618" y="638"/>
                      <a:pt x="616" y="670"/>
                    </a:cubicBezTo>
                    <a:cubicBezTo>
                      <a:pt x="615" y="684"/>
                      <a:pt x="612" y="697"/>
                      <a:pt x="605" y="708"/>
                    </a:cubicBezTo>
                    <a:cubicBezTo>
                      <a:pt x="598" y="719"/>
                      <a:pt x="591" y="729"/>
                      <a:pt x="584" y="739"/>
                    </a:cubicBezTo>
                    <a:cubicBezTo>
                      <a:pt x="564" y="766"/>
                      <a:pt x="538" y="783"/>
                      <a:pt x="504" y="787"/>
                    </a:cubicBezTo>
                    <a:cubicBezTo>
                      <a:pt x="483" y="789"/>
                      <a:pt x="463" y="793"/>
                      <a:pt x="443" y="796"/>
                    </a:cubicBezTo>
                    <a:cubicBezTo>
                      <a:pt x="398" y="802"/>
                      <a:pt x="354" y="799"/>
                      <a:pt x="311" y="782"/>
                    </a:cubicBezTo>
                    <a:cubicBezTo>
                      <a:pt x="294" y="775"/>
                      <a:pt x="277" y="769"/>
                      <a:pt x="261" y="759"/>
                    </a:cubicBezTo>
                    <a:cubicBezTo>
                      <a:pt x="231" y="741"/>
                      <a:pt x="204" y="720"/>
                      <a:pt x="187" y="689"/>
                    </a:cubicBezTo>
                    <a:cubicBezTo>
                      <a:pt x="177" y="670"/>
                      <a:pt x="164" y="653"/>
                      <a:pt x="150" y="637"/>
                    </a:cubicBezTo>
                    <a:cubicBezTo>
                      <a:pt x="137" y="622"/>
                      <a:pt x="128" y="605"/>
                      <a:pt x="122" y="586"/>
                    </a:cubicBezTo>
                    <a:cubicBezTo>
                      <a:pt x="110" y="551"/>
                      <a:pt x="98" y="516"/>
                      <a:pt x="86" y="481"/>
                    </a:cubicBezTo>
                    <a:cubicBezTo>
                      <a:pt x="83" y="472"/>
                      <a:pt x="81" y="462"/>
                      <a:pt x="77" y="453"/>
                    </a:cubicBezTo>
                    <a:cubicBezTo>
                      <a:pt x="60" y="413"/>
                      <a:pt x="50" y="371"/>
                      <a:pt x="39" y="329"/>
                    </a:cubicBezTo>
                    <a:cubicBezTo>
                      <a:pt x="28" y="289"/>
                      <a:pt x="17" y="248"/>
                      <a:pt x="9" y="207"/>
                    </a:cubicBezTo>
                    <a:cubicBezTo>
                      <a:pt x="0" y="167"/>
                      <a:pt x="2" y="127"/>
                      <a:pt x="18" y="88"/>
                    </a:cubicBezTo>
                    <a:cubicBezTo>
                      <a:pt x="30" y="58"/>
                      <a:pt x="50" y="38"/>
                      <a:pt x="78" y="26"/>
                    </a:cubicBezTo>
                    <a:cubicBezTo>
                      <a:pt x="95" y="18"/>
                      <a:pt x="113" y="13"/>
                      <a:pt x="130" y="8"/>
                    </a:cubicBezTo>
                    <a:cubicBezTo>
                      <a:pt x="141" y="5"/>
                      <a:pt x="151" y="2"/>
                      <a:pt x="161" y="0"/>
                    </a:cubicBezTo>
                    <a:cubicBezTo>
                      <a:pt x="169" y="3"/>
                      <a:pt x="170" y="10"/>
                      <a:pt x="170" y="16"/>
                    </a:cubicBezTo>
                    <a:cubicBezTo>
                      <a:pt x="170" y="27"/>
                      <a:pt x="170" y="38"/>
                      <a:pt x="170" y="49"/>
                    </a:cubicBezTo>
                    <a:cubicBezTo>
                      <a:pt x="171" y="120"/>
                      <a:pt x="189" y="185"/>
                      <a:pt x="226" y="246"/>
                    </a:cubicBezTo>
                    <a:cubicBezTo>
                      <a:pt x="238" y="266"/>
                      <a:pt x="248" y="287"/>
                      <a:pt x="264" y="304"/>
                    </a:cubicBezTo>
                    <a:cubicBezTo>
                      <a:pt x="283" y="326"/>
                      <a:pt x="363" y="373"/>
                      <a:pt x="390" y="378"/>
                    </a:cubicBezTo>
                    <a:cubicBezTo>
                      <a:pt x="409" y="381"/>
                      <a:pt x="427" y="380"/>
                      <a:pt x="445" y="376"/>
                    </a:cubicBezTo>
                    <a:cubicBezTo>
                      <a:pt x="452" y="374"/>
                      <a:pt x="460" y="373"/>
                      <a:pt x="466" y="37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40" name="Freeform 25"/>
              <p:cNvSpPr>
                <a:spLocks/>
              </p:cNvSpPr>
              <p:nvPr/>
            </p:nvSpPr>
            <p:spPr bwMode="auto">
              <a:xfrm>
                <a:off x="6746876" y="1792288"/>
                <a:ext cx="504825" cy="515938"/>
              </a:xfrm>
              <a:custGeom>
                <a:avLst/>
                <a:gdLst>
                  <a:gd name="T0" fmla="*/ 613 w 613"/>
                  <a:gd name="T1" fmla="*/ 87 h 628"/>
                  <a:gd name="T2" fmla="*/ 595 w 613"/>
                  <a:gd name="T3" fmla="*/ 92 h 628"/>
                  <a:gd name="T4" fmla="*/ 525 w 613"/>
                  <a:gd name="T5" fmla="*/ 135 h 628"/>
                  <a:gd name="T6" fmla="*/ 503 w 613"/>
                  <a:gd name="T7" fmla="*/ 197 h 628"/>
                  <a:gd name="T8" fmla="*/ 501 w 613"/>
                  <a:gd name="T9" fmla="*/ 219 h 628"/>
                  <a:gd name="T10" fmla="*/ 529 w 613"/>
                  <a:gd name="T11" fmla="*/ 296 h 628"/>
                  <a:gd name="T12" fmla="*/ 494 w 613"/>
                  <a:gd name="T13" fmla="*/ 347 h 628"/>
                  <a:gd name="T14" fmla="*/ 448 w 613"/>
                  <a:gd name="T15" fmla="*/ 443 h 628"/>
                  <a:gd name="T16" fmla="*/ 436 w 613"/>
                  <a:gd name="T17" fmla="*/ 475 h 628"/>
                  <a:gd name="T18" fmla="*/ 336 w 613"/>
                  <a:gd name="T19" fmla="*/ 590 h 628"/>
                  <a:gd name="T20" fmla="*/ 326 w 613"/>
                  <a:gd name="T21" fmla="*/ 596 h 628"/>
                  <a:gd name="T22" fmla="*/ 195 w 613"/>
                  <a:gd name="T23" fmla="*/ 622 h 628"/>
                  <a:gd name="T24" fmla="*/ 159 w 613"/>
                  <a:gd name="T25" fmla="*/ 619 h 628"/>
                  <a:gd name="T26" fmla="*/ 101 w 613"/>
                  <a:gd name="T27" fmla="*/ 606 h 628"/>
                  <a:gd name="T28" fmla="*/ 54 w 613"/>
                  <a:gd name="T29" fmla="*/ 585 h 628"/>
                  <a:gd name="T30" fmla="*/ 29 w 613"/>
                  <a:gd name="T31" fmla="*/ 570 h 628"/>
                  <a:gd name="T32" fmla="*/ 51 w 613"/>
                  <a:gd name="T33" fmla="*/ 550 h 628"/>
                  <a:gd name="T34" fmla="*/ 142 w 613"/>
                  <a:gd name="T35" fmla="*/ 487 h 628"/>
                  <a:gd name="T36" fmla="*/ 195 w 613"/>
                  <a:gd name="T37" fmla="*/ 422 h 628"/>
                  <a:gd name="T38" fmla="*/ 173 w 613"/>
                  <a:gd name="T39" fmla="*/ 408 h 628"/>
                  <a:gd name="T40" fmla="*/ 150 w 613"/>
                  <a:gd name="T41" fmla="*/ 419 h 628"/>
                  <a:gd name="T42" fmla="*/ 97 w 613"/>
                  <a:gd name="T43" fmla="*/ 428 h 628"/>
                  <a:gd name="T44" fmla="*/ 57 w 613"/>
                  <a:gd name="T45" fmla="*/ 423 h 628"/>
                  <a:gd name="T46" fmla="*/ 22 w 613"/>
                  <a:gd name="T47" fmla="*/ 412 h 628"/>
                  <a:gd name="T48" fmla="*/ 8 w 613"/>
                  <a:gd name="T49" fmla="*/ 398 h 628"/>
                  <a:gd name="T50" fmla="*/ 106 w 613"/>
                  <a:gd name="T51" fmla="*/ 342 h 628"/>
                  <a:gd name="T52" fmla="*/ 144 w 613"/>
                  <a:gd name="T53" fmla="*/ 297 h 628"/>
                  <a:gd name="T54" fmla="*/ 145 w 613"/>
                  <a:gd name="T55" fmla="*/ 290 h 628"/>
                  <a:gd name="T56" fmla="*/ 125 w 613"/>
                  <a:gd name="T57" fmla="*/ 283 h 628"/>
                  <a:gd name="T58" fmla="*/ 2 w 613"/>
                  <a:gd name="T59" fmla="*/ 210 h 628"/>
                  <a:gd name="T60" fmla="*/ 2 w 613"/>
                  <a:gd name="T61" fmla="*/ 200 h 628"/>
                  <a:gd name="T62" fmla="*/ 13 w 613"/>
                  <a:gd name="T63" fmla="*/ 200 h 628"/>
                  <a:gd name="T64" fmla="*/ 107 w 613"/>
                  <a:gd name="T65" fmla="*/ 195 h 628"/>
                  <a:gd name="T66" fmla="*/ 186 w 613"/>
                  <a:gd name="T67" fmla="*/ 149 h 628"/>
                  <a:gd name="T68" fmla="*/ 322 w 613"/>
                  <a:gd name="T69" fmla="*/ 46 h 628"/>
                  <a:gd name="T70" fmla="*/ 474 w 613"/>
                  <a:gd name="T71" fmla="*/ 3 h 628"/>
                  <a:gd name="T72" fmla="*/ 567 w 613"/>
                  <a:gd name="T73" fmla="*/ 26 h 628"/>
                  <a:gd name="T74" fmla="*/ 609 w 613"/>
                  <a:gd name="T75" fmla="*/ 66 h 628"/>
                  <a:gd name="T76" fmla="*/ 613 w 613"/>
                  <a:gd name="T77" fmla="*/ 87 h 62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613" h="628">
                    <a:moveTo>
                      <a:pt x="613" y="87"/>
                    </a:moveTo>
                    <a:cubicBezTo>
                      <a:pt x="604" y="89"/>
                      <a:pt x="599" y="91"/>
                      <a:pt x="595" y="92"/>
                    </a:cubicBezTo>
                    <a:cubicBezTo>
                      <a:pt x="563" y="93"/>
                      <a:pt x="541" y="112"/>
                      <a:pt x="525" y="135"/>
                    </a:cubicBezTo>
                    <a:cubicBezTo>
                      <a:pt x="513" y="153"/>
                      <a:pt x="509" y="176"/>
                      <a:pt x="503" y="197"/>
                    </a:cubicBezTo>
                    <a:cubicBezTo>
                      <a:pt x="500" y="204"/>
                      <a:pt x="501" y="212"/>
                      <a:pt x="501" y="219"/>
                    </a:cubicBezTo>
                    <a:cubicBezTo>
                      <a:pt x="497" y="262"/>
                      <a:pt x="498" y="264"/>
                      <a:pt x="529" y="296"/>
                    </a:cubicBezTo>
                    <a:cubicBezTo>
                      <a:pt x="518" y="313"/>
                      <a:pt x="507" y="331"/>
                      <a:pt x="494" y="347"/>
                    </a:cubicBezTo>
                    <a:cubicBezTo>
                      <a:pt x="472" y="376"/>
                      <a:pt x="461" y="410"/>
                      <a:pt x="448" y="443"/>
                    </a:cubicBezTo>
                    <a:cubicBezTo>
                      <a:pt x="443" y="454"/>
                      <a:pt x="439" y="464"/>
                      <a:pt x="436" y="475"/>
                    </a:cubicBezTo>
                    <a:cubicBezTo>
                      <a:pt x="421" y="530"/>
                      <a:pt x="386" y="566"/>
                      <a:pt x="336" y="590"/>
                    </a:cubicBezTo>
                    <a:cubicBezTo>
                      <a:pt x="332" y="592"/>
                      <a:pt x="329" y="594"/>
                      <a:pt x="326" y="596"/>
                    </a:cubicBezTo>
                    <a:cubicBezTo>
                      <a:pt x="286" y="624"/>
                      <a:pt x="242" y="628"/>
                      <a:pt x="195" y="622"/>
                    </a:cubicBezTo>
                    <a:cubicBezTo>
                      <a:pt x="183" y="621"/>
                      <a:pt x="171" y="619"/>
                      <a:pt x="159" y="619"/>
                    </a:cubicBezTo>
                    <a:cubicBezTo>
                      <a:pt x="139" y="618"/>
                      <a:pt x="120" y="612"/>
                      <a:pt x="101" y="606"/>
                    </a:cubicBezTo>
                    <a:cubicBezTo>
                      <a:pt x="85" y="599"/>
                      <a:pt x="69" y="593"/>
                      <a:pt x="54" y="585"/>
                    </a:cubicBezTo>
                    <a:cubicBezTo>
                      <a:pt x="45" y="581"/>
                      <a:pt x="37" y="575"/>
                      <a:pt x="29" y="570"/>
                    </a:cubicBezTo>
                    <a:cubicBezTo>
                      <a:pt x="33" y="558"/>
                      <a:pt x="42" y="553"/>
                      <a:pt x="51" y="550"/>
                    </a:cubicBezTo>
                    <a:cubicBezTo>
                      <a:pt x="87" y="536"/>
                      <a:pt x="116" y="514"/>
                      <a:pt x="142" y="487"/>
                    </a:cubicBezTo>
                    <a:cubicBezTo>
                      <a:pt x="161" y="467"/>
                      <a:pt x="178" y="443"/>
                      <a:pt x="195" y="422"/>
                    </a:cubicBezTo>
                    <a:cubicBezTo>
                      <a:pt x="187" y="408"/>
                      <a:pt x="182" y="404"/>
                      <a:pt x="173" y="408"/>
                    </a:cubicBezTo>
                    <a:cubicBezTo>
                      <a:pt x="165" y="410"/>
                      <a:pt x="156" y="414"/>
                      <a:pt x="150" y="419"/>
                    </a:cubicBezTo>
                    <a:cubicBezTo>
                      <a:pt x="133" y="430"/>
                      <a:pt x="116" y="432"/>
                      <a:pt x="97" y="428"/>
                    </a:cubicBezTo>
                    <a:cubicBezTo>
                      <a:pt x="84" y="426"/>
                      <a:pt x="70" y="426"/>
                      <a:pt x="57" y="423"/>
                    </a:cubicBezTo>
                    <a:cubicBezTo>
                      <a:pt x="45" y="421"/>
                      <a:pt x="33" y="417"/>
                      <a:pt x="22" y="412"/>
                    </a:cubicBezTo>
                    <a:cubicBezTo>
                      <a:pt x="17" y="410"/>
                      <a:pt x="14" y="404"/>
                      <a:pt x="8" y="398"/>
                    </a:cubicBezTo>
                    <a:cubicBezTo>
                      <a:pt x="42" y="378"/>
                      <a:pt x="79" y="369"/>
                      <a:pt x="106" y="342"/>
                    </a:cubicBezTo>
                    <a:cubicBezTo>
                      <a:pt x="120" y="328"/>
                      <a:pt x="131" y="312"/>
                      <a:pt x="144" y="297"/>
                    </a:cubicBezTo>
                    <a:cubicBezTo>
                      <a:pt x="145" y="296"/>
                      <a:pt x="144" y="293"/>
                      <a:pt x="145" y="290"/>
                    </a:cubicBezTo>
                    <a:cubicBezTo>
                      <a:pt x="140" y="282"/>
                      <a:pt x="133" y="283"/>
                      <a:pt x="125" y="283"/>
                    </a:cubicBezTo>
                    <a:cubicBezTo>
                      <a:pt x="68" y="287"/>
                      <a:pt x="31" y="255"/>
                      <a:pt x="2" y="210"/>
                    </a:cubicBezTo>
                    <a:cubicBezTo>
                      <a:pt x="0" y="208"/>
                      <a:pt x="2" y="204"/>
                      <a:pt x="2" y="200"/>
                    </a:cubicBezTo>
                    <a:cubicBezTo>
                      <a:pt x="6" y="200"/>
                      <a:pt x="10" y="199"/>
                      <a:pt x="13" y="200"/>
                    </a:cubicBezTo>
                    <a:cubicBezTo>
                      <a:pt x="45" y="211"/>
                      <a:pt x="76" y="207"/>
                      <a:pt x="107" y="195"/>
                    </a:cubicBezTo>
                    <a:cubicBezTo>
                      <a:pt x="136" y="184"/>
                      <a:pt x="162" y="168"/>
                      <a:pt x="186" y="149"/>
                    </a:cubicBezTo>
                    <a:cubicBezTo>
                      <a:pt x="231" y="113"/>
                      <a:pt x="276" y="79"/>
                      <a:pt x="322" y="46"/>
                    </a:cubicBezTo>
                    <a:cubicBezTo>
                      <a:pt x="347" y="28"/>
                      <a:pt x="445" y="0"/>
                      <a:pt x="474" y="3"/>
                    </a:cubicBezTo>
                    <a:cubicBezTo>
                      <a:pt x="506" y="6"/>
                      <a:pt x="538" y="12"/>
                      <a:pt x="567" y="26"/>
                    </a:cubicBezTo>
                    <a:cubicBezTo>
                      <a:pt x="585" y="35"/>
                      <a:pt x="601" y="47"/>
                      <a:pt x="609" y="66"/>
                    </a:cubicBezTo>
                    <a:cubicBezTo>
                      <a:pt x="611" y="71"/>
                      <a:pt x="611" y="78"/>
                      <a:pt x="613" y="87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41" name="Freeform 26"/>
              <p:cNvSpPr>
                <a:spLocks/>
              </p:cNvSpPr>
              <p:nvPr/>
            </p:nvSpPr>
            <p:spPr bwMode="auto">
              <a:xfrm>
                <a:off x="5937251" y="3427413"/>
                <a:ext cx="398463" cy="422275"/>
              </a:xfrm>
              <a:custGeom>
                <a:avLst/>
                <a:gdLst>
                  <a:gd name="T0" fmla="*/ 341 w 484"/>
                  <a:gd name="T1" fmla="*/ 0 h 513"/>
                  <a:gd name="T2" fmla="*/ 372 w 484"/>
                  <a:gd name="T3" fmla="*/ 60 h 513"/>
                  <a:gd name="T4" fmla="*/ 404 w 484"/>
                  <a:gd name="T5" fmla="*/ 118 h 513"/>
                  <a:gd name="T6" fmla="*/ 440 w 484"/>
                  <a:gd name="T7" fmla="*/ 169 h 513"/>
                  <a:gd name="T8" fmla="*/ 484 w 484"/>
                  <a:gd name="T9" fmla="*/ 220 h 513"/>
                  <a:gd name="T10" fmla="*/ 381 w 484"/>
                  <a:gd name="T11" fmla="*/ 397 h 513"/>
                  <a:gd name="T12" fmla="*/ 319 w 484"/>
                  <a:gd name="T13" fmla="*/ 466 h 513"/>
                  <a:gd name="T14" fmla="*/ 267 w 484"/>
                  <a:gd name="T15" fmla="*/ 493 h 513"/>
                  <a:gd name="T16" fmla="*/ 251 w 484"/>
                  <a:gd name="T17" fmla="*/ 487 h 513"/>
                  <a:gd name="T18" fmla="*/ 252 w 484"/>
                  <a:gd name="T19" fmla="*/ 467 h 513"/>
                  <a:gd name="T20" fmla="*/ 276 w 484"/>
                  <a:gd name="T21" fmla="*/ 444 h 513"/>
                  <a:gd name="T22" fmla="*/ 305 w 484"/>
                  <a:gd name="T23" fmla="*/ 416 h 513"/>
                  <a:gd name="T24" fmla="*/ 312 w 484"/>
                  <a:gd name="T25" fmla="*/ 392 h 513"/>
                  <a:gd name="T26" fmla="*/ 287 w 484"/>
                  <a:gd name="T27" fmla="*/ 406 h 513"/>
                  <a:gd name="T28" fmla="*/ 250 w 484"/>
                  <a:gd name="T29" fmla="*/ 446 h 513"/>
                  <a:gd name="T30" fmla="*/ 206 w 484"/>
                  <a:gd name="T31" fmla="*/ 487 h 513"/>
                  <a:gd name="T32" fmla="*/ 171 w 484"/>
                  <a:gd name="T33" fmla="*/ 502 h 513"/>
                  <a:gd name="T34" fmla="*/ 135 w 484"/>
                  <a:gd name="T35" fmla="*/ 512 h 513"/>
                  <a:gd name="T36" fmla="*/ 120 w 484"/>
                  <a:gd name="T37" fmla="*/ 512 h 513"/>
                  <a:gd name="T38" fmla="*/ 114 w 484"/>
                  <a:gd name="T39" fmla="*/ 507 h 513"/>
                  <a:gd name="T40" fmla="*/ 126 w 484"/>
                  <a:gd name="T41" fmla="*/ 471 h 513"/>
                  <a:gd name="T42" fmla="*/ 151 w 484"/>
                  <a:gd name="T43" fmla="*/ 443 h 513"/>
                  <a:gd name="T44" fmla="*/ 213 w 484"/>
                  <a:gd name="T45" fmla="*/ 378 h 513"/>
                  <a:gd name="T46" fmla="*/ 195 w 484"/>
                  <a:gd name="T47" fmla="*/ 369 h 513"/>
                  <a:gd name="T48" fmla="*/ 186 w 484"/>
                  <a:gd name="T49" fmla="*/ 376 h 513"/>
                  <a:gd name="T50" fmla="*/ 88 w 484"/>
                  <a:gd name="T51" fmla="*/ 488 h 513"/>
                  <a:gd name="T52" fmla="*/ 52 w 484"/>
                  <a:gd name="T53" fmla="*/ 496 h 513"/>
                  <a:gd name="T54" fmla="*/ 48 w 484"/>
                  <a:gd name="T55" fmla="*/ 468 h 513"/>
                  <a:gd name="T56" fmla="*/ 88 w 484"/>
                  <a:gd name="T57" fmla="*/ 402 h 513"/>
                  <a:gd name="T58" fmla="*/ 160 w 484"/>
                  <a:gd name="T59" fmla="*/ 317 h 513"/>
                  <a:gd name="T60" fmla="*/ 166 w 484"/>
                  <a:gd name="T61" fmla="*/ 306 h 513"/>
                  <a:gd name="T62" fmla="*/ 149 w 484"/>
                  <a:gd name="T63" fmla="*/ 301 h 513"/>
                  <a:gd name="T64" fmla="*/ 129 w 484"/>
                  <a:gd name="T65" fmla="*/ 317 h 513"/>
                  <a:gd name="T66" fmla="*/ 70 w 484"/>
                  <a:gd name="T67" fmla="*/ 383 h 513"/>
                  <a:gd name="T68" fmla="*/ 20 w 484"/>
                  <a:gd name="T69" fmla="*/ 391 h 513"/>
                  <a:gd name="T70" fmla="*/ 31 w 484"/>
                  <a:gd name="T71" fmla="*/ 334 h 513"/>
                  <a:gd name="T72" fmla="*/ 88 w 484"/>
                  <a:gd name="T73" fmla="*/ 257 h 513"/>
                  <a:gd name="T74" fmla="*/ 91 w 484"/>
                  <a:gd name="T75" fmla="*/ 242 h 513"/>
                  <a:gd name="T76" fmla="*/ 37 w 484"/>
                  <a:gd name="T77" fmla="*/ 290 h 513"/>
                  <a:gd name="T78" fmla="*/ 19 w 484"/>
                  <a:gd name="T79" fmla="*/ 313 h 513"/>
                  <a:gd name="T80" fmla="*/ 9 w 484"/>
                  <a:gd name="T81" fmla="*/ 315 h 513"/>
                  <a:gd name="T82" fmla="*/ 0 w 484"/>
                  <a:gd name="T83" fmla="*/ 305 h 513"/>
                  <a:gd name="T84" fmla="*/ 17 w 484"/>
                  <a:gd name="T85" fmla="*/ 243 h 513"/>
                  <a:gd name="T86" fmla="*/ 89 w 484"/>
                  <a:gd name="T87" fmla="*/ 154 h 513"/>
                  <a:gd name="T88" fmla="*/ 134 w 484"/>
                  <a:gd name="T89" fmla="*/ 106 h 513"/>
                  <a:gd name="T90" fmla="*/ 194 w 484"/>
                  <a:gd name="T91" fmla="*/ 69 h 513"/>
                  <a:gd name="T92" fmla="*/ 320 w 484"/>
                  <a:gd name="T93" fmla="*/ 7 h 513"/>
                  <a:gd name="T94" fmla="*/ 341 w 484"/>
                  <a:gd name="T95" fmla="*/ 0 h 5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484" h="513">
                    <a:moveTo>
                      <a:pt x="341" y="0"/>
                    </a:moveTo>
                    <a:cubicBezTo>
                      <a:pt x="357" y="18"/>
                      <a:pt x="361" y="41"/>
                      <a:pt x="372" y="60"/>
                    </a:cubicBezTo>
                    <a:cubicBezTo>
                      <a:pt x="383" y="79"/>
                      <a:pt x="392" y="99"/>
                      <a:pt x="404" y="118"/>
                    </a:cubicBezTo>
                    <a:cubicBezTo>
                      <a:pt x="415" y="136"/>
                      <a:pt x="427" y="153"/>
                      <a:pt x="440" y="169"/>
                    </a:cubicBezTo>
                    <a:cubicBezTo>
                      <a:pt x="454" y="187"/>
                      <a:pt x="469" y="203"/>
                      <a:pt x="484" y="220"/>
                    </a:cubicBezTo>
                    <a:cubicBezTo>
                      <a:pt x="456" y="282"/>
                      <a:pt x="424" y="343"/>
                      <a:pt x="381" y="397"/>
                    </a:cubicBezTo>
                    <a:cubicBezTo>
                      <a:pt x="362" y="422"/>
                      <a:pt x="341" y="444"/>
                      <a:pt x="319" y="466"/>
                    </a:cubicBezTo>
                    <a:cubicBezTo>
                      <a:pt x="305" y="480"/>
                      <a:pt x="288" y="490"/>
                      <a:pt x="267" y="493"/>
                    </a:cubicBezTo>
                    <a:cubicBezTo>
                      <a:pt x="261" y="494"/>
                      <a:pt x="255" y="493"/>
                      <a:pt x="251" y="487"/>
                    </a:cubicBezTo>
                    <a:cubicBezTo>
                      <a:pt x="247" y="481"/>
                      <a:pt x="246" y="472"/>
                      <a:pt x="252" y="467"/>
                    </a:cubicBezTo>
                    <a:cubicBezTo>
                      <a:pt x="259" y="459"/>
                      <a:pt x="268" y="452"/>
                      <a:pt x="276" y="444"/>
                    </a:cubicBezTo>
                    <a:cubicBezTo>
                      <a:pt x="286" y="435"/>
                      <a:pt x="296" y="426"/>
                      <a:pt x="305" y="416"/>
                    </a:cubicBezTo>
                    <a:cubicBezTo>
                      <a:pt x="311" y="409"/>
                      <a:pt x="313" y="401"/>
                      <a:pt x="312" y="392"/>
                    </a:cubicBezTo>
                    <a:cubicBezTo>
                      <a:pt x="300" y="392"/>
                      <a:pt x="291" y="396"/>
                      <a:pt x="287" y="406"/>
                    </a:cubicBezTo>
                    <a:cubicBezTo>
                      <a:pt x="279" y="424"/>
                      <a:pt x="263" y="434"/>
                      <a:pt x="250" y="446"/>
                    </a:cubicBezTo>
                    <a:cubicBezTo>
                      <a:pt x="235" y="459"/>
                      <a:pt x="221" y="473"/>
                      <a:pt x="206" y="487"/>
                    </a:cubicBezTo>
                    <a:cubicBezTo>
                      <a:pt x="196" y="496"/>
                      <a:pt x="186" y="503"/>
                      <a:pt x="171" y="502"/>
                    </a:cubicBezTo>
                    <a:cubicBezTo>
                      <a:pt x="159" y="502"/>
                      <a:pt x="147" y="509"/>
                      <a:pt x="135" y="512"/>
                    </a:cubicBezTo>
                    <a:cubicBezTo>
                      <a:pt x="130" y="513"/>
                      <a:pt x="125" y="512"/>
                      <a:pt x="120" y="512"/>
                    </a:cubicBezTo>
                    <a:cubicBezTo>
                      <a:pt x="118" y="512"/>
                      <a:pt x="117" y="509"/>
                      <a:pt x="114" y="507"/>
                    </a:cubicBezTo>
                    <a:cubicBezTo>
                      <a:pt x="111" y="493"/>
                      <a:pt x="117" y="482"/>
                      <a:pt x="126" y="471"/>
                    </a:cubicBezTo>
                    <a:cubicBezTo>
                      <a:pt x="133" y="461"/>
                      <a:pt x="142" y="452"/>
                      <a:pt x="151" y="443"/>
                    </a:cubicBezTo>
                    <a:cubicBezTo>
                      <a:pt x="172" y="421"/>
                      <a:pt x="193" y="399"/>
                      <a:pt x="213" y="378"/>
                    </a:cubicBezTo>
                    <a:cubicBezTo>
                      <a:pt x="210" y="366"/>
                      <a:pt x="202" y="367"/>
                      <a:pt x="195" y="369"/>
                    </a:cubicBezTo>
                    <a:cubicBezTo>
                      <a:pt x="192" y="370"/>
                      <a:pt x="188" y="373"/>
                      <a:pt x="186" y="376"/>
                    </a:cubicBezTo>
                    <a:cubicBezTo>
                      <a:pt x="153" y="414"/>
                      <a:pt x="111" y="443"/>
                      <a:pt x="88" y="488"/>
                    </a:cubicBezTo>
                    <a:cubicBezTo>
                      <a:pt x="75" y="495"/>
                      <a:pt x="64" y="498"/>
                      <a:pt x="52" y="496"/>
                    </a:cubicBezTo>
                    <a:cubicBezTo>
                      <a:pt x="42" y="487"/>
                      <a:pt x="44" y="477"/>
                      <a:pt x="48" y="468"/>
                    </a:cubicBezTo>
                    <a:cubicBezTo>
                      <a:pt x="58" y="444"/>
                      <a:pt x="71" y="422"/>
                      <a:pt x="88" y="402"/>
                    </a:cubicBezTo>
                    <a:cubicBezTo>
                      <a:pt x="113" y="374"/>
                      <a:pt x="136" y="346"/>
                      <a:pt x="160" y="317"/>
                    </a:cubicBezTo>
                    <a:cubicBezTo>
                      <a:pt x="163" y="314"/>
                      <a:pt x="164" y="309"/>
                      <a:pt x="166" y="306"/>
                    </a:cubicBezTo>
                    <a:cubicBezTo>
                      <a:pt x="161" y="298"/>
                      <a:pt x="154" y="297"/>
                      <a:pt x="149" y="301"/>
                    </a:cubicBezTo>
                    <a:cubicBezTo>
                      <a:pt x="142" y="305"/>
                      <a:pt x="135" y="311"/>
                      <a:pt x="129" y="317"/>
                    </a:cubicBezTo>
                    <a:cubicBezTo>
                      <a:pt x="109" y="339"/>
                      <a:pt x="89" y="361"/>
                      <a:pt x="70" y="383"/>
                    </a:cubicBezTo>
                    <a:cubicBezTo>
                      <a:pt x="51" y="406"/>
                      <a:pt x="49" y="406"/>
                      <a:pt x="20" y="391"/>
                    </a:cubicBezTo>
                    <a:cubicBezTo>
                      <a:pt x="13" y="370"/>
                      <a:pt x="15" y="353"/>
                      <a:pt x="31" y="334"/>
                    </a:cubicBezTo>
                    <a:cubicBezTo>
                      <a:pt x="53" y="311"/>
                      <a:pt x="70" y="283"/>
                      <a:pt x="88" y="257"/>
                    </a:cubicBezTo>
                    <a:cubicBezTo>
                      <a:pt x="90" y="254"/>
                      <a:pt x="90" y="249"/>
                      <a:pt x="91" y="242"/>
                    </a:cubicBezTo>
                    <a:cubicBezTo>
                      <a:pt x="64" y="251"/>
                      <a:pt x="52" y="272"/>
                      <a:pt x="37" y="290"/>
                    </a:cubicBezTo>
                    <a:cubicBezTo>
                      <a:pt x="31" y="297"/>
                      <a:pt x="25" y="306"/>
                      <a:pt x="19" y="313"/>
                    </a:cubicBezTo>
                    <a:cubicBezTo>
                      <a:pt x="17" y="315"/>
                      <a:pt x="11" y="316"/>
                      <a:pt x="9" y="315"/>
                    </a:cubicBezTo>
                    <a:cubicBezTo>
                      <a:pt x="5" y="313"/>
                      <a:pt x="0" y="308"/>
                      <a:pt x="0" y="305"/>
                    </a:cubicBezTo>
                    <a:cubicBezTo>
                      <a:pt x="4" y="284"/>
                      <a:pt x="0" y="262"/>
                      <a:pt x="17" y="243"/>
                    </a:cubicBezTo>
                    <a:cubicBezTo>
                      <a:pt x="42" y="215"/>
                      <a:pt x="64" y="184"/>
                      <a:pt x="89" y="154"/>
                    </a:cubicBezTo>
                    <a:cubicBezTo>
                      <a:pt x="103" y="137"/>
                      <a:pt x="117" y="120"/>
                      <a:pt x="134" y="106"/>
                    </a:cubicBezTo>
                    <a:cubicBezTo>
                      <a:pt x="152" y="91"/>
                      <a:pt x="173" y="79"/>
                      <a:pt x="194" y="69"/>
                    </a:cubicBezTo>
                    <a:cubicBezTo>
                      <a:pt x="235" y="47"/>
                      <a:pt x="278" y="27"/>
                      <a:pt x="320" y="7"/>
                    </a:cubicBezTo>
                    <a:cubicBezTo>
                      <a:pt x="326" y="4"/>
                      <a:pt x="333" y="2"/>
                      <a:pt x="341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42" name="Freeform 27"/>
              <p:cNvSpPr>
                <a:spLocks/>
              </p:cNvSpPr>
              <p:nvPr/>
            </p:nvSpPr>
            <p:spPr bwMode="auto">
              <a:xfrm>
                <a:off x="8051801" y="3529013"/>
                <a:ext cx="558800" cy="295275"/>
              </a:xfrm>
              <a:custGeom>
                <a:avLst/>
                <a:gdLst>
                  <a:gd name="T0" fmla="*/ 311 w 679"/>
                  <a:gd name="T1" fmla="*/ 174 h 359"/>
                  <a:gd name="T2" fmla="*/ 330 w 679"/>
                  <a:gd name="T3" fmla="*/ 206 h 359"/>
                  <a:gd name="T4" fmla="*/ 399 w 679"/>
                  <a:gd name="T5" fmla="*/ 268 h 359"/>
                  <a:gd name="T6" fmla="*/ 434 w 679"/>
                  <a:gd name="T7" fmla="*/ 301 h 359"/>
                  <a:gd name="T8" fmla="*/ 430 w 679"/>
                  <a:gd name="T9" fmla="*/ 337 h 359"/>
                  <a:gd name="T10" fmla="*/ 367 w 679"/>
                  <a:gd name="T11" fmla="*/ 354 h 359"/>
                  <a:gd name="T12" fmla="*/ 266 w 679"/>
                  <a:gd name="T13" fmla="*/ 320 h 359"/>
                  <a:gd name="T14" fmla="*/ 171 w 679"/>
                  <a:gd name="T15" fmla="*/ 280 h 359"/>
                  <a:gd name="T16" fmla="*/ 50 w 679"/>
                  <a:gd name="T17" fmla="*/ 224 h 359"/>
                  <a:gd name="T18" fmla="*/ 0 w 679"/>
                  <a:gd name="T19" fmla="*/ 168 h 359"/>
                  <a:gd name="T20" fmla="*/ 55 w 679"/>
                  <a:gd name="T21" fmla="*/ 73 h 359"/>
                  <a:gd name="T22" fmla="*/ 120 w 679"/>
                  <a:gd name="T23" fmla="*/ 12 h 359"/>
                  <a:gd name="T24" fmla="*/ 162 w 679"/>
                  <a:gd name="T25" fmla="*/ 4 h 359"/>
                  <a:gd name="T26" fmla="*/ 165 w 679"/>
                  <a:gd name="T27" fmla="*/ 5 h 359"/>
                  <a:gd name="T28" fmla="*/ 314 w 679"/>
                  <a:gd name="T29" fmla="*/ 33 h 359"/>
                  <a:gd name="T30" fmla="*/ 525 w 679"/>
                  <a:gd name="T31" fmla="*/ 86 h 359"/>
                  <a:gd name="T32" fmla="*/ 599 w 679"/>
                  <a:gd name="T33" fmla="*/ 135 h 359"/>
                  <a:gd name="T34" fmla="*/ 670 w 679"/>
                  <a:gd name="T35" fmla="*/ 210 h 359"/>
                  <a:gd name="T36" fmla="*/ 679 w 679"/>
                  <a:gd name="T37" fmla="*/ 224 h 359"/>
                  <a:gd name="T38" fmla="*/ 668 w 679"/>
                  <a:gd name="T39" fmla="*/ 237 h 359"/>
                  <a:gd name="T40" fmla="*/ 651 w 679"/>
                  <a:gd name="T41" fmla="*/ 233 h 359"/>
                  <a:gd name="T42" fmla="*/ 641 w 679"/>
                  <a:gd name="T43" fmla="*/ 223 h 359"/>
                  <a:gd name="T44" fmla="*/ 543 w 679"/>
                  <a:gd name="T45" fmla="*/ 127 h 359"/>
                  <a:gd name="T46" fmla="*/ 534 w 679"/>
                  <a:gd name="T47" fmla="*/ 125 h 359"/>
                  <a:gd name="T48" fmla="*/ 537 w 679"/>
                  <a:gd name="T49" fmla="*/ 134 h 359"/>
                  <a:gd name="T50" fmla="*/ 573 w 679"/>
                  <a:gd name="T51" fmla="*/ 171 h 359"/>
                  <a:gd name="T52" fmla="*/ 649 w 679"/>
                  <a:gd name="T53" fmla="*/ 256 h 359"/>
                  <a:gd name="T54" fmla="*/ 662 w 679"/>
                  <a:gd name="T55" fmla="*/ 272 h 359"/>
                  <a:gd name="T56" fmla="*/ 646 w 679"/>
                  <a:gd name="T57" fmla="*/ 283 h 359"/>
                  <a:gd name="T58" fmla="*/ 574 w 679"/>
                  <a:gd name="T59" fmla="*/ 277 h 359"/>
                  <a:gd name="T60" fmla="*/ 502 w 679"/>
                  <a:gd name="T61" fmla="*/ 248 h 359"/>
                  <a:gd name="T62" fmla="*/ 468 w 679"/>
                  <a:gd name="T63" fmla="*/ 234 h 359"/>
                  <a:gd name="T64" fmla="*/ 352 w 679"/>
                  <a:gd name="T65" fmla="*/ 188 h 359"/>
                  <a:gd name="T66" fmla="*/ 311 w 679"/>
                  <a:gd name="T67" fmla="*/ 174 h 3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679" h="359">
                    <a:moveTo>
                      <a:pt x="311" y="174"/>
                    </a:moveTo>
                    <a:cubicBezTo>
                      <a:pt x="312" y="189"/>
                      <a:pt x="321" y="198"/>
                      <a:pt x="330" y="206"/>
                    </a:cubicBezTo>
                    <a:cubicBezTo>
                      <a:pt x="352" y="227"/>
                      <a:pt x="376" y="247"/>
                      <a:pt x="399" y="268"/>
                    </a:cubicBezTo>
                    <a:cubicBezTo>
                      <a:pt x="411" y="279"/>
                      <a:pt x="423" y="289"/>
                      <a:pt x="434" y="301"/>
                    </a:cubicBezTo>
                    <a:cubicBezTo>
                      <a:pt x="444" y="313"/>
                      <a:pt x="442" y="327"/>
                      <a:pt x="430" y="337"/>
                    </a:cubicBezTo>
                    <a:cubicBezTo>
                      <a:pt x="411" y="350"/>
                      <a:pt x="391" y="359"/>
                      <a:pt x="367" y="354"/>
                    </a:cubicBezTo>
                    <a:cubicBezTo>
                      <a:pt x="332" y="347"/>
                      <a:pt x="298" y="337"/>
                      <a:pt x="266" y="320"/>
                    </a:cubicBezTo>
                    <a:cubicBezTo>
                      <a:pt x="235" y="304"/>
                      <a:pt x="204" y="290"/>
                      <a:pt x="171" y="280"/>
                    </a:cubicBezTo>
                    <a:cubicBezTo>
                      <a:pt x="127" y="268"/>
                      <a:pt x="89" y="246"/>
                      <a:pt x="50" y="224"/>
                    </a:cubicBezTo>
                    <a:cubicBezTo>
                      <a:pt x="28" y="211"/>
                      <a:pt x="15" y="190"/>
                      <a:pt x="0" y="168"/>
                    </a:cubicBezTo>
                    <a:cubicBezTo>
                      <a:pt x="19" y="136"/>
                      <a:pt x="31" y="101"/>
                      <a:pt x="55" y="73"/>
                    </a:cubicBezTo>
                    <a:cubicBezTo>
                      <a:pt x="75" y="51"/>
                      <a:pt x="98" y="32"/>
                      <a:pt x="120" y="12"/>
                    </a:cubicBezTo>
                    <a:cubicBezTo>
                      <a:pt x="131" y="1"/>
                      <a:pt x="146" y="0"/>
                      <a:pt x="162" y="4"/>
                    </a:cubicBezTo>
                    <a:cubicBezTo>
                      <a:pt x="163" y="4"/>
                      <a:pt x="164" y="4"/>
                      <a:pt x="165" y="5"/>
                    </a:cubicBezTo>
                    <a:cubicBezTo>
                      <a:pt x="212" y="26"/>
                      <a:pt x="264" y="27"/>
                      <a:pt x="314" y="33"/>
                    </a:cubicBezTo>
                    <a:cubicBezTo>
                      <a:pt x="386" y="42"/>
                      <a:pt x="457" y="61"/>
                      <a:pt x="525" y="86"/>
                    </a:cubicBezTo>
                    <a:cubicBezTo>
                      <a:pt x="553" y="96"/>
                      <a:pt x="578" y="114"/>
                      <a:pt x="599" y="135"/>
                    </a:cubicBezTo>
                    <a:cubicBezTo>
                      <a:pt x="624" y="159"/>
                      <a:pt x="647" y="185"/>
                      <a:pt x="670" y="210"/>
                    </a:cubicBezTo>
                    <a:cubicBezTo>
                      <a:pt x="674" y="213"/>
                      <a:pt x="676" y="218"/>
                      <a:pt x="679" y="224"/>
                    </a:cubicBezTo>
                    <a:cubicBezTo>
                      <a:pt x="675" y="228"/>
                      <a:pt x="673" y="234"/>
                      <a:pt x="668" y="237"/>
                    </a:cubicBezTo>
                    <a:cubicBezTo>
                      <a:pt x="662" y="241"/>
                      <a:pt x="656" y="237"/>
                      <a:pt x="651" y="233"/>
                    </a:cubicBezTo>
                    <a:cubicBezTo>
                      <a:pt x="647" y="230"/>
                      <a:pt x="644" y="226"/>
                      <a:pt x="641" y="223"/>
                    </a:cubicBezTo>
                    <a:cubicBezTo>
                      <a:pt x="608" y="191"/>
                      <a:pt x="576" y="159"/>
                      <a:pt x="543" y="127"/>
                    </a:cubicBezTo>
                    <a:cubicBezTo>
                      <a:pt x="542" y="126"/>
                      <a:pt x="539" y="126"/>
                      <a:pt x="534" y="125"/>
                    </a:cubicBezTo>
                    <a:cubicBezTo>
                      <a:pt x="536" y="129"/>
                      <a:pt x="535" y="132"/>
                      <a:pt x="537" y="134"/>
                    </a:cubicBezTo>
                    <a:cubicBezTo>
                      <a:pt x="549" y="147"/>
                      <a:pt x="560" y="161"/>
                      <a:pt x="573" y="171"/>
                    </a:cubicBezTo>
                    <a:cubicBezTo>
                      <a:pt x="604" y="195"/>
                      <a:pt x="628" y="224"/>
                      <a:pt x="649" y="256"/>
                    </a:cubicBezTo>
                    <a:cubicBezTo>
                      <a:pt x="652" y="261"/>
                      <a:pt x="656" y="266"/>
                      <a:pt x="662" y="272"/>
                    </a:cubicBezTo>
                    <a:cubicBezTo>
                      <a:pt x="656" y="277"/>
                      <a:pt x="651" y="281"/>
                      <a:pt x="646" y="283"/>
                    </a:cubicBezTo>
                    <a:cubicBezTo>
                      <a:pt x="621" y="290"/>
                      <a:pt x="597" y="290"/>
                      <a:pt x="574" y="277"/>
                    </a:cubicBezTo>
                    <a:cubicBezTo>
                      <a:pt x="552" y="263"/>
                      <a:pt x="528" y="254"/>
                      <a:pt x="502" y="248"/>
                    </a:cubicBezTo>
                    <a:cubicBezTo>
                      <a:pt x="491" y="246"/>
                      <a:pt x="479" y="240"/>
                      <a:pt x="468" y="234"/>
                    </a:cubicBezTo>
                    <a:cubicBezTo>
                      <a:pt x="432" y="211"/>
                      <a:pt x="393" y="198"/>
                      <a:pt x="352" y="188"/>
                    </a:cubicBezTo>
                    <a:cubicBezTo>
                      <a:pt x="339" y="185"/>
                      <a:pt x="327" y="179"/>
                      <a:pt x="311" y="174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43" name="Freeform 28"/>
              <p:cNvSpPr>
                <a:spLocks/>
              </p:cNvSpPr>
              <p:nvPr/>
            </p:nvSpPr>
            <p:spPr bwMode="auto">
              <a:xfrm>
                <a:off x="6132513" y="4811713"/>
                <a:ext cx="195263" cy="306388"/>
              </a:xfrm>
              <a:custGeom>
                <a:avLst/>
                <a:gdLst>
                  <a:gd name="T0" fmla="*/ 37 w 239"/>
                  <a:gd name="T1" fmla="*/ 0 h 371"/>
                  <a:gd name="T2" fmla="*/ 56 w 239"/>
                  <a:gd name="T3" fmla="*/ 30 h 371"/>
                  <a:gd name="T4" fmla="*/ 141 w 239"/>
                  <a:gd name="T5" fmla="*/ 141 h 371"/>
                  <a:gd name="T6" fmla="*/ 238 w 239"/>
                  <a:gd name="T7" fmla="*/ 235 h 371"/>
                  <a:gd name="T8" fmla="*/ 234 w 239"/>
                  <a:gd name="T9" fmla="*/ 298 h 371"/>
                  <a:gd name="T10" fmla="*/ 231 w 239"/>
                  <a:gd name="T11" fmla="*/ 364 h 371"/>
                  <a:gd name="T12" fmla="*/ 191 w 239"/>
                  <a:gd name="T13" fmla="*/ 365 h 371"/>
                  <a:gd name="T14" fmla="*/ 171 w 239"/>
                  <a:gd name="T15" fmla="*/ 344 h 371"/>
                  <a:gd name="T16" fmla="*/ 65 w 239"/>
                  <a:gd name="T17" fmla="*/ 263 h 371"/>
                  <a:gd name="T18" fmla="*/ 13 w 239"/>
                  <a:gd name="T19" fmla="*/ 150 h 371"/>
                  <a:gd name="T20" fmla="*/ 7 w 239"/>
                  <a:gd name="T21" fmla="*/ 117 h 371"/>
                  <a:gd name="T22" fmla="*/ 3 w 239"/>
                  <a:gd name="T23" fmla="*/ 62 h 371"/>
                  <a:gd name="T24" fmla="*/ 37 w 239"/>
                  <a:gd name="T25" fmla="*/ 0 h 3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239" h="371">
                    <a:moveTo>
                      <a:pt x="37" y="0"/>
                    </a:moveTo>
                    <a:cubicBezTo>
                      <a:pt x="44" y="11"/>
                      <a:pt x="51" y="20"/>
                      <a:pt x="56" y="30"/>
                    </a:cubicBezTo>
                    <a:cubicBezTo>
                      <a:pt x="77" y="72"/>
                      <a:pt x="108" y="107"/>
                      <a:pt x="141" y="141"/>
                    </a:cubicBezTo>
                    <a:cubicBezTo>
                      <a:pt x="172" y="172"/>
                      <a:pt x="204" y="202"/>
                      <a:pt x="238" y="235"/>
                    </a:cubicBezTo>
                    <a:cubicBezTo>
                      <a:pt x="237" y="254"/>
                      <a:pt x="236" y="276"/>
                      <a:pt x="234" y="298"/>
                    </a:cubicBezTo>
                    <a:cubicBezTo>
                      <a:pt x="232" y="320"/>
                      <a:pt x="239" y="342"/>
                      <a:pt x="231" y="364"/>
                    </a:cubicBezTo>
                    <a:cubicBezTo>
                      <a:pt x="217" y="371"/>
                      <a:pt x="204" y="367"/>
                      <a:pt x="191" y="365"/>
                    </a:cubicBezTo>
                    <a:cubicBezTo>
                      <a:pt x="183" y="359"/>
                      <a:pt x="183" y="348"/>
                      <a:pt x="171" y="344"/>
                    </a:cubicBezTo>
                    <a:cubicBezTo>
                      <a:pt x="127" y="329"/>
                      <a:pt x="90" y="305"/>
                      <a:pt x="65" y="263"/>
                    </a:cubicBezTo>
                    <a:cubicBezTo>
                      <a:pt x="44" y="227"/>
                      <a:pt x="22" y="192"/>
                      <a:pt x="13" y="150"/>
                    </a:cubicBezTo>
                    <a:cubicBezTo>
                      <a:pt x="10" y="139"/>
                      <a:pt x="8" y="128"/>
                      <a:pt x="7" y="117"/>
                    </a:cubicBezTo>
                    <a:cubicBezTo>
                      <a:pt x="6" y="99"/>
                      <a:pt x="5" y="80"/>
                      <a:pt x="3" y="62"/>
                    </a:cubicBezTo>
                    <a:cubicBezTo>
                      <a:pt x="0" y="25"/>
                      <a:pt x="0" y="25"/>
                      <a:pt x="37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44" name="Freeform 29"/>
              <p:cNvSpPr>
                <a:spLocks/>
              </p:cNvSpPr>
              <p:nvPr/>
            </p:nvSpPr>
            <p:spPr bwMode="auto">
              <a:xfrm>
                <a:off x="7216776" y="5062538"/>
                <a:ext cx="303213" cy="133350"/>
              </a:xfrm>
              <a:custGeom>
                <a:avLst/>
                <a:gdLst>
                  <a:gd name="T0" fmla="*/ 342 w 368"/>
                  <a:gd name="T1" fmla="*/ 0 h 163"/>
                  <a:gd name="T2" fmla="*/ 368 w 368"/>
                  <a:gd name="T3" fmla="*/ 34 h 163"/>
                  <a:gd name="T4" fmla="*/ 6 w 368"/>
                  <a:gd name="T5" fmla="*/ 123 h 163"/>
                  <a:gd name="T6" fmla="*/ 10 w 368"/>
                  <a:gd name="T7" fmla="*/ 74 h 163"/>
                  <a:gd name="T8" fmla="*/ 62 w 368"/>
                  <a:gd name="T9" fmla="*/ 72 h 163"/>
                  <a:gd name="T10" fmla="*/ 124 w 368"/>
                  <a:gd name="T11" fmla="*/ 65 h 163"/>
                  <a:gd name="T12" fmla="*/ 328 w 368"/>
                  <a:gd name="T13" fmla="*/ 2 h 163"/>
                  <a:gd name="T14" fmla="*/ 342 w 368"/>
                  <a:gd name="T15" fmla="*/ 0 h 16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368" h="163">
                    <a:moveTo>
                      <a:pt x="342" y="0"/>
                    </a:moveTo>
                    <a:cubicBezTo>
                      <a:pt x="350" y="11"/>
                      <a:pt x="359" y="23"/>
                      <a:pt x="368" y="34"/>
                    </a:cubicBezTo>
                    <a:cubicBezTo>
                      <a:pt x="279" y="124"/>
                      <a:pt x="127" y="163"/>
                      <a:pt x="6" y="123"/>
                    </a:cubicBezTo>
                    <a:cubicBezTo>
                      <a:pt x="0" y="106"/>
                      <a:pt x="0" y="90"/>
                      <a:pt x="10" y="74"/>
                    </a:cubicBezTo>
                    <a:cubicBezTo>
                      <a:pt x="27" y="68"/>
                      <a:pt x="45" y="70"/>
                      <a:pt x="62" y="72"/>
                    </a:cubicBezTo>
                    <a:cubicBezTo>
                      <a:pt x="83" y="75"/>
                      <a:pt x="104" y="72"/>
                      <a:pt x="124" y="65"/>
                    </a:cubicBezTo>
                    <a:cubicBezTo>
                      <a:pt x="192" y="44"/>
                      <a:pt x="263" y="31"/>
                      <a:pt x="328" y="2"/>
                    </a:cubicBezTo>
                    <a:cubicBezTo>
                      <a:pt x="332" y="1"/>
                      <a:pt x="336" y="1"/>
                      <a:pt x="342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45" name="Freeform 30"/>
              <p:cNvSpPr>
                <a:spLocks/>
              </p:cNvSpPr>
              <p:nvPr/>
            </p:nvSpPr>
            <p:spPr bwMode="auto">
              <a:xfrm>
                <a:off x="7178676" y="1885950"/>
                <a:ext cx="149225" cy="131763"/>
              </a:xfrm>
              <a:custGeom>
                <a:avLst/>
                <a:gdLst>
                  <a:gd name="T0" fmla="*/ 181 w 181"/>
                  <a:gd name="T1" fmla="*/ 42 h 159"/>
                  <a:gd name="T2" fmla="*/ 96 w 181"/>
                  <a:gd name="T3" fmla="*/ 97 h 159"/>
                  <a:gd name="T4" fmla="*/ 20 w 181"/>
                  <a:gd name="T5" fmla="*/ 159 h 159"/>
                  <a:gd name="T6" fmla="*/ 1 w 181"/>
                  <a:gd name="T7" fmla="*/ 139 h 159"/>
                  <a:gd name="T8" fmla="*/ 4 w 181"/>
                  <a:gd name="T9" fmla="*/ 109 h 159"/>
                  <a:gd name="T10" fmla="*/ 50 w 181"/>
                  <a:gd name="T11" fmla="*/ 27 h 159"/>
                  <a:gd name="T12" fmla="*/ 81 w 181"/>
                  <a:gd name="T13" fmla="*/ 8 h 159"/>
                  <a:gd name="T14" fmla="*/ 164 w 181"/>
                  <a:gd name="T15" fmla="*/ 18 h 159"/>
                  <a:gd name="T16" fmla="*/ 181 w 181"/>
                  <a:gd name="T17" fmla="*/ 42 h 1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181" h="159">
                    <a:moveTo>
                      <a:pt x="181" y="42"/>
                    </a:moveTo>
                    <a:cubicBezTo>
                      <a:pt x="157" y="65"/>
                      <a:pt x="122" y="75"/>
                      <a:pt x="96" y="97"/>
                    </a:cubicBezTo>
                    <a:cubicBezTo>
                      <a:pt x="70" y="118"/>
                      <a:pt x="45" y="139"/>
                      <a:pt x="20" y="159"/>
                    </a:cubicBezTo>
                    <a:cubicBezTo>
                      <a:pt x="6" y="157"/>
                      <a:pt x="1" y="149"/>
                      <a:pt x="1" y="139"/>
                    </a:cubicBezTo>
                    <a:cubicBezTo>
                      <a:pt x="0" y="129"/>
                      <a:pt x="1" y="119"/>
                      <a:pt x="4" y="109"/>
                    </a:cubicBezTo>
                    <a:cubicBezTo>
                      <a:pt x="11" y="77"/>
                      <a:pt x="29" y="51"/>
                      <a:pt x="50" y="27"/>
                    </a:cubicBezTo>
                    <a:cubicBezTo>
                      <a:pt x="58" y="17"/>
                      <a:pt x="69" y="11"/>
                      <a:pt x="81" y="8"/>
                    </a:cubicBezTo>
                    <a:cubicBezTo>
                      <a:pt x="110" y="0"/>
                      <a:pt x="138" y="4"/>
                      <a:pt x="164" y="18"/>
                    </a:cubicBezTo>
                    <a:cubicBezTo>
                      <a:pt x="172" y="23"/>
                      <a:pt x="181" y="28"/>
                      <a:pt x="181" y="42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46" name="Freeform 31"/>
              <p:cNvSpPr>
                <a:spLocks/>
              </p:cNvSpPr>
              <p:nvPr/>
            </p:nvSpPr>
            <p:spPr bwMode="auto">
              <a:xfrm>
                <a:off x="8026401" y="3686175"/>
                <a:ext cx="46038" cy="60325"/>
              </a:xfrm>
              <a:custGeom>
                <a:avLst/>
                <a:gdLst>
                  <a:gd name="T0" fmla="*/ 21 w 56"/>
                  <a:gd name="T1" fmla="*/ 74 h 74"/>
                  <a:gd name="T2" fmla="*/ 1 w 56"/>
                  <a:gd name="T3" fmla="*/ 48 h 74"/>
                  <a:gd name="T4" fmla="*/ 22 w 56"/>
                  <a:gd name="T5" fmla="*/ 0 h 74"/>
                  <a:gd name="T6" fmla="*/ 56 w 56"/>
                  <a:gd name="T7" fmla="*/ 40 h 74"/>
                  <a:gd name="T8" fmla="*/ 20 w 56"/>
                  <a:gd name="T9" fmla="*/ 73 h 74"/>
                  <a:gd name="T10" fmla="*/ 21 w 56"/>
                  <a:gd name="T11" fmla="*/ 74 h 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6" h="74">
                    <a:moveTo>
                      <a:pt x="21" y="74"/>
                    </a:moveTo>
                    <a:cubicBezTo>
                      <a:pt x="21" y="60"/>
                      <a:pt x="10" y="55"/>
                      <a:pt x="1" y="48"/>
                    </a:cubicBezTo>
                    <a:cubicBezTo>
                      <a:pt x="0" y="29"/>
                      <a:pt x="5" y="12"/>
                      <a:pt x="22" y="0"/>
                    </a:cubicBezTo>
                    <a:cubicBezTo>
                      <a:pt x="37" y="11"/>
                      <a:pt x="46" y="25"/>
                      <a:pt x="56" y="40"/>
                    </a:cubicBezTo>
                    <a:cubicBezTo>
                      <a:pt x="46" y="55"/>
                      <a:pt x="35" y="66"/>
                      <a:pt x="20" y="73"/>
                    </a:cubicBezTo>
                    <a:lnTo>
                      <a:pt x="21" y="74"/>
                    </a:ln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47" name="Freeform 32"/>
              <p:cNvSpPr>
                <a:spLocks/>
              </p:cNvSpPr>
              <p:nvPr/>
            </p:nvSpPr>
            <p:spPr bwMode="auto">
              <a:xfrm>
                <a:off x="7837488" y="2379663"/>
                <a:ext cx="34925" cy="31750"/>
              </a:xfrm>
              <a:custGeom>
                <a:avLst/>
                <a:gdLst>
                  <a:gd name="T0" fmla="*/ 43 w 43"/>
                  <a:gd name="T1" fmla="*/ 8 h 40"/>
                  <a:gd name="T2" fmla="*/ 15 w 43"/>
                  <a:gd name="T3" fmla="*/ 35 h 40"/>
                  <a:gd name="T4" fmla="*/ 7 w 43"/>
                  <a:gd name="T5" fmla="*/ 8 h 40"/>
                  <a:gd name="T6" fmla="*/ 18 w 43"/>
                  <a:gd name="T7" fmla="*/ 0 h 40"/>
                  <a:gd name="T8" fmla="*/ 43 w 43"/>
                  <a:gd name="T9" fmla="*/ 8 h 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3" h="40">
                    <a:moveTo>
                      <a:pt x="43" y="8"/>
                    </a:moveTo>
                    <a:cubicBezTo>
                      <a:pt x="31" y="35"/>
                      <a:pt x="26" y="40"/>
                      <a:pt x="15" y="35"/>
                    </a:cubicBezTo>
                    <a:cubicBezTo>
                      <a:pt x="4" y="30"/>
                      <a:pt x="0" y="18"/>
                      <a:pt x="7" y="8"/>
                    </a:cubicBezTo>
                    <a:cubicBezTo>
                      <a:pt x="10" y="4"/>
                      <a:pt x="15" y="0"/>
                      <a:pt x="18" y="0"/>
                    </a:cubicBezTo>
                    <a:cubicBezTo>
                      <a:pt x="26" y="1"/>
                      <a:pt x="33" y="5"/>
                      <a:pt x="43" y="8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48" name="Freeform 33"/>
              <p:cNvSpPr>
                <a:spLocks/>
              </p:cNvSpPr>
              <p:nvPr/>
            </p:nvSpPr>
            <p:spPr bwMode="auto">
              <a:xfrm>
                <a:off x="8197851" y="3508375"/>
                <a:ext cx="19050" cy="20638"/>
              </a:xfrm>
              <a:custGeom>
                <a:avLst/>
                <a:gdLst>
                  <a:gd name="T0" fmla="*/ 21 w 22"/>
                  <a:gd name="T1" fmla="*/ 16 h 24"/>
                  <a:gd name="T2" fmla="*/ 17 w 22"/>
                  <a:gd name="T3" fmla="*/ 21 h 24"/>
                  <a:gd name="T4" fmla="*/ 0 w 22"/>
                  <a:gd name="T5" fmla="*/ 13 h 24"/>
                  <a:gd name="T6" fmla="*/ 4 w 22"/>
                  <a:gd name="T7" fmla="*/ 4 h 24"/>
                  <a:gd name="T8" fmla="*/ 21 w 22"/>
                  <a:gd name="T9" fmla="*/ 16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2" h="24">
                    <a:moveTo>
                      <a:pt x="21" y="16"/>
                    </a:moveTo>
                    <a:cubicBezTo>
                      <a:pt x="20" y="18"/>
                      <a:pt x="19" y="20"/>
                      <a:pt x="17" y="21"/>
                    </a:cubicBezTo>
                    <a:cubicBezTo>
                      <a:pt x="10" y="24"/>
                      <a:pt x="2" y="20"/>
                      <a:pt x="0" y="13"/>
                    </a:cubicBezTo>
                    <a:cubicBezTo>
                      <a:pt x="0" y="10"/>
                      <a:pt x="2" y="5"/>
                      <a:pt x="4" y="4"/>
                    </a:cubicBezTo>
                    <a:cubicBezTo>
                      <a:pt x="11" y="0"/>
                      <a:pt x="22" y="8"/>
                      <a:pt x="21" y="16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49" name="Freeform 34"/>
              <p:cNvSpPr>
                <a:spLocks/>
              </p:cNvSpPr>
              <p:nvPr/>
            </p:nvSpPr>
            <p:spPr bwMode="auto">
              <a:xfrm>
                <a:off x="7383463" y="2306638"/>
                <a:ext cx="12700" cy="19050"/>
              </a:xfrm>
              <a:custGeom>
                <a:avLst/>
                <a:gdLst>
                  <a:gd name="T0" fmla="*/ 4 w 15"/>
                  <a:gd name="T1" fmla="*/ 0 h 22"/>
                  <a:gd name="T2" fmla="*/ 14 w 15"/>
                  <a:gd name="T3" fmla="*/ 15 h 22"/>
                  <a:gd name="T4" fmla="*/ 12 w 15"/>
                  <a:gd name="T5" fmla="*/ 21 h 22"/>
                  <a:gd name="T6" fmla="*/ 5 w 15"/>
                  <a:gd name="T7" fmla="*/ 20 h 22"/>
                  <a:gd name="T8" fmla="*/ 4 w 15"/>
                  <a:gd name="T9" fmla="*/ 0 h 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5" h="22">
                    <a:moveTo>
                      <a:pt x="4" y="0"/>
                    </a:moveTo>
                    <a:cubicBezTo>
                      <a:pt x="9" y="7"/>
                      <a:pt x="12" y="11"/>
                      <a:pt x="14" y="15"/>
                    </a:cubicBezTo>
                    <a:cubicBezTo>
                      <a:pt x="15" y="17"/>
                      <a:pt x="13" y="20"/>
                      <a:pt x="12" y="21"/>
                    </a:cubicBezTo>
                    <a:cubicBezTo>
                      <a:pt x="10" y="22"/>
                      <a:pt x="7" y="21"/>
                      <a:pt x="5" y="20"/>
                    </a:cubicBezTo>
                    <a:cubicBezTo>
                      <a:pt x="0" y="15"/>
                      <a:pt x="2" y="9"/>
                      <a:pt x="4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50" name="Freeform 60"/>
              <p:cNvSpPr>
                <a:spLocks noEditPoints="1"/>
              </p:cNvSpPr>
              <p:nvPr/>
            </p:nvSpPr>
            <p:spPr bwMode="auto">
              <a:xfrm>
                <a:off x="7575551" y="2317750"/>
                <a:ext cx="147638" cy="69850"/>
              </a:xfrm>
              <a:custGeom>
                <a:avLst/>
                <a:gdLst>
                  <a:gd name="T0" fmla="*/ 70 w 179"/>
                  <a:gd name="T1" fmla="*/ 23 h 85"/>
                  <a:gd name="T2" fmla="*/ 25 w 179"/>
                  <a:gd name="T3" fmla="*/ 28 h 85"/>
                  <a:gd name="T4" fmla="*/ 7 w 179"/>
                  <a:gd name="T5" fmla="*/ 31 h 85"/>
                  <a:gd name="T6" fmla="*/ 0 w 179"/>
                  <a:gd name="T7" fmla="*/ 23 h 85"/>
                  <a:gd name="T8" fmla="*/ 40 w 179"/>
                  <a:gd name="T9" fmla="*/ 4 h 85"/>
                  <a:gd name="T10" fmla="*/ 134 w 179"/>
                  <a:gd name="T11" fmla="*/ 10 h 85"/>
                  <a:gd name="T12" fmla="*/ 166 w 179"/>
                  <a:gd name="T13" fmla="*/ 27 h 85"/>
                  <a:gd name="T14" fmla="*/ 166 w 179"/>
                  <a:gd name="T15" fmla="*/ 65 h 85"/>
                  <a:gd name="T16" fmla="*/ 104 w 179"/>
                  <a:gd name="T17" fmla="*/ 81 h 85"/>
                  <a:gd name="T18" fmla="*/ 82 w 179"/>
                  <a:gd name="T19" fmla="*/ 63 h 85"/>
                  <a:gd name="T20" fmla="*/ 70 w 179"/>
                  <a:gd name="T21" fmla="*/ 23 h 85"/>
                  <a:gd name="T22" fmla="*/ 112 w 179"/>
                  <a:gd name="T23" fmla="*/ 23 h 85"/>
                  <a:gd name="T24" fmla="*/ 114 w 179"/>
                  <a:gd name="T25" fmla="*/ 67 h 85"/>
                  <a:gd name="T26" fmla="*/ 151 w 179"/>
                  <a:gd name="T27" fmla="*/ 40 h 85"/>
                  <a:gd name="T28" fmla="*/ 112 w 179"/>
                  <a:gd name="T29" fmla="*/ 23 h 8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79" h="85">
                    <a:moveTo>
                      <a:pt x="70" y="23"/>
                    </a:moveTo>
                    <a:cubicBezTo>
                      <a:pt x="52" y="17"/>
                      <a:pt x="38" y="23"/>
                      <a:pt x="25" y="28"/>
                    </a:cubicBezTo>
                    <a:cubicBezTo>
                      <a:pt x="19" y="30"/>
                      <a:pt x="13" y="31"/>
                      <a:pt x="7" y="31"/>
                    </a:cubicBezTo>
                    <a:cubicBezTo>
                      <a:pt x="5" y="31"/>
                      <a:pt x="3" y="26"/>
                      <a:pt x="0" y="23"/>
                    </a:cubicBezTo>
                    <a:cubicBezTo>
                      <a:pt x="11" y="11"/>
                      <a:pt x="26" y="5"/>
                      <a:pt x="40" y="4"/>
                    </a:cubicBezTo>
                    <a:cubicBezTo>
                      <a:pt x="71" y="2"/>
                      <a:pt x="103" y="0"/>
                      <a:pt x="134" y="10"/>
                    </a:cubicBezTo>
                    <a:cubicBezTo>
                      <a:pt x="146" y="13"/>
                      <a:pt x="156" y="20"/>
                      <a:pt x="166" y="27"/>
                    </a:cubicBezTo>
                    <a:cubicBezTo>
                      <a:pt x="179" y="36"/>
                      <a:pt x="178" y="56"/>
                      <a:pt x="166" y="65"/>
                    </a:cubicBezTo>
                    <a:cubicBezTo>
                      <a:pt x="148" y="79"/>
                      <a:pt x="127" y="85"/>
                      <a:pt x="104" y="81"/>
                    </a:cubicBezTo>
                    <a:cubicBezTo>
                      <a:pt x="93" y="79"/>
                      <a:pt x="86" y="72"/>
                      <a:pt x="82" y="63"/>
                    </a:cubicBezTo>
                    <a:cubicBezTo>
                      <a:pt x="78" y="50"/>
                      <a:pt x="74" y="37"/>
                      <a:pt x="70" y="23"/>
                    </a:cubicBezTo>
                    <a:close/>
                    <a:moveTo>
                      <a:pt x="112" y="23"/>
                    </a:moveTo>
                    <a:cubicBezTo>
                      <a:pt x="100" y="40"/>
                      <a:pt x="98" y="54"/>
                      <a:pt x="114" y="67"/>
                    </a:cubicBezTo>
                    <a:cubicBezTo>
                      <a:pt x="133" y="66"/>
                      <a:pt x="146" y="59"/>
                      <a:pt x="151" y="40"/>
                    </a:cubicBezTo>
                    <a:cubicBezTo>
                      <a:pt x="142" y="26"/>
                      <a:pt x="129" y="21"/>
                      <a:pt x="112" y="23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51" name="Freeform 61"/>
              <p:cNvSpPr>
                <a:spLocks/>
              </p:cNvSpPr>
              <p:nvPr/>
            </p:nvSpPr>
            <p:spPr bwMode="auto">
              <a:xfrm>
                <a:off x="7661276" y="2570163"/>
                <a:ext cx="103188" cy="69850"/>
              </a:xfrm>
              <a:custGeom>
                <a:avLst/>
                <a:gdLst>
                  <a:gd name="T0" fmla="*/ 1 w 125"/>
                  <a:gd name="T1" fmla="*/ 4 h 84"/>
                  <a:gd name="T2" fmla="*/ 22 w 125"/>
                  <a:gd name="T3" fmla="*/ 11 h 84"/>
                  <a:gd name="T4" fmla="*/ 115 w 125"/>
                  <a:gd name="T5" fmla="*/ 59 h 84"/>
                  <a:gd name="T6" fmla="*/ 119 w 125"/>
                  <a:gd name="T7" fmla="*/ 60 h 84"/>
                  <a:gd name="T8" fmla="*/ 112 w 125"/>
                  <a:gd name="T9" fmla="*/ 76 h 84"/>
                  <a:gd name="T10" fmla="*/ 2 w 125"/>
                  <a:gd name="T11" fmla="*/ 16 h 84"/>
                  <a:gd name="T12" fmla="*/ 1 w 125"/>
                  <a:gd name="T13" fmla="*/ 4 h 8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84">
                    <a:moveTo>
                      <a:pt x="1" y="4"/>
                    </a:moveTo>
                    <a:cubicBezTo>
                      <a:pt x="12" y="0"/>
                      <a:pt x="19" y="4"/>
                      <a:pt x="22" y="11"/>
                    </a:cubicBezTo>
                    <a:cubicBezTo>
                      <a:pt x="41" y="52"/>
                      <a:pt x="74" y="63"/>
                      <a:pt x="115" y="59"/>
                    </a:cubicBezTo>
                    <a:cubicBezTo>
                      <a:pt x="116" y="59"/>
                      <a:pt x="117" y="60"/>
                      <a:pt x="119" y="60"/>
                    </a:cubicBezTo>
                    <a:cubicBezTo>
                      <a:pt x="125" y="69"/>
                      <a:pt x="120" y="74"/>
                      <a:pt x="112" y="76"/>
                    </a:cubicBezTo>
                    <a:cubicBezTo>
                      <a:pt x="70" y="84"/>
                      <a:pt x="18" y="56"/>
                      <a:pt x="2" y="16"/>
                    </a:cubicBezTo>
                    <a:cubicBezTo>
                      <a:pt x="0" y="13"/>
                      <a:pt x="1" y="9"/>
                      <a:pt x="1" y="4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52" name="Freeform 62"/>
              <p:cNvSpPr>
                <a:spLocks/>
              </p:cNvSpPr>
              <p:nvPr/>
            </p:nvSpPr>
            <p:spPr bwMode="auto">
              <a:xfrm>
                <a:off x="7732713" y="2481263"/>
                <a:ext cx="53975" cy="28575"/>
              </a:xfrm>
              <a:custGeom>
                <a:avLst/>
                <a:gdLst>
                  <a:gd name="T0" fmla="*/ 0 w 66"/>
                  <a:gd name="T1" fmla="*/ 7 h 34"/>
                  <a:gd name="T2" fmla="*/ 24 w 66"/>
                  <a:gd name="T3" fmla="*/ 11 h 34"/>
                  <a:gd name="T4" fmla="*/ 49 w 66"/>
                  <a:gd name="T5" fmla="*/ 7 h 34"/>
                  <a:gd name="T6" fmla="*/ 66 w 66"/>
                  <a:gd name="T7" fmla="*/ 14 h 34"/>
                  <a:gd name="T8" fmla="*/ 0 w 66"/>
                  <a:gd name="T9" fmla="*/ 7 h 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6" h="34">
                    <a:moveTo>
                      <a:pt x="0" y="7"/>
                    </a:moveTo>
                    <a:cubicBezTo>
                      <a:pt x="9" y="0"/>
                      <a:pt x="15" y="12"/>
                      <a:pt x="24" y="11"/>
                    </a:cubicBezTo>
                    <a:cubicBezTo>
                      <a:pt x="32" y="9"/>
                      <a:pt x="41" y="7"/>
                      <a:pt x="49" y="7"/>
                    </a:cubicBezTo>
                    <a:cubicBezTo>
                      <a:pt x="54" y="7"/>
                      <a:pt x="59" y="11"/>
                      <a:pt x="66" y="14"/>
                    </a:cubicBezTo>
                    <a:cubicBezTo>
                      <a:pt x="31" y="34"/>
                      <a:pt x="13" y="32"/>
                      <a:pt x="0" y="7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53" name="Freeform 73"/>
              <p:cNvSpPr>
                <a:spLocks/>
              </p:cNvSpPr>
              <p:nvPr/>
            </p:nvSpPr>
            <p:spPr bwMode="auto">
              <a:xfrm>
                <a:off x="7656513" y="2335213"/>
                <a:ext cx="42863" cy="38100"/>
              </a:xfrm>
              <a:custGeom>
                <a:avLst/>
                <a:gdLst>
                  <a:gd name="T0" fmla="*/ 14 w 53"/>
                  <a:gd name="T1" fmla="*/ 2 h 46"/>
                  <a:gd name="T2" fmla="*/ 53 w 53"/>
                  <a:gd name="T3" fmla="*/ 19 h 46"/>
                  <a:gd name="T4" fmla="*/ 16 w 53"/>
                  <a:gd name="T5" fmla="*/ 46 h 46"/>
                  <a:gd name="T6" fmla="*/ 14 w 53"/>
                  <a:gd name="T7" fmla="*/ 2 h 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53" h="46">
                    <a:moveTo>
                      <a:pt x="14" y="2"/>
                    </a:moveTo>
                    <a:cubicBezTo>
                      <a:pt x="31" y="0"/>
                      <a:pt x="44" y="5"/>
                      <a:pt x="53" y="19"/>
                    </a:cubicBezTo>
                    <a:cubicBezTo>
                      <a:pt x="48" y="38"/>
                      <a:pt x="35" y="45"/>
                      <a:pt x="16" y="46"/>
                    </a:cubicBezTo>
                    <a:cubicBezTo>
                      <a:pt x="0" y="33"/>
                      <a:pt x="2" y="19"/>
                      <a:pt x="14" y="2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sp>
          <p:nvSpPr>
            <p:cNvPr id="239" name="Ovál 238"/>
            <p:cNvSpPr/>
            <p:nvPr/>
          </p:nvSpPr>
          <p:spPr>
            <a:xfrm>
              <a:off x="1157108" y="1063621"/>
              <a:ext cx="177003" cy="174870"/>
            </a:xfrm>
            <a:prstGeom prst="ellipse">
              <a:avLst/>
            </a:prstGeom>
            <a:grp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752" name="Skupina 1751"/>
          <p:cNvGrpSpPr/>
          <p:nvPr/>
        </p:nvGrpSpPr>
        <p:grpSpPr>
          <a:xfrm>
            <a:off x="8737361" y="127370"/>
            <a:ext cx="2955497" cy="1895235"/>
            <a:chOff x="8737361" y="127370"/>
            <a:chExt cx="2955497" cy="1895235"/>
          </a:xfrm>
        </p:grpSpPr>
        <p:sp>
          <p:nvSpPr>
            <p:cNvPr id="1385" name="Obdélník 1384"/>
            <p:cNvSpPr/>
            <p:nvPr/>
          </p:nvSpPr>
          <p:spPr>
            <a:xfrm>
              <a:off x="8737361" y="127370"/>
              <a:ext cx="2955497" cy="1895235"/>
            </a:xfrm>
            <a:prstGeom prst="rect">
              <a:avLst/>
            </a:prstGeom>
            <a:solidFill>
              <a:srgbClr val="FDF7E3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42" name="Skupina 241"/>
            <p:cNvGrpSpPr/>
            <p:nvPr/>
          </p:nvGrpSpPr>
          <p:grpSpPr>
            <a:xfrm>
              <a:off x="10069150" y="179022"/>
              <a:ext cx="714843" cy="1563253"/>
              <a:chOff x="3276600" y="400051"/>
              <a:chExt cx="2897188" cy="6335713"/>
            </a:xfrm>
            <a:noFill/>
          </p:grpSpPr>
          <p:sp>
            <p:nvSpPr>
              <p:cNvPr id="1346" name="Freeform 5"/>
              <p:cNvSpPr>
                <a:spLocks noEditPoints="1"/>
              </p:cNvSpPr>
              <p:nvPr/>
            </p:nvSpPr>
            <p:spPr bwMode="auto">
              <a:xfrm>
                <a:off x="3276600" y="400051"/>
                <a:ext cx="2714625" cy="6335713"/>
              </a:xfrm>
              <a:custGeom>
                <a:avLst/>
                <a:gdLst>
                  <a:gd name="T0" fmla="*/ 70 w 1033"/>
                  <a:gd name="T1" fmla="*/ 1586 h 2415"/>
                  <a:gd name="T2" fmla="*/ 55 w 1033"/>
                  <a:gd name="T3" fmla="*/ 1180 h 2415"/>
                  <a:gd name="T4" fmla="*/ 108 w 1033"/>
                  <a:gd name="T5" fmla="*/ 751 h 2415"/>
                  <a:gd name="T6" fmla="*/ 373 w 1033"/>
                  <a:gd name="T7" fmla="*/ 417 h 2415"/>
                  <a:gd name="T8" fmla="*/ 364 w 1033"/>
                  <a:gd name="T9" fmla="*/ 75 h 2415"/>
                  <a:gd name="T10" fmla="*/ 794 w 1033"/>
                  <a:gd name="T11" fmla="*/ 353 h 2415"/>
                  <a:gd name="T12" fmla="*/ 860 w 1033"/>
                  <a:gd name="T13" fmla="*/ 620 h 2415"/>
                  <a:gd name="T14" fmla="*/ 1025 w 1033"/>
                  <a:gd name="T15" fmla="*/ 1139 h 2415"/>
                  <a:gd name="T16" fmla="*/ 929 w 1033"/>
                  <a:gd name="T17" fmla="*/ 1551 h 2415"/>
                  <a:gd name="T18" fmla="*/ 973 w 1033"/>
                  <a:gd name="T19" fmla="*/ 1945 h 2415"/>
                  <a:gd name="T20" fmla="*/ 847 w 1033"/>
                  <a:gd name="T21" fmla="*/ 2282 h 2415"/>
                  <a:gd name="T22" fmla="*/ 545 w 1033"/>
                  <a:gd name="T23" fmla="*/ 2066 h 2415"/>
                  <a:gd name="T24" fmla="*/ 516 w 1033"/>
                  <a:gd name="T25" fmla="*/ 1707 h 2415"/>
                  <a:gd name="T26" fmla="*/ 444 w 1033"/>
                  <a:gd name="T27" fmla="*/ 2271 h 2415"/>
                  <a:gd name="T28" fmla="*/ 231 w 1033"/>
                  <a:gd name="T29" fmla="*/ 913 h 2415"/>
                  <a:gd name="T30" fmla="*/ 649 w 1033"/>
                  <a:gd name="T31" fmla="*/ 1037 h 2415"/>
                  <a:gd name="T32" fmla="*/ 893 w 1033"/>
                  <a:gd name="T33" fmla="*/ 1078 h 2415"/>
                  <a:gd name="T34" fmla="*/ 861 w 1033"/>
                  <a:gd name="T35" fmla="*/ 638 h 2415"/>
                  <a:gd name="T36" fmla="*/ 154 w 1033"/>
                  <a:gd name="T37" fmla="*/ 695 h 2415"/>
                  <a:gd name="T38" fmla="*/ 127 w 1033"/>
                  <a:gd name="T39" fmla="*/ 1088 h 2415"/>
                  <a:gd name="T40" fmla="*/ 827 w 1033"/>
                  <a:gd name="T41" fmla="*/ 1293 h 2415"/>
                  <a:gd name="T42" fmla="*/ 540 w 1033"/>
                  <a:gd name="T43" fmla="*/ 1657 h 2415"/>
                  <a:gd name="T44" fmla="*/ 703 w 1033"/>
                  <a:gd name="T45" fmla="*/ 2195 h 2415"/>
                  <a:gd name="T46" fmla="*/ 819 w 1033"/>
                  <a:gd name="T47" fmla="*/ 1538 h 2415"/>
                  <a:gd name="T48" fmla="*/ 422 w 1033"/>
                  <a:gd name="T49" fmla="*/ 1357 h 2415"/>
                  <a:gd name="T50" fmla="*/ 201 w 1033"/>
                  <a:gd name="T51" fmla="*/ 1500 h 2415"/>
                  <a:gd name="T52" fmla="*/ 325 w 1033"/>
                  <a:gd name="T53" fmla="*/ 2192 h 2415"/>
                  <a:gd name="T54" fmla="*/ 501 w 1033"/>
                  <a:gd name="T55" fmla="*/ 1602 h 2415"/>
                  <a:gd name="T56" fmla="*/ 397 w 1033"/>
                  <a:gd name="T57" fmla="*/ 229 h 2415"/>
                  <a:gd name="T58" fmla="*/ 630 w 1033"/>
                  <a:gd name="T59" fmla="*/ 456 h 2415"/>
                  <a:gd name="T60" fmla="*/ 609 w 1033"/>
                  <a:gd name="T61" fmla="*/ 1357 h 2415"/>
                  <a:gd name="T62" fmla="*/ 890 w 1033"/>
                  <a:gd name="T63" fmla="*/ 1047 h 2415"/>
                  <a:gd name="T64" fmla="*/ 559 w 1033"/>
                  <a:gd name="T65" fmla="*/ 1258 h 2415"/>
                  <a:gd name="T66" fmla="*/ 465 w 1033"/>
                  <a:gd name="T67" fmla="*/ 39 h 2415"/>
                  <a:gd name="T68" fmla="*/ 314 w 1033"/>
                  <a:gd name="T69" fmla="*/ 267 h 2415"/>
                  <a:gd name="T70" fmla="*/ 593 w 1033"/>
                  <a:gd name="T71" fmla="*/ 198 h 2415"/>
                  <a:gd name="T72" fmla="*/ 693 w 1033"/>
                  <a:gd name="T73" fmla="*/ 396 h 2415"/>
                  <a:gd name="T74" fmla="*/ 316 w 1033"/>
                  <a:gd name="T75" fmla="*/ 1084 h 2415"/>
                  <a:gd name="T76" fmla="*/ 252 w 1033"/>
                  <a:gd name="T77" fmla="*/ 1306 h 2415"/>
                  <a:gd name="T78" fmla="*/ 179 w 1033"/>
                  <a:gd name="T79" fmla="*/ 1834 h 2415"/>
                  <a:gd name="T80" fmla="*/ 86 w 1033"/>
                  <a:gd name="T81" fmla="*/ 1828 h 2415"/>
                  <a:gd name="T82" fmla="*/ 162 w 1033"/>
                  <a:gd name="T83" fmla="*/ 2166 h 2415"/>
                  <a:gd name="T84" fmla="*/ 877 w 1033"/>
                  <a:gd name="T85" fmla="*/ 1898 h 2415"/>
                  <a:gd name="T86" fmla="*/ 960 w 1033"/>
                  <a:gd name="T87" fmla="*/ 1963 h 2415"/>
                  <a:gd name="T88" fmla="*/ 652 w 1033"/>
                  <a:gd name="T89" fmla="*/ 584 h 2415"/>
                  <a:gd name="T90" fmla="*/ 388 w 1033"/>
                  <a:gd name="T91" fmla="*/ 2291 h 2415"/>
                  <a:gd name="T92" fmla="*/ 163 w 1033"/>
                  <a:gd name="T93" fmla="*/ 1282 h 2415"/>
                  <a:gd name="T94" fmla="*/ 278 w 1033"/>
                  <a:gd name="T95" fmla="*/ 1254 h 2415"/>
                  <a:gd name="T96" fmla="*/ 483 w 1033"/>
                  <a:gd name="T97" fmla="*/ 1359 h 2415"/>
                  <a:gd name="T98" fmla="*/ 776 w 1033"/>
                  <a:gd name="T99" fmla="*/ 2244 h 2415"/>
                  <a:gd name="T100" fmla="*/ 576 w 1033"/>
                  <a:gd name="T101" fmla="*/ 1095 h 2415"/>
                  <a:gd name="T102" fmla="*/ 375 w 1033"/>
                  <a:gd name="T103" fmla="*/ 1042 h 2415"/>
                  <a:gd name="T104" fmla="*/ 238 w 1033"/>
                  <a:gd name="T105" fmla="*/ 2218 h 2415"/>
                  <a:gd name="T106" fmla="*/ 84 w 1033"/>
                  <a:gd name="T107" fmla="*/ 1564 h 2415"/>
                  <a:gd name="T108" fmla="*/ 252 w 1033"/>
                  <a:gd name="T109" fmla="*/ 1047 h 2415"/>
                  <a:gd name="T110" fmla="*/ 777 w 1033"/>
                  <a:gd name="T111" fmla="*/ 2234 h 2415"/>
                  <a:gd name="T112" fmla="*/ 809 w 1033"/>
                  <a:gd name="T113" fmla="*/ 2314 h 2415"/>
                  <a:gd name="T114" fmla="*/ 852 w 1033"/>
                  <a:gd name="T115" fmla="*/ 977 h 2415"/>
                  <a:gd name="T116" fmla="*/ 220 w 1033"/>
                  <a:gd name="T117" fmla="*/ 939 h 2415"/>
                  <a:gd name="T118" fmla="*/ 386 w 1033"/>
                  <a:gd name="T119" fmla="*/ 2369 h 2415"/>
                  <a:gd name="T120" fmla="*/ 510 w 1033"/>
                  <a:gd name="T121" fmla="*/ 1514 h 2415"/>
                  <a:gd name="T122" fmla="*/ 718 w 1033"/>
                  <a:gd name="T123" fmla="*/ 299 h 24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1033" h="2415">
                    <a:moveTo>
                      <a:pt x="230" y="2187"/>
                    </a:moveTo>
                    <a:cubicBezTo>
                      <a:pt x="221" y="2186"/>
                      <a:pt x="213" y="2185"/>
                      <a:pt x="204" y="2183"/>
                    </a:cubicBezTo>
                    <a:cubicBezTo>
                      <a:pt x="204" y="2192"/>
                      <a:pt x="203" y="2200"/>
                      <a:pt x="202" y="2208"/>
                    </a:cubicBezTo>
                    <a:cubicBezTo>
                      <a:pt x="202" y="2210"/>
                      <a:pt x="203" y="2212"/>
                      <a:pt x="203" y="2214"/>
                    </a:cubicBezTo>
                    <a:cubicBezTo>
                      <a:pt x="205" y="2218"/>
                      <a:pt x="203" y="2220"/>
                      <a:pt x="199" y="2221"/>
                    </a:cubicBezTo>
                    <a:cubicBezTo>
                      <a:pt x="186" y="2222"/>
                      <a:pt x="173" y="2224"/>
                      <a:pt x="160" y="2222"/>
                    </a:cubicBezTo>
                    <a:cubicBezTo>
                      <a:pt x="152" y="2222"/>
                      <a:pt x="144" y="2222"/>
                      <a:pt x="137" y="2222"/>
                    </a:cubicBezTo>
                    <a:cubicBezTo>
                      <a:pt x="132" y="2221"/>
                      <a:pt x="127" y="2221"/>
                      <a:pt x="123" y="2219"/>
                    </a:cubicBezTo>
                    <a:cubicBezTo>
                      <a:pt x="116" y="2218"/>
                      <a:pt x="110" y="2218"/>
                      <a:pt x="103" y="2219"/>
                    </a:cubicBezTo>
                    <a:cubicBezTo>
                      <a:pt x="99" y="2219"/>
                      <a:pt x="95" y="2219"/>
                      <a:pt x="91" y="2220"/>
                    </a:cubicBezTo>
                    <a:cubicBezTo>
                      <a:pt x="83" y="2221"/>
                      <a:pt x="78" y="2216"/>
                      <a:pt x="71" y="2210"/>
                    </a:cubicBezTo>
                    <a:cubicBezTo>
                      <a:pt x="78" y="2208"/>
                      <a:pt x="78" y="2204"/>
                      <a:pt x="78" y="2199"/>
                    </a:cubicBezTo>
                    <a:cubicBezTo>
                      <a:pt x="77" y="2182"/>
                      <a:pt x="76" y="2165"/>
                      <a:pt x="76" y="2148"/>
                    </a:cubicBezTo>
                    <a:cubicBezTo>
                      <a:pt x="76" y="2136"/>
                      <a:pt x="76" y="2123"/>
                      <a:pt x="76" y="2110"/>
                    </a:cubicBezTo>
                    <a:cubicBezTo>
                      <a:pt x="76" y="2102"/>
                      <a:pt x="76" y="2093"/>
                      <a:pt x="76" y="2084"/>
                    </a:cubicBezTo>
                    <a:cubicBezTo>
                      <a:pt x="76" y="2073"/>
                      <a:pt x="76" y="2061"/>
                      <a:pt x="76" y="2049"/>
                    </a:cubicBezTo>
                    <a:cubicBezTo>
                      <a:pt x="76" y="2045"/>
                      <a:pt x="76" y="2041"/>
                      <a:pt x="76" y="2038"/>
                    </a:cubicBezTo>
                    <a:cubicBezTo>
                      <a:pt x="76" y="2025"/>
                      <a:pt x="76" y="2012"/>
                      <a:pt x="75" y="1999"/>
                    </a:cubicBezTo>
                    <a:cubicBezTo>
                      <a:pt x="75" y="1983"/>
                      <a:pt x="74" y="1968"/>
                      <a:pt x="74" y="1953"/>
                    </a:cubicBezTo>
                    <a:cubicBezTo>
                      <a:pt x="74" y="1944"/>
                      <a:pt x="74" y="1936"/>
                      <a:pt x="74" y="1927"/>
                    </a:cubicBezTo>
                    <a:cubicBezTo>
                      <a:pt x="74" y="1917"/>
                      <a:pt x="73" y="1907"/>
                      <a:pt x="72" y="1897"/>
                    </a:cubicBezTo>
                    <a:cubicBezTo>
                      <a:pt x="72" y="1887"/>
                      <a:pt x="71" y="1877"/>
                      <a:pt x="71" y="1866"/>
                    </a:cubicBezTo>
                    <a:cubicBezTo>
                      <a:pt x="70" y="1847"/>
                      <a:pt x="70" y="1827"/>
                      <a:pt x="70" y="1808"/>
                    </a:cubicBezTo>
                    <a:cubicBezTo>
                      <a:pt x="69" y="1794"/>
                      <a:pt x="69" y="1780"/>
                      <a:pt x="69" y="1766"/>
                    </a:cubicBezTo>
                    <a:cubicBezTo>
                      <a:pt x="69" y="1755"/>
                      <a:pt x="69" y="1744"/>
                      <a:pt x="70" y="1733"/>
                    </a:cubicBezTo>
                    <a:cubicBezTo>
                      <a:pt x="71" y="1718"/>
                      <a:pt x="69" y="1703"/>
                      <a:pt x="69" y="1688"/>
                    </a:cubicBezTo>
                    <a:cubicBezTo>
                      <a:pt x="70" y="1678"/>
                      <a:pt x="69" y="1669"/>
                      <a:pt x="69" y="1660"/>
                    </a:cubicBezTo>
                    <a:cubicBezTo>
                      <a:pt x="69" y="1652"/>
                      <a:pt x="68" y="1645"/>
                      <a:pt x="68" y="1638"/>
                    </a:cubicBezTo>
                    <a:cubicBezTo>
                      <a:pt x="69" y="1621"/>
                      <a:pt x="70" y="1603"/>
                      <a:pt x="70" y="1586"/>
                    </a:cubicBezTo>
                    <a:cubicBezTo>
                      <a:pt x="71" y="1575"/>
                      <a:pt x="70" y="1564"/>
                      <a:pt x="67" y="1553"/>
                    </a:cubicBezTo>
                    <a:cubicBezTo>
                      <a:pt x="71" y="1550"/>
                      <a:pt x="75" y="1549"/>
                      <a:pt x="81" y="1553"/>
                    </a:cubicBezTo>
                    <a:cubicBezTo>
                      <a:pt x="86" y="1555"/>
                      <a:pt x="93" y="1556"/>
                      <a:pt x="99" y="1555"/>
                    </a:cubicBezTo>
                    <a:cubicBezTo>
                      <a:pt x="106" y="1554"/>
                      <a:pt x="114" y="1551"/>
                      <a:pt x="121" y="1554"/>
                    </a:cubicBezTo>
                    <a:cubicBezTo>
                      <a:pt x="127" y="1556"/>
                      <a:pt x="132" y="1556"/>
                      <a:pt x="138" y="1555"/>
                    </a:cubicBezTo>
                    <a:cubicBezTo>
                      <a:pt x="144" y="1554"/>
                      <a:pt x="149" y="1554"/>
                      <a:pt x="155" y="1554"/>
                    </a:cubicBezTo>
                    <a:cubicBezTo>
                      <a:pt x="161" y="1554"/>
                      <a:pt x="167" y="1552"/>
                      <a:pt x="174" y="1551"/>
                    </a:cubicBezTo>
                    <a:cubicBezTo>
                      <a:pt x="173" y="1549"/>
                      <a:pt x="172" y="1548"/>
                      <a:pt x="171" y="1547"/>
                    </a:cubicBezTo>
                    <a:cubicBezTo>
                      <a:pt x="166" y="1540"/>
                      <a:pt x="160" y="1534"/>
                      <a:pt x="156" y="1527"/>
                    </a:cubicBezTo>
                    <a:cubicBezTo>
                      <a:pt x="152" y="1521"/>
                      <a:pt x="150" y="1514"/>
                      <a:pt x="147" y="1508"/>
                    </a:cubicBezTo>
                    <a:cubicBezTo>
                      <a:pt x="144" y="1500"/>
                      <a:pt x="140" y="1492"/>
                      <a:pt x="136" y="1484"/>
                    </a:cubicBezTo>
                    <a:cubicBezTo>
                      <a:pt x="135" y="1482"/>
                      <a:pt x="135" y="1480"/>
                      <a:pt x="135" y="1477"/>
                    </a:cubicBezTo>
                    <a:cubicBezTo>
                      <a:pt x="132" y="1465"/>
                      <a:pt x="131" y="1453"/>
                      <a:pt x="128" y="1441"/>
                    </a:cubicBezTo>
                    <a:cubicBezTo>
                      <a:pt x="125" y="1430"/>
                      <a:pt x="125" y="1419"/>
                      <a:pt x="125" y="1408"/>
                    </a:cubicBezTo>
                    <a:cubicBezTo>
                      <a:pt x="125" y="1400"/>
                      <a:pt x="125" y="1393"/>
                      <a:pt x="125" y="1385"/>
                    </a:cubicBezTo>
                    <a:cubicBezTo>
                      <a:pt x="125" y="1380"/>
                      <a:pt x="127" y="1376"/>
                      <a:pt x="128" y="1371"/>
                    </a:cubicBezTo>
                    <a:cubicBezTo>
                      <a:pt x="130" y="1361"/>
                      <a:pt x="131" y="1351"/>
                      <a:pt x="135" y="1341"/>
                    </a:cubicBezTo>
                    <a:cubicBezTo>
                      <a:pt x="139" y="1333"/>
                      <a:pt x="140" y="1324"/>
                      <a:pt x="144" y="1316"/>
                    </a:cubicBezTo>
                    <a:cubicBezTo>
                      <a:pt x="145" y="1314"/>
                      <a:pt x="146" y="1311"/>
                      <a:pt x="146" y="1309"/>
                    </a:cubicBezTo>
                    <a:cubicBezTo>
                      <a:pt x="146" y="1301"/>
                      <a:pt x="149" y="1295"/>
                      <a:pt x="154" y="1289"/>
                    </a:cubicBezTo>
                    <a:cubicBezTo>
                      <a:pt x="154" y="1288"/>
                      <a:pt x="154" y="1287"/>
                      <a:pt x="155" y="1285"/>
                    </a:cubicBezTo>
                    <a:cubicBezTo>
                      <a:pt x="152" y="1283"/>
                      <a:pt x="149" y="1280"/>
                      <a:pt x="145" y="1278"/>
                    </a:cubicBezTo>
                    <a:cubicBezTo>
                      <a:pt x="144" y="1277"/>
                      <a:pt x="143" y="1277"/>
                      <a:pt x="141" y="1277"/>
                    </a:cubicBezTo>
                    <a:cubicBezTo>
                      <a:pt x="133" y="1278"/>
                      <a:pt x="127" y="1274"/>
                      <a:pt x="121" y="1270"/>
                    </a:cubicBezTo>
                    <a:cubicBezTo>
                      <a:pt x="113" y="1265"/>
                      <a:pt x="107" y="1259"/>
                      <a:pt x="101" y="1253"/>
                    </a:cubicBezTo>
                    <a:cubicBezTo>
                      <a:pt x="97" y="1249"/>
                      <a:pt x="94" y="1244"/>
                      <a:pt x="91" y="1239"/>
                    </a:cubicBezTo>
                    <a:cubicBezTo>
                      <a:pt x="89" y="1233"/>
                      <a:pt x="84" y="1228"/>
                      <a:pt x="81" y="1223"/>
                    </a:cubicBezTo>
                    <a:cubicBezTo>
                      <a:pt x="76" y="1215"/>
                      <a:pt x="71" y="1207"/>
                      <a:pt x="67" y="1200"/>
                    </a:cubicBezTo>
                    <a:cubicBezTo>
                      <a:pt x="63" y="1193"/>
                      <a:pt x="58" y="1187"/>
                      <a:pt x="55" y="1180"/>
                    </a:cubicBezTo>
                    <a:cubicBezTo>
                      <a:pt x="52" y="1176"/>
                      <a:pt x="51" y="1171"/>
                      <a:pt x="50" y="1167"/>
                    </a:cubicBezTo>
                    <a:cubicBezTo>
                      <a:pt x="49" y="1164"/>
                      <a:pt x="48" y="1162"/>
                      <a:pt x="46" y="1161"/>
                    </a:cubicBezTo>
                    <a:cubicBezTo>
                      <a:pt x="42" y="1157"/>
                      <a:pt x="40" y="1152"/>
                      <a:pt x="39" y="1147"/>
                    </a:cubicBezTo>
                    <a:cubicBezTo>
                      <a:pt x="39" y="1145"/>
                      <a:pt x="39" y="1142"/>
                      <a:pt x="38" y="1140"/>
                    </a:cubicBezTo>
                    <a:cubicBezTo>
                      <a:pt x="36" y="1136"/>
                      <a:pt x="33" y="1132"/>
                      <a:pt x="31" y="1127"/>
                    </a:cubicBezTo>
                    <a:cubicBezTo>
                      <a:pt x="28" y="1123"/>
                      <a:pt x="25" y="1118"/>
                      <a:pt x="26" y="1112"/>
                    </a:cubicBezTo>
                    <a:cubicBezTo>
                      <a:pt x="26" y="1111"/>
                      <a:pt x="25" y="1109"/>
                      <a:pt x="24" y="1108"/>
                    </a:cubicBezTo>
                    <a:cubicBezTo>
                      <a:pt x="20" y="1102"/>
                      <a:pt x="21" y="1096"/>
                      <a:pt x="19" y="1090"/>
                    </a:cubicBezTo>
                    <a:cubicBezTo>
                      <a:pt x="16" y="1079"/>
                      <a:pt x="13" y="1069"/>
                      <a:pt x="11" y="1059"/>
                    </a:cubicBezTo>
                    <a:cubicBezTo>
                      <a:pt x="10" y="1052"/>
                      <a:pt x="9" y="1044"/>
                      <a:pt x="7" y="1037"/>
                    </a:cubicBezTo>
                    <a:cubicBezTo>
                      <a:pt x="6" y="1033"/>
                      <a:pt x="6" y="1028"/>
                      <a:pt x="4" y="1024"/>
                    </a:cubicBezTo>
                    <a:cubicBezTo>
                      <a:pt x="3" y="1021"/>
                      <a:pt x="5" y="1016"/>
                      <a:pt x="4" y="1013"/>
                    </a:cubicBezTo>
                    <a:cubicBezTo>
                      <a:pt x="2" y="1010"/>
                      <a:pt x="0" y="1007"/>
                      <a:pt x="0" y="1003"/>
                    </a:cubicBezTo>
                    <a:cubicBezTo>
                      <a:pt x="0" y="1000"/>
                      <a:pt x="0" y="996"/>
                      <a:pt x="1" y="992"/>
                    </a:cubicBezTo>
                    <a:cubicBezTo>
                      <a:pt x="4" y="984"/>
                      <a:pt x="5" y="976"/>
                      <a:pt x="7" y="967"/>
                    </a:cubicBezTo>
                    <a:cubicBezTo>
                      <a:pt x="7" y="964"/>
                      <a:pt x="9" y="961"/>
                      <a:pt x="10" y="958"/>
                    </a:cubicBezTo>
                    <a:cubicBezTo>
                      <a:pt x="11" y="953"/>
                      <a:pt x="14" y="948"/>
                      <a:pt x="14" y="943"/>
                    </a:cubicBezTo>
                    <a:cubicBezTo>
                      <a:pt x="14" y="939"/>
                      <a:pt x="15" y="934"/>
                      <a:pt x="18" y="931"/>
                    </a:cubicBezTo>
                    <a:cubicBezTo>
                      <a:pt x="21" y="927"/>
                      <a:pt x="21" y="922"/>
                      <a:pt x="23" y="918"/>
                    </a:cubicBezTo>
                    <a:cubicBezTo>
                      <a:pt x="23" y="916"/>
                      <a:pt x="23" y="915"/>
                      <a:pt x="24" y="914"/>
                    </a:cubicBezTo>
                    <a:cubicBezTo>
                      <a:pt x="32" y="904"/>
                      <a:pt x="35" y="892"/>
                      <a:pt x="40" y="881"/>
                    </a:cubicBezTo>
                    <a:cubicBezTo>
                      <a:pt x="40" y="879"/>
                      <a:pt x="41" y="877"/>
                      <a:pt x="42" y="876"/>
                    </a:cubicBezTo>
                    <a:cubicBezTo>
                      <a:pt x="44" y="873"/>
                      <a:pt x="45" y="871"/>
                      <a:pt x="47" y="868"/>
                    </a:cubicBezTo>
                    <a:cubicBezTo>
                      <a:pt x="49" y="863"/>
                      <a:pt x="50" y="857"/>
                      <a:pt x="52" y="852"/>
                    </a:cubicBezTo>
                    <a:cubicBezTo>
                      <a:pt x="57" y="842"/>
                      <a:pt x="63" y="831"/>
                      <a:pt x="68" y="820"/>
                    </a:cubicBezTo>
                    <a:cubicBezTo>
                      <a:pt x="74" y="809"/>
                      <a:pt x="79" y="797"/>
                      <a:pt x="86" y="787"/>
                    </a:cubicBezTo>
                    <a:cubicBezTo>
                      <a:pt x="88" y="785"/>
                      <a:pt x="88" y="783"/>
                      <a:pt x="89" y="780"/>
                    </a:cubicBezTo>
                    <a:cubicBezTo>
                      <a:pt x="92" y="773"/>
                      <a:pt x="98" y="768"/>
                      <a:pt x="102" y="762"/>
                    </a:cubicBezTo>
                    <a:cubicBezTo>
                      <a:pt x="104" y="758"/>
                      <a:pt x="106" y="754"/>
                      <a:pt x="108" y="751"/>
                    </a:cubicBezTo>
                    <a:cubicBezTo>
                      <a:pt x="112" y="745"/>
                      <a:pt x="117" y="739"/>
                      <a:pt x="121" y="733"/>
                    </a:cubicBezTo>
                    <a:cubicBezTo>
                      <a:pt x="123" y="729"/>
                      <a:pt x="125" y="725"/>
                      <a:pt x="127" y="722"/>
                    </a:cubicBezTo>
                    <a:cubicBezTo>
                      <a:pt x="128" y="718"/>
                      <a:pt x="129" y="713"/>
                      <a:pt x="131" y="710"/>
                    </a:cubicBezTo>
                    <a:cubicBezTo>
                      <a:pt x="134" y="707"/>
                      <a:pt x="137" y="705"/>
                      <a:pt x="139" y="701"/>
                    </a:cubicBezTo>
                    <a:cubicBezTo>
                      <a:pt x="144" y="692"/>
                      <a:pt x="150" y="683"/>
                      <a:pt x="157" y="675"/>
                    </a:cubicBezTo>
                    <a:cubicBezTo>
                      <a:pt x="157" y="674"/>
                      <a:pt x="158" y="674"/>
                      <a:pt x="158" y="673"/>
                    </a:cubicBezTo>
                    <a:cubicBezTo>
                      <a:pt x="164" y="660"/>
                      <a:pt x="174" y="650"/>
                      <a:pt x="184" y="639"/>
                    </a:cubicBezTo>
                    <a:cubicBezTo>
                      <a:pt x="189" y="632"/>
                      <a:pt x="195" y="625"/>
                      <a:pt x="201" y="619"/>
                    </a:cubicBezTo>
                    <a:cubicBezTo>
                      <a:pt x="210" y="611"/>
                      <a:pt x="219" y="603"/>
                      <a:pt x="228" y="595"/>
                    </a:cubicBezTo>
                    <a:cubicBezTo>
                      <a:pt x="230" y="594"/>
                      <a:pt x="231" y="593"/>
                      <a:pt x="233" y="591"/>
                    </a:cubicBezTo>
                    <a:cubicBezTo>
                      <a:pt x="240" y="584"/>
                      <a:pt x="248" y="578"/>
                      <a:pt x="258" y="575"/>
                    </a:cubicBezTo>
                    <a:cubicBezTo>
                      <a:pt x="266" y="573"/>
                      <a:pt x="272" y="569"/>
                      <a:pt x="281" y="567"/>
                    </a:cubicBezTo>
                    <a:cubicBezTo>
                      <a:pt x="290" y="566"/>
                      <a:pt x="300" y="561"/>
                      <a:pt x="310" y="558"/>
                    </a:cubicBezTo>
                    <a:cubicBezTo>
                      <a:pt x="313" y="557"/>
                      <a:pt x="316" y="556"/>
                      <a:pt x="320" y="555"/>
                    </a:cubicBezTo>
                    <a:cubicBezTo>
                      <a:pt x="330" y="552"/>
                      <a:pt x="341" y="549"/>
                      <a:pt x="352" y="546"/>
                    </a:cubicBezTo>
                    <a:cubicBezTo>
                      <a:pt x="358" y="544"/>
                      <a:pt x="363" y="541"/>
                      <a:pt x="368" y="538"/>
                    </a:cubicBezTo>
                    <a:cubicBezTo>
                      <a:pt x="373" y="535"/>
                      <a:pt x="377" y="536"/>
                      <a:pt x="380" y="538"/>
                    </a:cubicBezTo>
                    <a:cubicBezTo>
                      <a:pt x="383" y="540"/>
                      <a:pt x="385" y="541"/>
                      <a:pt x="388" y="540"/>
                    </a:cubicBezTo>
                    <a:cubicBezTo>
                      <a:pt x="390" y="539"/>
                      <a:pt x="393" y="539"/>
                      <a:pt x="395" y="540"/>
                    </a:cubicBezTo>
                    <a:cubicBezTo>
                      <a:pt x="400" y="540"/>
                      <a:pt x="404" y="539"/>
                      <a:pt x="407" y="535"/>
                    </a:cubicBezTo>
                    <a:cubicBezTo>
                      <a:pt x="409" y="531"/>
                      <a:pt x="412" y="529"/>
                      <a:pt x="415" y="526"/>
                    </a:cubicBezTo>
                    <a:cubicBezTo>
                      <a:pt x="422" y="518"/>
                      <a:pt x="426" y="509"/>
                      <a:pt x="428" y="499"/>
                    </a:cubicBezTo>
                    <a:cubicBezTo>
                      <a:pt x="428" y="497"/>
                      <a:pt x="429" y="496"/>
                      <a:pt x="430" y="494"/>
                    </a:cubicBezTo>
                    <a:cubicBezTo>
                      <a:pt x="433" y="489"/>
                      <a:pt x="433" y="482"/>
                      <a:pt x="433" y="476"/>
                    </a:cubicBezTo>
                    <a:cubicBezTo>
                      <a:pt x="434" y="475"/>
                      <a:pt x="431" y="473"/>
                      <a:pt x="430" y="472"/>
                    </a:cubicBezTo>
                    <a:cubicBezTo>
                      <a:pt x="422" y="466"/>
                      <a:pt x="413" y="461"/>
                      <a:pt x="406" y="455"/>
                    </a:cubicBezTo>
                    <a:cubicBezTo>
                      <a:pt x="399" y="450"/>
                      <a:pt x="393" y="444"/>
                      <a:pt x="389" y="437"/>
                    </a:cubicBezTo>
                    <a:cubicBezTo>
                      <a:pt x="388" y="436"/>
                      <a:pt x="386" y="434"/>
                      <a:pt x="385" y="433"/>
                    </a:cubicBezTo>
                    <a:cubicBezTo>
                      <a:pt x="379" y="429"/>
                      <a:pt x="376" y="424"/>
                      <a:pt x="373" y="417"/>
                    </a:cubicBezTo>
                    <a:cubicBezTo>
                      <a:pt x="372" y="414"/>
                      <a:pt x="369" y="410"/>
                      <a:pt x="367" y="407"/>
                    </a:cubicBezTo>
                    <a:cubicBezTo>
                      <a:pt x="364" y="401"/>
                      <a:pt x="360" y="395"/>
                      <a:pt x="355" y="389"/>
                    </a:cubicBezTo>
                    <a:cubicBezTo>
                      <a:pt x="352" y="389"/>
                      <a:pt x="348" y="388"/>
                      <a:pt x="344" y="389"/>
                    </a:cubicBezTo>
                    <a:cubicBezTo>
                      <a:pt x="332" y="389"/>
                      <a:pt x="319" y="390"/>
                      <a:pt x="307" y="388"/>
                    </a:cubicBezTo>
                    <a:cubicBezTo>
                      <a:pt x="299" y="387"/>
                      <a:pt x="290" y="385"/>
                      <a:pt x="283" y="378"/>
                    </a:cubicBezTo>
                    <a:cubicBezTo>
                      <a:pt x="283" y="378"/>
                      <a:pt x="282" y="377"/>
                      <a:pt x="282" y="376"/>
                    </a:cubicBezTo>
                    <a:cubicBezTo>
                      <a:pt x="288" y="371"/>
                      <a:pt x="292" y="363"/>
                      <a:pt x="295" y="356"/>
                    </a:cubicBezTo>
                    <a:cubicBezTo>
                      <a:pt x="297" y="351"/>
                      <a:pt x="300" y="347"/>
                      <a:pt x="302" y="342"/>
                    </a:cubicBezTo>
                    <a:cubicBezTo>
                      <a:pt x="303" y="339"/>
                      <a:pt x="302" y="335"/>
                      <a:pt x="302" y="331"/>
                    </a:cubicBezTo>
                    <a:cubicBezTo>
                      <a:pt x="299" y="331"/>
                      <a:pt x="297" y="331"/>
                      <a:pt x="294" y="331"/>
                    </a:cubicBezTo>
                    <a:cubicBezTo>
                      <a:pt x="289" y="331"/>
                      <a:pt x="284" y="332"/>
                      <a:pt x="278" y="333"/>
                    </a:cubicBezTo>
                    <a:cubicBezTo>
                      <a:pt x="273" y="334"/>
                      <a:pt x="270" y="332"/>
                      <a:pt x="267" y="326"/>
                    </a:cubicBezTo>
                    <a:cubicBezTo>
                      <a:pt x="268" y="326"/>
                      <a:pt x="269" y="325"/>
                      <a:pt x="271" y="324"/>
                    </a:cubicBezTo>
                    <a:cubicBezTo>
                      <a:pt x="278" y="319"/>
                      <a:pt x="281" y="312"/>
                      <a:pt x="282" y="303"/>
                    </a:cubicBezTo>
                    <a:cubicBezTo>
                      <a:pt x="285" y="289"/>
                      <a:pt x="282" y="275"/>
                      <a:pt x="280" y="261"/>
                    </a:cubicBezTo>
                    <a:cubicBezTo>
                      <a:pt x="278" y="250"/>
                      <a:pt x="277" y="239"/>
                      <a:pt x="273" y="228"/>
                    </a:cubicBezTo>
                    <a:cubicBezTo>
                      <a:pt x="271" y="226"/>
                      <a:pt x="272" y="222"/>
                      <a:pt x="273" y="219"/>
                    </a:cubicBezTo>
                    <a:cubicBezTo>
                      <a:pt x="276" y="204"/>
                      <a:pt x="278" y="190"/>
                      <a:pt x="282" y="176"/>
                    </a:cubicBezTo>
                    <a:cubicBezTo>
                      <a:pt x="284" y="170"/>
                      <a:pt x="289" y="164"/>
                      <a:pt x="293" y="158"/>
                    </a:cubicBezTo>
                    <a:cubicBezTo>
                      <a:pt x="295" y="155"/>
                      <a:pt x="298" y="152"/>
                      <a:pt x="299" y="148"/>
                    </a:cubicBezTo>
                    <a:cubicBezTo>
                      <a:pt x="299" y="146"/>
                      <a:pt x="300" y="144"/>
                      <a:pt x="301" y="143"/>
                    </a:cubicBezTo>
                    <a:cubicBezTo>
                      <a:pt x="306" y="138"/>
                      <a:pt x="310" y="132"/>
                      <a:pt x="314" y="126"/>
                    </a:cubicBezTo>
                    <a:cubicBezTo>
                      <a:pt x="317" y="122"/>
                      <a:pt x="321" y="119"/>
                      <a:pt x="324" y="116"/>
                    </a:cubicBezTo>
                    <a:cubicBezTo>
                      <a:pt x="325" y="115"/>
                      <a:pt x="326" y="114"/>
                      <a:pt x="326" y="113"/>
                    </a:cubicBezTo>
                    <a:cubicBezTo>
                      <a:pt x="331" y="103"/>
                      <a:pt x="340" y="97"/>
                      <a:pt x="348" y="90"/>
                    </a:cubicBezTo>
                    <a:cubicBezTo>
                      <a:pt x="351" y="88"/>
                      <a:pt x="354" y="85"/>
                      <a:pt x="357" y="82"/>
                    </a:cubicBezTo>
                    <a:cubicBezTo>
                      <a:pt x="358" y="81"/>
                      <a:pt x="359" y="80"/>
                      <a:pt x="360" y="80"/>
                    </a:cubicBezTo>
                    <a:cubicBezTo>
                      <a:pt x="362" y="79"/>
                      <a:pt x="363" y="79"/>
                      <a:pt x="363" y="77"/>
                    </a:cubicBezTo>
                    <a:cubicBezTo>
                      <a:pt x="363" y="76"/>
                      <a:pt x="364" y="75"/>
                      <a:pt x="364" y="75"/>
                    </a:cubicBezTo>
                    <a:cubicBezTo>
                      <a:pt x="373" y="69"/>
                      <a:pt x="379" y="60"/>
                      <a:pt x="390" y="56"/>
                    </a:cubicBezTo>
                    <a:cubicBezTo>
                      <a:pt x="398" y="53"/>
                      <a:pt x="407" y="50"/>
                      <a:pt x="414" y="46"/>
                    </a:cubicBezTo>
                    <a:cubicBezTo>
                      <a:pt x="420" y="42"/>
                      <a:pt x="427" y="43"/>
                      <a:pt x="433" y="39"/>
                    </a:cubicBezTo>
                    <a:cubicBezTo>
                      <a:pt x="434" y="38"/>
                      <a:pt x="437" y="39"/>
                      <a:pt x="439" y="39"/>
                    </a:cubicBezTo>
                    <a:cubicBezTo>
                      <a:pt x="446" y="40"/>
                      <a:pt x="451" y="39"/>
                      <a:pt x="456" y="34"/>
                    </a:cubicBezTo>
                    <a:cubicBezTo>
                      <a:pt x="460" y="31"/>
                      <a:pt x="464" y="29"/>
                      <a:pt x="468" y="27"/>
                    </a:cubicBezTo>
                    <a:cubicBezTo>
                      <a:pt x="470" y="25"/>
                      <a:pt x="472" y="24"/>
                      <a:pt x="475" y="22"/>
                    </a:cubicBezTo>
                    <a:cubicBezTo>
                      <a:pt x="486" y="15"/>
                      <a:pt x="499" y="13"/>
                      <a:pt x="513" y="11"/>
                    </a:cubicBezTo>
                    <a:cubicBezTo>
                      <a:pt x="519" y="10"/>
                      <a:pt x="526" y="10"/>
                      <a:pt x="533" y="7"/>
                    </a:cubicBezTo>
                    <a:cubicBezTo>
                      <a:pt x="537" y="5"/>
                      <a:pt x="542" y="4"/>
                      <a:pt x="546" y="3"/>
                    </a:cubicBezTo>
                    <a:cubicBezTo>
                      <a:pt x="553" y="1"/>
                      <a:pt x="560" y="1"/>
                      <a:pt x="567" y="1"/>
                    </a:cubicBezTo>
                    <a:cubicBezTo>
                      <a:pt x="578" y="0"/>
                      <a:pt x="589" y="4"/>
                      <a:pt x="600" y="6"/>
                    </a:cubicBezTo>
                    <a:cubicBezTo>
                      <a:pt x="607" y="8"/>
                      <a:pt x="614" y="12"/>
                      <a:pt x="621" y="15"/>
                    </a:cubicBezTo>
                    <a:cubicBezTo>
                      <a:pt x="626" y="18"/>
                      <a:pt x="632" y="20"/>
                      <a:pt x="637" y="22"/>
                    </a:cubicBezTo>
                    <a:cubicBezTo>
                      <a:pt x="651" y="27"/>
                      <a:pt x="663" y="35"/>
                      <a:pt x="675" y="42"/>
                    </a:cubicBezTo>
                    <a:cubicBezTo>
                      <a:pt x="688" y="51"/>
                      <a:pt x="699" y="60"/>
                      <a:pt x="709" y="71"/>
                    </a:cubicBezTo>
                    <a:cubicBezTo>
                      <a:pt x="718" y="81"/>
                      <a:pt x="725" y="91"/>
                      <a:pt x="733" y="100"/>
                    </a:cubicBezTo>
                    <a:cubicBezTo>
                      <a:pt x="736" y="104"/>
                      <a:pt x="738" y="107"/>
                      <a:pt x="741" y="111"/>
                    </a:cubicBezTo>
                    <a:cubicBezTo>
                      <a:pt x="749" y="119"/>
                      <a:pt x="755" y="128"/>
                      <a:pt x="760" y="138"/>
                    </a:cubicBezTo>
                    <a:cubicBezTo>
                      <a:pt x="764" y="148"/>
                      <a:pt x="769" y="157"/>
                      <a:pt x="773" y="166"/>
                    </a:cubicBezTo>
                    <a:cubicBezTo>
                      <a:pt x="776" y="172"/>
                      <a:pt x="777" y="178"/>
                      <a:pt x="778" y="184"/>
                    </a:cubicBezTo>
                    <a:cubicBezTo>
                      <a:pt x="779" y="189"/>
                      <a:pt x="781" y="194"/>
                      <a:pt x="781" y="199"/>
                    </a:cubicBezTo>
                    <a:cubicBezTo>
                      <a:pt x="782" y="205"/>
                      <a:pt x="782" y="212"/>
                      <a:pt x="782" y="218"/>
                    </a:cubicBezTo>
                    <a:cubicBezTo>
                      <a:pt x="782" y="228"/>
                      <a:pt x="781" y="237"/>
                      <a:pt x="781" y="247"/>
                    </a:cubicBezTo>
                    <a:cubicBezTo>
                      <a:pt x="781" y="248"/>
                      <a:pt x="780" y="250"/>
                      <a:pt x="781" y="252"/>
                    </a:cubicBezTo>
                    <a:cubicBezTo>
                      <a:pt x="781" y="258"/>
                      <a:pt x="780" y="264"/>
                      <a:pt x="778" y="270"/>
                    </a:cubicBezTo>
                    <a:cubicBezTo>
                      <a:pt x="775" y="281"/>
                      <a:pt x="772" y="292"/>
                      <a:pt x="772" y="304"/>
                    </a:cubicBezTo>
                    <a:cubicBezTo>
                      <a:pt x="771" y="317"/>
                      <a:pt x="775" y="328"/>
                      <a:pt x="782" y="339"/>
                    </a:cubicBezTo>
                    <a:cubicBezTo>
                      <a:pt x="785" y="344"/>
                      <a:pt x="789" y="349"/>
                      <a:pt x="794" y="353"/>
                    </a:cubicBezTo>
                    <a:cubicBezTo>
                      <a:pt x="797" y="355"/>
                      <a:pt x="797" y="357"/>
                      <a:pt x="795" y="359"/>
                    </a:cubicBezTo>
                    <a:cubicBezTo>
                      <a:pt x="790" y="363"/>
                      <a:pt x="784" y="364"/>
                      <a:pt x="777" y="364"/>
                    </a:cubicBezTo>
                    <a:cubicBezTo>
                      <a:pt x="773" y="364"/>
                      <a:pt x="768" y="363"/>
                      <a:pt x="763" y="363"/>
                    </a:cubicBezTo>
                    <a:cubicBezTo>
                      <a:pt x="759" y="362"/>
                      <a:pt x="755" y="361"/>
                      <a:pt x="750" y="361"/>
                    </a:cubicBezTo>
                    <a:cubicBezTo>
                      <a:pt x="752" y="379"/>
                      <a:pt x="762" y="392"/>
                      <a:pt x="775" y="403"/>
                    </a:cubicBezTo>
                    <a:cubicBezTo>
                      <a:pt x="774" y="408"/>
                      <a:pt x="771" y="410"/>
                      <a:pt x="766" y="411"/>
                    </a:cubicBezTo>
                    <a:cubicBezTo>
                      <a:pt x="757" y="414"/>
                      <a:pt x="747" y="415"/>
                      <a:pt x="738" y="415"/>
                    </a:cubicBezTo>
                    <a:cubicBezTo>
                      <a:pt x="729" y="415"/>
                      <a:pt x="720" y="413"/>
                      <a:pt x="712" y="410"/>
                    </a:cubicBezTo>
                    <a:cubicBezTo>
                      <a:pt x="709" y="409"/>
                      <a:pt x="706" y="408"/>
                      <a:pt x="702" y="407"/>
                    </a:cubicBezTo>
                    <a:cubicBezTo>
                      <a:pt x="701" y="416"/>
                      <a:pt x="705" y="423"/>
                      <a:pt x="708" y="430"/>
                    </a:cubicBezTo>
                    <a:cubicBezTo>
                      <a:pt x="705" y="436"/>
                      <a:pt x="700" y="437"/>
                      <a:pt x="692" y="436"/>
                    </a:cubicBezTo>
                    <a:cubicBezTo>
                      <a:pt x="686" y="435"/>
                      <a:pt x="680" y="434"/>
                      <a:pt x="674" y="430"/>
                    </a:cubicBezTo>
                    <a:cubicBezTo>
                      <a:pt x="672" y="429"/>
                      <a:pt x="670" y="430"/>
                      <a:pt x="668" y="432"/>
                    </a:cubicBezTo>
                    <a:cubicBezTo>
                      <a:pt x="661" y="441"/>
                      <a:pt x="653" y="449"/>
                      <a:pt x="646" y="458"/>
                    </a:cubicBezTo>
                    <a:cubicBezTo>
                      <a:pt x="643" y="462"/>
                      <a:pt x="643" y="468"/>
                      <a:pt x="643" y="473"/>
                    </a:cubicBezTo>
                    <a:cubicBezTo>
                      <a:pt x="642" y="483"/>
                      <a:pt x="643" y="494"/>
                      <a:pt x="647" y="503"/>
                    </a:cubicBezTo>
                    <a:cubicBezTo>
                      <a:pt x="651" y="514"/>
                      <a:pt x="656" y="525"/>
                      <a:pt x="665" y="532"/>
                    </a:cubicBezTo>
                    <a:cubicBezTo>
                      <a:pt x="667" y="534"/>
                      <a:pt x="668" y="536"/>
                      <a:pt x="670" y="538"/>
                    </a:cubicBezTo>
                    <a:cubicBezTo>
                      <a:pt x="672" y="539"/>
                      <a:pt x="675" y="539"/>
                      <a:pt x="678" y="541"/>
                    </a:cubicBezTo>
                    <a:cubicBezTo>
                      <a:pt x="680" y="535"/>
                      <a:pt x="681" y="530"/>
                      <a:pt x="683" y="525"/>
                    </a:cubicBezTo>
                    <a:cubicBezTo>
                      <a:pt x="687" y="524"/>
                      <a:pt x="691" y="525"/>
                      <a:pt x="693" y="529"/>
                    </a:cubicBezTo>
                    <a:cubicBezTo>
                      <a:pt x="695" y="532"/>
                      <a:pt x="697" y="533"/>
                      <a:pt x="699" y="534"/>
                    </a:cubicBezTo>
                    <a:cubicBezTo>
                      <a:pt x="704" y="536"/>
                      <a:pt x="708" y="539"/>
                      <a:pt x="712" y="541"/>
                    </a:cubicBezTo>
                    <a:cubicBezTo>
                      <a:pt x="720" y="544"/>
                      <a:pt x="727" y="547"/>
                      <a:pt x="735" y="548"/>
                    </a:cubicBezTo>
                    <a:cubicBezTo>
                      <a:pt x="746" y="550"/>
                      <a:pt x="757" y="554"/>
                      <a:pt x="768" y="559"/>
                    </a:cubicBezTo>
                    <a:cubicBezTo>
                      <a:pt x="774" y="563"/>
                      <a:pt x="782" y="565"/>
                      <a:pt x="789" y="568"/>
                    </a:cubicBezTo>
                    <a:cubicBezTo>
                      <a:pt x="801" y="573"/>
                      <a:pt x="812" y="580"/>
                      <a:pt x="822" y="588"/>
                    </a:cubicBezTo>
                    <a:cubicBezTo>
                      <a:pt x="829" y="594"/>
                      <a:pt x="836" y="599"/>
                      <a:pt x="843" y="604"/>
                    </a:cubicBezTo>
                    <a:cubicBezTo>
                      <a:pt x="850" y="608"/>
                      <a:pt x="855" y="613"/>
                      <a:pt x="860" y="620"/>
                    </a:cubicBezTo>
                    <a:cubicBezTo>
                      <a:pt x="867" y="630"/>
                      <a:pt x="875" y="640"/>
                      <a:pt x="882" y="650"/>
                    </a:cubicBezTo>
                    <a:cubicBezTo>
                      <a:pt x="886" y="656"/>
                      <a:pt x="892" y="661"/>
                      <a:pt x="893" y="669"/>
                    </a:cubicBezTo>
                    <a:cubicBezTo>
                      <a:pt x="893" y="672"/>
                      <a:pt x="897" y="674"/>
                      <a:pt x="899" y="677"/>
                    </a:cubicBezTo>
                    <a:cubicBezTo>
                      <a:pt x="906" y="688"/>
                      <a:pt x="913" y="700"/>
                      <a:pt x="920" y="712"/>
                    </a:cubicBezTo>
                    <a:cubicBezTo>
                      <a:pt x="930" y="728"/>
                      <a:pt x="934" y="745"/>
                      <a:pt x="941" y="762"/>
                    </a:cubicBezTo>
                    <a:cubicBezTo>
                      <a:pt x="945" y="773"/>
                      <a:pt x="949" y="785"/>
                      <a:pt x="953" y="796"/>
                    </a:cubicBezTo>
                    <a:cubicBezTo>
                      <a:pt x="955" y="800"/>
                      <a:pt x="955" y="803"/>
                      <a:pt x="957" y="807"/>
                    </a:cubicBezTo>
                    <a:cubicBezTo>
                      <a:pt x="961" y="817"/>
                      <a:pt x="965" y="827"/>
                      <a:pt x="969" y="837"/>
                    </a:cubicBezTo>
                    <a:cubicBezTo>
                      <a:pt x="974" y="850"/>
                      <a:pt x="980" y="863"/>
                      <a:pt x="985" y="876"/>
                    </a:cubicBezTo>
                    <a:cubicBezTo>
                      <a:pt x="989" y="886"/>
                      <a:pt x="993" y="895"/>
                      <a:pt x="997" y="904"/>
                    </a:cubicBezTo>
                    <a:cubicBezTo>
                      <a:pt x="998" y="907"/>
                      <a:pt x="1000" y="910"/>
                      <a:pt x="997" y="915"/>
                    </a:cubicBezTo>
                    <a:cubicBezTo>
                      <a:pt x="996" y="916"/>
                      <a:pt x="996" y="919"/>
                      <a:pt x="997" y="921"/>
                    </a:cubicBezTo>
                    <a:cubicBezTo>
                      <a:pt x="1001" y="933"/>
                      <a:pt x="1004" y="945"/>
                      <a:pt x="1008" y="957"/>
                    </a:cubicBezTo>
                    <a:cubicBezTo>
                      <a:pt x="1008" y="958"/>
                      <a:pt x="1009" y="959"/>
                      <a:pt x="1010" y="959"/>
                    </a:cubicBezTo>
                    <a:cubicBezTo>
                      <a:pt x="1011" y="960"/>
                      <a:pt x="1011" y="961"/>
                      <a:pt x="1011" y="961"/>
                    </a:cubicBezTo>
                    <a:cubicBezTo>
                      <a:pt x="1009" y="964"/>
                      <a:pt x="1014" y="965"/>
                      <a:pt x="1013" y="969"/>
                    </a:cubicBezTo>
                    <a:cubicBezTo>
                      <a:pt x="1013" y="972"/>
                      <a:pt x="1014" y="976"/>
                      <a:pt x="1015" y="979"/>
                    </a:cubicBezTo>
                    <a:cubicBezTo>
                      <a:pt x="1016" y="983"/>
                      <a:pt x="1017" y="988"/>
                      <a:pt x="1015" y="992"/>
                    </a:cubicBezTo>
                    <a:cubicBezTo>
                      <a:pt x="1015" y="994"/>
                      <a:pt x="1016" y="995"/>
                      <a:pt x="1016" y="997"/>
                    </a:cubicBezTo>
                    <a:cubicBezTo>
                      <a:pt x="1017" y="1001"/>
                      <a:pt x="1021" y="1005"/>
                      <a:pt x="1018" y="1010"/>
                    </a:cubicBezTo>
                    <a:cubicBezTo>
                      <a:pt x="1022" y="1015"/>
                      <a:pt x="1021" y="1021"/>
                      <a:pt x="1023" y="1027"/>
                    </a:cubicBezTo>
                    <a:cubicBezTo>
                      <a:pt x="1025" y="1030"/>
                      <a:pt x="1025" y="1034"/>
                      <a:pt x="1023" y="1038"/>
                    </a:cubicBezTo>
                    <a:cubicBezTo>
                      <a:pt x="1026" y="1039"/>
                      <a:pt x="1028" y="1039"/>
                      <a:pt x="1028" y="1043"/>
                    </a:cubicBezTo>
                    <a:cubicBezTo>
                      <a:pt x="1028" y="1047"/>
                      <a:pt x="1029" y="1051"/>
                      <a:pt x="1028" y="1055"/>
                    </a:cubicBezTo>
                    <a:cubicBezTo>
                      <a:pt x="1027" y="1058"/>
                      <a:pt x="1028" y="1062"/>
                      <a:pt x="1029" y="1065"/>
                    </a:cubicBezTo>
                    <a:cubicBezTo>
                      <a:pt x="1033" y="1074"/>
                      <a:pt x="1030" y="1083"/>
                      <a:pt x="1030" y="1092"/>
                    </a:cubicBezTo>
                    <a:cubicBezTo>
                      <a:pt x="1030" y="1097"/>
                      <a:pt x="1030" y="1103"/>
                      <a:pt x="1030" y="1108"/>
                    </a:cubicBezTo>
                    <a:cubicBezTo>
                      <a:pt x="1029" y="1115"/>
                      <a:pt x="1028" y="1123"/>
                      <a:pt x="1027" y="1131"/>
                    </a:cubicBezTo>
                    <a:cubicBezTo>
                      <a:pt x="1027" y="1134"/>
                      <a:pt x="1026" y="1136"/>
                      <a:pt x="1025" y="1139"/>
                    </a:cubicBezTo>
                    <a:cubicBezTo>
                      <a:pt x="1022" y="1152"/>
                      <a:pt x="1017" y="1164"/>
                      <a:pt x="1007" y="1173"/>
                    </a:cubicBezTo>
                    <a:cubicBezTo>
                      <a:pt x="999" y="1180"/>
                      <a:pt x="990" y="1187"/>
                      <a:pt x="980" y="1192"/>
                    </a:cubicBezTo>
                    <a:cubicBezTo>
                      <a:pt x="971" y="1195"/>
                      <a:pt x="963" y="1198"/>
                      <a:pt x="954" y="1199"/>
                    </a:cubicBezTo>
                    <a:cubicBezTo>
                      <a:pt x="950" y="1200"/>
                      <a:pt x="946" y="1202"/>
                      <a:pt x="942" y="1204"/>
                    </a:cubicBezTo>
                    <a:cubicBezTo>
                      <a:pt x="941" y="1204"/>
                      <a:pt x="940" y="1204"/>
                      <a:pt x="940" y="1204"/>
                    </a:cubicBezTo>
                    <a:cubicBezTo>
                      <a:pt x="933" y="1204"/>
                      <a:pt x="927" y="1209"/>
                      <a:pt x="921" y="1211"/>
                    </a:cubicBezTo>
                    <a:cubicBezTo>
                      <a:pt x="913" y="1213"/>
                      <a:pt x="906" y="1216"/>
                      <a:pt x="898" y="1215"/>
                    </a:cubicBezTo>
                    <a:cubicBezTo>
                      <a:pt x="895" y="1214"/>
                      <a:pt x="892" y="1215"/>
                      <a:pt x="890" y="1216"/>
                    </a:cubicBezTo>
                    <a:cubicBezTo>
                      <a:pt x="884" y="1218"/>
                      <a:pt x="878" y="1218"/>
                      <a:pt x="871" y="1219"/>
                    </a:cubicBezTo>
                    <a:cubicBezTo>
                      <a:pt x="867" y="1220"/>
                      <a:pt x="862" y="1220"/>
                      <a:pt x="857" y="1219"/>
                    </a:cubicBezTo>
                    <a:cubicBezTo>
                      <a:pt x="850" y="1217"/>
                      <a:pt x="850" y="1218"/>
                      <a:pt x="847" y="1225"/>
                    </a:cubicBezTo>
                    <a:cubicBezTo>
                      <a:pt x="846" y="1228"/>
                      <a:pt x="845" y="1232"/>
                      <a:pt x="844" y="1235"/>
                    </a:cubicBezTo>
                    <a:cubicBezTo>
                      <a:pt x="843" y="1241"/>
                      <a:pt x="846" y="1245"/>
                      <a:pt x="849" y="1249"/>
                    </a:cubicBezTo>
                    <a:cubicBezTo>
                      <a:pt x="851" y="1252"/>
                      <a:pt x="853" y="1256"/>
                      <a:pt x="855" y="1260"/>
                    </a:cubicBezTo>
                    <a:cubicBezTo>
                      <a:pt x="858" y="1268"/>
                      <a:pt x="860" y="1276"/>
                      <a:pt x="864" y="1284"/>
                    </a:cubicBezTo>
                    <a:cubicBezTo>
                      <a:pt x="867" y="1292"/>
                      <a:pt x="870" y="1300"/>
                      <a:pt x="875" y="1307"/>
                    </a:cubicBezTo>
                    <a:cubicBezTo>
                      <a:pt x="880" y="1313"/>
                      <a:pt x="882" y="1321"/>
                      <a:pt x="883" y="1329"/>
                    </a:cubicBezTo>
                    <a:cubicBezTo>
                      <a:pt x="885" y="1342"/>
                      <a:pt x="887" y="1355"/>
                      <a:pt x="890" y="1368"/>
                    </a:cubicBezTo>
                    <a:cubicBezTo>
                      <a:pt x="893" y="1382"/>
                      <a:pt x="891" y="1396"/>
                      <a:pt x="890" y="1409"/>
                    </a:cubicBezTo>
                    <a:cubicBezTo>
                      <a:pt x="889" y="1430"/>
                      <a:pt x="886" y="1450"/>
                      <a:pt x="883" y="1470"/>
                    </a:cubicBezTo>
                    <a:cubicBezTo>
                      <a:pt x="880" y="1488"/>
                      <a:pt x="874" y="1505"/>
                      <a:pt x="863" y="1520"/>
                    </a:cubicBezTo>
                    <a:cubicBezTo>
                      <a:pt x="862" y="1523"/>
                      <a:pt x="860" y="1526"/>
                      <a:pt x="858" y="1529"/>
                    </a:cubicBezTo>
                    <a:cubicBezTo>
                      <a:pt x="856" y="1534"/>
                      <a:pt x="851" y="1538"/>
                      <a:pt x="846" y="1542"/>
                    </a:cubicBezTo>
                    <a:cubicBezTo>
                      <a:pt x="844" y="1544"/>
                      <a:pt x="840" y="1544"/>
                      <a:pt x="837" y="1545"/>
                    </a:cubicBezTo>
                    <a:cubicBezTo>
                      <a:pt x="834" y="1546"/>
                      <a:pt x="832" y="1548"/>
                      <a:pt x="834" y="1551"/>
                    </a:cubicBezTo>
                    <a:cubicBezTo>
                      <a:pt x="842" y="1550"/>
                      <a:pt x="849" y="1552"/>
                      <a:pt x="856" y="1552"/>
                    </a:cubicBezTo>
                    <a:cubicBezTo>
                      <a:pt x="871" y="1552"/>
                      <a:pt x="886" y="1551"/>
                      <a:pt x="901" y="1552"/>
                    </a:cubicBezTo>
                    <a:cubicBezTo>
                      <a:pt x="906" y="1552"/>
                      <a:pt x="910" y="1553"/>
                      <a:pt x="915" y="1552"/>
                    </a:cubicBezTo>
                    <a:cubicBezTo>
                      <a:pt x="919" y="1551"/>
                      <a:pt x="924" y="1553"/>
                      <a:pt x="929" y="1551"/>
                    </a:cubicBezTo>
                    <a:cubicBezTo>
                      <a:pt x="930" y="1551"/>
                      <a:pt x="931" y="1551"/>
                      <a:pt x="932" y="1551"/>
                    </a:cubicBezTo>
                    <a:cubicBezTo>
                      <a:pt x="939" y="1555"/>
                      <a:pt x="945" y="1558"/>
                      <a:pt x="953" y="1555"/>
                    </a:cubicBezTo>
                    <a:cubicBezTo>
                      <a:pt x="955" y="1555"/>
                      <a:pt x="957" y="1556"/>
                      <a:pt x="959" y="1557"/>
                    </a:cubicBezTo>
                    <a:cubicBezTo>
                      <a:pt x="959" y="1558"/>
                      <a:pt x="960" y="1559"/>
                      <a:pt x="960" y="1560"/>
                    </a:cubicBezTo>
                    <a:cubicBezTo>
                      <a:pt x="960" y="1568"/>
                      <a:pt x="961" y="1575"/>
                      <a:pt x="961" y="1583"/>
                    </a:cubicBezTo>
                    <a:cubicBezTo>
                      <a:pt x="961" y="1591"/>
                      <a:pt x="962" y="1600"/>
                      <a:pt x="961" y="1609"/>
                    </a:cubicBezTo>
                    <a:cubicBezTo>
                      <a:pt x="961" y="1618"/>
                      <a:pt x="960" y="1627"/>
                      <a:pt x="960" y="1635"/>
                    </a:cubicBezTo>
                    <a:cubicBezTo>
                      <a:pt x="959" y="1639"/>
                      <a:pt x="959" y="1642"/>
                      <a:pt x="963" y="1645"/>
                    </a:cubicBezTo>
                    <a:cubicBezTo>
                      <a:pt x="964" y="1647"/>
                      <a:pt x="964" y="1650"/>
                      <a:pt x="962" y="1652"/>
                    </a:cubicBezTo>
                    <a:cubicBezTo>
                      <a:pt x="961" y="1654"/>
                      <a:pt x="960" y="1656"/>
                      <a:pt x="960" y="1658"/>
                    </a:cubicBezTo>
                    <a:cubicBezTo>
                      <a:pt x="961" y="1666"/>
                      <a:pt x="962" y="1674"/>
                      <a:pt x="962" y="1681"/>
                    </a:cubicBezTo>
                    <a:cubicBezTo>
                      <a:pt x="963" y="1690"/>
                      <a:pt x="962" y="1698"/>
                      <a:pt x="963" y="1706"/>
                    </a:cubicBezTo>
                    <a:cubicBezTo>
                      <a:pt x="964" y="1712"/>
                      <a:pt x="962" y="1718"/>
                      <a:pt x="964" y="1724"/>
                    </a:cubicBezTo>
                    <a:cubicBezTo>
                      <a:pt x="965" y="1725"/>
                      <a:pt x="965" y="1728"/>
                      <a:pt x="965" y="1730"/>
                    </a:cubicBezTo>
                    <a:cubicBezTo>
                      <a:pt x="964" y="1739"/>
                      <a:pt x="965" y="1747"/>
                      <a:pt x="966" y="1756"/>
                    </a:cubicBezTo>
                    <a:cubicBezTo>
                      <a:pt x="967" y="1764"/>
                      <a:pt x="966" y="1772"/>
                      <a:pt x="966" y="1780"/>
                    </a:cubicBezTo>
                    <a:cubicBezTo>
                      <a:pt x="966" y="1780"/>
                      <a:pt x="965" y="1781"/>
                      <a:pt x="965" y="1781"/>
                    </a:cubicBezTo>
                    <a:cubicBezTo>
                      <a:pt x="970" y="1785"/>
                      <a:pt x="966" y="1790"/>
                      <a:pt x="967" y="1794"/>
                    </a:cubicBezTo>
                    <a:cubicBezTo>
                      <a:pt x="968" y="1800"/>
                      <a:pt x="965" y="1806"/>
                      <a:pt x="967" y="1812"/>
                    </a:cubicBezTo>
                    <a:cubicBezTo>
                      <a:pt x="969" y="1816"/>
                      <a:pt x="968" y="1821"/>
                      <a:pt x="968" y="1826"/>
                    </a:cubicBezTo>
                    <a:cubicBezTo>
                      <a:pt x="968" y="1830"/>
                      <a:pt x="968" y="1834"/>
                      <a:pt x="970" y="1837"/>
                    </a:cubicBezTo>
                    <a:cubicBezTo>
                      <a:pt x="971" y="1839"/>
                      <a:pt x="971" y="1841"/>
                      <a:pt x="971" y="1842"/>
                    </a:cubicBezTo>
                    <a:cubicBezTo>
                      <a:pt x="969" y="1846"/>
                      <a:pt x="970" y="1850"/>
                      <a:pt x="970" y="1854"/>
                    </a:cubicBezTo>
                    <a:cubicBezTo>
                      <a:pt x="971" y="1862"/>
                      <a:pt x="972" y="1869"/>
                      <a:pt x="972" y="1877"/>
                    </a:cubicBezTo>
                    <a:cubicBezTo>
                      <a:pt x="972" y="1882"/>
                      <a:pt x="974" y="1888"/>
                      <a:pt x="973" y="1893"/>
                    </a:cubicBezTo>
                    <a:cubicBezTo>
                      <a:pt x="971" y="1901"/>
                      <a:pt x="973" y="1909"/>
                      <a:pt x="971" y="1918"/>
                    </a:cubicBezTo>
                    <a:cubicBezTo>
                      <a:pt x="971" y="1918"/>
                      <a:pt x="971" y="1919"/>
                      <a:pt x="971" y="1920"/>
                    </a:cubicBezTo>
                    <a:cubicBezTo>
                      <a:pt x="972" y="1924"/>
                      <a:pt x="974" y="1929"/>
                      <a:pt x="973" y="1932"/>
                    </a:cubicBezTo>
                    <a:cubicBezTo>
                      <a:pt x="971" y="1937"/>
                      <a:pt x="973" y="1941"/>
                      <a:pt x="973" y="1945"/>
                    </a:cubicBezTo>
                    <a:cubicBezTo>
                      <a:pt x="974" y="1946"/>
                      <a:pt x="973" y="1948"/>
                      <a:pt x="973" y="1950"/>
                    </a:cubicBezTo>
                    <a:cubicBezTo>
                      <a:pt x="973" y="1953"/>
                      <a:pt x="972" y="1956"/>
                      <a:pt x="974" y="1959"/>
                    </a:cubicBezTo>
                    <a:cubicBezTo>
                      <a:pt x="975" y="1961"/>
                      <a:pt x="978" y="1964"/>
                      <a:pt x="974" y="1966"/>
                    </a:cubicBezTo>
                    <a:cubicBezTo>
                      <a:pt x="973" y="1966"/>
                      <a:pt x="973" y="1967"/>
                      <a:pt x="974" y="1967"/>
                    </a:cubicBezTo>
                    <a:cubicBezTo>
                      <a:pt x="978" y="1973"/>
                      <a:pt x="976" y="1981"/>
                      <a:pt x="975" y="1987"/>
                    </a:cubicBezTo>
                    <a:cubicBezTo>
                      <a:pt x="975" y="1994"/>
                      <a:pt x="977" y="2000"/>
                      <a:pt x="977" y="2007"/>
                    </a:cubicBezTo>
                    <a:cubicBezTo>
                      <a:pt x="978" y="2012"/>
                      <a:pt x="977" y="2019"/>
                      <a:pt x="977" y="2025"/>
                    </a:cubicBezTo>
                    <a:cubicBezTo>
                      <a:pt x="977" y="2027"/>
                      <a:pt x="978" y="2030"/>
                      <a:pt x="978" y="2032"/>
                    </a:cubicBezTo>
                    <a:cubicBezTo>
                      <a:pt x="978" y="2035"/>
                      <a:pt x="978" y="2037"/>
                      <a:pt x="978" y="2040"/>
                    </a:cubicBezTo>
                    <a:cubicBezTo>
                      <a:pt x="977" y="2041"/>
                      <a:pt x="977" y="2043"/>
                      <a:pt x="977" y="2044"/>
                    </a:cubicBezTo>
                    <a:cubicBezTo>
                      <a:pt x="978" y="2069"/>
                      <a:pt x="979" y="2094"/>
                      <a:pt x="980" y="2118"/>
                    </a:cubicBezTo>
                    <a:cubicBezTo>
                      <a:pt x="980" y="2129"/>
                      <a:pt x="981" y="2139"/>
                      <a:pt x="982" y="2150"/>
                    </a:cubicBezTo>
                    <a:cubicBezTo>
                      <a:pt x="982" y="2155"/>
                      <a:pt x="982" y="2161"/>
                      <a:pt x="982" y="2166"/>
                    </a:cubicBezTo>
                    <a:cubicBezTo>
                      <a:pt x="983" y="2175"/>
                      <a:pt x="985" y="2184"/>
                      <a:pt x="982" y="2192"/>
                    </a:cubicBezTo>
                    <a:cubicBezTo>
                      <a:pt x="982" y="2193"/>
                      <a:pt x="983" y="2194"/>
                      <a:pt x="983" y="2196"/>
                    </a:cubicBezTo>
                    <a:cubicBezTo>
                      <a:pt x="984" y="2200"/>
                      <a:pt x="986" y="2205"/>
                      <a:pt x="984" y="2209"/>
                    </a:cubicBezTo>
                    <a:cubicBezTo>
                      <a:pt x="983" y="2211"/>
                      <a:pt x="984" y="2214"/>
                      <a:pt x="984" y="2216"/>
                    </a:cubicBezTo>
                    <a:cubicBezTo>
                      <a:pt x="986" y="2220"/>
                      <a:pt x="985" y="2224"/>
                      <a:pt x="981" y="2228"/>
                    </a:cubicBezTo>
                    <a:cubicBezTo>
                      <a:pt x="978" y="2228"/>
                      <a:pt x="974" y="2228"/>
                      <a:pt x="970" y="2227"/>
                    </a:cubicBezTo>
                    <a:cubicBezTo>
                      <a:pt x="956" y="2225"/>
                      <a:pt x="942" y="2226"/>
                      <a:pt x="928" y="2228"/>
                    </a:cubicBezTo>
                    <a:cubicBezTo>
                      <a:pt x="926" y="2229"/>
                      <a:pt x="924" y="2229"/>
                      <a:pt x="922" y="2229"/>
                    </a:cubicBezTo>
                    <a:cubicBezTo>
                      <a:pt x="911" y="2228"/>
                      <a:pt x="901" y="2229"/>
                      <a:pt x="890" y="2230"/>
                    </a:cubicBezTo>
                    <a:cubicBezTo>
                      <a:pt x="885" y="2231"/>
                      <a:pt x="881" y="2231"/>
                      <a:pt x="876" y="2232"/>
                    </a:cubicBezTo>
                    <a:cubicBezTo>
                      <a:pt x="870" y="2233"/>
                      <a:pt x="864" y="2226"/>
                      <a:pt x="863" y="2220"/>
                    </a:cubicBezTo>
                    <a:cubicBezTo>
                      <a:pt x="863" y="2214"/>
                      <a:pt x="862" y="2208"/>
                      <a:pt x="862" y="2201"/>
                    </a:cubicBezTo>
                    <a:cubicBezTo>
                      <a:pt x="853" y="2200"/>
                      <a:pt x="845" y="2203"/>
                      <a:pt x="837" y="2205"/>
                    </a:cubicBezTo>
                    <a:cubicBezTo>
                      <a:pt x="836" y="2216"/>
                      <a:pt x="842" y="2224"/>
                      <a:pt x="844" y="2234"/>
                    </a:cubicBezTo>
                    <a:cubicBezTo>
                      <a:pt x="844" y="2235"/>
                      <a:pt x="845" y="2236"/>
                      <a:pt x="845" y="2237"/>
                    </a:cubicBezTo>
                    <a:cubicBezTo>
                      <a:pt x="846" y="2252"/>
                      <a:pt x="847" y="2267"/>
                      <a:pt x="847" y="2282"/>
                    </a:cubicBezTo>
                    <a:cubicBezTo>
                      <a:pt x="848" y="2285"/>
                      <a:pt x="847" y="2289"/>
                      <a:pt x="846" y="2293"/>
                    </a:cubicBezTo>
                    <a:cubicBezTo>
                      <a:pt x="843" y="2307"/>
                      <a:pt x="839" y="2321"/>
                      <a:pt x="834" y="2334"/>
                    </a:cubicBezTo>
                    <a:cubicBezTo>
                      <a:pt x="830" y="2343"/>
                      <a:pt x="824" y="2352"/>
                      <a:pt x="816" y="2358"/>
                    </a:cubicBezTo>
                    <a:cubicBezTo>
                      <a:pt x="810" y="2362"/>
                      <a:pt x="803" y="2365"/>
                      <a:pt x="796" y="2369"/>
                    </a:cubicBezTo>
                    <a:cubicBezTo>
                      <a:pt x="789" y="2372"/>
                      <a:pt x="782" y="2375"/>
                      <a:pt x="774" y="2378"/>
                    </a:cubicBezTo>
                    <a:cubicBezTo>
                      <a:pt x="763" y="2381"/>
                      <a:pt x="752" y="2382"/>
                      <a:pt x="741" y="2385"/>
                    </a:cubicBezTo>
                    <a:cubicBezTo>
                      <a:pt x="727" y="2388"/>
                      <a:pt x="714" y="2385"/>
                      <a:pt x="700" y="2383"/>
                    </a:cubicBezTo>
                    <a:cubicBezTo>
                      <a:pt x="692" y="2383"/>
                      <a:pt x="684" y="2382"/>
                      <a:pt x="676" y="2381"/>
                    </a:cubicBezTo>
                    <a:cubicBezTo>
                      <a:pt x="668" y="2380"/>
                      <a:pt x="660" y="2379"/>
                      <a:pt x="653" y="2376"/>
                    </a:cubicBezTo>
                    <a:cubicBezTo>
                      <a:pt x="643" y="2374"/>
                      <a:pt x="635" y="2370"/>
                      <a:pt x="629" y="2361"/>
                    </a:cubicBezTo>
                    <a:cubicBezTo>
                      <a:pt x="627" y="2358"/>
                      <a:pt x="626" y="2354"/>
                      <a:pt x="626" y="2349"/>
                    </a:cubicBezTo>
                    <a:cubicBezTo>
                      <a:pt x="625" y="2338"/>
                      <a:pt x="625" y="2326"/>
                      <a:pt x="624" y="2314"/>
                    </a:cubicBezTo>
                    <a:cubicBezTo>
                      <a:pt x="624" y="2308"/>
                      <a:pt x="622" y="2303"/>
                      <a:pt x="625" y="2298"/>
                    </a:cubicBezTo>
                    <a:cubicBezTo>
                      <a:pt x="625" y="2296"/>
                      <a:pt x="625" y="2295"/>
                      <a:pt x="624" y="2293"/>
                    </a:cubicBezTo>
                    <a:cubicBezTo>
                      <a:pt x="622" y="2288"/>
                      <a:pt x="624" y="2282"/>
                      <a:pt x="625" y="2277"/>
                    </a:cubicBezTo>
                    <a:cubicBezTo>
                      <a:pt x="626" y="2273"/>
                      <a:pt x="627" y="2269"/>
                      <a:pt x="627" y="2265"/>
                    </a:cubicBezTo>
                    <a:cubicBezTo>
                      <a:pt x="629" y="2249"/>
                      <a:pt x="629" y="2232"/>
                      <a:pt x="631" y="2216"/>
                    </a:cubicBezTo>
                    <a:cubicBezTo>
                      <a:pt x="632" y="2209"/>
                      <a:pt x="634" y="2202"/>
                      <a:pt x="636" y="2194"/>
                    </a:cubicBezTo>
                    <a:cubicBezTo>
                      <a:pt x="623" y="2194"/>
                      <a:pt x="609" y="2193"/>
                      <a:pt x="595" y="2193"/>
                    </a:cubicBezTo>
                    <a:cubicBezTo>
                      <a:pt x="589" y="2193"/>
                      <a:pt x="583" y="2192"/>
                      <a:pt x="577" y="2190"/>
                    </a:cubicBezTo>
                    <a:cubicBezTo>
                      <a:pt x="573" y="2188"/>
                      <a:pt x="568" y="2186"/>
                      <a:pt x="563" y="2187"/>
                    </a:cubicBezTo>
                    <a:cubicBezTo>
                      <a:pt x="562" y="2187"/>
                      <a:pt x="562" y="2187"/>
                      <a:pt x="562" y="2187"/>
                    </a:cubicBezTo>
                    <a:cubicBezTo>
                      <a:pt x="559" y="2183"/>
                      <a:pt x="555" y="2184"/>
                      <a:pt x="551" y="2184"/>
                    </a:cubicBezTo>
                    <a:cubicBezTo>
                      <a:pt x="542" y="2184"/>
                      <a:pt x="538" y="2178"/>
                      <a:pt x="539" y="2170"/>
                    </a:cubicBezTo>
                    <a:cubicBezTo>
                      <a:pt x="540" y="2167"/>
                      <a:pt x="539" y="2163"/>
                      <a:pt x="542" y="2160"/>
                    </a:cubicBezTo>
                    <a:cubicBezTo>
                      <a:pt x="544" y="2158"/>
                      <a:pt x="543" y="2155"/>
                      <a:pt x="544" y="2152"/>
                    </a:cubicBezTo>
                    <a:cubicBezTo>
                      <a:pt x="544" y="2150"/>
                      <a:pt x="544" y="2148"/>
                      <a:pt x="544" y="2146"/>
                    </a:cubicBezTo>
                    <a:cubicBezTo>
                      <a:pt x="545" y="2130"/>
                      <a:pt x="545" y="2115"/>
                      <a:pt x="546" y="2099"/>
                    </a:cubicBezTo>
                    <a:cubicBezTo>
                      <a:pt x="546" y="2088"/>
                      <a:pt x="545" y="2077"/>
                      <a:pt x="545" y="2066"/>
                    </a:cubicBezTo>
                    <a:cubicBezTo>
                      <a:pt x="545" y="2060"/>
                      <a:pt x="545" y="2054"/>
                      <a:pt x="545" y="2047"/>
                    </a:cubicBezTo>
                    <a:cubicBezTo>
                      <a:pt x="545" y="2041"/>
                      <a:pt x="545" y="2035"/>
                      <a:pt x="544" y="2028"/>
                    </a:cubicBezTo>
                    <a:cubicBezTo>
                      <a:pt x="544" y="2022"/>
                      <a:pt x="543" y="2015"/>
                      <a:pt x="543" y="2009"/>
                    </a:cubicBezTo>
                    <a:cubicBezTo>
                      <a:pt x="543" y="2004"/>
                      <a:pt x="542" y="2000"/>
                      <a:pt x="544" y="1996"/>
                    </a:cubicBezTo>
                    <a:cubicBezTo>
                      <a:pt x="545" y="1995"/>
                      <a:pt x="544" y="1994"/>
                      <a:pt x="544" y="1993"/>
                    </a:cubicBezTo>
                    <a:cubicBezTo>
                      <a:pt x="543" y="1985"/>
                      <a:pt x="542" y="1978"/>
                      <a:pt x="542" y="1970"/>
                    </a:cubicBezTo>
                    <a:cubicBezTo>
                      <a:pt x="541" y="1964"/>
                      <a:pt x="541" y="1959"/>
                      <a:pt x="540" y="1953"/>
                    </a:cubicBezTo>
                    <a:cubicBezTo>
                      <a:pt x="538" y="1944"/>
                      <a:pt x="540" y="1934"/>
                      <a:pt x="540" y="1925"/>
                    </a:cubicBezTo>
                    <a:cubicBezTo>
                      <a:pt x="540" y="1923"/>
                      <a:pt x="539" y="1920"/>
                      <a:pt x="539" y="1918"/>
                    </a:cubicBezTo>
                    <a:cubicBezTo>
                      <a:pt x="537" y="1914"/>
                      <a:pt x="537" y="1910"/>
                      <a:pt x="538" y="1905"/>
                    </a:cubicBezTo>
                    <a:cubicBezTo>
                      <a:pt x="538" y="1900"/>
                      <a:pt x="537" y="1896"/>
                      <a:pt x="537" y="1891"/>
                    </a:cubicBezTo>
                    <a:cubicBezTo>
                      <a:pt x="536" y="1880"/>
                      <a:pt x="534" y="1869"/>
                      <a:pt x="533" y="1858"/>
                    </a:cubicBezTo>
                    <a:cubicBezTo>
                      <a:pt x="533" y="1856"/>
                      <a:pt x="534" y="1854"/>
                      <a:pt x="534" y="1851"/>
                    </a:cubicBezTo>
                    <a:cubicBezTo>
                      <a:pt x="535" y="1848"/>
                      <a:pt x="534" y="1841"/>
                      <a:pt x="535" y="1837"/>
                    </a:cubicBezTo>
                    <a:cubicBezTo>
                      <a:pt x="535" y="1828"/>
                      <a:pt x="530" y="1819"/>
                      <a:pt x="533" y="1810"/>
                    </a:cubicBezTo>
                    <a:cubicBezTo>
                      <a:pt x="531" y="1805"/>
                      <a:pt x="534" y="1801"/>
                      <a:pt x="533" y="1796"/>
                    </a:cubicBezTo>
                    <a:cubicBezTo>
                      <a:pt x="532" y="1794"/>
                      <a:pt x="528" y="1792"/>
                      <a:pt x="531" y="1788"/>
                    </a:cubicBezTo>
                    <a:cubicBezTo>
                      <a:pt x="532" y="1786"/>
                      <a:pt x="531" y="1782"/>
                      <a:pt x="531" y="1780"/>
                    </a:cubicBezTo>
                    <a:cubicBezTo>
                      <a:pt x="528" y="1769"/>
                      <a:pt x="532" y="1757"/>
                      <a:pt x="528" y="1746"/>
                    </a:cubicBezTo>
                    <a:cubicBezTo>
                      <a:pt x="528" y="1746"/>
                      <a:pt x="528" y="1744"/>
                      <a:pt x="528" y="1744"/>
                    </a:cubicBezTo>
                    <a:cubicBezTo>
                      <a:pt x="531" y="1742"/>
                      <a:pt x="529" y="1740"/>
                      <a:pt x="529" y="1737"/>
                    </a:cubicBezTo>
                    <a:cubicBezTo>
                      <a:pt x="528" y="1732"/>
                      <a:pt x="529" y="1727"/>
                      <a:pt x="528" y="1722"/>
                    </a:cubicBezTo>
                    <a:cubicBezTo>
                      <a:pt x="527" y="1719"/>
                      <a:pt x="527" y="1717"/>
                      <a:pt x="528" y="1714"/>
                    </a:cubicBezTo>
                    <a:cubicBezTo>
                      <a:pt x="529" y="1710"/>
                      <a:pt x="529" y="1705"/>
                      <a:pt x="527" y="1701"/>
                    </a:cubicBezTo>
                    <a:cubicBezTo>
                      <a:pt x="525" y="1694"/>
                      <a:pt x="525" y="1687"/>
                      <a:pt x="526" y="1680"/>
                    </a:cubicBezTo>
                    <a:cubicBezTo>
                      <a:pt x="527" y="1675"/>
                      <a:pt x="527" y="1671"/>
                      <a:pt x="524" y="1667"/>
                    </a:cubicBezTo>
                    <a:cubicBezTo>
                      <a:pt x="522" y="1666"/>
                      <a:pt x="519" y="1666"/>
                      <a:pt x="516" y="1665"/>
                    </a:cubicBezTo>
                    <a:cubicBezTo>
                      <a:pt x="516" y="1673"/>
                      <a:pt x="516" y="1680"/>
                      <a:pt x="515" y="1687"/>
                    </a:cubicBezTo>
                    <a:cubicBezTo>
                      <a:pt x="515" y="1694"/>
                      <a:pt x="516" y="1700"/>
                      <a:pt x="516" y="1707"/>
                    </a:cubicBezTo>
                    <a:cubicBezTo>
                      <a:pt x="516" y="1716"/>
                      <a:pt x="515" y="1725"/>
                      <a:pt x="515" y="1735"/>
                    </a:cubicBezTo>
                    <a:cubicBezTo>
                      <a:pt x="515" y="1751"/>
                      <a:pt x="515" y="1767"/>
                      <a:pt x="513" y="1783"/>
                    </a:cubicBezTo>
                    <a:cubicBezTo>
                      <a:pt x="512" y="1791"/>
                      <a:pt x="513" y="1800"/>
                      <a:pt x="512" y="1809"/>
                    </a:cubicBezTo>
                    <a:cubicBezTo>
                      <a:pt x="511" y="1813"/>
                      <a:pt x="511" y="1817"/>
                      <a:pt x="510" y="1822"/>
                    </a:cubicBezTo>
                    <a:cubicBezTo>
                      <a:pt x="510" y="1828"/>
                      <a:pt x="509" y="1834"/>
                      <a:pt x="509" y="1840"/>
                    </a:cubicBezTo>
                    <a:cubicBezTo>
                      <a:pt x="508" y="1846"/>
                      <a:pt x="508" y="1852"/>
                      <a:pt x="507" y="1859"/>
                    </a:cubicBezTo>
                    <a:cubicBezTo>
                      <a:pt x="507" y="1862"/>
                      <a:pt x="507" y="1866"/>
                      <a:pt x="505" y="1869"/>
                    </a:cubicBezTo>
                    <a:cubicBezTo>
                      <a:pt x="504" y="1874"/>
                      <a:pt x="505" y="1879"/>
                      <a:pt x="504" y="1883"/>
                    </a:cubicBezTo>
                    <a:cubicBezTo>
                      <a:pt x="504" y="1895"/>
                      <a:pt x="504" y="1906"/>
                      <a:pt x="502" y="1918"/>
                    </a:cubicBezTo>
                    <a:cubicBezTo>
                      <a:pt x="500" y="1926"/>
                      <a:pt x="501" y="1935"/>
                      <a:pt x="501" y="1944"/>
                    </a:cubicBezTo>
                    <a:cubicBezTo>
                      <a:pt x="501" y="1951"/>
                      <a:pt x="500" y="1958"/>
                      <a:pt x="500" y="1966"/>
                    </a:cubicBezTo>
                    <a:cubicBezTo>
                      <a:pt x="500" y="1981"/>
                      <a:pt x="500" y="1997"/>
                      <a:pt x="498" y="2012"/>
                    </a:cubicBezTo>
                    <a:cubicBezTo>
                      <a:pt x="497" y="2025"/>
                      <a:pt x="498" y="2038"/>
                      <a:pt x="496" y="2050"/>
                    </a:cubicBezTo>
                    <a:cubicBezTo>
                      <a:pt x="496" y="2058"/>
                      <a:pt x="498" y="2065"/>
                      <a:pt x="499" y="2072"/>
                    </a:cubicBezTo>
                    <a:cubicBezTo>
                      <a:pt x="499" y="2080"/>
                      <a:pt x="499" y="2088"/>
                      <a:pt x="499" y="2096"/>
                    </a:cubicBezTo>
                    <a:cubicBezTo>
                      <a:pt x="499" y="2098"/>
                      <a:pt x="499" y="2099"/>
                      <a:pt x="498" y="2101"/>
                    </a:cubicBezTo>
                    <a:cubicBezTo>
                      <a:pt x="498" y="2102"/>
                      <a:pt x="498" y="2104"/>
                      <a:pt x="498" y="2104"/>
                    </a:cubicBezTo>
                    <a:cubicBezTo>
                      <a:pt x="501" y="2108"/>
                      <a:pt x="500" y="2112"/>
                      <a:pt x="499" y="2116"/>
                    </a:cubicBezTo>
                    <a:cubicBezTo>
                      <a:pt x="499" y="2121"/>
                      <a:pt x="499" y="2126"/>
                      <a:pt x="499" y="2131"/>
                    </a:cubicBezTo>
                    <a:cubicBezTo>
                      <a:pt x="500" y="2135"/>
                      <a:pt x="501" y="2138"/>
                      <a:pt x="501" y="2142"/>
                    </a:cubicBezTo>
                    <a:cubicBezTo>
                      <a:pt x="501" y="2147"/>
                      <a:pt x="503" y="2153"/>
                      <a:pt x="502" y="2159"/>
                    </a:cubicBezTo>
                    <a:cubicBezTo>
                      <a:pt x="501" y="2165"/>
                      <a:pt x="501" y="2171"/>
                      <a:pt x="501" y="2177"/>
                    </a:cubicBezTo>
                    <a:cubicBezTo>
                      <a:pt x="501" y="2181"/>
                      <a:pt x="500" y="2184"/>
                      <a:pt x="498" y="2186"/>
                    </a:cubicBezTo>
                    <a:cubicBezTo>
                      <a:pt x="497" y="2187"/>
                      <a:pt x="496" y="2188"/>
                      <a:pt x="495" y="2188"/>
                    </a:cubicBezTo>
                    <a:cubicBezTo>
                      <a:pt x="488" y="2187"/>
                      <a:pt x="481" y="2189"/>
                      <a:pt x="474" y="2191"/>
                    </a:cubicBezTo>
                    <a:cubicBezTo>
                      <a:pt x="466" y="2193"/>
                      <a:pt x="458" y="2194"/>
                      <a:pt x="450" y="2195"/>
                    </a:cubicBezTo>
                    <a:cubicBezTo>
                      <a:pt x="446" y="2196"/>
                      <a:pt x="445" y="2198"/>
                      <a:pt x="444" y="2201"/>
                    </a:cubicBezTo>
                    <a:cubicBezTo>
                      <a:pt x="443" y="2218"/>
                      <a:pt x="442" y="2235"/>
                      <a:pt x="441" y="2252"/>
                    </a:cubicBezTo>
                    <a:cubicBezTo>
                      <a:pt x="441" y="2258"/>
                      <a:pt x="441" y="2265"/>
                      <a:pt x="444" y="2271"/>
                    </a:cubicBezTo>
                    <a:cubicBezTo>
                      <a:pt x="445" y="2274"/>
                      <a:pt x="444" y="2277"/>
                      <a:pt x="444" y="2281"/>
                    </a:cubicBezTo>
                    <a:cubicBezTo>
                      <a:pt x="444" y="2286"/>
                      <a:pt x="443" y="2292"/>
                      <a:pt x="443" y="2297"/>
                    </a:cubicBezTo>
                    <a:cubicBezTo>
                      <a:pt x="443" y="2306"/>
                      <a:pt x="441" y="2314"/>
                      <a:pt x="439" y="2322"/>
                    </a:cubicBezTo>
                    <a:cubicBezTo>
                      <a:pt x="435" y="2334"/>
                      <a:pt x="432" y="2347"/>
                      <a:pt x="427" y="2359"/>
                    </a:cubicBezTo>
                    <a:cubicBezTo>
                      <a:pt x="424" y="2368"/>
                      <a:pt x="420" y="2376"/>
                      <a:pt x="415" y="2384"/>
                    </a:cubicBezTo>
                    <a:cubicBezTo>
                      <a:pt x="414" y="2387"/>
                      <a:pt x="409" y="2389"/>
                      <a:pt x="406" y="2391"/>
                    </a:cubicBezTo>
                    <a:cubicBezTo>
                      <a:pt x="406" y="2390"/>
                      <a:pt x="405" y="2389"/>
                      <a:pt x="405" y="2388"/>
                    </a:cubicBezTo>
                    <a:cubicBezTo>
                      <a:pt x="395" y="2393"/>
                      <a:pt x="386" y="2398"/>
                      <a:pt x="376" y="2402"/>
                    </a:cubicBezTo>
                    <a:cubicBezTo>
                      <a:pt x="363" y="2407"/>
                      <a:pt x="349" y="2411"/>
                      <a:pt x="335" y="2413"/>
                    </a:cubicBezTo>
                    <a:cubicBezTo>
                      <a:pt x="322" y="2415"/>
                      <a:pt x="309" y="2413"/>
                      <a:pt x="297" y="2410"/>
                    </a:cubicBezTo>
                    <a:cubicBezTo>
                      <a:pt x="290" y="2409"/>
                      <a:pt x="284" y="2408"/>
                      <a:pt x="278" y="2405"/>
                    </a:cubicBezTo>
                    <a:cubicBezTo>
                      <a:pt x="269" y="2402"/>
                      <a:pt x="261" y="2397"/>
                      <a:pt x="253" y="2393"/>
                    </a:cubicBezTo>
                    <a:cubicBezTo>
                      <a:pt x="246" y="2389"/>
                      <a:pt x="240" y="2383"/>
                      <a:pt x="233" y="2379"/>
                    </a:cubicBezTo>
                    <a:cubicBezTo>
                      <a:pt x="224" y="2374"/>
                      <a:pt x="218" y="2366"/>
                      <a:pt x="214" y="2356"/>
                    </a:cubicBezTo>
                    <a:cubicBezTo>
                      <a:pt x="211" y="2347"/>
                      <a:pt x="208" y="2338"/>
                      <a:pt x="208" y="2328"/>
                    </a:cubicBezTo>
                    <a:cubicBezTo>
                      <a:pt x="208" y="2327"/>
                      <a:pt x="207" y="2327"/>
                      <a:pt x="206" y="2327"/>
                    </a:cubicBezTo>
                    <a:cubicBezTo>
                      <a:pt x="206" y="2327"/>
                      <a:pt x="205" y="2327"/>
                      <a:pt x="204" y="2327"/>
                    </a:cubicBezTo>
                    <a:cubicBezTo>
                      <a:pt x="202" y="2318"/>
                      <a:pt x="202" y="2310"/>
                      <a:pt x="203" y="2301"/>
                    </a:cubicBezTo>
                    <a:cubicBezTo>
                      <a:pt x="204" y="2295"/>
                      <a:pt x="205" y="2288"/>
                      <a:pt x="206" y="2282"/>
                    </a:cubicBezTo>
                    <a:cubicBezTo>
                      <a:pt x="206" y="2281"/>
                      <a:pt x="206" y="2279"/>
                      <a:pt x="206" y="2278"/>
                    </a:cubicBezTo>
                    <a:cubicBezTo>
                      <a:pt x="212" y="2274"/>
                      <a:pt x="211" y="2268"/>
                      <a:pt x="213" y="2262"/>
                    </a:cubicBezTo>
                    <a:cubicBezTo>
                      <a:pt x="215" y="2256"/>
                      <a:pt x="216" y="2248"/>
                      <a:pt x="219" y="2242"/>
                    </a:cubicBezTo>
                    <a:cubicBezTo>
                      <a:pt x="222" y="2233"/>
                      <a:pt x="224" y="2224"/>
                      <a:pt x="221" y="2215"/>
                    </a:cubicBezTo>
                    <a:cubicBezTo>
                      <a:pt x="221" y="2214"/>
                      <a:pt x="221" y="2212"/>
                      <a:pt x="222" y="2211"/>
                    </a:cubicBezTo>
                    <a:cubicBezTo>
                      <a:pt x="223" y="2206"/>
                      <a:pt x="224" y="2200"/>
                      <a:pt x="225" y="2195"/>
                    </a:cubicBezTo>
                    <a:cubicBezTo>
                      <a:pt x="226" y="2193"/>
                      <a:pt x="228" y="2191"/>
                      <a:pt x="230" y="2187"/>
                    </a:cubicBezTo>
                    <a:close/>
                    <a:moveTo>
                      <a:pt x="237" y="934"/>
                    </a:moveTo>
                    <a:cubicBezTo>
                      <a:pt x="236" y="930"/>
                      <a:pt x="236" y="928"/>
                      <a:pt x="235" y="926"/>
                    </a:cubicBezTo>
                    <a:cubicBezTo>
                      <a:pt x="234" y="922"/>
                      <a:pt x="232" y="917"/>
                      <a:pt x="231" y="913"/>
                    </a:cubicBezTo>
                    <a:cubicBezTo>
                      <a:pt x="229" y="907"/>
                      <a:pt x="229" y="902"/>
                      <a:pt x="227" y="896"/>
                    </a:cubicBezTo>
                    <a:cubicBezTo>
                      <a:pt x="226" y="891"/>
                      <a:pt x="224" y="886"/>
                      <a:pt x="222" y="881"/>
                    </a:cubicBezTo>
                    <a:cubicBezTo>
                      <a:pt x="221" y="878"/>
                      <a:pt x="222" y="876"/>
                      <a:pt x="225" y="875"/>
                    </a:cubicBezTo>
                    <a:cubicBezTo>
                      <a:pt x="227" y="875"/>
                      <a:pt x="229" y="875"/>
                      <a:pt x="230" y="876"/>
                    </a:cubicBezTo>
                    <a:cubicBezTo>
                      <a:pt x="239" y="880"/>
                      <a:pt x="245" y="887"/>
                      <a:pt x="252" y="893"/>
                    </a:cubicBezTo>
                    <a:cubicBezTo>
                      <a:pt x="257" y="897"/>
                      <a:pt x="262" y="902"/>
                      <a:pt x="267" y="906"/>
                    </a:cubicBezTo>
                    <a:cubicBezTo>
                      <a:pt x="272" y="910"/>
                      <a:pt x="279" y="913"/>
                      <a:pt x="282" y="921"/>
                    </a:cubicBezTo>
                    <a:cubicBezTo>
                      <a:pt x="282" y="922"/>
                      <a:pt x="282" y="922"/>
                      <a:pt x="283" y="922"/>
                    </a:cubicBezTo>
                    <a:cubicBezTo>
                      <a:pt x="290" y="925"/>
                      <a:pt x="293" y="932"/>
                      <a:pt x="299" y="936"/>
                    </a:cubicBezTo>
                    <a:cubicBezTo>
                      <a:pt x="305" y="940"/>
                      <a:pt x="311" y="945"/>
                      <a:pt x="317" y="950"/>
                    </a:cubicBezTo>
                    <a:cubicBezTo>
                      <a:pt x="324" y="955"/>
                      <a:pt x="331" y="960"/>
                      <a:pt x="337" y="967"/>
                    </a:cubicBezTo>
                    <a:cubicBezTo>
                      <a:pt x="344" y="973"/>
                      <a:pt x="351" y="978"/>
                      <a:pt x="358" y="984"/>
                    </a:cubicBezTo>
                    <a:cubicBezTo>
                      <a:pt x="366" y="991"/>
                      <a:pt x="375" y="999"/>
                      <a:pt x="383" y="1007"/>
                    </a:cubicBezTo>
                    <a:cubicBezTo>
                      <a:pt x="392" y="1015"/>
                      <a:pt x="401" y="1022"/>
                      <a:pt x="410" y="1030"/>
                    </a:cubicBezTo>
                    <a:cubicBezTo>
                      <a:pt x="417" y="1036"/>
                      <a:pt x="425" y="1042"/>
                      <a:pt x="433" y="1048"/>
                    </a:cubicBezTo>
                    <a:cubicBezTo>
                      <a:pt x="443" y="1055"/>
                      <a:pt x="455" y="1060"/>
                      <a:pt x="463" y="1070"/>
                    </a:cubicBezTo>
                    <a:cubicBezTo>
                      <a:pt x="463" y="1070"/>
                      <a:pt x="464" y="1070"/>
                      <a:pt x="464" y="1070"/>
                    </a:cubicBezTo>
                    <a:cubicBezTo>
                      <a:pt x="469" y="1074"/>
                      <a:pt x="474" y="1077"/>
                      <a:pt x="479" y="1080"/>
                    </a:cubicBezTo>
                    <a:cubicBezTo>
                      <a:pt x="490" y="1088"/>
                      <a:pt x="500" y="1097"/>
                      <a:pt x="511" y="1105"/>
                    </a:cubicBezTo>
                    <a:cubicBezTo>
                      <a:pt x="516" y="1108"/>
                      <a:pt x="520" y="1110"/>
                      <a:pt x="525" y="1113"/>
                    </a:cubicBezTo>
                    <a:cubicBezTo>
                      <a:pt x="528" y="1110"/>
                      <a:pt x="532" y="1108"/>
                      <a:pt x="535" y="1105"/>
                    </a:cubicBezTo>
                    <a:cubicBezTo>
                      <a:pt x="536" y="1104"/>
                      <a:pt x="538" y="1104"/>
                      <a:pt x="539" y="1103"/>
                    </a:cubicBezTo>
                    <a:cubicBezTo>
                      <a:pt x="541" y="1099"/>
                      <a:pt x="545" y="1097"/>
                      <a:pt x="549" y="1097"/>
                    </a:cubicBezTo>
                    <a:cubicBezTo>
                      <a:pt x="549" y="1095"/>
                      <a:pt x="549" y="1093"/>
                      <a:pt x="550" y="1093"/>
                    </a:cubicBezTo>
                    <a:cubicBezTo>
                      <a:pt x="554" y="1093"/>
                      <a:pt x="555" y="1089"/>
                      <a:pt x="558" y="1087"/>
                    </a:cubicBezTo>
                    <a:cubicBezTo>
                      <a:pt x="562" y="1085"/>
                      <a:pt x="567" y="1081"/>
                      <a:pt x="572" y="1079"/>
                    </a:cubicBezTo>
                    <a:cubicBezTo>
                      <a:pt x="576" y="1078"/>
                      <a:pt x="580" y="1076"/>
                      <a:pt x="585" y="1074"/>
                    </a:cubicBezTo>
                    <a:cubicBezTo>
                      <a:pt x="595" y="1069"/>
                      <a:pt x="605" y="1063"/>
                      <a:pt x="616" y="1058"/>
                    </a:cubicBezTo>
                    <a:cubicBezTo>
                      <a:pt x="628" y="1052"/>
                      <a:pt x="637" y="1043"/>
                      <a:pt x="649" y="1037"/>
                    </a:cubicBezTo>
                    <a:cubicBezTo>
                      <a:pt x="660" y="1032"/>
                      <a:pt x="670" y="1024"/>
                      <a:pt x="681" y="1020"/>
                    </a:cubicBezTo>
                    <a:cubicBezTo>
                      <a:pt x="683" y="1019"/>
                      <a:pt x="685" y="1018"/>
                      <a:pt x="686" y="1017"/>
                    </a:cubicBezTo>
                    <a:cubicBezTo>
                      <a:pt x="689" y="1015"/>
                      <a:pt x="691" y="1013"/>
                      <a:pt x="693" y="1013"/>
                    </a:cubicBezTo>
                    <a:cubicBezTo>
                      <a:pt x="699" y="1012"/>
                      <a:pt x="704" y="1008"/>
                      <a:pt x="710" y="1005"/>
                    </a:cubicBezTo>
                    <a:cubicBezTo>
                      <a:pt x="717" y="1001"/>
                      <a:pt x="723" y="997"/>
                      <a:pt x="731" y="995"/>
                    </a:cubicBezTo>
                    <a:cubicBezTo>
                      <a:pt x="732" y="994"/>
                      <a:pt x="733" y="993"/>
                      <a:pt x="734" y="992"/>
                    </a:cubicBezTo>
                    <a:cubicBezTo>
                      <a:pt x="735" y="991"/>
                      <a:pt x="736" y="990"/>
                      <a:pt x="737" y="989"/>
                    </a:cubicBezTo>
                    <a:cubicBezTo>
                      <a:pt x="747" y="983"/>
                      <a:pt x="758" y="979"/>
                      <a:pt x="767" y="971"/>
                    </a:cubicBezTo>
                    <a:cubicBezTo>
                      <a:pt x="769" y="969"/>
                      <a:pt x="772" y="967"/>
                      <a:pt x="775" y="966"/>
                    </a:cubicBezTo>
                    <a:cubicBezTo>
                      <a:pt x="784" y="961"/>
                      <a:pt x="793" y="957"/>
                      <a:pt x="801" y="951"/>
                    </a:cubicBezTo>
                    <a:cubicBezTo>
                      <a:pt x="810" y="944"/>
                      <a:pt x="819" y="938"/>
                      <a:pt x="828" y="933"/>
                    </a:cubicBezTo>
                    <a:cubicBezTo>
                      <a:pt x="829" y="932"/>
                      <a:pt x="831" y="932"/>
                      <a:pt x="831" y="931"/>
                    </a:cubicBezTo>
                    <a:cubicBezTo>
                      <a:pt x="838" y="924"/>
                      <a:pt x="846" y="921"/>
                      <a:pt x="854" y="917"/>
                    </a:cubicBezTo>
                    <a:cubicBezTo>
                      <a:pt x="857" y="915"/>
                      <a:pt x="860" y="913"/>
                      <a:pt x="863" y="912"/>
                    </a:cubicBezTo>
                    <a:cubicBezTo>
                      <a:pt x="867" y="912"/>
                      <a:pt x="871" y="912"/>
                      <a:pt x="875" y="912"/>
                    </a:cubicBezTo>
                    <a:cubicBezTo>
                      <a:pt x="876" y="913"/>
                      <a:pt x="876" y="915"/>
                      <a:pt x="877" y="916"/>
                    </a:cubicBezTo>
                    <a:cubicBezTo>
                      <a:pt x="879" y="923"/>
                      <a:pt x="876" y="930"/>
                      <a:pt x="875" y="937"/>
                    </a:cubicBezTo>
                    <a:cubicBezTo>
                      <a:pt x="875" y="942"/>
                      <a:pt x="875" y="946"/>
                      <a:pt x="874" y="952"/>
                    </a:cubicBezTo>
                    <a:cubicBezTo>
                      <a:pt x="881" y="949"/>
                      <a:pt x="887" y="946"/>
                      <a:pt x="892" y="944"/>
                    </a:cubicBezTo>
                    <a:cubicBezTo>
                      <a:pt x="900" y="940"/>
                      <a:pt x="906" y="943"/>
                      <a:pt x="906" y="951"/>
                    </a:cubicBezTo>
                    <a:cubicBezTo>
                      <a:pt x="906" y="957"/>
                      <a:pt x="905" y="963"/>
                      <a:pt x="904" y="969"/>
                    </a:cubicBezTo>
                    <a:cubicBezTo>
                      <a:pt x="903" y="973"/>
                      <a:pt x="901" y="977"/>
                      <a:pt x="900" y="981"/>
                    </a:cubicBezTo>
                    <a:cubicBezTo>
                      <a:pt x="903" y="983"/>
                      <a:pt x="905" y="981"/>
                      <a:pt x="907" y="979"/>
                    </a:cubicBezTo>
                    <a:cubicBezTo>
                      <a:pt x="913" y="976"/>
                      <a:pt x="918" y="976"/>
                      <a:pt x="922" y="980"/>
                    </a:cubicBezTo>
                    <a:cubicBezTo>
                      <a:pt x="924" y="982"/>
                      <a:pt x="925" y="985"/>
                      <a:pt x="923" y="988"/>
                    </a:cubicBezTo>
                    <a:cubicBezTo>
                      <a:pt x="922" y="990"/>
                      <a:pt x="920" y="992"/>
                      <a:pt x="920" y="994"/>
                    </a:cubicBezTo>
                    <a:cubicBezTo>
                      <a:pt x="915" y="1008"/>
                      <a:pt x="911" y="1023"/>
                      <a:pt x="907" y="1038"/>
                    </a:cubicBezTo>
                    <a:cubicBezTo>
                      <a:pt x="904" y="1045"/>
                      <a:pt x="902" y="1051"/>
                      <a:pt x="900" y="1058"/>
                    </a:cubicBezTo>
                    <a:cubicBezTo>
                      <a:pt x="898" y="1065"/>
                      <a:pt x="895" y="1071"/>
                      <a:pt x="893" y="1078"/>
                    </a:cubicBezTo>
                    <a:cubicBezTo>
                      <a:pt x="890" y="1088"/>
                      <a:pt x="886" y="1098"/>
                      <a:pt x="884" y="1108"/>
                    </a:cubicBezTo>
                    <a:cubicBezTo>
                      <a:pt x="882" y="1119"/>
                      <a:pt x="876" y="1129"/>
                      <a:pt x="874" y="1140"/>
                    </a:cubicBezTo>
                    <a:cubicBezTo>
                      <a:pt x="874" y="1143"/>
                      <a:pt x="873" y="1146"/>
                      <a:pt x="872" y="1149"/>
                    </a:cubicBezTo>
                    <a:cubicBezTo>
                      <a:pt x="868" y="1156"/>
                      <a:pt x="866" y="1163"/>
                      <a:pt x="865" y="1171"/>
                    </a:cubicBezTo>
                    <a:cubicBezTo>
                      <a:pt x="865" y="1172"/>
                      <a:pt x="864" y="1174"/>
                      <a:pt x="863" y="1175"/>
                    </a:cubicBezTo>
                    <a:cubicBezTo>
                      <a:pt x="862" y="1178"/>
                      <a:pt x="859" y="1182"/>
                      <a:pt x="859" y="1185"/>
                    </a:cubicBezTo>
                    <a:cubicBezTo>
                      <a:pt x="860" y="1190"/>
                      <a:pt x="857" y="1194"/>
                      <a:pt x="856" y="1199"/>
                    </a:cubicBezTo>
                    <a:cubicBezTo>
                      <a:pt x="855" y="1202"/>
                      <a:pt x="854" y="1205"/>
                      <a:pt x="853" y="1208"/>
                    </a:cubicBezTo>
                    <a:cubicBezTo>
                      <a:pt x="862" y="1212"/>
                      <a:pt x="871" y="1210"/>
                      <a:pt x="880" y="1210"/>
                    </a:cubicBezTo>
                    <a:cubicBezTo>
                      <a:pt x="892" y="1208"/>
                      <a:pt x="905" y="1206"/>
                      <a:pt x="918" y="1202"/>
                    </a:cubicBezTo>
                    <a:cubicBezTo>
                      <a:pt x="932" y="1197"/>
                      <a:pt x="946" y="1191"/>
                      <a:pt x="961" y="1189"/>
                    </a:cubicBezTo>
                    <a:cubicBezTo>
                      <a:pt x="967" y="1188"/>
                      <a:pt x="973" y="1186"/>
                      <a:pt x="977" y="1183"/>
                    </a:cubicBezTo>
                    <a:cubicBezTo>
                      <a:pt x="993" y="1173"/>
                      <a:pt x="1006" y="1161"/>
                      <a:pt x="1012" y="1143"/>
                    </a:cubicBezTo>
                    <a:cubicBezTo>
                      <a:pt x="1017" y="1124"/>
                      <a:pt x="1019" y="1105"/>
                      <a:pt x="1020" y="1086"/>
                    </a:cubicBezTo>
                    <a:cubicBezTo>
                      <a:pt x="1021" y="1069"/>
                      <a:pt x="1018" y="1052"/>
                      <a:pt x="1014" y="1036"/>
                    </a:cubicBezTo>
                    <a:cubicBezTo>
                      <a:pt x="1012" y="1027"/>
                      <a:pt x="1010" y="1019"/>
                      <a:pt x="1008" y="1010"/>
                    </a:cubicBezTo>
                    <a:cubicBezTo>
                      <a:pt x="1004" y="987"/>
                      <a:pt x="1001" y="964"/>
                      <a:pt x="994" y="942"/>
                    </a:cubicBezTo>
                    <a:cubicBezTo>
                      <a:pt x="990" y="930"/>
                      <a:pt x="987" y="919"/>
                      <a:pt x="983" y="907"/>
                    </a:cubicBezTo>
                    <a:cubicBezTo>
                      <a:pt x="981" y="898"/>
                      <a:pt x="977" y="890"/>
                      <a:pt x="974" y="881"/>
                    </a:cubicBezTo>
                    <a:cubicBezTo>
                      <a:pt x="968" y="867"/>
                      <a:pt x="963" y="854"/>
                      <a:pt x="958" y="840"/>
                    </a:cubicBezTo>
                    <a:cubicBezTo>
                      <a:pt x="952" y="825"/>
                      <a:pt x="946" y="810"/>
                      <a:pt x="941" y="795"/>
                    </a:cubicBezTo>
                    <a:cubicBezTo>
                      <a:pt x="938" y="786"/>
                      <a:pt x="936" y="777"/>
                      <a:pt x="933" y="769"/>
                    </a:cubicBezTo>
                    <a:cubicBezTo>
                      <a:pt x="928" y="757"/>
                      <a:pt x="924" y="744"/>
                      <a:pt x="918" y="733"/>
                    </a:cubicBezTo>
                    <a:cubicBezTo>
                      <a:pt x="916" y="731"/>
                      <a:pt x="916" y="729"/>
                      <a:pt x="915" y="726"/>
                    </a:cubicBezTo>
                    <a:cubicBezTo>
                      <a:pt x="912" y="722"/>
                      <a:pt x="910" y="717"/>
                      <a:pt x="908" y="713"/>
                    </a:cubicBezTo>
                    <a:cubicBezTo>
                      <a:pt x="903" y="704"/>
                      <a:pt x="897" y="695"/>
                      <a:pt x="892" y="686"/>
                    </a:cubicBezTo>
                    <a:cubicBezTo>
                      <a:pt x="887" y="678"/>
                      <a:pt x="882" y="670"/>
                      <a:pt x="877" y="662"/>
                    </a:cubicBezTo>
                    <a:cubicBezTo>
                      <a:pt x="875" y="658"/>
                      <a:pt x="870" y="655"/>
                      <a:pt x="869" y="651"/>
                    </a:cubicBezTo>
                    <a:cubicBezTo>
                      <a:pt x="868" y="645"/>
                      <a:pt x="864" y="642"/>
                      <a:pt x="861" y="638"/>
                    </a:cubicBezTo>
                    <a:cubicBezTo>
                      <a:pt x="855" y="631"/>
                      <a:pt x="850" y="625"/>
                      <a:pt x="844" y="618"/>
                    </a:cubicBezTo>
                    <a:cubicBezTo>
                      <a:pt x="840" y="614"/>
                      <a:pt x="837" y="610"/>
                      <a:pt x="833" y="607"/>
                    </a:cubicBezTo>
                    <a:cubicBezTo>
                      <a:pt x="825" y="600"/>
                      <a:pt x="816" y="593"/>
                      <a:pt x="807" y="587"/>
                    </a:cubicBezTo>
                    <a:cubicBezTo>
                      <a:pt x="797" y="581"/>
                      <a:pt x="787" y="575"/>
                      <a:pt x="776" y="572"/>
                    </a:cubicBezTo>
                    <a:cubicBezTo>
                      <a:pt x="760" y="567"/>
                      <a:pt x="744" y="564"/>
                      <a:pt x="729" y="556"/>
                    </a:cubicBezTo>
                    <a:cubicBezTo>
                      <a:pt x="727" y="555"/>
                      <a:pt x="725" y="555"/>
                      <a:pt x="723" y="554"/>
                    </a:cubicBezTo>
                    <a:cubicBezTo>
                      <a:pt x="718" y="552"/>
                      <a:pt x="712" y="551"/>
                      <a:pt x="707" y="548"/>
                    </a:cubicBezTo>
                    <a:cubicBezTo>
                      <a:pt x="702" y="545"/>
                      <a:pt x="696" y="544"/>
                      <a:pt x="689" y="541"/>
                    </a:cubicBezTo>
                    <a:cubicBezTo>
                      <a:pt x="688" y="546"/>
                      <a:pt x="687" y="549"/>
                      <a:pt x="685" y="553"/>
                    </a:cubicBezTo>
                    <a:cubicBezTo>
                      <a:pt x="681" y="562"/>
                      <a:pt x="675" y="569"/>
                      <a:pt x="670" y="577"/>
                    </a:cubicBezTo>
                    <a:cubicBezTo>
                      <a:pt x="658" y="592"/>
                      <a:pt x="646" y="606"/>
                      <a:pt x="632" y="618"/>
                    </a:cubicBezTo>
                    <a:cubicBezTo>
                      <a:pt x="618" y="631"/>
                      <a:pt x="603" y="643"/>
                      <a:pt x="585" y="649"/>
                    </a:cubicBezTo>
                    <a:cubicBezTo>
                      <a:pt x="575" y="652"/>
                      <a:pt x="565" y="656"/>
                      <a:pt x="556" y="657"/>
                    </a:cubicBezTo>
                    <a:cubicBezTo>
                      <a:pt x="541" y="658"/>
                      <a:pt x="527" y="659"/>
                      <a:pt x="513" y="654"/>
                    </a:cubicBezTo>
                    <a:cubicBezTo>
                      <a:pt x="496" y="649"/>
                      <a:pt x="479" y="644"/>
                      <a:pt x="463" y="636"/>
                    </a:cubicBezTo>
                    <a:cubicBezTo>
                      <a:pt x="457" y="633"/>
                      <a:pt x="450" y="629"/>
                      <a:pt x="445" y="624"/>
                    </a:cubicBezTo>
                    <a:cubicBezTo>
                      <a:pt x="435" y="616"/>
                      <a:pt x="424" y="607"/>
                      <a:pt x="416" y="597"/>
                    </a:cubicBezTo>
                    <a:cubicBezTo>
                      <a:pt x="402" y="581"/>
                      <a:pt x="389" y="564"/>
                      <a:pt x="375" y="547"/>
                    </a:cubicBezTo>
                    <a:cubicBezTo>
                      <a:pt x="372" y="548"/>
                      <a:pt x="369" y="550"/>
                      <a:pt x="365" y="551"/>
                    </a:cubicBezTo>
                    <a:cubicBezTo>
                      <a:pt x="361" y="553"/>
                      <a:pt x="357" y="555"/>
                      <a:pt x="353" y="556"/>
                    </a:cubicBezTo>
                    <a:cubicBezTo>
                      <a:pt x="343" y="560"/>
                      <a:pt x="332" y="562"/>
                      <a:pt x="322" y="565"/>
                    </a:cubicBezTo>
                    <a:cubicBezTo>
                      <a:pt x="315" y="567"/>
                      <a:pt x="307" y="568"/>
                      <a:pt x="300" y="572"/>
                    </a:cubicBezTo>
                    <a:cubicBezTo>
                      <a:pt x="299" y="572"/>
                      <a:pt x="298" y="572"/>
                      <a:pt x="296" y="572"/>
                    </a:cubicBezTo>
                    <a:cubicBezTo>
                      <a:pt x="282" y="575"/>
                      <a:pt x="269" y="581"/>
                      <a:pt x="257" y="588"/>
                    </a:cubicBezTo>
                    <a:cubicBezTo>
                      <a:pt x="242" y="596"/>
                      <a:pt x="229" y="607"/>
                      <a:pt x="217" y="619"/>
                    </a:cubicBezTo>
                    <a:cubicBezTo>
                      <a:pt x="207" y="629"/>
                      <a:pt x="197" y="640"/>
                      <a:pt x="188" y="650"/>
                    </a:cubicBezTo>
                    <a:cubicBezTo>
                      <a:pt x="181" y="658"/>
                      <a:pt x="173" y="666"/>
                      <a:pt x="168" y="676"/>
                    </a:cubicBezTo>
                    <a:cubicBezTo>
                      <a:pt x="165" y="681"/>
                      <a:pt x="161" y="686"/>
                      <a:pt x="157" y="691"/>
                    </a:cubicBezTo>
                    <a:cubicBezTo>
                      <a:pt x="156" y="692"/>
                      <a:pt x="155" y="694"/>
                      <a:pt x="154" y="695"/>
                    </a:cubicBezTo>
                    <a:cubicBezTo>
                      <a:pt x="149" y="704"/>
                      <a:pt x="144" y="713"/>
                      <a:pt x="138" y="722"/>
                    </a:cubicBezTo>
                    <a:cubicBezTo>
                      <a:pt x="136" y="726"/>
                      <a:pt x="133" y="730"/>
                      <a:pt x="131" y="734"/>
                    </a:cubicBezTo>
                    <a:cubicBezTo>
                      <a:pt x="128" y="740"/>
                      <a:pt x="125" y="745"/>
                      <a:pt x="121" y="751"/>
                    </a:cubicBezTo>
                    <a:cubicBezTo>
                      <a:pt x="121" y="752"/>
                      <a:pt x="120" y="754"/>
                      <a:pt x="119" y="755"/>
                    </a:cubicBezTo>
                    <a:cubicBezTo>
                      <a:pt x="111" y="765"/>
                      <a:pt x="104" y="776"/>
                      <a:pt x="98" y="788"/>
                    </a:cubicBezTo>
                    <a:cubicBezTo>
                      <a:pt x="93" y="796"/>
                      <a:pt x="88" y="805"/>
                      <a:pt x="84" y="813"/>
                    </a:cubicBezTo>
                    <a:cubicBezTo>
                      <a:pt x="79" y="822"/>
                      <a:pt x="75" y="831"/>
                      <a:pt x="71" y="840"/>
                    </a:cubicBezTo>
                    <a:cubicBezTo>
                      <a:pt x="64" y="854"/>
                      <a:pt x="58" y="867"/>
                      <a:pt x="52" y="881"/>
                    </a:cubicBezTo>
                    <a:cubicBezTo>
                      <a:pt x="46" y="894"/>
                      <a:pt x="40" y="908"/>
                      <a:pt x="35" y="921"/>
                    </a:cubicBezTo>
                    <a:cubicBezTo>
                      <a:pt x="31" y="930"/>
                      <a:pt x="28" y="940"/>
                      <a:pt x="25" y="949"/>
                    </a:cubicBezTo>
                    <a:cubicBezTo>
                      <a:pt x="22" y="961"/>
                      <a:pt x="19" y="972"/>
                      <a:pt x="16" y="984"/>
                    </a:cubicBezTo>
                    <a:cubicBezTo>
                      <a:pt x="15" y="987"/>
                      <a:pt x="14" y="991"/>
                      <a:pt x="14" y="994"/>
                    </a:cubicBezTo>
                    <a:cubicBezTo>
                      <a:pt x="15" y="1002"/>
                      <a:pt x="15" y="1011"/>
                      <a:pt x="16" y="1019"/>
                    </a:cubicBezTo>
                    <a:cubicBezTo>
                      <a:pt x="17" y="1029"/>
                      <a:pt x="18" y="1040"/>
                      <a:pt x="20" y="1050"/>
                    </a:cubicBezTo>
                    <a:cubicBezTo>
                      <a:pt x="24" y="1066"/>
                      <a:pt x="28" y="1081"/>
                      <a:pt x="32" y="1097"/>
                    </a:cubicBezTo>
                    <a:cubicBezTo>
                      <a:pt x="37" y="1111"/>
                      <a:pt x="41" y="1124"/>
                      <a:pt x="47" y="1137"/>
                    </a:cubicBezTo>
                    <a:cubicBezTo>
                      <a:pt x="53" y="1150"/>
                      <a:pt x="59" y="1163"/>
                      <a:pt x="65" y="1176"/>
                    </a:cubicBezTo>
                    <a:cubicBezTo>
                      <a:pt x="68" y="1181"/>
                      <a:pt x="71" y="1187"/>
                      <a:pt x="74" y="1192"/>
                    </a:cubicBezTo>
                    <a:cubicBezTo>
                      <a:pt x="84" y="1207"/>
                      <a:pt x="94" y="1222"/>
                      <a:pt x="103" y="1237"/>
                    </a:cubicBezTo>
                    <a:cubicBezTo>
                      <a:pt x="111" y="1249"/>
                      <a:pt x="122" y="1256"/>
                      <a:pt x="132" y="1265"/>
                    </a:cubicBezTo>
                    <a:cubicBezTo>
                      <a:pt x="133" y="1265"/>
                      <a:pt x="134" y="1265"/>
                      <a:pt x="136" y="1265"/>
                    </a:cubicBezTo>
                    <a:cubicBezTo>
                      <a:pt x="134" y="1261"/>
                      <a:pt x="132" y="1257"/>
                      <a:pt x="130" y="1253"/>
                    </a:cubicBezTo>
                    <a:cubicBezTo>
                      <a:pt x="123" y="1240"/>
                      <a:pt x="117" y="1227"/>
                      <a:pt x="116" y="1212"/>
                    </a:cubicBezTo>
                    <a:cubicBezTo>
                      <a:pt x="115" y="1205"/>
                      <a:pt x="113" y="1198"/>
                      <a:pt x="112" y="1190"/>
                    </a:cubicBezTo>
                    <a:cubicBezTo>
                      <a:pt x="111" y="1182"/>
                      <a:pt x="109" y="1173"/>
                      <a:pt x="109" y="1164"/>
                    </a:cubicBezTo>
                    <a:cubicBezTo>
                      <a:pt x="109" y="1159"/>
                      <a:pt x="109" y="1153"/>
                      <a:pt x="109" y="1148"/>
                    </a:cubicBezTo>
                    <a:cubicBezTo>
                      <a:pt x="109" y="1143"/>
                      <a:pt x="108" y="1138"/>
                      <a:pt x="109" y="1133"/>
                    </a:cubicBezTo>
                    <a:cubicBezTo>
                      <a:pt x="111" y="1126"/>
                      <a:pt x="112" y="1119"/>
                      <a:pt x="113" y="1113"/>
                    </a:cubicBezTo>
                    <a:cubicBezTo>
                      <a:pt x="115" y="1103"/>
                      <a:pt x="119" y="1094"/>
                      <a:pt x="127" y="1088"/>
                    </a:cubicBezTo>
                    <a:cubicBezTo>
                      <a:pt x="129" y="1087"/>
                      <a:pt x="131" y="1086"/>
                      <a:pt x="133" y="1084"/>
                    </a:cubicBezTo>
                    <a:cubicBezTo>
                      <a:pt x="137" y="1080"/>
                      <a:pt x="140" y="1077"/>
                      <a:pt x="146" y="1077"/>
                    </a:cubicBezTo>
                    <a:cubicBezTo>
                      <a:pt x="149" y="1077"/>
                      <a:pt x="151" y="1075"/>
                      <a:pt x="149" y="1073"/>
                    </a:cubicBezTo>
                    <a:cubicBezTo>
                      <a:pt x="145" y="1065"/>
                      <a:pt x="146" y="1056"/>
                      <a:pt x="143" y="1048"/>
                    </a:cubicBezTo>
                    <a:cubicBezTo>
                      <a:pt x="141" y="1040"/>
                      <a:pt x="141" y="1033"/>
                      <a:pt x="138" y="1026"/>
                    </a:cubicBezTo>
                    <a:cubicBezTo>
                      <a:pt x="135" y="1019"/>
                      <a:pt x="139" y="1011"/>
                      <a:pt x="132" y="1005"/>
                    </a:cubicBezTo>
                    <a:cubicBezTo>
                      <a:pt x="132" y="1001"/>
                      <a:pt x="131" y="997"/>
                      <a:pt x="131" y="992"/>
                    </a:cubicBezTo>
                    <a:cubicBezTo>
                      <a:pt x="133" y="990"/>
                      <a:pt x="136" y="991"/>
                      <a:pt x="139" y="993"/>
                    </a:cubicBezTo>
                    <a:cubicBezTo>
                      <a:pt x="141" y="995"/>
                      <a:pt x="142" y="999"/>
                      <a:pt x="144" y="1000"/>
                    </a:cubicBezTo>
                    <a:cubicBezTo>
                      <a:pt x="151" y="1003"/>
                      <a:pt x="158" y="1005"/>
                      <a:pt x="166" y="1008"/>
                    </a:cubicBezTo>
                    <a:cubicBezTo>
                      <a:pt x="166" y="1005"/>
                      <a:pt x="165" y="1003"/>
                      <a:pt x="165" y="1001"/>
                    </a:cubicBezTo>
                    <a:cubicBezTo>
                      <a:pt x="164" y="998"/>
                      <a:pt x="163" y="996"/>
                      <a:pt x="162" y="993"/>
                    </a:cubicBezTo>
                    <a:cubicBezTo>
                      <a:pt x="161" y="984"/>
                      <a:pt x="157" y="976"/>
                      <a:pt x="151" y="968"/>
                    </a:cubicBezTo>
                    <a:cubicBezTo>
                      <a:pt x="150" y="966"/>
                      <a:pt x="148" y="964"/>
                      <a:pt x="147" y="962"/>
                    </a:cubicBezTo>
                    <a:cubicBezTo>
                      <a:pt x="145" y="958"/>
                      <a:pt x="147" y="954"/>
                      <a:pt x="151" y="955"/>
                    </a:cubicBezTo>
                    <a:cubicBezTo>
                      <a:pt x="157" y="956"/>
                      <a:pt x="162" y="957"/>
                      <a:pt x="168" y="960"/>
                    </a:cubicBezTo>
                    <a:cubicBezTo>
                      <a:pt x="173" y="962"/>
                      <a:pt x="178" y="965"/>
                      <a:pt x="183" y="968"/>
                    </a:cubicBezTo>
                    <a:cubicBezTo>
                      <a:pt x="188" y="971"/>
                      <a:pt x="194" y="973"/>
                      <a:pt x="201" y="974"/>
                    </a:cubicBezTo>
                    <a:cubicBezTo>
                      <a:pt x="200" y="971"/>
                      <a:pt x="200" y="970"/>
                      <a:pt x="200" y="968"/>
                    </a:cubicBezTo>
                    <a:cubicBezTo>
                      <a:pt x="199" y="964"/>
                      <a:pt x="198" y="961"/>
                      <a:pt x="197" y="958"/>
                    </a:cubicBezTo>
                    <a:cubicBezTo>
                      <a:pt x="197" y="946"/>
                      <a:pt x="193" y="936"/>
                      <a:pt x="189" y="926"/>
                    </a:cubicBezTo>
                    <a:cubicBezTo>
                      <a:pt x="187" y="921"/>
                      <a:pt x="186" y="916"/>
                      <a:pt x="185" y="910"/>
                    </a:cubicBezTo>
                    <a:cubicBezTo>
                      <a:pt x="192" y="910"/>
                      <a:pt x="198" y="912"/>
                      <a:pt x="204" y="914"/>
                    </a:cubicBezTo>
                    <a:cubicBezTo>
                      <a:pt x="210" y="916"/>
                      <a:pt x="215" y="922"/>
                      <a:pt x="221" y="923"/>
                    </a:cubicBezTo>
                    <a:cubicBezTo>
                      <a:pt x="227" y="925"/>
                      <a:pt x="230" y="931"/>
                      <a:pt x="237" y="934"/>
                    </a:cubicBezTo>
                    <a:close/>
                    <a:moveTo>
                      <a:pt x="840" y="1253"/>
                    </a:moveTo>
                    <a:cubicBezTo>
                      <a:pt x="839" y="1256"/>
                      <a:pt x="839" y="1257"/>
                      <a:pt x="838" y="1258"/>
                    </a:cubicBezTo>
                    <a:cubicBezTo>
                      <a:pt x="838" y="1264"/>
                      <a:pt x="837" y="1271"/>
                      <a:pt x="833" y="1276"/>
                    </a:cubicBezTo>
                    <a:cubicBezTo>
                      <a:pt x="834" y="1283"/>
                      <a:pt x="829" y="1287"/>
                      <a:pt x="827" y="1293"/>
                    </a:cubicBezTo>
                    <a:cubicBezTo>
                      <a:pt x="827" y="1294"/>
                      <a:pt x="828" y="1294"/>
                      <a:pt x="827" y="1295"/>
                    </a:cubicBezTo>
                    <a:cubicBezTo>
                      <a:pt x="826" y="1304"/>
                      <a:pt x="823" y="1313"/>
                      <a:pt x="820" y="1322"/>
                    </a:cubicBezTo>
                    <a:cubicBezTo>
                      <a:pt x="817" y="1329"/>
                      <a:pt x="816" y="1336"/>
                      <a:pt x="814" y="1343"/>
                    </a:cubicBezTo>
                    <a:cubicBezTo>
                      <a:pt x="813" y="1347"/>
                      <a:pt x="813" y="1351"/>
                      <a:pt x="811" y="1356"/>
                    </a:cubicBezTo>
                    <a:cubicBezTo>
                      <a:pt x="808" y="1364"/>
                      <a:pt x="805" y="1366"/>
                      <a:pt x="797" y="1363"/>
                    </a:cubicBezTo>
                    <a:cubicBezTo>
                      <a:pt x="792" y="1362"/>
                      <a:pt x="787" y="1361"/>
                      <a:pt x="782" y="1359"/>
                    </a:cubicBezTo>
                    <a:cubicBezTo>
                      <a:pt x="778" y="1358"/>
                      <a:pt x="774" y="1357"/>
                      <a:pt x="770" y="1356"/>
                    </a:cubicBezTo>
                    <a:cubicBezTo>
                      <a:pt x="760" y="1352"/>
                      <a:pt x="749" y="1348"/>
                      <a:pt x="739" y="1345"/>
                    </a:cubicBezTo>
                    <a:cubicBezTo>
                      <a:pt x="737" y="1344"/>
                      <a:pt x="734" y="1343"/>
                      <a:pt x="731" y="1343"/>
                    </a:cubicBezTo>
                    <a:cubicBezTo>
                      <a:pt x="724" y="1343"/>
                      <a:pt x="717" y="1342"/>
                      <a:pt x="710" y="1342"/>
                    </a:cubicBezTo>
                    <a:cubicBezTo>
                      <a:pt x="702" y="1341"/>
                      <a:pt x="693" y="1340"/>
                      <a:pt x="685" y="1340"/>
                    </a:cubicBezTo>
                    <a:cubicBezTo>
                      <a:pt x="677" y="1340"/>
                      <a:pt x="670" y="1342"/>
                      <a:pt x="663" y="1343"/>
                    </a:cubicBezTo>
                    <a:cubicBezTo>
                      <a:pt x="659" y="1344"/>
                      <a:pt x="655" y="1346"/>
                      <a:pt x="652" y="1346"/>
                    </a:cubicBezTo>
                    <a:cubicBezTo>
                      <a:pt x="643" y="1347"/>
                      <a:pt x="635" y="1351"/>
                      <a:pt x="628" y="1356"/>
                    </a:cubicBezTo>
                    <a:cubicBezTo>
                      <a:pt x="625" y="1359"/>
                      <a:pt x="621" y="1363"/>
                      <a:pt x="618" y="1366"/>
                    </a:cubicBezTo>
                    <a:cubicBezTo>
                      <a:pt x="611" y="1370"/>
                      <a:pt x="606" y="1375"/>
                      <a:pt x="601" y="1381"/>
                    </a:cubicBezTo>
                    <a:cubicBezTo>
                      <a:pt x="598" y="1385"/>
                      <a:pt x="594" y="1389"/>
                      <a:pt x="591" y="1393"/>
                    </a:cubicBezTo>
                    <a:cubicBezTo>
                      <a:pt x="585" y="1399"/>
                      <a:pt x="581" y="1407"/>
                      <a:pt x="577" y="1414"/>
                    </a:cubicBezTo>
                    <a:cubicBezTo>
                      <a:pt x="569" y="1429"/>
                      <a:pt x="561" y="1443"/>
                      <a:pt x="556" y="1459"/>
                    </a:cubicBezTo>
                    <a:cubicBezTo>
                      <a:pt x="553" y="1469"/>
                      <a:pt x="550" y="1479"/>
                      <a:pt x="549" y="1489"/>
                    </a:cubicBezTo>
                    <a:cubicBezTo>
                      <a:pt x="549" y="1497"/>
                      <a:pt x="547" y="1504"/>
                      <a:pt x="546" y="1512"/>
                    </a:cubicBezTo>
                    <a:cubicBezTo>
                      <a:pt x="545" y="1520"/>
                      <a:pt x="543" y="1527"/>
                      <a:pt x="542" y="1535"/>
                    </a:cubicBezTo>
                    <a:cubicBezTo>
                      <a:pt x="541" y="1541"/>
                      <a:pt x="542" y="1547"/>
                      <a:pt x="541" y="1553"/>
                    </a:cubicBezTo>
                    <a:cubicBezTo>
                      <a:pt x="540" y="1558"/>
                      <a:pt x="540" y="1562"/>
                      <a:pt x="542" y="1566"/>
                    </a:cubicBezTo>
                    <a:cubicBezTo>
                      <a:pt x="542" y="1567"/>
                      <a:pt x="542" y="1568"/>
                      <a:pt x="542" y="1569"/>
                    </a:cubicBezTo>
                    <a:cubicBezTo>
                      <a:pt x="541" y="1572"/>
                      <a:pt x="540" y="1575"/>
                      <a:pt x="539" y="1579"/>
                    </a:cubicBezTo>
                    <a:cubicBezTo>
                      <a:pt x="539" y="1588"/>
                      <a:pt x="539" y="1597"/>
                      <a:pt x="539" y="1606"/>
                    </a:cubicBezTo>
                    <a:cubicBezTo>
                      <a:pt x="539" y="1621"/>
                      <a:pt x="538" y="1637"/>
                      <a:pt x="539" y="1652"/>
                    </a:cubicBezTo>
                    <a:cubicBezTo>
                      <a:pt x="539" y="1654"/>
                      <a:pt x="539" y="1656"/>
                      <a:pt x="540" y="1657"/>
                    </a:cubicBezTo>
                    <a:cubicBezTo>
                      <a:pt x="543" y="1659"/>
                      <a:pt x="543" y="1662"/>
                      <a:pt x="541" y="1664"/>
                    </a:cubicBezTo>
                    <a:cubicBezTo>
                      <a:pt x="539" y="1666"/>
                      <a:pt x="539" y="1668"/>
                      <a:pt x="539" y="1670"/>
                    </a:cubicBezTo>
                    <a:cubicBezTo>
                      <a:pt x="539" y="1680"/>
                      <a:pt x="540" y="1690"/>
                      <a:pt x="540" y="1699"/>
                    </a:cubicBezTo>
                    <a:cubicBezTo>
                      <a:pt x="540" y="1706"/>
                      <a:pt x="541" y="1713"/>
                      <a:pt x="541" y="1720"/>
                    </a:cubicBezTo>
                    <a:cubicBezTo>
                      <a:pt x="542" y="1733"/>
                      <a:pt x="542" y="1746"/>
                      <a:pt x="542" y="1759"/>
                    </a:cubicBezTo>
                    <a:cubicBezTo>
                      <a:pt x="543" y="1767"/>
                      <a:pt x="542" y="1776"/>
                      <a:pt x="543" y="1784"/>
                    </a:cubicBezTo>
                    <a:cubicBezTo>
                      <a:pt x="544" y="1797"/>
                      <a:pt x="545" y="1809"/>
                      <a:pt x="547" y="1822"/>
                    </a:cubicBezTo>
                    <a:cubicBezTo>
                      <a:pt x="547" y="1827"/>
                      <a:pt x="548" y="1833"/>
                      <a:pt x="548" y="1838"/>
                    </a:cubicBezTo>
                    <a:cubicBezTo>
                      <a:pt x="546" y="1854"/>
                      <a:pt x="548" y="1870"/>
                      <a:pt x="549" y="1886"/>
                    </a:cubicBezTo>
                    <a:cubicBezTo>
                      <a:pt x="550" y="1894"/>
                      <a:pt x="551" y="1903"/>
                      <a:pt x="552" y="1912"/>
                    </a:cubicBezTo>
                    <a:cubicBezTo>
                      <a:pt x="552" y="1913"/>
                      <a:pt x="550" y="1914"/>
                      <a:pt x="549" y="1915"/>
                    </a:cubicBezTo>
                    <a:cubicBezTo>
                      <a:pt x="550" y="1917"/>
                      <a:pt x="552" y="1918"/>
                      <a:pt x="552" y="1920"/>
                    </a:cubicBezTo>
                    <a:cubicBezTo>
                      <a:pt x="553" y="1934"/>
                      <a:pt x="553" y="1948"/>
                      <a:pt x="554" y="1962"/>
                    </a:cubicBezTo>
                    <a:cubicBezTo>
                      <a:pt x="555" y="1977"/>
                      <a:pt x="556" y="1991"/>
                      <a:pt x="557" y="2005"/>
                    </a:cubicBezTo>
                    <a:cubicBezTo>
                      <a:pt x="558" y="2016"/>
                      <a:pt x="558" y="2027"/>
                      <a:pt x="558" y="2038"/>
                    </a:cubicBezTo>
                    <a:cubicBezTo>
                      <a:pt x="559" y="2048"/>
                      <a:pt x="558" y="2058"/>
                      <a:pt x="558" y="2068"/>
                    </a:cubicBezTo>
                    <a:cubicBezTo>
                      <a:pt x="559" y="2080"/>
                      <a:pt x="559" y="2093"/>
                      <a:pt x="559" y="2105"/>
                    </a:cubicBezTo>
                    <a:cubicBezTo>
                      <a:pt x="559" y="2115"/>
                      <a:pt x="558" y="2126"/>
                      <a:pt x="557" y="2136"/>
                    </a:cubicBezTo>
                    <a:cubicBezTo>
                      <a:pt x="557" y="2142"/>
                      <a:pt x="557" y="2148"/>
                      <a:pt x="556" y="2153"/>
                    </a:cubicBezTo>
                    <a:cubicBezTo>
                      <a:pt x="559" y="2154"/>
                      <a:pt x="562" y="2155"/>
                      <a:pt x="564" y="2155"/>
                    </a:cubicBezTo>
                    <a:cubicBezTo>
                      <a:pt x="561" y="2162"/>
                      <a:pt x="559" y="2167"/>
                      <a:pt x="557" y="2174"/>
                    </a:cubicBezTo>
                    <a:cubicBezTo>
                      <a:pt x="564" y="2176"/>
                      <a:pt x="570" y="2177"/>
                      <a:pt x="576" y="2179"/>
                    </a:cubicBezTo>
                    <a:cubicBezTo>
                      <a:pt x="577" y="2176"/>
                      <a:pt x="580" y="2174"/>
                      <a:pt x="583" y="2176"/>
                    </a:cubicBezTo>
                    <a:cubicBezTo>
                      <a:pt x="584" y="2177"/>
                      <a:pt x="584" y="2179"/>
                      <a:pt x="584" y="2180"/>
                    </a:cubicBezTo>
                    <a:cubicBezTo>
                      <a:pt x="594" y="2181"/>
                      <a:pt x="602" y="2182"/>
                      <a:pt x="611" y="2183"/>
                    </a:cubicBezTo>
                    <a:cubicBezTo>
                      <a:pt x="620" y="2184"/>
                      <a:pt x="629" y="2181"/>
                      <a:pt x="637" y="2186"/>
                    </a:cubicBezTo>
                    <a:cubicBezTo>
                      <a:pt x="637" y="2186"/>
                      <a:pt x="638" y="2186"/>
                      <a:pt x="638" y="2186"/>
                    </a:cubicBezTo>
                    <a:cubicBezTo>
                      <a:pt x="641" y="2186"/>
                      <a:pt x="643" y="2185"/>
                      <a:pt x="646" y="2186"/>
                    </a:cubicBezTo>
                    <a:cubicBezTo>
                      <a:pt x="665" y="2188"/>
                      <a:pt x="684" y="2193"/>
                      <a:pt x="703" y="2195"/>
                    </a:cubicBezTo>
                    <a:cubicBezTo>
                      <a:pt x="722" y="2197"/>
                      <a:pt x="741" y="2199"/>
                      <a:pt x="759" y="2196"/>
                    </a:cubicBezTo>
                    <a:cubicBezTo>
                      <a:pt x="763" y="2196"/>
                      <a:pt x="767" y="2195"/>
                      <a:pt x="771" y="2195"/>
                    </a:cubicBezTo>
                    <a:cubicBezTo>
                      <a:pt x="778" y="2195"/>
                      <a:pt x="785" y="2196"/>
                      <a:pt x="791" y="2195"/>
                    </a:cubicBezTo>
                    <a:cubicBezTo>
                      <a:pt x="806" y="2194"/>
                      <a:pt x="821" y="2195"/>
                      <a:pt x="835" y="2192"/>
                    </a:cubicBezTo>
                    <a:cubicBezTo>
                      <a:pt x="838" y="2192"/>
                      <a:pt x="841" y="2191"/>
                      <a:pt x="844" y="2191"/>
                    </a:cubicBezTo>
                    <a:cubicBezTo>
                      <a:pt x="858" y="2188"/>
                      <a:pt x="872" y="2185"/>
                      <a:pt x="886" y="2182"/>
                    </a:cubicBezTo>
                    <a:cubicBezTo>
                      <a:pt x="892" y="2181"/>
                      <a:pt x="893" y="2181"/>
                      <a:pt x="892" y="2174"/>
                    </a:cubicBezTo>
                    <a:cubicBezTo>
                      <a:pt x="892" y="2161"/>
                      <a:pt x="891" y="2148"/>
                      <a:pt x="890" y="2135"/>
                    </a:cubicBezTo>
                    <a:cubicBezTo>
                      <a:pt x="889" y="2121"/>
                      <a:pt x="887" y="2107"/>
                      <a:pt x="887" y="2093"/>
                    </a:cubicBezTo>
                    <a:cubicBezTo>
                      <a:pt x="888" y="2069"/>
                      <a:pt x="883" y="2045"/>
                      <a:pt x="881" y="2021"/>
                    </a:cubicBezTo>
                    <a:cubicBezTo>
                      <a:pt x="880" y="2009"/>
                      <a:pt x="877" y="1997"/>
                      <a:pt x="876" y="1985"/>
                    </a:cubicBezTo>
                    <a:cubicBezTo>
                      <a:pt x="874" y="1977"/>
                      <a:pt x="874" y="1969"/>
                      <a:pt x="872" y="1960"/>
                    </a:cubicBezTo>
                    <a:cubicBezTo>
                      <a:pt x="870" y="1946"/>
                      <a:pt x="868" y="1932"/>
                      <a:pt x="866" y="1917"/>
                    </a:cubicBezTo>
                    <a:cubicBezTo>
                      <a:pt x="864" y="1899"/>
                      <a:pt x="863" y="1880"/>
                      <a:pt x="861" y="1861"/>
                    </a:cubicBezTo>
                    <a:cubicBezTo>
                      <a:pt x="860" y="1847"/>
                      <a:pt x="859" y="1833"/>
                      <a:pt x="857" y="1819"/>
                    </a:cubicBezTo>
                    <a:cubicBezTo>
                      <a:pt x="855" y="1806"/>
                      <a:pt x="852" y="1792"/>
                      <a:pt x="851" y="1779"/>
                    </a:cubicBezTo>
                    <a:cubicBezTo>
                      <a:pt x="849" y="1761"/>
                      <a:pt x="845" y="1744"/>
                      <a:pt x="843" y="1726"/>
                    </a:cubicBezTo>
                    <a:cubicBezTo>
                      <a:pt x="842" y="1718"/>
                      <a:pt x="840" y="1710"/>
                      <a:pt x="842" y="1702"/>
                    </a:cubicBezTo>
                    <a:cubicBezTo>
                      <a:pt x="842" y="1700"/>
                      <a:pt x="841" y="1698"/>
                      <a:pt x="841" y="1697"/>
                    </a:cubicBezTo>
                    <a:cubicBezTo>
                      <a:pt x="838" y="1692"/>
                      <a:pt x="837" y="1687"/>
                      <a:pt x="837" y="1682"/>
                    </a:cubicBezTo>
                    <a:cubicBezTo>
                      <a:pt x="837" y="1679"/>
                      <a:pt x="836" y="1676"/>
                      <a:pt x="836" y="1673"/>
                    </a:cubicBezTo>
                    <a:cubicBezTo>
                      <a:pt x="835" y="1664"/>
                      <a:pt x="831" y="1655"/>
                      <a:pt x="835" y="1646"/>
                    </a:cubicBezTo>
                    <a:cubicBezTo>
                      <a:pt x="835" y="1644"/>
                      <a:pt x="835" y="1642"/>
                      <a:pt x="834" y="1640"/>
                    </a:cubicBezTo>
                    <a:cubicBezTo>
                      <a:pt x="830" y="1633"/>
                      <a:pt x="830" y="1626"/>
                      <a:pt x="829" y="1618"/>
                    </a:cubicBezTo>
                    <a:cubicBezTo>
                      <a:pt x="828" y="1609"/>
                      <a:pt x="826" y="1600"/>
                      <a:pt x="827" y="1591"/>
                    </a:cubicBezTo>
                    <a:cubicBezTo>
                      <a:pt x="827" y="1588"/>
                      <a:pt x="827" y="1585"/>
                      <a:pt x="826" y="1582"/>
                    </a:cubicBezTo>
                    <a:cubicBezTo>
                      <a:pt x="825" y="1577"/>
                      <a:pt x="824" y="1572"/>
                      <a:pt x="823" y="1568"/>
                    </a:cubicBezTo>
                    <a:cubicBezTo>
                      <a:pt x="822" y="1562"/>
                      <a:pt x="821" y="1555"/>
                      <a:pt x="820" y="1549"/>
                    </a:cubicBezTo>
                    <a:cubicBezTo>
                      <a:pt x="820" y="1545"/>
                      <a:pt x="818" y="1541"/>
                      <a:pt x="819" y="1538"/>
                    </a:cubicBezTo>
                    <a:cubicBezTo>
                      <a:pt x="821" y="1533"/>
                      <a:pt x="819" y="1529"/>
                      <a:pt x="819" y="1525"/>
                    </a:cubicBezTo>
                    <a:cubicBezTo>
                      <a:pt x="819" y="1525"/>
                      <a:pt x="817" y="1524"/>
                      <a:pt x="817" y="1523"/>
                    </a:cubicBezTo>
                    <a:cubicBezTo>
                      <a:pt x="819" y="1517"/>
                      <a:pt x="819" y="1511"/>
                      <a:pt x="816" y="1505"/>
                    </a:cubicBezTo>
                    <a:cubicBezTo>
                      <a:pt x="818" y="1503"/>
                      <a:pt x="817" y="1501"/>
                      <a:pt x="816" y="1499"/>
                    </a:cubicBezTo>
                    <a:cubicBezTo>
                      <a:pt x="815" y="1497"/>
                      <a:pt x="815" y="1496"/>
                      <a:pt x="815" y="1494"/>
                    </a:cubicBezTo>
                    <a:cubicBezTo>
                      <a:pt x="814" y="1487"/>
                      <a:pt x="813" y="1479"/>
                      <a:pt x="812" y="1471"/>
                    </a:cubicBezTo>
                    <a:cubicBezTo>
                      <a:pt x="811" y="1466"/>
                      <a:pt x="814" y="1461"/>
                      <a:pt x="819" y="1461"/>
                    </a:cubicBezTo>
                    <a:cubicBezTo>
                      <a:pt x="820" y="1461"/>
                      <a:pt x="822" y="1462"/>
                      <a:pt x="823" y="1463"/>
                    </a:cubicBezTo>
                    <a:cubicBezTo>
                      <a:pt x="824" y="1466"/>
                      <a:pt x="826" y="1470"/>
                      <a:pt x="826" y="1473"/>
                    </a:cubicBezTo>
                    <a:cubicBezTo>
                      <a:pt x="827" y="1478"/>
                      <a:pt x="826" y="1484"/>
                      <a:pt x="826" y="1489"/>
                    </a:cubicBezTo>
                    <a:cubicBezTo>
                      <a:pt x="827" y="1496"/>
                      <a:pt x="826" y="1503"/>
                      <a:pt x="829" y="1510"/>
                    </a:cubicBezTo>
                    <a:cubicBezTo>
                      <a:pt x="830" y="1512"/>
                      <a:pt x="830" y="1515"/>
                      <a:pt x="830" y="1518"/>
                    </a:cubicBezTo>
                    <a:cubicBezTo>
                      <a:pt x="831" y="1524"/>
                      <a:pt x="832" y="1529"/>
                      <a:pt x="833" y="1535"/>
                    </a:cubicBezTo>
                    <a:cubicBezTo>
                      <a:pt x="838" y="1532"/>
                      <a:pt x="843" y="1529"/>
                      <a:pt x="845" y="1525"/>
                    </a:cubicBezTo>
                    <a:cubicBezTo>
                      <a:pt x="850" y="1519"/>
                      <a:pt x="854" y="1511"/>
                      <a:pt x="858" y="1503"/>
                    </a:cubicBezTo>
                    <a:cubicBezTo>
                      <a:pt x="862" y="1494"/>
                      <a:pt x="864" y="1485"/>
                      <a:pt x="867" y="1476"/>
                    </a:cubicBezTo>
                    <a:cubicBezTo>
                      <a:pt x="869" y="1469"/>
                      <a:pt x="871" y="1462"/>
                      <a:pt x="872" y="1455"/>
                    </a:cubicBezTo>
                    <a:cubicBezTo>
                      <a:pt x="875" y="1442"/>
                      <a:pt x="878" y="1429"/>
                      <a:pt x="879" y="1416"/>
                    </a:cubicBezTo>
                    <a:cubicBezTo>
                      <a:pt x="879" y="1411"/>
                      <a:pt x="878" y="1405"/>
                      <a:pt x="879" y="1400"/>
                    </a:cubicBezTo>
                    <a:cubicBezTo>
                      <a:pt x="881" y="1387"/>
                      <a:pt x="879" y="1374"/>
                      <a:pt x="877" y="1362"/>
                    </a:cubicBezTo>
                    <a:cubicBezTo>
                      <a:pt x="876" y="1357"/>
                      <a:pt x="875" y="1352"/>
                      <a:pt x="875" y="1347"/>
                    </a:cubicBezTo>
                    <a:cubicBezTo>
                      <a:pt x="874" y="1335"/>
                      <a:pt x="870" y="1324"/>
                      <a:pt x="865" y="1313"/>
                    </a:cubicBezTo>
                    <a:cubicBezTo>
                      <a:pt x="861" y="1302"/>
                      <a:pt x="856" y="1292"/>
                      <a:pt x="851" y="1281"/>
                    </a:cubicBezTo>
                    <a:cubicBezTo>
                      <a:pt x="849" y="1277"/>
                      <a:pt x="846" y="1273"/>
                      <a:pt x="846" y="1269"/>
                    </a:cubicBezTo>
                    <a:cubicBezTo>
                      <a:pt x="846" y="1263"/>
                      <a:pt x="842" y="1260"/>
                      <a:pt x="840" y="1253"/>
                    </a:cubicBezTo>
                    <a:close/>
                    <a:moveTo>
                      <a:pt x="469" y="1405"/>
                    </a:moveTo>
                    <a:cubicBezTo>
                      <a:pt x="469" y="1401"/>
                      <a:pt x="468" y="1398"/>
                      <a:pt x="468" y="1394"/>
                    </a:cubicBezTo>
                    <a:cubicBezTo>
                      <a:pt x="469" y="1389"/>
                      <a:pt x="466" y="1386"/>
                      <a:pt x="463" y="1383"/>
                    </a:cubicBezTo>
                    <a:cubicBezTo>
                      <a:pt x="451" y="1372"/>
                      <a:pt x="438" y="1363"/>
                      <a:pt x="422" y="1357"/>
                    </a:cubicBezTo>
                    <a:cubicBezTo>
                      <a:pt x="410" y="1353"/>
                      <a:pt x="397" y="1350"/>
                      <a:pt x="384" y="1348"/>
                    </a:cubicBezTo>
                    <a:cubicBezTo>
                      <a:pt x="357" y="1342"/>
                      <a:pt x="331" y="1345"/>
                      <a:pt x="306" y="1356"/>
                    </a:cubicBezTo>
                    <a:cubicBezTo>
                      <a:pt x="295" y="1361"/>
                      <a:pt x="283" y="1365"/>
                      <a:pt x="271" y="1370"/>
                    </a:cubicBezTo>
                    <a:cubicBezTo>
                      <a:pt x="263" y="1373"/>
                      <a:pt x="254" y="1376"/>
                      <a:pt x="249" y="1384"/>
                    </a:cubicBezTo>
                    <a:cubicBezTo>
                      <a:pt x="248" y="1386"/>
                      <a:pt x="244" y="1388"/>
                      <a:pt x="242" y="1389"/>
                    </a:cubicBezTo>
                    <a:cubicBezTo>
                      <a:pt x="239" y="1390"/>
                      <a:pt x="235" y="1390"/>
                      <a:pt x="232" y="1391"/>
                    </a:cubicBezTo>
                    <a:cubicBezTo>
                      <a:pt x="228" y="1392"/>
                      <a:pt x="222" y="1390"/>
                      <a:pt x="222" y="1387"/>
                    </a:cubicBezTo>
                    <a:cubicBezTo>
                      <a:pt x="220" y="1382"/>
                      <a:pt x="219" y="1377"/>
                      <a:pt x="218" y="1372"/>
                    </a:cubicBezTo>
                    <a:cubicBezTo>
                      <a:pt x="216" y="1364"/>
                      <a:pt x="215" y="1356"/>
                      <a:pt x="213" y="1348"/>
                    </a:cubicBezTo>
                    <a:cubicBezTo>
                      <a:pt x="211" y="1336"/>
                      <a:pt x="208" y="1323"/>
                      <a:pt x="208" y="1311"/>
                    </a:cubicBezTo>
                    <a:cubicBezTo>
                      <a:pt x="208" y="1304"/>
                      <a:pt x="206" y="1303"/>
                      <a:pt x="199" y="1303"/>
                    </a:cubicBezTo>
                    <a:cubicBezTo>
                      <a:pt x="193" y="1302"/>
                      <a:pt x="186" y="1301"/>
                      <a:pt x="180" y="1298"/>
                    </a:cubicBezTo>
                    <a:cubicBezTo>
                      <a:pt x="175" y="1296"/>
                      <a:pt x="170" y="1294"/>
                      <a:pt x="165" y="1292"/>
                    </a:cubicBezTo>
                    <a:cubicBezTo>
                      <a:pt x="159" y="1300"/>
                      <a:pt x="156" y="1308"/>
                      <a:pt x="154" y="1317"/>
                    </a:cubicBezTo>
                    <a:cubicBezTo>
                      <a:pt x="153" y="1321"/>
                      <a:pt x="152" y="1326"/>
                      <a:pt x="150" y="1329"/>
                    </a:cubicBezTo>
                    <a:cubicBezTo>
                      <a:pt x="146" y="1339"/>
                      <a:pt x="144" y="1349"/>
                      <a:pt x="142" y="1360"/>
                    </a:cubicBezTo>
                    <a:cubicBezTo>
                      <a:pt x="140" y="1372"/>
                      <a:pt x="139" y="1385"/>
                      <a:pt x="135" y="1397"/>
                    </a:cubicBezTo>
                    <a:cubicBezTo>
                      <a:pt x="135" y="1397"/>
                      <a:pt x="135" y="1398"/>
                      <a:pt x="135" y="1399"/>
                    </a:cubicBezTo>
                    <a:cubicBezTo>
                      <a:pt x="138" y="1400"/>
                      <a:pt x="137" y="1403"/>
                      <a:pt x="137" y="1405"/>
                    </a:cubicBezTo>
                    <a:cubicBezTo>
                      <a:pt x="137" y="1414"/>
                      <a:pt x="137" y="1423"/>
                      <a:pt x="138" y="1432"/>
                    </a:cubicBezTo>
                    <a:cubicBezTo>
                      <a:pt x="140" y="1444"/>
                      <a:pt x="142" y="1457"/>
                      <a:pt x="145" y="1470"/>
                    </a:cubicBezTo>
                    <a:cubicBezTo>
                      <a:pt x="145" y="1472"/>
                      <a:pt x="146" y="1475"/>
                      <a:pt x="147" y="1478"/>
                    </a:cubicBezTo>
                    <a:cubicBezTo>
                      <a:pt x="151" y="1487"/>
                      <a:pt x="155" y="1496"/>
                      <a:pt x="158" y="1505"/>
                    </a:cubicBezTo>
                    <a:cubicBezTo>
                      <a:pt x="161" y="1512"/>
                      <a:pt x="164" y="1520"/>
                      <a:pt x="170" y="1526"/>
                    </a:cubicBezTo>
                    <a:cubicBezTo>
                      <a:pt x="172" y="1529"/>
                      <a:pt x="174" y="1531"/>
                      <a:pt x="176" y="1534"/>
                    </a:cubicBezTo>
                    <a:cubicBezTo>
                      <a:pt x="180" y="1540"/>
                      <a:pt x="185" y="1546"/>
                      <a:pt x="192" y="1550"/>
                    </a:cubicBezTo>
                    <a:cubicBezTo>
                      <a:pt x="194" y="1542"/>
                      <a:pt x="196" y="1535"/>
                      <a:pt x="198" y="1528"/>
                    </a:cubicBezTo>
                    <a:cubicBezTo>
                      <a:pt x="198" y="1527"/>
                      <a:pt x="198" y="1527"/>
                      <a:pt x="198" y="1527"/>
                    </a:cubicBezTo>
                    <a:cubicBezTo>
                      <a:pt x="198" y="1517"/>
                      <a:pt x="198" y="1508"/>
                      <a:pt x="201" y="1500"/>
                    </a:cubicBezTo>
                    <a:cubicBezTo>
                      <a:pt x="202" y="1497"/>
                      <a:pt x="204" y="1495"/>
                      <a:pt x="203" y="1493"/>
                    </a:cubicBezTo>
                    <a:cubicBezTo>
                      <a:pt x="203" y="1489"/>
                      <a:pt x="203" y="1487"/>
                      <a:pt x="204" y="1483"/>
                    </a:cubicBezTo>
                    <a:cubicBezTo>
                      <a:pt x="205" y="1480"/>
                      <a:pt x="205" y="1477"/>
                      <a:pt x="206" y="1473"/>
                    </a:cubicBezTo>
                    <a:cubicBezTo>
                      <a:pt x="208" y="1473"/>
                      <a:pt x="210" y="1474"/>
                      <a:pt x="213" y="1474"/>
                    </a:cubicBezTo>
                    <a:cubicBezTo>
                      <a:pt x="212" y="1478"/>
                      <a:pt x="212" y="1482"/>
                      <a:pt x="211" y="1486"/>
                    </a:cubicBezTo>
                    <a:cubicBezTo>
                      <a:pt x="210" y="1496"/>
                      <a:pt x="208" y="1505"/>
                      <a:pt x="207" y="1515"/>
                    </a:cubicBezTo>
                    <a:cubicBezTo>
                      <a:pt x="206" y="1522"/>
                      <a:pt x="205" y="1530"/>
                      <a:pt x="204" y="1538"/>
                    </a:cubicBezTo>
                    <a:cubicBezTo>
                      <a:pt x="204" y="1544"/>
                      <a:pt x="201" y="1551"/>
                      <a:pt x="207" y="1557"/>
                    </a:cubicBezTo>
                    <a:cubicBezTo>
                      <a:pt x="203" y="1562"/>
                      <a:pt x="203" y="1562"/>
                      <a:pt x="203" y="1569"/>
                    </a:cubicBezTo>
                    <a:cubicBezTo>
                      <a:pt x="203" y="1577"/>
                      <a:pt x="203" y="1585"/>
                      <a:pt x="202" y="1594"/>
                    </a:cubicBezTo>
                    <a:cubicBezTo>
                      <a:pt x="201" y="1608"/>
                      <a:pt x="200" y="1623"/>
                      <a:pt x="199" y="1638"/>
                    </a:cubicBezTo>
                    <a:cubicBezTo>
                      <a:pt x="198" y="1647"/>
                      <a:pt x="198" y="1657"/>
                      <a:pt x="198" y="1666"/>
                    </a:cubicBezTo>
                    <a:cubicBezTo>
                      <a:pt x="197" y="1681"/>
                      <a:pt x="196" y="1696"/>
                      <a:pt x="195" y="1710"/>
                    </a:cubicBezTo>
                    <a:cubicBezTo>
                      <a:pt x="195" y="1725"/>
                      <a:pt x="194" y="1740"/>
                      <a:pt x="194" y="1755"/>
                    </a:cubicBezTo>
                    <a:cubicBezTo>
                      <a:pt x="193" y="1773"/>
                      <a:pt x="192" y="1792"/>
                      <a:pt x="191" y="1811"/>
                    </a:cubicBezTo>
                    <a:cubicBezTo>
                      <a:pt x="191" y="1819"/>
                      <a:pt x="191" y="1827"/>
                      <a:pt x="191" y="1836"/>
                    </a:cubicBezTo>
                    <a:cubicBezTo>
                      <a:pt x="190" y="1860"/>
                      <a:pt x="188" y="1884"/>
                      <a:pt x="188" y="1908"/>
                    </a:cubicBezTo>
                    <a:cubicBezTo>
                      <a:pt x="188" y="1922"/>
                      <a:pt x="188" y="1936"/>
                      <a:pt x="187" y="1949"/>
                    </a:cubicBezTo>
                    <a:cubicBezTo>
                      <a:pt x="186" y="1957"/>
                      <a:pt x="186" y="1966"/>
                      <a:pt x="186" y="1974"/>
                    </a:cubicBezTo>
                    <a:cubicBezTo>
                      <a:pt x="186" y="1998"/>
                      <a:pt x="185" y="2022"/>
                      <a:pt x="183" y="2046"/>
                    </a:cubicBezTo>
                    <a:cubicBezTo>
                      <a:pt x="182" y="2069"/>
                      <a:pt x="180" y="2091"/>
                      <a:pt x="179" y="2114"/>
                    </a:cubicBezTo>
                    <a:cubicBezTo>
                      <a:pt x="177" y="2128"/>
                      <a:pt x="176" y="2143"/>
                      <a:pt x="175" y="2157"/>
                    </a:cubicBezTo>
                    <a:cubicBezTo>
                      <a:pt x="175" y="2158"/>
                      <a:pt x="175" y="2159"/>
                      <a:pt x="175" y="2160"/>
                    </a:cubicBezTo>
                    <a:cubicBezTo>
                      <a:pt x="177" y="2161"/>
                      <a:pt x="179" y="2161"/>
                      <a:pt x="180" y="2162"/>
                    </a:cubicBezTo>
                    <a:cubicBezTo>
                      <a:pt x="189" y="2170"/>
                      <a:pt x="200" y="2171"/>
                      <a:pt x="210" y="2174"/>
                    </a:cubicBezTo>
                    <a:cubicBezTo>
                      <a:pt x="221" y="2177"/>
                      <a:pt x="232" y="2178"/>
                      <a:pt x="243" y="2181"/>
                    </a:cubicBezTo>
                    <a:cubicBezTo>
                      <a:pt x="247" y="2182"/>
                      <a:pt x="252" y="2184"/>
                      <a:pt x="257" y="2184"/>
                    </a:cubicBezTo>
                    <a:cubicBezTo>
                      <a:pt x="273" y="2184"/>
                      <a:pt x="288" y="2188"/>
                      <a:pt x="304" y="2190"/>
                    </a:cubicBezTo>
                    <a:cubicBezTo>
                      <a:pt x="311" y="2191"/>
                      <a:pt x="318" y="2192"/>
                      <a:pt x="325" y="2192"/>
                    </a:cubicBezTo>
                    <a:cubicBezTo>
                      <a:pt x="339" y="2191"/>
                      <a:pt x="352" y="2191"/>
                      <a:pt x="366" y="2191"/>
                    </a:cubicBezTo>
                    <a:cubicBezTo>
                      <a:pt x="378" y="2191"/>
                      <a:pt x="390" y="2190"/>
                      <a:pt x="401" y="2189"/>
                    </a:cubicBezTo>
                    <a:cubicBezTo>
                      <a:pt x="406" y="2189"/>
                      <a:pt x="410" y="2188"/>
                      <a:pt x="414" y="2188"/>
                    </a:cubicBezTo>
                    <a:cubicBezTo>
                      <a:pt x="425" y="2187"/>
                      <a:pt x="435" y="2185"/>
                      <a:pt x="445" y="2184"/>
                    </a:cubicBezTo>
                    <a:cubicBezTo>
                      <a:pt x="458" y="2183"/>
                      <a:pt x="470" y="2180"/>
                      <a:pt x="482" y="2176"/>
                    </a:cubicBezTo>
                    <a:cubicBezTo>
                      <a:pt x="485" y="2175"/>
                      <a:pt x="485" y="2173"/>
                      <a:pt x="486" y="2171"/>
                    </a:cubicBezTo>
                    <a:cubicBezTo>
                      <a:pt x="489" y="2164"/>
                      <a:pt x="488" y="2157"/>
                      <a:pt x="488" y="2151"/>
                    </a:cubicBezTo>
                    <a:cubicBezTo>
                      <a:pt x="488" y="2138"/>
                      <a:pt x="486" y="2126"/>
                      <a:pt x="486" y="2113"/>
                    </a:cubicBezTo>
                    <a:cubicBezTo>
                      <a:pt x="486" y="2098"/>
                      <a:pt x="486" y="2084"/>
                      <a:pt x="485" y="2069"/>
                    </a:cubicBezTo>
                    <a:cubicBezTo>
                      <a:pt x="484" y="2055"/>
                      <a:pt x="483" y="2042"/>
                      <a:pt x="486" y="2028"/>
                    </a:cubicBezTo>
                    <a:cubicBezTo>
                      <a:pt x="486" y="2026"/>
                      <a:pt x="485" y="2024"/>
                      <a:pt x="485" y="2023"/>
                    </a:cubicBezTo>
                    <a:cubicBezTo>
                      <a:pt x="485" y="2019"/>
                      <a:pt x="485" y="2015"/>
                      <a:pt x="486" y="2011"/>
                    </a:cubicBezTo>
                    <a:cubicBezTo>
                      <a:pt x="486" y="2008"/>
                      <a:pt x="486" y="2005"/>
                      <a:pt x="486" y="2001"/>
                    </a:cubicBezTo>
                    <a:cubicBezTo>
                      <a:pt x="486" y="1996"/>
                      <a:pt x="485" y="1990"/>
                      <a:pt x="485" y="1985"/>
                    </a:cubicBezTo>
                    <a:cubicBezTo>
                      <a:pt x="487" y="1972"/>
                      <a:pt x="487" y="1960"/>
                      <a:pt x="487" y="1948"/>
                    </a:cubicBezTo>
                    <a:cubicBezTo>
                      <a:pt x="488" y="1935"/>
                      <a:pt x="488" y="1923"/>
                      <a:pt x="489" y="1910"/>
                    </a:cubicBezTo>
                    <a:cubicBezTo>
                      <a:pt x="490" y="1898"/>
                      <a:pt x="492" y="1885"/>
                      <a:pt x="493" y="1872"/>
                    </a:cubicBezTo>
                    <a:cubicBezTo>
                      <a:pt x="494" y="1862"/>
                      <a:pt x="495" y="1852"/>
                      <a:pt x="496" y="1842"/>
                    </a:cubicBezTo>
                    <a:cubicBezTo>
                      <a:pt x="496" y="1838"/>
                      <a:pt x="497" y="1834"/>
                      <a:pt x="497" y="1830"/>
                    </a:cubicBezTo>
                    <a:cubicBezTo>
                      <a:pt x="498" y="1816"/>
                      <a:pt x="499" y="1802"/>
                      <a:pt x="500" y="1788"/>
                    </a:cubicBezTo>
                    <a:cubicBezTo>
                      <a:pt x="500" y="1774"/>
                      <a:pt x="502" y="1760"/>
                      <a:pt x="501" y="1747"/>
                    </a:cubicBezTo>
                    <a:cubicBezTo>
                      <a:pt x="501" y="1734"/>
                      <a:pt x="503" y="1722"/>
                      <a:pt x="503" y="1709"/>
                    </a:cubicBezTo>
                    <a:cubicBezTo>
                      <a:pt x="502" y="1702"/>
                      <a:pt x="502" y="1695"/>
                      <a:pt x="502" y="1688"/>
                    </a:cubicBezTo>
                    <a:cubicBezTo>
                      <a:pt x="502" y="1680"/>
                      <a:pt x="503" y="1672"/>
                      <a:pt x="503" y="1663"/>
                    </a:cubicBezTo>
                    <a:cubicBezTo>
                      <a:pt x="502" y="1659"/>
                      <a:pt x="502" y="1654"/>
                      <a:pt x="504" y="1650"/>
                    </a:cubicBezTo>
                    <a:cubicBezTo>
                      <a:pt x="504" y="1649"/>
                      <a:pt x="504" y="1648"/>
                      <a:pt x="504" y="1647"/>
                    </a:cubicBezTo>
                    <a:cubicBezTo>
                      <a:pt x="503" y="1643"/>
                      <a:pt x="503" y="1638"/>
                      <a:pt x="503" y="1634"/>
                    </a:cubicBezTo>
                    <a:cubicBezTo>
                      <a:pt x="503" y="1631"/>
                      <a:pt x="503" y="1628"/>
                      <a:pt x="503" y="1626"/>
                    </a:cubicBezTo>
                    <a:cubicBezTo>
                      <a:pt x="503" y="1618"/>
                      <a:pt x="502" y="1610"/>
                      <a:pt x="501" y="1602"/>
                    </a:cubicBezTo>
                    <a:cubicBezTo>
                      <a:pt x="501" y="1593"/>
                      <a:pt x="501" y="1585"/>
                      <a:pt x="501" y="1576"/>
                    </a:cubicBezTo>
                    <a:cubicBezTo>
                      <a:pt x="500" y="1567"/>
                      <a:pt x="499" y="1557"/>
                      <a:pt x="499" y="1548"/>
                    </a:cubicBezTo>
                    <a:cubicBezTo>
                      <a:pt x="498" y="1535"/>
                      <a:pt x="498" y="1522"/>
                      <a:pt x="497" y="1509"/>
                    </a:cubicBezTo>
                    <a:cubicBezTo>
                      <a:pt x="496" y="1486"/>
                      <a:pt x="493" y="1462"/>
                      <a:pt x="491" y="1438"/>
                    </a:cubicBezTo>
                    <a:cubicBezTo>
                      <a:pt x="491" y="1434"/>
                      <a:pt x="490" y="1429"/>
                      <a:pt x="488" y="1425"/>
                    </a:cubicBezTo>
                    <a:cubicBezTo>
                      <a:pt x="485" y="1417"/>
                      <a:pt x="482" y="1410"/>
                      <a:pt x="473" y="1407"/>
                    </a:cubicBezTo>
                    <a:cubicBezTo>
                      <a:pt x="472" y="1407"/>
                      <a:pt x="471" y="1406"/>
                      <a:pt x="469" y="1405"/>
                    </a:cubicBezTo>
                    <a:close/>
                    <a:moveTo>
                      <a:pt x="678" y="238"/>
                    </a:moveTo>
                    <a:cubicBezTo>
                      <a:pt x="668" y="213"/>
                      <a:pt x="649" y="194"/>
                      <a:pt x="628" y="175"/>
                    </a:cubicBezTo>
                    <a:cubicBezTo>
                      <a:pt x="629" y="180"/>
                      <a:pt x="630" y="184"/>
                      <a:pt x="631" y="188"/>
                    </a:cubicBezTo>
                    <a:cubicBezTo>
                      <a:pt x="632" y="195"/>
                      <a:pt x="632" y="202"/>
                      <a:pt x="634" y="209"/>
                    </a:cubicBezTo>
                    <a:cubicBezTo>
                      <a:pt x="636" y="216"/>
                      <a:pt x="634" y="222"/>
                      <a:pt x="632" y="229"/>
                    </a:cubicBezTo>
                    <a:cubicBezTo>
                      <a:pt x="631" y="233"/>
                      <a:pt x="628" y="234"/>
                      <a:pt x="624" y="231"/>
                    </a:cubicBezTo>
                    <a:cubicBezTo>
                      <a:pt x="609" y="217"/>
                      <a:pt x="591" y="207"/>
                      <a:pt x="575" y="195"/>
                    </a:cubicBezTo>
                    <a:cubicBezTo>
                      <a:pt x="574" y="194"/>
                      <a:pt x="571" y="193"/>
                      <a:pt x="569" y="191"/>
                    </a:cubicBezTo>
                    <a:cubicBezTo>
                      <a:pt x="572" y="201"/>
                      <a:pt x="572" y="210"/>
                      <a:pt x="571" y="219"/>
                    </a:cubicBezTo>
                    <a:cubicBezTo>
                      <a:pt x="571" y="222"/>
                      <a:pt x="570" y="225"/>
                      <a:pt x="566" y="225"/>
                    </a:cubicBezTo>
                    <a:cubicBezTo>
                      <a:pt x="560" y="217"/>
                      <a:pt x="552" y="211"/>
                      <a:pt x="544" y="205"/>
                    </a:cubicBezTo>
                    <a:cubicBezTo>
                      <a:pt x="531" y="197"/>
                      <a:pt x="519" y="188"/>
                      <a:pt x="505" y="182"/>
                    </a:cubicBezTo>
                    <a:cubicBezTo>
                      <a:pt x="504" y="184"/>
                      <a:pt x="504" y="187"/>
                      <a:pt x="503" y="190"/>
                    </a:cubicBezTo>
                    <a:cubicBezTo>
                      <a:pt x="503" y="199"/>
                      <a:pt x="501" y="209"/>
                      <a:pt x="497" y="218"/>
                    </a:cubicBezTo>
                    <a:cubicBezTo>
                      <a:pt x="496" y="221"/>
                      <a:pt x="493" y="222"/>
                      <a:pt x="491" y="220"/>
                    </a:cubicBezTo>
                    <a:cubicBezTo>
                      <a:pt x="489" y="218"/>
                      <a:pt x="488" y="215"/>
                      <a:pt x="487" y="213"/>
                    </a:cubicBezTo>
                    <a:cubicBezTo>
                      <a:pt x="486" y="208"/>
                      <a:pt x="485" y="202"/>
                      <a:pt x="483" y="197"/>
                    </a:cubicBezTo>
                    <a:cubicBezTo>
                      <a:pt x="478" y="174"/>
                      <a:pt x="467" y="156"/>
                      <a:pt x="451" y="140"/>
                    </a:cubicBezTo>
                    <a:cubicBezTo>
                      <a:pt x="446" y="135"/>
                      <a:pt x="441" y="132"/>
                      <a:pt x="434" y="132"/>
                    </a:cubicBezTo>
                    <a:cubicBezTo>
                      <a:pt x="433" y="133"/>
                      <a:pt x="432" y="135"/>
                      <a:pt x="431" y="136"/>
                    </a:cubicBezTo>
                    <a:cubicBezTo>
                      <a:pt x="424" y="148"/>
                      <a:pt x="419" y="161"/>
                      <a:pt x="414" y="174"/>
                    </a:cubicBezTo>
                    <a:cubicBezTo>
                      <a:pt x="406" y="192"/>
                      <a:pt x="400" y="210"/>
                      <a:pt x="397" y="229"/>
                    </a:cubicBezTo>
                    <a:cubicBezTo>
                      <a:pt x="397" y="231"/>
                      <a:pt x="395" y="234"/>
                      <a:pt x="394" y="234"/>
                    </a:cubicBezTo>
                    <a:cubicBezTo>
                      <a:pt x="392" y="235"/>
                      <a:pt x="390" y="234"/>
                      <a:pt x="388" y="232"/>
                    </a:cubicBezTo>
                    <a:cubicBezTo>
                      <a:pt x="382" y="226"/>
                      <a:pt x="377" y="219"/>
                      <a:pt x="374" y="210"/>
                    </a:cubicBezTo>
                    <a:cubicBezTo>
                      <a:pt x="372" y="198"/>
                      <a:pt x="369" y="186"/>
                      <a:pt x="366" y="174"/>
                    </a:cubicBezTo>
                    <a:cubicBezTo>
                      <a:pt x="365" y="171"/>
                      <a:pt x="364" y="169"/>
                      <a:pt x="363" y="167"/>
                    </a:cubicBezTo>
                    <a:cubicBezTo>
                      <a:pt x="359" y="169"/>
                      <a:pt x="360" y="174"/>
                      <a:pt x="358" y="177"/>
                    </a:cubicBezTo>
                    <a:cubicBezTo>
                      <a:pt x="352" y="185"/>
                      <a:pt x="351" y="194"/>
                      <a:pt x="349" y="203"/>
                    </a:cubicBezTo>
                    <a:cubicBezTo>
                      <a:pt x="348" y="208"/>
                      <a:pt x="347" y="213"/>
                      <a:pt x="348" y="218"/>
                    </a:cubicBezTo>
                    <a:cubicBezTo>
                      <a:pt x="349" y="225"/>
                      <a:pt x="351" y="232"/>
                      <a:pt x="352" y="240"/>
                    </a:cubicBezTo>
                    <a:cubicBezTo>
                      <a:pt x="353" y="240"/>
                      <a:pt x="353" y="241"/>
                      <a:pt x="354" y="242"/>
                    </a:cubicBezTo>
                    <a:cubicBezTo>
                      <a:pt x="357" y="243"/>
                      <a:pt x="356" y="246"/>
                      <a:pt x="355" y="248"/>
                    </a:cubicBezTo>
                    <a:cubicBezTo>
                      <a:pt x="352" y="252"/>
                      <a:pt x="354" y="258"/>
                      <a:pt x="350" y="261"/>
                    </a:cubicBezTo>
                    <a:cubicBezTo>
                      <a:pt x="349" y="262"/>
                      <a:pt x="349" y="263"/>
                      <a:pt x="349" y="264"/>
                    </a:cubicBezTo>
                    <a:cubicBezTo>
                      <a:pt x="348" y="272"/>
                      <a:pt x="348" y="281"/>
                      <a:pt x="347" y="290"/>
                    </a:cubicBezTo>
                    <a:cubicBezTo>
                      <a:pt x="347" y="296"/>
                      <a:pt x="348" y="303"/>
                      <a:pt x="348" y="309"/>
                    </a:cubicBezTo>
                    <a:cubicBezTo>
                      <a:pt x="348" y="314"/>
                      <a:pt x="349" y="318"/>
                      <a:pt x="354" y="321"/>
                    </a:cubicBezTo>
                    <a:cubicBezTo>
                      <a:pt x="350" y="324"/>
                      <a:pt x="350" y="327"/>
                      <a:pt x="351" y="331"/>
                    </a:cubicBezTo>
                    <a:cubicBezTo>
                      <a:pt x="352" y="333"/>
                      <a:pt x="352" y="335"/>
                      <a:pt x="352" y="338"/>
                    </a:cubicBezTo>
                    <a:cubicBezTo>
                      <a:pt x="356" y="351"/>
                      <a:pt x="360" y="365"/>
                      <a:pt x="364" y="379"/>
                    </a:cubicBezTo>
                    <a:cubicBezTo>
                      <a:pt x="366" y="380"/>
                      <a:pt x="368" y="381"/>
                      <a:pt x="369" y="382"/>
                    </a:cubicBezTo>
                    <a:cubicBezTo>
                      <a:pt x="368" y="385"/>
                      <a:pt x="367" y="388"/>
                      <a:pt x="368" y="390"/>
                    </a:cubicBezTo>
                    <a:cubicBezTo>
                      <a:pt x="368" y="392"/>
                      <a:pt x="369" y="395"/>
                      <a:pt x="370" y="397"/>
                    </a:cubicBezTo>
                    <a:cubicBezTo>
                      <a:pt x="379" y="408"/>
                      <a:pt x="383" y="422"/>
                      <a:pt x="394" y="433"/>
                    </a:cubicBezTo>
                    <a:cubicBezTo>
                      <a:pt x="403" y="441"/>
                      <a:pt x="411" y="451"/>
                      <a:pt x="421" y="458"/>
                    </a:cubicBezTo>
                    <a:cubicBezTo>
                      <a:pt x="430" y="464"/>
                      <a:pt x="440" y="469"/>
                      <a:pt x="450" y="472"/>
                    </a:cubicBezTo>
                    <a:cubicBezTo>
                      <a:pt x="464" y="477"/>
                      <a:pt x="478" y="481"/>
                      <a:pt x="492" y="482"/>
                    </a:cubicBezTo>
                    <a:cubicBezTo>
                      <a:pt x="510" y="483"/>
                      <a:pt x="527" y="485"/>
                      <a:pt x="545" y="482"/>
                    </a:cubicBezTo>
                    <a:cubicBezTo>
                      <a:pt x="562" y="479"/>
                      <a:pt x="580" y="478"/>
                      <a:pt x="597" y="472"/>
                    </a:cubicBezTo>
                    <a:cubicBezTo>
                      <a:pt x="609" y="467"/>
                      <a:pt x="620" y="463"/>
                      <a:pt x="630" y="456"/>
                    </a:cubicBezTo>
                    <a:cubicBezTo>
                      <a:pt x="633" y="454"/>
                      <a:pt x="633" y="450"/>
                      <a:pt x="635" y="448"/>
                    </a:cubicBezTo>
                    <a:cubicBezTo>
                      <a:pt x="638" y="447"/>
                      <a:pt x="642" y="447"/>
                      <a:pt x="644" y="445"/>
                    </a:cubicBezTo>
                    <a:cubicBezTo>
                      <a:pt x="651" y="440"/>
                      <a:pt x="656" y="434"/>
                      <a:pt x="660" y="427"/>
                    </a:cubicBezTo>
                    <a:cubicBezTo>
                      <a:pt x="659" y="424"/>
                      <a:pt x="657" y="422"/>
                      <a:pt x="655" y="419"/>
                    </a:cubicBezTo>
                    <a:cubicBezTo>
                      <a:pt x="660" y="418"/>
                      <a:pt x="663" y="418"/>
                      <a:pt x="666" y="417"/>
                    </a:cubicBezTo>
                    <a:cubicBezTo>
                      <a:pt x="668" y="415"/>
                      <a:pt x="670" y="412"/>
                      <a:pt x="672" y="409"/>
                    </a:cubicBezTo>
                    <a:cubicBezTo>
                      <a:pt x="675" y="403"/>
                      <a:pt x="678" y="397"/>
                      <a:pt x="681" y="392"/>
                    </a:cubicBezTo>
                    <a:cubicBezTo>
                      <a:pt x="683" y="388"/>
                      <a:pt x="685" y="385"/>
                      <a:pt x="686" y="382"/>
                    </a:cubicBezTo>
                    <a:cubicBezTo>
                      <a:pt x="689" y="373"/>
                      <a:pt x="692" y="364"/>
                      <a:pt x="696" y="354"/>
                    </a:cubicBezTo>
                    <a:cubicBezTo>
                      <a:pt x="699" y="347"/>
                      <a:pt x="700" y="341"/>
                      <a:pt x="698" y="334"/>
                    </a:cubicBezTo>
                    <a:cubicBezTo>
                      <a:pt x="700" y="331"/>
                      <a:pt x="702" y="329"/>
                      <a:pt x="702" y="326"/>
                    </a:cubicBezTo>
                    <a:cubicBezTo>
                      <a:pt x="705" y="316"/>
                      <a:pt x="707" y="305"/>
                      <a:pt x="709" y="295"/>
                    </a:cubicBezTo>
                    <a:cubicBezTo>
                      <a:pt x="710" y="290"/>
                      <a:pt x="710" y="285"/>
                      <a:pt x="710" y="280"/>
                    </a:cubicBezTo>
                    <a:cubicBezTo>
                      <a:pt x="710" y="279"/>
                      <a:pt x="709" y="277"/>
                      <a:pt x="708" y="276"/>
                    </a:cubicBezTo>
                    <a:cubicBezTo>
                      <a:pt x="704" y="271"/>
                      <a:pt x="704" y="270"/>
                      <a:pt x="707" y="265"/>
                    </a:cubicBezTo>
                    <a:cubicBezTo>
                      <a:pt x="709" y="261"/>
                      <a:pt x="710" y="256"/>
                      <a:pt x="711" y="252"/>
                    </a:cubicBezTo>
                    <a:cubicBezTo>
                      <a:pt x="712" y="240"/>
                      <a:pt x="707" y="229"/>
                      <a:pt x="706" y="218"/>
                    </a:cubicBezTo>
                    <a:cubicBezTo>
                      <a:pt x="706" y="215"/>
                      <a:pt x="705" y="213"/>
                      <a:pt x="704" y="211"/>
                    </a:cubicBezTo>
                    <a:cubicBezTo>
                      <a:pt x="703" y="209"/>
                      <a:pt x="702" y="208"/>
                      <a:pt x="702" y="206"/>
                    </a:cubicBezTo>
                    <a:cubicBezTo>
                      <a:pt x="701" y="202"/>
                      <a:pt x="698" y="200"/>
                      <a:pt x="694" y="197"/>
                    </a:cubicBezTo>
                    <a:cubicBezTo>
                      <a:pt x="694" y="201"/>
                      <a:pt x="695" y="203"/>
                      <a:pt x="694" y="206"/>
                    </a:cubicBezTo>
                    <a:cubicBezTo>
                      <a:pt x="694" y="209"/>
                      <a:pt x="694" y="212"/>
                      <a:pt x="693" y="215"/>
                    </a:cubicBezTo>
                    <a:cubicBezTo>
                      <a:pt x="691" y="222"/>
                      <a:pt x="688" y="228"/>
                      <a:pt x="685" y="234"/>
                    </a:cubicBezTo>
                    <a:cubicBezTo>
                      <a:pt x="684" y="237"/>
                      <a:pt x="683" y="239"/>
                      <a:pt x="678" y="238"/>
                    </a:cubicBezTo>
                    <a:close/>
                    <a:moveTo>
                      <a:pt x="559" y="1420"/>
                    </a:moveTo>
                    <a:cubicBezTo>
                      <a:pt x="563" y="1417"/>
                      <a:pt x="564" y="1413"/>
                      <a:pt x="565" y="1409"/>
                    </a:cubicBezTo>
                    <a:cubicBezTo>
                      <a:pt x="566" y="1407"/>
                      <a:pt x="566" y="1406"/>
                      <a:pt x="567" y="1405"/>
                    </a:cubicBezTo>
                    <a:cubicBezTo>
                      <a:pt x="574" y="1395"/>
                      <a:pt x="581" y="1386"/>
                      <a:pt x="589" y="1376"/>
                    </a:cubicBezTo>
                    <a:cubicBezTo>
                      <a:pt x="595" y="1369"/>
                      <a:pt x="600" y="1361"/>
                      <a:pt x="609" y="1357"/>
                    </a:cubicBezTo>
                    <a:cubicBezTo>
                      <a:pt x="610" y="1357"/>
                      <a:pt x="611" y="1356"/>
                      <a:pt x="611" y="1355"/>
                    </a:cubicBezTo>
                    <a:cubicBezTo>
                      <a:pt x="621" y="1344"/>
                      <a:pt x="635" y="1339"/>
                      <a:pt x="649" y="1335"/>
                    </a:cubicBezTo>
                    <a:cubicBezTo>
                      <a:pt x="660" y="1333"/>
                      <a:pt x="672" y="1332"/>
                      <a:pt x="684" y="1332"/>
                    </a:cubicBezTo>
                    <a:cubicBezTo>
                      <a:pt x="693" y="1333"/>
                      <a:pt x="702" y="1331"/>
                      <a:pt x="711" y="1333"/>
                    </a:cubicBezTo>
                    <a:cubicBezTo>
                      <a:pt x="719" y="1334"/>
                      <a:pt x="727" y="1331"/>
                      <a:pt x="734" y="1335"/>
                    </a:cubicBezTo>
                    <a:cubicBezTo>
                      <a:pt x="736" y="1336"/>
                      <a:pt x="738" y="1337"/>
                      <a:pt x="740" y="1337"/>
                    </a:cubicBezTo>
                    <a:cubicBezTo>
                      <a:pt x="748" y="1337"/>
                      <a:pt x="754" y="1341"/>
                      <a:pt x="761" y="1344"/>
                    </a:cubicBezTo>
                    <a:cubicBezTo>
                      <a:pt x="772" y="1348"/>
                      <a:pt x="783" y="1352"/>
                      <a:pt x="796" y="1354"/>
                    </a:cubicBezTo>
                    <a:cubicBezTo>
                      <a:pt x="797" y="1352"/>
                      <a:pt x="798" y="1350"/>
                      <a:pt x="799" y="1348"/>
                    </a:cubicBezTo>
                    <a:cubicBezTo>
                      <a:pt x="800" y="1342"/>
                      <a:pt x="801" y="1337"/>
                      <a:pt x="803" y="1331"/>
                    </a:cubicBezTo>
                    <a:cubicBezTo>
                      <a:pt x="805" y="1322"/>
                      <a:pt x="809" y="1314"/>
                      <a:pt x="810" y="1305"/>
                    </a:cubicBezTo>
                    <a:cubicBezTo>
                      <a:pt x="811" y="1304"/>
                      <a:pt x="810" y="1303"/>
                      <a:pt x="811" y="1302"/>
                    </a:cubicBezTo>
                    <a:cubicBezTo>
                      <a:pt x="817" y="1293"/>
                      <a:pt x="817" y="1282"/>
                      <a:pt x="821" y="1273"/>
                    </a:cubicBezTo>
                    <a:cubicBezTo>
                      <a:pt x="824" y="1264"/>
                      <a:pt x="825" y="1255"/>
                      <a:pt x="828" y="1246"/>
                    </a:cubicBezTo>
                    <a:cubicBezTo>
                      <a:pt x="828" y="1243"/>
                      <a:pt x="829" y="1240"/>
                      <a:pt x="829" y="1237"/>
                    </a:cubicBezTo>
                    <a:cubicBezTo>
                      <a:pt x="830" y="1232"/>
                      <a:pt x="831" y="1228"/>
                      <a:pt x="832" y="1224"/>
                    </a:cubicBezTo>
                    <a:cubicBezTo>
                      <a:pt x="836" y="1216"/>
                      <a:pt x="839" y="1208"/>
                      <a:pt x="842" y="1200"/>
                    </a:cubicBezTo>
                    <a:cubicBezTo>
                      <a:pt x="842" y="1198"/>
                      <a:pt x="844" y="1196"/>
                      <a:pt x="845" y="1194"/>
                    </a:cubicBezTo>
                    <a:cubicBezTo>
                      <a:pt x="845" y="1192"/>
                      <a:pt x="846" y="1191"/>
                      <a:pt x="846" y="1190"/>
                    </a:cubicBezTo>
                    <a:cubicBezTo>
                      <a:pt x="847" y="1186"/>
                      <a:pt x="847" y="1182"/>
                      <a:pt x="848" y="1179"/>
                    </a:cubicBezTo>
                    <a:cubicBezTo>
                      <a:pt x="850" y="1175"/>
                      <a:pt x="849" y="1170"/>
                      <a:pt x="852" y="1167"/>
                    </a:cubicBezTo>
                    <a:cubicBezTo>
                      <a:pt x="856" y="1161"/>
                      <a:pt x="854" y="1153"/>
                      <a:pt x="860" y="1148"/>
                    </a:cubicBezTo>
                    <a:cubicBezTo>
                      <a:pt x="860" y="1147"/>
                      <a:pt x="860" y="1147"/>
                      <a:pt x="860" y="1147"/>
                    </a:cubicBezTo>
                    <a:cubicBezTo>
                      <a:pt x="862" y="1140"/>
                      <a:pt x="863" y="1134"/>
                      <a:pt x="864" y="1127"/>
                    </a:cubicBezTo>
                    <a:cubicBezTo>
                      <a:pt x="866" y="1122"/>
                      <a:pt x="867" y="1117"/>
                      <a:pt x="869" y="1111"/>
                    </a:cubicBezTo>
                    <a:cubicBezTo>
                      <a:pt x="869" y="1110"/>
                      <a:pt x="871" y="1108"/>
                      <a:pt x="871" y="1106"/>
                    </a:cubicBezTo>
                    <a:cubicBezTo>
                      <a:pt x="872" y="1103"/>
                      <a:pt x="872" y="1099"/>
                      <a:pt x="873" y="1096"/>
                    </a:cubicBezTo>
                    <a:cubicBezTo>
                      <a:pt x="876" y="1089"/>
                      <a:pt x="878" y="1081"/>
                      <a:pt x="881" y="1074"/>
                    </a:cubicBezTo>
                    <a:cubicBezTo>
                      <a:pt x="885" y="1065"/>
                      <a:pt x="887" y="1056"/>
                      <a:pt x="890" y="1047"/>
                    </a:cubicBezTo>
                    <a:cubicBezTo>
                      <a:pt x="893" y="1036"/>
                      <a:pt x="895" y="1025"/>
                      <a:pt x="898" y="1015"/>
                    </a:cubicBezTo>
                    <a:cubicBezTo>
                      <a:pt x="900" y="1009"/>
                      <a:pt x="902" y="1003"/>
                      <a:pt x="905" y="996"/>
                    </a:cubicBezTo>
                    <a:cubicBezTo>
                      <a:pt x="899" y="999"/>
                      <a:pt x="894" y="1001"/>
                      <a:pt x="889" y="1003"/>
                    </a:cubicBezTo>
                    <a:cubicBezTo>
                      <a:pt x="888" y="1003"/>
                      <a:pt x="887" y="1004"/>
                      <a:pt x="886" y="1005"/>
                    </a:cubicBezTo>
                    <a:cubicBezTo>
                      <a:pt x="885" y="1007"/>
                      <a:pt x="885" y="1009"/>
                      <a:pt x="884" y="1009"/>
                    </a:cubicBezTo>
                    <a:cubicBezTo>
                      <a:pt x="882" y="1009"/>
                      <a:pt x="879" y="1008"/>
                      <a:pt x="878" y="1008"/>
                    </a:cubicBezTo>
                    <a:cubicBezTo>
                      <a:pt x="873" y="1010"/>
                      <a:pt x="869" y="1012"/>
                      <a:pt x="865" y="1014"/>
                    </a:cubicBezTo>
                    <a:cubicBezTo>
                      <a:pt x="857" y="1017"/>
                      <a:pt x="849" y="1020"/>
                      <a:pt x="841" y="1023"/>
                    </a:cubicBezTo>
                    <a:cubicBezTo>
                      <a:pt x="836" y="1025"/>
                      <a:pt x="831" y="1026"/>
                      <a:pt x="826" y="1028"/>
                    </a:cubicBezTo>
                    <a:cubicBezTo>
                      <a:pt x="812" y="1035"/>
                      <a:pt x="797" y="1041"/>
                      <a:pt x="783" y="1048"/>
                    </a:cubicBezTo>
                    <a:cubicBezTo>
                      <a:pt x="763" y="1056"/>
                      <a:pt x="744" y="1064"/>
                      <a:pt x="724" y="1072"/>
                    </a:cubicBezTo>
                    <a:cubicBezTo>
                      <a:pt x="718" y="1075"/>
                      <a:pt x="712" y="1078"/>
                      <a:pt x="705" y="1081"/>
                    </a:cubicBezTo>
                    <a:cubicBezTo>
                      <a:pt x="701" y="1083"/>
                      <a:pt x="697" y="1086"/>
                      <a:pt x="692" y="1088"/>
                    </a:cubicBezTo>
                    <a:cubicBezTo>
                      <a:pt x="687" y="1091"/>
                      <a:pt x="680" y="1093"/>
                      <a:pt x="675" y="1096"/>
                    </a:cubicBezTo>
                    <a:cubicBezTo>
                      <a:pt x="658" y="1105"/>
                      <a:pt x="641" y="1112"/>
                      <a:pt x="623" y="1118"/>
                    </a:cubicBezTo>
                    <a:cubicBezTo>
                      <a:pt x="622" y="1119"/>
                      <a:pt x="621" y="1120"/>
                      <a:pt x="620" y="1120"/>
                    </a:cubicBezTo>
                    <a:cubicBezTo>
                      <a:pt x="617" y="1122"/>
                      <a:pt x="614" y="1124"/>
                      <a:pt x="611" y="1125"/>
                    </a:cubicBezTo>
                    <a:cubicBezTo>
                      <a:pt x="603" y="1129"/>
                      <a:pt x="595" y="1133"/>
                      <a:pt x="587" y="1136"/>
                    </a:cubicBezTo>
                    <a:cubicBezTo>
                      <a:pt x="577" y="1141"/>
                      <a:pt x="567" y="1146"/>
                      <a:pt x="557" y="1150"/>
                    </a:cubicBezTo>
                    <a:cubicBezTo>
                      <a:pt x="555" y="1151"/>
                      <a:pt x="554" y="1152"/>
                      <a:pt x="552" y="1154"/>
                    </a:cubicBezTo>
                    <a:cubicBezTo>
                      <a:pt x="554" y="1154"/>
                      <a:pt x="555" y="1154"/>
                      <a:pt x="557" y="1154"/>
                    </a:cubicBezTo>
                    <a:cubicBezTo>
                      <a:pt x="558" y="1155"/>
                      <a:pt x="559" y="1156"/>
                      <a:pt x="561" y="1157"/>
                    </a:cubicBezTo>
                    <a:cubicBezTo>
                      <a:pt x="561" y="1165"/>
                      <a:pt x="561" y="1174"/>
                      <a:pt x="561" y="1182"/>
                    </a:cubicBezTo>
                    <a:cubicBezTo>
                      <a:pt x="561" y="1183"/>
                      <a:pt x="561" y="1184"/>
                      <a:pt x="560" y="1185"/>
                    </a:cubicBezTo>
                    <a:cubicBezTo>
                      <a:pt x="558" y="1188"/>
                      <a:pt x="559" y="1191"/>
                      <a:pt x="559" y="1195"/>
                    </a:cubicBezTo>
                    <a:cubicBezTo>
                      <a:pt x="559" y="1201"/>
                      <a:pt x="559" y="1207"/>
                      <a:pt x="558" y="1213"/>
                    </a:cubicBezTo>
                    <a:cubicBezTo>
                      <a:pt x="557" y="1214"/>
                      <a:pt x="557" y="1215"/>
                      <a:pt x="557" y="1216"/>
                    </a:cubicBezTo>
                    <a:cubicBezTo>
                      <a:pt x="561" y="1223"/>
                      <a:pt x="559" y="1229"/>
                      <a:pt x="559" y="1236"/>
                    </a:cubicBezTo>
                    <a:cubicBezTo>
                      <a:pt x="559" y="1243"/>
                      <a:pt x="559" y="1251"/>
                      <a:pt x="559" y="1258"/>
                    </a:cubicBezTo>
                    <a:cubicBezTo>
                      <a:pt x="559" y="1266"/>
                      <a:pt x="559" y="1274"/>
                      <a:pt x="559" y="1282"/>
                    </a:cubicBezTo>
                    <a:cubicBezTo>
                      <a:pt x="559" y="1285"/>
                      <a:pt x="559" y="1288"/>
                      <a:pt x="559" y="1291"/>
                    </a:cubicBezTo>
                    <a:cubicBezTo>
                      <a:pt x="559" y="1297"/>
                      <a:pt x="559" y="1302"/>
                      <a:pt x="559" y="1308"/>
                    </a:cubicBezTo>
                    <a:cubicBezTo>
                      <a:pt x="559" y="1310"/>
                      <a:pt x="558" y="1312"/>
                      <a:pt x="558" y="1314"/>
                    </a:cubicBezTo>
                    <a:cubicBezTo>
                      <a:pt x="561" y="1322"/>
                      <a:pt x="558" y="1331"/>
                      <a:pt x="558" y="1339"/>
                    </a:cubicBezTo>
                    <a:cubicBezTo>
                      <a:pt x="558" y="1346"/>
                      <a:pt x="557" y="1354"/>
                      <a:pt x="557" y="1361"/>
                    </a:cubicBezTo>
                    <a:cubicBezTo>
                      <a:pt x="557" y="1364"/>
                      <a:pt x="556" y="1366"/>
                      <a:pt x="557" y="1368"/>
                    </a:cubicBezTo>
                    <a:cubicBezTo>
                      <a:pt x="559" y="1372"/>
                      <a:pt x="558" y="1377"/>
                      <a:pt x="557" y="1381"/>
                    </a:cubicBezTo>
                    <a:cubicBezTo>
                      <a:pt x="557" y="1383"/>
                      <a:pt x="557" y="1384"/>
                      <a:pt x="557" y="1385"/>
                    </a:cubicBezTo>
                    <a:cubicBezTo>
                      <a:pt x="559" y="1392"/>
                      <a:pt x="558" y="1398"/>
                      <a:pt x="557" y="1405"/>
                    </a:cubicBezTo>
                    <a:cubicBezTo>
                      <a:pt x="557" y="1410"/>
                      <a:pt x="556" y="1415"/>
                      <a:pt x="559" y="1420"/>
                    </a:cubicBezTo>
                    <a:close/>
                    <a:moveTo>
                      <a:pt x="780" y="355"/>
                    </a:moveTo>
                    <a:cubicBezTo>
                      <a:pt x="780" y="353"/>
                      <a:pt x="780" y="353"/>
                      <a:pt x="780" y="352"/>
                    </a:cubicBezTo>
                    <a:cubicBezTo>
                      <a:pt x="780" y="351"/>
                      <a:pt x="779" y="350"/>
                      <a:pt x="778" y="349"/>
                    </a:cubicBezTo>
                    <a:cubicBezTo>
                      <a:pt x="769" y="336"/>
                      <a:pt x="762" y="322"/>
                      <a:pt x="763" y="305"/>
                    </a:cubicBezTo>
                    <a:cubicBezTo>
                      <a:pt x="764" y="296"/>
                      <a:pt x="763" y="286"/>
                      <a:pt x="766" y="277"/>
                    </a:cubicBezTo>
                    <a:cubicBezTo>
                      <a:pt x="768" y="274"/>
                      <a:pt x="769" y="270"/>
                      <a:pt x="769" y="266"/>
                    </a:cubicBezTo>
                    <a:cubicBezTo>
                      <a:pt x="770" y="255"/>
                      <a:pt x="772" y="244"/>
                      <a:pt x="773" y="232"/>
                    </a:cubicBezTo>
                    <a:cubicBezTo>
                      <a:pt x="774" y="215"/>
                      <a:pt x="774" y="197"/>
                      <a:pt x="769" y="179"/>
                    </a:cubicBezTo>
                    <a:cubicBezTo>
                      <a:pt x="764" y="162"/>
                      <a:pt x="756" y="147"/>
                      <a:pt x="747" y="133"/>
                    </a:cubicBezTo>
                    <a:cubicBezTo>
                      <a:pt x="742" y="123"/>
                      <a:pt x="735" y="115"/>
                      <a:pt x="728" y="107"/>
                    </a:cubicBezTo>
                    <a:cubicBezTo>
                      <a:pt x="716" y="93"/>
                      <a:pt x="705" y="78"/>
                      <a:pt x="691" y="66"/>
                    </a:cubicBezTo>
                    <a:cubicBezTo>
                      <a:pt x="683" y="58"/>
                      <a:pt x="674" y="51"/>
                      <a:pt x="664" y="46"/>
                    </a:cubicBezTo>
                    <a:cubicBezTo>
                      <a:pt x="650" y="38"/>
                      <a:pt x="635" y="31"/>
                      <a:pt x="621" y="24"/>
                    </a:cubicBezTo>
                    <a:cubicBezTo>
                      <a:pt x="610" y="19"/>
                      <a:pt x="599" y="14"/>
                      <a:pt x="587" y="12"/>
                    </a:cubicBezTo>
                    <a:cubicBezTo>
                      <a:pt x="571" y="8"/>
                      <a:pt x="557" y="10"/>
                      <a:pt x="542" y="14"/>
                    </a:cubicBezTo>
                    <a:cubicBezTo>
                      <a:pt x="534" y="16"/>
                      <a:pt x="525" y="18"/>
                      <a:pt x="516" y="20"/>
                    </a:cubicBezTo>
                    <a:cubicBezTo>
                      <a:pt x="510" y="21"/>
                      <a:pt x="503" y="22"/>
                      <a:pt x="496" y="24"/>
                    </a:cubicBezTo>
                    <a:cubicBezTo>
                      <a:pt x="485" y="28"/>
                      <a:pt x="475" y="33"/>
                      <a:pt x="465" y="39"/>
                    </a:cubicBezTo>
                    <a:cubicBezTo>
                      <a:pt x="462" y="40"/>
                      <a:pt x="459" y="41"/>
                      <a:pt x="458" y="43"/>
                    </a:cubicBezTo>
                    <a:cubicBezTo>
                      <a:pt x="454" y="48"/>
                      <a:pt x="449" y="48"/>
                      <a:pt x="444" y="47"/>
                    </a:cubicBezTo>
                    <a:cubicBezTo>
                      <a:pt x="441" y="47"/>
                      <a:pt x="438" y="48"/>
                      <a:pt x="435" y="48"/>
                    </a:cubicBezTo>
                    <a:cubicBezTo>
                      <a:pt x="432" y="49"/>
                      <a:pt x="429" y="50"/>
                      <a:pt x="426" y="51"/>
                    </a:cubicBezTo>
                    <a:cubicBezTo>
                      <a:pt x="413" y="55"/>
                      <a:pt x="400" y="60"/>
                      <a:pt x="389" y="68"/>
                    </a:cubicBezTo>
                    <a:cubicBezTo>
                      <a:pt x="383" y="73"/>
                      <a:pt x="377" y="78"/>
                      <a:pt x="371" y="83"/>
                    </a:cubicBezTo>
                    <a:cubicBezTo>
                      <a:pt x="364" y="90"/>
                      <a:pt x="355" y="96"/>
                      <a:pt x="348" y="103"/>
                    </a:cubicBezTo>
                    <a:cubicBezTo>
                      <a:pt x="343" y="108"/>
                      <a:pt x="339" y="113"/>
                      <a:pt x="334" y="118"/>
                    </a:cubicBezTo>
                    <a:cubicBezTo>
                      <a:pt x="331" y="122"/>
                      <a:pt x="327" y="126"/>
                      <a:pt x="324" y="130"/>
                    </a:cubicBezTo>
                    <a:cubicBezTo>
                      <a:pt x="316" y="141"/>
                      <a:pt x="308" y="152"/>
                      <a:pt x="300" y="163"/>
                    </a:cubicBezTo>
                    <a:cubicBezTo>
                      <a:pt x="297" y="167"/>
                      <a:pt x="295" y="171"/>
                      <a:pt x="294" y="176"/>
                    </a:cubicBezTo>
                    <a:cubicBezTo>
                      <a:pt x="292" y="184"/>
                      <a:pt x="289" y="191"/>
                      <a:pt x="286" y="198"/>
                    </a:cubicBezTo>
                    <a:cubicBezTo>
                      <a:pt x="282" y="210"/>
                      <a:pt x="280" y="223"/>
                      <a:pt x="284" y="237"/>
                    </a:cubicBezTo>
                    <a:cubicBezTo>
                      <a:pt x="286" y="243"/>
                      <a:pt x="287" y="250"/>
                      <a:pt x="289" y="257"/>
                    </a:cubicBezTo>
                    <a:cubicBezTo>
                      <a:pt x="290" y="266"/>
                      <a:pt x="291" y="275"/>
                      <a:pt x="292" y="284"/>
                    </a:cubicBezTo>
                    <a:cubicBezTo>
                      <a:pt x="293" y="292"/>
                      <a:pt x="293" y="300"/>
                      <a:pt x="291" y="307"/>
                    </a:cubicBezTo>
                    <a:cubicBezTo>
                      <a:pt x="289" y="312"/>
                      <a:pt x="289" y="317"/>
                      <a:pt x="287" y="324"/>
                    </a:cubicBezTo>
                    <a:cubicBezTo>
                      <a:pt x="297" y="322"/>
                      <a:pt x="305" y="321"/>
                      <a:pt x="315" y="319"/>
                    </a:cubicBezTo>
                    <a:cubicBezTo>
                      <a:pt x="313" y="329"/>
                      <a:pt x="312" y="339"/>
                      <a:pt x="309" y="348"/>
                    </a:cubicBezTo>
                    <a:cubicBezTo>
                      <a:pt x="306" y="357"/>
                      <a:pt x="300" y="365"/>
                      <a:pt x="296" y="375"/>
                    </a:cubicBezTo>
                    <a:cubicBezTo>
                      <a:pt x="298" y="376"/>
                      <a:pt x="300" y="377"/>
                      <a:pt x="302" y="378"/>
                    </a:cubicBezTo>
                    <a:cubicBezTo>
                      <a:pt x="307" y="380"/>
                      <a:pt x="313" y="379"/>
                      <a:pt x="319" y="380"/>
                    </a:cubicBezTo>
                    <a:cubicBezTo>
                      <a:pt x="331" y="383"/>
                      <a:pt x="342" y="379"/>
                      <a:pt x="354" y="378"/>
                    </a:cubicBezTo>
                    <a:cubicBezTo>
                      <a:pt x="354" y="375"/>
                      <a:pt x="353" y="373"/>
                      <a:pt x="353" y="371"/>
                    </a:cubicBezTo>
                    <a:cubicBezTo>
                      <a:pt x="351" y="366"/>
                      <a:pt x="349" y="361"/>
                      <a:pt x="348" y="356"/>
                    </a:cubicBezTo>
                    <a:cubicBezTo>
                      <a:pt x="346" y="348"/>
                      <a:pt x="345" y="340"/>
                      <a:pt x="343" y="333"/>
                    </a:cubicBezTo>
                    <a:cubicBezTo>
                      <a:pt x="343" y="330"/>
                      <a:pt x="342" y="326"/>
                      <a:pt x="338" y="324"/>
                    </a:cubicBezTo>
                    <a:cubicBezTo>
                      <a:pt x="326" y="318"/>
                      <a:pt x="320" y="308"/>
                      <a:pt x="317" y="295"/>
                    </a:cubicBezTo>
                    <a:cubicBezTo>
                      <a:pt x="315" y="286"/>
                      <a:pt x="315" y="276"/>
                      <a:pt x="314" y="267"/>
                    </a:cubicBezTo>
                    <a:cubicBezTo>
                      <a:pt x="313" y="255"/>
                      <a:pt x="321" y="246"/>
                      <a:pt x="333" y="246"/>
                    </a:cubicBezTo>
                    <a:cubicBezTo>
                      <a:pt x="335" y="246"/>
                      <a:pt x="337" y="246"/>
                      <a:pt x="338" y="246"/>
                    </a:cubicBezTo>
                    <a:cubicBezTo>
                      <a:pt x="342" y="246"/>
                      <a:pt x="343" y="245"/>
                      <a:pt x="342" y="242"/>
                    </a:cubicBezTo>
                    <a:cubicBezTo>
                      <a:pt x="341" y="239"/>
                      <a:pt x="340" y="237"/>
                      <a:pt x="339" y="234"/>
                    </a:cubicBezTo>
                    <a:cubicBezTo>
                      <a:pt x="338" y="230"/>
                      <a:pt x="337" y="213"/>
                      <a:pt x="338" y="209"/>
                    </a:cubicBezTo>
                    <a:cubicBezTo>
                      <a:pt x="340" y="204"/>
                      <a:pt x="341" y="200"/>
                      <a:pt x="341" y="196"/>
                    </a:cubicBezTo>
                    <a:cubicBezTo>
                      <a:pt x="344" y="182"/>
                      <a:pt x="348" y="169"/>
                      <a:pt x="358" y="158"/>
                    </a:cubicBezTo>
                    <a:cubicBezTo>
                      <a:pt x="362" y="155"/>
                      <a:pt x="366" y="155"/>
                      <a:pt x="368" y="160"/>
                    </a:cubicBezTo>
                    <a:cubicBezTo>
                      <a:pt x="371" y="167"/>
                      <a:pt x="374" y="175"/>
                      <a:pt x="376" y="183"/>
                    </a:cubicBezTo>
                    <a:cubicBezTo>
                      <a:pt x="379" y="192"/>
                      <a:pt x="381" y="203"/>
                      <a:pt x="384" y="212"/>
                    </a:cubicBezTo>
                    <a:cubicBezTo>
                      <a:pt x="385" y="215"/>
                      <a:pt x="387" y="217"/>
                      <a:pt x="388" y="220"/>
                    </a:cubicBezTo>
                    <a:cubicBezTo>
                      <a:pt x="389" y="217"/>
                      <a:pt x="389" y="215"/>
                      <a:pt x="389" y="213"/>
                    </a:cubicBezTo>
                    <a:cubicBezTo>
                      <a:pt x="392" y="206"/>
                      <a:pt x="395" y="199"/>
                      <a:pt x="397" y="193"/>
                    </a:cubicBezTo>
                    <a:cubicBezTo>
                      <a:pt x="400" y="186"/>
                      <a:pt x="404" y="179"/>
                      <a:pt x="406" y="172"/>
                    </a:cubicBezTo>
                    <a:cubicBezTo>
                      <a:pt x="408" y="164"/>
                      <a:pt x="415" y="158"/>
                      <a:pt x="415" y="150"/>
                    </a:cubicBezTo>
                    <a:cubicBezTo>
                      <a:pt x="416" y="150"/>
                      <a:pt x="416" y="150"/>
                      <a:pt x="416" y="149"/>
                    </a:cubicBezTo>
                    <a:cubicBezTo>
                      <a:pt x="418" y="146"/>
                      <a:pt x="419" y="143"/>
                      <a:pt x="421" y="140"/>
                    </a:cubicBezTo>
                    <a:cubicBezTo>
                      <a:pt x="422" y="136"/>
                      <a:pt x="423" y="133"/>
                      <a:pt x="425" y="130"/>
                    </a:cubicBezTo>
                    <a:cubicBezTo>
                      <a:pt x="427" y="127"/>
                      <a:pt x="430" y="124"/>
                      <a:pt x="432" y="122"/>
                    </a:cubicBezTo>
                    <a:cubicBezTo>
                      <a:pt x="435" y="120"/>
                      <a:pt x="437" y="121"/>
                      <a:pt x="439" y="123"/>
                    </a:cubicBezTo>
                    <a:cubicBezTo>
                      <a:pt x="441" y="124"/>
                      <a:pt x="443" y="125"/>
                      <a:pt x="445" y="126"/>
                    </a:cubicBezTo>
                    <a:cubicBezTo>
                      <a:pt x="454" y="131"/>
                      <a:pt x="460" y="139"/>
                      <a:pt x="467" y="147"/>
                    </a:cubicBezTo>
                    <a:cubicBezTo>
                      <a:pt x="472" y="153"/>
                      <a:pt x="476" y="161"/>
                      <a:pt x="480" y="168"/>
                    </a:cubicBezTo>
                    <a:cubicBezTo>
                      <a:pt x="485" y="175"/>
                      <a:pt x="489" y="183"/>
                      <a:pt x="491" y="191"/>
                    </a:cubicBezTo>
                    <a:cubicBezTo>
                      <a:pt x="491" y="193"/>
                      <a:pt x="492" y="194"/>
                      <a:pt x="493" y="198"/>
                    </a:cubicBezTo>
                    <a:cubicBezTo>
                      <a:pt x="498" y="187"/>
                      <a:pt x="495" y="178"/>
                      <a:pt x="499" y="169"/>
                    </a:cubicBezTo>
                    <a:cubicBezTo>
                      <a:pt x="521" y="182"/>
                      <a:pt x="543" y="194"/>
                      <a:pt x="563" y="211"/>
                    </a:cubicBezTo>
                    <a:cubicBezTo>
                      <a:pt x="565" y="199"/>
                      <a:pt x="560" y="189"/>
                      <a:pt x="561" y="176"/>
                    </a:cubicBezTo>
                    <a:cubicBezTo>
                      <a:pt x="573" y="184"/>
                      <a:pt x="583" y="191"/>
                      <a:pt x="593" y="198"/>
                    </a:cubicBezTo>
                    <a:cubicBezTo>
                      <a:pt x="603" y="206"/>
                      <a:pt x="613" y="212"/>
                      <a:pt x="625" y="220"/>
                    </a:cubicBezTo>
                    <a:cubicBezTo>
                      <a:pt x="625" y="215"/>
                      <a:pt x="628" y="211"/>
                      <a:pt x="627" y="207"/>
                    </a:cubicBezTo>
                    <a:cubicBezTo>
                      <a:pt x="625" y="196"/>
                      <a:pt x="626" y="185"/>
                      <a:pt x="621" y="174"/>
                    </a:cubicBezTo>
                    <a:cubicBezTo>
                      <a:pt x="619" y="171"/>
                      <a:pt x="619" y="166"/>
                      <a:pt x="618" y="163"/>
                    </a:cubicBezTo>
                    <a:cubicBezTo>
                      <a:pt x="618" y="161"/>
                      <a:pt x="619" y="159"/>
                      <a:pt x="619" y="155"/>
                    </a:cubicBezTo>
                    <a:cubicBezTo>
                      <a:pt x="625" y="161"/>
                      <a:pt x="631" y="164"/>
                      <a:pt x="635" y="169"/>
                    </a:cubicBezTo>
                    <a:cubicBezTo>
                      <a:pt x="643" y="177"/>
                      <a:pt x="650" y="186"/>
                      <a:pt x="658" y="195"/>
                    </a:cubicBezTo>
                    <a:cubicBezTo>
                      <a:pt x="665" y="203"/>
                      <a:pt x="673" y="212"/>
                      <a:pt x="678" y="224"/>
                    </a:cubicBezTo>
                    <a:cubicBezTo>
                      <a:pt x="680" y="220"/>
                      <a:pt x="682" y="217"/>
                      <a:pt x="683" y="215"/>
                    </a:cubicBezTo>
                    <a:cubicBezTo>
                      <a:pt x="688" y="202"/>
                      <a:pt x="688" y="189"/>
                      <a:pt x="684" y="176"/>
                    </a:cubicBezTo>
                    <a:cubicBezTo>
                      <a:pt x="683" y="173"/>
                      <a:pt x="682" y="171"/>
                      <a:pt x="685" y="169"/>
                    </a:cubicBezTo>
                    <a:cubicBezTo>
                      <a:pt x="691" y="167"/>
                      <a:pt x="692" y="172"/>
                      <a:pt x="693" y="175"/>
                    </a:cubicBezTo>
                    <a:cubicBezTo>
                      <a:pt x="695" y="184"/>
                      <a:pt x="701" y="190"/>
                      <a:pt x="706" y="198"/>
                    </a:cubicBezTo>
                    <a:cubicBezTo>
                      <a:pt x="711" y="205"/>
                      <a:pt x="717" y="212"/>
                      <a:pt x="719" y="221"/>
                    </a:cubicBezTo>
                    <a:cubicBezTo>
                      <a:pt x="720" y="225"/>
                      <a:pt x="722" y="228"/>
                      <a:pt x="723" y="232"/>
                    </a:cubicBezTo>
                    <a:cubicBezTo>
                      <a:pt x="718" y="238"/>
                      <a:pt x="720" y="246"/>
                      <a:pt x="720" y="253"/>
                    </a:cubicBezTo>
                    <a:cubicBezTo>
                      <a:pt x="726" y="253"/>
                      <a:pt x="731" y="254"/>
                      <a:pt x="736" y="255"/>
                    </a:cubicBezTo>
                    <a:cubicBezTo>
                      <a:pt x="743" y="256"/>
                      <a:pt x="751" y="265"/>
                      <a:pt x="751" y="272"/>
                    </a:cubicBezTo>
                    <a:cubicBezTo>
                      <a:pt x="751" y="279"/>
                      <a:pt x="750" y="287"/>
                      <a:pt x="748" y="294"/>
                    </a:cubicBezTo>
                    <a:cubicBezTo>
                      <a:pt x="744" y="306"/>
                      <a:pt x="737" y="316"/>
                      <a:pt x="730" y="327"/>
                    </a:cubicBezTo>
                    <a:cubicBezTo>
                      <a:pt x="728" y="331"/>
                      <a:pt x="723" y="334"/>
                      <a:pt x="718" y="336"/>
                    </a:cubicBezTo>
                    <a:cubicBezTo>
                      <a:pt x="715" y="336"/>
                      <a:pt x="712" y="336"/>
                      <a:pt x="710" y="337"/>
                    </a:cubicBezTo>
                    <a:cubicBezTo>
                      <a:pt x="708" y="343"/>
                      <a:pt x="707" y="350"/>
                      <a:pt x="705" y="356"/>
                    </a:cubicBezTo>
                    <a:cubicBezTo>
                      <a:pt x="704" y="361"/>
                      <a:pt x="701" y="365"/>
                      <a:pt x="699" y="370"/>
                    </a:cubicBezTo>
                    <a:cubicBezTo>
                      <a:pt x="697" y="376"/>
                      <a:pt x="695" y="382"/>
                      <a:pt x="693" y="387"/>
                    </a:cubicBezTo>
                    <a:cubicBezTo>
                      <a:pt x="689" y="396"/>
                      <a:pt x="684" y="404"/>
                      <a:pt x="680" y="412"/>
                    </a:cubicBezTo>
                    <a:cubicBezTo>
                      <a:pt x="678" y="414"/>
                      <a:pt x="677" y="417"/>
                      <a:pt x="675" y="420"/>
                    </a:cubicBezTo>
                    <a:cubicBezTo>
                      <a:pt x="682" y="424"/>
                      <a:pt x="689" y="426"/>
                      <a:pt x="696" y="427"/>
                    </a:cubicBezTo>
                    <a:cubicBezTo>
                      <a:pt x="693" y="416"/>
                      <a:pt x="691" y="406"/>
                      <a:pt x="693" y="396"/>
                    </a:cubicBezTo>
                    <a:cubicBezTo>
                      <a:pt x="698" y="394"/>
                      <a:pt x="702" y="396"/>
                      <a:pt x="706" y="398"/>
                    </a:cubicBezTo>
                    <a:cubicBezTo>
                      <a:pt x="719" y="404"/>
                      <a:pt x="732" y="406"/>
                      <a:pt x="747" y="405"/>
                    </a:cubicBezTo>
                    <a:cubicBezTo>
                      <a:pt x="752" y="405"/>
                      <a:pt x="757" y="405"/>
                      <a:pt x="762" y="401"/>
                    </a:cubicBezTo>
                    <a:cubicBezTo>
                      <a:pt x="754" y="394"/>
                      <a:pt x="748" y="387"/>
                      <a:pt x="745" y="378"/>
                    </a:cubicBezTo>
                    <a:cubicBezTo>
                      <a:pt x="742" y="369"/>
                      <a:pt x="739" y="360"/>
                      <a:pt x="736" y="349"/>
                    </a:cubicBezTo>
                    <a:cubicBezTo>
                      <a:pt x="752" y="352"/>
                      <a:pt x="766" y="354"/>
                      <a:pt x="780" y="355"/>
                    </a:cubicBezTo>
                    <a:close/>
                    <a:moveTo>
                      <a:pt x="469" y="1375"/>
                    </a:moveTo>
                    <a:cubicBezTo>
                      <a:pt x="469" y="1372"/>
                      <a:pt x="468" y="1371"/>
                      <a:pt x="468" y="1370"/>
                    </a:cubicBezTo>
                    <a:cubicBezTo>
                      <a:pt x="469" y="1365"/>
                      <a:pt x="469" y="1360"/>
                      <a:pt x="470" y="1355"/>
                    </a:cubicBezTo>
                    <a:cubicBezTo>
                      <a:pt x="470" y="1351"/>
                      <a:pt x="468" y="1346"/>
                      <a:pt x="470" y="1341"/>
                    </a:cubicBezTo>
                    <a:cubicBezTo>
                      <a:pt x="471" y="1338"/>
                      <a:pt x="469" y="1334"/>
                      <a:pt x="469" y="1330"/>
                    </a:cubicBezTo>
                    <a:cubicBezTo>
                      <a:pt x="469" y="1324"/>
                      <a:pt x="468" y="1319"/>
                      <a:pt x="469" y="1313"/>
                    </a:cubicBezTo>
                    <a:cubicBezTo>
                      <a:pt x="470" y="1309"/>
                      <a:pt x="471" y="1305"/>
                      <a:pt x="469" y="1301"/>
                    </a:cubicBezTo>
                    <a:cubicBezTo>
                      <a:pt x="468" y="1299"/>
                      <a:pt x="469" y="1296"/>
                      <a:pt x="470" y="1294"/>
                    </a:cubicBezTo>
                    <a:cubicBezTo>
                      <a:pt x="470" y="1287"/>
                      <a:pt x="472" y="1281"/>
                      <a:pt x="470" y="1275"/>
                    </a:cubicBezTo>
                    <a:cubicBezTo>
                      <a:pt x="468" y="1271"/>
                      <a:pt x="468" y="1267"/>
                      <a:pt x="469" y="1262"/>
                    </a:cubicBezTo>
                    <a:cubicBezTo>
                      <a:pt x="470" y="1257"/>
                      <a:pt x="466" y="1252"/>
                      <a:pt x="470" y="1247"/>
                    </a:cubicBezTo>
                    <a:cubicBezTo>
                      <a:pt x="470" y="1246"/>
                      <a:pt x="469" y="1245"/>
                      <a:pt x="469" y="1244"/>
                    </a:cubicBezTo>
                    <a:cubicBezTo>
                      <a:pt x="468" y="1241"/>
                      <a:pt x="468" y="1238"/>
                      <a:pt x="468" y="1235"/>
                    </a:cubicBezTo>
                    <a:cubicBezTo>
                      <a:pt x="468" y="1230"/>
                      <a:pt x="470" y="1225"/>
                      <a:pt x="469" y="1220"/>
                    </a:cubicBezTo>
                    <a:cubicBezTo>
                      <a:pt x="467" y="1213"/>
                      <a:pt x="468" y="1206"/>
                      <a:pt x="466" y="1199"/>
                    </a:cubicBezTo>
                    <a:cubicBezTo>
                      <a:pt x="464" y="1191"/>
                      <a:pt x="463" y="1182"/>
                      <a:pt x="462" y="1174"/>
                    </a:cubicBezTo>
                    <a:cubicBezTo>
                      <a:pt x="461" y="1167"/>
                      <a:pt x="460" y="1159"/>
                      <a:pt x="459" y="1151"/>
                    </a:cubicBezTo>
                    <a:cubicBezTo>
                      <a:pt x="459" y="1151"/>
                      <a:pt x="459" y="1150"/>
                      <a:pt x="459" y="1149"/>
                    </a:cubicBezTo>
                    <a:cubicBezTo>
                      <a:pt x="461" y="1141"/>
                      <a:pt x="460" y="1139"/>
                      <a:pt x="453" y="1136"/>
                    </a:cubicBezTo>
                    <a:cubicBezTo>
                      <a:pt x="442" y="1132"/>
                      <a:pt x="432" y="1127"/>
                      <a:pt x="422" y="1123"/>
                    </a:cubicBezTo>
                    <a:cubicBezTo>
                      <a:pt x="410" y="1118"/>
                      <a:pt x="398" y="1114"/>
                      <a:pt x="386" y="1110"/>
                    </a:cubicBezTo>
                    <a:cubicBezTo>
                      <a:pt x="371" y="1104"/>
                      <a:pt x="355" y="1099"/>
                      <a:pt x="339" y="1094"/>
                    </a:cubicBezTo>
                    <a:cubicBezTo>
                      <a:pt x="331" y="1091"/>
                      <a:pt x="324" y="1087"/>
                      <a:pt x="316" y="1084"/>
                    </a:cubicBezTo>
                    <a:cubicBezTo>
                      <a:pt x="306" y="1080"/>
                      <a:pt x="296" y="1076"/>
                      <a:pt x="286" y="1072"/>
                    </a:cubicBezTo>
                    <a:cubicBezTo>
                      <a:pt x="273" y="1066"/>
                      <a:pt x="260" y="1060"/>
                      <a:pt x="246" y="1054"/>
                    </a:cubicBezTo>
                    <a:cubicBezTo>
                      <a:pt x="227" y="1045"/>
                      <a:pt x="208" y="1036"/>
                      <a:pt x="189" y="1028"/>
                    </a:cubicBezTo>
                    <a:cubicBezTo>
                      <a:pt x="188" y="1027"/>
                      <a:pt x="186" y="1026"/>
                      <a:pt x="183" y="1025"/>
                    </a:cubicBezTo>
                    <a:cubicBezTo>
                      <a:pt x="183" y="1027"/>
                      <a:pt x="183" y="1027"/>
                      <a:pt x="183" y="1028"/>
                    </a:cubicBezTo>
                    <a:cubicBezTo>
                      <a:pt x="183" y="1029"/>
                      <a:pt x="183" y="1030"/>
                      <a:pt x="184" y="1030"/>
                    </a:cubicBezTo>
                    <a:cubicBezTo>
                      <a:pt x="180" y="1031"/>
                      <a:pt x="179" y="1028"/>
                      <a:pt x="178" y="1027"/>
                    </a:cubicBezTo>
                    <a:cubicBezTo>
                      <a:pt x="176" y="1024"/>
                      <a:pt x="174" y="1021"/>
                      <a:pt x="172" y="1020"/>
                    </a:cubicBezTo>
                    <a:cubicBezTo>
                      <a:pt x="164" y="1017"/>
                      <a:pt x="156" y="1014"/>
                      <a:pt x="148" y="1010"/>
                    </a:cubicBezTo>
                    <a:cubicBezTo>
                      <a:pt x="146" y="1015"/>
                      <a:pt x="147" y="1018"/>
                      <a:pt x="148" y="1022"/>
                    </a:cubicBezTo>
                    <a:cubicBezTo>
                      <a:pt x="150" y="1028"/>
                      <a:pt x="151" y="1034"/>
                      <a:pt x="153" y="1040"/>
                    </a:cubicBezTo>
                    <a:cubicBezTo>
                      <a:pt x="156" y="1052"/>
                      <a:pt x="159" y="1064"/>
                      <a:pt x="163" y="1076"/>
                    </a:cubicBezTo>
                    <a:cubicBezTo>
                      <a:pt x="166" y="1087"/>
                      <a:pt x="170" y="1097"/>
                      <a:pt x="173" y="1107"/>
                    </a:cubicBezTo>
                    <a:cubicBezTo>
                      <a:pt x="176" y="1116"/>
                      <a:pt x="178" y="1125"/>
                      <a:pt x="181" y="1134"/>
                    </a:cubicBezTo>
                    <a:cubicBezTo>
                      <a:pt x="183" y="1138"/>
                      <a:pt x="185" y="1143"/>
                      <a:pt x="190" y="1144"/>
                    </a:cubicBezTo>
                    <a:cubicBezTo>
                      <a:pt x="193" y="1145"/>
                      <a:pt x="196" y="1147"/>
                      <a:pt x="199" y="1148"/>
                    </a:cubicBezTo>
                    <a:cubicBezTo>
                      <a:pt x="210" y="1154"/>
                      <a:pt x="222" y="1158"/>
                      <a:pt x="232" y="1166"/>
                    </a:cubicBezTo>
                    <a:cubicBezTo>
                      <a:pt x="238" y="1170"/>
                      <a:pt x="245" y="1172"/>
                      <a:pt x="252" y="1176"/>
                    </a:cubicBezTo>
                    <a:cubicBezTo>
                      <a:pt x="262" y="1181"/>
                      <a:pt x="272" y="1187"/>
                      <a:pt x="282" y="1193"/>
                    </a:cubicBezTo>
                    <a:cubicBezTo>
                      <a:pt x="285" y="1195"/>
                      <a:pt x="287" y="1197"/>
                      <a:pt x="289" y="1199"/>
                    </a:cubicBezTo>
                    <a:cubicBezTo>
                      <a:pt x="299" y="1210"/>
                      <a:pt x="303" y="1222"/>
                      <a:pt x="296" y="1236"/>
                    </a:cubicBezTo>
                    <a:cubicBezTo>
                      <a:pt x="295" y="1238"/>
                      <a:pt x="296" y="1240"/>
                      <a:pt x="296" y="1242"/>
                    </a:cubicBezTo>
                    <a:cubicBezTo>
                      <a:pt x="298" y="1246"/>
                      <a:pt x="297" y="1251"/>
                      <a:pt x="295" y="1255"/>
                    </a:cubicBezTo>
                    <a:cubicBezTo>
                      <a:pt x="293" y="1259"/>
                      <a:pt x="290" y="1262"/>
                      <a:pt x="290" y="1266"/>
                    </a:cubicBezTo>
                    <a:cubicBezTo>
                      <a:pt x="290" y="1268"/>
                      <a:pt x="287" y="1269"/>
                      <a:pt x="285" y="1270"/>
                    </a:cubicBezTo>
                    <a:cubicBezTo>
                      <a:pt x="284" y="1271"/>
                      <a:pt x="282" y="1270"/>
                      <a:pt x="282" y="1270"/>
                    </a:cubicBezTo>
                    <a:cubicBezTo>
                      <a:pt x="280" y="1278"/>
                      <a:pt x="278" y="1285"/>
                      <a:pt x="276" y="1293"/>
                    </a:cubicBezTo>
                    <a:cubicBezTo>
                      <a:pt x="269" y="1292"/>
                      <a:pt x="262" y="1290"/>
                      <a:pt x="256" y="1289"/>
                    </a:cubicBezTo>
                    <a:cubicBezTo>
                      <a:pt x="254" y="1295"/>
                      <a:pt x="256" y="1301"/>
                      <a:pt x="252" y="1306"/>
                    </a:cubicBezTo>
                    <a:cubicBezTo>
                      <a:pt x="241" y="1306"/>
                      <a:pt x="230" y="1306"/>
                      <a:pt x="219" y="1306"/>
                    </a:cubicBezTo>
                    <a:cubicBezTo>
                      <a:pt x="219" y="1308"/>
                      <a:pt x="219" y="1309"/>
                      <a:pt x="220" y="1310"/>
                    </a:cubicBezTo>
                    <a:cubicBezTo>
                      <a:pt x="221" y="1315"/>
                      <a:pt x="224" y="1319"/>
                      <a:pt x="223" y="1324"/>
                    </a:cubicBezTo>
                    <a:cubicBezTo>
                      <a:pt x="223" y="1333"/>
                      <a:pt x="224" y="1342"/>
                      <a:pt x="227" y="1352"/>
                    </a:cubicBezTo>
                    <a:cubicBezTo>
                      <a:pt x="230" y="1360"/>
                      <a:pt x="232" y="1368"/>
                      <a:pt x="234" y="1377"/>
                    </a:cubicBezTo>
                    <a:cubicBezTo>
                      <a:pt x="235" y="1378"/>
                      <a:pt x="236" y="1379"/>
                      <a:pt x="238" y="1380"/>
                    </a:cubicBezTo>
                    <a:cubicBezTo>
                      <a:pt x="239" y="1380"/>
                      <a:pt x="240" y="1379"/>
                      <a:pt x="241" y="1378"/>
                    </a:cubicBezTo>
                    <a:cubicBezTo>
                      <a:pt x="242" y="1377"/>
                      <a:pt x="243" y="1375"/>
                      <a:pt x="245" y="1374"/>
                    </a:cubicBezTo>
                    <a:cubicBezTo>
                      <a:pt x="253" y="1368"/>
                      <a:pt x="263" y="1363"/>
                      <a:pt x="273" y="1359"/>
                    </a:cubicBezTo>
                    <a:cubicBezTo>
                      <a:pt x="281" y="1357"/>
                      <a:pt x="288" y="1355"/>
                      <a:pt x="296" y="1352"/>
                    </a:cubicBezTo>
                    <a:cubicBezTo>
                      <a:pt x="303" y="1349"/>
                      <a:pt x="310" y="1343"/>
                      <a:pt x="319" y="1342"/>
                    </a:cubicBezTo>
                    <a:cubicBezTo>
                      <a:pt x="323" y="1338"/>
                      <a:pt x="328" y="1339"/>
                      <a:pt x="333" y="1339"/>
                    </a:cubicBezTo>
                    <a:cubicBezTo>
                      <a:pt x="335" y="1339"/>
                      <a:pt x="336" y="1339"/>
                      <a:pt x="338" y="1339"/>
                    </a:cubicBezTo>
                    <a:cubicBezTo>
                      <a:pt x="343" y="1335"/>
                      <a:pt x="349" y="1335"/>
                      <a:pt x="355" y="1336"/>
                    </a:cubicBezTo>
                    <a:cubicBezTo>
                      <a:pt x="368" y="1337"/>
                      <a:pt x="381" y="1337"/>
                      <a:pt x="394" y="1340"/>
                    </a:cubicBezTo>
                    <a:cubicBezTo>
                      <a:pt x="410" y="1344"/>
                      <a:pt x="426" y="1348"/>
                      <a:pt x="441" y="1356"/>
                    </a:cubicBezTo>
                    <a:cubicBezTo>
                      <a:pt x="450" y="1361"/>
                      <a:pt x="458" y="1366"/>
                      <a:pt x="465" y="1373"/>
                    </a:cubicBezTo>
                    <a:cubicBezTo>
                      <a:pt x="465" y="1374"/>
                      <a:pt x="467" y="1374"/>
                      <a:pt x="469" y="1375"/>
                    </a:cubicBezTo>
                    <a:close/>
                    <a:moveTo>
                      <a:pt x="175" y="1966"/>
                    </a:moveTo>
                    <a:cubicBezTo>
                      <a:pt x="173" y="1963"/>
                      <a:pt x="172" y="1958"/>
                      <a:pt x="174" y="1954"/>
                    </a:cubicBezTo>
                    <a:cubicBezTo>
                      <a:pt x="174" y="1952"/>
                      <a:pt x="174" y="1950"/>
                      <a:pt x="174" y="1949"/>
                    </a:cubicBezTo>
                    <a:cubicBezTo>
                      <a:pt x="174" y="1940"/>
                      <a:pt x="175" y="1931"/>
                      <a:pt x="174" y="1922"/>
                    </a:cubicBezTo>
                    <a:cubicBezTo>
                      <a:pt x="174" y="1915"/>
                      <a:pt x="177" y="1908"/>
                      <a:pt x="175" y="1900"/>
                    </a:cubicBezTo>
                    <a:cubicBezTo>
                      <a:pt x="174" y="1897"/>
                      <a:pt x="175" y="1893"/>
                      <a:pt x="175" y="1890"/>
                    </a:cubicBezTo>
                    <a:cubicBezTo>
                      <a:pt x="176" y="1885"/>
                      <a:pt x="178" y="1881"/>
                      <a:pt x="176" y="1876"/>
                    </a:cubicBezTo>
                    <a:cubicBezTo>
                      <a:pt x="175" y="1875"/>
                      <a:pt x="175" y="1873"/>
                      <a:pt x="176" y="1873"/>
                    </a:cubicBezTo>
                    <a:cubicBezTo>
                      <a:pt x="179" y="1870"/>
                      <a:pt x="177" y="1866"/>
                      <a:pt x="176" y="1863"/>
                    </a:cubicBezTo>
                    <a:cubicBezTo>
                      <a:pt x="176" y="1860"/>
                      <a:pt x="177" y="1858"/>
                      <a:pt x="177" y="1855"/>
                    </a:cubicBezTo>
                    <a:cubicBezTo>
                      <a:pt x="177" y="1848"/>
                      <a:pt x="179" y="1841"/>
                      <a:pt x="179" y="1834"/>
                    </a:cubicBezTo>
                    <a:cubicBezTo>
                      <a:pt x="178" y="1814"/>
                      <a:pt x="182" y="1795"/>
                      <a:pt x="183" y="1775"/>
                    </a:cubicBezTo>
                    <a:cubicBezTo>
                      <a:pt x="183" y="1770"/>
                      <a:pt x="184" y="1766"/>
                      <a:pt x="184" y="1761"/>
                    </a:cubicBezTo>
                    <a:cubicBezTo>
                      <a:pt x="184" y="1754"/>
                      <a:pt x="183" y="1748"/>
                      <a:pt x="183" y="1741"/>
                    </a:cubicBezTo>
                    <a:cubicBezTo>
                      <a:pt x="184" y="1741"/>
                      <a:pt x="185" y="1741"/>
                      <a:pt x="185" y="1741"/>
                    </a:cubicBezTo>
                    <a:cubicBezTo>
                      <a:pt x="184" y="1736"/>
                      <a:pt x="184" y="1733"/>
                      <a:pt x="184" y="1729"/>
                    </a:cubicBezTo>
                    <a:cubicBezTo>
                      <a:pt x="184" y="1721"/>
                      <a:pt x="185" y="1714"/>
                      <a:pt x="185" y="1706"/>
                    </a:cubicBezTo>
                    <a:cubicBezTo>
                      <a:pt x="186" y="1697"/>
                      <a:pt x="185" y="1688"/>
                      <a:pt x="186" y="1680"/>
                    </a:cubicBezTo>
                    <a:cubicBezTo>
                      <a:pt x="186" y="1671"/>
                      <a:pt x="187" y="1663"/>
                      <a:pt x="188" y="1655"/>
                    </a:cubicBezTo>
                    <a:cubicBezTo>
                      <a:pt x="188" y="1651"/>
                      <a:pt x="187" y="1649"/>
                      <a:pt x="184" y="1649"/>
                    </a:cubicBezTo>
                    <a:cubicBezTo>
                      <a:pt x="182" y="1648"/>
                      <a:pt x="181" y="1648"/>
                      <a:pt x="179" y="1648"/>
                    </a:cubicBezTo>
                    <a:cubicBezTo>
                      <a:pt x="168" y="1649"/>
                      <a:pt x="157" y="1649"/>
                      <a:pt x="146" y="1649"/>
                    </a:cubicBezTo>
                    <a:cubicBezTo>
                      <a:pt x="134" y="1649"/>
                      <a:pt x="122" y="1648"/>
                      <a:pt x="110" y="1647"/>
                    </a:cubicBezTo>
                    <a:cubicBezTo>
                      <a:pt x="100" y="1646"/>
                      <a:pt x="91" y="1647"/>
                      <a:pt x="82" y="1649"/>
                    </a:cubicBezTo>
                    <a:cubicBezTo>
                      <a:pt x="82" y="1656"/>
                      <a:pt x="82" y="1663"/>
                      <a:pt x="82" y="1670"/>
                    </a:cubicBezTo>
                    <a:cubicBezTo>
                      <a:pt x="82" y="1674"/>
                      <a:pt x="81" y="1679"/>
                      <a:pt x="82" y="1683"/>
                    </a:cubicBezTo>
                    <a:cubicBezTo>
                      <a:pt x="83" y="1687"/>
                      <a:pt x="82" y="1691"/>
                      <a:pt x="82" y="1695"/>
                    </a:cubicBezTo>
                    <a:cubicBezTo>
                      <a:pt x="81" y="1703"/>
                      <a:pt x="83" y="1711"/>
                      <a:pt x="80" y="1718"/>
                    </a:cubicBezTo>
                    <a:cubicBezTo>
                      <a:pt x="80" y="1719"/>
                      <a:pt x="80" y="1720"/>
                      <a:pt x="80" y="1720"/>
                    </a:cubicBezTo>
                    <a:cubicBezTo>
                      <a:pt x="81" y="1725"/>
                      <a:pt x="81" y="1730"/>
                      <a:pt x="81" y="1735"/>
                    </a:cubicBezTo>
                    <a:cubicBezTo>
                      <a:pt x="80" y="1738"/>
                      <a:pt x="80" y="1742"/>
                      <a:pt x="82" y="1745"/>
                    </a:cubicBezTo>
                    <a:cubicBezTo>
                      <a:pt x="84" y="1750"/>
                      <a:pt x="81" y="1756"/>
                      <a:pt x="82" y="1761"/>
                    </a:cubicBezTo>
                    <a:cubicBezTo>
                      <a:pt x="80" y="1764"/>
                      <a:pt x="84" y="1765"/>
                      <a:pt x="83" y="1767"/>
                    </a:cubicBezTo>
                    <a:cubicBezTo>
                      <a:pt x="82" y="1773"/>
                      <a:pt x="83" y="1779"/>
                      <a:pt x="85" y="1785"/>
                    </a:cubicBezTo>
                    <a:cubicBezTo>
                      <a:pt x="85" y="1786"/>
                      <a:pt x="85" y="1788"/>
                      <a:pt x="85" y="1789"/>
                    </a:cubicBezTo>
                    <a:cubicBezTo>
                      <a:pt x="85" y="1794"/>
                      <a:pt x="85" y="1798"/>
                      <a:pt x="83" y="1802"/>
                    </a:cubicBezTo>
                    <a:cubicBezTo>
                      <a:pt x="83" y="1803"/>
                      <a:pt x="83" y="1804"/>
                      <a:pt x="84" y="1805"/>
                    </a:cubicBezTo>
                    <a:cubicBezTo>
                      <a:pt x="87" y="1808"/>
                      <a:pt x="84" y="1810"/>
                      <a:pt x="83" y="1811"/>
                    </a:cubicBezTo>
                    <a:cubicBezTo>
                      <a:pt x="84" y="1813"/>
                      <a:pt x="85" y="1814"/>
                      <a:pt x="85" y="1815"/>
                    </a:cubicBezTo>
                    <a:cubicBezTo>
                      <a:pt x="85" y="1819"/>
                      <a:pt x="86" y="1823"/>
                      <a:pt x="86" y="1828"/>
                    </a:cubicBezTo>
                    <a:cubicBezTo>
                      <a:pt x="86" y="1833"/>
                      <a:pt x="85" y="1839"/>
                      <a:pt x="86" y="1844"/>
                    </a:cubicBezTo>
                    <a:cubicBezTo>
                      <a:pt x="88" y="1849"/>
                      <a:pt x="87" y="1852"/>
                      <a:pt x="86" y="1856"/>
                    </a:cubicBezTo>
                    <a:cubicBezTo>
                      <a:pt x="86" y="1859"/>
                      <a:pt x="85" y="1862"/>
                      <a:pt x="86" y="1866"/>
                    </a:cubicBezTo>
                    <a:cubicBezTo>
                      <a:pt x="86" y="1871"/>
                      <a:pt x="87" y="1876"/>
                      <a:pt x="87" y="1881"/>
                    </a:cubicBezTo>
                    <a:cubicBezTo>
                      <a:pt x="88" y="1887"/>
                      <a:pt x="87" y="1893"/>
                      <a:pt x="88" y="1899"/>
                    </a:cubicBezTo>
                    <a:cubicBezTo>
                      <a:pt x="88" y="1905"/>
                      <a:pt x="84" y="1911"/>
                      <a:pt x="88" y="1916"/>
                    </a:cubicBezTo>
                    <a:cubicBezTo>
                      <a:pt x="88" y="1917"/>
                      <a:pt x="88" y="1917"/>
                      <a:pt x="88" y="1917"/>
                    </a:cubicBezTo>
                    <a:cubicBezTo>
                      <a:pt x="86" y="1920"/>
                      <a:pt x="87" y="1923"/>
                      <a:pt x="87" y="1926"/>
                    </a:cubicBezTo>
                    <a:cubicBezTo>
                      <a:pt x="88" y="1932"/>
                      <a:pt x="88" y="1938"/>
                      <a:pt x="88" y="1943"/>
                    </a:cubicBezTo>
                    <a:cubicBezTo>
                      <a:pt x="88" y="1953"/>
                      <a:pt x="87" y="1963"/>
                      <a:pt x="88" y="1974"/>
                    </a:cubicBezTo>
                    <a:cubicBezTo>
                      <a:pt x="89" y="1980"/>
                      <a:pt x="88" y="1987"/>
                      <a:pt x="88" y="1994"/>
                    </a:cubicBezTo>
                    <a:cubicBezTo>
                      <a:pt x="88" y="1998"/>
                      <a:pt x="89" y="2003"/>
                      <a:pt x="89" y="2008"/>
                    </a:cubicBezTo>
                    <a:cubicBezTo>
                      <a:pt x="89" y="2021"/>
                      <a:pt x="89" y="2034"/>
                      <a:pt x="90" y="2047"/>
                    </a:cubicBezTo>
                    <a:cubicBezTo>
                      <a:pt x="90" y="2054"/>
                      <a:pt x="90" y="2060"/>
                      <a:pt x="90" y="2066"/>
                    </a:cubicBezTo>
                    <a:cubicBezTo>
                      <a:pt x="90" y="2070"/>
                      <a:pt x="89" y="2073"/>
                      <a:pt x="89" y="2077"/>
                    </a:cubicBezTo>
                    <a:cubicBezTo>
                      <a:pt x="90" y="2087"/>
                      <a:pt x="90" y="2096"/>
                      <a:pt x="90" y="2106"/>
                    </a:cubicBezTo>
                    <a:cubicBezTo>
                      <a:pt x="90" y="2117"/>
                      <a:pt x="90" y="2128"/>
                      <a:pt x="90" y="2138"/>
                    </a:cubicBezTo>
                    <a:cubicBezTo>
                      <a:pt x="90" y="2149"/>
                      <a:pt x="90" y="2160"/>
                      <a:pt x="91" y="2171"/>
                    </a:cubicBezTo>
                    <a:cubicBezTo>
                      <a:pt x="92" y="2181"/>
                      <a:pt x="92" y="2192"/>
                      <a:pt x="92" y="2202"/>
                    </a:cubicBezTo>
                    <a:cubicBezTo>
                      <a:pt x="92" y="2204"/>
                      <a:pt x="92" y="2206"/>
                      <a:pt x="93" y="2208"/>
                    </a:cubicBezTo>
                    <a:cubicBezTo>
                      <a:pt x="102" y="2208"/>
                      <a:pt x="110" y="2209"/>
                      <a:pt x="117" y="2209"/>
                    </a:cubicBezTo>
                    <a:cubicBezTo>
                      <a:pt x="123" y="2209"/>
                      <a:pt x="128" y="2210"/>
                      <a:pt x="133" y="2210"/>
                    </a:cubicBezTo>
                    <a:cubicBezTo>
                      <a:pt x="137" y="2210"/>
                      <a:pt x="141" y="2210"/>
                      <a:pt x="145" y="2210"/>
                    </a:cubicBezTo>
                    <a:cubicBezTo>
                      <a:pt x="154" y="2210"/>
                      <a:pt x="162" y="2211"/>
                      <a:pt x="171" y="2211"/>
                    </a:cubicBezTo>
                    <a:cubicBezTo>
                      <a:pt x="177" y="2211"/>
                      <a:pt x="183" y="2210"/>
                      <a:pt x="188" y="2209"/>
                    </a:cubicBezTo>
                    <a:cubicBezTo>
                      <a:pt x="189" y="2200"/>
                      <a:pt x="190" y="2192"/>
                      <a:pt x="192" y="2184"/>
                    </a:cubicBezTo>
                    <a:cubicBezTo>
                      <a:pt x="192" y="2181"/>
                      <a:pt x="191" y="2179"/>
                      <a:pt x="188" y="2178"/>
                    </a:cubicBezTo>
                    <a:cubicBezTo>
                      <a:pt x="180" y="2175"/>
                      <a:pt x="172" y="2171"/>
                      <a:pt x="164" y="2167"/>
                    </a:cubicBezTo>
                    <a:cubicBezTo>
                      <a:pt x="163" y="2167"/>
                      <a:pt x="162" y="2167"/>
                      <a:pt x="162" y="2166"/>
                    </a:cubicBezTo>
                    <a:cubicBezTo>
                      <a:pt x="160" y="2165"/>
                      <a:pt x="158" y="2163"/>
                      <a:pt x="159" y="2160"/>
                    </a:cubicBezTo>
                    <a:cubicBezTo>
                      <a:pt x="161" y="2157"/>
                      <a:pt x="161" y="2154"/>
                      <a:pt x="162" y="2151"/>
                    </a:cubicBezTo>
                    <a:cubicBezTo>
                      <a:pt x="163" y="2140"/>
                      <a:pt x="164" y="2130"/>
                      <a:pt x="165" y="2119"/>
                    </a:cubicBezTo>
                    <a:cubicBezTo>
                      <a:pt x="166" y="2103"/>
                      <a:pt x="167" y="2087"/>
                      <a:pt x="169" y="2071"/>
                    </a:cubicBezTo>
                    <a:cubicBezTo>
                      <a:pt x="169" y="2063"/>
                      <a:pt x="169" y="2055"/>
                      <a:pt x="170" y="2047"/>
                    </a:cubicBezTo>
                    <a:cubicBezTo>
                      <a:pt x="171" y="2040"/>
                      <a:pt x="171" y="2034"/>
                      <a:pt x="172" y="2027"/>
                    </a:cubicBezTo>
                    <a:cubicBezTo>
                      <a:pt x="172" y="2024"/>
                      <a:pt x="172" y="2020"/>
                      <a:pt x="172" y="2016"/>
                    </a:cubicBezTo>
                    <a:cubicBezTo>
                      <a:pt x="172" y="2012"/>
                      <a:pt x="172" y="2008"/>
                      <a:pt x="172" y="2004"/>
                    </a:cubicBezTo>
                    <a:cubicBezTo>
                      <a:pt x="172" y="1999"/>
                      <a:pt x="172" y="1994"/>
                      <a:pt x="172" y="1989"/>
                    </a:cubicBezTo>
                    <a:cubicBezTo>
                      <a:pt x="172" y="1984"/>
                      <a:pt x="172" y="1978"/>
                      <a:pt x="173" y="1973"/>
                    </a:cubicBezTo>
                    <a:cubicBezTo>
                      <a:pt x="173" y="1971"/>
                      <a:pt x="174" y="1969"/>
                      <a:pt x="175" y="1966"/>
                    </a:cubicBezTo>
                    <a:close/>
                    <a:moveTo>
                      <a:pt x="946" y="1650"/>
                    </a:moveTo>
                    <a:cubicBezTo>
                      <a:pt x="938" y="1649"/>
                      <a:pt x="930" y="1649"/>
                      <a:pt x="923" y="1648"/>
                    </a:cubicBezTo>
                    <a:cubicBezTo>
                      <a:pt x="920" y="1648"/>
                      <a:pt x="917" y="1647"/>
                      <a:pt x="913" y="1647"/>
                    </a:cubicBezTo>
                    <a:cubicBezTo>
                      <a:pt x="900" y="1647"/>
                      <a:pt x="887" y="1648"/>
                      <a:pt x="874" y="1648"/>
                    </a:cubicBezTo>
                    <a:cubicBezTo>
                      <a:pt x="866" y="1648"/>
                      <a:pt x="858" y="1648"/>
                      <a:pt x="850" y="1649"/>
                    </a:cubicBezTo>
                    <a:cubicBezTo>
                      <a:pt x="845" y="1649"/>
                      <a:pt x="843" y="1653"/>
                      <a:pt x="845" y="1657"/>
                    </a:cubicBezTo>
                    <a:cubicBezTo>
                      <a:pt x="845" y="1659"/>
                      <a:pt x="846" y="1660"/>
                      <a:pt x="846" y="1662"/>
                    </a:cubicBezTo>
                    <a:cubicBezTo>
                      <a:pt x="847" y="1668"/>
                      <a:pt x="847" y="1674"/>
                      <a:pt x="849" y="1680"/>
                    </a:cubicBezTo>
                    <a:cubicBezTo>
                      <a:pt x="849" y="1684"/>
                      <a:pt x="851" y="1688"/>
                      <a:pt x="852" y="1693"/>
                    </a:cubicBezTo>
                    <a:cubicBezTo>
                      <a:pt x="852" y="1698"/>
                      <a:pt x="853" y="1703"/>
                      <a:pt x="853" y="1709"/>
                    </a:cubicBezTo>
                    <a:cubicBezTo>
                      <a:pt x="853" y="1714"/>
                      <a:pt x="856" y="1719"/>
                      <a:pt x="856" y="1724"/>
                    </a:cubicBezTo>
                    <a:cubicBezTo>
                      <a:pt x="855" y="1730"/>
                      <a:pt x="857" y="1736"/>
                      <a:pt x="858" y="1743"/>
                    </a:cubicBezTo>
                    <a:cubicBezTo>
                      <a:pt x="859" y="1747"/>
                      <a:pt x="860" y="1751"/>
                      <a:pt x="860" y="1755"/>
                    </a:cubicBezTo>
                    <a:cubicBezTo>
                      <a:pt x="861" y="1760"/>
                      <a:pt x="861" y="1764"/>
                      <a:pt x="862" y="1769"/>
                    </a:cubicBezTo>
                    <a:cubicBezTo>
                      <a:pt x="864" y="1785"/>
                      <a:pt x="867" y="1801"/>
                      <a:pt x="869" y="1817"/>
                    </a:cubicBezTo>
                    <a:cubicBezTo>
                      <a:pt x="871" y="1829"/>
                      <a:pt x="872" y="1841"/>
                      <a:pt x="874" y="1852"/>
                    </a:cubicBezTo>
                    <a:cubicBezTo>
                      <a:pt x="875" y="1859"/>
                      <a:pt x="875" y="1865"/>
                      <a:pt x="875" y="1871"/>
                    </a:cubicBezTo>
                    <a:cubicBezTo>
                      <a:pt x="876" y="1880"/>
                      <a:pt x="876" y="1889"/>
                      <a:pt x="877" y="1898"/>
                    </a:cubicBezTo>
                    <a:cubicBezTo>
                      <a:pt x="877" y="1901"/>
                      <a:pt x="877" y="1904"/>
                      <a:pt x="877" y="1907"/>
                    </a:cubicBezTo>
                    <a:cubicBezTo>
                      <a:pt x="878" y="1915"/>
                      <a:pt x="880" y="1923"/>
                      <a:pt x="881" y="1931"/>
                    </a:cubicBezTo>
                    <a:cubicBezTo>
                      <a:pt x="882" y="1942"/>
                      <a:pt x="884" y="1952"/>
                      <a:pt x="885" y="1963"/>
                    </a:cubicBezTo>
                    <a:cubicBezTo>
                      <a:pt x="888" y="1980"/>
                      <a:pt x="890" y="1997"/>
                      <a:pt x="893" y="2015"/>
                    </a:cubicBezTo>
                    <a:cubicBezTo>
                      <a:pt x="895" y="2028"/>
                      <a:pt x="896" y="2041"/>
                      <a:pt x="898" y="2054"/>
                    </a:cubicBezTo>
                    <a:cubicBezTo>
                      <a:pt x="900" y="2066"/>
                      <a:pt x="901" y="2078"/>
                      <a:pt x="900" y="2091"/>
                    </a:cubicBezTo>
                    <a:cubicBezTo>
                      <a:pt x="900" y="2092"/>
                      <a:pt x="900" y="2094"/>
                      <a:pt x="901" y="2095"/>
                    </a:cubicBezTo>
                    <a:cubicBezTo>
                      <a:pt x="904" y="2099"/>
                      <a:pt x="903" y="2103"/>
                      <a:pt x="903" y="2108"/>
                    </a:cubicBezTo>
                    <a:cubicBezTo>
                      <a:pt x="902" y="2117"/>
                      <a:pt x="903" y="2125"/>
                      <a:pt x="904" y="2134"/>
                    </a:cubicBezTo>
                    <a:cubicBezTo>
                      <a:pt x="904" y="2138"/>
                      <a:pt x="905" y="2141"/>
                      <a:pt x="906" y="2144"/>
                    </a:cubicBezTo>
                    <a:cubicBezTo>
                      <a:pt x="907" y="2155"/>
                      <a:pt x="906" y="2165"/>
                      <a:pt x="910" y="2175"/>
                    </a:cubicBezTo>
                    <a:cubicBezTo>
                      <a:pt x="911" y="2179"/>
                      <a:pt x="910" y="2183"/>
                      <a:pt x="906" y="2186"/>
                    </a:cubicBezTo>
                    <a:cubicBezTo>
                      <a:pt x="901" y="2190"/>
                      <a:pt x="897" y="2195"/>
                      <a:pt x="889" y="2195"/>
                    </a:cubicBezTo>
                    <a:cubicBezTo>
                      <a:pt x="888" y="2195"/>
                      <a:pt x="888" y="2195"/>
                      <a:pt x="887" y="2195"/>
                    </a:cubicBezTo>
                    <a:cubicBezTo>
                      <a:pt x="875" y="2199"/>
                      <a:pt x="873" y="2201"/>
                      <a:pt x="876" y="2214"/>
                    </a:cubicBezTo>
                    <a:cubicBezTo>
                      <a:pt x="876" y="2214"/>
                      <a:pt x="876" y="2214"/>
                      <a:pt x="876" y="2214"/>
                    </a:cubicBezTo>
                    <a:cubicBezTo>
                      <a:pt x="877" y="2216"/>
                      <a:pt x="878" y="2217"/>
                      <a:pt x="880" y="2218"/>
                    </a:cubicBezTo>
                    <a:cubicBezTo>
                      <a:pt x="881" y="2218"/>
                      <a:pt x="883" y="2218"/>
                      <a:pt x="885" y="2218"/>
                    </a:cubicBezTo>
                    <a:cubicBezTo>
                      <a:pt x="894" y="2218"/>
                      <a:pt x="903" y="2217"/>
                      <a:pt x="913" y="2216"/>
                    </a:cubicBezTo>
                    <a:cubicBezTo>
                      <a:pt x="922" y="2215"/>
                      <a:pt x="931" y="2216"/>
                      <a:pt x="940" y="2213"/>
                    </a:cubicBezTo>
                    <a:cubicBezTo>
                      <a:pt x="942" y="2212"/>
                      <a:pt x="945" y="2212"/>
                      <a:pt x="948" y="2213"/>
                    </a:cubicBezTo>
                    <a:cubicBezTo>
                      <a:pt x="954" y="2213"/>
                      <a:pt x="960" y="2213"/>
                      <a:pt x="967" y="2214"/>
                    </a:cubicBezTo>
                    <a:cubicBezTo>
                      <a:pt x="967" y="2208"/>
                      <a:pt x="969" y="2202"/>
                      <a:pt x="969" y="2197"/>
                    </a:cubicBezTo>
                    <a:cubicBezTo>
                      <a:pt x="968" y="2178"/>
                      <a:pt x="967" y="2158"/>
                      <a:pt x="966" y="2139"/>
                    </a:cubicBezTo>
                    <a:cubicBezTo>
                      <a:pt x="965" y="2117"/>
                      <a:pt x="965" y="2094"/>
                      <a:pt x="965" y="2072"/>
                    </a:cubicBezTo>
                    <a:cubicBezTo>
                      <a:pt x="964" y="2052"/>
                      <a:pt x="964" y="2032"/>
                      <a:pt x="963" y="2012"/>
                    </a:cubicBezTo>
                    <a:cubicBezTo>
                      <a:pt x="963" y="2003"/>
                      <a:pt x="962" y="1994"/>
                      <a:pt x="962" y="1985"/>
                    </a:cubicBezTo>
                    <a:cubicBezTo>
                      <a:pt x="961" y="1982"/>
                      <a:pt x="961" y="1978"/>
                      <a:pt x="961" y="1975"/>
                    </a:cubicBezTo>
                    <a:cubicBezTo>
                      <a:pt x="961" y="1971"/>
                      <a:pt x="960" y="1967"/>
                      <a:pt x="960" y="1963"/>
                    </a:cubicBezTo>
                    <a:cubicBezTo>
                      <a:pt x="960" y="1953"/>
                      <a:pt x="961" y="1943"/>
                      <a:pt x="960" y="1933"/>
                    </a:cubicBezTo>
                    <a:cubicBezTo>
                      <a:pt x="960" y="1918"/>
                      <a:pt x="959" y="1904"/>
                      <a:pt x="958" y="1889"/>
                    </a:cubicBezTo>
                    <a:cubicBezTo>
                      <a:pt x="958" y="1880"/>
                      <a:pt x="958" y="1871"/>
                      <a:pt x="957" y="1862"/>
                    </a:cubicBezTo>
                    <a:cubicBezTo>
                      <a:pt x="957" y="1854"/>
                      <a:pt x="955" y="1846"/>
                      <a:pt x="955" y="1837"/>
                    </a:cubicBezTo>
                    <a:cubicBezTo>
                      <a:pt x="955" y="1825"/>
                      <a:pt x="954" y="1813"/>
                      <a:pt x="954" y="1801"/>
                    </a:cubicBezTo>
                    <a:cubicBezTo>
                      <a:pt x="954" y="1799"/>
                      <a:pt x="953" y="1798"/>
                      <a:pt x="953" y="1796"/>
                    </a:cubicBezTo>
                    <a:cubicBezTo>
                      <a:pt x="953" y="1787"/>
                      <a:pt x="952" y="1779"/>
                      <a:pt x="951" y="1770"/>
                    </a:cubicBezTo>
                    <a:cubicBezTo>
                      <a:pt x="951" y="1758"/>
                      <a:pt x="951" y="1745"/>
                      <a:pt x="950" y="1732"/>
                    </a:cubicBezTo>
                    <a:cubicBezTo>
                      <a:pt x="950" y="1731"/>
                      <a:pt x="950" y="1730"/>
                      <a:pt x="950" y="1730"/>
                    </a:cubicBezTo>
                    <a:cubicBezTo>
                      <a:pt x="953" y="1716"/>
                      <a:pt x="949" y="1702"/>
                      <a:pt x="949" y="1688"/>
                    </a:cubicBezTo>
                    <a:cubicBezTo>
                      <a:pt x="950" y="1680"/>
                      <a:pt x="948" y="1671"/>
                      <a:pt x="947" y="1662"/>
                    </a:cubicBezTo>
                    <a:cubicBezTo>
                      <a:pt x="947" y="1658"/>
                      <a:pt x="946" y="1654"/>
                      <a:pt x="946" y="1650"/>
                    </a:cubicBezTo>
                    <a:close/>
                    <a:moveTo>
                      <a:pt x="444" y="480"/>
                    </a:moveTo>
                    <a:cubicBezTo>
                      <a:pt x="443" y="485"/>
                      <a:pt x="443" y="490"/>
                      <a:pt x="442" y="494"/>
                    </a:cubicBezTo>
                    <a:cubicBezTo>
                      <a:pt x="439" y="501"/>
                      <a:pt x="436" y="508"/>
                      <a:pt x="432" y="514"/>
                    </a:cubicBezTo>
                    <a:cubicBezTo>
                      <a:pt x="427" y="524"/>
                      <a:pt x="420" y="534"/>
                      <a:pt x="412" y="541"/>
                    </a:cubicBezTo>
                    <a:cubicBezTo>
                      <a:pt x="408" y="546"/>
                      <a:pt x="402" y="547"/>
                      <a:pt x="397" y="550"/>
                    </a:cubicBezTo>
                    <a:cubicBezTo>
                      <a:pt x="390" y="552"/>
                      <a:pt x="389" y="555"/>
                      <a:pt x="393" y="561"/>
                    </a:cubicBezTo>
                    <a:cubicBezTo>
                      <a:pt x="400" y="569"/>
                      <a:pt x="406" y="578"/>
                      <a:pt x="413" y="586"/>
                    </a:cubicBezTo>
                    <a:cubicBezTo>
                      <a:pt x="420" y="593"/>
                      <a:pt x="426" y="601"/>
                      <a:pt x="434" y="607"/>
                    </a:cubicBezTo>
                    <a:cubicBezTo>
                      <a:pt x="441" y="614"/>
                      <a:pt x="448" y="620"/>
                      <a:pt x="456" y="625"/>
                    </a:cubicBezTo>
                    <a:cubicBezTo>
                      <a:pt x="472" y="635"/>
                      <a:pt x="490" y="640"/>
                      <a:pt x="508" y="646"/>
                    </a:cubicBezTo>
                    <a:cubicBezTo>
                      <a:pt x="511" y="647"/>
                      <a:pt x="515" y="648"/>
                      <a:pt x="518" y="648"/>
                    </a:cubicBezTo>
                    <a:cubicBezTo>
                      <a:pt x="528" y="648"/>
                      <a:pt x="538" y="649"/>
                      <a:pt x="549" y="649"/>
                    </a:cubicBezTo>
                    <a:cubicBezTo>
                      <a:pt x="552" y="649"/>
                      <a:pt x="555" y="648"/>
                      <a:pt x="558" y="647"/>
                    </a:cubicBezTo>
                    <a:cubicBezTo>
                      <a:pt x="567" y="645"/>
                      <a:pt x="576" y="642"/>
                      <a:pt x="585" y="639"/>
                    </a:cubicBezTo>
                    <a:cubicBezTo>
                      <a:pt x="587" y="638"/>
                      <a:pt x="589" y="638"/>
                      <a:pt x="591" y="637"/>
                    </a:cubicBezTo>
                    <a:cubicBezTo>
                      <a:pt x="601" y="630"/>
                      <a:pt x="611" y="624"/>
                      <a:pt x="620" y="616"/>
                    </a:cubicBezTo>
                    <a:cubicBezTo>
                      <a:pt x="631" y="606"/>
                      <a:pt x="642" y="596"/>
                      <a:pt x="652" y="584"/>
                    </a:cubicBezTo>
                    <a:cubicBezTo>
                      <a:pt x="656" y="578"/>
                      <a:pt x="660" y="573"/>
                      <a:pt x="664" y="567"/>
                    </a:cubicBezTo>
                    <a:cubicBezTo>
                      <a:pt x="668" y="562"/>
                      <a:pt x="671" y="557"/>
                      <a:pt x="674" y="552"/>
                    </a:cubicBezTo>
                    <a:cubicBezTo>
                      <a:pt x="663" y="543"/>
                      <a:pt x="655" y="533"/>
                      <a:pt x="647" y="522"/>
                    </a:cubicBezTo>
                    <a:cubicBezTo>
                      <a:pt x="644" y="517"/>
                      <a:pt x="641" y="512"/>
                      <a:pt x="639" y="506"/>
                    </a:cubicBezTo>
                    <a:cubicBezTo>
                      <a:pt x="635" y="494"/>
                      <a:pt x="632" y="482"/>
                      <a:pt x="630" y="470"/>
                    </a:cubicBezTo>
                    <a:cubicBezTo>
                      <a:pt x="630" y="470"/>
                      <a:pt x="629" y="470"/>
                      <a:pt x="629" y="470"/>
                    </a:cubicBezTo>
                    <a:cubicBezTo>
                      <a:pt x="621" y="473"/>
                      <a:pt x="613" y="476"/>
                      <a:pt x="605" y="480"/>
                    </a:cubicBezTo>
                    <a:cubicBezTo>
                      <a:pt x="601" y="481"/>
                      <a:pt x="597" y="483"/>
                      <a:pt x="594" y="484"/>
                    </a:cubicBezTo>
                    <a:cubicBezTo>
                      <a:pt x="584" y="486"/>
                      <a:pt x="575" y="487"/>
                      <a:pt x="565" y="489"/>
                    </a:cubicBezTo>
                    <a:cubicBezTo>
                      <a:pt x="559" y="489"/>
                      <a:pt x="554" y="489"/>
                      <a:pt x="548" y="490"/>
                    </a:cubicBezTo>
                    <a:cubicBezTo>
                      <a:pt x="541" y="492"/>
                      <a:pt x="535" y="494"/>
                      <a:pt x="528" y="492"/>
                    </a:cubicBezTo>
                    <a:cubicBezTo>
                      <a:pt x="527" y="492"/>
                      <a:pt x="527" y="492"/>
                      <a:pt x="526" y="492"/>
                    </a:cubicBezTo>
                    <a:cubicBezTo>
                      <a:pt x="517" y="492"/>
                      <a:pt x="509" y="493"/>
                      <a:pt x="500" y="493"/>
                    </a:cubicBezTo>
                    <a:cubicBezTo>
                      <a:pt x="489" y="492"/>
                      <a:pt x="477" y="491"/>
                      <a:pt x="466" y="487"/>
                    </a:cubicBezTo>
                    <a:cubicBezTo>
                      <a:pt x="463" y="486"/>
                      <a:pt x="460" y="486"/>
                      <a:pt x="458" y="486"/>
                    </a:cubicBezTo>
                    <a:cubicBezTo>
                      <a:pt x="453" y="484"/>
                      <a:pt x="449" y="482"/>
                      <a:pt x="444" y="480"/>
                    </a:cubicBezTo>
                    <a:close/>
                    <a:moveTo>
                      <a:pt x="228" y="2270"/>
                    </a:moveTo>
                    <a:cubicBezTo>
                      <a:pt x="227" y="2280"/>
                      <a:pt x="226" y="2291"/>
                      <a:pt x="226" y="2302"/>
                    </a:cubicBezTo>
                    <a:cubicBezTo>
                      <a:pt x="226" y="2315"/>
                      <a:pt x="229" y="2328"/>
                      <a:pt x="239" y="2338"/>
                    </a:cubicBezTo>
                    <a:cubicBezTo>
                      <a:pt x="244" y="2342"/>
                      <a:pt x="248" y="2346"/>
                      <a:pt x="252" y="2350"/>
                    </a:cubicBezTo>
                    <a:cubicBezTo>
                      <a:pt x="254" y="2352"/>
                      <a:pt x="256" y="2354"/>
                      <a:pt x="259" y="2355"/>
                    </a:cubicBezTo>
                    <a:cubicBezTo>
                      <a:pt x="269" y="2359"/>
                      <a:pt x="278" y="2364"/>
                      <a:pt x="289" y="2367"/>
                    </a:cubicBezTo>
                    <a:cubicBezTo>
                      <a:pt x="297" y="2369"/>
                      <a:pt x="305" y="2371"/>
                      <a:pt x="314" y="2372"/>
                    </a:cubicBezTo>
                    <a:cubicBezTo>
                      <a:pt x="329" y="2373"/>
                      <a:pt x="345" y="2373"/>
                      <a:pt x="361" y="2368"/>
                    </a:cubicBezTo>
                    <a:cubicBezTo>
                      <a:pt x="369" y="2366"/>
                      <a:pt x="377" y="2366"/>
                      <a:pt x="385" y="2364"/>
                    </a:cubicBezTo>
                    <a:cubicBezTo>
                      <a:pt x="393" y="2362"/>
                      <a:pt x="401" y="2358"/>
                      <a:pt x="405" y="2349"/>
                    </a:cubicBezTo>
                    <a:cubicBezTo>
                      <a:pt x="407" y="2343"/>
                      <a:pt x="410" y="2337"/>
                      <a:pt x="412" y="2331"/>
                    </a:cubicBezTo>
                    <a:cubicBezTo>
                      <a:pt x="414" y="2323"/>
                      <a:pt x="414" y="2314"/>
                      <a:pt x="409" y="2307"/>
                    </a:cubicBezTo>
                    <a:cubicBezTo>
                      <a:pt x="403" y="2300"/>
                      <a:pt x="396" y="2294"/>
                      <a:pt x="388" y="2291"/>
                    </a:cubicBezTo>
                    <a:cubicBezTo>
                      <a:pt x="381" y="2288"/>
                      <a:pt x="374" y="2285"/>
                      <a:pt x="369" y="2280"/>
                    </a:cubicBezTo>
                    <a:cubicBezTo>
                      <a:pt x="366" y="2278"/>
                      <a:pt x="364" y="2276"/>
                      <a:pt x="361" y="2275"/>
                    </a:cubicBezTo>
                    <a:cubicBezTo>
                      <a:pt x="351" y="2271"/>
                      <a:pt x="341" y="2267"/>
                      <a:pt x="331" y="2265"/>
                    </a:cubicBezTo>
                    <a:cubicBezTo>
                      <a:pt x="322" y="2262"/>
                      <a:pt x="312" y="2261"/>
                      <a:pt x="303" y="2260"/>
                    </a:cubicBezTo>
                    <a:cubicBezTo>
                      <a:pt x="291" y="2260"/>
                      <a:pt x="279" y="2260"/>
                      <a:pt x="268" y="2260"/>
                    </a:cubicBezTo>
                    <a:cubicBezTo>
                      <a:pt x="260" y="2261"/>
                      <a:pt x="253" y="2260"/>
                      <a:pt x="246" y="2263"/>
                    </a:cubicBezTo>
                    <a:cubicBezTo>
                      <a:pt x="240" y="2265"/>
                      <a:pt x="234" y="2268"/>
                      <a:pt x="228" y="2270"/>
                    </a:cubicBezTo>
                    <a:close/>
                    <a:moveTo>
                      <a:pt x="287" y="1227"/>
                    </a:moveTo>
                    <a:cubicBezTo>
                      <a:pt x="287" y="1223"/>
                      <a:pt x="288" y="1221"/>
                      <a:pt x="287" y="1219"/>
                    </a:cubicBezTo>
                    <a:cubicBezTo>
                      <a:pt x="285" y="1213"/>
                      <a:pt x="283" y="1207"/>
                      <a:pt x="277" y="1204"/>
                    </a:cubicBezTo>
                    <a:cubicBezTo>
                      <a:pt x="273" y="1201"/>
                      <a:pt x="270" y="1199"/>
                      <a:pt x="266" y="1197"/>
                    </a:cubicBezTo>
                    <a:cubicBezTo>
                      <a:pt x="251" y="1188"/>
                      <a:pt x="235" y="1180"/>
                      <a:pt x="220" y="1171"/>
                    </a:cubicBezTo>
                    <a:cubicBezTo>
                      <a:pt x="219" y="1171"/>
                      <a:pt x="219" y="1171"/>
                      <a:pt x="219" y="1171"/>
                    </a:cubicBezTo>
                    <a:cubicBezTo>
                      <a:pt x="208" y="1166"/>
                      <a:pt x="196" y="1161"/>
                      <a:pt x="186" y="1156"/>
                    </a:cubicBezTo>
                    <a:cubicBezTo>
                      <a:pt x="182" y="1154"/>
                      <a:pt x="179" y="1152"/>
                      <a:pt x="177" y="1149"/>
                    </a:cubicBezTo>
                    <a:cubicBezTo>
                      <a:pt x="174" y="1144"/>
                      <a:pt x="170" y="1140"/>
                      <a:pt x="168" y="1136"/>
                    </a:cubicBezTo>
                    <a:cubicBezTo>
                      <a:pt x="166" y="1132"/>
                      <a:pt x="162" y="1128"/>
                      <a:pt x="165" y="1124"/>
                    </a:cubicBezTo>
                    <a:cubicBezTo>
                      <a:pt x="166" y="1123"/>
                      <a:pt x="165" y="1122"/>
                      <a:pt x="165" y="1122"/>
                    </a:cubicBezTo>
                    <a:cubicBezTo>
                      <a:pt x="161" y="1111"/>
                      <a:pt x="157" y="1100"/>
                      <a:pt x="153" y="1088"/>
                    </a:cubicBezTo>
                    <a:cubicBezTo>
                      <a:pt x="150" y="1089"/>
                      <a:pt x="147" y="1090"/>
                      <a:pt x="145" y="1091"/>
                    </a:cubicBezTo>
                    <a:cubicBezTo>
                      <a:pt x="143" y="1092"/>
                      <a:pt x="142" y="1093"/>
                      <a:pt x="140" y="1094"/>
                    </a:cubicBezTo>
                    <a:cubicBezTo>
                      <a:pt x="135" y="1094"/>
                      <a:pt x="133" y="1098"/>
                      <a:pt x="131" y="1101"/>
                    </a:cubicBezTo>
                    <a:cubicBezTo>
                      <a:pt x="124" y="1113"/>
                      <a:pt x="121" y="1126"/>
                      <a:pt x="121" y="1140"/>
                    </a:cubicBezTo>
                    <a:cubicBezTo>
                      <a:pt x="120" y="1155"/>
                      <a:pt x="120" y="1170"/>
                      <a:pt x="123" y="1185"/>
                    </a:cubicBezTo>
                    <a:cubicBezTo>
                      <a:pt x="124" y="1186"/>
                      <a:pt x="123" y="1188"/>
                      <a:pt x="124" y="1189"/>
                    </a:cubicBezTo>
                    <a:cubicBezTo>
                      <a:pt x="124" y="1193"/>
                      <a:pt x="123" y="1198"/>
                      <a:pt x="124" y="1202"/>
                    </a:cubicBezTo>
                    <a:cubicBezTo>
                      <a:pt x="129" y="1215"/>
                      <a:pt x="131" y="1230"/>
                      <a:pt x="138" y="1242"/>
                    </a:cubicBezTo>
                    <a:cubicBezTo>
                      <a:pt x="140" y="1245"/>
                      <a:pt x="141" y="1249"/>
                      <a:pt x="142" y="1253"/>
                    </a:cubicBezTo>
                    <a:cubicBezTo>
                      <a:pt x="146" y="1265"/>
                      <a:pt x="156" y="1272"/>
                      <a:pt x="163" y="1282"/>
                    </a:cubicBezTo>
                    <a:cubicBezTo>
                      <a:pt x="163" y="1283"/>
                      <a:pt x="163" y="1283"/>
                      <a:pt x="164" y="1283"/>
                    </a:cubicBezTo>
                    <a:cubicBezTo>
                      <a:pt x="170" y="1286"/>
                      <a:pt x="176" y="1290"/>
                      <a:pt x="183" y="1292"/>
                    </a:cubicBezTo>
                    <a:cubicBezTo>
                      <a:pt x="191" y="1294"/>
                      <a:pt x="200" y="1295"/>
                      <a:pt x="209" y="1296"/>
                    </a:cubicBezTo>
                    <a:cubicBezTo>
                      <a:pt x="219" y="1297"/>
                      <a:pt x="230" y="1300"/>
                      <a:pt x="241" y="1297"/>
                    </a:cubicBezTo>
                    <a:cubicBezTo>
                      <a:pt x="241" y="1293"/>
                      <a:pt x="241" y="1289"/>
                      <a:pt x="241" y="1284"/>
                    </a:cubicBezTo>
                    <a:cubicBezTo>
                      <a:pt x="237" y="1284"/>
                      <a:pt x="232" y="1283"/>
                      <a:pt x="228" y="1282"/>
                    </a:cubicBezTo>
                    <a:cubicBezTo>
                      <a:pt x="217" y="1281"/>
                      <a:pt x="206" y="1279"/>
                      <a:pt x="195" y="1276"/>
                    </a:cubicBezTo>
                    <a:cubicBezTo>
                      <a:pt x="181" y="1271"/>
                      <a:pt x="168" y="1265"/>
                      <a:pt x="157" y="1254"/>
                    </a:cubicBezTo>
                    <a:cubicBezTo>
                      <a:pt x="155" y="1253"/>
                      <a:pt x="154" y="1251"/>
                      <a:pt x="151" y="1248"/>
                    </a:cubicBezTo>
                    <a:cubicBezTo>
                      <a:pt x="157" y="1248"/>
                      <a:pt x="160" y="1247"/>
                      <a:pt x="164" y="1250"/>
                    </a:cubicBezTo>
                    <a:cubicBezTo>
                      <a:pt x="172" y="1258"/>
                      <a:pt x="182" y="1264"/>
                      <a:pt x="194" y="1266"/>
                    </a:cubicBezTo>
                    <a:cubicBezTo>
                      <a:pt x="205" y="1267"/>
                      <a:pt x="216" y="1271"/>
                      <a:pt x="227" y="1271"/>
                    </a:cubicBezTo>
                    <a:cubicBezTo>
                      <a:pt x="234" y="1271"/>
                      <a:pt x="241" y="1273"/>
                      <a:pt x="247" y="1275"/>
                    </a:cubicBezTo>
                    <a:cubicBezTo>
                      <a:pt x="252" y="1277"/>
                      <a:pt x="257" y="1278"/>
                      <a:pt x="262" y="1280"/>
                    </a:cubicBezTo>
                    <a:cubicBezTo>
                      <a:pt x="266" y="1281"/>
                      <a:pt x="269" y="1279"/>
                      <a:pt x="269" y="1275"/>
                    </a:cubicBezTo>
                    <a:cubicBezTo>
                      <a:pt x="270" y="1272"/>
                      <a:pt x="269" y="1268"/>
                      <a:pt x="269" y="1265"/>
                    </a:cubicBezTo>
                    <a:cubicBezTo>
                      <a:pt x="262" y="1262"/>
                      <a:pt x="256" y="1259"/>
                      <a:pt x="249" y="1257"/>
                    </a:cubicBezTo>
                    <a:cubicBezTo>
                      <a:pt x="231" y="1252"/>
                      <a:pt x="214" y="1247"/>
                      <a:pt x="197" y="1243"/>
                    </a:cubicBezTo>
                    <a:cubicBezTo>
                      <a:pt x="186" y="1240"/>
                      <a:pt x="176" y="1238"/>
                      <a:pt x="167" y="1230"/>
                    </a:cubicBezTo>
                    <a:cubicBezTo>
                      <a:pt x="163" y="1227"/>
                      <a:pt x="157" y="1225"/>
                      <a:pt x="153" y="1222"/>
                    </a:cubicBezTo>
                    <a:cubicBezTo>
                      <a:pt x="149" y="1219"/>
                      <a:pt x="144" y="1216"/>
                      <a:pt x="144" y="1209"/>
                    </a:cubicBezTo>
                    <a:cubicBezTo>
                      <a:pt x="148" y="1208"/>
                      <a:pt x="150" y="1208"/>
                      <a:pt x="153" y="1211"/>
                    </a:cubicBezTo>
                    <a:cubicBezTo>
                      <a:pt x="154" y="1213"/>
                      <a:pt x="157" y="1215"/>
                      <a:pt x="159" y="1216"/>
                    </a:cubicBezTo>
                    <a:cubicBezTo>
                      <a:pt x="167" y="1221"/>
                      <a:pt x="174" y="1226"/>
                      <a:pt x="182" y="1231"/>
                    </a:cubicBezTo>
                    <a:cubicBezTo>
                      <a:pt x="186" y="1233"/>
                      <a:pt x="190" y="1233"/>
                      <a:pt x="194" y="1234"/>
                    </a:cubicBezTo>
                    <a:cubicBezTo>
                      <a:pt x="197" y="1235"/>
                      <a:pt x="200" y="1234"/>
                      <a:pt x="202" y="1235"/>
                    </a:cubicBezTo>
                    <a:cubicBezTo>
                      <a:pt x="210" y="1237"/>
                      <a:pt x="218" y="1238"/>
                      <a:pt x="226" y="1240"/>
                    </a:cubicBezTo>
                    <a:cubicBezTo>
                      <a:pt x="241" y="1245"/>
                      <a:pt x="257" y="1246"/>
                      <a:pt x="271" y="1253"/>
                    </a:cubicBezTo>
                    <a:cubicBezTo>
                      <a:pt x="273" y="1254"/>
                      <a:pt x="275" y="1254"/>
                      <a:pt x="278" y="1254"/>
                    </a:cubicBezTo>
                    <a:cubicBezTo>
                      <a:pt x="282" y="1254"/>
                      <a:pt x="286" y="1251"/>
                      <a:pt x="285" y="1247"/>
                    </a:cubicBezTo>
                    <a:cubicBezTo>
                      <a:pt x="285" y="1244"/>
                      <a:pt x="284" y="1240"/>
                      <a:pt x="280" y="1238"/>
                    </a:cubicBezTo>
                    <a:cubicBezTo>
                      <a:pt x="275" y="1236"/>
                      <a:pt x="271" y="1234"/>
                      <a:pt x="266" y="1232"/>
                    </a:cubicBezTo>
                    <a:cubicBezTo>
                      <a:pt x="259" y="1229"/>
                      <a:pt x="251" y="1227"/>
                      <a:pt x="243" y="1224"/>
                    </a:cubicBezTo>
                    <a:cubicBezTo>
                      <a:pt x="239" y="1223"/>
                      <a:pt x="235" y="1222"/>
                      <a:pt x="230" y="1220"/>
                    </a:cubicBezTo>
                    <a:cubicBezTo>
                      <a:pt x="216" y="1217"/>
                      <a:pt x="202" y="1213"/>
                      <a:pt x="188" y="1210"/>
                    </a:cubicBezTo>
                    <a:cubicBezTo>
                      <a:pt x="180" y="1208"/>
                      <a:pt x="173" y="1204"/>
                      <a:pt x="166" y="1201"/>
                    </a:cubicBezTo>
                    <a:cubicBezTo>
                      <a:pt x="161" y="1198"/>
                      <a:pt x="156" y="1195"/>
                      <a:pt x="152" y="1191"/>
                    </a:cubicBezTo>
                    <a:cubicBezTo>
                      <a:pt x="151" y="1189"/>
                      <a:pt x="149" y="1187"/>
                      <a:pt x="150" y="1185"/>
                    </a:cubicBezTo>
                    <a:cubicBezTo>
                      <a:pt x="152" y="1182"/>
                      <a:pt x="157" y="1182"/>
                      <a:pt x="159" y="1183"/>
                    </a:cubicBezTo>
                    <a:cubicBezTo>
                      <a:pt x="161" y="1185"/>
                      <a:pt x="162" y="1186"/>
                      <a:pt x="164" y="1188"/>
                    </a:cubicBezTo>
                    <a:cubicBezTo>
                      <a:pt x="165" y="1189"/>
                      <a:pt x="167" y="1191"/>
                      <a:pt x="168" y="1192"/>
                    </a:cubicBezTo>
                    <a:cubicBezTo>
                      <a:pt x="179" y="1198"/>
                      <a:pt x="190" y="1204"/>
                      <a:pt x="202" y="1206"/>
                    </a:cubicBezTo>
                    <a:cubicBezTo>
                      <a:pt x="214" y="1208"/>
                      <a:pt x="225" y="1211"/>
                      <a:pt x="236" y="1213"/>
                    </a:cubicBezTo>
                    <a:cubicBezTo>
                      <a:pt x="240" y="1214"/>
                      <a:pt x="244" y="1213"/>
                      <a:pt x="247" y="1215"/>
                    </a:cubicBezTo>
                    <a:cubicBezTo>
                      <a:pt x="259" y="1220"/>
                      <a:pt x="274" y="1220"/>
                      <a:pt x="287" y="1227"/>
                    </a:cubicBezTo>
                    <a:close/>
                    <a:moveTo>
                      <a:pt x="478" y="1184"/>
                    </a:moveTo>
                    <a:cubicBezTo>
                      <a:pt x="478" y="1184"/>
                      <a:pt x="478" y="1185"/>
                      <a:pt x="478" y="1185"/>
                    </a:cubicBezTo>
                    <a:cubicBezTo>
                      <a:pt x="476" y="1189"/>
                      <a:pt x="475" y="1191"/>
                      <a:pt x="479" y="1194"/>
                    </a:cubicBezTo>
                    <a:cubicBezTo>
                      <a:pt x="480" y="1195"/>
                      <a:pt x="480" y="1199"/>
                      <a:pt x="480" y="1201"/>
                    </a:cubicBezTo>
                    <a:cubicBezTo>
                      <a:pt x="481" y="1204"/>
                      <a:pt x="480" y="1207"/>
                      <a:pt x="480" y="1210"/>
                    </a:cubicBezTo>
                    <a:cubicBezTo>
                      <a:pt x="481" y="1223"/>
                      <a:pt x="481" y="1236"/>
                      <a:pt x="482" y="1249"/>
                    </a:cubicBezTo>
                    <a:cubicBezTo>
                      <a:pt x="482" y="1254"/>
                      <a:pt x="479" y="1259"/>
                      <a:pt x="481" y="1265"/>
                    </a:cubicBezTo>
                    <a:cubicBezTo>
                      <a:pt x="478" y="1267"/>
                      <a:pt x="483" y="1269"/>
                      <a:pt x="482" y="1272"/>
                    </a:cubicBezTo>
                    <a:cubicBezTo>
                      <a:pt x="481" y="1274"/>
                      <a:pt x="479" y="1278"/>
                      <a:pt x="483" y="1280"/>
                    </a:cubicBezTo>
                    <a:cubicBezTo>
                      <a:pt x="484" y="1290"/>
                      <a:pt x="483" y="1300"/>
                      <a:pt x="483" y="1310"/>
                    </a:cubicBezTo>
                    <a:cubicBezTo>
                      <a:pt x="483" y="1315"/>
                      <a:pt x="482" y="1321"/>
                      <a:pt x="482" y="1326"/>
                    </a:cubicBezTo>
                    <a:cubicBezTo>
                      <a:pt x="482" y="1330"/>
                      <a:pt x="483" y="1333"/>
                      <a:pt x="483" y="1337"/>
                    </a:cubicBezTo>
                    <a:cubicBezTo>
                      <a:pt x="483" y="1344"/>
                      <a:pt x="482" y="1352"/>
                      <a:pt x="483" y="1359"/>
                    </a:cubicBezTo>
                    <a:cubicBezTo>
                      <a:pt x="483" y="1369"/>
                      <a:pt x="485" y="1378"/>
                      <a:pt x="485" y="1388"/>
                    </a:cubicBezTo>
                    <a:cubicBezTo>
                      <a:pt x="485" y="1393"/>
                      <a:pt x="487" y="1397"/>
                      <a:pt x="489" y="1402"/>
                    </a:cubicBezTo>
                    <a:cubicBezTo>
                      <a:pt x="494" y="1411"/>
                      <a:pt x="503" y="1418"/>
                      <a:pt x="503" y="1429"/>
                    </a:cubicBezTo>
                    <a:cubicBezTo>
                      <a:pt x="503" y="1429"/>
                      <a:pt x="503" y="1430"/>
                      <a:pt x="503" y="1430"/>
                    </a:cubicBezTo>
                    <a:cubicBezTo>
                      <a:pt x="505" y="1434"/>
                      <a:pt x="506" y="1438"/>
                      <a:pt x="508" y="1442"/>
                    </a:cubicBezTo>
                    <a:cubicBezTo>
                      <a:pt x="510" y="1445"/>
                      <a:pt x="510" y="1448"/>
                      <a:pt x="509" y="1452"/>
                    </a:cubicBezTo>
                    <a:cubicBezTo>
                      <a:pt x="506" y="1458"/>
                      <a:pt x="511" y="1464"/>
                      <a:pt x="518" y="1463"/>
                    </a:cubicBezTo>
                    <a:cubicBezTo>
                      <a:pt x="522" y="1463"/>
                      <a:pt x="527" y="1462"/>
                      <a:pt x="531" y="1461"/>
                    </a:cubicBezTo>
                    <a:cubicBezTo>
                      <a:pt x="536" y="1459"/>
                      <a:pt x="541" y="1456"/>
                      <a:pt x="541" y="1449"/>
                    </a:cubicBezTo>
                    <a:cubicBezTo>
                      <a:pt x="542" y="1439"/>
                      <a:pt x="542" y="1430"/>
                      <a:pt x="543" y="1420"/>
                    </a:cubicBezTo>
                    <a:cubicBezTo>
                      <a:pt x="543" y="1416"/>
                      <a:pt x="544" y="1411"/>
                      <a:pt x="544" y="1407"/>
                    </a:cubicBezTo>
                    <a:cubicBezTo>
                      <a:pt x="544" y="1393"/>
                      <a:pt x="544" y="1379"/>
                      <a:pt x="544" y="1366"/>
                    </a:cubicBezTo>
                    <a:cubicBezTo>
                      <a:pt x="544" y="1362"/>
                      <a:pt x="543" y="1358"/>
                      <a:pt x="543" y="1354"/>
                    </a:cubicBezTo>
                    <a:cubicBezTo>
                      <a:pt x="543" y="1348"/>
                      <a:pt x="545" y="1341"/>
                      <a:pt x="545" y="1334"/>
                    </a:cubicBezTo>
                    <a:cubicBezTo>
                      <a:pt x="543" y="1322"/>
                      <a:pt x="547" y="1309"/>
                      <a:pt x="546" y="1296"/>
                    </a:cubicBezTo>
                    <a:cubicBezTo>
                      <a:pt x="546" y="1289"/>
                      <a:pt x="547" y="1282"/>
                      <a:pt x="546" y="1275"/>
                    </a:cubicBezTo>
                    <a:cubicBezTo>
                      <a:pt x="546" y="1270"/>
                      <a:pt x="545" y="1266"/>
                      <a:pt x="547" y="1261"/>
                    </a:cubicBezTo>
                    <a:cubicBezTo>
                      <a:pt x="548" y="1256"/>
                      <a:pt x="545" y="1251"/>
                      <a:pt x="545" y="1246"/>
                    </a:cubicBezTo>
                    <a:cubicBezTo>
                      <a:pt x="545" y="1246"/>
                      <a:pt x="546" y="1245"/>
                      <a:pt x="546" y="1245"/>
                    </a:cubicBezTo>
                    <a:cubicBezTo>
                      <a:pt x="546" y="1236"/>
                      <a:pt x="547" y="1228"/>
                      <a:pt x="548" y="1220"/>
                    </a:cubicBezTo>
                    <a:cubicBezTo>
                      <a:pt x="548" y="1219"/>
                      <a:pt x="547" y="1218"/>
                      <a:pt x="547" y="1218"/>
                    </a:cubicBezTo>
                    <a:cubicBezTo>
                      <a:pt x="544" y="1213"/>
                      <a:pt x="545" y="1207"/>
                      <a:pt x="546" y="1202"/>
                    </a:cubicBezTo>
                    <a:cubicBezTo>
                      <a:pt x="549" y="1193"/>
                      <a:pt x="548" y="1185"/>
                      <a:pt x="547" y="1176"/>
                    </a:cubicBezTo>
                    <a:cubicBezTo>
                      <a:pt x="543" y="1180"/>
                      <a:pt x="539" y="1183"/>
                      <a:pt x="535" y="1186"/>
                    </a:cubicBezTo>
                    <a:cubicBezTo>
                      <a:pt x="528" y="1192"/>
                      <a:pt x="520" y="1194"/>
                      <a:pt x="512" y="1192"/>
                    </a:cubicBezTo>
                    <a:cubicBezTo>
                      <a:pt x="501" y="1190"/>
                      <a:pt x="490" y="1187"/>
                      <a:pt x="478" y="1184"/>
                    </a:cubicBezTo>
                    <a:close/>
                    <a:moveTo>
                      <a:pt x="819" y="2274"/>
                    </a:moveTo>
                    <a:cubicBezTo>
                      <a:pt x="816" y="2272"/>
                      <a:pt x="814" y="2271"/>
                      <a:pt x="812" y="2269"/>
                    </a:cubicBezTo>
                    <a:cubicBezTo>
                      <a:pt x="803" y="2257"/>
                      <a:pt x="790" y="2250"/>
                      <a:pt x="776" y="2244"/>
                    </a:cubicBezTo>
                    <a:cubicBezTo>
                      <a:pt x="769" y="2241"/>
                      <a:pt x="761" y="2238"/>
                      <a:pt x="754" y="2237"/>
                    </a:cubicBezTo>
                    <a:cubicBezTo>
                      <a:pt x="736" y="2234"/>
                      <a:pt x="720" y="2238"/>
                      <a:pt x="704" y="2244"/>
                    </a:cubicBezTo>
                    <a:cubicBezTo>
                      <a:pt x="687" y="2250"/>
                      <a:pt x="670" y="2257"/>
                      <a:pt x="653" y="2263"/>
                    </a:cubicBezTo>
                    <a:cubicBezTo>
                      <a:pt x="643" y="2267"/>
                      <a:pt x="638" y="2273"/>
                      <a:pt x="638" y="2284"/>
                    </a:cubicBezTo>
                    <a:cubicBezTo>
                      <a:pt x="638" y="2292"/>
                      <a:pt x="639" y="2300"/>
                      <a:pt x="642" y="2308"/>
                    </a:cubicBezTo>
                    <a:cubicBezTo>
                      <a:pt x="642" y="2310"/>
                      <a:pt x="643" y="2313"/>
                      <a:pt x="644" y="2314"/>
                    </a:cubicBezTo>
                    <a:cubicBezTo>
                      <a:pt x="651" y="2320"/>
                      <a:pt x="657" y="2327"/>
                      <a:pt x="667" y="2330"/>
                    </a:cubicBezTo>
                    <a:cubicBezTo>
                      <a:pt x="675" y="2334"/>
                      <a:pt x="684" y="2336"/>
                      <a:pt x="692" y="2338"/>
                    </a:cubicBezTo>
                    <a:cubicBezTo>
                      <a:pt x="701" y="2339"/>
                      <a:pt x="709" y="2342"/>
                      <a:pt x="718" y="2340"/>
                    </a:cubicBezTo>
                    <a:cubicBezTo>
                      <a:pt x="726" y="2338"/>
                      <a:pt x="736" y="2339"/>
                      <a:pt x="744" y="2336"/>
                    </a:cubicBezTo>
                    <a:cubicBezTo>
                      <a:pt x="759" y="2332"/>
                      <a:pt x="773" y="2327"/>
                      <a:pt x="786" y="2319"/>
                    </a:cubicBezTo>
                    <a:cubicBezTo>
                      <a:pt x="792" y="2315"/>
                      <a:pt x="798" y="2311"/>
                      <a:pt x="802" y="2307"/>
                    </a:cubicBezTo>
                    <a:cubicBezTo>
                      <a:pt x="807" y="2301"/>
                      <a:pt x="810" y="2294"/>
                      <a:pt x="813" y="2287"/>
                    </a:cubicBezTo>
                    <a:cubicBezTo>
                      <a:pt x="816" y="2283"/>
                      <a:pt x="817" y="2279"/>
                      <a:pt x="819" y="2274"/>
                    </a:cubicBezTo>
                    <a:close/>
                    <a:moveTo>
                      <a:pt x="866" y="929"/>
                    </a:moveTo>
                    <a:cubicBezTo>
                      <a:pt x="865" y="928"/>
                      <a:pt x="865" y="928"/>
                      <a:pt x="864" y="928"/>
                    </a:cubicBezTo>
                    <a:cubicBezTo>
                      <a:pt x="860" y="930"/>
                      <a:pt x="857" y="932"/>
                      <a:pt x="853" y="934"/>
                    </a:cubicBezTo>
                    <a:cubicBezTo>
                      <a:pt x="847" y="936"/>
                      <a:pt x="842" y="939"/>
                      <a:pt x="837" y="942"/>
                    </a:cubicBezTo>
                    <a:cubicBezTo>
                      <a:pt x="833" y="946"/>
                      <a:pt x="828" y="949"/>
                      <a:pt x="824" y="952"/>
                    </a:cubicBezTo>
                    <a:cubicBezTo>
                      <a:pt x="815" y="958"/>
                      <a:pt x="806" y="963"/>
                      <a:pt x="798" y="968"/>
                    </a:cubicBezTo>
                    <a:cubicBezTo>
                      <a:pt x="793" y="971"/>
                      <a:pt x="787" y="974"/>
                      <a:pt x="782" y="978"/>
                    </a:cubicBezTo>
                    <a:cubicBezTo>
                      <a:pt x="775" y="982"/>
                      <a:pt x="769" y="987"/>
                      <a:pt x="762" y="991"/>
                    </a:cubicBezTo>
                    <a:cubicBezTo>
                      <a:pt x="747" y="1000"/>
                      <a:pt x="732" y="1008"/>
                      <a:pt x="716" y="1017"/>
                    </a:cubicBezTo>
                    <a:cubicBezTo>
                      <a:pt x="710" y="1021"/>
                      <a:pt x="703" y="1025"/>
                      <a:pt x="696" y="1028"/>
                    </a:cubicBezTo>
                    <a:cubicBezTo>
                      <a:pt x="687" y="1033"/>
                      <a:pt x="678" y="1038"/>
                      <a:pt x="669" y="1044"/>
                    </a:cubicBezTo>
                    <a:cubicBezTo>
                      <a:pt x="658" y="1049"/>
                      <a:pt x="648" y="1056"/>
                      <a:pt x="637" y="1062"/>
                    </a:cubicBezTo>
                    <a:cubicBezTo>
                      <a:pt x="631" y="1065"/>
                      <a:pt x="625" y="1069"/>
                      <a:pt x="618" y="1073"/>
                    </a:cubicBezTo>
                    <a:cubicBezTo>
                      <a:pt x="612" y="1076"/>
                      <a:pt x="605" y="1078"/>
                      <a:pt x="599" y="1082"/>
                    </a:cubicBezTo>
                    <a:cubicBezTo>
                      <a:pt x="591" y="1086"/>
                      <a:pt x="584" y="1090"/>
                      <a:pt x="576" y="1095"/>
                    </a:cubicBezTo>
                    <a:cubicBezTo>
                      <a:pt x="571" y="1097"/>
                      <a:pt x="566" y="1100"/>
                      <a:pt x="562" y="1103"/>
                    </a:cubicBezTo>
                    <a:cubicBezTo>
                      <a:pt x="560" y="1104"/>
                      <a:pt x="558" y="1106"/>
                      <a:pt x="556" y="1107"/>
                    </a:cubicBezTo>
                    <a:cubicBezTo>
                      <a:pt x="547" y="1111"/>
                      <a:pt x="540" y="1116"/>
                      <a:pt x="533" y="1124"/>
                    </a:cubicBezTo>
                    <a:cubicBezTo>
                      <a:pt x="528" y="1123"/>
                      <a:pt x="522" y="1123"/>
                      <a:pt x="518" y="1120"/>
                    </a:cubicBezTo>
                    <a:cubicBezTo>
                      <a:pt x="509" y="1115"/>
                      <a:pt x="500" y="1109"/>
                      <a:pt x="492" y="1102"/>
                    </a:cubicBezTo>
                    <a:cubicBezTo>
                      <a:pt x="485" y="1097"/>
                      <a:pt x="478" y="1091"/>
                      <a:pt x="472" y="1086"/>
                    </a:cubicBezTo>
                    <a:cubicBezTo>
                      <a:pt x="466" y="1081"/>
                      <a:pt x="460" y="1077"/>
                      <a:pt x="454" y="1072"/>
                    </a:cubicBezTo>
                    <a:cubicBezTo>
                      <a:pt x="448" y="1068"/>
                      <a:pt x="442" y="1063"/>
                      <a:pt x="436" y="1059"/>
                    </a:cubicBezTo>
                    <a:cubicBezTo>
                      <a:pt x="430" y="1055"/>
                      <a:pt x="424" y="1051"/>
                      <a:pt x="418" y="1047"/>
                    </a:cubicBezTo>
                    <a:cubicBezTo>
                      <a:pt x="412" y="1042"/>
                      <a:pt x="405" y="1036"/>
                      <a:pt x="398" y="1031"/>
                    </a:cubicBezTo>
                    <a:cubicBezTo>
                      <a:pt x="394" y="1028"/>
                      <a:pt x="389" y="1025"/>
                      <a:pt x="385" y="1021"/>
                    </a:cubicBezTo>
                    <a:cubicBezTo>
                      <a:pt x="381" y="1018"/>
                      <a:pt x="378" y="1015"/>
                      <a:pt x="375" y="1013"/>
                    </a:cubicBezTo>
                    <a:cubicBezTo>
                      <a:pt x="369" y="1008"/>
                      <a:pt x="363" y="1004"/>
                      <a:pt x="359" y="998"/>
                    </a:cubicBezTo>
                    <a:cubicBezTo>
                      <a:pt x="355" y="994"/>
                      <a:pt x="350" y="989"/>
                      <a:pt x="345" y="985"/>
                    </a:cubicBezTo>
                    <a:cubicBezTo>
                      <a:pt x="339" y="979"/>
                      <a:pt x="332" y="973"/>
                      <a:pt x="325" y="968"/>
                    </a:cubicBezTo>
                    <a:cubicBezTo>
                      <a:pt x="317" y="961"/>
                      <a:pt x="310" y="955"/>
                      <a:pt x="302" y="948"/>
                    </a:cubicBezTo>
                    <a:cubicBezTo>
                      <a:pt x="294" y="942"/>
                      <a:pt x="285" y="936"/>
                      <a:pt x="278" y="929"/>
                    </a:cubicBezTo>
                    <a:cubicBezTo>
                      <a:pt x="270" y="920"/>
                      <a:pt x="261" y="912"/>
                      <a:pt x="251" y="905"/>
                    </a:cubicBezTo>
                    <a:cubicBezTo>
                      <a:pt x="247" y="903"/>
                      <a:pt x="245" y="899"/>
                      <a:pt x="242" y="897"/>
                    </a:cubicBezTo>
                    <a:cubicBezTo>
                      <a:pt x="241" y="896"/>
                      <a:pt x="239" y="895"/>
                      <a:pt x="236" y="894"/>
                    </a:cubicBezTo>
                    <a:cubicBezTo>
                      <a:pt x="237" y="897"/>
                      <a:pt x="238" y="900"/>
                      <a:pt x="238" y="902"/>
                    </a:cubicBezTo>
                    <a:cubicBezTo>
                      <a:pt x="237" y="907"/>
                      <a:pt x="239" y="912"/>
                      <a:pt x="241" y="916"/>
                    </a:cubicBezTo>
                    <a:cubicBezTo>
                      <a:pt x="243" y="921"/>
                      <a:pt x="244" y="926"/>
                      <a:pt x="245" y="931"/>
                    </a:cubicBezTo>
                    <a:cubicBezTo>
                      <a:pt x="246" y="937"/>
                      <a:pt x="248" y="943"/>
                      <a:pt x="254" y="947"/>
                    </a:cubicBezTo>
                    <a:cubicBezTo>
                      <a:pt x="258" y="949"/>
                      <a:pt x="261" y="953"/>
                      <a:pt x="264" y="956"/>
                    </a:cubicBezTo>
                    <a:cubicBezTo>
                      <a:pt x="272" y="962"/>
                      <a:pt x="279" y="970"/>
                      <a:pt x="287" y="976"/>
                    </a:cubicBezTo>
                    <a:cubicBezTo>
                      <a:pt x="294" y="982"/>
                      <a:pt x="302" y="986"/>
                      <a:pt x="309" y="992"/>
                    </a:cubicBezTo>
                    <a:cubicBezTo>
                      <a:pt x="322" y="1001"/>
                      <a:pt x="335" y="1011"/>
                      <a:pt x="348" y="1021"/>
                    </a:cubicBezTo>
                    <a:cubicBezTo>
                      <a:pt x="357" y="1028"/>
                      <a:pt x="365" y="1035"/>
                      <a:pt x="375" y="1042"/>
                    </a:cubicBezTo>
                    <a:cubicBezTo>
                      <a:pt x="386" y="1050"/>
                      <a:pt x="398" y="1058"/>
                      <a:pt x="411" y="1064"/>
                    </a:cubicBezTo>
                    <a:cubicBezTo>
                      <a:pt x="418" y="1068"/>
                      <a:pt x="425" y="1074"/>
                      <a:pt x="431" y="1079"/>
                    </a:cubicBezTo>
                    <a:cubicBezTo>
                      <a:pt x="433" y="1081"/>
                      <a:pt x="435" y="1083"/>
                      <a:pt x="437" y="1084"/>
                    </a:cubicBezTo>
                    <a:cubicBezTo>
                      <a:pt x="449" y="1092"/>
                      <a:pt x="462" y="1100"/>
                      <a:pt x="475" y="1108"/>
                    </a:cubicBezTo>
                    <a:cubicBezTo>
                      <a:pt x="487" y="1116"/>
                      <a:pt x="498" y="1124"/>
                      <a:pt x="510" y="1132"/>
                    </a:cubicBezTo>
                    <a:cubicBezTo>
                      <a:pt x="513" y="1134"/>
                      <a:pt x="516" y="1136"/>
                      <a:pt x="521" y="1134"/>
                    </a:cubicBezTo>
                    <a:cubicBezTo>
                      <a:pt x="538" y="1124"/>
                      <a:pt x="556" y="1115"/>
                      <a:pt x="574" y="1105"/>
                    </a:cubicBezTo>
                    <a:cubicBezTo>
                      <a:pt x="584" y="1100"/>
                      <a:pt x="595" y="1094"/>
                      <a:pt x="605" y="1088"/>
                    </a:cubicBezTo>
                    <a:cubicBezTo>
                      <a:pt x="618" y="1082"/>
                      <a:pt x="631" y="1075"/>
                      <a:pt x="644" y="1070"/>
                    </a:cubicBezTo>
                    <a:cubicBezTo>
                      <a:pt x="659" y="1064"/>
                      <a:pt x="672" y="1055"/>
                      <a:pt x="686" y="1048"/>
                    </a:cubicBezTo>
                    <a:cubicBezTo>
                      <a:pt x="695" y="1044"/>
                      <a:pt x="705" y="1039"/>
                      <a:pt x="715" y="1034"/>
                    </a:cubicBezTo>
                    <a:cubicBezTo>
                      <a:pt x="723" y="1031"/>
                      <a:pt x="731" y="1028"/>
                      <a:pt x="738" y="1024"/>
                    </a:cubicBezTo>
                    <a:cubicBezTo>
                      <a:pt x="750" y="1017"/>
                      <a:pt x="762" y="1010"/>
                      <a:pt x="774" y="1004"/>
                    </a:cubicBezTo>
                    <a:cubicBezTo>
                      <a:pt x="784" y="999"/>
                      <a:pt x="794" y="995"/>
                      <a:pt x="804" y="990"/>
                    </a:cubicBezTo>
                    <a:cubicBezTo>
                      <a:pt x="811" y="987"/>
                      <a:pt x="817" y="983"/>
                      <a:pt x="824" y="979"/>
                    </a:cubicBezTo>
                    <a:cubicBezTo>
                      <a:pt x="834" y="974"/>
                      <a:pt x="845" y="969"/>
                      <a:pt x="855" y="963"/>
                    </a:cubicBezTo>
                    <a:cubicBezTo>
                      <a:pt x="858" y="962"/>
                      <a:pt x="860" y="960"/>
                      <a:pt x="861" y="957"/>
                    </a:cubicBezTo>
                    <a:cubicBezTo>
                      <a:pt x="863" y="950"/>
                      <a:pt x="864" y="943"/>
                      <a:pt x="866" y="935"/>
                    </a:cubicBezTo>
                    <a:cubicBezTo>
                      <a:pt x="866" y="933"/>
                      <a:pt x="866" y="931"/>
                      <a:pt x="866" y="929"/>
                    </a:cubicBezTo>
                    <a:close/>
                    <a:moveTo>
                      <a:pt x="421" y="2302"/>
                    </a:moveTo>
                    <a:cubicBezTo>
                      <a:pt x="423" y="2295"/>
                      <a:pt x="424" y="2289"/>
                      <a:pt x="425" y="2284"/>
                    </a:cubicBezTo>
                    <a:cubicBezTo>
                      <a:pt x="427" y="2273"/>
                      <a:pt x="426" y="2263"/>
                      <a:pt x="425" y="2252"/>
                    </a:cubicBezTo>
                    <a:cubicBezTo>
                      <a:pt x="424" y="2247"/>
                      <a:pt x="421" y="2242"/>
                      <a:pt x="416" y="2239"/>
                    </a:cubicBezTo>
                    <a:cubicBezTo>
                      <a:pt x="405" y="2232"/>
                      <a:pt x="394" y="2226"/>
                      <a:pt x="383" y="2220"/>
                    </a:cubicBezTo>
                    <a:cubicBezTo>
                      <a:pt x="378" y="2217"/>
                      <a:pt x="373" y="2213"/>
                      <a:pt x="367" y="2211"/>
                    </a:cubicBezTo>
                    <a:cubicBezTo>
                      <a:pt x="354" y="2207"/>
                      <a:pt x="340" y="2204"/>
                      <a:pt x="325" y="2204"/>
                    </a:cubicBezTo>
                    <a:cubicBezTo>
                      <a:pt x="310" y="2204"/>
                      <a:pt x="296" y="2204"/>
                      <a:pt x="281" y="2205"/>
                    </a:cubicBezTo>
                    <a:cubicBezTo>
                      <a:pt x="268" y="2205"/>
                      <a:pt x="256" y="2207"/>
                      <a:pt x="244" y="2212"/>
                    </a:cubicBezTo>
                    <a:cubicBezTo>
                      <a:pt x="240" y="2213"/>
                      <a:pt x="239" y="2215"/>
                      <a:pt x="238" y="2218"/>
                    </a:cubicBezTo>
                    <a:cubicBezTo>
                      <a:pt x="235" y="2229"/>
                      <a:pt x="233" y="2240"/>
                      <a:pt x="230" y="2250"/>
                    </a:cubicBezTo>
                    <a:cubicBezTo>
                      <a:pt x="229" y="2254"/>
                      <a:pt x="229" y="2257"/>
                      <a:pt x="232" y="2261"/>
                    </a:cubicBezTo>
                    <a:cubicBezTo>
                      <a:pt x="234" y="2260"/>
                      <a:pt x="237" y="2259"/>
                      <a:pt x="240" y="2258"/>
                    </a:cubicBezTo>
                    <a:cubicBezTo>
                      <a:pt x="245" y="2257"/>
                      <a:pt x="250" y="2255"/>
                      <a:pt x="255" y="2255"/>
                    </a:cubicBezTo>
                    <a:cubicBezTo>
                      <a:pt x="268" y="2254"/>
                      <a:pt x="280" y="2255"/>
                      <a:pt x="293" y="2255"/>
                    </a:cubicBezTo>
                    <a:cubicBezTo>
                      <a:pt x="309" y="2254"/>
                      <a:pt x="325" y="2256"/>
                      <a:pt x="341" y="2260"/>
                    </a:cubicBezTo>
                    <a:cubicBezTo>
                      <a:pt x="351" y="2262"/>
                      <a:pt x="362" y="2266"/>
                      <a:pt x="372" y="2270"/>
                    </a:cubicBezTo>
                    <a:cubicBezTo>
                      <a:pt x="377" y="2273"/>
                      <a:pt x="381" y="2277"/>
                      <a:pt x="385" y="2281"/>
                    </a:cubicBezTo>
                    <a:cubicBezTo>
                      <a:pt x="387" y="2282"/>
                      <a:pt x="389" y="2283"/>
                      <a:pt x="391" y="2283"/>
                    </a:cubicBezTo>
                    <a:cubicBezTo>
                      <a:pt x="398" y="2286"/>
                      <a:pt x="405" y="2289"/>
                      <a:pt x="411" y="2295"/>
                    </a:cubicBezTo>
                    <a:cubicBezTo>
                      <a:pt x="414" y="2297"/>
                      <a:pt x="417" y="2299"/>
                      <a:pt x="421" y="2302"/>
                    </a:cubicBezTo>
                    <a:close/>
                    <a:moveTo>
                      <a:pt x="843" y="1638"/>
                    </a:moveTo>
                    <a:cubicBezTo>
                      <a:pt x="848" y="1638"/>
                      <a:pt x="853" y="1640"/>
                      <a:pt x="857" y="1639"/>
                    </a:cubicBezTo>
                    <a:cubicBezTo>
                      <a:pt x="868" y="1637"/>
                      <a:pt x="878" y="1638"/>
                      <a:pt x="888" y="1638"/>
                    </a:cubicBezTo>
                    <a:cubicBezTo>
                      <a:pt x="892" y="1638"/>
                      <a:pt x="896" y="1637"/>
                      <a:pt x="900" y="1636"/>
                    </a:cubicBezTo>
                    <a:cubicBezTo>
                      <a:pt x="906" y="1635"/>
                      <a:pt x="911" y="1634"/>
                      <a:pt x="917" y="1636"/>
                    </a:cubicBezTo>
                    <a:cubicBezTo>
                      <a:pt x="927" y="1638"/>
                      <a:pt x="936" y="1639"/>
                      <a:pt x="947" y="1638"/>
                    </a:cubicBezTo>
                    <a:cubicBezTo>
                      <a:pt x="946" y="1629"/>
                      <a:pt x="946" y="1621"/>
                      <a:pt x="945" y="1613"/>
                    </a:cubicBezTo>
                    <a:cubicBezTo>
                      <a:pt x="945" y="1605"/>
                      <a:pt x="947" y="1597"/>
                      <a:pt x="946" y="1589"/>
                    </a:cubicBezTo>
                    <a:cubicBezTo>
                      <a:pt x="945" y="1580"/>
                      <a:pt x="946" y="1572"/>
                      <a:pt x="946" y="1563"/>
                    </a:cubicBezTo>
                    <a:cubicBezTo>
                      <a:pt x="928" y="1563"/>
                      <a:pt x="911" y="1563"/>
                      <a:pt x="894" y="1563"/>
                    </a:cubicBezTo>
                    <a:cubicBezTo>
                      <a:pt x="890" y="1563"/>
                      <a:pt x="887" y="1563"/>
                      <a:pt x="884" y="1563"/>
                    </a:cubicBezTo>
                    <a:cubicBezTo>
                      <a:pt x="876" y="1563"/>
                      <a:pt x="868" y="1564"/>
                      <a:pt x="860" y="1563"/>
                    </a:cubicBezTo>
                    <a:cubicBezTo>
                      <a:pt x="852" y="1561"/>
                      <a:pt x="845" y="1566"/>
                      <a:pt x="837" y="1564"/>
                    </a:cubicBezTo>
                    <a:cubicBezTo>
                      <a:pt x="836" y="1564"/>
                      <a:pt x="836" y="1564"/>
                      <a:pt x="835" y="1565"/>
                    </a:cubicBezTo>
                    <a:cubicBezTo>
                      <a:pt x="835" y="1574"/>
                      <a:pt x="838" y="1582"/>
                      <a:pt x="838" y="1591"/>
                    </a:cubicBezTo>
                    <a:cubicBezTo>
                      <a:pt x="837" y="1599"/>
                      <a:pt x="839" y="1608"/>
                      <a:pt x="840" y="1616"/>
                    </a:cubicBezTo>
                    <a:cubicBezTo>
                      <a:pt x="841" y="1623"/>
                      <a:pt x="842" y="1630"/>
                      <a:pt x="843" y="1638"/>
                    </a:cubicBezTo>
                    <a:close/>
                    <a:moveTo>
                      <a:pt x="84" y="1564"/>
                    </a:moveTo>
                    <a:cubicBezTo>
                      <a:pt x="84" y="1565"/>
                      <a:pt x="84" y="1566"/>
                      <a:pt x="84" y="1566"/>
                    </a:cubicBezTo>
                    <a:cubicBezTo>
                      <a:pt x="86" y="1574"/>
                      <a:pt x="86" y="1581"/>
                      <a:pt x="85" y="1588"/>
                    </a:cubicBezTo>
                    <a:cubicBezTo>
                      <a:pt x="84" y="1595"/>
                      <a:pt x="83" y="1601"/>
                      <a:pt x="83" y="1608"/>
                    </a:cubicBezTo>
                    <a:cubicBezTo>
                      <a:pt x="84" y="1616"/>
                      <a:pt x="83" y="1624"/>
                      <a:pt x="82" y="1632"/>
                    </a:cubicBezTo>
                    <a:cubicBezTo>
                      <a:pt x="82" y="1638"/>
                      <a:pt x="82" y="1638"/>
                      <a:pt x="87" y="1638"/>
                    </a:cubicBezTo>
                    <a:cubicBezTo>
                      <a:pt x="92" y="1638"/>
                      <a:pt x="97" y="1637"/>
                      <a:pt x="102" y="1637"/>
                    </a:cubicBezTo>
                    <a:cubicBezTo>
                      <a:pt x="104" y="1637"/>
                      <a:pt x="107" y="1637"/>
                      <a:pt x="109" y="1637"/>
                    </a:cubicBezTo>
                    <a:cubicBezTo>
                      <a:pt x="112" y="1637"/>
                      <a:pt x="115" y="1637"/>
                      <a:pt x="118" y="1637"/>
                    </a:cubicBezTo>
                    <a:cubicBezTo>
                      <a:pt x="123" y="1637"/>
                      <a:pt x="128" y="1638"/>
                      <a:pt x="133" y="1637"/>
                    </a:cubicBezTo>
                    <a:cubicBezTo>
                      <a:pt x="137" y="1637"/>
                      <a:pt x="142" y="1637"/>
                      <a:pt x="146" y="1638"/>
                    </a:cubicBezTo>
                    <a:cubicBezTo>
                      <a:pt x="147" y="1638"/>
                      <a:pt x="149" y="1638"/>
                      <a:pt x="151" y="1638"/>
                    </a:cubicBezTo>
                    <a:cubicBezTo>
                      <a:pt x="161" y="1638"/>
                      <a:pt x="171" y="1637"/>
                      <a:pt x="182" y="1637"/>
                    </a:cubicBezTo>
                    <a:cubicBezTo>
                      <a:pt x="183" y="1637"/>
                      <a:pt x="185" y="1637"/>
                      <a:pt x="188" y="1637"/>
                    </a:cubicBezTo>
                    <a:cubicBezTo>
                      <a:pt x="189" y="1630"/>
                      <a:pt x="190" y="1624"/>
                      <a:pt x="191" y="1617"/>
                    </a:cubicBezTo>
                    <a:cubicBezTo>
                      <a:pt x="191" y="1609"/>
                      <a:pt x="192" y="1602"/>
                      <a:pt x="190" y="1594"/>
                    </a:cubicBezTo>
                    <a:cubicBezTo>
                      <a:pt x="189" y="1587"/>
                      <a:pt x="189" y="1580"/>
                      <a:pt x="192" y="1573"/>
                    </a:cubicBezTo>
                    <a:cubicBezTo>
                      <a:pt x="193" y="1570"/>
                      <a:pt x="193" y="1567"/>
                      <a:pt x="194" y="1564"/>
                    </a:cubicBezTo>
                    <a:cubicBezTo>
                      <a:pt x="189" y="1563"/>
                      <a:pt x="185" y="1563"/>
                      <a:pt x="181" y="1562"/>
                    </a:cubicBezTo>
                    <a:cubicBezTo>
                      <a:pt x="174" y="1562"/>
                      <a:pt x="167" y="1561"/>
                      <a:pt x="160" y="1562"/>
                    </a:cubicBezTo>
                    <a:cubicBezTo>
                      <a:pt x="146" y="1565"/>
                      <a:pt x="132" y="1564"/>
                      <a:pt x="118" y="1564"/>
                    </a:cubicBezTo>
                    <a:cubicBezTo>
                      <a:pt x="107" y="1564"/>
                      <a:pt x="96" y="1564"/>
                      <a:pt x="84" y="1564"/>
                    </a:cubicBezTo>
                    <a:close/>
                    <a:moveTo>
                      <a:pt x="167" y="972"/>
                    </a:moveTo>
                    <a:cubicBezTo>
                      <a:pt x="166" y="972"/>
                      <a:pt x="166" y="973"/>
                      <a:pt x="166" y="973"/>
                    </a:cubicBezTo>
                    <a:cubicBezTo>
                      <a:pt x="166" y="975"/>
                      <a:pt x="166" y="977"/>
                      <a:pt x="167" y="978"/>
                    </a:cubicBezTo>
                    <a:cubicBezTo>
                      <a:pt x="171" y="987"/>
                      <a:pt x="173" y="996"/>
                      <a:pt x="176" y="1006"/>
                    </a:cubicBezTo>
                    <a:cubicBezTo>
                      <a:pt x="177" y="1011"/>
                      <a:pt x="179" y="1015"/>
                      <a:pt x="186" y="1016"/>
                    </a:cubicBezTo>
                    <a:cubicBezTo>
                      <a:pt x="189" y="1017"/>
                      <a:pt x="192" y="1019"/>
                      <a:pt x="195" y="1021"/>
                    </a:cubicBezTo>
                    <a:cubicBezTo>
                      <a:pt x="206" y="1030"/>
                      <a:pt x="220" y="1032"/>
                      <a:pt x="233" y="1038"/>
                    </a:cubicBezTo>
                    <a:cubicBezTo>
                      <a:pt x="239" y="1041"/>
                      <a:pt x="246" y="1043"/>
                      <a:pt x="252" y="1047"/>
                    </a:cubicBezTo>
                    <a:cubicBezTo>
                      <a:pt x="264" y="1054"/>
                      <a:pt x="278" y="1056"/>
                      <a:pt x="290" y="1063"/>
                    </a:cubicBezTo>
                    <a:cubicBezTo>
                      <a:pt x="294" y="1062"/>
                      <a:pt x="295" y="1067"/>
                      <a:pt x="298" y="1068"/>
                    </a:cubicBezTo>
                    <a:cubicBezTo>
                      <a:pt x="306" y="1071"/>
                      <a:pt x="314" y="1073"/>
                      <a:pt x="322" y="1076"/>
                    </a:cubicBezTo>
                    <a:cubicBezTo>
                      <a:pt x="326" y="1077"/>
                      <a:pt x="329" y="1078"/>
                      <a:pt x="332" y="1080"/>
                    </a:cubicBezTo>
                    <a:cubicBezTo>
                      <a:pt x="335" y="1081"/>
                      <a:pt x="337" y="1082"/>
                      <a:pt x="340" y="1083"/>
                    </a:cubicBezTo>
                    <a:cubicBezTo>
                      <a:pt x="344" y="1085"/>
                      <a:pt x="348" y="1087"/>
                      <a:pt x="353" y="1089"/>
                    </a:cubicBezTo>
                    <a:cubicBezTo>
                      <a:pt x="354" y="1090"/>
                      <a:pt x="355" y="1091"/>
                      <a:pt x="356" y="1091"/>
                    </a:cubicBezTo>
                    <a:cubicBezTo>
                      <a:pt x="364" y="1092"/>
                      <a:pt x="371" y="1094"/>
                      <a:pt x="378" y="1095"/>
                    </a:cubicBezTo>
                    <a:cubicBezTo>
                      <a:pt x="379" y="1095"/>
                      <a:pt x="380" y="1096"/>
                      <a:pt x="381" y="1096"/>
                    </a:cubicBezTo>
                    <a:cubicBezTo>
                      <a:pt x="392" y="1100"/>
                      <a:pt x="403" y="1104"/>
                      <a:pt x="414" y="1108"/>
                    </a:cubicBezTo>
                    <a:cubicBezTo>
                      <a:pt x="418" y="1110"/>
                      <a:pt x="423" y="1111"/>
                      <a:pt x="427" y="1113"/>
                    </a:cubicBezTo>
                    <a:cubicBezTo>
                      <a:pt x="430" y="1114"/>
                      <a:pt x="432" y="1116"/>
                      <a:pt x="435" y="1116"/>
                    </a:cubicBezTo>
                    <a:cubicBezTo>
                      <a:pt x="444" y="1118"/>
                      <a:pt x="453" y="1123"/>
                      <a:pt x="462" y="1127"/>
                    </a:cubicBezTo>
                    <a:cubicBezTo>
                      <a:pt x="462" y="1127"/>
                      <a:pt x="464" y="1127"/>
                      <a:pt x="465" y="1127"/>
                    </a:cubicBezTo>
                    <a:cubicBezTo>
                      <a:pt x="453" y="1120"/>
                      <a:pt x="442" y="1113"/>
                      <a:pt x="431" y="1108"/>
                    </a:cubicBezTo>
                    <a:cubicBezTo>
                      <a:pt x="421" y="1104"/>
                      <a:pt x="412" y="1100"/>
                      <a:pt x="403" y="1095"/>
                    </a:cubicBezTo>
                    <a:cubicBezTo>
                      <a:pt x="394" y="1090"/>
                      <a:pt x="385" y="1084"/>
                      <a:pt x="376" y="1079"/>
                    </a:cubicBezTo>
                    <a:cubicBezTo>
                      <a:pt x="364" y="1073"/>
                      <a:pt x="352" y="1067"/>
                      <a:pt x="340" y="1061"/>
                    </a:cubicBezTo>
                    <a:cubicBezTo>
                      <a:pt x="334" y="1057"/>
                      <a:pt x="327" y="1053"/>
                      <a:pt x="320" y="1050"/>
                    </a:cubicBezTo>
                    <a:cubicBezTo>
                      <a:pt x="302" y="1040"/>
                      <a:pt x="284" y="1031"/>
                      <a:pt x="266" y="1022"/>
                    </a:cubicBezTo>
                    <a:cubicBezTo>
                      <a:pt x="257" y="1017"/>
                      <a:pt x="247" y="1012"/>
                      <a:pt x="238" y="1006"/>
                    </a:cubicBezTo>
                    <a:cubicBezTo>
                      <a:pt x="229" y="1000"/>
                      <a:pt x="219" y="996"/>
                      <a:pt x="209" y="991"/>
                    </a:cubicBezTo>
                    <a:cubicBezTo>
                      <a:pt x="195" y="984"/>
                      <a:pt x="181" y="978"/>
                      <a:pt x="167" y="972"/>
                    </a:cubicBezTo>
                    <a:close/>
                    <a:moveTo>
                      <a:pt x="638" y="2262"/>
                    </a:moveTo>
                    <a:cubicBezTo>
                      <a:pt x="641" y="2261"/>
                      <a:pt x="642" y="2261"/>
                      <a:pt x="643" y="2260"/>
                    </a:cubicBezTo>
                    <a:cubicBezTo>
                      <a:pt x="658" y="2254"/>
                      <a:pt x="673" y="2248"/>
                      <a:pt x="689" y="2243"/>
                    </a:cubicBezTo>
                    <a:cubicBezTo>
                      <a:pt x="705" y="2237"/>
                      <a:pt x="721" y="2231"/>
                      <a:pt x="738" y="2230"/>
                    </a:cubicBezTo>
                    <a:cubicBezTo>
                      <a:pt x="751" y="2229"/>
                      <a:pt x="763" y="2228"/>
                      <a:pt x="774" y="2233"/>
                    </a:cubicBezTo>
                    <a:cubicBezTo>
                      <a:pt x="775" y="2234"/>
                      <a:pt x="776" y="2234"/>
                      <a:pt x="777" y="2234"/>
                    </a:cubicBezTo>
                    <a:cubicBezTo>
                      <a:pt x="786" y="2236"/>
                      <a:pt x="794" y="2240"/>
                      <a:pt x="802" y="2245"/>
                    </a:cubicBezTo>
                    <a:cubicBezTo>
                      <a:pt x="807" y="2249"/>
                      <a:pt x="812" y="2253"/>
                      <a:pt x="817" y="2257"/>
                    </a:cubicBezTo>
                    <a:cubicBezTo>
                      <a:pt x="818" y="2258"/>
                      <a:pt x="820" y="2258"/>
                      <a:pt x="822" y="2259"/>
                    </a:cubicBezTo>
                    <a:cubicBezTo>
                      <a:pt x="823" y="2249"/>
                      <a:pt x="824" y="2240"/>
                      <a:pt x="825" y="2231"/>
                    </a:cubicBezTo>
                    <a:cubicBezTo>
                      <a:pt x="825" y="2227"/>
                      <a:pt x="825" y="2223"/>
                      <a:pt x="824" y="2220"/>
                    </a:cubicBezTo>
                    <a:cubicBezTo>
                      <a:pt x="824" y="2215"/>
                      <a:pt x="822" y="2211"/>
                      <a:pt x="821" y="2206"/>
                    </a:cubicBezTo>
                    <a:cubicBezTo>
                      <a:pt x="817" y="2206"/>
                      <a:pt x="814" y="2206"/>
                      <a:pt x="811" y="2206"/>
                    </a:cubicBezTo>
                    <a:cubicBezTo>
                      <a:pt x="804" y="2206"/>
                      <a:pt x="798" y="2206"/>
                      <a:pt x="792" y="2206"/>
                    </a:cubicBezTo>
                    <a:cubicBezTo>
                      <a:pt x="781" y="2206"/>
                      <a:pt x="769" y="2207"/>
                      <a:pt x="758" y="2208"/>
                    </a:cubicBezTo>
                    <a:cubicBezTo>
                      <a:pt x="755" y="2208"/>
                      <a:pt x="752" y="2208"/>
                      <a:pt x="750" y="2208"/>
                    </a:cubicBezTo>
                    <a:cubicBezTo>
                      <a:pt x="727" y="2210"/>
                      <a:pt x="704" y="2205"/>
                      <a:pt x="681" y="2202"/>
                    </a:cubicBezTo>
                    <a:cubicBezTo>
                      <a:pt x="671" y="2201"/>
                      <a:pt x="661" y="2198"/>
                      <a:pt x="650" y="2196"/>
                    </a:cubicBezTo>
                    <a:cubicBezTo>
                      <a:pt x="649" y="2198"/>
                      <a:pt x="647" y="2200"/>
                      <a:pt x="647" y="2202"/>
                    </a:cubicBezTo>
                    <a:cubicBezTo>
                      <a:pt x="642" y="2221"/>
                      <a:pt x="641" y="2241"/>
                      <a:pt x="638" y="2262"/>
                    </a:cubicBezTo>
                    <a:close/>
                    <a:moveTo>
                      <a:pt x="641" y="2328"/>
                    </a:moveTo>
                    <a:cubicBezTo>
                      <a:pt x="639" y="2338"/>
                      <a:pt x="641" y="2347"/>
                      <a:pt x="643" y="2355"/>
                    </a:cubicBezTo>
                    <a:cubicBezTo>
                      <a:pt x="643" y="2356"/>
                      <a:pt x="643" y="2358"/>
                      <a:pt x="644" y="2358"/>
                    </a:cubicBezTo>
                    <a:cubicBezTo>
                      <a:pt x="648" y="2362"/>
                      <a:pt x="652" y="2366"/>
                      <a:pt x="658" y="2368"/>
                    </a:cubicBezTo>
                    <a:cubicBezTo>
                      <a:pt x="672" y="2372"/>
                      <a:pt x="687" y="2375"/>
                      <a:pt x="701" y="2376"/>
                    </a:cubicBezTo>
                    <a:cubicBezTo>
                      <a:pt x="706" y="2376"/>
                      <a:pt x="710" y="2376"/>
                      <a:pt x="714" y="2377"/>
                    </a:cubicBezTo>
                    <a:cubicBezTo>
                      <a:pt x="723" y="2379"/>
                      <a:pt x="731" y="2380"/>
                      <a:pt x="739" y="2379"/>
                    </a:cubicBezTo>
                    <a:cubicBezTo>
                      <a:pt x="757" y="2377"/>
                      <a:pt x="775" y="2373"/>
                      <a:pt x="792" y="2365"/>
                    </a:cubicBezTo>
                    <a:cubicBezTo>
                      <a:pt x="800" y="2360"/>
                      <a:pt x="809" y="2356"/>
                      <a:pt x="814" y="2347"/>
                    </a:cubicBezTo>
                    <a:cubicBezTo>
                      <a:pt x="824" y="2331"/>
                      <a:pt x="831" y="2313"/>
                      <a:pt x="834" y="2294"/>
                    </a:cubicBezTo>
                    <a:cubicBezTo>
                      <a:pt x="836" y="2285"/>
                      <a:pt x="837" y="2277"/>
                      <a:pt x="834" y="2267"/>
                    </a:cubicBezTo>
                    <a:cubicBezTo>
                      <a:pt x="833" y="2269"/>
                      <a:pt x="832" y="2269"/>
                      <a:pt x="832" y="2270"/>
                    </a:cubicBezTo>
                    <a:cubicBezTo>
                      <a:pt x="830" y="2279"/>
                      <a:pt x="827" y="2287"/>
                      <a:pt x="821" y="2294"/>
                    </a:cubicBezTo>
                    <a:cubicBezTo>
                      <a:pt x="821" y="2295"/>
                      <a:pt x="820" y="2295"/>
                      <a:pt x="820" y="2296"/>
                    </a:cubicBezTo>
                    <a:cubicBezTo>
                      <a:pt x="819" y="2303"/>
                      <a:pt x="813" y="2309"/>
                      <a:pt x="809" y="2314"/>
                    </a:cubicBezTo>
                    <a:cubicBezTo>
                      <a:pt x="802" y="2324"/>
                      <a:pt x="791" y="2329"/>
                      <a:pt x="781" y="2334"/>
                    </a:cubicBezTo>
                    <a:cubicBezTo>
                      <a:pt x="767" y="2340"/>
                      <a:pt x="752" y="2344"/>
                      <a:pt x="737" y="2347"/>
                    </a:cubicBezTo>
                    <a:cubicBezTo>
                      <a:pt x="723" y="2351"/>
                      <a:pt x="709" y="2351"/>
                      <a:pt x="695" y="2348"/>
                    </a:cubicBezTo>
                    <a:cubicBezTo>
                      <a:pt x="693" y="2347"/>
                      <a:pt x="690" y="2346"/>
                      <a:pt x="687" y="2346"/>
                    </a:cubicBezTo>
                    <a:cubicBezTo>
                      <a:pt x="671" y="2343"/>
                      <a:pt x="655" y="2339"/>
                      <a:pt x="641" y="2328"/>
                    </a:cubicBezTo>
                    <a:close/>
                    <a:moveTo>
                      <a:pt x="544" y="1138"/>
                    </a:moveTo>
                    <a:cubicBezTo>
                      <a:pt x="544" y="1138"/>
                      <a:pt x="545" y="1140"/>
                      <a:pt x="546" y="1140"/>
                    </a:cubicBezTo>
                    <a:cubicBezTo>
                      <a:pt x="551" y="1142"/>
                      <a:pt x="555" y="1141"/>
                      <a:pt x="560" y="1138"/>
                    </a:cubicBezTo>
                    <a:cubicBezTo>
                      <a:pt x="561" y="1137"/>
                      <a:pt x="563" y="1136"/>
                      <a:pt x="565" y="1136"/>
                    </a:cubicBezTo>
                    <a:cubicBezTo>
                      <a:pt x="570" y="1133"/>
                      <a:pt x="575" y="1132"/>
                      <a:pt x="580" y="1128"/>
                    </a:cubicBezTo>
                    <a:cubicBezTo>
                      <a:pt x="591" y="1120"/>
                      <a:pt x="604" y="1115"/>
                      <a:pt x="617" y="1109"/>
                    </a:cubicBezTo>
                    <a:cubicBezTo>
                      <a:pt x="622" y="1107"/>
                      <a:pt x="627" y="1106"/>
                      <a:pt x="631" y="1103"/>
                    </a:cubicBezTo>
                    <a:cubicBezTo>
                      <a:pt x="639" y="1100"/>
                      <a:pt x="647" y="1096"/>
                      <a:pt x="655" y="1092"/>
                    </a:cubicBezTo>
                    <a:cubicBezTo>
                      <a:pt x="658" y="1091"/>
                      <a:pt x="661" y="1091"/>
                      <a:pt x="664" y="1089"/>
                    </a:cubicBezTo>
                    <a:cubicBezTo>
                      <a:pt x="673" y="1085"/>
                      <a:pt x="682" y="1080"/>
                      <a:pt x="691" y="1075"/>
                    </a:cubicBezTo>
                    <a:cubicBezTo>
                      <a:pt x="703" y="1069"/>
                      <a:pt x="715" y="1063"/>
                      <a:pt x="727" y="1057"/>
                    </a:cubicBezTo>
                    <a:cubicBezTo>
                      <a:pt x="740" y="1052"/>
                      <a:pt x="753" y="1047"/>
                      <a:pt x="766" y="1041"/>
                    </a:cubicBezTo>
                    <a:cubicBezTo>
                      <a:pt x="773" y="1038"/>
                      <a:pt x="780" y="1035"/>
                      <a:pt x="787" y="1032"/>
                    </a:cubicBezTo>
                    <a:cubicBezTo>
                      <a:pt x="794" y="1029"/>
                      <a:pt x="801" y="1026"/>
                      <a:pt x="808" y="1024"/>
                    </a:cubicBezTo>
                    <a:cubicBezTo>
                      <a:pt x="812" y="1022"/>
                      <a:pt x="816" y="1020"/>
                      <a:pt x="820" y="1019"/>
                    </a:cubicBezTo>
                    <a:cubicBezTo>
                      <a:pt x="830" y="1014"/>
                      <a:pt x="840" y="1010"/>
                      <a:pt x="850" y="1006"/>
                    </a:cubicBezTo>
                    <a:cubicBezTo>
                      <a:pt x="856" y="1004"/>
                      <a:pt x="862" y="1001"/>
                      <a:pt x="868" y="999"/>
                    </a:cubicBezTo>
                    <a:cubicBezTo>
                      <a:pt x="872" y="997"/>
                      <a:pt x="877" y="994"/>
                      <a:pt x="882" y="992"/>
                    </a:cubicBezTo>
                    <a:cubicBezTo>
                      <a:pt x="885" y="991"/>
                      <a:pt x="887" y="989"/>
                      <a:pt x="888" y="985"/>
                    </a:cubicBezTo>
                    <a:cubicBezTo>
                      <a:pt x="890" y="979"/>
                      <a:pt x="892" y="973"/>
                      <a:pt x="893" y="966"/>
                    </a:cubicBezTo>
                    <a:cubicBezTo>
                      <a:pt x="894" y="964"/>
                      <a:pt x="895" y="961"/>
                      <a:pt x="895" y="956"/>
                    </a:cubicBezTo>
                    <a:cubicBezTo>
                      <a:pt x="889" y="961"/>
                      <a:pt x="882" y="961"/>
                      <a:pt x="876" y="964"/>
                    </a:cubicBezTo>
                    <a:cubicBezTo>
                      <a:pt x="870" y="968"/>
                      <a:pt x="864" y="973"/>
                      <a:pt x="857" y="974"/>
                    </a:cubicBezTo>
                    <a:cubicBezTo>
                      <a:pt x="855" y="974"/>
                      <a:pt x="853" y="976"/>
                      <a:pt x="852" y="977"/>
                    </a:cubicBezTo>
                    <a:cubicBezTo>
                      <a:pt x="847" y="982"/>
                      <a:pt x="842" y="984"/>
                      <a:pt x="837" y="986"/>
                    </a:cubicBezTo>
                    <a:cubicBezTo>
                      <a:pt x="833" y="988"/>
                      <a:pt x="828" y="989"/>
                      <a:pt x="825" y="991"/>
                    </a:cubicBezTo>
                    <a:cubicBezTo>
                      <a:pt x="819" y="994"/>
                      <a:pt x="815" y="997"/>
                      <a:pt x="809" y="1000"/>
                    </a:cubicBezTo>
                    <a:cubicBezTo>
                      <a:pt x="801" y="1004"/>
                      <a:pt x="793" y="1008"/>
                      <a:pt x="784" y="1012"/>
                    </a:cubicBezTo>
                    <a:cubicBezTo>
                      <a:pt x="780" y="1014"/>
                      <a:pt x="775" y="1016"/>
                      <a:pt x="771" y="1019"/>
                    </a:cubicBezTo>
                    <a:cubicBezTo>
                      <a:pt x="765" y="1022"/>
                      <a:pt x="759" y="1025"/>
                      <a:pt x="752" y="1029"/>
                    </a:cubicBezTo>
                    <a:cubicBezTo>
                      <a:pt x="747" y="1031"/>
                      <a:pt x="741" y="1033"/>
                      <a:pt x="735" y="1036"/>
                    </a:cubicBezTo>
                    <a:cubicBezTo>
                      <a:pt x="728" y="1039"/>
                      <a:pt x="722" y="1043"/>
                      <a:pt x="714" y="1047"/>
                    </a:cubicBezTo>
                    <a:cubicBezTo>
                      <a:pt x="710" y="1049"/>
                      <a:pt x="705" y="1051"/>
                      <a:pt x="700" y="1053"/>
                    </a:cubicBezTo>
                    <a:cubicBezTo>
                      <a:pt x="693" y="1057"/>
                      <a:pt x="686" y="1061"/>
                      <a:pt x="679" y="1066"/>
                    </a:cubicBezTo>
                    <a:cubicBezTo>
                      <a:pt x="672" y="1070"/>
                      <a:pt x="664" y="1072"/>
                      <a:pt x="657" y="1077"/>
                    </a:cubicBezTo>
                    <a:cubicBezTo>
                      <a:pt x="650" y="1082"/>
                      <a:pt x="643" y="1087"/>
                      <a:pt x="634" y="1091"/>
                    </a:cubicBezTo>
                    <a:cubicBezTo>
                      <a:pt x="624" y="1095"/>
                      <a:pt x="614" y="1101"/>
                      <a:pt x="603" y="1105"/>
                    </a:cubicBezTo>
                    <a:cubicBezTo>
                      <a:pt x="592" y="1109"/>
                      <a:pt x="584" y="1117"/>
                      <a:pt x="573" y="1121"/>
                    </a:cubicBezTo>
                    <a:cubicBezTo>
                      <a:pt x="563" y="1125"/>
                      <a:pt x="554" y="1132"/>
                      <a:pt x="544" y="1138"/>
                    </a:cubicBezTo>
                    <a:close/>
                    <a:moveTo>
                      <a:pt x="433" y="1097"/>
                    </a:moveTo>
                    <a:cubicBezTo>
                      <a:pt x="429" y="1091"/>
                      <a:pt x="422" y="1090"/>
                      <a:pt x="419" y="1084"/>
                    </a:cubicBezTo>
                    <a:cubicBezTo>
                      <a:pt x="419" y="1083"/>
                      <a:pt x="418" y="1082"/>
                      <a:pt x="417" y="1082"/>
                    </a:cubicBezTo>
                    <a:cubicBezTo>
                      <a:pt x="410" y="1081"/>
                      <a:pt x="407" y="1075"/>
                      <a:pt x="402" y="1072"/>
                    </a:cubicBezTo>
                    <a:cubicBezTo>
                      <a:pt x="396" y="1068"/>
                      <a:pt x="390" y="1064"/>
                      <a:pt x="385" y="1060"/>
                    </a:cubicBezTo>
                    <a:cubicBezTo>
                      <a:pt x="374" y="1053"/>
                      <a:pt x="363" y="1047"/>
                      <a:pt x="354" y="1039"/>
                    </a:cubicBezTo>
                    <a:cubicBezTo>
                      <a:pt x="351" y="1036"/>
                      <a:pt x="348" y="1033"/>
                      <a:pt x="344" y="1031"/>
                    </a:cubicBezTo>
                    <a:cubicBezTo>
                      <a:pt x="335" y="1023"/>
                      <a:pt x="325" y="1016"/>
                      <a:pt x="315" y="1009"/>
                    </a:cubicBezTo>
                    <a:cubicBezTo>
                      <a:pt x="311" y="1006"/>
                      <a:pt x="308" y="1002"/>
                      <a:pt x="304" y="1000"/>
                    </a:cubicBezTo>
                    <a:cubicBezTo>
                      <a:pt x="286" y="989"/>
                      <a:pt x="270" y="976"/>
                      <a:pt x="254" y="962"/>
                    </a:cubicBezTo>
                    <a:cubicBezTo>
                      <a:pt x="250" y="959"/>
                      <a:pt x="246" y="956"/>
                      <a:pt x="241" y="953"/>
                    </a:cubicBezTo>
                    <a:cubicBezTo>
                      <a:pt x="238" y="951"/>
                      <a:pt x="235" y="948"/>
                      <a:pt x="232" y="946"/>
                    </a:cubicBezTo>
                    <a:cubicBezTo>
                      <a:pt x="231" y="946"/>
                      <a:pt x="230" y="945"/>
                      <a:pt x="229" y="944"/>
                    </a:cubicBezTo>
                    <a:cubicBezTo>
                      <a:pt x="226" y="942"/>
                      <a:pt x="222" y="941"/>
                      <a:pt x="220" y="939"/>
                    </a:cubicBezTo>
                    <a:cubicBezTo>
                      <a:pt x="216" y="933"/>
                      <a:pt x="209" y="932"/>
                      <a:pt x="205" y="927"/>
                    </a:cubicBezTo>
                    <a:cubicBezTo>
                      <a:pt x="204" y="926"/>
                      <a:pt x="203" y="926"/>
                      <a:pt x="201" y="925"/>
                    </a:cubicBezTo>
                    <a:cubicBezTo>
                      <a:pt x="201" y="928"/>
                      <a:pt x="201" y="930"/>
                      <a:pt x="202" y="932"/>
                    </a:cubicBezTo>
                    <a:cubicBezTo>
                      <a:pt x="202" y="935"/>
                      <a:pt x="203" y="938"/>
                      <a:pt x="203" y="941"/>
                    </a:cubicBezTo>
                    <a:cubicBezTo>
                      <a:pt x="205" y="950"/>
                      <a:pt x="206" y="959"/>
                      <a:pt x="208" y="969"/>
                    </a:cubicBezTo>
                    <a:cubicBezTo>
                      <a:pt x="209" y="973"/>
                      <a:pt x="210" y="978"/>
                      <a:pt x="214" y="980"/>
                    </a:cubicBezTo>
                    <a:cubicBezTo>
                      <a:pt x="224" y="986"/>
                      <a:pt x="234" y="993"/>
                      <a:pt x="244" y="998"/>
                    </a:cubicBezTo>
                    <a:cubicBezTo>
                      <a:pt x="253" y="1003"/>
                      <a:pt x="262" y="1007"/>
                      <a:pt x="271" y="1012"/>
                    </a:cubicBezTo>
                    <a:cubicBezTo>
                      <a:pt x="278" y="1015"/>
                      <a:pt x="284" y="1019"/>
                      <a:pt x="290" y="1023"/>
                    </a:cubicBezTo>
                    <a:cubicBezTo>
                      <a:pt x="304" y="1030"/>
                      <a:pt x="317" y="1036"/>
                      <a:pt x="331" y="1043"/>
                    </a:cubicBezTo>
                    <a:cubicBezTo>
                      <a:pt x="341" y="1048"/>
                      <a:pt x="351" y="1053"/>
                      <a:pt x="360" y="1058"/>
                    </a:cubicBezTo>
                    <a:cubicBezTo>
                      <a:pt x="365" y="1061"/>
                      <a:pt x="369" y="1065"/>
                      <a:pt x="373" y="1066"/>
                    </a:cubicBezTo>
                    <a:cubicBezTo>
                      <a:pt x="383" y="1069"/>
                      <a:pt x="390" y="1075"/>
                      <a:pt x="397" y="1079"/>
                    </a:cubicBezTo>
                    <a:cubicBezTo>
                      <a:pt x="407" y="1085"/>
                      <a:pt x="416" y="1090"/>
                      <a:pt x="426" y="1095"/>
                    </a:cubicBezTo>
                    <a:cubicBezTo>
                      <a:pt x="428" y="1096"/>
                      <a:pt x="431" y="1096"/>
                      <a:pt x="433" y="1097"/>
                    </a:cubicBezTo>
                    <a:close/>
                    <a:moveTo>
                      <a:pt x="224" y="2336"/>
                    </a:moveTo>
                    <a:cubicBezTo>
                      <a:pt x="223" y="2336"/>
                      <a:pt x="222" y="2336"/>
                      <a:pt x="222" y="2337"/>
                    </a:cubicBezTo>
                    <a:cubicBezTo>
                      <a:pt x="223" y="2340"/>
                      <a:pt x="224" y="2344"/>
                      <a:pt x="225" y="2347"/>
                    </a:cubicBezTo>
                    <a:cubicBezTo>
                      <a:pt x="229" y="2356"/>
                      <a:pt x="233" y="2365"/>
                      <a:pt x="242" y="2370"/>
                    </a:cubicBezTo>
                    <a:cubicBezTo>
                      <a:pt x="248" y="2374"/>
                      <a:pt x="253" y="2377"/>
                      <a:pt x="258" y="2381"/>
                    </a:cubicBezTo>
                    <a:cubicBezTo>
                      <a:pt x="261" y="2384"/>
                      <a:pt x="266" y="2385"/>
                      <a:pt x="269" y="2388"/>
                    </a:cubicBezTo>
                    <a:cubicBezTo>
                      <a:pt x="278" y="2396"/>
                      <a:pt x="290" y="2398"/>
                      <a:pt x="301" y="2402"/>
                    </a:cubicBezTo>
                    <a:cubicBezTo>
                      <a:pt x="317" y="2406"/>
                      <a:pt x="334" y="2407"/>
                      <a:pt x="350" y="2403"/>
                    </a:cubicBezTo>
                    <a:cubicBezTo>
                      <a:pt x="363" y="2400"/>
                      <a:pt x="375" y="2396"/>
                      <a:pt x="386" y="2387"/>
                    </a:cubicBezTo>
                    <a:cubicBezTo>
                      <a:pt x="391" y="2383"/>
                      <a:pt x="396" y="2380"/>
                      <a:pt x="401" y="2376"/>
                    </a:cubicBezTo>
                    <a:cubicBezTo>
                      <a:pt x="405" y="2372"/>
                      <a:pt x="409" y="2367"/>
                      <a:pt x="412" y="2363"/>
                    </a:cubicBezTo>
                    <a:cubicBezTo>
                      <a:pt x="413" y="2361"/>
                      <a:pt x="415" y="2359"/>
                      <a:pt x="413" y="2356"/>
                    </a:cubicBezTo>
                    <a:cubicBezTo>
                      <a:pt x="410" y="2359"/>
                      <a:pt x="407" y="2362"/>
                      <a:pt x="403" y="2363"/>
                    </a:cubicBezTo>
                    <a:cubicBezTo>
                      <a:pt x="398" y="2366"/>
                      <a:pt x="392" y="2368"/>
                      <a:pt x="386" y="2369"/>
                    </a:cubicBezTo>
                    <a:cubicBezTo>
                      <a:pt x="374" y="2371"/>
                      <a:pt x="363" y="2374"/>
                      <a:pt x="351" y="2375"/>
                    </a:cubicBezTo>
                    <a:cubicBezTo>
                      <a:pt x="345" y="2377"/>
                      <a:pt x="339" y="2377"/>
                      <a:pt x="332" y="2377"/>
                    </a:cubicBezTo>
                    <a:cubicBezTo>
                      <a:pt x="320" y="2378"/>
                      <a:pt x="308" y="2379"/>
                      <a:pt x="295" y="2375"/>
                    </a:cubicBezTo>
                    <a:cubicBezTo>
                      <a:pt x="286" y="2373"/>
                      <a:pt x="276" y="2371"/>
                      <a:pt x="266" y="2367"/>
                    </a:cubicBezTo>
                    <a:cubicBezTo>
                      <a:pt x="257" y="2364"/>
                      <a:pt x="246" y="2362"/>
                      <a:pt x="240" y="2351"/>
                    </a:cubicBezTo>
                    <a:cubicBezTo>
                      <a:pt x="240" y="2350"/>
                      <a:pt x="238" y="2349"/>
                      <a:pt x="237" y="2348"/>
                    </a:cubicBezTo>
                    <a:cubicBezTo>
                      <a:pt x="232" y="2346"/>
                      <a:pt x="229" y="2341"/>
                      <a:pt x="226" y="2337"/>
                    </a:cubicBezTo>
                    <a:cubicBezTo>
                      <a:pt x="225" y="2337"/>
                      <a:pt x="224" y="2336"/>
                      <a:pt x="224" y="2336"/>
                    </a:cubicBezTo>
                    <a:close/>
                    <a:moveTo>
                      <a:pt x="473" y="1131"/>
                    </a:moveTo>
                    <a:cubicBezTo>
                      <a:pt x="471" y="1146"/>
                      <a:pt x="479" y="1159"/>
                      <a:pt x="480" y="1174"/>
                    </a:cubicBezTo>
                    <a:cubicBezTo>
                      <a:pt x="484" y="1176"/>
                      <a:pt x="488" y="1179"/>
                      <a:pt x="492" y="1180"/>
                    </a:cubicBezTo>
                    <a:cubicBezTo>
                      <a:pt x="498" y="1182"/>
                      <a:pt x="504" y="1185"/>
                      <a:pt x="510" y="1184"/>
                    </a:cubicBezTo>
                    <a:cubicBezTo>
                      <a:pt x="519" y="1183"/>
                      <a:pt x="526" y="1178"/>
                      <a:pt x="532" y="1172"/>
                    </a:cubicBezTo>
                    <a:cubicBezTo>
                      <a:pt x="537" y="1166"/>
                      <a:pt x="540" y="1158"/>
                      <a:pt x="540" y="1151"/>
                    </a:cubicBezTo>
                    <a:cubicBezTo>
                      <a:pt x="540" y="1147"/>
                      <a:pt x="541" y="1144"/>
                      <a:pt x="541" y="1140"/>
                    </a:cubicBezTo>
                    <a:cubicBezTo>
                      <a:pt x="530" y="1142"/>
                      <a:pt x="523" y="1147"/>
                      <a:pt x="518" y="1154"/>
                    </a:cubicBezTo>
                    <a:cubicBezTo>
                      <a:pt x="513" y="1152"/>
                      <a:pt x="507" y="1151"/>
                      <a:pt x="504" y="1146"/>
                    </a:cubicBezTo>
                    <a:cubicBezTo>
                      <a:pt x="504" y="1145"/>
                      <a:pt x="502" y="1144"/>
                      <a:pt x="501" y="1144"/>
                    </a:cubicBezTo>
                    <a:cubicBezTo>
                      <a:pt x="492" y="1140"/>
                      <a:pt x="482" y="1135"/>
                      <a:pt x="473" y="1131"/>
                    </a:cubicBezTo>
                    <a:close/>
                    <a:moveTo>
                      <a:pt x="529" y="1560"/>
                    </a:moveTo>
                    <a:cubicBezTo>
                      <a:pt x="528" y="1556"/>
                      <a:pt x="528" y="1552"/>
                      <a:pt x="528" y="1548"/>
                    </a:cubicBezTo>
                    <a:cubicBezTo>
                      <a:pt x="528" y="1545"/>
                      <a:pt x="529" y="1542"/>
                      <a:pt x="530" y="1539"/>
                    </a:cubicBezTo>
                    <a:cubicBezTo>
                      <a:pt x="530" y="1537"/>
                      <a:pt x="531" y="1535"/>
                      <a:pt x="531" y="1533"/>
                    </a:cubicBezTo>
                    <a:cubicBezTo>
                      <a:pt x="530" y="1527"/>
                      <a:pt x="531" y="1522"/>
                      <a:pt x="532" y="1516"/>
                    </a:cubicBezTo>
                    <a:cubicBezTo>
                      <a:pt x="533" y="1512"/>
                      <a:pt x="533" y="1508"/>
                      <a:pt x="534" y="1504"/>
                    </a:cubicBezTo>
                    <a:cubicBezTo>
                      <a:pt x="535" y="1494"/>
                      <a:pt x="536" y="1483"/>
                      <a:pt x="536" y="1473"/>
                    </a:cubicBezTo>
                    <a:cubicBezTo>
                      <a:pt x="528" y="1472"/>
                      <a:pt x="519" y="1472"/>
                      <a:pt x="510" y="1471"/>
                    </a:cubicBezTo>
                    <a:cubicBezTo>
                      <a:pt x="509" y="1477"/>
                      <a:pt x="508" y="1484"/>
                      <a:pt x="509" y="1491"/>
                    </a:cubicBezTo>
                    <a:cubicBezTo>
                      <a:pt x="511" y="1498"/>
                      <a:pt x="510" y="1506"/>
                      <a:pt x="510" y="1514"/>
                    </a:cubicBezTo>
                    <a:cubicBezTo>
                      <a:pt x="510" y="1518"/>
                      <a:pt x="511" y="1522"/>
                      <a:pt x="511" y="1527"/>
                    </a:cubicBezTo>
                    <a:cubicBezTo>
                      <a:pt x="512" y="1534"/>
                      <a:pt x="512" y="1542"/>
                      <a:pt x="512" y="1550"/>
                    </a:cubicBezTo>
                    <a:cubicBezTo>
                      <a:pt x="512" y="1554"/>
                      <a:pt x="513" y="1558"/>
                      <a:pt x="513" y="1562"/>
                    </a:cubicBezTo>
                    <a:cubicBezTo>
                      <a:pt x="519" y="1561"/>
                      <a:pt x="523" y="1564"/>
                      <a:pt x="529" y="1560"/>
                    </a:cubicBezTo>
                    <a:close/>
                    <a:moveTo>
                      <a:pt x="372" y="2204"/>
                    </a:moveTo>
                    <a:cubicBezTo>
                      <a:pt x="390" y="2214"/>
                      <a:pt x="408" y="2224"/>
                      <a:pt x="426" y="2235"/>
                    </a:cubicBezTo>
                    <a:cubicBezTo>
                      <a:pt x="426" y="2228"/>
                      <a:pt x="427" y="2221"/>
                      <a:pt x="426" y="2215"/>
                    </a:cubicBezTo>
                    <a:cubicBezTo>
                      <a:pt x="426" y="2213"/>
                      <a:pt x="425" y="2211"/>
                      <a:pt x="428" y="2210"/>
                    </a:cubicBezTo>
                    <a:cubicBezTo>
                      <a:pt x="433" y="2207"/>
                      <a:pt x="432" y="2203"/>
                      <a:pt x="430" y="2199"/>
                    </a:cubicBezTo>
                    <a:cubicBezTo>
                      <a:pt x="412" y="2200"/>
                      <a:pt x="394" y="2201"/>
                      <a:pt x="375" y="2203"/>
                    </a:cubicBezTo>
                    <a:cubicBezTo>
                      <a:pt x="374" y="2203"/>
                      <a:pt x="373" y="2203"/>
                      <a:pt x="372" y="2204"/>
                    </a:cubicBezTo>
                    <a:close/>
                    <a:moveTo>
                      <a:pt x="513" y="1572"/>
                    </a:moveTo>
                    <a:cubicBezTo>
                      <a:pt x="513" y="1579"/>
                      <a:pt x="513" y="1587"/>
                      <a:pt x="513" y="1595"/>
                    </a:cubicBezTo>
                    <a:cubicBezTo>
                      <a:pt x="513" y="1601"/>
                      <a:pt x="514" y="1608"/>
                      <a:pt x="514" y="1614"/>
                    </a:cubicBezTo>
                    <a:cubicBezTo>
                      <a:pt x="515" y="1626"/>
                      <a:pt x="515" y="1638"/>
                      <a:pt x="515" y="1649"/>
                    </a:cubicBezTo>
                    <a:cubicBezTo>
                      <a:pt x="519" y="1649"/>
                      <a:pt x="523" y="1649"/>
                      <a:pt x="526" y="1649"/>
                    </a:cubicBezTo>
                    <a:cubicBezTo>
                      <a:pt x="526" y="1640"/>
                      <a:pt x="526" y="1632"/>
                      <a:pt x="526" y="1624"/>
                    </a:cubicBezTo>
                    <a:cubicBezTo>
                      <a:pt x="526" y="1622"/>
                      <a:pt x="526" y="1621"/>
                      <a:pt x="526" y="1619"/>
                    </a:cubicBezTo>
                    <a:cubicBezTo>
                      <a:pt x="526" y="1614"/>
                      <a:pt x="526" y="1609"/>
                      <a:pt x="527" y="1605"/>
                    </a:cubicBezTo>
                    <a:cubicBezTo>
                      <a:pt x="529" y="1594"/>
                      <a:pt x="528" y="1583"/>
                      <a:pt x="527" y="1572"/>
                    </a:cubicBezTo>
                    <a:cubicBezTo>
                      <a:pt x="522" y="1572"/>
                      <a:pt x="518" y="1572"/>
                      <a:pt x="513" y="1572"/>
                    </a:cubicBezTo>
                    <a:close/>
                    <a:moveTo>
                      <a:pt x="711" y="328"/>
                    </a:moveTo>
                    <a:cubicBezTo>
                      <a:pt x="717" y="325"/>
                      <a:pt x="721" y="322"/>
                      <a:pt x="724" y="318"/>
                    </a:cubicBezTo>
                    <a:cubicBezTo>
                      <a:pt x="727" y="312"/>
                      <a:pt x="729" y="306"/>
                      <a:pt x="733" y="300"/>
                    </a:cubicBezTo>
                    <a:cubicBezTo>
                      <a:pt x="739" y="291"/>
                      <a:pt x="740" y="281"/>
                      <a:pt x="740" y="271"/>
                    </a:cubicBezTo>
                    <a:cubicBezTo>
                      <a:pt x="740" y="267"/>
                      <a:pt x="738" y="264"/>
                      <a:pt x="735" y="263"/>
                    </a:cubicBezTo>
                    <a:cubicBezTo>
                      <a:pt x="728" y="260"/>
                      <a:pt x="720" y="265"/>
                      <a:pt x="719" y="273"/>
                    </a:cubicBezTo>
                    <a:cubicBezTo>
                      <a:pt x="719" y="275"/>
                      <a:pt x="719" y="277"/>
                      <a:pt x="719" y="280"/>
                    </a:cubicBezTo>
                    <a:cubicBezTo>
                      <a:pt x="719" y="286"/>
                      <a:pt x="719" y="293"/>
                      <a:pt x="718" y="299"/>
                    </a:cubicBezTo>
                    <a:cubicBezTo>
                      <a:pt x="716" y="309"/>
                      <a:pt x="714" y="317"/>
                      <a:pt x="711" y="328"/>
                    </a:cubicBezTo>
                    <a:close/>
                    <a:moveTo>
                      <a:pt x="341" y="316"/>
                    </a:moveTo>
                    <a:cubicBezTo>
                      <a:pt x="341" y="314"/>
                      <a:pt x="341" y="313"/>
                      <a:pt x="341" y="312"/>
                    </a:cubicBezTo>
                    <a:cubicBezTo>
                      <a:pt x="339" y="305"/>
                      <a:pt x="339" y="297"/>
                      <a:pt x="339" y="290"/>
                    </a:cubicBezTo>
                    <a:cubicBezTo>
                      <a:pt x="341" y="280"/>
                      <a:pt x="341" y="271"/>
                      <a:pt x="342" y="262"/>
                    </a:cubicBezTo>
                    <a:cubicBezTo>
                      <a:pt x="342" y="258"/>
                      <a:pt x="341" y="256"/>
                      <a:pt x="338" y="254"/>
                    </a:cubicBezTo>
                    <a:cubicBezTo>
                      <a:pt x="335" y="253"/>
                      <a:pt x="332" y="253"/>
                      <a:pt x="329" y="256"/>
                    </a:cubicBezTo>
                    <a:cubicBezTo>
                      <a:pt x="325" y="260"/>
                      <a:pt x="321" y="264"/>
                      <a:pt x="323" y="271"/>
                    </a:cubicBezTo>
                    <a:cubicBezTo>
                      <a:pt x="323" y="272"/>
                      <a:pt x="323" y="273"/>
                      <a:pt x="323" y="275"/>
                    </a:cubicBezTo>
                    <a:cubicBezTo>
                      <a:pt x="323" y="287"/>
                      <a:pt x="326" y="298"/>
                      <a:pt x="331" y="308"/>
                    </a:cubicBezTo>
                    <a:cubicBezTo>
                      <a:pt x="333" y="312"/>
                      <a:pt x="336" y="315"/>
                      <a:pt x="341" y="316"/>
                    </a:cubicBezTo>
                    <a:close/>
                    <a:moveTo>
                      <a:pt x="287" y="2198"/>
                    </a:moveTo>
                    <a:cubicBezTo>
                      <a:pt x="287" y="2198"/>
                      <a:pt x="288" y="2198"/>
                      <a:pt x="288" y="2197"/>
                    </a:cubicBezTo>
                    <a:cubicBezTo>
                      <a:pt x="282" y="2196"/>
                      <a:pt x="276" y="2196"/>
                      <a:pt x="270" y="2195"/>
                    </a:cubicBezTo>
                    <a:cubicBezTo>
                      <a:pt x="265" y="2194"/>
                      <a:pt x="259" y="2195"/>
                      <a:pt x="255" y="2193"/>
                    </a:cubicBezTo>
                    <a:cubicBezTo>
                      <a:pt x="251" y="2191"/>
                      <a:pt x="247" y="2191"/>
                      <a:pt x="243" y="2190"/>
                    </a:cubicBezTo>
                    <a:cubicBezTo>
                      <a:pt x="243" y="2196"/>
                      <a:pt x="242" y="2200"/>
                      <a:pt x="241" y="2205"/>
                    </a:cubicBezTo>
                    <a:cubicBezTo>
                      <a:pt x="257" y="2203"/>
                      <a:pt x="272" y="2201"/>
                      <a:pt x="287" y="2198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47" name="Freeform 6"/>
              <p:cNvSpPr>
                <a:spLocks/>
              </p:cNvSpPr>
              <p:nvPr/>
            </p:nvSpPr>
            <p:spPr bwMode="auto">
              <a:xfrm>
                <a:off x="6153150" y="3414713"/>
                <a:ext cx="20638" cy="12700"/>
              </a:xfrm>
              <a:custGeom>
                <a:avLst/>
                <a:gdLst>
                  <a:gd name="T0" fmla="*/ 0 w 8"/>
                  <a:gd name="T1" fmla="*/ 0 h 5"/>
                  <a:gd name="T2" fmla="*/ 8 w 8"/>
                  <a:gd name="T3" fmla="*/ 2 h 5"/>
                  <a:gd name="T4" fmla="*/ 0 w 8"/>
                  <a:gd name="T5" fmla="*/ 0 h 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8" h="5">
                    <a:moveTo>
                      <a:pt x="0" y="0"/>
                    </a:moveTo>
                    <a:cubicBezTo>
                      <a:pt x="2" y="1"/>
                      <a:pt x="5" y="2"/>
                      <a:pt x="8" y="2"/>
                    </a:cubicBezTo>
                    <a:cubicBezTo>
                      <a:pt x="2" y="5"/>
                      <a:pt x="0" y="4"/>
                      <a:pt x="0" y="0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48" name="Freeform 7"/>
              <p:cNvSpPr>
                <a:spLocks/>
              </p:cNvSpPr>
              <p:nvPr/>
            </p:nvSpPr>
            <p:spPr bwMode="auto">
              <a:xfrm>
                <a:off x="3313113" y="1819276"/>
                <a:ext cx="2646363" cy="1898650"/>
              </a:xfrm>
              <a:custGeom>
                <a:avLst/>
                <a:gdLst>
                  <a:gd name="T0" fmla="*/ 190 w 1007"/>
                  <a:gd name="T1" fmla="*/ 373 h 724"/>
                  <a:gd name="T2" fmla="*/ 183 w 1007"/>
                  <a:gd name="T3" fmla="*/ 417 h 724"/>
                  <a:gd name="T4" fmla="*/ 169 w 1007"/>
                  <a:gd name="T5" fmla="*/ 427 h 724"/>
                  <a:gd name="T6" fmla="*/ 133 w 1007"/>
                  <a:gd name="T7" fmla="*/ 421 h 724"/>
                  <a:gd name="T8" fmla="*/ 151 w 1007"/>
                  <a:gd name="T9" fmla="*/ 460 h 724"/>
                  <a:gd name="T10" fmla="*/ 125 w 1007"/>
                  <a:gd name="T11" fmla="*/ 452 h 724"/>
                  <a:gd name="T12" fmla="*/ 124 w 1007"/>
                  <a:gd name="T13" fmla="*/ 485 h 724"/>
                  <a:gd name="T14" fmla="*/ 132 w 1007"/>
                  <a:gd name="T15" fmla="*/ 536 h 724"/>
                  <a:gd name="T16" fmla="*/ 99 w 1007"/>
                  <a:gd name="T17" fmla="*/ 572 h 724"/>
                  <a:gd name="T18" fmla="*/ 95 w 1007"/>
                  <a:gd name="T19" fmla="*/ 623 h 724"/>
                  <a:gd name="T20" fmla="*/ 116 w 1007"/>
                  <a:gd name="T21" fmla="*/ 712 h 724"/>
                  <a:gd name="T22" fmla="*/ 89 w 1007"/>
                  <a:gd name="T23" fmla="*/ 696 h 724"/>
                  <a:gd name="T24" fmla="*/ 33 w 1007"/>
                  <a:gd name="T25" fmla="*/ 596 h 724"/>
                  <a:gd name="T26" fmla="*/ 2 w 1007"/>
                  <a:gd name="T27" fmla="*/ 478 h 724"/>
                  <a:gd name="T28" fmla="*/ 11 w 1007"/>
                  <a:gd name="T29" fmla="*/ 408 h 724"/>
                  <a:gd name="T30" fmla="*/ 57 w 1007"/>
                  <a:gd name="T31" fmla="*/ 299 h 724"/>
                  <a:gd name="T32" fmla="*/ 105 w 1007"/>
                  <a:gd name="T33" fmla="*/ 214 h 724"/>
                  <a:gd name="T34" fmla="*/ 124 w 1007"/>
                  <a:gd name="T35" fmla="*/ 181 h 724"/>
                  <a:gd name="T36" fmla="*/ 154 w 1007"/>
                  <a:gd name="T37" fmla="*/ 135 h 724"/>
                  <a:gd name="T38" fmla="*/ 243 w 1007"/>
                  <a:gd name="T39" fmla="*/ 47 h 724"/>
                  <a:gd name="T40" fmla="*/ 308 w 1007"/>
                  <a:gd name="T41" fmla="*/ 24 h 724"/>
                  <a:gd name="T42" fmla="*/ 361 w 1007"/>
                  <a:gd name="T43" fmla="*/ 6 h 724"/>
                  <a:gd name="T44" fmla="*/ 449 w 1007"/>
                  <a:gd name="T45" fmla="*/ 95 h 724"/>
                  <a:gd name="T46" fmla="*/ 571 w 1007"/>
                  <a:gd name="T47" fmla="*/ 108 h 724"/>
                  <a:gd name="T48" fmla="*/ 671 w 1007"/>
                  <a:gd name="T49" fmla="*/ 12 h 724"/>
                  <a:gd name="T50" fmla="*/ 709 w 1007"/>
                  <a:gd name="T51" fmla="*/ 13 h 724"/>
                  <a:gd name="T52" fmla="*/ 793 w 1007"/>
                  <a:gd name="T53" fmla="*/ 46 h 724"/>
                  <a:gd name="T54" fmla="*/ 847 w 1007"/>
                  <a:gd name="T55" fmla="*/ 97 h 724"/>
                  <a:gd name="T56" fmla="*/ 878 w 1007"/>
                  <a:gd name="T57" fmla="*/ 145 h 724"/>
                  <a:gd name="T58" fmla="*/ 904 w 1007"/>
                  <a:gd name="T59" fmla="*/ 192 h 724"/>
                  <a:gd name="T60" fmla="*/ 944 w 1007"/>
                  <a:gd name="T61" fmla="*/ 299 h 724"/>
                  <a:gd name="T62" fmla="*/ 980 w 1007"/>
                  <a:gd name="T63" fmla="*/ 401 h 724"/>
                  <a:gd name="T64" fmla="*/ 1006 w 1007"/>
                  <a:gd name="T65" fmla="*/ 545 h 724"/>
                  <a:gd name="T66" fmla="*/ 947 w 1007"/>
                  <a:gd name="T67" fmla="*/ 648 h 724"/>
                  <a:gd name="T68" fmla="*/ 839 w 1007"/>
                  <a:gd name="T69" fmla="*/ 667 h 724"/>
                  <a:gd name="T70" fmla="*/ 849 w 1007"/>
                  <a:gd name="T71" fmla="*/ 634 h 724"/>
                  <a:gd name="T72" fmla="*/ 860 w 1007"/>
                  <a:gd name="T73" fmla="*/ 599 h 724"/>
                  <a:gd name="T74" fmla="*/ 886 w 1007"/>
                  <a:gd name="T75" fmla="*/ 517 h 724"/>
                  <a:gd name="T76" fmla="*/ 909 w 1007"/>
                  <a:gd name="T77" fmla="*/ 447 h 724"/>
                  <a:gd name="T78" fmla="*/ 886 w 1007"/>
                  <a:gd name="T79" fmla="*/ 440 h 724"/>
                  <a:gd name="T80" fmla="*/ 878 w 1007"/>
                  <a:gd name="T81" fmla="*/ 403 h 724"/>
                  <a:gd name="T82" fmla="*/ 863 w 1007"/>
                  <a:gd name="T83" fmla="*/ 375 h 724"/>
                  <a:gd name="T84" fmla="*/ 840 w 1007"/>
                  <a:gd name="T85" fmla="*/ 376 h 724"/>
                  <a:gd name="T86" fmla="*/ 787 w 1007"/>
                  <a:gd name="T87" fmla="*/ 410 h 724"/>
                  <a:gd name="T88" fmla="*/ 723 w 1007"/>
                  <a:gd name="T89" fmla="*/ 448 h 724"/>
                  <a:gd name="T90" fmla="*/ 696 w 1007"/>
                  <a:gd name="T91" fmla="*/ 464 h 724"/>
                  <a:gd name="T92" fmla="*/ 667 w 1007"/>
                  <a:gd name="T93" fmla="*/ 479 h 724"/>
                  <a:gd name="T94" fmla="*/ 571 w 1007"/>
                  <a:gd name="T95" fmla="*/ 533 h 724"/>
                  <a:gd name="T96" fmla="*/ 536 w 1007"/>
                  <a:gd name="T97" fmla="*/ 552 h 724"/>
                  <a:gd name="T98" fmla="*/ 521 w 1007"/>
                  <a:gd name="T99" fmla="*/ 564 h 724"/>
                  <a:gd name="T100" fmla="*/ 465 w 1007"/>
                  <a:gd name="T101" fmla="*/ 539 h 724"/>
                  <a:gd name="T102" fmla="*/ 419 w 1007"/>
                  <a:gd name="T103" fmla="*/ 507 h 724"/>
                  <a:gd name="T104" fmla="*/ 344 w 1007"/>
                  <a:gd name="T105" fmla="*/ 443 h 724"/>
                  <a:gd name="T106" fmla="*/ 285 w 1007"/>
                  <a:gd name="T107" fmla="*/ 395 h 724"/>
                  <a:gd name="T108" fmla="*/ 253 w 1007"/>
                  <a:gd name="T109" fmla="*/ 365 h 724"/>
                  <a:gd name="T110" fmla="*/ 211 w 1007"/>
                  <a:gd name="T111" fmla="*/ 334 h 724"/>
                  <a:gd name="T112" fmla="*/ 217 w 1007"/>
                  <a:gd name="T113" fmla="*/ 372 h 7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</a:cxnLst>
                <a:rect l="0" t="0" r="r" b="b"/>
                <a:pathLst>
                  <a:path w="1007" h="724">
                    <a:moveTo>
                      <a:pt x="223" y="393"/>
                    </a:moveTo>
                    <a:cubicBezTo>
                      <a:pt x="216" y="390"/>
                      <a:pt x="213" y="384"/>
                      <a:pt x="207" y="382"/>
                    </a:cubicBezTo>
                    <a:cubicBezTo>
                      <a:pt x="201" y="381"/>
                      <a:pt x="196" y="375"/>
                      <a:pt x="190" y="373"/>
                    </a:cubicBezTo>
                    <a:cubicBezTo>
                      <a:pt x="184" y="371"/>
                      <a:pt x="178" y="369"/>
                      <a:pt x="171" y="369"/>
                    </a:cubicBezTo>
                    <a:cubicBezTo>
                      <a:pt x="172" y="375"/>
                      <a:pt x="173" y="380"/>
                      <a:pt x="175" y="385"/>
                    </a:cubicBezTo>
                    <a:cubicBezTo>
                      <a:pt x="179" y="395"/>
                      <a:pt x="183" y="405"/>
                      <a:pt x="183" y="417"/>
                    </a:cubicBezTo>
                    <a:cubicBezTo>
                      <a:pt x="184" y="420"/>
                      <a:pt x="185" y="423"/>
                      <a:pt x="186" y="427"/>
                    </a:cubicBezTo>
                    <a:cubicBezTo>
                      <a:pt x="186" y="429"/>
                      <a:pt x="186" y="430"/>
                      <a:pt x="187" y="433"/>
                    </a:cubicBezTo>
                    <a:cubicBezTo>
                      <a:pt x="180" y="432"/>
                      <a:pt x="174" y="430"/>
                      <a:pt x="169" y="427"/>
                    </a:cubicBezTo>
                    <a:cubicBezTo>
                      <a:pt x="164" y="424"/>
                      <a:pt x="159" y="421"/>
                      <a:pt x="154" y="419"/>
                    </a:cubicBezTo>
                    <a:cubicBezTo>
                      <a:pt x="148" y="416"/>
                      <a:pt x="143" y="415"/>
                      <a:pt x="137" y="414"/>
                    </a:cubicBezTo>
                    <a:cubicBezTo>
                      <a:pt x="133" y="413"/>
                      <a:pt x="131" y="417"/>
                      <a:pt x="133" y="421"/>
                    </a:cubicBezTo>
                    <a:cubicBezTo>
                      <a:pt x="134" y="423"/>
                      <a:pt x="136" y="425"/>
                      <a:pt x="137" y="427"/>
                    </a:cubicBezTo>
                    <a:cubicBezTo>
                      <a:pt x="143" y="435"/>
                      <a:pt x="147" y="443"/>
                      <a:pt x="148" y="452"/>
                    </a:cubicBezTo>
                    <a:cubicBezTo>
                      <a:pt x="149" y="455"/>
                      <a:pt x="150" y="457"/>
                      <a:pt x="151" y="460"/>
                    </a:cubicBezTo>
                    <a:cubicBezTo>
                      <a:pt x="151" y="462"/>
                      <a:pt x="152" y="464"/>
                      <a:pt x="152" y="467"/>
                    </a:cubicBezTo>
                    <a:cubicBezTo>
                      <a:pt x="144" y="464"/>
                      <a:pt x="137" y="462"/>
                      <a:pt x="130" y="459"/>
                    </a:cubicBezTo>
                    <a:cubicBezTo>
                      <a:pt x="128" y="458"/>
                      <a:pt x="127" y="454"/>
                      <a:pt x="125" y="452"/>
                    </a:cubicBezTo>
                    <a:cubicBezTo>
                      <a:pt x="122" y="450"/>
                      <a:pt x="119" y="449"/>
                      <a:pt x="117" y="451"/>
                    </a:cubicBezTo>
                    <a:cubicBezTo>
                      <a:pt x="117" y="456"/>
                      <a:pt x="118" y="460"/>
                      <a:pt x="118" y="464"/>
                    </a:cubicBezTo>
                    <a:cubicBezTo>
                      <a:pt x="125" y="470"/>
                      <a:pt x="121" y="478"/>
                      <a:pt x="124" y="485"/>
                    </a:cubicBezTo>
                    <a:cubicBezTo>
                      <a:pt x="127" y="492"/>
                      <a:pt x="127" y="499"/>
                      <a:pt x="129" y="507"/>
                    </a:cubicBezTo>
                    <a:cubicBezTo>
                      <a:pt x="132" y="515"/>
                      <a:pt x="131" y="524"/>
                      <a:pt x="135" y="532"/>
                    </a:cubicBezTo>
                    <a:cubicBezTo>
                      <a:pt x="137" y="534"/>
                      <a:pt x="135" y="536"/>
                      <a:pt x="132" y="536"/>
                    </a:cubicBezTo>
                    <a:cubicBezTo>
                      <a:pt x="126" y="536"/>
                      <a:pt x="123" y="539"/>
                      <a:pt x="119" y="543"/>
                    </a:cubicBezTo>
                    <a:cubicBezTo>
                      <a:pt x="117" y="545"/>
                      <a:pt x="115" y="546"/>
                      <a:pt x="113" y="547"/>
                    </a:cubicBezTo>
                    <a:cubicBezTo>
                      <a:pt x="105" y="553"/>
                      <a:pt x="101" y="562"/>
                      <a:pt x="99" y="572"/>
                    </a:cubicBezTo>
                    <a:cubicBezTo>
                      <a:pt x="98" y="578"/>
                      <a:pt x="97" y="585"/>
                      <a:pt x="95" y="592"/>
                    </a:cubicBezTo>
                    <a:cubicBezTo>
                      <a:pt x="94" y="597"/>
                      <a:pt x="95" y="602"/>
                      <a:pt x="95" y="607"/>
                    </a:cubicBezTo>
                    <a:cubicBezTo>
                      <a:pt x="95" y="612"/>
                      <a:pt x="95" y="618"/>
                      <a:pt x="95" y="623"/>
                    </a:cubicBezTo>
                    <a:cubicBezTo>
                      <a:pt x="95" y="632"/>
                      <a:pt x="97" y="641"/>
                      <a:pt x="98" y="649"/>
                    </a:cubicBezTo>
                    <a:cubicBezTo>
                      <a:pt x="99" y="657"/>
                      <a:pt x="101" y="664"/>
                      <a:pt x="102" y="671"/>
                    </a:cubicBezTo>
                    <a:cubicBezTo>
                      <a:pt x="103" y="686"/>
                      <a:pt x="109" y="699"/>
                      <a:pt x="116" y="712"/>
                    </a:cubicBezTo>
                    <a:cubicBezTo>
                      <a:pt x="118" y="716"/>
                      <a:pt x="120" y="720"/>
                      <a:pt x="122" y="724"/>
                    </a:cubicBezTo>
                    <a:cubicBezTo>
                      <a:pt x="120" y="724"/>
                      <a:pt x="119" y="724"/>
                      <a:pt x="118" y="724"/>
                    </a:cubicBezTo>
                    <a:cubicBezTo>
                      <a:pt x="108" y="715"/>
                      <a:pt x="97" y="708"/>
                      <a:pt x="89" y="696"/>
                    </a:cubicBezTo>
                    <a:cubicBezTo>
                      <a:pt x="80" y="681"/>
                      <a:pt x="70" y="666"/>
                      <a:pt x="60" y="651"/>
                    </a:cubicBezTo>
                    <a:cubicBezTo>
                      <a:pt x="57" y="646"/>
                      <a:pt x="54" y="640"/>
                      <a:pt x="51" y="635"/>
                    </a:cubicBezTo>
                    <a:cubicBezTo>
                      <a:pt x="45" y="622"/>
                      <a:pt x="39" y="609"/>
                      <a:pt x="33" y="596"/>
                    </a:cubicBezTo>
                    <a:cubicBezTo>
                      <a:pt x="27" y="583"/>
                      <a:pt x="23" y="570"/>
                      <a:pt x="18" y="556"/>
                    </a:cubicBezTo>
                    <a:cubicBezTo>
                      <a:pt x="14" y="540"/>
                      <a:pt x="10" y="525"/>
                      <a:pt x="6" y="509"/>
                    </a:cubicBezTo>
                    <a:cubicBezTo>
                      <a:pt x="4" y="499"/>
                      <a:pt x="3" y="488"/>
                      <a:pt x="2" y="478"/>
                    </a:cubicBezTo>
                    <a:cubicBezTo>
                      <a:pt x="1" y="470"/>
                      <a:pt x="1" y="461"/>
                      <a:pt x="0" y="453"/>
                    </a:cubicBezTo>
                    <a:cubicBezTo>
                      <a:pt x="0" y="450"/>
                      <a:pt x="1" y="446"/>
                      <a:pt x="2" y="443"/>
                    </a:cubicBezTo>
                    <a:cubicBezTo>
                      <a:pt x="5" y="431"/>
                      <a:pt x="8" y="420"/>
                      <a:pt x="11" y="408"/>
                    </a:cubicBezTo>
                    <a:cubicBezTo>
                      <a:pt x="14" y="399"/>
                      <a:pt x="17" y="389"/>
                      <a:pt x="21" y="380"/>
                    </a:cubicBezTo>
                    <a:cubicBezTo>
                      <a:pt x="26" y="367"/>
                      <a:pt x="32" y="353"/>
                      <a:pt x="38" y="340"/>
                    </a:cubicBezTo>
                    <a:cubicBezTo>
                      <a:pt x="44" y="326"/>
                      <a:pt x="50" y="313"/>
                      <a:pt x="57" y="299"/>
                    </a:cubicBezTo>
                    <a:cubicBezTo>
                      <a:pt x="61" y="290"/>
                      <a:pt x="65" y="281"/>
                      <a:pt x="70" y="272"/>
                    </a:cubicBezTo>
                    <a:cubicBezTo>
                      <a:pt x="74" y="264"/>
                      <a:pt x="79" y="255"/>
                      <a:pt x="84" y="247"/>
                    </a:cubicBezTo>
                    <a:cubicBezTo>
                      <a:pt x="90" y="235"/>
                      <a:pt x="97" y="224"/>
                      <a:pt x="105" y="214"/>
                    </a:cubicBezTo>
                    <a:cubicBezTo>
                      <a:pt x="106" y="213"/>
                      <a:pt x="107" y="211"/>
                      <a:pt x="107" y="210"/>
                    </a:cubicBezTo>
                    <a:cubicBezTo>
                      <a:pt x="111" y="204"/>
                      <a:pt x="114" y="199"/>
                      <a:pt x="117" y="193"/>
                    </a:cubicBezTo>
                    <a:cubicBezTo>
                      <a:pt x="119" y="189"/>
                      <a:pt x="122" y="185"/>
                      <a:pt x="124" y="181"/>
                    </a:cubicBezTo>
                    <a:cubicBezTo>
                      <a:pt x="130" y="172"/>
                      <a:pt x="135" y="163"/>
                      <a:pt x="140" y="154"/>
                    </a:cubicBezTo>
                    <a:cubicBezTo>
                      <a:pt x="141" y="153"/>
                      <a:pt x="142" y="151"/>
                      <a:pt x="143" y="150"/>
                    </a:cubicBezTo>
                    <a:cubicBezTo>
                      <a:pt x="147" y="145"/>
                      <a:pt x="151" y="140"/>
                      <a:pt x="154" y="135"/>
                    </a:cubicBezTo>
                    <a:cubicBezTo>
                      <a:pt x="159" y="125"/>
                      <a:pt x="167" y="117"/>
                      <a:pt x="174" y="109"/>
                    </a:cubicBezTo>
                    <a:cubicBezTo>
                      <a:pt x="183" y="99"/>
                      <a:pt x="193" y="88"/>
                      <a:pt x="203" y="78"/>
                    </a:cubicBezTo>
                    <a:cubicBezTo>
                      <a:pt x="215" y="66"/>
                      <a:pt x="228" y="55"/>
                      <a:pt x="243" y="47"/>
                    </a:cubicBezTo>
                    <a:cubicBezTo>
                      <a:pt x="255" y="40"/>
                      <a:pt x="268" y="34"/>
                      <a:pt x="282" y="31"/>
                    </a:cubicBezTo>
                    <a:cubicBezTo>
                      <a:pt x="284" y="31"/>
                      <a:pt x="285" y="31"/>
                      <a:pt x="286" y="31"/>
                    </a:cubicBezTo>
                    <a:cubicBezTo>
                      <a:pt x="293" y="27"/>
                      <a:pt x="301" y="26"/>
                      <a:pt x="308" y="24"/>
                    </a:cubicBezTo>
                    <a:cubicBezTo>
                      <a:pt x="318" y="21"/>
                      <a:pt x="329" y="19"/>
                      <a:pt x="339" y="15"/>
                    </a:cubicBezTo>
                    <a:cubicBezTo>
                      <a:pt x="343" y="14"/>
                      <a:pt x="347" y="12"/>
                      <a:pt x="351" y="10"/>
                    </a:cubicBezTo>
                    <a:cubicBezTo>
                      <a:pt x="355" y="9"/>
                      <a:pt x="358" y="7"/>
                      <a:pt x="361" y="6"/>
                    </a:cubicBezTo>
                    <a:cubicBezTo>
                      <a:pt x="375" y="23"/>
                      <a:pt x="388" y="40"/>
                      <a:pt x="402" y="56"/>
                    </a:cubicBezTo>
                    <a:cubicBezTo>
                      <a:pt x="410" y="66"/>
                      <a:pt x="421" y="75"/>
                      <a:pt x="431" y="83"/>
                    </a:cubicBezTo>
                    <a:cubicBezTo>
                      <a:pt x="436" y="88"/>
                      <a:pt x="443" y="92"/>
                      <a:pt x="449" y="95"/>
                    </a:cubicBezTo>
                    <a:cubicBezTo>
                      <a:pt x="465" y="103"/>
                      <a:pt x="482" y="108"/>
                      <a:pt x="499" y="113"/>
                    </a:cubicBezTo>
                    <a:cubicBezTo>
                      <a:pt x="513" y="118"/>
                      <a:pt x="527" y="117"/>
                      <a:pt x="542" y="116"/>
                    </a:cubicBezTo>
                    <a:cubicBezTo>
                      <a:pt x="551" y="115"/>
                      <a:pt x="561" y="111"/>
                      <a:pt x="571" y="108"/>
                    </a:cubicBezTo>
                    <a:cubicBezTo>
                      <a:pt x="589" y="102"/>
                      <a:pt x="604" y="90"/>
                      <a:pt x="618" y="77"/>
                    </a:cubicBezTo>
                    <a:cubicBezTo>
                      <a:pt x="632" y="65"/>
                      <a:pt x="644" y="51"/>
                      <a:pt x="656" y="36"/>
                    </a:cubicBezTo>
                    <a:cubicBezTo>
                      <a:pt x="661" y="28"/>
                      <a:pt x="667" y="21"/>
                      <a:pt x="671" y="12"/>
                    </a:cubicBezTo>
                    <a:cubicBezTo>
                      <a:pt x="673" y="8"/>
                      <a:pt x="674" y="5"/>
                      <a:pt x="675" y="0"/>
                    </a:cubicBezTo>
                    <a:cubicBezTo>
                      <a:pt x="682" y="3"/>
                      <a:pt x="688" y="4"/>
                      <a:pt x="693" y="7"/>
                    </a:cubicBezTo>
                    <a:cubicBezTo>
                      <a:pt x="698" y="10"/>
                      <a:pt x="704" y="11"/>
                      <a:pt x="709" y="13"/>
                    </a:cubicBezTo>
                    <a:cubicBezTo>
                      <a:pt x="711" y="14"/>
                      <a:pt x="713" y="14"/>
                      <a:pt x="715" y="15"/>
                    </a:cubicBezTo>
                    <a:cubicBezTo>
                      <a:pt x="730" y="23"/>
                      <a:pt x="746" y="26"/>
                      <a:pt x="762" y="31"/>
                    </a:cubicBezTo>
                    <a:cubicBezTo>
                      <a:pt x="773" y="34"/>
                      <a:pt x="783" y="40"/>
                      <a:pt x="793" y="46"/>
                    </a:cubicBezTo>
                    <a:cubicBezTo>
                      <a:pt x="802" y="52"/>
                      <a:pt x="811" y="59"/>
                      <a:pt x="819" y="66"/>
                    </a:cubicBezTo>
                    <a:cubicBezTo>
                      <a:pt x="823" y="69"/>
                      <a:pt x="826" y="73"/>
                      <a:pt x="830" y="77"/>
                    </a:cubicBezTo>
                    <a:cubicBezTo>
                      <a:pt x="836" y="84"/>
                      <a:pt x="841" y="90"/>
                      <a:pt x="847" y="97"/>
                    </a:cubicBezTo>
                    <a:cubicBezTo>
                      <a:pt x="850" y="101"/>
                      <a:pt x="854" y="104"/>
                      <a:pt x="855" y="110"/>
                    </a:cubicBezTo>
                    <a:cubicBezTo>
                      <a:pt x="856" y="114"/>
                      <a:pt x="861" y="117"/>
                      <a:pt x="863" y="121"/>
                    </a:cubicBezTo>
                    <a:cubicBezTo>
                      <a:pt x="868" y="129"/>
                      <a:pt x="873" y="137"/>
                      <a:pt x="878" y="145"/>
                    </a:cubicBezTo>
                    <a:cubicBezTo>
                      <a:pt x="883" y="154"/>
                      <a:pt x="889" y="163"/>
                      <a:pt x="894" y="172"/>
                    </a:cubicBezTo>
                    <a:cubicBezTo>
                      <a:pt x="896" y="176"/>
                      <a:pt x="898" y="181"/>
                      <a:pt x="901" y="185"/>
                    </a:cubicBezTo>
                    <a:cubicBezTo>
                      <a:pt x="902" y="188"/>
                      <a:pt x="902" y="190"/>
                      <a:pt x="904" y="192"/>
                    </a:cubicBezTo>
                    <a:cubicBezTo>
                      <a:pt x="910" y="203"/>
                      <a:pt x="914" y="216"/>
                      <a:pt x="919" y="228"/>
                    </a:cubicBezTo>
                    <a:cubicBezTo>
                      <a:pt x="922" y="236"/>
                      <a:pt x="924" y="245"/>
                      <a:pt x="927" y="254"/>
                    </a:cubicBezTo>
                    <a:cubicBezTo>
                      <a:pt x="932" y="269"/>
                      <a:pt x="938" y="284"/>
                      <a:pt x="944" y="299"/>
                    </a:cubicBezTo>
                    <a:cubicBezTo>
                      <a:pt x="949" y="313"/>
                      <a:pt x="954" y="326"/>
                      <a:pt x="960" y="340"/>
                    </a:cubicBezTo>
                    <a:cubicBezTo>
                      <a:pt x="963" y="349"/>
                      <a:pt x="967" y="357"/>
                      <a:pt x="969" y="366"/>
                    </a:cubicBezTo>
                    <a:cubicBezTo>
                      <a:pt x="973" y="378"/>
                      <a:pt x="976" y="389"/>
                      <a:pt x="980" y="401"/>
                    </a:cubicBezTo>
                    <a:cubicBezTo>
                      <a:pt x="987" y="423"/>
                      <a:pt x="990" y="446"/>
                      <a:pt x="994" y="469"/>
                    </a:cubicBezTo>
                    <a:cubicBezTo>
                      <a:pt x="996" y="478"/>
                      <a:pt x="998" y="486"/>
                      <a:pt x="1000" y="495"/>
                    </a:cubicBezTo>
                    <a:cubicBezTo>
                      <a:pt x="1004" y="511"/>
                      <a:pt x="1007" y="528"/>
                      <a:pt x="1006" y="545"/>
                    </a:cubicBezTo>
                    <a:cubicBezTo>
                      <a:pt x="1005" y="564"/>
                      <a:pt x="1003" y="583"/>
                      <a:pt x="998" y="602"/>
                    </a:cubicBezTo>
                    <a:cubicBezTo>
                      <a:pt x="992" y="620"/>
                      <a:pt x="979" y="632"/>
                      <a:pt x="963" y="642"/>
                    </a:cubicBezTo>
                    <a:cubicBezTo>
                      <a:pt x="959" y="645"/>
                      <a:pt x="953" y="647"/>
                      <a:pt x="947" y="648"/>
                    </a:cubicBezTo>
                    <a:cubicBezTo>
                      <a:pt x="932" y="650"/>
                      <a:pt x="918" y="656"/>
                      <a:pt x="904" y="661"/>
                    </a:cubicBezTo>
                    <a:cubicBezTo>
                      <a:pt x="891" y="665"/>
                      <a:pt x="878" y="667"/>
                      <a:pt x="866" y="669"/>
                    </a:cubicBezTo>
                    <a:cubicBezTo>
                      <a:pt x="857" y="669"/>
                      <a:pt x="848" y="671"/>
                      <a:pt x="839" y="667"/>
                    </a:cubicBezTo>
                    <a:cubicBezTo>
                      <a:pt x="840" y="664"/>
                      <a:pt x="841" y="661"/>
                      <a:pt x="842" y="658"/>
                    </a:cubicBezTo>
                    <a:cubicBezTo>
                      <a:pt x="843" y="653"/>
                      <a:pt x="846" y="649"/>
                      <a:pt x="845" y="644"/>
                    </a:cubicBezTo>
                    <a:cubicBezTo>
                      <a:pt x="845" y="641"/>
                      <a:pt x="848" y="637"/>
                      <a:pt x="849" y="634"/>
                    </a:cubicBezTo>
                    <a:cubicBezTo>
                      <a:pt x="850" y="633"/>
                      <a:pt x="851" y="631"/>
                      <a:pt x="851" y="630"/>
                    </a:cubicBezTo>
                    <a:cubicBezTo>
                      <a:pt x="852" y="622"/>
                      <a:pt x="854" y="615"/>
                      <a:pt x="858" y="608"/>
                    </a:cubicBezTo>
                    <a:cubicBezTo>
                      <a:pt x="859" y="605"/>
                      <a:pt x="860" y="602"/>
                      <a:pt x="860" y="599"/>
                    </a:cubicBezTo>
                    <a:cubicBezTo>
                      <a:pt x="862" y="588"/>
                      <a:pt x="868" y="578"/>
                      <a:pt x="870" y="567"/>
                    </a:cubicBezTo>
                    <a:cubicBezTo>
                      <a:pt x="872" y="557"/>
                      <a:pt x="876" y="547"/>
                      <a:pt x="879" y="537"/>
                    </a:cubicBezTo>
                    <a:cubicBezTo>
                      <a:pt x="881" y="530"/>
                      <a:pt x="884" y="524"/>
                      <a:pt x="886" y="517"/>
                    </a:cubicBezTo>
                    <a:cubicBezTo>
                      <a:pt x="888" y="510"/>
                      <a:pt x="890" y="504"/>
                      <a:pt x="893" y="497"/>
                    </a:cubicBezTo>
                    <a:cubicBezTo>
                      <a:pt x="897" y="482"/>
                      <a:pt x="901" y="467"/>
                      <a:pt x="906" y="453"/>
                    </a:cubicBezTo>
                    <a:cubicBezTo>
                      <a:pt x="906" y="451"/>
                      <a:pt x="908" y="449"/>
                      <a:pt x="909" y="447"/>
                    </a:cubicBezTo>
                    <a:cubicBezTo>
                      <a:pt x="911" y="444"/>
                      <a:pt x="910" y="441"/>
                      <a:pt x="908" y="439"/>
                    </a:cubicBezTo>
                    <a:cubicBezTo>
                      <a:pt x="904" y="435"/>
                      <a:pt x="899" y="435"/>
                      <a:pt x="893" y="438"/>
                    </a:cubicBezTo>
                    <a:cubicBezTo>
                      <a:pt x="891" y="440"/>
                      <a:pt x="889" y="442"/>
                      <a:pt x="886" y="440"/>
                    </a:cubicBezTo>
                    <a:cubicBezTo>
                      <a:pt x="887" y="436"/>
                      <a:pt x="889" y="432"/>
                      <a:pt x="890" y="428"/>
                    </a:cubicBezTo>
                    <a:cubicBezTo>
                      <a:pt x="891" y="422"/>
                      <a:pt x="892" y="416"/>
                      <a:pt x="892" y="410"/>
                    </a:cubicBezTo>
                    <a:cubicBezTo>
                      <a:pt x="892" y="402"/>
                      <a:pt x="886" y="399"/>
                      <a:pt x="878" y="403"/>
                    </a:cubicBezTo>
                    <a:cubicBezTo>
                      <a:pt x="873" y="405"/>
                      <a:pt x="867" y="408"/>
                      <a:pt x="860" y="411"/>
                    </a:cubicBezTo>
                    <a:cubicBezTo>
                      <a:pt x="861" y="405"/>
                      <a:pt x="861" y="401"/>
                      <a:pt x="861" y="396"/>
                    </a:cubicBezTo>
                    <a:cubicBezTo>
                      <a:pt x="862" y="389"/>
                      <a:pt x="865" y="382"/>
                      <a:pt x="863" y="375"/>
                    </a:cubicBezTo>
                    <a:cubicBezTo>
                      <a:pt x="862" y="374"/>
                      <a:pt x="862" y="372"/>
                      <a:pt x="861" y="371"/>
                    </a:cubicBezTo>
                    <a:cubicBezTo>
                      <a:pt x="857" y="371"/>
                      <a:pt x="853" y="371"/>
                      <a:pt x="849" y="371"/>
                    </a:cubicBezTo>
                    <a:cubicBezTo>
                      <a:pt x="846" y="372"/>
                      <a:pt x="843" y="374"/>
                      <a:pt x="840" y="376"/>
                    </a:cubicBezTo>
                    <a:cubicBezTo>
                      <a:pt x="832" y="380"/>
                      <a:pt x="824" y="383"/>
                      <a:pt x="817" y="390"/>
                    </a:cubicBezTo>
                    <a:cubicBezTo>
                      <a:pt x="817" y="391"/>
                      <a:pt x="815" y="391"/>
                      <a:pt x="814" y="392"/>
                    </a:cubicBezTo>
                    <a:cubicBezTo>
                      <a:pt x="805" y="397"/>
                      <a:pt x="796" y="403"/>
                      <a:pt x="787" y="410"/>
                    </a:cubicBezTo>
                    <a:cubicBezTo>
                      <a:pt x="779" y="416"/>
                      <a:pt x="770" y="420"/>
                      <a:pt x="761" y="425"/>
                    </a:cubicBezTo>
                    <a:cubicBezTo>
                      <a:pt x="758" y="426"/>
                      <a:pt x="755" y="428"/>
                      <a:pt x="753" y="430"/>
                    </a:cubicBezTo>
                    <a:cubicBezTo>
                      <a:pt x="744" y="438"/>
                      <a:pt x="733" y="442"/>
                      <a:pt x="723" y="448"/>
                    </a:cubicBezTo>
                    <a:cubicBezTo>
                      <a:pt x="722" y="449"/>
                      <a:pt x="721" y="450"/>
                      <a:pt x="720" y="451"/>
                    </a:cubicBezTo>
                    <a:cubicBezTo>
                      <a:pt x="719" y="452"/>
                      <a:pt x="718" y="453"/>
                      <a:pt x="717" y="454"/>
                    </a:cubicBezTo>
                    <a:cubicBezTo>
                      <a:pt x="709" y="456"/>
                      <a:pt x="703" y="460"/>
                      <a:pt x="696" y="464"/>
                    </a:cubicBezTo>
                    <a:cubicBezTo>
                      <a:pt x="690" y="467"/>
                      <a:pt x="685" y="471"/>
                      <a:pt x="679" y="472"/>
                    </a:cubicBezTo>
                    <a:cubicBezTo>
                      <a:pt x="677" y="472"/>
                      <a:pt x="675" y="474"/>
                      <a:pt x="672" y="476"/>
                    </a:cubicBezTo>
                    <a:cubicBezTo>
                      <a:pt x="671" y="477"/>
                      <a:pt x="669" y="478"/>
                      <a:pt x="667" y="479"/>
                    </a:cubicBezTo>
                    <a:cubicBezTo>
                      <a:pt x="656" y="483"/>
                      <a:pt x="646" y="491"/>
                      <a:pt x="635" y="496"/>
                    </a:cubicBezTo>
                    <a:cubicBezTo>
                      <a:pt x="623" y="502"/>
                      <a:pt x="614" y="511"/>
                      <a:pt x="602" y="517"/>
                    </a:cubicBezTo>
                    <a:cubicBezTo>
                      <a:pt x="591" y="522"/>
                      <a:pt x="581" y="528"/>
                      <a:pt x="571" y="533"/>
                    </a:cubicBezTo>
                    <a:cubicBezTo>
                      <a:pt x="566" y="535"/>
                      <a:pt x="562" y="537"/>
                      <a:pt x="558" y="538"/>
                    </a:cubicBezTo>
                    <a:cubicBezTo>
                      <a:pt x="553" y="540"/>
                      <a:pt x="548" y="544"/>
                      <a:pt x="544" y="546"/>
                    </a:cubicBezTo>
                    <a:cubicBezTo>
                      <a:pt x="541" y="548"/>
                      <a:pt x="540" y="552"/>
                      <a:pt x="536" y="552"/>
                    </a:cubicBezTo>
                    <a:cubicBezTo>
                      <a:pt x="535" y="552"/>
                      <a:pt x="535" y="554"/>
                      <a:pt x="535" y="556"/>
                    </a:cubicBezTo>
                    <a:cubicBezTo>
                      <a:pt x="531" y="556"/>
                      <a:pt x="527" y="558"/>
                      <a:pt x="525" y="562"/>
                    </a:cubicBezTo>
                    <a:cubicBezTo>
                      <a:pt x="524" y="563"/>
                      <a:pt x="522" y="563"/>
                      <a:pt x="521" y="564"/>
                    </a:cubicBezTo>
                    <a:cubicBezTo>
                      <a:pt x="518" y="567"/>
                      <a:pt x="514" y="569"/>
                      <a:pt x="511" y="572"/>
                    </a:cubicBezTo>
                    <a:cubicBezTo>
                      <a:pt x="506" y="569"/>
                      <a:pt x="502" y="567"/>
                      <a:pt x="497" y="564"/>
                    </a:cubicBezTo>
                    <a:cubicBezTo>
                      <a:pt x="486" y="556"/>
                      <a:pt x="476" y="547"/>
                      <a:pt x="465" y="539"/>
                    </a:cubicBezTo>
                    <a:cubicBezTo>
                      <a:pt x="460" y="536"/>
                      <a:pt x="455" y="533"/>
                      <a:pt x="450" y="529"/>
                    </a:cubicBezTo>
                    <a:cubicBezTo>
                      <a:pt x="450" y="529"/>
                      <a:pt x="449" y="529"/>
                      <a:pt x="449" y="529"/>
                    </a:cubicBezTo>
                    <a:cubicBezTo>
                      <a:pt x="441" y="519"/>
                      <a:pt x="429" y="514"/>
                      <a:pt x="419" y="507"/>
                    </a:cubicBezTo>
                    <a:cubicBezTo>
                      <a:pt x="411" y="501"/>
                      <a:pt x="403" y="495"/>
                      <a:pt x="396" y="489"/>
                    </a:cubicBezTo>
                    <a:cubicBezTo>
                      <a:pt x="387" y="481"/>
                      <a:pt x="378" y="474"/>
                      <a:pt x="369" y="466"/>
                    </a:cubicBezTo>
                    <a:cubicBezTo>
                      <a:pt x="361" y="458"/>
                      <a:pt x="352" y="450"/>
                      <a:pt x="344" y="443"/>
                    </a:cubicBezTo>
                    <a:cubicBezTo>
                      <a:pt x="337" y="437"/>
                      <a:pt x="330" y="432"/>
                      <a:pt x="323" y="426"/>
                    </a:cubicBezTo>
                    <a:cubicBezTo>
                      <a:pt x="317" y="419"/>
                      <a:pt x="310" y="414"/>
                      <a:pt x="303" y="409"/>
                    </a:cubicBezTo>
                    <a:cubicBezTo>
                      <a:pt x="297" y="404"/>
                      <a:pt x="291" y="399"/>
                      <a:pt x="285" y="395"/>
                    </a:cubicBezTo>
                    <a:cubicBezTo>
                      <a:pt x="279" y="391"/>
                      <a:pt x="276" y="384"/>
                      <a:pt x="269" y="381"/>
                    </a:cubicBezTo>
                    <a:cubicBezTo>
                      <a:pt x="268" y="381"/>
                      <a:pt x="268" y="381"/>
                      <a:pt x="268" y="380"/>
                    </a:cubicBezTo>
                    <a:cubicBezTo>
                      <a:pt x="265" y="372"/>
                      <a:pt x="258" y="369"/>
                      <a:pt x="253" y="365"/>
                    </a:cubicBezTo>
                    <a:cubicBezTo>
                      <a:pt x="248" y="361"/>
                      <a:pt x="243" y="356"/>
                      <a:pt x="238" y="352"/>
                    </a:cubicBezTo>
                    <a:cubicBezTo>
                      <a:pt x="231" y="346"/>
                      <a:pt x="225" y="339"/>
                      <a:pt x="216" y="335"/>
                    </a:cubicBezTo>
                    <a:cubicBezTo>
                      <a:pt x="215" y="334"/>
                      <a:pt x="213" y="334"/>
                      <a:pt x="211" y="334"/>
                    </a:cubicBezTo>
                    <a:cubicBezTo>
                      <a:pt x="208" y="335"/>
                      <a:pt x="207" y="337"/>
                      <a:pt x="208" y="340"/>
                    </a:cubicBezTo>
                    <a:cubicBezTo>
                      <a:pt x="210" y="345"/>
                      <a:pt x="212" y="350"/>
                      <a:pt x="213" y="355"/>
                    </a:cubicBezTo>
                    <a:cubicBezTo>
                      <a:pt x="215" y="361"/>
                      <a:pt x="215" y="366"/>
                      <a:pt x="217" y="372"/>
                    </a:cubicBezTo>
                    <a:cubicBezTo>
                      <a:pt x="218" y="376"/>
                      <a:pt x="220" y="381"/>
                      <a:pt x="221" y="385"/>
                    </a:cubicBezTo>
                    <a:cubicBezTo>
                      <a:pt x="222" y="387"/>
                      <a:pt x="222" y="389"/>
                      <a:pt x="223" y="393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49" name="Freeform 8"/>
              <p:cNvSpPr>
                <a:spLocks/>
              </p:cNvSpPr>
              <p:nvPr/>
            </p:nvSpPr>
            <p:spPr bwMode="auto">
              <a:xfrm>
                <a:off x="4689475" y="3686176"/>
                <a:ext cx="933450" cy="2482850"/>
              </a:xfrm>
              <a:custGeom>
                <a:avLst/>
                <a:gdLst>
                  <a:gd name="T0" fmla="*/ 308 w 355"/>
                  <a:gd name="T1" fmla="*/ 16 h 946"/>
                  <a:gd name="T2" fmla="*/ 327 w 355"/>
                  <a:gd name="T3" fmla="*/ 60 h 946"/>
                  <a:gd name="T4" fmla="*/ 339 w 355"/>
                  <a:gd name="T5" fmla="*/ 109 h 946"/>
                  <a:gd name="T6" fmla="*/ 341 w 355"/>
                  <a:gd name="T7" fmla="*/ 163 h 946"/>
                  <a:gd name="T8" fmla="*/ 329 w 355"/>
                  <a:gd name="T9" fmla="*/ 223 h 946"/>
                  <a:gd name="T10" fmla="*/ 307 w 355"/>
                  <a:gd name="T11" fmla="*/ 272 h 946"/>
                  <a:gd name="T12" fmla="*/ 292 w 355"/>
                  <a:gd name="T13" fmla="*/ 265 h 946"/>
                  <a:gd name="T14" fmla="*/ 288 w 355"/>
                  <a:gd name="T15" fmla="*/ 236 h 946"/>
                  <a:gd name="T16" fmla="*/ 285 w 355"/>
                  <a:gd name="T17" fmla="*/ 210 h 946"/>
                  <a:gd name="T18" fmla="*/ 274 w 355"/>
                  <a:gd name="T19" fmla="*/ 218 h 946"/>
                  <a:gd name="T20" fmla="*/ 278 w 355"/>
                  <a:gd name="T21" fmla="*/ 246 h 946"/>
                  <a:gd name="T22" fmla="*/ 279 w 355"/>
                  <a:gd name="T23" fmla="*/ 270 h 946"/>
                  <a:gd name="T24" fmla="*/ 281 w 355"/>
                  <a:gd name="T25" fmla="*/ 285 h 946"/>
                  <a:gd name="T26" fmla="*/ 285 w 355"/>
                  <a:gd name="T27" fmla="*/ 315 h 946"/>
                  <a:gd name="T28" fmla="*/ 289 w 355"/>
                  <a:gd name="T29" fmla="*/ 338 h 946"/>
                  <a:gd name="T30" fmla="*/ 296 w 355"/>
                  <a:gd name="T31" fmla="*/ 387 h 946"/>
                  <a:gd name="T32" fmla="*/ 298 w 355"/>
                  <a:gd name="T33" fmla="*/ 420 h 946"/>
                  <a:gd name="T34" fmla="*/ 303 w 355"/>
                  <a:gd name="T35" fmla="*/ 444 h 946"/>
                  <a:gd name="T36" fmla="*/ 305 w 355"/>
                  <a:gd name="T37" fmla="*/ 473 h 946"/>
                  <a:gd name="T38" fmla="*/ 319 w 355"/>
                  <a:gd name="T39" fmla="*/ 566 h 946"/>
                  <a:gd name="T40" fmla="*/ 328 w 355"/>
                  <a:gd name="T41" fmla="*/ 664 h 946"/>
                  <a:gd name="T42" fmla="*/ 338 w 355"/>
                  <a:gd name="T43" fmla="*/ 732 h 946"/>
                  <a:gd name="T44" fmla="*/ 349 w 355"/>
                  <a:gd name="T45" fmla="*/ 840 h 946"/>
                  <a:gd name="T46" fmla="*/ 354 w 355"/>
                  <a:gd name="T47" fmla="*/ 921 h 946"/>
                  <a:gd name="T48" fmla="*/ 306 w 355"/>
                  <a:gd name="T49" fmla="*/ 938 h 946"/>
                  <a:gd name="T50" fmla="*/ 253 w 355"/>
                  <a:gd name="T51" fmla="*/ 942 h 946"/>
                  <a:gd name="T52" fmla="*/ 221 w 355"/>
                  <a:gd name="T53" fmla="*/ 943 h 946"/>
                  <a:gd name="T54" fmla="*/ 108 w 355"/>
                  <a:gd name="T55" fmla="*/ 933 h 946"/>
                  <a:gd name="T56" fmla="*/ 99 w 355"/>
                  <a:gd name="T57" fmla="*/ 933 h 946"/>
                  <a:gd name="T58" fmla="*/ 46 w 355"/>
                  <a:gd name="T59" fmla="*/ 927 h 946"/>
                  <a:gd name="T60" fmla="*/ 38 w 355"/>
                  <a:gd name="T61" fmla="*/ 926 h 946"/>
                  <a:gd name="T62" fmla="*/ 26 w 355"/>
                  <a:gd name="T63" fmla="*/ 902 h 946"/>
                  <a:gd name="T64" fmla="*/ 19 w 355"/>
                  <a:gd name="T65" fmla="*/ 883 h 946"/>
                  <a:gd name="T66" fmla="*/ 20 w 355"/>
                  <a:gd name="T67" fmla="*/ 815 h 946"/>
                  <a:gd name="T68" fmla="*/ 19 w 355"/>
                  <a:gd name="T69" fmla="*/ 752 h 946"/>
                  <a:gd name="T70" fmla="*/ 14 w 355"/>
                  <a:gd name="T71" fmla="*/ 667 h 946"/>
                  <a:gd name="T72" fmla="*/ 14 w 355"/>
                  <a:gd name="T73" fmla="*/ 659 h 946"/>
                  <a:gd name="T74" fmla="*/ 10 w 355"/>
                  <a:gd name="T75" fmla="*/ 585 h 946"/>
                  <a:gd name="T76" fmla="*/ 5 w 355"/>
                  <a:gd name="T77" fmla="*/ 531 h 946"/>
                  <a:gd name="T78" fmla="*/ 3 w 355"/>
                  <a:gd name="T79" fmla="*/ 467 h 946"/>
                  <a:gd name="T80" fmla="*/ 1 w 355"/>
                  <a:gd name="T81" fmla="*/ 417 h 946"/>
                  <a:gd name="T82" fmla="*/ 2 w 355"/>
                  <a:gd name="T83" fmla="*/ 404 h 946"/>
                  <a:gd name="T84" fmla="*/ 1 w 355"/>
                  <a:gd name="T85" fmla="*/ 353 h 946"/>
                  <a:gd name="T86" fmla="*/ 4 w 355"/>
                  <a:gd name="T87" fmla="*/ 316 h 946"/>
                  <a:gd name="T88" fmla="*/ 3 w 355"/>
                  <a:gd name="T89" fmla="*/ 300 h 946"/>
                  <a:gd name="T90" fmla="*/ 8 w 355"/>
                  <a:gd name="T91" fmla="*/ 259 h 946"/>
                  <a:gd name="T92" fmla="*/ 18 w 355"/>
                  <a:gd name="T93" fmla="*/ 206 h 946"/>
                  <a:gd name="T94" fmla="*/ 53 w 355"/>
                  <a:gd name="T95" fmla="*/ 140 h 946"/>
                  <a:gd name="T96" fmla="*/ 80 w 355"/>
                  <a:gd name="T97" fmla="*/ 113 h 946"/>
                  <a:gd name="T98" fmla="*/ 114 w 355"/>
                  <a:gd name="T99" fmla="*/ 93 h 946"/>
                  <a:gd name="T100" fmla="*/ 147 w 355"/>
                  <a:gd name="T101" fmla="*/ 87 h 946"/>
                  <a:gd name="T102" fmla="*/ 193 w 355"/>
                  <a:gd name="T103" fmla="*/ 90 h 946"/>
                  <a:gd name="T104" fmla="*/ 232 w 355"/>
                  <a:gd name="T105" fmla="*/ 103 h 946"/>
                  <a:gd name="T106" fmla="*/ 259 w 355"/>
                  <a:gd name="T107" fmla="*/ 110 h 946"/>
                  <a:gd name="T108" fmla="*/ 276 w 355"/>
                  <a:gd name="T109" fmla="*/ 90 h 946"/>
                  <a:gd name="T110" fmla="*/ 289 w 355"/>
                  <a:gd name="T111" fmla="*/ 42 h 946"/>
                  <a:gd name="T112" fmla="*/ 295 w 355"/>
                  <a:gd name="T113" fmla="*/ 23 h 946"/>
                  <a:gd name="T114" fmla="*/ 302 w 355"/>
                  <a:gd name="T115" fmla="*/ 0 h 9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</a:cxnLst>
                <a:rect l="0" t="0" r="r" b="b"/>
                <a:pathLst>
                  <a:path w="355" h="946">
                    <a:moveTo>
                      <a:pt x="302" y="0"/>
                    </a:moveTo>
                    <a:cubicBezTo>
                      <a:pt x="304" y="7"/>
                      <a:pt x="308" y="10"/>
                      <a:pt x="308" y="16"/>
                    </a:cubicBezTo>
                    <a:cubicBezTo>
                      <a:pt x="308" y="20"/>
                      <a:pt x="311" y="24"/>
                      <a:pt x="313" y="28"/>
                    </a:cubicBezTo>
                    <a:cubicBezTo>
                      <a:pt x="318" y="39"/>
                      <a:pt x="323" y="49"/>
                      <a:pt x="327" y="60"/>
                    </a:cubicBezTo>
                    <a:cubicBezTo>
                      <a:pt x="332" y="71"/>
                      <a:pt x="336" y="82"/>
                      <a:pt x="337" y="94"/>
                    </a:cubicBezTo>
                    <a:cubicBezTo>
                      <a:pt x="337" y="99"/>
                      <a:pt x="338" y="104"/>
                      <a:pt x="339" y="109"/>
                    </a:cubicBezTo>
                    <a:cubicBezTo>
                      <a:pt x="341" y="121"/>
                      <a:pt x="343" y="134"/>
                      <a:pt x="341" y="147"/>
                    </a:cubicBezTo>
                    <a:cubicBezTo>
                      <a:pt x="340" y="152"/>
                      <a:pt x="341" y="158"/>
                      <a:pt x="341" y="163"/>
                    </a:cubicBezTo>
                    <a:cubicBezTo>
                      <a:pt x="340" y="176"/>
                      <a:pt x="337" y="189"/>
                      <a:pt x="334" y="202"/>
                    </a:cubicBezTo>
                    <a:cubicBezTo>
                      <a:pt x="333" y="209"/>
                      <a:pt x="331" y="216"/>
                      <a:pt x="329" y="223"/>
                    </a:cubicBezTo>
                    <a:cubicBezTo>
                      <a:pt x="326" y="232"/>
                      <a:pt x="324" y="241"/>
                      <a:pt x="320" y="250"/>
                    </a:cubicBezTo>
                    <a:cubicBezTo>
                      <a:pt x="316" y="258"/>
                      <a:pt x="312" y="266"/>
                      <a:pt x="307" y="272"/>
                    </a:cubicBezTo>
                    <a:cubicBezTo>
                      <a:pt x="305" y="276"/>
                      <a:pt x="300" y="279"/>
                      <a:pt x="295" y="282"/>
                    </a:cubicBezTo>
                    <a:cubicBezTo>
                      <a:pt x="294" y="276"/>
                      <a:pt x="293" y="271"/>
                      <a:pt x="292" y="265"/>
                    </a:cubicBezTo>
                    <a:cubicBezTo>
                      <a:pt x="292" y="262"/>
                      <a:pt x="292" y="259"/>
                      <a:pt x="291" y="257"/>
                    </a:cubicBezTo>
                    <a:cubicBezTo>
                      <a:pt x="288" y="250"/>
                      <a:pt x="289" y="243"/>
                      <a:pt x="288" y="236"/>
                    </a:cubicBezTo>
                    <a:cubicBezTo>
                      <a:pt x="288" y="231"/>
                      <a:pt x="289" y="225"/>
                      <a:pt x="288" y="220"/>
                    </a:cubicBezTo>
                    <a:cubicBezTo>
                      <a:pt x="288" y="217"/>
                      <a:pt x="286" y="213"/>
                      <a:pt x="285" y="210"/>
                    </a:cubicBezTo>
                    <a:cubicBezTo>
                      <a:pt x="284" y="209"/>
                      <a:pt x="282" y="208"/>
                      <a:pt x="281" y="208"/>
                    </a:cubicBezTo>
                    <a:cubicBezTo>
                      <a:pt x="276" y="208"/>
                      <a:pt x="273" y="213"/>
                      <a:pt x="274" y="218"/>
                    </a:cubicBezTo>
                    <a:cubicBezTo>
                      <a:pt x="275" y="226"/>
                      <a:pt x="276" y="234"/>
                      <a:pt x="277" y="241"/>
                    </a:cubicBezTo>
                    <a:cubicBezTo>
                      <a:pt x="277" y="243"/>
                      <a:pt x="277" y="244"/>
                      <a:pt x="278" y="246"/>
                    </a:cubicBezTo>
                    <a:cubicBezTo>
                      <a:pt x="279" y="248"/>
                      <a:pt x="280" y="250"/>
                      <a:pt x="278" y="252"/>
                    </a:cubicBezTo>
                    <a:cubicBezTo>
                      <a:pt x="281" y="258"/>
                      <a:pt x="281" y="264"/>
                      <a:pt x="279" y="270"/>
                    </a:cubicBezTo>
                    <a:cubicBezTo>
                      <a:pt x="279" y="271"/>
                      <a:pt x="281" y="272"/>
                      <a:pt x="281" y="272"/>
                    </a:cubicBezTo>
                    <a:cubicBezTo>
                      <a:pt x="281" y="276"/>
                      <a:pt x="283" y="280"/>
                      <a:pt x="281" y="285"/>
                    </a:cubicBezTo>
                    <a:cubicBezTo>
                      <a:pt x="280" y="288"/>
                      <a:pt x="282" y="292"/>
                      <a:pt x="282" y="296"/>
                    </a:cubicBezTo>
                    <a:cubicBezTo>
                      <a:pt x="283" y="302"/>
                      <a:pt x="284" y="309"/>
                      <a:pt x="285" y="315"/>
                    </a:cubicBezTo>
                    <a:cubicBezTo>
                      <a:pt x="286" y="319"/>
                      <a:pt x="287" y="324"/>
                      <a:pt x="288" y="329"/>
                    </a:cubicBezTo>
                    <a:cubicBezTo>
                      <a:pt x="289" y="332"/>
                      <a:pt x="289" y="335"/>
                      <a:pt x="289" y="338"/>
                    </a:cubicBezTo>
                    <a:cubicBezTo>
                      <a:pt x="288" y="347"/>
                      <a:pt x="290" y="356"/>
                      <a:pt x="291" y="365"/>
                    </a:cubicBezTo>
                    <a:cubicBezTo>
                      <a:pt x="292" y="373"/>
                      <a:pt x="292" y="380"/>
                      <a:pt x="296" y="387"/>
                    </a:cubicBezTo>
                    <a:cubicBezTo>
                      <a:pt x="297" y="389"/>
                      <a:pt x="297" y="391"/>
                      <a:pt x="297" y="393"/>
                    </a:cubicBezTo>
                    <a:cubicBezTo>
                      <a:pt x="293" y="402"/>
                      <a:pt x="297" y="411"/>
                      <a:pt x="298" y="420"/>
                    </a:cubicBezTo>
                    <a:cubicBezTo>
                      <a:pt x="298" y="423"/>
                      <a:pt x="299" y="426"/>
                      <a:pt x="299" y="429"/>
                    </a:cubicBezTo>
                    <a:cubicBezTo>
                      <a:pt x="299" y="434"/>
                      <a:pt x="300" y="439"/>
                      <a:pt x="303" y="444"/>
                    </a:cubicBezTo>
                    <a:cubicBezTo>
                      <a:pt x="303" y="445"/>
                      <a:pt x="304" y="447"/>
                      <a:pt x="304" y="449"/>
                    </a:cubicBezTo>
                    <a:cubicBezTo>
                      <a:pt x="302" y="457"/>
                      <a:pt x="304" y="465"/>
                      <a:pt x="305" y="473"/>
                    </a:cubicBezTo>
                    <a:cubicBezTo>
                      <a:pt x="307" y="491"/>
                      <a:pt x="311" y="508"/>
                      <a:pt x="313" y="526"/>
                    </a:cubicBezTo>
                    <a:cubicBezTo>
                      <a:pt x="314" y="539"/>
                      <a:pt x="317" y="553"/>
                      <a:pt x="319" y="566"/>
                    </a:cubicBezTo>
                    <a:cubicBezTo>
                      <a:pt x="321" y="580"/>
                      <a:pt x="322" y="594"/>
                      <a:pt x="323" y="608"/>
                    </a:cubicBezTo>
                    <a:cubicBezTo>
                      <a:pt x="325" y="627"/>
                      <a:pt x="326" y="646"/>
                      <a:pt x="328" y="664"/>
                    </a:cubicBezTo>
                    <a:cubicBezTo>
                      <a:pt x="330" y="679"/>
                      <a:pt x="332" y="693"/>
                      <a:pt x="334" y="707"/>
                    </a:cubicBezTo>
                    <a:cubicBezTo>
                      <a:pt x="336" y="716"/>
                      <a:pt x="336" y="724"/>
                      <a:pt x="338" y="732"/>
                    </a:cubicBezTo>
                    <a:cubicBezTo>
                      <a:pt x="339" y="744"/>
                      <a:pt x="342" y="756"/>
                      <a:pt x="343" y="768"/>
                    </a:cubicBezTo>
                    <a:cubicBezTo>
                      <a:pt x="345" y="792"/>
                      <a:pt x="350" y="816"/>
                      <a:pt x="349" y="840"/>
                    </a:cubicBezTo>
                    <a:cubicBezTo>
                      <a:pt x="349" y="854"/>
                      <a:pt x="351" y="868"/>
                      <a:pt x="352" y="882"/>
                    </a:cubicBezTo>
                    <a:cubicBezTo>
                      <a:pt x="353" y="895"/>
                      <a:pt x="354" y="908"/>
                      <a:pt x="354" y="921"/>
                    </a:cubicBezTo>
                    <a:cubicBezTo>
                      <a:pt x="355" y="928"/>
                      <a:pt x="354" y="928"/>
                      <a:pt x="348" y="929"/>
                    </a:cubicBezTo>
                    <a:cubicBezTo>
                      <a:pt x="334" y="932"/>
                      <a:pt x="320" y="935"/>
                      <a:pt x="306" y="938"/>
                    </a:cubicBezTo>
                    <a:cubicBezTo>
                      <a:pt x="303" y="938"/>
                      <a:pt x="300" y="939"/>
                      <a:pt x="297" y="939"/>
                    </a:cubicBezTo>
                    <a:cubicBezTo>
                      <a:pt x="283" y="942"/>
                      <a:pt x="268" y="941"/>
                      <a:pt x="253" y="942"/>
                    </a:cubicBezTo>
                    <a:cubicBezTo>
                      <a:pt x="247" y="943"/>
                      <a:pt x="240" y="942"/>
                      <a:pt x="233" y="942"/>
                    </a:cubicBezTo>
                    <a:cubicBezTo>
                      <a:pt x="229" y="942"/>
                      <a:pt x="225" y="943"/>
                      <a:pt x="221" y="943"/>
                    </a:cubicBezTo>
                    <a:cubicBezTo>
                      <a:pt x="203" y="946"/>
                      <a:pt x="184" y="944"/>
                      <a:pt x="165" y="942"/>
                    </a:cubicBezTo>
                    <a:cubicBezTo>
                      <a:pt x="146" y="940"/>
                      <a:pt x="127" y="935"/>
                      <a:pt x="108" y="933"/>
                    </a:cubicBezTo>
                    <a:cubicBezTo>
                      <a:pt x="105" y="932"/>
                      <a:pt x="103" y="933"/>
                      <a:pt x="100" y="933"/>
                    </a:cubicBezTo>
                    <a:cubicBezTo>
                      <a:pt x="100" y="933"/>
                      <a:pt x="99" y="933"/>
                      <a:pt x="99" y="933"/>
                    </a:cubicBezTo>
                    <a:cubicBezTo>
                      <a:pt x="91" y="928"/>
                      <a:pt x="82" y="931"/>
                      <a:pt x="73" y="930"/>
                    </a:cubicBezTo>
                    <a:cubicBezTo>
                      <a:pt x="64" y="929"/>
                      <a:pt x="56" y="928"/>
                      <a:pt x="46" y="927"/>
                    </a:cubicBezTo>
                    <a:cubicBezTo>
                      <a:pt x="46" y="926"/>
                      <a:pt x="46" y="924"/>
                      <a:pt x="45" y="923"/>
                    </a:cubicBezTo>
                    <a:cubicBezTo>
                      <a:pt x="42" y="921"/>
                      <a:pt x="39" y="923"/>
                      <a:pt x="38" y="926"/>
                    </a:cubicBezTo>
                    <a:cubicBezTo>
                      <a:pt x="32" y="924"/>
                      <a:pt x="26" y="923"/>
                      <a:pt x="19" y="921"/>
                    </a:cubicBezTo>
                    <a:cubicBezTo>
                      <a:pt x="21" y="914"/>
                      <a:pt x="23" y="909"/>
                      <a:pt x="26" y="902"/>
                    </a:cubicBezTo>
                    <a:cubicBezTo>
                      <a:pt x="24" y="902"/>
                      <a:pt x="21" y="901"/>
                      <a:pt x="18" y="900"/>
                    </a:cubicBezTo>
                    <a:cubicBezTo>
                      <a:pt x="19" y="895"/>
                      <a:pt x="19" y="889"/>
                      <a:pt x="19" y="883"/>
                    </a:cubicBezTo>
                    <a:cubicBezTo>
                      <a:pt x="20" y="873"/>
                      <a:pt x="21" y="862"/>
                      <a:pt x="21" y="852"/>
                    </a:cubicBezTo>
                    <a:cubicBezTo>
                      <a:pt x="21" y="840"/>
                      <a:pt x="21" y="827"/>
                      <a:pt x="20" y="815"/>
                    </a:cubicBezTo>
                    <a:cubicBezTo>
                      <a:pt x="20" y="805"/>
                      <a:pt x="21" y="795"/>
                      <a:pt x="20" y="785"/>
                    </a:cubicBezTo>
                    <a:cubicBezTo>
                      <a:pt x="20" y="774"/>
                      <a:pt x="20" y="763"/>
                      <a:pt x="19" y="752"/>
                    </a:cubicBezTo>
                    <a:cubicBezTo>
                      <a:pt x="18" y="738"/>
                      <a:pt x="17" y="724"/>
                      <a:pt x="16" y="709"/>
                    </a:cubicBezTo>
                    <a:cubicBezTo>
                      <a:pt x="15" y="695"/>
                      <a:pt x="15" y="681"/>
                      <a:pt x="14" y="667"/>
                    </a:cubicBezTo>
                    <a:cubicBezTo>
                      <a:pt x="14" y="665"/>
                      <a:pt x="12" y="664"/>
                      <a:pt x="11" y="662"/>
                    </a:cubicBezTo>
                    <a:cubicBezTo>
                      <a:pt x="12" y="661"/>
                      <a:pt x="14" y="660"/>
                      <a:pt x="14" y="659"/>
                    </a:cubicBezTo>
                    <a:cubicBezTo>
                      <a:pt x="13" y="650"/>
                      <a:pt x="12" y="641"/>
                      <a:pt x="11" y="633"/>
                    </a:cubicBezTo>
                    <a:cubicBezTo>
                      <a:pt x="10" y="617"/>
                      <a:pt x="8" y="601"/>
                      <a:pt x="10" y="585"/>
                    </a:cubicBezTo>
                    <a:cubicBezTo>
                      <a:pt x="10" y="580"/>
                      <a:pt x="9" y="574"/>
                      <a:pt x="9" y="569"/>
                    </a:cubicBezTo>
                    <a:cubicBezTo>
                      <a:pt x="7" y="556"/>
                      <a:pt x="6" y="544"/>
                      <a:pt x="5" y="531"/>
                    </a:cubicBezTo>
                    <a:cubicBezTo>
                      <a:pt x="4" y="523"/>
                      <a:pt x="5" y="514"/>
                      <a:pt x="4" y="506"/>
                    </a:cubicBezTo>
                    <a:cubicBezTo>
                      <a:pt x="4" y="493"/>
                      <a:pt x="4" y="480"/>
                      <a:pt x="3" y="467"/>
                    </a:cubicBezTo>
                    <a:cubicBezTo>
                      <a:pt x="3" y="460"/>
                      <a:pt x="2" y="453"/>
                      <a:pt x="2" y="446"/>
                    </a:cubicBezTo>
                    <a:cubicBezTo>
                      <a:pt x="2" y="437"/>
                      <a:pt x="1" y="427"/>
                      <a:pt x="1" y="417"/>
                    </a:cubicBezTo>
                    <a:cubicBezTo>
                      <a:pt x="1" y="415"/>
                      <a:pt x="1" y="413"/>
                      <a:pt x="3" y="411"/>
                    </a:cubicBezTo>
                    <a:cubicBezTo>
                      <a:pt x="5" y="409"/>
                      <a:pt x="5" y="406"/>
                      <a:pt x="2" y="404"/>
                    </a:cubicBezTo>
                    <a:cubicBezTo>
                      <a:pt x="1" y="403"/>
                      <a:pt x="1" y="401"/>
                      <a:pt x="1" y="399"/>
                    </a:cubicBezTo>
                    <a:cubicBezTo>
                      <a:pt x="0" y="384"/>
                      <a:pt x="1" y="368"/>
                      <a:pt x="1" y="353"/>
                    </a:cubicBezTo>
                    <a:cubicBezTo>
                      <a:pt x="1" y="344"/>
                      <a:pt x="1" y="335"/>
                      <a:pt x="1" y="326"/>
                    </a:cubicBezTo>
                    <a:cubicBezTo>
                      <a:pt x="2" y="322"/>
                      <a:pt x="3" y="319"/>
                      <a:pt x="4" y="316"/>
                    </a:cubicBezTo>
                    <a:cubicBezTo>
                      <a:pt x="4" y="315"/>
                      <a:pt x="4" y="314"/>
                      <a:pt x="4" y="313"/>
                    </a:cubicBezTo>
                    <a:cubicBezTo>
                      <a:pt x="2" y="309"/>
                      <a:pt x="2" y="305"/>
                      <a:pt x="3" y="300"/>
                    </a:cubicBezTo>
                    <a:cubicBezTo>
                      <a:pt x="4" y="294"/>
                      <a:pt x="3" y="288"/>
                      <a:pt x="4" y="282"/>
                    </a:cubicBezTo>
                    <a:cubicBezTo>
                      <a:pt x="5" y="274"/>
                      <a:pt x="7" y="267"/>
                      <a:pt x="8" y="259"/>
                    </a:cubicBezTo>
                    <a:cubicBezTo>
                      <a:pt x="9" y="251"/>
                      <a:pt x="11" y="244"/>
                      <a:pt x="11" y="236"/>
                    </a:cubicBezTo>
                    <a:cubicBezTo>
                      <a:pt x="12" y="226"/>
                      <a:pt x="15" y="216"/>
                      <a:pt x="18" y="206"/>
                    </a:cubicBezTo>
                    <a:cubicBezTo>
                      <a:pt x="23" y="190"/>
                      <a:pt x="31" y="176"/>
                      <a:pt x="39" y="161"/>
                    </a:cubicBezTo>
                    <a:cubicBezTo>
                      <a:pt x="43" y="154"/>
                      <a:pt x="47" y="146"/>
                      <a:pt x="53" y="140"/>
                    </a:cubicBezTo>
                    <a:cubicBezTo>
                      <a:pt x="56" y="136"/>
                      <a:pt x="60" y="132"/>
                      <a:pt x="63" y="128"/>
                    </a:cubicBezTo>
                    <a:cubicBezTo>
                      <a:pt x="68" y="122"/>
                      <a:pt x="73" y="117"/>
                      <a:pt x="80" y="113"/>
                    </a:cubicBezTo>
                    <a:cubicBezTo>
                      <a:pt x="83" y="110"/>
                      <a:pt x="87" y="106"/>
                      <a:pt x="90" y="103"/>
                    </a:cubicBezTo>
                    <a:cubicBezTo>
                      <a:pt x="97" y="98"/>
                      <a:pt x="105" y="94"/>
                      <a:pt x="114" y="93"/>
                    </a:cubicBezTo>
                    <a:cubicBezTo>
                      <a:pt x="117" y="93"/>
                      <a:pt x="121" y="91"/>
                      <a:pt x="125" y="90"/>
                    </a:cubicBezTo>
                    <a:cubicBezTo>
                      <a:pt x="132" y="89"/>
                      <a:pt x="139" y="87"/>
                      <a:pt x="147" y="87"/>
                    </a:cubicBezTo>
                    <a:cubicBezTo>
                      <a:pt x="155" y="87"/>
                      <a:pt x="164" y="88"/>
                      <a:pt x="172" y="89"/>
                    </a:cubicBezTo>
                    <a:cubicBezTo>
                      <a:pt x="179" y="89"/>
                      <a:pt x="186" y="90"/>
                      <a:pt x="193" y="90"/>
                    </a:cubicBezTo>
                    <a:cubicBezTo>
                      <a:pt x="196" y="90"/>
                      <a:pt x="199" y="91"/>
                      <a:pt x="201" y="92"/>
                    </a:cubicBezTo>
                    <a:cubicBezTo>
                      <a:pt x="211" y="95"/>
                      <a:pt x="222" y="99"/>
                      <a:pt x="232" y="103"/>
                    </a:cubicBezTo>
                    <a:cubicBezTo>
                      <a:pt x="236" y="104"/>
                      <a:pt x="240" y="105"/>
                      <a:pt x="244" y="106"/>
                    </a:cubicBezTo>
                    <a:cubicBezTo>
                      <a:pt x="249" y="108"/>
                      <a:pt x="254" y="109"/>
                      <a:pt x="259" y="110"/>
                    </a:cubicBezTo>
                    <a:cubicBezTo>
                      <a:pt x="267" y="113"/>
                      <a:pt x="270" y="111"/>
                      <a:pt x="273" y="103"/>
                    </a:cubicBezTo>
                    <a:cubicBezTo>
                      <a:pt x="275" y="98"/>
                      <a:pt x="275" y="94"/>
                      <a:pt x="276" y="90"/>
                    </a:cubicBezTo>
                    <a:cubicBezTo>
                      <a:pt x="278" y="83"/>
                      <a:pt x="279" y="76"/>
                      <a:pt x="282" y="69"/>
                    </a:cubicBezTo>
                    <a:cubicBezTo>
                      <a:pt x="285" y="60"/>
                      <a:pt x="288" y="51"/>
                      <a:pt x="289" y="42"/>
                    </a:cubicBezTo>
                    <a:cubicBezTo>
                      <a:pt x="290" y="41"/>
                      <a:pt x="289" y="41"/>
                      <a:pt x="289" y="40"/>
                    </a:cubicBezTo>
                    <a:cubicBezTo>
                      <a:pt x="291" y="34"/>
                      <a:pt x="296" y="30"/>
                      <a:pt x="295" y="23"/>
                    </a:cubicBezTo>
                    <a:cubicBezTo>
                      <a:pt x="299" y="18"/>
                      <a:pt x="300" y="11"/>
                      <a:pt x="300" y="5"/>
                    </a:cubicBezTo>
                    <a:cubicBezTo>
                      <a:pt x="301" y="4"/>
                      <a:pt x="301" y="3"/>
                      <a:pt x="302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50" name="Freeform 9"/>
              <p:cNvSpPr>
                <a:spLocks/>
              </p:cNvSpPr>
              <p:nvPr/>
            </p:nvSpPr>
            <p:spPr bwMode="auto">
              <a:xfrm>
                <a:off x="3630613" y="3789363"/>
                <a:ext cx="969963" cy="2360613"/>
              </a:xfrm>
              <a:custGeom>
                <a:avLst/>
                <a:gdLst>
                  <a:gd name="T0" fmla="*/ 338 w 369"/>
                  <a:gd name="T1" fmla="*/ 115 h 900"/>
                  <a:gd name="T2" fmla="*/ 356 w 369"/>
                  <a:gd name="T3" fmla="*/ 146 h 900"/>
                  <a:gd name="T4" fmla="*/ 364 w 369"/>
                  <a:gd name="T5" fmla="*/ 256 h 900"/>
                  <a:gd name="T6" fmla="*/ 366 w 369"/>
                  <a:gd name="T7" fmla="*/ 310 h 900"/>
                  <a:gd name="T8" fmla="*/ 368 w 369"/>
                  <a:gd name="T9" fmla="*/ 342 h 900"/>
                  <a:gd name="T10" fmla="*/ 369 w 369"/>
                  <a:gd name="T11" fmla="*/ 358 h 900"/>
                  <a:gd name="T12" fmla="*/ 367 w 369"/>
                  <a:gd name="T13" fmla="*/ 396 h 900"/>
                  <a:gd name="T14" fmla="*/ 366 w 369"/>
                  <a:gd name="T15" fmla="*/ 455 h 900"/>
                  <a:gd name="T16" fmla="*/ 362 w 369"/>
                  <a:gd name="T17" fmla="*/ 538 h 900"/>
                  <a:gd name="T18" fmla="*/ 358 w 369"/>
                  <a:gd name="T19" fmla="*/ 580 h 900"/>
                  <a:gd name="T20" fmla="*/ 352 w 369"/>
                  <a:gd name="T21" fmla="*/ 656 h 900"/>
                  <a:gd name="T22" fmla="*/ 351 w 369"/>
                  <a:gd name="T23" fmla="*/ 709 h 900"/>
                  <a:gd name="T24" fmla="*/ 350 w 369"/>
                  <a:gd name="T25" fmla="*/ 731 h 900"/>
                  <a:gd name="T26" fmla="*/ 350 w 369"/>
                  <a:gd name="T27" fmla="*/ 777 h 900"/>
                  <a:gd name="T28" fmla="*/ 353 w 369"/>
                  <a:gd name="T29" fmla="*/ 859 h 900"/>
                  <a:gd name="T30" fmla="*/ 347 w 369"/>
                  <a:gd name="T31" fmla="*/ 884 h 900"/>
                  <a:gd name="T32" fmla="*/ 279 w 369"/>
                  <a:gd name="T33" fmla="*/ 896 h 900"/>
                  <a:gd name="T34" fmla="*/ 231 w 369"/>
                  <a:gd name="T35" fmla="*/ 899 h 900"/>
                  <a:gd name="T36" fmla="*/ 169 w 369"/>
                  <a:gd name="T37" fmla="*/ 898 h 900"/>
                  <a:gd name="T38" fmla="*/ 108 w 369"/>
                  <a:gd name="T39" fmla="*/ 889 h 900"/>
                  <a:gd name="T40" fmla="*/ 45 w 369"/>
                  <a:gd name="T41" fmla="*/ 870 h 900"/>
                  <a:gd name="T42" fmla="*/ 40 w 369"/>
                  <a:gd name="T43" fmla="*/ 865 h 900"/>
                  <a:gd name="T44" fmla="*/ 48 w 369"/>
                  <a:gd name="T45" fmla="*/ 754 h 900"/>
                  <a:gd name="T46" fmla="*/ 52 w 369"/>
                  <a:gd name="T47" fmla="*/ 657 h 900"/>
                  <a:gd name="T48" fmla="*/ 56 w 369"/>
                  <a:gd name="T49" fmla="*/ 544 h 900"/>
                  <a:gd name="T50" fmla="*/ 59 w 369"/>
                  <a:gd name="T51" fmla="*/ 463 h 900"/>
                  <a:gd name="T52" fmla="*/ 63 w 369"/>
                  <a:gd name="T53" fmla="*/ 374 h 900"/>
                  <a:gd name="T54" fmla="*/ 67 w 369"/>
                  <a:gd name="T55" fmla="*/ 302 h 900"/>
                  <a:gd name="T56" fmla="*/ 72 w 369"/>
                  <a:gd name="T57" fmla="*/ 265 h 900"/>
                  <a:gd name="T58" fmla="*/ 72 w 369"/>
                  <a:gd name="T59" fmla="*/ 223 h 900"/>
                  <a:gd name="T60" fmla="*/ 78 w 369"/>
                  <a:gd name="T61" fmla="*/ 182 h 900"/>
                  <a:gd name="T62" fmla="*/ 69 w 369"/>
                  <a:gd name="T63" fmla="*/ 191 h 900"/>
                  <a:gd name="T64" fmla="*/ 66 w 369"/>
                  <a:gd name="T65" fmla="*/ 208 h 900"/>
                  <a:gd name="T66" fmla="*/ 63 w 369"/>
                  <a:gd name="T67" fmla="*/ 236 h 900"/>
                  <a:gd name="T68" fmla="*/ 41 w 369"/>
                  <a:gd name="T69" fmla="*/ 242 h 900"/>
                  <a:gd name="T70" fmla="*/ 23 w 369"/>
                  <a:gd name="T71" fmla="*/ 213 h 900"/>
                  <a:gd name="T72" fmla="*/ 10 w 369"/>
                  <a:gd name="T73" fmla="*/ 178 h 900"/>
                  <a:gd name="T74" fmla="*/ 2 w 369"/>
                  <a:gd name="T75" fmla="*/ 113 h 900"/>
                  <a:gd name="T76" fmla="*/ 0 w 369"/>
                  <a:gd name="T77" fmla="*/ 105 h 900"/>
                  <a:gd name="T78" fmla="*/ 15 w 369"/>
                  <a:gd name="T79" fmla="*/ 37 h 900"/>
                  <a:gd name="T80" fmla="*/ 30 w 369"/>
                  <a:gd name="T81" fmla="*/ 0 h 900"/>
                  <a:gd name="T82" fmla="*/ 64 w 369"/>
                  <a:gd name="T83" fmla="*/ 11 h 900"/>
                  <a:gd name="T84" fmla="*/ 78 w 369"/>
                  <a:gd name="T85" fmla="*/ 56 h 900"/>
                  <a:gd name="T86" fmla="*/ 87 w 369"/>
                  <a:gd name="T87" fmla="*/ 95 h 900"/>
                  <a:gd name="T88" fmla="*/ 107 w 369"/>
                  <a:gd name="T89" fmla="*/ 97 h 900"/>
                  <a:gd name="T90" fmla="*/ 136 w 369"/>
                  <a:gd name="T91" fmla="*/ 78 h 900"/>
                  <a:gd name="T92" fmla="*/ 249 w 369"/>
                  <a:gd name="T93" fmla="*/ 56 h 900"/>
                  <a:gd name="T94" fmla="*/ 328 w 369"/>
                  <a:gd name="T95" fmla="*/ 91 h 900"/>
                  <a:gd name="T96" fmla="*/ 334 w 369"/>
                  <a:gd name="T97" fmla="*/ 113 h 9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369" h="900">
                    <a:moveTo>
                      <a:pt x="334" y="113"/>
                    </a:moveTo>
                    <a:cubicBezTo>
                      <a:pt x="336" y="114"/>
                      <a:pt x="337" y="115"/>
                      <a:pt x="338" y="115"/>
                    </a:cubicBezTo>
                    <a:cubicBezTo>
                      <a:pt x="347" y="118"/>
                      <a:pt x="350" y="125"/>
                      <a:pt x="353" y="133"/>
                    </a:cubicBezTo>
                    <a:cubicBezTo>
                      <a:pt x="355" y="137"/>
                      <a:pt x="356" y="142"/>
                      <a:pt x="356" y="146"/>
                    </a:cubicBezTo>
                    <a:cubicBezTo>
                      <a:pt x="358" y="170"/>
                      <a:pt x="361" y="194"/>
                      <a:pt x="362" y="217"/>
                    </a:cubicBezTo>
                    <a:cubicBezTo>
                      <a:pt x="363" y="230"/>
                      <a:pt x="363" y="243"/>
                      <a:pt x="364" y="256"/>
                    </a:cubicBezTo>
                    <a:cubicBezTo>
                      <a:pt x="364" y="265"/>
                      <a:pt x="365" y="275"/>
                      <a:pt x="366" y="284"/>
                    </a:cubicBezTo>
                    <a:cubicBezTo>
                      <a:pt x="366" y="293"/>
                      <a:pt x="366" y="301"/>
                      <a:pt x="366" y="310"/>
                    </a:cubicBezTo>
                    <a:cubicBezTo>
                      <a:pt x="367" y="318"/>
                      <a:pt x="368" y="326"/>
                      <a:pt x="368" y="334"/>
                    </a:cubicBezTo>
                    <a:cubicBezTo>
                      <a:pt x="368" y="336"/>
                      <a:pt x="368" y="339"/>
                      <a:pt x="368" y="342"/>
                    </a:cubicBezTo>
                    <a:cubicBezTo>
                      <a:pt x="368" y="346"/>
                      <a:pt x="368" y="351"/>
                      <a:pt x="369" y="355"/>
                    </a:cubicBezTo>
                    <a:cubicBezTo>
                      <a:pt x="369" y="356"/>
                      <a:pt x="369" y="357"/>
                      <a:pt x="369" y="358"/>
                    </a:cubicBezTo>
                    <a:cubicBezTo>
                      <a:pt x="367" y="362"/>
                      <a:pt x="367" y="367"/>
                      <a:pt x="368" y="371"/>
                    </a:cubicBezTo>
                    <a:cubicBezTo>
                      <a:pt x="368" y="380"/>
                      <a:pt x="367" y="388"/>
                      <a:pt x="367" y="396"/>
                    </a:cubicBezTo>
                    <a:cubicBezTo>
                      <a:pt x="367" y="403"/>
                      <a:pt x="367" y="410"/>
                      <a:pt x="368" y="417"/>
                    </a:cubicBezTo>
                    <a:cubicBezTo>
                      <a:pt x="368" y="430"/>
                      <a:pt x="366" y="442"/>
                      <a:pt x="366" y="455"/>
                    </a:cubicBezTo>
                    <a:cubicBezTo>
                      <a:pt x="367" y="468"/>
                      <a:pt x="365" y="482"/>
                      <a:pt x="365" y="496"/>
                    </a:cubicBezTo>
                    <a:cubicBezTo>
                      <a:pt x="364" y="510"/>
                      <a:pt x="363" y="524"/>
                      <a:pt x="362" y="538"/>
                    </a:cubicBezTo>
                    <a:cubicBezTo>
                      <a:pt x="362" y="542"/>
                      <a:pt x="361" y="546"/>
                      <a:pt x="361" y="550"/>
                    </a:cubicBezTo>
                    <a:cubicBezTo>
                      <a:pt x="360" y="560"/>
                      <a:pt x="359" y="570"/>
                      <a:pt x="358" y="580"/>
                    </a:cubicBezTo>
                    <a:cubicBezTo>
                      <a:pt x="357" y="593"/>
                      <a:pt x="355" y="606"/>
                      <a:pt x="354" y="618"/>
                    </a:cubicBezTo>
                    <a:cubicBezTo>
                      <a:pt x="353" y="631"/>
                      <a:pt x="353" y="643"/>
                      <a:pt x="352" y="656"/>
                    </a:cubicBezTo>
                    <a:cubicBezTo>
                      <a:pt x="352" y="668"/>
                      <a:pt x="352" y="680"/>
                      <a:pt x="350" y="693"/>
                    </a:cubicBezTo>
                    <a:cubicBezTo>
                      <a:pt x="350" y="698"/>
                      <a:pt x="351" y="704"/>
                      <a:pt x="351" y="709"/>
                    </a:cubicBezTo>
                    <a:cubicBezTo>
                      <a:pt x="351" y="713"/>
                      <a:pt x="351" y="716"/>
                      <a:pt x="351" y="719"/>
                    </a:cubicBezTo>
                    <a:cubicBezTo>
                      <a:pt x="350" y="723"/>
                      <a:pt x="350" y="727"/>
                      <a:pt x="350" y="731"/>
                    </a:cubicBezTo>
                    <a:cubicBezTo>
                      <a:pt x="350" y="732"/>
                      <a:pt x="351" y="734"/>
                      <a:pt x="351" y="736"/>
                    </a:cubicBezTo>
                    <a:cubicBezTo>
                      <a:pt x="348" y="750"/>
                      <a:pt x="349" y="763"/>
                      <a:pt x="350" y="777"/>
                    </a:cubicBezTo>
                    <a:cubicBezTo>
                      <a:pt x="351" y="792"/>
                      <a:pt x="351" y="806"/>
                      <a:pt x="351" y="821"/>
                    </a:cubicBezTo>
                    <a:cubicBezTo>
                      <a:pt x="351" y="834"/>
                      <a:pt x="353" y="846"/>
                      <a:pt x="353" y="859"/>
                    </a:cubicBezTo>
                    <a:cubicBezTo>
                      <a:pt x="353" y="865"/>
                      <a:pt x="354" y="872"/>
                      <a:pt x="351" y="879"/>
                    </a:cubicBezTo>
                    <a:cubicBezTo>
                      <a:pt x="350" y="881"/>
                      <a:pt x="350" y="883"/>
                      <a:pt x="347" y="884"/>
                    </a:cubicBezTo>
                    <a:cubicBezTo>
                      <a:pt x="335" y="888"/>
                      <a:pt x="323" y="891"/>
                      <a:pt x="310" y="892"/>
                    </a:cubicBezTo>
                    <a:cubicBezTo>
                      <a:pt x="300" y="893"/>
                      <a:pt x="290" y="895"/>
                      <a:pt x="279" y="896"/>
                    </a:cubicBezTo>
                    <a:cubicBezTo>
                      <a:pt x="275" y="896"/>
                      <a:pt x="271" y="897"/>
                      <a:pt x="266" y="897"/>
                    </a:cubicBezTo>
                    <a:cubicBezTo>
                      <a:pt x="255" y="898"/>
                      <a:pt x="243" y="899"/>
                      <a:pt x="231" y="899"/>
                    </a:cubicBezTo>
                    <a:cubicBezTo>
                      <a:pt x="217" y="899"/>
                      <a:pt x="204" y="899"/>
                      <a:pt x="190" y="900"/>
                    </a:cubicBezTo>
                    <a:cubicBezTo>
                      <a:pt x="183" y="900"/>
                      <a:pt x="176" y="899"/>
                      <a:pt x="169" y="898"/>
                    </a:cubicBezTo>
                    <a:cubicBezTo>
                      <a:pt x="153" y="896"/>
                      <a:pt x="138" y="892"/>
                      <a:pt x="122" y="892"/>
                    </a:cubicBezTo>
                    <a:cubicBezTo>
                      <a:pt x="117" y="892"/>
                      <a:pt x="112" y="890"/>
                      <a:pt x="108" y="889"/>
                    </a:cubicBezTo>
                    <a:cubicBezTo>
                      <a:pt x="97" y="886"/>
                      <a:pt x="86" y="885"/>
                      <a:pt x="75" y="882"/>
                    </a:cubicBezTo>
                    <a:cubicBezTo>
                      <a:pt x="65" y="879"/>
                      <a:pt x="54" y="878"/>
                      <a:pt x="45" y="870"/>
                    </a:cubicBezTo>
                    <a:cubicBezTo>
                      <a:pt x="44" y="869"/>
                      <a:pt x="42" y="869"/>
                      <a:pt x="40" y="868"/>
                    </a:cubicBezTo>
                    <a:cubicBezTo>
                      <a:pt x="40" y="867"/>
                      <a:pt x="40" y="866"/>
                      <a:pt x="40" y="865"/>
                    </a:cubicBezTo>
                    <a:cubicBezTo>
                      <a:pt x="41" y="851"/>
                      <a:pt x="42" y="836"/>
                      <a:pt x="44" y="822"/>
                    </a:cubicBezTo>
                    <a:cubicBezTo>
                      <a:pt x="45" y="799"/>
                      <a:pt x="47" y="777"/>
                      <a:pt x="48" y="754"/>
                    </a:cubicBezTo>
                    <a:cubicBezTo>
                      <a:pt x="50" y="730"/>
                      <a:pt x="51" y="706"/>
                      <a:pt x="51" y="682"/>
                    </a:cubicBezTo>
                    <a:cubicBezTo>
                      <a:pt x="51" y="674"/>
                      <a:pt x="51" y="665"/>
                      <a:pt x="52" y="657"/>
                    </a:cubicBezTo>
                    <a:cubicBezTo>
                      <a:pt x="53" y="644"/>
                      <a:pt x="53" y="630"/>
                      <a:pt x="53" y="616"/>
                    </a:cubicBezTo>
                    <a:cubicBezTo>
                      <a:pt x="53" y="592"/>
                      <a:pt x="55" y="568"/>
                      <a:pt x="56" y="544"/>
                    </a:cubicBezTo>
                    <a:cubicBezTo>
                      <a:pt x="56" y="535"/>
                      <a:pt x="56" y="527"/>
                      <a:pt x="56" y="519"/>
                    </a:cubicBezTo>
                    <a:cubicBezTo>
                      <a:pt x="57" y="500"/>
                      <a:pt x="58" y="481"/>
                      <a:pt x="59" y="463"/>
                    </a:cubicBezTo>
                    <a:cubicBezTo>
                      <a:pt x="59" y="448"/>
                      <a:pt x="60" y="433"/>
                      <a:pt x="60" y="418"/>
                    </a:cubicBezTo>
                    <a:cubicBezTo>
                      <a:pt x="61" y="404"/>
                      <a:pt x="62" y="389"/>
                      <a:pt x="63" y="374"/>
                    </a:cubicBezTo>
                    <a:cubicBezTo>
                      <a:pt x="63" y="365"/>
                      <a:pt x="63" y="355"/>
                      <a:pt x="64" y="346"/>
                    </a:cubicBezTo>
                    <a:cubicBezTo>
                      <a:pt x="65" y="331"/>
                      <a:pt x="66" y="316"/>
                      <a:pt x="67" y="302"/>
                    </a:cubicBezTo>
                    <a:cubicBezTo>
                      <a:pt x="68" y="293"/>
                      <a:pt x="68" y="285"/>
                      <a:pt x="68" y="277"/>
                    </a:cubicBezTo>
                    <a:cubicBezTo>
                      <a:pt x="68" y="270"/>
                      <a:pt x="68" y="270"/>
                      <a:pt x="72" y="265"/>
                    </a:cubicBezTo>
                    <a:cubicBezTo>
                      <a:pt x="66" y="259"/>
                      <a:pt x="69" y="252"/>
                      <a:pt x="69" y="246"/>
                    </a:cubicBezTo>
                    <a:cubicBezTo>
                      <a:pt x="70" y="238"/>
                      <a:pt x="71" y="230"/>
                      <a:pt x="72" y="223"/>
                    </a:cubicBezTo>
                    <a:cubicBezTo>
                      <a:pt x="73" y="213"/>
                      <a:pt x="75" y="204"/>
                      <a:pt x="76" y="194"/>
                    </a:cubicBezTo>
                    <a:cubicBezTo>
                      <a:pt x="77" y="190"/>
                      <a:pt x="77" y="186"/>
                      <a:pt x="78" y="182"/>
                    </a:cubicBezTo>
                    <a:cubicBezTo>
                      <a:pt x="75" y="182"/>
                      <a:pt x="73" y="181"/>
                      <a:pt x="71" y="181"/>
                    </a:cubicBezTo>
                    <a:cubicBezTo>
                      <a:pt x="70" y="185"/>
                      <a:pt x="70" y="188"/>
                      <a:pt x="69" y="191"/>
                    </a:cubicBezTo>
                    <a:cubicBezTo>
                      <a:pt x="68" y="195"/>
                      <a:pt x="68" y="197"/>
                      <a:pt x="68" y="201"/>
                    </a:cubicBezTo>
                    <a:cubicBezTo>
                      <a:pt x="69" y="203"/>
                      <a:pt x="67" y="205"/>
                      <a:pt x="66" y="208"/>
                    </a:cubicBezTo>
                    <a:cubicBezTo>
                      <a:pt x="63" y="216"/>
                      <a:pt x="63" y="225"/>
                      <a:pt x="63" y="235"/>
                    </a:cubicBezTo>
                    <a:cubicBezTo>
                      <a:pt x="63" y="235"/>
                      <a:pt x="63" y="235"/>
                      <a:pt x="63" y="236"/>
                    </a:cubicBezTo>
                    <a:cubicBezTo>
                      <a:pt x="61" y="243"/>
                      <a:pt x="59" y="250"/>
                      <a:pt x="57" y="258"/>
                    </a:cubicBezTo>
                    <a:cubicBezTo>
                      <a:pt x="50" y="254"/>
                      <a:pt x="45" y="248"/>
                      <a:pt x="41" y="242"/>
                    </a:cubicBezTo>
                    <a:cubicBezTo>
                      <a:pt x="39" y="239"/>
                      <a:pt x="37" y="237"/>
                      <a:pt x="35" y="234"/>
                    </a:cubicBezTo>
                    <a:cubicBezTo>
                      <a:pt x="29" y="228"/>
                      <a:pt x="26" y="220"/>
                      <a:pt x="23" y="213"/>
                    </a:cubicBezTo>
                    <a:cubicBezTo>
                      <a:pt x="20" y="204"/>
                      <a:pt x="16" y="195"/>
                      <a:pt x="12" y="186"/>
                    </a:cubicBezTo>
                    <a:cubicBezTo>
                      <a:pt x="11" y="183"/>
                      <a:pt x="10" y="180"/>
                      <a:pt x="10" y="178"/>
                    </a:cubicBezTo>
                    <a:cubicBezTo>
                      <a:pt x="7" y="165"/>
                      <a:pt x="5" y="152"/>
                      <a:pt x="3" y="140"/>
                    </a:cubicBezTo>
                    <a:cubicBezTo>
                      <a:pt x="2" y="131"/>
                      <a:pt x="2" y="122"/>
                      <a:pt x="2" y="113"/>
                    </a:cubicBezTo>
                    <a:cubicBezTo>
                      <a:pt x="2" y="111"/>
                      <a:pt x="3" y="108"/>
                      <a:pt x="0" y="107"/>
                    </a:cubicBezTo>
                    <a:cubicBezTo>
                      <a:pt x="0" y="106"/>
                      <a:pt x="0" y="105"/>
                      <a:pt x="0" y="105"/>
                    </a:cubicBezTo>
                    <a:cubicBezTo>
                      <a:pt x="4" y="93"/>
                      <a:pt x="5" y="80"/>
                      <a:pt x="7" y="68"/>
                    </a:cubicBezTo>
                    <a:cubicBezTo>
                      <a:pt x="9" y="57"/>
                      <a:pt x="11" y="47"/>
                      <a:pt x="15" y="37"/>
                    </a:cubicBezTo>
                    <a:cubicBezTo>
                      <a:pt x="17" y="34"/>
                      <a:pt x="18" y="29"/>
                      <a:pt x="19" y="25"/>
                    </a:cubicBezTo>
                    <a:cubicBezTo>
                      <a:pt x="21" y="16"/>
                      <a:pt x="24" y="8"/>
                      <a:pt x="30" y="0"/>
                    </a:cubicBezTo>
                    <a:cubicBezTo>
                      <a:pt x="35" y="2"/>
                      <a:pt x="40" y="4"/>
                      <a:pt x="45" y="6"/>
                    </a:cubicBezTo>
                    <a:cubicBezTo>
                      <a:pt x="51" y="9"/>
                      <a:pt x="58" y="10"/>
                      <a:pt x="64" y="11"/>
                    </a:cubicBezTo>
                    <a:cubicBezTo>
                      <a:pt x="71" y="11"/>
                      <a:pt x="73" y="12"/>
                      <a:pt x="73" y="19"/>
                    </a:cubicBezTo>
                    <a:cubicBezTo>
                      <a:pt x="73" y="31"/>
                      <a:pt x="76" y="44"/>
                      <a:pt x="78" y="56"/>
                    </a:cubicBezTo>
                    <a:cubicBezTo>
                      <a:pt x="80" y="64"/>
                      <a:pt x="81" y="72"/>
                      <a:pt x="83" y="80"/>
                    </a:cubicBezTo>
                    <a:cubicBezTo>
                      <a:pt x="84" y="85"/>
                      <a:pt x="85" y="90"/>
                      <a:pt x="87" y="95"/>
                    </a:cubicBezTo>
                    <a:cubicBezTo>
                      <a:pt x="87" y="98"/>
                      <a:pt x="93" y="100"/>
                      <a:pt x="97" y="99"/>
                    </a:cubicBezTo>
                    <a:cubicBezTo>
                      <a:pt x="100" y="98"/>
                      <a:pt x="104" y="98"/>
                      <a:pt x="107" y="97"/>
                    </a:cubicBezTo>
                    <a:cubicBezTo>
                      <a:pt x="109" y="96"/>
                      <a:pt x="113" y="94"/>
                      <a:pt x="114" y="92"/>
                    </a:cubicBezTo>
                    <a:cubicBezTo>
                      <a:pt x="119" y="84"/>
                      <a:pt x="128" y="81"/>
                      <a:pt x="136" y="78"/>
                    </a:cubicBezTo>
                    <a:cubicBezTo>
                      <a:pt x="148" y="73"/>
                      <a:pt x="160" y="69"/>
                      <a:pt x="171" y="64"/>
                    </a:cubicBezTo>
                    <a:cubicBezTo>
                      <a:pt x="196" y="53"/>
                      <a:pt x="222" y="50"/>
                      <a:pt x="249" y="56"/>
                    </a:cubicBezTo>
                    <a:cubicBezTo>
                      <a:pt x="262" y="58"/>
                      <a:pt x="275" y="61"/>
                      <a:pt x="287" y="65"/>
                    </a:cubicBezTo>
                    <a:cubicBezTo>
                      <a:pt x="303" y="71"/>
                      <a:pt x="316" y="80"/>
                      <a:pt x="328" y="91"/>
                    </a:cubicBezTo>
                    <a:cubicBezTo>
                      <a:pt x="331" y="94"/>
                      <a:pt x="334" y="97"/>
                      <a:pt x="333" y="102"/>
                    </a:cubicBezTo>
                    <a:cubicBezTo>
                      <a:pt x="333" y="106"/>
                      <a:pt x="334" y="109"/>
                      <a:pt x="334" y="113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51" name="Freeform 10"/>
              <p:cNvSpPr>
                <a:spLocks noEditPoints="1"/>
              </p:cNvSpPr>
              <p:nvPr/>
            </p:nvSpPr>
            <p:spPr bwMode="auto">
              <a:xfrm>
                <a:off x="4187825" y="746126"/>
                <a:ext cx="958850" cy="925513"/>
              </a:xfrm>
              <a:custGeom>
                <a:avLst/>
                <a:gdLst>
                  <a:gd name="T0" fmla="*/ 338 w 365"/>
                  <a:gd name="T1" fmla="*/ 102 h 353"/>
                  <a:gd name="T2" fmla="*/ 347 w 365"/>
                  <a:gd name="T3" fmla="*/ 74 h 353"/>
                  <a:gd name="T4" fmla="*/ 355 w 365"/>
                  <a:gd name="T5" fmla="*/ 74 h 353"/>
                  <a:gd name="T6" fmla="*/ 359 w 365"/>
                  <a:gd name="T7" fmla="*/ 86 h 353"/>
                  <a:gd name="T8" fmla="*/ 360 w 365"/>
                  <a:gd name="T9" fmla="*/ 133 h 353"/>
                  <a:gd name="T10" fmla="*/ 363 w 365"/>
                  <a:gd name="T11" fmla="*/ 148 h 353"/>
                  <a:gd name="T12" fmla="*/ 355 w 365"/>
                  <a:gd name="T13" fmla="*/ 194 h 353"/>
                  <a:gd name="T14" fmla="*/ 349 w 365"/>
                  <a:gd name="T15" fmla="*/ 222 h 353"/>
                  <a:gd name="T16" fmla="*/ 334 w 365"/>
                  <a:gd name="T17" fmla="*/ 260 h 353"/>
                  <a:gd name="T18" fmla="*/ 319 w 365"/>
                  <a:gd name="T19" fmla="*/ 285 h 353"/>
                  <a:gd name="T20" fmla="*/ 313 w 365"/>
                  <a:gd name="T21" fmla="*/ 295 h 353"/>
                  <a:gd name="T22" fmla="*/ 288 w 365"/>
                  <a:gd name="T23" fmla="*/ 316 h 353"/>
                  <a:gd name="T24" fmla="*/ 250 w 365"/>
                  <a:gd name="T25" fmla="*/ 340 h 353"/>
                  <a:gd name="T26" fmla="*/ 145 w 365"/>
                  <a:gd name="T27" fmla="*/ 350 h 353"/>
                  <a:gd name="T28" fmla="*/ 74 w 365"/>
                  <a:gd name="T29" fmla="*/ 326 h 353"/>
                  <a:gd name="T30" fmla="*/ 23 w 365"/>
                  <a:gd name="T31" fmla="*/ 265 h 353"/>
                  <a:gd name="T32" fmla="*/ 22 w 365"/>
                  <a:gd name="T33" fmla="*/ 250 h 353"/>
                  <a:gd name="T34" fmla="*/ 5 w 365"/>
                  <a:gd name="T35" fmla="*/ 206 h 353"/>
                  <a:gd name="T36" fmla="*/ 7 w 365"/>
                  <a:gd name="T37" fmla="*/ 189 h 353"/>
                  <a:gd name="T38" fmla="*/ 0 w 365"/>
                  <a:gd name="T39" fmla="*/ 158 h 353"/>
                  <a:gd name="T40" fmla="*/ 3 w 365"/>
                  <a:gd name="T41" fmla="*/ 129 h 353"/>
                  <a:gd name="T42" fmla="*/ 7 w 365"/>
                  <a:gd name="T43" fmla="*/ 110 h 353"/>
                  <a:gd name="T44" fmla="*/ 1 w 365"/>
                  <a:gd name="T45" fmla="*/ 86 h 353"/>
                  <a:gd name="T46" fmla="*/ 11 w 365"/>
                  <a:gd name="T47" fmla="*/ 45 h 353"/>
                  <a:gd name="T48" fmla="*/ 19 w 365"/>
                  <a:gd name="T49" fmla="*/ 42 h 353"/>
                  <a:gd name="T50" fmla="*/ 41 w 365"/>
                  <a:gd name="T51" fmla="*/ 100 h 353"/>
                  <a:gd name="T52" fmla="*/ 50 w 365"/>
                  <a:gd name="T53" fmla="*/ 97 h 353"/>
                  <a:gd name="T54" fmla="*/ 84 w 365"/>
                  <a:gd name="T55" fmla="*/ 4 h 353"/>
                  <a:gd name="T56" fmla="*/ 104 w 365"/>
                  <a:gd name="T57" fmla="*/ 8 h 353"/>
                  <a:gd name="T58" fmla="*/ 140 w 365"/>
                  <a:gd name="T59" fmla="*/ 81 h 353"/>
                  <a:gd name="T60" fmla="*/ 150 w 365"/>
                  <a:gd name="T61" fmla="*/ 86 h 353"/>
                  <a:gd name="T62" fmla="*/ 158 w 365"/>
                  <a:gd name="T63" fmla="*/ 50 h 353"/>
                  <a:gd name="T64" fmla="*/ 219 w 365"/>
                  <a:gd name="T65" fmla="*/ 93 h 353"/>
                  <a:gd name="T66" fmla="*/ 222 w 365"/>
                  <a:gd name="T67" fmla="*/ 59 h 353"/>
                  <a:gd name="T68" fmla="*/ 277 w 365"/>
                  <a:gd name="T69" fmla="*/ 99 h 353"/>
                  <a:gd name="T70" fmla="*/ 287 w 365"/>
                  <a:gd name="T71" fmla="*/ 77 h 353"/>
                  <a:gd name="T72" fmla="*/ 281 w 365"/>
                  <a:gd name="T73" fmla="*/ 43 h 353"/>
                  <a:gd name="T74" fmla="*/ 323 w 365"/>
                  <a:gd name="T75" fmla="*/ 125 h 353"/>
                  <a:gd name="T76" fmla="*/ 320 w 365"/>
                  <a:gd name="T77" fmla="*/ 119 h 353"/>
                  <a:gd name="T78" fmla="*/ 266 w 365"/>
                  <a:gd name="T79" fmla="*/ 109 h 353"/>
                  <a:gd name="T80" fmla="*/ 249 w 365"/>
                  <a:gd name="T81" fmla="*/ 125 h 353"/>
                  <a:gd name="T82" fmla="*/ 263 w 365"/>
                  <a:gd name="T83" fmla="*/ 137 h 353"/>
                  <a:gd name="T84" fmla="*/ 309 w 365"/>
                  <a:gd name="T85" fmla="*/ 143 h 353"/>
                  <a:gd name="T86" fmla="*/ 320 w 365"/>
                  <a:gd name="T87" fmla="*/ 131 h 353"/>
                  <a:gd name="T88" fmla="*/ 143 w 365"/>
                  <a:gd name="T89" fmla="*/ 115 h 353"/>
                  <a:gd name="T90" fmla="*/ 142 w 365"/>
                  <a:gd name="T91" fmla="*/ 110 h 353"/>
                  <a:gd name="T92" fmla="*/ 96 w 365"/>
                  <a:gd name="T93" fmla="*/ 97 h 353"/>
                  <a:gd name="T94" fmla="*/ 58 w 365"/>
                  <a:gd name="T95" fmla="*/ 114 h 353"/>
                  <a:gd name="T96" fmla="*/ 74 w 365"/>
                  <a:gd name="T97" fmla="*/ 116 h 353"/>
                  <a:gd name="T98" fmla="*/ 114 w 365"/>
                  <a:gd name="T99" fmla="*/ 140 h 353"/>
                  <a:gd name="T100" fmla="*/ 132 w 365"/>
                  <a:gd name="T101" fmla="*/ 112 h 353"/>
                  <a:gd name="T102" fmla="*/ 237 w 365"/>
                  <a:gd name="T103" fmla="*/ 256 h 353"/>
                  <a:gd name="T104" fmla="*/ 213 w 365"/>
                  <a:gd name="T105" fmla="*/ 261 h 353"/>
                  <a:gd name="T106" fmla="*/ 146 w 365"/>
                  <a:gd name="T107" fmla="*/ 250 h 353"/>
                  <a:gd name="T108" fmla="*/ 145 w 365"/>
                  <a:gd name="T109" fmla="*/ 257 h 353"/>
                  <a:gd name="T110" fmla="*/ 214 w 365"/>
                  <a:gd name="T111" fmla="*/ 272 h 353"/>
                  <a:gd name="T112" fmla="*/ 237 w 365"/>
                  <a:gd name="T113" fmla="*/ 256 h 353"/>
                  <a:gd name="T114" fmla="*/ 222 w 365"/>
                  <a:gd name="T115" fmla="*/ 191 h 353"/>
                  <a:gd name="T116" fmla="*/ 196 w 365"/>
                  <a:gd name="T117" fmla="*/ 193 h 353"/>
                  <a:gd name="T118" fmla="*/ 166 w 365"/>
                  <a:gd name="T119" fmla="*/ 187 h 353"/>
                  <a:gd name="T120" fmla="*/ 183 w 365"/>
                  <a:gd name="T121" fmla="*/ 199 h 353"/>
                  <a:gd name="T122" fmla="*/ 220 w 365"/>
                  <a:gd name="T123" fmla="*/ 195 h 3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365" h="353">
                    <a:moveTo>
                      <a:pt x="331" y="106"/>
                    </a:moveTo>
                    <a:cubicBezTo>
                      <a:pt x="336" y="107"/>
                      <a:pt x="337" y="105"/>
                      <a:pt x="338" y="102"/>
                    </a:cubicBezTo>
                    <a:cubicBezTo>
                      <a:pt x="341" y="96"/>
                      <a:pt x="344" y="90"/>
                      <a:pt x="346" y="83"/>
                    </a:cubicBezTo>
                    <a:cubicBezTo>
                      <a:pt x="347" y="80"/>
                      <a:pt x="347" y="77"/>
                      <a:pt x="347" y="74"/>
                    </a:cubicBezTo>
                    <a:cubicBezTo>
                      <a:pt x="348" y="71"/>
                      <a:pt x="347" y="69"/>
                      <a:pt x="347" y="65"/>
                    </a:cubicBezTo>
                    <a:cubicBezTo>
                      <a:pt x="351" y="68"/>
                      <a:pt x="354" y="70"/>
                      <a:pt x="355" y="74"/>
                    </a:cubicBezTo>
                    <a:cubicBezTo>
                      <a:pt x="355" y="76"/>
                      <a:pt x="356" y="77"/>
                      <a:pt x="357" y="79"/>
                    </a:cubicBezTo>
                    <a:cubicBezTo>
                      <a:pt x="358" y="81"/>
                      <a:pt x="359" y="83"/>
                      <a:pt x="359" y="86"/>
                    </a:cubicBezTo>
                    <a:cubicBezTo>
                      <a:pt x="360" y="97"/>
                      <a:pt x="365" y="108"/>
                      <a:pt x="364" y="120"/>
                    </a:cubicBezTo>
                    <a:cubicBezTo>
                      <a:pt x="363" y="124"/>
                      <a:pt x="362" y="129"/>
                      <a:pt x="360" y="133"/>
                    </a:cubicBezTo>
                    <a:cubicBezTo>
                      <a:pt x="357" y="138"/>
                      <a:pt x="357" y="139"/>
                      <a:pt x="361" y="144"/>
                    </a:cubicBezTo>
                    <a:cubicBezTo>
                      <a:pt x="362" y="145"/>
                      <a:pt x="363" y="147"/>
                      <a:pt x="363" y="148"/>
                    </a:cubicBezTo>
                    <a:cubicBezTo>
                      <a:pt x="363" y="153"/>
                      <a:pt x="363" y="158"/>
                      <a:pt x="362" y="163"/>
                    </a:cubicBezTo>
                    <a:cubicBezTo>
                      <a:pt x="360" y="173"/>
                      <a:pt x="358" y="184"/>
                      <a:pt x="355" y="194"/>
                    </a:cubicBezTo>
                    <a:cubicBezTo>
                      <a:pt x="355" y="197"/>
                      <a:pt x="353" y="199"/>
                      <a:pt x="351" y="202"/>
                    </a:cubicBezTo>
                    <a:cubicBezTo>
                      <a:pt x="353" y="209"/>
                      <a:pt x="352" y="215"/>
                      <a:pt x="349" y="222"/>
                    </a:cubicBezTo>
                    <a:cubicBezTo>
                      <a:pt x="345" y="232"/>
                      <a:pt x="342" y="241"/>
                      <a:pt x="339" y="250"/>
                    </a:cubicBezTo>
                    <a:cubicBezTo>
                      <a:pt x="338" y="253"/>
                      <a:pt x="336" y="256"/>
                      <a:pt x="334" y="260"/>
                    </a:cubicBezTo>
                    <a:cubicBezTo>
                      <a:pt x="331" y="265"/>
                      <a:pt x="328" y="271"/>
                      <a:pt x="325" y="277"/>
                    </a:cubicBezTo>
                    <a:cubicBezTo>
                      <a:pt x="323" y="280"/>
                      <a:pt x="321" y="283"/>
                      <a:pt x="319" y="285"/>
                    </a:cubicBezTo>
                    <a:cubicBezTo>
                      <a:pt x="316" y="286"/>
                      <a:pt x="313" y="286"/>
                      <a:pt x="308" y="287"/>
                    </a:cubicBezTo>
                    <a:cubicBezTo>
                      <a:pt x="310" y="290"/>
                      <a:pt x="312" y="292"/>
                      <a:pt x="313" y="295"/>
                    </a:cubicBezTo>
                    <a:cubicBezTo>
                      <a:pt x="309" y="302"/>
                      <a:pt x="304" y="308"/>
                      <a:pt x="297" y="313"/>
                    </a:cubicBezTo>
                    <a:cubicBezTo>
                      <a:pt x="295" y="315"/>
                      <a:pt x="291" y="315"/>
                      <a:pt x="288" y="316"/>
                    </a:cubicBezTo>
                    <a:cubicBezTo>
                      <a:pt x="286" y="318"/>
                      <a:pt x="286" y="322"/>
                      <a:pt x="283" y="324"/>
                    </a:cubicBezTo>
                    <a:cubicBezTo>
                      <a:pt x="273" y="331"/>
                      <a:pt x="262" y="335"/>
                      <a:pt x="250" y="340"/>
                    </a:cubicBezTo>
                    <a:cubicBezTo>
                      <a:pt x="233" y="346"/>
                      <a:pt x="215" y="347"/>
                      <a:pt x="198" y="350"/>
                    </a:cubicBezTo>
                    <a:cubicBezTo>
                      <a:pt x="180" y="353"/>
                      <a:pt x="163" y="351"/>
                      <a:pt x="145" y="350"/>
                    </a:cubicBezTo>
                    <a:cubicBezTo>
                      <a:pt x="131" y="349"/>
                      <a:pt x="117" y="345"/>
                      <a:pt x="103" y="340"/>
                    </a:cubicBezTo>
                    <a:cubicBezTo>
                      <a:pt x="93" y="337"/>
                      <a:pt x="83" y="332"/>
                      <a:pt x="74" y="326"/>
                    </a:cubicBezTo>
                    <a:cubicBezTo>
                      <a:pt x="64" y="319"/>
                      <a:pt x="56" y="309"/>
                      <a:pt x="47" y="301"/>
                    </a:cubicBezTo>
                    <a:cubicBezTo>
                      <a:pt x="36" y="290"/>
                      <a:pt x="32" y="276"/>
                      <a:pt x="23" y="265"/>
                    </a:cubicBezTo>
                    <a:cubicBezTo>
                      <a:pt x="22" y="263"/>
                      <a:pt x="21" y="260"/>
                      <a:pt x="21" y="258"/>
                    </a:cubicBezTo>
                    <a:cubicBezTo>
                      <a:pt x="20" y="256"/>
                      <a:pt x="21" y="253"/>
                      <a:pt x="22" y="250"/>
                    </a:cubicBezTo>
                    <a:cubicBezTo>
                      <a:pt x="21" y="249"/>
                      <a:pt x="19" y="248"/>
                      <a:pt x="17" y="247"/>
                    </a:cubicBezTo>
                    <a:cubicBezTo>
                      <a:pt x="13" y="233"/>
                      <a:pt x="9" y="219"/>
                      <a:pt x="5" y="206"/>
                    </a:cubicBezTo>
                    <a:cubicBezTo>
                      <a:pt x="5" y="203"/>
                      <a:pt x="5" y="201"/>
                      <a:pt x="4" y="199"/>
                    </a:cubicBezTo>
                    <a:cubicBezTo>
                      <a:pt x="3" y="195"/>
                      <a:pt x="3" y="192"/>
                      <a:pt x="7" y="189"/>
                    </a:cubicBezTo>
                    <a:cubicBezTo>
                      <a:pt x="2" y="186"/>
                      <a:pt x="1" y="182"/>
                      <a:pt x="1" y="177"/>
                    </a:cubicBezTo>
                    <a:cubicBezTo>
                      <a:pt x="1" y="171"/>
                      <a:pt x="0" y="164"/>
                      <a:pt x="0" y="158"/>
                    </a:cubicBezTo>
                    <a:cubicBezTo>
                      <a:pt x="1" y="149"/>
                      <a:pt x="1" y="140"/>
                      <a:pt x="2" y="132"/>
                    </a:cubicBezTo>
                    <a:cubicBezTo>
                      <a:pt x="2" y="131"/>
                      <a:pt x="2" y="130"/>
                      <a:pt x="3" y="129"/>
                    </a:cubicBezTo>
                    <a:cubicBezTo>
                      <a:pt x="7" y="126"/>
                      <a:pt x="5" y="120"/>
                      <a:pt x="8" y="116"/>
                    </a:cubicBezTo>
                    <a:cubicBezTo>
                      <a:pt x="9" y="114"/>
                      <a:pt x="10" y="111"/>
                      <a:pt x="7" y="110"/>
                    </a:cubicBezTo>
                    <a:cubicBezTo>
                      <a:pt x="6" y="109"/>
                      <a:pt x="6" y="108"/>
                      <a:pt x="5" y="108"/>
                    </a:cubicBezTo>
                    <a:cubicBezTo>
                      <a:pt x="4" y="100"/>
                      <a:pt x="2" y="93"/>
                      <a:pt x="1" y="86"/>
                    </a:cubicBezTo>
                    <a:cubicBezTo>
                      <a:pt x="0" y="81"/>
                      <a:pt x="1" y="76"/>
                      <a:pt x="2" y="71"/>
                    </a:cubicBezTo>
                    <a:cubicBezTo>
                      <a:pt x="4" y="62"/>
                      <a:pt x="5" y="53"/>
                      <a:pt x="11" y="45"/>
                    </a:cubicBezTo>
                    <a:cubicBezTo>
                      <a:pt x="13" y="42"/>
                      <a:pt x="12" y="37"/>
                      <a:pt x="16" y="35"/>
                    </a:cubicBezTo>
                    <a:cubicBezTo>
                      <a:pt x="17" y="37"/>
                      <a:pt x="18" y="39"/>
                      <a:pt x="19" y="42"/>
                    </a:cubicBezTo>
                    <a:cubicBezTo>
                      <a:pt x="22" y="54"/>
                      <a:pt x="25" y="66"/>
                      <a:pt x="27" y="78"/>
                    </a:cubicBezTo>
                    <a:cubicBezTo>
                      <a:pt x="30" y="87"/>
                      <a:pt x="35" y="94"/>
                      <a:pt x="41" y="100"/>
                    </a:cubicBezTo>
                    <a:cubicBezTo>
                      <a:pt x="43" y="102"/>
                      <a:pt x="45" y="103"/>
                      <a:pt x="47" y="102"/>
                    </a:cubicBezTo>
                    <a:cubicBezTo>
                      <a:pt x="48" y="102"/>
                      <a:pt x="50" y="99"/>
                      <a:pt x="50" y="97"/>
                    </a:cubicBezTo>
                    <a:cubicBezTo>
                      <a:pt x="53" y="78"/>
                      <a:pt x="59" y="60"/>
                      <a:pt x="67" y="42"/>
                    </a:cubicBezTo>
                    <a:cubicBezTo>
                      <a:pt x="72" y="29"/>
                      <a:pt x="77" y="16"/>
                      <a:pt x="84" y="4"/>
                    </a:cubicBezTo>
                    <a:cubicBezTo>
                      <a:pt x="85" y="3"/>
                      <a:pt x="86" y="1"/>
                      <a:pt x="87" y="0"/>
                    </a:cubicBezTo>
                    <a:cubicBezTo>
                      <a:pt x="94" y="0"/>
                      <a:pt x="99" y="3"/>
                      <a:pt x="104" y="8"/>
                    </a:cubicBezTo>
                    <a:cubicBezTo>
                      <a:pt x="120" y="24"/>
                      <a:pt x="131" y="42"/>
                      <a:pt x="136" y="65"/>
                    </a:cubicBezTo>
                    <a:cubicBezTo>
                      <a:pt x="138" y="70"/>
                      <a:pt x="139" y="76"/>
                      <a:pt x="140" y="81"/>
                    </a:cubicBezTo>
                    <a:cubicBezTo>
                      <a:pt x="141" y="83"/>
                      <a:pt x="142" y="86"/>
                      <a:pt x="144" y="88"/>
                    </a:cubicBezTo>
                    <a:cubicBezTo>
                      <a:pt x="146" y="90"/>
                      <a:pt x="149" y="89"/>
                      <a:pt x="150" y="86"/>
                    </a:cubicBezTo>
                    <a:cubicBezTo>
                      <a:pt x="154" y="77"/>
                      <a:pt x="156" y="67"/>
                      <a:pt x="156" y="58"/>
                    </a:cubicBezTo>
                    <a:cubicBezTo>
                      <a:pt x="157" y="55"/>
                      <a:pt x="157" y="52"/>
                      <a:pt x="158" y="50"/>
                    </a:cubicBezTo>
                    <a:cubicBezTo>
                      <a:pt x="172" y="56"/>
                      <a:pt x="184" y="65"/>
                      <a:pt x="197" y="73"/>
                    </a:cubicBezTo>
                    <a:cubicBezTo>
                      <a:pt x="205" y="79"/>
                      <a:pt x="213" y="85"/>
                      <a:pt x="219" y="93"/>
                    </a:cubicBezTo>
                    <a:cubicBezTo>
                      <a:pt x="223" y="93"/>
                      <a:pt x="224" y="90"/>
                      <a:pt x="224" y="87"/>
                    </a:cubicBezTo>
                    <a:cubicBezTo>
                      <a:pt x="225" y="78"/>
                      <a:pt x="225" y="69"/>
                      <a:pt x="222" y="59"/>
                    </a:cubicBezTo>
                    <a:cubicBezTo>
                      <a:pt x="224" y="61"/>
                      <a:pt x="227" y="62"/>
                      <a:pt x="228" y="63"/>
                    </a:cubicBezTo>
                    <a:cubicBezTo>
                      <a:pt x="244" y="75"/>
                      <a:pt x="262" y="85"/>
                      <a:pt x="277" y="99"/>
                    </a:cubicBezTo>
                    <a:cubicBezTo>
                      <a:pt x="281" y="102"/>
                      <a:pt x="284" y="101"/>
                      <a:pt x="285" y="97"/>
                    </a:cubicBezTo>
                    <a:cubicBezTo>
                      <a:pt x="287" y="90"/>
                      <a:pt x="289" y="84"/>
                      <a:pt x="287" y="77"/>
                    </a:cubicBezTo>
                    <a:cubicBezTo>
                      <a:pt x="285" y="70"/>
                      <a:pt x="285" y="63"/>
                      <a:pt x="284" y="56"/>
                    </a:cubicBezTo>
                    <a:cubicBezTo>
                      <a:pt x="283" y="52"/>
                      <a:pt x="282" y="48"/>
                      <a:pt x="281" y="43"/>
                    </a:cubicBezTo>
                    <a:cubicBezTo>
                      <a:pt x="302" y="62"/>
                      <a:pt x="321" y="81"/>
                      <a:pt x="331" y="106"/>
                    </a:cubicBezTo>
                    <a:close/>
                    <a:moveTo>
                      <a:pt x="323" y="125"/>
                    </a:moveTo>
                    <a:cubicBezTo>
                      <a:pt x="323" y="124"/>
                      <a:pt x="322" y="122"/>
                      <a:pt x="322" y="121"/>
                    </a:cubicBezTo>
                    <a:cubicBezTo>
                      <a:pt x="321" y="120"/>
                      <a:pt x="321" y="120"/>
                      <a:pt x="320" y="119"/>
                    </a:cubicBezTo>
                    <a:cubicBezTo>
                      <a:pt x="310" y="112"/>
                      <a:pt x="300" y="107"/>
                      <a:pt x="287" y="107"/>
                    </a:cubicBezTo>
                    <a:cubicBezTo>
                      <a:pt x="280" y="108"/>
                      <a:pt x="273" y="108"/>
                      <a:pt x="266" y="109"/>
                    </a:cubicBezTo>
                    <a:cubicBezTo>
                      <a:pt x="258" y="109"/>
                      <a:pt x="253" y="114"/>
                      <a:pt x="247" y="118"/>
                    </a:cubicBezTo>
                    <a:cubicBezTo>
                      <a:pt x="244" y="120"/>
                      <a:pt x="246" y="124"/>
                      <a:pt x="249" y="125"/>
                    </a:cubicBezTo>
                    <a:cubicBezTo>
                      <a:pt x="253" y="125"/>
                      <a:pt x="256" y="124"/>
                      <a:pt x="260" y="124"/>
                    </a:cubicBezTo>
                    <a:cubicBezTo>
                      <a:pt x="261" y="128"/>
                      <a:pt x="262" y="133"/>
                      <a:pt x="263" y="137"/>
                    </a:cubicBezTo>
                    <a:cubicBezTo>
                      <a:pt x="264" y="139"/>
                      <a:pt x="264" y="141"/>
                      <a:pt x="266" y="143"/>
                    </a:cubicBezTo>
                    <a:cubicBezTo>
                      <a:pt x="276" y="157"/>
                      <a:pt x="297" y="159"/>
                      <a:pt x="309" y="143"/>
                    </a:cubicBezTo>
                    <a:cubicBezTo>
                      <a:pt x="312" y="139"/>
                      <a:pt x="313" y="135"/>
                      <a:pt x="315" y="130"/>
                    </a:cubicBezTo>
                    <a:cubicBezTo>
                      <a:pt x="317" y="131"/>
                      <a:pt x="318" y="131"/>
                      <a:pt x="320" y="131"/>
                    </a:cubicBezTo>
                    <a:cubicBezTo>
                      <a:pt x="321" y="129"/>
                      <a:pt x="322" y="127"/>
                      <a:pt x="323" y="125"/>
                    </a:cubicBezTo>
                    <a:close/>
                    <a:moveTo>
                      <a:pt x="143" y="115"/>
                    </a:moveTo>
                    <a:cubicBezTo>
                      <a:pt x="143" y="114"/>
                      <a:pt x="144" y="113"/>
                      <a:pt x="144" y="113"/>
                    </a:cubicBezTo>
                    <a:cubicBezTo>
                      <a:pt x="143" y="112"/>
                      <a:pt x="143" y="111"/>
                      <a:pt x="142" y="110"/>
                    </a:cubicBezTo>
                    <a:cubicBezTo>
                      <a:pt x="137" y="103"/>
                      <a:pt x="129" y="100"/>
                      <a:pt x="120" y="99"/>
                    </a:cubicBezTo>
                    <a:cubicBezTo>
                      <a:pt x="112" y="97"/>
                      <a:pt x="104" y="97"/>
                      <a:pt x="96" y="97"/>
                    </a:cubicBezTo>
                    <a:cubicBezTo>
                      <a:pt x="80" y="95"/>
                      <a:pt x="65" y="100"/>
                      <a:pt x="51" y="107"/>
                    </a:cubicBezTo>
                    <a:cubicBezTo>
                      <a:pt x="52" y="111"/>
                      <a:pt x="54" y="114"/>
                      <a:pt x="58" y="114"/>
                    </a:cubicBezTo>
                    <a:cubicBezTo>
                      <a:pt x="62" y="113"/>
                      <a:pt x="67" y="112"/>
                      <a:pt x="72" y="111"/>
                    </a:cubicBezTo>
                    <a:cubicBezTo>
                      <a:pt x="73" y="113"/>
                      <a:pt x="73" y="114"/>
                      <a:pt x="74" y="116"/>
                    </a:cubicBezTo>
                    <a:cubicBezTo>
                      <a:pt x="79" y="128"/>
                      <a:pt x="86" y="138"/>
                      <a:pt x="99" y="143"/>
                    </a:cubicBezTo>
                    <a:cubicBezTo>
                      <a:pt x="105" y="145"/>
                      <a:pt x="110" y="144"/>
                      <a:pt x="114" y="140"/>
                    </a:cubicBezTo>
                    <a:cubicBezTo>
                      <a:pt x="122" y="134"/>
                      <a:pt x="127" y="126"/>
                      <a:pt x="130" y="117"/>
                    </a:cubicBezTo>
                    <a:cubicBezTo>
                      <a:pt x="131" y="115"/>
                      <a:pt x="131" y="113"/>
                      <a:pt x="132" y="112"/>
                    </a:cubicBezTo>
                    <a:cubicBezTo>
                      <a:pt x="136" y="113"/>
                      <a:pt x="140" y="114"/>
                      <a:pt x="143" y="115"/>
                    </a:cubicBezTo>
                    <a:close/>
                    <a:moveTo>
                      <a:pt x="237" y="256"/>
                    </a:moveTo>
                    <a:cubicBezTo>
                      <a:pt x="232" y="253"/>
                      <a:pt x="227" y="252"/>
                      <a:pt x="223" y="256"/>
                    </a:cubicBezTo>
                    <a:cubicBezTo>
                      <a:pt x="220" y="259"/>
                      <a:pt x="217" y="260"/>
                      <a:pt x="213" y="261"/>
                    </a:cubicBezTo>
                    <a:cubicBezTo>
                      <a:pt x="191" y="268"/>
                      <a:pt x="170" y="268"/>
                      <a:pt x="151" y="253"/>
                    </a:cubicBezTo>
                    <a:cubicBezTo>
                      <a:pt x="150" y="251"/>
                      <a:pt x="148" y="251"/>
                      <a:pt x="146" y="250"/>
                    </a:cubicBezTo>
                    <a:cubicBezTo>
                      <a:pt x="145" y="250"/>
                      <a:pt x="144" y="250"/>
                      <a:pt x="141" y="251"/>
                    </a:cubicBezTo>
                    <a:cubicBezTo>
                      <a:pt x="143" y="254"/>
                      <a:pt x="144" y="256"/>
                      <a:pt x="145" y="257"/>
                    </a:cubicBezTo>
                    <a:cubicBezTo>
                      <a:pt x="153" y="264"/>
                      <a:pt x="161" y="269"/>
                      <a:pt x="171" y="271"/>
                    </a:cubicBezTo>
                    <a:cubicBezTo>
                      <a:pt x="185" y="275"/>
                      <a:pt x="200" y="274"/>
                      <a:pt x="214" y="272"/>
                    </a:cubicBezTo>
                    <a:cubicBezTo>
                      <a:pt x="223" y="270"/>
                      <a:pt x="229" y="266"/>
                      <a:pt x="235" y="260"/>
                    </a:cubicBezTo>
                    <a:cubicBezTo>
                      <a:pt x="236" y="259"/>
                      <a:pt x="236" y="257"/>
                      <a:pt x="237" y="256"/>
                    </a:cubicBezTo>
                    <a:close/>
                    <a:moveTo>
                      <a:pt x="223" y="194"/>
                    </a:moveTo>
                    <a:cubicBezTo>
                      <a:pt x="223" y="193"/>
                      <a:pt x="223" y="192"/>
                      <a:pt x="222" y="191"/>
                    </a:cubicBezTo>
                    <a:cubicBezTo>
                      <a:pt x="220" y="191"/>
                      <a:pt x="217" y="191"/>
                      <a:pt x="214" y="191"/>
                    </a:cubicBezTo>
                    <a:cubicBezTo>
                      <a:pt x="208" y="191"/>
                      <a:pt x="202" y="192"/>
                      <a:pt x="196" y="193"/>
                    </a:cubicBezTo>
                    <a:cubicBezTo>
                      <a:pt x="192" y="194"/>
                      <a:pt x="188" y="193"/>
                      <a:pt x="185" y="191"/>
                    </a:cubicBezTo>
                    <a:cubicBezTo>
                      <a:pt x="179" y="188"/>
                      <a:pt x="173" y="185"/>
                      <a:pt x="166" y="187"/>
                    </a:cubicBezTo>
                    <a:cubicBezTo>
                      <a:pt x="167" y="191"/>
                      <a:pt x="169" y="193"/>
                      <a:pt x="172" y="194"/>
                    </a:cubicBezTo>
                    <a:cubicBezTo>
                      <a:pt x="176" y="196"/>
                      <a:pt x="180" y="197"/>
                      <a:pt x="183" y="199"/>
                    </a:cubicBezTo>
                    <a:cubicBezTo>
                      <a:pt x="189" y="201"/>
                      <a:pt x="195" y="203"/>
                      <a:pt x="201" y="201"/>
                    </a:cubicBezTo>
                    <a:cubicBezTo>
                      <a:pt x="207" y="198"/>
                      <a:pt x="214" y="197"/>
                      <a:pt x="220" y="195"/>
                    </a:cubicBezTo>
                    <a:cubicBezTo>
                      <a:pt x="221" y="195"/>
                      <a:pt x="222" y="194"/>
                      <a:pt x="223" y="194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52" name="Freeform 11"/>
              <p:cNvSpPr>
                <a:spLocks/>
              </p:cNvSpPr>
              <p:nvPr/>
            </p:nvSpPr>
            <p:spPr bwMode="auto">
              <a:xfrm>
                <a:off x="4727575" y="3013076"/>
                <a:ext cx="927100" cy="1111250"/>
              </a:xfrm>
              <a:custGeom>
                <a:avLst/>
                <a:gdLst>
                  <a:gd name="T0" fmla="*/ 5 w 353"/>
                  <a:gd name="T1" fmla="*/ 409 h 424"/>
                  <a:gd name="T2" fmla="*/ 5 w 353"/>
                  <a:gd name="T3" fmla="*/ 385 h 424"/>
                  <a:gd name="T4" fmla="*/ 5 w 353"/>
                  <a:gd name="T5" fmla="*/ 365 h 424"/>
                  <a:gd name="T6" fmla="*/ 6 w 353"/>
                  <a:gd name="T7" fmla="*/ 318 h 424"/>
                  <a:gd name="T8" fmla="*/ 7 w 353"/>
                  <a:gd name="T9" fmla="*/ 295 h 424"/>
                  <a:gd name="T10" fmla="*/ 7 w 353"/>
                  <a:gd name="T11" fmla="*/ 262 h 424"/>
                  <a:gd name="T12" fmla="*/ 5 w 353"/>
                  <a:gd name="T13" fmla="*/ 220 h 424"/>
                  <a:gd name="T14" fmla="*/ 7 w 353"/>
                  <a:gd name="T15" fmla="*/ 199 h 424"/>
                  <a:gd name="T16" fmla="*/ 9 w 353"/>
                  <a:gd name="T17" fmla="*/ 186 h 424"/>
                  <a:gd name="T18" fmla="*/ 5 w 353"/>
                  <a:gd name="T19" fmla="*/ 158 h 424"/>
                  <a:gd name="T20" fmla="*/ 5 w 353"/>
                  <a:gd name="T21" fmla="*/ 154 h 424"/>
                  <a:gd name="T22" fmla="*/ 59 w 353"/>
                  <a:gd name="T23" fmla="*/ 129 h 424"/>
                  <a:gd name="T24" fmla="*/ 71 w 353"/>
                  <a:gd name="T25" fmla="*/ 122 h 424"/>
                  <a:gd name="T26" fmla="*/ 140 w 353"/>
                  <a:gd name="T27" fmla="*/ 92 h 424"/>
                  <a:gd name="T28" fmla="*/ 172 w 353"/>
                  <a:gd name="T29" fmla="*/ 76 h 424"/>
                  <a:gd name="T30" fmla="*/ 274 w 353"/>
                  <a:gd name="T31" fmla="*/ 32 h 424"/>
                  <a:gd name="T32" fmla="*/ 313 w 353"/>
                  <a:gd name="T33" fmla="*/ 18 h 424"/>
                  <a:gd name="T34" fmla="*/ 332 w 353"/>
                  <a:gd name="T35" fmla="*/ 13 h 424"/>
                  <a:gd name="T36" fmla="*/ 337 w 353"/>
                  <a:gd name="T37" fmla="*/ 7 h 424"/>
                  <a:gd name="T38" fmla="*/ 346 w 353"/>
                  <a:gd name="T39" fmla="*/ 19 h 424"/>
                  <a:gd name="T40" fmla="*/ 329 w 353"/>
                  <a:gd name="T41" fmla="*/ 78 h 424"/>
                  <a:gd name="T42" fmla="*/ 319 w 353"/>
                  <a:gd name="T43" fmla="*/ 110 h 424"/>
                  <a:gd name="T44" fmla="*/ 312 w 353"/>
                  <a:gd name="T45" fmla="*/ 131 h 424"/>
                  <a:gd name="T46" fmla="*/ 308 w 353"/>
                  <a:gd name="T47" fmla="*/ 152 h 424"/>
                  <a:gd name="T48" fmla="*/ 296 w 353"/>
                  <a:gd name="T49" fmla="*/ 183 h 424"/>
                  <a:gd name="T50" fmla="*/ 293 w 353"/>
                  <a:gd name="T51" fmla="*/ 198 h 424"/>
                  <a:gd name="T52" fmla="*/ 280 w 353"/>
                  <a:gd name="T53" fmla="*/ 228 h 424"/>
                  <a:gd name="T54" fmla="*/ 276 w 353"/>
                  <a:gd name="T55" fmla="*/ 250 h 424"/>
                  <a:gd name="T56" fmla="*/ 259 w 353"/>
                  <a:gd name="T57" fmla="*/ 306 h 424"/>
                  <a:gd name="T58" fmla="*/ 251 w 353"/>
                  <a:gd name="T59" fmla="*/ 335 h 424"/>
                  <a:gd name="T60" fmla="*/ 244 w 353"/>
                  <a:gd name="T61" fmla="*/ 358 h 424"/>
                  <a:gd name="T62" fmla="*/ 188 w 353"/>
                  <a:gd name="T63" fmla="*/ 341 h 424"/>
                  <a:gd name="T64" fmla="*/ 159 w 353"/>
                  <a:gd name="T65" fmla="*/ 337 h 424"/>
                  <a:gd name="T66" fmla="*/ 97 w 353"/>
                  <a:gd name="T67" fmla="*/ 339 h 424"/>
                  <a:gd name="T68" fmla="*/ 57 w 353"/>
                  <a:gd name="T69" fmla="*/ 361 h 424"/>
                  <a:gd name="T70" fmla="*/ 15 w 353"/>
                  <a:gd name="T71" fmla="*/ 409 h 424"/>
                  <a:gd name="T72" fmla="*/ 7 w 353"/>
                  <a:gd name="T73" fmla="*/ 424 h 4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353" h="424">
                    <a:moveTo>
                      <a:pt x="7" y="424"/>
                    </a:moveTo>
                    <a:cubicBezTo>
                      <a:pt x="4" y="419"/>
                      <a:pt x="5" y="414"/>
                      <a:pt x="5" y="409"/>
                    </a:cubicBezTo>
                    <a:cubicBezTo>
                      <a:pt x="6" y="402"/>
                      <a:pt x="7" y="396"/>
                      <a:pt x="5" y="389"/>
                    </a:cubicBezTo>
                    <a:cubicBezTo>
                      <a:pt x="5" y="388"/>
                      <a:pt x="5" y="387"/>
                      <a:pt x="5" y="385"/>
                    </a:cubicBezTo>
                    <a:cubicBezTo>
                      <a:pt x="6" y="381"/>
                      <a:pt x="7" y="376"/>
                      <a:pt x="5" y="372"/>
                    </a:cubicBezTo>
                    <a:cubicBezTo>
                      <a:pt x="4" y="370"/>
                      <a:pt x="5" y="368"/>
                      <a:pt x="5" y="365"/>
                    </a:cubicBezTo>
                    <a:cubicBezTo>
                      <a:pt x="5" y="358"/>
                      <a:pt x="6" y="350"/>
                      <a:pt x="6" y="343"/>
                    </a:cubicBezTo>
                    <a:cubicBezTo>
                      <a:pt x="6" y="335"/>
                      <a:pt x="9" y="326"/>
                      <a:pt x="6" y="318"/>
                    </a:cubicBezTo>
                    <a:cubicBezTo>
                      <a:pt x="6" y="316"/>
                      <a:pt x="7" y="314"/>
                      <a:pt x="7" y="312"/>
                    </a:cubicBezTo>
                    <a:cubicBezTo>
                      <a:pt x="7" y="306"/>
                      <a:pt x="7" y="301"/>
                      <a:pt x="7" y="295"/>
                    </a:cubicBezTo>
                    <a:cubicBezTo>
                      <a:pt x="7" y="292"/>
                      <a:pt x="7" y="289"/>
                      <a:pt x="7" y="286"/>
                    </a:cubicBezTo>
                    <a:cubicBezTo>
                      <a:pt x="7" y="278"/>
                      <a:pt x="7" y="270"/>
                      <a:pt x="7" y="262"/>
                    </a:cubicBezTo>
                    <a:cubicBezTo>
                      <a:pt x="7" y="255"/>
                      <a:pt x="7" y="247"/>
                      <a:pt x="7" y="240"/>
                    </a:cubicBezTo>
                    <a:cubicBezTo>
                      <a:pt x="7" y="233"/>
                      <a:pt x="9" y="227"/>
                      <a:pt x="5" y="220"/>
                    </a:cubicBezTo>
                    <a:cubicBezTo>
                      <a:pt x="5" y="219"/>
                      <a:pt x="5" y="218"/>
                      <a:pt x="6" y="217"/>
                    </a:cubicBezTo>
                    <a:cubicBezTo>
                      <a:pt x="7" y="211"/>
                      <a:pt x="7" y="205"/>
                      <a:pt x="7" y="199"/>
                    </a:cubicBezTo>
                    <a:cubicBezTo>
                      <a:pt x="7" y="195"/>
                      <a:pt x="6" y="192"/>
                      <a:pt x="8" y="189"/>
                    </a:cubicBezTo>
                    <a:cubicBezTo>
                      <a:pt x="9" y="188"/>
                      <a:pt x="9" y="187"/>
                      <a:pt x="9" y="186"/>
                    </a:cubicBezTo>
                    <a:cubicBezTo>
                      <a:pt x="9" y="178"/>
                      <a:pt x="9" y="169"/>
                      <a:pt x="9" y="161"/>
                    </a:cubicBezTo>
                    <a:cubicBezTo>
                      <a:pt x="7" y="160"/>
                      <a:pt x="6" y="159"/>
                      <a:pt x="5" y="158"/>
                    </a:cubicBezTo>
                    <a:cubicBezTo>
                      <a:pt x="3" y="158"/>
                      <a:pt x="2" y="158"/>
                      <a:pt x="0" y="158"/>
                    </a:cubicBezTo>
                    <a:cubicBezTo>
                      <a:pt x="2" y="156"/>
                      <a:pt x="3" y="155"/>
                      <a:pt x="5" y="154"/>
                    </a:cubicBezTo>
                    <a:cubicBezTo>
                      <a:pt x="15" y="150"/>
                      <a:pt x="25" y="145"/>
                      <a:pt x="35" y="140"/>
                    </a:cubicBezTo>
                    <a:cubicBezTo>
                      <a:pt x="43" y="137"/>
                      <a:pt x="51" y="133"/>
                      <a:pt x="59" y="129"/>
                    </a:cubicBezTo>
                    <a:cubicBezTo>
                      <a:pt x="62" y="128"/>
                      <a:pt x="65" y="126"/>
                      <a:pt x="68" y="124"/>
                    </a:cubicBezTo>
                    <a:cubicBezTo>
                      <a:pt x="69" y="124"/>
                      <a:pt x="70" y="123"/>
                      <a:pt x="71" y="122"/>
                    </a:cubicBezTo>
                    <a:cubicBezTo>
                      <a:pt x="89" y="116"/>
                      <a:pt x="106" y="109"/>
                      <a:pt x="123" y="100"/>
                    </a:cubicBezTo>
                    <a:cubicBezTo>
                      <a:pt x="128" y="97"/>
                      <a:pt x="135" y="95"/>
                      <a:pt x="140" y="92"/>
                    </a:cubicBezTo>
                    <a:cubicBezTo>
                      <a:pt x="145" y="90"/>
                      <a:pt x="149" y="87"/>
                      <a:pt x="153" y="85"/>
                    </a:cubicBezTo>
                    <a:cubicBezTo>
                      <a:pt x="160" y="82"/>
                      <a:pt x="166" y="79"/>
                      <a:pt x="172" y="76"/>
                    </a:cubicBezTo>
                    <a:cubicBezTo>
                      <a:pt x="192" y="68"/>
                      <a:pt x="211" y="60"/>
                      <a:pt x="231" y="52"/>
                    </a:cubicBezTo>
                    <a:cubicBezTo>
                      <a:pt x="245" y="45"/>
                      <a:pt x="260" y="39"/>
                      <a:pt x="274" y="32"/>
                    </a:cubicBezTo>
                    <a:cubicBezTo>
                      <a:pt x="279" y="30"/>
                      <a:pt x="284" y="29"/>
                      <a:pt x="289" y="27"/>
                    </a:cubicBezTo>
                    <a:cubicBezTo>
                      <a:pt x="297" y="24"/>
                      <a:pt x="305" y="21"/>
                      <a:pt x="313" y="18"/>
                    </a:cubicBezTo>
                    <a:cubicBezTo>
                      <a:pt x="317" y="16"/>
                      <a:pt x="321" y="14"/>
                      <a:pt x="326" y="12"/>
                    </a:cubicBezTo>
                    <a:cubicBezTo>
                      <a:pt x="327" y="12"/>
                      <a:pt x="330" y="13"/>
                      <a:pt x="332" y="13"/>
                    </a:cubicBezTo>
                    <a:cubicBezTo>
                      <a:pt x="333" y="13"/>
                      <a:pt x="333" y="11"/>
                      <a:pt x="334" y="9"/>
                    </a:cubicBezTo>
                    <a:cubicBezTo>
                      <a:pt x="335" y="8"/>
                      <a:pt x="336" y="7"/>
                      <a:pt x="337" y="7"/>
                    </a:cubicBezTo>
                    <a:cubicBezTo>
                      <a:pt x="342" y="5"/>
                      <a:pt x="347" y="3"/>
                      <a:pt x="353" y="0"/>
                    </a:cubicBezTo>
                    <a:cubicBezTo>
                      <a:pt x="350" y="7"/>
                      <a:pt x="348" y="13"/>
                      <a:pt x="346" y="19"/>
                    </a:cubicBezTo>
                    <a:cubicBezTo>
                      <a:pt x="343" y="29"/>
                      <a:pt x="341" y="40"/>
                      <a:pt x="338" y="51"/>
                    </a:cubicBezTo>
                    <a:cubicBezTo>
                      <a:pt x="335" y="60"/>
                      <a:pt x="333" y="69"/>
                      <a:pt x="329" y="78"/>
                    </a:cubicBezTo>
                    <a:cubicBezTo>
                      <a:pt x="326" y="85"/>
                      <a:pt x="324" y="93"/>
                      <a:pt x="321" y="100"/>
                    </a:cubicBezTo>
                    <a:cubicBezTo>
                      <a:pt x="320" y="103"/>
                      <a:pt x="320" y="107"/>
                      <a:pt x="319" y="110"/>
                    </a:cubicBezTo>
                    <a:cubicBezTo>
                      <a:pt x="319" y="112"/>
                      <a:pt x="317" y="114"/>
                      <a:pt x="317" y="115"/>
                    </a:cubicBezTo>
                    <a:cubicBezTo>
                      <a:pt x="315" y="121"/>
                      <a:pt x="314" y="126"/>
                      <a:pt x="312" y="131"/>
                    </a:cubicBezTo>
                    <a:cubicBezTo>
                      <a:pt x="311" y="138"/>
                      <a:pt x="310" y="144"/>
                      <a:pt x="308" y="151"/>
                    </a:cubicBezTo>
                    <a:cubicBezTo>
                      <a:pt x="308" y="151"/>
                      <a:pt x="308" y="151"/>
                      <a:pt x="308" y="152"/>
                    </a:cubicBezTo>
                    <a:cubicBezTo>
                      <a:pt x="302" y="157"/>
                      <a:pt x="304" y="165"/>
                      <a:pt x="300" y="171"/>
                    </a:cubicBezTo>
                    <a:cubicBezTo>
                      <a:pt x="297" y="174"/>
                      <a:pt x="298" y="179"/>
                      <a:pt x="296" y="183"/>
                    </a:cubicBezTo>
                    <a:cubicBezTo>
                      <a:pt x="295" y="186"/>
                      <a:pt x="295" y="190"/>
                      <a:pt x="294" y="194"/>
                    </a:cubicBezTo>
                    <a:cubicBezTo>
                      <a:pt x="294" y="195"/>
                      <a:pt x="293" y="196"/>
                      <a:pt x="293" y="198"/>
                    </a:cubicBezTo>
                    <a:cubicBezTo>
                      <a:pt x="292" y="200"/>
                      <a:pt x="290" y="202"/>
                      <a:pt x="290" y="204"/>
                    </a:cubicBezTo>
                    <a:cubicBezTo>
                      <a:pt x="287" y="212"/>
                      <a:pt x="284" y="220"/>
                      <a:pt x="280" y="228"/>
                    </a:cubicBezTo>
                    <a:cubicBezTo>
                      <a:pt x="279" y="232"/>
                      <a:pt x="278" y="236"/>
                      <a:pt x="277" y="241"/>
                    </a:cubicBezTo>
                    <a:cubicBezTo>
                      <a:pt x="277" y="244"/>
                      <a:pt x="276" y="247"/>
                      <a:pt x="276" y="250"/>
                    </a:cubicBezTo>
                    <a:cubicBezTo>
                      <a:pt x="273" y="259"/>
                      <a:pt x="272" y="268"/>
                      <a:pt x="269" y="277"/>
                    </a:cubicBezTo>
                    <a:cubicBezTo>
                      <a:pt x="265" y="286"/>
                      <a:pt x="265" y="297"/>
                      <a:pt x="259" y="306"/>
                    </a:cubicBezTo>
                    <a:cubicBezTo>
                      <a:pt x="258" y="307"/>
                      <a:pt x="259" y="308"/>
                      <a:pt x="258" y="309"/>
                    </a:cubicBezTo>
                    <a:cubicBezTo>
                      <a:pt x="257" y="318"/>
                      <a:pt x="253" y="326"/>
                      <a:pt x="251" y="335"/>
                    </a:cubicBezTo>
                    <a:cubicBezTo>
                      <a:pt x="249" y="341"/>
                      <a:pt x="248" y="346"/>
                      <a:pt x="247" y="352"/>
                    </a:cubicBezTo>
                    <a:cubicBezTo>
                      <a:pt x="246" y="354"/>
                      <a:pt x="245" y="356"/>
                      <a:pt x="244" y="358"/>
                    </a:cubicBezTo>
                    <a:cubicBezTo>
                      <a:pt x="231" y="356"/>
                      <a:pt x="220" y="352"/>
                      <a:pt x="209" y="348"/>
                    </a:cubicBezTo>
                    <a:cubicBezTo>
                      <a:pt x="202" y="345"/>
                      <a:pt x="196" y="341"/>
                      <a:pt x="188" y="341"/>
                    </a:cubicBezTo>
                    <a:cubicBezTo>
                      <a:pt x="186" y="341"/>
                      <a:pt x="184" y="340"/>
                      <a:pt x="182" y="339"/>
                    </a:cubicBezTo>
                    <a:cubicBezTo>
                      <a:pt x="175" y="335"/>
                      <a:pt x="167" y="338"/>
                      <a:pt x="159" y="337"/>
                    </a:cubicBezTo>
                    <a:cubicBezTo>
                      <a:pt x="150" y="335"/>
                      <a:pt x="141" y="337"/>
                      <a:pt x="132" y="336"/>
                    </a:cubicBezTo>
                    <a:cubicBezTo>
                      <a:pt x="120" y="336"/>
                      <a:pt x="108" y="337"/>
                      <a:pt x="97" y="339"/>
                    </a:cubicBezTo>
                    <a:cubicBezTo>
                      <a:pt x="83" y="343"/>
                      <a:pt x="69" y="348"/>
                      <a:pt x="59" y="359"/>
                    </a:cubicBezTo>
                    <a:cubicBezTo>
                      <a:pt x="59" y="360"/>
                      <a:pt x="58" y="361"/>
                      <a:pt x="57" y="361"/>
                    </a:cubicBezTo>
                    <a:cubicBezTo>
                      <a:pt x="48" y="365"/>
                      <a:pt x="43" y="373"/>
                      <a:pt x="37" y="380"/>
                    </a:cubicBezTo>
                    <a:cubicBezTo>
                      <a:pt x="29" y="390"/>
                      <a:pt x="22" y="399"/>
                      <a:pt x="15" y="409"/>
                    </a:cubicBezTo>
                    <a:cubicBezTo>
                      <a:pt x="14" y="410"/>
                      <a:pt x="14" y="411"/>
                      <a:pt x="13" y="413"/>
                    </a:cubicBezTo>
                    <a:cubicBezTo>
                      <a:pt x="12" y="417"/>
                      <a:pt x="11" y="421"/>
                      <a:pt x="7" y="424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53" name="Freeform 12"/>
              <p:cNvSpPr>
                <a:spLocks/>
              </p:cNvSpPr>
              <p:nvPr/>
            </p:nvSpPr>
            <p:spPr bwMode="auto">
              <a:xfrm>
                <a:off x="4011613" y="420688"/>
                <a:ext cx="1314450" cy="1098550"/>
              </a:xfrm>
              <a:custGeom>
                <a:avLst/>
                <a:gdLst>
                  <a:gd name="T0" fmla="*/ 456 w 500"/>
                  <a:gd name="T1" fmla="*/ 341 h 419"/>
                  <a:gd name="T2" fmla="*/ 482 w 500"/>
                  <a:gd name="T3" fmla="*/ 393 h 419"/>
                  <a:gd name="T4" fmla="*/ 426 w 500"/>
                  <a:gd name="T5" fmla="*/ 390 h 419"/>
                  <a:gd name="T6" fmla="*/ 416 w 500"/>
                  <a:gd name="T7" fmla="*/ 419 h 419"/>
                  <a:gd name="T8" fmla="*/ 400 w 500"/>
                  <a:gd name="T9" fmla="*/ 404 h 419"/>
                  <a:gd name="T10" fmla="*/ 419 w 500"/>
                  <a:gd name="T11" fmla="*/ 362 h 419"/>
                  <a:gd name="T12" fmla="*/ 430 w 500"/>
                  <a:gd name="T13" fmla="*/ 329 h 419"/>
                  <a:gd name="T14" fmla="*/ 450 w 500"/>
                  <a:gd name="T15" fmla="*/ 319 h 419"/>
                  <a:gd name="T16" fmla="*/ 471 w 500"/>
                  <a:gd name="T17" fmla="*/ 264 h 419"/>
                  <a:gd name="T18" fmla="*/ 440 w 500"/>
                  <a:gd name="T19" fmla="*/ 245 h 419"/>
                  <a:gd name="T20" fmla="*/ 439 w 500"/>
                  <a:gd name="T21" fmla="*/ 213 h 419"/>
                  <a:gd name="T22" fmla="*/ 413 w 500"/>
                  <a:gd name="T23" fmla="*/ 167 h 419"/>
                  <a:gd name="T24" fmla="*/ 404 w 500"/>
                  <a:gd name="T25" fmla="*/ 168 h 419"/>
                  <a:gd name="T26" fmla="*/ 398 w 500"/>
                  <a:gd name="T27" fmla="*/ 216 h 419"/>
                  <a:gd name="T28" fmla="*/ 355 w 500"/>
                  <a:gd name="T29" fmla="*/ 161 h 419"/>
                  <a:gd name="T30" fmla="*/ 338 w 500"/>
                  <a:gd name="T31" fmla="*/ 155 h 419"/>
                  <a:gd name="T32" fmla="*/ 347 w 500"/>
                  <a:gd name="T33" fmla="*/ 199 h 419"/>
                  <a:gd name="T34" fmla="*/ 313 w 500"/>
                  <a:gd name="T35" fmla="*/ 190 h 419"/>
                  <a:gd name="T36" fmla="*/ 283 w 500"/>
                  <a:gd name="T37" fmla="*/ 203 h 419"/>
                  <a:gd name="T38" fmla="*/ 213 w 500"/>
                  <a:gd name="T39" fmla="*/ 190 h 419"/>
                  <a:gd name="T40" fmla="*/ 200 w 500"/>
                  <a:gd name="T41" fmla="*/ 160 h 419"/>
                  <a:gd name="T42" fmla="*/ 165 w 500"/>
                  <a:gd name="T43" fmla="*/ 118 h 419"/>
                  <a:gd name="T44" fmla="*/ 152 w 500"/>
                  <a:gd name="T45" fmla="*/ 114 h 419"/>
                  <a:gd name="T46" fmla="*/ 141 w 500"/>
                  <a:gd name="T47" fmla="*/ 132 h 419"/>
                  <a:gd name="T48" fmla="*/ 135 w 500"/>
                  <a:gd name="T49" fmla="*/ 142 h 419"/>
                  <a:gd name="T50" fmla="*/ 117 w 500"/>
                  <a:gd name="T51" fmla="*/ 185 h 419"/>
                  <a:gd name="T52" fmla="*/ 108 w 500"/>
                  <a:gd name="T53" fmla="*/ 212 h 419"/>
                  <a:gd name="T54" fmla="*/ 96 w 500"/>
                  <a:gd name="T55" fmla="*/ 175 h 419"/>
                  <a:gd name="T56" fmla="*/ 78 w 500"/>
                  <a:gd name="T57" fmla="*/ 150 h 419"/>
                  <a:gd name="T58" fmla="*/ 58 w 500"/>
                  <a:gd name="T59" fmla="*/ 201 h 419"/>
                  <a:gd name="T60" fmla="*/ 62 w 500"/>
                  <a:gd name="T61" fmla="*/ 234 h 419"/>
                  <a:gd name="T62" fmla="*/ 53 w 500"/>
                  <a:gd name="T63" fmla="*/ 238 h 419"/>
                  <a:gd name="T64" fmla="*/ 37 w 500"/>
                  <a:gd name="T65" fmla="*/ 287 h 419"/>
                  <a:gd name="T66" fmla="*/ 63 w 500"/>
                  <a:gd name="T67" fmla="*/ 325 h 419"/>
                  <a:gd name="T68" fmla="*/ 73 w 500"/>
                  <a:gd name="T69" fmla="*/ 363 h 419"/>
                  <a:gd name="T70" fmla="*/ 39 w 500"/>
                  <a:gd name="T71" fmla="*/ 372 h 419"/>
                  <a:gd name="T72" fmla="*/ 16 w 500"/>
                  <a:gd name="T73" fmla="*/ 367 h 419"/>
                  <a:gd name="T74" fmla="*/ 35 w 500"/>
                  <a:gd name="T75" fmla="*/ 311 h 419"/>
                  <a:gd name="T76" fmla="*/ 11 w 500"/>
                  <a:gd name="T77" fmla="*/ 299 h 419"/>
                  <a:gd name="T78" fmla="*/ 9 w 500"/>
                  <a:gd name="T79" fmla="*/ 249 h 419"/>
                  <a:gd name="T80" fmla="*/ 6 w 500"/>
                  <a:gd name="T81" fmla="*/ 190 h 419"/>
                  <a:gd name="T82" fmla="*/ 20 w 500"/>
                  <a:gd name="T83" fmla="*/ 155 h 419"/>
                  <a:gd name="T84" fmla="*/ 54 w 500"/>
                  <a:gd name="T85" fmla="*/ 110 h 419"/>
                  <a:gd name="T86" fmla="*/ 91 w 500"/>
                  <a:gd name="T87" fmla="*/ 75 h 419"/>
                  <a:gd name="T88" fmla="*/ 146 w 500"/>
                  <a:gd name="T89" fmla="*/ 43 h 419"/>
                  <a:gd name="T90" fmla="*/ 164 w 500"/>
                  <a:gd name="T91" fmla="*/ 39 h 419"/>
                  <a:gd name="T92" fmla="*/ 185 w 500"/>
                  <a:gd name="T93" fmla="*/ 31 h 419"/>
                  <a:gd name="T94" fmla="*/ 236 w 500"/>
                  <a:gd name="T95" fmla="*/ 12 h 419"/>
                  <a:gd name="T96" fmla="*/ 307 w 500"/>
                  <a:gd name="T97" fmla="*/ 4 h 419"/>
                  <a:gd name="T98" fmla="*/ 384 w 500"/>
                  <a:gd name="T99" fmla="*/ 38 h 419"/>
                  <a:gd name="T100" fmla="*/ 448 w 500"/>
                  <a:gd name="T101" fmla="*/ 99 h 419"/>
                  <a:gd name="T102" fmla="*/ 489 w 500"/>
                  <a:gd name="T103" fmla="*/ 171 h 419"/>
                  <a:gd name="T104" fmla="*/ 489 w 500"/>
                  <a:gd name="T105" fmla="*/ 258 h 419"/>
                  <a:gd name="T106" fmla="*/ 483 w 500"/>
                  <a:gd name="T107" fmla="*/ 297 h 419"/>
                  <a:gd name="T108" fmla="*/ 500 w 500"/>
                  <a:gd name="T109" fmla="*/ 344 h 4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500" h="419">
                    <a:moveTo>
                      <a:pt x="500" y="347"/>
                    </a:moveTo>
                    <a:cubicBezTo>
                      <a:pt x="486" y="346"/>
                      <a:pt x="472" y="344"/>
                      <a:pt x="456" y="341"/>
                    </a:cubicBezTo>
                    <a:cubicBezTo>
                      <a:pt x="459" y="352"/>
                      <a:pt x="462" y="361"/>
                      <a:pt x="465" y="370"/>
                    </a:cubicBezTo>
                    <a:cubicBezTo>
                      <a:pt x="468" y="379"/>
                      <a:pt x="474" y="386"/>
                      <a:pt x="482" y="393"/>
                    </a:cubicBezTo>
                    <a:cubicBezTo>
                      <a:pt x="477" y="397"/>
                      <a:pt x="472" y="397"/>
                      <a:pt x="467" y="397"/>
                    </a:cubicBezTo>
                    <a:cubicBezTo>
                      <a:pt x="452" y="398"/>
                      <a:pt x="439" y="396"/>
                      <a:pt x="426" y="390"/>
                    </a:cubicBezTo>
                    <a:cubicBezTo>
                      <a:pt x="422" y="388"/>
                      <a:pt x="418" y="386"/>
                      <a:pt x="413" y="388"/>
                    </a:cubicBezTo>
                    <a:cubicBezTo>
                      <a:pt x="411" y="398"/>
                      <a:pt x="413" y="408"/>
                      <a:pt x="416" y="419"/>
                    </a:cubicBezTo>
                    <a:cubicBezTo>
                      <a:pt x="409" y="418"/>
                      <a:pt x="402" y="416"/>
                      <a:pt x="395" y="412"/>
                    </a:cubicBezTo>
                    <a:cubicBezTo>
                      <a:pt x="397" y="409"/>
                      <a:pt x="398" y="406"/>
                      <a:pt x="400" y="404"/>
                    </a:cubicBezTo>
                    <a:cubicBezTo>
                      <a:pt x="404" y="396"/>
                      <a:pt x="409" y="388"/>
                      <a:pt x="413" y="379"/>
                    </a:cubicBezTo>
                    <a:cubicBezTo>
                      <a:pt x="415" y="374"/>
                      <a:pt x="417" y="368"/>
                      <a:pt x="419" y="362"/>
                    </a:cubicBezTo>
                    <a:cubicBezTo>
                      <a:pt x="421" y="357"/>
                      <a:pt x="424" y="353"/>
                      <a:pt x="425" y="348"/>
                    </a:cubicBezTo>
                    <a:cubicBezTo>
                      <a:pt x="427" y="342"/>
                      <a:pt x="428" y="335"/>
                      <a:pt x="430" y="329"/>
                    </a:cubicBezTo>
                    <a:cubicBezTo>
                      <a:pt x="432" y="328"/>
                      <a:pt x="435" y="328"/>
                      <a:pt x="438" y="328"/>
                    </a:cubicBezTo>
                    <a:cubicBezTo>
                      <a:pt x="443" y="326"/>
                      <a:pt x="448" y="323"/>
                      <a:pt x="450" y="319"/>
                    </a:cubicBezTo>
                    <a:cubicBezTo>
                      <a:pt x="457" y="308"/>
                      <a:pt x="464" y="298"/>
                      <a:pt x="468" y="286"/>
                    </a:cubicBezTo>
                    <a:cubicBezTo>
                      <a:pt x="470" y="279"/>
                      <a:pt x="471" y="271"/>
                      <a:pt x="471" y="264"/>
                    </a:cubicBezTo>
                    <a:cubicBezTo>
                      <a:pt x="471" y="257"/>
                      <a:pt x="463" y="248"/>
                      <a:pt x="456" y="247"/>
                    </a:cubicBezTo>
                    <a:cubicBezTo>
                      <a:pt x="451" y="246"/>
                      <a:pt x="446" y="245"/>
                      <a:pt x="440" y="245"/>
                    </a:cubicBezTo>
                    <a:cubicBezTo>
                      <a:pt x="440" y="238"/>
                      <a:pt x="438" y="230"/>
                      <a:pt x="443" y="224"/>
                    </a:cubicBezTo>
                    <a:cubicBezTo>
                      <a:pt x="442" y="220"/>
                      <a:pt x="440" y="217"/>
                      <a:pt x="439" y="213"/>
                    </a:cubicBezTo>
                    <a:cubicBezTo>
                      <a:pt x="437" y="204"/>
                      <a:pt x="431" y="197"/>
                      <a:pt x="426" y="190"/>
                    </a:cubicBezTo>
                    <a:cubicBezTo>
                      <a:pt x="421" y="182"/>
                      <a:pt x="415" y="176"/>
                      <a:pt x="413" y="167"/>
                    </a:cubicBezTo>
                    <a:cubicBezTo>
                      <a:pt x="412" y="164"/>
                      <a:pt x="411" y="159"/>
                      <a:pt x="405" y="161"/>
                    </a:cubicBezTo>
                    <a:cubicBezTo>
                      <a:pt x="402" y="163"/>
                      <a:pt x="403" y="165"/>
                      <a:pt x="404" y="168"/>
                    </a:cubicBezTo>
                    <a:cubicBezTo>
                      <a:pt x="408" y="181"/>
                      <a:pt x="408" y="194"/>
                      <a:pt x="403" y="207"/>
                    </a:cubicBezTo>
                    <a:cubicBezTo>
                      <a:pt x="402" y="209"/>
                      <a:pt x="400" y="212"/>
                      <a:pt x="398" y="216"/>
                    </a:cubicBezTo>
                    <a:cubicBezTo>
                      <a:pt x="393" y="204"/>
                      <a:pt x="385" y="195"/>
                      <a:pt x="378" y="187"/>
                    </a:cubicBezTo>
                    <a:cubicBezTo>
                      <a:pt x="370" y="178"/>
                      <a:pt x="363" y="169"/>
                      <a:pt x="355" y="161"/>
                    </a:cubicBezTo>
                    <a:cubicBezTo>
                      <a:pt x="351" y="156"/>
                      <a:pt x="345" y="153"/>
                      <a:pt x="339" y="147"/>
                    </a:cubicBezTo>
                    <a:cubicBezTo>
                      <a:pt x="339" y="151"/>
                      <a:pt x="338" y="153"/>
                      <a:pt x="338" y="155"/>
                    </a:cubicBezTo>
                    <a:cubicBezTo>
                      <a:pt x="339" y="158"/>
                      <a:pt x="339" y="163"/>
                      <a:pt x="341" y="166"/>
                    </a:cubicBezTo>
                    <a:cubicBezTo>
                      <a:pt x="346" y="177"/>
                      <a:pt x="345" y="188"/>
                      <a:pt x="347" y="199"/>
                    </a:cubicBezTo>
                    <a:cubicBezTo>
                      <a:pt x="348" y="203"/>
                      <a:pt x="345" y="207"/>
                      <a:pt x="345" y="212"/>
                    </a:cubicBezTo>
                    <a:cubicBezTo>
                      <a:pt x="333" y="204"/>
                      <a:pt x="323" y="198"/>
                      <a:pt x="313" y="190"/>
                    </a:cubicBezTo>
                    <a:cubicBezTo>
                      <a:pt x="303" y="183"/>
                      <a:pt x="293" y="176"/>
                      <a:pt x="281" y="168"/>
                    </a:cubicBezTo>
                    <a:cubicBezTo>
                      <a:pt x="280" y="181"/>
                      <a:pt x="285" y="191"/>
                      <a:pt x="283" y="203"/>
                    </a:cubicBezTo>
                    <a:cubicBezTo>
                      <a:pt x="263" y="186"/>
                      <a:pt x="241" y="174"/>
                      <a:pt x="219" y="161"/>
                    </a:cubicBezTo>
                    <a:cubicBezTo>
                      <a:pt x="215" y="170"/>
                      <a:pt x="218" y="179"/>
                      <a:pt x="213" y="190"/>
                    </a:cubicBezTo>
                    <a:cubicBezTo>
                      <a:pt x="212" y="186"/>
                      <a:pt x="211" y="185"/>
                      <a:pt x="211" y="183"/>
                    </a:cubicBezTo>
                    <a:cubicBezTo>
                      <a:pt x="209" y="175"/>
                      <a:pt x="205" y="167"/>
                      <a:pt x="200" y="160"/>
                    </a:cubicBezTo>
                    <a:cubicBezTo>
                      <a:pt x="196" y="153"/>
                      <a:pt x="192" y="145"/>
                      <a:pt x="187" y="139"/>
                    </a:cubicBezTo>
                    <a:cubicBezTo>
                      <a:pt x="180" y="131"/>
                      <a:pt x="174" y="123"/>
                      <a:pt x="165" y="118"/>
                    </a:cubicBezTo>
                    <a:cubicBezTo>
                      <a:pt x="163" y="117"/>
                      <a:pt x="161" y="116"/>
                      <a:pt x="159" y="115"/>
                    </a:cubicBezTo>
                    <a:cubicBezTo>
                      <a:pt x="157" y="113"/>
                      <a:pt x="155" y="112"/>
                      <a:pt x="152" y="114"/>
                    </a:cubicBezTo>
                    <a:cubicBezTo>
                      <a:pt x="150" y="116"/>
                      <a:pt x="147" y="119"/>
                      <a:pt x="145" y="122"/>
                    </a:cubicBezTo>
                    <a:cubicBezTo>
                      <a:pt x="143" y="125"/>
                      <a:pt x="142" y="128"/>
                      <a:pt x="141" y="132"/>
                    </a:cubicBezTo>
                    <a:cubicBezTo>
                      <a:pt x="139" y="135"/>
                      <a:pt x="138" y="138"/>
                      <a:pt x="136" y="141"/>
                    </a:cubicBezTo>
                    <a:cubicBezTo>
                      <a:pt x="136" y="142"/>
                      <a:pt x="136" y="142"/>
                      <a:pt x="135" y="142"/>
                    </a:cubicBezTo>
                    <a:cubicBezTo>
                      <a:pt x="135" y="150"/>
                      <a:pt x="128" y="156"/>
                      <a:pt x="126" y="164"/>
                    </a:cubicBezTo>
                    <a:cubicBezTo>
                      <a:pt x="124" y="171"/>
                      <a:pt x="120" y="178"/>
                      <a:pt x="117" y="185"/>
                    </a:cubicBezTo>
                    <a:cubicBezTo>
                      <a:pt x="115" y="191"/>
                      <a:pt x="112" y="198"/>
                      <a:pt x="109" y="205"/>
                    </a:cubicBezTo>
                    <a:cubicBezTo>
                      <a:pt x="109" y="207"/>
                      <a:pt x="109" y="209"/>
                      <a:pt x="108" y="212"/>
                    </a:cubicBezTo>
                    <a:cubicBezTo>
                      <a:pt x="107" y="209"/>
                      <a:pt x="105" y="207"/>
                      <a:pt x="104" y="204"/>
                    </a:cubicBezTo>
                    <a:cubicBezTo>
                      <a:pt x="101" y="195"/>
                      <a:pt x="99" y="184"/>
                      <a:pt x="96" y="175"/>
                    </a:cubicBezTo>
                    <a:cubicBezTo>
                      <a:pt x="94" y="167"/>
                      <a:pt x="91" y="159"/>
                      <a:pt x="88" y="152"/>
                    </a:cubicBezTo>
                    <a:cubicBezTo>
                      <a:pt x="86" y="147"/>
                      <a:pt x="82" y="147"/>
                      <a:pt x="78" y="150"/>
                    </a:cubicBezTo>
                    <a:cubicBezTo>
                      <a:pt x="68" y="161"/>
                      <a:pt x="64" y="174"/>
                      <a:pt x="61" y="188"/>
                    </a:cubicBezTo>
                    <a:cubicBezTo>
                      <a:pt x="61" y="192"/>
                      <a:pt x="60" y="196"/>
                      <a:pt x="58" y="201"/>
                    </a:cubicBezTo>
                    <a:cubicBezTo>
                      <a:pt x="57" y="205"/>
                      <a:pt x="58" y="222"/>
                      <a:pt x="59" y="226"/>
                    </a:cubicBezTo>
                    <a:cubicBezTo>
                      <a:pt x="60" y="229"/>
                      <a:pt x="61" y="231"/>
                      <a:pt x="62" y="234"/>
                    </a:cubicBezTo>
                    <a:cubicBezTo>
                      <a:pt x="63" y="237"/>
                      <a:pt x="62" y="238"/>
                      <a:pt x="58" y="238"/>
                    </a:cubicBezTo>
                    <a:cubicBezTo>
                      <a:pt x="57" y="238"/>
                      <a:pt x="55" y="238"/>
                      <a:pt x="53" y="238"/>
                    </a:cubicBezTo>
                    <a:cubicBezTo>
                      <a:pt x="41" y="238"/>
                      <a:pt x="33" y="247"/>
                      <a:pt x="34" y="259"/>
                    </a:cubicBezTo>
                    <a:cubicBezTo>
                      <a:pt x="35" y="268"/>
                      <a:pt x="35" y="278"/>
                      <a:pt x="37" y="287"/>
                    </a:cubicBezTo>
                    <a:cubicBezTo>
                      <a:pt x="40" y="300"/>
                      <a:pt x="46" y="310"/>
                      <a:pt x="58" y="316"/>
                    </a:cubicBezTo>
                    <a:cubicBezTo>
                      <a:pt x="62" y="318"/>
                      <a:pt x="63" y="322"/>
                      <a:pt x="63" y="325"/>
                    </a:cubicBezTo>
                    <a:cubicBezTo>
                      <a:pt x="65" y="332"/>
                      <a:pt x="66" y="340"/>
                      <a:pt x="68" y="348"/>
                    </a:cubicBezTo>
                    <a:cubicBezTo>
                      <a:pt x="69" y="353"/>
                      <a:pt x="71" y="358"/>
                      <a:pt x="73" y="363"/>
                    </a:cubicBezTo>
                    <a:cubicBezTo>
                      <a:pt x="73" y="365"/>
                      <a:pt x="74" y="367"/>
                      <a:pt x="74" y="370"/>
                    </a:cubicBezTo>
                    <a:cubicBezTo>
                      <a:pt x="62" y="371"/>
                      <a:pt x="51" y="375"/>
                      <a:pt x="39" y="372"/>
                    </a:cubicBezTo>
                    <a:cubicBezTo>
                      <a:pt x="33" y="371"/>
                      <a:pt x="27" y="372"/>
                      <a:pt x="22" y="370"/>
                    </a:cubicBezTo>
                    <a:cubicBezTo>
                      <a:pt x="20" y="369"/>
                      <a:pt x="18" y="368"/>
                      <a:pt x="16" y="367"/>
                    </a:cubicBezTo>
                    <a:cubicBezTo>
                      <a:pt x="20" y="357"/>
                      <a:pt x="26" y="349"/>
                      <a:pt x="29" y="340"/>
                    </a:cubicBezTo>
                    <a:cubicBezTo>
                      <a:pt x="32" y="331"/>
                      <a:pt x="33" y="321"/>
                      <a:pt x="35" y="311"/>
                    </a:cubicBezTo>
                    <a:cubicBezTo>
                      <a:pt x="25" y="313"/>
                      <a:pt x="17" y="314"/>
                      <a:pt x="7" y="316"/>
                    </a:cubicBezTo>
                    <a:cubicBezTo>
                      <a:pt x="9" y="309"/>
                      <a:pt x="9" y="304"/>
                      <a:pt x="11" y="299"/>
                    </a:cubicBezTo>
                    <a:cubicBezTo>
                      <a:pt x="13" y="292"/>
                      <a:pt x="13" y="284"/>
                      <a:pt x="12" y="276"/>
                    </a:cubicBezTo>
                    <a:cubicBezTo>
                      <a:pt x="11" y="267"/>
                      <a:pt x="10" y="258"/>
                      <a:pt x="9" y="249"/>
                    </a:cubicBezTo>
                    <a:cubicBezTo>
                      <a:pt x="7" y="242"/>
                      <a:pt x="6" y="235"/>
                      <a:pt x="4" y="229"/>
                    </a:cubicBezTo>
                    <a:cubicBezTo>
                      <a:pt x="0" y="215"/>
                      <a:pt x="2" y="202"/>
                      <a:pt x="6" y="190"/>
                    </a:cubicBezTo>
                    <a:cubicBezTo>
                      <a:pt x="9" y="183"/>
                      <a:pt x="12" y="176"/>
                      <a:pt x="14" y="168"/>
                    </a:cubicBezTo>
                    <a:cubicBezTo>
                      <a:pt x="15" y="163"/>
                      <a:pt x="17" y="159"/>
                      <a:pt x="20" y="155"/>
                    </a:cubicBezTo>
                    <a:cubicBezTo>
                      <a:pt x="28" y="144"/>
                      <a:pt x="36" y="133"/>
                      <a:pt x="44" y="122"/>
                    </a:cubicBezTo>
                    <a:cubicBezTo>
                      <a:pt x="47" y="118"/>
                      <a:pt x="51" y="114"/>
                      <a:pt x="54" y="110"/>
                    </a:cubicBezTo>
                    <a:cubicBezTo>
                      <a:pt x="59" y="105"/>
                      <a:pt x="63" y="100"/>
                      <a:pt x="68" y="95"/>
                    </a:cubicBezTo>
                    <a:cubicBezTo>
                      <a:pt x="75" y="88"/>
                      <a:pt x="84" y="82"/>
                      <a:pt x="91" y="75"/>
                    </a:cubicBezTo>
                    <a:cubicBezTo>
                      <a:pt x="97" y="70"/>
                      <a:pt x="103" y="65"/>
                      <a:pt x="109" y="60"/>
                    </a:cubicBezTo>
                    <a:cubicBezTo>
                      <a:pt x="120" y="52"/>
                      <a:pt x="133" y="47"/>
                      <a:pt x="146" y="43"/>
                    </a:cubicBezTo>
                    <a:cubicBezTo>
                      <a:pt x="149" y="42"/>
                      <a:pt x="152" y="41"/>
                      <a:pt x="155" y="40"/>
                    </a:cubicBezTo>
                    <a:cubicBezTo>
                      <a:pt x="158" y="40"/>
                      <a:pt x="161" y="39"/>
                      <a:pt x="164" y="39"/>
                    </a:cubicBezTo>
                    <a:cubicBezTo>
                      <a:pt x="169" y="40"/>
                      <a:pt x="174" y="40"/>
                      <a:pt x="178" y="35"/>
                    </a:cubicBezTo>
                    <a:cubicBezTo>
                      <a:pt x="179" y="33"/>
                      <a:pt x="182" y="32"/>
                      <a:pt x="185" y="31"/>
                    </a:cubicBezTo>
                    <a:cubicBezTo>
                      <a:pt x="195" y="25"/>
                      <a:pt x="205" y="20"/>
                      <a:pt x="216" y="16"/>
                    </a:cubicBezTo>
                    <a:cubicBezTo>
                      <a:pt x="223" y="14"/>
                      <a:pt x="230" y="13"/>
                      <a:pt x="236" y="12"/>
                    </a:cubicBezTo>
                    <a:cubicBezTo>
                      <a:pt x="245" y="10"/>
                      <a:pt x="254" y="8"/>
                      <a:pt x="262" y="6"/>
                    </a:cubicBezTo>
                    <a:cubicBezTo>
                      <a:pt x="277" y="2"/>
                      <a:pt x="291" y="0"/>
                      <a:pt x="307" y="4"/>
                    </a:cubicBezTo>
                    <a:cubicBezTo>
                      <a:pt x="319" y="6"/>
                      <a:pt x="330" y="11"/>
                      <a:pt x="341" y="16"/>
                    </a:cubicBezTo>
                    <a:cubicBezTo>
                      <a:pt x="355" y="23"/>
                      <a:pt x="370" y="30"/>
                      <a:pt x="384" y="38"/>
                    </a:cubicBezTo>
                    <a:cubicBezTo>
                      <a:pt x="394" y="43"/>
                      <a:pt x="403" y="50"/>
                      <a:pt x="411" y="58"/>
                    </a:cubicBezTo>
                    <a:cubicBezTo>
                      <a:pt x="425" y="70"/>
                      <a:pt x="436" y="85"/>
                      <a:pt x="448" y="99"/>
                    </a:cubicBezTo>
                    <a:cubicBezTo>
                      <a:pt x="455" y="107"/>
                      <a:pt x="462" y="115"/>
                      <a:pt x="467" y="125"/>
                    </a:cubicBezTo>
                    <a:cubicBezTo>
                      <a:pt x="476" y="139"/>
                      <a:pt x="484" y="154"/>
                      <a:pt x="489" y="171"/>
                    </a:cubicBezTo>
                    <a:cubicBezTo>
                      <a:pt x="494" y="189"/>
                      <a:pt x="494" y="207"/>
                      <a:pt x="493" y="224"/>
                    </a:cubicBezTo>
                    <a:cubicBezTo>
                      <a:pt x="492" y="236"/>
                      <a:pt x="490" y="247"/>
                      <a:pt x="489" y="258"/>
                    </a:cubicBezTo>
                    <a:cubicBezTo>
                      <a:pt x="489" y="262"/>
                      <a:pt x="488" y="266"/>
                      <a:pt x="486" y="269"/>
                    </a:cubicBezTo>
                    <a:cubicBezTo>
                      <a:pt x="483" y="278"/>
                      <a:pt x="484" y="288"/>
                      <a:pt x="483" y="297"/>
                    </a:cubicBezTo>
                    <a:cubicBezTo>
                      <a:pt x="482" y="314"/>
                      <a:pt x="489" y="328"/>
                      <a:pt x="498" y="341"/>
                    </a:cubicBezTo>
                    <a:cubicBezTo>
                      <a:pt x="499" y="342"/>
                      <a:pt x="500" y="343"/>
                      <a:pt x="500" y="344"/>
                    </a:cubicBezTo>
                    <a:cubicBezTo>
                      <a:pt x="500" y="345"/>
                      <a:pt x="500" y="345"/>
                      <a:pt x="500" y="347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54" name="Freeform 13"/>
              <p:cNvSpPr>
                <a:spLocks/>
              </p:cNvSpPr>
              <p:nvPr/>
            </p:nvSpPr>
            <p:spPr bwMode="auto">
              <a:xfrm>
                <a:off x="3660775" y="3049588"/>
                <a:ext cx="855663" cy="969963"/>
              </a:xfrm>
              <a:custGeom>
                <a:avLst/>
                <a:gdLst>
                  <a:gd name="T0" fmla="*/ 319 w 326"/>
                  <a:gd name="T1" fmla="*/ 363 h 370"/>
                  <a:gd name="T2" fmla="*/ 248 w 326"/>
                  <a:gd name="T3" fmla="*/ 330 h 370"/>
                  <a:gd name="T4" fmla="*/ 192 w 326"/>
                  <a:gd name="T5" fmla="*/ 329 h 370"/>
                  <a:gd name="T6" fmla="*/ 173 w 326"/>
                  <a:gd name="T7" fmla="*/ 332 h 370"/>
                  <a:gd name="T8" fmla="*/ 127 w 326"/>
                  <a:gd name="T9" fmla="*/ 349 h 370"/>
                  <a:gd name="T10" fmla="*/ 95 w 326"/>
                  <a:gd name="T11" fmla="*/ 368 h 370"/>
                  <a:gd name="T12" fmla="*/ 88 w 326"/>
                  <a:gd name="T13" fmla="*/ 367 h 370"/>
                  <a:gd name="T14" fmla="*/ 77 w 326"/>
                  <a:gd name="T15" fmla="*/ 314 h 370"/>
                  <a:gd name="T16" fmla="*/ 73 w 326"/>
                  <a:gd name="T17" fmla="*/ 296 h 370"/>
                  <a:gd name="T18" fmla="*/ 110 w 326"/>
                  <a:gd name="T19" fmla="*/ 279 h 370"/>
                  <a:gd name="T20" fmla="*/ 136 w 326"/>
                  <a:gd name="T21" fmla="*/ 260 h 370"/>
                  <a:gd name="T22" fmla="*/ 144 w 326"/>
                  <a:gd name="T23" fmla="*/ 256 h 370"/>
                  <a:gd name="T24" fmla="*/ 150 w 326"/>
                  <a:gd name="T25" fmla="*/ 232 h 370"/>
                  <a:gd name="T26" fmla="*/ 143 w 326"/>
                  <a:gd name="T27" fmla="*/ 189 h 370"/>
                  <a:gd name="T28" fmla="*/ 106 w 326"/>
                  <a:gd name="T29" fmla="*/ 166 h 370"/>
                  <a:gd name="T30" fmla="*/ 53 w 326"/>
                  <a:gd name="T31" fmla="*/ 138 h 370"/>
                  <a:gd name="T32" fmla="*/ 35 w 326"/>
                  <a:gd name="T33" fmla="*/ 124 h 370"/>
                  <a:gd name="T34" fmla="*/ 17 w 326"/>
                  <a:gd name="T35" fmla="*/ 66 h 370"/>
                  <a:gd name="T36" fmla="*/ 2 w 326"/>
                  <a:gd name="T37" fmla="*/ 12 h 370"/>
                  <a:gd name="T38" fmla="*/ 26 w 326"/>
                  <a:gd name="T39" fmla="*/ 10 h 370"/>
                  <a:gd name="T40" fmla="*/ 38 w 326"/>
                  <a:gd name="T41" fmla="*/ 20 h 370"/>
                  <a:gd name="T42" fmla="*/ 37 w 326"/>
                  <a:gd name="T43" fmla="*/ 15 h 370"/>
                  <a:gd name="T44" fmla="*/ 100 w 326"/>
                  <a:gd name="T45" fmla="*/ 44 h 370"/>
                  <a:gd name="T46" fmla="*/ 170 w 326"/>
                  <a:gd name="T47" fmla="*/ 74 h 370"/>
                  <a:gd name="T48" fmla="*/ 240 w 326"/>
                  <a:gd name="T49" fmla="*/ 100 h 370"/>
                  <a:gd name="T50" fmla="*/ 307 w 326"/>
                  <a:gd name="T51" fmla="*/ 126 h 370"/>
                  <a:gd name="T52" fmla="*/ 313 w 326"/>
                  <a:gd name="T53" fmla="*/ 141 h 370"/>
                  <a:gd name="T54" fmla="*/ 320 w 326"/>
                  <a:gd name="T55" fmla="*/ 189 h 370"/>
                  <a:gd name="T56" fmla="*/ 322 w 326"/>
                  <a:gd name="T57" fmla="*/ 225 h 370"/>
                  <a:gd name="T58" fmla="*/ 324 w 326"/>
                  <a:gd name="T59" fmla="*/ 237 h 370"/>
                  <a:gd name="T60" fmla="*/ 324 w 326"/>
                  <a:gd name="T61" fmla="*/ 265 h 370"/>
                  <a:gd name="T62" fmla="*/ 323 w 326"/>
                  <a:gd name="T63" fmla="*/ 291 h 370"/>
                  <a:gd name="T64" fmla="*/ 323 w 326"/>
                  <a:gd name="T65" fmla="*/ 320 h 370"/>
                  <a:gd name="T66" fmla="*/ 324 w 326"/>
                  <a:gd name="T67" fmla="*/ 345 h 370"/>
                  <a:gd name="T68" fmla="*/ 323 w 326"/>
                  <a:gd name="T69" fmla="*/ 365 h 3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326" h="370">
                    <a:moveTo>
                      <a:pt x="323" y="365"/>
                    </a:moveTo>
                    <a:cubicBezTo>
                      <a:pt x="321" y="364"/>
                      <a:pt x="319" y="364"/>
                      <a:pt x="319" y="363"/>
                    </a:cubicBezTo>
                    <a:cubicBezTo>
                      <a:pt x="312" y="356"/>
                      <a:pt x="304" y="351"/>
                      <a:pt x="295" y="346"/>
                    </a:cubicBezTo>
                    <a:cubicBezTo>
                      <a:pt x="280" y="338"/>
                      <a:pt x="264" y="334"/>
                      <a:pt x="248" y="330"/>
                    </a:cubicBezTo>
                    <a:cubicBezTo>
                      <a:pt x="235" y="327"/>
                      <a:pt x="222" y="327"/>
                      <a:pt x="209" y="326"/>
                    </a:cubicBezTo>
                    <a:cubicBezTo>
                      <a:pt x="203" y="325"/>
                      <a:pt x="197" y="325"/>
                      <a:pt x="192" y="329"/>
                    </a:cubicBezTo>
                    <a:cubicBezTo>
                      <a:pt x="190" y="329"/>
                      <a:pt x="189" y="329"/>
                      <a:pt x="187" y="329"/>
                    </a:cubicBezTo>
                    <a:cubicBezTo>
                      <a:pt x="182" y="329"/>
                      <a:pt x="177" y="328"/>
                      <a:pt x="173" y="332"/>
                    </a:cubicBezTo>
                    <a:cubicBezTo>
                      <a:pt x="164" y="333"/>
                      <a:pt x="157" y="339"/>
                      <a:pt x="150" y="342"/>
                    </a:cubicBezTo>
                    <a:cubicBezTo>
                      <a:pt x="142" y="345"/>
                      <a:pt x="135" y="347"/>
                      <a:pt x="127" y="349"/>
                    </a:cubicBezTo>
                    <a:cubicBezTo>
                      <a:pt x="117" y="353"/>
                      <a:pt x="107" y="358"/>
                      <a:pt x="99" y="364"/>
                    </a:cubicBezTo>
                    <a:cubicBezTo>
                      <a:pt x="97" y="365"/>
                      <a:pt x="96" y="367"/>
                      <a:pt x="95" y="368"/>
                    </a:cubicBezTo>
                    <a:cubicBezTo>
                      <a:pt x="94" y="369"/>
                      <a:pt x="93" y="370"/>
                      <a:pt x="92" y="370"/>
                    </a:cubicBezTo>
                    <a:cubicBezTo>
                      <a:pt x="90" y="369"/>
                      <a:pt x="89" y="368"/>
                      <a:pt x="88" y="367"/>
                    </a:cubicBezTo>
                    <a:cubicBezTo>
                      <a:pt x="86" y="358"/>
                      <a:pt x="84" y="350"/>
                      <a:pt x="81" y="342"/>
                    </a:cubicBezTo>
                    <a:cubicBezTo>
                      <a:pt x="78" y="332"/>
                      <a:pt x="77" y="323"/>
                      <a:pt x="77" y="314"/>
                    </a:cubicBezTo>
                    <a:cubicBezTo>
                      <a:pt x="78" y="309"/>
                      <a:pt x="75" y="305"/>
                      <a:pt x="74" y="300"/>
                    </a:cubicBezTo>
                    <a:cubicBezTo>
                      <a:pt x="73" y="299"/>
                      <a:pt x="73" y="298"/>
                      <a:pt x="73" y="296"/>
                    </a:cubicBezTo>
                    <a:cubicBezTo>
                      <a:pt x="84" y="296"/>
                      <a:pt x="95" y="296"/>
                      <a:pt x="106" y="296"/>
                    </a:cubicBezTo>
                    <a:cubicBezTo>
                      <a:pt x="110" y="291"/>
                      <a:pt x="108" y="285"/>
                      <a:pt x="110" y="279"/>
                    </a:cubicBezTo>
                    <a:cubicBezTo>
                      <a:pt x="116" y="280"/>
                      <a:pt x="123" y="282"/>
                      <a:pt x="130" y="283"/>
                    </a:cubicBezTo>
                    <a:cubicBezTo>
                      <a:pt x="132" y="275"/>
                      <a:pt x="134" y="268"/>
                      <a:pt x="136" y="260"/>
                    </a:cubicBezTo>
                    <a:cubicBezTo>
                      <a:pt x="136" y="260"/>
                      <a:pt x="138" y="261"/>
                      <a:pt x="139" y="260"/>
                    </a:cubicBezTo>
                    <a:cubicBezTo>
                      <a:pt x="141" y="259"/>
                      <a:pt x="144" y="258"/>
                      <a:pt x="144" y="256"/>
                    </a:cubicBezTo>
                    <a:cubicBezTo>
                      <a:pt x="144" y="252"/>
                      <a:pt x="147" y="249"/>
                      <a:pt x="149" y="245"/>
                    </a:cubicBezTo>
                    <a:cubicBezTo>
                      <a:pt x="151" y="241"/>
                      <a:pt x="152" y="236"/>
                      <a:pt x="150" y="232"/>
                    </a:cubicBezTo>
                    <a:cubicBezTo>
                      <a:pt x="150" y="230"/>
                      <a:pt x="149" y="228"/>
                      <a:pt x="150" y="226"/>
                    </a:cubicBezTo>
                    <a:cubicBezTo>
                      <a:pt x="157" y="212"/>
                      <a:pt x="153" y="200"/>
                      <a:pt x="143" y="189"/>
                    </a:cubicBezTo>
                    <a:cubicBezTo>
                      <a:pt x="141" y="187"/>
                      <a:pt x="139" y="185"/>
                      <a:pt x="136" y="183"/>
                    </a:cubicBezTo>
                    <a:cubicBezTo>
                      <a:pt x="126" y="177"/>
                      <a:pt x="116" y="171"/>
                      <a:pt x="106" y="166"/>
                    </a:cubicBezTo>
                    <a:cubicBezTo>
                      <a:pt x="99" y="162"/>
                      <a:pt x="92" y="160"/>
                      <a:pt x="86" y="156"/>
                    </a:cubicBezTo>
                    <a:cubicBezTo>
                      <a:pt x="76" y="148"/>
                      <a:pt x="64" y="144"/>
                      <a:pt x="53" y="138"/>
                    </a:cubicBezTo>
                    <a:cubicBezTo>
                      <a:pt x="50" y="137"/>
                      <a:pt x="47" y="135"/>
                      <a:pt x="44" y="134"/>
                    </a:cubicBezTo>
                    <a:cubicBezTo>
                      <a:pt x="39" y="133"/>
                      <a:pt x="37" y="128"/>
                      <a:pt x="35" y="124"/>
                    </a:cubicBezTo>
                    <a:cubicBezTo>
                      <a:pt x="32" y="115"/>
                      <a:pt x="30" y="106"/>
                      <a:pt x="27" y="97"/>
                    </a:cubicBezTo>
                    <a:cubicBezTo>
                      <a:pt x="24" y="87"/>
                      <a:pt x="20" y="77"/>
                      <a:pt x="17" y="66"/>
                    </a:cubicBezTo>
                    <a:cubicBezTo>
                      <a:pt x="13" y="54"/>
                      <a:pt x="10" y="42"/>
                      <a:pt x="7" y="30"/>
                    </a:cubicBezTo>
                    <a:cubicBezTo>
                      <a:pt x="5" y="24"/>
                      <a:pt x="4" y="18"/>
                      <a:pt x="2" y="12"/>
                    </a:cubicBezTo>
                    <a:cubicBezTo>
                      <a:pt x="1" y="8"/>
                      <a:pt x="0" y="5"/>
                      <a:pt x="2" y="0"/>
                    </a:cubicBezTo>
                    <a:cubicBezTo>
                      <a:pt x="10" y="4"/>
                      <a:pt x="18" y="7"/>
                      <a:pt x="26" y="10"/>
                    </a:cubicBezTo>
                    <a:cubicBezTo>
                      <a:pt x="28" y="11"/>
                      <a:pt x="30" y="14"/>
                      <a:pt x="32" y="17"/>
                    </a:cubicBezTo>
                    <a:cubicBezTo>
                      <a:pt x="33" y="18"/>
                      <a:pt x="34" y="21"/>
                      <a:pt x="38" y="20"/>
                    </a:cubicBezTo>
                    <a:cubicBezTo>
                      <a:pt x="37" y="20"/>
                      <a:pt x="37" y="19"/>
                      <a:pt x="37" y="18"/>
                    </a:cubicBezTo>
                    <a:cubicBezTo>
                      <a:pt x="37" y="17"/>
                      <a:pt x="37" y="17"/>
                      <a:pt x="37" y="15"/>
                    </a:cubicBezTo>
                    <a:cubicBezTo>
                      <a:pt x="40" y="16"/>
                      <a:pt x="42" y="17"/>
                      <a:pt x="43" y="18"/>
                    </a:cubicBezTo>
                    <a:cubicBezTo>
                      <a:pt x="62" y="26"/>
                      <a:pt x="81" y="35"/>
                      <a:pt x="100" y="44"/>
                    </a:cubicBezTo>
                    <a:cubicBezTo>
                      <a:pt x="114" y="50"/>
                      <a:pt x="127" y="56"/>
                      <a:pt x="140" y="62"/>
                    </a:cubicBezTo>
                    <a:cubicBezTo>
                      <a:pt x="150" y="66"/>
                      <a:pt x="160" y="70"/>
                      <a:pt x="170" y="74"/>
                    </a:cubicBezTo>
                    <a:cubicBezTo>
                      <a:pt x="178" y="77"/>
                      <a:pt x="185" y="81"/>
                      <a:pt x="193" y="84"/>
                    </a:cubicBezTo>
                    <a:cubicBezTo>
                      <a:pt x="209" y="89"/>
                      <a:pt x="225" y="94"/>
                      <a:pt x="240" y="100"/>
                    </a:cubicBezTo>
                    <a:cubicBezTo>
                      <a:pt x="252" y="104"/>
                      <a:pt x="264" y="108"/>
                      <a:pt x="276" y="113"/>
                    </a:cubicBezTo>
                    <a:cubicBezTo>
                      <a:pt x="286" y="117"/>
                      <a:pt x="296" y="122"/>
                      <a:pt x="307" y="126"/>
                    </a:cubicBezTo>
                    <a:cubicBezTo>
                      <a:pt x="314" y="129"/>
                      <a:pt x="315" y="131"/>
                      <a:pt x="313" y="139"/>
                    </a:cubicBezTo>
                    <a:cubicBezTo>
                      <a:pt x="313" y="140"/>
                      <a:pt x="313" y="141"/>
                      <a:pt x="313" y="141"/>
                    </a:cubicBezTo>
                    <a:cubicBezTo>
                      <a:pt x="314" y="149"/>
                      <a:pt x="315" y="157"/>
                      <a:pt x="316" y="164"/>
                    </a:cubicBezTo>
                    <a:cubicBezTo>
                      <a:pt x="317" y="172"/>
                      <a:pt x="318" y="181"/>
                      <a:pt x="320" y="189"/>
                    </a:cubicBezTo>
                    <a:cubicBezTo>
                      <a:pt x="322" y="196"/>
                      <a:pt x="321" y="203"/>
                      <a:pt x="323" y="210"/>
                    </a:cubicBezTo>
                    <a:cubicBezTo>
                      <a:pt x="324" y="215"/>
                      <a:pt x="322" y="220"/>
                      <a:pt x="322" y="225"/>
                    </a:cubicBezTo>
                    <a:cubicBezTo>
                      <a:pt x="322" y="228"/>
                      <a:pt x="322" y="231"/>
                      <a:pt x="323" y="234"/>
                    </a:cubicBezTo>
                    <a:cubicBezTo>
                      <a:pt x="323" y="235"/>
                      <a:pt x="324" y="236"/>
                      <a:pt x="324" y="237"/>
                    </a:cubicBezTo>
                    <a:cubicBezTo>
                      <a:pt x="320" y="242"/>
                      <a:pt x="324" y="247"/>
                      <a:pt x="323" y="252"/>
                    </a:cubicBezTo>
                    <a:cubicBezTo>
                      <a:pt x="322" y="257"/>
                      <a:pt x="322" y="261"/>
                      <a:pt x="324" y="265"/>
                    </a:cubicBezTo>
                    <a:cubicBezTo>
                      <a:pt x="326" y="271"/>
                      <a:pt x="324" y="277"/>
                      <a:pt x="324" y="284"/>
                    </a:cubicBezTo>
                    <a:cubicBezTo>
                      <a:pt x="323" y="286"/>
                      <a:pt x="322" y="289"/>
                      <a:pt x="323" y="291"/>
                    </a:cubicBezTo>
                    <a:cubicBezTo>
                      <a:pt x="325" y="295"/>
                      <a:pt x="324" y="299"/>
                      <a:pt x="323" y="303"/>
                    </a:cubicBezTo>
                    <a:cubicBezTo>
                      <a:pt x="322" y="309"/>
                      <a:pt x="323" y="314"/>
                      <a:pt x="323" y="320"/>
                    </a:cubicBezTo>
                    <a:cubicBezTo>
                      <a:pt x="323" y="324"/>
                      <a:pt x="325" y="328"/>
                      <a:pt x="324" y="331"/>
                    </a:cubicBezTo>
                    <a:cubicBezTo>
                      <a:pt x="322" y="336"/>
                      <a:pt x="324" y="341"/>
                      <a:pt x="324" y="345"/>
                    </a:cubicBezTo>
                    <a:cubicBezTo>
                      <a:pt x="323" y="350"/>
                      <a:pt x="323" y="355"/>
                      <a:pt x="322" y="360"/>
                    </a:cubicBezTo>
                    <a:cubicBezTo>
                      <a:pt x="322" y="361"/>
                      <a:pt x="323" y="362"/>
                      <a:pt x="323" y="365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55" name="Freeform 14"/>
              <p:cNvSpPr>
                <a:spLocks/>
              </p:cNvSpPr>
              <p:nvPr/>
            </p:nvSpPr>
            <p:spPr bwMode="auto">
              <a:xfrm>
                <a:off x="3486150" y="4718051"/>
                <a:ext cx="295275" cy="1482725"/>
              </a:xfrm>
              <a:custGeom>
                <a:avLst/>
                <a:gdLst>
                  <a:gd name="T0" fmla="*/ 93 w 112"/>
                  <a:gd name="T1" fmla="*/ 327 h 565"/>
                  <a:gd name="T2" fmla="*/ 92 w 112"/>
                  <a:gd name="T3" fmla="*/ 358 h 565"/>
                  <a:gd name="T4" fmla="*/ 92 w 112"/>
                  <a:gd name="T5" fmla="*/ 381 h 565"/>
                  <a:gd name="T6" fmla="*/ 89 w 112"/>
                  <a:gd name="T7" fmla="*/ 425 h 565"/>
                  <a:gd name="T8" fmla="*/ 82 w 112"/>
                  <a:gd name="T9" fmla="*/ 505 h 565"/>
                  <a:gd name="T10" fmla="*/ 82 w 112"/>
                  <a:gd name="T11" fmla="*/ 520 h 565"/>
                  <a:gd name="T12" fmla="*/ 108 w 112"/>
                  <a:gd name="T13" fmla="*/ 532 h 565"/>
                  <a:gd name="T14" fmla="*/ 108 w 112"/>
                  <a:gd name="T15" fmla="*/ 563 h 565"/>
                  <a:gd name="T16" fmla="*/ 65 w 112"/>
                  <a:gd name="T17" fmla="*/ 564 h 565"/>
                  <a:gd name="T18" fmla="*/ 37 w 112"/>
                  <a:gd name="T19" fmla="*/ 563 h 565"/>
                  <a:gd name="T20" fmla="*/ 12 w 112"/>
                  <a:gd name="T21" fmla="*/ 556 h 565"/>
                  <a:gd name="T22" fmla="*/ 10 w 112"/>
                  <a:gd name="T23" fmla="*/ 492 h 565"/>
                  <a:gd name="T24" fmla="*/ 9 w 112"/>
                  <a:gd name="T25" fmla="*/ 431 h 565"/>
                  <a:gd name="T26" fmla="*/ 10 w 112"/>
                  <a:gd name="T27" fmla="*/ 401 h 565"/>
                  <a:gd name="T28" fmla="*/ 8 w 112"/>
                  <a:gd name="T29" fmla="*/ 348 h 565"/>
                  <a:gd name="T30" fmla="*/ 8 w 112"/>
                  <a:gd name="T31" fmla="*/ 297 h 565"/>
                  <a:gd name="T32" fmla="*/ 8 w 112"/>
                  <a:gd name="T33" fmla="*/ 271 h 565"/>
                  <a:gd name="T34" fmla="*/ 8 w 112"/>
                  <a:gd name="T35" fmla="*/ 253 h 565"/>
                  <a:gd name="T36" fmla="*/ 6 w 112"/>
                  <a:gd name="T37" fmla="*/ 220 h 565"/>
                  <a:gd name="T38" fmla="*/ 6 w 112"/>
                  <a:gd name="T39" fmla="*/ 198 h 565"/>
                  <a:gd name="T40" fmla="*/ 5 w 112"/>
                  <a:gd name="T41" fmla="*/ 169 h 565"/>
                  <a:gd name="T42" fmla="*/ 4 w 112"/>
                  <a:gd name="T43" fmla="*/ 159 h 565"/>
                  <a:gd name="T44" fmla="*/ 5 w 112"/>
                  <a:gd name="T45" fmla="*/ 143 h 565"/>
                  <a:gd name="T46" fmla="*/ 3 w 112"/>
                  <a:gd name="T47" fmla="*/ 121 h 565"/>
                  <a:gd name="T48" fmla="*/ 2 w 112"/>
                  <a:gd name="T49" fmla="*/ 99 h 565"/>
                  <a:gd name="T50" fmla="*/ 0 w 112"/>
                  <a:gd name="T51" fmla="*/ 74 h 565"/>
                  <a:gd name="T52" fmla="*/ 2 w 112"/>
                  <a:gd name="T53" fmla="*/ 49 h 565"/>
                  <a:gd name="T54" fmla="*/ 2 w 112"/>
                  <a:gd name="T55" fmla="*/ 24 h 565"/>
                  <a:gd name="T56" fmla="*/ 30 w 112"/>
                  <a:gd name="T57" fmla="*/ 1 h 565"/>
                  <a:gd name="T58" fmla="*/ 99 w 112"/>
                  <a:gd name="T59" fmla="*/ 2 h 565"/>
                  <a:gd name="T60" fmla="*/ 108 w 112"/>
                  <a:gd name="T61" fmla="*/ 9 h 565"/>
                  <a:gd name="T62" fmla="*/ 105 w 112"/>
                  <a:gd name="T63" fmla="*/ 60 h 565"/>
                  <a:gd name="T64" fmla="*/ 105 w 112"/>
                  <a:gd name="T65" fmla="*/ 95 h 565"/>
                  <a:gd name="T66" fmla="*/ 104 w 112"/>
                  <a:gd name="T67" fmla="*/ 115 h 565"/>
                  <a:gd name="T68" fmla="*/ 99 w 112"/>
                  <a:gd name="T69" fmla="*/ 188 h 565"/>
                  <a:gd name="T70" fmla="*/ 96 w 112"/>
                  <a:gd name="T71" fmla="*/ 217 h 565"/>
                  <a:gd name="T72" fmla="*/ 96 w 112"/>
                  <a:gd name="T73" fmla="*/ 230 h 565"/>
                  <a:gd name="T74" fmla="*/ 95 w 112"/>
                  <a:gd name="T75" fmla="*/ 254 h 565"/>
                  <a:gd name="T76" fmla="*/ 94 w 112"/>
                  <a:gd name="T77" fmla="*/ 303 h 565"/>
                  <a:gd name="T78" fmla="*/ 95 w 112"/>
                  <a:gd name="T79" fmla="*/ 320 h 5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112" h="565">
                    <a:moveTo>
                      <a:pt x="95" y="320"/>
                    </a:moveTo>
                    <a:cubicBezTo>
                      <a:pt x="94" y="323"/>
                      <a:pt x="93" y="325"/>
                      <a:pt x="93" y="327"/>
                    </a:cubicBezTo>
                    <a:cubicBezTo>
                      <a:pt x="92" y="332"/>
                      <a:pt x="92" y="338"/>
                      <a:pt x="92" y="343"/>
                    </a:cubicBezTo>
                    <a:cubicBezTo>
                      <a:pt x="92" y="348"/>
                      <a:pt x="92" y="353"/>
                      <a:pt x="92" y="358"/>
                    </a:cubicBezTo>
                    <a:cubicBezTo>
                      <a:pt x="92" y="362"/>
                      <a:pt x="92" y="366"/>
                      <a:pt x="92" y="370"/>
                    </a:cubicBezTo>
                    <a:cubicBezTo>
                      <a:pt x="92" y="374"/>
                      <a:pt x="92" y="378"/>
                      <a:pt x="92" y="381"/>
                    </a:cubicBezTo>
                    <a:cubicBezTo>
                      <a:pt x="91" y="388"/>
                      <a:pt x="91" y="394"/>
                      <a:pt x="90" y="401"/>
                    </a:cubicBezTo>
                    <a:cubicBezTo>
                      <a:pt x="89" y="409"/>
                      <a:pt x="89" y="417"/>
                      <a:pt x="89" y="425"/>
                    </a:cubicBezTo>
                    <a:cubicBezTo>
                      <a:pt x="87" y="441"/>
                      <a:pt x="86" y="457"/>
                      <a:pt x="85" y="473"/>
                    </a:cubicBezTo>
                    <a:cubicBezTo>
                      <a:pt x="84" y="484"/>
                      <a:pt x="83" y="494"/>
                      <a:pt x="82" y="505"/>
                    </a:cubicBezTo>
                    <a:cubicBezTo>
                      <a:pt x="81" y="508"/>
                      <a:pt x="81" y="511"/>
                      <a:pt x="79" y="514"/>
                    </a:cubicBezTo>
                    <a:cubicBezTo>
                      <a:pt x="78" y="517"/>
                      <a:pt x="80" y="519"/>
                      <a:pt x="82" y="520"/>
                    </a:cubicBezTo>
                    <a:cubicBezTo>
                      <a:pt x="82" y="521"/>
                      <a:pt x="83" y="521"/>
                      <a:pt x="84" y="521"/>
                    </a:cubicBezTo>
                    <a:cubicBezTo>
                      <a:pt x="92" y="525"/>
                      <a:pt x="100" y="529"/>
                      <a:pt x="108" y="532"/>
                    </a:cubicBezTo>
                    <a:cubicBezTo>
                      <a:pt x="111" y="533"/>
                      <a:pt x="112" y="535"/>
                      <a:pt x="112" y="538"/>
                    </a:cubicBezTo>
                    <a:cubicBezTo>
                      <a:pt x="110" y="546"/>
                      <a:pt x="109" y="554"/>
                      <a:pt x="108" y="563"/>
                    </a:cubicBezTo>
                    <a:cubicBezTo>
                      <a:pt x="103" y="564"/>
                      <a:pt x="97" y="565"/>
                      <a:pt x="91" y="565"/>
                    </a:cubicBezTo>
                    <a:cubicBezTo>
                      <a:pt x="82" y="565"/>
                      <a:pt x="74" y="564"/>
                      <a:pt x="65" y="564"/>
                    </a:cubicBezTo>
                    <a:cubicBezTo>
                      <a:pt x="61" y="564"/>
                      <a:pt x="57" y="564"/>
                      <a:pt x="53" y="564"/>
                    </a:cubicBezTo>
                    <a:cubicBezTo>
                      <a:pt x="48" y="564"/>
                      <a:pt x="43" y="563"/>
                      <a:pt x="37" y="563"/>
                    </a:cubicBezTo>
                    <a:cubicBezTo>
                      <a:pt x="30" y="563"/>
                      <a:pt x="22" y="562"/>
                      <a:pt x="13" y="562"/>
                    </a:cubicBezTo>
                    <a:cubicBezTo>
                      <a:pt x="12" y="560"/>
                      <a:pt x="12" y="558"/>
                      <a:pt x="12" y="556"/>
                    </a:cubicBezTo>
                    <a:cubicBezTo>
                      <a:pt x="12" y="546"/>
                      <a:pt x="12" y="535"/>
                      <a:pt x="11" y="525"/>
                    </a:cubicBezTo>
                    <a:cubicBezTo>
                      <a:pt x="10" y="514"/>
                      <a:pt x="10" y="503"/>
                      <a:pt x="10" y="492"/>
                    </a:cubicBezTo>
                    <a:cubicBezTo>
                      <a:pt x="10" y="482"/>
                      <a:pt x="10" y="471"/>
                      <a:pt x="10" y="460"/>
                    </a:cubicBezTo>
                    <a:cubicBezTo>
                      <a:pt x="10" y="450"/>
                      <a:pt x="10" y="441"/>
                      <a:pt x="9" y="431"/>
                    </a:cubicBezTo>
                    <a:cubicBezTo>
                      <a:pt x="9" y="427"/>
                      <a:pt x="10" y="424"/>
                      <a:pt x="10" y="420"/>
                    </a:cubicBezTo>
                    <a:cubicBezTo>
                      <a:pt x="10" y="414"/>
                      <a:pt x="10" y="408"/>
                      <a:pt x="10" y="401"/>
                    </a:cubicBezTo>
                    <a:cubicBezTo>
                      <a:pt x="9" y="388"/>
                      <a:pt x="9" y="375"/>
                      <a:pt x="9" y="362"/>
                    </a:cubicBezTo>
                    <a:cubicBezTo>
                      <a:pt x="9" y="357"/>
                      <a:pt x="8" y="352"/>
                      <a:pt x="8" y="348"/>
                    </a:cubicBezTo>
                    <a:cubicBezTo>
                      <a:pt x="8" y="341"/>
                      <a:pt x="9" y="334"/>
                      <a:pt x="8" y="328"/>
                    </a:cubicBezTo>
                    <a:cubicBezTo>
                      <a:pt x="7" y="317"/>
                      <a:pt x="8" y="307"/>
                      <a:pt x="8" y="297"/>
                    </a:cubicBezTo>
                    <a:cubicBezTo>
                      <a:pt x="8" y="292"/>
                      <a:pt x="8" y="286"/>
                      <a:pt x="7" y="280"/>
                    </a:cubicBezTo>
                    <a:cubicBezTo>
                      <a:pt x="7" y="277"/>
                      <a:pt x="6" y="274"/>
                      <a:pt x="8" y="271"/>
                    </a:cubicBezTo>
                    <a:cubicBezTo>
                      <a:pt x="8" y="271"/>
                      <a:pt x="8" y="271"/>
                      <a:pt x="8" y="270"/>
                    </a:cubicBezTo>
                    <a:cubicBezTo>
                      <a:pt x="4" y="265"/>
                      <a:pt x="8" y="259"/>
                      <a:pt x="8" y="253"/>
                    </a:cubicBezTo>
                    <a:cubicBezTo>
                      <a:pt x="7" y="247"/>
                      <a:pt x="8" y="241"/>
                      <a:pt x="7" y="235"/>
                    </a:cubicBezTo>
                    <a:cubicBezTo>
                      <a:pt x="7" y="230"/>
                      <a:pt x="6" y="225"/>
                      <a:pt x="6" y="220"/>
                    </a:cubicBezTo>
                    <a:cubicBezTo>
                      <a:pt x="5" y="216"/>
                      <a:pt x="6" y="213"/>
                      <a:pt x="6" y="210"/>
                    </a:cubicBezTo>
                    <a:cubicBezTo>
                      <a:pt x="7" y="206"/>
                      <a:pt x="8" y="203"/>
                      <a:pt x="6" y="198"/>
                    </a:cubicBezTo>
                    <a:cubicBezTo>
                      <a:pt x="5" y="193"/>
                      <a:pt x="6" y="187"/>
                      <a:pt x="6" y="182"/>
                    </a:cubicBezTo>
                    <a:cubicBezTo>
                      <a:pt x="6" y="177"/>
                      <a:pt x="5" y="173"/>
                      <a:pt x="5" y="169"/>
                    </a:cubicBezTo>
                    <a:cubicBezTo>
                      <a:pt x="5" y="168"/>
                      <a:pt x="4" y="167"/>
                      <a:pt x="3" y="165"/>
                    </a:cubicBezTo>
                    <a:cubicBezTo>
                      <a:pt x="4" y="164"/>
                      <a:pt x="7" y="162"/>
                      <a:pt x="4" y="159"/>
                    </a:cubicBezTo>
                    <a:cubicBezTo>
                      <a:pt x="3" y="158"/>
                      <a:pt x="3" y="157"/>
                      <a:pt x="3" y="156"/>
                    </a:cubicBezTo>
                    <a:cubicBezTo>
                      <a:pt x="5" y="152"/>
                      <a:pt x="5" y="148"/>
                      <a:pt x="5" y="143"/>
                    </a:cubicBezTo>
                    <a:cubicBezTo>
                      <a:pt x="5" y="142"/>
                      <a:pt x="5" y="140"/>
                      <a:pt x="5" y="139"/>
                    </a:cubicBezTo>
                    <a:cubicBezTo>
                      <a:pt x="3" y="133"/>
                      <a:pt x="2" y="127"/>
                      <a:pt x="3" y="121"/>
                    </a:cubicBezTo>
                    <a:cubicBezTo>
                      <a:pt x="4" y="119"/>
                      <a:pt x="0" y="118"/>
                      <a:pt x="2" y="115"/>
                    </a:cubicBezTo>
                    <a:cubicBezTo>
                      <a:pt x="1" y="110"/>
                      <a:pt x="4" y="104"/>
                      <a:pt x="2" y="99"/>
                    </a:cubicBezTo>
                    <a:cubicBezTo>
                      <a:pt x="0" y="96"/>
                      <a:pt x="0" y="92"/>
                      <a:pt x="1" y="89"/>
                    </a:cubicBezTo>
                    <a:cubicBezTo>
                      <a:pt x="1" y="84"/>
                      <a:pt x="1" y="79"/>
                      <a:pt x="0" y="74"/>
                    </a:cubicBezTo>
                    <a:cubicBezTo>
                      <a:pt x="0" y="74"/>
                      <a:pt x="0" y="73"/>
                      <a:pt x="0" y="72"/>
                    </a:cubicBezTo>
                    <a:cubicBezTo>
                      <a:pt x="3" y="65"/>
                      <a:pt x="1" y="57"/>
                      <a:pt x="2" y="49"/>
                    </a:cubicBezTo>
                    <a:cubicBezTo>
                      <a:pt x="2" y="45"/>
                      <a:pt x="3" y="41"/>
                      <a:pt x="2" y="37"/>
                    </a:cubicBezTo>
                    <a:cubicBezTo>
                      <a:pt x="1" y="33"/>
                      <a:pt x="2" y="28"/>
                      <a:pt x="2" y="24"/>
                    </a:cubicBezTo>
                    <a:cubicBezTo>
                      <a:pt x="2" y="17"/>
                      <a:pt x="2" y="10"/>
                      <a:pt x="2" y="3"/>
                    </a:cubicBezTo>
                    <a:cubicBezTo>
                      <a:pt x="11" y="1"/>
                      <a:pt x="20" y="0"/>
                      <a:pt x="30" y="1"/>
                    </a:cubicBezTo>
                    <a:cubicBezTo>
                      <a:pt x="42" y="2"/>
                      <a:pt x="54" y="3"/>
                      <a:pt x="66" y="3"/>
                    </a:cubicBezTo>
                    <a:cubicBezTo>
                      <a:pt x="77" y="3"/>
                      <a:pt x="88" y="3"/>
                      <a:pt x="99" y="2"/>
                    </a:cubicBezTo>
                    <a:cubicBezTo>
                      <a:pt x="101" y="2"/>
                      <a:pt x="102" y="2"/>
                      <a:pt x="104" y="3"/>
                    </a:cubicBezTo>
                    <a:cubicBezTo>
                      <a:pt x="107" y="3"/>
                      <a:pt x="108" y="5"/>
                      <a:pt x="108" y="9"/>
                    </a:cubicBezTo>
                    <a:cubicBezTo>
                      <a:pt x="107" y="17"/>
                      <a:pt x="106" y="25"/>
                      <a:pt x="106" y="34"/>
                    </a:cubicBezTo>
                    <a:cubicBezTo>
                      <a:pt x="105" y="42"/>
                      <a:pt x="106" y="51"/>
                      <a:pt x="105" y="60"/>
                    </a:cubicBezTo>
                    <a:cubicBezTo>
                      <a:pt x="105" y="68"/>
                      <a:pt x="104" y="75"/>
                      <a:pt x="104" y="83"/>
                    </a:cubicBezTo>
                    <a:cubicBezTo>
                      <a:pt x="104" y="87"/>
                      <a:pt x="104" y="90"/>
                      <a:pt x="105" y="95"/>
                    </a:cubicBezTo>
                    <a:cubicBezTo>
                      <a:pt x="105" y="95"/>
                      <a:pt x="104" y="95"/>
                      <a:pt x="103" y="95"/>
                    </a:cubicBezTo>
                    <a:cubicBezTo>
                      <a:pt x="103" y="102"/>
                      <a:pt x="104" y="108"/>
                      <a:pt x="104" y="115"/>
                    </a:cubicBezTo>
                    <a:cubicBezTo>
                      <a:pt x="104" y="120"/>
                      <a:pt x="103" y="124"/>
                      <a:pt x="103" y="129"/>
                    </a:cubicBezTo>
                    <a:cubicBezTo>
                      <a:pt x="102" y="149"/>
                      <a:pt x="98" y="168"/>
                      <a:pt x="99" y="188"/>
                    </a:cubicBezTo>
                    <a:cubicBezTo>
                      <a:pt x="99" y="195"/>
                      <a:pt x="97" y="202"/>
                      <a:pt x="97" y="209"/>
                    </a:cubicBezTo>
                    <a:cubicBezTo>
                      <a:pt x="97" y="212"/>
                      <a:pt x="96" y="214"/>
                      <a:pt x="96" y="217"/>
                    </a:cubicBezTo>
                    <a:cubicBezTo>
                      <a:pt x="97" y="220"/>
                      <a:pt x="99" y="224"/>
                      <a:pt x="96" y="227"/>
                    </a:cubicBezTo>
                    <a:cubicBezTo>
                      <a:pt x="95" y="227"/>
                      <a:pt x="95" y="229"/>
                      <a:pt x="96" y="230"/>
                    </a:cubicBezTo>
                    <a:cubicBezTo>
                      <a:pt x="98" y="235"/>
                      <a:pt x="96" y="239"/>
                      <a:pt x="95" y="244"/>
                    </a:cubicBezTo>
                    <a:cubicBezTo>
                      <a:pt x="95" y="247"/>
                      <a:pt x="94" y="251"/>
                      <a:pt x="95" y="254"/>
                    </a:cubicBezTo>
                    <a:cubicBezTo>
                      <a:pt x="97" y="262"/>
                      <a:pt x="94" y="269"/>
                      <a:pt x="94" y="276"/>
                    </a:cubicBezTo>
                    <a:cubicBezTo>
                      <a:pt x="95" y="285"/>
                      <a:pt x="94" y="294"/>
                      <a:pt x="94" y="303"/>
                    </a:cubicBezTo>
                    <a:cubicBezTo>
                      <a:pt x="94" y="304"/>
                      <a:pt x="94" y="306"/>
                      <a:pt x="94" y="308"/>
                    </a:cubicBezTo>
                    <a:cubicBezTo>
                      <a:pt x="92" y="312"/>
                      <a:pt x="93" y="317"/>
                      <a:pt x="95" y="32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56" name="Freeform 15"/>
              <p:cNvSpPr>
                <a:spLocks/>
              </p:cNvSpPr>
              <p:nvPr/>
            </p:nvSpPr>
            <p:spPr bwMode="auto">
              <a:xfrm>
                <a:off x="5491163" y="4721226"/>
                <a:ext cx="331788" cy="1497013"/>
              </a:xfrm>
              <a:custGeom>
                <a:avLst/>
                <a:gdLst>
                  <a:gd name="T0" fmla="*/ 103 w 126"/>
                  <a:gd name="T1" fmla="*/ 3 h 571"/>
                  <a:gd name="T2" fmla="*/ 104 w 126"/>
                  <a:gd name="T3" fmla="*/ 15 h 571"/>
                  <a:gd name="T4" fmla="*/ 106 w 126"/>
                  <a:gd name="T5" fmla="*/ 41 h 571"/>
                  <a:gd name="T6" fmla="*/ 107 w 126"/>
                  <a:gd name="T7" fmla="*/ 83 h 571"/>
                  <a:gd name="T8" fmla="*/ 107 w 126"/>
                  <a:gd name="T9" fmla="*/ 85 h 571"/>
                  <a:gd name="T10" fmla="*/ 108 w 126"/>
                  <a:gd name="T11" fmla="*/ 123 h 571"/>
                  <a:gd name="T12" fmla="*/ 110 w 126"/>
                  <a:gd name="T13" fmla="*/ 149 h 571"/>
                  <a:gd name="T14" fmla="*/ 111 w 126"/>
                  <a:gd name="T15" fmla="*/ 154 h 571"/>
                  <a:gd name="T16" fmla="*/ 112 w 126"/>
                  <a:gd name="T17" fmla="*/ 190 h 571"/>
                  <a:gd name="T18" fmla="*/ 114 w 126"/>
                  <a:gd name="T19" fmla="*/ 215 h 571"/>
                  <a:gd name="T20" fmla="*/ 115 w 126"/>
                  <a:gd name="T21" fmla="*/ 242 h 571"/>
                  <a:gd name="T22" fmla="*/ 117 w 126"/>
                  <a:gd name="T23" fmla="*/ 286 h 571"/>
                  <a:gd name="T24" fmla="*/ 117 w 126"/>
                  <a:gd name="T25" fmla="*/ 316 h 571"/>
                  <a:gd name="T26" fmla="*/ 118 w 126"/>
                  <a:gd name="T27" fmla="*/ 328 h 571"/>
                  <a:gd name="T28" fmla="*/ 119 w 126"/>
                  <a:gd name="T29" fmla="*/ 338 h 571"/>
                  <a:gd name="T30" fmla="*/ 120 w 126"/>
                  <a:gd name="T31" fmla="*/ 365 h 571"/>
                  <a:gd name="T32" fmla="*/ 122 w 126"/>
                  <a:gd name="T33" fmla="*/ 425 h 571"/>
                  <a:gd name="T34" fmla="*/ 123 w 126"/>
                  <a:gd name="T35" fmla="*/ 492 h 571"/>
                  <a:gd name="T36" fmla="*/ 126 w 126"/>
                  <a:gd name="T37" fmla="*/ 550 h 571"/>
                  <a:gd name="T38" fmla="*/ 124 w 126"/>
                  <a:gd name="T39" fmla="*/ 567 h 571"/>
                  <a:gd name="T40" fmla="*/ 105 w 126"/>
                  <a:gd name="T41" fmla="*/ 566 h 571"/>
                  <a:gd name="T42" fmla="*/ 97 w 126"/>
                  <a:gd name="T43" fmla="*/ 566 h 571"/>
                  <a:gd name="T44" fmla="*/ 70 w 126"/>
                  <a:gd name="T45" fmla="*/ 569 h 571"/>
                  <a:gd name="T46" fmla="*/ 42 w 126"/>
                  <a:gd name="T47" fmla="*/ 571 h 571"/>
                  <a:gd name="T48" fmla="*/ 37 w 126"/>
                  <a:gd name="T49" fmla="*/ 571 h 571"/>
                  <a:gd name="T50" fmla="*/ 33 w 126"/>
                  <a:gd name="T51" fmla="*/ 567 h 571"/>
                  <a:gd name="T52" fmla="*/ 33 w 126"/>
                  <a:gd name="T53" fmla="*/ 567 h 571"/>
                  <a:gd name="T54" fmla="*/ 44 w 126"/>
                  <a:gd name="T55" fmla="*/ 548 h 571"/>
                  <a:gd name="T56" fmla="*/ 46 w 126"/>
                  <a:gd name="T57" fmla="*/ 548 h 571"/>
                  <a:gd name="T58" fmla="*/ 63 w 126"/>
                  <a:gd name="T59" fmla="*/ 539 h 571"/>
                  <a:gd name="T60" fmla="*/ 67 w 126"/>
                  <a:gd name="T61" fmla="*/ 528 h 571"/>
                  <a:gd name="T62" fmla="*/ 63 w 126"/>
                  <a:gd name="T63" fmla="*/ 497 h 571"/>
                  <a:gd name="T64" fmla="*/ 61 w 126"/>
                  <a:gd name="T65" fmla="*/ 487 h 571"/>
                  <a:gd name="T66" fmla="*/ 60 w 126"/>
                  <a:gd name="T67" fmla="*/ 461 h 571"/>
                  <a:gd name="T68" fmla="*/ 58 w 126"/>
                  <a:gd name="T69" fmla="*/ 448 h 571"/>
                  <a:gd name="T70" fmla="*/ 57 w 126"/>
                  <a:gd name="T71" fmla="*/ 444 h 571"/>
                  <a:gd name="T72" fmla="*/ 55 w 126"/>
                  <a:gd name="T73" fmla="*/ 407 h 571"/>
                  <a:gd name="T74" fmla="*/ 50 w 126"/>
                  <a:gd name="T75" fmla="*/ 368 h 571"/>
                  <a:gd name="T76" fmla="*/ 42 w 126"/>
                  <a:gd name="T77" fmla="*/ 316 h 571"/>
                  <a:gd name="T78" fmla="*/ 38 w 126"/>
                  <a:gd name="T79" fmla="*/ 284 h 571"/>
                  <a:gd name="T80" fmla="*/ 34 w 126"/>
                  <a:gd name="T81" fmla="*/ 260 h 571"/>
                  <a:gd name="T82" fmla="*/ 34 w 126"/>
                  <a:gd name="T83" fmla="*/ 251 h 571"/>
                  <a:gd name="T84" fmla="*/ 32 w 126"/>
                  <a:gd name="T85" fmla="*/ 224 h 571"/>
                  <a:gd name="T86" fmla="*/ 31 w 126"/>
                  <a:gd name="T87" fmla="*/ 205 h 571"/>
                  <a:gd name="T88" fmla="*/ 26 w 126"/>
                  <a:gd name="T89" fmla="*/ 170 h 571"/>
                  <a:gd name="T90" fmla="*/ 19 w 126"/>
                  <a:gd name="T91" fmla="*/ 122 h 571"/>
                  <a:gd name="T92" fmla="*/ 17 w 126"/>
                  <a:gd name="T93" fmla="*/ 108 h 571"/>
                  <a:gd name="T94" fmla="*/ 15 w 126"/>
                  <a:gd name="T95" fmla="*/ 96 h 571"/>
                  <a:gd name="T96" fmla="*/ 13 w 126"/>
                  <a:gd name="T97" fmla="*/ 77 h 571"/>
                  <a:gd name="T98" fmla="*/ 10 w 126"/>
                  <a:gd name="T99" fmla="*/ 62 h 571"/>
                  <a:gd name="T100" fmla="*/ 9 w 126"/>
                  <a:gd name="T101" fmla="*/ 46 h 571"/>
                  <a:gd name="T102" fmla="*/ 6 w 126"/>
                  <a:gd name="T103" fmla="*/ 33 h 571"/>
                  <a:gd name="T104" fmla="*/ 3 w 126"/>
                  <a:gd name="T105" fmla="*/ 15 h 571"/>
                  <a:gd name="T106" fmla="*/ 2 w 126"/>
                  <a:gd name="T107" fmla="*/ 10 h 571"/>
                  <a:gd name="T108" fmla="*/ 7 w 126"/>
                  <a:gd name="T109" fmla="*/ 2 h 571"/>
                  <a:gd name="T110" fmla="*/ 31 w 126"/>
                  <a:gd name="T111" fmla="*/ 1 h 571"/>
                  <a:gd name="T112" fmla="*/ 70 w 126"/>
                  <a:gd name="T113" fmla="*/ 0 h 571"/>
                  <a:gd name="T114" fmla="*/ 80 w 126"/>
                  <a:gd name="T115" fmla="*/ 1 h 571"/>
                  <a:gd name="T116" fmla="*/ 103 w 126"/>
                  <a:gd name="T117" fmla="*/ 3 h 5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126" h="571">
                    <a:moveTo>
                      <a:pt x="103" y="3"/>
                    </a:moveTo>
                    <a:cubicBezTo>
                      <a:pt x="103" y="7"/>
                      <a:pt x="104" y="11"/>
                      <a:pt x="104" y="15"/>
                    </a:cubicBezTo>
                    <a:cubicBezTo>
                      <a:pt x="105" y="24"/>
                      <a:pt x="107" y="33"/>
                      <a:pt x="106" y="41"/>
                    </a:cubicBezTo>
                    <a:cubicBezTo>
                      <a:pt x="106" y="55"/>
                      <a:pt x="110" y="69"/>
                      <a:pt x="107" y="83"/>
                    </a:cubicBezTo>
                    <a:cubicBezTo>
                      <a:pt x="107" y="83"/>
                      <a:pt x="107" y="84"/>
                      <a:pt x="107" y="85"/>
                    </a:cubicBezTo>
                    <a:cubicBezTo>
                      <a:pt x="108" y="98"/>
                      <a:pt x="108" y="111"/>
                      <a:pt x="108" y="123"/>
                    </a:cubicBezTo>
                    <a:cubicBezTo>
                      <a:pt x="109" y="132"/>
                      <a:pt x="110" y="140"/>
                      <a:pt x="110" y="149"/>
                    </a:cubicBezTo>
                    <a:cubicBezTo>
                      <a:pt x="110" y="151"/>
                      <a:pt x="111" y="152"/>
                      <a:pt x="111" y="154"/>
                    </a:cubicBezTo>
                    <a:cubicBezTo>
                      <a:pt x="111" y="166"/>
                      <a:pt x="112" y="178"/>
                      <a:pt x="112" y="190"/>
                    </a:cubicBezTo>
                    <a:cubicBezTo>
                      <a:pt x="112" y="199"/>
                      <a:pt x="114" y="207"/>
                      <a:pt x="114" y="215"/>
                    </a:cubicBezTo>
                    <a:cubicBezTo>
                      <a:pt x="115" y="224"/>
                      <a:pt x="115" y="233"/>
                      <a:pt x="115" y="242"/>
                    </a:cubicBezTo>
                    <a:cubicBezTo>
                      <a:pt x="116" y="257"/>
                      <a:pt x="117" y="271"/>
                      <a:pt x="117" y="286"/>
                    </a:cubicBezTo>
                    <a:cubicBezTo>
                      <a:pt x="118" y="296"/>
                      <a:pt x="117" y="306"/>
                      <a:pt x="117" y="316"/>
                    </a:cubicBezTo>
                    <a:cubicBezTo>
                      <a:pt x="117" y="320"/>
                      <a:pt x="118" y="324"/>
                      <a:pt x="118" y="328"/>
                    </a:cubicBezTo>
                    <a:cubicBezTo>
                      <a:pt x="118" y="331"/>
                      <a:pt x="118" y="335"/>
                      <a:pt x="119" y="338"/>
                    </a:cubicBezTo>
                    <a:cubicBezTo>
                      <a:pt x="119" y="347"/>
                      <a:pt x="120" y="356"/>
                      <a:pt x="120" y="365"/>
                    </a:cubicBezTo>
                    <a:cubicBezTo>
                      <a:pt x="121" y="385"/>
                      <a:pt x="121" y="405"/>
                      <a:pt x="122" y="425"/>
                    </a:cubicBezTo>
                    <a:cubicBezTo>
                      <a:pt x="122" y="447"/>
                      <a:pt x="122" y="470"/>
                      <a:pt x="123" y="492"/>
                    </a:cubicBezTo>
                    <a:cubicBezTo>
                      <a:pt x="124" y="511"/>
                      <a:pt x="125" y="531"/>
                      <a:pt x="126" y="550"/>
                    </a:cubicBezTo>
                    <a:cubicBezTo>
                      <a:pt x="126" y="555"/>
                      <a:pt x="124" y="561"/>
                      <a:pt x="124" y="567"/>
                    </a:cubicBezTo>
                    <a:cubicBezTo>
                      <a:pt x="117" y="566"/>
                      <a:pt x="111" y="566"/>
                      <a:pt x="105" y="566"/>
                    </a:cubicBezTo>
                    <a:cubicBezTo>
                      <a:pt x="102" y="565"/>
                      <a:pt x="99" y="565"/>
                      <a:pt x="97" y="566"/>
                    </a:cubicBezTo>
                    <a:cubicBezTo>
                      <a:pt x="88" y="569"/>
                      <a:pt x="79" y="568"/>
                      <a:pt x="70" y="569"/>
                    </a:cubicBezTo>
                    <a:cubicBezTo>
                      <a:pt x="60" y="570"/>
                      <a:pt x="51" y="571"/>
                      <a:pt x="42" y="571"/>
                    </a:cubicBezTo>
                    <a:cubicBezTo>
                      <a:pt x="40" y="571"/>
                      <a:pt x="38" y="571"/>
                      <a:pt x="37" y="571"/>
                    </a:cubicBezTo>
                    <a:cubicBezTo>
                      <a:pt x="35" y="570"/>
                      <a:pt x="34" y="569"/>
                      <a:pt x="33" y="567"/>
                    </a:cubicBezTo>
                    <a:cubicBezTo>
                      <a:pt x="33" y="567"/>
                      <a:pt x="33" y="567"/>
                      <a:pt x="33" y="567"/>
                    </a:cubicBezTo>
                    <a:cubicBezTo>
                      <a:pt x="30" y="554"/>
                      <a:pt x="32" y="552"/>
                      <a:pt x="44" y="548"/>
                    </a:cubicBezTo>
                    <a:cubicBezTo>
                      <a:pt x="45" y="548"/>
                      <a:pt x="45" y="548"/>
                      <a:pt x="46" y="548"/>
                    </a:cubicBezTo>
                    <a:cubicBezTo>
                      <a:pt x="54" y="548"/>
                      <a:pt x="58" y="543"/>
                      <a:pt x="63" y="539"/>
                    </a:cubicBezTo>
                    <a:cubicBezTo>
                      <a:pt x="67" y="536"/>
                      <a:pt x="68" y="532"/>
                      <a:pt x="67" y="528"/>
                    </a:cubicBezTo>
                    <a:cubicBezTo>
                      <a:pt x="63" y="518"/>
                      <a:pt x="64" y="508"/>
                      <a:pt x="63" y="497"/>
                    </a:cubicBezTo>
                    <a:cubicBezTo>
                      <a:pt x="62" y="494"/>
                      <a:pt x="61" y="491"/>
                      <a:pt x="61" y="487"/>
                    </a:cubicBezTo>
                    <a:cubicBezTo>
                      <a:pt x="60" y="478"/>
                      <a:pt x="59" y="470"/>
                      <a:pt x="60" y="461"/>
                    </a:cubicBezTo>
                    <a:cubicBezTo>
                      <a:pt x="60" y="456"/>
                      <a:pt x="61" y="452"/>
                      <a:pt x="58" y="448"/>
                    </a:cubicBezTo>
                    <a:cubicBezTo>
                      <a:pt x="57" y="447"/>
                      <a:pt x="57" y="445"/>
                      <a:pt x="57" y="444"/>
                    </a:cubicBezTo>
                    <a:cubicBezTo>
                      <a:pt x="58" y="431"/>
                      <a:pt x="57" y="419"/>
                      <a:pt x="55" y="407"/>
                    </a:cubicBezTo>
                    <a:cubicBezTo>
                      <a:pt x="53" y="394"/>
                      <a:pt x="52" y="381"/>
                      <a:pt x="50" y="368"/>
                    </a:cubicBezTo>
                    <a:cubicBezTo>
                      <a:pt x="47" y="350"/>
                      <a:pt x="45" y="333"/>
                      <a:pt x="42" y="316"/>
                    </a:cubicBezTo>
                    <a:cubicBezTo>
                      <a:pt x="41" y="305"/>
                      <a:pt x="39" y="295"/>
                      <a:pt x="38" y="284"/>
                    </a:cubicBezTo>
                    <a:cubicBezTo>
                      <a:pt x="37" y="276"/>
                      <a:pt x="35" y="268"/>
                      <a:pt x="34" y="260"/>
                    </a:cubicBezTo>
                    <a:cubicBezTo>
                      <a:pt x="34" y="257"/>
                      <a:pt x="34" y="254"/>
                      <a:pt x="34" y="251"/>
                    </a:cubicBezTo>
                    <a:cubicBezTo>
                      <a:pt x="33" y="242"/>
                      <a:pt x="33" y="233"/>
                      <a:pt x="32" y="224"/>
                    </a:cubicBezTo>
                    <a:cubicBezTo>
                      <a:pt x="32" y="218"/>
                      <a:pt x="32" y="212"/>
                      <a:pt x="31" y="205"/>
                    </a:cubicBezTo>
                    <a:cubicBezTo>
                      <a:pt x="29" y="194"/>
                      <a:pt x="28" y="182"/>
                      <a:pt x="26" y="170"/>
                    </a:cubicBezTo>
                    <a:cubicBezTo>
                      <a:pt x="24" y="154"/>
                      <a:pt x="21" y="138"/>
                      <a:pt x="19" y="122"/>
                    </a:cubicBezTo>
                    <a:cubicBezTo>
                      <a:pt x="18" y="117"/>
                      <a:pt x="18" y="113"/>
                      <a:pt x="17" y="108"/>
                    </a:cubicBezTo>
                    <a:cubicBezTo>
                      <a:pt x="17" y="104"/>
                      <a:pt x="16" y="100"/>
                      <a:pt x="15" y="96"/>
                    </a:cubicBezTo>
                    <a:cubicBezTo>
                      <a:pt x="14" y="89"/>
                      <a:pt x="12" y="83"/>
                      <a:pt x="13" y="77"/>
                    </a:cubicBezTo>
                    <a:cubicBezTo>
                      <a:pt x="13" y="72"/>
                      <a:pt x="10" y="67"/>
                      <a:pt x="10" y="62"/>
                    </a:cubicBezTo>
                    <a:cubicBezTo>
                      <a:pt x="10" y="56"/>
                      <a:pt x="9" y="51"/>
                      <a:pt x="9" y="46"/>
                    </a:cubicBezTo>
                    <a:cubicBezTo>
                      <a:pt x="8" y="41"/>
                      <a:pt x="6" y="37"/>
                      <a:pt x="6" y="33"/>
                    </a:cubicBezTo>
                    <a:cubicBezTo>
                      <a:pt x="4" y="27"/>
                      <a:pt x="4" y="21"/>
                      <a:pt x="3" y="15"/>
                    </a:cubicBezTo>
                    <a:cubicBezTo>
                      <a:pt x="3" y="13"/>
                      <a:pt x="2" y="12"/>
                      <a:pt x="2" y="10"/>
                    </a:cubicBezTo>
                    <a:cubicBezTo>
                      <a:pt x="0" y="6"/>
                      <a:pt x="2" y="2"/>
                      <a:pt x="7" y="2"/>
                    </a:cubicBezTo>
                    <a:cubicBezTo>
                      <a:pt x="15" y="1"/>
                      <a:pt x="23" y="1"/>
                      <a:pt x="31" y="1"/>
                    </a:cubicBezTo>
                    <a:cubicBezTo>
                      <a:pt x="44" y="1"/>
                      <a:pt x="57" y="0"/>
                      <a:pt x="70" y="0"/>
                    </a:cubicBezTo>
                    <a:cubicBezTo>
                      <a:pt x="74" y="0"/>
                      <a:pt x="77" y="1"/>
                      <a:pt x="80" y="1"/>
                    </a:cubicBezTo>
                    <a:cubicBezTo>
                      <a:pt x="87" y="2"/>
                      <a:pt x="95" y="2"/>
                      <a:pt x="103" y="3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57" name="Freeform 16"/>
              <p:cNvSpPr>
                <a:spLocks/>
              </p:cNvSpPr>
              <p:nvPr/>
            </p:nvSpPr>
            <p:spPr bwMode="auto">
              <a:xfrm>
                <a:off x="4298950" y="1633538"/>
                <a:ext cx="747713" cy="468313"/>
              </a:xfrm>
              <a:custGeom>
                <a:avLst/>
                <a:gdLst>
                  <a:gd name="T0" fmla="*/ 55 w 285"/>
                  <a:gd name="T1" fmla="*/ 10 h 179"/>
                  <a:gd name="T2" fmla="*/ 69 w 285"/>
                  <a:gd name="T3" fmla="*/ 16 h 179"/>
                  <a:gd name="T4" fmla="*/ 77 w 285"/>
                  <a:gd name="T5" fmla="*/ 17 h 179"/>
                  <a:gd name="T6" fmla="*/ 111 w 285"/>
                  <a:gd name="T7" fmla="*/ 23 h 179"/>
                  <a:gd name="T8" fmla="*/ 137 w 285"/>
                  <a:gd name="T9" fmla="*/ 22 h 179"/>
                  <a:gd name="T10" fmla="*/ 139 w 285"/>
                  <a:gd name="T11" fmla="*/ 22 h 179"/>
                  <a:gd name="T12" fmla="*/ 159 w 285"/>
                  <a:gd name="T13" fmla="*/ 20 h 179"/>
                  <a:gd name="T14" fmla="*/ 176 w 285"/>
                  <a:gd name="T15" fmla="*/ 19 h 179"/>
                  <a:gd name="T16" fmla="*/ 205 w 285"/>
                  <a:gd name="T17" fmla="*/ 14 h 179"/>
                  <a:gd name="T18" fmla="*/ 216 w 285"/>
                  <a:gd name="T19" fmla="*/ 10 h 179"/>
                  <a:gd name="T20" fmla="*/ 240 w 285"/>
                  <a:gd name="T21" fmla="*/ 0 h 179"/>
                  <a:gd name="T22" fmla="*/ 241 w 285"/>
                  <a:gd name="T23" fmla="*/ 0 h 179"/>
                  <a:gd name="T24" fmla="*/ 250 w 285"/>
                  <a:gd name="T25" fmla="*/ 36 h 179"/>
                  <a:gd name="T26" fmla="*/ 258 w 285"/>
                  <a:gd name="T27" fmla="*/ 52 h 179"/>
                  <a:gd name="T28" fmla="*/ 285 w 285"/>
                  <a:gd name="T29" fmla="*/ 82 h 179"/>
                  <a:gd name="T30" fmla="*/ 275 w 285"/>
                  <a:gd name="T31" fmla="*/ 97 h 179"/>
                  <a:gd name="T32" fmla="*/ 263 w 285"/>
                  <a:gd name="T33" fmla="*/ 114 h 179"/>
                  <a:gd name="T34" fmla="*/ 231 w 285"/>
                  <a:gd name="T35" fmla="*/ 146 h 179"/>
                  <a:gd name="T36" fmla="*/ 202 w 285"/>
                  <a:gd name="T37" fmla="*/ 167 h 179"/>
                  <a:gd name="T38" fmla="*/ 196 w 285"/>
                  <a:gd name="T39" fmla="*/ 169 h 179"/>
                  <a:gd name="T40" fmla="*/ 169 w 285"/>
                  <a:gd name="T41" fmla="*/ 177 h 179"/>
                  <a:gd name="T42" fmla="*/ 160 w 285"/>
                  <a:gd name="T43" fmla="*/ 179 h 179"/>
                  <a:gd name="T44" fmla="*/ 129 w 285"/>
                  <a:gd name="T45" fmla="*/ 178 h 179"/>
                  <a:gd name="T46" fmla="*/ 119 w 285"/>
                  <a:gd name="T47" fmla="*/ 176 h 179"/>
                  <a:gd name="T48" fmla="*/ 67 w 285"/>
                  <a:gd name="T49" fmla="*/ 155 h 179"/>
                  <a:gd name="T50" fmla="*/ 45 w 285"/>
                  <a:gd name="T51" fmla="*/ 137 h 179"/>
                  <a:gd name="T52" fmla="*/ 24 w 285"/>
                  <a:gd name="T53" fmla="*/ 116 h 179"/>
                  <a:gd name="T54" fmla="*/ 4 w 285"/>
                  <a:gd name="T55" fmla="*/ 91 h 179"/>
                  <a:gd name="T56" fmla="*/ 8 w 285"/>
                  <a:gd name="T57" fmla="*/ 80 h 179"/>
                  <a:gd name="T58" fmla="*/ 23 w 285"/>
                  <a:gd name="T59" fmla="*/ 71 h 179"/>
                  <a:gd name="T60" fmla="*/ 43 w 285"/>
                  <a:gd name="T61" fmla="*/ 44 h 179"/>
                  <a:gd name="T62" fmla="*/ 53 w 285"/>
                  <a:gd name="T63" fmla="*/ 24 h 179"/>
                  <a:gd name="T64" fmla="*/ 55 w 285"/>
                  <a:gd name="T65" fmla="*/ 10 h 17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285" h="179">
                    <a:moveTo>
                      <a:pt x="55" y="10"/>
                    </a:moveTo>
                    <a:cubicBezTo>
                      <a:pt x="60" y="12"/>
                      <a:pt x="64" y="14"/>
                      <a:pt x="69" y="16"/>
                    </a:cubicBezTo>
                    <a:cubicBezTo>
                      <a:pt x="71" y="16"/>
                      <a:pt x="74" y="16"/>
                      <a:pt x="77" y="17"/>
                    </a:cubicBezTo>
                    <a:cubicBezTo>
                      <a:pt x="88" y="21"/>
                      <a:pt x="100" y="22"/>
                      <a:pt x="111" y="23"/>
                    </a:cubicBezTo>
                    <a:cubicBezTo>
                      <a:pt x="120" y="23"/>
                      <a:pt x="128" y="22"/>
                      <a:pt x="137" y="22"/>
                    </a:cubicBezTo>
                    <a:cubicBezTo>
                      <a:pt x="138" y="22"/>
                      <a:pt x="138" y="22"/>
                      <a:pt x="139" y="22"/>
                    </a:cubicBezTo>
                    <a:cubicBezTo>
                      <a:pt x="146" y="24"/>
                      <a:pt x="152" y="22"/>
                      <a:pt x="159" y="20"/>
                    </a:cubicBezTo>
                    <a:cubicBezTo>
                      <a:pt x="165" y="19"/>
                      <a:pt x="170" y="19"/>
                      <a:pt x="176" y="19"/>
                    </a:cubicBezTo>
                    <a:cubicBezTo>
                      <a:pt x="186" y="17"/>
                      <a:pt x="195" y="16"/>
                      <a:pt x="205" y="14"/>
                    </a:cubicBezTo>
                    <a:cubicBezTo>
                      <a:pt x="208" y="13"/>
                      <a:pt x="212" y="11"/>
                      <a:pt x="216" y="10"/>
                    </a:cubicBezTo>
                    <a:cubicBezTo>
                      <a:pt x="224" y="6"/>
                      <a:pt x="232" y="3"/>
                      <a:pt x="240" y="0"/>
                    </a:cubicBezTo>
                    <a:cubicBezTo>
                      <a:pt x="240" y="0"/>
                      <a:pt x="241" y="0"/>
                      <a:pt x="241" y="0"/>
                    </a:cubicBezTo>
                    <a:cubicBezTo>
                      <a:pt x="243" y="12"/>
                      <a:pt x="246" y="24"/>
                      <a:pt x="250" y="36"/>
                    </a:cubicBezTo>
                    <a:cubicBezTo>
                      <a:pt x="252" y="42"/>
                      <a:pt x="255" y="47"/>
                      <a:pt x="258" y="52"/>
                    </a:cubicBezTo>
                    <a:cubicBezTo>
                      <a:pt x="266" y="63"/>
                      <a:pt x="274" y="73"/>
                      <a:pt x="285" y="82"/>
                    </a:cubicBezTo>
                    <a:cubicBezTo>
                      <a:pt x="282" y="87"/>
                      <a:pt x="279" y="92"/>
                      <a:pt x="275" y="97"/>
                    </a:cubicBezTo>
                    <a:cubicBezTo>
                      <a:pt x="271" y="103"/>
                      <a:pt x="267" y="108"/>
                      <a:pt x="263" y="114"/>
                    </a:cubicBezTo>
                    <a:cubicBezTo>
                      <a:pt x="253" y="126"/>
                      <a:pt x="242" y="136"/>
                      <a:pt x="231" y="146"/>
                    </a:cubicBezTo>
                    <a:cubicBezTo>
                      <a:pt x="222" y="154"/>
                      <a:pt x="212" y="160"/>
                      <a:pt x="202" y="167"/>
                    </a:cubicBezTo>
                    <a:cubicBezTo>
                      <a:pt x="200" y="168"/>
                      <a:pt x="198" y="168"/>
                      <a:pt x="196" y="169"/>
                    </a:cubicBezTo>
                    <a:cubicBezTo>
                      <a:pt x="187" y="172"/>
                      <a:pt x="178" y="175"/>
                      <a:pt x="169" y="177"/>
                    </a:cubicBezTo>
                    <a:cubicBezTo>
                      <a:pt x="166" y="178"/>
                      <a:pt x="163" y="179"/>
                      <a:pt x="160" y="179"/>
                    </a:cubicBezTo>
                    <a:cubicBezTo>
                      <a:pt x="149" y="179"/>
                      <a:pt x="139" y="178"/>
                      <a:pt x="129" y="178"/>
                    </a:cubicBezTo>
                    <a:cubicBezTo>
                      <a:pt x="126" y="178"/>
                      <a:pt x="122" y="177"/>
                      <a:pt x="119" y="176"/>
                    </a:cubicBezTo>
                    <a:cubicBezTo>
                      <a:pt x="101" y="170"/>
                      <a:pt x="83" y="165"/>
                      <a:pt x="67" y="155"/>
                    </a:cubicBezTo>
                    <a:cubicBezTo>
                      <a:pt x="59" y="150"/>
                      <a:pt x="52" y="144"/>
                      <a:pt x="45" y="137"/>
                    </a:cubicBezTo>
                    <a:cubicBezTo>
                      <a:pt x="37" y="131"/>
                      <a:pt x="31" y="123"/>
                      <a:pt x="24" y="116"/>
                    </a:cubicBezTo>
                    <a:cubicBezTo>
                      <a:pt x="17" y="108"/>
                      <a:pt x="11" y="99"/>
                      <a:pt x="4" y="91"/>
                    </a:cubicBezTo>
                    <a:cubicBezTo>
                      <a:pt x="0" y="85"/>
                      <a:pt x="1" y="82"/>
                      <a:pt x="8" y="80"/>
                    </a:cubicBezTo>
                    <a:cubicBezTo>
                      <a:pt x="13" y="77"/>
                      <a:pt x="19" y="76"/>
                      <a:pt x="23" y="71"/>
                    </a:cubicBezTo>
                    <a:cubicBezTo>
                      <a:pt x="31" y="64"/>
                      <a:pt x="38" y="54"/>
                      <a:pt x="43" y="44"/>
                    </a:cubicBezTo>
                    <a:cubicBezTo>
                      <a:pt x="47" y="38"/>
                      <a:pt x="50" y="31"/>
                      <a:pt x="53" y="24"/>
                    </a:cubicBezTo>
                    <a:cubicBezTo>
                      <a:pt x="54" y="20"/>
                      <a:pt x="54" y="15"/>
                      <a:pt x="55" y="1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58" name="Freeform 17"/>
              <p:cNvSpPr>
                <a:spLocks/>
              </p:cNvSpPr>
              <p:nvPr/>
            </p:nvSpPr>
            <p:spPr bwMode="auto">
              <a:xfrm>
                <a:off x="3870325" y="6329363"/>
                <a:ext cx="493713" cy="295275"/>
              </a:xfrm>
              <a:custGeom>
                <a:avLst/>
                <a:gdLst>
                  <a:gd name="T0" fmla="*/ 2 w 188"/>
                  <a:gd name="T1" fmla="*/ 10 h 113"/>
                  <a:gd name="T2" fmla="*/ 20 w 188"/>
                  <a:gd name="T3" fmla="*/ 3 h 113"/>
                  <a:gd name="T4" fmla="*/ 42 w 188"/>
                  <a:gd name="T5" fmla="*/ 0 h 113"/>
                  <a:gd name="T6" fmla="*/ 77 w 188"/>
                  <a:gd name="T7" fmla="*/ 0 h 113"/>
                  <a:gd name="T8" fmla="*/ 105 w 188"/>
                  <a:gd name="T9" fmla="*/ 5 h 113"/>
                  <a:gd name="T10" fmla="*/ 135 w 188"/>
                  <a:gd name="T11" fmla="*/ 15 h 113"/>
                  <a:gd name="T12" fmla="*/ 143 w 188"/>
                  <a:gd name="T13" fmla="*/ 20 h 113"/>
                  <a:gd name="T14" fmla="*/ 162 w 188"/>
                  <a:gd name="T15" fmla="*/ 31 h 113"/>
                  <a:gd name="T16" fmla="*/ 183 w 188"/>
                  <a:gd name="T17" fmla="*/ 47 h 113"/>
                  <a:gd name="T18" fmla="*/ 186 w 188"/>
                  <a:gd name="T19" fmla="*/ 71 h 113"/>
                  <a:gd name="T20" fmla="*/ 179 w 188"/>
                  <a:gd name="T21" fmla="*/ 89 h 113"/>
                  <a:gd name="T22" fmla="*/ 159 w 188"/>
                  <a:gd name="T23" fmla="*/ 104 h 113"/>
                  <a:gd name="T24" fmla="*/ 135 w 188"/>
                  <a:gd name="T25" fmla="*/ 108 h 113"/>
                  <a:gd name="T26" fmla="*/ 88 w 188"/>
                  <a:gd name="T27" fmla="*/ 112 h 113"/>
                  <a:gd name="T28" fmla="*/ 63 w 188"/>
                  <a:gd name="T29" fmla="*/ 107 h 113"/>
                  <a:gd name="T30" fmla="*/ 33 w 188"/>
                  <a:gd name="T31" fmla="*/ 95 h 113"/>
                  <a:gd name="T32" fmla="*/ 26 w 188"/>
                  <a:gd name="T33" fmla="*/ 90 h 113"/>
                  <a:gd name="T34" fmla="*/ 13 w 188"/>
                  <a:gd name="T35" fmla="*/ 78 h 113"/>
                  <a:gd name="T36" fmla="*/ 0 w 188"/>
                  <a:gd name="T37" fmla="*/ 42 h 113"/>
                  <a:gd name="T38" fmla="*/ 2 w 188"/>
                  <a:gd name="T39" fmla="*/ 10 h 1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88" h="113">
                    <a:moveTo>
                      <a:pt x="2" y="10"/>
                    </a:moveTo>
                    <a:cubicBezTo>
                      <a:pt x="8" y="8"/>
                      <a:pt x="14" y="5"/>
                      <a:pt x="20" y="3"/>
                    </a:cubicBezTo>
                    <a:cubicBezTo>
                      <a:pt x="27" y="0"/>
                      <a:pt x="34" y="1"/>
                      <a:pt x="42" y="0"/>
                    </a:cubicBezTo>
                    <a:cubicBezTo>
                      <a:pt x="53" y="0"/>
                      <a:pt x="65" y="0"/>
                      <a:pt x="77" y="0"/>
                    </a:cubicBezTo>
                    <a:cubicBezTo>
                      <a:pt x="86" y="1"/>
                      <a:pt x="96" y="2"/>
                      <a:pt x="105" y="5"/>
                    </a:cubicBezTo>
                    <a:cubicBezTo>
                      <a:pt x="115" y="7"/>
                      <a:pt x="125" y="11"/>
                      <a:pt x="135" y="15"/>
                    </a:cubicBezTo>
                    <a:cubicBezTo>
                      <a:pt x="138" y="16"/>
                      <a:pt x="140" y="18"/>
                      <a:pt x="143" y="20"/>
                    </a:cubicBezTo>
                    <a:cubicBezTo>
                      <a:pt x="148" y="25"/>
                      <a:pt x="155" y="28"/>
                      <a:pt x="162" y="31"/>
                    </a:cubicBezTo>
                    <a:cubicBezTo>
                      <a:pt x="170" y="34"/>
                      <a:pt x="177" y="40"/>
                      <a:pt x="183" y="47"/>
                    </a:cubicBezTo>
                    <a:cubicBezTo>
                      <a:pt x="188" y="54"/>
                      <a:pt x="188" y="63"/>
                      <a:pt x="186" y="71"/>
                    </a:cubicBezTo>
                    <a:cubicBezTo>
                      <a:pt x="184" y="77"/>
                      <a:pt x="181" y="83"/>
                      <a:pt x="179" y="89"/>
                    </a:cubicBezTo>
                    <a:cubicBezTo>
                      <a:pt x="175" y="98"/>
                      <a:pt x="167" y="102"/>
                      <a:pt x="159" y="104"/>
                    </a:cubicBezTo>
                    <a:cubicBezTo>
                      <a:pt x="151" y="106"/>
                      <a:pt x="143" y="106"/>
                      <a:pt x="135" y="108"/>
                    </a:cubicBezTo>
                    <a:cubicBezTo>
                      <a:pt x="119" y="113"/>
                      <a:pt x="103" y="113"/>
                      <a:pt x="88" y="112"/>
                    </a:cubicBezTo>
                    <a:cubicBezTo>
                      <a:pt x="79" y="111"/>
                      <a:pt x="71" y="109"/>
                      <a:pt x="63" y="107"/>
                    </a:cubicBezTo>
                    <a:cubicBezTo>
                      <a:pt x="52" y="104"/>
                      <a:pt x="43" y="99"/>
                      <a:pt x="33" y="95"/>
                    </a:cubicBezTo>
                    <a:cubicBezTo>
                      <a:pt x="30" y="94"/>
                      <a:pt x="28" y="92"/>
                      <a:pt x="26" y="90"/>
                    </a:cubicBezTo>
                    <a:cubicBezTo>
                      <a:pt x="22" y="86"/>
                      <a:pt x="18" y="82"/>
                      <a:pt x="13" y="78"/>
                    </a:cubicBezTo>
                    <a:cubicBezTo>
                      <a:pt x="3" y="68"/>
                      <a:pt x="0" y="55"/>
                      <a:pt x="0" y="42"/>
                    </a:cubicBezTo>
                    <a:cubicBezTo>
                      <a:pt x="0" y="31"/>
                      <a:pt x="1" y="20"/>
                      <a:pt x="2" y="10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59" name="Freeform 18"/>
              <p:cNvSpPr>
                <a:spLocks/>
              </p:cNvSpPr>
              <p:nvPr/>
            </p:nvSpPr>
            <p:spPr bwMode="auto">
              <a:xfrm>
                <a:off x="3592513" y="3254376"/>
                <a:ext cx="441325" cy="555625"/>
              </a:xfrm>
              <a:custGeom>
                <a:avLst/>
                <a:gdLst>
                  <a:gd name="T0" fmla="*/ 127 w 168"/>
                  <a:gd name="T1" fmla="*/ 127 h 212"/>
                  <a:gd name="T2" fmla="*/ 82 w 168"/>
                  <a:gd name="T3" fmla="*/ 118 h 212"/>
                  <a:gd name="T4" fmla="*/ 44 w 168"/>
                  <a:gd name="T5" fmla="*/ 100 h 212"/>
                  <a:gd name="T6" fmla="*/ 30 w 168"/>
                  <a:gd name="T7" fmla="*/ 97 h 212"/>
                  <a:gd name="T8" fmla="*/ 46 w 168"/>
                  <a:gd name="T9" fmla="*/ 113 h 212"/>
                  <a:gd name="T10" fmla="*/ 110 w 168"/>
                  <a:gd name="T11" fmla="*/ 132 h 212"/>
                  <a:gd name="T12" fmla="*/ 146 w 168"/>
                  <a:gd name="T13" fmla="*/ 144 h 212"/>
                  <a:gd name="T14" fmla="*/ 165 w 168"/>
                  <a:gd name="T15" fmla="*/ 159 h 212"/>
                  <a:gd name="T16" fmla="*/ 151 w 168"/>
                  <a:gd name="T17" fmla="*/ 165 h 212"/>
                  <a:gd name="T18" fmla="*/ 82 w 168"/>
                  <a:gd name="T19" fmla="*/ 147 h 212"/>
                  <a:gd name="T20" fmla="*/ 62 w 168"/>
                  <a:gd name="T21" fmla="*/ 143 h 212"/>
                  <a:gd name="T22" fmla="*/ 33 w 168"/>
                  <a:gd name="T23" fmla="*/ 123 h 212"/>
                  <a:gd name="T24" fmla="*/ 33 w 168"/>
                  <a:gd name="T25" fmla="*/ 134 h 212"/>
                  <a:gd name="T26" fmla="*/ 77 w 168"/>
                  <a:gd name="T27" fmla="*/ 155 h 212"/>
                  <a:gd name="T28" fmla="*/ 149 w 168"/>
                  <a:gd name="T29" fmla="*/ 177 h 212"/>
                  <a:gd name="T30" fmla="*/ 142 w 168"/>
                  <a:gd name="T31" fmla="*/ 192 h 212"/>
                  <a:gd name="T32" fmla="*/ 107 w 168"/>
                  <a:gd name="T33" fmla="*/ 183 h 212"/>
                  <a:gd name="T34" fmla="*/ 44 w 168"/>
                  <a:gd name="T35" fmla="*/ 162 h 212"/>
                  <a:gd name="T36" fmla="*/ 37 w 168"/>
                  <a:gd name="T37" fmla="*/ 166 h 212"/>
                  <a:gd name="T38" fmla="*/ 108 w 168"/>
                  <a:gd name="T39" fmla="*/ 194 h 212"/>
                  <a:gd name="T40" fmla="*/ 121 w 168"/>
                  <a:gd name="T41" fmla="*/ 209 h 212"/>
                  <a:gd name="T42" fmla="*/ 63 w 168"/>
                  <a:gd name="T43" fmla="*/ 204 h 212"/>
                  <a:gd name="T44" fmla="*/ 43 w 168"/>
                  <a:gd name="T45" fmla="*/ 194 h 212"/>
                  <a:gd name="T46" fmla="*/ 18 w 168"/>
                  <a:gd name="T47" fmla="*/ 154 h 212"/>
                  <a:gd name="T48" fmla="*/ 4 w 168"/>
                  <a:gd name="T49" fmla="*/ 101 h 212"/>
                  <a:gd name="T50" fmla="*/ 1 w 168"/>
                  <a:gd name="T51" fmla="*/ 52 h 212"/>
                  <a:gd name="T52" fmla="*/ 20 w 168"/>
                  <a:gd name="T53" fmla="*/ 6 h 212"/>
                  <a:gd name="T54" fmla="*/ 33 w 168"/>
                  <a:gd name="T55" fmla="*/ 0 h 212"/>
                  <a:gd name="T56" fmla="*/ 45 w 168"/>
                  <a:gd name="T57" fmla="*/ 36 h 212"/>
                  <a:gd name="T58" fmla="*/ 57 w 168"/>
                  <a:gd name="T59" fmla="*/ 61 h 212"/>
                  <a:gd name="T60" fmla="*/ 99 w 168"/>
                  <a:gd name="T61" fmla="*/ 83 h 212"/>
                  <a:gd name="T62" fmla="*/ 146 w 168"/>
                  <a:gd name="T63" fmla="*/ 109 h 212"/>
                  <a:gd name="T64" fmla="*/ 167 w 168"/>
                  <a:gd name="T65" fmla="*/ 131 h 2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68" h="212">
                    <a:moveTo>
                      <a:pt x="167" y="139"/>
                    </a:moveTo>
                    <a:cubicBezTo>
                      <a:pt x="154" y="132"/>
                      <a:pt x="139" y="132"/>
                      <a:pt x="127" y="127"/>
                    </a:cubicBezTo>
                    <a:cubicBezTo>
                      <a:pt x="124" y="125"/>
                      <a:pt x="120" y="126"/>
                      <a:pt x="116" y="125"/>
                    </a:cubicBezTo>
                    <a:cubicBezTo>
                      <a:pt x="105" y="123"/>
                      <a:pt x="94" y="120"/>
                      <a:pt x="82" y="118"/>
                    </a:cubicBezTo>
                    <a:cubicBezTo>
                      <a:pt x="70" y="116"/>
                      <a:pt x="59" y="110"/>
                      <a:pt x="48" y="104"/>
                    </a:cubicBezTo>
                    <a:cubicBezTo>
                      <a:pt x="47" y="103"/>
                      <a:pt x="45" y="101"/>
                      <a:pt x="44" y="100"/>
                    </a:cubicBezTo>
                    <a:cubicBezTo>
                      <a:pt x="42" y="98"/>
                      <a:pt x="41" y="97"/>
                      <a:pt x="39" y="95"/>
                    </a:cubicBezTo>
                    <a:cubicBezTo>
                      <a:pt x="37" y="94"/>
                      <a:pt x="32" y="94"/>
                      <a:pt x="30" y="97"/>
                    </a:cubicBezTo>
                    <a:cubicBezTo>
                      <a:pt x="29" y="99"/>
                      <a:pt x="31" y="101"/>
                      <a:pt x="32" y="103"/>
                    </a:cubicBezTo>
                    <a:cubicBezTo>
                      <a:pt x="36" y="107"/>
                      <a:pt x="41" y="110"/>
                      <a:pt x="46" y="113"/>
                    </a:cubicBezTo>
                    <a:cubicBezTo>
                      <a:pt x="53" y="116"/>
                      <a:pt x="60" y="120"/>
                      <a:pt x="68" y="122"/>
                    </a:cubicBezTo>
                    <a:cubicBezTo>
                      <a:pt x="82" y="125"/>
                      <a:pt x="96" y="129"/>
                      <a:pt x="110" y="132"/>
                    </a:cubicBezTo>
                    <a:cubicBezTo>
                      <a:pt x="115" y="134"/>
                      <a:pt x="119" y="135"/>
                      <a:pt x="123" y="136"/>
                    </a:cubicBezTo>
                    <a:cubicBezTo>
                      <a:pt x="131" y="139"/>
                      <a:pt x="139" y="141"/>
                      <a:pt x="146" y="144"/>
                    </a:cubicBezTo>
                    <a:cubicBezTo>
                      <a:pt x="151" y="146"/>
                      <a:pt x="155" y="148"/>
                      <a:pt x="160" y="150"/>
                    </a:cubicBezTo>
                    <a:cubicBezTo>
                      <a:pt x="164" y="152"/>
                      <a:pt x="165" y="156"/>
                      <a:pt x="165" y="159"/>
                    </a:cubicBezTo>
                    <a:cubicBezTo>
                      <a:pt x="166" y="163"/>
                      <a:pt x="162" y="166"/>
                      <a:pt x="158" y="166"/>
                    </a:cubicBezTo>
                    <a:cubicBezTo>
                      <a:pt x="155" y="166"/>
                      <a:pt x="153" y="166"/>
                      <a:pt x="151" y="165"/>
                    </a:cubicBezTo>
                    <a:cubicBezTo>
                      <a:pt x="137" y="158"/>
                      <a:pt x="121" y="157"/>
                      <a:pt x="106" y="152"/>
                    </a:cubicBezTo>
                    <a:cubicBezTo>
                      <a:pt x="98" y="150"/>
                      <a:pt x="90" y="149"/>
                      <a:pt x="82" y="147"/>
                    </a:cubicBezTo>
                    <a:cubicBezTo>
                      <a:pt x="80" y="146"/>
                      <a:pt x="77" y="147"/>
                      <a:pt x="74" y="146"/>
                    </a:cubicBezTo>
                    <a:cubicBezTo>
                      <a:pt x="70" y="145"/>
                      <a:pt x="66" y="145"/>
                      <a:pt x="62" y="143"/>
                    </a:cubicBezTo>
                    <a:cubicBezTo>
                      <a:pt x="54" y="138"/>
                      <a:pt x="47" y="133"/>
                      <a:pt x="39" y="128"/>
                    </a:cubicBezTo>
                    <a:cubicBezTo>
                      <a:pt x="37" y="127"/>
                      <a:pt x="34" y="125"/>
                      <a:pt x="33" y="123"/>
                    </a:cubicBezTo>
                    <a:cubicBezTo>
                      <a:pt x="30" y="120"/>
                      <a:pt x="28" y="120"/>
                      <a:pt x="24" y="121"/>
                    </a:cubicBezTo>
                    <a:cubicBezTo>
                      <a:pt x="24" y="128"/>
                      <a:pt x="29" y="131"/>
                      <a:pt x="33" y="134"/>
                    </a:cubicBezTo>
                    <a:cubicBezTo>
                      <a:pt x="37" y="137"/>
                      <a:pt x="43" y="139"/>
                      <a:pt x="47" y="142"/>
                    </a:cubicBezTo>
                    <a:cubicBezTo>
                      <a:pt x="56" y="150"/>
                      <a:pt x="66" y="152"/>
                      <a:pt x="77" y="155"/>
                    </a:cubicBezTo>
                    <a:cubicBezTo>
                      <a:pt x="94" y="159"/>
                      <a:pt x="111" y="164"/>
                      <a:pt x="129" y="169"/>
                    </a:cubicBezTo>
                    <a:cubicBezTo>
                      <a:pt x="136" y="171"/>
                      <a:pt x="142" y="174"/>
                      <a:pt x="149" y="177"/>
                    </a:cubicBezTo>
                    <a:cubicBezTo>
                      <a:pt x="149" y="180"/>
                      <a:pt x="150" y="184"/>
                      <a:pt x="149" y="187"/>
                    </a:cubicBezTo>
                    <a:cubicBezTo>
                      <a:pt x="149" y="191"/>
                      <a:pt x="146" y="193"/>
                      <a:pt x="142" y="192"/>
                    </a:cubicBezTo>
                    <a:cubicBezTo>
                      <a:pt x="137" y="190"/>
                      <a:pt x="132" y="189"/>
                      <a:pt x="127" y="187"/>
                    </a:cubicBezTo>
                    <a:cubicBezTo>
                      <a:pt x="121" y="185"/>
                      <a:pt x="114" y="183"/>
                      <a:pt x="107" y="183"/>
                    </a:cubicBezTo>
                    <a:cubicBezTo>
                      <a:pt x="96" y="183"/>
                      <a:pt x="85" y="179"/>
                      <a:pt x="74" y="178"/>
                    </a:cubicBezTo>
                    <a:cubicBezTo>
                      <a:pt x="62" y="176"/>
                      <a:pt x="52" y="170"/>
                      <a:pt x="44" y="162"/>
                    </a:cubicBezTo>
                    <a:cubicBezTo>
                      <a:pt x="40" y="159"/>
                      <a:pt x="37" y="160"/>
                      <a:pt x="31" y="160"/>
                    </a:cubicBezTo>
                    <a:cubicBezTo>
                      <a:pt x="34" y="163"/>
                      <a:pt x="35" y="165"/>
                      <a:pt x="37" y="166"/>
                    </a:cubicBezTo>
                    <a:cubicBezTo>
                      <a:pt x="48" y="177"/>
                      <a:pt x="61" y="183"/>
                      <a:pt x="75" y="188"/>
                    </a:cubicBezTo>
                    <a:cubicBezTo>
                      <a:pt x="86" y="191"/>
                      <a:pt x="97" y="193"/>
                      <a:pt x="108" y="194"/>
                    </a:cubicBezTo>
                    <a:cubicBezTo>
                      <a:pt x="112" y="195"/>
                      <a:pt x="117" y="196"/>
                      <a:pt x="121" y="196"/>
                    </a:cubicBezTo>
                    <a:cubicBezTo>
                      <a:pt x="121" y="201"/>
                      <a:pt x="121" y="205"/>
                      <a:pt x="121" y="209"/>
                    </a:cubicBezTo>
                    <a:cubicBezTo>
                      <a:pt x="110" y="212"/>
                      <a:pt x="99" y="209"/>
                      <a:pt x="89" y="208"/>
                    </a:cubicBezTo>
                    <a:cubicBezTo>
                      <a:pt x="80" y="207"/>
                      <a:pt x="71" y="206"/>
                      <a:pt x="63" y="204"/>
                    </a:cubicBezTo>
                    <a:cubicBezTo>
                      <a:pt x="56" y="202"/>
                      <a:pt x="50" y="198"/>
                      <a:pt x="44" y="195"/>
                    </a:cubicBezTo>
                    <a:cubicBezTo>
                      <a:pt x="43" y="195"/>
                      <a:pt x="43" y="195"/>
                      <a:pt x="43" y="194"/>
                    </a:cubicBezTo>
                    <a:cubicBezTo>
                      <a:pt x="36" y="184"/>
                      <a:pt x="26" y="177"/>
                      <a:pt x="22" y="165"/>
                    </a:cubicBezTo>
                    <a:cubicBezTo>
                      <a:pt x="21" y="161"/>
                      <a:pt x="20" y="157"/>
                      <a:pt x="18" y="154"/>
                    </a:cubicBezTo>
                    <a:cubicBezTo>
                      <a:pt x="11" y="142"/>
                      <a:pt x="9" y="127"/>
                      <a:pt x="4" y="114"/>
                    </a:cubicBezTo>
                    <a:cubicBezTo>
                      <a:pt x="3" y="110"/>
                      <a:pt x="4" y="105"/>
                      <a:pt x="4" y="101"/>
                    </a:cubicBezTo>
                    <a:cubicBezTo>
                      <a:pt x="3" y="100"/>
                      <a:pt x="4" y="98"/>
                      <a:pt x="3" y="97"/>
                    </a:cubicBezTo>
                    <a:cubicBezTo>
                      <a:pt x="0" y="82"/>
                      <a:pt x="0" y="67"/>
                      <a:pt x="1" y="52"/>
                    </a:cubicBezTo>
                    <a:cubicBezTo>
                      <a:pt x="1" y="38"/>
                      <a:pt x="4" y="25"/>
                      <a:pt x="11" y="13"/>
                    </a:cubicBezTo>
                    <a:cubicBezTo>
                      <a:pt x="13" y="10"/>
                      <a:pt x="15" y="6"/>
                      <a:pt x="20" y="6"/>
                    </a:cubicBezTo>
                    <a:cubicBezTo>
                      <a:pt x="22" y="5"/>
                      <a:pt x="23" y="4"/>
                      <a:pt x="25" y="3"/>
                    </a:cubicBezTo>
                    <a:cubicBezTo>
                      <a:pt x="27" y="2"/>
                      <a:pt x="30" y="1"/>
                      <a:pt x="33" y="0"/>
                    </a:cubicBezTo>
                    <a:cubicBezTo>
                      <a:pt x="37" y="12"/>
                      <a:pt x="41" y="23"/>
                      <a:pt x="45" y="34"/>
                    </a:cubicBezTo>
                    <a:cubicBezTo>
                      <a:pt x="45" y="34"/>
                      <a:pt x="46" y="35"/>
                      <a:pt x="45" y="36"/>
                    </a:cubicBezTo>
                    <a:cubicBezTo>
                      <a:pt x="42" y="40"/>
                      <a:pt x="46" y="44"/>
                      <a:pt x="48" y="48"/>
                    </a:cubicBezTo>
                    <a:cubicBezTo>
                      <a:pt x="50" y="52"/>
                      <a:pt x="54" y="56"/>
                      <a:pt x="57" y="61"/>
                    </a:cubicBezTo>
                    <a:cubicBezTo>
                      <a:pt x="59" y="64"/>
                      <a:pt x="62" y="66"/>
                      <a:pt x="66" y="68"/>
                    </a:cubicBezTo>
                    <a:cubicBezTo>
                      <a:pt x="76" y="73"/>
                      <a:pt x="88" y="78"/>
                      <a:pt x="99" y="83"/>
                    </a:cubicBezTo>
                    <a:cubicBezTo>
                      <a:pt x="99" y="83"/>
                      <a:pt x="99" y="83"/>
                      <a:pt x="100" y="83"/>
                    </a:cubicBezTo>
                    <a:cubicBezTo>
                      <a:pt x="115" y="92"/>
                      <a:pt x="131" y="100"/>
                      <a:pt x="146" y="109"/>
                    </a:cubicBezTo>
                    <a:cubicBezTo>
                      <a:pt x="150" y="111"/>
                      <a:pt x="153" y="113"/>
                      <a:pt x="157" y="116"/>
                    </a:cubicBezTo>
                    <a:cubicBezTo>
                      <a:pt x="163" y="119"/>
                      <a:pt x="165" y="125"/>
                      <a:pt x="167" y="131"/>
                    </a:cubicBezTo>
                    <a:cubicBezTo>
                      <a:pt x="168" y="133"/>
                      <a:pt x="167" y="135"/>
                      <a:pt x="167" y="13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60" name="Freeform 19"/>
              <p:cNvSpPr>
                <a:spLocks/>
              </p:cNvSpPr>
              <p:nvPr/>
            </p:nvSpPr>
            <p:spPr bwMode="auto">
              <a:xfrm>
                <a:off x="4524375" y="3484563"/>
                <a:ext cx="195263" cy="755650"/>
              </a:xfrm>
              <a:custGeom>
                <a:avLst/>
                <a:gdLst>
                  <a:gd name="T0" fmla="*/ 3 w 74"/>
                  <a:gd name="T1" fmla="*/ 8 h 288"/>
                  <a:gd name="T2" fmla="*/ 37 w 74"/>
                  <a:gd name="T3" fmla="*/ 16 h 288"/>
                  <a:gd name="T4" fmla="*/ 60 w 74"/>
                  <a:gd name="T5" fmla="*/ 10 h 288"/>
                  <a:gd name="T6" fmla="*/ 72 w 74"/>
                  <a:gd name="T7" fmla="*/ 0 h 288"/>
                  <a:gd name="T8" fmla="*/ 71 w 74"/>
                  <a:gd name="T9" fmla="*/ 26 h 288"/>
                  <a:gd name="T10" fmla="*/ 72 w 74"/>
                  <a:gd name="T11" fmla="*/ 42 h 288"/>
                  <a:gd name="T12" fmla="*/ 73 w 74"/>
                  <a:gd name="T13" fmla="*/ 44 h 288"/>
                  <a:gd name="T14" fmla="*/ 71 w 74"/>
                  <a:gd name="T15" fmla="*/ 69 h 288"/>
                  <a:gd name="T16" fmla="*/ 70 w 74"/>
                  <a:gd name="T17" fmla="*/ 70 h 288"/>
                  <a:gd name="T18" fmla="*/ 72 w 74"/>
                  <a:gd name="T19" fmla="*/ 85 h 288"/>
                  <a:gd name="T20" fmla="*/ 71 w 74"/>
                  <a:gd name="T21" fmla="*/ 99 h 288"/>
                  <a:gd name="T22" fmla="*/ 71 w 74"/>
                  <a:gd name="T23" fmla="*/ 120 h 288"/>
                  <a:gd name="T24" fmla="*/ 70 w 74"/>
                  <a:gd name="T25" fmla="*/ 158 h 288"/>
                  <a:gd name="T26" fmla="*/ 68 w 74"/>
                  <a:gd name="T27" fmla="*/ 178 h 288"/>
                  <a:gd name="T28" fmla="*/ 69 w 74"/>
                  <a:gd name="T29" fmla="*/ 190 h 288"/>
                  <a:gd name="T30" fmla="*/ 69 w 74"/>
                  <a:gd name="T31" fmla="*/ 231 h 288"/>
                  <a:gd name="T32" fmla="*/ 68 w 74"/>
                  <a:gd name="T33" fmla="*/ 244 h 288"/>
                  <a:gd name="T34" fmla="*/ 66 w 74"/>
                  <a:gd name="T35" fmla="*/ 273 h 288"/>
                  <a:gd name="T36" fmla="*/ 56 w 74"/>
                  <a:gd name="T37" fmla="*/ 285 h 288"/>
                  <a:gd name="T38" fmla="*/ 43 w 74"/>
                  <a:gd name="T39" fmla="*/ 287 h 288"/>
                  <a:gd name="T40" fmla="*/ 34 w 74"/>
                  <a:gd name="T41" fmla="*/ 276 h 288"/>
                  <a:gd name="T42" fmla="*/ 33 w 74"/>
                  <a:gd name="T43" fmla="*/ 266 h 288"/>
                  <a:gd name="T44" fmla="*/ 28 w 74"/>
                  <a:gd name="T45" fmla="*/ 254 h 288"/>
                  <a:gd name="T46" fmla="*/ 28 w 74"/>
                  <a:gd name="T47" fmla="*/ 253 h 288"/>
                  <a:gd name="T48" fmla="*/ 14 w 74"/>
                  <a:gd name="T49" fmla="*/ 226 h 288"/>
                  <a:gd name="T50" fmla="*/ 10 w 74"/>
                  <a:gd name="T51" fmla="*/ 212 h 288"/>
                  <a:gd name="T52" fmla="*/ 8 w 74"/>
                  <a:gd name="T53" fmla="*/ 183 h 288"/>
                  <a:gd name="T54" fmla="*/ 8 w 74"/>
                  <a:gd name="T55" fmla="*/ 161 h 288"/>
                  <a:gd name="T56" fmla="*/ 7 w 74"/>
                  <a:gd name="T57" fmla="*/ 150 h 288"/>
                  <a:gd name="T58" fmla="*/ 8 w 74"/>
                  <a:gd name="T59" fmla="*/ 134 h 288"/>
                  <a:gd name="T60" fmla="*/ 8 w 74"/>
                  <a:gd name="T61" fmla="*/ 104 h 288"/>
                  <a:gd name="T62" fmla="*/ 7 w 74"/>
                  <a:gd name="T63" fmla="*/ 96 h 288"/>
                  <a:gd name="T64" fmla="*/ 6 w 74"/>
                  <a:gd name="T65" fmla="*/ 89 h 288"/>
                  <a:gd name="T66" fmla="*/ 7 w 74"/>
                  <a:gd name="T67" fmla="*/ 73 h 288"/>
                  <a:gd name="T68" fmla="*/ 5 w 74"/>
                  <a:gd name="T69" fmla="*/ 34 h 288"/>
                  <a:gd name="T70" fmla="*/ 5 w 74"/>
                  <a:gd name="T71" fmla="*/ 25 h 288"/>
                  <a:gd name="T72" fmla="*/ 4 w 74"/>
                  <a:gd name="T73" fmla="*/ 18 h 288"/>
                  <a:gd name="T74" fmla="*/ 3 w 74"/>
                  <a:gd name="T75" fmla="*/ 9 h 288"/>
                  <a:gd name="T76" fmla="*/ 3 w 74"/>
                  <a:gd name="T77" fmla="*/ 8 h 28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74" h="288">
                    <a:moveTo>
                      <a:pt x="3" y="8"/>
                    </a:moveTo>
                    <a:cubicBezTo>
                      <a:pt x="15" y="11"/>
                      <a:pt x="26" y="14"/>
                      <a:pt x="37" y="16"/>
                    </a:cubicBezTo>
                    <a:cubicBezTo>
                      <a:pt x="45" y="18"/>
                      <a:pt x="53" y="16"/>
                      <a:pt x="60" y="10"/>
                    </a:cubicBezTo>
                    <a:cubicBezTo>
                      <a:pt x="64" y="7"/>
                      <a:pt x="68" y="4"/>
                      <a:pt x="72" y="0"/>
                    </a:cubicBezTo>
                    <a:cubicBezTo>
                      <a:pt x="73" y="9"/>
                      <a:pt x="74" y="17"/>
                      <a:pt x="71" y="26"/>
                    </a:cubicBezTo>
                    <a:cubicBezTo>
                      <a:pt x="70" y="31"/>
                      <a:pt x="69" y="37"/>
                      <a:pt x="72" y="42"/>
                    </a:cubicBezTo>
                    <a:cubicBezTo>
                      <a:pt x="72" y="42"/>
                      <a:pt x="73" y="43"/>
                      <a:pt x="73" y="44"/>
                    </a:cubicBezTo>
                    <a:cubicBezTo>
                      <a:pt x="72" y="52"/>
                      <a:pt x="71" y="60"/>
                      <a:pt x="71" y="69"/>
                    </a:cubicBezTo>
                    <a:cubicBezTo>
                      <a:pt x="71" y="69"/>
                      <a:pt x="70" y="70"/>
                      <a:pt x="70" y="70"/>
                    </a:cubicBezTo>
                    <a:cubicBezTo>
                      <a:pt x="70" y="75"/>
                      <a:pt x="73" y="80"/>
                      <a:pt x="72" y="85"/>
                    </a:cubicBezTo>
                    <a:cubicBezTo>
                      <a:pt x="70" y="90"/>
                      <a:pt x="71" y="94"/>
                      <a:pt x="71" y="99"/>
                    </a:cubicBezTo>
                    <a:cubicBezTo>
                      <a:pt x="72" y="106"/>
                      <a:pt x="71" y="113"/>
                      <a:pt x="71" y="120"/>
                    </a:cubicBezTo>
                    <a:cubicBezTo>
                      <a:pt x="72" y="133"/>
                      <a:pt x="68" y="146"/>
                      <a:pt x="70" y="158"/>
                    </a:cubicBezTo>
                    <a:cubicBezTo>
                      <a:pt x="70" y="165"/>
                      <a:pt x="68" y="172"/>
                      <a:pt x="68" y="178"/>
                    </a:cubicBezTo>
                    <a:cubicBezTo>
                      <a:pt x="68" y="182"/>
                      <a:pt x="69" y="186"/>
                      <a:pt x="69" y="190"/>
                    </a:cubicBezTo>
                    <a:cubicBezTo>
                      <a:pt x="69" y="203"/>
                      <a:pt x="69" y="217"/>
                      <a:pt x="69" y="231"/>
                    </a:cubicBezTo>
                    <a:cubicBezTo>
                      <a:pt x="69" y="235"/>
                      <a:pt x="68" y="240"/>
                      <a:pt x="68" y="244"/>
                    </a:cubicBezTo>
                    <a:cubicBezTo>
                      <a:pt x="67" y="254"/>
                      <a:pt x="67" y="263"/>
                      <a:pt x="66" y="273"/>
                    </a:cubicBezTo>
                    <a:cubicBezTo>
                      <a:pt x="66" y="280"/>
                      <a:pt x="61" y="283"/>
                      <a:pt x="56" y="285"/>
                    </a:cubicBezTo>
                    <a:cubicBezTo>
                      <a:pt x="52" y="286"/>
                      <a:pt x="47" y="287"/>
                      <a:pt x="43" y="287"/>
                    </a:cubicBezTo>
                    <a:cubicBezTo>
                      <a:pt x="36" y="288"/>
                      <a:pt x="31" y="282"/>
                      <a:pt x="34" y="276"/>
                    </a:cubicBezTo>
                    <a:cubicBezTo>
                      <a:pt x="35" y="272"/>
                      <a:pt x="35" y="269"/>
                      <a:pt x="33" y="266"/>
                    </a:cubicBezTo>
                    <a:cubicBezTo>
                      <a:pt x="31" y="262"/>
                      <a:pt x="30" y="258"/>
                      <a:pt x="28" y="254"/>
                    </a:cubicBezTo>
                    <a:cubicBezTo>
                      <a:pt x="28" y="254"/>
                      <a:pt x="28" y="253"/>
                      <a:pt x="28" y="253"/>
                    </a:cubicBezTo>
                    <a:cubicBezTo>
                      <a:pt x="28" y="242"/>
                      <a:pt x="19" y="235"/>
                      <a:pt x="14" y="226"/>
                    </a:cubicBezTo>
                    <a:cubicBezTo>
                      <a:pt x="12" y="221"/>
                      <a:pt x="10" y="217"/>
                      <a:pt x="10" y="212"/>
                    </a:cubicBezTo>
                    <a:cubicBezTo>
                      <a:pt x="10" y="202"/>
                      <a:pt x="8" y="193"/>
                      <a:pt x="8" y="183"/>
                    </a:cubicBezTo>
                    <a:cubicBezTo>
                      <a:pt x="7" y="176"/>
                      <a:pt x="8" y="168"/>
                      <a:pt x="8" y="161"/>
                    </a:cubicBezTo>
                    <a:cubicBezTo>
                      <a:pt x="8" y="157"/>
                      <a:pt x="7" y="154"/>
                      <a:pt x="7" y="150"/>
                    </a:cubicBezTo>
                    <a:cubicBezTo>
                      <a:pt x="7" y="145"/>
                      <a:pt x="8" y="139"/>
                      <a:pt x="8" y="134"/>
                    </a:cubicBezTo>
                    <a:cubicBezTo>
                      <a:pt x="8" y="124"/>
                      <a:pt x="9" y="114"/>
                      <a:pt x="8" y="104"/>
                    </a:cubicBezTo>
                    <a:cubicBezTo>
                      <a:pt x="4" y="102"/>
                      <a:pt x="6" y="98"/>
                      <a:pt x="7" y="96"/>
                    </a:cubicBezTo>
                    <a:cubicBezTo>
                      <a:pt x="8" y="93"/>
                      <a:pt x="3" y="91"/>
                      <a:pt x="6" y="89"/>
                    </a:cubicBezTo>
                    <a:cubicBezTo>
                      <a:pt x="4" y="83"/>
                      <a:pt x="7" y="78"/>
                      <a:pt x="7" y="73"/>
                    </a:cubicBezTo>
                    <a:cubicBezTo>
                      <a:pt x="6" y="60"/>
                      <a:pt x="6" y="47"/>
                      <a:pt x="5" y="34"/>
                    </a:cubicBezTo>
                    <a:cubicBezTo>
                      <a:pt x="5" y="31"/>
                      <a:pt x="6" y="28"/>
                      <a:pt x="5" y="25"/>
                    </a:cubicBezTo>
                    <a:cubicBezTo>
                      <a:pt x="5" y="23"/>
                      <a:pt x="5" y="19"/>
                      <a:pt x="4" y="18"/>
                    </a:cubicBezTo>
                    <a:cubicBezTo>
                      <a:pt x="0" y="15"/>
                      <a:pt x="1" y="13"/>
                      <a:pt x="3" y="9"/>
                    </a:cubicBezTo>
                    <a:cubicBezTo>
                      <a:pt x="3" y="9"/>
                      <a:pt x="3" y="8"/>
                      <a:pt x="3" y="8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61" name="Freeform 20"/>
              <p:cNvSpPr>
                <a:spLocks/>
              </p:cNvSpPr>
              <p:nvPr/>
            </p:nvSpPr>
            <p:spPr bwMode="auto">
              <a:xfrm>
                <a:off x="4953000" y="6261101"/>
                <a:ext cx="474663" cy="282575"/>
              </a:xfrm>
              <a:custGeom>
                <a:avLst/>
                <a:gdLst>
                  <a:gd name="T0" fmla="*/ 181 w 181"/>
                  <a:gd name="T1" fmla="*/ 40 h 108"/>
                  <a:gd name="T2" fmla="*/ 175 w 181"/>
                  <a:gd name="T3" fmla="*/ 53 h 108"/>
                  <a:gd name="T4" fmla="*/ 164 w 181"/>
                  <a:gd name="T5" fmla="*/ 73 h 108"/>
                  <a:gd name="T6" fmla="*/ 148 w 181"/>
                  <a:gd name="T7" fmla="*/ 85 h 108"/>
                  <a:gd name="T8" fmla="*/ 106 w 181"/>
                  <a:gd name="T9" fmla="*/ 102 h 108"/>
                  <a:gd name="T10" fmla="*/ 80 w 181"/>
                  <a:gd name="T11" fmla="*/ 106 h 108"/>
                  <a:gd name="T12" fmla="*/ 54 w 181"/>
                  <a:gd name="T13" fmla="*/ 104 h 108"/>
                  <a:gd name="T14" fmla="*/ 29 w 181"/>
                  <a:gd name="T15" fmla="*/ 96 h 108"/>
                  <a:gd name="T16" fmla="*/ 6 w 181"/>
                  <a:gd name="T17" fmla="*/ 80 h 108"/>
                  <a:gd name="T18" fmla="*/ 4 w 181"/>
                  <a:gd name="T19" fmla="*/ 74 h 108"/>
                  <a:gd name="T20" fmla="*/ 0 w 181"/>
                  <a:gd name="T21" fmla="*/ 50 h 108"/>
                  <a:gd name="T22" fmla="*/ 15 w 181"/>
                  <a:gd name="T23" fmla="*/ 29 h 108"/>
                  <a:gd name="T24" fmla="*/ 66 w 181"/>
                  <a:gd name="T25" fmla="*/ 10 h 108"/>
                  <a:gd name="T26" fmla="*/ 116 w 181"/>
                  <a:gd name="T27" fmla="*/ 3 h 108"/>
                  <a:gd name="T28" fmla="*/ 138 w 181"/>
                  <a:gd name="T29" fmla="*/ 10 h 108"/>
                  <a:gd name="T30" fmla="*/ 174 w 181"/>
                  <a:gd name="T31" fmla="*/ 35 h 108"/>
                  <a:gd name="T32" fmla="*/ 181 w 181"/>
                  <a:gd name="T33" fmla="*/ 40 h 10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81" h="108">
                    <a:moveTo>
                      <a:pt x="181" y="40"/>
                    </a:moveTo>
                    <a:cubicBezTo>
                      <a:pt x="179" y="45"/>
                      <a:pt x="178" y="49"/>
                      <a:pt x="175" y="53"/>
                    </a:cubicBezTo>
                    <a:cubicBezTo>
                      <a:pt x="172" y="60"/>
                      <a:pt x="169" y="67"/>
                      <a:pt x="164" y="73"/>
                    </a:cubicBezTo>
                    <a:cubicBezTo>
                      <a:pt x="160" y="77"/>
                      <a:pt x="154" y="81"/>
                      <a:pt x="148" y="85"/>
                    </a:cubicBezTo>
                    <a:cubicBezTo>
                      <a:pt x="135" y="93"/>
                      <a:pt x="121" y="98"/>
                      <a:pt x="106" y="102"/>
                    </a:cubicBezTo>
                    <a:cubicBezTo>
                      <a:pt x="98" y="105"/>
                      <a:pt x="88" y="104"/>
                      <a:pt x="80" y="106"/>
                    </a:cubicBezTo>
                    <a:cubicBezTo>
                      <a:pt x="71" y="108"/>
                      <a:pt x="63" y="105"/>
                      <a:pt x="54" y="104"/>
                    </a:cubicBezTo>
                    <a:cubicBezTo>
                      <a:pt x="46" y="102"/>
                      <a:pt x="37" y="100"/>
                      <a:pt x="29" y="96"/>
                    </a:cubicBezTo>
                    <a:cubicBezTo>
                      <a:pt x="19" y="93"/>
                      <a:pt x="13" y="86"/>
                      <a:pt x="6" y="80"/>
                    </a:cubicBezTo>
                    <a:cubicBezTo>
                      <a:pt x="5" y="79"/>
                      <a:pt x="4" y="76"/>
                      <a:pt x="4" y="74"/>
                    </a:cubicBezTo>
                    <a:cubicBezTo>
                      <a:pt x="1" y="66"/>
                      <a:pt x="0" y="58"/>
                      <a:pt x="0" y="50"/>
                    </a:cubicBezTo>
                    <a:cubicBezTo>
                      <a:pt x="0" y="39"/>
                      <a:pt x="5" y="33"/>
                      <a:pt x="15" y="29"/>
                    </a:cubicBezTo>
                    <a:cubicBezTo>
                      <a:pt x="32" y="23"/>
                      <a:pt x="49" y="16"/>
                      <a:pt x="66" y="10"/>
                    </a:cubicBezTo>
                    <a:cubicBezTo>
                      <a:pt x="82" y="4"/>
                      <a:pt x="98" y="0"/>
                      <a:pt x="116" y="3"/>
                    </a:cubicBezTo>
                    <a:cubicBezTo>
                      <a:pt x="123" y="4"/>
                      <a:pt x="131" y="7"/>
                      <a:pt x="138" y="10"/>
                    </a:cubicBezTo>
                    <a:cubicBezTo>
                      <a:pt x="152" y="16"/>
                      <a:pt x="165" y="23"/>
                      <a:pt x="174" y="35"/>
                    </a:cubicBezTo>
                    <a:cubicBezTo>
                      <a:pt x="176" y="37"/>
                      <a:pt x="178" y="38"/>
                      <a:pt x="181" y="40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62" name="Freeform 21"/>
              <p:cNvSpPr>
                <a:spLocks/>
              </p:cNvSpPr>
              <p:nvPr/>
            </p:nvSpPr>
            <p:spPr bwMode="auto">
              <a:xfrm>
                <a:off x="3897313" y="2744788"/>
                <a:ext cx="1654175" cy="635000"/>
              </a:xfrm>
              <a:custGeom>
                <a:avLst/>
                <a:gdLst>
                  <a:gd name="T0" fmla="*/ 630 w 630"/>
                  <a:gd name="T1" fmla="*/ 35 h 242"/>
                  <a:gd name="T2" fmla="*/ 630 w 630"/>
                  <a:gd name="T3" fmla="*/ 41 h 242"/>
                  <a:gd name="T4" fmla="*/ 625 w 630"/>
                  <a:gd name="T5" fmla="*/ 63 h 242"/>
                  <a:gd name="T6" fmla="*/ 619 w 630"/>
                  <a:gd name="T7" fmla="*/ 69 h 242"/>
                  <a:gd name="T8" fmla="*/ 588 w 630"/>
                  <a:gd name="T9" fmla="*/ 85 h 242"/>
                  <a:gd name="T10" fmla="*/ 568 w 630"/>
                  <a:gd name="T11" fmla="*/ 96 h 242"/>
                  <a:gd name="T12" fmla="*/ 538 w 630"/>
                  <a:gd name="T13" fmla="*/ 110 h 242"/>
                  <a:gd name="T14" fmla="*/ 502 w 630"/>
                  <a:gd name="T15" fmla="*/ 130 h 242"/>
                  <a:gd name="T16" fmla="*/ 479 w 630"/>
                  <a:gd name="T17" fmla="*/ 140 h 242"/>
                  <a:gd name="T18" fmla="*/ 450 w 630"/>
                  <a:gd name="T19" fmla="*/ 154 h 242"/>
                  <a:gd name="T20" fmla="*/ 408 w 630"/>
                  <a:gd name="T21" fmla="*/ 176 h 242"/>
                  <a:gd name="T22" fmla="*/ 369 w 630"/>
                  <a:gd name="T23" fmla="*/ 194 h 242"/>
                  <a:gd name="T24" fmla="*/ 338 w 630"/>
                  <a:gd name="T25" fmla="*/ 211 h 242"/>
                  <a:gd name="T26" fmla="*/ 285 w 630"/>
                  <a:gd name="T27" fmla="*/ 240 h 242"/>
                  <a:gd name="T28" fmla="*/ 274 w 630"/>
                  <a:gd name="T29" fmla="*/ 238 h 242"/>
                  <a:gd name="T30" fmla="*/ 239 w 630"/>
                  <a:gd name="T31" fmla="*/ 214 h 242"/>
                  <a:gd name="T32" fmla="*/ 201 w 630"/>
                  <a:gd name="T33" fmla="*/ 190 h 242"/>
                  <a:gd name="T34" fmla="*/ 195 w 630"/>
                  <a:gd name="T35" fmla="*/ 185 h 242"/>
                  <a:gd name="T36" fmla="*/ 175 w 630"/>
                  <a:gd name="T37" fmla="*/ 170 h 242"/>
                  <a:gd name="T38" fmla="*/ 139 w 630"/>
                  <a:gd name="T39" fmla="*/ 148 h 242"/>
                  <a:gd name="T40" fmla="*/ 112 w 630"/>
                  <a:gd name="T41" fmla="*/ 127 h 242"/>
                  <a:gd name="T42" fmla="*/ 73 w 630"/>
                  <a:gd name="T43" fmla="*/ 98 h 242"/>
                  <a:gd name="T44" fmla="*/ 51 w 630"/>
                  <a:gd name="T45" fmla="*/ 82 h 242"/>
                  <a:gd name="T46" fmla="*/ 28 w 630"/>
                  <a:gd name="T47" fmla="*/ 62 h 242"/>
                  <a:gd name="T48" fmla="*/ 18 w 630"/>
                  <a:gd name="T49" fmla="*/ 53 h 242"/>
                  <a:gd name="T50" fmla="*/ 9 w 630"/>
                  <a:gd name="T51" fmla="*/ 37 h 242"/>
                  <a:gd name="T52" fmla="*/ 5 w 630"/>
                  <a:gd name="T53" fmla="*/ 22 h 242"/>
                  <a:gd name="T54" fmla="*/ 2 w 630"/>
                  <a:gd name="T55" fmla="*/ 8 h 242"/>
                  <a:gd name="T56" fmla="*/ 0 w 630"/>
                  <a:gd name="T57" fmla="*/ 0 h 242"/>
                  <a:gd name="T58" fmla="*/ 6 w 630"/>
                  <a:gd name="T59" fmla="*/ 3 h 242"/>
                  <a:gd name="T60" fmla="*/ 15 w 630"/>
                  <a:gd name="T61" fmla="*/ 11 h 242"/>
                  <a:gd name="T62" fmla="*/ 42 w 630"/>
                  <a:gd name="T63" fmla="*/ 35 h 242"/>
                  <a:gd name="T64" fmla="*/ 66 w 630"/>
                  <a:gd name="T65" fmla="*/ 54 h 242"/>
                  <a:gd name="T66" fmla="*/ 89 w 630"/>
                  <a:gd name="T67" fmla="*/ 74 h 242"/>
                  <a:gd name="T68" fmla="*/ 109 w 630"/>
                  <a:gd name="T69" fmla="*/ 91 h 242"/>
                  <a:gd name="T70" fmla="*/ 123 w 630"/>
                  <a:gd name="T71" fmla="*/ 104 h 242"/>
                  <a:gd name="T72" fmla="*/ 139 w 630"/>
                  <a:gd name="T73" fmla="*/ 119 h 242"/>
                  <a:gd name="T74" fmla="*/ 149 w 630"/>
                  <a:gd name="T75" fmla="*/ 127 h 242"/>
                  <a:gd name="T76" fmla="*/ 162 w 630"/>
                  <a:gd name="T77" fmla="*/ 137 h 242"/>
                  <a:gd name="T78" fmla="*/ 182 w 630"/>
                  <a:gd name="T79" fmla="*/ 153 h 242"/>
                  <a:gd name="T80" fmla="*/ 200 w 630"/>
                  <a:gd name="T81" fmla="*/ 165 h 242"/>
                  <a:gd name="T82" fmla="*/ 218 w 630"/>
                  <a:gd name="T83" fmla="*/ 178 h 242"/>
                  <a:gd name="T84" fmla="*/ 236 w 630"/>
                  <a:gd name="T85" fmla="*/ 192 h 242"/>
                  <a:gd name="T86" fmla="*/ 256 w 630"/>
                  <a:gd name="T87" fmla="*/ 208 h 242"/>
                  <a:gd name="T88" fmla="*/ 282 w 630"/>
                  <a:gd name="T89" fmla="*/ 226 h 242"/>
                  <a:gd name="T90" fmla="*/ 297 w 630"/>
                  <a:gd name="T91" fmla="*/ 230 h 242"/>
                  <a:gd name="T92" fmla="*/ 320 w 630"/>
                  <a:gd name="T93" fmla="*/ 213 h 242"/>
                  <a:gd name="T94" fmla="*/ 326 w 630"/>
                  <a:gd name="T95" fmla="*/ 209 h 242"/>
                  <a:gd name="T96" fmla="*/ 340 w 630"/>
                  <a:gd name="T97" fmla="*/ 201 h 242"/>
                  <a:gd name="T98" fmla="*/ 363 w 630"/>
                  <a:gd name="T99" fmla="*/ 188 h 242"/>
                  <a:gd name="T100" fmla="*/ 382 w 630"/>
                  <a:gd name="T101" fmla="*/ 179 h 242"/>
                  <a:gd name="T102" fmla="*/ 401 w 630"/>
                  <a:gd name="T103" fmla="*/ 168 h 242"/>
                  <a:gd name="T104" fmla="*/ 433 w 630"/>
                  <a:gd name="T105" fmla="*/ 150 h 242"/>
                  <a:gd name="T106" fmla="*/ 460 w 630"/>
                  <a:gd name="T107" fmla="*/ 134 h 242"/>
                  <a:gd name="T108" fmla="*/ 480 w 630"/>
                  <a:gd name="T109" fmla="*/ 123 h 242"/>
                  <a:gd name="T110" fmla="*/ 526 w 630"/>
                  <a:gd name="T111" fmla="*/ 97 h 242"/>
                  <a:gd name="T112" fmla="*/ 546 w 630"/>
                  <a:gd name="T113" fmla="*/ 84 h 242"/>
                  <a:gd name="T114" fmla="*/ 562 w 630"/>
                  <a:gd name="T115" fmla="*/ 74 h 242"/>
                  <a:gd name="T116" fmla="*/ 588 w 630"/>
                  <a:gd name="T117" fmla="*/ 58 h 242"/>
                  <a:gd name="T118" fmla="*/ 601 w 630"/>
                  <a:gd name="T119" fmla="*/ 48 h 242"/>
                  <a:gd name="T120" fmla="*/ 617 w 630"/>
                  <a:gd name="T121" fmla="*/ 40 h 242"/>
                  <a:gd name="T122" fmla="*/ 628 w 630"/>
                  <a:gd name="T123" fmla="*/ 34 h 242"/>
                  <a:gd name="T124" fmla="*/ 630 w 630"/>
                  <a:gd name="T125" fmla="*/ 35 h 2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630" h="242">
                    <a:moveTo>
                      <a:pt x="630" y="35"/>
                    </a:moveTo>
                    <a:cubicBezTo>
                      <a:pt x="630" y="37"/>
                      <a:pt x="630" y="39"/>
                      <a:pt x="630" y="41"/>
                    </a:cubicBezTo>
                    <a:cubicBezTo>
                      <a:pt x="628" y="49"/>
                      <a:pt x="627" y="56"/>
                      <a:pt x="625" y="63"/>
                    </a:cubicBezTo>
                    <a:cubicBezTo>
                      <a:pt x="624" y="66"/>
                      <a:pt x="622" y="68"/>
                      <a:pt x="619" y="69"/>
                    </a:cubicBezTo>
                    <a:cubicBezTo>
                      <a:pt x="609" y="75"/>
                      <a:pt x="598" y="80"/>
                      <a:pt x="588" y="85"/>
                    </a:cubicBezTo>
                    <a:cubicBezTo>
                      <a:pt x="581" y="89"/>
                      <a:pt x="575" y="93"/>
                      <a:pt x="568" y="96"/>
                    </a:cubicBezTo>
                    <a:cubicBezTo>
                      <a:pt x="558" y="101"/>
                      <a:pt x="548" y="105"/>
                      <a:pt x="538" y="110"/>
                    </a:cubicBezTo>
                    <a:cubicBezTo>
                      <a:pt x="526" y="116"/>
                      <a:pt x="514" y="123"/>
                      <a:pt x="502" y="130"/>
                    </a:cubicBezTo>
                    <a:cubicBezTo>
                      <a:pt x="495" y="134"/>
                      <a:pt x="487" y="137"/>
                      <a:pt x="479" y="140"/>
                    </a:cubicBezTo>
                    <a:cubicBezTo>
                      <a:pt x="469" y="145"/>
                      <a:pt x="459" y="150"/>
                      <a:pt x="450" y="154"/>
                    </a:cubicBezTo>
                    <a:cubicBezTo>
                      <a:pt x="436" y="161"/>
                      <a:pt x="423" y="170"/>
                      <a:pt x="408" y="176"/>
                    </a:cubicBezTo>
                    <a:cubicBezTo>
                      <a:pt x="395" y="181"/>
                      <a:pt x="382" y="188"/>
                      <a:pt x="369" y="194"/>
                    </a:cubicBezTo>
                    <a:cubicBezTo>
                      <a:pt x="359" y="200"/>
                      <a:pt x="348" y="206"/>
                      <a:pt x="338" y="211"/>
                    </a:cubicBezTo>
                    <a:cubicBezTo>
                      <a:pt x="320" y="221"/>
                      <a:pt x="302" y="230"/>
                      <a:pt x="285" y="240"/>
                    </a:cubicBezTo>
                    <a:cubicBezTo>
                      <a:pt x="280" y="242"/>
                      <a:pt x="277" y="240"/>
                      <a:pt x="274" y="238"/>
                    </a:cubicBezTo>
                    <a:cubicBezTo>
                      <a:pt x="262" y="230"/>
                      <a:pt x="251" y="222"/>
                      <a:pt x="239" y="214"/>
                    </a:cubicBezTo>
                    <a:cubicBezTo>
                      <a:pt x="226" y="206"/>
                      <a:pt x="213" y="198"/>
                      <a:pt x="201" y="190"/>
                    </a:cubicBezTo>
                    <a:cubicBezTo>
                      <a:pt x="199" y="189"/>
                      <a:pt x="197" y="187"/>
                      <a:pt x="195" y="185"/>
                    </a:cubicBezTo>
                    <a:cubicBezTo>
                      <a:pt x="189" y="180"/>
                      <a:pt x="182" y="174"/>
                      <a:pt x="175" y="170"/>
                    </a:cubicBezTo>
                    <a:cubicBezTo>
                      <a:pt x="162" y="164"/>
                      <a:pt x="150" y="156"/>
                      <a:pt x="139" y="148"/>
                    </a:cubicBezTo>
                    <a:cubicBezTo>
                      <a:pt x="129" y="141"/>
                      <a:pt x="121" y="134"/>
                      <a:pt x="112" y="127"/>
                    </a:cubicBezTo>
                    <a:cubicBezTo>
                      <a:pt x="99" y="117"/>
                      <a:pt x="86" y="107"/>
                      <a:pt x="73" y="98"/>
                    </a:cubicBezTo>
                    <a:cubicBezTo>
                      <a:pt x="66" y="92"/>
                      <a:pt x="58" y="88"/>
                      <a:pt x="51" y="82"/>
                    </a:cubicBezTo>
                    <a:cubicBezTo>
                      <a:pt x="43" y="76"/>
                      <a:pt x="36" y="68"/>
                      <a:pt x="28" y="62"/>
                    </a:cubicBezTo>
                    <a:cubicBezTo>
                      <a:pt x="25" y="59"/>
                      <a:pt x="22" y="55"/>
                      <a:pt x="18" y="53"/>
                    </a:cubicBezTo>
                    <a:cubicBezTo>
                      <a:pt x="12" y="49"/>
                      <a:pt x="10" y="43"/>
                      <a:pt x="9" y="37"/>
                    </a:cubicBezTo>
                    <a:cubicBezTo>
                      <a:pt x="8" y="32"/>
                      <a:pt x="7" y="27"/>
                      <a:pt x="5" y="22"/>
                    </a:cubicBezTo>
                    <a:cubicBezTo>
                      <a:pt x="3" y="18"/>
                      <a:pt x="1" y="13"/>
                      <a:pt x="2" y="8"/>
                    </a:cubicBezTo>
                    <a:cubicBezTo>
                      <a:pt x="2" y="6"/>
                      <a:pt x="1" y="3"/>
                      <a:pt x="0" y="0"/>
                    </a:cubicBezTo>
                    <a:cubicBezTo>
                      <a:pt x="3" y="1"/>
                      <a:pt x="5" y="2"/>
                      <a:pt x="6" y="3"/>
                    </a:cubicBezTo>
                    <a:cubicBezTo>
                      <a:pt x="9" y="5"/>
                      <a:pt x="11" y="9"/>
                      <a:pt x="15" y="11"/>
                    </a:cubicBezTo>
                    <a:cubicBezTo>
                      <a:pt x="25" y="18"/>
                      <a:pt x="34" y="26"/>
                      <a:pt x="42" y="35"/>
                    </a:cubicBezTo>
                    <a:cubicBezTo>
                      <a:pt x="49" y="42"/>
                      <a:pt x="58" y="48"/>
                      <a:pt x="66" y="54"/>
                    </a:cubicBezTo>
                    <a:cubicBezTo>
                      <a:pt x="74" y="61"/>
                      <a:pt x="81" y="67"/>
                      <a:pt x="89" y="74"/>
                    </a:cubicBezTo>
                    <a:cubicBezTo>
                      <a:pt x="96" y="79"/>
                      <a:pt x="103" y="85"/>
                      <a:pt x="109" y="91"/>
                    </a:cubicBezTo>
                    <a:cubicBezTo>
                      <a:pt x="114" y="95"/>
                      <a:pt x="119" y="100"/>
                      <a:pt x="123" y="104"/>
                    </a:cubicBezTo>
                    <a:cubicBezTo>
                      <a:pt x="127" y="110"/>
                      <a:pt x="133" y="114"/>
                      <a:pt x="139" y="119"/>
                    </a:cubicBezTo>
                    <a:cubicBezTo>
                      <a:pt x="142" y="121"/>
                      <a:pt x="145" y="124"/>
                      <a:pt x="149" y="127"/>
                    </a:cubicBezTo>
                    <a:cubicBezTo>
                      <a:pt x="153" y="131"/>
                      <a:pt x="158" y="134"/>
                      <a:pt x="162" y="137"/>
                    </a:cubicBezTo>
                    <a:cubicBezTo>
                      <a:pt x="169" y="142"/>
                      <a:pt x="176" y="148"/>
                      <a:pt x="182" y="153"/>
                    </a:cubicBezTo>
                    <a:cubicBezTo>
                      <a:pt x="188" y="157"/>
                      <a:pt x="194" y="161"/>
                      <a:pt x="200" y="165"/>
                    </a:cubicBezTo>
                    <a:cubicBezTo>
                      <a:pt x="206" y="169"/>
                      <a:pt x="212" y="174"/>
                      <a:pt x="218" y="178"/>
                    </a:cubicBezTo>
                    <a:cubicBezTo>
                      <a:pt x="224" y="183"/>
                      <a:pt x="230" y="187"/>
                      <a:pt x="236" y="192"/>
                    </a:cubicBezTo>
                    <a:cubicBezTo>
                      <a:pt x="242" y="197"/>
                      <a:pt x="249" y="203"/>
                      <a:pt x="256" y="208"/>
                    </a:cubicBezTo>
                    <a:cubicBezTo>
                      <a:pt x="264" y="215"/>
                      <a:pt x="273" y="221"/>
                      <a:pt x="282" y="226"/>
                    </a:cubicBezTo>
                    <a:cubicBezTo>
                      <a:pt x="286" y="229"/>
                      <a:pt x="292" y="229"/>
                      <a:pt x="297" y="230"/>
                    </a:cubicBezTo>
                    <a:cubicBezTo>
                      <a:pt x="304" y="222"/>
                      <a:pt x="311" y="217"/>
                      <a:pt x="320" y="213"/>
                    </a:cubicBezTo>
                    <a:cubicBezTo>
                      <a:pt x="322" y="212"/>
                      <a:pt x="324" y="210"/>
                      <a:pt x="326" y="209"/>
                    </a:cubicBezTo>
                    <a:cubicBezTo>
                      <a:pt x="330" y="206"/>
                      <a:pt x="335" y="203"/>
                      <a:pt x="340" y="201"/>
                    </a:cubicBezTo>
                    <a:cubicBezTo>
                      <a:pt x="348" y="196"/>
                      <a:pt x="355" y="192"/>
                      <a:pt x="363" y="188"/>
                    </a:cubicBezTo>
                    <a:cubicBezTo>
                      <a:pt x="369" y="184"/>
                      <a:pt x="376" y="182"/>
                      <a:pt x="382" y="179"/>
                    </a:cubicBezTo>
                    <a:cubicBezTo>
                      <a:pt x="389" y="175"/>
                      <a:pt x="395" y="171"/>
                      <a:pt x="401" y="168"/>
                    </a:cubicBezTo>
                    <a:cubicBezTo>
                      <a:pt x="412" y="162"/>
                      <a:pt x="422" y="155"/>
                      <a:pt x="433" y="150"/>
                    </a:cubicBezTo>
                    <a:cubicBezTo>
                      <a:pt x="442" y="144"/>
                      <a:pt x="451" y="139"/>
                      <a:pt x="460" y="134"/>
                    </a:cubicBezTo>
                    <a:cubicBezTo>
                      <a:pt x="467" y="131"/>
                      <a:pt x="474" y="127"/>
                      <a:pt x="480" y="123"/>
                    </a:cubicBezTo>
                    <a:cubicBezTo>
                      <a:pt x="496" y="114"/>
                      <a:pt x="511" y="106"/>
                      <a:pt x="526" y="97"/>
                    </a:cubicBezTo>
                    <a:cubicBezTo>
                      <a:pt x="533" y="93"/>
                      <a:pt x="539" y="88"/>
                      <a:pt x="546" y="84"/>
                    </a:cubicBezTo>
                    <a:cubicBezTo>
                      <a:pt x="551" y="80"/>
                      <a:pt x="557" y="77"/>
                      <a:pt x="562" y="74"/>
                    </a:cubicBezTo>
                    <a:cubicBezTo>
                      <a:pt x="570" y="69"/>
                      <a:pt x="579" y="64"/>
                      <a:pt x="588" y="58"/>
                    </a:cubicBezTo>
                    <a:cubicBezTo>
                      <a:pt x="592" y="55"/>
                      <a:pt x="597" y="52"/>
                      <a:pt x="601" y="48"/>
                    </a:cubicBezTo>
                    <a:cubicBezTo>
                      <a:pt x="606" y="45"/>
                      <a:pt x="611" y="42"/>
                      <a:pt x="617" y="40"/>
                    </a:cubicBezTo>
                    <a:cubicBezTo>
                      <a:pt x="621" y="38"/>
                      <a:pt x="624" y="36"/>
                      <a:pt x="628" y="34"/>
                    </a:cubicBezTo>
                    <a:cubicBezTo>
                      <a:pt x="629" y="34"/>
                      <a:pt x="629" y="34"/>
                      <a:pt x="630" y="35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63" name="Freeform 22"/>
              <p:cNvSpPr>
                <a:spLocks/>
              </p:cNvSpPr>
              <p:nvPr/>
            </p:nvSpPr>
            <p:spPr bwMode="auto">
              <a:xfrm>
                <a:off x="3878263" y="6181726"/>
                <a:ext cx="520700" cy="257175"/>
              </a:xfrm>
              <a:custGeom>
                <a:avLst/>
                <a:gdLst>
                  <a:gd name="T0" fmla="*/ 192 w 198"/>
                  <a:gd name="T1" fmla="*/ 98 h 98"/>
                  <a:gd name="T2" fmla="*/ 182 w 198"/>
                  <a:gd name="T3" fmla="*/ 91 h 98"/>
                  <a:gd name="T4" fmla="*/ 162 w 198"/>
                  <a:gd name="T5" fmla="*/ 79 h 98"/>
                  <a:gd name="T6" fmla="*/ 156 w 198"/>
                  <a:gd name="T7" fmla="*/ 77 h 98"/>
                  <a:gd name="T8" fmla="*/ 143 w 198"/>
                  <a:gd name="T9" fmla="*/ 66 h 98"/>
                  <a:gd name="T10" fmla="*/ 112 w 198"/>
                  <a:gd name="T11" fmla="*/ 56 h 98"/>
                  <a:gd name="T12" fmla="*/ 64 w 198"/>
                  <a:gd name="T13" fmla="*/ 51 h 98"/>
                  <a:gd name="T14" fmla="*/ 26 w 198"/>
                  <a:gd name="T15" fmla="*/ 51 h 98"/>
                  <a:gd name="T16" fmla="*/ 11 w 198"/>
                  <a:gd name="T17" fmla="*/ 54 h 98"/>
                  <a:gd name="T18" fmla="*/ 3 w 198"/>
                  <a:gd name="T19" fmla="*/ 57 h 98"/>
                  <a:gd name="T20" fmla="*/ 1 w 198"/>
                  <a:gd name="T21" fmla="*/ 46 h 98"/>
                  <a:gd name="T22" fmla="*/ 9 w 198"/>
                  <a:gd name="T23" fmla="*/ 14 h 98"/>
                  <a:gd name="T24" fmla="*/ 15 w 198"/>
                  <a:gd name="T25" fmla="*/ 8 h 98"/>
                  <a:gd name="T26" fmla="*/ 52 w 198"/>
                  <a:gd name="T27" fmla="*/ 1 h 98"/>
                  <a:gd name="T28" fmla="*/ 96 w 198"/>
                  <a:gd name="T29" fmla="*/ 0 h 98"/>
                  <a:gd name="T30" fmla="*/ 138 w 198"/>
                  <a:gd name="T31" fmla="*/ 7 h 98"/>
                  <a:gd name="T32" fmla="*/ 154 w 198"/>
                  <a:gd name="T33" fmla="*/ 16 h 98"/>
                  <a:gd name="T34" fmla="*/ 187 w 198"/>
                  <a:gd name="T35" fmla="*/ 35 h 98"/>
                  <a:gd name="T36" fmla="*/ 196 w 198"/>
                  <a:gd name="T37" fmla="*/ 48 h 98"/>
                  <a:gd name="T38" fmla="*/ 196 w 198"/>
                  <a:gd name="T39" fmla="*/ 80 h 98"/>
                  <a:gd name="T40" fmla="*/ 192 w 198"/>
                  <a:gd name="T41" fmla="*/ 98 h 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98" h="98">
                    <a:moveTo>
                      <a:pt x="192" y="98"/>
                    </a:moveTo>
                    <a:cubicBezTo>
                      <a:pt x="188" y="95"/>
                      <a:pt x="185" y="93"/>
                      <a:pt x="182" y="91"/>
                    </a:cubicBezTo>
                    <a:cubicBezTo>
                      <a:pt x="176" y="85"/>
                      <a:pt x="169" y="82"/>
                      <a:pt x="162" y="79"/>
                    </a:cubicBezTo>
                    <a:cubicBezTo>
                      <a:pt x="160" y="79"/>
                      <a:pt x="158" y="78"/>
                      <a:pt x="156" y="77"/>
                    </a:cubicBezTo>
                    <a:cubicBezTo>
                      <a:pt x="152" y="73"/>
                      <a:pt x="148" y="69"/>
                      <a:pt x="143" y="66"/>
                    </a:cubicBezTo>
                    <a:cubicBezTo>
                      <a:pt x="133" y="62"/>
                      <a:pt x="122" y="58"/>
                      <a:pt x="112" y="56"/>
                    </a:cubicBezTo>
                    <a:cubicBezTo>
                      <a:pt x="96" y="52"/>
                      <a:pt x="80" y="50"/>
                      <a:pt x="64" y="51"/>
                    </a:cubicBezTo>
                    <a:cubicBezTo>
                      <a:pt x="51" y="51"/>
                      <a:pt x="39" y="50"/>
                      <a:pt x="26" y="51"/>
                    </a:cubicBezTo>
                    <a:cubicBezTo>
                      <a:pt x="21" y="51"/>
                      <a:pt x="16" y="53"/>
                      <a:pt x="11" y="54"/>
                    </a:cubicBezTo>
                    <a:cubicBezTo>
                      <a:pt x="8" y="55"/>
                      <a:pt x="5" y="56"/>
                      <a:pt x="3" y="57"/>
                    </a:cubicBezTo>
                    <a:cubicBezTo>
                      <a:pt x="0" y="53"/>
                      <a:pt x="0" y="50"/>
                      <a:pt x="1" y="46"/>
                    </a:cubicBezTo>
                    <a:cubicBezTo>
                      <a:pt x="4" y="36"/>
                      <a:pt x="6" y="25"/>
                      <a:pt x="9" y="14"/>
                    </a:cubicBezTo>
                    <a:cubicBezTo>
                      <a:pt x="10" y="11"/>
                      <a:pt x="11" y="9"/>
                      <a:pt x="15" y="8"/>
                    </a:cubicBezTo>
                    <a:cubicBezTo>
                      <a:pt x="27" y="3"/>
                      <a:pt x="39" y="1"/>
                      <a:pt x="52" y="1"/>
                    </a:cubicBezTo>
                    <a:cubicBezTo>
                      <a:pt x="67" y="0"/>
                      <a:pt x="81" y="0"/>
                      <a:pt x="96" y="0"/>
                    </a:cubicBezTo>
                    <a:cubicBezTo>
                      <a:pt x="111" y="0"/>
                      <a:pt x="125" y="3"/>
                      <a:pt x="138" y="7"/>
                    </a:cubicBezTo>
                    <a:cubicBezTo>
                      <a:pt x="144" y="9"/>
                      <a:pt x="149" y="13"/>
                      <a:pt x="154" y="16"/>
                    </a:cubicBezTo>
                    <a:cubicBezTo>
                      <a:pt x="165" y="22"/>
                      <a:pt x="176" y="28"/>
                      <a:pt x="187" y="35"/>
                    </a:cubicBezTo>
                    <a:cubicBezTo>
                      <a:pt x="192" y="38"/>
                      <a:pt x="195" y="43"/>
                      <a:pt x="196" y="48"/>
                    </a:cubicBezTo>
                    <a:cubicBezTo>
                      <a:pt x="197" y="59"/>
                      <a:pt x="198" y="69"/>
                      <a:pt x="196" y="80"/>
                    </a:cubicBezTo>
                    <a:cubicBezTo>
                      <a:pt x="195" y="85"/>
                      <a:pt x="194" y="91"/>
                      <a:pt x="192" y="98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64" name="Freeform 23"/>
              <p:cNvSpPr>
                <a:spLocks/>
              </p:cNvSpPr>
              <p:nvPr/>
            </p:nvSpPr>
            <p:spPr bwMode="auto">
              <a:xfrm>
                <a:off x="5470525" y="4494213"/>
                <a:ext cx="293688" cy="207963"/>
              </a:xfrm>
              <a:custGeom>
                <a:avLst/>
                <a:gdLst>
                  <a:gd name="T0" fmla="*/ 8 w 112"/>
                  <a:gd name="T1" fmla="*/ 77 h 79"/>
                  <a:gd name="T2" fmla="*/ 5 w 112"/>
                  <a:gd name="T3" fmla="*/ 55 h 79"/>
                  <a:gd name="T4" fmla="*/ 3 w 112"/>
                  <a:gd name="T5" fmla="*/ 30 h 79"/>
                  <a:gd name="T6" fmla="*/ 0 w 112"/>
                  <a:gd name="T7" fmla="*/ 4 h 79"/>
                  <a:gd name="T8" fmla="*/ 2 w 112"/>
                  <a:gd name="T9" fmla="*/ 3 h 79"/>
                  <a:gd name="T10" fmla="*/ 25 w 112"/>
                  <a:gd name="T11" fmla="*/ 2 h 79"/>
                  <a:gd name="T12" fmla="*/ 49 w 112"/>
                  <a:gd name="T13" fmla="*/ 2 h 79"/>
                  <a:gd name="T14" fmla="*/ 59 w 112"/>
                  <a:gd name="T15" fmla="*/ 2 h 79"/>
                  <a:gd name="T16" fmla="*/ 111 w 112"/>
                  <a:gd name="T17" fmla="*/ 2 h 79"/>
                  <a:gd name="T18" fmla="*/ 111 w 112"/>
                  <a:gd name="T19" fmla="*/ 28 h 79"/>
                  <a:gd name="T20" fmla="*/ 110 w 112"/>
                  <a:gd name="T21" fmla="*/ 52 h 79"/>
                  <a:gd name="T22" fmla="*/ 112 w 112"/>
                  <a:gd name="T23" fmla="*/ 77 h 79"/>
                  <a:gd name="T24" fmla="*/ 82 w 112"/>
                  <a:gd name="T25" fmla="*/ 75 h 79"/>
                  <a:gd name="T26" fmla="*/ 65 w 112"/>
                  <a:gd name="T27" fmla="*/ 75 h 79"/>
                  <a:gd name="T28" fmla="*/ 53 w 112"/>
                  <a:gd name="T29" fmla="*/ 77 h 79"/>
                  <a:gd name="T30" fmla="*/ 22 w 112"/>
                  <a:gd name="T31" fmla="*/ 78 h 79"/>
                  <a:gd name="T32" fmla="*/ 8 w 112"/>
                  <a:gd name="T33" fmla="*/ 77 h 7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12" h="79">
                    <a:moveTo>
                      <a:pt x="8" y="77"/>
                    </a:moveTo>
                    <a:cubicBezTo>
                      <a:pt x="7" y="69"/>
                      <a:pt x="6" y="62"/>
                      <a:pt x="5" y="55"/>
                    </a:cubicBezTo>
                    <a:cubicBezTo>
                      <a:pt x="4" y="47"/>
                      <a:pt x="2" y="38"/>
                      <a:pt x="3" y="30"/>
                    </a:cubicBezTo>
                    <a:cubicBezTo>
                      <a:pt x="3" y="21"/>
                      <a:pt x="0" y="13"/>
                      <a:pt x="0" y="4"/>
                    </a:cubicBezTo>
                    <a:cubicBezTo>
                      <a:pt x="1" y="3"/>
                      <a:pt x="1" y="3"/>
                      <a:pt x="2" y="3"/>
                    </a:cubicBezTo>
                    <a:cubicBezTo>
                      <a:pt x="10" y="5"/>
                      <a:pt x="17" y="0"/>
                      <a:pt x="25" y="2"/>
                    </a:cubicBezTo>
                    <a:cubicBezTo>
                      <a:pt x="33" y="3"/>
                      <a:pt x="41" y="2"/>
                      <a:pt x="49" y="2"/>
                    </a:cubicBezTo>
                    <a:cubicBezTo>
                      <a:pt x="52" y="2"/>
                      <a:pt x="55" y="2"/>
                      <a:pt x="59" y="2"/>
                    </a:cubicBezTo>
                    <a:cubicBezTo>
                      <a:pt x="76" y="2"/>
                      <a:pt x="93" y="2"/>
                      <a:pt x="111" y="2"/>
                    </a:cubicBezTo>
                    <a:cubicBezTo>
                      <a:pt x="111" y="11"/>
                      <a:pt x="110" y="19"/>
                      <a:pt x="111" y="28"/>
                    </a:cubicBezTo>
                    <a:cubicBezTo>
                      <a:pt x="112" y="36"/>
                      <a:pt x="110" y="44"/>
                      <a:pt x="110" y="52"/>
                    </a:cubicBezTo>
                    <a:cubicBezTo>
                      <a:pt x="111" y="60"/>
                      <a:pt x="111" y="68"/>
                      <a:pt x="112" y="77"/>
                    </a:cubicBezTo>
                    <a:cubicBezTo>
                      <a:pt x="101" y="78"/>
                      <a:pt x="92" y="77"/>
                      <a:pt x="82" y="75"/>
                    </a:cubicBezTo>
                    <a:cubicBezTo>
                      <a:pt x="76" y="73"/>
                      <a:pt x="71" y="74"/>
                      <a:pt x="65" y="75"/>
                    </a:cubicBezTo>
                    <a:cubicBezTo>
                      <a:pt x="61" y="76"/>
                      <a:pt x="57" y="77"/>
                      <a:pt x="53" y="77"/>
                    </a:cubicBezTo>
                    <a:cubicBezTo>
                      <a:pt x="43" y="77"/>
                      <a:pt x="33" y="76"/>
                      <a:pt x="22" y="78"/>
                    </a:cubicBezTo>
                    <a:cubicBezTo>
                      <a:pt x="18" y="79"/>
                      <a:pt x="13" y="77"/>
                      <a:pt x="8" y="77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65" name="Freeform 24"/>
              <p:cNvSpPr>
                <a:spLocks/>
              </p:cNvSpPr>
              <p:nvPr/>
            </p:nvSpPr>
            <p:spPr bwMode="auto">
              <a:xfrm>
                <a:off x="3492500" y="4494213"/>
                <a:ext cx="293688" cy="203200"/>
              </a:xfrm>
              <a:custGeom>
                <a:avLst/>
                <a:gdLst>
                  <a:gd name="T0" fmla="*/ 2 w 112"/>
                  <a:gd name="T1" fmla="*/ 3 h 77"/>
                  <a:gd name="T2" fmla="*/ 36 w 112"/>
                  <a:gd name="T3" fmla="*/ 3 h 77"/>
                  <a:gd name="T4" fmla="*/ 78 w 112"/>
                  <a:gd name="T5" fmla="*/ 1 h 77"/>
                  <a:gd name="T6" fmla="*/ 99 w 112"/>
                  <a:gd name="T7" fmla="*/ 1 h 77"/>
                  <a:gd name="T8" fmla="*/ 112 w 112"/>
                  <a:gd name="T9" fmla="*/ 3 h 77"/>
                  <a:gd name="T10" fmla="*/ 110 w 112"/>
                  <a:gd name="T11" fmla="*/ 12 h 77"/>
                  <a:gd name="T12" fmla="*/ 108 w 112"/>
                  <a:gd name="T13" fmla="*/ 33 h 77"/>
                  <a:gd name="T14" fmla="*/ 109 w 112"/>
                  <a:gd name="T15" fmla="*/ 56 h 77"/>
                  <a:gd name="T16" fmla="*/ 106 w 112"/>
                  <a:gd name="T17" fmla="*/ 76 h 77"/>
                  <a:gd name="T18" fmla="*/ 100 w 112"/>
                  <a:gd name="T19" fmla="*/ 76 h 77"/>
                  <a:gd name="T20" fmla="*/ 69 w 112"/>
                  <a:gd name="T21" fmla="*/ 77 h 77"/>
                  <a:gd name="T22" fmla="*/ 64 w 112"/>
                  <a:gd name="T23" fmla="*/ 77 h 77"/>
                  <a:gd name="T24" fmla="*/ 51 w 112"/>
                  <a:gd name="T25" fmla="*/ 76 h 77"/>
                  <a:gd name="T26" fmla="*/ 36 w 112"/>
                  <a:gd name="T27" fmla="*/ 76 h 77"/>
                  <a:gd name="T28" fmla="*/ 27 w 112"/>
                  <a:gd name="T29" fmla="*/ 76 h 77"/>
                  <a:gd name="T30" fmla="*/ 20 w 112"/>
                  <a:gd name="T31" fmla="*/ 76 h 77"/>
                  <a:gd name="T32" fmla="*/ 5 w 112"/>
                  <a:gd name="T33" fmla="*/ 77 h 77"/>
                  <a:gd name="T34" fmla="*/ 0 w 112"/>
                  <a:gd name="T35" fmla="*/ 71 h 77"/>
                  <a:gd name="T36" fmla="*/ 1 w 112"/>
                  <a:gd name="T37" fmla="*/ 47 h 77"/>
                  <a:gd name="T38" fmla="*/ 3 w 112"/>
                  <a:gd name="T39" fmla="*/ 27 h 77"/>
                  <a:gd name="T40" fmla="*/ 2 w 112"/>
                  <a:gd name="T41" fmla="*/ 5 h 77"/>
                  <a:gd name="T42" fmla="*/ 2 w 112"/>
                  <a:gd name="T43" fmla="*/ 3 h 7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12" h="77">
                    <a:moveTo>
                      <a:pt x="2" y="3"/>
                    </a:moveTo>
                    <a:cubicBezTo>
                      <a:pt x="14" y="3"/>
                      <a:pt x="25" y="3"/>
                      <a:pt x="36" y="3"/>
                    </a:cubicBezTo>
                    <a:cubicBezTo>
                      <a:pt x="50" y="3"/>
                      <a:pt x="64" y="4"/>
                      <a:pt x="78" y="1"/>
                    </a:cubicBezTo>
                    <a:cubicBezTo>
                      <a:pt x="85" y="0"/>
                      <a:pt x="92" y="1"/>
                      <a:pt x="99" y="1"/>
                    </a:cubicBezTo>
                    <a:cubicBezTo>
                      <a:pt x="103" y="2"/>
                      <a:pt x="107" y="2"/>
                      <a:pt x="112" y="3"/>
                    </a:cubicBezTo>
                    <a:cubicBezTo>
                      <a:pt x="111" y="6"/>
                      <a:pt x="111" y="9"/>
                      <a:pt x="110" y="12"/>
                    </a:cubicBezTo>
                    <a:cubicBezTo>
                      <a:pt x="107" y="19"/>
                      <a:pt x="107" y="26"/>
                      <a:pt x="108" y="33"/>
                    </a:cubicBezTo>
                    <a:cubicBezTo>
                      <a:pt x="110" y="41"/>
                      <a:pt x="109" y="48"/>
                      <a:pt x="109" y="56"/>
                    </a:cubicBezTo>
                    <a:cubicBezTo>
                      <a:pt x="108" y="63"/>
                      <a:pt x="107" y="69"/>
                      <a:pt x="106" y="76"/>
                    </a:cubicBezTo>
                    <a:cubicBezTo>
                      <a:pt x="103" y="76"/>
                      <a:pt x="101" y="76"/>
                      <a:pt x="100" y="76"/>
                    </a:cubicBezTo>
                    <a:cubicBezTo>
                      <a:pt x="89" y="76"/>
                      <a:pt x="79" y="77"/>
                      <a:pt x="69" y="77"/>
                    </a:cubicBezTo>
                    <a:cubicBezTo>
                      <a:pt x="67" y="77"/>
                      <a:pt x="65" y="77"/>
                      <a:pt x="64" y="77"/>
                    </a:cubicBezTo>
                    <a:cubicBezTo>
                      <a:pt x="60" y="76"/>
                      <a:pt x="55" y="76"/>
                      <a:pt x="51" y="76"/>
                    </a:cubicBezTo>
                    <a:cubicBezTo>
                      <a:pt x="46" y="77"/>
                      <a:pt x="41" y="76"/>
                      <a:pt x="36" y="76"/>
                    </a:cubicBezTo>
                    <a:cubicBezTo>
                      <a:pt x="33" y="76"/>
                      <a:pt x="30" y="76"/>
                      <a:pt x="27" y="76"/>
                    </a:cubicBezTo>
                    <a:cubicBezTo>
                      <a:pt x="25" y="76"/>
                      <a:pt x="22" y="76"/>
                      <a:pt x="20" y="76"/>
                    </a:cubicBezTo>
                    <a:cubicBezTo>
                      <a:pt x="15" y="76"/>
                      <a:pt x="10" y="77"/>
                      <a:pt x="5" y="77"/>
                    </a:cubicBezTo>
                    <a:cubicBezTo>
                      <a:pt x="0" y="77"/>
                      <a:pt x="0" y="77"/>
                      <a:pt x="0" y="71"/>
                    </a:cubicBezTo>
                    <a:cubicBezTo>
                      <a:pt x="1" y="63"/>
                      <a:pt x="2" y="55"/>
                      <a:pt x="1" y="47"/>
                    </a:cubicBezTo>
                    <a:cubicBezTo>
                      <a:pt x="1" y="40"/>
                      <a:pt x="2" y="34"/>
                      <a:pt x="3" y="27"/>
                    </a:cubicBezTo>
                    <a:cubicBezTo>
                      <a:pt x="4" y="20"/>
                      <a:pt x="4" y="13"/>
                      <a:pt x="2" y="5"/>
                    </a:cubicBezTo>
                    <a:cubicBezTo>
                      <a:pt x="2" y="5"/>
                      <a:pt x="2" y="4"/>
                      <a:pt x="2" y="3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66" name="Freeform 25"/>
              <p:cNvSpPr>
                <a:spLocks/>
              </p:cNvSpPr>
              <p:nvPr/>
            </p:nvSpPr>
            <p:spPr bwMode="auto">
              <a:xfrm>
                <a:off x="3713163" y="2949576"/>
                <a:ext cx="785813" cy="406400"/>
              </a:xfrm>
              <a:custGeom>
                <a:avLst/>
                <a:gdLst>
                  <a:gd name="T0" fmla="*/ 1 w 299"/>
                  <a:gd name="T1" fmla="*/ 0 h 155"/>
                  <a:gd name="T2" fmla="*/ 43 w 299"/>
                  <a:gd name="T3" fmla="*/ 19 h 155"/>
                  <a:gd name="T4" fmla="*/ 72 w 299"/>
                  <a:gd name="T5" fmla="*/ 34 h 155"/>
                  <a:gd name="T6" fmla="*/ 100 w 299"/>
                  <a:gd name="T7" fmla="*/ 50 h 155"/>
                  <a:gd name="T8" fmla="*/ 154 w 299"/>
                  <a:gd name="T9" fmla="*/ 78 h 155"/>
                  <a:gd name="T10" fmla="*/ 174 w 299"/>
                  <a:gd name="T11" fmla="*/ 89 h 155"/>
                  <a:gd name="T12" fmla="*/ 210 w 299"/>
                  <a:gd name="T13" fmla="*/ 107 h 155"/>
                  <a:gd name="T14" fmla="*/ 237 w 299"/>
                  <a:gd name="T15" fmla="*/ 123 h 155"/>
                  <a:gd name="T16" fmla="*/ 265 w 299"/>
                  <a:gd name="T17" fmla="*/ 136 h 155"/>
                  <a:gd name="T18" fmla="*/ 299 w 299"/>
                  <a:gd name="T19" fmla="*/ 155 h 155"/>
                  <a:gd name="T20" fmla="*/ 296 w 299"/>
                  <a:gd name="T21" fmla="*/ 155 h 155"/>
                  <a:gd name="T22" fmla="*/ 269 w 299"/>
                  <a:gd name="T23" fmla="*/ 144 h 155"/>
                  <a:gd name="T24" fmla="*/ 261 w 299"/>
                  <a:gd name="T25" fmla="*/ 141 h 155"/>
                  <a:gd name="T26" fmla="*/ 248 w 299"/>
                  <a:gd name="T27" fmla="*/ 136 h 155"/>
                  <a:gd name="T28" fmla="*/ 215 w 299"/>
                  <a:gd name="T29" fmla="*/ 124 h 155"/>
                  <a:gd name="T30" fmla="*/ 212 w 299"/>
                  <a:gd name="T31" fmla="*/ 123 h 155"/>
                  <a:gd name="T32" fmla="*/ 190 w 299"/>
                  <a:gd name="T33" fmla="*/ 119 h 155"/>
                  <a:gd name="T34" fmla="*/ 187 w 299"/>
                  <a:gd name="T35" fmla="*/ 117 h 155"/>
                  <a:gd name="T36" fmla="*/ 174 w 299"/>
                  <a:gd name="T37" fmla="*/ 111 h 155"/>
                  <a:gd name="T38" fmla="*/ 166 w 299"/>
                  <a:gd name="T39" fmla="*/ 108 h 155"/>
                  <a:gd name="T40" fmla="*/ 156 w 299"/>
                  <a:gd name="T41" fmla="*/ 104 h 155"/>
                  <a:gd name="T42" fmla="*/ 132 w 299"/>
                  <a:gd name="T43" fmla="*/ 96 h 155"/>
                  <a:gd name="T44" fmla="*/ 124 w 299"/>
                  <a:gd name="T45" fmla="*/ 91 h 155"/>
                  <a:gd name="T46" fmla="*/ 86 w 299"/>
                  <a:gd name="T47" fmla="*/ 75 h 155"/>
                  <a:gd name="T48" fmla="*/ 67 w 299"/>
                  <a:gd name="T49" fmla="*/ 66 h 155"/>
                  <a:gd name="T50" fmla="*/ 29 w 299"/>
                  <a:gd name="T51" fmla="*/ 49 h 155"/>
                  <a:gd name="T52" fmla="*/ 20 w 299"/>
                  <a:gd name="T53" fmla="*/ 44 h 155"/>
                  <a:gd name="T54" fmla="*/ 10 w 299"/>
                  <a:gd name="T55" fmla="*/ 34 h 155"/>
                  <a:gd name="T56" fmla="*/ 1 w 299"/>
                  <a:gd name="T57" fmla="*/ 6 h 155"/>
                  <a:gd name="T58" fmla="*/ 0 w 299"/>
                  <a:gd name="T59" fmla="*/ 1 h 155"/>
                  <a:gd name="T60" fmla="*/ 1 w 299"/>
                  <a:gd name="T61" fmla="*/ 0 h 15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</a:cxnLst>
                <a:rect l="0" t="0" r="r" b="b"/>
                <a:pathLst>
                  <a:path w="299" h="155">
                    <a:moveTo>
                      <a:pt x="1" y="0"/>
                    </a:moveTo>
                    <a:cubicBezTo>
                      <a:pt x="15" y="6"/>
                      <a:pt x="29" y="12"/>
                      <a:pt x="43" y="19"/>
                    </a:cubicBezTo>
                    <a:cubicBezTo>
                      <a:pt x="53" y="24"/>
                      <a:pt x="63" y="28"/>
                      <a:pt x="72" y="34"/>
                    </a:cubicBezTo>
                    <a:cubicBezTo>
                      <a:pt x="81" y="40"/>
                      <a:pt x="91" y="45"/>
                      <a:pt x="100" y="50"/>
                    </a:cubicBezTo>
                    <a:cubicBezTo>
                      <a:pt x="118" y="59"/>
                      <a:pt x="136" y="68"/>
                      <a:pt x="154" y="78"/>
                    </a:cubicBezTo>
                    <a:cubicBezTo>
                      <a:pt x="161" y="81"/>
                      <a:pt x="168" y="85"/>
                      <a:pt x="174" y="89"/>
                    </a:cubicBezTo>
                    <a:cubicBezTo>
                      <a:pt x="186" y="95"/>
                      <a:pt x="198" y="101"/>
                      <a:pt x="210" y="107"/>
                    </a:cubicBezTo>
                    <a:cubicBezTo>
                      <a:pt x="219" y="112"/>
                      <a:pt x="228" y="118"/>
                      <a:pt x="237" y="123"/>
                    </a:cubicBezTo>
                    <a:cubicBezTo>
                      <a:pt x="246" y="128"/>
                      <a:pt x="255" y="132"/>
                      <a:pt x="265" y="136"/>
                    </a:cubicBezTo>
                    <a:cubicBezTo>
                      <a:pt x="276" y="141"/>
                      <a:pt x="287" y="148"/>
                      <a:pt x="299" y="155"/>
                    </a:cubicBezTo>
                    <a:cubicBezTo>
                      <a:pt x="298" y="155"/>
                      <a:pt x="296" y="155"/>
                      <a:pt x="296" y="155"/>
                    </a:cubicBezTo>
                    <a:cubicBezTo>
                      <a:pt x="287" y="151"/>
                      <a:pt x="278" y="146"/>
                      <a:pt x="269" y="144"/>
                    </a:cubicBezTo>
                    <a:cubicBezTo>
                      <a:pt x="266" y="144"/>
                      <a:pt x="264" y="142"/>
                      <a:pt x="261" y="141"/>
                    </a:cubicBezTo>
                    <a:cubicBezTo>
                      <a:pt x="257" y="139"/>
                      <a:pt x="252" y="138"/>
                      <a:pt x="248" y="136"/>
                    </a:cubicBezTo>
                    <a:cubicBezTo>
                      <a:pt x="237" y="132"/>
                      <a:pt x="226" y="128"/>
                      <a:pt x="215" y="124"/>
                    </a:cubicBezTo>
                    <a:cubicBezTo>
                      <a:pt x="214" y="124"/>
                      <a:pt x="213" y="123"/>
                      <a:pt x="212" y="123"/>
                    </a:cubicBezTo>
                    <a:cubicBezTo>
                      <a:pt x="205" y="122"/>
                      <a:pt x="198" y="120"/>
                      <a:pt x="190" y="119"/>
                    </a:cubicBezTo>
                    <a:cubicBezTo>
                      <a:pt x="189" y="119"/>
                      <a:pt x="188" y="118"/>
                      <a:pt x="187" y="117"/>
                    </a:cubicBezTo>
                    <a:cubicBezTo>
                      <a:pt x="182" y="115"/>
                      <a:pt x="178" y="113"/>
                      <a:pt x="174" y="111"/>
                    </a:cubicBezTo>
                    <a:cubicBezTo>
                      <a:pt x="171" y="110"/>
                      <a:pt x="169" y="109"/>
                      <a:pt x="166" y="108"/>
                    </a:cubicBezTo>
                    <a:cubicBezTo>
                      <a:pt x="163" y="106"/>
                      <a:pt x="160" y="105"/>
                      <a:pt x="156" y="104"/>
                    </a:cubicBezTo>
                    <a:cubicBezTo>
                      <a:pt x="148" y="101"/>
                      <a:pt x="140" y="99"/>
                      <a:pt x="132" y="96"/>
                    </a:cubicBezTo>
                    <a:cubicBezTo>
                      <a:pt x="129" y="95"/>
                      <a:pt x="128" y="90"/>
                      <a:pt x="124" y="91"/>
                    </a:cubicBezTo>
                    <a:cubicBezTo>
                      <a:pt x="112" y="84"/>
                      <a:pt x="98" y="82"/>
                      <a:pt x="86" y="75"/>
                    </a:cubicBezTo>
                    <a:cubicBezTo>
                      <a:pt x="80" y="71"/>
                      <a:pt x="73" y="69"/>
                      <a:pt x="67" y="66"/>
                    </a:cubicBezTo>
                    <a:cubicBezTo>
                      <a:pt x="54" y="60"/>
                      <a:pt x="40" y="58"/>
                      <a:pt x="29" y="49"/>
                    </a:cubicBezTo>
                    <a:cubicBezTo>
                      <a:pt x="26" y="47"/>
                      <a:pt x="23" y="45"/>
                      <a:pt x="20" y="44"/>
                    </a:cubicBezTo>
                    <a:cubicBezTo>
                      <a:pt x="13" y="43"/>
                      <a:pt x="11" y="39"/>
                      <a:pt x="10" y="34"/>
                    </a:cubicBezTo>
                    <a:cubicBezTo>
                      <a:pt x="7" y="24"/>
                      <a:pt x="5" y="15"/>
                      <a:pt x="1" y="6"/>
                    </a:cubicBezTo>
                    <a:cubicBezTo>
                      <a:pt x="0" y="5"/>
                      <a:pt x="0" y="3"/>
                      <a:pt x="0" y="1"/>
                    </a:cubicBezTo>
                    <a:cubicBezTo>
                      <a:pt x="0" y="1"/>
                      <a:pt x="0" y="0"/>
                      <a:pt x="1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67" name="Freeform 26"/>
              <p:cNvSpPr>
                <a:spLocks/>
              </p:cNvSpPr>
              <p:nvPr/>
            </p:nvSpPr>
            <p:spPr bwMode="auto">
              <a:xfrm>
                <a:off x="4953000" y="6161088"/>
                <a:ext cx="490538" cy="173038"/>
              </a:xfrm>
              <a:custGeom>
                <a:avLst/>
                <a:gdLst>
                  <a:gd name="T0" fmla="*/ 0 w 187"/>
                  <a:gd name="T1" fmla="*/ 66 h 66"/>
                  <a:gd name="T2" fmla="*/ 9 w 187"/>
                  <a:gd name="T3" fmla="*/ 6 h 66"/>
                  <a:gd name="T4" fmla="*/ 12 w 187"/>
                  <a:gd name="T5" fmla="*/ 0 h 66"/>
                  <a:gd name="T6" fmla="*/ 43 w 187"/>
                  <a:gd name="T7" fmla="*/ 6 h 66"/>
                  <a:gd name="T8" fmla="*/ 112 w 187"/>
                  <a:gd name="T9" fmla="*/ 12 h 66"/>
                  <a:gd name="T10" fmla="*/ 120 w 187"/>
                  <a:gd name="T11" fmla="*/ 12 h 66"/>
                  <a:gd name="T12" fmla="*/ 154 w 187"/>
                  <a:gd name="T13" fmla="*/ 10 h 66"/>
                  <a:gd name="T14" fmla="*/ 173 w 187"/>
                  <a:gd name="T15" fmla="*/ 10 h 66"/>
                  <a:gd name="T16" fmla="*/ 183 w 187"/>
                  <a:gd name="T17" fmla="*/ 10 h 66"/>
                  <a:gd name="T18" fmla="*/ 186 w 187"/>
                  <a:gd name="T19" fmla="*/ 24 h 66"/>
                  <a:gd name="T20" fmla="*/ 187 w 187"/>
                  <a:gd name="T21" fmla="*/ 35 h 66"/>
                  <a:gd name="T22" fmla="*/ 184 w 187"/>
                  <a:gd name="T23" fmla="*/ 63 h 66"/>
                  <a:gd name="T24" fmla="*/ 179 w 187"/>
                  <a:gd name="T25" fmla="*/ 61 h 66"/>
                  <a:gd name="T26" fmla="*/ 164 w 187"/>
                  <a:gd name="T27" fmla="*/ 49 h 66"/>
                  <a:gd name="T28" fmla="*/ 139 w 187"/>
                  <a:gd name="T29" fmla="*/ 38 h 66"/>
                  <a:gd name="T30" fmla="*/ 136 w 187"/>
                  <a:gd name="T31" fmla="*/ 37 h 66"/>
                  <a:gd name="T32" fmla="*/ 100 w 187"/>
                  <a:gd name="T33" fmla="*/ 34 h 66"/>
                  <a:gd name="T34" fmla="*/ 51 w 187"/>
                  <a:gd name="T35" fmla="*/ 47 h 66"/>
                  <a:gd name="T36" fmla="*/ 5 w 187"/>
                  <a:gd name="T37" fmla="*/ 64 h 66"/>
                  <a:gd name="T38" fmla="*/ 0 w 187"/>
                  <a:gd name="T39" fmla="*/ 66 h 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87" h="66">
                    <a:moveTo>
                      <a:pt x="0" y="66"/>
                    </a:moveTo>
                    <a:cubicBezTo>
                      <a:pt x="3" y="45"/>
                      <a:pt x="4" y="25"/>
                      <a:pt x="9" y="6"/>
                    </a:cubicBezTo>
                    <a:cubicBezTo>
                      <a:pt x="9" y="4"/>
                      <a:pt x="11" y="2"/>
                      <a:pt x="12" y="0"/>
                    </a:cubicBezTo>
                    <a:cubicBezTo>
                      <a:pt x="23" y="2"/>
                      <a:pt x="33" y="5"/>
                      <a:pt x="43" y="6"/>
                    </a:cubicBezTo>
                    <a:cubicBezTo>
                      <a:pt x="66" y="9"/>
                      <a:pt x="89" y="14"/>
                      <a:pt x="112" y="12"/>
                    </a:cubicBezTo>
                    <a:cubicBezTo>
                      <a:pt x="114" y="12"/>
                      <a:pt x="117" y="12"/>
                      <a:pt x="120" y="12"/>
                    </a:cubicBezTo>
                    <a:cubicBezTo>
                      <a:pt x="131" y="11"/>
                      <a:pt x="143" y="10"/>
                      <a:pt x="154" y="10"/>
                    </a:cubicBezTo>
                    <a:cubicBezTo>
                      <a:pt x="160" y="10"/>
                      <a:pt x="166" y="10"/>
                      <a:pt x="173" y="10"/>
                    </a:cubicBezTo>
                    <a:cubicBezTo>
                      <a:pt x="176" y="10"/>
                      <a:pt x="179" y="10"/>
                      <a:pt x="183" y="10"/>
                    </a:cubicBezTo>
                    <a:cubicBezTo>
                      <a:pt x="184" y="15"/>
                      <a:pt x="186" y="19"/>
                      <a:pt x="186" y="24"/>
                    </a:cubicBezTo>
                    <a:cubicBezTo>
                      <a:pt x="187" y="27"/>
                      <a:pt x="187" y="31"/>
                      <a:pt x="187" y="35"/>
                    </a:cubicBezTo>
                    <a:cubicBezTo>
                      <a:pt x="186" y="44"/>
                      <a:pt x="185" y="53"/>
                      <a:pt x="184" y="63"/>
                    </a:cubicBezTo>
                    <a:cubicBezTo>
                      <a:pt x="182" y="62"/>
                      <a:pt x="180" y="62"/>
                      <a:pt x="179" y="61"/>
                    </a:cubicBezTo>
                    <a:cubicBezTo>
                      <a:pt x="174" y="57"/>
                      <a:pt x="169" y="53"/>
                      <a:pt x="164" y="49"/>
                    </a:cubicBezTo>
                    <a:cubicBezTo>
                      <a:pt x="156" y="44"/>
                      <a:pt x="148" y="40"/>
                      <a:pt x="139" y="38"/>
                    </a:cubicBezTo>
                    <a:cubicBezTo>
                      <a:pt x="138" y="38"/>
                      <a:pt x="137" y="38"/>
                      <a:pt x="136" y="37"/>
                    </a:cubicBezTo>
                    <a:cubicBezTo>
                      <a:pt x="125" y="32"/>
                      <a:pt x="113" y="33"/>
                      <a:pt x="100" y="34"/>
                    </a:cubicBezTo>
                    <a:cubicBezTo>
                      <a:pt x="83" y="35"/>
                      <a:pt x="67" y="41"/>
                      <a:pt x="51" y="47"/>
                    </a:cubicBezTo>
                    <a:cubicBezTo>
                      <a:pt x="35" y="52"/>
                      <a:pt x="20" y="58"/>
                      <a:pt x="5" y="64"/>
                    </a:cubicBezTo>
                    <a:cubicBezTo>
                      <a:pt x="4" y="65"/>
                      <a:pt x="3" y="65"/>
                      <a:pt x="0" y="66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68" name="Freeform 27"/>
              <p:cNvSpPr>
                <a:spLocks/>
              </p:cNvSpPr>
              <p:nvPr/>
            </p:nvSpPr>
            <p:spPr bwMode="auto">
              <a:xfrm>
                <a:off x="4956175" y="6346826"/>
                <a:ext cx="519113" cy="296863"/>
              </a:xfrm>
              <a:custGeom>
                <a:avLst/>
                <a:gdLst>
                  <a:gd name="T0" fmla="*/ 2 w 198"/>
                  <a:gd name="T1" fmla="*/ 61 h 113"/>
                  <a:gd name="T2" fmla="*/ 48 w 198"/>
                  <a:gd name="T3" fmla="*/ 79 h 113"/>
                  <a:gd name="T4" fmla="*/ 56 w 198"/>
                  <a:gd name="T5" fmla="*/ 81 h 113"/>
                  <a:gd name="T6" fmla="*/ 98 w 198"/>
                  <a:gd name="T7" fmla="*/ 80 h 113"/>
                  <a:gd name="T8" fmla="*/ 142 w 198"/>
                  <a:gd name="T9" fmla="*/ 67 h 113"/>
                  <a:gd name="T10" fmla="*/ 170 w 198"/>
                  <a:gd name="T11" fmla="*/ 47 h 113"/>
                  <a:gd name="T12" fmla="*/ 181 w 198"/>
                  <a:gd name="T13" fmla="*/ 29 h 113"/>
                  <a:gd name="T14" fmla="*/ 182 w 198"/>
                  <a:gd name="T15" fmla="*/ 27 h 113"/>
                  <a:gd name="T16" fmla="*/ 193 w 198"/>
                  <a:gd name="T17" fmla="*/ 3 h 113"/>
                  <a:gd name="T18" fmla="*/ 195 w 198"/>
                  <a:gd name="T19" fmla="*/ 0 h 113"/>
                  <a:gd name="T20" fmla="*/ 195 w 198"/>
                  <a:gd name="T21" fmla="*/ 27 h 113"/>
                  <a:gd name="T22" fmla="*/ 175 w 198"/>
                  <a:gd name="T23" fmla="*/ 80 h 113"/>
                  <a:gd name="T24" fmla="*/ 153 w 198"/>
                  <a:gd name="T25" fmla="*/ 98 h 113"/>
                  <a:gd name="T26" fmla="*/ 100 w 198"/>
                  <a:gd name="T27" fmla="*/ 112 h 113"/>
                  <a:gd name="T28" fmla="*/ 75 w 198"/>
                  <a:gd name="T29" fmla="*/ 110 h 113"/>
                  <a:gd name="T30" fmla="*/ 62 w 198"/>
                  <a:gd name="T31" fmla="*/ 109 h 113"/>
                  <a:gd name="T32" fmla="*/ 19 w 198"/>
                  <a:gd name="T33" fmla="*/ 101 h 113"/>
                  <a:gd name="T34" fmla="*/ 5 w 198"/>
                  <a:gd name="T35" fmla="*/ 91 h 113"/>
                  <a:gd name="T36" fmla="*/ 4 w 198"/>
                  <a:gd name="T37" fmla="*/ 88 h 113"/>
                  <a:gd name="T38" fmla="*/ 2 w 198"/>
                  <a:gd name="T39" fmla="*/ 61 h 1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98" h="113">
                    <a:moveTo>
                      <a:pt x="2" y="61"/>
                    </a:moveTo>
                    <a:cubicBezTo>
                      <a:pt x="16" y="72"/>
                      <a:pt x="32" y="76"/>
                      <a:pt x="48" y="79"/>
                    </a:cubicBezTo>
                    <a:cubicBezTo>
                      <a:pt x="51" y="79"/>
                      <a:pt x="54" y="80"/>
                      <a:pt x="56" y="81"/>
                    </a:cubicBezTo>
                    <a:cubicBezTo>
                      <a:pt x="70" y="84"/>
                      <a:pt x="84" y="84"/>
                      <a:pt x="98" y="80"/>
                    </a:cubicBezTo>
                    <a:cubicBezTo>
                      <a:pt x="113" y="77"/>
                      <a:pt x="128" y="73"/>
                      <a:pt x="142" y="67"/>
                    </a:cubicBezTo>
                    <a:cubicBezTo>
                      <a:pt x="152" y="62"/>
                      <a:pt x="163" y="57"/>
                      <a:pt x="170" y="47"/>
                    </a:cubicBezTo>
                    <a:cubicBezTo>
                      <a:pt x="174" y="42"/>
                      <a:pt x="180" y="36"/>
                      <a:pt x="181" y="29"/>
                    </a:cubicBezTo>
                    <a:cubicBezTo>
                      <a:pt x="181" y="28"/>
                      <a:pt x="182" y="28"/>
                      <a:pt x="182" y="27"/>
                    </a:cubicBezTo>
                    <a:cubicBezTo>
                      <a:pt x="188" y="20"/>
                      <a:pt x="191" y="12"/>
                      <a:pt x="193" y="3"/>
                    </a:cubicBezTo>
                    <a:cubicBezTo>
                      <a:pt x="193" y="2"/>
                      <a:pt x="194" y="2"/>
                      <a:pt x="195" y="0"/>
                    </a:cubicBezTo>
                    <a:cubicBezTo>
                      <a:pt x="198" y="10"/>
                      <a:pt x="197" y="18"/>
                      <a:pt x="195" y="27"/>
                    </a:cubicBezTo>
                    <a:cubicBezTo>
                      <a:pt x="192" y="46"/>
                      <a:pt x="185" y="64"/>
                      <a:pt x="175" y="80"/>
                    </a:cubicBezTo>
                    <a:cubicBezTo>
                      <a:pt x="170" y="89"/>
                      <a:pt x="161" y="93"/>
                      <a:pt x="153" y="98"/>
                    </a:cubicBezTo>
                    <a:cubicBezTo>
                      <a:pt x="136" y="106"/>
                      <a:pt x="118" y="110"/>
                      <a:pt x="100" y="112"/>
                    </a:cubicBezTo>
                    <a:cubicBezTo>
                      <a:pt x="92" y="113"/>
                      <a:pt x="84" y="112"/>
                      <a:pt x="75" y="110"/>
                    </a:cubicBezTo>
                    <a:cubicBezTo>
                      <a:pt x="71" y="109"/>
                      <a:pt x="67" y="109"/>
                      <a:pt x="62" y="109"/>
                    </a:cubicBezTo>
                    <a:cubicBezTo>
                      <a:pt x="48" y="108"/>
                      <a:pt x="33" y="105"/>
                      <a:pt x="19" y="101"/>
                    </a:cubicBezTo>
                    <a:cubicBezTo>
                      <a:pt x="13" y="99"/>
                      <a:pt x="9" y="95"/>
                      <a:pt x="5" y="91"/>
                    </a:cubicBezTo>
                    <a:cubicBezTo>
                      <a:pt x="4" y="91"/>
                      <a:pt x="4" y="89"/>
                      <a:pt x="4" y="88"/>
                    </a:cubicBezTo>
                    <a:cubicBezTo>
                      <a:pt x="2" y="80"/>
                      <a:pt x="0" y="71"/>
                      <a:pt x="2" y="61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69" name="Freeform 28"/>
              <p:cNvSpPr>
                <a:spLocks/>
              </p:cNvSpPr>
              <p:nvPr/>
            </p:nvSpPr>
            <p:spPr bwMode="auto">
              <a:xfrm>
                <a:off x="4705350" y="2908301"/>
                <a:ext cx="922338" cy="487363"/>
              </a:xfrm>
              <a:custGeom>
                <a:avLst/>
                <a:gdLst>
                  <a:gd name="T0" fmla="*/ 0 w 351"/>
                  <a:gd name="T1" fmla="*/ 182 h 186"/>
                  <a:gd name="T2" fmla="*/ 29 w 351"/>
                  <a:gd name="T3" fmla="*/ 165 h 186"/>
                  <a:gd name="T4" fmla="*/ 59 w 351"/>
                  <a:gd name="T5" fmla="*/ 149 h 186"/>
                  <a:gd name="T6" fmla="*/ 90 w 351"/>
                  <a:gd name="T7" fmla="*/ 135 h 186"/>
                  <a:gd name="T8" fmla="*/ 113 w 351"/>
                  <a:gd name="T9" fmla="*/ 121 h 186"/>
                  <a:gd name="T10" fmla="*/ 135 w 351"/>
                  <a:gd name="T11" fmla="*/ 110 h 186"/>
                  <a:gd name="T12" fmla="*/ 156 w 351"/>
                  <a:gd name="T13" fmla="*/ 97 h 186"/>
                  <a:gd name="T14" fmla="*/ 170 w 351"/>
                  <a:gd name="T15" fmla="*/ 91 h 186"/>
                  <a:gd name="T16" fmla="*/ 191 w 351"/>
                  <a:gd name="T17" fmla="*/ 80 h 186"/>
                  <a:gd name="T18" fmla="*/ 208 w 351"/>
                  <a:gd name="T19" fmla="*/ 73 h 186"/>
                  <a:gd name="T20" fmla="*/ 227 w 351"/>
                  <a:gd name="T21" fmla="*/ 63 h 186"/>
                  <a:gd name="T22" fmla="*/ 240 w 351"/>
                  <a:gd name="T23" fmla="*/ 56 h 186"/>
                  <a:gd name="T24" fmla="*/ 265 w 351"/>
                  <a:gd name="T25" fmla="*/ 44 h 186"/>
                  <a:gd name="T26" fmla="*/ 281 w 351"/>
                  <a:gd name="T27" fmla="*/ 35 h 186"/>
                  <a:gd name="T28" fmla="*/ 293 w 351"/>
                  <a:gd name="T29" fmla="*/ 30 h 186"/>
                  <a:gd name="T30" fmla="*/ 308 w 351"/>
                  <a:gd name="T31" fmla="*/ 21 h 186"/>
                  <a:gd name="T32" fmla="*/ 313 w 351"/>
                  <a:gd name="T33" fmla="*/ 18 h 186"/>
                  <a:gd name="T34" fmla="*/ 332 w 351"/>
                  <a:gd name="T35" fmla="*/ 8 h 186"/>
                  <a:gd name="T36" fmla="*/ 351 w 351"/>
                  <a:gd name="T37" fmla="*/ 0 h 186"/>
                  <a:gd name="T38" fmla="*/ 349 w 351"/>
                  <a:gd name="T39" fmla="*/ 10 h 186"/>
                  <a:gd name="T40" fmla="*/ 344 w 351"/>
                  <a:gd name="T41" fmla="*/ 29 h 186"/>
                  <a:gd name="T42" fmla="*/ 338 w 351"/>
                  <a:gd name="T43" fmla="*/ 36 h 186"/>
                  <a:gd name="T44" fmla="*/ 324 w 351"/>
                  <a:gd name="T45" fmla="*/ 43 h 186"/>
                  <a:gd name="T46" fmla="*/ 306 w 351"/>
                  <a:gd name="T47" fmla="*/ 50 h 186"/>
                  <a:gd name="T48" fmla="*/ 276 w 351"/>
                  <a:gd name="T49" fmla="*/ 63 h 186"/>
                  <a:gd name="T50" fmla="*/ 264 w 351"/>
                  <a:gd name="T51" fmla="*/ 68 h 186"/>
                  <a:gd name="T52" fmla="*/ 243 w 351"/>
                  <a:gd name="T53" fmla="*/ 76 h 186"/>
                  <a:gd name="T54" fmla="*/ 222 w 351"/>
                  <a:gd name="T55" fmla="*/ 85 h 186"/>
                  <a:gd name="T56" fmla="*/ 183 w 351"/>
                  <a:gd name="T57" fmla="*/ 101 h 186"/>
                  <a:gd name="T58" fmla="*/ 147 w 351"/>
                  <a:gd name="T59" fmla="*/ 119 h 186"/>
                  <a:gd name="T60" fmla="*/ 120 w 351"/>
                  <a:gd name="T61" fmla="*/ 133 h 186"/>
                  <a:gd name="T62" fmla="*/ 111 w 351"/>
                  <a:gd name="T63" fmla="*/ 136 h 186"/>
                  <a:gd name="T64" fmla="*/ 87 w 351"/>
                  <a:gd name="T65" fmla="*/ 147 h 186"/>
                  <a:gd name="T66" fmla="*/ 73 w 351"/>
                  <a:gd name="T67" fmla="*/ 153 h 186"/>
                  <a:gd name="T68" fmla="*/ 36 w 351"/>
                  <a:gd name="T69" fmla="*/ 172 h 186"/>
                  <a:gd name="T70" fmla="*/ 21 w 351"/>
                  <a:gd name="T71" fmla="*/ 180 h 186"/>
                  <a:gd name="T72" fmla="*/ 16 w 351"/>
                  <a:gd name="T73" fmla="*/ 182 h 186"/>
                  <a:gd name="T74" fmla="*/ 2 w 351"/>
                  <a:gd name="T75" fmla="*/ 184 h 186"/>
                  <a:gd name="T76" fmla="*/ 0 w 351"/>
                  <a:gd name="T77" fmla="*/ 182 h 18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351" h="186">
                    <a:moveTo>
                      <a:pt x="0" y="182"/>
                    </a:moveTo>
                    <a:cubicBezTo>
                      <a:pt x="10" y="176"/>
                      <a:pt x="19" y="169"/>
                      <a:pt x="29" y="165"/>
                    </a:cubicBezTo>
                    <a:cubicBezTo>
                      <a:pt x="40" y="161"/>
                      <a:pt x="48" y="153"/>
                      <a:pt x="59" y="149"/>
                    </a:cubicBezTo>
                    <a:cubicBezTo>
                      <a:pt x="70" y="145"/>
                      <a:pt x="80" y="139"/>
                      <a:pt x="90" y="135"/>
                    </a:cubicBezTo>
                    <a:cubicBezTo>
                      <a:pt x="99" y="131"/>
                      <a:pt x="106" y="126"/>
                      <a:pt x="113" y="121"/>
                    </a:cubicBezTo>
                    <a:cubicBezTo>
                      <a:pt x="120" y="116"/>
                      <a:pt x="128" y="114"/>
                      <a:pt x="135" y="110"/>
                    </a:cubicBezTo>
                    <a:cubicBezTo>
                      <a:pt x="142" y="105"/>
                      <a:pt x="149" y="101"/>
                      <a:pt x="156" y="97"/>
                    </a:cubicBezTo>
                    <a:cubicBezTo>
                      <a:pt x="161" y="95"/>
                      <a:pt x="166" y="93"/>
                      <a:pt x="170" y="91"/>
                    </a:cubicBezTo>
                    <a:cubicBezTo>
                      <a:pt x="178" y="87"/>
                      <a:pt x="184" y="83"/>
                      <a:pt x="191" y="80"/>
                    </a:cubicBezTo>
                    <a:cubicBezTo>
                      <a:pt x="197" y="77"/>
                      <a:pt x="203" y="75"/>
                      <a:pt x="208" y="73"/>
                    </a:cubicBezTo>
                    <a:cubicBezTo>
                      <a:pt x="215" y="69"/>
                      <a:pt x="221" y="66"/>
                      <a:pt x="227" y="63"/>
                    </a:cubicBezTo>
                    <a:cubicBezTo>
                      <a:pt x="231" y="60"/>
                      <a:pt x="236" y="58"/>
                      <a:pt x="240" y="56"/>
                    </a:cubicBezTo>
                    <a:cubicBezTo>
                      <a:pt x="249" y="52"/>
                      <a:pt x="257" y="48"/>
                      <a:pt x="265" y="44"/>
                    </a:cubicBezTo>
                    <a:cubicBezTo>
                      <a:pt x="271" y="41"/>
                      <a:pt x="275" y="38"/>
                      <a:pt x="281" y="35"/>
                    </a:cubicBezTo>
                    <a:cubicBezTo>
                      <a:pt x="284" y="33"/>
                      <a:pt x="289" y="32"/>
                      <a:pt x="293" y="30"/>
                    </a:cubicBezTo>
                    <a:cubicBezTo>
                      <a:pt x="298" y="28"/>
                      <a:pt x="303" y="26"/>
                      <a:pt x="308" y="21"/>
                    </a:cubicBezTo>
                    <a:cubicBezTo>
                      <a:pt x="309" y="20"/>
                      <a:pt x="311" y="18"/>
                      <a:pt x="313" y="18"/>
                    </a:cubicBezTo>
                    <a:cubicBezTo>
                      <a:pt x="320" y="17"/>
                      <a:pt x="326" y="12"/>
                      <a:pt x="332" y="8"/>
                    </a:cubicBezTo>
                    <a:cubicBezTo>
                      <a:pt x="338" y="5"/>
                      <a:pt x="345" y="5"/>
                      <a:pt x="351" y="0"/>
                    </a:cubicBezTo>
                    <a:cubicBezTo>
                      <a:pt x="351" y="5"/>
                      <a:pt x="350" y="8"/>
                      <a:pt x="349" y="10"/>
                    </a:cubicBezTo>
                    <a:cubicBezTo>
                      <a:pt x="348" y="17"/>
                      <a:pt x="346" y="23"/>
                      <a:pt x="344" y="29"/>
                    </a:cubicBezTo>
                    <a:cubicBezTo>
                      <a:pt x="343" y="33"/>
                      <a:pt x="341" y="35"/>
                      <a:pt x="338" y="36"/>
                    </a:cubicBezTo>
                    <a:cubicBezTo>
                      <a:pt x="333" y="38"/>
                      <a:pt x="328" y="41"/>
                      <a:pt x="324" y="43"/>
                    </a:cubicBezTo>
                    <a:cubicBezTo>
                      <a:pt x="318" y="45"/>
                      <a:pt x="312" y="48"/>
                      <a:pt x="306" y="50"/>
                    </a:cubicBezTo>
                    <a:cubicBezTo>
                      <a:pt x="296" y="54"/>
                      <a:pt x="286" y="58"/>
                      <a:pt x="276" y="63"/>
                    </a:cubicBezTo>
                    <a:cubicBezTo>
                      <a:pt x="272" y="64"/>
                      <a:pt x="268" y="66"/>
                      <a:pt x="264" y="68"/>
                    </a:cubicBezTo>
                    <a:cubicBezTo>
                      <a:pt x="257" y="70"/>
                      <a:pt x="250" y="73"/>
                      <a:pt x="243" y="76"/>
                    </a:cubicBezTo>
                    <a:cubicBezTo>
                      <a:pt x="236" y="79"/>
                      <a:pt x="229" y="82"/>
                      <a:pt x="222" y="85"/>
                    </a:cubicBezTo>
                    <a:cubicBezTo>
                      <a:pt x="209" y="91"/>
                      <a:pt x="196" y="96"/>
                      <a:pt x="183" y="101"/>
                    </a:cubicBezTo>
                    <a:cubicBezTo>
                      <a:pt x="171" y="107"/>
                      <a:pt x="159" y="113"/>
                      <a:pt x="147" y="119"/>
                    </a:cubicBezTo>
                    <a:cubicBezTo>
                      <a:pt x="138" y="124"/>
                      <a:pt x="129" y="129"/>
                      <a:pt x="120" y="133"/>
                    </a:cubicBezTo>
                    <a:cubicBezTo>
                      <a:pt x="117" y="135"/>
                      <a:pt x="114" y="135"/>
                      <a:pt x="111" y="136"/>
                    </a:cubicBezTo>
                    <a:cubicBezTo>
                      <a:pt x="103" y="140"/>
                      <a:pt x="95" y="144"/>
                      <a:pt x="87" y="147"/>
                    </a:cubicBezTo>
                    <a:cubicBezTo>
                      <a:pt x="83" y="150"/>
                      <a:pt x="78" y="151"/>
                      <a:pt x="73" y="153"/>
                    </a:cubicBezTo>
                    <a:cubicBezTo>
                      <a:pt x="60" y="159"/>
                      <a:pt x="47" y="164"/>
                      <a:pt x="36" y="172"/>
                    </a:cubicBezTo>
                    <a:cubicBezTo>
                      <a:pt x="31" y="176"/>
                      <a:pt x="26" y="177"/>
                      <a:pt x="21" y="180"/>
                    </a:cubicBezTo>
                    <a:cubicBezTo>
                      <a:pt x="19" y="180"/>
                      <a:pt x="17" y="181"/>
                      <a:pt x="16" y="182"/>
                    </a:cubicBezTo>
                    <a:cubicBezTo>
                      <a:pt x="11" y="185"/>
                      <a:pt x="7" y="186"/>
                      <a:pt x="2" y="184"/>
                    </a:cubicBezTo>
                    <a:cubicBezTo>
                      <a:pt x="1" y="184"/>
                      <a:pt x="0" y="182"/>
                      <a:pt x="0" y="182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70" name="Freeform 29"/>
              <p:cNvSpPr>
                <a:spLocks/>
              </p:cNvSpPr>
              <p:nvPr/>
            </p:nvSpPr>
            <p:spPr bwMode="auto">
              <a:xfrm>
                <a:off x="3805238" y="2825751"/>
                <a:ext cx="609600" cy="452438"/>
              </a:xfrm>
              <a:custGeom>
                <a:avLst/>
                <a:gdLst>
                  <a:gd name="T0" fmla="*/ 232 w 232"/>
                  <a:gd name="T1" fmla="*/ 172 h 172"/>
                  <a:gd name="T2" fmla="*/ 225 w 232"/>
                  <a:gd name="T3" fmla="*/ 170 h 172"/>
                  <a:gd name="T4" fmla="*/ 196 w 232"/>
                  <a:gd name="T5" fmla="*/ 154 h 172"/>
                  <a:gd name="T6" fmla="*/ 172 w 232"/>
                  <a:gd name="T7" fmla="*/ 141 h 172"/>
                  <a:gd name="T8" fmla="*/ 159 w 232"/>
                  <a:gd name="T9" fmla="*/ 133 h 172"/>
                  <a:gd name="T10" fmla="*/ 130 w 232"/>
                  <a:gd name="T11" fmla="*/ 118 h 172"/>
                  <a:gd name="T12" fmla="*/ 89 w 232"/>
                  <a:gd name="T13" fmla="*/ 98 h 172"/>
                  <a:gd name="T14" fmla="*/ 70 w 232"/>
                  <a:gd name="T15" fmla="*/ 87 h 172"/>
                  <a:gd name="T16" fmla="*/ 43 w 232"/>
                  <a:gd name="T17" fmla="*/ 73 h 172"/>
                  <a:gd name="T18" fmla="*/ 13 w 232"/>
                  <a:gd name="T19" fmla="*/ 55 h 172"/>
                  <a:gd name="T20" fmla="*/ 7 w 232"/>
                  <a:gd name="T21" fmla="*/ 44 h 172"/>
                  <a:gd name="T22" fmla="*/ 2 w 232"/>
                  <a:gd name="T23" fmla="*/ 16 h 172"/>
                  <a:gd name="T24" fmla="*/ 1 w 232"/>
                  <a:gd name="T25" fmla="*/ 7 h 172"/>
                  <a:gd name="T26" fmla="*/ 0 w 232"/>
                  <a:gd name="T27" fmla="*/ 0 h 172"/>
                  <a:gd name="T28" fmla="*/ 4 w 232"/>
                  <a:gd name="T29" fmla="*/ 2 h 172"/>
                  <a:gd name="T30" fmla="*/ 19 w 232"/>
                  <a:gd name="T31" fmla="*/ 14 h 172"/>
                  <a:gd name="T32" fmla="*/ 28 w 232"/>
                  <a:gd name="T33" fmla="*/ 19 h 172"/>
                  <a:gd name="T34" fmla="*/ 31 w 232"/>
                  <a:gd name="T35" fmla="*/ 21 h 172"/>
                  <a:gd name="T36" fmla="*/ 40 w 232"/>
                  <a:gd name="T37" fmla="*/ 28 h 172"/>
                  <a:gd name="T38" fmla="*/ 53 w 232"/>
                  <a:gd name="T39" fmla="*/ 37 h 172"/>
                  <a:gd name="T40" fmla="*/ 103 w 232"/>
                  <a:gd name="T41" fmla="*/ 75 h 172"/>
                  <a:gd name="T42" fmla="*/ 114 w 232"/>
                  <a:gd name="T43" fmla="*/ 84 h 172"/>
                  <a:gd name="T44" fmla="*/ 143 w 232"/>
                  <a:gd name="T45" fmla="*/ 106 h 172"/>
                  <a:gd name="T46" fmla="*/ 153 w 232"/>
                  <a:gd name="T47" fmla="*/ 114 h 172"/>
                  <a:gd name="T48" fmla="*/ 184 w 232"/>
                  <a:gd name="T49" fmla="*/ 135 h 172"/>
                  <a:gd name="T50" fmla="*/ 201 w 232"/>
                  <a:gd name="T51" fmla="*/ 147 h 172"/>
                  <a:gd name="T52" fmla="*/ 216 w 232"/>
                  <a:gd name="T53" fmla="*/ 157 h 172"/>
                  <a:gd name="T54" fmla="*/ 218 w 232"/>
                  <a:gd name="T55" fmla="*/ 159 h 172"/>
                  <a:gd name="T56" fmla="*/ 232 w 232"/>
                  <a:gd name="T57" fmla="*/ 172 h 1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232" h="172">
                    <a:moveTo>
                      <a:pt x="232" y="172"/>
                    </a:moveTo>
                    <a:cubicBezTo>
                      <a:pt x="230" y="171"/>
                      <a:pt x="227" y="171"/>
                      <a:pt x="225" y="170"/>
                    </a:cubicBezTo>
                    <a:cubicBezTo>
                      <a:pt x="215" y="165"/>
                      <a:pt x="206" y="160"/>
                      <a:pt x="196" y="154"/>
                    </a:cubicBezTo>
                    <a:cubicBezTo>
                      <a:pt x="189" y="150"/>
                      <a:pt x="182" y="144"/>
                      <a:pt x="172" y="141"/>
                    </a:cubicBezTo>
                    <a:cubicBezTo>
                      <a:pt x="168" y="140"/>
                      <a:pt x="164" y="136"/>
                      <a:pt x="159" y="133"/>
                    </a:cubicBezTo>
                    <a:cubicBezTo>
                      <a:pt x="150" y="128"/>
                      <a:pt x="140" y="123"/>
                      <a:pt x="130" y="118"/>
                    </a:cubicBezTo>
                    <a:cubicBezTo>
                      <a:pt x="116" y="111"/>
                      <a:pt x="103" y="105"/>
                      <a:pt x="89" y="98"/>
                    </a:cubicBezTo>
                    <a:cubicBezTo>
                      <a:pt x="83" y="94"/>
                      <a:pt x="77" y="90"/>
                      <a:pt x="70" y="87"/>
                    </a:cubicBezTo>
                    <a:cubicBezTo>
                      <a:pt x="61" y="82"/>
                      <a:pt x="52" y="78"/>
                      <a:pt x="43" y="73"/>
                    </a:cubicBezTo>
                    <a:cubicBezTo>
                      <a:pt x="33" y="68"/>
                      <a:pt x="23" y="61"/>
                      <a:pt x="13" y="55"/>
                    </a:cubicBezTo>
                    <a:cubicBezTo>
                      <a:pt x="9" y="53"/>
                      <a:pt x="8" y="48"/>
                      <a:pt x="7" y="44"/>
                    </a:cubicBezTo>
                    <a:cubicBezTo>
                      <a:pt x="5" y="34"/>
                      <a:pt x="4" y="25"/>
                      <a:pt x="2" y="16"/>
                    </a:cubicBezTo>
                    <a:cubicBezTo>
                      <a:pt x="2" y="13"/>
                      <a:pt x="1" y="10"/>
                      <a:pt x="1" y="7"/>
                    </a:cubicBezTo>
                    <a:cubicBezTo>
                      <a:pt x="0" y="5"/>
                      <a:pt x="0" y="3"/>
                      <a:pt x="0" y="0"/>
                    </a:cubicBezTo>
                    <a:cubicBezTo>
                      <a:pt x="2" y="1"/>
                      <a:pt x="3" y="1"/>
                      <a:pt x="4" y="2"/>
                    </a:cubicBezTo>
                    <a:cubicBezTo>
                      <a:pt x="8" y="7"/>
                      <a:pt x="15" y="8"/>
                      <a:pt x="19" y="14"/>
                    </a:cubicBezTo>
                    <a:cubicBezTo>
                      <a:pt x="21" y="16"/>
                      <a:pt x="25" y="17"/>
                      <a:pt x="28" y="19"/>
                    </a:cubicBezTo>
                    <a:cubicBezTo>
                      <a:pt x="29" y="20"/>
                      <a:pt x="30" y="21"/>
                      <a:pt x="31" y="21"/>
                    </a:cubicBezTo>
                    <a:cubicBezTo>
                      <a:pt x="34" y="23"/>
                      <a:pt x="37" y="26"/>
                      <a:pt x="40" y="28"/>
                    </a:cubicBezTo>
                    <a:cubicBezTo>
                      <a:pt x="45" y="31"/>
                      <a:pt x="49" y="34"/>
                      <a:pt x="53" y="37"/>
                    </a:cubicBezTo>
                    <a:cubicBezTo>
                      <a:pt x="69" y="51"/>
                      <a:pt x="85" y="64"/>
                      <a:pt x="103" y="75"/>
                    </a:cubicBezTo>
                    <a:cubicBezTo>
                      <a:pt x="107" y="77"/>
                      <a:pt x="110" y="81"/>
                      <a:pt x="114" y="84"/>
                    </a:cubicBezTo>
                    <a:cubicBezTo>
                      <a:pt x="124" y="91"/>
                      <a:pt x="134" y="98"/>
                      <a:pt x="143" y="106"/>
                    </a:cubicBezTo>
                    <a:cubicBezTo>
                      <a:pt x="147" y="108"/>
                      <a:pt x="150" y="111"/>
                      <a:pt x="153" y="114"/>
                    </a:cubicBezTo>
                    <a:cubicBezTo>
                      <a:pt x="162" y="122"/>
                      <a:pt x="173" y="128"/>
                      <a:pt x="184" y="135"/>
                    </a:cubicBezTo>
                    <a:cubicBezTo>
                      <a:pt x="189" y="139"/>
                      <a:pt x="195" y="143"/>
                      <a:pt x="201" y="147"/>
                    </a:cubicBezTo>
                    <a:cubicBezTo>
                      <a:pt x="206" y="150"/>
                      <a:pt x="209" y="156"/>
                      <a:pt x="216" y="157"/>
                    </a:cubicBezTo>
                    <a:cubicBezTo>
                      <a:pt x="217" y="157"/>
                      <a:pt x="218" y="158"/>
                      <a:pt x="218" y="159"/>
                    </a:cubicBezTo>
                    <a:cubicBezTo>
                      <a:pt x="221" y="165"/>
                      <a:pt x="228" y="166"/>
                      <a:pt x="232" y="172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71" name="Freeform 30"/>
              <p:cNvSpPr>
                <a:spLocks/>
              </p:cNvSpPr>
              <p:nvPr/>
            </p:nvSpPr>
            <p:spPr bwMode="auto">
              <a:xfrm>
                <a:off x="3859213" y="6527801"/>
                <a:ext cx="508000" cy="187325"/>
              </a:xfrm>
              <a:custGeom>
                <a:avLst/>
                <a:gdLst>
                  <a:gd name="T0" fmla="*/ 2 w 193"/>
                  <a:gd name="T1" fmla="*/ 0 h 71"/>
                  <a:gd name="T2" fmla="*/ 4 w 193"/>
                  <a:gd name="T3" fmla="*/ 1 h 71"/>
                  <a:gd name="T4" fmla="*/ 15 w 193"/>
                  <a:gd name="T5" fmla="*/ 12 h 71"/>
                  <a:gd name="T6" fmla="*/ 18 w 193"/>
                  <a:gd name="T7" fmla="*/ 15 h 71"/>
                  <a:gd name="T8" fmla="*/ 44 w 193"/>
                  <a:gd name="T9" fmla="*/ 31 h 71"/>
                  <a:gd name="T10" fmla="*/ 73 w 193"/>
                  <a:gd name="T11" fmla="*/ 39 h 71"/>
                  <a:gd name="T12" fmla="*/ 110 w 193"/>
                  <a:gd name="T13" fmla="*/ 41 h 71"/>
                  <a:gd name="T14" fmla="*/ 129 w 193"/>
                  <a:gd name="T15" fmla="*/ 39 h 71"/>
                  <a:gd name="T16" fmla="*/ 164 w 193"/>
                  <a:gd name="T17" fmla="*/ 33 h 71"/>
                  <a:gd name="T18" fmla="*/ 181 w 193"/>
                  <a:gd name="T19" fmla="*/ 27 h 71"/>
                  <a:gd name="T20" fmla="*/ 191 w 193"/>
                  <a:gd name="T21" fmla="*/ 20 h 71"/>
                  <a:gd name="T22" fmla="*/ 190 w 193"/>
                  <a:gd name="T23" fmla="*/ 27 h 71"/>
                  <a:gd name="T24" fmla="*/ 179 w 193"/>
                  <a:gd name="T25" fmla="*/ 40 h 71"/>
                  <a:gd name="T26" fmla="*/ 164 w 193"/>
                  <a:gd name="T27" fmla="*/ 51 h 71"/>
                  <a:gd name="T28" fmla="*/ 128 w 193"/>
                  <a:gd name="T29" fmla="*/ 67 h 71"/>
                  <a:gd name="T30" fmla="*/ 79 w 193"/>
                  <a:gd name="T31" fmla="*/ 66 h 71"/>
                  <a:gd name="T32" fmla="*/ 47 w 193"/>
                  <a:gd name="T33" fmla="*/ 52 h 71"/>
                  <a:gd name="T34" fmla="*/ 36 w 193"/>
                  <a:gd name="T35" fmla="*/ 45 h 71"/>
                  <a:gd name="T36" fmla="*/ 20 w 193"/>
                  <a:gd name="T37" fmla="*/ 34 h 71"/>
                  <a:gd name="T38" fmla="*/ 3 w 193"/>
                  <a:gd name="T39" fmla="*/ 11 h 71"/>
                  <a:gd name="T40" fmla="*/ 0 w 193"/>
                  <a:gd name="T41" fmla="*/ 1 h 71"/>
                  <a:gd name="T42" fmla="*/ 2 w 193"/>
                  <a:gd name="T43" fmla="*/ 0 h 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93" h="71">
                    <a:moveTo>
                      <a:pt x="2" y="0"/>
                    </a:moveTo>
                    <a:cubicBezTo>
                      <a:pt x="2" y="0"/>
                      <a:pt x="3" y="1"/>
                      <a:pt x="4" y="1"/>
                    </a:cubicBezTo>
                    <a:cubicBezTo>
                      <a:pt x="7" y="5"/>
                      <a:pt x="10" y="10"/>
                      <a:pt x="15" y="12"/>
                    </a:cubicBezTo>
                    <a:cubicBezTo>
                      <a:pt x="16" y="13"/>
                      <a:pt x="18" y="14"/>
                      <a:pt x="18" y="15"/>
                    </a:cubicBezTo>
                    <a:cubicBezTo>
                      <a:pt x="24" y="26"/>
                      <a:pt x="35" y="28"/>
                      <a:pt x="44" y="31"/>
                    </a:cubicBezTo>
                    <a:cubicBezTo>
                      <a:pt x="54" y="35"/>
                      <a:pt x="64" y="37"/>
                      <a:pt x="73" y="39"/>
                    </a:cubicBezTo>
                    <a:cubicBezTo>
                      <a:pt x="86" y="43"/>
                      <a:pt x="98" y="42"/>
                      <a:pt x="110" y="41"/>
                    </a:cubicBezTo>
                    <a:cubicBezTo>
                      <a:pt x="117" y="41"/>
                      <a:pt x="123" y="41"/>
                      <a:pt x="129" y="39"/>
                    </a:cubicBezTo>
                    <a:cubicBezTo>
                      <a:pt x="141" y="38"/>
                      <a:pt x="152" y="35"/>
                      <a:pt x="164" y="33"/>
                    </a:cubicBezTo>
                    <a:cubicBezTo>
                      <a:pt x="170" y="32"/>
                      <a:pt x="176" y="30"/>
                      <a:pt x="181" y="27"/>
                    </a:cubicBezTo>
                    <a:cubicBezTo>
                      <a:pt x="185" y="26"/>
                      <a:pt x="188" y="23"/>
                      <a:pt x="191" y="20"/>
                    </a:cubicBezTo>
                    <a:cubicBezTo>
                      <a:pt x="193" y="23"/>
                      <a:pt x="191" y="25"/>
                      <a:pt x="190" y="27"/>
                    </a:cubicBezTo>
                    <a:cubicBezTo>
                      <a:pt x="187" y="31"/>
                      <a:pt x="183" y="36"/>
                      <a:pt x="179" y="40"/>
                    </a:cubicBezTo>
                    <a:cubicBezTo>
                      <a:pt x="174" y="44"/>
                      <a:pt x="169" y="47"/>
                      <a:pt x="164" y="51"/>
                    </a:cubicBezTo>
                    <a:cubicBezTo>
                      <a:pt x="153" y="60"/>
                      <a:pt x="141" y="64"/>
                      <a:pt x="128" y="67"/>
                    </a:cubicBezTo>
                    <a:cubicBezTo>
                      <a:pt x="112" y="71"/>
                      <a:pt x="95" y="70"/>
                      <a:pt x="79" y="66"/>
                    </a:cubicBezTo>
                    <a:cubicBezTo>
                      <a:pt x="68" y="62"/>
                      <a:pt x="56" y="60"/>
                      <a:pt x="47" y="52"/>
                    </a:cubicBezTo>
                    <a:cubicBezTo>
                      <a:pt x="44" y="49"/>
                      <a:pt x="39" y="48"/>
                      <a:pt x="36" y="45"/>
                    </a:cubicBezTo>
                    <a:cubicBezTo>
                      <a:pt x="31" y="41"/>
                      <a:pt x="26" y="38"/>
                      <a:pt x="20" y="34"/>
                    </a:cubicBezTo>
                    <a:cubicBezTo>
                      <a:pt x="11" y="29"/>
                      <a:pt x="7" y="20"/>
                      <a:pt x="3" y="11"/>
                    </a:cubicBezTo>
                    <a:cubicBezTo>
                      <a:pt x="2" y="8"/>
                      <a:pt x="1" y="4"/>
                      <a:pt x="0" y="1"/>
                    </a:cubicBezTo>
                    <a:cubicBezTo>
                      <a:pt x="0" y="0"/>
                      <a:pt x="1" y="0"/>
                      <a:pt x="2" y="0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72" name="Freeform 31"/>
              <p:cNvSpPr>
                <a:spLocks/>
              </p:cNvSpPr>
              <p:nvPr/>
            </p:nvSpPr>
            <p:spPr bwMode="auto">
              <a:xfrm>
                <a:off x="4514850" y="3367088"/>
                <a:ext cx="182563" cy="141288"/>
              </a:xfrm>
              <a:custGeom>
                <a:avLst/>
                <a:gdLst>
                  <a:gd name="T0" fmla="*/ 2 w 70"/>
                  <a:gd name="T1" fmla="*/ 0 h 54"/>
                  <a:gd name="T2" fmla="*/ 30 w 70"/>
                  <a:gd name="T3" fmla="*/ 13 h 54"/>
                  <a:gd name="T4" fmla="*/ 33 w 70"/>
                  <a:gd name="T5" fmla="*/ 15 h 54"/>
                  <a:gd name="T6" fmla="*/ 47 w 70"/>
                  <a:gd name="T7" fmla="*/ 23 h 54"/>
                  <a:gd name="T8" fmla="*/ 70 w 70"/>
                  <a:gd name="T9" fmla="*/ 9 h 54"/>
                  <a:gd name="T10" fmla="*/ 69 w 70"/>
                  <a:gd name="T11" fmla="*/ 20 h 54"/>
                  <a:gd name="T12" fmla="*/ 61 w 70"/>
                  <a:gd name="T13" fmla="*/ 41 h 54"/>
                  <a:gd name="T14" fmla="*/ 39 w 70"/>
                  <a:gd name="T15" fmla="*/ 53 h 54"/>
                  <a:gd name="T16" fmla="*/ 21 w 70"/>
                  <a:gd name="T17" fmla="*/ 49 h 54"/>
                  <a:gd name="T18" fmla="*/ 9 w 70"/>
                  <a:gd name="T19" fmla="*/ 43 h 54"/>
                  <a:gd name="T20" fmla="*/ 2 w 70"/>
                  <a:gd name="T21" fmla="*/ 0 h 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70" h="54">
                    <a:moveTo>
                      <a:pt x="2" y="0"/>
                    </a:moveTo>
                    <a:cubicBezTo>
                      <a:pt x="11" y="4"/>
                      <a:pt x="21" y="9"/>
                      <a:pt x="30" y="13"/>
                    </a:cubicBezTo>
                    <a:cubicBezTo>
                      <a:pt x="31" y="13"/>
                      <a:pt x="33" y="14"/>
                      <a:pt x="33" y="15"/>
                    </a:cubicBezTo>
                    <a:cubicBezTo>
                      <a:pt x="36" y="20"/>
                      <a:pt x="42" y="21"/>
                      <a:pt x="47" y="23"/>
                    </a:cubicBezTo>
                    <a:cubicBezTo>
                      <a:pt x="52" y="16"/>
                      <a:pt x="59" y="11"/>
                      <a:pt x="70" y="9"/>
                    </a:cubicBezTo>
                    <a:cubicBezTo>
                      <a:pt x="70" y="13"/>
                      <a:pt x="69" y="16"/>
                      <a:pt x="69" y="20"/>
                    </a:cubicBezTo>
                    <a:cubicBezTo>
                      <a:pt x="69" y="27"/>
                      <a:pt x="66" y="35"/>
                      <a:pt x="61" y="41"/>
                    </a:cubicBezTo>
                    <a:cubicBezTo>
                      <a:pt x="55" y="47"/>
                      <a:pt x="48" y="52"/>
                      <a:pt x="39" y="53"/>
                    </a:cubicBezTo>
                    <a:cubicBezTo>
                      <a:pt x="33" y="54"/>
                      <a:pt x="27" y="51"/>
                      <a:pt x="21" y="49"/>
                    </a:cubicBezTo>
                    <a:cubicBezTo>
                      <a:pt x="17" y="48"/>
                      <a:pt x="13" y="45"/>
                      <a:pt x="9" y="43"/>
                    </a:cubicBezTo>
                    <a:cubicBezTo>
                      <a:pt x="8" y="28"/>
                      <a:pt x="0" y="15"/>
                      <a:pt x="2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73" name="Freeform 32"/>
              <p:cNvSpPr>
                <a:spLocks/>
              </p:cNvSpPr>
              <p:nvPr/>
            </p:nvSpPr>
            <p:spPr bwMode="auto">
              <a:xfrm>
                <a:off x="4611688" y="4259263"/>
                <a:ext cx="73025" cy="242888"/>
              </a:xfrm>
              <a:custGeom>
                <a:avLst/>
                <a:gdLst>
                  <a:gd name="T0" fmla="*/ 21 w 28"/>
                  <a:gd name="T1" fmla="*/ 89 h 93"/>
                  <a:gd name="T2" fmla="*/ 5 w 28"/>
                  <a:gd name="T3" fmla="*/ 91 h 93"/>
                  <a:gd name="T4" fmla="*/ 4 w 28"/>
                  <a:gd name="T5" fmla="*/ 79 h 93"/>
                  <a:gd name="T6" fmla="*/ 3 w 28"/>
                  <a:gd name="T7" fmla="*/ 56 h 93"/>
                  <a:gd name="T8" fmla="*/ 2 w 28"/>
                  <a:gd name="T9" fmla="*/ 43 h 93"/>
                  <a:gd name="T10" fmla="*/ 1 w 28"/>
                  <a:gd name="T11" fmla="*/ 20 h 93"/>
                  <a:gd name="T12" fmla="*/ 2 w 28"/>
                  <a:gd name="T13" fmla="*/ 0 h 93"/>
                  <a:gd name="T14" fmla="*/ 28 w 28"/>
                  <a:gd name="T15" fmla="*/ 2 h 93"/>
                  <a:gd name="T16" fmla="*/ 26 w 28"/>
                  <a:gd name="T17" fmla="*/ 33 h 93"/>
                  <a:gd name="T18" fmla="*/ 24 w 28"/>
                  <a:gd name="T19" fmla="*/ 45 h 93"/>
                  <a:gd name="T20" fmla="*/ 23 w 28"/>
                  <a:gd name="T21" fmla="*/ 62 h 93"/>
                  <a:gd name="T22" fmla="*/ 22 w 28"/>
                  <a:gd name="T23" fmla="*/ 68 h 93"/>
                  <a:gd name="T24" fmla="*/ 20 w 28"/>
                  <a:gd name="T25" fmla="*/ 77 h 93"/>
                  <a:gd name="T26" fmla="*/ 21 w 28"/>
                  <a:gd name="T27" fmla="*/ 89 h 9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28" h="93">
                    <a:moveTo>
                      <a:pt x="21" y="89"/>
                    </a:moveTo>
                    <a:cubicBezTo>
                      <a:pt x="15" y="93"/>
                      <a:pt x="11" y="90"/>
                      <a:pt x="5" y="91"/>
                    </a:cubicBezTo>
                    <a:cubicBezTo>
                      <a:pt x="5" y="87"/>
                      <a:pt x="4" y="83"/>
                      <a:pt x="4" y="79"/>
                    </a:cubicBezTo>
                    <a:cubicBezTo>
                      <a:pt x="4" y="71"/>
                      <a:pt x="4" y="63"/>
                      <a:pt x="3" y="56"/>
                    </a:cubicBezTo>
                    <a:cubicBezTo>
                      <a:pt x="3" y="51"/>
                      <a:pt x="2" y="47"/>
                      <a:pt x="2" y="43"/>
                    </a:cubicBezTo>
                    <a:cubicBezTo>
                      <a:pt x="2" y="35"/>
                      <a:pt x="3" y="27"/>
                      <a:pt x="1" y="20"/>
                    </a:cubicBezTo>
                    <a:cubicBezTo>
                      <a:pt x="0" y="13"/>
                      <a:pt x="1" y="6"/>
                      <a:pt x="2" y="0"/>
                    </a:cubicBezTo>
                    <a:cubicBezTo>
                      <a:pt x="11" y="1"/>
                      <a:pt x="20" y="1"/>
                      <a:pt x="28" y="2"/>
                    </a:cubicBezTo>
                    <a:cubicBezTo>
                      <a:pt x="28" y="12"/>
                      <a:pt x="27" y="23"/>
                      <a:pt x="26" y="33"/>
                    </a:cubicBezTo>
                    <a:cubicBezTo>
                      <a:pt x="25" y="37"/>
                      <a:pt x="25" y="41"/>
                      <a:pt x="24" y="45"/>
                    </a:cubicBezTo>
                    <a:cubicBezTo>
                      <a:pt x="23" y="51"/>
                      <a:pt x="22" y="56"/>
                      <a:pt x="23" y="62"/>
                    </a:cubicBezTo>
                    <a:cubicBezTo>
                      <a:pt x="23" y="64"/>
                      <a:pt x="22" y="66"/>
                      <a:pt x="22" y="68"/>
                    </a:cubicBezTo>
                    <a:cubicBezTo>
                      <a:pt x="21" y="71"/>
                      <a:pt x="20" y="74"/>
                      <a:pt x="20" y="77"/>
                    </a:cubicBezTo>
                    <a:cubicBezTo>
                      <a:pt x="20" y="81"/>
                      <a:pt x="20" y="85"/>
                      <a:pt x="21" y="8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74" name="Freeform 33"/>
              <p:cNvSpPr>
                <a:spLocks/>
              </p:cNvSpPr>
              <p:nvPr/>
            </p:nvSpPr>
            <p:spPr bwMode="auto">
              <a:xfrm>
                <a:off x="4254500" y="6169026"/>
                <a:ext cx="160338" cy="93663"/>
              </a:xfrm>
              <a:custGeom>
                <a:avLst/>
                <a:gdLst>
                  <a:gd name="T0" fmla="*/ 0 w 61"/>
                  <a:gd name="T1" fmla="*/ 5 h 36"/>
                  <a:gd name="T2" fmla="*/ 3 w 61"/>
                  <a:gd name="T3" fmla="*/ 4 h 36"/>
                  <a:gd name="T4" fmla="*/ 58 w 61"/>
                  <a:gd name="T5" fmla="*/ 0 h 36"/>
                  <a:gd name="T6" fmla="*/ 56 w 61"/>
                  <a:gd name="T7" fmla="*/ 11 h 36"/>
                  <a:gd name="T8" fmla="*/ 54 w 61"/>
                  <a:gd name="T9" fmla="*/ 16 h 36"/>
                  <a:gd name="T10" fmla="*/ 54 w 61"/>
                  <a:gd name="T11" fmla="*/ 36 h 36"/>
                  <a:gd name="T12" fmla="*/ 0 w 61"/>
                  <a:gd name="T13" fmla="*/ 5 h 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61" h="36">
                    <a:moveTo>
                      <a:pt x="0" y="5"/>
                    </a:moveTo>
                    <a:cubicBezTo>
                      <a:pt x="1" y="4"/>
                      <a:pt x="2" y="4"/>
                      <a:pt x="3" y="4"/>
                    </a:cubicBezTo>
                    <a:cubicBezTo>
                      <a:pt x="22" y="2"/>
                      <a:pt x="40" y="1"/>
                      <a:pt x="58" y="0"/>
                    </a:cubicBezTo>
                    <a:cubicBezTo>
                      <a:pt x="60" y="4"/>
                      <a:pt x="61" y="8"/>
                      <a:pt x="56" y="11"/>
                    </a:cubicBezTo>
                    <a:cubicBezTo>
                      <a:pt x="53" y="12"/>
                      <a:pt x="54" y="14"/>
                      <a:pt x="54" y="16"/>
                    </a:cubicBezTo>
                    <a:cubicBezTo>
                      <a:pt x="55" y="22"/>
                      <a:pt x="54" y="29"/>
                      <a:pt x="54" y="36"/>
                    </a:cubicBezTo>
                    <a:cubicBezTo>
                      <a:pt x="36" y="25"/>
                      <a:pt x="18" y="15"/>
                      <a:pt x="0" y="5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75" name="Freeform 34"/>
              <p:cNvSpPr>
                <a:spLocks/>
              </p:cNvSpPr>
              <p:nvPr/>
            </p:nvSpPr>
            <p:spPr bwMode="auto">
              <a:xfrm>
                <a:off x="4624388" y="4524376"/>
                <a:ext cx="42863" cy="201613"/>
              </a:xfrm>
              <a:custGeom>
                <a:avLst/>
                <a:gdLst>
                  <a:gd name="T0" fmla="*/ 0 w 16"/>
                  <a:gd name="T1" fmla="*/ 0 h 77"/>
                  <a:gd name="T2" fmla="*/ 14 w 16"/>
                  <a:gd name="T3" fmla="*/ 0 h 77"/>
                  <a:gd name="T4" fmla="*/ 14 w 16"/>
                  <a:gd name="T5" fmla="*/ 33 h 77"/>
                  <a:gd name="T6" fmla="*/ 13 w 16"/>
                  <a:gd name="T7" fmla="*/ 47 h 77"/>
                  <a:gd name="T8" fmla="*/ 13 w 16"/>
                  <a:gd name="T9" fmla="*/ 52 h 77"/>
                  <a:gd name="T10" fmla="*/ 13 w 16"/>
                  <a:gd name="T11" fmla="*/ 77 h 77"/>
                  <a:gd name="T12" fmla="*/ 2 w 16"/>
                  <a:gd name="T13" fmla="*/ 77 h 77"/>
                  <a:gd name="T14" fmla="*/ 1 w 16"/>
                  <a:gd name="T15" fmla="*/ 42 h 77"/>
                  <a:gd name="T16" fmla="*/ 0 w 16"/>
                  <a:gd name="T17" fmla="*/ 23 h 77"/>
                  <a:gd name="T18" fmla="*/ 0 w 16"/>
                  <a:gd name="T19" fmla="*/ 0 h 7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6" h="77">
                    <a:moveTo>
                      <a:pt x="0" y="0"/>
                    </a:moveTo>
                    <a:cubicBezTo>
                      <a:pt x="5" y="0"/>
                      <a:pt x="9" y="0"/>
                      <a:pt x="14" y="0"/>
                    </a:cubicBezTo>
                    <a:cubicBezTo>
                      <a:pt x="15" y="11"/>
                      <a:pt x="16" y="22"/>
                      <a:pt x="14" y="33"/>
                    </a:cubicBezTo>
                    <a:cubicBezTo>
                      <a:pt x="13" y="37"/>
                      <a:pt x="13" y="42"/>
                      <a:pt x="13" y="47"/>
                    </a:cubicBezTo>
                    <a:cubicBezTo>
                      <a:pt x="13" y="49"/>
                      <a:pt x="13" y="50"/>
                      <a:pt x="13" y="52"/>
                    </a:cubicBezTo>
                    <a:cubicBezTo>
                      <a:pt x="13" y="60"/>
                      <a:pt x="13" y="68"/>
                      <a:pt x="13" y="77"/>
                    </a:cubicBezTo>
                    <a:cubicBezTo>
                      <a:pt x="10" y="77"/>
                      <a:pt x="6" y="77"/>
                      <a:pt x="2" y="77"/>
                    </a:cubicBezTo>
                    <a:cubicBezTo>
                      <a:pt x="2" y="66"/>
                      <a:pt x="2" y="54"/>
                      <a:pt x="1" y="42"/>
                    </a:cubicBezTo>
                    <a:cubicBezTo>
                      <a:pt x="1" y="36"/>
                      <a:pt x="0" y="29"/>
                      <a:pt x="0" y="23"/>
                    </a:cubicBezTo>
                    <a:cubicBezTo>
                      <a:pt x="0" y="15"/>
                      <a:pt x="0" y="7"/>
                      <a:pt x="0" y="0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76" name="Freeform 35"/>
              <p:cNvSpPr>
                <a:spLocks/>
              </p:cNvSpPr>
              <p:nvPr/>
            </p:nvSpPr>
            <p:spPr bwMode="auto">
              <a:xfrm>
                <a:off x="5145088" y="1081088"/>
                <a:ext cx="76200" cy="179388"/>
              </a:xfrm>
              <a:custGeom>
                <a:avLst/>
                <a:gdLst>
                  <a:gd name="T0" fmla="*/ 0 w 29"/>
                  <a:gd name="T1" fmla="*/ 68 h 68"/>
                  <a:gd name="T2" fmla="*/ 7 w 29"/>
                  <a:gd name="T3" fmla="*/ 39 h 68"/>
                  <a:gd name="T4" fmla="*/ 8 w 29"/>
                  <a:gd name="T5" fmla="*/ 20 h 68"/>
                  <a:gd name="T6" fmla="*/ 8 w 29"/>
                  <a:gd name="T7" fmla="*/ 13 h 68"/>
                  <a:gd name="T8" fmla="*/ 24 w 29"/>
                  <a:gd name="T9" fmla="*/ 3 h 68"/>
                  <a:gd name="T10" fmla="*/ 29 w 29"/>
                  <a:gd name="T11" fmla="*/ 11 h 68"/>
                  <a:gd name="T12" fmla="*/ 22 w 29"/>
                  <a:gd name="T13" fmla="*/ 40 h 68"/>
                  <a:gd name="T14" fmla="*/ 13 w 29"/>
                  <a:gd name="T15" fmla="*/ 58 h 68"/>
                  <a:gd name="T16" fmla="*/ 0 w 29"/>
                  <a:gd name="T17" fmla="*/ 68 h 6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29" h="68">
                    <a:moveTo>
                      <a:pt x="0" y="68"/>
                    </a:moveTo>
                    <a:cubicBezTo>
                      <a:pt x="3" y="57"/>
                      <a:pt x="5" y="49"/>
                      <a:pt x="7" y="39"/>
                    </a:cubicBezTo>
                    <a:cubicBezTo>
                      <a:pt x="8" y="33"/>
                      <a:pt x="8" y="26"/>
                      <a:pt x="8" y="20"/>
                    </a:cubicBezTo>
                    <a:cubicBezTo>
                      <a:pt x="8" y="17"/>
                      <a:pt x="8" y="15"/>
                      <a:pt x="8" y="13"/>
                    </a:cubicBezTo>
                    <a:cubicBezTo>
                      <a:pt x="9" y="5"/>
                      <a:pt x="17" y="0"/>
                      <a:pt x="24" y="3"/>
                    </a:cubicBezTo>
                    <a:cubicBezTo>
                      <a:pt x="27" y="4"/>
                      <a:pt x="29" y="7"/>
                      <a:pt x="29" y="11"/>
                    </a:cubicBezTo>
                    <a:cubicBezTo>
                      <a:pt x="29" y="21"/>
                      <a:pt x="28" y="31"/>
                      <a:pt x="22" y="40"/>
                    </a:cubicBezTo>
                    <a:cubicBezTo>
                      <a:pt x="18" y="46"/>
                      <a:pt x="16" y="52"/>
                      <a:pt x="13" y="58"/>
                    </a:cubicBezTo>
                    <a:cubicBezTo>
                      <a:pt x="10" y="62"/>
                      <a:pt x="6" y="65"/>
                      <a:pt x="0" y="68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77" name="Freeform 36"/>
              <p:cNvSpPr>
                <a:spLocks/>
              </p:cNvSpPr>
              <p:nvPr/>
            </p:nvSpPr>
            <p:spPr bwMode="auto">
              <a:xfrm>
                <a:off x="4119563" y="1063626"/>
                <a:ext cx="55563" cy="165100"/>
              </a:xfrm>
              <a:custGeom>
                <a:avLst/>
                <a:gdLst>
                  <a:gd name="T0" fmla="*/ 20 w 21"/>
                  <a:gd name="T1" fmla="*/ 63 h 63"/>
                  <a:gd name="T2" fmla="*/ 10 w 21"/>
                  <a:gd name="T3" fmla="*/ 55 h 63"/>
                  <a:gd name="T4" fmla="*/ 2 w 21"/>
                  <a:gd name="T5" fmla="*/ 22 h 63"/>
                  <a:gd name="T6" fmla="*/ 2 w 21"/>
                  <a:gd name="T7" fmla="*/ 18 h 63"/>
                  <a:gd name="T8" fmla="*/ 8 w 21"/>
                  <a:gd name="T9" fmla="*/ 3 h 63"/>
                  <a:gd name="T10" fmla="*/ 17 w 21"/>
                  <a:gd name="T11" fmla="*/ 1 h 63"/>
                  <a:gd name="T12" fmla="*/ 21 w 21"/>
                  <a:gd name="T13" fmla="*/ 9 h 63"/>
                  <a:gd name="T14" fmla="*/ 18 w 21"/>
                  <a:gd name="T15" fmla="*/ 37 h 63"/>
                  <a:gd name="T16" fmla="*/ 20 w 21"/>
                  <a:gd name="T17" fmla="*/ 59 h 63"/>
                  <a:gd name="T18" fmla="*/ 20 w 21"/>
                  <a:gd name="T19" fmla="*/ 63 h 6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1" h="63">
                    <a:moveTo>
                      <a:pt x="20" y="63"/>
                    </a:moveTo>
                    <a:cubicBezTo>
                      <a:pt x="15" y="62"/>
                      <a:pt x="12" y="59"/>
                      <a:pt x="10" y="55"/>
                    </a:cubicBezTo>
                    <a:cubicBezTo>
                      <a:pt x="5" y="45"/>
                      <a:pt x="2" y="34"/>
                      <a:pt x="2" y="22"/>
                    </a:cubicBezTo>
                    <a:cubicBezTo>
                      <a:pt x="2" y="20"/>
                      <a:pt x="2" y="19"/>
                      <a:pt x="2" y="18"/>
                    </a:cubicBezTo>
                    <a:cubicBezTo>
                      <a:pt x="0" y="11"/>
                      <a:pt x="4" y="7"/>
                      <a:pt x="8" y="3"/>
                    </a:cubicBezTo>
                    <a:cubicBezTo>
                      <a:pt x="11" y="0"/>
                      <a:pt x="14" y="0"/>
                      <a:pt x="17" y="1"/>
                    </a:cubicBezTo>
                    <a:cubicBezTo>
                      <a:pt x="20" y="3"/>
                      <a:pt x="21" y="5"/>
                      <a:pt x="21" y="9"/>
                    </a:cubicBezTo>
                    <a:cubicBezTo>
                      <a:pt x="20" y="18"/>
                      <a:pt x="20" y="27"/>
                      <a:pt x="18" y="37"/>
                    </a:cubicBezTo>
                    <a:cubicBezTo>
                      <a:pt x="18" y="44"/>
                      <a:pt x="18" y="52"/>
                      <a:pt x="20" y="59"/>
                    </a:cubicBezTo>
                    <a:cubicBezTo>
                      <a:pt x="20" y="60"/>
                      <a:pt x="20" y="61"/>
                      <a:pt x="20" y="63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78" name="Freeform 37"/>
              <p:cNvSpPr>
                <a:spLocks/>
              </p:cNvSpPr>
              <p:nvPr/>
            </p:nvSpPr>
            <p:spPr bwMode="auto">
              <a:xfrm>
                <a:off x="3910013" y="6145213"/>
                <a:ext cx="123825" cy="39688"/>
              </a:xfrm>
              <a:custGeom>
                <a:avLst/>
                <a:gdLst>
                  <a:gd name="T0" fmla="*/ 46 w 47"/>
                  <a:gd name="T1" fmla="*/ 8 h 15"/>
                  <a:gd name="T2" fmla="*/ 0 w 47"/>
                  <a:gd name="T3" fmla="*/ 15 h 15"/>
                  <a:gd name="T4" fmla="*/ 2 w 47"/>
                  <a:gd name="T5" fmla="*/ 0 h 15"/>
                  <a:gd name="T6" fmla="*/ 14 w 47"/>
                  <a:gd name="T7" fmla="*/ 3 h 15"/>
                  <a:gd name="T8" fmla="*/ 29 w 47"/>
                  <a:gd name="T9" fmla="*/ 5 h 15"/>
                  <a:gd name="T10" fmla="*/ 47 w 47"/>
                  <a:gd name="T11" fmla="*/ 7 h 15"/>
                  <a:gd name="T12" fmla="*/ 46 w 47"/>
                  <a:gd name="T13" fmla="*/ 8 h 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47" h="15">
                    <a:moveTo>
                      <a:pt x="46" y="8"/>
                    </a:moveTo>
                    <a:cubicBezTo>
                      <a:pt x="31" y="11"/>
                      <a:pt x="16" y="13"/>
                      <a:pt x="0" y="15"/>
                    </a:cubicBezTo>
                    <a:cubicBezTo>
                      <a:pt x="1" y="10"/>
                      <a:pt x="2" y="6"/>
                      <a:pt x="2" y="0"/>
                    </a:cubicBezTo>
                    <a:cubicBezTo>
                      <a:pt x="6" y="1"/>
                      <a:pt x="10" y="1"/>
                      <a:pt x="14" y="3"/>
                    </a:cubicBezTo>
                    <a:cubicBezTo>
                      <a:pt x="18" y="5"/>
                      <a:pt x="24" y="4"/>
                      <a:pt x="29" y="5"/>
                    </a:cubicBezTo>
                    <a:cubicBezTo>
                      <a:pt x="35" y="6"/>
                      <a:pt x="41" y="6"/>
                      <a:pt x="47" y="7"/>
                    </a:cubicBezTo>
                    <a:cubicBezTo>
                      <a:pt x="47" y="8"/>
                      <a:pt x="46" y="8"/>
                      <a:pt x="46" y="8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79" name="Freeform 38"/>
              <p:cNvSpPr>
                <a:spLocks noEditPoints="1"/>
              </p:cNvSpPr>
              <p:nvPr/>
            </p:nvSpPr>
            <p:spPr bwMode="auto">
              <a:xfrm>
                <a:off x="4829175" y="1027113"/>
                <a:ext cx="207963" cy="136525"/>
              </a:xfrm>
              <a:custGeom>
                <a:avLst/>
                <a:gdLst>
                  <a:gd name="T0" fmla="*/ 79 w 79"/>
                  <a:gd name="T1" fmla="*/ 18 h 52"/>
                  <a:gd name="T2" fmla="*/ 76 w 79"/>
                  <a:gd name="T3" fmla="*/ 24 h 52"/>
                  <a:gd name="T4" fmla="*/ 71 w 79"/>
                  <a:gd name="T5" fmla="*/ 23 h 52"/>
                  <a:gd name="T6" fmla="*/ 65 w 79"/>
                  <a:gd name="T7" fmla="*/ 36 h 52"/>
                  <a:gd name="T8" fmla="*/ 22 w 79"/>
                  <a:gd name="T9" fmla="*/ 36 h 52"/>
                  <a:gd name="T10" fmla="*/ 19 w 79"/>
                  <a:gd name="T11" fmla="*/ 30 h 52"/>
                  <a:gd name="T12" fmla="*/ 16 w 79"/>
                  <a:gd name="T13" fmla="*/ 17 h 52"/>
                  <a:gd name="T14" fmla="*/ 5 w 79"/>
                  <a:gd name="T15" fmla="*/ 18 h 52"/>
                  <a:gd name="T16" fmla="*/ 3 w 79"/>
                  <a:gd name="T17" fmla="*/ 11 h 52"/>
                  <a:gd name="T18" fmla="*/ 22 w 79"/>
                  <a:gd name="T19" fmla="*/ 2 h 52"/>
                  <a:gd name="T20" fmla="*/ 43 w 79"/>
                  <a:gd name="T21" fmla="*/ 0 h 52"/>
                  <a:gd name="T22" fmla="*/ 76 w 79"/>
                  <a:gd name="T23" fmla="*/ 12 h 52"/>
                  <a:gd name="T24" fmla="*/ 78 w 79"/>
                  <a:gd name="T25" fmla="*/ 14 h 52"/>
                  <a:gd name="T26" fmla="*/ 79 w 79"/>
                  <a:gd name="T27" fmla="*/ 18 h 52"/>
                  <a:gd name="T28" fmla="*/ 59 w 79"/>
                  <a:gd name="T29" fmla="*/ 13 h 52"/>
                  <a:gd name="T30" fmla="*/ 37 w 79"/>
                  <a:gd name="T31" fmla="*/ 11 h 52"/>
                  <a:gd name="T32" fmla="*/ 29 w 79"/>
                  <a:gd name="T33" fmla="*/ 19 h 52"/>
                  <a:gd name="T34" fmla="*/ 30 w 79"/>
                  <a:gd name="T35" fmla="*/ 23 h 52"/>
                  <a:gd name="T36" fmla="*/ 47 w 79"/>
                  <a:gd name="T37" fmla="*/ 32 h 52"/>
                  <a:gd name="T38" fmla="*/ 59 w 79"/>
                  <a:gd name="T39" fmla="*/ 13 h 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79" h="52">
                    <a:moveTo>
                      <a:pt x="79" y="18"/>
                    </a:moveTo>
                    <a:cubicBezTo>
                      <a:pt x="78" y="20"/>
                      <a:pt x="77" y="22"/>
                      <a:pt x="76" y="24"/>
                    </a:cubicBezTo>
                    <a:cubicBezTo>
                      <a:pt x="74" y="24"/>
                      <a:pt x="73" y="24"/>
                      <a:pt x="71" y="23"/>
                    </a:cubicBezTo>
                    <a:cubicBezTo>
                      <a:pt x="69" y="28"/>
                      <a:pt x="68" y="32"/>
                      <a:pt x="65" y="36"/>
                    </a:cubicBezTo>
                    <a:cubicBezTo>
                      <a:pt x="53" y="52"/>
                      <a:pt x="32" y="50"/>
                      <a:pt x="22" y="36"/>
                    </a:cubicBezTo>
                    <a:cubicBezTo>
                      <a:pt x="20" y="34"/>
                      <a:pt x="20" y="32"/>
                      <a:pt x="19" y="30"/>
                    </a:cubicBezTo>
                    <a:cubicBezTo>
                      <a:pt x="18" y="26"/>
                      <a:pt x="17" y="21"/>
                      <a:pt x="16" y="17"/>
                    </a:cubicBezTo>
                    <a:cubicBezTo>
                      <a:pt x="12" y="17"/>
                      <a:pt x="9" y="18"/>
                      <a:pt x="5" y="18"/>
                    </a:cubicBezTo>
                    <a:cubicBezTo>
                      <a:pt x="2" y="17"/>
                      <a:pt x="0" y="13"/>
                      <a:pt x="3" y="11"/>
                    </a:cubicBezTo>
                    <a:cubicBezTo>
                      <a:pt x="9" y="7"/>
                      <a:pt x="14" y="2"/>
                      <a:pt x="22" y="2"/>
                    </a:cubicBezTo>
                    <a:cubicBezTo>
                      <a:pt x="29" y="1"/>
                      <a:pt x="36" y="1"/>
                      <a:pt x="43" y="0"/>
                    </a:cubicBezTo>
                    <a:cubicBezTo>
                      <a:pt x="56" y="0"/>
                      <a:pt x="66" y="5"/>
                      <a:pt x="76" y="12"/>
                    </a:cubicBezTo>
                    <a:cubicBezTo>
                      <a:pt x="77" y="13"/>
                      <a:pt x="77" y="13"/>
                      <a:pt x="78" y="14"/>
                    </a:cubicBezTo>
                    <a:cubicBezTo>
                      <a:pt x="78" y="15"/>
                      <a:pt x="79" y="17"/>
                      <a:pt x="79" y="18"/>
                    </a:cubicBezTo>
                    <a:close/>
                    <a:moveTo>
                      <a:pt x="59" y="13"/>
                    </a:moveTo>
                    <a:cubicBezTo>
                      <a:pt x="52" y="11"/>
                      <a:pt x="44" y="11"/>
                      <a:pt x="37" y="11"/>
                    </a:cubicBezTo>
                    <a:cubicBezTo>
                      <a:pt x="28" y="11"/>
                      <a:pt x="28" y="11"/>
                      <a:pt x="29" y="19"/>
                    </a:cubicBezTo>
                    <a:cubicBezTo>
                      <a:pt x="30" y="21"/>
                      <a:pt x="30" y="22"/>
                      <a:pt x="30" y="23"/>
                    </a:cubicBezTo>
                    <a:cubicBezTo>
                      <a:pt x="31" y="32"/>
                      <a:pt x="39" y="36"/>
                      <a:pt x="47" y="32"/>
                    </a:cubicBezTo>
                    <a:cubicBezTo>
                      <a:pt x="55" y="28"/>
                      <a:pt x="57" y="21"/>
                      <a:pt x="59" y="13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80" name="Freeform 39"/>
              <p:cNvSpPr>
                <a:spLocks noEditPoints="1"/>
              </p:cNvSpPr>
              <p:nvPr/>
            </p:nvSpPr>
            <p:spPr bwMode="auto">
              <a:xfrm>
                <a:off x="4322763" y="995363"/>
                <a:ext cx="244475" cy="131763"/>
              </a:xfrm>
              <a:custGeom>
                <a:avLst/>
                <a:gdLst>
                  <a:gd name="T0" fmla="*/ 92 w 93"/>
                  <a:gd name="T1" fmla="*/ 20 h 50"/>
                  <a:gd name="T2" fmla="*/ 81 w 93"/>
                  <a:gd name="T3" fmla="*/ 17 h 50"/>
                  <a:gd name="T4" fmla="*/ 79 w 93"/>
                  <a:gd name="T5" fmla="*/ 22 h 50"/>
                  <a:gd name="T6" fmla="*/ 63 w 93"/>
                  <a:gd name="T7" fmla="*/ 45 h 50"/>
                  <a:gd name="T8" fmla="*/ 48 w 93"/>
                  <a:gd name="T9" fmla="*/ 48 h 50"/>
                  <a:gd name="T10" fmla="*/ 23 w 93"/>
                  <a:gd name="T11" fmla="*/ 21 h 50"/>
                  <a:gd name="T12" fmla="*/ 21 w 93"/>
                  <a:gd name="T13" fmla="*/ 16 h 50"/>
                  <a:gd name="T14" fmla="*/ 7 w 93"/>
                  <a:gd name="T15" fmla="*/ 19 h 50"/>
                  <a:gd name="T16" fmla="*/ 0 w 93"/>
                  <a:gd name="T17" fmla="*/ 12 h 50"/>
                  <a:gd name="T18" fmla="*/ 45 w 93"/>
                  <a:gd name="T19" fmla="*/ 2 h 50"/>
                  <a:gd name="T20" fmla="*/ 69 w 93"/>
                  <a:gd name="T21" fmla="*/ 4 h 50"/>
                  <a:gd name="T22" fmla="*/ 91 w 93"/>
                  <a:gd name="T23" fmla="*/ 15 h 50"/>
                  <a:gd name="T24" fmla="*/ 93 w 93"/>
                  <a:gd name="T25" fmla="*/ 18 h 50"/>
                  <a:gd name="T26" fmla="*/ 92 w 93"/>
                  <a:gd name="T27" fmla="*/ 20 h 50"/>
                  <a:gd name="T28" fmla="*/ 35 w 93"/>
                  <a:gd name="T29" fmla="*/ 10 h 50"/>
                  <a:gd name="T30" fmla="*/ 44 w 93"/>
                  <a:gd name="T31" fmla="*/ 36 h 50"/>
                  <a:gd name="T32" fmla="*/ 54 w 93"/>
                  <a:gd name="T33" fmla="*/ 37 h 50"/>
                  <a:gd name="T34" fmla="*/ 69 w 93"/>
                  <a:gd name="T35" fmla="*/ 17 h 50"/>
                  <a:gd name="T36" fmla="*/ 65 w 93"/>
                  <a:gd name="T37" fmla="*/ 11 h 50"/>
                  <a:gd name="T38" fmla="*/ 47 w 93"/>
                  <a:gd name="T39" fmla="*/ 10 h 50"/>
                  <a:gd name="T40" fmla="*/ 35 w 93"/>
                  <a:gd name="T41" fmla="*/ 10 h 5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93" h="50">
                    <a:moveTo>
                      <a:pt x="92" y="20"/>
                    </a:moveTo>
                    <a:cubicBezTo>
                      <a:pt x="89" y="19"/>
                      <a:pt x="85" y="18"/>
                      <a:pt x="81" y="17"/>
                    </a:cubicBezTo>
                    <a:cubicBezTo>
                      <a:pt x="80" y="18"/>
                      <a:pt x="80" y="20"/>
                      <a:pt x="79" y="22"/>
                    </a:cubicBezTo>
                    <a:cubicBezTo>
                      <a:pt x="76" y="31"/>
                      <a:pt x="71" y="39"/>
                      <a:pt x="63" y="45"/>
                    </a:cubicBezTo>
                    <a:cubicBezTo>
                      <a:pt x="59" y="49"/>
                      <a:pt x="54" y="50"/>
                      <a:pt x="48" y="48"/>
                    </a:cubicBezTo>
                    <a:cubicBezTo>
                      <a:pt x="35" y="43"/>
                      <a:pt x="28" y="33"/>
                      <a:pt x="23" y="21"/>
                    </a:cubicBezTo>
                    <a:cubicBezTo>
                      <a:pt x="22" y="19"/>
                      <a:pt x="22" y="18"/>
                      <a:pt x="21" y="16"/>
                    </a:cubicBezTo>
                    <a:cubicBezTo>
                      <a:pt x="16" y="17"/>
                      <a:pt x="11" y="18"/>
                      <a:pt x="7" y="19"/>
                    </a:cubicBezTo>
                    <a:cubicBezTo>
                      <a:pt x="3" y="19"/>
                      <a:pt x="1" y="16"/>
                      <a:pt x="0" y="12"/>
                    </a:cubicBezTo>
                    <a:cubicBezTo>
                      <a:pt x="14" y="5"/>
                      <a:pt x="29" y="0"/>
                      <a:pt x="45" y="2"/>
                    </a:cubicBezTo>
                    <a:cubicBezTo>
                      <a:pt x="53" y="2"/>
                      <a:pt x="61" y="2"/>
                      <a:pt x="69" y="4"/>
                    </a:cubicBezTo>
                    <a:cubicBezTo>
                      <a:pt x="78" y="5"/>
                      <a:pt x="86" y="8"/>
                      <a:pt x="91" y="15"/>
                    </a:cubicBezTo>
                    <a:cubicBezTo>
                      <a:pt x="92" y="16"/>
                      <a:pt x="92" y="17"/>
                      <a:pt x="93" y="18"/>
                    </a:cubicBezTo>
                    <a:cubicBezTo>
                      <a:pt x="93" y="18"/>
                      <a:pt x="92" y="19"/>
                      <a:pt x="92" y="20"/>
                    </a:cubicBezTo>
                    <a:close/>
                    <a:moveTo>
                      <a:pt x="35" y="10"/>
                    </a:moveTo>
                    <a:cubicBezTo>
                      <a:pt x="32" y="22"/>
                      <a:pt x="36" y="29"/>
                      <a:pt x="44" y="36"/>
                    </a:cubicBezTo>
                    <a:cubicBezTo>
                      <a:pt x="48" y="38"/>
                      <a:pt x="51" y="39"/>
                      <a:pt x="54" y="37"/>
                    </a:cubicBezTo>
                    <a:cubicBezTo>
                      <a:pt x="63" y="33"/>
                      <a:pt x="67" y="25"/>
                      <a:pt x="69" y="17"/>
                    </a:cubicBezTo>
                    <a:cubicBezTo>
                      <a:pt x="71" y="13"/>
                      <a:pt x="69" y="12"/>
                      <a:pt x="65" y="11"/>
                    </a:cubicBezTo>
                    <a:cubicBezTo>
                      <a:pt x="59" y="10"/>
                      <a:pt x="53" y="10"/>
                      <a:pt x="47" y="10"/>
                    </a:cubicBezTo>
                    <a:cubicBezTo>
                      <a:pt x="43" y="9"/>
                      <a:pt x="39" y="10"/>
                      <a:pt x="35" y="10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81" name="Freeform 40"/>
              <p:cNvSpPr>
                <a:spLocks/>
              </p:cNvSpPr>
              <p:nvPr/>
            </p:nvSpPr>
            <p:spPr bwMode="auto">
              <a:xfrm>
                <a:off x="4559300" y="1401763"/>
                <a:ext cx="252413" cy="65088"/>
              </a:xfrm>
              <a:custGeom>
                <a:avLst/>
                <a:gdLst>
                  <a:gd name="T0" fmla="*/ 96 w 96"/>
                  <a:gd name="T1" fmla="*/ 6 h 25"/>
                  <a:gd name="T2" fmla="*/ 94 w 96"/>
                  <a:gd name="T3" fmla="*/ 10 h 25"/>
                  <a:gd name="T4" fmla="*/ 73 w 96"/>
                  <a:gd name="T5" fmla="*/ 22 h 25"/>
                  <a:gd name="T6" fmla="*/ 30 w 96"/>
                  <a:gd name="T7" fmla="*/ 21 h 25"/>
                  <a:gd name="T8" fmla="*/ 4 w 96"/>
                  <a:gd name="T9" fmla="*/ 7 h 25"/>
                  <a:gd name="T10" fmla="*/ 0 w 96"/>
                  <a:gd name="T11" fmla="*/ 1 h 25"/>
                  <a:gd name="T12" fmla="*/ 5 w 96"/>
                  <a:gd name="T13" fmla="*/ 0 h 25"/>
                  <a:gd name="T14" fmla="*/ 10 w 96"/>
                  <a:gd name="T15" fmla="*/ 3 h 25"/>
                  <a:gd name="T16" fmla="*/ 72 w 96"/>
                  <a:gd name="T17" fmla="*/ 11 h 25"/>
                  <a:gd name="T18" fmla="*/ 82 w 96"/>
                  <a:gd name="T19" fmla="*/ 6 h 25"/>
                  <a:gd name="T20" fmla="*/ 96 w 96"/>
                  <a:gd name="T21" fmla="*/ 6 h 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96" h="25">
                    <a:moveTo>
                      <a:pt x="96" y="6"/>
                    </a:moveTo>
                    <a:cubicBezTo>
                      <a:pt x="95" y="7"/>
                      <a:pt x="95" y="9"/>
                      <a:pt x="94" y="10"/>
                    </a:cubicBezTo>
                    <a:cubicBezTo>
                      <a:pt x="88" y="16"/>
                      <a:pt x="82" y="20"/>
                      <a:pt x="73" y="22"/>
                    </a:cubicBezTo>
                    <a:cubicBezTo>
                      <a:pt x="59" y="24"/>
                      <a:pt x="44" y="25"/>
                      <a:pt x="30" y="21"/>
                    </a:cubicBezTo>
                    <a:cubicBezTo>
                      <a:pt x="20" y="19"/>
                      <a:pt x="12" y="14"/>
                      <a:pt x="4" y="7"/>
                    </a:cubicBezTo>
                    <a:cubicBezTo>
                      <a:pt x="3" y="6"/>
                      <a:pt x="2" y="4"/>
                      <a:pt x="0" y="1"/>
                    </a:cubicBezTo>
                    <a:cubicBezTo>
                      <a:pt x="3" y="0"/>
                      <a:pt x="4" y="0"/>
                      <a:pt x="5" y="0"/>
                    </a:cubicBezTo>
                    <a:cubicBezTo>
                      <a:pt x="7" y="1"/>
                      <a:pt x="9" y="1"/>
                      <a:pt x="10" y="3"/>
                    </a:cubicBezTo>
                    <a:cubicBezTo>
                      <a:pt x="29" y="18"/>
                      <a:pt x="50" y="18"/>
                      <a:pt x="72" y="11"/>
                    </a:cubicBezTo>
                    <a:cubicBezTo>
                      <a:pt x="76" y="10"/>
                      <a:pt x="79" y="9"/>
                      <a:pt x="82" y="6"/>
                    </a:cubicBezTo>
                    <a:cubicBezTo>
                      <a:pt x="86" y="2"/>
                      <a:pt x="91" y="3"/>
                      <a:pt x="96" y="6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82" name="Freeform 41"/>
              <p:cNvSpPr>
                <a:spLocks/>
              </p:cNvSpPr>
              <p:nvPr/>
            </p:nvSpPr>
            <p:spPr bwMode="auto">
              <a:xfrm>
                <a:off x="4624388" y="1231901"/>
                <a:ext cx="149225" cy="46038"/>
              </a:xfrm>
              <a:custGeom>
                <a:avLst/>
                <a:gdLst>
                  <a:gd name="T0" fmla="*/ 57 w 57"/>
                  <a:gd name="T1" fmla="*/ 9 h 18"/>
                  <a:gd name="T2" fmla="*/ 54 w 57"/>
                  <a:gd name="T3" fmla="*/ 10 h 18"/>
                  <a:gd name="T4" fmla="*/ 35 w 57"/>
                  <a:gd name="T5" fmla="*/ 16 h 18"/>
                  <a:gd name="T6" fmla="*/ 17 w 57"/>
                  <a:gd name="T7" fmla="*/ 14 h 18"/>
                  <a:gd name="T8" fmla="*/ 6 w 57"/>
                  <a:gd name="T9" fmla="*/ 9 h 18"/>
                  <a:gd name="T10" fmla="*/ 0 w 57"/>
                  <a:gd name="T11" fmla="*/ 2 h 18"/>
                  <a:gd name="T12" fmla="*/ 19 w 57"/>
                  <a:gd name="T13" fmla="*/ 6 h 18"/>
                  <a:gd name="T14" fmla="*/ 30 w 57"/>
                  <a:gd name="T15" fmla="*/ 8 h 18"/>
                  <a:gd name="T16" fmla="*/ 48 w 57"/>
                  <a:gd name="T17" fmla="*/ 6 h 18"/>
                  <a:gd name="T18" fmla="*/ 56 w 57"/>
                  <a:gd name="T19" fmla="*/ 6 h 18"/>
                  <a:gd name="T20" fmla="*/ 57 w 57"/>
                  <a:gd name="T21" fmla="*/ 9 h 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57" h="18">
                    <a:moveTo>
                      <a:pt x="57" y="9"/>
                    </a:moveTo>
                    <a:cubicBezTo>
                      <a:pt x="56" y="9"/>
                      <a:pt x="55" y="10"/>
                      <a:pt x="54" y="10"/>
                    </a:cubicBezTo>
                    <a:cubicBezTo>
                      <a:pt x="48" y="12"/>
                      <a:pt x="41" y="13"/>
                      <a:pt x="35" y="16"/>
                    </a:cubicBezTo>
                    <a:cubicBezTo>
                      <a:pt x="29" y="18"/>
                      <a:pt x="23" y="16"/>
                      <a:pt x="17" y="14"/>
                    </a:cubicBezTo>
                    <a:cubicBezTo>
                      <a:pt x="14" y="12"/>
                      <a:pt x="10" y="11"/>
                      <a:pt x="6" y="9"/>
                    </a:cubicBezTo>
                    <a:cubicBezTo>
                      <a:pt x="3" y="8"/>
                      <a:pt x="1" y="6"/>
                      <a:pt x="0" y="2"/>
                    </a:cubicBezTo>
                    <a:cubicBezTo>
                      <a:pt x="7" y="0"/>
                      <a:pt x="13" y="3"/>
                      <a:pt x="19" y="6"/>
                    </a:cubicBezTo>
                    <a:cubicBezTo>
                      <a:pt x="22" y="8"/>
                      <a:pt x="26" y="9"/>
                      <a:pt x="30" y="8"/>
                    </a:cubicBezTo>
                    <a:cubicBezTo>
                      <a:pt x="36" y="7"/>
                      <a:pt x="42" y="6"/>
                      <a:pt x="48" y="6"/>
                    </a:cubicBezTo>
                    <a:cubicBezTo>
                      <a:pt x="51" y="6"/>
                      <a:pt x="54" y="6"/>
                      <a:pt x="56" y="6"/>
                    </a:cubicBezTo>
                    <a:cubicBezTo>
                      <a:pt x="57" y="7"/>
                      <a:pt x="57" y="8"/>
                      <a:pt x="57" y="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83" name="Freeform 42"/>
              <p:cNvSpPr>
                <a:spLocks/>
              </p:cNvSpPr>
              <p:nvPr/>
            </p:nvSpPr>
            <p:spPr bwMode="auto">
              <a:xfrm>
                <a:off x="4902200" y="1055688"/>
                <a:ext cx="82550" cy="65088"/>
              </a:xfrm>
              <a:custGeom>
                <a:avLst/>
                <a:gdLst>
                  <a:gd name="T0" fmla="*/ 31 w 31"/>
                  <a:gd name="T1" fmla="*/ 2 h 25"/>
                  <a:gd name="T2" fmla="*/ 19 w 31"/>
                  <a:gd name="T3" fmla="*/ 21 h 25"/>
                  <a:gd name="T4" fmla="*/ 2 w 31"/>
                  <a:gd name="T5" fmla="*/ 12 h 25"/>
                  <a:gd name="T6" fmla="*/ 1 w 31"/>
                  <a:gd name="T7" fmla="*/ 8 h 25"/>
                  <a:gd name="T8" fmla="*/ 9 w 31"/>
                  <a:gd name="T9" fmla="*/ 0 h 25"/>
                  <a:gd name="T10" fmla="*/ 31 w 31"/>
                  <a:gd name="T11" fmla="*/ 2 h 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31" h="25">
                    <a:moveTo>
                      <a:pt x="31" y="2"/>
                    </a:moveTo>
                    <a:cubicBezTo>
                      <a:pt x="29" y="10"/>
                      <a:pt x="27" y="17"/>
                      <a:pt x="19" y="21"/>
                    </a:cubicBezTo>
                    <a:cubicBezTo>
                      <a:pt x="11" y="25"/>
                      <a:pt x="3" y="21"/>
                      <a:pt x="2" y="12"/>
                    </a:cubicBezTo>
                    <a:cubicBezTo>
                      <a:pt x="2" y="11"/>
                      <a:pt x="2" y="10"/>
                      <a:pt x="1" y="8"/>
                    </a:cubicBezTo>
                    <a:cubicBezTo>
                      <a:pt x="0" y="0"/>
                      <a:pt x="0" y="0"/>
                      <a:pt x="9" y="0"/>
                    </a:cubicBezTo>
                    <a:cubicBezTo>
                      <a:pt x="16" y="0"/>
                      <a:pt x="24" y="0"/>
                      <a:pt x="31" y="2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84" name="Freeform 43"/>
              <p:cNvSpPr>
                <a:spLocks/>
              </p:cNvSpPr>
              <p:nvPr/>
            </p:nvSpPr>
            <p:spPr bwMode="auto">
              <a:xfrm>
                <a:off x="4406900" y="1019176"/>
                <a:ext cx="101600" cy="77788"/>
              </a:xfrm>
              <a:custGeom>
                <a:avLst/>
                <a:gdLst>
                  <a:gd name="T0" fmla="*/ 3 w 39"/>
                  <a:gd name="T1" fmla="*/ 1 h 30"/>
                  <a:gd name="T2" fmla="*/ 15 w 39"/>
                  <a:gd name="T3" fmla="*/ 1 h 30"/>
                  <a:gd name="T4" fmla="*/ 33 w 39"/>
                  <a:gd name="T5" fmla="*/ 2 h 30"/>
                  <a:gd name="T6" fmla="*/ 37 w 39"/>
                  <a:gd name="T7" fmla="*/ 8 h 30"/>
                  <a:gd name="T8" fmla="*/ 22 w 39"/>
                  <a:gd name="T9" fmla="*/ 28 h 30"/>
                  <a:gd name="T10" fmla="*/ 12 w 39"/>
                  <a:gd name="T11" fmla="*/ 27 h 30"/>
                  <a:gd name="T12" fmla="*/ 3 w 39"/>
                  <a:gd name="T13" fmla="*/ 1 h 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9" h="30">
                    <a:moveTo>
                      <a:pt x="3" y="1"/>
                    </a:moveTo>
                    <a:cubicBezTo>
                      <a:pt x="7" y="1"/>
                      <a:pt x="11" y="0"/>
                      <a:pt x="15" y="1"/>
                    </a:cubicBezTo>
                    <a:cubicBezTo>
                      <a:pt x="21" y="1"/>
                      <a:pt x="27" y="1"/>
                      <a:pt x="33" y="2"/>
                    </a:cubicBezTo>
                    <a:cubicBezTo>
                      <a:pt x="37" y="3"/>
                      <a:pt x="39" y="4"/>
                      <a:pt x="37" y="8"/>
                    </a:cubicBezTo>
                    <a:cubicBezTo>
                      <a:pt x="35" y="16"/>
                      <a:pt x="31" y="24"/>
                      <a:pt x="22" y="28"/>
                    </a:cubicBezTo>
                    <a:cubicBezTo>
                      <a:pt x="19" y="30"/>
                      <a:pt x="16" y="29"/>
                      <a:pt x="12" y="27"/>
                    </a:cubicBezTo>
                    <a:cubicBezTo>
                      <a:pt x="4" y="20"/>
                      <a:pt x="0" y="13"/>
                      <a:pt x="3" y="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grpSp>
          <p:nvGrpSpPr>
            <p:cNvPr id="1300" name="Group 4"/>
            <p:cNvGrpSpPr>
              <a:grpSpLocks noChangeAspect="1"/>
            </p:cNvGrpSpPr>
            <p:nvPr/>
          </p:nvGrpSpPr>
          <p:grpSpPr bwMode="auto">
            <a:xfrm>
              <a:off x="8746285" y="959977"/>
              <a:ext cx="2929013" cy="998627"/>
              <a:chOff x="385" y="1511"/>
              <a:chExt cx="5127" cy="1748"/>
            </a:xfrm>
            <a:solidFill>
              <a:srgbClr val="FDF7E3"/>
            </a:solidFill>
          </p:grpSpPr>
          <p:sp>
            <p:nvSpPr>
              <p:cNvPr id="1302" name="Freeform 5"/>
              <p:cNvSpPr>
                <a:spLocks noEditPoints="1"/>
              </p:cNvSpPr>
              <p:nvPr/>
            </p:nvSpPr>
            <p:spPr bwMode="auto">
              <a:xfrm>
                <a:off x="385" y="1511"/>
                <a:ext cx="5127" cy="1748"/>
              </a:xfrm>
              <a:custGeom>
                <a:avLst/>
                <a:gdLst>
                  <a:gd name="T0" fmla="*/ 423 w 6214"/>
                  <a:gd name="T1" fmla="*/ 1158 h 2116"/>
                  <a:gd name="T2" fmla="*/ 70 w 6214"/>
                  <a:gd name="T3" fmla="*/ 1014 h 2116"/>
                  <a:gd name="T4" fmla="*/ 1080 w 6214"/>
                  <a:gd name="T5" fmla="*/ 217 h 2116"/>
                  <a:gd name="T6" fmla="*/ 2244 w 6214"/>
                  <a:gd name="T7" fmla="*/ 172 h 2116"/>
                  <a:gd name="T8" fmla="*/ 2851 w 6214"/>
                  <a:gd name="T9" fmla="*/ 391 h 2116"/>
                  <a:gd name="T10" fmla="*/ 3165 w 6214"/>
                  <a:gd name="T11" fmla="*/ 944 h 2116"/>
                  <a:gd name="T12" fmla="*/ 4023 w 6214"/>
                  <a:gd name="T13" fmla="*/ 478 h 2116"/>
                  <a:gd name="T14" fmla="*/ 4923 w 6214"/>
                  <a:gd name="T15" fmla="*/ 408 h 2116"/>
                  <a:gd name="T16" fmla="*/ 5798 w 6214"/>
                  <a:gd name="T17" fmla="*/ 451 h 2116"/>
                  <a:gd name="T18" fmla="*/ 5947 w 6214"/>
                  <a:gd name="T19" fmla="*/ 1114 h 2116"/>
                  <a:gd name="T20" fmla="*/ 5438 w 6214"/>
                  <a:gd name="T21" fmla="*/ 1334 h 2116"/>
                  <a:gd name="T22" fmla="*/ 4615 w 6214"/>
                  <a:gd name="T23" fmla="*/ 1593 h 2116"/>
                  <a:gd name="T24" fmla="*/ 4255 w 6214"/>
                  <a:gd name="T25" fmla="*/ 1790 h 2116"/>
                  <a:gd name="T26" fmla="*/ 2485 w 6214"/>
                  <a:gd name="T27" fmla="*/ 1817 h 2116"/>
                  <a:gd name="T28" fmla="*/ 1554 w 6214"/>
                  <a:gd name="T29" fmla="*/ 1951 h 2116"/>
                  <a:gd name="T30" fmla="*/ 1925 w 6214"/>
                  <a:gd name="T31" fmla="*/ 1324 h 2116"/>
                  <a:gd name="T32" fmla="*/ 827 w 6214"/>
                  <a:gd name="T33" fmla="*/ 1002 h 2116"/>
                  <a:gd name="T34" fmla="*/ 2124 w 6214"/>
                  <a:gd name="T35" fmla="*/ 965 h 2116"/>
                  <a:gd name="T36" fmla="*/ 1678 w 6214"/>
                  <a:gd name="T37" fmla="*/ 198 h 2116"/>
                  <a:gd name="T38" fmla="*/ 396 w 6214"/>
                  <a:gd name="T39" fmla="*/ 388 h 2116"/>
                  <a:gd name="T40" fmla="*/ 3498 w 6214"/>
                  <a:gd name="T41" fmla="*/ 1593 h 2116"/>
                  <a:gd name="T42" fmla="*/ 4009 w 6214"/>
                  <a:gd name="T43" fmla="*/ 1034 h 2116"/>
                  <a:gd name="T44" fmla="*/ 2564 w 6214"/>
                  <a:gd name="T45" fmla="*/ 1283 h 2116"/>
                  <a:gd name="T46" fmla="*/ 3417 w 6214"/>
                  <a:gd name="T47" fmla="*/ 768 h 2116"/>
                  <a:gd name="T48" fmla="*/ 4565 w 6214"/>
                  <a:gd name="T49" fmla="*/ 1133 h 2116"/>
                  <a:gd name="T50" fmla="*/ 5235 w 6214"/>
                  <a:gd name="T51" fmla="*/ 530 h 2116"/>
                  <a:gd name="T52" fmla="*/ 3372 w 6214"/>
                  <a:gd name="T53" fmla="*/ 1786 h 2116"/>
                  <a:gd name="T54" fmla="*/ 4277 w 6214"/>
                  <a:gd name="T55" fmla="*/ 1597 h 2116"/>
                  <a:gd name="T56" fmla="*/ 1867 w 6214"/>
                  <a:gd name="T57" fmla="*/ 1653 h 2116"/>
                  <a:gd name="T58" fmla="*/ 2150 w 6214"/>
                  <a:gd name="T59" fmla="*/ 965 h 2116"/>
                  <a:gd name="T60" fmla="*/ 3009 w 6214"/>
                  <a:gd name="T61" fmla="*/ 730 h 2116"/>
                  <a:gd name="T62" fmla="*/ 4561 w 6214"/>
                  <a:gd name="T63" fmla="*/ 1320 h 2116"/>
                  <a:gd name="T64" fmla="*/ 5988 w 6214"/>
                  <a:gd name="T65" fmla="*/ 1141 h 2116"/>
                  <a:gd name="T66" fmla="*/ 5379 w 6214"/>
                  <a:gd name="T67" fmla="*/ 1147 h 2116"/>
                  <a:gd name="T68" fmla="*/ 122 w 6214"/>
                  <a:gd name="T69" fmla="*/ 1155 h 2116"/>
                  <a:gd name="T70" fmla="*/ 1202 w 6214"/>
                  <a:gd name="T71" fmla="*/ 1141 h 2116"/>
                  <a:gd name="T72" fmla="*/ 1635 w 6214"/>
                  <a:gd name="T73" fmla="*/ 1015 h 2116"/>
                  <a:gd name="T74" fmla="*/ 285 w 6214"/>
                  <a:gd name="T75" fmla="*/ 1030 h 2116"/>
                  <a:gd name="T76" fmla="*/ 2266 w 6214"/>
                  <a:gd name="T77" fmla="*/ 598 h 2116"/>
                  <a:gd name="T78" fmla="*/ 2385 w 6214"/>
                  <a:gd name="T79" fmla="*/ 178 h 2116"/>
                  <a:gd name="T80" fmla="*/ 2519 w 6214"/>
                  <a:gd name="T81" fmla="*/ 1574 h 2116"/>
                  <a:gd name="T82" fmla="*/ 5897 w 6214"/>
                  <a:gd name="T83" fmla="*/ 802 h 2116"/>
                  <a:gd name="T84" fmla="*/ 5424 w 6214"/>
                  <a:gd name="T85" fmla="*/ 633 h 2116"/>
                  <a:gd name="T86" fmla="*/ 5775 w 6214"/>
                  <a:gd name="T87" fmla="*/ 917 h 2116"/>
                  <a:gd name="T88" fmla="*/ 5566 w 6214"/>
                  <a:gd name="T89" fmla="*/ 1208 h 2116"/>
                  <a:gd name="T90" fmla="*/ 2518 w 6214"/>
                  <a:gd name="T91" fmla="*/ 1203 h 2116"/>
                  <a:gd name="T92" fmla="*/ 2173 w 6214"/>
                  <a:gd name="T93" fmla="*/ 1330 h 2116"/>
                  <a:gd name="T94" fmla="*/ 5405 w 6214"/>
                  <a:gd name="T95" fmla="*/ 622 h 2116"/>
                  <a:gd name="T96" fmla="*/ 5721 w 6214"/>
                  <a:gd name="T97" fmla="*/ 758 h 2116"/>
                  <a:gd name="T98" fmla="*/ 2371 w 6214"/>
                  <a:gd name="T99" fmla="*/ 40 h 2116"/>
                  <a:gd name="T100" fmla="*/ 2176 w 6214"/>
                  <a:gd name="T101" fmla="*/ 363 h 2116"/>
                  <a:gd name="T102" fmla="*/ 2726 w 6214"/>
                  <a:gd name="T103" fmla="*/ 487 h 2116"/>
                  <a:gd name="T104" fmla="*/ 2735 w 6214"/>
                  <a:gd name="T105" fmla="*/ 202 h 2116"/>
                  <a:gd name="T106" fmla="*/ 6174 w 6214"/>
                  <a:gd name="T107" fmla="*/ 844 h 2116"/>
                  <a:gd name="T108" fmla="*/ 1570 w 6214"/>
                  <a:gd name="T109" fmla="*/ 2015 h 2116"/>
                  <a:gd name="T110" fmla="*/ 2129 w 6214"/>
                  <a:gd name="T111" fmla="*/ 1231 h 2116"/>
                  <a:gd name="T112" fmla="*/ 1943 w 6214"/>
                  <a:gd name="T113" fmla="*/ 1276 h 2116"/>
                  <a:gd name="T114" fmla="*/ 62 w 6214"/>
                  <a:gd name="T115" fmla="*/ 1171 h 2116"/>
                  <a:gd name="T116" fmla="*/ 5958 w 6214"/>
                  <a:gd name="T117" fmla="*/ 1338 h 2116"/>
                  <a:gd name="T118" fmla="*/ 2460 w 6214"/>
                  <a:gd name="T119" fmla="*/ 1018 h 2116"/>
                  <a:gd name="T120" fmla="*/ 5307 w 6214"/>
                  <a:gd name="T121" fmla="*/ 714 h 2116"/>
                  <a:gd name="T122" fmla="*/ 2544 w 6214"/>
                  <a:gd name="T123" fmla="*/ 1291 h 2116"/>
                  <a:gd name="T124" fmla="*/ 5654 w 6214"/>
                  <a:gd name="T125" fmla="*/ 1020 h 21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6214" h="2116">
                    <a:moveTo>
                      <a:pt x="1817" y="1147"/>
                    </a:moveTo>
                    <a:cubicBezTo>
                      <a:pt x="1807" y="1147"/>
                      <a:pt x="1798" y="1147"/>
                      <a:pt x="1788" y="1148"/>
                    </a:cubicBezTo>
                    <a:cubicBezTo>
                      <a:pt x="1771" y="1149"/>
                      <a:pt x="1754" y="1149"/>
                      <a:pt x="1736" y="1148"/>
                    </a:cubicBezTo>
                    <a:cubicBezTo>
                      <a:pt x="1720" y="1147"/>
                      <a:pt x="1704" y="1147"/>
                      <a:pt x="1687" y="1148"/>
                    </a:cubicBezTo>
                    <a:cubicBezTo>
                      <a:pt x="1671" y="1148"/>
                      <a:pt x="1654" y="1151"/>
                      <a:pt x="1637" y="1151"/>
                    </a:cubicBezTo>
                    <a:cubicBezTo>
                      <a:pt x="1619" y="1151"/>
                      <a:pt x="1600" y="1152"/>
                      <a:pt x="1582" y="1153"/>
                    </a:cubicBezTo>
                    <a:cubicBezTo>
                      <a:pt x="1561" y="1154"/>
                      <a:pt x="1540" y="1153"/>
                      <a:pt x="1519" y="1154"/>
                    </a:cubicBezTo>
                    <a:cubicBezTo>
                      <a:pt x="1510" y="1154"/>
                      <a:pt x="1502" y="1155"/>
                      <a:pt x="1494" y="1155"/>
                    </a:cubicBezTo>
                    <a:cubicBezTo>
                      <a:pt x="1486" y="1156"/>
                      <a:pt x="1478" y="1155"/>
                      <a:pt x="1470" y="1154"/>
                    </a:cubicBezTo>
                    <a:cubicBezTo>
                      <a:pt x="1465" y="1154"/>
                      <a:pt x="1460" y="1154"/>
                      <a:pt x="1455" y="1154"/>
                    </a:cubicBezTo>
                    <a:cubicBezTo>
                      <a:pt x="1452" y="1154"/>
                      <a:pt x="1450" y="1155"/>
                      <a:pt x="1448" y="1155"/>
                    </a:cubicBezTo>
                    <a:cubicBezTo>
                      <a:pt x="1435" y="1152"/>
                      <a:pt x="1423" y="1156"/>
                      <a:pt x="1410" y="1157"/>
                    </a:cubicBezTo>
                    <a:cubicBezTo>
                      <a:pt x="1403" y="1157"/>
                      <a:pt x="1395" y="1156"/>
                      <a:pt x="1388" y="1156"/>
                    </a:cubicBezTo>
                    <a:cubicBezTo>
                      <a:pt x="1382" y="1156"/>
                      <a:pt x="1376" y="1157"/>
                      <a:pt x="1369" y="1157"/>
                    </a:cubicBezTo>
                    <a:cubicBezTo>
                      <a:pt x="1363" y="1158"/>
                      <a:pt x="1356" y="1158"/>
                      <a:pt x="1349" y="1158"/>
                    </a:cubicBezTo>
                    <a:cubicBezTo>
                      <a:pt x="1322" y="1156"/>
                      <a:pt x="1295" y="1156"/>
                      <a:pt x="1269" y="1159"/>
                    </a:cubicBezTo>
                    <a:cubicBezTo>
                      <a:pt x="1266" y="1160"/>
                      <a:pt x="1263" y="1159"/>
                      <a:pt x="1261" y="1159"/>
                    </a:cubicBezTo>
                    <a:cubicBezTo>
                      <a:pt x="1247" y="1156"/>
                      <a:pt x="1233" y="1156"/>
                      <a:pt x="1220" y="1160"/>
                    </a:cubicBezTo>
                    <a:cubicBezTo>
                      <a:pt x="1219" y="1160"/>
                      <a:pt x="1217" y="1160"/>
                      <a:pt x="1216" y="1160"/>
                    </a:cubicBezTo>
                    <a:cubicBezTo>
                      <a:pt x="1193" y="1160"/>
                      <a:pt x="1169" y="1160"/>
                      <a:pt x="1146" y="1160"/>
                    </a:cubicBezTo>
                    <a:cubicBezTo>
                      <a:pt x="1141" y="1160"/>
                      <a:pt x="1136" y="1160"/>
                      <a:pt x="1131" y="1160"/>
                    </a:cubicBezTo>
                    <a:cubicBezTo>
                      <a:pt x="1113" y="1161"/>
                      <a:pt x="1096" y="1161"/>
                      <a:pt x="1079" y="1161"/>
                    </a:cubicBezTo>
                    <a:cubicBezTo>
                      <a:pt x="1057" y="1161"/>
                      <a:pt x="1035" y="1161"/>
                      <a:pt x="1013" y="1161"/>
                    </a:cubicBezTo>
                    <a:cubicBezTo>
                      <a:pt x="1001" y="1161"/>
                      <a:pt x="989" y="1160"/>
                      <a:pt x="976" y="1160"/>
                    </a:cubicBezTo>
                    <a:cubicBezTo>
                      <a:pt x="965" y="1160"/>
                      <a:pt x="954" y="1160"/>
                      <a:pt x="944" y="1159"/>
                    </a:cubicBezTo>
                    <a:cubicBezTo>
                      <a:pt x="930" y="1157"/>
                      <a:pt x="918" y="1159"/>
                      <a:pt x="905" y="1160"/>
                    </a:cubicBezTo>
                    <a:cubicBezTo>
                      <a:pt x="896" y="1161"/>
                      <a:pt x="887" y="1159"/>
                      <a:pt x="879" y="1159"/>
                    </a:cubicBezTo>
                    <a:cubicBezTo>
                      <a:pt x="864" y="1159"/>
                      <a:pt x="849" y="1159"/>
                      <a:pt x="834" y="1160"/>
                    </a:cubicBezTo>
                    <a:cubicBezTo>
                      <a:pt x="816" y="1160"/>
                      <a:pt x="798" y="1163"/>
                      <a:pt x="780" y="1161"/>
                    </a:cubicBezTo>
                    <a:cubicBezTo>
                      <a:pt x="765" y="1159"/>
                      <a:pt x="750" y="1160"/>
                      <a:pt x="734" y="1160"/>
                    </a:cubicBezTo>
                    <a:cubicBezTo>
                      <a:pt x="712" y="1160"/>
                      <a:pt x="689" y="1162"/>
                      <a:pt x="666" y="1163"/>
                    </a:cubicBezTo>
                    <a:cubicBezTo>
                      <a:pt x="660" y="1163"/>
                      <a:pt x="653" y="1162"/>
                      <a:pt x="646" y="1162"/>
                    </a:cubicBezTo>
                    <a:cubicBezTo>
                      <a:pt x="641" y="1162"/>
                      <a:pt x="636" y="1162"/>
                      <a:pt x="630" y="1162"/>
                    </a:cubicBezTo>
                    <a:cubicBezTo>
                      <a:pt x="612" y="1160"/>
                      <a:pt x="594" y="1158"/>
                      <a:pt x="576" y="1156"/>
                    </a:cubicBezTo>
                    <a:cubicBezTo>
                      <a:pt x="573" y="1155"/>
                      <a:pt x="570" y="1155"/>
                      <a:pt x="568" y="1155"/>
                    </a:cubicBezTo>
                    <a:cubicBezTo>
                      <a:pt x="557" y="1158"/>
                      <a:pt x="547" y="1159"/>
                      <a:pt x="536" y="1158"/>
                    </a:cubicBezTo>
                    <a:cubicBezTo>
                      <a:pt x="530" y="1158"/>
                      <a:pt x="523" y="1158"/>
                      <a:pt x="516" y="1158"/>
                    </a:cubicBezTo>
                    <a:cubicBezTo>
                      <a:pt x="485" y="1158"/>
                      <a:pt x="454" y="1157"/>
                      <a:pt x="423" y="1158"/>
                    </a:cubicBezTo>
                    <a:cubicBezTo>
                      <a:pt x="404" y="1158"/>
                      <a:pt x="384" y="1160"/>
                      <a:pt x="365" y="1160"/>
                    </a:cubicBezTo>
                    <a:cubicBezTo>
                      <a:pt x="359" y="1161"/>
                      <a:pt x="353" y="1159"/>
                      <a:pt x="347" y="1160"/>
                    </a:cubicBezTo>
                    <a:cubicBezTo>
                      <a:pt x="329" y="1161"/>
                      <a:pt x="311" y="1159"/>
                      <a:pt x="293" y="1160"/>
                    </a:cubicBezTo>
                    <a:cubicBezTo>
                      <a:pt x="289" y="1167"/>
                      <a:pt x="286" y="1173"/>
                      <a:pt x="286" y="1180"/>
                    </a:cubicBezTo>
                    <a:cubicBezTo>
                      <a:pt x="287" y="1181"/>
                      <a:pt x="286" y="1183"/>
                      <a:pt x="286" y="1183"/>
                    </a:cubicBezTo>
                    <a:cubicBezTo>
                      <a:pt x="288" y="1187"/>
                      <a:pt x="279" y="1188"/>
                      <a:pt x="285" y="1192"/>
                    </a:cubicBezTo>
                    <a:cubicBezTo>
                      <a:pt x="286" y="1193"/>
                      <a:pt x="283" y="1198"/>
                      <a:pt x="283" y="1201"/>
                    </a:cubicBezTo>
                    <a:cubicBezTo>
                      <a:pt x="282" y="1205"/>
                      <a:pt x="283" y="1209"/>
                      <a:pt x="283" y="1213"/>
                    </a:cubicBezTo>
                    <a:cubicBezTo>
                      <a:pt x="283" y="1217"/>
                      <a:pt x="282" y="1221"/>
                      <a:pt x="282" y="1225"/>
                    </a:cubicBezTo>
                    <a:cubicBezTo>
                      <a:pt x="282" y="1228"/>
                      <a:pt x="283" y="1232"/>
                      <a:pt x="283" y="1236"/>
                    </a:cubicBezTo>
                    <a:cubicBezTo>
                      <a:pt x="283" y="1250"/>
                      <a:pt x="284" y="1265"/>
                      <a:pt x="284" y="1280"/>
                    </a:cubicBezTo>
                    <a:cubicBezTo>
                      <a:pt x="284" y="1298"/>
                      <a:pt x="283" y="1316"/>
                      <a:pt x="283" y="1334"/>
                    </a:cubicBezTo>
                    <a:cubicBezTo>
                      <a:pt x="282" y="1349"/>
                      <a:pt x="282" y="1365"/>
                      <a:pt x="283" y="1381"/>
                    </a:cubicBezTo>
                    <a:cubicBezTo>
                      <a:pt x="283" y="1392"/>
                      <a:pt x="286" y="1402"/>
                      <a:pt x="287" y="1413"/>
                    </a:cubicBezTo>
                    <a:cubicBezTo>
                      <a:pt x="288" y="1415"/>
                      <a:pt x="288" y="1418"/>
                      <a:pt x="289" y="1421"/>
                    </a:cubicBezTo>
                    <a:cubicBezTo>
                      <a:pt x="289" y="1431"/>
                      <a:pt x="288" y="1431"/>
                      <a:pt x="279" y="1431"/>
                    </a:cubicBezTo>
                    <a:cubicBezTo>
                      <a:pt x="278" y="1431"/>
                      <a:pt x="278" y="1430"/>
                      <a:pt x="278" y="1430"/>
                    </a:cubicBezTo>
                    <a:cubicBezTo>
                      <a:pt x="260" y="1435"/>
                      <a:pt x="243" y="1430"/>
                      <a:pt x="226" y="1432"/>
                    </a:cubicBezTo>
                    <a:cubicBezTo>
                      <a:pt x="219" y="1433"/>
                      <a:pt x="212" y="1431"/>
                      <a:pt x="205" y="1432"/>
                    </a:cubicBezTo>
                    <a:cubicBezTo>
                      <a:pt x="190" y="1433"/>
                      <a:pt x="175" y="1434"/>
                      <a:pt x="161" y="1436"/>
                    </a:cubicBezTo>
                    <a:cubicBezTo>
                      <a:pt x="149" y="1436"/>
                      <a:pt x="138" y="1437"/>
                      <a:pt x="127" y="1438"/>
                    </a:cubicBezTo>
                    <a:cubicBezTo>
                      <a:pt x="120" y="1439"/>
                      <a:pt x="114" y="1440"/>
                      <a:pt x="108" y="1441"/>
                    </a:cubicBezTo>
                    <a:cubicBezTo>
                      <a:pt x="84" y="1444"/>
                      <a:pt x="60" y="1445"/>
                      <a:pt x="37" y="1442"/>
                    </a:cubicBezTo>
                    <a:cubicBezTo>
                      <a:pt x="35" y="1442"/>
                      <a:pt x="33" y="1442"/>
                      <a:pt x="31" y="1441"/>
                    </a:cubicBezTo>
                    <a:cubicBezTo>
                      <a:pt x="27" y="1441"/>
                      <a:pt x="22" y="1441"/>
                      <a:pt x="20" y="1438"/>
                    </a:cubicBezTo>
                    <a:cubicBezTo>
                      <a:pt x="18" y="1436"/>
                      <a:pt x="19" y="1432"/>
                      <a:pt x="18" y="1428"/>
                    </a:cubicBezTo>
                    <a:cubicBezTo>
                      <a:pt x="13" y="1410"/>
                      <a:pt x="14" y="1391"/>
                      <a:pt x="13" y="1372"/>
                    </a:cubicBezTo>
                    <a:cubicBezTo>
                      <a:pt x="12" y="1346"/>
                      <a:pt x="12" y="1319"/>
                      <a:pt x="11" y="1293"/>
                    </a:cubicBezTo>
                    <a:cubicBezTo>
                      <a:pt x="10" y="1268"/>
                      <a:pt x="11" y="1244"/>
                      <a:pt x="10" y="1219"/>
                    </a:cubicBezTo>
                    <a:cubicBezTo>
                      <a:pt x="9" y="1203"/>
                      <a:pt x="10" y="1186"/>
                      <a:pt x="4" y="1171"/>
                    </a:cubicBezTo>
                    <a:cubicBezTo>
                      <a:pt x="4" y="1169"/>
                      <a:pt x="4" y="1167"/>
                      <a:pt x="4" y="1165"/>
                    </a:cubicBezTo>
                    <a:cubicBezTo>
                      <a:pt x="6" y="1134"/>
                      <a:pt x="7" y="1103"/>
                      <a:pt x="4" y="1072"/>
                    </a:cubicBezTo>
                    <a:cubicBezTo>
                      <a:pt x="4" y="1065"/>
                      <a:pt x="4" y="1057"/>
                      <a:pt x="3" y="1049"/>
                    </a:cubicBezTo>
                    <a:cubicBezTo>
                      <a:pt x="3" y="1044"/>
                      <a:pt x="1" y="1038"/>
                      <a:pt x="0" y="1033"/>
                    </a:cubicBezTo>
                    <a:cubicBezTo>
                      <a:pt x="0" y="1024"/>
                      <a:pt x="0" y="1015"/>
                      <a:pt x="0" y="1006"/>
                    </a:cubicBezTo>
                    <a:cubicBezTo>
                      <a:pt x="0" y="1004"/>
                      <a:pt x="3" y="1003"/>
                      <a:pt x="4" y="1001"/>
                    </a:cubicBezTo>
                    <a:cubicBezTo>
                      <a:pt x="12" y="1006"/>
                      <a:pt x="11" y="1014"/>
                      <a:pt x="13" y="1021"/>
                    </a:cubicBezTo>
                    <a:cubicBezTo>
                      <a:pt x="32" y="1023"/>
                      <a:pt x="50" y="1018"/>
                      <a:pt x="70" y="1014"/>
                    </a:cubicBezTo>
                    <a:cubicBezTo>
                      <a:pt x="66" y="1007"/>
                      <a:pt x="63" y="1001"/>
                      <a:pt x="60" y="994"/>
                    </a:cubicBezTo>
                    <a:cubicBezTo>
                      <a:pt x="53" y="982"/>
                      <a:pt x="47" y="969"/>
                      <a:pt x="42" y="956"/>
                    </a:cubicBezTo>
                    <a:cubicBezTo>
                      <a:pt x="36" y="940"/>
                      <a:pt x="34" y="922"/>
                      <a:pt x="32" y="904"/>
                    </a:cubicBezTo>
                    <a:cubicBezTo>
                      <a:pt x="31" y="891"/>
                      <a:pt x="30" y="879"/>
                      <a:pt x="29" y="866"/>
                    </a:cubicBezTo>
                    <a:cubicBezTo>
                      <a:pt x="28" y="855"/>
                      <a:pt x="29" y="844"/>
                      <a:pt x="28" y="833"/>
                    </a:cubicBezTo>
                    <a:cubicBezTo>
                      <a:pt x="28" y="831"/>
                      <a:pt x="29" y="830"/>
                      <a:pt x="29" y="829"/>
                    </a:cubicBezTo>
                    <a:cubicBezTo>
                      <a:pt x="27" y="819"/>
                      <a:pt x="28" y="809"/>
                      <a:pt x="30" y="799"/>
                    </a:cubicBezTo>
                    <a:cubicBezTo>
                      <a:pt x="34" y="781"/>
                      <a:pt x="36" y="763"/>
                      <a:pt x="40" y="745"/>
                    </a:cubicBezTo>
                    <a:cubicBezTo>
                      <a:pt x="46" y="721"/>
                      <a:pt x="56" y="698"/>
                      <a:pt x="65" y="676"/>
                    </a:cubicBezTo>
                    <a:cubicBezTo>
                      <a:pt x="72" y="660"/>
                      <a:pt x="80" y="644"/>
                      <a:pt x="88" y="629"/>
                    </a:cubicBezTo>
                    <a:cubicBezTo>
                      <a:pt x="101" y="608"/>
                      <a:pt x="115" y="587"/>
                      <a:pt x="131" y="567"/>
                    </a:cubicBezTo>
                    <a:cubicBezTo>
                      <a:pt x="140" y="555"/>
                      <a:pt x="151" y="545"/>
                      <a:pt x="162" y="535"/>
                    </a:cubicBezTo>
                    <a:cubicBezTo>
                      <a:pt x="176" y="522"/>
                      <a:pt x="188" y="508"/>
                      <a:pt x="202" y="495"/>
                    </a:cubicBezTo>
                    <a:cubicBezTo>
                      <a:pt x="215" y="483"/>
                      <a:pt x="230" y="471"/>
                      <a:pt x="244" y="459"/>
                    </a:cubicBezTo>
                    <a:cubicBezTo>
                      <a:pt x="253" y="450"/>
                      <a:pt x="263" y="441"/>
                      <a:pt x="275" y="435"/>
                    </a:cubicBezTo>
                    <a:cubicBezTo>
                      <a:pt x="276" y="435"/>
                      <a:pt x="276" y="433"/>
                      <a:pt x="277" y="431"/>
                    </a:cubicBezTo>
                    <a:cubicBezTo>
                      <a:pt x="280" y="429"/>
                      <a:pt x="282" y="427"/>
                      <a:pt x="285" y="425"/>
                    </a:cubicBezTo>
                    <a:cubicBezTo>
                      <a:pt x="290" y="421"/>
                      <a:pt x="296" y="418"/>
                      <a:pt x="302" y="415"/>
                    </a:cubicBezTo>
                    <a:cubicBezTo>
                      <a:pt x="320" y="407"/>
                      <a:pt x="335" y="395"/>
                      <a:pt x="353" y="388"/>
                    </a:cubicBezTo>
                    <a:cubicBezTo>
                      <a:pt x="370" y="382"/>
                      <a:pt x="384" y="371"/>
                      <a:pt x="401" y="364"/>
                    </a:cubicBezTo>
                    <a:cubicBezTo>
                      <a:pt x="415" y="358"/>
                      <a:pt x="429" y="351"/>
                      <a:pt x="443" y="345"/>
                    </a:cubicBezTo>
                    <a:cubicBezTo>
                      <a:pt x="457" y="339"/>
                      <a:pt x="472" y="333"/>
                      <a:pt x="486" y="326"/>
                    </a:cubicBezTo>
                    <a:cubicBezTo>
                      <a:pt x="499" y="319"/>
                      <a:pt x="514" y="314"/>
                      <a:pt x="528" y="309"/>
                    </a:cubicBezTo>
                    <a:cubicBezTo>
                      <a:pt x="534" y="307"/>
                      <a:pt x="541" y="303"/>
                      <a:pt x="548" y="302"/>
                    </a:cubicBezTo>
                    <a:cubicBezTo>
                      <a:pt x="559" y="301"/>
                      <a:pt x="568" y="296"/>
                      <a:pt x="578" y="294"/>
                    </a:cubicBezTo>
                    <a:cubicBezTo>
                      <a:pt x="592" y="291"/>
                      <a:pt x="606" y="287"/>
                      <a:pt x="619" y="283"/>
                    </a:cubicBezTo>
                    <a:cubicBezTo>
                      <a:pt x="625" y="281"/>
                      <a:pt x="631" y="280"/>
                      <a:pt x="637" y="279"/>
                    </a:cubicBezTo>
                    <a:cubicBezTo>
                      <a:pt x="647" y="277"/>
                      <a:pt x="657" y="275"/>
                      <a:pt x="667" y="274"/>
                    </a:cubicBezTo>
                    <a:cubicBezTo>
                      <a:pt x="672" y="273"/>
                      <a:pt x="677" y="272"/>
                      <a:pt x="682" y="271"/>
                    </a:cubicBezTo>
                    <a:cubicBezTo>
                      <a:pt x="706" y="266"/>
                      <a:pt x="730" y="263"/>
                      <a:pt x="754" y="260"/>
                    </a:cubicBezTo>
                    <a:cubicBezTo>
                      <a:pt x="756" y="260"/>
                      <a:pt x="759" y="259"/>
                      <a:pt x="762" y="259"/>
                    </a:cubicBezTo>
                    <a:cubicBezTo>
                      <a:pt x="778" y="254"/>
                      <a:pt x="795" y="254"/>
                      <a:pt x="811" y="253"/>
                    </a:cubicBezTo>
                    <a:cubicBezTo>
                      <a:pt x="831" y="251"/>
                      <a:pt x="850" y="247"/>
                      <a:pt x="869" y="244"/>
                    </a:cubicBezTo>
                    <a:cubicBezTo>
                      <a:pt x="872" y="243"/>
                      <a:pt x="875" y="242"/>
                      <a:pt x="878" y="242"/>
                    </a:cubicBezTo>
                    <a:cubicBezTo>
                      <a:pt x="901" y="244"/>
                      <a:pt x="922" y="236"/>
                      <a:pt x="944" y="234"/>
                    </a:cubicBezTo>
                    <a:cubicBezTo>
                      <a:pt x="956" y="232"/>
                      <a:pt x="967" y="230"/>
                      <a:pt x="978" y="230"/>
                    </a:cubicBezTo>
                    <a:cubicBezTo>
                      <a:pt x="996" y="230"/>
                      <a:pt x="1013" y="225"/>
                      <a:pt x="1031" y="223"/>
                    </a:cubicBezTo>
                    <a:cubicBezTo>
                      <a:pt x="1047" y="220"/>
                      <a:pt x="1064" y="216"/>
                      <a:pt x="1080" y="217"/>
                    </a:cubicBezTo>
                    <a:cubicBezTo>
                      <a:pt x="1095" y="218"/>
                      <a:pt x="1109" y="212"/>
                      <a:pt x="1123" y="212"/>
                    </a:cubicBezTo>
                    <a:cubicBezTo>
                      <a:pt x="1140" y="212"/>
                      <a:pt x="1157" y="207"/>
                      <a:pt x="1174" y="206"/>
                    </a:cubicBezTo>
                    <a:cubicBezTo>
                      <a:pt x="1180" y="205"/>
                      <a:pt x="1185" y="206"/>
                      <a:pt x="1191" y="205"/>
                    </a:cubicBezTo>
                    <a:cubicBezTo>
                      <a:pt x="1211" y="205"/>
                      <a:pt x="1232" y="204"/>
                      <a:pt x="1252" y="203"/>
                    </a:cubicBezTo>
                    <a:cubicBezTo>
                      <a:pt x="1265" y="202"/>
                      <a:pt x="1278" y="201"/>
                      <a:pt x="1291" y="200"/>
                    </a:cubicBezTo>
                    <a:cubicBezTo>
                      <a:pt x="1304" y="199"/>
                      <a:pt x="1318" y="199"/>
                      <a:pt x="1332" y="198"/>
                    </a:cubicBezTo>
                    <a:cubicBezTo>
                      <a:pt x="1344" y="197"/>
                      <a:pt x="1357" y="196"/>
                      <a:pt x="1370" y="194"/>
                    </a:cubicBezTo>
                    <a:cubicBezTo>
                      <a:pt x="1373" y="194"/>
                      <a:pt x="1376" y="193"/>
                      <a:pt x="1379" y="193"/>
                    </a:cubicBezTo>
                    <a:cubicBezTo>
                      <a:pt x="1400" y="193"/>
                      <a:pt x="1421" y="192"/>
                      <a:pt x="1442" y="191"/>
                    </a:cubicBezTo>
                    <a:cubicBezTo>
                      <a:pt x="1457" y="191"/>
                      <a:pt x="1472" y="192"/>
                      <a:pt x="1486" y="191"/>
                    </a:cubicBezTo>
                    <a:cubicBezTo>
                      <a:pt x="1502" y="190"/>
                      <a:pt x="1518" y="188"/>
                      <a:pt x="1534" y="186"/>
                    </a:cubicBezTo>
                    <a:cubicBezTo>
                      <a:pt x="1535" y="186"/>
                      <a:pt x="1537" y="186"/>
                      <a:pt x="1538" y="186"/>
                    </a:cubicBezTo>
                    <a:cubicBezTo>
                      <a:pt x="1553" y="186"/>
                      <a:pt x="1569" y="187"/>
                      <a:pt x="1584" y="185"/>
                    </a:cubicBezTo>
                    <a:cubicBezTo>
                      <a:pt x="1596" y="184"/>
                      <a:pt x="1609" y="186"/>
                      <a:pt x="1621" y="182"/>
                    </a:cubicBezTo>
                    <a:cubicBezTo>
                      <a:pt x="1629" y="180"/>
                      <a:pt x="1639" y="180"/>
                      <a:pt x="1647" y="180"/>
                    </a:cubicBezTo>
                    <a:cubicBezTo>
                      <a:pt x="1665" y="180"/>
                      <a:pt x="1683" y="181"/>
                      <a:pt x="1701" y="181"/>
                    </a:cubicBezTo>
                    <a:cubicBezTo>
                      <a:pt x="1721" y="182"/>
                      <a:pt x="1742" y="182"/>
                      <a:pt x="1762" y="184"/>
                    </a:cubicBezTo>
                    <a:cubicBezTo>
                      <a:pt x="1785" y="185"/>
                      <a:pt x="1808" y="189"/>
                      <a:pt x="1831" y="192"/>
                    </a:cubicBezTo>
                    <a:cubicBezTo>
                      <a:pt x="1846" y="195"/>
                      <a:pt x="1862" y="198"/>
                      <a:pt x="1878" y="202"/>
                    </a:cubicBezTo>
                    <a:cubicBezTo>
                      <a:pt x="1884" y="203"/>
                      <a:pt x="1889" y="206"/>
                      <a:pt x="1895" y="208"/>
                    </a:cubicBezTo>
                    <a:cubicBezTo>
                      <a:pt x="1903" y="211"/>
                      <a:pt x="1911" y="213"/>
                      <a:pt x="1918" y="217"/>
                    </a:cubicBezTo>
                    <a:cubicBezTo>
                      <a:pt x="1937" y="226"/>
                      <a:pt x="1957" y="235"/>
                      <a:pt x="1976" y="244"/>
                    </a:cubicBezTo>
                    <a:cubicBezTo>
                      <a:pt x="1988" y="251"/>
                      <a:pt x="2000" y="258"/>
                      <a:pt x="2012" y="266"/>
                    </a:cubicBezTo>
                    <a:cubicBezTo>
                      <a:pt x="2020" y="272"/>
                      <a:pt x="2028" y="279"/>
                      <a:pt x="2036" y="285"/>
                    </a:cubicBezTo>
                    <a:cubicBezTo>
                      <a:pt x="2045" y="292"/>
                      <a:pt x="2055" y="300"/>
                      <a:pt x="2065" y="308"/>
                    </a:cubicBezTo>
                    <a:cubicBezTo>
                      <a:pt x="2066" y="308"/>
                      <a:pt x="2067" y="309"/>
                      <a:pt x="2068" y="310"/>
                    </a:cubicBezTo>
                    <a:cubicBezTo>
                      <a:pt x="2080" y="314"/>
                      <a:pt x="2086" y="323"/>
                      <a:pt x="2093" y="333"/>
                    </a:cubicBezTo>
                    <a:cubicBezTo>
                      <a:pt x="2090" y="322"/>
                      <a:pt x="2095" y="312"/>
                      <a:pt x="2094" y="301"/>
                    </a:cubicBezTo>
                    <a:cubicBezTo>
                      <a:pt x="2092" y="293"/>
                      <a:pt x="2095" y="284"/>
                      <a:pt x="2098" y="276"/>
                    </a:cubicBezTo>
                    <a:cubicBezTo>
                      <a:pt x="2102" y="265"/>
                      <a:pt x="2108" y="255"/>
                      <a:pt x="2116" y="247"/>
                    </a:cubicBezTo>
                    <a:cubicBezTo>
                      <a:pt x="2124" y="240"/>
                      <a:pt x="2132" y="236"/>
                      <a:pt x="2142" y="236"/>
                    </a:cubicBezTo>
                    <a:cubicBezTo>
                      <a:pt x="2152" y="235"/>
                      <a:pt x="2162" y="234"/>
                      <a:pt x="2173" y="233"/>
                    </a:cubicBezTo>
                    <a:cubicBezTo>
                      <a:pt x="2174" y="229"/>
                      <a:pt x="2174" y="224"/>
                      <a:pt x="2174" y="219"/>
                    </a:cubicBezTo>
                    <a:cubicBezTo>
                      <a:pt x="2177" y="202"/>
                      <a:pt x="2186" y="190"/>
                      <a:pt x="2197" y="178"/>
                    </a:cubicBezTo>
                    <a:cubicBezTo>
                      <a:pt x="2198" y="177"/>
                      <a:pt x="2200" y="176"/>
                      <a:pt x="2202" y="176"/>
                    </a:cubicBezTo>
                    <a:cubicBezTo>
                      <a:pt x="2216" y="172"/>
                      <a:pt x="2229" y="173"/>
                      <a:pt x="2242" y="178"/>
                    </a:cubicBezTo>
                    <a:cubicBezTo>
                      <a:pt x="2243" y="179"/>
                      <a:pt x="2244" y="179"/>
                      <a:pt x="2247" y="180"/>
                    </a:cubicBezTo>
                    <a:cubicBezTo>
                      <a:pt x="2245" y="176"/>
                      <a:pt x="2245" y="174"/>
                      <a:pt x="2244" y="172"/>
                    </a:cubicBezTo>
                    <a:cubicBezTo>
                      <a:pt x="2240" y="163"/>
                      <a:pt x="2240" y="154"/>
                      <a:pt x="2246" y="146"/>
                    </a:cubicBezTo>
                    <a:cubicBezTo>
                      <a:pt x="2247" y="144"/>
                      <a:pt x="2247" y="141"/>
                      <a:pt x="2248" y="139"/>
                    </a:cubicBezTo>
                    <a:cubicBezTo>
                      <a:pt x="2251" y="132"/>
                      <a:pt x="2254" y="126"/>
                      <a:pt x="2262" y="123"/>
                    </a:cubicBezTo>
                    <a:cubicBezTo>
                      <a:pt x="2269" y="119"/>
                      <a:pt x="2275" y="115"/>
                      <a:pt x="2282" y="111"/>
                    </a:cubicBezTo>
                    <a:cubicBezTo>
                      <a:pt x="2289" y="107"/>
                      <a:pt x="2298" y="108"/>
                      <a:pt x="2306" y="111"/>
                    </a:cubicBezTo>
                    <a:cubicBezTo>
                      <a:pt x="2310" y="113"/>
                      <a:pt x="2315" y="115"/>
                      <a:pt x="2321" y="118"/>
                    </a:cubicBezTo>
                    <a:cubicBezTo>
                      <a:pt x="2321" y="110"/>
                      <a:pt x="2321" y="103"/>
                      <a:pt x="2321" y="96"/>
                    </a:cubicBezTo>
                    <a:cubicBezTo>
                      <a:pt x="2322" y="89"/>
                      <a:pt x="2323" y="83"/>
                      <a:pt x="2325" y="76"/>
                    </a:cubicBezTo>
                    <a:cubicBezTo>
                      <a:pt x="2327" y="68"/>
                      <a:pt x="2330" y="60"/>
                      <a:pt x="2334" y="52"/>
                    </a:cubicBezTo>
                    <a:cubicBezTo>
                      <a:pt x="2339" y="40"/>
                      <a:pt x="2349" y="32"/>
                      <a:pt x="2362" y="28"/>
                    </a:cubicBezTo>
                    <a:cubicBezTo>
                      <a:pt x="2368" y="26"/>
                      <a:pt x="2373" y="25"/>
                      <a:pt x="2379" y="23"/>
                    </a:cubicBezTo>
                    <a:cubicBezTo>
                      <a:pt x="2391" y="18"/>
                      <a:pt x="2404" y="16"/>
                      <a:pt x="2418" y="16"/>
                    </a:cubicBezTo>
                    <a:cubicBezTo>
                      <a:pt x="2422" y="15"/>
                      <a:pt x="2426" y="16"/>
                      <a:pt x="2430" y="17"/>
                    </a:cubicBezTo>
                    <a:cubicBezTo>
                      <a:pt x="2448" y="22"/>
                      <a:pt x="2465" y="28"/>
                      <a:pt x="2481" y="37"/>
                    </a:cubicBezTo>
                    <a:cubicBezTo>
                      <a:pt x="2483" y="38"/>
                      <a:pt x="2486" y="39"/>
                      <a:pt x="2489" y="40"/>
                    </a:cubicBezTo>
                    <a:cubicBezTo>
                      <a:pt x="2491" y="36"/>
                      <a:pt x="2492" y="32"/>
                      <a:pt x="2494" y="29"/>
                    </a:cubicBezTo>
                    <a:cubicBezTo>
                      <a:pt x="2502" y="19"/>
                      <a:pt x="2508" y="10"/>
                      <a:pt x="2519" y="4"/>
                    </a:cubicBezTo>
                    <a:cubicBezTo>
                      <a:pt x="2522" y="2"/>
                      <a:pt x="2525" y="0"/>
                      <a:pt x="2528" y="0"/>
                    </a:cubicBezTo>
                    <a:cubicBezTo>
                      <a:pt x="2544" y="2"/>
                      <a:pt x="2559" y="0"/>
                      <a:pt x="2575" y="4"/>
                    </a:cubicBezTo>
                    <a:cubicBezTo>
                      <a:pt x="2589" y="8"/>
                      <a:pt x="2601" y="15"/>
                      <a:pt x="2612" y="24"/>
                    </a:cubicBezTo>
                    <a:cubicBezTo>
                      <a:pt x="2631" y="39"/>
                      <a:pt x="2644" y="59"/>
                      <a:pt x="2661" y="74"/>
                    </a:cubicBezTo>
                    <a:cubicBezTo>
                      <a:pt x="2666" y="79"/>
                      <a:pt x="2669" y="87"/>
                      <a:pt x="2670" y="94"/>
                    </a:cubicBezTo>
                    <a:cubicBezTo>
                      <a:pt x="2671" y="102"/>
                      <a:pt x="2670" y="111"/>
                      <a:pt x="2669" y="120"/>
                    </a:cubicBezTo>
                    <a:cubicBezTo>
                      <a:pt x="2669" y="123"/>
                      <a:pt x="2669" y="127"/>
                      <a:pt x="2669" y="131"/>
                    </a:cubicBezTo>
                    <a:cubicBezTo>
                      <a:pt x="2680" y="129"/>
                      <a:pt x="2690" y="133"/>
                      <a:pt x="2699" y="138"/>
                    </a:cubicBezTo>
                    <a:cubicBezTo>
                      <a:pt x="2701" y="140"/>
                      <a:pt x="2703" y="141"/>
                      <a:pt x="2705" y="141"/>
                    </a:cubicBezTo>
                    <a:cubicBezTo>
                      <a:pt x="2716" y="144"/>
                      <a:pt x="2724" y="152"/>
                      <a:pt x="2729" y="162"/>
                    </a:cubicBezTo>
                    <a:cubicBezTo>
                      <a:pt x="2734" y="172"/>
                      <a:pt x="2738" y="181"/>
                      <a:pt x="2743" y="191"/>
                    </a:cubicBezTo>
                    <a:cubicBezTo>
                      <a:pt x="2744" y="194"/>
                      <a:pt x="2744" y="197"/>
                      <a:pt x="2744" y="200"/>
                    </a:cubicBezTo>
                    <a:cubicBezTo>
                      <a:pt x="2745" y="216"/>
                      <a:pt x="2745" y="233"/>
                      <a:pt x="2738" y="249"/>
                    </a:cubicBezTo>
                    <a:cubicBezTo>
                      <a:pt x="2745" y="251"/>
                      <a:pt x="2751" y="253"/>
                      <a:pt x="2759" y="254"/>
                    </a:cubicBezTo>
                    <a:cubicBezTo>
                      <a:pt x="2776" y="255"/>
                      <a:pt x="2791" y="261"/>
                      <a:pt x="2800" y="277"/>
                    </a:cubicBezTo>
                    <a:cubicBezTo>
                      <a:pt x="2806" y="287"/>
                      <a:pt x="2814" y="296"/>
                      <a:pt x="2820" y="306"/>
                    </a:cubicBezTo>
                    <a:cubicBezTo>
                      <a:pt x="2828" y="319"/>
                      <a:pt x="2829" y="332"/>
                      <a:pt x="2820" y="345"/>
                    </a:cubicBezTo>
                    <a:cubicBezTo>
                      <a:pt x="2815" y="351"/>
                      <a:pt x="2812" y="358"/>
                      <a:pt x="2808" y="365"/>
                    </a:cubicBezTo>
                    <a:cubicBezTo>
                      <a:pt x="2809" y="366"/>
                      <a:pt x="2811" y="368"/>
                      <a:pt x="2813" y="368"/>
                    </a:cubicBezTo>
                    <a:cubicBezTo>
                      <a:pt x="2823" y="370"/>
                      <a:pt x="2831" y="378"/>
                      <a:pt x="2841" y="382"/>
                    </a:cubicBezTo>
                    <a:cubicBezTo>
                      <a:pt x="2844" y="384"/>
                      <a:pt x="2847" y="388"/>
                      <a:pt x="2851" y="391"/>
                    </a:cubicBezTo>
                    <a:cubicBezTo>
                      <a:pt x="2873" y="414"/>
                      <a:pt x="2886" y="441"/>
                      <a:pt x="2881" y="473"/>
                    </a:cubicBezTo>
                    <a:cubicBezTo>
                      <a:pt x="2878" y="491"/>
                      <a:pt x="2868" y="505"/>
                      <a:pt x="2855" y="517"/>
                    </a:cubicBezTo>
                    <a:cubicBezTo>
                      <a:pt x="2846" y="526"/>
                      <a:pt x="2834" y="529"/>
                      <a:pt x="2821" y="529"/>
                    </a:cubicBezTo>
                    <a:cubicBezTo>
                      <a:pt x="2819" y="529"/>
                      <a:pt x="2817" y="529"/>
                      <a:pt x="2814" y="530"/>
                    </a:cubicBezTo>
                    <a:cubicBezTo>
                      <a:pt x="2817" y="540"/>
                      <a:pt x="2821" y="550"/>
                      <a:pt x="2817" y="561"/>
                    </a:cubicBezTo>
                    <a:cubicBezTo>
                      <a:pt x="2814" y="571"/>
                      <a:pt x="2810" y="580"/>
                      <a:pt x="2807" y="590"/>
                    </a:cubicBezTo>
                    <a:cubicBezTo>
                      <a:pt x="2813" y="592"/>
                      <a:pt x="2819" y="594"/>
                      <a:pt x="2825" y="594"/>
                    </a:cubicBezTo>
                    <a:cubicBezTo>
                      <a:pt x="2839" y="594"/>
                      <a:pt x="2851" y="598"/>
                      <a:pt x="2863" y="603"/>
                    </a:cubicBezTo>
                    <a:cubicBezTo>
                      <a:pt x="2881" y="610"/>
                      <a:pt x="2898" y="620"/>
                      <a:pt x="2915" y="629"/>
                    </a:cubicBezTo>
                    <a:cubicBezTo>
                      <a:pt x="2919" y="632"/>
                      <a:pt x="2924" y="635"/>
                      <a:pt x="2928" y="638"/>
                    </a:cubicBezTo>
                    <a:cubicBezTo>
                      <a:pt x="2945" y="649"/>
                      <a:pt x="2962" y="659"/>
                      <a:pt x="2976" y="672"/>
                    </a:cubicBezTo>
                    <a:cubicBezTo>
                      <a:pt x="2978" y="674"/>
                      <a:pt x="2980" y="675"/>
                      <a:pt x="2981" y="677"/>
                    </a:cubicBezTo>
                    <a:cubicBezTo>
                      <a:pt x="2987" y="683"/>
                      <a:pt x="2993" y="688"/>
                      <a:pt x="3000" y="693"/>
                    </a:cubicBezTo>
                    <a:cubicBezTo>
                      <a:pt x="3013" y="704"/>
                      <a:pt x="3025" y="716"/>
                      <a:pt x="3036" y="728"/>
                    </a:cubicBezTo>
                    <a:cubicBezTo>
                      <a:pt x="3039" y="731"/>
                      <a:pt x="3042" y="732"/>
                      <a:pt x="3044" y="734"/>
                    </a:cubicBezTo>
                    <a:cubicBezTo>
                      <a:pt x="3050" y="738"/>
                      <a:pt x="3055" y="743"/>
                      <a:pt x="3060" y="748"/>
                    </a:cubicBezTo>
                    <a:cubicBezTo>
                      <a:pt x="3067" y="755"/>
                      <a:pt x="3074" y="762"/>
                      <a:pt x="3081" y="770"/>
                    </a:cubicBezTo>
                    <a:cubicBezTo>
                      <a:pt x="3083" y="772"/>
                      <a:pt x="3085" y="775"/>
                      <a:pt x="3086" y="778"/>
                    </a:cubicBezTo>
                    <a:cubicBezTo>
                      <a:pt x="3088" y="782"/>
                      <a:pt x="3088" y="784"/>
                      <a:pt x="3084" y="787"/>
                    </a:cubicBezTo>
                    <a:cubicBezTo>
                      <a:pt x="3080" y="789"/>
                      <a:pt x="3076" y="792"/>
                      <a:pt x="3073" y="794"/>
                    </a:cubicBezTo>
                    <a:cubicBezTo>
                      <a:pt x="3072" y="795"/>
                      <a:pt x="3070" y="796"/>
                      <a:pt x="3070" y="797"/>
                    </a:cubicBezTo>
                    <a:cubicBezTo>
                      <a:pt x="3064" y="807"/>
                      <a:pt x="3058" y="816"/>
                      <a:pt x="3052" y="825"/>
                    </a:cubicBezTo>
                    <a:cubicBezTo>
                      <a:pt x="3046" y="833"/>
                      <a:pt x="3041" y="842"/>
                      <a:pt x="3034" y="849"/>
                    </a:cubicBezTo>
                    <a:cubicBezTo>
                      <a:pt x="3023" y="862"/>
                      <a:pt x="3011" y="874"/>
                      <a:pt x="3000" y="886"/>
                    </a:cubicBezTo>
                    <a:cubicBezTo>
                      <a:pt x="2996" y="890"/>
                      <a:pt x="2991" y="893"/>
                      <a:pt x="2987" y="898"/>
                    </a:cubicBezTo>
                    <a:cubicBezTo>
                      <a:pt x="2979" y="908"/>
                      <a:pt x="2968" y="913"/>
                      <a:pt x="2958" y="921"/>
                    </a:cubicBezTo>
                    <a:cubicBezTo>
                      <a:pt x="2953" y="926"/>
                      <a:pt x="2948" y="930"/>
                      <a:pt x="2943" y="934"/>
                    </a:cubicBezTo>
                    <a:cubicBezTo>
                      <a:pt x="2938" y="938"/>
                      <a:pt x="2934" y="941"/>
                      <a:pt x="2929" y="944"/>
                    </a:cubicBezTo>
                    <a:cubicBezTo>
                      <a:pt x="2922" y="950"/>
                      <a:pt x="2914" y="954"/>
                      <a:pt x="2906" y="960"/>
                    </a:cubicBezTo>
                    <a:cubicBezTo>
                      <a:pt x="2912" y="963"/>
                      <a:pt x="2916" y="960"/>
                      <a:pt x="2920" y="959"/>
                    </a:cubicBezTo>
                    <a:cubicBezTo>
                      <a:pt x="2934" y="953"/>
                      <a:pt x="2949" y="952"/>
                      <a:pt x="2963" y="950"/>
                    </a:cubicBezTo>
                    <a:cubicBezTo>
                      <a:pt x="2975" y="948"/>
                      <a:pt x="2986" y="946"/>
                      <a:pt x="2997" y="945"/>
                    </a:cubicBezTo>
                    <a:cubicBezTo>
                      <a:pt x="3003" y="945"/>
                      <a:pt x="3009" y="945"/>
                      <a:pt x="3016" y="945"/>
                    </a:cubicBezTo>
                    <a:cubicBezTo>
                      <a:pt x="3030" y="945"/>
                      <a:pt x="3044" y="945"/>
                      <a:pt x="3057" y="945"/>
                    </a:cubicBezTo>
                    <a:cubicBezTo>
                      <a:pt x="3070" y="945"/>
                      <a:pt x="3082" y="944"/>
                      <a:pt x="3095" y="944"/>
                    </a:cubicBezTo>
                    <a:cubicBezTo>
                      <a:pt x="3102" y="944"/>
                      <a:pt x="3110" y="945"/>
                      <a:pt x="3118" y="945"/>
                    </a:cubicBezTo>
                    <a:cubicBezTo>
                      <a:pt x="3121" y="946"/>
                      <a:pt x="3125" y="945"/>
                      <a:pt x="3129" y="945"/>
                    </a:cubicBezTo>
                    <a:cubicBezTo>
                      <a:pt x="3141" y="945"/>
                      <a:pt x="3153" y="945"/>
                      <a:pt x="3165" y="944"/>
                    </a:cubicBezTo>
                    <a:cubicBezTo>
                      <a:pt x="3180" y="944"/>
                      <a:pt x="3194" y="943"/>
                      <a:pt x="3208" y="943"/>
                    </a:cubicBezTo>
                    <a:cubicBezTo>
                      <a:pt x="3211" y="943"/>
                      <a:pt x="3215" y="943"/>
                      <a:pt x="3218" y="943"/>
                    </a:cubicBezTo>
                    <a:cubicBezTo>
                      <a:pt x="3221" y="944"/>
                      <a:pt x="3225" y="945"/>
                      <a:pt x="3228" y="945"/>
                    </a:cubicBezTo>
                    <a:cubicBezTo>
                      <a:pt x="3240" y="945"/>
                      <a:pt x="3251" y="944"/>
                      <a:pt x="3263" y="944"/>
                    </a:cubicBezTo>
                    <a:cubicBezTo>
                      <a:pt x="3275" y="944"/>
                      <a:pt x="3287" y="944"/>
                      <a:pt x="3299" y="945"/>
                    </a:cubicBezTo>
                    <a:cubicBezTo>
                      <a:pt x="3311" y="945"/>
                      <a:pt x="3323" y="946"/>
                      <a:pt x="3335" y="946"/>
                    </a:cubicBezTo>
                    <a:cubicBezTo>
                      <a:pt x="3337" y="946"/>
                      <a:pt x="3340" y="945"/>
                      <a:pt x="3343" y="945"/>
                    </a:cubicBezTo>
                    <a:cubicBezTo>
                      <a:pt x="3344" y="935"/>
                      <a:pt x="3344" y="926"/>
                      <a:pt x="3345" y="918"/>
                    </a:cubicBezTo>
                    <a:cubicBezTo>
                      <a:pt x="3347" y="907"/>
                      <a:pt x="3348" y="896"/>
                      <a:pt x="3351" y="886"/>
                    </a:cubicBezTo>
                    <a:cubicBezTo>
                      <a:pt x="3355" y="870"/>
                      <a:pt x="3360" y="855"/>
                      <a:pt x="3366" y="840"/>
                    </a:cubicBezTo>
                    <a:cubicBezTo>
                      <a:pt x="3372" y="824"/>
                      <a:pt x="3378" y="808"/>
                      <a:pt x="3386" y="792"/>
                    </a:cubicBezTo>
                    <a:cubicBezTo>
                      <a:pt x="3392" y="780"/>
                      <a:pt x="3399" y="768"/>
                      <a:pt x="3406" y="756"/>
                    </a:cubicBezTo>
                    <a:cubicBezTo>
                      <a:pt x="3417" y="740"/>
                      <a:pt x="3428" y="724"/>
                      <a:pt x="3441" y="709"/>
                    </a:cubicBezTo>
                    <a:cubicBezTo>
                      <a:pt x="3456" y="693"/>
                      <a:pt x="3471" y="678"/>
                      <a:pt x="3488" y="664"/>
                    </a:cubicBezTo>
                    <a:cubicBezTo>
                      <a:pt x="3499" y="656"/>
                      <a:pt x="3509" y="647"/>
                      <a:pt x="3520" y="639"/>
                    </a:cubicBezTo>
                    <a:cubicBezTo>
                      <a:pt x="3529" y="633"/>
                      <a:pt x="3538" y="628"/>
                      <a:pt x="3546" y="622"/>
                    </a:cubicBezTo>
                    <a:cubicBezTo>
                      <a:pt x="3561" y="612"/>
                      <a:pt x="3577" y="604"/>
                      <a:pt x="3591" y="594"/>
                    </a:cubicBezTo>
                    <a:cubicBezTo>
                      <a:pt x="3598" y="589"/>
                      <a:pt x="3604" y="586"/>
                      <a:pt x="3611" y="584"/>
                    </a:cubicBezTo>
                    <a:cubicBezTo>
                      <a:pt x="3622" y="581"/>
                      <a:pt x="3633" y="578"/>
                      <a:pt x="3644" y="575"/>
                    </a:cubicBezTo>
                    <a:cubicBezTo>
                      <a:pt x="3647" y="574"/>
                      <a:pt x="3651" y="572"/>
                      <a:pt x="3654" y="570"/>
                    </a:cubicBezTo>
                    <a:cubicBezTo>
                      <a:pt x="3657" y="567"/>
                      <a:pt x="3661" y="565"/>
                      <a:pt x="3665" y="566"/>
                    </a:cubicBezTo>
                    <a:cubicBezTo>
                      <a:pt x="3666" y="567"/>
                      <a:pt x="3668" y="567"/>
                      <a:pt x="3668" y="566"/>
                    </a:cubicBezTo>
                    <a:cubicBezTo>
                      <a:pt x="3680" y="559"/>
                      <a:pt x="3694" y="556"/>
                      <a:pt x="3707" y="552"/>
                    </a:cubicBezTo>
                    <a:cubicBezTo>
                      <a:pt x="3710" y="551"/>
                      <a:pt x="3714" y="550"/>
                      <a:pt x="3716" y="547"/>
                    </a:cubicBezTo>
                    <a:cubicBezTo>
                      <a:pt x="3720" y="543"/>
                      <a:pt x="3725" y="541"/>
                      <a:pt x="3730" y="540"/>
                    </a:cubicBezTo>
                    <a:cubicBezTo>
                      <a:pt x="3746" y="534"/>
                      <a:pt x="3763" y="529"/>
                      <a:pt x="3780" y="524"/>
                    </a:cubicBezTo>
                    <a:cubicBezTo>
                      <a:pt x="3787" y="522"/>
                      <a:pt x="3795" y="520"/>
                      <a:pt x="3802" y="518"/>
                    </a:cubicBezTo>
                    <a:cubicBezTo>
                      <a:pt x="3808" y="517"/>
                      <a:pt x="3813" y="515"/>
                      <a:pt x="3819" y="513"/>
                    </a:cubicBezTo>
                    <a:cubicBezTo>
                      <a:pt x="3828" y="510"/>
                      <a:pt x="3837" y="507"/>
                      <a:pt x="3846" y="505"/>
                    </a:cubicBezTo>
                    <a:cubicBezTo>
                      <a:pt x="3855" y="503"/>
                      <a:pt x="3865" y="502"/>
                      <a:pt x="3875" y="500"/>
                    </a:cubicBezTo>
                    <a:cubicBezTo>
                      <a:pt x="3887" y="498"/>
                      <a:pt x="3899" y="495"/>
                      <a:pt x="3911" y="494"/>
                    </a:cubicBezTo>
                    <a:cubicBezTo>
                      <a:pt x="3920" y="492"/>
                      <a:pt x="3929" y="492"/>
                      <a:pt x="3938" y="491"/>
                    </a:cubicBezTo>
                    <a:cubicBezTo>
                      <a:pt x="3940" y="491"/>
                      <a:pt x="3941" y="490"/>
                      <a:pt x="3943" y="489"/>
                    </a:cubicBezTo>
                    <a:cubicBezTo>
                      <a:pt x="3953" y="486"/>
                      <a:pt x="3963" y="485"/>
                      <a:pt x="3973" y="486"/>
                    </a:cubicBezTo>
                    <a:cubicBezTo>
                      <a:pt x="3979" y="487"/>
                      <a:pt x="3985" y="484"/>
                      <a:pt x="3990" y="483"/>
                    </a:cubicBezTo>
                    <a:cubicBezTo>
                      <a:pt x="3994" y="482"/>
                      <a:pt x="3998" y="481"/>
                      <a:pt x="4001" y="481"/>
                    </a:cubicBezTo>
                    <a:cubicBezTo>
                      <a:pt x="4007" y="483"/>
                      <a:pt x="4013" y="484"/>
                      <a:pt x="4018" y="479"/>
                    </a:cubicBezTo>
                    <a:cubicBezTo>
                      <a:pt x="4019" y="478"/>
                      <a:pt x="4021" y="478"/>
                      <a:pt x="4023" y="478"/>
                    </a:cubicBezTo>
                    <a:cubicBezTo>
                      <a:pt x="4033" y="477"/>
                      <a:pt x="4042" y="475"/>
                      <a:pt x="4052" y="475"/>
                    </a:cubicBezTo>
                    <a:cubicBezTo>
                      <a:pt x="4054" y="475"/>
                      <a:pt x="4056" y="475"/>
                      <a:pt x="4058" y="474"/>
                    </a:cubicBezTo>
                    <a:cubicBezTo>
                      <a:pt x="4070" y="467"/>
                      <a:pt x="4084" y="469"/>
                      <a:pt x="4097" y="468"/>
                    </a:cubicBezTo>
                    <a:cubicBezTo>
                      <a:pt x="4100" y="467"/>
                      <a:pt x="4103" y="467"/>
                      <a:pt x="4105" y="466"/>
                    </a:cubicBezTo>
                    <a:cubicBezTo>
                      <a:pt x="4114" y="462"/>
                      <a:pt x="4123" y="461"/>
                      <a:pt x="4132" y="463"/>
                    </a:cubicBezTo>
                    <a:cubicBezTo>
                      <a:pt x="4139" y="464"/>
                      <a:pt x="4147" y="462"/>
                      <a:pt x="4154" y="462"/>
                    </a:cubicBezTo>
                    <a:cubicBezTo>
                      <a:pt x="4172" y="460"/>
                      <a:pt x="4190" y="459"/>
                      <a:pt x="4208" y="456"/>
                    </a:cubicBezTo>
                    <a:cubicBezTo>
                      <a:pt x="4222" y="454"/>
                      <a:pt x="4236" y="454"/>
                      <a:pt x="4250" y="453"/>
                    </a:cubicBezTo>
                    <a:cubicBezTo>
                      <a:pt x="4259" y="452"/>
                      <a:pt x="4268" y="450"/>
                      <a:pt x="4277" y="448"/>
                    </a:cubicBezTo>
                    <a:cubicBezTo>
                      <a:pt x="4288" y="447"/>
                      <a:pt x="4300" y="446"/>
                      <a:pt x="4311" y="444"/>
                    </a:cubicBezTo>
                    <a:cubicBezTo>
                      <a:pt x="4322" y="442"/>
                      <a:pt x="4332" y="442"/>
                      <a:pt x="4343" y="442"/>
                    </a:cubicBezTo>
                    <a:cubicBezTo>
                      <a:pt x="4355" y="442"/>
                      <a:pt x="4367" y="441"/>
                      <a:pt x="4378" y="437"/>
                    </a:cubicBezTo>
                    <a:cubicBezTo>
                      <a:pt x="4379" y="437"/>
                      <a:pt x="4380" y="436"/>
                      <a:pt x="4382" y="436"/>
                    </a:cubicBezTo>
                    <a:cubicBezTo>
                      <a:pt x="4390" y="437"/>
                      <a:pt x="4398" y="438"/>
                      <a:pt x="4406" y="438"/>
                    </a:cubicBezTo>
                    <a:cubicBezTo>
                      <a:pt x="4413" y="438"/>
                      <a:pt x="4420" y="439"/>
                      <a:pt x="4426" y="436"/>
                    </a:cubicBezTo>
                    <a:cubicBezTo>
                      <a:pt x="4429" y="434"/>
                      <a:pt x="4432" y="434"/>
                      <a:pt x="4434" y="434"/>
                    </a:cubicBezTo>
                    <a:cubicBezTo>
                      <a:pt x="4444" y="434"/>
                      <a:pt x="4453" y="434"/>
                      <a:pt x="4463" y="430"/>
                    </a:cubicBezTo>
                    <a:cubicBezTo>
                      <a:pt x="4467" y="429"/>
                      <a:pt x="4473" y="428"/>
                      <a:pt x="4477" y="429"/>
                    </a:cubicBezTo>
                    <a:cubicBezTo>
                      <a:pt x="4492" y="433"/>
                      <a:pt x="4507" y="431"/>
                      <a:pt x="4523" y="430"/>
                    </a:cubicBezTo>
                    <a:cubicBezTo>
                      <a:pt x="4532" y="430"/>
                      <a:pt x="4542" y="431"/>
                      <a:pt x="4551" y="430"/>
                    </a:cubicBezTo>
                    <a:cubicBezTo>
                      <a:pt x="4563" y="428"/>
                      <a:pt x="4575" y="427"/>
                      <a:pt x="4587" y="429"/>
                    </a:cubicBezTo>
                    <a:cubicBezTo>
                      <a:pt x="4592" y="430"/>
                      <a:pt x="4598" y="428"/>
                      <a:pt x="4604" y="428"/>
                    </a:cubicBezTo>
                    <a:cubicBezTo>
                      <a:pt x="4615" y="427"/>
                      <a:pt x="4627" y="427"/>
                      <a:pt x="4638" y="427"/>
                    </a:cubicBezTo>
                    <a:cubicBezTo>
                      <a:pt x="4641" y="427"/>
                      <a:pt x="4643" y="427"/>
                      <a:pt x="4645" y="428"/>
                    </a:cubicBezTo>
                    <a:cubicBezTo>
                      <a:pt x="4658" y="430"/>
                      <a:pt x="4671" y="429"/>
                      <a:pt x="4684" y="427"/>
                    </a:cubicBezTo>
                    <a:cubicBezTo>
                      <a:pt x="4688" y="426"/>
                      <a:pt x="4692" y="427"/>
                      <a:pt x="4696" y="426"/>
                    </a:cubicBezTo>
                    <a:cubicBezTo>
                      <a:pt x="4701" y="426"/>
                      <a:pt x="4706" y="426"/>
                      <a:pt x="4711" y="426"/>
                    </a:cubicBezTo>
                    <a:cubicBezTo>
                      <a:pt x="4717" y="426"/>
                      <a:pt x="4722" y="425"/>
                      <a:pt x="4728" y="424"/>
                    </a:cubicBezTo>
                    <a:cubicBezTo>
                      <a:pt x="4729" y="424"/>
                      <a:pt x="4730" y="424"/>
                      <a:pt x="4730" y="424"/>
                    </a:cubicBezTo>
                    <a:cubicBezTo>
                      <a:pt x="4736" y="420"/>
                      <a:pt x="4743" y="420"/>
                      <a:pt x="4748" y="421"/>
                    </a:cubicBezTo>
                    <a:cubicBezTo>
                      <a:pt x="4757" y="423"/>
                      <a:pt x="4763" y="417"/>
                      <a:pt x="4772" y="419"/>
                    </a:cubicBezTo>
                    <a:cubicBezTo>
                      <a:pt x="4779" y="421"/>
                      <a:pt x="4788" y="421"/>
                      <a:pt x="4796" y="421"/>
                    </a:cubicBezTo>
                    <a:cubicBezTo>
                      <a:pt x="4801" y="421"/>
                      <a:pt x="4807" y="421"/>
                      <a:pt x="4812" y="420"/>
                    </a:cubicBezTo>
                    <a:cubicBezTo>
                      <a:pt x="4817" y="420"/>
                      <a:pt x="4822" y="417"/>
                      <a:pt x="4826" y="420"/>
                    </a:cubicBezTo>
                    <a:cubicBezTo>
                      <a:pt x="4827" y="421"/>
                      <a:pt x="4827" y="421"/>
                      <a:pt x="4828" y="421"/>
                    </a:cubicBezTo>
                    <a:cubicBezTo>
                      <a:pt x="4839" y="417"/>
                      <a:pt x="4850" y="419"/>
                      <a:pt x="4860" y="417"/>
                    </a:cubicBezTo>
                    <a:cubicBezTo>
                      <a:pt x="4872" y="415"/>
                      <a:pt x="4883" y="413"/>
                      <a:pt x="4894" y="412"/>
                    </a:cubicBezTo>
                    <a:cubicBezTo>
                      <a:pt x="4904" y="412"/>
                      <a:pt x="4914" y="410"/>
                      <a:pt x="4923" y="408"/>
                    </a:cubicBezTo>
                    <a:cubicBezTo>
                      <a:pt x="4946" y="404"/>
                      <a:pt x="4969" y="400"/>
                      <a:pt x="4993" y="396"/>
                    </a:cubicBezTo>
                    <a:cubicBezTo>
                      <a:pt x="4999" y="395"/>
                      <a:pt x="5007" y="397"/>
                      <a:pt x="5012" y="394"/>
                    </a:cubicBezTo>
                    <a:cubicBezTo>
                      <a:pt x="5020" y="392"/>
                      <a:pt x="5028" y="391"/>
                      <a:pt x="5036" y="389"/>
                    </a:cubicBezTo>
                    <a:cubicBezTo>
                      <a:pt x="5040" y="388"/>
                      <a:pt x="5044" y="389"/>
                      <a:pt x="5048" y="389"/>
                    </a:cubicBezTo>
                    <a:cubicBezTo>
                      <a:pt x="5051" y="389"/>
                      <a:pt x="5055" y="391"/>
                      <a:pt x="5058" y="391"/>
                    </a:cubicBezTo>
                    <a:cubicBezTo>
                      <a:pt x="5080" y="392"/>
                      <a:pt x="5100" y="401"/>
                      <a:pt x="5121" y="406"/>
                    </a:cubicBezTo>
                    <a:cubicBezTo>
                      <a:pt x="5140" y="411"/>
                      <a:pt x="5156" y="420"/>
                      <a:pt x="5172" y="429"/>
                    </a:cubicBezTo>
                    <a:cubicBezTo>
                      <a:pt x="5173" y="430"/>
                      <a:pt x="5175" y="430"/>
                      <a:pt x="5176" y="431"/>
                    </a:cubicBezTo>
                    <a:cubicBezTo>
                      <a:pt x="5183" y="436"/>
                      <a:pt x="5192" y="441"/>
                      <a:pt x="5198" y="447"/>
                    </a:cubicBezTo>
                    <a:cubicBezTo>
                      <a:pt x="5207" y="455"/>
                      <a:pt x="5215" y="463"/>
                      <a:pt x="5224" y="471"/>
                    </a:cubicBezTo>
                    <a:cubicBezTo>
                      <a:pt x="5232" y="479"/>
                      <a:pt x="5239" y="489"/>
                      <a:pt x="5244" y="499"/>
                    </a:cubicBezTo>
                    <a:cubicBezTo>
                      <a:pt x="5248" y="507"/>
                      <a:pt x="5251" y="515"/>
                      <a:pt x="5253" y="522"/>
                    </a:cubicBezTo>
                    <a:cubicBezTo>
                      <a:pt x="5256" y="528"/>
                      <a:pt x="5258" y="535"/>
                      <a:pt x="5260" y="541"/>
                    </a:cubicBezTo>
                    <a:cubicBezTo>
                      <a:pt x="5263" y="551"/>
                      <a:pt x="5267" y="560"/>
                      <a:pt x="5264" y="571"/>
                    </a:cubicBezTo>
                    <a:cubicBezTo>
                      <a:pt x="5264" y="572"/>
                      <a:pt x="5265" y="574"/>
                      <a:pt x="5266" y="578"/>
                    </a:cubicBezTo>
                    <a:cubicBezTo>
                      <a:pt x="5268" y="575"/>
                      <a:pt x="5270" y="574"/>
                      <a:pt x="5271" y="572"/>
                    </a:cubicBezTo>
                    <a:cubicBezTo>
                      <a:pt x="5277" y="563"/>
                      <a:pt x="5283" y="554"/>
                      <a:pt x="5289" y="545"/>
                    </a:cubicBezTo>
                    <a:cubicBezTo>
                      <a:pt x="5293" y="539"/>
                      <a:pt x="5297" y="533"/>
                      <a:pt x="5301" y="527"/>
                    </a:cubicBezTo>
                    <a:cubicBezTo>
                      <a:pt x="5308" y="516"/>
                      <a:pt x="5317" y="505"/>
                      <a:pt x="5327" y="497"/>
                    </a:cubicBezTo>
                    <a:cubicBezTo>
                      <a:pt x="5337" y="488"/>
                      <a:pt x="5347" y="479"/>
                      <a:pt x="5357" y="470"/>
                    </a:cubicBezTo>
                    <a:cubicBezTo>
                      <a:pt x="5363" y="464"/>
                      <a:pt x="5369" y="460"/>
                      <a:pt x="5377" y="458"/>
                    </a:cubicBezTo>
                    <a:cubicBezTo>
                      <a:pt x="5379" y="457"/>
                      <a:pt x="5380" y="457"/>
                      <a:pt x="5381" y="456"/>
                    </a:cubicBezTo>
                    <a:cubicBezTo>
                      <a:pt x="5396" y="445"/>
                      <a:pt x="5413" y="437"/>
                      <a:pt x="5430" y="430"/>
                    </a:cubicBezTo>
                    <a:cubicBezTo>
                      <a:pt x="5435" y="428"/>
                      <a:pt x="5439" y="425"/>
                      <a:pt x="5443" y="424"/>
                    </a:cubicBezTo>
                    <a:cubicBezTo>
                      <a:pt x="5450" y="421"/>
                      <a:pt x="5456" y="420"/>
                      <a:pt x="5463" y="418"/>
                    </a:cubicBezTo>
                    <a:cubicBezTo>
                      <a:pt x="5471" y="416"/>
                      <a:pt x="5479" y="414"/>
                      <a:pt x="5487" y="412"/>
                    </a:cubicBezTo>
                    <a:cubicBezTo>
                      <a:pt x="5501" y="408"/>
                      <a:pt x="5515" y="405"/>
                      <a:pt x="5529" y="402"/>
                    </a:cubicBezTo>
                    <a:cubicBezTo>
                      <a:pt x="5542" y="399"/>
                      <a:pt x="5555" y="396"/>
                      <a:pt x="5568" y="394"/>
                    </a:cubicBezTo>
                    <a:cubicBezTo>
                      <a:pt x="5571" y="393"/>
                      <a:pt x="5575" y="393"/>
                      <a:pt x="5577" y="394"/>
                    </a:cubicBezTo>
                    <a:cubicBezTo>
                      <a:pt x="5588" y="399"/>
                      <a:pt x="5599" y="395"/>
                      <a:pt x="5610" y="397"/>
                    </a:cubicBezTo>
                    <a:cubicBezTo>
                      <a:pt x="5616" y="398"/>
                      <a:pt x="5622" y="396"/>
                      <a:pt x="5629" y="397"/>
                    </a:cubicBezTo>
                    <a:cubicBezTo>
                      <a:pt x="5632" y="398"/>
                      <a:pt x="5636" y="397"/>
                      <a:pt x="5639" y="400"/>
                    </a:cubicBezTo>
                    <a:cubicBezTo>
                      <a:pt x="5640" y="401"/>
                      <a:pt x="5643" y="400"/>
                      <a:pt x="5645" y="400"/>
                    </a:cubicBezTo>
                    <a:cubicBezTo>
                      <a:pt x="5667" y="404"/>
                      <a:pt x="5689" y="407"/>
                      <a:pt x="5711" y="412"/>
                    </a:cubicBezTo>
                    <a:cubicBezTo>
                      <a:pt x="5727" y="415"/>
                      <a:pt x="5742" y="421"/>
                      <a:pt x="5757" y="426"/>
                    </a:cubicBezTo>
                    <a:cubicBezTo>
                      <a:pt x="5761" y="428"/>
                      <a:pt x="5765" y="433"/>
                      <a:pt x="5769" y="435"/>
                    </a:cubicBezTo>
                    <a:cubicBezTo>
                      <a:pt x="5777" y="440"/>
                      <a:pt x="5786" y="444"/>
                      <a:pt x="5794" y="449"/>
                    </a:cubicBezTo>
                    <a:cubicBezTo>
                      <a:pt x="5795" y="449"/>
                      <a:pt x="5797" y="450"/>
                      <a:pt x="5798" y="451"/>
                    </a:cubicBezTo>
                    <a:cubicBezTo>
                      <a:pt x="5804" y="463"/>
                      <a:pt x="5817" y="468"/>
                      <a:pt x="5823" y="480"/>
                    </a:cubicBezTo>
                    <a:cubicBezTo>
                      <a:pt x="5825" y="485"/>
                      <a:pt x="5829" y="491"/>
                      <a:pt x="5834" y="495"/>
                    </a:cubicBezTo>
                    <a:cubicBezTo>
                      <a:pt x="5841" y="501"/>
                      <a:pt x="5844" y="511"/>
                      <a:pt x="5850" y="518"/>
                    </a:cubicBezTo>
                    <a:cubicBezTo>
                      <a:pt x="5855" y="523"/>
                      <a:pt x="5859" y="529"/>
                      <a:pt x="5864" y="535"/>
                    </a:cubicBezTo>
                    <a:cubicBezTo>
                      <a:pt x="5865" y="536"/>
                      <a:pt x="5866" y="537"/>
                      <a:pt x="5866" y="538"/>
                    </a:cubicBezTo>
                    <a:cubicBezTo>
                      <a:pt x="5870" y="551"/>
                      <a:pt x="5882" y="560"/>
                      <a:pt x="5887" y="573"/>
                    </a:cubicBezTo>
                    <a:cubicBezTo>
                      <a:pt x="5893" y="590"/>
                      <a:pt x="5904" y="605"/>
                      <a:pt x="5907" y="623"/>
                    </a:cubicBezTo>
                    <a:cubicBezTo>
                      <a:pt x="5907" y="625"/>
                      <a:pt x="5908" y="627"/>
                      <a:pt x="5909" y="628"/>
                    </a:cubicBezTo>
                    <a:cubicBezTo>
                      <a:pt x="5917" y="641"/>
                      <a:pt x="5919" y="655"/>
                      <a:pt x="5921" y="669"/>
                    </a:cubicBezTo>
                    <a:cubicBezTo>
                      <a:pt x="5922" y="675"/>
                      <a:pt x="5923" y="681"/>
                      <a:pt x="5924" y="687"/>
                    </a:cubicBezTo>
                    <a:cubicBezTo>
                      <a:pt x="5925" y="695"/>
                      <a:pt x="5926" y="702"/>
                      <a:pt x="5924" y="710"/>
                    </a:cubicBezTo>
                    <a:cubicBezTo>
                      <a:pt x="5922" y="720"/>
                      <a:pt x="5922" y="731"/>
                      <a:pt x="5922" y="742"/>
                    </a:cubicBezTo>
                    <a:cubicBezTo>
                      <a:pt x="5923" y="755"/>
                      <a:pt x="5919" y="767"/>
                      <a:pt x="5917" y="779"/>
                    </a:cubicBezTo>
                    <a:cubicBezTo>
                      <a:pt x="5917" y="782"/>
                      <a:pt x="5916" y="786"/>
                      <a:pt x="5916" y="791"/>
                    </a:cubicBezTo>
                    <a:cubicBezTo>
                      <a:pt x="5921" y="788"/>
                      <a:pt x="5926" y="786"/>
                      <a:pt x="5930" y="784"/>
                    </a:cubicBezTo>
                    <a:cubicBezTo>
                      <a:pt x="5936" y="781"/>
                      <a:pt x="5942" y="779"/>
                      <a:pt x="5950" y="777"/>
                    </a:cubicBezTo>
                    <a:cubicBezTo>
                      <a:pt x="5960" y="776"/>
                      <a:pt x="5969" y="772"/>
                      <a:pt x="5979" y="768"/>
                    </a:cubicBezTo>
                    <a:cubicBezTo>
                      <a:pt x="5995" y="763"/>
                      <a:pt x="6010" y="759"/>
                      <a:pt x="6027" y="757"/>
                    </a:cubicBezTo>
                    <a:cubicBezTo>
                      <a:pt x="6031" y="757"/>
                      <a:pt x="6036" y="756"/>
                      <a:pt x="6041" y="755"/>
                    </a:cubicBezTo>
                    <a:cubicBezTo>
                      <a:pt x="6051" y="754"/>
                      <a:pt x="6062" y="751"/>
                      <a:pt x="6072" y="750"/>
                    </a:cubicBezTo>
                    <a:cubicBezTo>
                      <a:pt x="6079" y="749"/>
                      <a:pt x="6086" y="749"/>
                      <a:pt x="6093" y="750"/>
                    </a:cubicBezTo>
                    <a:cubicBezTo>
                      <a:pt x="6114" y="752"/>
                      <a:pt x="6135" y="754"/>
                      <a:pt x="6155" y="757"/>
                    </a:cubicBezTo>
                    <a:cubicBezTo>
                      <a:pt x="6172" y="760"/>
                      <a:pt x="6188" y="762"/>
                      <a:pt x="6203" y="771"/>
                    </a:cubicBezTo>
                    <a:cubicBezTo>
                      <a:pt x="6209" y="774"/>
                      <a:pt x="6211" y="778"/>
                      <a:pt x="6212" y="783"/>
                    </a:cubicBezTo>
                    <a:cubicBezTo>
                      <a:pt x="6214" y="787"/>
                      <a:pt x="6214" y="791"/>
                      <a:pt x="6210" y="796"/>
                    </a:cubicBezTo>
                    <a:cubicBezTo>
                      <a:pt x="6206" y="802"/>
                      <a:pt x="6205" y="811"/>
                      <a:pt x="6202" y="818"/>
                    </a:cubicBezTo>
                    <a:cubicBezTo>
                      <a:pt x="6201" y="822"/>
                      <a:pt x="6199" y="825"/>
                      <a:pt x="6198" y="829"/>
                    </a:cubicBezTo>
                    <a:cubicBezTo>
                      <a:pt x="6195" y="842"/>
                      <a:pt x="6191" y="856"/>
                      <a:pt x="6187" y="869"/>
                    </a:cubicBezTo>
                    <a:cubicBezTo>
                      <a:pt x="6186" y="872"/>
                      <a:pt x="6184" y="875"/>
                      <a:pt x="6183" y="878"/>
                    </a:cubicBezTo>
                    <a:cubicBezTo>
                      <a:pt x="6176" y="889"/>
                      <a:pt x="6170" y="901"/>
                      <a:pt x="6162" y="912"/>
                    </a:cubicBezTo>
                    <a:cubicBezTo>
                      <a:pt x="6148" y="932"/>
                      <a:pt x="6134" y="953"/>
                      <a:pt x="6118" y="972"/>
                    </a:cubicBezTo>
                    <a:cubicBezTo>
                      <a:pt x="6108" y="986"/>
                      <a:pt x="6097" y="999"/>
                      <a:pt x="6084" y="1010"/>
                    </a:cubicBezTo>
                    <a:cubicBezTo>
                      <a:pt x="6074" y="1019"/>
                      <a:pt x="6065" y="1029"/>
                      <a:pt x="6053" y="1035"/>
                    </a:cubicBezTo>
                    <a:cubicBezTo>
                      <a:pt x="6046" y="1039"/>
                      <a:pt x="6040" y="1045"/>
                      <a:pt x="6034" y="1050"/>
                    </a:cubicBezTo>
                    <a:cubicBezTo>
                      <a:pt x="6028" y="1055"/>
                      <a:pt x="6023" y="1061"/>
                      <a:pt x="6017" y="1065"/>
                    </a:cubicBezTo>
                    <a:cubicBezTo>
                      <a:pt x="6013" y="1069"/>
                      <a:pt x="6008" y="1071"/>
                      <a:pt x="6004" y="1074"/>
                    </a:cubicBezTo>
                    <a:cubicBezTo>
                      <a:pt x="5999" y="1077"/>
                      <a:pt x="5994" y="1081"/>
                      <a:pt x="5989" y="1084"/>
                    </a:cubicBezTo>
                    <a:cubicBezTo>
                      <a:pt x="5975" y="1094"/>
                      <a:pt x="5962" y="1104"/>
                      <a:pt x="5947" y="1114"/>
                    </a:cubicBezTo>
                    <a:cubicBezTo>
                      <a:pt x="5954" y="1116"/>
                      <a:pt x="5959" y="1119"/>
                      <a:pt x="5965" y="1117"/>
                    </a:cubicBezTo>
                    <a:cubicBezTo>
                      <a:pt x="5969" y="1117"/>
                      <a:pt x="5972" y="1117"/>
                      <a:pt x="5976" y="1118"/>
                    </a:cubicBezTo>
                    <a:cubicBezTo>
                      <a:pt x="5987" y="1120"/>
                      <a:pt x="5999" y="1120"/>
                      <a:pt x="6011" y="1120"/>
                    </a:cubicBezTo>
                    <a:cubicBezTo>
                      <a:pt x="6019" y="1119"/>
                      <a:pt x="6026" y="1125"/>
                      <a:pt x="6026" y="1131"/>
                    </a:cubicBezTo>
                    <a:cubicBezTo>
                      <a:pt x="6028" y="1158"/>
                      <a:pt x="6030" y="1185"/>
                      <a:pt x="6031" y="1212"/>
                    </a:cubicBezTo>
                    <a:cubicBezTo>
                      <a:pt x="6031" y="1246"/>
                      <a:pt x="6031" y="1281"/>
                      <a:pt x="6030" y="1316"/>
                    </a:cubicBezTo>
                    <a:cubicBezTo>
                      <a:pt x="6029" y="1345"/>
                      <a:pt x="6027" y="1374"/>
                      <a:pt x="6026" y="1403"/>
                    </a:cubicBezTo>
                    <a:cubicBezTo>
                      <a:pt x="6025" y="1435"/>
                      <a:pt x="6025" y="1467"/>
                      <a:pt x="6030" y="1499"/>
                    </a:cubicBezTo>
                    <a:cubicBezTo>
                      <a:pt x="6032" y="1508"/>
                      <a:pt x="6031" y="1517"/>
                      <a:pt x="6031" y="1525"/>
                    </a:cubicBezTo>
                    <a:cubicBezTo>
                      <a:pt x="6031" y="1544"/>
                      <a:pt x="6030" y="1562"/>
                      <a:pt x="6034" y="1580"/>
                    </a:cubicBezTo>
                    <a:cubicBezTo>
                      <a:pt x="6035" y="1583"/>
                      <a:pt x="6036" y="1585"/>
                      <a:pt x="6037" y="1588"/>
                    </a:cubicBezTo>
                    <a:cubicBezTo>
                      <a:pt x="6040" y="1597"/>
                      <a:pt x="6035" y="1603"/>
                      <a:pt x="6025" y="1603"/>
                    </a:cubicBezTo>
                    <a:cubicBezTo>
                      <a:pt x="6019" y="1602"/>
                      <a:pt x="6013" y="1602"/>
                      <a:pt x="6006" y="1602"/>
                    </a:cubicBezTo>
                    <a:cubicBezTo>
                      <a:pt x="5979" y="1603"/>
                      <a:pt x="5951" y="1605"/>
                      <a:pt x="5923" y="1606"/>
                    </a:cubicBezTo>
                    <a:cubicBezTo>
                      <a:pt x="5913" y="1607"/>
                      <a:pt x="5902" y="1605"/>
                      <a:pt x="5892" y="1606"/>
                    </a:cubicBezTo>
                    <a:cubicBezTo>
                      <a:pt x="5887" y="1606"/>
                      <a:pt x="5881" y="1608"/>
                      <a:pt x="5876" y="1608"/>
                    </a:cubicBezTo>
                    <a:cubicBezTo>
                      <a:pt x="5866" y="1609"/>
                      <a:pt x="5856" y="1609"/>
                      <a:pt x="5846" y="1607"/>
                    </a:cubicBezTo>
                    <a:cubicBezTo>
                      <a:pt x="5845" y="1606"/>
                      <a:pt x="5842" y="1608"/>
                      <a:pt x="5840" y="1608"/>
                    </a:cubicBezTo>
                    <a:cubicBezTo>
                      <a:pt x="5831" y="1609"/>
                      <a:pt x="5821" y="1610"/>
                      <a:pt x="5812" y="1610"/>
                    </a:cubicBezTo>
                    <a:cubicBezTo>
                      <a:pt x="5805" y="1610"/>
                      <a:pt x="5797" y="1610"/>
                      <a:pt x="5790" y="1609"/>
                    </a:cubicBezTo>
                    <a:cubicBezTo>
                      <a:pt x="5778" y="1608"/>
                      <a:pt x="5765" y="1606"/>
                      <a:pt x="5753" y="1604"/>
                    </a:cubicBezTo>
                    <a:cubicBezTo>
                      <a:pt x="5748" y="1603"/>
                      <a:pt x="5744" y="1601"/>
                      <a:pt x="5744" y="1595"/>
                    </a:cubicBezTo>
                    <a:cubicBezTo>
                      <a:pt x="5744" y="1585"/>
                      <a:pt x="5745" y="1576"/>
                      <a:pt x="5746" y="1567"/>
                    </a:cubicBezTo>
                    <a:cubicBezTo>
                      <a:pt x="5746" y="1559"/>
                      <a:pt x="5747" y="1550"/>
                      <a:pt x="5747" y="1542"/>
                    </a:cubicBezTo>
                    <a:cubicBezTo>
                      <a:pt x="5747" y="1530"/>
                      <a:pt x="5747" y="1518"/>
                      <a:pt x="5747" y="1506"/>
                    </a:cubicBezTo>
                    <a:cubicBezTo>
                      <a:pt x="5747" y="1496"/>
                      <a:pt x="5748" y="1486"/>
                      <a:pt x="5747" y="1475"/>
                    </a:cubicBezTo>
                    <a:cubicBezTo>
                      <a:pt x="5746" y="1456"/>
                      <a:pt x="5745" y="1437"/>
                      <a:pt x="5744" y="1418"/>
                    </a:cubicBezTo>
                    <a:cubicBezTo>
                      <a:pt x="5743" y="1409"/>
                      <a:pt x="5743" y="1399"/>
                      <a:pt x="5743" y="1389"/>
                    </a:cubicBezTo>
                    <a:cubicBezTo>
                      <a:pt x="5743" y="1387"/>
                      <a:pt x="5743" y="1384"/>
                      <a:pt x="5742" y="1382"/>
                    </a:cubicBezTo>
                    <a:cubicBezTo>
                      <a:pt x="5735" y="1376"/>
                      <a:pt x="5737" y="1368"/>
                      <a:pt x="5737" y="1361"/>
                    </a:cubicBezTo>
                    <a:cubicBezTo>
                      <a:pt x="5737" y="1353"/>
                      <a:pt x="5737" y="1345"/>
                      <a:pt x="5737" y="1336"/>
                    </a:cubicBezTo>
                    <a:cubicBezTo>
                      <a:pt x="5724" y="1336"/>
                      <a:pt x="5712" y="1336"/>
                      <a:pt x="5701" y="1336"/>
                    </a:cubicBezTo>
                    <a:cubicBezTo>
                      <a:pt x="5696" y="1336"/>
                      <a:pt x="5691" y="1337"/>
                      <a:pt x="5686" y="1336"/>
                    </a:cubicBezTo>
                    <a:cubicBezTo>
                      <a:pt x="5670" y="1332"/>
                      <a:pt x="5654" y="1336"/>
                      <a:pt x="5638" y="1335"/>
                    </a:cubicBezTo>
                    <a:cubicBezTo>
                      <a:pt x="5618" y="1334"/>
                      <a:pt x="5599" y="1334"/>
                      <a:pt x="5579" y="1334"/>
                    </a:cubicBezTo>
                    <a:cubicBezTo>
                      <a:pt x="5556" y="1334"/>
                      <a:pt x="5533" y="1335"/>
                      <a:pt x="5510" y="1335"/>
                    </a:cubicBezTo>
                    <a:cubicBezTo>
                      <a:pt x="5497" y="1335"/>
                      <a:pt x="5483" y="1334"/>
                      <a:pt x="5470" y="1334"/>
                    </a:cubicBezTo>
                    <a:cubicBezTo>
                      <a:pt x="5460" y="1333"/>
                      <a:pt x="5449" y="1334"/>
                      <a:pt x="5438" y="1334"/>
                    </a:cubicBezTo>
                    <a:cubicBezTo>
                      <a:pt x="5429" y="1334"/>
                      <a:pt x="5418" y="1333"/>
                      <a:pt x="5409" y="1335"/>
                    </a:cubicBezTo>
                    <a:cubicBezTo>
                      <a:pt x="5395" y="1337"/>
                      <a:pt x="5381" y="1336"/>
                      <a:pt x="5367" y="1340"/>
                    </a:cubicBezTo>
                    <a:cubicBezTo>
                      <a:pt x="5364" y="1341"/>
                      <a:pt x="5360" y="1340"/>
                      <a:pt x="5356" y="1340"/>
                    </a:cubicBezTo>
                    <a:cubicBezTo>
                      <a:pt x="5344" y="1340"/>
                      <a:pt x="5331" y="1340"/>
                      <a:pt x="5318" y="1340"/>
                    </a:cubicBezTo>
                    <a:cubicBezTo>
                      <a:pt x="5314" y="1340"/>
                      <a:pt x="5310" y="1340"/>
                      <a:pt x="5307" y="1340"/>
                    </a:cubicBezTo>
                    <a:cubicBezTo>
                      <a:pt x="5289" y="1339"/>
                      <a:pt x="5271" y="1338"/>
                      <a:pt x="5253" y="1339"/>
                    </a:cubicBezTo>
                    <a:cubicBezTo>
                      <a:pt x="5235" y="1341"/>
                      <a:pt x="5218" y="1338"/>
                      <a:pt x="5201" y="1338"/>
                    </a:cubicBezTo>
                    <a:cubicBezTo>
                      <a:pt x="5181" y="1338"/>
                      <a:pt x="5161" y="1338"/>
                      <a:pt x="5141" y="1338"/>
                    </a:cubicBezTo>
                    <a:cubicBezTo>
                      <a:pt x="5135" y="1338"/>
                      <a:pt x="5129" y="1337"/>
                      <a:pt x="5122" y="1337"/>
                    </a:cubicBezTo>
                    <a:cubicBezTo>
                      <a:pt x="5112" y="1337"/>
                      <a:pt x="5102" y="1338"/>
                      <a:pt x="5091" y="1337"/>
                    </a:cubicBezTo>
                    <a:cubicBezTo>
                      <a:pt x="5077" y="1337"/>
                      <a:pt x="5064" y="1343"/>
                      <a:pt x="5049" y="1340"/>
                    </a:cubicBezTo>
                    <a:cubicBezTo>
                      <a:pt x="5042" y="1338"/>
                      <a:pt x="5034" y="1340"/>
                      <a:pt x="5026" y="1340"/>
                    </a:cubicBezTo>
                    <a:cubicBezTo>
                      <a:pt x="5007" y="1340"/>
                      <a:pt x="4988" y="1343"/>
                      <a:pt x="4969" y="1338"/>
                    </a:cubicBezTo>
                    <a:cubicBezTo>
                      <a:pt x="4967" y="1338"/>
                      <a:pt x="4965" y="1338"/>
                      <a:pt x="4963" y="1339"/>
                    </a:cubicBezTo>
                    <a:cubicBezTo>
                      <a:pt x="4945" y="1340"/>
                      <a:pt x="4927" y="1338"/>
                      <a:pt x="4909" y="1336"/>
                    </a:cubicBezTo>
                    <a:cubicBezTo>
                      <a:pt x="4898" y="1334"/>
                      <a:pt x="4887" y="1335"/>
                      <a:pt x="4876" y="1334"/>
                    </a:cubicBezTo>
                    <a:cubicBezTo>
                      <a:pt x="4871" y="1334"/>
                      <a:pt x="4867" y="1334"/>
                      <a:pt x="4862" y="1333"/>
                    </a:cubicBezTo>
                    <a:cubicBezTo>
                      <a:pt x="4854" y="1333"/>
                      <a:pt x="4846" y="1334"/>
                      <a:pt x="4838" y="1335"/>
                    </a:cubicBezTo>
                    <a:cubicBezTo>
                      <a:pt x="4830" y="1336"/>
                      <a:pt x="4822" y="1335"/>
                      <a:pt x="4814" y="1335"/>
                    </a:cubicBezTo>
                    <a:cubicBezTo>
                      <a:pt x="4798" y="1335"/>
                      <a:pt x="4783" y="1334"/>
                      <a:pt x="4767" y="1331"/>
                    </a:cubicBezTo>
                    <a:cubicBezTo>
                      <a:pt x="4761" y="1330"/>
                      <a:pt x="4754" y="1330"/>
                      <a:pt x="4748" y="1332"/>
                    </a:cubicBezTo>
                    <a:cubicBezTo>
                      <a:pt x="4740" y="1334"/>
                      <a:pt x="4732" y="1333"/>
                      <a:pt x="4723" y="1333"/>
                    </a:cubicBezTo>
                    <a:cubicBezTo>
                      <a:pt x="4717" y="1332"/>
                      <a:pt x="4711" y="1333"/>
                      <a:pt x="4704" y="1333"/>
                    </a:cubicBezTo>
                    <a:cubicBezTo>
                      <a:pt x="4697" y="1333"/>
                      <a:pt x="4689" y="1331"/>
                      <a:pt x="4682" y="1331"/>
                    </a:cubicBezTo>
                    <a:cubicBezTo>
                      <a:pt x="4672" y="1332"/>
                      <a:pt x="4663" y="1333"/>
                      <a:pt x="4653" y="1333"/>
                    </a:cubicBezTo>
                    <a:cubicBezTo>
                      <a:pt x="4652" y="1333"/>
                      <a:pt x="4651" y="1333"/>
                      <a:pt x="4650" y="1333"/>
                    </a:cubicBezTo>
                    <a:cubicBezTo>
                      <a:pt x="4643" y="1333"/>
                      <a:pt x="4635" y="1331"/>
                      <a:pt x="4627" y="1335"/>
                    </a:cubicBezTo>
                    <a:cubicBezTo>
                      <a:pt x="4623" y="1337"/>
                      <a:pt x="4619" y="1337"/>
                      <a:pt x="4615" y="1336"/>
                    </a:cubicBezTo>
                    <a:cubicBezTo>
                      <a:pt x="4597" y="1334"/>
                      <a:pt x="4579" y="1337"/>
                      <a:pt x="4561" y="1338"/>
                    </a:cubicBezTo>
                    <a:cubicBezTo>
                      <a:pt x="4553" y="1338"/>
                      <a:pt x="4546" y="1338"/>
                      <a:pt x="4538" y="1339"/>
                    </a:cubicBezTo>
                    <a:cubicBezTo>
                      <a:pt x="4534" y="1339"/>
                      <a:pt x="4530" y="1340"/>
                      <a:pt x="4525" y="1341"/>
                    </a:cubicBezTo>
                    <a:cubicBezTo>
                      <a:pt x="4533" y="1358"/>
                      <a:pt x="4540" y="1374"/>
                      <a:pt x="4547" y="1389"/>
                    </a:cubicBezTo>
                    <a:cubicBezTo>
                      <a:pt x="4553" y="1403"/>
                      <a:pt x="4559" y="1416"/>
                      <a:pt x="4562" y="1430"/>
                    </a:cubicBezTo>
                    <a:cubicBezTo>
                      <a:pt x="4565" y="1443"/>
                      <a:pt x="4570" y="1456"/>
                      <a:pt x="4573" y="1469"/>
                    </a:cubicBezTo>
                    <a:cubicBezTo>
                      <a:pt x="4576" y="1487"/>
                      <a:pt x="4579" y="1504"/>
                      <a:pt x="4580" y="1522"/>
                    </a:cubicBezTo>
                    <a:cubicBezTo>
                      <a:pt x="4580" y="1533"/>
                      <a:pt x="4577" y="1544"/>
                      <a:pt x="4575" y="1555"/>
                    </a:cubicBezTo>
                    <a:cubicBezTo>
                      <a:pt x="4573" y="1567"/>
                      <a:pt x="4570" y="1579"/>
                      <a:pt x="4575" y="1593"/>
                    </a:cubicBezTo>
                    <a:cubicBezTo>
                      <a:pt x="4588" y="1589"/>
                      <a:pt x="4601" y="1596"/>
                      <a:pt x="4615" y="1593"/>
                    </a:cubicBezTo>
                    <a:cubicBezTo>
                      <a:pt x="4622" y="1591"/>
                      <a:pt x="4631" y="1593"/>
                      <a:pt x="4638" y="1593"/>
                    </a:cubicBezTo>
                    <a:cubicBezTo>
                      <a:pt x="4649" y="1594"/>
                      <a:pt x="4660" y="1594"/>
                      <a:pt x="4670" y="1588"/>
                    </a:cubicBezTo>
                    <a:cubicBezTo>
                      <a:pt x="4672" y="1588"/>
                      <a:pt x="4673" y="1588"/>
                      <a:pt x="4675" y="1588"/>
                    </a:cubicBezTo>
                    <a:cubicBezTo>
                      <a:pt x="4679" y="1596"/>
                      <a:pt x="4676" y="1604"/>
                      <a:pt x="4676" y="1612"/>
                    </a:cubicBezTo>
                    <a:cubicBezTo>
                      <a:pt x="4675" y="1629"/>
                      <a:pt x="4675" y="1646"/>
                      <a:pt x="4674" y="1664"/>
                    </a:cubicBezTo>
                    <a:cubicBezTo>
                      <a:pt x="4674" y="1672"/>
                      <a:pt x="4673" y="1680"/>
                      <a:pt x="4673" y="1688"/>
                    </a:cubicBezTo>
                    <a:cubicBezTo>
                      <a:pt x="4674" y="1703"/>
                      <a:pt x="4674" y="1717"/>
                      <a:pt x="4674" y="1732"/>
                    </a:cubicBezTo>
                    <a:cubicBezTo>
                      <a:pt x="4675" y="1745"/>
                      <a:pt x="4677" y="1759"/>
                      <a:pt x="4677" y="1772"/>
                    </a:cubicBezTo>
                    <a:cubicBezTo>
                      <a:pt x="4675" y="1804"/>
                      <a:pt x="4679" y="1835"/>
                      <a:pt x="4679" y="1867"/>
                    </a:cubicBezTo>
                    <a:cubicBezTo>
                      <a:pt x="4680" y="1892"/>
                      <a:pt x="4682" y="1917"/>
                      <a:pt x="4683" y="1942"/>
                    </a:cubicBezTo>
                    <a:cubicBezTo>
                      <a:pt x="4684" y="1953"/>
                      <a:pt x="4683" y="1965"/>
                      <a:pt x="4684" y="1976"/>
                    </a:cubicBezTo>
                    <a:cubicBezTo>
                      <a:pt x="4686" y="1993"/>
                      <a:pt x="4687" y="2009"/>
                      <a:pt x="4686" y="2026"/>
                    </a:cubicBezTo>
                    <a:cubicBezTo>
                      <a:pt x="4686" y="2040"/>
                      <a:pt x="4687" y="2054"/>
                      <a:pt x="4687" y="2067"/>
                    </a:cubicBezTo>
                    <a:cubicBezTo>
                      <a:pt x="4687" y="2071"/>
                      <a:pt x="4687" y="2075"/>
                      <a:pt x="4683" y="2078"/>
                    </a:cubicBezTo>
                    <a:cubicBezTo>
                      <a:pt x="4680" y="2081"/>
                      <a:pt x="4677" y="2081"/>
                      <a:pt x="4672" y="2079"/>
                    </a:cubicBezTo>
                    <a:cubicBezTo>
                      <a:pt x="4673" y="2076"/>
                      <a:pt x="4673" y="2073"/>
                      <a:pt x="4674" y="2069"/>
                    </a:cubicBezTo>
                    <a:cubicBezTo>
                      <a:pt x="4674" y="2066"/>
                      <a:pt x="4673" y="2064"/>
                      <a:pt x="4669" y="2064"/>
                    </a:cubicBezTo>
                    <a:cubicBezTo>
                      <a:pt x="4657" y="2063"/>
                      <a:pt x="4645" y="2063"/>
                      <a:pt x="4632" y="2063"/>
                    </a:cubicBezTo>
                    <a:cubicBezTo>
                      <a:pt x="4630" y="2063"/>
                      <a:pt x="4627" y="2063"/>
                      <a:pt x="4624" y="2064"/>
                    </a:cubicBezTo>
                    <a:cubicBezTo>
                      <a:pt x="4617" y="2065"/>
                      <a:pt x="4609" y="2065"/>
                      <a:pt x="4602" y="2065"/>
                    </a:cubicBezTo>
                    <a:cubicBezTo>
                      <a:pt x="4586" y="2065"/>
                      <a:pt x="4571" y="2067"/>
                      <a:pt x="4555" y="2068"/>
                    </a:cubicBezTo>
                    <a:cubicBezTo>
                      <a:pt x="4546" y="2068"/>
                      <a:pt x="4536" y="2068"/>
                      <a:pt x="4526" y="2068"/>
                    </a:cubicBezTo>
                    <a:cubicBezTo>
                      <a:pt x="4515" y="2069"/>
                      <a:pt x="4504" y="2070"/>
                      <a:pt x="4493" y="2071"/>
                    </a:cubicBezTo>
                    <a:cubicBezTo>
                      <a:pt x="4488" y="2071"/>
                      <a:pt x="4484" y="2069"/>
                      <a:pt x="4479" y="2069"/>
                    </a:cubicBezTo>
                    <a:cubicBezTo>
                      <a:pt x="4472" y="2069"/>
                      <a:pt x="4464" y="2069"/>
                      <a:pt x="4457" y="2069"/>
                    </a:cubicBezTo>
                    <a:cubicBezTo>
                      <a:pt x="4447" y="2069"/>
                      <a:pt x="4437" y="2069"/>
                      <a:pt x="4426" y="2069"/>
                    </a:cubicBezTo>
                    <a:cubicBezTo>
                      <a:pt x="4420" y="2069"/>
                      <a:pt x="4414" y="2069"/>
                      <a:pt x="4408" y="2069"/>
                    </a:cubicBezTo>
                    <a:cubicBezTo>
                      <a:pt x="4396" y="2070"/>
                      <a:pt x="4385" y="2071"/>
                      <a:pt x="4374" y="2072"/>
                    </a:cubicBezTo>
                    <a:cubicBezTo>
                      <a:pt x="4371" y="2072"/>
                      <a:pt x="4368" y="2069"/>
                      <a:pt x="4366" y="2067"/>
                    </a:cubicBezTo>
                    <a:cubicBezTo>
                      <a:pt x="4363" y="2064"/>
                      <a:pt x="4362" y="2061"/>
                      <a:pt x="4359" y="2058"/>
                    </a:cubicBezTo>
                    <a:cubicBezTo>
                      <a:pt x="4360" y="2044"/>
                      <a:pt x="4361" y="2029"/>
                      <a:pt x="4358" y="2014"/>
                    </a:cubicBezTo>
                    <a:cubicBezTo>
                      <a:pt x="4357" y="2010"/>
                      <a:pt x="4358" y="2006"/>
                      <a:pt x="4358" y="2002"/>
                    </a:cubicBezTo>
                    <a:cubicBezTo>
                      <a:pt x="4360" y="1978"/>
                      <a:pt x="4363" y="1954"/>
                      <a:pt x="4365" y="1929"/>
                    </a:cubicBezTo>
                    <a:cubicBezTo>
                      <a:pt x="4367" y="1912"/>
                      <a:pt x="4367" y="1895"/>
                      <a:pt x="4367" y="1877"/>
                    </a:cubicBezTo>
                    <a:cubicBezTo>
                      <a:pt x="4368" y="1864"/>
                      <a:pt x="4369" y="1850"/>
                      <a:pt x="4369" y="1836"/>
                    </a:cubicBezTo>
                    <a:cubicBezTo>
                      <a:pt x="4370" y="1821"/>
                      <a:pt x="4369" y="1806"/>
                      <a:pt x="4369" y="1791"/>
                    </a:cubicBezTo>
                    <a:cubicBezTo>
                      <a:pt x="4365" y="1791"/>
                      <a:pt x="4362" y="1791"/>
                      <a:pt x="4358" y="1791"/>
                    </a:cubicBezTo>
                    <a:cubicBezTo>
                      <a:pt x="4324" y="1791"/>
                      <a:pt x="4289" y="1790"/>
                      <a:pt x="4255" y="1790"/>
                    </a:cubicBezTo>
                    <a:cubicBezTo>
                      <a:pt x="4222" y="1790"/>
                      <a:pt x="4189" y="1792"/>
                      <a:pt x="4156" y="1792"/>
                    </a:cubicBezTo>
                    <a:cubicBezTo>
                      <a:pt x="4137" y="1792"/>
                      <a:pt x="4118" y="1791"/>
                      <a:pt x="4099" y="1790"/>
                    </a:cubicBezTo>
                    <a:cubicBezTo>
                      <a:pt x="4087" y="1790"/>
                      <a:pt x="4075" y="1791"/>
                      <a:pt x="4063" y="1791"/>
                    </a:cubicBezTo>
                    <a:cubicBezTo>
                      <a:pt x="4044" y="1790"/>
                      <a:pt x="4024" y="1789"/>
                      <a:pt x="4005" y="1788"/>
                    </a:cubicBezTo>
                    <a:cubicBezTo>
                      <a:pt x="4001" y="1788"/>
                      <a:pt x="3996" y="1788"/>
                      <a:pt x="3992" y="1788"/>
                    </a:cubicBezTo>
                    <a:cubicBezTo>
                      <a:pt x="3983" y="1788"/>
                      <a:pt x="3975" y="1788"/>
                      <a:pt x="3966" y="1787"/>
                    </a:cubicBezTo>
                    <a:cubicBezTo>
                      <a:pt x="3934" y="1785"/>
                      <a:pt x="3902" y="1785"/>
                      <a:pt x="3870" y="1787"/>
                    </a:cubicBezTo>
                    <a:cubicBezTo>
                      <a:pt x="3853" y="1788"/>
                      <a:pt x="3836" y="1788"/>
                      <a:pt x="3819" y="1788"/>
                    </a:cubicBezTo>
                    <a:cubicBezTo>
                      <a:pt x="3795" y="1789"/>
                      <a:pt x="3772" y="1789"/>
                      <a:pt x="3748" y="1790"/>
                    </a:cubicBezTo>
                    <a:cubicBezTo>
                      <a:pt x="3728" y="1790"/>
                      <a:pt x="3708" y="1792"/>
                      <a:pt x="3688" y="1793"/>
                    </a:cubicBezTo>
                    <a:cubicBezTo>
                      <a:pt x="3668" y="1794"/>
                      <a:pt x="3648" y="1794"/>
                      <a:pt x="3628" y="1794"/>
                    </a:cubicBezTo>
                    <a:cubicBezTo>
                      <a:pt x="3611" y="1795"/>
                      <a:pt x="3594" y="1795"/>
                      <a:pt x="3577" y="1796"/>
                    </a:cubicBezTo>
                    <a:cubicBezTo>
                      <a:pt x="3552" y="1796"/>
                      <a:pt x="3526" y="1797"/>
                      <a:pt x="3500" y="1798"/>
                    </a:cubicBezTo>
                    <a:cubicBezTo>
                      <a:pt x="3477" y="1798"/>
                      <a:pt x="3454" y="1799"/>
                      <a:pt x="3432" y="1799"/>
                    </a:cubicBezTo>
                    <a:cubicBezTo>
                      <a:pt x="3424" y="1799"/>
                      <a:pt x="3416" y="1798"/>
                      <a:pt x="3409" y="1798"/>
                    </a:cubicBezTo>
                    <a:cubicBezTo>
                      <a:pt x="3371" y="1799"/>
                      <a:pt x="3333" y="1800"/>
                      <a:pt x="3296" y="1802"/>
                    </a:cubicBezTo>
                    <a:cubicBezTo>
                      <a:pt x="3276" y="1802"/>
                      <a:pt x="3255" y="1803"/>
                      <a:pt x="3235" y="1804"/>
                    </a:cubicBezTo>
                    <a:cubicBezTo>
                      <a:pt x="3225" y="1804"/>
                      <a:pt x="3216" y="1804"/>
                      <a:pt x="3207" y="1804"/>
                    </a:cubicBezTo>
                    <a:cubicBezTo>
                      <a:pt x="3192" y="1804"/>
                      <a:pt x="3178" y="1805"/>
                      <a:pt x="3164" y="1805"/>
                    </a:cubicBezTo>
                    <a:cubicBezTo>
                      <a:pt x="3155" y="1806"/>
                      <a:pt x="3146" y="1806"/>
                      <a:pt x="3138" y="1806"/>
                    </a:cubicBezTo>
                    <a:cubicBezTo>
                      <a:pt x="3108" y="1807"/>
                      <a:pt x="3079" y="1808"/>
                      <a:pt x="3049" y="1809"/>
                    </a:cubicBezTo>
                    <a:cubicBezTo>
                      <a:pt x="3030" y="1810"/>
                      <a:pt x="3010" y="1811"/>
                      <a:pt x="2990" y="1811"/>
                    </a:cubicBezTo>
                    <a:cubicBezTo>
                      <a:pt x="2982" y="1812"/>
                      <a:pt x="2974" y="1811"/>
                      <a:pt x="2965" y="1811"/>
                    </a:cubicBezTo>
                    <a:cubicBezTo>
                      <a:pt x="2954" y="1811"/>
                      <a:pt x="2944" y="1811"/>
                      <a:pt x="2933" y="1811"/>
                    </a:cubicBezTo>
                    <a:cubicBezTo>
                      <a:pt x="2914" y="1811"/>
                      <a:pt x="2895" y="1811"/>
                      <a:pt x="2876" y="1812"/>
                    </a:cubicBezTo>
                    <a:cubicBezTo>
                      <a:pt x="2862" y="1813"/>
                      <a:pt x="2849" y="1812"/>
                      <a:pt x="2835" y="1812"/>
                    </a:cubicBezTo>
                    <a:cubicBezTo>
                      <a:pt x="2822" y="1811"/>
                      <a:pt x="2808" y="1812"/>
                      <a:pt x="2795" y="1812"/>
                    </a:cubicBezTo>
                    <a:cubicBezTo>
                      <a:pt x="2787" y="1813"/>
                      <a:pt x="2778" y="1812"/>
                      <a:pt x="2770" y="1812"/>
                    </a:cubicBezTo>
                    <a:cubicBezTo>
                      <a:pt x="2764" y="1812"/>
                      <a:pt x="2757" y="1812"/>
                      <a:pt x="2751" y="1812"/>
                    </a:cubicBezTo>
                    <a:cubicBezTo>
                      <a:pt x="2747" y="1813"/>
                      <a:pt x="2742" y="1813"/>
                      <a:pt x="2738" y="1814"/>
                    </a:cubicBezTo>
                    <a:cubicBezTo>
                      <a:pt x="2731" y="1814"/>
                      <a:pt x="2724" y="1814"/>
                      <a:pt x="2717" y="1814"/>
                    </a:cubicBezTo>
                    <a:cubicBezTo>
                      <a:pt x="2711" y="1813"/>
                      <a:pt x="2705" y="1812"/>
                      <a:pt x="2699" y="1812"/>
                    </a:cubicBezTo>
                    <a:cubicBezTo>
                      <a:pt x="2685" y="1813"/>
                      <a:pt x="2670" y="1813"/>
                      <a:pt x="2656" y="1814"/>
                    </a:cubicBezTo>
                    <a:cubicBezTo>
                      <a:pt x="2646" y="1814"/>
                      <a:pt x="2637" y="1814"/>
                      <a:pt x="2627" y="1814"/>
                    </a:cubicBezTo>
                    <a:cubicBezTo>
                      <a:pt x="2607" y="1815"/>
                      <a:pt x="2586" y="1816"/>
                      <a:pt x="2566" y="1817"/>
                    </a:cubicBezTo>
                    <a:cubicBezTo>
                      <a:pt x="2554" y="1817"/>
                      <a:pt x="2542" y="1818"/>
                      <a:pt x="2530" y="1818"/>
                    </a:cubicBezTo>
                    <a:cubicBezTo>
                      <a:pt x="2524" y="1818"/>
                      <a:pt x="2518" y="1816"/>
                      <a:pt x="2512" y="1816"/>
                    </a:cubicBezTo>
                    <a:cubicBezTo>
                      <a:pt x="2503" y="1816"/>
                      <a:pt x="2494" y="1817"/>
                      <a:pt x="2485" y="1817"/>
                    </a:cubicBezTo>
                    <a:cubicBezTo>
                      <a:pt x="2461" y="1818"/>
                      <a:pt x="2436" y="1818"/>
                      <a:pt x="2411" y="1818"/>
                    </a:cubicBezTo>
                    <a:cubicBezTo>
                      <a:pt x="2397" y="1817"/>
                      <a:pt x="2384" y="1815"/>
                      <a:pt x="2370" y="1815"/>
                    </a:cubicBezTo>
                    <a:cubicBezTo>
                      <a:pt x="2358" y="1814"/>
                      <a:pt x="2346" y="1815"/>
                      <a:pt x="2334" y="1816"/>
                    </a:cubicBezTo>
                    <a:cubicBezTo>
                      <a:pt x="2321" y="1816"/>
                      <a:pt x="2308" y="1816"/>
                      <a:pt x="2295" y="1816"/>
                    </a:cubicBezTo>
                    <a:cubicBezTo>
                      <a:pt x="2276" y="1816"/>
                      <a:pt x="2257" y="1815"/>
                      <a:pt x="2237" y="1815"/>
                    </a:cubicBezTo>
                    <a:cubicBezTo>
                      <a:pt x="2229" y="1815"/>
                      <a:pt x="2220" y="1816"/>
                      <a:pt x="2212" y="1816"/>
                    </a:cubicBezTo>
                    <a:cubicBezTo>
                      <a:pt x="2197" y="1816"/>
                      <a:pt x="2183" y="1815"/>
                      <a:pt x="2168" y="1814"/>
                    </a:cubicBezTo>
                    <a:cubicBezTo>
                      <a:pt x="2162" y="1814"/>
                      <a:pt x="2155" y="1813"/>
                      <a:pt x="2149" y="1815"/>
                    </a:cubicBezTo>
                    <a:cubicBezTo>
                      <a:pt x="2141" y="1817"/>
                      <a:pt x="2133" y="1816"/>
                      <a:pt x="2126" y="1815"/>
                    </a:cubicBezTo>
                    <a:cubicBezTo>
                      <a:pt x="2115" y="1813"/>
                      <a:pt x="2104" y="1815"/>
                      <a:pt x="2093" y="1815"/>
                    </a:cubicBezTo>
                    <a:cubicBezTo>
                      <a:pt x="2075" y="1815"/>
                      <a:pt x="2057" y="1813"/>
                      <a:pt x="2039" y="1815"/>
                    </a:cubicBezTo>
                    <a:cubicBezTo>
                      <a:pt x="2017" y="1816"/>
                      <a:pt x="1994" y="1814"/>
                      <a:pt x="1972" y="1818"/>
                    </a:cubicBezTo>
                    <a:cubicBezTo>
                      <a:pt x="1958" y="1820"/>
                      <a:pt x="1944" y="1819"/>
                      <a:pt x="1929" y="1819"/>
                    </a:cubicBezTo>
                    <a:cubicBezTo>
                      <a:pt x="1918" y="1819"/>
                      <a:pt x="1907" y="1820"/>
                      <a:pt x="1896" y="1820"/>
                    </a:cubicBezTo>
                    <a:cubicBezTo>
                      <a:pt x="1884" y="1820"/>
                      <a:pt x="1872" y="1819"/>
                      <a:pt x="1859" y="1818"/>
                    </a:cubicBezTo>
                    <a:cubicBezTo>
                      <a:pt x="1859" y="1827"/>
                      <a:pt x="1858" y="1835"/>
                      <a:pt x="1858" y="1844"/>
                    </a:cubicBezTo>
                    <a:cubicBezTo>
                      <a:pt x="1857" y="1845"/>
                      <a:pt x="1858" y="1846"/>
                      <a:pt x="1857" y="1848"/>
                    </a:cubicBezTo>
                    <a:cubicBezTo>
                      <a:pt x="1854" y="1858"/>
                      <a:pt x="1854" y="1869"/>
                      <a:pt x="1854" y="1879"/>
                    </a:cubicBezTo>
                    <a:cubicBezTo>
                      <a:pt x="1855" y="1892"/>
                      <a:pt x="1854" y="1904"/>
                      <a:pt x="1854" y="1916"/>
                    </a:cubicBezTo>
                    <a:cubicBezTo>
                      <a:pt x="1854" y="1933"/>
                      <a:pt x="1854" y="1950"/>
                      <a:pt x="1854" y="1966"/>
                    </a:cubicBezTo>
                    <a:cubicBezTo>
                      <a:pt x="1854" y="1968"/>
                      <a:pt x="1853" y="1970"/>
                      <a:pt x="1854" y="1971"/>
                    </a:cubicBezTo>
                    <a:cubicBezTo>
                      <a:pt x="1857" y="1982"/>
                      <a:pt x="1854" y="1992"/>
                      <a:pt x="1854" y="2002"/>
                    </a:cubicBezTo>
                    <a:cubicBezTo>
                      <a:pt x="1853" y="2017"/>
                      <a:pt x="1854" y="2033"/>
                      <a:pt x="1854" y="2048"/>
                    </a:cubicBezTo>
                    <a:cubicBezTo>
                      <a:pt x="1854" y="2060"/>
                      <a:pt x="1854" y="2072"/>
                      <a:pt x="1853" y="2084"/>
                    </a:cubicBezTo>
                    <a:cubicBezTo>
                      <a:pt x="1853" y="2094"/>
                      <a:pt x="1847" y="2097"/>
                      <a:pt x="1839" y="2098"/>
                    </a:cubicBezTo>
                    <a:cubicBezTo>
                      <a:pt x="1825" y="2098"/>
                      <a:pt x="1811" y="2100"/>
                      <a:pt x="1796" y="2100"/>
                    </a:cubicBezTo>
                    <a:cubicBezTo>
                      <a:pt x="1771" y="2101"/>
                      <a:pt x="1746" y="2101"/>
                      <a:pt x="1720" y="2101"/>
                    </a:cubicBezTo>
                    <a:cubicBezTo>
                      <a:pt x="1715" y="2101"/>
                      <a:pt x="1709" y="2103"/>
                      <a:pt x="1704" y="2103"/>
                    </a:cubicBezTo>
                    <a:cubicBezTo>
                      <a:pt x="1690" y="2103"/>
                      <a:pt x="1677" y="2103"/>
                      <a:pt x="1664" y="2103"/>
                    </a:cubicBezTo>
                    <a:cubicBezTo>
                      <a:pt x="1660" y="2104"/>
                      <a:pt x="1657" y="2104"/>
                      <a:pt x="1654" y="2105"/>
                    </a:cubicBezTo>
                    <a:cubicBezTo>
                      <a:pt x="1631" y="2106"/>
                      <a:pt x="1608" y="2106"/>
                      <a:pt x="1585" y="2107"/>
                    </a:cubicBezTo>
                    <a:cubicBezTo>
                      <a:pt x="1579" y="2108"/>
                      <a:pt x="1574" y="2108"/>
                      <a:pt x="1568" y="2109"/>
                    </a:cubicBezTo>
                    <a:cubicBezTo>
                      <a:pt x="1566" y="2109"/>
                      <a:pt x="1563" y="2110"/>
                      <a:pt x="1562" y="2112"/>
                    </a:cubicBezTo>
                    <a:cubicBezTo>
                      <a:pt x="1558" y="2116"/>
                      <a:pt x="1554" y="2116"/>
                      <a:pt x="1549" y="2114"/>
                    </a:cubicBezTo>
                    <a:cubicBezTo>
                      <a:pt x="1551" y="2108"/>
                      <a:pt x="1550" y="2103"/>
                      <a:pt x="1549" y="2097"/>
                    </a:cubicBezTo>
                    <a:cubicBezTo>
                      <a:pt x="1547" y="2086"/>
                      <a:pt x="1550" y="2076"/>
                      <a:pt x="1553" y="2065"/>
                    </a:cubicBezTo>
                    <a:cubicBezTo>
                      <a:pt x="1555" y="2060"/>
                      <a:pt x="1557" y="2055"/>
                      <a:pt x="1557" y="2049"/>
                    </a:cubicBezTo>
                    <a:cubicBezTo>
                      <a:pt x="1556" y="2016"/>
                      <a:pt x="1557" y="1984"/>
                      <a:pt x="1554" y="1951"/>
                    </a:cubicBezTo>
                    <a:cubicBezTo>
                      <a:pt x="1553" y="1935"/>
                      <a:pt x="1556" y="1920"/>
                      <a:pt x="1557" y="1905"/>
                    </a:cubicBezTo>
                    <a:cubicBezTo>
                      <a:pt x="1558" y="1882"/>
                      <a:pt x="1560" y="1859"/>
                      <a:pt x="1561" y="1836"/>
                    </a:cubicBezTo>
                    <a:cubicBezTo>
                      <a:pt x="1561" y="1825"/>
                      <a:pt x="1559" y="1814"/>
                      <a:pt x="1560" y="1803"/>
                    </a:cubicBezTo>
                    <a:cubicBezTo>
                      <a:pt x="1560" y="1786"/>
                      <a:pt x="1562" y="1769"/>
                      <a:pt x="1562" y="1752"/>
                    </a:cubicBezTo>
                    <a:cubicBezTo>
                      <a:pt x="1562" y="1738"/>
                      <a:pt x="1561" y="1725"/>
                      <a:pt x="1561" y="1712"/>
                    </a:cubicBezTo>
                    <a:cubicBezTo>
                      <a:pt x="1561" y="1710"/>
                      <a:pt x="1561" y="1708"/>
                      <a:pt x="1560" y="1708"/>
                    </a:cubicBezTo>
                    <a:cubicBezTo>
                      <a:pt x="1553" y="1700"/>
                      <a:pt x="1554" y="1691"/>
                      <a:pt x="1553" y="1682"/>
                    </a:cubicBezTo>
                    <a:cubicBezTo>
                      <a:pt x="1552" y="1676"/>
                      <a:pt x="1550" y="1670"/>
                      <a:pt x="1549" y="1664"/>
                    </a:cubicBezTo>
                    <a:cubicBezTo>
                      <a:pt x="1548" y="1658"/>
                      <a:pt x="1547" y="1652"/>
                      <a:pt x="1547" y="1646"/>
                    </a:cubicBezTo>
                    <a:cubicBezTo>
                      <a:pt x="1546" y="1642"/>
                      <a:pt x="1549" y="1640"/>
                      <a:pt x="1554" y="1640"/>
                    </a:cubicBezTo>
                    <a:cubicBezTo>
                      <a:pt x="1554" y="1640"/>
                      <a:pt x="1555" y="1640"/>
                      <a:pt x="1556" y="1640"/>
                    </a:cubicBezTo>
                    <a:cubicBezTo>
                      <a:pt x="1569" y="1639"/>
                      <a:pt x="1582" y="1638"/>
                      <a:pt x="1597" y="1637"/>
                    </a:cubicBezTo>
                    <a:cubicBezTo>
                      <a:pt x="1595" y="1634"/>
                      <a:pt x="1594" y="1632"/>
                      <a:pt x="1592" y="1631"/>
                    </a:cubicBezTo>
                    <a:cubicBezTo>
                      <a:pt x="1578" y="1619"/>
                      <a:pt x="1563" y="1608"/>
                      <a:pt x="1549" y="1595"/>
                    </a:cubicBezTo>
                    <a:cubicBezTo>
                      <a:pt x="1543" y="1591"/>
                      <a:pt x="1539" y="1584"/>
                      <a:pt x="1535" y="1579"/>
                    </a:cubicBezTo>
                    <a:cubicBezTo>
                      <a:pt x="1531" y="1574"/>
                      <a:pt x="1528" y="1569"/>
                      <a:pt x="1523" y="1565"/>
                    </a:cubicBezTo>
                    <a:cubicBezTo>
                      <a:pt x="1513" y="1557"/>
                      <a:pt x="1509" y="1545"/>
                      <a:pt x="1503" y="1535"/>
                    </a:cubicBezTo>
                    <a:cubicBezTo>
                      <a:pt x="1500" y="1529"/>
                      <a:pt x="1498" y="1522"/>
                      <a:pt x="1496" y="1516"/>
                    </a:cubicBezTo>
                    <a:cubicBezTo>
                      <a:pt x="1493" y="1507"/>
                      <a:pt x="1495" y="1499"/>
                      <a:pt x="1499" y="1491"/>
                    </a:cubicBezTo>
                    <a:cubicBezTo>
                      <a:pt x="1504" y="1480"/>
                      <a:pt x="1510" y="1470"/>
                      <a:pt x="1517" y="1459"/>
                    </a:cubicBezTo>
                    <a:cubicBezTo>
                      <a:pt x="1528" y="1441"/>
                      <a:pt x="1542" y="1425"/>
                      <a:pt x="1559" y="1412"/>
                    </a:cubicBezTo>
                    <a:cubicBezTo>
                      <a:pt x="1571" y="1403"/>
                      <a:pt x="1583" y="1393"/>
                      <a:pt x="1596" y="1385"/>
                    </a:cubicBezTo>
                    <a:cubicBezTo>
                      <a:pt x="1609" y="1375"/>
                      <a:pt x="1623" y="1367"/>
                      <a:pt x="1637" y="1358"/>
                    </a:cubicBezTo>
                    <a:cubicBezTo>
                      <a:pt x="1650" y="1349"/>
                      <a:pt x="1665" y="1344"/>
                      <a:pt x="1677" y="1333"/>
                    </a:cubicBezTo>
                    <a:cubicBezTo>
                      <a:pt x="1680" y="1330"/>
                      <a:pt x="1684" y="1329"/>
                      <a:pt x="1688" y="1327"/>
                    </a:cubicBezTo>
                    <a:cubicBezTo>
                      <a:pt x="1698" y="1323"/>
                      <a:pt x="1707" y="1318"/>
                      <a:pt x="1717" y="1315"/>
                    </a:cubicBezTo>
                    <a:cubicBezTo>
                      <a:pt x="1730" y="1311"/>
                      <a:pt x="1743" y="1308"/>
                      <a:pt x="1756" y="1305"/>
                    </a:cubicBezTo>
                    <a:cubicBezTo>
                      <a:pt x="1768" y="1303"/>
                      <a:pt x="1780" y="1301"/>
                      <a:pt x="1792" y="1299"/>
                    </a:cubicBezTo>
                    <a:cubicBezTo>
                      <a:pt x="1798" y="1299"/>
                      <a:pt x="1804" y="1299"/>
                      <a:pt x="1810" y="1299"/>
                    </a:cubicBezTo>
                    <a:cubicBezTo>
                      <a:pt x="1815" y="1299"/>
                      <a:pt x="1818" y="1297"/>
                      <a:pt x="1818" y="1292"/>
                    </a:cubicBezTo>
                    <a:cubicBezTo>
                      <a:pt x="1819" y="1287"/>
                      <a:pt x="1821" y="1305"/>
                      <a:pt x="1821" y="1300"/>
                    </a:cubicBezTo>
                    <a:cubicBezTo>
                      <a:pt x="1822" y="1299"/>
                      <a:pt x="1822" y="1297"/>
                      <a:pt x="1823" y="1296"/>
                    </a:cubicBezTo>
                    <a:cubicBezTo>
                      <a:pt x="1827" y="1303"/>
                      <a:pt x="1820" y="1288"/>
                      <a:pt x="1823" y="1296"/>
                    </a:cubicBezTo>
                    <a:cubicBezTo>
                      <a:pt x="1830" y="1300"/>
                      <a:pt x="1838" y="1299"/>
                      <a:pt x="1846" y="1300"/>
                    </a:cubicBezTo>
                    <a:cubicBezTo>
                      <a:pt x="1847" y="1300"/>
                      <a:pt x="1849" y="1299"/>
                      <a:pt x="1850" y="1300"/>
                    </a:cubicBezTo>
                    <a:cubicBezTo>
                      <a:pt x="1862" y="1303"/>
                      <a:pt x="1874" y="1305"/>
                      <a:pt x="1885" y="1308"/>
                    </a:cubicBezTo>
                    <a:cubicBezTo>
                      <a:pt x="1894" y="1310"/>
                      <a:pt x="1903" y="1312"/>
                      <a:pt x="1911" y="1315"/>
                    </a:cubicBezTo>
                    <a:cubicBezTo>
                      <a:pt x="1916" y="1317"/>
                      <a:pt x="1921" y="1321"/>
                      <a:pt x="1925" y="1324"/>
                    </a:cubicBezTo>
                    <a:cubicBezTo>
                      <a:pt x="1927" y="1325"/>
                      <a:pt x="1929" y="1327"/>
                      <a:pt x="1931" y="1328"/>
                    </a:cubicBezTo>
                    <a:cubicBezTo>
                      <a:pt x="1933" y="1329"/>
                      <a:pt x="1936" y="1329"/>
                      <a:pt x="1938" y="1330"/>
                    </a:cubicBezTo>
                    <a:cubicBezTo>
                      <a:pt x="1938" y="1327"/>
                      <a:pt x="1938" y="1325"/>
                      <a:pt x="1938" y="1323"/>
                    </a:cubicBezTo>
                    <a:cubicBezTo>
                      <a:pt x="1935" y="1312"/>
                      <a:pt x="1930" y="1301"/>
                      <a:pt x="1929" y="1289"/>
                    </a:cubicBezTo>
                    <a:cubicBezTo>
                      <a:pt x="1928" y="1274"/>
                      <a:pt x="1928" y="1258"/>
                      <a:pt x="1929" y="1242"/>
                    </a:cubicBezTo>
                    <a:cubicBezTo>
                      <a:pt x="1929" y="1225"/>
                      <a:pt x="1931" y="1208"/>
                      <a:pt x="1933" y="1191"/>
                    </a:cubicBezTo>
                    <a:cubicBezTo>
                      <a:pt x="1934" y="1179"/>
                      <a:pt x="1938" y="1168"/>
                      <a:pt x="1940" y="1156"/>
                    </a:cubicBezTo>
                    <a:cubicBezTo>
                      <a:pt x="1941" y="1153"/>
                      <a:pt x="1942" y="1151"/>
                      <a:pt x="1943" y="1147"/>
                    </a:cubicBezTo>
                    <a:cubicBezTo>
                      <a:pt x="1925" y="1147"/>
                      <a:pt x="1908" y="1147"/>
                      <a:pt x="1892" y="1147"/>
                    </a:cubicBezTo>
                    <a:cubicBezTo>
                      <a:pt x="1878" y="1147"/>
                      <a:pt x="1864" y="1147"/>
                      <a:pt x="1851" y="1147"/>
                    </a:cubicBezTo>
                    <a:cubicBezTo>
                      <a:pt x="1846" y="1147"/>
                      <a:pt x="1841" y="1146"/>
                      <a:pt x="1836" y="1146"/>
                    </a:cubicBezTo>
                    <a:cubicBezTo>
                      <a:pt x="1832" y="1146"/>
                      <a:pt x="1829" y="1148"/>
                      <a:pt x="1829" y="1152"/>
                    </a:cubicBezTo>
                    <a:moveTo>
                      <a:pt x="85" y="1017"/>
                    </a:moveTo>
                    <a:cubicBezTo>
                      <a:pt x="93" y="1016"/>
                      <a:pt x="99" y="1015"/>
                      <a:pt x="105" y="1014"/>
                    </a:cubicBezTo>
                    <a:cubicBezTo>
                      <a:pt x="120" y="1013"/>
                      <a:pt x="135" y="1011"/>
                      <a:pt x="151" y="1013"/>
                    </a:cubicBezTo>
                    <a:cubicBezTo>
                      <a:pt x="167" y="1016"/>
                      <a:pt x="183" y="1015"/>
                      <a:pt x="200" y="1015"/>
                    </a:cubicBezTo>
                    <a:cubicBezTo>
                      <a:pt x="209" y="1016"/>
                      <a:pt x="219" y="1014"/>
                      <a:pt x="228" y="1016"/>
                    </a:cubicBezTo>
                    <a:cubicBezTo>
                      <a:pt x="237" y="1018"/>
                      <a:pt x="246" y="1015"/>
                      <a:pt x="255" y="1015"/>
                    </a:cubicBezTo>
                    <a:cubicBezTo>
                      <a:pt x="268" y="1014"/>
                      <a:pt x="280" y="1017"/>
                      <a:pt x="292" y="1017"/>
                    </a:cubicBezTo>
                    <a:cubicBezTo>
                      <a:pt x="304" y="1018"/>
                      <a:pt x="316" y="1018"/>
                      <a:pt x="328" y="1015"/>
                    </a:cubicBezTo>
                    <a:cubicBezTo>
                      <a:pt x="330" y="1014"/>
                      <a:pt x="331" y="1014"/>
                      <a:pt x="333" y="1014"/>
                    </a:cubicBezTo>
                    <a:cubicBezTo>
                      <a:pt x="344" y="1014"/>
                      <a:pt x="354" y="1014"/>
                      <a:pt x="365" y="1014"/>
                    </a:cubicBezTo>
                    <a:cubicBezTo>
                      <a:pt x="369" y="1014"/>
                      <a:pt x="373" y="1011"/>
                      <a:pt x="379" y="1012"/>
                    </a:cubicBezTo>
                    <a:cubicBezTo>
                      <a:pt x="386" y="1013"/>
                      <a:pt x="394" y="1009"/>
                      <a:pt x="402" y="1011"/>
                    </a:cubicBezTo>
                    <a:cubicBezTo>
                      <a:pt x="402" y="1011"/>
                      <a:pt x="403" y="1011"/>
                      <a:pt x="404" y="1010"/>
                    </a:cubicBezTo>
                    <a:cubicBezTo>
                      <a:pt x="416" y="1007"/>
                      <a:pt x="429" y="1007"/>
                      <a:pt x="442" y="1008"/>
                    </a:cubicBezTo>
                    <a:cubicBezTo>
                      <a:pt x="445" y="1009"/>
                      <a:pt x="447" y="1008"/>
                      <a:pt x="449" y="1008"/>
                    </a:cubicBezTo>
                    <a:cubicBezTo>
                      <a:pt x="457" y="1008"/>
                      <a:pt x="464" y="1005"/>
                      <a:pt x="472" y="1004"/>
                    </a:cubicBezTo>
                    <a:cubicBezTo>
                      <a:pt x="484" y="1003"/>
                      <a:pt x="497" y="1003"/>
                      <a:pt x="509" y="1005"/>
                    </a:cubicBezTo>
                    <a:cubicBezTo>
                      <a:pt x="516" y="1007"/>
                      <a:pt x="522" y="1003"/>
                      <a:pt x="528" y="1007"/>
                    </a:cubicBezTo>
                    <a:cubicBezTo>
                      <a:pt x="529" y="1007"/>
                      <a:pt x="530" y="1007"/>
                      <a:pt x="531" y="1006"/>
                    </a:cubicBezTo>
                    <a:cubicBezTo>
                      <a:pt x="536" y="999"/>
                      <a:pt x="544" y="1001"/>
                      <a:pt x="551" y="1000"/>
                    </a:cubicBezTo>
                    <a:cubicBezTo>
                      <a:pt x="558" y="998"/>
                      <a:pt x="564" y="994"/>
                      <a:pt x="572" y="995"/>
                    </a:cubicBezTo>
                    <a:cubicBezTo>
                      <a:pt x="577" y="996"/>
                      <a:pt x="583" y="996"/>
                      <a:pt x="588" y="996"/>
                    </a:cubicBezTo>
                    <a:cubicBezTo>
                      <a:pt x="601" y="997"/>
                      <a:pt x="614" y="999"/>
                      <a:pt x="628" y="999"/>
                    </a:cubicBezTo>
                    <a:cubicBezTo>
                      <a:pt x="641" y="999"/>
                      <a:pt x="654" y="998"/>
                      <a:pt x="666" y="999"/>
                    </a:cubicBezTo>
                    <a:cubicBezTo>
                      <a:pt x="682" y="999"/>
                      <a:pt x="697" y="1000"/>
                      <a:pt x="713" y="1001"/>
                    </a:cubicBezTo>
                    <a:cubicBezTo>
                      <a:pt x="751" y="1002"/>
                      <a:pt x="789" y="1002"/>
                      <a:pt x="827" y="1002"/>
                    </a:cubicBezTo>
                    <a:cubicBezTo>
                      <a:pt x="844" y="1002"/>
                      <a:pt x="862" y="1003"/>
                      <a:pt x="879" y="1004"/>
                    </a:cubicBezTo>
                    <a:cubicBezTo>
                      <a:pt x="888" y="1004"/>
                      <a:pt x="897" y="1005"/>
                      <a:pt x="906" y="1006"/>
                    </a:cubicBezTo>
                    <a:cubicBezTo>
                      <a:pt x="914" y="1006"/>
                      <a:pt x="923" y="1006"/>
                      <a:pt x="932" y="1006"/>
                    </a:cubicBezTo>
                    <a:cubicBezTo>
                      <a:pt x="946" y="1006"/>
                      <a:pt x="961" y="1006"/>
                      <a:pt x="976" y="1007"/>
                    </a:cubicBezTo>
                    <a:cubicBezTo>
                      <a:pt x="988" y="1007"/>
                      <a:pt x="999" y="1009"/>
                      <a:pt x="1011" y="1007"/>
                    </a:cubicBezTo>
                    <a:cubicBezTo>
                      <a:pt x="1023" y="1006"/>
                      <a:pt x="1036" y="1005"/>
                      <a:pt x="1048" y="1005"/>
                    </a:cubicBezTo>
                    <a:cubicBezTo>
                      <a:pt x="1064" y="1006"/>
                      <a:pt x="1080" y="1007"/>
                      <a:pt x="1096" y="1006"/>
                    </a:cubicBezTo>
                    <a:cubicBezTo>
                      <a:pt x="1109" y="1004"/>
                      <a:pt x="1122" y="1003"/>
                      <a:pt x="1135" y="1003"/>
                    </a:cubicBezTo>
                    <a:cubicBezTo>
                      <a:pt x="1145" y="1002"/>
                      <a:pt x="1155" y="1004"/>
                      <a:pt x="1165" y="1004"/>
                    </a:cubicBezTo>
                    <a:cubicBezTo>
                      <a:pt x="1173" y="1004"/>
                      <a:pt x="1181" y="1004"/>
                      <a:pt x="1189" y="1004"/>
                    </a:cubicBezTo>
                    <a:cubicBezTo>
                      <a:pt x="1206" y="1004"/>
                      <a:pt x="1223" y="1004"/>
                      <a:pt x="1240" y="1003"/>
                    </a:cubicBezTo>
                    <a:cubicBezTo>
                      <a:pt x="1253" y="1003"/>
                      <a:pt x="1266" y="1002"/>
                      <a:pt x="1279" y="1002"/>
                    </a:cubicBezTo>
                    <a:cubicBezTo>
                      <a:pt x="1288" y="1002"/>
                      <a:pt x="1297" y="1004"/>
                      <a:pt x="1305" y="1000"/>
                    </a:cubicBezTo>
                    <a:cubicBezTo>
                      <a:pt x="1306" y="1000"/>
                      <a:pt x="1308" y="1000"/>
                      <a:pt x="1309" y="1000"/>
                    </a:cubicBezTo>
                    <a:cubicBezTo>
                      <a:pt x="1329" y="999"/>
                      <a:pt x="1350" y="999"/>
                      <a:pt x="1370" y="999"/>
                    </a:cubicBezTo>
                    <a:cubicBezTo>
                      <a:pt x="1378" y="998"/>
                      <a:pt x="1386" y="998"/>
                      <a:pt x="1394" y="998"/>
                    </a:cubicBezTo>
                    <a:cubicBezTo>
                      <a:pt x="1404" y="998"/>
                      <a:pt x="1415" y="998"/>
                      <a:pt x="1425" y="998"/>
                    </a:cubicBezTo>
                    <a:cubicBezTo>
                      <a:pt x="1435" y="997"/>
                      <a:pt x="1446" y="996"/>
                      <a:pt x="1456" y="996"/>
                    </a:cubicBezTo>
                    <a:cubicBezTo>
                      <a:pt x="1464" y="996"/>
                      <a:pt x="1471" y="997"/>
                      <a:pt x="1479" y="998"/>
                    </a:cubicBezTo>
                    <a:cubicBezTo>
                      <a:pt x="1487" y="998"/>
                      <a:pt x="1495" y="999"/>
                      <a:pt x="1503" y="998"/>
                    </a:cubicBezTo>
                    <a:cubicBezTo>
                      <a:pt x="1520" y="994"/>
                      <a:pt x="1538" y="996"/>
                      <a:pt x="1555" y="996"/>
                    </a:cubicBezTo>
                    <a:cubicBezTo>
                      <a:pt x="1566" y="996"/>
                      <a:pt x="1578" y="997"/>
                      <a:pt x="1589" y="997"/>
                    </a:cubicBezTo>
                    <a:cubicBezTo>
                      <a:pt x="1600" y="997"/>
                      <a:pt x="1612" y="995"/>
                      <a:pt x="1623" y="995"/>
                    </a:cubicBezTo>
                    <a:cubicBezTo>
                      <a:pt x="1629" y="994"/>
                      <a:pt x="1635" y="994"/>
                      <a:pt x="1642" y="994"/>
                    </a:cubicBezTo>
                    <a:cubicBezTo>
                      <a:pt x="1648" y="994"/>
                      <a:pt x="1655" y="994"/>
                      <a:pt x="1661" y="995"/>
                    </a:cubicBezTo>
                    <a:cubicBezTo>
                      <a:pt x="1667" y="995"/>
                      <a:pt x="1672" y="997"/>
                      <a:pt x="1677" y="997"/>
                    </a:cubicBezTo>
                    <a:cubicBezTo>
                      <a:pt x="1702" y="996"/>
                      <a:pt x="1727" y="995"/>
                      <a:pt x="1753" y="996"/>
                    </a:cubicBezTo>
                    <a:cubicBezTo>
                      <a:pt x="1773" y="996"/>
                      <a:pt x="1794" y="997"/>
                      <a:pt x="1815" y="998"/>
                    </a:cubicBezTo>
                    <a:cubicBezTo>
                      <a:pt x="1838" y="998"/>
                      <a:pt x="1861" y="998"/>
                      <a:pt x="1883" y="999"/>
                    </a:cubicBezTo>
                    <a:cubicBezTo>
                      <a:pt x="1893" y="999"/>
                      <a:pt x="1903" y="1000"/>
                      <a:pt x="1912" y="999"/>
                    </a:cubicBezTo>
                    <a:cubicBezTo>
                      <a:pt x="1920" y="998"/>
                      <a:pt x="1927" y="1002"/>
                      <a:pt x="1934" y="998"/>
                    </a:cubicBezTo>
                    <a:cubicBezTo>
                      <a:pt x="1946" y="1001"/>
                      <a:pt x="1958" y="999"/>
                      <a:pt x="1970" y="998"/>
                    </a:cubicBezTo>
                    <a:cubicBezTo>
                      <a:pt x="1978" y="997"/>
                      <a:pt x="1986" y="995"/>
                      <a:pt x="1993" y="996"/>
                    </a:cubicBezTo>
                    <a:cubicBezTo>
                      <a:pt x="2004" y="998"/>
                      <a:pt x="2014" y="996"/>
                      <a:pt x="2025" y="993"/>
                    </a:cubicBezTo>
                    <a:cubicBezTo>
                      <a:pt x="2028" y="993"/>
                      <a:pt x="2031" y="994"/>
                      <a:pt x="2034" y="994"/>
                    </a:cubicBezTo>
                    <a:cubicBezTo>
                      <a:pt x="2043" y="995"/>
                      <a:pt x="2052" y="998"/>
                      <a:pt x="2061" y="992"/>
                    </a:cubicBezTo>
                    <a:cubicBezTo>
                      <a:pt x="2078" y="982"/>
                      <a:pt x="2096" y="975"/>
                      <a:pt x="2115" y="971"/>
                    </a:cubicBezTo>
                    <a:cubicBezTo>
                      <a:pt x="2118" y="970"/>
                      <a:pt x="2121" y="968"/>
                      <a:pt x="2124" y="965"/>
                    </a:cubicBezTo>
                    <a:cubicBezTo>
                      <a:pt x="2133" y="954"/>
                      <a:pt x="2137" y="941"/>
                      <a:pt x="2142" y="928"/>
                    </a:cubicBezTo>
                    <a:cubicBezTo>
                      <a:pt x="2148" y="915"/>
                      <a:pt x="2151" y="901"/>
                      <a:pt x="2155" y="887"/>
                    </a:cubicBezTo>
                    <a:cubicBezTo>
                      <a:pt x="2159" y="874"/>
                      <a:pt x="2163" y="860"/>
                      <a:pt x="2165" y="847"/>
                    </a:cubicBezTo>
                    <a:cubicBezTo>
                      <a:pt x="2168" y="833"/>
                      <a:pt x="2168" y="819"/>
                      <a:pt x="2169" y="805"/>
                    </a:cubicBezTo>
                    <a:cubicBezTo>
                      <a:pt x="2170" y="795"/>
                      <a:pt x="2171" y="784"/>
                      <a:pt x="2172" y="774"/>
                    </a:cubicBezTo>
                    <a:cubicBezTo>
                      <a:pt x="2173" y="764"/>
                      <a:pt x="2175" y="754"/>
                      <a:pt x="2176" y="744"/>
                    </a:cubicBezTo>
                    <a:cubicBezTo>
                      <a:pt x="2177" y="723"/>
                      <a:pt x="2177" y="702"/>
                      <a:pt x="2178" y="681"/>
                    </a:cubicBezTo>
                    <a:cubicBezTo>
                      <a:pt x="2178" y="668"/>
                      <a:pt x="2178" y="655"/>
                      <a:pt x="2175" y="642"/>
                    </a:cubicBezTo>
                    <a:cubicBezTo>
                      <a:pt x="2173" y="632"/>
                      <a:pt x="2173" y="622"/>
                      <a:pt x="2171" y="611"/>
                    </a:cubicBezTo>
                    <a:cubicBezTo>
                      <a:pt x="2171" y="609"/>
                      <a:pt x="2170" y="607"/>
                      <a:pt x="2170" y="606"/>
                    </a:cubicBezTo>
                    <a:cubicBezTo>
                      <a:pt x="2167" y="597"/>
                      <a:pt x="2163" y="589"/>
                      <a:pt x="2160" y="580"/>
                    </a:cubicBezTo>
                    <a:cubicBezTo>
                      <a:pt x="2156" y="562"/>
                      <a:pt x="2153" y="544"/>
                      <a:pt x="2149" y="526"/>
                    </a:cubicBezTo>
                    <a:cubicBezTo>
                      <a:pt x="2148" y="520"/>
                      <a:pt x="2149" y="513"/>
                      <a:pt x="2148" y="507"/>
                    </a:cubicBezTo>
                    <a:cubicBezTo>
                      <a:pt x="2145" y="498"/>
                      <a:pt x="2141" y="489"/>
                      <a:pt x="2138" y="480"/>
                    </a:cubicBezTo>
                    <a:cubicBezTo>
                      <a:pt x="2133" y="463"/>
                      <a:pt x="2128" y="446"/>
                      <a:pt x="2119" y="431"/>
                    </a:cubicBezTo>
                    <a:cubicBezTo>
                      <a:pt x="2118" y="428"/>
                      <a:pt x="2117" y="425"/>
                      <a:pt x="2116" y="422"/>
                    </a:cubicBezTo>
                    <a:cubicBezTo>
                      <a:pt x="2114" y="419"/>
                      <a:pt x="2113" y="415"/>
                      <a:pt x="2111" y="413"/>
                    </a:cubicBezTo>
                    <a:cubicBezTo>
                      <a:pt x="2106" y="408"/>
                      <a:pt x="2102" y="404"/>
                      <a:pt x="2103" y="396"/>
                    </a:cubicBezTo>
                    <a:cubicBezTo>
                      <a:pt x="2103" y="395"/>
                      <a:pt x="2102" y="394"/>
                      <a:pt x="2101" y="393"/>
                    </a:cubicBezTo>
                    <a:cubicBezTo>
                      <a:pt x="2098" y="388"/>
                      <a:pt x="2093" y="383"/>
                      <a:pt x="2091" y="377"/>
                    </a:cubicBezTo>
                    <a:cubicBezTo>
                      <a:pt x="2086" y="362"/>
                      <a:pt x="2074" y="351"/>
                      <a:pt x="2066" y="337"/>
                    </a:cubicBezTo>
                    <a:cubicBezTo>
                      <a:pt x="2059" y="325"/>
                      <a:pt x="2043" y="321"/>
                      <a:pt x="2037" y="308"/>
                    </a:cubicBezTo>
                    <a:cubicBezTo>
                      <a:pt x="2037" y="308"/>
                      <a:pt x="2037" y="308"/>
                      <a:pt x="2037" y="307"/>
                    </a:cubicBezTo>
                    <a:cubicBezTo>
                      <a:pt x="2028" y="304"/>
                      <a:pt x="2021" y="298"/>
                      <a:pt x="2014" y="292"/>
                    </a:cubicBezTo>
                    <a:cubicBezTo>
                      <a:pt x="2008" y="287"/>
                      <a:pt x="2000" y="283"/>
                      <a:pt x="1994" y="278"/>
                    </a:cubicBezTo>
                    <a:cubicBezTo>
                      <a:pt x="1984" y="269"/>
                      <a:pt x="1972" y="264"/>
                      <a:pt x="1960" y="258"/>
                    </a:cubicBezTo>
                    <a:cubicBezTo>
                      <a:pt x="1958" y="257"/>
                      <a:pt x="1955" y="257"/>
                      <a:pt x="1954" y="255"/>
                    </a:cubicBezTo>
                    <a:cubicBezTo>
                      <a:pt x="1950" y="249"/>
                      <a:pt x="1941" y="251"/>
                      <a:pt x="1938" y="244"/>
                    </a:cubicBezTo>
                    <a:cubicBezTo>
                      <a:pt x="1925" y="239"/>
                      <a:pt x="1912" y="234"/>
                      <a:pt x="1899" y="228"/>
                    </a:cubicBezTo>
                    <a:cubicBezTo>
                      <a:pt x="1883" y="221"/>
                      <a:pt x="1868" y="214"/>
                      <a:pt x="1850" y="215"/>
                    </a:cubicBezTo>
                    <a:cubicBezTo>
                      <a:pt x="1846" y="215"/>
                      <a:pt x="1842" y="213"/>
                      <a:pt x="1838" y="212"/>
                    </a:cubicBezTo>
                    <a:cubicBezTo>
                      <a:pt x="1835" y="211"/>
                      <a:pt x="1832" y="210"/>
                      <a:pt x="1829" y="210"/>
                    </a:cubicBezTo>
                    <a:cubicBezTo>
                      <a:pt x="1821" y="209"/>
                      <a:pt x="1813" y="208"/>
                      <a:pt x="1805" y="207"/>
                    </a:cubicBezTo>
                    <a:cubicBezTo>
                      <a:pt x="1796" y="205"/>
                      <a:pt x="1788" y="204"/>
                      <a:pt x="1779" y="203"/>
                    </a:cubicBezTo>
                    <a:cubicBezTo>
                      <a:pt x="1767" y="202"/>
                      <a:pt x="1756" y="201"/>
                      <a:pt x="1744" y="199"/>
                    </a:cubicBezTo>
                    <a:cubicBezTo>
                      <a:pt x="1739" y="199"/>
                      <a:pt x="1734" y="197"/>
                      <a:pt x="1730" y="197"/>
                    </a:cubicBezTo>
                    <a:cubicBezTo>
                      <a:pt x="1718" y="197"/>
                      <a:pt x="1707" y="198"/>
                      <a:pt x="1695" y="198"/>
                    </a:cubicBezTo>
                    <a:cubicBezTo>
                      <a:pt x="1690" y="198"/>
                      <a:pt x="1684" y="198"/>
                      <a:pt x="1678" y="198"/>
                    </a:cubicBezTo>
                    <a:cubicBezTo>
                      <a:pt x="1669" y="197"/>
                      <a:pt x="1659" y="195"/>
                      <a:pt x="1649" y="196"/>
                    </a:cubicBezTo>
                    <a:cubicBezTo>
                      <a:pt x="1642" y="197"/>
                      <a:pt x="1634" y="195"/>
                      <a:pt x="1627" y="199"/>
                    </a:cubicBezTo>
                    <a:cubicBezTo>
                      <a:pt x="1626" y="200"/>
                      <a:pt x="1624" y="199"/>
                      <a:pt x="1622" y="199"/>
                    </a:cubicBezTo>
                    <a:cubicBezTo>
                      <a:pt x="1620" y="198"/>
                      <a:pt x="1618" y="198"/>
                      <a:pt x="1616" y="198"/>
                    </a:cubicBezTo>
                    <a:cubicBezTo>
                      <a:pt x="1600" y="202"/>
                      <a:pt x="1583" y="202"/>
                      <a:pt x="1567" y="203"/>
                    </a:cubicBezTo>
                    <a:cubicBezTo>
                      <a:pt x="1550" y="204"/>
                      <a:pt x="1534" y="205"/>
                      <a:pt x="1517" y="206"/>
                    </a:cubicBezTo>
                    <a:cubicBezTo>
                      <a:pt x="1508" y="207"/>
                      <a:pt x="1499" y="208"/>
                      <a:pt x="1490" y="208"/>
                    </a:cubicBezTo>
                    <a:cubicBezTo>
                      <a:pt x="1480" y="207"/>
                      <a:pt x="1470" y="207"/>
                      <a:pt x="1459" y="210"/>
                    </a:cubicBezTo>
                    <a:cubicBezTo>
                      <a:pt x="1458" y="211"/>
                      <a:pt x="1456" y="210"/>
                      <a:pt x="1454" y="210"/>
                    </a:cubicBezTo>
                    <a:cubicBezTo>
                      <a:pt x="1449" y="210"/>
                      <a:pt x="1445" y="210"/>
                      <a:pt x="1441" y="210"/>
                    </a:cubicBezTo>
                    <a:cubicBezTo>
                      <a:pt x="1422" y="213"/>
                      <a:pt x="1403" y="213"/>
                      <a:pt x="1385" y="212"/>
                    </a:cubicBezTo>
                    <a:cubicBezTo>
                      <a:pt x="1374" y="212"/>
                      <a:pt x="1364" y="211"/>
                      <a:pt x="1354" y="212"/>
                    </a:cubicBezTo>
                    <a:cubicBezTo>
                      <a:pt x="1340" y="214"/>
                      <a:pt x="1325" y="212"/>
                      <a:pt x="1311" y="214"/>
                    </a:cubicBezTo>
                    <a:cubicBezTo>
                      <a:pt x="1300" y="216"/>
                      <a:pt x="1288" y="214"/>
                      <a:pt x="1277" y="217"/>
                    </a:cubicBezTo>
                    <a:cubicBezTo>
                      <a:pt x="1271" y="219"/>
                      <a:pt x="1264" y="219"/>
                      <a:pt x="1257" y="219"/>
                    </a:cubicBezTo>
                    <a:cubicBezTo>
                      <a:pt x="1245" y="220"/>
                      <a:pt x="1232" y="221"/>
                      <a:pt x="1219" y="221"/>
                    </a:cubicBezTo>
                    <a:cubicBezTo>
                      <a:pt x="1209" y="222"/>
                      <a:pt x="1199" y="222"/>
                      <a:pt x="1190" y="223"/>
                    </a:cubicBezTo>
                    <a:cubicBezTo>
                      <a:pt x="1176" y="224"/>
                      <a:pt x="1162" y="227"/>
                      <a:pt x="1148" y="228"/>
                    </a:cubicBezTo>
                    <a:cubicBezTo>
                      <a:pt x="1139" y="228"/>
                      <a:pt x="1130" y="229"/>
                      <a:pt x="1121" y="231"/>
                    </a:cubicBezTo>
                    <a:cubicBezTo>
                      <a:pt x="1108" y="234"/>
                      <a:pt x="1094" y="235"/>
                      <a:pt x="1080" y="237"/>
                    </a:cubicBezTo>
                    <a:cubicBezTo>
                      <a:pt x="1072" y="238"/>
                      <a:pt x="1065" y="240"/>
                      <a:pt x="1057" y="240"/>
                    </a:cubicBezTo>
                    <a:cubicBezTo>
                      <a:pt x="1048" y="239"/>
                      <a:pt x="1039" y="240"/>
                      <a:pt x="1031" y="243"/>
                    </a:cubicBezTo>
                    <a:cubicBezTo>
                      <a:pt x="1029" y="244"/>
                      <a:pt x="1026" y="244"/>
                      <a:pt x="1024" y="244"/>
                    </a:cubicBezTo>
                    <a:cubicBezTo>
                      <a:pt x="1004" y="247"/>
                      <a:pt x="985" y="249"/>
                      <a:pt x="966" y="251"/>
                    </a:cubicBezTo>
                    <a:cubicBezTo>
                      <a:pt x="957" y="252"/>
                      <a:pt x="948" y="255"/>
                      <a:pt x="938" y="256"/>
                    </a:cubicBezTo>
                    <a:cubicBezTo>
                      <a:pt x="921" y="257"/>
                      <a:pt x="905" y="260"/>
                      <a:pt x="888" y="263"/>
                    </a:cubicBezTo>
                    <a:cubicBezTo>
                      <a:pt x="877" y="264"/>
                      <a:pt x="866" y="266"/>
                      <a:pt x="854" y="266"/>
                    </a:cubicBezTo>
                    <a:cubicBezTo>
                      <a:pt x="843" y="266"/>
                      <a:pt x="832" y="269"/>
                      <a:pt x="820" y="268"/>
                    </a:cubicBezTo>
                    <a:cubicBezTo>
                      <a:pt x="810" y="267"/>
                      <a:pt x="799" y="271"/>
                      <a:pt x="788" y="273"/>
                    </a:cubicBezTo>
                    <a:cubicBezTo>
                      <a:pt x="770" y="278"/>
                      <a:pt x="751" y="280"/>
                      <a:pt x="732" y="283"/>
                    </a:cubicBezTo>
                    <a:cubicBezTo>
                      <a:pt x="704" y="287"/>
                      <a:pt x="675" y="293"/>
                      <a:pt x="647" y="299"/>
                    </a:cubicBezTo>
                    <a:cubicBezTo>
                      <a:pt x="630" y="302"/>
                      <a:pt x="614" y="307"/>
                      <a:pt x="597" y="311"/>
                    </a:cubicBezTo>
                    <a:cubicBezTo>
                      <a:pt x="591" y="313"/>
                      <a:pt x="585" y="315"/>
                      <a:pt x="580" y="318"/>
                    </a:cubicBezTo>
                    <a:cubicBezTo>
                      <a:pt x="573" y="321"/>
                      <a:pt x="566" y="323"/>
                      <a:pt x="559" y="323"/>
                    </a:cubicBezTo>
                    <a:cubicBezTo>
                      <a:pt x="552" y="323"/>
                      <a:pt x="544" y="325"/>
                      <a:pt x="538" y="327"/>
                    </a:cubicBezTo>
                    <a:cubicBezTo>
                      <a:pt x="519" y="334"/>
                      <a:pt x="499" y="342"/>
                      <a:pt x="480" y="350"/>
                    </a:cubicBezTo>
                    <a:cubicBezTo>
                      <a:pt x="465" y="356"/>
                      <a:pt x="451" y="364"/>
                      <a:pt x="436" y="370"/>
                    </a:cubicBezTo>
                    <a:cubicBezTo>
                      <a:pt x="423" y="376"/>
                      <a:pt x="409" y="382"/>
                      <a:pt x="396" y="388"/>
                    </a:cubicBezTo>
                    <a:cubicBezTo>
                      <a:pt x="381" y="395"/>
                      <a:pt x="366" y="401"/>
                      <a:pt x="352" y="411"/>
                    </a:cubicBezTo>
                    <a:cubicBezTo>
                      <a:pt x="344" y="417"/>
                      <a:pt x="335" y="421"/>
                      <a:pt x="326" y="425"/>
                    </a:cubicBezTo>
                    <a:cubicBezTo>
                      <a:pt x="316" y="430"/>
                      <a:pt x="307" y="434"/>
                      <a:pt x="298" y="440"/>
                    </a:cubicBezTo>
                    <a:cubicBezTo>
                      <a:pt x="297" y="442"/>
                      <a:pt x="295" y="444"/>
                      <a:pt x="293" y="445"/>
                    </a:cubicBezTo>
                    <a:cubicBezTo>
                      <a:pt x="291" y="446"/>
                      <a:pt x="287" y="448"/>
                      <a:pt x="286" y="447"/>
                    </a:cubicBezTo>
                    <a:cubicBezTo>
                      <a:pt x="280" y="442"/>
                      <a:pt x="276" y="446"/>
                      <a:pt x="273" y="449"/>
                    </a:cubicBezTo>
                    <a:cubicBezTo>
                      <a:pt x="260" y="460"/>
                      <a:pt x="247" y="472"/>
                      <a:pt x="234" y="483"/>
                    </a:cubicBezTo>
                    <a:cubicBezTo>
                      <a:pt x="225" y="492"/>
                      <a:pt x="215" y="500"/>
                      <a:pt x="206" y="508"/>
                    </a:cubicBezTo>
                    <a:cubicBezTo>
                      <a:pt x="187" y="526"/>
                      <a:pt x="170" y="544"/>
                      <a:pt x="151" y="561"/>
                    </a:cubicBezTo>
                    <a:cubicBezTo>
                      <a:pt x="139" y="573"/>
                      <a:pt x="129" y="585"/>
                      <a:pt x="120" y="599"/>
                    </a:cubicBezTo>
                    <a:cubicBezTo>
                      <a:pt x="112" y="611"/>
                      <a:pt x="105" y="624"/>
                      <a:pt x="97" y="636"/>
                    </a:cubicBezTo>
                    <a:cubicBezTo>
                      <a:pt x="90" y="647"/>
                      <a:pt x="83" y="658"/>
                      <a:pt x="79" y="670"/>
                    </a:cubicBezTo>
                    <a:cubicBezTo>
                      <a:pt x="77" y="680"/>
                      <a:pt x="71" y="688"/>
                      <a:pt x="67" y="697"/>
                    </a:cubicBezTo>
                    <a:cubicBezTo>
                      <a:pt x="67" y="698"/>
                      <a:pt x="66" y="700"/>
                      <a:pt x="66" y="701"/>
                    </a:cubicBezTo>
                    <a:cubicBezTo>
                      <a:pt x="62" y="713"/>
                      <a:pt x="57" y="724"/>
                      <a:pt x="54" y="736"/>
                    </a:cubicBezTo>
                    <a:cubicBezTo>
                      <a:pt x="49" y="751"/>
                      <a:pt x="45" y="766"/>
                      <a:pt x="42" y="782"/>
                    </a:cubicBezTo>
                    <a:cubicBezTo>
                      <a:pt x="40" y="796"/>
                      <a:pt x="38" y="810"/>
                      <a:pt x="38" y="824"/>
                    </a:cubicBezTo>
                    <a:cubicBezTo>
                      <a:pt x="39" y="842"/>
                      <a:pt x="37" y="861"/>
                      <a:pt x="41" y="879"/>
                    </a:cubicBezTo>
                    <a:cubicBezTo>
                      <a:pt x="42" y="887"/>
                      <a:pt x="43" y="894"/>
                      <a:pt x="43" y="902"/>
                    </a:cubicBezTo>
                    <a:cubicBezTo>
                      <a:pt x="42" y="921"/>
                      <a:pt x="46" y="939"/>
                      <a:pt x="53" y="956"/>
                    </a:cubicBezTo>
                    <a:cubicBezTo>
                      <a:pt x="62" y="977"/>
                      <a:pt x="74" y="996"/>
                      <a:pt x="85" y="1017"/>
                    </a:cubicBezTo>
                    <a:close/>
                    <a:moveTo>
                      <a:pt x="2551" y="1620"/>
                    </a:moveTo>
                    <a:cubicBezTo>
                      <a:pt x="2560" y="1617"/>
                      <a:pt x="2568" y="1616"/>
                      <a:pt x="2576" y="1622"/>
                    </a:cubicBezTo>
                    <a:cubicBezTo>
                      <a:pt x="2578" y="1623"/>
                      <a:pt x="2580" y="1622"/>
                      <a:pt x="2582" y="1622"/>
                    </a:cubicBezTo>
                    <a:cubicBezTo>
                      <a:pt x="2601" y="1622"/>
                      <a:pt x="2621" y="1621"/>
                      <a:pt x="2640" y="1620"/>
                    </a:cubicBezTo>
                    <a:cubicBezTo>
                      <a:pt x="2666" y="1619"/>
                      <a:pt x="2693" y="1618"/>
                      <a:pt x="2720" y="1618"/>
                    </a:cubicBezTo>
                    <a:cubicBezTo>
                      <a:pt x="2738" y="1617"/>
                      <a:pt x="2756" y="1618"/>
                      <a:pt x="2774" y="1617"/>
                    </a:cubicBezTo>
                    <a:cubicBezTo>
                      <a:pt x="2807" y="1617"/>
                      <a:pt x="2840" y="1615"/>
                      <a:pt x="2874" y="1614"/>
                    </a:cubicBezTo>
                    <a:cubicBezTo>
                      <a:pt x="2895" y="1614"/>
                      <a:pt x="2916" y="1614"/>
                      <a:pt x="2937" y="1613"/>
                    </a:cubicBezTo>
                    <a:cubicBezTo>
                      <a:pt x="2961" y="1613"/>
                      <a:pt x="2985" y="1611"/>
                      <a:pt x="3009" y="1610"/>
                    </a:cubicBezTo>
                    <a:cubicBezTo>
                      <a:pt x="3018" y="1610"/>
                      <a:pt x="3028" y="1610"/>
                      <a:pt x="3037" y="1610"/>
                    </a:cubicBezTo>
                    <a:cubicBezTo>
                      <a:pt x="3069" y="1609"/>
                      <a:pt x="3100" y="1607"/>
                      <a:pt x="3132" y="1606"/>
                    </a:cubicBezTo>
                    <a:cubicBezTo>
                      <a:pt x="3154" y="1606"/>
                      <a:pt x="3176" y="1606"/>
                      <a:pt x="3198" y="1605"/>
                    </a:cubicBezTo>
                    <a:cubicBezTo>
                      <a:pt x="3216" y="1605"/>
                      <a:pt x="3233" y="1603"/>
                      <a:pt x="3251" y="1602"/>
                    </a:cubicBezTo>
                    <a:cubicBezTo>
                      <a:pt x="3286" y="1601"/>
                      <a:pt x="3320" y="1603"/>
                      <a:pt x="3355" y="1600"/>
                    </a:cubicBezTo>
                    <a:cubicBezTo>
                      <a:pt x="3372" y="1599"/>
                      <a:pt x="3389" y="1598"/>
                      <a:pt x="3407" y="1597"/>
                    </a:cubicBezTo>
                    <a:cubicBezTo>
                      <a:pt x="3427" y="1596"/>
                      <a:pt x="3448" y="1595"/>
                      <a:pt x="3469" y="1594"/>
                    </a:cubicBezTo>
                    <a:cubicBezTo>
                      <a:pt x="3478" y="1593"/>
                      <a:pt x="3488" y="1594"/>
                      <a:pt x="3498" y="1593"/>
                    </a:cubicBezTo>
                    <a:cubicBezTo>
                      <a:pt x="3518" y="1592"/>
                      <a:pt x="3538" y="1591"/>
                      <a:pt x="3558" y="1590"/>
                    </a:cubicBezTo>
                    <a:cubicBezTo>
                      <a:pt x="3580" y="1589"/>
                      <a:pt x="3601" y="1589"/>
                      <a:pt x="3623" y="1589"/>
                    </a:cubicBezTo>
                    <a:cubicBezTo>
                      <a:pt x="3649" y="1588"/>
                      <a:pt x="3674" y="1587"/>
                      <a:pt x="3700" y="1586"/>
                    </a:cubicBezTo>
                    <a:cubicBezTo>
                      <a:pt x="3720" y="1586"/>
                      <a:pt x="3741" y="1586"/>
                      <a:pt x="3761" y="1586"/>
                    </a:cubicBezTo>
                    <a:cubicBezTo>
                      <a:pt x="3787" y="1586"/>
                      <a:pt x="3814" y="1586"/>
                      <a:pt x="3840" y="1586"/>
                    </a:cubicBezTo>
                    <a:cubicBezTo>
                      <a:pt x="3853" y="1586"/>
                      <a:pt x="3866" y="1586"/>
                      <a:pt x="3879" y="1585"/>
                    </a:cubicBezTo>
                    <a:cubicBezTo>
                      <a:pt x="3907" y="1585"/>
                      <a:pt x="3935" y="1584"/>
                      <a:pt x="3963" y="1584"/>
                    </a:cubicBezTo>
                    <a:cubicBezTo>
                      <a:pt x="3975" y="1584"/>
                      <a:pt x="3987" y="1585"/>
                      <a:pt x="3999" y="1585"/>
                    </a:cubicBezTo>
                    <a:cubicBezTo>
                      <a:pt x="4025" y="1585"/>
                      <a:pt x="4052" y="1584"/>
                      <a:pt x="4078" y="1583"/>
                    </a:cubicBezTo>
                    <a:cubicBezTo>
                      <a:pt x="4088" y="1583"/>
                      <a:pt x="4098" y="1581"/>
                      <a:pt x="4109" y="1582"/>
                    </a:cubicBezTo>
                    <a:cubicBezTo>
                      <a:pt x="4115" y="1583"/>
                      <a:pt x="4121" y="1580"/>
                      <a:pt x="4127" y="1581"/>
                    </a:cubicBezTo>
                    <a:cubicBezTo>
                      <a:pt x="4144" y="1584"/>
                      <a:pt x="4160" y="1584"/>
                      <a:pt x="4177" y="1584"/>
                    </a:cubicBezTo>
                    <a:cubicBezTo>
                      <a:pt x="4203" y="1584"/>
                      <a:pt x="4229" y="1585"/>
                      <a:pt x="4254" y="1585"/>
                    </a:cubicBezTo>
                    <a:cubicBezTo>
                      <a:pt x="4319" y="1586"/>
                      <a:pt x="4383" y="1587"/>
                      <a:pt x="4448" y="1587"/>
                    </a:cubicBezTo>
                    <a:cubicBezTo>
                      <a:pt x="4470" y="1588"/>
                      <a:pt x="4492" y="1589"/>
                      <a:pt x="4514" y="1590"/>
                    </a:cubicBezTo>
                    <a:cubicBezTo>
                      <a:pt x="4522" y="1590"/>
                      <a:pt x="4531" y="1590"/>
                      <a:pt x="4539" y="1591"/>
                    </a:cubicBezTo>
                    <a:cubicBezTo>
                      <a:pt x="4551" y="1592"/>
                      <a:pt x="4554" y="1591"/>
                      <a:pt x="4558" y="1579"/>
                    </a:cubicBezTo>
                    <a:cubicBezTo>
                      <a:pt x="4561" y="1570"/>
                      <a:pt x="4562" y="1560"/>
                      <a:pt x="4563" y="1550"/>
                    </a:cubicBezTo>
                    <a:cubicBezTo>
                      <a:pt x="4564" y="1538"/>
                      <a:pt x="4566" y="1525"/>
                      <a:pt x="4565" y="1512"/>
                    </a:cubicBezTo>
                    <a:cubicBezTo>
                      <a:pt x="4564" y="1482"/>
                      <a:pt x="4555" y="1452"/>
                      <a:pt x="4546" y="1423"/>
                    </a:cubicBezTo>
                    <a:cubicBezTo>
                      <a:pt x="4544" y="1418"/>
                      <a:pt x="4543" y="1413"/>
                      <a:pt x="4540" y="1408"/>
                    </a:cubicBezTo>
                    <a:cubicBezTo>
                      <a:pt x="4527" y="1384"/>
                      <a:pt x="4520" y="1357"/>
                      <a:pt x="4503" y="1334"/>
                    </a:cubicBezTo>
                    <a:cubicBezTo>
                      <a:pt x="4496" y="1324"/>
                      <a:pt x="4489" y="1313"/>
                      <a:pt x="4481" y="1303"/>
                    </a:cubicBezTo>
                    <a:cubicBezTo>
                      <a:pt x="4469" y="1289"/>
                      <a:pt x="4457" y="1275"/>
                      <a:pt x="4444" y="1261"/>
                    </a:cubicBezTo>
                    <a:cubicBezTo>
                      <a:pt x="4437" y="1253"/>
                      <a:pt x="4429" y="1245"/>
                      <a:pt x="4421" y="1237"/>
                    </a:cubicBezTo>
                    <a:cubicBezTo>
                      <a:pt x="4407" y="1222"/>
                      <a:pt x="4388" y="1212"/>
                      <a:pt x="4373" y="1198"/>
                    </a:cubicBezTo>
                    <a:cubicBezTo>
                      <a:pt x="4372" y="1198"/>
                      <a:pt x="4371" y="1198"/>
                      <a:pt x="4371" y="1197"/>
                    </a:cubicBezTo>
                    <a:cubicBezTo>
                      <a:pt x="4358" y="1189"/>
                      <a:pt x="4346" y="1180"/>
                      <a:pt x="4333" y="1172"/>
                    </a:cubicBezTo>
                    <a:cubicBezTo>
                      <a:pt x="4322" y="1165"/>
                      <a:pt x="4312" y="1156"/>
                      <a:pt x="4299" y="1154"/>
                    </a:cubicBezTo>
                    <a:cubicBezTo>
                      <a:pt x="4298" y="1153"/>
                      <a:pt x="4296" y="1153"/>
                      <a:pt x="4296" y="1152"/>
                    </a:cubicBezTo>
                    <a:cubicBezTo>
                      <a:pt x="4294" y="1146"/>
                      <a:pt x="4288" y="1145"/>
                      <a:pt x="4284" y="1142"/>
                    </a:cubicBezTo>
                    <a:cubicBezTo>
                      <a:pt x="4270" y="1134"/>
                      <a:pt x="4256" y="1126"/>
                      <a:pt x="4242" y="1118"/>
                    </a:cubicBezTo>
                    <a:cubicBezTo>
                      <a:pt x="4231" y="1113"/>
                      <a:pt x="4221" y="1107"/>
                      <a:pt x="4211" y="1102"/>
                    </a:cubicBezTo>
                    <a:cubicBezTo>
                      <a:pt x="4190" y="1093"/>
                      <a:pt x="4169" y="1084"/>
                      <a:pt x="4148" y="1075"/>
                    </a:cubicBezTo>
                    <a:cubicBezTo>
                      <a:pt x="4143" y="1073"/>
                      <a:pt x="4138" y="1072"/>
                      <a:pt x="4133" y="1070"/>
                    </a:cubicBezTo>
                    <a:cubicBezTo>
                      <a:pt x="4118" y="1065"/>
                      <a:pt x="4102" y="1060"/>
                      <a:pt x="4086" y="1055"/>
                    </a:cubicBezTo>
                    <a:cubicBezTo>
                      <a:pt x="4068" y="1049"/>
                      <a:pt x="4050" y="1044"/>
                      <a:pt x="4032" y="1039"/>
                    </a:cubicBezTo>
                    <a:cubicBezTo>
                      <a:pt x="4025" y="1037"/>
                      <a:pt x="4017" y="1036"/>
                      <a:pt x="4009" y="1034"/>
                    </a:cubicBezTo>
                    <a:cubicBezTo>
                      <a:pt x="3994" y="1032"/>
                      <a:pt x="3979" y="1029"/>
                      <a:pt x="3964" y="1026"/>
                    </a:cubicBezTo>
                    <a:cubicBezTo>
                      <a:pt x="3960" y="1026"/>
                      <a:pt x="3957" y="1025"/>
                      <a:pt x="3953" y="1024"/>
                    </a:cubicBezTo>
                    <a:cubicBezTo>
                      <a:pt x="3940" y="1022"/>
                      <a:pt x="3927" y="1020"/>
                      <a:pt x="3915" y="1018"/>
                    </a:cubicBezTo>
                    <a:cubicBezTo>
                      <a:pt x="3897" y="1015"/>
                      <a:pt x="3879" y="1012"/>
                      <a:pt x="3861" y="1009"/>
                    </a:cubicBezTo>
                    <a:cubicBezTo>
                      <a:pt x="3832" y="1004"/>
                      <a:pt x="3804" y="999"/>
                      <a:pt x="3776" y="995"/>
                    </a:cubicBezTo>
                    <a:cubicBezTo>
                      <a:pt x="3764" y="993"/>
                      <a:pt x="3751" y="990"/>
                      <a:pt x="3739" y="988"/>
                    </a:cubicBezTo>
                    <a:cubicBezTo>
                      <a:pt x="3719" y="986"/>
                      <a:pt x="3699" y="985"/>
                      <a:pt x="3680" y="983"/>
                    </a:cubicBezTo>
                    <a:cubicBezTo>
                      <a:pt x="3668" y="982"/>
                      <a:pt x="3656" y="981"/>
                      <a:pt x="3644" y="980"/>
                    </a:cubicBezTo>
                    <a:cubicBezTo>
                      <a:pt x="3627" y="979"/>
                      <a:pt x="3610" y="977"/>
                      <a:pt x="3593" y="976"/>
                    </a:cubicBezTo>
                    <a:cubicBezTo>
                      <a:pt x="3583" y="975"/>
                      <a:pt x="3572" y="975"/>
                      <a:pt x="3562" y="974"/>
                    </a:cubicBezTo>
                    <a:cubicBezTo>
                      <a:pt x="3536" y="972"/>
                      <a:pt x="3511" y="969"/>
                      <a:pt x="3485" y="967"/>
                    </a:cubicBezTo>
                    <a:cubicBezTo>
                      <a:pt x="3470" y="966"/>
                      <a:pt x="3456" y="966"/>
                      <a:pt x="3441" y="965"/>
                    </a:cubicBezTo>
                    <a:cubicBezTo>
                      <a:pt x="3435" y="965"/>
                      <a:pt x="3428" y="963"/>
                      <a:pt x="3422" y="964"/>
                    </a:cubicBezTo>
                    <a:cubicBezTo>
                      <a:pt x="3411" y="965"/>
                      <a:pt x="3400" y="962"/>
                      <a:pt x="3389" y="962"/>
                    </a:cubicBezTo>
                    <a:cubicBezTo>
                      <a:pt x="3378" y="962"/>
                      <a:pt x="3366" y="957"/>
                      <a:pt x="3356" y="965"/>
                    </a:cubicBezTo>
                    <a:cubicBezTo>
                      <a:pt x="3355" y="966"/>
                      <a:pt x="3353" y="965"/>
                      <a:pt x="3352" y="965"/>
                    </a:cubicBezTo>
                    <a:cubicBezTo>
                      <a:pt x="3338" y="960"/>
                      <a:pt x="3324" y="962"/>
                      <a:pt x="3309" y="961"/>
                    </a:cubicBezTo>
                    <a:cubicBezTo>
                      <a:pt x="3295" y="961"/>
                      <a:pt x="3280" y="961"/>
                      <a:pt x="3266" y="961"/>
                    </a:cubicBezTo>
                    <a:cubicBezTo>
                      <a:pt x="3248" y="961"/>
                      <a:pt x="3231" y="960"/>
                      <a:pt x="3213" y="960"/>
                    </a:cubicBezTo>
                    <a:cubicBezTo>
                      <a:pt x="3202" y="960"/>
                      <a:pt x="3191" y="961"/>
                      <a:pt x="3181" y="961"/>
                    </a:cubicBezTo>
                    <a:cubicBezTo>
                      <a:pt x="3159" y="962"/>
                      <a:pt x="3138" y="962"/>
                      <a:pt x="3117" y="962"/>
                    </a:cubicBezTo>
                    <a:cubicBezTo>
                      <a:pt x="3083" y="961"/>
                      <a:pt x="3049" y="961"/>
                      <a:pt x="3015" y="961"/>
                    </a:cubicBezTo>
                    <a:cubicBezTo>
                      <a:pt x="2990" y="961"/>
                      <a:pt x="2966" y="964"/>
                      <a:pt x="2942" y="969"/>
                    </a:cubicBezTo>
                    <a:cubicBezTo>
                      <a:pt x="2927" y="972"/>
                      <a:pt x="2911" y="977"/>
                      <a:pt x="2896" y="980"/>
                    </a:cubicBezTo>
                    <a:cubicBezTo>
                      <a:pt x="2878" y="983"/>
                      <a:pt x="2860" y="986"/>
                      <a:pt x="2842" y="989"/>
                    </a:cubicBezTo>
                    <a:cubicBezTo>
                      <a:pt x="2820" y="994"/>
                      <a:pt x="2798" y="999"/>
                      <a:pt x="2776" y="1003"/>
                    </a:cubicBezTo>
                    <a:cubicBezTo>
                      <a:pt x="2775" y="1003"/>
                      <a:pt x="2774" y="1003"/>
                      <a:pt x="2773" y="1003"/>
                    </a:cubicBezTo>
                    <a:cubicBezTo>
                      <a:pt x="2754" y="1005"/>
                      <a:pt x="2737" y="1013"/>
                      <a:pt x="2721" y="1024"/>
                    </a:cubicBezTo>
                    <a:cubicBezTo>
                      <a:pt x="2706" y="1035"/>
                      <a:pt x="2690" y="1047"/>
                      <a:pt x="2675" y="1058"/>
                    </a:cubicBezTo>
                    <a:cubicBezTo>
                      <a:pt x="2669" y="1062"/>
                      <a:pt x="2664" y="1068"/>
                      <a:pt x="2659" y="1072"/>
                    </a:cubicBezTo>
                    <a:cubicBezTo>
                      <a:pt x="2653" y="1078"/>
                      <a:pt x="2646" y="1083"/>
                      <a:pt x="2641" y="1089"/>
                    </a:cubicBezTo>
                    <a:cubicBezTo>
                      <a:pt x="2624" y="1111"/>
                      <a:pt x="2612" y="1137"/>
                      <a:pt x="2600" y="1162"/>
                    </a:cubicBezTo>
                    <a:cubicBezTo>
                      <a:pt x="2595" y="1173"/>
                      <a:pt x="2594" y="1186"/>
                      <a:pt x="2590" y="1197"/>
                    </a:cubicBezTo>
                    <a:cubicBezTo>
                      <a:pt x="2587" y="1207"/>
                      <a:pt x="2583" y="1218"/>
                      <a:pt x="2579" y="1228"/>
                    </a:cubicBezTo>
                    <a:cubicBezTo>
                      <a:pt x="2577" y="1234"/>
                      <a:pt x="2574" y="1239"/>
                      <a:pt x="2580" y="1245"/>
                    </a:cubicBezTo>
                    <a:cubicBezTo>
                      <a:pt x="2581" y="1246"/>
                      <a:pt x="2581" y="1249"/>
                      <a:pt x="2581" y="1251"/>
                    </a:cubicBezTo>
                    <a:cubicBezTo>
                      <a:pt x="2576" y="1252"/>
                      <a:pt x="2572" y="1254"/>
                      <a:pt x="2571" y="1259"/>
                    </a:cubicBezTo>
                    <a:cubicBezTo>
                      <a:pt x="2568" y="1267"/>
                      <a:pt x="2566" y="1275"/>
                      <a:pt x="2564" y="1283"/>
                    </a:cubicBezTo>
                    <a:cubicBezTo>
                      <a:pt x="2558" y="1301"/>
                      <a:pt x="2557" y="1319"/>
                      <a:pt x="2551" y="1336"/>
                    </a:cubicBezTo>
                    <a:cubicBezTo>
                      <a:pt x="2542" y="1361"/>
                      <a:pt x="2540" y="1387"/>
                      <a:pt x="2537" y="1413"/>
                    </a:cubicBezTo>
                    <a:cubicBezTo>
                      <a:pt x="2534" y="1436"/>
                      <a:pt x="2532" y="1460"/>
                      <a:pt x="2533" y="1483"/>
                    </a:cubicBezTo>
                    <a:cubicBezTo>
                      <a:pt x="2533" y="1491"/>
                      <a:pt x="2533" y="1499"/>
                      <a:pt x="2538" y="1506"/>
                    </a:cubicBezTo>
                    <a:cubicBezTo>
                      <a:pt x="2541" y="1510"/>
                      <a:pt x="2541" y="1516"/>
                      <a:pt x="2538" y="1521"/>
                    </a:cubicBezTo>
                    <a:cubicBezTo>
                      <a:pt x="2536" y="1523"/>
                      <a:pt x="2535" y="1526"/>
                      <a:pt x="2535" y="1529"/>
                    </a:cubicBezTo>
                    <a:cubicBezTo>
                      <a:pt x="2534" y="1560"/>
                      <a:pt x="2537" y="1590"/>
                      <a:pt x="2551" y="1620"/>
                    </a:cubicBezTo>
                    <a:close/>
                    <a:moveTo>
                      <a:pt x="4862" y="430"/>
                    </a:moveTo>
                    <a:cubicBezTo>
                      <a:pt x="4859" y="430"/>
                      <a:pt x="4857" y="430"/>
                      <a:pt x="4855" y="430"/>
                    </a:cubicBezTo>
                    <a:cubicBezTo>
                      <a:pt x="4834" y="431"/>
                      <a:pt x="4814" y="432"/>
                      <a:pt x="4794" y="434"/>
                    </a:cubicBezTo>
                    <a:cubicBezTo>
                      <a:pt x="4788" y="434"/>
                      <a:pt x="4781" y="434"/>
                      <a:pt x="4775" y="435"/>
                    </a:cubicBezTo>
                    <a:cubicBezTo>
                      <a:pt x="4755" y="436"/>
                      <a:pt x="4736" y="438"/>
                      <a:pt x="4715" y="440"/>
                    </a:cubicBezTo>
                    <a:cubicBezTo>
                      <a:pt x="4700" y="441"/>
                      <a:pt x="4685" y="441"/>
                      <a:pt x="4670" y="442"/>
                    </a:cubicBezTo>
                    <a:cubicBezTo>
                      <a:pt x="4660" y="442"/>
                      <a:pt x="4650" y="443"/>
                      <a:pt x="4639" y="443"/>
                    </a:cubicBezTo>
                    <a:cubicBezTo>
                      <a:pt x="4617" y="443"/>
                      <a:pt x="4595" y="442"/>
                      <a:pt x="4573" y="443"/>
                    </a:cubicBezTo>
                    <a:cubicBezTo>
                      <a:pt x="4549" y="443"/>
                      <a:pt x="4524" y="445"/>
                      <a:pt x="4500" y="446"/>
                    </a:cubicBezTo>
                    <a:cubicBezTo>
                      <a:pt x="4483" y="447"/>
                      <a:pt x="4466" y="447"/>
                      <a:pt x="4450" y="449"/>
                    </a:cubicBezTo>
                    <a:cubicBezTo>
                      <a:pt x="4417" y="451"/>
                      <a:pt x="4384" y="454"/>
                      <a:pt x="4351" y="456"/>
                    </a:cubicBezTo>
                    <a:cubicBezTo>
                      <a:pt x="4336" y="457"/>
                      <a:pt x="4321" y="457"/>
                      <a:pt x="4306" y="459"/>
                    </a:cubicBezTo>
                    <a:cubicBezTo>
                      <a:pt x="4292" y="460"/>
                      <a:pt x="4278" y="463"/>
                      <a:pt x="4263" y="465"/>
                    </a:cubicBezTo>
                    <a:cubicBezTo>
                      <a:pt x="4249" y="466"/>
                      <a:pt x="4235" y="467"/>
                      <a:pt x="4220" y="469"/>
                    </a:cubicBezTo>
                    <a:cubicBezTo>
                      <a:pt x="4213" y="469"/>
                      <a:pt x="4206" y="470"/>
                      <a:pt x="4198" y="471"/>
                    </a:cubicBezTo>
                    <a:cubicBezTo>
                      <a:pt x="4185" y="472"/>
                      <a:pt x="4172" y="473"/>
                      <a:pt x="4159" y="475"/>
                    </a:cubicBezTo>
                    <a:cubicBezTo>
                      <a:pt x="4143" y="476"/>
                      <a:pt x="4127" y="479"/>
                      <a:pt x="4111" y="481"/>
                    </a:cubicBezTo>
                    <a:cubicBezTo>
                      <a:pt x="4093" y="483"/>
                      <a:pt x="4075" y="485"/>
                      <a:pt x="4057" y="488"/>
                    </a:cubicBezTo>
                    <a:cubicBezTo>
                      <a:pt x="4044" y="489"/>
                      <a:pt x="4032" y="492"/>
                      <a:pt x="4020" y="494"/>
                    </a:cubicBezTo>
                    <a:cubicBezTo>
                      <a:pt x="3994" y="498"/>
                      <a:pt x="3968" y="502"/>
                      <a:pt x="3941" y="505"/>
                    </a:cubicBezTo>
                    <a:cubicBezTo>
                      <a:pt x="3922" y="508"/>
                      <a:pt x="3902" y="510"/>
                      <a:pt x="3883" y="513"/>
                    </a:cubicBezTo>
                    <a:cubicBezTo>
                      <a:pt x="3861" y="516"/>
                      <a:pt x="3840" y="521"/>
                      <a:pt x="3819" y="527"/>
                    </a:cubicBezTo>
                    <a:cubicBezTo>
                      <a:pt x="3803" y="533"/>
                      <a:pt x="3786" y="537"/>
                      <a:pt x="3769" y="543"/>
                    </a:cubicBezTo>
                    <a:cubicBezTo>
                      <a:pt x="3748" y="550"/>
                      <a:pt x="3728" y="558"/>
                      <a:pt x="3707" y="566"/>
                    </a:cubicBezTo>
                    <a:cubicBezTo>
                      <a:pt x="3693" y="571"/>
                      <a:pt x="3680" y="577"/>
                      <a:pt x="3666" y="581"/>
                    </a:cubicBezTo>
                    <a:cubicBezTo>
                      <a:pt x="3634" y="591"/>
                      <a:pt x="3603" y="602"/>
                      <a:pt x="3576" y="620"/>
                    </a:cubicBezTo>
                    <a:cubicBezTo>
                      <a:pt x="3569" y="625"/>
                      <a:pt x="3563" y="630"/>
                      <a:pt x="3557" y="634"/>
                    </a:cubicBezTo>
                    <a:cubicBezTo>
                      <a:pt x="3539" y="646"/>
                      <a:pt x="3520" y="657"/>
                      <a:pt x="3503" y="670"/>
                    </a:cubicBezTo>
                    <a:cubicBezTo>
                      <a:pt x="3489" y="681"/>
                      <a:pt x="3476" y="694"/>
                      <a:pt x="3462" y="706"/>
                    </a:cubicBezTo>
                    <a:cubicBezTo>
                      <a:pt x="3454" y="714"/>
                      <a:pt x="3446" y="723"/>
                      <a:pt x="3440" y="732"/>
                    </a:cubicBezTo>
                    <a:cubicBezTo>
                      <a:pt x="3431" y="743"/>
                      <a:pt x="3425" y="756"/>
                      <a:pt x="3417" y="768"/>
                    </a:cubicBezTo>
                    <a:cubicBezTo>
                      <a:pt x="3416" y="769"/>
                      <a:pt x="3416" y="770"/>
                      <a:pt x="3415" y="772"/>
                    </a:cubicBezTo>
                    <a:cubicBezTo>
                      <a:pt x="3405" y="794"/>
                      <a:pt x="3393" y="815"/>
                      <a:pt x="3385" y="838"/>
                    </a:cubicBezTo>
                    <a:cubicBezTo>
                      <a:pt x="3378" y="858"/>
                      <a:pt x="3368" y="877"/>
                      <a:pt x="3366" y="899"/>
                    </a:cubicBezTo>
                    <a:cubicBezTo>
                      <a:pt x="3366" y="907"/>
                      <a:pt x="3365" y="914"/>
                      <a:pt x="3364" y="922"/>
                    </a:cubicBezTo>
                    <a:cubicBezTo>
                      <a:pt x="3363" y="929"/>
                      <a:pt x="3363" y="936"/>
                      <a:pt x="3362" y="944"/>
                    </a:cubicBezTo>
                    <a:cubicBezTo>
                      <a:pt x="3365" y="945"/>
                      <a:pt x="3366" y="946"/>
                      <a:pt x="3368" y="945"/>
                    </a:cubicBezTo>
                    <a:cubicBezTo>
                      <a:pt x="3383" y="943"/>
                      <a:pt x="3397" y="945"/>
                      <a:pt x="3412" y="946"/>
                    </a:cubicBezTo>
                    <a:cubicBezTo>
                      <a:pt x="3434" y="947"/>
                      <a:pt x="3456" y="950"/>
                      <a:pt x="3477" y="951"/>
                    </a:cubicBezTo>
                    <a:cubicBezTo>
                      <a:pt x="3492" y="951"/>
                      <a:pt x="3506" y="952"/>
                      <a:pt x="3520" y="953"/>
                    </a:cubicBezTo>
                    <a:cubicBezTo>
                      <a:pt x="3524" y="953"/>
                      <a:pt x="3527" y="955"/>
                      <a:pt x="3531" y="955"/>
                    </a:cubicBezTo>
                    <a:cubicBezTo>
                      <a:pt x="3540" y="953"/>
                      <a:pt x="3549" y="955"/>
                      <a:pt x="3558" y="957"/>
                    </a:cubicBezTo>
                    <a:cubicBezTo>
                      <a:pt x="3565" y="958"/>
                      <a:pt x="3571" y="955"/>
                      <a:pt x="3577" y="958"/>
                    </a:cubicBezTo>
                    <a:cubicBezTo>
                      <a:pt x="3581" y="960"/>
                      <a:pt x="3587" y="960"/>
                      <a:pt x="3592" y="960"/>
                    </a:cubicBezTo>
                    <a:cubicBezTo>
                      <a:pt x="3605" y="959"/>
                      <a:pt x="3617" y="960"/>
                      <a:pt x="3630" y="962"/>
                    </a:cubicBezTo>
                    <a:cubicBezTo>
                      <a:pt x="3647" y="965"/>
                      <a:pt x="3664" y="966"/>
                      <a:pt x="3681" y="967"/>
                    </a:cubicBezTo>
                    <a:cubicBezTo>
                      <a:pt x="3689" y="968"/>
                      <a:pt x="3696" y="969"/>
                      <a:pt x="3704" y="970"/>
                    </a:cubicBezTo>
                    <a:cubicBezTo>
                      <a:pt x="3712" y="970"/>
                      <a:pt x="3720" y="969"/>
                      <a:pt x="3728" y="970"/>
                    </a:cubicBezTo>
                    <a:cubicBezTo>
                      <a:pt x="3735" y="971"/>
                      <a:pt x="3742" y="973"/>
                      <a:pt x="3749" y="974"/>
                    </a:cubicBezTo>
                    <a:cubicBezTo>
                      <a:pt x="3764" y="976"/>
                      <a:pt x="3780" y="976"/>
                      <a:pt x="3794" y="980"/>
                    </a:cubicBezTo>
                    <a:cubicBezTo>
                      <a:pt x="3820" y="987"/>
                      <a:pt x="3846" y="991"/>
                      <a:pt x="3872" y="993"/>
                    </a:cubicBezTo>
                    <a:cubicBezTo>
                      <a:pt x="3896" y="995"/>
                      <a:pt x="3917" y="1004"/>
                      <a:pt x="3941" y="1005"/>
                    </a:cubicBezTo>
                    <a:cubicBezTo>
                      <a:pt x="3954" y="1005"/>
                      <a:pt x="3967" y="1009"/>
                      <a:pt x="3980" y="1012"/>
                    </a:cubicBezTo>
                    <a:cubicBezTo>
                      <a:pt x="3994" y="1014"/>
                      <a:pt x="4008" y="1017"/>
                      <a:pt x="4021" y="1020"/>
                    </a:cubicBezTo>
                    <a:cubicBezTo>
                      <a:pt x="4034" y="1023"/>
                      <a:pt x="4047" y="1026"/>
                      <a:pt x="4059" y="1029"/>
                    </a:cubicBezTo>
                    <a:cubicBezTo>
                      <a:pt x="4067" y="1031"/>
                      <a:pt x="4075" y="1034"/>
                      <a:pt x="4083" y="1037"/>
                    </a:cubicBezTo>
                    <a:cubicBezTo>
                      <a:pt x="4087" y="1038"/>
                      <a:pt x="4091" y="1038"/>
                      <a:pt x="4094" y="1040"/>
                    </a:cubicBezTo>
                    <a:cubicBezTo>
                      <a:pt x="4107" y="1044"/>
                      <a:pt x="4120" y="1050"/>
                      <a:pt x="4133" y="1054"/>
                    </a:cubicBezTo>
                    <a:cubicBezTo>
                      <a:pt x="4151" y="1059"/>
                      <a:pt x="4168" y="1065"/>
                      <a:pt x="4185" y="1073"/>
                    </a:cubicBezTo>
                    <a:cubicBezTo>
                      <a:pt x="4193" y="1077"/>
                      <a:pt x="4201" y="1084"/>
                      <a:pt x="4211" y="1084"/>
                    </a:cubicBezTo>
                    <a:cubicBezTo>
                      <a:pt x="4212" y="1084"/>
                      <a:pt x="4213" y="1084"/>
                      <a:pt x="4214" y="1085"/>
                    </a:cubicBezTo>
                    <a:cubicBezTo>
                      <a:pt x="4226" y="1091"/>
                      <a:pt x="4237" y="1097"/>
                      <a:pt x="4249" y="1104"/>
                    </a:cubicBezTo>
                    <a:cubicBezTo>
                      <a:pt x="4261" y="1111"/>
                      <a:pt x="4273" y="1117"/>
                      <a:pt x="4284" y="1125"/>
                    </a:cubicBezTo>
                    <a:cubicBezTo>
                      <a:pt x="4296" y="1132"/>
                      <a:pt x="4309" y="1136"/>
                      <a:pt x="4324" y="1134"/>
                    </a:cubicBezTo>
                    <a:cubicBezTo>
                      <a:pt x="4326" y="1134"/>
                      <a:pt x="4328" y="1134"/>
                      <a:pt x="4331" y="1134"/>
                    </a:cubicBezTo>
                    <a:cubicBezTo>
                      <a:pt x="4352" y="1134"/>
                      <a:pt x="4374" y="1134"/>
                      <a:pt x="4396" y="1135"/>
                    </a:cubicBezTo>
                    <a:cubicBezTo>
                      <a:pt x="4430" y="1135"/>
                      <a:pt x="4464" y="1137"/>
                      <a:pt x="4498" y="1136"/>
                    </a:cubicBezTo>
                    <a:cubicBezTo>
                      <a:pt x="4512" y="1135"/>
                      <a:pt x="4526" y="1133"/>
                      <a:pt x="4540" y="1134"/>
                    </a:cubicBezTo>
                    <a:cubicBezTo>
                      <a:pt x="4548" y="1135"/>
                      <a:pt x="4556" y="1130"/>
                      <a:pt x="4565" y="1133"/>
                    </a:cubicBezTo>
                    <a:cubicBezTo>
                      <a:pt x="4567" y="1134"/>
                      <a:pt x="4571" y="1132"/>
                      <a:pt x="4573" y="1132"/>
                    </a:cubicBezTo>
                    <a:cubicBezTo>
                      <a:pt x="4581" y="1131"/>
                      <a:pt x="4589" y="1129"/>
                      <a:pt x="4597" y="1129"/>
                    </a:cubicBezTo>
                    <a:cubicBezTo>
                      <a:pt x="4616" y="1130"/>
                      <a:pt x="4635" y="1131"/>
                      <a:pt x="4654" y="1131"/>
                    </a:cubicBezTo>
                    <a:cubicBezTo>
                      <a:pt x="4672" y="1131"/>
                      <a:pt x="4690" y="1129"/>
                      <a:pt x="4708" y="1129"/>
                    </a:cubicBezTo>
                    <a:cubicBezTo>
                      <a:pt x="4722" y="1129"/>
                      <a:pt x="4736" y="1130"/>
                      <a:pt x="4749" y="1131"/>
                    </a:cubicBezTo>
                    <a:cubicBezTo>
                      <a:pt x="4757" y="1131"/>
                      <a:pt x="4765" y="1133"/>
                      <a:pt x="4772" y="1132"/>
                    </a:cubicBezTo>
                    <a:cubicBezTo>
                      <a:pt x="4779" y="1130"/>
                      <a:pt x="4785" y="1130"/>
                      <a:pt x="4792" y="1133"/>
                    </a:cubicBezTo>
                    <a:cubicBezTo>
                      <a:pt x="4795" y="1134"/>
                      <a:pt x="4797" y="1133"/>
                      <a:pt x="4800" y="1134"/>
                    </a:cubicBezTo>
                    <a:cubicBezTo>
                      <a:pt x="4808" y="1135"/>
                      <a:pt x="4815" y="1131"/>
                      <a:pt x="4822" y="1133"/>
                    </a:cubicBezTo>
                    <a:cubicBezTo>
                      <a:pt x="4826" y="1134"/>
                      <a:pt x="4830" y="1134"/>
                      <a:pt x="4834" y="1134"/>
                    </a:cubicBezTo>
                    <a:cubicBezTo>
                      <a:pt x="4841" y="1134"/>
                      <a:pt x="4848" y="1132"/>
                      <a:pt x="4854" y="1134"/>
                    </a:cubicBezTo>
                    <a:cubicBezTo>
                      <a:pt x="4867" y="1137"/>
                      <a:pt x="4880" y="1133"/>
                      <a:pt x="4892" y="1135"/>
                    </a:cubicBezTo>
                    <a:cubicBezTo>
                      <a:pt x="4901" y="1136"/>
                      <a:pt x="4910" y="1133"/>
                      <a:pt x="4919" y="1133"/>
                    </a:cubicBezTo>
                    <a:cubicBezTo>
                      <a:pt x="4936" y="1133"/>
                      <a:pt x="4952" y="1132"/>
                      <a:pt x="4968" y="1132"/>
                    </a:cubicBezTo>
                    <a:cubicBezTo>
                      <a:pt x="4980" y="1133"/>
                      <a:pt x="4991" y="1134"/>
                      <a:pt x="5003" y="1134"/>
                    </a:cubicBezTo>
                    <a:cubicBezTo>
                      <a:pt x="5012" y="1133"/>
                      <a:pt x="5020" y="1135"/>
                      <a:pt x="5028" y="1134"/>
                    </a:cubicBezTo>
                    <a:cubicBezTo>
                      <a:pt x="5039" y="1134"/>
                      <a:pt x="5050" y="1133"/>
                      <a:pt x="5061" y="1133"/>
                    </a:cubicBezTo>
                    <a:cubicBezTo>
                      <a:pt x="5080" y="1133"/>
                      <a:pt x="5100" y="1134"/>
                      <a:pt x="5119" y="1133"/>
                    </a:cubicBezTo>
                    <a:cubicBezTo>
                      <a:pt x="5147" y="1132"/>
                      <a:pt x="5174" y="1135"/>
                      <a:pt x="5202" y="1136"/>
                    </a:cubicBezTo>
                    <a:cubicBezTo>
                      <a:pt x="5215" y="1137"/>
                      <a:pt x="5227" y="1135"/>
                      <a:pt x="5234" y="1123"/>
                    </a:cubicBezTo>
                    <a:cubicBezTo>
                      <a:pt x="5239" y="1117"/>
                      <a:pt x="5243" y="1110"/>
                      <a:pt x="5246" y="1103"/>
                    </a:cubicBezTo>
                    <a:cubicBezTo>
                      <a:pt x="5253" y="1088"/>
                      <a:pt x="5259" y="1073"/>
                      <a:pt x="5259" y="1056"/>
                    </a:cubicBezTo>
                    <a:cubicBezTo>
                      <a:pt x="5259" y="1051"/>
                      <a:pt x="5261" y="1045"/>
                      <a:pt x="5262" y="1039"/>
                    </a:cubicBezTo>
                    <a:cubicBezTo>
                      <a:pt x="5262" y="1036"/>
                      <a:pt x="5262" y="1033"/>
                      <a:pt x="5263" y="1030"/>
                    </a:cubicBezTo>
                    <a:cubicBezTo>
                      <a:pt x="5264" y="1011"/>
                      <a:pt x="5265" y="992"/>
                      <a:pt x="5267" y="972"/>
                    </a:cubicBezTo>
                    <a:cubicBezTo>
                      <a:pt x="5268" y="953"/>
                      <a:pt x="5270" y="934"/>
                      <a:pt x="5270" y="914"/>
                    </a:cubicBezTo>
                    <a:cubicBezTo>
                      <a:pt x="5270" y="899"/>
                      <a:pt x="5268" y="883"/>
                      <a:pt x="5267" y="867"/>
                    </a:cubicBezTo>
                    <a:cubicBezTo>
                      <a:pt x="5266" y="836"/>
                      <a:pt x="5265" y="805"/>
                      <a:pt x="5261" y="775"/>
                    </a:cubicBezTo>
                    <a:cubicBezTo>
                      <a:pt x="5259" y="765"/>
                      <a:pt x="5259" y="755"/>
                      <a:pt x="5258" y="745"/>
                    </a:cubicBezTo>
                    <a:cubicBezTo>
                      <a:pt x="5257" y="734"/>
                      <a:pt x="5256" y="724"/>
                      <a:pt x="5256" y="713"/>
                    </a:cubicBezTo>
                    <a:cubicBezTo>
                      <a:pt x="5255" y="704"/>
                      <a:pt x="5252" y="696"/>
                      <a:pt x="5248" y="689"/>
                    </a:cubicBezTo>
                    <a:cubicBezTo>
                      <a:pt x="5246" y="686"/>
                      <a:pt x="5244" y="683"/>
                      <a:pt x="5243" y="680"/>
                    </a:cubicBezTo>
                    <a:cubicBezTo>
                      <a:pt x="5242" y="674"/>
                      <a:pt x="5240" y="667"/>
                      <a:pt x="5240" y="661"/>
                    </a:cubicBezTo>
                    <a:cubicBezTo>
                      <a:pt x="5240" y="648"/>
                      <a:pt x="5239" y="635"/>
                      <a:pt x="5244" y="622"/>
                    </a:cubicBezTo>
                    <a:cubicBezTo>
                      <a:pt x="5248" y="611"/>
                      <a:pt x="5251" y="598"/>
                      <a:pt x="5247" y="585"/>
                    </a:cubicBezTo>
                    <a:cubicBezTo>
                      <a:pt x="5246" y="581"/>
                      <a:pt x="5247" y="576"/>
                      <a:pt x="5247" y="571"/>
                    </a:cubicBezTo>
                    <a:cubicBezTo>
                      <a:pt x="5246" y="568"/>
                      <a:pt x="5247" y="565"/>
                      <a:pt x="5246" y="562"/>
                    </a:cubicBezTo>
                    <a:cubicBezTo>
                      <a:pt x="5242" y="551"/>
                      <a:pt x="5239" y="541"/>
                      <a:pt x="5235" y="530"/>
                    </a:cubicBezTo>
                    <a:cubicBezTo>
                      <a:pt x="5229" y="514"/>
                      <a:pt x="5223" y="498"/>
                      <a:pt x="5211" y="485"/>
                    </a:cubicBezTo>
                    <a:cubicBezTo>
                      <a:pt x="5208" y="482"/>
                      <a:pt x="5205" y="479"/>
                      <a:pt x="5202" y="476"/>
                    </a:cubicBezTo>
                    <a:cubicBezTo>
                      <a:pt x="5184" y="457"/>
                      <a:pt x="5163" y="444"/>
                      <a:pt x="5140" y="433"/>
                    </a:cubicBezTo>
                    <a:cubicBezTo>
                      <a:pt x="5133" y="430"/>
                      <a:pt x="5126" y="429"/>
                      <a:pt x="5119" y="426"/>
                    </a:cubicBezTo>
                    <a:cubicBezTo>
                      <a:pt x="5106" y="422"/>
                      <a:pt x="5093" y="417"/>
                      <a:pt x="5079" y="413"/>
                    </a:cubicBezTo>
                    <a:cubicBezTo>
                      <a:pt x="5073" y="411"/>
                      <a:pt x="5066" y="411"/>
                      <a:pt x="5059" y="410"/>
                    </a:cubicBezTo>
                    <a:cubicBezTo>
                      <a:pt x="5054" y="410"/>
                      <a:pt x="5049" y="411"/>
                      <a:pt x="5044" y="411"/>
                    </a:cubicBezTo>
                    <a:cubicBezTo>
                      <a:pt x="5036" y="411"/>
                      <a:pt x="5028" y="410"/>
                      <a:pt x="5020" y="410"/>
                    </a:cubicBezTo>
                    <a:cubicBezTo>
                      <a:pt x="5011" y="411"/>
                      <a:pt x="5002" y="412"/>
                      <a:pt x="4993" y="413"/>
                    </a:cubicBezTo>
                    <a:cubicBezTo>
                      <a:pt x="4968" y="416"/>
                      <a:pt x="4944" y="420"/>
                      <a:pt x="4920" y="426"/>
                    </a:cubicBezTo>
                    <a:cubicBezTo>
                      <a:pt x="4902" y="431"/>
                      <a:pt x="4885" y="435"/>
                      <a:pt x="4867" y="440"/>
                    </a:cubicBezTo>
                    <a:cubicBezTo>
                      <a:pt x="4864" y="440"/>
                      <a:pt x="4862" y="439"/>
                      <a:pt x="4858" y="438"/>
                    </a:cubicBezTo>
                    <a:cubicBezTo>
                      <a:pt x="4860" y="435"/>
                      <a:pt x="4861" y="433"/>
                      <a:pt x="4862" y="430"/>
                    </a:cubicBezTo>
                    <a:close/>
                    <a:moveTo>
                      <a:pt x="1574" y="1805"/>
                    </a:moveTo>
                    <a:cubicBezTo>
                      <a:pt x="1592" y="1805"/>
                      <a:pt x="1609" y="1805"/>
                      <a:pt x="1626" y="1805"/>
                    </a:cubicBezTo>
                    <a:cubicBezTo>
                      <a:pt x="1660" y="1805"/>
                      <a:pt x="1693" y="1804"/>
                      <a:pt x="1727" y="1804"/>
                    </a:cubicBezTo>
                    <a:cubicBezTo>
                      <a:pt x="1766" y="1804"/>
                      <a:pt x="1806" y="1805"/>
                      <a:pt x="1845" y="1805"/>
                    </a:cubicBezTo>
                    <a:cubicBezTo>
                      <a:pt x="1856" y="1805"/>
                      <a:pt x="1867" y="1805"/>
                      <a:pt x="1877" y="1805"/>
                    </a:cubicBezTo>
                    <a:cubicBezTo>
                      <a:pt x="1907" y="1805"/>
                      <a:pt x="1936" y="1805"/>
                      <a:pt x="1965" y="1804"/>
                    </a:cubicBezTo>
                    <a:cubicBezTo>
                      <a:pt x="2001" y="1804"/>
                      <a:pt x="2036" y="1803"/>
                      <a:pt x="2071" y="1802"/>
                    </a:cubicBezTo>
                    <a:cubicBezTo>
                      <a:pt x="2094" y="1802"/>
                      <a:pt x="2118" y="1803"/>
                      <a:pt x="2141" y="1802"/>
                    </a:cubicBezTo>
                    <a:cubicBezTo>
                      <a:pt x="2161" y="1801"/>
                      <a:pt x="2181" y="1800"/>
                      <a:pt x="2201" y="1801"/>
                    </a:cubicBezTo>
                    <a:cubicBezTo>
                      <a:pt x="2226" y="1802"/>
                      <a:pt x="2251" y="1802"/>
                      <a:pt x="2276" y="1802"/>
                    </a:cubicBezTo>
                    <a:cubicBezTo>
                      <a:pt x="2304" y="1802"/>
                      <a:pt x="2333" y="1801"/>
                      <a:pt x="2361" y="1802"/>
                    </a:cubicBezTo>
                    <a:cubicBezTo>
                      <a:pt x="2382" y="1802"/>
                      <a:pt x="2403" y="1804"/>
                      <a:pt x="2424" y="1804"/>
                    </a:cubicBezTo>
                    <a:cubicBezTo>
                      <a:pt x="2458" y="1804"/>
                      <a:pt x="2493" y="1804"/>
                      <a:pt x="2528" y="1804"/>
                    </a:cubicBezTo>
                    <a:cubicBezTo>
                      <a:pt x="2563" y="1803"/>
                      <a:pt x="2598" y="1802"/>
                      <a:pt x="2633" y="1802"/>
                    </a:cubicBezTo>
                    <a:cubicBezTo>
                      <a:pt x="2657" y="1801"/>
                      <a:pt x="2681" y="1800"/>
                      <a:pt x="2705" y="1800"/>
                    </a:cubicBezTo>
                    <a:cubicBezTo>
                      <a:pt x="2732" y="1799"/>
                      <a:pt x="2760" y="1800"/>
                      <a:pt x="2787" y="1799"/>
                    </a:cubicBezTo>
                    <a:cubicBezTo>
                      <a:pt x="2806" y="1799"/>
                      <a:pt x="2824" y="1798"/>
                      <a:pt x="2843" y="1798"/>
                    </a:cubicBezTo>
                    <a:cubicBezTo>
                      <a:pt x="2859" y="1798"/>
                      <a:pt x="2875" y="1799"/>
                      <a:pt x="2892" y="1799"/>
                    </a:cubicBezTo>
                    <a:cubicBezTo>
                      <a:pt x="2926" y="1798"/>
                      <a:pt x="2960" y="1797"/>
                      <a:pt x="2994" y="1796"/>
                    </a:cubicBezTo>
                    <a:cubicBezTo>
                      <a:pt x="3034" y="1795"/>
                      <a:pt x="3074" y="1795"/>
                      <a:pt x="3114" y="1794"/>
                    </a:cubicBezTo>
                    <a:cubicBezTo>
                      <a:pt x="3123" y="1794"/>
                      <a:pt x="3133" y="1794"/>
                      <a:pt x="3142" y="1793"/>
                    </a:cubicBezTo>
                    <a:cubicBezTo>
                      <a:pt x="3159" y="1793"/>
                      <a:pt x="3175" y="1792"/>
                      <a:pt x="3192" y="1791"/>
                    </a:cubicBezTo>
                    <a:cubicBezTo>
                      <a:pt x="3213" y="1791"/>
                      <a:pt x="3233" y="1791"/>
                      <a:pt x="3253" y="1791"/>
                    </a:cubicBezTo>
                    <a:cubicBezTo>
                      <a:pt x="3273" y="1790"/>
                      <a:pt x="3293" y="1789"/>
                      <a:pt x="3312" y="1788"/>
                    </a:cubicBezTo>
                    <a:cubicBezTo>
                      <a:pt x="3332" y="1787"/>
                      <a:pt x="3352" y="1787"/>
                      <a:pt x="3372" y="1786"/>
                    </a:cubicBezTo>
                    <a:cubicBezTo>
                      <a:pt x="3399" y="1786"/>
                      <a:pt x="3425" y="1786"/>
                      <a:pt x="3451" y="1786"/>
                    </a:cubicBezTo>
                    <a:cubicBezTo>
                      <a:pt x="3480" y="1786"/>
                      <a:pt x="3510" y="1786"/>
                      <a:pt x="3539" y="1785"/>
                    </a:cubicBezTo>
                    <a:cubicBezTo>
                      <a:pt x="3565" y="1785"/>
                      <a:pt x="3590" y="1783"/>
                      <a:pt x="3615" y="1782"/>
                    </a:cubicBezTo>
                    <a:cubicBezTo>
                      <a:pt x="3643" y="1781"/>
                      <a:pt x="3670" y="1781"/>
                      <a:pt x="3697" y="1780"/>
                    </a:cubicBezTo>
                    <a:cubicBezTo>
                      <a:pt x="3709" y="1780"/>
                      <a:pt x="3721" y="1780"/>
                      <a:pt x="3733" y="1779"/>
                    </a:cubicBezTo>
                    <a:cubicBezTo>
                      <a:pt x="3753" y="1779"/>
                      <a:pt x="3774" y="1778"/>
                      <a:pt x="3795" y="1777"/>
                    </a:cubicBezTo>
                    <a:cubicBezTo>
                      <a:pt x="3808" y="1777"/>
                      <a:pt x="3821" y="1777"/>
                      <a:pt x="3834" y="1776"/>
                    </a:cubicBezTo>
                    <a:cubicBezTo>
                      <a:pt x="3847" y="1776"/>
                      <a:pt x="3860" y="1775"/>
                      <a:pt x="3873" y="1775"/>
                    </a:cubicBezTo>
                    <a:cubicBezTo>
                      <a:pt x="3888" y="1774"/>
                      <a:pt x="3903" y="1775"/>
                      <a:pt x="3918" y="1775"/>
                    </a:cubicBezTo>
                    <a:cubicBezTo>
                      <a:pt x="3930" y="1775"/>
                      <a:pt x="3943" y="1774"/>
                      <a:pt x="3956" y="1774"/>
                    </a:cubicBezTo>
                    <a:cubicBezTo>
                      <a:pt x="3969" y="1774"/>
                      <a:pt x="3983" y="1775"/>
                      <a:pt x="3997" y="1776"/>
                    </a:cubicBezTo>
                    <a:cubicBezTo>
                      <a:pt x="4013" y="1777"/>
                      <a:pt x="4029" y="1779"/>
                      <a:pt x="4046" y="1779"/>
                    </a:cubicBezTo>
                    <a:cubicBezTo>
                      <a:pt x="4065" y="1780"/>
                      <a:pt x="4085" y="1780"/>
                      <a:pt x="4105" y="1780"/>
                    </a:cubicBezTo>
                    <a:cubicBezTo>
                      <a:pt x="4121" y="1780"/>
                      <a:pt x="4137" y="1781"/>
                      <a:pt x="4154" y="1781"/>
                    </a:cubicBezTo>
                    <a:cubicBezTo>
                      <a:pt x="4174" y="1781"/>
                      <a:pt x="4195" y="1780"/>
                      <a:pt x="4216" y="1779"/>
                    </a:cubicBezTo>
                    <a:cubicBezTo>
                      <a:pt x="4239" y="1779"/>
                      <a:pt x="4263" y="1779"/>
                      <a:pt x="4287" y="1779"/>
                    </a:cubicBezTo>
                    <a:cubicBezTo>
                      <a:pt x="4309" y="1779"/>
                      <a:pt x="4330" y="1779"/>
                      <a:pt x="4352" y="1780"/>
                    </a:cubicBezTo>
                    <a:cubicBezTo>
                      <a:pt x="4389" y="1781"/>
                      <a:pt x="4426" y="1778"/>
                      <a:pt x="4463" y="1779"/>
                    </a:cubicBezTo>
                    <a:cubicBezTo>
                      <a:pt x="4469" y="1780"/>
                      <a:pt x="4475" y="1779"/>
                      <a:pt x="4481" y="1779"/>
                    </a:cubicBezTo>
                    <a:cubicBezTo>
                      <a:pt x="4485" y="1779"/>
                      <a:pt x="4490" y="1778"/>
                      <a:pt x="4494" y="1778"/>
                    </a:cubicBezTo>
                    <a:cubicBezTo>
                      <a:pt x="4502" y="1778"/>
                      <a:pt x="4510" y="1779"/>
                      <a:pt x="4519" y="1779"/>
                    </a:cubicBezTo>
                    <a:cubicBezTo>
                      <a:pt x="4541" y="1778"/>
                      <a:pt x="4564" y="1775"/>
                      <a:pt x="4587" y="1774"/>
                    </a:cubicBezTo>
                    <a:cubicBezTo>
                      <a:pt x="4609" y="1773"/>
                      <a:pt x="4631" y="1771"/>
                      <a:pt x="4654" y="1773"/>
                    </a:cubicBezTo>
                    <a:cubicBezTo>
                      <a:pt x="4660" y="1774"/>
                      <a:pt x="4663" y="1771"/>
                      <a:pt x="4664" y="1764"/>
                    </a:cubicBezTo>
                    <a:cubicBezTo>
                      <a:pt x="4664" y="1761"/>
                      <a:pt x="4664" y="1757"/>
                      <a:pt x="4664" y="1753"/>
                    </a:cubicBezTo>
                    <a:cubicBezTo>
                      <a:pt x="4663" y="1749"/>
                      <a:pt x="4662" y="1745"/>
                      <a:pt x="4662" y="1740"/>
                    </a:cubicBezTo>
                    <a:cubicBezTo>
                      <a:pt x="4663" y="1721"/>
                      <a:pt x="4663" y="1701"/>
                      <a:pt x="4664" y="1681"/>
                    </a:cubicBezTo>
                    <a:cubicBezTo>
                      <a:pt x="4664" y="1664"/>
                      <a:pt x="4665" y="1646"/>
                      <a:pt x="4665" y="1628"/>
                    </a:cubicBezTo>
                    <a:cubicBezTo>
                      <a:pt x="4665" y="1621"/>
                      <a:pt x="4665" y="1614"/>
                      <a:pt x="4665" y="1606"/>
                    </a:cubicBezTo>
                    <a:cubicBezTo>
                      <a:pt x="4664" y="1606"/>
                      <a:pt x="4663" y="1605"/>
                      <a:pt x="4661" y="1605"/>
                    </a:cubicBezTo>
                    <a:cubicBezTo>
                      <a:pt x="4654" y="1605"/>
                      <a:pt x="4646" y="1606"/>
                      <a:pt x="4638" y="1606"/>
                    </a:cubicBezTo>
                    <a:cubicBezTo>
                      <a:pt x="4618" y="1605"/>
                      <a:pt x="4597" y="1604"/>
                      <a:pt x="4577" y="1604"/>
                    </a:cubicBezTo>
                    <a:cubicBezTo>
                      <a:pt x="4570" y="1604"/>
                      <a:pt x="4563" y="1604"/>
                      <a:pt x="4555" y="1604"/>
                    </a:cubicBezTo>
                    <a:cubicBezTo>
                      <a:pt x="4541" y="1603"/>
                      <a:pt x="4526" y="1601"/>
                      <a:pt x="4511" y="1600"/>
                    </a:cubicBezTo>
                    <a:cubicBezTo>
                      <a:pt x="4488" y="1598"/>
                      <a:pt x="4464" y="1601"/>
                      <a:pt x="4440" y="1598"/>
                    </a:cubicBezTo>
                    <a:cubicBezTo>
                      <a:pt x="4427" y="1597"/>
                      <a:pt x="4413" y="1598"/>
                      <a:pt x="4399" y="1597"/>
                    </a:cubicBezTo>
                    <a:cubicBezTo>
                      <a:pt x="4379" y="1597"/>
                      <a:pt x="4358" y="1596"/>
                      <a:pt x="4338" y="1596"/>
                    </a:cubicBezTo>
                    <a:cubicBezTo>
                      <a:pt x="4318" y="1596"/>
                      <a:pt x="4298" y="1597"/>
                      <a:pt x="4277" y="1597"/>
                    </a:cubicBezTo>
                    <a:cubicBezTo>
                      <a:pt x="4268" y="1597"/>
                      <a:pt x="4259" y="1596"/>
                      <a:pt x="4250" y="1596"/>
                    </a:cubicBezTo>
                    <a:cubicBezTo>
                      <a:pt x="4213" y="1595"/>
                      <a:pt x="4177" y="1594"/>
                      <a:pt x="4140" y="1594"/>
                    </a:cubicBezTo>
                    <a:cubicBezTo>
                      <a:pt x="4110" y="1594"/>
                      <a:pt x="4081" y="1594"/>
                      <a:pt x="4052" y="1595"/>
                    </a:cubicBezTo>
                    <a:cubicBezTo>
                      <a:pt x="4020" y="1595"/>
                      <a:pt x="3988" y="1596"/>
                      <a:pt x="3956" y="1596"/>
                    </a:cubicBezTo>
                    <a:cubicBezTo>
                      <a:pt x="3931" y="1597"/>
                      <a:pt x="3906" y="1597"/>
                      <a:pt x="3881" y="1597"/>
                    </a:cubicBezTo>
                    <a:cubicBezTo>
                      <a:pt x="3866" y="1598"/>
                      <a:pt x="3852" y="1597"/>
                      <a:pt x="3837" y="1597"/>
                    </a:cubicBezTo>
                    <a:cubicBezTo>
                      <a:pt x="3804" y="1598"/>
                      <a:pt x="3770" y="1598"/>
                      <a:pt x="3737" y="1598"/>
                    </a:cubicBezTo>
                    <a:cubicBezTo>
                      <a:pt x="3713" y="1598"/>
                      <a:pt x="3689" y="1598"/>
                      <a:pt x="3666" y="1598"/>
                    </a:cubicBezTo>
                    <a:cubicBezTo>
                      <a:pt x="3630" y="1599"/>
                      <a:pt x="3594" y="1600"/>
                      <a:pt x="3559" y="1602"/>
                    </a:cubicBezTo>
                    <a:cubicBezTo>
                      <a:pt x="3548" y="1602"/>
                      <a:pt x="3537" y="1603"/>
                      <a:pt x="3526" y="1603"/>
                    </a:cubicBezTo>
                    <a:cubicBezTo>
                      <a:pt x="3511" y="1604"/>
                      <a:pt x="3496" y="1605"/>
                      <a:pt x="3481" y="1606"/>
                    </a:cubicBezTo>
                    <a:cubicBezTo>
                      <a:pt x="3460" y="1607"/>
                      <a:pt x="3438" y="1607"/>
                      <a:pt x="3417" y="1608"/>
                    </a:cubicBezTo>
                    <a:cubicBezTo>
                      <a:pt x="3393" y="1610"/>
                      <a:pt x="3370" y="1612"/>
                      <a:pt x="3346" y="1613"/>
                    </a:cubicBezTo>
                    <a:cubicBezTo>
                      <a:pt x="3309" y="1614"/>
                      <a:pt x="3272" y="1615"/>
                      <a:pt x="3235" y="1616"/>
                    </a:cubicBezTo>
                    <a:cubicBezTo>
                      <a:pt x="3224" y="1616"/>
                      <a:pt x="3212" y="1617"/>
                      <a:pt x="3201" y="1617"/>
                    </a:cubicBezTo>
                    <a:cubicBezTo>
                      <a:pt x="3188" y="1618"/>
                      <a:pt x="3175" y="1619"/>
                      <a:pt x="3162" y="1619"/>
                    </a:cubicBezTo>
                    <a:cubicBezTo>
                      <a:pt x="3142" y="1620"/>
                      <a:pt x="3122" y="1619"/>
                      <a:pt x="3102" y="1620"/>
                    </a:cubicBezTo>
                    <a:cubicBezTo>
                      <a:pt x="3073" y="1620"/>
                      <a:pt x="3044" y="1621"/>
                      <a:pt x="3015" y="1622"/>
                    </a:cubicBezTo>
                    <a:cubicBezTo>
                      <a:pt x="3007" y="1622"/>
                      <a:pt x="2999" y="1622"/>
                      <a:pt x="2992" y="1622"/>
                    </a:cubicBezTo>
                    <a:cubicBezTo>
                      <a:pt x="2971" y="1624"/>
                      <a:pt x="2950" y="1625"/>
                      <a:pt x="2929" y="1626"/>
                    </a:cubicBezTo>
                    <a:cubicBezTo>
                      <a:pt x="2907" y="1627"/>
                      <a:pt x="2886" y="1626"/>
                      <a:pt x="2864" y="1627"/>
                    </a:cubicBezTo>
                    <a:cubicBezTo>
                      <a:pt x="2829" y="1628"/>
                      <a:pt x="2794" y="1629"/>
                      <a:pt x="2759" y="1630"/>
                    </a:cubicBezTo>
                    <a:cubicBezTo>
                      <a:pt x="2739" y="1630"/>
                      <a:pt x="2719" y="1630"/>
                      <a:pt x="2699" y="1630"/>
                    </a:cubicBezTo>
                    <a:cubicBezTo>
                      <a:pt x="2684" y="1631"/>
                      <a:pt x="2669" y="1632"/>
                      <a:pt x="2654" y="1633"/>
                    </a:cubicBezTo>
                    <a:cubicBezTo>
                      <a:pt x="2633" y="1634"/>
                      <a:pt x="2611" y="1635"/>
                      <a:pt x="2590" y="1636"/>
                    </a:cubicBezTo>
                    <a:cubicBezTo>
                      <a:pt x="2578" y="1636"/>
                      <a:pt x="2566" y="1636"/>
                      <a:pt x="2555" y="1636"/>
                    </a:cubicBezTo>
                    <a:cubicBezTo>
                      <a:pt x="2547" y="1649"/>
                      <a:pt x="2542" y="1647"/>
                      <a:pt x="2536" y="1636"/>
                    </a:cubicBezTo>
                    <a:cubicBezTo>
                      <a:pt x="2530" y="1636"/>
                      <a:pt x="2524" y="1635"/>
                      <a:pt x="2517" y="1635"/>
                    </a:cubicBezTo>
                    <a:cubicBezTo>
                      <a:pt x="2501" y="1635"/>
                      <a:pt x="2485" y="1636"/>
                      <a:pt x="2469" y="1636"/>
                    </a:cubicBezTo>
                    <a:cubicBezTo>
                      <a:pt x="2434" y="1636"/>
                      <a:pt x="2398" y="1636"/>
                      <a:pt x="2362" y="1637"/>
                    </a:cubicBezTo>
                    <a:cubicBezTo>
                      <a:pt x="2337" y="1637"/>
                      <a:pt x="2311" y="1638"/>
                      <a:pt x="2286" y="1638"/>
                    </a:cubicBezTo>
                    <a:cubicBezTo>
                      <a:pt x="2262" y="1639"/>
                      <a:pt x="2238" y="1638"/>
                      <a:pt x="2214" y="1640"/>
                    </a:cubicBezTo>
                    <a:cubicBezTo>
                      <a:pt x="2205" y="1641"/>
                      <a:pt x="2196" y="1641"/>
                      <a:pt x="2188" y="1641"/>
                    </a:cubicBezTo>
                    <a:cubicBezTo>
                      <a:pt x="2161" y="1643"/>
                      <a:pt x="2134" y="1645"/>
                      <a:pt x="2108" y="1646"/>
                    </a:cubicBezTo>
                    <a:cubicBezTo>
                      <a:pt x="2088" y="1647"/>
                      <a:pt x="2068" y="1647"/>
                      <a:pt x="2048" y="1648"/>
                    </a:cubicBezTo>
                    <a:cubicBezTo>
                      <a:pt x="2033" y="1648"/>
                      <a:pt x="2019" y="1648"/>
                      <a:pt x="2004" y="1649"/>
                    </a:cubicBezTo>
                    <a:cubicBezTo>
                      <a:pt x="1986" y="1650"/>
                      <a:pt x="1967" y="1652"/>
                      <a:pt x="1948" y="1652"/>
                    </a:cubicBezTo>
                    <a:cubicBezTo>
                      <a:pt x="1921" y="1653"/>
                      <a:pt x="1894" y="1653"/>
                      <a:pt x="1867" y="1653"/>
                    </a:cubicBezTo>
                    <a:cubicBezTo>
                      <a:pt x="1838" y="1653"/>
                      <a:pt x="1809" y="1654"/>
                      <a:pt x="1780" y="1653"/>
                    </a:cubicBezTo>
                    <a:cubicBezTo>
                      <a:pt x="1758" y="1653"/>
                      <a:pt x="1736" y="1652"/>
                      <a:pt x="1714" y="1651"/>
                    </a:cubicBezTo>
                    <a:cubicBezTo>
                      <a:pt x="1694" y="1650"/>
                      <a:pt x="1674" y="1649"/>
                      <a:pt x="1653" y="1649"/>
                    </a:cubicBezTo>
                    <a:cubicBezTo>
                      <a:pt x="1651" y="1649"/>
                      <a:pt x="1647" y="1649"/>
                      <a:pt x="1646" y="1651"/>
                    </a:cubicBezTo>
                    <a:cubicBezTo>
                      <a:pt x="1642" y="1655"/>
                      <a:pt x="1637" y="1655"/>
                      <a:pt x="1632" y="1653"/>
                    </a:cubicBezTo>
                    <a:cubicBezTo>
                      <a:pt x="1623" y="1650"/>
                      <a:pt x="1615" y="1649"/>
                      <a:pt x="1605" y="1651"/>
                    </a:cubicBezTo>
                    <a:cubicBezTo>
                      <a:pt x="1600" y="1653"/>
                      <a:pt x="1593" y="1655"/>
                      <a:pt x="1587" y="1655"/>
                    </a:cubicBezTo>
                    <a:cubicBezTo>
                      <a:pt x="1582" y="1656"/>
                      <a:pt x="1576" y="1655"/>
                      <a:pt x="1570" y="1655"/>
                    </a:cubicBezTo>
                    <a:cubicBezTo>
                      <a:pt x="1571" y="1681"/>
                      <a:pt x="1573" y="1705"/>
                      <a:pt x="1573" y="1730"/>
                    </a:cubicBezTo>
                    <a:cubicBezTo>
                      <a:pt x="1574" y="1755"/>
                      <a:pt x="1574" y="1780"/>
                      <a:pt x="1574" y="1805"/>
                    </a:cubicBezTo>
                    <a:close/>
                    <a:moveTo>
                      <a:pt x="2505" y="675"/>
                    </a:moveTo>
                    <a:cubicBezTo>
                      <a:pt x="2504" y="676"/>
                      <a:pt x="2501" y="678"/>
                      <a:pt x="2499" y="678"/>
                    </a:cubicBezTo>
                    <a:cubicBezTo>
                      <a:pt x="2493" y="674"/>
                      <a:pt x="2487" y="680"/>
                      <a:pt x="2481" y="680"/>
                    </a:cubicBezTo>
                    <a:cubicBezTo>
                      <a:pt x="2478" y="680"/>
                      <a:pt x="2474" y="680"/>
                      <a:pt x="2471" y="681"/>
                    </a:cubicBezTo>
                    <a:cubicBezTo>
                      <a:pt x="2468" y="681"/>
                      <a:pt x="2466" y="684"/>
                      <a:pt x="2463" y="683"/>
                    </a:cubicBezTo>
                    <a:cubicBezTo>
                      <a:pt x="2454" y="682"/>
                      <a:pt x="2446" y="682"/>
                      <a:pt x="2437" y="681"/>
                    </a:cubicBezTo>
                    <a:cubicBezTo>
                      <a:pt x="2413" y="680"/>
                      <a:pt x="2389" y="677"/>
                      <a:pt x="2364" y="674"/>
                    </a:cubicBezTo>
                    <a:cubicBezTo>
                      <a:pt x="2364" y="675"/>
                      <a:pt x="2363" y="676"/>
                      <a:pt x="2362" y="677"/>
                    </a:cubicBezTo>
                    <a:cubicBezTo>
                      <a:pt x="2355" y="685"/>
                      <a:pt x="2354" y="685"/>
                      <a:pt x="2346" y="679"/>
                    </a:cubicBezTo>
                    <a:cubicBezTo>
                      <a:pt x="2343" y="677"/>
                      <a:pt x="2341" y="675"/>
                      <a:pt x="2338" y="674"/>
                    </a:cubicBezTo>
                    <a:cubicBezTo>
                      <a:pt x="2334" y="673"/>
                      <a:pt x="2329" y="673"/>
                      <a:pt x="2325" y="670"/>
                    </a:cubicBezTo>
                    <a:cubicBezTo>
                      <a:pt x="2317" y="664"/>
                      <a:pt x="2305" y="668"/>
                      <a:pt x="2297" y="661"/>
                    </a:cubicBezTo>
                    <a:cubicBezTo>
                      <a:pt x="2297" y="661"/>
                      <a:pt x="2296" y="661"/>
                      <a:pt x="2296" y="662"/>
                    </a:cubicBezTo>
                    <a:cubicBezTo>
                      <a:pt x="2294" y="666"/>
                      <a:pt x="2291" y="664"/>
                      <a:pt x="2288" y="663"/>
                    </a:cubicBezTo>
                    <a:cubicBezTo>
                      <a:pt x="2280" y="661"/>
                      <a:pt x="2272" y="659"/>
                      <a:pt x="2264" y="658"/>
                    </a:cubicBezTo>
                    <a:cubicBezTo>
                      <a:pt x="2255" y="657"/>
                      <a:pt x="2246" y="659"/>
                      <a:pt x="2237" y="658"/>
                    </a:cubicBezTo>
                    <a:cubicBezTo>
                      <a:pt x="2227" y="658"/>
                      <a:pt x="2218" y="658"/>
                      <a:pt x="2209" y="661"/>
                    </a:cubicBezTo>
                    <a:cubicBezTo>
                      <a:pt x="2203" y="663"/>
                      <a:pt x="2200" y="665"/>
                      <a:pt x="2201" y="672"/>
                    </a:cubicBezTo>
                    <a:cubicBezTo>
                      <a:pt x="2201" y="678"/>
                      <a:pt x="2202" y="683"/>
                      <a:pt x="2198" y="688"/>
                    </a:cubicBezTo>
                    <a:cubicBezTo>
                      <a:pt x="2197" y="689"/>
                      <a:pt x="2197" y="692"/>
                      <a:pt x="2197" y="694"/>
                    </a:cubicBezTo>
                    <a:cubicBezTo>
                      <a:pt x="2198" y="699"/>
                      <a:pt x="2201" y="704"/>
                      <a:pt x="2199" y="708"/>
                    </a:cubicBezTo>
                    <a:cubicBezTo>
                      <a:pt x="2196" y="717"/>
                      <a:pt x="2198" y="725"/>
                      <a:pt x="2198" y="733"/>
                    </a:cubicBezTo>
                    <a:cubicBezTo>
                      <a:pt x="2197" y="740"/>
                      <a:pt x="2198" y="748"/>
                      <a:pt x="2196" y="756"/>
                    </a:cubicBezTo>
                    <a:cubicBezTo>
                      <a:pt x="2194" y="773"/>
                      <a:pt x="2193" y="790"/>
                      <a:pt x="2192" y="808"/>
                    </a:cubicBezTo>
                    <a:cubicBezTo>
                      <a:pt x="2191" y="820"/>
                      <a:pt x="2191" y="833"/>
                      <a:pt x="2188" y="845"/>
                    </a:cubicBezTo>
                    <a:cubicBezTo>
                      <a:pt x="2183" y="869"/>
                      <a:pt x="2176" y="892"/>
                      <a:pt x="2171" y="915"/>
                    </a:cubicBezTo>
                    <a:cubicBezTo>
                      <a:pt x="2167" y="929"/>
                      <a:pt x="2160" y="943"/>
                      <a:pt x="2153" y="956"/>
                    </a:cubicBezTo>
                    <a:cubicBezTo>
                      <a:pt x="2151" y="959"/>
                      <a:pt x="2151" y="961"/>
                      <a:pt x="2150" y="965"/>
                    </a:cubicBezTo>
                    <a:cubicBezTo>
                      <a:pt x="2164" y="964"/>
                      <a:pt x="2177" y="963"/>
                      <a:pt x="2191" y="963"/>
                    </a:cubicBezTo>
                    <a:cubicBezTo>
                      <a:pt x="2195" y="962"/>
                      <a:pt x="2199" y="962"/>
                      <a:pt x="2204" y="962"/>
                    </a:cubicBezTo>
                    <a:cubicBezTo>
                      <a:pt x="2212" y="962"/>
                      <a:pt x="2221" y="963"/>
                      <a:pt x="2230" y="963"/>
                    </a:cubicBezTo>
                    <a:cubicBezTo>
                      <a:pt x="2241" y="963"/>
                      <a:pt x="2252" y="964"/>
                      <a:pt x="2262" y="964"/>
                    </a:cubicBezTo>
                    <a:cubicBezTo>
                      <a:pt x="2266" y="956"/>
                      <a:pt x="2270" y="948"/>
                      <a:pt x="2275" y="940"/>
                    </a:cubicBezTo>
                    <a:cubicBezTo>
                      <a:pt x="2277" y="935"/>
                      <a:pt x="2281" y="932"/>
                      <a:pt x="2286" y="930"/>
                    </a:cubicBezTo>
                    <a:cubicBezTo>
                      <a:pt x="2298" y="925"/>
                      <a:pt x="2311" y="925"/>
                      <a:pt x="2324" y="928"/>
                    </a:cubicBezTo>
                    <a:cubicBezTo>
                      <a:pt x="2345" y="932"/>
                      <a:pt x="2357" y="944"/>
                      <a:pt x="2367" y="961"/>
                    </a:cubicBezTo>
                    <a:cubicBezTo>
                      <a:pt x="2370" y="966"/>
                      <a:pt x="2371" y="971"/>
                      <a:pt x="2374" y="975"/>
                    </a:cubicBezTo>
                    <a:cubicBezTo>
                      <a:pt x="2381" y="982"/>
                      <a:pt x="2382" y="990"/>
                      <a:pt x="2383" y="999"/>
                    </a:cubicBezTo>
                    <a:cubicBezTo>
                      <a:pt x="2389" y="999"/>
                      <a:pt x="2396" y="999"/>
                      <a:pt x="2403" y="1000"/>
                    </a:cubicBezTo>
                    <a:cubicBezTo>
                      <a:pt x="2418" y="1002"/>
                      <a:pt x="2433" y="1000"/>
                      <a:pt x="2449" y="1001"/>
                    </a:cubicBezTo>
                    <a:cubicBezTo>
                      <a:pt x="2468" y="1002"/>
                      <a:pt x="2488" y="1001"/>
                      <a:pt x="2507" y="1002"/>
                    </a:cubicBezTo>
                    <a:cubicBezTo>
                      <a:pt x="2511" y="1002"/>
                      <a:pt x="2514" y="1002"/>
                      <a:pt x="2517" y="1003"/>
                    </a:cubicBezTo>
                    <a:cubicBezTo>
                      <a:pt x="2532" y="1004"/>
                      <a:pt x="2546" y="1004"/>
                      <a:pt x="2560" y="1005"/>
                    </a:cubicBezTo>
                    <a:cubicBezTo>
                      <a:pt x="2565" y="1006"/>
                      <a:pt x="2571" y="1006"/>
                      <a:pt x="2576" y="1007"/>
                    </a:cubicBezTo>
                    <a:cubicBezTo>
                      <a:pt x="2589" y="1010"/>
                      <a:pt x="2601" y="1009"/>
                      <a:pt x="2614" y="1007"/>
                    </a:cubicBezTo>
                    <a:cubicBezTo>
                      <a:pt x="2629" y="1005"/>
                      <a:pt x="2644" y="1005"/>
                      <a:pt x="2660" y="1005"/>
                    </a:cubicBezTo>
                    <a:cubicBezTo>
                      <a:pt x="2665" y="1005"/>
                      <a:pt x="2671" y="1005"/>
                      <a:pt x="2676" y="1005"/>
                    </a:cubicBezTo>
                    <a:cubicBezTo>
                      <a:pt x="2690" y="1004"/>
                      <a:pt x="2705" y="1003"/>
                      <a:pt x="2719" y="1002"/>
                    </a:cubicBezTo>
                    <a:cubicBezTo>
                      <a:pt x="2720" y="1002"/>
                      <a:pt x="2720" y="1003"/>
                      <a:pt x="2721" y="1003"/>
                    </a:cubicBezTo>
                    <a:cubicBezTo>
                      <a:pt x="2724" y="1002"/>
                      <a:pt x="2727" y="1002"/>
                      <a:pt x="2730" y="1001"/>
                    </a:cubicBezTo>
                    <a:cubicBezTo>
                      <a:pt x="2741" y="997"/>
                      <a:pt x="2751" y="992"/>
                      <a:pt x="2761" y="989"/>
                    </a:cubicBezTo>
                    <a:cubicBezTo>
                      <a:pt x="2790" y="982"/>
                      <a:pt x="2820" y="976"/>
                      <a:pt x="2849" y="970"/>
                    </a:cubicBezTo>
                    <a:cubicBezTo>
                      <a:pt x="2854" y="969"/>
                      <a:pt x="2858" y="966"/>
                      <a:pt x="2862" y="964"/>
                    </a:cubicBezTo>
                    <a:cubicBezTo>
                      <a:pt x="2866" y="962"/>
                      <a:pt x="2869" y="960"/>
                      <a:pt x="2873" y="958"/>
                    </a:cubicBezTo>
                    <a:cubicBezTo>
                      <a:pt x="2880" y="955"/>
                      <a:pt x="2886" y="954"/>
                      <a:pt x="2893" y="951"/>
                    </a:cubicBezTo>
                    <a:cubicBezTo>
                      <a:pt x="2913" y="941"/>
                      <a:pt x="2932" y="931"/>
                      <a:pt x="2947" y="914"/>
                    </a:cubicBezTo>
                    <a:cubicBezTo>
                      <a:pt x="2949" y="911"/>
                      <a:pt x="2953" y="909"/>
                      <a:pt x="2957" y="906"/>
                    </a:cubicBezTo>
                    <a:cubicBezTo>
                      <a:pt x="2972" y="895"/>
                      <a:pt x="2988" y="884"/>
                      <a:pt x="3001" y="869"/>
                    </a:cubicBezTo>
                    <a:cubicBezTo>
                      <a:pt x="3012" y="856"/>
                      <a:pt x="3024" y="844"/>
                      <a:pt x="3035" y="831"/>
                    </a:cubicBezTo>
                    <a:cubicBezTo>
                      <a:pt x="3040" y="826"/>
                      <a:pt x="3044" y="821"/>
                      <a:pt x="3048" y="815"/>
                    </a:cubicBezTo>
                    <a:cubicBezTo>
                      <a:pt x="3049" y="814"/>
                      <a:pt x="3051" y="811"/>
                      <a:pt x="3050" y="810"/>
                    </a:cubicBezTo>
                    <a:cubicBezTo>
                      <a:pt x="3047" y="805"/>
                      <a:pt x="3052" y="803"/>
                      <a:pt x="3052" y="799"/>
                    </a:cubicBezTo>
                    <a:cubicBezTo>
                      <a:pt x="3051" y="798"/>
                      <a:pt x="3050" y="797"/>
                      <a:pt x="3049" y="795"/>
                    </a:cubicBezTo>
                    <a:cubicBezTo>
                      <a:pt x="3062" y="791"/>
                      <a:pt x="3064" y="781"/>
                      <a:pt x="3055" y="771"/>
                    </a:cubicBezTo>
                    <a:cubicBezTo>
                      <a:pt x="3047" y="763"/>
                      <a:pt x="3038" y="757"/>
                      <a:pt x="3030" y="749"/>
                    </a:cubicBezTo>
                    <a:cubicBezTo>
                      <a:pt x="3023" y="743"/>
                      <a:pt x="3015" y="738"/>
                      <a:pt x="3009" y="730"/>
                    </a:cubicBezTo>
                    <a:cubicBezTo>
                      <a:pt x="3003" y="721"/>
                      <a:pt x="2995" y="712"/>
                      <a:pt x="2985" y="706"/>
                    </a:cubicBezTo>
                    <a:cubicBezTo>
                      <a:pt x="2977" y="702"/>
                      <a:pt x="2970" y="696"/>
                      <a:pt x="2964" y="690"/>
                    </a:cubicBezTo>
                    <a:cubicBezTo>
                      <a:pt x="2960" y="687"/>
                      <a:pt x="2958" y="684"/>
                      <a:pt x="2955" y="681"/>
                    </a:cubicBezTo>
                    <a:cubicBezTo>
                      <a:pt x="2949" y="677"/>
                      <a:pt x="2942" y="673"/>
                      <a:pt x="2936" y="669"/>
                    </a:cubicBezTo>
                    <a:cubicBezTo>
                      <a:pt x="2921" y="659"/>
                      <a:pt x="2908" y="646"/>
                      <a:pt x="2891" y="639"/>
                    </a:cubicBezTo>
                    <a:cubicBezTo>
                      <a:pt x="2890" y="638"/>
                      <a:pt x="2888" y="637"/>
                      <a:pt x="2887" y="635"/>
                    </a:cubicBezTo>
                    <a:cubicBezTo>
                      <a:pt x="2885" y="634"/>
                      <a:pt x="2884" y="632"/>
                      <a:pt x="2883" y="632"/>
                    </a:cubicBezTo>
                    <a:cubicBezTo>
                      <a:pt x="2872" y="632"/>
                      <a:pt x="2863" y="625"/>
                      <a:pt x="2854" y="622"/>
                    </a:cubicBezTo>
                    <a:cubicBezTo>
                      <a:pt x="2836" y="614"/>
                      <a:pt x="2818" y="611"/>
                      <a:pt x="2799" y="609"/>
                    </a:cubicBezTo>
                    <a:cubicBezTo>
                      <a:pt x="2796" y="619"/>
                      <a:pt x="2789" y="626"/>
                      <a:pt x="2782" y="633"/>
                    </a:cubicBezTo>
                    <a:cubicBezTo>
                      <a:pt x="2780" y="635"/>
                      <a:pt x="2778" y="637"/>
                      <a:pt x="2776" y="639"/>
                    </a:cubicBezTo>
                    <a:cubicBezTo>
                      <a:pt x="2771" y="643"/>
                      <a:pt x="2766" y="648"/>
                      <a:pt x="2760" y="651"/>
                    </a:cubicBezTo>
                    <a:cubicBezTo>
                      <a:pt x="2741" y="659"/>
                      <a:pt x="2722" y="658"/>
                      <a:pt x="2703" y="654"/>
                    </a:cubicBezTo>
                    <a:cubicBezTo>
                      <a:pt x="2690" y="652"/>
                      <a:pt x="2681" y="643"/>
                      <a:pt x="2672" y="634"/>
                    </a:cubicBezTo>
                    <a:cubicBezTo>
                      <a:pt x="2670" y="632"/>
                      <a:pt x="2668" y="630"/>
                      <a:pt x="2666" y="629"/>
                    </a:cubicBezTo>
                    <a:cubicBezTo>
                      <a:pt x="2660" y="626"/>
                      <a:pt x="2655" y="623"/>
                      <a:pt x="2648" y="620"/>
                    </a:cubicBezTo>
                    <a:cubicBezTo>
                      <a:pt x="2647" y="622"/>
                      <a:pt x="2644" y="624"/>
                      <a:pt x="2641" y="626"/>
                    </a:cubicBezTo>
                    <a:cubicBezTo>
                      <a:pt x="2627" y="636"/>
                      <a:pt x="2614" y="649"/>
                      <a:pt x="2594" y="649"/>
                    </a:cubicBezTo>
                    <a:cubicBezTo>
                      <a:pt x="2592" y="649"/>
                      <a:pt x="2590" y="651"/>
                      <a:pt x="2588" y="652"/>
                    </a:cubicBezTo>
                    <a:cubicBezTo>
                      <a:pt x="2586" y="654"/>
                      <a:pt x="2584" y="655"/>
                      <a:pt x="2582" y="656"/>
                    </a:cubicBezTo>
                    <a:cubicBezTo>
                      <a:pt x="2569" y="660"/>
                      <a:pt x="2556" y="663"/>
                      <a:pt x="2543" y="667"/>
                    </a:cubicBezTo>
                    <a:cubicBezTo>
                      <a:pt x="2535" y="669"/>
                      <a:pt x="2525" y="668"/>
                      <a:pt x="2517" y="674"/>
                    </a:cubicBezTo>
                    <a:cubicBezTo>
                      <a:pt x="2515" y="675"/>
                      <a:pt x="2510" y="675"/>
                      <a:pt x="2505" y="675"/>
                    </a:cubicBezTo>
                    <a:close/>
                    <a:moveTo>
                      <a:pt x="4332" y="1150"/>
                    </a:moveTo>
                    <a:cubicBezTo>
                      <a:pt x="4331" y="1150"/>
                      <a:pt x="4331" y="1151"/>
                      <a:pt x="4331" y="1151"/>
                    </a:cubicBezTo>
                    <a:cubicBezTo>
                      <a:pt x="4336" y="1155"/>
                      <a:pt x="4341" y="1160"/>
                      <a:pt x="4346" y="1163"/>
                    </a:cubicBezTo>
                    <a:cubicBezTo>
                      <a:pt x="4353" y="1167"/>
                      <a:pt x="4360" y="1172"/>
                      <a:pt x="4367" y="1175"/>
                    </a:cubicBezTo>
                    <a:cubicBezTo>
                      <a:pt x="4375" y="1178"/>
                      <a:pt x="4378" y="1185"/>
                      <a:pt x="4386" y="1189"/>
                    </a:cubicBezTo>
                    <a:cubicBezTo>
                      <a:pt x="4398" y="1195"/>
                      <a:pt x="4407" y="1208"/>
                      <a:pt x="4421" y="1213"/>
                    </a:cubicBezTo>
                    <a:cubicBezTo>
                      <a:pt x="4421" y="1213"/>
                      <a:pt x="4421" y="1214"/>
                      <a:pt x="4422" y="1215"/>
                    </a:cubicBezTo>
                    <a:cubicBezTo>
                      <a:pt x="4427" y="1220"/>
                      <a:pt x="4431" y="1225"/>
                      <a:pt x="4436" y="1231"/>
                    </a:cubicBezTo>
                    <a:cubicBezTo>
                      <a:pt x="4442" y="1237"/>
                      <a:pt x="4448" y="1244"/>
                      <a:pt x="4455" y="1251"/>
                    </a:cubicBezTo>
                    <a:cubicBezTo>
                      <a:pt x="4462" y="1257"/>
                      <a:pt x="4468" y="1265"/>
                      <a:pt x="4474" y="1272"/>
                    </a:cubicBezTo>
                    <a:cubicBezTo>
                      <a:pt x="4477" y="1276"/>
                      <a:pt x="4481" y="1278"/>
                      <a:pt x="4484" y="1281"/>
                    </a:cubicBezTo>
                    <a:cubicBezTo>
                      <a:pt x="4485" y="1282"/>
                      <a:pt x="4487" y="1283"/>
                      <a:pt x="4488" y="1284"/>
                    </a:cubicBezTo>
                    <a:cubicBezTo>
                      <a:pt x="4495" y="1295"/>
                      <a:pt x="4503" y="1305"/>
                      <a:pt x="4510" y="1316"/>
                    </a:cubicBezTo>
                    <a:cubicBezTo>
                      <a:pt x="4513" y="1321"/>
                      <a:pt x="4517" y="1323"/>
                      <a:pt x="4521" y="1322"/>
                    </a:cubicBezTo>
                    <a:cubicBezTo>
                      <a:pt x="4534" y="1320"/>
                      <a:pt x="4548" y="1325"/>
                      <a:pt x="4561" y="1320"/>
                    </a:cubicBezTo>
                    <a:cubicBezTo>
                      <a:pt x="4562" y="1319"/>
                      <a:pt x="4563" y="1320"/>
                      <a:pt x="4565" y="1320"/>
                    </a:cubicBezTo>
                    <a:cubicBezTo>
                      <a:pt x="4574" y="1322"/>
                      <a:pt x="4584" y="1319"/>
                      <a:pt x="4593" y="1318"/>
                    </a:cubicBezTo>
                    <a:cubicBezTo>
                      <a:pt x="4601" y="1317"/>
                      <a:pt x="4609" y="1316"/>
                      <a:pt x="4618" y="1316"/>
                    </a:cubicBezTo>
                    <a:cubicBezTo>
                      <a:pt x="4628" y="1315"/>
                      <a:pt x="4639" y="1316"/>
                      <a:pt x="4649" y="1316"/>
                    </a:cubicBezTo>
                    <a:cubicBezTo>
                      <a:pt x="4656" y="1316"/>
                      <a:pt x="4662" y="1316"/>
                      <a:pt x="4669" y="1316"/>
                    </a:cubicBezTo>
                    <a:cubicBezTo>
                      <a:pt x="4686" y="1316"/>
                      <a:pt x="4702" y="1316"/>
                      <a:pt x="4719" y="1315"/>
                    </a:cubicBezTo>
                    <a:cubicBezTo>
                      <a:pt x="4724" y="1315"/>
                      <a:pt x="4729" y="1317"/>
                      <a:pt x="4734" y="1316"/>
                    </a:cubicBezTo>
                    <a:cubicBezTo>
                      <a:pt x="4750" y="1312"/>
                      <a:pt x="4767" y="1316"/>
                      <a:pt x="4783" y="1314"/>
                    </a:cubicBezTo>
                    <a:cubicBezTo>
                      <a:pt x="4798" y="1313"/>
                      <a:pt x="4813" y="1315"/>
                      <a:pt x="4828" y="1315"/>
                    </a:cubicBezTo>
                    <a:cubicBezTo>
                      <a:pt x="4843" y="1314"/>
                      <a:pt x="4858" y="1319"/>
                      <a:pt x="4873" y="1315"/>
                    </a:cubicBezTo>
                    <a:cubicBezTo>
                      <a:pt x="4874" y="1314"/>
                      <a:pt x="4875" y="1315"/>
                      <a:pt x="4876" y="1315"/>
                    </a:cubicBezTo>
                    <a:cubicBezTo>
                      <a:pt x="4885" y="1318"/>
                      <a:pt x="4895" y="1316"/>
                      <a:pt x="4905" y="1317"/>
                    </a:cubicBezTo>
                    <a:cubicBezTo>
                      <a:pt x="4909" y="1317"/>
                      <a:pt x="4913" y="1317"/>
                      <a:pt x="4918" y="1317"/>
                    </a:cubicBezTo>
                    <a:cubicBezTo>
                      <a:pt x="4934" y="1318"/>
                      <a:pt x="4951" y="1321"/>
                      <a:pt x="4968" y="1320"/>
                    </a:cubicBezTo>
                    <a:cubicBezTo>
                      <a:pt x="4991" y="1320"/>
                      <a:pt x="5014" y="1323"/>
                      <a:pt x="5038" y="1319"/>
                    </a:cubicBezTo>
                    <a:cubicBezTo>
                      <a:pt x="5053" y="1317"/>
                      <a:pt x="5068" y="1318"/>
                      <a:pt x="5084" y="1317"/>
                    </a:cubicBezTo>
                    <a:cubicBezTo>
                      <a:pt x="5120" y="1316"/>
                      <a:pt x="5156" y="1319"/>
                      <a:pt x="5192" y="1317"/>
                    </a:cubicBezTo>
                    <a:cubicBezTo>
                      <a:pt x="5193" y="1317"/>
                      <a:pt x="5193" y="1317"/>
                      <a:pt x="5194" y="1317"/>
                    </a:cubicBezTo>
                    <a:cubicBezTo>
                      <a:pt x="5210" y="1319"/>
                      <a:pt x="5227" y="1320"/>
                      <a:pt x="5243" y="1321"/>
                    </a:cubicBezTo>
                    <a:cubicBezTo>
                      <a:pt x="5256" y="1321"/>
                      <a:pt x="5270" y="1320"/>
                      <a:pt x="5283" y="1320"/>
                    </a:cubicBezTo>
                    <a:cubicBezTo>
                      <a:pt x="5297" y="1320"/>
                      <a:pt x="5311" y="1319"/>
                      <a:pt x="5324" y="1319"/>
                    </a:cubicBezTo>
                    <a:cubicBezTo>
                      <a:pt x="5344" y="1319"/>
                      <a:pt x="5364" y="1318"/>
                      <a:pt x="5384" y="1315"/>
                    </a:cubicBezTo>
                    <a:cubicBezTo>
                      <a:pt x="5390" y="1314"/>
                      <a:pt x="5395" y="1314"/>
                      <a:pt x="5401" y="1314"/>
                    </a:cubicBezTo>
                    <a:cubicBezTo>
                      <a:pt x="5413" y="1313"/>
                      <a:pt x="5425" y="1314"/>
                      <a:pt x="5437" y="1314"/>
                    </a:cubicBezTo>
                    <a:cubicBezTo>
                      <a:pt x="5459" y="1314"/>
                      <a:pt x="5480" y="1313"/>
                      <a:pt x="5502" y="1313"/>
                    </a:cubicBezTo>
                    <a:cubicBezTo>
                      <a:pt x="5519" y="1313"/>
                      <a:pt x="5536" y="1314"/>
                      <a:pt x="5552" y="1314"/>
                    </a:cubicBezTo>
                    <a:cubicBezTo>
                      <a:pt x="5565" y="1315"/>
                      <a:pt x="5578" y="1315"/>
                      <a:pt x="5590" y="1315"/>
                    </a:cubicBezTo>
                    <a:cubicBezTo>
                      <a:pt x="5600" y="1315"/>
                      <a:pt x="5610" y="1315"/>
                      <a:pt x="5620" y="1315"/>
                    </a:cubicBezTo>
                    <a:cubicBezTo>
                      <a:pt x="5640" y="1314"/>
                      <a:pt x="5659" y="1313"/>
                      <a:pt x="5678" y="1313"/>
                    </a:cubicBezTo>
                    <a:cubicBezTo>
                      <a:pt x="5703" y="1314"/>
                      <a:pt x="5729" y="1315"/>
                      <a:pt x="5754" y="1315"/>
                    </a:cubicBezTo>
                    <a:cubicBezTo>
                      <a:pt x="5777" y="1316"/>
                      <a:pt x="5800" y="1314"/>
                      <a:pt x="5823" y="1316"/>
                    </a:cubicBezTo>
                    <a:cubicBezTo>
                      <a:pt x="5844" y="1318"/>
                      <a:pt x="5865" y="1318"/>
                      <a:pt x="5886" y="1319"/>
                    </a:cubicBezTo>
                    <a:cubicBezTo>
                      <a:pt x="5910" y="1319"/>
                      <a:pt x="5934" y="1318"/>
                      <a:pt x="5958" y="1318"/>
                    </a:cubicBezTo>
                    <a:cubicBezTo>
                      <a:pt x="5978" y="1317"/>
                      <a:pt x="5997" y="1316"/>
                      <a:pt x="6018" y="1315"/>
                    </a:cubicBezTo>
                    <a:cubicBezTo>
                      <a:pt x="6015" y="1285"/>
                      <a:pt x="6020" y="1257"/>
                      <a:pt x="6017" y="1228"/>
                    </a:cubicBezTo>
                    <a:cubicBezTo>
                      <a:pt x="6014" y="1199"/>
                      <a:pt x="6016" y="1170"/>
                      <a:pt x="6010" y="1142"/>
                    </a:cubicBezTo>
                    <a:cubicBezTo>
                      <a:pt x="6002" y="1139"/>
                      <a:pt x="6002" y="1139"/>
                      <a:pt x="5994" y="1140"/>
                    </a:cubicBezTo>
                    <a:cubicBezTo>
                      <a:pt x="5992" y="1141"/>
                      <a:pt x="5990" y="1141"/>
                      <a:pt x="5988" y="1141"/>
                    </a:cubicBezTo>
                    <a:cubicBezTo>
                      <a:pt x="5977" y="1139"/>
                      <a:pt x="5965" y="1138"/>
                      <a:pt x="5953" y="1137"/>
                    </a:cubicBezTo>
                    <a:cubicBezTo>
                      <a:pt x="5939" y="1135"/>
                      <a:pt x="5926" y="1134"/>
                      <a:pt x="5912" y="1137"/>
                    </a:cubicBezTo>
                    <a:cubicBezTo>
                      <a:pt x="5904" y="1138"/>
                      <a:pt x="5896" y="1139"/>
                      <a:pt x="5888" y="1139"/>
                    </a:cubicBezTo>
                    <a:cubicBezTo>
                      <a:pt x="5877" y="1138"/>
                      <a:pt x="5867" y="1136"/>
                      <a:pt x="5857" y="1136"/>
                    </a:cubicBezTo>
                    <a:cubicBezTo>
                      <a:pt x="5840" y="1135"/>
                      <a:pt x="5822" y="1134"/>
                      <a:pt x="5805" y="1136"/>
                    </a:cubicBezTo>
                    <a:cubicBezTo>
                      <a:pt x="5793" y="1138"/>
                      <a:pt x="5781" y="1138"/>
                      <a:pt x="5769" y="1139"/>
                    </a:cubicBezTo>
                    <a:cubicBezTo>
                      <a:pt x="5758" y="1139"/>
                      <a:pt x="5748" y="1140"/>
                      <a:pt x="5736" y="1140"/>
                    </a:cubicBezTo>
                    <a:cubicBezTo>
                      <a:pt x="5734" y="1150"/>
                      <a:pt x="5731" y="1160"/>
                      <a:pt x="5730" y="1170"/>
                    </a:cubicBezTo>
                    <a:cubicBezTo>
                      <a:pt x="5728" y="1193"/>
                      <a:pt x="5726" y="1217"/>
                      <a:pt x="5730" y="1240"/>
                    </a:cubicBezTo>
                    <a:cubicBezTo>
                      <a:pt x="5731" y="1249"/>
                      <a:pt x="5728" y="1256"/>
                      <a:pt x="5722" y="1263"/>
                    </a:cubicBezTo>
                    <a:cubicBezTo>
                      <a:pt x="5719" y="1266"/>
                      <a:pt x="5716" y="1268"/>
                      <a:pt x="5711" y="1265"/>
                    </a:cubicBezTo>
                    <a:cubicBezTo>
                      <a:pt x="5707" y="1263"/>
                      <a:pt x="5702" y="1261"/>
                      <a:pt x="5697" y="1259"/>
                    </a:cubicBezTo>
                    <a:cubicBezTo>
                      <a:pt x="5693" y="1256"/>
                      <a:pt x="5687" y="1253"/>
                      <a:pt x="5684" y="1248"/>
                    </a:cubicBezTo>
                    <a:cubicBezTo>
                      <a:pt x="5675" y="1237"/>
                      <a:pt x="5666" y="1227"/>
                      <a:pt x="5660" y="1214"/>
                    </a:cubicBezTo>
                    <a:cubicBezTo>
                      <a:pt x="5651" y="1195"/>
                      <a:pt x="5641" y="1176"/>
                      <a:pt x="5637" y="1155"/>
                    </a:cubicBezTo>
                    <a:cubicBezTo>
                      <a:pt x="5636" y="1153"/>
                      <a:pt x="5635" y="1151"/>
                      <a:pt x="5634" y="1150"/>
                    </a:cubicBezTo>
                    <a:cubicBezTo>
                      <a:pt x="5633" y="1150"/>
                      <a:pt x="5632" y="1150"/>
                      <a:pt x="5631" y="1150"/>
                    </a:cubicBezTo>
                    <a:cubicBezTo>
                      <a:pt x="5629" y="1163"/>
                      <a:pt x="5625" y="1175"/>
                      <a:pt x="5624" y="1188"/>
                    </a:cubicBezTo>
                    <a:cubicBezTo>
                      <a:pt x="5623" y="1197"/>
                      <a:pt x="5622" y="1207"/>
                      <a:pt x="5624" y="1216"/>
                    </a:cubicBezTo>
                    <a:cubicBezTo>
                      <a:pt x="5627" y="1228"/>
                      <a:pt x="5629" y="1241"/>
                      <a:pt x="5635" y="1253"/>
                    </a:cubicBezTo>
                    <a:cubicBezTo>
                      <a:pt x="5637" y="1256"/>
                      <a:pt x="5637" y="1258"/>
                      <a:pt x="5635" y="1261"/>
                    </a:cubicBezTo>
                    <a:cubicBezTo>
                      <a:pt x="5630" y="1270"/>
                      <a:pt x="5626" y="1272"/>
                      <a:pt x="5616" y="1267"/>
                    </a:cubicBezTo>
                    <a:cubicBezTo>
                      <a:pt x="5607" y="1263"/>
                      <a:pt x="5598" y="1257"/>
                      <a:pt x="5589" y="1251"/>
                    </a:cubicBezTo>
                    <a:cubicBezTo>
                      <a:pt x="5578" y="1244"/>
                      <a:pt x="5568" y="1236"/>
                      <a:pt x="5559" y="1228"/>
                    </a:cubicBezTo>
                    <a:cubicBezTo>
                      <a:pt x="5555" y="1225"/>
                      <a:pt x="5553" y="1220"/>
                      <a:pt x="5550" y="1217"/>
                    </a:cubicBezTo>
                    <a:cubicBezTo>
                      <a:pt x="5540" y="1209"/>
                      <a:pt x="5533" y="1198"/>
                      <a:pt x="5527" y="1187"/>
                    </a:cubicBezTo>
                    <a:cubicBezTo>
                      <a:pt x="5525" y="1182"/>
                      <a:pt x="5523" y="1178"/>
                      <a:pt x="5520" y="1173"/>
                    </a:cubicBezTo>
                    <a:cubicBezTo>
                      <a:pt x="5520" y="1181"/>
                      <a:pt x="5517" y="1186"/>
                      <a:pt x="5511" y="1190"/>
                    </a:cubicBezTo>
                    <a:cubicBezTo>
                      <a:pt x="5507" y="1193"/>
                      <a:pt x="5502" y="1193"/>
                      <a:pt x="5499" y="1188"/>
                    </a:cubicBezTo>
                    <a:cubicBezTo>
                      <a:pt x="5498" y="1186"/>
                      <a:pt x="5497" y="1184"/>
                      <a:pt x="5496" y="1182"/>
                    </a:cubicBezTo>
                    <a:cubicBezTo>
                      <a:pt x="5493" y="1174"/>
                      <a:pt x="5491" y="1165"/>
                      <a:pt x="5487" y="1157"/>
                    </a:cubicBezTo>
                    <a:cubicBezTo>
                      <a:pt x="5482" y="1147"/>
                      <a:pt x="5478" y="1137"/>
                      <a:pt x="5476" y="1126"/>
                    </a:cubicBezTo>
                    <a:cubicBezTo>
                      <a:pt x="5476" y="1125"/>
                      <a:pt x="5474" y="1124"/>
                      <a:pt x="5471" y="1121"/>
                    </a:cubicBezTo>
                    <a:cubicBezTo>
                      <a:pt x="5472" y="1129"/>
                      <a:pt x="5473" y="1135"/>
                      <a:pt x="5473" y="1141"/>
                    </a:cubicBezTo>
                    <a:cubicBezTo>
                      <a:pt x="5474" y="1152"/>
                      <a:pt x="5476" y="1163"/>
                      <a:pt x="5467" y="1172"/>
                    </a:cubicBezTo>
                    <a:cubicBezTo>
                      <a:pt x="5461" y="1177"/>
                      <a:pt x="5459" y="1177"/>
                      <a:pt x="5454" y="1172"/>
                    </a:cubicBezTo>
                    <a:cubicBezTo>
                      <a:pt x="5446" y="1164"/>
                      <a:pt x="5439" y="1157"/>
                      <a:pt x="5435" y="1145"/>
                    </a:cubicBezTo>
                    <a:cubicBezTo>
                      <a:pt x="5416" y="1146"/>
                      <a:pt x="5398" y="1146"/>
                      <a:pt x="5379" y="1147"/>
                    </a:cubicBezTo>
                    <a:cubicBezTo>
                      <a:pt x="5369" y="1147"/>
                      <a:pt x="5358" y="1149"/>
                      <a:pt x="5347" y="1150"/>
                    </a:cubicBezTo>
                    <a:cubicBezTo>
                      <a:pt x="5337" y="1150"/>
                      <a:pt x="5326" y="1148"/>
                      <a:pt x="5316" y="1149"/>
                    </a:cubicBezTo>
                    <a:cubicBezTo>
                      <a:pt x="5302" y="1151"/>
                      <a:pt x="5288" y="1149"/>
                      <a:pt x="5274" y="1149"/>
                    </a:cubicBezTo>
                    <a:cubicBezTo>
                      <a:pt x="5266" y="1149"/>
                      <a:pt x="5257" y="1150"/>
                      <a:pt x="5248" y="1150"/>
                    </a:cubicBezTo>
                    <a:cubicBezTo>
                      <a:pt x="5234" y="1150"/>
                      <a:pt x="5220" y="1156"/>
                      <a:pt x="5205" y="1151"/>
                    </a:cubicBezTo>
                    <a:cubicBezTo>
                      <a:pt x="5205" y="1151"/>
                      <a:pt x="5205" y="1151"/>
                      <a:pt x="5204" y="1151"/>
                    </a:cubicBezTo>
                    <a:cubicBezTo>
                      <a:pt x="5198" y="1152"/>
                      <a:pt x="5191" y="1152"/>
                      <a:pt x="5184" y="1152"/>
                    </a:cubicBezTo>
                    <a:cubicBezTo>
                      <a:pt x="5167" y="1152"/>
                      <a:pt x="5149" y="1152"/>
                      <a:pt x="5132" y="1151"/>
                    </a:cubicBezTo>
                    <a:cubicBezTo>
                      <a:pt x="5117" y="1149"/>
                      <a:pt x="5103" y="1152"/>
                      <a:pt x="5088" y="1150"/>
                    </a:cubicBezTo>
                    <a:cubicBezTo>
                      <a:pt x="5075" y="1148"/>
                      <a:pt x="5061" y="1149"/>
                      <a:pt x="5047" y="1149"/>
                    </a:cubicBezTo>
                    <a:cubicBezTo>
                      <a:pt x="5040" y="1149"/>
                      <a:pt x="5033" y="1150"/>
                      <a:pt x="5026" y="1150"/>
                    </a:cubicBezTo>
                    <a:cubicBezTo>
                      <a:pt x="5009" y="1150"/>
                      <a:pt x="4992" y="1151"/>
                      <a:pt x="4975" y="1151"/>
                    </a:cubicBezTo>
                    <a:cubicBezTo>
                      <a:pt x="4963" y="1151"/>
                      <a:pt x="4951" y="1151"/>
                      <a:pt x="4939" y="1151"/>
                    </a:cubicBezTo>
                    <a:cubicBezTo>
                      <a:pt x="4927" y="1151"/>
                      <a:pt x="4914" y="1153"/>
                      <a:pt x="4901" y="1153"/>
                    </a:cubicBezTo>
                    <a:cubicBezTo>
                      <a:pt x="4884" y="1152"/>
                      <a:pt x="4866" y="1150"/>
                      <a:pt x="4849" y="1149"/>
                    </a:cubicBezTo>
                    <a:cubicBezTo>
                      <a:pt x="4847" y="1149"/>
                      <a:pt x="4846" y="1149"/>
                      <a:pt x="4845" y="1149"/>
                    </a:cubicBezTo>
                    <a:cubicBezTo>
                      <a:pt x="4832" y="1152"/>
                      <a:pt x="4820" y="1150"/>
                      <a:pt x="4807" y="1149"/>
                    </a:cubicBezTo>
                    <a:cubicBezTo>
                      <a:pt x="4802" y="1148"/>
                      <a:pt x="4797" y="1148"/>
                      <a:pt x="4792" y="1148"/>
                    </a:cubicBezTo>
                    <a:cubicBezTo>
                      <a:pt x="4778" y="1148"/>
                      <a:pt x="4764" y="1148"/>
                      <a:pt x="4750" y="1148"/>
                    </a:cubicBezTo>
                    <a:cubicBezTo>
                      <a:pt x="4736" y="1148"/>
                      <a:pt x="4723" y="1147"/>
                      <a:pt x="4709" y="1147"/>
                    </a:cubicBezTo>
                    <a:cubicBezTo>
                      <a:pt x="4695" y="1147"/>
                      <a:pt x="4681" y="1146"/>
                      <a:pt x="4667" y="1146"/>
                    </a:cubicBezTo>
                    <a:cubicBezTo>
                      <a:pt x="4653" y="1146"/>
                      <a:pt x="4639" y="1146"/>
                      <a:pt x="4624" y="1146"/>
                    </a:cubicBezTo>
                    <a:cubicBezTo>
                      <a:pt x="4618" y="1146"/>
                      <a:pt x="4612" y="1147"/>
                      <a:pt x="4605" y="1147"/>
                    </a:cubicBezTo>
                    <a:cubicBezTo>
                      <a:pt x="4596" y="1147"/>
                      <a:pt x="4587" y="1146"/>
                      <a:pt x="4578" y="1147"/>
                    </a:cubicBezTo>
                    <a:cubicBezTo>
                      <a:pt x="4571" y="1147"/>
                      <a:pt x="4564" y="1148"/>
                      <a:pt x="4557" y="1148"/>
                    </a:cubicBezTo>
                    <a:cubicBezTo>
                      <a:pt x="4551" y="1149"/>
                      <a:pt x="4546" y="1148"/>
                      <a:pt x="4541" y="1149"/>
                    </a:cubicBezTo>
                    <a:cubicBezTo>
                      <a:pt x="4536" y="1149"/>
                      <a:pt x="4531" y="1151"/>
                      <a:pt x="4527" y="1150"/>
                    </a:cubicBezTo>
                    <a:cubicBezTo>
                      <a:pt x="4520" y="1147"/>
                      <a:pt x="4514" y="1148"/>
                      <a:pt x="4507" y="1149"/>
                    </a:cubicBezTo>
                    <a:cubicBezTo>
                      <a:pt x="4498" y="1150"/>
                      <a:pt x="4489" y="1149"/>
                      <a:pt x="4480" y="1149"/>
                    </a:cubicBezTo>
                    <a:cubicBezTo>
                      <a:pt x="4468" y="1149"/>
                      <a:pt x="4456" y="1147"/>
                      <a:pt x="4445" y="1150"/>
                    </a:cubicBezTo>
                    <a:cubicBezTo>
                      <a:pt x="4441" y="1151"/>
                      <a:pt x="4437" y="1151"/>
                      <a:pt x="4434" y="1151"/>
                    </a:cubicBezTo>
                    <a:cubicBezTo>
                      <a:pt x="4426" y="1151"/>
                      <a:pt x="4418" y="1150"/>
                      <a:pt x="4410" y="1150"/>
                    </a:cubicBezTo>
                    <a:cubicBezTo>
                      <a:pt x="4390" y="1149"/>
                      <a:pt x="4371" y="1150"/>
                      <a:pt x="4352" y="1150"/>
                    </a:cubicBezTo>
                    <a:cubicBezTo>
                      <a:pt x="4345" y="1150"/>
                      <a:pt x="4338" y="1150"/>
                      <a:pt x="4332" y="1150"/>
                    </a:cubicBezTo>
                    <a:close/>
                    <a:moveTo>
                      <a:pt x="104" y="1156"/>
                    </a:moveTo>
                    <a:cubicBezTo>
                      <a:pt x="104" y="1157"/>
                      <a:pt x="104" y="1157"/>
                      <a:pt x="104" y="1158"/>
                    </a:cubicBezTo>
                    <a:cubicBezTo>
                      <a:pt x="106" y="1158"/>
                      <a:pt x="108" y="1158"/>
                      <a:pt x="110" y="1158"/>
                    </a:cubicBezTo>
                    <a:cubicBezTo>
                      <a:pt x="114" y="1157"/>
                      <a:pt x="118" y="1155"/>
                      <a:pt x="122" y="1155"/>
                    </a:cubicBezTo>
                    <a:cubicBezTo>
                      <a:pt x="141" y="1156"/>
                      <a:pt x="160" y="1153"/>
                      <a:pt x="179" y="1155"/>
                    </a:cubicBezTo>
                    <a:cubicBezTo>
                      <a:pt x="188" y="1156"/>
                      <a:pt x="198" y="1155"/>
                      <a:pt x="207" y="1155"/>
                    </a:cubicBezTo>
                    <a:cubicBezTo>
                      <a:pt x="216" y="1155"/>
                      <a:pt x="224" y="1157"/>
                      <a:pt x="232" y="1153"/>
                    </a:cubicBezTo>
                    <a:cubicBezTo>
                      <a:pt x="234" y="1152"/>
                      <a:pt x="237" y="1153"/>
                      <a:pt x="239" y="1153"/>
                    </a:cubicBezTo>
                    <a:cubicBezTo>
                      <a:pt x="243" y="1154"/>
                      <a:pt x="246" y="1153"/>
                      <a:pt x="249" y="1152"/>
                    </a:cubicBezTo>
                    <a:cubicBezTo>
                      <a:pt x="259" y="1151"/>
                      <a:pt x="270" y="1148"/>
                      <a:pt x="281" y="1150"/>
                    </a:cubicBezTo>
                    <a:cubicBezTo>
                      <a:pt x="288" y="1150"/>
                      <a:pt x="294" y="1151"/>
                      <a:pt x="301" y="1149"/>
                    </a:cubicBezTo>
                    <a:cubicBezTo>
                      <a:pt x="303" y="1148"/>
                      <a:pt x="307" y="1147"/>
                      <a:pt x="309" y="1148"/>
                    </a:cubicBezTo>
                    <a:cubicBezTo>
                      <a:pt x="315" y="1152"/>
                      <a:pt x="320" y="1149"/>
                      <a:pt x="326" y="1148"/>
                    </a:cubicBezTo>
                    <a:cubicBezTo>
                      <a:pt x="333" y="1147"/>
                      <a:pt x="341" y="1147"/>
                      <a:pt x="348" y="1146"/>
                    </a:cubicBezTo>
                    <a:cubicBezTo>
                      <a:pt x="357" y="1145"/>
                      <a:pt x="366" y="1147"/>
                      <a:pt x="376" y="1147"/>
                    </a:cubicBezTo>
                    <a:cubicBezTo>
                      <a:pt x="378" y="1147"/>
                      <a:pt x="381" y="1147"/>
                      <a:pt x="384" y="1147"/>
                    </a:cubicBezTo>
                    <a:cubicBezTo>
                      <a:pt x="392" y="1146"/>
                      <a:pt x="400" y="1145"/>
                      <a:pt x="409" y="1145"/>
                    </a:cubicBezTo>
                    <a:cubicBezTo>
                      <a:pt x="420" y="1144"/>
                      <a:pt x="432" y="1144"/>
                      <a:pt x="444" y="1144"/>
                    </a:cubicBezTo>
                    <a:cubicBezTo>
                      <a:pt x="448" y="1143"/>
                      <a:pt x="453" y="1142"/>
                      <a:pt x="457" y="1143"/>
                    </a:cubicBezTo>
                    <a:cubicBezTo>
                      <a:pt x="468" y="1146"/>
                      <a:pt x="478" y="1145"/>
                      <a:pt x="488" y="1145"/>
                    </a:cubicBezTo>
                    <a:cubicBezTo>
                      <a:pt x="497" y="1145"/>
                      <a:pt x="506" y="1144"/>
                      <a:pt x="515" y="1144"/>
                    </a:cubicBezTo>
                    <a:cubicBezTo>
                      <a:pt x="516" y="1143"/>
                      <a:pt x="517" y="1144"/>
                      <a:pt x="518" y="1144"/>
                    </a:cubicBezTo>
                    <a:cubicBezTo>
                      <a:pt x="523" y="1144"/>
                      <a:pt x="529" y="1143"/>
                      <a:pt x="534" y="1143"/>
                    </a:cubicBezTo>
                    <a:cubicBezTo>
                      <a:pt x="544" y="1144"/>
                      <a:pt x="552" y="1143"/>
                      <a:pt x="561" y="1140"/>
                    </a:cubicBezTo>
                    <a:cubicBezTo>
                      <a:pt x="563" y="1140"/>
                      <a:pt x="565" y="1140"/>
                      <a:pt x="566" y="1140"/>
                    </a:cubicBezTo>
                    <a:cubicBezTo>
                      <a:pt x="587" y="1144"/>
                      <a:pt x="607" y="1144"/>
                      <a:pt x="628" y="1145"/>
                    </a:cubicBezTo>
                    <a:cubicBezTo>
                      <a:pt x="632" y="1145"/>
                      <a:pt x="636" y="1146"/>
                      <a:pt x="640" y="1146"/>
                    </a:cubicBezTo>
                    <a:cubicBezTo>
                      <a:pt x="655" y="1146"/>
                      <a:pt x="671" y="1147"/>
                      <a:pt x="686" y="1146"/>
                    </a:cubicBezTo>
                    <a:cubicBezTo>
                      <a:pt x="694" y="1146"/>
                      <a:pt x="701" y="1146"/>
                      <a:pt x="708" y="1145"/>
                    </a:cubicBezTo>
                    <a:cubicBezTo>
                      <a:pt x="722" y="1145"/>
                      <a:pt x="736" y="1144"/>
                      <a:pt x="750" y="1144"/>
                    </a:cubicBezTo>
                    <a:cubicBezTo>
                      <a:pt x="771" y="1144"/>
                      <a:pt x="793" y="1145"/>
                      <a:pt x="814" y="1145"/>
                    </a:cubicBezTo>
                    <a:cubicBezTo>
                      <a:pt x="829" y="1145"/>
                      <a:pt x="844" y="1144"/>
                      <a:pt x="860" y="1143"/>
                    </a:cubicBezTo>
                    <a:cubicBezTo>
                      <a:pt x="863" y="1143"/>
                      <a:pt x="866" y="1143"/>
                      <a:pt x="869" y="1143"/>
                    </a:cubicBezTo>
                    <a:cubicBezTo>
                      <a:pt x="881" y="1142"/>
                      <a:pt x="894" y="1142"/>
                      <a:pt x="907" y="1142"/>
                    </a:cubicBezTo>
                    <a:cubicBezTo>
                      <a:pt x="918" y="1141"/>
                      <a:pt x="930" y="1141"/>
                      <a:pt x="942" y="1142"/>
                    </a:cubicBezTo>
                    <a:cubicBezTo>
                      <a:pt x="950" y="1142"/>
                      <a:pt x="958" y="1142"/>
                      <a:pt x="966" y="1143"/>
                    </a:cubicBezTo>
                    <a:cubicBezTo>
                      <a:pt x="968" y="1143"/>
                      <a:pt x="971" y="1143"/>
                      <a:pt x="973" y="1143"/>
                    </a:cubicBezTo>
                    <a:cubicBezTo>
                      <a:pt x="991" y="1143"/>
                      <a:pt x="1009" y="1143"/>
                      <a:pt x="1027" y="1143"/>
                    </a:cubicBezTo>
                    <a:cubicBezTo>
                      <a:pt x="1053" y="1143"/>
                      <a:pt x="1079" y="1142"/>
                      <a:pt x="1104" y="1143"/>
                    </a:cubicBezTo>
                    <a:cubicBezTo>
                      <a:pt x="1106" y="1144"/>
                      <a:pt x="1107" y="1143"/>
                      <a:pt x="1108" y="1143"/>
                    </a:cubicBezTo>
                    <a:cubicBezTo>
                      <a:pt x="1122" y="1143"/>
                      <a:pt x="1136" y="1142"/>
                      <a:pt x="1149" y="1142"/>
                    </a:cubicBezTo>
                    <a:cubicBezTo>
                      <a:pt x="1167" y="1142"/>
                      <a:pt x="1185" y="1142"/>
                      <a:pt x="1202" y="1141"/>
                    </a:cubicBezTo>
                    <a:cubicBezTo>
                      <a:pt x="1221" y="1140"/>
                      <a:pt x="1239" y="1144"/>
                      <a:pt x="1257" y="1138"/>
                    </a:cubicBezTo>
                    <a:cubicBezTo>
                      <a:pt x="1258" y="1138"/>
                      <a:pt x="1259" y="1139"/>
                      <a:pt x="1260" y="1139"/>
                    </a:cubicBezTo>
                    <a:cubicBezTo>
                      <a:pt x="1292" y="1139"/>
                      <a:pt x="1325" y="1141"/>
                      <a:pt x="1357" y="1137"/>
                    </a:cubicBezTo>
                    <a:cubicBezTo>
                      <a:pt x="1359" y="1137"/>
                      <a:pt x="1361" y="1138"/>
                      <a:pt x="1363" y="1138"/>
                    </a:cubicBezTo>
                    <a:cubicBezTo>
                      <a:pt x="1367" y="1138"/>
                      <a:pt x="1371" y="1139"/>
                      <a:pt x="1374" y="1139"/>
                    </a:cubicBezTo>
                    <a:cubicBezTo>
                      <a:pt x="1385" y="1139"/>
                      <a:pt x="1396" y="1139"/>
                      <a:pt x="1406" y="1137"/>
                    </a:cubicBezTo>
                    <a:cubicBezTo>
                      <a:pt x="1414" y="1135"/>
                      <a:pt x="1423" y="1136"/>
                      <a:pt x="1431" y="1136"/>
                    </a:cubicBezTo>
                    <a:cubicBezTo>
                      <a:pt x="1448" y="1136"/>
                      <a:pt x="1466" y="1137"/>
                      <a:pt x="1483" y="1137"/>
                    </a:cubicBezTo>
                    <a:cubicBezTo>
                      <a:pt x="1501" y="1137"/>
                      <a:pt x="1518" y="1136"/>
                      <a:pt x="1535" y="1135"/>
                    </a:cubicBezTo>
                    <a:cubicBezTo>
                      <a:pt x="1550" y="1135"/>
                      <a:pt x="1564" y="1134"/>
                      <a:pt x="1579" y="1133"/>
                    </a:cubicBezTo>
                    <a:cubicBezTo>
                      <a:pt x="1583" y="1133"/>
                      <a:pt x="1588" y="1131"/>
                      <a:pt x="1592" y="1132"/>
                    </a:cubicBezTo>
                    <a:cubicBezTo>
                      <a:pt x="1599" y="1134"/>
                      <a:pt x="1607" y="1134"/>
                      <a:pt x="1614" y="1133"/>
                    </a:cubicBezTo>
                    <a:cubicBezTo>
                      <a:pt x="1623" y="1132"/>
                      <a:pt x="1631" y="1133"/>
                      <a:pt x="1640" y="1131"/>
                    </a:cubicBezTo>
                    <a:cubicBezTo>
                      <a:pt x="1661" y="1127"/>
                      <a:pt x="1682" y="1131"/>
                      <a:pt x="1702" y="1130"/>
                    </a:cubicBezTo>
                    <a:cubicBezTo>
                      <a:pt x="1714" y="1129"/>
                      <a:pt x="1726" y="1131"/>
                      <a:pt x="1738" y="1130"/>
                    </a:cubicBezTo>
                    <a:cubicBezTo>
                      <a:pt x="1748" y="1130"/>
                      <a:pt x="1759" y="1129"/>
                      <a:pt x="1769" y="1129"/>
                    </a:cubicBezTo>
                    <a:cubicBezTo>
                      <a:pt x="1779" y="1129"/>
                      <a:pt x="1790" y="1129"/>
                      <a:pt x="1800" y="1128"/>
                    </a:cubicBezTo>
                    <a:cubicBezTo>
                      <a:pt x="1808" y="1128"/>
                      <a:pt x="1816" y="1127"/>
                      <a:pt x="1824" y="1127"/>
                    </a:cubicBezTo>
                    <a:cubicBezTo>
                      <a:pt x="1861" y="1127"/>
                      <a:pt x="1898" y="1126"/>
                      <a:pt x="1935" y="1127"/>
                    </a:cubicBezTo>
                    <a:cubicBezTo>
                      <a:pt x="1947" y="1127"/>
                      <a:pt x="1955" y="1125"/>
                      <a:pt x="1958" y="1112"/>
                    </a:cubicBezTo>
                    <a:cubicBezTo>
                      <a:pt x="1959" y="1110"/>
                      <a:pt x="1960" y="1109"/>
                      <a:pt x="1960" y="1107"/>
                    </a:cubicBezTo>
                    <a:cubicBezTo>
                      <a:pt x="1972" y="1089"/>
                      <a:pt x="1983" y="1071"/>
                      <a:pt x="1995" y="1053"/>
                    </a:cubicBezTo>
                    <a:cubicBezTo>
                      <a:pt x="2001" y="1045"/>
                      <a:pt x="2009" y="1037"/>
                      <a:pt x="2017" y="1029"/>
                    </a:cubicBezTo>
                    <a:cubicBezTo>
                      <a:pt x="2020" y="1026"/>
                      <a:pt x="2023" y="1023"/>
                      <a:pt x="2026" y="1018"/>
                    </a:cubicBezTo>
                    <a:cubicBezTo>
                      <a:pt x="2022" y="1018"/>
                      <a:pt x="2020" y="1017"/>
                      <a:pt x="2018" y="1017"/>
                    </a:cubicBezTo>
                    <a:cubicBezTo>
                      <a:pt x="2008" y="1018"/>
                      <a:pt x="1997" y="1018"/>
                      <a:pt x="1987" y="1019"/>
                    </a:cubicBezTo>
                    <a:cubicBezTo>
                      <a:pt x="1968" y="1020"/>
                      <a:pt x="1950" y="1021"/>
                      <a:pt x="1931" y="1021"/>
                    </a:cubicBezTo>
                    <a:cubicBezTo>
                      <a:pt x="1916" y="1021"/>
                      <a:pt x="1901" y="1019"/>
                      <a:pt x="1886" y="1019"/>
                    </a:cubicBezTo>
                    <a:cubicBezTo>
                      <a:pt x="1881" y="1018"/>
                      <a:pt x="1876" y="1019"/>
                      <a:pt x="1871" y="1019"/>
                    </a:cubicBezTo>
                    <a:cubicBezTo>
                      <a:pt x="1854" y="1019"/>
                      <a:pt x="1837" y="1019"/>
                      <a:pt x="1821" y="1019"/>
                    </a:cubicBezTo>
                    <a:cubicBezTo>
                      <a:pt x="1812" y="1018"/>
                      <a:pt x="1803" y="1015"/>
                      <a:pt x="1795" y="1017"/>
                    </a:cubicBezTo>
                    <a:cubicBezTo>
                      <a:pt x="1780" y="1019"/>
                      <a:pt x="1765" y="1015"/>
                      <a:pt x="1750" y="1018"/>
                    </a:cubicBezTo>
                    <a:cubicBezTo>
                      <a:pt x="1747" y="1018"/>
                      <a:pt x="1743" y="1017"/>
                      <a:pt x="1739" y="1017"/>
                    </a:cubicBezTo>
                    <a:cubicBezTo>
                      <a:pt x="1736" y="1017"/>
                      <a:pt x="1733" y="1017"/>
                      <a:pt x="1729" y="1017"/>
                    </a:cubicBezTo>
                    <a:cubicBezTo>
                      <a:pt x="1719" y="1017"/>
                      <a:pt x="1709" y="1018"/>
                      <a:pt x="1699" y="1017"/>
                    </a:cubicBezTo>
                    <a:cubicBezTo>
                      <a:pt x="1689" y="1016"/>
                      <a:pt x="1680" y="1015"/>
                      <a:pt x="1670" y="1017"/>
                    </a:cubicBezTo>
                    <a:cubicBezTo>
                      <a:pt x="1664" y="1018"/>
                      <a:pt x="1658" y="1018"/>
                      <a:pt x="1652" y="1017"/>
                    </a:cubicBezTo>
                    <a:cubicBezTo>
                      <a:pt x="1647" y="1017"/>
                      <a:pt x="1641" y="1015"/>
                      <a:pt x="1635" y="1015"/>
                    </a:cubicBezTo>
                    <a:cubicBezTo>
                      <a:pt x="1609" y="1015"/>
                      <a:pt x="1583" y="1015"/>
                      <a:pt x="1557" y="1016"/>
                    </a:cubicBezTo>
                    <a:cubicBezTo>
                      <a:pt x="1534" y="1017"/>
                      <a:pt x="1510" y="1013"/>
                      <a:pt x="1487" y="1018"/>
                    </a:cubicBezTo>
                    <a:cubicBezTo>
                      <a:pt x="1486" y="1018"/>
                      <a:pt x="1485" y="1018"/>
                      <a:pt x="1483" y="1018"/>
                    </a:cubicBezTo>
                    <a:cubicBezTo>
                      <a:pt x="1475" y="1018"/>
                      <a:pt x="1467" y="1017"/>
                      <a:pt x="1460" y="1017"/>
                    </a:cubicBezTo>
                    <a:cubicBezTo>
                      <a:pt x="1451" y="1018"/>
                      <a:pt x="1443" y="1019"/>
                      <a:pt x="1435" y="1019"/>
                    </a:cubicBezTo>
                    <a:cubicBezTo>
                      <a:pt x="1423" y="1019"/>
                      <a:pt x="1411" y="1019"/>
                      <a:pt x="1400" y="1019"/>
                    </a:cubicBezTo>
                    <a:cubicBezTo>
                      <a:pt x="1388" y="1019"/>
                      <a:pt x="1377" y="1016"/>
                      <a:pt x="1366" y="1020"/>
                    </a:cubicBezTo>
                    <a:cubicBezTo>
                      <a:pt x="1366" y="1020"/>
                      <a:pt x="1365" y="1020"/>
                      <a:pt x="1365" y="1020"/>
                    </a:cubicBezTo>
                    <a:cubicBezTo>
                      <a:pt x="1352" y="1020"/>
                      <a:pt x="1340" y="1019"/>
                      <a:pt x="1327" y="1019"/>
                    </a:cubicBezTo>
                    <a:cubicBezTo>
                      <a:pt x="1316" y="1019"/>
                      <a:pt x="1304" y="1019"/>
                      <a:pt x="1293" y="1020"/>
                    </a:cubicBezTo>
                    <a:cubicBezTo>
                      <a:pt x="1278" y="1021"/>
                      <a:pt x="1263" y="1022"/>
                      <a:pt x="1248" y="1023"/>
                    </a:cubicBezTo>
                    <a:cubicBezTo>
                      <a:pt x="1233" y="1023"/>
                      <a:pt x="1218" y="1022"/>
                      <a:pt x="1203" y="1022"/>
                    </a:cubicBezTo>
                    <a:cubicBezTo>
                      <a:pt x="1188" y="1023"/>
                      <a:pt x="1173" y="1024"/>
                      <a:pt x="1157" y="1024"/>
                    </a:cubicBezTo>
                    <a:cubicBezTo>
                      <a:pt x="1137" y="1023"/>
                      <a:pt x="1117" y="1021"/>
                      <a:pt x="1097" y="1024"/>
                    </a:cubicBezTo>
                    <a:cubicBezTo>
                      <a:pt x="1093" y="1025"/>
                      <a:pt x="1089" y="1024"/>
                      <a:pt x="1084" y="1025"/>
                    </a:cubicBezTo>
                    <a:cubicBezTo>
                      <a:pt x="1069" y="1026"/>
                      <a:pt x="1054" y="1027"/>
                      <a:pt x="1038" y="1025"/>
                    </a:cubicBezTo>
                    <a:cubicBezTo>
                      <a:pt x="1032" y="1024"/>
                      <a:pt x="1026" y="1024"/>
                      <a:pt x="1020" y="1025"/>
                    </a:cubicBezTo>
                    <a:cubicBezTo>
                      <a:pt x="1014" y="1027"/>
                      <a:pt x="1007" y="1027"/>
                      <a:pt x="1001" y="1027"/>
                    </a:cubicBezTo>
                    <a:cubicBezTo>
                      <a:pt x="989" y="1026"/>
                      <a:pt x="978" y="1024"/>
                      <a:pt x="966" y="1025"/>
                    </a:cubicBezTo>
                    <a:cubicBezTo>
                      <a:pt x="954" y="1025"/>
                      <a:pt x="943" y="1023"/>
                      <a:pt x="932" y="1023"/>
                    </a:cubicBezTo>
                    <a:cubicBezTo>
                      <a:pt x="922" y="1024"/>
                      <a:pt x="913" y="1023"/>
                      <a:pt x="903" y="1023"/>
                    </a:cubicBezTo>
                    <a:cubicBezTo>
                      <a:pt x="886" y="1023"/>
                      <a:pt x="869" y="1022"/>
                      <a:pt x="852" y="1022"/>
                    </a:cubicBezTo>
                    <a:cubicBezTo>
                      <a:pt x="837" y="1021"/>
                      <a:pt x="822" y="1020"/>
                      <a:pt x="807" y="1020"/>
                    </a:cubicBezTo>
                    <a:cubicBezTo>
                      <a:pt x="788" y="1019"/>
                      <a:pt x="768" y="1019"/>
                      <a:pt x="748" y="1018"/>
                    </a:cubicBezTo>
                    <a:cubicBezTo>
                      <a:pt x="739" y="1018"/>
                      <a:pt x="730" y="1021"/>
                      <a:pt x="721" y="1017"/>
                    </a:cubicBezTo>
                    <a:cubicBezTo>
                      <a:pt x="714" y="1021"/>
                      <a:pt x="706" y="1019"/>
                      <a:pt x="698" y="1019"/>
                    </a:cubicBezTo>
                    <a:cubicBezTo>
                      <a:pt x="682" y="1019"/>
                      <a:pt x="666" y="1018"/>
                      <a:pt x="649" y="1018"/>
                    </a:cubicBezTo>
                    <a:cubicBezTo>
                      <a:pt x="633" y="1018"/>
                      <a:pt x="616" y="1018"/>
                      <a:pt x="600" y="1019"/>
                    </a:cubicBezTo>
                    <a:cubicBezTo>
                      <a:pt x="592" y="1019"/>
                      <a:pt x="584" y="1018"/>
                      <a:pt x="576" y="1018"/>
                    </a:cubicBezTo>
                    <a:cubicBezTo>
                      <a:pt x="564" y="1019"/>
                      <a:pt x="552" y="1020"/>
                      <a:pt x="540" y="1020"/>
                    </a:cubicBezTo>
                    <a:cubicBezTo>
                      <a:pt x="537" y="1020"/>
                      <a:pt x="535" y="1021"/>
                      <a:pt x="532" y="1021"/>
                    </a:cubicBezTo>
                    <a:cubicBezTo>
                      <a:pt x="513" y="1023"/>
                      <a:pt x="493" y="1025"/>
                      <a:pt x="474" y="1026"/>
                    </a:cubicBezTo>
                    <a:cubicBezTo>
                      <a:pt x="460" y="1027"/>
                      <a:pt x="445" y="1025"/>
                      <a:pt x="431" y="1028"/>
                    </a:cubicBezTo>
                    <a:cubicBezTo>
                      <a:pt x="426" y="1029"/>
                      <a:pt x="422" y="1029"/>
                      <a:pt x="417" y="1030"/>
                    </a:cubicBezTo>
                    <a:cubicBezTo>
                      <a:pt x="399" y="1030"/>
                      <a:pt x="381" y="1031"/>
                      <a:pt x="364" y="1032"/>
                    </a:cubicBezTo>
                    <a:cubicBezTo>
                      <a:pt x="360" y="1032"/>
                      <a:pt x="357" y="1033"/>
                      <a:pt x="354" y="1033"/>
                    </a:cubicBezTo>
                    <a:cubicBezTo>
                      <a:pt x="342" y="1036"/>
                      <a:pt x="330" y="1036"/>
                      <a:pt x="318" y="1034"/>
                    </a:cubicBezTo>
                    <a:cubicBezTo>
                      <a:pt x="307" y="1033"/>
                      <a:pt x="296" y="1030"/>
                      <a:pt x="285" y="1030"/>
                    </a:cubicBezTo>
                    <a:cubicBezTo>
                      <a:pt x="265" y="1029"/>
                      <a:pt x="245" y="1028"/>
                      <a:pt x="225" y="1030"/>
                    </a:cubicBezTo>
                    <a:cubicBezTo>
                      <a:pt x="204" y="1031"/>
                      <a:pt x="183" y="1029"/>
                      <a:pt x="162" y="1027"/>
                    </a:cubicBezTo>
                    <a:cubicBezTo>
                      <a:pt x="142" y="1026"/>
                      <a:pt x="123" y="1026"/>
                      <a:pt x="103" y="1028"/>
                    </a:cubicBezTo>
                    <a:cubicBezTo>
                      <a:pt x="99" y="1029"/>
                      <a:pt x="94" y="1030"/>
                      <a:pt x="90" y="1031"/>
                    </a:cubicBezTo>
                    <a:cubicBezTo>
                      <a:pt x="89" y="1034"/>
                      <a:pt x="88" y="1036"/>
                      <a:pt x="87" y="1039"/>
                    </a:cubicBezTo>
                    <a:cubicBezTo>
                      <a:pt x="85" y="1036"/>
                      <a:pt x="83" y="1034"/>
                      <a:pt x="81" y="1032"/>
                    </a:cubicBezTo>
                    <a:cubicBezTo>
                      <a:pt x="72" y="1034"/>
                      <a:pt x="62" y="1036"/>
                      <a:pt x="53" y="1037"/>
                    </a:cubicBezTo>
                    <a:cubicBezTo>
                      <a:pt x="51" y="1037"/>
                      <a:pt x="48" y="1037"/>
                      <a:pt x="45" y="1037"/>
                    </a:cubicBezTo>
                    <a:cubicBezTo>
                      <a:pt x="34" y="1036"/>
                      <a:pt x="24" y="1034"/>
                      <a:pt x="12" y="1037"/>
                    </a:cubicBezTo>
                    <a:cubicBezTo>
                      <a:pt x="11" y="1039"/>
                      <a:pt x="11" y="1042"/>
                      <a:pt x="11" y="1044"/>
                    </a:cubicBezTo>
                    <a:cubicBezTo>
                      <a:pt x="12" y="1051"/>
                      <a:pt x="13" y="1058"/>
                      <a:pt x="13" y="1065"/>
                    </a:cubicBezTo>
                    <a:cubicBezTo>
                      <a:pt x="13" y="1071"/>
                      <a:pt x="13" y="1077"/>
                      <a:pt x="13" y="1083"/>
                    </a:cubicBezTo>
                    <a:cubicBezTo>
                      <a:pt x="13" y="1097"/>
                      <a:pt x="14" y="1110"/>
                      <a:pt x="14" y="1123"/>
                    </a:cubicBezTo>
                    <a:cubicBezTo>
                      <a:pt x="14" y="1135"/>
                      <a:pt x="14" y="1147"/>
                      <a:pt x="14" y="1159"/>
                    </a:cubicBezTo>
                    <a:cubicBezTo>
                      <a:pt x="26" y="1159"/>
                      <a:pt x="36" y="1159"/>
                      <a:pt x="47" y="1159"/>
                    </a:cubicBezTo>
                    <a:cubicBezTo>
                      <a:pt x="54" y="1159"/>
                      <a:pt x="62" y="1158"/>
                      <a:pt x="69" y="1158"/>
                    </a:cubicBezTo>
                    <a:cubicBezTo>
                      <a:pt x="83" y="1158"/>
                      <a:pt x="97" y="1156"/>
                      <a:pt x="110" y="1149"/>
                    </a:cubicBezTo>
                    <a:cubicBezTo>
                      <a:pt x="111" y="1148"/>
                      <a:pt x="114" y="1148"/>
                      <a:pt x="116" y="1148"/>
                    </a:cubicBezTo>
                    <a:cubicBezTo>
                      <a:pt x="116" y="1148"/>
                      <a:pt x="116" y="1149"/>
                      <a:pt x="116" y="1149"/>
                    </a:cubicBezTo>
                    <a:cubicBezTo>
                      <a:pt x="112" y="1151"/>
                      <a:pt x="108" y="1154"/>
                      <a:pt x="104" y="1156"/>
                    </a:cubicBezTo>
                    <a:close/>
                    <a:moveTo>
                      <a:pt x="2376" y="186"/>
                    </a:moveTo>
                    <a:cubicBezTo>
                      <a:pt x="2371" y="187"/>
                      <a:pt x="2368" y="187"/>
                      <a:pt x="2365" y="189"/>
                    </a:cubicBezTo>
                    <a:cubicBezTo>
                      <a:pt x="2359" y="191"/>
                      <a:pt x="2354" y="195"/>
                      <a:pt x="2348" y="198"/>
                    </a:cubicBezTo>
                    <a:cubicBezTo>
                      <a:pt x="2336" y="204"/>
                      <a:pt x="2324" y="210"/>
                      <a:pt x="2312" y="217"/>
                    </a:cubicBezTo>
                    <a:cubicBezTo>
                      <a:pt x="2300" y="224"/>
                      <a:pt x="2289" y="232"/>
                      <a:pt x="2278" y="239"/>
                    </a:cubicBezTo>
                    <a:cubicBezTo>
                      <a:pt x="2270" y="244"/>
                      <a:pt x="2261" y="249"/>
                      <a:pt x="2253" y="256"/>
                    </a:cubicBezTo>
                    <a:cubicBezTo>
                      <a:pt x="2234" y="272"/>
                      <a:pt x="2219" y="291"/>
                      <a:pt x="2208" y="314"/>
                    </a:cubicBezTo>
                    <a:cubicBezTo>
                      <a:pt x="2201" y="328"/>
                      <a:pt x="2196" y="342"/>
                      <a:pt x="2191" y="357"/>
                    </a:cubicBezTo>
                    <a:cubicBezTo>
                      <a:pt x="2188" y="364"/>
                      <a:pt x="2187" y="372"/>
                      <a:pt x="2187" y="379"/>
                    </a:cubicBezTo>
                    <a:cubicBezTo>
                      <a:pt x="2186" y="388"/>
                      <a:pt x="2186" y="397"/>
                      <a:pt x="2186" y="406"/>
                    </a:cubicBezTo>
                    <a:cubicBezTo>
                      <a:pt x="2189" y="408"/>
                      <a:pt x="2192" y="410"/>
                      <a:pt x="2195" y="411"/>
                    </a:cubicBezTo>
                    <a:cubicBezTo>
                      <a:pt x="2189" y="420"/>
                      <a:pt x="2190" y="420"/>
                      <a:pt x="2190" y="430"/>
                    </a:cubicBezTo>
                    <a:cubicBezTo>
                      <a:pt x="2191" y="432"/>
                      <a:pt x="2191" y="434"/>
                      <a:pt x="2190" y="436"/>
                    </a:cubicBezTo>
                    <a:cubicBezTo>
                      <a:pt x="2183" y="447"/>
                      <a:pt x="2187" y="458"/>
                      <a:pt x="2190" y="468"/>
                    </a:cubicBezTo>
                    <a:cubicBezTo>
                      <a:pt x="2193" y="478"/>
                      <a:pt x="2199" y="487"/>
                      <a:pt x="2201" y="496"/>
                    </a:cubicBezTo>
                    <a:cubicBezTo>
                      <a:pt x="2204" y="511"/>
                      <a:pt x="2213" y="522"/>
                      <a:pt x="2220" y="534"/>
                    </a:cubicBezTo>
                    <a:cubicBezTo>
                      <a:pt x="2226" y="544"/>
                      <a:pt x="2234" y="553"/>
                      <a:pt x="2239" y="564"/>
                    </a:cubicBezTo>
                    <a:cubicBezTo>
                      <a:pt x="2246" y="576"/>
                      <a:pt x="2255" y="588"/>
                      <a:pt x="2266" y="598"/>
                    </a:cubicBezTo>
                    <a:cubicBezTo>
                      <a:pt x="2278" y="607"/>
                      <a:pt x="2289" y="617"/>
                      <a:pt x="2301" y="625"/>
                    </a:cubicBezTo>
                    <a:cubicBezTo>
                      <a:pt x="2317" y="637"/>
                      <a:pt x="2334" y="645"/>
                      <a:pt x="2352" y="653"/>
                    </a:cubicBezTo>
                    <a:cubicBezTo>
                      <a:pt x="2364" y="659"/>
                      <a:pt x="2377" y="661"/>
                      <a:pt x="2390" y="664"/>
                    </a:cubicBezTo>
                    <a:cubicBezTo>
                      <a:pt x="2412" y="667"/>
                      <a:pt x="2433" y="670"/>
                      <a:pt x="2454" y="668"/>
                    </a:cubicBezTo>
                    <a:cubicBezTo>
                      <a:pt x="2463" y="667"/>
                      <a:pt x="2471" y="665"/>
                      <a:pt x="2480" y="664"/>
                    </a:cubicBezTo>
                    <a:cubicBezTo>
                      <a:pt x="2495" y="661"/>
                      <a:pt x="2511" y="660"/>
                      <a:pt x="2526" y="655"/>
                    </a:cubicBezTo>
                    <a:cubicBezTo>
                      <a:pt x="2537" y="652"/>
                      <a:pt x="2547" y="648"/>
                      <a:pt x="2558" y="646"/>
                    </a:cubicBezTo>
                    <a:cubicBezTo>
                      <a:pt x="2573" y="644"/>
                      <a:pt x="2586" y="636"/>
                      <a:pt x="2600" y="631"/>
                    </a:cubicBezTo>
                    <a:cubicBezTo>
                      <a:pt x="2606" y="629"/>
                      <a:pt x="2612" y="626"/>
                      <a:pt x="2618" y="623"/>
                    </a:cubicBezTo>
                    <a:cubicBezTo>
                      <a:pt x="2625" y="618"/>
                      <a:pt x="2632" y="613"/>
                      <a:pt x="2639" y="608"/>
                    </a:cubicBezTo>
                    <a:cubicBezTo>
                      <a:pt x="2648" y="601"/>
                      <a:pt x="2653" y="593"/>
                      <a:pt x="2651" y="582"/>
                    </a:cubicBezTo>
                    <a:cubicBezTo>
                      <a:pt x="2650" y="576"/>
                      <a:pt x="2652" y="572"/>
                      <a:pt x="2658" y="569"/>
                    </a:cubicBezTo>
                    <a:cubicBezTo>
                      <a:pt x="2667" y="564"/>
                      <a:pt x="2677" y="560"/>
                      <a:pt x="2687" y="559"/>
                    </a:cubicBezTo>
                    <a:cubicBezTo>
                      <a:pt x="2693" y="559"/>
                      <a:pt x="2699" y="558"/>
                      <a:pt x="2705" y="557"/>
                    </a:cubicBezTo>
                    <a:cubicBezTo>
                      <a:pt x="2704" y="553"/>
                      <a:pt x="2704" y="549"/>
                      <a:pt x="2702" y="546"/>
                    </a:cubicBezTo>
                    <a:cubicBezTo>
                      <a:pt x="2697" y="535"/>
                      <a:pt x="2696" y="523"/>
                      <a:pt x="2697" y="511"/>
                    </a:cubicBezTo>
                    <a:cubicBezTo>
                      <a:pt x="2699" y="494"/>
                      <a:pt x="2706" y="481"/>
                      <a:pt x="2724" y="476"/>
                    </a:cubicBezTo>
                    <a:cubicBezTo>
                      <a:pt x="2727" y="475"/>
                      <a:pt x="2731" y="473"/>
                      <a:pt x="2735" y="471"/>
                    </a:cubicBezTo>
                    <a:cubicBezTo>
                      <a:pt x="2730" y="464"/>
                      <a:pt x="2725" y="458"/>
                      <a:pt x="2720" y="452"/>
                    </a:cubicBezTo>
                    <a:cubicBezTo>
                      <a:pt x="2719" y="451"/>
                      <a:pt x="2718" y="449"/>
                      <a:pt x="2717" y="447"/>
                    </a:cubicBezTo>
                    <a:cubicBezTo>
                      <a:pt x="2714" y="437"/>
                      <a:pt x="2705" y="428"/>
                      <a:pt x="2706" y="416"/>
                    </a:cubicBezTo>
                    <a:cubicBezTo>
                      <a:pt x="2706" y="416"/>
                      <a:pt x="2705" y="415"/>
                      <a:pt x="2705" y="414"/>
                    </a:cubicBezTo>
                    <a:cubicBezTo>
                      <a:pt x="2697" y="400"/>
                      <a:pt x="2699" y="388"/>
                      <a:pt x="2710" y="375"/>
                    </a:cubicBezTo>
                    <a:cubicBezTo>
                      <a:pt x="2713" y="372"/>
                      <a:pt x="2715" y="369"/>
                      <a:pt x="2718" y="365"/>
                    </a:cubicBezTo>
                    <a:cubicBezTo>
                      <a:pt x="2711" y="361"/>
                      <a:pt x="2705" y="358"/>
                      <a:pt x="2700" y="353"/>
                    </a:cubicBezTo>
                    <a:cubicBezTo>
                      <a:pt x="2686" y="338"/>
                      <a:pt x="2678" y="320"/>
                      <a:pt x="2672" y="300"/>
                    </a:cubicBezTo>
                    <a:cubicBezTo>
                      <a:pt x="2670" y="292"/>
                      <a:pt x="2669" y="283"/>
                      <a:pt x="2665" y="276"/>
                    </a:cubicBezTo>
                    <a:cubicBezTo>
                      <a:pt x="2662" y="269"/>
                      <a:pt x="2660" y="263"/>
                      <a:pt x="2661" y="255"/>
                    </a:cubicBezTo>
                    <a:cubicBezTo>
                      <a:pt x="2661" y="251"/>
                      <a:pt x="2661" y="246"/>
                      <a:pt x="2662" y="239"/>
                    </a:cubicBezTo>
                    <a:cubicBezTo>
                      <a:pt x="2658" y="238"/>
                      <a:pt x="2654" y="237"/>
                      <a:pt x="2651" y="236"/>
                    </a:cubicBezTo>
                    <a:cubicBezTo>
                      <a:pt x="2645" y="235"/>
                      <a:pt x="2639" y="234"/>
                      <a:pt x="2634" y="232"/>
                    </a:cubicBezTo>
                    <a:cubicBezTo>
                      <a:pt x="2624" y="227"/>
                      <a:pt x="2613" y="223"/>
                      <a:pt x="2605" y="216"/>
                    </a:cubicBezTo>
                    <a:cubicBezTo>
                      <a:pt x="2596" y="210"/>
                      <a:pt x="2589" y="202"/>
                      <a:pt x="2585" y="191"/>
                    </a:cubicBezTo>
                    <a:cubicBezTo>
                      <a:pt x="2582" y="186"/>
                      <a:pt x="2581" y="179"/>
                      <a:pt x="2574" y="177"/>
                    </a:cubicBezTo>
                    <a:cubicBezTo>
                      <a:pt x="2561" y="173"/>
                      <a:pt x="2548" y="168"/>
                      <a:pt x="2534" y="166"/>
                    </a:cubicBezTo>
                    <a:cubicBezTo>
                      <a:pt x="2520" y="164"/>
                      <a:pt x="2506" y="165"/>
                      <a:pt x="2491" y="165"/>
                    </a:cubicBezTo>
                    <a:cubicBezTo>
                      <a:pt x="2473" y="164"/>
                      <a:pt x="2454" y="166"/>
                      <a:pt x="2435" y="167"/>
                    </a:cubicBezTo>
                    <a:cubicBezTo>
                      <a:pt x="2418" y="168"/>
                      <a:pt x="2402" y="173"/>
                      <a:pt x="2385" y="178"/>
                    </a:cubicBezTo>
                    <a:cubicBezTo>
                      <a:pt x="2381" y="180"/>
                      <a:pt x="2376" y="182"/>
                      <a:pt x="2376" y="186"/>
                    </a:cubicBezTo>
                    <a:close/>
                    <a:moveTo>
                      <a:pt x="1851" y="1326"/>
                    </a:moveTo>
                    <a:cubicBezTo>
                      <a:pt x="1851" y="1325"/>
                      <a:pt x="1851" y="1324"/>
                      <a:pt x="1851" y="1324"/>
                    </a:cubicBezTo>
                    <a:cubicBezTo>
                      <a:pt x="1841" y="1322"/>
                      <a:pt x="1831" y="1320"/>
                      <a:pt x="1822" y="1319"/>
                    </a:cubicBezTo>
                    <a:cubicBezTo>
                      <a:pt x="1817" y="1318"/>
                      <a:pt x="1812" y="1317"/>
                      <a:pt x="1808" y="1318"/>
                    </a:cubicBezTo>
                    <a:cubicBezTo>
                      <a:pt x="1794" y="1320"/>
                      <a:pt x="1780" y="1319"/>
                      <a:pt x="1767" y="1324"/>
                    </a:cubicBezTo>
                    <a:cubicBezTo>
                      <a:pt x="1765" y="1325"/>
                      <a:pt x="1763" y="1325"/>
                      <a:pt x="1762" y="1325"/>
                    </a:cubicBezTo>
                    <a:cubicBezTo>
                      <a:pt x="1748" y="1329"/>
                      <a:pt x="1734" y="1333"/>
                      <a:pt x="1720" y="1337"/>
                    </a:cubicBezTo>
                    <a:cubicBezTo>
                      <a:pt x="1711" y="1340"/>
                      <a:pt x="1702" y="1345"/>
                      <a:pt x="1692" y="1348"/>
                    </a:cubicBezTo>
                    <a:cubicBezTo>
                      <a:pt x="1669" y="1357"/>
                      <a:pt x="1646" y="1366"/>
                      <a:pt x="1626" y="1381"/>
                    </a:cubicBezTo>
                    <a:cubicBezTo>
                      <a:pt x="1606" y="1395"/>
                      <a:pt x="1586" y="1409"/>
                      <a:pt x="1566" y="1424"/>
                    </a:cubicBezTo>
                    <a:cubicBezTo>
                      <a:pt x="1546" y="1439"/>
                      <a:pt x="1528" y="1458"/>
                      <a:pt x="1518" y="1482"/>
                    </a:cubicBezTo>
                    <a:cubicBezTo>
                      <a:pt x="1516" y="1485"/>
                      <a:pt x="1514" y="1489"/>
                      <a:pt x="1512" y="1492"/>
                    </a:cubicBezTo>
                    <a:cubicBezTo>
                      <a:pt x="1503" y="1502"/>
                      <a:pt x="1505" y="1512"/>
                      <a:pt x="1510" y="1522"/>
                    </a:cubicBezTo>
                    <a:cubicBezTo>
                      <a:pt x="1512" y="1525"/>
                      <a:pt x="1514" y="1528"/>
                      <a:pt x="1516" y="1530"/>
                    </a:cubicBezTo>
                    <a:cubicBezTo>
                      <a:pt x="1526" y="1543"/>
                      <a:pt x="1536" y="1556"/>
                      <a:pt x="1546" y="1568"/>
                    </a:cubicBezTo>
                    <a:cubicBezTo>
                      <a:pt x="1553" y="1575"/>
                      <a:pt x="1560" y="1582"/>
                      <a:pt x="1568" y="1589"/>
                    </a:cubicBezTo>
                    <a:cubicBezTo>
                      <a:pt x="1578" y="1598"/>
                      <a:pt x="1589" y="1605"/>
                      <a:pt x="1599" y="1614"/>
                    </a:cubicBezTo>
                    <a:cubicBezTo>
                      <a:pt x="1616" y="1629"/>
                      <a:pt x="1636" y="1637"/>
                      <a:pt x="1660" y="1636"/>
                    </a:cubicBezTo>
                    <a:cubicBezTo>
                      <a:pt x="1678" y="1635"/>
                      <a:pt x="1696" y="1636"/>
                      <a:pt x="1714" y="1637"/>
                    </a:cubicBezTo>
                    <a:cubicBezTo>
                      <a:pt x="1734" y="1637"/>
                      <a:pt x="1754" y="1639"/>
                      <a:pt x="1774" y="1640"/>
                    </a:cubicBezTo>
                    <a:cubicBezTo>
                      <a:pt x="1783" y="1640"/>
                      <a:pt x="1793" y="1640"/>
                      <a:pt x="1802" y="1640"/>
                    </a:cubicBezTo>
                    <a:cubicBezTo>
                      <a:pt x="1820" y="1641"/>
                      <a:pt x="1837" y="1642"/>
                      <a:pt x="1855" y="1642"/>
                    </a:cubicBezTo>
                    <a:cubicBezTo>
                      <a:pt x="1882" y="1641"/>
                      <a:pt x="1910" y="1640"/>
                      <a:pt x="1938" y="1639"/>
                    </a:cubicBezTo>
                    <a:cubicBezTo>
                      <a:pt x="1949" y="1638"/>
                      <a:pt x="1959" y="1639"/>
                      <a:pt x="1970" y="1638"/>
                    </a:cubicBezTo>
                    <a:cubicBezTo>
                      <a:pt x="1987" y="1637"/>
                      <a:pt x="2005" y="1636"/>
                      <a:pt x="2022" y="1635"/>
                    </a:cubicBezTo>
                    <a:cubicBezTo>
                      <a:pt x="2035" y="1634"/>
                      <a:pt x="2049" y="1635"/>
                      <a:pt x="2062" y="1634"/>
                    </a:cubicBezTo>
                    <a:cubicBezTo>
                      <a:pt x="2092" y="1633"/>
                      <a:pt x="2121" y="1631"/>
                      <a:pt x="2151" y="1630"/>
                    </a:cubicBezTo>
                    <a:cubicBezTo>
                      <a:pt x="2172" y="1629"/>
                      <a:pt x="2193" y="1628"/>
                      <a:pt x="2214" y="1628"/>
                    </a:cubicBezTo>
                    <a:cubicBezTo>
                      <a:pt x="2223" y="1628"/>
                      <a:pt x="2232" y="1628"/>
                      <a:pt x="2241" y="1627"/>
                    </a:cubicBezTo>
                    <a:cubicBezTo>
                      <a:pt x="2255" y="1627"/>
                      <a:pt x="2268" y="1625"/>
                      <a:pt x="2282" y="1625"/>
                    </a:cubicBezTo>
                    <a:cubicBezTo>
                      <a:pt x="2304" y="1624"/>
                      <a:pt x="2325" y="1624"/>
                      <a:pt x="2347" y="1624"/>
                    </a:cubicBezTo>
                    <a:cubicBezTo>
                      <a:pt x="2366" y="1624"/>
                      <a:pt x="2385" y="1624"/>
                      <a:pt x="2405" y="1624"/>
                    </a:cubicBezTo>
                    <a:cubicBezTo>
                      <a:pt x="2418" y="1624"/>
                      <a:pt x="2431" y="1623"/>
                      <a:pt x="2444" y="1623"/>
                    </a:cubicBezTo>
                    <a:cubicBezTo>
                      <a:pt x="2459" y="1623"/>
                      <a:pt x="2474" y="1622"/>
                      <a:pt x="2488" y="1622"/>
                    </a:cubicBezTo>
                    <a:cubicBezTo>
                      <a:pt x="2502" y="1622"/>
                      <a:pt x="2515" y="1622"/>
                      <a:pt x="2529" y="1622"/>
                    </a:cubicBezTo>
                    <a:cubicBezTo>
                      <a:pt x="2529" y="1618"/>
                      <a:pt x="2528" y="1616"/>
                      <a:pt x="2528" y="1613"/>
                    </a:cubicBezTo>
                    <a:cubicBezTo>
                      <a:pt x="2525" y="1600"/>
                      <a:pt x="2520" y="1587"/>
                      <a:pt x="2519" y="1574"/>
                    </a:cubicBezTo>
                    <a:cubicBezTo>
                      <a:pt x="2517" y="1555"/>
                      <a:pt x="2516" y="1537"/>
                      <a:pt x="2515" y="1518"/>
                    </a:cubicBezTo>
                    <a:cubicBezTo>
                      <a:pt x="2515" y="1508"/>
                      <a:pt x="2511" y="1502"/>
                      <a:pt x="2502" y="1498"/>
                    </a:cubicBezTo>
                    <a:cubicBezTo>
                      <a:pt x="2488" y="1492"/>
                      <a:pt x="2474" y="1485"/>
                      <a:pt x="2461" y="1475"/>
                    </a:cubicBezTo>
                    <a:cubicBezTo>
                      <a:pt x="2454" y="1469"/>
                      <a:pt x="2444" y="1468"/>
                      <a:pt x="2435" y="1474"/>
                    </a:cubicBezTo>
                    <a:cubicBezTo>
                      <a:pt x="2417" y="1485"/>
                      <a:pt x="2400" y="1496"/>
                      <a:pt x="2382" y="1506"/>
                    </a:cubicBezTo>
                    <a:cubicBezTo>
                      <a:pt x="2377" y="1509"/>
                      <a:pt x="2372" y="1511"/>
                      <a:pt x="2367" y="1512"/>
                    </a:cubicBezTo>
                    <a:cubicBezTo>
                      <a:pt x="2361" y="1514"/>
                      <a:pt x="2355" y="1514"/>
                      <a:pt x="2350" y="1516"/>
                    </a:cubicBezTo>
                    <a:cubicBezTo>
                      <a:pt x="2328" y="1524"/>
                      <a:pt x="2305" y="1526"/>
                      <a:pt x="2283" y="1527"/>
                    </a:cubicBezTo>
                    <a:cubicBezTo>
                      <a:pt x="2275" y="1528"/>
                      <a:pt x="2268" y="1529"/>
                      <a:pt x="2260" y="1528"/>
                    </a:cubicBezTo>
                    <a:cubicBezTo>
                      <a:pt x="2247" y="1528"/>
                      <a:pt x="2234" y="1525"/>
                      <a:pt x="2220" y="1525"/>
                    </a:cubicBezTo>
                    <a:cubicBezTo>
                      <a:pt x="2204" y="1526"/>
                      <a:pt x="2190" y="1519"/>
                      <a:pt x="2174" y="1519"/>
                    </a:cubicBezTo>
                    <a:cubicBezTo>
                      <a:pt x="2172" y="1518"/>
                      <a:pt x="2171" y="1518"/>
                      <a:pt x="2169" y="1517"/>
                    </a:cubicBezTo>
                    <a:cubicBezTo>
                      <a:pt x="2161" y="1514"/>
                      <a:pt x="2153" y="1510"/>
                      <a:pt x="2145" y="1507"/>
                    </a:cubicBezTo>
                    <a:cubicBezTo>
                      <a:pt x="2134" y="1502"/>
                      <a:pt x="2122" y="1497"/>
                      <a:pt x="2111" y="1492"/>
                    </a:cubicBezTo>
                    <a:cubicBezTo>
                      <a:pt x="2097" y="1485"/>
                      <a:pt x="2085" y="1476"/>
                      <a:pt x="2072" y="1468"/>
                    </a:cubicBezTo>
                    <a:cubicBezTo>
                      <a:pt x="2065" y="1464"/>
                      <a:pt x="2057" y="1461"/>
                      <a:pt x="2051" y="1456"/>
                    </a:cubicBezTo>
                    <a:cubicBezTo>
                      <a:pt x="2034" y="1442"/>
                      <a:pt x="2017" y="1429"/>
                      <a:pt x="2001" y="1414"/>
                    </a:cubicBezTo>
                    <a:cubicBezTo>
                      <a:pt x="1988" y="1402"/>
                      <a:pt x="1977" y="1388"/>
                      <a:pt x="1966" y="1374"/>
                    </a:cubicBezTo>
                    <a:cubicBezTo>
                      <a:pt x="1962" y="1369"/>
                      <a:pt x="1959" y="1365"/>
                      <a:pt x="1952" y="1361"/>
                    </a:cubicBezTo>
                    <a:cubicBezTo>
                      <a:pt x="1939" y="1355"/>
                      <a:pt x="1926" y="1347"/>
                      <a:pt x="1914" y="1339"/>
                    </a:cubicBezTo>
                    <a:cubicBezTo>
                      <a:pt x="1904" y="1332"/>
                      <a:pt x="1894" y="1332"/>
                      <a:pt x="1883" y="1334"/>
                    </a:cubicBezTo>
                    <a:cubicBezTo>
                      <a:pt x="1878" y="1335"/>
                      <a:pt x="1874" y="1336"/>
                      <a:pt x="1870" y="1336"/>
                    </a:cubicBezTo>
                    <a:cubicBezTo>
                      <a:pt x="1859" y="1334"/>
                      <a:pt x="1848" y="1335"/>
                      <a:pt x="1837" y="1334"/>
                    </a:cubicBezTo>
                    <a:cubicBezTo>
                      <a:pt x="1834" y="1333"/>
                      <a:pt x="1830" y="1332"/>
                      <a:pt x="1826" y="1331"/>
                    </a:cubicBezTo>
                    <a:cubicBezTo>
                      <a:pt x="1827" y="1330"/>
                      <a:pt x="1827" y="1330"/>
                      <a:pt x="1827" y="1329"/>
                    </a:cubicBezTo>
                    <a:cubicBezTo>
                      <a:pt x="1835" y="1328"/>
                      <a:pt x="1843" y="1327"/>
                      <a:pt x="1851" y="1326"/>
                    </a:cubicBezTo>
                    <a:close/>
                    <a:moveTo>
                      <a:pt x="5712" y="1245"/>
                    </a:moveTo>
                    <a:cubicBezTo>
                      <a:pt x="5712" y="1242"/>
                      <a:pt x="5712" y="1241"/>
                      <a:pt x="5712" y="1239"/>
                    </a:cubicBezTo>
                    <a:cubicBezTo>
                      <a:pt x="5712" y="1212"/>
                      <a:pt x="5713" y="1185"/>
                      <a:pt x="5716" y="1157"/>
                    </a:cubicBezTo>
                    <a:cubicBezTo>
                      <a:pt x="5720" y="1130"/>
                      <a:pt x="5725" y="1103"/>
                      <a:pt x="5738" y="1078"/>
                    </a:cubicBezTo>
                    <a:cubicBezTo>
                      <a:pt x="5752" y="1053"/>
                      <a:pt x="5767" y="1028"/>
                      <a:pt x="5781" y="1003"/>
                    </a:cubicBezTo>
                    <a:cubicBezTo>
                      <a:pt x="5782" y="1001"/>
                      <a:pt x="5784" y="1000"/>
                      <a:pt x="5785" y="998"/>
                    </a:cubicBezTo>
                    <a:cubicBezTo>
                      <a:pt x="5801" y="980"/>
                      <a:pt x="5817" y="961"/>
                      <a:pt x="5833" y="943"/>
                    </a:cubicBezTo>
                    <a:cubicBezTo>
                      <a:pt x="5843" y="932"/>
                      <a:pt x="5852" y="920"/>
                      <a:pt x="5860" y="906"/>
                    </a:cubicBezTo>
                    <a:cubicBezTo>
                      <a:pt x="5868" y="891"/>
                      <a:pt x="5876" y="875"/>
                      <a:pt x="5882" y="859"/>
                    </a:cubicBezTo>
                    <a:cubicBezTo>
                      <a:pt x="5887" y="847"/>
                      <a:pt x="5891" y="836"/>
                      <a:pt x="5894" y="824"/>
                    </a:cubicBezTo>
                    <a:cubicBezTo>
                      <a:pt x="5895" y="821"/>
                      <a:pt x="5896" y="818"/>
                      <a:pt x="5895" y="815"/>
                    </a:cubicBezTo>
                    <a:cubicBezTo>
                      <a:pt x="5893" y="810"/>
                      <a:pt x="5893" y="806"/>
                      <a:pt x="5897" y="802"/>
                    </a:cubicBezTo>
                    <a:cubicBezTo>
                      <a:pt x="5903" y="796"/>
                      <a:pt x="5904" y="789"/>
                      <a:pt x="5905" y="781"/>
                    </a:cubicBezTo>
                    <a:cubicBezTo>
                      <a:pt x="5906" y="772"/>
                      <a:pt x="5907" y="764"/>
                      <a:pt x="5909" y="755"/>
                    </a:cubicBezTo>
                    <a:cubicBezTo>
                      <a:pt x="5909" y="750"/>
                      <a:pt x="5910" y="746"/>
                      <a:pt x="5909" y="741"/>
                    </a:cubicBezTo>
                    <a:cubicBezTo>
                      <a:pt x="5909" y="727"/>
                      <a:pt x="5914" y="713"/>
                      <a:pt x="5908" y="699"/>
                    </a:cubicBezTo>
                    <a:cubicBezTo>
                      <a:pt x="5907" y="698"/>
                      <a:pt x="5908" y="695"/>
                      <a:pt x="5908" y="693"/>
                    </a:cubicBezTo>
                    <a:cubicBezTo>
                      <a:pt x="5911" y="684"/>
                      <a:pt x="5910" y="674"/>
                      <a:pt x="5908" y="665"/>
                    </a:cubicBezTo>
                    <a:cubicBezTo>
                      <a:pt x="5907" y="649"/>
                      <a:pt x="5899" y="635"/>
                      <a:pt x="5893" y="621"/>
                    </a:cubicBezTo>
                    <a:cubicBezTo>
                      <a:pt x="5889" y="610"/>
                      <a:pt x="5882" y="600"/>
                      <a:pt x="5878" y="589"/>
                    </a:cubicBezTo>
                    <a:cubicBezTo>
                      <a:pt x="5872" y="573"/>
                      <a:pt x="5862" y="559"/>
                      <a:pt x="5853" y="545"/>
                    </a:cubicBezTo>
                    <a:cubicBezTo>
                      <a:pt x="5839" y="525"/>
                      <a:pt x="5825" y="505"/>
                      <a:pt x="5810" y="487"/>
                    </a:cubicBezTo>
                    <a:cubicBezTo>
                      <a:pt x="5799" y="475"/>
                      <a:pt x="5787" y="462"/>
                      <a:pt x="5774" y="454"/>
                    </a:cubicBezTo>
                    <a:cubicBezTo>
                      <a:pt x="5753" y="440"/>
                      <a:pt x="5730" y="431"/>
                      <a:pt x="5705" y="426"/>
                    </a:cubicBezTo>
                    <a:cubicBezTo>
                      <a:pt x="5694" y="424"/>
                      <a:pt x="5683" y="422"/>
                      <a:pt x="5671" y="420"/>
                    </a:cubicBezTo>
                    <a:cubicBezTo>
                      <a:pt x="5659" y="418"/>
                      <a:pt x="5647" y="415"/>
                      <a:pt x="5635" y="414"/>
                    </a:cubicBezTo>
                    <a:cubicBezTo>
                      <a:pt x="5626" y="412"/>
                      <a:pt x="5617" y="413"/>
                      <a:pt x="5608" y="412"/>
                    </a:cubicBezTo>
                    <a:cubicBezTo>
                      <a:pt x="5596" y="411"/>
                      <a:pt x="5584" y="409"/>
                      <a:pt x="5572" y="411"/>
                    </a:cubicBezTo>
                    <a:cubicBezTo>
                      <a:pt x="5546" y="414"/>
                      <a:pt x="5521" y="419"/>
                      <a:pt x="5495" y="424"/>
                    </a:cubicBezTo>
                    <a:cubicBezTo>
                      <a:pt x="5494" y="424"/>
                      <a:pt x="5493" y="424"/>
                      <a:pt x="5492" y="425"/>
                    </a:cubicBezTo>
                    <a:cubicBezTo>
                      <a:pt x="5482" y="428"/>
                      <a:pt x="5472" y="431"/>
                      <a:pt x="5461" y="433"/>
                    </a:cubicBezTo>
                    <a:cubicBezTo>
                      <a:pt x="5442" y="436"/>
                      <a:pt x="5427" y="447"/>
                      <a:pt x="5410" y="455"/>
                    </a:cubicBezTo>
                    <a:cubicBezTo>
                      <a:pt x="5400" y="459"/>
                      <a:pt x="5392" y="466"/>
                      <a:pt x="5383" y="470"/>
                    </a:cubicBezTo>
                    <a:cubicBezTo>
                      <a:pt x="5370" y="476"/>
                      <a:pt x="5358" y="483"/>
                      <a:pt x="5347" y="492"/>
                    </a:cubicBezTo>
                    <a:cubicBezTo>
                      <a:pt x="5332" y="505"/>
                      <a:pt x="5319" y="518"/>
                      <a:pt x="5308" y="535"/>
                    </a:cubicBezTo>
                    <a:cubicBezTo>
                      <a:pt x="5305" y="540"/>
                      <a:pt x="5303" y="546"/>
                      <a:pt x="5300" y="551"/>
                    </a:cubicBezTo>
                    <a:cubicBezTo>
                      <a:pt x="5294" y="560"/>
                      <a:pt x="5288" y="569"/>
                      <a:pt x="5283" y="579"/>
                    </a:cubicBezTo>
                    <a:cubicBezTo>
                      <a:pt x="5270" y="606"/>
                      <a:pt x="5259" y="634"/>
                      <a:pt x="5263" y="664"/>
                    </a:cubicBezTo>
                    <a:cubicBezTo>
                      <a:pt x="5264" y="674"/>
                      <a:pt x="5264" y="683"/>
                      <a:pt x="5271" y="691"/>
                    </a:cubicBezTo>
                    <a:cubicBezTo>
                      <a:pt x="5273" y="693"/>
                      <a:pt x="5274" y="696"/>
                      <a:pt x="5275" y="698"/>
                    </a:cubicBezTo>
                    <a:cubicBezTo>
                      <a:pt x="5277" y="710"/>
                      <a:pt x="5287" y="715"/>
                      <a:pt x="5295" y="722"/>
                    </a:cubicBezTo>
                    <a:cubicBezTo>
                      <a:pt x="5296" y="720"/>
                      <a:pt x="5298" y="719"/>
                      <a:pt x="5298" y="717"/>
                    </a:cubicBezTo>
                    <a:cubicBezTo>
                      <a:pt x="5306" y="697"/>
                      <a:pt x="5314" y="677"/>
                      <a:pt x="5320" y="657"/>
                    </a:cubicBezTo>
                    <a:cubicBezTo>
                      <a:pt x="5322" y="646"/>
                      <a:pt x="5327" y="636"/>
                      <a:pt x="5331" y="626"/>
                    </a:cubicBezTo>
                    <a:cubicBezTo>
                      <a:pt x="5333" y="621"/>
                      <a:pt x="5337" y="617"/>
                      <a:pt x="5343" y="616"/>
                    </a:cubicBezTo>
                    <a:cubicBezTo>
                      <a:pt x="5346" y="642"/>
                      <a:pt x="5367" y="691"/>
                      <a:pt x="5380" y="704"/>
                    </a:cubicBezTo>
                    <a:cubicBezTo>
                      <a:pt x="5382" y="696"/>
                      <a:pt x="5384" y="688"/>
                      <a:pt x="5385" y="680"/>
                    </a:cubicBezTo>
                    <a:cubicBezTo>
                      <a:pt x="5389" y="658"/>
                      <a:pt x="5392" y="637"/>
                      <a:pt x="5397" y="615"/>
                    </a:cubicBezTo>
                    <a:cubicBezTo>
                      <a:pt x="5399" y="605"/>
                      <a:pt x="5401" y="595"/>
                      <a:pt x="5413" y="589"/>
                    </a:cubicBezTo>
                    <a:cubicBezTo>
                      <a:pt x="5413" y="606"/>
                      <a:pt x="5416" y="620"/>
                      <a:pt x="5424" y="633"/>
                    </a:cubicBezTo>
                    <a:cubicBezTo>
                      <a:pt x="5432" y="646"/>
                      <a:pt x="5438" y="660"/>
                      <a:pt x="5452" y="668"/>
                    </a:cubicBezTo>
                    <a:cubicBezTo>
                      <a:pt x="5453" y="666"/>
                      <a:pt x="5454" y="665"/>
                      <a:pt x="5454" y="664"/>
                    </a:cubicBezTo>
                    <a:cubicBezTo>
                      <a:pt x="5456" y="650"/>
                      <a:pt x="5458" y="636"/>
                      <a:pt x="5458" y="622"/>
                    </a:cubicBezTo>
                    <a:cubicBezTo>
                      <a:pt x="5459" y="614"/>
                      <a:pt x="5459" y="606"/>
                      <a:pt x="5463" y="599"/>
                    </a:cubicBezTo>
                    <a:cubicBezTo>
                      <a:pt x="5470" y="587"/>
                      <a:pt x="5475" y="575"/>
                      <a:pt x="5482" y="563"/>
                    </a:cubicBezTo>
                    <a:cubicBezTo>
                      <a:pt x="5484" y="560"/>
                      <a:pt x="5487" y="556"/>
                      <a:pt x="5491" y="557"/>
                    </a:cubicBezTo>
                    <a:cubicBezTo>
                      <a:pt x="5496" y="559"/>
                      <a:pt x="5495" y="564"/>
                      <a:pt x="5495" y="567"/>
                    </a:cubicBezTo>
                    <a:cubicBezTo>
                      <a:pt x="5494" y="590"/>
                      <a:pt x="5503" y="611"/>
                      <a:pt x="5510" y="633"/>
                    </a:cubicBezTo>
                    <a:cubicBezTo>
                      <a:pt x="5511" y="635"/>
                      <a:pt x="5513" y="636"/>
                      <a:pt x="5515" y="638"/>
                    </a:cubicBezTo>
                    <a:cubicBezTo>
                      <a:pt x="5521" y="627"/>
                      <a:pt x="5526" y="617"/>
                      <a:pt x="5532" y="607"/>
                    </a:cubicBezTo>
                    <a:cubicBezTo>
                      <a:pt x="5539" y="595"/>
                      <a:pt x="5546" y="583"/>
                      <a:pt x="5556" y="573"/>
                    </a:cubicBezTo>
                    <a:cubicBezTo>
                      <a:pt x="5565" y="563"/>
                      <a:pt x="5574" y="553"/>
                      <a:pt x="5585" y="546"/>
                    </a:cubicBezTo>
                    <a:cubicBezTo>
                      <a:pt x="5593" y="540"/>
                      <a:pt x="5602" y="535"/>
                      <a:pt x="5611" y="531"/>
                    </a:cubicBezTo>
                    <a:cubicBezTo>
                      <a:pt x="5615" y="528"/>
                      <a:pt x="5621" y="527"/>
                      <a:pt x="5625" y="525"/>
                    </a:cubicBezTo>
                    <a:cubicBezTo>
                      <a:pt x="5638" y="517"/>
                      <a:pt x="5652" y="513"/>
                      <a:pt x="5667" y="511"/>
                    </a:cubicBezTo>
                    <a:cubicBezTo>
                      <a:pt x="5682" y="509"/>
                      <a:pt x="5696" y="510"/>
                      <a:pt x="5711" y="511"/>
                    </a:cubicBezTo>
                    <a:cubicBezTo>
                      <a:pt x="5726" y="512"/>
                      <a:pt x="5739" y="516"/>
                      <a:pt x="5752" y="524"/>
                    </a:cubicBezTo>
                    <a:cubicBezTo>
                      <a:pt x="5752" y="532"/>
                      <a:pt x="5749" y="537"/>
                      <a:pt x="5742" y="541"/>
                    </a:cubicBezTo>
                    <a:cubicBezTo>
                      <a:pt x="5735" y="544"/>
                      <a:pt x="5727" y="547"/>
                      <a:pt x="5722" y="554"/>
                    </a:cubicBezTo>
                    <a:cubicBezTo>
                      <a:pt x="5719" y="558"/>
                      <a:pt x="5716" y="561"/>
                      <a:pt x="5713" y="565"/>
                    </a:cubicBezTo>
                    <a:cubicBezTo>
                      <a:pt x="5708" y="571"/>
                      <a:pt x="5704" y="578"/>
                      <a:pt x="5703" y="588"/>
                    </a:cubicBezTo>
                    <a:cubicBezTo>
                      <a:pt x="5734" y="568"/>
                      <a:pt x="5763" y="577"/>
                      <a:pt x="5793" y="588"/>
                    </a:cubicBezTo>
                    <a:cubicBezTo>
                      <a:pt x="5791" y="602"/>
                      <a:pt x="5789" y="616"/>
                      <a:pt x="5786" y="629"/>
                    </a:cubicBezTo>
                    <a:cubicBezTo>
                      <a:pt x="5782" y="642"/>
                      <a:pt x="5777" y="655"/>
                      <a:pt x="5767" y="666"/>
                    </a:cubicBezTo>
                    <a:cubicBezTo>
                      <a:pt x="5758" y="676"/>
                      <a:pt x="5748" y="685"/>
                      <a:pt x="5738" y="695"/>
                    </a:cubicBezTo>
                    <a:cubicBezTo>
                      <a:pt x="5745" y="697"/>
                      <a:pt x="5751" y="697"/>
                      <a:pt x="5757" y="695"/>
                    </a:cubicBezTo>
                    <a:cubicBezTo>
                      <a:pt x="5771" y="691"/>
                      <a:pt x="5785" y="688"/>
                      <a:pt x="5797" y="680"/>
                    </a:cubicBezTo>
                    <a:cubicBezTo>
                      <a:pt x="5803" y="677"/>
                      <a:pt x="5808" y="673"/>
                      <a:pt x="5816" y="672"/>
                    </a:cubicBezTo>
                    <a:cubicBezTo>
                      <a:pt x="5815" y="675"/>
                      <a:pt x="5816" y="678"/>
                      <a:pt x="5815" y="680"/>
                    </a:cubicBezTo>
                    <a:cubicBezTo>
                      <a:pt x="5805" y="709"/>
                      <a:pt x="5785" y="731"/>
                      <a:pt x="5762" y="750"/>
                    </a:cubicBezTo>
                    <a:cubicBezTo>
                      <a:pt x="5787" y="749"/>
                      <a:pt x="5812" y="744"/>
                      <a:pt x="5837" y="739"/>
                    </a:cubicBezTo>
                    <a:cubicBezTo>
                      <a:pt x="5837" y="743"/>
                      <a:pt x="5837" y="747"/>
                      <a:pt x="5837" y="750"/>
                    </a:cubicBezTo>
                    <a:cubicBezTo>
                      <a:pt x="5827" y="791"/>
                      <a:pt x="5802" y="820"/>
                      <a:pt x="5764" y="842"/>
                    </a:cubicBezTo>
                    <a:cubicBezTo>
                      <a:pt x="5785" y="848"/>
                      <a:pt x="5805" y="849"/>
                      <a:pt x="5825" y="848"/>
                    </a:cubicBezTo>
                    <a:cubicBezTo>
                      <a:pt x="5823" y="854"/>
                      <a:pt x="5822" y="859"/>
                      <a:pt x="5818" y="863"/>
                    </a:cubicBezTo>
                    <a:cubicBezTo>
                      <a:pt x="5815" y="866"/>
                      <a:pt x="5813" y="869"/>
                      <a:pt x="5811" y="872"/>
                    </a:cubicBezTo>
                    <a:cubicBezTo>
                      <a:pt x="5803" y="887"/>
                      <a:pt x="5796" y="903"/>
                      <a:pt x="5780" y="912"/>
                    </a:cubicBezTo>
                    <a:cubicBezTo>
                      <a:pt x="5778" y="913"/>
                      <a:pt x="5777" y="916"/>
                      <a:pt x="5775" y="917"/>
                    </a:cubicBezTo>
                    <a:cubicBezTo>
                      <a:pt x="5771" y="920"/>
                      <a:pt x="5768" y="924"/>
                      <a:pt x="5764" y="926"/>
                    </a:cubicBezTo>
                    <a:cubicBezTo>
                      <a:pt x="5761" y="929"/>
                      <a:pt x="5756" y="930"/>
                      <a:pt x="5756" y="937"/>
                    </a:cubicBezTo>
                    <a:cubicBezTo>
                      <a:pt x="5763" y="940"/>
                      <a:pt x="5770" y="945"/>
                      <a:pt x="5777" y="947"/>
                    </a:cubicBezTo>
                    <a:cubicBezTo>
                      <a:pt x="5785" y="949"/>
                      <a:pt x="5793" y="949"/>
                      <a:pt x="5802" y="950"/>
                    </a:cubicBezTo>
                    <a:cubicBezTo>
                      <a:pt x="5800" y="955"/>
                      <a:pt x="5800" y="959"/>
                      <a:pt x="5798" y="963"/>
                    </a:cubicBezTo>
                    <a:cubicBezTo>
                      <a:pt x="5797" y="966"/>
                      <a:pt x="5794" y="969"/>
                      <a:pt x="5792" y="969"/>
                    </a:cubicBezTo>
                    <a:cubicBezTo>
                      <a:pt x="5780" y="969"/>
                      <a:pt x="5771" y="977"/>
                      <a:pt x="5761" y="981"/>
                    </a:cubicBezTo>
                    <a:cubicBezTo>
                      <a:pt x="5746" y="987"/>
                      <a:pt x="5730" y="993"/>
                      <a:pt x="5715" y="999"/>
                    </a:cubicBezTo>
                    <a:cubicBezTo>
                      <a:pt x="5701" y="1004"/>
                      <a:pt x="5687" y="1008"/>
                      <a:pt x="5674" y="1012"/>
                    </a:cubicBezTo>
                    <a:cubicBezTo>
                      <a:pt x="5672" y="1019"/>
                      <a:pt x="5670" y="1026"/>
                      <a:pt x="5668" y="1031"/>
                    </a:cubicBezTo>
                    <a:cubicBezTo>
                      <a:pt x="5665" y="1038"/>
                      <a:pt x="5662" y="1043"/>
                      <a:pt x="5659" y="1049"/>
                    </a:cubicBezTo>
                    <a:cubicBezTo>
                      <a:pt x="5652" y="1060"/>
                      <a:pt x="5642" y="1063"/>
                      <a:pt x="5630" y="1062"/>
                    </a:cubicBezTo>
                    <a:cubicBezTo>
                      <a:pt x="5619" y="1061"/>
                      <a:pt x="5608" y="1059"/>
                      <a:pt x="5596" y="1057"/>
                    </a:cubicBezTo>
                    <a:cubicBezTo>
                      <a:pt x="5585" y="1054"/>
                      <a:pt x="5574" y="1050"/>
                      <a:pt x="5570" y="1037"/>
                    </a:cubicBezTo>
                    <a:cubicBezTo>
                      <a:pt x="5569" y="1030"/>
                      <a:pt x="5564" y="1027"/>
                      <a:pt x="5558" y="1027"/>
                    </a:cubicBezTo>
                    <a:cubicBezTo>
                      <a:pt x="5553" y="1026"/>
                      <a:pt x="5547" y="1025"/>
                      <a:pt x="5542" y="1024"/>
                    </a:cubicBezTo>
                    <a:cubicBezTo>
                      <a:pt x="5528" y="1023"/>
                      <a:pt x="5515" y="1018"/>
                      <a:pt x="5502" y="1012"/>
                    </a:cubicBezTo>
                    <a:cubicBezTo>
                      <a:pt x="5485" y="1005"/>
                      <a:pt x="5468" y="998"/>
                      <a:pt x="5454" y="986"/>
                    </a:cubicBezTo>
                    <a:cubicBezTo>
                      <a:pt x="5451" y="983"/>
                      <a:pt x="5449" y="979"/>
                      <a:pt x="5446" y="978"/>
                    </a:cubicBezTo>
                    <a:cubicBezTo>
                      <a:pt x="5436" y="977"/>
                      <a:pt x="5431" y="969"/>
                      <a:pt x="5423" y="964"/>
                    </a:cubicBezTo>
                    <a:cubicBezTo>
                      <a:pt x="5420" y="975"/>
                      <a:pt x="5417" y="986"/>
                      <a:pt x="5418" y="997"/>
                    </a:cubicBezTo>
                    <a:cubicBezTo>
                      <a:pt x="5418" y="1008"/>
                      <a:pt x="5417" y="1018"/>
                      <a:pt x="5417" y="1028"/>
                    </a:cubicBezTo>
                    <a:cubicBezTo>
                      <a:pt x="5417" y="1035"/>
                      <a:pt x="5419" y="1041"/>
                      <a:pt x="5420" y="1047"/>
                    </a:cubicBezTo>
                    <a:cubicBezTo>
                      <a:pt x="5422" y="1070"/>
                      <a:pt x="5427" y="1091"/>
                      <a:pt x="5436" y="1112"/>
                    </a:cubicBezTo>
                    <a:cubicBezTo>
                      <a:pt x="5440" y="1121"/>
                      <a:pt x="5445" y="1129"/>
                      <a:pt x="5450" y="1137"/>
                    </a:cubicBezTo>
                    <a:cubicBezTo>
                      <a:pt x="5451" y="1138"/>
                      <a:pt x="5453" y="1139"/>
                      <a:pt x="5455" y="1140"/>
                    </a:cubicBezTo>
                    <a:cubicBezTo>
                      <a:pt x="5455" y="1137"/>
                      <a:pt x="5455" y="1135"/>
                      <a:pt x="5455" y="1133"/>
                    </a:cubicBezTo>
                    <a:cubicBezTo>
                      <a:pt x="5456" y="1121"/>
                      <a:pt x="5451" y="1109"/>
                      <a:pt x="5454" y="1097"/>
                    </a:cubicBezTo>
                    <a:cubicBezTo>
                      <a:pt x="5456" y="1089"/>
                      <a:pt x="5456" y="1081"/>
                      <a:pt x="5458" y="1072"/>
                    </a:cubicBezTo>
                    <a:cubicBezTo>
                      <a:pt x="5459" y="1070"/>
                      <a:pt x="5460" y="1068"/>
                      <a:pt x="5459" y="1065"/>
                    </a:cubicBezTo>
                    <a:cubicBezTo>
                      <a:pt x="5458" y="1052"/>
                      <a:pt x="5466" y="1045"/>
                      <a:pt x="5478" y="1047"/>
                    </a:cubicBezTo>
                    <a:cubicBezTo>
                      <a:pt x="5477" y="1083"/>
                      <a:pt x="5486" y="1116"/>
                      <a:pt x="5502" y="1148"/>
                    </a:cubicBezTo>
                    <a:cubicBezTo>
                      <a:pt x="5504" y="1139"/>
                      <a:pt x="5504" y="1131"/>
                      <a:pt x="5506" y="1123"/>
                    </a:cubicBezTo>
                    <a:cubicBezTo>
                      <a:pt x="5507" y="1113"/>
                      <a:pt x="5513" y="1110"/>
                      <a:pt x="5523" y="1113"/>
                    </a:cubicBezTo>
                    <a:cubicBezTo>
                      <a:pt x="5523" y="1114"/>
                      <a:pt x="5524" y="1115"/>
                      <a:pt x="5524" y="1116"/>
                    </a:cubicBezTo>
                    <a:cubicBezTo>
                      <a:pt x="5525" y="1133"/>
                      <a:pt x="5528" y="1151"/>
                      <a:pt x="5540" y="1166"/>
                    </a:cubicBezTo>
                    <a:cubicBezTo>
                      <a:pt x="5540" y="1167"/>
                      <a:pt x="5541" y="1168"/>
                      <a:pt x="5541" y="1169"/>
                    </a:cubicBezTo>
                    <a:cubicBezTo>
                      <a:pt x="5546" y="1184"/>
                      <a:pt x="5556" y="1197"/>
                      <a:pt x="5566" y="1208"/>
                    </a:cubicBezTo>
                    <a:cubicBezTo>
                      <a:pt x="5577" y="1219"/>
                      <a:pt x="5590" y="1228"/>
                      <a:pt x="5602" y="1238"/>
                    </a:cubicBezTo>
                    <a:cubicBezTo>
                      <a:pt x="5605" y="1241"/>
                      <a:pt x="5609" y="1242"/>
                      <a:pt x="5614" y="1245"/>
                    </a:cubicBezTo>
                    <a:cubicBezTo>
                      <a:pt x="5614" y="1242"/>
                      <a:pt x="5614" y="1240"/>
                      <a:pt x="5614" y="1238"/>
                    </a:cubicBezTo>
                    <a:cubicBezTo>
                      <a:pt x="5612" y="1233"/>
                      <a:pt x="5609" y="1227"/>
                      <a:pt x="5609" y="1221"/>
                    </a:cubicBezTo>
                    <a:cubicBezTo>
                      <a:pt x="5608" y="1206"/>
                      <a:pt x="5608" y="1190"/>
                      <a:pt x="5613" y="1175"/>
                    </a:cubicBezTo>
                    <a:cubicBezTo>
                      <a:pt x="5616" y="1162"/>
                      <a:pt x="5620" y="1150"/>
                      <a:pt x="5623" y="1137"/>
                    </a:cubicBezTo>
                    <a:cubicBezTo>
                      <a:pt x="5624" y="1133"/>
                      <a:pt x="5624" y="1128"/>
                      <a:pt x="5625" y="1123"/>
                    </a:cubicBezTo>
                    <a:cubicBezTo>
                      <a:pt x="5625" y="1120"/>
                      <a:pt x="5626" y="1116"/>
                      <a:pt x="5627" y="1112"/>
                    </a:cubicBezTo>
                    <a:cubicBezTo>
                      <a:pt x="5630" y="1105"/>
                      <a:pt x="5633" y="1103"/>
                      <a:pt x="5641" y="1106"/>
                    </a:cubicBezTo>
                    <a:cubicBezTo>
                      <a:pt x="5642" y="1115"/>
                      <a:pt x="5643" y="1124"/>
                      <a:pt x="5645" y="1133"/>
                    </a:cubicBezTo>
                    <a:cubicBezTo>
                      <a:pt x="5648" y="1146"/>
                      <a:pt x="5653" y="1159"/>
                      <a:pt x="5657" y="1172"/>
                    </a:cubicBezTo>
                    <a:cubicBezTo>
                      <a:pt x="5658" y="1174"/>
                      <a:pt x="5659" y="1176"/>
                      <a:pt x="5660" y="1178"/>
                    </a:cubicBezTo>
                    <a:cubicBezTo>
                      <a:pt x="5662" y="1181"/>
                      <a:pt x="5664" y="1184"/>
                      <a:pt x="5666" y="1187"/>
                    </a:cubicBezTo>
                    <a:cubicBezTo>
                      <a:pt x="5670" y="1197"/>
                      <a:pt x="5674" y="1208"/>
                      <a:pt x="5680" y="1217"/>
                    </a:cubicBezTo>
                    <a:cubicBezTo>
                      <a:pt x="5688" y="1228"/>
                      <a:pt x="5698" y="1237"/>
                      <a:pt x="5712" y="1245"/>
                    </a:cubicBezTo>
                    <a:close/>
                    <a:moveTo>
                      <a:pt x="2178" y="1471"/>
                    </a:moveTo>
                    <a:cubicBezTo>
                      <a:pt x="2179" y="1471"/>
                      <a:pt x="2179" y="1472"/>
                      <a:pt x="2180" y="1472"/>
                    </a:cubicBezTo>
                    <a:cubicBezTo>
                      <a:pt x="2179" y="1475"/>
                      <a:pt x="2178" y="1477"/>
                      <a:pt x="2177" y="1480"/>
                    </a:cubicBezTo>
                    <a:cubicBezTo>
                      <a:pt x="2177" y="1484"/>
                      <a:pt x="2176" y="1487"/>
                      <a:pt x="2176" y="1491"/>
                    </a:cubicBezTo>
                    <a:cubicBezTo>
                      <a:pt x="2176" y="1499"/>
                      <a:pt x="2179" y="1503"/>
                      <a:pt x="2187" y="1505"/>
                    </a:cubicBezTo>
                    <a:cubicBezTo>
                      <a:pt x="2195" y="1506"/>
                      <a:pt x="2203" y="1508"/>
                      <a:pt x="2211" y="1509"/>
                    </a:cubicBezTo>
                    <a:cubicBezTo>
                      <a:pt x="2215" y="1510"/>
                      <a:pt x="2219" y="1512"/>
                      <a:pt x="2223" y="1512"/>
                    </a:cubicBezTo>
                    <a:cubicBezTo>
                      <a:pt x="2240" y="1513"/>
                      <a:pt x="2257" y="1514"/>
                      <a:pt x="2274" y="1515"/>
                    </a:cubicBezTo>
                    <a:cubicBezTo>
                      <a:pt x="2288" y="1515"/>
                      <a:pt x="2301" y="1513"/>
                      <a:pt x="2315" y="1511"/>
                    </a:cubicBezTo>
                    <a:cubicBezTo>
                      <a:pt x="2344" y="1507"/>
                      <a:pt x="2373" y="1502"/>
                      <a:pt x="2399" y="1485"/>
                    </a:cubicBezTo>
                    <a:cubicBezTo>
                      <a:pt x="2408" y="1479"/>
                      <a:pt x="2417" y="1474"/>
                      <a:pt x="2427" y="1469"/>
                    </a:cubicBezTo>
                    <a:cubicBezTo>
                      <a:pt x="2437" y="1464"/>
                      <a:pt x="2441" y="1453"/>
                      <a:pt x="2453" y="1451"/>
                    </a:cubicBezTo>
                    <a:cubicBezTo>
                      <a:pt x="2454" y="1450"/>
                      <a:pt x="2454" y="1449"/>
                      <a:pt x="2455" y="1448"/>
                    </a:cubicBezTo>
                    <a:cubicBezTo>
                      <a:pt x="2466" y="1435"/>
                      <a:pt x="2478" y="1422"/>
                      <a:pt x="2489" y="1408"/>
                    </a:cubicBezTo>
                    <a:cubicBezTo>
                      <a:pt x="2494" y="1400"/>
                      <a:pt x="2499" y="1392"/>
                      <a:pt x="2502" y="1384"/>
                    </a:cubicBezTo>
                    <a:cubicBezTo>
                      <a:pt x="2508" y="1367"/>
                      <a:pt x="2514" y="1350"/>
                      <a:pt x="2517" y="1332"/>
                    </a:cubicBezTo>
                    <a:cubicBezTo>
                      <a:pt x="2520" y="1308"/>
                      <a:pt x="2521" y="1284"/>
                      <a:pt x="2522" y="1260"/>
                    </a:cubicBezTo>
                    <a:cubicBezTo>
                      <a:pt x="2522" y="1253"/>
                      <a:pt x="2521" y="1247"/>
                      <a:pt x="2514" y="1243"/>
                    </a:cubicBezTo>
                    <a:cubicBezTo>
                      <a:pt x="2514" y="1243"/>
                      <a:pt x="2514" y="1241"/>
                      <a:pt x="2513" y="1240"/>
                    </a:cubicBezTo>
                    <a:cubicBezTo>
                      <a:pt x="2515" y="1239"/>
                      <a:pt x="2517" y="1238"/>
                      <a:pt x="2518" y="1237"/>
                    </a:cubicBezTo>
                    <a:cubicBezTo>
                      <a:pt x="2516" y="1235"/>
                      <a:pt x="2515" y="1233"/>
                      <a:pt x="2512" y="1230"/>
                    </a:cubicBezTo>
                    <a:cubicBezTo>
                      <a:pt x="2521" y="1225"/>
                      <a:pt x="2522" y="1217"/>
                      <a:pt x="2519" y="1208"/>
                    </a:cubicBezTo>
                    <a:cubicBezTo>
                      <a:pt x="2519" y="1207"/>
                      <a:pt x="2518" y="1205"/>
                      <a:pt x="2518" y="1203"/>
                    </a:cubicBezTo>
                    <a:cubicBezTo>
                      <a:pt x="2514" y="1192"/>
                      <a:pt x="2510" y="1181"/>
                      <a:pt x="2505" y="1171"/>
                    </a:cubicBezTo>
                    <a:cubicBezTo>
                      <a:pt x="2503" y="1166"/>
                      <a:pt x="2500" y="1161"/>
                      <a:pt x="2496" y="1155"/>
                    </a:cubicBezTo>
                    <a:cubicBezTo>
                      <a:pt x="2497" y="1149"/>
                      <a:pt x="2493" y="1141"/>
                      <a:pt x="2489" y="1134"/>
                    </a:cubicBezTo>
                    <a:cubicBezTo>
                      <a:pt x="2479" y="1114"/>
                      <a:pt x="2465" y="1097"/>
                      <a:pt x="2450" y="1082"/>
                    </a:cubicBezTo>
                    <a:cubicBezTo>
                      <a:pt x="2446" y="1078"/>
                      <a:pt x="2441" y="1074"/>
                      <a:pt x="2437" y="1069"/>
                    </a:cubicBezTo>
                    <a:cubicBezTo>
                      <a:pt x="2427" y="1058"/>
                      <a:pt x="2416" y="1047"/>
                      <a:pt x="2403" y="1039"/>
                    </a:cubicBezTo>
                    <a:cubicBezTo>
                      <a:pt x="2397" y="1036"/>
                      <a:pt x="2391" y="1031"/>
                      <a:pt x="2385" y="1027"/>
                    </a:cubicBezTo>
                    <a:cubicBezTo>
                      <a:pt x="2380" y="1023"/>
                      <a:pt x="2376" y="1021"/>
                      <a:pt x="2369" y="1024"/>
                    </a:cubicBezTo>
                    <a:cubicBezTo>
                      <a:pt x="2367" y="1026"/>
                      <a:pt x="2364" y="1026"/>
                      <a:pt x="2362" y="1026"/>
                    </a:cubicBezTo>
                    <a:cubicBezTo>
                      <a:pt x="2354" y="1026"/>
                      <a:pt x="2352" y="1024"/>
                      <a:pt x="2351" y="1016"/>
                    </a:cubicBezTo>
                    <a:cubicBezTo>
                      <a:pt x="2350" y="1013"/>
                      <a:pt x="2349" y="1010"/>
                      <a:pt x="2349" y="1006"/>
                    </a:cubicBezTo>
                    <a:cubicBezTo>
                      <a:pt x="2318" y="989"/>
                      <a:pt x="2284" y="982"/>
                      <a:pt x="2248" y="977"/>
                    </a:cubicBezTo>
                    <a:cubicBezTo>
                      <a:pt x="2251" y="983"/>
                      <a:pt x="2253" y="988"/>
                      <a:pt x="2256" y="993"/>
                    </a:cubicBezTo>
                    <a:cubicBezTo>
                      <a:pt x="2259" y="998"/>
                      <a:pt x="2259" y="1002"/>
                      <a:pt x="2257" y="1006"/>
                    </a:cubicBezTo>
                    <a:cubicBezTo>
                      <a:pt x="2253" y="1011"/>
                      <a:pt x="2248" y="1010"/>
                      <a:pt x="2244" y="1010"/>
                    </a:cubicBezTo>
                    <a:cubicBezTo>
                      <a:pt x="2236" y="1009"/>
                      <a:pt x="2228" y="1008"/>
                      <a:pt x="2220" y="1007"/>
                    </a:cubicBezTo>
                    <a:cubicBezTo>
                      <a:pt x="2203" y="1004"/>
                      <a:pt x="2188" y="1009"/>
                      <a:pt x="2172" y="1011"/>
                    </a:cubicBezTo>
                    <a:cubicBezTo>
                      <a:pt x="2172" y="1012"/>
                      <a:pt x="2171" y="1012"/>
                      <a:pt x="2171" y="1014"/>
                    </a:cubicBezTo>
                    <a:cubicBezTo>
                      <a:pt x="2177" y="1020"/>
                      <a:pt x="2184" y="1025"/>
                      <a:pt x="2190" y="1031"/>
                    </a:cubicBezTo>
                    <a:cubicBezTo>
                      <a:pt x="2196" y="1036"/>
                      <a:pt x="2201" y="1040"/>
                      <a:pt x="2206" y="1045"/>
                    </a:cubicBezTo>
                    <a:cubicBezTo>
                      <a:pt x="2209" y="1047"/>
                      <a:pt x="2211" y="1051"/>
                      <a:pt x="2214" y="1054"/>
                    </a:cubicBezTo>
                    <a:cubicBezTo>
                      <a:pt x="2217" y="1058"/>
                      <a:pt x="2216" y="1062"/>
                      <a:pt x="2214" y="1066"/>
                    </a:cubicBezTo>
                    <a:cubicBezTo>
                      <a:pt x="2211" y="1070"/>
                      <a:pt x="2207" y="1071"/>
                      <a:pt x="2202" y="1070"/>
                    </a:cubicBezTo>
                    <a:cubicBezTo>
                      <a:pt x="2195" y="1068"/>
                      <a:pt x="2189" y="1067"/>
                      <a:pt x="2182" y="1065"/>
                    </a:cubicBezTo>
                    <a:cubicBezTo>
                      <a:pt x="2161" y="1060"/>
                      <a:pt x="2142" y="1065"/>
                      <a:pt x="2125" y="1077"/>
                    </a:cubicBezTo>
                    <a:cubicBezTo>
                      <a:pt x="2118" y="1082"/>
                      <a:pt x="2112" y="1087"/>
                      <a:pt x="2105" y="1093"/>
                    </a:cubicBezTo>
                    <a:cubicBezTo>
                      <a:pt x="2112" y="1100"/>
                      <a:pt x="2117" y="1106"/>
                      <a:pt x="2123" y="1112"/>
                    </a:cubicBezTo>
                    <a:cubicBezTo>
                      <a:pt x="2126" y="1115"/>
                      <a:pt x="2130" y="1117"/>
                      <a:pt x="2132" y="1120"/>
                    </a:cubicBezTo>
                    <a:cubicBezTo>
                      <a:pt x="2143" y="1133"/>
                      <a:pt x="2152" y="1147"/>
                      <a:pt x="2158" y="1164"/>
                    </a:cubicBezTo>
                    <a:cubicBezTo>
                      <a:pt x="2164" y="1181"/>
                      <a:pt x="2167" y="1200"/>
                      <a:pt x="2169" y="1218"/>
                    </a:cubicBezTo>
                    <a:cubicBezTo>
                      <a:pt x="2169" y="1219"/>
                      <a:pt x="2169" y="1220"/>
                      <a:pt x="2169" y="1220"/>
                    </a:cubicBezTo>
                    <a:cubicBezTo>
                      <a:pt x="2168" y="1225"/>
                      <a:pt x="2166" y="1229"/>
                      <a:pt x="2161" y="1231"/>
                    </a:cubicBezTo>
                    <a:cubicBezTo>
                      <a:pt x="2157" y="1233"/>
                      <a:pt x="2154" y="1232"/>
                      <a:pt x="2151" y="1228"/>
                    </a:cubicBezTo>
                    <a:cubicBezTo>
                      <a:pt x="2149" y="1226"/>
                      <a:pt x="2148" y="1225"/>
                      <a:pt x="2146" y="1224"/>
                    </a:cubicBezTo>
                    <a:cubicBezTo>
                      <a:pt x="2146" y="1227"/>
                      <a:pt x="2147" y="1230"/>
                      <a:pt x="2148" y="1232"/>
                    </a:cubicBezTo>
                    <a:cubicBezTo>
                      <a:pt x="2151" y="1240"/>
                      <a:pt x="2156" y="1248"/>
                      <a:pt x="2159" y="1257"/>
                    </a:cubicBezTo>
                    <a:cubicBezTo>
                      <a:pt x="2163" y="1269"/>
                      <a:pt x="2165" y="1281"/>
                      <a:pt x="2167" y="1293"/>
                    </a:cubicBezTo>
                    <a:cubicBezTo>
                      <a:pt x="2170" y="1305"/>
                      <a:pt x="2168" y="1318"/>
                      <a:pt x="2173" y="1330"/>
                    </a:cubicBezTo>
                    <a:cubicBezTo>
                      <a:pt x="2173" y="1330"/>
                      <a:pt x="2173" y="1331"/>
                      <a:pt x="2173" y="1332"/>
                    </a:cubicBezTo>
                    <a:cubicBezTo>
                      <a:pt x="2172" y="1335"/>
                      <a:pt x="2171" y="1339"/>
                      <a:pt x="2166" y="1340"/>
                    </a:cubicBezTo>
                    <a:cubicBezTo>
                      <a:pt x="2161" y="1342"/>
                      <a:pt x="2159" y="1340"/>
                      <a:pt x="2156" y="1336"/>
                    </a:cubicBezTo>
                    <a:cubicBezTo>
                      <a:pt x="2153" y="1333"/>
                      <a:pt x="2151" y="1329"/>
                      <a:pt x="2148" y="1326"/>
                    </a:cubicBezTo>
                    <a:cubicBezTo>
                      <a:pt x="2141" y="1320"/>
                      <a:pt x="2133" y="1313"/>
                      <a:pt x="2126" y="1307"/>
                    </a:cubicBezTo>
                    <a:cubicBezTo>
                      <a:pt x="2122" y="1305"/>
                      <a:pt x="2118" y="1302"/>
                      <a:pt x="2113" y="1304"/>
                    </a:cubicBezTo>
                    <a:cubicBezTo>
                      <a:pt x="2118" y="1311"/>
                      <a:pt x="2123" y="1318"/>
                      <a:pt x="2128" y="1325"/>
                    </a:cubicBezTo>
                    <a:cubicBezTo>
                      <a:pt x="2129" y="1327"/>
                      <a:pt x="2129" y="1329"/>
                      <a:pt x="2131" y="1331"/>
                    </a:cubicBezTo>
                    <a:cubicBezTo>
                      <a:pt x="2142" y="1340"/>
                      <a:pt x="2145" y="1352"/>
                      <a:pt x="2149" y="1364"/>
                    </a:cubicBezTo>
                    <a:cubicBezTo>
                      <a:pt x="2153" y="1374"/>
                      <a:pt x="2156" y="1383"/>
                      <a:pt x="2159" y="1393"/>
                    </a:cubicBezTo>
                    <a:cubicBezTo>
                      <a:pt x="2160" y="1397"/>
                      <a:pt x="2161" y="1402"/>
                      <a:pt x="2160" y="1406"/>
                    </a:cubicBezTo>
                    <a:cubicBezTo>
                      <a:pt x="2160" y="1411"/>
                      <a:pt x="2152" y="1413"/>
                      <a:pt x="2149" y="1410"/>
                    </a:cubicBezTo>
                    <a:cubicBezTo>
                      <a:pt x="2142" y="1403"/>
                      <a:pt x="2136" y="1396"/>
                      <a:pt x="2128" y="1389"/>
                    </a:cubicBezTo>
                    <a:cubicBezTo>
                      <a:pt x="2123" y="1385"/>
                      <a:pt x="2117" y="1381"/>
                      <a:pt x="2108" y="1383"/>
                    </a:cubicBezTo>
                    <a:cubicBezTo>
                      <a:pt x="2109" y="1386"/>
                      <a:pt x="2111" y="1387"/>
                      <a:pt x="2113" y="1388"/>
                    </a:cubicBezTo>
                    <a:cubicBezTo>
                      <a:pt x="2118" y="1391"/>
                      <a:pt x="2122" y="1393"/>
                      <a:pt x="2126" y="1397"/>
                    </a:cubicBezTo>
                    <a:cubicBezTo>
                      <a:pt x="2131" y="1400"/>
                      <a:pt x="2134" y="1405"/>
                      <a:pt x="2138" y="1409"/>
                    </a:cubicBezTo>
                    <a:cubicBezTo>
                      <a:pt x="2150" y="1423"/>
                      <a:pt x="2159" y="1439"/>
                      <a:pt x="2165" y="1456"/>
                    </a:cubicBezTo>
                    <a:cubicBezTo>
                      <a:pt x="2168" y="1463"/>
                      <a:pt x="2171" y="1470"/>
                      <a:pt x="2174" y="1477"/>
                    </a:cubicBezTo>
                    <a:cubicBezTo>
                      <a:pt x="2176" y="1475"/>
                      <a:pt x="2177" y="1473"/>
                      <a:pt x="2178" y="1471"/>
                    </a:cubicBezTo>
                    <a:close/>
                    <a:moveTo>
                      <a:pt x="5728" y="532"/>
                    </a:moveTo>
                    <a:cubicBezTo>
                      <a:pt x="5727" y="532"/>
                      <a:pt x="5727" y="531"/>
                      <a:pt x="5727" y="531"/>
                    </a:cubicBezTo>
                    <a:cubicBezTo>
                      <a:pt x="5722" y="529"/>
                      <a:pt x="5718" y="528"/>
                      <a:pt x="5712" y="528"/>
                    </a:cubicBezTo>
                    <a:cubicBezTo>
                      <a:pt x="5704" y="528"/>
                      <a:pt x="5696" y="523"/>
                      <a:pt x="5689" y="523"/>
                    </a:cubicBezTo>
                    <a:cubicBezTo>
                      <a:pt x="5672" y="523"/>
                      <a:pt x="5655" y="526"/>
                      <a:pt x="5639" y="531"/>
                    </a:cubicBezTo>
                    <a:cubicBezTo>
                      <a:pt x="5629" y="535"/>
                      <a:pt x="5619" y="541"/>
                      <a:pt x="5609" y="546"/>
                    </a:cubicBezTo>
                    <a:cubicBezTo>
                      <a:pt x="5593" y="553"/>
                      <a:pt x="5578" y="561"/>
                      <a:pt x="5566" y="575"/>
                    </a:cubicBezTo>
                    <a:cubicBezTo>
                      <a:pt x="5546" y="598"/>
                      <a:pt x="5529" y="622"/>
                      <a:pt x="5522" y="652"/>
                    </a:cubicBezTo>
                    <a:cubicBezTo>
                      <a:pt x="5521" y="656"/>
                      <a:pt x="5519" y="659"/>
                      <a:pt x="5517" y="662"/>
                    </a:cubicBezTo>
                    <a:cubicBezTo>
                      <a:pt x="5515" y="665"/>
                      <a:pt x="5512" y="665"/>
                      <a:pt x="5510" y="662"/>
                    </a:cubicBezTo>
                    <a:cubicBezTo>
                      <a:pt x="5507" y="658"/>
                      <a:pt x="5505" y="654"/>
                      <a:pt x="5504" y="649"/>
                    </a:cubicBezTo>
                    <a:cubicBezTo>
                      <a:pt x="5496" y="628"/>
                      <a:pt x="5489" y="606"/>
                      <a:pt x="5481" y="584"/>
                    </a:cubicBezTo>
                    <a:cubicBezTo>
                      <a:pt x="5481" y="584"/>
                      <a:pt x="5479" y="585"/>
                      <a:pt x="5479" y="585"/>
                    </a:cubicBezTo>
                    <a:cubicBezTo>
                      <a:pt x="5475" y="594"/>
                      <a:pt x="5470" y="603"/>
                      <a:pt x="5469" y="611"/>
                    </a:cubicBezTo>
                    <a:cubicBezTo>
                      <a:pt x="5466" y="633"/>
                      <a:pt x="5465" y="655"/>
                      <a:pt x="5464" y="677"/>
                    </a:cubicBezTo>
                    <a:cubicBezTo>
                      <a:pt x="5463" y="681"/>
                      <a:pt x="5462" y="685"/>
                      <a:pt x="5461" y="688"/>
                    </a:cubicBezTo>
                    <a:cubicBezTo>
                      <a:pt x="5460" y="691"/>
                      <a:pt x="5458" y="693"/>
                      <a:pt x="5456" y="696"/>
                    </a:cubicBezTo>
                    <a:cubicBezTo>
                      <a:pt x="5430" y="676"/>
                      <a:pt x="5414" y="652"/>
                      <a:pt x="5405" y="622"/>
                    </a:cubicBezTo>
                    <a:cubicBezTo>
                      <a:pt x="5403" y="627"/>
                      <a:pt x="5401" y="632"/>
                      <a:pt x="5401" y="636"/>
                    </a:cubicBezTo>
                    <a:cubicBezTo>
                      <a:pt x="5399" y="644"/>
                      <a:pt x="5397" y="652"/>
                      <a:pt x="5397" y="660"/>
                    </a:cubicBezTo>
                    <a:cubicBezTo>
                      <a:pt x="5396" y="678"/>
                      <a:pt x="5389" y="695"/>
                      <a:pt x="5392" y="713"/>
                    </a:cubicBezTo>
                    <a:cubicBezTo>
                      <a:pt x="5393" y="721"/>
                      <a:pt x="5389" y="728"/>
                      <a:pt x="5384" y="736"/>
                    </a:cubicBezTo>
                    <a:cubicBezTo>
                      <a:pt x="5377" y="728"/>
                      <a:pt x="5371" y="721"/>
                      <a:pt x="5366" y="714"/>
                    </a:cubicBezTo>
                    <a:cubicBezTo>
                      <a:pt x="5361" y="706"/>
                      <a:pt x="5358" y="697"/>
                      <a:pt x="5353" y="687"/>
                    </a:cubicBezTo>
                    <a:cubicBezTo>
                      <a:pt x="5349" y="696"/>
                      <a:pt x="5344" y="701"/>
                      <a:pt x="5342" y="708"/>
                    </a:cubicBezTo>
                    <a:cubicBezTo>
                      <a:pt x="5339" y="725"/>
                      <a:pt x="5335" y="742"/>
                      <a:pt x="5338" y="760"/>
                    </a:cubicBezTo>
                    <a:cubicBezTo>
                      <a:pt x="5340" y="775"/>
                      <a:pt x="5343" y="789"/>
                      <a:pt x="5347" y="804"/>
                    </a:cubicBezTo>
                    <a:cubicBezTo>
                      <a:pt x="5349" y="814"/>
                      <a:pt x="5353" y="824"/>
                      <a:pt x="5356" y="834"/>
                    </a:cubicBezTo>
                    <a:cubicBezTo>
                      <a:pt x="5360" y="848"/>
                      <a:pt x="5364" y="863"/>
                      <a:pt x="5373" y="875"/>
                    </a:cubicBezTo>
                    <a:cubicBezTo>
                      <a:pt x="5378" y="883"/>
                      <a:pt x="5380" y="897"/>
                      <a:pt x="5394" y="896"/>
                    </a:cubicBezTo>
                    <a:cubicBezTo>
                      <a:pt x="5393" y="907"/>
                      <a:pt x="5393" y="909"/>
                      <a:pt x="5402" y="918"/>
                    </a:cubicBezTo>
                    <a:cubicBezTo>
                      <a:pt x="5415" y="931"/>
                      <a:pt x="5427" y="943"/>
                      <a:pt x="5442" y="955"/>
                    </a:cubicBezTo>
                    <a:cubicBezTo>
                      <a:pt x="5464" y="972"/>
                      <a:pt x="5489" y="987"/>
                      <a:pt x="5517" y="997"/>
                    </a:cubicBezTo>
                    <a:cubicBezTo>
                      <a:pt x="5534" y="1002"/>
                      <a:pt x="5551" y="1009"/>
                      <a:pt x="5569" y="1007"/>
                    </a:cubicBezTo>
                    <a:cubicBezTo>
                      <a:pt x="5573" y="1007"/>
                      <a:pt x="5576" y="1006"/>
                      <a:pt x="5579" y="1006"/>
                    </a:cubicBezTo>
                    <a:cubicBezTo>
                      <a:pt x="5595" y="1007"/>
                      <a:pt x="5610" y="1007"/>
                      <a:pt x="5626" y="1008"/>
                    </a:cubicBezTo>
                    <a:cubicBezTo>
                      <a:pt x="5630" y="1008"/>
                      <a:pt x="5634" y="1008"/>
                      <a:pt x="5637" y="1007"/>
                    </a:cubicBezTo>
                    <a:cubicBezTo>
                      <a:pt x="5651" y="1004"/>
                      <a:pt x="5665" y="1000"/>
                      <a:pt x="5678" y="995"/>
                    </a:cubicBezTo>
                    <a:cubicBezTo>
                      <a:pt x="5700" y="988"/>
                      <a:pt x="5722" y="981"/>
                      <a:pt x="5744" y="974"/>
                    </a:cubicBezTo>
                    <a:cubicBezTo>
                      <a:pt x="5751" y="971"/>
                      <a:pt x="5758" y="969"/>
                      <a:pt x="5762" y="964"/>
                    </a:cubicBezTo>
                    <a:cubicBezTo>
                      <a:pt x="5753" y="957"/>
                      <a:pt x="5745" y="951"/>
                      <a:pt x="5738" y="944"/>
                    </a:cubicBezTo>
                    <a:cubicBezTo>
                      <a:pt x="5734" y="940"/>
                      <a:pt x="5736" y="928"/>
                      <a:pt x="5741" y="925"/>
                    </a:cubicBezTo>
                    <a:cubicBezTo>
                      <a:pt x="5758" y="917"/>
                      <a:pt x="5770" y="904"/>
                      <a:pt x="5784" y="893"/>
                    </a:cubicBezTo>
                    <a:cubicBezTo>
                      <a:pt x="5793" y="886"/>
                      <a:pt x="5799" y="876"/>
                      <a:pt x="5803" y="865"/>
                    </a:cubicBezTo>
                    <a:cubicBezTo>
                      <a:pt x="5800" y="864"/>
                      <a:pt x="5798" y="862"/>
                      <a:pt x="5796" y="862"/>
                    </a:cubicBezTo>
                    <a:cubicBezTo>
                      <a:pt x="5787" y="861"/>
                      <a:pt x="5778" y="861"/>
                      <a:pt x="5769" y="861"/>
                    </a:cubicBezTo>
                    <a:cubicBezTo>
                      <a:pt x="5759" y="860"/>
                      <a:pt x="5748" y="856"/>
                      <a:pt x="5738" y="853"/>
                    </a:cubicBezTo>
                    <a:cubicBezTo>
                      <a:pt x="5738" y="845"/>
                      <a:pt x="5741" y="841"/>
                      <a:pt x="5747" y="837"/>
                    </a:cubicBezTo>
                    <a:cubicBezTo>
                      <a:pt x="5761" y="829"/>
                      <a:pt x="5775" y="820"/>
                      <a:pt x="5789" y="809"/>
                    </a:cubicBezTo>
                    <a:cubicBezTo>
                      <a:pt x="5796" y="803"/>
                      <a:pt x="5802" y="795"/>
                      <a:pt x="5809" y="787"/>
                    </a:cubicBezTo>
                    <a:cubicBezTo>
                      <a:pt x="5817" y="779"/>
                      <a:pt x="5821" y="768"/>
                      <a:pt x="5823" y="755"/>
                    </a:cubicBezTo>
                    <a:cubicBezTo>
                      <a:pt x="5819" y="756"/>
                      <a:pt x="5815" y="756"/>
                      <a:pt x="5811" y="757"/>
                    </a:cubicBezTo>
                    <a:cubicBezTo>
                      <a:pt x="5798" y="759"/>
                      <a:pt x="5785" y="763"/>
                      <a:pt x="5771" y="765"/>
                    </a:cubicBezTo>
                    <a:cubicBezTo>
                      <a:pt x="5760" y="766"/>
                      <a:pt x="5748" y="766"/>
                      <a:pt x="5737" y="767"/>
                    </a:cubicBezTo>
                    <a:cubicBezTo>
                      <a:pt x="5733" y="767"/>
                      <a:pt x="5730" y="766"/>
                      <a:pt x="5726" y="765"/>
                    </a:cubicBezTo>
                    <a:cubicBezTo>
                      <a:pt x="5722" y="765"/>
                      <a:pt x="5721" y="762"/>
                      <a:pt x="5721" y="758"/>
                    </a:cubicBezTo>
                    <a:cubicBezTo>
                      <a:pt x="5721" y="751"/>
                      <a:pt x="5727" y="749"/>
                      <a:pt x="5732" y="747"/>
                    </a:cubicBezTo>
                    <a:cubicBezTo>
                      <a:pt x="5749" y="742"/>
                      <a:pt x="5763" y="731"/>
                      <a:pt x="5776" y="721"/>
                    </a:cubicBezTo>
                    <a:cubicBezTo>
                      <a:pt x="5784" y="715"/>
                      <a:pt x="5789" y="706"/>
                      <a:pt x="5794" y="696"/>
                    </a:cubicBezTo>
                    <a:cubicBezTo>
                      <a:pt x="5784" y="700"/>
                      <a:pt x="5775" y="703"/>
                      <a:pt x="5766" y="707"/>
                    </a:cubicBezTo>
                    <a:cubicBezTo>
                      <a:pt x="5757" y="710"/>
                      <a:pt x="5746" y="709"/>
                      <a:pt x="5737" y="711"/>
                    </a:cubicBezTo>
                    <a:cubicBezTo>
                      <a:pt x="5726" y="714"/>
                      <a:pt x="5716" y="711"/>
                      <a:pt x="5706" y="709"/>
                    </a:cubicBezTo>
                    <a:cubicBezTo>
                      <a:pt x="5697" y="708"/>
                      <a:pt x="5695" y="700"/>
                      <a:pt x="5702" y="694"/>
                    </a:cubicBezTo>
                    <a:cubicBezTo>
                      <a:pt x="5706" y="692"/>
                      <a:pt x="5711" y="690"/>
                      <a:pt x="5716" y="688"/>
                    </a:cubicBezTo>
                    <a:cubicBezTo>
                      <a:pt x="5719" y="687"/>
                      <a:pt x="5723" y="687"/>
                      <a:pt x="5726" y="685"/>
                    </a:cubicBezTo>
                    <a:cubicBezTo>
                      <a:pt x="5744" y="677"/>
                      <a:pt x="5755" y="661"/>
                      <a:pt x="5768" y="646"/>
                    </a:cubicBezTo>
                    <a:cubicBezTo>
                      <a:pt x="5768" y="646"/>
                      <a:pt x="5769" y="646"/>
                      <a:pt x="5769" y="645"/>
                    </a:cubicBezTo>
                    <a:cubicBezTo>
                      <a:pt x="5775" y="634"/>
                      <a:pt x="5779" y="621"/>
                      <a:pt x="5780" y="608"/>
                    </a:cubicBezTo>
                    <a:cubicBezTo>
                      <a:pt x="5782" y="598"/>
                      <a:pt x="5780" y="595"/>
                      <a:pt x="5770" y="593"/>
                    </a:cubicBezTo>
                    <a:cubicBezTo>
                      <a:pt x="5758" y="592"/>
                      <a:pt x="5746" y="590"/>
                      <a:pt x="5734" y="592"/>
                    </a:cubicBezTo>
                    <a:cubicBezTo>
                      <a:pt x="5721" y="593"/>
                      <a:pt x="5708" y="595"/>
                      <a:pt x="5699" y="606"/>
                    </a:cubicBezTo>
                    <a:cubicBezTo>
                      <a:pt x="5697" y="608"/>
                      <a:pt x="5695" y="608"/>
                      <a:pt x="5691" y="610"/>
                    </a:cubicBezTo>
                    <a:cubicBezTo>
                      <a:pt x="5691" y="606"/>
                      <a:pt x="5689" y="603"/>
                      <a:pt x="5689" y="600"/>
                    </a:cubicBezTo>
                    <a:cubicBezTo>
                      <a:pt x="5692" y="572"/>
                      <a:pt x="5705" y="549"/>
                      <a:pt x="5728" y="532"/>
                    </a:cubicBezTo>
                    <a:close/>
                    <a:moveTo>
                      <a:pt x="2650" y="163"/>
                    </a:moveTo>
                    <a:cubicBezTo>
                      <a:pt x="2641" y="156"/>
                      <a:pt x="2640" y="154"/>
                      <a:pt x="2647" y="146"/>
                    </a:cubicBezTo>
                    <a:cubicBezTo>
                      <a:pt x="2648" y="144"/>
                      <a:pt x="2650" y="142"/>
                      <a:pt x="2651" y="139"/>
                    </a:cubicBezTo>
                    <a:cubicBezTo>
                      <a:pt x="2653" y="128"/>
                      <a:pt x="2658" y="117"/>
                      <a:pt x="2656" y="105"/>
                    </a:cubicBezTo>
                    <a:cubicBezTo>
                      <a:pt x="2654" y="90"/>
                      <a:pt x="2652" y="75"/>
                      <a:pt x="2639" y="65"/>
                    </a:cubicBezTo>
                    <a:cubicBezTo>
                      <a:pt x="2634" y="60"/>
                      <a:pt x="2629" y="54"/>
                      <a:pt x="2624" y="48"/>
                    </a:cubicBezTo>
                    <a:cubicBezTo>
                      <a:pt x="2609" y="32"/>
                      <a:pt x="2593" y="19"/>
                      <a:pt x="2571" y="15"/>
                    </a:cubicBezTo>
                    <a:cubicBezTo>
                      <a:pt x="2558" y="14"/>
                      <a:pt x="2546" y="14"/>
                      <a:pt x="2533" y="14"/>
                    </a:cubicBezTo>
                    <a:cubicBezTo>
                      <a:pt x="2529" y="14"/>
                      <a:pt x="2524" y="16"/>
                      <a:pt x="2521" y="19"/>
                    </a:cubicBezTo>
                    <a:cubicBezTo>
                      <a:pt x="2515" y="26"/>
                      <a:pt x="2509" y="33"/>
                      <a:pt x="2503" y="41"/>
                    </a:cubicBezTo>
                    <a:cubicBezTo>
                      <a:pt x="2499" y="48"/>
                      <a:pt x="2497" y="56"/>
                      <a:pt x="2502" y="64"/>
                    </a:cubicBezTo>
                    <a:cubicBezTo>
                      <a:pt x="2503" y="66"/>
                      <a:pt x="2503" y="68"/>
                      <a:pt x="2503" y="71"/>
                    </a:cubicBezTo>
                    <a:cubicBezTo>
                      <a:pt x="2499" y="71"/>
                      <a:pt x="2498" y="75"/>
                      <a:pt x="2495" y="76"/>
                    </a:cubicBezTo>
                    <a:cubicBezTo>
                      <a:pt x="2493" y="76"/>
                      <a:pt x="2490" y="74"/>
                      <a:pt x="2488" y="73"/>
                    </a:cubicBezTo>
                    <a:cubicBezTo>
                      <a:pt x="2486" y="71"/>
                      <a:pt x="2485" y="68"/>
                      <a:pt x="2483" y="66"/>
                    </a:cubicBezTo>
                    <a:cubicBezTo>
                      <a:pt x="2476" y="55"/>
                      <a:pt x="2468" y="45"/>
                      <a:pt x="2456" y="39"/>
                    </a:cubicBezTo>
                    <a:cubicBezTo>
                      <a:pt x="2450" y="35"/>
                      <a:pt x="2443" y="34"/>
                      <a:pt x="2437" y="31"/>
                    </a:cubicBezTo>
                    <a:cubicBezTo>
                      <a:pt x="2431" y="28"/>
                      <a:pt x="2425" y="28"/>
                      <a:pt x="2418" y="29"/>
                    </a:cubicBezTo>
                    <a:cubicBezTo>
                      <a:pt x="2411" y="31"/>
                      <a:pt x="2403" y="31"/>
                      <a:pt x="2396" y="32"/>
                    </a:cubicBezTo>
                    <a:cubicBezTo>
                      <a:pt x="2388" y="34"/>
                      <a:pt x="2379" y="37"/>
                      <a:pt x="2371" y="40"/>
                    </a:cubicBezTo>
                    <a:cubicBezTo>
                      <a:pt x="2363" y="43"/>
                      <a:pt x="2357" y="48"/>
                      <a:pt x="2354" y="56"/>
                    </a:cubicBezTo>
                    <a:cubicBezTo>
                      <a:pt x="2351" y="63"/>
                      <a:pt x="2348" y="69"/>
                      <a:pt x="2345" y="76"/>
                    </a:cubicBezTo>
                    <a:cubicBezTo>
                      <a:pt x="2341" y="86"/>
                      <a:pt x="2338" y="97"/>
                      <a:pt x="2337" y="108"/>
                    </a:cubicBezTo>
                    <a:cubicBezTo>
                      <a:pt x="2337" y="122"/>
                      <a:pt x="2336" y="135"/>
                      <a:pt x="2343" y="147"/>
                    </a:cubicBezTo>
                    <a:cubicBezTo>
                      <a:pt x="2344" y="149"/>
                      <a:pt x="2343" y="152"/>
                      <a:pt x="2343" y="155"/>
                    </a:cubicBezTo>
                    <a:cubicBezTo>
                      <a:pt x="2329" y="154"/>
                      <a:pt x="2329" y="154"/>
                      <a:pt x="2320" y="145"/>
                    </a:cubicBezTo>
                    <a:cubicBezTo>
                      <a:pt x="2318" y="143"/>
                      <a:pt x="2316" y="142"/>
                      <a:pt x="2315" y="140"/>
                    </a:cubicBezTo>
                    <a:cubicBezTo>
                      <a:pt x="2305" y="129"/>
                      <a:pt x="2293" y="127"/>
                      <a:pt x="2279" y="131"/>
                    </a:cubicBezTo>
                    <a:cubicBezTo>
                      <a:pt x="2262" y="137"/>
                      <a:pt x="2259" y="151"/>
                      <a:pt x="2267" y="164"/>
                    </a:cubicBezTo>
                    <a:cubicBezTo>
                      <a:pt x="2269" y="169"/>
                      <a:pt x="2273" y="176"/>
                      <a:pt x="2272" y="181"/>
                    </a:cubicBezTo>
                    <a:cubicBezTo>
                      <a:pt x="2271" y="189"/>
                      <a:pt x="2273" y="197"/>
                      <a:pt x="2274" y="205"/>
                    </a:cubicBezTo>
                    <a:cubicBezTo>
                      <a:pt x="2274" y="207"/>
                      <a:pt x="2274" y="210"/>
                      <a:pt x="2274" y="213"/>
                    </a:cubicBezTo>
                    <a:cubicBezTo>
                      <a:pt x="2270" y="212"/>
                      <a:pt x="2266" y="213"/>
                      <a:pt x="2265" y="211"/>
                    </a:cubicBezTo>
                    <a:cubicBezTo>
                      <a:pt x="2259" y="205"/>
                      <a:pt x="2254" y="206"/>
                      <a:pt x="2248" y="210"/>
                    </a:cubicBezTo>
                    <a:cubicBezTo>
                      <a:pt x="2245" y="207"/>
                      <a:pt x="2243" y="204"/>
                      <a:pt x="2240" y="201"/>
                    </a:cubicBezTo>
                    <a:cubicBezTo>
                      <a:pt x="2231" y="191"/>
                      <a:pt x="2220" y="189"/>
                      <a:pt x="2208" y="191"/>
                    </a:cubicBezTo>
                    <a:cubicBezTo>
                      <a:pt x="2205" y="191"/>
                      <a:pt x="2201" y="193"/>
                      <a:pt x="2200" y="195"/>
                    </a:cubicBezTo>
                    <a:cubicBezTo>
                      <a:pt x="2195" y="203"/>
                      <a:pt x="2190" y="212"/>
                      <a:pt x="2193" y="222"/>
                    </a:cubicBezTo>
                    <a:cubicBezTo>
                      <a:pt x="2195" y="228"/>
                      <a:pt x="2197" y="234"/>
                      <a:pt x="2198" y="241"/>
                    </a:cubicBezTo>
                    <a:cubicBezTo>
                      <a:pt x="2201" y="248"/>
                      <a:pt x="2197" y="253"/>
                      <a:pt x="2191" y="258"/>
                    </a:cubicBezTo>
                    <a:cubicBezTo>
                      <a:pt x="2186" y="262"/>
                      <a:pt x="2181" y="262"/>
                      <a:pt x="2175" y="258"/>
                    </a:cubicBezTo>
                    <a:cubicBezTo>
                      <a:pt x="2166" y="253"/>
                      <a:pt x="2157" y="248"/>
                      <a:pt x="2146" y="251"/>
                    </a:cubicBezTo>
                    <a:cubicBezTo>
                      <a:pt x="2143" y="252"/>
                      <a:pt x="2139" y="252"/>
                      <a:pt x="2136" y="252"/>
                    </a:cubicBezTo>
                    <a:cubicBezTo>
                      <a:pt x="2130" y="251"/>
                      <a:pt x="2126" y="253"/>
                      <a:pt x="2122" y="257"/>
                    </a:cubicBezTo>
                    <a:cubicBezTo>
                      <a:pt x="2112" y="266"/>
                      <a:pt x="2109" y="278"/>
                      <a:pt x="2109" y="291"/>
                    </a:cubicBezTo>
                    <a:cubicBezTo>
                      <a:pt x="2113" y="298"/>
                      <a:pt x="2110" y="305"/>
                      <a:pt x="2110" y="312"/>
                    </a:cubicBezTo>
                    <a:cubicBezTo>
                      <a:pt x="2110" y="314"/>
                      <a:pt x="2109" y="316"/>
                      <a:pt x="2110" y="318"/>
                    </a:cubicBezTo>
                    <a:cubicBezTo>
                      <a:pt x="2113" y="326"/>
                      <a:pt x="2111" y="334"/>
                      <a:pt x="2106" y="341"/>
                    </a:cubicBezTo>
                    <a:cubicBezTo>
                      <a:pt x="2103" y="346"/>
                      <a:pt x="2104" y="351"/>
                      <a:pt x="2106" y="356"/>
                    </a:cubicBezTo>
                    <a:cubicBezTo>
                      <a:pt x="2108" y="359"/>
                      <a:pt x="2110" y="362"/>
                      <a:pt x="2112" y="365"/>
                    </a:cubicBezTo>
                    <a:cubicBezTo>
                      <a:pt x="2117" y="373"/>
                      <a:pt x="2122" y="381"/>
                      <a:pt x="2125" y="389"/>
                    </a:cubicBezTo>
                    <a:cubicBezTo>
                      <a:pt x="2128" y="398"/>
                      <a:pt x="2131" y="405"/>
                      <a:pt x="2137" y="412"/>
                    </a:cubicBezTo>
                    <a:cubicBezTo>
                      <a:pt x="2143" y="420"/>
                      <a:pt x="2142" y="420"/>
                      <a:pt x="2151" y="419"/>
                    </a:cubicBezTo>
                    <a:cubicBezTo>
                      <a:pt x="2153" y="418"/>
                      <a:pt x="2155" y="418"/>
                      <a:pt x="2157" y="417"/>
                    </a:cubicBezTo>
                    <a:cubicBezTo>
                      <a:pt x="2166" y="416"/>
                      <a:pt x="2166" y="416"/>
                      <a:pt x="2167" y="407"/>
                    </a:cubicBezTo>
                    <a:cubicBezTo>
                      <a:pt x="2168" y="406"/>
                      <a:pt x="2168" y="405"/>
                      <a:pt x="2168" y="404"/>
                    </a:cubicBezTo>
                    <a:cubicBezTo>
                      <a:pt x="2174" y="398"/>
                      <a:pt x="2173" y="389"/>
                      <a:pt x="2174" y="381"/>
                    </a:cubicBezTo>
                    <a:cubicBezTo>
                      <a:pt x="2174" y="375"/>
                      <a:pt x="2175" y="369"/>
                      <a:pt x="2176" y="363"/>
                    </a:cubicBezTo>
                    <a:cubicBezTo>
                      <a:pt x="2177" y="352"/>
                      <a:pt x="2181" y="343"/>
                      <a:pt x="2188" y="335"/>
                    </a:cubicBezTo>
                    <a:cubicBezTo>
                      <a:pt x="2189" y="333"/>
                      <a:pt x="2189" y="331"/>
                      <a:pt x="2190" y="329"/>
                    </a:cubicBezTo>
                    <a:cubicBezTo>
                      <a:pt x="2195" y="318"/>
                      <a:pt x="2199" y="306"/>
                      <a:pt x="2206" y="295"/>
                    </a:cubicBezTo>
                    <a:cubicBezTo>
                      <a:pt x="2218" y="275"/>
                      <a:pt x="2235" y="257"/>
                      <a:pt x="2253" y="240"/>
                    </a:cubicBezTo>
                    <a:cubicBezTo>
                      <a:pt x="2255" y="238"/>
                      <a:pt x="2257" y="237"/>
                      <a:pt x="2259" y="236"/>
                    </a:cubicBezTo>
                    <a:cubicBezTo>
                      <a:pt x="2268" y="230"/>
                      <a:pt x="2277" y="225"/>
                      <a:pt x="2287" y="219"/>
                    </a:cubicBezTo>
                    <a:cubicBezTo>
                      <a:pt x="2299" y="212"/>
                      <a:pt x="2312" y="205"/>
                      <a:pt x="2325" y="197"/>
                    </a:cubicBezTo>
                    <a:cubicBezTo>
                      <a:pt x="2337" y="190"/>
                      <a:pt x="2349" y="183"/>
                      <a:pt x="2361" y="177"/>
                    </a:cubicBezTo>
                    <a:cubicBezTo>
                      <a:pt x="2366" y="174"/>
                      <a:pt x="2369" y="170"/>
                      <a:pt x="2369" y="164"/>
                    </a:cubicBezTo>
                    <a:cubicBezTo>
                      <a:pt x="2369" y="154"/>
                      <a:pt x="2373" y="146"/>
                      <a:pt x="2378" y="138"/>
                    </a:cubicBezTo>
                    <a:cubicBezTo>
                      <a:pt x="2380" y="133"/>
                      <a:pt x="2383" y="129"/>
                      <a:pt x="2387" y="126"/>
                    </a:cubicBezTo>
                    <a:cubicBezTo>
                      <a:pt x="2404" y="117"/>
                      <a:pt x="2423" y="113"/>
                      <a:pt x="2441" y="117"/>
                    </a:cubicBezTo>
                    <a:cubicBezTo>
                      <a:pt x="2454" y="120"/>
                      <a:pt x="2468" y="124"/>
                      <a:pt x="2468" y="142"/>
                    </a:cubicBezTo>
                    <a:cubicBezTo>
                      <a:pt x="2468" y="146"/>
                      <a:pt x="2472" y="147"/>
                      <a:pt x="2475" y="147"/>
                    </a:cubicBezTo>
                    <a:cubicBezTo>
                      <a:pt x="2485" y="147"/>
                      <a:pt x="2496" y="148"/>
                      <a:pt x="2506" y="149"/>
                    </a:cubicBezTo>
                    <a:cubicBezTo>
                      <a:pt x="2513" y="149"/>
                      <a:pt x="2520" y="150"/>
                      <a:pt x="2527" y="150"/>
                    </a:cubicBezTo>
                    <a:cubicBezTo>
                      <a:pt x="2541" y="152"/>
                      <a:pt x="2554" y="154"/>
                      <a:pt x="2568" y="155"/>
                    </a:cubicBezTo>
                    <a:cubicBezTo>
                      <a:pt x="2569" y="155"/>
                      <a:pt x="2569" y="156"/>
                      <a:pt x="2570" y="156"/>
                    </a:cubicBezTo>
                    <a:cubicBezTo>
                      <a:pt x="2576" y="158"/>
                      <a:pt x="2582" y="161"/>
                      <a:pt x="2589" y="163"/>
                    </a:cubicBezTo>
                    <a:cubicBezTo>
                      <a:pt x="2593" y="164"/>
                      <a:pt x="2595" y="166"/>
                      <a:pt x="2596" y="171"/>
                    </a:cubicBezTo>
                    <a:cubicBezTo>
                      <a:pt x="2599" y="178"/>
                      <a:pt x="2603" y="186"/>
                      <a:pt x="2607" y="193"/>
                    </a:cubicBezTo>
                    <a:cubicBezTo>
                      <a:pt x="2614" y="206"/>
                      <a:pt x="2627" y="212"/>
                      <a:pt x="2639" y="220"/>
                    </a:cubicBezTo>
                    <a:cubicBezTo>
                      <a:pt x="2650" y="228"/>
                      <a:pt x="2663" y="230"/>
                      <a:pt x="2676" y="227"/>
                    </a:cubicBezTo>
                    <a:cubicBezTo>
                      <a:pt x="2682" y="226"/>
                      <a:pt x="2687" y="228"/>
                      <a:pt x="2692" y="230"/>
                    </a:cubicBezTo>
                    <a:cubicBezTo>
                      <a:pt x="2691" y="238"/>
                      <a:pt x="2684" y="238"/>
                      <a:pt x="2680" y="242"/>
                    </a:cubicBezTo>
                    <a:cubicBezTo>
                      <a:pt x="2679" y="245"/>
                      <a:pt x="2678" y="249"/>
                      <a:pt x="2678" y="252"/>
                    </a:cubicBezTo>
                    <a:cubicBezTo>
                      <a:pt x="2678" y="256"/>
                      <a:pt x="2679" y="260"/>
                      <a:pt x="2680" y="263"/>
                    </a:cubicBezTo>
                    <a:cubicBezTo>
                      <a:pt x="2682" y="269"/>
                      <a:pt x="2683" y="274"/>
                      <a:pt x="2685" y="279"/>
                    </a:cubicBezTo>
                    <a:cubicBezTo>
                      <a:pt x="2690" y="293"/>
                      <a:pt x="2693" y="307"/>
                      <a:pt x="2699" y="320"/>
                    </a:cubicBezTo>
                    <a:cubicBezTo>
                      <a:pt x="2705" y="334"/>
                      <a:pt x="2712" y="348"/>
                      <a:pt x="2728" y="353"/>
                    </a:cubicBezTo>
                    <a:cubicBezTo>
                      <a:pt x="2730" y="354"/>
                      <a:pt x="2731" y="355"/>
                      <a:pt x="2732" y="356"/>
                    </a:cubicBezTo>
                    <a:cubicBezTo>
                      <a:pt x="2739" y="362"/>
                      <a:pt x="2739" y="369"/>
                      <a:pt x="2730" y="372"/>
                    </a:cubicBezTo>
                    <a:cubicBezTo>
                      <a:pt x="2720" y="376"/>
                      <a:pt x="2718" y="385"/>
                      <a:pt x="2720" y="393"/>
                    </a:cubicBezTo>
                    <a:cubicBezTo>
                      <a:pt x="2723" y="410"/>
                      <a:pt x="2727" y="428"/>
                      <a:pt x="2736" y="443"/>
                    </a:cubicBezTo>
                    <a:cubicBezTo>
                      <a:pt x="2741" y="450"/>
                      <a:pt x="2747" y="457"/>
                      <a:pt x="2753" y="464"/>
                    </a:cubicBezTo>
                    <a:cubicBezTo>
                      <a:pt x="2755" y="468"/>
                      <a:pt x="2759" y="471"/>
                      <a:pt x="2757" y="477"/>
                    </a:cubicBezTo>
                    <a:cubicBezTo>
                      <a:pt x="2752" y="477"/>
                      <a:pt x="2747" y="478"/>
                      <a:pt x="2742" y="479"/>
                    </a:cubicBezTo>
                    <a:cubicBezTo>
                      <a:pt x="2735" y="480"/>
                      <a:pt x="2729" y="482"/>
                      <a:pt x="2726" y="487"/>
                    </a:cubicBezTo>
                    <a:cubicBezTo>
                      <a:pt x="2718" y="500"/>
                      <a:pt x="2712" y="514"/>
                      <a:pt x="2716" y="529"/>
                    </a:cubicBezTo>
                    <a:cubicBezTo>
                      <a:pt x="2718" y="537"/>
                      <a:pt x="2721" y="544"/>
                      <a:pt x="2723" y="552"/>
                    </a:cubicBezTo>
                    <a:cubicBezTo>
                      <a:pt x="2724" y="556"/>
                      <a:pt x="2725" y="560"/>
                      <a:pt x="2726" y="564"/>
                    </a:cubicBezTo>
                    <a:cubicBezTo>
                      <a:pt x="2709" y="567"/>
                      <a:pt x="2694" y="564"/>
                      <a:pt x="2681" y="569"/>
                    </a:cubicBezTo>
                    <a:cubicBezTo>
                      <a:pt x="2679" y="573"/>
                      <a:pt x="2678" y="575"/>
                      <a:pt x="2677" y="578"/>
                    </a:cubicBezTo>
                    <a:cubicBezTo>
                      <a:pt x="2675" y="582"/>
                      <a:pt x="2672" y="588"/>
                      <a:pt x="2673" y="592"/>
                    </a:cubicBezTo>
                    <a:cubicBezTo>
                      <a:pt x="2674" y="599"/>
                      <a:pt x="2673" y="606"/>
                      <a:pt x="2668" y="611"/>
                    </a:cubicBezTo>
                    <a:cubicBezTo>
                      <a:pt x="2675" y="622"/>
                      <a:pt x="2684" y="630"/>
                      <a:pt x="2694" y="637"/>
                    </a:cubicBezTo>
                    <a:cubicBezTo>
                      <a:pt x="2695" y="638"/>
                      <a:pt x="2697" y="638"/>
                      <a:pt x="2698" y="638"/>
                    </a:cubicBezTo>
                    <a:cubicBezTo>
                      <a:pt x="2710" y="640"/>
                      <a:pt x="2721" y="643"/>
                      <a:pt x="2732" y="643"/>
                    </a:cubicBezTo>
                    <a:cubicBezTo>
                      <a:pt x="2745" y="644"/>
                      <a:pt x="2758" y="643"/>
                      <a:pt x="2767" y="633"/>
                    </a:cubicBezTo>
                    <a:cubicBezTo>
                      <a:pt x="2774" y="627"/>
                      <a:pt x="2780" y="621"/>
                      <a:pt x="2786" y="614"/>
                    </a:cubicBezTo>
                    <a:cubicBezTo>
                      <a:pt x="2790" y="609"/>
                      <a:pt x="2792" y="603"/>
                      <a:pt x="2787" y="597"/>
                    </a:cubicBezTo>
                    <a:cubicBezTo>
                      <a:pt x="2786" y="596"/>
                      <a:pt x="2786" y="595"/>
                      <a:pt x="2786" y="594"/>
                    </a:cubicBezTo>
                    <a:cubicBezTo>
                      <a:pt x="2791" y="591"/>
                      <a:pt x="2796" y="590"/>
                      <a:pt x="2798" y="586"/>
                    </a:cubicBezTo>
                    <a:cubicBezTo>
                      <a:pt x="2802" y="579"/>
                      <a:pt x="2805" y="570"/>
                      <a:pt x="2809" y="563"/>
                    </a:cubicBezTo>
                    <a:cubicBezTo>
                      <a:pt x="2812" y="555"/>
                      <a:pt x="2811" y="548"/>
                      <a:pt x="2808" y="541"/>
                    </a:cubicBezTo>
                    <a:cubicBezTo>
                      <a:pt x="2807" y="537"/>
                      <a:pt x="2806" y="533"/>
                      <a:pt x="2805" y="529"/>
                    </a:cubicBezTo>
                    <a:cubicBezTo>
                      <a:pt x="2804" y="522"/>
                      <a:pt x="2807" y="517"/>
                      <a:pt x="2814" y="516"/>
                    </a:cubicBezTo>
                    <a:cubicBezTo>
                      <a:pt x="2817" y="516"/>
                      <a:pt x="2819" y="517"/>
                      <a:pt x="2822" y="516"/>
                    </a:cubicBezTo>
                    <a:cubicBezTo>
                      <a:pt x="2830" y="515"/>
                      <a:pt x="2839" y="515"/>
                      <a:pt x="2845" y="511"/>
                    </a:cubicBezTo>
                    <a:cubicBezTo>
                      <a:pt x="2854" y="503"/>
                      <a:pt x="2863" y="494"/>
                      <a:pt x="2868" y="483"/>
                    </a:cubicBezTo>
                    <a:cubicBezTo>
                      <a:pt x="2878" y="460"/>
                      <a:pt x="2875" y="436"/>
                      <a:pt x="2858" y="415"/>
                    </a:cubicBezTo>
                    <a:cubicBezTo>
                      <a:pt x="2855" y="410"/>
                      <a:pt x="2850" y="406"/>
                      <a:pt x="2846" y="401"/>
                    </a:cubicBezTo>
                    <a:cubicBezTo>
                      <a:pt x="2832" y="387"/>
                      <a:pt x="2816" y="379"/>
                      <a:pt x="2797" y="378"/>
                    </a:cubicBezTo>
                    <a:cubicBezTo>
                      <a:pt x="2792" y="377"/>
                      <a:pt x="2789" y="375"/>
                      <a:pt x="2787" y="371"/>
                    </a:cubicBezTo>
                    <a:cubicBezTo>
                      <a:pt x="2785" y="366"/>
                      <a:pt x="2789" y="363"/>
                      <a:pt x="2793" y="361"/>
                    </a:cubicBezTo>
                    <a:cubicBezTo>
                      <a:pt x="2794" y="360"/>
                      <a:pt x="2797" y="359"/>
                      <a:pt x="2799" y="358"/>
                    </a:cubicBezTo>
                    <a:cubicBezTo>
                      <a:pt x="2800" y="357"/>
                      <a:pt x="2802" y="356"/>
                      <a:pt x="2802" y="355"/>
                    </a:cubicBezTo>
                    <a:cubicBezTo>
                      <a:pt x="2807" y="346"/>
                      <a:pt x="2812" y="337"/>
                      <a:pt x="2816" y="328"/>
                    </a:cubicBezTo>
                    <a:cubicBezTo>
                      <a:pt x="2818" y="325"/>
                      <a:pt x="2818" y="321"/>
                      <a:pt x="2817" y="319"/>
                    </a:cubicBezTo>
                    <a:cubicBezTo>
                      <a:pt x="2810" y="303"/>
                      <a:pt x="2801" y="289"/>
                      <a:pt x="2789" y="276"/>
                    </a:cubicBezTo>
                    <a:cubicBezTo>
                      <a:pt x="2787" y="274"/>
                      <a:pt x="2784" y="272"/>
                      <a:pt x="2781" y="271"/>
                    </a:cubicBezTo>
                    <a:cubicBezTo>
                      <a:pt x="2764" y="268"/>
                      <a:pt x="2747" y="259"/>
                      <a:pt x="2729" y="264"/>
                    </a:cubicBezTo>
                    <a:cubicBezTo>
                      <a:pt x="2724" y="265"/>
                      <a:pt x="2720" y="264"/>
                      <a:pt x="2718" y="259"/>
                    </a:cubicBezTo>
                    <a:cubicBezTo>
                      <a:pt x="2716" y="254"/>
                      <a:pt x="2720" y="251"/>
                      <a:pt x="2723" y="249"/>
                    </a:cubicBezTo>
                    <a:cubicBezTo>
                      <a:pt x="2727" y="246"/>
                      <a:pt x="2731" y="242"/>
                      <a:pt x="2731" y="236"/>
                    </a:cubicBezTo>
                    <a:cubicBezTo>
                      <a:pt x="2733" y="225"/>
                      <a:pt x="2734" y="214"/>
                      <a:pt x="2735" y="202"/>
                    </a:cubicBezTo>
                    <a:cubicBezTo>
                      <a:pt x="2736" y="198"/>
                      <a:pt x="2735" y="193"/>
                      <a:pt x="2734" y="189"/>
                    </a:cubicBezTo>
                    <a:cubicBezTo>
                      <a:pt x="2727" y="171"/>
                      <a:pt x="2718" y="155"/>
                      <a:pt x="2698" y="149"/>
                    </a:cubicBezTo>
                    <a:cubicBezTo>
                      <a:pt x="2695" y="149"/>
                      <a:pt x="2693" y="147"/>
                      <a:pt x="2691" y="146"/>
                    </a:cubicBezTo>
                    <a:cubicBezTo>
                      <a:pt x="2682" y="144"/>
                      <a:pt x="2673" y="144"/>
                      <a:pt x="2666" y="150"/>
                    </a:cubicBezTo>
                    <a:cubicBezTo>
                      <a:pt x="2661" y="154"/>
                      <a:pt x="2656" y="159"/>
                      <a:pt x="2650" y="163"/>
                    </a:cubicBezTo>
                    <a:close/>
                    <a:moveTo>
                      <a:pt x="6187" y="786"/>
                    </a:moveTo>
                    <a:cubicBezTo>
                      <a:pt x="6186" y="785"/>
                      <a:pt x="6185" y="785"/>
                      <a:pt x="6184" y="784"/>
                    </a:cubicBezTo>
                    <a:cubicBezTo>
                      <a:pt x="6166" y="781"/>
                      <a:pt x="6149" y="777"/>
                      <a:pt x="6131" y="775"/>
                    </a:cubicBezTo>
                    <a:cubicBezTo>
                      <a:pt x="6118" y="773"/>
                      <a:pt x="6105" y="773"/>
                      <a:pt x="6091" y="772"/>
                    </a:cubicBezTo>
                    <a:cubicBezTo>
                      <a:pt x="6080" y="772"/>
                      <a:pt x="6068" y="771"/>
                      <a:pt x="6057" y="773"/>
                    </a:cubicBezTo>
                    <a:cubicBezTo>
                      <a:pt x="6045" y="776"/>
                      <a:pt x="6034" y="778"/>
                      <a:pt x="6023" y="780"/>
                    </a:cubicBezTo>
                    <a:cubicBezTo>
                      <a:pt x="6005" y="784"/>
                      <a:pt x="5987" y="789"/>
                      <a:pt x="5970" y="793"/>
                    </a:cubicBezTo>
                    <a:cubicBezTo>
                      <a:pt x="5952" y="798"/>
                      <a:pt x="5935" y="807"/>
                      <a:pt x="5919" y="815"/>
                    </a:cubicBezTo>
                    <a:cubicBezTo>
                      <a:pt x="5911" y="819"/>
                      <a:pt x="5905" y="825"/>
                      <a:pt x="5902" y="835"/>
                    </a:cubicBezTo>
                    <a:cubicBezTo>
                      <a:pt x="5900" y="845"/>
                      <a:pt x="5897" y="854"/>
                      <a:pt x="5892" y="864"/>
                    </a:cubicBezTo>
                    <a:cubicBezTo>
                      <a:pt x="5884" y="878"/>
                      <a:pt x="5878" y="894"/>
                      <a:pt x="5870" y="908"/>
                    </a:cubicBezTo>
                    <a:cubicBezTo>
                      <a:pt x="5861" y="923"/>
                      <a:pt x="5852" y="937"/>
                      <a:pt x="5841" y="950"/>
                    </a:cubicBezTo>
                    <a:cubicBezTo>
                      <a:pt x="5832" y="962"/>
                      <a:pt x="5820" y="972"/>
                      <a:pt x="5812" y="984"/>
                    </a:cubicBezTo>
                    <a:cubicBezTo>
                      <a:pt x="5804" y="995"/>
                      <a:pt x="5794" y="1004"/>
                      <a:pt x="5787" y="1015"/>
                    </a:cubicBezTo>
                    <a:cubicBezTo>
                      <a:pt x="5781" y="1026"/>
                      <a:pt x="5775" y="1037"/>
                      <a:pt x="5768" y="1048"/>
                    </a:cubicBezTo>
                    <a:cubicBezTo>
                      <a:pt x="5765" y="1055"/>
                      <a:pt x="5761" y="1061"/>
                      <a:pt x="5758" y="1067"/>
                    </a:cubicBezTo>
                    <a:cubicBezTo>
                      <a:pt x="5754" y="1073"/>
                      <a:pt x="5750" y="1079"/>
                      <a:pt x="5747" y="1086"/>
                    </a:cubicBezTo>
                    <a:cubicBezTo>
                      <a:pt x="5744" y="1094"/>
                      <a:pt x="5741" y="1102"/>
                      <a:pt x="5739" y="1110"/>
                    </a:cubicBezTo>
                    <a:cubicBezTo>
                      <a:pt x="5738" y="1114"/>
                      <a:pt x="5734" y="1118"/>
                      <a:pt x="5736" y="1121"/>
                    </a:cubicBezTo>
                    <a:cubicBezTo>
                      <a:pt x="5744" y="1121"/>
                      <a:pt x="5751" y="1121"/>
                      <a:pt x="5757" y="1121"/>
                    </a:cubicBezTo>
                    <a:cubicBezTo>
                      <a:pt x="5768" y="1121"/>
                      <a:pt x="5778" y="1121"/>
                      <a:pt x="5788" y="1121"/>
                    </a:cubicBezTo>
                    <a:cubicBezTo>
                      <a:pt x="5800" y="1120"/>
                      <a:pt x="5812" y="1118"/>
                      <a:pt x="5824" y="1117"/>
                    </a:cubicBezTo>
                    <a:cubicBezTo>
                      <a:pt x="5838" y="1116"/>
                      <a:pt x="5852" y="1120"/>
                      <a:pt x="5866" y="1115"/>
                    </a:cubicBezTo>
                    <a:cubicBezTo>
                      <a:pt x="5868" y="1115"/>
                      <a:pt x="5870" y="1116"/>
                      <a:pt x="5871" y="1116"/>
                    </a:cubicBezTo>
                    <a:cubicBezTo>
                      <a:pt x="5878" y="1115"/>
                      <a:pt x="5886" y="1118"/>
                      <a:pt x="5892" y="1114"/>
                    </a:cubicBezTo>
                    <a:cubicBezTo>
                      <a:pt x="5902" y="1108"/>
                      <a:pt x="5912" y="1102"/>
                      <a:pt x="5921" y="1096"/>
                    </a:cubicBezTo>
                    <a:cubicBezTo>
                      <a:pt x="5931" y="1090"/>
                      <a:pt x="5939" y="1083"/>
                      <a:pt x="5949" y="1077"/>
                    </a:cubicBezTo>
                    <a:cubicBezTo>
                      <a:pt x="5971" y="1063"/>
                      <a:pt x="5994" y="1049"/>
                      <a:pt x="6016" y="1034"/>
                    </a:cubicBezTo>
                    <a:cubicBezTo>
                      <a:pt x="6030" y="1025"/>
                      <a:pt x="6042" y="1015"/>
                      <a:pt x="6054" y="1004"/>
                    </a:cubicBezTo>
                    <a:cubicBezTo>
                      <a:pt x="6073" y="986"/>
                      <a:pt x="6090" y="967"/>
                      <a:pt x="6108" y="949"/>
                    </a:cubicBezTo>
                    <a:cubicBezTo>
                      <a:pt x="6117" y="939"/>
                      <a:pt x="6126" y="928"/>
                      <a:pt x="6134" y="917"/>
                    </a:cubicBezTo>
                    <a:cubicBezTo>
                      <a:pt x="6144" y="902"/>
                      <a:pt x="6153" y="887"/>
                      <a:pt x="6162" y="872"/>
                    </a:cubicBezTo>
                    <a:cubicBezTo>
                      <a:pt x="6167" y="863"/>
                      <a:pt x="6171" y="854"/>
                      <a:pt x="6174" y="844"/>
                    </a:cubicBezTo>
                    <a:cubicBezTo>
                      <a:pt x="6179" y="825"/>
                      <a:pt x="6182" y="806"/>
                      <a:pt x="6187" y="786"/>
                    </a:cubicBezTo>
                    <a:close/>
                    <a:moveTo>
                      <a:pt x="4673" y="2051"/>
                    </a:moveTo>
                    <a:cubicBezTo>
                      <a:pt x="4674" y="2043"/>
                      <a:pt x="4674" y="2038"/>
                      <a:pt x="4674" y="2033"/>
                    </a:cubicBezTo>
                    <a:cubicBezTo>
                      <a:pt x="4674" y="2010"/>
                      <a:pt x="4673" y="1986"/>
                      <a:pt x="4672" y="1963"/>
                    </a:cubicBezTo>
                    <a:cubicBezTo>
                      <a:pt x="4672" y="1953"/>
                      <a:pt x="4672" y="1943"/>
                      <a:pt x="4671" y="1932"/>
                    </a:cubicBezTo>
                    <a:cubicBezTo>
                      <a:pt x="4671" y="1922"/>
                      <a:pt x="4670" y="1911"/>
                      <a:pt x="4669" y="1900"/>
                    </a:cubicBezTo>
                    <a:cubicBezTo>
                      <a:pt x="4669" y="1885"/>
                      <a:pt x="4668" y="1869"/>
                      <a:pt x="4667" y="1853"/>
                    </a:cubicBezTo>
                    <a:cubicBezTo>
                      <a:pt x="4667" y="1835"/>
                      <a:pt x="4666" y="1817"/>
                      <a:pt x="4665" y="1799"/>
                    </a:cubicBezTo>
                    <a:cubicBezTo>
                      <a:pt x="4665" y="1789"/>
                      <a:pt x="4664" y="1787"/>
                      <a:pt x="4654" y="1787"/>
                    </a:cubicBezTo>
                    <a:cubicBezTo>
                      <a:pt x="4641" y="1787"/>
                      <a:pt x="4628" y="1787"/>
                      <a:pt x="4616" y="1787"/>
                    </a:cubicBezTo>
                    <a:cubicBezTo>
                      <a:pt x="4601" y="1788"/>
                      <a:pt x="4586" y="1788"/>
                      <a:pt x="4571" y="1788"/>
                    </a:cubicBezTo>
                    <a:cubicBezTo>
                      <a:pt x="4545" y="1790"/>
                      <a:pt x="4519" y="1792"/>
                      <a:pt x="4493" y="1793"/>
                    </a:cubicBezTo>
                    <a:cubicBezTo>
                      <a:pt x="4481" y="1794"/>
                      <a:pt x="4470" y="1794"/>
                      <a:pt x="4458" y="1794"/>
                    </a:cubicBezTo>
                    <a:cubicBezTo>
                      <a:pt x="4442" y="1794"/>
                      <a:pt x="4426" y="1794"/>
                      <a:pt x="4411" y="1794"/>
                    </a:cubicBezTo>
                    <a:cubicBezTo>
                      <a:pt x="4404" y="1793"/>
                      <a:pt x="4397" y="1795"/>
                      <a:pt x="4391" y="1791"/>
                    </a:cubicBezTo>
                    <a:cubicBezTo>
                      <a:pt x="4389" y="1789"/>
                      <a:pt x="4385" y="1790"/>
                      <a:pt x="4382" y="1790"/>
                    </a:cubicBezTo>
                    <a:cubicBezTo>
                      <a:pt x="4382" y="1794"/>
                      <a:pt x="4381" y="1796"/>
                      <a:pt x="4381" y="1798"/>
                    </a:cubicBezTo>
                    <a:cubicBezTo>
                      <a:pt x="4381" y="1817"/>
                      <a:pt x="4381" y="1835"/>
                      <a:pt x="4380" y="1854"/>
                    </a:cubicBezTo>
                    <a:cubicBezTo>
                      <a:pt x="4379" y="1875"/>
                      <a:pt x="4381" y="1897"/>
                      <a:pt x="4377" y="1919"/>
                    </a:cubicBezTo>
                    <a:cubicBezTo>
                      <a:pt x="4376" y="1930"/>
                      <a:pt x="4376" y="1942"/>
                      <a:pt x="4375" y="1954"/>
                    </a:cubicBezTo>
                    <a:cubicBezTo>
                      <a:pt x="4374" y="1970"/>
                      <a:pt x="4373" y="1987"/>
                      <a:pt x="4372" y="2003"/>
                    </a:cubicBezTo>
                    <a:cubicBezTo>
                      <a:pt x="4372" y="2012"/>
                      <a:pt x="4372" y="2021"/>
                      <a:pt x="4372" y="2030"/>
                    </a:cubicBezTo>
                    <a:cubicBezTo>
                      <a:pt x="4373" y="2039"/>
                      <a:pt x="4374" y="2047"/>
                      <a:pt x="4375" y="2056"/>
                    </a:cubicBezTo>
                    <a:cubicBezTo>
                      <a:pt x="4377" y="2056"/>
                      <a:pt x="4378" y="2057"/>
                      <a:pt x="4379" y="2057"/>
                    </a:cubicBezTo>
                    <a:cubicBezTo>
                      <a:pt x="4400" y="2055"/>
                      <a:pt x="4421" y="2053"/>
                      <a:pt x="4442" y="2056"/>
                    </a:cubicBezTo>
                    <a:cubicBezTo>
                      <a:pt x="4443" y="2056"/>
                      <a:pt x="4444" y="2056"/>
                      <a:pt x="4445" y="2056"/>
                    </a:cubicBezTo>
                    <a:cubicBezTo>
                      <a:pt x="4457" y="2056"/>
                      <a:pt x="4469" y="2056"/>
                      <a:pt x="4482" y="2056"/>
                    </a:cubicBezTo>
                    <a:cubicBezTo>
                      <a:pt x="4496" y="2056"/>
                      <a:pt x="4509" y="2057"/>
                      <a:pt x="4523" y="2056"/>
                    </a:cubicBezTo>
                    <a:cubicBezTo>
                      <a:pt x="4542" y="2055"/>
                      <a:pt x="4561" y="2053"/>
                      <a:pt x="4580" y="2052"/>
                    </a:cubicBezTo>
                    <a:cubicBezTo>
                      <a:pt x="4602" y="2051"/>
                      <a:pt x="4625" y="2051"/>
                      <a:pt x="4647" y="2051"/>
                    </a:cubicBezTo>
                    <a:cubicBezTo>
                      <a:pt x="4655" y="2051"/>
                      <a:pt x="4664" y="2051"/>
                      <a:pt x="4673" y="2051"/>
                    </a:cubicBezTo>
                    <a:close/>
                    <a:moveTo>
                      <a:pt x="1573" y="1823"/>
                    </a:moveTo>
                    <a:cubicBezTo>
                      <a:pt x="1575" y="1843"/>
                      <a:pt x="1573" y="1862"/>
                      <a:pt x="1571" y="1881"/>
                    </a:cubicBezTo>
                    <a:cubicBezTo>
                      <a:pt x="1570" y="1885"/>
                      <a:pt x="1570" y="1888"/>
                      <a:pt x="1570" y="1891"/>
                    </a:cubicBezTo>
                    <a:cubicBezTo>
                      <a:pt x="1570" y="1897"/>
                      <a:pt x="1571" y="1903"/>
                      <a:pt x="1570" y="1909"/>
                    </a:cubicBezTo>
                    <a:cubicBezTo>
                      <a:pt x="1568" y="1926"/>
                      <a:pt x="1566" y="1944"/>
                      <a:pt x="1569" y="1961"/>
                    </a:cubicBezTo>
                    <a:cubicBezTo>
                      <a:pt x="1570" y="1966"/>
                      <a:pt x="1570" y="1970"/>
                      <a:pt x="1570" y="1975"/>
                    </a:cubicBezTo>
                    <a:cubicBezTo>
                      <a:pt x="1570" y="1988"/>
                      <a:pt x="1569" y="2002"/>
                      <a:pt x="1570" y="2015"/>
                    </a:cubicBezTo>
                    <a:cubicBezTo>
                      <a:pt x="1572" y="2030"/>
                      <a:pt x="1572" y="2044"/>
                      <a:pt x="1570" y="2059"/>
                    </a:cubicBezTo>
                    <a:cubicBezTo>
                      <a:pt x="1568" y="2070"/>
                      <a:pt x="1568" y="2080"/>
                      <a:pt x="1567" y="2091"/>
                    </a:cubicBezTo>
                    <a:cubicBezTo>
                      <a:pt x="1588" y="2094"/>
                      <a:pt x="1609" y="2094"/>
                      <a:pt x="1630" y="2092"/>
                    </a:cubicBezTo>
                    <a:cubicBezTo>
                      <a:pt x="1634" y="2092"/>
                      <a:pt x="1638" y="2091"/>
                      <a:pt x="1641" y="2091"/>
                    </a:cubicBezTo>
                    <a:cubicBezTo>
                      <a:pt x="1656" y="2095"/>
                      <a:pt x="1670" y="2091"/>
                      <a:pt x="1685" y="2091"/>
                    </a:cubicBezTo>
                    <a:cubicBezTo>
                      <a:pt x="1702" y="2091"/>
                      <a:pt x="1719" y="2090"/>
                      <a:pt x="1737" y="2089"/>
                    </a:cubicBezTo>
                    <a:cubicBezTo>
                      <a:pt x="1751" y="2088"/>
                      <a:pt x="1765" y="2087"/>
                      <a:pt x="1779" y="2086"/>
                    </a:cubicBezTo>
                    <a:cubicBezTo>
                      <a:pt x="1785" y="2086"/>
                      <a:pt x="1791" y="2087"/>
                      <a:pt x="1797" y="2086"/>
                    </a:cubicBezTo>
                    <a:cubicBezTo>
                      <a:pt x="1810" y="2086"/>
                      <a:pt x="1823" y="2085"/>
                      <a:pt x="1836" y="2083"/>
                    </a:cubicBezTo>
                    <a:cubicBezTo>
                      <a:pt x="1837" y="2083"/>
                      <a:pt x="1838" y="2082"/>
                      <a:pt x="1840" y="2081"/>
                    </a:cubicBezTo>
                    <a:cubicBezTo>
                      <a:pt x="1840" y="2069"/>
                      <a:pt x="1840" y="2057"/>
                      <a:pt x="1840" y="2045"/>
                    </a:cubicBezTo>
                    <a:cubicBezTo>
                      <a:pt x="1841" y="2020"/>
                      <a:pt x="1840" y="1994"/>
                      <a:pt x="1841" y="1969"/>
                    </a:cubicBezTo>
                    <a:cubicBezTo>
                      <a:pt x="1841" y="1945"/>
                      <a:pt x="1842" y="1922"/>
                      <a:pt x="1843" y="1898"/>
                    </a:cubicBezTo>
                    <a:cubicBezTo>
                      <a:pt x="1843" y="1895"/>
                      <a:pt x="1843" y="1892"/>
                      <a:pt x="1843" y="1889"/>
                    </a:cubicBezTo>
                    <a:cubicBezTo>
                      <a:pt x="1844" y="1874"/>
                      <a:pt x="1843" y="1859"/>
                      <a:pt x="1845" y="1845"/>
                    </a:cubicBezTo>
                    <a:cubicBezTo>
                      <a:pt x="1845" y="1836"/>
                      <a:pt x="1846" y="1828"/>
                      <a:pt x="1842" y="1820"/>
                    </a:cubicBezTo>
                    <a:cubicBezTo>
                      <a:pt x="1824" y="1819"/>
                      <a:pt x="1807" y="1819"/>
                      <a:pt x="1789" y="1818"/>
                    </a:cubicBezTo>
                    <a:cubicBezTo>
                      <a:pt x="1772" y="1818"/>
                      <a:pt x="1756" y="1818"/>
                      <a:pt x="1740" y="1818"/>
                    </a:cubicBezTo>
                    <a:cubicBezTo>
                      <a:pt x="1730" y="1817"/>
                      <a:pt x="1720" y="1815"/>
                      <a:pt x="1710" y="1818"/>
                    </a:cubicBezTo>
                    <a:cubicBezTo>
                      <a:pt x="1708" y="1818"/>
                      <a:pt x="1706" y="1818"/>
                      <a:pt x="1703" y="1817"/>
                    </a:cubicBezTo>
                    <a:cubicBezTo>
                      <a:pt x="1690" y="1816"/>
                      <a:pt x="1676" y="1816"/>
                      <a:pt x="1662" y="1819"/>
                    </a:cubicBezTo>
                    <a:cubicBezTo>
                      <a:pt x="1661" y="1819"/>
                      <a:pt x="1659" y="1819"/>
                      <a:pt x="1657" y="1819"/>
                    </a:cubicBezTo>
                    <a:cubicBezTo>
                      <a:pt x="1629" y="1817"/>
                      <a:pt x="1601" y="1818"/>
                      <a:pt x="1573" y="1823"/>
                    </a:cubicBezTo>
                    <a:close/>
                    <a:moveTo>
                      <a:pt x="2138" y="1376"/>
                    </a:moveTo>
                    <a:cubicBezTo>
                      <a:pt x="2135" y="1368"/>
                      <a:pt x="2132" y="1362"/>
                      <a:pt x="2130" y="1356"/>
                    </a:cubicBezTo>
                    <a:cubicBezTo>
                      <a:pt x="2128" y="1353"/>
                      <a:pt x="2127" y="1349"/>
                      <a:pt x="2125" y="1347"/>
                    </a:cubicBezTo>
                    <a:cubicBezTo>
                      <a:pt x="2119" y="1340"/>
                      <a:pt x="2112" y="1333"/>
                      <a:pt x="2109" y="1325"/>
                    </a:cubicBezTo>
                    <a:cubicBezTo>
                      <a:pt x="2108" y="1323"/>
                      <a:pt x="2107" y="1322"/>
                      <a:pt x="2106" y="1321"/>
                    </a:cubicBezTo>
                    <a:cubicBezTo>
                      <a:pt x="2100" y="1315"/>
                      <a:pt x="2095" y="1310"/>
                      <a:pt x="2090" y="1304"/>
                    </a:cubicBezTo>
                    <a:cubicBezTo>
                      <a:pt x="2088" y="1302"/>
                      <a:pt x="2086" y="1298"/>
                      <a:pt x="2085" y="1294"/>
                    </a:cubicBezTo>
                    <a:cubicBezTo>
                      <a:pt x="2085" y="1293"/>
                      <a:pt x="2086" y="1290"/>
                      <a:pt x="2087" y="1289"/>
                    </a:cubicBezTo>
                    <a:cubicBezTo>
                      <a:pt x="2093" y="1284"/>
                      <a:pt x="2100" y="1282"/>
                      <a:pt x="2107" y="1284"/>
                    </a:cubicBezTo>
                    <a:cubicBezTo>
                      <a:pt x="2118" y="1287"/>
                      <a:pt x="2127" y="1291"/>
                      <a:pt x="2137" y="1296"/>
                    </a:cubicBezTo>
                    <a:cubicBezTo>
                      <a:pt x="2143" y="1299"/>
                      <a:pt x="2147" y="1304"/>
                      <a:pt x="2154" y="1309"/>
                    </a:cubicBezTo>
                    <a:cubicBezTo>
                      <a:pt x="2154" y="1305"/>
                      <a:pt x="2154" y="1302"/>
                      <a:pt x="2154" y="1299"/>
                    </a:cubicBezTo>
                    <a:cubicBezTo>
                      <a:pt x="2153" y="1295"/>
                      <a:pt x="2152" y="1291"/>
                      <a:pt x="2151" y="1287"/>
                    </a:cubicBezTo>
                    <a:cubicBezTo>
                      <a:pt x="2150" y="1271"/>
                      <a:pt x="2143" y="1257"/>
                      <a:pt x="2136" y="1243"/>
                    </a:cubicBezTo>
                    <a:cubicBezTo>
                      <a:pt x="2133" y="1239"/>
                      <a:pt x="2131" y="1235"/>
                      <a:pt x="2129" y="1231"/>
                    </a:cubicBezTo>
                    <a:cubicBezTo>
                      <a:pt x="2126" y="1226"/>
                      <a:pt x="2124" y="1220"/>
                      <a:pt x="2120" y="1216"/>
                    </a:cubicBezTo>
                    <a:cubicBezTo>
                      <a:pt x="2112" y="1208"/>
                      <a:pt x="2104" y="1202"/>
                      <a:pt x="2096" y="1195"/>
                    </a:cubicBezTo>
                    <a:cubicBezTo>
                      <a:pt x="2094" y="1193"/>
                      <a:pt x="2092" y="1193"/>
                      <a:pt x="2091" y="1192"/>
                    </a:cubicBezTo>
                    <a:cubicBezTo>
                      <a:pt x="2083" y="1187"/>
                      <a:pt x="2082" y="1184"/>
                      <a:pt x="2090" y="1178"/>
                    </a:cubicBezTo>
                    <a:cubicBezTo>
                      <a:pt x="2093" y="1175"/>
                      <a:pt x="2096" y="1175"/>
                      <a:pt x="2101" y="1177"/>
                    </a:cubicBezTo>
                    <a:cubicBezTo>
                      <a:pt x="2117" y="1186"/>
                      <a:pt x="2134" y="1194"/>
                      <a:pt x="2152" y="1203"/>
                    </a:cubicBezTo>
                    <a:cubicBezTo>
                      <a:pt x="2151" y="1200"/>
                      <a:pt x="2150" y="1196"/>
                      <a:pt x="2150" y="1193"/>
                    </a:cubicBezTo>
                    <a:cubicBezTo>
                      <a:pt x="2149" y="1173"/>
                      <a:pt x="2139" y="1157"/>
                      <a:pt x="2128" y="1142"/>
                    </a:cubicBezTo>
                    <a:cubicBezTo>
                      <a:pt x="2117" y="1129"/>
                      <a:pt x="2104" y="1117"/>
                      <a:pt x="2092" y="1105"/>
                    </a:cubicBezTo>
                    <a:cubicBezTo>
                      <a:pt x="2089" y="1102"/>
                      <a:pt x="2085" y="1100"/>
                      <a:pt x="2082" y="1098"/>
                    </a:cubicBezTo>
                    <a:cubicBezTo>
                      <a:pt x="2084" y="1091"/>
                      <a:pt x="2088" y="1088"/>
                      <a:pt x="2093" y="1086"/>
                    </a:cubicBezTo>
                    <a:cubicBezTo>
                      <a:pt x="2096" y="1085"/>
                      <a:pt x="2099" y="1084"/>
                      <a:pt x="2101" y="1082"/>
                    </a:cubicBezTo>
                    <a:cubicBezTo>
                      <a:pt x="2105" y="1080"/>
                      <a:pt x="2108" y="1077"/>
                      <a:pt x="2112" y="1074"/>
                    </a:cubicBezTo>
                    <a:cubicBezTo>
                      <a:pt x="2120" y="1068"/>
                      <a:pt x="2129" y="1063"/>
                      <a:pt x="2137" y="1057"/>
                    </a:cubicBezTo>
                    <a:cubicBezTo>
                      <a:pt x="2139" y="1056"/>
                      <a:pt x="2141" y="1055"/>
                      <a:pt x="2144" y="1054"/>
                    </a:cubicBezTo>
                    <a:cubicBezTo>
                      <a:pt x="2156" y="1050"/>
                      <a:pt x="2168" y="1047"/>
                      <a:pt x="2182" y="1049"/>
                    </a:cubicBezTo>
                    <a:cubicBezTo>
                      <a:pt x="2175" y="1043"/>
                      <a:pt x="2168" y="1037"/>
                      <a:pt x="2161" y="1031"/>
                    </a:cubicBezTo>
                    <a:cubicBezTo>
                      <a:pt x="2150" y="1024"/>
                      <a:pt x="2138" y="1023"/>
                      <a:pt x="2126" y="1022"/>
                    </a:cubicBezTo>
                    <a:cubicBezTo>
                      <a:pt x="2123" y="1021"/>
                      <a:pt x="2120" y="1020"/>
                      <a:pt x="2117" y="1019"/>
                    </a:cubicBezTo>
                    <a:cubicBezTo>
                      <a:pt x="2123" y="1009"/>
                      <a:pt x="2128" y="1006"/>
                      <a:pt x="2138" y="1004"/>
                    </a:cubicBezTo>
                    <a:cubicBezTo>
                      <a:pt x="2144" y="1003"/>
                      <a:pt x="2149" y="1002"/>
                      <a:pt x="2155" y="1001"/>
                    </a:cubicBezTo>
                    <a:cubicBezTo>
                      <a:pt x="2179" y="996"/>
                      <a:pt x="2203" y="993"/>
                      <a:pt x="2227" y="992"/>
                    </a:cubicBezTo>
                    <a:cubicBezTo>
                      <a:pt x="2229" y="992"/>
                      <a:pt x="2230" y="991"/>
                      <a:pt x="2232" y="990"/>
                    </a:cubicBezTo>
                    <a:cubicBezTo>
                      <a:pt x="2225" y="985"/>
                      <a:pt x="2220" y="980"/>
                      <a:pt x="2214" y="976"/>
                    </a:cubicBezTo>
                    <a:cubicBezTo>
                      <a:pt x="2213" y="975"/>
                      <a:pt x="2210" y="975"/>
                      <a:pt x="2209" y="975"/>
                    </a:cubicBezTo>
                    <a:cubicBezTo>
                      <a:pt x="2192" y="976"/>
                      <a:pt x="2175" y="977"/>
                      <a:pt x="2159" y="979"/>
                    </a:cubicBezTo>
                    <a:cubicBezTo>
                      <a:pt x="2147" y="980"/>
                      <a:pt x="2135" y="984"/>
                      <a:pt x="2123" y="985"/>
                    </a:cubicBezTo>
                    <a:cubicBezTo>
                      <a:pt x="2109" y="987"/>
                      <a:pt x="2095" y="992"/>
                      <a:pt x="2082" y="998"/>
                    </a:cubicBezTo>
                    <a:cubicBezTo>
                      <a:pt x="2064" y="1007"/>
                      <a:pt x="2049" y="1018"/>
                      <a:pt x="2037" y="1034"/>
                    </a:cubicBezTo>
                    <a:cubicBezTo>
                      <a:pt x="2029" y="1045"/>
                      <a:pt x="2019" y="1055"/>
                      <a:pt x="2010" y="1066"/>
                    </a:cubicBezTo>
                    <a:cubicBezTo>
                      <a:pt x="2002" y="1075"/>
                      <a:pt x="1995" y="1085"/>
                      <a:pt x="1988" y="1094"/>
                    </a:cubicBezTo>
                    <a:cubicBezTo>
                      <a:pt x="1983" y="1101"/>
                      <a:pt x="1980" y="1109"/>
                      <a:pt x="1974" y="1116"/>
                    </a:cubicBezTo>
                    <a:cubicBezTo>
                      <a:pt x="1965" y="1127"/>
                      <a:pt x="1963" y="1140"/>
                      <a:pt x="1957" y="1153"/>
                    </a:cubicBezTo>
                    <a:cubicBezTo>
                      <a:pt x="1955" y="1158"/>
                      <a:pt x="1954" y="1165"/>
                      <a:pt x="1953" y="1171"/>
                    </a:cubicBezTo>
                    <a:cubicBezTo>
                      <a:pt x="1951" y="1176"/>
                      <a:pt x="1949" y="1181"/>
                      <a:pt x="1948" y="1187"/>
                    </a:cubicBezTo>
                    <a:cubicBezTo>
                      <a:pt x="1946" y="1194"/>
                      <a:pt x="1947" y="1201"/>
                      <a:pt x="1945" y="1208"/>
                    </a:cubicBezTo>
                    <a:cubicBezTo>
                      <a:pt x="1941" y="1220"/>
                      <a:pt x="1942" y="1233"/>
                      <a:pt x="1942" y="1246"/>
                    </a:cubicBezTo>
                    <a:cubicBezTo>
                      <a:pt x="1942" y="1256"/>
                      <a:pt x="1942" y="1266"/>
                      <a:pt x="1943" y="1276"/>
                    </a:cubicBezTo>
                    <a:cubicBezTo>
                      <a:pt x="1944" y="1284"/>
                      <a:pt x="1947" y="1292"/>
                      <a:pt x="1949" y="1300"/>
                    </a:cubicBezTo>
                    <a:cubicBezTo>
                      <a:pt x="1954" y="1313"/>
                      <a:pt x="1958" y="1327"/>
                      <a:pt x="1963" y="1340"/>
                    </a:cubicBezTo>
                    <a:cubicBezTo>
                      <a:pt x="1968" y="1351"/>
                      <a:pt x="1975" y="1362"/>
                      <a:pt x="1982" y="1371"/>
                    </a:cubicBezTo>
                    <a:cubicBezTo>
                      <a:pt x="1993" y="1387"/>
                      <a:pt x="2008" y="1400"/>
                      <a:pt x="2023" y="1413"/>
                    </a:cubicBezTo>
                    <a:cubicBezTo>
                      <a:pt x="2026" y="1416"/>
                      <a:pt x="2030" y="1417"/>
                      <a:pt x="2032" y="1420"/>
                    </a:cubicBezTo>
                    <a:cubicBezTo>
                      <a:pt x="2044" y="1433"/>
                      <a:pt x="2059" y="1441"/>
                      <a:pt x="2072" y="1451"/>
                    </a:cubicBezTo>
                    <a:cubicBezTo>
                      <a:pt x="2076" y="1453"/>
                      <a:pt x="2081" y="1455"/>
                      <a:pt x="2085" y="1458"/>
                    </a:cubicBezTo>
                    <a:cubicBezTo>
                      <a:pt x="2096" y="1467"/>
                      <a:pt x="2109" y="1473"/>
                      <a:pt x="2121" y="1480"/>
                    </a:cubicBezTo>
                    <a:cubicBezTo>
                      <a:pt x="2125" y="1482"/>
                      <a:pt x="2129" y="1483"/>
                      <a:pt x="2133" y="1485"/>
                    </a:cubicBezTo>
                    <a:cubicBezTo>
                      <a:pt x="2141" y="1488"/>
                      <a:pt x="2149" y="1492"/>
                      <a:pt x="2157" y="1496"/>
                    </a:cubicBezTo>
                    <a:cubicBezTo>
                      <a:pt x="2158" y="1497"/>
                      <a:pt x="2161" y="1496"/>
                      <a:pt x="2165" y="1496"/>
                    </a:cubicBezTo>
                    <a:cubicBezTo>
                      <a:pt x="2163" y="1491"/>
                      <a:pt x="2162" y="1487"/>
                      <a:pt x="2160" y="1483"/>
                    </a:cubicBezTo>
                    <a:cubicBezTo>
                      <a:pt x="2157" y="1475"/>
                      <a:pt x="2152" y="1467"/>
                      <a:pt x="2149" y="1459"/>
                    </a:cubicBezTo>
                    <a:cubicBezTo>
                      <a:pt x="2144" y="1447"/>
                      <a:pt x="2140" y="1434"/>
                      <a:pt x="2130" y="1425"/>
                    </a:cubicBezTo>
                    <a:cubicBezTo>
                      <a:pt x="2114" y="1410"/>
                      <a:pt x="2100" y="1395"/>
                      <a:pt x="2085" y="1380"/>
                    </a:cubicBezTo>
                    <a:cubicBezTo>
                      <a:pt x="2080" y="1376"/>
                      <a:pt x="2079" y="1373"/>
                      <a:pt x="2083" y="1369"/>
                    </a:cubicBezTo>
                    <a:cubicBezTo>
                      <a:pt x="2088" y="1364"/>
                      <a:pt x="2093" y="1362"/>
                      <a:pt x="2100" y="1363"/>
                    </a:cubicBezTo>
                    <a:cubicBezTo>
                      <a:pt x="2111" y="1366"/>
                      <a:pt x="2124" y="1366"/>
                      <a:pt x="2133" y="1375"/>
                    </a:cubicBezTo>
                    <a:cubicBezTo>
                      <a:pt x="2134" y="1376"/>
                      <a:pt x="2136" y="1375"/>
                      <a:pt x="2138" y="1376"/>
                    </a:cubicBezTo>
                    <a:close/>
                    <a:moveTo>
                      <a:pt x="263" y="1403"/>
                    </a:moveTo>
                    <a:cubicBezTo>
                      <a:pt x="265" y="1399"/>
                      <a:pt x="266" y="1396"/>
                      <a:pt x="267" y="1396"/>
                    </a:cubicBezTo>
                    <a:cubicBezTo>
                      <a:pt x="273" y="1394"/>
                      <a:pt x="272" y="1390"/>
                      <a:pt x="272" y="1385"/>
                    </a:cubicBezTo>
                    <a:cubicBezTo>
                      <a:pt x="273" y="1367"/>
                      <a:pt x="272" y="1348"/>
                      <a:pt x="273" y="1329"/>
                    </a:cubicBezTo>
                    <a:cubicBezTo>
                      <a:pt x="273" y="1322"/>
                      <a:pt x="273" y="1315"/>
                      <a:pt x="273" y="1308"/>
                    </a:cubicBezTo>
                    <a:cubicBezTo>
                      <a:pt x="274" y="1294"/>
                      <a:pt x="274" y="1279"/>
                      <a:pt x="274" y="1265"/>
                    </a:cubicBezTo>
                    <a:cubicBezTo>
                      <a:pt x="274" y="1245"/>
                      <a:pt x="273" y="1225"/>
                      <a:pt x="273" y="1205"/>
                    </a:cubicBezTo>
                    <a:cubicBezTo>
                      <a:pt x="272" y="1196"/>
                      <a:pt x="273" y="1187"/>
                      <a:pt x="273" y="1177"/>
                    </a:cubicBezTo>
                    <a:cubicBezTo>
                      <a:pt x="270" y="1178"/>
                      <a:pt x="268" y="1179"/>
                      <a:pt x="264" y="1180"/>
                    </a:cubicBezTo>
                    <a:cubicBezTo>
                      <a:pt x="266" y="1176"/>
                      <a:pt x="267" y="1173"/>
                      <a:pt x="269" y="1171"/>
                    </a:cubicBezTo>
                    <a:cubicBezTo>
                      <a:pt x="272" y="1169"/>
                      <a:pt x="272" y="1167"/>
                      <a:pt x="271" y="1165"/>
                    </a:cubicBezTo>
                    <a:cubicBezTo>
                      <a:pt x="270" y="1163"/>
                      <a:pt x="267" y="1163"/>
                      <a:pt x="265" y="1163"/>
                    </a:cubicBezTo>
                    <a:cubicBezTo>
                      <a:pt x="254" y="1163"/>
                      <a:pt x="244" y="1162"/>
                      <a:pt x="234" y="1167"/>
                    </a:cubicBezTo>
                    <a:cubicBezTo>
                      <a:pt x="233" y="1167"/>
                      <a:pt x="232" y="1167"/>
                      <a:pt x="231" y="1167"/>
                    </a:cubicBezTo>
                    <a:cubicBezTo>
                      <a:pt x="213" y="1167"/>
                      <a:pt x="196" y="1166"/>
                      <a:pt x="178" y="1166"/>
                    </a:cubicBezTo>
                    <a:cubicBezTo>
                      <a:pt x="176" y="1166"/>
                      <a:pt x="174" y="1166"/>
                      <a:pt x="172" y="1166"/>
                    </a:cubicBezTo>
                    <a:cubicBezTo>
                      <a:pt x="163" y="1167"/>
                      <a:pt x="154" y="1167"/>
                      <a:pt x="145" y="1167"/>
                    </a:cubicBezTo>
                    <a:cubicBezTo>
                      <a:pt x="128" y="1168"/>
                      <a:pt x="110" y="1168"/>
                      <a:pt x="92" y="1169"/>
                    </a:cubicBezTo>
                    <a:cubicBezTo>
                      <a:pt x="82" y="1169"/>
                      <a:pt x="72" y="1172"/>
                      <a:pt x="62" y="1171"/>
                    </a:cubicBezTo>
                    <a:cubicBezTo>
                      <a:pt x="46" y="1169"/>
                      <a:pt x="32" y="1175"/>
                      <a:pt x="16" y="1174"/>
                    </a:cubicBezTo>
                    <a:cubicBezTo>
                      <a:pt x="18" y="1217"/>
                      <a:pt x="19" y="1259"/>
                      <a:pt x="21" y="1301"/>
                    </a:cubicBezTo>
                    <a:cubicBezTo>
                      <a:pt x="23" y="1343"/>
                      <a:pt x="21" y="1384"/>
                      <a:pt x="27" y="1426"/>
                    </a:cubicBezTo>
                    <a:cubicBezTo>
                      <a:pt x="50" y="1427"/>
                      <a:pt x="73" y="1431"/>
                      <a:pt x="95" y="1426"/>
                    </a:cubicBezTo>
                    <a:cubicBezTo>
                      <a:pt x="101" y="1425"/>
                      <a:pt x="107" y="1425"/>
                      <a:pt x="113" y="1424"/>
                    </a:cubicBezTo>
                    <a:cubicBezTo>
                      <a:pt x="130" y="1423"/>
                      <a:pt x="146" y="1423"/>
                      <a:pt x="162" y="1422"/>
                    </a:cubicBezTo>
                    <a:cubicBezTo>
                      <a:pt x="176" y="1421"/>
                      <a:pt x="190" y="1419"/>
                      <a:pt x="203" y="1418"/>
                    </a:cubicBezTo>
                    <a:cubicBezTo>
                      <a:pt x="227" y="1417"/>
                      <a:pt x="250" y="1417"/>
                      <a:pt x="274" y="1417"/>
                    </a:cubicBezTo>
                    <a:cubicBezTo>
                      <a:pt x="274" y="1410"/>
                      <a:pt x="273" y="1404"/>
                      <a:pt x="263" y="1403"/>
                    </a:cubicBezTo>
                    <a:close/>
                    <a:moveTo>
                      <a:pt x="5763" y="1336"/>
                    </a:moveTo>
                    <a:cubicBezTo>
                      <a:pt x="5762" y="1341"/>
                      <a:pt x="5761" y="1345"/>
                      <a:pt x="5761" y="1348"/>
                    </a:cubicBezTo>
                    <a:cubicBezTo>
                      <a:pt x="5761" y="1370"/>
                      <a:pt x="5757" y="1393"/>
                      <a:pt x="5759" y="1415"/>
                    </a:cubicBezTo>
                    <a:cubicBezTo>
                      <a:pt x="5761" y="1433"/>
                      <a:pt x="5762" y="1450"/>
                      <a:pt x="5764" y="1468"/>
                    </a:cubicBezTo>
                    <a:cubicBezTo>
                      <a:pt x="5766" y="1485"/>
                      <a:pt x="5769" y="1503"/>
                      <a:pt x="5770" y="1520"/>
                    </a:cubicBezTo>
                    <a:cubicBezTo>
                      <a:pt x="5771" y="1534"/>
                      <a:pt x="5771" y="1549"/>
                      <a:pt x="5772" y="1563"/>
                    </a:cubicBezTo>
                    <a:cubicBezTo>
                      <a:pt x="5772" y="1570"/>
                      <a:pt x="5772" y="1577"/>
                      <a:pt x="5772" y="1585"/>
                    </a:cubicBezTo>
                    <a:cubicBezTo>
                      <a:pt x="5779" y="1585"/>
                      <a:pt x="5786" y="1585"/>
                      <a:pt x="5792" y="1585"/>
                    </a:cubicBezTo>
                    <a:cubicBezTo>
                      <a:pt x="5804" y="1585"/>
                      <a:pt x="5816" y="1586"/>
                      <a:pt x="5828" y="1586"/>
                    </a:cubicBezTo>
                    <a:cubicBezTo>
                      <a:pt x="5835" y="1586"/>
                      <a:pt x="5842" y="1587"/>
                      <a:pt x="5848" y="1587"/>
                    </a:cubicBezTo>
                    <a:cubicBezTo>
                      <a:pt x="5854" y="1587"/>
                      <a:pt x="5860" y="1586"/>
                      <a:pt x="5865" y="1586"/>
                    </a:cubicBezTo>
                    <a:cubicBezTo>
                      <a:pt x="5876" y="1586"/>
                      <a:pt x="5886" y="1587"/>
                      <a:pt x="5896" y="1584"/>
                    </a:cubicBezTo>
                    <a:cubicBezTo>
                      <a:pt x="5899" y="1582"/>
                      <a:pt x="5904" y="1582"/>
                      <a:pt x="5907" y="1582"/>
                    </a:cubicBezTo>
                    <a:cubicBezTo>
                      <a:pt x="5921" y="1582"/>
                      <a:pt x="5935" y="1585"/>
                      <a:pt x="5948" y="1580"/>
                    </a:cubicBezTo>
                    <a:cubicBezTo>
                      <a:pt x="5949" y="1580"/>
                      <a:pt x="5951" y="1580"/>
                      <a:pt x="5952" y="1580"/>
                    </a:cubicBezTo>
                    <a:cubicBezTo>
                      <a:pt x="5962" y="1583"/>
                      <a:pt x="5971" y="1581"/>
                      <a:pt x="5981" y="1580"/>
                    </a:cubicBezTo>
                    <a:cubicBezTo>
                      <a:pt x="5994" y="1579"/>
                      <a:pt x="6007" y="1578"/>
                      <a:pt x="6020" y="1578"/>
                    </a:cubicBezTo>
                    <a:cubicBezTo>
                      <a:pt x="6020" y="1575"/>
                      <a:pt x="6020" y="1572"/>
                      <a:pt x="6019" y="1569"/>
                    </a:cubicBezTo>
                    <a:cubicBezTo>
                      <a:pt x="6019" y="1560"/>
                      <a:pt x="6017" y="1552"/>
                      <a:pt x="6018" y="1544"/>
                    </a:cubicBezTo>
                    <a:cubicBezTo>
                      <a:pt x="6020" y="1529"/>
                      <a:pt x="6019" y="1515"/>
                      <a:pt x="6017" y="1501"/>
                    </a:cubicBezTo>
                    <a:cubicBezTo>
                      <a:pt x="6015" y="1486"/>
                      <a:pt x="6018" y="1471"/>
                      <a:pt x="6012" y="1457"/>
                    </a:cubicBezTo>
                    <a:cubicBezTo>
                      <a:pt x="6012" y="1456"/>
                      <a:pt x="6013" y="1453"/>
                      <a:pt x="6013" y="1451"/>
                    </a:cubicBezTo>
                    <a:cubicBezTo>
                      <a:pt x="6013" y="1440"/>
                      <a:pt x="6014" y="1430"/>
                      <a:pt x="6014" y="1419"/>
                    </a:cubicBezTo>
                    <a:cubicBezTo>
                      <a:pt x="6014" y="1403"/>
                      <a:pt x="6012" y="1388"/>
                      <a:pt x="6015" y="1373"/>
                    </a:cubicBezTo>
                    <a:cubicBezTo>
                      <a:pt x="6016" y="1367"/>
                      <a:pt x="6016" y="1360"/>
                      <a:pt x="6016" y="1354"/>
                    </a:cubicBezTo>
                    <a:cubicBezTo>
                      <a:pt x="6017" y="1349"/>
                      <a:pt x="6016" y="1343"/>
                      <a:pt x="6016" y="1338"/>
                    </a:cubicBezTo>
                    <a:cubicBezTo>
                      <a:pt x="6013" y="1338"/>
                      <a:pt x="6012" y="1337"/>
                      <a:pt x="6010" y="1337"/>
                    </a:cubicBezTo>
                    <a:cubicBezTo>
                      <a:pt x="5997" y="1338"/>
                      <a:pt x="5984" y="1338"/>
                      <a:pt x="5971" y="1339"/>
                    </a:cubicBezTo>
                    <a:cubicBezTo>
                      <a:pt x="5967" y="1339"/>
                      <a:pt x="5961" y="1337"/>
                      <a:pt x="5958" y="1338"/>
                    </a:cubicBezTo>
                    <a:cubicBezTo>
                      <a:pt x="5951" y="1341"/>
                      <a:pt x="5944" y="1340"/>
                      <a:pt x="5937" y="1340"/>
                    </a:cubicBezTo>
                    <a:cubicBezTo>
                      <a:pt x="5927" y="1339"/>
                      <a:pt x="5918" y="1338"/>
                      <a:pt x="5908" y="1340"/>
                    </a:cubicBezTo>
                    <a:cubicBezTo>
                      <a:pt x="5893" y="1343"/>
                      <a:pt x="5878" y="1339"/>
                      <a:pt x="5863" y="1339"/>
                    </a:cubicBezTo>
                    <a:cubicBezTo>
                      <a:pt x="5846" y="1340"/>
                      <a:pt x="5829" y="1338"/>
                      <a:pt x="5813" y="1337"/>
                    </a:cubicBezTo>
                    <a:cubicBezTo>
                      <a:pt x="5796" y="1337"/>
                      <a:pt x="5780" y="1337"/>
                      <a:pt x="5763" y="1336"/>
                    </a:cubicBezTo>
                    <a:close/>
                    <a:moveTo>
                      <a:pt x="5249" y="1132"/>
                    </a:moveTo>
                    <a:cubicBezTo>
                      <a:pt x="5251" y="1133"/>
                      <a:pt x="5253" y="1134"/>
                      <a:pt x="5254" y="1133"/>
                    </a:cubicBezTo>
                    <a:cubicBezTo>
                      <a:pt x="5267" y="1128"/>
                      <a:pt x="5280" y="1133"/>
                      <a:pt x="5293" y="1130"/>
                    </a:cubicBezTo>
                    <a:cubicBezTo>
                      <a:pt x="5311" y="1127"/>
                      <a:pt x="5331" y="1128"/>
                      <a:pt x="5350" y="1127"/>
                    </a:cubicBezTo>
                    <a:cubicBezTo>
                      <a:pt x="5353" y="1127"/>
                      <a:pt x="5356" y="1127"/>
                      <a:pt x="5358" y="1129"/>
                    </a:cubicBezTo>
                    <a:cubicBezTo>
                      <a:pt x="5361" y="1130"/>
                      <a:pt x="5363" y="1129"/>
                      <a:pt x="5366" y="1129"/>
                    </a:cubicBezTo>
                    <a:cubicBezTo>
                      <a:pt x="5380" y="1127"/>
                      <a:pt x="5395" y="1126"/>
                      <a:pt x="5409" y="1125"/>
                    </a:cubicBezTo>
                    <a:cubicBezTo>
                      <a:pt x="5413" y="1125"/>
                      <a:pt x="5417" y="1124"/>
                      <a:pt x="5422" y="1124"/>
                    </a:cubicBezTo>
                    <a:cubicBezTo>
                      <a:pt x="5401" y="1068"/>
                      <a:pt x="5394" y="1012"/>
                      <a:pt x="5412" y="954"/>
                    </a:cubicBezTo>
                    <a:cubicBezTo>
                      <a:pt x="5407" y="948"/>
                      <a:pt x="5401" y="942"/>
                      <a:pt x="5395" y="935"/>
                    </a:cubicBezTo>
                    <a:cubicBezTo>
                      <a:pt x="5390" y="929"/>
                      <a:pt x="5385" y="923"/>
                      <a:pt x="5380" y="916"/>
                    </a:cubicBezTo>
                    <a:cubicBezTo>
                      <a:pt x="5376" y="909"/>
                      <a:pt x="5377" y="909"/>
                      <a:pt x="5368" y="910"/>
                    </a:cubicBezTo>
                    <a:cubicBezTo>
                      <a:pt x="5367" y="910"/>
                      <a:pt x="5366" y="910"/>
                      <a:pt x="5365" y="909"/>
                    </a:cubicBezTo>
                    <a:cubicBezTo>
                      <a:pt x="5359" y="909"/>
                      <a:pt x="5352" y="913"/>
                      <a:pt x="5346" y="909"/>
                    </a:cubicBezTo>
                    <a:cubicBezTo>
                      <a:pt x="5346" y="908"/>
                      <a:pt x="5344" y="909"/>
                      <a:pt x="5343" y="909"/>
                    </a:cubicBezTo>
                    <a:cubicBezTo>
                      <a:pt x="5327" y="914"/>
                      <a:pt x="5311" y="918"/>
                      <a:pt x="5296" y="929"/>
                    </a:cubicBezTo>
                    <a:cubicBezTo>
                      <a:pt x="5293" y="932"/>
                      <a:pt x="5291" y="934"/>
                      <a:pt x="5291" y="938"/>
                    </a:cubicBezTo>
                    <a:cubicBezTo>
                      <a:pt x="5291" y="946"/>
                      <a:pt x="5291" y="955"/>
                      <a:pt x="5289" y="963"/>
                    </a:cubicBezTo>
                    <a:cubicBezTo>
                      <a:pt x="5286" y="978"/>
                      <a:pt x="5289" y="993"/>
                      <a:pt x="5286" y="1009"/>
                    </a:cubicBezTo>
                    <a:cubicBezTo>
                      <a:pt x="5283" y="1021"/>
                      <a:pt x="5285" y="1034"/>
                      <a:pt x="5283" y="1047"/>
                    </a:cubicBezTo>
                    <a:cubicBezTo>
                      <a:pt x="5283" y="1054"/>
                      <a:pt x="5281" y="1060"/>
                      <a:pt x="5279" y="1066"/>
                    </a:cubicBezTo>
                    <a:cubicBezTo>
                      <a:pt x="5278" y="1073"/>
                      <a:pt x="5277" y="1081"/>
                      <a:pt x="5274" y="1088"/>
                    </a:cubicBezTo>
                    <a:cubicBezTo>
                      <a:pt x="5268" y="1103"/>
                      <a:pt x="5262" y="1119"/>
                      <a:pt x="5249" y="1132"/>
                    </a:cubicBezTo>
                    <a:close/>
                    <a:moveTo>
                      <a:pt x="2690" y="1024"/>
                    </a:moveTo>
                    <a:cubicBezTo>
                      <a:pt x="2687" y="1024"/>
                      <a:pt x="2685" y="1025"/>
                      <a:pt x="2683" y="1025"/>
                    </a:cubicBezTo>
                    <a:cubicBezTo>
                      <a:pt x="2673" y="1025"/>
                      <a:pt x="2662" y="1028"/>
                      <a:pt x="2652" y="1025"/>
                    </a:cubicBezTo>
                    <a:cubicBezTo>
                      <a:pt x="2640" y="1022"/>
                      <a:pt x="2629" y="1023"/>
                      <a:pt x="2617" y="1024"/>
                    </a:cubicBezTo>
                    <a:cubicBezTo>
                      <a:pt x="2610" y="1025"/>
                      <a:pt x="2601" y="1027"/>
                      <a:pt x="2594" y="1025"/>
                    </a:cubicBezTo>
                    <a:cubicBezTo>
                      <a:pt x="2583" y="1024"/>
                      <a:pt x="2573" y="1025"/>
                      <a:pt x="2563" y="1026"/>
                    </a:cubicBezTo>
                    <a:cubicBezTo>
                      <a:pt x="2560" y="1026"/>
                      <a:pt x="2556" y="1026"/>
                      <a:pt x="2553" y="1025"/>
                    </a:cubicBezTo>
                    <a:cubicBezTo>
                      <a:pt x="2545" y="1024"/>
                      <a:pt x="2537" y="1022"/>
                      <a:pt x="2529" y="1022"/>
                    </a:cubicBezTo>
                    <a:cubicBezTo>
                      <a:pt x="2514" y="1021"/>
                      <a:pt x="2500" y="1021"/>
                      <a:pt x="2485" y="1020"/>
                    </a:cubicBezTo>
                    <a:cubicBezTo>
                      <a:pt x="2476" y="1019"/>
                      <a:pt x="2468" y="1018"/>
                      <a:pt x="2460" y="1018"/>
                    </a:cubicBezTo>
                    <a:cubicBezTo>
                      <a:pt x="2448" y="1017"/>
                      <a:pt x="2436" y="1017"/>
                      <a:pt x="2425" y="1017"/>
                    </a:cubicBezTo>
                    <a:cubicBezTo>
                      <a:pt x="2416" y="1017"/>
                      <a:pt x="2407" y="1017"/>
                      <a:pt x="2398" y="1018"/>
                    </a:cubicBezTo>
                    <a:cubicBezTo>
                      <a:pt x="2398" y="1018"/>
                      <a:pt x="2398" y="1019"/>
                      <a:pt x="2398" y="1020"/>
                    </a:cubicBezTo>
                    <a:cubicBezTo>
                      <a:pt x="2400" y="1022"/>
                      <a:pt x="2403" y="1024"/>
                      <a:pt x="2405" y="1026"/>
                    </a:cubicBezTo>
                    <a:cubicBezTo>
                      <a:pt x="2410" y="1029"/>
                      <a:pt x="2414" y="1031"/>
                      <a:pt x="2418" y="1034"/>
                    </a:cubicBezTo>
                    <a:cubicBezTo>
                      <a:pt x="2434" y="1046"/>
                      <a:pt x="2445" y="1062"/>
                      <a:pt x="2462" y="1073"/>
                    </a:cubicBezTo>
                    <a:cubicBezTo>
                      <a:pt x="2463" y="1073"/>
                      <a:pt x="2463" y="1074"/>
                      <a:pt x="2464" y="1075"/>
                    </a:cubicBezTo>
                    <a:cubicBezTo>
                      <a:pt x="2479" y="1096"/>
                      <a:pt x="2493" y="1117"/>
                      <a:pt x="2505" y="1140"/>
                    </a:cubicBezTo>
                    <a:cubicBezTo>
                      <a:pt x="2511" y="1140"/>
                      <a:pt x="2517" y="1141"/>
                      <a:pt x="2523" y="1142"/>
                    </a:cubicBezTo>
                    <a:cubicBezTo>
                      <a:pt x="2524" y="1142"/>
                      <a:pt x="2526" y="1143"/>
                      <a:pt x="2528" y="1142"/>
                    </a:cubicBezTo>
                    <a:cubicBezTo>
                      <a:pt x="2541" y="1140"/>
                      <a:pt x="2554" y="1139"/>
                      <a:pt x="2567" y="1140"/>
                    </a:cubicBezTo>
                    <a:cubicBezTo>
                      <a:pt x="2576" y="1141"/>
                      <a:pt x="2585" y="1140"/>
                      <a:pt x="2594" y="1140"/>
                    </a:cubicBezTo>
                    <a:cubicBezTo>
                      <a:pt x="2606" y="1117"/>
                      <a:pt x="2617" y="1094"/>
                      <a:pt x="2633" y="1075"/>
                    </a:cubicBezTo>
                    <a:cubicBezTo>
                      <a:pt x="2650" y="1056"/>
                      <a:pt x="2670" y="1041"/>
                      <a:pt x="2690" y="1024"/>
                    </a:cubicBezTo>
                    <a:close/>
                    <a:moveTo>
                      <a:pt x="5285" y="738"/>
                    </a:moveTo>
                    <a:cubicBezTo>
                      <a:pt x="5284" y="738"/>
                      <a:pt x="5284" y="738"/>
                      <a:pt x="5283" y="739"/>
                    </a:cubicBezTo>
                    <a:cubicBezTo>
                      <a:pt x="5284" y="744"/>
                      <a:pt x="5285" y="748"/>
                      <a:pt x="5285" y="753"/>
                    </a:cubicBezTo>
                    <a:cubicBezTo>
                      <a:pt x="5285" y="767"/>
                      <a:pt x="5284" y="781"/>
                      <a:pt x="5289" y="794"/>
                    </a:cubicBezTo>
                    <a:cubicBezTo>
                      <a:pt x="5290" y="796"/>
                      <a:pt x="5289" y="799"/>
                      <a:pt x="5289" y="801"/>
                    </a:cubicBezTo>
                    <a:cubicBezTo>
                      <a:pt x="5288" y="805"/>
                      <a:pt x="5287" y="809"/>
                      <a:pt x="5287" y="812"/>
                    </a:cubicBezTo>
                    <a:cubicBezTo>
                      <a:pt x="5288" y="825"/>
                      <a:pt x="5289" y="838"/>
                      <a:pt x="5289" y="851"/>
                    </a:cubicBezTo>
                    <a:cubicBezTo>
                      <a:pt x="5289" y="852"/>
                      <a:pt x="5290" y="853"/>
                      <a:pt x="5290" y="853"/>
                    </a:cubicBezTo>
                    <a:cubicBezTo>
                      <a:pt x="5284" y="859"/>
                      <a:pt x="5289" y="866"/>
                      <a:pt x="5289" y="872"/>
                    </a:cubicBezTo>
                    <a:cubicBezTo>
                      <a:pt x="5289" y="877"/>
                      <a:pt x="5288" y="883"/>
                      <a:pt x="5288" y="888"/>
                    </a:cubicBezTo>
                    <a:cubicBezTo>
                      <a:pt x="5289" y="897"/>
                      <a:pt x="5291" y="906"/>
                      <a:pt x="5293" y="916"/>
                    </a:cubicBezTo>
                    <a:cubicBezTo>
                      <a:pt x="5304" y="911"/>
                      <a:pt x="5316" y="906"/>
                      <a:pt x="5328" y="903"/>
                    </a:cubicBezTo>
                    <a:cubicBezTo>
                      <a:pt x="5340" y="899"/>
                      <a:pt x="5353" y="897"/>
                      <a:pt x="5366" y="894"/>
                    </a:cubicBezTo>
                    <a:cubicBezTo>
                      <a:pt x="5365" y="892"/>
                      <a:pt x="5365" y="890"/>
                      <a:pt x="5364" y="889"/>
                    </a:cubicBezTo>
                    <a:cubicBezTo>
                      <a:pt x="5352" y="872"/>
                      <a:pt x="5346" y="852"/>
                      <a:pt x="5341" y="832"/>
                    </a:cubicBezTo>
                    <a:cubicBezTo>
                      <a:pt x="5340" y="829"/>
                      <a:pt x="5341" y="825"/>
                      <a:pt x="5340" y="822"/>
                    </a:cubicBezTo>
                    <a:cubicBezTo>
                      <a:pt x="5331" y="809"/>
                      <a:pt x="5332" y="793"/>
                      <a:pt x="5328" y="778"/>
                    </a:cubicBezTo>
                    <a:cubicBezTo>
                      <a:pt x="5324" y="755"/>
                      <a:pt x="5328" y="733"/>
                      <a:pt x="5333" y="710"/>
                    </a:cubicBezTo>
                    <a:cubicBezTo>
                      <a:pt x="5335" y="702"/>
                      <a:pt x="5337" y="695"/>
                      <a:pt x="5338" y="687"/>
                    </a:cubicBezTo>
                    <a:cubicBezTo>
                      <a:pt x="5338" y="683"/>
                      <a:pt x="5338" y="679"/>
                      <a:pt x="5340" y="675"/>
                    </a:cubicBezTo>
                    <a:cubicBezTo>
                      <a:pt x="5342" y="673"/>
                      <a:pt x="5344" y="669"/>
                      <a:pt x="5343" y="666"/>
                    </a:cubicBezTo>
                    <a:cubicBezTo>
                      <a:pt x="5342" y="657"/>
                      <a:pt x="5338" y="649"/>
                      <a:pt x="5336" y="640"/>
                    </a:cubicBezTo>
                    <a:cubicBezTo>
                      <a:pt x="5332" y="643"/>
                      <a:pt x="5331" y="647"/>
                      <a:pt x="5330" y="650"/>
                    </a:cubicBezTo>
                    <a:cubicBezTo>
                      <a:pt x="5322" y="671"/>
                      <a:pt x="5314" y="693"/>
                      <a:pt x="5307" y="714"/>
                    </a:cubicBezTo>
                    <a:cubicBezTo>
                      <a:pt x="5306" y="717"/>
                      <a:pt x="5303" y="720"/>
                      <a:pt x="5304" y="722"/>
                    </a:cubicBezTo>
                    <a:cubicBezTo>
                      <a:pt x="5305" y="732"/>
                      <a:pt x="5298" y="737"/>
                      <a:pt x="5293" y="743"/>
                    </a:cubicBezTo>
                    <a:cubicBezTo>
                      <a:pt x="5290" y="741"/>
                      <a:pt x="5288" y="740"/>
                      <a:pt x="5285" y="738"/>
                    </a:cubicBezTo>
                    <a:close/>
                    <a:moveTo>
                      <a:pt x="2302" y="643"/>
                    </a:moveTo>
                    <a:cubicBezTo>
                      <a:pt x="2299" y="641"/>
                      <a:pt x="2298" y="638"/>
                      <a:pt x="2295" y="637"/>
                    </a:cubicBezTo>
                    <a:cubicBezTo>
                      <a:pt x="2283" y="631"/>
                      <a:pt x="2271" y="625"/>
                      <a:pt x="2264" y="613"/>
                    </a:cubicBezTo>
                    <a:cubicBezTo>
                      <a:pt x="2263" y="613"/>
                      <a:pt x="2263" y="612"/>
                      <a:pt x="2262" y="612"/>
                    </a:cubicBezTo>
                    <a:cubicBezTo>
                      <a:pt x="2246" y="601"/>
                      <a:pt x="2236" y="585"/>
                      <a:pt x="2226" y="568"/>
                    </a:cubicBezTo>
                    <a:cubicBezTo>
                      <a:pt x="2219" y="556"/>
                      <a:pt x="2212" y="543"/>
                      <a:pt x="2202" y="532"/>
                    </a:cubicBezTo>
                    <a:cubicBezTo>
                      <a:pt x="2196" y="526"/>
                      <a:pt x="2194" y="519"/>
                      <a:pt x="2192" y="511"/>
                    </a:cubicBezTo>
                    <a:cubicBezTo>
                      <a:pt x="2191" y="507"/>
                      <a:pt x="2190" y="504"/>
                      <a:pt x="2188" y="500"/>
                    </a:cubicBezTo>
                    <a:cubicBezTo>
                      <a:pt x="2185" y="492"/>
                      <a:pt x="2181" y="484"/>
                      <a:pt x="2177" y="476"/>
                    </a:cubicBezTo>
                    <a:cubicBezTo>
                      <a:pt x="2176" y="474"/>
                      <a:pt x="2176" y="472"/>
                      <a:pt x="2175" y="470"/>
                    </a:cubicBezTo>
                    <a:cubicBezTo>
                      <a:pt x="2174" y="465"/>
                      <a:pt x="2172" y="459"/>
                      <a:pt x="2170" y="454"/>
                    </a:cubicBezTo>
                    <a:cubicBezTo>
                      <a:pt x="2169" y="448"/>
                      <a:pt x="2169" y="442"/>
                      <a:pt x="2168" y="436"/>
                    </a:cubicBezTo>
                    <a:cubicBezTo>
                      <a:pt x="2162" y="437"/>
                      <a:pt x="2158" y="439"/>
                      <a:pt x="2152" y="441"/>
                    </a:cubicBezTo>
                    <a:cubicBezTo>
                      <a:pt x="2156" y="453"/>
                      <a:pt x="2160" y="464"/>
                      <a:pt x="2163" y="476"/>
                    </a:cubicBezTo>
                    <a:cubicBezTo>
                      <a:pt x="2164" y="479"/>
                      <a:pt x="2165" y="483"/>
                      <a:pt x="2165" y="487"/>
                    </a:cubicBezTo>
                    <a:cubicBezTo>
                      <a:pt x="2166" y="489"/>
                      <a:pt x="2166" y="491"/>
                      <a:pt x="2166" y="493"/>
                    </a:cubicBezTo>
                    <a:cubicBezTo>
                      <a:pt x="2169" y="504"/>
                      <a:pt x="2172" y="516"/>
                      <a:pt x="2174" y="527"/>
                    </a:cubicBezTo>
                    <a:cubicBezTo>
                      <a:pt x="2176" y="534"/>
                      <a:pt x="2177" y="541"/>
                      <a:pt x="2179" y="547"/>
                    </a:cubicBezTo>
                    <a:cubicBezTo>
                      <a:pt x="2180" y="555"/>
                      <a:pt x="2185" y="563"/>
                      <a:pt x="2184" y="570"/>
                    </a:cubicBezTo>
                    <a:cubicBezTo>
                      <a:pt x="2182" y="580"/>
                      <a:pt x="2189" y="588"/>
                      <a:pt x="2189" y="597"/>
                    </a:cubicBezTo>
                    <a:cubicBezTo>
                      <a:pt x="2190" y="605"/>
                      <a:pt x="2196" y="612"/>
                      <a:pt x="2192" y="620"/>
                    </a:cubicBezTo>
                    <a:cubicBezTo>
                      <a:pt x="2192" y="621"/>
                      <a:pt x="2193" y="622"/>
                      <a:pt x="2193" y="623"/>
                    </a:cubicBezTo>
                    <a:cubicBezTo>
                      <a:pt x="2194" y="626"/>
                      <a:pt x="2196" y="630"/>
                      <a:pt x="2197" y="634"/>
                    </a:cubicBezTo>
                    <a:cubicBezTo>
                      <a:pt x="2199" y="643"/>
                      <a:pt x="2201" y="645"/>
                      <a:pt x="2211" y="644"/>
                    </a:cubicBezTo>
                    <a:cubicBezTo>
                      <a:pt x="2221" y="643"/>
                      <a:pt x="2231" y="641"/>
                      <a:pt x="2241" y="641"/>
                    </a:cubicBezTo>
                    <a:cubicBezTo>
                      <a:pt x="2261" y="641"/>
                      <a:pt x="2281" y="642"/>
                      <a:pt x="2302" y="643"/>
                    </a:cubicBezTo>
                    <a:close/>
                    <a:moveTo>
                      <a:pt x="2461" y="1456"/>
                    </a:moveTo>
                    <a:cubicBezTo>
                      <a:pt x="2466" y="1458"/>
                      <a:pt x="2469" y="1459"/>
                      <a:pt x="2472" y="1461"/>
                    </a:cubicBezTo>
                    <a:cubicBezTo>
                      <a:pt x="2478" y="1463"/>
                      <a:pt x="2484" y="1466"/>
                      <a:pt x="2490" y="1469"/>
                    </a:cubicBezTo>
                    <a:cubicBezTo>
                      <a:pt x="2493" y="1471"/>
                      <a:pt x="2495" y="1475"/>
                      <a:pt x="2498" y="1477"/>
                    </a:cubicBezTo>
                    <a:cubicBezTo>
                      <a:pt x="2503" y="1480"/>
                      <a:pt x="2509" y="1482"/>
                      <a:pt x="2515" y="1485"/>
                    </a:cubicBezTo>
                    <a:cubicBezTo>
                      <a:pt x="2516" y="1476"/>
                      <a:pt x="2518" y="1466"/>
                      <a:pt x="2519" y="1457"/>
                    </a:cubicBezTo>
                    <a:cubicBezTo>
                      <a:pt x="2522" y="1433"/>
                      <a:pt x="2524" y="1409"/>
                      <a:pt x="2527" y="1384"/>
                    </a:cubicBezTo>
                    <a:cubicBezTo>
                      <a:pt x="2528" y="1373"/>
                      <a:pt x="2530" y="1361"/>
                      <a:pt x="2530" y="1350"/>
                    </a:cubicBezTo>
                    <a:cubicBezTo>
                      <a:pt x="2532" y="1329"/>
                      <a:pt x="2537" y="1310"/>
                      <a:pt x="2544" y="1291"/>
                    </a:cubicBezTo>
                    <a:cubicBezTo>
                      <a:pt x="2549" y="1278"/>
                      <a:pt x="2553" y="1263"/>
                      <a:pt x="2552" y="1249"/>
                    </a:cubicBezTo>
                    <a:cubicBezTo>
                      <a:pt x="2547" y="1249"/>
                      <a:pt x="2542" y="1248"/>
                      <a:pt x="2538" y="1249"/>
                    </a:cubicBezTo>
                    <a:cubicBezTo>
                      <a:pt x="2534" y="1249"/>
                      <a:pt x="2532" y="1251"/>
                      <a:pt x="2532" y="1256"/>
                    </a:cubicBezTo>
                    <a:cubicBezTo>
                      <a:pt x="2533" y="1262"/>
                      <a:pt x="2533" y="1269"/>
                      <a:pt x="2532" y="1276"/>
                    </a:cubicBezTo>
                    <a:cubicBezTo>
                      <a:pt x="2532" y="1284"/>
                      <a:pt x="2531" y="1293"/>
                      <a:pt x="2530" y="1301"/>
                    </a:cubicBezTo>
                    <a:cubicBezTo>
                      <a:pt x="2529" y="1312"/>
                      <a:pt x="2528" y="1323"/>
                      <a:pt x="2526" y="1333"/>
                    </a:cubicBezTo>
                    <a:cubicBezTo>
                      <a:pt x="2522" y="1349"/>
                      <a:pt x="2517" y="1366"/>
                      <a:pt x="2511" y="1382"/>
                    </a:cubicBezTo>
                    <a:cubicBezTo>
                      <a:pt x="2506" y="1398"/>
                      <a:pt x="2497" y="1412"/>
                      <a:pt x="2487" y="1424"/>
                    </a:cubicBezTo>
                    <a:cubicBezTo>
                      <a:pt x="2479" y="1435"/>
                      <a:pt x="2471" y="1445"/>
                      <a:pt x="2461" y="1456"/>
                    </a:cubicBezTo>
                    <a:close/>
                    <a:moveTo>
                      <a:pt x="2556" y="1235"/>
                    </a:moveTo>
                    <a:cubicBezTo>
                      <a:pt x="2563" y="1209"/>
                      <a:pt x="2576" y="1186"/>
                      <a:pt x="2584" y="1161"/>
                    </a:cubicBezTo>
                    <a:cubicBezTo>
                      <a:pt x="2572" y="1158"/>
                      <a:pt x="2527" y="1158"/>
                      <a:pt x="2515" y="1161"/>
                    </a:cubicBezTo>
                    <a:cubicBezTo>
                      <a:pt x="2517" y="1165"/>
                      <a:pt x="2518" y="1169"/>
                      <a:pt x="2519" y="1173"/>
                    </a:cubicBezTo>
                    <a:cubicBezTo>
                      <a:pt x="2524" y="1189"/>
                      <a:pt x="2531" y="1205"/>
                      <a:pt x="2531" y="1222"/>
                    </a:cubicBezTo>
                    <a:cubicBezTo>
                      <a:pt x="2531" y="1223"/>
                      <a:pt x="2533" y="1226"/>
                      <a:pt x="2534" y="1226"/>
                    </a:cubicBezTo>
                    <a:cubicBezTo>
                      <a:pt x="2541" y="1229"/>
                      <a:pt x="2548" y="1232"/>
                      <a:pt x="2556" y="1235"/>
                    </a:cubicBezTo>
                    <a:close/>
                    <a:moveTo>
                      <a:pt x="2362" y="999"/>
                    </a:moveTo>
                    <a:cubicBezTo>
                      <a:pt x="2362" y="995"/>
                      <a:pt x="2363" y="993"/>
                      <a:pt x="2363" y="992"/>
                    </a:cubicBezTo>
                    <a:cubicBezTo>
                      <a:pt x="2359" y="977"/>
                      <a:pt x="2351" y="964"/>
                      <a:pt x="2341" y="953"/>
                    </a:cubicBezTo>
                    <a:cubicBezTo>
                      <a:pt x="2339" y="952"/>
                      <a:pt x="2338" y="950"/>
                      <a:pt x="2336" y="949"/>
                    </a:cubicBezTo>
                    <a:cubicBezTo>
                      <a:pt x="2322" y="943"/>
                      <a:pt x="2308" y="940"/>
                      <a:pt x="2292" y="942"/>
                    </a:cubicBezTo>
                    <a:cubicBezTo>
                      <a:pt x="2284" y="943"/>
                      <a:pt x="2278" y="951"/>
                      <a:pt x="2279" y="959"/>
                    </a:cubicBezTo>
                    <a:cubicBezTo>
                      <a:pt x="2279" y="964"/>
                      <a:pt x="2283" y="968"/>
                      <a:pt x="2288" y="970"/>
                    </a:cubicBezTo>
                    <a:cubicBezTo>
                      <a:pt x="2297" y="973"/>
                      <a:pt x="2307" y="973"/>
                      <a:pt x="2316" y="978"/>
                    </a:cubicBezTo>
                    <a:cubicBezTo>
                      <a:pt x="2330" y="985"/>
                      <a:pt x="2347" y="989"/>
                      <a:pt x="2362" y="999"/>
                    </a:cubicBezTo>
                    <a:close/>
                    <a:moveTo>
                      <a:pt x="2456" y="145"/>
                    </a:moveTo>
                    <a:cubicBezTo>
                      <a:pt x="2459" y="140"/>
                      <a:pt x="2457" y="137"/>
                      <a:pt x="2453" y="135"/>
                    </a:cubicBezTo>
                    <a:cubicBezTo>
                      <a:pt x="2447" y="132"/>
                      <a:pt x="2441" y="128"/>
                      <a:pt x="2435" y="128"/>
                    </a:cubicBezTo>
                    <a:cubicBezTo>
                      <a:pt x="2416" y="127"/>
                      <a:pt x="2397" y="128"/>
                      <a:pt x="2385" y="148"/>
                    </a:cubicBezTo>
                    <a:cubicBezTo>
                      <a:pt x="2381" y="153"/>
                      <a:pt x="2380" y="159"/>
                      <a:pt x="2380" y="165"/>
                    </a:cubicBezTo>
                    <a:cubicBezTo>
                      <a:pt x="2405" y="158"/>
                      <a:pt x="2430" y="152"/>
                      <a:pt x="2456" y="145"/>
                    </a:cubicBezTo>
                    <a:close/>
                    <a:moveTo>
                      <a:pt x="5589" y="1026"/>
                    </a:moveTo>
                    <a:cubicBezTo>
                      <a:pt x="5589" y="1026"/>
                      <a:pt x="5589" y="1027"/>
                      <a:pt x="5588" y="1028"/>
                    </a:cubicBezTo>
                    <a:cubicBezTo>
                      <a:pt x="5592" y="1031"/>
                      <a:pt x="5596" y="1034"/>
                      <a:pt x="5600" y="1036"/>
                    </a:cubicBezTo>
                    <a:cubicBezTo>
                      <a:pt x="5613" y="1043"/>
                      <a:pt x="5627" y="1043"/>
                      <a:pt x="5641" y="1042"/>
                    </a:cubicBezTo>
                    <a:cubicBezTo>
                      <a:pt x="5643" y="1041"/>
                      <a:pt x="5646" y="1039"/>
                      <a:pt x="5648" y="1037"/>
                    </a:cubicBezTo>
                    <a:cubicBezTo>
                      <a:pt x="5651" y="1034"/>
                      <a:pt x="5653" y="1030"/>
                      <a:pt x="5655" y="1026"/>
                    </a:cubicBezTo>
                    <a:cubicBezTo>
                      <a:pt x="5655" y="1025"/>
                      <a:pt x="5654" y="1022"/>
                      <a:pt x="5654" y="1020"/>
                    </a:cubicBezTo>
                    <a:cubicBezTo>
                      <a:pt x="5632" y="1029"/>
                      <a:pt x="5611" y="1028"/>
                      <a:pt x="5589" y="1026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03" name="Freeform 6"/>
              <p:cNvSpPr>
                <a:spLocks/>
              </p:cNvSpPr>
              <p:nvPr/>
            </p:nvSpPr>
            <p:spPr bwMode="auto">
              <a:xfrm>
                <a:off x="416" y="1672"/>
                <a:ext cx="1766" cy="680"/>
              </a:xfrm>
              <a:custGeom>
                <a:avLst/>
                <a:gdLst>
                  <a:gd name="T0" fmla="*/ 6 w 2141"/>
                  <a:gd name="T1" fmla="*/ 707 h 823"/>
                  <a:gd name="T2" fmla="*/ 5 w 2141"/>
                  <a:gd name="T3" fmla="*/ 587 h 823"/>
                  <a:gd name="T4" fmla="*/ 30 w 2141"/>
                  <a:gd name="T5" fmla="*/ 502 h 823"/>
                  <a:gd name="T6" fmla="*/ 83 w 2141"/>
                  <a:gd name="T7" fmla="*/ 404 h 823"/>
                  <a:gd name="T8" fmla="*/ 197 w 2141"/>
                  <a:gd name="T9" fmla="*/ 288 h 823"/>
                  <a:gd name="T10" fmla="*/ 256 w 2141"/>
                  <a:gd name="T11" fmla="*/ 250 h 823"/>
                  <a:gd name="T12" fmla="*/ 315 w 2141"/>
                  <a:gd name="T13" fmla="*/ 216 h 823"/>
                  <a:gd name="T14" fmla="*/ 443 w 2141"/>
                  <a:gd name="T15" fmla="*/ 155 h 823"/>
                  <a:gd name="T16" fmla="*/ 543 w 2141"/>
                  <a:gd name="T17" fmla="*/ 123 h 823"/>
                  <a:gd name="T18" fmla="*/ 695 w 2141"/>
                  <a:gd name="T19" fmla="*/ 88 h 823"/>
                  <a:gd name="T20" fmla="*/ 817 w 2141"/>
                  <a:gd name="T21" fmla="*/ 71 h 823"/>
                  <a:gd name="T22" fmla="*/ 929 w 2141"/>
                  <a:gd name="T23" fmla="*/ 56 h 823"/>
                  <a:gd name="T24" fmla="*/ 1020 w 2141"/>
                  <a:gd name="T25" fmla="*/ 45 h 823"/>
                  <a:gd name="T26" fmla="*/ 1111 w 2141"/>
                  <a:gd name="T27" fmla="*/ 33 h 823"/>
                  <a:gd name="T28" fmla="*/ 1220 w 2141"/>
                  <a:gd name="T29" fmla="*/ 24 h 823"/>
                  <a:gd name="T30" fmla="*/ 1317 w 2141"/>
                  <a:gd name="T31" fmla="*/ 17 h 823"/>
                  <a:gd name="T32" fmla="*/ 1417 w 2141"/>
                  <a:gd name="T33" fmla="*/ 15 h 823"/>
                  <a:gd name="T34" fmla="*/ 1480 w 2141"/>
                  <a:gd name="T35" fmla="*/ 11 h 823"/>
                  <a:gd name="T36" fmla="*/ 1585 w 2141"/>
                  <a:gd name="T37" fmla="*/ 4 h 823"/>
                  <a:gd name="T38" fmla="*/ 1641 w 2141"/>
                  <a:gd name="T39" fmla="*/ 3 h 823"/>
                  <a:gd name="T40" fmla="*/ 1707 w 2141"/>
                  <a:gd name="T41" fmla="*/ 4 h 823"/>
                  <a:gd name="T42" fmla="*/ 1792 w 2141"/>
                  <a:gd name="T43" fmla="*/ 15 h 823"/>
                  <a:gd name="T44" fmla="*/ 1862 w 2141"/>
                  <a:gd name="T45" fmla="*/ 33 h 823"/>
                  <a:gd name="T46" fmla="*/ 1923 w 2141"/>
                  <a:gd name="T47" fmla="*/ 63 h 823"/>
                  <a:gd name="T48" fmla="*/ 2000 w 2141"/>
                  <a:gd name="T49" fmla="*/ 112 h 823"/>
                  <a:gd name="T50" fmla="*/ 2054 w 2141"/>
                  <a:gd name="T51" fmla="*/ 182 h 823"/>
                  <a:gd name="T52" fmla="*/ 2074 w 2141"/>
                  <a:gd name="T53" fmla="*/ 218 h 823"/>
                  <a:gd name="T54" fmla="*/ 2101 w 2141"/>
                  <a:gd name="T55" fmla="*/ 285 h 823"/>
                  <a:gd name="T56" fmla="*/ 2123 w 2141"/>
                  <a:gd name="T57" fmla="*/ 385 h 823"/>
                  <a:gd name="T58" fmla="*/ 2138 w 2141"/>
                  <a:gd name="T59" fmla="*/ 447 h 823"/>
                  <a:gd name="T60" fmla="*/ 2135 w 2141"/>
                  <a:gd name="T61" fmla="*/ 579 h 823"/>
                  <a:gd name="T62" fmla="*/ 2118 w 2141"/>
                  <a:gd name="T63" fmla="*/ 692 h 823"/>
                  <a:gd name="T64" fmla="*/ 2078 w 2141"/>
                  <a:gd name="T65" fmla="*/ 776 h 823"/>
                  <a:gd name="T66" fmla="*/ 1988 w 2141"/>
                  <a:gd name="T67" fmla="*/ 798 h 823"/>
                  <a:gd name="T68" fmla="*/ 1897 w 2141"/>
                  <a:gd name="T69" fmla="*/ 803 h 823"/>
                  <a:gd name="T70" fmla="*/ 1778 w 2141"/>
                  <a:gd name="T71" fmla="*/ 803 h 823"/>
                  <a:gd name="T72" fmla="*/ 1624 w 2141"/>
                  <a:gd name="T73" fmla="*/ 800 h 823"/>
                  <a:gd name="T74" fmla="*/ 1552 w 2141"/>
                  <a:gd name="T75" fmla="*/ 802 h 823"/>
                  <a:gd name="T76" fmla="*/ 1442 w 2141"/>
                  <a:gd name="T77" fmla="*/ 803 h 823"/>
                  <a:gd name="T78" fmla="*/ 1357 w 2141"/>
                  <a:gd name="T79" fmla="*/ 803 h 823"/>
                  <a:gd name="T80" fmla="*/ 1268 w 2141"/>
                  <a:gd name="T81" fmla="*/ 805 h 823"/>
                  <a:gd name="T82" fmla="*/ 1152 w 2141"/>
                  <a:gd name="T83" fmla="*/ 809 h 823"/>
                  <a:gd name="T84" fmla="*/ 1059 w 2141"/>
                  <a:gd name="T85" fmla="*/ 811 h 823"/>
                  <a:gd name="T86" fmla="*/ 939 w 2141"/>
                  <a:gd name="T87" fmla="*/ 812 h 823"/>
                  <a:gd name="T88" fmla="*/ 842 w 2141"/>
                  <a:gd name="T89" fmla="*/ 809 h 823"/>
                  <a:gd name="T90" fmla="*/ 629 w 2141"/>
                  <a:gd name="T91" fmla="*/ 804 h 823"/>
                  <a:gd name="T92" fmla="*/ 535 w 2141"/>
                  <a:gd name="T93" fmla="*/ 800 h 823"/>
                  <a:gd name="T94" fmla="*/ 491 w 2141"/>
                  <a:gd name="T95" fmla="*/ 812 h 823"/>
                  <a:gd name="T96" fmla="*/ 412 w 2141"/>
                  <a:gd name="T97" fmla="*/ 813 h 823"/>
                  <a:gd name="T98" fmla="*/ 365 w 2141"/>
                  <a:gd name="T99" fmla="*/ 816 h 823"/>
                  <a:gd name="T100" fmla="*/ 296 w 2141"/>
                  <a:gd name="T101" fmla="*/ 819 h 823"/>
                  <a:gd name="T102" fmla="*/ 218 w 2141"/>
                  <a:gd name="T103" fmla="*/ 820 h 823"/>
                  <a:gd name="T104" fmla="*/ 114 w 2141"/>
                  <a:gd name="T105" fmla="*/ 818 h 8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2141" h="823">
                    <a:moveTo>
                      <a:pt x="48" y="822"/>
                    </a:moveTo>
                    <a:cubicBezTo>
                      <a:pt x="37" y="801"/>
                      <a:pt x="25" y="782"/>
                      <a:pt x="16" y="761"/>
                    </a:cubicBezTo>
                    <a:cubicBezTo>
                      <a:pt x="9" y="744"/>
                      <a:pt x="5" y="726"/>
                      <a:pt x="6" y="707"/>
                    </a:cubicBezTo>
                    <a:cubicBezTo>
                      <a:pt x="6" y="699"/>
                      <a:pt x="5" y="692"/>
                      <a:pt x="4" y="684"/>
                    </a:cubicBezTo>
                    <a:cubicBezTo>
                      <a:pt x="0" y="666"/>
                      <a:pt x="2" y="647"/>
                      <a:pt x="1" y="629"/>
                    </a:cubicBezTo>
                    <a:cubicBezTo>
                      <a:pt x="1" y="615"/>
                      <a:pt x="3" y="601"/>
                      <a:pt x="5" y="587"/>
                    </a:cubicBezTo>
                    <a:cubicBezTo>
                      <a:pt x="8" y="571"/>
                      <a:pt x="12" y="556"/>
                      <a:pt x="17" y="541"/>
                    </a:cubicBezTo>
                    <a:cubicBezTo>
                      <a:pt x="20" y="529"/>
                      <a:pt x="25" y="518"/>
                      <a:pt x="29" y="506"/>
                    </a:cubicBezTo>
                    <a:cubicBezTo>
                      <a:pt x="29" y="505"/>
                      <a:pt x="30" y="503"/>
                      <a:pt x="30" y="502"/>
                    </a:cubicBezTo>
                    <a:cubicBezTo>
                      <a:pt x="34" y="493"/>
                      <a:pt x="40" y="485"/>
                      <a:pt x="42" y="475"/>
                    </a:cubicBezTo>
                    <a:cubicBezTo>
                      <a:pt x="46" y="463"/>
                      <a:pt x="53" y="452"/>
                      <a:pt x="60" y="441"/>
                    </a:cubicBezTo>
                    <a:cubicBezTo>
                      <a:pt x="68" y="429"/>
                      <a:pt x="75" y="416"/>
                      <a:pt x="83" y="404"/>
                    </a:cubicBezTo>
                    <a:cubicBezTo>
                      <a:pt x="92" y="390"/>
                      <a:pt x="102" y="378"/>
                      <a:pt x="114" y="366"/>
                    </a:cubicBezTo>
                    <a:cubicBezTo>
                      <a:pt x="133" y="349"/>
                      <a:pt x="150" y="331"/>
                      <a:pt x="169" y="313"/>
                    </a:cubicBezTo>
                    <a:cubicBezTo>
                      <a:pt x="178" y="305"/>
                      <a:pt x="188" y="297"/>
                      <a:pt x="197" y="288"/>
                    </a:cubicBezTo>
                    <a:cubicBezTo>
                      <a:pt x="210" y="277"/>
                      <a:pt x="223" y="265"/>
                      <a:pt x="236" y="254"/>
                    </a:cubicBezTo>
                    <a:cubicBezTo>
                      <a:pt x="239" y="251"/>
                      <a:pt x="243" y="247"/>
                      <a:pt x="249" y="252"/>
                    </a:cubicBezTo>
                    <a:cubicBezTo>
                      <a:pt x="250" y="253"/>
                      <a:pt x="254" y="251"/>
                      <a:pt x="256" y="250"/>
                    </a:cubicBezTo>
                    <a:cubicBezTo>
                      <a:pt x="258" y="249"/>
                      <a:pt x="260" y="247"/>
                      <a:pt x="261" y="245"/>
                    </a:cubicBezTo>
                    <a:cubicBezTo>
                      <a:pt x="270" y="239"/>
                      <a:pt x="279" y="235"/>
                      <a:pt x="289" y="230"/>
                    </a:cubicBezTo>
                    <a:cubicBezTo>
                      <a:pt x="298" y="226"/>
                      <a:pt x="307" y="222"/>
                      <a:pt x="315" y="216"/>
                    </a:cubicBezTo>
                    <a:cubicBezTo>
                      <a:pt x="329" y="206"/>
                      <a:pt x="344" y="200"/>
                      <a:pt x="359" y="193"/>
                    </a:cubicBezTo>
                    <a:cubicBezTo>
                      <a:pt x="372" y="187"/>
                      <a:pt x="386" y="181"/>
                      <a:pt x="399" y="175"/>
                    </a:cubicBezTo>
                    <a:cubicBezTo>
                      <a:pt x="414" y="169"/>
                      <a:pt x="428" y="161"/>
                      <a:pt x="443" y="155"/>
                    </a:cubicBezTo>
                    <a:cubicBezTo>
                      <a:pt x="462" y="147"/>
                      <a:pt x="482" y="139"/>
                      <a:pt x="501" y="132"/>
                    </a:cubicBezTo>
                    <a:cubicBezTo>
                      <a:pt x="507" y="130"/>
                      <a:pt x="515" y="128"/>
                      <a:pt x="522" y="128"/>
                    </a:cubicBezTo>
                    <a:cubicBezTo>
                      <a:pt x="529" y="128"/>
                      <a:pt x="536" y="126"/>
                      <a:pt x="543" y="123"/>
                    </a:cubicBezTo>
                    <a:cubicBezTo>
                      <a:pt x="548" y="120"/>
                      <a:pt x="554" y="118"/>
                      <a:pt x="560" y="116"/>
                    </a:cubicBezTo>
                    <a:cubicBezTo>
                      <a:pt x="577" y="112"/>
                      <a:pt x="593" y="107"/>
                      <a:pt x="610" y="104"/>
                    </a:cubicBezTo>
                    <a:cubicBezTo>
                      <a:pt x="638" y="98"/>
                      <a:pt x="667" y="92"/>
                      <a:pt x="695" y="88"/>
                    </a:cubicBezTo>
                    <a:cubicBezTo>
                      <a:pt x="714" y="85"/>
                      <a:pt x="733" y="83"/>
                      <a:pt x="751" y="78"/>
                    </a:cubicBezTo>
                    <a:cubicBezTo>
                      <a:pt x="762" y="76"/>
                      <a:pt x="773" y="72"/>
                      <a:pt x="783" y="73"/>
                    </a:cubicBezTo>
                    <a:cubicBezTo>
                      <a:pt x="795" y="74"/>
                      <a:pt x="806" y="71"/>
                      <a:pt x="817" y="71"/>
                    </a:cubicBezTo>
                    <a:cubicBezTo>
                      <a:pt x="829" y="71"/>
                      <a:pt x="840" y="69"/>
                      <a:pt x="851" y="68"/>
                    </a:cubicBezTo>
                    <a:cubicBezTo>
                      <a:pt x="868" y="65"/>
                      <a:pt x="884" y="62"/>
                      <a:pt x="901" y="61"/>
                    </a:cubicBezTo>
                    <a:cubicBezTo>
                      <a:pt x="911" y="60"/>
                      <a:pt x="920" y="57"/>
                      <a:pt x="929" y="56"/>
                    </a:cubicBezTo>
                    <a:cubicBezTo>
                      <a:pt x="948" y="54"/>
                      <a:pt x="967" y="52"/>
                      <a:pt x="987" y="49"/>
                    </a:cubicBezTo>
                    <a:cubicBezTo>
                      <a:pt x="989" y="49"/>
                      <a:pt x="992" y="49"/>
                      <a:pt x="994" y="48"/>
                    </a:cubicBezTo>
                    <a:cubicBezTo>
                      <a:pt x="1002" y="45"/>
                      <a:pt x="1011" y="44"/>
                      <a:pt x="1020" y="45"/>
                    </a:cubicBezTo>
                    <a:cubicBezTo>
                      <a:pt x="1028" y="45"/>
                      <a:pt x="1035" y="43"/>
                      <a:pt x="1043" y="42"/>
                    </a:cubicBezTo>
                    <a:cubicBezTo>
                      <a:pt x="1057" y="40"/>
                      <a:pt x="1071" y="39"/>
                      <a:pt x="1084" y="36"/>
                    </a:cubicBezTo>
                    <a:cubicBezTo>
                      <a:pt x="1093" y="34"/>
                      <a:pt x="1102" y="33"/>
                      <a:pt x="1111" y="33"/>
                    </a:cubicBezTo>
                    <a:cubicBezTo>
                      <a:pt x="1125" y="32"/>
                      <a:pt x="1139" y="29"/>
                      <a:pt x="1153" y="28"/>
                    </a:cubicBezTo>
                    <a:cubicBezTo>
                      <a:pt x="1162" y="27"/>
                      <a:pt x="1172" y="27"/>
                      <a:pt x="1182" y="26"/>
                    </a:cubicBezTo>
                    <a:cubicBezTo>
                      <a:pt x="1195" y="26"/>
                      <a:pt x="1208" y="25"/>
                      <a:pt x="1220" y="24"/>
                    </a:cubicBezTo>
                    <a:cubicBezTo>
                      <a:pt x="1227" y="24"/>
                      <a:pt x="1234" y="24"/>
                      <a:pt x="1240" y="22"/>
                    </a:cubicBezTo>
                    <a:cubicBezTo>
                      <a:pt x="1251" y="19"/>
                      <a:pt x="1263" y="21"/>
                      <a:pt x="1274" y="19"/>
                    </a:cubicBezTo>
                    <a:cubicBezTo>
                      <a:pt x="1288" y="17"/>
                      <a:pt x="1303" y="19"/>
                      <a:pt x="1317" y="17"/>
                    </a:cubicBezTo>
                    <a:cubicBezTo>
                      <a:pt x="1327" y="16"/>
                      <a:pt x="1337" y="17"/>
                      <a:pt x="1348" y="17"/>
                    </a:cubicBezTo>
                    <a:cubicBezTo>
                      <a:pt x="1366" y="18"/>
                      <a:pt x="1385" y="18"/>
                      <a:pt x="1404" y="15"/>
                    </a:cubicBezTo>
                    <a:cubicBezTo>
                      <a:pt x="1408" y="15"/>
                      <a:pt x="1412" y="15"/>
                      <a:pt x="1417" y="15"/>
                    </a:cubicBezTo>
                    <a:cubicBezTo>
                      <a:pt x="1419" y="15"/>
                      <a:pt x="1421" y="16"/>
                      <a:pt x="1422" y="15"/>
                    </a:cubicBezTo>
                    <a:cubicBezTo>
                      <a:pt x="1433" y="12"/>
                      <a:pt x="1443" y="12"/>
                      <a:pt x="1453" y="13"/>
                    </a:cubicBezTo>
                    <a:cubicBezTo>
                      <a:pt x="1462" y="13"/>
                      <a:pt x="1471" y="12"/>
                      <a:pt x="1480" y="11"/>
                    </a:cubicBezTo>
                    <a:cubicBezTo>
                      <a:pt x="1497" y="10"/>
                      <a:pt x="1513" y="9"/>
                      <a:pt x="1530" y="8"/>
                    </a:cubicBezTo>
                    <a:cubicBezTo>
                      <a:pt x="1546" y="7"/>
                      <a:pt x="1563" y="7"/>
                      <a:pt x="1579" y="3"/>
                    </a:cubicBezTo>
                    <a:cubicBezTo>
                      <a:pt x="1581" y="3"/>
                      <a:pt x="1583" y="3"/>
                      <a:pt x="1585" y="4"/>
                    </a:cubicBezTo>
                    <a:cubicBezTo>
                      <a:pt x="1587" y="4"/>
                      <a:pt x="1589" y="5"/>
                      <a:pt x="1590" y="4"/>
                    </a:cubicBezTo>
                    <a:cubicBezTo>
                      <a:pt x="1597" y="0"/>
                      <a:pt x="1605" y="2"/>
                      <a:pt x="1612" y="1"/>
                    </a:cubicBezTo>
                    <a:cubicBezTo>
                      <a:pt x="1622" y="0"/>
                      <a:pt x="1632" y="2"/>
                      <a:pt x="1641" y="3"/>
                    </a:cubicBezTo>
                    <a:cubicBezTo>
                      <a:pt x="1647" y="3"/>
                      <a:pt x="1653" y="3"/>
                      <a:pt x="1658" y="3"/>
                    </a:cubicBezTo>
                    <a:cubicBezTo>
                      <a:pt x="1670" y="3"/>
                      <a:pt x="1681" y="2"/>
                      <a:pt x="1693" y="2"/>
                    </a:cubicBezTo>
                    <a:cubicBezTo>
                      <a:pt x="1697" y="2"/>
                      <a:pt x="1702" y="4"/>
                      <a:pt x="1707" y="4"/>
                    </a:cubicBezTo>
                    <a:cubicBezTo>
                      <a:pt x="1719" y="6"/>
                      <a:pt x="1730" y="7"/>
                      <a:pt x="1742" y="8"/>
                    </a:cubicBezTo>
                    <a:cubicBezTo>
                      <a:pt x="1751" y="9"/>
                      <a:pt x="1759" y="10"/>
                      <a:pt x="1768" y="12"/>
                    </a:cubicBezTo>
                    <a:cubicBezTo>
                      <a:pt x="1776" y="13"/>
                      <a:pt x="1784" y="14"/>
                      <a:pt x="1792" y="15"/>
                    </a:cubicBezTo>
                    <a:cubicBezTo>
                      <a:pt x="1795" y="15"/>
                      <a:pt x="1798" y="16"/>
                      <a:pt x="1801" y="17"/>
                    </a:cubicBezTo>
                    <a:cubicBezTo>
                      <a:pt x="1805" y="18"/>
                      <a:pt x="1809" y="20"/>
                      <a:pt x="1813" y="20"/>
                    </a:cubicBezTo>
                    <a:cubicBezTo>
                      <a:pt x="1831" y="19"/>
                      <a:pt x="1846" y="26"/>
                      <a:pt x="1862" y="33"/>
                    </a:cubicBezTo>
                    <a:cubicBezTo>
                      <a:pt x="1875" y="39"/>
                      <a:pt x="1888" y="44"/>
                      <a:pt x="1901" y="49"/>
                    </a:cubicBezTo>
                    <a:cubicBezTo>
                      <a:pt x="1904" y="56"/>
                      <a:pt x="1913" y="54"/>
                      <a:pt x="1917" y="60"/>
                    </a:cubicBezTo>
                    <a:cubicBezTo>
                      <a:pt x="1918" y="62"/>
                      <a:pt x="1921" y="62"/>
                      <a:pt x="1923" y="63"/>
                    </a:cubicBezTo>
                    <a:cubicBezTo>
                      <a:pt x="1935" y="69"/>
                      <a:pt x="1947" y="74"/>
                      <a:pt x="1957" y="83"/>
                    </a:cubicBezTo>
                    <a:cubicBezTo>
                      <a:pt x="1963" y="88"/>
                      <a:pt x="1971" y="92"/>
                      <a:pt x="1977" y="97"/>
                    </a:cubicBezTo>
                    <a:cubicBezTo>
                      <a:pt x="1984" y="103"/>
                      <a:pt x="1991" y="109"/>
                      <a:pt x="2000" y="112"/>
                    </a:cubicBezTo>
                    <a:cubicBezTo>
                      <a:pt x="2000" y="113"/>
                      <a:pt x="2000" y="113"/>
                      <a:pt x="2000" y="113"/>
                    </a:cubicBezTo>
                    <a:cubicBezTo>
                      <a:pt x="2006" y="126"/>
                      <a:pt x="2022" y="130"/>
                      <a:pt x="2029" y="142"/>
                    </a:cubicBezTo>
                    <a:cubicBezTo>
                      <a:pt x="2037" y="156"/>
                      <a:pt x="2049" y="167"/>
                      <a:pt x="2054" y="182"/>
                    </a:cubicBezTo>
                    <a:cubicBezTo>
                      <a:pt x="2056" y="188"/>
                      <a:pt x="2061" y="193"/>
                      <a:pt x="2064" y="198"/>
                    </a:cubicBezTo>
                    <a:cubicBezTo>
                      <a:pt x="2065" y="199"/>
                      <a:pt x="2066" y="200"/>
                      <a:pt x="2066" y="201"/>
                    </a:cubicBezTo>
                    <a:cubicBezTo>
                      <a:pt x="2065" y="209"/>
                      <a:pt x="2069" y="213"/>
                      <a:pt x="2074" y="218"/>
                    </a:cubicBezTo>
                    <a:cubicBezTo>
                      <a:pt x="2076" y="220"/>
                      <a:pt x="2077" y="224"/>
                      <a:pt x="2079" y="227"/>
                    </a:cubicBezTo>
                    <a:cubicBezTo>
                      <a:pt x="2080" y="230"/>
                      <a:pt x="2081" y="233"/>
                      <a:pt x="2082" y="236"/>
                    </a:cubicBezTo>
                    <a:cubicBezTo>
                      <a:pt x="2091" y="251"/>
                      <a:pt x="2096" y="268"/>
                      <a:pt x="2101" y="285"/>
                    </a:cubicBezTo>
                    <a:cubicBezTo>
                      <a:pt x="2104" y="294"/>
                      <a:pt x="2108" y="303"/>
                      <a:pt x="2111" y="312"/>
                    </a:cubicBezTo>
                    <a:cubicBezTo>
                      <a:pt x="2112" y="318"/>
                      <a:pt x="2111" y="325"/>
                      <a:pt x="2112" y="331"/>
                    </a:cubicBezTo>
                    <a:cubicBezTo>
                      <a:pt x="2116" y="349"/>
                      <a:pt x="2119" y="367"/>
                      <a:pt x="2123" y="385"/>
                    </a:cubicBezTo>
                    <a:cubicBezTo>
                      <a:pt x="2126" y="394"/>
                      <a:pt x="2130" y="402"/>
                      <a:pt x="2133" y="411"/>
                    </a:cubicBezTo>
                    <a:cubicBezTo>
                      <a:pt x="2133" y="412"/>
                      <a:pt x="2134" y="414"/>
                      <a:pt x="2134" y="416"/>
                    </a:cubicBezTo>
                    <a:cubicBezTo>
                      <a:pt x="2136" y="427"/>
                      <a:pt x="2136" y="437"/>
                      <a:pt x="2138" y="447"/>
                    </a:cubicBezTo>
                    <a:cubicBezTo>
                      <a:pt x="2141" y="460"/>
                      <a:pt x="2141" y="473"/>
                      <a:pt x="2141" y="486"/>
                    </a:cubicBezTo>
                    <a:cubicBezTo>
                      <a:pt x="2140" y="507"/>
                      <a:pt x="2140" y="528"/>
                      <a:pt x="2139" y="549"/>
                    </a:cubicBezTo>
                    <a:cubicBezTo>
                      <a:pt x="2138" y="559"/>
                      <a:pt x="2136" y="569"/>
                      <a:pt x="2135" y="579"/>
                    </a:cubicBezTo>
                    <a:cubicBezTo>
                      <a:pt x="2134" y="589"/>
                      <a:pt x="2133" y="600"/>
                      <a:pt x="2132" y="610"/>
                    </a:cubicBezTo>
                    <a:cubicBezTo>
                      <a:pt x="2131" y="624"/>
                      <a:pt x="2131" y="638"/>
                      <a:pt x="2128" y="652"/>
                    </a:cubicBezTo>
                    <a:cubicBezTo>
                      <a:pt x="2126" y="665"/>
                      <a:pt x="2122" y="679"/>
                      <a:pt x="2118" y="692"/>
                    </a:cubicBezTo>
                    <a:cubicBezTo>
                      <a:pt x="2114" y="706"/>
                      <a:pt x="2111" y="720"/>
                      <a:pt x="2105" y="733"/>
                    </a:cubicBezTo>
                    <a:cubicBezTo>
                      <a:pt x="2100" y="746"/>
                      <a:pt x="2096" y="759"/>
                      <a:pt x="2087" y="770"/>
                    </a:cubicBezTo>
                    <a:cubicBezTo>
                      <a:pt x="2084" y="773"/>
                      <a:pt x="2081" y="775"/>
                      <a:pt x="2078" y="776"/>
                    </a:cubicBezTo>
                    <a:cubicBezTo>
                      <a:pt x="2059" y="780"/>
                      <a:pt x="2041" y="787"/>
                      <a:pt x="2024" y="797"/>
                    </a:cubicBezTo>
                    <a:cubicBezTo>
                      <a:pt x="2015" y="803"/>
                      <a:pt x="2006" y="800"/>
                      <a:pt x="1997" y="799"/>
                    </a:cubicBezTo>
                    <a:cubicBezTo>
                      <a:pt x="1994" y="799"/>
                      <a:pt x="1991" y="798"/>
                      <a:pt x="1988" y="798"/>
                    </a:cubicBezTo>
                    <a:cubicBezTo>
                      <a:pt x="1977" y="801"/>
                      <a:pt x="1967" y="803"/>
                      <a:pt x="1956" y="801"/>
                    </a:cubicBezTo>
                    <a:cubicBezTo>
                      <a:pt x="1949" y="800"/>
                      <a:pt x="1941" y="802"/>
                      <a:pt x="1933" y="803"/>
                    </a:cubicBezTo>
                    <a:cubicBezTo>
                      <a:pt x="1921" y="804"/>
                      <a:pt x="1909" y="806"/>
                      <a:pt x="1897" y="803"/>
                    </a:cubicBezTo>
                    <a:cubicBezTo>
                      <a:pt x="1890" y="807"/>
                      <a:pt x="1883" y="803"/>
                      <a:pt x="1875" y="804"/>
                    </a:cubicBezTo>
                    <a:cubicBezTo>
                      <a:pt x="1866" y="805"/>
                      <a:pt x="1856" y="804"/>
                      <a:pt x="1846" y="804"/>
                    </a:cubicBezTo>
                    <a:cubicBezTo>
                      <a:pt x="1824" y="803"/>
                      <a:pt x="1801" y="803"/>
                      <a:pt x="1778" y="803"/>
                    </a:cubicBezTo>
                    <a:cubicBezTo>
                      <a:pt x="1757" y="802"/>
                      <a:pt x="1736" y="801"/>
                      <a:pt x="1716" y="801"/>
                    </a:cubicBezTo>
                    <a:cubicBezTo>
                      <a:pt x="1690" y="800"/>
                      <a:pt x="1665" y="801"/>
                      <a:pt x="1640" y="802"/>
                    </a:cubicBezTo>
                    <a:cubicBezTo>
                      <a:pt x="1635" y="802"/>
                      <a:pt x="1630" y="800"/>
                      <a:pt x="1624" y="800"/>
                    </a:cubicBezTo>
                    <a:cubicBezTo>
                      <a:pt x="1618" y="799"/>
                      <a:pt x="1611" y="799"/>
                      <a:pt x="1605" y="799"/>
                    </a:cubicBezTo>
                    <a:cubicBezTo>
                      <a:pt x="1598" y="799"/>
                      <a:pt x="1592" y="799"/>
                      <a:pt x="1586" y="800"/>
                    </a:cubicBezTo>
                    <a:cubicBezTo>
                      <a:pt x="1575" y="800"/>
                      <a:pt x="1563" y="802"/>
                      <a:pt x="1552" y="802"/>
                    </a:cubicBezTo>
                    <a:cubicBezTo>
                      <a:pt x="1541" y="802"/>
                      <a:pt x="1529" y="801"/>
                      <a:pt x="1518" y="801"/>
                    </a:cubicBezTo>
                    <a:cubicBezTo>
                      <a:pt x="1501" y="801"/>
                      <a:pt x="1483" y="799"/>
                      <a:pt x="1466" y="803"/>
                    </a:cubicBezTo>
                    <a:cubicBezTo>
                      <a:pt x="1458" y="804"/>
                      <a:pt x="1450" y="803"/>
                      <a:pt x="1442" y="803"/>
                    </a:cubicBezTo>
                    <a:cubicBezTo>
                      <a:pt x="1434" y="802"/>
                      <a:pt x="1427" y="801"/>
                      <a:pt x="1419" y="801"/>
                    </a:cubicBezTo>
                    <a:cubicBezTo>
                      <a:pt x="1409" y="801"/>
                      <a:pt x="1398" y="802"/>
                      <a:pt x="1388" y="803"/>
                    </a:cubicBezTo>
                    <a:cubicBezTo>
                      <a:pt x="1378" y="803"/>
                      <a:pt x="1367" y="803"/>
                      <a:pt x="1357" y="803"/>
                    </a:cubicBezTo>
                    <a:cubicBezTo>
                      <a:pt x="1349" y="803"/>
                      <a:pt x="1341" y="803"/>
                      <a:pt x="1333" y="804"/>
                    </a:cubicBezTo>
                    <a:cubicBezTo>
                      <a:pt x="1313" y="804"/>
                      <a:pt x="1292" y="804"/>
                      <a:pt x="1272" y="805"/>
                    </a:cubicBezTo>
                    <a:cubicBezTo>
                      <a:pt x="1271" y="805"/>
                      <a:pt x="1269" y="805"/>
                      <a:pt x="1268" y="805"/>
                    </a:cubicBezTo>
                    <a:cubicBezTo>
                      <a:pt x="1260" y="809"/>
                      <a:pt x="1251" y="807"/>
                      <a:pt x="1242" y="807"/>
                    </a:cubicBezTo>
                    <a:cubicBezTo>
                      <a:pt x="1229" y="807"/>
                      <a:pt x="1216" y="808"/>
                      <a:pt x="1203" y="808"/>
                    </a:cubicBezTo>
                    <a:cubicBezTo>
                      <a:pt x="1186" y="809"/>
                      <a:pt x="1169" y="809"/>
                      <a:pt x="1152" y="809"/>
                    </a:cubicBezTo>
                    <a:cubicBezTo>
                      <a:pt x="1144" y="809"/>
                      <a:pt x="1136" y="809"/>
                      <a:pt x="1128" y="809"/>
                    </a:cubicBezTo>
                    <a:cubicBezTo>
                      <a:pt x="1118" y="809"/>
                      <a:pt x="1108" y="807"/>
                      <a:pt x="1098" y="808"/>
                    </a:cubicBezTo>
                    <a:cubicBezTo>
                      <a:pt x="1085" y="808"/>
                      <a:pt x="1072" y="809"/>
                      <a:pt x="1059" y="811"/>
                    </a:cubicBezTo>
                    <a:cubicBezTo>
                      <a:pt x="1043" y="812"/>
                      <a:pt x="1027" y="811"/>
                      <a:pt x="1011" y="810"/>
                    </a:cubicBezTo>
                    <a:cubicBezTo>
                      <a:pt x="999" y="810"/>
                      <a:pt x="986" y="811"/>
                      <a:pt x="974" y="812"/>
                    </a:cubicBezTo>
                    <a:cubicBezTo>
                      <a:pt x="962" y="814"/>
                      <a:pt x="951" y="812"/>
                      <a:pt x="939" y="812"/>
                    </a:cubicBezTo>
                    <a:cubicBezTo>
                      <a:pt x="924" y="811"/>
                      <a:pt x="909" y="811"/>
                      <a:pt x="895" y="811"/>
                    </a:cubicBezTo>
                    <a:cubicBezTo>
                      <a:pt x="886" y="811"/>
                      <a:pt x="877" y="811"/>
                      <a:pt x="869" y="811"/>
                    </a:cubicBezTo>
                    <a:cubicBezTo>
                      <a:pt x="860" y="810"/>
                      <a:pt x="851" y="809"/>
                      <a:pt x="842" y="809"/>
                    </a:cubicBezTo>
                    <a:cubicBezTo>
                      <a:pt x="825" y="808"/>
                      <a:pt x="807" y="807"/>
                      <a:pt x="790" y="807"/>
                    </a:cubicBezTo>
                    <a:cubicBezTo>
                      <a:pt x="752" y="807"/>
                      <a:pt x="714" y="807"/>
                      <a:pt x="676" y="806"/>
                    </a:cubicBezTo>
                    <a:cubicBezTo>
                      <a:pt x="660" y="805"/>
                      <a:pt x="645" y="804"/>
                      <a:pt x="629" y="804"/>
                    </a:cubicBezTo>
                    <a:cubicBezTo>
                      <a:pt x="617" y="803"/>
                      <a:pt x="604" y="804"/>
                      <a:pt x="591" y="804"/>
                    </a:cubicBezTo>
                    <a:cubicBezTo>
                      <a:pt x="577" y="804"/>
                      <a:pt x="564" y="802"/>
                      <a:pt x="551" y="801"/>
                    </a:cubicBezTo>
                    <a:cubicBezTo>
                      <a:pt x="546" y="801"/>
                      <a:pt x="540" y="801"/>
                      <a:pt x="535" y="800"/>
                    </a:cubicBezTo>
                    <a:cubicBezTo>
                      <a:pt x="527" y="799"/>
                      <a:pt x="521" y="803"/>
                      <a:pt x="514" y="805"/>
                    </a:cubicBezTo>
                    <a:cubicBezTo>
                      <a:pt x="507" y="806"/>
                      <a:pt x="499" y="804"/>
                      <a:pt x="494" y="811"/>
                    </a:cubicBezTo>
                    <a:cubicBezTo>
                      <a:pt x="493" y="812"/>
                      <a:pt x="492" y="812"/>
                      <a:pt x="491" y="812"/>
                    </a:cubicBezTo>
                    <a:cubicBezTo>
                      <a:pt x="485" y="808"/>
                      <a:pt x="479" y="812"/>
                      <a:pt x="472" y="810"/>
                    </a:cubicBezTo>
                    <a:cubicBezTo>
                      <a:pt x="460" y="808"/>
                      <a:pt x="447" y="808"/>
                      <a:pt x="435" y="809"/>
                    </a:cubicBezTo>
                    <a:cubicBezTo>
                      <a:pt x="427" y="810"/>
                      <a:pt x="420" y="813"/>
                      <a:pt x="412" y="813"/>
                    </a:cubicBezTo>
                    <a:cubicBezTo>
                      <a:pt x="410" y="813"/>
                      <a:pt x="408" y="814"/>
                      <a:pt x="405" y="813"/>
                    </a:cubicBezTo>
                    <a:cubicBezTo>
                      <a:pt x="392" y="812"/>
                      <a:pt x="379" y="812"/>
                      <a:pt x="367" y="815"/>
                    </a:cubicBezTo>
                    <a:cubicBezTo>
                      <a:pt x="366" y="816"/>
                      <a:pt x="365" y="816"/>
                      <a:pt x="365" y="816"/>
                    </a:cubicBezTo>
                    <a:cubicBezTo>
                      <a:pt x="357" y="814"/>
                      <a:pt x="349" y="818"/>
                      <a:pt x="342" y="817"/>
                    </a:cubicBezTo>
                    <a:cubicBezTo>
                      <a:pt x="336" y="816"/>
                      <a:pt x="332" y="819"/>
                      <a:pt x="328" y="819"/>
                    </a:cubicBezTo>
                    <a:cubicBezTo>
                      <a:pt x="317" y="819"/>
                      <a:pt x="307" y="819"/>
                      <a:pt x="296" y="819"/>
                    </a:cubicBezTo>
                    <a:cubicBezTo>
                      <a:pt x="294" y="819"/>
                      <a:pt x="293" y="819"/>
                      <a:pt x="291" y="820"/>
                    </a:cubicBezTo>
                    <a:cubicBezTo>
                      <a:pt x="279" y="823"/>
                      <a:pt x="267" y="823"/>
                      <a:pt x="255" y="822"/>
                    </a:cubicBezTo>
                    <a:cubicBezTo>
                      <a:pt x="243" y="822"/>
                      <a:pt x="231" y="819"/>
                      <a:pt x="218" y="820"/>
                    </a:cubicBezTo>
                    <a:cubicBezTo>
                      <a:pt x="209" y="820"/>
                      <a:pt x="200" y="823"/>
                      <a:pt x="191" y="821"/>
                    </a:cubicBezTo>
                    <a:cubicBezTo>
                      <a:pt x="182" y="819"/>
                      <a:pt x="172" y="821"/>
                      <a:pt x="163" y="820"/>
                    </a:cubicBezTo>
                    <a:cubicBezTo>
                      <a:pt x="146" y="820"/>
                      <a:pt x="130" y="821"/>
                      <a:pt x="114" y="818"/>
                    </a:cubicBezTo>
                    <a:cubicBezTo>
                      <a:pt x="98" y="816"/>
                      <a:pt x="83" y="818"/>
                      <a:pt x="68" y="819"/>
                    </a:cubicBezTo>
                    <a:cubicBezTo>
                      <a:pt x="62" y="820"/>
                      <a:pt x="56" y="821"/>
                      <a:pt x="48" y="822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04" name="Freeform 7"/>
              <p:cNvSpPr>
                <a:spLocks/>
              </p:cNvSpPr>
              <p:nvPr/>
            </p:nvSpPr>
            <p:spPr bwMode="auto">
              <a:xfrm>
                <a:off x="2474" y="2302"/>
                <a:ext cx="1678" cy="550"/>
              </a:xfrm>
              <a:custGeom>
                <a:avLst/>
                <a:gdLst>
                  <a:gd name="T0" fmla="*/ 3 w 2034"/>
                  <a:gd name="T1" fmla="*/ 572 h 666"/>
                  <a:gd name="T2" fmla="*/ 6 w 2034"/>
                  <a:gd name="T3" fmla="*/ 549 h 666"/>
                  <a:gd name="T4" fmla="*/ 5 w 2034"/>
                  <a:gd name="T5" fmla="*/ 456 h 666"/>
                  <a:gd name="T6" fmla="*/ 32 w 2034"/>
                  <a:gd name="T7" fmla="*/ 326 h 666"/>
                  <a:gd name="T8" fmla="*/ 49 w 2034"/>
                  <a:gd name="T9" fmla="*/ 294 h 666"/>
                  <a:gd name="T10" fmla="*/ 47 w 2034"/>
                  <a:gd name="T11" fmla="*/ 271 h 666"/>
                  <a:gd name="T12" fmla="*/ 68 w 2034"/>
                  <a:gd name="T13" fmla="*/ 205 h 666"/>
                  <a:gd name="T14" fmla="*/ 127 w 2034"/>
                  <a:gd name="T15" fmla="*/ 115 h 666"/>
                  <a:gd name="T16" fmla="*/ 189 w 2034"/>
                  <a:gd name="T17" fmla="*/ 67 h 666"/>
                  <a:gd name="T18" fmla="*/ 244 w 2034"/>
                  <a:gd name="T19" fmla="*/ 46 h 666"/>
                  <a:gd name="T20" fmla="*/ 364 w 2034"/>
                  <a:gd name="T21" fmla="*/ 23 h 666"/>
                  <a:gd name="T22" fmla="*/ 483 w 2034"/>
                  <a:gd name="T23" fmla="*/ 4 h 666"/>
                  <a:gd name="T24" fmla="*/ 649 w 2034"/>
                  <a:gd name="T25" fmla="*/ 4 h 666"/>
                  <a:gd name="T26" fmla="*/ 734 w 2034"/>
                  <a:gd name="T27" fmla="*/ 4 h 666"/>
                  <a:gd name="T28" fmla="*/ 820 w 2034"/>
                  <a:gd name="T29" fmla="*/ 8 h 666"/>
                  <a:gd name="T30" fmla="*/ 857 w 2034"/>
                  <a:gd name="T31" fmla="*/ 5 h 666"/>
                  <a:gd name="T32" fmla="*/ 909 w 2034"/>
                  <a:gd name="T33" fmla="*/ 8 h 666"/>
                  <a:gd name="T34" fmla="*/ 1030 w 2034"/>
                  <a:gd name="T35" fmla="*/ 17 h 666"/>
                  <a:gd name="T36" fmla="*/ 1112 w 2034"/>
                  <a:gd name="T37" fmla="*/ 23 h 666"/>
                  <a:gd name="T38" fmla="*/ 1207 w 2034"/>
                  <a:gd name="T39" fmla="*/ 31 h 666"/>
                  <a:gd name="T40" fmla="*/ 1329 w 2034"/>
                  <a:gd name="T41" fmla="*/ 52 h 666"/>
                  <a:gd name="T42" fmla="*/ 1421 w 2034"/>
                  <a:gd name="T43" fmla="*/ 67 h 666"/>
                  <a:gd name="T44" fmla="*/ 1477 w 2034"/>
                  <a:gd name="T45" fmla="*/ 77 h 666"/>
                  <a:gd name="T46" fmla="*/ 1554 w 2034"/>
                  <a:gd name="T47" fmla="*/ 98 h 666"/>
                  <a:gd name="T48" fmla="*/ 1616 w 2034"/>
                  <a:gd name="T49" fmla="*/ 118 h 666"/>
                  <a:gd name="T50" fmla="*/ 1710 w 2034"/>
                  <a:gd name="T51" fmla="*/ 161 h 666"/>
                  <a:gd name="T52" fmla="*/ 1764 w 2034"/>
                  <a:gd name="T53" fmla="*/ 195 h 666"/>
                  <a:gd name="T54" fmla="*/ 1801 w 2034"/>
                  <a:gd name="T55" fmla="*/ 215 h 666"/>
                  <a:gd name="T56" fmla="*/ 1841 w 2034"/>
                  <a:gd name="T57" fmla="*/ 241 h 666"/>
                  <a:gd name="T58" fmla="*/ 1912 w 2034"/>
                  <a:gd name="T59" fmla="*/ 304 h 666"/>
                  <a:gd name="T60" fmla="*/ 1971 w 2034"/>
                  <a:gd name="T61" fmla="*/ 377 h 666"/>
                  <a:gd name="T62" fmla="*/ 2014 w 2034"/>
                  <a:gd name="T63" fmla="*/ 466 h 666"/>
                  <a:gd name="T64" fmla="*/ 2031 w 2034"/>
                  <a:gd name="T65" fmla="*/ 593 h 666"/>
                  <a:gd name="T66" fmla="*/ 2007 w 2034"/>
                  <a:gd name="T67" fmla="*/ 634 h 666"/>
                  <a:gd name="T68" fmla="*/ 1916 w 2034"/>
                  <a:gd name="T69" fmla="*/ 630 h 666"/>
                  <a:gd name="T70" fmla="*/ 1645 w 2034"/>
                  <a:gd name="T71" fmla="*/ 627 h 666"/>
                  <a:gd name="T72" fmla="*/ 1577 w 2034"/>
                  <a:gd name="T73" fmla="*/ 625 h 666"/>
                  <a:gd name="T74" fmla="*/ 1467 w 2034"/>
                  <a:gd name="T75" fmla="*/ 628 h 666"/>
                  <a:gd name="T76" fmla="*/ 1347 w 2034"/>
                  <a:gd name="T77" fmla="*/ 628 h 666"/>
                  <a:gd name="T78" fmla="*/ 1229 w 2034"/>
                  <a:gd name="T79" fmla="*/ 629 h 666"/>
                  <a:gd name="T80" fmla="*/ 1091 w 2034"/>
                  <a:gd name="T81" fmla="*/ 632 h 666"/>
                  <a:gd name="T82" fmla="*/ 966 w 2034"/>
                  <a:gd name="T83" fmla="*/ 636 h 666"/>
                  <a:gd name="T84" fmla="*/ 875 w 2034"/>
                  <a:gd name="T85" fmla="*/ 640 h 666"/>
                  <a:gd name="T86" fmla="*/ 719 w 2034"/>
                  <a:gd name="T87" fmla="*/ 645 h 666"/>
                  <a:gd name="T88" fmla="*/ 600 w 2034"/>
                  <a:gd name="T89" fmla="*/ 649 h 666"/>
                  <a:gd name="T90" fmla="*/ 477 w 2034"/>
                  <a:gd name="T91" fmla="*/ 653 h 666"/>
                  <a:gd name="T92" fmla="*/ 342 w 2034"/>
                  <a:gd name="T93" fmla="*/ 657 h 666"/>
                  <a:gd name="T94" fmla="*/ 188 w 2034"/>
                  <a:gd name="T95" fmla="*/ 661 h 666"/>
                  <a:gd name="T96" fmla="*/ 50 w 2034"/>
                  <a:gd name="T97" fmla="*/ 665 h 666"/>
                  <a:gd name="T98" fmla="*/ 19 w 2034"/>
                  <a:gd name="T99" fmla="*/ 663 h 6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2034" h="666">
                    <a:moveTo>
                      <a:pt x="19" y="663"/>
                    </a:moveTo>
                    <a:cubicBezTo>
                      <a:pt x="5" y="633"/>
                      <a:pt x="2" y="603"/>
                      <a:pt x="3" y="572"/>
                    </a:cubicBezTo>
                    <a:cubicBezTo>
                      <a:pt x="3" y="569"/>
                      <a:pt x="4" y="566"/>
                      <a:pt x="6" y="564"/>
                    </a:cubicBezTo>
                    <a:cubicBezTo>
                      <a:pt x="9" y="559"/>
                      <a:pt x="9" y="553"/>
                      <a:pt x="6" y="549"/>
                    </a:cubicBezTo>
                    <a:cubicBezTo>
                      <a:pt x="1" y="542"/>
                      <a:pt x="1" y="534"/>
                      <a:pt x="1" y="526"/>
                    </a:cubicBezTo>
                    <a:cubicBezTo>
                      <a:pt x="0" y="503"/>
                      <a:pt x="2" y="479"/>
                      <a:pt x="5" y="456"/>
                    </a:cubicBezTo>
                    <a:cubicBezTo>
                      <a:pt x="8" y="430"/>
                      <a:pt x="10" y="404"/>
                      <a:pt x="19" y="379"/>
                    </a:cubicBezTo>
                    <a:cubicBezTo>
                      <a:pt x="25" y="362"/>
                      <a:pt x="26" y="344"/>
                      <a:pt x="32" y="326"/>
                    </a:cubicBezTo>
                    <a:cubicBezTo>
                      <a:pt x="34" y="318"/>
                      <a:pt x="36" y="310"/>
                      <a:pt x="39" y="302"/>
                    </a:cubicBezTo>
                    <a:cubicBezTo>
                      <a:pt x="40" y="297"/>
                      <a:pt x="44" y="295"/>
                      <a:pt x="49" y="294"/>
                    </a:cubicBezTo>
                    <a:cubicBezTo>
                      <a:pt x="49" y="292"/>
                      <a:pt x="49" y="289"/>
                      <a:pt x="48" y="288"/>
                    </a:cubicBezTo>
                    <a:cubicBezTo>
                      <a:pt x="42" y="282"/>
                      <a:pt x="45" y="277"/>
                      <a:pt x="47" y="271"/>
                    </a:cubicBezTo>
                    <a:cubicBezTo>
                      <a:pt x="51" y="261"/>
                      <a:pt x="55" y="250"/>
                      <a:pt x="58" y="240"/>
                    </a:cubicBezTo>
                    <a:cubicBezTo>
                      <a:pt x="62" y="229"/>
                      <a:pt x="63" y="216"/>
                      <a:pt x="68" y="205"/>
                    </a:cubicBezTo>
                    <a:cubicBezTo>
                      <a:pt x="80" y="180"/>
                      <a:pt x="92" y="154"/>
                      <a:pt x="109" y="132"/>
                    </a:cubicBezTo>
                    <a:cubicBezTo>
                      <a:pt x="114" y="126"/>
                      <a:pt x="121" y="121"/>
                      <a:pt x="127" y="115"/>
                    </a:cubicBezTo>
                    <a:cubicBezTo>
                      <a:pt x="132" y="111"/>
                      <a:pt x="137" y="105"/>
                      <a:pt x="143" y="101"/>
                    </a:cubicBezTo>
                    <a:cubicBezTo>
                      <a:pt x="158" y="90"/>
                      <a:pt x="174" y="78"/>
                      <a:pt x="189" y="67"/>
                    </a:cubicBezTo>
                    <a:cubicBezTo>
                      <a:pt x="205" y="56"/>
                      <a:pt x="222" y="48"/>
                      <a:pt x="241" y="46"/>
                    </a:cubicBezTo>
                    <a:cubicBezTo>
                      <a:pt x="242" y="46"/>
                      <a:pt x="243" y="46"/>
                      <a:pt x="244" y="46"/>
                    </a:cubicBezTo>
                    <a:cubicBezTo>
                      <a:pt x="266" y="42"/>
                      <a:pt x="288" y="37"/>
                      <a:pt x="310" y="32"/>
                    </a:cubicBezTo>
                    <a:cubicBezTo>
                      <a:pt x="328" y="29"/>
                      <a:pt x="346" y="26"/>
                      <a:pt x="364" y="23"/>
                    </a:cubicBezTo>
                    <a:cubicBezTo>
                      <a:pt x="379" y="20"/>
                      <a:pt x="395" y="15"/>
                      <a:pt x="410" y="12"/>
                    </a:cubicBezTo>
                    <a:cubicBezTo>
                      <a:pt x="434" y="7"/>
                      <a:pt x="458" y="4"/>
                      <a:pt x="483" y="4"/>
                    </a:cubicBezTo>
                    <a:cubicBezTo>
                      <a:pt x="517" y="4"/>
                      <a:pt x="551" y="4"/>
                      <a:pt x="585" y="5"/>
                    </a:cubicBezTo>
                    <a:cubicBezTo>
                      <a:pt x="606" y="5"/>
                      <a:pt x="627" y="5"/>
                      <a:pt x="649" y="4"/>
                    </a:cubicBezTo>
                    <a:cubicBezTo>
                      <a:pt x="659" y="4"/>
                      <a:pt x="670" y="3"/>
                      <a:pt x="681" y="3"/>
                    </a:cubicBezTo>
                    <a:cubicBezTo>
                      <a:pt x="699" y="3"/>
                      <a:pt x="716" y="4"/>
                      <a:pt x="734" y="4"/>
                    </a:cubicBezTo>
                    <a:cubicBezTo>
                      <a:pt x="748" y="4"/>
                      <a:pt x="763" y="4"/>
                      <a:pt x="777" y="4"/>
                    </a:cubicBezTo>
                    <a:cubicBezTo>
                      <a:pt x="792" y="5"/>
                      <a:pt x="806" y="3"/>
                      <a:pt x="820" y="8"/>
                    </a:cubicBezTo>
                    <a:cubicBezTo>
                      <a:pt x="821" y="8"/>
                      <a:pt x="823" y="9"/>
                      <a:pt x="824" y="8"/>
                    </a:cubicBezTo>
                    <a:cubicBezTo>
                      <a:pt x="834" y="0"/>
                      <a:pt x="846" y="5"/>
                      <a:pt x="857" y="5"/>
                    </a:cubicBezTo>
                    <a:cubicBezTo>
                      <a:pt x="868" y="5"/>
                      <a:pt x="879" y="8"/>
                      <a:pt x="890" y="7"/>
                    </a:cubicBezTo>
                    <a:cubicBezTo>
                      <a:pt x="896" y="6"/>
                      <a:pt x="903" y="8"/>
                      <a:pt x="909" y="8"/>
                    </a:cubicBezTo>
                    <a:cubicBezTo>
                      <a:pt x="924" y="9"/>
                      <a:pt x="938" y="9"/>
                      <a:pt x="953" y="10"/>
                    </a:cubicBezTo>
                    <a:cubicBezTo>
                      <a:pt x="979" y="12"/>
                      <a:pt x="1004" y="15"/>
                      <a:pt x="1030" y="17"/>
                    </a:cubicBezTo>
                    <a:cubicBezTo>
                      <a:pt x="1040" y="18"/>
                      <a:pt x="1051" y="18"/>
                      <a:pt x="1061" y="19"/>
                    </a:cubicBezTo>
                    <a:cubicBezTo>
                      <a:pt x="1078" y="20"/>
                      <a:pt x="1095" y="22"/>
                      <a:pt x="1112" y="23"/>
                    </a:cubicBezTo>
                    <a:cubicBezTo>
                      <a:pt x="1124" y="24"/>
                      <a:pt x="1136" y="25"/>
                      <a:pt x="1148" y="26"/>
                    </a:cubicBezTo>
                    <a:cubicBezTo>
                      <a:pt x="1167" y="28"/>
                      <a:pt x="1187" y="29"/>
                      <a:pt x="1207" y="31"/>
                    </a:cubicBezTo>
                    <a:cubicBezTo>
                      <a:pt x="1219" y="33"/>
                      <a:pt x="1232" y="36"/>
                      <a:pt x="1244" y="38"/>
                    </a:cubicBezTo>
                    <a:cubicBezTo>
                      <a:pt x="1272" y="42"/>
                      <a:pt x="1300" y="47"/>
                      <a:pt x="1329" y="52"/>
                    </a:cubicBezTo>
                    <a:cubicBezTo>
                      <a:pt x="1347" y="55"/>
                      <a:pt x="1365" y="58"/>
                      <a:pt x="1383" y="61"/>
                    </a:cubicBezTo>
                    <a:cubicBezTo>
                      <a:pt x="1395" y="63"/>
                      <a:pt x="1408" y="65"/>
                      <a:pt x="1421" y="67"/>
                    </a:cubicBezTo>
                    <a:cubicBezTo>
                      <a:pt x="1425" y="68"/>
                      <a:pt x="1428" y="69"/>
                      <a:pt x="1432" y="69"/>
                    </a:cubicBezTo>
                    <a:cubicBezTo>
                      <a:pt x="1447" y="72"/>
                      <a:pt x="1462" y="75"/>
                      <a:pt x="1477" y="77"/>
                    </a:cubicBezTo>
                    <a:cubicBezTo>
                      <a:pt x="1485" y="79"/>
                      <a:pt x="1493" y="80"/>
                      <a:pt x="1500" y="82"/>
                    </a:cubicBezTo>
                    <a:cubicBezTo>
                      <a:pt x="1518" y="87"/>
                      <a:pt x="1536" y="92"/>
                      <a:pt x="1554" y="98"/>
                    </a:cubicBezTo>
                    <a:cubicBezTo>
                      <a:pt x="1570" y="103"/>
                      <a:pt x="1586" y="108"/>
                      <a:pt x="1601" y="113"/>
                    </a:cubicBezTo>
                    <a:cubicBezTo>
                      <a:pt x="1606" y="115"/>
                      <a:pt x="1611" y="116"/>
                      <a:pt x="1616" y="118"/>
                    </a:cubicBezTo>
                    <a:cubicBezTo>
                      <a:pt x="1637" y="127"/>
                      <a:pt x="1658" y="136"/>
                      <a:pt x="1679" y="145"/>
                    </a:cubicBezTo>
                    <a:cubicBezTo>
                      <a:pt x="1689" y="150"/>
                      <a:pt x="1699" y="156"/>
                      <a:pt x="1710" y="161"/>
                    </a:cubicBezTo>
                    <a:cubicBezTo>
                      <a:pt x="1724" y="169"/>
                      <a:pt x="1738" y="177"/>
                      <a:pt x="1752" y="185"/>
                    </a:cubicBezTo>
                    <a:cubicBezTo>
                      <a:pt x="1756" y="188"/>
                      <a:pt x="1762" y="189"/>
                      <a:pt x="1764" y="195"/>
                    </a:cubicBezTo>
                    <a:cubicBezTo>
                      <a:pt x="1764" y="196"/>
                      <a:pt x="1766" y="196"/>
                      <a:pt x="1767" y="197"/>
                    </a:cubicBezTo>
                    <a:cubicBezTo>
                      <a:pt x="1780" y="199"/>
                      <a:pt x="1790" y="208"/>
                      <a:pt x="1801" y="215"/>
                    </a:cubicBezTo>
                    <a:cubicBezTo>
                      <a:pt x="1814" y="223"/>
                      <a:pt x="1826" y="232"/>
                      <a:pt x="1839" y="240"/>
                    </a:cubicBezTo>
                    <a:cubicBezTo>
                      <a:pt x="1839" y="241"/>
                      <a:pt x="1840" y="241"/>
                      <a:pt x="1841" y="241"/>
                    </a:cubicBezTo>
                    <a:cubicBezTo>
                      <a:pt x="1856" y="255"/>
                      <a:pt x="1875" y="265"/>
                      <a:pt x="1889" y="280"/>
                    </a:cubicBezTo>
                    <a:cubicBezTo>
                      <a:pt x="1897" y="288"/>
                      <a:pt x="1905" y="296"/>
                      <a:pt x="1912" y="304"/>
                    </a:cubicBezTo>
                    <a:cubicBezTo>
                      <a:pt x="1925" y="318"/>
                      <a:pt x="1937" y="332"/>
                      <a:pt x="1949" y="346"/>
                    </a:cubicBezTo>
                    <a:cubicBezTo>
                      <a:pt x="1957" y="356"/>
                      <a:pt x="1964" y="367"/>
                      <a:pt x="1971" y="377"/>
                    </a:cubicBezTo>
                    <a:cubicBezTo>
                      <a:pt x="1988" y="400"/>
                      <a:pt x="1995" y="427"/>
                      <a:pt x="2008" y="451"/>
                    </a:cubicBezTo>
                    <a:cubicBezTo>
                      <a:pt x="2011" y="456"/>
                      <a:pt x="2012" y="461"/>
                      <a:pt x="2014" y="466"/>
                    </a:cubicBezTo>
                    <a:cubicBezTo>
                      <a:pt x="2023" y="495"/>
                      <a:pt x="2032" y="525"/>
                      <a:pt x="2033" y="555"/>
                    </a:cubicBezTo>
                    <a:cubicBezTo>
                      <a:pt x="2034" y="568"/>
                      <a:pt x="2032" y="581"/>
                      <a:pt x="2031" y="593"/>
                    </a:cubicBezTo>
                    <a:cubicBezTo>
                      <a:pt x="2030" y="603"/>
                      <a:pt x="2029" y="613"/>
                      <a:pt x="2026" y="622"/>
                    </a:cubicBezTo>
                    <a:cubicBezTo>
                      <a:pt x="2022" y="634"/>
                      <a:pt x="2019" y="635"/>
                      <a:pt x="2007" y="634"/>
                    </a:cubicBezTo>
                    <a:cubicBezTo>
                      <a:pt x="1999" y="633"/>
                      <a:pt x="1990" y="633"/>
                      <a:pt x="1982" y="633"/>
                    </a:cubicBezTo>
                    <a:cubicBezTo>
                      <a:pt x="1960" y="632"/>
                      <a:pt x="1938" y="631"/>
                      <a:pt x="1916" y="630"/>
                    </a:cubicBezTo>
                    <a:cubicBezTo>
                      <a:pt x="1851" y="630"/>
                      <a:pt x="1787" y="629"/>
                      <a:pt x="1722" y="628"/>
                    </a:cubicBezTo>
                    <a:cubicBezTo>
                      <a:pt x="1697" y="628"/>
                      <a:pt x="1671" y="627"/>
                      <a:pt x="1645" y="627"/>
                    </a:cubicBezTo>
                    <a:cubicBezTo>
                      <a:pt x="1628" y="627"/>
                      <a:pt x="1612" y="627"/>
                      <a:pt x="1595" y="624"/>
                    </a:cubicBezTo>
                    <a:cubicBezTo>
                      <a:pt x="1589" y="623"/>
                      <a:pt x="1583" y="626"/>
                      <a:pt x="1577" y="625"/>
                    </a:cubicBezTo>
                    <a:cubicBezTo>
                      <a:pt x="1566" y="624"/>
                      <a:pt x="1556" y="626"/>
                      <a:pt x="1546" y="626"/>
                    </a:cubicBezTo>
                    <a:cubicBezTo>
                      <a:pt x="1520" y="627"/>
                      <a:pt x="1493" y="628"/>
                      <a:pt x="1467" y="628"/>
                    </a:cubicBezTo>
                    <a:cubicBezTo>
                      <a:pt x="1455" y="628"/>
                      <a:pt x="1443" y="627"/>
                      <a:pt x="1431" y="627"/>
                    </a:cubicBezTo>
                    <a:cubicBezTo>
                      <a:pt x="1403" y="627"/>
                      <a:pt x="1375" y="628"/>
                      <a:pt x="1347" y="628"/>
                    </a:cubicBezTo>
                    <a:cubicBezTo>
                      <a:pt x="1334" y="629"/>
                      <a:pt x="1321" y="629"/>
                      <a:pt x="1308" y="629"/>
                    </a:cubicBezTo>
                    <a:cubicBezTo>
                      <a:pt x="1282" y="629"/>
                      <a:pt x="1255" y="629"/>
                      <a:pt x="1229" y="629"/>
                    </a:cubicBezTo>
                    <a:cubicBezTo>
                      <a:pt x="1209" y="629"/>
                      <a:pt x="1188" y="629"/>
                      <a:pt x="1168" y="629"/>
                    </a:cubicBezTo>
                    <a:cubicBezTo>
                      <a:pt x="1142" y="630"/>
                      <a:pt x="1117" y="631"/>
                      <a:pt x="1091" y="632"/>
                    </a:cubicBezTo>
                    <a:cubicBezTo>
                      <a:pt x="1069" y="632"/>
                      <a:pt x="1048" y="632"/>
                      <a:pt x="1026" y="633"/>
                    </a:cubicBezTo>
                    <a:cubicBezTo>
                      <a:pt x="1006" y="634"/>
                      <a:pt x="986" y="635"/>
                      <a:pt x="966" y="636"/>
                    </a:cubicBezTo>
                    <a:cubicBezTo>
                      <a:pt x="956" y="637"/>
                      <a:pt x="946" y="636"/>
                      <a:pt x="937" y="637"/>
                    </a:cubicBezTo>
                    <a:cubicBezTo>
                      <a:pt x="916" y="638"/>
                      <a:pt x="895" y="639"/>
                      <a:pt x="875" y="640"/>
                    </a:cubicBezTo>
                    <a:cubicBezTo>
                      <a:pt x="857" y="641"/>
                      <a:pt x="840" y="642"/>
                      <a:pt x="823" y="643"/>
                    </a:cubicBezTo>
                    <a:cubicBezTo>
                      <a:pt x="788" y="646"/>
                      <a:pt x="754" y="644"/>
                      <a:pt x="719" y="645"/>
                    </a:cubicBezTo>
                    <a:cubicBezTo>
                      <a:pt x="701" y="646"/>
                      <a:pt x="684" y="648"/>
                      <a:pt x="666" y="648"/>
                    </a:cubicBezTo>
                    <a:cubicBezTo>
                      <a:pt x="644" y="649"/>
                      <a:pt x="622" y="649"/>
                      <a:pt x="600" y="649"/>
                    </a:cubicBezTo>
                    <a:cubicBezTo>
                      <a:pt x="568" y="650"/>
                      <a:pt x="537" y="652"/>
                      <a:pt x="505" y="653"/>
                    </a:cubicBezTo>
                    <a:cubicBezTo>
                      <a:pt x="496" y="653"/>
                      <a:pt x="486" y="653"/>
                      <a:pt x="477" y="653"/>
                    </a:cubicBezTo>
                    <a:cubicBezTo>
                      <a:pt x="453" y="654"/>
                      <a:pt x="429" y="656"/>
                      <a:pt x="405" y="656"/>
                    </a:cubicBezTo>
                    <a:cubicBezTo>
                      <a:pt x="384" y="657"/>
                      <a:pt x="363" y="657"/>
                      <a:pt x="342" y="657"/>
                    </a:cubicBezTo>
                    <a:cubicBezTo>
                      <a:pt x="308" y="658"/>
                      <a:pt x="275" y="660"/>
                      <a:pt x="242" y="660"/>
                    </a:cubicBezTo>
                    <a:cubicBezTo>
                      <a:pt x="224" y="661"/>
                      <a:pt x="206" y="660"/>
                      <a:pt x="188" y="661"/>
                    </a:cubicBezTo>
                    <a:cubicBezTo>
                      <a:pt x="161" y="661"/>
                      <a:pt x="134" y="662"/>
                      <a:pt x="108" y="663"/>
                    </a:cubicBezTo>
                    <a:cubicBezTo>
                      <a:pt x="89" y="664"/>
                      <a:pt x="69" y="665"/>
                      <a:pt x="50" y="665"/>
                    </a:cubicBezTo>
                    <a:cubicBezTo>
                      <a:pt x="48" y="665"/>
                      <a:pt x="46" y="666"/>
                      <a:pt x="44" y="665"/>
                    </a:cubicBezTo>
                    <a:cubicBezTo>
                      <a:pt x="36" y="659"/>
                      <a:pt x="28" y="660"/>
                      <a:pt x="19" y="663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05" name="Freeform 8"/>
              <p:cNvSpPr>
                <a:spLocks/>
              </p:cNvSpPr>
              <p:nvPr/>
            </p:nvSpPr>
            <p:spPr bwMode="auto">
              <a:xfrm>
                <a:off x="3159" y="1850"/>
                <a:ext cx="1574" cy="600"/>
              </a:xfrm>
              <a:custGeom>
                <a:avLst/>
                <a:gdLst>
                  <a:gd name="T0" fmla="*/ 1496 w 1908"/>
                  <a:gd name="T1" fmla="*/ 28 h 727"/>
                  <a:gd name="T2" fmla="*/ 1558 w 1908"/>
                  <a:gd name="T3" fmla="*/ 16 h 727"/>
                  <a:gd name="T4" fmla="*/ 1658 w 1908"/>
                  <a:gd name="T5" fmla="*/ 0 h 727"/>
                  <a:gd name="T6" fmla="*/ 1697 w 1908"/>
                  <a:gd name="T7" fmla="*/ 0 h 727"/>
                  <a:gd name="T8" fmla="*/ 1757 w 1908"/>
                  <a:gd name="T9" fmla="*/ 16 h 727"/>
                  <a:gd name="T10" fmla="*/ 1840 w 1908"/>
                  <a:gd name="T11" fmla="*/ 66 h 727"/>
                  <a:gd name="T12" fmla="*/ 1873 w 1908"/>
                  <a:gd name="T13" fmla="*/ 120 h 727"/>
                  <a:gd name="T14" fmla="*/ 1885 w 1908"/>
                  <a:gd name="T15" fmla="*/ 161 h 727"/>
                  <a:gd name="T16" fmla="*/ 1882 w 1908"/>
                  <a:gd name="T17" fmla="*/ 212 h 727"/>
                  <a:gd name="T18" fmla="*/ 1881 w 1908"/>
                  <a:gd name="T19" fmla="*/ 270 h 727"/>
                  <a:gd name="T20" fmla="*/ 1894 w 1908"/>
                  <a:gd name="T21" fmla="*/ 303 h 727"/>
                  <a:gd name="T22" fmla="*/ 1899 w 1908"/>
                  <a:gd name="T23" fmla="*/ 365 h 727"/>
                  <a:gd name="T24" fmla="*/ 1908 w 1908"/>
                  <a:gd name="T25" fmla="*/ 504 h 727"/>
                  <a:gd name="T26" fmla="*/ 1901 w 1908"/>
                  <a:gd name="T27" fmla="*/ 620 h 727"/>
                  <a:gd name="T28" fmla="*/ 1897 w 1908"/>
                  <a:gd name="T29" fmla="*/ 646 h 727"/>
                  <a:gd name="T30" fmla="*/ 1872 w 1908"/>
                  <a:gd name="T31" fmla="*/ 713 h 727"/>
                  <a:gd name="T32" fmla="*/ 1757 w 1908"/>
                  <a:gd name="T33" fmla="*/ 723 h 727"/>
                  <a:gd name="T34" fmla="*/ 1666 w 1908"/>
                  <a:gd name="T35" fmla="*/ 724 h 727"/>
                  <a:gd name="T36" fmla="*/ 1606 w 1908"/>
                  <a:gd name="T37" fmla="*/ 722 h 727"/>
                  <a:gd name="T38" fmla="*/ 1530 w 1908"/>
                  <a:gd name="T39" fmla="*/ 725 h 727"/>
                  <a:gd name="T40" fmla="*/ 1472 w 1908"/>
                  <a:gd name="T41" fmla="*/ 724 h 727"/>
                  <a:gd name="T42" fmla="*/ 1438 w 1908"/>
                  <a:gd name="T43" fmla="*/ 724 h 727"/>
                  <a:gd name="T44" fmla="*/ 1410 w 1908"/>
                  <a:gd name="T45" fmla="*/ 722 h 727"/>
                  <a:gd name="T46" fmla="*/ 1346 w 1908"/>
                  <a:gd name="T47" fmla="*/ 719 h 727"/>
                  <a:gd name="T48" fmla="*/ 1235 w 1908"/>
                  <a:gd name="T49" fmla="*/ 719 h 727"/>
                  <a:gd name="T50" fmla="*/ 1203 w 1908"/>
                  <a:gd name="T51" fmla="*/ 723 h 727"/>
                  <a:gd name="T52" fmla="*/ 1136 w 1908"/>
                  <a:gd name="T53" fmla="*/ 726 h 727"/>
                  <a:gd name="T54" fmla="*/ 969 w 1908"/>
                  <a:gd name="T55" fmla="*/ 724 h 727"/>
                  <a:gd name="T56" fmla="*/ 922 w 1908"/>
                  <a:gd name="T57" fmla="*/ 715 h 727"/>
                  <a:gd name="T58" fmla="*/ 852 w 1908"/>
                  <a:gd name="T59" fmla="*/ 675 h 727"/>
                  <a:gd name="T60" fmla="*/ 823 w 1908"/>
                  <a:gd name="T61" fmla="*/ 663 h 727"/>
                  <a:gd name="T62" fmla="*/ 732 w 1908"/>
                  <a:gd name="T63" fmla="*/ 630 h 727"/>
                  <a:gd name="T64" fmla="*/ 697 w 1908"/>
                  <a:gd name="T65" fmla="*/ 619 h 727"/>
                  <a:gd name="T66" fmla="*/ 618 w 1908"/>
                  <a:gd name="T67" fmla="*/ 602 h 727"/>
                  <a:gd name="T68" fmla="*/ 510 w 1908"/>
                  <a:gd name="T69" fmla="*/ 583 h 727"/>
                  <a:gd name="T70" fmla="*/ 387 w 1908"/>
                  <a:gd name="T71" fmla="*/ 564 h 727"/>
                  <a:gd name="T72" fmla="*/ 342 w 1908"/>
                  <a:gd name="T73" fmla="*/ 560 h 727"/>
                  <a:gd name="T74" fmla="*/ 268 w 1908"/>
                  <a:gd name="T75" fmla="*/ 552 h 727"/>
                  <a:gd name="T76" fmla="*/ 215 w 1908"/>
                  <a:gd name="T77" fmla="*/ 548 h 727"/>
                  <a:gd name="T78" fmla="*/ 169 w 1908"/>
                  <a:gd name="T79" fmla="*/ 545 h 727"/>
                  <a:gd name="T80" fmla="*/ 115 w 1908"/>
                  <a:gd name="T81" fmla="*/ 541 h 727"/>
                  <a:gd name="T82" fmla="*/ 6 w 1908"/>
                  <a:gd name="T83" fmla="*/ 535 h 727"/>
                  <a:gd name="T84" fmla="*/ 2 w 1908"/>
                  <a:gd name="T85" fmla="*/ 512 h 727"/>
                  <a:gd name="T86" fmla="*/ 23 w 1908"/>
                  <a:gd name="T87" fmla="*/ 428 h 727"/>
                  <a:gd name="T88" fmla="*/ 55 w 1908"/>
                  <a:gd name="T89" fmla="*/ 358 h 727"/>
                  <a:gd name="T90" fmla="*/ 100 w 1908"/>
                  <a:gd name="T91" fmla="*/ 296 h 727"/>
                  <a:gd name="T92" fmla="*/ 195 w 1908"/>
                  <a:gd name="T93" fmla="*/ 224 h 727"/>
                  <a:gd name="T94" fmla="*/ 304 w 1908"/>
                  <a:gd name="T95" fmla="*/ 171 h 727"/>
                  <a:gd name="T96" fmla="*/ 407 w 1908"/>
                  <a:gd name="T97" fmla="*/ 133 h 727"/>
                  <a:gd name="T98" fmla="*/ 521 w 1908"/>
                  <a:gd name="T99" fmla="*/ 103 h 727"/>
                  <a:gd name="T100" fmla="*/ 658 w 1908"/>
                  <a:gd name="T101" fmla="*/ 84 h 727"/>
                  <a:gd name="T102" fmla="*/ 749 w 1908"/>
                  <a:gd name="T103" fmla="*/ 71 h 727"/>
                  <a:gd name="T104" fmla="*/ 836 w 1908"/>
                  <a:gd name="T105" fmla="*/ 61 h 727"/>
                  <a:gd name="T106" fmla="*/ 901 w 1908"/>
                  <a:gd name="T107" fmla="*/ 55 h 727"/>
                  <a:gd name="T108" fmla="*/ 989 w 1908"/>
                  <a:gd name="T109" fmla="*/ 46 h 727"/>
                  <a:gd name="T110" fmla="*/ 1138 w 1908"/>
                  <a:gd name="T111" fmla="*/ 36 h 727"/>
                  <a:gd name="T112" fmla="*/ 1277 w 1908"/>
                  <a:gd name="T113" fmla="*/ 33 h 727"/>
                  <a:gd name="T114" fmla="*/ 1353 w 1908"/>
                  <a:gd name="T115" fmla="*/ 30 h 727"/>
                  <a:gd name="T116" fmla="*/ 1432 w 1908"/>
                  <a:gd name="T117" fmla="*/ 24 h 727"/>
                  <a:gd name="T118" fmla="*/ 1500 w 1908"/>
                  <a:gd name="T119" fmla="*/ 20 h 72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1908" h="727">
                    <a:moveTo>
                      <a:pt x="1500" y="20"/>
                    </a:moveTo>
                    <a:cubicBezTo>
                      <a:pt x="1499" y="23"/>
                      <a:pt x="1498" y="25"/>
                      <a:pt x="1496" y="28"/>
                    </a:cubicBezTo>
                    <a:cubicBezTo>
                      <a:pt x="1500" y="29"/>
                      <a:pt x="1502" y="30"/>
                      <a:pt x="1505" y="30"/>
                    </a:cubicBezTo>
                    <a:cubicBezTo>
                      <a:pt x="1523" y="25"/>
                      <a:pt x="1540" y="21"/>
                      <a:pt x="1558" y="16"/>
                    </a:cubicBezTo>
                    <a:cubicBezTo>
                      <a:pt x="1582" y="10"/>
                      <a:pt x="1606" y="6"/>
                      <a:pt x="1631" y="3"/>
                    </a:cubicBezTo>
                    <a:cubicBezTo>
                      <a:pt x="1640" y="2"/>
                      <a:pt x="1649" y="1"/>
                      <a:pt x="1658" y="0"/>
                    </a:cubicBezTo>
                    <a:cubicBezTo>
                      <a:pt x="1666" y="0"/>
                      <a:pt x="1674" y="1"/>
                      <a:pt x="1682" y="1"/>
                    </a:cubicBezTo>
                    <a:cubicBezTo>
                      <a:pt x="1687" y="1"/>
                      <a:pt x="1692" y="0"/>
                      <a:pt x="1697" y="0"/>
                    </a:cubicBezTo>
                    <a:cubicBezTo>
                      <a:pt x="1704" y="1"/>
                      <a:pt x="1711" y="1"/>
                      <a:pt x="1717" y="3"/>
                    </a:cubicBezTo>
                    <a:cubicBezTo>
                      <a:pt x="1731" y="7"/>
                      <a:pt x="1744" y="12"/>
                      <a:pt x="1757" y="16"/>
                    </a:cubicBezTo>
                    <a:cubicBezTo>
                      <a:pt x="1764" y="19"/>
                      <a:pt x="1771" y="20"/>
                      <a:pt x="1778" y="23"/>
                    </a:cubicBezTo>
                    <a:cubicBezTo>
                      <a:pt x="1801" y="34"/>
                      <a:pt x="1822" y="47"/>
                      <a:pt x="1840" y="66"/>
                    </a:cubicBezTo>
                    <a:cubicBezTo>
                      <a:pt x="1843" y="69"/>
                      <a:pt x="1846" y="72"/>
                      <a:pt x="1849" y="75"/>
                    </a:cubicBezTo>
                    <a:cubicBezTo>
                      <a:pt x="1861" y="88"/>
                      <a:pt x="1867" y="104"/>
                      <a:pt x="1873" y="120"/>
                    </a:cubicBezTo>
                    <a:cubicBezTo>
                      <a:pt x="1877" y="131"/>
                      <a:pt x="1880" y="141"/>
                      <a:pt x="1884" y="152"/>
                    </a:cubicBezTo>
                    <a:cubicBezTo>
                      <a:pt x="1885" y="155"/>
                      <a:pt x="1884" y="158"/>
                      <a:pt x="1885" y="161"/>
                    </a:cubicBezTo>
                    <a:cubicBezTo>
                      <a:pt x="1885" y="166"/>
                      <a:pt x="1884" y="171"/>
                      <a:pt x="1885" y="175"/>
                    </a:cubicBezTo>
                    <a:cubicBezTo>
                      <a:pt x="1889" y="188"/>
                      <a:pt x="1886" y="201"/>
                      <a:pt x="1882" y="212"/>
                    </a:cubicBezTo>
                    <a:cubicBezTo>
                      <a:pt x="1877" y="225"/>
                      <a:pt x="1878" y="238"/>
                      <a:pt x="1878" y="251"/>
                    </a:cubicBezTo>
                    <a:cubicBezTo>
                      <a:pt x="1878" y="257"/>
                      <a:pt x="1880" y="264"/>
                      <a:pt x="1881" y="270"/>
                    </a:cubicBezTo>
                    <a:cubicBezTo>
                      <a:pt x="1882" y="273"/>
                      <a:pt x="1884" y="276"/>
                      <a:pt x="1886" y="279"/>
                    </a:cubicBezTo>
                    <a:cubicBezTo>
                      <a:pt x="1890" y="286"/>
                      <a:pt x="1893" y="294"/>
                      <a:pt x="1894" y="303"/>
                    </a:cubicBezTo>
                    <a:cubicBezTo>
                      <a:pt x="1894" y="314"/>
                      <a:pt x="1895" y="324"/>
                      <a:pt x="1896" y="335"/>
                    </a:cubicBezTo>
                    <a:cubicBezTo>
                      <a:pt x="1897" y="345"/>
                      <a:pt x="1897" y="355"/>
                      <a:pt x="1899" y="365"/>
                    </a:cubicBezTo>
                    <a:cubicBezTo>
                      <a:pt x="1903" y="395"/>
                      <a:pt x="1904" y="426"/>
                      <a:pt x="1905" y="457"/>
                    </a:cubicBezTo>
                    <a:cubicBezTo>
                      <a:pt x="1906" y="473"/>
                      <a:pt x="1908" y="489"/>
                      <a:pt x="1908" y="504"/>
                    </a:cubicBezTo>
                    <a:cubicBezTo>
                      <a:pt x="1908" y="524"/>
                      <a:pt x="1906" y="543"/>
                      <a:pt x="1905" y="562"/>
                    </a:cubicBezTo>
                    <a:cubicBezTo>
                      <a:pt x="1903" y="582"/>
                      <a:pt x="1902" y="601"/>
                      <a:pt x="1901" y="620"/>
                    </a:cubicBezTo>
                    <a:cubicBezTo>
                      <a:pt x="1900" y="623"/>
                      <a:pt x="1900" y="626"/>
                      <a:pt x="1900" y="629"/>
                    </a:cubicBezTo>
                    <a:cubicBezTo>
                      <a:pt x="1899" y="635"/>
                      <a:pt x="1897" y="641"/>
                      <a:pt x="1897" y="646"/>
                    </a:cubicBezTo>
                    <a:cubicBezTo>
                      <a:pt x="1897" y="663"/>
                      <a:pt x="1891" y="678"/>
                      <a:pt x="1884" y="693"/>
                    </a:cubicBezTo>
                    <a:cubicBezTo>
                      <a:pt x="1881" y="700"/>
                      <a:pt x="1877" y="707"/>
                      <a:pt x="1872" y="713"/>
                    </a:cubicBezTo>
                    <a:cubicBezTo>
                      <a:pt x="1865" y="725"/>
                      <a:pt x="1853" y="727"/>
                      <a:pt x="1840" y="726"/>
                    </a:cubicBezTo>
                    <a:cubicBezTo>
                      <a:pt x="1812" y="725"/>
                      <a:pt x="1785" y="722"/>
                      <a:pt x="1757" y="723"/>
                    </a:cubicBezTo>
                    <a:cubicBezTo>
                      <a:pt x="1738" y="724"/>
                      <a:pt x="1718" y="723"/>
                      <a:pt x="1699" y="723"/>
                    </a:cubicBezTo>
                    <a:cubicBezTo>
                      <a:pt x="1688" y="723"/>
                      <a:pt x="1677" y="724"/>
                      <a:pt x="1666" y="724"/>
                    </a:cubicBezTo>
                    <a:cubicBezTo>
                      <a:pt x="1658" y="725"/>
                      <a:pt x="1650" y="723"/>
                      <a:pt x="1641" y="724"/>
                    </a:cubicBezTo>
                    <a:cubicBezTo>
                      <a:pt x="1629" y="724"/>
                      <a:pt x="1618" y="723"/>
                      <a:pt x="1606" y="722"/>
                    </a:cubicBezTo>
                    <a:cubicBezTo>
                      <a:pt x="1590" y="722"/>
                      <a:pt x="1574" y="723"/>
                      <a:pt x="1557" y="723"/>
                    </a:cubicBezTo>
                    <a:cubicBezTo>
                      <a:pt x="1548" y="723"/>
                      <a:pt x="1539" y="726"/>
                      <a:pt x="1530" y="725"/>
                    </a:cubicBezTo>
                    <a:cubicBezTo>
                      <a:pt x="1518" y="723"/>
                      <a:pt x="1505" y="727"/>
                      <a:pt x="1492" y="724"/>
                    </a:cubicBezTo>
                    <a:cubicBezTo>
                      <a:pt x="1486" y="722"/>
                      <a:pt x="1479" y="724"/>
                      <a:pt x="1472" y="724"/>
                    </a:cubicBezTo>
                    <a:cubicBezTo>
                      <a:pt x="1468" y="724"/>
                      <a:pt x="1464" y="724"/>
                      <a:pt x="1460" y="723"/>
                    </a:cubicBezTo>
                    <a:cubicBezTo>
                      <a:pt x="1453" y="721"/>
                      <a:pt x="1446" y="725"/>
                      <a:pt x="1438" y="724"/>
                    </a:cubicBezTo>
                    <a:cubicBezTo>
                      <a:pt x="1435" y="723"/>
                      <a:pt x="1433" y="724"/>
                      <a:pt x="1430" y="723"/>
                    </a:cubicBezTo>
                    <a:cubicBezTo>
                      <a:pt x="1423" y="720"/>
                      <a:pt x="1417" y="720"/>
                      <a:pt x="1410" y="722"/>
                    </a:cubicBezTo>
                    <a:cubicBezTo>
                      <a:pt x="1403" y="723"/>
                      <a:pt x="1395" y="721"/>
                      <a:pt x="1387" y="721"/>
                    </a:cubicBezTo>
                    <a:cubicBezTo>
                      <a:pt x="1374" y="720"/>
                      <a:pt x="1360" y="719"/>
                      <a:pt x="1346" y="719"/>
                    </a:cubicBezTo>
                    <a:cubicBezTo>
                      <a:pt x="1328" y="719"/>
                      <a:pt x="1310" y="721"/>
                      <a:pt x="1292" y="721"/>
                    </a:cubicBezTo>
                    <a:cubicBezTo>
                      <a:pt x="1273" y="721"/>
                      <a:pt x="1254" y="720"/>
                      <a:pt x="1235" y="719"/>
                    </a:cubicBezTo>
                    <a:cubicBezTo>
                      <a:pt x="1227" y="719"/>
                      <a:pt x="1219" y="721"/>
                      <a:pt x="1211" y="722"/>
                    </a:cubicBezTo>
                    <a:cubicBezTo>
                      <a:pt x="1209" y="722"/>
                      <a:pt x="1205" y="724"/>
                      <a:pt x="1203" y="723"/>
                    </a:cubicBezTo>
                    <a:cubicBezTo>
                      <a:pt x="1194" y="720"/>
                      <a:pt x="1186" y="725"/>
                      <a:pt x="1178" y="724"/>
                    </a:cubicBezTo>
                    <a:cubicBezTo>
                      <a:pt x="1164" y="723"/>
                      <a:pt x="1150" y="725"/>
                      <a:pt x="1136" y="726"/>
                    </a:cubicBezTo>
                    <a:cubicBezTo>
                      <a:pt x="1102" y="727"/>
                      <a:pt x="1068" y="725"/>
                      <a:pt x="1034" y="725"/>
                    </a:cubicBezTo>
                    <a:cubicBezTo>
                      <a:pt x="1012" y="724"/>
                      <a:pt x="990" y="724"/>
                      <a:pt x="969" y="724"/>
                    </a:cubicBezTo>
                    <a:cubicBezTo>
                      <a:pt x="966" y="724"/>
                      <a:pt x="964" y="724"/>
                      <a:pt x="962" y="724"/>
                    </a:cubicBezTo>
                    <a:cubicBezTo>
                      <a:pt x="947" y="726"/>
                      <a:pt x="934" y="722"/>
                      <a:pt x="922" y="715"/>
                    </a:cubicBezTo>
                    <a:cubicBezTo>
                      <a:pt x="911" y="707"/>
                      <a:pt x="899" y="701"/>
                      <a:pt x="887" y="694"/>
                    </a:cubicBezTo>
                    <a:cubicBezTo>
                      <a:pt x="875" y="687"/>
                      <a:pt x="864" y="681"/>
                      <a:pt x="852" y="675"/>
                    </a:cubicBezTo>
                    <a:cubicBezTo>
                      <a:pt x="851" y="674"/>
                      <a:pt x="850" y="674"/>
                      <a:pt x="849" y="674"/>
                    </a:cubicBezTo>
                    <a:cubicBezTo>
                      <a:pt x="839" y="674"/>
                      <a:pt x="831" y="667"/>
                      <a:pt x="823" y="663"/>
                    </a:cubicBezTo>
                    <a:cubicBezTo>
                      <a:pt x="806" y="655"/>
                      <a:pt x="789" y="649"/>
                      <a:pt x="771" y="644"/>
                    </a:cubicBezTo>
                    <a:cubicBezTo>
                      <a:pt x="758" y="640"/>
                      <a:pt x="745" y="634"/>
                      <a:pt x="732" y="630"/>
                    </a:cubicBezTo>
                    <a:cubicBezTo>
                      <a:pt x="729" y="628"/>
                      <a:pt x="725" y="628"/>
                      <a:pt x="721" y="627"/>
                    </a:cubicBezTo>
                    <a:cubicBezTo>
                      <a:pt x="713" y="624"/>
                      <a:pt x="705" y="621"/>
                      <a:pt x="697" y="619"/>
                    </a:cubicBezTo>
                    <a:cubicBezTo>
                      <a:pt x="685" y="616"/>
                      <a:pt x="672" y="613"/>
                      <a:pt x="659" y="610"/>
                    </a:cubicBezTo>
                    <a:cubicBezTo>
                      <a:pt x="646" y="607"/>
                      <a:pt x="632" y="604"/>
                      <a:pt x="618" y="602"/>
                    </a:cubicBezTo>
                    <a:cubicBezTo>
                      <a:pt x="605" y="599"/>
                      <a:pt x="592" y="595"/>
                      <a:pt x="579" y="595"/>
                    </a:cubicBezTo>
                    <a:cubicBezTo>
                      <a:pt x="555" y="594"/>
                      <a:pt x="534" y="585"/>
                      <a:pt x="510" y="583"/>
                    </a:cubicBezTo>
                    <a:cubicBezTo>
                      <a:pt x="484" y="581"/>
                      <a:pt x="458" y="577"/>
                      <a:pt x="432" y="570"/>
                    </a:cubicBezTo>
                    <a:cubicBezTo>
                      <a:pt x="418" y="566"/>
                      <a:pt x="402" y="566"/>
                      <a:pt x="387" y="564"/>
                    </a:cubicBezTo>
                    <a:cubicBezTo>
                      <a:pt x="380" y="563"/>
                      <a:pt x="373" y="561"/>
                      <a:pt x="366" y="560"/>
                    </a:cubicBezTo>
                    <a:cubicBezTo>
                      <a:pt x="358" y="559"/>
                      <a:pt x="350" y="560"/>
                      <a:pt x="342" y="560"/>
                    </a:cubicBezTo>
                    <a:cubicBezTo>
                      <a:pt x="334" y="559"/>
                      <a:pt x="327" y="558"/>
                      <a:pt x="319" y="557"/>
                    </a:cubicBezTo>
                    <a:cubicBezTo>
                      <a:pt x="302" y="556"/>
                      <a:pt x="285" y="555"/>
                      <a:pt x="268" y="552"/>
                    </a:cubicBezTo>
                    <a:cubicBezTo>
                      <a:pt x="255" y="550"/>
                      <a:pt x="243" y="549"/>
                      <a:pt x="230" y="550"/>
                    </a:cubicBezTo>
                    <a:cubicBezTo>
                      <a:pt x="225" y="550"/>
                      <a:pt x="219" y="550"/>
                      <a:pt x="215" y="548"/>
                    </a:cubicBezTo>
                    <a:cubicBezTo>
                      <a:pt x="209" y="545"/>
                      <a:pt x="203" y="548"/>
                      <a:pt x="196" y="547"/>
                    </a:cubicBezTo>
                    <a:cubicBezTo>
                      <a:pt x="187" y="545"/>
                      <a:pt x="178" y="543"/>
                      <a:pt x="169" y="545"/>
                    </a:cubicBezTo>
                    <a:cubicBezTo>
                      <a:pt x="165" y="545"/>
                      <a:pt x="162" y="543"/>
                      <a:pt x="158" y="543"/>
                    </a:cubicBezTo>
                    <a:cubicBezTo>
                      <a:pt x="144" y="542"/>
                      <a:pt x="130" y="541"/>
                      <a:pt x="115" y="541"/>
                    </a:cubicBezTo>
                    <a:cubicBezTo>
                      <a:pt x="94" y="540"/>
                      <a:pt x="72" y="537"/>
                      <a:pt x="50" y="536"/>
                    </a:cubicBezTo>
                    <a:cubicBezTo>
                      <a:pt x="35" y="535"/>
                      <a:pt x="21" y="533"/>
                      <a:pt x="6" y="535"/>
                    </a:cubicBezTo>
                    <a:cubicBezTo>
                      <a:pt x="4" y="536"/>
                      <a:pt x="3" y="535"/>
                      <a:pt x="0" y="534"/>
                    </a:cubicBezTo>
                    <a:cubicBezTo>
                      <a:pt x="1" y="526"/>
                      <a:pt x="1" y="519"/>
                      <a:pt x="2" y="512"/>
                    </a:cubicBezTo>
                    <a:cubicBezTo>
                      <a:pt x="3" y="504"/>
                      <a:pt x="4" y="497"/>
                      <a:pt x="4" y="489"/>
                    </a:cubicBezTo>
                    <a:cubicBezTo>
                      <a:pt x="6" y="467"/>
                      <a:pt x="16" y="448"/>
                      <a:pt x="23" y="428"/>
                    </a:cubicBezTo>
                    <a:cubicBezTo>
                      <a:pt x="31" y="405"/>
                      <a:pt x="43" y="384"/>
                      <a:pt x="53" y="362"/>
                    </a:cubicBezTo>
                    <a:cubicBezTo>
                      <a:pt x="54" y="360"/>
                      <a:pt x="54" y="359"/>
                      <a:pt x="55" y="358"/>
                    </a:cubicBezTo>
                    <a:cubicBezTo>
                      <a:pt x="63" y="346"/>
                      <a:pt x="69" y="333"/>
                      <a:pt x="78" y="322"/>
                    </a:cubicBezTo>
                    <a:cubicBezTo>
                      <a:pt x="84" y="313"/>
                      <a:pt x="92" y="304"/>
                      <a:pt x="100" y="296"/>
                    </a:cubicBezTo>
                    <a:cubicBezTo>
                      <a:pt x="114" y="284"/>
                      <a:pt x="127" y="271"/>
                      <a:pt x="141" y="260"/>
                    </a:cubicBezTo>
                    <a:cubicBezTo>
                      <a:pt x="158" y="247"/>
                      <a:pt x="177" y="236"/>
                      <a:pt x="195" y="224"/>
                    </a:cubicBezTo>
                    <a:cubicBezTo>
                      <a:pt x="201" y="220"/>
                      <a:pt x="207" y="215"/>
                      <a:pt x="214" y="210"/>
                    </a:cubicBezTo>
                    <a:cubicBezTo>
                      <a:pt x="241" y="192"/>
                      <a:pt x="272" y="181"/>
                      <a:pt x="304" y="171"/>
                    </a:cubicBezTo>
                    <a:cubicBezTo>
                      <a:pt x="318" y="167"/>
                      <a:pt x="331" y="161"/>
                      <a:pt x="345" y="156"/>
                    </a:cubicBezTo>
                    <a:cubicBezTo>
                      <a:pt x="366" y="148"/>
                      <a:pt x="386" y="140"/>
                      <a:pt x="407" y="133"/>
                    </a:cubicBezTo>
                    <a:cubicBezTo>
                      <a:pt x="424" y="127"/>
                      <a:pt x="441" y="123"/>
                      <a:pt x="457" y="117"/>
                    </a:cubicBezTo>
                    <a:cubicBezTo>
                      <a:pt x="478" y="111"/>
                      <a:pt x="499" y="106"/>
                      <a:pt x="521" y="103"/>
                    </a:cubicBezTo>
                    <a:cubicBezTo>
                      <a:pt x="540" y="100"/>
                      <a:pt x="560" y="98"/>
                      <a:pt x="579" y="95"/>
                    </a:cubicBezTo>
                    <a:cubicBezTo>
                      <a:pt x="606" y="92"/>
                      <a:pt x="632" y="88"/>
                      <a:pt x="658" y="84"/>
                    </a:cubicBezTo>
                    <a:cubicBezTo>
                      <a:pt x="670" y="82"/>
                      <a:pt x="682" y="79"/>
                      <a:pt x="695" y="78"/>
                    </a:cubicBezTo>
                    <a:cubicBezTo>
                      <a:pt x="713" y="75"/>
                      <a:pt x="731" y="73"/>
                      <a:pt x="749" y="71"/>
                    </a:cubicBezTo>
                    <a:cubicBezTo>
                      <a:pt x="765" y="69"/>
                      <a:pt x="781" y="66"/>
                      <a:pt x="797" y="65"/>
                    </a:cubicBezTo>
                    <a:cubicBezTo>
                      <a:pt x="810" y="63"/>
                      <a:pt x="823" y="62"/>
                      <a:pt x="836" y="61"/>
                    </a:cubicBezTo>
                    <a:cubicBezTo>
                      <a:pt x="844" y="60"/>
                      <a:pt x="851" y="59"/>
                      <a:pt x="858" y="59"/>
                    </a:cubicBezTo>
                    <a:cubicBezTo>
                      <a:pt x="873" y="57"/>
                      <a:pt x="887" y="56"/>
                      <a:pt x="901" y="55"/>
                    </a:cubicBezTo>
                    <a:cubicBezTo>
                      <a:pt x="916" y="53"/>
                      <a:pt x="930" y="50"/>
                      <a:pt x="944" y="49"/>
                    </a:cubicBezTo>
                    <a:cubicBezTo>
                      <a:pt x="959" y="47"/>
                      <a:pt x="974" y="47"/>
                      <a:pt x="989" y="46"/>
                    </a:cubicBezTo>
                    <a:cubicBezTo>
                      <a:pt x="1022" y="44"/>
                      <a:pt x="1055" y="41"/>
                      <a:pt x="1088" y="39"/>
                    </a:cubicBezTo>
                    <a:cubicBezTo>
                      <a:pt x="1104" y="37"/>
                      <a:pt x="1121" y="37"/>
                      <a:pt x="1138" y="36"/>
                    </a:cubicBezTo>
                    <a:cubicBezTo>
                      <a:pt x="1162" y="35"/>
                      <a:pt x="1187" y="33"/>
                      <a:pt x="1211" y="33"/>
                    </a:cubicBezTo>
                    <a:cubicBezTo>
                      <a:pt x="1233" y="32"/>
                      <a:pt x="1255" y="33"/>
                      <a:pt x="1277" y="33"/>
                    </a:cubicBezTo>
                    <a:cubicBezTo>
                      <a:pt x="1288" y="33"/>
                      <a:pt x="1298" y="32"/>
                      <a:pt x="1308" y="32"/>
                    </a:cubicBezTo>
                    <a:cubicBezTo>
                      <a:pt x="1323" y="31"/>
                      <a:pt x="1338" y="31"/>
                      <a:pt x="1353" y="30"/>
                    </a:cubicBezTo>
                    <a:cubicBezTo>
                      <a:pt x="1374" y="28"/>
                      <a:pt x="1393" y="26"/>
                      <a:pt x="1413" y="25"/>
                    </a:cubicBezTo>
                    <a:cubicBezTo>
                      <a:pt x="1419" y="24"/>
                      <a:pt x="1426" y="24"/>
                      <a:pt x="1432" y="24"/>
                    </a:cubicBezTo>
                    <a:cubicBezTo>
                      <a:pt x="1452" y="22"/>
                      <a:pt x="1472" y="21"/>
                      <a:pt x="1493" y="20"/>
                    </a:cubicBezTo>
                    <a:cubicBezTo>
                      <a:pt x="1495" y="20"/>
                      <a:pt x="1497" y="20"/>
                      <a:pt x="1500" y="2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06" name="Freeform 9"/>
              <p:cNvSpPr>
                <a:spLocks/>
              </p:cNvSpPr>
              <p:nvPr/>
            </p:nvSpPr>
            <p:spPr bwMode="auto">
              <a:xfrm>
                <a:off x="1680" y="2828"/>
                <a:ext cx="2554" cy="174"/>
              </a:xfrm>
              <a:custGeom>
                <a:avLst/>
                <a:gdLst>
                  <a:gd name="T0" fmla="*/ 3 w 3095"/>
                  <a:gd name="T1" fmla="*/ 136 h 211"/>
                  <a:gd name="T2" fmla="*/ 17 w 3095"/>
                  <a:gd name="T3" fmla="*/ 61 h 211"/>
                  <a:gd name="T4" fmla="*/ 62 w 3095"/>
                  <a:gd name="T5" fmla="*/ 59 h 211"/>
                  <a:gd name="T6" fmla="*/ 83 w 3095"/>
                  <a:gd name="T7" fmla="*/ 55 h 211"/>
                  <a:gd name="T8" fmla="*/ 210 w 3095"/>
                  <a:gd name="T9" fmla="*/ 59 h 211"/>
                  <a:gd name="T10" fmla="*/ 378 w 3095"/>
                  <a:gd name="T11" fmla="*/ 58 h 211"/>
                  <a:gd name="T12" fmla="*/ 478 w 3095"/>
                  <a:gd name="T13" fmla="*/ 54 h 211"/>
                  <a:gd name="T14" fmla="*/ 618 w 3095"/>
                  <a:gd name="T15" fmla="*/ 47 h 211"/>
                  <a:gd name="T16" fmla="*/ 716 w 3095"/>
                  <a:gd name="T17" fmla="*/ 44 h 211"/>
                  <a:gd name="T18" fmla="*/ 899 w 3095"/>
                  <a:gd name="T19" fmla="*/ 42 h 211"/>
                  <a:gd name="T20" fmla="*/ 966 w 3095"/>
                  <a:gd name="T21" fmla="*/ 42 h 211"/>
                  <a:gd name="T22" fmla="*/ 1020 w 3095"/>
                  <a:gd name="T23" fmla="*/ 42 h 211"/>
                  <a:gd name="T24" fmla="*/ 1129 w 3095"/>
                  <a:gd name="T25" fmla="*/ 36 h 211"/>
                  <a:gd name="T26" fmla="*/ 1294 w 3095"/>
                  <a:gd name="T27" fmla="*/ 33 h 211"/>
                  <a:gd name="T28" fmla="*/ 1422 w 3095"/>
                  <a:gd name="T29" fmla="*/ 28 h 211"/>
                  <a:gd name="T30" fmla="*/ 1532 w 3095"/>
                  <a:gd name="T31" fmla="*/ 26 h 211"/>
                  <a:gd name="T32" fmla="*/ 1631 w 3095"/>
                  <a:gd name="T33" fmla="*/ 23 h 211"/>
                  <a:gd name="T34" fmla="*/ 1776 w 3095"/>
                  <a:gd name="T35" fmla="*/ 19 h 211"/>
                  <a:gd name="T36" fmla="*/ 1911 w 3095"/>
                  <a:gd name="T37" fmla="*/ 12 h 211"/>
                  <a:gd name="T38" fmla="*/ 1989 w 3095"/>
                  <a:gd name="T39" fmla="*/ 8 h 211"/>
                  <a:gd name="T40" fmla="*/ 2167 w 3095"/>
                  <a:gd name="T41" fmla="*/ 4 h 211"/>
                  <a:gd name="T42" fmla="*/ 2311 w 3095"/>
                  <a:gd name="T43" fmla="*/ 3 h 211"/>
                  <a:gd name="T44" fmla="*/ 2482 w 3095"/>
                  <a:gd name="T45" fmla="*/ 1 h 211"/>
                  <a:gd name="T46" fmla="*/ 2680 w 3095"/>
                  <a:gd name="T47" fmla="*/ 2 h 211"/>
                  <a:gd name="T48" fmla="*/ 2768 w 3095"/>
                  <a:gd name="T49" fmla="*/ 2 h 211"/>
                  <a:gd name="T50" fmla="*/ 2870 w 3095"/>
                  <a:gd name="T51" fmla="*/ 4 h 211"/>
                  <a:gd name="T52" fmla="*/ 2985 w 3095"/>
                  <a:gd name="T53" fmla="*/ 10 h 211"/>
                  <a:gd name="T54" fmla="*/ 3068 w 3095"/>
                  <a:gd name="T55" fmla="*/ 12 h 211"/>
                  <a:gd name="T56" fmla="*/ 3095 w 3095"/>
                  <a:gd name="T57" fmla="*/ 12 h 211"/>
                  <a:gd name="T58" fmla="*/ 3094 w 3095"/>
                  <a:gd name="T59" fmla="*/ 87 h 211"/>
                  <a:gd name="T60" fmla="*/ 3094 w 3095"/>
                  <a:gd name="T61" fmla="*/ 159 h 211"/>
                  <a:gd name="T62" fmla="*/ 3084 w 3095"/>
                  <a:gd name="T63" fmla="*/ 179 h 211"/>
                  <a:gd name="T64" fmla="*/ 2949 w 3095"/>
                  <a:gd name="T65" fmla="*/ 185 h 211"/>
                  <a:gd name="T66" fmla="*/ 2911 w 3095"/>
                  <a:gd name="T67" fmla="*/ 185 h 211"/>
                  <a:gd name="T68" fmla="*/ 2782 w 3095"/>
                  <a:gd name="T69" fmla="*/ 186 h 211"/>
                  <a:gd name="T70" fmla="*/ 2646 w 3095"/>
                  <a:gd name="T71" fmla="*/ 185 h 211"/>
                  <a:gd name="T72" fmla="*/ 2535 w 3095"/>
                  <a:gd name="T73" fmla="*/ 186 h 211"/>
                  <a:gd name="T74" fmla="*/ 2427 w 3095"/>
                  <a:gd name="T75" fmla="*/ 182 h 211"/>
                  <a:gd name="T76" fmla="*/ 2348 w 3095"/>
                  <a:gd name="T77" fmla="*/ 181 h 211"/>
                  <a:gd name="T78" fmla="*/ 2264 w 3095"/>
                  <a:gd name="T79" fmla="*/ 182 h 211"/>
                  <a:gd name="T80" fmla="*/ 2163 w 3095"/>
                  <a:gd name="T81" fmla="*/ 185 h 211"/>
                  <a:gd name="T82" fmla="*/ 2045 w 3095"/>
                  <a:gd name="T83" fmla="*/ 188 h 211"/>
                  <a:gd name="T84" fmla="*/ 1881 w 3095"/>
                  <a:gd name="T85" fmla="*/ 192 h 211"/>
                  <a:gd name="T86" fmla="*/ 1742 w 3095"/>
                  <a:gd name="T87" fmla="*/ 194 h 211"/>
                  <a:gd name="T88" fmla="*/ 1622 w 3095"/>
                  <a:gd name="T89" fmla="*/ 197 h 211"/>
                  <a:gd name="T90" fmla="*/ 1544 w 3095"/>
                  <a:gd name="T91" fmla="*/ 200 h 211"/>
                  <a:gd name="T92" fmla="*/ 1322 w 3095"/>
                  <a:gd name="T93" fmla="*/ 205 h 211"/>
                  <a:gd name="T94" fmla="*/ 1217 w 3095"/>
                  <a:gd name="T95" fmla="*/ 205 h 211"/>
                  <a:gd name="T96" fmla="*/ 1063 w 3095"/>
                  <a:gd name="T97" fmla="*/ 208 h 211"/>
                  <a:gd name="T98" fmla="*/ 854 w 3095"/>
                  <a:gd name="T99" fmla="*/ 210 h 211"/>
                  <a:gd name="T100" fmla="*/ 706 w 3095"/>
                  <a:gd name="T101" fmla="*/ 208 h 211"/>
                  <a:gd name="T102" fmla="*/ 571 w 3095"/>
                  <a:gd name="T103" fmla="*/ 208 h 211"/>
                  <a:gd name="T104" fmla="*/ 395 w 3095"/>
                  <a:gd name="T105" fmla="*/ 210 h 211"/>
                  <a:gd name="T106" fmla="*/ 275 w 3095"/>
                  <a:gd name="T107" fmla="*/ 211 h 211"/>
                  <a:gd name="T108" fmla="*/ 56 w 3095"/>
                  <a:gd name="T109" fmla="*/ 211 h 2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3095" h="211">
                    <a:moveTo>
                      <a:pt x="4" y="211"/>
                    </a:moveTo>
                    <a:cubicBezTo>
                      <a:pt x="4" y="186"/>
                      <a:pt x="4" y="161"/>
                      <a:pt x="3" y="136"/>
                    </a:cubicBezTo>
                    <a:cubicBezTo>
                      <a:pt x="3" y="111"/>
                      <a:pt x="1" y="87"/>
                      <a:pt x="0" y="61"/>
                    </a:cubicBezTo>
                    <a:cubicBezTo>
                      <a:pt x="6" y="61"/>
                      <a:pt x="12" y="62"/>
                      <a:pt x="17" y="61"/>
                    </a:cubicBezTo>
                    <a:cubicBezTo>
                      <a:pt x="23" y="61"/>
                      <a:pt x="30" y="59"/>
                      <a:pt x="35" y="57"/>
                    </a:cubicBezTo>
                    <a:cubicBezTo>
                      <a:pt x="45" y="55"/>
                      <a:pt x="53" y="56"/>
                      <a:pt x="62" y="59"/>
                    </a:cubicBezTo>
                    <a:cubicBezTo>
                      <a:pt x="67" y="61"/>
                      <a:pt x="72" y="61"/>
                      <a:pt x="76" y="57"/>
                    </a:cubicBezTo>
                    <a:cubicBezTo>
                      <a:pt x="77" y="55"/>
                      <a:pt x="81" y="55"/>
                      <a:pt x="83" y="55"/>
                    </a:cubicBezTo>
                    <a:cubicBezTo>
                      <a:pt x="104" y="55"/>
                      <a:pt x="124" y="56"/>
                      <a:pt x="144" y="57"/>
                    </a:cubicBezTo>
                    <a:cubicBezTo>
                      <a:pt x="166" y="58"/>
                      <a:pt x="188" y="59"/>
                      <a:pt x="210" y="59"/>
                    </a:cubicBezTo>
                    <a:cubicBezTo>
                      <a:pt x="239" y="60"/>
                      <a:pt x="268" y="59"/>
                      <a:pt x="297" y="59"/>
                    </a:cubicBezTo>
                    <a:cubicBezTo>
                      <a:pt x="324" y="59"/>
                      <a:pt x="351" y="59"/>
                      <a:pt x="378" y="58"/>
                    </a:cubicBezTo>
                    <a:cubicBezTo>
                      <a:pt x="397" y="58"/>
                      <a:pt x="416" y="56"/>
                      <a:pt x="434" y="55"/>
                    </a:cubicBezTo>
                    <a:cubicBezTo>
                      <a:pt x="449" y="54"/>
                      <a:pt x="463" y="54"/>
                      <a:pt x="478" y="54"/>
                    </a:cubicBezTo>
                    <a:cubicBezTo>
                      <a:pt x="498" y="53"/>
                      <a:pt x="518" y="53"/>
                      <a:pt x="538" y="52"/>
                    </a:cubicBezTo>
                    <a:cubicBezTo>
                      <a:pt x="564" y="51"/>
                      <a:pt x="591" y="49"/>
                      <a:pt x="618" y="47"/>
                    </a:cubicBezTo>
                    <a:cubicBezTo>
                      <a:pt x="626" y="47"/>
                      <a:pt x="635" y="47"/>
                      <a:pt x="644" y="46"/>
                    </a:cubicBezTo>
                    <a:cubicBezTo>
                      <a:pt x="668" y="44"/>
                      <a:pt x="692" y="45"/>
                      <a:pt x="716" y="44"/>
                    </a:cubicBezTo>
                    <a:cubicBezTo>
                      <a:pt x="741" y="44"/>
                      <a:pt x="767" y="43"/>
                      <a:pt x="792" y="43"/>
                    </a:cubicBezTo>
                    <a:cubicBezTo>
                      <a:pt x="828" y="42"/>
                      <a:pt x="864" y="42"/>
                      <a:pt x="899" y="42"/>
                    </a:cubicBezTo>
                    <a:cubicBezTo>
                      <a:pt x="915" y="42"/>
                      <a:pt x="931" y="41"/>
                      <a:pt x="947" y="41"/>
                    </a:cubicBezTo>
                    <a:cubicBezTo>
                      <a:pt x="954" y="41"/>
                      <a:pt x="960" y="42"/>
                      <a:pt x="966" y="42"/>
                    </a:cubicBezTo>
                    <a:cubicBezTo>
                      <a:pt x="972" y="53"/>
                      <a:pt x="977" y="55"/>
                      <a:pt x="985" y="42"/>
                    </a:cubicBezTo>
                    <a:cubicBezTo>
                      <a:pt x="996" y="42"/>
                      <a:pt x="1008" y="42"/>
                      <a:pt x="1020" y="42"/>
                    </a:cubicBezTo>
                    <a:cubicBezTo>
                      <a:pt x="1041" y="41"/>
                      <a:pt x="1063" y="40"/>
                      <a:pt x="1084" y="39"/>
                    </a:cubicBezTo>
                    <a:cubicBezTo>
                      <a:pt x="1099" y="38"/>
                      <a:pt x="1114" y="37"/>
                      <a:pt x="1129" y="36"/>
                    </a:cubicBezTo>
                    <a:cubicBezTo>
                      <a:pt x="1149" y="36"/>
                      <a:pt x="1169" y="36"/>
                      <a:pt x="1189" y="36"/>
                    </a:cubicBezTo>
                    <a:cubicBezTo>
                      <a:pt x="1224" y="35"/>
                      <a:pt x="1259" y="34"/>
                      <a:pt x="1294" y="33"/>
                    </a:cubicBezTo>
                    <a:cubicBezTo>
                      <a:pt x="1316" y="32"/>
                      <a:pt x="1337" y="33"/>
                      <a:pt x="1359" y="32"/>
                    </a:cubicBezTo>
                    <a:cubicBezTo>
                      <a:pt x="1380" y="31"/>
                      <a:pt x="1401" y="30"/>
                      <a:pt x="1422" y="28"/>
                    </a:cubicBezTo>
                    <a:cubicBezTo>
                      <a:pt x="1429" y="28"/>
                      <a:pt x="1437" y="28"/>
                      <a:pt x="1445" y="28"/>
                    </a:cubicBezTo>
                    <a:cubicBezTo>
                      <a:pt x="1474" y="27"/>
                      <a:pt x="1503" y="26"/>
                      <a:pt x="1532" y="26"/>
                    </a:cubicBezTo>
                    <a:cubicBezTo>
                      <a:pt x="1552" y="25"/>
                      <a:pt x="1572" y="26"/>
                      <a:pt x="1592" y="25"/>
                    </a:cubicBezTo>
                    <a:cubicBezTo>
                      <a:pt x="1605" y="25"/>
                      <a:pt x="1618" y="24"/>
                      <a:pt x="1631" y="23"/>
                    </a:cubicBezTo>
                    <a:cubicBezTo>
                      <a:pt x="1642" y="23"/>
                      <a:pt x="1654" y="22"/>
                      <a:pt x="1665" y="22"/>
                    </a:cubicBezTo>
                    <a:cubicBezTo>
                      <a:pt x="1702" y="21"/>
                      <a:pt x="1739" y="20"/>
                      <a:pt x="1776" y="19"/>
                    </a:cubicBezTo>
                    <a:cubicBezTo>
                      <a:pt x="1800" y="18"/>
                      <a:pt x="1823" y="16"/>
                      <a:pt x="1847" y="14"/>
                    </a:cubicBezTo>
                    <a:cubicBezTo>
                      <a:pt x="1868" y="13"/>
                      <a:pt x="1890" y="13"/>
                      <a:pt x="1911" y="12"/>
                    </a:cubicBezTo>
                    <a:cubicBezTo>
                      <a:pt x="1926" y="11"/>
                      <a:pt x="1941" y="10"/>
                      <a:pt x="1956" y="9"/>
                    </a:cubicBezTo>
                    <a:cubicBezTo>
                      <a:pt x="1967" y="9"/>
                      <a:pt x="1978" y="8"/>
                      <a:pt x="1989" y="8"/>
                    </a:cubicBezTo>
                    <a:cubicBezTo>
                      <a:pt x="2024" y="6"/>
                      <a:pt x="2060" y="5"/>
                      <a:pt x="2096" y="4"/>
                    </a:cubicBezTo>
                    <a:cubicBezTo>
                      <a:pt x="2119" y="4"/>
                      <a:pt x="2143" y="4"/>
                      <a:pt x="2167" y="4"/>
                    </a:cubicBezTo>
                    <a:cubicBezTo>
                      <a:pt x="2200" y="4"/>
                      <a:pt x="2234" y="4"/>
                      <a:pt x="2267" y="3"/>
                    </a:cubicBezTo>
                    <a:cubicBezTo>
                      <a:pt x="2282" y="3"/>
                      <a:pt x="2296" y="4"/>
                      <a:pt x="2311" y="3"/>
                    </a:cubicBezTo>
                    <a:cubicBezTo>
                      <a:pt x="2336" y="3"/>
                      <a:pt x="2361" y="3"/>
                      <a:pt x="2386" y="2"/>
                    </a:cubicBezTo>
                    <a:cubicBezTo>
                      <a:pt x="2418" y="2"/>
                      <a:pt x="2450" y="1"/>
                      <a:pt x="2482" y="1"/>
                    </a:cubicBezTo>
                    <a:cubicBezTo>
                      <a:pt x="2511" y="0"/>
                      <a:pt x="2540" y="0"/>
                      <a:pt x="2570" y="0"/>
                    </a:cubicBezTo>
                    <a:cubicBezTo>
                      <a:pt x="2607" y="0"/>
                      <a:pt x="2643" y="1"/>
                      <a:pt x="2680" y="2"/>
                    </a:cubicBezTo>
                    <a:cubicBezTo>
                      <a:pt x="2689" y="2"/>
                      <a:pt x="2698" y="3"/>
                      <a:pt x="2707" y="3"/>
                    </a:cubicBezTo>
                    <a:cubicBezTo>
                      <a:pt x="2728" y="3"/>
                      <a:pt x="2748" y="2"/>
                      <a:pt x="2768" y="2"/>
                    </a:cubicBezTo>
                    <a:cubicBezTo>
                      <a:pt x="2788" y="2"/>
                      <a:pt x="2809" y="3"/>
                      <a:pt x="2829" y="3"/>
                    </a:cubicBezTo>
                    <a:cubicBezTo>
                      <a:pt x="2843" y="4"/>
                      <a:pt x="2857" y="3"/>
                      <a:pt x="2870" y="4"/>
                    </a:cubicBezTo>
                    <a:cubicBezTo>
                      <a:pt x="2894" y="7"/>
                      <a:pt x="2918" y="4"/>
                      <a:pt x="2941" y="6"/>
                    </a:cubicBezTo>
                    <a:cubicBezTo>
                      <a:pt x="2956" y="7"/>
                      <a:pt x="2971" y="9"/>
                      <a:pt x="2985" y="10"/>
                    </a:cubicBezTo>
                    <a:cubicBezTo>
                      <a:pt x="2993" y="10"/>
                      <a:pt x="3000" y="10"/>
                      <a:pt x="3007" y="10"/>
                    </a:cubicBezTo>
                    <a:cubicBezTo>
                      <a:pt x="3027" y="10"/>
                      <a:pt x="3048" y="11"/>
                      <a:pt x="3068" y="12"/>
                    </a:cubicBezTo>
                    <a:cubicBezTo>
                      <a:pt x="3076" y="12"/>
                      <a:pt x="3084" y="11"/>
                      <a:pt x="3091" y="11"/>
                    </a:cubicBezTo>
                    <a:cubicBezTo>
                      <a:pt x="3093" y="11"/>
                      <a:pt x="3094" y="12"/>
                      <a:pt x="3095" y="12"/>
                    </a:cubicBezTo>
                    <a:cubicBezTo>
                      <a:pt x="3095" y="20"/>
                      <a:pt x="3095" y="27"/>
                      <a:pt x="3095" y="34"/>
                    </a:cubicBezTo>
                    <a:cubicBezTo>
                      <a:pt x="3095" y="52"/>
                      <a:pt x="3094" y="70"/>
                      <a:pt x="3094" y="87"/>
                    </a:cubicBezTo>
                    <a:cubicBezTo>
                      <a:pt x="3093" y="107"/>
                      <a:pt x="3093" y="127"/>
                      <a:pt x="3092" y="146"/>
                    </a:cubicBezTo>
                    <a:cubicBezTo>
                      <a:pt x="3092" y="151"/>
                      <a:pt x="3093" y="155"/>
                      <a:pt x="3094" y="159"/>
                    </a:cubicBezTo>
                    <a:cubicBezTo>
                      <a:pt x="3094" y="163"/>
                      <a:pt x="3094" y="167"/>
                      <a:pt x="3094" y="170"/>
                    </a:cubicBezTo>
                    <a:cubicBezTo>
                      <a:pt x="3093" y="177"/>
                      <a:pt x="3090" y="180"/>
                      <a:pt x="3084" y="179"/>
                    </a:cubicBezTo>
                    <a:cubicBezTo>
                      <a:pt x="3061" y="177"/>
                      <a:pt x="3039" y="179"/>
                      <a:pt x="3017" y="180"/>
                    </a:cubicBezTo>
                    <a:cubicBezTo>
                      <a:pt x="2994" y="181"/>
                      <a:pt x="2971" y="184"/>
                      <a:pt x="2949" y="185"/>
                    </a:cubicBezTo>
                    <a:cubicBezTo>
                      <a:pt x="2940" y="185"/>
                      <a:pt x="2932" y="184"/>
                      <a:pt x="2924" y="184"/>
                    </a:cubicBezTo>
                    <a:cubicBezTo>
                      <a:pt x="2920" y="184"/>
                      <a:pt x="2915" y="185"/>
                      <a:pt x="2911" y="185"/>
                    </a:cubicBezTo>
                    <a:cubicBezTo>
                      <a:pt x="2905" y="185"/>
                      <a:pt x="2899" y="186"/>
                      <a:pt x="2893" y="185"/>
                    </a:cubicBezTo>
                    <a:cubicBezTo>
                      <a:pt x="2856" y="184"/>
                      <a:pt x="2819" y="187"/>
                      <a:pt x="2782" y="186"/>
                    </a:cubicBezTo>
                    <a:cubicBezTo>
                      <a:pt x="2760" y="185"/>
                      <a:pt x="2739" y="185"/>
                      <a:pt x="2717" y="185"/>
                    </a:cubicBezTo>
                    <a:cubicBezTo>
                      <a:pt x="2693" y="185"/>
                      <a:pt x="2669" y="185"/>
                      <a:pt x="2646" y="185"/>
                    </a:cubicBezTo>
                    <a:cubicBezTo>
                      <a:pt x="2625" y="186"/>
                      <a:pt x="2604" y="187"/>
                      <a:pt x="2584" y="187"/>
                    </a:cubicBezTo>
                    <a:cubicBezTo>
                      <a:pt x="2567" y="187"/>
                      <a:pt x="2551" y="186"/>
                      <a:pt x="2535" y="186"/>
                    </a:cubicBezTo>
                    <a:cubicBezTo>
                      <a:pt x="2515" y="186"/>
                      <a:pt x="2495" y="186"/>
                      <a:pt x="2476" y="185"/>
                    </a:cubicBezTo>
                    <a:cubicBezTo>
                      <a:pt x="2459" y="185"/>
                      <a:pt x="2443" y="183"/>
                      <a:pt x="2427" y="182"/>
                    </a:cubicBezTo>
                    <a:cubicBezTo>
                      <a:pt x="2413" y="181"/>
                      <a:pt x="2399" y="180"/>
                      <a:pt x="2386" y="180"/>
                    </a:cubicBezTo>
                    <a:cubicBezTo>
                      <a:pt x="2373" y="180"/>
                      <a:pt x="2360" y="181"/>
                      <a:pt x="2348" y="181"/>
                    </a:cubicBezTo>
                    <a:cubicBezTo>
                      <a:pt x="2333" y="181"/>
                      <a:pt x="2318" y="180"/>
                      <a:pt x="2303" y="181"/>
                    </a:cubicBezTo>
                    <a:cubicBezTo>
                      <a:pt x="2290" y="181"/>
                      <a:pt x="2277" y="182"/>
                      <a:pt x="2264" y="182"/>
                    </a:cubicBezTo>
                    <a:cubicBezTo>
                      <a:pt x="2251" y="183"/>
                      <a:pt x="2238" y="183"/>
                      <a:pt x="2225" y="183"/>
                    </a:cubicBezTo>
                    <a:cubicBezTo>
                      <a:pt x="2204" y="184"/>
                      <a:pt x="2183" y="185"/>
                      <a:pt x="2163" y="185"/>
                    </a:cubicBezTo>
                    <a:cubicBezTo>
                      <a:pt x="2151" y="186"/>
                      <a:pt x="2139" y="186"/>
                      <a:pt x="2127" y="186"/>
                    </a:cubicBezTo>
                    <a:cubicBezTo>
                      <a:pt x="2100" y="187"/>
                      <a:pt x="2073" y="187"/>
                      <a:pt x="2045" y="188"/>
                    </a:cubicBezTo>
                    <a:cubicBezTo>
                      <a:pt x="2020" y="189"/>
                      <a:pt x="1995" y="191"/>
                      <a:pt x="1969" y="191"/>
                    </a:cubicBezTo>
                    <a:cubicBezTo>
                      <a:pt x="1940" y="192"/>
                      <a:pt x="1910" y="192"/>
                      <a:pt x="1881" y="192"/>
                    </a:cubicBezTo>
                    <a:cubicBezTo>
                      <a:pt x="1855" y="192"/>
                      <a:pt x="1829" y="192"/>
                      <a:pt x="1802" y="192"/>
                    </a:cubicBezTo>
                    <a:cubicBezTo>
                      <a:pt x="1782" y="193"/>
                      <a:pt x="1762" y="193"/>
                      <a:pt x="1742" y="194"/>
                    </a:cubicBezTo>
                    <a:cubicBezTo>
                      <a:pt x="1723" y="195"/>
                      <a:pt x="1703" y="196"/>
                      <a:pt x="1683" y="197"/>
                    </a:cubicBezTo>
                    <a:cubicBezTo>
                      <a:pt x="1663" y="197"/>
                      <a:pt x="1643" y="197"/>
                      <a:pt x="1622" y="197"/>
                    </a:cubicBezTo>
                    <a:cubicBezTo>
                      <a:pt x="1605" y="198"/>
                      <a:pt x="1589" y="199"/>
                      <a:pt x="1572" y="199"/>
                    </a:cubicBezTo>
                    <a:cubicBezTo>
                      <a:pt x="1563" y="200"/>
                      <a:pt x="1553" y="200"/>
                      <a:pt x="1544" y="200"/>
                    </a:cubicBezTo>
                    <a:cubicBezTo>
                      <a:pt x="1504" y="201"/>
                      <a:pt x="1464" y="201"/>
                      <a:pt x="1424" y="202"/>
                    </a:cubicBezTo>
                    <a:cubicBezTo>
                      <a:pt x="1390" y="203"/>
                      <a:pt x="1356" y="204"/>
                      <a:pt x="1322" y="205"/>
                    </a:cubicBezTo>
                    <a:cubicBezTo>
                      <a:pt x="1305" y="205"/>
                      <a:pt x="1289" y="204"/>
                      <a:pt x="1273" y="204"/>
                    </a:cubicBezTo>
                    <a:cubicBezTo>
                      <a:pt x="1254" y="204"/>
                      <a:pt x="1236" y="205"/>
                      <a:pt x="1217" y="205"/>
                    </a:cubicBezTo>
                    <a:cubicBezTo>
                      <a:pt x="1190" y="206"/>
                      <a:pt x="1162" y="205"/>
                      <a:pt x="1135" y="206"/>
                    </a:cubicBezTo>
                    <a:cubicBezTo>
                      <a:pt x="1111" y="206"/>
                      <a:pt x="1087" y="207"/>
                      <a:pt x="1063" y="208"/>
                    </a:cubicBezTo>
                    <a:cubicBezTo>
                      <a:pt x="1028" y="208"/>
                      <a:pt x="993" y="209"/>
                      <a:pt x="958" y="210"/>
                    </a:cubicBezTo>
                    <a:cubicBezTo>
                      <a:pt x="923" y="210"/>
                      <a:pt x="888" y="210"/>
                      <a:pt x="854" y="210"/>
                    </a:cubicBezTo>
                    <a:cubicBezTo>
                      <a:pt x="833" y="210"/>
                      <a:pt x="812" y="208"/>
                      <a:pt x="791" y="208"/>
                    </a:cubicBezTo>
                    <a:cubicBezTo>
                      <a:pt x="763" y="207"/>
                      <a:pt x="734" y="208"/>
                      <a:pt x="706" y="208"/>
                    </a:cubicBezTo>
                    <a:cubicBezTo>
                      <a:pt x="681" y="208"/>
                      <a:pt x="656" y="208"/>
                      <a:pt x="631" y="207"/>
                    </a:cubicBezTo>
                    <a:cubicBezTo>
                      <a:pt x="611" y="206"/>
                      <a:pt x="591" y="207"/>
                      <a:pt x="571" y="208"/>
                    </a:cubicBezTo>
                    <a:cubicBezTo>
                      <a:pt x="548" y="209"/>
                      <a:pt x="524" y="208"/>
                      <a:pt x="501" y="208"/>
                    </a:cubicBezTo>
                    <a:cubicBezTo>
                      <a:pt x="466" y="209"/>
                      <a:pt x="431" y="210"/>
                      <a:pt x="395" y="210"/>
                    </a:cubicBezTo>
                    <a:cubicBezTo>
                      <a:pt x="366" y="211"/>
                      <a:pt x="337" y="211"/>
                      <a:pt x="307" y="211"/>
                    </a:cubicBezTo>
                    <a:cubicBezTo>
                      <a:pt x="297" y="211"/>
                      <a:pt x="286" y="211"/>
                      <a:pt x="275" y="211"/>
                    </a:cubicBezTo>
                    <a:cubicBezTo>
                      <a:pt x="236" y="211"/>
                      <a:pt x="196" y="210"/>
                      <a:pt x="157" y="210"/>
                    </a:cubicBezTo>
                    <a:cubicBezTo>
                      <a:pt x="123" y="210"/>
                      <a:pt x="90" y="211"/>
                      <a:pt x="56" y="211"/>
                    </a:cubicBezTo>
                    <a:cubicBezTo>
                      <a:pt x="39" y="211"/>
                      <a:pt x="22" y="211"/>
                      <a:pt x="4" y="21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07" name="Freeform 10"/>
              <p:cNvSpPr>
                <a:spLocks/>
              </p:cNvSpPr>
              <p:nvPr/>
            </p:nvSpPr>
            <p:spPr bwMode="auto">
              <a:xfrm>
                <a:off x="2159" y="2014"/>
                <a:ext cx="754" cy="331"/>
              </a:xfrm>
              <a:custGeom>
                <a:avLst/>
                <a:gdLst>
                  <a:gd name="T0" fmla="*/ 367 w 914"/>
                  <a:gd name="T1" fmla="*/ 65 h 401"/>
                  <a:gd name="T2" fmla="*/ 432 w 914"/>
                  <a:gd name="T3" fmla="*/ 47 h 401"/>
                  <a:gd name="T4" fmla="*/ 444 w 914"/>
                  <a:gd name="T5" fmla="*/ 40 h 401"/>
                  <a:gd name="T6" fmla="*/ 498 w 914"/>
                  <a:gd name="T7" fmla="*/ 11 h 401"/>
                  <a:gd name="T8" fmla="*/ 522 w 914"/>
                  <a:gd name="T9" fmla="*/ 25 h 401"/>
                  <a:gd name="T10" fmla="*/ 610 w 914"/>
                  <a:gd name="T11" fmla="*/ 42 h 401"/>
                  <a:gd name="T12" fmla="*/ 632 w 914"/>
                  <a:gd name="T13" fmla="*/ 24 h 401"/>
                  <a:gd name="T14" fmla="*/ 704 w 914"/>
                  <a:gd name="T15" fmla="*/ 13 h 401"/>
                  <a:gd name="T16" fmla="*/ 737 w 914"/>
                  <a:gd name="T17" fmla="*/ 26 h 401"/>
                  <a:gd name="T18" fmla="*/ 786 w 914"/>
                  <a:gd name="T19" fmla="*/ 60 h 401"/>
                  <a:gd name="T20" fmla="*/ 814 w 914"/>
                  <a:gd name="T21" fmla="*/ 81 h 401"/>
                  <a:gd name="T22" fmla="*/ 859 w 914"/>
                  <a:gd name="T23" fmla="*/ 121 h 401"/>
                  <a:gd name="T24" fmla="*/ 905 w 914"/>
                  <a:gd name="T25" fmla="*/ 162 h 401"/>
                  <a:gd name="T26" fmla="*/ 902 w 914"/>
                  <a:gd name="T27" fmla="*/ 190 h 401"/>
                  <a:gd name="T28" fmla="*/ 898 w 914"/>
                  <a:gd name="T29" fmla="*/ 206 h 401"/>
                  <a:gd name="T30" fmla="*/ 851 w 914"/>
                  <a:gd name="T31" fmla="*/ 260 h 401"/>
                  <a:gd name="T32" fmla="*/ 797 w 914"/>
                  <a:gd name="T33" fmla="*/ 305 h 401"/>
                  <a:gd name="T34" fmla="*/ 723 w 914"/>
                  <a:gd name="T35" fmla="*/ 349 h 401"/>
                  <a:gd name="T36" fmla="*/ 699 w 914"/>
                  <a:gd name="T37" fmla="*/ 361 h 401"/>
                  <a:gd name="T38" fmla="*/ 580 w 914"/>
                  <a:gd name="T39" fmla="*/ 392 h 401"/>
                  <a:gd name="T40" fmla="*/ 569 w 914"/>
                  <a:gd name="T41" fmla="*/ 393 h 401"/>
                  <a:gd name="T42" fmla="*/ 510 w 914"/>
                  <a:gd name="T43" fmla="*/ 396 h 401"/>
                  <a:gd name="T44" fmla="*/ 426 w 914"/>
                  <a:gd name="T45" fmla="*/ 398 h 401"/>
                  <a:gd name="T46" fmla="*/ 367 w 914"/>
                  <a:gd name="T47" fmla="*/ 394 h 401"/>
                  <a:gd name="T48" fmla="*/ 299 w 914"/>
                  <a:gd name="T49" fmla="*/ 392 h 401"/>
                  <a:gd name="T50" fmla="*/ 233 w 914"/>
                  <a:gd name="T51" fmla="*/ 390 h 401"/>
                  <a:gd name="T52" fmla="*/ 217 w 914"/>
                  <a:gd name="T53" fmla="*/ 352 h 401"/>
                  <a:gd name="T54" fmla="*/ 136 w 914"/>
                  <a:gd name="T55" fmla="*/ 321 h 401"/>
                  <a:gd name="T56" fmla="*/ 112 w 914"/>
                  <a:gd name="T57" fmla="*/ 355 h 401"/>
                  <a:gd name="T58" fmla="*/ 54 w 914"/>
                  <a:gd name="T59" fmla="*/ 353 h 401"/>
                  <a:gd name="T60" fmla="*/ 0 w 914"/>
                  <a:gd name="T61" fmla="*/ 356 h 401"/>
                  <a:gd name="T62" fmla="*/ 21 w 914"/>
                  <a:gd name="T63" fmla="*/ 306 h 401"/>
                  <a:gd name="T64" fmla="*/ 42 w 914"/>
                  <a:gd name="T65" fmla="*/ 199 h 401"/>
                  <a:gd name="T66" fmla="*/ 48 w 914"/>
                  <a:gd name="T67" fmla="*/ 124 h 401"/>
                  <a:gd name="T68" fmla="*/ 47 w 914"/>
                  <a:gd name="T69" fmla="*/ 85 h 401"/>
                  <a:gd name="T70" fmla="*/ 51 w 914"/>
                  <a:gd name="T71" fmla="*/ 63 h 401"/>
                  <a:gd name="T72" fmla="*/ 87 w 914"/>
                  <a:gd name="T73" fmla="*/ 49 h 401"/>
                  <a:gd name="T74" fmla="*/ 138 w 914"/>
                  <a:gd name="T75" fmla="*/ 54 h 401"/>
                  <a:gd name="T76" fmla="*/ 147 w 914"/>
                  <a:gd name="T77" fmla="*/ 52 h 401"/>
                  <a:gd name="T78" fmla="*/ 188 w 914"/>
                  <a:gd name="T79" fmla="*/ 65 h 401"/>
                  <a:gd name="T80" fmla="*/ 212 w 914"/>
                  <a:gd name="T81" fmla="*/ 68 h 401"/>
                  <a:gd name="T82" fmla="*/ 287 w 914"/>
                  <a:gd name="T83" fmla="*/ 72 h 401"/>
                  <a:gd name="T84" fmla="*/ 321 w 914"/>
                  <a:gd name="T85" fmla="*/ 72 h 401"/>
                  <a:gd name="T86" fmla="*/ 349 w 914"/>
                  <a:gd name="T87" fmla="*/ 69 h 40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914" h="401">
                    <a:moveTo>
                      <a:pt x="355" y="66"/>
                    </a:moveTo>
                    <a:cubicBezTo>
                      <a:pt x="360" y="66"/>
                      <a:pt x="365" y="66"/>
                      <a:pt x="367" y="65"/>
                    </a:cubicBezTo>
                    <a:cubicBezTo>
                      <a:pt x="375" y="59"/>
                      <a:pt x="385" y="60"/>
                      <a:pt x="393" y="58"/>
                    </a:cubicBezTo>
                    <a:cubicBezTo>
                      <a:pt x="406" y="54"/>
                      <a:pt x="419" y="51"/>
                      <a:pt x="432" y="47"/>
                    </a:cubicBezTo>
                    <a:cubicBezTo>
                      <a:pt x="434" y="46"/>
                      <a:pt x="436" y="45"/>
                      <a:pt x="438" y="43"/>
                    </a:cubicBezTo>
                    <a:cubicBezTo>
                      <a:pt x="440" y="42"/>
                      <a:pt x="442" y="40"/>
                      <a:pt x="444" y="40"/>
                    </a:cubicBezTo>
                    <a:cubicBezTo>
                      <a:pt x="464" y="40"/>
                      <a:pt x="477" y="27"/>
                      <a:pt x="491" y="17"/>
                    </a:cubicBezTo>
                    <a:cubicBezTo>
                      <a:pt x="494" y="15"/>
                      <a:pt x="497" y="13"/>
                      <a:pt x="498" y="11"/>
                    </a:cubicBezTo>
                    <a:cubicBezTo>
                      <a:pt x="505" y="14"/>
                      <a:pt x="510" y="17"/>
                      <a:pt x="516" y="20"/>
                    </a:cubicBezTo>
                    <a:cubicBezTo>
                      <a:pt x="518" y="21"/>
                      <a:pt x="520" y="23"/>
                      <a:pt x="522" y="25"/>
                    </a:cubicBezTo>
                    <a:cubicBezTo>
                      <a:pt x="531" y="34"/>
                      <a:pt x="540" y="43"/>
                      <a:pt x="553" y="45"/>
                    </a:cubicBezTo>
                    <a:cubicBezTo>
                      <a:pt x="572" y="49"/>
                      <a:pt x="591" y="50"/>
                      <a:pt x="610" y="42"/>
                    </a:cubicBezTo>
                    <a:cubicBezTo>
                      <a:pt x="616" y="39"/>
                      <a:pt x="621" y="34"/>
                      <a:pt x="626" y="30"/>
                    </a:cubicBezTo>
                    <a:cubicBezTo>
                      <a:pt x="628" y="28"/>
                      <a:pt x="630" y="26"/>
                      <a:pt x="632" y="24"/>
                    </a:cubicBezTo>
                    <a:cubicBezTo>
                      <a:pt x="639" y="17"/>
                      <a:pt x="646" y="10"/>
                      <a:pt x="649" y="0"/>
                    </a:cubicBezTo>
                    <a:cubicBezTo>
                      <a:pt x="668" y="2"/>
                      <a:pt x="686" y="5"/>
                      <a:pt x="704" y="13"/>
                    </a:cubicBezTo>
                    <a:cubicBezTo>
                      <a:pt x="713" y="16"/>
                      <a:pt x="722" y="23"/>
                      <a:pt x="733" y="23"/>
                    </a:cubicBezTo>
                    <a:cubicBezTo>
                      <a:pt x="734" y="23"/>
                      <a:pt x="735" y="25"/>
                      <a:pt x="737" y="26"/>
                    </a:cubicBezTo>
                    <a:cubicBezTo>
                      <a:pt x="738" y="28"/>
                      <a:pt x="740" y="29"/>
                      <a:pt x="741" y="30"/>
                    </a:cubicBezTo>
                    <a:cubicBezTo>
                      <a:pt x="758" y="37"/>
                      <a:pt x="771" y="50"/>
                      <a:pt x="786" y="60"/>
                    </a:cubicBezTo>
                    <a:cubicBezTo>
                      <a:pt x="792" y="64"/>
                      <a:pt x="799" y="68"/>
                      <a:pt x="805" y="72"/>
                    </a:cubicBezTo>
                    <a:cubicBezTo>
                      <a:pt x="808" y="75"/>
                      <a:pt x="810" y="78"/>
                      <a:pt x="814" y="81"/>
                    </a:cubicBezTo>
                    <a:cubicBezTo>
                      <a:pt x="820" y="87"/>
                      <a:pt x="827" y="93"/>
                      <a:pt x="835" y="97"/>
                    </a:cubicBezTo>
                    <a:cubicBezTo>
                      <a:pt x="845" y="103"/>
                      <a:pt x="853" y="112"/>
                      <a:pt x="859" y="121"/>
                    </a:cubicBezTo>
                    <a:cubicBezTo>
                      <a:pt x="865" y="129"/>
                      <a:pt x="873" y="134"/>
                      <a:pt x="880" y="140"/>
                    </a:cubicBezTo>
                    <a:cubicBezTo>
                      <a:pt x="888" y="148"/>
                      <a:pt x="897" y="154"/>
                      <a:pt x="905" y="162"/>
                    </a:cubicBezTo>
                    <a:cubicBezTo>
                      <a:pt x="914" y="172"/>
                      <a:pt x="912" y="182"/>
                      <a:pt x="899" y="186"/>
                    </a:cubicBezTo>
                    <a:cubicBezTo>
                      <a:pt x="900" y="188"/>
                      <a:pt x="901" y="189"/>
                      <a:pt x="902" y="190"/>
                    </a:cubicBezTo>
                    <a:cubicBezTo>
                      <a:pt x="902" y="194"/>
                      <a:pt x="897" y="196"/>
                      <a:pt x="900" y="201"/>
                    </a:cubicBezTo>
                    <a:cubicBezTo>
                      <a:pt x="901" y="202"/>
                      <a:pt x="899" y="205"/>
                      <a:pt x="898" y="206"/>
                    </a:cubicBezTo>
                    <a:cubicBezTo>
                      <a:pt x="894" y="212"/>
                      <a:pt x="890" y="217"/>
                      <a:pt x="885" y="222"/>
                    </a:cubicBezTo>
                    <a:cubicBezTo>
                      <a:pt x="874" y="235"/>
                      <a:pt x="862" y="247"/>
                      <a:pt x="851" y="260"/>
                    </a:cubicBezTo>
                    <a:cubicBezTo>
                      <a:pt x="838" y="275"/>
                      <a:pt x="822" y="286"/>
                      <a:pt x="807" y="297"/>
                    </a:cubicBezTo>
                    <a:cubicBezTo>
                      <a:pt x="803" y="300"/>
                      <a:pt x="799" y="302"/>
                      <a:pt x="797" y="305"/>
                    </a:cubicBezTo>
                    <a:cubicBezTo>
                      <a:pt x="782" y="322"/>
                      <a:pt x="763" y="332"/>
                      <a:pt x="743" y="342"/>
                    </a:cubicBezTo>
                    <a:cubicBezTo>
                      <a:pt x="736" y="345"/>
                      <a:pt x="730" y="346"/>
                      <a:pt x="723" y="349"/>
                    </a:cubicBezTo>
                    <a:cubicBezTo>
                      <a:pt x="719" y="351"/>
                      <a:pt x="716" y="353"/>
                      <a:pt x="712" y="355"/>
                    </a:cubicBezTo>
                    <a:cubicBezTo>
                      <a:pt x="708" y="357"/>
                      <a:pt x="704" y="360"/>
                      <a:pt x="699" y="361"/>
                    </a:cubicBezTo>
                    <a:cubicBezTo>
                      <a:pt x="670" y="367"/>
                      <a:pt x="640" y="373"/>
                      <a:pt x="611" y="380"/>
                    </a:cubicBezTo>
                    <a:cubicBezTo>
                      <a:pt x="601" y="383"/>
                      <a:pt x="591" y="388"/>
                      <a:pt x="580" y="392"/>
                    </a:cubicBezTo>
                    <a:cubicBezTo>
                      <a:pt x="577" y="393"/>
                      <a:pt x="574" y="393"/>
                      <a:pt x="571" y="394"/>
                    </a:cubicBezTo>
                    <a:cubicBezTo>
                      <a:pt x="570" y="394"/>
                      <a:pt x="570" y="393"/>
                      <a:pt x="569" y="393"/>
                    </a:cubicBezTo>
                    <a:cubicBezTo>
                      <a:pt x="555" y="394"/>
                      <a:pt x="540" y="395"/>
                      <a:pt x="526" y="396"/>
                    </a:cubicBezTo>
                    <a:cubicBezTo>
                      <a:pt x="521" y="396"/>
                      <a:pt x="515" y="396"/>
                      <a:pt x="510" y="396"/>
                    </a:cubicBezTo>
                    <a:cubicBezTo>
                      <a:pt x="494" y="396"/>
                      <a:pt x="479" y="396"/>
                      <a:pt x="464" y="398"/>
                    </a:cubicBezTo>
                    <a:cubicBezTo>
                      <a:pt x="451" y="400"/>
                      <a:pt x="439" y="401"/>
                      <a:pt x="426" y="398"/>
                    </a:cubicBezTo>
                    <a:cubicBezTo>
                      <a:pt x="421" y="397"/>
                      <a:pt x="415" y="397"/>
                      <a:pt x="410" y="396"/>
                    </a:cubicBezTo>
                    <a:cubicBezTo>
                      <a:pt x="396" y="395"/>
                      <a:pt x="382" y="395"/>
                      <a:pt x="367" y="394"/>
                    </a:cubicBezTo>
                    <a:cubicBezTo>
                      <a:pt x="364" y="393"/>
                      <a:pt x="361" y="393"/>
                      <a:pt x="357" y="393"/>
                    </a:cubicBezTo>
                    <a:cubicBezTo>
                      <a:pt x="338" y="392"/>
                      <a:pt x="318" y="393"/>
                      <a:pt x="299" y="392"/>
                    </a:cubicBezTo>
                    <a:cubicBezTo>
                      <a:pt x="283" y="391"/>
                      <a:pt x="268" y="393"/>
                      <a:pt x="253" y="391"/>
                    </a:cubicBezTo>
                    <a:cubicBezTo>
                      <a:pt x="246" y="390"/>
                      <a:pt x="239" y="390"/>
                      <a:pt x="233" y="390"/>
                    </a:cubicBezTo>
                    <a:cubicBezTo>
                      <a:pt x="232" y="381"/>
                      <a:pt x="231" y="373"/>
                      <a:pt x="224" y="366"/>
                    </a:cubicBezTo>
                    <a:cubicBezTo>
                      <a:pt x="221" y="362"/>
                      <a:pt x="220" y="357"/>
                      <a:pt x="217" y="352"/>
                    </a:cubicBezTo>
                    <a:cubicBezTo>
                      <a:pt x="207" y="335"/>
                      <a:pt x="195" y="323"/>
                      <a:pt x="174" y="319"/>
                    </a:cubicBezTo>
                    <a:cubicBezTo>
                      <a:pt x="161" y="316"/>
                      <a:pt x="148" y="316"/>
                      <a:pt x="136" y="321"/>
                    </a:cubicBezTo>
                    <a:cubicBezTo>
                      <a:pt x="131" y="323"/>
                      <a:pt x="127" y="326"/>
                      <a:pt x="125" y="331"/>
                    </a:cubicBezTo>
                    <a:cubicBezTo>
                      <a:pt x="120" y="339"/>
                      <a:pt x="116" y="347"/>
                      <a:pt x="112" y="355"/>
                    </a:cubicBezTo>
                    <a:cubicBezTo>
                      <a:pt x="102" y="355"/>
                      <a:pt x="91" y="354"/>
                      <a:pt x="80" y="354"/>
                    </a:cubicBezTo>
                    <a:cubicBezTo>
                      <a:pt x="71" y="354"/>
                      <a:pt x="62" y="353"/>
                      <a:pt x="54" y="353"/>
                    </a:cubicBezTo>
                    <a:cubicBezTo>
                      <a:pt x="49" y="353"/>
                      <a:pt x="45" y="353"/>
                      <a:pt x="41" y="354"/>
                    </a:cubicBezTo>
                    <a:cubicBezTo>
                      <a:pt x="27" y="354"/>
                      <a:pt x="14" y="355"/>
                      <a:pt x="0" y="356"/>
                    </a:cubicBezTo>
                    <a:cubicBezTo>
                      <a:pt x="1" y="352"/>
                      <a:pt x="1" y="350"/>
                      <a:pt x="3" y="347"/>
                    </a:cubicBezTo>
                    <a:cubicBezTo>
                      <a:pt x="10" y="334"/>
                      <a:pt x="17" y="320"/>
                      <a:pt x="21" y="306"/>
                    </a:cubicBezTo>
                    <a:cubicBezTo>
                      <a:pt x="26" y="283"/>
                      <a:pt x="33" y="260"/>
                      <a:pt x="38" y="236"/>
                    </a:cubicBezTo>
                    <a:cubicBezTo>
                      <a:pt x="41" y="224"/>
                      <a:pt x="41" y="211"/>
                      <a:pt x="42" y="199"/>
                    </a:cubicBezTo>
                    <a:cubicBezTo>
                      <a:pt x="43" y="181"/>
                      <a:pt x="44" y="164"/>
                      <a:pt x="46" y="147"/>
                    </a:cubicBezTo>
                    <a:cubicBezTo>
                      <a:pt x="48" y="139"/>
                      <a:pt x="47" y="131"/>
                      <a:pt x="48" y="124"/>
                    </a:cubicBezTo>
                    <a:cubicBezTo>
                      <a:pt x="48" y="116"/>
                      <a:pt x="46" y="108"/>
                      <a:pt x="49" y="99"/>
                    </a:cubicBezTo>
                    <a:cubicBezTo>
                      <a:pt x="51" y="95"/>
                      <a:pt x="48" y="90"/>
                      <a:pt x="47" y="85"/>
                    </a:cubicBezTo>
                    <a:cubicBezTo>
                      <a:pt x="47" y="83"/>
                      <a:pt x="47" y="80"/>
                      <a:pt x="48" y="79"/>
                    </a:cubicBezTo>
                    <a:cubicBezTo>
                      <a:pt x="52" y="74"/>
                      <a:pt x="51" y="69"/>
                      <a:pt x="51" y="63"/>
                    </a:cubicBezTo>
                    <a:cubicBezTo>
                      <a:pt x="50" y="56"/>
                      <a:pt x="53" y="54"/>
                      <a:pt x="59" y="52"/>
                    </a:cubicBezTo>
                    <a:cubicBezTo>
                      <a:pt x="68" y="49"/>
                      <a:pt x="77" y="49"/>
                      <a:pt x="87" y="49"/>
                    </a:cubicBezTo>
                    <a:cubicBezTo>
                      <a:pt x="96" y="50"/>
                      <a:pt x="105" y="48"/>
                      <a:pt x="114" y="49"/>
                    </a:cubicBezTo>
                    <a:cubicBezTo>
                      <a:pt x="122" y="50"/>
                      <a:pt x="130" y="52"/>
                      <a:pt x="138" y="54"/>
                    </a:cubicBezTo>
                    <a:cubicBezTo>
                      <a:pt x="141" y="55"/>
                      <a:pt x="144" y="57"/>
                      <a:pt x="146" y="53"/>
                    </a:cubicBezTo>
                    <a:cubicBezTo>
                      <a:pt x="146" y="52"/>
                      <a:pt x="147" y="52"/>
                      <a:pt x="147" y="52"/>
                    </a:cubicBezTo>
                    <a:cubicBezTo>
                      <a:pt x="155" y="59"/>
                      <a:pt x="167" y="55"/>
                      <a:pt x="175" y="61"/>
                    </a:cubicBezTo>
                    <a:cubicBezTo>
                      <a:pt x="179" y="64"/>
                      <a:pt x="184" y="64"/>
                      <a:pt x="188" y="65"/>
                    </a:cubicBezTo>
                    <a:cubicBezTo>
                      <a:pt x="191" y="66"/>
                      <a:pt x="193" y="68"/>
                      <a:pt x="196" y="70"/>
                    </a:cubicBezTo>
                    <a:cubicBezTo>
                      <a:pt x="204" y="76"/>
                      <a:pt x="205" y="76"/>
                      <a:pt x="212" y="68"/>
                    </a:cubicBezTo>
                    <a:cubicBezTo>
                      <a:pt x="213" y="67"/>
                      <a:pt x="214" y="66"/>
                      <a:pt x="214" y="65"/>
                    </a:cubicBezTo>
                    <a:cubicBezTo>
                      <a:pt x="239" y="68"/>
                      <a:pt x="263" y="71"/>
                      <a:pt x="287" y="72"/>
                    </a:cubicBezTo>
                    <a:cubicBezTo>
                      <a:pt x="296" y="73"/>
                      <a:pt x="304" y="73"/>
                      <a:pt x="313" y="74"/>
                    </a:cubicBezTo>
                    <a:cubicBezTo>
                      <a:pt x="316" y="75"/>
                      <a:pt x="318" y="72"/>
                      <a:pt x="321" y="72"/>
                    </a:cubicBezTo>
                    <a:cubicBezTo>
                      <a:pt x="324" y="71"/>
                      <a:pt x="328" y="71"/>
                      <a:pt x="331" y="71"/>
                    </a:cubicBezTo>
                    <a:cubicBezTo>
                      <a:pt x="337" y="71"/>
                      <a:pt x="343" y="65"/>
                      <a:pt x="349" y="69"/>
                    </a:cubicBezTo>
                    <a:cubicBezTo>
                      <a:pt x="351" y="69"/>
                      <a:pt x="354" y="67"/>
                      <a:pt x="355" y="66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08" name="Freeform 11"/>
              <p:cNvSpPr>
                <a:spLocks/>
              </p:cNvSpPr>
              <p:nvPr/>
            </p:nvSpPr>
            <p:spPr bwMode="auto">
              <a:xfrm>
                <a:off x="3958" y="2437"/>
                <a:ext cx="1394" cy="169"/>
              </a:xfrm>
              <a:custGeom>
                <a:avLst/>
                <a:gdLst>
                  <a:gd name="T0" fmla="*/ 21 w 1689"/>
                  <a:gd name="T1" fmla="*/ 29 h 204"/>
                  <a:gd name="T2" fmla="*/ 103 w 1689"/>
                  <a:gd name="T3" fmla="*/ 30 h 204"/>
                  <a:gd name="T4" fmla="*/ 149 w 1689"/>
                  <a:gd name="T5" fmla="*/ 28 h 204"/>
                  <a:gd name="T6" fmla="*/ 196 w 1689"/>
                  <a:gd name="T7" fmla="*/ 29 h 204"/>
                  <a:gd name="T8" fmla="*/ 226 w 1689"/>
                  <a:gd name="T9" fmla="*/ 27 h 204"/>
                  <a:gd name="T10" fmla="*/ 274 w 1689"/>
                  <a:gd name="T11" fmla="*/ 26 h 204"/>
                  <a:gd name="T12" fmla="*/ 336 w 1689"/>
                  <a:gd name="T13" fmla="*/ 25 h 204"/>
                  <a:gd name="T14" fmla="*/ 419 w 1689"/>
                  <a:gd name="T15" fmla="*/ 27 h 204"/>
                  <a:gd name="T16" fmla="*/ 476 w 1689"/>
                  <a:gd name="T17" fmla="*/ 28 h 204"/>
                  <a:gd name="T18" fmla="*/ 518 w 1689"/>
                  <a:gd name="T19" fmla="*/ 28 h 204"/>
                  <a:gd name="T20" fmla="*/ 608 w 1689"/>
                  <a:gd name="T21" fmla="*/ 30 h 204"/>
                  <a:gd name="T22" fmla="*/ 695 w 1689"/>
                  <a:gd name="T23" fmla="*/ 29 h 204"/>
                  <a:gd name="T24" fmla="*/ 757 w 1689"/>
                  <a:gd name="T25" fmla="*/ 29 h 204"/>
                  <a:gd name="T26" fmla="*/ 853 w 1689"/>
                  <a:gd name="T27" fmla="*/ 31 h 204"/>
                  <a:gd name="T28" fmla="*/ 874 w 1689"/>
                  <a:gd name="T29" fmla="*/ 30 h 204"/>
                  <a:gd name="T30" fmla="*/ 943 w 1689"/>
                  <a:gd name="T31" fmla="*/ 28 h 204"/>
                  <a:gd name="T32" fmla="*/ 1016 w 1689"/>
                  <a:gd name="T33" fmla="*/ 29 h 204"/>
                  <a:gd name="T34" fmla="*/ 1104 w 1689"/>
                  <a:gd name="T35" fmla="*/ 24 h 204"/>
                  <a:gd name="T36" fmla="*/ 1136 w 1689"/>
                  <a:gd name="T37" fmla="*/ 51 h 204"/>
                  <a:gd name="T38" fmla="*/ 1140 w 1689"/>
                  <a:gd name="T39" fmla="*/ 0 h 204"/>
                  <a:gd name="T40" fmla="*/ 1156 w 1689"/>
                  <a:gd name="T41" fmla="*/ 36 h 204"/>
                  <a:gd name="T42" fmla="*/ 1168 w 1689"/>
                  <a:gd name="T43" fmla="*/ 67 h 204"/>
                  <a:gd name="T44" fmla="*/ 1189 w 1689"/>
                  <a:gd name="T45" fmla="*/ 52 h 204"/>
                  <a:gd name="T46" fmla="*/ 1219 w 1689"/>
                  <a:gd name="T47" fmla="*/ 96 h 204"/>
                  <a:gd name="T48" fmla="*/ 1258 w 1689"/>
                  <a:gd name="T49" fmla="*/ 130 h 204"/>
                  <a:gd name="T50" fmla="*/ 1304 w 1689"/>
                  <a:gd name="T51" fmla="*/ 140 h 204"/>
                  <a:gd name="T52" fmla="*/ 1293 w 1689"/>
                  <a:gd name="T53" fmla="*/ 95 h 204"/>
                  <a:gd name="T54" fmla="*/ 1300 w 1689"/>
                  <a:gd name="T55" fmla="*/ 29 h 204"/>
                  <a:gd name="T56" fmla="*/ 1306 w 1689"/>
                  <a:gd name="T57" fmla="*/ 34 h 204"/>
                  <a:gd name="T58" fmla="*/ 1353 w 1689"/>
                  <a:gd name="T59" fmla="*/ 127 h 204"/>
                  <a:gd name="T60" fmla="*/ 1380 w 1689"/>
                  <a:gd name="T61" fmla="*/ 144 h 204"/>
                  <a:gd name="T62" fmla="*/ 1399 w 1689"/>
                  <a:gd name="T63" fmla="*/ 119 h 204"/>
                  <a:gd name="T64" fmla="*/ 1405 w 1689"/>
                  <a:gd name="T65" fmla="*/ 19 h 204"/>
                  <a:gd name="T66" fmla="*/ 1474 w 1689"/>
                  <a:gd name="T67" fmla="*/ 15 h 204"/>
                  <a:gd name="T68" fmla="*/ 1557 w 1689"/>
                  <a:gd name="T69" fmla="*/ 18 h 204"/>
                  <a:gd name="T70" fmla="*/ 1622 w 1689"/>
                  <a:gd name="T71" fmla="*/ 16 h 204"/>
                  <a:gd name="T72" fmla="*/ 1663 w 1689"/>
                  <a:gd name="T73" fmla="*/ 19 h 204"/>
                  <a:gd name="T74" fmla="*/ 1686 w 1689"/>
                  <a:gd name="T75" fmla="*/ 107 h 204"/>
                  <a:gd name="T76" fmla="*/ 1627 w 1689"/>
                  <a:gd name="T77" fmla="*/ 197 h 204"/>
                  <a:gd name="T78" fmla="*/ 1492 w 1689"/>
                  <a:gd name="T79" fmla="*/ 195 h 204"/>
                  <a:gd name="T80" fmla="*/ 1347 w 1689"/>
                  <a:gd name="T81" fmla="*/ 192 h 204"/>
                  <a:gd name="T82" fmla="*/ 1259 w 1689"/>
                  <a:gd name="T83" fmla="*/ 194 h 204"/>
                  <a:gd name="T84" fmla="*/ 1171 w 1689"/>
                  <a:gd name="T85" fmla="*/ 192 h 204"/>
                  <a:gd name="T86" fmla="*/ 1070 w 1689"/>
                  <a:gd name="T87" fmla="*/ 193 h 204"/>
                  <a:gd name="T88" fmla="*/ 993 w 1689"/>
                  <a:gd name="T89" fmla="*/ 198 h 204"/>
                  <a:gd name="T90" fmla="*/ 912 w 1689"/>
                  <a:gd name="T91" fmla="*/ 200 h 204"/>
                  <a:gd name="T92" fmla="*/ 861 w 1689"/>
                  <a:gd name="T93" fmla="*/ 196 h 204"/>
                  <a:gd name="T94" fmla="*/ 707 w 1689"/>
                  <a:gd name="T95" fmla="*/ 198 h 204"/>
                  <a:gd name="T96" fmla="*/ 587 w 1689"/>
                  <a:gd name="T97" fmla="*/ 196 h 204"/>
                  <a:gd name="T98" fmla="*/ 545 w 1689"/>
                  <a:gd name="T99" fmla="*/ 194 h 204"/>
                  <a:gd name="T100" fmla="*/ 497 w 1689"/>
                  <a:gd name="T101" fmla="*/ 194 h 204"/>
                  <a:gd name="T102" fmla="*/ 403 w 1689"/>
                  <a:gd name="T103" fmla="*/ 195 h 204"/>
                  <a:gd name="T104" fmla="*/ 338 w 1689"/>
                  <a:gd name="T105" fmla="*/ 195 h 204"/>
                  <a:gd name="T106" fmla="*/ 287 w 1689"/>
                  <a:gd name="T107" fmla="*/ 195 h 204"/>
                  <a:gd name="T108" fmla="*/ 234 w 1689"/>
                  <a:gd name="T109" fmla="*/ 199 h 204"/>
                  <a:gd name="T110" fmla="*/ 190 w 1689"/>
                  <a:gd name="T111" fmla="*/ 201 h 204"/>
                  <a:gd name="T112" fmla="*/ 157 w 1689"/>
                  <a:gd name="T113" fmla="*/ 163 h 204"/>
                  <a:gd name="T114" fmla="*/ 143 w 1689"/>
                  <a:gd name="T115" fmla="*/ 151 h 204"/>
                  <a:gd name="T116" fmla="*/ 105 w 1689"/>
                  <a:gd name="T117" fmla="*/ 110 h 204"/>
                  <a:gd name="T118" fmla="*/ 90 w 1689"/>
                  <a:gd name="T119" fmla="*/ 92 h 204"/>
                  <a:gd name="T120" fmla="*/ 36 w 1689"/>
                  <a:gd name="T121" fmla="*/ 54 h 204"/>
                  <a:gd name="T122" fmla="*/ 0 w 1689"/>
                  <a:gd name="T123" fmla="*/ 30 h 2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1689" h="204">
                    <a:moveTo>
                      <a:pt x="1" y="29"/>
                    </a:moveTo>
                    <a:cubicBezTo>
                      <a:pt x="7" y="29"/>
                      <a:pt x="14" y="29"/>
                      <a:pt x="21" y="29"/>
                    </a:cubicBezTo>
                    <a:cubicBezTo>
                      <a:pt x="40" y="29"/>
                      <a:pt x="59" y="28"/>
                      <a:pt x="79" y="29"/>
                    </a:cubicBezTo>
                    <a:cubicBezTo>
                      <a:pt x="87" y="29"/>
                      <a:pt x="95" y="30"/>
                      <a:pt x="103" y="30"/>
                    </a:cubicBezTo>
                    <a:cubicBezTo>
                      <a:pt x="106" y="30"/>
                      <a:pt x="110" y="30"/>
                      <a:pt x="114" y="29"/>
                    </a:cubicBezTo>
                    <a:cubicBezTo>
                      <a:pt x="125" y="26"/>
                      <a:pt x="137" y="28"/>
                      <a:pt x="149" y="28"/>
                    </a:cubicBezTo>
                    <a:cubicBezTo>
                      <a:pt x="158" y="28"/>
                      <a:pt x="167" y="29"/>
                      <a:pt x="176" y="28"/>
                    </a:cubicBezTo>
                    <a:cubicBezTo>
                      <a:pt x="183" y="27"/>
                      <a:pt x="189" y="26"/>
                      <a:pt x="196" y="29"/>
                    </a:cubicBezTo>
                    <a:cubicBezTo>
                      <a:pt x="200" y="30"/>
                      <a:pt x="205" y="28"/>
                      <a:pt x="210" y="28"/>
                    </a:cubicBezTo>
                    <a:cubicBezTo>
                      <a:pt x="215" y="27"/>
                      <a:pt x="220" y="28"/>
                      <a:pt x="226" y="27"/>
                    </a:cubicBezTo>
                    <a:cubicBezTo>
                      <a:pt x="233" y="27"/>
                      <a:pt x="240" y="26"/>
                      <a:pt x="247" y="26"/>
                    </a:cubicBezTo>
                    <a:cubicBezTo>
                      <a:pt x="256" y="25"/>
                      <a:pt x="265" y="26"/>
                      <a:pt x="274" y="26"/>
                    </a:cubicBezTo>
                    <a:cubicBezTo>
                      <a:pt x="281" y="26"/>
                      <a:pt x="287" y="25"/>
                      <a:pt x="293" y="25"/>
                    </a:cubicBezTo>
                    <a:cubicBezTo>
                      <a:pt x="308" y="25"/>
                      <a:pt x="322" y="25"/>
                      <a:pt x="336" y="25"/>
                    </a:cubicBezTo>
                    <a:cubicBezTo>
                      <a:pt x="350" y="25"/>
                      <a:pt x="364" y="26"/>
                      <a:pt x="378" y="26"/>
                    </a:cubicBezTo>
                    <a:cubicBezTo>
                      <a:pt x="392" y="26"/>
                      <a:pt x="405" y="27"/>
                      <a:pt x="419" y="27"/>
                    </a:cubicBezTo>
                    <a:cubicBezTo>
                      <a:pt x="433" y="27"/>
                      <a:pt x="447" y="27"/>
                      <a:pt x="461" y="27"/>
                    </a:cubicBezTo>
                    <a:cubicBezTo>
                      <a:pt x="466" y="27"/>
                      <a:pt x="471" y="27"/>
                      <a:pt x="476" y="28"/>
                    </a:cubicBezTo>
                    <a:cubicBezTo>
                      <a:pt x="489" y="29"/>
                      <a:pt x="501" y="31"/>
                      <a:pt x="514" y="28"/>
                    </a:cubicBezTo>
                    <a:cubicBezTo>
                      <a:pt x="515" y="28"/>
                      <a:pt x="516" y="28"/>
                      <a:pt x="518" y="28"/>
                    </a:cubicBezTo>
                    <a:cubicBezTo>
                      <a:pt x="535" y="29"/>
                      <a:pt x="553" y="31"/>
                      <a:pt x="570" y="32"/>
                    </a:cubicBezTo>
                    <a:cubicBezTo>
                      <a:pt x="583" y="32"/>
                      <a:pt x="596" y="30"/>
                      <a:pt x="608" y="30"/>
                    </a:cubicBezTo>
                    <a:cubicBezTo>
                      <a:pt x="620" y="30"/>
                      <a:pt x="632" y="30"/>
                      <a:pt x="644" y="30"/>
                    </a:cubicBezTo>
                    <a:cubicBezTo>
                      <a:pt x="661" y="30"/>
                      <a:pt x="678" y="29"/>
                      <a:pt x="695" y="29"/>
                    </a:cubicBezTo>
                    <a:cubicBezTo>
                      <a:pt x="702" y="29"/>
                      <a:pt x="709" y="28"/>
                      <a:pt x="716" y="28"/>
                    </a:cubicBezTo>
                    <a:cubicBezTo>
                      <a:pt x="730" y="28"/>
                      <a:pt x="744" y="27"/>
                      <a:pt x="757" y="29"/>
                    </a:cubicBezTo>
                    <a:cubicBezTo>
                      <a:pt x="772" y="31"/>
                      <a:pt x="786" y="28"/>
                      <a:pt x="801" y="30"/>
                    </a:cubicBezTo>
                    <a:cubicBezTo>
                      <a:pt x="818" y="31"/>
                      <a:pt x="836" y="31"/>
                      <a:pt x="853" y="31"/>
                    </a:cubicBezTo>
                    <a:cubicBezTo>
                      <a:pt x="860" y="31"/>
                      <a:pt x="867" y="31"/>
                      <a:pt x="873" y="30"/>
                    </a:cubicBezTo>
                    <a:cubicBezTo>
                      <a:pt x="874" y="30"/>
                      <a:pt x="874" y="30"/>
                      <a:pt x="874" y="30"/>
                    </a:cubicBezTo>
                    <a:cubicBezTo>
                      <a:pt x="889" y="35"/>
                      <a:pt x="903" y="29"/>
                      <a:pt x="917" y="29"/>
                    </a:cubicBezTo>
                    <a:cubicBezTo>
                      <a:pt x="926" y="29"/>
                      <a:pt x="935" y="28"/>
                      <a:pt x="943" y="28"/>
                    </a:cubicBezTo>
                    <a:cubicBezTo>
                      <a:pt x="957" y="28"/>
                      <a:pt x="971" y="30"/>
                      <a:pt x="985" y="28"/>
                    </a:cubicBezTo>
                    <a:cubicBezTo>
                      <a:pt x="995" y="27"/>
                      <a:pt x="1006" y="29"/>
                      <a:pt x="1016" y="29"/>
                    </a:cubicBezTo>
                    <a:cubicBezTo>
                      <a:pt x="1027" y="28"/>
                      <a:pt x="1038" y="26"/>
                      <a:pt x="1048" y="26"/>
                    </a:cubicBezTo>
                    <a:cubicBezTo>
                      <a:pt x="1067" y="25"/>
                      <a:pt x="1085" y="25"/>
                      <a:pt x="1104" y="24"/>
                    </a:cubicBezTo>
                    <a:cubicBezTo>
                      <a:pt x="1108" y="36"/>
                      <a:pt x="1115" y="43"/>
                      <a:pt x="1123" y="51"/>
                    </a:cubicBezTo>
                    <a:cubicBezTo>
                      <a:pt x="1128" y="56"/>
                      <a:pt x="1130" y="56"/>
                      <a:pt x="1136" y="51"/>
                    </a:cubicBezTo>
                    <a:cubicBezTo>
                      <a:pt x="1145" y="42"/>
                      <a:pt x="1143" y="31"/>
                      <a:pt x="1142" y="20"/>
                    </a:cubicBezTo>
                    <a:cubicBezTo>
                      <a:pt x="1142" y="14"/>
                      <a:pt x="1141" y="8"/>
                      <a:pt x="1140" y="0"/>
                    </a:cubicBezTo>
                    <a:cubicBezTo>
                      <a:pt x="1143" y="3"/>
                      <a:pt x="1145" y="4"/>
                      <a:pt x="1145" y="5"/>
                    </a:cubicBezTo>
                    <a:cubicBezTo>
                      <a:pt x="1147" y="16"/>
                      <a:pt x="1151" y="26"/>
                      <a:pt x="1156" y="36"/>
                    </a:cubicBezTo>
                    <a:cubicBezTo>
                      <a:pt x="1160" y="44"/>
                      <a:pt x="1162" y="53"/>
                      <a:pt x="1165" y="61"/>
                    </a:cubicBezTo>
                    <a:cubicBezTo>
                      <a:pt x="1166" y="63"/>
                      <a:pt x="1167" y="65"/>
                      <a:pt x="1168" y="67"/>
                    </a:cubicBezTo>
                    <a:cubicBezTo>
                      <a:pt x="1171" y="72"/>
                      <a:pt x="1176" y="72"/>
                      <a:pt x="1180" y="69"/>
                    </a:cubicBezTo>
                    <a:cubicBezTo>
                      <a:pt x="1186" y="65"/>
                      <a:pt x="1189" y="60"/>
                      <a:pt x="1189" y="52"/>
                    </a:cubicBezTo>
                    <a:cubicBezTo>
                      <a:pt x="1192" y="57"/>
                      <a:pt x="1194" y="61"/>
                      <a:pt x="1196" y="66"/>
                    </a:cubicBezTo>
                    <a:cubicBezTo>
                      <a:pt x="1202" y="77"/>
                      <a:pt x="1209" y="88"/>
                      <a:pt x="1219" y="96"/>
                    </a:cubicBezTo>
                    <a:cubicBezTo>
                      <a:pt x="1222" y="99"/>
                      <a:pt x="1224" y="104"/>
                      <a:pt x="1228" y="107"/>
                    </a:cubicBezTo>
                    <a:cubicBezTo>
                      <a:pt x="1237" y="115"/>
                      <a:pt x="1247" y="123"/>
                      <a:pt x="1258" y="130"/>
                    </a:cubicBezTo>
                    <a:cubicBezTo>
                      <a:pt x="1267" y="136"/>
                      <a:pt x="1276" y="142"/>
                      <a:pt x="1285" y="146"/>
                    </a:cubicBezTo>
                    <a:cubicBezTo>
                      <a:pt x="1295" y="151"/>
                      <a:pt x="1299" y="149"/>
                      <a:pt x="1304" y="140"/>
                    </a:cubicBezTo>
                    <a:cubicBezTo>
                      <a:pt x="1306" y="137"/>
                      <a:pt x="1306" y="135"/>
                      <a:pt x="1304" y="132"/>
                    </a:cubicBezTo>
                    <a:cubicBezTo>
                      <a:pt x="1298" y="120"/>
                      <a:pt x="1296" y="107"/>
                      <a:pt x="1293" y="95"/>
                    </a:cubicBezTo>
                    <a:cubicBezTo>
                      <a:pt x="1291" y="86"/>
                      <a:pt x="1292" y="76"/>
                      <a:pt x="1293" y="67"/>
                    </a:cubicBezTo>
                    <a:cubicBezTo>
                      <a:pt x="1294" y="54"/>
                      <a:pt x="1298" y="42"/>
                      <a:pt x="1300" y="29"/>
                    </a:cubicBezTo>
                    <a:cubicBezTo>
                      <a:pt x="1301" y="29"/>
                      <a:pt x="1302" y="29"/>
                      <a:pt x="1303" y="29"/>
                    </a:cubicBezTo>
                    <a:cubicBezTo>
                      <a:pt x="1304" y="30"/>
                      <a:pt x="1305" y="32"/>
                      <a:pt x="1306" y="34"/>
                    </a:cubicBezTo>
                    <a:cubicBezTo>
                      <a:pt x="1310" y="55"/>
                      <a:pt x="1320" y="74"/>
                      <a:pt x="1329" y="93"/>
                    </a:cubicBezTo>
                    <a:cubicBezTo>
                      <a:pt x="1335" y="106"/>
                      <a:pt x="1344" y="116"/>
                      <a:pt x="1353" y="127"/>
                    </a:cubicBezTo>
                    <a:cubicBezTo>
                      <a:pt x="1356" y="132"/>
                      <a:pt x="1362" y="135"/>
                      <a:pt x="1366" y="138"/>
                    </a:cubicBezTo>
                    <a:cubicBezTo>
                      <a:pt x="1371" y="140"/>
                      <a:pt x="1376" y="142"/>
                      <a:pt x="1380" y="144"/>
                    </a:cubicBezTo>
                    <a:cubicBezTo>
                      <a:pt x="1385" y="147"/>
                      <a:pt x="1388" y="145"/>
                      <a:pt x="1391" y="142"/>
                    </a:cubicBezTo>
                    <a:cubicBezTo>
                      <a:pt x="1397" y="135"/>
                      <a:pt x="1400" y="128"/>
                      <a:pt x="1399" y="119"/>
                    </a:cubicBezTo>
                    <a:cubicBezTo>
                      <a:pt x="1395" y="96"/>
                      <a:pt x="1397" y="72"/>
                      <a:pt x="1399" y="49"/>
                    </a:cubicBezTo>
                    <a:cubicBezTo>
                      <a:pt x="1400" y="39"/>
                      <a:pt x="1403" y="29"/>
                      <a:pt x="1405" y="19"/>
                    </a:cubicBezTo>
                    <a:cubicBezTo>
                      <a:pt x="1417" y="19"/>
                      <a:pt x="1427" y="18"/>
                      <a:pt x="1438" y="18"/>
                    </a:cubicBezTo>
                    <a:cubicBezTo>
                      <a:pt x="1450" y="17"/>
                      <a:pt x="1462" y="17"/>
                      <a:pt x="1474" y="15"/>
                    </a:cubicBezTo>
                    <a:cubicBezTo>
                      <a:pt x="1491" y="13"/>
                      <a:pt x="1509" y="14"/>
                      <a:pt x="1526" y="15"/>
                    </a:cubicBezTo>
                    <a:cubicBezTo>
                      <a:pt x="1536" y="15"/>
                      <a:pt x="1546" y="17"/>
                      <a:pt x="1557" y="18"/>
                    </a:cubicBezTo>
                    <a:cubicBezTo>
                      <a:pt x="1565" y="18"/>
                      <a:pt x="1573" y="17"/>
                      <a:pt x="1581" y="16"/>
                    </a:cubicBezTo>
                    <a:cubicBezTo>
                      <a:pt x="1595" y="13"/>
                      <a:pt x="1608" y="14"/>
                      <a:pt x="1622" y="16"/>
                    </a:cubicBezTo>
                    <a:cubicBezTo>
                      <a:pt x="1634" y="17"/>
                      <a:pt x="1646" y="18"/>
                      <a:pt x="1657" y="20"/>
                    </a:cubicBezTo>
                    <a:cubicBezTo>
                      <a:pt x="1659" y="20"/>
                      <a:pt x="1661" y="20"/>
                      <a:pt x="1663" y="19"/>
                    </a:cubicBezTo>
                    <a:cubicBezTo>
                      <a:pt x="1671" y="18"/>
                      <a:pt x="1671" y="18"/>
                      <a:pt x="1679" y="21"/>
                    </a:cubicBezTo>
                    <a:cubicBezTo>
                      <a:pt x="1685" y="49"/>
                      <a:pt x="1683" y="78"/>
                      <a:pt x="1686" y="107"/>
                    </a:cubicBezTo>
                    <a:cubicBezTo>
                      <a:pt x="1689" y="136"/>
                      <a:pt x="1684" y="164"/>
                      <a:pt x="1687" y="194"/>
                    </a:cubicBezTo>
                    <a:cubicBezTo>
                      <a:pt x="1666" y="195"/>
                      <a:pt x="1647" y="196"/>
                      <a:pt x="1627" y="197"/>
                    </a:cubicBezTo>
                    <a:cubicBezTo>
                      <a:pt x="1603" y="197"/>
                      <a:pt x="1579" y="198"/>
                      <a:pt x="1555" y="198"/>
                    </a:cubicBezTo>
                    <a:cubicBezTo>
                      <a:pt x="1534" y="197"/>
                      <a:pt x="1513" y="197"/>
                      <a:pt x="1492" y="195"/>
                    </a:cubicBezTo>
                    <a:cubicBezTo>
                      <a:pt x="1469" y="193"/>
                      <a:pt x="1446" y="195"/>
                      <a:pt x="1423" y="194"/>
                    </a:cubicBezTo>
                    <a:cubicBezTo>
                      <a:pt x="1398" y="194"/>
                      <a:pt x="1372" y="193"/>
                      <a:pt x="1347" y="192"/>
                    </a:cubicBezTo>
                    <a:cubicBezTo>
                      <a:pt x="1328" y="192"/>
                      <a:pt x="1309" y="193"/>
                      <a:pt x="1289" y="194"/>
                    </a:cubicBezTo>
                    <a:cubicBezTo>
                      <a:pt x="1279" y="194"/>
                      <a:pt x="1269" y="194"/>
                      <a:pt x="1259" y="194"/>
                    </a:cubicBezTo>
                    <a:cubicBezTo>
                      <a:pt x="1247" y="194"/>
                      <a:pt x="1234" y="194"/>
                      <a:pt x="1221" y="193"/>
                    </a:cubicBezTo>
                    <a:cubicBezTo>
                      <a:pt x="1205" y="193"/>
                      <a:pt x="1188" y="192"/>
                      <a:pt x="1171" y="192"/>
                    </a:cubicBezTo>
                    <a:cubicBezTo>
                      <a:pt x="1149" y="192"/>
                      <a:pt x="1128" y="193"/>
                      <a:pt x="1106" y="193"/>
                    </a:cubicBezTo>
                    <a:cubicBezTo>
                      <a:pt x="1094" y="193"/>
                      <a:pt x="1082" y="192"/>
                      <a:pt x="1070" y="193"/>
                    </a:cubicBezTo>
                    <a:cubicBezTo>
                      <a:pt x="1064" y="193"/>
                      <a:pt x="1059" y="193"/>
                      <a:pt x="1053" y="194"/>
                    </a:cubicBezTo>
                    <a:cubicBezTo>
                      <a:pt x="1033" y="197"/>
                      <a:pt x="1013" y="198"/>
                      <a:pt x="993" y="198"/>
                    </a:cubicBezTo>
                    <a:cubicBezTo>
                      <a:pt x="980" y="198"/>
                      <a:pt x="966" y="199"/>
                      <a:pt x="952" y="199"/>
                    </a:cubicBezTo>
                    <a:cubicBezTo>
                      <a:pt x="939" y="199"/>
                      <a:pt x="925" y="200"/>
                      <a:pt x="912" y="200"/>
                    </a:cubicBezTo>
                    <a:cubicBezTo>
                      <a:pt x="896" y="199"/>
                      <a:pt x="879" y="198"/>
                      <a:pt x="863" y="196"/>
                    </a:cubicBezTo>
                    <a:cubicBezTo>
                      <a:pt x="862" y="196"/>
                      <a:pt x="862" y="196"/>
                      <a:pt x="861" y="196"/>
                    </a:cubicBezTo>
                    <a:cubicBezTo>
                      <a:pt x="825" y="198"/>
                      <a:pt x="789" y="195"/>
                      <a:pt x="753" y="196"/>
                    </a:cubicBezTo>
                    <a:cubicBezTo>
                      <a:pt x="737" y="197"/>
                      <a:pt x="722" y="196"/>
                      <a:pt x="707" y="198"/>
                    </a:cubicBezTo>
                    <a:cubicBezTo>
                      <a:pt x="683" y="202"/>
                      <a:pt x="660" y="199"/>
                      <a:pt x="637" y="199"/>
                    </a:cubicBezTo>
                    <a:cubicBezTo>
                      <a:pt x="620" y="200"/>
                      <a:pt x="603" y="197"/>
                      <a:pt x="587" y="196"/>
                    </a:cubicBezTo>
                    <a:cubicBezTo>
                      <a:pt x="582" y="196"/>
                      <a:pt x="578" y="196"/>
                      <a:pt x="574" y="196"/>
                    </a:cubicBezTo>
                    <a:cubicBezTo>
                      <a:pt x="564" y="195"/>
                      <a:pt x="554" y="197"/>
                      <a:pt x="545" y="194"/>
                    </a:cubicBezTo>
                    <a:cubicBezTo>
                      <a:pt x="544" y="194"/>
                      <a:pt x="543" y="193"/>
                      <a:pt x="542" y="194"/>
                    </a:cubicBezTo>
                    <a:cubicBezTo>
                      <a:pt x="527" y="198"/>
                      <a:pt x="512" y="193"/>
                      <a:pt x="497" y="194"/>
                    </a:cubicBezTo>
                    <a:cubicBezTo>
                      <a:pt x="482" y="194"/>
                      <a:pt x="467" y="192"/>
                      <a:pt x="452" y="193"/>
                    </a:cubicBezTo>
                    <a:cubicBezTo>
                      <a:pt x="436" y="195"/>
                      <a:pt x="419" y="191"/>
                      <a:pt x="403" y="195"/>
                    </a:cubicBezTo>
                    <a:cubicBezTo>
                      <a:pt x="398" y="196"/>
                      <a:pt x="393" y="194"/>
                      <a:pt x="388" y="194"/>
                    </a:cubicBezTo>
                    <a:cubicBezTo>
                      <a:pt x="371" y="195"/>
                      <a:pt x="355" y="195"/>
                      <a:pt x="338" y="195"/>
                    </a:cubicBezTo>
                    <a:cubicBezTo>
                      <a:pt x="331" y="195"/>
                      <a:pt x="325" y="195"/>
                      <a:pt x="318" y="195"/>
                    </a:cubicBezTo>
                    <a:cubicBezTo>
                      <a:pt x="308" y="195"/>
                      <a:pt x="297" y="194"/>
                      <a:pt x="287" y="195"/>
                    </a:cubicBezTo>
                    <a:cubicBezTo>
                      <a:pt x="278" y="195"/>
                      <a:pt x="270" y="196"/>
                      <a:pt x="262" y="197"/>
                    </a:cubicBezTo>
                    <a:cubicBezTo>
                      <a:pt x="253" y="198"/>
                      <a:pt x="243" y="201"/>
                      <a:pt x="234" y="199"/>
                    </a:cubicBezTo>
                    <a:cubicBezTo>
                      <a:pt x="232" y="199"/>
                      <a:pt x="231" y="198"/>
                      <a:pt x="230" y="199"/>
                    </a:cubicBezTo>
                    <a:cubicBezTo>
                      <a:pt x="217" y="204"/>
                      <a:pt x="203" y="199"/>
                      <a:pt x="190" y="201"/>
                    </a:cubicBezTo>
                    <a:cubicBezTo>
                      <a:pt x="186" y="202"/>
                      <a:pt x="182" y="200"/>
                      <a:pt x="179" y="195"/>
                    </a:cubicBezTo>
                    <a:cubicBezTo>
                      <a:pt x="172" y="184"/>
                      <a:pt x="164" y="174"/>
                      <a:pt x="157" y="163"/>
                    </a:cubicBezTo>
                    <a:cubicBezTo>
                      <a:pt x="156" y="162"/>
                      <a:pt x="154" y="161"/>
                      <a:pt x="153" y="160"/>
                    </a:cubicBezTo>
                    <a:cubicBezTo>
                      <a:pt x="150" y="157"/>
                      <a:pt x="146" y="155"/>
                      <a:pt x="143" y="151"/>
                    </a:cubicBezTo>
                    <a:cubicBezTo>
                      <a:pt x="137" y="144"/>
                      <a:pt x="131" y="136"/>
                      <a:pt x="124" y="130"/>
                    </a:cubicBezTo>
                    <a:cubicBezTo>
                      <a:pt x="117" y="123"/>
                      <a:pt x="111" y="116"/>
                      <a:pt x="105" y="110"/>
                    </a:cubicBezTo>
                    <a:cubicBezTo>
                      <a:pt x="100" y="104"/>
                      <a:pt x="96" y="99"/>
                      <a:pt x="91" y="94"/>
                    </a:cubicBezTo>
                    <a:cubicBezTo>
                      <a:pt x="90" y="93"/>
                      <a:pt x="90" y="92"/>
                      <a:pt x="90" y="92"/>
                    </a:cubicBezTo>
                    <a:cubicBezTo>
                      <a:pt x="76" y="87"/>
                      <a:pt x="67" y="74"/>
                      <a:pt x="55" y="68"/>
                    </a:cubicBezTo>
                    <a:cubicBezTo>
                      <a:pt x="47" y="64"/>
                      <a:pt x="44" y="57"/>
                      <a:pt x="36" y="54"/>
                    </a:cubicBezTo>
                    <a:cubicBezTo>
                      <a:pt x="29" y="51"/>
                      <a:pt x="22" y="46"/>
                      <a:pt x="15" y="42"/>
                    </a:cubicBezTo>
                    <a:cubicBezTo>
                      <a:pt x="10" y="39"/>
                      <a:pt x="5" y="34"/>
                      <a:pt x="0" y="30"/>
                    </a:cubicBezTo>
                    <a:cubicBezTo>
                      <a:pt x="0" y="30"/>
                      <a:pt x="0" y="29"/>
                      <a:pt x="1" y="2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09" name="Freeform 12"/>
              <p:cNvSpPr>
                <a:spLocks/>
              </p:cNvSpPr>
              <p:nvPr/>
            </p:nvSpPr>
            <p:spPr bwMode="auto">
              <a:xfrm>
                <a:off x="394" y="2348"/>
                <a:ext cx="1663" cy="121"/>
              </a:xfrm>
              <a:custGeom>
                <a:avLst/>
                <a:gdLst>
                  <a:gd name="T0" fmla="*/ 105 w 2015"/>
                  <a:gd name="T1" fmla="*/ 135 h 146"/>
                  <a:gd name="T2" fmla="*/ 36 w 2015"/>
                  <a:gd name="T3" fmla="*/ 146 h 146"/>
                  <a:gd name="T4" fmla="*/ 2 w 2015"/>
                  <a:gd name="T5" fmla="*/ 70 h 146"/>
                  <a:gd name="T6" fmla="*/ 1 w 2015"/>
                  <a:gd name="T7" fmla="*/ 24 h 146"/>
                  <a:gd name="T8" fmla="*/ 70 w 2015"/>
                  <a:gd name="T9" fmla="*/ 19 h 146"/>
                  <a:gd name="T10" fmla="*/ 92 w 2015"/>
                  <a:gd name="T11" fmla="*/ 15 h 146"/>
                  <a:gd name="T12" fmla="*/ 274 w 2015"/>
                  <a:gd name="T13" fmla="*/ 17 h 146"/>
                  <a:gd name="T14" fmla="*/ 353 w 2015"/>
                  <a:gd name="T15" fmla="*/ 19 h 146"/>
                  <a:gd name="T16" fmla="*/ 463 w 2015"/>
                  <a:gd name="T17" fmla="*/ 13 h 146"/>
                  <a:gd name="T18" fmla="*/ 565 w 2015"/>
                  <a:gd name="T19" fmla="*/ 5 h 146"/>
                  <a:gd name="T20" fmla="*/ 687 w 2015"/>
                  <a:gd name="T21" fmla="*/ 6 h 146"/>
                  <a:gd name="T22" fmla="*/ 796 w 2015"/>
                  <a:gd name="T23" fmla="*/ 7 h 146"/>
                  <a:gd name="T24" fmla="*/ 921 w 2015"/>
                  <a:gd name="T25" fmla="*/ 10 h 146"/>
                  <a:gd name="T26" fmla="*/ 1009 w 2015"/>
                  <a:gd name="T27" fmla="*/ 12 h 146"/>
                  <a:gd name="T28" fmla="*/ 1086 w 2015"/>
                  <a:gd name="T29" fmla="*/ 11 h 146"/>
                  <a:gd name="T30" fmla="*/ 1237 w 2015"/>
                  <a:gd name="T31" fmla="*/ 10 h 146"/>
                  <a:gd name="T32" fmla="*/ 1354 w 2015"/>
                  <a:gd name="T33" fmla="*/ 7 h 146"/>
                  <a:gd name="T34" fmla="*/ 1424 w 2015"/>
                  <a:gd name="T35" fmla="*/ 6 h 146"/>
                  <a:gd name="T36" fmla="*/ 1476 w 2015"/>
                  <a:gd name="T37" fmla="*/ 5 h 146"/>
                  <a:gd name="T38" fmla="*/ 1641 w 2015"/>
                  <a:gd name="T39" fmla="*/ 4 h 146"/>
                  <a:gd name="T40" fmla="*/ 1718 w 2015"/>
                  <a:gd name="T41" fmla="*/ 4 h 146"/>
                  <a:gd name="T42" fmla="*/ 1784 w 2015"/>
                  <a:gd name="T43" fmla="*/ 4 h 146"/>
                  <a:gd name="T44" fmla="*/ 1875 w 2015"/>
                  <a:gd name="T45" fmla="*/ 6 h 146"/>
                  <a:gd name="T46" fmla="*/ 2007 w 2015"/>
                  <a:gd name="T47" fmla="*/ 4 h 146"/>
                  <a:gd name="T48" fmla="*/ 1984 w 2015"/>
                  <a:gd name="T49" fmla="*/ 40 h 146"/>
                  <a:gd name="T50" fmla="*/ 1924 w 2015"/>
                  <a:gd name="T51" fmla="*/ 114 h 146"/>
                  <a:gd name="T52" fmla="*/ 1758 w 2015"/>
                  <a:gd name="T53" fmla="*/ 116 h 146"/>
                  <a:gd name="T54" fmla="*/ 1629 w 2015"/>
                  <a:gd name="T55" fmla="*/ 118 h 146"/>
                  <a:gd name="T56" fmla="*/ 1568 w 2015"/>
                  <a:gd name="T57" fmla="*/ 120 h 146"/>
                  <a:gd name="T58" fmla="*/ 1420 w 2015"/>
                  <a:gd name="T59" fmla="*/ 123 h 146"/>
                  <a:gd name="T60" fmla="*/ 1352 w 2015"/>
                  <a:gd name="T61" fmla="*/ 125 h 146"/>
                  <a:gd name="T62" fmla="*/ 1246 w 2015"/>
                  <a:gd name="T63" fmla="*/ 125 h 146"/>
                  <a:gd name="T64" fmla="*/ 1097 w 2015"/>
                  <a:gd name="T65" fmla="*/ 130 h 146"/>
                  <a:gd name="T66" fmla="*/ 962 w 2015"/>
                  <a:gd name="T67" fmla="*/ 130 h 146"/>
                  <a:gd name="T68" fmla="*/ 896 w 2015"/>
                  <a:gd name="T69" fmla="*/ 129 h 146"/>
                  <a:gd name="T70" fmla="*/ 803 w 2015"/>
                  <a:gd name="T71" fmla="*/ 132 h 146"/>
                  <a:gd name="T72" fmla="*/ 675 w 2015"/>
                  <a:gd name="T73" fmla="*/ 133 h 146"/>
                  <a:gd name="T74" fmla="*/ 555 w 2015"/>
                  <a:gd name="T75" fmla="*/ 127 h 146"/>
                  <a:gd name="T76" fmla="*/ 507 w 2015"/>
                  <a:gd name="T77" fmla="*/ 131 h 146"/>
                  <a:gd name="T78" fmla="*/ 446 w 2015"/>
                  <a:gd name="T79" fmla="*/ 130 h 146"/>
                  <a:gd name="T80" fmla="*/ 373 w 2015"/>
                  <a:gd name="T81" fmla="*/ 134 h 146"/>
                  <a:gd name="T82" fmla="*/ 315 w 2015"/>
                  <a:gd name="T83" fmla="*/ 135 h 146"/>
                  <a:gd name="T84" fmla="*/ 270 w 2015"/>
                  <a:gd name="T85" fmla="*/ 137 h 146"/>
                  <a:gd name="T86" fmla="*/ 221 w 2015"/>
                  <a:gd name="T87" fmla="*/ 140 h 146"/>
                  <a:gd name="T88" fmla="*/ 111 w 2015"/>
                  <a:gd name="T89" fmla="*/ 142 h 146"/>
                  <a:gd name="T90" fmla="*/ 93 w 2015"/>
                  <a:gd name="T91" fmla="*/ 143 h 1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2015" h="146">
                    <a:moveTo>
                      <a:pt x="93" y="143"/>
                    </a:moveTo>
                    <a:cubicBezTo>
                      <a:pt x="97" y="141"/>
                      <a:pt x="101" y="138"/>
                      <a:pt x="105" y="136"/>
                    </a:cubicBezTo>
                    <a:cubicBezTo>
                      <a:pt x="105" y="136"/>
                      <a:pt x="105" y="135"/>
                      <a:pt x="105" y="135"/>
                    </a:cubicBezTo>
                    <a:cubicBezTo>
                      <a:pt x="103" y="135"/>
                      <a:pt x="100" y="135"/>
                      <a:pt x="99" y="136"/>
                    </a:cubicBezTo>
                    <a:cubicBezTo>
                      <a:pt x="86" y="143"/>
                      <a:pt x="72" y="145"/>
                      <a:pt x="58" y="145"/>
                    </a:cubicBezTo>
                    <a:cubicBezTo>
                      <a:pt x="51" y="145"/>
                      <a:pt x="43" y="146"/>
                      <a:pt x="36" y="146"/>
                    </a:cubicBezTo>
                    <a:cubicBezTo>
                      <a:pt x="25" y="146"/>
                      <a:pt x="15" y="146"/>
                      <a:pt x="3" y="146"/>
                    </a:cubicBezTo>
                    <a:cubicBezTo>
                      <a:pt x="3" y="134"/>
                      <a:pt x="3" y="122"/>
                      <a:pt x="3" y="110"/>
                    </a:cubicBezTo>
                    <a:cubicBezTo>
                      <a:pt x="3" y="97"/>
                      <a:pt x="2" y="84"/>
                      <a:pt x="2" y="70"/>
                    </a:cubicBezTo>
                    <a:cubicBezTo>
                      <a:pt x="2" y="64"/>
                      <a:pt x="2" y="58"/>
                      <a:pt x="2" y="52"/>
                    </a:cubicBezTo>
                    <a:cubicBezTo>
                      <a:pt x="2" y="45"/>
                      <a:pt x="1" y="38"/>
                      <a:pt x="0" y="31"/>
                    </a:cubicBezTo>
                    <a:cubicBezTo>
                      <a:pt x="0" y="29"/>
                      <a:pt x="0" y="26"/>
                      <a:pt x="1" y="24"/>
                    </a:cubicBezTo>
                    <a:cubicBezTo>
                      <a:pt x="13" y="21"/>
                      <a:pt x="23" y="23"/>
                      <a:pt x="34" y="24"/>
                    </a:cubicBezTo>
                    <a:cubicBezTo>
                      <a:pt x="37" y="24"/>
                      <a:pt x="40" y="24"/>
                      <a:pt x="42" y="24"/>
                    </a:cubicBezTo>
                    <a:cubicBezTo>
                      <a:pt x="51" y="23"/>
                      <a:pt x="61" y="21"/>
                      <a:pt x="70" y="19"/>
                    </a:cubicBezTo>
                    <a:cubicBezTo>
                      <a:pt x="72" y="21"/>
                      <a:pt x="74" y="23"/>
                      <a:pt x="76" y="26"/>
                    </a:cubicBezTo>
                    <a:cubicBezTo>
                      <a:pt x="77" y="23"/>
                      <a:pt x="78" y="21"/>
                      <a:pt x="79" y="18"/>
                    </a:cubicBezTo>
                    <a:cubicBezTo>
                      <a:pt x="83" y="17"/>
                      <a:pt x="88" y="16"/>
                      <a:pt x="92" y="15"/>
                    </a:cubicBezTo>
                    <a:cubicBezTo>
                      <a:pt x="112" y="13"/>
                      <a:pt x="131" y="13"/>
                      <a:pt x="151" y="14"/>
                    </a:cubicBezTo>
                    <a:cubicBezTo>
                      <a:pt x="172" y="16"/>
                      <a:pt x="193" y="18"/>
                      <a:pt x="214" y="17"/>
                    </a:cubicBezTo>
                    <a:cubicBezTo>
                      <a:pt x="234" y="15"/>
                      <a:pt x="254" y="16"/>
                      <a:pt x="274" y="17"/>
                    </a:cubicBezTo>
                    <a:cubicBezTo>
                      <a:pt x="285" y="17"/>
                      <a:pt x="296" y="20"/>
                      <a:pt x="307" y="21"/>
                    </a:cubicBezTo>
                    <a:cubicBezTo>
                      <a:pt x="319" y="23"/>
                      <a:pt x="331" y="23"/>
                      <a:pt x="343" y="20"/>
                    </a:cubicBezTo>
                    <a:cubicBezTo>
                      <a:pt x="346" y="20"/>
                      <a:pt x="349" y="19"/>
                      <a:pt x="353" y="19"/>
                    </a:cubicBezTo>
                    <a:cubicBezTo>
                      <a:pt x="370" y="18"/>
                      <a:pt x="388" y="17"/>
                      <a:pt x="406" y="17"/>
                    </a:cubicBezTo>
                    <a:cubicBezTo>
                      <a:pt x="411" y="16"/>
                      <a:pt x="415" y="16"/>
                      <a:pt x="420" y="15"/>
                    </a:cubicBezTo>
                    <a:cubicBezTo>
                      <a:pt x="434" y="12"/>
                      <a:pt x="449" y="14"/>
                      <a:pt x="463" y="13"/>
                    </a:cubicBezTo>
                    <a:cubicBezTo>
                      <a:pt x="482" y="12"/>
                      <a:pt x="502" y="10"/>
                      <a:pt x="521" y="8"/>
                    </a:cubicBezTo>
                    <a:cubicBezTo>
                      <a:pt x="524" y="8"/>
                      <a:pt x="526" y="7"/>
                      <a:pt x="529" y="7"/>
                    </a:cubicBezTo>
                    <a:cubicBezTo>
                      <a:pt x="541" y="7"/>
                      <a:pt x="553" y="6"/>
                      <a:pt x="565" y="5"/>
                    </a:cubicBezTo>
                    <a:cubicBezTo>
                      <a:pt x="573" y="5"/>
                      <a:pt x="581" y="6"/>
                      <a:pt x="589" y="6"/>
                    </a:cubicBezTo>
                    <a:cubicBezTo>
                      <a:pt x="605" y="5"/>
                      <a:pt x="622" y="5"/>
                      <a:pt x="638" y="5"/>
                    </a:cubicBezTo>
                    <a:cubicBezTo>
                      <a:pt x="655" y="5"/>
                      <a:pt x="671" y="6"/>
                      <a:pt x="687" y="6"/>
                    </a:cubicBezTo>
                    <a:cubicBezTo>
                      <a:pt x="695" y="6"/>
                      <a:pt x="703" y="8"/>
                      <a:pt x="710" y="4"/>
                    </a:cubicBezTo>
                    <a:cubicBezTo>
                      <a:pt x="719" y="8"/>
                      <a:pt x="728" y="5"/>
                      <a:pt x="737" y="5"/>
                    </a:cubicBezTo>
                    <a:cubicBezTo>
                      <a:pt x="757" y="6"/>
                      <a:pt x="777" y="6"/>
                      <a:pt x="796" y="7"/>
                    </a:cubicBezTo>
                    <a:cubicBezTo>
                      <a:pt x="811" y="7"/>
                      <a:pt x="826" y="8"/>
                      <a:pt x="841" y="9"/>
                    </a:cubicBezTo>
                    <a:cubicBezTo>
                      <a:pt x="858" y="9"/>
                      <a:pt x="875" y="10"/>
                      <a:pt x="892" y="10"/>
                    </a:cubicBezTo>
                    <a:cubicBezTo>
                      <a:pt x="902" y="10"/>
                      <a:pt x="911" y="11"/>
                      <a:pt x="921" y="10"/>
                    </a:cubicBezTo>
                    <a:cubicBezTo>
                      <a:pt x="932" y="10"/>
                      <a:pt x="943" y="12"/>
                      <a:pt x="955" y="12"/>
                    </a:cubicBezTo>
                    <a:cubicBezTo>
                      <a:pt x="967" y="11"/>
                      <a:pt x="978" y="13"/>
                      <a:pt x="990" y="14"/>
                    </a:cubicBezTo>
                    <a:cubicBezTo>
                      <a:pt x="996" y="14"/>
                      <a:pt x="1003" y="14"/>
                      <a:pt x="1009" y="12"/>
                    </a:cubicBezTo>
                    <a:cubicBezTo>
                      <a:pt x="1015" y="11"/>
                      <a:pt x="1021" y="11"/>
                      <a:pt x="1027" y="12"/>
                    </a:cubicBezTo>
                    <a:cubicBezTo>
                      <a:pt x="1043" y="14"/>
                      <a:pt x="1058" y="13"/>
                      <a:pt x="1073" y="12"/>
                    </a:cubicBezTo>
                    <a:cubicBezTo>
                      <a:pt x="1078" y="11"/>
                      <a:pt x="1082" y="12"/>
                      <a:pt x="1086" y="11"/>
                    </a:cubicBezTo>
                    <a:cubicBezTo>
                      <a:pt x="1106" y="8"/>
                      <a:pt x="1126" y="10"/>
                      <a:pt x="1146" y="11"/>
                    </a:cubicBezTo>
                    <a:cubicBezTo>
                      <a:pt x="1162" y="11"/>
                      <a:pt x="1177" y="10"/>
                      <a:pt x="1192" y="9"/>
                    </a:cubicBezTo>
                    <a:cubicBezTo>
                      <a:pt x="1207" y="9"/>
                      <a:pt x="1222" y="10"/>
                      <a:pt x="1237" y="10"/>
                    </a:cubicBezTo>
                    <a:cubicBezTo>
                      <a:pt x="1252" y="9"/>
                      <a:pt x="1267" y="8"/>
                      <a:pt x="1282" y="7"/>
                    </a:cubicBezTo>
                    <a:cubicBezTo>
                      <a:pt x="1293" y="6"/>
                      <a:pt x="1305" y="6"/>
                      <a:pt x="1316" y="6"/>
                    </a:cubicBezTo>
                    <a:cubicBezTo>
                      <a:pt x="1329" y="6"/>
                      <a:pt x="1341" y="7"/>
                      <a:pt x="1354" y="7"/>
                    </a:cubicBezTo>
                    <a:cubicBezTo>
                      <a:pt x="1354" y="7"/>
                      <a:pt x="1355" y="7"/>
                      <a:pt x="1355" y="7"/>
                    </a:cubicBezTo>
                    <a:cubicBezTo>
                      <a:pt x="1366" y="3"/>
                      <a:pt x="1377" y="6"/>
                      <a:pt x="1389" y="6"/>
                    </a:cubicBezTo>
                    <a:cubicBezTo>
                      <a:pt x="1400" y="6"/>
                      <a:pt x="1412" y="6"/>
                      <a:pt x="1424" y="6"/>
                    </a:cubicBezTo>
                    <a:cubicBezTo>
                      <a:pt x="1432" y="6"/>
                      <a:pt x="1440" y="5"/>
                      <a:pt x="1449" y="4"/>
                    </a:cubicBezTo>
                    <a:cubicBezTo>
                      <a:pt x="1456" y="4"/>
                      <a:pt x="1464" y="5"/>
                      <a:pt x="1472" y="5"/>
                    </a:cubicBezTo>
                    <a:cubicBezTo>
                      <a:pt x="1474" y="5"/>
                      <a:pt x="1475" y="5"/>
                      <a:pt x="1476" y="5"/>
                    </a:cubicBezTo>
                    <a:cubicBezTo>
                      <a:pt x="1499" y="0"/>
                      <a:pt x="1523" y="4"/>
                      <a:pt x="1546" y="3"/>
                    </a:cubicBezTo>
                    <a:cubicBezTo>
                      <a:pt x="1572" y="2"/>
                      <a:pt x="1598" y="2"/>
                      <a:pt x="1624" y="2"/>
                    </a:cubicBezTo>
                    <a:cubicBezTo>
                      <a:pt x="1630" y="2"/>
                      <a:pt x="1636" y="4"/>
                      <a:pt x="1641" y="4"/>
                    </a:cubicBezTo>
                    <a:cubicBezTo>
                      <a:pt x="1647" y="5"/>
                      <a:pt x="1653" y="5"/>
                      <a:pt x="1659" y="4"/>
                    </a:cubicBezTo>
                    <a:cubicBezTo>
                      <a:pt x="1669" y="2"/>
                      <a:pt x="1678" y="3"/>
                      <a:pt x="1688" y="4"/>
                    </a:cubicBezTo>
                    <a:cubicBezTo>
                      <a:pt x="1698" y="5"/>
                      <a:pt x="1708" y="4"/>
                      <a:pt x="1718" y="4"/>
                    </a:cubicBezTo>
                    <a:cubicBezTo>
                      <a:pt x="1722" y="4"/>
                      <a:pt x="1725" y="4"/>
                      <a:pt x="1728" y="4"/>
                    </a:cubicBezTo>
                    <a:cubicBezTo>
                      <a:pt x="1732" y="4"/>
                      <a:pt x="1736" y="5"/>
                      <a:pt x="1739" y="5"/>
                    </a:cubicBezTo>
                    <a:cubicBezTo>
                      <a:pt x="1754" y="2"/>
                      <a:pt x="1769" y="6"/>
                      <a:pt x="1784" y="4"/>
                    </a:cubicBezTo>
                    <a:cubicBezTo>
                      <a:pt x="1792" y="2"/>
                      <a:pt x="1801" y="5"/>
                      <a:pt x="1810" y="6"/>
                    </a:cubicBezTo>
                    <a:cubicBezTo>
                      <a:pt x="1826" y="6"/>
                      <a:pt x="1843" y="6"/>
                      <a:pt x="1860" y="6"/>
                    </a:cubicBezTo>
                    <a:cubicBezTo>
                      <a:pt x="1865" y="6"/>
                      <a:pt x="1870" y="5"/>
                      <a:pt x="1875" y="6"/>
                    </a:cubicBezTo>
                    <a:cubicBezTo>
                      <a:pt x="1890" y="6"/>
                      <a:pt x="1905" y="8"/>
                      <a:pt x="1920" y="8"/>
                    </a:cubicBezTo>
                    <a:cubicBezTo>
                      <a:pt x="1939" y="8"/>
                      <a:pt x="1957" y="7"/>
                      <a:pt x="1976" y="6"/>
                    </a:cubicBezTo>
                    <a:cubicBezTo>
                      <a:pt x="1986" y="5"/>
                      <a:pt x="1997" y="5"/>
                      <a:pt x="2007" y="4"/>
                    </a:cubicBezTo>
                    <a:cubicBezTo>
                      <a:pt x="2009" y="4"/>
                      <a:pt x="2011" y="5"/>
                      <a:pt x="2015" y="5"/>
                    </a:cubicBezTo>
                    <a:cubicBezTo>
                      <a:pt x="2012" y="10"/>
                      <a:pt x="2009" y="13"/>
                      <a:pt x="2006" y="16"/>
                    </a:cubicBezTo>
                    <a:cubicBezTo>
                      <a:pt x="1998" y="24"/>
                      <a:pt x="1990" y="32"/>
                      <a:pt x="1984" y="40"/>
                    </a:cubicBezTo>
                    <a:cubicBezTo>
                      <a:pt x="1972" y="58"/>
                      <a:pt x="1961" y="76"/>
                      <a:pt x="1949" y="94"/>
                    </a:cubicBezTo>
                    <a:cubicBezTo>
                      <a:pt x="1949" y="96"/>
                      <a:pt x="1948" y="97"/>
                      <a:pt x="1947" y="99"/>
                    </a:cubicBezTo>
                    <a:cubicBezTo>
                      <a:pt x="1944" y="112"/>
                      <a:pt x="1936" y="114"/>
                      <a:pt x="1924" y="114"/>
                    </a:cubicBezTo>
                    <a:cubicBezTo>
                      <a:pt x="1887" y="113"/>
                      <a:pt x="1850" y="114"/>
                      <a:pt x="1813" y="114"/>
                    </a:cubicBezTo>
                    <a:cubicBezTo>
                      <a:pt x="1805" y="114"/>
                      <a:pt x="1797" y="115"/>
                      <a:pt x="1789" y="115"/>
                    </a:cubicBezTo>
                    <a:cubicBezTo>
                      <a:pt x="1779" y="116"/>
                      <a:pt x="1768" y="116"/>
                      <a:pt x="1758" y="116"/>
                    </a:cubicBezTo>
                    <a:cubicBezTo>
                      <a:pt x="1748" y="116"/>
                      <a:pt x="1737" y="117"/>
                      <a:pt x="1727" y="117"/>
                    </a:cubicBezTo>
                    <a:cubicBezTo>
                      <a:pt x="1715" y="118"/>
                      <a:pt x="1703" y="116"/>
                      <a:pt x="1691" y="117"/>
                    </a:cubicBezTo>
                    <a:cubicBezTo>
                      <a:pt x="1671" y="118"/>
                      <a:pt x="1650" y="114"/>
                      <a:pt x="1629" y="118"/>
                    </a:cubicBezTo>
                    <a:cubicBezTo>
                      <a:pt x="1620" y="120"/>
                      <a:pt x="1612" y="119"/>
                      <a:pt x="1603" y="120"/>
                    </a:cubicBezTo>
                    <a:cubicBezTo>
                      <a:pt x="1596" y="121"/>
                      <a:pt x="1588" y="121"/>
                      <a:pt x="1581" y="119"/>
                    </a:cubicBezTo>
                    <a:cubicBezTo>
                      <a:pt x="1577" y="118"/>
                      <a:pt x="1572" y="120"/>
                      <a:pt x="1568" y="120"/>
                    </a:cubicBezTo>
                    <a:cubicBezTo>
                      <a:pt x="1553" y="121"/>
                      <a:pt x="1539" y="122"/>
                      <a:pt x="1524" y="122"/>
                    </a:cubicBezTo>
                    <a:cubicBezTo>
                      <a:pt x="1507" y="123"/>
                      <a:pt x="1490" y="124"/>
                      <a:pt x="1472" y="124"/>
                    </a:cubicBezTo>
                    <a:cubicBezTo>
                      <a:pt x="1455" y="124"/>
                      <a:pt x="1437" y="123"/>
                      <a:pt x="1420" y="123"/>
                    </a:cubicBezTo>
                    <a:cubicBezTo>
                      <a:pt x="1412" y="123"/>
                      <a:pt x="1403" y="122"/>
                      <a:pt x="1395" y="124"/>
                    </a:cubicBezTo>
                    <a:cubicBezTo>
                      <a:pt x="1385" y="126"/>
                      <a:pt x="1374" y="126"/>
                      <a:pt x="1363" y="126"/>
                    </a:cubicBezTo>
                    <a:cubicBezTo>
                      <a:pt x="1360" y="126"/>
                      <a:pt x="1356" y="125"/>
                      <a:pt x="1352" y="125"/>
                    </a:cubicBezTo>
                    <a:cubicBezTo>
                      <a:pt x="1350" y="125"/>
                      <a:pt x="1348" y="124"/>
                      <a:pt x="1346" y="124"/>
                    </a:cubicBezTo>
                    <a:cubicBezTo>
                      <a:pt x="1314" y="128"/>
                      <a:pt x="1281" y="126"/>
                      <a:pt x="1249" y="126"/>
                    </a:cubicBezTo>
                    <a:cubicBezTo>
                      <a:pt x="1248" y="126"/>
                      <a:pt x="1247" y="125"/>
                      <a:pt x="1246" y="125"/>
                    </a:cubicBezTo>
                    <a:cubicBezTo>
                      <a:pt x="1228" y="131"/>
                      <a:pt x="1210" y="127"/>
                      <a:pt x="1191" y="128"/>
                    </a:cubicBezTo>
                    <a:cubicBezTo>
                      <a:pt x="1174" y="129"/>
                      <a:pt x="1156" y="129"/>
                      <a:pt x="1138" y="129"/>
                    </a:cubicBezTo>
                    <a:cubicBezTo>
                      <a:pt x="1125" y="129"/>
                      <a:pt x="1111" y="130"/>
                      <a:pt x="1097" y="130"/>
                    </a:cubicBezTo>
                    <a:cubicBezTo>
                      <a:pt x="1096" y="130"/>
                      <a:pt x="1095" y="131"/>
                      <a:pt x="1093" y="130"/>
                    </a:cubicBezTo>
                    <a:cubicBezTo>
                      <a:pt x="1068" y="129"/>
                      <a:pt x="1042" y="130"/>
                      <a:pt x="1016" y="130"/>
                    </a:cubicBezTo>
                    <a:cubicBezTo>
                      <a:pt x="998" y="130"/>
                      <a:pt x="980" y="130"/>
                      <a:pt x="962" y="130"/>
                    </a:cubicBezTo>
                    <a:cubicBezTo>
                      <a:pt x="960" y="130"/>
                      <a:pt x="957" y="130"/>
                      <a:pt x="955" y="130"/>
                    </a:cubicBezTo>
                    <a:cubicBezTo>
                      <a:pt x="947" y="129"/>
                      <a:pt x="939" y="129"/>
                      <a:pt x="931" y="129"/>
                    </a:cubicBezTo>
                    <a:cubicBezTo>
                      <a:pt x="919" y="128"/>
                      <a:pt x="907" y="128"/>
                      <a:pt x="896" y="129"/>
                    </a:cubicBezTo>
                    <a:cubicBezTo>
                      <a:pt x="883" y="129"/>
                      <a:pt x="870" y="129"/>
                      <a:pt x="858" y="130"/>
                    </a:cubicBezTo>
                    <a:cubicBezTo>
                      <a:pt x="855" y="130"/>
                      <a:pt x="852" y="130"/>
                      <a:pt x="849" y="130"/>
                    </a:cubicBezTo>
                    <a:cubicBezTo>
                      <a:pt x="833" y="131"/>
                      <a:pt x="818" y="132"/>
                      <a:pt x="803" y="132"/>
                    </a:cubicBezTo>
                    <a:cubicBezTo>
                      <a:pt x="782" y="132"/>
                      <a:pt x="760" y="131"/>
                      <a:pt x="739" y="131"/>
                    </a:cubicBezTo>
                    <a:cubicBezTo>
                      <a:pt x="725" y="131"/>
                      <a:pt x="711" y="132"/>
                      <a:pt x="697" y="132"/>
                    </a:cubicBezTo>
                    <a:cubicBezTo>
                      <a:pt x="690" y="133"/>
                      <a:pt x="683" y="133"/>
                      <a:pt x="675" y="133"/>
                    </a:cubicBezTo>
                    <a:cubicBezTo>
                      <a:pt x="660" y="134"/>
                      <a:pt x="644" y="133"/>
                      <a:pt x="629" y="133"/>
                    </a:cubicBezTo>
                    <a:cubicBezTo>
                      <a:pt x="625" y="133"/>
                      <a:pt x="621" y="132"/>
                      <a:pt x="617" y="132"/>
                    </a:cubicBezTo>
                    <a:cubicBezTo>
                      <a:pt x="596" y="131"/>
                      <a:pt x="576" y="131"/>
                      <a:pt x="555" y="127"/>
                    </a:cubicBezTo>
                    <a:cubicBezTo>
                      <a:pt x="554" y="127"/>
                      <a:pt x="552" y="127"/>
                      <a:pt x="550" y="127"/>
                    </a:cubicBezTo>
                    <a:cubicBezTo>
                      <a:pt x="541" y="130"/>
                      <a:pt x="533" y="131"/>
                      <a:pt x="523" y="130"/>
                    </a:cubicBezTo>
                    <a:cubicBezTo>
                      <a:pt x="518" y="130"/>
                      <a:pt x="512" y="131"/>
                      <a:pt x="507" y="131"/>
                    </a:cubicBezTo>
                    <a:cubicBezTo>
                      <a:pt x="506" y="131"/>
                      <a:pt x="505" y="130"/>
                      <a:pt x="504" y="131"/>
                    </a:cubicBezTo>
                    <a:cubicBezTo>
                      <a:pt x="495" y="131"/>
                      <a:pt x="486" y="132"/>
                      <a:pt x="477" y="132"/>
                    </a:cubicBezTo>
                    <a:cubicBezTo>
                      <a:pt x="467" y="132"/>
                      <a:pt x="457" y="133"/>
                      <a:pt x="446" y="130"/>
                    </a:cubicBezTo>
                    <a:cubicBezTo>
                      <a:pt x="442" y="129"/>
                      <a:pt x="437" y="130"/>
                      <a:pt x="433" y="131"/>
                    </a:cubicBezTo>
                    <a:cubicBezTo>
                      <a:pt x="421" y="131"/>
                      <a:pt x="409" y="131"/>
                      <a:pt x="398" y="132"/>
                    </a:cubicBezTo>
                    <a:cubicBezTo>
                      <a:pt x="389" y="132"/>
                      <a:pt x="381" y="133"/>
                      <a:pt x="373" y="134"/>
                    </a:cubicBezTo>
                    <a:cubicBezTo>
                      <a:pt x="370" y="134"/>
                      <a:pt x="367" y="134"/>
                      <a:pt x="365" y="134"/>
                    </a:cubicBezTo>
                    <a:cubicBezTo>
                      <a:pt x="355" y="134"/>
                      <a:pt x="346" y="132"/>
                      <a:pt x="337" y="133"/>
                    </a:cubicBezTo>
                    <a:cubicBezTo>
                      <a:pt x="330" y="134"/>
                      <a:pt x="322" y="134"/>
                      <a:pt x="315" y="135"/>
                    </a:cubicBezTo>
                    <a:cubicBezTo>
                      <a:pt x="309" y="136"/>
                      <a:pt x="304" y="139"/>
                      <a:pt x="298" y="135"/>
                    </a:cubicBezTo>
                    <a:cubicBezTo>
                      <a:pt x="296" y="134"/>
                      <a:pt x="292" y="135"/>
                      <a:pt x="290" y="136"/>
                    </a:cubicBezTo>
                    <a:cubicBezTo>
                      <a:pt x="283" y="138"/>
                      <a:pt x="277" y="137"/>
                      <a:pt x="270" y="137"/>
                    </a:cubicBezTo>
                    <a:cubicBezTo>
                      <a:pt x="259" y="135"/>
                      <a:pt x="248" y="138"/>
                      <a:pt x="238" y="139"/>
                    </a:cubicBezTo>
                    <a:cubicBezTo>
                      <a:pt x="235" y="140"/>
                      <a:pt x="232" y="141"/>
                      <a:pt x="228" y="140"/>
                    </a:cubicBezTo>
                    <a:cubicBezTo>
                      <a:pt x="226" y="140"/>
                      <a:pt x="223" y="139"/>
                      <a:pt x="221" y="140"/>
                    </a:cubicBezTo>
                    <a:cubicBezTo>
                      <a:pt x="213" y="144"/>
                      <a:pt x="205" y="142"/>
                      <a:pt x="196" y="142"/>
                    </a:cubicBezTo>
                    <a:cubicBezTo>
                      <a:pt x="187" y="142"/>
                      <a:pt x="177" y="143"/>
                      <a:pt x="168" y="142"/>
                    </a:cubicBezTo>
                    <a:cubicBezTo>
                      <a:pt x="149" y="140"/>
                      <a:pt x="130" y="143"/>
                      <a:pt x="111" y="142"/>
                    </a:cubicBezTo>
                    <a:cubicBezTo>
                      <a:pt x="107" y="142"/>
                      <a:pt x="103" y="144"/>
                      <a:pt x="99" y="145"/>
                    </a:cubicBezTo>
                    <a:cubicBezTo>
                      <a:pt x="97" y="145"/>
                      <a:pt x="95" y="145"/>
                      <a:pt x="93" y="145"/>
                    </a:cubicBezTo>
                    <a:cubicBezTo>
                      <a:pt x="93" y="144"/>
                      <a:pt x="93" y="144"/>
                      <a:pt x="93" y="143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10" name="Freeform 13"/>
              <p:cNvSpPr>
                <a:spLocks noEditPoints="1"/>
              </p:cNvSpPr>
              <p:nvPr/>
            </p:nvSpPr>
            <p:spPr bwMode="auto">
              <a:xfrm>
                <a:off x="2186" y="1647"/>
                <a:ext cx="456" cy="418"/>
              </a:xfrm>
              <a:custGeom>
                <a:avLst/>
                <a:gdLst>
                  <a:gd name="T0" fmla="*/ 202 w 552"/>
                  <a:gd name="T1" fmla="*/ 14 h 506"/>
                  <a:gd name="T2" fmla="*/ 308 w 552"/>
                  <a:gd name="T3" fmla="*/ 1 h 506"/>
                  <a:gd name="T4" fmla="*/ 391 w 552"/>
                  <a:gd name="T5" fmla="*/ 13 h 506"/>
                  <a:gd name="T6" fmla="*/ 422 w 552"/>
                  <a:gd name="T7" fmla="*/ 52 h 506"/>
                  <a:gd name="T8" fmla="*/ 468 w 552"/>
                  <a:gd name="T9" fmla="*/ 72 h 506"/>
                  <a:gd name="T10" fmla="*/ 478 w 552"/>
                  <a:gd name="T11" fmla="*/ 91 h 506"/>
                  <a:gd name="T12" fmla="*/ 489 w 552"/>
                  <a:gd name="T13" fmla="*/ 136 h 506"/>
                  <a:gd name="T14" fmla="*/ 535 w 552"/>
                  <a:gd name="T15" fmla="*/ 201 h 506"/>
                  <a:gd name="T16" fmla="*/ 522 w 552"/>
                  <a:gd name="T17" fmla="*/ 250 h 506"/>
                  <a:gd name="T18" fmla="*/ 534 w 552"/>
                  <a:gd name="T19" fmla="*/ 283 h 506"/>
                  <a:gd name="T20" fmla="*/ 552 w 552"/>
                  <a:gd name="T21" fmla="*/ 307 h 506"/>
                  <a:gd name="T22" fmla="*/ 514 w 552"/>
                  <a:gd name="T23" fmla="*/ 347 h 506"/>
                  <a:gd name="T24" fmla="*/ 522 w 552"/>
                  <a:gd name="T25" fmla="*/ 393 h 506"/>
                  <a:gd name="T26" fmla="*/ 475 w 552"/>
                  <a:gd name="T27" fmla="*/ 405 h 506"/>
                  <a:gd name="T28" fmla="*/ 456 w 552"/>
                  <a:gd name="T29" fmla="*/ 444 h 506"/>
                  <a:gd name="T30" fmla="*/ 417 w 552"/>
                  <a:gd name="T31" fmla="*/ 467 h 506"/>
                  <a:gd name="T32" fmla="*/ 343 w 552"/>
                  <a:gd name="T33" fmla="*/ 491 h 506"/>
                  <a:gd name="T34" fmla="*/ 271 w 552"/>
                  <a:gd name="T35" fmla="*/ 504 h 506"/>
                  <a:gd name="T36" fmla="*/ 169 w 552"/>
                  <a:gd name="T37" fmla="*/ 489 h 506"/>
                  <a:gd name="T38" fmla="*/ 83 w 552"/>
                  <a:gd name="T39" fmla="*/ 434 h 506"/>
                  <a:gd name="T40" fmla="*/ 37 w 552"/>
                  <a:gd name="T41" fmla="*/ 370 h 506"/>
                  <a:gd name="T42" fmla="*/ 7 w 552"/>
                  <a:gd name="T43" fmla="*/ 304 h 506"/>
                  <a:gd name="T44" fmla="*/ 7 w 552"/>
                  <a:gd name="T45" fmla="*/ 266 h 506"/>
                  <a:gd name="T46" fmla="*/ 3 w 552"/>
                  <a:gd name="T47" fmla="*/ 242 h 506"/>
                  <a:gd name="T48" fmla="*/ 8 w 552"/>
                  <a:gd name="T49" fmla="*/ 193 h 506"/>
                  <a:gd name="T50" fmla="*/ 70 w 552"/>
                  <a:gd name="T51" fmla="*/ 92 h 506"/>
                  <a:gd name="T52" fmla="*/ 129 w 552"/>
                  <a:gd name="T53" fmla="*/ 53 h 506"/>
                  <a:gd name="T54" fmla="*/ 182 w 552"/>
                  <a:gd name="T55" fmla="*/ 25 h 506"/>
                  <a:gd name="T56" fmla="*/ 348 w 552"/>
                  <a:gd name="T57" fmla="*/ 125 h 506"/>
                  <a:gd name="T58" fmla="*/ 353 w 552"/>
                  <a:gd name="T59" fmla="*/ 196 h 506"/>
                  <a:gd name="T60" fmla="*/ 364 w 552"/>
                  <a:gd name="T61" fmla="*/ 194 h 506"/>
                  <a:gd name="T62" fmla="*/ 362 w 552"/>
                  <a:gd name="T63" fmla="*/ 119 h 506"/>
                  <a:gd name="T64" fmla="*/ 333 w 552"/>
                  <a:gd name="T65" fmla="*/ 79 h 506"/>
                  <a:gd name="T66" fmla="*/ 348 w 552"/>
                  <a:gd name="T67" fmla="*/ 125 h 506"/>
                  <a:gd name="T68" fmla="*/ 433 w 552"/>
                  <a:gd name="T69" fmla="*/ 449 h 506"/>
                  <a:gd name="T70" fmla="*/ 430 w 552"/>
                  <a:gd name="T71" fmla="*/ 389 h 506"/>
                  <a:gd name="T72" fmla="*/ 410 w 552"/>
                  <a:gd name="T73" fmla="*/ 352 h 506"/>
                  <a:gd name="T74" fmla="*/ 396 w 552"/>
                  <a:gd name="T75" fmla="*/ 351 h 506"/>
                  <a:gd name="T76" fmla="*/ 403 w 552"/>
                  <a:gd name="T77" fmla="*/ 363 h 506"/>
                  <a:gd name="T78" fmla="*/ 405 w 552"/>
                  <a:gd name="T79" fmla="*/ 385 h 506"/>
                  <a:gd name="T80" fmla="*/ 392 w 552"/>
                  <a:gd name="T81" fmla="*/ 412 h 506"/>
                  <a:gd name="T82" fmla="*/ 416 w 552"/>
                  <a:gd name="T83" fmla="*/ 450 h 506"/>
                  <a:gd name="T84" fmla="*/ 175 w 552"/>
                  <a:gd name="T85" fmla="*/ 381 h 506"/>
                  <a:gd name="T86" fmla="*/ 156 w 552"/>
                  <a:gd name="T87" fmla="*/ 299 h 506"/>
                  <a:gd name="T88" fmla="*/ 154 w 552"/>
                  <a:gd name="T89" fmla="*/ 263 h 506"/>
                  <a:gd name="T90" fmla="*/ 147 w 552"/>
                  <a:gd name="T91" fmla="*/ 299 h 506"/>
                  <a:gd name="T92" fmla="*/ 175 w 552"/>
                  <a:gd name="T93" fmla="*/ 381 h 506"/>
                  <a:gd name="T94" fmla="*/ 273 w 552"/>
                  <a:gd name="T95" fmla="*/ 336 h 506"/>
                  <a:gd name="T96" fmla="*/ 266 w 552"/>
                  <a:gd name="T97" fmla="*/ 291 h 5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552" h="506">
                    <a:moveTo>
                      <a:pt x="193" y="22"/>
                    </a:moveTo>
                    <a:cubicBezTo>
                      <a:pt x="193" y="18"/>
                      <a:pt x="198" y="16"/>
                      <a:pt x="202" y="14"/>
                    </a:cubicBezTo>
                    <a:cubicBezTo>
                      <a:pt x="219" y="9"/>
                      <a:pt x="235" y="4"/>
                      <a:pt x="252" y="3"/>
                    </a:cubicBezTo>
                    <a:cubicBezTo>
                      <a:pt x="271" y="2"/>
                      <a:pt x="290" y="0"/>
                      <a:pt x="308" y="1"/>
                    </a:cubicBezTo>
                    <a:cubicBezTo>
                      <a:pt x="323" y="1"/>
                      <a:pt x="337" y="0"/>
                      <a:pt x="351" y="2"/>
                    </a:cubicBezTo>
                    <a:cubicBezTo>
                      <a:pt x="365" y="4"/>
                      <a:pt x="378" y="9"/>
                      <a:pt x="391" y="13"/>
                    </a:cubicBezTo>
                    <a:cubicBezTo>
                      <a:pt x="398" y="15"/>
                      <a:pt x="399" y="22"/>
                      <a:pt x="402" y="27"/>
                    </a:cubicBezTo>
                    <a:cubicBezTo>
                      <a:pt x="406" y="38"/>
                      <a:pt x="413" y="46"/>
                      <a:pt x="422" y="52"/>
                    </a:cubicBezTo>
                    <a:cubicBezTo>
                      <a:pt x="430" y="59"/>
                      <a:pt x="441" y="63"/>
                      <a:pt x="451" y="68"/>
                    </a:cubicBezTo>
                    <a:cubicBezTo>
                      <a:pt x="456" y="70"/>
                      <a:pt x="462" y="71"/>
                      <a:pt x="468" y="72"/>
                    </a:cubicBezTo>
                    <a:cubicBezTo>
                      <a:pt x="471" y="73"/>
                      <a:pt x="475" y="74"/>
                      <a:pt x="479" y="75"/>
                    </a:cubicBezTo>
                    <a:cubicBezTo>
                      <a:pt x="478" y="82"/>
                      <a:pt x="478" y="87"/>
                      <a:pt x="478" y="91"/>
                    </a:cubicBezTo>
                    <a:cubicBezTo>
                      <a:pt x="477" y="99"/>
                      <a:pt x="479" y="105"/>
                      <a:pt x="482" y="112"/>
                    </a:cubicBezTo>
                    <a:cubicBezTo>
                      <a:pt x="486" y="119"/>
                      <a:pt x="487" y="128"/>
                      <a:pt x="489" y="136"/>
                    </a:cubicBezTo>
                    <a:cubicBezTo>
                      <a:pt x="495" y="156"/>
                      <a:pt x="503" y="174"/>
                      <a:pt x="517" y="189"/>
                    </a:cubicBezTo>
                    <a:cubicBezTo>
                      <a:pt x="522" y="194"/>
                      <a:pt x="528" y="197"/>
                      <a:pt x="535" y="201"/>
                    </a:cubicBezTo>
                    <a:cubicBezTo>
                      <a:pt x="532" y="205"/>
                      <a:pt x="530" y="208"/>
                      <a:pt x="527" y="211"/>
                    </a:cubicBezTo>
                    <a:cubicBezTo>
                      <a:pt x="516" y="224"/>
                      <a:pt x="514" y="236"/>
                      <a:pt x="522" y="250"/>
                    </a:cubicBezTo>
                    <a:cubicBezTo>
                      <a:pt x="522" y="251"/>
                      <a:pt x="523" y="252"/>
                      <a:pt x="523" y="252"/>
                    </a:cubicBezTo>
                    <a:cubicBezTo>
                      <a:pt x="522" y="264"/>
                      <a:pt x="531" y="273"/>
                      <a:pt x="534" y="283"/>
                    </a:cubicBezTo>
                    <a:cubicBezTo>
                      <a:pt x="535" y="285"/>
                      <a:pt x="536" y="287"/>
                      <a:pt x="537" y="288"/>
                    </a:cubicBezTo>
                    <a:cubicBezTo>
                      <a:pt x="542" y="294"/>
                      <a:pt x="547" y="300"/>
                      <a:pt x="552" y="307"/>
                    </a:cubicBezTo>
                    <a:cubicBezTo>
                      <a:pt x="548" y="309"/>
                      <a:pt x="544" y="311"/>
                      <a:pt x="541" y="312"/>
                    </a:cubicBezTo>
                    <a:cubicBezTo>
                      <a:pt x="523" y="317"/>
                      <a:pt x="516" y="330"/>
                      <a:pt x="514" y="347"/>
                    </a:cubicBezTo>
                    <a:cubicBezTo>
                      <a:pt x="513" y="359"/>
                      <a:pt x="514" y="371"/>
                      <a:pt x="519" y="382"/>
                    </a:cubicBezTo>
                    <a:cubicBezTo>
                      <a:pt x="521" y="385"/>
                      <a:pt x="521" y="389"/>
                      <a:pt x="522" y="393"/>
                    </a:cubicBezTo>
                    <a:cubicBezTo>
                      <a:pt x="516" y="394"/>
                      <a:pt x="510" y="395"/>
                      <a:pt x="504" y="395"/>
                    </a:cubicBezTo>
                    <a:cubicBezTo>
                      <a:pt x="494" y="396"/>
                      <a:pt x="484" y="400"/>
                      <a:pt x="475" y="405"/>
                    </a:cubicBezTo>
                    <a:cubicBezTo>
                      <a:pt x="469" y="408"/>
                      <a:pt x="467" y="412"/>
                      <a:pt x="468" y="418"/>
                    </a:cubicBezTo>
                    <a:cubicBezTo>
                      <a:pt x="470" y="429"/>
                      <a:pt x="465" y="437"/>
                      <a:pt x="456" y="444"/>
                    </a:cubicBezTo>
                    <a:cubicBezTo>
                      <a:pt x="449" y="449"/>
                      <a:pt x="442" y="454"/>
                      <a:pt x="435" y="459"/>
                    </a:cubicBezTo>
                    <a:cubicBezTo>
                      <a:pt x="429" y="462"/>
                      <a:pt x="423" y="465"/>
                      <a:pt x="417" y="467"/>
                    </a:cubicBezTo>
                    <a:cubicBezTo>
                      <a:pt x="403" y="472"/>
                      <a:pt x="390" y="480"/>
                      <a:pt x="375" y="482"/>
                    </a:cubicBezTo>
                    <a:cubicBezTo>
                      <a:pt x="364" y="484"/>
                      <a:pt x="354" y="488"/>
                      <a:pt x="343" y="491"/>
                    </a:cubicBezTo>
                    <a:cubicBezTo>
                      <a:pt x="328" y="496"/>
                      <a:pt x="312" y="497"/>
                      <a:pt x="297" y="500"/>
                    </a:cubicBezTo>
                    <a:cubicBezTo>
                      <a:pt x="288" y="501"/>
                      <a:pt x="280" y="503"/>
                      <a:pt x="271" y="504"/>
                    </a:cubicBezTo>
                    <a:cubicBezTo>
                      <a:pt x="250" y="506"/>
                      <a:pt x="229" y="503"/>
                      <a:pt x="207" y="500"/>
                    </a:cubicBezTo>
                    <a:cubicBezTo>
                      <a:pt x="194" y="497"/>
                      <a:pt x="181" y="495"/>
                      <a:pt x="169" y="489"/>
                    </a:cubicBezTo>
                    <a:cubicBezTo>
                      <a:pt x="151" y="481"/>
                      <a:pt x="134" y="473"/>
                      <a:pt x="118" y="461"/>
                    </a:cubicBezTo>
                    <a:cubicBezTo>
                      <a:pt x="106" y="453"/>
                      <a:pt x="95" y="443"/>
                      <a:pt x="83" y="434"/>
                    </a:cubicBezTo>
                    <a:cubicBezTo>
                      <a:pt x="72" y="424"/>
                      <a:pt x="63" y="412"/>
                      <a:pt x="56" y="400"/>
                    </a:cubicBezTo>
                    <a:cubicBezTo>
                      <a:pt x="51" y="389"/>
                      <a:pt x="43" y="380"/>
                      <a:pt x="37" y="370"/>
                    </a:cubicBezTo>
                    <a:cubicBezTo>
                      <a:pt x="30" y="358"/>
                      <a:pt x="21" y="347"/>
                      <a:pt x="18" y="332"/>
                    </a:cubicBezTo>
                    <a:cubicBezTo>
                      <a:pt x="16" y="323"/>
                      <a:pt x="10" y="314"/>
                      <a:pt x="7" y="304"/>
                    </a:cubicBezTo>
                    <a:cubicBezTo>
                      <a:pt x="4" y="294"/>
                      <a:pt x="0" y="283"/>
                      <a:pt x="7" y="272"/>
                    </a:cubicBezTo>
                    <a:cubicBezTo>
                      <a:pt x="8" y="270"/>
                      <a:pt x="8" y="268"/>
                      <a:pt x="7" y="266"/>
                    </a:cubicBezTo>
                    <a:cubicBezTo>
                      <a:pt x="7" y="256"/>
                      <a:pt x="6" y="256"/>
                      <a:pt x="12" y="247"/>
                    </a:cubicBezTo>
                    <a:cubicBezTo>
                      <a:pt x="9" y="246"/>
                      <a:pt x="6" y="244"/>
                      <a:pt x="3" y="242"/>
                    </a:cubicBezTo>
                    <a:cubicBezTo>
                      <a:pt x="3" y="233"/>
                      <a:pt x="3" y="224"/>
                      <a:pt x="4" y="215"/>
                    </a:cubicBezTo>
                    <a:cubicBezTo>
                      <a:pt x="4" y="208"/>
                      <a:pt x="5" y="200"/>
                      <a:pt x="8" y="193"/>
                    </a:cubicBezTo>
                    <a:cubicBezTo>
                      <a:pt x="13" y="178"/>
                      <a:pt x="18" y="164"/>
                      <a:pt x="25" y="150"/>
                    </a:cubicBezTo>
                    <a:cubicBezTo>
                      <a:pt x="36" y="127"/>
                      <a:pt x="51" y="108"/>
                      <a:pt x="70" y="92"/>
                    </a:cubicBezTo>
                    <a:cubicBezTo>
                      <a:pt x="78" y="85"/>
                      <a:pt x="87" y="80"/>
                      <a:pt x="95" y="75"/>
                    </a:cubicBezTo>
                    <a:cubicBezTo>
                      <a:pt x="106" y="68"/>
                      <a:pt x="117" y="60"/>
                      <a:pt x="129" y="53"/>
                    </a:cubicBezTo>
                    <a:cubicBezTo>
                      <a:pt x="141" y="46"/>
                      <a:pt x="153" y="40"/>
                      <a:pt x="165" y="34"/>
                    </a:cubicBezTo>
                    <a:cubicBezTo>
                      <a:pt x="171" y="31"/>
                      <a:pt x="176" y="27"/>
                      <a:pt x="182" y="25"/>
                    </a:cubicBezTo>
                    <a:cubicBezTo>
                      <a:pt x="185" y="23"/>
                      <a:pt x="188" y="23"/>
                      <a:pt x="193" y="22"/>
                    </a:cubicBezTo>
                    <a:close/>
                    <a:moveTo>
                      <a:pt x="348" y="125"/>
                    </a:moveTo>
                    <a:cubicBezTo>
                      <a:pt x="335" y="140"/>
                      <a:pt x="328" y="156"/>
                      <a:pt x="334" y="175"/>
                    </a:cubicBezTo>
                    <a:cubicBezTo>
                      <a:pt x="337" y="183"/>
                      <a:pt x="344" y="191"/>
                      <a:pt x="353" y="196"/>
                    </a:cubicBezTo>
                    <a:cubicBezTo>
                      <a:pt x="355" y="194"/>
                      <a:pt x="356" y="193"/>
                      <a:pt x="358" y="191"/>
                    </a:cubicBezTo>
                    <a:cubicBezTo>
                      <a:pt x="360" y="192"/>
                      <a:pt x="362" y="193"/>
                      <a:pt x="364" y="194"/>
                    </a:cubicBezTo>
                    <a:cubicBezTo>
                      <a:pt x="373" y="176"/>
                      <a:pt x="376" y="157"/>
                      <a:pt x="370" y="138"/>
                    </a:cubicBezTo>
                    <a:cubicBezTo>
                      <a:pt x="368" y="132"/>
                      <a:pt x="365" y="125"/>
                      <a:pt x="362" y="119"/>
                    </a:cubicBezTo>
                    <a:cubicBezTo>
                      <a:pt x="355" y="107"/>
                      <a:pt x="347" y="96"/>
                      <a:pt x="340" y="84"/>
                    </a:cubicBezTo>
                    <a:cubicBezTo>
                      <a:pt x="338" y="82"/>
                      <a:pt x="335" y="81"/>
                      <a:pt x="333" y="79"/>
                    </a:cubicBezTo>
                    <a:cubicBezTo>
                      <a:pt x="330" y="76"/>
                      <a:pt x="327" y="76"/>
                      <a:pt x="323" y="80"/>
                    </a:cubicBezTo>
                    <a:cubicBezTo>
                      <a:pt x="331" y="95"/>
                      <a:pt x="340" y="110"/>
                      <a:pt x="348" y="125"/>
                    </a:cubicBezTo>
                    <a:close/>
                    <a:moveTo>
                      <a:pt x="430" y="453"/>
                    </a:moveTo>
                    <a:cubicBezTo>
                      <a:pt x="431" y="452"/>
                      <a:pt x="432" y="451"/>
                      <a:pt x="433" y="449"/>
                    </a:cubicBezTo>
                    <a:cubicBezTo>
                      <a:pt x="433" y="448"/>
                      <a:pt x="434" y="446"/>
                      <a:pt x="434" y="445"/>
                    </a:cubicBezTo>
                    <a:cubicBezTo>
                      <a:pt x="437" y="426"/>
                      <a:pt x="438" y="407"/>
                      <a:pt x="430" y="389"/>
                    </a:cubicBezTo>
                    <a:cubicBezTo>
                      <a:pt x="428" y="384"/>
                      <a:pt x="426" y="380"/>
                      <a:pt x="425" y="375"/>
                    </a:cubicBezTo>
                    <a:cubicBezTo>
                      <a:pt x="422" y="366"/>
                      <a:pt x="417" y="359"/>
                      <a:pt x="410" y="352"/>
                    </a:cubicBezTo>
                    <a:cubicBezTo>
                      <a:pt x="408" y="350"/>
                      <a:pt x="406" y="349"/>
                      <a:pt x="403" y="348"/>
                    </a:cubicBezTo>
                    <a:cubicBezTo>
                      <a:pt x="401" y="348"/>
                      <a:pt x="398" y="350"/>
                      <a:pt x="396" y="351"/>
                    </a:cubicBezTo>
                    <a:cubicBezTo>
                      <a:pt x="395" y="353"/>
                      <a:pt x="396" y="356"/>
                      <a:pt x="397" y="358"/>
                    </a:cubicBezTo>
                    <a:cubicBezTo>
                      <a:pt x="398" y="360"/>
                      <a:pt x="401" y="361"/>
                      <a:pt x="403" y="363"/>
                    </a:cubicBezTo>
                    <a:cubicBezTo>
                      <a:pt x="408" y="368"/>
                      <a:pt x="412" y="374"/>
                      <a:pt x="413" y="381"/>
                    </a:cubicBezTo>
                    <a:cubicBezTo>
                      <a:pt x="410" y="383"/>
                      <a:pt x="407" y="384"/>
                      <a:pt x="405" y="385"/>
                    </a:cubicBezTo>
                    <a:cubicBezTo>
                      <a:pt x="403" y="389"/>
                      <a:pt x="403" y="394"/>
                      <a:pt x="401" y="395"/>
                    </a:cubicBezTo>
                    <a:cubicBezTo>
                      <a:pt x="396" y="400"/>
                      <a:pt x="394" y="406"/>
                      <a:pt x="392" y="412"/>
                    </a:cubicBezTo>
                    <a:cubicBezTo>
                      <a:pt x="389" y="420"/>
                      <a:pt x="391" y="427"/>
                      <a:pt x="395" y="433"/>
                    </a:cubicBezTo>
                    <a:cubicBezTo>
                      <a:pt x="400" y="441"/>
                      <a:pt x="408" y="446"/>
                      <a:pt x="416" y="450"/>
                    </a:cubicBezTo>
                    <a:cubicBezTo>
                      <a:pt x="422" y="446"/>
                      <a:pt x="425" y="452"/>
                      <a:pt x="430" y="453"/>
                    </a:cubicBezTo>
                    <a:close/>
                    <a:moveTo>
                      <a:pt x="175" y="381"/>
                    </a:moveTo>
                    <a:cubicBezTo>
                      <a:pt x="181" y="371"/>
                      <a:pt x="182" y="366"/>
                      <a:pt x="176" y="360"/>
                    </a:cubicBezTo>
                    <a:cubicBezTo>
                      <a:pt x="159" y="343"/>
                      <a:pt x="158" y="321"/>
                      <a:pt x="156" y="299"/>
                    </a:cubicBezTo>
                    <a:cubicBezTo>
                      <a:pt x="155" y="289"/>
                      <a:pt x="156" y="278"/>
                      <a:pt x="156" y="268"/>
                    </a:cubicBezTo>
                    <a:cubicBezTo>
                      <a:pt x="155" y="266"/>
                      <a:pt x="155" y="264"/>
                      <a:pt x="154" y="263"/>
                    </a:cubicBezTo>
                    <a:cubicBezTo>
                      <a:pt x="148" y="262"/>
                      <a:pt x="147" y="266"/>
                      <a:pt x="147" y="269"/>
                    </a:cubicBezTo>
                    <a:cubicBezTo>
                      <a:pt x="147" y="279"/>
                      <a:pt x="146" y="289"/>
                      <a:pt x="147" y="299"/>
                    </a:cubicBezTo>
                    <a:cubicBezTo>
                      <a:pt x="147" y="322"/>
                      <a:pt x="149" y="344"/>
                      <a:pt x="163" y="363"/>
                    </a:cubicBezTo>
                    <a:cubicBezTo>
                      <a:pt x="167" y="369"/>
                      <a:pt x="171" y="375"/>
                      <a:pt x="175" y="381"/>
                    </a:cubicBezTo>
                    <a:close/>
                    <a:moveTo>
                      <a:pt x="260" y="283"/>
                    </a:moveTo>
                    <a:cubicBezTo>
                      <a:pt x="254" y="294"/>
                      <a:pt x="261" y="325"/>
                      <a:pt x="273" y="336"/>
                    </a:cubicBezTo>
                    <a:cubicBezTo>
                      <a:pt x="278" y="330"/>
                      <a:pt x="276" y="323"/>
                      <a:pt x="274" y="317"/>
                    </a:cubicBezTo>
                    <a:cubicBezTo>
                      <a:pt x="270" y="309"/>
                      <a:pt x="267" y="300"/>
                      <a:pt x="266" y="291"/>
                    </a:cubicBezTo>
                    <a:cubicBezTo>
                      <a:pt x="266" y="287"/>
                      <a:pt x="265" y="283"/>
                      <a:pt x="260" y="283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11" name="Freeform 14"/>
              <p:cNvSpPr>
                <a:spLocks/>
              </p:cNvSpPr>
              <p:nvPr/>
            </p:nvSpPr>
            <p:spPr bwMode="auto">
              <a:xfrm>
                <a:off x="1625" y="2599"/>
                <a:ext cx="847" cy="269"/>
              </a:xfrm>
              <a:custGeom>
                <a:avLst/>
                <a:gdLst>
                  <a:gd name="T0" fmla="*/ 348 w 1026"/>
                  <a:gd name="T1" fmla="*/ 9 h 325"/>
                  <a:gd name="T2" fmla="*/ 324 w 1026"/>
                  <a:gd name="T3" fmla="*/ 12 h 325"/>
                  <a:gd name="T4" fmla="*/ 323 w 1026"/>
                  <a:gd name="T5" fmla="*/ 14 h 325"/>
                  <a:gd name="T6" fmla="*/ 334 w 1026"/>
                  <a:gd name="T7" fmla="*/ 17 h 325"/>
                  <a:gd name="T8" fmla="*/ 367 w 1026"/>
                  <a:gd name="T9" fmla="*/ 19 h 325"/>
                  <a:gd name="T10" fmla="*/ 380 w 1026"/>
                  <a:gd name="T11" fmla="*/ 17 h 325"/>
                  <a:gd name="T12" fmla="*/ 411 w 1026"/>
                  <a:gd name="T13" fmla="*/ 22 h 325"/>
                  <a:gd name="T14" fmla="*/ 449 w 1026"/>
                  <a:gd name="T15" fmla="*/ 44 h 325"/>
                  <a:gd name="T16" fmla="*/ 463 w 1026"/>
                  <a:gd name="T17" fmla="*/ 57 h 325"/>
                  <a:gd name="T18" fmla="*/ 498 w 1026"/>
                  <a:gd name="T19" fmla="*/ 97 h 325"/>
                  <a:gd name="T20" fmla="*/ 548 w 1026"/>
                  <a:gd name="T21" fmla="*/ 139 h 325"/>
                  <a:gd name="T22" fmla="*/ 569 w 1026"/>
                  <a:gd name="T23" fmla="*/ 151 h 325"/>
                  <a:gd name="T24" fmla="*/ 608 w 1026"/>
                  <a:gd name="T25" fmla="*/ 175 h 325"/>
                  <a:gd name="T26" fmla="*/ 642 w 1026"/>
                  <a:gd name="T27" fmla="*/ 190 h 325"/>
                  <a:gd name="T28" fmla="*/ 666 w 1026"/>
                  <a:gd name="T29" fmla="*/ 200 h 325"/>
                  <a:gd name="T30" fmla="*/ 671 w 1026"/>
                  <a:gd name="T31" fmla="*/ 202 h 325"/>
                  <a:gd name="T32" fmla="*/ 717 w 1026"/>
                  <a:gd name="T33" fmla="*/ 208 h 325"/>
                  <a:gd name="T34" fmla="*/ 757 w 1026"/>
                  <a:gd name="T35" fmla="*/ 211 h 325"/>
                  <a:gd name="T36" fmla="*/ 780 w 1026"/>
                  <a:gd name="T37" fmla="*/ 210 h 325"/>
                  <a:gd name="T38" fmla="*/ 847 w 1026"/>
                  <a:gd name="T39" fmla="*/ 199 h 325"/>
                  <a:gd name="T40" fmla="*/ 864 w 1026"/>
                  <a:gd name="T41" fmla="*/ 195 h 325"/>
                  <a:gd name="T42" fmla="*/ 879 w 1026"/>
                  <a:gd name="T43" fmla="*/ 189 h 325"/>
                  <a:gd name="T44" fmla="*/ 932 w 1026"/>
                  <a:gd name="T45" fmla="*/ 157 h 325"/>
                  <a:gd name="T46" fmla="*/ 958 w 1026"/>
                  <a:gd name="T47" fmla="*/ 158 h 325"/>
                  <a:gd name="T48" fmla="*/ 999 w 1026"/>
                  <a:gd name="T49" fmla="*/ 181 h 325"/>
                  <a:gd name="T50" fmla="*/ 1012 w 1026"/>
                  <a:gd name="T51" fmla="*/ 201 h 325"/>
                  <a:gd name="T52" fmla="*/ 1016 w 1026"/>
                  <a:gd name="T53" fmla="*/ 257 h 325"/>
                  <a:gd name="T54" fmla="*/ 1025 w 1026"/>
                  <a:gd name="T55" fmla="*/ 296 h 325"/>
                  <a:gd name="T56" fmla="*/ 1026 w 1026"/>
                  <a:gd name="T57" fmla="*/ 305 h 325"/>
                  <a:gd name="T58" fmla="*/ 985 w 1026"/>
                  <a:gd name="T59" fmla="*/ 305 h 325"/>
                  <a:gd name="T60" fmla="*/ 941 w 1026"/>
                  <a:gd name="T61" fmla="*/ 306 h 325"/>
                  <a:gd name="T62" fmla="*/ 902 w 1026"/>
                  <a:gd name="T63" fmla="*/ 307 h 325"/>
                  <a:gd name="T64" fmla="*/ 844 w 1026"/>
                  <a:gd name="T65" fmla="*/ 307 h 325"/>
                  <a:gd name="T66" fmla="*/ 779 w 1026"/>
                  <a:gd name="T67" fmla="*/ 308 h 325"/>
                  <a:gd name="T68" fmla="*/ 738 w 1026"/>
                  <a:gd name="T69" fmla="*/ 310 h 325"/>
                  <a:gd name="T70" fmla="*/ 711 w 1026"/>
                  <a:gd name="T71" fmla="*/ 311 h 325"/>
                  <a:gd name="T72" fmla="*/ 648 w 1026"/>
                  <a:gd name="T73" fmla="*/ 313 h 325"/>
                  <a:gd name="T74" fmla="*/ 559 w 1026"/>
                  <a:gd name="T75" fmla="*/ 317 h 325"/>
                  <a:gd name="T76" fmla="*/ 519 w 1026"/>
                  <a:gd name="T77" fmla="*/ 318 h 325"/>
                  <a:gd name="T78" fmla="*/ 467 w 1026"/>
                  <a:gd name="T79" fmla="*/ 321 h 325"/>
                  <a:gd name="T80" fmla="*/ 435 w 1026"/>
                  <a:gd name="T81" fmla="*/ 322 h 325"/>
                  <a:gd name="T82" fmla="*/ 352 w 1026"/>
                  <a:gd name="T83" fmla="*/ 325 h 325"/>
                  <a:gd name="T84" fmla="*/ 299 w 1026"/>
                  <a:gd name="T85" fmla="*/ 323 h 325"/>
                  <a:gd name="T86" fmla="*/ 271 w 1026"/>
                  <a:gd name="T87" fmla="*/ 323 h 325"/>
                  <a:gd name="T88" fmla="*/ 211 w 1026"/>
                  <a:gd name="T89" fmla="*/ 320 h 325"/>
                  <a:gd name="T90" fmla="*/ 157 w 1026"/>
                  <a:gd name="T91" fmla="*/ 319 h 325"/>
                  <a:gd name="T92" fmla="*/ 96 w 1026"/>
                  <a:gd name="T93" fmla="*/ 297 h 325"/>
                  <a:gd name="T94" fmla="*/ 65 w 1026"/>
                  <a:gd name="T95" fmla="*/ 272 h 325"/>
                  <a:gd name="T96" fmla="*/ 43 w 1026"/>
                  <a:gd name="T97" fmla="*/ 251 h 325"/>
                  <a:gd name="T98" fmla="*/ 13 w 1026"/>
                  <a:gd name="T99" fmla="*/ 213 h 325"/>
                  <a:gd name="T100" fmla="*/ 7 w 1026"/>
                  <a:gd name="T101" fmla="*/ 205 h 325"/>
                  <a:gd name="T102" fmla="*/ 9 w 1026"/>
                  <a:gd name="T103" fmla="*/ 175 h 325"/>
                  <a:gd name="T104" fmla="*/ 15 w 1026"/>
                  <a:gd name="T105" fmla="*/ 165 h 325"/>
                  <a:gd name="T106" fmla="*/ 63 w 1026"/>
                  <a:gd name="T107" fmla="*/ 107 h 325"/>
                  <a:gd name="T108" fmla="*/ 123 w 1026"/>
                  <a:gd name="T109" fmla="*/ 64 h 325"/>
                  <a:gd name="T110" fmla="*/ 189 w 1026"/>
                  <a:gd name="T111" fmla="*/ 31 h 325"/>
                  <a:gd name="T112" fmla="*/ 217 w 1026"/>
                  <a:gd name="T113" fmla="*/ 20 h 325"/>
                  <a:gd name="T114" fmla="*/ 259 w 1026"/>
                  <a:gd name="T115" fmla="*/ 8 h 325"/>
                  <a:gd name="T116" fmla="*/ 264 w 1026"/>
                  <a:gd name="T117" fmla="*/ 7 h 325"/>
                  <a:gd name="T118" fmla="*/ 305 w 1026"/>
                  <a:gd name="T119" fmla="*/ 1 h 325"/>
                  <a:gd name="T120" fmla="*/ 319 w 1026"/>
                  <a:gd name="T121" fmla="*/ 2 h 325"/>
                  <a:gd name="T122" fmla="*/ 348 w 1026"/>
                  <a:gd name="T123" fmla="*/ 7 h 325"/>
                  <a:gd name="T124" fmla="*/ 348 w 1026"/>
                  <a:gd name="T125" fmla="*/ 9 h 3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1026" h="325">
                    <a:moveTo>
                      <a:pt x="348" y="9"/>
                    </a:moveTo>
                    <a:cubicBezTo>
                      <a:pt x="340" y="10"/>
                      <a:pt x="332" y="11"/>
                      <a:pt x="324" y="12"/>
                    </a:cubicBezTo>
                    <a:cubicBezTo>
                      <a:pt x="324" y="13"/>
                      <a:pt x="324" y="13"/>
                      <a:pt x="323" y="14"/>
                    </a:cubicBezTo>
                    <a:cubicBezTo>
                      <a:pt x="327" y="15"/>
                      <a:pt x="331" y="16"/>
                      <a:pt x="334" y="17"/>
                    </a:cubicBezTo>
                    <a:cubicBezTo>
                      <a:pt x="345" y="18"/>
                      <a:pt x="356" y="17"/>
                      <a:pt x="367" y="19"/>
                    </a:cubicBezTo>
                    <a:cubicBezTo>
                      <a:pt x="371" y="19"/>
                      <a:pt x="375" y="18"/>
                      <a:pt x="380" y="17"/>
                    </a:cubicBezTo>
                    <a:cubicBezTo>
                      <a:pt x="391" y="15"/>
                      <a:pt x="401" y="15"/>
                      <a:pt x="411" y="22"/>
                    </a:cubicBezTo>
                    <a:cubicBezTo>
                      <a:pt x="423" y="30"/>
                      <a:pt x="436" y="38"/>
                      <a:pt x="449" y="44"/>
                    </a:cubicBezTo>
                    <a:cubicBezTo>
                      <a:pt x="456" y="48"/>
                      <a:pt x="459" y="52"/>
                      <a:pt x="463" y="57"/>
                    </a:cubicBezTo>
                    <a:cubicBezTo>
                      <a:pt x="474" y="71"/>
                      <a:pt x="485" y="85"/>
                      <a:pt x="498" y="97"/>
                    </a:cubicBezTo>
                    <a:cubicBezTo>
                      <a:pt x="514" y="112"/>
                      <a:pt x="531" y="125"/>
                      <a:pt x="548" y="139"/>
                    </a:cubicBezTo>
                    <a:cubicBezTo>
                      <a:pt x="554" y="144"/>
                      <a:pt x="562" y="147"/>
                      <a:pt x="569" y="151"/>
                    </a:cubicBezTo>
                    <a:cubicBezTo>
                      <a:pt x="582" y="159"/>
                      <a:pt x="594" y="168"/>
                      <a:pt x="608" y="175"/>
                    </a:cubicBezTo>
                    <a:cubicBezTo>
                      <a:pt x="619" y="180"/>
                      <a:pt x="631" y="185"/>
                      <a:pt x="642" y="190"/>
                    </a:cubicBezTo>
                    <a:cubicBezTo>
                      <a:pt x="650" y="193"/>
                      <a:pt x="658" y="197"/>
                      <a:pt x="666" y="200"/>
                    </a:cubicBezTo>
                    <a:cubicBezTo>
                      <a:pt x="668" y="201"/>
                      <a:pt x="669" y="201"/>
                      <a:pt x="671" y="202"/>
                    </a:cubicBezTo>
                    <a:cubicBezTo>
                      <a:pt x="687" y="202"/>
                      <a:pt x="701" y="209"/>
                      <a:pt x="717" y="208"/>
                    </a:cubicBezTo>
                    <a:cubicBezTo>
                      <a:pt x="731" y="208"/>
                      <a:pt x="744" y="211"/>
                      <a:pt x="757" y="211"/>
                    </a:cubicBezTo>
                    <a:cubicBezTo>
                      <a:pt x="765" y="212"/>
                      <a:pt x="772" y="211"/>
                      <a:pt x="780" y="210"/>
                    </a:cubicBezTo>
                    <a:cubicBezTo>
                      <a:pt x="802" y="209"/>
                      <a:pt x="825" y="207"/>
                      <a:pt x="847" y="199"/>
                    </a:cubicBezTo>
                    <a:cubicBezTo>
                      <a:pt x="852" y="197"/>
                      <a:pt x="858" y="197"/>
                      <a:pt x="864" y="195"/>
                    </a:cubicBezTo>
                    <a:cubicBezTo>
                      <a:pt x="869" y="194"/>
                      <a:pt x="874" y="192"/>
                      <a:pt x="879" y="189"/>
                    </a:cubicBezTo>
                    <a:cubicBezTo>
                      <a:pt x="897" y="179"/>
                      <a:pt x="914" y="168"/>
                      <a:pt x="932" y="157"/>
                    </a:cubicBezTo>
                    <a:cubicBezTo>
                      <a:pt x="941" y="151"/>
                      <a:pt x="951" y="152"/>
                      <a:pt x="958" y="158"/>
                    </a:cubicBezTo>
                    <a:cubicBezTo>
                      <a:pt x="971" y="168"/>
                      <a:pt x="985" y="175"/>
                      <a:pt x="999" y="181"/>
                    </a:cubicBezTo>
                    <a:cubicBezTo>
                      <a:pt x="1008" y="185"/>
                      <a:pt x="1012" y="191"/>
                      <a:pt x="1012" y="201"/>
                    </a:cubicBezTo>
                    <a:cubicBezTo>
                      <a:pt x="1013" y="220"/>
                      <a:pt x="1014" y="238"/>
                      <a:pt x="1016" y="257"/>
                    </a:cubicBezTo>
                    <a:cubicBezTo>
                      <a:pt x="1017" y="270"/>
                      <a:pt x="1022" y="283"/>
                      <a:pt x="1025" y="296"/>
                    </a:cubicBezTo>
                    <a:cubicBezTo>
                      <a:pt x="1025" y="299"/>
                      <a:pt x="1026" y="301"/>
                      <a:pt x="1026" y="305"/>
                    </a:cubicBezTo>
                    <a:cubicBezTo>
                      <a:pt x="1012" y="305"/>
                      <a:pt x="999" y="305"/>
                      <a:pt x="985" y="305"/>
                    </a:cubicBezTo>
                    <a:cubicBezTo>
                      <a:pt x="971" y="305"/>
                      <a:pt x="956" y="306"/>
                      <a:pt x="941" y="306"/>
                    </a:cubicBezTo>
                    <a:cubicBezTo>
                      <a:pt x="928" y="306"/>
                      <a:pt x="915" y="307"/>
                      <a:pt x="902" y="307"/>
                    </a:cubicBezTo>
                    <a:cubicBezTo>
                      <a:pt x="882" y="307"/>
                      <a:pt x="863" y="307"/>
                      <a:pt x="844" y="307"/>
                    </a:cubicBezTo>
                    <a:cubicBezTo>
                      <a:pt x="822" y="307"/>
                      <a:pt x="801" y="307"/>
                      <a:pt x="779" y="308"/>
                    </a:cubicBezTo>
                    <a:cubicBezTo>
                      <a:pt x="765" y="308"/>
                      <a:pt x="752" y="310"/>
                      <a:pt x="738" y="310"/>
                    </a:cubicBezTo>
                    <a:cubicBezTo>
                      <a:pt x="729" y="311"/>
                      <a:pt x="720" y="311"/>
                      <a:pt x="711" y="311"/>
                    </a:cubicBezTo>
                    <a:cubicBezTo>
                      <a:pt x="690" y="311"/>
                      <a:pt x="669" y="312"/>
                      <a:pt x="648" y="313"/>
                    </a:cubicBezTo>
                    <a:cubicBezTo>
                      <a:pt x="618" y="314"/>
                      <a:pt x="589" y="316"/>
                      <a:pt x="559" y="317"/>
                    </a:cubicBezTo>
                    <a:cubicBezTo>
                      <a:pt x="546" y="318"/>
                      <a:pt x="532" y="317"/>
                      <a:pt x="519" y="318"/>
                    </a:cubicBezTo>
                    <a:cubicBezTo>
                      <a:pt x="502" y="319"/>
                      <a:pt x="484" y="320"/>
                      <a:pt x="467" y="321"/>
                    </a:cubicBezTo>
                    <a:cubicBezTo>
                      <a:pt x="456" y="322"/>
                      <a:pt x="446" y="321"/>
                      <a:pt x="435" y="322"/>
                    </a:cubicBezTo>
                    <a:cubicBezTo>
                      <a:pt x="407" y="323"/>
                      <a:pt x="379" y="324"/>
                      <a:pt x="352" y="325"/>
                    </a:cubicBezTo>
                    <a:cubicBezTo>
                      <a:pt x="334" y="325"/>
                      <a:pt x="317" y="324"/>
                      <a:pt x="299" y="323"/>
                    </a:cubicBezTo>
                    <a:cubicBezTo>
                      <a:pt x="290" y="323"/>
                      <a:pt x="280" y="323"/>
                      <a:pt x="271" y="323"/>
                    </a:cubicBezTo>
                    <a:cubicBezTo>
                      <a:pt x="251" y="322"/>
                      <a:pt x="231" y="320"/>
                      <a:pt x="211" y="320"/>
                    </a:cubicBezTo>
                    <a:cubicBezTo>
                      <a:pt x="193" y="319"/>
                      <a:pt x="175" y="318"/>
                      <a:pt x="157" y="319"/>
                    </a:cubicBezTo>
                    <a:cubicBezTo>
                      <a:pt x="133" y="320"/>
                      <a:pt x="113" y="312"/>
                      <a:pt x="96" y="297"/>
                    </a:cubicBezTo>
                    <a:cubicBezTo>
                      <a:pt x="86" y="288"/>
                      <a:pt x="75" y="281"/>
                      <a:pt x="65" y="272"/>
                    </a:cubicBezTo>
                    <a:cubicBezTo>
                      <a:pt x="57" y="265"/>
                      <a:pt x="50" y="258"/>
                      <a:pt x="43" y="251"/>
                    </a:cubicBezTo>
                    <a:cubicBezTo>
                      <a:pt x="33" y="239"/>
                      <a:pt x="23" y="226"/>
                      <a:pt x="13" y="213"/>
                    </a:cubicBezTo>
                    <a:cubicBezTo>
                      <a:pt x="11" y="211"/>
                      <a:pt x="9" y="208"/>
                      <a:pt x="7" y="205"/>
                    </a:cubicBezTo>
                    <a:cubicBezTo>
                      <a:pt x="2" y="195"/>
                      <a:pt x="0" y="185"/>
                      <a:pt x="9" y="175"/>
                    </a:cubicBezTo>
                    <a:cubicBezTo>
                      <a:pt x="11" y="172"/>
                      <a:pt x="13" y="168"/>
                      <a:pt x="15" y="165"/>
                    </a:cubicBezTo>
                    <a:cubicBezTo>
                      <a:pt x="25" y="141"/>
                      <a:pt x="43" y="122"/>
                      <a:pt x="63" y="107"/>
                    </a:cubicBezTo>
                    <a:cubicBezTo>
                      <a:pt x="83" y="92"/>
                      <a:pt x="103" y="78"/>
                      <a:pt x="123" y="64"/>
                    </a:cubicBezTo>
                    <a:cubicBezTo>
                      <a:pt x="143" y="49"/>
                      <a:pt x="166" y="40"/>
                      <a:pt x="189" y="31"/>
                    </a:cubicBezTo>
                    <a:cubicBezTo>
                      <a:pt x="199" y="28"/>
                      <a:pt x="208" y="23"/>
                      <a:pt x="217" y="20"/>
                    </a:cubicBezTo>
                    <a:cubicBezTo>
                      <a:pt x="231" y="16"/>
                      <a:pt x="245" y="12"/>
                      <a:pt x="259" y="8"/>
                    </a:cubicBezTo>
                    <a:cubicBezTo>
                      <a:pt x="260" y="8"/>
                      <a:pt x="262" y="8"/>
                      <a:pt x="264" y="7"/>
                    </a:cubicBezTo>
                    <a:cubicBezTo>
                      <a:pt x="277" y="2"/>
                      <a:pt x="291" y="3"/>
                      <a:pt x="305" y="1"/>
                    </a:cubicBezTo>
                    <a:cubicBezTo>
                      <a:pt x="309" y="0"/>
                      <a:pt x="314" y="1"/>
                      <a:pt x="319" y="2"/>
                    </a:cubicBezTo>
                    <a:cubicBezTo>
                      <a:pt x="328" y="3"/>
                      <a:pt x="338" y="5"/>
                      <a:pt x="348" y="7"/>
                    </a:cubicBezTo>
                    <a:cubicBezTo>
                      <a:pt x="348" y="7"/>
                      <a:pt x="348" y="8"/>
                      <a:pt x="348" y="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12" name="Freeform 15"/>
              <p:cNvSpPr>
                <a:spLocks/>
              </p:cNvSpPr>
              <p:nvPr/>
            </p:nvSpPr>
            <p:spPr bwMode="auto">
              <a:xfrm>
                <a:off x="4724" y="1849"/>
                <a:ext cx="540" cy="691"/>
              </a:xfrm>
              <a:custGeom>
                <a:avLst/>
                <a:gdLst>
                  <a:gd name="T0" fmla="*/ 407 w 655"/>
                  <a:gd name="T1" fmla="*/ 778 h 836"/>
                  <a:gd name="T2" fmla="*/ 386 w 655"/>
                  <a:gd name="T3" fmla="*/ 724 h 836"/>
                  <a:gd name="T4" fmla="*/ 366 w 655"/>
                  <a:gd name="T5" fmla="*/ 714 h 836"/>
                  <a:gd name="T6" fmla="*/ 350 w 655"/>
                  <a:gd name="T7" fmla="*/ 812 h 836"/>
                  <a:gd name="T8" fmla="*/ 343 w 655"/>
                  <a:gd name="T9" fmla="*/ 829 h 836"/>
                  <a:gd name="T10" fmla="*/ 281 w 655"/>
                  <a:gd name="T11" fmla="*/ 757 h 836"/>
                  <a:gd name="T12" fmla="*/ 247 w 655"/>
                  <a:gd name="T13" fmla="*/ 714 h 836"/>
                  <a:gd name="T14" fmla="*/ 200 w 655"/>
                  <a:gd name="T15" fmla="*/ 656 h 836"/>
                  <a:gd name="T16" fmla="*/ 196 w 655"/>
                  <a:gd name="T17" fmla="*/ 724 h 836"/>
                  <a:gd name="T18" fmla="*/ 177 w 655"/>
                  <a:gd name="T19" fmla="*/ 703 h 836"/>
                  <a:gd name="T20" fmla="*/ 159 w 655"/>
                  <a:gd name="T21" fmla="*/ 588 h 836"/>
                  <a:gd name="T22" fmla="*/ 195 w 655"/>
                  <a:gd name="T23" fmla="*/ 577 h 836"/>
                  <a:gd name="T24" fmla="*/ 299 w 655"/>
                  <a:gd name="T25" fmla="*/ 618 h 836"/>
                  <a:gd name="T26" fmla="*/ 371 w 655"/>
                  <a:gd name="T27" fmla="*/ 653 h 836"/>
                  <a:gd name="T28" fmla="*/ 415 w 655"/>
                  <a:gd name="T29" fmla="*/ 603 h 836"/>
                  <a:gd name="T30" fmla="*/ 533 w 655"/>
                  <a:gd name="T31" fmla="*/ 560 h 836"/>
                  <a:gd name="T32" fmla="*/ 518 w 655"/>
                  <a:gd name="T33" fmla="*/ 538 h 836"/>
                  <a:gd name="T34" fmla="*/ 516 w 655"/>
                  <a:gd name="T35" fmla="*/ 508 h 836"/>
                  <a:gd name="T36" fmla="*/ 559 w 655"/>
                  <a:gd name="T37" fmla="*/ 454 h 836"/>
                  <a:gd name="T38" fmla="*/ 578 w 655"/>
                  <a:gd name="T39" fmla="*/ 341 h 836"/>
                  <a:gd name="T40" fmla="*/ 556 w 655"/>
                  <a:gd name="T41" fmla="*/ 271 h 836"/>
                  <a:gd name="T42" fmla="*/ 498 w 655"/>
                  <a:gd name="T43" fmla="*/ 286 h 836"/>
                  <a:gd name="T44" fmla="*/ 527 w 655"/>
                  <a:gd name="T45" fmla="*/ 220 h 836"/>
                  <a:gd name="T46" fmla="*/ 454 w 655"/>
                  <a:gd name="T47" fmla="*/ 156 h 836"/>
                  <a:gd name="T48" fmla="*/ 493 w 655"/>
                  <a:gd name="T49" fmla="*/ 115 h 836"/>
                  <a:gd name="T50" fmla="*/ 366 w 655"/>
                  <a:gd name="T51" fmla="*/ 116 h 836"/>
                  <a:gd name="T52" fmla="*/ 297 w 655"/>
                  <a:gd name="T53" fmla="*/ 164 h 836"/>
                  <a:gd name="T54" fmla="*/ 251 w 655"/>
                  <a:gd name="T55" fmla="*/ 224 h 836"/>
                  <a:gd name="T56" fmla="*/ 223 w 655"/>
                  <a:gd name="T57" fmla="*/ 154 h 836"/>
                  <a:gd name="T58" fmla="*/ 195 w 655"/>
                  <a:gd name="T59" fmla="*/ 255 h 836"/>
                  <a:gd name="T60" fmla="*/ 154 w 655"/>
                  <a:gd name="T61" fmla="*/ 180 h 836"/>
                  <a:gd name="T62" fmla="*/ 121 w 655"/>
                  <a:gd name="T63" fmla="*/ 295 h 836"/>
                  <a:gd name="T64" fmla="*/ 61 w 655"/>
                  <a:gd name="T65" fmla="*/ 248 h 836"/>
                  <a:gd name="T66" fmla="*/ 16 w 655"/>
                  <a:gd name="T67" fmla="*/ 289 h 836"/>
                  <a:gd name="T68" fmla="*/ 24 w 655"/>
                  <a:gd name="T69" fmla="*/ 170 h 836"/>
                  <a:gd name="T70" fmla="*/ 88 w 655"/>
                  <a:gd name="T71" fmla="*/ 83 h 836"/>
                  <a:gd name="T72" fmla="*/ 202 w 655"/>
                  <a:gd name="T73" fmla="*/ 24 h 836"/>
                  <a:gd name="T74" fmla="*/ 313 w 655"/>
                  <a:gd name="T75" fmla="*/ 2 h 836"/>
                  <a:gd name="T76" fmla="*/ 412 w 655"/>
                  <a:gd name="T77" fmla="*/ 11 h 836"/>
                  <a:gd name="T78" fmla="*/ 551 w 655"/>
                  <a:gd name="T79" fmla="*/ 78 h 836"/>
                  <a:gd name="T80" fmla="*/ 634 w 655"/>
                  <a:gd name="T81" fmla="*/ 212 h 836"/>
                  <a:gd name="T82" fmla="*/ 649 w 655"/>
                  <a:gd name="T83" fmla="*/ 290 h 836"/>
                  <a:gd name="T84" fmla="*/ 646 w 655"/>
                  <a:gd name="T85" fmla="*/ 372 h 836"/>
                  <a:gd name="T86" fmla="*/ 635 w 655"/>
                  <a:gd name="T87" fmla="*/ 415 h 836"/>
                  <a:gd name="T88" fmla="*/ 574 w 655"/>
                  <a:gd name="T89" fmla="*/ 534 h 836"/>
                  <a:gd name="T90" fmla="*/ 479 w 655"/>
                  <a:gd name="T91" fmla="*/ 669 h 836"/>
                  <a:gd name="T92" fmla="*/ 453 w 655"/>
                  <a:gd name="T93" fmla="*/ 836 h 8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655" h="836">
                    <a:moveTo>
                      <a:pt x="453" y="836"/>
                    </a:moveTo>
                    <a:cubicBezTo>
                      <a:pt x="439" y="828"/>
                      <a:pt x="429" y="819"/>
                      <a:pt x="421" y="808"/>
                    </a:cubicBezTo>
                    <a:cubicBezTo>
                      <a:pt x="415" y="799"/>
                      <a:pt x="411" y="788"/>
                      <a:pt x="407" y="778"/>
                    </a:cubicBezTo>
                    <a:cubicBezTo>
                      <a:pt x="405" y="775"/>
                      <a:pt x="403" y="772"/>
                      <a:pt x="401" y="769"/>
                    </a:cubicBezTo>
                    <a:cubicBezTo>
                      <a:pt x="400" y="767"/>
                      <a:pt x="399" y="765"/>
                      <a:pt x="398" y="763"/>
                    </a:cubicBezTo>
                    <a:cubicBezTo>
                      <a:pt x="394" y="750"/>
                      <a:pt x="389" y="737"/>
                      <a:pt x="386" y="724"/>
                    </a:cubicBezTo>
                    <a:cubicBezTo>
                      <a:pt x="384" y="715"/>
                      <a:pt x="383" y="706"/>
                      <a:pt x="382" y="697"/>
                    </a:cubicBezTo>
                    <a:cubicBezTo>
                      <a:pt x="374" y="694"/>
                      <a:pt x="371" y="696"/>
                      <a:pt x="368" y="703"/>
                    </a:cubicBezTo>
                    <a:cubicBezTo>
                      <a:pt x="367" y="707"/>
                      <a:pt x="366" y="711"/>
                      <a:pt x="366" y="714"/>
                    </a:cubicBezTo>
                    <a:cubicBezTo>
                      <a:pt x="365" y="719"/>
                      <a:pt x="365" y="724"/>
                      <a:pt x="364" y="728"/>
                    </a:cubicBezTo>
                    <a:cubicBezTo>
                      <a:pt x="361" y="741"/>
                      <a:pt x="357" y="753"/>
                      <a:pt x="354" y="766"/>
                    </a:cubicBezTo>
                    <a:cubicBezTo>
                      <a:pt x="349" y="781"/>
                      <a:pt x="349" y="797"/>
                      <a:pt x="350" y="812"/>
                    </a:cubicBezTo>
                    <a:cubicBezTo>
                      <a:pt x="350" y="818"/>
                      <a:pt x="353" y="824"/>
                      <a:pt x="355" y="829"/>
                    </a:cubicBezTo>
                    <a:cubicBezTo>
                      <a:pt x="355" y="831"/>
                      <a:pt x="355" y="833"/>
                      <a:pt x="355" y="836"/>
                    </a:cubicBezTo>
                    <a:cubicBezTo>
                      <a:pt x="350" y="833"/>
                      <a:pt x="346" y="832"/>
                      <a:pt x="343" y="829"/>
                    </a:cubicBezTo>
                    <a:cubicBezTo>
                      <a:pt x="331" y="819"/>
                      <a:pt x="318" y="810"/>
                      <a:pt x="307" y="799"/>
                    </a:cubicBezTo>
                    <a:cubicBezTo>
                      <a:pt x="297" y="788"/>
                      <a:pt x="287" y="775"/>
                      <a:pt x="282" y="760"/>
                    </a:cubicBezTo>
                    <a:cubicBezTo>
                      <a:pt x="282" y="759"/>
                      <a:pt x="281" y="758"/>
                      <a:pt x="281" y="757"/>
                    </a:cubicBezTo>
                    <a:cubicBezTo>
                      <a:pt x="269" y="742"/>
                      <a:pt x="266" y="724"/>
                      <a:pt x="265" y="707"/>
                    </a:cubicBezTo>
                    <a:cubicBezTo>
                      <a:pt x="265" y="706"/>
                      <a:pt x="264" y="705"/>
                      <a:pt x="264" y="704"/>
                    </a:cubicBezTo>
                    <a:cubicBezTo>
                      <a:pt x="254" y="701"/>
                      <a:pt x="248" y="704"/>
                      <a:pt x="247" y="714"/>
                    </a:cubicBezTo>
                    <a:cubicBezTo>
                      <a:pt x="245" y="722"/>
                      <a:pt x="245" y="730"/>
                      <a:pt x="243" y="739"/>
                    </a:cubicBezTo>
                    <a:cubicBezTo>
                      <a:pt x="227" y="707"/>
                      <a:pt x="218" y="674"/>
                      <a:pt x="219" y="638"/>
                    </a:cubicBezTo>
                    <a:cubicBezTo>
                      <a:pt x="207" y="636"/>
                      <a:pt x="199" y="643"/>
                      <a:pt x="200" y="656"/>
                    </a:cubicBezTo>
                    <a:cubicBezTo>
                      <a:pt x="201" y="659"/>
                      <a:pt x="200" y="661"/>
                      <a:pt x="199" y="663"/>
                    </a:cubicBezTo>
                    <a:cubicBezTo>
                      <a:pt x="197" y="672"/>
                      <a:pt x="197" y="680"/>
                      <a:pt x="195" y="688"/>
                    </a:cubicBezTo>
                    <a:cubicBezTo>
                      <a:pt x="192" y="700"/>
                      <a:pt x="197" y="712"/>
                      <a:pt x="196" y="724"/>
                    </a:cubicBezTo>
                    <a:cubicBezTo>
                      <a:pt x="196" y="726"/>
                      <a:pt x="196" y="728"/>
                      <a:pt x="196" y="731"/>
                    </a:cubicBezTo>
                    <a:cubicBezTo>
                      <a:pt x="194" y="730"/>
                      <a:pt x="192" y="729"/>
                      <a:pt x="191" y="728"/>
                    </a:cubicBezTo>
                    <a:cubicBezTo>
                      <a:pt x="186" y="720"/>
                      <a:pt x="181" y="712"/>
                      <a:pt x="177" y="703"/>
                    </a:cubicBezTo>
                    <a:cubicBezTo>
                      <a:pt x="168" y="682"/>
                      <a:pt x="163" y="661"/>
                      <a:pt x="161" y="638"/>
                    </a:cubicBezTo>
                    <a:cubicBezTo>
                      <a:pt x="160" y="632"/>
                      <a:pt x="158" y="626"/>
                      <a:pt x="158" y="619"/>
                    </a:cubicBezTo>
                    <a:cubicBezTo>
                      <a:pt x="158" y="609"/>
                      <a:pt x="159" y="599"/>
                      <a:pt x="159" y="588"/>
                    </a:cubicBezTo>
                    <a:cubicBezTo>
                      <a:pt x="158" y="577"/>
                      <a:pt x="161" y="566"/>
                      <a:pt x="164" y="555"/>
                    </a:cubicBezTo>
                    <a:cubicBezTo>
                      <a:pt x="172" y="560"/>
                      <a:pt x="177" y="568"/>
                      <a:pt x="187" y="569"/>
                    </a:cubicBezTo>
                    <a:cubicBezTo>
                      <a:pt x="190" y="570"/>
                      <a:pt x="192" y="574"/>
                      <a:pt x="195" y="577"/>
                    </a:cubicBezTo>
                    <a:cubicBezTo>
                      <a:pt x="209" y="589"/>
                      <a:pt x="226" y="596"/>
                      <a:pt x="243" y="603"/>
                    </a:cubicBezTo>
                    <a:cubicBezTo>
                      <a:pt x="256" y="609"/>
                      <a:pt x="269" y="614"/>
                      <a:pt x="283" y="615"/>
                    </a:cubicBezTo>
                    <a:cubicBezTo>
                      <a:pt x="288" y="616"/>
                      <a:pt x="294" y="617"/>
                      <a:pt x="299" y="618"/>
                    </a:cubicBezTo>
                    <a:cubicBezTo>
                      <a:pt x="305" y="618"/>
                      <a:pt x="310" y="621"/>
                      <a:pt x="311" y="628"/>
                    </a:cubicBezTo>
                    <a:cubicBezTo>
                      <a:pt x="315" y="641"/>
                      <a:pt x="326" y="645"/>
                      <a:pt x="337" y="648"/>
                    </a:cubicBezTo>
                    <a:cubicBezTo>
                      <a:pt x="349" y="650"/>
                      <a:pt x="360" y="652"/>
                      <a:pt x="371" y="653"/>
                    </a:cubicBezTo>
                    <a:cubicBezTo>
                      <a:pt x="383" y="654"/>
                      <a:pt x="393" y="651"/>
                      <a:pt x="400" y="640"/>
                    </a:cubicBezTo>
                    <a:cubicBezTo>
                      <a:pt x="403" y="634"/>
                      <a:pt x="406" y="629"/>
                      <a:pt x="409" y="622"/>
                    </a:cubicBezTo>
                    <a:cubicBezTo>
                      <a:pt x="411" y="617"/>
                      <a:pt x="413" y="610"/>
                      <a:pt x="415" y="603"/>
                    </a:cubicBezTo>
                    <a:cubicBezTo>
                      <a:pt x="428" y="599"/>
                      <a:pt x="442" y="595"/>
                      <a:pt x="456" y="590"/>
                    </a:cubicBezTo>
                    <a:cubicBezTo>
                      <a:pt x="471" y="584"/>
                      <a:pt x="487" y="578"/>
                      <a:pt x="502" y="572"/>
                    </a:cubicBezTo>
                    <a:cubicBezTo>
                      <a:pt x="512" y="568"/>
                      <a:pt x="521" y="560"/>
                      <a:pt x="533" y="560"/>
                    </a:cubicBezTo>
                    <a:cubicBezTo>
                      <a:pt x="535" y="560"/>
                      <a:pt x="538" y="557"/>
                      <a:pt x="539" y="554"/>
                    </a:cubicBezTo>
                    <a:cubicBezTo>
                      <a:pt x="541" y="550"/>
                      <a:pt x="541" y="546"/>
                      <a:pt x="543" y="541"/>
                    </a:cubicBezTo>
                    <a:cubicBezTo>
                      <a:pt x="534" y="540"/>
                      <a:pt x="526" y="540"/>
                      <a:pt x="518" y="538"/>
                    </a:cubicBezTo>
                    <a:cubicBezTo>
                      <a:pt x="511" y="536"/>
                      <a:pt x="504" y="531"/>
                      <a:pt x="497" y="528"/>
                    </a:cubicBezTo>
                    <a:cubicBezTo>
                      <a:pt x="497" y="521"/>
                      <a:pt x="502" y="520"/>
                      <a:pt x="505" y="517"/>
                    </a:cubicBezTo>
                    <a:cubicBezTo>
                      <a:pt x="509" y="515"/>
                      <a:pt x="512" y="511"/>
                      <a:pt x="516" y="508"/>
                    </a:cubicBezTo>
                    <a:cubicBezTo>
                      <a:pt x="518" y="507"/>
                      <a:pt x="519" y="504"/>
                      <a:pt x="521" y="503"/>
                    </a:cubicBezTo>
                    <a:cubicBezTo>
                      <a:pt x="537" y="494"/>
                      <a:pt x="544" y="478"/>
                      <a:pt x="552" y="463"/>
                    </a:cubicBezTo>
                    <a:cubicBezTo>
                      <a:pt x="554" y="460"/>
                      <a:pt x="556" y="457"/>
                      <a:pt x="559" y="454"/>
                    </a:cubicBezTo>
                    <a:cubicBezTo>
                      <a:pt x="563" y="450"/>
                      <a:pt x="564" y="445"/>
                      <a:pt x="566" y="439"/>
                    </a:cubicBezTo>
                    <a:cubicBezTo>
                      <a:pt x="546" y="440"/>
                      <a:pt x="526" y="439"/>
                      <a:pt x="505" y="433"/>
                    </a:cubicBezTo>
                    <a:cubicBezTo>
                      <a:pt x="543" y="411"/>
                      <a:pt x="568" y="382"/>
                      <a:pt x="578" y="341"/>
                    </a:cubicBezTo>
                    <a:cubicBezTo>
                      <a:pt x="578" y="338"/>
                      <a:pt x="578" y="334"/>
                      <a:pt x="578" y="330"/>
                    </a:cubicBezTo>
                    <a:cubicBezTo>
                      <a:pt x="553" y="335"/>
                      <a:pt x="528" y="340"/>
                      <a:pt x="503" y="341"/>
                    </a:cubicBezTo>
                    <a:cubicBezTo>
                      <a:pt x="526" y="322"/>
                      <a:pt x="546" y="300"/>
                      <a:pt x="556" y="271"/>
                    </a:cubicBezTo>
                    <a:cubicBezTo>
                      <a:pt x="557" y="269"/>
                      <a:pt x="556" y="266"/>
                      <a:pt x="557" y="263"/>
                    </a:cubicBezTo>
                    <a:cubicBezTo>
                      <a:pt x="549" y="264"/>
                      <a:pt x="544" y="268"/>
                      <a:pt x="538" y="271"/>
                    </a:cubicBezTo>
                    <a:cubicBezTo>
                      <a:pt x="526" y="279"/>
                      <a:pt x="512" y="282"/>
                      <a:pt x="498" y="286"/>
                    </a:cubicBezTo>
                    <a:cubicBezTo>
                      <a:pt x="492" y="288"/>
                      <a:pt x="486" y="288"/>
                      <a:pt x="479" y="286"/>
                    </a:cubicBezTo>
                    <a:cubicBezTo>
                      <a:pt x="489" y="276"/>
                      <a:pt x="499" y="267"/>
                      <a:pt x="508" y="257"/>
                    </a:cubicBezTo>
                    <a:cubicBezTo>
                      <a:pt x="518" y="246"/>
                      <a:pt x="523" y="233"/>
                      <a:pt x="527" y="220"/>
                    </a:cubicBezTo>
                    <a:cubicBezTo>
                      <a:pt x="530" y="207"/>
                      <a:pt x="532" y="193"/>
                      <a:pt x="534" y="179"/>
                    </a:cubicBezTo>
                    <a:cubicBezTo>
                      <a:pt x="504" y="168"/>
                      <a:pt x="475" y="159"/>
                      <a:pt x="444" y="179"/>
                    </a:cubicBezTo>
                    <a:cubicBezTo>
                      <a:pt x="445" y="169"/>
                      <a:pt x="449" y="162"/>
                      <a:pt x="454" y="156"/>
                    </a:cubicBezTo>
                    <a:cubicBezTo>
                      <a:pt x="457" y="152"/>
                      <a:pt x="460" y="149"/>
                      <a:pt x="463" y="145"/>
                    </a:cubicBezTo>
                    <a:cubicBezTo>
                      <a:pt x="468" y="138"/>
                      <a:pt x="476" y="135"/>
                      <a:pt x="483" y="132"/>
                    </a:cubicBezTo>
                    <a:cubicBezTo>
                      <a:pt x="490" y="128"/>
                      <a:pt x="493" y="123"/>
                      <a:pt x="493" y="115"/>
                    </a:cubicBezTo>
                    <a:cubicBezTo>
                      <a:pt x="480" y="107"/>
                      <a:pt x="467" y="103"/>
                      <a:pt x="452" y="102"/>
                    </a:cubicBezTo>
                    <a:cubicBezTo>
                      <a:pt x="437" y="101"/>
                      <a:pt x="423" y="100"/>
                      <a:pt x="408" y="102"/>
                    </a:cubicBezTo>
                    <a:cubicBezTo>
                      <a:pt x="393" y="104"/>
                      <a:pt x="379" y="108"/>
                      <a:pt x="366" y="116"/>
                    </a:cubicBezTo>
                    <a:cubicBezTo>
                      <a:pt x="362" y="118"/>
                      <a:pt x="356" y="119"/>
                      <a:pt x="352" y="122"/>
                    </a:cubicBezTo>
                    <a:cubicBezTo>
                      <a:pt x="343" y="126"/>
                      <a:pt x="334" y="131"/>
                      <a:pt x="326" y="137"/>
                    </a:cubicBezTo>
                    <a:cubicBezTo>
                      <a:pt x="315" y="144"/>
                      <a:pt x="306" y="154"/>
                      <a:pt x="297" y="164"/>
                    </a:cubicBezTo>
                    <a:cubicBezTo>
                      <a:pt x="287" y="174"/>
                      <a:pt x="280" y="186"/>
                      <a:pt x="273" y="198"/>
                    </a:cubicBezTo>
                    <a:cubicBezTo>
                      <a:pt x="267" y="208"/>
                      <a:pt x="262" y="218"/>
                      <a:pt x="256" y="229"/>
                    </a:cubicBezTo>
                    <a:cubicBezTo>
                      <a:pt x="254" y="227"/>
                      <a:pt x="252" y="226"/>
                      <a:pt x="251" y="224"/>
                    </a:cubicBezTo>
                    <a:cubicBezTo>
                      <a:pt x="244" y="202"/>
                      <a:pt x="235" y="181"/>
                      <a:pt x="236" y="158"/>
                    </a:cubicBezTo>
                    <a:cubicBezTo>
                      <a:pt x="236" y="155"/>
                      <a:pt x="237" y="150"/>
                      <a:pt x="232" y="148"/>
                    </a:cubicBezTo>
                    <a:cubicBezTo>
                      <a:pt x="228" y="147"/>
                      <a:pt x="225" y="151"/>
                      <a:pt x="223" y="154"/>
                    </a:cubicBezTo>
                    <a:cubicBezTo>
                      <a:pt x="216" y="166"/>
                      <a:pt x="211" y="178"/>
                      <a:pt x="204" y="190"/>
                    </a:cubicBezTo>
                    <a:cubicBezTo>
                      <a:pt x="200" y="197"/>
                      <a:pt x="200" y="205"/>
                      <a:pt x="199" y="213"/>
                    </a:cubicBezTo>
                    <a:cubicBezTo>
                      <a:pt x="199" y="227"/>
                      <a:pt x="197" y="241"/>
                      <a:pt x="195" y="255"/>
                    </a:cubicBezTo>
                    <a:cubicBezTo>
                      <a:pt x="195" y="256"/>
                      <a:pt x="194" y="257"/>
                      <a:pt x="193" y="259"/>
                    </a:cubicBezTo>
                    <a:cubicBezTo>
                      <a:pt x="179" y="251"/>
                      <a:pt x="173" y="237"/>
                      <a:pt x="165" y="224"/>
                    </a:cubicBezTo>
                    <a:cubicBezTo>
                      <a:pt x="157" y="211"/>
                      <a:pt x="154" y="197"/>
                      <a:pt x="154" y="180"/>
                    </a:cubicBezTo>
                    <a:cubicBezTo>
                      <a:pt x="142" y="186"/>
                      <a:pt x="140" y="196"/>
                      <a:pt x="138" y="206"/>
                    </a:cubicBezTo>
                    <a:cubicBezTo>
                      <a:pt x="133" y="228"/>
                      <a:pt x="130" y="249"/>
                      <a:pt x="126" y="271"/>
                    </a:cubicBezTo>
                    <a:cubicBezTo>
                      <a:pt x="125" y="279"/>
                      <a:pt x="123" y="287"/>
                      <a:pt x="121" y="295"/>
                    </a:cubicBezTo>
                    <a:cubicBezTo>
                      <a:pt x="108" y="282"/>
                      <a:pt x="87" y="233"/>
                      <a:pt x="84" y="207"/>
                    </a:cubicBezTo>
                    <a:cubicBezTo>
                      <a:pt x="78" y="208"/>
                      <a:pt x="74" y="212"/>
                      <a:pt x="72" y="217"/>
                    </a:cubicBezTo>
                    <a:cubicBezTo>
                      <a:pt x="68" y="227"/>
                      <a:pt x="63" y="237"/>
                      <a:pt x="61" y="248"/>
                    </a:cubicBezTo>
                    <a:cubicBezTo>
                      <a:pt x="55" y="268"/>
                      <a:pt x="47" y="288"/>
                      <a:pt x="39" y="308"/>
                    </a:cubicBezTo>
                    <a:cubicBezTo>
                      <a:pt x="39" y="310"/>
                      <a:pt x="37" y="311"/>
                      <a:pt x="36" y="313"/>
                    </a:cubicBezTo>
                    <a:cubicBezTo>
                      <a:pt x="28" y="306"/>
                      <a:pt x="18" y="301"/>
                      <a:pt x="16" y="289"/>
                    </a:cubicBezTo>
                    <a:cubicBezTo>
                      <a:pt x="15" y="287"/>
                      <a:pt x="14" y="284"/>
                      <a:pt x="12" y="282"/>
                    </a:cubicBezTo>
                    <a:cubicBezTo>
                      <a:pt x="5" y="274"/>
                      <a:pt x="5" y="265"/>
                      <a:pt x="4" y="255"/>
                    </a:cubicBezTo>
                    <a:cubicBezTo>
                      <a:pt x="0" y="225"/>
                      <a:pt x="11" y="197"/>
                      <a:pt x="24" y="170"/>
                    </a:cubicBezTo>
                    <a:cubicBezTo>
                      <a:pt x="29" y="160"/>
                      <a:pt x="35" y="151"/>
                      <a:pt x="41" y="142"/>
                    </a:cubicBezTo>
                    <a:cubicBezTo>
                      <a:pt x="44" y="137"/>
                      <a:pt x="46" y="131"/>
                      <a:pt x="49" y="126"/>
                    </a:cubicBezTo>
                    <a:cubicBezTo>
                      <a:pt x="60" y="109"/>
                      <a:pt x="73" y="96"/>
                      <a:pt x="88" y="83"/>
                    </a:cubicBezTo>
                    <a:cubicBezTo>
                      <a:pt x="99" y="74"/>
                      <a:pt x="111" y="67"/>
                      <a:pt x="124" y="61"/>
                    </a:cubicBezTo>
                    <a:cubicBezTo>
                      <a:pt x="133" y="57"/>
                      <a:pt x="141" y="50"/>
                      <a:pt x="151" y="46"/>
                    </a:cubicBezTo>
                    <a:cubicBezTo>
                      <a:pt x="168" y="38"/>
                      <a:pt x="183" y="27"/>
                      <a:pt x="202" y="24"/>
                    </a:cubicBezTo>
                    <a:cubicBezTo>
                      <a:pt x="213" y="22"/>
                      <a:pt x="223" y="19"/>
                      <a:pt x="233" y="16"/>
                    </a:cubicBezTo>
                    <a:cubicBezTo>
                      <a:pt x="234" y="15"/>
                      <a:pt x="235" y="15"/>
                      <a:pt x="236" y="15"/>
                    </a:cubicBezTo>
                    <a:cubicBezTo>
                      <a:pt x="262" y="10"/>
                      <a:pt x="287" y="5"/>
                      <a:pt x="313" y="2"/>
                    </a:cubicBezTo>
                    <a:cubicBezTo>
                      <a:pt x="325" y="0"/>
                      <a:pt x="337" y="2"/>
                      <a:pt x="349" y="3"/>
                    </a:cubicBezTo>
                    <a:cubicBezTo>
                      <a:pt x="358" y="4"/>
                      <a:pt x="367" y="3"/>
                      <a:pt x="376" y="5"/>
                    </a:cubicBezTo>
                    <a:cubicBezTo>
                      <a:pt x="388" y="6"/>
                      <a:pt x="400" y="9"/>
                      <a:pt x="412" y="11"/>
                    </a:cubicBezTo>
                    <a:cubicBezTo>
                      <a:pt x="424" y="13"/>
                      <a:pt x="435" y="15"/>
                      <a:pt x="446" y="17"/>
                    </a:cubicBezTo>
                    <a:cubicBezTo>
                      <a:pt x="471" y="22"/>
                      <a:pt x="494" y="31"/>
                      <a:pt x="515" y="45"/>
                    </a:cubicBezTo>
                    <a:cubicBezTo>
                      <a:pt x="528" y="53"/>
                      <a:pt x="540" y="66"/>
                      <a:pt x="551" y="78"/>
                    </a:cubicBezTo>
                    <a:cubicBezTo>
                      <a:pt x="566" y="96"/>
                      <a:pt x="580" y="116"/>
                      <a:pt x="594" y="136"/>
                    </a:cubicBezTo>
                    <a:cubicBezTo>
                      <a:pt x="603" y="150"/>
                      <a:pt x="613" y="164"/>
                      <a:pt x="619" y="180"/>
                    </a:cubicBezTo>
                    <a:cubicBezTo>
                      <a:pt x="623" y="191"/>
                      <a:pt x="630" y="201"/>
                      <a:pt x="634" y="212"/>
                    </a:cubicBezTo>
                    <a:cubicBezTo>
                      <a:pt x="640" y="226"/>
                      <a:pt x="648" y="240"/>
                      <a:pt x="649" y="256"/>
                    </a:cubicBezTo>
                    <a:cubicBezTo>
                      <a:pt x="651" y="265"/>
                      <a:pt x="652" y="275"/>
                      <a:pt x="649" y="284"/>
                    </a:cubicBezTo>
                    <a:cubicBezTo>
                      <a:pt x="649" y="286"/>
                      <a:pt x="648" y="289"/>
                      <a:pt x="649" y="290"/>
                    </a:cubicBezTo>
                    <a:cubicBezTo>
                      <a:pt x="655" y="304"/>
                      <a:pt x="650" y="318"/>
                      <a:pt x="650" y="332"/>
                    </a:cubicBezTo>
                    <a:cubicBezTo>
                      <a:pt x="651" y="337"/>
                      <a:pt x="650" y="341"/>
                      <a:pt x="650" y="346"/>
                    </a:cubicBezTo>
                    <a:cubicBezTo>
                      <a:pt x="648" y="355"/>
                      <a:pt x="647" y="363"/>
                      <a:pt x="646" y="372"/>
                    </a:cubicBezTo>
                    <a:cubicBezTo>
                      <a:pt x="645" y="380"/>
                      <a:pt x="644" y="387"/>
                      <a:pt x="638" y="393"/>
                    </a:cubicBezTo>
                    <a:cubicBezTo>
                      <a:pt x="634" y="397"/>
                      <a:pt x="634" y="401"/>
                      <a:pt x="636" y="406"/>
                    </a:cubicBezTo>
                    <a:cubicBezTo>
                      <a:pt x="637" y="409"/>
                      <a:pt x="636" y="412"/>
                      <a:pt x="635" y="415"/>
                    </a:cubicBezTo>
                    <a:cubicBezTo>
                      <a:pt x="632" y="427"/>
                      <a:pt x="628" y="438"/>
                      <a:pt x="623" y="450"/>
                    </a:cubicBezTo>
                    <a:cubicBezTo>
                      <a:pt x="617" y="466"/>
                      <a:pt x="609" y="482"/>
                      <a:pt x="601" y="497"/>
                    </a:cubicBezTo>
                    <a:cubicBezTo>
                      <a:pt x="593" y="511"/>
                      <a:pt x="584" y="523"/>
                      <a:pt x="574" y="534"/>
                    </a:cubicBezTo>
                    <a:cubicBezTo>
                      <a:pt x="558" y="552"/>
                      <a:pt x="542" y="571"/>
                      <a:pt x="526" y="589"/>
                    </a:cubicBezTo>
                    <a:cubicBezTo>
                      <a:pt x="525" y="591"/>
                      <a:pt x="523" y="592"/>
                      <a:pt x="522" y="594"/>
                    </a:cubicBezTo>
                    <a:cubicBezTo>
                      <a:pt x="508" y="619"/>
                      <a:pt x="493" y="644"/>
                      <a:pt x="479" y="669"/>
                    </a:cubicBezTo>
                    <a:cubicBezTo>
                      <a:pt x="466" y="694"/>
                      <a:pt x="461" y="721"/>
                      <a:pt x="457" y="748"/>
                    </a:cubicBezTo>
                    <a:cubicBezTo>
                      <a:pt x="454" y="776"/>
                      <a:pt x="453" y="803"/>
                      <a:pt x="453" y="830"/>
                    </a:cubicBezTo>
                    <a:cubicBezTo>
                      <a:pt x="453" y="832"/>
                      <a:pt x="453" y="833"/>
                      <a:pt x="453" y="836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13" name="Freeform 16"/>
              <p:cNvSpPr>
                <a:spLocks noEditPoints="1"/>
              </p:cNvSpPr>
              <p:nvPr/>
            </p:nvSpPr>
            <p:spPr bwMode="auto">
              <a:xfrm>
                <a:off x="2122" y="2318"/>
                <a:ext cx="344" cy="445"/>
              </a:xfrm>
              <a:custGeom>
                <a:avLst/>
                <a:gdLst>
                  <a:gd name="T0" fmla="*/ 69 w 417"/>
                  <a:gd name="T1" fmla="*/ 500 h 538"/>
                  <a:gd name="T2" fmla="*/ 33 w 417"/>
                  <a:gd name="T3" fmla="*/ 432 h 538"/>
                  <a:gd name="T4" fmla="*/ 8 w 417"/>
                  <a:gd name="T5" fmla="*/ 411 h 538"/>
                  <a:gd name="T6" fmla="*/ 23 w 417"/>
                  <a:gd name="T7" fmla="*/ 412 h 538"/>
                  <a:gd name="T8" fmla="*/ 55 w 417"/>
                  <a:gd name="T9" fmla="*/ 429 h 538"/>
                  <a:gd name="T10" fmla="*/ 44 w 417"/>
                  <a:gd name="T11" fmla="*/ 387 h 538"/>
                  <a:gd name="T12" fmla="*/ 23 w 417"/>
                  <a:gd name="T13" fmla="*/ 348 h 538"/>
                  <a:gd name="T14" fmla="*/ 21 w 417"/>
                  <a:gd name="T15" fmla="*/ 330 h 538"/>
                  <a:gd name="T16" fmla="*/ 51 w 417"/>
                  <a:gd name="T17" fmla="*/ 359 h 538"/>
                  <a:gd name="T18" fmla="*/ 68 w 417"/>
                  <a:gd name="T19" fmla="*/ 355 h 538"/>
                  <a:gd name="T20" fmla="*/ 62 w 417"/>
                  <a:gd name="T21" fmla="*/ 316 h 538"/>
                  <a:gd name="T22" fmla="*/ 43 w 417"/>
                  <a:gd name="T23" fmla="*/ 255 h 538"/>
                  <a:gd name="T24" fmla="*/ 46 w 417"/>
                  <a:gd name="T25" fmla="*/ 251 h 538"/>
                  <a:gd name="T26" fmla="*/ 64 w 417"/>
                  <a:gd name="T27" fmla="*/ 243 h 538"/>
                  <a:gd name="T28" fmla="*/ 53 w 417"/>
                  <a:gd name="T29" fmla="*/ 187 h 538"/>
                  <a:gd name="T30" fmla="*/ 18 w 417"/>
                  <a:gd name="T31" fmla="*/ 135 h 538"/>
                  <a:gd name="T32" fmla="*/ 20 w 417"/>
                  <a:gd name="T33" fmla="*/ 100 h 538"/>
                  <a:gd name="T34" fmla="*/ 97 w 417"/>
                  <a:gd name="T35" fmla="*/ 93 h 538"/>
                  <a:gd name="T36" fmla="*/ 109 w 417"/>
                  <a:gd name="T37" fmla="*/ 77 h 538"/>
                  <a:gd name="T38" fmla="*/ 85 w 417"/>
                  <a:gd name="T39" fmla="*/ 54 h 538"/>
                  <a:gd name="T40" fmla="*/ 67 w 417"/>
                  <a:gd name="T41" fmla="*/ 34 h 538"/>
                  <a:gd name="T42" fmla="*/ 139 w 417"/>
                  <a:gd name="T43" fmla="*/ 33 h 538"/>
                  <a:gd name="T44" fmla="*/ 151 w 417"/>
                  <a:gd name="T45" fmla="*/ 16 h 538"/>
                  <a:gd name="T46" fmla="*/ 244 w 417"/>
                  <a:gd name="T47" fmla="*/ 29 h 538"/>
                  <a:gd name="T48" fmla="*/ 257 w 417"/>
                  <a:gd name="T49" fmla="*/ 49 h 538"/>
                  <a:gd name="T50" fmla="*/ 280 w 417"/>
                  <a:gd name="T51" fmla="*/ 50 h 538"/>
                  <a:gd name="T52" fmla="*/ 332 w 417"/>
                  <a:gd name="T53" fmla="*/ 92 h 538"/>
                  <a:gd name="T54" fmla="*/ 384 w 417"/>
                  <a:gd name="T55" fmla="*/ 157 h 538"/>
                  <a:gd name="T56" fmla="*/ 400 w 417"/>
                  <a:gd name="T57" fmla="*/ 194 h 538"/>
                  <a:gd name="T58" fmla="*/ 414 w 417"/>
                  <a:gd name="T59" fmla="*/ 231 h 538"/>
                  <a:gd name="T60" fmla="*/ 413 w 417"/>
                  <a:gd name="T61" fmla="*/ 260 h 538"/>
                  <a:gd name="T62" fmla="*/ 409 w 417"/>
                  <a:gd name="T63" fmla="*/ 266 h 538"/>
                  <a:gd name="T64" fmla="*/ 412 w 417"/>
                  <a:gd name="T65" fmla="*/ 355 h 538"/>
                  <a:gd name="T66" fmla="*/ 384 w 417"/>
                  <a:gd name="T67" fmla="*/ 431 h 538"/>
                  <a:gd name="T68" fmla="*/ 348 w 417"/>
                  <a:gd name="T69" fmla="*/ 474 h 538"/>
                  <a:gd name="T70" fmla="*/ 294 w 417"/>
                  <a:gd name="T71" fmla="*/ 508 h 538"/>
                  <a:gd name="T72" fmla="*/ 169 w 417"/>
                  <a:gd name="T73" fmla="*/ 538 h 538"/>
                  <a:gd name="T74" fmla="*/ 106 w 417"/>
                  <a:gd name="T75" fmla="*/ 532 h 538"/>
                  <a:gd name="T76" fmla="*/ 71 w 417"/>
                  <a:gd name="T77" fmla="*/ 514 h 538"/>
                  <a:gd name="T78" fmla="*/ 75 w 417"/>
                  <a:gd name="T79" fmla="*/ 495 h 538"/>
                  <a:gd name="T80" fmla="*/ 318 w 417"/>
                  <a:gd name="T81" fmla="*/ 224 h 538"/>
                  <a:gd name="T82" fmla="*/ 309 w 417"/>
                  <a:gd name="T83" fmla="*/ 264 h 538"/>
                  <a:gd name="T84" fmla="*/ 295 w 417"/>
                  <a:gd name="T85" fmla="*/ 353 h 538"/>
                  <a:gd name="T86" fmla="*/ 290 w 417"/>
                  <a:gd name="T87" fmla="*/ 371 h 538"/>
                  <a:gd name="T88" fmla="*/ 308 w 417"/>
                  <a:gd name="T89" fmla="*/ 361 h 538"/>
                  <a:gd name="T90" fmla="*/ 324 w 417"/>
                  <a:gd name="T91" fmla="*/ 243 h 538"/>
                  <a:gd name="T92" fmla="*/ 162 w 417"/>
                  <a:gd name="T93" fmla="*/ 79 h 538"/>
                  <a:gd name="T94" fmla="*/ 157 w 417"/>
                  <a:gd name="T95" fmla="*/ 133 h 538"/>
                  <a:gd name="T96" fmla="*/ 151 w 417"/>
                  <a:gd name="T97" fmla="*/ 183 h 538"/>
                  <a:gd name="T98" fmla="*/ 167 w 417"/>
                  <a:gd name="T99" fmla="*/ 189 h 538"/>
                  <a:gd name="T100" fmla="*/ 165 w 417"/>
                  <a:gd name="T101" fmla="*/ 82 h 538"/>
                  <a:gd name="T102" fmla="*/ 148 w 417"/>
                  <a:gd name="T103" fmla="*/ 365 h 538"/>
                  <a:gd name="T104" fmla="*/ 135 w 417"/>
                  <a:gd name="T105" fmla="*/ 338 h 538"/>
                  <a:gd name="T106" fmla="*/ 127 w 417"/>
                  <a:gd name="T107" fmla="*/ 384 h 538"/>
                  <a:gd name="T108" fmla="*/ 106 w 417"/>
                  <a:gd name="T109" fmla="*/ 444 h 538"/>
                  <a:gd name="T110" fmla="*/ 111 w 417"/>
                  <a:gd name="T111" fmla="*/ 457 h 538"/>
                  <a:gd name="T112" fmla="*/ 134 w 417"/>
                  <a:gd name="T113" fmla="*/ 423 h 538"/>
                  <a:gd name="T114" fmla="*/ 199 w 417"/>
                  <a:gd name="T115" fmla="*/ 325 h 538"/>
                  <a:gd name="T116" fmla="*/ 229 w 417"/>
                  <a:gd name="T117" fmla="*/ 292 h 538"/>
                  <a:gd name="T118" fmla="*/ 226 w 417"/>
                  <a:gd name="T119" fmla="*/ 271 h 538"/>
                  <a:gd name="T120" fmla="*/ 214 w 417"/>
                  <a:gd name="T121" fmla="*/ 264 h 538"/>
                  <a:gd name="T122" fmla="*/ 206 w 417"/>
                  <a:gd name="T123" fmla="*/ 305 h 5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417" h="538">
                    <a:moveTo>
                      <a:pt x="73" y="494"/>
                    </a:moveTo>
                    <a:cubicBezTo>
                      <a:pt x="72" y="496"/>
                      <a:pt x="71" y="498"/>
                      <a:pt x="69" y="500"/>
                    </a:cubicBezTo>
                    <a:cubicBezTo>
                      <a:pt x="66" y="493"/>
                      <a:pt x="63" y="486"/>
                      <a:pt x="60" y="479"/>
                    </a:cubicBezTo>
                    <a:cubicBezTo>
                      <a:pt x="54" y="462"/>
                      <a:pt x="45" y="446"/>
                      <a:pt x="33" y="432"/>
                    </a:cubicBezTo>
                    <a:cubicBezTo>
                      <a:pt x="29" y="428"/>
                      <a:pt x="26" y="423"/>
                      <a:pt x="21" y="420"/>
                    </a:cubicBezTo>
                    <a:cubicBezTo>
                      <a:pt x="17" y="416"/>
                      <a:pt x="13" y="414"/>
                      <a:pt x="8" y="411"/>
                    </a:cubicBezTo>
                    <a:cubicBezTo>
                      <a:pt x="6" y="410"/>
                      <a:pt x="4" y="409"/>
                      <a:pt x="3" y="406"/>
                    </a:cubicBezTo>
                    <a:cubicBezTo>
                      <a:pt x="12" y="404"/>
                      <a:pt x="18" y="408"/>
                      <a:pt x="23" y="412"/>
                    </a:cubicBezTo>
                    <a:cubicBezTo>
                      <a:pt x="31" y="419"/>
                      <a:pt x="37" y="426"/>
                      <a:pt x="44" y="433"/>
                    </a:cubicBezTo>
                    <a:cubicBezTo>
                      <a:pt x="47" y="436"/>
                      <a:pt x="55" y="434"/>
                      <a:pt x="55" y="429"/>
                    </a:cubicBezTo>
                    <a:cubicBezTo>
                      <a:pt x="56" y="425"/>
                      <a:pt x="55" y="420"/>
                      <a:pt x="54" y="416"/>
                    </a:cubicBezTo>
                    <a:cubicBezTo>
                      <a:pt x="51" y="406"/>
                      <a:pt x="48" y="397"/>
                      <a:pt x="44" y="387"/>
                    </a:cubicBezTo>
                    <a:cubicBezTo>
                      <a:pt x="40" y="375"/>
                      <a:pt x="37" y="363"/>
                      <a:pt x="26" y="354"/>
                    </a:cubicBezTo>
                    <a:cubicBezTo>
                      <a:pt x="24" y="352"/>
                      <a:pt x="24" y="350"/>
                      <a:pt x="23" y="348"/>
                    </a:cubicBezTo>
                    <a:cubicBezTo>
                      <a:pt x="18" y="341"/>
                      <a:pt x="13" y="334"/>
                      <a:pt x="8" y="327"/>
                    </a:cubicBezTo>
                    <a:cubicBezTo>
                      <a:pt x="13" y="325"/>
                      <a:pt x="17" y="328"/>
                      <a:pt x="21" y="330"/>
                    </a:cubicBezTo>
                    <a:cubicBezTo>
                      <a:pt x="28" y="336"/>
                      <a:pt x="36" y="343"/>
                      <a:pt x="43" y="349"/>
                    </a:cubicBezTo>
                    <a:cubicBezTo>
                      <a:pt x="46" y="352"/>
                      <a:pt x="48" y="356"/>
                      <a:pt x="51" y="359"/>
                    </a:cubicBezTo>
                    <a:cubicBezTo>
                      <a:pt x="54" y="363"/>
                      <a:pt x="56" y="365"/>
                      <a:pt x="61" y="363"/>
                    </a:cubicBezTo>
                    <a:cubicBezTo>
                      <a:pt x="66" y="362"/>
                      <a:pt x="67" y="358"/>
                      <a:pt x="68" y="355"/>
                    </a:cubicBezTo>
                    <a:cubicBezTo>
                      <a:pt x="68" y="354"/>
                      <a:pt x="68" y="353"/>
                      <a:pt x="68" y="353"/>
                    </a:cubicBezTo>
                    <a:cubicBezTo>
                      <a:pt x="63" y="341"/>
                      <a:pt x="65" y="328"/>
                      <a:pt x="62" y="316"/>
                    </a:cubicBezTo>
                    <a:cubicBezTo>
                      <a:pt x="60" y="304"/>
                      <a:pt x="58" y="292"/>
                      <a:pt x="54" y="280"/>
                    </a:cubicBezTo>
                    <a:cubicBezTo>
                      <a:pt x="51" y="271"/>
                      <a:pt x="46" y="263"/>
                      <a:pt x="43" y="255"/>
                    </a:cubicBezTo>
                    <a:cubicBezTo>
                      <a:pt x="42" y="253"/>
                      <a:pt x="41" y="250"/>
                      <a:pt x="41" y="247"/>
                    </a:cubicBezTo>
                    <a:cubicBezTo>
                      <a:pt x="43" y="248"/>
                      <a:pt x="44" y="249"/>
                      <a:pt x="46" y="251"/>
                    </a:cubicBezTo>
                    <a:cubicBezTo>
                      <a:pt x="49" y="255"/>
                      <a:pt x="52" y="256"/>
                      <a:pt x="56" y="254"/>
                    </a:cubicBezTo>
                    <a:cubicBezTo>
                      <a:pt x="61" y="252"/>
                      <a:pt x="63" y="248"/>
                      <a:pt x="64" y="243"/>
                    </a:cubicBezTo>
                    <a:cubicBezTo>
                      <a:pt x="64" y="243"/>
                      <a:pt x="64" y="242"/>
                      <a:pt x="64" y="241"/>
                    </a:cubicBezTo>
                    <a:cubicBezTo>
                      <a:pt x="62" y="223"/>
                      <a:pt x="59" y="204"/>
                      <a:pt x="53" y="187"/>
                    </a:cubicBezTo>
                    <a:cubicBezTo>
                      <a:pt x="47" y="170"/>
                      <a:pt x="38" y="156"/>
                      <a:pt x="27" y="143"/>
                    </a:cubicBezTo>
                    <a:cubicBezTo>
                      <a:pt x="25" y="140"/>
                      <a:pt x="21" y="138"/>
                      <a:pt x="18" y="135"/>
                    </a:cubicBezTo>
                    <a:cubicBezTo>
                      <a:pt x="12" y="129"/>
                      <a:pt x="7" y="123"/>
                      <a:pt x="0" y="116"/>
                    </a:cubicBezTo>
                    <a:cubicBezTo>
                      <a:pt x="7" y="110"/>
                      <a:pt x="13" y="105"/>
                      <a:pt x="20" y="100"/>
                    </a:cubicBezTo>
                    <a:cubicBezTo>
                      <a:pt x="37" y="88"/>
                      <a:pt x="56" y="83"/>
                      <a:pt x="77" y="88"/>
                    </a:cubicBezTo>
                    <a:cubicBezTo>
                      <a:pt x="84" y="90"/>
                      <a:pt x="90" y="91"/>
                      <a:pt x="97" y="93"/>
                    </a:cubicBezTo>
                    <a:cubicBezTo>
                      <a:pt x="102" y="94"/>
                      <a:pt x="106" y="93"/>
                      <a:pt x="109" y="89"/>
                    </a:cubicBezTo>
                    <a:cubicBezTo>
                      <a:pt x="111" y="85"/>
                      <a:pt x="112" y="81"/>
                      <a:pt x="109" y="77"/>
                    </a:cubicBezTo>
                    <a:cubicBezTo>
                      <a:pt x="106" y="74"/>
                      <a:pt x="104" y="70"/>
                      <a:pt x="101" y="68"/>
                    </a:cubicBezTo>
                    <a:cubicBezTo>
                      <a:pt x="96" y="63"/>
                      <a:pt x="91" y="59"/>
                      <a:pt x="85" y="54"/>
                    </a:cubicBezTo>
                    <a:cubicBezTo>
                      <a:pt x="79" y="48"/>
                      <a:pt x="72" y="43"/>
                      <a:pt x="66" y="37"/>
                    </a:cubicBezTo>
                    <a:cubicBezTo>
                      <a:pt x="66" y="35"/>
                      <a:pt x="67" y="35"/>
                      <a:pt x="67" y="34"/>
                    </a:cubicBezTo>
                    <a:cubicBezTo>
                      <a:pt x="83" y="32"/>
                      <a:pt x="98" y="27"/>
                      <a:pt x="115" y="30"/>
                    </a:cubicBezTo>
                    <a:cubicBezTo>
                      <a:pt x="123" y="31"/>
                      <a:pt x="131" y="32"/>
                      <a:pt x="139" y="33"/>
                    </a:cubicBezTo>
                    <a:cubicBezTo>
                      <a:pt x="143" y="33"/>
                      <a:pt x="148" y="34"/>
                      <a:pt x="152" y="29"/>
                    </a:cubicBezTo>
                    <a:cubicBezTo>
                      <a:pt x="154" y="25"/>
                      <a:pt x="154" y="21"/>
                      <a:pt x="151" y="16"/>
                    </a:cubicBezTo>
                    <a:cubicBezTo>
                      <a:pt x="148" y="11"/>
                      <a:pt x="146" y="6"/>
                      <a:pt x="143" y="0"/>
                    </a:cubicBezTo>
                    <a:cubicBezTo>
                      <a:pt x="179" y="5"/>
                      <a:pt x="213" y="12"/>
                      <a:pt x="244" y="29"/>
                    </a:cubicBezTo>
                    <a:cubicBezTo>
                      <a:pt x="244" y="33"/>
                      <a:pt x="245" y="36"/>
                      <a:pt x="246" y="39"/>
                    </a:cubicBezTo>
                    <a:cubicBezTo>
                      <a:pt x="247" y="47"/>
                      <a:pt x="249" y="49"/>
                      <a:pt x="257" y="49"/>
                    </a:cubicBezTo>
                    <a:cubicBezTo>
                      <a:pt x="259" y="49"/>
                      <a:pt x="262" y="49"/>
                      <a:pt x="264" y="47"/>
                    </a:cubicBezTo>
                    <a:cubicBezTo>
                      <a:pt x="271" y="44"/>
                      <a:pt x="275" y="46"/>
                      <a:pt x="280" y="50"/>
                    </a:cubicBezTo>
                    <a:cubicBezTo>
                      <a:pt x="286" y="54"/>
                      <a:pt x="292" y="59"/>
                      <a:pt x="298" y="62"/>
                    </a:cubicBezTo>
                    <a:cubicBezTo>
                      <a:pt x="311" y="70"/>
                      <a:pt x="322" y="81"/>
                      <a:pt x="332" y="92"/>
                    </a:cubicBezTo>
                    <a:cubicBezTo>
                      <a:pt x="336" y="97"/>
                      <a:pt x="341" y="101"/>
                      <a:pt x="345" y="105"/>
                    </a:cubicBezTo>
                    <a:cubicBezTo>
                      <a:pt x="360" y="120"/>
                      <a:pt x="374" y="137"/>
                      <a:pt x="384" y="157"/>
                    </a:cubicBezTo>
                    <a:cubicBezTo>
                      <a:pt x="388" y="164"/>
                      <a:pt x="392" y="172"/>
                      <a:pt x="391" y="178"/>
                    </a:cubicBezTo>
                    <a:cubicBezTo>
                      <a:pt x="395" y="184"/>
                      <a:pt x="398" y="189"/>
                      <a:pt x="400" y="194"/>
                    </a:cubicBezTo>
                    <a:cubicBezTo>
                      <a:pt x="405" y="204"/>
                      <a:pt x="409" y="215"/>
                      <a:pt x="413" y="226"/>
                    </a:cubicBezTo>
                    <a:cubicBezTo>
                      <a:pt x="413" y="228"/>
                      <a:pt x="414" y="230"/>
                      <a:pt x="414" y="231"/>
                    </a:cubicBezTo>
                    <a:cubicBezTo>
                      <a:pt x="417" y="240"/>
                      <a:pt x="416" y="248"/>
                      <a:pt x="407" y="253"/>
                    </a:cubicBezTo>
                    <a:cubicBezTo>
                      <a:pt x="410" y="256"/>
                      <a:pt x="411" y="258"/>
                      <a:pt x="413" y="260"/>
                    </a:cubicBezTo>
                    <a:cubicBezTo>
                      <a:pt x="412" y="261"/>
                      <a:pt x="410" y="262"/>
                      <a:pt x="408" y="263"/>
                    </a:cubicBezTo>
                    <a:cubicBezTo>
                      <a:pt x="409" y="264"/>
                      <a:pt x="409" y="266"/>
                      <a:pt x="409" y="266"/>
                    </a:cubicBezTo>
                    <a:cubicBezTo>
                      <a:pt x="416" y="270"/>
                      <a:pt x="417" y="276"/>
                      <a:pt x="417" y="283"/>
                    </a:cubicBezTo>
                    <a:cubicBezTo>
                      <a:pt x="416" y="307"/>
                      <a:pt x="415" y="331"/>
                      <a:pt x="412" y="355"/>
                    </a:cubicBezTo>
                    <a:cubicBezTo>
                      <a:pt x="409" y="373"/>
                      <a:pt x="403" y="390"/>
                      <a:pt x="397" y="407"/>
                    </a:cubicBezTo>
                    <a:cubicBezTo>
                      <a:pt x="394" y="415"/>
                      <a:pt x="389" y="423"/>
                      <a:pt x="384" y="431"/>
                    </a:cubicBezTo>
                    <a:cubicBezTo>
                      <a:pt x="373" y="445"/>
                      <a:pt x="361" y="458"/>
                      <a:pt x="350" y="471"/>
                    </a:cubicBezTo>
                    <a:cubicBezTo>
                      <a:pt x="349" y="472"/>
                      <a:pt x="349" y="473"/>
                      <a:pt x="348" y="474"/>
                    </a:cubicBezTo>
                    <a:cubicBezTo>
                      <a:pt x="336" y="476"/>
                      <a:pt x="332" y="487"/>
                      <a:pt x="322" y="492"/>
                    </a:cubicBezTo>
                    <a:cubicBezTo>
                      <a:pt x="312" y="497"/>
                      <a:pt x="303" y="502"/>
                      <a:pt x="294" y="508"/>
                    </a:cubicBezTo>
                    <a:cubicBezTo>
                      <a:pt x="268" y="525"/>
                      <a:pt x="239" y="530"/>
                      <a:pt x="210" y="534"/>
                    </a:cubicBezTo>
                    <a:cubicBezTo>
                      <a:pt x="196" y="536"/>
                      <a:pt x="183" y="538"/>
                      <a:pt x="169" y="538"/>
                    </a:cubicBezTo>
                    <a:cubicBezTo>
                      <a:pt x="152" y="537"/>
                      <a:pt x="135" y="536"/>
                      <a:pt x="118" y="535"/>
                    </a:cubicBezTo>
                    <a:cubicBezTo>
                      <a:pt x="114" y="535"/>
                      <a:pt x="110" y="533"/>
                      <a:pt x="106" y="532"/>
                    </a:cubicBezTo>
                    <a:cubicBezTo>
                      <a:pt x="98" y="531"/>
                      <a:pt x="90" y="529"/>
                      <a:pt x="82" y="528"/>
                    </a:cubicBezTo>
                    <a:cubicBezTo>
                      <a:pt x="74" y="526"/>
                      <a:pt x="71" y="522"/>
                      <a:pt x="71" y="514"/>
                    </a:cubicBezTo>
                    <a:cubicBezTo>
                      <a:pt x="71" y="510"/>
                      <a:pt x="72" y="507"/>
                      <a:pt x="72" y="503"/>
                    </a:cubicBezTo>
                    <a:cubicBezTo>
                      <a:pt x="73" y="500"/>
                      <a:pt x="74" y="498"/>
                      <a:pt x="75" y="495"/>
                    </a:cubicBezTo>
                    <a:cubicBezTo>
                      <a:pt x="74" y="495"/>
                      <a:pt x="74" y="494"/>
                      <a:pt x="73" y="494"/>
                    </a:cubicBezTo>
                    <a:close/>
                    <a:moveTo>
                      <a:pt x="318" y="224"/>
                    </a:moveTo>
                    <a:cubicBezTo>
                      <a:pt x="305" y="230"/>
                      <a:pt x="305" y="231"/>
                      <a:pt x="307" y="244"/>
                    </a:cubicBezTo>
                    <a:cubicBezTo>
                      <a:pt x="308" y="251"/>
                      <a:pt x="309" y="257"/>
                      <a:pt x="309" y="264"/>
                    </a:cubicBezTo>
                    <a:cubicBezTo>
                      <a:pt x="310" y="271"/>
                      <a:pt x="309" y="278"/>
                      <a:pt x="309" y="285"/>
                    </a:cubicBezTo>
                    <a:cubicBezTo>
                      <a:pt x="311" y="309"/>
                      <a:pt x="306" y="332"/>
                      <a:pt x="295" y="353"/>
                    </a:cubicBezTo>
                    <a:cubicBezTo>
                      <a:pt x="293" y="356"/>
                      <a:pt x="291" y="359"/>
                      <a:pt x="290" y="363"/>
                    </a:cubicBezTo>
                    <a:cubicBezTo>
                      <a:pt x="288" y="365"/>
                      <a:pt x="287" y="368"/>
                      <a:pt x="290" y="371"/>
                    </a:cubicBezTo>
                    <a:cubicBezTo>
                      <a:pt x="294" y="373"/>
                      <a:pt x="297" y="374"/>
                      <a:pt x="300" y="370"/>
                    </a:cubicBezTo>
                    <a:cubicBezTo>
                      <a:pt x="303" y="367"/>
                      <a:pt x="306" y="365"/>
                      <a:pt x="308" y="361"/>
                    </a:cubicBezTo>
                    <a:cubicBezTo>
                      <a:pt x="320" y="338"/>
                      <a:pt x="328" y="313"/>
                      <a:pt x="327" y="287"/>
                    </a:cubicBezTo>
                    <a:cubicBezTo>
                      <a:pt x="326" y="272"/>
                      <a:pt x="325" y="258"/>
                      <a:pt x="324" y="243"/>
                    </a:cubicBezTo>
                    <a:cubicBezTo>
                      <a:pt x="323" y="236"/>
                      <a:pt x="324" y="229"/>
                      <a:pt x="318" y="224"/>
                    </a:cubicBezTo>
                    <a:close/>
                    <a:moveTo>
                      <a:pt x="162" y="79"/>
                    </a:moveTo>
                    <a:cubicBezTo>
                      <a:pt x="153" y="83"/>
                      <a:pt x="150" y="91"/>
                      <a:pt x="152" y="100"/>
                    </a:cubicBezTo>
                    <a:cubicBezTo>
                      <a:pt x="155" y="111"/>
                      <a:pt x="155" y="122"/>
                      <a:pt x="157" y="133"/>
                    </a:cubicBezTo>
                    <a:cubicBezTo>
                      <a:pt x="159" y="142"/>
                      <a:pt x="156" y="151"/>
                      <a:pt x="157" y="159"/>
                    </a:cubicBezTo>
                    <a:cubicBezTo>
                      <a:pt x="157" y="169"/>
                      <a:pt x="154" y="176"/>
                      <a:pt x="151" y="183"/>
                    </a:cubicBezTo>
                    <a:cubicBezTo>
                      <a:pt x="150" y="186"/>
                      <a:pt x="148" y="188"/>
                      <a:pt x="147" y="190"/>
                    </a:cubicBezTo>
                    <a:cubicBezTo>
                      <a:pt x="156" y="199"/>
                      <a:pt x="162" y="199"/>
                      <a:pt x="167" y="189"/>
                    </a:cubicBezTo>
                    <a:cubicBezTo>
                      <a:pt x="178" y="170"/>
                      <a:pt x="179" y="149"/>
                      <a:pt x="178" y="128"/>
                    </a:cubicBezTo>
                    <a:cubicBezTo>
                      <a:pt x="178" y="111"/>
                      <a:pt x="171" y="97"/>
                      <a:pt x="165" y="82"/>
                    </a:cubicBezTo>
                    <a:cubicBezTo>
                      <a:pt x="164" y="81"/>
                      <a:pt x="163" y="80"/>
                      <a:pt x="162" y="79"/>
                    </a:cubicBezTo>
                    <a:close/>
                    <a:moveTo>
                      <a:pt x="148" y="365"/>
                    </a:moveTo>
                    <a:cubicBezTo>
                      <a:pt x="147" y="358"/>
                      <a:pt x="147" y="351"/>
                      <a:pt x="146" y="344"/>
                    </a:cubicBezTo>
                    <a:cubicBezTo>
                      <a:pt x="145" y="338"/>
                      <a:pt x="140" y="336"/>
                      <a:pt x="135" y="338"/>
                    </a:cubicBezTo>
                    <a:cubicBezTo>
                      <a:pt x="132" y="339"/>
                      <a:pt x="123" y="351"/>
                      <a:pt x="124" y="355"/>
                    </a:cubicBezTo>
                    <a:cubicBezTo>
                      <a:pt x="127" y="365"/>
                      <a:pt x="126" y="374"/>
                      <a:pt x="127" y="384"/>
                    </a:cubicBezTo>
                    <a:cubicBezTo>
                      <a:pt x="128" y="399"/>
                      <a:pt x="125" y="412"/>
                      <a:pt x="118" y="424"/>
                    </a:cubicBezTo>
                    <a:cubicBezTo>
                      <a:pt x="114" y="431"/>
                      <a:pt x="110" y="437"/>
                      <a:pt x="106" y="444"/>
                    </a:cubicBezTo>
                    <a:cubicBezTo>
                      <a:pt x="105" y="446"/>
                      <a:pt x="104" y="448"/>
                      <a:pt x="104" y="450"/>
                    </a:cubicBezTo>
                    <a:cubicBezTo>
                      <a:pt x="102" y="456"/>
                      <a:pt x="105" y="459"/>
                      <a:pt x="111" y="457"/>
                    </a:cubicBezTo>
                    <a:cubicBezTo>
                      <a:pt x="117" y="455"/>
                      <a:pt x="121" y="451"/>
                      <a:pt x="123" y="446"/>
                    </a:cubicBezTo>
                    <a:cubicBezTo>
                      <a:pt x="127" y="439"/>
                      <a:pt x="131" y="431"/>
                      <a:pt x="134" y="423"/>
                    </a:cubicBezTo>
                    <a:cubicBezTo>
                      <a:pt x="142" y="405"/>
                      <a:pt x="150" y="386"/>
                      <a:pt x="148" y="365"/>
                    </a:cubicBezTo>
                    <a:close/>
                    <a:moveTo>
                      <a:pt x="199" y="325"/>
                    </a:moveTo>
                    <a:cubicBezTo>
                      <a:pt x="201" y="325"/>
                      <a:pt x="204" y="325"/>
                      <a:pt x="205" y="324"/>
                    </a:cubicBezTo>
                    <a:cubicBezTo>
                      <a:pt x="216" y="315"/>
                      <a:pt x="227" y="307"/>
                      <a:pt x="229" y="292"/>
                    </a:cubicBezTo>
                    <a:cubicBezTo>
                      <a:pt x="229" y="289"/>
                      <a:pt x="229" y="285"/>
                      <a:pt x="230" y="282"/>
                    </a:cubicBezTo>
                    <a:cubicBezTo>
                      <a:pt x="232" y="277"/>
                      <a:pt x="231" y="274"/>
                      <a:pt x="226" y="271"/>
                    </a:cubicBezTo>
                    <a:cubicBezTo>
                      <a:pt x="223" y="269"/>
                      <a:pt x="221" y="265"/>
                      <a:pt x="218" y="262"/>
                    </a:cubicBezTo>
                    <a:cubicBezTo>
                      <a:pt x="217" y="262"/>
                      <a:pt x="215" y="263"/>
                      <a:pt x="214" y="264"/>
                    </a:cubicBezTo>
                    <a:cubicBezTo>
                      <a:pt x="207" y="270"/>
                      <a:pt x="207" y="277"/>
                      <a:pt x="209" y="284"/>
                    </a:cubicBezTo>
                    <a:cubicBezTo>
                      <a:pt x="210" y="291"/>
                      <a:pt x="210" y="299"/>
                      <a:pt x="206" y="305"/>
                    </a:cubicBezTo>
                    <a:cubicBezTo>
                      <a:pt x="201" y="310"/>
                      <a:pt x="197" y="316"/>
                      <a:pt x="199" y="325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14" name="Freeform 17"/>
              <p:cNvSpPr>
                <a:spLocks noEditPoints="1"/>
              </p:cNvSpPr>
              <p:nvPr/>
            </p:nvSpPr>
            <p:spPr bwMode="auto">
              <a:xfrm>
                <a:off x="4787" y="1943"/>
                <a:ext cx="402" cy="402"/>
              </a:xfrm>
              <a:custGeom>
                <a:avLst/>
                <a:gdLst>
                  <a:gd name="T0" fmla="*/ 354 w 488"/>
                  <a:gd name="T1" fmla="*/ 77 h 486"/>
                  <a:gd name="T2" fmla="*/ 364 w 488"/>
                  <a:gd name="T3" fmla="*/ 83 h 486"/>
                  <a:gd name="T4" fmla="*/ 435 w 488"/>
                  <a:gd name="T5" fmla="*/ 70 h 486"/>
                  <a:gd name="T6" fmla="*/ 434 w 488"/>
                  <a:gd name="T7" fmla="*/ 122 h 486"/>
                  <a:gd name="T8" fmla="*/ 391 w 488"/>
                  <a:gd name="T9" fmla="*/ 162 h 486"/>
                  <a:gd name="T10" fmla="*/ 367 w 488"/>
                  <a:gd name="T11" fmla="*/ 171 h 486"/>
                  <a:gd name="T12" fmla="*/ 402 w 488"/>
                  <a:gd name="T13" fmla="*/ 188 h 486"/>
                  <a:gd name="T14" fmla="*/ 459 w 488"/>
                  <a:gd name="T15" fmla="*/ 173 h 486"/>
                  <a:gd name="T16" fmla="*/ 397 w 488"/>
                  <a:gd name="T17" fmla="*/ 224 h 486"/>
                  <a:gd name="T18" fmla="*/ 391 w 488"/>
                  <a:gd name="T19" fmla="*/ 242 h 486"/>
                  <a:gd name="T20" fmla="*/ 436 w 488"/>
                  <a:gd name="T21" fmla="*/ 242 h 486"/>
                  <a:gd name="T22" fmla="*/ 488 w 488"/>
                  <a:gd name="T23" fmla="*/ 232 h 486"/>
                  <a:gd name="T24" fmla="*/ 454 w 488"/>
                  <a:gd name="T25" fmla="*/ 286 h 486"/>
                  <a:gd name="T26" fmla="*/ 403 w 488"/>
                  <a:gd name="T27" fmla="*/ 330 h 486"/>
                  <a:gd name="T28" fmla="*/ 461 w 488"/>
                  <a:gd name="T29" fmla="*/ 339 h 486"/>
                  <a:gd name="T30" fmla="*/ 449 w 488"/>
                  <a:gd name="T31" fmla="*/ 370 h 486"/>
                  <a:gd name="T32" fmla="*/ 403 w 488"/>
                  <a:gd name="T33" fmla="*/ 421 h 486"/>
                  <a:gd name="T34" fmla="*/ 409 w 488"/>
                  <a:gd name="T35" fmla="*/ 451 h 486"/>
                  <a:gd name="T36" fmla="*/ 302 w 488"/>
                  <a:gd name="T37" fmla="*/ 484 h 486"/>
                  <a:gd name="T38" fmla="*/ 244 w 488"/>
                  <a:gd name="T39" fmla="*/ 483 h 486"/>
                  <a:gd name="T40" fmla="*/ 182 w 488"/>
                  <a:gd name="T41" fmla="*/ 474 h 486"/>
                  <a:gd name="T42" fmla="*/ 67 w 488"/>
                  <a:gd name="T43" fmla="*/ 395 h 486"/>
                  <a:gd name="T44" fmla="*/ 38 w 488"/>
                  <a:gd name="T45" fmla="*/ 352 h 486"/>
                  <a:gd name="T46" fmla="*/ 12 w 488"/>
                  <a:gd name="T47" fmla="*/ 281 h 486"/>
                  <a:gd name="T48" fmla="*/ 7 w 488"/>
                  <a:gd name="T49" fmla="*/ 185 h 486"/>
                  <a:gd name="T50" fmla="*/ 31 w 488"/>
                  <a:gd name="T51" fmla="*/ 191 h 486"/>
                  <a:gd name="T52" fmla="*/ 57 w 488"/>
                  <a:gd name="T53" fmla="*/ 190 h 486"/>
                  <a:gd name="T54" fmla="*/ 66 w 488"/>
                  <a:gd name="T55" fmla="*/ 113 h 486"/>
                  <a:gd name="T56" fmla="*/ 121 w 488"/>
                  <a:gd name="T57" fmla="*/ 173 h 486"/>
                  <a:gd name="T58" fmla="*/ 129 w 488"/>
                  <a:gd name="T59" fmla="*/ 154 h 486"/>
                  <a:gd name="T60" fmla="*/ 144 w 488"/>
                  <a:gd name="T61" fmla="*/ 62 h 486"/>
                  <a:gd name="T62" fmla="*/ 169 w 488"/>
                  <a:gd name="T63" fmla="*/ 126 h 486"/>
                  <a:gd name="T64" fmla="*/ 182 w 488"/>
                  <a:gd name="T65" fmla="*/ 139 h 486"/>
                  <a:gd name="T66" fmla="*/ 231 w 488"/>
                  <a:gd name="T67" fmla="*/ 52 h 486"/>
                  <a:gd name="T68" fmla="*/ 304 w 488"/>
                  <a:gd name="T69" fmla="*/ 8 h 486"/>
                  <a:gd name="T70" fmla="*/ 377 w 488"/>
                  <a:gd name="T71" fmla="*/ 5 h 486"/>
                  <a:gd name="T72" fmla="*/ 393 w 488"/>
                  <a:gd name="T73" fmla="*/ 9 h 486"/>
                  <a:gd name="T74" fmla="*/ 313 w 488"/>
                  <a:gd name="T75" fmla="*/ 140 h 486"/>
                  <a:gd name="T76" fmla="*/ 309 w 488"/>
                  <a:gd name="T77" fmla="*/ 173 h 486"/>
                  <a:gd name="T78" fmla="*/ 332 w 488"/>
                  <a:gd name="T79" fmla="*/ 131 h 486"/>
                  <a:gd name="T80" fmla="*/ 312 w 488"/>
                  <a:gd name="T81" fmla="*/ 45 h 486"/>
                  <a:gd name="T82" fmla="*/ 279 w 488"/>
                  <a:gd name="T83" fmla="*/ 63 h 486"/>
                  <a:gd name="T84" fmla="*/ 275 w 488"/>
                  <a:gd name="T85" fmla="*/ 82 h 486"/>
                  <a:gd name="T86" fmla="*/ 288 w 488"/>
                  <a:gd name="T87" fmla="*/ 118 h 486"/>
                  <a:gd name="T88" fmla="*/ 317 w 488"/>
                  <a:gd name="T89" fmla="*/ 128 h 486"/>
                  <a:gd name="T90" fmla="*/ 359 w 488"/>
                  <a:gd name="T91" fmla="*/ 380 h 486"/>
                  <a:gd name="T92" fmla="*/ 360 w 488"/>
                  <a:gd name="T93" fmla="*/ 407 h 486"/>
                  <a:gd name="T94" fmla="*/ 373 w 488"/>
                  <a:gd name="T95" fmla="*/ 328 h 486"/>
                  <a:gd name="T96" fmla="*/ 339 w 488"/>
                  <a:gd name="T97" fmla="*/ 302 h 486"/>
                  <a:gd name="T98" fmla="*/ 344 w 488"/>
                  <a:gd name="T99" fmla="*/ 365 h 486"/>
                  <a:gd name="T100" fmla="*/ 136 w 488"/>
                  <a:gd name="T101" fmla="*/ 324 h 486"/>
                  <a:gd name="T102" fmla="*/ 118 w 488"/>
                  <a:gd name="T103" fmla="*/ 243 h 486"/>
                  <a:gd name="T104" fmla="*/ 126 w 488"/>
                  <a:gd name="T105" fmla="*/ 195 h 486"/>
                  <a:gd name="T106" fmla="*/ 107 w 488"/>
                  <a:gd name="T107" fmla="*/ 206 h 486"/>
                  <a:gd name="T108" fmla="*/ 119 w 488"/>
                  <a:gd name="T109" fmla="*/ 310 h 486"/>
                  <a:gd name="T110" fmla="*/ 226 w 488"/>
                  <a:gd name="T111" fmla="*/ 270 h 486"/>
                  <a:gd name="T112" fmla="*/ 235 w 488"/>
                  <a:gd name="T113" fmla="*/ 224 h 486"/>
                  <a:gd name="T114" fmla="*/ 227 w 488"/>
                  <a:gd name="T115" fmla="*/ 220 h 486"/>
                  <a:gd name="T116" fmla="*/ 226 w 488"/>
                  <a:gd name="T117" fmla="*/ 270 h 48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88" h="486">
                    <a:moveTo>
                      <a:pt x="393" y="9"/>
                    </a:moveTo>
                    <a:cubicBezTo>
                      <a:pt x="370" y="26"/>
                      <a:pt x="357" y="49"/>
                      <a:pt x="354" y="77"/>
                    </a:cubicBezTo>
                    <a:cubicBezTo>
                      <a:pt x="354" y="80"/>
                      <a:pt x="356" y="83"/>
                      <a:pt x="356" y="87"/>
                    </a:cubicBezTo>
                    <a:cubicBezTo>
                      <a:pt x="360" y="85"/>
                      <a:pt x="362" y="85"/>
                      <a:pt x="364" y="83"/>
                    </a:cubicBezTo>
                    <a:cubicBezTo>
                      <a:pt x="373" y="72"/>
                      <a:pt x="386" y="70"/>
                      <a:pt x="399" y="69"/>
                    </a:cubicBezTo>
                    <a:cubicBezTo>
                      <a:pt x="411" y="67"/>
                      <a:pt x="423" y="69"/>
                      <a:pt x="435" y="70"/>
                    </a:cubicBezTo>
                    <a:cubicBezTo>
                      <a:pt x="445" y="72"/>
                      <a:pt x="447" y="75"/>
                      <a:pt x="445" y="85"/>
                    </a:cubicBezTo>
                    <a:cubicBezTo>
                      <a:pt x="444" y="98"/>
                      <a:pt x="440" y="111"/>
                      <a:pt x="434" y="122"/>
                    </a:cubicBezTo>
                    <a:cubicBezTo>
                      <a:pt x="434" y="123"/>
                      <a:pt x="433" y="123"/>
                      <a:pt x="433" y="123"/>
                    </a:cubicBezTo>
                    <a:cubicBezTo>
                      <a:pt x="420" y="138"/>
                      <a:pt x="409" y="154"/>
                      <a:pt x="391" y="162"/>
                    </a:cubicBezTo>
                    <a:cubicBezTo>
                      <a:pt x="388" y="164"/>
                      <a:pt x="384" y="164"/>
                      <a:pt x="381" y="165"/>
                    </a:cubicBezTo>
                    <a:cubicBezTo>
                      <a:pt x="376" y="167"/>
                      <a:pt x="371" y="169"/>
                      <a:pt x="367" y="171"/>
                    </a:cubicBezTo>
                    <a:cubicBezTo>
                      <a:pt x="360" y="177"/>
                      <a:pt x="362" y="185"/>
                      <a:pt x="371" y="186"/>
                    </a:cubicBezTo>
                    <a:cubicBezTo>
                      <a:pt x="381" y="188"/>
                      <a:pt x="391" y="191"/>
                      <a:pt x="402" y="188"/>
                    </a:cubicBezTo>
                    <a:cubicBezTo>
                      <a:pt x="411" y="186"/>
                      <a:pt x="422" y="187"/>
                      <a:pt x="431" y="184"/>
                    </a:cubicBezTo>
                    <a:cubicBezTo>
                      <a:pt x="440" y="180"/>
                      <a:pt x="449" y="177"/>
                      <a:pt x="459" y="173"/>
                    </a:cubicBezTo>
                    <a:cubicBezTo>
                      <a:pt x="454" y="183"/>
                      <a:pt x="449" y="192"/>
                      <a:pt x="441" y="198"/>
                    </a:cubicBezTo>
                    <a:cubicBezTo>
                      <a:pt x="428" y="208"/>
                      <a:pt x="414" y="219"/>
                      <a:pt x="397" y="224"/>
                    </a:cubicBezTo>
                    <a:cubicBezTo>
                      <a:pt x="392" y="226"/>
                      <a:pt x="386" y="228"/>
                      <a:pt x="386" y="235"/>
                    </a:cubicBezTo>
                    <a:cubicBezTo>
                      <a:pt x="386" y="239"/>
                      <a:pt x="387" y="242"/>
                      <a:pt x="391" y="242"/>
                    </a:cubicBezTo>
                    <a:cubicBezTo>
                      <a:pt x="395" y="243"/>
                      <a:pt x="398" y="244"/>
                      <a:pt x="402" y="244"/>
                    </a:cubicBezTo>
                    <a:cubicBezTo>
                      <a:pt x="413" y="243"/>
                      <a:pt x="425" y="243"/>
                      <a:pt x="436" y="242"/>
                    </a:cubicBezTo>
                    <a:cubicBezTo>
                      <a:pt x="450" y="240"/>
                      <a:pt x="463" y="236"/>
                      <a:pt x="476" y="234"/>
                    </a:cubicBezTo>
                    <a:cubicBezTo>
                      <a:pt x="480" y="233"/>
                      <a:pt x="484" y="233"/>
                      <a:pt x="488" y="232"/>
                    </a:cubicBezTo>
                    <a:cubicBezTo>
                      <a:pt x="486" y="245"/>
                      <a:pt x="482" y="256"/>
                      <a:pt x="474" y="264"/>
                    </a:cubicBezTo>
                    <a:cubicBezTo>
                      <a:pt x="467" y="272"/>
                      <a:pt x="461" y="280"/>
                      <a:pt x="454" y="286"/>
                    </a:cubicBezTo>
                    <a:cubicBezTo>
                      <a:pt x="440" y="297"/>
                      <a:pt x="426" y="306"/>
                      <a:pt x="412" y="314"/>
                    </a:cubicBezTo>
                    <a:cubicBezTo>
                      <a:pt x="406" y="318"/>
                      <a:pt x="403" y="322"/>
                      <a:pt x="403" y="330"/>
                    </a:cubicBezTo>
                    <a:cubicBezTo>
                      <a:pt x="413" y="333"/>
                      <a:pt x="424" y="337"/>
                      <a:pt x="434" y="338"/>
                    </a:cubicBezTo>
                    <a:cubicBezTo>
                      <a:pt x="443" y="338"/>
                      <a:pt x="452" y="338"/>
                      <a:pt x="461" y="339"/>
                    </a:cubicBezTo>
                    <a:cubicBezTo>
                      <a:pt x="463" y="339"/>
                      <a:pt x="465" y="341"/>
                      <a:pt x="468" y="342"/>
                    </a:cubicBezTo>
                    <a:cubicBezTo>
                      <a:pt x="464" y="353"/>
                      <a:pt x="458" y="363"/>
                      <a:pt x="449" y="370"/>
                    </a:cubicBezTo>
                    <a:cubicBezTo>
                      <a:pt x="435" y="381"/>
                      <a:pt x="423" y="394"/>
                      <a:pt x="406" y="402"/>
                    </a:cubicBezTo>
                    <a:cubicBezTo>
                      <a:pt x="401" y="405"/>
                      <a:pt x="399" y="417"/>
                      <a:pt x="403" y="421"/>
                    </a:cubicBezTo>
                    <a:cubicBezTo>
                      <a:pt x="410" y="428"/>
                      <a:pt x="418" y="434"/>
                      <a:pt x="427" y="441"/>
                    </a:cubicBezTo>
                    <a:cubicBezTo>
                      <a:pt x="423" y="446"/>
                      <a:pt x="416" y="448"/>
                      <a:pt x="409" y="451"/>
                    </a:cubicBezTo>
                    <a:cubicBezTo>
                      <a:pt x="387" y="458"/>
                      <a:pt x="365" y="465"/>
                      <a:pt x="343" y="472"/>
                    </a:cubicBezTo>
                    <a:cubicBezTo>
                      <a:pt x="330" y="477"/>
                      <a:pt x="316" y="481"/>
                      <a:pt x="302" y="484"/>
                    </a:cubicBezTo>
                    <a:cubicBezTo>
                      <a:pt x="299" y="485"/>
                      <a:pt x="295" y="485"/>
                      <a:pt x="291" y="485"/>
                    </a:cubicBezTo>
                    <a:cubicBezTo>
                      <a:pt x="275" y="484"/>
                      <a:pt x="260" y="484"/>
                      <a:pt x="244" y="483"/>
                    </a:cubicBezTo>
                    <a:cubicBezTo>
                      <a:pt x="241" y="483"/>
                      <a:pt x="238" y="484"/>
                      <a:pt x="234" y="484"/>
                    </a:cubicBezTo>
                    <a:cubicBezTo>
                      <a:pt x="216" y="486"/>
                      <a:pt x="199" y="479"/>
                      <a:pt x="182" y="474"/>
                    </a:cubicBezTo>
                    <a:cubicBezTo>
                      <a:pt x="154" y="464"/>
                      <a:pt x="129" y="449"/>
                      <a:pt x="107" y="432"/>
                    </a:cubicBezTo>
                    <a:cubicBezTo>
                      <a:pt x="92" y="420"/>
                      <a:pt x="80" y="408"/>
                      <a:pt x="67" y="395"/>
                    </a:cubicBezTo>
                    <a:cubicBezTo>
                      <a:pt x="58" y="386"/>
                      <a:pt x="58" y="384"/>
                      <a:pt x="59" y="373"/>
                    </a:cubicBezTo>
                    <a:cubicBezTo>
                      <a:pt x="45" y="374"/>
                      <a:pt x="43" y="360"/>
                      <a:pt x="38" y="352"/>
                    </a:cubicBezTo>
                    <a:cubicBezTo>
                      <a:pt x="29" y="340"/>
                      <a:pt x="25" y="325"/>
                      <a:pt x="21" y="311"/>
                    </a:cubicBezTo>
                    <a:cubicBezTo>
                      <a:pt x="18" y="301"/>
                      <a:pt x="14" y="291"/>
                      <a:pt x="12" y="281"/>
                    </a:cubicBezTo>
                    <a:cubicBezTo>
                      <a:pt x="8" y="266"/>
                      <a:pt x="5" y="252"/>
                      <a:pt x="3" y="237"/>
                    </a:cubicBezTo>
                    <a:cubicBezTo>
                      <a:pt x="0" y="219"/>
                      <a:pt x="4" y="202"/>
                      <a:pt x="7" y="185"/>
                    </a:cubicBezTo>
                    <a:cubicBezTo>
                      <a:pt x="9" y="178"/>
                      <a:pt x="14" y="173"/>
                      <a:pt x="18" y="164"/>
                    </a:cubicBezTo>
                    <a:cubicBezTo>
                      <a:pt x="23" y="174"/>
                      <a:pt x="26" y="183"/>
                      <a:pt x="31" y="191"/>
                    </a:cubicBezTo>
                    <a:cubicBezTo>
                      <a:pt x="36" y="198"/>
                      <a:pt x="42" y="205"/>
                      <a:pt x="49" y="213"/>
                    </a:cubicBezTo>
                    <a:cubicBezTo>
                      <a:pt x="54" y="205"/>
                      <a:pt x="58" y="198"/>
                      <a:pt x="57" y="190"/>
                    </a:cubicBezTo>
                    <a:cubicBezTo>
                      <a:pt x="54" y="172"/>
                      <a:pt x="61" y="155"/>
                      <a:pt x="62" y="137"/>
                    </a:cubicBezTo>
                    <a:cubicBezTo>
                      <a:pt x="62" y="129"/>
                      <a:pt x="64" y="121"/>
                      <a:pt x="66" y="113"/>
                    </a:cubicBezTo>
                    <a:cubicBezTo>
                      <a:pt x="66" y="109"/>
                      <a:pt x="68" y="104"/>
                      <a:pt x="70" y="99"/>
                    </a:cubicBezTo>
                    <a:cubicBezTo>
                      <a:pt x="79" y="129"/>
                      <a:pt x="95" y="153"/>
                      <a:pt x="121" y="173"/>
                    </a:cubicBezTo>
                    <a:cubicBezTo>
                      <a:pt x="123" y="170"/>
                      <a:pt x="125" y="168"/>
                      <a:pt x="126" y="165"/>
                    </a:cubicBezTo>
                    <a:cubicBezTo>
                      <a:pt x="127" y="162"/>
                      <a:pt x="128" y="158"/>
                      <a:pt x="129" y="154"/>
                    </a:cubicBezTo>
                    <a:cubicBezTo>
                      <a:pt x="130" y="132"/>
                      <a:pt x="131" y="110"/>
                      <a:pt x="134" y="88"/>
                    </a:cubicBezTo>
                    <a:cubicBezTo>
                      <a:pt x="135" y="80"/>
                      <a:pt x="140" y="71"/>
                      <a:pt x="144" y="62"/>
                    </a:cubicBezTo>
                    <a:cubicBezTo>
                      <a:pt x="144" y="62"/>
                      <a:pt x="146" y="61"/>
                      <a:pt x="146" y="61"/>
                    </a:cubicBezTo>
                    <a:cubicBezTo>
                      <a:pt x="154" y="83"/>
                      <a:pt x="161" y="105"/>
                      <a:pt x="169" y="126"/>
                    </a:cubicBezTo>
                    <a:cubicBezTo>
                      <a:pt x="170" y="131"/>
                      <a:pt x="172" y="135"/>
                      <a:pt x="175" y="139"/>
                    </a:cubicBezTo>
                    <a:cubicBezTo>
                      <a:pt x="177" y="142"/>
                      <a:pt x="180" y="142"/>
                      <a:pt x="182" y="139"/>
                    </a:cubicBezTo>
                    <a:cubicBezTo>
                      <a:pt x="184" y="136"/>
                      <a:pt x="186" y="133"/>
                      <a:pt x="187" y="129"/>
                    </a:cubicBezTo>
                    <a:cubicBezTo>
                      <a:pt x="194" y="99"/>
                      <a:pt x="211" y="75"/>
                      <a:pt x="231" y="52"/>
                    </a:cubicBezTo>
                    <a:cubicBezTo>
                      <a:pt x="243" y="38"/>
                      <a:pt x="258" y="30"/>
                      <a:pt x="274" y="23"/>
                    </a:cubicBezTo>
                    <a:cubicBezTo>
                      <a:pt x="284" y="18"/>
                      <a:pt x="294" y="12"/>
                      <a:pt x="304" y="8"/>
                    </a:cubicBezTo>
                    <a:cubicBezTo>
                      <a:pt x="320" y="3"/>
                      <a:pt x="337" y="0"/>
                      <a:pt x="354" y="0"/>
                    </a:cubicBezTo>
                    <a:cubicBezTo>
                      <a:pt x="361" y="0"/>
                      <a:pt x="369" y="5"/>
                      <a:pt x="377" y="5"/>
                    </a:cubicBezTo>
                    <a:cubicBezTo>
                      <a:pt x="383" y="5"/>
                      <a:pt x="387" y="6"/>
                      <a:pt x="392" y="8"/>
                    </a:cubicBezTo>
                    <a:cubicBezTo>
                      <a:pt x="392" y="8"/>
                      <a:pt x="392" y="9"/>
                      <a:pt x="393" y="9"/>
                    </a:cubicBezTo>
                    <a:close/>
                    <a:moveTo>
                      <a:pt x="317" y="128"/>
                    </a:moveTo>
                    <a:cubicBezTo>
                      <a:pt x="315" y="133"/>
                      <a:pt x="314" y="137"/>
                      <a:pt x="313" y="140"/>
                    </a:cubicBezTo>
                    <a:cubicBezTo>
                      <a:pt x="311" y="148"/>
                      <a:pt x="308" y="156"/>
                      <a:pt x="305" y="164"/>
                    </a:cubicBezTo>
                    <a:cubicBezTo>
                      <a:pt x="304" y="168"/>
                      <a:pt x="305" y="172"/>
                      <a:pt x="309" y="173"/>
                    </a:cubicBezTo>
                    <a:cubicBezTo>
                      <a:pt x="311" y="173"/>
                      <a:pt x="316" y="172"/>
                      <a:pt x="317" y="170"/>
                    </a:cubicBezTo>
                    <a:cubicBezTo>
                      <a:pt x="325" y="158"/>
                      <a:pt x="333" y="146"/>
                      <a:pt x="332" y="131"/>
                    </a:cubicBezTo>
                    <a:cubicBezTo>
                      <a:pt x="331" y="113"/>
                      <a:pt x="328" y="96"/>
                      <a:pt x="328" y="79"/>
                    </a:cubicBezTo>
                    <a:cubicBezTo>
                      <a:pt x="329" y="64"/>
                      <a:pt x="322" y="54"/>
                      <a:pt x="312" y="45"/>
                    </a:cubicBezTo>
                    <a:cubicBezTo>
                      <a:pt x="309" y="43"/>
                      <a:pt x="306" y="42"/>
                      <a:pt x="301" y="44"/>
                    </a:cubicBezTo>
                    <a:cubicBezTo>
                      <a:pt x="291" y="47"/>
                      <a:pt x="286" y="56"/>
                      <a:pt x="279" y="63"/>
                    </a:cubicBezTo>
                    <a:cubicBezTo>
                      <a:pt x="278" y="65"/>
                      <a:pt x="277" y="68"/>
                      <a:pt x="277" y="70"/>
                    </a:cubicBezTo>
                    <a:cubicBezTo>
                      <a:pt x="276" y="74"/>
                      <a:pt x="275" y="78"/>
                      <a:pt x="275" y="82"/>
                    </a:cubicBezTo>
                    <a:cubicBezTo>
                      <a:pt x="274" y="85"/>
                      <a:pt x="274" y="88"/>
                      <a:pt x="274" y="91"/>
                    </a:cubicBezTo>
                    <a:cubicBezTo>
                      <a:pt x="277" y="101"/>
                      <a:pt x="282" y="110"/>
                      <a:pt x="288" y="118"/>
                    </a:cubicBezTo>
                    <a:cubicBezTo>
                      <a:pt x="292" y="123"/>
                      <a:pt x="297" y="126"/>
                      <a:pt x="304" y="126"/>
                    </a:cubicBezTo>
                    <a:cubicBezTo>
                      <a:pt x="308" y="126"/>
                      <a:pt x="312" y="127"/>
                      <a:pt x="317" y="128"/>
                    </a:cubicBezTo>
                    <a:close/>
                    <a:moveTo>
                      <a:pt x="361" y="367"/>
                    </a:moveTo>
                    <a:cubicBezTo>
                      <a:pt x="361" y="371"/>
                      <a:pt x="361" y="376"/>
                      <a:pt x="359" y="380"/>
                    </a:cubicBezTo>
                    <a:cubicBezTo>
                      <a:pt x="358" y="384"/>
                      <a:pt x="356" y="388"/>
                      <a:pt x="354" y="392"/>
                    </a:cubicBezTo>
                    <a:cubicBezTo>
                      <a:pt x="351" y="398"/>
                      <a:pt x="353" y="404"/>
                      <a:pt x="360" y="407"/>
                    </a:cubicBezTo>
                    <a:cubicBezTo>
                      <a:pt x="369" y="396"/>
                      <a:pt x="376" y="383"/>
                      <a:pt x="376" y="368"/>
                    </a:cubicBezTo>
                    <a:cubicBezTo>
                      <a:pt x="377" y="355"/>
                      <a:pt x="374" y="342"/>
                      <a:pt x="373" y="328"/>
                    </a:cubicBezTo>
                    <a:cubicBezTo>
                      <a:pt x="372" y="311"/>
                      <a:pt x="361" y="301"/>
                      <a:pt x="348" y="293"/>
                    </a:cubicBezTo>
                    <a:cubicBezTo>
                      <a:pt x="345" y="296"/>
                      <a:pt x="342" y="300"/>
                      <a:pt x="339" y="302"/>
                    </a:cubicBezTo>
                    <a:cubicBezTo>
                      <a:pt x="328" y="309"/>
                      <a:pt x="324" y="320"/>
                      <a:pt x="324" y="332"/>
                    </a:cubicBezTo>
                    <a:cubicBezTo>
                      <a:pt x="323" y="348"/>
                      <a:pt x="329" y="361"/>
                      <a:pt x="344" y="365"/>
                    </a:cubicBezTo>
                    <a:cubicBezTo>
                      <a:pt x="349" y="366"/>
                      <a:pt x="354" y="366"/>
                      <a:pt x="361" y="367"/>
                    </a:cubicBezTo>
                    <a:close/>
                    <a:moveTo>
                      <a:pt x="136" y="324"/>
                    </a:moveTo>
                    <a:cubicBezTo>
                      <a:pt x="142" y="313"/>
                      <a:pt x="140" y="302"/>
                      <a:pt x="133" y="292"/>
                    </a:cubicBezTo>
                    <a:cubicBezTo>
                      <a:pt x="122" y="278"/>
                      <a:pt x="121" y="260"/>
                      <a:pt x="118" y="243"/>
                    </a:cubicBezTo>
                    <a:cubicBezTo>
                      <a:pt x="116" y="230"/>
                      <a:pt x="120" y="218"/>
                      <a:pt x="124" y="206"/>
                    </a:cubicBezTo>
                    <a:cubicBezTo>
                      <a:pt x="125" y="202"/>
                      <a:pt x="125" y="199"/>
                      <a:pt x="126" y="195"/>
                    </a:cubicBezTo>
                    <a:cubicBezTo>
                      <a:pt x="120" y="194"/>
                      <a:pt x="116" y="193"/>
                      <a:pt x="111" y="192"/>
                    </a:cubicBezTo>
                    <a:cubicBezTo>
                      <a:pt x="109" y="197"/>
                      <a:pt x="108" y="201"/>
                      <a:pt x="107" y="206"/>
                    </a:cubicBezTo>
                    <a:cubicBezTo>
                      <a:pt x="102" y="226"/>
                      <a:pt x="101" y="247"/>
                      <a:pt x="105" y="268"/>
                    </a:cubicBezTo>
                    <a:cubicBezTo>
                      <a:pt x="109" y="283"/>
                      <a:pt x="115" y="296"/>
                      <a:pt x="119" y="310"/>
                    </a:cubicBezTo>
                    <a:cubicBezTo>
                      <a:pt x="122" y="319"/>
                      <a:pt x="127" y="323"/>
                      <a:pt x="136" y="324"/>
                    </a:cubicBezTo>
                    <a:close/>
                    <a:moveTo>
                      <a:pt x="226" y="270"/>
                    </a:moveTo>
                    <a:cubicBezTo>
                      <a:pt x="231" y="263"/>
                      <a:pt x="233" y="255"/>
                      <a:pt x="233" y="248"/>
                    </a:cubicBezTo>
                    <a:cubicBezTo>
                      <a:pt x="232" y="240"/>
                      <a:pt x="232" y="232"/>
                      <a:pt x="235" y="224"/>
                    </a:cubicBezTo>
                    <a:cubicBezTo>
                      <a:pt x="236" y="222"/>
                      <a:pt x="235" y="218"/>
                      <a:pt x="234" y="217"/>
                    </a:cubicBezTo>
                    <a:cubicBezTo>
                      <a:pt x="231" y="214"/>
                      <a:pt x="229" y="218"/>
                      <a:pt x="227" y="220"/>
                    </a:cubicBezTo>
                    <a:cubicBezTo>
                      <a:pt x="226" y="221"/>
                      <a:pt x="224" y="221"/>
                      <a:pt x="224" y="223"/>
                    </a:cubicBezTo>
                    <a:cubicBezTo>
                      <a:pt x="219" y="238"/>
                      <a:pt x="214" y="254"/>
                      <a:pt x="226" y="27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15" name="Freeform 18"/>
              <p:cNvSpPr>
                <a:spLocks/>
              </p:cNvSpPr>
              <p:nvPr/>
            </p:nvSpPr>
            <p:spPr bwMode="auto">
              <a:xfrm>
                <a:off x="2120" y="1523"/>
                <a:ext cx="640" cy="520"/>
              </a:xfrm>
              <a:custGeom>
                <a:avLst/>
                <a:gdLst>
                  <a:gd name="T0" fmla="*/ 588 w 775"/>
                  <a:gd name="T1" fmla="*/ 132 h 630"/>
                  <a:gd name="T2" fmla="*/ 632 w 775"/>
                  <a:gd name="T3" fmla="*/ 188 h 630"/>
                  <a:gd name="T4" fmla="*/ 615 w 775"/>
                  <a:gd name="T5" fmla="*/ 245 h 630"/>
                  <a:gd name="T6" fmla="*/ 686 w 775"/>
                  <a:gd name="T7" fmla="*/ 262 h 630"/>
                  <a:gd name="T8" fmla="*/ 699 w 775"/>
                  <a:gd name="T9" fmla="*/ 341 h 630"/>
                  <a:gd name="T10" fmla="*/ 684 w 775"/>
                  <a:gd name="T11" fmla="*/ 357 h 630"/>
                  <a:gd name="T12" fmla="*/ 755 w 775"/>
                  <a:gd name="T13" fmla="*/ 401 h 630"/>
                  <a:gd name="T14" fmla="*/ 719 w 775"/>
                  <a:gd name="T15" fmla="*/ 502 h 630"/>
                  <a:gd name="T16" fmla="*/ 705 w 775"/>
                  <a:gd name="T17" fmla="*/ 527 h 630"/>
                  <a:gd name="T18" fmla="*/ 683 w 775"/>
                  <a:gd name="T19" fmla="*/ 580 h 630"/>
                  <a:gd name="T20" fmla="*/ 664 w 775"/>
                  <a:gd name="T21" fmla="*/ 619 h 630"/>
                  <a:gd name="T22" fmla="*/ 591 w 775"/>
                  <a:gd name="T23" fmla="*/ 623 h 630"/>
                  <a:gd name="T24" fmla="*/ 574 w 775"/>
                  <a:gd name="T25" fmla="*/ 564 h 630"/>
                  <a:gd name="T26" fmla="*/ 620 w 775"/>
                  <a:gd name="T27" fmla="*/ 538 h 630"/>
                  <a:gd name="T28" fmla="*/ 639 w 775"/>
                  <a:gd name="T29" fmla="*/ 465 h 630"/>
                  <a:gd name="T30" fmla="*/ 633 w 775"/>
                  <a:gd name="T31" fmla="*/ 429 h 630"/>
                  <a:gd name="T32" fmla="*/ 629 w 775"/>
                  <a:gd name="T33" fmla="*/ 342 h 630"/>
                  <a:gd name="T34" fmla="*/ 582 w 775"/>
                  <a:gd name="T35" fmla="*/ 265 h 630"/>
                  <a:gd name="T36" fmla="*/ 577 w 775"/>
                  <a:gd name="T37" fmla="*/ 228 h 630"/>
                  <a:gd name="T38" fmla="*/ 536 w 775"/>
                  <a:gd name="T39" fmla="*/ 206 h 630"/>
                  <a:gd name="T40" fmla="*/ 486 w 775"/>
                  <a:gd name="T41" fmla="*/ 149 h 630"/>
                  <a:gd name="T42" fmla="*/ 424 w 775"/>
                  <a:gd name="T43" fmla="*/ 136 h 630"/>
                  <a:gd name="T44" fmla="*/ 365 w 775"/>
                  <a:gd name="T45" fmla="*/ 128 h 630"/>
                  <a:gd name="T46" fmla="*/ 275 w 775"/>
                  <a:gd name="T47" fmla="*/ 124 h 630"/>
                  <a:gd name="T48" fmla="*/ 222 w 775"/>
                  <a:gd name="T49" fmla="*/ 183 h 630"/>
                  <a:gd name="T50" fmla="*/ 150 w 775"/>
                  <a:gd name="T51" fmla="*/ 226 h 630"/>
                  <a:gd name="T52" fmla="*/ 85 w 775"/>
                  <a:gd name="T53" fmla="*/ 321 h 630"/>
                  <a:gd name="T54" fmla="*/ 65 w 775"/>
                  <a:gd name="T55" fmla="*/ 390 h 630"/>
                  <a:gd name="T56" fmla="*/ 48 w 775"/>
                  <a:gd name="T57" fmla="*/ 405 h 630"/>
                  <a:gd name="T58" fmla="*/ 9 w 775"/>
                  <a:gd name="T59" fmla="*/ 351 h 630"/>
                  <a:gd name="T60" fmla="*/ 7 w 775"/>
                  <a:gd name="T61" fmla="*/ 304 h 630"/>
                  <a:gd name="T62" fmla="*/ 19 w 775"/>
                  <a:gd name="T63" fmla="*/ 243 h 630"/>
                  <a:gd name="T64" fmla="*/ 72 w 775"/>
                  <a:gd name="T65" fmla="*/ 244 h 630"/>
                  <a:gd name="T66" fmla="*/ 90 w 775"/>
                  <a:gd name="T67" fmla="*/ 208 h 630"/>
                  <a:gd name="T68" fmla="*/ 137 w 775"/>
                  <a:gd name="T69" fmla="*/ 187 h 630"/>
                  <a:gd name="T70" fmla="*/ 171 w 775"/>
                  <a:gd name="T71" fmla="*/ 199 h 630"/>
                  <a:gd name="T72" fmla="*/ 164 w 775"/>
                  <a:gd name="T73" fmla="*/ 150 h 630"/>
                  <a:gd name="T74" fmla="*/ 217 w 775"/>
                  <a:gd name="T75" fmla="*/ 131 h 630"/>
                  <a:gd name="T76" fmla="*/ 234 w 775"/>
                  <a:gd name="T77" fmla="*/ 94 h 630"/>
                  <a:gd name="T78" fmla="*/ 268 w 775"/>
                  <a:gd name="T79" fmla="*/ 26 h 630"/>
                  <a:gd name="T80" fmla="*/ 334 w 775"/>
                  <a:gd name="T81" fmla="*/ 17 h 630"/>
                  <a:gd name="T82" fmla="*/ 385 w 775"/>
                  <a:gd name="T83" fmla="*/ 59 h 630"/>
                  <a:gd name="T84" fmla="*/ 399 w 775"/>
                  <a:gd name="T85" fmla="*/ 50 h 630"/>
                  <a:gd name="T86" fmla="*/ 430 w 775"/>
                  <a:gd name="T87" fmla="*/ 0 h 630"/>
                  <a:gd name="T88" fmla="*/ 536 w 775"/>
                  <a:gd name="T89" fmla="*/ 51 h 630"/>
                  <a:gd name="T90" fmla="*/ 544 w 775"/>
                  <a:gd name="T91" fmla="*/ 132 h 6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775" h="630">
                    <a:moveTo>
                      <a:pt x="547" y="149"/>
                    </a:moveTo>
                    <a:cubicBezTo>
                      <a:pt x="553" y="145"/>
                      <a:pt x="558" y="140"/>
                      <a:pt x="563" y="136"/>
                    </a:cubicBezTo>
                    <a:cubicBezTo>
                      <a:pt x="570" y="130"/>
                      <a:pt x="579" y="130"/>
                      <a:pt x="588" y="132"/>
                    </a:cubicBezTo>
                    <a:cubicBezTo>
                      <a:pt x="590" y="133"/>
                      <a:pt x="592" y="135"/>
                      <a:pt x="595" y="135"/>
                    </a:cubicBezTo>
                    <a:cubicBezTo>
                      <a:pt x="615" y="141"/>
                      <a:pt x="624" y="157"/>
                      <a:pt x="631" y="175"/>
                    </a:cubicBezTo>
                    <a:cubicBezTo>
                      <a:pt x="632" y="179"/>
                      <a:pt x="633" y="184"/>
                      <a:pt x="632" y="188"/>
                    </a:cubicBezTo>
                    <a:cubicBezTo>
                      <a:pt x="631" y="200"/>
                      <a:pt x="630" y="211"/>
                      <a:pt x="628" y="222"/>
                    </a:cubicBezTo>
                    <a:cubicBezTo>
                      <a:pt x="628" y="228"/>
                      <a:pt x="624" y="232"/>
                      <a:pt x="620" y="235"/>
                    </a:cubicBezTo>
                    <a:cubicBezTo>
                      <a:pt x="617" y="237"/>
                      <a:pt x="613" y="240"/>
                      <a:pt x="615" y="245"/>
                    </a:cubicBezTo>
                    <a:cubicBezTo>
                      <a:pt x="617" y="250"/>
                      <a:pt x="621" y="251"/>
                      <a:pt x="626" y="250"/>
                    </a:cubicBezTo>
                    <a:cubicBezTo>
                      <a:pt x="644" y="245"/>
                      <a:pt x="661" y="254"/>
                      <a:pt x="678" y="257"/>
                    </a:cubicBezTo>
                    <a:cubicBezTo>
                      <a:pt x="681" y="258"/>
                      <a:pt x="684" y="260"/>
                      <a:pt x="686" y="262"/>
                    </a:cubicBezTo>
                    <a:cubicBezTo>
                      <a:pt x="698" y="275"/>
                      <a:pt x="707" y="289"/>
                      <a:pt x="714" y="305"/>
                    </a:cubicBezTo>
                    <a:cubicBezTo>
                      <a:pt x="715" y="307"/>
                      <a:pt x="715" y="311"/>
                      <a:pt x="713" y="314"/>
                    </a:cubicBezTo>
                    <a:cubicBezTo>
                      <a:pt x="709" y="323"/>
                      <a:pt x="704" y="332"/>
                      <a:pt x="699" y="341"/>
                    </a:cubicBezTo>
                    <a:cubicBezTo>
                      <a:pt x="699" y="342"/>
                      <a:pt x="697" y="343"/>
                      <a:pt x="696" y="344"/>
                    </a:cubicBezTo>
                    <a:cubicBezTo>
                      <a:pt x="694" y="345"/>
                      <a:pt x="691" y="346"/>
                      <a:pt x="690" y="347"/>
                    </a:cubicBezTo>
                    <a:cubicBezTo>
                      <a:pt x="686" y="349"/>
                      <a:pt x="682" y="352"/>
                      <a:pt x="684" y="357"/>
                    </a:cubicBezTo>
                    <a:cubicBezTo>
                      <a:pt x="686" y="361"/>
                      <a:pt x="689" y="363"/>
                      <a:pt x="694" y="364"/>
                    </a:cubicBezTo>
                    <a:cubicBezTo>
                      <a:pt x="713" y="365"/>
                      <a:pt x="729" y="373"/>
                      <a:pt x="743" y="387"/>
                    </a:cubicBezTo>
                    <a:cubicBezTo>
                      <a:pt x="747" y="392"/>
                      <a:pt x="752" y="396"/>
                      <a:pt x="755" y="401"/>
                    </a:cubicBezTo>
                    <a:cubicBezTo>
                      <a:pt x="772" y="422"/>
                      <a:pt x="775" y="446"/>
                      <a:pt x="765" y="469"/>
                    </a:cubicBezTo>
                    <a:cubicBezTo>
                      <a:pt x="760" y="480"/>
                      <a:pt x="751" y="489"/>
                      <a:pt x="742" y="497"/>
                    </a:cubicBezTo>
                    <a:cubicBezTo>
                      <a:pt x="736" y="501"/>
                      <a:pt x="727" y="501"/>
                      <a:pt x="719" y="502"/>
                    </a:cubicBezTo>
                    <a:cubicBezTo>
                      <a:pt x="716" y="503"/>
                      <a:pt x="714" y="502"/>
                      <a:pt x="711" y="502"/>
                    </a:cubicBezTo>
                    <a:cubicBezTo>
                      <a:pt x="704" y="503"/>
                      <a:pt x="701" y="508"/>
                      <a:pt x="702" y="515"/>
                    </a:cubicBezTo>
                    <a:cubicBezTo>
                      <a:pt x="703" y="519"/>
                      <a:pt x="704" y="523"/>
                      <a:pt x="705" y="527"/>
                    </a:cubicBezTo>
                    <a:cubicBezTo>
                      <a:pt x="708" y="534"/>
                      <a:pt x="709" y="541"/>
                      <a:pt x="706" y="549"/>
                    </a:cubicBezTo>
                    <a:cubicBezTo>
                      <a:pt x="702" y="556"/>
                      <a:pt x="699" y="565"/>
                      <a:pt x="695" y="572"/>
                    </a:cubicBezTo>
                    <a:cubicBezTo>
                      <a:pt x="693" y="576"/>
                      <a:pt x="688" y="577"/>
                      <a:pt x="683" y="580"/>
                    </a:cubicBezTo>
                    <a:cubicBezTo>
                      <a:pt x="683" y="581"/>
                      <a:pt x="683" y="582"/>
                      <a:pt x="684" y="583"/>
                    </a:cubicBezTo>
                    <a:cubicBezTo>
                      <a:pt x="689" y="589"/>
                      <a:pt x="687" y="595"/>
                      <a:pt x="683" y="600"/>
                    </a:cubicBezTo>
                    <a:cubicBezTo>
                      <a:pt x="677" y="607"/>
                      <a:pt x="671" y="613"/>
                      <a:pt x="664" y="619"/>
                    </a:cubicBezTo>
                    <a:cubicBezTo>
                      <a:pt x="655" y="629"/>
                      <a:pt x="642" y="630"/>
                      <a:pt x="629" y="629"/>
                    </a:cubicBezTo>
                    <a:cubicBezTo>
                      <a:pt x="618" y="629"/>
                      <a:pt x="607" y="626"/>
                      <a:pt x="595" y="624"/>
                    </a:cubicBezTo>
                    <a:cubicBezTo>
                      <a:pt x="594" y="624"/>
                      <a:pt x="592" y="624"/>
                      <a:pt x="591" y="623"/>
                    </a:cubicBezTo>
                    <a:cubicBezTo>
                      <a:pt x="581" y="616"/>
                      <a:pt x="572" y="608"/>
                      <a:pt x="565" y="597"/>
                    </a:cubicBezTo>
                    <a:cubicBezTo>
                      <a:pt x="570" y="592"/>
                      <a:pt x="571" y="585"/>
                      <a:pt x="570" y="578"/>
                    </a:cubicBezTo>
                    <a:cubicBezTo>
                      <a:pt x="569" y="574"/>
                      <a:pt x="572" y="568"/>
                      <a:pt x="574" y="564"/>
                    </a:cubicBezTo>
                    <a:cubicBezTo>
                      <a:pt x="575" y="561"/>
                      <a:pt x="576" y="559"/>
                      <a:pt x="578" y="555"/>
                    </a:cubicBezTo>
                    <a:cubicBezTo>
                      <a:pt x="591" y="550"/>
                      <a:pt x="606" y="553"/>
                      <a:pt x="623" y="550"/>
                    </a:cubicBezTo>
                    <a:cubicBezTo>
                      <a:pt x="622" y="546"/>
                      <a:pt x="621" y="542"/>
                      <a:pt x="620" y="538"/>
                    </a:cubicBezTo>
                    <a:cubicBezTo>
                      <a:pt x="618" y="530"/>
                      <a:pt x="615" y="523"/>
                      <a:pt x="613" y="515"/>
                    </a:cubicBezTo>
                    <a:cubicBezTo>
                      <a:pt x="609" y="500"/>
                      <a:pt x="615" y="486"/>
                      <a:pt x="623" y="473"/>
                    </a:cubicBezTo>
                    <a:cubicBezTo>
                      <a:pt x="626" y="468"/>
                      <a:pt x="632" y="466"/>
                      <a:pt x="639" y="465"/>
                    </a:cubicBezTo>
                    <a:cubicBezTo>
                      <a:pt x="644" y="464"/>
                      <a:pt x="649" y="463"/>
                      <a:pt x="654" y="463"/>
                    </a:cubicBezTo>
                    <a:cubicBezTo>
                      <a:pt x="656" y="457"/>
                      <a:pt x="652" y="454"/>
                      <a:pt x="650" y="450"/>
                    </a:cubicBezTo>
                    <a:cubicBezTo>
                      <a:pt x="644" y="443"/>
                      <a:pt x="638" y="436"/>
                      <a:pt x="633" y="429"/>
                    </a:cubicBezTo>
                    <a:cubicBezTo>
                      <a:pt x="624" y="414"/>
                      <a:pt x="620" y="396"/>
                      <a:pt x="617" y="379"/>
                    </a:cubicBezTo>
                    <a:cubicBezTo>
                      <a:pt x="615" y="371"/>
                      <a:pt x="617" y="362"/>
                      <a:pt x="627" y="358"/>
                    </a:cubicBezTo>
                    <a:cubicBezTo>
                      <a:pt x="636" y="355"/>
                      <a:pt x="636" y="348"/>
                      <a:pt x="629" y="342"/>
                    </a:cubicBezTo>
                    <a:cubicBezTo>
                      <a:pt x="628" y="341"/>
                      <a:pt x="627" y="340"/>
                      <a:pt x="625" y="339"/>
                    </a:cubicBezTo>
                    <a:cubicBezTo>
                      <a:pt x="609" y="334"/>
                      <a:pt x="602" y="320"/>
                      <a:pt x="596" y="306"/>
                    </a:cubicBezTo>
                    <a:cubicBezTo>
                      <a:pt x="590" y="293"/>
                      <a:pt x="587" y="279"/>
                      <a:pt x="582" y="265"/>
                    </a:cubicBezTo>
                    <a:cubicBezTo>
                      <a:pt x="580" y="260"/>
                      <a:pt x="579" y="255"/>
                      <a:pt x="577" y="249"/>
                    </a:cubicBezTo>
                    <a:cubicBezTo>
                      <a:pt x="576" y="246"/>
                      <a:pt x="575" y="242"/>
                      <a:pt x="575" y="238"/>
                    </a:cubicBezTo>
                    <a:cubicBezTo>
                      <a:pt x="575" y="235"/>
                      <a:pt x="576" y="231"/>
                      <a:pt x="577" y="228"/>
                    </a:cubicBezTo>
                    <a:cubicBezTo>
                      <a:pt x="581" y="224"/>
                      <a:pt x="588" y="224"/>
                      <a:pt x="589" y="216"/>
                    </a:cubicBezTo>
                    <a:cubicBezTo>
                      <a:pt x="584" y="214"/>
                      <a:pt x="579" y="212"/>
                      <a:pt x="573" y="213"/>
                    </a:cubicBezTo>
                    <a:cubicBezTo>
                      <a:pt x="560" y="216"/>
                      <a:pt x="547" y="214"/>
                      <a:pt x="536" y="206"/>
                    </a:cubicBezTo>
                    <a:cubicBezTo>
                      <a:pt x="524" y="198"/>
                      <a:pt x="511" y="192"/>
                      <a:pt x="504" y="179"/>
                    </a:cubicBezTo>
                    <a:cubicBezTo>
                      <a:pt x="500" y="172"/>
                      <a:pt x="496" y="164"/>
                      <a:pt x="493" y="157"/>
                    </a:cubicBezTo>
                    <a:cubicBezTo>
                      <a:pt x="492" y="152"/>
                      <a:pt x="490" y="150"/>
                      <a:pt x="486" y="149"/>
                    </a:cubicBezTo>
                    <a:cubicBezTo>
                      <a:pt x="479" y="147"/>
                      <a:pt x="473" y="144"/>
                      <a:pt x="467" y="142"/>
                    </a:cubicBezTo>
                    <a:cubicBezTo>
                      <a:pt x="466" y="142"/>
                      <a:pt x="466" y="141"/>
                      <a:pt x="465" y="141"/>
                    </a:cubicBezTo>
                    <a:cubicBezTo>
                      <a:pt x="451" y="140"/>
                      <a:pt x="438" y="138"/>
                      <a:pt x="424" y="136"/>
                    </a:cubicBezTo>
                    <a:cubicBezTo>
                      <a:pt x="417" y="136"/>
                      <a:pt x="410" y="135"/>
                      <a:pt x="403" y="135"/>
                    </a:cubicBezTo>
                    <a:cubicBezTo>
                      <a:pt x="393" y="134"/>
                      <a:pt x="382" y="133"/>
                      <a:pt x="372" y="133"/>
                    </a:cubicBezTo>
                    <a:cubicBezTo>
                      <a:pt x="369" y="133"/>
                      <a:pt x="365" y="132"/>
                      <a:pt x="365" y="128"/>
                    </a:cubicBezTo>
                    <a:cubicBezTo>
                      <a:pt x="365" y="110"/>
                      <a:pt x="351" y="106"/>
                      <a:pt x="338" y="103"/>
                    </a:cubicBezTo>
                    <a:cubicBezTo>
                      <a:pt x="320" y="99"/>
                      <a:pt x="301" y="103"/>
                      <a:pt x="284" y="112"/>
                    </a:cubicBezTo>
                    <a:cubicBezTo>
                      <a:pt x="280" y="115"/>
                      <a:pt x="277" y="119"/>
                      <a:pt x="275" y="124"/>
                    </a:cubicBezTo>
                    <a:cubicBezTo>
                      <a:pt x="270" y="132"/>
                      <a:pt x="266" y="140"/>
                      <a:pt x="266" y="150"/>
                    </a:cubicBezTo>
                    <a:cubicBezTo>
                      <a:pt x="266" y="156"/>
                      <a:pt x="263" y="160"/>
                      <a:pt x="258" y="163"/>
                    </a:cubicBezTo>
                    <a:cubicBezTo>
                      <a:pt x="246" y="169"/>
                      <a:pt x="234" y="176"/>
                      <a:pt x="222" y="183"/>
                    </a:cubicBezTo>
                    <a:cubicBezTo>
                      <a:pt x="209" y="191"/>
                      <a:pt x="196" y="198"/>
                      <a:pt x="184" y="205"/>
                    </a:cubicBezTo>
                    <a:cubicBezTo>
                      <a:pt x="174" y="211"/>
                      <a:pt x="165" y="216"/>
                      <a:pt x="156" y="222"/>
                    </a:cubicBezTo>
                    <a:cubicBezTo>
                      <a:pt x="154" y="223"/>
                      <a:pt x="152" y="224"/>
                      <a:pt x="150" y="226"/>
                    </a:cubicBezTo>
                    <a:cubicBezTo>
                      <a:pt x="132" y="243"/>
                      <a:pt x="115" y="261"/>
                      <a:pt x="103" y="281"/>
                    </a:cubicBezTo>
                    <a:cubicBezTo>
                      <a:pt x="96" y="292"/>
                      <a:pt x="92" y="304"/>
                      <a:pt x="87" y="315"/>
                    </a:cubicBezTo>
                    <a:cubicBezTo>
                      <a:pt x="86" y="317"/>
                      <a:pt x="86" y="319"/>
                      <a:pt x="85" y="321"/>
                    </a:cubicBezTo>
                    <a:cubicBezTo>
                      <a:pt x="78" y="329"/>
                      <a:pt x="74" y="338"/>
                      <a:pt x="73" y="349"/>
                    </a:cubicBezTo>
                    <a:cubicBezTo>
                      <a:pt x="72" y="355"/>
                      <a:pt x="71" y="361"/>
                      <a:pt x="71" y="367"/>
                    </a:cubicBezTo>
                    <a:cubicBezTo>
                      <a:pt x="70" y="375"/>
                      <a:pt x="71" y="384"/>
                      <a:pt x="65" y="390"/>
                    </a:cubicBezTo>
                    <a:cubicBezTo>
                      <a:pt x="65" y="391"/>
                      <a:pt x="65" y="392"/>
                      <a:pt x="64" y="393"/>
                    </a:cubicBezTo>
                    <a:cubicBezTo>
                      <a:pt x="63" y="402"/>
                      <a:pt x="63" y="402"/>
                      <a:pt x="54" y="403"/>
                    </a:cubicBezTo>
                    <a:cubicBezTo>
                      <a:pt x="52" y="404"/>
                      <a:pt x="50" y="404"/>
                      <a:pt x="48" y="405"/>
                    </a:cubicBezTo>
                    <a:cubicBezTo>
                      <a:pt x="39" y="406"/>
                      <a:pt x="40" y="406"/>
                      <a:pt x="34" y="398"/>
                    </a:cubicBezTo>
                    <a:cubicBezTo>
                      <a:pt x="28" y="391"/>
                      <a:pt x="25" y="384"/>
                      <a:pt x="22" y="375"/>
                    </a:cubicBezTo>
                    <a:cubicBezTo>
                      <a:pt x="19" y="367"/>
                      <a:pt x="14" y="359"/>
                      <a:pt x="9" y="351"/>
                    </a:cubicBezTo>
                    <a:cubicBezTo>
                      <a:pt x="7" y="348"/>
                      <a:pt x="5" y="345"/>
                      <a:pt x="3" y="342"/>
                    </a:cubicBezTo>
                    <a:cubicBezTo>
                      <a:pt x="1" y="337"/>
                      <a:pt x="0" y="332"/>
                      <a:pt x="3" y="327"/>
                    </a:cubicBezTo>
                    <a:cubicBezTo>
                      <a:pt x="8" y="320"/>
                      <a:pt x="10" y="312"/>
                      <a:pt x="7" y="304"/>
                    </a:cubicBezTo>
                    <a:cubicBezTo>
                      <a:pt x="6" y="302"/>
                      <a:pt x="7" y="300"/>
                      <a:pt x="7" y="298"/>
                    </a:cubicBezTo>
                    <a:cubicBezTo>
                      <a:pt x="7" y="291"/>
                      <a:pt x="10" y="284"/>
                      <a:pt x="6" y="277"/>
                    </a:cubicBezTo>
                    <a:cubicBezTo>
                      <a:pt x="6" y="264"/>
                      <a:pt x="9" y="252"/>
                      <a:pt x="19" y="243"/>
                    </a:cubicBezTo>
                    <a:cubicBezTo>
                      <a:pt x="23" y="239"/>
                      <a:pt x="27" y="237"/>
                      <a:pt x="33" y="238"/>
                    </a:cubicBezTo>
                    <a:cubicBezTo>
                      <a:pt x="36" y="238"/>
                      <a:pt x="40" y="238"/>
                      <a:pt x="43" y="237"/>
                    </a:cubicBezTo>
                    <a:cubicBezTo>
                      <a:pt x="54" y="234"/>
                      <a:pt x="63" y="239"/>
                      <a:pt x="72" y="244"/>
                    </a:cubicBezTo>
                    <a:cubicBezTo>
                      <a:pt x="78" y="248"/>
                      <a:pt x="83" y="248"/>
                      <a:pt x="88" y="244"/>
                    </a:cubicBezTo>
                    <a:cubicBezTo>
                      <a:pt x="94" y="239"/>
                      <a:pt x="98" y="234"/>
                      <a:pt x="95" y="227"/>
                    </a:cubicBezTo>
                    <a:cubicBezTo>
                      <a:pt x="94" y="220"/>
                      <a:pt x="92" y="214"/>
                      <a:pt x="90" y="208"/>
                    </a:cubicBezTo>
                    <a:cubicBezTo>
                      <a:pt x="87" y="198"/>
                      <a:pt x="92" y="189"/>
                      <a:pt x="97" y="181"/>
                    </a:cubicBezTo>
                    <a:cubicBezTo>
                      <a:pt x="98" y="179"/>
                      <a:pt x="102" y="177"/>
                      <a:pt x="105" y="177"/>
                    </a:cubicBezTo>
                    <a:cubicBezTo>
                      <a:pt x="117" y="175"/>
                      <a:pt x="128" y="177"/>
                      <a:pt x="137" y="187"/>
                    </a:cubicBezTo>
                    <a:cubicBezTo>
                      <a:pt x="140" y="190"/>
                      <a:pt x="142" y="193"/>
                      <a:pt x="145" y="196"/>
                    </a:cubicBezTo>
                    <a:cubicBezTo>
                      <a:pt x="151" y="192"/>
                      <a:pt x="156" y="191"/>
                      <a:pt x="162" y="197"/>
                    </a:cubicBezTo>
                    <a:cubicBezTo>
                      <a:pt x="163" y="199"/>
                      <a:pt x="167" y="198"/>
                      <a:pt x="171" y="199"/>
                    </a:cubicBezTo>
                    <a:cubicBezTo>
                      <a:pt x="171" y="196"/>
                      <a:pt x="171" y="193"/>
                      <a:pt x="171" y="191"/>
                    </a:cubicBezTo>
                    <a:cubicBezTo>
                      <a:pt x="170" y="183"/>
                      <a:pt x="168" y="175"/>
                      <a:pt x="169" y="167"/>
                    </a:cubicBezTo>
                    <a:cubicBezTo>
                      <a:pt x="170" y="162"/>
                      <a:pt x="166" y="155"/>
                      <a:pt x="164" y="150"/>
                    </a:cubicBezTo>
                    <a:cubicBezTo>
                      <a:pt x="156" y="137"/>
                      <a:pt x="159" y="123"/>
                      <a:pt x="176" y="117"/>
                    </a:cubicBezTo>
                    <a:cubicBezTo>
                      <a:pt x="190" y="113"/>
                      <a:pt x="202" y="115"/>
                      <a:pt x="212" y="126"/>
                    </a:cubicBezTo>
                    <a:cubicBezTo>
                      <a:pt x="213" y="128"/>
                      <a:pt x="215" y="129"/>
                      <a:pt x="217" y="131"/>
                    </a:cubicBezTo>
                    <a:cubicBezTo>
                      <a:pt x="226" y="140"/>
                      <a:pt x="226" y="140"/>
                      <a:pt x="240" y="141"/>
                    </a:cubicBezTo>
                    <a:cubicBezTo>
                      <a:pt x="240" y="138"/>
                      <a:pt x="241" y="135"/>
                      <a:pt x="240" y="133"/>
                    </a:cubicBezTo>
                    <a:cubicBezTo>
                      <a:pt x="233" y="121"/>
                      <a:pt x="234" y="108"/>
                      <a:pt x="234" y="94"/>
                    </a:cubicBezTo>
                    <a:cubicBezTo>
                      <a:pt x="235" y="83"/>
                      <a:pt x="238" y="72"/>
                      <a:pt x="242" y="62"/>
                    </a:cubicBezTo>
                    <a:cubicBezTo>
                      <a:pt x="245" y="55"/>
                      <a:pt x="248" y="49"/>
                      <a:pt x="251" y="42"/>
                    </a:cubicBezTo>
                    <a:cubicBezTo>
                      <a:pt x="254" y="34"/>
                      <a:pt x="260" y="29"/>
                      <a:pt x="268" y="26"/>
                    </a:cubicBezTo>
                    <a:cubicBezTo>
                      <a:pt x="276" y="23"/>
                      <a:pt x="285" y="20"/>
                      <a:pt x="293" y="18"/>
                    </a:cubicBezTo>
                    <a:cubicBezTo>
                      <a:pt x="300" y="17"/>
                      <a:pt x="308" y="17"/>
                      <a:pt x="315" y="15"/>
                    </a:cubicBezTo>
                    <a:cubicBezTo>
                      <a:pt x="322" y="14"/>
                      <a:pt x="328" y="14"/>
                      <a:pt x="334" y="17"/>
                    </a:cubicBezTo>
                    <a:cubicBezTo>
                      <a:pt x="340" y="20"/>
                      <a:pt x="347" y="21"/>
                      <a:pt x="353" y="25"/>
                    </a:cubicBezTo>
                    <a:cubicBezTo>
                      <a:pt x="365" y="31"/>
                      <a:pt x="373" y="41"/>
                      <a:pt x="380" y="52"/>
                    </a:cubicBezTo>
                    <a:cubicBezTo>
                      <a:pt x="382" y="54"/>
                      <a:pt x="383" y="57"/>
                      <a:pt x="385" y="59"/>
                    </a:cubicBezTo>
                    <a:cubicBezTo>
                      <a:pt x="387" y="60"/>
                      <a:pt x="390" y="62"/>
                      <a:pt x="392" y="62"/>
                    </a:cubicBezTo>
                    <a:cubicBezTo>
                      <a:pt x="395" y="61"/>
                      <a:pt x="396" y="57"/>
                      <a:pt x="400" y="57"/>
                    </a:cubicBezTo>
                    <a:cubicBezTo>
                      <a:pt x="400" y="54"/>
                      <a:pt x="400" y="52"/>
                      <a:pt x="399" y="50"/>
                    </a:cubicBezTo>
                    <a:cubicBezTo>
                      <a:pt x="394" y="42"/>
                      <a:pt x="396" y="34"/>
                      <a:pt x="400" y="27"/>
                    </a:cubicBezTo>
                    <a:cubicBezTo>
                      <a:pt x="406" y="19"/>
                      <a:pt x="412" y="12"/>
                      <a:pt x="418" y="5"/>
                    </a:cubicBezTo>
                    <a:cubicBezTo>
                      <a:pt x="421" y="2"/>
                      <a:pt x="426" y="0"/>
                      <a:pt x="430" y="0"/>
                    </a:cubicBezTo>
                    <a:cubicBezTo>
                      <a:pt x="443" y="0"/>
                      <a:pt x="455" y="0"/>
                      <a:pt x="468" y="1"/>
                    </a:cubicBezTo>
                    <a:cubicBezTo>
                      <a:pt x="490" y="5"/>
                      <a:pt x="506" y="18"/>
                      <a:pt x="521" y="34"/>
                    </a:cubicBezTo>
                    <a:cubicBezTo>
                      <a:pt x="526" y="40"/>
                      <a:pt x="531" y="46"/>
                      <a:pt x="536" y="51"/>
                    </a:cubicBezTo>
                    <a:cubicBezTo>
                      <a:pt x="549" y="61"/>
                      <a:pt x="551" y="76"/>
                      <a:pt x="553" y="91"/>
                    </a:cubicBezTo>
                    <a:cubicBezTo>
                      <a:pt x="555" y="103"/>
                      <a:pt x="550" y="114"/>
                      <a:pt x="548" y="125"/>
                    </a:cubicBezTo>
                    <a:cubicBezTo>
                      <a:pt x="547" y="128"/>
                      <a:pt x="545" y="130"/>
                      <a:pt x="544" y="132"/>
                    </a:cubicBezTo>
                    <a:cubicBezTo>
                      <a:pt x="537" y="140"/>
                      <a:pt x="538" y="142"/>
                      <a:pt x="547" y="14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16" name="Freeform 19"/>
              <p:cNvSpPr>
                <a:spLocks/>
              </p:cNvSpPr>
              <p:nvPr/>
            </p:nvSpPr>
            <p:spPr bwMode="auto">
              <a:xfrm>
                <a:off x="5116" y="2148"/>
                <a:ext cx="374" cy="289"/>
              </a:xfrm>
              <a:custGeom>
                <a:avLst/>
                <a:gdLst>
                  <a:gd name="T0" fmla="*/ 453 w 453"/>
                  <a:gd name="T1" fmla="*/ 15 h 350"/>
                  <a:gd name="T2" fmla="*/ 440 w 453"/>
                  <a:gd name="T3" fmla="*/ 73 h 350"/>
                  <a:gd name="T4" fmla="*/ 428 w 453"/>
                  <a:gd name="T5" fmla="*/ 101 h 350"/>
                  <a:gd name="T6" fmla="*/ 400 w 453"/>
                  <a:gd name="T7" fmla="*/ 146 h 350"/>
                  <a:gd name="T8" fmla="*/ 374 w 453"/>
                  <a:gd name="T9" fmla="*/ 178 h 350"/>
                  <a:gd name="T10" fmla="*/ 320 w 453"/>
                  <a:gd name="T11" fmla="*/ 233 h 350"/>
                  <a:gd name="T12" fmla="*/ 282 w 453"/>
                  <a:gd name="T13" fmla="*/ 263 h 350"/>
                  <a:gd name="T14" fmla="*/ 215 w 453"/>
                  <a:gd name="T15" fmla="*/ 306 h 350"/>
                  <a:gd name="T16" fmla="*/ 187 w 453"/>
                  <a:gd name="T17" fmla="*/ 325 h 350"/>
                  <a:gd name="T18" fmla="*/ 158 w 453"/>
                  <a:gd name="T19" fmla="*/ 343 h 350"/>
                  <a:gd name="T20" fmla="*/ 137 w 453"/>
                  <a:gd name="T21" fmla="*/ 345 h 350"/>
                  <a:gd name="T22" fmla="*/ 132 w 453"/>
                  <a:gd name="T23" fmla="*/ 344 h 350"/>
                  <a:gd name="T24" fmla="*/ 90 w 453"/>
                  <a:gd name="T25" fmla="*/ 346 h 350"/>
                  <a:gd name="T26" fmla="*/ 54 w 453"/>
                  <a:gd name="T27" fmla="*/ 350 h 350"/>
                  <a:gd name="T28" fmla="*/ 23 w 453"/>
                  <a:gd name="T29" fmla="*/ 350 h 350"/>
                  <a:gd name="T30" fmla="*/ 2 w 453"/>
                  <a:gd name="T31" fmla="*/ 350 h 350"/>
                  <a:gd name="T32" fmla="*/ 5 w 453"/>
                  <a:gd name="T33" fmla="*/ 339 h 350"/>
                  <a:gd name="T34" fmla="*/ 13 w 453"/>
                  <a:gd name="T35" fmla="*/ 315 h 350"/>
                  <a:gd name="T36" fmla="*/ 24 w 453"/>
                  <a:gd name="T37" fmla="*/ 296 h 350"/>
                  <a:gd name="T38" fmla="*/ 34 w 453"/>
                  <a:gd name="T39" fmla="*/ 277 h 350"/>
                  <a:gd name="T40" fmla="*/ 53 w 453"/>
                  <a:gd name="T41" fmla="*/ 244 h 350"/>
                  <a:gd name="T42" fmla="*/ 78 w 453"/>
                  <a:gd name="T43" fmla="*/ 213 h 350"/>
                  <a:gd name="T44" fmla="*/ 107 w 453"/>
                  <a:gd name="T45" fmla="*/ 179 h 350"/>
                  <a:gd name="T46" fmla="*/ 136 w 453"/>
                  <a:gd name="T47" fmla="*/ 137 h 350"/>
                  <a:gd name="T48" fmla="*/ 158 w 453"/>
                  <a:gd name="T49" fmla="*/ 93 h 350"/>
                  <a:gd name="T50" fmla="*/ 168 w 453"/>
                  <a:gd name="T51" fmla="*/ 64 h 350"/>
                  <a:gd name="T52" fmla="*/ 185 w 453"/>
                  <a:gd name="T53" fmla="*/ 44 h 350"/>
                  <a:gd name="T54" fmla="*/ 236 w 453"/>
                  <a:gd name="T55" fmla="*/ 22 h 350"/>
                  <a:gd name="T56" fmla="*/ 289 w 453"/>
                  <a:gd name="T57" fmla="*/ 9 h 350"/>
                  <a:gd name="T58" fmla="*/ 323 w 453"/>
                  <a:gd name="T59" fmla="*/ 2 h 350"/>
                  <a:gd name="T60" fmla="*/ 357 w 453"/>
                  <a:gd name="T61" fmla="*/ 1 h 350"/>
                  <a:gd name="T62" fmla="*/ 397 w 453"/>
                  <a:gd name="T63" fmla="*/ 4 h 350"/>
                  <a:gd name="T64" fmla="*/ 450 w 453"/>
                  <a:gd name="T65" fmla="*/ 13 h 350"/>
                  <a:gd name="T66" fmla="*/ 453 w 453"/>
                  <a:gd name="T67" fmla="*/ 15 h 35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453" h="350">
                    <a:moveTo>
                      <a:pt x="453" y="15"/>
                    </a:moveTo>
                    <a:cubicBezTo>
                      <a:pt x="448" y="35"/>
                      <a:pt x="445" y="54"/>
                      <a:pt x="440" y="73"/>
                    </a:cubicBezTo>
                    <a:cubicBezTo>
                      <a:pt x="437" y="83"/>
                      <a:pt x="433" y="92"/>
                      <a:pt x="428" y="101"/>
                    </a:cubicBezTo>
                    <a:cubicBezTo>
                      <a:pt x="419" y="116"/>
                      <a:pt x="410" y="131"/>
                      <a:pt x="400" y="146"/>
                    </a:cubicBezTo>
                    <a:cubicBezTo>
                      <a:pt x="392" y="157"/>
                      <a:pt x="383" y="168"/>
                      <a:pt x="374" y="178"/>
                    </a:cubicBezTo>
                    <a:cubicBezTo>
                      <a:pt x="356" y="196"/>
                      <a:pt x="339" y="215"/>
                      <a:pt x="320" y="233"/>
                    </a:cubicBezTo>
                    <a:cubicBezTo>
                      <a:pt x="308" y="244"/>
                      <a:pt x="296" y="254"/>
                      <a:pt x="282" y="263"/>
                    </a:cubicBezTo>
                    <a:cubicBezTo>
                      <a:pt x="260" y="278"/>
                      <a:pt x="237" y="292"/>
                      <a:pt x="215" y="306"/>
                    </a:cubicBezTo>
                    <a:cubicBezTo>
                      <a:pt x="205" y="312"/>
                      <a:pt x="197" y="319"/>
                      <a:pt x="187" y="325"/>
                    </a:cubicBezTo>
                    <a:cubicBezTo>
                      <a:pt x="178" y="331"/>
                      <a:pt x="168" y="337"/>
                      <a:pt x="158" y="343"/>
                    </a:cubicBezTo>
                    <a:cubicBezTo>
                      <a:pt x="152" y="347"/>
                      <a:pt x="144" y="344"/>
                      <a:pt x="137" y="345"/>
                    </a:cubicBezTo>
                    <a:cubicBezTo>
                      <a:pt x="136" y="345"/>
                      <a:pt x="134" y="344"/>
                      <a:pt x="132" y="344"/>
                    </a:cubicBezTo>
                    <a:cubicBezTo>
                      <a:pt x="118" y="349"/>
                      <a:pt x="104" y="345"/>
                      <a:pt x="90" y="346"/>
                    </a:cubicBezTo>
                    <a:cubicBezTo>
                      <a:pt x="78" y="347"/>
                      <a:pt x="66" y="349"/>
                      <a:pt x="54" y="350"/>
                    </a:cubicBezTo>
                    <a:cubicBezTo>
                      <a:pt x="44" y="350"/>
                      <a:pt x="34" y="350"/>
                      <a:pt x="23" y="350"/>
                    </a:cubicBezTo>
                    <a:cubicBezTo>
                      <a:pt x="17" y="350"/>
                      <a:pt x="10" y="350"/>
                      <a:pt x="2" y="350"/>
                    </a:cubicBezTo>
                    <a:cubicBezTo>
                      <a:pt x="0" y="347"/>
                      <a:pt x="4" y="343"/>
                      <a:pt x="5" y="339"/>
                    </a:cubicBezTo>
                    <a:cubicBezTo>
                      <a:pt x="7" y="331"/>
                      <a:pt x="10" y="323"/>
                      <a:pt x="13" y="315"/>
                    </a:cubicBezTo>
                    <a:cubicBezTo>
                      <a:pt x="16" y="308"/>
                      <a:pt x="20" y="302"/>
                      <a:pt x="24" y="296"/>
                    </a:cubicBezTo>
                    <a:cubicBezTo>
                      <a:pt x="27" y="290"/>
                      <a:pt x="31" y="284"/>
                      <a:pt x="34" y="277"/>
                    </a:cubicBezTo>
                    <a:cubicBezTo>
                      <a:pt x="41" y="266"/>
                      <a:pt x="47" y="255"/>
                      <a:pt x="53" y="244"/>
                    </a:cubicBezTo>
                    <a:cubicBezTo>
                      <a:pt x="60" y="233"/>
                      <a:pt x="70" y="224"/>
                      <a:pt x="78" y="213"/>
                    </a:cubicBezTo>
                    <a:cubicBezTo>
                      <a:pt x="86" y="201"/>
                      <a:pt x="98" y="191"/>
                      <a:pt x="107" y="179"/>
                    </a:cubicBezTo>
                    <a:cubicBezTo>
                      <a:pt x="118" y="166"/>
                      <a:pt x="127" y="152"/>
                      <a:pt x="136" y="137"/>
                    </a:cubicBezTo>
                    <a:cubicBezTo>
                      <a:pt x="144" y="123"/>
                      <a:pt x="150" y="107"/>
                      <a:pt x="158" y="93"/>
                    </a:cubicBezTo>
                    <a:cubicBezTo>
                      <a:pt x="163" y="83"/>
                      <a:pt x="166" y="74"/>
                      <a:pt x="168" y="64"/>
                    </a:cubicBezTo>
                    <a:cubicBezTo>
                      <a:pt x="171" y="54"/>
                      <a:pt x="177" y="48"/>
                      <a:pt x="185" y="44"/>
                    </a:cubicBezTo>
                    <a:cubicBezTo>
                      <a:pt x="201" y="36"/>
                      <a:pt x="218" y="27"/>
                      <a:pt x="236" y="22"/>
                    </a:cubicBezTo>
                    <a:cubicBezTo>
                      <a:pt x="253" y="18"/>
                      <a:pt x="271" y="13"/>
                      <a:pt x="289" y="9"/>
                    </a:cubicBezTo>
                    <a:cubicBezTo>
                      <a:pt x="300" y="7"/>
                      <a:pt x="311" y="5"/>
                      <a:pt x="323" y="2"/>
                    </a:cubicBezTo>
                    <a:cubicBezTo>
                      <a:pt x="334" y="0"/>
                      <a:pt x="346" y="1"/>
                      <a:pt x="357" y="1"/>
                    </a:cubicBezTo>
                    <a:cubicBezTo>
                      <a:pt x="371" y="2"/>
                      <a:pt x="384" y="2"/>
                      <a:pt x="397" y="4"/>
                    </a:cubicBezTo>
                    <a:cubicBezTo>
                      <a:pt x="415" y="6"/>
                      <a:pt x="432" y="10"/>
                      <a:pt x="450" y="13"/>
                    </a:cubicBezTo>
                    <a:cubicBezTo>
                      <a:pt x="451" y="14"/>
                      <a:pt x="452" y="14"/>
                      <a:pt x="453" y="15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17" name="Freeform 20"/>
              <p:cNvSpPr>
                <a:spLocks/>
              </p:cNvSpPr>
              <p:nvPr/>
            </p:nvSpPr>
            <p:spPr bwMode="auto">
              <a:xfrm>
                <a:off x="3992" y="2987"/>
                <a:ext cx="249" cy="223"/>
              </a:xfrm>
              <a:custGeom>
                <a:avLst/>
                <a:gdLst>
                  <a:gd name="T0" fmla="*/ 301 w 302"/>
                  <a:gd name="T1" fmla="*/ 264 h 270"/>
                  <a:gd name="T2" fmla="*/ 275 w 302"/>
                  <a:gd name="T3" fmla="*/ 264 h 270"/>
                  <a:gd name="T4" fmla="*/ 208 w 302"/>
                  <a:gd name="T5" fmla="*/ 265 h 270"/>
                  <a:gd name="T6" fmla="*/ 151 w 302"/>
                  <a:gd name="T7" fmla="*/ 269 h 270"/>
                  <a:gd name="T8" fmla="*/ 110 w 302"/>
                  <a:gd name="T9" fmla="*/ 269 h 270"/>
                  <a:gd name="T10" fmla="*/ 73 w 302"/>
                  <a:gd name="T11" fmla="*/ 269 h 270"/>
                  <a:gd name="T12" fmla="*/ 70 w 302"/>
                  <a:gd name="T13" fmla="*/ 269 h 270"/>
                  <a:gd name="T14" fmla="*/ 7 w 302"/>
                  <a:gd name="T15" fmla="*/ 270 h 270"/>
                  <a:gd name="T16" fmla="*/ 3 w 302"/>
                  <a:gd name="T17" fmla="*/ 269 h 270"/>
                  <a:gd name="T18" fmla="*/ 0 w 302"/>
                  <a:gd name="T19" fmla="*/ 243 h 270"/>
                  <a:gd name="T20" fmla="*/ 0 w 302"/>
                  <a:gd name="T21" fmla="*/ 216 h 270"/>
                  <a:gd name="T22" fmla="*/ 3 w 302"/>
                  <a:gd name="T23" fmla="*/ 167 h 270"/>
                  <a:gd name="T24" fmla="*/ 5 w 302"/>
                  <a:gd name="T25" fmla="*/ 132 h 270"/>
                  <a:gd name="T26" fmla="*/ 8 w 302"/>
                  <a:gd name="T27" fmla="*/ 67 h 270"/>
                  <a:gd name="T28" fmla="*/ 9 w 302"/>
                  <a:gd name="T29" fmla="*/ 11 h 270"/>
                  <a:gd name="T30" fmla="*/ 10 w 302"/>
                  <a:gd name="T31" fmla="*/ 3 h 270"/>
                  <a:gd name="T32" fmla="*/ 19 w 302"/>
                  <a:gd name="T33" fmla="*/ 4 h 270"/>
                  <a:gd name="T34" fmla="*/ 39 w 302"/>
                  <a:gd name="T35" fmla="*/ 7 h 270"/>
                  <a:gd name="T36" fmla="*/ 86 w 302"/>
                  <a:gd name="T37" fmla="*/ 7 h 270"/>
                  <a:gd name="T38" fmla="*/ 121 w 302"/>
                  <a:gd name="T39" fmla="*/ 6 h 270"/>
                  <a:gd name="T40" fmla="*/ 199 w 302"/>
                  <a:gd name="T41" fmla="*/ 1 h 270"/>
                  <a:gd name="T42" fmla="*/ 244 w 302"/>
                  <a:gd name="T43" fmla="*/ 0 h 270"/>
                  <a:gd name="T44" fmla="*/ 282 w 302"/>
                  <a:gd name="T45" fmla="*/ 0 h 270"/>
                  <a:gd name="T46" fmla="*/ 293 w 302"/>
                  <a:gd name="T47" fmla="*/ 12 h 270"/>
                  <a:gd name="T48" fmla="*/ 295 w 302"/>
                  <a:gd name="T49" fmla="*/ 66 h 270"/>
                  <a:gd name="T50" fmla="*/ 297 w 302"/>
                  <a:gd name="T51" fmla="*/ 113 h 270"/>
                  <a:gd name="T52" fmla="*/ 299 w 302"/>
                  <a:gd name="T53" fmla="*/ 145 h 270"/>
                  <a:gd name="T54" fmla="*/ 300 w 302"/>
                  <a:gd name="T55" fmla="*/ 176 h 270"/>
                  <a:gd name="T56" fmla="*/ 302 w 302"/>
                  <a:gd name="T57" fmla="*/ 246 h 270"/>
                  <a:gd name="T58" fmla="*/ 301 w 302"/>
                  <a:gd name="T59" fmla="*/ 264 h 2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302" h="270">
                    <a:moveTo>
                      <a:pt x="301" y="264"/>
                    </a:moveTo>
                    <a:cubicBezTo>
                      <a:pt x="292" y="264"/>
                      <a:pt x="283" y="264"/>
                      <a:pt x="275" y="264"/>
                    </a:cubicBezTo>
                    <a:cubicBezTo>
                      <a:pt x="253" y="264"/>
                      <a:pt x="230" y="264"/>
                      <a:pt x="208" y="265"/>
                    </a:cubicBezTo>
                    <a:cubicBezTo>
                      <a:pt x="189" y="266"/>
                      <a:pt x="170" y="268"/>
                      <a:pt x="151" y="269"/>
                    </a:cubicBezTo>
                    <a:cubicBezTo>
                      <a:pt x="137" y="270"/>
                      <a:pt x="124" y="269"/>
                      <a:pt x="110" y="269"/>
                    </a:cubicBezTo>
                    <a:cubicBezTo>
                      <a:pt x="97" y="269"/>
                      <a:pt x="85" y="269"/>
                      <a:pt x="73" y="269"/>
                    </a:cubicBezTo>
                    <a:cubicBezTo>
                      <a:pt x="72" y="269"/>
                      <a:pt x="71" y="269"/>
                      <a:pt x="70" y="269"/>
                    </a:cubicBezTo>
                    <a:cubicBezTo>
                      <a:pt x="49" y="266"/>
                      <a:pt x="28" y="268"/>
                      <a:pt x="7" y="270"/>
                    </a:cubicBezTo>
                    <a:cubicBezTo>
                      <a:pt x="6" y="270"/>
                      <a:pt x="5" y="269"/>
                      <a:pt x="3" y="269"/>
                    </a:cubicBezTo>
                    <a:cubicBezTo>
                      <a:pt x="2" y="260"/>
                      <a:pt x="1" y="252"/>
                      <a:pt x="0" y="243"/>
                    </a:cubicBezTo>
                    <a:cubicBezTo>
                      <a:pt x="0" y="234"/>
                      <a:pt x="0" y="225"/>
                      <a:pt x="0" y="216"/>
                    </a:cubicBezTo>
                    <a:cubicBezTo>
                      <a:pt x="1" y="200"/>
                      <a:pt x="2" y="183"/>
                      <a:pt x="3" y="167"/>
                    </a:cubicBezTo>
                    <a:cubicBezTo>
                      <a:pt x="4" y="155"/>
                      <a:pt x="4" y="143"/>
                      <a:pt x="5" y="132"/>
                    </a:cubicBezTo>
                    <a:cubicBezTo>
                      <a:pt x="9" y="110"/>
                      <a:pt x="7" y="88"/>
                      <a:pt x="8" y="67"/>
                    </a:cubicBezTo>
                    <a:cubicBezTo>
                      <a:pt x="9" y="48"/>
                      <a:pt x="9" y="30"/>
                      <a:pt x="9" y="11"/>
                    </a:cubicBezTo>
                    <a:cubicBezTo>
                      <a:pt x="9" y="9"/>
                      <a:pt x="10" y="7"/>
                      <a:pt x="10" y="3"/>
                    </a:cubicBezTo>
                    <a:cubicBezTo>
                      <a:pt x="13" y="3"/>
                      <a:pt x="17" y="2"/>
                      <a:pt x="19" y="4"/>
                    </a:cubicBezTo>
                    <a:cubicBezTo>
                      <a:pt x="25" y="8"/>
                      <a:pt x="32" y="6"/>
                      <a:pt x="39" y="7"/>
                    </a:cubicBezTo>
                    <a:cubicBezTo>
                      <a:pt x="54" y="7"/>
                      <a:pt x="70" y="7"/>
                      <a:pt x="86" y="7"/>
                    </a:cubicBezTo>
                    <a:cubicBezTo>
                      <a:pt x="98" y="7"/>
                      <a:pt x="109" y="7"/>
                      <a:pt x="121" y="6"/>
                    </a:cubicBezTo>
                    <a:cubicBezTo>
                      <a:pt x="147" y="5"/>
                      <a:pt x="173" y="3"/>
                      <a:pt x="199" y="1"/>
                    </a:cubicBezTo>
                    <a:cubicBezTo>
                      <a:pt x="214" y="1"/>
                      <a:pt x="229" y="1"/>
                      <a:pt x="244" y="0"/>
                    </a:cubicBezTo>
                    <a:cubicBezTo>
                      <a:pt x="256" y="0"/>
                      <a:pt x="269" y="0"/>
                      <a:pt x="282" y="0"/>
                    </a:cubicBezTo>
                    <a:cubicBezTo>
                      <a:pt x="292" y="0"/>
                      <a:pt x="293" y="2"/>
                      <a:pt x="293" y="12"/>
                    </a:cubicBezTo>
                    <a:cubicBezTo>
                      <a:pt x="294" y="30"/>
                      <a:pt x="295" y="48"/>
                      <a:pt x="295" y="66"/>
                    </a:cubicBezTo>
                    <a:cubicBezTo>
                      <a:pt x="296" y="82"/>
                      <a:pt x="297" y="98"/>
                      <a:pt x="297" y="113"/>
                    </a:cubicBezTo>
                    <a:cubicBezTo>
                      <a:pt x="298" y="124"/>
                      <a:pt x="299" y="135"/>
                      <a:pt x="299" y="145"/>
                    </a:cubicBezTo>
                    <a:cubicBezTo>
                      <a:pt x="300" y="156"/>
                      <a:pt x="300" y="166"/>
                      <a:pt x="300" y="176"/>
                    </a:cubicBezTo>
                    <a:cubicBezTo>
                      <a:pt x="301" y="199"/>
                      <a:pt x="302" y="223"/>
                      <a:pt x="302" y="246"/>
                    </a:cubicBezTo>
                    <a:cubicBezTo>
                      <a:pt x="302" y="251"/>
                      <a:pt x="302" y="256"/>
                      <a:pt x="301" y="264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18" name="Freeform 21"/>
              <p:cNvSpPr>
                <a:spLocks/>
              </p:cNvSpPr>
              <p:nvPr/>
            </p:nvSpPr>
            <p:spPr bwMode="auto">
              <a:xfrm>
                <a:off x="1677" y="3010"/>
                <a:ext cx="231" cy="232"/>
              </a:xfrm>
              <a:custGeom>
                <a:avLst/>
                <a:gdLst>
                  <a:gd name="T0" fmla="*/ 7 w 280"/>
                  <a:gd name="T1" fmla="*/ 8 h 280"/>
                  <a:gd name="T2" fmla="*/ 91 w 280"/>
                  <a:gd name="T3" fmla="*/ 4 h 280"/>
                  <a:gd name="T4" fmla="*/ 96 w 280"/>
                  <a:gd name="T5" fmla="*/ 4 h 280"/>
                  <a:gd name="T6" fmla="*/ 137 w 280"/>
                  <a:gd name="T7" fmla="*/ 2 h 280"/>
                  <a:gd name="T8" fmla="*/ 144 w 280"/>
                  <a:gd name="T9" fmla="*/ 3 h 280"/>
                  <a:gd name="T10" fmla="*/ 174 w 280"/>
                  <a:gd name="T11" fmla="*/ 3 h 280"/>
                  <a:gd name="T12" fmla="*/ 223 w 280"/>
                  <a:gd name="T13" fmla="*/ 3 h 280"/>
                  <a:gd name="T14" fmla="*/ 276 w 280"/>
                  <a:gd name="T15" fmla="*/ 5 h 280"/>
                  <a:gd name="T16" fmla="*/ 279 w 280"/>
                  <a:gd name="T17" fmla="*/ 30 h 280"/>
                  <a:gd name="T18" fmla="*/ 277 w 280"/>
                  <a:gd name="T19" fmla="*/ 74 h 280"/>
                  <a:gd name="T20" fmla="*/ 277 w 280"/>
                  <a:gd name="T21" fmla="*/ 83 h 280"/>
                  <a:gd name="T22" fmla="*/ 275 w 280"/>
                  <a:gd name="T23" fmla="*/ 154 h 280"/>
                  <a:gd name="T24" fmla="*/ 274 w 280"/>
                  <a:gd name="T25" fmla="*/ 230 h 280"/>
                  <a:gd name="T26" fmla="*/ 274 w 280"/>
                  <a:gd name="T27" fmla="*/ 266 h 280"/>
                  <a:gd name="T28" fmla="*/ 270 w 280"/>
                  <a:gd name="T29" fmla="*/ 268 h 280"/>
                  <a:gd name="T30" fmla="*/ 231 w 280"/>
                  <a:gd name="T31" fmla="*/ 271 h 280"/>
                  <a:gd name="T32" fmla="*/ 213 w 280"/>
                  <a:gd name="T33" fmla="*/ 271 h 280"/>
                  <a:gd name="T34" fmla="*/ 171 w 280"/>
                  <a:gd name="T35" fmla="*/ 274 h 280"/>
                  <a:gd name="T36" fmla="*/ 119 w 280"/>
                  <a:gd name="T37" fmla="*/ 276 h 280"/>
                  <a:gd name="T38" fmla="*/ 75 w 280"/>
                  <a:gd name="T39" fmla="*/ 276 h 280"/>
                  <a:gd name="T40" fmla="*/ 64 w 280"/>
                  <a:gd name="T41" fmla="*/ 277 h 280"/>
                  <a:gd name="T42" fmla="*/ 1 w 280"/>
                  <a:gd name="T43" fmla="*/ 276 h 280"/>
                  <a:gd name="T44" fmla="*/ 4 w 280"/>
                  <a:gd name="T45" fmla="*/ 244 h 280"/>
                  <a:gd name="T46" fmla="*/ 4 w 280"/>
                  <a:gd name="T47" fmla="*/ 200 h 280"/>
                  <a:gd name="T48" fmla="*/ 4 w 280"/>
                  <a:gd name="T49" fmla="*/ 160 h 280"/>
                  <a:gd name="T50" fmla="*/ 3 w 280"/>
                  <a:gd name="T51" fmla="*/ 146 h 280"/>
                  <a:gd name="T52" fmla="*/ 4 w 280"/>
                  <a:gd name="T53" fmla="*/ 94 h 280"/>
                  <a:gd name="T54" fmla="*/ 4 w 280"/>
                  <a:gd name="T55" fmla="*/ 76 h 280"/>
                  <a:gd name="T56" fmla="*/ 5 w 280"/>
                  <a:gd name="T57" fmla="*/ 66 h 280"/>
                  <a:gd name="T58" fmla="*/ 7 w 280"/>
                  <a:gd name="T59" fmla="*/ 8 h 28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280" h="280">
                    <a:moveTo>
                      <a:pt x="7" y="8"/>
                    </a:moveTo>
                    <a:cubicBezTo>
                      <a:pt x="35" y="3"/>
                      <a:pt x="63" y="2"/>
                      <a:pt x="91" y="4"/>
                    </a:cubicBezTo>
                    <a:cubicBezTo>
                      <a:pt x="93" y="4"/>
                      <a:pt x="95" y="4"/>
                      <a:pt x="96" y="4"/>
                    </a:cubicBezTo>
                    <a:cubicBezTo>
                      <a:pt x="110" y="1"/>
                      <a:pt x="124" y="1"/>
                      <a:pt x="137" y="2"/>
                    </a:cubicBezTo>
                    <a:cubicBezTo>
                      <a:pt x="140" y="3"/>
                      <a:pt x="142" y="3"/>
                      <a:pt x="144" y="3"/>
                    </a:cubicBezTo>
                    <a:cubicBezTo>
                      <a:pt x="154" y="0"/>
                      <a:pt x="164" y="2"/>
                      <a:pt x="174" y="3"/>
                    </a:cubicBezTo>
                    <a:cubicBezTo>
                      <a:pt x="190" y="3"/>
                      <a:pt x="206" y="3"/>
                      <a:pt x="223" y="3"/>
                    </a:cubicBezTo>
                    <a:cubicBezTo>
                      <a:pt x="241" y="4"/>
                      <a:pt x="258" y="4"/>
                      <a:pt x="276" y="5"/>
                    </a:cubicBezTo>
                    <a:cubicBezTo>
                      <a:pt x="280" y="13"/>
                      <a:pt x="279" y="21"/>
                      <a:pt x="279" y="30"/>
                    </a:cubicBezTo>
                    <a:cubicBezTo>
                      <a:pt x="277" y="44"/>
                      <a:pt x="278" y="59"/>
                      <a:pt x="277" y="74"/>
                    </a:cubicBezTo>
                    <a:cubicBezTo>
                      <a:pt x="277" y="77"/>
                      <a:pt x="277" y="80"/>
                      <a:pt x="277" y="83"/>
                    </a:cubicBezTo>
                    <a:cubicBezTo>
                      <a:pt x="276" y="107"/>
                      <a:pt x="275" y="130"/>
                      <a:pt x="275" y="154"/>
                    </a:cubicBezTo>
                    <a:cubicBezTo>
                      <a:pt x="274" y="179"/>
                      <a:pt x="275" y="205"/>
                      <a:pt x="274" y="230"/>
                    </a:cubicBezTo>
                    <a:cubicBezTo>
                      <a:pt x="274" y="242"/>
                      <a:pt x="274" y="254"/>
                      <a:pt x="274" y="266"/>
                    </a:cubicBezTo>
                    <a:cubicBezTo>
                      <a:pt x="272" y="267"/>
                      <a:pt x="271" y="268"/>
                      <a:pt x="270" y="268"/>
                    </a:cubicBezTo>
                    <a:cubicBezTo>
                      <a:pt x="257" y="270"/>
                      <a:pt x="244" y="271"/>
                      <a:pt x="231" y="271"/>
                    </a:cubicBezTo>
                    <a:cubicBezTo>
                      <a:pt x="225" y="272"/>
                      <a:pt x="219" y="271"/>
                      <a:pt x="213" y="271"/>
                    </a:cubicBezTo>
                    <a:cubicBezTo>
                      <a:pt x="199" y="272"/>
                      <a:pt x="185" y="273"/>
                      <a:pt x="171" y="274"/>
                    </a:cubicBezTo>
                    <a:cubicBezTo>
                      <a:pt x="153" y="275"/>
                      <a:pt x="136" y="276"/>
                      <a:pt x="119" y="276"/>
                    </a:cubicBezTo>
                    <a:cubicBezTo>
                      <a:pt x="104" y="276"/>
                      <a:pt x="90" y="280"/>
                      <a:pt x="75" y="276"/>
                    </a:cubicBezTo>
                    <a:cubicBezTo>
                      <a:pt x="72" y="276"/>
                      <a:pt x="68" y="277"/>
                      <a:pt x="64" y="277"/>
                    </a:cubicBezTo>
                    <a:cubicBezTo>
                      <a:pt x="43" y="279"/>
                      <a:pt x="22" y="279"/>
                      <a:pt x="1" y="276"/>
                    </a:cubicBezTo>
                    <a:cubicBezTo>
                      <a:pt x="2" y="265"/>
                      <a:pt x="2" y="255"/>
                      <a:pt x="4" y="244"/>
                    </a:cubicBezTo>
                    <a:cubicBezTo>
                      <a:pt x="6" y="229"/>
                      <a:pt x="6" y="215"/>
                      <a:pt x="4" y="200"/>
                    </a:cubicBezTo>
                    <a:cubicBezTo>
                      <a:pt x="3" y="187"/>
                      <a:pt x="4" y="173"/>
                      <a:pt x="4" y="160"/>
                    </a:cubicBezTo>
                    <a:cubicBezTo>
                      <a:pt x="4" y="155"/>
                      <a:pt x="4" y="151"/>
                      <a:pt x="3" y="146"/>
                    </a:cubicBezTo>
                    <a:cubicBezTo>
                      <a:pt x="0" y="129"/>
                      <a:pt x="2" y="111"/>
                      <a:pt x="4" y="94"/>
                    </a:cubicBezTo>
                    <a:cubicBezTo>
                      <a:pt x="5" y="88"/>
                      <a:pt x="4" y="82"/>
                      <a:pt x="4" y="76"/>
                    </a:cubicBezTo>
                    <a:cubicBezTo>
                      <a:pt x="4" y="73"/>
                      <a:pt x="4" y="70"/>
                      <a:pt x="5" y="66"/>
                    </a:cubicBezTo>
                    <a:cubicBezTo>
                      <a:pt x="7" y="47"/>
                      <a:pt x="9" y="28"/>
                      <a:pt x="7" y="8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19" name="Freeform 22"/>
              <p:cNvSpPr>
                <a:spLocks/>
              </p:cNvSpPr>
              <p:nvPr/>
            </p:nvSpPr>
            <p:spPr bwMode="auto">
              <a:xfrm>
                <a:off x="1986" y="2317"/>
                <a:ext cx="241" cy="431"/>
              </a:xfrm>
              <a:custGeom>
                <a:avLst/>
                <a:gdLst>
                  <a:gd name="T0" fmla="*/ 192 w 291"/>
                  <a:gd name="T1" fmla="*/ 400 h 522"/>
                  <a:gd name="T2" fmla="*/ 142 w 291"/>
                  <a:gd name="T3" fmla="*/ 394 h 522"/>
                  <a:gd name="T4" fmla="*/ 189 w 291"/>
                  <a:gd name="T5" fmla="*/ 450 h 522"/>
                  <a:gd name="T6" fmla="*/ 219 w 291"/>
                  <a:gd name="T7" fmla="*/ 508 h 522"/>
                  <a:gd name="T8" fmla="*/ 216 w 291"/>
                  <a:gd name="T9" fmla="*/ 521 h 522"/>
                  <a:gd name="T10" fmla="*/ 180 w 291"/>
                  <a:gd name="T11" fmla="*/ 505 h 522"/>
                  <a:gd name="T12" fmla="*/ 131 w 291"/>
                  <a:gd name="T13" fmla="*/ 476 h 522"/>
                  <a:gd name="T14" fmla="*/ 82 w 291"/>
                  <a:gd name="T15" fmla="*/ 438 h 522"/>
                  <a:gd name="T16" fmla="*/ 22 w 291"/>
                  <a:gd name="T17" fmla="*/ 365 h 522"/>
                  <a:gd name="T18" fmla="*/ 2 w 291"/>
                  <a:gd name="T19" fmla="*/ 301 h 522"/>
                  <a:gd name="T20" fmla="*/ 4 w 291"/>
                  <a:gd name="T21" fmla="*/ 233 h 522"/>
                  <a:gd name="T22" fmla="*/ 12 w 291"/>
                  <a:gd name="T23" fmla="*/ 196 h 522"/>
                  <a:gd name="T24" fmla="*/ 33 w 291"/>
                  <a:gd name="T25" fmla="*/ 141 h 522"/>
                  <a:gd name="T26" fmla="*/ 69 w 291"/>
                  <a:gd name="T27" fmla="*/ 91 h 522"/>
                  <a:gd name="T28" fmla="*/ 141 w 291"/>
                  <a:gd name="T29" fmla="*/ 23 h 522"/>
                  <a:gd name="T30" fmla="*/ 218 w 291"/>
                  <a:gd name="T31" fmla="*/ 4 h 522"/>
                  <a:gd name="T32" fmla="*/ 273 w 291"/>
                  <a:gd name="T33" fmla="*/ 1 h 522"/>
                  <a:gd name="T34" fmla="*/ 286 w 291"/>
                  <a:gd name="T35" fmla="*/ 17 h 522"/>
                  <a:gd name="T36" fmla="*/ 197 w 291"/>
                  <a:gd name="T37" fmla="*/ 29 h 522"/>
                  <a:gd name="T38" fmla="*/ 185 w 291"/>
                  <a:gd name="T39" fmla="*/ 47 h 522"/>
                  <a:gd name="T40" fmla="*/ 241 w 291"/>
                  <a:gd name="T41" fmla="*/ 74 h 522"/>
                  <a:gd name="T42" fmla="*/ 196 w 291"/>
                  <a:gd name="T43" fmla="*/ 82 h 522"/>
                  <a:gd name="T44" fmla="*/ 160 w 291"/>
                  <a:gd name="T45" fmla="*/ 107 h 522"/>
                  <a:gd name="T46" fmla="*/ 141 w 291"/>
                  <a:gd name="T47" fmla="*/ 123 h 522"/>
                  <a:gd name="T48" fmla="*/ 187 w 291"/>
                  <a:gd name="T49" fmla="*/ 167 h 522"/>
                  <a:gd name="T50" fmla="*/ 211 w 291"/>
                  <a:gd name="T51" fmla="*/ 228 h 522"/>
                  <a:gd name="T52" fmla="*/ 149 w 291"/>
                  <a:gd name="T53" fmla="*/ 203 h 522"/>
                  <a:gd name="T54" fmla="*/ 155 w 291"/>
                  <a:gd name="T55" fmla="*/ 220 h 522"/>
                  <a:gd name="T56" fmla="*/ 188 w 291"/>
                  <a:gd name="T57" fmla="*/ 256 h 522"/>
                  <a:gd name="T58" fmla="*/ 210 w 291"/>
                  <a:gd name="T59" fmla="*/ 312 h 522"/>
                  <a:gd name="T60" fmla="*/ 213 w 291"/>
                  <a:gd name="T61" fmla="*/ 334 h 522"/>
                  <a:gd name="T62" fmla="*/ 166 w 291"/>
                  <a:gd name="T63" fmla="*/ 309 h 522"/>
                  <a:gd name="T64" fmla="*/ 144 w 291"/>
                  <a:gd name="T65" fmla="*/ 319 h 522"/>
                  <a:gd name="T66" fmla="*/ 165 w 291"/>
                  <a:gd name="T67" fmla="*/ 346 h 522"/>
                  <a:gd name="T68" fmla="*/ 184 w 291"/>
                  <a:gd name="T69" fmla="*/ 372 h 522"/>
                  <a:gd name="T70" fmla="*/ 197 w 291"/>
                  <a:gd name="T71" fmla="*/ 401 h 5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291" h="522">
                    <a:moveTo>
                      <a:pt x="197" y="401"/>
                    </a:moveTo>
                    <a:cubicBezTo>
                      <a:pt x="195" y="400"/>
                      <a:pt x="193" y="401"/>
                      <a:pt x="192" y="400"/>
                    </a:cubicBezTo>
                    <a:cubicBezTo>
                      <a:pt x="183" y="391"/>
                      <a:pt x="170" y="391"/>
                      <a:pt x="159" y="388"/>
                    </a:cubicBezTo>
                    <a:cubicBezTo>
                      <a:pt x="152" y="387"/>
                      <a:pt x="147" y="389"/>
                      <a:pt x="142" y="394"/>
                    </a:cubicBezTo>
                    <a:cubicBezTo>
                      <a:pt x="138" y="398"/>
                      <a:pt x="139" y="401"/>
                      <a:pt x="144" y="405"/>
                    </a:cubicBezTo>
                    <a:cubicBezTo>
                      <a:pt x="159" y="420"/>
                      <a:pt x="173" y="435"/>
                      <a:pt x="189" y="450"/>
                    </a:cubicBezTo>
                    <a:cubicBezTo>
                      <a:pt x="199" y="459"/>
                      <a:pt x="203" y="472"/>
                      <a:pt x="208" y="484"/>
                    </a:cubicBezTo>
                    <a:cubicBezTo>
                      <a:pt x="211" y="492"/>
                      <a:pt x="216" y="500"/>
                      <a:pt x="219" y="508"/>
                    </a:cubicBezTo>
                    <a:cubicBezTo>
                      <a:pt x="221" y="512"/>
                      <a:pt x="222" y="516"/>
                      <a:pt x="224" y="521"/>
                    </a:cubicBezTo>
                    <a:cubicBezTo>
                      <a:pt x="220" y="521"/>
                      <a:pt x="217" y="522"/>
                      <a:pt x="216" y="521"/>
                    </a:cubicBezTo>
                    <a:cubicBezTo>
                      <a:pt x="208" y="517"/>
                      <a:pt x="200" y="513"/>
                      <a:pt x="192" y="510"/>
                    </a:cubicBezTo>
                    <a:cubicBezTo>
                      <a:pt x="188" y="508"/>
                      <a:pt x="184" y="507"/>
                      <a:pt x="180" y="505"/>
                    </a:cubicBezTo>
                    <a:cubicBezTo>
                      <a:pt x="168" y="498"/>
                      <a:pt x="155" y="492"/>
                      <a:pt x="144" y="483"/>
                    </a:cubicBezTo>
                    <a:cubicBezTo>
                      <a:pt x="140" y="480"/>
                      <a:pt x="135" y="478"/>
                      <a:pt x="131" y="476"/>
                    </a:cubicBezTo>
                    <a:cubicBezTo>
                      <a:pt x="118" y="466"/>
                      <a:pt x="103" y="458"/>
                      <a:pt x="91" y="445"/>
                    </a:cubicBezTo>
                    <a:cubicBezTo>
                      <a:pt x="89" y="442"/>
                      <a:pt x="85" y="441"/>
                      <a:pt x="82" y="438"/>
                    </a:cubicBezTo>
                    <a:cubicBezTo>
                      <a:pt x="67" y="425"/>
                      <a:pt x="52" y="412"/>
                      <a:pt x="41" y="396"/>
                    </a:cubicBezTo>
                    <a:cubicBezTo>
                      <a:pt x="34" y="387"/>
                      <a:pt x="27" y="376"/>
                      <a:pt x="22" y="365"/>
                    </a:cubicBezTo>
                    <a:cubicBezTo>
                      <a:pt x="17" y="352"/>
                      <a:pt x="13" y="338"/>
                      <a:pt x="8" y="325"/>
                    </a:cubicBezTo>
                    <a:cubicBezTo>
                      <a:pt x="6" y="317"/>
                      <a:pt x="3" y="309"/>
                      <a:pt x="2" y="301"/>
                    </a:cubicBezTo>
                    <a:cubicBezTo>
                      <a:pt x="1" y="291"/>
                      <a:pt x="1" y="281"/>
                      <a:pt x="1" y="271"/>
                    </a:cubicBezTo>
                    <a:cubicBezTo>
                      <a:pt x="1" y="258"/>
                      <a:pt x="0" y="245"/>
                      <a:pt x="4" y="233"/>
                    </a:cubicBezTo>
                    <a:cubicBezTo>
                      <a:pt x="6" y="226"/>
                      <a:pt x="5" y="219"/>
                      <a:pt x="7" y="212"/>
                    </a:cubicBezTo>
                    <a:cubicBezTo>
                      <a:pt x="8" y="206"/>
                      <a:pt x="10" y="201"/>
                      <a:pt x="12" y="196"/>
                    </a:cubicBezTo>
                    <a:cubicBezTo>
                      <a:pt x="13" y="190"/>
                      <a:pt x="14" y="183"/>
                      <a:pt x="16" y="178"/>
                    </a:cubicBezTo>
                    <a:cubicBezTo>
                      <a:pt x="22" y="165"/>
                      <a:pt x="24" y="152"/>
                      <a:pt x="33" y="141"/>
                    </a:cubicBezTo>
                    <a:cubicBezTo>
                      <a:pt x="39" y="134"/>
                      <a:pt x="42" y="126"/>
                      <a:pt x="47" y="119"/>
                    </a:cubicBezTo>
                    <a:cubicBezTo>
                      <a:pt x="54" y="110"/>
                      <a:pt x="61" y="100"/>
                      <a:pt x="69" y="91"/>
                    </a:cubicBezTo>
                    <a:cubicBezTo>
                      <a:pt x="78" y="80"/>
                      <a:pt x="88" y="70"/>
                      <a:pt x="96" y="59"/>
                    </a:cubicBezTo>
                    <a:cubicBezTo>
                      <a:pt x="108" y="43"/>
                      <a:pt x="123" y="32"/>
                      <a:pt x="141" y="23"/>
                    </a:cubicBezTo>
                    <a:cubicBezTo>
                      <a:pt x="154" y="17"/>
                      <a:pt x="168" y="12"/>
                      <a:pt x="182" y="10"/>
                    </a:cubicBezTo>
                    <a:cubicBezTo>
                      <a:pt x="194" y="9"/>
                      <a:pt x="206" y="5"/>
                      <a:pt x="218" y="4"/>
                    </a:cubicBezTo>
                    <a:cubicBezTo>
                      <a:pt x="234" y="2"/>
                      <a:pt x="251" y="1"/>
                      <a:pt x="268" y="0"/>
                    </a:cubicBezTo>
                    <a:cubicBezTo>
                      <a:pt x="269" y="0"/>
                      <a:pt x="272" y="0"/>
                      <a:pt x="273" y="1"/>
                    </a:cubicBezTo>
                    <a:cubicBezTo>
                      <a:pt x="279" y="5"/>
                      <a:pt x="284" y="10"/>
                      <a:pt x="291" y="15"/>
                    </a:cubicBezTo>
                    <a:cubicBezTo>
                      <a:pt x="289" y="16"/>
                      <a:pt x="288" y="17"/>
                      <a:pt x="286" y="17"/>
                    </a:cubicBezTo>
                    <a:cubicBezTo>
                      <a:pt x="262" y="18"/>
                      <a:pt x="238" y="21"/>
                      <a:pt x="214" y="26"/>
                    </a:cubicBezTo>
                    <a:cubicBezTo>
                      <a:pt x="208" y="27"/>
                      <a:pt x="203" y="28"/>
                      <a:pt x="197" y="29"/>
                    </a:cubicBezTo>
                    <a:cubicBezTo>
                      <a:pt x="187" y="31"/>
                      <a:pt x="182" y="34"/>
                      <a:pt x="176" y="44"/>
                    </a:cubicBezTo>
                    <a:cubicBezTo>
                      <a:pt x="179" y="45"/>
                      <a:pt x="182" y="46"/>
                      <a:pt x="185" y="47"/>
                    </a:cubicBezTo>
                    <a:cubicBezTo>
                      <a:pt x="197" y="48"/>
                      <a:pt x="209" y="49"/>
                      <a:pt x="220" y="56"/>
                    </a:cubicBezTo>
                    <a:cubicBezTo>
                      <a:pt x="227" y="62"/>
                      <a:pt x="234" y="68"/>
                      <a:pt x="241" y="74"/>
                    </a:cubicBezTo>
                    <a:cubicBezTo>
                      <a:pt x="227" y="72"/>
                      <a:pt x="215" y="75"/>
                      <a:pt x="203" y="79"/>
                    </a:cubicBezTo>
                    <a:cubicBezTo>
                      <a:pt x="200" y="80"/>
                      <a:pt x="198" y="81"/>
                      <a:pt x="196" y="82"/>
                    </a:cubicBezTo>
                    <a:cubicBezTo>
                      <a:pt x="188" y="88"/>
                      <a:pt x="179" y="93"/>
                      <a:pt x="171" y="99"/>
                    </a:cubicBezTo>
                    <a:cubicBezTo>
                      <a:pt x="167" y="102"/>
                      <a:pt x="164" y="105"/>
                      <a:pt x="160" y="107"/>
                    </a:cubicBezTo>
                    <a:cubicBezTo>
                      <a:pt x="158" y="109"/>
                      <a:pt x="155" y="110"/>
                      <a:pt x="152" y="111"/>
                    </a:cubicBezTo>
                    <a:cubicBezTo>
                      <a:pt x="147" y="113"/>
                      <a:pt x="143" y="116"/>
                      <a:pt x="141" y="123"/>
                    </a:cubicBezTo>
                    <a:cubicBezTo>
                      <a:pt x="144" y="125"/>
                      <a:pt x="148" y="127"/>
                      <a:pt x="151" y="130"/>
                    </a:cubicBezTo>
                    <a:cubicBezTo>
                      <a:pt x="163" y="142"/>
                      <a:pt x="176" y="154"/>
                      <a:pt x="187" y="167"/>
                    </a:cubicBezTo>
                    <a:cubicBezTo>
                      <a:pt x="198" y="182"/>
                      <a:pt x="208" y="198"/>
                      <a:pt x="209" y="218"/>
                    </a:cubicBezTo>
                    <a:cubicBezTo>
                      <a:pt x="209" y="221"/>
                      <a:pt x="210" y="225"/>
                      <a:pt x="211" y="228"/>
                    </a:cubicBezTo>
                    <a:cubicBezTo>
                      <a:pt x="193" y="219"/>
                      <a:pt x="176" y="211"/>
                      <a:pt x="160" y="202"/>
                    </a:cubicBezTo>
                    <a:cubicBezTo>
                      <a:pt x="155" y="200"/>
                      <a:pt x="152" y="200"/>
                      <a:pt x="149" y="203"/>
                    </a:cubicBezTo>
                    <a:cubicBezTo>
                      <a:pt x="141" y="209"/>
                      <a:pt x="142" y="212"/>
                      <a:pt x="150" y="217"/>
                    </a:cubicBezTo>
                    <a:cubicBezTo>
                      <a:pt x="151" y="218"/>
                      <a:pt x="153" y="218"/>
                      <a:pt x="155" y="220"/>
                    </a:cubicBezTo>
                    <a:cubicBezTo>
                      <a:pt x="163" y="227"/>
                      <a:pt x="171" y="233"/>
                      <a:pt x="179" y="241"/>
                    </a:cubicBezTo>
                    <a:cubicBezTo>
                      <a:pt x="183" y="245"/>
                      <a:pt x="185" y="251"/>
                      <a:pt x="188" y="256"/>
                    </a:cubicBezTo>
                    <a:cubicBezTo>
                      <a:pt x="190" y="260"/>
                      <a:pt x="192" y="264"/>
                      <a:pt x="195" y="268"/>
                    </a:cubicBezTo>
                    <a:cubicBezTo>
                      <a:pt x="202" y="282"/>
                      <a:pt x="209" y="296"/>
                      <a:pt x="210" y="312"/>
                    </a:cubicBezTo>
                    <a:cubicBezTo>
                      <a:pt x="211" y="316"/>
                      <a:pt x="212" y="320"/>
                      <a:pt x="213" y="324"/>
                    </a:cubicBezTo>
                    <a:cubicBezTo>
                      <a:pt x="213" y="327"/>
                      <a:pt x="213" y="330"/>
                      <a:pt x="213" y="334"/>
                    </a:cubicBezTo>
                    <a:cubicBezTo>
                      <a:pt x="206" y="329"/>
                      <a:pt x="202" y="324"/>
                      <a:pt x="196" y="321"/>
                    </a:cubicBezTo>
                    <a:cubicBezTo>
                      <a:pt x="186" y="316"/>
                      <a:pt x="177" y="312"/>
                      <a:pt x="166" y="309"/>
                    </a:cubicBezTo>
                    <a:cubicBezTo>
                      <a:pt x="159" y="307"/>
                      <a:pt x="152" y="309"/>
                      <a:pt x="146" y="314"/>
                    </a:cubicBezTo>
                    <a:cubicBezTo>
                      <a:pt x="145" y="315"/>
                      <a:pt x="144" y="318"/>
                      <a:pt x="144" y="319"/>
                    </a:cubicBezTo>
                    <a:cubicBezTo>
                      <a:pt x="145" y="323"/>
                      <a:pt x="147" y="327"/>
                      <a:pt x="149" y="329"/>
                    </a:cubicBezTo>
                    <a:cubicBezTo>
                      <a:pt x="154" y="335"/>
                      <a:pt x="159" y="340"/>
                      <a:pt x="165" y="346"/>
                    </a:cubicBezTo>
                    <a:cubicBezTo>
                      <a:pt x="166" y="347"/>
                      <a:pt x="167" y="348"/>
                      <a:pt x="168" y="350"/>
                    </a:cubicBezTo>
                    <a:cubicBezTo>
                      <a:pt x="171" y="358"/>
                      <a:pt x="178" y="365"/>
                      <a:pt x="184" y="372"/>
                    </a:cubicBezTo>
                    <a:cubicBezTo>
                      <a:pt x="186" y="374"/>
                      <a:pt x="187" y="378"/>
                      <a:pt x="189" y="381"/>
                    </a:cubicBezTo>
                    <a:cubicBezTo>
                      <a:pt x="191" y="387"/>
                      <a:pt x="194" y="393"/>
                      <a:pt x="197" y="40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20" name="Freeform 23"/>
              <p:cNvSpPr>
                <a:spLocks/>
              </p:cNvSpPr>
              <p:nvPr/>
            </p:nvSpPr>
            <p:spPr bwMode="auto">
              <a:xfrm>
                <a:off x="398" y="2471"/>
                <a:ext cx="213" cy="222"/>
              </a:xfrm>
              <a:custGeom>
                <a:avLst/>
                <a:gdLst>
                  <a:gd name="T0" fmla="*/ 247 w 258"/>
                  <a:gd name="T1" fmla="*/ 241 h 269"/>
                  <a:gd name="T2" fmla="*/ 258 w 258"/>
                  <a:gd name="T3" fmla="*/ 255 h 269"/>
                  <a:gd name="T4" fmla="*/ 187 w 258"/>
                  <a:gd name="T5" fmla="*/ 256 h 269"/>
                  <a:gd name="T6" fmla="*/ 146 w 258"/>
                  <a:gd name="T7" fmla="*/ 260 h 269"/>
                  <a:gd name="T8" fmla="*/ 97 w 258"/>
                  <a:gd name="T9" fmla="*/ 262 h 269"/>
                  <a:gd name="T10" fmla="*/ 79 w 258"/>
                  <a:gd name="T11" fmla="*/ 264 h 269"/>
                  <a:gd name="T12" fmla="*/ 11 w 258"/>
                  <a:gd name="T13" fmla="*/ 264 h 269"/>
                  <a:gd name="T14" fmla="*/ 5 w 258"/>
                  <a:gd name="T15" fmla="*/ 139 h 269"/>
                  <a:gd name="T16" fmla="*/ 0 w 258"/>
                  <a:gd name="T17" fmla="*/ 12 h 269"/>
                  <a:gd name="T18" fmla="*/ 46 w 258"/>
                  <a:gd name="T19" fmla="*/ 9 h 269"/>
                  <a:gd name="T20" fmla="*/ 76 w 258"/>
                  <a:gd name="T21" fmla="*/ 7 h 269"/>
                  <a:gd name="T22" fmla="*/ 129 w 258"/>
                  <a:gd name="T23" fmla="*/ 5 h 269"/>
                  <a:gd name="T24" fmla="*/ 156 w 258"/>
                  <a:gd name="T25" fmla="*/ 4 h 269"/>
                  <a:gd name="T26" fmla="*/ 162 w 258"/>
                  <a:gd name="T27" fmla="*/ 4 h 269"/>
                  <a:gd name="T28" fmla="*/ 215 w 258"/>
                  <a:gd name="T29" fmla="*/ 5 h 269"/>
                  <a:gd name="T30" fmla="*/ 218 w 258"/>
                  <a:gd name="T31" fmla="*/ 5 h 269"/>
                  <a:gd name="T32" fmla="*/ 249 w 258"/>
                  <a:gd name="T33" fmla="*/ 1 h 269"/>
                  <a:gd name="T34" fmla="*/ 255 w 258"/>
                  <a:gd name="T35" fmla="*/ 3 h 269"/>
                  <a:gd name="T36" fmla="*/ 253 w 258"/>
                  <a:gd name="T37" fmla="*/ 9 h 269"/>
                  <a:gd name="T38" fmla="*/ 248 w 258"/>
                  <a:gd name="T39" fmla="*/ 18 h 269"/>
                  <a:gd name="T40" fmla="*/ 257 w 258"/>
                  <a:gd name="T41" fmla="*/ 15 h 269"/>
                  <a:gd name="T42" fmla="*/ 257 w 258"/>
                  <a:gd name="T43" fmla="*/ 43 h 269"/>
                  <a:gd name="T44" fmla="*/ 258 w 258"/>
                  <a:gd name="T45" fmla="*/ 103 h 269"/>
                  <a:gd name="T46" fmla="*/ 257 w 258"/>
                  <a:gd name="T47" fmla="*/ 146 h 269"/>
                  <a:gd name="T48" fmla="*/ 257 w 258"/>
                  <a:gd name="T49" fmla="*/ 167 h 269"/>
                  <a:gd name="T50" fmla="*/ 256 w 258"/>
                  <a:gd name="T51" fmla="*/ 223 h 269"/>
                  <a:gd name="T52" fmla="*/ 251 w 258"/>
                  <a:gd name="T53" fmla="*/ 234 h 269"/>
                  <a:gd name="T54" fmla="*/ 247 w 258"/>
                  <a:gd name="T55" fmla="*/ 241 h 26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258" h="269">
                    <a:moveTo>
                      <a:pt x="247" y="241"/>
                    </a:moveTo>
                    <a:cubicBezTo>
                      <a:pt x="257" y="242"/>
                      <a:pt x="258" y="248"/>
                      <a:pt x="258" y="255"/>
                    </a:cubicBezTo>
                    <a:cubicBezTo>
                      <a:pt x="234" y="255"/>
                      <a:pt x="211" y="255"/>
                      <a:pt x="187" y="256"/>
                    </a:cubicBezTo>
                    <a:cubicBezTo>
                      <a:pt x="174" y="257"/>
                      <a:pt x="160" y="259"/>
                      <a:pt x="146" y="260"/>
                    </a:cubicBezTo>
                    <a:cubicBezTo>
                      <a:pt x="130" y="261"/>
                      <a:pt x="114" y="261"/>
                      <a:pt x="97" y="262"/>
                    </a:cubicBezTo>
                    <a:cubicBezTo>
                      <a:pt x="91" y="263"/>
                      <a:pt x="85" y="263"/>
                      <a:pt x="79" y="264"/>
                    </a:cubicBezTo>
                    <a:cubicBezTo>
                      <a:pt x="57" y="269"/>
                      <a:pt x="34" y="265"/>
                      <a:pt x="11" y="264"/>
                    </a:cubicBezTo>
                    <a:cubicBezTo>
                      <a:pt x="5" y="222"/>
                      <a:pt x="7" y="181"/>
                      <a:pt x="5" y="139"/>
                    </a:cubicBezTo>
                    <a:cubicBezTo>
                      <a:pt x="3" y="97"/>
                      <a:pt x="2" y="55"/>
                      <a:pt x="0" y="12"/>
                    </a:cubicBezTo>
                    <a:cubicBezTo>
                      <a:pt x="16" y="13"/>
                      <a:pt x="30" y="7"/>
                      <a:pt x="46" y="9"/>
                    </a:cubicBezTo>
                    <a:cubicBezTo>
                      <a:pt x="56" y="10"/>
                      <a:pt x="66" y="7"/>
                      <a:pt x="76" y="7"/>
                    </a:cubicBezTo>
                    <a:cubicBezTo>
                      <a:pt x="94" y="6"/>
                      <a:pt x="112" y="6"/>
                      <a:pt x="129" y="5"/>
                    </a:cubicBezTo>
                    <a:cubicBezTo>
                      <a:pt x="138" y="5"/>
                      <a:pt x="147" y="5"/>
                      <a:pt x="156" y="4"/>
                    </a:cubicBezTo>
                    <a:cubicBezTo>
                      <a:pt x="158" y="4"/>
                      <a:pt x="160" y="4"/>
                      <a:pt x="162" y="4"/>
                    </a:cubicBezTo>
                    <a:cubicBezTo>
                      <a:pt x="180" y="4"/>
                      <a:pt x="197" y="5"/>
                      <a:pt x="215" y="5"/>
                    </a:cubicBezTo>
                    <a:cubicBezTo>
                      <a:pt x="216" y="5"/>
                      <a:pt x="217" y="5"/>
                      <a:pt x="218" y="5"/>
                    </a:cubicBezTo>
                    <a:cubicBezTo>
                      <a:pt x="228" y="0"/>
                      <a:pt x="238" y="1"/>
                      <a:pt x="249" y="1"/>
                    </a:cubicBezTo>
                    <a:cubicBezTo>
                      <a:pt x="251" y="1"/>
                      <a:pt x="254" y="1"/>
                      <a:pt x="255" y="3"/>
                    </a:cubicBezTo>
                    <a:cubicBezTo>
                      <a:pt x="256" y="5"/>
                      <a:pt x="256" y="7"/>
                      <a:pt x="253" y="9"/>
                    </a:cubicBezTo>
                    <a:cubicBezTo>
                      <a:pt x="251" y="11"/>
                      <a:pt x="250" y="14"/>
                      <a:pt x="248" y="18"/>
                    </a:cubicBezTo>
                    <a:cubicBezTo>
                      <a:pt x="252" y="17"/>
                      <a:pt x="254" y="16"/>
                      <a:pt x="257" y="15"/>
                    </a:cubicBezTo>
                    <a:cubicBezTo>
                      <a:pt x="257" y="25"/>
                      <a:pt x="256" y="34"/>
                      <a:pt x="257" y="43"/>
                    </a:cubicBezTo>
                    <a:cubicBezTo>
                      <a:pt x="257" y="63"/>
                      <a:pt x="258" y="83"/>
                      <a:pt x="258" y="103"/>
                    </a:cubicBezTo>
                    <a:cubicBezTo>
                      <a:pt x="258" y="117"/>
                      <a:pt x="258" y="132"/>
                      <a:pt x="257" y="146"/>
                    </a:cubicBezTo>
                    <a:cubicBezTo>
                      <a:pt x="257" y="153"/>
                      <a:pt x="257" y="160"/>
                      <a:pt x="257" y="167"/>
                    </a:cubicBezTo>
                    <a:cubicBezTo>
                      <a:pt x="256" y="186"/>
                      <a:pt x="257" y="205"/>
                      <a:pt x="256" y="223"/>
                    </a:cubicBezTo>
                    <a:cubicBezTo>
                      <a:pt x="256" y="228"/>
                      <a:pt x="257" y="232"/>
                      <a:pt x="251" y="234"/>
                    </a:cubicBezTo>
                    <a:cubicBezTo>
                      <a:pt x="250" y="234"/>
                      <a:pt x="249" y="237"/>
                      <a:pt x="247" y="24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21" name="Freeform 24"/>
              <p:cNvSpPr>
                <a:spLocks/>
              </p:cNvSpPr>
              <p:nvPr/>
            </p:nvSpPr>
            <p:spPr bwMode="auto">
              <a:xfrm>
                <a:off x="5135" y="2615"/>
                <a:ext cx="217" cy="207"/>
              </a:xfrm>
              <a:custGeom>
                <a:avLst/>
                <a:gdLst>
                  <a:gd name="T0" fmla="*/ 6 w 263"/>
                  <a:gd name="T1" fmla="*/ 0 h 251"/>
                  <a:gd name="T2" fmla="*/ 56 w 263"/>
                  <a:gd name="T3" fmla="*/ 1 h 251"/>
                  <a:gd name="T4" fmla="*/ 106 w 263"/>
                  <a:gd name="T5" fmla="*/ 3 h 251"/>
                  <a:gd name="T6" fmla="*/ 151 w 263"/>
                  <a:gd name="T7" fmla="*/ 4 h 251"/>
                  <a:gd name="T8" fmla="*/ 180 w 263"/>
                  <a:gd name="T9" fmla="*/ 4 h 251"/>
                  <a:gd name="T10" fmla="*/ 201 w 263"/>
                  <a:gd name="T11" fmla="*/ 2 h 251"/>
                  <a:gd name="T12" fmla="*/ 214 w 263"/>
                  <a:gd name="T13" fmla="*/ 3 h 251"/>
                  <a:gd name="T14" fmla="*/ 253 w 263"/>
                  <a:gd name="T15" fmla="*/ 1 h 251"/>
                  <a:gd name="T16" fmla="*/ 259 w 263"/>
                  <a:gd name="T17" fmla="*/ 2 h 251"/>
                  <a:gd name="T18" fmla="*/ 259 w 263"/>
                  <a:gd name="T19" fmla="*/ 18 h 251"/>
                  <a:gd name="T20" fmla="*/ 258 w 263"/>
                  <a:gd name="T21" fmla="*/ 37 h 251"/>
                  <a:gd name="T22" fmla="*/ 257 w 263"/>
                  <a:gd name="T23" fmla="*/ 83 h 251"/>
                  <a:gd name="T24" fmla="*/ 256 w 263"/>
                  <a:gd name="T25" fmla="*/ 115 h 251"/>
                  <a:gd name="T26" fmla="*/ 255 w 263"/>
                  <a:gd name="T27" fmla="*/ 121 h 251"/>
                  <a:gd name="T28" fmla="*/ 260 w 263"/>
                  <a:gd name="T29" fmla="*/ 165 h 251"/>
                  <a:gd name="T30" fmla="*/ 261 w 263"/>
                  <a:gd name="T31" fmla="*/ 208 h 251"/>
                  <a:gd name="T32" fmla="*/ 262 w 263"/>
                  <a:gd name="T33" fmla="*/ 233 h 251"/>
                  <a:gd name="T34" fmla="*/ 263 w 263"/>
                  <a:gd name="T35" fmla="*/ 242 h 251"/>
                  <a:gd name="T36" fmla="*/ 224 w 263"/>
                  <a:gd name="T37" fmla="*/ 244 h 251"/>
                  <a:gd name="T38" fmla="*/ 195 w 263"/>
                  <a:gd name="T39" fmla="*/ 244 h 251"/>
                  <a:gd name="T40" fmla="*/ 191 w 263"/>
                  <a:gd name="T41" fmla="*/ 244 h 251"/>
                  <a:gd name="T42" fmla="*/ 150 w 263"/>
                  <a:gd name="T43" fmla="*/ 246 h 251"/>
                  <a:gd name="T44" fmla="*/ 139 w 263"/>
                  <a:gd name="T45" fmla="*/ 248 h 251"/>
                  <a:gd name="T46" fmla="*/ 108 w 263"/>
                  <a:gd name="T47" fmla="*/ 250 h 251"/>
                  <a:gd name="T48" fmla="*/ 91 w 263"/>
                  <a:gd name="T49" fmla="*/ 251 h 251"/>
                  <a:gd name="T50" fmla="*/ 71 w 263"/>
                  <a:gd name="T51" fmla="*/ 250 h 251"/>
                  <a:gd name="T52" fmla="*/ 35 w 263"/>
                  <a:gd name="T53" fmla="*/ 249 h 251"/>
                  <a:gd name="T54" fmla="*/ 15 w 263"/>
                  <a:gd name="T55" fmla="*/ 249 h 251"/>
                  <a:gd name="T56" fmla="*/ 15 w 263"/>
                  <a:gd name="T57" fmla="*/ 227 h 251"/>
                  <a:gd name="T58" fmla="*/ 13 w 263"/>
                  <a:gd name="T59" fmla="*/ 184 h 251"/>
                  <a:gd name="T60" fmla="*/ 7 w 263"/>
                  <a:gd name="T61" fmla="*/ 132 h 251"/>
                  <a:gd name="T62" fmla="*/ 2 w 263"/>
                  <a:gd name="T63" fmla="*/ 79 h 251"/>
                  <a:gd name="T64" fmla="*/ 4 w 263"/>
                  <a:gd name="T65" fmla="*/ 12 h 251"/>
                  <a:gd name="T66" fmla="*/ 6 w 263"/>
                  <a:gd name="T67" fmla="*/ 0 h 25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263" h="251">
                    <a:moveTo>
                      <a:pt x="6" y="0"/>
                    </a:moveTo>
                    <a:cubicBezTo>
                      <a:pt x="23" y="1"/>
                      <a:pt x="39" y="1"/>
                      <a:pt x="56" y="1"/>
                    </a:cubicBezTo>
                    <a:cubicBezTo>
                      <a:pt x="72" y="2"/>
                      <a:pt x="89" y="4"/>
                      <a:pt x="106" y="3"/>
                    </a:cubicBezTo>
                    <a:cubicBezTo>
                      <a:pt x="121" y="3"/>
                      <a:pt x="136" y="7"/>
                      <a:pt x="151" y="4"/>
                    </a:cubicBezTo>
                    <a:cubicBezTo>
                      <a:pt x="161" y="2"/>
                      <a:pt x="170" y="3"/>
                      <a:pt x="180" y="4"/>
                    </a:cubicBezTo>
                    <a:cubicBezTo>
                      <a:pt x="187" y="4"/>
                      <a:pt x="194" y="5"/>
                      <a:pt x="201" y="2"/>
                    </a:cubicBezTo>
                    <a:cubicBezTo>
                      <a:pt x="204" y="1"/>
                      <a:pt x="210" y="3"/>
                      <a:pt x="214" y="3"/>
                    </a:cubicBezTo>
                    <a:cubicBezTo>
                      <a:pt x="227" y="2"/>
                      <a:pt x="240" y="2"/>
                      <a:pt x="253" y="1"/>
                    </a:cubicBezTo>
                    <a:cubicBezTo>
                      <a:pt x="255" y="1"/>
                      <a:pt x="256" y="2"/>
                      <a:pt x="259" y="2"/>
                    </a:cubicBezTo>
                    <a:cubicBezTo>
                      <a:pt x="259" y="7"/>
                      <a:pt x="260" y="13"/>
                      <a:pt x="259" y="18"/>
                    </a:cubicBezTo>
                    <a:cubicBezTo>
                      <a:pt x="259" y="24"/>
                      <a:pt x="259" y="31"/>
                      <a:pt x="258" y="37"/>
                    </a:cubicBezTo>
                    <a:cubicBezTo>
                      <a:pt x="255" y="52"/>
                      <a:pt x="257" y="67"/>
                      <a:pt x="257" y="83"/>
                    </a:cubicBezTo>
                    <a:cubicBezTo>
                      <a:pt x="257" y="94"/>
                      <a:pt x="256" y="104"/>
                      <a:pt x="256" y="115"/>
                    </a:cubicBezTo>
                    <a:cubicBezTo>
                      <a:pt x="256" y="117"/>
                      <a:pt x="255" y="120"/>
                      <a:pt x="255" y="121"/>
                    </a:cubicBezTo>
                    <a:cubicBezTo>
                      <a:pt x="261" y="135"/>
                      <a:pt x="258" y="150"/>
                      <a:pt x="260" y="165"/>
                    </a:cubicBezTo>
                    <a:cubicBezTo>
                      <a:pt x="262" y="179"/>
                      <a:pt x="263" y="193"/>
                      <a:pt x="261" y="208"/>
                    </a:cubicBezTo>
                    <a:cubicBezTo>
                      <a:pt x="260" y="216"/>
                      <a:pt x="262" y="224"/>
                      <a:pt x="262" y="233"/>
                    </a:cubicBezTo>
                    <a:cubicBezTo>
                      <a:pt x="263" y="236"/>
                      <a:pt x="263" y="239"/>
                      <a:pt x="263" y="242"/>
                    </a:cubicBezTo>
                    <a:cubicBezTo>
                      <a:pt x="250" y="242"/>
                      <a:pt x="237" y="243"/>
                      <a:pt x="224" y="244"/>
                    </a:cubicBezTo>
                    <a:cubicBezTo>
                      <a:pt x="214" y="245"/>
                      <a:pt x="205" y="247"/>
                      <a:pt x="195" y="244"/>
                    </a:cubicBezTo>
                    <a:cubicBezTo>
                      <a:pt x="194" y="244"/>
                      <a:pt x="192" y="244"/>
                      <a:pt x="191" y="244"/>
                    </a:cubicBezTo>
                    <a:cubicBezTo>
                      <a:pt x="178" y="249"/>
                      <a:pt x="164" y="246"/>
                      <a:pt x="150" y="246"/>
                    </a:cubicBezTo>
                    <a:cubicBezTo>
                      <a:pt x="147" y="246"/>
                      <a:pt x="142" y="246"/>
                      <a:pt x="139" y="248"/>
                    </a:cubicBezTo>
                    <a:cubicBezTo>
                      <a:pt x="129" y="251"/>
                      <a:pt x="119" y="250"/>
                      <a:pt x="108" y="250"/>
                    </a:cubicBezTo>
                    <a:cubicBezTo>
                      <a:pt x="103" y="250"/>
                      <a:pt x="97" y="251"/>
                      <a:pt x="91" y="251"/>
                    </a:cubicBezTo>
                    <a:cubicBezTo>
                      <a:pt x="85" y="251"/>
                      <a:pt x="78" y="250"/>
                      <a:pt x="71" y="250"/>
                    </a:cubicBezTo>
                    <a:cubicBezTo>
                      <a:pt x="59" y="250"/>
                      <a:pt x="47" y="249"/>
                      <a:pt x="35" y="249"/>
                    </a:cubicBezTo>
                    <a:cubicBezTo>
                      <a:pt x="29" y="249"/>
                      <a:pt x="22" y="249"/>
                      <a:pt x="15" y="249"/>
                    </a:cubicBezTo>
                    <a:cubicBezTo>
                      <a:pt x="15" y="241"/>
                      <a:pt x="15" y="234"/>
                      <a:pt x="15" y="227"/>
                    </a:cubicBezTo>
                    <a:cubicBezTo>
                      <a:pt x="14" y="213"/>
                      <a:pt x="14" y="198"/>
                      <a:pt x="13" y="184"/>
                    </a:cubicBezTo>
                    <a:cubicBezTo>
                      <a:pt x="12" y="167"/>
                      <a:pt x="9" y="149"/>
                      <a:pt x="7" y="132"/>
                    </a:cubicBezTo>
                    <a:cubicBezTo>
                      <a:pt x="5" y="114"/>
                      <a:pt x="4" y="97"/>
                      <a:pt x="2" y="79"/>
                    </a:cubicBezTo>
                    <a:cubicBezTo>
                      <a:pt x="0" y="57"/>
                      <a:pt x="4" y="34"/>
                      <a:pt x="4" y="12"/>
                    </a:cubicBezTo>
                    <a:cubicBezTo>
                      <a:pt x="4" y="9"/>
                      <a:pt x="5" y="5"/>
                      <a:pt x="6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22" name="Freeform 25"/>
              <p:cNvSpPr>
                <a:spLocks/>
              </p:cNvSpPr>
              <p:nvPr/>
            </p:nvSpPr>
            <p:spPr bwMode="auto">
              <a:xfrm>
                <a:off x="4716" y="2261"/>
                <a:ext cx="142" cy="187"/>
              </a:xfrm>
              <a:custGeom>
                <a:avLst/>
                <a:gdLst>
                  <a:gd name="T0" fmla="*/ 0 w 173"/>
                  <a:gd name="T1" fmla="*/ 224 h 226"/>
                  <a:gd name="T2" fmla="*/ 25 w 173"/>
                  <a:gd name="T3" fmla="*/ 180 h 226"/>
                  <a:gd name="T4" fmla="*/ 30 w 173"/>
                  <a:gd name="T5" fmla="*/ 158 h 226"/>
                  <a:gd name="T6" fmla="*/ 34 w 173"/>
                  <a:gd name="T7" fmla="*/ 139 h 226"/>
                  <a:gd name="T8" fmla="*/ 37 w 173"/>
                  <a:gd name="T9" fmla="*/ 101 h 226"/>
                  <a:gd name="T10" fmla="*/ 40 w 173"/>
                  <a:gd name="T11" fmla="*/ 55 h 226"/>
                  <a:gd name="T12" fmla="*/ 42 w 173"/>
                  <a:gd name="T13" fmla="*/ 30 h 226"/>
                  <a:gd name="T14" fmla="*/ 47 w 173"/>
                  <a:gd name="T15" fmla="*/ 21 h 226"/>
                  <a:gd name="T16" fmla="*/ 94 w 173"/>
                  <a:gd name="T17" fmla="*/ 1 h 226"/>
                  <a:gd name="T18" fmla="*/ 97 w 173"/>
                  <a:gd name="T19" fmla="*/ 1 h 226"/>
                  <a:gd name="T20" fmla="*/ 116 w 173"/>
                  <a:gd name="T21" fmla="*/ 1 h 226"/>
                  <a:gd name="T22" fmla="*/ 119 w 173"/>
                  <a:gd name="T23" fmla="*/ 2 h 226"/>
                  <a:gd name="T24" fmla="*/ 131 w 173"/>
                  <a:gd name="T25" fmla="*/ 8 h 226"/>
                  <a:gd name="T26" fmla="*/ 146 w 173"/>
                  <a:gd name="T27" fmla="*/ 27 h 226"/>
                  <a:gd name="T28" fmla="*/ 163 w 173"/>
                  <a:gd name="T29" fmla="*/ 46 h 226"/>
                  <a:gd name="T30" fmla="*/ 173 w 173"/>
                  <a:gd name="T31" fmla="*/ 216 h 226"/>
                  <a:gd name="T32" fmla="*/ 160 w 173"/>
                  <a:gd name="T33" fmla="*/ 217 h 226"/>
                  <a:gd name="T34" fmla="*/ 117 w 173"/>
                  <a:gd name="T35" fmla="*/ 221 h 226"/>
                  <a:gd name="T36" fmla="*/ 109 w 173"/>
                  <a:gd name="T37" fmla="*/ 221 h 226"/>
                  <a:gd name="T38" fmla="*/ 101 w 173"/>
                  <a:gd name="T39" fmla="*/ 219 h 226"/>
                  <a:gd name="T40" fmla="*/ 44 w 173"/>
                  <a:gd name="T41" fmla="*/ 222 h 226"/>
                  <a:gd name="T42" fmla="*/ 5 w 173"/>
                  <a:gd name="T43" fmla="*/ 225 h 226"/>
                  <a:gd name="T44" fmla="*/ 0 w 173"/>
                  <a:gd name="T45" fmla="*/ 224 h 2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173" h="226">
                    <a:moveTo>
                      <a:pt x="0" y="224"/>
                    </a:moveTo>
                    <a:cubicBezTo>
                      <a:pt x="13" y="211"/>
                      <a:pt x="19" y="195"/>
                      <a:pt x="25" y="180"/>
                    </a:cubicBezTo>
                    <a:cubicBezTo>
                      <a:pt x="28" y="173"/>
                      <a:pt x="29" y="165"/>
                      <a:pt x="30" y="158"/>
                    </a:cubicBezTo>
                    <a:cubicBezTo>
                      <a:pt x="32" y="152"/>
                      <a:pt x="34" y="146"/>
                      <a:pt x="34" y="139"/>
                    </a:cubicBezTo>
                    <a:cubicBezTo>
                      <a:pt x="36" y="126"/>
                      <a:pt x="34" y="113"/>
                      <a:pt x="37" y="101"/>
                    </a:cubicBezTo>
                    <a:cubicBezTo>
                      <a:pt x="40" y="85"/>
                      <a:pt x="37" y="70"/>
                      <a:pt x="40" y="55"/>
                    </a:cubicBezTo>
                    <a:cubicBezTo>
                      <a:pt x="42" y="47"/>
                      <a:pt x="42" y="38"/>
                      <a:pt x="42" y="30"/>
                    </a:cubicBezTo>
                    <a:cubicBezTo>
                      <a:pt x="42" y="26"/>
                      <a:pt x="44" y="24"/>
                      <a:pt x="47" y="21"/>
                    </a:cubicBezTo>
                    <a:cubicBezTo>
                      <a:pt x="62" y="10"/>
                      <a:pt x="78" y="6"/>
                      <a:pt x="94" y="1"/>
                    </a:cubicBezTo>
                    <a:cubicBezTo>
                      <a:pt x="95" y="1"/>
                      <a:pt x="97" y="0"/>
                      <a:pt x="97" y="1"/>
                    </a:cubicBezTo>
                    <a:cubicBezTo>
                      <a:pt x="103" y="5"/>
                      <a:pt x="110" y="1"/>
                      <a:pt x="116" y="1"/>
                    </a:cubicBezTo>
                    <a:cubicBezTo>
                      <a:pt x="117" y="2"/>
                      <a:pt x="118" y="2"/>
                      <a:pt x="119" y="2"/>
                    </a:cubicBezTo>
                    <a:cubicBezTo>
                      <a:pt x="128" y="1"/>
                      <a:pt x="127" y="1"/>
                      <a:pt x="131" y="8"/>
                    </a:cubicBezTo>
                    <a:cubicBezTo>
                      <a:pt x="136" y="15"/>
                      <a:pt x="141" y="21"/>
                      <a:pt x="146" y="27"/>
                    </a:cubicBezTo>
                    <a:cubicBezTo>
                      <a:pt x="152" y="34"/>
                      <a:pt x="158" y="40"/>
                      <a:pt x="163" y="46"/>
                    </a:cubicBezTo>
                    <a:cubicBezTo>
                      <a:pt x="145" y="104"/>
                      <a:pt x="152" y="160"/>
                      <a:pt x="173" y="216"/>
                    </a:cubicBezTo>
                    <a:cubicBezTo>
                      <a:pt x="168" y="216"/>
                      <a:pt x="164" y="217"/>
                      <a:pt x="160" y="217"/>
                    </a:cubicBezTo>
                    <a:cubicBezTo>
                      <a:pt x="146" y="218"/>
                      <a:pt x="131" y="219"/>
                      <a:pt x="117" y="221"/>
                    </a:cubicBezTo>
                    <a:cubicBezTo>
                      <a:pt x="114" y="221"/>
                      <a:pt x="112" y="222"/>
                      <a:pt x="109" y="221"/>
                    </a:cubicBezTo>
                    <a:cubicBezTo>
                      <a:pt x="107" y="219"/>
                      <a:pt x="104" y="219"/>
                      <a:pt x="101" y="219"/>
                    </a:cubicBezTo>
                    <a:cubicBezTo>
                      <a:pt x="82" y="220"/>
                      <a:pt x="62" y="219"/>
                      <a:pt x="44" y="222"/>
                    </a:cubicBezTo>
                    <a:cubicBezTo>
                      <a:pt x="31" y="225"/>
                      <a:pt x="18" y="220"/>
                      <a:pt x="5" y="225"/>
                    </a:cubicBezTo>
                    <a:cubicBezTo>
                      <a:pt x="4" y="226"/>
                      <a:pt x="2" y="225"/>
                      <a:pt x="0" y="224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23" name="Freeform 26"/>
              <p:cNvSpPr>
                <a:spLocks/>
              </p:cNvSpPr>
              <p:nvPr/>
            </p:nvSpPr>
            <p:spPr bwMode="auto">
              <a:xfrm>
                <a:off x="2364" y="2351"/>
                <a:ext cx="240" cy="104"/>
              </a:xfrm>
              <a:custGeom>
                <a:avLst/>
                <a:gdLst>
                  <a:gd name="T0" fmla="*/ 292 w 292"/>
                  <a:gd name="T1" fmla="*/ 7 h 126"/>
                  <a:gd name="T2" fmla="*/ 235 w 292"/>
                  <a:gd name="T3" fmla="*/ 58 h 126"/>
                  <a:gd name="T4" fmla="*/ 196 w 292"/>
                  <a:gd name="T5" fmla="*/ 123 h 126"/>
                  <a:gd name="T6" fmla="*/ 169 w 292"/>
                  <a:gd name="T7" fmla="*/ 123 h 126"/>
                  <a:gd name="T8" fmla="*/ 130 w 292"/>
                  <a:gd name="T9" fmla="*/ 125 h 126"/>
                  <a:gd name="T10" fmla="*/ 125 w 292"/>
                  <a:gd name="T11" fmla="*/ 125 h 126"/>
                  <a:gd name="T12" fmla="*/ 107 w 292"/>
                  <a:gd name="T13" fmla="*/ 123 h 126"/>
                  <a:gd name="T14" fmla="*/ 66 w 292"/>
                  <a:gd name="T15" fmla="*/ 58 h 126"/>
                  <a:gd name="T16" fmla="*/ 64 w 292"/>
                  <a:gd name="T17" fmla="*/ 56 h 126"/>
                  <a:gd name="T18" fmla="*/ 20 w 292"/>
                  <a:gd name="T19" fmla="*/ 17 h 126"/>
                  <a:gd name="T20" fmla="*/ 7 w 292"/>
                  <a:gd name="T21" fmla="*/ 9 h 126"/>
                  <a:gd name="T22" fmla="*/ 0 w 292"/>
                  <a:gd name="T23" fmla="*/ 3 h 126"/>
                  <a:gd name="T24" fmla="*/ 0 w 292"/>
                  <a:gd name="T25" fmla="*/ 1 h 126"/>
                  <a:gd name="T26" fmla="*/ 27 w 292"/>
                  <a:gd name="T27" fmla="*/ 0 h 126"/>
                  <a:gd name="T28" fmla="*/ 62 w 292"/>
                  <a:gd name="T29" fmla="*/ 1 h 126"/>
                  <a:gd name="T30" fmla="*/ 87 w 292"/>
                  <a:gd name="T31" fmla="*/ 3 h 126"/>
                  <a:gd name="T32" fmla="*/ 131 w 292"/>
                  <a:gd name="T33" fmla="*/ 5 h 126"/>
                  <a:gd name="T34" fmla="*/ 155 w 292"/>
                  <a:gd name="T35" fmla="*/ 8 h 126"/>
                  <a:gd name="T36" fmla="*/ 165 w 292"/>
                  <a:gd name="T37" fmla="*/ 9 h 126"/>
                  <a:gd name="T38" fmla="*/ 196 w 292"/>
                  <a:gd name="T39" fmla="*/ 8 h 126"/>
                  <a:gd name="T40" fmla="*/ 219 w 292"/>
                  <a:gd name="T41" fmla="*/ 7 h 126"/>
                  <a:gd name="T42" fmla="*/ 254 w 292"/>
                  <a:gd name="T43" fmla="*/ 8 h 126"/>
                  <a:gd name="T44" fmla="*/ 285 w 292"/>
                  <a:gd name="T45" fmla="*/ 8 h 126"/>
                  <a:gd name="T46" fmla="*/ 292 w 292"/>
                  <a:gd name="T47" fmla="*/ 7 h 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292" h="126">
                    <a:moveTo>
                      <a:pt x="292" y="7"/>
                    </a:moveTo>
                    <a:cubicBezTo>
                      <a:pt x="272" y="24"/>
                      <a:pt x="252" y="39"/>
                      <a:pt x="235" y="58"/>
                    </a:cubicBezTo>
                    <a:cubicBezTo>
                      <a:pt x="219" y="77"/>
                      <a:pt x="208" y="100"/>
                      <a:pt x="196" y="123"/>
                    </a:cubicBezTo>
                    <a:cubicBezTo>
                      <a:pt x="187" y="123"/>
                      <a:pt x="178" y="124"/>
                      <a:pt x="169" y="123"/>
                    </a:cubicBezTo>
                    <a:cubicBezTo>
                      <a:pt x="156" y="122"/>
                      <a:pt x="143" y="123"/>
                      <a:pt x="130" y="125"/>
                    </a:cubicBezTo>
                    <a:cubicBezTo>
                      <a:pt x="128" y="126"/>
                      <a:pt x="126" y="125"/>
                      <a:pt x="125" y="125"/>
                    </a:cubicBezTo>
                    <a:cubicBezTo>
                      <a:pt x="119" y="124"/>
                      <a:pt x="113" y="123"/>
                      <a:pt x="107" y="123"/>
                    </a:cubicBezTo>
                    <a:cubicBezTo>
                      <a:pt x="95" y="100"/>
                      <a:pt x="81" y="79"/>
                      <a:pt x="66" y="58"/>
                    </a:cubicBezTo>
                    <a:cubicBezTo>
                      <a:pt x="65" y="57"/>
                      <a:pt x="65" y="56"/>
                      <a:pt x="64" y="56"/>
                    </a:cubicBezTo>
                    <a:cubicBezTo>
                      <a:pt x="47" y="45"/>
                      <a:pt x="36" y="29"/>
                      <a:pt x="20" y="17"/>
                    </a:cubicBezTo>
                    <a:cubicBezTo>
                      <a:pt x="16" y="14"/>
                      <a:pt x="12" y="12"/>
                      <a:pt x="7" y="9"/>
                    </a:cubicBezTo>
                    <a:cubicBezTo>
                      <a:pt x="5" y="7"/>
                      <a:pt x="2" y="5"/>
                      <a:pt x="0" y="3"/>
                    </a:cubicBezTo>
                    <a:cubicBezTo>
                      <a:pt x="0" y="2"/>
                      <a:pt x="0" y="1"/>
                      <a:pt x="0" y="1"/>
                    </a:cubicBezTo>
                    <a:cubicBezTo>
                      <a:pt x="9" y="0"/>
                      <a:pt x="18" y="0"/>
                      <a:pt x="27" y="0"/>
                    </a:cubicBezTo>
                    <a:cubicBezTo>
                      <a:pt x="38" y="0"/>
                      <a:pt x="50" y="0"/>
                      <a:pt x="62" y="1"/>
                    </a:cubicBezTo>
                    <a:cubicBezTo>
                      <a:pt x="70" y="1"/>
                      <a:pt x="78" y="2"/>
                      <a:pt x="87" y="3"/>
                    </a:cubicBezTo>
                    <a:cubicBezTo>
                      <a:pt x="102" y="4"/>
                      <a:pt x="116" y="4"/>
                      <a:pt x="131" y="5"/>
                    </a:cubicBezTo>
                    <a:cubicBezTo>
                      <a:pt x="139" y="5"/>
                      <a:pt x="147" y="7"/>
                      <a:pt x="155" y="8"/>
                    </a:cubicBezTo>
                    <a:cubicBezTo>
                      <a:pt x="158" y="9"/>
                      <a:pt x="162" y="9"/>
                      <a:pt x="165" y="9"/>
                    </a:cubicBezTo>
                    <a:cubicBezTo>
                      <a:pt x="175" y="8"/>
                      <a:pt x="185" y="7"/>
                      <a:pt x="196" y="8"/>
                    </a:cubicBezTo>
                    <a:cubicBezTo>
                      <a:pt x="203" y="10"/>
                      <a:pt x="212" y="8"/>
                      <a:pt x="219" y="7"/>
                    </a:cubicBezTo>
                    <a:cubicBezTo>
                      <a:pt x="231" y="6"/>
                      <a:pt x="242" y="5"/>
                      <a:pt x="254" y="8"/>
                    </a:cubicBezTo>
                    <a:cubicBezTo>
                      <a:pt x="264" y="11"/>
                      <a:pt x="275" y="8"/>
                      <a:pt x="285" y="8"/>
                    </a:cubicBezTo>
                    <a:cubicBezTo>
                      <a:pt x="287" y="8"/>
                      <a:pt x="289" y="7"/>
                      <a:pt x="292" y="7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24" name="Freeform 27"/>
              <p:cNvSpPr>
                <a:spLocks/>
              </p:cNvSpPr>
              <p:nvPr/>
            </p:nvSpPr>
            <p:spPr bwMode="auto">
              <a:xfrm>
                <a:off x="4744" y="2040"/>
                <a:ext cx="68" cy="228"/>
              </a:xfrm>
              <a:custGeom>
                <a:avLst/>
                <a:gdLst>
                  <a:gd name="T0" fmla="*/ 2 w 83"/>
                  <a:gd name="T1" fmla="*/ 98 h 276"/>
                  <a:gd name="T2" fmla="*/ 10 w 83"/>
                  <a:gd name="T3" fmla="*/ 103 h 276"/>
                  <a:gd name="T4" fmla="*/ 21 w 83"/>
                  <a:gd name="T5" fmla="*/ 82 h 276"/>
                  <a:gd name="T6" fmla="*/ 24 w 83"/>
                  <a:gd name="T7" fmla="*/ 74 h 276"/>
                  <a:gd name="T8" fmla="*/ 47 w 83"/>
                  <a:gd name="T9" fmla="*/ 10 h 276"/>
                  <a:gd name="T10" fmla="*/ 53 w 83"/>
                  <a:gd name="T11" fmla="*/ 0 h 276"/>
                  <a:gd name="T12" fmla="*/ 60 w 83"/>
                  <a:gd name="T13" fmla="*/ 26 h 276"/>
                  <a:gd name="T14" fmla="*/ 57 w 83"/>
                  <a:gd name="T15" fmla="*/ 35 h 276"/>
                  <a:gd name="T16" fmla="*/ 55 w 83"/>
                  <a:gd name="T17" fmla="*/ 47 h 276"/>
                  <a:gd name="T18" fmla="*/ 50 w 83"/>
                  <a:gd name="T19" fmla="*/ 70 h 276"/>
                  <a:gd name="T20" fmla="*/ 45 w 83"/>
                  <a:gd name="T21" fmla="*/ 138 h 276"/>
                  <a:gd name="T22" fmla="*/ 57 w 83"/>
                  <a:gd name="T23" fmla="*/ 182 h 276"/>
                  <a:gd name="T24" fmla="*/ 58 w 83"/>
                  <a:gd name="T25" fmla="*/ 192 h 276"/>
                  <a:gd name="T26" fmla="*/ 81 w 83"/>
                  <a:gd name="T27" fmla="*/ 249 h 276"/>
                  <a:gd name="T28" fmla="*/ 83 w 83"/>
                  <a:gd name="T29" fmla="*/ 254 h 276"/>
                  <a:gd name="T30" fmla="*/ 45 w 83"/>
                  <a:gd name="T31" fmla="*/ 263 h 276"/>
                  <a:gd name="T32" fmla="*/ 10 w 83"/>
                  <a:gd name="T33" fmla="*/ 276 h 276"/>
                  <a:gd name="T34" fmla="*/ 5 w 83"/>
                  <a:gd name="T35" fmla="*/ 248 h 276"/>
                  <a:gd name="T36" fmla="*/ 6 w 83"/>
                  <a:gd name="T37" fmla="*/ 232 h 276"/>
                  <a:gd name="T38" fmla="*/ 7 w 83"/>
                  <a:gd name="T39" fmla="*/ 213 h 276"/>
                  <a:gd name="T40" fmla="*/ 6 w 83"/>
                  <a:gd name="T41" fmla="*/ 211 h 276"/>
                  <a:gd name="T42" fmla="*/ 4 w 83"/>
                  <a:gd name="T43" fmla="*/ 172 h 276"/>
                  <a:gd name="T44" fmla="*/ 6 w 83"/>
                  <a:gd name="T45" fmla="*/ 161 h 276"/>
                  <a:gd name="T46" fmla="*/ 6 w 83"/>
                  <a:gd name="T47" fmla="*/ 154 h 276"/>
                  <a:gd name="T48" fmla="*/ 2 w 83"/>
                  <a:gd name="T49" fmla="*/ 113 h 276"/>
                  <a:gd name="T50" fmla="*/ 0 w 83"/>
                  <a:gd name="T51" fmla="*/ 99 h 276"/>
                  <a:gd name="T52" fmla="*/ 2 w 83"/>
                  <a:gd name="T53" fmla="*/ 98 h 27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83" h="276">
                    <a:moveTo>
                      <a:pt x="2" y="98"/>
                    </a:moveTo>
                    <a:cubicBezTo>
                      <a:pt x="5" y="100"/>
                      <a:pt x="7" y="101"/>
                      <a:pt x="10" y="103"/>
                    </a:cubicBezTo>
                    <a:cubicBezTo>
                      <a:pt x="15" y="97"/>
                      <a:pt x="22" y="92"/>
                      <a:pt x="21" y="82"/>
                    </a:cubicBezTo>
                    <a:cubicBezTo>
                      <a:pt x="20" y="80"/>
                      <a:pt x="23" y="77"/>
                      <a:pt x="24" y="74"/>
                    </a:cubicBezTo>
                    <a:cubicBezTo>
                      <a:pt x="31" y="53"/>
                      <a:pt x="39" y="31"/>
                      <a:pt x="47" y="10"/>
                    </a:cubicBezTo>
                    <a:cubicBezTo>
                      <a:pt x="48" y="7"/>
                      <a:pt x="49" y="3"/>
                      <a:pt x="53" y="0"/>
                    </a:cubicBezTo>
                    <a:cubicBezTo>
                      <a:pt x="55" y="9"/>
                      <a:pt x="59" y="17"/>
                      <a:pt x="60" y="26"/>
                    </a:cubicBezTo>
                    <a:cubicBezTo>
                      <a:pt x="61" y="29"/>
                      <a:pt x="59" y="33"/>
                      <a:pt x="57" y="35"/>
                    </a:cubicBezTo>
                    <a:cubicBezTo>
                      <a:pt x="55" y="39"/>
                      <a:pt x="55" y="43"/>
                      <a:pt x="55" y="47"/>
                    </a:cubicBezTo>
                    <a:cubicBezTo>
                      <a:pt x="54" y="55"/>
                      <a:pt x="52" y="62"/>
                      <a:pt x="50" y="70"/>
                    </a:cubicBezTo>
                    <a:cubicBezTo>
                      <a:pt x="45" y="93"/>
                      <a:pt x="41" y="115"/>
                      <a:pt x="45" y="138"/>
                    </a:cubicBezTo>
                    <a:cubicBezTo>
                      <a:pt x="49" y="153"/>
                      <a:pt x="48" y="169"/>
                      <a:pt x="57" y="182"/>
                    </a:cubicBezTo>
                    <a:cubicBezTo>
                      <a:pt x="58" y="185"/>
                      <a:pt x="57" y="189"/>
                      <a:pt x="58" y="192"/>
                    </a:cubicBezTo>
                    <a:cubicBezTo>
                      <a:pt x="63" y="212"/>
                      <a:pt x="69" y="232"/>
                      <a:pt x="81" y="249"/>
                    </a:cubicBezTo>
                    <a:cubicBezTo>
                      <a:pt x="82" y="250"/>
                      <a:pt x="82" y="252"/>
                      <a:pt x="83" y="254"/>
                    </a:cubicBezTo>
                    <a:cubicBezTo>
                      <a:pt x="70" y="257"/>
                      <a:pt x="57" y="259"/>
                      <a:pt x="45" y="263"/>
                    </a:cubicBezTo>
                    <a:cubicBezTo>
                      <a:pt x="33" y="266"/>
                      <a:pt x="21" y="271"/>
                      <a:pt x="10" y="276"/>
                    </a:cubicBezTo>
                    <a:cubicBezTo>
                      <a:pt x="8" y="266"/>
                      <a:pt x="6" y="257"/>
                      <a:pt x="5" y="248"/>
                    </a:cubicBezTo>
                    <a:cubicBezTo>
                      <a:pt x="5" y="243"/>
                      <a:pt x="6" y="237"/>
                      <a:pt x="6" y="232"/>
                    </a:cubicBezTo>
                    <a:cubicBezTo>
                      <a:pt x="6" y="226"/>
                      <a:pt x="1" y="219"/>
                      <a:pt x="7" y="213"/>
                    </a:cubicBezTo>
                    <a:cubicBezTo>
                      <a:pt x="7" y="213"/>
                      <a:pt x="6" y="212"/>
                      <a:pt x="6" y="211"/>
                    </a:cubicBezTo>
                    <a:cubicBezTo>
                      <a:pt x="6" y="198"/>
                      <a:pt x="5" y="185"/>
                      <a:pt x="4" y="172"/>
                    </a:cubicBezTo>
                    <a:cubicBezTo>
                      <a:pt x="4" y="169"/>
                      <a:pt x="5" y="165"/>
                      <a:pt x="6" y="161"/>
                    </a:cubicBezTo>
                    <a:cubicBezTo>
                      <a:pt x="6" y="159"/>
                      <a:pt x="7" y="156"/>
                      <a:pt x="6" y="154"/>
                    </a:cubicBezTo>
                    <a:cubicBezTo>
                      <a:pt x="1" y="141"/>
                      <a:pt x="2" y="127"/>
                      <a:pt x="2" y="113"/>
                    </a:cubicBezTo>
                    <a:cubicBezTo>
                      <a:pt x="2" y="108"/>
                      <a:pt x="1" y="104"/>
                      <a:pt x="0" y="99"/>
                    </a:cubicBezTo>
                    <a:cubicBezTo>
                      <a:pt x="1" y="98"/>
                      <a:pt x="1" y="98"/>
                      <a:pt x="2" y="98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25" name="Freeform 28"/>
              <p:cNvSpPr>
                <a:spLocks/>
              </p:cNvSpPr>
              <p:nvPr/>
            </p:nvSpPr>
            <p:spPr bwMode="auto">
              <a:xfrm>
                <a:off x="2161" y="1871"/>
                <a:ext cx="123" cy="173"/>
              </a:xfrm>
              <a:custGeom>
                <a:avLst/>
                <a:gdLst>
                  <a:gd name="T0" fmla="*/ 150 w 150"/>
                  <a:gd name="T1" fmla="*/ 207 h 209"/>
                  <a:gd name="T2" fmla="*/ 89 w 150"/>
                  <a:gd name="T3" fmla="*/ 205 h 209"/>
                  <a:gd name="T4" fmla="*/ 59 w 150"/>
                  <a:gd name="T5" fmla="*/ 208 h 209"/>
                  <a:gd name="T6" fmla="*/ 45 w 150"/>
                  <a:gd name="T7" fmla="*/ 198 h 209"/>
                  <a:gd name="T8" fmla="*/ 41 w 150"/>
                  <a:gd name="T9" fmla="*/ 187 h 209"/>
                  <a:gd name="T10" fmla="*/ 40 w 150"/>
                  <a:gd name="T11" fmla="*/ 184 h 209"/>
                  <a:gd name="T12" fmla="*/ 37 w 150"/>
                  <a:gd name="T13" fmla="*/ 161 h 209"/>
                  <a:gd name="T14" fmla="*/ 32 w 150"/>
                  <a:gd name="T15" fmla="*/ 134 h 209"/>
                  <a:gd name="T16" fmla="*/ 27 w 150"/>
                  <a:gd name="T17" fmla="*/ 111 h 209"/>
                  <a:gd name="T18" fmla="*/ 22 w 150"/>
                  <a:gd name="T19" fmla="*/ 91 h 209"/>
                  <a:gd name="T20" fmla="*/ 14 w 150"/>
                  <a:gd name="T21" fmla="*/ 57 h 209"/>
                  <a:gd name="T22" fmla="*/ 13 w 150"/>
                  <a:gd name="T23" fmla="*/ 51 h 209"/>
                  <a:gd name="T24" fmla="*/ 11 w 150"/>
                  <a:gd name="T25" fmla="*/ 40 h 209"/>
                  <a:gd name="T26" fmla="*/ 0 w 150"/>
                  <a:gd name="T27" fmla="*/ 5 h 209"/>
                  <a:gd name="T28" fmla="*/ 16 w 150"/>
                  <a:gd name="T29" fmla="*/ 0 h 209"/>
                  <a:gd name="T30" fmla="*/ 18 w 150"/>
                  <a:gd name="T31" fmla="*/ 18 h 209"/>
                  <a:gd name="T32" fmla="*/ 23 w 150"/>
                  <a:gd name="T33" fmla="*/ 34 h 209"/>
                  <a:gd name="T34" fmla="*/ 25 w 150"/>
                  <a:gd name="T35" fmla="*/ 40 h 209"/>
                  <a:gd name="T36" fmla="*/ 36 w 150"/>
                  <a:gd name="T37" fmla="*/ 64 h 209"/>
                  <a:gd name="T38" fmla="*/ 40 w 150"/>
                  <a:gd name="T39" fmla="*/ 75 h 209"/>
                  <a:gd name="T40" fmla="*/ 50 w 150"/>
                  <a:gd name="T41" fmla="*/ 96 h 209"/>
                  <a:gd name="T42" fmla="*/ 74 w 150"/>
                  <a:gd name="T43" fmla="*/ 132 h 209"/>
                  <a:gd name="T44" fmla="*/ 110 w 150"/>
                  <a:gd name="T45" fmla="*/ 176 h 209"/>
                  <a:gd name="T46" fmla="*/ 112 w 150"/>
                  <a:gd name="T47" fmla="*/ 177 h 209"/>
                  <a:gd name="T48" fmla="*/ 143 w 150"/>
                  <a:gd name="T49" fmla="*/ 201 h 209"/>
                  <a:gd name="T50" fmla="*/ 150 w 150"/>
                  <a:gd name="T51" fmla="*/ 207 h 20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150" h="209">
                    <a:moveTo>
                      <a:pt x="150" y="207"/>
                    </a:moveTo>
                    <a:cubicBezTo>
                      <a:pt x="129" y="206"/>
                      <a:pt x="109" y="205"/>
                      <a:pt x="89" y="205"/>
                    </a:cubicBezTo>
                    <a:cubicBezTo>
                      <a:pt x="79" y="205"/>
                      <a:pt x="69" y="207"/>
                      <a:pt x="59" y="208"/>
                    </a:cubicBezTo>
                    <a:cubicBezTo>
                      <a:pt x="49" y="209"/>
                      <a:pt x="47" y="207"/>
                      <a:pt x="45" y="198"/>
                    </a:cubicBezTo>
                    <a:cubicBezTo>
                      <a:pt x="44" y="194"/>
                      <a:pt x="42" y="190"/>
                      <a:pt x="41" y="187"/>
                    </a:cubicBezTo>
                    <a:cubicBezTo>
                      <a:pt x="41" y="186"/>
                      <a:pt x="40" y="185"/>
                      <a:pt x="40" y="184"/>
                    </a:cubicBezTo>
                    <a:cubicBezTo>
                      <a:pt x="44" y="176"/>
                      <a:pt x="38" y="169"/>
                      <a:pt x="37" y="161"/>
                    </a:cubicBezTo>
                    <a:cubicBezTo>
                      <a:pt x="37" y="152"/>
                      <a:pt x="30" y="144"/>
                      <a:pt x="32" y="134"/>
                    </a:cubicBezTo>
                    <a:cubicBezTo>
                      <a:pt x="33" y="127"/>
                      <a:pt x="28" y="119"/>
                      <a:pt x="27" y="111"/>
                    </a:cubicBezTo>
                    <a:cubicBezTo>
                      <a:pt x="25" y="105"/>
                      <a:pt x="24" y="98"/>
                      <a:pt x="22" y="91"/>
                    </a:cubicBezTo>
                    <a:cubicBezTo>
                      <a:pt x="20" y="80"/>
                      <a:pt x="17" y="68"/>
                      <a:pt x="14" y="57"/>
                    </a:cubicBezTo>
                    <a:cubicBezTo>
                      <a:pt x="14" y="55"/>
                      <a:pt x="14" y="53"/>
                      <a:pt x="13" y="51"/>
                    </a:cubicBezTo>
                    <a:cubicBezTo>
                      <a:pt x="13" y="47"/>
                      <a:pt x="12" y="43"/>
                      <a:pt x="11" y="40"/>
                    </a:cubicBezTo>
                    <a:cubicBezTo>
                      <a:pt x="8" y="28"/>
                      <a:pt x="4" y="17"/>
                      <a:pt x="0" y="5"/>
                    </a:cubicBezTo>
                    <a:cubicBezTo>
                      <a:pt x="6" y="3"/>
                      <a:pt x="10" y="1"/>
                      <a:pt x="16" y="0"/>
                    </a:cubicBezTo>
                    <a:cubicBezTo>
                      <a:pt x="17" y="6"/>
                      <a:pt x="17" y="12"/>
                      <a:pt x="18" y="18"/>
                    </a:cubicBezTo>
                    <a:cubicBezTo>
                      <a:pt x="20" y="23"/>
                      <a:pt x="22" y="29"/>
                      <a:pt x="23" y="34"/>
                    </a:cubicBezTo>
                    <a:cubicBezTo>
                      <a:pt x="24" y="36"/>
                      <a:pt x="24" y="38"/>
                      <a:pt x="25" y="40"/>
                    </a:cubicBezTo>
                    <a:cubicBezTo>
                      <a:pt x="29" y="48"/>
                      <a:pt x="33" y="56"/>
                      <a:pt x="36" y="64"/>
                    </a:cubicBezTo>
                    <a:cubicBezTo>
                      <a:pt x="38" y="68"/>
                      <a:pt x="39" y="71"/>
                      <a:pt x="40" y="75"/>
                    </a:cubicBezTo>
                    <a:cubicBezTo>
                      <a:pt x="42" y="83"/>
                      <a:pt x="44" y="90"/>
                      <a:pt x="50" y="96"/>
                    </a:cubicBezTo>
                    <a:cubicBezTo>
                      <a:pt x="60" y="107"/>
                      <a:pt x="67" y="120"/>
                      <a:pt x="74" y="132"/>
                    </a:cubicBezTo>
                    <a:cubicBezTo>
                      <a:pt x="84" y="149"/>
                      <a:pt x="94" y="165"/>
                      <a:pt x="110" y="176"/>
                    </a:cubicBezTo>
                    <a:cubicBezTo>
                      <a:pt x="111" y="176"/>
                      <a:pt x="111" y="177"/>
                      <a:pt x="112" y="177"/>
                    </a:cubicBezTo>
                    <a:cubicBezTo>
                      <a:pt x="119" y="189"/>
                      <a:pt x="131" y="195"/>
                      <a:pt x="143" y="201"/>
                    </a:cubicBezTo>
                    <a:cubicBezTo>
                      <a:pt x="146" y="202"/>
                      <a:pt x="147" y="205"/>
                      <a:pt x="150" y="207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26" name="Freeform 29"/>
              <p:cNvSpPr>
                <a:spLocks/>
              </p:cNvSpPr>
              <p:nvPr/>
            </p:nvSpPr>
            <p:spPr bwMode="auto">
              <a:xfrm>
                <a:off x="2416" y="2542"/>
                <a:ext cx="75" cy="196"/>
              </a:xfrm>
              <a:custGeom>
                <a:avLst/>
                <a:gdLst>
                  <a:gd name="T0" fmla="*/ 0 w 92"/>
                  <a:gd name="T1" fmla="*/ 208 h 237"/>
                  <a:gd name="T2" fmla="*/ 26 w 92"/>
                  <a:gd name="T3" fmla="*/ 176 h 237"/>
                  <a:gd name="T4" fmla="*/ 50 w 92"/>
                  <a:gd name="T5" fmla="*/ 134 h 237"/>
                  <a:gd name="T6" fmla="*/ 65 w 92"/>
                  <a:gd name="T7" fmla="*/ 85 h 237"/>
                  <a:gd name="T8" fmla="*/ 69 w 92"/>
                  <a:gd name="T9" fmla="*/ 53 h 237"/>
                  <a:gd name="T10" fmla="*/ 71 w 92"/>
                  <a:gd name="T11" fmla="*/ 28 h 237"/>
                  <a:gd name="T12" fmla="*/ 71 w 92"/>
                  <a:gd name="T13" fmla="*/ 8 h 237"/>
                  <a:gd name="T14" fmla="*/ 77 w 92"/>
                  <a:gd name="T15" fmla="*/ 1 h 237"/>
                  <a:gd name="T16" fmla="*/ 91 w 92"/>
                  <a:gd name="T17" fmla="*/ 1 h 237"/>
                  <a:gd name="T18" fmla="*/ 83 w 92"/>
                  <a:gd name="T19" fmla="*/ 43 h 237"/>
                  <a:gd name="T20" fmla="*/ 69 w 92"/>
                  <a:gd name="T21" fmla="*/ 102 h 237"/>
                  <a:gd name="T22" fmla="*/ 66 w 92"/>
                  <a:gd name="T23" fmla="*/ 136 h 237"/>
                  <a:gd name="T24" fmla="*/ 58 w 92"/>
                  <a:gd name="T25" fmla="*/ 209 h 237"/>
                  <a:gd name="T26" fmla="*/ 54 w 92"/>
                  <a:gd name="T27" fmla="*/ 237 h 237"/>
                  <a:gd name="T28" fmla="*/ 37 w 92"/>
                  <a:gd name="T29" fmla="*/ 229 h 237"/>
                  <a:gd name="T30" fmla="*/ 29 w 92"/>
                  <a:gd name="T31" fmla="*/ 221 h 237"/>
                  <a:gd name="T32" fmla="*/ 11 w 92"/>
                  <a:gd name="T33" fmla="*/ 213 h 237"/>
                  <a:gd name="T34" fmla="*/ 0 w 92"/>
                  <a:gd name="T35" fmla="*/ 208 h 23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92" h="237">
                    <a:moveTo>
                      <a:pt x="0" y="208"/>
                    </a:moveTo>
                    <a:cubicBezTo>
                      <a:pt x="10" y="197"/>
                      <a:pt x="18" y="187"/>
                      <a:pt x="26" y="176"/>
                    </a:cubicBezTo>
                    <a:cubicBezTo>
                      <a:pt x="36" y="164"/>
                      <a:pt x="45" y="150"/>
                      <a:pt x="50" y="134"/>
                    </a:cubicBezTo>
                    <a:cubicBezTo>
                      <a:pt x="56" y="118"/>
                      <a:pt x="61" y="101"/>
                      <a:pt x="65" y="85"/>
                    </a:cubicBezTo>
                    <a:cubicBezTo>
                      <a:pt x="67" y="75"/>
                      <a:pt x="68" y="64"/>
                      <a:pt x="69" y="53"/>
                    </a:cubicBezTo>
                    <a:cubicBezTo>
                      <a:pt x="70" y="45"/>
                      <a:pt x="71" y="36"/>
                      <a:pt x="71" y="28"/>
                    </a:cubicBezTo>
                    <a:cubicBezTo>
                      <a:pt x="72" y="21"/>
                      <a:pt x="72" y="14"/>
                      <a:pt x="71" y="8"/>
                    </a:cubicBezTo>
                    <a:cubicBezTo>
                      <a:pt x="71" y="3"/>
                      <a:pt x="73" y="1"/>
                      <a:pt x="77" y="1"/>
                    </a:cubicBezTo>
                    <a:cubicBezTo>
                      <a:pt x="81" y="0"/>
                      <a:pt x="86" y="1"/>
                      <a:pt x="91" y="1"/>
                    </a:cubicBezTo>
                    <a:cubicBezTo>
                      <a:pt x="92" y="15"/>
                      <a:pt x="88" y="30"/>
                      <a:pt x="83" y="43"/>
                    </a:cubicBezTo>
                    <a:cubicBezTo>
                      <a:pt x="76" y="62"/>
                      <a:pt x="71" y="81"/>
                      <a:pt x="69" y="102"/>
                    </a:cubicBezTo>
                    <a:cubicBezTo>
                      <a:pt x="69" y="113"/>
                      <a:pt x="67" y="125"/>
                      <a:pt x="66" y="136"/>
                    </a:cubicBezTo>
                    <a:cubicBezTo>
                      <a:pt x="63" y="161"/>
                      <a:pt x="61" y="185"/>
                      <a:pt x="58" y="209"/>
                    </a:cubicBezTo>
                    <a:cubicBezTo>
                      <a:pt x="57" y="218"/>
                      <a:pt x="55" y="228"/>
                      <a:pt x="54" y="237"/>
                    </a:cubicBezTo>
                    <a:cubicBezTo>
                      <a:pt x="48" y="234"/>
                      <a:pt x="42" y="232"/>
                      <a:pt x="37" y="229"/>
                    </a:cubicBezTo>
                    <a:cubicBezTo>
                      <a:pt x="34" y="227"/>
                      <a:pt x="32" y="223"/>
                      <a:pt x="29" y="221"/>
                    </a:cubicBezTo>
                    <a:cubicBezTo>
                      <a:pt x="23" y="218"/>
                      <a:pt x="17" y="215"/>
                      <a:pt x="11" y="213"/>
                    </a:cubicBezTo>
                    <a:cubicBezTo>
                      <a:pt x="8" y="211"/>
                      <a:pt x="5" y="210"/>
                      <a:pt x="0" y="208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27" name="Freeform 30"/>
              <p:cNvSpPr>
                <a:spLocks/>
              </p:cNvSpPr>
              <p:nvPr/>
            </p:nvSpPr>
            <p:spPr bwMode="auto">
              <a:xfrm>
                <a:off x="2265" y="2288"/>
                <a:ext cx="70" cy="48"/>
              </a:xfrm>
              <a:custGeom>
                <a:avLst/>
                <a:gdLst>
                  <a:gd name="T0" fmla="*/ 84 w 85"/>
                  <a:gd name="T1" fmla="*/ 59 h 59"/>
                  <a:gd name="T2" fmla="*/ 38 w 85"/>
                  <a:gd name="T3" fmla="*/ 38 h 59"/>
                  <a:gd name="T4" fmla="*/ 10 w 85"/>
                  <a:gd name="T5" fmla="*/ 30 h 59"/>
                  <a:gd name="T6" fmla="*/ 1 w 85"/>
                  <a:gd name="T7" fmla="*/ 19 h 59"/>
                  <a:gd name="T8" fmla="*/ 14 w 85"/>
                  <a:gd name="T9" fmla="*/ 2 h 59"/>
                  <a:gd name="T10" fmla="*/ 58 w 85"/>
                  <a:gd name="T11" fmla="*/ 9 h 59"/>
                  <a:gd name="T12" fmla="*/ 63 w 85"/>
                  <a:gd name="T13" fmla="*/ 13 h 59"/>
                  <a:gd name="T14" fmla="*/ 85 w 85"/>
                  <a:gd name="T15" fmla="*/ 52 h 59"/>
                  <a:gd name="T16" fmla="*/ 84 w 85"/>
                  <a:gd name="T17" fmla="*/ 59 h 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85" h="59">
                    <a:moveTo>
                      <a:pt x="84" y="59"/>
                    </a:moveTo>
                    <a:cubicBezTo>
                      <a:pt x="69" y="49"/>
                      <a:pt x="52" y="45"/>
                      <a:pt x="38" y="38"/>
                    </a:cubicBezTo>
                    <a:cubicBezTo>
                      <a:pt x="29" y="33"/>
                      <a:pt x="19" y="33"/>
                      <a:pt x="10" y="30"/>
                    </a:cubicBezTo>
                    <a:cubicBezTo>
                      <a:pt x="5" y="28"/>
                      <a:pt x="1" y="24"/>
                      <a:pt x="1" y="19"/>
                    </a:cubicBezTo>
                    <a:cubicBezTo>
                      <a:pt x="0" y="11"/>
                      <a:pt x="6" y="3"/>
                      <a:pt x="14" y="2"/>
                    </a:cubicBezTo>
                    <a:cubicBezTo>
                      <a:pt x="30" y="0"/>
                      <a:pt x="44" y="3"/>
                      <a:pt x="58" y="9"/>
                    </a:cubicBezTo>
                    <a:cubicBezTo>
                      <a:pt x="60" y="10"/>
                      <a:pt x="61" y="12"/>
                      <a:pt x="63" y="13"/>
                    </a:cubicBezTo>
                    <a:cubicBezTo>
                      <a:pt x="73" y="24"/>
                      <a:pt x="81" y="37"/>
                      <a:pt x="85" y="52"/>
                    </a:cubicBezTo>
                    <a:cubicBezTo>
                      <a:pt x="85" y="53"/>
                      <a:pt x="84" y="55"/>
                      <a:pt x="84" y="59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28" name="Freeform 31"/>
              <p:cNvSpPr>
                <a:spLocks/>
              </p:cNvSpPr>
              <p:nvPr/>
            </p:nvSpPr>
            <p:spPr bwMode="auto">
              <a:xfrm>
                <a:off x="2349" y="1616"/>
                <a:ext cx="65" cy="31"/>
              </a:xfrm>
              <a:custGeom>
                <a:avLst/>
                <a:gdLst>
                  <a:gd name="T0" fmla="*/ 76 w 79"/>
                  <a:gd name="T1" fmla="*/ 18 h 38"/>
                  <a:gd name="T2" fmla="*/ 0 w 79"/>
                  <a:gd name="T3" fmla="*/ 38 h 38"/>
                  <a:gd name="T4" fmla="*/ 5 w 79"/>
                  <a:gd name="T5" fmla="*/ 21 h 38"/>
                  <a:gd name="T6" fmla="*/ 55 w 79"/>
                  <a:gd name="T7" fmla="*/ 1 h 38"/>
                  <a:gd name="T8" fmla="*/ 73 w 79"/>
                  <a:gd name="T9" fmla="*/ 8 h 38"/>
                  <a:gd name="T10" fmla="*/ 76 w 79"/>
                  <a:gd name="T11" fmla="*/ 18 h 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79" h="38">
                    <a:moveTo>
                      <a:pt x="76" y="18"/>
                    </a:moveTo>
                    <a:cubicBezTo>
                      <a:pt x="50" y="25"/>
                      <a:pt x="25" y="31"/>
                      <a:pt x="0" y="38"/>
                    </a:cubicBezTo>
                    <a:cubicBezTo>
                      <a:pt x="0" y="32"/>
                      <a:pt x="1" y="26"/>
                      <a:pt x="5" y="21"/>
                    </a:cubicBezTo>
                    <a:cubicBezTo>
                      <a:pt x="17" y="1"/>
                      <a:pt x="36" y="0"/>
                      <a:pt x="55" y="1"/>
                    </a:cubicBezTo>
                    <a:cubicBezTo>
                      <a:pt x="61" y="1"/>
                      <a:pt x="67" y="5"/>
                      <a:pt x="73" y="8"/>
                    </a:cubicBezTo>
                    <a:cubicBezTo>
                      <a:pt x="77" y="10"/>
                      <a:pt x="79" y="13"/>
                      <a:pt x="76" y="18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29" name="Freeform 32"/>
              <p:cNvSpPr>
                <a:spLocks/>
              </p:cNvSpPr>
              <p:nvPr/>
            </p:nvSpPr>
            <p:spPr bwMode="auto">
              <a:xfrm>
                <a:off x="4995" y="2354"/>
                <a:ext cx="56" cy="19"/>
              </a:xfrm>
              <a:custGeom>
                <a:avLst/>
                <a:gdLst>
                  <a:gd name="T0" fmla="*/ 1 w 67"/>
                  <a:gd name="T1" fmla="*/ 6 h 23"/>
                  <a:gd name="T2" fmla="*/ 66 w 67"/>
                  <a:gd name="T3" fmla="*/ 0 h 23"/>
                  <a:gd name="T4" fmla="*/ 67 w 67"/>
                  <a:gd name="T5" fmla="*/ 6 h 23"/>
                  <a:gd name="T6" fmla="*/ 60 w 67"/>
                  <a:gd name="T7" fmla="*/ 17 h 23"/>
                  <a:gd name="T8" fmla="*/ 53 w 67"/>
                  <a:gd name="T9" fmla="*/ 22 h 23"/>
                  <a:gd name="T10" fmla="*/ 12 w 67"/>
                  <a:gd name="T11" fmla="*/ 16 h 23"/>
                  <a:gd name="T12" fmla="*/ 0 w 67"/>
                  <a:gd name="T13" fmla="*/ 8 h 23"/>
                  <a:gd name="T14" fmla="*/ 1 w 67"/>
                  <a:gd name="T15" fmla="*/ 6 h 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67" h="23">
                    <a:moveTo>
                      <a:pt x="1" y="6"/>
                    </a:moveTo>
                    <a:cubicBezTo>
                      <a:pt x="23" y="8"/>
                      <a:pt x="44" y="9"/>
                      <a:pt x="66" y="0"/>
                    </a:cubicBezTo>
                    <a:cubicBezTo>
                      <a:pt x="66" y="2"/>
                      <a:pt x="67" y="5"/>
                      <a:pt x="67" y="6"/>
                    </a:cubicBezTo>
                    <a:cubicBezTo>
                      <a:pt x="65" y="10"/>
                      <a:pt x="63" y="14"/>
                      <a:pt x="60" y="17"/>
                    </a:cubicBezTo>
                    <a:cubicBezTo>
                      <a:pt x="58" y="19"/>
                      <a:pt x="55" y="21"/>
                      <a:pt x="53" y="22"/>
                    </a:cubicBezTo>
                    <a:cubicBezTo>
                      <a:pt x="39" y="23"/>
                      <a:pt x="25" y="23"/>
                      <a:pt x="12" y="16"/>
                    </a:cubicBezTo>
                    <a:cubicBezTo>
                      <a:pt x="8" y="14"/>
                      <a:pt x="4" y="11"/>
                      <a:pt x="0" y="8"/>
                    </a:cubicBezTo>
                    <a:cubicBezTo>
                      <a:pt x="1" y="7"/>
                      <a:pt x="1" y="6"/>
                      <a:pt x="1" y="6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30" name="Freeform 33"/>
              <p:cNvSpPr>
                <a:spLocks noEditPoints="1"/>
              </p:cNvSpPr>
              <p:nvPr/>
            </p:nvSpPr>
            <p:spPr bwMode="auto">
              <a:xfrm>
                <a:off x="2453" y="1709"/>
                <a:ext cx="43" cy="100"/>
              </a:xfrm>
              <a:custGeom>
                <a:avLst/>
                <a:gdLst>
                  <a:gd name="T0" fmla="*/ 25 w 53"/>
                  <a:gd name="T1" fmla="*/ 49 h 120"/>
                  <a:gd name="T2" fmla="*/ 0 w 53"/>
                  <a:gd name="T3" fmla="*/ 4 h 120"/>
                  <a:gd name="T4" fmla="*/ 10 w 53"/>
                  <a:gd name="T5" fmla="*/ 3 h 120"/>
                  <a:gd name="T6" fmla="*/ 17 w 53"/>
                  <a:gd name="T7" fmla="*/ 8 h 120"/>
                  <a:gd name="T8" fmla="*/ 39 w 53"/>
                  <a:gd name="T9" fmla="*/ 43 h 120"/>
                  <a:gd name="T10" fmla="*/ 47 w 53"/>
                  <a:gd name="T11" fmla="*/ 62 h 120"/>
                  <a:gd name="T12" fmla="*/ 41 w 53"/>
                  <a:gd name="T13" fmla="*/ 118 h 120"/>
                  <a:gd name="T14" fmla="*/ 35 w 53"/>
                  <a:gd name="T15" fmla="*/ 115 h 120"/>
                  <a:gd name="T16" fmla="*/ 30 w 53"/>
                  <a:gd name="T17" fmla="*/ 120 h 120"/>
                  <a:gd name="T18" fmla="*/ 11 w 53"/>
                  <a:gd name="T19" fmla="*/ 99 h 120"/>
                  <a:gd name="T20" fmla="*/ 25 w 53"/>
                  <a:gd name="T21" fmla="*/ 49 h 120"/>
                  <a:gd name="T22" fmla="*/ 29 w 53"/>
                  <a:gd name="T23" fmla="*/ 99 h 120"/>
                  <a:gd name="T24" fmla="*/ 30 w 53"/>
                  <a:gd name="T25" fmla="*/ 65 h 120"/>
                  <a:gd name="T26" fmla="*/ 22 w 53"/>
                  <a:gd name="T27" fmla="*/ 86 h 120"/>
                  <a:gd name="T28" fmla="*/ 29 w 53"/>
                  <a:gd name="T29" fmla="*/ 99 h 1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53" h="120">
                    <a:moveTo>
                      <a:pt x="25" y="49"/>
                    </a:moveTo>
                    <a:cubicBezTo>
                      <a:pt x="17" y="34"/>
                      <a:pt x="8" y="19"/>
                      <a:pt x="0" y="4"/>
                    </a:cubicBezTo>
                    <a:cubicBezTo>
                      <a:pt x="4" y="0"/>
                      <a:pt x="7" y="0"/>
                      <a:pt x="10" y="3"/>
                    </a:cubicBezTo>
                    <a:cubicBezTo>
                      <a:pt x="12" y="5"/>
                      <a:pt x="15" y="6"/>
                      <a:pt x="17" y="8"/>
                    </a:cubicBezTo>
                    <a:cubicBezTo>
                      <a:pt x="24" y="20"/>
                      <a:pt x="32" y="31"/>
                      <a:pt x="39" y="43"/>
                    </a:cubicBezTo>
                    <a:cubicBezTo>
                      <a:pt x="42" y="49"/>
                      <a:pt x="45" y="56"/>
                      <a:pt x="47" y="62"/>
                    </a:cubicBezTo>
                    <a:cubicBezTo>
                      <a:pt x="53" y="81"/>
                      <a:pt x="50" y="100"/>
                      <a:pt x="41" y="118"/>
                    </a:cubicBezTo>
                    <a:cubicBezTo>
                      <a:pt x="39" y="117"/>
                      <a:pt x="37" y="116"/>
                      <a:pt x="35" y="115"/>
                    </a:cubicBezTo>
                    <a:cubicBezTo>
                      <a:pt x="33" y="117"/>
                      <a:pt x="32" y="118"/>
                      <a:pt x="30" y="120"/>
                    </a:cubicBezTo>
                    <a:cubicBezTo>
                      <a:pt x="21" y="115"/>
                      <a:pt x="14" y="107"/>
                      <a:pt x="11" y="99"/>
                    </a:cubicBezTo>
                    <a:cubicBezTo>
                      <a:pt x="5" y="80"/>
                      <a:pt x="12" y="64"/>
                      <a:pt x="25" y="49"/>
                    </a:cubicBezTo>
                    <a:close/>
                    <a:moveTo>
                      <a:pt x="29" y="99"/>
                    </a:moveTo>
                    <a:cubicBezTo>
                      <a:pt x="36" y="88"/>
                      <a:pt x="35" y="77"/>
                      <a:pt x="30" y="65"/>
                    </a:cubicBezTo>
                    <a:cubicBezTo>
                      <a:pt x="24" y="71"/>
                      <a:pt x="22" y="79"/>
                      <a:pt x="22" y="86"/>
                    </a:cubicBezTo>
                    <a:cubicBezTo>
                      <a:pt x="21" y="91"/>
                      <a:pt x="22" y="97"/>
                      <a:pt x="29" y="9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31" name="Freeform 34"/>
              <p:cNvSpPr>
                <a:spLocks noEditPoints="1"/>
              </p:cNvSpPr>
              <p:nvPr/>
            </p:nvSpPr>
            <p:spPr bwMode="auto">
              <a:xfrm>
                <a:off x="2507" y="1934"/>
                <a:ext cx="41" cy="87"/>
              </a:xfrm>
              <a:custGeom>
                <a:avLst/>
                <a:gdLst>
                  <a:gd name="T0" fmla="*/ 41 w 49"/>
                  <a:gd name="T1" fmla="*/ 105 h 105"/>
                  <a:gd name="T2" fmla="*/ 27 w 49"/>
                  <a:gd name="T3" fmla="*/ 102 h 105"/>
                  <a:gd name="T4" fmla="*/ 6 w 49"/>
                  <a:gd name="T5" fmla="*/ 85 h 105"/>
                  <a:gd name="T6" fmla="*/ 3 w 49"/>
                  <a:gd name="T7" fmla="*/ 64 h 105"/>
                  <a:gd name="T8" fmla="*/ 12 w 49"/>
                  <a:gd name="T9" fmla="*/ 47 h 105"/>
                  <a:gd name="T10" fmla="*/ 16 w 49"/>
                  <a:gd name="T11" fmla="*/ 37 h 105"/>
                  <a:gd name="T12" fmla="*/ 24 w 49"/>
                  <a:gd name="T13" fmla="*/ 33 h 105"/>
                  <a:gd name="T14" fmla="*/ 14 w 49"/>
                  <a:gd name="T15" fmla="*/ 15 h 105"/>
                  <a:gd name="T16" fmla="*/ 8 w 49"/>
                  <a:gd name="T17" fmla="*/ 10 h 105"/>
                  <a:gd name="T18" fmla="*/ 7 w 49"/>
                  <a:gd name="T19" fmla="*/ 3 h 105"/>
                  <a:gd name="T20" fmla="*/ 14 w 49"/>
                  <a:gd name="T21" fmla="*/ 0 h 105"/>
                  <a:gd name="T22" fmla="*/ 21 w 49"/>
                  <a:gd name="T23" fmla="*/ 4 h 105"/>
                  <a:gd name="T24" fmla="*/ 36 w 49"/>
                  <a:gd name="T25" fmla="*/ 27 h 105"/>
                  <a:gd name="T26" fmla="*/ 41 w 49"/>
                  <a:gd name="T27" fmla="*/ 41 h 105"/>
                  <a:gd name="T28" fmla="*/ 45 w 49"/>
                  <a:gd name="T29" fmla="*/ 97 h 105"/>
                  <a:gd name="T30" fmla="*/ 44 w 49"/>
                  <a:gd name="T31" fmla="*/ 101 h 105"/>
                  <a:gd name="T32" fmla="*/ 41 w 49"/>
                  <a:gd name="T33" fmla="*/ 105 h 105"/>
                  <a:gd name="T34" fmla="*/ 35 w 49"/>
                  <a:gd name="T35" fmla="*/ 88 h 105"/>
                  <a:gd name="T36" fmla="*/ 32 w 49"/>
                  <a:gd name="T37" fmla="*/ 50 h 105"/>
                  <a:gd name="T38" fmla="*/ 17 w 49"/>
                  <a:gd name="T39" fmla="*/ 72 h 105"/>
                  <a:gd name="T40" fmla="*/ 35 w 49"/>
                  <a:gd name="T41" fmla="*/ 88 h 1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49" h="105">
                    <a:moveTo>
                      <a:pt x="41" y="105"/>
                    </a:moveTo>
                    <a:cubicBezTo>
                      <a:pt x="36" y="104"/>
                      <a:pt x="33" y="98"/>
                      <a:pt x="27" y="102"/>
                    </a:cubicBezTo>
                    <a:cubicBezTo>
                      <a:pt x="19" y="98"/>
                      <a:pt x="11" y="93"/>
                      <a:pt x="6" y="85"/>
                    </a:cubicBezTo>
                    <a:cubicBezTo>
                      <a:pt x="2" y="79"/>
                      <a:pt x="0" y="72"/>
                      <a:pt x="3" y="64"/>
                    </a:cubicBezTo>
                    <a:cubicBezTo>
                      <a:pt x="5" y="58"/>
                      <a:pt x="7" y="52"/>
                      <a:pt x="12" y="47"/>
                    </a:cubicBezTo>
                    <a:cubicBezTo>
                      <a:pt x="14" y="46"/>
                      <a:pt x="14" y="41"/>
                      <a:pt x="16" y="37"/>
                    </a:cubicBezTo>
                    <a:cubicBezTo>
                      <a:pt x="18" y="36"/>
                      <a:pt x="21" y="35"/>
                      <a:pt x="24" y="33"/>
                    </a:cubicBezTo>
                    <a:cubicBezTo>
                      <a:pt x="23" y="26"/>
                      <a:pt x="19" y="20"/>
                      <a:pt x="14" y="15"/>
                    </a:cubicBezTo>
                    <a:cubicBezTo>
                      <a:pt x="12" y="13"/>
                      <a:pt x="9" y="12"/>
                      <a:pt x="8" y="10"/>
                    </a:cubicBezTo>
                    <a:cubicBezTo>
                      <a:pt x="7" y="8"/>
                      <a:pt x="6" y="5"/>
                      <a:pt x="7" y="3"/>
                    </a:cubicBezTo>
                    <a:cubicBezTo>
                      <a:pt x="9" y="2"/>
                      <a:pt x="12" y="0"/>
                      <a:pt x="14" y="0"/>
                    </a:cubicBezTo>
                    <a:cubicBezTo>
                      <a:pt x="17" y="1"/>
                      <a:pt x="19" y="2"/>
                      <a:pt x="21" y="4"/>
                    </a:cubicBezTo>
                    <a:cubicBezTo>
                      <a:pt x="28" y="11"/>
                      <a:pt x="33" y="18"/>
                      <a:pt x="36" y="27"/>
                    </a:cubicBezTo>
                    <a:cubicBezTo>
                      <a:pt x="37" y="32"/>
                      <a:pt x="39" y="36"/>
                      <a:pt x="41" y="41"/>
                    </a:cubicBezTo>
                    <a:cubicBezTo>
                      <a:pt x="49" y="59"/>
                      <a:pt x="48" y="78"/>
                      <a:pt x="45" y="97"/>
                    </a:cubicBezTo>
                    <a:cubicBezTo>
                      <a:pt x="45" y="98"/>
                      <a:pt x="44" y="100"/>
                      <a:pt x="44" y="101"/>
                    </a:cubicBezTo>
                    <a:cubicBezTo>
                      <a:pt x="43" y="103"/>
                      <a:pt x="42" y="104"/>
                      <a:pt x="41" y="105"/>
                    </a:cubicBezTo>
                    <a:close/>
                    <a:moveTo>
                      <a:pt x="35" y="88"/>
                    </a:moveTo>
                    <a:cubicBezTo>
                      <a:pt x="38" y="74"/>
                      <a:pt x="33" y="62"/>
                      <a:pt x="32" y="50"/>
                    </a:cubicBezTo>
                    <a:cubicBezTo>
                      <a:pt x="24" y="53"/>
                      <a:pt x="17" y="63"/>
                      <a:pt x="17" y="72"/>
                    </a:cubicBezTo>
                    <a:cubicBezTo>
                      <a:pt x="17" y="79"/>
                      <a:pt x="22" y="84"/>
                      <a:pt x="35" y="88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32" name="Freeform 35"/>
              <p:cNvSpPr>
                <a:spLocks/>
              </p:cNvSpPr>
              <p:nvPr/>
            </p:nvSpPr>
            <p:spPr bwMode="auto">
              <a:xfrm>
                <a:off x="2307" y="1863"/>
                <a:ext cx="29" cy="98"/>
              </a:xfrm>
              <a:custGeom>
                <a:avLst/>
                <a:gdLst>
                  <a:gd name="T0" fmla="*/ 29 w 36"/>
                  <a:gd name="T1" fmla="*/ 119 h 119"/>
                  <a:gd name="T2" fmla="*/ 17 w 36"/>
                  <a:gd name="T3" fmla="*/ 101 h 119"/>
                  <a:gd name="T4" fmla="*/ 1 w 36"/>
                  <a:gd name="T5" fmla="*/ 37 h 119"/>
                  <a:gd name="T6" fmla="*/ 1 w 36"/>
                  <a:gd name="T7" fmla="*/ 7 h 119"/>
                  <a:gd name="T8" fmla="*/ 8 w 36"/>
                  <a:gd name="T9" fmla="*/ 1 h 119"/>
                  <a:gd name="T10" fmla="*/ 10 w 36"/>
                  <a:gd name="T11" fmla="*/ 6 h 119"/>
                  <a:gd name="T12" fmla="*/ 10 w 36"/>
                  <a:gd name="T13" fmla="*/ 37 h 119"/>
                  <a:gd name="T14" fmla="*/ 30 w 36"/>
                  <a:gd name="T15" fmla="*/ 98 h 119"/>
                  <a:gd name="T16" fmla="*/ 29 w 36"/>
                  <a:gd name="T17" fmla="*/ 119 h 1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36" h="119">
                    <a:moveTo>
                      <a:pt x="29" y="119"/>
                    </a:moveTo>
                    <a:cubicBezTo>
                      <a:pt x="25" y="113"/>
                      <a:pt x="21" y="107"/>
                      <a:pt x="17" y="101"/>
                    </a:cubicBezTo>
                    <a:cubicBezTo>
                      <a:pt x="3" y="82"/>
                      <a:pt x="1" y="60"/>
                      <a:pt x="1" y="37"/>
                    </a:cubicBezTo>
                    <a:cubicBezTo>
                      <a:pt x="0" y="27"/>
                      <a:pt x="1" y="17"/>
                      <a:pt x="1" y="7"/>
                    </a:cubicBezTo>
                    <a:cubicBezTo>
                      <a:pt x="1" y="4"/>
                      <a:pt x="2" y="0"/>
                      <a:pt x="8" y="1"/>
                    </a:cubicBezTo>
                    <a:cubicBezTo>
                      <a:pt x="9" y="2"/>
                      <a:pt x="9" y="4"/>
                      <a:pt x="10" y="6"/>
                    </a:cubicBezTo>
                    <a:cubicBezTo>
                      <a:pt x="10" y="16"/>
                      <a:pt x="9" y="27"/>
                      <a:pt x="10" y="37"/>
                    </a:cubicBezTo>
                    <a:cubicBezTo>
                      <a:pt x="12" y="59"/>
                      <a:pt x="13" y="81"/>
                      <a:pt x="30" y="98"/>
                    </a:cubicBezTo>
                    <a:cubicBezTo>
                      <a:pt x="36" y="104"/>
                      <a:pt x="35" y="109"/>
                      <a:pt x="29" y="11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33" name="Freeform 36"/>
              <p:cNvSpPr>
                <a:spLocks/>
              </p:cNvSpPr>
              <p:nvPr/>
            </p:nvSpPr>
            <p:spPr bwMode="auto">
              <a:xfrm>
                <a:off x="2396" y="1880"/>
                <a:ext cx="20" cy="44"/>
              </a:xfrm>
              <a:custGeom>
                <a:avLst/>
                <a:gdLst>
                  <a:gd name="T0" fmla="*/ 6 w 24"/>
                  <a:gd name="T1" fmla="*/ 0 h 53"/>
                  <a:gd name="T2" fmla="*/ 12 w 24"/>
                  <a:gd name="T3" fmla="*/ 8 h 53"/>
                  <a:gd name="T4" fmla="*/ 20 w 24"/>
                  <a:gd name="T5" fmla="*/ 34 h 53"/>
                  <a:gd name="T6" fmla="*/ 19 w 24"/>
                  <a:gd name="T7" fmla="*/ 53 h 53"/>
                  <a:gd name="T8" fmla="*/ 6 w 24"/>
                  <a:gd name="T9" fmla="*/ 0 h 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4" h="53">
                    <a:moveTo>
                      <a:pt x="6" y="0"/>
                    </a:moveTo>
                    <a:cubicBezTo>
                      <a:pt x="11" y="0"/>
                      <a:pt x="12" y="4"/>
                      <a:pt x="12" y="8"/>
                    </a:cubicBezTo>
                    <a:cubicBezTo>
                      <a:pt x="13" y="17"/>
                      <a:pt x="16" y="26"/>
                      <a:pt x="20" y="34"/>
                    </a:cubicBezTo>
                    <a:cubicBezTo>
                      <a:pt x="22" y="40"/>
                      <a:pt x="24" y="47"/>
                      <a:pt x="19" y="53"/>
                    </a:cubicBezTo>
                    <a:cubicBezTo>
                      <a:pt x="7" y="42"/>
                      <a:pt x="0" y="11"/>
                      <a:pt x="6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34" name="Freeform 37"/>
              <p:cNvSpPr>
                <a:spLocks/>
              </p:cNvSpPr>
              <p:nvPr/>
            </p:nvSpPr>
            <p:spPr bwMode="auto">
              <a:xfrm>
                <a:off x="2359" y="2503"/>
                <a:ext cx="33" cy="124"/>
              </a:xfrm>
              <a:custGeom>
                <a:avLst/>
                <a:gdLst>
                  <a:gd name="T0" fmla="*/ 31 w 41"/>
                  <a:gd name="T1" fmla="*/ 0 h 150"/>
                  <a:gd name="T2" fmla="*/ 37 w 41"/>
                  <a:gd name="T3" fmla="*/ 19 h 150"/>
                  <a:gd name="T4" fmla="*/ 40 w 41"/>
                  <a:gd name="T5" fmla="*/ 63 h 150"/>
                  <a:gd name="T6" fmla="*/ 21 w 41"/>
                  <a:gd name="T7" fmla="*/ 137 h 150"/>
                  <a:gd name="T8" fmla="*/ 13 w 41"/>
                  <a:gd name="T9" fmla="*/ 146 h 150"/>
                  <a:gd name="T10" fmla="*/ 3 w 41"/>
                  <a:gd name="T11" fmla="*/ 147 h 150"/>
                  <a:gd name="T12" fmla="*/ 3 w 41"/>
                  <a:gd name="T13" fmla="*/ 139 h 150"/>
                  <a:gd name="T14" fmla="*/ 8 w 41"/>
                  <a:gd name="T15" fmla="*/ 129 h 150"/>
                  <a:gd name="T16" fmla="*/ 22 w 41"/>
                  <a:gd name="T17" fmla="*/ 61 h 150"/>
                  <a:gd name="T18" fmla="*/ 22 w 41"/>
                  <a:gd name="T19" fmla="*/ 40 h 150"/>
                  <a:gd name="T20" fmla="*/ 20 w 41"/>
                  <a:gd name="T21" fmla="*/ 20 h 150"/>
                  <a:gd name="T22" fmla="*/ 31 w 41"/>
                  <a:gd name="T23" fmla="*/ 0 h 15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41" h="150">
                    <a:moveTo>
                      <a:pt x="31" y="0"/>
                    </a:moveTo>
                    <a:cubicBezTo>
                      <a:pt x="37" y="5"/>
                      <a:pt x="36" y="12"/>
                      <a:pt x="37" y="19"/>
                    </a:cubicBezTo>
                    <a:cubicBezTo>
                      <a:pt x="38" y="34"/>
                      <a:pt x="39" y="48"/>
                      <a:pt x="40" y="63"/>
                    </a:cubicBezTo>
                    <a:cubicBezTo>
                      <a:pt x="41" y="89"/>
                      <a:pt x="33" y="114"/>
                      <a:pt x="21" y="137"/>
                    </a:cubicBezTo>
                    <a:cubicBezTo>
                      <a:pt x="19" y="141"/>
                      <a:pt x="16" y="143"/>
                      <a:pt x="13" y="146"/>
                    </a:cubicBezTo>
                    <a:cubicBezTo>
                      <a:pt x="10" y="150"/>
                      <a:pt x="7" y="149"/>
                      <a:pt x="3" y="147"/>
                    </a:cubicBezTo>
                    <a:cubicBezTo>
                      <a:pt x="0" y="144"/>
                      <a:pt x="1" y="141"/>
                      <a:pt x="3" y="139"/>
                    </a:cubicBezTo>
                    <a:cubicBezTo>
                      <a:pt x="4" y="135"/>
                      <a:pt x="6" y="132"/>
                      <a:pt x="8" y="129"/>
                    </a:cubicBezTo>
                    <a:cubicBezTo>
                      <a:pt x="19" y="108"/>
                      <a:pt x="24" y="85"/>
                      <a:pt x="22" y="61"/>
                    </a:cubicBezTo>
                    <a:cubicBezTo>
                      <a:pt x="22" y="54"/>
                      <a:pt x="23" y="47"/>
                      <a:pt x="22" y="40"/>
                    </a:cubicBezTo>
                    <a:cubicBezTo>
                      <a:pt x="22" y="33"/>
                      <a:pt x="21" y="27"/>
                      <a:pt x="20" y="20"/>
                    </a:cubicBezTo>
                    <a:cubicBezTo>
                      <a:pt x="18" y="7"/>
                      <a:pt x="18" y="6"/>
                      <a:pt x="31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35" name="Freeform 38"/>
              <p:cNvSpPr>
                <a:spLocks/>
              </p:cNvSpPr>
              <p:nvPr/>
            </p:nvSpPr>
            <p:spPr bwMode="auto">
              <a:xfrm>
                <a:off x="2243" y="2383"/>
                <a:ext cx="26" cy="100"/>
              </a:xfrm>
              <a:custGeom>
                <a:avLst/>
                <a:gdLst>
                  <a:gd name="T0" fmla="*/ 15 w 32"/>
                  <a:gd name="T1" fmla="*/ 0 h 120"/>
                  <a:gd name="T2" fmla="*/ 18 w 32"/>
                  <a:gd name="T3" fmla="*/ 3 h 120"/>
                  <a:gd name="T4" fmla="*/ 31 w 32"/>
                  <a:gd name="T5" fmla="*/ 49 h 120"/>
                  <a:gd name="T6" fmla="*/ 20 w 32"/>
                  <a:gd name="T7" fmla="*/ 110 h 120"/>
                  <a:gd name="T8" fmla="*/ 0 w 32"/>
                  <a:gd name="T9" fmla="*/ 111 h 120"/>
                  <a:gd name="T10" fmla="*/ 4 w 32"/>
                  <a:gd name="T11" fmla="*/ 104 h 120"/>
                  <a:gd name="T12" fmla="*/ 10 w 32"/>
                  <a:gd name="T13" fmla="*/ 80 h 120"/>
                  <a:gd name="T14" fmla="*/ 10 w 32"/>
                  <a:gd name="T15" fmla="*/ 54 h 120"/>
                  <a:gd name="T16" fmla="*/ 5 w 32"/>
                  <a:gd name="T17" fmla="*/ 21 h 120"/>
                  <a:gd name="T18" fmla="*/ 15 w 32"/>
                  <a:gd name="T19" fmla="*/ 0 h 1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32" h="120">
                    <a:moveTo>
                      <a:pt x="15" y="0"/>
                    </a:moveTo>
                    <a:cubicBezTo>
                      <a:pt x="16" y="1"/>
                      <a:pt x="17" y="2"/>
                      <a:pt x="18" y="3"/>
                    </a:cubicBezTo>
                    <a:cubicBezTo>
                      <a:pt x="24" y="18"/>
                      <a:pt x="31" y="32"/>
                      <a:pt x="31" y="49"/>
                    </a:cubicBezTo>
                    <a:cubicBezTo>
                      <a:pt x="32" y="70"/>
                      <a:pt x="31" y="91"/>
                      <a:pt x="20" y="110"/>
                    </a:cubicBezTo>
                    <a:cubicBezTo>
                      <a:pt x="15" y="120"/>
                      <a:pt x="9" y="120"/>
                      <a:pt x="0" y="111"/>
                    </a:cubicBezTo>
                    <a:cubicBezTo>
                      <a:pt x="1" y="109"/>
                      <a:pt x="3" y="107"/>
                      <a:pt x="4" y="104"/>
                    </a:cubicBezTo>
                    <a:cubicBezTo>
                      <a:pt x="7" y="97"/>
                      <a:pt x="10" y="90"/>
                      <a:pt x="10" y="80"/>
                    </a:cubicBezTo>
                    <a:cubicBezTo>
                      <a:pt x="9" y="72"/>
                      <a:pt x="12" y="63"/>
                      <a:pt x="10" y="54"/>
                    </a:cubicBezTo>
                    <a:cubicBezTo>
                      <a:pt x="8" y="43"/>
                      <a:pt x="8" y="32"/>
                      <a:pt x="5" y="21"/>
                    </a:cubicBezTo>
                    <a:cubicBezTo>
                      <a:pt x="3" y="12"/>
                      <a:pt x="6" y="4"/>
                      <a:pt x="15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36" name="Freeform 39"/>
              <p:cNvSpPr>
                <a:spLocks/>
              </p:cNvSpPr>
              <p:nvPr/>
            </p:nvSpPr>
            <p:spPr bwMode="auto">
              <a:xfrm>
                <a:off x="2206" y="2596"/>
                <a:ext cx="40" cy="101"/>
              </a:xfrm>
              <a:custGeom>
                <a:avLst/>
                <a:gdLst>
                  <a:gd name="T0" fmla="*/ 46 w 48"/>
                  <a:gd name="T1" fmla="*/ 29 h 123"/>
                  <a:gd name="T2" fmla="*/ 32 w 48"/>
                  <a:gd name="T3" fmla="*/ 87 h 123"/>
                  <a:gd name="T4" fmla="*/ 21 w 48"/>
                  <a:gd name="T5" fmla="*/ 110 h 123"/>
                  <a:gd name="T6" fmla="*/ 9 w 48"/>
                  <a:gd name="T7" fmla="*/ 121 h 123"/>
                  <a:gd name="T8" fmla="*/ 2 w 48"/>
                  <a:gd name="T9" fmla="*/ 114 h 123"/>
                  <a:gd name="T10" fmla="*/ 4 w 48"/>
                  <a:gd name="T11" fmla="*/ 108 h 123"/>
                  <a:gd name="T12" fmla="*/ 16 w 48"/>
                  <a:gd name="T13" fmla="*/ 88 h 123"/>
                  <a:gd name="T14" fmla="*/ 25 w 48"/>
                  <a:gd name="T15" fmla="*/ 48 h 123"/>
                  <a:gd name="T16" fmla="*/ 22 w 48"/>
                  <a:gd name="T17" fmla="*/ 19 h 123"/>
                  <a:gd name="T18" fmla="*/ 33 w 48"/>
                  <a:gd name="T19" fmla="*/ 2 h 123"/>
                  <a:gd name="T20" fmla="*/ 44 w 48"/>
                  <a:gd name="T21" fmla="*/ 8 h 123"/>
                  <a:gd name="T22" fmla="*/ 46 w 48"/>
                  <a:gd name="T23" fmla="*/ 29 h 1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48" h="123">
                    <a:moveTo>
                      <a:pt x="46" y="29"/>
                    </a:moveTo>
                    <a:cubicBezTo>
                      <a:pt x="48" y="50"/>
                      <a:pt x="40" y="69"/>
                      <a:pt x="32" y="87"/>
                    </a:cubicBezTo>
                    <a:cubicBezTo>
                      <a:pt x="29" y="95"/>
                      <a:pt x="25" y="103"/>
                      <a:pt x="21" y="110"/>
                    </a:cubicBezTo>
                    <a:cubicBezTo>
                      <a:pt x="19" y="115"/>
                      <a:pt x="15" y="119"/>
                      <a:pt x="9" y="121"/>
                    </a:cubicBezTo>
                    <a:cubicBezTo>
                      <a:pt x="3" y="123"/>
                      <a:pt x="0" y="120"/>
                      <a:pt x="2" y="114"/>
                    </a:cubicBezTo>
                    <a:cubicBezTo>
                      <a:pt x="2" y="112"/>
                      <a:pt x="3" y="110"/>
                      <a:pt x="4" y="108"/>
                    </a:cubicBezTo>
                    <a:cubicBezTo>
                      <a:pt x="8" y="101"/>
                      <a:pt x="12" y="95"/>
                      <a:pt x="16" y="88"/>
                    </a:cubicBezTo>
                    <a:cubicBezTo>
                      <a:pt x="23" y="76"/>
                      <a:pt x="26" y="63"/>
                      <a:pt x="25" y="48"/>
                    </a:cubicBezTo>
                    <a:cubicBezTo>
                      <a:pt x="24" y="38"/>
                      <a:pt x="25" y="29"/>
                      <a:pt x="22" y="19"/>
                    </a:cubicBezTo>
                    <a:cubicBezTo>
                      <a:pt x="21" y="15"/>
                      <a:pt x="30" y="3"/>
                      <a:pt x="33" y="2"/>
                    </a:cubicBezTo>
                    <a:cubicBezTo>
                      <a:pt x="38" y="0"/>
                      <a:pt x="43" y="2"/>
                      <a:pt x="44" y="8"/>
                    </a:cubicBezTo>
                    <a:cubicBezTo>
                      <a:pt x="45" y="15"/>
                      <a:pt x="45" y="22"/>
                      <a:pt x="46" y="2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37" name="Freeform 40"/>
              <p:cNvSpPr>
                <a:spLocks/>
              </p:cNvSpPr>
              <p:nvPr/>
            </p:nvSpPr>
            <p:spPr bwMode="auto">
              <a:xfrm>
                <a:off x="2284" y="2535"/>
                <a:ext cx="29" cy="52"/>
              </a:xfrm>
              <a:custGeom>
                <a:avLst/>
                <a:gdLst>
                  <a:gd name="T0" fmla="*/ 2 w 35"/>
                  <a:gd name="T1" fmla="*/ 63 h 63"/>
                  <a:gd name="T2" fmla="*/ 9 w 35"/>
                  <a:gd name="T3" fmla="*/ 43 h 63"/>
                  <a:gd name="T4" fmla="*/ 12 w 35"/>
                  <a:gd name="T5" fmla="*/ 22 h 63"/>
                  <a:gd name="T6" fmla="*/ 17 w 35"/>
                  <a:gd name="T7" fmla="*/ 2 h 63"/>
                  <a:gd name="T8" fmla="*/ 21 w 35"/>
                  <a:gd name="T9" fmla="*/ 0 h 63"/>
                  <a:gd name="T10" fmla="*/ 29 w 35"/>
                  <a:gd name="T11" fmla="*/ 9 h 63"/>
                  <a:gd name="T12" fmla="*/ 33 w 35"/>
                  <a:gd name="T13" fmla="*/ 20 h 63"/>
                  <a:gd name="T14" fmla="*/ 32 w 35"/>
                  <a:gd name="T15" fmla="*/ 30 h 63"/>
                  <a:gd name="T16" fmla="*/ 8 w 35"/>
                  <a:gd name="T17" fmla="*/ 62 h 63"/>
                  <a:gd name="T18" fmla="*/ 2 w 35"/>
                  <a:gd name="T19" fmla="*/ 63 h 6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35" h="63">
                    <a:moveTo>
                      <a:pt x="2" y="63"/>
                    </a:moveTo>
                    <a:cubicBezTo>
                      <a:pt x="0" y="54"/>
                      <a:pt x="4" y="48"/>
                      <a:pt x="9" y="43"/>
                    </a:cubicBezTo>
                    <a:cubicBezTo>
                      <a:pt x="13" y="37"/>
                      <a:pt x="13" y="29"/>
                      <a:pt x="12" y="22"/>
                    </a:cubicBezTo>
                    <a:cubicBezTo>
                      <a:pt x="10" y="15"/>
                      <a:pt x="10" y="8"/>
                      <a:pt x="17" y="2"/>
                    </a:cubicBezTo>
                    <a:cubicBezTo>
                      <a:pt x="18" y="1"/>
                      <a:pt x="20" y="0"/>
                      <a:pt x="21" y="0"/>
                    </a:cubicBezTo>
                    <a:cubicBezTo>
                      <a:pt x="24" y="3"/>
                      <a:pt x="26" y="7"/>
                      <a:pt x="29" y="9"/>
                    </a:cubicBezTo>
                    <a:cubicBezTo>
                      <a:pt x="34" y="12"/>
                      <a:pt x="35" y="15"/>
                      <a:pt x="33" y="20"/>
                    </a:cubicBezTo>
                    <a:cubicBezTo>
                      <a:pt x="32" y="23"/>
                      <a:pt x="32" y="27"/>
                      <a:pt x="32" y="30"/>
                    </a:cubicBezTo>
                    <a:cubicBezTo>
                      <a:pt x="30" y="45"/>
                      <a:pt x="19" y="53"/>
                      <a:pt x="8" y="62"/>
                    </a:cubicBezTo>
                    <a:cubicBezTo>
                      <a:pt x="7" y="63"/>
                      <a:pt x="4" y="63"/>
                      <a:pt x="2" y="63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38" name="Freeform 41"/>
              <p:cNvSpPr>
                <a:spLocks noEditPoints="1"/>
              </p:cNvSpPr>
              <p:nvPr/>
            </p:nvSpPr>
            <p:spPr bwMode="auto">
              <a:xfrm>
                <a:off x="5013" y="1978"/>
                <a:ext cx="48" cy="108"/>
              </a:xfrm>
              <a:custGeom>
                <a:avLst/>
                <a:gdLst>
                  <a:gd name="T0" fmla="*/ 43 w 59"/>
                  <a:gd name="T1" fmla="*/ 86 h 131"/>
                  <a:gd name="T2" fmla="*/ 30 w 59"/>
                  <a:gd name="T3" fmla="*/ 84 h 131"/>
                  <a:gd name="T4" fmla="*/ 14 w 59"/>
                  <a:gd name="T5" fmla="*/ 76 h 131"/>
                  <a:gd name="T6" fmla="*/ 0 w 59"/>
                  <a:gd name="T7" fmla="*/ 49 h 131"/>
                  <a:gd name="T8" fmla="*/ 1 w 59"/>
                  <a:gd name="T9" fmla="*/ 40 h 131"/>
                  <a:gd name="T10" fmla="*/ 3 w 59"/>
                  <a:gd name="T11" fmla="*/ 28 h 131"/>
                  <a:gd name="T12" fmla="*/ 5 w 59"/>
                  <a:gd name="T13" fmla="*/ 21 h 131"/>
                  <a:gd name="T14" fmla="*/ 27 w 59"/>
                  <a:gd name="T15" fmla="*/ 2 h 131"/>
                  <a:gd name="T16" fmla="*/ 38 w 59"/>
                  <a:gd name="T17" fmla="*/ 3 h 131"/>
                  <a:gd name="T18" fmla="*/ 54 w 59"/>
                  <a:gd name="T19" fmla="*/ 37 h 131"/>
                  <a:gd name="T20" fmla="*/ 58 w 59"/>
                  <a:gd name="T21" fmla="*/ 89 h 131"/>
                  <a:gd name="T22" fmla="*/ 43 w 59"/>
                  <a:gd name="T23" fmla="*/ 128 h 131"/>
                  <a:gd name="T24" fmla="*/ 35 w 59"/>
                  <a:gd name="T25" fmla="*/ 131 h 131"/>
                  <a:gd name="T26" fmla="*/ 31 w 59"/>
                  <a:gd name="T27" fmla="*/ 122 h 131"/>
                  <a:gd name="T28" fmla="*/ 39 w 59"/>
                  <a:gd name="T29" fmla="*/ 98 h 131"/>
                  <a:gd name="T30" fmla="*/ 43 w 59"/>
                  <a:gd name="T31" fmla="*/ 86 h 131"/>
                  <a:gd name="T32" fmla="*/ 34 w 59"/>
                  <a:gd name="T33" fmla="*/ 28 h 131"/>
                  <a:gd name="T34" fmla="*/ 21 w 59"/>
                  <a:gd name="T35" fmla="*/ 34 h 131"/>
                  <a:gd name="T36" fmla="*/ 16 w 59"/>
                  <a:gd name="T37" fmla="*/ 46 h 131"/>
                  <a:gd name="T38" fmla="*/ 28 w 59"/>
                  <a:gd name="T39" fmla="*/ 60 h 131"/>
                  <a:gd name="T40" fmla="*/ 42 w 59"/>
                  <a:gd name="T41" fmla="*/ 63 h 131"/>
                  <a:gd name="T42" fmla="*/ 34 w 59"/>
                  <a:gd name="T43" fmla="*/ 28 h 1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9" h="131">
                    <a:moveTo>
                      <a:pt x="43" y="86"/>
                    </a:moveTo>
                    <a:cubicBezTo>
                      <a:pt x="38" y="85"/>
                      <a:pt x="34" y="84"/>
                      <a:pt x="30" y="84"/>
                    </a:cubicBezTo>
                    <a:cubicBezTo>
                      <a:pt x="23" y="84"/>
                      <a:pt x="18" y="81"/>
                      <a:pt x="14" y="76"/>
                    </a:cubicBezTo>
                    <a:cubicBezTo>
                      <a:pt x="8" y="68"/>
                      <a:pt x="3" y="59"/>
                      <a:pt x="0" y="49"/>
                    </a:cubicBezTo>
                    <a:cubicBezTo>
                      <a:pt x="0" y="46"/>
                      <a:pt x="0" y="43"/>
                      <a:pt x="1" y="40"/>
                    </a:cubicBezTo>
                    <a:cubicBezTo>
                      <a:pt x="1" y="36"/>
                      <a:pt x="2" y="32"/>
                      <a:pt x="3" y="28"/>
                    </a:cubicBezTo>
                    <a:cubicBezTo>
                      <a:pt x="3" y="26"/>
                      <a:pt x="4" y="23"/>
                      <a:pt x="5" y="21"/>
                    </a:cubicBezTo>
                    <a:cubicBezTo>
                      <a:pt x="12" y="14"/>
                      <a:pt x="17" y="5"/>
                      <a:pt x="27" y="2"/>
                    </a:cubicBezTo>
                    <a:cubicBezTo>
                      <a:pt x="32" y="0"/>
                      <a:pt x="35" y="1"/>
                      <a:pt x="38" y="3"/>
                    </a:cubicBezTo>
                    <a:cubicBezTo>
                      <a:pt x="48" y="12"/>
                      <a:pt x="55" y="22"/>
                      <a:pt x="54" y="37"/>
                    </a:cubicBezTo>
                    <a:cubicBezTo>
                      <a:pt x="54" y="54"/>
                      <a:pt x="57" y="71"/>
                      <a:pt x="58" y="89"/>
                    </a:cubicBezTo>
                    <a:cubicBezTo>
                      <a:pt x="59" y="104"/>
                      <a:pt x="51" y="116"/>
                      <a:pt x="43" y="128"/>
                    </a:cubicBezTo>
                    <a:cubicBezTo>
                      <a:pt x="42" y="130"/>
                      <a:pt x="37" y="131"/>
                      <a:pt x="35" y="131"/>
                    </a:cubicBezTo>
                    <a:cubicBezTo>
                      <a:pt x="31" y="130"/>
                      <a:pt x="30" y="126"/>
                      <a:pt x="31" y="122"/>
                    </a:cubicBezTo>
                    <a:cubicBezTo>
                      <a:pt x="34" y="114"/>
                      <a:pt x="37" y="106"/>
                      <a:pt x="39" y="98"/>
                    </a:cubicBezTo>
                    <a:cubicBezTo>
                      <a:pt x="40" y="95"/>
                      <a:pt x="41" y="91"/>
                      <a:pt x="43" y="86"/>
                    </a:cubicBezTo>
                    <a:close/>
                    <a:moveTo>
                      <a:pt x="34" y="28"/>
                    </a:moveTo>
                    <a:cubicBezTo>
                      <a:pt x="29" y="30"/>
                      <a:pt x="25" y="32"/>
                      <a:pt x="21" y="34"/>
                    </a:cubicBezTo>
                    <a:cubicBezTo>
                      <a:pt x="14" y="37"/>
                      <a:pt x="13" y="40"/>
                      <a:pt x="16" y="46"/>
                    </a:cubicBezTo>
                    <a:cubicBezTo>
                      <a:pt x="20" y="51"/>
                      <a:pt x="24" y="56"/>
                      <a:pt x="28" y="60"/>
                    </a:cubicBezTo>
                    <a:cubicBezTo>
                      <a:pt x="32" y="64"/>
                      <a:pt x="36" y="66"/>
                      <a:pt x="42" y="63"/>
                    </a:cubicBezTo>
                    <a:cubicBezTo>
                      <a:pt x="42" y="51"/>
                      <a:pt x="41" y="39"/>
                      <a:pt x="34" y="28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39" name="Freeform 42"/>
              <p:cNvSpPr>
                <a:spLocks noEditPoints="1"/>
              </p:cNvSpPr>
              <p:nvPr/>
            </p:nvSpPr>
            <p:spPr bwMode="auto">
              <a:xfrm>
                <a:off x="5053" y="2185"/>
                <a:ext cx="45" cy="94"/>
              </a:xfrm>
              <a:custGeom>
                <a:avLst/>
                <a:gdLst>
                  <a:gd name="T0" fmla="*/ 38 w 54"/>
                  <a:gd name="T1" fmla="*/ 74 h 114"/>
                  <a:gd name="T2" fmla="*/ 21 w 54"/>
                  <a:gd name="T3" fmla="*/ 72 h 114"/>
                  <a:gd name="T4" fmla="*/ 1 w 54"/>
                  <a:gd name="T5" fmla="*/ 39 h 114"/>
                  <a:gd name="T6" fmla="*/ 16 w 54"/>
                  <a:gd name="T7" fmla="*/ 9 h 114"/>
                  <a:gd name="T8" fmla="*/ 25 w 54"/>
                  <a:gd name="T9" fmla="*/ 0 h 114"/>
                  <a:gd name="T10" fmla="*/ 50 w 54"/>
                  <a:gd name="T11" fmla="*/ 35 h 114"/>
                  <a:gd name="T12" fmla="*/ 53 w 54"/>
                  <a:gd name="T13" fmla="*/ 75 h 114"/>
                  <a:gd name="T14" fmla="*/ 37 w 54"/>
                  <a:gd name="T15" fmla="*/ 114 h 114"/>
                  <a:gd name="T16" fmla="*/ 31 w 54"/>
                  <a:gd name="T17" fmla="*/ 99 h 114"/>
                  <a:gd name="T18" fmla="*/ 36 w 54"/>
                  <a:gd name="T19" fmla="*/ 87 h 114"/>
                  <a:gd name="T20" fmla="*/ 38 w 54"/>
                  <a:gd name="T21" fmla="*/ 74 h 114"/>
                  <a:gd name="T22" fmla="*/ 34 w 54"/>
                  <a:gd name="T23" fmla="*/ 54 h 114"/>
                  <a:gd name="T24" fmla="*/ 33 w 54"/>
                  <a:gd name="T25" fmla="*/ 33 h 114"/>
                  <a:gd name="T26" fmla="*/ 22 w 54"/>
                  <a:gd name="T27" fmla="*/ 28 h 114"/>
                  <a:gd name="T28" fmla="*/ 16 w 54"/>
                  <a:gd name="T29" fmla="*/ 32 h 114"/>
                  <a:gd name="T30" fmla="*/ 34 w 54"/>
                  <a:gd name="T31" fmla="*/ 54 h 1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54" h="114">
                    <a:moveTo>
                      <a:pt x="38" y="74"/>
                    </a:moveTo>
                    <a:cubicBezTo>
                      <a:pt x="31" y="73"/>
                      <a:pt x="26" y="73"/>
                      <a:pt x="21" y="72"/>
                    </a:cubicBezTo>
                    <a:cubicBezTo>
                      <a:pt x="6" y="68"/>
                      <a:pt x="0" y="55"/>
                      <a:pt x="1" y="39"/>
                    </a:cubicBezTo>
                    <a:cubicBezTo>
                      <a:pt x="1" y="27"/>
                      <a:pt x="5" y="16"/>
                      <a:pt x="16" y="9"/>
                    </a:cubicBezTo>
                    <a:cubicBezTo>
                      <a:pt x="19" y="7"/>
                      <a:pt x="22" y="3"/>
                      <a:pt x="25" y="0"/>
                    </a:cubicBezTo>
                    <a:cubicBezTo>
                      <a:pt x="38" y="8"/>
                      <a:pt x="49" y="18"/>
                      <a:pt x="50" y="35"/>
                    </a:cubicBezTo>
                    <a:cubicBezTo>
                      <a:pt x="51" y="49"/>
                      <a:pt x="54" y="62"/>
                      <a:pt x="53" y="75"/>
                    </a:cubicBezTo>
                    <a:cubicBezTo>
                      <a:pt x="53" y="90"/>
                      <a:pt x="46" y="103"/>
                      <a:pt x="37" y="114"/>
                    </a:cubicBezTo>
                    <a:cubicBezTo>
                      <a:pt x="30" y="111"/>
                      <a:pt x="28" y="105"/>
                      <a:pt x="31" y="99"/>
                    </a:cubicBezTo>
                    <a:cubicBezTo>
                      <a:pt x="33" y="95"/>
                      <a:pt x="35" y="91"/>
                      <a:pt x="36" y="87"/>
                    </a:cubicBezTo>
                    <a:cubicBezTo>
                      <a:pt x="38" y="83"/>
                      <a:pt x="38" y="78"/>
                      <a:pt x="38" y="74"/>
                    </a:cubicBezTo>
                    <a:close/>
                    <a:moveTo>
                      <a:pt x="34" y="54"/>
                    </a:moveTo>
                    <a:cubicBezTo>
                      <a:pt x="35" y="46"/>
                      <a:pt x="34" y="37"/>
                      <a:pt x="33" y="33"/>
                    </a:cubicBezTo>
                    <a:cubicBezTo>
                      <a:pt x="31" y="28"/>
                      <a:pt x="26" y="28"/>
                      <a:pt x="22" y="28"/>
                    </a:cubicBezTo>
                    <a:cubicBezTo>
                      <a:pt x="20" y="28"/>
                      <a:pt x="16" y="30"/>
                      <a:pt x="16" y="32"/>
                    </a:cubicBezTo>
                    <a:cubicBezTo>
                      <a:pt x="12" y="42"/>
                      <a:pt x="22" y="54"/>
                      <a:pt x="34" y="54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40" name="Freeform 43"/>
              <p:cNvSpPr>
                <a:spLocks/>
              </p:cNvSpPr>
              <p:nvPr/>
            </p:nvSpPr>
            <p:spPr bwMode="auto">
              <a:xfrm>
                <a:off x="4870" y="2102"/>
                <a:ext cx="34" cy="109"/>
              </a:xfrm>
              <a:custGeom>
                <a:avLst/>
                <a:gdLst>
                  <a:gd name="T0" fmla="*/ 35 w 41"/>
                  <a:gd name="T1" fmla="*/ 132 h 132"/>
                  <a:gd name="T2" fmla="*/ 18 w 41"/>
                  <a:gd name="T3" fmla="*/ 118 h 132"/>
                  <a:gd name="T4" fmla="*/ 4 w 41"/>
                  <a:gd name="T5" fmla="*/ 76 h 132"/>
                  <a:gd name="T6" fmla="*/ 6 w 41"/>
                  <a:gd name="T7" fmla="*/ 14 h 132"/>
                  <a:gd name="T8" fmla="*/ 10 w 41"/>
                  <a:gd name="T9" fmla="*/ 0 h 132"/>
                  <a:gd name="T10" fmla="*/ 25 w 41"/>
                  <a:gd name="T11" fmla="*/ 3 h 132"/>
                  <a:gd name="T12" fmla="*/ 23 w 41"/>
                  <a:gd name="T13" fmla="*/ 14 h 132"/>
                  <a:gd name="T14" fmla="*/ 17 w 41"/>
                  <a:gd name="T15" fmla="*/ 51 h 132"/>
                  <a:gd name="T16" fmla="*/ 32 w 41"/>
                  <a:gd name="T17" fmla="*/ 100 h 132"/>
                  <a:gd name="T18" fmla="*/ 35 w 41"/>
                  <a:gd name="T19" fmla="*/ 132 h 13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41" h="132">
                    <a:moveTo>
                      <a:pt x="35" y="132"/>
                    </a:moveTo>
                    <a:cubicBezTo>
                      <a:pt x="26" y="131"/>
                      <a:pt x="21" y="127"/>
                      <a:pt x="18" y="118"/>
                    </a:cubicBezTo>
                    <a:cubicBezTo>
                      <a:pt x="14" y="104"/>
                      <a:pt x="8" y="91"/>
                      <a:pt x="4" y="76"/>
                    </a:cubicBezTo>
                    <a:cubicBezTo>
                      <a:pt x="0" y="55"/>
                      <a:pt x="1" y="34"/>
                      <a:pt x="6" y="14"/>
                    </a:cubicBezTo>
                    <a:cubicBezTo>
                      <a:pt x="7" y="9"/>
                      <a:pt x="8" y="5"/>
                      <a:pt x="10" y="0"/>
                    </a:cubicBezTo>
                    <a:cubicBezTo>
                      <a:pt x="15" y="1"/>
                      <a:pt x="19" y="2"/>
                      <a:pt x="25" y="3"/>
                    </a:cubicBezTo>
                    <a:cubicBezTo>
                      <a:pt x="24" y="7"/>
                      <a:pt x="24" y="10"/>
                      <a:pt x="23" y="14"/>
                    </a:cubicBezTo>
                    <a:cubicBezTo>
                      <a:pt x="19" y="26"/>
                      <a:pt x="15" y="38"/>
                      <a:pt x="17" y="51"/>
                    </a:cubicBezTo>
                    <a:cubicBezTo>
                      <a:pt x="20" y="68"/>
                      <a:pt x="21" y="86"/>
                      <a:pt x="32" y="100"/>
                    </a:cubicBezTo>
                    <a:cubicBezTo>
                      <a:pt x="39" y="110"/>
                      <a:pt x="41" y="121"/>
                      <a:pt x="35" y="132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41" name="Freeform 44"/>
              <p:cNvSpPr>
                <a:spLocks/>
              </p:cNvSpPr>
              <p:nvPr/>
            </p:nvSpPr>
            <p:spPr bwMode="auto">
              <a:xfrm>
                <a:off x="4963" y="2120"/>
                <a:ext cx="18" cy="46"/>
              </a:xfrm>
              <a:custGeom>
                <a:avLst/>
                <a:gdLst>
                  <a:gd name="T0" fmla="*/ 12 w 22"/>
                  <a:gd name="T1" fmla="*/ 56 h 56"/>
                  <a:gd name="T2" fmla="*/ 10 w 22"/>
                  <a:gd name="T3" fmla="*/ 9 h 56"/>
                  <a:gd name="T4" fmla="*/ 13 w 22"/>
                  <a:gd name="T5" fmla="*/ 6 h 56"/>
                  <a:gd name="T6" fmla="*/ 20 w 22"/>
                  <a:gd name="T7" fmla="*/ 3 h 56"/>
                  <a:gd name="T8" fmla="*/ 21 w 22"/>
                  <a:gd name="T9" fmla="*/ 10 h 56"/>
                  <a:gd name="T10" fmla="*/ 19 w 22"/>
                  <a:gd name="T11" fmla="*/ 34 h 56"/>
                  <a:gd name="T12" fmla="*/ 12 w 22"/>
                  <a:gd name="T13" fmla="*/ 56 h 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2" h="56">
                    <a:moveTo>
                      <a:pt x="12" y="56"/>
                    </a:moveTo>
                    <a:cubicBezTo>
                      <a:pt x="0" y="40"/>
                      <a:pt x="5" y="24"/>
                      <a:pt x="10" y="9"/>
                    </a:cubicBezTo>
                    <a:cubicBezTo>
                      <a:pt x="10" y="7"/>
                      <a:pt x="12" y="7"/>
                      <a:pt x="13" y="6"/>
                    </a:cubicBezTo>
                    <a:cubicBezTo>
                      <a:pt x="15" y="4"/>
                      <a:pt x="17" y="0"/>
                      <a:pt x="20" y="3"/>
                    </a:cubicBezTo>
                    <a:cubicBezTo>
                      <a:pt x="21" y="4"/>
                      <a:pt x="22" y="8"/>
                      <a:pt x="21" y="10"/>
                    </a:cubicBezTo>
                    <a:cubicBezTo>
                      <a:pt x="18" y="18"/>
                      <a:pt x="18" y="26"/>
                      <a:pt x="19" y="34"/>
                    </a:cubicBezTo>
                    <a:cubicBezTo>
                      <a:pt x="19" y="41"/>
                      <a:pt x="17" y="49"/>
                      <a:pt x="12" y="56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42" name="Freeform 45"/>
              <p:cNvSpPr>
                <a:spLocks/>
              </p:cNvSpPr>
              <p:nvPr/>
            </p:nvSpPr>
            <p:spPr bwMode="auto">
              <a:xfrm>
                <a:off x="2470" y="1763"/>
                <a:ext cx="12" cy="28"/>
              </a:xfrm>
              <a:custGeom>
                <a:avLst/>
                <a:gdLst>
                  <a:gd name="T0" fmla="*/ 8 w 15"/>
                  <a:gd name="T1" fmla="*/ 34 h 34"/>
                  <a:gd name="T2" fmla="*/ 1 w 15"/>
                  <a:gd name="T3" fmla="*/ 21 h 34"/>
                  <a:gd name="T4" fmla="*/ 9 w 15"/>
                  <a:gd name="T5" fmla="*/ 0 h 34"/>
                  <a:gd name="T6" fmla="*/ 8 w 15"/>
                  <a:gd name="T7" fmla="*/ 34 h 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5" h="34">
                    <a:moveTo>
                      <a:pt x="8" y="34"/>
                    </a:moveTo>
                    <a:cubicBezTo>
                      <a:pt x="1" y="32"/>
                      <a:pt x="0" y="26"/>
                      <a:pt x="1" y="21"/>
                    </a:cubicBezTo>
                    <a:cubicBezTo>
                      <a:pt x="1" y="14"/>
                      <a:pt x="3" y="6"/>
                      <a:pt x="9" y="0"/>
                    </a:cubicBezTo>
                    <a:cubicBezTo>
                      <a:pt x="14" y="12"/>
                      <a:pt x="15" y="23"/>
                      <a:pt x="8" y="34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43" name="Freeform 46"/>
              <p:cNvSpPr>
                <a:spLocks/>
              </p:cNvSpPr>
              <p:nvPr/>
            </p:nvSpPr>
            <p:spPr bwMode="auto">
              <a:xfrm>
                <a:off x="2521" y="1975"/>
                <a:ext cx="17" cy="32"/>
              </a:xfrm>
              <a:custGeom>
                <a:avLst/>
                <a:gdLst>
                  <a:gd name="T0" fmla="*/ 18 w 21"/>
                  <a:gd name="T1" fmla="*/ 38 h 38"/>
                  <a:gd name="T2" fmla="*/ 0 w 21"/>
                  <a:gd name="T3" fmla="*/ 22 h 38"/>
                  <a:gd name="T4" fmla="*/ 15 w 21"/>
                  <a:gd name="T5" fmla="*/ 0 h 38"/>
                  <a:gd name="T6" fmla="*/ 18 w 21"/>
                  <a:gd name="T7" fmla="*/ 38 h 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1" h="38">
                    <a:moveTo>
                      <a:pt x="18" y="38"/>
                    </a:moveTo>
                    <a:cubicBezTo>
                      <a:pt x="5" y="34"/>
                      <a:pt x="0" y="29"/>
                      <a:pt x="0" y="22"/>
                    </a:cubicBezTo>
                    <a:cubicBezTo>
                      <a:pt x="0" y="13"/>
                      <a:pt x="7" y="3"/>
                      <a:pt x="15" y="0"/>
                    </a:cubicBezTo>
                    <a:cubicBezTo>
                      <a:pt x="16" y="12"/>
                      <a:pt x="21" y="24"/>
                      <a:pt x="18" y="38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44" name="Freeform 47"/>
              <p:cNvSpPr>
                <a:spLocks/>
              </p:cNvSpPr>
              <p:nvPr/>
            </p:nvSpPr>
            <p:spPr bwMode="auto">
              <a:xfrm>
                <a:off x="5023" y="2001"/>
                <a:ext cx="24" cy="31"/>
              </a:xfrm>
              <a:custGeom>
                <a:avLst/>
                <a:gdLst>
                  <a:gd name="T0" fmla="*/ 21 w 29"/>
                  <a:gd name="T1" fmla="*/ 0 h 38"/>
                  <a:gd name="T2" fmla="*/ 29 w 29"/>
                  <a:gd name="T3" fmla="*/ 35 h 38"/>
                  <a:gd name="T4" fmla="*/ 15 w 29"/>
                  <a:gd name="T5" fmla="*/ 32 h 38"/>
                  <a:gd name="T6" fmla="*/ 3 w 29"/>
                  <a:gd name="T7" fmla="*/ 18 h 38"/>
                  <a:gd name="T8" fmla="*/ 8 w 29"/>
                  <a:gd name="T9" fmla="*/ 6 h 38"/>
                  <a:gd name="T10" fmla="*/ 21 w 29"/>
                  <a:gd name="T11" fmla="*/ 0 h 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9" h="38">
                    <a:moveTo>
                      <a:pt x="21" y="0"/>
                    </a:moveTo>
                    <a:cubicBezTo>
                      <a:pt x="28" y="11"/>
                      <a:pt x="29" y="23"/>
                      <a:pt x="29" y="35"/>
                    </a:cubicBezTo>
                    <a:cubicBezTo>
                      <a:pt x="23" y="38"/>
                      <a:pt x="19" y="36"/>
                      <a:pt x="15" y="32"/>
                    </a:cubicBezTo>
                    <a:cubicBezTo>
                      <a:pt x="11" y="28"/>
                      <a:pt x="7" y="23"/>
                      <a:pt x="3" y="18"/>
                    </a:cubicBezTo>
                    <a:cubicBezTo>
                      <a:pt x="0" y="12"/>
                      <a:pt x="1" y="9"/>
                      <a:pt x="8" y="6"/>
                    </a:cubicBezTo>
                    <a:cubicBezTo>
                      <a:pt x="12" y="4"/>
                      <a:pt x="16" y="2"/>
                      <a:pt x="21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45" name="Freeform 48"/>
              <p:cNvSpPr>
                <a:spLocks/>
              </p:cNvSpPr>
              <p:nvPr/>
            </p:nvSpPr>
            <p:spPr bwMode="auto">
              <a:xfrm>
                <a:off x="5063" y="2208"/>
                <a:ext cx="19" cy="22"/>
              </a:xfrm>
              <a:custGeom>
                <a:avLst/>
                <a:gdLst>
                  <a:gd name="T0" fmla="*/ 22 w 23"/>
                  <a:gd name="T1" fmla="*/ 26 h 26"/>
                  <a:gd name="T2" fmla="*/ 4 w 23"/>
                  <a:gd name="T3" fmla="*/ 4 h 26"/>
                  <a:gd name="T4" fmla="*/ 10 w 23"/>
                  <a:gd name="T5" fmla="*/ 0 h 26"/>
                  <a:gd name="T6" fmla="*/ 21 w 23"/>
                  <a:gd name="T7" fmla="*/ 5 h 26"/>
                  <a:gd name="T8" fmla="*/ 22 w 23"/>
                  <a:gd name="T9" fmla="*/ 26 h 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3" h="26">
                    <a:moveTo>
                      <a:pt x="22" y="26"/>
                    </a:moveTo>
                    <a:cubicBezTo>
                      <a:pt x="10" y="26"/>
                      <a:pt x="0" y="14"/>
                      <a:pt x="4" y="4"/>
                    </a:cubicBezTo>
                    <a:cubicBezTo>
                      <a:pt x="4" y="2"/>
                      <a:pt x="8" y="0"/>
                      <a:pt x="10" y="0"/>
                    </a:cubicBezTo>
                    <a:cubicBezTo>
                      <a:pt x="14" y="0"/>
                      <a:pt x="19" y="0"/>
                      <a:pt x="21" y="5"/>
                    </a:cubicBezTo>
                    <a:cubicBezTo>
                      <a:pt x="22" y="9"/>
                      <a:pt x="23" y="18"/>
                      <a:pt x="22" y="26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</p:grpSp>
      <p:grpSp>
        <p:nvGrpSpPr>
          <p:cNvPr id="1747" name="Skupina 1746"/>
          <p:cNvGrpSpPr/>
          <p:nvPr/>
        </p:nvGrpSpPr>
        <p:grpSpPr>
          <a:xfrm>
            <a:off x="6466511" y="4191240"/>
            <a:ext cx="2955497" cy="1895235"/>
            <a:chOff x="6466511" y="4191240"/>
            <a:chExt cx="2955497" cy="1895235"/>
          </a:xfrm>
        </p:grpSpPr>
        <p:sp>
          <p:nvSpPr>
            <p:cNvPr id="1499" name="Obdélník 1498"/>
            <p:cNvSpPr/>
            <p:nvPr/>
          </p:nvSpPr>
          <p:spPr>
            <a:xfrm>
              <a:off x="6466511" y="4191240"/>
              <a:ext cx="2955497" cy="1895235"/>
            </a:xfrm>
            <a:prstGeom prst="rect">
              <a:avLst/>
            </a:prstGeom>
            <a:solidFill>
              <a:srgbClr val="FEFCF7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386" name="Skupina 1385"/>
            <p:cNvGrpSpPr/>
            <p:nvPr/>
          </p:nvGrpSpPr>
          <p:grpSpPr>
            <a:xfrm>
              <a:off x="8004615" y="4213223"/>
              <a:ext cx="967376" cy="1683283"/>
              <a:chOff x="3490912" y="752475"/>
              <a:chExt cx="3071813" cy="5345113"/>
            </a:xfrm>
            <a:noFill/>
          </p:grpSpPr>
          <p:sp>
            <p:nvSpPr>
              <p:cNvPr id="1387" name="Freeform 5"/>
              <p:cNvSpPr>
                <a:spLocks noEditPoints="1"/>
              </p:cNvSpPr>
              <p:nvPr/>
            </p:nvSpPr>
            <p:spPr bwMode="auto">
              <a:xfrm>
                <a:off x="3490912" y="752475"/>
                <a:ext cx="3071813" cy="5345113"/>
              </a:xfrm>
              <a:custGeom>
                <a:avLst/>
                <a:gdLst>
                  <a:gd name="T0" fmla="*/ 1203 w 1636"/>
                  <a:gd name="T1" fmla="*/ 2069 h 2847"/>
                  <a:gd name="T2" fmla="*/ 1099 w 1636"/>
                  <a:gd name="T3" fmla="*/ 2826 h 2847"/>
                  <a:gd name="T4" fmla="*/ 839 w 1636"/>
                  <a:gd name="T5" fmla="*/ 2312 h 2847"/>
                  <a:gd name="T6" fmla="*/ 840 w 1636"/>
                  <a:gd name="T7" fmla="*/ 1447 h 2847"/>
                  <a:gd name="T8" fmla="*/ 439 w 1636"/>
                  <a:gd name="T9" fmla="*/ 883 h 2847"/>
                  <a:gd name="T10" fmla="*/ 82 w 1636"/>
                  <a:gd name="T11" fmla="*/ 484 h 2847"/>
                  <a:gd name="T12" fmla="*/ 363 w 1636"/>
                  <a:gd name="T13" fmla="*/ 152 h 2847"/>
                  <a:gd name="T14" fmla="*/ 484 w 1636"/>
                  <a:gd name="T15" fmla="*/ 487 h 2847"/>
                  <a:gd name="T16" fmla="*/ 744 w 1636"/>
                  <a:gd name="T17" fmla="*/ 715 h 2847"/>
                  <a:gd name="T18" fmla="*/ 941 w 1636"/>
                  <a:gd name="T19" fmla="*/ 377 h 2847"/>
                  <a:gd name="T20" fmla="*/ 1373 w 1636"/>
                  <a:gd name="T21" fmla="*/ 101 h 2847"/>
                  <a:gd name="T22" fmla="*/ 1309 w 1636"/>
                  <a:gd name="T23" fmla="*/ 437 h 2847"/>
                  <a:gd name="T24" fmla="*/ 1634 w 1636"/>
                  <a:gd name="T25" fmla="*/ 1231 h 2847"/>
                  <a:gd name="T26" fmla="*/ 1539 w 1636"/>
                  <a:gd name="T27" fmla="*/ 1862 h 2847"/>
                  <a:gd name="T28" fmla="*/ 1533 w 1636"/>
                  <a:gd name="T29" fmla="*/ 2730 h 2847"/>
                  <a:gd name="T30" fmla="*/ 1245 w 1636"/>
                  <a:gd name="T31" fmla="*/ 2310 h 2847"/>
                  <a:gd name="T32" fmla="*/ 490 w 1636"/>
                  <a:gd name="T33" fmla="*/ 507 h 2847"/>
                  <a:gd name="T34" fmla="*/ 1199 w 1636"/>
                  <a:gd name="T35" fmla="*/ 1792 h 2847"/>
                  <a:gd name="T36" fmla="*/ 1254 w 1636"/>
                  <a:gd name="T37" fmla="*/ 2362 h 2847"/>
                  <a:gd name="T38" fmla="*/ 1550 w 1636"/>
                  <a:gd name="T39" fmla="*/ 2093 h 2847"/>
                  <a:gd name="T40" fmla="*/ 933 w 1636"/>
                  <a:gd name="T41" fmla="*/ 1480 h 2847"/>
                  <a:gd name="T42" fmla="*/ 847 w 1636"/>
                  <a:gd name="T43" fmla="*/ 2268 h 2847"/>
                  <a:gd name="T44" fmla="*/ 881 w 1636"/>
                  <a:gd name="T45" fmla="*/ 933 h 2847"/>
                  <a:gd name="T46" fmla="*/ 1136 w 1636"/>
                  <a:gd name="T47" fmla="*/ 1479 h 2847"/>
                  <a:gd name="T48" fmla="*/ 1187 w 1636"/>
                  <a:gd name="T49" fmla="*/ 685 h 2847"/>
                  <a:gd name="T50" fmla="*/ 1031 w 1636"/>
                  <a:gd name="T51" fmla="*/ 516 h 2847"/>
                  <a:gd name="T52" fmla="*/ 579 w 1636"/>
                  <a:gd name="T53" fmla="*/ 660 h 2847"/>
                  <a:gd name="T54" fmla="*/ 545 w 1636"/>
                  <a:gd name="T55" fmla="*/ 1020 h 2847"/>
                  <a:gd name="T56" fmla="*/ 1497 w 1636"/>
                  <a:gd name="T57" fmla="*/ 1482 h 2847"/>
                  <a:gd name="T58" fmla="*/ 1536 w 1636"/>
                  <a:gd name="T59" fmla="*/ 1340 h 2847"/>
                  <a:gd name="T60" fmla="*/ 1362 w 1636"/>
                  <a:gd name="T61" fmla="*/ 538 h 2847"/>
                  <a:gd name="T62" fmla="*/ 1192 w 1636"/>
                  <a:gd name="T63" fmla="*/ 848 h 2847"/>
                  <a:gd name="T64" fmla="*/ 1154 w 1636"/>
                  <a:gd name="T65" fmla="*/ 204 h 2847"/>
                  <a:gd name="T66" fmla="*/ 1000 w 1636"/>
                  <a:gd name="T67" fmla="*/ 343 h 2847"/>
                  <a:gd name="T68" fmla="*/ 1353 w 1636"/>
                  <a:gd name="T69" fmla="*/ 331 h 2847"/>
                  <a:gd name="T70" fmla="*/ 1366 w 1636"/>
                  <a:gd name="T71" fmla="*/ 334 h 2847"/>
                  <a:gd name="T72" fmla="*/ 1392 w 1636"/>
                  <a:gd name="T73" fmla="*/ 158 h 2847"/>
                  <a:gd name="T74" fmla="*/ 935 w 1636"/>
                  <a:gd name="T75" fmla="*/ 328 h 2847"/>
                  <a:gd name="T76" fmla="*/ 1015 w 1636"/>
                  <a:gd name="T77" fmla="*/ 175 h 2847"/>
                  <a:gd name="T78" fmla="*/ 1266 w 1636"/>
                  <a:gd name="T79" fmla="*/ 213 h 2847"/>
                  <a:gd name="T80" fmla="*/ 1376 w 1636"/>
                  <a:gd name="T81" fmla="*/ 222 h 2847"/>
                  <a:gd name="T82" fmla="*/ 404 w 1636"/>
                  <a:gd name="T83" fmla="*/ 385 h 2847"/>
                  <a:gd name="T84" fmla="*/ 154 w 1636"/>
                  <a:gd name="T85" fmla="*/ 509 h 2847"/>
                  <a:gd name="T86" fmla="*/ 413 w 1636"/>
                  <a:gd name="T87" fmla="*/ 530 h 2847"/>
                  <a:gd name="T88" fmla="*/ 357 w 1636"/>
                  <a:gd name="T89" fmla="*/ 435 h 2847"/>
                  <a:gd name="T90" fmla="*/ 1013 w 1636"/>
                  <a:gd name="T91" fmla="*/ 2613 h 2847"/>
                  <a:gd name="T92" fmla="*/ 1508 w 1636"/>
                  <a:gd name="T93" fmla="*/ 2631 h 2847"/>
                  <a:gd name="T94" fmla="*/ 1327 w 1636"/>
                  <a:gd name="T95" fmla="*/ 2720 h 2847"/>
                  <a:gd name="T96" fmla="*/ 485 w 1636"/>
                  <a:gd name="T97" fmla="*/ 508 h 2847"/>
                  <a:gd name="T98" fmla="*/ 1538 w 1636"/>
                  <a:gd name="T99" fmla="*/ 1482 h 2847"/>
                  <a:gd name="T100" fmla="*/ 1567 w 1636"/>
                  <a:gd name="T101" fmla="*/ 1615 h 2847"/>
                  <a:gd name="T102" fmla="*/ 1079 w 1636"/>
                  <a:gd name="T103" fmla="*/ 491 h 2847"/>
                  <a:gd name="T104" fmla="*/ 978 w 1636"/>
                  <a:gd name="T105" fmla="*/ 2814 h 2847"/>
                  <a:gd name="T106" fmla="*/ 387 w 1636"/>
                  <a:gd name="T107" fmla="*/ 429 h 2847"/>
                  <a:gd name="T108" fmla="*/ 1331 w 1636"/>
                  <a:gd name="T109" fmla="*/ 2788 h 2847"/>
                  <a:gd name="T110" fmla="*/ 336 w 1636"/>
                  <a:gd name="T111" fmla="*/ 489 h 2847"/>
                  <a:gd name="T112" fmla="*/ 367 w 1636"/>
                  <a:gd name="T113" fmla="*/ 557 h 2847"/>
                  <a:gd name="T114" fmla="*/ 989 w 1636"/>
                  <a:gd name="T115" fmla="*/ 320 h 2847"/>
                  <a:gd name="T116" fmla="*/ 1378 w 1636"/>
                  <a:gd name="T117" fmla="*/ 317 h 2847"/>
                  <a:gd name="T118" fmla="*/ 1515 w 1636"/>
                  <a:gd name="T119" fmla="*/ 994 h 284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1636" h="2847">
                    <a:moveTo>
                      <a:pt x="1239" y="1677"/>
                    </a:moveTo>
                    <a:cubicBezTo>
                      <a:pt x="1233" y="1673"/>
                      <a:pt x="1233" y="1628"/>
                      <a:pt x="1234" y="1620"/>
                    </a:cubicBezTo>
                    <a:cubicBezTo>
                      <a:pt x="1236" y="1599"/>
                      <a:pt x="1229" y="1576"/>
                      <a:pt x="1224" y="1556"/>
                    </a:cubicBezTo>
                    <a:cubicBezTo>
                      <a:pt x="1219" y="1536"/>
                      <a:pt x="1215" y="1568"/>
                      <a:pt x="1214" y="1570"/>
                    </a:cubicBezTo>
                    <a:cubicBezTo>
                      <a:pt x="1211" y="1579"/>
                      <a:pt x="1211" y="1592"/>
                      <a:pt x="1210" y="1602"/>
                    </a:cubicBezTo>
                    <a:cubicBezTo>
                      <a:pt x="1210" y="1626"/>
                      <a:pt x="1210" y="1651"/>
                      <a:pt x="1209" y="1676"/>
                    </a:cubicBezTo>
                    <a:cubicBezTo>
                      <a:pt x="1207" y="1720"/>
                      <a:pt x="1205" y="1768"/>
                      <a:pt x="1210" y="1811"/>
                    </a:cubicBezTo>
                    <a:cubicBezTo>
                      <a:pt x="1212" y="1831"/>
                      <a:pt x="1209" y="1853"/>
                      <a:pt x="1208" y="1873"/>
                    </a:cubicBezTo>
                    <a:cubicBezTo>
                      <a:pt x="1208" y="1884"/>
                      <a:pt x="1208" y="1896"/>
                      <a:pt x="1208" y="1908"/>
                    </a:cubicBezTo>
                    <a:cubicBezTo>
                      <a:pt x="1208" y="1919"/>
                      <a:pt x="1203" y="1938"/>
                      <a:pt x="1206" y="1949"/>
                    </a:cubicBezTo>
                    <a:cubicBezTo>
                      <a:pt x="1201" y="1966"/>
                      <a:pt x="1203" y="1992"/>
                      <a:pt x="1204" y="2010"/>
                    </a:cubicBezTo>
                    <a:cubicBezTo>
                      <a:pt x="1204" y="2029"/>
                      <a:pt x="1204" y="2049"/>
                      <a:pt x="1203" y="2069"/>
                    </a:cubicBezTo>
                    <a:cubicBezTo>
                      <a:pt x="1199" y="2112"/>
                      <a:pt x="1202" y="2155"/>
                      <a:pt x="1199" y="2198"/>
                    </a:cubicBezTo>
                    <a:cubicBezTo>
                      <a:pt x="1197" y="2222"/>
                      <a:pt x="1194" y="2246"/>
                      <a:pt x="1193" y="2270"/>
                    </a:cubicBezTo>
                    <a:cubicBezTo>
                      <a:pt x="1192" y="2284"/>
                      <a:pt x="1192" y="2299"/>
                      <a:pt x="1192" y="2313"/>
                    </a:cubicBezTo>
                    <a:cubicBezTo>
                      <a:pt x="1192" y="2327"/>
                      <a:pt x="1196" y="2345"/>
                      <a:pt x="1193" y="2359"/>
                    </a:cubicBezTo>
                    <a:cubicBezTo>
                      <a:pt x="1190" y="2369"/>
                      <a:pt x="1195" y="2380"/>
                      <a:pt x="1194" y="2390"/>
                    </a:cubicBezTo>
                    <a:cubicBezTo>
                      <a:pt x="1193" y="2404"/>
                      <a:pt x="1193" y="2418"/>
                      <a:pt x="1192" y="2432"/>
                    </a:cubicBezTo>
                    <a:cubicBezTo>
                      <a:pt x="1191" y="2452"/>
                      <a:pt x="1191" y="2477"/>
                      <a:pt x="1185" y="2497"/>
                    </a:cubicBezTo>
                    <a:cubicBezTo>
                      <a:pt x="1178" y="2521"/>
                      <a:pt x="1183" y="2547"/>
                      <a:pt x="1173" y="2571"/>
                    </a:cubicBezTo>
                    <a:cubicBezTo>
                      <a:pt x="1164" y="2591"/>
                      <a:pt x="1145" y="2608"/>
                      <a:pt x="1127" y="2620"/>
                    </a:cubicBezTo>
                    <a:cubicBezTo>
                      <a:pt x="1117" y="2628"/>
                      <a:pt x="1132" y="2674"/>
                      <a:pt x="1134" y="2686"/>
                    </a:cubicBezTo>
                    <a:cubicBezTo>
                      <a:pt x="1140" y="2712"/>
                      <a:pt x="1141" y="2742"/>
                      <a:pt x="1134" y="2768"/>
                    </a:cubicBezTo>
                    <a:cubicBezTo>
                      <a:pt x="1128" y="2789"/>
                      <a:pt x="1118" y="2813"/>
                      <a:pt x="1099" y="2826"/>
                    </a:cubicBezTo>
                    <a:cubicBezTo>
                      <a:pt x="1076" y="2841"/>
                      <a:pt x="1045" y="2846"/>
                      <a:pt x="1018" y="2846"/>
                    </a:cubicBezTo>
                    <a:cubicBezTo>
                      <a:pt x="971" y="2847"/>
                      <a:pt x="912" y="2832"/>
                      <a:pt x="907" y="2776"/>
                    </a:cubicBezTo>
                    <a:cubicBezTo>
                      <a:pt x="906" y="2755"/>
                      <a:pt x="902" y="2723"/>
                      <a:pt x="909" y="2703"/>
                    </a:cubicBezTo>
                    <a:cubicBezTo>
                      <a:pt x="912" y="2695"/>
                      <a:pt x="910" y="2684"/>
                      <a:pt x="913" y="2676"/>
                    </a:cubicBezTo>
                    <a:cubicBezTo>
                      <a:pt x="914" y="2673"/>
                      <a:pt x="919" y="2672"/>
                      <a:pt x="919" y="2668"/>
                    </a:cubicBezTo>
                    <a:cubicBezTo>
                      <a:pt x="920" y="2661"/>
                      <a:pt x="922" y="2653"/>
                      <a:pt x="923" y="2646"/>
                    </a:cubicBezTo>
                    <a:cubicBezTo>
                      <a:pt x="924" y="2637"/>
                      <a:pt x="929" y="2600"/>
                      <a:pt x="921" y="2595"/>
                    </a:cubicBezTo>
                    <a:cubicBezTo>
                      <a:pt x="897" y="2583"/>
                      <a:pt x="891" y="2558"/>
                      <a:pt x="881" y="2535"/>
                    </a:cubicBezTo>
                    <a:cubicBezTo>
                      <a:pt x="872" y="2513"/>
                      <a:pt x="871" y="2487"/>
                      <a:pt x="861" y="2466"/>
                    </a:cubicBezTo>
                    <a:cubicBezTo>
                      <a:pt x="857" y="2457"/>
                      <a:pt x="857" y="2442"/>
                      <a:pt x="854" y="2432"/>
                    </a:cubicBezTo>
                    <a:cubicBezTo>
                      <a:pt x="852" y="2420"/>
                      <a:pt x="848" y="2404"/>
                      <a:pt x="847" y="2392"/>
                    </a:cubicBezTo>
                    <a:cubicBezTo>
                      <a:pt x="846" y="2365"/>
                      <a:pt x="840" y="2339"/>
                      <a:pt x="839" y="2312"/>
                    </a:cubicBezTo>
                    <a:cubicBezTo>
                      <a:pt x="839" y="2284"/>
                      <a:pt x="837" y="2256"/>
                      <a:pt x="835" y="2228"/>
                    </a:cubicBezTo>
                    <a:cubicBezTo>
                      <a:pt x="828" y="2126"/>
                      <a:pt x="829" y="2019"/>
                      <a:pt x="839" y="1917"/>
                    </a:cubicBezTo>
                    <a:cubicBezTo>
                      <a:pt x="841" y="1898"/>
                      <a:pt x="845" y="1875"/>
                      <a:pt x="843" y="1856"/>
                    </a:cubicBezTo>
                    <a:cubicBezTo>
                      <a:pt x="849" y="1843"/>
                      <a:pt x="849" y="1817"/>
                      <a:pt x="849" y="1803"/>
                    </a:cubicBezTo>
                    <a:cubicBezTo>
                      <a:pt x="849" y="1795"/>
                      <a:pt x="849" y="1778"/>
                      <a:pt x="852" y="1771"/>
                    </a:cubicBezTo>
                    <a:cubicBezTo>
                      <a:pt x="854" y="1767"/>
                      <a:pt x="859" y="1742"/>
                      <a:pt x="857" y="1738"/>
                    </a:cubicBezTo>
                    <a:cubicBezTo>
                      <a:pt x="853" y="1723"/>
                      <a:pt x="863" y="1696"/>
                      <a:pt x="865" y="1680"/>
                    </a:cubicBezTo>
                    <a:cubicBezTo>
                      <a:pt x="869" y="1640"/>
                      <a:pt x="876" y="1601"/>
                      <a:pt x="879" y="1561"/>
                    </a:cubicBezTo>
                    <a:cubicBezTo>
                      <a:pt x="881" y="1543"/>
                      <a:pt x="879" y="1518"/>
                      <a:pt x="885" y="1501"/>
                    </a:cubicBezTo>
                    <a:cubicBezTo>
                      <a:pt x="887" y="1495"/>
                      <a:pt x="886" y="1488"/>
                      <a:pt x="886" y="1482"/>
                    </a:cubicBezTo>
                    <a:cubicBezTo>
                      <a:pt x="886" y="1468"/>
                      <a:pt x="869" y="1476"/>
                      <a:pt x="861" y="1471"/>
                    </a:cubicBezTo>
                    <a:cubicBezTo>
                      <a:pt x="846" y="1462"/>
                      <a:pt x="842" y="1465"/>
                      <a:pt x="840" y="1447"/>
                    </a:cubicBezTo>
                    <a:cubicBezTo>
                      <a:pt x="839" y="1436"/>
                      <a:pt x="838" y="1425"/>
                      <a:pt x="838" y="1413"/>
                    </a:cubicBezTo>
                    <a:cubicBezTo>
                      <a:pt x="838" y="1385"/>
                      <a:pt x="836" y="1357"/>
                      <a:pt x="838" y="1329"/>
                    </a:cubicBezTo>
                    <a:cubicBezTo>
                      <a:pt x="843" y="1275"/>
                      <a:pt x="845" y="1221"/>
                      <a:pt x="853" y="1167"/>
                    </a:cubicBezTo>
                    <a:cubicBezTo>
                      <a:pt x="860" y="1114"/>
                      <a:pt x="870" y="1059"/>
                      <a:pt x="872" y="1005"/>
                    </a:cubicBezTo>
                    <a:cubicBezTo>
                      <a:pt x="872" y="1000"/>
                      <a:pt x="874" y="948"/>
                      <a:pt x="869" y="945"/>
                    </a:cubicBezTo>
                    <a:cubicBezTo>
                      <a:pt x="867" y="944"/>
                      <a:pt x="845" y="959"/>
                      <a:pt x="841" y="961"/>
                    </a:cubicBezTo>
                    <a:cubicBezTo>
                      <a:pt x="832" y="967"/>
                      <a:pt x="820" y="975"/>
                      <a:pt x="809" y="980"/>
                    </a:cubicBezTo>
                    <a:cubicBezTo>
                      <a:pt x="789" y="989"/>
                      <a:pt x="771" y="1001"/>
                      <a:pt x="753" y="1012"/>
                    </a:cubicBezTo>
                    <a:cubicBezTo>
                      <a:pt x="734" y="1023"/>
                      <a:pt x="709" y="1041"/>
                      <a:pt x="687" y="1045"/>
                    </a:cubicBezTo>
                    <a:cubicBezTo>
                      <a:pt x="642" y="1054"/>
                      <a:pt x="603" y="1063"/>
                      <a:pt x="559" y="1043"/>
                    </a:cubicBezTo>
                    <a:cubicBezTo>
                      <a:pt x="518" y="1026"/>
                      <a:pt x="499" y="979"/>
                      <a:pt x="474" y="946"/>
                    </a:cubicBezTo>
                    <a:cubicBezTo>
                      <a:pt x="460" y="927"/>
                      <a:pt x="450" y="904"/>
                      <a:pt x="439" y="883"/>
                    </a:cubicBezTo>
                    <a:cubicBezTo>
                      <a:pt x="428" y="862"/>
                      <a:pt x="416" y="843"/>
                      <a:pt x="407" y="822"/>
                    </a:cubicBezTo>
                    <a:cubicBezTo>
                      <a:pt x="399" y="802"/>
                      <a:pt x="389" y="781"/>
                      <a:pt x="384" y="761"/>
                    </a:cubicBezTo>
                    <a:cubicBezTo>
                      <a:pt x="382" y="754"/>
                      <a:pt x="382" y="745"/>
                      <a:pt x="380" y="739"/>
                    </a:cubicBezTo>
                    <a:cubicBezTo>
                      <a:pt x="378" y="736"/>
                      <a:pt x="377" y="731"/>
                      <a:pt x="377" y="728"/>
                    </a:cubicBezTo>
                    <a:cubicBezTo>
                      <a:pt x="377" y="727"/>
                      <a:pt x="379" y="711"/>
                      <a:pt x="380" y="712"/>
                    </a:cubicBezTo>
                    <a:cubicBezTo>
                      <a:pt x="367" y="695"/>
                      <a:pt x="347" y="677"/>
                      <a:pt x="340" y="657"/>
                    </a:cubicBezTo>
                    <a:cubicBezTo>
                      <a:pt x="336" y="646"/>
                      <a:pt x="327" y="636"/>
                      <a:pt x="322" y="625"/>
                    </a:cubicBezTo>
                    <a:cubicBezTo>
                      <a:pt x="320" y="619"/>
                      <a:pt x="292" y="642"/>
                      <a:pt x="286" y="643"/>
                    </a:cubicBezTo>
                    <a:cubicBezTo>
                      <a:pt x="276" y="644"/>
                      <a:pt x="254" y="596"/>
                      <a:pt x="249" y="588"/>
                    </a:cubicBezTo>
                    <a:cubicBezTo>
                      <a:pt x="239" y="572"/>
                      <a:pt x="223" y="556"/>
                      <a:pt x="218" y="538"/>
                    </a:cubicBezTo>
                    <a:cubicBezTo>
                      <a:pt x="214" y="526"/>
                      <a:pt x="168" y="526"/>
                      <a:pt x="157" y="521"/>
                    </a:cubicBezTo>
                    <a:cubicBezTo>
                      <a:pt x="130" y="508"/>
                      <a:pt x="106" y="503"/>
                      <a:pt x="82" y="484"/>
                    </a:cubicBezTo>
                    <a:cubicBezTo>
                      <a:pt x="53" y="459"/>
                      <a:pt x="29" y="419"/>
                      <a:pt x="18" y="383"/>
                    </a:cubicBezTo>
                    <a:cubicBezTo>
                      <a:pt x="16" y="373"/>
                      <a:pt x="11" y="365"/>
                      <a:pt x="8" y="354"/>
                    </a:cubicBezTo>
                    <a:cubicBezTo>
                      <a:pt x="6" y="346"/>
                      <a:pt x="0" y="327"/>
                      <a:pt x="3" y="319"/>
                    </a:cubicBezTo>
                    <a:cubicBezTo>
                      <a:pt x="7" y="311"/>
                      <a:pt x="3" y="299"/>
                      <a:pt x="7" y="290"/>
                    </a:cubicBezTo>
                    <a:cubicBezTo>
                      <a:pt x="13" y="276"/>
                      <a:pt x="13" y="259"/>
                      <a:pt x="19" y="244"/>
                    </a:cubicBezTo>
                    <a:cubicBezTo>
                      <a:pt x="33" y="208"/>
                      <a:pt x="61" y="170"/>
                      <a:pt x="91" y="144"/>
                    </a:cubicBezTo>
                    <a:cubicBezTo>
                      <a:pt x="121" y="116"/>
                      <a:pt x="169" y="103"/>
                      <a:pt x="208" y="98"/>
                    </a:cubicBezTo>
                    <a:cubicBezTo>
                      <a:pt x="219" y="96"/>
                      <a:pt x="252" y="86"/>
                      <a:pt x="262" y="94"/>
                    </a:cubicBezTo>
                    <a:cubicBezTo>
                      <a:pt x="265" y="97"/>
                      <a:pt x="282" y="97"/>
                      <a:pt x="287" y="99"/>
                    </a:cubicBezTo>
                    <a:cubicBezTo>
                      <a:pt x="299" y="102"/>
                      <a:pt x="308" y="110"/>
                      <a:pt x="320" y="114"/>
                    </a:cubicBezTo>
                    <a:cubicBezTo>
                      <a:pt x="325" y="115"/>
                      <a:pt x="344" y="131"/>
                      <a:pt x="344" y="136"/>
                    </a:cubicBezTo>
                    <a:cubicBezTo>
                      <a:pt x="344" y="139"/>
                      <a:pt x="360" y="148"/>
                      <a:pt x="363" y="152"/>
                    </a:cubicBezTo>
                    <a:cubicBezTo>
                      <a:pt x="367" y="157"/>
                      <a:pt x="371" y="169"/>
                      <a:pt x="376" y="171"/>
                    </a:cubicBezTo>
                    <a:cubicBezTo>
                      <a:pt x="387" y="176"/>
                      <a:pt x="385" y="191"/>
                      <a:pt x="393" y="198"/>
                    </a:cubicBezTo>
                    <a:cubicBezTo>
                      <a:pt x="400" y="203"/>
                      <a:pt x="398" y="215"/>
                      <a:pt x="403" y="222"/>
                    </a:cubicBezTo>
                    <a:cubicBezTo>
                      <a:pt x="406" y="227"/>
                      <a:pt x="409" y="234"/>
                      <a:pt x="411" y="240"/>
                    </a:cubicBezTo>
                    <a:cubicBezTo>
                      <a:pt x="416" y="259"/>
                      <a:pt x="424" y="278"/>
                      <a:pt x="426" y="297"/>
                    </a:cubicBezTo>
                    <a:cubicBezTo>
                      <a:pt x="427" y="311"/>
                      <a:pt x="420" y="329"/>
                      <a:pt x="423" y="342"/>
                    </a:cubicBezTo>
                    <a:cubicBezTo>
                      <a:pt x="425" y="350"/>
                      <a:pt x="418" y="359"/>
                      <a:pt x="418" y="367"/>
                    </a:cubicBezTo>
                    <a:cubicBezTo>
                      <a:pt x="418" y="375"/>
                      <a:pt x="408" y="389"/>
                      <a:pt x="411" y="396"/>
                    </a:cubicBezTo>
                    <a:cubicBezTo>
                      <a:pt x="417" y="410"/>
                      <a:pt x="432" y="416"/>
                      <a:pt x="437" y="431"/>
                    </a:cubicBezTo>
                    <a:cubicBezTo>
                      <a:pt x="441" y="439"/>
                      <a:pt x="447" y="445"/>
                      <a:pt x="451" y="454"/>
                    </a:cubicBezTo>
                    <a:cubicBezTo>
                      <a:pt x="454" y="462"/>
                      <a:pt x="470" y="464"/>
                      <a:pt x="472" y="470"/>
                    </a:cubicBezTo>
                    <a:cubicBezTo>
                      <a:pt x="473" y="475"/>
                      <a:pt x="486" y="483"/>
                      <a:pt x="484" y="487"/>
                    </a:cubicBezTo>
                    <a:cubicBezTo>
                      <a:pt x="483" y="490"/>
                      <a:pt x="489" y="500"/>
                      <a:pt x="491" y="502"/>
                    </a:cubicBezTo>
                    <a:cubicBezTo>
                      <a:pt x="500" y="514"/>
                      <a:pt x="502" y="527"/>
                      <a:pt x="511" y="538"/>
                    </a:cubicBezTo>
                    <a:cubicBezTo>
                      <a:pt x="516" y="546"/>
                      <a:pt x="514" y="558"/>
                      <a:pt x="514" y="566"/>
                    </a:cubicBezTo>
                    <a:cubicBezTo>
                      <a:pt x="514" y="575"/>
                      <a:pt x="512" y="581"/>
                      <a:pt x="512" y="589"/>
                    </a:cubicBezTo>
                    <a:cubicBezTo>
                      <a:pt x="512" y="595"/>
                      <a:pt x="511" y="602"/>
                      <a:pt x="509" y="608"/>
                    </a:cubicBezTo>
                    <a:cubicBezTo>
                      <a:pt x="506" y="623"/>
                      <a:pt x="508" y="623"/>
                      <a:pt x="520" y="617"/>
                    </a:cubicBezTo>
                    <a:cubicBezTo>
                      <a:pt x="549" y="601"/>
                      <a:pt x="564" y="632"/>
                      <a:pt x="581" y="650"/>
                    </a:cubicBezTo>
                    <a:cubicBezTo>
                      <a:pt x="597" y="667"/>
                      <a:pt x="619" y="691"/>
                      <a:pt x="627" y="712"/>
                    </a:cubicBezTo>
                    <a:cubicBezTo>
                      <a:pt x="632" y="728"/>
                      <a:pt x="646" y="748"/>
                      <a:pt x="657" y="761"/>
                    </a:cubicBezTo>
                    <a:cubicBezTo>
                      <a:pt x="663" y="769"/>
                      <a:pt x="667" y="779"/>
                      <a:pt x="672" y="787"/>
                    </a:cubicBezTo>
                    <a:cubicBezTo>
                      <a:pt x="675" y="791"/>
                      <a:pt x="697" y="761"/>
                      <a:pt x="700" y="758"/>
                    </a:cubicBezTo>
                    <a:cubicBezTo>
                      <a:pt x="712" y="742"/>
                      <a:pt x="729" y="727"/>
                      <a:pt x="744" y="715"/>
                    </a:cubicBezTo>
                    <a:cubicBezTo>
                      <a:pt x="764" y="698"/>
                      <a:pt x="780" y="678"/>
                      <a:pt x="801" y="663"/>
                    </a:cubicBezTo>
                    <a:cubicBezTo>
                      <a:pt x="816" y="651"/>
                      <a:pt x="827" y="635"/>
                      <a:pt x="844" y="624"/>
                    </a:cubicBezTo>
                    <a:cubicBezTo>
                      <a:pt x="860" y="603"/>
                      <a:pt x="889" y="595"/>
                      <a:pt x="907" y="577"/>
                    </a:cubicBezTo>
                    <a:cubicBezTo>
                      <a:pt x="921" y="562"/>
                      <a:pt x="950" y="556"/>
                      <a:pt x="967" y="546"/>
                    </a:cubicBezTo>
                    <a:cubicBezTo>
                      <a:pt x="977" y="540"/>
                      <a:pt x="989" y="539"/>
                      <a:pt x="999" y="532"/>
                    </a:cubicBezTo>
                    <a:cubicBezTo>
                      <a:pt x="1010" y="525"/>
                      <a:pt x="1017" y="518"/>
                      <a:pt x="1025" y="508"/>
                    </a:cubicBezTo>
                    <a:cubicBezTo>
                      <a:pt x="1029" y="503"/>
                      <a:pt x="1052" y="452"/>
                      <a:pt x="1054" y="454"/>
                    </a:cubicBezTo>
                    <a:cubicBezTo>
                      <a:pt x="1048" y="448"/>
                      <a:pt x="1040" y="443"/>
                      <a:pt x="1033" y="436"/>
                    </a:cubicBezTo>
                    <a:cubicBezTo>
                      <a:pt x="1022" y="426"/>
                      <a:pt x="1016" y="411"/>
                      <a:pt x="1006" y="401"/>
                    </a:cubicBezTo>
                    <a:cubicBezTo>
                      <a:pt x="1003" y="398"/>
                      <a:pt x="1004" y="387"/>
                      <a:pt x="998" y="387"/>
                    </a:cubicBezTo>
                    <a:cubicBezTo>
                      <a:pt x="985" y="388"/>
                      <a:pt x="972" y="386"/>
                      <a:pt x="959" y="385"/>
                    </a:cubicBezTo>
                    <a:cubicBezTo>
                      <a:pt x="957" y="385"/>
                      <a:pt x="932" y="381"/>
                      <a:pt x="941" y="377"/>
                    </a:cubicBezTo>
                    <a:cubicBezTo>
                      <a:pt x="950" y="373"/>
                      <a:pt x="955" y="354"/>
                      <a:pt x="956" y="345"/>
                    </a:cubicBezTo>
                    <a:cubicBezTo>
                      <a:pt x="956" y="342"/>
                      <a:pt x="928" y="341"/>
                      <a:pt x="925" y="341"/>
                    </a:cubicBezTo>
                    <a:cubicBezTo>
                      <a:pt x="908" y="343"/>
                      <a:pt x="926" y="331"/>
                      <a:pt x="926" y="329"/>
                    </a:cubicBezTo>
                    <a:cubicBezTo>
                      <a:pt x="939" y="300"/>
                      <a:pt x="931" y="270"/>
                      <a:pt x="933" y="240"/>
                    </a:cubicBezTo>
                    <a:cubicBezTo>
                      <a:pt x="934" y="214"/>
                      <a:pt x="934" y="192"/>
                      <a:pt x="942" y="166"/>
                    </a:cubicBezTo>
                    <a:cubicBezTo>
                      <a:pt x="949" y="142"/>
                      <a:pt x="964" y="123"/>
                      <a:pt x="977" y="101"/>
                    </a:cubicBezTo>
                    <a:cubicBezTo>
                      <a:pt x="997" y="68"/>
                      <a:pt x="1057" y="25"/>
                      <a:pt x="1097" y="39"/>
                    </a:cubicBezTo>
                    <a:cubicBezTo>
                      <a:pt x="1102" y="41"/>
                      <a:pt x="1113" y="27"/>
                      <a:pt x="1119" y="25"/>
                    </a:cubicBezTo>
                    <a:cubicBezTo>
                      <a:pt x="1130" y="20"/>
                      <a:pt x="1141" y="14"/>
                      <a:pt x="1154" y="10"/>
                    </a:cubicBezTo>
                    <a:cubicBezTo>
                      <a:pt x="1173" y="4"/>
                      <a:pt x="1204" y="2"/>
                      <a:pt x="1224" y="7"/>
                    </a:cubicBezTo>
                    <a:cubicBezTo>
                      <a:pt x="1257" y="16"/>
                      <a:pt x="1284" y="26"/>
                      <a:pt x="1313" y="41"/>
                    </a:cubicBezTo>
                    <a:cubicBezTo>
                      <a:pt x="1339" y="54"/>
                      <a:pt x="1351" y="84"/>
                      <a:pt x="1373" y="101"/>
                    </a:cubicBezTo>
                    <a:cubicBezTo>
                      <a:pt x="1380" y="106"/>
                      <a:pt x="1390" y="127"/>
                      <a:pt x="1394" y="135"/>
                    </a:cubicBezTo>
                    <a:cubicBezTo>
                      <a:pt x="1400" y="150"/>
                      <a:pt x="1404" y="167"/>
                      <a:pt x="1408" y="183"/>
                    </a:cubicBezTo>
                    <a:cubicBezTo>
                      <a:pt x="1414" y="211"/>
                      <a:pt x="1411" y="244"/>
                      <a:pt x="1411" y="273"/>
                    </a:cubicBezTo>
                    <a:cubicBezTo>
                      <a:pt x="1410" y="287"/>
                      <a:pt x="1414" y="302"/>
                      <a:pt x="1418" y="315"/>
                    </a:cubicBezTo>
                    <a:cubicBezTo>
                      <a:pt x="1419" y="320"/>
                      <a:pt x="1438" y="347"/>
                      <a:pt x="1436" y="349"/>
                    </a:cubicBezTo>
                    <a:cubicBezTo>
                      <a:pt x="1428" y="362"/>
                      <a:pt x="1404" y="358"/>
                      <a:pt x="1392" y="355"/>
                    </a:cubicBezTo>
                    <a:cubicBezTo>
                      <a:pt x="1387" y="353"/>
                      <a:pt x="1401" y="383"/>
                      <a:pt x="1403" y="387"/>
                    </a:cubicBezTo>
                    <a:cubicBezTo>
                      <a:pt x="1404" y="389"/>
                      <a:pt x="1412" y="393"/>
                      <a:pt x="1408" y="397"/>
                    </a:cubicBezTo>
                    <a:cubicBezTo>
                      <a:pt x="1404" y="402"/>
                      <a:pt x="1398" y="407"/>
                      <a:pt x="1392" y="409"/>
                    </a:cubicBezTo>
                    <a:cubicBezTo>
                      <a:pt x="1374" y="414"/>
                      <a:pt x="1360" y="400"/>
                      <a:pt x="1351" y="421"/>
                    </a:cubicBezTo>
                    <a:cubicBezTo>
                      <a:pt x="1344" y="438"/>
                      <a:pt x="1348" y="438"/>
                      <a:pt x="1328" y="435"/>
                    </a:cubicBezTo>
                    <a:cubicBezTo>
                      <a:pt x="1319" y="434"/>
                      <a:pt x="1316" y="430"/>
                      <a:pt x="1309" y="437"/>
                    </a:cubicBezTo>
                    <a:cubicBezTo>
                      <a:pt x="1305" y="441"/>
                      <a:pt x="1297" y="447"/>
                      <a:pt x="1296" y="452"/>
                    </a:cubicBezTo>
                    <a:cubicBezTo>
                      <a:pt x="1318" y="464"/>
                      <a:pt x="1312" y="488"/>
                      <a:pt x="1329" y="504"/>
                    </a:cubicBezTo>
                    <a:cubicBezTo>
                      <a:pt x="1348" y="522"/>
                      <a:pt x="1376" y="535"/>
                      <a:pt x="1400" y="543"/>
                    </a:cubicBezTo>
                    <a:cubicBezTo>
                      <a:pt x="1431" y="552"/>
                      <a:pt x="1464" y="574"/>
                      <a:pt x="1481" y="600"/>
                    </a:cubicBezTo>
                    <a:cubicBezTo>
                      <a:pt x="1492" y="600"/>
                      <a:pt x="1502" y="630"/>
                      <a:pt x="1509" y="636"/>
                    </a:cubicBezTo>
                    <a:cubicBezTo>
                      <a:pt x="1522" y="649"/>
                      <a:pt x="1527" y="676"/>
                      <a:pt x="1536" y="691"/>
                    </a:cubicBezTo>
                    <a:cubicBezTo>
                      <a:pt x="1560" y="732"/>
                      <a:pt x="1575" y="781"/>
                      <a:pt x="1584" y="828"/>
                    </a:cubicBezTo>
                    <a:cubicBezTo>
                      <a:pt x="1587" y="845"/>
                      <a:pt x="1593" y="861"/>
                      <a:pt x="1598" y="879"/>
                    </a:cubicBezTo>
                    <a:cubicBezTo>
                      <a:pt x="1604" y="903"/>
                      <a:pt x="1603" y="929"/>
                      <a:pt x="1611" y="953"/>
                    </a:cubicBezTo>
                    <a:cubicBezTo>
                      <a:pt x="1617" y="970"/>
                      <a:pt x="1617" y="989"/>
                      <a:pt x="1620" y="1007"/>
                    </a:cubicBezTo>
                    <a:cubicBezTo>
                      <a:pt x="1623" y="1031"/>
                      <a:pt x="1622" y="1056"/>
                      <a:pt x="1626" y="1079"/>
                    </a:cubicBezTo>
                    <a:cubicBezTo>
                      <a:pt x="1635" y="1128"/>
                      <a:pt x="1632" y="1181"/>
                      <a:pt x="1634" y="1231"/>
                    </a:cubicBezTo>
                    <a:cubicBezTo>
                      <a:pt x="1636" y="1276"/>
                      <a:pt x="1634" y="1321"/>
                      <a:pt x="1633" y="1367"/>
                    </a:cubicBezTo>
                    <a:cubicBezTo>
                      <a:pt x="1633" y="1389"/>
                      <a:pt x="1630" y="1413"/>
                      <a:pt x="1625" y="1435"/>
                    </a:cubicBezTo>
                    <a:cubicBezTo>
                      <a:pt x="1623" y="1445"/>
                      <a:pt x="1620" y="1455"/>
                      <a:pt x="1618" y="1464"/>
                    </a:cubicBezTo>
                    <a:cubicBezTo>
                      <a:pt x="1616" y="1474"/>
                      <a:pt x="1610" y="1474"/>
                      <a:pt x="1603" y="1481"/>
                    </a:cubicBezTo>
                    <a:cubicBezTo>
                      <a:pt x="1593" y="1490"/>
                      <a:pt x="1595" y="1525"/>
                      <a:pt x="1595" y="1539"/>
                    </a:cubicBezTo>
                    <a:cubicBezTo>
                      <a:pt x="1595" y="1548"/>
                      <a:pt x="1603" y="1560"/>
                      <a:pt x="1599" y="1568"/>
                    </a:cubicBezTo>
                    <a:cubicBezTo>
                      <a:pt x="1598" y="1581"/>
                      <a:pt x="1589" y="1593"/>
                      <a:pt x="1584" y="1604"/>
                    </a:cubicBezTo>
                    <a:cubicBezTo>
                      <a:pt x="1579" y="1613"/>
                      <a:pt x="1573" y="1622"/>
                      <a:pt x="1569" y="1632"/>
                    </a:cubicBezTo>
                    <a:cubicBezTo>
                      <a:pt x="1563" y="1645"/>
                      <a:pt x="1558" y="1645"/>
                      <a:pt x="1549" y="1653"/>
                    </a:cubicBezTo>
                    <a:cubicBezTo>
                      <a:pt x="1534" y="1664"/>
                      <a:pt x="1529" y="1659"/>
                      <a:pt x="1528" y="1678"/>
                    </a:cubicBezTo>
                    <a:cubicBezTo>
                      <a:pt x="1528" y="1692"/>
                      <a:pt x="1529" y="1707"/>
                      <a:pt x="1530" y="1721"/>
                    </a:cubicBezTo>
                    <a:cubicBezTo>
                      <a:pt x="1533" y="1768"/>
                      <a:pt x="1534" y="1816"/>
                      <a:pt x="1539" y="1862"/>
                    </a:cubicBezTo>
                    <a:cubicBezTo>
                      <a:pt x="1545" y="1910"/>
                      <a:pt x="1548" y="1959"/>
                      <a:pt x="1551" y="2007"/>
                    </a:cubicBezTo>
                    <a:cubicBezTo>
                      <a:pt x="1552" y="2032"/>
                      <a:pt x="1555" y="2056"/>
                      <a:pt x="1558" y="2080"/>
                    </a:cubicBezTo>
                    <a:cubicBezTo>
                      <a:pt x="1561" y="2101"/>
                      <a:pt x="1566" y="2126"/>
                      <a:pt x="1565" y="2148"/>
                    </a:cubicBezTo>
                    <a:cubicBezTo>
                      <a:pt x="1564" y="2170"/>
                      <a:pt x="1572" y="2193"/>
                      <a:pt x="1572" y="2216"/>
                    </a:cubicBezTo>
                    <a:cubicBezTo>
                      <a:pt x="1572" y="2240"/>
                      <a:pt x="1572" y="2264"/>
                      <a:pt x="1572" y="2288"/>
                    </a:cubicBezTo>
                    <a:cubicBezTo>
                      <a:pt x="1574" y="2333"/>
                      <a:pt x="1573" y="2379"/>
                      <a:pt x="1570" y="2423"/>
                    </a:cubicBezTo>
                    <a:cubicBezTo>
                      <a:pt x="1568" y="2465"/>
                      <a:pt x="1563" y="2507"/>
                      <a:pt x="1558" y="2548"/>
                    </a:cubicBezTo>
                    <a:cubicBezTo>
                      <a:pt x="1557" y="2560"/>
                      <a:pt x="1556" y="2570"/>
                      <a:pt x="1552" y="2581"/>
                    </a:cubicBezTo>
                    <a:cubicBezTo>
                      <a:pt x="1550" y="2591"/>
                      <a:pt x="1547" y="2604"/>
                      <a:pt x="1541" y="2613"/>
                    </a:cubicBezTo>
                    <a:cubicBezTo>
                      <a:pt x="1537" y="2620"/>
                      <a:pt x="1524" y="2624"/>
                      <a:pt x="1530" y="2635"/>
                    </a:cubicBezTo>
                    <a:cubicBezTo>
                      <a:pt x="1535" y="2644"/>
                      <a:pt x="1539" y="2662"/>
                      <a:pt x="1539" y="2673"/>
                    </a:cubicBezTo>
                    <a:cubicBezTo>
                      <a:pt x="1540" y="2694"/>
                      <a:pt x="1536" y="2710"/>
                      <a:pt x="1533" y="2730"/>
                    </a:cubicBezTo>
                    <a:cubicBezTo>
                      <a:pt x="1531" y="2740"/>
                      <a:pt x="1524" y="2750"/>
                      <a:pt x="1521" y="2760"/>
                    </a:cubicBezTo>
                    <a:cubicBezTo>
                      <a:pt x="1516" y="2775"/>
                      <a:pt x="1512" y="2789"/>
                      <a:pt x="1502" y="2801"/>
                    </a:cubicBezTo>
                    <a:cubicBezTo>
                      <a:pt x="1464" y="2843"/>
                      <a:pt x="1402" y="2840"/>
                      <a:pt x="1352" y="2830"/>
                    </a:cubicBezTo>
                    <a:cubicBezTo>
                      <a:pt x="1302" y="2820"/>
                      <a:pt x="1315" y="2742"/>
                      <a:pt x="1314" y="2705"/>
                    </a:cubicBezTo>
                    <a:cubicBezTo>
                      <a:pt x="1314" y="2698"/>
                      <a:pt x="1328" y="2644"/>
                      <a:pt x="1322" y="2640"/>
                    </a:cubicBezTo>
                    <a:cubicBezTo>
                      <a:pt x="1314" y="2635"/>
                      <a:pt x="1307" y="2638"/>
                      <a:pt x="1299" y="2634"/>
                    </a:cubicBezTo>
                    <a:cubicBezTo>
                      <a:pt x="1288" y="2629"/>
                      <a:pt x="1281" y="2618"/>
                      <a:pt x="1277" y="2607"/>
                    </a:cubicBezTo>
                    <a:cubicBezTo>
                      <a:pt x="1268" y="2588"/>
                      <a:pt x="1258" y="2564"/>
                      <a:pt x="1255" y="2543"/>
                    </a:cubicBezTo>
                    <a:cubicBezTo>
                      <a:pt x="1254" y="2532"/>
                      <a:pt x="1250" y="2521"/>
                      <a:pt x="1249" y="2509"/>
                    </a:cubicBezTo>
                    <a:cubicBezTo>
                      <a:pt x="1248" y="2496"/>
                      <a:pt x="1248" y="2481"/>
                      <a:pt x="1245" y="2468"/>
                    </a:cubicBezTo>
                    <a:cubicBezTo>
                      <a:pt x="1241" y="2446"/>
                      <a:pt x="1243" y="2416"/>
                      <a:pt x="1245" y="2395"/>
                    </a:cubicBezTo>
                    <a:cubicBezTo>
                      <a:pt x="1246" y="2367"/>
                      <a:pt x="1247" y="2338"/>
                      <a:pt x="1245" y="2310"/>
                    </a:cubicBezTo>
                    <a:cubicBezTo>
                      <a:pt x="1243" y="2252"/>
                      <a:pt x="1258" y="2193"/>
                      <a:pt x="1253" y="2135"/>
                    </a:cubicBezTo>
                    <a:cubicBezTo>
                      <a:pt x="1250" y="2108"/>
                      <a:pt x="1254" y="2079"/>
                      <a:pt x="1256" y="2053"/>
                    </a:cubicBezTo>
                    <a:cubicBezTo>
                      <a:pt x="1257" y="2022"/>
                      <a:pt x="1260" y="1990"/>
                      <a:pt x="1258" y="1959"/>
                    </a:cubicBezTo>
                    <a:cubicBezTo>
                      <a:pt x="1256" y="1933"/>
                      <a:pt x="1255" y="1904"/>
                      <a:pt x="1255" y="1878"/>
                    </a:cubicBezTo>
                    <a:cubicBezTo>
                      <a:pt x="1255" y="1864"/>
                      <a:pt x="1254" y="1851"/>
                      <a:pt x="1253" y="1838"/>
                    </a:cubicBezTo>
                    <a:cubicBezTo>
                      <a:pt x="1251" y="1828"/>
                      <a:pt x="1255" y="1806"/>
                      <a:pt x="1250" y="1796"/>
                    </a:cubicBezTo>
                    <a:cubicBezTo>
                      <a:pt x="1246" y="1790"/>
                      <a:pt x="1248" y="1772"/>
                      <a:pt x="1247" y="1765"/>
                    </a:cubicBezTo>
                    <a:cubicBezTo>
                      <a:pt x="1245" y="1756"/>
                      <a:pt x="1241" y="1744"/>
                      <a:pt x="1242" y="1735"/>
                    </a:cubicBezTo>
                    <a:cubicBezTo>
                      <a:pt x="1244" y="1724"/>
                      <a:pt x="1241" y="1711"/>
                      <a:pt x="1239" y="1700"/>
                    </a:cubicBezTo>
                    <a:cubicBezTo>
                      <a:pt x="1238" y="1693"/>
                      <a:pt x="1239" y="1680"/>
                      <a:pt x="1239" y="1677"/>
                    </a:cubicBezTo>
                    <a:cubicBezTo>
                      <a:pt x="1238" y="1676"/>
                      <a:pt x="1239" y="1676"/>
                      <a:pt x="1239" y="1677"/>
                    </a:cubicBezTo>
                    <a:close/>
                    <a:moveTo>
                      <a:pt x="490" y="507"/>
                    </a:moveTo>
                    <a:cubicBezTo>
                      <a:pt x="489" y="506"/>
                      <a:pt x="490" y="507"/>
                      <a:pt x="490" y="507"/>
                    </a:cubicBezTo>
                    <a:cubicBezTo>
                      <a:pt x="490" y="507"/>
                      <a:pt x="490" y="507"/>
                      <a:pt x="490" y="507"/>
                    </a:cubicBezTo>
                    <a:close/>
                    <a:moveTo>
                      <a:pt x="922" y="2578"/>
                    </a:moveTo>
                    <a:cubicBezTo>
                      <a:pt x="934" y="2588"/>
                      <a:pt x="956" y="2605"/>
                      <a:pt x="973" y="2606"/>
                    </a:cubicBezTo>
                    <a:cubicBezTo>
                      <a:pt x="986" y="2606"/>
                      <a:pt x="999" y="2601"/>
                      <a:pt x="1013" y="2603"/>
                    </a:cubicBezTo>
                    <a:cubicBezTo>
                      <a:pt x="1028" y="2605"/>
                      <a:pt x="1044" y="2609"/>
                      <a:pt x="1058" y="2617"/>
                    </a:cubicBezTo>
                    <a:cubicBezTo>
                      <a:pt x="1107" y="2642"/>
                      <a:pt x="1163" y="2598"/>
                      <a:pt x="1169" y="2550"/>
                    </a:cubicBezTo>
                    <a:cubicBezTo>
                      <a:pt x="1177" y="2495"/>
                      <a:pt x="1185" y="2441"/>
                      <a:pt x="1185" y="2386"/>
                    </a:cubicBezTo>
                    <a:cubicBezTo>
                      <a:pt x="1185" y="2339"/>
                      <a:pt x="1183" y="2292"/>
                      <a:pt x="1187" y="2245"/>
                    </a:cubicBezTo>
                    <a:cubicBezTo>
                      <a:pt x="1191" y="2193"/>
                      <a:pt x="1192" y="2140"/>
                      <a:pt x="1193" y="2087"/>
                    </a:cubicBezTo>
                    <a:cubicBezTo>
                      <a:pt x="1194" y="2035"/>
                      <a:pt x="1198" y="1983"/>
                      <a:pt x="1197" y="1932"/>
                    </a:cubicBezTo>
                    <a:cubicBezTo>
                      <a:pt x="1197" y="1885"/>
                      <a:pt x="1198" y="1838"/>
                      <a:pt x="1199" y="1792"/>
                    </a:cubicBezTo>
                    <a:cubicBezTo>
                      <a:pt x="1199" y="1774"/>
                      <a:pt x="1203" y="1749"/>
                      <a:pt x="1198" y="1732"/>
                    </a:cubicBezTo>
                    <a:cubicBezTo>
                      <a:pt x="1192" y="1711"/>
                      <a:pt x="1202" y="1689"/>
                      <a:pt x="1199" y="1669"/>
                    </a:cubicBezTo>
                    <a:cubicBezTo>
                      <a:pt x="1197" y="1661"/>
                      <a:pt x="1204" y="1641"/>
                      <a:pt x="1200" y="1634"/>
                    </a:cubicBezTo>
                    <a:cubicBezTo>
                      <a:pt x="1193" y="1622"/>
                      <a:pt x="1202" y="1589"/>
                      <a:pt x="1203" y="1576"/>
                    </a:cubicBezTo>
                    <a:cubicBezTo>
                      <a:pt x="1205" y="1563"/>
                      <a:pt x="1200" y="1531"/>
                      <a:pt x="1223" y="1539"/>
                    </a:cubicBezTo>
                    <a:cubicBezTo>
                      <a:pt x="1242" y="1545"/>
                      <a:pt x="1242" y="1598"/>
                      <a:pt x="1243" y="1614"/>
                    </a:cubicBezTo>
                    <a:cubicBezTo>
                      <a:pt x="1248" y="1661"/>
                      <a:pt x="1248" y="1707"/>
                      <a:pt x="1254" y="1754"/>
                    </a:cubicBezTo>
                    <a:cubicBezTo>
                      <a:pt x="1260" y="1799"/>
                      <a:pt x="1268" y="1849"/>
                      <a:pt x="1265" y="1895"/>
                    </a:cubicBezTo>
                    <a:cubicBezTo>
                      <a:pt x="1263" y="1922"/>
                      <a:pt x="1268" y="1950"/>
                      <a:pt x="1266" y="1977"/>
                    </a:cubicBezTo>
                    <a:cubicBezTo>
                      <a:pt x="1264" y="2003"/>
                      <a:pt x="1265" y="2029"/>
                      <a:pt x="1264" y="2055"/>
                    </a:cubicBezTo>
                    <a:cubicBezTo>
                      <a:pt x="1263" y="2105"/>
                      <a:pt x="1263" y="2156"/>
                      <a:pt x="1258" y="2205"/>
                    </a:cubicBezTo>
                    <a:cubicBezTo>
                      <a:pt x="1254" y="2257"/>
                      <a:pt x="1255" y="2310"/>
                      <a:pt x="1254" y="2362"/>
                    </a:cubicBezTo>
                    <a:cubicBezTo>
                      <a:pt x="1253" y="2412"/>
                      <a:pt x="1250" y="2466"/>
                      <a:pt x="1260" y="2516"/>
                    </a:cubicBezTo>
                    <a:cubicBezTo>
                      <a:pt x="1264" y="2539"/>
                      <a:pt x="1271" y="2560"/>
                      <a:pt x="1278" y="2582"/>
                    </a:cubicBezTo>
                    <a:cubicBezTo>
                      <a:pt x="1282" y="2593"/>
                      <a:pt x="1285" y="2605"/>
                      <a:pt x="1291" y="2614"/>
                    </a:cubicBezTo>
                    <a:cubicBezTo>
                      <a:pt x="1300" y="2626"/>
                      <a:pt x="1311" y="2627"/>
                      <a:pt x="1323" y="2631"/>
                    </a:cubicBezTo>
                    <a:cubicBezTo>
                      <a:pt x="1371" y="2650"/>
                      <a:pt x="1424" y="2624"/>
                      <a:pt x="1472" y="2620"/>
                    </a:cubicBezTo>
                    <a:cubicBezTo>
                      <a:pt x="1497" y="2618"/>
                      <a:pt x="1522" y="2631"/>
                      <a:pt x="1534" y="2602"/>
                    </a:cubicBezTo>
                    <a:cubicBezTo>
                      <a:pt x="1545" y="2575"/>
                      <a:pt x="1551" y="2551"/>
                      <a:pt x="1552" y="2522"/>
                    </a:cubicBezTo>
                    <a:cubicBezTo>
                      <a:pt x="1555" y="2471"/>
                      <a:pt x="1560" y="2420"/>
                      <a:pt x="1562" y="2369"/>
                    </a:cubicBezTo>
                    <a:cubicBezTo>
                      <a:pt x="1564" y="2314"/>
                      <a:pt x="1562" y="2260"/>
                      <a:pt x="1562" y="2206"/>
                    </a:cubicBezTo>
                    <a:cubicBezTo>
                      <a:pt x="1562" y="2186"/>
                      <a:pt x="1559" y="2166"/>
                      <a:pt x="1556" y="2147"/>
                    </a:cubicBezTo>
                    <a:cubicBezTo>
                      <a:pt x="1554" y="2137"/>
                      <a:pt x="1552" y="2128"/>
                      <a:pt x="1552" y="2118"/>
                    </a:cubicBezTo>
                    <a:cubicBezTo>
                      <a:pt x="1552" y="2111"/>
                      <a:pt x="1547" y="2099"/>
                      <a:pt x="1550" y="2093"/>
                    </a:cubicBezTo>
                    <a:cubicBezTo>
                      <a:pt x="1544" y="2053"/>
                      <a:pt x="1547" y="2010"/>
                      <a:pt x="1539" y="1970"/>
                    </a:cubicBezTo>
                    <a:cubicBezTo>
                      <a:pt x="1532" y="1932"/>
                      <a:pt x="1537" y="1892"/>
                      <a:pt x="1529" y="1853"/>
                    </a:cubicBezTo>
                    <a:cubicBezTo>
                      <a:pt x="1521" y="1814"/>
                      <a:pt x="1531" y="1770"/>
                      <a:pt x="1521" y="1731"/>
                    </a:cubicBezTo>
                    <a:cubicBezTo>
                      <a:pt x="1516" y="1711"/>
                      <a:pt x="1520" y="1688"/>
                      <a:pt x="1518" y="1668"/>
                    </a:cubicBezTo>
                    <a:cubicBezTo>
                      <a:pt x="1516" y="1647"/>
                      <a:pt x="1516" y="1624"/>
                      <a:pt x="1517" y="1603"/>
                    </a:cubicBezTo>
                    <a:cubicBezTo>
                      <a:pt x="1517" y="1592"/>
                      <a:pt x="1519" y="1492"/>
                      <a:pt x="1513" y="1492"/>
                    </a:cubicBezTo>
                    <a:cubicBezTo>
                      <a:pt x="1465" y="1487"/>
                      <a:pt x="1415" y="1499"/>
                      <a:pt x="1367" y="1494"/>
                    </a:cubicBezTo>
                    <a:cubicBezTo>
                      <a:pt x="1317" y="1490"/>
                      <a:pt x="1267" y="1492"/>
                      <a:pt x="1217" y="1491"/>
                    </a:cubicBezTo>
                    <a:cubicBezTo>
                      <a:pt x="1167" y="1490"/>
                      <a:pt x="1116" y="1483"/>
                      <a:pt x="1066" y="1487"/>
                    </a:cubicBezTo>
                    <a:cubicBezTo>
                      <a:pt x="1055" y="1488"/>
                      <a:pt x="1044" y="1484"/>
                      <a:pt x="1033" y="1484"/>
                    </a:cubicBezTo>
                    <a:cubicBezTo>
                      <a:pt x="1020" y="1484"/>
                      <a:pt x="1007" y="1484"/>
                      <a:pt x="994" y="1483"/>
                    </a:cubicBezTo>
                    <a:cubicBezTo>
                      <a:pt x="974" y="1483"/>
                      <a:pt x="954" y="1481"/>
                      <a:pt x="933" y="1480"/>
                    </a:cubicBezTo>
                    <a:cubicBezTo>
                      <a:pt x="921" y="1480"/>
                      <a:pt x="910" y="1477"/>
                      <a:pt x="898" y="1477"/>
                    </a:cubicBezTo>
                    <a:cubicBezTo>
                      <a:pt x="894" y="1477"/>
                      <a:pt x="893" y="1501"/>
                      <a:pt x="893" y="1505"/>
                    </a:cubicBezTo>
                    <a:cubicBezTo>
                      <a:pt x="893" y="1524"/>
                      <a:pt x="889" y="1543"/>
                      <a:pt x="889" y="1563"/>
                    </a:cubicBezTo>
                    <a:cubicBezTo>
                      <a:pt x="889" y="1581"/>
                      <a:pt x="883" y="1601"/>
                      <a:pt x="881" y="1620"/>
                    </a:cubicBezTo>
                    <a:cubicBezTo>
                      <a:pt x="878" y="1643"/>
                      <a:pt x="880" y="1672"/>
                      <a:pt x="872" y="1694"/>
                    </a:cubicBezTo>
                    <a:cubicBezTo>
                      <a:pt x="864" y="1715"/>
                      <a:pt x="868" y="1740"/>
                      <a:pt x="864" y="1762"/>
                    </a:cubicBezTo>
                    <a:cubicBezTo>
                      <a:pt x="860" y="1782"/>
                      <a:pt x="860" y="1804"/>
                      <a:pt x="856" y="1824"/>
                    </a:cubicBezTo>
                    <a:cubicBezTo>
                      <a:pt x="848" y="1859"/>
                      <a:pt x="847" y="1899"/>
                      <a:pt x="846" y="1935"/>
                    </a:cubicBezTo>
                    <a:cubicBezTo>
                      <a:pt x="846" y="1955"/>
                      <a:pt x="843" y="1976"/>
                      <a:pt x="843" y="1996"/>
                    </a:cubicBezTo>
                    <a:cubicBezTo>
                      <a:pt x="842" y="2018"/>
                      <a:pt x="847" y="2044"/>
                      <a:pt x="843" y="2065"/>
                    </a:cubicBezTo>
                    <a:cubicBezTo>
                      <a:pt x="835" y="2108"/>
                      <a:pt x="848" y="2153"/>
                      <a:pt x="844" y="2195"/>
                    </a:cubicBezTo>
                    <a:cubicBezTo>
                      <a:pt x="842" y="2219"/>
                      <a:pt x="846" y="2244"/>
                      <a:pt x="847" y="2268"/>
                    </a:cubicBezTo>
                    <a:cubicBezTo>
                      <a:pt x="848" y="2287"/>
                      <a:pt x="847" y="2307"/>
                      <a:pt x="849" y="2326"/>
                    </a:cubicBezTo>
                    <a:cubicBezTo>
                      <a:pt x="855" y="2372"/>
                      <a:pt x="859" y="2418"/>
                      <a:pt x="870" y="2462"/>
                    </a:cubicBezTo>
                    <a:cubicBezTo>
                      <a:pt x="874" y="2480"/>
                      <a:pt x="880" y="2498"/>
                      <a:pt x="885" y="2515"/>
                    </a:cubicBezTo>
                    <a:cubicBezTo>
                      <a:pt x="887" y="2525"/>
                      <a:pt x="910" y="2591"/>
                      <a:pt x="922" y="2578"/>
                    </a:cubicBezTo>
                    <a:cubicBezTo>
                      <a:pt x="924" y="2579"/>
                      <a:pt x="921" y="2579"/>
                      <a:pt x="922" y="2578"/>
                    </a:cubicBezTo>
                    <a:close/>
                    <a:moveTo>
                      <a:pt x="545" y="1020"/>
                    </a:moveTo>
                    <a:cubicBezTo>
                      <a:pt x="547" y="1038"/>
                      <a:pt x="592" y="1047"/>
                      <a:pt x="606" y="1048"/>
                    </a:cubicBezTo>
                    <a:cubicBezTo>
                      <a:pt x="631" y="1048"/>
                      <a:pt x="661" y="1046"/>
                      <a:pt x="684" y="1036"/>
                    </a:cubicBezTo>
                    <a:cubicBezTo>
                      <a:pt x="730" y="1017"/>
                      <a:pt x="771" y="988"/>
                      <a:pt x="815" y="966"/>
                    </a:cubicBezTo>
                    <a:cubicBezTo>
                      <a:pt x="821" y="963"/>
                      <a:pt x="868" y="937"/>
                      <a:pt x="867" y="931"/>
                    </a:cubicBezTo>
                    <a:cubicBezTo>
                      <a:pt x="865" y="921"/>
                      <a:pt x="871" y="915"/>
                      <a:pt x="877" y="927"/>
                    </a:cubicBezTo>
                    <a:cubicBezTo>
                      <a:pt x="878" y="932"/>
                      <a:pt x="878" y="931"/>
                      <a:pt x="881" y="933"/>
                    </a:cubicBezTo>
                    <a:cubicBezTo>
                      <a:pt x="884" y="935"/>
                      <a:pt x="878" y="940"/>
                      <a:pt x="879" y="943"/>
                    </a:cubicBezTo>
                    <a:cubicBezTo>
                      <a:pt x="885" y="982"/>
                      <a:pt x="881" y="1024"/>
                      <a:pt x="877" y="1062"/>
                    </a:cubicBezTo>
                    <a:cubicBezTo>
                      <a:pt x="873" y="1096"/>
                      <a:pt x="871" y="1135"/>
                      <a:pt x="862" y="1167"/>
                    </a:cubicBezTo>
                    <a:cubicBezTo>
                      <a:pt x="850" y="1208"/>
                      <a:pt x="859" y="1254"/>
                      <a:pt x="851" y="1296"/>
                    </a:cubicBezTo>
                    <a:cubicBezTo>
                      <a:pt x="847" y="1315"/>
                      <a:pt x="850" y="1334"/>
                      <a:pt x="847" y="1352"/>
                    </a:cubicBezTo>
                    <a:cubicBezTo>
                      <a:pt x="845" y="1363"/>
                      <a:pt x="844" y="1377"/>
                      <a:pt x="846" y="1387"/>
                    </a:cubicBezTo>
                    <a:cubicBezTo>
                      <a:pt x="848" y="1399"/>
                      <a:pt x="845" y="1412"/>
                      <a:pt x="847" y="1423"/>
                    </a:cubicBezTo>
                    <a:cubicBezTo>
                      <a:pt x="850" y="1434"/>
                      <a:pt x="850" y="1445"/>
                      <a:pt x="852" y="1456"/>
                    </a:cubicBezTo>
                    <a:cubicBezTo>
                      <a:pt x="860" y="1462"/>
                      <a:pt x="873" y="1466"/>
                      <a:pt x="883" y="1467"/>
                    </a:cubicBezTo>
                    <a:cubicBezTo>
                      <a:pt x="905" y="1469"/>
                      <a:pt x="930" y="1472"/>
                      <a:pt x="953" y="1474"/>
                    </a:cubicBezTo>
                    <a:cubicBezTo>
                      <a:pt x="996" y="1477"/>
                      <a:pt x="1038" y="1475"/>
                      <a:pt x="1081" y="1479"/>
                    </a:cubicBezTo>
                    <a:cubicBezTo>
                      <a:pt x="1099" y="1481"/>
                      <a:pt x="1118" y="1481"/>
                      <a:pt x="1136" y="1479"/>
                    </a:cubicBezTo>
                    <a:cubicBezTo>
                      <a:pt x="1140" y="1478"/>
                      <a:pt x="1163" y="1481"/>
                      <a:pt x="1164" y="1477"/>
                    </a:cubicBezTo>
                    <a:cubicBezTo>
                      <a:pt x="1166" y="1461"/>
                      <a:pt x="1165" y="1446"/>
                      <a:pt x="1166" y="1430"/>
                    </a:cubicBezTo>
                    <a:cubicBezTo>
                      <a:pt x="1169" y="1324"/>
                      <a:pt x="1163" y="1218"/>
                      <a:pt x="1169" y="1112"/>
                    </a:cubicBezTo>
                    <a:cubicBezTo>
                      <a:pt x="1170" y="1086"/>
                      <a:pt x="1169" y="1060"/>
                      <a:pt x="1171" y="1035"/>
                    </a:cubicBezTo>
                    <a:cubicBezTo>
                      <a:pt x="1171" y="1024"/>
                      <a:pt x="1172" y="1012"/>
                      <a:pt x="1174" y="1001"/>
                    </a:cubicBezTo>
                    <a:cubicBezTo>
                      <a:pt x="1175" y="991"/>
                      <a:pt x="1179" y="975"/>
                      <a:pt x="1176" y="964"/>
                    </a:cubicBezTo>
                    <a:cubicBezTo>
                      <a:pt x="1172" y="946"/>
                      <a:pt x="1182" y="922"/>
                      <a:pt x="1180" y="902"/>
                    </a:cubicBezTo>
                    <a:cubicBezTo>
                      <a:pt x="1179" y="879"/>
                      <a:pt x="1183" y="856"/>
                      <a:pt x="1183" y="834"/>
                    </a:cubicBezTo>
                    <a:cubicBezTo>
                      <a:pt x="1184" y="819"/>
                      <a:pt x="1186" y="805"/>
                      <a:pt x="1185" y="790"/>
                    </a:cubicBezTo>
                    <a:cubicBezTo>
                      <a:pt x="1185" y="780"/>
                      <a:pt x="1183" y="761"/>
                      <a:pt x="1187" y="752"/>
                    </a:cubicBezTo>
                    <a:cubicBezTo>
                      <a:pt x="1190" y="746"/>
                      <a:pt x="1188" y="731"/>
                      <a:pt x="1188" y="724"/>
                    </a:cubicBezTo>
                    <a:cubicBezTo>
                      <a:pt x="1188" y="711"/>
                      <a:pt x="1186" y="698"/>
                      <a:pt x="1187" y="685"/>
                    </a:cubicBezTo>
                    <a:cubicBezTo>
                      <a:pt x="1188" y="675"/>
                      <a:pt x="1188" y="659"/>
                      <a:pt x="1186" y="649"/>
                    </a:cubicBezTo>
                    <a:cubicBezTo>
                      <a:pt x="1184" y="641"/>
                      <a:pt x="1183" y="621"/>
                      <a:pt x="1186" y="614"/>
                    </a:cubicBezTo>
                    <a:cubicBezTo>
                      <a:pt x="1190" y="604"/>
                      <a:pt x="1188" y="578"/>
                      <a:pt x="1186" y="568"/>
                    </a:cubicBezTo>
                    <a:cubicBezTo>
                      <a:pt x="1185" y="559"/>
                      <a:pt x="1183" y="549"/>
                      <a:pt x="1184" y="540"/>
                    </a:cubicBezTo>
                    <a:cubicBezTo>
                      <a:pt x="1186" y="517"/>
                      <a:pt x="1180" y="523"/>
                      <a:pt x="1161" y="521"/>
                    </a:cubicBezTo>
                    <a:cubicBezTo>
                      <a:pt x="1136" y="518"/>
                      <a:pt x="1111" y="510"/>
                      <a:pt x="1086" y="504"/>
                    </a:cubicBezTo>
                    <a:cubicBezTo>
                      <a:pt x="1076" y="502"/>
                      <a:pt x="1074" y="499"/>
                      <a:pt x="1069" y="495"/>
                    </a:cubicBezTo>
                    <a:cubicBezTo>
                      <a:pt x="1067" y="493"/>
                      <a:pt x="1047" y="473"/>
                      <a:pt x="1057" y="476"/>
                    </a:cubicBezTo>
                    <a:cubicBezTo>
                      <a:pt x="1070" y="480"/>
                      <a:pt x="1066" y="496"/>
                      <a:pt x="1076" y="480"/>
                    </a:cubicBezTo>
                    <a:cubicBezTo>
                      <a:pt x="1081" y="472"/>
                      <a:pt x="1077" y="468"/>
                      <a:pt x="1072" y="463"/>
                    </a:cubicBezTo>
                    <a:cubicBezTo>
                      <a:pt x="1065" y="456"/>
                      <a:pt x="1064" y="467"/>
                      <a:pt x="1057" y="468"/>
                    </a:cubicBezTo>
                    <a:cubicBezTo>
                      <a:pt x="1043" y="470"/>
                      <a:pt x="1041" y="508"/>
                      <a:pt x="1031" y="516"/>
                    </a:cubicBezTo>
                    <a:cubicBezTo>
                      <a:pt x="1013" y="530"/>
                      <a:pt x="1001" y="540"/>
                      <a:pt x="980" y="548"/>
                    </a:cubicBezTo>
                    <a:cubicBezTo>
                      <a:pt x="943" y="563"/>
                      <a:pt x="913" y="583"/>
                      <a:pt x="881" y="605"/>
                    </a:cubicBezTo>
                    <a:cubicBezTo>
                      <a:pt x="866" y="615"/>
                      <a:pt x="854" y="624"/>
                      <a:pt x="841" y="636"/>
                    </a:cubicBezTo>
                    <a:cubicBezTo>
                      <a:pt x="833" y="642"/>
                      <a:pt x="824" y="649"/>
                      <a:pt x="818" y="657"/>
                    </a:cubicBezTo>
                    <a:cubicBezTo>
                      <a:pt x="810" y="666"/>
                      <a:pt x="795" y="672"/>
                      <a:pt x="789" y="682"/>
                    </a:cubicBezTo>
                    <a:cubicBezTo>
                      <a:pt x="779" y="697"/>
                      <a:pt x="758" y="706"/>
                      <a:pt x="747" y="722"/>
                    </a:cubicBezTo>
                    <a:cubicBezTo>
                      <a:pt x="735" y="741"/>
                      <a:pt x="713" y="754"/>
                      <a:pt x="700" y="773"/>
                    </a:cubicBezTo>
                    <a:cubicBezTo>
                      <a:pt x="695" y="780"/>
                      <a:pt x="679" y="791"/>
                      <a:pt x="679" y="800"/>
                    </a:cubicBezTo>
                    <a:cubicBezTo>
                      <a:pt x="678" y="808"/>
                      <a:pt x="689" y="814"/>
                      <a:pt x="688" y="821"/>
                    </a:cubicBezTo>
                    <a:cubicBezTo>
                      <a:pt x="687" y="836"/>
                      <a:pt x="677" y="818"/>
                      <a:pt x="675" y="815"/>
                    </a:cubicBezTo>
                    <a:cubicBezTo>
                      <a:pt x="669" y="806"/>
                      <a:pt x="666" y="797"/>
                      <a:pt x="661" y="788"/>
                    </a:cubicBezTo>
                    <a:cubicBezTo>
                      <a:pt x="637" y="743"/>
                      <a:pt x="610" y="700"/>
                      <a:pt x="579" y="660"/>
                    </a:cubicBezTo>
                    <a:cubicBezTo>
                      <a:pt x="573" y="652"/>
                      <a:pt x="565" y="645"/>
                      <a:pt x="559" y="638"/>
                    </a:cubicBezTo>
                    <a:cubicBezTo>
                      <a:pt x="547" y="626"/>
                      <a:pt x="543" y="617"/>
                      <a:pt x="525" y="623"/>
                    </a:cubicBezTo>
                    <a:cubicBezTo>
                      <a:pt x="516" y="626"/>
                      <a:pt x="507" y="633"/>
                      <a:pt x="498" y="637"/>
                    </a:cubicBezTo>
                    <a:cubicBezTo>
                      <a:pt x="485" y="642"/>
                      <a:pt x="474" y="649"/>
                      <a:pt x="463" y="657"/>
                    </a:cubicBezTo>
                    <a:cubicBezTo>
                      <a:pt x="443" y="671"/>
                      <a:pt x="422" y="685"/>
                      <a:pt x="404" y="703"/>
                    </a:cubicBezTo>
                    <a:cubicBezTo>
                      <a:pt x="396" y="711"/>
                      <a:pt x="386" y="720"/>
                      <a:pt x="388" y="732"/>
                    </a:cubicBezTo>
                    <a:cubicBezTo>
                      <a:pt x="390" y="745"/>
                      <a:pt x="392" y="760"/>
                      <a:pt x="398" y="772"/>
                    </a:cubicBezTo>
                    <a:cubicBezTo>
                      <a:pt x="404" y="783"/>
                      <a:pt x="406" y="794"/>
                      <a:pt x="411" y="805"/>
                    </a:cubicBezTo>
                    <a:cubicBezTo>
                      <a:pt x="414" y="814"/>
                      <a:pt x="423" y="827"/>
                      <a:pt x="422" y="836"/>
                    </a:cubicBezTo>
                    <a:cubicBezTo>
                      <a:pt x="422" y="841"/>
                      <a:pt x="436" y="858"/>
                      <a:pt x="438" y="863"/>
                    </a:cubicBezTo>
                    <a:cubicBezTo>
                      <a:pt x="443" y="874"/>
                      <a:pt x="450" y="884"/>
                      <a:pt x="456" y="895"/>
                    </a:cubicBezTo>
                    <a:cubicBezTo>
                      <a:pt x="478" y="939"/>
                      <a:pt x="505" y="990"/>
                      <a:pt x="545" y="1020"/>
                    </a:cubicBezTo>
                    <a:cubicBezTo>
                      <a:pt x="546" y="1024"/>
                      <a:pt x="542" y="1017"/>
                      <a:pt x="545" y="1020"/>
                    </a:cubicBezTo>
                    <a:close/>
                    <a:moveTo>
                      <a:pt x="1188" y="977"/>
                    </a:moveTo>
                    <a:cubicBezTo>
                      <a:pt x="1183" y="987"/>
                      <a:pt x="1179" y="1018"/>
                      <a:pt x="1182" y="1030"/>
                    </a:cubicBezTo>
                    <a:cubicBezTo>
                      <a:pt x="1183" y="1034"/>
                      <a:pt x="1182" y="1049"/>
                      <a:pt x="1179" y="1053"/>
                    </a:cubicBezTo>
                    <a:cubicBezTo>
                      <a:pt x="1177" y="1056"/>
                      <a:pt x="1181" y="1078"/>
                      <a:pt x="1181" y="1084"/>
                    </a:cubicBezTo>
                    <a:cubicBezTo>
                      <a:pt x="1177" y="1122"/>
                      <a:pt x="1178" y="1162"/>
                      <a:pt x="1177" y="1200"/>
                    </a:cubicBezTo>
                    <a:cubicBezTo>
                      <a:pt x="1177" y="1244"/>
                      <a:pt x="1179" y="1288"/>
                      <a:pt x="1178" y="1332"/>
                    </a:cubicBezTo>
                    <a:cubicBezTo>
                      <a:pt x="1177" y="1379"/>
                      <a:pt x="1182" y="1428"/>
                      <a:pt x="1176" y="1475"/>
                    </a:cubicBezTo>
                    <a:cubicBezTo>
                      <a:pt x="1175" y="1485"/>
                      <a:pt x="1295" y="1482"/>
                      <a:pt x="1309" y="1482"/>
                    </a:cubicBezTo>
                    <a:cubicBezTo>
                      <a:pt x="1334" y="1482"/>
                      <a:pt x="1358" y="1484"/>
                      <a:pt x="1383" y="1485"/>
                    </a:cubicBezTo>
                    <a:cubicBezTo>
                      <a:pt x="1399" y="1486"/>
                      <a:pt x="1420" y="1488"/>
                      <a:pt x="1436" y="1485"/>
                    </a:cubicBezTo>
                    <a:cubicBezTo>
                      <a:pt x="1454" y="1482"/>
                      <a:pt x="1478" y="1481"/>
                      <a:pt x="1497" y="1482"/>
                    </a:cubicBezTo>
                    <a:cubicBezTo>
                      <a:pt x="1505" y="1482"/>
                      <a:pt x="1525" y="1485"/>
                      <a:pt x="1528" y="1474"/>
                    </a:cubicBezTo>
                    <a:cubicBezTo>
                      <a:pt x="1530" y="1466"/>
                      <a:pt x="1529" y="1454"/>
                      <a:pt x="1529" y="1445"/>
                    </a:cubicBezTo>
                    <a:cubicBezTo>
                      <a:pt x="1530" y="1399"/>
                      <a:pt x="1527" y="1352"/>
                      <a:pt x="1525" y="1306"/>
                    </a:cubicBezTo>
                    <a:cubicBezTo>
                      <a:pt x="1519" y="1200"/>
                      <a:pt x="1517" y="1095"/>
                      <a:pt x="1507" y="990"/>
                    </a:cubicBezTo>
                    <a:cubicBezTo>
                      <a:pt x="1506" y="981"/>
                      <a:pt x="1497" y="936"/>
                      <a:pt x="1507" y="934"/>
                    </a:cubicBezTo>
                    <a:cubicBezTo>
                      <a:pt x="1520" y="933"/>
                      <a:pt x="1510" y="985"/>
                      <a:pt x="1517" y="991"/>
                    </a:cubicBezTo>
                    <a:cubicBezTo>
                      <a:pt x="1518" y="992"/>
                      <a:pt x="1518" y="1008"/>
                      <a:pt x="1518" y="1011"/>
                    </a:cubicBezTo>
                    <a:cubicBezTo>
                      <a:pt x="1517" y="1018"/>
                      <a:pt x="1524" y="1028"/>
                      <a:pt x="1522" y="1034"/>
                    </a:cubicBezTo>
                    <a:cubicBezTo>
                      <a:pt x="1519" y="1041"/>
                      <a:pt x="1524" y="1052"/>
                      <a:pt x="1523" y="1060"/>
                    </a:cubicBezTo>
                    <a:cubicBezTo>
                      <a:pt x="1523" y="1070"/>
                      <a:pt x="1524" y="1081"/>
                      <a:pt x="1525" y="1092"/>
                    </a:cubicBezTo>
                    <a:cubicBezTo>
                      <a:pt x="1529" y="1131"/>
                      <a:pt x="1529" y="1171"/>
                      <a:pt x="1531" y="1211"/>
                    </a:cubicBezTo>
                    <a:cubicBezTo>
                      <a:pt x="1533" y="1254"/>
                      <a:pt x="1534" y="1297"/>
                      <a:pt x="1536" y="1340"/>
                    </a:cubicBezTo>
                    <a:cubicBezTo>
                      <a:pt x="1537" y="1365"/>
                      <a:pt x="1536" y="1390"/>
                      <a:pt x="1539" y="1415"/>
                    </a:cubicBezTo>
                    <a:cubicBezTo>
                      <a:pt x="1540" y="1425"/>
                      <a:pt x="1538" y="1435"/>
                      <a:pt x="1539" y="1445"/>
                    </a:cubicBezTo>
                    <a:cubicBezTo>
                      <a:pt x="1541" y="1459"/>
                      <a:pt x="1531" y="1471"/>
                      <a:pt x="1551" y="1470"/>
                    </a:cubicBezTo>
                    <a:cubicBezTo>
                      <a:pt x="1562" y="1470"/>
                      <a:pt x="1605" y="1487"/>
                      <a:pt x="1607" y="1463"/>
                    </a:cubicBezTo>
                    <a:cubicBezTo>
                      <a:pt x="1608" y="1454"/>
                      <a:pt x="1615" y="1442"/>
                      <a:pt x="1617" y="1433"/>
                    </a:cubicBezTo>
                    <a:cubicBezTo>
                      <a:pt x="1620" y="1418"/>
                      <a:pt x="1620" y="1403"/>
                      <a:pt x="1622" y="1389"/>
                    </a:cubicBezTo>
                    <a:cubicBezTo>
                      <a:pt x="1629" y="1336"/>
                      <a:pt x="1625" y="1280"/>
                      <a:pt x="1625" y="1228"/>
                    </a:cubicBezTo>
                    <a:cubicBezTo>
                      <a:pt x="1625" y="1174"/>
                      <a:pt x="1620" y="1121"/>
                      <a:pt x="1616" y="1068"/>
                    </a:cubicBezTo>
                    <a:cubicBezTo>
                      <a:pt x="1611" y="1017"/>
                      <a:pt x="1603" y="967"/>
                      <a:pt x="1594" y="916"/>
                    </a:cubicBezTo>
                    <a:cubicBezTo>
                      <a:pt x="1585" y="870"/>
                      <a:pt x="1575" y="821"/>
                      <a:pt x="1561" y="775"/>
                    </a:cubicBezTo>
                    <a:cubicBezTo>
                      <a:pt x="1544" y="720"/>
                      <a:pt x="1512" y="667"/>
                      <a:pt x="1483" y="617"/>
                    </a:cubicBezTo>
                    <a:cubicBezTo>
                      <a:pt x="1458" y="574"/>
                      <a:pt x="1405" y="557"/>
                      <a:pt x="1362" y="538"/>
                    </a:cubicBezTo>
                    <a:cubicBezTo>
                      <a:pt x="1343" y="529"/>
                      <a:pt x="1324" y="517"/>
                      <a:pt x="1312" y="500"/>
                    </a:cubicBezTo>
                    <a:cubicBezTo>
                      <a:pt x="1300" y="482"/>
                      <a:pt x="1299" y="449"/>
                      <a:pt x="1269" y="464"/>
                    </a:cubicBezTo>
                    <a:cubicBezTo>
                      <a:pt x="1264" y="466"/>
                      <a:pt x="1270" y="489"/>
                      <a:pt x="1275" y="489"/>
                    </a:cubicBezTo>
                    <a:cubicBezTo>
                      <a:pt x="1283" y="488"/>
                      <a:pt x="1280" y="472"/>
                      <a:pt x="1285" y="470"/>
                    </a:cubicBezTo>
                    <a:cubicBezTo>
                      <a:pt x="1299" y="464"/>
                      <a:pt x="1286" y="489"/>
                      <a:pt x="1286" y="489"/>
                    </a:cubicBezTo>
                    <a:cubicBezTo>
                      <a:pt x="1283" y="500"/>
                      <a:pt x="1270" y="507"/>
                      <a:pt x="1261" y="512"/>
                    </a:cubicBezTo>
                    <a:cubicBezTo>
                      <a:pt x="1252" y="518"/>
                      <a:pt x="1196" y="519"/>
                      <a:pt x="1197" y="526"/>
                    </a:cubicBezTo>
                    <a:cubicBezTo>
                      <a:pt x="1197" y="554"/>
                      <a:pt x="1199" y="583"/>
                      <a:pt x="1198" y="611"/>
                    </a:cubicBezTo>
                    <a:cubicBezTo>
                      <a:pt x="1197" y="653"/>
                      <a:pt x="1194" y="698"/>
                      <a:pt x="1199" y="740"/>
                    </a:cubicBezTo>
                    <a:cubicBezTo>
                      <a:pt x="1200" y="749"/>
                      <a:pt x="1197" y="762"/>
                      <a:pt x="1196" y="772"/>
                    </a:cubicBezTo>
                    <a:cubicBezTo>
                      <a:pt x="1196" y="774"/>
                      <a:pt x="1196" y="797"/>
                      <a:pt x="1196" y="798"/>
                    </a:cubicBezTo>
                    <a:cubicBezTo>
                      <a:pt x="1193" y="801"/>
                      <a:pt x="1190" y="843"/>
                      <a:pt x="1192" y="848"/>
                    </a:cubicBezTo>
                    <a:cubicBezTo>
                      <a:pt x="1199" y="862"/>
                      <a:pt x="1191" y="883"/>
                      <a:pt x="1192" y="898"/>
                    </a:cubicBezTo>
                    <a:cubicBezTo>
                      <a:pt x="1193" y="924"/>
                      <a:pt x="1185" y="951"/>
                      <a:pt x="1188" y="977"/>
                    </a:cubicBezTo>
                    <a:cubicBezTo>
                      <a:pt x="1187" y="978"/>
                      <a:pt x="1187" y="975"/>
                      <a:pt x="1188" y="977"/>
                    </a:cubicBezTo>
                    <a:close/>
                    <a:moveTo>
                      <a:pt x="1279" y="179"/>
                    </a:moveTo>
                    <a:cubicBezTo>
                      <a:pt x="1280" y="197"/>
                      <a:pt x="1284" y="213"/>
                      <a:pt x="1281" y="230"/>
                    </a:cubicBezTo>
                    <a:cubicBezTo>
                      <a:pt x="1277" y="249"/>
                      <a:pt x="1254" y="209"/>
                      <a:pt x="1247" y="203"/>
                    </a:cubicBezTo>
                    <a:cubicBezTo>
                      <a:pt x="1237" y="195"/>
                      <a:pt x="1228" y="190"/>
                      <a:pt x="1217" y="184"/>
                    </a:cubicBezTo>
                    <a:cubicBezTo>
                      <a:pt x="1215" y="183"/>
                      <a:pt x="1218" y="201"/>
                      <a:pt x="1218" y="203"/>
                    </a:cubicBezTo>
                    <a:cubicBezTo>
                      <a:pt x="1219" y="214"/>
                      <a:pt x="1220" y="223"/>
                      <a:pt x="1217" y="235"/>
                    </a:cubicBezTo>
                    <a:cubicBezTo>
                      <a:pt x="1214" y="247"/>
                      <a:pt x="1199" y="219"/>
                      <a:pt x="1198" y="216"/>
                    </a:cubicBezTo>
                    <a:cubicBezTo>
                      <a:pt x="1193" y="210"/>
                      <a:pt x="1165" y="177"/>
                      <a:pt x="1156" y="182"/>
                    </a:cubicBezTo>
                    <a:cubicBezTo>
                      <a:pt x="1154" y="183"/>
                      <a:pt x="1155" y="202"/>
                      <a:pt x="1154" y="204"/>
                    </a:cubicBezTo>
                    <a:cubicBezTo>
                      <a:pt x="1153" y="212"/>
                      <a:pt x="1138" y="233"/>
                      <a:pt x="1136" y="215"/>
                    </a:cubicBezTo>
                    <a:cubicBezTo>
                      <a:pt x="1134" y="193"/>
                      <a:pt x="1129" y="174"/>
                      <a:pt x="1113" y="158"/>
                    </a:cubicBezTo>
                    <a:cubicBezTo>
                      <a:pt x="1105" y="151"/>
                      <a:pt x="1094" y="136"/>
                      <a:pt x="1084" y="133"/>
                    </a:cubicBezTo>
                    <a:cubicBezTo>
                      <a:pt x="1078" y="132"/>
                      <a:pt x="1068" y="161"/>
                      <a:pt x="1066" y="164"/>
                    </a:cubicBezTo>
                    <a:cubicBezTo>
                      <a:pt x="1057" y="181"/>
                      <a:pt x="1044" y="200"/>
                      <a:pt x="1041" y="219"/>
                    </a:cubicBezTo>
                    <a:cubicBezTo>
                      <a:pt x="1040" y="230"/>
                      <a:pt x="1037" y="236"/>
                      <a:pt x="1028" y="224"/>
                    </a:cubicBezTo>
                    <a:cubicBezTo>
                      <a:pt x="1024" y="218"/>
                      <a:pt x="1020" y="211"/>
                      <a:pt x="1020" y="204"/>
                    </a:cubicBezTo>
                    <a:cubicBezTo>
                      <a:pt x="1018" y="192"/>
                      <a:pt x="1015" y="204"/>
                      <a:pt x="1011" y="205"/>
                    </a:cubicBezTo>
                    <a:cubicBezTo>
                      <a:pt x="1005" y="208"/>
                      <a:pt x="1005" y="231"/>
                      <a:pt x="1003" y="237"/>
                    </a:cubicBezTo>
                    <a:cubicBezTo>
                      <a:pt x="1001" y="244"/>
                      <a:pt x="1002" y="261"/>
                      <a:pt x="998" y="265"/>
                    </a:cubicBezTo>
                    <a:cubicBezTo>
                      <a:pt x="992" y="272"/>
                      <a:pt x="995" y="323"/>
                      <a:pt x="1002" y="328"/>
                    </a:cubicBezTo>
                    <a:cubicBezTo>
                      <a:pt x="1003" y="328"/>
                      <a:pt x="1000" y="340"/>
                      <a:pt x="1000" y="343"/>
                    </a:cubicBezTo>
                    <a:cubicBezTo>
                      <a:pt x="1001" y="352"/>
                      <a:pt x="1001" y="372"/>
                      <a:pt x="1006" y="379"/>
                    </a:cubicBezTo>
                    <a:cubicBezTo>
                      <a:pt x="1012" y="385"/>
                      <a:pt x="1013" y="398"/>
                      <a:pt x="1017" y="405"/>
                    </a:cubicBezTo>
                    <a:cubicBezTo>
                      <a:pt x="1024" y="416"/>
                      <a:pt x="1032" y="428"/>
                      <a:pt x="1042" y="436"/>
                    </a:cubicBezTo>
                    <a:cubicBezTo>
                      <a:pt x="1057" y="448"/>
                      <a:pt x="1070" y="459"/>
                      <a:pt x="1090" y="465"/>
                    </a:cubicBezTo>
                    <a:cubicBezTo>
                      <a:pt x="1100" y="468"/>
                      <a:pt x="1110" y="471"/>
                      <a:pt x="1119" y="474"/>
                    </a:cubicBezTo>
                    <a:cubicBezTo>
                      <a:pt x="1133" y="479"/>
                      <a:pt x="1146" y="477"/>
                      <a:pt x="1160" y="478"/>
                    </a:cubicBezTo>
                    <a:cubicBezTo>
                      <a:pt x="1204" y="481"/>
                      <a:pt x="1237" y="467"/>
                      <a:pt x="1275" y="451"/>
                    </a:cubicBezTo>
                    <a:cubicBezTo>
                      <a:pt x="1286" y="447"/>
                      <a:pt x="1293" y="441"/>
                      <a:pt x="1301" y="433"/>
                    </a:cubicBezTo>
                    <a:cubicBezTo>
                      <a:pt x="1310" y="424"/>
                      <a:pt x="1301" y="430"/>
                      <a:pt x="1305" y="423"/>
                    </a:cubicBezTo>
                    <a:cubicBezTo>
                      <a:pt x="1307" y="420"/>
                      <a:pt x="1311" y="423"/>
                      <a:pt x="1313" y="420"/>
                    </a:cubicBezTo>
                    <a:cubicBezTo>
                      <a:pt x="1323" y="405"/>
                      <a:pt x="1333" y="390"/>
                      <a:pt x="1342" y="375"/>
                    </a:cubicBezTo>
                    <a:cubicBezTo>
                      <a:pt x="1348" y="364"/>
                      <a:pt x="1361" y="342"/>
                      <a:pt x="1353" y="331"/>
                    </a:cubicBezTo>
                    <a:cubicBezTo>
                      <a:pt x="1350" y="328"/>
                      <a:pt x="1362" y="325"/>
                      <a:pt x="1363" y="321"/>
                    </a:cubicBezTo>
                    <a:cubicBezTo>
                      <a:pt x="1368" y="308"/>
                      <a:pt x="1366" y="294"/>
                      <a:pt x="1369" y="280"/>
                    </a:cubicBezTo>
                    <a:cubicBezTo>
                      <a:pt x="1370" y="272"/>
                      <a:pt x="1370" y="264"/>
                      <a:pt x="1371" y="256"/>
                    </a:cubicBezTo>
                    <a:cubicBezTo>
                      <a:pt x="1371" y="251"/>
                      <a:pt x="1370" y="247"/>
                      <a:pt x="1369" y="242"/>
                    </a:cubicBezTo>
                    <a:cubicBezTo>
                      <a:pt x="1368" y="239"/>
                      <a:pt x="1362" y="243"/>
                      <a:pt x="1361" y="243"/>
                    </a:cubicBezTo>
                    <a:cubicBezTo>
                      <a:pt x="1349" y="241"/>
                      <a:pt x="1346" y="202"/>
                      <a:pt x="1332" y="202"/>
                    </a:cubicBezTo>
                    <a:cubicBezTo>
                      <a:pt x="1334" y="202"/>
                      <a:pt x="1333" y="232"/>
                      <a:pt x="1333" y="236"/>
                    </a:cubicBezTo>
                    <a:cubicBezTo>
                      <a:pt x="1332" y="239"/>
                      <a:pt x="1327" y="262"/>
                      <a:pt x="1323" y="248"/>
                    </a:cubicBezTo>
                    <a:cubicBezTo>
                      <a:pt x="1318" y="235"/>
                      <a:pt x="1315" y="223"/>
                      <a:pt x="1307" y="212"/>
                    </a:cubicBezTo>
                    <a:cubicBezTo>
                      <a:pt x="1303" y="205"/>
                      <a:pt x="1286" y="179"/>
                      <a:pt x="1279" y="179"/>
                    </a:cubicBezTo>
                    <a:cubicBezTo>
                      <a:pt x="1279" y="179"/>
                      <a:pt x="1280" y="179"/>
                      <a:pt x="1279" y="179"/>
                    </a:cubicBezTo>
                    <a:close/>
                    <a:moveTo>
                      <a:pt x="1366" y="334"/>
                    </a:moveTo>
                    <a:cubicBezTo>
                      <a:pt x="1358" y="354"/>
                      <a:pt x="1354" y="373"/>
                      <a:pt x="1341" y="391"/>
                    </a:cubicBezTo>
                    <a:cubicBezTo>
                      <a:pt x="1336" y="398"/>
                      <a:pt x="1331" y="407"/>
                      <a:pt x="1327" y="414"/>
                    </a:cubicBezTo>
                    <a:cubicBezTo>
                      <a:pt x="1326" y="416"/>
                      <a:pt x="1317" y="425"/>
                      <a:pt x="1321" y="427"/>
                    </a:cubicBezTo>
                    <a:cubicBezTo>
                      <a:pt x="1326" y="429"/>
                      <a:pt x="1341" y="435"/>
                      <a:pt x="1343" y="426"/>
                    </a:cubicBezTo>
                    <a:cubicBezTo>
                      <a:pt x="1344" y="417"/>
                      <a:pt x="1349" y="407"/>
                      <a:pt x="1355" y="401"/>
                    </a:cubicBezTo>
                    <a:cubicBezTo>
                      <a:pt x="1358" y="399"/>
                      <a:pt x="1372" y="404"/>
                      <a:pt x="1377" y="404"/>
                    </a:cubicBezTo>
                    <a:cubicBezTo>
                      <a:pt x="1386" y="403"/>
                      <a:pt x="1393" y="404"/>
                      <a:pt x="1400" y="396"/>
                    </a:cubicBezTo>
                    <a:cubicBezTo>
                      <a:pt x="1401" y="395"/>
                      <a:pt x="1387" y="370"/>
                      <a:pt x="1385" y="367"/>
                    </a:cubicBezTo>
                    <a:cubicBezTo>
                      <a:pt x="1372" y="336"/>
                      <a:pt x="1402" y="354"/>
                      <a:pt x="1416" y="350"/>
                    </a:cubicBezTo>
                    <a:cubicBezTo>
                      <a:pt x="1428" y="347"/>
                      <a:pt x="1428" y="351"/>
                      <a:pt x="1421" y="340"/>
                    </a:cubicBezTo>
                    <a:cubicBezTo>
                      <a:pt x="1413" y="326"/>
                      <a:pt x="1408" y="313"/>
                      <a:pt x="1405" y="298"/>
                    </a:cubicBezTo>
                    <a:cubicBezTo>
                      <a:pt x="1393" y="252"/>
                      <a:pt x="1411" y="203"/>
                      <a:pt x="1392" y="158"/>
                    </a:cubicBezTo>
                    <a:cubicBezTo>
                      <a:pt x="1375" y="116"/>
                      <a:pt x="1351" y="77"/>
                      <a:pt x="1313" y="49"/>
                    </a:cubicBezTo>
                    <a:cubicBezTo>
                      <a:pt x="1274" y="22"/>
                      <a:pt x="1211" y="0"/>
                      <a:pt x="1164" y="14"/>
                    </a:cubicBezTo>
                    <a:cubicBezTo>
                      <a:pt x="1160" y="16"/>
                      <a:pt x="1101" y="37"/>
                      <a:pt x="1108" y="45"/>
                    </a:cubicBezTo>
                    <a:cubicBezTo>
                      <a:pt x="1113" y="52"/>
                      <a:pt x="1099" y="50"/>
                      <a:pt x="1097" y="47"/>
                    </a:cubicBezTo>
                    <a:cubicBezTo>
                      <a:pt x="1090" y="41"/>
                      <a:pt x="1068" y="44"/>
                      <a:pt x="1061" y="50"/>
                    </a:cubicBezTo>
                    <a:cubicBezTo>
                      <a:pt x="1056" y="55"/>
                      <a:pt x="1045" y="57"/>
                      <a:pt x="1039" y="61"/>
                    </a:cubicBezTo>
                    <a:cubicBezTo>
                      <a:pt x="1029" y="66"/>
                      <a:pt x="1019" y="71"/>
                      <a:pt x="1010" y="79"/>
                    </a:cubicBezTo>
                    <a:cubicBezTo>
                      <a:pt x="992" y="95"/>
                      <a:pt x="974" y="120"/>
                      <a:pt x="964" y="142"/>
                    </a:cubicBezTo>
                    <a:cubicBezTo>
                      <a:pt x="956" y="160"/>
                      <a:pt x="946" y="175"/>
                      <a:pt x="942" y="195"/>
                    </a:cubicBezTo>
                    <a:cubicBezTo>
                      <a:pt x="939" y="214"/>
                      <a:pt x="940" y="232"/>
                      <a:pt x="940" y="251"/>
                    </a:cubicBezTo>
                    <a:cubicBezTo>
                      <a:pt x="937" y="265"/>
                      <a:pt x="943" y="282"/>
                      <a:pt x="942" y="296"/>
                    </a:cubicBezTo>
                    <a:cubicBezTo>
                      <a:pt x="941" y="308"/>
                      <a:pt x="939" y="317"/>
                      <a:pt x="935" y="328"/>
                    </a:cubicBezTo>
                    <a:cubicBezTo>
                      <a:pt x="931" y="341"/>
                      <a:pt x="938" y="335"/>
                      <a:pt x="948" y="337"/>
                    </a:cubicBezTo>
                    <a:cubicBezTo>
                      <a:pt x="952" y="338"/>
                      <a:pt x="965" y="334"/>
                      <a:pt x="965" y="339"/>
                    </a:cubicBezTo>
                    <a:cubicBezTo>
                      <a:pt x="966" y="347"/>
                      <a:pt x="963" y="357"/>
                      <a:pt x="959" y="364"/>
                    </a:cubicBezTo>
                    <a:cubicBezTo>
                      <a:pt x="954" y="373"/>
                      <a:pt x="950" y="379"/>
                      <a:pt x="964" y="380"/>
                    </a:cubicBezTo>
                    <a:cubicBezTo>
                      <a:pt x="972" y="380"/>
                      <a:pt x="985" y="383"/>
                      <a:pt x="993" y="381"/>
                    </a:cubicBezTo>
                    <a:cubicBezTo>
                      <a:pt x="996" y="380"/>
                      <a:pt x="994" y="333"/>
                      <a:pt x="988" y="330"/>
                    </a:cubicBezTo>
                    <a:cubicBezTo>
                      <a:pt x="971" y="318"/>
                      <a:pt x="958" y="299"/>
                      <a:pt x="964" y="278"/>
                    </a:cubicBezTo>
                    <a:cubicBezTo>
                      <a:pt x="966" y="270"/>
                      <a:pt x="966" y="263"/>
                      <a:pt x="970" y="255"/>
                    </a:cubicBezTo>
                    <a:cubicBezTo>
                      <a:pt x="971" y="252"/>
                      <a:pt x="973" y="250"/>
                      <a:pt x="976" y="248"/>
                    </a:cubicBezTo>
                    <a:cubicBezTo>
                      <a:pt x="979" y="247"/>
                      <a:pt x="990" y="248"/>
                      <a:pt x="992" y="246"/>
                    </a:cubicBezTo>
                    <a:cubicBezTo>
                      <a:pt x="1000" y="237"/>
                      <a:pt x="996" y="217"/>
                      <a:pt x="1002" y="206"/>
                    </a:cubicBezTo>
                    <a:cubicBezTo>
                      <a:pt x="1008" y="194"/>
                      <a:pt x="998" y="164"/>
                      <a:pt x="1015" y="175"/>
                    </a:cubicBezTo>
                    <a:cubicBezTo>
                      <a:pt x="1023" y="180"/>
                      <a:pt x="1025" y="190"/>
                      <a:pt x="1027" y="199"/>
                    </a:cubicBezTo>
                    <a:cubicBezTo>
                      <a:pt x="1029" y="205"/>
                      <a:pt x="1030" y="215"/>
                      <a:pt x="1035" y="205"/>
                    </a:cubicBezTo>
                    <a:cubicBezTo>
                      <a:pt x="1040" y="193"/>
                      <a:pt x="1079" y="110"/>
                      <a:pt x="1090" y="120"/>
                    </a:cubicBezTo>
                    <a:cubicBezTo>
                      <a:pt x="1092" y="121"/>
                      <a:pt x="1092" y="123"/>
                      <a:pt x="1090" y="124"/>
                    </a:cubicBezTo>
                    <a:cubicBezTo>
                      <a:pt x="1085" y="128"/>
                      <a:pt x="1095" y="133"/>
                      <a:pt x="1098" y="135"/>
                    </a:cubicBezTo>
                    <a:cubicBezTo>
                      <a:pt x="1105" y="142"/>
                      <a:pt x="1114" y="149"/>
                      <a:pt x="1121" y="157"/>
                    </a:cubicBezTo>
                    <a:cubicBezTo>
                      <a:pt x="1123" y="159"/>
                      <a:pt x="1151" y="205"/>
                      <a:pt x="1145" y="205"/>
                    </a:cubicBezTo>
                    <a:cubicBezTo>
                      <a:pt x="1157" y="205"/>
                      <a:pt x="1134" y="158"/>
                      <a:pt x="1156" y="172"/>
                    </a:cubicBezTo>
                    <a:cubicBezTo>
                      <a:pt x="1173" y="184"/>
                      <a:pt x="1188" y="195"/>
                      <a:pt x="1201" y="211"/>
                    </a:cubicBezTo>
                    <a:cubicBezTo>
                      <a:pt x="1225" y="239"/>
                      <a:pt x="1203" y="181"/>
                      <a:pt x="1206" y="174"/>
                    </a:cubicBezTo>
                    <a:cubicBezTo>
                      <a:pt x="1208" y="169"/>
                      <a:pt x="1246" y="192"/>
                      <a:pt x="1250" y="198"/>
                    </a:cubicBezTo>
                    <a:cubicBezTo>
                      <a:pt x="1253" y="204"/>
                      <a:pt x="1262" y="207"/>
                      <a:pt x="1266" y="213"/>
                    </a:cubicBezTo>
                    <a:cubicBezTo>
                      <a:pt x="1268" y="216"/>
                      <a:pt x="1276" y="231"/>
                      <a:pt x="1276" y="219"/>
                    </a:cubicBezTo>
                    <a:cubicBezTo>
                      <a:pt x="1277" y="208"/>
                      <a:pt x="1277" y="194"/>
                      <a:pt x="1274" y="183"/>
                    </a:cubicBezTo>
                    <a:cubicBezTo>
                      <a:pt x="1273" y="179"/>
                      <a:pt x="1260" y="158"/>
                      <a:pt x="1264" y="156"/>
                    </a:cubicBezTo>
                    <a:cubicBezTo>
                      <a:pt x="1271" y="152"/>
                      <a:pt x="1295" y="186"/>
                      <a:pt x="1300" y="191"/>
                    </a:cubicBezTo>
                    <a:cubicBezTo>
                      <a:pt x="1305" y="197"/>
                      <a:pt x="1310" y="205"/>
                      <a:pt x="1315" y="212"/>
                    </a:cubicBezTo>
                    <a:cubicBezTo>
                      <a:pt x="1317" y="215"/>
                      <a:pt x="1323" y="232"/>
                      <a:pt x="1326" y="233"/>
                    </a:cubicBezTo>
                    <a:cubicBezTo>
                      <a:pt x="1330" y="234"/>
                      <a:pt x="1325" y="200"/>
                      <a:pt x="1324" y="197"/>
                    </a:cubicBezTo>
                    <a:cubicBezTo>
                      <a:pt x="1321" y="189"/>
                      <a:pt x="1323" y="174"/>
                      <a:pt x="1331" y="189"/>
                    </a:cubicBezTo>
                    <a:cubicBezTo>
                      <a:pt x="1333" y="192"/>
                      <a:pt x="1337" y="196"/>
                      <a:pt x="1340" y="198"/>
                    </a:cubicBezTo>
                    <a:cubicBezTo>
                      <a:pt x="1345" y="203"/>
                      <a:pt x="1347" y="211"/>
                      <a:pt x="1353" y="216"/>
                    </a:cubicBezTo>
                    <a:cubicBezTo>
                      <a:pt x="1357" y="220"/>
                      <a:pt x="1358" y="226"/>
                      <a:pt x="1362" y="231"/>
                    </a:cubicBezTo>
                    <a:cubicBezTo>
                      <a:pt x="1363" y="233"/>
                      <a:pt x="1374" y="222"/>
                      <a:pt x="1376" y="222"/>
                    </a:cubicBezTo>
                    <a:cubicBezTo>
                      <a:pt x="1377" y="222"/>
                      <a:pt x="1386" y="224"/>
                      <a:pt x="1382" y="227"/>
                    </a:cubicBezTo>
                    <a:cubicBezTo>
                      <a:pt x="1375" y="232"/>
                      <a:pt x="1375" y="236"/>
                      <a:pt x="1376" y="244"/>
                    </a:cubicBezTo>
                    <a:cubicBezTo>
                      <a:pt x="1376" y="247"/>
                      <a:pt x="1376" y="255"/>
                      <a:pt x="1380" y="256"/>
                    </a:cubicBezTo>
                    <a:cubicBezTo>
                      <a:pt x="1387" y="257"/>
                      <a:pt x="1394" y="259"/>
                      <a:pt x="1397" y="266"/>
                    </a:cubicBezTo>
                    <a:cubicBezTo>
                      <a:pt x="1401" y="280"/>
                      <a:pt x="1401" y="294"/>
                      <a:pt x="1397" y="307"/>
                    </a:cubicBezTo>
                    <a:cubicBezTo>
                      <a:pt x="1394" y="314"/>
                      <a:pt x="1390" y="318"/>
                      <a:pt x="1386" y="324"/>
                    </a:cubicBezTo>
                    <a:cubicBezTo>
                      <a:pt x="1381" y="332"/>
                      <a:pt x="1372" y="329"/>
                      <a:pt x="1366" y="334"/>
                    </a:cubicBezTo>
                    <a:cubicBezTo>
                      <a:pt x="1366" y="334"/>
                      <a:pt x="1367" y="333"/>
                      <a:pt x="1366" y="334"/>
                    </a:cubicBezTo>
                    <a:close/>
                    <a:moveTo>
                      <a:pt x="438" y="457"/>
                    </a:moveTo>
                    <a:cubicBezTo>
                      <a:pt x="440" y="453"/>
                      <a:pt x="428" y="438"/>
                      <a:pt x="426" y="434"/>
                    </a:cubicBezTo>
                    <a:cubicBezTo>
                      <a:pt x="421" y="424"/>
                      <a:pt x="415" y="423"/>
                      <a:pt x="410" y="414"/>
                    </a:cubicBezTo>
                    <a:cubicBezTo>
                      <a:pt x="402" y="401"/>
                      <a:pt x="400" y="398"/>
                      <a:pt x="404" y="385"/>
                    </a:cubicBezTo>
                    <a:cubicBezTo>
                      <a:pt x="408" y="374"/>
                      <a:pt x="408" y="361"/>
                      <a:pt x="413" y="349"/>
                    </a:cubicBezTo>
                    <a:cubicBezTo>
                      <a:pt x="418" y="336"/>
                      <a:pt x="416" y="311"/>
                      <a:pt x="413" y="297"/>
                    </a:cubicBezTo>
                    <a:cubicBezTo>
                      <a:pt x="408" y="269"/>
                      <a:pt x="398" y="244"/>
                      <a:pt x="391" y="217"/>
                    </a:cubicBezTo>
                    <a:cubicBezTo>
                      <a:pt x="378" y="168"/>
                      <a:pt x="329" y="130"/>
                      <a:pt x="286" y="111"/>
                    </a:cubicBezTo>
                    <a:cubicBezTo>
                      <a:pt x="239" y="90"/>
                      <a:pt x="185" y="111"/>
                      <a:pt x="141" y="127"/>
                    </a:cubicBezTo>
                    <a:cubicBezTo>
                      <a:pt x="95" y="144"/>
                      <a:pt x="54" y="189"/>
                      <a:pt x="34" y="234"/>
                    </a:cubicBezTo>
                    <a:cubicBezTo>
                      <a:pt x="18" y="268"/>
                      <a:pt x="5" y="326"/>
                      <a:pt x="22" y="362"/>
                    </a:cubicBezTo>
                    <a:cubicBezTo>
                      <a:pt x="28" y="374"/>
                      <a:pt x="34" y="404"/>
                      <a:pt x="44" y="412"/>
                    </a:cubicBezTo>
                    <a:cubicBezTo>
                      <a:pt x="50" y="418"/>
                      <a:pt x="55" y="430"/>
                      <a:pt x="59" y="437"/>
                    </a:cubicBezTo>
                    <a:cubicBezTo>
                      <a:pt x="65" y="447"/>
                      <a:pt x="73" y="454"/>
                      <a:pt x="80" y="462"/>
                    </a:cubicBezTo>
                    <a:cubicBezTo>
                      <a:pt x="91" y="475"/>
                      <a:pt x="105" y="493"/>
                      <a:pt x="123" y="496"/>
                    </a:cubicBezTo>
                    <a:cubicBezTo>
                      <a:pt x="133" y="498"/>
                      <a:pt x="146" y="505"/>
                      <a:pt x="154" y="509"/>
                    </a:cubicBezTo>
                    <a:cubicBezTo>
                      <a:pt x="160" y="511"/>
                      <a:pt x="172" y="512"/>
                      <a:pt x="177" y="515"/>
                    </a:cubicBezTo>
                    <a:cubicBezTo>
                      <a:pt x="184" y="521"/>
                      <a:pt x="229" y="520"/>
                      <a:pt x="229" y="528"/>
                    </a:cubicBezTo>
                    <a:cubicBezTo>
                      <a:pt x="228" y="546"/>
                      <a:pt x="248" y="563"/>
                      <a:pt x="256" y="577"/>
                    </a:cubicBezTo>
                    <a:cubicBezTo>
                      <a:pt x="265" y="592"/>
                      <a:pt x="274" y="607"/>
                      <a:pt x="283" y="622"/>
                    </a:cubicBezTo>
                    <a:cubicBezTo>
                      <a:pt x="280" y="642"/>
                      <a:pt x="316" y="617"/>
                      <a:pt x="322" y="612"/>
                    </a:cubicBezTo>
                    <a:cubicBezTo>
                      <a:pt x="329" y="608"/>
                      <a:pt x="336" y="604"/>
                      <a:pt x="343" y="601"/>
                    </a:cubicBezTo>
                    <a:cubicBezTo>
                      <a:pt x="349" y="598"/>
                      <a:pt x="357" y="589"/>
                      <a:pt x="364" y="589"/>
                    </a:cubicBezTo>
                    <a:cubicBezTo>
                      <a:pt x="370" y="589"/>
                      <a:pt x="382" y="578"/>
                      <a:pt x="386" y="575"/>
                    </a:cubicBezTo>
                    <a:cubicBezTo>
                      <a:pt x="395" y="569"/>
                      <a:pt x="403" y="562"/>
                      <a:pt x="412" y="557"/>
                    </a:cubicBezTo>
                    <a:cubicBezTo>
                      <a:pt x="414" y="556"/>
                      <a:pt x="433" y="545"/>
                      <a:pt x="433" y="544"/>
                    </a:cubicBezTo>
                    <a:cubicBezTo>
                      <a:pt x="431" y="532"/>
                      <a:pt x="435" y="527"/>
                      <a:pt x="424" y="529"/>
                    </a:cubicBezTo>
                    <a:cubicBezTo>
                      <a:pt x="421" y="530"/>
                      <a:pt x="414" y="526"/>
                      <a:pt x="413" y="530"/>
                    </a:cubicBezTo>
                    <a:cubicBezTo>
                      <a:pt x="412" y="534"/>
                      <a:pt x="411" y="537"/>
                      <a:pt x="407" y="540"/>
                    </a:cubicBezTo>
                    <a:cubicBezTo>
                      <a:pt x="404" y="544"/>
                      <a:pt x="395" y="549"/>
                      <a:pt x="389" y="548"/>
                    </a:cubicBezTo>
                    <a:cubicBezTo>
                      <a:pt x="382" y="547"/>
                      <a:pt x="382" y="554"/>
                      <a:pt x="378" y="560"/>
                    </a:cubicBezTo>
                    <a:cubicBezTo>
                      <a:pt x="376" y="563"/>
                      <a:pt x="372" y="569"/>
                      <a:pt x="367" y="568"/>
                    </a:cubicBezTo>
                    <a:cubicBezTo>
                      <a:pt x="364" y="568"/>
                      <a:pt x="357" y="564"/>
                      <a:pt x="355" y="567"/>
                    </a:cubicBezTo>
                    <a:cubicBezTo>
                      <a:pt x="346" y="581"/>
                      <a:pt x="332" y="596"/>
                      <a:pt x="316" y="578"/>
                    </a:cubicBezTo>
                    <a:cubicBezTo>
                      <a:pt x="307" y="568"/>
                      <a:pt x="302" y="580"/>
                      <a:pt x="297" y="575"/>
                    </a:cubicBezTo>
                    <a:cubicBezTo>
                      <a:pt x="291" y="569"/>
                      <a:pt x="287" y="559"/>
                      <a:pt x="282" y="552"/>
                    </a:cubicBezTo>
                    <a:cubicBezTo>
                      <a:pt x="271" y="536"/>
                      <a:pt x="258" y="518"/>
                      <a:pt x="252" y="502"/>
                    </a:cubicBezTo>
                    <a:cubicBezTo>
                      <a:pt x="249" y="494"/>
                      <a:pt x="297" y="472"/>
                      <a:pt x="304" y="467"/>
                    </a:cubicBezTo>
                    <a:cubicBezTo>
                      <a:pt x="314" y="461"/>
                      <a:pt x="323" y="450"/>
                      <a:pt x="333" y="446"/>
                    </a:cubicBezTo>
                    <a:cubicBezTo>
                      <a:pt x="341" y="442"/>
                      <a:pt x="349" y="439"/>
                      <a:pt x="357" y="435"/>
                    </a:cubicBezTo>
                    <a:cubicBezTo>
                      <a:pt x="364" y="432"/>
                      <a:pt x="373" y="429"/>
                      <a:pt x="379" y="425"/>
                    </a:cubicBezTo>
                    <a:cubicBezTo>
                      <a:pt x="385" y="420"/>
                      <a:pt x="396" y="409"/>
                      <a:pt x="399" y="421"/>
                    </a:cubicBezTo>
                    <a:cubicBezTo>
                      <a:pt x="401" y="427"/>
                      <a:pt x="411" y="439"/>
                      <a:pt x="415" y="444"/>
                    </a:cubicBezTo>
                    <a:cubicBezTo>
                      <a:pt x="422" y="454"/>
                      <a:pt x="423" y="458"/>
                      <a:pt x="438" y="457"/>
                    </a:cubicBezTo>
                    <a:cubicBezTo>
                      <a:pt x="438" y="456"/>
                      <a:pt x="435" y="457"/>
                      <a:pt x="438" y="457"/>
                    </a:cubicBezTo>
                    <a:close/>
                    <a:moveTo>
                      <a:pt x="1030" y="2817"/>
                    </a:moveTo>
                    <a:cubicBezTo>
                      <a:pt x="1098" y="2817"/>
                      <a:pt x="1121" y="2727"/>
                      <a:pt x="1121" y="2672"/>
                    </a:cubicBezTo>
                    <a:cubicBezTo>
                      <a:pt x="1121" y="2668"/>
                      <a:pt x="1118" y="2639"/>
                      <a:pt x="1114" y="2638"/>
                    </a:cubicBezTo>
                    <a:cubicBezTo>
                      <a:pt x="1105" y="2638"/>
                      <a:pt x="1117" y="2628"/>
                      <a:pt x="1113" y="2628"/>
                    </a:cubicBezTo>
                    <a:cubicBezTo>
                      <a:pt x="1104" y="2629"/>
                      <a:pt x="1092" y="2629"/>
                      <a:pt x="1083" y="2631"/>
                    </a:cubicBezTo>
                    <a:cubicBezTo>
                      <a:pt x="1075" y="2634"/>
                      <a:pt x="1067" y="2629"/>
                      <a:pt x="1059" y="2629"/>
                    </a:cubicBezTo>
                    <a:cubicBezTo>
                      <a:pt x="1045" y="2630"/>
                      <a:pt x="1028" y="2615"/>
                      <a:pt x="1013" y="2613"/>
                    </a:cubicBezTo>
                    <a:cubicBezTo>
                      <a:pt x="1000" y="2608"/>
                      <a:pt x="987" y="2616"/>
                      <a:pt x="974" y="2616"/>
                    </a:cubicBezTo>
                    <a:cubicBezTo>
                      <a:pt x="969" y="2616"/>
                      <a:pt x="942" y="2606"/>
                      <a:pt x="941" y="2607"/>
                    </a:cubicBezTo>
                    <a:cubicBezTo>
                      <a:pt x="937" y="2610"/>
                      <a:pt x="933" y="2630"/>
                      <a:pt x="933" y="2635"/>
                    </a:cubicBezTo>
                    <a:cubicBezTo>
                      <a:pt x="930" y="2652"/>
                      <a:pt x="928" y="2668"/>
                      <a:pt x="923" y="2685"/>
                    </a:cubicBezTo>
                    <a:cubicBezTo>
                      <a:pt x="915" y="2717"/>
                      <a:pt x="913" y="2747"/>
                      <a:pt x="933" y="2775"/>
                    </a:cubicBezTo>
                    <a:cubicBezTo>
                      <a:pt x="953" y="2803"/>
                      <a:pt x="995" y="2821"/>
                      <a:pt x="1030" y="2817"/>
                    </a:cubicBezTo>
                    <a:cubicBezTo>
                      <a:pt x="1032" y="2817"/>
                      <a:pt x="1022" y="2818"/>
                      <a:pt x="1030" y="2817"/>
                    </a:cubicBezTo>
                    <a:close/>
                    <a:moveTo>
                      <a:pt x="1402" y="2806"/>
                    </a:moveTo>
                    <a:cubicBezTo>
                      <a:pt x="1429" y="2807"/>
                      <a:pt x="1464" y="2800"/>
                      <a:pt x="1481" y="2778"/>
                    </a:cubicBezTo>
                    <a:cubicBezTo>
                      <a:pt x="1500" y="2755"/>
                      <a:pt x="1508" y="2720"/>
                      <a:pt x="1516" y="2691"/>
                    </a:cubicBezTo>
                    <a:cubicBezTo>
                      <a:pt x="1519" y="2676"/>
                      <a:pt x="1521" y="2660"/>
                      <a:pt x="1520" y="2645"/>
                    </a:cubicBezTo>
                    <a:cubicBezTo>
                      <a:pt x="1520" y="2631"/>
                      <a:pt x="1520" y="2631"/>
                      <a:pt x="1508" y="2631"/>
                    </a:cubicBezTo>
                    <a:cubicBezTo>
                      <a:pt x="1496" y="2632"/>
                      <a:pt x="1484" y="2629"/>
                      <a:pt x="1471" y="2629"/>
                    </a:cubicBezTo>
                    <a:cubicBezTo>
                      <a:pt x="1463" y="2630"/>
                      <a:pt x="1437" y="2630"/>
                      <a:pt x="1431" y="2637"/>
                    </a:cubicBezTo>
                    <a:cubicBezTo>
                      <a:pt x="1435" y="2632"/>
                      <a:pt x="1466" y="2648"/>
                      <a:pt x="1473" y="2648"/>
                    </a:cubicBezTo>
                    <a:cubicBezTo>
                      <a:pt x="1474" y="2648"/>
                      <a:pt x="1489" y="2655"/>
                      <a:pt x="1480" y="2656"/>
                    </a:cubicBezTo>
                    <a:cubicBezTo>
                      <a:pt x="1470" y="2657"/>
                      <a:pt x="1461" y="2654"/>
                      <a:pt x="1452" y="2650"/>
                    </a:cubicBezTo>
                    <a:cubicBezTo>
                      <a:pt x="1445" y="2647"/>
                      <a:pt x="1436" y="2643"/>
                      <a:pt x="1428" y="2644"/>
                    </a:cubicBezTo>
                    <a:cubicBezTo>
                      <a:pt x="1421" y="2645"/>
                      <a:pt x="1407" y="2651"/>
                      <a:pt x="1401" y="2647"/>
                    </a:cubicBezTo>
                    <a:cubicBezTo>
                      <a:pt x="1395" y="2643"/>
                      <a:pt x="1392" y="2640"/>
                      <a:pt x="1383" y="2643"/>
                    </a:cubicBezTo>
                    <a:cubicBezTo>
                      <a:pt x="1373" y="2647"/>
                      <a:pt x="1361" y="2645"/>
                      <a:pt x="1351" y="2647"/>
                    </a:cubicBezTo>
                    <a:cubicBezTo>
                      <a:pt x="1347" y="2647"/>
                      <a:pt x="1338" y="2642"/>
                      <a:pt x="1335" y="2644"/>
                    </a:cubicBezTo>
                    <a:cubicBezTo>
                      <a:pt x="1331" y="2646"/>
                      <a:pt x="1331" y="2663"/>
                      <a:pt x="1331" y="2667"/>
                    </a:cubicBezTo>
                    <a:cubicBezTo>
                      <a:pt x="1328" y="2685"/>
                      <a:pt x="1328" y="2701"/>
                      <a:pt x="1327" y="2720"/>
                    </a:cubicBezTo>
                    <a:cubicBezTo>
                      <a:pt x="1327" y="2744"/>
                      <a:pt x="1325" y="2764"/>
                      <a:pt x="1342" y="2784"/>
                    </a:cubicBezTo>
                    <a:cubicBezTo>
                      <a:pt x="1357" y="2800"/>
                      <a:pt x="1381" y="2807"/>
                      <a:pt x="1402" y="2806"/>
                    </a:cubicBezTo>
                    <a:cubicBezTo>
                      <a:pt x="1410" y="2807"/>
                      <a:pt x="1399" y="2806"/>
                      <a:pt x="1402" y="2806"/>
                    </a:cubicBezTo>
                    <a:close/>
                    <a:moveTo>
                      <a:pt x="332" y="618"/>
                    </a:moveTo>
                    <a:cubicBezTo>
                      <a:pt x="332" y="632"/>
                      <a:pt x="346" y="642"/>
                      <a:pt x="351" y="654"/>
                    </a:cubicBezTo>
                    <a:cubicBezTo>
                      <a:pt x="355" y="666"/>
                      <a:pt x="367" y="676"/>
                      <a:pt x="374" y="687"/>
                    </a:cubicBezTo>
                    <a:cubicBezTo>
                      <a:pt x="381" y="697"/>
                      <a:pt x="387" y="708"/>
                      <a:pt x="397" y="698"/>
                    </a:cubicBezTo>
                    <a:cubicBezTo>
                      <a:pt x="406" y="688"/>
                      <a:pt x="419" y="677"/>
                      <a:pt x="430" y="670"/>
                    </a:cubicBezTo>
                    <a:cubicBezTo>
                      <a:pt x="443" y="663"/>
                      <a:pt x="453" y="652"/>
                      <a:pt x="465" y="645"/>
                    </a:cubicBezTo>
                    <a:cubicBezTo>
                      <a:pt x="470" y="642"/>
                      <a:pt x="498" y="633"/>
                      <a:pt x="498" y="628"/>
                    </a:cubicBezTo>
                    <a:cubicBezTo>
                      <a:pt x="497" y="616"/>
                      <a:pt x="501" y="541"/>
                      <a:pt x="502" y="540"/>
                    </a:cubicBezTo>
                    <a:cubicBezTo>
                      <a:pt x="499" y="539"/>
                      <a:pt x="483" y="511"/>
                      <a:pt x="485" y="508"/>
                    </a:cubicBezTo>
                    <a:cubicBezTo>
                      <a:pt x="486" y="506"/>
                      <a:pt x="472" y="487"/>
                      <a:pt x="469" y="484"/>
                    </a:cubicBezTo>
                    <a:cubicBezTo>
                      <a:pt x="465" y="480"/>
                      <a:pt x="460" y="467"/>
                      <a:pt x="454" y="473"/>
                    </a:cubicBezTo>
                    <a:cubicBezTo>
                      <a:pt x="452" y="475"/>
                      <a:pt x="430" y="464"/>
                      <a:pt x="425" y="463"/>
                    </a:cubicBezTo>
                    <a:cubicBezTo>
                      <a:pt x="411" y="459"/>
                      <a:pt x="379" y="448"/>
                      <a:pt x="394" y="472"/>
                    </a:cubicBezTo>
                    <a:cubicBezTo>
                      <a:pt x="406" y="492"/>
                      <a:pt x="436" y="490"/>
                      <a:pt x="442" y="514"/>
                    </a:cubicBezTo>
                    <a:cubicBezTo>
                      <a:pt x="444" y="525"/>
                      <a:pt x="443" y="536"/>
                      <a:pt x="446" y="546"/>
                    </a:cubicBezTo>
                    <a:cubicBezTo>
                      <a:pt x="447" y="551"/>
                      <a:pt x="457" y="566"/>
                      <a:pt x="444" y="565"/>
                    </a:cubicBezTo>
                    <a:cubicBezTo>
                      <a:pt x="432" y="564"/>
                      <a:pt x="439" y="553"/>
                      <a:pt x="424" y="562"/>
                    </a:cubicBezTo>
                    <a:cubicBezTo>
                      <a:pt x="415" y="567"/>
                      <a:pt x="408" y="573"/>
                      <a:pt x="399" y="578"/>
                    </a:cubicBezTo>
                    <a:cubicBezTo>
                      <a:pt x="377" y="592"/>
                      <a:pt x="354" y="604"/>
                      <a:pt x="332" y="618"/>
                    </a:cubicBezTo>
                    <a:cubicBezTo>
                      <a:pt x="332" y="619"/>
                      <a:pt x="337" y="615"/>
                      <a:pt x="332" y="618"/>
                    </a:cubicBezTo>
                    <a:close/>
                    <a:moveTo>
                      <a:pt x="1538" y="1482"/>
                    </a:moveTo>
                    <a:cubicBezTo>
                      <a:pt x="1534" y="1488"/>
                      <a:pt x="1528" y="1486"/>
                      <a:pt x="1524" y="1490"/>
                    </a:cubicBezTo>
                    <a:cubicBezTo>
                      <a:pt x="1522" y="1493"/>
                      <a:pt x="1523" y="1512"/>
                      <a:pt x="1524" y="1515"/>
                    </a:cubicBezTo>
                    <a:cubicBezTo>
                      <a:pt x="1527" y="1523"/>
                      <a:pt x="1524" y="1537"/>
                      <a:pt x="1525" y="1546"/>
                    </a:cubicBezTo>
                    <a:cubicBezTo>
                      <a:pt x="1525" y="1555"/>
                      <a:pt x="1526" y="1563"/>
                      <a:pt x="1525" y="1572"/>
                    </a:cubicBezTo>
                    <a:cubicBezTo>
                      <a:pt x="1523" y="1589"/>
                      <a:pt x="1525" y="1609"/>
                      <a:pt x="1526" y="1626"/>
                    </a:cubicBezTo>
                    <a:cubicBezTo>
                      <a:pt x="1526" y="1625"/>
                      <a:pt x="1527" y="1650"/>
                      <a:pt x="1532" y="1639"/>
                    </a:cubicBezTo>
                    <a:cubicBezTo>
                      <a:pt x="1535" y="1633"/>
                      <a:pt x="1539" y="1622"/>
                      <a:pt x="1537" y="1615"/>
                    </a:cubicBezTo>
                    <a:cubicBezTo>
                      <a:pt x="1534" y="1604"/>
                      <a:pt x="1537" y="1542"/>
                      <a:pt x="1551" y="1544"/>
                    </a:cubicBezTo>
                    <a:cubicBezTo>
                      <a:pt x="1553" y="1544"/>
                      <a:pt x="1547" y="1588"/>
                      <a:pt x="1547" y="1593"/>
                    </a:cubicBezTo>
                    <a:cubicBezTo>
                      <a:pt x="1546" y="1603"/>
                      <a:pt x="1548" y="1614"/>
                      <a:pt x="1547" y="1625"/>
                    </a:cubicBezTo>
                    <a:cubicBezTo>
                      <a:pt x="1547" y="1628"/>
                      <a:pt x="1538" y="1646"/>
                      <a:pt x="1539" y="1648"/>
                    </a:cubicBezTo>
                    <a:cubicBezTo>
                      <a:pt x="1548" y="1656"/>
                      <a:pt x="1565" y="1619"/>
                      <a:pt x="1567" y="1615"/>
                    </a:cubicBezTo>
                    <a:cubicBezTo>
                      <a:pt x="1580" y="1594"/>
                      <a:pt x="1587" y="1579"/>
                      <a:pt x="1586" y="1555"/>
                    </a:cubicBezTo>
                    <a:cubicBezTo>
                      <a:pt x="1585" y="1545"/>
                      <a:pt x="1585" y="1534"/>
                      <a:pt x="1586" y="1525"/>
                    </a:cubicBezTo>
                    <a:cubicBezTo>
                      <a:pt x="1587" y="1518"/>
                      <a:pt x="1591" y="1501"/>
                      <a:pt x="1587" y="1495"/>
                    </a:cubicBezTo>
                    <a:cubicBezTo>
                      <a:pt x="1582" y="1487"/>
                      <a:pt x="1585" y="1484"/>
                      <a:pt x="1572" y="1484"/>
                    </a:cubicBezTo>
                    <a:cubicBezTo>
                      <a:pt x="1560" y="1484"/>
                      <a:pt x="1550" y="1479"/>
                      <a:pt x="1538" y="1482"/>
                    </a:cubicBezTo>
                    <a:cubicBezTo>
                      <a:pt x="1537" y="1483"/>
                      <a:pt x="1545" y="1480"/>
                      <a:pt x="1538" y="1482"/>
                    </a:cubicBezTo>
                    <a:close/>
                    <a:moveTo>
                      <a:pt x="1257" y="470"/>
                    </a:moveTo>
                    <a:cubicBezTo>
                      <a:pt x="1252" y="470"/>
                      <a:pt x="1238" y="477"/>
                      <a:pt x="1232" y="480"/>
                    </a:cubicBezTo>
                    <a:cubicBezTo>
                      <a:pt x="1220" y="483"/>
                      <a:pt x="1210" y="485"/>
                      <a:pt x="1197" y="486"/>
                    </a:cubicBezTo>
                    <a:cubicBezTo>
                      <a:pt x="1176" y="488"/>
                      <a:pt x="1156" y="486"/>
                      <a:pt x="1135" y="485"/>
                    </a:cubicBezTo>
                    <a:cubicBezTo>
                      <a:pt x="1125" y="484"/>
                      <a:pt x="1096" y="469"/>
                      <a:pt x="1088" y="472"/>
                    </a:cubicBezTo>
                    <a:cubicBezTo>
                      <a:pt x="1088" y="472"/>
                      <a:pt x="1079" y="490"/>
                      <a:pt x="1079" y="491"/>
                    </a:cubicBezTo>
                    <a:cubicBezTo>
                      <a:pt x="1076" y="497"/>
                      <a:pt x="1095" y="500"/>
                      <a:pt x="1097" y="500"/>
                    </a:cubicBezTo>
                    <a:cubicBezTo>
                      <a:pt x="1112" y="505"/>
                      <a:pt x="1130" y="508"/>
                      <a:pt x="1145" y="511"/>
                    </a:cubicBezTo>
                    <a:cubicBezTo>
                      <a:pt x="1161" y="515"/>
                      <a:pt x="1182" y="516"/>
                      <a:pt x="1199" y="515"/>
                    </a:cubicBezTo>
                    <a:cubicBezTo>
                      <a:pt x="1219" y="514"/>
                      <a:pt x="1242" y="514"/>
                      <a:pt x="1259" y="504"/>
                    </a:cubicBezTo>
                    <a:cubicBezTo>
                      <a:pt x="1265" y="501"/>
                      <a:pt x="1272" y="497"/>
                      <a:pt x="1265" y="491"/>
                    </a:cubicBezTo>
                    <a:cubicBezTo>
                      <a:pt x="1260" y="486"/>
                      <a:pt x="1262" y="475"/>
                      <a:pt x="1257" y="470"/>
                    </a:cubicBezTo>
                    <a:cubicBezTo>
                      <a:pt x="1257" y="470"/>
                      <a:pt x="1258" y="471"/>
                      <a:pt x="1257" y="470"/>
                    </a:cubicBezTo>
                    <a:close/>
                    <a:moveTo>
                      <a:pt x="1128" y="2716"/>
                    </a:moveTo>
                    <a:cubicBezTo>
                      <a:pt x="1122" y="2719"/>
                      <a:pt x="1124" y="2731"/>
                      <a:pt x="1121" y="2737"/>
                    </a:cubicBezTo>
                    <a:cubicBezTo>
                      <a:pt x="1115" y="2747"/>
                      <a:pt x="1113" y="2759"/>
                      <a:pt x="1107" y="2769"/>
                    </a:cubicBezTo>
                    <a:cubicBezTo>
                      <a:pt x="1096" y="2792"/>
                      <a:pt x="1082" y="2814"/>
                      <a:pt x="1056" y="2818"/>
                    </a:cubicBezTo>
                    <a:cubicBezTo>
                      <a:pt x="1028" y="2824"/>
                      <a:pt x="1005" y="2822"/>
                      <a:pt x="978" y="2814"/>
                    </a:cubicBezTo>
                    <a:cubicBezTo>
                      <a:pt x="964" y="2811"/>
                      <a:pt x="950" y="2806"/>
                      <a:pt x="940" y="2796"/>
                    </a:cubicBezTo>
                    <a:cubicBezTo>
                      <a:pt x="937" y="2793"/>
                      <a:pt x="919" y="2772"/>
                      <a:pt x="919" y="2772"/>
                    </a:cubicBezTo>
                    <a:cubicBezTo>
                      <a:pt x="913" y="2778"/>
                      <a:pt x="925" y="2800"/>
                      <a:pt x="929" y="2805"/>
                    </a:cubicBezTo>
                    <a:cubicBezTo>
                      <a:pt x="937" y="2818"/>
                      <a:pt x="949" y="2826"/>
                      <a:pt x="962" y="2832"/>
                    </a:cubicBezTo>
                    <a:cubicBezTo>
                      <a:pt x="986" y="2843"/>
                      <a:pt x="1021" y="2843"/>
                      <a:pt x="1046" y="2839"/>
                    </a:cubicBezTo>
                    <a:cubicBezTo>
                      <a:pt x="1073" y="2834"/>
                      <a:pt x="1098" y="2823"/>
                      <a:pt x="1112" y="2797"/>
                    </a:cubicBezTo>
                    <a:cubicBezTo>
                      <a:pt x="1125" y="2770"/>
                      <a:pt x="1127" y="2745"/>
                      <a:pt x="1128" y="2716"/>
                    </a:cubicBezTo>
                    <a:cubicBezTo>
                      <a:pt x="1127" y="2716"/>
                      <a:pt x="1128" y="2719"/>
                      <a:pt x="1128" y="2716"/>
                    </a:cubicBezTo>
                    <a:close/>
                    <a:moveTo>
                      <a:pt x="351" y="470"/>
                    </a:moveTo>
                    <a:cubicBezTo>
                      <a:pt x="357" y="460"/>
                      <a:pt x="354" y="449"/>
                      <a:pt x="369" y="445"/>
                    </a:cubicBezTo>
                    <a:cubicBezTo>
                      <a:pt x="384" y="441"/>
                      <a:pt x="389" y="448"/>
                      <a:pt x="402" y="451"/>
                    </a:cubicBezTo>
                    <a:cubicBezTo>
                      <a:pt x="416" y="454"/>
                      <a:pt x="392" y="425"/>
                      <a:pt x="387" y="429"/>
                    </a:cubicBezTo>
                    <a:cubicBezTo>
                      <a:pt x="373" y="438"/>
                      <a:pt x="356" y="445"/>
                      <a:pt x="342" y="452"/>
                    </a:cubicBezTo>
                    <a:cubicBezTo>
                      <a:pt x="315" y="467"/>
                      <a:pt x="291" y="486"/>
                      <a:pt x="264" y="500"/>
                    </a:cubicBezTo>
                    <a:cubicBezTo>
                      <a:pt x="254" y="506"/>
                      <a:pt x="272" y="515"/>
                      <a:pt x="273" y="524"/>
                    </a:cubicBezTo>
                    <a:cubicBezTo>
                      <a:pt x="274" y="529"/>
                      <a:pt x="292" y="550"/>
                      <a:pt x="295" y="549"/>
                    </a:cubicBezTo>
                    <a:cubicBezTo>
                      <a:pt x="295" y="537"/>
                      <a:pt x="298" y="534"/>
                      <a:pt x="306" y="526"/>
                    </a:cubicBezTo>
                    <a:cubicBezTo>
                      <a:pt x="310" y="522"/>
                      <a:pt x="311" y="509"/>
                      <a:pt x="314" y="503"/>
                    </a:cubicBezTo>
                    <a:cubicBezTo>
                      <a:pt x="319" y="493"/>
                      <a:pt x="326" y="500"/>
                      <a:pt x="327" y="488"/>
                    </a:cubicBezTo>
                    <a:cubicBezTo>
                      <a:pt x="328" y="475"/>
                      <a:pt x="340" y="469"/>
                      <a:pt x="351" y="470"/>
                    </a:cubicBezTo>
                    <a:cubicBezTo>
                      <a:pt x="352" y="469"/>
                      <a:pt x="349" y="470"/>
                      <a:pt x="351" y="470"/>
                    </a:cubicBezTo>
                    <a:close/>
                    <a:moveTo>
                      <a:pt x="1392" y="2812"/>
                    </a:moveTo>
                    <a:cubicBezTo>
                      <a:pt x="1381" y="2811"/>
                      <a:pt x="1370" y="2809"/>
                      <a:pt x="1359" y="2805"/>
                    </a:cubicBezTo>
                    <a:cubicBezTo>
                      <a:pt x="1357" y="2805"/>
                      <a:pt x="1330" y="2789"/>
                      <a:pt x="1331" y="2788"/>
                    </a:cubicBezTo>
                    <a:cubicBezTo>
                      <a:pt x="1327" y="2792"/>
                      <a:pt x="1339" y="2810"/>
                      <a:pt x="1342" y="2813"/>
                    </a:cubicBezTo>
                    <a:cubicBezTo>
                      <a:pt x="1348" y="2824"/>
                      <a:pt x="1362" y="2824"/>
                      <a:pt x="1372" y="2827"/>
                    </a:cubicBezTo>
                    <a:cubicBezTo>
                      <a:pt x="1384" y="2829"/>
                      <a:pt x="1397" y="2833"/>
                      <a:pt x="1409" y="2833"/>
                    </a:cubicBezTo>
                    <a:cubicBezTo>
                      <a:pt x="1421" y="2833"/>
                      <a:pt x="1431" y="2828"/>
                      <a:pt x="1442" y="2825"/>
                    </a:cubicBezTo>
                    <a:cubicBezTo>
                      <a:pt x="1465" y="2820"/>
                      <a:pt x="1493" y="2803"/>
                      <a:pt x="1501" y="2780"/>
                    </a:cubicBezTo>
                    <a:cubicBezTo>
                      <a:pt x="1506" y="2767"/>
                      <a:pt x="1511" y="2753"/>
                      <a:pt x="1517" y="2739"/>
                    </a:cubicBezTo>
                    <a:cubicBezTo>
                      <a:pt x="1518" y="2737"/>
                      <a:pt x="1529" y="2700"/>
                      <a:pt x="1526" y="2701"/>
                    </a:cubicBezTo>
                    <a:cubicBezTo>
                      <a:pt x="1525" y="2701"/>
                      <a:pt x="1514" y="2738"/>
                      <a:pt x="1512" y="2742"/>
                    </a:cubicBezTo>
                    <a:cubicBezTo>
                      <a:pt x="1506" y="2757"/>
                      <a:pt x="1501" y="2772"/>
                      <a:pt x="1490" y="2784"/>
                    </a:cubicBezTo>
                    <a:cubicBezTo>
                      <a:pt x="1467" y="2810"/>
                      <a:pt x="1424" y="2808"/>
                      <a:pt x="1392" y="2812"/>
                    </a:cubicBezTo>
                    <a:cubicBezTo>
                      <a:pt x="1390" y="2812"/>
                      <a:pt x="1396" y="2812"/>
                      <a:pt x="1392" y="2812"/>
                    </a:cubicBezTo>
                    <a:close/>
                    <a:moveTo>
                      <a:pt x="336" y="489"/>
                    </a:moveTo>
                    <a:cubicBezTo>
                      <a:pt x="343" y="508"/>
                      <a:pt x="381" y="545"/>
                      <a:pt x="402" y="533"/>
                    </a:cubicBezTo>
                    <a:cubicBezTo>
                      <a:pt x="412" y="527"/>
                      <a:pt x="385" y="512"/>
                      <a:pt x="382" y="508"/>
                    </a:cubicBezTo>
                    <a:cubicBezTo>
                      <a:pt x="375" y="500"/>
                      <a:pt x="365" y="479"/>
                      <a:pt x="354" y="476"/>
                    </a:cubicBezTo>
                    <a:cubicBezTo>
                      <a:pt x="351" y="480"/>
                      <a:pt x="350" y="480"/>
                      <a:pt x="345" y="480"/>
                    </a:cubicBezTo>
                    <a:cubicBezTo>
                      <a:pt x="337" y="479"/>
                      <a:pt x="339" y="483"/>
                      <a:pt x="336" y="489"/>
                    </a:cubicBezTo>
                    <a:cubicBezTo>
                      <a:pt x="337" y="492"/>
                      <a:pt x="337" y="486"/>
                      <a:pt x="336" y="489"/>
                    </a:cubicBezTo>
                    <a:close/>
                    <a:moveTo>
                      <a:pt x="367" y="557"/>
                    </a:moveTo>
                    <a:cubicBezTo>
                      <a:pt x="386" y="547"/>
                      <a:pt x="368" y="537"/>
                      <a:pt x="358" y="529"/>
                    </a:cubicBezTo>
                    <a:cubicBezTo>
                      <a:pt x="345" y="519"/>
                      <a:pt x="342" y="512"/>
                      <a:pt x="330" y="502"/>
                    </a:cubicBezTo>
                    <a:cubicBezTo>
                      <a:pt x="327" y="506"/>
                      <a:pt x="319" y="506"/>
                      <a:pt x="319" y="513"/>
                    </a:cubicBezTo>
                    <a:cubicBezTo>
                      <a:pt x="319" y="523"/>
                      <a:pt x="317" y="525"/>
                      <a:pt x="326" y="533"/>
                    </a:cubicBezTo>
                    <a:cubicBezTo>
                      <a:pt x="336" y="543"/>
                      <a:pt x="353" y="556"/>
                      <a:pt x="367" y="557"/>
                    </a:cubicBezTo>
                    <a:cubicBezTo>
                      <a:pt x="372" y="555"/>
                      <a:pt x="365" y="557"/>
                      <a:pt x="367" y="557"/>
                    </a:cubicBezTo>
                    <a:close/>
                    <a:moveTo>
                      <a:pt x="376" y="454"/>
                    </a:moveTo>
                    <a:cubicBezTo>
                      <a:pt x="347" y="454"/>
                      <a:pt x="373" y="478"/>
                      <a:pt x="380" y="487"/>
                    </a:cubicBezTo>
                    <a:cubicBezTo>
                      <a:pt x="390" y="501"/>
                      <a:pt x="400" y="511"/>
                      <a:pt x="417" y="517"/>
                    </a:cubicBezTo>
                    <a:cubicBezTo>
                      <a:pt x="420" y="518"/>
                      <a:pt x="432" y="519"/>
                      <a:pt x="428" y="512"/>
                    </a:cubicBezTo>
                    <a:cubicBezTo>
                      <a:pt x="423" y="502"/>
                      <a:pt x="414" y="500"/>
                      <a:pt x="404" y="496"/>
                    </a:cubicBezTo>
                    <a:cubicBezTo>
                      <a:pt x="385" y="487"/>
                      <a:pt x="380" y="474"/>
                      <a:pt x="376" y="454"/>
                    </a:cubicBezTo>
                    <a:cubicBezTo>
                      <a:pt x="373" y="454"/>
                      <a:pt x="376" y="457"/>
                      <a:pt x="376" y="454"/>
                    </a:cubicBezTo>
                    <a:close/>
                    <a:moveTo>
                      <a:pt x="989" y="320"/>
                    </a:moveTo>
                    <a:cubicBezTo>
                      <a:pt x="992" y="310"/>
                      <a:pt x="988" y="297"/>
                      <a:pt x="989" y="286"/>
                    </a:cubicBezTo>
                    <a:cubicBezTo>
                      <a:pt x="989" y="281"/>
                      <a:pt x="992" y="253"/>
                      <a:pt x="986" y="254"/>
                    </a:cubicBezTo>
                    <a:cubicBezTo>
                      <a:pt x="967" y="256"/>
                      <a:pt x="965" y="320"/>
                      <a:pt x="989" y="320"/>
                    </a:cubicBezTo>
                    <a:cubicBezTo>
                      <a:pt x="990" y="317"/>
                      <a:pt x="989" y="320"/>
                      <a:pt x="989" y="320"/>
                    </a:cubicBezTo>
                    <a:close/>
                    <a:moveTo>
                      <a:pt x="345" y="561"/>
                    </a:moveTo>
                    <a:cubicBezTo>
                      <a:pt x="338" y="556"/>
                      <a:pt x="324" y="551"/>
                      <a:pt x="319" y="543"/>
                    </a:cubicBezTo>
                    <a:cubicBezTo>
                      <a:pt x="311" y="529"/>
                      <a:pt x="302" y="537"/>
                      <a:pt x="305" y="550"/>
                    </a:cubicBezTo>
                    <a:cubicBezTo>
                      <a:pt x="306" y="554"/>
                      <a:pt x="311" y="554"/>
                      <a:pt x="314" y="555"/>
                    </a:cubicBezTo>
                    <a:cubicBezTo>
                      <a:pt x="318" y="560"/>
                      <a:pt x="315" y="564"/>
                      <a:pt x="321" y="568"/>
                    </a:cubicBezTo>
                    <a:cubicBezTo>
                      <a:pt x="333" y="575"/>
                      <a:pt x="346" y="580"/>
                      <a:pt x="345" y="561"/>
                    </a:cubicBezTo>
                    <a:cubicBezTo>
                      <a:pt x="345" y="561"/>
                      <a:pt x="345" y="563"/>
                      <a:pt x="345" y="561"/>
                    </a:cubicBezTo>
                    <a:close/>
                    <a:moveTo>
                      <a:pt x="1390" y="289"/>
                    </a:moveTo>
                    <a:cubicBezTo>
                      <a:pt x="1390" y="288"/>
                      <a:pt x="1386" y="252"/>
                      <a:pt x="1380" y="267"/>
                    </a:cubicBezTo>
                    <a:cubicBezTo>
                      <a:pt x="1375" y="279"/>
                      <a:pt x="1373" y="294"/>
                      <a:pt x="1372" y="307"/>
                    </a:cubicBezTo>
                    <a:cubicBezTo>
                      <a:pt x="1372" y="316"/>
                      <a:pt x="1365" y="330"/>
                      <a:pt x="1378" y="317"/>
                    </a:cubicBezTo>
                    <a:cubicBezTo>
                      <a:pt x="1386" y="310"/>
                      <a:pt x="1388" y="300"/>
                      <a:pt x="1390" y="289"/>
                    </a:cubicBezTo>
                    <a:cubicBezTo>
                      <a:pt x="1389" y="286"/>
                      <a:pt x="1390" y="289"/>
                      <a:pt x="1390" y="289"/>
                    </a:cubicBezTo>
                    <a:close/>
                    <a:moveTo>
                      <a:pt x="1526" y="2694"/>
                    </a:moveTo>
                    <a:cubicBezTo>
                      <a:pt x="1526" y="2694"/>
                      <a:pt x="1527" y="2697"/>
                      <a:pt x="1527" y="2695"/>
                    </a:cubicBezTo>
                    <a:cubicBezTo>
                      <a:pt x="1528" y="2692"/>
                      <a:pt x="1527" y="2691"/>
                      <a:pt x="1526" y="2694"/>
                    </a:cubicBezTo>
                    <a:cubicBezTo>
                      <a:pt x="1526" y="2694"/>
                      <a:pt x="1526" y="2694"/>
                      <a:pt x="1526" y="2694"/>
                    </a:cubicBezTo>
                    <a:close/>
                    <a:moveTo>
                      <a:pt x="1208" y="1582"/>
                    </a:moveTo>
                    <a:cubicBezTo>
                      <a:pt x="1208" y="1586"/>
                      <a:pt x="1208" y="1580"/>
                      <a:pt x="1208" y="1582"/>
                    </a:cubicBezTo>
                    <a:cubicBezTo>
                      <a:pt x="1208" y="1583"/>
                      <a:pt x="1208" y="1582"/>
                      <a:pt x="1208" y="1582"/>
                    </a:cubicBezTo>
                    <a:close/>
                    <a:moveTo>
                      <a:pt x="486" y="501"/>
                    </a:moveTo>
                    <a:cubicBezTo>
                      <a:pt x="487" y="501"/>
                      <a:pt x="487" y="501"/>
                      <a:pt x="486" y="501"/>
                    </a:cubicBezTo>
                    <a:close/>
                    <a:moveTo>
                      <a:pt x="1515" y="994"/>
                    </a:moveTo>
                    <a:cubicBezTo>
                      <a:pt x="1514" y="994"/>
                      <a:pt x="1514" y="994"/>
                      <a:pt x="1515" y="994"/>
                    </a:cubicBezTo>
                    <a:close/>
                    <a:moveTo>
                      <a:pt x="1519" y="1065"/>
                    </a:moveTo>
                    <a:cubicBezTo>
                      <a:pt x="1518" y="1064"/>
                      <a:pt x="1518" y="1066"/>
                      <a:pt x="1519" y="1065"/>
                    </a:cubicBezTo>
                    <a:cubicBezTo>
                      <a:pt x="1519" y="1065"/>
                      <a:pt x="1519" y="1065"/>
                      <a:pt x="1519" y="1065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89" name="Freeform 7"/>
              <p:cNvSpPr>
                <a:spLocks/>
              </p:cNvSpPr>
              <p:nvPr/>
            </p:nvSpPr>
            <p:spPr bwMode="auto">
              <a:xfrm>
                <a:off x="5065713" y="3524250"/>
                <a:ext cx="1362075" cy="2181225"/>
              </a:xfrm>
              <a:custGeom>
                <a:avLst/>
                <a:gdLst>
                  <a:gd name="T0" fmla="*/ 46 w 725"/>
                  <a:gd name="T1" fmla="*/ 1039 h 1162"/>
                  <a:gd name="T2" fmla="*/ 9 w 725"/>
                  <a:gd name="T3" fmla="*/ 838 h 1162"/>
                  <a:gd name="T4" fmla="*/ 7 w 725"/>
                  <a:gd name="T5" fmla="*/ 773 h 1162"/>
                  <a:gd name="T6" fmla="*/ 3 w 725"/>
                  <a:gd name="T7" fmla="*/ 629 h 1162"/>
                  <a:gd name="T8" fmla="*/ 3 w 725"/>
                  <a:gd name="T9" fmla="*/ 543 h 1162"/>
                  <a:gd name="T10" fmla="*/ 7 w 725"/>
                  <a:gd name="T11" fmla="*/ 480 h 1162"/>
                  <a:gd name="T12" fmla="*/ 24 w 725"/>
                  <a:gd name="T13" fmla="*/ 290 h 1162"/>
                  <a:gd name="T14" fmla="*/ 51 w 725"/>
                  <a:gd name="T15" fmla="*/ 78 h 1162"/>
                  <a:gd name="T16" fmla="*/ 72 w 725"/>
                  <a:gd name="T17" fmla="*/ 2 h 1162"/>
                  <a:gd name="T18" fmla="*/ 168 w 725"/>
                  <a:gd name="T19" fmla="*/ 8 h 1162"/>
                  <a:gd name="T20" fmla="*/ 469 w 725"/>
                  <a:gd name="T21" fmla="*/ 15 h 1162"/>
                  <a:gd name="T22" fmla="*/ 676 w 725"/>
                  <a:gd name="T23" fmla="*/ 18 h 1162"/>
                  <a:gd name="T24" fmla="*/ 676 w 725"/>
                  <a:gd name="T25" fmla="*/ 107 h 1162"/>
                  <a:gd name="T26" fmla="*/ 679 w 725"/>
                  <a:gd name="T27" fmla="*/ 168 h 1162"/>
                  <a:gd name="T28" fmla="*/ 679 w 725"/>
                  <a:gd name="T29" fmla="*/ 205 h 1162"/>
                  <a:gd name="T30" fmla="*/ 682 w 725"/>
                  <a:gd name="T31" fmla="*/ 266 h 1162"/>
                  <a:gd name="T32" fmla="*/ 687 w 725"/>
                  <a:gd name="T33" fmla="*/ 333 h 1162"/>
                  <a:gd name="T34" fmla="*/ 696 w 725"/>
                  <a:gd name="T35" fmla="*/ 443 h 1162"/>
                  <a:gd name="T36" fmla="*/ 700 w 725"/>
                  <a:gd name="T37" fmla="*/ 503 h 1162"/>
                  <a:gd name="T38" fmla="*/ 709 w 725"/>
                  <a:gd name="T39" fmla="*/ 595 h 1162"/>
                  <a:gd name="T40" fmla="*/ 718 w 725"/>
                  <a:gd name="T41" fmla="*/ 682 h 1162"/>
                  <a:gd name="T42" fmla="*/ 719 w 725"/>
                  <a:gd name="T43" fmla="*/ 992 h 1162"/>
                  <a:gd name="T44" fmla="*/ 691 w 725"/>
                  <a:gd name="T45" fmla="*/ 1134 h 1162"/>
                  <a:gd name="T46" fmla="*/ 620 w 725"/>
                  <a:gd name="T47" fmla="*/ 1145 h 1162"/>
                  <a:gd name="T48" fmla="*/ 538 w 725"/>
                  <a:gd name="T49" fmla="*/ 1159 h 1162"/>
                  <a:gd name="T50" fmla="*/ 477 w 725"/>
                  <a:gd name="T51" fmla="*/ 1155 h 1162"/>
                  <a:gd name="T52" fmla="*/ 435 w 725"/>
                  <a:gd name="T53" fmla="*/ 1094 h 1162"/>
                  <a:gd name="T54" fmla="*/ 415 w 725"/>
                  <a:gd name="T55" fmla="*/ 964 h 1162"/>
                  <a:gd name="T56" fmla="*/ 427 w 725"/>
                  <a:gd name="T57" fmla="*/ 487 h 1162"/>
                  <a:gd name="T58" fmla="*/ 414 w 725"/>
                  <a:gd name="T59" fmla="*/ 265 h 1162"/>
                  <a:gd name="T60" fmla="*/ 403 w 725"/>
                  <a:gd name="T61" fmla="*/ 126 h 1162"/>
                  <a:gd name="T62" fmla="*/ 362 w 725"/>
                  <a:gd name="T63" fmla="*/ 112 h 1162"/>
                  <a:gd name="T64" fmla="*/ 360 w 725"/>
                  <a:gd name="T65" fmla="*/ 162 h 1162"/>
                  <a:gd name="T66" fmla="*/ 359 w 725"/>
                  <a:gd name="T67" fmla="*/ 261 h 1162"/>
                  <a:gd name="T68" fmla="*/ 353 w 725"/>
                  <a:gd name="T69" fmla="*/ 671 h 1162"/>
                  <a:gd name="T70" fmla="*/ 346 w 725"/>
                  <a:gd name="T71" fmla="*/ 805 h 1162"/>
                  <a:gd name="T72" fmla="*/ 339 w 725"/>
                  <a:gd name="T73" fmla="*/ 1009 h 1162"/>
                  <a:gd name="T74" fmla="*/ 214 w 725"/>
                  <a:gd name="T75" fmla="*/ 1139 h 1162"/>
                  <a:gd name="T76" fmla="*/ 134 w 725"/>
                  <a:gd name="T77" fmla="*/ 1130 h 1162"/>
                  <a:gd name="T78" fmla="*/ 83 w 725"/>
                  <a:gd name="T79" fmla="*/ 1102 h 116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725" h="1162">
                    <a:moveTo>
                      <a:pt x="83" y="1102"/>
                    </a:moveTo>
                    <a:cubicBezTo>
                      <a:pt x="71" y="1115"/>
                      <a:pt x="48" y="1049"/>
                      <a:pt x="46" y="1039"/>
                    </a:cubicBezTo>
                    <a:cubicBezTo>
                      <a:pt x="40" y="1020"/>
                      <a:pt x="36" y="1001"/>
                      <a:pt x="30" y="982"/>
                    </a:cubicBezTo>
                    <a:cubicBezTo>
                      <a:pt x="15" y="936"/>
                      <a:pt x="18" y="885"/>
                      <a:pt x="9" y="838"/>
                    </a:cubicBezTo>
                    <a:cubicBezTo>
                      <a:pt x="8" y="830"/>
                      <a:pt x="12" y="820"/>
                      <a:pt x="9" y="813"/>
                    </a:cubicBezTo>
                    <a:cubicBezTo>
                      <a:pt x="6" y="803"/>
                      <a:pt x="6" y="783"/>
                      <a:pt x="7" y="773"/>
                    </a:cubicBezTo>
                    <a:cubicBezTo>
                      <a:pt x="10" y="748"/>
                      <a:pt x="0" y="720"/>
                      <a:pt x="5" y="694"/>
                    </a:cubicBezTo>
                    <a:cubicBezTo>
                      <a:pt x="8" y="675"/>
                      <a:pt x="4" y="648"/>
                      <a:pt x="3" y="629"/>
                    </a:cubicBezTo>
                    <a:cubicBezTo>
                      <a:pt x="2" y="616"/>
                      <a:pt x="1" y="602"/>
                      <a:pt x="4" y="589"/>
                    </a:cubicBezTo>
                    <a:cubicBezTo>
                      <a:pt x="6" y="578"/>
                      <a:pt x="6" y="554"/>
                      <a:pt x="3" y="543"/>
                    </a:cubicBezTo>
                    <a:cubicBezTo>
                      <a:pt x="1" y="535"/>
                      <a:pt x="4" y="520"/>
                      <a:pt x="4" y="512"/>
                    </a:cubicBezTo>
                    <a:cubicBezTo>
                      <a:pt x="5" y="503"/>
                      <a:pt x="3" y="488"/>
                      <a:pt x="7" y="480"/>
                    </a:cubicBezTo>
                    <a:cubicBezTo>
                      <a:pt x="4" y="460"/>
                      <a:pt x="8" y="438"/>
                      <a:pt x="10" y="418"/>
                    </a:cubicBezTo>
                    <a:cubicBezTo>
                      <a:pt x="13" y="375"/>
                      <a:pt x="20" y="333"/>
                      <a:pt x="24" y="290"/>
                    </a:cubicBezTo>
                    <a:cubicBezTo>
                      <a:pt x="29" y="240"/>
                      <a:pt x="34" y="189"/>
                      <a:pt x="42" y="139"/>
                    </a:cubicBezTo>
                    <a:cubicBezTo>
                      <a:pt x="46" y="119"/>
                      <a:pt x="48" y="98"/>
                      <a:pt x="51" y="78"/>
                    </a:cubicBezTo>
                    <a:cubicBezTo>
                      <a:pt x="53" y="63"/>
                      <a:pt x="47" y="34"/>
                      <a:pt x="55" y="22"/>
                    </a:cubicBezTo>
                    <a:cubicBezTo>
                      <a:pt x="64" y="8"/>
                      <a:pt x="49" y="0"/>
                      <a:pt x="72" y="2"/>
                    </a:cubicBezTo>
                    <a:cubicBezTo>
                      <a:pt x="82" y="2"/>
                      <a:pt x="92" y="5"/>
                      <a:pt x="102" y="5"/>
                    </a:cubicBezTo>
                    <a:cubicBezTo>
                      <a:pt x="124" y="6"/>
                      <a:pt x="146" y="6"/>
                      <a:pt x="168" y="8"/>
                    </a:cubicBezTo>
                    <a:cubicBezTo>
                      <a:pt x="221" y="13"/>
                      <a:pt x="274" y="9"/>
                      <a:pt x="327" y="12"/>
                    </a:cubicBezTo>
                    <a:cubicBezTo>
                      <a:pt x="374" y="15"/>
                      <a:pt x="422" y="16"/>
                      <a:pt x="469" y="15"/>
                    </a:cubicBezTo>
                    <a:cubicBezTo>
                      <a:pt x="519" y="15"/>
                      <a:pt x="569" y="20"/>
                      <a:pt x="619" y="16"/>
                    </a:cubicBezTo>
                    <a:cubicBezTo>
                      <a:pt x="626" y="16"/>
                      <a:pt x="677" y="13"/>
                      <a:pt x="676" y="18"/>
                    </a:cubicBezTo>
                    <a:cubicBezTo>
                      <a:pt x="675" y="39"/>
                      <a:pt x="675" y="62"/>
                      <a:pt x="678" y="82"/>
                    </a:cubicBezTo>
                    <a:cubicBezTo>
                      <a:pt x="679" y="90"/>
                      <a:pt x="676" y="99"/>
                      <a:pt x="676" y="107"/>
                    </a:cubicBezTo>
                    <a:cubicBezTo>
                      <a:pt x="676" y="117"/>
                      <a:pt x="680" y="127"/>
                      <a:pt x="679" y="136"/>
                    </a:cubicBezTo>
                    <a:cubicBezTo>
                      <a:pt x="678" y="147"/>
                      <a:pt x="677" y="157"/>
                      <a:pt x="679" y="168"/>
                    </a:cubicBezTo>
                    <a:cubicBezTo>
                      <a:pt x="679" y="172"/>
                      <a:pt x="675" y="181"/>
                      <a:pt x="678" y="185"/>
                    </a:cubicBezTo>
                    <a:cubicBezTo>
                      <a:pt x="681" y="189"/>
                      <a:pt x="680" y="201"/>
                      <a:pt x="679" y="205"/>
                    </a:cubicBezTo>
                    <a:cubicBezTo>
                      <a:pt x="678" y="210"/>
                      <a:pt x="680" y="224"/>
                      <a:pt x="681" y="230"/>
                    </a:cubicBezTo>
                    <a:cubicBezTo>
                      <a:pt x="684" y="242"/>
                      <a:pt x="681" y="254"/>
                      <a:pt x="682" y="266"/>
                    </a:cubicBezTo>
                    <a:cubicBezTo>
                      <a:pt x="684" y="278"/>
                      <a:pt x="688" y="292"/>
                      <a:pt x="686" y="304"/>
                    </a:cubicBezTo>
                    <a:cubicBezTo>
                      <a:pt x="685" y="310"/>
                      <a:pt x="685" y="327"/>
                      <a:pt x="687" y="333"/>
                    </a:cubicBezTo>
                    <a:cubicBezTo>
                      <a:pt x="694" y="350"/>
                      <a:pt x="688" y="375"/>
                      <a:pt x="692" y="393"/>
                    </a:cubicBezTo>
                    <a:cubicBezTo>
                      <a:pt x="695" y="409"/>
                      <a:pt x="690" y="428"/>
                      <a:pt x="696" y="443"/>
                    </a:cubicBezTo>
                    <a:cubicBezTo>
                      <a:pt x="699" y="452"/>
                      <a:pt x="696" y="464"/>
                      <a:pt x="697" y="474"/>
                    </a:cubicBezTo>
                    <a:cubicBezTo>
                      <a:pt x="699" y="484"/>
                      <a:pt x="700" y="493"/>
                      <a:pt x="700" y="503"/>
                    </a:cubicBezTo>
                    <a:cubicBezTo>
                      <a:pt x="700" y="521"/>
                      <a:pt x="701" y="547"/>
                      <a:pt x="706" y="564"/>
                    </a:cubicBezTo>
                    <a:cubicBezTo>
                      <a:pt x="708" y="573"/>
                      <a:pt x="708" y="585"/>
                      <a:pt x="709" y="595"/>
                    </a:cubicBezTo>
                    <a:cubicBezTo>
                      <a:pt x="709" y="604"/>
                      <a:pt x="713" y="617"/>
                      <a:pt x="712" y="626"/>
                    </a:cubicBezTo>
                    <a:cubicBezTo>
                      <a:pt x="709" y="643"/>
                      <a:pt x="716" y="666"/>
                      <a:pt x="718" y="682"/>
                    </a:cubicBezTo>
                    <a:cubicBezTo>
                      <a:pt x="724" y="727"/>
                      <a:pt x="725" y="771"/>
                      <a:pt x="724" y="817"/>
                    </a:cubicBezTo>
                    <a:cubicBezTo>
                      <a:pt x="724" y="875"/>
                      <a:pt x="718" y="934"/>
                      <a:pt x="719" y="992"/>
                    </a:cubicBezTo>
                    <a:cubicBezTo>
                      <a:pt x="719" y="1013"/>
                      <a:pt x="713" y="1035"/>
                      <a:pt x="712" y="1056"/>
                    </a:cubicBezTo>
                    <a:cubicBezTo>
                      <a:pt x="710" y="1078"/>
                      <a:pt x="709" y="1117"/>
                      <a:pt x="691" y="1134"/>
                    </a:cubicBezTo>
                    <a:cubicBezTo>
                      <a:pt x="682" y="1143"/>
                      <a:pt x="674" y="1151"/>
                      <a:pt x="661" y="1145"/>
                    </a:cubicBezTo>
                    <a:cubicBezTo>
                      <a:pt x="649" y="1139"/>
                      <a:pt x="632" y="1144"/>
                      <a:pt x="620" y="1145"/>
                    </a:cubicBezTo>
                    <a:cubicBezTo>
                      <a:pt x="607" y="1146"/>
                      <a:pt x="591" y="1150"/>
                      <a:pt x="580" y="1155"/>
                    </a:cubicBezTo>
                    <a:cubicBezTo>
                      <a:pt x="566" y="1155"/>
                      <a:pt x="552" y="1158"/>
                      <a:pt x="538" y="1159"/>
                    </a:cubicBezTo>
                    <a:cubicBezTo>
                      <a:pt x="526" y="1161"/>
                      <a:pt x="517" y="1162"/>
                      <a:pt x="505" y="1161"/>
                    </a:cubicBezTo>
                    <a:cubicBezTo>
                      <a:pt x="498" y="1160"/>
                      <a:pt x="484" y="1152"/>
                      <a:pt x="477" y="1155"/>
                    </a:cubicBezTo>
                    <a:cubicBezTo>
                      <a:pt x="469" y="1157"/>
                      <a:pt x="453" y="1140"/>
                      <a:pt x="450" y="1133"/>
                    </a:cubicBezTo>
                    <a:cubicBezTo>
                      <a:pt x="443" y="1121"/>
                      <a:pt x="439" y="1107"/>
                      <a:pt x="435" y="1094"/>
                    </a:cubicBezTo>
                    <a:cubicBezTo>
                      <a:pt x="429" y="1074"/>
                      <a:pt x="420" y="1053"/>
                      <a:pt x="419" y="1033"/>
                    </a:cubicBezTo>
                    <a:cubicBezTo>
                      <a:pt x="418" y="1010"/>
                      <a:pt x="417" y="987"/>
                      <a:pt x="415" y="964"/>
                    </a:cubicBezTo>
                    <a:cubicBezTo>
                      <a:pt x="410" y="855"/>
                      <a:pt x="423" y="746"/>
                      <a:pt x="423" y="636"/>
                    </a:cubicBezTo>
                    <a:cubicBezTo>
                      <a:pt x="423" y="587"/>
                      <a:pt x="426" y="536"/>
                      <a:pt x="427" y="487"/>
                    </a:cubicBezTo>
                    <a:cubicBezTo>
                      <a:pt x="428" y="434"/>
                      <a:pt x="423" y="382"/>
                      <a:pt x="421" y="330"/>
                    </a:cubicBezTo>
                    <a:cubicBezTo>
                      <a:pt x="420" y="308"/>
                      <a:pt x="417" y="286"/>
                      <a:pt x="414" y="265"/>
                    </a:cubicBezTo>
                    <a:cubicBezTo>
                      <a:pt x="410" y="243"/>
                      <a:pt x="404" y="212"/>
                      <a:pt x="407" y="191"/>
                    </a:cubicBezTo>
                    <a:cubicBezTo>
                      <a:pt x="410" y="171"/>
                      <a:pt x="406" y="145"/>
                      <a:pt x="403" y="126"/>
                    </a:cubicBezTo>
                    <a:cubicBezTo>
                      <a:pt x="400" y="109"/>
                      <a:pt x="402" y="63"/>
                      <a:pt x="378" y="61"/>
                    </a:cubicBezTo>
                    <a:cubicBezTo>
                      <a:pt x="360" y="58"/>
                      <a:pt x="364" y="102"/>
                      <a:pt x="362" y="112"/>
                    </a:cubicBezTo>
                    <a:cubicBezTo>
                      <a:pt x="361" y="120"/>
                      <a:pt x="364" y="129"/>
                      <a:pt x="361" y="137"/>
                    </a:cubicBezTo>
                    <a:cubicBezTo>
                      <a:pt x="360" y="141"/>
                      <a:pt x="364" y="159"/>
                      <a:pt x="360" y="162"/>
                    </a:cubicBezTo>
                    <a:cubicBezTo>
                      <a:pt x="359" y="164"/>
                      <a:pt x="359" y="200"/>
                      <a:pt x="359" y="203"/>
                    </a:cubicBezTo>
                    <a:cubicBezTo>
                      <a:pt x="360" y="221"/>
                      <a:pt x="357" y="242"/>
                      <a:pt x="359" y="261"/>
                    </a:cubicBezTo>
                    <a:cubicBezTo>
                      <a:pt x="365" y="348"/>
                      <a:pt x="356" y="435"/>
                      <a:pt x="356" y="521"/>
                    </a:cubicBezTo>
                    <a:cubicBezTo>
                      <a:pt x="355" y="571"/>
                      <a:pt x="356" y="621"/>
                      <a:pt x="353" y="671"/>
                    </a:cubicBezTo>
                    <a:cubicBezTo>
                      <a:pt x="352" y="693"/>
                      <a:pt x="352" y="715"/>
                      <a:pt x="350" y="738"/>
                    </a:cubicBezTo>
                    <a:cubicBezTo>
                      <a:pt x="348" y="759"/>
                      <a:pt x="350" y="784"/>
                      <a:pt x="346" y="805"/>
                    </a:cubicBezTo>
                    <a:cubicBezTo>
                      <a:pt x="337" y="849"/>
                      <a:pt x="349" y="898"/>
                      <a:pt x="345" y="943"/>
                    </a:cubicBezTo>
                    <a:cubicBezTo>
                      <a:pt x="344" y="965"/>
                      <a:pt x="340" y="987"/>
                      <a:pt x="339" y="1009"/>
                    </a:cubicBezTo>
                    <a:cubicBezTo>
                      <a:pt x="337" y="1036"/>
                      <a:pt x="334" y="1069"/>
                      <a:pt x="325" y="1094"/>
                    </a:cubicBezTo>
                    <a:cubicBezTo>
                      <a:pt x="308" y="1142"/>
                      <a:pt x="257" y="1155"/>
                      <a:pt x="214" y="1139"/>
                    </a:cubicBezTo>
                    <a:cubicBezTo>
                      <a:pt x="200" y="1134"/>
                      <a:pt x="188" y="1129"/>
                      <a:pt x="174" y="1127"/>
                    </a:cubicBezTo>
                    <a:cubicBezTo>
                      <a:pt x="160" y="1125"/>
                      <a:pt x="147" y="1130"/>
                      <a:pt x="134" y="1130"/>
                    </a:cubicBezTo>
                    <a:cubicBezTo>
                      <a:pt x="117" y="1129"/>
                      <a:pt x="95" y="1112"/>
                      <a:pt x="83" y="1102"/>
                    </a:cubicBezTo>
                    <a:cubicBezTo>
                      <a:pt x="82" y="1103"/>
                      <a:pt x="85" y="1103"/>
                      <a:pt x="83" y="1102"/>
                    </a:cubicBezTo>
                    <a:close/>
                  </a:path>
                </a:pathLst>
              </a:custGeom>
              <a:grpFill/>
              <a:ln>
                <a:solidFill>
                  <a:schemeClr val="tx1"/>
                </a:solidFill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90" name="Freeform 8"/>
              <p:cNvSpPr>
                <a:spLocks noEditPoints="1"/>
              </p:cNvSpPr>
              <p:nvPr/>
            </p:nvSpPr>
            <p:spPr bwMode="auto">
              <a:xfrm>
                <a:off x="4214813" y="1600200"/>
                <a:ext cx="1514475" cy="1933575"/>
              </a:xfrm>
              <a:custGeom>
                <a:avLst/>
                <a:gdLst>
                  <a:gd name="T0" fmla="*/ 110 w 806"/>
                  <a:gd name="T1" fmla="*/ 512 h 1030"/>
                  <a:gd name="T2" fmla="*/ 21 w 806"/>
                  <a:gd name="T3" fmla="*/ 343 h 1030"/>
                  <a:gd name="T4" fmla="*/ 18 w 806"/>
                  <a:gd name="T5" fmla="*/ 252 h 1030"/>
                  <a:gd name="T6" fmla="*/ 108 w 806"/>
                  <a:gd name="T7" fmla="*/ 188 h 1030"/>
                  <a:gd name="T8" fmla="*/ 209 w 806"/>
                  <a:gd name="T9" fmla="*/ 229 h 1030"/>
                  <a:gd name="T10" fmla="*/ 271 w 806"/>
                  <a:gd name="T11" fmla="*/ 328 h 1030"/>
                  <a:gd name="T12" fmla="*/ 296 w 806"/>
                  <a:gd name="T13" fmla="*/ 376 h 1030"/>
                  <a:gd name="T14" fmla="*/ 306 w 806"/>
                  <a:gd name="T15" fmla="*/ 332 h 1030"/>
                  <a:gd name="T16" fmla="*/ 348 w 806"/>
                  <a:gd name="T17" fmla="*/ 284 h 1030"/>
                  <a:gd name="T18" fmla="*/ 417 w 806"/>
                  <a:gd name="T19" fmla="*/ 218 h 1030"/>
                  <a:gd name="T20" fmla="*/ 468 w 806"/>
                  <a:gd name="T21" fmla="*/ 173 h 1030"/>
                  <a:gd name="T22" fmla="*/ 550 w 806"/>
                  <a:gd name="T23" fmla="*/ 118 h 1030"/>
                  <a:gd name="T24" fmla="*/ 686 w 806"/>
                  <a:gd name="T25" fmla="*/ 12 h 1030"/>
                  <a:gd name="T26" fmla="*/ 684 w 806"/>
                  <a:gd name="T27" fmla="*/ 36 h 1030"/>
                  <a:gd name="T28" fmla="*/ 674 w 806"/>
                  <a:gd name="T29" fmla="*/ 36 h 1030"/>
                  <a:gd name="T30" fmla="*/ 720 w 806"/>
                  <a:gd name="T31" fmla="*/ 58 h 1030"/>
                  <a:gd name="T32" fmla="*/ 800 w 806"/>
                  <a:gd name="T33" fmla="*/ 188 h 1030"/>
                  <a:gd name="T34" fmla="*/ 794 w 806"/>
                  <a:gd name="T35" fmla="*/ 470 h 1030"/>
                  <a:gd name="T36" fmla="*/ 784 w 806"/>
                  <a:gd name="T37" fmla="*/ 609 h 1030"/>
                  <a:gd name="T38" fmla="*/ 781 w 806"/>
                  <a:gd name="T39" fmla="*/ 851 h 1030"/>
                  <a:gd name="T40" fmla="*/ 780 w 806"/>
                  <a:gd name="T41" fmla="*/ 1005 h 1030"/>
                  <a:gd name="T42" fmla="*/ 734 w 806"/>
                  <a:gd name="T43" fmla="*/ 1029 h 1030"/>
                  <a:gd name="T44" fmla="*/ 475 w 806"/>
                  <a:gd name="T45" fmla="*/ 1010 h 1030"/>
                  <a:gd name="T46" fmla="*/ 461 w 806"/>
                  <a:gd name="T47" fmla="*/ 878 h 1030"/>
                  <a:gd name="T48" fmla="*/ 472 w 806"/>
                  <a:gd name="T49" fmla="*/ 754 h 1030"/>
                  <a:gd name="T50" fmla="*/ 492 w 806"/>
                  <a:gd name="T51" fmla="*/ 589 h 1030"/>
                  <a:gd name="T52" fmla="*/ 494 w 806"/>
                  <a:gd name="T53" fmla="*/ 524 h 1030"/>
                  <a:gd name="T54" fmla="*/ 496 w 806"/>
                  <a:gd name="T55" fmla="*/ 484 h 1030"/>
                  <a:gd name="T56" fmla="*/ 480 w 806"/>
                  <a:gd name="T57" fmla="*/ 482 h 1030"/>
                  <a:gd name="T58" fmla="*/ 383 w 806"/>
                  <a:gd name="T59" fmla="*/ 540 h 1030"/>
                  <a:gd name="T60" fmla="*/ 235 w 806"/>
                  <a:gd name="T61" fmla="*/ 596 h 1030"/>
                  <a:gd name="T62" fmla="*/ 159 w 806"/>
                  <a:gd name="T63" fmla="*/ 569 h 1030"/>
                  <a:gd name="T64" fmla="*/ 580 w 806"/>
                  <a:gd name="T65" fmla="*/ 667 h 1030"/>
                  <a:gd name="T66" fmla="*/ 547 w 806"/>
                  <a:gd name="T67" fmla="*/ 753 h 1030"/>
                  <a:gd name="T68" fmla="*/ 521 w 806"/>
                  <a:gd name="T69" fmla="*/ 822 h 1030"/>
                  <a:gd name="T70" fmla="*/ 498 w 806"/>
                  <a:gd name="T71" fmla="*/ 883 h 1030"/>
                  <a:gd name="T72" fmla="*/ 538 w 806"/>
                  <a:gd name="T73" fmla="*/ 918 h 1030"/>
                  <a:gd name="T74" fmla="*/ 603 w 806"/>
                  <a:gd name="T75" fmla="*/ 774 h 1030"/>
                  <a:gd name="T76" fmla="*/ 646 w 806"/>
                  <a:gd name="T77" fmla="*/ 656 h 1030"/>
                  <a:gd name="T78" fmla="*/ 595 w 806"/>
                  <a:gd name="T79" fmla="*/ 639 h 10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806" h="1030">
                    <a:moveTo>
                      <a:pt x="159" y="569"/>
                    </a:moveTo>
                    <a:cubicBezTo>
                      <a:pt x="139" y="553"/>
                      <a:pt x="124" y="534"/>
                      <a:pt x="110" y="512"/>
                    </a:cubicBezTo>
                    <a:cubicBezTo>
                      <a:pt x="100" y="494"/>
                      <a:pt x="86" y="477"/>
                      <a:pt x="77" y="457"/>
                    </a:cubicBezTo>
                    <a:cubicBezTo>
                      <a:pt x="59" y="418"/>
                      <a:pt x="34" y="384"/>
                      <a:pt x="21" y="343"/>
                    </a:cubicBezTo>
                    <a:cubicBezTo>
                      <a:pt x="13" y="320"/>
                      <a:pt x="5" y="299"/>
                      <a:pt x="1" y="274"/>
                    </a:cubicBezTo>
                    <a:cubicBezTo>
                      <a:pt x="0" y="269"/>
                      <a:pt x="15" y="255"/>
                      <a:pt x="18" y="252"/>
                    </a:cubicBezTo>
                    <a:cubicBezTo>
                      <a:pt x="29" y="241"/>
                      <a:pt x="41" y="231"/>
                      <a:pt x="54" y="223"/>
                    </a:cubicBezTo>
                    <a:cubicBezTo>
                      <a:pt x="70" y="212"/>
                      <a:pt x="88" y="192"/>
                      <a:pt x="108" y="188"/>
                    </a:cubicBezTo>
                    <a:cubicBezTo>
                      <a:pt x="125" y="184"/>
                      <a:pt x="148" y="157"/>
                      <a:pt x="163" y="176"/>
                    </a:cubicBezTo>
                    <a:cubicBezTo>
                      <a:pt x="177" y="195"/>
                      <a:pt x="195" y="210"/>
                      <a:pt x="209" y="229"/>
                    </a:cubicBezTo>
                    <a:cubicBezTo>
                      <a:pt x="224" y="249"/>
                      <a:pt x="236" y="272"/>
                      <a:pt x="249" y="293"/>
                    </a:cubicBezTo>
                    <a:cubicBezTo>
                      <a:pt x="256" y="305"/>
                      <a:pt x="264" y="316"/>
                      <a:pt x="271" y="328"/>
                    </a:cubicBezTo>
                    <a:cubicBezTo>
                      <a:pt x="274" y="334"/>
                      <a:pt x="277" y="346"/>
                      <a:pt x="281" y="351"/>
                    </a:cubicBezTo>
                    <a:cubicBezTo>
                      <a:pt x="284" y="355"/>
                      <a:pt x="292" y="376"/>
                      <a:pt x="296" y="376"/>
                    </a:cubicBezTo>
                    <a:cubicBezTo>
                      <a:pt x="309" y="378"/>
                      <a:pt x="296" y="358"/>
                      <a:pt x="296" y="356"/>
                    </a:cubicBezTo>
                    <a:cubicBezTo>
                      <a:pt x="291" y="345"/>
                      <a:pt x="298" y="341"/>
                      <a:pt x="306" y="332"/>
                    </a:cubicBezTo>
                    <a:cubicBezTo>
                      <a:pt x="313" y="324"/>
                      <a:pt x="318" y="312"/>
                      <a:pt x="326" y="306"/>
                    </a:cubicBezTo>
                    <a:cubicBezTo>
                      <a:pt x="334" y="299"/>
                      <a:pt x="340" y="290"/>
                      <a:pt x="348" y="284"/>
                    </a:cubicBezTo>
                    <a:cubicBezTo>
                      <a:pt x="357" y="277"/>
                      <a:pt x="365" y="262"/>
                      <a:pt x="375" y="258"/>
                    </a:cubicBezTo>
                    <a:cubicBezTo>
                      <a:pt x="384" y="243"/>
                      <a:pt x="404" y="229"/>
                      <a:pt x="417" y="218"/>
                    </a:cubicBezTo>
                    <a:cubicBezTo>
                      <a:pt x="426" y="212"/>
                      <a:pt x="435" y="203"/>
                      <a:pt x="442" y="195"/>
                    </a:cubicBezTo>
                    <a:cubicBezTo>
                      <a:pt x="448" y="189"/>
                      <a:pt x="460" y="176"/>
                      <a:pt x="468" y="173"/>
                    </a:cubicBezTo>
                    <a:cubicBezTo>
                      <a:pt x="479" y="169"/>
                      <a:pt x="494" y="155"/>
                      <a:pt x="502" y="148"/>
                    </a:cubicBezTo>
                    <a:cubicBezTo>
                      <a:pt x="516" y="135"/>
                      <a:pt x="534" y="128"/>
                      <a:pt x="550" y="118"/>
                    </a:cubicBezTo>
                    <a:cubicBezTo>
                      <a:pt x="585" y="96"/>
                      <a:pt x="641" y="92"/>
                      <a:pt x="655" y="46"/>
                    </a:cubicBezTo>
                    <a:cubicBezTo>
                      <a:pt x="657" y="38"/>
                      <a:pt x="674" y="0"/>
                      <a:pt x="686" y="12"/>
                    </a:cubicBezTo>
                    <a:cubicBezTo>
                      <a:pt x="691" y="17"/>
                      <a:pt x="695" y="21"/>
                      <a:pt x="690" y="29"/>
                    </a:cubicBezTo>
                    <a:cubicBezTo>
                      <a:pt x="692" y="26"/>
                      <a:pt x="687" y="40"/>
                      <a:pt x="684" y="36"/>
                    </a:cubicBezTo>
                    <a:cubicBezTo>
                      <a:pt x="681" y="33"/>
                      <a:pt x="675" y="26"/>
                      <a:pt x="671" y="25"/>
                    </a:cubicBezTo>
                    <a:cubicBezTo>
                      <a:pt x="661" y="23"/>
                      <a:pt x="675" y="37"/>
                      <a:pt x="674" y="36"/>
                    </a:cubicBezTo>
                    <a:cubicBezTo>
                      <a:pt x="679" y="40"/>
                      <a:pt x="683" y="50"/>
                      <a:pt x="689" y="48"/>
                    </a:cubicBezTo>
                    <a:cubicBezTo>
                      <a:pt x="699" y="54"/>
                      <a:pt x="709" y="56"/>
                      <a:pt x="720" y="58"/>
                    </a:cubicBezTo>
                    <a:cubicBezTo>
                      <a:pt x="728" y="59"/>
                      <a:pt x="799" y="74"/>
                      <a:pt x="799" y="73"/>
                    </a:cubicBezTo>
                    <a:cubicBezTo>
                      <a:pt x="798" y="111"/>
                      <a:pt x="802" y="150"/>
                      <a:pt x="800" y="188"/>
                    </a:cubicBezTo>
                    <a:cubicBezTo>
                      <a:pt x="798" y="234"/>
                      <a:pt x="806" y="281"/>
                      <a:pt x="800" y="327"/>
                    </a:cubicBezTo>
                    <a:cubicBezTo>
                      <a:pt x="793" y="374"/>
                      <a:pt x="796" y="423"/>
                      <a:pt x="794" y="470"/>
                    </a:cubicBezTo>
                    <a:cubicBezTo>
                      <a:pt x="793" y="490"/>
                      <a:pt x="792" y="511"/>
                      <a:pt x="789" y="532"/>
                    </a:cubicBezTo>
                    <a:cubicBezTo>
                      <a:pt x="786" y="555"/>
                      <a:pt x="780" y="586"/>
                      <a:pt x="784" y="609"/>
                    </a:cubicBezTo>
                    <a:cubicBezTo>
                      <a:pt x="777" y="661"/>
                      <a:pt x="788" y="715"/>
                      <a:pt x="781" y="767"/>
                    </a:cubicBezTo>
                    <a:cubicBezTo>
                      <a:pt x="784" y="795"/>
                      <a:pt x="779" y="823"/>
                      <a:pt x="781" y="851"/>
                    </a:cubicBezTo>
                    <a:cubicBezTo>
                      <a:pt x="782" y="877"/>
                      <a:pt x="783" y="905"/>
                      <a:pt x="781" y="931"/>
                    </a:cubicBezTo>
                    <a:cubicBezTo>
                      <a:pt x="778" y="955"/>
                      <a:pt x="780" y="980"/>
                      <a:pt x="780" y="1005"/>
                    </a:cubicBezTo>
                    <a:cubicBezTo>
                      <a:pt x="779" y="1018"/>
                      <a:pt x="782" y="1028"/>
                      <a:pt x="768" y="1027"/>
                    </a:cubicBezTo>
                    <a:cubicBezTo>
                      <a:pt x="757" y="1027"/>
                      <a:pt x="745" y="1030"/>
                      <a:pt x="734" y="1029"/>
                    </a:cubicBezTo>
                    <a:cubicBezTo>
                      <a:pt x="693" y="1023"/>
                      <a:pt x="649" y="1026"/>
                      <a:pt x="607" y="1024"/>
                    </a:cubicBezTo>
                    <a:cubicBezTo>
                      <a:pt x="562" y="1022"/>
                      <a:pt x="518" y="1020"/>
                      <a:pt x="475" y="1010"/>
                    </a:cubicBezTo>
                    <a:cubicBezTo>
                      <a:pt x="457" y="1006"/>
                      <a:pt x="463" y="969"/>
                      <a:pt x="462" y="954"/>
                    </a:cubicBezTo>
                    <a:cubicBezTo>
                      <a:pt x="460" y="930"/>
                      <a:pt x="458" y="903"/>
                      <a:pt x="461" y="878"/>
                    </a:cubicBezTo>
                    <a:cubicBezTo>
                      <a:pt x="464" y="862"/>
                      <a:pt x="464" y="845"/>
                      <a:pt x="466" y="829"/>
                    </a:cubicBezTo>
                    <a:cubicBezTo>
                      <a:pt x="467" y="805"/>
                      <a:pt x="474" y="778"/>
                      <a:pt x="472" y="754"/>
                    </a:cubicBezTo>
                    <a:cubicBezTo>
                      <a:pt x="468" y="718"/>
                      <a:pt x="488" y="682"/>
                      <a:pt x="486" y="646"/>
                    </a:cubicBezTo>
                    <a:cubicBezTo>
                      <a:pt x="484" y="628"/>
                      <a:pt x="497" y="607"/>
                      <a:pt x="492" y="589"/>
                    </a:cubicBezTo>
                    <a:cubicBezTo>
                      <a:pt x="496" y="583"/>
                      <a:pt x="494" y="569"/>
                      <a:pt x="495" y="561"/>
                    </a:cubicBezTo>
                    <a:cubicBezTo>
                      <a:pt x="496" y="549"/>
                      <a:pt x="492" y="536"/>
                      <a:pt x="494" y="524"/>
                    </a:cubicBezTo>
                    <a:cubicBezTo>
                      <a:pt x="494" y="514"/>
                      <a:pt x="494" y="501"/>
                      <a:pt x="493" y="492"/>
                    </a:cubicBezTo>
                    <a:cubicBezTo>
                      <a:pt x="492" y="488"/>
                      <a:pt x="496" y="487"/>
                      <a:pt x="496" y="484"/>
                    </a:cubicBezTo>
                    <a:cubicBezTo>
                      <a:pt x="496" y="482"/>
                      <a:pt x="491" y="478"/>
                      <a:pt x="491" y="476"/>
                    </a:cubicBezTo>
                    <a:cubicBezTo>
                      <a:pt x="481" y="454"/>
                      <a:pt x="479" y="482"/>
                      <a:pt x="480" y="482"/>
                    </a:cubicBezTo>
                    <a:cubicBezTo>
                      <a:pt x="468" y="487"/>
                      <a:pt x="457" y="498"/>
                      <a:pt x="446" y="505"/>
                    </a:cubicBezTo>
                    <a:cubicBezTo>
                      <a:pt x="426" y="518"/>
                      <a:pt x="402" y="526"/>
                      <a:pt x="383" y="540"/>
                    </a:cubicBezTo>
                    <a:cubicBezTo>
                      <a:pt x="362" y="557"/>
                      <a:pt x="333" y="571"/>
                      <a:pt x="308" y="580"/>
                    </a:cubicBezTo>
                    <a:cubicBezTo>
                      <a:pt x="284" y="590"/>
                      <a:pt x="261" y="595"/>
                      <a:pt x="235" y="596"/>
                    </a:cubicBezTo>
                    <a:cubicBezTo>
                      <a:pt x="218" y="598"/>
                      <a:pt x="162" y="593"/>
                      <a:pt x="159" y="569"/>
                    </a:cubicBezTo>
                    <a:cubicBezTo>
                      <a:pt x="156" y="566"/>
                      <a:pt x="160" y="573"/>
                      <a:pt x="159" y="569"/>
                    </a:cubicBezTo>
                    <a:close/>
                    <a:moveTo>
                      <a:pt x="595" y="639"/>
                    </a:moveTo>
                    <a:cubicBezTo>
                      <a:pt x="585" y="639"/>
                      <a:pt x="585" y="659"/>
                      <a:pt x="580" y="667"/>
                    </a:cubicBezTo>
                    <a:cubicBezTo>
                      <a:pt x="575" y="675"/>
                      <a:pt x="579" y="690"/>
                      <a:pt x="571" y="697"/>
                    </a:cubicBezTo>
                    <a:cubicBezTo>
                      <a:pt x="558" y="710"/>
                      <a:pt x="555" y="736"/>
                      <a:pt x="547" y="753"/>
                    </a:cubicBezTo>
                    <a:cubicBezTo>
                      <a:pt x="541" y="764"/>
                      <a:pt x="542" y="779"/>
                      <a:pt x="535" y="789"/>
                    </a:cubicBezTo>
                    <a:cubicBezTo>
                      <a:pt x="529" y="797"/>
                      <a:pt x="529" y="817"/>
                      <a:pt x="521" y="822"/>
                    </a:cubicBezTo>
                    <a:cubicBezTo>
                      <a:pt x="518" y="824"/>
                      <a:pt x="506" y="860"/>
                      <a:pt x="507" y="863"/>
                    </a:cubicBezTo>
                    <a:cubicBezTo>
                      <a:pt x="507" y="866"/>
                      <a:pt x="500" y="880"/>
                      <a:pt x="498" y="883"/>
                    </a:cubicBezTo>
                    <a:cubicBezTo>
                      <a:pt x="495" y="887"/>
                      <a:pt x="492" y="897"/>
                      <a:pt x="494" y="902"/>
                    </a:cubicBezTo>
                    <a:cubicBezTo>
                      <a:pt x="497" y="909"/>
                      <a:pt x="530" y="916"/>
                      <a:pt x="538" y="918"/>
                    </a:cubicBezTo>
                    <a:cubicBezTo>
                      <a:pt x="559" y="923"/>
                      <a:pt x="560" y="901"/>
                      <a:pt x="565" y="884"/>
                    </a:cubicBezTo>
                    <a:cubicBezTo>
                      <a:pt x="577" y="846"/>
                      <a:pt x="590" y="810"/>
                      <a:pt x="603" y="774"/>
                    </a:cubicBezTo>
                    <a:cubicBezTo>
                      <a:pt x="614" y="744"/>
                      <a:pt x="623" y="710"/>
                      <a:pt x="638" y="683"/>
                    </a:cubicBezTo>
                    <a:cubicBezTo>
                      <a:pt x="641" y="676"/>
                      <a:pt x="645" y="663"/>
                      <a:pt x="646" y="656"/>
                    </a:cubicBezTo>
                    <a:cubicBezTo>
                      <a:pt x="647" y="651"/>
                      <a:pt x="638" y="652"/>
                      <a:pt x="634" y="651"/>
                    </a:cubicBezTo>
                    <a:cubicBezTo>
                      <a:pt x="621" y="649"/>
                      <a:pt x="607" y="640"/>
                      <a:pt x="595" y="639"/>
                    </a:cubicBezTo>
                    <a:cubicBezTo>
                      <a:pt x="594" y="639"/>
                      <a:pt x="597" y="639"/>
                      <a:pt x="595" y="639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91" name="Freeform 9"/>
              <p:cNvSpPr>
                <a:spLocks noEditPoints="1"/>
              </p:cNvSpPr>
              <p:nvPr/>
            </p:nvSpPr>
            <p:spPr bwMode="auto">
              <a:xfrm>
                <a:off x="5699125" y="1595438"/>
                <a:ext cx="846138" cy="1952625"/>
              </a:xfrm>
              <a:custGeom>
                <a:avLst/>
                <a:gdLst>
                  <a:gd name="T0" fmla="*/ 14 w 451"/>
                  <a:gd name="T1" fmla="*/ 493 h 1040"/>
                  <a:gd name="T2" fmla="*/ 17 w 451"/>
                  <a:gd name="T3" fmla="*/ 431 h 1040"/>
                  <a:gd name="T4" fmla="*/ 19 w 451"/>
                  <a:gd name="T5" fmla="*/ 366 h 1040"/>
                  <a:gd name="T6" fmla="*/ 21 w 451"/>
                  <a:gd name="T7" fmla="*/ 309 h 1040"/>
                  <a:gd name="T8" fmla="*/ 21 w 451"/>
                  <a:gd name="T9" fmla="*/ 247 h 1040"/>
                  <a:gd name="T10" fmla="*/ 21 w 451"/>
                  <a:gd name="T11" fmla="*/ 186 h 1040"/>
                  <a:gd name="T12" fmla="*/ 21 w 451"/>
                  <a:gd name="T13" fmla="*/ 76 h 1040"/>
                  <a:gd name="T14" fmla="*/ 110 w 451"/>
                  <a:gd name="T15" fmla="*/ 40 h 1040"/>
                  <a:gd name="T16" fmla="*/ 97 w 451"/>
                  <a:gd name="T17" fmla="*/ 39 h 1040"/>
                  <a:gd name="T18" fmla="*/ 136 w 451"/>
                  <a:gd name="T19" fmla="*/ 51 h 1040"/>
                  <a:gd name="T20" fmla="*/ 288 w 451"/>
                  <a:gd name="T21" fmla="*/ 145 h 1040"/>
                  <a:gd name="T22" fmla="*/ 394 w 451"/>
                  <a:gd name="T23" fmla="*/ 365 h 1040"/>
                  <a:gd name="T24" fmla="*/ 438 w 451"/>
                  <a:gd name="T25" fmla="*/ 591 h 1040"/>
                  <a:gd name="T26" fmla="*/ 405 w 451"/>
                  <a:gd name="T27" fmla="*/ 1026 h 1040"/>
                  <a:gd name="T28" fmla="*/ 363 w 451"/>
                  <a:gd name="T29" fmla="*/ 996 h 1040"/>
                  <a:gd name="T30" fmla="*/ 359 w 451"/>
                  <a:gd name="T31" fmla="*/ 856 h 1040"/>
                  <a:gd name="T32" fmla="*/ 354 w 451"/>
                  <a:gd name="T33" fmla="*/ 722 h 1040"/>
                  <a:gd name="T34" fmla="*/ 347 w 451"/>
                  <a:gd name="T35" fmla="*/ 611 h 1040"/>
                  <a:gd name="T36" fmla="*/ 342 w 451"/>
                  <a:gd name="T37" fmla="*/ 557 h 1040"/>
                  <a:gd name="T38" fmla="*/ 331 w 451"/>
                  <a:gd name="T39" fmla="*/ 485 h 1040"/>
                  <a:gd name="T40" fmla="*/ 347 w 451"/>
                  <a:gd name="T41" fmla="*/ 823 h 1040"/>
                  <a:gd name="T42" fmla="*/ 352 w 451"/>
                  <a:gd name="T43" fmla="*/ 926 h 1040"/>
                  <a:gd name="T44" fmla="*/ 352 w 451"/>
                  <a:gd name="T45" fmla="*/ 1025 h 1040"/>
                  <a:gd name="T46" fmla="*/ 17 w 451"/>
                  <a:gd name="T47" fmla="*/ 1033 h 1040"/>
                  <a:gd name="T48" fmla="*/ 2 w 451"/>
                  <a:gd name="T49" fmla="*/ 979 h 1040"/>
                  <a:gd name="T50" fmla="*/ 2 w 451"/>
                  <a:gd name="T51" fmla="*/ 767 h 1040"/>
                  <a:gd name="T52" fmla="*/ 5 w 451"/>
                  <a:gd name="T53" fmla="*/ 588 h 1040"/>
                  <a:gd name="T54" fmla="*/ 12 w 451"/>
                  <a:gd name="T55" fmla="*/ 528 h 1040"/>
                  <a:gd name="T56" fmla="*/ 249 w 451"/>
                  <a:gd name="T57" fmla="*/ 845 h 1040"/>
                  <a:gd name="T58" fmla="*/ 320 w 451"/>
                  <a:gd name="T59" fmla="*/ 903 h 1040"/>
                  <a:gd name="T60" fmla="*/ 328 w 451"/>
                  <a:gd name="T61" fmla="*/ 863 h 1040"/>
                  <a:gd name="T62" fmla="*/ 225 w 451"/>
                  <a:gd name="T63" fmla="*/ 644 h 1040"/>
                  <a:gd name="T64" fmla="*/ 166 w 451"/>
                  <a:gd name="T65" fmla="*/ 658 h 1040"/>
                  <a:gd name="T66" fmla="*/ 194 w 451"/>
                  <a:gd name="T67" fmla="*/ 716 h 1040"/>
                  <a:gd name="T68" fmla="*/ 414 w 451"/>
                  <a:gd name="T69" fmla="*/ 734 h 1040"/>
                  <a:gd name="T70" fmla="*/ 414 w 451"/>
                  <a:gd name="T71" fmla="*/ 734 h 10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451" h="1040">
                    <a:moveTo>
                      <a:pt x="12" y="528"/>
                    </a:moveTo>
                    <a:cubicBezTo>
                      <a:pt x="10" y="516"/>
                      <a:pt x="13" y="505"/>
                      <a:pt x="14" y="493"/>
                    </a:cubicBezTo>
                    <a:cubicBezTo>
                      <a:pt x="14" y="481"/>
                      <a:pt x="13" y="469"/>
                      <a:pt x="16" y="457"/>
                    </a:cubicBezTo>
                    <a:cubicBezTo>
                      <a:pt x="17" y="452"/>
                      <a:pt x="19" y="434"/>
                      <a:pt x="17" y="431"/>
                    </a:cubicBezTo>
                    <a:cubicBezTo>
                      <a:pt x="14" y="426"/>
                      <a:pt x="20" y="413"/>
                      <a:pt x="18" y="407"/>
                    </a:cubicBezTo>
                    <a:cubicBezTo>
                      <a:pt x="14" y="396"/>
                      <a:pt x="18" y="378"/>
                      <a:pt x="19" y="366"/>
                    </a:cubicBezTo>
                    <a:cubicBezTo>
                      <a:pt x="19" y="359"/>
                      <a:pt x="22" y="345"/>
                      <a:pt x="18" y="338"/>
                    </a:cubicBezTo>
                    <a:cubicBezTo>
                      <a:pt x="14" y="333"/>
                      <a:pt x="23" y="317"/>
                      <a:pt x="21" y="309"/>
                    </a:cubicBezTo>
                    <a:cubicBezTo>
                      <a:pt x="18" y="301"/>
                      <a:pt x="23" y="282"/>
                      <a:pt x="23" y="273"/>
                    </a:cubicBezTo>
                    <a:cubicBezTo>
                      <a:pt x="23" y="265"/>
                      <a:pt x="23" y="255"/>
                      <a:pt x="21" y="247"/>
                    </a:cubicBezTo>
                    <a:cubicBezTo>
                      <a:pt x="20" y="242"/>
                      <a:pt x="21" y="228"/>
                      <a:pt x="22" y="223"/>
                    </a:cubicBezTo>
                    <a:cubicBezTo>
                      <a:pt x="24" y="211"/>
                      <a:pt x="18" y="198"/>
                      <a:pt x="21" y="186"/>
                    </a:cubicBezTo>
                    <a:cubicBezTo>
                      <a:pt x="26" y="162"/>
                      <a:pt x="18" y="135"/>
                      <a:pt x="22" y="110"/>
                    </a:cubicBezTo>
                    <a:cubicBezTo>
                      <a:pt x="23" y="100"/>
                      <a:pt x="20" y="87"/>
                      <a:pt x="21" y="76"/>
                    </a:cubicBezTo>
                    <a:cubicBezTo>
                      <a:pt x="21" y="70"/>
                      <a:pt x="54" y="71"/>
                      <a:pt x="59" y="71"/>
                    </a:cubicBezTo>
                    <a:cubicBezTo>
                      <a:pt x="76" y="70"/>
                      <a:pt x="104" y="59"/>
                      <a:pt x="110" y="40"/>
                    </a:cubicBezTo>
                    <a:cubicBezTo>
                      <a:pt x="110" y="40"/>
                      <a:pt x="123" y="15"/>
                      <a:pt x="109" y="21"/>
                    </a:cubicBezTo>
                    <a:cubicBezTo>
                      <a:pt x="107" y="22"/>
                      <a:pt x="101" y="44"/>
                      <a:pt x="97" y="39"/>
                    </a:cubicBezTo>
                    <a:cubicBezTo>
                      <a:pt x="84" y="19"/>
                      <a:pt x="101" y="0"/>
                      <a:pt x="120" y="16"/>
                    </a:cubicBezTo>
                    <a:cubicBezTo>
                      <a:pt x="131" y="25"/>
                      <a:pt x="129" y="40"/>
                      <a:pt x="136" y="51"/>
                    </a:cubicBezTo>
                    <a:cubicBezTo>
                      <a:pt x="143" y="61"/>
                      <a:pt x="151" y="69"/>
                      <a:pt x="162" y="75"/>
                    </a:cubicBezTo>
                    <a:cubicBezTo>
                      <a:pt x="204" y="100"/>
                      <a:pt x="252" y="111"/>
                      <a:pt x="288" y="145"/>
                    </a:cubicBezTo>
                    <a:cubicBezTo>
                      <a:pt x="328" y="183"/>
                      <a:pt x="349" y="242"/>
                      <a:pt x="371" y="291"/>
                    </a:cubicBezTo>
                    <a:cubicBezTo>
                      <a:pt x="380" y="313"/>
                      <a:pt x="393" y="340"/>
                      <a:pt x="394" y="365"/>
                    </a:cubicBezTo>
                    <a:cubicBezTo>
                      <a:pt x="394" y="388"/>
                      <a:pt x="411" y="410"/>
                      <a:pt x="412" y="433"/>
                    </a:cubicBezTo>
                    <a:cubicBezTo>
                      <a:pt x="415" y="486"/>
                      <a:pt x="433" y="538"/>
                      <a:pt x="438" y="591"/>
                    </a:cubicBezTo>
                    <a:cubicBezTo>
                      <a:pt x="449" y="696"/>
                      <a:pt x="451" y="803"/>
                      <a:pt x="448" y="908"/>
                    </a:cubicBezTo>
                    <a:cubicBezTo>
                      <a:pt x="448" y="931"/>
                      <a:pt x="448" y="1040"/>
                      <a:pt x="405" y="1026"/>
                    </a:cubicBezTo>
                    <a:cubicBezTo>
                      <a:pt x="392" y="1022"/>
                      <a:pt x="379" y="1021"/>
                      <a:pt x="366" y="1021"/>
                    </a:cubicBezTo>
                    <a:cubicBezTo>
                      <a:pt x="358" y="1021"/>
                      <a:pt x="364" y="1001"/>
                      <a:pt x="363" y="996"/>
                    </a:cubicBezTo>
                    <a:cubicBezTo>
                      <a:pt x="361" y="971"/>
                      <a:pt x="362" y="946"/>
                      <a:pt x="361" y="921"/>
                    </a:cubicBezTo>
                    <a:cubicBezTo>
                      <a:pt x="361" y="900"/>
                      <a:pt x="361" y="877"/>
                      <a:pt x="359" y="856"/>
                    </a:cubicBezTo>
                    <a:cubicBezTo>
                      <a:pt x="357" y="840"/>
                      <a:pt x="362" y="805"/>
                      <a:pt x="354" y="792"/>
                    </a:cubicBezTo>
                    <a:cubicBezTo>
                      <a:pt x="354" y="769"/>
                      <a:pt x="354" y="745"/>
                      <a:pt x="354" y="722"/>
                    </a:cubicBezTo>
                    <a:cubicBezTo>
                      <a:pt x="354" y="703"/>
                      <a:pt x="349" y="686"/>
                      <a:pt x="350" y="667"/>
                    </a:cubicBezTo>
                    <a:cubicBezTo>
                      <a:pt x="351" y="648"/>
                      <a:pt x="346" y="629"/>
                      <a:pt x="347" y="611"/>
                    </a:cubicBezTo>
                    <a:cubicBezTo>
                      <a:pt x="348" y="603"/>
                      <a:pt x="343" y="592"/>
                      <a:pt x="346" y="585"/>
                    </a:cubicBezTo>
                    <a:cubicBezTo>
                      <a:pt x="347" y="582"/>
                      <a:pt x="343" y="559"/>
                      <a:pt x="342" y="557"/>
                    </a:cubicBezTo>
                    <a:cubicBezTo>
                      <a:pt x="336" y="546"/>
                      <a:pt x="342" y="526"/>
                      <a:pt x="339" y="514"/>
                    </a:cubicBezTo>
                    <a:cubicBezTo>
                      <a:pt x="338" y="510"/>
                      <a:pt x="339" y="485"/>
                      <a:pt x="331" y="485"/>
                    </a:cubicBezTo>
                    <a:cubicBezTo>
                      <a:pt x="321" y="487"/>
                      <a:pt x="329" y="508"/>
                      <a:pt x="329" y="515"/>
                    </a:cubicBezTo>
                    <a:cubicBezTo>
                      <a:pt x="338" y="617"/>
                      <a:pt x="343" y="720"/>
                      <a:pt x="347" y="823"/>
                    </a:cubicBezTo>
                    <a:cubicBezTo>
                      <a:pt x="348" y="845"/>
                      <a:pt x="345" y="875"/>
                      <a:pt x="351" y="896"/>
                    </a:cubicBezTo>
                    <a:cubicBezTo>
                      <a:pt x="353" y="905"/>
                      <a:pt x="351" y="917"/>
                      <a:pt x="352" y="926"/>
                    </a:cubicBezTo>
                    <a:cubicBezTo>
                      <a:pt x="352" y="941"/>
                      <a:pt x="355" y="958"/>
                      <a:pt x="353" y="973"/>
                    </a:cubicBezTo>
                    <a:cubicBezTo>
                      <a:pt x="352" y="990"/>
                      <a:pt x="356" y="1009"/>
                      <a:pt x="352" y="1025"/>
                    </a:cubicBezTo>
                    <a:cubicBezTo>
                      <a:pt x="349" y="1038"/>
                      <a:pt x="295" y="1035"/>
                      <a:pt x="283" y="1035"/>
                    </a:cubicBezTo>
                    <a:cubicBezTo>
                      <a:pt x="195" y="1036"/>
                      <a:pt x="106" y="1036"/>
                      <a:pt x="17" y="1033"/>
                    </a:cubicBezTo>
                    <a:cubicBezTo>
                      <a:pt x="4" y="1032"/>
                      <a:pt x="0" y="1032"/>
                      <a:pt x="0" y="1019"/>
                    </a:cubicBezTo>
                    <a:cubicBezTo>
                      <a:pt x="0" y="1006"/>
                      <a:pt x="2" y="992"/>
                      <a:pt x="2" y="979"/>
                    </a:cubicBezTo>
                    <a:cubicBezTo>
                      <a:pt x="1" y="953"/>
                      <a:pt x="5" y="927"/>
                      <a:pt x="3" y="901"/>
                    </a:cubicBezTo>
                    <a:cubicBezTo>
                      <a:pt x="0" y="856"/>
                      <a:pt x="2" y="811"/>
                      <a:pt x="2" y="767"/>
                    </a:cubicBezTo>
                    <a:cubicBezTo>
                      <a:pt x="2" y="727"/>
                      <a:pt x="1" y="686"/>
                      <a:pt x="4" y="646"/>
                    </a:cubicBezTo>
                    <a:cubicBezTo>
                      <a:pt x="5" y="627"/>
                      <a:pt x="5" y="607"/>
                      <a:pt x="5" y="588"/>
                    </a:cubicBezTo>
                    <a:cubicBezTo>
                      <a:pt x="6" y="571"/>
                      <a:pt x="4" y="544"/>
                      <a:pt x="12" y="528"/>
                    </a:cubicBezTo>
                    <a:cubicBezTo>
                      <a:pt x="11" y="526"/>
                      <a:pt x="11" y="529"/>
                      <a:pt x="12" y="528"/>
                    </a:cubicBezTo>
                    <a:close/>
                    <a:moveTo>
                      <a:pt x="194" y="716"/>
                    </a:moveTo>
                    <a:cubicBezTo>
                      <a:pt x="207" y="757"/>
                      <a:pt x="225" y="807"/>
                      <a:pt x="249" y="845"/>
                    </a:cubicBezTo>
                    <a:cubicBezTo>
                      <a:pt x="252" y="851"/>
                      <a:pt x="284" y="922"/>
                      <a:pt x="288" y="920"/>
                    </a:cubicBezTo>
                    <a:cubicBezTo>
                      <a:pt x="299" y="915"/>
                      <a:pt x="309" y="909"/>
                      <a:pt x="320" y="903"/>
                    </a:cubicBezTo>
                    <a:cubicBezTo>
                      <a:pt x="324" y="901"/>
                      <a:pt x="338" y="896"/>
                      <a:pt x="337" y="890"/>
                    </a:cubicBezTo>
                    <a:cubicBezTo>
                      <a:pt x="335" y="881"/>
                      <a:pt x="331" y="872"/>
                      <a:pt x="328" y="863"/>
                    </a:cubicBezTo>
                    <a:cubicBezTo>
                      <a:pt x="308" y="802"/>
                      <a:pt x="271" y="746"/>
                      <a:pt x="247" y="686"/>
                    </a:cubicBezTo>
                    <a:cubicBezTo>
                      <a:pt x="241" y="671"/>
                      <a:pt x="234" y="658"/>
                      <a:pt x="225" y="644"/>
                    </a:cubicBezTo>
                    <a:cubicBezTo>
                      <a:pt x="213" y="627"/>
                      <a:pt x="214" y="615"/>
                      <a:pt x="192" y="630"/>
                    </a:cubicBezTo>
                    <a:cubicBezTo>
                      <a:pt x="182" y="637"/>
                      <a:pt x="157" y="644"/>
                      <a:pt x="166" y="658"/>
                    </a:cubicBezTo>
                    <a:cubicBezTo>
                      <a:pt x="169" y="663"/>
                      <a:pt x="183" y="687"/>
                      <a:pt x="180" y="690"/>
                    </a:cubicBezTo>
                    <a:cubicBezTo>
                      <a:pt x="180" y="690"/>
                      <a:pt x="191" y="715"/>
                      <a:pt x="194" y="716"/>
                    </a:cubicBezTo>
                    <a:cubicBezTo>
                      <a:pt x="194" y="717"/>
                      <a:pt x="194" y="716"/>
                      <a:pt x="194" y="716"/>
                    </a:cubicBezTo>
                    <a:close/>
                    <a:moveTo>
                      <a:pt x="414" y="734"/>
                    </a:moveTo>
                    <a:cubicBezTo>
                      <a:pt x="417" y="733"/>
                      <a:pt x="413" y="733"/>
                      <a:pt x="414" y="734"/>
                    </a:cubicBezTo>
                    <a:cubicBezTo>
                      <a:pt x="415" y="734"/>
                      <a:pt x="414" y="734"/>
                      <a:pt x="414" y="734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92" name="Freeform 10"/>
              <p:cNvSpPr>
                <a:spLocks noEditPoints="1"/>
              </p:cNvSpPr>
              <p:nvPr/>
            </p:nvSpPr>
            <p:spPr bwMode="auto">
              <a:xfrm>
                <a:off x="5353050" y="989013"/>
                <a:ext cx="712788" cy="684213"/>
              </a:xfrm>
              <a:custGeom>
                <a:avLst/>
                <a:gdLst>
                  <a:gd name="T0" fmla="*/ 312 w 379"/>
                  <a:gd name="T1" fmla="*/ 82 h 364"/>
                  <a:gd name="T2" fmla="*/ 340 w 379"/>
                  <a:gd name="T3" fmla="*/ 76 h 364"/>
                  <a:gd name="T4" fmla="*/ 377 w 379"/>
                  <a:gd name="T5" fmla="*/ 116 h 364"/>
                  <a:gd name="T6" fmla="*/ 376 w 379"/>
                  <a:gd name="T7" fmla="*/ 171 h 364"/>
                  <a:gd name="T8" fmla="*/ 363 w 379"/>
                  <a:gd name="T9" fmla="*/ 218 h 364"/>
                  <a:gd name="T10" fmla="*/ 321 w 379"/>
                  <a:gd name="T11" fmla="*/ 294 h 364"/>
                  <a:gd name="T12" fmla="*/ 309 w 379"/>
                  <a:gd name="T13" fmla="*/ 307 h 364"/>
                  <a:gd name="T14" fmla="*/ 109 w 379"/>
                  <a:gd name="T15" fmla="*/ 342 h 364"/>
                  <a:gd name="T16" fmla="*/ 11 w 379"/>
                  <a:gd name="T17" fmla="*/ 204 h 364"/>
                  <a:gd name="T18" fmla="*/ 16 w 379"/>
                  <a:gd name="T19" fmla="*/ 86 h 364"/>
                  <a:gd name="T20" fmla="*/ 48 w 379"/>
                  <a:gd name="T21" fmla="*/ 103 h 364"/>
                  <a:gd name="T22" fmla="*/ 87 w 379"/>
                  <a:gd name="T23" fmla="*/ 12 h 364"/>
                  <a:gd name="T24" fmla="*/ 143 w 379"/>
                  <a:gd name="T25" fmla="*/ 70 h 364"/>
                  <a:gd name="T26" fmla="*/ 163 w 379"/>
                  <a:gd name="T27" fmla="*/ 71 h 364"/>
                  <a:gd name="T28" fmla="*/ 183 w 379"/>
                  <a:gd name="T29" fmla="*/ 68 h 364"/>
                  <a:gd name="T30" fmla="*/ 220 w 379"/>
                  <a:gd name="T31" fmla="*/ 112 h 364"/>
                  <a:gd name="T32" fmla="*/ 239 w 379"/>
                  <a:gd name="T33" fmla="*/ 65 h 364"/>
                  <a:gd name="T34" fmla="*/ 289 w 379"/>
                  <a:gd name="T35" fmla="*/ 104 h 364"/>
                  <a:gd name="T36" fmla="*/ 287 w 379"/>
                  <a:gd name="T37" fmla="*/ 53 h 364"/>
                  <a:gd name="T38" fmla="*/ 252 w 379"/>
                  <a:gd name="T39" fmla="*/ 121 h 364"/>
                  <a:gd name="T40" fmla="*/ 260 w 379"/>
                  <a:gd name="T41" fmla="*/ 145 h 364"/>
                  <a:gd name="T42" fmla="*/ 301 w 379"/>
                  <a:gd name="T43" fmla="*/ 128 h 364"/>
                  <a:gd name="T44" fmla="*/ 277 w 379"/>
                  <a:gd name="T45" fmla="*/ 116 h 364"/>
                  <a:gd name="T46" fmla="*/ 134 w 379"/>
                  <a:gd name="T47" fmla="*/ 122 h 364"/>
                  <a:gd name="T48" fmla="*/ 62 w 379"/>
                  <a:gd name="T49" fmla="*/ 115 h 364"/>
                  <a:gd name="T50" fmla="*/ 77 w 379"/>
                  <a:gd name="T51" fmla="*/ 136 h 364"/>
                  <a:gd name="T52" fmla="*/ 117 w 379"/>
                  <a:gd name="T53" fmla="*/ 117 h 364"/>
                  <a:gd name="T54" fmla="*/ 134 w 379"/>
                  <a:gd name="T55" fmla="*/ 122 h 364"/>
                  <a:gd name="T56" fmla="*/ 230 w 379"/>
                  <a:gd name="T57" fmla="*/ 266 h 364"/>
                  <a:gd name="T58" fmla="*/ 174 w 379"/>
                  <a:gd name="T59" fmla="*/ 273 h 364"/>
                  <a:gd name="T60" fmla="*/ 130 w 379"/>
                  <a:gd name="T61" fmla="*/ 260 h 364"/>
                  <a:gd name="T62" fmla="*/ 179 w 379"/>
                  <a:gd name="T63" fmla="*/ 280 h 364"/>
                  <a:gd name="T64" fmla="*/ 187 w 379"/>
                  <a:gd name="T65" fmla="*/ 209 h 364"/>
                  <a:gd name="T66" fmla="*/ 176 w 379"/>
                  <a:gd name="T67" fmla="*/ 200 h 364"/>
                  <a:gd name="T68" fmla="*/ 187 w 379"/>
                  <a:gd name="T69" fmla="*/ 209 h 3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379" h="364">
                    <a:moveTo>
                      <a:pt x="287" y="53"/>
                    </a:moveTo>
                    <a:cubicBezTo>
                      <a:pt x="295" y="53"/>
                      <a:pt x="307" y="76"/>
                      <a:pt x="312" y="82"/>
                    </a:cubicBezTo>
                    <a:cubicBezTo>
                      <a:pt x="321" y="92"/>
                      <a:pt x="325" y="104"/>
                      <a:pt x="329" y="117"/>
                    </a:cubicBezTo>
                    <a:cubicBezTo>
                      <a:pt x="339" y="150"/>
                      <a:pt x="346" y="76"/>
                      <a:pt x="340" y="76"/>
                    </a:cubicBezTo>
                    <a:cubicBezTo>
                      <a:pt x="354" y="76"/>
                      <a:pt x="357" y="115"/>
                      <a:pt x="369" y="117"/>
                    </a:cubicBezTo>
                    <a:cubicBezTo>
                      <a:pt x="370" y="117"/>
                      <a:pt x="376" y="113"/>
                      <a:pt x="377" y="116"/>
                    </a:cubicBezTo>
                    <a:cubicBezTo>
                      <a:pt x="378" y="121"/>
                      <a:pt x="379" y="125"/>
                      <a:pt x="379" y="130"/>
                    </a:cubicBezTo>
                    <a:cubicBezTo>
                      <a:pt x="378" y="144"/>
                      <a:pt x="377" y="158"/>
                      <a:pt x="376" y="171"/>
                    </a:cubicBezTo>
                    <a:cubicBezTo>
                      <a:pt x="375" y="178"/>
                      <a:pt x="375" y="197"/>
                      <a:pt x="366" y="200"/>
                    </a:cubicBezTo>
                    <a:cubicBezTo>
                      <a:pt x="354" y="205"/>
                      <a:pt x="369" y="208"/>
                      <a:pt x="363" y="218"/>
                    </a:cubicBezTo>
                    <a:cubicBezTo>
                      <a:pt x="355" y="234"/>
                      <a:pt x="352" y="251"/>
                      <a:pt x="340" y="265"/>
                    </a:cubicBezTo>
                    <a:cubicBezTo>
                      <a:pt x="333" y="273"/>
                      <a:pt x="327" y="285"/>
                      <a:pt x="321" y="294"/>
                    </a:cubicBezTo>
                    <a:cubicBezTo>
                      <a:pt x="319" y="297"/>
                      <a:pt x="315" y="294"/>
                      <a:pt x="313" y="297"/>
                    </a:cubicBezTo>
                    <a:cubicBezTo>
                      <a:pt x="309" y="304"/>
                      <a:pt x="318" y="298"/>
                      <a:pt x="309" y="307"/>
                    </a:cubicBezTo>
                    <a:cubicBezTo>
                      <a:pt x="290" y="325"/>
                      <a:pt x="268" y="328"/>
                      <a:pt x="246" y="341"/>
                    </a:cubicBezTo>
                    <a:cubicBezTo>
                      <a:pt x="209" y="364"/>
                      <a:pt x="147" y="355"/>
                      <a:pt x="109" y="342"/>
                    </a:cubicBezTo>
                    <a:cubicBezTo>
                      <a:pt x="68" y="329"/>
                      <a:pt x="31" y="304"/>
                      <a:pt x="16" y="260"/>
                    </a:cubicBezTo>
                    <a:cubicBezTo>
                      <a:pt x="13" y="249"/>
                      <a:pt x="0" y="211"/>
                      <a:pt x="11" y="204"/>
                    </a:cubicBezTo>
                    <a:cubicBezTo>
                      <a:pt x="8" y="206"/>
                      <a:pt x="5" y="153"/>
                      <a:pt x="5" y="147"/>
                    </a:cubicBezTo>
                    <a:cubicBezTo>
                      <a:pt x="5" y="128"/>
                      <a:pt x="10" y="104"/>
                      <a:pt x="16" y="86"/>
                    </a:cubicBezTo>
                    <a:cubicBezTo>
                      <a:pt x="17" y="82"/>
                      <a:pt x="26" y="65"/>
                      <a:pt x="28" y="78"/>
                    </a:cubicBezTo>
                    <a:cubicBezTo>
                      <a:pt x="28" y="84"/>
                      <a:pt x="47" y="113"/>
                      <a:pt x="48" y="103"/>
                    </a:cubicBezTo>
                    <a:cubicBezTo>
                      <a:pt x="51" y="83"/>
                      <a:pt x="58" y="66"/>
                      <a:pt x="68" y="49"/>
                    </a:cubicBezTo>
                    <a:cubicBezTo>
                      <a:pt x="75" y="37"/>
                      <a:pt x="81" y="25"/>
                      <a:pt x="87" y="12"/>
                    </a:cubicBezTo>
                    <a:cubicBezTo>
                      <a:pt x="94" y="0"/>
                      <a:pt x="106" y="18"/>
                      <a:pt x="112" y="24"/>
                    </a:cubicBezTo>
                    <a:cubicBezTo>
                      <a:pt x="124" y="34"/>
                      <a:pt x="142" y="53"/>
                      <a:pt x="143" y="70"/>
                    </a:cubicBezTo>
                    <a:cubicBezTo>
                      <a:pt x="143" y="74"/>
                      <a:pt x="142" y="93"/>
                      <a:pt x="146" y="96"/>
                    </a:cubicBezTo>
                    <a:cubicBezTo>
                      <a:pt x="155" y="104"/>
                      <a:pt x="163" y="76"/>
                      <a:pt x="163" y="71"/>
                    </a:cubicBezTo>
                    <a:cubicBezTo>
                      <a:pt x="163" y="69"/>
                      <a:pt x="162" y="57"/>
                      <a:pt x="164" y="56"/>
                    </a:cubicBezTo>
                    <a:cubicBezTo>
                      <a:pt x="168" y="54"/>
                      <a:pt x="180" y="65"/>
                      <a:pt x="183" y="68"/>
                    </a:cubicBezTo>
                    <a:cubicBezTo>
                      <a:pt x="190" y="73"/>
                      <a:pt x="197" y="79"/>
                      <a:pt x="203" y="86"/>
                    </a:cubicBezTo>
                    <a:cubicBezTo>
                      <a:pt x="206" y="91"/>
                      <a:pt x="215" y="112"/>
                      <a:pt x="220" y="112"/>
                    </a:cubicBezTo>
                    <a:cubicBezTo>
                      <a:pt x="232" y="111"/>
                      <a:pt x="228" y="69"/>
                      <a:pt x="224" y="62"/>
                    </a:cubicBezTo>
                    <a:cubicBezTo>
                      <a:pt x="219" y="54"/>
                      <a:pt x="238" y="65"/>
                      <a:pt x="239" y="65"/>
                    </a:cubicBezTo>
                    <a:cubicBezTo>
                      <a:pt x="247" y="71"/>
                      <a:pt x="254" y="76"/>
                      <a:pt x="261" y="83"/>
                    </a:cubicBezTo>
                    <a:cubicBezTo>
                      <a:pt x="265" y="88"/>
                      <a:pt x="285" y="123"/>
                      <a:pt x="289" y="104"/>
                    </a:cubicBezTo>
                    <a:cubicBezTo>
                      <a:pt x="292" y="87"/>
                      <a:pt x="288" y="71"/>
                      <a:pt x="287" y="53"/>
                    </a:cubicBezTo>
                    <a:cubicBezTo>
                      <a:pt x="288" y="53"/>
                      <a:pt x="287" y="53"/>
                      <a:pt x="287" y="53"/>
                    </a:cubicBezTo>
                    <a:close/>
                    <a:moveTo>
                      <a:pt x="277" y="116"/>
                    </a:moveTo>
                    <a:cubicBezTo>
                      <a:pt x="268" y="115"/>
                      <a:pt x="260" y="119"/>
                      <a:pt x="252" y="121"/>
                    </a:cubicBezTo>
                    <a:cubicBezTo>
                      <a:pt x="250" y="122"/>
                      <a:pt x="236" y="131"/>
                      <a:pt x="246" y="131"/>
                    </a:cubicBezTo>
                    <a:cubicBezTo>
                      <a:pt x="253" y="131"/>
                      <a:pt x="254" y="140"/>
                      <a:pt x="260" y="145"/>
                    </a:cubicBezTo>
                    <a:cubicBezTo>
                      <a:pt x="268" y="151"/>
                      <a:pt x="281" y="155"/>
                      <a:pt x="290" y="147"/>
                    </a:cubicBezTo>
                    <a:cubicBezTo>
                      <a:pt x="292" y="145"/>
                      <a:pt x="299" y="127"/>
                      <a:pt x="301" y="128"/>
                    </a:cubicBezTo>
                    <a:cubicBezTo>
                      <a:pt x="302" y="129"/>
                      <a:pt x="315" y="145"/>
                      <a:pt x="317" y="136"/>
                    </a:cubicBezTo>
                    <a:cubicBezTo>
                      <a:pt x="321" y="120"/>
                      <a:pt x="284" y="116"/>
                      <a:pt x="277" y="116"/>
                    </a:cubicBezTo>
                    <a:cubicBezTo>
                      <a:pt x="272" y="116"/>
                      <a:pt x="280" y="116"/>
                      <a:pt x="277" y="116"/>
                    </a:cubicBezTo>
                    <a:close/>
                    <a:moveTo>
                      <a:pt x="134" y="122"/>
                    </a:moveTo>
                    <a:cubicBezTo>
                      <a:pt x="124" y="109"/>
                      <a:pt x="106" y="105"/>
                      <a:pt x="91" y="105"/>
                    </a:cubicBezTo>
                    <a:cubicBezTo>
                      <a:pt x="80" y="105"/>
                      <a:pt x="71" y="109"/>
                      <a:pt x="62" y="115"/>
                    </a:cubicBezTo>
                    <a:cubicBezTo>
                      <a:pt x="58" y="118"/>
                      <a:pt x="57" y="126"/>
                      <a:pt x="64" y="123"/>
                    </a:cubicBezTo>
                    <a:cubicBezTo>
                      <a:pt x="71" y="120"/>
                      <a:pt x="73" y="130"/>
                      <a:pt x="77" y="136"/>
                    </a:cubicBezTo>
                    <a:cubicBezTo>
                      <a:pt x="86" y="142"/>
                      <a:pt x="92" y="142"/>
                      <a:pt x="102" y="136"/>
                    </a:cubicBezTo>
                    <a:cubicBezTo>
                      <a:pt x="106" y="135"/>
                      <a:pt x="114" y="115"/>
                      <a:pt x="117" y="117"/>
                    </a:cubicBezTo>
                    <a:cubicBezTo>
                      <a:pt x="119" y="118"/>
                      <a:pt x="132" y="130"/>
                      <a:pt x="134" y="122"/>
                    </a:cubicBezTo>
                    <a:cubicBezTo>
                      <a:pt x="132" y="120"/>
                      <a:pt x="133" y="123"/>
                      <a:pt x="134" y="122"/>
                    </a:cubicBezTo>
                    <a:close/>
                    <a:moveTo>
                      <a:pt x="179" y="280"/>
                    </a:moveTo>
                    <a:cubicBezTo>
                      <a:pt x="182" y="279"/>
                      <a:pt x="235" y="275"/>
                      <a:pt x="230" y="266"/>
                    </a:cubicBezTo>
                    <a:cubicBezTo>
                      <a:pt x="225" y="258"/>
                      <a:pt x="213" y="268"/>
                      <a:pt x="207" y="270"/>
                    </a:cubicBezTo>
                    <a:cubicBezTo>
                      <a:pt x="197" y="273"/>
                      <a:pt x="184" y="273"/>
                      <a:pt x="174" y="273"/>
                    </a:cubicBezTo>
                    <a:cubicBezTo>
                      <a:pt x="162" y="273"/>
                      <a:pt x="155" y="272"/>
                      <a:pt x="144" y="267"/>
                    </a:cubicBezTo>
                    <a:cubicBezTo>
                      <a:pt x="140" y="265"/>
                      <a:pt x="135" y="263"/>
                      <a:pt x="130" y="260"/>
                    </a:cubicBezTo>
                    <a:cubicBezTo>
                      <a:pt x="128" y="258"/>
                      <a:pt x="121" y="261"/>
                      <a:pt x="126" y="264"/>
                    </a:cubicBezTo>
                    <a:cubicBezTo>
                      <a:pt x="142" y="275"/>
                      <a:pt x="159" y="281"/>
                      <a:pt x="179" y="280"/>
                    </a:cubicBezTo>
                    <a:cubicBezTo>
                      <a:pt x="181" y="279"/>
                      <a:pt x="174" y="280"/>
                      <a:pt x="179" y="280"/>
                    </a:cubicBezTo>
                    <a:close/>
                    <a:moveTo>
                      <a:pt x="187" y="209"/>
                    </a:moveTo>
                    <a:cubicBezTo>
                      <a:pt x="189" y="209"/>
                      <a:pt x="205" y="205"/>
                      <a:pt x="202" y="202"/>
                    </a:cubicBezTo>
                    <a:cubicBezTo>
                      <a:pt x="197" y="196"/>
                      <a:pt x="183" y="204"/>
                      <a:pt x="176" y="200"/>
                    </a:cubicBezTo>
                    <a:cubicBezTo>
                      <a:pt x="174" y="198"/>
                      <a:pt x="163" y="189"/>
                      <a:pt x="162" y="197"/>
                    </a:cubicBezTo>
                    <a:cubicBezTo>
                      <a:pt x="162" y="204"/>
                      <a:pt x="183" y="209"/>
                      <a:pt x="187" y="209"/>
                    </a:cubicBezTo>
                    <a:cubicBezTo>
                      <a:pt x="188" y="209"/>
                      <a:pt x="182" y="209"/>
                      <a:pt x="187" y="209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93" name="Freeform 11"/>
              <p:cNvSpPr>
                <a:spLocks/>
              </p:cNvSpPr>
              <p:nvPr/>
            </p:nvSpPr>
            <p:spPr bwMode="auto">
              <a:xfrm>
                <a:off x="5240338" y="773113"/>
                <a:ext cx="933450" cy="790575"/>
              </a:xfrm>
              <a:custGeom>
                <a:avLst/>
                <a:gdLst>
                  <a:gd name="T0" fmla="*/ 450 w 497"/>
                  <a:gd name="T1" fmla="*/ 317 h 421"/>
                  <a:gd name="T2" fmla="*/ 466 w 497"/>
                  <a:gd name="T3" fmla="*/ 261 h 421"/>
                  <a:gd name="T4" fmla="*/ 445 w 497"/>
                  <a:gd name="T5" fmla="*/ 241 h 421"/>
                  <a:gd name="T6" fmla="*/ 444 w 497"/>
                  <a:gd name="T7" fmla="*/ 211 h 421"/>
                  <a:gd name="T8" fmla="*/ 402 w 497"/>
                  <a:gd name="T9" fmla="*/ 181 h 421"/>
                  <a:gd name="T10" fmla="*/ 394 w 497"/>
                  <a:gd name="T11" fmla="*/ 222 h 421"/>
                  <a:gd name="T12" fmla="*/ 368 w 497"/>
                  <a:gd name="T13" fmla="*/ 180 h 421"/>
                  <a:gd name="T14" fmla="*/ 340 w 497"/>
                  <a:gd name="T15" fmla="*/ 166 h 421"/>
                  <a:gd name="T16" fmla="*/ 337 w 497"/>
                  <a:gd name="T17" fmla="*/ 206 h 421"/>
                  <a:gd name="T18" fmla="*/ 274 w 497"/>
                  <a:gd name="T19" fmla="*/ 163 h 421"/>
                  <a:gd name="T20" fmla="*/ 224 w 497"/>
                  <a:gd name="T21" fmla="*/ 161 h 421"/>
                  <a:gd name="T22" fmla="*/ 206 w 497"/>
                  <a:gd name="T23" fmla="*/ 171 h 421"/>
                  <a:gd name="T24" fmla="*/ 156 w 497"/>
                  <a:gd name="T25" fmla="*/ 115 h 421"/>
                  <a:gd name="T26" fmla="*/ 144 w 497"/>
                  <a:gd name="T27" fmla="*/ 117 h 421"/>
                  <a:gd name="T28" fmla="*/ 100 w 497"/>
                  <a:gd name="T29" fmla="*/ 199 h 421"/>
                  <a:gd name="T30" fmla="*/ 72 w 497"/>
                  <a:gd name="T31" fmla="*/ 168 h 421"/>
                  <a:gd name="T32" fmla="*/ 61 w 497"/>
                  <a:gd name="T33" fmla="*/ 229 h 421"/>
                  <a:gd name="T34" fmla="*/ 34 w 497"/>
                  <a:gd name="T35" fmla="*/ 297 h 421"/>
                  <a:gd name="T36" fmla="*/ 63 w 497"/>
                  <a:gd name="T37" fmla="*/ 358 h 421"/>
                  <a:gd name="T38" fmla="*/ 27 w 497"/>
                  <a:gd name="T39" fmla="*/ 353 h 421"/>
                  <a:gd name="T40" fmla="*/ 1 w 497"/>
                  <a:gd name="T41" fmla="*/ 324 h 421"/>
                  <a:gd name="T42" fmla="*/ 9 w 497"/>
                  <a:gd name="T43" fmla="*/ 263 h 421"/>
                  <a:gd name="T44" fmla="*/ 78 w 497"/>
                  <a:gd name="T45" fmla="*/ 68 h 421"/>
                  <a:gd name="T46" fmla="*/ 129 w 497"/>
                  <a:gd name="T47" fmla="*/ 39 h 421"/>
                  <a:gd name="T48" fmla="*/ 176 w 497"/>
                  <a:gd name="T49" fmla="*/ 34 h 421"/>
                  <a:gd name="T50" fmla="*/ 281 w 497"/>
                  <a:gd name="T51" fmla="*/ 1 h 421"/>
                  <a:gd name="T52" fmla="*/ 458 w 497"/>
                  <a:gd name="T53" fmla="*/ 138 h 421"/>
                  <a:gd name="T54" fmla="*/ 471 w 497"/>
                  <a:gd name="T55" fmla="*/ 221 h 421"/>
                  <a:gd name="T56" fmla="*/ 480 w 497"/>
                  <a:gd name="T57" fmla="*/ 312 h 421"/>
                  <a:gd name="T58" fmla="*/ 479 w 497"/>
                  <a:gd name="T59" fmla="*/ 338 h 421"/>
                  <a:gd name="T60" fmla="*/ 461 w 497"/>
                  <a:gd name="T61" fmla="*/ 391 h 421"/>
                  <a:gd name="T62" fmla="*/ 412 w 497"/>
                  <a:gd name="T63" fmla="*/ 408 h 421"/>
                  <a:gd name="T64" fmla="*/ 411 w 497"/>
                  <a:gd name="T65" fmla="*/ 376 h 421"/>
                  <a:gd name="T66" fmla="*/ 434 w 497"/>
                  <a:gd name="T67" fmla="*/ 323 h 42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497" h="421">
                    <a:moveTo>
                      <a:pt x="434" y="323"/>
                    </a:moveTo>
                    <a:cubicBezTo>
                      <a:pt x="438" y="319"/>
                      <a:pt x="445" y="320"/>
                      <a:pt x="450" y="317"/>
                    </a:cubicBezTo>
                    <a:cubicBezTo>
                      <a:pt x="455" y="314"/>
                      <a:pt x="461" y="306"/>
                      <a:pt x="463" y="301"/>
                    </a:cubicBezTo>
                    <a:cubicBezTo>
                      <a:pt x="468" y="289"/>
                      <a:pt x="469" y="273"/>
                      <a:pt x="466" y="261"/>
                    </a:cubicBezTo>
                    <a:cubicBezTo>
                      <a:pt x="465" y="256"/>
                      <a:pt x="463" y="250"/>
                      <a:pt x="458" y="248"/>
                    </a:cubicBezTo>
                    <a:cubicBezTo>
                      <a:pt x="453" y="246"/>
                      <a:pt x="445" y="247"/>
                      <a:pt x="445" y="241"/>
                    </a:cubicBezTo>
                    <a:cubicBezTo>
                      <a:pt x="444" y="232"/>
                      <a:pt x="441" y="226"/>
                      <a:pt x="447" y="219"/>
                    </a:cubicBezTo>
                    <a:cubicBezTo>
                      <a:pt x="449" y="215"/>
                      <a:pt x="454" y="210"/>
                      <a:pt x="444" y="211"/>
                    </a:cubicBezTo>
                    <a:cubicBezTo>
                      <a:pt x="429" y="212"/>
                      <a:pt x="435" y="227"/>
                      <a:pt x="424" y="210"/>
                    </a:cubicBezTo>
                    <a:cubicBezTo>
                      <a:pt x="419" y="200"/>
                      <a:pt x="411" y="187"/>
                      <a:pt x="402" y="181"/>
                    </a:cubicBezTo>
                    <a:cubicBezTo>
                      <a:pt x="398" y="178"/>
                      <a:pt x="382" y="164"/>
                      <a:pt x="390" y="182"/>
                    </a:cubicBezTo>
                    <a:cubicBezTo>
                      <a:pt x="392" y="185"/>
                      <a:pt x="398" y="223"/>
                      <a:pt x="394" y="222"/>
                    </a:cubicBezTo>
                    <a:cubicBezTo>
                      <a:pt x="392" y="221"/>
                      <a:pt x="388" y="210"/>
                      <a:pt x="387" y="207"/>
                    </a:cubicBezTo>
                    <a:cubicBezTo>
                      <a:pt x="383" y="198"/>
                      <a:pt x="375" y="188"/>
                      <a:pt x="368" y="180"/>
                    </a:cubicBezTo>
                    <a:cubicBezTo>
                      <a:pt x="363" y="175"/>
                      <a:pt x="339" y="141"/>
                      <a:pt x="332" y="145"/>
                    </a:cubicBezTo>
                    <a:cubicBezTo>
                      <a:pt x="327" y="147"/>
                      <a:pt x="339" y="162"/>
                      <a:pt x="340" y="166"/>
                    </a:cubicBezTo>
                    <a:cubicBezTo>
                      <a:pt x="344" y="180"/>
                      <a:pt x="345" y="193"/>
                      <a:pt x="344" y="208"/>
                    </a:cubicBezTo>
                    <a:cubicBezTo>
                      <a:pt x="344" y="220"/>
                      <a:pt x="339" y="208"/>
                      <a:pt x="337" y="206"/>
                    </a:cubicBezTo>
                    <a:cubicBezTo>
                      <a:pt x="331" y="201"/>
                      <a:pt x="321" y="193"/>
                      <a:pt x="318" y="187"/>
                    </a:cubicBezTo>
                    <a:cubicBezTo>
                      <a:pt x="314" y="181"/>
                      <a:pt x="276" y="158"/>
                      <a:pt x="274" y="163"/>
                    </a:cubicBezTo>
                    <a:cubicBezTo>
                      <a:pt x="271" y="170"/>
                      <a:pt x="293" y="228"/>
                      <a:pt x="269" y="200"/>
                    </a:cubicBezTo>
                    <a:cubicBezTo>
                      <a:pt x="256" y="184"/>
                      <a:pt x="241" y="173"/>
                      <a:pt x="224" y="161"/>
                    </a:cubicBezTo>
                    <a:cubicBezTo>
                      <a:pt x="202" y="147"/>
                      <a:pt x="225" y="194"/>
                      <a:pt x="213" y="194"/>
                    </a:cubicBezTo>
                    <a:cubicBezTo>
                      <a:pt x="213" y="194"/>
                      <a:pt x="207" y="173"/>
                      <a:pt x="206" y="171"/>
                    </a:cubicBezTo>
                    <a:cubicBezTo>
                      <a:pt x="202" y="160"/>
                      <a:pt x="193" y="149"/>
                      <a:pt x="185" y="141"/>
                    </a:cubicBezTo>
                    <a:cubicBezTo>
                      <a:pt x="177" y="134"/>
                      <a:pt x="160" y="125"/>
                      <a:pt x="156" y="115"/>
                    </a:cubicBezTo>
                    <a:cubicBezTo>
                      <a:pt x="158" y="113"/>
                      <a:pt x="161" y="112"/>
                      <a:pt x="158" y="109"/>
                    </a:cubicBezTo>
                    <a:cubicBezTo>
                      <a:pt x="151" y="103"/>
                      <a:pt x="147" y="113"/>
                      <a:pt x="144" y="117"/>
                    </a:cubicBezTo>
                    <a:cubicBezTo>
                      <a:pt x="130" y="137"/>
                      <a:pt x="122" y="161"/>
                      <a:pt x="108" y="180"/>
                    </a:cubicBezTo>
                    <a:cubicBezTo>
                      <a:pt x="106" y="183"/>
                      <a:pt x="104" y="199"/>
                      <a:pt x="100" y="199"/>
                    </a:cubicBezTo>
                    <a:cubicBezTo>
                      <a:pt x="96" y="199"/>
                      <a:pt x="91" y="172"/>
                      <a:pt x="87" y="167"/>
                    </a:cubicBezTo>
                    <a:cubicBezTo>
                      <a:pt x="83" y="163"/>
                      <a:pt x="67" y="153"/>
                      <a:pt x="72" y="168"/>
                    </a:cubicBezTo>
                    <a:cubicBezTo>
                      <a:pt x="76" y="180"/>
                      <a:pt x="71" y="189"/>
                      <a:pt x="68" y="200"/>
                    </a:cubicBezTo>
                    <a:cubicBezTo>
                      <a:pt x="65" y="210"/>
                      <a:pt x="64" y="219"/>
                      <a:pt x="61" y="229"/>
                    </a:cubicBezTo>
                    <a:cubicBezTo>
                      <a:pt x="57" y="241"/>
                      <a:pt x="47" y="229"/>
                      <a:pt x="40" y="240"/>
                    </a:cubicBezTo>
                    <a:cubicBezTo>
                      <a:pt x="32" y="253"/>
                      <a:pt x="25" y="282"/>
                      <a:pt x="34" y="297"/>
                    </a:cubicBezTo>
                    <a:cubicBezTo>
                      <a:pt x="40" y="306"/>
                      <a:pt x="53" y="311"/>
                      <a:pt x="58" y="320"/>
                    </a:cubicBezTo>
                    <a:cubicBezTo>
                      <a:pt x="62" y="328"/>
                      <a:pt x="62" y="350"/>
                      <a:pt x="63" y="358"/>
                    </a:cubicBezTo>
                    <a:cubicBezTo>
                      <a:pt x="65" y="376"/>
                      <a:pt x="50" y="369"/>
                      <a:pt x="37" y="369"/>
                    </a:cubicBezTo>
                    <a:cubicBezTo>
                      <a:pt x="21" y="369"/>
                      <a:pt x="20" y="366"/>
                      <a:pt x="27" y="353"/>
                    </a:cubicBezTo>
                    <a:cubicBezTo>
                      <a:pt x="29" y="350"/>
                      <a:pt x="38" y="328"/>
                      <a:pt x="31" y="326"/>
                    </a:cubicBezTo>
                    <a:cubicBezTo>
                      <a:pt x="22" y="324"/>
                      <a:pt x="10" y="329"/>
                      <a:pt x="1" y="324"/>
                    </a:cubicBezTo>
                    <a:cubicBezTo>
                      <a:pt x="0" y="315"/>
                      <a:pt x="10" y="303"/>
                      <a:pt x="10" y="293"/>
                    </a:cubicBezTo>
                    <a:cubicBezTo>
                      <a:pt x="9" y="283"/>
                      <a:pt x="10" y="273"/>
                      <a:pt x="9" y="263"/>
                    </a:cubicBezTo>
                    <a:cubicBezTo>
                      <a:pt x="8" y="240"/>
                      <a:pt x="5" y="216"/>
                      <a:pt x="9" y="194"/>
                    </a:cubicBezTo>
                    <a:cubicBezTo>
                      <a:pt x="16" y="149"/>
                      <a:pt x="44" y="98"/>
                      <a:pt x="78" y="68"/>
                    </a:cubicBezTo>
                    <a:cubicBezTo>
                      <a:pt x="87" y="60"/>
                      <a:pt x="97" y="55"/>
                      <a:pt x="107" y="50"/>
                    </a:cubicBezTo>
                    <a:cubicBezTo>
                      <a:pt x="113" y="46"/>
                      <a:pt x="124" y="44"/>
                      <a:pt x="129" y="39"/>
                    </a:cubicBezTo>
                    <a:cubicBezTo>
                      <a:pt x="136" y="33"/>
                      <a:pt x="154" y="31"/>
                      <a:pt x="162" y="34"/>
                    </a:cubicBezTo>
                    <a:cubicBezTo>
                      <a:pt x="163" y="35"/>
                      <a:pt x="182" y="44"/>
                      <a:pt x="176" y="34"/>
                    </a:cubicBezTo>
                    <a:cubicBezTo>
                      <a:pt x="170" y="27"/>
                      <a:pt x="214" y="9"/>
                      <a:pt x="219" y="8"/>
                    </a:cubicBezTo>
                    <a:cubicBezTo>
                      <a:pt x="239" y="0"/>
                      <a:pt x="259" y="1"/>
                      <a:pt x="281" y="1"/>
                    </a:cubicBezTo>
                    <a:cubicBezTo>
                      <a:pt x="320" y="3"/>
                      <a:pt x="367" y="23"/>
                      <a:pt x="395" y="51"/>
                    </a:cubicBezTo>
                    <a:cubicBezTo>
                      <a:pt x="420" y="77"/>
                      <a:pt x="446" y="103"/>
                      <a:pt x="458" y="138"/>
                    </a:cubicBezTo>
                    <a:cubicBezTo>
                      <a:pt x="464" y="155"/>
                      <a:pt x="468" y="174"/>
                      <a:pt x="470" y="191"/>
                    </a:cubicBezTo>
                    <a:cubicBezTo>
                      <a:pt x="471" y="201"/>
                      <a:pt x="470" y="211"/>
                      <a:pt x="471" y="221"/>
                    </a:cubicBezTo>
                    <a:cubicBezTo>
                      <a:pt x="471" y="231"/>
                      <a:pt x="473" y="248"/>
                      <a:pt x="470" y="258"/>
                    </a:cubicBezTo>
                    <a:cubicBezTo>
                      <a:pt x="466" y="273"/>
                      <a:pt x="474" y="299"/>
                      <a:pt x="480" y="312"/>
                    </a:cubicBezTo>
                    <a:cubicBezTo>
                      <a:pt x="483" y="321"/>
                      <a:pt x="492" y="327"/>
                      <a:pt x="495" y="336"/>
                    </a:cubicBezTo>
                    <a:cubicBezTo>
                      <a:pt x="497" y="340"/>
                      <a:pt x="480" y="339"/>
                      <a:pt x="479" y="338"/>
                    </a:cubicBezTo>
                    <a:cubicBezTo>
                      <a:pt x="467" y="334"/>
                      <a:pt x="445" y="333"/>
                      <a:pt x="452" y="351"/>
                    </a:cubicBezTo>
                    <a:cubicBezTo>
                      <a:pt x="455" y="363"/>
                      <a:pt x="475" y="384"/>
                      <a:pt x="461" y="391"/>
                    </a:cubicBezTo>
                    <a:cubicBezTo>
                      <a:pt x="452" y="396"/>
                      <a:pt x="427" y="386"/>
                      <a:pt x="423" y="390"/>
                    </a:cubicBezTo>
                    <a:cubicBezTo>
                      <a:pt x="418" y="395"/>
                      <a:pt x="415" y="402"/>
                      <a:pt x="412" y="408"/>
                    </a:cubicBezTo>
                    <a:cubicBezTo>
                      <a:pt x="408" y="421"/>
                      <a:pt x="403" y="421"/>
                      <a:pt x="389" y="416"/>
                    </a:cubicBezTo>
                    <a:cubicBezTo>
                      <a:pt x="387" y="415"/>
                      <a:pt x="410" y="381"/>
                      <a:pt x="411" y="376"/>
                    </a:cubicBezTo>
                    <a:cubicBezTo>
                      <a:pt x="414" y="369"/>
                      <a:pt x="420" y="363"/>
                      <a:pt x="423" y="356"/>
                    </a:cubicBezTo>
                    <a:cubicBezTo>
                      <a:pt x="428" y="345"/>
                      <a:pt x="430" y="333"/>
                      <a:pt x="434" y="323"/>
                    </a:cubicBezTo>
                    <a:cubicBezTo>
                      <a:pt x="435" y="322"/>
                      <a:pt x="434" y="323"/>
                      <a:pt x="434" y="323"/>
                    </a:cubicBezTo>
                    <a:close/>
                  </a:path>
                </a:pathLst>
              </a:custGeom>
              <a:grpFill/>
              <a:ln w="9525">
                <a:solidFill>
                  <a:schemeClr val="tx1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94" name="Freeform 12"/>
              <p:cNvSpPr>
                <a:spLocks noEditPoints="1"/>
              </p:cNvSpPr>
              <p:nvPr/>
            </p:nvSpPr>
            <p:spPr bwMode="auto">
              <a:xfrm>
                <a:off x="3514725" y="933450"/>
                <a:ext cx="801688" cy="1006475"/>
              </a:xfrm>
              <a:custGeom>
                <a:avLst/>
                <a:gdLst>
                  <a:gd name="T0" fmla="*/ 402 w 427"/>
                  <a:gd name="T1" fmla="*/ 348 h 536"/>
                  <a:gd name="T2" fmla="*/ 366 w 427"/>
                  <a:gd name="T3" fmla="*/ 329 h 536"/>
                  <a:gd name="T4" fmla="*/ 315 w 427"/>
                  <a:gd name="T5" fmla="*/ 353 h 536"/>
                  <a:gd name="T6" fmla="*/ 253 w 427"/>
                  <a:gd name="T7" fmla="*/ 394 h 536"/>
                  <a:gd name="T8" fmla="*/ 242 w 427"/>
                  <a:gd name="T9" fmla="*/ 410 h 536"/>
                  <a:gd name="T10" fmla="*/ 290 w 427"/>
                  <a:gd name="T11" fmla="*/ 479 h 536"/>
                  <a:gd name="T12" fmla="*/ 337 w 427"/>
                  <a:gd name="T13" fmla="*/ 480 h 536"/>
                  <a:gd name="T14" fmla="*/ 371 w 427"/>
                  <a:gd name="T15" fmla="*/ 453 h 536"/>
                  <a:gd name="T16" fmla="*/ 407 w 427"/>
                  <a:gd name="T17" fmla="*/ 433 h 536"/>
                  <a:gd name="T18" fmla="*/ 373 w 427"/>
                  <a:gd name="T19" fmla="*/ 479 h 536"/>
                  <a:gd name="T20" fmla="*/ 305 w 427"/>
                  <a:gd name="T21" fmla="*/ 519 h 536"/>
                  <a:gd name="T22" fmla="*/ 275 w 427"/>
                  <a:gd name="T23" fmla="*/ 536 h 536"/>
                  <a:gd name="T24" fmla="*/ 238 w 427"/>
                  <a:gd name="T25" fmla="*/ 473 h 536"/>
                  <a:gd name="T26" fmla="*/ 207 w 427"/>
                  <a:gd name="T27" fmla="*/ 428 h 536"/>
                  <a:gd name="T28" fmla="*/ 123 w 427"/>
                  <a:gd name="T29" fmla="*/ 405 h 536"/>
                  <a:gd name="T30" fmla="*/ 40 w 427"/>
                  <a:gd name="T31" fmla="*/ 333 h 536"/>
                  <a:gd name="T32" fmla="*/ 42 w 427"/>
                  <a:gd name="T33" fmla="*/ 103 h 536"/>
                  <a:gd name="T34" fmla="*/ 289 w 427"/>
                  <a:gd name="T35" fmla="*/ 21 h 536"/>
                  <a:gd name="T36" fmla="*/ 398 w 427"/>
                  <a:gd name="T37" fmla="*/ 259 h 536"/>
                  <a:gd name="T38" fmla="*/ 397 w 427"/>
                  <a:gd name="T39" fmla="*/ 318 h 536"/>
                  <a:gd name="T40" fmla="*/ 425 w 427"/>
                  <a:gd name="T41" fmla="*/ 361 h 536"/>
                  <a:gd name="T42" fmla="*/ 322 w 427"/>
                  <a:gd name="T43" fmla="*/ 266 h 536"/>
                  <a:gd name="T44" fmla="*/ 332 w 427"/>
                  <a:gd name="T45" fmla="*/ 168 h 536"/>
                  <a:gd name="T46" fmla="*/ 318 w 427"/>
                  <a:gd name="T47" fmla="*/ 135 h 536"/>
                  <a:gd name="T48" fmla="*/ 290 w 427"/>
                  <a:gd name="T49" fmla="*/ 92 h 536"/>
                  <a:gd name="T50" fmla="*/ 202 w 427"/>
                  <a:gd name="T51" fmla="*/ 58 h 536"/>
                  <a:gd name="T52" fmla="*/ 48 w 427"/>
                  <a:gd name="T53" fmla="*/ 160 h 536"/>
                  <a:gd name="T54" fmla="*/ 36 w 427"/>
                  <a:gd name="T55" fmla="*/ 197 h 536"/>
                  <a:gd name="T56" fmla="*/ 49 w 427"/>
                  <a:gd name="T57" fmla="*/ 280 h 536"/>
                  <a:gd name="T58" fmla="*/ 145 w 427"/>
                  <a:gd name="T59" fmla="*/ 357 h 536"/>
                  <a:gd name="T60" fmla="*/ 263 w 427"/>
                  <a:gd name="T61" fmla="*/ 327 h 536"/>
                  <a:gd name="T62" fmla="*/ 322 w 427"/>
                  <a:gd name="T63" fmla="*/ 266 h 5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427" h="536">
                    <a:moveTo>
                      <a:pt x="425" y="361"/>
                    </a:moveTo>
                    <a:cubicBezTo>
                      <a:pt x="410" y="362"/>
                      <a:pt x="409" y="358"/>
                      <a:pt x="402" y="348"/>
                    </a:cubicBezTo>
                    <a:cubicBezTo>
                      <a:pt x="398" y="343"/>
                      <a:pt x="388" y="331"/>
                      <a:pt x="386" y="325"/>
                    </a:cubicBezTo>
                    <a:cubicBezTo>
                      <a:pt x="383" y="313"/>
                      <a:pt x="372" y="324"/>
                      <a:pt x="366" y="329"/>
                    </a:cubicBezTo>
                    <a:cubicBezTo>
                      <a:pt x="360" y="333"/>
                      <a:pt x="346" y="335"/>
                      <a:pt x="342" y="341"/>
                    </a:cubicBezTo>
                    <a:cubicBezTo>
                      <a:pt x="338" y="348"/>
                      <a:pt x="322" y="348"/>
                      <a:pt x="315" y="353"/>
                    </a:cubicBezTo>
                    <a:cubicBezTo>
                      <a:pt x="305" y="360"/>
                      <a:pt x="296" y="369"/>
                      <a:pt x="285" y="374"/>
                    </a:cubicBezTo>
                    <a:cubicBezTo>
                      <a:pt x="274" y="380"/>
                      <a:pt x="265" y="390"/>
                      <a:pt x="253" y="394"/>
                    </a:cubicBezTo>
                    <a:cubicBezTo>
                      <a:pt x="248" y="395"/>
                      <a:pt x="244" y="398"/>
                      <a:pt x="240" y="400"/>
                    </a:cubicBezTo>
                    <a:cubicBezTo>
                      <a:pt x="234" y="404"/>
                      <a:pt x="243" y="408"/>
                      <a:pt x="242" y="410"/>
                    </a:cubicBezTo>
                    <a:cubicBezTo>
                      <a:pt x="238" y="416"/>
                      <a:pt x="265" y="456"/>
                      <a:pt x="272" y="462"/>
                    </a:cubicBezTo>
                    <a:cubicBezTo>
                      <a:pt x="278" y="467"/>
                      <a:pt x="280" y="483"/>
                      <a:pt x="290" y="479"/>
                    </a:cubicBezTo>
                    <a:cubicBezTo>
                      <a:pt x="301" y="474"/>
                      <a:pt x="305" y="487"/>
                      <a:pt x="318" y="490"/>
                    </a:cubicBezTo>
                    <a:cubicBezTo>
                      <a:pt x="323" y="490"/>
                      <a:pt x="338" y="488"/>
                      <a:pt x="337" y="480"/>
                    </a:cubicBezTo>
                    <a:cubicBezTo>
                      <a:pt x="336" y="468"/>
                      <a:pt x="348" y="472"/>
                      <a:pt x="354" y="472"/>
                    </a:cubicBezTo>
                    <a:cubicBezTo>
                      <a:pt x="362" y="473"/>
                      <a:pt x="369" y="459"/>
                      <a:pt x="371" y="453"/>
                    </a:cubicBezTo>
                    <a:cubicBezTo>
                      <a:pt x="371" y="453"/>
                      <a:pt x="388" y="448"/>
                      <a:pt x="389" y="448"/>
                    </a:cubicBezTo>
                    <a:cubicBezTo>
                      <a:pt x="398" y="444"/>
                      <a:pt x="397" y="430"/>
                      <a:pt x="407" y="433"/>
                    </a:cubicBezTo>
                    <a:cubicBezTo>
                      <a:pt x="417" y="436"/>
                      <a:pt x="418" y="423"/>
                      <a:pt x="419" y="443"/>
                    </a:cubicBezTo>
                    <a:cubicBezTo>
                      <a:pt x="420" y="454"/>
                      <a:pt x="384" y="472"/>
                      <a:pt x="373" y="479"/>
                    </a:cubicBezTo>
                    <a:cubicBezTo>
                      <a:pt x="359" y="489"/>
                      <a:pt x="345" y="497"/>
                      <a:pt x="330" y="505"/>
                    </a:cubicBezTo>
                    <a:cubicBezTo>
                      <a:pt x="322" y="509"/>
                      <a:pt x="312" y="513"/>
                      <a:pt x="305" y="519"/>
                    </a:cubicBezTo>
                    <a:cubicBezTo>
                      <a:pt x="302" y="522"/>
                      <a:pt x="295" y="523"/>
                      <a:pt x="291" y="525"/>
                    </a:cubicBezTo>
                    <a:cubicBezTo>
                      <a:pt x="286" y="527"/>
                      <a:pt x="281" y="535"/>
                      <a:pt x="275" y="536"/>
                    </a:cubicBezTo>
                    <a:cubicBezTo>
                      <a:pt x="272" y="536"/>
                      <a:pt x="255" y="498"/>
                      <a:pt x="250" y="494"/>
                    </a:cubicBezTo>
                    <a:cubicBezTo>
                      <a:pt x="245" y="489"/>
                      <a:pt x="244" y="477"/>
                      <a:pt x="238" y="473"/>
                    </a:cubicBezTo>
                    <a:cubicBezTo>
                      <a:pt x="232" y="470"/>
                      <a:pt x="225" y="456"/>
                      <a:pt x="222" y="450"/>
                    </a:cubicBezTo>
                    <a:cubicBezTo>
                      <a:pt x="218" y="443"/>
                      <a:pt x="219" y="427"/>
                      <a:pt x="207" y="428"/>
                    </a:cubicBezTo>
                    <a:cubicBezTo>
                      <a:pt x="197" y="429"/>
                      <a:pt x="180" y="425"/>
                      <a:pt x="170" y="422"/>
                    </a:cubicBezTo>
                    <a:cubicBezTo>
                      <a:pt x="155" y="415"/>
                      <a:pt x="138" y="410"/>
                      <a:pt x="123" y="405"/>
                    </a:cubicBezTo>
                    <a:cubicBezTo>
                      <a:pt x="110" y="400"/>
                      <a:pt x="83" y="392"/>
                      <a:pt x="77" y="378"/>
                    </a:cubicBezTo>
                    <a:cubicBezTo>
                      <a:pt x="69" y="361"/>
                      <a:pt x="48" y="352"/>
                      <a:pt x="40" y="333"/>
                    </a:cubicBezTo>
                    <a:cubicBezTo>
                      <a:pt x="27" y="299"/>
                      <a:pt x="5" y="268"/>
                      <a:pt x="2" y="230"/>
                    </a:cubicBezTo>
                    <a:cubicBezTo>
                      <a:pt x="0" y="184"/>
                      <a:pt x="18" y="141"/>
                      <a:pt x="42" y="103"/>
                    </a:cubicBezTo>
                    <a:cubicBezTo>
                      <a:pt x="71" y="60"/>
                      <a:pt x="111" y="32"/>
                      <a:pt x="161" y="19"/>
                    </a:cubicBezTo>
                    <a:cubicBezTo>
                      <a:pt x="204" y="7"/>
                      <a:pt x="246" y="0"/>
                      <a:pt x="289" y="21"/>
                    </a:cubicBezTo>
                    <a:cubicBezTo>
                      <a:pt x="334" y="43"/>
                      <a:pt x="367" y="88"/>
                      <a:pt x="383" y="134"/>
                    </a:cubicBezTo>
                    <a:cubicBezTo>
                      <a:pt x="395" y="172"/>
                      <a:pt x="412" y="220"/>
                      <a:pt x="398" y="259"/>
                    </a:cubicBezTo>
                    <a:cubicBezTo>
                      <a:pt x="395" y="269"/>
                      <a:pt x="395" y="280"/>
                      <a:pt x="391" y="289"/>
                    </a:cubicBezTo>
                    <a:cubicBezTo>
                      <a:pt x="387" y="302"/>
                      <a:pt x="389" y="305"/>
                      <a:pt x="397" y="318"/>
                    </a:cubicBezTo>
                    <a:cubicBezTo>
                      <a:pt x="402" y="327"/>
                      <a:pt x="408" y="328"/>
                      <a:pt x="413" y="338"/>
                    </a:cubicBezTo>
                    <a:cubicBezTo>
                      <a:pt x="415" y="342"/>
                      <a:pt x="427" y="357"/>
                      <a:pt x="425" y="361"/>
                    </a:cubicBezTo>
                    <a:cubicBezTo>
                      <a:pt x="422" y="361"/>
                      <a:pt x="425" y="360"/>
                      <a:pt x="425" y="361"/>
                    </a:cubicBezTo>
                    <a:close/>
                    <a:moveTo>
                      <a:pt x="322" y="266"/>
                    </a:moveTo>
                    <a:cubicBezTo>
                      <a:pt x="337" y="248"/>
                      <a:pt x="347" y="199"/>
                      <a:pt x="334" y="178"/>
                    </a:cubicBezTo>
                    <a:cubicBezTo>
                      <a:pt x="332" y="175"/>
                      <a:pt x="333" y="171"/>
                      <a:pt x="332" y="168"/>
                    </a:cubicBezTo>
                    <a:cubicBezTo>
                      <a:pt x="330" y="164"/>
                      <a:pt x="327" y="159"/>
                      <a:pt x="325" y="155"/>
                    </a:cubicBezTo>
                    <a:cubicBezTo>
                      <a:pt x="323" y="148"/>
                      <a:pt x="320" y="141"/>
                      <a:pt x="318" y="135"/>
                    </a:cubicBezTo>
                    <a:cubicBezTo>
                      <a:pt x="314" y="124"/>
                      <a:pt x="309" y="116"/>
                      <a:pt x="302" y="108"/>
                    </a:cubicBezTo>
                    <a:cubicBezTo>
                      <a:pt x="300" y="107"/>
                      <a:pt x="290" y="94"/>
                      <a:pt x="290" y="92"/>
                    </a:cubicBezTo>
                    <a:cubicBezTo>
                      <a:pt x="287" y="84"/>
                      <a:pt x="270" y="73"/>
                      <a:pt x="263" y="69"/>
                    </a:cubicBezTo>
                    <a:cubicBezTo>
                      <a:pt x="244" y="59"/>
                      <a:pt x="223" y="53"/>
                      <a:pt x="202" y="58"/>
                    </a:cubicBezTo>
                    <a:cubicBezTo>
                      <a:pt x="158" y="66"/>
                      <a:pt x="117" y="78"/>
                      <a:pt x="83" y="108"/>
                    </a:cubicBezTo>
                    <a:cubicBezTo>
                      <a:pt x="71" y="119"/>
                      <a:pt x="50" y="143"/>
                      <a:pt x="48" y="160"/>
                    </a:cubicBezTo>
                    <a:cubicBezTo>
                      <a:pt x="47" y="166"/>
                      <a:pt x="42" y="172"/>
                      <a:pt x="40" y="179"/>
                    </a:cubicBezTo>
                    <a:cubicBezTo>
                      <a:pt x="39" y="185"/>
                      <a:pt x="38" y="191"/>
                      <a:pt x="36" y="197"/>
                    </a:cubicBezTo>
                    <a:cubicBezTo>
                      <a:pt x="32" y="208"/>
                      <a:pt x="36" y="217"/>
                      <a:pt x="35" y="229"/>
                    </a:cubicBezTo>
                    <a:cubicBezTo>
                      <a:pt x="33" y="248"/>
                      <a:pt x="47" y="262"/>
                      <a:pt x="49" y="280"/>
                    </a:cubicBezTo>
                    <a:cubicBezTo>
                      <a:pt x="51" y="301"/>
                      <a:pt x="74" y="321"/>
                      <a:pt x="86" y="336"/>
                    </a:cubicBezTo>
                    <a:cubicBezTo>
                      <a:pt x="99" y="353"/>
                      <a:pt x="127" y="355"/>
                      <a:pt x="145" y="357"/>
                    </a:cubicBezTo>
                    <a:cubicBezTo>
                      <a:pt x="166" y="360"/>
                      <a:pt x="190" y="360"/>
                      <a:pt x="211" y="353"/>
                    </a:cubicBezTo>
                    <a:cubicBezTo>
                      <a:pt x="228" y="347"/>
                      <a:pt x="246" y="330"/>
                      <a:pt x="263" y="327"/>
                    </a:cubicBezTo>
                    <a:cubicBezTo>
                      <a:pt x="282" y="325"/>
                      <a:pt x="299" y="300"/>
                      <a:pt x="310" y="286"/>
                    </a:cubicBezTo>
                    <a:cubicBezTo>
                      <a:pt x="314" y="280"/>
                      <a:pt x="323" y="274"/>
                      <a:pt x="322" y="266"/>
                    </a:cubicBezTo>
                    <a:cubicBezTo>
                      <a:pt x="323" y="264"/>
                      <a:pt x="322" y="269"/>
                      <a:pt x="322" y="266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95" name="Freeform 13"/>
              <p:cNvSpPr>
                <a:spLocks noEditPoints="1"/>
              </p:cNvSpPr>
              <p:nvPr/>
            </p:nvSpPr>
            <p:spPr bwMode="auto">
              <a:xfrm>
                <a:off x="5203825" y="5649913"/>
                <a:ext cx="403225" cy="396875"/>
              </a:xfrm>
              <a:custGeom>
                <a:avLst/>
                <a:gdLst>
                  <a:gd name="T0" fmla="*/ 118 w 215"/>
                  <a:gd name="T1" fmla="*/ 209 h 212"/>
                  <a:gd name="T2" fmla="*/ 25 w 215"/>
                  <a:gd name="T3" fmla="*/ 172 h 212"/>
                  <a:gd name="T4" fmla="*/ 10 w 215"/>
                  <a:gd name="T5" fmla="*/ 84 h 212"/>
                  <a:gd name="T6" fmla="*/ 28 w 215"/>
                  <a:gd name="T7" fmla="*/ 0 h 212"/>
                  <a:gd name="T8" fmla="*/ 57 w 215"/>
                  <a:gd name="T9" fmla="*/ 8 h 212"/>
                  <a:gd name="T10" fmla="*/ 101 w 215"/>
                  <a:gd name="T11" fmla="*/ 5 h 212"/>
                  <a:gd name="T12" fmla="*/ 143 w 215"/>
                  <a:gd name="T13" fmla="*/ 21 h 212"/>
                  <a:gd name="T14" fmla="*/ 192 w 215"/>
                  <a:gd name="T15" fmla="*/ 21 h 212"/>
                  <a:gd name="T16" fmla="*/ 200 w 215"/>
                  <a:gd name="T17" fmla="*/ 30 h 212"/>
                  <a:gd name="T18" fmla="*/ 208 w 215"/>
                  <a:gd name="T19" fmla="*/ 59 h 212"/>
                  <a:gd name="T20" fmla="*/ 190 w 215"/>
                  <a:gd name="T21" fmla="*/ 152 h 212"/>
                  <a:gd name="T22" fmla="*/ 118 w 215"/>
                  <a:gd name="T23" fmla="*/ 209 h 212"/>
                  <a:gd name="T24" fmla="*/ 118 w 215"/>
                  <a:gd name="T25" fmla="*/ 209 h 212"/>
                  <a:gd name="T26" fmla="*/ 151 w 215"/>
                  <a:gd name="T27" fmla="*/ 57 h 212"/>
                  <a:gd name="T28" fmla="*/ 31 w 215"/>
                  <a:gd name="T29" fmla="*/ 62 h 212"/>
                  <a:gd name="T30" fmla="*/ 58 w 215"/>
                  <a:gd name="T31" fmla="*/ 56 h 212"/>
                  <a:gd name="T32" fmla="*/ 93 w 215"/>
                  <a:gd name="T33" fmla="*/ 54 h 212"/>
                  <a:gd name="T34" fmla="*/ 151 w 215"/>
                  <a:gd name="T35" fmla="*/ 57 h 212"/>
                  <a:gd name="T36" fmla="*/ 151 w 215"/>
                  <a:gd name="T37" fmla="*/ 57 h 212"/>
                  <a:gd name="T38" fmla="*/ 79 w 215"/>
                  <a:gd name="T39" fmla="*/ 17 h 212"/>
                  <a:gd name="T40" fmla="*/ 39 w 215"/>
                  <a:gd name="T41" fmla="*/ 29 h 212"/>
                  <a:gd name="T42" fmla="*/ 65 w 215"/>
                  <a:gd name="T43" fmla="*/ 23 h 212"/>
                  <a:gd name="T44" fmla="*/ 103 w 215"/>
                  <a:gd name="T45" fmla="*/ 24 h 212"/>
                  <a:gd name="T46" fmla="*/ 135 w 215"/>
                  <a:gd name="T47" fmla="*/ 31 h 212"/>
                  <a:gd name="T48" fmla="*/ 152 w 215"/>
                  <a:gd name="T49" fmla="*/ 27 h 212"/>
                  <a:gd name="T50" fmla="*/ 79 w 215"/>
                  <a:gd name="T51" fmla="*/ 17 h 212"/>
                  <a:gd name="T52" fmla="*/ 79 w 215"/>
                  <a:gd name="T53" fmla="*/ 17 h 212"/>
                  <a:gd name="T54" fmla="*/ 89 w 215"/>
                  <a:gd name="T55" fmla="*/ 88 h 212"/>
                  <a:gd name="T56" fmla="*/ 30 w 215"/>
                  <a:gd name="T57" fmla="*/ 100 h 212"/>
                  <a:gd name="T58" fmla="*/ 42 w 215"/>
                  <a:gd name="T59" fmla="*/ 100 h 212"/>
                  <a:gd name="T60" fmla="*/ 78 w 215"/>
                  <a:gd name="T61" fmla="*/ 94 h 212"/>
                  <a:gd name="T62" fmla="*/ 107 w 215"/>
                  <a:gd name="T63" fmla="*/ 94 h 212"/>
                  <a:gd name="T64" fmla="*/ 138 w 215"/>
                  <a:gd name="T65" fmla="*/ 101 h 212"/>
                  <a:gd name="T66" fmla="*/ 118 w 215"/>
                  <a:gd name="T67" fmla="*/ 89 h 212"/>
                  <a:gd name="T68" fmla="*/ 89 w 215"/>
                  <a:gd name="T69" fmla="*/ 88 h 212"/>
                  <a:gd name="T70" fmla="*/ 89 w 215"/>
                  <a:gd name="T71" fmla="*/ 88 h 2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215" h="212">
                    <a:moveTo>
                      <a:pt x="118" y="209"/>
                    </a:moveTo>
                    <a:cubicBezTo>
                      <a:pt x="87" y="212"/>
                      <a:pt x="43" y="198"/>
                      <a:pt x="25" y="172"/>
                    </a:cubicBezTo>
                    <a:cubicBezTo>
                      <a:pt x="5" y="145"/>
                      <a:pt x="0" y="116"/>
                      <a:pt x="10" y="84"/>
                    </a:cubicBezTo>
                    <a:cubicBezTo>
                      <a:pt x="18" y="57"/>
                      <a:pt x="22" y="26"/>
                      <a:pt x="28" y="0"/>
                    </a:cubicBezTo>
                    <a:cubicBezTo>
                      <a:pt x="28" y="0"/>
                      <a:pt x="54" y="6"/>
                      <a:pt x="57" y="8"/>
                    </a:cubicBezTo>
                    <a:cubicBezTo>
                      <a:pt x="71" y="8"/>
                      <a:pt x="87" y="0"/>
                      <a:pt x="101" y="5"/>
                    </a:cubicBezTo>
                    <a:cubicBezTo>
                      <a:pt x="116" y="7"/>
                      <a:pt x="129" y="17"/>
                      <a:pt x="143" y="21"/>
                    </a:cubicBezTo>
                    <a:cubicBezTo>
                      <a:pt x="158" y="25"/>
                      <a:pt x="178" y="25"/>
                      <a:pt x="192" y="21"/>
                    </a:cubicBezTo>
                    <a:cubicBezTo>
                      <a:pt x="215" y="15"/>
                      <a:pt x="192" y="28"/>
                      <a:pt x="200" y="30"/>
                    </a:cubicBezTo>
                    <a:cubicBezTo>
                      <a:pt x="208" y="32"/>
                      <a:pt x="207" y="52"/>
                      <a:pt x="208" y="59"/>
                    </a:cubicBezTo>
                    <a:cubicBezTo>
                      <a:pt x="214" y="89"/>
                      <a:pt x="201" y="124"/>
                      <a:pt x="190" y="152"/>
                    </a:cubicBezTo>
                    <a:cubicBezTo>
                      <a:pt x="177" y="185"/>
                      <a:pt x="155" y="209"/>
                      <a:pt x="118" y="209"/>
                    </a:cubicBezTo>
                    <a:cubicBezTo>
                      <a:pt x="110" y="210"/>
                      <a:pt x="120" y="209"/>
                      <a:pt x="118" y="209"/>
                    </a:cubicBezTo>
                    <a:close/>
                    <a:moveTo>
                      <a:pt x="151" y="57"/>
                    </a:moveTo>
                    <a:cubicBezTo>
                      <a:pt x="156" y="38"/>
                      <a:pt x="25" y="55"/>
                      <a:pt x="31" y="62"/>
                    </a:cubicBezTo>
                    <a:cubicBezTo>
                      <a:pt x="34" y="66"/>
                      <a:pt x="53" y="57"/>
                      <a:pt x="58" y="56"/>
                    </a:cubicBezTo>
                    <a:cubicBezTo>
                      <a:pt x="69" y="55"/>
                      <a:pt x="81" y="55"/>
                      <a:pt x="93" y="54"/>
                    </a:cubicBezTo>
                    <a:cubicBezTo>
                      <a:pt x="101" y="54"/>
                      <a:pt x="148" y="64"/>
                      <a:pt x="151" y="57"/>
                    </a:cubicBezTo>
                    <a:cubicBezTo>
                      <a:pt x="151" y="56"/>
                      <a:pt x="151" y="57"/>
                      <a:pt x="151" y="57"/>
                    </a:cubicBezTo>
                    <a:close/>
                    <a:moveTo>
                      <a:pt x="79" y="17"/>
                    </a:moveTo>
                    <a:cubicBezTo>
                      <a:pt x="79" y="17"/>
                      <a:pt x="34" y="22"/>
                      <a:pt x="39" y="29"/>
                    </a:cubicBezTo>
                    <a:cubicBezTo>
                      <a:pt x="41" y="32"/>
                      <a:pt x="61" y="23"/>
                      <a:pt x="65" y="23"/>
                    </a:cubicBezTo>
                    <a:cubicBezTo>
                      <a:pt x="77" y="22"/>
                      <a:pt x="91" y="22"/>
                      <a:pt x="103" y="24"/>
                    </a:cubicBezTo>
                    <a:cubicBezTo>
                      <a:pt x="114" y="26"/>
                      <a:pt x="124" y="28"/>
                      <a:pt x="135" y="31"/>
                    </a:cubicBezTo>
                    <a:cubicBezTo>
                      <a:pt x="138" y="31"/>
                      <a:pt x="162" y="33"/>
                      <a:pt x="152" y="27"/>
                    </a:cubicBezTo>
                    <a:cubicBezTo>
                      <a:pt x="134" y="16"/>
                      <a:pt x="98" y="17"/>
                      <a:pt x="79" y="17"/>
                    </a:cubicBezTo>
                    <a:cubicBezTo>
                      <a:pt x="79" y="17"/>
                      <a:pt x="80" y="17"/>
                      <a:pt x="79" y="17"/>
                    </a:cubicBezTo>
                    <a:close/>
                    <a:moveTo>
                      <a:pt x="89" y="88"/>
                    </a:moveTo>
                    <a:cubicBezTo>
                      <a:pt x="89" y="84"/>
                      <a:pt x="35" y="96"/>
                      <a:pt x="30" y="100"/>
                    </a:cubicBezTo>
                    <a:cubicBezTo>
                      <a:pt x="26" y="103"/>
                      <a:pt x="43" y="100"/>
                      <a:pt x="42" y="100"/>
                    </a:cubicBezTo>
                    <a:cubicBezTo>
                      <a:pt x="54" y="97"/>
                      <a:pt x="66" y="96"/>
                      <a:pt x="78" y="94"/>
                    </a:cubicBezTo>
                    <a:cubicBezTo>
                      <a:pt x="88" y="93"/>
                      <a:pt x="98" y="93"/>
                      <a:pt x="107" y="94"/>
                    </a:cubicBezTo>
                    <a:cubicBezTo>
                      <a:pt x="115" y="95"/>
                      <a:pt x="130" y="103"/>
                      <a:pt x="138" y="101"/>
                    </a:cubicBezTo>
                    <a:cubicBezTo>
                      <a:pt x="158" y="97"/>
                      <a:pt x="122" y="90"/>
                      <a:pt x="118" y="89"/>
                    </a:cubicBezTo>
                    <a:cubicBezTo>
                      <a:pt x="110" y="86"/>
                      <a:pt x="98" y="88"/>
                      <a:pt x="89" y="88"/>
                    </a:cubicBezTo>
                    <a:cubicBezTo>
                      <a:pt x="89" y="89"/>
                      <a:pt x="93" y="88"/>
                      <a:pt x="89" y="88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96" name="Freeform 14"/>
              <p:cNvSpPr>
                <a:spLocks noEditPoints="1"/>
              </p:cNvSpPr>
              <p:nvPr/>
            </p:nvSpPr>
            <p:spPr bwMode="auto">
              <a:xfrm>
                <a:off x="5969000" y="5680075"/>
                <a:ext cx="382588" cy="346075"/>
              </a:xfrm>
              <a:custGeom>
                <a:avLst/>
                <a:gdLst>
                  <a:gd name="T0" fmla="*/ 82 w 204"/>
                  <a:gd name="T1" fmla="*/ 182 h 185"/>
                  <a:gd name="T2" fmla="*/ 7 w 204"/>
                  <a:gd name="T3" fmla="*/ 104 h 185"/>
                  <a:gd name="T4" fmla="*/ 8 w 204"/>
                  <a:gd name="T5" fmla="*/ 52 h 185"/>
                  <a:gd name="T6" fmla="*/ 12 w 204"/>
                  <a:gd name="T7" fmla="*/ 27 h 185"/>
                  <a:gd name="T8" fmla="*/ 29 w 204"/>
                  <a:gd name="T9" fmla="*/ 22 h 185"/>
                  <a:gd name="T10" fmla="*/ 78 w 204"/>
                  <a:gd name="T11" fmla="*/ 18 h 185"/>
                  <a:gd name="T12" fmla="*/ 81 w 204"/>
                  <a:gd name="T13" fmla="*/ 23 h 185"/>
                  <a:gd name="T14" fmla="*/ 94 w 204"/>
                  <a:gd name="T15" fmla="*/ 21 h 185"/>
                  <a:gd name="T16" fmla="*/ 126 w 204"/>
                  <a:gd name="T17" fmla="*/ 23 h 185"/>
                  <a:gd name="T18" fmla="*/ 151 w 204"/>
                  <a:gd name="T19" fmla="*/ 32 h 185"/>
                  <a:gd name="T20" fmla="*/ 160 w 204"/>
                  <a:gd name="T21" fmla="*/ 26 h 185"/>
                  <a:gd name="T22" fmla="*/ 111 w 204"/>
                  <a:gd name="T23" fmla="*/ 13 h 185"/>
                  <a:gd name="T24" fmla="*/ 145 w 204"/>
                  <a:gd name="T25" fmla="*/ 5 h 185"/>
                  <a:gd name="T26" fmla="*/ 182 w 204"/>
                  <a:gd name="T27" fmla="*/ 6 h 185"/>
                  <a:gd name="T28" fmla="*/ 200 w 204"/>
                  <a:gd name="T29" fmla="*/ 16 h 185"/>
                  <a:gd name="T30" fmla="*/ 198 w 204"/>
                  <a:gd name="T31" fmla="*/ 58 h 185"/>
                  <a:gd name="T32" fmla="*/ 165 w 204"/>
                  <a:gd name="T33" fmla="*/ 150 h 185"/>
                  <a:gd name="T34" fmla="*/ 82 w 204"/>
                  <a:gd name="T35" fmla="*/ 182 h 185"/>
                  <a:gd name="T36" fmla="*/ 82 w 204"/>
                  <a:gd name="T37" fmla="*/ 182 h 185"/>
                  <a:gd name="T38" fmla="*/ 65 w 204"/>
                  <a:gd name="T39" fmla="*/ 41 h 185"/>
                  <a:gd name="T40" fmla="*/ 42 w 204"/>
                  <a:gd name="T41" fmla="*/ 43 h 185"/>
                  <a:gd name="T42" fmla="*/ 36 w 204"/>
                  <a:gd name="T43" fmla="*/ 52 h 185"/>
                  <a:gd name="T44" fmla="*/ 106 w 204"/>
                  <a:gd name="T45" fmla="*/ 44 h 185"/>
                  <a:gd name="T46" fmla="*/ 137 w 204"/>
                  <a:gd name="T47" fmla="*/ 52 h 185"/>
                  <a:gd name="T48" fmla="*/ 149 w 204"/>
                  <a:gd name="T49" fmla="*/ 49 h 185"/>
                  <a:gd name="T50" fmla="*/ 135 w 204"/>
                  <a:gd name="T51" fmla="*/ 43 h 185"/>
                  <a:gd name="T52" fmla="*/ 65 w 204"/>
                  <a:gd name="T53" fmla="*/ 41 h 185"/>
                  <a:gd name="T54" fmla="*/ 65 w 204"/>
                  <a:gd name="T55" fmla="*/ 41 h 185"/>
                  <a:gd name="T56" fmla="*/ 53 w 204"/>
                  <a:gd name="T57" fmla="*/ 76 h 185"/>
                  <a:gd name="T58" fmla="*/ 51 w 204"/>
                  <a:gd name="T59" fmla="*/ 82 h 185"/>
                  <a:gd name="T60" fmla="*/ 116 w 204"/>
                  <a:gd name="T61" fmla="*/ 86 h 185"/>
                  <a:gd name="T62" fmla="*/ 129 w 204"/>
                  <a:gd name="T63" fmla="*/ 82 h 185"/>
                  <a:gd name="T64" fmla="*/ 105 w 204"/>
                  <a:gd name="T65" fmla="*/ 73 h 185"/>
                  <a:gd name="T66" fmla="*/ 53 w 204"/>
                  <a:gd name="T67" fmla="*/ 76 h 185"/>
                  <a:gd name="T68" fmla="*/ 53 w 204"/>
                  <a:gd name="T69" fmla="*/ 76 h 18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204" h="185">
                    <a:moveTo>
                      <a:pt x="82" y="182"/>
                    </a:moveTo>
                    <a:cubicBezTo>
                      <a:pt x="37" y="185"/>
                      <a:pt x="0" y="150"/>
                      <a:pt x="7" y="104"/>
                    </a:cubicBezTo>
                    <a:cubicBezTo>
                      <a:pt x="9" y="87"/>
                      <a:pt x="4" y="69"/>
                      <a:pt x="8" y="52"/>
                    </a:cubicBezTo>
                    <a:cubicBezTo>
                      <a:pt x="10" y="44"/>
                      <a:pt x="11" y="36"/>
                      <a:pt x="12" y="27"/>
                    </a:cubicBezTo>
                    <a:cubicBezTo>
                      <a:pt x="14" y="16"/>
                      <a:pt x="20" y="21"/>
                      <a:pt x="29" y="22"/>
                    </a:cubicBezTo>
                    <a:cubicBezTo>
                      <a:pt x="44" y="25"/>
                      <a:pt x="62" y="19"/>
                      <a:pt x="78" y="18"/>
                    </a:cubicBezTo>
                    <a:cubicBezTo>
                      <a:pt x="79" y="19"/>
                      <a:pt x="81" y="21"/>
                      <a:pt x="81" y="23"/>
                    </a:cubicBezTo>
                    <a:cubicBezTo>
                      <a:pt x="88" y="27"/>
                      <a:pt x="88" y="22"/>
                      <a:pt x="94" y="21"/>
                    </a:cubicBezTo>
                    <a:cubicBezTo>
                      <a:pt x="105" y="20"/>
                      <a:pt x="116" y="19"/>
                      <a:pt x="126" y="23"/>
                    </a:cubicBezTo>
                    <a:cubicBezTo>
                      <a:pt x="134" y="27"/>
                      <a:pt x="143" y="29"/>
                      <a:pt x="151" y="32"/>
                    </a:cubicBezTo>
                    <a:cubicBezTo>
                      <a:pt x="155" y="34"/>
                      <a:pt x="168" y="31"/>
                      <a:pt x="160" y="26"/>
                    </a:cubicBezTo>
                    <a:cubicBezTo>
                      <a:pt x="154" y="23"/>
                      <a:pt x="114" y="10"/>
                      <a:pt x="111" y="13"/>
                    </a:cubicBezTo>
                    <a:cubicBezTo>
                      <a:pt x="115" y="8"/>
                      <a:pt x="139" y="5"/>
                      <a:pt x="145" y="5"/>
                    </a:cubicBezTo>
                    <a:cubicBezTo>
                      <a:pt x="158" y="6"/>
                      <a:pt x="169" y="2"/>
                      <a:pt x="182" y="6"/>
                    </a:cubicBezTo>
                    <a:cubicBezTo>
                      <a:pt x="200" y="13"/>
                      <a:pt x="194" y="0"/>
                      <a:pt x="200" y="16"/>
                    </a:cubicBezTo>
                    <a:cubicBezTo>
                      <a:pt x="204" y="27"/>
                      <a:pt x="200" y="47"/>
                      <a:pt x="198" y="58"/>
                    </a:cubicBezTo>
                    <a:cubicBezTo>
                      <a:pt x="190" y="88"/>
                      <a:pt x="183" y="124"/>
                      <a:pt x="165" y="150"/>
                    </a:cubicBezTo>
                    <a:cubicBezTo>
                      <a:pt x="147" y="175"/>
                      <a:pt x="113" y="184"/>
                      <a:pt x="82" y="182"/>
                    </a:cubicBezTo>
                    <a:cubicBezTo>
                      <a:pt x="79" y="182"/>
                      <a:pt x="90" y="183"/>
                      <a:pt x="82" y="182"/>
                    </a:cubicBezTo>
                    <a:close/>
                    <a:moveTo>
                      <a:pt x="65" y="41"/>
                    </a:moveTo>
                    <a:cubicBezTo>
                      <a:pt x="58" y="41"/>
                      <a:pt x="49" y="41"/>
                      <a:pt x="42" y="43"/>
                    </a:cubicBezTo>
                    <a:cubicBezTo>
                      <a:pt x="36" y="45"/>
                      <a:pt x="21" y="56"/>
                      <a:pt x="36" y="52"/>
                    </a:cubicBezTo>
                    <a:cubicBezTo>
                      <a:pt x="58" y="45"/>
                      <a:pt x="82" y="45"/>
                      <a:pt x="106" y="44"/>
                    </a:cubicBezTo>
                    <a:cubicBezTo>
                      <a:pt x="116" y="43"/>
                      <a:pt x="127" y="48"/>
                      <a:pt x="137" y="52"/>
                    </a:cubicBezTo>
                    <a:cubicBezTo>
                      <a:pt x="138" y="52"/>
                      <a:pt x="150" y="55"/>
                      <a:pt x="149" y="49"/>
                    </a:cubicBezTo>
                    <a:cubicBezTo>
                      <a:pt x="148" y="46"/>
                      <a:pt x="138" y="44"/>
                      <a:pt x="135" y="43"/>
                    </a:cubicBezTo>
                    <a:cubicBezTo>
                      <a:pt x="113" y="31"/>
                      <a:pt x="88" y="43"/>
                      <a:pt x="65" y="41"/>
                    </a:cubicBezTo>
                    <a:cubicBezTo>
                      <a:pt x="63" y="41"/>
                      <a:pt x="75" y="42"/>
                      <a:pt x="65" y="41"/>
                    </a:cubicBezTo>
                    <a:close/>
                    <a:moveTo>
                      <a:pt x="53" y="76"/>
                    </a:moveTo>
                    <a:cubicBezTo>
                      <a:pt x="33" y="76"/>
                      <a:pt x="21" y="92"/>
                      <a:pt x="51" y="82"/>
                    </a:cubicBezTo>
                    <a:cubicBezTo>
                      <a:pt x="72" y="75"/>
                      <a:pt x="96" y="77"/>
                      <a:pt x="116" y="86"/>
                    </a:cubicBezTo>
                    <a:cubicBezTo>
                      <a:pt x="119" y="87"/>
                      <a:pt x="136" y="87"/>
                      <a:pt x="129" y="82"/>
                    </a:cubicBezTo>
                    <a:cubicBezTo>
                      <a:pt x="122" y="77"/>
                      <a:pt x="114" y="76"/>
                      <a:pt x="105" y="73"/>
                    </a:cubicBezTo>
                    <a:cubicBezTo>
                      <a:pt x="89" y="69"/>
                      <a:pt x="69" y="73"/>
                      <a:pt x="53" y="76"/>
                    </a:cubicBezTo>
                    <a:cubicBezTo>
                      <a:pt x="51" y="76"/>
                      <a:pt x="53" y="76"/>
                      <a:pt x="53" y="76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97" name="Freeform 15"/>
              <p:cNvSpPr>
                <a:spLocks/>
              </p:cNvSpPr>
              <p:nvPr/>
            </p:nvSpPr>
            <p:spPr bwMode="auto">
              <a:xfrm>
                <a:off x="4114800" y="1604963"/>
                <a:ext cx="320675" cy="471488"/>
              </a:xfrm>
              <a:custGeom>
                <a:avLst/>
                <a:gdLst>
                  <a:gd name="T0" fmla="*/ 0 w 171"/>
                  <a:gd name="T1" fmla="*/ 164 h 251"/>
                  <a:gd name="T2" fmla="*/ 61 w 171"/>
                  <a:gd name="T3" fmla="*/ 128 h 251"/>
                  <a:gd name="T4" fmla="*/ 87 w 171"/>
                  <a:gd name="T5" fmla="*/ 111 h 251"/>
                  <a:gd name="T6" fmla="*/ 102 w 171"/>
                  <a:gd name="T7" fmla="*/ 102 h 251"/>
                  <a:gd name="T8" fmla="*/ 110 w 171"/>
                  <a:gd name="T9" fmla="*/ 111 h 251"/>
                  <a:gd name="T10" fmla="*/ 115 w 171"/>
                  <a:gd name="T11" fmla="*/ 97 h 251"/>
                  <a:gd name="T12" fmla="*/ 111 w 171"/>
                  <a:gd name="T13" fmla="*/ 67 h 251"/>
                  <a:gd name="T14" fmla="*/ 66 w 171"/>
                  <a:gd name="T15" fmla="*/ 24 h 251"/>
                  <a:gd name="T16" fmla="*/ 60 w 171"/>
                  <a:gd name="T17" fmla="*/ 2 h 251"/>
                  <a:gd name="T18" fmla="*/ 89 w 171"/>
                  <a:gd name="T19" fmla="*/ 8 h 251"/>
                  <a:gd name="T20" fmla="*/ 110 w 171"/>
                  <a:gd name="T21" fmla="*/ 13 h 251"/>
                  <a:gd name="T22" fmla="*/ 119 w 171"/>
                  <a:gd name="T23" fmla="*/ 21 h 251"/>
                  <a:gd name="T24" fmla="*/ 124 w 171"/>
                  <a:gd name="T25" fmla="*/ 17 h 251"/>
                  <a:gd name="T26" fmla="*/ 135 w 171"/>
                  <a:gd name="T27" fmla="*/ 27 h 251"/>
                  <a:gd name="T28" fmla="*/ 146 w 171"/>
                  <a:gd name="T29" fmla="*/ 44 h 251"/>
                  <a:gd name="T30" fmla="*/ 153 w 171"/>
                  <a:gd name="T31" fmla="*/ 53 h 251"/>
                  <a:gd name="T32" fmla="*/ 170 w 171"/>
                  <a:gd name="T33" fmla="*/ 86 h 251"/>
                  <a:gd name="T34" fmla="*/ 166 w 171"/>
                  <a:gd name="T35" fmla="*/ 168 h 251"/>
                  <a:gd name="T36" fmla="*/ 155 w 171"/>
                  <a:gd name="T37" fmla="*/ 180 h 251"/>
                  <a:gd name="T38" fmla="*/ 142 w 171"/>
                  <a:gd name="T39" fmla="*/ 187 h 251"/>
                  <a:gd name="T40" fmla="*/ 102 w 171"/>
                  <a:gd name="T41" fmla="*/ 214 h 251"/>
                  <a:gd name="T42" fmla="*/ 85 w 171"/>
                  <a:gd name="T43" fmla="*/ 226 h 251"/>
                  <a:gd name="T44" fmla="*/ 74 w 171"/>
                  <a:gd name="T45" fmla="*/ 237 h 251"/>
                  <a:gd name="T46" fmla="*/ 59 w 171"/>
                  <a:gd name="T47" fmla="*/ 250 h 251"/>
                  <a:gd name="T48" fmla="*/ 46 w 171"/>
                  <a:gd name="T49" fmla="*/ 237 h 251"/>
                  <a:gd name="T50" fmla="*/ 21 w 171"/>
                  <a:gd name="T51" fmla="*/ 204 h 251"/>
                  <a:gd name="T52" fmla="*/ 0 w 171"/>
                  <a:gd name="T53" fmla="*/ 164 h 251"/>
                  <a:gd name="T54" fmla="*/ 0 w 171"/>
                  <a:gd name="T55" fmla="*/ 164 h 25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171" h="251">
                    <a:moveTo>
                      <a:pt x="0" y="164"/>
                    </a:moveTo>
                    <a:cubicBezTo>
                      <a:pt x="20" y="151"/>
                      <a:pt x="41" y="140"/>
                      <a:pt x="61" y="128"/>
                    </a:cubicBezTo>
                    <a:cubicBezTo>
                      <a:pt x="70" y="123"/>
                      <a:pt x="78" y="116"/>
                      <a:pt x="87" y="111"/>
                    </a:cubicBezTo>
                    <a:cubicBezTo>
                      <a:pt x="91" y="108"/>
                      <a:pt x="96" y="105"/>
                      <a:pt x="102" y="102"/>
                    </a:cubicBezTo>
                    <a:cubicBezTo>
                      <a:pt x="106" y="104"/>
                      <a:pt x="105" y="111"/>
                      <a:pt x="110" y="111"/>
                    </a:cubicBezTo>
                    <a:cubicBezTo>
                      <a:pt x="123" y="112"/>
                      <a:pt x="117" y="104"/>
                      <a:pt x="115" y="97"/>
                    </a:cubicBezTo>
                    <a:cubicBezTo>
                      <a:pt x="112" y="87"/>
                      <a:pt x="112" y="78"/>
                      <a:pt x="111" y="67"/>
                    </a:cubicBezTo>
                    <a:cubicBezTo>
                      <a:pt x="107" y="38"/>
                      <a:pt x="82" y="43"/>
                      <a:pt x="66" y="24"/>
                    </a:cubicBezTo>
                    <a:cubicBezTo>
                      <a:pt x="65" y="23"/>
                      <a:pt x="52" y="0"/>
                      <a:pt x="60" y="2"/>
                    </a:cubicBezTo>
                    <a:cubicBezTo>
                      <a:pt x="69" y="6"/>
                      <a:pt x="79" y="8"/>
                      <a:pt x="89" y="8"/>
                    </a:cubicBezTo>
                    <a:cubicBezTo>
                      <a:pt x="95" y="8"/>
                      <a:pt x="104" y="11"/>
                      <a:pt x="110" y="13"/>
                    </a:cubicBezTo>
                    <a:cubicBezTo>
                      <a:pt x="114" y="14"/>
                      <a:pt x="114" y="20"/>
                      <a:pt x="119" y="21"/>
                    </a:cubicBezTo>
                    <a:cubicBezTo>
                      <a:pt x="122" y="21"/>
                      <a:pt x="122" y="19"/>
                      <a:pt x="124" y="17"/>
                    </a:cubicBezTo>
                    <a:cubicBezTo>
                      <a:pt x="129" y="19"/>
                      <a:pt x="133" y="22"/>
                      <a:pt x="135" y="27"/>
                    </a:cubicBezTo>
                    <a:cubicBezTo>
                      <a:pt x="138" y="34"/>
                      <a:pt x="146" y="35"/>
                      <a:pt x="146" y="44"/>
                    </a:cubicBezTo>
                    <a:cubicBezTo>
                      <a:pt x="147" y="46"/>
                      <a:pt x="152" y="52"/>
                      <a:pt x="153" y="53"/>
                    </a:cubicBezTo>
                    <a:cubicBezTo>
                      <a:pt x="162" y="58"/>
                      <a:pt x="159" y="82"/>
                      <a:pt x="170" y="86"/>
                    </a:cubicBezTo>
                    <a:cubicBezTo>
                      <a:pt x="165" y="88"/>
                      <a:pt x="171" y="155"/>
                      <a:pt x="166" y="168"/>
                    </a:cubicBezTo>
                    <a:cubicBezTo>
                      <a:pt x="163" y="175"/>
                      <a:pt x="165" y="179"/>
                      <a:pt x="155" y="180"/>
                    </a:cubicBezTo>
                    <a:cubicBezTo>
                      <a:pt x="152" y="182"/>
                      <a:pt x="146" y="187"/>
                      <a:pt x="142" y="187"/>
                    </a:cubicBezTo>
                    <a:cubicBezTo>
                      <a:pt x="128" y="193"/>
                      <a:pt x="113" y="203"/>
                      <a:pt x="102" y="214"/>
                    </a:cubicBezTo>
                    <a:cubicBezTo>
                      <a:pt x="98" y="219"/>
                      <a:pt x="90" y="222"/>
                      <a:pt x="85" y="226"/>
                    </a:cubicBezTo>
                    <a:cubicBezTo>
                      <a:pt x="81" y="230"/>
                      <a:pt x="79" y="235"/>
                      <a:pt x="74" y="237"/>
                    </a:cubicBezTo>
                    <a:cubicBezTo>
                      <a:pt x="68" y="240"/>
                      <a:pt x="65" y="247"/>
                      <a:pt x="59" y="250"/>
                    </a:cubicBezTo>
                    <a:cubicBezTo>
                      <a:pt x="55" y="251"/>
                      <a:pt x="48" y="239"/>
                      <a:pt x="46" y="237"/>
                    </a:cubicBezTo>
                    <a:cubicBezTo>
                      <a:pt x="37" y="228"/>
                      <a:pt x="27" y="215"/>
                      <a:pt x="21" y="204"/>
                    </a:cubicBezTo>
                    <a:cubicBezTo>
                      <a:pt x="14" y="192"/>
                      <a:pt x="0" y="177"/>
                      <a:pt x="0" y="164"/>
                    </a:cubicBezTo>
                    <a:cubicBezTo>
                      <a:pt x="5" y="161"/>
                      <a:pt x="0" y="165"/>
                      <a:pt x="0" y="164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98" name="Freeform 16"/>
              <p:cNvSpPr>
                <a:spLocks/>
              </p:cNvSpPr>
              <p:nvPr/>
            </p:nvSpPr>
            <p:spPr bwMode="auto">
              <a:xfrm>
                <a:off x="6348413" y="3532188"/>
                <a:ext cx="125413" cy="330200"/>
              </a:xfrm>
              <a:custGeom>
                <a:avLst/>
                <a:gdLst>
                  <a:gd name="T0" fmla="*/ 16 w 67"/>
                  <a:gd name="T1" fmla="*/ 2 h 176"/>
                  <a:gd name="T2" fmla="*/ 64 w 67"/>
                  <a:gd name="T3" fmla="*/ 10 h 176"/>
                  <a:gd name="T4" fmla="*/ 63 w 67"/>
                  <a:gd name="T5" fmla="*/ 68 h 176"/>
                  <a:gd name="T6" fmla="*/ 63 w 67"/>
                  <a:gd name="T7" fmla="*/ 100 h 176"/>
                  <a:gd name="T8" fmla="*/ 47 w 67"/>
                  <a:gd name="T9" fmla="*/ 131 h 176"/>
                  <a:gd name="T10" fmla="*/ 17 w 67"/>
                  <a:gd name="T11" fmla="*/ 168 h 176"/>
                  <a:gd name="T12" fmla="*/ 24 w 67"/>
                  <a:gd name="T13" fmla="*/ 152 h 176"/>
                  <a:gd name="T14" fmla="*/ 24 w 67"/>
                  <a:gd name="T15" fmla="*/ 118 h 176"/>
                  <a:gd name="T16" fmla="*/ 31 w 67"/>
                  <a:gd name="T17" fmla="*/ 66 h 176"/>
                  <a:gd name="T18" fmla="*/ 21 w 67"/>
                  <a:gd name="T19" fmla="*/ 72 h 176"/>
                  <a:gd name="T20" fmla="*/ 18 w 67"/>
                  <a:gd name="T21" fmla="*/ 87 h 176"/>
                  <a:gd name="T22" fmla="*/ 14 w 67"/>
                  <a:gd name="T23" fmla="*/ 114 h 176"/>
                  <a:gd name="T24" fmla="*/ 15 w 67"/>
                  <a:gd name="T25" fmla="*/ 131 h 176"/>
                  <a:gd name="T26" fmla="*/ 13 w 67"/>
                  <a:gd name="T27" fmla="*/ 149 h 176"/>
                  <a:gd name="T28" fmla="*/ 5 w 67"/>
                  <a:gd name="T29" fmla="*/ 156 h 176"/>
                  <a:gd name="T30" fmla="*/ 3 w 67"/>
                  <a:gd name="T31" fmla="*/ 97 h 176"/>
                  <a:gd name="T32" fmla="*/ 4 w 67"/>
                  <a:gd name="T33" fmla="*/ 74 h 176"/>
                  <a:gd name="T34" fmla="*/ 2 w 67"/>
                  <a:gd name="T35" fmla="*/ 37 h 176"/>
                  <a:gd name="T36" fmla="*/ 2 w 67"/>
                  <a:gd name="T37" fmla="*/ 12 h 176"/>
                  <a:gd name="T38" fmla="*/ 16 w 67"/>
                  <a:gd name="T39" fmla="*/ 2 h 176"/>
                  <a:gd name="T40" fmla="*/ 16 w 67"/>
                  <a:gd name="T41" fmla="*/ 2 h 17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67" h="176">
                    <a:moveTo>
                      <a:pt x="16" y="2"/>
                    </a:moveTo>
                    <a:cubicBezTo>
                      <a:pt x="22" y="1"/>
                      <a:pt x="65" y="1"/>
                      <a:pt x="64" y="10"/>
                    </a:cubicBezTo>
                    <a:cubicBezTo>
                      <a:pt x="62" y="27"/>
                      <a:pt x="63" y="50"/>
                      <a:pt x="63" y="68"/>
                    </a:cubicBezTo>
                    <a:cubicBezTo>
                      <a:pt x="64" y="79"/>
                      <a:pt x="67" y="89"/>
                      <a:pt x="63" y="100"/>
                    </a:cubicBezTo>
                    <a:cubicBezTo>
                      <a:pt x="60" y="111"/>
                      <a:pt x="52" y="121"/>
                      <a:pt x="47" y="131"/>
                    </a:cubicBezTo>
                    <a:cubicBezTo>
                      <a:pt x="45" y="136"/>
                      <a:pt x="26" y="176"/>
                      <a:pt x="17" y="168"/>
                    </a:cubicBezTo>
                    <a:cubicBezTo>
                      <a:pt x="15" y="166"/>
                      <a:pt x="23" y="154"/>
                      <a:pt x="24" y="152"/>
                    </a:cubicBezTo>
                    <a:cubicBezTo>
                      <a:pt x="26" y="142"/>
                      <a:pt x="27" y="127"/>
                      <a:pt x="24" y="118"/>
                    </a:cubicBezTo>
                    <a:cubicBezTo>
                      <a:pt x="26" y="100"/>
                      <a:pt x="27" y="84"/>
                      <a:pt x="31" y="66"/>
                    </a:cubicBezTo>
                    <a:cubicBezTo>
                      <a:pt x="32" y="60"/>
                      <a:pt x="22" y="68"/>
                      <a:pt x="21" y="72"/>
                    </a:cubicBezTo>
                    <a:cubicBezTo>
                      <a:pt x="20" y="77"/>
                      <a:pt x="20" y="83"/>
                      <a:pt x="18" y="87"/>
                    </a:cubicBezTo>
                    <a:cubicBezTo>
                      <a:pt x="16" y="95"/>
                      <a:pt x="14" y="106"/>
                      <a:pt x="14" y="114"/>
                    </a:cubicBezTo>
                    <a:cubicBezTo>
                      <a:pt x="14" y="119"/>
                      <a:pt x="17" y="127"/>
                      <a:pt x="15" y="131"/>
                    </a:cubicBezTo>
                    <a:cubicBezTo>
                      <a:pt x="12" y="136"/>
                      <a:pt x="15" y="144"/>
                      <a:pt x="13" y="149"/>
                    </a:cubicBezTo>
                    <a:cubicBezTo>
                      <a:pt x="12" y="153"/>
                      <a:pt x="4" y="168"/>
                      <a:pt x="5" y="156"/>
                    </a:cubicBezTo>
                    <a:cubicBezTo>
                      <a:pt x="6" y="137"/>
                      <a:pt x="1" y="117"/>
                      <a:pt x="3" y="97"/>
                    </a:cubicBezTo>
                    <a:cubicBezTo>
                      <a:pt x="2" y="90"/>
                      <a:pt x="5" y="82"/>
                      <a:pt x="4" y="74"/>
                    </a:cubicBezTo>
                    <a:cubicBezTo>
                      <a:pt x="2" y="63"/>
                      <a:pt x="0" y="49"/>
                      <a:pt x="2" y="37"/>
                    </a:cubicBezTo>
                    <a:cubicBezTo>
                      <a:pt x="3" y="30"/>
                      <a:pt x="3" y="20"/>
                      <a:pt x="2" y="12"/>
                    </a:cubicBezTo>
                    <a:cubicBezTo>
                      <a:pt x="1" y="8"/>
                      <a:pt x="14" y="5"/>
                      <a:pt x="16" y="2"/>
                    </a:cubicBezTo>
                    <a:cubicBezTo>
                      <a:pt x="23" y="0"/>
                      <a:pt x="15" y="3"/>
                      <a:pt x="16" y="2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99" name="Freeform 17"/>
              <p:cNvSpPr>
                <a:spLocks/>
              </p:cNvSpPr>
              <p:nvPr/>
            </p:nvSpPr>
            <p:spPr bwMode="auto">
              <a:xfrm>
                <a:off x="5511800" y="1633538"/>
                <a:ext cx="366713" cy="87313"/>
              </a:xfrm>
              <a:custGeom>
                <a:avLst/>
                <a:gdLst>
                  <a:gd name="T0" fmla="*/ 181 w 196"/>
                  <a:gd name="T1" fmla="*/ 1 h 47"/>
                  <a:gd name="T2" fmla="*/ 189 w 196"/>
                  <a:gd name="T3" fmla="*/ 22 h 47"/>
                  <a:gd name="T4" fmla="*/ 183 w 196"/>
                  <a:gd name="T5" fmla="*/ 35 h 47"/>
                  <a:gd name="T6" fmla="*/ 123 w 196"/>
                  <a:gd name="T7" fmla="*/ 46 h 47"/>
                  <a:gd name="T8" fmla="*/ 69 w 196"/>
                  <a:gd name="T9" fmla="*/ 42 h 47"/>
                  <a:gd name="T10" fmla="*/ 21 w 196"/>
                  <a:gd name="T11" fmla="*/ 31 h 47"/>
                  <a:gd name="T12" fmla="*/ 3 w 196"/>
                  <a:gd name="T13" fmla="*/ 22 h 47"/>
                  <a:gd name="T14" fmla="*/ 12 w 196"/>
                  <a:gd name="T15" fmla="*/ 3 h 47"/>
                  <a:gd name="T16" fmla="*/ 59 w 196"/>
                  <a:gd name="T17" fmla="*/ 16 h 47"/>
                  <a:gd name="T18" fmla="*/ 121 w 196"/>
                  <a:gd name="T19" fmla="*/ 17 h 47"/>
                  <a:gd name="T20" fmla="*/ 156 w 196"/>
                  <a:gd name="T21" fmla="*/ 11 h 47"/>
                  <a:gd name="T22" fmla="*/ 181 w 196"/>
                  <a:gd name="T23" fmla="*/ 1 h 47"/>
                  <a:gd name="T24" fmla="*/ 181 w 196"/>
                  <a:gd name="T25" fmla="*/ 1 h 4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96" h="47">
                    <a:moveTo>
                      <a:pt x="181" y="1"/>
                    </a:moveTo>
                    <a:cubicBezTo>
                      <a:pt x="186" y="6"/>
                      <a:pt x="184" y="17"/>
                      <a:pt x="189" y="22"/>
                    </a:cubicBezTo>
                    <a:cubicBezTo>
                      <a:pt x="196" y="28"/>
                      <a:pt x="189" y="32"/>
                      <a:pt x="183" y="35"/>
                    </a:cubicBezTo>
                    <a:cubicBezTo>
                      <a:pt x="166" y="45"/>
                      <a:pt x="143" y="45"/>
                      <a:pt x="123" y="46"/>
                    </a:cubicBezTo>
                    <a:cubicBezTo>
                      <a:pt x="106" y="47"/>
                      <a:pt x="85" y="46"/>
                      <a:pt x="69" y="42"/>
                    </a:cubicBezTo>
                    <a:cubicBezTo>
                      <a:pt x="54" y="39"/>
                      <a:pt x="36" y="36"/>
                      <a:pt x="21" y="31"/>
                    </a:cubicBezTo>
                    <a:cubicBezTo>
                      <a:pt x="19" y="31"/>
                      <a:pt x="0" y="28"/>
                      <a:pt x="3" y="22"/>
                    </a:cubicBezTo>
                    <a:cubicBezTo>
                      <a:pt x="3" y="21"/>
                      <a:pt x="12" y="3"/>
                      <a:pt x="12" y="3"/>
                    </a:cubicBezTo>
                    <a:cubicBezTo>
                      <a:pt x="20" y="0"/>
                      <a:pt x="49" y="15"/>
                      <a:pt x="59" y="16"/>
                    </a:cubicBezTo>
                    <a:cubicBezTo>
                      <a:pt x="80" y="17"/>
                      <a:pt x="100" y="19"/>
                      <a:pt x="121" y="17"/>
                    </a:cubicBezTo>
                    <a:cubicBezTo>
                      <a:pt x="134" y="16"/>
                      <a:pt x="144" y="14"/>
                      <a:pt x="156" y="11"/>
                    </a:cubicBezTo>
                    <a:cubicBezTo>
                      <a:pt x="162" y="8"/>
                      <a:pt x="176" y="1"/>
                      <a:pt x="181" y="1"/>
                    </a:cubicBezTo>
                    <a:cubicBezTo>
                      <a:pt x="182" y="2"/>
                      <a:pt x="181" y="1"/>
                      <a:pt x="181" y="1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00" name="Freeform 18"/>
              <p:cNvSpPr>
                <a:spLocks/>
              </p:cNvSpPr>
              <p:nvPr/>
            </p:nvSpPr>
            <p:spPr bwMode="auto">
              <a:xfrm>
                <a:off x="5203825" y="5851525"/>
                <a:ext cx="404813" cy="241300"/>
              </a:xfrm>
              <a:custGeom>
                <a:avLst/>
                <a:gdLst>
                  <a:gd name="T0" fmla="*/ 216 w 216"/>
                  <a:gd name="T1" fmla="*/ 0 h 128"/>
                  <a:gd name="T2" fmla="*/ 201 w 216"/>
                  <a:gd name="T3" fmla="*/ 77 h 128"/>
                  <a:gd name="T4" fmla="*/ 139 w 216"/>
                  <a:gd name="T5" fmla="*/ 122 h 128"/>
                  <a:gd name="T6" fmla="*/ 56 w 216"/>
                  <a:gd name="T7" fmla="*/ 118 h 128"/>
                  <a:gd name="T8" fmla="*/ 20 w 216"/>
                  <a:gd name="T9" fmla="*/ 94 h 128"/>
                  <a:gd name="T10" fmla="*/ 7 w 216"/>
                  <a:gd name="T11" fmla="*/ 56 h 128"/>
                  <a:gd name="T12" fmla="*/ 23 w 216"/>
                  <a:gd name="T13" fmla="*/ 76 h 128"/>
                  <a:gd name="T14" fmla="*/ 58 w 216"/>
                  <a:gd name="T15" fmla="*/ 96 h 128"/>
                  <a:gd name="T16" fmla="*/ 144 w 216"/>
                  <a:gd name="T17" fmla="*/ 102 h 128"/>
                  <a:gd name="T18" fmla="*/ 193 w 216"/>
                  <a:gd name="T19" fmla="*/ 58 h 128"/>
                  <a:gd name="T20" fmla="*/ 206 w 216"/>
                  <a:gd name="T21" fmla="*/ 26 h 128"/>
                  <a:gd name="T22" fmla="*/ 216 w 216"/>
                  <a:gd name="T23" fmla="*/ 0 h 128"/>
                  <a:gd name="T24" fmla="*/ 216 w 216"/>
                  <a:gd name="T25" fmla="*/ 0 h 12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216" h="128">
                    <a:moveTo>
                      <a:pt x="216" y="0"/>
                    </a:moveTo>
                    <a:cubicBezTo>
                      <a:pt x="215" y="27"/>
                      <a:pt x="215" y="53"/>
                      <a:pt x="201" y="77"/>
                    </a:cubicBezTo>
                    <a:cubicBezTo>
                      <a:pt x="186" y="104"/>
                      <a:pt x="168" y="114"/>
                      <a:pt x="139" y="122"/>
                    </a:cubicBezTo>
                    <a:cubicBezTo>
                      <a:pt x="115" y="128"/>
                      <a:pt x="80" y="127"/>
                      <a:pt x="56" y="118"/>
                    </a:cubicBezTo>
                    <a:cubicBezTo>
                      <a:pt x="42" y="113"/>
                      <a:pt x="29" y="105"/>
                      <a:pt x="20" y="94"/>
                    </a:cubicBezTo>
                    <a:cubicBezTo>
                      <a:pt x="15" y="88"/>
                      <a:pt x="0" y="62"/>
                      <a:pt x="7" y="56"/>
                    </a:cubicBezTo>
                    <a:cubicBezTo>
                      <a:pt x="8" y="55"/>
                      <a:pt x="21" y="74"/>
                      <a:pt x="23" y="76"/>
                    </a:cubicBezTo>
                    <a:cubicBezTo>
                      <a:pt x="34" y="85"/>
                      <a:pt x="44" y="92"/>
                      <a:pt x="58" y="96"/>
                    </a:cubicBezTo>
                    <a:cubicBezTo>
                      <a:pt x="88" y="106"/>
                      <a:pt x="113" y="108"/>
                      <a:pt x="144" y="102"/>
                    </a:cubicBezTo>
                    <a:cubicBezTo>
                      <a:pt x="168" y="98"/>
                      <a:pt x="183" y="79"/>
                      <a:pt x="193" y="58"/>
                    </a:cubicBezTo>
                    <a:cubicBezTo>
                      <a:pt x="198" y="47"/>
                      <a:pt x="202" y="37"/>
                      <a:pt x="206" y="26"/>
                    </a:cubicBezTo>
                    <a:cubicBezTo>
                      <a:pt x="208" y="20"/>
                      <a:pt x="211" y="3"/>
                      <a:pt x="216" y="0"/>
                    </a:cubicBezTo>
                    <a:cubicBezTo>
                      <a:pt x="216" y="3"/>
                      <a:pt x="215" y="0"/>
                      <a:pt x="216" y="0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01" name="Freeform 19"/>
              <p:cNvSpPr>
                <a:spLocks/>
              </p:cNvSpPr>
              <p:nvPr/>
            </p:nvSpPr>
            <p:spPr bwMode="auto">
              <a:xfrm>
                <a:off x="3973513" y="1550988"/>
                <a:ext cx="295275" cy="236538"/>
              </a:xfrm>
              <a:custGeom>
                <a:avLst/>
                <a:gdLst>
                  <a:gd name="T0" fmla="*/ 94 w 157"/>
                  <a:gd name="T1" fmla="*/ 45 h 126"/>
                  <a:gd name="T2" fmla="*/ 61 w 157"/>
                  <a:gd name="T3" fmla="*/ 74 h 126"/>
                  <a:gd name="T4" fmla="*/ 51 w 157"/>
                  <a:gd name="T5" fmla="*/ 98 h 126"/>
                  <a:gd name="T6" fmla="*/ 42 w 157"/>
                  <a:gd name="T7" fmla="*/ 108 h 126"/>
                  <a:gd name="T8" fmla="*/ 38 w 157"/>
                  <a:gd name="T9" fmla="*/ 124 h 126"/>
                  <a:gd name="T10" fmla="*/ 17 w 157"/>
                  <a:gd name="T11" fmla="*/ 100 h 126"/>
                  <a:gd name="T12" fmla="*/ 7 w 157"/>
                  <a:gd name="T13" fmla="*/ 75 h 126"/>
                  <a:gd name="T14" fmla="*/ 85 w 157"/>
                  <a:gd name="T15" fmla="*/ 27 h 126"/>
                  <a:gd name="T16" fmla="*/ 123 w 157"/>
                  <a:gd name="T17" fmla="*/ 7 h 126"/>
                  <a:gd name="T18" fmla="*/ 141 w 157"/>
                  <a:gd name="T19" fmla="*/ 12 h 126"/>
                  <a:gd name="T20" fmla="*/ 145 w 157"/>
                  <a:gd name="T21" fmla="*/ 26 h 126"/>
                  <a:gd name="T22" fmla="*/ 116 w 157"/>
                  <a:gd name="T23" fmla="*/ 19 h 126"/>
                  <a:gd name="T24" fmla="*/ 94 w 157"/>
                  <a:gd name="T25" fmla="*/ 45 h 126"/>
                  <a:gd name="T26" fmla="*/ 94 w 157"/>
                  <a:gd name="T27" fmla="*/ 45 h 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57" h="126">
                    <a:moveTo>
                      <a:pt x="94" y="45"/>
                    </a:moveTo>
                    <a:cubicBezTo>
                      <a:pt x="69" y="44"/>
                      <a:pt x="76" y="66"/>
                      <a:pt x="61" y="74"/>
                    </a:cubicBezTo>
                    <a:cubicBezTo>
                      <a:pt x="52" y="79"/>
                      <a:pt x="51" y="90"/>
                      <a:pt x="51" y="98"/>
                    </a:cubicBezTo>
                    <a:cubicBezTo>
                      <a:pt x="51" y="101"/>
                      <a:pt x="44" y="106"/>
                      <a:pt x="42" y="108"/>
                    </a:cubicBezTo>
                    <a:cubicBezTo>
                      <a:pt x="37" y="112"/>
                      <a:pt x="38" y="118"/>
                      <a:pt x="38" y="124"/>
                    </a:cubicBezTo>
                    <a:cubicBezTo>
                      <a:pt x="31" y="126"/>
                      <a:pt x="22" y="104"/>
                      <a:pt x="17" y="100"/>
                    </a:cubicBezTo>
                    <a:cubicBezTo>
                      <a:pt x="11" y="96"/>
                      <a:pt x="0" y="79"/>
                      <a:pt x="7" y="75"/>
                    </a:cubicBezTo>
                    <a:cubicBezTo>
                      <a:pt x="34" y="61"/>
                      <a:pt x="58" y="42"/>
                      <a:pt x="85" y="27"/>
                    </a:cubicBezTo>
                    <a:cubicBezTo>
                      <a:pt x="96" y="21"/>
                      <a:pt x="110" y="10"/>
                      <a:pt x="123" y="7"/>
                    </a:cubicBezTo>
                    <a:cubicBezTo>
                      <a:pt x="135" y="4"/>
                      <a:pt x="133" y="0"/>
                      <a:pt x="141" y="12"/>
                    </a:cubicBezTo>
                    <a:cubicBezTo>
                      <a:pt x="143" y="16"/>
                      <a:pt x="157" y="29"/>
                      <a:pt x="145" y="26"/>
                    </a:cubicBezTo>
                    <a:cubicBezTo>
                      <a:pt x="134" y="24"/>
                      <a:pt x="130" y="16"/>
                      <a:pt x="116" y="19"/>
                    </a:cubicBezTo>
                    <a:cubicBezTo>
                      <a:pt x="98" y="23"/>
                      <a:pt x="102" y="33"/>
                      <a:pt x="94" y="45"/>
                    </a:cubicBezTo>
                    <a:cubicBezTo>
                      <a:pt x="92" y="45"/>
                      <a:pt x="95" y="44"/>
                      <a:pt x="94" y="45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02" name="Freeform 20"/>
              <p:cNvSpPr>
                <a:spLocks/>
              </p:cNvSpPr>
              <p:nvPr/>
            </p:nvSpPr>
            <p:spPr bwMode="auto">
              <a:xfrm>
                <a:off x="5980113" y="5821363"/>
                <a:ext cx="379413" cy="254000"/>
              </a:xfrm>
              <a:custGeom>
                <a:avLst/>
                <a:gdLst>
                  <a:gd name="T0" fmla="*/ 66 w 202"/>
                  <a:gd name="T1" fmla="*/ 112 h 135"/>
                  <a:gd name="T2" fmla="*/ 160 w 202"/>
                  <a:gd name="T3" fmla="*/ 89 h 135"/>
                  <a:gd name="T4" fmla="*/ 184 w 202"/>
                  <a:gd name="T5" fmla="*/ 47 h 135"/>
                  <a:gd name="T6" fmla="*/ 200 w 202"/>
                  <a:gd name="T7" fmla="*/ 1 h 135"/>
                  <a:gd name="T8" fmla="*/ 193 w 202"/>
                  <a:gd name="T9" fmla="*/ 32 h 135"/>
                  <a:gd name="T10" fmla="*/ 178 w 202"/>
                  <a:gd name="T11" fmla="*/ 73 h 135"/>
                  <a:gd name="T12" fmla="*/ 121 w 202"/>
                  <a:gd name="T13" fmla="*/ 124 h 135"/>
                  <a:gd name="T14" fmla="*/ 91 w 202"/>
                  <a:gd name="T15" fmla="*/ 132 h 135"/>
                  <a:gd name="T16" fmla="*/ 50 w 202"/>
                  <a:gd name="T17" fmla="*/ 127 h 135"/>
                  <a:gd name="T18" fmla="*/ 20 w 202"/>
                  <a:gd name="T19" fmla="*/ 118 h 135"/>
                  <a:gd name="T20" fmla="*/ 5 w 202"/>
                  <a:gd name="T21" fmla="*/ 88 h 135"/>
                  <a:gd name="T22" fmla="*/ 25 w 202"/>
                  <a:gd name="T23" fmla="*/ 102 h 135"/>
                  <a:gd name="T24" fmla="*/ 66 w 202"/>
                  <a:gd name="T25" fmla="*/ 112 h 135"/>
                  <a:gd name="T26" fmla="*/ 66 w 202"/>
                  <a:gd name="T27" fmla="*/ 112 h 1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202" h="135">
                    <a:moveTo>
                      <a:pt x="66" y="112"/>
                    </a:moveTo>
                    <a:cubicBezTo>
                      <a:pt x="95" y="109"/>
                      <a:pt x="138" y="111"/>
                      <a:pt x="160" y="89"/>
                    </a:cubicBezTo>
                    <a:cubicBezTo>
                      <a:pt x="172" y="77"/>
                      <a:pt x="177" y="63"/>
                      <a:pt x="184" y="47"/>
                    </a:cubicBezTo>
                    <a:cubicBezTo>
                      <a:pt x="186" y="43"/>
                      <a:pt x="198" y="1"/>
                      <a:pt x="200" y="1"/>
                    </a:cubicBezTo>
                    <a:cubicBezTo>
                      <a:pt x="202" y="0"/>
                      <a:pt x="195" y="29"/>
                      <a:pt x="193" y="32"/>
                    </a:cubicBezTo>
                    <a:cubicBezTo>
                      <a:pt x="188" y="46"/>
                      <a:pt x="183" y="59"/>
                      <a:pt x="178" y="73"/>
                    </a:cubicBezTo>
                    <a:cubicBezTo>
                      <a:pt x="169" y="100"/>
                      <a:pt x="147" y="114"/>
                      <a:pt x="121" y="124"/>
                    </a:cubicBezTo>
                    <a:cubicBezTo>
                      <a:pt x="111" y="128"/>
                      <a:pt x="101" y="131"/>
                      <a:pt x="91" y="132"/>
                    </a:cubicBezTo>
                    <a:cubicBezTo>
                      <a:pt x="77" y="135"/>
                      <a:pt x="64" y="129"/>
                      <a:pt x="50" y="127"/>
                    </a:cubicBezTo>
                    <a:cubicBezTo>
                      <a:pt x="40" y="127"/>
                      <a:pt x="28" y="124"/>
                      <a:pt x="20" y="118"/>
                    </a:cubicBezTo>
                    <a:cubicBezTo>
                      <a:pt x="16" y="115"/>
                      <a:pt x="0" y="92"/>
                      <a:pt x="5" y="88"/>
                    </a:cubicBezTo>
                    <a:cubicBezTo>
                      <a:pt x="4" y="89"/>
                      <a:pt x="25" y="102"/>
                      <a:pt x="25" y="102"/>
                    </a:cubicBezTo>
                    <a:cubicBezTo>
                      <a:pt x="38" y="109"/>
                      <a:pt x="52" y="111"/>
                      <a:pt x="66" y="112"/>
                    </a:cubicBezTo>
                    <a:cubicBezTo>
                      <a:pt x="70" y="112"/>
                      <a:pt x="64" y="112"/>
                      <a:pt x="66" y="112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03" name="Freeform 21"/>
              <p:cNvSpPr>
                <a:spLocks/>
              </p:cNvSpPr>
              <p:nvPr/>
            </p:nvSpPr>
            <p:spPr bwMode="auto">
              <a:xfrm>
                <a:off x="4121150" y="1646238"/>
                <a:ext cx="130175" cy="134938"/>
              </a:xfrm>
              <a:custGeom>
                <a:avLst/>
                <a:gdLst>
                  <a:gd name="T0" fmla="*/ 0 w 69"/>
                  <a:gd name="T1" fmla="*/ 13 h 72"/>
                  <a:gd name="T2" fmla="*/ 9 w 69"/>
                  <a:gd name="T3" fmla="*/ 4 h 72"/>
                  <a:gd name="T4" fmla="*/ 18 w 69"/>
                  <a:gd name="T5" fmla="*/ 0 h 72"/>
                  <a:gd name="T6" fmla="*/ 42 w 69"/>
                  <a:gd name="T7" fmla="*/ 27 h 72"/>
                  <a:gd name="T8" fmla="*/ 68 w 69"/>
                  <a:gd name="T9" fmla="*/ 54 h 72"/>
                  <a:gd name="T10" fmla="*/ 30 w 69"/>
                  <a:gd name="T11" fmla="*/ 46 h 72"/>
                  <a:gd name="T12" fmla="*/ 0 w 69"/>
                  <a:gd name="T13" fmla="*/ 13 h 72"/>
                  <a:gd name="T14" fmla="*/ 0 w 69"/>
                  <a:gd name="T15" fmla="*/ 13 h 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69" h="72">
                    <a:moveTo>
                      <a:pt x="0" y="13"/>
                    </a:moveTo>
                    <a:cubicBezTo>
                      <a:pt x="3" y="7"/>
                      <a:pt x="1" y="3"/>
                      <a:pt x="9" y="4"/>
                    </a:cubicBezTo>
                    <a:cubicBezTo>
                      <a:pt x="14" y="4"/>
                      <a:pt x="15" y="4"/>
                      <a:pt x="18" y="0"/>
                    </a:cubicBezTo>
                    <a:cubicBezTo>
                      <a:pt x="27" y="2"/>
                      <a:pt x="37" y="20"/>
                      <a:pt x="42" y="27"/>
                    </a:cubicBezTo>
                    <a:cubicBezTo>
                      <a:pt x="48" y="35"/>
                      <a:pt x="69" y="46"/>
                      <a:pt x="68" y="54"/>
                    </a:cubicBezTo>
                    <a:cubicBezTo>
                      <a:pt x="65" y="72"/>
                      <a:pt x="35" y="50"/>
                      <a:pt x="30" y="46"/>
                    </a:cubicBezTo>
                    <a:cubicBezTo>
                      <a:pt x="17" y="38"/>
                      <a:pt x="6" y="27"/>
                      <a:pt x="0" y="13"/>
                    </a:cubicBezTo>
                    <a:cubicBezTo>
                      <a:pt x="1" y="10"/>
                      <a:pt x="1" y="16"/>
                      <a:pt x="0" y="13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04" name="Freeform 22"/>
              <p:cNvSpPr>
                <a:spLocks/>
              </p:cNvSpPr>
              <p:nvPr/>
            </p:nvSpPr>
            <p:spPr bwMode="auto">
              <a:xfrm>
                <a:off x="4084638" y="1695450"/>
                <a:ext cx="134938" cy="103188"/>
              </a:xfrm>
              <a:custGeom>
                <a:avLst/>
                <a:gdLst>
                  <a:gd name="T0" fmla="*/ 51 w 72"/>
                  <a:gd name="T1" fmla="*/ 55 h 55"/>
                  <a:gd name="T2" fmla="*/ 10 w 72"/>
                  <a:gd name="T3" fmla="*/ 31 h 55"/>
                  <a:gd name="T4" fmla="*/ 1 w 72"/>
                  <a:gd name="T5" fmla="*/ 16 h 55"/>
                  <a:gd name="T6" fmla="*/ 14 w 72"/>
                  <a:gd name="T7" fmla="*/ 0 h 55"/>
                  <a:gd name="T8" fmla="*/ 37 w 72"/>
                  <a:gd name="T9" fmla="*/ 24 h 55"/>
                  <a:gd name="T10" fmla="*/ 51 w 72"/>
                  <a:gd name="T11" fmla="*/ 55 h 55"/>
                  <a:gd name="T12" fmla="*/ 51 w 72"/>
                  <a:gd name="T13" fmla="*/ 55 h 5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72" h="55">
                    <a:moveTo>
                      <a:pt x="51" y="55"/>
                    </a:moveTo>
                    <a:cubicBezTo>
                      <a:pt x="37" y="54"/>
                      <a:pt x="20" y="41"/>
                      <a:pt x="10" y="31"/>
                    </a:cubicBezTo>
                    <a:cubicBezTo>
                      <a:pt x="6" y="27"/>
                      <a:pt x="0" y="21"/>
                      <a:pt x="1" y="16"/>
                    </a:cubicBezTo>
                    <a:cubicBezTo>
                      <a:pt x="4" y="5"/>
                      <a:pt x="9" y="7"/>
                      <a:pt x="14" y="0"/>
                    </a:cubicBezTo>
                    <a:cubicBezTo>
                      <a:pt x="25" y="9"/>
                      <a:pt x="26" y="15"/>
                      <a:pt x="37" y="24"/>
                    </a:cubicBezTo>
                    <a:cubicBezTo>
                      <a:pt x="48" y="31"/>
                      <a:pt x="72" y="44"/>
                      <a:pt x="51" y="55"/>
                    </a:cubicBezTo>
                    <a:cubicBezTo>
                      <a:pt x="49" y="55"/>
                      <a:pt x="56" y="53"/>
                      <a:pt x="51" y="55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05" name="Freeform 23"/>
              <p:cNvSpPr>
                <a:spLocks/>
              </p:cNvSpPr>
              <p:nvPr/>
            </p:nvSpPr>
            <p:spPr bwMode="auto">
              <a:xfrm>
                <a:off x="4138613" y="1604963"/>
                <a:ext cx="163513" cy="123825"/>
              </a:xfrm>
              <a:custGeom>
                <a:avLst/>
                <a:gdLst>
                  <a:gd name="T0" fmla="*/ 31 w 87"/>
                  <a:gd name="T1" fmla="*/ 0 h 66"/>
                  <a:gd name="T2" fmla="*/ 54 w 87"/>
                  <a:gd name="T3" fmla="*/ 39 h 66"/>
                  <a:gd name="T4" fmla="*/ 77 w 87"/>
                  <a:gd name="T5" fmla="*/ 49 h 66"/>
                  <a:gd name="T6" fmla="*/ 75 w 87"/>
                  <a:gd name="T7" fmla="*/ 64 h 66"/>
                  <a:gd name="T8" fmla="*/ 38 w 87"/>
                  <a:gd name="T9" fmla="*/ 38 h 66"/>
                  <a:gd name="T10" fmla="*/ 31 w 87"/>
                  <a:gd name="T11" fmla="*/ 0 h 66"/>
                  <a:gd name="T12" fmla="*/ 31 w 87"/>
                  <a:gd name="T13" fmla="*/ 0 h 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87" h="66">
                    <a:moveTo>
                      <a:pt x="31" y="0"/>
                    </a:moveTo>
                    <a:cubicBezTo>
                      <a:pt x="34" y="17"/>
                      <a:pt x="38" y="31"/>
                      <a:pt x="54" y="39"/>
                    </a:cubicBezTo>
                    <a:cubicBezTo>
                      <a:pt x="62" y="43"/>
                      <a:pt x="70" y="45"/>
                      <a:pt x="77" y="49"/>
                    </a:cubicBezTo>
                    <a:cubicBezTo>
                      <a:pt x="84" y="53"/>
                      <a:pt x="87" y="66"/>
                      <a:pt x="75" y="64"/>
                    </a:cubicBezTo>
                    <a:cubicBezTo>
                      <a:pt x="62" y="62"/>
                      <a:pt x="45" y="50"/>
                      <a:pt x="38" y="38"/>
                    </a:cubicBezTo>
                    <a:cubicBezTo>
                      <a:pt x="33" y="29"/>
                      <a:pt x="0" y="0"/>
                      <a:pt x="31" y="0"/>
                    </a:cubicBezTo>
                    <a:cubicBezTo>
                      <a:pt x="31" y="3"/>
                      <a:pt x="28" y="0"/>
                      <a:pt x="31" y="0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06" name="Freeform 24"/>
              <p:cNvSpPr>
                <a:spLocks/>
              </p:cNvSpPr>
              <p:nvPr/>
            </p:nvSpPr>
            <p:spPr bwMode="auto">
              <a:xfrm>
                <a:off x="5302250" y="1227138"/>
                <a:ext cx="50800" cy="127000"/>
              </a:xfrm>
              <a:custGeom>
                <a:avLst/>
                <a:gdLst>
                  <a:gd name="T0" fmla="*/ 24 w 27"/>
                  <a:gd name="T1" fmla="*/ 67 h 67"/>
                  <a:gd name="T2" fmla="*/ 21 w 27"/>
                  <a:gd name="T3" fmla="*/ 1 h 67"/>
                  <a:gd name="T4" fmla="*/ 24 w 27"/>
                  <a:gd name="T5" fmla="*/ 33 h 67"/>
                  <a:gd name="T6" fmla="*/ 24 w 27"/>
                  <a:gd name="T7" fmla="*/ 67 h 67"/>
                  <a:gd name="T8" fmla="*/ 24 w 27"/>
                  <a:gd name="T9" fmla="*/ 67 h 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7" h="67">
                    <a:moveTo>
                      <a:pt x="24" y="67"/>
                    </a:moveTo>
                    <a:cubicBezTo>
                      <a:pt x="0" y="67"/>
                      <a:pt x="2" y="3"/>
                      <a:pt x="21" y="1"/>
                    </a:cubicBezTo>
                    <a:cubicBezTo>
                      <a:pt x="27" y="0"/>
                      <a:pt x="24" y="28"/>
                      <a:pt x="24" y="33"/>
                    </a:cubicBezTo>
                    <a:cubicBezTo>
                      <a:pt x="23" y="44"/>
                      <a:pt x="27" y="57"/>
                      <a:pt x="24" y="67"/>
                    </a:cubicBezTo>
                    <a:cubicBezTo>
                      <a:pt x="24" y="67"/>
                      <a:pt x="25" y="64"/>
                      <a:pt x="24" y="67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07" name="Freeform 25"/>
              <p:cNvSpPr>
                <a:spLocks/>
              </p:cNvSpPr>
              <p:nvPr/>
            </p:nvSpPr>
            <p:spPr bwMode="auto">
              <a:xfrm>
                <a:off x="4057650" y="1746250"/>
                <a:ext cx="82550" cy="95250"/>
              </a:xfrm>
              <a:custGeom>
                <a:avLst/>
                <a:gdLst>
                  <a:gd name="T0" fmla="*/ 43 w 44"/>
                  <a:gd name="T1" fmla="*/ 32 h 51"/>
                  <a:gd name="T2" fmla="*/ 19 w 44"/>
                  <a:gd name="T3" fmla="*/ 39 h 51"/>
                  <a:gd name="T4" fmla="*/ 12 w 44"/>
                  <a:gd name="T5" fmla="*/ 26 h 51"/>
                  <a:gd name="T6" fmla="*/ 3 w 44"/>
                  <a:gd name="T7" fmla="*/ 21 h 51"/>
                  <a:gd name="T8" fmla="*/ 17 w 44"/>
                  <a:gd name="T9" fmla="*/ 14 h 51"/>
                  <a:gd name="T10" fmla="*/ 43 w 44"/>
                  <a:gd name="T11" fmla="*/ 32 h 51"/>
                  <a:gd name="T12" fmla="*/ 43 w 44"/>
                  <a:gd name="T13" fmla="*/ 32 h 5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44" h="51">
                    <a:moveTo>
                      <a:pt x="43" y="32"/>
                    </a:moveTo>
                    <a:cubicBezTo>
                      <a:pt x="44" y="51"/>
                      <a:pt x="31" y="46"/>
                      <a:pt x="19" y="39"/>
                    </a:cubicBezTo>
                    <a:cubicBezTo>
                      <a:pt x="13" y="35"/>
                      <a:pt x="16" y="31"/>
                      <a:pt x="12" y="26"/>
                    </a:cubicBezTo>
                    <a:cubicBezTo>
                      <a:pt x="9" y="25"/>
                      <a:pt x="4" y="25"/>
                      <a:pt x="3" y="21"/>
                    </a:cubicBezTo>
                    <a:cubicBezTo>
                      <a:pt x="0" y="8"/>
                      <a:pt x="9" y="0"/>
                      <a:pt x="17" y="14"/>
                    </a:cubicBezTo>
                    <a:cubicBezTo>
                      <a:pt x="22" y="22"/>
                      <a:pt x="36" y="27"/>
                      <a:pt x="43" y="32"/>
                    </a:cubicBezTo>
                    <a:cubicBezTo>
                      <a:pt x="43" y="34"/>
                      <a:pt x="43" y="32"/>
                      <a:pt x="43" y="32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08" name="Freeform 26"/>
              <p:cNvSpPr>
                <a:spLocks/>
              </p:cNvSpPr>
              <p:nvPr/>
            </p:nvSpPr>
            <p:spPr bwMode="auto">
              <a:xfrm>
                <a:off x="6061075" y="1244600"/>
                <a:ext cx="41275" cy="130175"/>
              </a:xfrm>
              <a:custGeom>
                <a:avLst/>
                <a:gdLst>
                  <a:gd name="T0" fmla="*/ 21 w 22"/>
                  <a:gd name="T1" fmla="*/ 27 h 69"/>
                  <a:gd name="T2" fmla="*/ 14 w 22"/>
                  <a:gd name="T3" fmla="*/ 50 h 69"/>
                  <a:gd name="T4" fmla="*/ 3 w 22"/>
                  <a:gd name="T5" fmla="*/ 45 h 69"/>
                  <a:gd name="T6" fmla="*/ 8 w 22"/>
                  <a:gd name="T7" fmla="*/ 10 h 69"/>
                  <a:gd name="T8" fmla="*/ 17 w 22"/>
                  <a:gd name="T9" fmla="*/ 2 h 69"/>
                  <a:gd name="T10" fmla="*/ 21 w 22"/>
                  <a:gd name="T11" fmla="*/ 27 h 69"/>
                  <a:gd name="T12" fmla="*/ 21 w 22"/>
                  <a:gd name="T13" fmla="*/ 27 h 6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2" h="69">
                    <a:moveTo>
                      <a:pt x="21" y="27"/>
                    </a:moveTo>
                    <a:cubicBezTo>
                      <a:pt x="20" y="34"/>
                      <a:pt x="18" y="44"/>
                      <a:pt x="14" y="50"/>
                    </a:cubicBezTo>
                    <a:cubicBezTo>
                      <a:pt x="0" y="69"/>
                      <a:pt x="3" y="59"/>
                      <a:pt x="3" y="45"/>
                    </a:cubicBezTo>
                    <a:cubicBezTo>
                      <a:pt x="4" y="40"/>
                      <a:pt x="4" y="13"/>
                      <a:pt x="8" y="10"/>
                    </a:cubicBezTo>
                    <a:cubicBezTo>
                      <a:pt x="10" y="8"/>
                      <a:pt x="12" y="0"/>
                      <a:pt x="17" y="2"/>
                    </a:cubicBezTo>
                    <a:cubicBezTo>
                      <a:pt x="22" y="5"/>
                      <a:pt x="20" y="22"/>
                      <a:pt x="21" y="27"/>
                    </a:cubicBezTo>
                    <a:cubicBezTo>
                      <a:pt x="21" y="27"/>
                      <a:pt x="20" y="24"/>
                      <a:pt x="21" y="27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09" name="Freeform 27"/>
              <p:cNvSpPr>
                <a:spLocks/>
              </p:cNvSpPr>
              <p:nvPr/>
            </p:nvSpPr>
            <p:spPr bwMode="auto">
              <a:xfrm>
                <a:off x="6356350" y="5805488"/>
                <a:ext cx="3175" cy="11113"/>
              </a:xfrm>
              <a:custGeom>
                <a:avLst/>
                <a:gdLst>
                  <a:gd name="T0" fmla="*/ 0 w 2"/>
                  <a:gd name="T1" fmla="*/ 3 h 6"/>
                  <a:gd name="T2" fmla="*/ 1 w 2"/>
                  <a:gd name="T3" fmla="*/ 4 h 6"/>
                  <a:gd name="T4" fmla="*/ 0 w 2"/>
                  <a:gd name="T5" fmla="*/ 3 h 6"/>
                  <a:gd name="T6" fmla="*/ 0 w 2"/>
                  <a:gd name="T7" fmla="*/ 3 h 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" h="6">
                    <a:moveTo>
                      <a:pt x="0" y="3"/>
                    </a:moveTo>
                    <a:cubicBezTo>
                      <a:pt x="1" y="0"/>
                      <a:pt x="2" y="1"/>
                      <a:pt x="1" y="4"/>
                    </a:cubicBezTo>
                    <a:cubicBezTo>
                      <a:pt x="1" y="6"/>
                      <a:pt x="0" y="3"/>
                      <a:pt x="0" y="3"/>
                    </a:cubicBezTo>
                    <a:cubicBezTo>
                      <a:pt x="0" y="3"/>
                      <a:pt x="0" y="3"/>
                      <a:pt x="0" y="3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10" name="Freeform 28"/>
              <p:cNvSpPr>
                <a:spLocks/>
              </p:cNvSpPr>
              <p:nvPr/>
            </p:nvSpPr>
            <p:spPr bwMode="auto">
              <a:xfrm>
                <a:off x="5759450" y="3719513"/>
                <a:ext cx="0" cy="11113"/>
              </a:xfrm>
              <a:custGeom>
                <a:avLst/>
                <a:gdLst>
                  <a:gd name="T0" fmla="*/ 2 h 6"/>
                  <a:gd name="T1" fmla="*/ 2 h 6"/>
                  <a:gd name="T2" fmla="*/ 2 h 6"/>
                </a:gdLst>
                <a:ahLst/>
                <a:cxnLst>
                  <a:cxn ang="0">
                    <a:pos x="0" y="T0"/>
                  </a:cxn>
                  <a:cxn ang="0">
                    <a:pos x="0" y="T1"/>
                  </a:cxn>
                  <a:cxn ang="0">
                    <a:pos x="0" y="T2"/>
                  </a:cxn>
                </a:cxnLst>
                <a:rect l="0" t="0" r="r" b="b"/>
                <a:pathLst>
                  <a:path h="6">
                    <a:moveTo>
                      <a:pt x="0" y="2"/>
                    </a:moveTo>
                    <a:cubicBezTo>
                      <a:pt x="0" y="0"/>
                      <a:pt x="0" y="6"/>
                      <a:pt x="0" y="2"/>
                    </a:cubicBezTo>
                    <a:cubicBezTo>
                      <a:pt x="0" y="2"/>
                      <a:pt x="0" y="3"/>
                      <a:pt x="0" y="2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11" name="Freeform 29"/>
              <p:cNvSpPr>
                <a:spLocks/>
              </p:cNvSpPr>
              <p:nvPr/>
            </p:nvSpPr>
            <p:spPr bwMode="auto">
              <a:xfrm>
                <a:off x="4406900" y="1704975"/>
                <a:ext cx="3175" cy="3175"/>
              </a:xfrm>
              <a:custGeom>
                <a:avLst/>
                <a:gdLst>
                  <a:gd name="T0" fmla="*/ 2 w 2"/>
                  <a:gd name="T1" fmla="*/ 0 h 2"/>
                  <a:gd name="T2" fmla="*/ 2 w 2"/>
                  <a:gd name="T3" fmla="*/ 0 h 2"/>
                  <a:gd name="T4" fmla="*/ 2 w 2"/>
                  <a:gd name="T5" fmla="*/ 0 h 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" h="2">
                    <a:moveTo>
                      <a:pt x="2" y="0"/>
                    </a:moveTo>
                    <a:cubicBezTo>
                      <a:pt x="2" y="0"/>
                      <a:pt x="0" y="2"/>
                      <a:pt x="2" y="0"/>
                    </a:cubicBezTo>
                    <a:cubicBezTo>
                      <a:pt x="2" y="0"/>
                      <a:pt x="2" y="0"/>
                      <a:pt x="2" y="0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12" name="Freeform 30"/>
              <p:cNvSpPr>
                <a:spLocks/>
              </p:cNvSpPr>
              <p:nvPr/>
            </p:nvSpPr>
            <p:spPr bwMode="auto">
              <a:xfrm>
                <a:off x="5815013" y="3898900"/>
                <a:ext cx="1588" cy="3175"/>
              </a:xfrm>
              <a:custGeom>
                <a:avLst/>
                <a:gdLst>
                  <a:gd name="T0" fmla="*/ 1 w 1"/>
                  <a:gd name="T1" fmla="*/ 1 h 1"/>
                  <a:gd name="T2" fmla="*/ 1 w 1"/>
                  <a:gd name="T3" fmla="*/ 1 h 1"/>
                  <a:gd name="T4" fmla="*/ 1 w 1"/>
                  <a:gd name="T5" fmla="*/ 1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" h="1">
                    <a:moveTo>
                      <a:pt x="1" y="1"/>
                    </a:moveTo>
                    <a:cubicBezTo>
                      <a:pt x="1" y="1"/>
                      <a:pt x="0" y="1"/>
                      <a:pt x="1" y="1"/>
                    </a:cubicBezTo>
                    <a:cubicBezTo>
                      <a:pt x="1" y="0"/>
                      <a:pt x="1" y="1"/>
                      <a:pt x="1" y="1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13" name="Rectangle 31"/>
              <p:cNvSpPr>
                <a:spLocks noChangeArrowheads="1"/>
              </p:cNvSpPr>
              <p:nvPr/>
            </p:nvSpPr>
            <p:spPr bwMode="auto">
              <a:xfrm>
                <a:off x="4403725" y="1693863"/>
                <a:ext cx="1588" cy="1588"/>
              </a:xfrm>
              <a:prstGeom prst="rect">
                <a:avLst/>
              </a:prstGeom>
              <a:grpFill/>
              <a:ln w="9525">
                <a:solidFill>
                  <a:srgbClr val="000000"/>
                </a:solidFill>
                <a:miter lim="800000"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14" name="Rectangle 32"/>
              <p:cNvSpPr>
                <a:spLocks noChangeArrowheads="1"/>
              </p:cNvSpPr>
              <p:nvPr/>
            </p:nvSpPr>
            <p:spPr bwMode="auto">
              <a:xfrm>
                <a:off x="6334125" y="2619375"/>
                <a:ext cx="1588" cy="1588"/>
              </a:xfrm>
              <a:prstGeom prst="rect">
                <a:avLst/>
              </a:prstGeom>
              <a:grpFill/>
              <a:ln w="9525">
                <a:solidFill>
                  <a:srgbClr val="000000"/>
                </a:solidFill>
                <a:miter lim="800000"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15" name="Freeform 33"/>
              <p:cNvSpPr>
                <a:spLocks/>
              </p:cNvSpPr>
              <p:nvPr/>
            </p:nvSpPr>
            <p:spPr bwMode="auto">
              <a:xfrm>
                <a:off x="6340475" y="2751138"/>
                <a:ext cx="3175" cy="3175"/>
              </a:xfrm>
              <a:custGeom>
                <a:avLst/>
                <a:gdLst>
                  <a:gd name="T0" fmla="*/ 1 w 1"/>
                  <a:gd name="T1" fmla="*/ 1 h 2"/>
                  <a:gd name="T2" fmla="*/ 1 w 1"/>
                  <a:gd name="T3" fmla="*/ 1 h 2"/>
                  <a:gd name="T4" fmla="*/ 1 w 1"/>
                  <a:gd name="T5" fmla="*/ 1 h 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" h="2">
                    <a:moveTo>
                      <a:pt x="1" y="1"/>
                    </a:moveTo>
                    <a:cubicBezTo>
                      <a:pt x="0" y="2"/>
                      <a:pt x="0" y="0"/>
                      <a:pt x="1" y="1"/>
                    </a:cubicBezTo>
                    <a:cubicBezTo>
                      <a:pt x="1" y="1"/>
                      <a:pt x="1" y="1"/>
                      <a:pt x="1" y="1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16" name="Freeform 34"/>
              <p:cNvSpPr>
                <a:spLocks/>
              </p:cNvSpPr>
              <p:nvPr/>
            </p:nvSpPr>
            <p:spPr bwMode="auto">
              <a:xfrm>
                <a:off x="4410075" y="1703388"/>
                <a:ext cx="3175" cy="1588"/>
              </a:xfrm>
              <a:custGeom>
                <a:avLst/>
                <a:gdLst>
                  <a:gd name="T0" fmla="*/ 0 w 1"/>
                  <a:gd name="T1" fmla="*/ 1 h 1"/>
                  <a:gd name="T2" fmla="*/ 0 w 1"/>
                  <a:gd name="T3" fmla="*/ 1 h 1"/>
                  <a:gd name="T4" fmla="*/ 0 w 1"/>
                  <a:gd name="T5" fmla="*/ 1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" h="1">
                    <a:moveTo>
                      <a:pt x="0" y="1"/>
                    </a:moveTo>
                    <a:cubicBezTo>
                      <a:pt x="0" y="0"/>
                      <a:pt x="1" y="0"/>
                      <a:pt x="0" y="1"/>
                    </a:cubicBezTo>
                    <a:cubicBezTo>
                      <a:pt x="0" y="0"/>
                      <a:pt x="0" y="1"/>
                      <a:pt x="0" y="1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17" name="Freeform 35"/>
              <p:cNvSpPr>
                <a:spLocks noEditPoints="1"/>
              </p:cNvSpPr>
              <p:nvPr/>
            </p:nvSpPr>
            <p:spPr bwMode="auto">
              <a:xfrm>
                <a:off x="5129213" y="2798763"/>
                <a:ext cx="304800" cy="531813"/>
              </a:xfrm>
              <a:custGeom>
                <a:avLst/>
                <a:gdLst>
                  <a:gd name="T0" fmla="*/ 108 w 162"/>
                  <a:gd name="T1" fmla="*/ 0 h 283"/>
                  <a:gd name="T2" fmla="*/ 139 w 162"/>
                  <a:gd name="T3" fmla="*/ 11 h 283"/>
                  <a:gd name="T4" fmla="*/ 159 w 162"/>
                  <a:gd name="T5" fmla="*/ 13 h 283"/>
                  <a:gd name="T6" fmla="*/ 152 w 162"/>
                  <a:gd name="T7" fmla="*/ 39 h 283"/>
                  <a:gd name="T8" fmla="*/ 118 w 162"/>
                  <a:gd name="T9" fmla="*/ 129 h 283"/>
                  <a:gd name="T10" fmla="*/ 83 w 162"/>
                  <a:gd name="T11" fmla="*/ 230 h 283"/>
                  <a:gd name="T12" fmla="*/ 60 w 162"/>
                  <a:gd name="T13" fmla="*/ 281 h 283"/>
                  <a:gd name="T14" fmla="*/ 10 w 162"/>
                  <a:gd name="T15" fmla="*/ 266 h 283"/>
                  <a:gd name="T16" fmla="*/ 31 w 162"/>
                  <a:gd name="T17" fmla="*/ 192 h 283"/>
                  <a:gd name="T18" fmla="*/ 58 w 162"/>
                  <a:gd name="T19" fmla="*/ 119 h 283"/>
                  <a:gd name="T20" fmla="*/ 82 w 162"/>
                  <a:gd name="T21" fmla="*/ 61 h 283"/>
                  <a:gd name="T22" fmla="*/ 93 w 162"/>
                  <a:gd name="T23" fmla="*/ 31 h 283"/>
                  <a:gd name="T24" fmla="*/ 100 w 162"/>
                  <a:gd name="T25" fmla="*/ 13 h 283"/>
                  <a:gd name="T26" fmla="*/ 108 w 162"/>
                  <a:gd name="T27" fmla="*/ 0 h 283"/>
                  <a:gd name="T28" fmla="*/ 108 w 162"/>
                  <a:gd name="T29" fmla="*/ 0 h 283"/>
                  <a:gd name="T30" fmla="*/ 145 w 162"/>
                  <a:gd name="T31" fmla="*/ 32 h 283"/>
                  <a:gd name="T32" fmla="*/ 136 w 162"/>
                  <a:gd name="T33" fmla="*/ 19 h 283"/>
                  <a:gd name="T34" fmla="*/ 108 w 162"/>
                  <a:gd name="T35" fmla="*/ 20 h 283"/>
                  <a:gd name="T36" fmla="*/ 82 w 162"/>
                  <a:gd name="T37" fmla="*/ 84 h 283"/>
                  <a:gd name="T38" fmla="*/ 27 w 162"/>
                  <a:gd name="T39" fmla="*/ 233 h 283"/>
                  <a:gd name="T40" fmla="*/ 18 w 162"/>
                  <a:gd name="T41" fmla="*/ 255 h 283"/>
                  <a:gd name="T42" fmla="*/ 24 w 162"/>
                  <a:gd name="T43" fmla="*/ 260 h 283"/>
                  <a:gd name="T44" fmla="*/ 58 w 162"/>
                  <a:gd name="T45" fmla="*/ 268 h 283"/>
                  <a:gd name="T46" fmla="*/ 76 w 162"/>
                  <a:gd name="T47" fmla="*/ 214 h 283"/>
                  <a:gd name="T48" fmla="*/ 116 w 162"/>
                  <a:gd name="T49" fmla="*/ 108 h 283"/>
                  <a:gd name="T50" fmla="*/ 117 w 162"/>
                  <a:gd name="T51" fmla="*/ 111 h 283"/>
                  <a:gd name="T52" fmla="*/ 121 w 162"/>
                  <a:gd name="T53" fmla="*/ 95 h 283"/>
                  <a:gd name="T54" fmla="*/ 133 w 162"/>
                  <a:gd name="T55" fmla="*/ 66 h 283"/>
                  <a:gd name="T56" fmla="*/ 145 w 162"/>
                  <a:gd name="T57" fmla="*/ 32 h 283"/>
                  <a:gd name="T58" fmla="*/ 145 w 162"/>
                  <a:gd name="T59" fmla="*/ 32 h 28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162" h="283">
                    <a:moveTo>
                      <a:pt x="108" y="0"/>
                    </a:moveTo>
                    <a:cubicBezTo>
                      <a:pt x="117" y="0"/>
                      <a:pt x="130" y="8"/>
                      <a:pt x="139" y="11"/>
                    </a:cubicBezTo>
                    <a:cubicBezTo>
                      <a:pt x="139" y="11"/>
                      <a:pt x="158" y="13"/>
                      <a:pt x="159" y="13"/>
                    </a:cubicBezTo>
                    <a:cubicBezTo>
                      <a:pt x="162" y="17"/>
                      <a:pt x="153" y="35"/>
                      <a:pt x="152" y="39"/>
                    </a:cubicBezTo>
                    <a:cubicBezTo>
                      <a:pt x="145" y="70"/>
                      <a:pt x="124" y="97"/>
                      <a:pt x="118" y="129"/>
                    </a:cubicBezTo>
                    <a:cubicBezTo>
                      <a:pt x="104" y="160"/>
                      <a:pt x="90" y="197"/>
                      <a:pt x="83" y="230"/>
                    </a:cubicBezTo>
                    <a:cubicBezTo>
                      <a:pt x="81" y="239"/>
                      <a:pt x="71" y="283"/>
                      <a:pt x="60" y="281"/>
                    </a:cubicBezTo>
                    <a:cubicBezTo>
                      <a:pt x="43" y="278"/>
                      <a:pt x="26" y="271"/>
                      <a:pt x="10" y="266"/>
                    </a:cubicBezTo>
                    <a:cubicBezTo>
                      <a:pt x="0" y="262"/>
                      <a:pt x="28" y="201"/>
                      <a:pt x="31" y="192"/>
                    </a:cubicBezTo>
                    <a:cubicBezTo>
                      <a:pt x="40" y="167"/>
                      <a:pt x="52" y="144"/>
                      <a:pt x="58" y="119"/>
                    </a:cubicBezTo>
                    <a:cubicBezTo>
                      <a:pt x="62" y="100"/>
                      <a:pt x="73" y="79"/>
                      <a:pt x="82" y="61"/>
                    </a:cubicBezTo>
                    <a:cubicBezTo>
                      <a:pt x="86" y="54"/>
                      <a:pt x="94" y="39"/>
                      <a:pt x="93" y="31"/>
                    </a:cubicBezTo>
                    <a:cubicBezTo>
                      <a:pt x="91" y="26"/>
                      <a:pt x="102" y="17"/>
                      <a:pt x="100" y="13"/>
                    </a:cubicBezTo>
                    <a:cubicBezTo>
                      <a:pt x="96" y="7"/>
                      <a:pt x="102" y="0"/>
                      <a:pt x="108" y="0"/>
                    </a:cubicBezTo>
                    <a:cubicBezTo>
                      <a:pt x="110" y="0"/>
                      <a:pt x="107" y="0"/>
                      <a:pt x="108" y="0"/>
                    </a:cubicBezTo>
                    <a:close/>
                    <a:moveTo>
                      <a:pt x="145" y="32"/>
                    </a:moveTo>
                    <a:cubicBezTo>
                      <a:pt x="147" y="21"/>
                      <a:pt x="146" y="21"/>
                      <a:pt x="136" y="19"/>
                    </a:cubicBezTo>
                    <a:cubicBezTo>
                      <a:pt x="124" y="16"/>
                      <a:pt x="113" y="5"/>
                      <a:pt x="108" y="20"/>
                    </a:cubicBezTo>
                    <a:cubicBezTo>
                      <a:pt x="101" y="42"/>
                      <a:pt x="90" y="62"/>
                      <a:pt x="82" y="84"/>
                    </a:cubicBezTo>
                    <a:cubicBezTo>
                      <a:pt x="62" y="133"/>
                      <a:pt x="47" y="184"/>
                      <a:pt x="27" y="233"/>
                    </a:cubicBezTo>
                    <a:cubicBezTo>
                      <a:pt x="24" y="240"/>
                      <a:pt x="20" y="248"/>
                      <a:pt x="18" y="255"/>
                    </a:cubicBezTo>
                    <a:cubicBezTo>
                      <a:pt x="17" y="259"/>
                      <a:pt x="23" y="259"/>
                      <a:pt x="24" y="260"/>
                    </a:cubicBezTo>
                    <a:cubicBezTo>
                      <a:pt x="26" y="262"/>
                      <a:pt x="57" y="269"/>
                      <a:pt x="58" y="268"/>
                    </a:cubicBezTo>
                    <a:cubicBezTo>
                      <a:pt x="68" y="251"/>
                      <a:pt x="70" y="232"/>
                      <a:pt x="76" y="214"/>
                    </a:cubicBezTo>
                    <a:cubicBezTo>
                      <a:pt x="79" y="204"/>
                      <a:pt x="117" y="108"/>
                      <a:pt x="116" y="108"/>
                    </a:cubicBezTo>
                    <a:cubicBezTo>
                      <a:pt x="117" y="108"/>
                      <a:pt x="115" y="111"/>
                      <a:pt x="117" y="111"/>
                    </a:cubicBezTo>
                    <a:cubicBezTo>
                      <a:pt x="117" y="111"/>
                      <a:pt x="121" y="97"/>
                      <a:pt x="121" y="95"/>
                    </a:cubicBezTo>
                    <a:cubicBezTo>
                      <a:pt x="121" y="91"/>
                      <a:pt x="131" y="72"/>
                      <a:pt x="133" y="66"/>
                    </a:cubicBezTo>
                    <a:cubicBezTo>
                      <a:pt x="136" y="59"/>
                      <a:pt x="149" y="35"/>
                      <a:pt x="145" y="32"/>
                    </a:cubicBezTo>
                    <a:cubicBezTo>
                      <a:pt x="145" y="32"/>
                      <a:pt x="146" y="33"/>
                      <a:pt x="145" y="32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18" name="Freeform 36"/>
              <p:cNvSpPr>
                <a:spLocks noEditPoints="1"/>
              </p:cNvSpPr>
              <p:nvPr/>
            </p:nvSpPr>
            <p:spPr bwMode="auto">
              <a:xfrm>
                <a:off x="5995988" y="2751138"/>
                <a:ext cx="342900" cy="582613"/>
              </a:xfrm>
              <a:custGeom>
                <a:avLst/>
                <a:gdLst>
                  <a:gd name="T0" fmla="*/ 22 w 183"/>
                  <a:gd name="T1" fmla="*/ 75 h 311"/>
                  <a:gd name="T2" fmla="*/ 8 w 183"/>
                  <a:gd name="T3" fmla="*/ 43 h 311"/>
                  <a:gd name="T4" fmla="*/ 40 w 183"/>
                  <a:gd name="T5" fmla="*/ 12 h 311"/>
                  <a:gd name="T6" fmla="*/ 58 w 183"/>
                  <a:gd name="T7" fmla="*/ 14 h 311"/>
                  <a:gd name="T8" fmla="*/ 73 w 183"/>
                  <a:gd name="T9" fmla="*/ 38 h 311"/>
                  <a:gd name="T10" fmla="*/ 93 w 183"/>
                  <a:gd name="T11" fmla="*/ 82 h 311"/>
                  <a:gd name="T12" fmla="*/ 110 w 183"/>
                  <a:gd name="T13" fmla="*/ 118 h 311"/>
                  <a:gd name="T14" fmla="*/ 139 w 183"/>
                  <a:gd name="T15" fmla="*/ 177 h 311"/>
                  <a:gd name="T16" fmla="*/ 163 w 183"/>
                  <a:gd name="T17" fmla="*/ 228 h 311"/>
                  <a:gd name="T18" fmla="*/ 178 w 183"/>
                  <a:gd name="T19" fmla="*/ 278 h 311"/>
                  <a:gd name="T20" fmla="*/ 141 w 183"/>
                  <a:gd name="T21" fmla="*/ 300 h 311"/>
                  <a:gd name="T22" fmla="*/ 118 w 183"/>
                  <a:gd name="T23" fmla="*/ 284 h 311"/>
                  <a:gd name="T24" fmla="*/ 92 w 183"/>
                  <a:gd name="T25" fmla="*/ 233 h 311"/>
                  <a:gd name="T26" fmla="*/ 73 w 183"/>
                  <a:gd name="T27" fmla="*/ 194 h 311"/>
                  <a:gd name="T28" fmla="*/ 53 w 183"/>
                  <a:gd name="T29" fmla="*/ 147 h 311"/>
                  <a:gd name="T30" fmla="*/ 42 w 183"/>
                  <a:gd name="T31" fmla="*/ 121 h 311"/>
                  <a:gd name="T32" fmla="*/ 22 w 183"/>
                  <a:gd name="T33" fmla="*/ 75 h 311"/>
                  <a:gd name="T34" fmla="*/ 165 w 183"/>
                  <a:gd name="T35" fmla="*/ 268 h 311"/>
                  <a:gd name="T36" fmla="*/ 109 w 183"/>
                  <a:gd name="T37" fmla="*/ 142 h 311"/>
                  <a:gd name="T38" fmla="*/ 72 w 183"/>
                  <a:gd name="T39" fmla="*/ 62 h 311"/>
                  <a:gd name="T40" fmla="*/ 49 w 183"/>
                  <a:gd name="T41" fmla="*/ 22 h 311"/>
                  <a:gd name="T42" fmla="*/ 17 w 183"/>
                  <a:gd name="T43" fmla="*/ 36 h 311"/>
                  <a:gd name="T44" fmla="*/ 82 w 183"/>
                  <a:gd name="T45" fmla="*/ 188 h 311"/>
                  <a:gd name="T46" fmla="*/ 116 w 183"/>
                  <a:gd name="T47" fmla="*/ 258 h 311"/>
                  <a:gd name="T48" fmla="*/ 133 w 183"/>
                  <a:gd name="T49" fmla="*/ 289 h 311"/>
                  <a:gd name="T50" fmla="*/ 165 w 183"/>
                  <a:gd name="T51" fmla="*/ 268 h 311"/>
                  <a:gd name="T52" fmla="*/ 165 w 183"/>
                  <a:gd name="T53" fmla="*/ 268 h 3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183" h="311">
                    <a:moveTo>
                      <a:pt x="22" y="75"/>
                    </a:moveTo>
                    <a:cubicBezTo>
                      <a:pt x="25" y="72"/>
                      <a:pt x="11" y="48"/>
                      <a:pt x="8" y="43"/>
                    </a:cubicBezTo>
                    <a:cubicBezTo>
                      <a:pt x="0" y="30"/>
                      <a:pt x="29" y="14"/>
                      <a:pt x="40" y="12"/>
                    </a:cubicBezTo>
                    <a:cubicBezTo>
                      <a:pt x="47" y="11"/>
                      <a:pt x="56" y="0"/>
                      <a:pt x="58" y="14"/>
                    </a:cubicBezTo>
                    <a:cubicBezTo>
                      <a:pt x="59" y="22"/>
                      <a:pt x="68" y="31"/>
                      <a:pt x="73" y="38"/>
                    </a:cubicBezTo>
                    <a:cubicBezTo>
                      <a:pt x="82" y="50"/>
                      <a:pt x="84" y="71"/>
                      <a:pt x="93" y="82"/>
                    </a:cubicBezTo>
                    <a:cubicBezTo>
                      <a:pt x="101" y="91"/>
                      <a:pt x="104" y="107"/>
                      <a:pt x="110" y="118"/>
                    </a:cubicBezTo>
                    <a:cubicBezTo>
                      <a:pt x="120" y="137"/>
                      <a:pt x="128" y="158"/>
                      <a:pt x="139" y="177"/>
                    </a:cubicBezTo>
                    <a:cubicBezTo>
                      <a:pt x="148" y="193"/>
                      <a:pt x="156" y="211"/>
                      <a:pt x="163" y="228"/>
                    </a:cubicBezTo>
                    <a:cubicBezTo>
                      <a:pt x="166" y="235"/>
                      <a:pt x="183" y="273"/>
                      <a:pt x="178" y="278"/>
                    </a:cubicBezTo>
                    <a:cubicBezTo>
                      <a:pt x="168" y="289"/>
                      <a:pt x="151" y="291"/>
                      <a:pt x="141" y="300"/>
                    </a:cubicBezTo>
                    <a:cubicBezTo>
                      <a:pt x="129" y="311"/>
                      <a:pt x="118" y="296"/>
                      <a:pt x="118" y="284"/>
                    </a:cubicBezTo>
                    <a:cubicBezTo>
                      <a:pt x="117" y="267"/>
                      <a:pt x="95" y="250"/>
                      <a:pt x="92" y="233"/>
                    </a:cubicBezTo>
                    <a:cubicBezTo>
                      <a:pt x="90" y="225"/>
                      <a:pt x="80" y="200"/>
                      <a:pt x="73" y="194"/>
                    </a:cubicBezTo>
                    <a:cubicBezTo>
                      <a:pt x="62" y="182"/>
                      <a:pt x="61" y="160"/>
                      <a:pt x="53" y="147"/>
                    </a:cubicBezTo>
                    <a:cubicBezTo>
                      <a:pt x="50" y="143"/>
                      <a:pt x="43" y="126"/>
                      <a:pt x="42" y="121"/>
                    </a:cubicBezTo>
                    <a:cubicBezTo>
                      <a:pt x="42" y="109"/>
                      <a:pt x="29" y="84"/>
                      <a:pt x="22" y="75"/>
                    </a:cubicBezTo>
                    <a:close/>
                    <a:moveTo>
                      <a:pt x="165" y="268"/>
                    </a:moveTo>
                    <a:cubicBezTo>
                      <a:pt x="156" y="224"/>
                      <a:pt x="128" y="183"/>
                      <a:pt x="109" y="142"/>
                    </a:cubicBezTo>
                    <a:cubicBezTo>
                      <a:pt x="97" y="115"/>
                      <a:pt x="85" y="88"/>
                      <a:pt x="72" y="62"/>
                    </a:cubicBezTo>
                    <a:cubicBezTo>
                      <a:pt x="66" y="48"/>
                      <a:pt x="57" y="36"/>
                      <a:pt x="49" y="22"/>
                    </a:cubicBezTo>
                    <a:cubicBezTo>
                      <a:pt x="44" y="13"/>
                      <a:pt x="22" y="32"/>
                      <a:pt x="17" y="36"/>
                    </a:cubicBezTo>
                    <a:cubicBezTo>
                      <a:pt x="11" y="39"/>
                      <a:pt x="76" y="174"/>
                      <a:pt x="82" y="188"/>
                    </a:cubicBezTo>
                    <a:cubicBezTo>
                      <a:pt x="92" y="210"/>
                      <a:pt x="111" y="235"/>
                      <a:pt x="116" y="258"/>
                    </a:cubicBezTo>
                    <a:cubicBezTo>
                      <a:pt x="118" y="264"/>
                      <a:pt x="128" y="287"/>
                      <a:pt x="133" y="289"/>
                    </a:cubicBezTo>
                    <a:cubicBezTo>
                      <a:pt x="140" y="291"/>
                      <a:pt x="161" y="273"/>
                      <a:pt x="165" y="268"/>
                    </a:cubicBezTo>
                    <a:cubicBezTo>
                      <a:pt x="165" y="266"/>
                      <a:pt x="164" y="270"/>
                      <a:pt x="165" y="268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20" name="Freeform 38"/>
              <p:cNvSpPr>
                <a:spLocks/>
              </p:cNvSpPr>
              <p:nvPr/>
            </p:nvSpPr>
            <p:spPr bwMode="auto">
              <a:xfrm>
                <a:off x="6035675" y="2889250"/>
                <a:ext cx="1588" cy="1588"/>
              </a:xfrm>
              <a:custGeom>
                <a:avLst/>
                <a:gdLst>
                  <a:gd name="T0" fmla="*/ 1 w 1"/>
                  <a:gd name="T1" fmla="*/ 1 h 1"/>
                  <a:gd name="T2" fmla="*/ 1 w 1"/>
                  <a:gd name="T3" fmla="*/ 1 h 1"/>
                  <a:gd name="T4" fmla="*/ 1 w 1"/>
                  <a:gd name="T5" fmla="*/ 1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" h="1">
                    <a:moveTo>
                      <a:pt x="1" y="1"/>
                    </a:moveTo>
                    <a:cubicBezTo>
                      <a:pt x="0" y="0"/>
                      <a:pt x="1" y="1"/>
                      <a:pt x="1" y="1"/>
                    </a:cubicBezTo>
                    <a:cubicBezTo>
                      <a:pt x="1" y="1"/>
                      <a:pt x="1" y="1"/>
                      <a:pt x="1" y="1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21" name="Freeform 39"/>
              <p:cNvSpPr>
                <a:spLocks/>
              </p:cNvSpPr>
              <p:nvPr/>
            </p:nvSpPr>
            <p:spPr bwMode="auto">
              <a:xfrm>
                <a:off x="6061075" y="2933700"/>
                <a:ext cx="1588" cy="6350"/>
              </a:xfrm>
              <a:custGeom>
                <a:avLst/>
                <a:gdLst>
                  <a:gd name="T0" fmla="*/ 1 w 1"/>
                  <a:gd name="T1" fmla="*/ 3 h 3"/>
                  <a:gd name="T2" fmla="*/ 1 w 1"/>
                  <a:gd name="T3" fmla="*/ 3 h 3"/>
                  <a:gd name="T4" fmla="*/ 1 w 1"/>
                  <a:gd name="T5" fmla="*/ 3 h 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" h="3">
                    <a:moveTo>
                      <a:pt x="1" y="3"/>
                    </a:moveTo>
                    <a:cubicBezTo>
                      <a:pt x="0" y="3"/>
                      <a:pt x="0" y="0"/>
                      <a:pt x="1" y="3"/>
                    </a:cubicBezTo>
                    <a:cubicBezTo>
                      <a:pt x="1" y="3"/>
                      <a:pt x="1" y="3"/>
                      <a:pt x="1" y="3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22" name="Freeform 40"/>
              <p:cNvSpPr>
                <a:spLocks noEditPoints="1"/>
              </p:cNvSpPr>
              <p:nvPr/>
            </p:nvSpPr>
            <p:spPr bwMode="auto">
              <a:xfrm>
                <a:off x="5800725" y="1204913"/>
                <a:ext cx="153988" cy="71438"/>
              </a:xfrm>
              <a:custGeom>
                <a:avLst/>
                <a:gdLst>
                  <a:gd name="T0" fmla="*/ 39 w 82"/>
                  <a:gd name="T1" fmla="*/ 1 h 38"/>
                  <a:gd name="T2" fmla="*/ 79 w 82"/>
                  <a:gd name="T3" fmla="*/ 19 h 38"/>
                  <a:gd name="T4" fmla="*/ 68 w 82"/>
                  <a:gd name="T5" fmla="*/ 17 h 38"/>
                  <a:gd name="T6" fmla="*/ 54 w 82"/>
                  <a:gd name="T7" fmla="*/ 29 h 38"/>
                  <a:gd name="T8" fmla="*/ 34 w 82"/>
                  <a:gd name="T9" fmla="*/ 36 h 38"/>
                  <a:gd name="T10" fmla="*/ 11 w 82"/>
                  <a:gd name="T11" fmla="*/ 16 h 38"/>
                  <a:gd name="T12" fmla="*/ 8 w 82"/>
                  <a:gd name="T13" fmla="*/ 9 h 38"/>
                  <a:gd name="T14" fmla="*/ 39 w 82"/>
                  <a:gd name="T15" fmla="*/ 1 h 38"/>
                  <a:gd name="T16" fmla="*/ 39 w 82"/>
                  <a:gd name="T17" fmla="*/ 1 h 38"/>
                  <a:gd name="T18" fmla="*/ 46 w 82"/>
                  <a:gd name="T19" fmla="*/ 8 h 38"/>
                  <a:gd name="T20" fmla="*/ 25 w 82"/>
                  <a:gd name="T21" fmla="*/ 19 h 38"/>
                  <a:gd name="T22" fmla="*/ 46 w 82"/>
                  <a:gd name="T23" fmla="*/ 8 h 38"/>
                  <a:gd name="T24" fmla="*/ 46 w 82"/>
                  <a:gd name="T25" fmla="*/ 8 h 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82" h="38">
                    <a:moveTo>
                      <a:pt x="39" y="1"/>
                    </a:moveTo>
                    <a:cubicBezTo>
                      <a:pt x="52" y="1"/>
                      <a:pt x="73" y="4"/>
                      <a:pt x="79" y="19"/>
                    </a:cubicBezTo>
                    <a:cubicBezTo>
                      <a:pt x="82" y="28"/>
                      <a:pt x="69" y="19"/>
                      <a:pt x="68" y="17"/>
                    </a:cubicBezTo>
                    <a:cubicBezTo>
                      <a:pt x="58" y="6"/>
                      <a:pt x="59" y="22"/>
                      <a:pt x="54" y="29"/>
                    </a:cubicBezTo>
                    <a:cubicBezTo>
                      <a:pt x="50" y="35"/>
                      <a:pt x="41" y="38"/>
                      <a:pt x="34" y="36"/>
                    </a:cubicBezTo>
                    <a:cubicBezTo>
                      <a:pt x="28" y="34"/>
                      <a:pt x="11" y="16"/>
                      <a:pt x="11" y="16"/>
                    </a:cubicBezTo>
                    <a:cubicBezTo>
                      <a:pt x="6" y="16"/>
                      <a:pt x="0" y="13"/>
                      <a:pt x="8" y="9"/>
                    </a:cubicBezTo>
                    <a:cubicBezTo>
                      <a:pt x="17" y="4"/>
                      <a:pt x="29" y="0"/>
                      <a:pt x="39" y="1"/>
                    </a:cubicBezTo>
                    <a:cubicBezTo>
                      <a:pt x="42" y="1"/>
                      <a:pt x="34" y="1"/>
                      <a:pt x="39" y="1"/>
                    </a:cubicBezTo>
                    <a:close/>
                    <a:moveTo>
                      <a:pt x="46" y="8"/>
                    </a:moveTo>
                    <a:cubicBezTo>
                      <a:pt x="36" y="6"/>
                      <a:pt x="23" y="6"/>
                      <a:pt x="25" y="19"/>
                    </a:cubicBezTo>
                    <a:cubicBezTo>
                      <a:pt x="26" y="33"/>
                      <a:pt x="53" y="25"/>
                      <a:pt x="46" y="8"/>
                    </a:cubicBezTo>
                    <a:cubicBezTo>
                      <a:pt x="40" y="7"/>
                      <a:pt x="48" y="13"/>
                      <a:pt x="46" y="8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23" name="Freeform 41"/>
              <p:cNvSpPr>
                <a:spLocks noEditPoints="1"/>
              </p:cNvSpPr>
              <p:nvPr/>
            </p:nvSpPr>
            <p:spPr bwMode="auto">
              <a:xfrm>
                <a:off x="5454650" y="1182688"/>
                <a:ext cx="150813" cy="73025"/>
              </a:xfrm>
              <a:custGeom>
                <a:avLst/>
                <a:gdLst>
                  <a:gd name="T0" fmla="*/ 80 w 80"/>
                  <a:gd name="T1" fmla="*/ 19 h 39"/>
                  <a:gd name="T2" fmla="*/ 68 w 80"/>
                  <a:gd name="T3" fmla="*/ 17 h 39"/>
                  <a:gd name="T4" fmla="*/ 52 w 80"/>
                  <a:gd name="T5" fmla="*/ 30 h 39"/>
                  <a:gd name="T6" fmla="*/ 28 w 80"/>
                  <a:gd name="T7" fmla="*/ 36 h 39"/>
                  <a:gd name="T8" fmla="*/ 13 w 80"/>
                  <a:gd name="T9" fmla="*/ 18 h 39"/>
                  <a:gd name="T10" fmla="*/ 6 w 80"/>
                  <a:gd name="T11" fmla="*/ 14 h 39"/>
                  <a:gd name="T12" fmla="*/ 30 w 80"/>
                  <a:gd name="T13" fmla="*/ 3 h 39"/>
                  <a:gd name="T14" fmla="*/ 80 w 80"/>
                  <a:gd name="T15" fmla="*/ 19 h 39"/>
                  <a:gd name="T16" fmla="*/ 80 w 80"/>
                  <a:gd name="T17" fmla="*/ 19 h 39"/>
                  <a:gd name="T18" fmla="*/ 26 w 80"/>
                  <a:gd name="T19" fmla="*/ 12 h 39"/>
                  <a:gd name="T20" fmla="*/ 28 w 80"/>
                  <a:gd name="T21" fmla="*/ 28 h 39"/>
                  <a:gd name="T22" fmla="*/ 48 w 80"/>
                  <a:gd name="T23" fmla="*/ 19 h 39"/>
                  <a:gd name="T24" fmla="*/ 26 w 80"/>
                  <a:gd name="T25" fmla="*/ 12 h 39"/>
                  <a:gd name="T26" fmla="*/ 26 w 80"/>
                  <a:gd name="T27" fmla="*/ 12 h 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80" h="39">
                    <a:moveTo>
                      <a:pt x="80" y="19"/>
                    </a:moveTo>
                    <a:cubicBezTo>
                      <a:pt x="79" y="27"/>
                      <a:pt x="70" y="18"/>
                      <a:pt x="68" y="17"/>
                    </a:cubicBezTo>
                    <a:cubicBezTo>
                      <a:pt x="59" y="10"/>
                      <a:pt x="55" y="22"/>
                      <a:pt x="52" y="30"/>
                    </a:cubicBezTo>
                    <a:cubicBezTo>
                      <a:pt x="48" y="37"/>
                      <a:pt x="35" y="39"/>
                      <a:pt x="28" y="36"/>
                    </a:cubicBezTo>
                    <a:cubicBezTo>
                      <a:pt x="25" y="35"/>
                      <a:pt x="12" y="19"/>
                      <a:pt x="13" y="18"/>
                    </a:cubicBezTo>
                    <a:cubicBezTo>
                      <a:pt x="9" y="20"/>
                      <a:pt x="0" y="21"/>
                      <a:pt x="6" y="14"/>
                    </a:cubicBezTo>
                    <a:cubicBezTo>
                      <a:pt x="12" y="8"/>
                      <a:pt x="21" y="4"/>
                      <a:pt x="30" y="3"/>
                    </a:cubicBezTo>
                    <a:cubicBezTo>
                      <a:pt x="47" y="0"/>
                      <a:pt x="68" y="4"/>
                      <a:pt x="80" y="19"/>
                    </a:cubicBezTo>
                    <a:cubicBezTo>
                      <a:pt x="79" y="20"/>
                      <a:pt x="78" y="17"/>
                      <a:pt x="80" y="19"/>
                    </a:cubicBezTo>
                    <a:close/>
                    <a:moveTo>
                      <a:pt x="26" y="12"/>
                    </a:moveTo>
                    <a:cubicBezTo>
                      <a:pt x="28" y="16"/>
                      <a:pt x="24" y="25"/>
                      <a:pt x="28" y="28"/>
                    </a:cubicBezTo>
                    <a:cubicBezTo>
                      <a:pt x="37" y="33"/>
                      <a:pt x="43" y="28"/>
                      <a:pt x="48" y="19"/>
                    </a:cubicBezTo>
                    <a:cubicBezTo>
                      <a:pt x="57" y="4"/>
                      <a:pt x="35" y="7"/>
                      <a:pt x="26" y="12"/>
                    </a:cubicBezTo>
                    <a:cubicBezTo>
                      <a:pt x="26" y="12"/>
                      <a:pt x="27" y="11"/>
                      <a:pt x="26" y="12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24" name="Freeform 42"/>
              <p:cNvSpPr>
                <a:spLocks/>
              </p:cNvSpPr>
              <p:nvPr/>
            </p:nvSpPr>
            <p:spPr bwMode="auto">
              <a:xfrm>
                <a:off x="5576888" y="1477963"/>
                <a:ext cx="225425" cy="39688"/>
              </a:xfrm>
              <a:custGeom>
                <a:avLst/>
                <a:gdLst>
                  <a:gd name="T0" fmla="*/ 60 w 120"/>
                  <a:gd name="T1" fmla="*/ 20 h 21"/>
                  <a:gd name="T2" fmla="*/ 8 w 120"/>
                  <a:gd name="T3" fmla="*/ 5 h 21"/>
                  <a:gd name="T4" fmla="*/ 16 w 120"/>
                  <a:gd name="T5" fmla="*/ 2 h 21"/>
                  <a:gd name="T6" fmla="*/ 49 w 120"/>
                  <a:gd name="T7" fmla="*/ 13 h 21"/>
                  <a:gd name="T8" fmla="*/ 76 w 120"/>
                  <a:gd name="T9" fmla="*/ 12 h 21"/>
                  <a:gd name="T10" fmla="*/ 108 w 120"/>
                  <a:gd name="T11" fmla="*/ 3 h 21"/>
                  <a:gd name="T12" fmla="*/ 93 w 120"/>
                  <a:gd name="T13" fmla="*/ 15 h 21"/>
                  <a:gd name="T14" fmla="*/ 60 w 120"/>
                  <a:gd name="T15" fmla="*/ 20 h 21"/>
                  <a:gd name="T16" fmla="*/ 60 w 120"/>
                  <a:gd name="T17" fmla="*/ 20 h 2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120" h="21">
                    <a:moveTo>
                      <a:pt x="60" y="20"/>
                    </a:moveTo>
                    <a:cubicBezTo>
                      <a:pt x="38" y="21"/>
                      <a:pt x="27" y="13"/>
                      <a:pt x="8" y="5"/>
                    </a:cubicBezTo>
                    <a:cubicBezTo>
                      <a:pt x="0" y="2"/>
                      <a:pt x="11" y="0"/>
                      <a:pt x="16" y="2"/>
                    </a:cubicBezTo>
                    <a:cubicBezTo>
                      <a:pt x="26" y="7"/>
                      <a:pt x="36" y="13"/>
                      <a:pt x="49" y="13"/>
                    </a:cubicBezTo>
                    <a:cubicBezTo>
                      <a:pt x="57" y="13"/>
                      <a:pt x="67" y="13"/>
                      <a:pt x="76" y="12"/>
                    </a:cubicBezTo>
                    <a:cubicBezTo>
                      <a:pt x="83" y="11"/>
                      <a:pt x="101" y="0"/>
                      <a:pt x="108" y="3"/>
                    </a:cubicBezTo>
                    <a:cubicBezTo>
                      <a:pt x="120" y="8"/>
                      <a:pt x="95" y="15"/>
                      <a:pt x="93" y="15"/>
                    </a:cubicBezTo>
                    <a:cubicBezTo>
                      <a:pt x="82" y="19"/>
                      <a:pt x="70" y="17"/>
                      <a:pt x="60" y="20"/>
                    </a:cubicBezTo>
                    <a:cubicBezTo>
                      <a:pt x="55" y="20"/>
                      <a:pt x="62" y="19"/>
                      <a:pt x="60" y="20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25" name="Freeform 43"/>
              <p:cNvSpPr>
                <a:spLocks/>
              </p:cNvSpPr>
              <p:nvPr/>
            </p:nvSpPr>
            <p:spPr bwMode="auto">
              <a:xfrm>
                <a:off x="5649913" y="1349375"/>
                <a:ext cx="98425" cy="31750"/>
              </a:xfrm>
              <a:custGeom>
                <a:avLst/>
                <a:gdLst>
                  <a:gd name="T0" fmla="*/ 29 w 52"/>
                  <a:gd name="T1" fmla="*/ 17 h 17"/>
                  <a:gd name="T2" fmla="*/ 5 w 52"/>
                  <a:gd name="T3" fmla="*/ 8 h 17"/>
                  <a:gd name="T4" fmla="*/ 15 w 52"/>
                  <a:gd name="T5" fmla="*/ 5 h 17"/>
                  <a:gd name="T6" fmla="*/ 40 w 52"/>
                  <a:gd name="T7" fmla="*/ 7 h 17"/>
                  <a:gd name="T8" fmla="*/ 29 w 52"/>
                  <a:gd name="T9" fmla="*/ 17 h 17"/>
                  <a:gd name="T10" fmla="*/ 29 w 52"/>
                  <a:gd name="T11" fmla="*/ 17 h 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2" h="17">
                    <a:moveTo>
                      <a:pt x="29" y="17"/>
                    </a:moveTo>
                    <a:cubicBezTo>
                      <a:pt x="24" y="17"/>
                      <a:pt x="9" y="13"/>
                      <a:pt x="5" y="8"/>
                    </a:cubicBezTo>
                    <a:cubicBezTo>
                      <a:pt x="0" y="0"/>
                      <a:pt x="12" y="4"/>
                      <a:pt x="15" y="5"/>
                    </a:cubicBezTo>
                    <a:cubicBezTo>
                      <a:pt x="25" y="12"/>
                      <a:pt x="29" y="6"/>
                      <a:pt x="40" y="7"/>
                    </a:cubicBezTo>
                    <a:cubicBezTo>
                      <a:pt x="52" y="8"/>
                      <a:pt x="32" y="17"/>
                      <a:pt x="29" y="17"/>
                    </a:cubicBezTo>
                    <a:cubicBezTo>
                      <a:pt x="24" y="17"/>
                      <a:pt x="30" y="17"/>
                      <a:pt x="29" y="17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26" name="Freeform 44"/>
              <p:cNvSpPr>
                <a:spLocks noEditPoints="1"/>
              </p:cNvSpPr>
              <p:nvPr/>
            </p:nvSpPr>
            <p:spPr bwMode="auto">
              <a:xfrm>
                <a:off x="3562350" y="1035050"/>
                <a:ext cx="595313" cy="581025"/>
              </a:xfrm>
              <a:custGeom>
                <a:avLst/>
                <a:gdLst>
                  <a:gd name="T0" fmla="*/ 297 w 317"/>
                  <a:gd name="T1" fmla="*/ 212 h 310"/>
                  <a:gd name="T2" fmla="*/ 260 w 317"/>
                  <a:gd name="T3" fmla="*/ 260 h 310"/>
                  <a:gd name="T4" fmla="*/ 208 w 317"/>
                  <a:gd name="T5" fmla="*/ 288 h 310"/>
                  <a:gd name="T6" fmla="*/ 82 w 317"/>
                  <a:gd name="T7" fmla="*/ 295 h 310"/>
                  <a:gd name="T8" fmla="*/ 36 w 317"/>
                  <a:gd name="T9" fmla="*/ 250 h 310"/>
                  <a:gd name="T10" fmla="*/ 24 w 317"/>
                  <a:gd name="T11" fmla="*/ 226 h 310"/>
                  <a:gd name="T12" fmla="*/ 11 w 317"/>
                  <a:gd name="T13" fmla="*/ 191 h 310"/>
                  <a:gd name="T14" fmla="*/ 40 w 317"/>
                  <a:gd name="T15" fmla="*/ 76 h 310"/>
                  <a:gd name="T16" fmla="*/ 143 w 317"/>
                  <a:gd name="T17" fmla="*/ 10 h 310"/>
                  <a:gd name="T18" fmla="*/ 207 w 317"/>
                  <a:gd name="T19" fmla="*/ 4 h 310"/>
                  <a:gd name="T20" fmla="*/ 255 w 317"/>
                  <a:gd name="T21" fmla="*/ 29 h 310"/>
                  <a:gd name="T22" fmla="*/ 277 w 317"/>
                  <a:gd name="T23" fmla="*/ 54 h 310"/>
                  <a:gd name="T24" fmla="*/ 303 w 317"/>
                  <a:gd name="T25" fmla="*/ 105 h 310"/>
                  <a:gd name="T26" fmla="*/ 311 w 317"/>
                  <a:gd name="T27" fmla="*/ 128 h 310"/>
                  <a:gd name="T28" fmla="*/ 314 w 317"/>
                  <a:gd name="T29" fmla="*/ 147 h 310"/>
                  <a:gd name="T30" fmla="*/ 311 w 317"/>
                  <a:gd name="T31" fmla="*/ 173 h 310"/>
                  <a:gd name="T32" fmla="*/ 305 w 317"/>
                  <a:gd name="T33" fmla="*/ 197 h 310"/>
                  <a:gd name="T34" fmla="*/ 297 w 317"/>
                  <a:gd name="T35" fmla="*/ 212 h 310"/>
                  <a:gd name="T36" fmla="*/ 297 w 317"/>
                  <a:gd name="T37" fmla="*/ 212 h 310"/>
                  <a:gd name="T38" fmla="*/ 145 w 317"/>
                  <a:gd name="T39" fmla="*/ 294 h 310"/>
                  <a:gd name="T40" fmla="*/ 196 w 317"/>
                  <a:gd name="T41" fmla="*/ 284 h 310"/>
                  <a:gd name="T42" fmla="*/ 226 w 317"/>
                  <a:gd name="T43" fmla="*/ 269 h 310"/>
                  <a:gd name="T44" fmla="*/ 249 w 317"/>
                  <a:gd name="T45" fmla="*/ 259 h 310"/>
                  <a:gd name="T46" fmla="*/ 301 w 317"/>
                  <a:gd name="T47" fmla="*/ 168 h 310"/>
                  <a:gd name="T48" fmla="*/ 265 w 317"/>
                  <a:gd name="T49" fmla="*/ 54 h 310"/>
                  <a:gd name="T50" fmla="*/ 159 w 317"/>
                  <a:gd name="T51" fmla="*/ 15 h 310"/>
                  <a:gd name="T52" fmla="*/ 24 w 317"/>
                  <a:gd name="T53" fmla="*/ 136 h 310"/>
                  <a:gd name="T54" fmla="*/ 48 w 317"/>
                  <a:gd name="T55" fmla="*/ 248 h 310"/>
                  <a:gd name="T56" fmla="*/ 145 w 317"/>
                  <a:gd name="T57" fmla="*/ 294 h 310"/>
                  <a:gd name="T58" fmla="*/ 145 w 317"/>
                  <a:gd name="T59" fmla="*/ 294 h 3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317" h="310">
                    <a:moveTo>
                      <a:pt x="297" y="212"/>
                    </a:moveTo>
                    <a:cubicBezTo>
                      <a:pt x="298" y="224"/>
                      <a:pt x="269" y="252"/>
                      <a:pt x="260" y="260"/>
                    </a:cubicBezTo>
                    <a:cubicBezTo>
                      <a:pt x="248" y="270"/>
                      <a:pt x="223" y="285"/>
                      <a:pt x="208" y="288"/>
                    </a:cubicBezTo>
                    <a:cubicBezTo>
                      <a:pt x="170" y="309"/>
                      <a:pt x="123" y="310"/>
                      <a:pt x="82" y="295"/>
                    </a:cubicBezTo>
                    <a:cubicBezTo>
                      <a:pt x="61" y="288"/>
                      <a:pt x="46" y="270"/>
                      <a:pt x="36" y="250"/>
                    </a:cubicBezTo>
                    <a:cubicBezTo>
                      <a:pt x="33" y="244"/>
                      <a:pt x="25" y="233"/>
                      <a:pt x="24" y="226"/>
                    </a:cubicBezTo>
                    <a:cubicBezTo>
                      <a:pt x="23" y="219"/>
                      <a:pt x="17" y="196"/>
                      <a:pt x="11" y="191"/>
                    </a:cubicBezTo>
                    <a:cubicBezTo>
                      <a:pt x="0" y="153"/>
                      <a:pt x="18" y="107"/>
                      <a:pt x="40" y="76"/>
                    </a:cubicBezTo>
                    <a:cubicBezTo>
                      <a:pt x="63" y="42"/>
                      <a:pt x="103" y="19"/>
                      <a:pt x="143" y="10"/>
                    </a:cubicBezTo>
                    <a:cubicBezTo>
                      <a:pt x="164" y="6"/>
                      <a:pt x="186" y="0"/>
                      <a:pt x="207" y="4"/>
                    </a:cubicBezTo>
                    <a:cubicBezTo>
                      <a:pt x="221" y="6"/>
                      <a:pt x="249" y="14"/>
                      <a:pt x="255" y="29"/>
                    </a:cubicBezTo>
                    <a:cubicBezTo>
                      <a:pt x="266" y="33"/>
                      <a:pt x="270" y="47"/>
                      <a:pt x="277" y="54"/>
                    </a:cubicBezTo>
                    <a:cubicBezTo>
                      <a:pt x="291" y="69"/>
                      <a:pt x="294" y="88"/>
                      <a:pt x="303" y="105"/>
                    </a:cubicBezTo>
                    <a:cubicBezTo>
                      <a:pt x="307" y="113"/>
                      <a:pt x="308" y="120"/>
                      <a:pt x="311" y="128"/>
                    </a:cubicBezTo>
                    <a:cubicBezTo>
                      <a:pt x="312" y="132"/>
                      <a:pt x="311" y="144"/>
                      <a:pt x="314" y="147"/>
                    </a:cubicBezTo>
                    <a:cubicBezTo>
                      <a:pt x="317" y="150"/>
                      <a:pt x="311" y="168"/>
                      <a:pt x="311" y="173"/>
                    </a:cubicBezTo>
                    <a:cubicBezTo>
                      <a:pt x="312" y="181"/>
                      <a:pt x="304" y="190"/>
                      <a:pt x="305" y="197"/>
                    </a:cubicBezTo>
                    <a:cubicBezTo>
                      <a:pt x="306" y="201"/>
                      <a:pt x="300" y="209"/>
                      <a:pt x="297" y="212"/>
                    </a:cubicBezTo>
                    <a:cubicBezTo>
                      <a:pt x="297" y="215"/>
                      <a:pt x="298" y="210"/>
                      <a:pt x="297" y="212"/>
                    </a:cubicBezTo>
                    <a:close/>
                    <a:moveTo>
                      <a:pt x="145" y="294"/>
                    </a:moveTo>
                    <a:cubicBezTo>
                      <a:pt x="163" y="294"/>
                      <a:pt x="179" y="291"/>
                      <a:pt x="196" y="284"/>
                    </a:cubicBezTo>
                    <a:cubicBezTo>
                      <a:pt x="206" y="279"/>
                      <a:pt x="217" y="275"/>
                      <a:pt x="226" y="269"/>
                    </a:cubicBezTo>
                    <a:cubicBezTo>
                      <a:pt x="233" y="265"/>
                      <a:pt x="243" y="264"/>
                      <a:pt x="249" y="259"/>
                    </a:cubicBezTo>
                    <a:cubicBezTo>
                      <a:pt x="276" y="233"/>
                      <a:pt x="297" y="206"/>
                      <a:pt x="301" y="168"/>
                    </a:cubicBezTo>
                    <a:cubicBezTo>
                      <a:pt x="305" y="126"/>
                      <a:pt x="285" y="89"/>
                      <a:pt x="265" y="54"/>
                    </a:cubicBezTo>
                    <a:cubicBezTo>
                      <a:pt x="243" y="17"/>
                      <a:pt x="198" y="7"/>
                      <a:pt x="159" y="15"/>
                    </a:cubicBezTo>
                    <a:cubicBezTo>
                      <a:pt x="95" y="28"/>
                      <a:pt x="35" y="67"/>
                      <a:pt x="24" y="136"/>
                    </a:cubicBezTo>
                    <a:cubicBezTo>
                      <a:pt x="17" y="178"/>
                      <a:pt x="29" y="211"/>
                      <a:pt x="48" y="248"/>
                    </a:cubicBezTo>
                    <a:cubicBezTo>
                      <a:pt x="67" y="284"/>
                      <a:pt x="107" y="294"/>
                      <a:pt x="145" y="294"/>
                    </a:cubicBezTo>
                    <a:cubicBezTo>
                      <a:pt x="149" y="294"/>
                      <a:pt x="143" y="294"/>
                      <a:pt x="145" y="294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27" name="Freeform 45"/>
              <p:cNvSpPr>
                <a:spLocks/>
              </p:cNvSpPr>
              <p:nvPr/>
            </p:nvSpPr>
            <p:spPr bwMode="auto">
              <a:xfrm>
                <a:off x="5249863" y="5737225"/>
                <a:ext cx="241300" cy="31750"/>
              </a:xfrm>
              <a:custGeom>
                <a:avLst/>
                <a:gdLst>
                  <a:gd name="T0" fmla="*/ 126 w 128"/>
                  <a:gd name="T1" fmla="*/ 10 h 17"/>
                  <a:gd name="T2" fmla="*/ 74 w 128"/>
                  <a:gd name="T3" fmla="*/ 7 h 17"/>
                  <a:gd name="T4" fmla="*/ 40 w 128"/>
                  <a:gd name="T5" fmla="*/ 9 h 17"/>
                  <a:gd name="T6" fmla="*/ 7 w 128"/>
                  <a:gd name="T7" fmla="*/ 15 h 17"/>
                  <a:gd name="T8" fmla="*/ 21 w 128"/>
                  <a:gd name="T9" fmla="*/ 7 h 17"/>
                  <a:gd name="T10" fmla="*/ 58 w 128"/>
                  <a:gd name="T11" fmla="*/ 3 h 17"/>
                  <a:gd name="T12" fmla="*/ 126 w 128"/>
                  <a:gd name="T13" fmla="*/ 10 h 17"/>
                  <a:gd name="T14" fmla="*/ 126 w 128"/>
                  <a:gd name="T15" fmla="*/ 10 h 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28" h="17">
                    <a:moveTo>
                      <a:pt x="126" y="10"/>
                    </a:moveTo>
                    <a:cubicBezTo>
                      <a:pt x="123" y="17"/>
                      <a:pt x="82" y="7"/>
                      <a:pt x="74" y="7"/>
                    </a:cubicBezTo>
                    <a:cubicBezTo>
                      <a:pt x="65" y="7"/>
                      <a:pt x="49" y="6"/>
                      <a:pt x="40" y="9"/>
                    </a:cubicBezTo>
                    <a:cubicBezTo>
                      <a:pt x="31" y="11"/>
                      <a:pt x="15" y="16"/>
                      <a:pt x="7" y="15"/>
                    </a:cubicBezTo>
                    <a:cubicBezTo>
                      <a:pt x="0" y="15"/>
                      <a:pt x="20" y="7"/>
                      <a:pt x="21" y="7"/>
                    </a:cubicBezTo>
                    <a:cubicBezTo>
                      <a:pt x="32" y="3"/>
                      <a:pt x="45" y="3"/>
                      <a:pt x="58" y="3"/>
                    </a:cubicBezTo>
                    <a:cubicBezTo>
                      <a:pt x="65" y="2"/>
                      <a:pt x="128" y="0"/>
                      <a:pt x="126" y="10"/>
                    </a:cubicBezTo>
                    <a:cubicBezTo>
                      <a:pt x="126" y="10"/>
                      <a:pt x="126" y="9"/>
                      <a:pt x="126" y="10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28" name="Freeform 46"/>
              <p:cNvSpPr>
                <a:spLocks/>
              </p:cNvSpPr>
              <p:nvPr/>
            </p:nvSpPr>
            <p:spPr bwMode="auto">
              <a:xfrm>
                <a:off x="5275263" y="5680075"/>
                <a:ext cx="227013" cy="34925"/>
              </a:xfrm>
              <a:custGeom>
                <a:avLst/>
                <a:gdLst>
                  <a:gd name="T0" fmla="*/ 41 w 121"/>
                  <a:gd name="T1" fmla="*/ 1 h 19"/>
                  <a:gd name="T2" fmla="*/ 112 w 121"/>
                  <a:gd name="T3" fmla="*/ 11 h 19"/>
                  <a:gd name="T4" fmla="*/ 105 w 121"/>
                  <a:gd name="T5" fmla="*/ 16 h 19"/>
                  <a:gd name="T6" fmla="*/ 72 w 121"/>
                  <a:gd name="T7" fmla="*/ 10 h 19"/>
                  <a:gd name="T8" fmla="*/ 2 w 121"/>
                  <a:gd name="T9" fmla="*/ 14 h 19"/>
                  <a:gd name="T10" fmla="*/ 2 w 121"/>
                  <a:gd name="T11" fmla="*/ 10 h 19"/>
                  <a:gd name="T12" fmla="*/ 18 w 121"/>
                  <a:gd name="T13" fmla="*/ 5 h 19"/>
                  <a:gd name="T14" fmla="*/ 41 w 121"/>
                  <a:gd name="T15" fmla="*/ 1 h 19"/>
                  <a:gd name="T16" fmla="*/ 41 w 121"/>
                  <a:gd name="T17" fmla="*/ 1 h 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121" h="19">
                    <a:moveTo>
                      <a:pt x="41" y="1"/>
                    </a:moveTo>
                    <a:cubicBezTo>
                      <a:pt x="65" y="1"/>
                      <a:pt x="88" y="9"/>
                      <a:pt x="112" y="11"/>
                    </a:cubicBezTo>
                    <a:cubicBezTo>
                      <a:pt x="121" y="12"/>
                      <a:pt x="112" y="19"/>
                      <a:pt x="105" y="16"/>
                    </a:cubicBezTo>
                    <a:cubicBezTo>
                      <a:pt x="95" y="13"/>
                      <a:pt x="83" y="11"/>
                      <a:pt x="72" y="10"/>
                    </a:cubicBezTo>
                    <a:cubicBezTo>
                      <a:pt x="47" y="6"/>
                      <a:pt x="27" y="9"/>
                      <a:pt x="2" y="14"/>
                    </a:cubicBezTo>
                    <a:cubicBezTo>
                      <a:pt x="0" y="14"/>
                      <a:pt x="1" y="11"/>
                      <a:pt x="2" y="10"/>
                    </a:cubicBezTo>
                    <a:cubicBezTo>
                      <a:pt x="6" y="7"/>
                      <a:pt x="13" y="5"/>
                      <a:pt x="18" y="5"/>
                    </a:cubicBezTo>
                    <a:cubicBezTo>
                      <a:pt x="19" y="4"/>
                      <a:pt x="41" y="0"/>
                      <a:pt x="41" y="1"/>
                    </a:cubicBezTo>
                    <a:cubicBezTo>
                      <a:pt x="42" y="1"/>
                      <a:pt x="41" y="1"/>
                      <a:pt x="41" y="1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29" name="Freeform 47"/>
              <p:cNvSpPr>
                <a:spLocks/>
              </p:cNvSpPr>
              <p:nvPr/>
            </p:nvSpPr>
            <p:spPr bwMode="auto">
              <a:xfrm>
                <a:off x="5254625" y="5810250"/>
                <a:ext cx="223838" cy="34925"/>
              </a:xfrm>
              <a:custGeom>
                <a:avLst/>
                <a:gdLst>
                  <a:gd name="T0" fmla="*/ 62 w 120"/>
                  <a:gd name="T1" fmla="*/ 2 h 18"/>
                  <a:gd name="T2" fmla="*/ 90 w 120"/>
                  <a:gd name="T3" fmla="*/ 3 h 18"/>
                  <a:gd name="T4" fmla="*/ 117 w 120"/>
                  <a:gd name="T5" fmla="*/ 13 h 18"/>
                  <a:gd name="T6" fmla="*/ 92 w 120"/>
                  <a:gd name="T7" fmla="*/ 10 h 18"/>
                  <a:gd name="T8" fmla="*/ 56 w 120"/>
                  <a:gd name="T9" fmla="*/ 8 h 18"/>
                  <a:gd name="T10" fmla="*/ 3 w 120"/>
                  <a:gd name="T11" fmla="*/ 15 h 18"/>
                  <a:gd name="T12" fmla="*/ 62 w 120"/>
                  <a:gd name="T13" fmla="*/ 2 h 18"/>
                  <a:gd name="T14" fmla="*/ 62 w 120"/>
                  <a:gd name="T15" fmla="*/ 2 h 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20" h="18">
                    <a:moveTo>
                      <a:pt x="62" y="2"/>
                    </a:moveTo>
                    <a:cubicBezTo>
                      <a:pt x="72" y="2"/>
                      <a:pt x="81" y="2"/>
                      <a:pt x="90" y="3"/>
                    </a:cubicBezTo>
                    <a:cubicBezTo>
                      <a:pt x="93" y="3"/>
                      <a:pt x="120" y="11"/>
                      <a:pt x="117" y="13"/>
                    </a:cubicBezTo>
                    <a:cubicBezTo>
                      <a:pt x="109" y="18"/>
                      <a:pt x="101" y="12"/>
                      <a:pt x="92" y="10"/>
                    </a:cubicBezTo>
                    <a:cubicBezTo>
                      <a:pt x="80" y="8"/>
                      <a:pt x="68" y="9"/>
                      <a:pt x="56" y="8"/>
                    </a:cubicBezTo>
                    <a:cubicBezTo>
                      <a:pt x="52" y="8"/>
                      <a:pt x="3" y="16"/>
                      <a:pt x="3" y="15"/>
                    </a:cubicBezTo>
                    <a:cubicBezTo>
                      <a:pt x="0" y="7"/>
                      <a:pt x="62" y="0"/>
                      <a:pt x="62" y="2"/>
                    </a:cubicBezTo>
                    <a:cubicBezTo>
                      <a:pt x="66" y="2"/>
                      <a:pt x="62" y="3"/>
                      <a:pt x="62" y="2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30" name="Freeform 48"/>
              <p:cNvSpPr>
                <a:spLocks/>
              </p:cNvSpPr>
              <p:nvPr/>
            </p:nvSpPr>
            <p:spPr bwMode="auto">
              <a:xfrm>
                <a:off x="6011863" y="5749925"/>
                <a:ext cx="242888" cy="36513"/>
              </a:xfrm>
              <a:custGeom>
                <a:avLst/>
                <a:gdLst>
                  <a:gd name="T0" fmla="*/ 42 w 129"/>
                  <a:gd name="T1" fmla="*/ 3 h 19"/>
                  <a:gd name="T2" fmla="*/ 70 w 129"/>
                  <a:gd name="T3" fmla="*/ 0 h 19"/>
                  <a:gd name="T4" fmla="*/ 105 w 129"/>
                  <a:gd name="T5" fmla="*/ 2 h 19"/>
                  <a:gd name="T6" fmla="*/ 125 w 129"/>
                  <a:gd name="T7" fmla="*/ 13 h 19"/>
                  <a:gd name="T8" fmla="*/ 89 w 129"/>
                  <a:gd name="T9" fmla="*/ 6 h 19"/>
                  <a:gd name="T10" fmla="*/ 56 w 129"/>
                  <a:gd name="T11" fmla="*/ 8 h 19"/>
                  <a:gd name="T12" fmla="*/ 17 w 129"/>
                  <a:gd name="T13" fmla="*/ 12 h 19"/>
                  <a:gd name="T14" fmla="*/ 13 w 129"/>
                  <a:gd name="T15" fmla="*/ 7 h 19"/>
                  <a:gd name="T16" fmla="*/ 42 w 129"/>
                  <a:gd name="T17" fmla="*/ 3 h 19"/>
                  <a:gd name="T18" fmla="*/ 42 w 129"/>
                  <a:gd name="T19" fmla="*/ 3 h 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29" h="19">
                    <a:moveTo>
                      <a:pt x="42" y="3"/>
                    </a:moveTo>
                    <a:cubicBezTo>
                      <a:pt x="52" y="4"/>
                      <a:pt x="61" y="1"/>
                      <a:pt x="70" y="0"/>
                    </a:cubicBezTo>
                    <a:cubicBezTo>
                      <a:pt x="81" y="0"/>
                      <a:pt x="94" y="3"/>
                      <a:pt x="105" y="2"/>
                    </a:cubicBezTo>
                    <a:cubicBezTo>
                      <a:pt x="106" y="2"/>
                      <a:pt x="129" y="11"/>
                      <a:pt x="125" y="13"/>
                    </a:cubicBezTo>
                    <a:cubicBezTo>
                      <a:pt x="115" y="19"/>
                      <a:pt x="100" y="8"/>
                      <a:pt x="89" y="6"/>
                    </a:cubicBezTo>
                    <a:cubicBezTo>
                      <a:pt x="78" y="5"/>
                      <a:pt x="67" y="7"/>
                      <a:pt x="56" y="8"/>
                    </a:cubicBezTo>
                    <a:cubicBezTo>
                      <a:pt x="44" y="9"/>
                      <a:pt x="29" y="6"/>
                      <a:pt x="17" y="12"/>
                    </a:cubicBezTo>
                    <a:cubicBezTo>
                      <a:pt x="9" y="17"/>
                      <a:pt x="0" y="12"/>
                      <a:pt x="13" y="7"/>
                    </a:cubicBezTo>
                    <a:cubicBezTo>
                      <a:pt x="22" y="3"/>
                      <a:pt x="32" y="3"/>
                      <a:pt x="42" y="3"/>
                    </a:cubicBezTo>
                    <a:cubicBezTo>
                      <a:pt x="52" y="4"/>
                      <a:pt x="40" y="3"/>
                      <a:pt x="42" y="3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31" name="Freeform 49"/>
              <p:cNvSpPr>
                <a:spLocks/>
              </p:cNvSpPr>
              <p:nvPr/>
            </p:nvSpPr>
            <p:spPr bwMode="auto">
              <a:xfrm>
                <a:off x="6026150" y="5811838"/>
                <a:ext cx="200025" cy="39688"/>
              </a:xfrm>
              <a:custGeom>
                <a:avLst/>
                <a:gdLst>
                  <a:gd name="T0" fmla="*/ 23 w 107"/>
                  <a:gd name="T1" fmla="*/ 5 h 21"/>
                  <a:gd name="T2" fmla="*/ 70 w 107"/>
                  <a:gd name="T3" fmla="*/ 2 h 21"/>
                  <a:gd name="T4" fmla="*/ 96 w 107"/>
                  <a:gd name="T5" fmla="*/ 9 h 21"/>
                  <a:gd name="T6" fmla="*/ 86 w 107"/>
                  <a:gd name="T7" fmla="*/ 15 h 21"/>
                  <a:gd name="T8" fmla="*/ 26 w 107"/>
                  <a:gd name="T9" fmla="*/ 10 h 21"/>
                  <a:gd name="T10" fmla="*/ 1 w 107"/>
                  <a:gd name="T11" fmla="*/ 14 h 21"/>
                  <a:gd name="T12" fmla="*/ 23 w 107"/>
                  <a:gd name="T13" fmla="*/ 5 h 21"/>
                  <a:gd name="T14" fmla="*/ 23 w 107"/>
                  <a:gd name="T15" fmla="*/ 5 h 2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07" h="21">
                    <a:moveTo>
                      <a:pt x="23" y="5"/>
                    </a:moveTo>
                    <a:cubicBezTo>
                      <a:pt x="38" y="2"/>
                      <a:pt x="55" y="0"/>
                      <a:pt x="70" y="2"/>
                    </a:cubicBezTo>
                    <a:cubicBezTo>
                      <a:pt x="79" y="2"/>
                      <a:pt x="88" y="5"/>
                      <a:pt x="96" y="9"/>
                    </a:cubicBezTo>
                    <a:cubicBezTo>
                      <a:pt x="107" y="16"/>
                      <a:pt x="93" y="18"/>
                      <a:pt x="86" y="15"/>
                    </a:cubicBezTo>
                    <a:cubicBezTo>
                      <a:pt x="67" y="6"/>
                      <a:pt x="47" y="5"/>
                      <a:pt x="26" y="10"/>
                    </a:cubicBezTo>
                    <a:cubicBezTo>
                      <a:pt x="22" y="10"/>
                      <a:pt x="2" y="21"/>
                      <a:pt x="1" y="14"/>
                    </a:cubicBezTo>
                    <a:cubicBezTo>
                      <a:pt x="0" y="8"/>
                      <a:pt x="19" y="5"/>
                      <a:pt x="23" y="5"/>
                    </a:cubicBezTo>
                    <a:cubicBezTo>
                      <a:pt x="23" y="5"/>
                      <a:pt x="21" y="5"/>
                      <a:pt x="23" y="5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32" name="Freeform 50"/>
              <p:cNvSpPr>
                <a:spLocks/>
              </p:cNvSpPr>
              <p:nvPr/>
            </p:nvSpPr>
            <p:spPr bwMode="auto">
              <a:xfrm>
                <a:off x="5157788" y="2816225"/>
                <a:ext cx="257175" cy="504825"/>
              </a:xfrm>
              <a:custGeom>
                <a:avLst/>
                <a:gdLst>
                  <a:gd name="T0" fmla="*/ 130 w 137"/>
                  <a:gd name="T1" fmla="*/ 23 h 269"/>
                  <a:gd name="T2" fmla="*/ 128 w 137"/>
                  <a:gd name="T3" fmla="*/ 36 h 269"/>
                  <a:gd name="T4" fmla="*/ 121 w 137"/>
                  <a:gd name="T5" fmla="*/ 54 h 269"/>
                  <a:gd name="T6" fmla="*/ 106 w 137"/>
                  <a:gd name="T7" fmla="*/ 83 h 269"/>
                  <a:gd name="T8" fmla="*/ 102 w 137"/>
                  <a:gd name="T9" fmla="*/ 102 h 269"/>
                  <a:gd name="T10" fmla="*/ 101 w 137"/>
                  <a:gd name="T11" fmla="*/ 99 h 269"/>
                  <a:gd name="T12" fmla="*/ 81 w 137"/>
                  <a:gd name="T13" fmla="*/ 150 h 269"/>
                  <a:gd name="T14" fmla="*/ 80 w 137"/>
                  <a:gd name="T15" fmla="*/ 159 h 269"/>
                  <a:gd name="T16" fmla="*/ 72 w 137"/>
                  <a:gd name="T17" fmla="*/ 172 h 269"/>
                  <a:gd name="T18" fmla="*/ 62 w 137"/>
                  <a:gd name="T19" fmla="*/ 200 h 269"/>
                  <a:gd name="T20" fmla="*/ 47 w 137"/>
                  <a:gd name="T21" fmla="*/ 249 h 269"/>
                  <a:gd name="T22" fmla="*/ 16 w 137"/>
                  <a:gd name="T23" fmla="*/ 252 h 269"/>
                  <a:gd name="T24" fmla="*/ 9 w 137"/>
                  <a:gd name="T25" fmla="*/ 232 h 269"/>
                  <a:gd name="T26" fmla="*/ 65 w 137"/>
                  <a:gd name="T27" fmla="*/ 79 h 269"/>
                  <a:gd name="T28" fmla="*/ 91 w 137"/>
                  <a:gd name="T29" fmla="*/ 17 h 269"/>
                  <a:gd name="T30" fmla="*/ 114 w 137"/>
                  <a:gd name="T31" fmla="*/ 8 h 269"/>
                  <a:gd name="T32" fmla="*/ 130 w 137"/>
                  <a:gd name="T33" fmla="*/ 23 h 269"/>
                  <a:gd name="T34" fmla="*/ 130 w 137"/>
                  <a:gd name="T35" fmla="*/ 23 h 26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37" h="269">
                    <a:moveTo>
                      <a:pt x="130" y="23"/>
                    </a:moveTo>
                    <a:cubicBezTo>
                      <a:pt x="137" y="28"/>
                      <a:pt x="122" y="35"/>
                      <a:pt x="128" y="36"/>
                    </a:cubicBezTo>
                    <a:cubicBezTo>
                      <a:pt x="124" y="36"/>
                      <a:pt x="123" y="53"/>
                      <a:pt x="121" y="54"/>
                    </a:cubicBezTo>
                    <a:cubicBezTo>
                      <a:pt x="117" y="57"/>
                      <a:pt x="108" y="79"/>
                      <a:pt x="106" y="83"/>
                    </a:cubicBezTo>
                    <a:cubicBezTo>
                      <a:pt x="105" y="87"/>
                      <a:pt x="103" y="102"/>
                      <a:pt x="102" y="102"/>
                    </a:cubicBezTo>
                    <a:cubicBezTo>
                      <a:pt x="100" y="102"/>
                      <a:pt x="102" y="99"/>
                      <a:pt x="101" y="99"/>
                    </a:cubicBezTo>
                    <a:cubicBezTo>
                      <a:pt x="98" y="97"/>
                      <a:pt x="85" y="144"/>
                      <a:pt x="81" y="150"/>
                    </a:cubicBezTo>
                    <a:cubicBezTo>
                      <a:pt x="78" y="155"/>
                      <a:pt x="82" y="155"/>
                      <a:pt x="80" y="159"/>
                    </a:cubicBezTo>
                    <a:cubicBezTo>
                      <a:pt x="78" y="163"/>
                      <a:pt x="74" y="167"/>
                      <a:pt x="72" y="172"/>
                    </a:cubicBezTo>
                    <a:cubicBezTo>
                      <a:pt x="70" y="179"/>
                      <a:pt x="62" y="193"/>
                      <a:pt x="62" y="200"/>
                    </a:cubicBezTo>
                    <a:cubicBezTo>
                      <a:pt x="62" y="218"/>
                      <a:pt x="49" y="232"/>
                      <a:pt x="47" y="249"/>
                    </a:cubicBezTo>
                    <a:cubicBezTo>
                      <a:pt x="46" y="269"/>
                      <a:pt x="26" y="253"/>
                      <a:pt x="16" y="252"/>
                    </a:cubicBezTo>
                    <a:cubicBezTo>
                      <a:pt x="0" y="249"/>
                      <a:pt x="2" y="247"/>
                      <a:pt x="9" y="232"/>
                    </a:cubicBezTo>
                    <a:cubicBezTo>
                      <a:pt x="29" y="181"/>
                      <a:pt x="46" y="129"/>
                      <a:pt x="65" y="79"/>
                    </a:cubicBezTo>
                    <a:cubicBezTo>
                      <a:pt x="73" y="58"/>
                      <a:pt x="84" y="38"/>
                      <a:pt x="91" y="17"/>
                    </a:cubicBezTo>
                    <a:cubicBezTo>
                      <a:pt x="97" y="0"/>
                      <a:pt x="98" y="2"/>
                      <a:pt x="114" y="8"/>
                    </a:cubicBezTo>
                    <a:cubicBezTo>
                      <a:pt x="127" y="12"/>
                      <a:pt x="133" y="9"/>
                      <a:pt x="130" y="23"/>
                    </a:cubicBezTo>
                    <a:cubicBezTo>
                      <a:pt x="131" y="24"/>
                      <a:pt x="130" y="23"/>
                      <a:pt x="130" y="23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33" name="Freeform 51"/>
              <p:cNvSpPr>
                <a:spLocks/>
              </p:cNvSpPr>
              <p:nvPr/>
            </p:nvSpPr>
            <p:spPr bwMode="auto">
              <a:xfrm>
                <a:off x="6010275" y="2778125"/>
                <a:ext cx="295275" cy="519113"/>
              </a:xfrm>
              <a:custGeom>
                <a:avLst/>
                <a:gdLst>
                  <a:gd name="T0" fmla="*/ 157 w 157"/>
                  <a:gd name="T1" fmla="*/ 253 h 276"/>
                  <a:gd name="T2" fmla="*/ 127 w 157"/>
                  <a:gd name="T3" fmla="*/ 274 h 276"/>
                  <a:gd name="T4" fmla="*/ 110 w 157"/>
                  <a:gd name="T5" fmla="*/ 248 h 276"/>
                  <a:gd name="T6" fmla="*/ 94 w 157"/>
                  <a:gd name="T7" fmla="*/ 213 h 276"/>
                  <a:gd name="T8" fmla="*/ 76 w 157"/>
                  <a:gd name="T9" fmla="*/ 177 h 276"/>
                  <a:gd name="T10" fmla="*/ 9 w 157"/>
                  <a:gd name="T11" fmla="*/ 21 h 276"/>
                  <a:gd name="T12" fmla="*/ 40 w 157"/>
                  <a:gd name="T13" fmla="*/ 5 h 276"/>
                  <a:gd name="T14" fmla="*/ 61 w 157"/>
                  <a:gd name="T15" fmla="*/ 39 h 276"/>
                  <a:gd name="T16" fmla="*/ 98 w 157"/>
                  <a:gd name="T17" fmla="*/ 120 h 276"/>
                  <a:gd name="T18" fmla="*/ 157 w 157"/>
                  <a:gd name="T19" fmla="*/ 253 h 276"/>
                  <a:gd name="T20" fmla="*/ 157 w 157"/>
                  <a:gd name="T21" fmla="*/ 253 h 27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157" h="276">
                    <a:moveTo>
                      <a:pt x="157" y="253"/>
                    </a:moveTo>
                    <a:cubicBezTo>
                      <a:pt x="150" y="262"/>
                      <a:pt x="137" y="269"/>
                      <a:pt x="127" y="274"/>
                    </a:cubicBezTo>
                    <a:cubicBezTo>
                      <a:pt x="122" y="276"/>
                      <a:pt x="113" y="253"/>
                      <a:pt x="110" y="248"/>
                    </a:cubicBezTo>
                    <a:cubicBezTo>
                      <a:pt x="104" y="237"/>
                      <a:pt x="100" y="224"/>
                      <a:pt x="94" y="213"/>
                    </a:cubicBezTo>
                    <a:cubicBezTo>
                      <a:pt x="89" y="202"/>
                      <a:pt x="78" y="189"/>
                      <a:pt x="76" y="177"/>
                    </a:cubicBezTo>
                    <a:cubicBezTo>
                      <a:pt x="73" y="161"/>
                      <a:pt x="0" y="26"/>
                      <a:pt x="9" y="21"/>
                    </a:cubicBezTo>
                    <a:cubicBezTo>
                      <a:pt x="12" y="19"/>
                      <a:pt x="36" y="0"/>
                      <a:pt x="40" y="5"/>
                    </a:cubicBezTo>
                    <a:cubicBezTo>
                      <a:pt x="48" y="15"/>
                      <a:pt x="55" y="28"/>
                      <a:pt x="61" y="39"/>
                    </a:cubicBezTo>
                    <a:cubicBezTo>
                      <a:pt x="74" y="66"/>
                      <a:pt x="85" y="93"/>
                      <a:pt x="98" y="120"/>
                    </a:cubicBezTo>
                    <a:cubicBezTo>
                      <a:pt x="118" y="162"/>
                      <a:pt x="147" y="206"/>
                      <a:pt x="157" y="253"/>
                    </a:cubicBezTo>
                    <a:cubicBezTo>
                      <a:pt x="156" y="255"/>
                      <a:pt x="157" y="251"/>
                      <a:pt x="157" y="253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34" name="Freeform 52"/>
              <p:cNvSpPr>
                <a:spLocks/>
              </p:cNvSpPr>
              <p:nvPr/>
            </p:nvSpPr>
            <p:spPr bwMode="auto">
              <a:xfrm>
                <a:off x="6062663" y="2938463"/>
                <a:ext cx="0" cy="1588"/>
              </a:xfrm>
              <a:custGeom>
                <a:avLst/>
                <a:gdLst>
                  <a:gd name="T0" fmla="*/ 1 h 1"/>
                  <a:gd name="T1" fmla="*/ 0 h 1"/>
                  <a:gd name="T2" fmla="*/ 1 h 1"/>
                </a:gdLst>
                <a:ahLst/>
                <a:cxnLst>
                  <a:cxn ang="0">
                    <a:pos x="0" y="T0"/>
                  </a:cxn>
                  <a:cxn ang="0">
                    <a:pos x="0" y="T1"/>
                  </a:cxn>
                  <a:cxn ang="0">
                    <a:pos x="0" y="T2"/>
                  </a:cxn>
                </a:cxnLst>
                <a:rect l="0" t="0" r="r" b="b"/>
                <a:pathLst>
                  <a:path h="1">
                    <a:moveTo>
                      <a:pt x="0" y="1"/>
                    </a:moveTo>
                    <a:cubicBezTo>
                      <a:pt x="0" y="1"/>
                      <a:pt x="0" y="0"/>
                      <a:pt x="0" y="0"/>
                    </a:cubicBezTo>
                    <a:cubicBezTo>
                      <a:pt x="0" y="0"/>
                      <a:pt x="0" y="1"/>
                      <a:pt x="0" y="1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35" name="Freeform 53"/>
              <p:cNvSpPr>
                <a:spLocks/>
              </p:cNvSpPr>
              <p:nvPr/>
            </p:nvSpPr>
            <p:spPr bwMode="auto">
              <a:xfrm>
                <a:off x="5826125" y="1217613"/>
                <a:ext cx="71438" cy="46038"/>
              </a:xfrm>
              <a:custGeom>
                <a:avLst/>
                <a:gdLst>
                  <a:gd name="T0" fmla="*/ 32 w 38"/>
                  <a:gd name="T1" fmla="*/ 1 h 24"/>
                  <a:gd name="T2" fmla="*/ 11 w 38"/>
                  <a:gd name="T3" fmla="*/ 14 h 24"/>
                  <a:gd name="T4" fmla="*/ 32 w 38"/>
                  <a:gd name="T5" fmla="*/ 1 h 24"/>
                  <a:gd name="T6" fmla="*/ 32 w 38"/>
                  <a:gd name="T7" fmla="*/ 1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38" h="24">
                    <a:moveTo>
                      <a:pt x="32" y="1"/>
                    </a:moveTo>
                    <a:cubicBezTo>
                      <a:pt x="38" y="16"/>
                      <a:pt x="20" y="24"/>
                      <a:pt x="11" y="14"/>
                    </a:cubicBezTo>
                    <a:cubicBezTo>
                      <a:pt x="0" y="1"/>
                      <a:pt x="27" y="0"/>
                      <a:pt x="32" y="1"/>
                    </a:cubicBezTo>
                    <a:cubicBezTo>
                      <a:pt x="34" y="6"/>
                      <a:pt x="26" y="0"/>
                      <a:pt x="32" y="1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36" name="Freeform 54"/>
              <p:cNvSpPr>
                <a:spLocks/>
              </p:cNvSpPr>
              <p:nvPr/>
            </p:nvSpPr>
            <p:spPr bwMode="auto">
              <a:xfrm>
                <a:off x="5497513" y="1190625"/>
                <a:ext cx="65088" cy="55563"/>
              </a:xfrm>
              <a:custGeom>
                <a:avLst/>
                <a:gdLst>
                  <a:gd name="T0" fmla="*/ 3 w 34"/>
                  <a:gd name="T1" fmla="*/ 8 h 30"/>
                  <a:gd name="T2" fmla="*/ 25 w 34"/>
                  <a:gd name="T3" fmla="*/ 15 h 30"/>
                  <a:gd name="T4" fmla="*/ 8 w 34"/>
                  <a:gd name="T5" fmla="*/ 26 h 30"/>
                  <a:gd name="T6" fmla="*/ 3 w 34"/>
                  <a:gd name="T7" fmla="*/ 8 h 30"/>
                  <a:gd name="T8" fmla="*/ 3 w 34"/>
                  <a:gd name="T9" fmla="*/ 8 h 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4" h="30">
                    <a:moveTo>
                      <a:pt x="3" y="8"/>
                    </a:moveTo>
                    <a:cubicBezTo>
                      <a:pt x="12" y="3"/>
                      <a:pt x="34" y="0"/>
                      <a:pt x="25" y="15"/>
                    </a:cubicBezTo>
                    <a:cubicBezTo>
                      <a:pt x="22" y="21"/>
                      <a:pt x="16" y="30"/>
                      <a:pt x="8" y="26"/>
                    </a:cubicBezTo>
                    <a:cubicBezTo>
                      <a:pt x="0" y="22"/>
                      <a:pt x="6" y="14"/>
                      <a:pt x="3" y="8"/>
                    </a:cubicBezTo>
                    <a:cubicBezTo>
                      <a:pt x="4" y="7"/>
                      <a:pt x="3" y="8"/>
                      <a:pt x="3" y="8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37" name="Freeform 55"/>
              <p:cNvSpPr>
                <a:spLocks/>
              </p:cNvSpPr>
              <p:nvPr/>
            </p:nvSpPr>
            <p:spPr bwMode="auto">
              <a:xfrm>
                <a:off x="3581400" y="1046163"/>
                <a:ext cx="550863" cy="539750"/>
              </a:xfrm>
              <a:custGeom>
                <a:avLst/>
                <a:gdLst>
                  <a:gd name="T0" fmla="*/ 135 w 294"/>
                  <a:gd name="T1" fmla="*/ 288 h 288"/>
                  <a:gd name="T2" fmla="*/ 41 w 294"/>
                  <a:gd name="T3" fmla="*/ 247 h 288"/>
                  <a:gd name="T4" fmla="*/ 13 w 294"/>
                  <a:gd name="T5" fmla="*/ 134 h 288"/>
                  <a:gd name="T6" fmla="*/ 30 w 294"/>
                  <a:gd name="T7" fmla="*/ 88 h 288"/>
                  <a:gd name="T8" fmla="*/ 65 w 294"/>
                  <a:gd name="T9" fmla="*/ 45 h 288"/>
                  <a:gd name="T10" fmla="*/ 149 w 294"/>
                  <a:gd name="T11" fmla="*/ 9 h 288"/>
                  <a:gd name="T12" fmla="*/ 251 w 294"/>
                  <a:gd name="T13" fmla="*/ 44 h 288"/>
                  <a:gd name="T14" fmla="*/ 291 w 294"/>
                  <a:gd name="T15" fmla="*/ 153 h 288"/>
                  <a:gd name="T16" fmla="*/ 242 w 294"/>
                  <a:gd name="T17" fmla="*/ 249 h 288"/>
                  <a:gd name="T18" fmla="*/ 222 w 294"/>
                  <a:gd name="T19" fmla="*/ 259 h 288"/>
                  <a:gd name="T20" fmla="*/ 191 w 294"/>
                  <a:gd name="T21" fmla="*/ 276 h 288"/>
                  <a:gd name="T22" fmla="*/ 135 w 294"/>
                  <a:gd name="T23" fmla="*/ 288 h 288"/>
                  <a:gd name="T24" fmla="*/ 135 w 294"/>
                  <a:gd name="T25" fmla="*/ 288 h 28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294" h="288">
                    <a:moveTo>
                      <a:pt x="135" y="288"/>
                    </a:moveTo>
                    <a:cubicBezTo>
                      <a:pt x="99" y="288"/>
                      <a:pt x="61" y="279"/>
                      <a:pt x="41" y="247"/>
                    </a:cubicBezTo>
                    <a:cubicBezTo>
                      <a:pt x="23" y="219"/>
                      <a:pt x="0" y="169"/>
                      <a:pt x="13" y="134"/>
                    </a:cubicBezTo>
                    <a:cubicBezTo>
                      <a:pt x="19" y="118"/>
                      <a:pt x="21" y="103"/>
                      <a:pt x="30" y="88"/>
                    </a:cubicBezTo>
                    <a:cubicBezTo>
                      <a:pt x="39" y="71"/>
                      <a:pt x="51" y="58"/>
                      <a:pt x="65" y="45"/>
                    </a:cubicBezTo>
                    <a:cubicBezTo>
                      <a:pt x="88" y="25"/>
                      <a:pt x="120" y="15"/>
                      <a:pt x="149" y="9"/>
                    </a:cubicBezTo>
                    <a:cubicBezTo>
                      <a:pt x="191" y="0"/>
                      <a:pt x="224" y="12"/>
                      <a:pt x="251" y="44"/>
                    </a:cubicBezTo>
                    <a:cubicBezTo>
                      <a:pt x="275" y="70"/>
                      <a:pt x="294" y="118"/>
                      <a:pt x="291" y="153"/>
                    </a:cubicBezTo>
                    <a:cubicBezTo>
                      <a:pt x="289" y="194"/>
                      <a:pt x="271" y="222"/>
                      <a:pt x="242" y="249"/>
                    </a:cubicBezTo>
                    <a:cubicBezTo>
                      <a:pt x="236" y="255"/>
                      <a:pt x="228" y="254"/>
                      <a:pt x="222" y="259"/>
                    </a:cubicBezTo>
                    <a:cubicBezTo>
                      <a:pt x="213" y="266"/>
                      <a:pt x="202" y="271"/>
                      <a:pt x="191" y="276"/>
                    </a:cubicBezTo>
                    <a:cubicBezTo>
                      <a:pt x="172" y="283"/>
                      <a:pt x="155" y="288"/>
                      <a:pt x="135" y="288"/>
                    </a:cubicBezTo>
                    <a:cubicBezTo>
                      <a:pt x="133" y="288"/>
                      <a:pt x="139" y="288"/>
                      <a:pt x="135" y="288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grpSp>
          <p:nvGrpSpPr>
            <p:cNvPr id="1438" name="Skupina 1437"/>
            <p:cNvGrpSpPr/>
            <p:nvPr/>
          </p:nvGrpSpPr>
          <p:grpSpPr>
            <a:xfrm>
              <a:off x="6633014" y="4813944"/>
              <a:ext cx="545757" cy="1129277"/>
              <a:chOff x="1712154" y="1827265"/>
              <a:chExt cx="1586741" cy="3283278"/>
            </a:xfrm>
            <a:noFill/>
          </p:grpSpPr>
          <p:sp>
            <p:nvSpPr>
              <p:cNvPr id="1439" name="Freeform 8"/>
              <p:cNvSpPr>
                <a:spLocks noEditPoints="1"/>
              </p:cNvSpPr>
              <p:nvPr/>
            </p:nvSpPr>
            <p:spPr bwMode="auto">
              <a:xfrm>
                <a:off x="1712154" y="1827265"/>
                <a:ext cx="1586741" cy="3283278"/>
              </a:xfrm>
              <a:custGeom>
                <a:avLst/>
                <a:gdLst>
                  <a:gd name="T0" fmla="*/ 753 w 826"/>
                  <a:gd name="T1" fmla="*/ 341 h 1709"/>
                  <a:gd name="T2" fmla="*/ 656 w 826"/>
                  <a:gd name="T3" fmla="*/ 427 h 1709"/>
                  <a:gd name="T4" fmla="*/ 715 w 826"/>
                  <a:gd name="T5" fmla="*/ 824 h 1709"/>
                  <a:gd name="T6" fmla="*/ 656 w 826"/>
                  <a:gd name="T7" fmla="*/ 1104 h 1709"/>
                  <a:gd name="T8" fmla="*/ 616 w 826"/>
                  <a:gd name="T9" fmla="*/ 1537 h 1709"/>
                  <a:gd name="T10" fmla="*/ 675 w 826"/>
                  <a:gd name="T11" fmla="*/ 1706 h 1709"/>
                  <a:gd name="T12" fmla="*/ 386 w 826"/>
                  <a:gd name="T13" fmla="*/ 1627 h 1709"/>
                  <a:gd name="T14" fmla="*/ 372 w 826"/>
                  <a:gd name="T15" fmla="*/ 1407 h 1709"/>
                  <a:gd name="T16" fmla="*/ 254 w 826"/>
                  <a:gd name="T17" fmla="*/ 1599 h 1709"/>
                  <a:gd name="T18" fmla="*/ 4 w 826"/>
                  <a:gd name="T19" fmla="*/ 1481 h 1709"/>
                  <a:gd name="T20" fmla="*/ 176 w 826"/>
                  <a:gd name="T21" fmla="*/ 1238 h 1709"/>
                  <a:gd name="T22" fmla="*/ 293 w 826"/>
                  <a:gd name="T23" fmla="*/ 947 h 1709"/>
                  <a:gd name="T24" fmla="*/ 316 w 826"/>
                  <a:gd name="T25" fmla="*/ 651 h 1709"/>
                  <a:gd name="T26" fmla="*/ 495 w 826"/>
                  <a:gd name="T27" fmla="*/ 369 h 1709"/>
                  <a:gd name="T28" fmla="*/ 479 w 826"/>
                  <a:gd name="T29" fmla="*/ 99 h 1709"/>
                  <a:gd name="T30" fmla="*/ 780 w 826"/>
                  <a:gd name="T31" fmla="*/ 79 h 1709"/>
                  <a:gd name="T32" fmla="*/ 488 w 826"/>
                  <a:gd name="T33" fmla="*/ 589 h 1709"/>
                  <a:gd name="T34" fmla="*/ 515 w 826"/>
                  <a:gd name="T35" fmla="*/ 876 h 1709"/>
                  <a:gd name="T36" fmla="*/ 642 w 826"/>
                  <a:gd name="T37" fmla="*/ 844 h 1709"/>
                  <a:gd name="T38" fmla="*/ 648 w 826"/>
                  <a:gd name="T39" fmla="*/ 509 h 1709"/>
                  <a:gd name="T40" fmla="*/ 477 w 826"/>
                  <a:gd name="T41" fmla="*/ 404 h 1709"/>
                  <a:gd name="T42" fmla="*/ 418 w 826"/>
                  <a:gd name="T43" fmla="*/ 481 h 1709"/>
                  <a:gd name="T44" fmla="*/ 317 w 826"/>
                  <a:gd name="T45" fmla="*/ 702 h 1709"/>
                  <a:gd name="T46" fmla="*/ 476 w 826"/>
                  <a:gd name="T47" fmla="*/ 898 h 1709"/>
                  <a:gd name="T48" fmla="*/ 68 w 826"/>
                  <a:gd name="T49" fmla="*/ 1417 h 1709"/>
                  <a:gd name="T50" fmla="*/ 340 w 826"/>
                  <a:gd name="T51" fmla="*/ 1431 h 1709"/>
                  <a:gd name="T52" fmla="*/ 522 w 826"/>
                  <a:gd name="T53" fmla="*/ 1067 h 1709"/>
                  <a:gd name="T54" fmla="*/ 408 w 826"/>
                  <a:gd name="T55" fmla="*/ 975 h 1709"/>
                  <a:gd name="T56" fmla="*/ 233 w 826"/>
                  <a:gd name="T57" fmla="*/ 1197 h 1709"/>
                  <a:gd name="T58" fmla="*/ 560 w 826"/>
                  <a:gd name="T59" fmla="*/ 1015 h 1709"/>
                  <a:gd name="T60" fmla="*/ 427 w 826"/>
                  <a:gd name="T61" fmla="*/ 1336 h 1709"/>
                  <a:gd name="T62" fmla="*/ 483 w 826"/>
                  <a:gd name="T63" fmla="*/ 1578 h 1709"/>
                  <a:gd name="T64" fmla="*/ 628 w 826"/>
                  <a:gd name="T65" fmla="*/ 1338 h 1709"/>
                  <a:gd name="T66" fmla="*/ 632 w 826"/>
                  <a:gd name="T67" fmla="*/ 1016 h 1709"/>
                  <a:gd name="T68" fmla="*/ 651 w 826"/>
                  <a:gd name="T69" fmla="*/ 9 h 1709"/>
                  <a:gd name="T70" fmla="*/ 471 w 826"/>
                  <a:gd name="T71" fmla="*/ 215 h 1709"/>
                  <a:gd name="T72" fmla="*/ 542 w 826"/>
                  <a:gd name="T73" fmla="*/ 304 h 1709"/>
                  <a:gd name="T74" fmla="*/ 598 w 826"/>
                  <a:gd name="T75" fmla="*/ 251 h 1709"/>
                  <a:gd name="T76" fmla="*/ 710 w 826"/>
                  <a:gd name="T77" fmla="*/ 201 h 1709"/>
                  <a:gd name="T78" fmla="*/ 780 w 826"/>
                  <a:gd name="T79" fmla="*/ 198 h 1709"/>
                  <a:gd name="T80" fmla="*/ 795 w 826"/>
                  <a:gd name="T81" fmla="*/ 301 h 1709"/>
                  <a:gd name="T82" fmla="*/ 740 w 826"/>
                  <a:gd name="T83" fmla="*/ 200 h 1709"/>
                  <a:gd name="T84" fmla="*/ 654 w 826"/>
                  <a:gd name="T85" fmla="*/ 221 h 1709"/>
                  <a:gd name="T86" fmla="*/ 607 w 826"/>
                  <a:gd name="T87" fmla="*/ 280 h 1709"/>
                  <a:gd name="T88" fmla="*/ 527 w 826"/>
                  <a:gd name="T89" fmla="*/ 316 h 1709"/>
                  <a:gd name="T90" fmla="*/ 682 w 826"/>
                  <a:gd name="T91" fmla="*/ 382 h 1709"/>
                  <a:gd name="T92" fmla="*/ 17 w 826"/>
                  <a:gd name="T93" fmla="*/ 1448 h 1709"/>
                  <a:gd name="T94" fmla="*/ 250 w 826"/>
                  <a:gd name="T95" fmla="*/ 1623 h 1709"/>
                  <a:gd name="T96" fmla="*/ 59 w 826"/>
                  <a:gd name="T97" fmla="*/ 1417 h 1709"/>
                  <a:gd name="T98" fmla="*/ 550 w 826"/>
                  <a:gd name="T99" fmla="*/ 1687 h 1709"/>
                  <a:gd name="T100" fmla="*/ 539 w 826"/>
                  <a:gd name="T101" fmla="*/ 1587 h 1709"/>
                  <a:gd name="T102" fmla="*/ 692 w 826"/>
                  <a:gd name="T103" fmla="*/ 957 h 1709"/>
                  <a:gd name="T104" fmla="*/ 686 w 826"/>
                  <a:gd name="T105" fmla="*/ 530 h 1709"/>
                  <a:gd name="T106" fmla="*/ 665 w 826"/>
                  <a:gd name="T107" fmla="*/ 623 h 1709"/>
                  <a:gd name="T108" fmla="*/ 619 w 826"/>
                  <a:gd name="T109" fmla="*/ 999 h 1709"/>
                  <a:gd name="T110" fmla="*/ 465 w 826"/>
                  <a:gd name="T111" fmla="*/ 1041 h 1709"/>
                  <a:gd name="T112" fmla="*/ 499 w 826"/>
                  <a:gd name="T113" fmla="*/ 1026 h 1709"/>
                  <a:gd name="T114" fmla="*/ 514 w 826"/>
                  <a:gd name="T115" fmla="*/ 980 h 1709"/>
                  <a:gd name="T116" fmla="*/ 515 w 826"/>
                  <a:gd name="T117" fmla="*/ 904 h 1709"/>
                  <a:gd name="T118" fmla="*/ 304 w 826"/>
                  <a:gd name="T119" fmla="*/ 942 h 1709"/>
                  <a:gd name="T120" fmla="*/ 362 w 826"/>
                  <a:gd name="T121" fmla="*/ 895 h 170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826" h="1709">
                    <a:moveTo>
                      <a:pt x="802" y="197"/>
                    </a:moveTo>
                    <a:cubicBezTo>
                      <a:pt x="799" y="207"/>
                      <a:pt x="797" y="215"/>
                      <a:pt x="794" y="223"/>
                    </a:cubicBezTo>
                    <a:cubicBezTo>
                      <a:pt x="793" y="229"/>
                      <a:pt x="793" y="236"/>
                      <a:pt x="793" y="242"/>
                    </a:cubicBezTo>
                    <a:cubicBezTo>
                      <a:pt x="792" y="249"/>
                      <a:pt x="795" y="255"/>
                      <a:pt x="796" y="261"/>
                    </a:cubicBezTo>
                    <a:cubicBezTo>
                      <a:pt x="796" y="268"/>
                      <a:pt x="799" y="274"/>
                      <a:pt x="800" y="280"/>
                    </a:cubicBezTo>
                    <a:cubicBezTo>
                      <a:pt x="801" y="289"/>
                      <a:pt x="804" y="297"/>
                      <a:pt x="800" y="305"/>
                    </a:cubicBezTo>
                    <a:cubicBezTo>
                      <a:pt x="800" y="307"/>
                      <a:pt x="799" y="309"/>
                      <a:pt x="797" y="309"/>
                    </a:cubicBezTo>
                    <a:cubicBezTo>
                      <a:pt x="793" y="312"/>
                      <a:pt x="789" y="314"/>
                      <a:pt x="784" y="314"/>
                    </a:cubicBezTo>
                    <a:cubicBezTo>
                      <a:pt x="783" y="314"/>
                      <a:pt x="783" y="314"/>
                      <a:pt x="782" y="314"/>
                    </a:cubicBezTo>
                    <a:cubicBezTo>
                      <a:pt x="772" y="315"/>
                      <a:pt x="770" y="316"/>
                      <a:pt x="767" y="326"/>
                    </a:cubicBezTo>
                    <a:cubicBezTo>
                      <a:pt x="766" y="330"/>
                      <a:pt x="763" y="333"/>
                      <a:pt x="758" y="334"/>
                    </a:cubicBezTo>
                    <a:cubicBezTo>
                      <a:pt x="756" y="334"/>
                      <a:pt x="754" y="335"/>
                      <a:pt x="752" y="336"/>
                    </a:cubicBezTo>
                    <a:cubicBezTo>
                      <a:pt x="753" y="338"/>
                      <a:pt x="753" y="339"/>
                      <a:pt x="753" y="341"/>
                    </a:cubicBezTo>
                    <a:cubicBezTo>
                      <a:pt x="753" y="345"/>
                      <a:pt x="752" y="347"/>
                      <a:pt x="748" y="348"/>
                    </a:cubicBezTo>
                    <a:cubicBezTo>
                      <a:pt x="743" y="350"/>
                      <a:pt x="740" y="354"/>
                      <a:pt x="737" y="359"/>
                    </a:cubicBezTo>
                    <a:cubicBezTo>
                      <a:pt x="732" y="371"/>
                      <a:pt x="723" y="381"/>
                      <a:pt x="712" y="388"/>
                    </a:cubicBezTo>
                    <a:cubicBezTo>
                      <a:pt x="707" y="391"/>
                      <a:pt x="702" y="390"/>
                      <a:pt x="696" y="389"/>
                    </a:cubicBezTo>
                    <a:cubicBezTo>
                      <a:pt x="693" y="389"/>
                      <a:pt x="689" y="388"/>
                      <a:pt x="685" y="388"/>
                    </a:cubicBezTo>
                    <a:cubicBezTo>
                      <a:pt x="683" y="387"/>
                      <a:pt x="681" y="387"/>
                      <a:pt x="679" y="386"/>
                    </a:cubicBezTo>
                    <a:cubicBezTo>
                      <a:pt x="671" y="382"/>
                      <a:pt x="663" y="378"/>
                      <a:pt x="654" y="375"/>
                    </a:cubicBezTo>
                    <a:cubicBezTo>
                      <a:pt x="654" y="374"/>
                      <a:pt x="653" y="374"/>
                      <a:pt x="652" y="374"/>
                    </a:cubicBezTo>
                    <a:cubicBezTo>
                      <a:pt x="648" y="372"/>
                      <a:pt x="646" y="373"/>
                      <a:pt x="643" y="378"/>
                    </a:cubicBezTo>
                    <a:cubicBezTo>
                      <a:pt x="639" y="386"/>
                      <a:pt x="637" y="395"/>
                      <a:pt x="635" y="404"/>
                    </a:cubicBezTo>
                    <a:cubicBezTo>
                      <a:pt x="634" y="406"/>
                      <a:pt x="635" y="408"/>
                      <a:pt x="637" y="410"/>
                    </a:cubicBezTo>
                    <a:cubicBezTo>
                      <a:pt x="640" y="412"/>
                      <a:pt x="643" y="414"/>
                      <a:pt x="647" y="416"/>
                    </a:cubicBezTo>
                    <a:cubicBezTo>
                      <a:pt x="651" y="419"/>
                      <a:pt x="655" y="421"/>
                      <a:pt x="656" y="427"/>
                    </a:cubicBezTo>
                    <a:cubicBezTo>
                      <a:pt x="656" y="431"/>
                      <a:pt x="658" y="434"/>
                      <a:pt x="660" y="437"/>
                    </a:cubicBezTo>
                    <a:cubicBezTo>
                      <a:pt x="665" y="452"/>
                      <a:pt x="670" y="468"/>
                      <a:pt x="675" y="483"/>
                    </a:cubicBezTo>
                    <a:cubicBezTo>
                      <a:pt x="680" y="495"/>
                      <a:pt x="686" y="506"/>
                      <a:pt x="690" y="518"/>
                    </a:cubicBezTo>
                    <a:cubicBezTo>
                      <a:pt x="693" y="527"/>
                      <a:pt x="696" y="536"/>
                      <a:pt x="697" y="545"/>
                    </a:cubicBezTo>
                    <a:cubicBezTo>
                      <a:pt x="698" y="551"/>
                      <a:pt x="700" y="557"/>
                      <a:pt x="701" y="562"/>
                    </a:cubicBezTo>
                    <a:cubicBezTo>
                      <a:pt x="702" y="572"/>
                      <a:pt x="704" y="581"/>
                      <a:pt x="706" y="591"/>
                    </a:cubicBezTo>
                    <a:cubicBezTo>
                      <a:pt x="707" y="601"/>
                      <a:pt x="708" y="610"/>
                      <a:pt x="709" y="620"/>
                    </a:cubicBezTo>
                    <a:cubicBezTo>
                      <a:pt x="710" y="631"/>
                      <a:pt x="711" y="641"/>
                      <a:pt x="712" y="652"/>
                    </a:cubicBezTo>
                    <a:cubicBezTo>
                      <a:pt x="713" y="659"/>
                      <a:pt x="713" y="665"/>
                      <a:pt x="714" y="672"/>
                    </a:cubicBezTo>
                    <a:cubicBezTo>
                      <a:pt x="714" y="684"/>
                      <a:pt x="715" y="695"/>
                      <a:pt x="716" y="707"/>
                    </a:cubicBezTo>
                    <a:cubicBezTo>
                      <a:pt x="717" y="728"/>
                      <a:pt x="717" y="750"/>
                      <a:pt x="717" y="771"/>
                    </a:cubicBezTo>
                    <a:cubicBezTo>
                      <a:pt x="716" y="782"/>
                      <a:pt x="716" y="793"/>
                      <a:pt x="715" y="804"/>
                    </a:cubicBezTo>
                    <a:cubicBezTo>
                      <a:pt x="714" y="811"/>
                      <a:pt x="715" y="817"/>
                      <a:pt x="715" y="824"/>
                    </a:cubicBezTo>
                    <a:cubicBezTo>
                      <a:pt x="715" y="829"/>
                      <a:pt x="713" y="834"/>
                      <a:pt x="713" y="839"/>
                    </a:cubicBezTo>
                    <a:cubicBezTo>
                      <a:pt x="712" y="850"/>
                      <a:pt x="712" y="860"/>
                      <a:pt x="712" y="871"/>
                    </a:cubicBezTo>
                    <a:cubicBezTo>
                      <a:pt x="712" y="873"/>
                      <a:pt x="711" y="874"/>
                      <a:pt x="711" y="876"/>
                    </a:cubicBezTo>
                    <a:cubicBezTo>
                      <a:pt x="711" y="884"/>
                      <a:pt x="709" y="891"/>
                      <a:pt x="709" y="899"/>
                    </a:cubicBezTo>
                    <a:cubicBezTo>
                      <a:pt x="709" y="915"/>
                      <a:pt x="707" y="931"/>
                      <a:pt x="703" y="947"/>
                    </a:cubicBezTo>
                    <a:cubicBezTo>
                      <a:pt x="702" y="953"/>
                      <a:pt x="701" y="959"/>
                      <a:pt x="701" y="965"/>
                    </a:cubicBezTo>
                    <a:cubicBezTo>
                      <a:pt x="700" y="967"/>
                      <a:pt x="700" y="968"/>
                      <a:pt x="700" y="970"/>
                    </a:cubicBezTo>
                    <a:cubicBezTo>
                      <a:pt x="696" y="982"/>
                      <a:pt x="694" y="994"/>
                      <a:pt x="691" y="1006"/>
                    </a:cubicBezTo>
                    <a:cubicBezTo>
                      <a:pt x="690" y="1010"/>
                      <a:pt x="689" y="1014"/>
                      <a:pt x="688" y="1018"/>
                    </a:cubicBezTo>
                    <a:cubicBezTo>
                      <a:pt x="688" y="1021"/>
                      <a:pt x="686" y="1022"/>
                      <a:pt x="683" y="1021"/>
                    </a:cubicBezTo>
                    <a:cubicBezTo>
                      <a:pt x="678" y="1020"/>
                      <a:pt x="673" y="1020"/>
                      <a:pt x="667" y="1019"/>
                    </a:cubicBezTo>
                    <a:cubicBezTo>
                      <a:pt x="666" y="1024"/>
                      <a:pt x="666" y="1028"/>
                      <a:pt x="665" y="1032"/>
                    </a:cubicBezTo>
                    <a:cubicBezTo>
                      <a:pt x="662" y="1056"/>
                      <a:pt x="659" y="1080"/>
                      <a:pt x="656" y="1104"/>
                    </a:cubicBezTo>
                    <a:cubicBezTo>
                      <a:pt x="655" y="1114"/>
                      <a:pt x="655" y="1124"/>
                      <a:pt x="654" y="1134"/>
                    </a:cubicBezTo>
                    <a:cubicBezTo>
                      <a:pt x="653" y="1144"/>
                      <a:pt x="651" y="1154"/>
                      <a:pt x="650" y="1164"/>
                    </a:cubicBezTo>
                    <a:cubicBezTo>
                      <a:pt x="650" y="1171"/>
                      <a:pt x="649" y="1179"/>
                      <a:pt x="648" y="1186"/>
                    </a:cubicBezTo>
                    <a:cubicBezTo>
                      <a:pt x="648" y="1192"/>
                      <a:pt x="647" y="1199"/>
                      <a:pt x="646" y="1205"/>
                    </a:cubicBezTo>
                    <a:cubicBezTo>
                      <a:pt x="646" y="1215"/>
                      <a:pt x="645" y="1225"/>
                      <a:pt x="644" y="1235"/>
                    </a:cubicBezTo>
                    <a:cubicBezTo>
                      <a:pt x="643" y="1254"/>
                      <a:pt x="642" y="1274"/>
                      <a:pt x="641" y="1292"/>
                    </a:cubicBezTo>
                    <a:cubicBezTo>
                      <a:pt x="640" y="1303"/>
                      <a:pt x="638" y="1313"/>
                      <a:pt x="638" y="1323"/>
                    </a:cubicBezTo>
                    <a:cubicBezTo>
                      <a:pt x="636" y="1339"/>
                      <a:pt x="636" y="1355"/>
                      <a:pt x="635" y="1371"/>
                    </a:cubicBezTo>
                    <a:cubicBezTo>
                      <a:pt x="634" y="1384"/>
                      <a:pt x="633" y="1397"/>
                      <a:pt x="633" y="1409"/>
                    </a:cubicBezTo>
                    <a:cubicBezTo>
                      <a:pt x="632" y="1418"/>
                      <a:pt x="633" y="1426"/>
                      <a:pt x="632" y="1434"/>
                    </a:cubicBezTo>
                    <a:cubicBezTo>
                      <a:pt x="632" y="1446"/>
                      <a:pt x="632" y="1458"/>
                      <a:pt x="631" y="1470"/>
                    </a:cubicBezTo>
                    <a:cubicBezTo>
                      <a:pt x="631" y="1475"/>
                      <a:pt x="631" y="1479"/>
                      <a:pt x="631" y="1484"/>
                    </a:cubicBezTo>
                    <a:cubicBezTo>
                      <a:pt x="631" y="1503"/>
                      <a:pt x="626" y="1521"/>
                      <a:pt x="616" y="1537"/>
                    </a:cubicBezTo>
                    <a:cubicBezTo>
                      <a:pt x="614" y="1541"/>
                      <a:pt x="612" y="1545"/>
                      <a:pt x="611" y="1549"/>
                    </a:cubicBezTo>
                    <a:cubicBezTo>
                      <a:pt x="607" y="1559"/>
                      <a:pt x="600" y="1566"/>
                      <a:pt x="592" y="1573"/>
                    </a:cubicBezTo>
                    <a:cubicBezTo>
                      <a:pt x="589" y="1574"/>
                      <a:pt x="587" y="1576"/>
                      <a:pt x="585" y="1578"/>
                    </a:cubicBezTo>
                    <a:cubicBezTo>
                      <a:pt x="585" y="1581"/>
                      <a:pt x="587" y="1583"/>
                      <a:pt x="589" y="1585"/>
                    </a:cubicBezTo>
                    <a:cubicBezTo>
                      <a:pt x="594" y="1589"/>
                      <a:pt x="599" y="1591"/>
                      <a:pt x="605" y="1593"/>
                    </a:cubicBezTo>
                    <a:cubicBezTo>
                      <a:pt x="615" y="1597"/>
                      <a:pt x="625" y="1601"/>
                      <a:pt x="635" y="1605"/>
                    </a:cubicBezTo>
                    <a:cubicBezTo>
                      <a:pt x="641" y="1607"/>
                      <a:pt x="647" y="1609"/>
                      <a:pt x="652" y="1612"/>
                    </a:cubicBezTo>
                    <a:cubicBezTo>
                      <a:pt x="658" y="1615"/>
                      <a:pt x="663" y="1618"/>
                      <a:pt x="668" y="1622"/>
                    </a:cubicBezTo>
                    <a:cubicBezTo>
                      <a:pt x="679" y="1635"/>
                      <a:pt x="687" y="1649"/>
                      <a:pt x="690" y="1666"/>
                    </a:cubicBezTo>
                    <a:cubicBezTo>
                      <a:pt x="692" y="1674"/>
                      <a:pt x="692" y="1683"/>
                      <a:pt x="694" y="1691"/>
                    </a:cubicBezTo>
                    <a:cubicBezTo>
                      <a:pt x="694" y="1692"/>
                      <a:pt x="694" y="1694"/>
                      <a:pt x="695" y="1695"/>
                    </a:cubicBezTo>
                    <a:cubicBezTo>
                      <a:pt x="696" y="1699"/>
                      <a:pt x="695" y="1701"/>
                      <a:pt x="691" y="1703"/>
                    </a:cubicBezTo>
                    <a:cubicBezTo>
                      <a:pt x="686" y="1704"/>
                      <a:pt x="680" y="1705"/>
                      <a:pt x="675" y="1706"/>
                    </a:cubicBezTo>
                    <a:cubicBezTo>
                      <a:pt x="666" y="1707"/>
                      <a:pt x="657" y="1707"/>
                      <a:pt x="648" y="1708"/>
                    </a:cubicBezTo>
                    <a:cubicBezTo>
                      <a:pt x="637" y="1708"/>
                      <a:pt x="627" y="1709"/>
                      <a:pt x="617" y="1707"/>
                    </a:cubicBezTo>
                    <a:cubicBezTo>
                      <a:pt x="606" y="1706"/>
                      <a:pt x="596" y="1706"/>
                      <a:pt x="585" y="1703"/>
                    </a:cubicBezTo>
                    <a:cubicBezTo>
                      <a:pt x="572" y="1700"/>
                      <a:pt x="559" y="1698"/>
                      <a:pt x="546" y="1696"/>
                    </a:cubicBezTo>
                    <a:cubicBezTo>
                      <a:pt x="542" y="1695"/>
                      <a:pt x="540" y="1694"/>
                      <a:pt x="537" y="1693"/>
                    </a:cubicBezTo>
                    <a:cubicBezTo>
                      <a:pt x="523" y="1691"/>
                      <a:pt x="510" y="1691"/>
                      <a:pt x="496" y="1693"/>
                    </a:cubicBezTo>
                    <a:cubicBezTo>
                      <a:pt x="494" y="1694"/>
                      <a:pt x="492" y="1694"/>
                      <a:pt x="491" y="1694"/>
                    </a:cubicBezTo>
                    <a:cubicBezTo>
                      <a:pt x="479" y="1693"/>
                      <a:pt x="467" y="1695"/>
                      <a:pt x="455" y="1696"/>
                    </a:cubicBezTo>
                    <a:cubicBezTo>
                      <a:pt x="450" y="1697"/>
                      <a:pt x="445" y="1697"/>
                      <a:pt x="440" y="1697"/>
                    </a:cubicBezTo>
                    <a:cubicBezTo>
                      <a:pt x="430" y="1697"/>
                      <a:pt x="421" y="1697"/>
                      <a:pt x="411" y="1696"/>
                    </a:cubicBezTo>
                    <a:cubicBezTo>
                      <a:pt x="406" y="1696"/>
                      <a:pt x="402" y="1692"/>
                      <a:pt x="398" y="1690"/>
                    </a:cubicBezTo>
                    <a:cubicBezTo>
                      <a:pt x="389" y="1685"/>
                      <a:pt x="386" y="1677"/>
                      <a:pt x="386" y="1668"/>
                    </a:cubicBezTo>
                    <a:cubicBezTo>
                      <a:pt x="386" y="1654"/>
                      <a:pt x="385" y="1640"/>
                      <a:pt x="386" y="1627"/>
                    </a:cubicBezTo>
                    <a:cubicBezTo>
                      <a:pt x="386" y="1619"/>
                      <a:pt x="387" y="1612"/>
                      <a:pt x="388" y="1605"/>
                    </a:cubicBezTo>
                    <a:cubicBezTo>
                      <a:pt x="389" y="1600"/>
                      <a:pt x="390" y="1594"/>
                      <a:pt x="390" y="1588"/>
                    </a:cubicBezTo>
                    <a:cubicBezTo>
                      <a:pt x="389" y="1588"/>
                      <a:pt x="387" y="1589"/>
                      <a:pt x="386" y="1589"/>
                    </a:cubicBezTo>
                    <a:cubicBezTo>
                      <a:pt x="383" y="1588"/>
                      <a:pt x="378" y="1589"/>
                      <a:pt x="376" y="1584"/>
                    </a:cubicBezTo>
                    <a:cubicBezTo>
                      <a:pt x="375" y="1583"/>
                      <a:pt x="372" y="1582"/>
                      <a:pt x="370" y="1581"/>
                    </a:cubicBezTo>
                    <a:cubicBezTo>
                      <a:pt x="368" y="1580"/>
                      <a:pt x="365" y="1580"/>
                      <a:pt x="363" y="1579"/>
                    </a:cubicBezTo>
                    <a:cubicBezTo>
                      <a:pt x="352" y="1573"/>
                      <a:pt x="351" y="1563"/>
                      <a:pt x="350" y="1552"/>
                    </a:cubicBezTo>
                    <a:cubicBezTo>
                      <a:pt x="350" y="1543"/>
                      <a:pt x="351" y="1534"/>
                      <a:pt x="351" y="1525"/>
                    </a:cubicBezTo>
                    <a:cubicBezTo>
                      <a:pt x="352" y="1515"/>
                      <a:pt x="352" y="1504"/>
                      <a:pt x="354" y="1495"/>
                    </a:cubicBezTo>
                    <a:cubicBezTo>
                      <a:pt x="358" y="1482"/>
                      <a:pt x="357" y="1469"/>
                      <a:pt x="362" y="1457"/>
                    </a:cubicBezTo>
                    <a:cubicBezTo>
                      <a:pt x="366" y="1449"/>
                      <a:pt x="366" y="1439"/>
                      <a:pt x="368" y="1430"/>
                    </a:cubicBezTo>
                    <a:cubicBezTo>
                      <a:pt x="370" y="1424"/>
                      <a:pt x="370" y="1418"/>
                      <a:pt x="372" y="1413"/>
                    </a:cubicBezTo>
                    <a:cubicBezTo>
                      <a:pt x="373" y="1411"/>
                      <a:pt x="372" y="1410"/>
                      <a:pt x="372" y="1407"/>
                    </a:cubicBezTo>
                    <a:cubicBezTo>
                      <a:pt x="370" y="1409"/>
                      <a:pt x="369" y="1410"/>
                      <a:pt x="368" y="1411"/>
                    </a:cubicBezTo>
                    <a:cubicBezTo>
                      <a:pt x="365" y="1415"/>
                      <a:pt x="361" y="1419"/>
                      <a:pt x="357" y="1424"/>
                    </a:cubicBezTo>
                    <a:cubicBezTo>
                      <a:pt x="352" y="1429"/>
                      <a:pt x="346" y="1434"/>
                      <a:pt x="341" y="1441"/>
                    </a:cubicBezTo>
                    <a:cubicBezTo>
                      <a:pt x="337" y="1448"/>
                      <a:pt x="330" y="1453"/>
                      <a:pt x="325" y="1461"/>
                    </a:cubicBezTo>
                    <a:cubicBezTo>
                      <a:pt x="321" y="1467"/>
                      <a:pt x="316" y="1473"/>
                      <a:pt x="310" y="1478"/>
                    </a:cubicBezTo>
                    <a:cubicBezTo>
                      <a:pt x="302" y="1487"/>
                      <a:pt x="293" y="1496"/>
                      <a:pt x="284" y="1504"/>
                    </a:cubicBezTo>
                    <a:cubicBezTo>
                      <a:pt x="282" y="1506"/>
                      <a:pt x="281" y="1507"/>
                      <a:pt x="280" y="1509"/>
                    </a:cubicBezTo>
                    <a:cubicBezTo>
                      <a:pt x="273" y="1516"/>
                      <a:pt x="264" y="1521"/>
                      <a:pt x="257" y="1528"/>
                    </a:cubicBezTo>
                    <a:cubicBezTo>
                      <a:pt x="252" y="1533"/>
                      <a:pt x="246" y="1535"/>
                      <a:pt x="240" y="1536"/>
                    </a:cubicBezTo>
                    <a:cubicBezTo>
                      <a:pt x="237" y="1537"/>
                      <a:pt x="233" y="1537"/>
                      <a:pt x="229" y="1537"/>
                    </a:cubicBezTo>
                    <a:cubicBezTo>
                      <a:pt x="231" y="1543"/>
                      <a:pt x="233" y="1550"/>
                      <a:pt x="237" y="1555"/>
                    </a:cubicBezTo>
                    <a:cubicBezTo>
                      <a:pt x="241" y="1562"/>
                      <a:pt x="244" y="1569"/>
                      <a:pt x="246" y="1576"/>
                    </a:cubicBezTo>
                    <a:cubicBezTo>
                      <a:pt x="249" y="1584"/>
                      <a:pt x="252" y="1592"/>
                      <a:pt x="254" y="1599"/>
                    </a:cubicBezTo>
                    <a:cubicBezTo>
                      <a:pt x="257" y="1614"/>
                      <a:pt x="259" y="1628"/>
                      <a:pt x="259" y="1643"/>
                    </a:cubicBezTo>
                    <a:cubicBezTo>
                      <a:pt x="259" y="1651"/>
                      <a:pt x="256" y="1658"/>
                      <a:pt x="253" y="1665"/>
                    </a:cubicBezTo>
                    <a:cubicBezTo>
                      <a:pt x="250" y="1672"/>
                      <a:pt x="246" y="1677"/>
                      <a:pt x="241" y="1682"/>
                    </a:cubicBezTo>
                    <a:cubicBezTo>
                      <a:pt x="227" y="1692"/>
                      <a:pt x="212" y="1697"/>
                      <a:pt x="194" y="1698"/>
                    </a:cubicBezTo>
                    <a:cubicBezTo>
                      <a:pt x="184" y="1699"/>
                      <a:pt x="174" y="1697"/>
                      <a:pt x="165" y="1694"/>
                    </a:cubicBezTo>
                    <a:cubicBezTo>
                      <a:pt x="159" y="1691"/>
                      <a:pt x="152" y="1687"/>
                      <a:pt x="147" y="1683"/>
                    </a:cubicBezTo>
                    <a:cubicBezTo>
                      <a:pt x="137" y="1676"/>
                      <a:pt x="127" y="1668"/>
                      <a:pt x="118" y="1659"/>
                    </a:cubicBezTo>
                    <a:cubicBezTo>
                      <a:pt x="104" y="1646"/>
                      <a:pt x="93" y="1631"/>
                      <a:pt x="82" y="1615"/>
                    </a:cubicBezTo>
                    <a:cubicBezTo>
                      <a:pt x="80" y="1611"/>
                      <a:pt x="77" y="1608"/>
                      <a:pt x="74" y="1604"/>
                    </a:cubicBezTo>
                    <a:cubicBezTo>
                      <a:pt x="65" y="1590"/>
                      <a:pt x="55" y="1576"/>
                      <a:pt x="46" y="1562"/>
                    </a:cubicBezTo>
                    <a:cubicBezTo>
                      <a:pt x="40" y="1553"/>
                      <a:pt x="35" y="1544"/>
                      <a:pt x="30" y="1535"/>
                    </a:cubicBezTo>
                    <a:cubicBezTo>
                      <a:pt x="25" y="1526"/>
                      <a:pt x="19" y="1517"/>
                      <a:pt x="15" y="1508"/>
                    </a:cubicBezTo>
                    <a:cubicBezTo>
                      <a:pt x="11" y="1499"/>
                      <a:pt x="4" y="1491"/>
                      <a:pt x="4" y="1481"/>
                    </a:cubicBezTo>
                    <a:cubicBezTo>
                      <a:pt x="5" y="1477"/>
                      <a:pt x="3" y="1473"/>
                      <a:pt x="2" y="1470"/>
                    </a:cubicBezTo>
                    <a:cubicBezTo>
                      <a:pt x="0" y="1464"/>
                      <a:pt x="2" y="1458"/>
                      <a:pt x="3" y="1453"/>
                    </a:cubicBezTo>
                    <a:cubicBezTo>
                      <a:pt x="5" y="1443"/>
                      <a:pt x="12" y="1437"/>
                      <a:pt x="18" y="1430"/>
                    </a:cubicBezTo>
                    <a:cubicBezTo>
                      <a:pt x="23" y="1425"/>
                      <a:pt x="28" y="1421"/>
                      <a:pt x="32" y="1415"/>
                    </a:cubicBezTo>
                    <a:cubicBezTo>
                      <a:pt x="34" y="1412"/>
                      <a:pt x="38" y="1410"/>
                      <a:pt x="40" y="1407"/>
                    </a:cubicBezTo>
                    <a:cubicBezTo>
                      <a:pt x="43" y="1404"/>
                      <a:pt x="45" y="1401"/>
                      <a:pt x="48" y="1398"/>
                    </a:cubicBezTo>
                    <a:cubicBezTo>
                      <a:pt x="48" y="1396"/>
                      <a:pt x="49" y="1394"/>
                      <a:pt x="48" y="1393"/>
                    </a:cubicBezTo>
                    <a:cubicBezTo>
                      <a:pt x="48" y="1387"/>
                      <a:pt x="46" y="1381"/>
                      <a:pt x="45" y="1376"/>
                    </a:cubicBezTo>
                    <a:cubicBezTo>
                      <a:pt x="45" y="1372"/>
                      <a:pt x="45" y="1369"/>
                      <a:pt x="46" y="1366"/>
                    </a:cubicBezTo>
                    <a:cubicBezTo>
                      <a:pt x="49" y="1353"/>
                      <a:pt x="55" y="1342"/>
                      <a:pt x="65" y="1332"/>
                    </a:cubicBezTo>
                    <a:cubicBezTo>
                      <a:pt x="77" y="1320"/>
                      <a:pt x="90" y="1307"/>
                      <a:pt x="104" y="1297"/>
                    </a:cubicBezTo>
                    <a:cubicBezTo>
                      <a:pt x="108" y="1294"/>
                      <a:pt x="111" y="1290"/>
                      <a:pt x="115" y="1287"/>
                    </a:cubicBezTo>
                    <a:cubicBezTo>
                      <a:pt x="135" y="1271"/>
                      <a:pt x="156" y="1255"/>
                      <a:pt x="176" y="1238"/>
                    </a:cubicBezTo>
                    <a:cubicBezTo>
                      <a:pt x="184" y="1232"/>
                      <a:pt x="192" y="1225"/>
                      <a:pt x="199" y="1218"/>
                    </a:cubicBezTo>
                    <a:cubicBezTo>
                      <a:pt x="204" y="1214"/>
                      <a:pt x="209" y="1209"/>
                      <a:pt x="213" y="1205"/>
                    </a:cubicBezTo>
                    <a:cubicBezTo>
                      <a:pt x="226" y="1194"/>
                      <a:pt x="236" y="1181"/>
                      <a:pt x="246" y="1167"/>
                    </a:cubicBezTo>
                    <a:cubicBezTo>
                      <a:pt x="250" y="1160"/>
                      <a:pt x="255" y="1154"/>
                      <a:pt x="260" y="1147"/>
                    </a:cubicBezTo>
                    <a:cubicBezTo>
                      <a:pt x="265" y="1140"/>
                      <a:pt x="268" y="1132"/>
                      <a:pt x="270" y="1124"/>
                    </a:cubicBezTo>
                    <a:cubicBezTo>
                      <a:pt x="273" y="1115"/>
                      <a:pt x="273" y="1107"/>
                      <a:pt x="275" y="1099"/>
                    </a:cubicBezTo>
                    <a:cubicBezTo>
                      <a:pt x="276" y="1095"/>
                      <a:pt x="276" y="1092"/>
                      <a:pt x="277" y="1088"/>
                    </a:cubicBezTo>
                    <a:cubicBezTo>
                      <a:pt x="278" y="1077"/>
                      <a:pt x="279" y="1067"/>
                      <a:pt x="280" y="1056"/>
                    </a:cubicBezTo>
                    <a:cubicBezTo>
                      <a:pt x="280" y="1052"/>
                      <a:pt x="280" y="1049"/>
                      <a:pt x="281" y="1046"/>
                    </a:cubicBezTo>
                    <a:cubicBezTo>
                      <a:pt x="282" y="1034"/>
                      <a:pt x="283" y="1022"/>
                      <a:pt x="284" y="1010"/>
                    </a:cubicBezTo>
                    <a:cubicBezTo>
                      <a:pt x="286" y="998"/>
                      <a:pt x="288" y="986"/>
                      <a:pt x="290" y="975"/>
                    </a:cubicBezTo>
                    <a:cubicBezTo>
                      <a:pt x="291" y="970"/>
                      <a:pt x="291" y="965"/>
                      <a:pt x="291" y="960"/>
                    </a:cubicBezTo>
                    <a:cubicBezTo>
                      <a:pt x="292" y="956"/>
                      <a:pt x="292" y="952"/>
                      <a:pt x="293" y="947"/>
                    </a:cubicBezTo>
                    <a:cubicBezTo>
                      <a:pt x="290" y="944"/>
                      <a:pt x="285" y="943"/>
                      <a:pt x="281" y="941"/>
                    </a:cubicBezTo>
                    <a:cubicBezTo>
                      <a:pt x="276" y="940"/>
                      <a:pt x="274" y="938"/>
                      <a:pt x="273" y="933"/>
                    </a:cubicBezTo>
                    <a:cubicBezTo>
                      <a:pt x="271" y="923"/>
                      <a:pt x="272" y="914"/>
                      <a:pt x="274" y="904"/>
                    </a:cubicBezTo>
                    <a:cubicBezTo>
                      <a:pt x="276" y="890"/>
                      <a:pt x="280" y="876"/>
                      <a:pt x="283" y="862"/>
                    </a:cubicBezTo>
                    <a:cubicBezTo>
                      <a:pt x="284" y="856"/>
                      <a:pt x="286" y="849"/>
                      <a:pt x="285" y="843"/>
                    </a:cubicBezTo>
                    <a:cubicBezTo>
                      <a:pt x="284" y="842"/>
                      <a:pt x="285" y="841"/>
                      <a:pt x="285" y="840"/>
                    </a:cubicBezTo>
                    <a:cubicBezTo>
                      <a:pt x="289" y="836"/>
                      <a:pt x="289" y="830"/>
                      <a:pt x="291" y="825"/>
                    </a:cubicBezTo>
                    <a:cubicBezTo>
                      <a:pt x="294" y="815"/>
                      <a:pt x="297" y="805"/>
                      <a:pt x="301" y="795"/>
                    </a:cubicBezTo>
                    <a:cubicBezTo>
                      <a:pt x="304" y="785"/>
                      <a:pt x="307" y="775"/>
                      <a:pt x="311" y="766"/>
                    </a:cubicBezTo>
                    <a:cubicBezTo>
                      <a:pt x="313" y="760"/>
                      <a:pt x="312" y="754"/>
                      <a:pt x="312" y="747"/>
                    </a:cubicBezTo>
                    <a:cubicBezTo>
                      <a:pt x="310" y="735"/>
                      <a:pt x="308" y="723"/>
                      <a:pt x="308" y="711"/>
                    </a:cubicBezTo>
                    <a:cubicBezTo>
                      <a:pt x="307" y="701"/>
                      <a:pt x="308" y="691"/>
                      <a:pt x="310" y="682"/>
                    </a:cubicBezTo>
                    <a:cubicBezTo>
                      <a:pt x="313" y="672"/>
                      <a:pt x="314" y="662"/>
                      <a:pt x="316" y="651"/>
                    </a:cubicBezTo>
                    <a:cubicBezTo>
                      <a:pt x="318" y="643"/>
                      <a:pt x="319" y="635"/>
                      <a:pt x="323" y="628"/>
                    </a:cubicBezTo>
                    <a:cubicBezTo>
                      <a:pt x="327" y="619"/>
                      <a:pt x="330" y="610"/>
                      <a:pt x="333" y="601"/>
                    </a:cubicBezTo>
                    <a:cubicBezTo>
                      <a:pt x="337" y="592"/>
                      <a:pt x="341" y="583"/>
                      <a:pt x="345" y="574"/>
                    </a:cubicBezTo>
                    <a:cubicBezTo>
                      <a:pt x="350" y="565"/>
                      <a:pt x="354" y="556"/>
                      <a:pt x="361" y="547"/>
                    </a:cubicBezTo>
                    <a:cubicBezTo>
                      <a:pt x="367" y="540"/>
                      <a:pt x="371" y="531"/>
                      <a:pt x="376" y="522"/>
                    </a:cubicBezTo>
                    <a:cubicBezTo>
                      <a:pt x="384" y="510"/>
                      <a:pt x="393" y="499"/>
                      <a:pt x="401" y="487"/>
                    </a:cubicBezTo>
                    <a:cubicBezTo>
                      <a:pt x="407" y="478"/>
                      <a:pt x="413" y="469"/>
                      <a:pt x="420" y="461"/>
                    </a:cubicBezTo>
                    <a:cubicBezTo>
                      <a:pt x="422" y="458"/>
                      <a:pt x="424" y="455"/>
                      <a:pt x="427" y="453"/>
                    </a:cubicBezTo>
                    <a:cubicBezTo>
                      <a:pt x="432" y="447"/>
                      <a:pt x="437" y="442"/>
                      <a:pt x="442" y="436"/>
                    </a:cubicBezTo>
                    <a:cubicBezTo>
                      <a:pt x="445" y="432"/>
                      <a:pt x="449" y="427"/>
                      <a:pt x="452" y="422"/>
                    </a:cubicBezTo>
                    <a:cubicBezTo>
                      <a:pt x="458" y="413"/>
                      <a:pt x="464" y="403"/>
                      <a:pt x="473" y="395"/>
                    </a:cubicBezTo>
                    <a:cubicBezTo>
                      <a:pt x="479" y="389"/>
                      <a:pt x="484" y="383"/>
                      <a:pt x="490" y="376"/>
                    </a:cubicBezTo>
                    <a:cubicBezTo>
                      <a:pt x="492" y="374"/>
                      <a:pt x="493" y="372"/>
                      <a:pt x="495" y="369"/>
                    </a:cubicBezTo>
                    <a:cubicBezTo>
                      <a:pt x="496" y="369"/>
                      <a:pt x="498" y="370"/>
                      <a:pt x="501" y="370"/>
                    </a:cubicBezTo>
                    <a:cubicBezTo>
                      <a:pt x="506" y="359"/>
                      <a:pt x="514" y="348"/>
                      <a:pt x="512" y="334"/>
                    </a:cubicBezTo>
                    <a:cubicBezTo>
                      <a:pt x="510" y="334"/>
                      <a:pt x="508" y="335"/>
                      <a:pt x="507" y="335"/>
                    </a:cubicBezTo>
                    <a:cubicBezTo>
                      <a:pt x="502" y="335"/>
                      <a:pt x="500" y="334"/>
                      <a:pt x="500" y="329"/>
                    </a:cubicBezTo>
                    <a:cubicBezTo>
                      <a:pt x="499" y="325"/>
                      <a:pt x="500" y="321"/>
                      <a:pt x="498" y="317"/>
                    </a:cubicBezTo>
                    <a:cubicBezTo>
                      <a:pt x="496" y="309"/>
                      <a:pt x="491" y="303"/>
                      <a:pt x="486" y="297"/>
                    </a:cubicBezTo>
                    <a:cubicBezTo>
                      <a:pt x="476" y="281"/>
                      <a:pt x="468" y="265"/>
                      <a:pt x="466" y="246"/>
                    </a:cubicBezTo>
                    <a:cubicBezTo>
                      <a:pt x="465" y="234"/>
                      <a:pt x="463" y="223"/>
                      <a:pt x="462" y="211"/>
                    </a:cubicBezTo>
                    <a:cubicBezTo>
                      <a:pt x="462" y="203"/>
                      <a:pt x="463" y="195"/>
                      <a:pt x="462" y="187"/>
                    </a:cubicBezTo>
                    <a:cubicBezTo>
                      <a:pt x="460" y="176"/>
                      <a:pt x="461" y="165"/>
                      <a:pt x="461" y="155"/>
                    </a:cubicBezTo>
                    <a:cubicBezTo>
                      <a:pt x="462" y="149"/>
                      <a:pt x="462" y="143"/>
                      <a:pt x="463" y="138"/>
                    </a:cubicBezTo>
                    <a:cubicBezTo>
                      <a:pt x="463" y="131"/>
                      <a:pt x="468" y="125"/>
                      <a:pt x="470" y="118"/>
                    </a:cubicBezTo>
                    <a:cubicBezTo>
                      <a:pt x="472" y="112"/>
                      <a:pt x="476" y="106"/>
                      <a:pt x="479" y="99"/>
                    </a:cubicBezTo>
                    <a:cubicBezTo>
                      <a:pt x="482" y="94"/>
                      <a:pt x="484" y="88"/>
                      <a:pt x="487" y="82"/>
                    </a:cubicBezTo>
                    <a:cubicBezTo>
                      <a:pt x="492" y="67"/>
                      <a:pt x="503" y="55"/>
                      <a:pt x="514" y="44"/>
                    </a:cubicBezTo>
                    <a:cubicBezTo>
                      <a:pt x="519" y="40"/>
                      <a:pt x="523" y="35"/>
                      <a:pt x="527" y="31"/>
                    </a:cubicBezTo>
                    <a:cubicBezTo>
                      <a:pt x="532" y="25"/>
                      <a:pt x="539" y="21"/>
                      <a:pt x="547" y="18"/>
                    </a:cubicBezTo>
                    <a:cubicBezTo>
                      <a:pt x="555" y="16"/>
                      <a:pt x="564" y="13"/>
                      <a:pt x="572" y="8"/>
                    </a:cubicBezTo>
                    <a:cubicBezTo>
                      <a:pt x="578" y="5"/>
                      <a:pt x="585" y="5"/>
                      <a:pt x="592" y="4"/>
                    </a:cubicBezTo>
                    <a:cubicBezTo>
                      <a:pt x="595" y="3"/>
                      <a:pt x="599" y="3"/>
                      <a:pt x="602" y="2"/>
                    </a:cubicBezTo>
                    <a:cubicBezTo>
                      <a:pt x="613" y="0"/>
                      <a:pt x="624" y="0"/>
                      <a:pt x="635" y="0"/>
                    </a:cubicBezTo>
                    <a:cubicBezTo>
                      <a:pt x="639" y="0"/>
                      <a:pt x="643" y="1"/>
                      <a:pt x="646" y="3"/>
                    </a:cubicBezTo>
                    <a:cubicBezTo>
                      <a:pt x="662" y="9"/>
                      <a:pt x="677" y="15"/>
                      <a:pt x="693" y="21"/>
                    </a:cubicBezTo>
                    <a:cubicBezTo>
                      <a:pt x="701" y="25"/>
                      <a:pt x="708" y="30"/>
                      <a:pt x="716" y="34"/>
                    </a:cubicBezTo>
                    <a:cubicBezTo>
                      <a:pt x="729" y="42"/>
                      <a:pt x="742" y="49"/>
                      <a:pt x="755" y="57"/>
                    </a:cubicBezTo>
                    <a:cubicBezTo>
                      <a:pt x="765" y="62"/>
                      <a:pt x="772" y="71"/>
                      <a:pt x="780" y="79"/>
                    </a:cubicBezTo>
                    <a:cubicBezTo>
                      <a:pt x="790" y="92"/>
                      <a:pt x="797" y="107"/>
                      <a:pt x="804" y="121"/>
                    </a:cubicBezTo>
                    <a:cubicBezTo>
                      <a:pt x="807" y="130"/>
                      <a:pt x="811" y="138"/>
                      <a:pt x="815" y="146"/>
                    </a:cubicBezTo>
                    <a:cubicBezTo>
                      <a:pt x="818" y="153"/>
                      <a:pt x="821" y="159"/>
                      <a:pt x="821" y="167"/>
                    </a:cubicBezTo>
                    <a:cubicBezTo>
                      <a:pt x="822" y="176"/>
                      <a:pt x="823" y="185"/>
                      <a:pt x="825" y="194"/>
                    </a:cubicBezTo>
                    <a:cubicBezTo>
                      <a:pt x="826" y="199"/>
                      <a:pt x="824" y="205"/>
                      <a:pt x="821" y="210"/>
                    </a:cubicBezTo>
                    <a:cubicBezTo>
                      <a:pt x="820" y="213"/>
                      <a:pt x="815" y="215"/>
                      <a:pt x="811" y="214"/>
                    </a:cubicBezTo>
                    <a:cubicBezTo>
                      <a:pt x="807" y="214"/>
                      <a:pt x="805" y="212"/>
                      <a:pt x="804" y="208"/>
                    </a:cubicBezTo>
                    <a:cubicBezTo>
                      <a:pt x="804" y="205"/>
                      <a:pt x="803" y="202"/>
                      <a:pt x="802" y="197"/>
                    </a:cubicBezTo>
                    <a:close/>
                    <a:moveTo>
                      <a:pt x="462" y="701"/>
                    </a:moveTo>
                    <a:cubicBezTo>
                      <a:pt x="464" y="696"/>
                      <a:pt x="465" y="692"/>
                      <a:pt x="467" y="688"/>
                    </a:cubicBezTo>
                    <a:cubicBezTo>
                      <a:pt x="472" y="677"/>
                      <a:pt x="475" y="666"/>
                      <a:pt x="477" y="655"/>
                    </a:cubicBezTo>
                    <a:cubicBezTo>
                      <a:pt x="480" y="644"/>
                      <a:pt x="483" y="633"/>
                      <a:pt x="484" y="622"/>
                    </a:cubicBezTo>
                    <a:cubicBezTo>
                      <a:pt x="486" y="611"/>
                      <a:pt x="487" y="600"/>
                      <a:pt x="488" y="589"/>
                    </a:cubicBezTo>
                    <a:cubicBezTo>
                      <a:pt x="488" y="583"/>
                      <a:pt x="488" y="578"/>
                      <a:pt x="489" y="572"/>
                    </a:cubicBezTo>
                    <a:cubicBezTo>
                      <a:pt x="490" y="568"/>
                      <a:pt x="492" y="567"/>
                      <a:pt x="494" y="568"/>
                    </a:cubicBezTo>
                    <a:cubicBezTo>
                      <a:pt x="497" y="569"/>
                      <a:pt x="499" y="571"/>
                      <a:pt x="498" y="574"/>
                    </a:cubicBezTo>
                    <a:cubicBezTo>
                      <a:pt x="497" y="585"/>
                      <a:pt x="495" y="595"/>
                      <a:pt x="495" y="606"/>
                    </a:cubicBezTo>
                    <a:cubicBezTo>
                      <a:pt x="495" y="623"/>
                      <a:pt x="492" y="639"/>
                      <a:pt x="488" y="655"/>
                    </a:cubicBezTo>
                    <a:cubicBezTo>
                      <a:pt x="488" y="660"/>
                      <a:pt x="485" y="664"/>
                      <a:pt x="484" y="669"/>
                    </a:cubicBezTo>
                    <a:cubicBezTo>
                      <a:pt x="481" y="683"/>
                      <a:pt x="476" y="696"/>
                      <a:pt x="470" y="709"/>
                    </a:cubicBezTo>
                    <a:cubicBezTo>
                      <a:pt x="468" y="715"/>
                      <a:pt x="467" y="721"/>
                      <a:pt x="469" y="728"/>
                    </a:cubicBezTo>
                    <a:cubicBezTo>
                      <a:pt x="476" y="744"/>
                      <a:pt x="479" y="762"/>
                      <a:pt x="486" y="779"/>
                    </a:cubicBezTo>
                    <a:cubicBezTo>
                      <a:pt x="489" y="786"/>
                      <a:pt x="491" y="794"/>
                      <a:pt x="493" y="802"/>
                    </a:cubicBezTo>
                    <a:cubicBezTo>
                      <a:pt x="496" y="812"/>
                      <a:pt x="499" y="821"/>
                      <a:pt x="502" y="830"/>
                    </a:cubicBezTo>
                    <a:cubicBezTo>
                      <a:pt x="504" y="839"/>
                      <a:pt x="507" y="847"/>
                      <a:pt x="509" y="856"/>
                    </a:cubicBezTo>
                    <a:cubicBezTo>
                      <a:pt x="511" y="862"/>
                      <a:pt x="513" y="869"/>
                      <a:pt x="515" y="876"/>
                    </a:cubicBezTo>
                    <a:cubicBezTo>
                      <a:pt x="517" y="884"/>
                      <a:pt x="522" y="892"/>
                      <a:pt x="525" y="901"/>
                    </a:cubicBezTo>
                    <a:cubicBezTo>
                      <a:pt x="528" y="910"/>
                      <a:pt x="532" y="919"/>
                      <a:pt x="535" y="928"/>
                    </a:cubicBezTo>
                    <a:cubicBezTo>
                      <a:pt x="538" y="937"/>
                      <a:pt x="541" y="945"/>
                      <a:pt x="543" y="954"/>
                    </a:cubicBezTo>
                    <a:cubicBezTo>
                      <a:pt x="544" y="959"/>
                      <a:pt x="547" y="965"/>
                      <a:pt x="549" y="971"/>
                    </a:cubicBezTo>
                    <a:cubicBezTo>
                      <a:pt x="551" y="975"/>
                      <a:pt x="552" y="981"/>
                      <a:pt x="554" y="985"/>
                    </a:cubicBezTo>
                    <a:cubicBezTo>
                      <a:pt x="554" y="987"/>
                      <a:pt x="556" y="989"/>
                      <a:pt x="557" y="990"/>
                    </a:cubicBezTo>
                    <a:cubicBezTo>
                      <a:pt x="564" y="993"/>
                      <a:pt x="570" y="995"/>
                      <a:pt x="577" y="997"/>
                    </a:cubicBezTo>
                    <a:cubicBezTo>
                      <a:pt x="585" y="999"/>
                      <a:pt x="593" y="1000"/>
                      <a:pt x="601" y="1002"/>
                    </a:cubicBezTo>
                    <a:cubicBezTo>
                      <a:pt x="606" y="1003"/>
                      <a:pt x="608" y="1003"/>
                      <a:pt x="609" y="997"/>
                    </a:cubicBezTo>
                    <a:cubicBezTo>
                      <a:pt x="612" y="986"/>
                      <a:pt x="615" y="974"/>
                      <a:pt x="617" y="963"/>
                    </a:cubicBezTo>
                    <a:cubicBezTo>
                      <a:pt x="621" y="945"/>
                      <a:pt x="626" y="927"/>
                      <a:pt x="630" y="909"/>
                    </a:cubicBezTo>
                    <a:cubicBezTo>
                      <a:pt x="634" y="892"/>
                      <a:pt x="639" y="874"/>
                      <a:pt x="641" y="856"/>
                    </a:cubicBezTo>
                    <a:cubicBezTo>
                      <a:pt x="642" y="852"/>
                      <a:pt x="642" y="848"/>
                      <a:pt x="642" y="844"/>
                    </a:cubicBezTo>
                    <a:cubicBezTo>
                      <a:pt x="643" y="837"/>
                      <a:pt x="645" y="831"/>
                      <a:pt x="645" y="824"/>
                    </a:cubicBezTo>
                    <a:cubicBezTo>
                      <a:pt x="646" y="819"/>
                      <a:pt x="646" y="814"/>
                      <a:pt x="646" y="809"/>
                    </a:cubicBezTo>
                    <a:cubicBezTo>
                      <a:pt x="648" y="796"/>
                      <a:pt x="649" y="782"/>
                      <a:pt x="651" y="769"/>
                    </a:cubicBezTo>
                    <a:cubicBezTo>
                      <a:pt x="652" y="758"/>
                      <a:pt x="653" y="747"/>
                      <a:pt x="654" y="736"/>
                    </a:cubicBezTo>
                    <a:cubicBezTo>
                      <a:pt x="654" y="732"/>
                      <a:pt x="655" y="728"/>
                      <a:pt x="656" y="723"/>
                    </a:cubicBezTo>
                    <a:cubicBezTo>
                      <a:pt x="656" y="718"/>
                      <a:pt x="657" y="712"/>
                      <a:pt x="657" y="707"/>
                    </a:cubicBezTo>
                    <a:cubicBezTo>
                      <a:pt x="657" y="697"/>
                      <a:pt x="658" y="688"/>
                      <a:pt x="658" y="679"/>
                    </a:cubicBezTo>
                    <a:cubicBezTo>
                      <a:pt x="658" y="670"/>
                      <a:pt x="657" y="662"/>
                      <a:pt x="657" y="654"/>
                    </a:cubicBezTo>
                    <a:cubicBezTo>
                      <a:pt x="657" y="646"/>
                      <a:pt x="657" y="639"/>
                      <a:pt x="657" y="632"/>
                    </a:cubicBezTo>
                    <a:cubicBezTo>
                      <a:pt x="656" y="619"/>
                      <a:pt x="655" y="605"/>
                      <a:pt x="655" y="592"/>
                    </a:cubicBezTo>
                    <a:cubicBezTo>
                      <a:pt x="655" y="579"/>
                      <a:pt x="653" y="567"/>
                      <a:pt x="652" y="555"/>
                    </a:cubicBezTo>
                    <a:cubicBezTo>
                      <a:pt x="652" y="548"/>
                      <a:pt x="651" y="540"/>
                      <a:pt x="650" y="533"/>
                    </a:cubicBezTo>
                    <a:cubicBezTo>
                      <a:pt x="649" y="525"/>
                      <a:pt x="649" y="517"/>
                      <a:pt x="648" y="509"/>
                    </a:cubicBezTo>
                    <a:cubicBezTo>
                      <a:pt x="646" y="501"/>
                      <a:pt x="644" y="493"/>
                      <a:pt x="642" y="484"/>
                    </a:cubicBezTo>
                    <a:cubicBezTo>
                      <a:pt x="640" y="477"/>
                      <a:pt x="640" y="470"/>
                      <a:pt x="639" y="462"/>
                    </a:cubicBezTo>
                    <a:cubicBezTo>
                      <a:pt x="638" y="456"/>
                      <a:pt x="638" y="450"/>
                      <a:pt x="636" y="444"/>
                    </a:cubicBezTo>
                    <a:cubicBezTo>
                      <a:pt x="634" y="435"/>
                      <a:pt x="632" y="426"/>
                      <a:pt x="629" y="418"/>
                    </a:cubicBezTo>
                    <a:cubicBezTo>
                      <a:pt x="628" y="414"/>
                      <a:pt x="626" y="411"/>
                      <a:pt x="621" y="410"/>
                    </a:cubicBezTo>
                    <a:cubicBezTo>
                      <a:pt x="608" y="407"/>
                      <a:pt x="596" y="402"/>
                      <a:pt x="582" y="400"/>
                    </a:cubicBezTo>
                    <a:cubicBezTo>
                      <a:pt x="577" y="400"/>
                      <a:pt x="573" y="398"/>
                      <a:pt x="569" y="398"/>
                    </a:cubicBezTo>
                    <a:cubicBezTo>
                      <a:pt x="564" y="397"/>
                      <a:pt x="560" y="396"/>
                      <a:pt x="556" y="396"/>
                    </a:cubicBezTo>
                    <a:cubicBezTo>
                      <a:pt x="545" y="394"/>
                      <a:pt x="533" y="393"/>
                      <a:pt x="523" y="386"/>
                    </a:cubicBezTo>
                    <a:cubicBezTo>
                      <a:pt x="517" y="382"/>
                      <a:pt x="510" y="380"/>
                      <a:pt x="502" y="380"/>
                    </a:cubicBezTo>
                    <a:cubicBezTo>
                      <a:pt x="501" y="380"/>
                      <a:pt x="499" y="380"/>
                      <a:pt x="499" y="381"/>
                    </a:cubicBezTo>
                    <a:cubicBezTo>
                      <a:pt x="495" y="384"/>
                      <a:pt x="491" y="388"/>
                      <a:pt x="488" y="391"/>
                    </a:cubicBezTo>
                    <a:cubicBezTo>
                      <a:pt x="484" y="395"/>
                      <a:pt x="480" y="400"/>
                      <a:pt x="477" y="404"/>
                    </a:cubicBezTo>
                    <a:cubicBezTo>
                      <a:pt x="475" y="406"/>
                      <a:pt x="474" y="407"/>
                      <a:pt x="474" y="410"/>
                    </a:cubicBezTo>
                    <a:cubicBezTo>
                      <a:pt x="481" y="408"/>
                      <a:pt x="487" y="406"/>
                      <a:pt x="493" y="405"/>
                    </a:cubicBezTo>
                    <a:cubicBezTo>
                      <a:pt x="497" y="405"/>
                      <a:pt x="502" y="405"/>
                      <a:pt x="506" y="405"/>
                    </a:cubicBezTo>
                    <a:cubicBezTo>
                      <a:pt x="510" y="405"/>
                      <a:pt x="512" y="408"/>
                      <a:pt x="513" y="412"/>
                    </a:cubicBezTo>
                    <a:cubicBezTo>
                      <a:pt x="512" y="414"/>
                      <a:pt x="511" y="414"/>
                      <a:pt x="509" y="413"/>
                    </a:cubicBezTo>
                    <a:cubicBezTo>
                      <a:pt x="506" y="410"/>
                      <a:pt x="502" y="411"/>
                      <a:pt x="498" y="412"/>
                    </a:cubicBezTo>
                    <a:cubicBezTo>
                      <a:pt x="496" y="412"/>
                      <a:pt x="495" y="413"/>
                      <a:pt x="493" y="413"/>
                    </a:cubicBezTo>
                    <a:cubicBezTo>
                      <a:pt x="484" y="414"/>
                      <a:pt x="478" y="419"/>
                      <a:pt x="471" y="424"/>
                    </a:cubicBezTo>
                    <a:cubicBezTo>
                      <a:pt x="467" y="426"/>
                      <a:pt x="465" y="430"/>
                      <a:pt x="461" y="432"/>
                    </a:cubicBezTo>
                    <a:cubicBezTo>
                      <a:pt x="457" y="434"/>
                      <a:pt x="455" y="438"/>
                      <a:pt x="452" y="441"/>
                    </a:cubicBezTo>
                    <a:cubicBezTo>
                      <a:pt x="446" y="448"/>
                      <a:pt x="442" y="456"/>
                      <a:pt x="434" y="459"/>
                    </a:cubicBezTo>
                    <a:cubicBezTo>
                      <a:pt x="432" y="460"/>
                      <a:pt x="431" y="461"/>
                      <a:pt x="431" y="462"/>
                    </a:cubicBezTo>
                    <a:cubicBezTo>
                      <a:pt x="426" y="468"/>
                      <a:pt x="422" y="475"/>
                      <a:pt x="418" y="481"/>
                    </a:cubicBezTo>
                    <a:cubicBezTo>
                      <a:pt x="411" y="490"/>
                      <a:pt x="405" y="499"/>
                      <a:pt x="398" y="508"/>
                    </a:cubicBezTo>
                    <a:cubicBezTo>
                      <a:pt x="391" y="517"/>
                      <a:pt x="385" y="526"/>
                      <a:pt x="380" y="536"/>
                    </a:cubicBezTo>
                    <a:cubicBezTo>
                      <a:pt x="378" y="539"/>
                      <a:pt x="376" y="542"/>
                      <a:pt x="374" y="545"/>
                    </a:cubicBezTo>
                    <a:cubicBezTo>
                      <a:pt x="368" y="552"/>
                      <a:pt x="362" y="560"/>
                      <a:pt x="359" y="569"/>
                    </a:cubicBezTo>
                    <a:cubicBezTo>
                      <a:pt x="359" y="570"/>
                      <a:pt x="359" y="570"/>
                      <a:pt x="358" y="571"/>
                    </a:cubicBezTo>
                    <a:cubicBezTo>
                      <a:pt x="353" y="577"/>
                      <a:pt x="350" y="585"/>
                      <a:pt x="347" y="593"/>
                    </a:cubicBezTo>
                    <a:cubicBezTo>
                      <a:pt x="344" y="601"/>
                      <a:pt x="340" y="610"/>
                      <a:pt x="337" y="618"/>
                    </a:cubicBezTo>
                    <a:cubicBezTo>
                      <a:pt x="334" y="626"/>
                      <a:pt x="330" y="634"/>
                      <a:pt x="328" y="643"/>
                    </a:cubicBezTo>
                    <a:cubicBezTo>
                      <a:pt x="327" y="646"/>
                      <a:pt x="327" y="650"/>
                      <a:pt x="326" y="654"/>
                    </a:cubicBezTo>
                    <a:cubicBezTo>
                      <a:pt x="324" y="664"/>
                      <a:pt x="321" y="674"/>
                      <a:pt x="319" y="685"/>
                    </a:cubicBezTo>
                    <a:cubicBezTo>
                      <a:pt x="319" y="685"/>
                      <a:pt x="319" y="686"/>
                      <a:pt x="319" y="687"/>
                    </a:cubicBezTo>
                    <a:cubicBezTo>
                      <a:pt x="319" y="690"/>
                      <a:pt x="319" y="692"/>
                      <a:pt x="318" y="695"/>
                    </a:cubicBezTo>
                    <a:cubicBezTo>
                      <a:pt x="318" y="697"/>
                      <a:pt x="317" y="700"/>
                      <a:pt x="317" y="702"/>
                    </a:cubicBezTo>
                    <a:cubicBezTo>
                      <a:pt x="317" y="708"/>
                      <a:pt x="318" y="715"/>
                      <a:pt x="318" y="722"/>
                    </a:cubicBezTo>
                    <a:cubicBezTo>
                      <a:pt x="319" y="734"/>
                      <a:pt x="319" y="747"/>
                      <a:pt x="325" y="759"/>
                    </a:cubicBezTo>
                    <a:cubicBezTo>
                      <a:pt x="326" y="760"/>
                      <a:pt x="326" y="761"/>
                      <a:pt x="325" y="761"/>
                    </a:cubicBezTo>
                    <a:cubicBezTo>
                      <a:pt x="324" y="766"/>
                      <a:pt x="325" y="771"/>
                      <a:pt x="326" y="776"/>
                    </a:cubicBezTo>
                    <a:cubicBezTo>
                      <a:pt x="329" y="790"/>
                      <a:pt x="334" y="805"/>
                      <a:pt x="340" y="818"/>
                    </a:cubicBezTo>
                    <a:cubicBezTo>
                      <a:pt x="344" y="825"/>
                      <a:pt x="346" y="832"/>
                      <a:pt x="349" y="839"/>
                    </a:cubicBezTo>
                    <a:cubicBezTo>
                      <a:pt x="352" y="847"/>
                      <a:pt x="354" y="855"/>
                      <a:pt x="357" y="863"/>
                    </a:cubicBezTo>
                    <a:cubicBezTo>
                      <a:pt x="361" y="874"/>
                      <a:pt x="366" y="884"/>
                      <a:pt x="371" y="895"/>
                    </a:cubicBezTo>
                    <a:cubicBezTo>
                      <a:pt x="374" y="900"/>
                      <a:pt x="376" y="905"/>
                      <a:pt x="379" y="910"/>
                    </a:cubicBezTo>
                    <a:cubicBezTo>
                      <a:pt x="380" y="912"/>
                      <a:pt x="382" y="914"/>
                      <a:pt x="383" y="914"/>
                    </a:cubicBezTo>
                    <a:cubicBezTo>
                      <a:pt x="393" y="916"/>
                      <a:pt x="402" y="916"/>
                      <a:pt x="411" y="914"/>
                    </a:cubicBezTo>
                    <a:cubicBezTo>
                      <a:pt x="421" y="913"/>
                      <a:pt x="430" y="911"/>
                      <a:pt x="439" y="910"/>
                    </a:cubicBezTo>
                    <a:cubicBezTo>
                      <a:pt x="453" y="909"/>
                      <a:pt x="465" y="904"/>
                      <a:pt x="476" y="898"/>
                    </a:cubicBezTo>
                    <a:cubicBezTo>
                      <a:pt x="484" y="893"/>
                      <a:pt x="492" y="888"/>
                      <a:pt x="500" y="884"/>
                    </a:cubicBezTo>
                    <a:cubicBezTo>
                      <a:pt x="505" y="881"/>
                      <a:pt x="505" y="879"/>
                      <a:pt x="504" y="874"/>
                    </a:cubicBezTo>
                    <a:cubicBezTo>
                      <a:pt x="504" y="873"/>
                      <a:pt x="503" y="871"/>
                      <a:pt x="503" y="870"/>
                    </a:cubicBezTo>
                    <a:cubicBezTo>
                      <a:pt x="499" y="857"/>
                      <a:pt x="496" y="843"/>
                      <a:pt x="492" y="830"/>
                    </a:cubicBezTo>
                    <a:cubicBezTo>
                      <a:pt x="489" y="818"/>
                      <a:pt x="485" y="806"/>
                      <a:pt x="481" y="794"/>
                    </a:cubicBezTo>
                    <a:cubicBezTo>
                      <a:pt x="478" y="784"/>
                      <a:pt x="475" y="774"/>
                      <a:pt x="471" y="764"/>
                    </a:cubicBezTo>
                    <a:cubicBezTo>
                      <a:pt x="467" y="752"/>
                      <a:pt x="464" y="740"/>
                      <a:pt x="459" y="728"/>
                    </a:cubicBezTo>
                    <a:cubicBezTo>
                      <a:pt x="456" y="719"/>
                      <a:pt x="456" y="709"/>
                      <a:pt x="451" y="701"/>
                    </a:cubicBezTo>
                    <a:cubicBezTo>
                      <a:pt x="450" y="700"/>
                      <a:pt x="450" y="698"/>
                      <a:pt x="450" y="697"/>
                    </a:cubicBezTo>
                    <a:cubicBezTo>
                      <a:pt x="455" y="696"/>
                      <a:pt x="458" y="697"/>
                      <a:pt x="462" y="701"/>
                    </a:cubicBezTo>
                    <a:close/>
                    <a:moveTo>
                      <a:pt x="61" y="1395"/>
                    </a:moveTo>
                    <a:cubicBezTo>
                      <a:pt x="60" y="1400"/>
                      <a:pt x="61" y="1404"/>
                      <a:pt x="63" y="1408"/>
                    </a:cubicBezTo>
                    <a:cubicBezTo>
                      <a:pt x="65" y="1411"/>
                      <a:pt x="66" y="1414"/>
                      <a:pt x="68" y="1417"/>
                    </a:cubicBezTo>
                    <a:cubicBezTo>
                      <a:pt x="75" y="1432"/>
                      <a:pt x="84" y="1446"/>
                      <a:pt x="95" y="1458"/>
                    </a:cubicBezTo>
                    <a:cubicBezTo>
                      <a:pt x="101" y="1465"/>
                      <a:pt x="108" y="1471"/>
                      <a:pt x="115" y="1477"/>
                    </a:cubicBezTo>
                    <a:cubicBezTo>
                      <a:pt x="125" y="1486"/>
                      <a:pt x="136" y="1495"/>
                      <a:pt x="149" y="1501"/>
                    </a:cubicBezTo>
                    <a:cubicBezTo>
                      <a:pt x="155" y="1504"/>
                      <a:pt x="161" y="1508"/>
                      <a:pt x="167" y="1511"/>
                    </a:cubicBezTo>
                    <a:cubicBezTo>
                      <a:pt x="174" y="1515"/>
                      <a:pt x="181" y="1519"/>
                      <a:pt x="189" y="1520"/>
                    </a:cubicBezTo>
                    <a:cubicBezTo>
                      <a:pt x="196" y="1522"/>
                      <a:pt x="203" y="1524"/>
                      <a:pt x="210" y="1525"/>
                    </a:cubicBezTo>
                    <a:cubicBezTo>
                      <a:pt x="214" y="1526"/>
                      <a:pt x="218" y="1530"/>
                      <a:pt x="223" y="1527"/>
                    </a:cubicBezTo>
                    <a:cubicBezTo>
                      <a:pt x="223" y="1527"/>
                      <a:pt x="224" y="1528"/>
                      <a:pt x="225" y="1528"/>
                    </a:cubicBezTo>
                    <a:cubicBezTo>
                      <a:pt x="233" y="1532"/>
                      <a:pt x="240" y="1530"/>
                      <a:pt x="246" y="1526"/>
                    </a:cubicBezTo>
                    <a:cubicBezTo>
                      <a:pt x="254" y="1520"/>
                      <a:pt x="261" y="1514"/>
                      <a:pt x="267" y="1508"/>
                    </a:cubicBezTo>
                    <a:cubicBezTo>
                      <a:pt x="276" y="1501"/>
                      <a:pt x="284" y="1493"/>
                      <a:pt x="292" y="1485"/>
                    </a:cubicBezTo>
                    <a:cubicBezTo>
                      <a:pt x="300" y="1477"/>
                      <a:pt x="308" y="1469"/>
                      <a:pt x="315" y="1460"/>
                    </a:cubicBezTo>
                    <a:cubicBezTo>
                      <a:pt x="324" y="1451"/>
                      <a:pt x="331" y="1440"/>
                      <a:pt x="340" y="1431"/>
                    </a:cubicBezTo>
                    <a:cubicBezTo>
                      <a:pt x="358" y="1412"/>
                      <a:pt x="374" y="1391"/>
                      <a:pt x="390" y="1370"/>
                    </a:cubicBezTo>
                    <a:cubicBezTo>
                      <a:pt x="400" y="1357"/>
                      <a:pt x="409" y="1345"/>
                      <a:pt x="419" y="1332"/>
                    </a:cubicBezTo>
                    <a:cubicBezTo>
                      <a:pt x="428" y="1320"/>
                      <a:pt x="437" y="1309"/>
                      <a:pt x="445" y="1297"/>
                    </a:cubicBezTo>
                    <a:cubicBezTo>
                      <a:pt x="451" y="1290"/>
                      <a:pt x="455" y="1282"/>
                      <a:pt x="461" y="1275"/>
                    </a:cubicBezTo>
                    <a:cubicBezTo>
                      <a:pt x="469" y="1265"/>
                      <a:pt x="475" y="1253"/>
                      <a:pt x="480" y="1242"/>
                    </a:cubicBezTo>
                    <a:cubicBezTo>
                      <a:pt x="483" y="1234"/>
                      <a:pt x="486" y="1226"/>
                      <a:pt x="490" y="1218"/>
                    </a:cubicBezTo>
                    <a:cubicBezTo>
                      <a:pt x="492" y="1213"/>
                      <a:pt x="494" y="1208"/>
                      <a:pt x="495" y="1203"/>
                    </a:cubicBezTo>
                    <a:cubicBezTo>
                      <a:pt x="497" y="1195"/>
                      <a:pt x="499" y="1187"/>
                      <a:pt x="501" y="1179"/>
                    </a:cubicBezTo>
                    <a:cubicBezTo>
                      <a:pt x="503" y="1172"/>
                      <a:pt x="505" y="1166"/>
                      <a:pt x="505" y="1158"/>
                    </a:cubicBezTo>
                    <a:cubicBezTo>
                      <a:pt x="505" y="1156"/>
                      <a:pt x="506" y="1153"/>
                      <a:pt x="507" y="1151"/>
                    </a:cubicBezTo>
                    <a:cubicBezTo>
                      <a:pt x="509" y="1146"/>
                      <a:pt x="510" y="1141"/>
                      <a:pt x="511" y="1136"/>
                    </a:cubicBezTo>
                    <a:cubicBezTo>
                      <a:pt x="512" y="1127"/>
                      <a:pt x="514" y="1118"/>
                      <a:pt x="516" y="1109"/>
                    </a:cubicBezTo>
                    <a:cubicBezTo>
                      <a:pt x="518" y="1095"/>
                      <a:pt x="520" y="1081"/>
                      <a:pt x="522" y="1067"/>
                    </a:cubicBezTo>
                    <a:cubicBezTo>
                      <a:pt x="522" y="1065"/>
                      <a:pt x="522" y="1063"/>
                      <a:pt x="521" y="1062"/>
                    </a:cubicBezTo>
                    <a:cubicBezTo>
                      <a:pt x="516" y="1058"/>
                      <a:pt x="511" y="1054"/>
                      <a:pt x="505" y="1049"/>
                    </a:cubicBezTo>
                    <a:cubicBezTo>
                      <a:pt x="503" y="1050"/>
                      <a:pt x="501" y="1052"/>
                      <a:pt x="498" y="1053"/>
                    </a:cubicBezTo>
                    <a:cubicBezTo>
                      <a:pt x="493" y="1055"/>
                      <a:pt x="488" y="1056"/>
                      <a:pt x="483" y="1051"/>
                    </a:cubicBezTo>
                    <a:cubicBezTo>
                      <a:pt x="480" y="1049"/>
                      <a:pt x="477" y="1046"/>
                      <a:pt x="474" y="1043"/>
                    </a:cubicBezTo>
                    <a:cubicBezTo>
                      <a:pt x="470" y="1044"/>
                      <a:pt x="467" y="1046"/>
                      <a:pt x="464" y="1047"/>
                    </a:cubicBezTo>
                    <a:cubicBezTo>
                      <a:pt x="462" y="1047"/>
                      <a:pt x="459" y="1047"/>
                      <a:pt x="458" y="1047"/>
                    </a:cubicBezTo>
                    <a:cubicBezTo>
                      <a:pt x="452" y="1044"/>
                      <a:pt x="446" y="1041"/>
                      <a:pt x="444" y="1034"/>
                    </a:cubicBezTo>
                    <a:cubicBezTo>
                      <a:pt x="442" y="1028"/>
                      <a:pt x="439" y="1023"/>
                      <a:pt x="437" y="1017"/>
                    </a:cubicBezTo>
                    <a:cubicBezTo>
                      <a:pt x="432" y="1005"/>
                      <a:pt x="426" y="993"/>
                      <a:pt x="424" y="980"/>
                    </a:cubicBezTo>
                    <a:cubicBezTo>
                      <a:pt x="423" y="978"/>
                      <a:pt x="422" y="977"/>
                      <a:pt x="421" y="975"/>
                    </a:cubicBezTo>
                    <a:cubicBezTo>
                      <a:pt x="420" y="976"/>
                      <a:pt x="419" y="977"/>
                      <a:pt x="418" y="976"/>
                    </a:cubicBezTo>
                    <a:cubicBezTo>
                      <a:pt x="415" y="976"/>
                      <a:pt x="412" y="976"/>
                      <a:pt x="408" y="975"/>
                    </a:cubicBezTo>
                    <a:cubicBezTo>
                      <a:pt x="392" y="972"/>
                      <a:pt x="376" y="968"/>
                      <a:pt x="359" y="965"/>
                    </a:cubicBezTo>
                    <a:cubicBezTo>
                      <a:pt x="344" y="962"/>
                      <a:pt x="328" y="958"/>
                      <a:pt x="313" y="952"/>
                    </a:cubicBezTo>
                    <a:cubicBezTo>
                      <a:pt x="309" y="951"/>
                      <a:pt x="305" y="949"/>
                      <a:pt x="300" y="951"/>
                    </a:cubicBezTo>
                    <a:cubicBezTo>
                      <a:pt x="299" y="955"/>
                      <a:pt x="299" y="960"/>
                      <a:pt x="298" y="965"/>
                    </a:cubicBezTo>
                    <a:cubicBezTo>
                      <a:pt x="298" y="970"/>
                      <a:pt x="298" y="974"/>
                      <a:pt x="297" y="978"/>
                    </a:cubicBezTo>
                    <a:cubicBezTo>
                      <a:pt x="293" y="993"/>
                      <a:pt x="293" y="1009"/>
                      <a:pt x="291" y="1024"/>
                    </a:cubicBezTo>
                    <a:cubicBezTo>
                      <a:pt x="290" y="1031"/>
                      <a:pt x="290" y="1039"/>
                      <a:pt x="289" y="1047"/>
                    </a:cubicBezTo>
                    <a:cubicBezTo>
                      <a:pt x="287" y="1064"/>
                      <a:pt x="285" y="1080"/>
                      <a:pt x="284" y="1096"/>
                    </a:cubicBezTo>
                    <a:cubicBezTo>
                      <a:pt x="282" y="1106"/>
                      <a:pt x="282" y="1115"/>
                      <a:pt x="280" y="1124"/>
                    </a:cubicBezTo>
                    <a:cubicBezTo>
                      <a:pt x="277" y="1137"/>
                      <a:pt x="270" y="1148"/>
                      <a:pt x="263" y="1159"/>
                    </a:cubicBezTo>
                    <a:cubicBezTo>
                      <a:pt x="260" y="1162"/>
                      <a:pt x="257" y="1166"/>
                      <a:pt x="255" y="1169"/>
                    </a:cubicBezTo>
                    <a:cubicBezTo>
                      <a:pt x="248" y="1178"/>
                      <a:pt x="244" y="1188"/>
                      <a:pt x="235" y="1195"/>
                    </a:cubicBezTo>
                    <a:cubicBezTo>
                      <a:pt x="234" y="1195"/>
                      <a:pt x="234" y="1196"/>
                      <a:pt x="233" y="1197"/>
                    </a:cubicBezTo>
                    <a:cubicBezTo>
                      <a:pt x="229" y="1202"/>
                      <a:pt x="224" y="1208"/>
                      <a:pt x="219" y="1213"/>
                    </a:cubicBezTo>
                    <a:cubicBezTo>
                      <a:pt x="209" y="1222"/>
                      <a:pt x="200" y="1231"/>
                      <a:pt x="190" y="1239"/>
                    </a:cubicBezTo>
                    <a:cubicBezTo>
                      <a:pt x="178" y="1248"/>
                      <a:pt x="167" y="1257"/>
                      <a:pt x="155" y="1266"/>
                    </a:cubicBezTo>
                    <a:cubicBezTo>
                      <a:pt x="145" y="1274"/>
                      <a:pt x="135" y="1282"/>
                      <a:pt x="125" y="1290"/>
                    </a:cubicBezTo>
                    <a:cubicBezTo>
                      <a:pt x="118" y="1296"/>
                      <a:pt x="111" y="1301"/>
                      <a:pt x="105" y="1307"/>
                    </a:cubicBezTo>
                    <a:cubicBezTo>
                      <a:pt x="102" y="1309"/>
                      <a:pt x="98" y="1311"/>
                      <a:pt x="96" y="1314"/>
                    </a:cubicBezTo>
                    <a:cubicBezTo>
                      <a:pt x="90" y="1320"/>
                      <a:pt x="84" y="1326"/>
                      <a:pt x="78" y="1331"/>
                    </a:cubicBezTo>
                    <a:cubicBezTo>
                      <a:pt x="75" y="1333"/>
                      <a:pt x="72" y="1336"/>
                      <a:pt x="70" y="1339"/>
                    </a:cubicBezTo>
                    <a:cubicBezTo>
                      <a:pt x="66" y="1343"/>
                      <a:pt x="64" y="1348"/>
                      <a:pt x="61" y="1353"/>
                    </a:cubicBezTo>
                    <a:cubicBezTo>
                      <a:pt x="55" y="1363"/>
                      <a:pt x="53" y="1374"/>
                      <a:pt x="56" y="1385"/>
                    </a:cubicBezTo>
                    <a:cubicBezTo>
                      <a:pt x="57" y="1389"/>
                      <a:pt x="57" y="1393"/>
                      <a:pt x="61" y="1395"/>
                    </a:cubicBezTo>
                    <a:close/>
                    <a:moveTo>
                      <a:pt x="557" y="999"/>
                    </a:moveTo>
                    <a:cubicBezTo>
                      <a:pt x="558" y="1005"/>
                      <a:pt x="560" y="1010"/>
                      <a:pt x="560" y="1015"/>
                    </a:cubicBezTo>
                    <a:cubicBezTo>
                      <a:pt x="560" y="1019"/>
                      <a:pt x="565" y="1025"/>
                      <a:pt x="559" y="1029"/>
                    </a:cubicBezTo>
                    <a:cubicBezTo>
                      <a:pt x="559" y="1029"/>
                      <a:pt x="559" y="1030"/>
                      <a:pt x="559" y="1031"/>
                    </a:cubicBezTo>
                    <a:cubicBezTo>
                      <a:pt x="561" y="1035"/>
                      <a:pt x="559" y="1039"/>
                      <a:pt x="556" y="1041"/>
                    </a:cubicBezTo>
                    <a:cubicBezTo>
                      <a:pt x="553" y="1042"/>
                      <a:pt x="551" y="1043"/>
                      <a:pt x="548" y="1044"/>
                    </a:cubicBezTo>
                    <a:cubicBezTo>
                      <a:pt x="548" y="1053"/>
                      <a:pt x="540" y="1061"/>
                      <a:pt x="531" y="1064"/>
                    </a:cubicBezTo>
                    <a:cubicBezTo>
                      <a:pt x="529" y="1077"/>
                      <a:pt x="527" y="1091"/>
                      <a:pt x="524" y="1104"/>
                    </a:cubicBezTo>
                    <a:cubicBezTo>
                      <a:pt x="522" y="1116"/>
                      <a:pt x="521" y="1128"/>
                      <a:pt x="518" y="1140"/>
                    </a:cubicBezTo>
                    <a:cubicBezTo>
                      <a:pt x="515" y="1156"/>
                      <a:pt x="512" y="1172"/>
                      <a:pt x="508" y="1188"/>
                    </a:cubicBezTo>
                    <a:cubicBezTo>
                      <a:pt x="507" y="1196"/>
                      <a:pt x="505" y="1204"/>
                      <a:pt x="502" y="1212"/>
                    </a:cubicBezTo>
                    <a:cubicBezTo>
                      <a:pt x="497" y="1225"/>
                      <a:pt x="492" y="1237"/>
                      <a:pt x="486" y="1250"/>
                    </a:cubicBezTo>
                    <a:cubicBezTo>
                      <a:pt x="481" y="1261"/>
                      <a:pt x="476" y="1271"/>
                      <a:pt x="468" y="1280"/>
                    </a:cubicBezTo>
                    <a:cubicBezTo>
                      <a:pt x="464" y="1286"/>
                      <a:pt x="459" y="1292"/>
                      <a:pt x="455" y="1298"/>
                    </a:cubicBezTo>
                    <a:cubicBezTo>
                      <a:pt x="446" y="1311"/>
                      <a:pt x="437" y="1324"/>
                      <a:pt x="427" y="1336"/>
                    </a:cubicBezTo>
                    <a:cubicBezTo>
                      <a:pt x="419" y="1345"/>
                      <a:pt x="412" y="1355"/>
                      <a:pt x="404" y="1364"/>
                    </a:cubicBezTo>
                    <a:cubicBezTo>
                      <a:pt x="399" y="1370"/>
                      <a:pt x="395" y="1377"/>
                      <a:pt x="390" y="1383"/>
                    </a:cubicBezTo>
                    <a:cubicBezTo>
                      <a:pt x="386" y="1387"/>
                      <a:pt x="383" y="1393"/>
                      <a:pt x="383" y="1399"/>
                    </a:cubicBezTo>
                    <a:cubicBezTo>
                      <a:pt x="382" y="1405"/>
                      <a:pt x="381" y="1411"/>
                      <a:pt x="380" y="1416"/>
                    </a:cubicBezTo>
                    <a:cubicBezTo>
                      <a:pt x="377" y="1430"/>
                      <a:pt x="373" y="1444"/>
                      <a:pt x="370" y="1458"/>
                    </a:cubicBezTo>
                    <a:cubicBezTo>
                      <a:pt x="367" y="1477"/>
                      <a:pt x="362" y="1496"/>
                      <a:pt x="360" y="1515"/>
                    </a:cubicBezTo>
                    <a:cubicBezTo>
                      <a:pt x="359" y="1528"/>
                      <a:pt x="358" y="1541"/>
                      <a:pt x="359" y="1554"/>
                    </a:cubicBezTo>
                    <a:cubicBezTo>
                      <a:pt x="360" y="1559"/>
                      <a:pt x="360" y="1564"/>
                      <a:pt x="363" y="1567"/>
                    </a:cubicBezTo>
                    <a:cubicBezTo>
                      <a:pt x="370" y="1575"/>
                      <a:pt x="378" y="1578"/>
                      <a:pt x="388" y="1578"/>
                    </a:cubicBezTo>
                    <a:cubicBezTo>
                      <a:pt x="396" y="1578"/>
                      <a:pt x="403" y="1578"/>
                      <a:pt x="410" y="1578"/>
                    </a:cubicBezTo>
                    <a:cubicBezTo>
                      <a:pt x="416" y="1578"/>
                      <a:pt x="421" y="1579"/>
                      <a:pt x="427" y="1579"/>
                    </a:cubicBezTo>
                    <a:cubicBezTo>
                      <a:pt x="438" y="1579"/>
                      <a:pt x="448" y="1578"/>
                      <a:pt x="458" y="1578"/>
                    </a:cubicBezTo>
                    <a:cubicBezTo>
                      <a:pt x="467" y="1577"/>
                      <a:pt x="475" y="1579"/>
                      <a:pt x="483" y="1578"/>
                    </a:cubicBezTo>
                    <a:cubicBezTo>
                      <a:pt x="491" y="1577"/>
                      <a:pt x="498" y="1576"/>
                      <a:pt x="505" y="1577"/>
                    </a:cubicBezTo>
                    <a:cubicBezTo>
                      <a:pt x="517" y="1578"/>
                      <a:pt x="528" y="1578"/>
                      <a:pt x="540" y="1577"/>
                    </a:cubicBezTo>
                    <a:cubicBezTo>
                      <a:pt x="548" y="1577"/>
                      <a:pt x="556" y="1578"/>
                      <a:pt x="564" y="1578"/>
                    </a:cubicBezTo>
                    <a:cubicBezTo>
                      <a:pt x="568" y="1578"/>
                      <a:pt x="572" y="1578"/>
                      <a:pt x="575" y="1576"/>
                    </a:cubicBezTo>
                    <a:cubicBezTo>
                      <a:pt x="579" y="1573"/>
                      <a:pt x="584" y="1570"/>
                      <a:pt x="588" y="1566"/>
                    </a:cubicBezTo>
                    <a:cubicBezTo>
                      <a:pt x="594" y="1561"/>
                      <a:pt x="599" y="1556"/>
                      <a:pt x="602" y="1549"/>
                    </a:cubicBezTo>
                    <a:cubicBezTo>
                      <a:pt x="607" y="1539"/>
                      <a:pt x="612" y="1530"/>
                      <a:pt x="616" y="1519"/>
                    </a:cubicBezTo>
                    <a:cubicBezTo>
                      <a:pt x="619" y="1509"/>
                      <a:pt x="622" y="1498"/>
                      <a:pt x="622" y="1487"/>
                    </a:cubicBezTo>
                    <a:cubicBezTo>
                      <a:pt x="622" y="1480"/>
                      <a:pt x="623" y="1472"/>
                      <a:pt x="623" y="1465"/>
                    </a:cubicBezTo>
                    <a:cubicBezTo>
                      <a:pt x="623" y="1455"/>
                      <a:pt x="624" y="1445"/>
                      <a:pt x="624" y="1436"/>
                    </a:cubicBezTo>
                    <a:cubicBezTo>
                      <a:pt x="625" y="1418"/>
                      <a:pt x="625" y="1400"/>
                      <a:pt x="626" y="1382"/>
                    </a:cubicBezTo>
                    <a:cubicBezTo>
                      <a:pt x="626" y="1373"/>
                      <a:pt x="627" y="1365"/>
                      <a:pt x="626" y="1357"/>
                    </a:cubicBezTo>
                    <a:cubicBezTo>
                      <a:pt x="626" y="1351"/>
                      <a:pt x="627" y="1345"/>
                      <a:pt x="628" y="1338"/>
                    </a:cubicBezTo>
                    <a:cubicBezTo>
                      <a:pt x="629" y="1323"/>
                      <a:pt x="630" y="1307"/>
                      <a:pt x="632" y="1291"/>
                    </a:cubicBezTo>
                    <a:cubicBezTo>
                      <a:pt x="632" y="1286"/>
                      <a:pt x="633" y="1282"/>
                      <a:pt x="634" y="1277"/>
                    </a:cubicBezTo>
                    <a:cubicBezTo>
                      <a:pt x="635" y="1265"/>
                      <a:pt x="635" y="1253"/>
                      <a:pt x="636" y="1241"/>
                    </a:cubicBezTo>
                    <a:cubicBezTo>
                      <a:pt x="637" y="1222"/>
                      <a:pt x="638" y="1202"/>
                      <a:pt x="640" y="1183"/>
                    </a:cubicBezTo>
                    <a:cubicBezTo>
                      <a:pt x="640" y="1175"/>
                      <a:pt x="641" y="1167"/>
                      <a:pt x="642" y="1159"/>
                    </a:cubicBezTo>
                    <a:cubicBezTo>
                      <a:pt x="643" y="1151"/>
                      <a:pt x="644" y="1143"/>
                      <a:pt x="645" y="1134"/>
                    </a:cubicBezTo>
                    <a:cubicBezTo>
                      <a:pt x="646" y="1124"/>
                      <a:pt x="646" y="1113"/>
                      <a:pt x="648" y="1103"/>
                    </a:cubicBezTo>
                    <a:cubicBezTo>
                      <a:pt x="649" y="1089"/>
                      <a:pt x="652" y="1076"/>
                      <a:pt x="653" y="1063"/>
                    </a:cubicBezTo>
                    <a:cubicBezTo>
                      <a:pt x="655" y="1055"/>
                      <a:pt x="655" y="1047"/>
                      <a:pt x="656" y="1039"/>
                    </a:cubicBezTo>
                    <a:cubicBezTo>
                      <a:pt x="657" y="1034"/>
                      <a:pt x="657" y="1029"/>
                      <a:pt x="657" y="1023"/>
                    </a:cubicBezTo>
                    <a:cubicBezTo>
                      <a:pt x="658" y="1020"/>
                      <a:pt x="657" y="1018"/>
                      <a:pt x="653" y="1018"/>
                    </a:cubicBezTo>
                    <a:cubicBezTo>
                      <a:pt x="651" y="1018"/>
                      <a:pt x="649" y="1017"/>
                      <a:pt x="646" y="1017"/>
                    </a:cubicBezTo>
                    <a:cubicBezTo>
                      <a:pt x="641" y="1016"/>
                      <a:pt x="637" y="1016"/>
                      <a:pt x="632" y="1016"/>
                    </a:cubicBezTo>
                    <a:cubicBezTo>
                      <a:pt x="618" y="1013"/>
                      <a:pt x="604" y="1011"/>
                      <a:pt x="590" y="1009"/>
                    </a:cubicBezTo>
                    <a:cubicBezTo>
                      <a:pt x="587" y="1009"/>
                      <a:pt x="584" y="1008"/>
                      <a:pt x="581" y="1007"/>
                    </a:cubicBezTo>
                    <a:cubicBezTo>
                      <a:pt x="574" y="1005"/>
                      <a:pt x="566" y="1002"/>
                      <a:pt x="557" y="999"/>
                    </a:cubicBezTo>
                    <a:close/>
                    <a:moveTo>
                      <a:pt x="812" y="200"/>
                    </a:moveTo>
                    <a:cubicBezTo>
                      <a:pt x="817" y="199"/>
                      <a:pt x="817" y="196"/>
                      <a:pt x="817" y="193"/>
                    </a:cubicBezTo>
                    <a:cubicBezTo>
                      <a:pt x="817" y="185"/>
                      <a:pt x="816" y="176"/>
                      <a:pt x="815" y="168"/>
                    </a:cubicBezTo>
                    <a:cubicBezTo>
                      <a:pt x="815" y="163"/>
                      <a:pt x="814" y="158"/>
                      <a:pt x="812" y="154"/>
                    </a:cubicBezTo>
                    <a:cubicBezTo>
                      <a:pt x="807" y="143"/>
                      <a:pt x="802" y="132"/>
                      <a:pt x="797" y="122"/>
                    </a:cubicBezTo>
                    <a:cubicBezTo>
                      <a:pt x="792" y="109"/>
                      <a:pt x="787" y="96"/>
                      <a:pt x="778" y="85"/>
                    </a:cubicBezTo>
                    <a:cubicBezTo>
                      <a:pt x="767" y="72"/>
                      <a:pt x="755" y="61"/>
                      <a:pt x="739" y="52"/>
                    </a:cubicBezTo>
                    <a:cubicBezTo>
                      <a:pt x="728" y="46"/>
                      <a:pt x="717" y="40"/>
                      <a:pt x="705" y="34"/>
                    </a:cubicBezTo>
                    <a:cubicBezTo>
                      <a:pt x="692" y="27"/>
                      <a:pt x="678" y="20"/>
                      <a:pt x="665" y="14"/>
                    </a:cubicBezTo>
                    <a:cubicBezTo>
                      <a:pt x="661" y="12"/>
                      <a:pt x="656" y="11"/>
                      <a:pt x="651" y="9"/>
                    </a:cubicBezTo>
                    <a:cubicBezTo>
                      <a:pt x="641" y="4"/>
                      <a:pt x="631" y="3"/>
                      <a:pt x="620" y="5"/>
                    </a:cubicBezTo>
                    <a:cubicBezTo>
                      <a:pt x="612" y="6"/>
                      <a:pt x="604" y="8"/>
                      <a:pt x="596" y="8"/>
                    </a:cubicBezTo>
                    <a:cubicBezTo>
                      <a:pt x="588" y="9"/>
                      <a:pt x="580" y="11"/>
                      <a:pt x="572" y="15"/>
                    </a:cubicBezTo>
                    <a:cubicBezTo>
                      <a:pt x="567" y="17"/>
                      <a:pt x="561" y="19"/>
                      <a:pt x="556" y="21"/>
                    </a:cubicBezTo>
                    <a:cubicBezTo>
                      <a:pt x="547" y="23"/>
                      <a:pt x="538" y="26"/>
                      <a:pt x="532" y="34"/>
                    </a:cubicBezTo>
                    <a:cubicBezTo>
                      <a:pt x="525" y="42"/>
                      <a:pt x="517" y="50"/>
                      <a:pt x="509" y="59"/>
                    </a:cubicBezTo>
                    <a:cubicBezTo>
                      <a:pt x="502" y="67"/>
                      <a:pt x="497" y="75"/>
                      <a:pt x="493" y="85"/>
                    </a:cubicBezTo>
                    <a:cubicBezTo>
                      <a:pt x="490" y="93"/>
                      <a:pt x="487" y="100"/>
                      <a:pt x="483" y="107"/>
                    </a:cubicBezTo>
                    <a:cubicBezTo>
                      <a:pt x="477" y="117"/>
                      <a:pt x="473" y="129"/>
                      <a:pt x="471" y="141"/>
                    </a:cubicBezTo>
                    <a:cubicBezTo>
                      <a:pt x="468" y="154"/>
                      <a:pt x="469" y="168"/>
                      <a:pt x="469" y="181"/>
                    </a:cubicBezTo>
                    <a:cubicBezTo>
                      <a:pt x="469" y="182"/>
                      <a:pt x="468" y="184"/>
                      <a:pt x="469" y="185"/>
                    </a:cubicBezTo>
                    <a:cubicBezTo>
                      <a:pt x="471" y="192"/>
                      <a:pt x="470" y="200"/>
                      <a:pt x="471" y="208"/>
                    </a:cubicBezTo>
                    <a:cubicBezTo>
                      <a:pt x="471" y="210"/>
                      <a:pt x="471" y="213"/>
                      <a:pt x="471" y="215"/>
                    </a:cubicBezTo>
                    <a:cubicBezTo>
                      <a:pt x="470" y="225"/>
                      <a:pt x="471" y="234"/>
                      <a:pt x="474" y="243"/>
                    </a:cubicBezTo>
                    <a:cubicBezTo>
                      <a:pt x="475" y="244"/>
                      <a:pt x="475" y="246"/>
                      <a:pt x="475" y="247"/>
                    </a:cubicBezTo>
                    <a:cubicBezTo>
                      <a:pt x="474" y="255"/>
                      <a:pt x="477" y="262"/>
                      <a:pt x="480" y="269"/>
                    </a:cubicBezTo>
                    <a:cubicBezTo>
                      <a:pt x="481" y="269"/>
                      <a:pt x="482" y="269"/>
                      <a:pt x="483" y="269"/>
                    </a:cubicBezTo>
                    <a:cubicBezTo>
                      <a:pt x="483" y="272"/>
                      <a:pt x="482" y="274"/>
                      <a:pt x="483" y="277"/>
                    </a:cubicBezTo>
                    <a:cubicBezTo>
                      <a:pt x="486" y="283"/>
                      <a:pt x="490" y="289"/>
                      <a:pt x="493" y="294"/>
                    </a:cubicBezTo>
                    <a:cubicBezTo>
                      <a:pt x="498" y="302"/>
                      <a:pt x="503" y="310"/>
                      <a:pt x="507" y="318"/>
                    </a:cubicBezTo>
                    <a:cubicBezTo>
                      <a:pt x="508" y="320"/>
                      <a:pt x="508" y="322"/>
                      <a:pt x="509" y="325"/>
                    </a:cubicBezTo>
                    <a:cubicBezTo>
                      <a:pt x="510" y="324"/>
                      <a:pt x="512" y="323"/>
                      <a:pt x="513" y="322"/>
                    </a:cubicBezTo>
                    <a:cubicBezTo>
                      <a:pt x="515" y="317"/>
                      <a:pt x="518" y="312"/>
                      <a:pt x="521" y="307"/>
                    </a:cubicBezTo>
                    <a:cubicBezTo>
                      <a:pt x="522" y="305"/>
                      <a:pt x="523" y="302"/>
                      <a:pt x="522" y="300"/>
                    </a:cubicBezTo>
                    <a:cubicBezTo>
                      <a:pt x="522" y="293"/>
                      <a:pt x="524" y="292"/>
                      <a:pt x="530" y="290"/>
                    </a:cubicBezTo>
                    <a:cubicBezTo>
                      <a:pt x="534" y="295"/>
                      <a:pt x="542" y="296"/>
                      <a:pt x="542" y="304"/>
                    </a:cubicBezTo>
                    <a:cubicBezTo>
                      <a:pt x="548" y="304"/>
                      <a:pt x="555" y="307"/>
                      <a:pt x="562" y="304"/>
                    </a:cubicBezTo>
                    <a:cubicBezTo>
                      <a:pt x="560" y="302"/>
                      <a:pt x="559" y="301"/>
                      <a:pt x="557" y="299"/>
                    </a:cubicBezTo>
                    <a:cubicBezTo>
                      <a:pt x="554" y="295"/>
                      <a:pt x="552" y="291"/>
                      <a:pt x="552" y="286"/>
                    </a:cubicBezTo>
                    <a:cubicBezTo>
                      <a:pt x="552" y="276"/>
                      <a:pt x="551" y="267"/>
                      <a:pt x="553" y="257"/>
                    </a:cubicBezTo>
                    <a:cubicBezTo>
                      <a:pt x="557" y="256"/>
                      <a:pt x="561" y="256"/>
                      <a:pt x="563" y="258"/>
                    </a:cubicBezTo>
                    <a:cubicBezTo>
                      <a:pt x="565" y="261"/>
                      <a:pt x="570" y="263"/>
                      <a:pt x="570" y="268"/>
                    </a:cubicBezTo>
                    <a:cubicBezTo>
                      <a:pt x="571" y="271"/>
                      <a:pt x="573" y="274"/>
                      <a:pt x="576" y="276"/>
                    </a:cubicBezTo>
                    <a:cubicBezTo>
                      <a:pt x="581" y="281"/>
                      <a:pt x="588" y="284"/>
                      <a:pt x="595" y="286"/>
                    </a:cubicBezTo>
                    <a:cubicBezTo>
                      <a:pt x="597" y="286"/>
                      <a:pt x="598" y="286"/>
                      <a:pt x="600" y="286"/>
                    </a:cubicBezTo>
                    <a:cubicBezTo>
                      <a:pt x="600" y="285"/>
                      <a:pt x="600" y="284"/>
                      <a:pt x="600" y="284"/>
                    </a:cubicBezTo>
                    <a:cubicBezTo>
                      <a:pt x="599" y="283"/>
                      <a:pt x="598" y="281"/>
                      <a:pt x="597" y="280"/>
                    </a:cubicBezTo>
                    <a:cubicBezTo>
                      <a:pt x="591" y="274"/>
                      <a:pt x="589" y="267"/>
                      <a:pt x="588" y="259"/>
                    </a:cubicBezTo>
                    <a:cubicBezTo>
                      <a:pt x="587" y="250"/>
                      <a:pt x="589" y="248"/>
                      <a:pt x="598" y="251"/>
                    </a:cubicBezTo>
                    <a:cubicBezTo>
                      <a:pt x="602" y="253"/>
                      <a:pt x="606" y="253"/>
                      <a:pt x="610" y="251"/>
                    </a:cubicBezTo>
                    <a:cubicBezTo>
                      <a:pt x="610" y="250"/>
                      <a:pt x="610" y="249"/>
                      <a:pt x="610" y="247"/>
                    </a:cubicBezTo>
                    <a:cubicBezTo>
                      <a:pt x="609" y="241"/>
                      <a:pt x="610" y="235"/>
                      <a:pt x="612" y="229"/>
                    </a:cubicBezTo>
                    <a:cubicBezTo>
                      <a:pt x="614" y="225"/>
                      <a:pt x="615" y="221"/>
                      <a:pt x="617" y="217"/>
                    </a:cubicBezTo>
                    <a:cubicBezTo>
                      <a:pt x="621" y="208"/>
                      <a:pt x="627" y="203"/>
                      <a:pt x="636" y="204"/>
                    </a:cubicBezTo>
                    <a:cubicBezTo>
                      <a:pt x="640" y="204"/>
                      <a:pt x="644" y="207"/>
                      <a:pt x="647" y="208"/>
                    </a:cubicBezTo>
                    <a:cubicBezTo>
                      <a:pt x="649" y="208"/>
                      <a:pt x="650" y="209"/>
                      <a:pt x="651" y="210"/>
                    </a:cubicBezTo>
                    <a:cubicBezTo>
                      <a:pt x="655" y="203"/>
                      <a:pt x="658" y="202"/>
                      <a:pt x="664" y="205"/>
                    </a:cubicBezTo>
                    <a:cubicBezTo>
                      <a:pt x="666" y="206"/>
                      <a:pt x="669" y="208"/>
                      <a:pt x="671" y="210"/>
                    </a:cubicBezTo>
                    <a:cubicBezTo>
                      <a:pt x="674" y="213"/>
                      <a:pt x="676" y="216"/>
                      <a:pt x="679" y="219"/>
                    </a:cubicBezTo>
                    <a:cubicBezTo>
                      <a:pt x="689" y="209"/>
                      <a:pt x="690" y="195"/>
                      <a:pt x="692" y="183"/>
                    </a:cubicBezTo>
                    <a:cubicBezTo>
                      <a:pt x="702" y="182"/>
                      <a:pt x="706" y="185"/>
                      <a:pt x="708" y="193"/>
                    </a:cubicBezTo>
                    <a:cubicBezTo>
                      <a:pt x="709" y="195"/>
                      <a:pt x="709" y="198"/>
                      <a:pt x="710" y="201"/>
                    </a:cubicBezTo>
                    <a:cubicBezTo>
                      <a:pt x="711" y="199"/>
                      <a:pt x="712" y="199"/>
                      <a:pt x="712" y="198"/>
                    </a:cubicBezTo>
                    <a:cubicBezTo>
                      <a:pt x="715" y="193"/>
                      <a:pt x="717" y="189"/>
                      <a:pt x="719" y="184"/>
                    </a:cubicBezTo>
                    <a:cubicBezTo>
                      <a:pt x="721" y="178"/>
                      <a:pt x="723" y="172"/>
                      <a:pt x="724" y="166"/>
                    </a:cubicBezTo>
                    <a:cubicBezTo>
                      <a:pt x="725" y="163"/>
                      <a:pt x="727" y="162"/>
                      <a:pt x="730" y="162"/>
                    </a:cubicBezTo>
                    <a:cubicBezTo>
                      <a:pt x="735" y="163"/>
                      <a:pt x="738" y="165"/>
                      <a:pt x="740" y="170"/>
                    </a:cubicBezTo>
                    <a:cubicBezTo>
                      <a:pt x="742" y="177"/>
                      <a:pt x="744" y="184"/>
                      <a:pt x="745" y="191"/>
                    </a:cubicBezTo>
                    <a:cubicBezTo>
                      <a:pt x="746" y="191"/>
                      <a:pt x="747" y="191"/>
                      <a:pt x="747" y="190"/>
                    </a:cubicBezTo>
                    <a:cubicBezTo>
                      <a:pt x="750" y="185"/>
                      <a:pt x="753" y="180"/>
                      <a:pt x="754" y="174"/>
                    </a:cubicBezTo>
                    <a:cubicBezTo>
                      <a:pt x="754" y="170"/>
                      <a:pt x="756" y="166"/>
                      <a:pt x="757" y="161"/>
                    </a:cubicBezTo>
                    <a:cubicBezTo>
                      <a:pt x="758" y="159"/>
                      <a:pt x="759" y="159"/>
                      <a:pt x="761" y="159"/>
                    </a:cubicBezTo>
                    <a:cubicBezTo>
                      <a:pt x="766" y="158"/>
                      <a:pt x="768" y="160"/>
                      <a:pt x="770" y="164"/>
                    </a:cubicBezTo>
                    <a:cubicBezTo>
                      <a:pt x="772" y="170"/>
                      <a:pt x="774" y="176"/>
                      <a:pt x="776" y="182"/>
                    </a:cubicBezTo>
                    <a:cubicBezTo>
                      <a:pt x="777" y="187"/>
                      <a:pt x="778" y="192"/>
                      <a:pt x="780" y="198"/>
                    </a:cubicBezTo>
                    <a:cubicBezTo>
                      <a:pt x="791" y="189"/>
                      <a:pt x="791" y="176"/>
                      <a:pt x="794" y="165"/>
                    </a:cubicBezTo>
                    <a:cubicBezTo>
                      <a:pt x="802" y="163"/>
                      <a:pt x="805" y="165"/>
                      <a:pt x="806" y="172"/>
                    </a:cubicBezTo>
                    <a:cubicBezTo>
                      <a:pt x="808" y="178"/>
                      <a:pt x="809" y="184"/>
                      <a:pt x="810" y="191"/>
                    </a:cubicBezTo>
                    <a:cubicBezTo>
                      <a:pt x="811" y="194"/>
                      <a:pt x="811" y="197"/>
                      <a:pt x="812" y="200"/>
                    </a:cubicBezTo>
                    <a:close/>
                    <a:moveTo>
                      <a:pt x="730" y="328"/>
                    </a:moveTo>
                    <a:cubicBezTo>
                      <a:pt x="730" y="327"/>
                      <a:pt x="730" y="327"/>
                      <a:pt x="730" y="327"/>
                    </a:cubicBezTo>
                    <a:cubicBezTo>
                      <a:pt x="731" y="326"/>
                      <a:pt x="732" y="326"/>
                      <a:pt x="733" y="326"/>
                    </a:cubicBezTo>
                    <a:cubicBezTo>
                      <a:pt x="739" y="326"/>
                      <a:pt x="743" y="328"/>
                      <a:pt x="748" y="330"/>
                    </a:cubicBezTo>
                    <a:cubicBezTo>
                      <a:pt x="755" y="332"/>
                      <a:pt x="759" y="330"/>
                      <a:pt x="762" y="324"/>
                    </a:cubicBezTo>
                    <a:cubicBezTo>
                      <a:pt x="762" y="322"/>
                      <a:pt x="763" y="321"/>
                      <a:pt x="763" y="319"/>
                    </a:cubicBezTo>
                    <a:cubicBezTo>
                      <a:pt x="765" y="313"/>
                      <a:pt x="770" y="310"/>
                      <a:pt x="776" y="310"/>
                    </a:cubicBezTo>
                    <a:cubicBezTo>
                      <a:pt x="781" y="310"/>
                      <a:pt x="785" y="308"/>
                      <a:pt x="790" y="307"/>
                    </a:cubicBezTo>
                    <a:cubicBezTo>
                      <a:pt x="793" y="306"/>
                      <a:pt x="794" y="304"/>
                      <a:pt x="795" y="301"/>
                    </a:cubicBezTo>
                    <a:cubicBezTo>
                      <a:pt x="797" y="295"/>
                      <a:pt x="796" y="290"/>
                      <a:pt x="795" y="285"/>
                    </a:cubicBezTo>
                    <a:cubicBezTo>
                      <a:pt x="794" y="283"/>
                      <a:pt x="794" y="280"/>
                      <a:pt x="793" y="278"/>
                    </a:cubicBezTo>
                    <a:cubicBezTo>
                      <a:pt x="792" y="270"/>
                      <a:pt x="790" y="262"/>
                      <a:pt x="789" y="254"/>
                    </a:cubicBezTo>
                    <a:cubicBezTo>
                      <a:pt x="787" y="247"/>
                      <a:pt x="786" y="240"/>
                      <a:pt x="787" y="232"/>
                    </a:cubicBezTo>
                    <a:cubicBezTo>
                      <a:pt x="789" y="223"/>
                      <a:pt x="792" y="214"/>
                      <a:pt x="795" y="203"/>
                    </a:cubicBezTo>
                    <a:cubicBezTo>
                      <a:pt x="795" y="202"/>
                      <a:pt x="794" y="201"/>
                      <a:pt x="792" y="198"/>
                    </a:cubicBezTo>
                    <a:cubicBezTo>
                      <a:pt x="791" y="199"/>
                      <a:pt x="791" y="200"/>
                      <a:pt x="790" y="201"/>
                    </a:cubicBezTo>
                    <a:cubicBezTo>
                      <a:pt x="786" y="206"/>
                      <a:pt x="782" y="207"/>
                      <a:pt x="777" y="204"/>
                    </a:cubicBezTo>
                    <a:cubicBezTo>
                      <a:pt x="773" y="202"/>
                      <a:pt x="770" y="199"/>
                      <a:pt x="769" y="194"/>
                    </a:cubicBezTo>
                    <a:cubicBezTo>
                      <a:pt x="769" y="188"/>
                      <a:pt x="767" y="181"/>
                      <a:pt x="764" y="174"/>
                    </a:cubicBezTo>
                    <a:cubicBezTo>
                      <a:pt x="763" y="177"/>
                      <a:pt x="762" y="179"/>
                      <a:pt x="762" y="180"/>
                    </a:cubicBezTo>
                    <a:cubicBezTo>
                      <a:pt x="760" y="188"/>
                      <a:pt x="756" y="194"/>
                      <a:pt x="751" y="199"/>
                    </a:cubicBezTo>
                    <a:cubicBezTo>
                      <a:pt x="747" y="203"/>
                      <a:pt x="743" y="201"/>
                      <a:pt x="740" y="200"/>
                    </a:cubicBezTo>
                    <a:cubicBezTo>
                      <a:pt x="736" y="199"/>
                      <a:pt x="735" y="196"/>
                      <a:pt x="734" y="192"/>
                    </a:cubicBezTo>
                    <a:cubicBezTo>
                      <a:pt x="734" y="190"/>
                      <a:pt x="734" y="188"/>
                      <a:pt x="734" y="186"/>
                    </a:cubicBezTo>
                    <a:cubicBezTo>
                      <a:pt x="734" y="184"/>
                      <a:pt x="733" y="182"/>
                      <a:pt x="732" y="180"/>
                    </a:cubicBezTo>
                    <a:cubicBezTo>
                      <a:pt x="731" y="183"/>
                      <a:pt x="729" y="186"/>
                      <a:pt x="728" y="189"/>
                    </a:cubicBezTo>
                    <a:cubicBezTo>
                      <a:pt x="726" y="196"/>
                      <a:pt x="721" y="201"/>
                      <a:pt x="717" y="207"/>
                    </a:cubicBezTo>
                    <a:cubicBezTo>
                      <a:pt x="713" y="212"/>
                      <a:pt x="708" y="212"/>
                      <a:pt x="704" y="207"/>
                    </a:cubicBezTo>
                    <a:cubicBezTo>
                      <a:pt x="703" y="206"/>
                      <a:pt x="702" y="204"/>
                      <a:pt x="700" y="202"/>
                    </a:cubicBezTo>
                    <a:cubicBezTo>
                      <a:pt x="698" y="205"/>
                      <a:pt x="697" y="207"/>
                      <a:pt x="696" y="209"/>
                    </a:cubicBezTo>
                    <a:cubicBezTo>
                      <a:pt x="694" y="215"/>
                      <a:pt x="690" y="220"/>
                      <a:pt x="685" y="225"/>
                    </a:cubicBezTo>
                    <a:cubicBezTo>
                      <a:pt x="682" y="228"/>
                      <a:pt x="678" y="229"/>
                      <a:pt x="675" y="226"/>
                    </a:cubicBezTo>
                    <a:cubicBezTo>
                      <a:pt x="673" y="224"/>
                      <a:pt x="671" y="222"/>
                      <a:pt x="670" y="220"/>
                    </a:cubicBezTo>
                    <a:cubicBezTo>
                      <a:pt x="667" y="217"/>
                      <a:pt x="665" y="214"/>
                      <a:pt x="662" y="211"/>
                    </a:cubicBezTo>
                    <a:cubicBezTo>
                      <a:pt x="659" y="215"/>
                      <a:pt x="657" y="218"/>
                      <a:pt x="654" y="221"/>
                    </a:cubicBezTo>
                    <a:cubicBezTo>
                      <a:pt x="651" y="218"/>
                      <a:pt x="648" y="216"/>
                      <a:pt x="646" y="214"/>
                    </a:cubicBezTo>
                    <a:cubicBezTo>
                      <a:pt x="641" y="208"/>
                      <a:pt x="635" y="207"/>
                      <a:pt x="629" y="212"/>
                    </a:cubicBezTo>
                    <a:cubicBezTo>
                      <a:pt x="622" y="219"/>
                      <a:pt x="620" y="228"/>
                      <a:pt x="617" y="237"/>
                    </a:cubicBezTo>
                    <a:cubicBezTo>
                      <a:pt x="616" y="241"/>
                      <a:pt x="616" y="245"/>
                      <a:pt x="615" y="248"/>
                    </a:cubicBezTo>
                    <a:cubicBezTo>
                      <a:pt x="618" y="250"/>
                      <a:pt x="619" y="252"/>
                      <a:pt x="621" y="253"/>
                    </a:cubicBezTo>
                    <a:cubicBezTo>
                      <a:pt x="620" y="255"/>
                      <a:pt x="619" y="257"/>
                      <a:pt x="619" y="259"/>
                    </a:cubicBezTo>
                    <a:cubicBezTo>
                      <a:pt x="622" y="261"/>
                      <a:pt x="626" y="263"/>
                      <a:pt x="629" y="265"/>
                    </a:cubicBezTo>
                    <a:cubicBezTo>
                      <a:pt x="629" y="265"/>
                      <a:pt x="629" y="266"/>
                      <a:pt x="629" y="266"/>
                    </a:cubicBezTo>
                    <a:cubicBezTo>
                      <a:pt x="628" y="266"/>
                      <a:pt x="628" y="266"/>
                      <a:pt x="627" y="266"/>
                    </a:cubicBezTo>
                    <a:cubicBezTo>
                      <a:pt x="622" y="267"/>
                      <a:pt x="618" y="264"/>
                      <a:pt x="614" y="261"/>
                    </a:cubicBezTo>
                    <a:cubicBezTo>
                      <a:pt x="613" y="260"/>
                      <a:pt x="612" y="259"/>
                      <a:pt x="610" y="258"/>
                    </a:cubicBezTo>
                    <a:cubicBezTo>
                      <a:pt x="607" y="258"/>
                      <a:pt x="603" y="258"/>
                      <a:pt x="599" y="258"/>
                    </a:cubicBezTo>
                    <a:cubicBezTo>
                      <a:pt x="599" y="266"/>
                      <a:pt x="600" y="274"/>
                      <a:pt x="607" y="280"/>
                    </a:cubicBezTo>
                    <a:cubicBezTo>
                      <a:pt x="609" y="281"/>
                      <a:pt x="610" y="283"/>
                      <a:pt x="612" y="285"/>
                    </a:cubicBezTo>
                    <a:cubicBezTo>
                      <a:pt x="612" y="286"/>
                      <a:pt x="612" y="288"/>
                      <a:pt x="611" y="289"/>
                    </a:cubicBezTo>
                    <a:cubicBezTo>
                      <a:pt x="608" y="290"/>
                      <a:pt x="605" y="293"/>
                      <a:pt x="601" y="292"/>
                    </a:cubicBezTo>
                    <a:cubicBezTo>
                      <a:pt x="590" y="290"/>
                      <a:pt x="580" y="287"/>
                      <a:pt x="571" y="280"/>
                    </a:cubicBezTo>
                    <a:cubicBezTo>
                      <a:pt x="569" y="279"/>
                      <a:pt x="567" y="276"/>
                      <a:pt x="565" y="274"/>
                    </a:cubicBezTo>
                    <a:cubicBezTo>
                      <a:pt x="564" y="273"/>
                      <a:pt x="563" y="273"/>
                      <a:pt x="562" y="271"/>
                    </a:cubicBezTo>
                    <a:cubicBezTo>
                      <a:pt x="561" y="280"/>
                      <a:pt x="562" y="288"/>
                      <a:pt x="566" y="294"/>
                    </a:cubicBezTo>
                    <a:cubicBezTo>
                      <a:pt x="569" y="299"/>
                      <a:pt x="573" y="302"/>
                      <a:pt x="576" y="306"/>
                    </a:cubicBezTo>
                    <a:cubicBezTo>
                      <a:pt x="577" y="307"/>
                      <a:pt x="577" y="308"/>
                      <a:pt x="577" y="309"/>
                    </a:cubicBezTo>
                    <a:cubicBezTo>
                      <a:pt x="577" y="310"/>
                      <a:pt x="576" y="311"/>
                      <a:pt x="575" y="311"/>
                    </a:cubicBezTo>
                    <a:cubicBezTo>
                      <a:pt x="564" y="312"/>
                      <a:pt x="552" y="312"/>
                      <a:pt x="541" y="310"/>
                    </a:cubicBezTo>
                    <a:cubicBezTo>
                      <a:pt x="538" y="310"/>
                      <a:pt x="534" y="309"/>
                      <a:pt x="531" y="308"/>
                    </a:cubicBezTo>
                    <a:cubicBezTo>
                      <a:pt x="529" y="311"/>
                      <a:pt x="528" y="313"/>
                      <a:pt x="527" y="316"/>
                    </a:cubicBezTo>
                    <a:cubicBezTo>
                      <a:pt x="524" y="322"/>
                      <a:pt x="520" y="328"/>
                      <a:pt x="521" y="335"/>
                    </a:cubicBezTo>
                    <a:cubicBezTo>
                      <a:pt x="521" y="339"/>
                      <a:pt x="520" y="343"/>
                      <a:pt x="519" y="347"/>
                    </a:cubicBezTo>
                    <a:cubicBezTo>
                      <a:pt x="518" y="355"/>
                      <a:pt x="516" y="362"/>
                      <a:pt x="512" y="369"/>
                    </a:cubicBezTo>
                    <a:cubicBezTo>
                      <a:pt x="510" y="371"/>
                      <a:pt x="511" y="373"/>
                      <a:pt x="514" y="375"/>
                    </a:cubicBezTo>
                    <a:cubicBezTo>
                      <a:pt x="518" y="377"/>
                      <a:pt x="521" y="380"/>
                      <a:pt x="525" y="382"/>
                    </a:cubicBezTo>
                    <a:cubicBezTo>
                      <a:pt x="529" y="384"/>
                      <a:pt x="533" y="386"/>
                      <a:pt x="538" y="387"/>
                    </a:cubicBezTo>
                    <a:cubicBezTo>
                      <a:pt x="551" y="389"/>
                      <a:pt x="564" y="391"/>
                      <a:pt x="577" y="393"/>
                    </a:cubicBezTo>
                    <a:cubicBezTo>
                      <a:pt x="585" y="395"/>
                      <a:pt x="593" y="397"/>
                      <a:pt x="600" y="399"/>
                    </a:cubicBezTo>
                    <a:cubicBezTo>
                      <a:pt x="609" y="401"/>
                      <a:pt x="618" y="403"/>
                      <a:pt x="627" y="405"/>
                    </a:cubicBezTo>
                    <a:cubicBezTo>
                      <a:pt x="629" y="391"/>
                      <a:pt x="635" y="379"/>
                      <a:pt x="642" y="367"/>
                    </a:cubicBezTo>
                    <a:cubicBezTo>
                      <a:pt x="643" y="367"/>
                      <a:pt x="644" y="367"/>
                      <a:pt x="646" y="367"/>
                    </a:cubicBezTo>
                    <a:cubicBezTo>
                      <a:pt x="653" y="370"/>
                      <a:pt x="661" y="374"/>
                      <a:pt x="669" y="377"/>
                    </a:cubicBezTo>
                    <a:cubicBezTo>
                      <a:pt x="673" y="379"/>
                      <a:pt x="678" y="381"/>
                      <a:pt x="682" y="382"/>
                    </a:cubicBezTo>
                    <a:cubicBezTo>
                      <a:pt x="688" y="384"/>
                      <a:pt x="695" y="385"/>
                      <a:pt x="701" y="386"/>
                    </a:cubicBezTo>
                    <a:cubicBezTo>
                      <a:pt x="705" y="386"/>
                      <a:pt x="710" y="385"/>
                      <a:pt x="713" y="382"/>
                    </a:cubicBezTo>
                    <a:cubicBezTo>
                      <a:pt x="721" y="375"/>
                      <a:pt x="729" y="367"/>
                      <a:pt x="733" y="357"/>
                    </a:cubicBezTo>
                    <a:cubicBezTo>
                      <a:pt x="734" y="352"/>
                      <a:pt x="737" y="348"/>
                      <a:pt x="743" y="346"/>
                    </a:cubicBezTo>
                    <a:cubicBezTo>
                      <a:pt x="745" y="345"/>
                      <a:pt x="748" y="344"/>
                      <a:pt x="747" y="341"/>
                    </a:cubicBezTo>
                    <a:cubicBezTo>
                      <a:pt x="747" y="338"/>
                      <a:pt x="746" y="335"/>
                      <a:pt x="743" y="334"/>
                    </a:cubicBezTo>
                    <a:cubicBezTo>
                      <a:pt x="740" y="332"/>
                      <a:pt x="737" y="329"/>
                      <a:pt x="733" y="329"/>
                    </a:cubicBezTo>
                    <a:cubicBezTo>
                      <a:pt x="732" y="329"/>
                      <a:pt x="731" y="328"/>
                      <a:pt x="730" y="328"/>
                    </a:cubicBezTo>
                    <a:close/>
                    <a:moveTo>
                      <a:pt x="54" y="1408"/>
                    </a:moveTo>
                    <a:cubicBezTo>
                      <a:pt x="52" y="1409"/>
                      <a:pt x="52" y="1409"/>
                      <a:pt x="51" y="1409"/>
                    </a:cubicBezTo>
                    <a:cubicBezTo>
                      <a:pt x="41" y="1420"/>
                      <a:pt x="31" y="1431"/>
                      <a:pt x="21" y="1442"/>
                    </a:cubicBezTo>
                    <a:cubicBezTo>
                      <a:pt x="20" y="1442"/>
                      <a:pt x="20" y="1443"/>
                      <a:pt x="20" y="1443"/>
                    </a:cubicBezTo>
                    <a:cubicBezTo>
                      <a:pt x="21" y="1446"/>
                      <a:pt x="19" y="1447"/>
                      <a:pt x="17" y="1448"/>
                    </a:cubicBezTo>
                    <a:cubicBezTo>
                      <a:pt x="13" y="1453"/>
                      <a:pt x="11" y="1459"/>
                      <a:pt x="11" y="1465"/>
                    </a:cubicBezTo>
                    <a:cubicBezTo>
                      <a:pt x="11" y="1476"/>
                      <a:pt x="14" y="1487"/>
                      <a:pt x="19" y="1497"/>
                    </a:cubicBezTo>
                    <a:cubicBezTo>
                      <a:pt x="26" y="1511"/>
                      <a:pt x="34" y="1525"/>
                      <a:pt x="42" y="1539"/>
                    </a:cubicBezTo>
                    <a:cubicBezTo>
                      <a:pt x="47" y="1548"/>
                      <a:pt x="53" y="1557"/>
                      <a:pt x="58" y="1565"/>
                    </a:cubicBezTo>
                    <a:cubicBezTo>
                      <a:pt x="67" y="1579"/>
                      <a:pt x="76" y="1592"/>
                      <a:pt x="86" y="1605"/>
                    </a:cubicBezTo>
                    <a:cubicBezTo>
                      <a:pt x="92" y="1613"/>
                      <a:pt x="98" y="1622"/>
                      <a:pt x="104" y="1630"/>
                    </a:cubicBezTo>
                    <a:cubicBezTo>
                      <a:pt x="109" y="1637"/>
                      <a:pt x="115" y="1644"/>
                      <a:pt x="120" y="1651"/>
                    </a:cubicBezTo>
                    <a:cubicBezTo>
                      <a:pt x="121" y="1652"/>
                      <a:pt x="122" y="1653"/>
                      <a:pt x="123" y="1654"/>
                    </a:cubicBezTo>
                    <a:cubicBezTo>
                      <a:pt x="134" y="1665"/>
                      <a:pt x="146" y="1674"/>
                      <a:pt x="158" y="1682"/>
                    </a:cubicBezTo>
                    <a:cubicBezTo>
                      <a:pt x="171" y="1690"/>
                      <a:pt x="186" y="1694"/>
                      <a:pt x="201" y="1691"/>
                    </a:cubicBezTo>
                    <a:cubicBezTo>
                      <a:pt x="208" y="1690"/>
                      <a:pt x="215" y="1688"/>
                      <a:pt x="222" y="1685"/>
                    </a:cubicBezTo>
                    <a:cubicBezTo>
                      <a:pt x="239" y="1678"/>
                      <a:pt x="249" y="1665"/>
                      <a:pt x="251" y="1646"/>
                    </a:cubicBezTo>
                    <a:cubicBezTo>
                      <a:pt x="252" y="1638"/>
                      <a:pt x="252" y="1631"/>
                      <a:pt x="250" y="1623"/>
                    </a:cubicBezTo>
                    <a:cubicBezTo>
                      <a:pt x="249" y="1615"/>
                      <a:pt x="248" y="1606"/>
                      <a:pt x="245" y="1598"/>
                    </a:cubicBezTo>
                    <a:cubicBezTo>
                      <a:pt x="244" y="1594"/>
                      <a:pt x="243" y="1591"/>
                      <a:pt x="241" y="1587"/>
                    </a:cubicBezTo>
                    <a:cubicBezTo>
                      <a:pt x="239" y="1580"/>
                      <a:pt x="237" y="1572"/>
                      <a:pt x="232" y="1565"/>
                    </a:cubicBezTo>
                    <a:cubicBezTo>
                      <a:pt x="227" y="1558"/>
                      <a:pt x="223" y="1550"/>
                      <a:pt x="221" y="1541"/>
                    </a:cubicBezTo>
                    <a:cubicBezTo>
                      <a:pt x="220" y="1537"/>
                      <a:pt x="217" y="1535"/>
                      <a:pt x="213" y="1533"/>
                    </a:cubicBezTo>
                    <a:cubicBezTo>
                      <a:pt x="205" y="1531"/>
                      <a:pt x="198" y="1528"/>
                      <a:pt x="190" y="1527"/>
                    </a:cubicBezTo>
                    <a:cubicBezTo>
                      <a:pt x="180" y="1525"/>
                      <a:pt x="170" y="1520"/>
                      <a:pt x="161" y="1515"/>
                    </a:cubicBezTo>
                    <a:cubicBezTo>
                      <a:pt x="157" y="1512"/>
                      <a:pt x="153" y="1509"/>
                      <a:pt x="149" y="1508"/>
                    </a:cubicBezTo>
                    <a:cubicBezTo>
                      <a:pt x="141" y="1505"/>
                      <a:pt x="135" y="1501"/>
                      <a:pt x="128" y="1496"/>
                    </a:cubicBezTo>
                    <a:cubicBezTo>
                      <a:pt x="120" y="1489"/>
                      <a:pt x="111" y="1482"/>
                      <a:pt x="103" y="1474"/>
                    </a:cubicBezTo>
                    <a:cubicBezTo>
                      <a:pt x="95" y="1467"/>
                      <a:pt x="86" y="1459"/>
                      <a:pt x="79" y="1449"/>
                    </a:cubicBezTo>
                    <a:cubicBezTo>
                      <a:pt x="76" y="1444"/>
                      <a:pt x="72" y="1438"/>
                      <a:pt x="68" y="1432"/>
                    </a:cubicBezTo>
                    <a:cubicBezTo>
                      <a:pt x="65" y="1427"/>
                      <a:pt x="62" y="1422"/>
                      <a:pt x="59" y="1417"/>
                    </a:cubicBezTo>
                    <a:cubicBezTo>
                      <a:pt x="57" y="1414"/>
                      <a:pt x="55" y="1411"/>
                      <a:pt x="54" y="1408"/>
                    </a:cubicBezTo>
                    <a:close/>
                    <a:moveTo>
                      <a:pt x="400" y="1588"/>
                    </a:moveTo>
                    <a:cubicBezTo>
                      <a:pt x="399" y="1594"/>
                      <a:pt x="398" y="1600"/>
                      <a:pt x="397" y="1607"/>
                    </a:cubicBezTo>
                    <a:cubicBezTo>
                      <a:pt x="396" y="1614"/>
                      <a:pt x="394" y="1622"/>
                      <a:pt x="394" y="1629"/>
                    </a:cubicBezTo>
                    <a:cubicBezTo>
                      <a:pt x="394" y="1643"/>
                      <a:pt x="395" y="1657"/>
                      <a:pt x="396" y="1670"/>
                    </a:cubicBezTo>
                    <a:cubicBezTo>
                      <a:pt x="396" y="1673"/>
                      <a:pt x="397" y="1676"/>
                      <a:pt x="398" y="1678"/>
                    </a:cubicBezTo>
                    <a:cubicBezTo>
                      <a:pt x="403" y="1682"/>
                      <a:pt x="408" y="1687"/>
                      <a:pt x="415" y="1687"/>
                    </a:cubicBezTo>
                    <a:cubicBezTo>
                      <a:pt x="420" y="1687"/>
                      <a:pt x="425" y="1687"/>
                      <a:pt x="430" y="1688"/>
                    </a:cubicBezTo>
                    <a:cubicBezTo>
                      <a:pt x="435" y="1688"/>
                      <a:pt x="440" y="1688"/>
                      <a:pt x="446" y="1688"/>
                    </a:cubicBezTo>
                    <a:cubicBezTo>
                      <a:pt x="455" y="1687"/>
                      <a:pt x="465" y="1685"/>
                      <a:pt x="475" y="1685"/>
                    </a:cubicBezTo>
                    <a:cubicBezTo>
                      <a:pt x="484" y="1684"/>
                      <a:pt x="494" y="1684"/>
                      <a:pt x="504" y="1683"/>
                    </a:cubicBezTo>
                    <a:cubicBezTo>
                      <a:pt x="516" y="1683"/>
                      <a:pt x="528" y="1681"/>
                      <a:pt x="540" y="1684"/>
                    </a:cubicBezTo>
                    <a:cubicBezTo>
                      <a:pt x="543" y="1685"/>
                      <a:pt x="546" y="1686"/>
                      <a:pt x="550" y="1687"/>
                    </a:cubicBezTo>
                    <a:cubicBezTo>
                      <a:pt x="563" y="1689"/>
                      <a:pt x="576" y="1691"/>
                      <a:pt x="590" y="1694"/>
                    </a:cubicBezTo>
                    <a:cubicBezTo>
                      <a:pt x="613" y="1698"/>
                      <a:pt x="636" y="1700"/>
                      <a:pt x="659" y="1698"/>
                    </a:cubicBezTo>
                    <a:cubicBezTo>
                      <a:pt x="666" y="1697"/>
                      <a:pt x="673" y="1696"/>
                      <a:pt x="679" y="1696"/>
                    </a:cubicBezTo>
                    <a:cubicBezTo>
                      <a:pt x="682" y="1696"/>
                      <a:pt x="684" y="1695"/>
                      <a:pt x="684" y="1691"/>
                    </a:cubicBezTo>
                    <a:cubicBezTo>
                      <a:pt x="684" y="1686"/>
                      <a:pt x="684" y="1680"/>
                      <a:pt x="683" y="1675"/>
                    </a:cubicBezTo>
                    <a:cubicBezTo>
                      <a:pt x="679" y="1662"/>
                      <a:pt x="677" y="1649"/>
                      <a:pt x="669" y="1638"/>
                    </a:cubicBezTo>
                    <a:cubicBezTo>
                      <a:pt x="664" y="1631"/>
                      <a:pt x="658" y="1624"/>
                      <a:pt x="649" y="1620"/>
                    </a:cubicBezTo>
                    <a:cubicBezTo>
                      <a:pt x="642" y="1616"/>
                      <a:pt x="635" y="1613"/>
                      <a:pt x="628" y="1610"/>
                    </a:cubicBezTo>
                    <a:cubicBezTo>
                      <a:pt x="624" y="1608"/>
                      <a:pt x="621" y="1607"/>
                      <a:pt x="617" y="1606"/>
                    </a:cubicBezTo>
                    <a:cubicBezTo>
                      <a:pt x="605" y="1602"/>
                      <a:pt x="592" y="1598"/>
                      <a:pt x="582" y="1590"/>
                    </a:cubicBezTo>
                    <a:cubicBezTo>
                      <a:pt x="579" y="1588"/>
                      <a:pt x="576" y="1588"/>
                      <a:pt x="572" y="1588"/>
                    </a:cubicBezTo>
                    <a:cubicBezTo>
                      <a:pt x="565" y="1588"/>
                      <a:pt x="558" y="1588"/>
                      <a:pt x="551" y="1587"/>
                    </a:cubicBezTo>
                    <a:cubicBezTo>
                      <a:pt x="547" y="1587"/>
                      <a:pt x="543" y="1587"/>
                      <a:pt x="539" y="1587"/>
                    </a:cubicBezTo>
                    <a:cubicBezTo>
                      <a:pt x="531" y="1587"/>
                      <a:pt x="523" y="1588"/>
                      <a:pt x="515" y="1587"/>
                    </a:cubicBezTo>
                    <a:cubicBezTo>
                      <a:pt x="498" y="1585"/>
                      <a:pt x="481" y="1587"/>
                      <a:pt x="465" y="1587"/>
                    </a:cubicBezTo>
                    <a:cubicBezTo>
                      <a:pt x="449" y="1588"/>
                      <a:pt x="434" y="1588"/>
                      <a:pt x="419" y="1588"/>
                    </a:cubicBezTo>
                    <a:cubicBezTo>
                      <a:pt x="413" y="1588"/>
                      <a:pt x="407" y="1588"/>
                      <a:pt x="400" y="1588"/>
                    </a:cubicBezTo>
                    <a:close/>
                    <a:moveTo>
                      <a:pt x="618" y="1004"/>
                    </a:moveTo>
                    <a:cubicBezTo>
                      <a:pt x="619" y="1004"/>
                      <a:pt x="620" y="1005"/>
                      <a:pt x="622" y="1005"/>
                    </a:cubicBezTo>
                    <a:cubicBezTo>
                      <a:pt x="630" y="1006"/>
                      <a:pt x="637" y="1007"/>
                      <a:pt x="645" y="1007"/>
                    </a:cubicBezTo>
                    <a:cubicBezTo>
                      <a:pt x="648" y="1007"/>
                      <a:pt x="651" y="1008"/>
                      <a:pt x="654" y="1008"/>
                    </a:cubicBezTo>
                    <a:cubicBezTo>
                      <a:pt x="661" y="1008"/>
                      <a:pt x="669" y="1009"/>
                      <a:pt x="676" y="1009"/>
                    </a:cubicBezTo>
                    <a:cubicBezTo>
                      <a:pt x="680" y="1010"/>
                      <a:pt x="680" y="1009"/>
                      <a:pt x="681" y="1005"/>
                    </a:cubicBezTo>
                    <a:cubicBezTo>
                      <a:pt x="682" y="1001"/>
                      <a:pt x="683" y="998"/>
                      <a:pt x="684" y="994"/>
                    </a:cubicBezTo>
                    <a:cubicBezTo>
                      <a:pt x="685" y="988"/>
                      <a:pt x="687" y="983"/>
                      <a:pt x="688" y="977"/>
                    </a:cubicBezTo>
                    <a:cubicBezTo>
                      <a:pt x="690" y="970"/>
                      <a:pt x="691" y="963"/>
                      <a:pt x="692" y="957"/>
                    </a:cubicBezTo>
                    <a:cubicBezTo>
                      <a:pt x="693" y="948"/>
                      <a:pt x="695" y="939"/>
                      <a:pt x="697" y="931"/>
                    </a:cubicBezTo>
                    <a:cubicBezTo>
                      <a:pt x="698" y="920"/>
                      <a:pt x="699" y="908"/>
                      <a:pt x="700" y="897"/>
                    </a:cubicBezTo>
                    <a:cubicBezTo>
                      <a:pt x="700" y="893"/>
                      <a:pt x="700" y="889"/>
                      <a:pt x="701" y="886"/>
                    </a:cubicBezTo>
                    <a:cubicBezTo>
                      <a:pt x="701" y="878"/>
                      <a:pt x="701" y="870"/>
                      <a:pt x="702" y="861"/>
                    </a:cubicBezTo>
                    <a:cubicBezTo>
                      <a:pt x="702" y="852"/>
                      <a:pt x="703" y="843"/>
                      <a:pt x="704" y="834"/>
                    </a:cubicBezTo>
                    <a:cubicBezTo>
                      <a:pt x="705" y="821"/>
                      <a:pt x="705" y="808"/>
                      <a:pt x="706" y="796"/>
                    </a:cubicBezTo>
                    <a:cubicBezTo>
                      <a:pt x="706" y="784"/>
                      <a:pt x="707" y="772"/>
                      <a:pt x="708" y="760"/>
                    </a:cubicBezTo>
                    <a:cubicBezTo>
                      <a:pt x="708" y="743"/>
                      <a:pt x="707" y="725"/>
                      <a:pt x="707" y="708"/>
                    </a:cubicBezTo>
                    <a:cubicBezTo>
                      <a:pt x="706" y="693"/>
                      <a:pt x="705" y="679"/>
                      <a:pt x="704" y="664"/>
                    </a:cubicBezTo>
                    <a:cubicBezTo>
                      <a:pt x="703" y="648"/>
                      <a:pt x="701" y="631"/>
                      <a:pt x="699" y="615"/>
                    </a:cubicBezTo>
                    <a:cubicBezTo>
                      <a:pt x="697" y="600"/>
                      <a:pt x="695" y="585"/>
                      <a:pt x="693" y="571"/>
                    </a:cubicBezTo>
                    <a:cubicBezTo>
                      <a:pt x="691" y="560"/>
                      <a:pt x="689" y="549"/>
                      <a:pt x="687" y="538"/>
                    </a:cubicBezTo>
                    <a:cubicBezTo>
                      <a:pt x="686" y="535"/>
                      <a:pt x="686" y="533"/>
                      <a:pt x="686" y="530"/>
                    </a:cubicBezTo>
                    <a:cubicBezTo>
                      <a:pt x="680" y="515"/>
                      <a:pt x="674" y="500"/>
                      <a:pt x="668" y="484"/>
                    </a:cubicBezTo>
                    <a:cubicBezTo>
                      <a:pt x="664" y="474"/>
                      <a:pt x="659" y="463"/>
                      <a:pt x="656" y="453"/>
                    </a:cubicBezTo>
                    <a:cubicBezTo>
                      <a:pt x="653" y="445"/>
                      <a:pt x="652" y="436"/>
                      <a:pt x="647" y="428"/>
                    </a:cubicBezTo>
                    <a:cubicBezTo>
                      <a:pt x="646" y="425"/>
                      <a:pt x="644" y="422"/>
                      <a:pt x="641" y="419"/>
                    </a:cubicBezTo>
                    <a:cubicBezTo>
                      <a:pt x="641" y="422"/>
                      <a:pt x="641" y="423"/>
                      <a:pt x="641" y="425"/>
                    </a:cubicBezTo>
                    <a:cubicBezTo>
                      <a:pt x="643" y="436"/>
                      <a:pt x="645" y="448"/>
                      <a:pt x="647" y="459"/>
                    </a:cubicBezTo>
                    <a:cubicBezTo>
                      <a:pt x="649" y="466"/>
                      <a:pt x="650" y="474"/>
                      <a:pt x="651" y="481"/>
                    </a:cubicBezTo>
                    <a:cubicBezTo>
                      <a:pt x="652" y="483"/>
                      <a:pt x="652" y="486"/>
                      <a:pt x="653" y="488"/>
                    </a:cubicBezTo>
                    <a:cubicBezTo>
                      <a:pt x="654" y="497"/>
                      <a:pt x="656" y="505"/>
                      <a:pt x="657" y="513"/>
                    </a:cubicBezTo>
                    <a:cubicBezTo>
                      <a:pt x="658" y="520"/>
                      <a:pt x="659" y="527"/>
                      <a:pt x="660" y="533"/>
                    </a:cubicBezTo>
                    <a:cubicBezTo>
                      <a:pt x="660" y="540"/>
                      <a:pt x="661" y="547"/>
                      <a:pt x="662" y="554"/>
                    </a:cubicBezTo>
                    <a:cubicBezTo>
                      <a:pt x="663" y="565"/>
                      <a:pt x="664" y="577"/>
                      <a:pt x="665" y="588"/>
                    </a:cubicBezTo>
                    <a:cubicBezTo>
                      <a:pt x="665" y="600"/>
                      <a:pt x="665" y="612"/>
                      <a:pt x="665" y="623"/>
                    </a:cubicBezTo>
                    <a:cubicBezTo>
                      <a:pt x="666" y="642"/>
                      <a:pt x="666" y="660"/>
                      <a:pt x="667" y="679"/>
                    </a:cubicBezTo>
                    <a:cubicBezTo>
                      <a:pt x="667" y="685"/>
                      <a:pt x="667" y="692"/>
                      <a:pt x="666" y="698"/>
                    </a:cubicBezTo>
                    <a:cubicBezTo>
                      <a:pt x="666" y="707"/>
                      <a:pt x="665" y="717"/>
                      <a:pt x="664" y="726"/>
                    </a:cubicBezTo>
                    <a:cubicBezTo>
                      <a:pt x="664" y="729"/>
                      <a:pt x="663" y="732"/>
                      <a:pt x="663" y="735"/>
                    </a:cubicBezTo>
                    <a:cubicBezTo>
                      <a:pt x="663" y="741"/>
                      <a:pt x="663" y="748"/>
                      <a:pt x="662" y="754"/>
                    </a:cubicBezTo>
                    <a:cubicBezTo>
                      <a:pt x="661" y="762"/>
                      <a:pt x="659" y="771"/>
                      <a:pt x="659" y="780"/>
                    </a:cubicBezTo>
                    <a:cubicBezTo>
                      <a:pt x="657" y="791"/>
                      <a:pt x="657" y="803"/>
                      <a:pt x="656" y="814"/>
                    </a:cubicBezTo>
                    <a:cubicBezTo>
                      <a:pt x="655" y="824"/>
                      <a:pt x="654" y="833"/>
                      <a:pt x="652" y="842"/>
                    </a:cubicBezTo>
                    <a:cubicBezTo>
                      <a:pt x="651" y="850"/>
                      <a:pt x="649" y="858"/>
                      <a:pt x="649" y="867"/>
                    </a:cubicBezTo>
                    <a:cubicBezTo>
                      <a:pt x="648" y="884"/>
                      <a:pt x="641" y="899"/>
                      <a:pt x="638" y="916"/>
                    </a:cubicBezTo>
                    <a:cubicBezTo>
                      <a:pt x="637" y="926"/>
                      <a:pt x="634" y="935"/>
                      <a:pt x="631" y="945"/>
                    </a:cubicBezTo>
                    <a:cubicBezTo>
                      <a:pt x="629" y="955"/>
                      <a:pt x="627" y="964"/>
                      <a:pt x="625" y="974"/>
                    </a:cubicBezTo>
                    <a:cubicBezTo>
                      <a:pt x="623" y="982"/>
                      <a:pt x="621" y="991"/>
                      <a:pt x="619" y="999"/>
                    </a:cubicBezTo>
                    <a:cubicBezTo>
                      <a:pt x="619" y="1001"/>
                      <a:pt x="618" y="1002"/>
                      <a:pt x="618" y="1004"/>
                    </a:cubicBezTo>
                    <a:close/>
                    <a:moveTo>
                      <a:pt x="508" y="889"/>
                    </a:moveTo>
                    <a:cubicBezTo>
                      <a:pt x="505" y="891"/>
                      <a:pt x="502" y="893"/>
                      <a:pt x="499" y="894"/>
                    </a:cubicBezTo>
                    <a:cubicBezTo>
                      <a:pt x="498" y="895"/>
                      <a:pt x="496" y="896"/>
                      <a:pt x="495" y="897"/>
                    </a:cubicBezTo>
                    <a:cubicBezTo>
                      <a:pt x="491" y="898"/>
                      <a:pt x="488" y="900"/>
                      <a:pt x="485" y="902"/>
                    </a:cubicBezTo>
                    <a:cubicBezTo>
                      <a:pt x="482" y="903"/>
                      <a:pt x="480" y="905"/>
                      <a:pt x="477" y="906"/>
                    </a:cubicBezTo>
                    <a:cubicBezTo>
                      <a:pt x="472" y="908"/>
                      <a:pt x="467" y="910"/>
                      <a:pt x="462" y="912"/>
                    </a:cubicBezTo>
                    <a:cubicBezTo>
                      <a:pt x="454" y="915"/>
                      <a:pt x="446" y="917"/>
                      <a:pt x="437" y="917"/>
                    </a:cubicBezTo>
                    <a:cubicBezTo>
                      <a:pt x="431" y="918"/>
                      <a:pt x="425" y="918"/>
                      <a:pt x="419" y="920"/>
                    </a:cubicBezTo>
                    <a:cubicBezTo>
                      <a:pt x="421" y="931"/>
                      <a:pt x="422" y="940"/>
                      <a:pt x="424" y="950"/>
                    </a:cubicBezTo>
                    <a:cubicBezTo>
                      <a:pt x="427" y="961"/>
                      <a:pt x="430" y="973"/>
                      <a:pt x="434" y="984"/>
                    </a:cubicBezTo>
                    <a:cubicBezTo>
                      <a:pt x="439" y="997"/>
                      <a:pt x="444" y="1011"/>
                      <a:pt x="449" y="1024"/>
                    </a:cubicBezTo>
                    <a:cubicBezTo>
                      <a:pt x="452" y="1031"/>
                      <a:pt x="456" y="1038"/>
                      <a:pt x="465" y="1041"/>
                    </a:cubicBezTo>
                    <a:cubicBezTo>
                      <a:pt x="470" y="1038"/>
                      <a:pt x="470" y="1037"/>
                      <a:pt x="468" y="1032"/>
                    </a:cubicBezTo>
                    <a:cubicBezTo>
                      <a:pt x="467" y="1028"/>
                      <a:pt x="466" y="1024"/>
                      <a:pt x="464" y="1021"/>
                    </a:cubicBezTo>
                    <a:cubicBezTo>
                      <a:pt x="460" y="1013"/>
                      <a:pt x="459" y="1005"/>
                      <a:pt x="456" y="997"/>
                    </a:cubicBezTo>
                    <a:cubicBezTo>
                      <a:pt x="455" y="994"/>
                      <a:pt x="455" y="991"/>
                      <a:pt x="455" y="989"/>
                    </a:cubicBezTo>
                    <a:cubicBezTo>
                      <a:pt x="455" y="986"/>
                      <a:pt x="456" y="985"/>
                      <a:pt x="458" y="984"/>
                    </a:cubicBezTo>
                    <a:cubicBezTo>
                      <a:pt x="460" y="984"/>
                      <a:pt x="461" y="984"/>
                      <a:pt x="463" y="983"/>
                    </a:cubicBezTo>
                    <a:cubicBezTo>
                      <a:pt x="463" y="986"/>
                      <a:pt x="463" y="989"/>
                      <a:pt x="464" y="992"/>
                    </a:cubicBezTo>
                    <a:cubicBezTo>
                      <a:pt x="465" y="996"/>
                      <a:pt x="467" y="1001"/>
                      <a:pt x="469" y="1006"/>
                    </a:cubicBezTo>
                    <a:cubicBezTo>
                      <a:pt x="472" y="1014"/>
                      <a:pt x="475" y="1023"/>
                      <a:pt x="478" y="1032"/>
                    </a:cubicBezTo>
                    <a:cubicBezTo>
                      <a:pt x="480" y="1037"/>
                      <a:pt x="484" y="1042"/>
                      <a:pt x="489" y="1046"/>
                    </a:cubicBezTo>
                    <a:cubicBezTo>
                      <a:pt x="494" y="1050"/>
                      <a:pt x="497" y="1049"/>
                      <a:pt x="500" y="1043"/>
                    </a:cubicBezTo>
                    <a:cubicBezTo>
                      <a:pt x="501" y="1041"/>
                      <a:pt x="502" y="1039"/>
                      <a:pt x="504" y="1036"/>
                    </a:cubicBezTo>
                    <a:cubicBezTo>
                      <a:pt x="502" y="1033"/>
                      <a:pt x="501" y="1029"/>
                      <a:pt x="499" y="1026"/>
                    </a:cubicBezTo>
                    <a:cubicBezTo>
                      <a:pt x="495" y="1018"/>
                      <a:pt x="491" y="1010"/>
                      <a:pt x="487" y="1002"/>
                    </a:cubicBezTo>
                    <a:cubicBezTo>
                      <a:pt x="485" y="996"/>
                      <a:pt x="483" y="990"/>
                      <a:pt x="484" y="983"/>
                    </a:cubicBezTo>
                    <a:cubicBezTo>
                      <a:pt x="486" y="983"/>
                      <a:pt x="488" y="983"/>
                      <a:pt x="490" y="983"/>
                    </a:cubicBezTo>
                    <a:cubicBezTo>
                      <a:pt x="491" y="985"/>
                      <a:pt x="492" y="988"/>
                      <a:pt x="492" y="990"/>
                    </a:cubicBezTo>
                    <a:cubicBezTo>
                      <a:pt x="494" y="996"/>
                      <a:pt x="496" y="1002"/>
                      <a:pt x="499" y="1008"/>
                    </a:cubicBezTo>
                    <a:cubicBezTo>
                      <a:pt x="505" y="1019"/>
                      <a:pt x="511" y="1029"/>
                      <a:pt x="514" y="1042"/>
                    </a:cubicBezTo>
                    <a:cubicBezTo>
                      <a:pt x="515" y="1046"/>
                      <a:pt x="517" y="1050"/>
                      <a:pt x="521" y="1052"/>
                    </a:cubicBezTo>
                    <a:cubicBezTo>
                      <a:pt x="524" y="1054"/>
                      <a:pt x="527" y="1055"/>
                      <a:pt x="531" y="1057"/>
                    </a:cubicBezTo>
                    <a:cubicBezTo>
                      <a:pt x="532" y="1057"/>
                      <a:pt x="533" y="1057"/>
                      <a:pt x="534" y="1056"/>
                    </a:cubicBezTo>
                    <a:cubicBezTo>
                      <a:pt x="537" y="1055"/>
                      <a:pt x="538" y="1048"/>
                      <a:pt x="537" y="1045"/>
                    </a:cubicBezTo>
                    <a:cubicBezTo>
                      <a:pt x="533" y="1036"/>
                      <a:pt x="529" y="1026"/>
                      <a:pt x="525" y="1016"/>
                    </a:cubicBezTo>
                    <a:cubicBezTo>
                      <a:pt x="523" y="1011"/>
                      <a:pt x="522" y="1007"/>
                      <a:pt x="521" y="1002"/>
                    </a:cubicBezTo>
                    <a:cubicBezTo>
                      <a:pt x="519" y="995"/>
                      <a:pt x="516" y="988"/>
                      <a:pt x="514" y="980"/>
                    </a:cubicBezTo>
                    <a:cubicBezTo>
                      <a:pt x="519" y="979"/>
                      <a:pt x="523" y="982"/>
                      <a:pt x="525" y="987"/>
                    </a:cubicBezTo>
                    <a:cubicBezTo>
                      <a:pt x="526" y="993"/>
                      <a:pt x="529" y="999"/>
                      <a:pt x="532" y="1004"/>
                    </a:cubicBezTo>
                    <a:cubicBezTo>
                      <a:pt x="533" y="1006"/>
                      <a:pt x="534" y="1008"/>
                      <a:pt x="535" y="1011"/>
                    </a:cubicBezTo>
                    <a:cubicBezTo>
                      <a:pt x="538" y="1018"/>
                      <a:pt x="540" y="1025"/>
                      <a:pt x="543" y="1032"/>
                    </a:cubicBezTo>
                    <a:cubicBezTo>
                      <a:pt x="544" y="1035"/>
                      <a:pt x="545" y="1036"/>
                      <a:pt x="547" y="1038"/>
                    </a:cubicBezTo>
                    <a:cubicBezTo>
                      <a:pt x="551" y="1036"/>
                      <a:pt x="551" y="1036"/>
                      <a:pt x="552" y="1032"/>
                    </a:cubicBezTo>
                    <a:cubicBezTo>
                      <a:pt x="553" y="1027"/>
                      <a:pt x="553" y="1022"/>
                      <a:pt x="551" y="1017"/>
                    </a:cubicBezTo>
                    <a:cubicBezTo>
                      <a:pt x="550" y="1011"/>
                      <a:pt x="550" y="1005"/>
                      <a:pt x="548" y="999"/>
                    </a:cubicBezTo>
                    <a:cubicBezTo>
                      <a:pt x="547" y="991"/>
                      <a:pt x="544" y="984"/>
                      <a:pt x="542" y="977"/>
                    </a:cubicBezTo>
                    <a:cubicBezTo>
                      <a:pt x="540" y="969"/>
                      <a:pt x="538" y="962"/>
                      <a:pt x="536" y="955"/>
                    </a:cubicBezTo>
                    <a:cubicBezTo>
                      <a:pt x="533" y="948"/>
                      <a:pt x="531" y="940"/>
                      <a:pt x="528" y="933"/>
                    </a:cubicBezTo>
                    <a:cubicBezTo>
                      <a:pt x="526" y="927"/>
                      <a:pt x="524" y="920"/>
                      <a:pt x="522" y="913"/>
                    </a:cubicBezTo>
                    <a:cubicBezTo>
                      <a:pt x="521" y="909"/>
                      <a:pt x="517" y="907"/>
                      <a:pt x="515" y="904"/>
                    </a:cubicBezTo>
                    <a:cubicBezTo>
                      <a:pt x="513" y="899"/>
                      <a:pt x="511" y="894"/>
                      <a:pt x="508" y="889"/>
                    </a:cubicBezTo>
                    <a:close/>
                    <a:moveTo>
                      <a:pt x="318" y="779"/>
                    </a:moveTo>
                    <a:cubicBezTo>
                      <a:pt x="316" y="781"/>
                      <a:pt x="316" y="781"/>
                      <a:pt x="316" y="781"/>
                    </a:cubicBezTo>
                    <a:cubicBezTo>
                      <a:pt x="312" y="792"/>
                      <a:pt x="308" y="802"/>
                      <a:pt x="305" y="813"/>
                    </a:cubicBezTo>
                    <a:cubicBezTo>
                      <a:pt x="302" y="827"/>
                      <a:pt x="296" y="840"/>
                      <a:pt x="295" y="855"/>
                    </a:cubicBezTo>
                    <a:cubicBezTo>
                      <a:pt x="293" y="865"/>
                      <a:pt x="290" y="874"/>
                      <a:pt x="288" y="884"/>
                    </a:cubicBezTo>
                    <a:cubicBezTo>
                      <a:pt x="287" y="887"/>
                      <a:pt x="286" y="890"/>
                      <a:pt x="285" y="894"/>
                    </a:cubicBezTo>
                    <a:cubicBezTo>
                      <a:pt x="284" y="903"/>
                      <a:pt x="284" y="912"/>
                      <a:pt x="283" y="922"/>
                    </a:cubicBezTo>
                    <a:cubicBezTo>
                      <a:pt x="283" y="924"/>
                      <a:pt x="282" y="926"/>
                      <a:pt x="282" y="929"/>
                    </a:cubicBezTo>
                    <a:cubicBezTo>
                      <a:pt x="282" y="931"/>
                      <a:pt x="282" y="934"/>
                      <a:pt x="284" y="935"/>
                    </a:cubicBezTo>
                    <a:cubicBezTo>
                      <a:pt x="287" y="937"/>
                      <a:pt x="291" y="938"/>
                      <a:pt x="294" y="939"/>
                    </a:cubicBezTo>
                    <a:cubicBezTo>
                      <a:pt x="296" y="936"/>
                      <a:pt x="297" y="935"/>
                      <a:pt x="299" y="933"/>
                    </a:cubicBezTo>
                    <a:cubicBezTo>
                      <a:pt x="303" y="935"/>
                      <a:pt x="304" y="938"/>
                      <a:pt x="304" y="942"/>
                    </a:cubicBezTo>
                    <a:cubicBezTo>
                      <a:pt x="313" y="945"/>
                      <a:pt x="322" y="947"/>
                      <a:pt x="330" y="950"/>
                    </a:cubicBezTo>
                    <a:cubicBezTo>
                      <a:pt x="334" y="951"/>
                      <a:pt x="338" y="953"/>
                      <a:pt x="342" y="954"/>
                    </a:cubicBezTo>
                    <a:cubicBezTo>
                      <a:pt x="352" y="956"/>
                      <a:pt x="362" y="958"/>
                      <a:pt x="372" y="960"/>
                    </a:cubicBezTo>
                    <a:cubicBezTo>
                      <a:pt x="377" y="961"/>
                      <a:pt x="382" y="962"/>
                      <a:pt x="388" y="963"/>
                    </a:cubicBezTo>
                    <a:cubicBezTo>
                      <a:pt x="394" y="964"/>
                      <a:pt x="401" y="964"/>
                      <a:pt x="408" y="965"/>
                    </a:cubicBezTo>
                    <a:cubicBezTo>
                      <a:pt x="412" y="966"/>
                      <a:pt x="415" y="968"/>
                      <a:pt x="419" y="969"/>
                    </a:cubicBezTo>
                    <a:cubicBezTo>
                      <a:pt x="421" y="964"/>
                      <a:pt x="416" y="960"/>
                      <a:pt x="416" y="954"/>
                    </a:cubicBezTo>
                    <a:cubicBezTo>
                      <a:pt x="416" y="949"/>
                      <a:pt x="414" y="944"/>
                      <a:pt x="413" y="939"/>
                    </a:cubicBezTo>
                    <a:cubicBezTo>
                      <a:pt x="412" y="934"/>
                      <a:pt x="411" y="928"/>
                      <a:pt x="410" y="923"/>
                    </a:cubicBezTo>
                    <a:cubicBezTo>
                      <a:pt x="407" y="923"/>
                      <a:pt x="404" y="922"/>
                      <a:pt x="401" y="923"/>
                    </a:cubicBezTo>
                    <a:cubicBezTo>
                      <a:pt x="394" y="925"/>
                      <a:pt x="387" y="924"/>
                      <a:pt x="381" y="922"/>
                    </a:cubicBezTo>
                    <a:cubicBezTo>
                      <a:pt x="377" y="921"/>
                      <a:pt x="374" y="920"/>
                      <a:pt x="373" y="916"/>
                    </a:cubicBezTo>
                    <a:cubicBezTo>
                      <a:pt x="369" y="909"/>
                      <a:pt x="366" y="902"/>
                      <a:pt x="362" y="895"/>
                    </a:cubicBezTo>
                    <a:cubicBezTo>
                      <a:pt x="361" y="893"/>
                      <a:pt x="360" y="889"/>
                      <a:pt x="359" y="887"/>
                    </a:cubicBezTo>
                    <a:cubicBezTo>
                      <a:pt x="352" y="874"/>
                      <a:pt x="347" y="861"/>
                      <a:pt x="342" y="848"/>
                    </a:cubicBezTo>
                    <a:cubicBezTo>
                      <a:pt x="340" y="841"/>
                      <a:pt x="338" y="835"/>
                      <a:pt x="335" y="829"/>
                    </a:cubicBezTo>
                    <a:cubicBezTo>
                      <a:pt x="332" y="820"/>
                      <a:pt x="327" y="811"/>
                      <a:pt x="324" y="801"/>
                    </a:cubicBezTo>
                    <a:cubicBezTo>
                      <a:pt x="322" y="794"/>
                      <a:pt x="320" y="787"/>
                      <a:pt x="318" y="779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 baseline="-25000"/>
              </a:p>
            </p:txBody>
          </p:sp>
          <p:sp>
            <p:nvSpPr>
              <p:cNvPr id="1440" name="Freeform 49"/>
              <p:cNvSpPr>
                <a:spLocks/>
              </p:cNvSpPr>
              <p:nvPr/>
            </p:nvSpPr>
            <p:spPr bwMode="auto">
              <a:xfrm>
                <a:off x="2610846" y="1832958"/>
                <a:ext cx="670969" cy="618105"/>
              </a:xfrm>
              <a:custGeom>
                <a:avLst/>
                <a:gdLst>
                  <a:gd name="T0" fmla="*/ 342 w 349"/>
                  <a:gd name="T1" fmla="*/ 188 h 322"/>
                  <a:gd name="T2" fmla="*/ 326 w 349"/>
                  <a:gd name="T3" fmla="*/ 162 h 322"/>
                  <a:gd name="T4" fmla="*/ 308 w 349"/>
                  <a:gd name="T5" fmla="*/ 179 h 322"/>
                  <a:gd name="T6" fmla="*/ 293 w 349"/>
                  <a:gd name="T7" fmla="*/ 156 h 322"/>
                  <a:gd name="T8" fmla="*/ 286 w 349"/>
                  <a:gd name="T9" fmla="*/ 171 h 322"/>
                  <a:gd name="T10" fmla="*/ 277 w 349"/>
                  <a:gd name="T11" fmla="*/ 188 h 322"/>
                  <a:gd name="T12" fmla="*/ 262 w 349"/>
                  <a:gd name="T13" fmla="*/ 159 h 322"/>
                  <a:gd name="T14" fmla="*/ 251 w 349"/>
                  <a:gd name="T15" fmla="*/ 181 h 322"/>
                  <a:gd name="T16" fmla="*/ 242 w 349"/>
                  <a:gd name="T17" fmla="*/ 198 h 322"/>
                  <a:gd name="T18" fmla="*/ 224 w 349"/>
                  <a:gd name="T19" fmla="*/ 180 h 322"/>
                  <a:gd name="T20" fmla="*/ 203 w 349"/>
                  <a:gd name="T21" fmla="*/ 207 h 322"/>
                  <a:gd name="T22" fmla="*/ 183 w 349"/>
                  <a:gd name="T23" fmla="*/ 207 h 322"/>
                  <a:gd name="T24" fmla="*/ 168 w 349"/>
                  <a:gd name="T25" fmla="*/ 201 h 322"/>
                  <a:gd name="T26" fmla="*/ 144 w 349"/>
                  <a:gd name="T27" fmla="*/ 226 h 322"/>
                  <a:gd name="T28" fmla="*/ 142 w 349"/>
                  <a:gd name="T29" fmla="*/ 248 h 322"/>
                  <a:gd name="T30" fmla="*/ 120 w 349"/>
                  <a:gd name="T31" fmla="*/ 256 h 322"/>
                  <a:gd name="T32" fmla="*/ 132 w 349"/>
                  <a:gd name="T33" fmla="*/ 281 h 322"/>
                  <a:gd name="T34" fmla="*/ 127 w 349"/>
                  <a:gd name="T35" fmla="*/ 283 h 322"/>
                  <a:gd name="T36" fmla="*/ 102 w 349"/>
                  <a:gd name="T37" fmla="*/ 265 h 322"/>
                  <a:gd name="T38" fmla="*/ 85 w 349"/>
                  <a:gd name="T39" fmla="*/ 254 h 322"/>
                  <a:gd name="T40" fmla="*/ 89 w 349"/>
                  <a:gd name="T41" fmla="*/ 296 h 322"/>
                  <a:gd name="T42" fmla="*/ 74 w 349"/>
                  <a:gd name="T43" fmla="*/ 301 h 322"/>
                  <a:gd name="T44" fmla="*/ 54 w 349"/>
                  <a:gd name="T45" fmla="*/ 297 h 322"/>
                  <a:gd name="T46" fmla="*/ 45 w 349"/>
                  <a:gd name="T47" fmla="*/ 319 h 322"/>
                  <a:gd name="T48" fmla="*/ 39 w 349"/>
                  <a:gd name="T49" fmla="*/ 315 h 322"/>
                  <a:gd name="T50" fmla="*/ 15 w 349"/>
                  <a:gd name="T51" fmla="*/ 274 h 322"/>
                  <a:gd name="T52" fmla="*/ 12 w 349"/>
                  <a:gd name="T53" fmla="*/ 266 h 322"/>
                  <a:gd name="T54" fmla="*/ 6 w 349"/>
                  <a:gd name="T55" fmla="*/ 240 h 322"/>
                  <a:gd name="T56" fmla="*/ 3 w 349"/>
                  <a:gd name="T57" fmla="*/ 205 h 322"/>
                  <a:gd name="T58" fmla="*/ 1 w 349"/>
                  <a:gd name="T59" fmla="*/ 178 h 322"/>
                  <a:gd name="T60" fmla="*/ 15 w 349"/>
                  <a:gd name="T61" fmla="*/ 104 h 322"/>
                  <a:gd name="T62" fmla="*/ 41 w 349"/>
                  <a:gd name="T63" fmla="*/ 56 h 322"/>
                  <a:gd name="T64" fmla="*/ 88 w 349"/>
                  <a:gd name="T65" fmla="*/ 18 h 322"/>
                  <a:gd name="T66" fmla="*/ 128 w 349"/>
                  <a:gd name="T67" fmla="*/ 5 h 322"/>
                  <a:gd name="T68" fmla="*/ 183 w 349"/>
                  <a:gd name="T69" fmla="*/ 6 h 322"/>
                  <a:gd name="T70" fmla="*/ 237 w 349"/>
                  <a:gd name="T71" fmla="*/ 31 h 322"/>
                  <a:gd name="T72" fmla="*/ 310 w 349"/>
                  <a:gd name="T73" fmla="*/ 82 h 322"/>
                  <a:gd name="T74" fmla="*/ 344 w 349"/>
                  <a:gd name="T75" fmla="*/ 151 h 322"/>
                  <a:gd name="T76" fmla="*/ 349 w 349"/>
                  <a:gd name="T77" fmla="*/ 190 h 3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349" h="322">
                    <a:moveTo>
                      <a:pt x="344" y="197"/>
                    </a:moveTo>
                    <a:cubicBezTo>
                      <a:pt x="343" y="194"/>
                      <a:pt x="343" y="191"/>
                      <a:pt x="342" y="188"/>
                    </a:cubicBezTo>
                    <a:cubicBezTo>
                      <a:pt x="341" y="181"/>
                      <a:pt x="340" y="175"/>
                      <a:pt x="338" y="169"/>
                    </a:cubicBezTo>
                    <a:cubicBezTo>
                      <a:pt x="337" y="162"/>
                      <a:pt x="334" y="160"/>
                      <a:pt x="326" y="162"/>
                    </a:cubicBezTo>
                    <a:cubicBezTo>
                      <a:pt x="323" y="173"/>
                      <a:pt x="323" y="186"/>
                      <a:pt x="312" y="195"/>
                    </a:cubicBezTo>
                    <a:cubicBezTo>
                      <a:pt x="310" y="189"/>
                      <a:pt x="309" y="184"/>
                      <a:pt x="308" y="179"/>
                    </a:cubicBezTo>
                    <a:cubicBezTo>
                      <a:pt x="306" y="173"/>
                      <a:pt x="304" y="167"/>
                      <a:pt x="302" y="161"/>
                    </a:cubicBezTo>
                    <a:cubicBezTo>
                      <a:pt x="300" y="157"/>
                      <a:pt x="298" y="155"/>
                      <a:pt x="293" y="156"/>
                    </a:cubicBezTo>
                    <a:cubicBezTo>
                      <a:pt x="291" y="156"/>
                      <a:pt x="290" y="156"/>
                      <a:pt x="289" y="158"/>
                    </a:cubicBezTo>
                    <a:cubicBezTo>
                      <a:pt x="288" y="163"/>
                      <a:pt x="286" y="167"/>
                      <a:pt x="286" y="171"/>
                    </a:cubicBezTo>
                    <a:cubicBezTo>
                      <a:pt x="285" y="177"/>
                      <a:pt x="282" y="182"/>
                      <a:pt x="279" y="187"/>
                    </a:cubicBezTo>
                    <a:cubicBezTo>
                      <a:pt x="279" y="188"/>
                      <a:pt x="278" y="188"/>
                      <a:pt x="277" y="188"/>
                    </a:cubicBezTo>
                    <a:cubicBezTo>
                      <a:pt x="276" y="181"/>
                      <a:pt x="274" y="174"/>
                      <a:pt x="272" y="167"/>
                    </a:cubicBezTo>
                    <a:cubicBezTo>
                      <a:pt x="270" y="162"/>
                      <a:pt x="267" y="160"/>
                      <a:pt x="262" y="159"/>
                    </a:cubicBezTo>
                    <a:cubicBezTo>
                      <a:pt x="259" y="159"/>
                      <a:pt x="257" y="160"/>
                      <a:pt x="256" y="163"/>
                    </a:cubicBezTo>
                    <a:cubicBezTo>
                      <a:pt x="255" y="169"/>
                      <a:pt x="253" y="175"/>
                      <a:pt x="251" y="181"/>
                    </a:cubicBezTo>
                    <a:cubicBezTo>
                      <a:pt x="249" y="186"/>
                      <a:pt x="247" y="190"/>
                      <a:pt x="244" y="195"/>
                    </a:cubicBezTo>
                    <a:cubicBezTo>
                      <a:pt x="244" y="196"/>
                      <a:pt x="243" y="196"/>
                      <a:pt x="242" y="198"/>
                    </a:cubicBezTo>
                    <a:cubicBezTo>
                      <a:pt x="241" y="195"/>
                      <a:pt x="241" y="192"/>
                      <a:pt x="240" y="190"/>
                    </a:cubicBezTo>
                    <a:cubicBezTo>
                      <a:pt x="238" y="182"/>
                      <a:pt x="234" y="179"/>
                      <a:pt x="224" y="180"/>
                    </a:cubicBezTo>
                    <a:cubicBezTo>
                      <a:pt x="222" y="192"/>
                      <a:pt x="221" y="206"/>
                      <a:pt x="211" y="216"/>
                    </a:cubicBezTo>
                    <a:cubicBezTo>
                      <a:pt x="208" y="213"/>
                      <a:pt x="206" y="210"/>
                      <a:pt x="203" y="207"/>
                    </a:cubicBezTo>
                    <a:cubicBezTo>
                      <a:pt x="201" y="205"/>
                      <a:pt x="198" y="203"/>
                      <a:pt x="196" y="202"/>
                    </a:cubicBezTo>
                    <a:cubicBezTo>
                      <a:pt x="190" y="199"/>
                      <a:pt x="187" y="200"/>
                      <a:pt x="183" y="207"/>
                    </a:cubicBezTo>
                    <a:cubicBezTo>
                      <a:pt x="182" y="206"/>
                      <a:pt x="181" y="205"/>
                      <a:pt x="179" y="205"/>
                    </a:cubicBezTo>
                    <a:cubicBezTo>
                      <a:pt x="176" y="204"/>
                      <a:pt x="172" y="201"/>
                      <a:pt x="168" y="201"/>
                    </a:cubicBezTo>
                    <a:cubicBezTo>
                      <a:pt x="159" y="200"/>
                      <a:pt x="153" y="205"/>
                      <a:pt x="149" y="214"/>
                    </a:cubicBezTo>
                    <a:cubicBezTo>
                      <a:pt x="147" y="218"/>
                      <a:pt x="146" y="222"/>
                      <a:pt x="144" y="226"/>
                    </a:cubicBezTo>
                    <a:cubicBezTo>
                      <a:pt x="142" y="232"/>
                      <a:pt x="141" y="238"/>
                      <a:pt x="142" y="244"/>
                    </a:cubicBezTo>
                    <a:cubicBezTo>
                      <a:pt x="142" y="246"/>
                      <a:pt x="142" y="247"/>
                      <a:pt x="142" y="248"/>
                    </a:cubicBezTo>
                    <a:cubicBezTo>
                      <a:pt x="138" y="250"/>
                      <a:pt x="134" y="250"/>
                      <a:pt x="130" y="248"/>
                    </a:cubicBezTo>
                    <a:cubicBezTo>
                      <a:pt x="121" y="245"/>
                      <a:pt x="119" y="247"/>
                      <a:pt x="120" y="256"/>
                    </a:cubicBezTo>
                    <a:cubicBezTo>
                      <a:pt x="121" y="264"/>
                      <a:pt x="123" y="271"/>
                      <a:pt x="129" y="277"/>
                    </a:cubicBezTo>
                    <a:cubicBezTo>
                      <a:pt x="130" y="278"/>
                      <a:pt x="131" y="280"/>
                      <a:pt x="132" y="281"/>
                    </a:cubicBezTo>
                    <a:cubicBezTo>
                      <a:pt x="132" y="281"/>
                      <a:pt x="132" y="282"/>
                      <a:pt x="132" y="283"/>
                    </a:cubicBezTo>
                    <a:cubicBezTo>
                      <a:pt x="130" y="283"/>
                      <a:pt x="129" y="283"/>
                      <a:pt x="127" y="283"/>
                    </a:cubicBezTo>
                    <a:cubicBezTo>
                      <a:pt x="120" y="281"/>
                      <a:pt x="113" y="278"/>
                      <a:pt x="108" y="273"/>
                    </a:cubicBezTo>
                    <a:cubicBezTo>
                      <a:pt x="105" y="271"/>
                      <a:pt x="103" y="268"/>
                      <a:pt x="102" y="265"/>
                    </a:cubicBezTo>
                    <a:cubicBezTo>
                      <a:pt x="102" y="260"/>
                      <a:pt x="97" y="258"/>
                      <a:pt x="95" y="255"/>
                    </a:cubicBezTo>
                    <a:cubicBezTo>
                      <a:pt x="93" y="253"/>
                      <a:pt x="89" y="253"/>
                      <a:pt x="85" y="254"/>
                    </a:cubicBezTo>
                    <a:cubicBezTo>
                      <a:pt x="83" y="264"/>
                      <a:pt x="84" y="273"/>
                      <a:pt x="84" y="283"/>
                    </a:cubicBezTo>
                    <a:cubicBezTo>
                      <a:pt x="84" y="288"/>
                      <a:pt x="86" y="292"/>
                      <a:pt x="89" y="296"/>
                    </a:cubicBezTo>
                    <a:cubicBezTo>
                      <a:pt x="91" y="298"/>
                      <a:pt x="92" y="299"/>
                      <a:pt x="94" y="301"/>
                    </a:cubicBezTo>
                    <a:cubicBezTo>
                      <a:pt x="87" y="304"/>
                      <a:pt x="80" y="301"/>
                      <a:pt x="74" y="301"/>
                    </a:cubicBezTo>
                    <a:cubicBezTo>
                      <a:pt x="74" y="293"/>
                      <a:pt x="66" y="292"/>
                      <a:pt x="62" y="287"/>
                    </a:cubicBezTo>
                    <a:cubicBezTo>
                      <a:pt x="56" y="289"/>
                      <a:pt x="54" y="290"/>
                      <a:pt x="54" y="297"/>
                    </a:cubicBezTo>
                    <a:cubicBezTo>
                      <a:pt x="55" y="299"/>
                      <a:pt x="54" y="302"/>
                      <a:pt x="53" y="304"/>
                    </a:cubicBezTo>
                    <a:cubicBezTo>
                      <a:pt x="50" y="309"/>
                      <a:pt x="47" y="314"/>
                      <a:pt x="45" y="319"/>
                    </a:cubicBezTo>
                    <a:cubicBezTo>
                      <a:pt x="44" y="320"/>
                      <a:pt x="42" y="321"/>
                      <a:pt x="41" y="322"/>
                    </a:cubicBezTo>
                    <a:cubicBezTo>
                      <a:pt x="40" y="319"/>
                      <a:pt x="40" y="317"/>
                      <a:pt x="39" y="315"/>
                    </a:cubicBezTo>
                    <a:cubicBezTo>
                      <a:pt x="35" y="307"/>
                      <a:pt x="30" y="299"/>
                      <a:pt x="25" y="291"/>
                    </a:cubicBezTo>
                    <a:cubicBezTo>
                      <a:pt x="22" y="286"/>
                      <a:pt x="18" y="280"/>
                      <a:pt x="15" y="274"/>
                    </a:cubicBezTo>
                    <a:cubicBezTo>
                      <a:pt x="14" y="271"/>
                      <a:pt x="15" y="269"/>
                      <a:pt x="15" y="266"/>
                    </a:cubicBezTo>
                    <a:cubicBezTo>
                      <a:pt x="14" y="266"/>
                      <a:pt x="13" y="266"/>
                      <a:pt x="12" y="266"/>
                    </a:cubicBezTo>
                    <a:cubicBezTo>
                      <a:pt x="9" y="259"/>
                      <a:pt x="6" y="252"/>
                      <a:pt x="7" y="244"/>
                    </a:cubicBezTo>
                    <a:cubicBezTo>
                      <a:pt x="7" y="243"/>
                      <a:pt x="7" y="241"/>
                      <a:pt x="6" y="240"/>
                    </a:cubicBezTo>
                    <a:cubicBezTo>
                      <a:pt x="3" y="231"/>
                      <a:pt x="2" y="222"/>
                      <a:pt x="3" y="212"/>
                    </a:cubicBezTo>
                    <a:cubicBezTo>
                      <a:pt x="3" y="210"/>
                      <a:pt x="3" y="207"/>
                      <a:pt x="3" y="205"/>
                    </a:cubicBezTo>
                    <a:cubicBezTo>
                      <a:pt x="2" y="197"/>
                      <a:pt x="3" y="189"/>
                      <a:pt x="1" y="182"/>
                    </a:cubicBezTo>
                    <a:cubicBezTo>
                      <a:pt x="0" y="181"/>
                      <a:pt x="1" y="179"/>
                      <a:pt x="1" y="178"/>
                    </a:cubicBezTo>
                    <a:cubicBezTo>
                      <a:pt x="1" y="165"/>
                      <a:pt x="0" y="151"/>
                      <a:pt x="3" y="138"/>
                    </a:cubicBezTo>
                    <a:cubicBezTo>
                      <a:pt x="5" y="126"/>
                      <a:pt x="9" y="114"/>
                      <a:pt x="15" y="104"/>
                    </a:cubicBezTo>
                    <a:cubicBezTo>
                      <a:pt x="19" y="97"/>
                      <a:pt x="22" y="90"/>
                      <a:pt x="25" y="82"/>
                    </a:cubicBezTo>
                    <a:cubicBezTo>
                      <a:pt x="29" y="72"/>
                      <a:pt x="34" y="64"/>
                      <a:pt x="41" y="56"/>
                    </a:cubicBezTo>
                    <a:cubicBezTo>
                      <a:pt x="49" y="47"/>
                      <a:pt x="57" y="39"/>
                      <a:pt x="64" y="31"/>
                    </a:cubicBezTo>
                    <a:cubicBezTo>
                      <a:pt x="70" y="23"/>
                      <a:pt x="79" y="20"/>
                      <a:pt x="88" y="18"/>
                    </a:cubicBezTo>
                    <a:cubicBezTo>
                      <a:pt x="93" y="16"/>
                      <a:pt x="99" y="14"/>
                      <a:pt x="104" y="12"/>
                    </a:cubicBezTo>
                    <a:cubicBezTo>
                      <a:pt x="112" y="8"/>
                      <a:pt x="120" y="6"/>
                      <a:pt x="128" y="5"/>
                    </a:cubicBezTo>
                    <a:cubicBezTo>
                      <a:pt x="136" y="5"/>
                      <a:pt x="144" y="3"/>
                      <a:pt x="152" y="2"/>
                    </a:cubicBezTo>
                    <a:cubicBezTo>
                      <a:pt x="163" y="0"/>
                      <a:pt x="173" y="1"/>
                      <a:pt x="183" y="6"/>
                    </a:cubicBezTo>
                    <a:cubicBezTo>
                      <a:pt x="188" y="8"/>
                      <a:pt x="193" y="9"/>
                      <a:pt x="197" y="11"/>
                    </a:cubicBezTo>
                    <a:cubicBezTo>
                      <a:pt x="210" y="17"/>
                      <a:pt x="224" y="24"/>
                      <a:pt x="237" y="31"/>
                    </a:cubicBezTo>
                    <a:cubicBezTo>
                      <a:pt x="249" y="37"/>
                      <a:pt x="260" y="43"/>
                      <a:pt x="271" y="49"/>
                    </a:cubicBezTo>
                    <a:cubicBezTo>
                      <a:pt x="287" y="58"/>
                      <a:pt x="299" y="69"/>
                      <a:pt x="310" y="82"/>
                    </a:cubicBezTo>
                    <a:cubicBezTo>
                      <a:pt x="319" y="93"/>
                      <a:pt x="324" y="106"/>
                      <a:pt x="329" y="119"/>
                    </a:cubicBezTo>
                    <a:cubicBezTo>
                      <a:pt x="334" y="129"/>
                      <a:pt x="339" y="140"/>
                      <a:pt x="344" y="151"/>
                    </a:cubicBezTo>
                    <a:cubicBezTo>
                      <a:pt x="346" y="155"/>
                      <a:pt x="347" y="160"/>
                      <a:pt x="347" y="165"/>
                    </a:cubicBezTo>
                    <a:cubicBezTo>
                      <a:pt x="348" y="173"/>
                      <a:pt x="349" y="182"/>
                      <a:pt x="349" y="190"/>
                    </a:cubicBezTo>
                    <a:cubicBezTo>
                      <a:pt x="349" y="193"/>
                      <a:pt x="349" y="196"/>
                      <a:pt x="344" y="197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 baseline="-25000"/>
              </a:p>
            </p:txBody>
          </p:sp>
          <p:grpSp>
            <p:nvGrpSpPr>
              <p:cNvPr id="1441" name="Skupina 1440"/>
              <p:cNvGrpSpPr/>
              <p:nvPr/>
            </p:nvGrpSpPr>
            <p:grpSpPr>
              <a:xfrm>
                <a:off x="1733300" y="2161530"/>
                <a:ext cx="1509478" cy="2931935"/>
                <a:chOff x="1733300" y="2161530"/>
                <a:chExt cx="1509478" cy="2931935"/>
              </a:xfrm>
              <a:grpFill/>
            </p:grpSpPr>
            <p:sp>
              <p:nvSpPr>
                <p:cNvPr id="1442" name="Freeform 46"/>
                <p:cNvSpPr>
                  <a:spLocks/>
                </p:cNvSpPr>
                <p:nvPr/>
              </p:nvSpPr>
              <p:spPr bwMode="auto">
                <a:xfrm>
                  <a:off x="2320500" y="2556792"/>
                  <a:ext cx="655517" cy="1197172"/>
                </a:xfrm>
                <a:custGeom>
                  <a:avLst/>
                  <a:gdLst>
                    <a:gd name="T0" fmla="*/ 133 w 341"/>
                    <a:gd name="T1" fmla="*/ 317 h 623"/>
                    <a:gd name="T2" fmla="*/ 142 w 341"/>
                    <a:gd name="T3" fmla="*/ 348 h 623"/>
                    <a:gd name="T4" fmla="*/ 164 w 341"/>
                    <a:gd name="T5" fmla="*/ 414 h 623"/>
                    <a:gd name="T6" fmla="*/ 186 w 341"/>
                    <a:gd name="T7" fmla="*/ 490 h 623"/>
                    <a:gd name="T8" fmla="*/ 183 w 341"/>
                    <a:gd name="T9" fmla="*/ 504 h 623"/>
                    <a:gd name="T10" fmla="*/ 122 w 341"/>
                    <a:gd name="T11" fmla="*/ 530 h 623"/>
                    <a:gd name="T12" fmla="*/ 66 w 341"/>
                    <a:gd name="T13" fmla="*/ 534 h 623"/>
                    <a:gd name="T14" fmla="*/ 54 w 341"/>
                    <a:gd name="T15" fmla="*/ 515 h 623"/>
                    <a:gd name="T16" fmla="*/ 32 w 341"/>
                    <a:gd name="T17" fmla="*/ 459 h 623"/>
                    <a:gd name="T18" fmla="*/ 9 w 341"/>
                    <a:gd name="T19" fmla="*/ 396 h 623"/>
                    <a:gd name="T20" fmla="*/ 8 w 341"/>
                    <a:gd name="T21" fmla="*/ 379 h 623"/>
                    <a:gd name="T22" fmla="*/ 0 w 341"/>
                    <a:gd name="T23" fmla="*/ 322 h 623"/>
                    <a:gd name="T24" fmla="*/ 2 w 341"/>
                    <a:gd name="T25" fmla="*/ 307 h 623"/>
                    <a:gd name="T26" fmla="*/ 9 w 341"/>
                    <a:gd name="T27" fmla="*/ 274 h 623"/>
                    <a:gd name="T28" fmla="*/ 20 w 341"/>
                    <a:gd name="T29" fmla="*/ 238 h 623"/>
                    <a:gd name="T30" fmla="*/ 41 w 341"/>
                    <a:gd name="T31" fmla="*/ 191 h 623"/>
                    <a:gd name="T32" fmla="*/ 57 w 341"/>
                    <a:gd name="T33" fmla="*/ 165 h 623"/>
                    <a:gd name="T34" fmla="*/ 81 w 341"/>
                    <a:gd name="T35" fmla="*/ 128 h 623"/>
                    <a:gd name="T36" fmla="*/ 114 w 341"/>
                    <a:gd name="T37" fmla="*/ 82 h 623"/>
                    <a:gd name="T38" fmla="*/ 135 w 341"/>
                    <a:gd name="T39" fmla="*/ 61 h 623"/>
                    <a:gd name="T40" fmla="*/ 154 w 341"/>
                    <a:gd name="T41" fmla="*/ 44 h 623"/>
                    <a:gd name="T42" fmla="*/ 181 w 341"/>
                    <a:gd name="T43" fmla="*/ 32 h 623"/>
                    <a:gd name="T44" fmla="*/ 196 w 341"/>
                    <a:gd name="T45" fmla="*/ 32 h 623"/>
                    <a:gd name="T46" fmla="*/ 176 w 341"/>
                    <a:gd name="T47" fmla="*/ 25 h 623"/>
                    <a:gd name="T48" fmla="*/ 160 w 341"/>
                    <a:gd name="T49" fmla="*/ 24 h 623"/>
                    <a:gd name="T50" fmla="*/ 182 w 341"/>
                    <a:gd name="T51" fmla="*/ 1 h 623"/>
                    <a:gd name="T52" fmla="*/ 206 w 341"/>
                    <a:gd name="T53" fmla="*/ 6 h 623"/>
                    <a:gd name="T54" fmla="*/ 252 w 341"/>
                    <a:gd name="T55" fmla="*/ 18 h 623"/>
                    <a:gd name="T56" fmla="*/ 304 w 341"/>
                    <a:gd name="T57" fmla="*/ 30 h 623"/>
                    <a:gd name="T58" fmla="*/ 319 w 341"/>
                    <a:gd name="T59" fmla="*/ 64 h 623"/>
                    <a:gd name="T60" fmla="*/ 325 w 341"/>
                    <a:gd name="T61" fmla="*/ 104 h 623"/>
                    <a:gd name="T62" fmla="*/ 333 w 341"/>
                    <a:gd name="T63" fmla="*/ 153 h 623"/>
                    <a:gd name="T64" fmla="*/ 338 w 341"/>
                    <a:gd name="T65" fmla="*/ 212 h 623"/>
                    <a:gd name="T66" fmla="*/ 340 w 341"/>
                    <a:gd name="T67" fmla="*/ 274 h 623"/>
                    <a:gd name="T68" fmla="*/ 340 w 341"/>
                    <a:gd name="T69" fmla="*/ 327 h 623"/>
                    <a:gd name="T70" fmla="*/ 337 w 341"/>
                    <a:gd name="T71" fmla="*/ 356 h 623"/>
                    <a:gd name="T72" fmla="*/ 329 w 341"/>
                    <a:gd name="T73" fmla="*/ 429 h 623"/>
                    <a:gd name="T74" fmla="*/ 325 w 341"/>
                    <a:gd name="T75" fmla="*/ 464 h 623"/>
                    <a:gd name="T76" fmla="*/ 313 w 341"/>
                    <a:gd name="T77" fmla="*/ 529 h 623"/>
                    <a:gd name="T78" fmla="*/ 292 w 341"/>
                    <a:gd name="T79" fmla="*/ 617 h 623"/>
                    <a:gd name="T80" fmla="*/ 260 w 341"/>
                    <a:gd name="T81" fmla="*/ 617 h 623"/>
                    <a:gd name="T82" fmla="*/ 237 w 341"/>
                    <a:gd name="T83" fmla="*/ 605 h 623"/>
                    <a:gd name="T84" fmla="*/ 226 w 341"/>
                    <a:gd name="T85" fmla="*/ 574 h 623"/>
                    <a:gd name="T86" fmla="*/ 208 w 341"/>
                    <a:gd name="T87" fmla="*/ 521 h 623"/>
                    <a:gd name="T88" fmla="*/ 192 w 341"/>
                    <a:gd name="T89" fmla="*/ 476 h 623"/>
                    <a:gd name="T90" fmla="*/ 176 w 341"/>
                    <a:gd name="T91" fmla="*/ 422 h 623"/>
                    <a:gd name="T92" fmla="*/ 152 w 341"/>
                    <a:gd name="T93" fmla="*/ 348 h 623"/>
                    <a:gd name="T94" fmla="*/ 167 w 341"/>
                    <a:gd name="T95" fmla="*/ 289 h 623"/>
                    <a:gd name="T96" fmla="*/ 178 w 341"/>
                    <a:gd name="T97" fmla="*/ 226 h 623"/>
                    <a:gd name="T98" fmla="*/ 177 w 341"/>
                    <a:gd name="T99" fmla="*/ 188 h 623"/>
                    <a:gd name="T100" fmla="*/ 171 w 341"/>
                    <a:gd name="T101" fmla="*/ 209 h 623"/>
                    <a:gd name="T102" fmla="*/ 160 w 341"/>
                    <a:gd name="T103" fmla="*/ 275 h 623"/>
                    <a:gd name="T104" fmla="*/ 145 w 341"/>
                    <a:gd name="T105" fmla="*/ 321 h 62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</a:cxnLst>
                  <a:rect l="0" t="0" r="r" b="b"/>
                  <a:pathLst>
                    <a:path w="341" h="623">
                      <a:moveTo>
                        <a:pt x="145" y="321"/>
                      </a:moveTo>
                      <a:cubicBezTo>
                        <a:pt x="141" y="317"/>
                        <a:pt x="138" y="316"/>
                        <a:pt x="133" y="317"/>
                      </a:cubicBezTo>
                      <a:cubicBezTo>
                        <a:pt x="133" y="318"/>
                        <a:pt x="133" y="320"/>
                        <a:pt x="134" y="321"/>
                      </a:cubicBezTo>
                      <a:cubicBezTo>
                        <a:pt x="139" y="329"/>
                        <a:pt x="139" y="339"/>
                        <a:pt x="142" y="348"/>
                      </a:cubicBezTo>
                      <a:cubicBezTo>
                        <a:pt x="147" y="360"/>
                        <a:pt x="150" y="372"/>
                        <a:pt x="154" y="384"/>
                      </a:cubicBezTo>
                      <a:cubicBezTo>
                        <a:pt x="158" y="394"/>
                        <a:pt x="161" y="404"/>
                        <a:pt x="164" y="414"/>
                      </a:cubicBezTo>
                      <a:cubicBezTo>
                        <a:pt x="168" y="426"/>
                        <a:pt x="172" y="438"/>
                        <a:pt x="175" y="450"/>
                      </a:cubicBezTo>
                      <a:cubicBezTo>
                        <a:pt x="179" y="463"/>
                        <a:pt x="182" y="477"/>
                        <a:pt x="186" y="490"/>
                      </a:cubicBezTo>
                      <a:cubicBezTo>
                        <a:pt x="186" y="491"/>
                        <a:pt x="187" y="493"/>
                        <a:pt x="187" y="494"/>
                      </a:cubicBezTo>
                      <a:cubicBezTo>
                        <a:pt x="188" y="499"/>
                        <a:pt x="188" y="501"/>
                        <a:pt x="183" y="504"/>
                      </a:cubicBezTo>
                      <a:cubicBezTo>
                        <a:pt x="175" y="508"/>
                        <a:pt x="167" y="513"/>
                        <a:pt x="159" y="518"/>
                      </a:cubicBezTo>
                      <a:cubicBezTo>
                        <a:pt x="148" y="524"/>
                        <a:pt x="136" y="529"/>
                        <a:pt x="122" y="530"/>
                      </a:cubicBezTo>
                      <a:cubicBezTo>
                        <a:pt x="113" y="531"/>
                        <a:pt x="104" y="533"/>
                        <a:pt x="94" y="534"/>
                      </a:cubicBezTo>
                      <a:cubicBezTo>
                        <a:pt x="85" y="536"/>
                        <a:pt x="76" y="536"/>
                        <a:pt x="66" y="534"/>
                      </a:cubicBezTo>
                      <a:cubicBezTo>
                        <a:pt x="65" y="534"/>
                        <a:pt x="63" y="532"/>
                        <a:pt x="62" y="530"/>
                      </a:cubicBezTo>
                      <a:cubicBezTo>
                        <a:pt x="59" y="525"/>
                        <a:pt x="57" y="520"/>
                        <a:pt x="54" y="515"/>
                      </a:cubicBezTo>
                      <a:cubicBezTo>
                        <a:pt x="49" y="504"/>
                        <a:pt x="44" y="494"/>
                        <a:pt x="40" y="483"/>
                      </a:cubicBezTo>
                      <a:cubicBezTo>
                        <a:pt x="37" y="475"/>
                        <a:pt x="35" y="467"/>
                        <a:pt x="32" y="459"/>
                      </a:cubicBezTo>
                      <a:cubicBezTo>
                        <a:pt x="29" y="452"/>
                        <a:pt x="27" y="445"/>
                        <a:pt x="23" y="438"/>
                      </a:cubicBezTo>
                      <a:cubicBezTo>
                        <a:pt x="17" y="425"/>
                        <a:pt x="12" y="410"/>
                        <a:pt x="9" y="396"/>
                      </a:cubicBezTo>
                      <a:cubicBezTo>
                        <a:pt x="8" y="391"/>
                        <a:pt x="7" y="386"/>
                        <a:pt x="8" y="381"/>
                      </a:cubicBezTo>
                      <a:cubicBezTo>
                        <a:pt x="9" y="381"/>
                        <a:pt x="9" y="380"/>
                        <a:pt x="8" y="379"/>
                      </a:cubicBezTo>
                      <a:cubicBezTo>
                        <a:pt x="2" y="367"/>
                        <a:pt x="2" y="354"/>
                        <a:pt x="1" y="342"/>
                      </a:cubicBezTo>
                      <a:cubicBezTo>
                        <a:pt x="1" y="335"/>
                        <a:pt x="0" y="328"/>
                        <a:pt x="0" y="322"/>
                      </a:cubicBezTo>
                      <a:cubicBezTo>
                        <a:pt x="0" y="320"/>
                        <a:pt x="1" y="317"/>
                        <a:pt x="1" y="315"/>
                      </a:cubicBezTo>
                      <a:cubicBezTo>
                        <a:pt x="2" y="312"/>
                        <a:pt x="2" y="310"/>
                        <a:pt x="2" y="307"/>
                      </a:cubicBezTo>
                      <a:cubicBezTo>
                        <a:pt x="2" y="306"/>
                        <a:pt x="2" y="305"/>
                        <a:pt x="2" y="305"/>
                      </a:cubicBezTo>
                      <a:cubicBezTo>
                        <a:pt x="4" y="294"/>
                        <a:pt x="7" y="284"/>
                        <a:pt x="9" y="274"/>
                      </a:cubicBezTo>
                      <a:cubicBezTo>
                        <a:pt x="10" y="270"/>
                        <a:pt x="10" y="266"/>
                        <a:pt x="11" y="263"/>
                      </a:cubicBezTo>
                      <a:cubicBezTo>
                        <a:pt x="13" y="254"/>
                        <a:pt x="17" y="246"/>
                        <a:pt x="20" y="238"/>
                      </a:cubicBezTo>
                      <a:cubicBezTo>
                        <a:pt x="23" y="230"/>
                        <a:pt x="27" y="221"/>
                        <a:pt x="30" y="213"/>
                      </a:cubicBezTo>
                      <a:cubicBezTo>
                        <a:pt x="33" y="205"/>
                        <a:pt x="36" y="197"/>
                        <a:pt x="41" y="191"/>
                      </a:cubicBezTo>
                      <a:cubicBezTo>
                        <a:pt x="42" y="190"/>
                        <a:pt x="42" y="190"/>
                        <a:pt x="42" y="189"/>
                      </a:cubicBezTo>
                      <a:cubicBezTo>
                        <a:pt x="45" y="180"/>
                        <a:pt x="51" y="172"/>
                        <a:pt x="57" y="165"/>
                      </a:cubicBezTo>
                      <a:cubicBezTo>
                        <a:pt x="59" y="162"/>
                        <a:pt x="61" y="159"/>
                        <a:pt x="63" y="156"/>
                      </a:cubicBezTo>
                      <a:cubicBezTo>
                        <a:pt x="68" y="146"/>
                        <a:pt x="74" y="137"/>
                        <a:pt x="81" y="128"/>
                      </a:cubicBezTo>
                      <a:cubicBezTo>
                        <a:pt x="88" y="119"/>
                        <a:pt x="94" y="110"/>
                        <a:pt x="101" y="101"/>
                      </a:cubicBezTo>
                      <a:cubicBezTo>
                        <a:pt x="105" y="95"/>
                        <a:pt x="109" y="88"/>
                        <a:pt x="114" y="82"/>
                      </a:cubicBezTo>
                      <a:cubicBezTo>
                        <a:pt x="114" y="81"/>
                        <a:pt x="115" y="80"/>
                        <a:pt x="117" y="79"/>
                      </a:cubicBezTo>
                      <a:cubicBezTo>
                        <a:pt x="125" y="76"/>
                        <a:pt x="129" y="68"/>
                        <a:pt x="135" y="61"/>
                      </a:cubicBezTo>
                      <a:cubicBezTo>
                        <a:pt x="138" y="58"/>
                        <a:pt x="140" y="54"/>
                        <a:pt x="144" y="52"/>
                      </a:cubicBezTo>
                      <a:cubicBezTo>
                        <a:pt x="148" y="50"/>
                        <a:pt x="150" y="46"/>
                        <a:pt x="154" y="44"/>
                      </a:cubicBezTo>
                      <a:cubicBezTo>
                        <a:pt x="161" y="39"/>
                        <a:pt x="167" y="34"/>
                        <a:pt x="176" y="33"/>
                      </a:cubicBezTo>
                      <a:cubicBezTo>
                        <a:pt x="178" y="33"/>
                        <a:pt x="179" y="32"/>
                        <a:pt x="181" y="32"/>
                      </a:cubicBezTo>
                      <a:cubicBezTo>
                        <a:pt x="185" y="31"/>
                        <a:pt x="189" y="30"/>
                        <a:pt x="192" y="33"/>
                      </a:cubicBezTo>
                      <a:cubicBezTo>
                        <a:pt x="194" y="34"/>
                        <a:pt x="195" y="34"/>
                        <a:pt x="196" y="32"/>
                      </a:cubicBezTo>
                      <a:cubicBezTo>
                        <a:pt x="195" y="28"/>
                        <a:pt x="193" y="25"/>
                        <a:pt x="189" y="25"/>
                      </a:cubicBezTo>
                      <a:cubicBezTo>
                        <a:pt x="185" y="25"/>
                        <a:pt x="180" y="25"/>
                        <a:pt x="176" y="25"/>
                      </a:cubicBezTo>
                      <a:cubicBezTo>
                        <a:pt x="170" y="26"/>
                        <a:pt x="164" y="28"/>
                        <a:pt x="157" y="30"/>
                      </a:cubicBezTo>
                      <a:cubicBezTo>
                        <a:pt x="157" y="27"/>
                        <a:pt x="158" y="26"/>
                        <a:pt x="160" y="24"/>
                      </a:cubicBezTo>
                      <a:cubicBezTo>
                        <a:pt x="163" y="20"/>
                        <a:pt x="167" y="15"/>
                        <a:pt x="171" y="11"/>
                      </a:cubicBezTo>
                      <a:cubicBezTo>
                        <a:pt x="174" y="8"/>
                        <a:pt x="178" y="4"/>
                        <a:pt x="182" y="1"/>
                      </a:cubicBezTo>
                      <a:cubicBezTo>
                        <a:pt x="182" y="0"/>
                        <a:pt x="184" y="0"/>
                        <a:pt x="185" y="0"/>
                      </a:cubicBezTo>
                      <a:cubicBezTo>
                        <a:pt x="193" y="0"/>
                        <a:pt x="200" y="2"/>
                        <a:pt x="206" y="6"/>
                      </a:cubicBezTo>
                      <a:cubicBezTo>
                        <a:pt x="216" y="13"/>
                        <a:pt x="228" y="14"/>
                        <a:pt x="239" y="16"/>
                      </a:cubicBezTo>
                      <a:cubicBezTo>
                        <a:pt x="243" y="16"/>
                        <a:pt x="247" y="17"/>
                        <a:pt x="252" y="18"/>
                      </a:cubicBezTo>
                      <a:cubicBezTo>
                        <a:pt x="256" y="18"/>
                        <a:pt x="260" y="20"/>
                        <a:pt x="265" y="20"/>
                      </a:cubicBezTo>
                      <a:cubicBezTo>
                        <a:pt x="279" y="22"/>
                        <a:pt x="291" y="27"/>
                        <a:pt x="304" y="30"/>
                      </a:cubicBezTo>
                      <a:cubicBezTo>
                        <a:pt x="309" y="31"/>
                        <a:pt x="311" y="34"/>
                        <a:pt x="312" y="38"/>
                      </a:cubicBezTo>
                      <a:cubicBezTo>
                        <a:pt x="315" y="46"/>
                        <a:pt x="317" y="55"/>
                        <a:pt x="319" y="64"/>
                      </a:cubicBezTo>
                      <a:cubicBezTo>
                        <a:pt x="321" y="70"/>
                        <a:pt x="321" y="76"/>
                        <a:pt x="322" y="82"/>
                      </a:cubicBezTo>
                      <a:cubicBezTo>
                        <a:pt x="323" y="90"/>
                        <a:pt x="323" y="97"/>
                        <a:pt x="325" y="104"/>
                      </a:cubicBezTo>
                      <a:cubicBezTo>
                        <a:pt x="327" y="113"/>
                        <a:pt x="329" y="121"/>
                        <a:pt x="331" y="129"/>
                      </a:cubicBezTo>
                      <a:cubicBezTo>
                        <a:pt x="332" y="137"/>
                        <a:pt x="332" y="145"/>
                        <a:pt x="333" y="153"/>
                      </a:cubicBezTo>
                      <a:cubicBezTo>
                        <a:pt x="334" y="160"/>
                        <a:pt x="335" y="168"/>
                        <a:pt x="335" y="175"/>
                      </a:cubicBezTo>
                      <a:cubicBezTo>
                        <a:pt x="336" y="187"/>
                        <a:pt x="338" y="199"/>
                        <a:pt x="338" y="212"/>
                      </a:cubicBezTo>
                      <a:cubicBezTo>
                        <a:pt x="338" y="225"/>
                        <a:pt x="339" y="239"/>
                        <a:pt x="340" y="252"/>
                      </a:cubicBezTo>
                      <a:cubicBezTo>
                        <a:pt x="340" y="259"/>
                        <a:pt x="340" y="266"/>
                        <a:pt x="340" y="274"/>
                      </a:cubicBezTo>
                      <a:cubicBezTo>
                        <a:pt x="340" y="282"/>
                        <a:pt x="341" y="290"/>
                        <a:pt x="341" y="299"/>
                      </a:cubicBezTo>
                      <a:cubicBezTo>
                        <a:pt x="341" y="308"/>
                        <a:pt x="340" y="317"/>
                        <a:pt x="340" y="327"/>
                      </a:cubicBezTo>
                      <a:cubicBezTo>
                        <a:pt x="340" y="332"/>
                        <a:pt x="339" y="338"/>
                        <a:pt x="339" y="343"/>
                      </a:cubicBezTo>
                      <a:cubicBezTo>
                        <a:pt x="338" y="348"/>
                        <a:pt x="337" y="352"/>
                        <a:pt x="337" y="356"/>
                      </a:cubicBezTo>
                      <a:cubicBezTo>
                        <a:pt x="336" y="367"/>
                        <a:pt x="335" y="378"/>
                        <a:pt x="334" y="389"/>
                      </a:cubicBezTo>
                      <a:cubicBezTo>
                        <a:pt x="332" y="402"/>
                        <a:pt x="331" y="416"/>
                        <a:pt x="329" y="429"/>
                      </a:cubicBezTo>
                      <a:cubicBezTo>
                        <a:pt x="329" y="434"/>
                        <a:pt x="329" y="439"/>
                        <a:pt x="328" y="444"/>
                      </a:cubicBezTo>
                      <a:cubicBezTo>
                        <a:pt x="328" y="451"/>
                        <a:pt x="326" y="457"/>
                        <a:pt x="325" y="464"/>
                      </a:cubicBezTo>
                      <a:cubicBezTo>
                        <a:pt x="325" y="468"/>
                        <a:pt x="325" y="472"/>
                        <a:pt x="324" y="476"/>
                      </a:cubicBezTo>
                      <a:cubicBezTo>
                        <a:pt x="322" y="494"/>
                        <a:pt x="317" y="512"/>
                        <a:pt x="313" y="529"/>
                      </a:cubicBezTo>
                      <a:cubicBezTo>
                        <a:pt x="309" y="547"/>
                        <a:pt x="304" y="565"/>
                        <a:pt x="300" y="583"/>
                      </a:cubicBezTo>
                      <a:cubicBezTo>
                        <a:pt x="298" y="594"/>
                        <a:pt x="295" y="606"/>
                        <a:pt x="292" y="617"/>
                      </a:cubicBezTo>
                      <a:cubicBezTo>
                        <a:pt x="291" y="623"/>
                        <a:pt x="289" y="623"/>
                        <a:pt x="284" y="622"/>
                      </a:cubicBezTo>
                      <a:cubicBezTo>
                        <a:pt x="276" y="620"/>
                        <a:pt x="268" y="619"/>
                        <a:pt x="260" y="617"/>
                      </a:cubicBezTo>
                      <a:cubicBezTo>
                        <a:pt x="253" y="615"/>
                        <a:pt x="247" y="613"/>
                        <a:pt x="240" y="610"/>
                      </a:cubicBezTo>
                      <a:cubicBezTo>
                        <a:pt x="239" y="609"/>
                        <a:pt x="237" y="607"/>
                        <a:pt x="237" y="605"/>
                      </a:cubicBezTo>
                      <a:cubicBezTo>
                        <a:pt x="235" y="601"/>
                        <a:pt x="234" y="595"/>
                        <a:pt x="232" y="591"/>
                      </a:cubicBezTo>
                      <a:cubicBezTo>
                        <a:pt x="230" y="585"/>
                        <a:pt x="227" y="579"/>
                        <a:pt x="226" y="574"/>
                      </a:cubicBezTo>
                      <a:cubicBezTo>
                        <a:pt x="224" y="565"/>
                        <a:pt x="221" y="557"/>
                        <a:pt x="218" y="548"/>
                      </a:cubicBezTo>
                      <a:cubicBezTo>
                        <a:pt x="215" y="539"/>
                        <a:pt x="211" y="530"/>
                        <a:pt x="208" y="521"/>
                      </a:cubicBezTo>
                      <a:cubicBezTo>
                        <a:pt x="205" y="512"/>
                        <a:pt x="200" y="504"/>
                        <a:pt x="198" y="496"/>
                      </a:cubicBezTo>
                      <a:cubicBezTo>
                        <a:pt x="196" y="489"/>
                        <a:pt x="194" y="482"/>
                        <a:pt x="192" y="476"/>
                      </a:cubicBezTo>
                      <a:cubicBezTo>
                        <a:pt x="190" y="467"/>
                        <a:pt x="187" y="459"/>
                        <a:pt x="185" y="450"/>
                      </a:cubicBezTo>
                      <a:cubicBezTo>
                        <a:pt x="182" y="441"/>
                        <a:pt x="179" y="432"/>
                        <a:pt x="176" y="422"/>
                      </a:cubicBezTo>
                      <a:cubicBezTo>
                        <a:pt x="174" y="414"/>
                        <a:pt x="172" y="406"/>
                        <a:pt x="169" y="399"/>
                      </a:cubicBezTo>
                      <a:cubicBezTo>
                        <a:pt x="162" y="382"/>
                        <a:pt x="159" y="364"/>
                        <a:pt x="152" y="348"/>
                      </a:cubicBezTo>
                      <a:cubicBezTo>
                        <a:pt x="150" y="341"/>
                        <a:pt x="151" y="335"/>
                        <a:pt x="153" y="329"/>
                      </a:cubicBezTo>
                      <a:cubicBezTo>
                        <a:pt x="159" y="316"/>
                        <a:pt x="164" y="303"/>
                        <a:pt x="167" y="289"/>
                      </a:cubicBezTo>
                      <a:cubicBezTo>
                        <a:pt x="168" y="284"/>
                        <a:pt x="171" y="280"/>
                        <a:pt x="171" y="275"/>
                      </a:cubicBezTo>
                      <a:cubicBezTo>
                        <a:pt x="175" y="259"/>
                        <a:pt x="178" y="243"/>
                        <a:pt x="178" y="226"/>
                      </a:cubicBezTo>
                      <a:cubicBezTo>
                        <a:pt x="178" y="215"/>
                        <a:pt x="180" y="205"/>
                        <a:pt x="181" y="194"/>
                      </a:cubicBezTo>
                      <a:cubicBezTo>
                        <a:pt x="182" y="191"/>
                        <a:pt x="180" y="189"/>
                        <a:pt x="177" y="188"/>
                      </a:cubicBezTo>
                      <a:cubicBezTo>
                        <a:pt x="175" y="187"/>
                        <a:pt x="173" y="188"/>
                        <a:pt x="172" y="192"/>
                      </a:cubicBezTo>
                      <a:cubicBezTo>
                        <a:pt x="171" y="198"/>
                        <a:pt x="171" y="203"/>
                        <a:pt x="171" y="209"/>
                      </a:cubicBezTo>
                      <a:cubicBezTo>
                        <a:pt x="170" y="220"/>
                        <a:pt x="169" y="231"/>
                        <a:pt x="167" y="242"/>
                      </a:cubicBezTo>
                      <a:cubicBezTo>
                        <a:pt x="166" y="253"/>
                        <a:pt x="163" y="264"/>
                        <a:pt x="160" y="275"/>
                      </a:cubicBezTo>
                      <a:cubicBezTo>
                        <a:pt x="158" y="286"/>
                        <a:pt x="155" y="297"/>
                        <a:pt x="150" y="308"/>
                      </a:cubicBezTo>
                      <a:cubicBezTo>
                        <a:pt x="148" y="312"/>
                        <a:pt x="147" y="316"/>
                        <a:pt x="145" y="321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 baseline="-25000"/>
                </a:p>
              </p:txBody>
            </p:sp>
            <p:sp>
              <p:nvSpPr>
                <p:cNvPr id="1443" name="Freeform 47"/>
                <p:cNvSpPr>
                  <a:spLocks/>
                </p:cNvSpPr>
                <p:nvPr/>
              </p:nvSpPr>
              <p:spPr bwMode="auto">
                <a:xfrm>
                  <a:off x="1813816" y="3649863"/>
                  <a:ext cx="901132" cy="1120723"/>
                </a:xfrm>
                <a:custGeom>
                  <a:avLst/>
                  <a:gdLst>
                    <a:gd name="T0" fmla="*/ 3 w 469"/>
                    <a:gd name="T1" fmla="*/ 436 h 583"/>
                    <a:gd name="T2" fmla="*/ 17 w 469"/>
                    <a:gd name="T3" fmla="*/ 390 h 583"/>
                    <a:gd name="T4" fmla="*/ 43 w 469"/>
                    <a:gd name="T5" fmla="*/ 365 h 583"/>
                    <a:gd name="T6" fmla="*/ 72 w 469"/>
                    <a:gd name="T7" fmla="*/ 341 h 583"/>
                    <a:gd name="T8" fmla="*/ 137 w 469"/>
                    <a:gd name="T9" fmla="*/ 290 h 583"/>
                    <a:gd name="T10" fmla="*/ 180 w 469"/>
                    <a:gd name="T11" fmla="*/ 248 h 583"/>
                    <a:gd name="T12" fmla="*/ 202 w 469"/>
                    <a:gd name="T13" fmla="*/ 220 h 583"/>
                    <a:gd name="T14" fmla="*/ 227 w 469"/>
                    <a:gd name="T15" fmla="*/ 175 h 583"/>
                    <a:gd name="T16" fmla="*/ 236 w 469"/>
                    <a:gd name="T17" fmla="*/ 98 h 583"/>
                    <a:gd name="T18" fmla="*/ 244 w 469"/>
                    <a:gd name="T19" fmla="*/ 29 h 583"/>
                    <a:gd name="T20" fmla="*/ 247 w 469"/>
                    <a:gd name="T21" fmla="*/ 2 h 583"/>
                    <a:gd name="T22" fmla="*/ 306 w 469"/>
                    <a:gd name="T23" fmla="*/ 16 h 583"/>
                    <a:gd name="T24" fmla="*/ 365 w 469"/>
                    <a:gd name="T25" fmla="*/ 27 h 583"/>
                    <a:gd name="T26" fmla="*/ 371 w 469"/>
                    <a:gd name="T27" fmla="*/ 31 h 583"/>
                    <a:gd name="T28" fmla="*/ 391 w 469"/>
                    <a:gd name="T29" fmla="*/ 85 h 583"/>
                    <a:gd name="T30" fmla="*/ 411 w 469"/>
                    <a:gd name="T31" fmla="*/ 98 h 583"/>
                    <a:gd name="T32" fmla="*/ 430 w 469"/>
                    <a:gd name="T33" fmla="*/ 102 h 583"/>
                    <a:gd name="T34" fmla="*/ 452 w 469"/>
                    <a:gd name="T35" fmla="*/ 100 h 583"/>
                    <a:gd name="T36" fmla="*/ 469 w 469"/>
                    <a:gd name="T37" fmla="*/ 118 h 583"/>
                    <a:gd name="T38" fmla="*/ 458 w 469"/>
                    <a:gd name="T39" fmla="*/ 187 h 583"/>
                    <a:gd name="T40" fmla="*/ 452 w 469"/>
                    <a:gd name="T41" fmla="*/ 209 h 583"/>
                    <a:gd name="T42" fmla="*/ 442 w 469"/>
                    <a:gd name="T43" fmla="*/ 254 h 583"/>
                    <a:gd name="T44" fmla="*/ 427 w 469"/>
                    <a:gd name="T45" fmla="*/ 293 h 583"/>
                    <a:gd name="T46" fmla="*/ 392 w 469"/>
                    <a:gd name="T47" fmla="*/ 348 h 583"/>
                    <a:gd name="T48" fmla="*/ 337 w 469"/>
                    <a:gd name="T49" fmla="*/ 421 h 583"/>
                    <a:gd name="T50" fmla="*/ 262 w 469"/>
                    <a:gd name="T51" fmla="*/ 511 h 583"/>
                    <a:gd name="T52" fmla="*/ 214 w 469"/>
                    <a:gd name="T53" fmla="*/ 559 h 583"/>
                    <a:gd name="T54" fmla="*/ 172 w 469"/>
                    <a:gd name="T55" fmla="*/ 579 h 583"/>
                    <a:gd name="T56" fmla="*/ 157 w 469"/>
                    <a:gd name="T57" fmla="*/ 576 h 583"/>
                    <a:gd name="T58" fmla="*/ 114 w 469"/>
                    <a:gd name="T59" fmla="*/ 562 h 583"/>
                    <a:gd name="T60" fmla="*/ 62 w 469"/>
                    <a:gd name="T61" fmla="*/ 528 h 583"/>
                    <a:gd name="T62" fmla="*/ 15 w 469"/>
                    <a:gd name="T63" fmla="*/ 468 h 583"/>
                    <a:gd name="T64" fmla="*/ 8 w 469"/>
                    <a:gd name="T65" fmla="*/ 446 h 58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</a:cxnLst>
                  <a:rect l="0" t="0" r="r" b="b"/>
                  <a:pathLst>
                    <a:path w="469" h="583">
                      <a:moveTo>
                        <a:pt x="8" y="446"/>
                      </a:moveTo>
                      <a:cubicBezTo>
                        <a:pt x="4" y="444"/>
                        <a:pt x="4" y="440"/>
                        <a:pt x="3" y="436"/>
                      </a:cubicBezTo>
                      <a:cubicBezTo>
                        <a:pt x="0" y="425"/>
                        <a:pt x="2" y="414"/>
                        <a:pt x="8" y="404"/>
                      </a:cubicBezTo>
                      <a:cubicBezTo>
                        <a:pt x="11" y="399"/>
                        <a:pt x="13" y="394"/>
                        <a:pt x="17" y="390"/>
                      </a:cubicBezTo>
                      <a:cubicBezTo>
                        <a:pt x="19" y="387"/>
                        <a:pt x="22" y="384"/>
                        <a:pt x="25" y="382"/>
                      </a:cubicBezTo>
                      <a:cubicBezTo>
                        <a:pt x="31" y="377"/>
                        <a:pt x="37" y="371"/>
                        <a:pt x="43" y="365"/>
                      </a:cubicBezTo>
                      <a:cubicBezTo>
                        <a:pt x="45" y="362"/>
                        <a:pt x="49" y="360"/>
                        <a:pt x="52" y="358"/>
                      </a:cubicBezTo>
                      <a:cubicBezTo>
                        <a:pt x="58" y="352"/>
                        <a:pt x="65" y="347"/>
                        <a:pt x="72" y="341"/>
                      </a:cubicBezTo>
                      <a:cubicBezTo>
                        <a:pt x="82" y="333"/>
                        <a:pt x="92" y="325"/>
                        <a:pt x="102" y="317"/>
                      </a:cubicBezTo>
                      <a:cubicBezTo>
                        <a:pt x="114" y="308"/>
                        <a:pt x="125" y="299"/>
                        <a:pt x="137" y="290"/>
                      </a:cubicBezTo>
                      <a:cubicBezTo>
                        <a:pt x="147" y="282"/>
                        <a:pt x="156" y="273"/>
                        <a:pt x="166" y="264"/>
                      </a:cubicBezTo>
                      <a:cubicBezTo>
                        <a:pt x="171" y="259"/>
                        <a:pt x="176" y="253"/>
                        <a:pt x="180" y="248"/>
                      </a:cubicBezTo>
                      <a:cubicBezTo>
                        <a:pt x="181" y="247"/>
                        <a:pt x="181" y="246"/>
                        <a:pt x="182" y="246"/>
                      </a:cubicBezTo>
                      <a:cubicBezTo>
                        <a:pt x="191" y="239"/>
                        <a:pt x="195" y="229"/>
                        <a:pt x="202" y="220"/>
                      </a:cubicBezTo>
                      <a:cubicBezTo>
                        <a:pt x="204" y="217"/>
                        <a:pt x="207" y="213"/>
                        <a:pt x="210" y="210"/>
                      </a:cubicBezTo>
                      <a:cubicBezTo>
                        <a:pt x="217" y="199"/>
                        <a:pt x="224" y="188"/>
                        <a:pt x="227" y="175"/>
                      </a:cubicBezTo>
                      <a:cubicBezTo>
                        <a:pt x="229" y="166"/>
                        <a:pt x="229" y="157"/>
                        <a:pt x="231" y="147"/>
                      </a:cubicBezTo>
                      <a:cubicBezTo>
                        <a:pt x="232" y="131"/>
                        <a:pt x="234" y="115"/>
                        <a:pt x="236" y="98"/>
                      </a:cubicBezTo>
                      <a:cubicBezTo>
                        <a:pt x="237" y="90"/>
                        <a:pt x="237" y="82"/>
                        <a:pt x="238" y="75"/>
                      </a:cubicBezTo>
                      <a:cubicBezTo>
                        <a:pt x="240" y="60"/>
                        <a:pt x="240" y="44"/>
                        <a:pt x="244" y="29"/>
                      </a:cubicBezTo>
                      <a:cubicBezTo>
                        <a:pt x="245" y="25"/>
                        <a:pt x="245" y="21"/>
                        <a:pt x="245" y="16"/>
                      </a:cubicBezTo>
                      <a:cubicBezTo>
                        <a:pt x="246" y="11"/>
                        <a:pt x="246" y="6"/>
                        <a:pt x="247" y="2"/>
                      </a:cubicBezTo>
                      <a:cubicBezTo>
                        <a:pt x="252" y="0"/>
                        <a:pt x="256" y="2"/>
                        <a:pt x="260" y="3"/>
                      </a:cubicBezTo>
                      <a:cubicBezTo>
                        <a:pt x="275" y="9"/>
                        <a:pt x="291" y="13"/>
                        <a:pt x="306" y="16"/>
                      </a:cubicBezTo>
                      <a:cubicBezTo>
                        <a:pt x="323" y="19"/>
                        <a:pt x="339" y="23"/>
                        <a:pt x="355" y="26"/>
                      </a:cubicBezTo>
                      <a:cubicBezTo>
                        <a:pt x="359" y="27"/>
                        <a:pt x="362" y="27"/>
                        <a:pt x="365" y="27"/>
                      </a:cubicBezTo>
                      <a:cubicBezTo>
                        <a:pt x="366" y="28"/>
                        <a:pt x="367" y="27"/>
                        <a:pt x="368" y="26"/>
                      </a:cubicBezTo>
                      <a:cubicBezTo>
                        <a:pt x="369" y="28"/>
                        <a:pt x="370" y="29"/>
                        <a:pt x="371" y="31"/>
                      </a:cubicBezTo>
                      <a:cubicBezTo>
                        <a:pt x="373" y="44"/>
                        <a:pt x="379" y="56"/>
                        <a:pt x="384" y="68"/>
                      </a:cubicBezTo>
                      <a:cubicBezTo>
                        <a:pt x="386" y="74"/>
                        <a:pt x="389" y="79"/>
                        <a:pt x="391" y="85"/>
                      </a:cubicBezTo>
                      <a:cubicBezTo>
                        <a:pt x="393" y="92"/>
                        <a:pt x="399" y="95"/>
                        <a:pt x="405" y="98"/>
                      </a:cubicBezTo>
                      <a:cubicBezTo>
                        <a:pt x="406" y="98"/>
                        <a:pt x="409" y="98"/>
                        <a:pt x="411" y="98"/>
                      </a:cubicBezTo>
                      <a:cubicBezTo>
                        <a:pt x="414" y="97"/>
                        <a:pt x="417" y="95"/>
                        <a:pt x="421" y="94"/>
                      </a:cubicBezTo>
                      <a:cubicBezTo>
                        <a:pt x="424" y="97"/>
                        <a:pt x="427" y="100"/>
                        <a:pt x="430" y="102"/>
                      </a:cubicBezTo>
                      <a:cubicBezTo>
                        <a:pt x="435" y="107"/>
                        <a:pt x="440" y="106"/>
                        <a:pt x="445" y="104"/>
                      </a:cubicBezTo>
                      <a:cubicBezTo>
                        <a:pt x="448" y="103"/>
                        <a:pt x="450" y="101"/>
                        <a:pt x="452" y="100"/>
                      </a:cubicBezTo>
                      <a:cubicBezTo>
                        <a:pt x="458" y="105"/>
                        <a:pt x="463" y="109"/>
                        <a:pt x="468" y="113"/>
                      </a:cubicBezTo>
                      <a:cubicBezTo>
                        <a:pt x="469" y="114"/>
                        <a:pt x="469" y="116"/>
                        <a:pt x="469" y="118"/>
                      </a:cubicBezTo>
                      <a:cubicBezTo>
                        <a:pt x="467" y="132"/>
                        <a:pt x="465" y="146"/>
                        <a:pt x="463" y="160"/>
                      </a:cubicBezTo>
                      <a:cubicBezTo>
                        <a:pt x="461" y="169"/>
                        <a:pt x="459" y="178"/>
                        <a:pt x="458" y="187"/>
                      </a:cubicBezTo>
                      <a:cubicBezTo>
                        <a:pt x="457" y="192"/>
                        <a:pt x="456" y="197"/>
                        <a:pt x="454" y="202"/>
                      </a:cubicBezTo>
                      <a:cubicBezTo>
                        <a:pt x="453" y="204"/>
                        <a:pt x="452" y="207"/>
                        <a:pt x="452" y="209"/>
                      </a:cubicBezTo>
                      <a:cubicBezTo>
                        <a:pt x="452" y="217"/>
                        <a:pt x="450" y="223"/>
                        <a:pt x="448" y="230"/>
                      </a:cubicBezTo>
                      <a:cubicBezTo>
                        <a:pt x="446" y="238"/>
                        <a:pt x="444" y="246"/>
                        <a:pt x="442" y="254"/>
                      </a:cubicBezTo>
                      <a:cubicBezTo>
                        <a:pt x="441" y="259"/>
                        <a:pt x="439" y="264"/>
                        <a:pt x="437" y="269"/>
                      </a:cubicBezTo>
                      <a:cubicBezTo>
                        <a:pt x="433" y="277"/>
                        <a:pt x="430" y="285"/>
                        <a:pt x="427" y="293"/>
                      </a:cubicBezTo>
                      <a:cubicBezTo>
                        <a:pt x="422" y="304"/>
                        <a:pt x="416" y="316"/>
                        <a:pt x="408" y="326"/>
                      </a:cubicBezTo>
                      <a:cubicBezTo>
                        <a:pt x="402" y="333"/>
                        <a:pt x="398" y="341"/>
                        <a:pt x="392" y="348"/>
                      </a:cubicBezTo>
                      <a:cubicBezTo>
                        <a:pt x="384" y="360"/>
                        <a:pt x="375" y="371"/>
                        <a:pt x="366" y="383"/>
                      </a:cubicBezTo>
                      <a:cubicBezTo>
                        <a:pt x="356" y="396"/>
                        <a:pt x="347" y="408"/>
                        <a:pt x="337" y="421"/>
                      </a:cubicBezTo>
                      <a:cubicBezTo>
                        <a:pt x="321" y="442"/>
                        <a:pt x="305" y="463"/>
                        <a:pt x="287" y="482"/>
                      </a:cubicBezTo>
                      <a:cubicBezTo>
                        <a:pt x="278" y="491"/>
                        <a:pt x="271" y="502"/>
                        <a:pt x="262" y="511"/>
                      </a:cubicBezTo>
                      <a:cubicBezTo>
                        <a:pt x="255" y="520"/>
                        <a:pt x="247" y="528"/>
                        <a:pt x="239" y="536"/>
                      </a:cubicBezTo>
                      <a:cubicBezTo>
                        <a:pt x="231" y="544"/>
                        <a:pt x="223" y="552"/>
                        <a:pt x="214" y="559"/>
                      </a:cubicBezTo>
                      <a:cubicBezTo>
                        <a:pt x="208" y="565"/>
                        <a:pt x="201" y="571"/>
                        <a:pt x="193" y="577"/>
                      </a:cubicBezTo>
                      <a:cubicBezTo>
                        <a:pt x="187" y="581"/>
                        <a:pt x="180" y="583"/>
                        <a:pt x="172" y="579"/>
                      </a:cubicBezTo>
                      <a:cubicBezTo>
                        <a:pt x="171" y="579"/>
                        <a:pt x="170" y="578"/>
                        <a:pt x="170" y="578"/>
                      </a:cubicBezTo>
                      <a:cubicBezTo>
                        <a:pt x="165" y="581"/>
                        <a:pt x="161" y="577"/>
                        <a:pt x="157" y="576"/>
                      </a:cubicBezTo>
                      <a:cubicBezTo>
                        <a:pt x="150" y="575"/>
                        <a:pt x="143" y="573"/>
                        <a:pt x="136" y="571"/>
                      </a:cubicBezTo>
                      <a:cubicBezTo>
                        <a:pt x="128" y="570"/>
                        <a:pt x="121" y="566"/>
                        <a:pt x="114" y="562"/>
                      </a:cubicBezTo>
                      <a:cubicBezTo>
                        <a:pt x="108" y="559"/>
                        <a:pt x="102" y="555"/>
                        <a:pt x="96" y="552"/>
                      </a:cubicBezTo>
                      <a:cubicBezTo>
                        <a:pt x="83" y="546"/>
                        <a:pt x="72" y="537"/>
                        <a:pt x="62" y="528"/>
                      </a:cubicBezTo>
                      <a:cubicBezTo>
                        <a:pt x="55" y="522"/>
                        <a:pt x="48" y="516"/>
                        <a:pt x="42" y="509"/>
                      </a:cubicBezTo>
                      <a:cubicBezTo>
                        <a:pt x="31" y="497"/>
                        <a:pt x="22" y="483"/>
                        <a:pt x="15" y="468"/>
                      </a:cubicBezTo>
                      <a:cubicBezTo>
                        <a:pt x="13" y="465"/>
                        <a:pt x="12" y="462"/>
                        <a:pt x="10" y="459"/>
                      </a:cubicBezTo>
                      <a:cubicBezTo>
                        <a:pt x="8" y="455"/>
                        <a:pt x="7" y="451"/>
                        <a:pt x="8" y="446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 baseline="-25000"/>
                </a:p>
              </p:txBody>
            </p:sp>
            <p:sp>
              <p:nvSpPr>
                <p:cNvPr id="1444" name="Freeform 48"/>
                <p:cNvSpPr>
                  <a:spLocks/>
                </p:cNvSpPr>
                <p:nvPr/>
              </p:nvSpPr>
              <p:spPr bwMode="auto">
                <a:xfrm>
                  <a:off x="2399389" y="3746645"/>
                  <a:ext cx="576627" cy="1114216"/>
                </a:xfrm>
                <a:custGeom>
                  <a:avLst/>
                  <a:gdLst>
                    <a:gd name="T0" fmla="*/ 199 w 300"/>
                    <a:gd name="T1" fmla="*/ 0 h 580"/>
                    <a:gd name="T2" fmla="*/ 223 w 300"/>
                    <a:gd name="T3" fmla="*/ 8 h 580"/>
                    <a:gd name="T4" fmla="*/ 232 w 300"/>
                    <a:gd name="T5" fmla="*/ 10 h 580"/>
                    <a:gd name="T6" fmla="*/ 274 w 300"/>
                    <a:gd name="T7" fmla="*/ 17 h 580"/>
                    <a:gd name="T8" fmla="*/ 288 w 300"/>
                    <a:gd name="T9" fmla="*/ 18 h 580"/>
                    <a:gd name="T10" fmla="*/ 295 w 300"/>
                    <a:gd name="T11" fmla="*/ 19 h 580"/>
                    <a:gd name="T12" fmla="*/ 299 w 300"/>
                    <a:gd name="T13" fmla="*/ 24 h 580"/>
                    <a:gd name="T14" fmla="*/ 298 w 300"/>
                    <a:gd name="T15" fmla="*/ 40 h 580"/>
                    <a:gd name="T16" fmla="*/ 295 w 300"/>
                    <a:gd name="T17" fmla="*/ 64 h 580"/>
                    <a:gd name="T18" fmla="*/ 290 w 300"/>
                    <a:gd name="T19" fmla="*/ 104 h 580"/>
                    <a:gd name="T20" fmla="*/ 287 w 300"/>
                    <a:gd name="T21" fmla="*/ 135 h 580"/>
                    <a:gd name="T22" fmla="*/ 284 w 300"/>
                    <a:gd name="T23" fmla="*/ 160 h 580"/>
                    <a:gd name="T24" fmla="*/ 282 w 300"/>
                    <a:gd name="T25" fmla="*/ 184 h 580"/>
                    <a:gd name="T26" fmla="*/ 278 w 300"/>
                    <a:gd name="T27" fmla="*/ 242 h 580"/>
                    <a:gd name="T28" fmla="*/ 276 w 300"/>
                    <a:gd name="T29" fmla="*/ 278 h 580"/>
                    <a:gd name="T30" fmla="*/ 274 w 300"/>
                    <a:gd name="T31" fmla="*/ 292 h 580"/>
                    <a:gd name="T32" fmla="*/ 270 w 300"/>
                    <a:gd name="T33" fmla="*/ 339 h 580"/>
                    <a:gd name="T34" fmla="*/ 268 w 300"/>
                    <a:gd name="T35" fmla="*/ 358 h 580"/>
                    <a:gd name="T36" fmla="*/ 268 w 300"/>
                    <a:gd name="T37" fmla="*/ 383 h 580"/>
                    <a:gd name="T38" fmla="*/ 266 w 300"/>
                    <a:gd name="T39" fmla="*/ 437 h 580"/>
                    <a:gd name="T40" fmla="*/ 265 w 300"/>
                    <a:gd name="T41" fmla="*/ 466 h 580"/>
                    <a:gd name="T42" fmla="*/ 264 w 300"/>
                    <a:gd name="T43" fmla="*/ 488 h 580"/>
                    <a:gd name="T44" fmla="*/ 258 w 300"/>
                    <a:gd name="T45" fmla="*/ 520 h 580"/>
                    <a:gd name="T46" fmla="*/ 244 w 300"/>
                    <a:gd name="T47" fmla="*/ 550 h 580"/>
                    <a:gd name="T48" fmla="*/ 230 w 300"/>
                    <a:gd name="T49" fmla="*/ 567 h 580"/>
                    <a:gd name="T50" fmla="*/ 217 w 300"/>
                    <a:gd name="T51" fmla="*/ 577 h 580"/>
                    <a:gd name="T52" fmla="*/ 206 w 300"/>
                    <a:gd name="T53" fmla="*/ 579 h 580"/>
                    <a:gd name="T54" fmla="*/ 182 w 300"/>
                    <a:gd name="T55" fmla="*/ 578 h 580"/>
                    <a:gd name="T56" fmla="*/ 147 w 300"/>
                    <a:gd name="T57" fmla="*/ 578 h 580"/>
                    <a:gd name="T58" fmla="*/ 125 w 300"/>
                    <a:gd name="T59" fmla="*/ 579 h 580"/>
                    <a:gd name="T60" fmla="*/ 100 w 300"/>
                    <a:gd name="T61" fmla="*/ 579 h 580"/>
                    <a:gd name="T62" fmla="*/ 69 w 300"/>
                    <a:gd name="T63" fmla="*/ 580 h 580"/>
                    <a:gd name="T64" fmla="*/ 52 w 300"/>
                    <a:gd name="T65" fmla="*/ 579 h 580"/>
                    <a:gd name="T66" fmla="*/ 30 w 300"/>
                    <a:gd name="T67" fmla="*/ 579 h 580"/>
                    <a:gd name="T68" fmla="*/ 5 w 300"/>
                    <a:gd name="T69" fmla="*/ 568 h 580"/>
                    <a:gd name="T70" fmla="*/ 1 w 300"/>
                    <a:gd name="T71" fmla="*/ 555 h 580"/>
                    <a:gd name="T72" fmla="*/ 2 w 300"/>
                    <a:gd name="T73" fmla="*/ 516 h 580"/>
                    <a:gd name="T74" fmla="*/ 12 w 300"/>
                    <a:gd name="T75" fmla="*/ 459 h 580"/>
                    <a:gd name="T76" fmla="*/ 22 w 300"/>
                    <a:gd name="T77" fmla="*/ 417 h 580"/>
                    <a:gd name="T78" fmla="*/ 25 w 300"/>
                    <a:gd name="T79" fmla="*/ 400 h 580"/>
                    <a:gd name="T80" fmla="*/ 32 w 300"/>
                    <a:gd name="T81" fmla="*/ 384 h 580"/>
                    <a:gd name="T82" fmla="*/ 46 w 300"/>
                    <a:gd name="T83" fmla="*/ 365 h 580"/>
                    <a:gd name="T84" fmla="*/ 69 w 300"/>
                    <a:gd name="T85" fmla="*/ 337 h 580"/>
                    <a:gd name="T86" fmla="*/ 97 w 300"/>
                    <a:gd name="T87" fmla="*/ 299 h 580"/>
                    <a:gd name="T88" fmla="*/ 110 w 300"/>
                    <a:gd name="T89" fmla="*/ 281 h 580"/>
                    <a:gd name="T90" fmla="*/ 128 w 300"/>
                    <a:gd name="T91" fmla="*/ 251 h 580"/>
                    <a:gd name="T92" fmla="*/ 144 w 300"/>
                    <a:gd name="T93" fmla="*/ 213 h 580"/>
                    <a:gd name="T94" fmla="*/ 150 w 300"/>
                    <a:gd name="T95" fmla="*/ 189 h 580"/>
                    <a:gd name="T96" fmla="*/ 160 w 300"/>
                    <a:gd name="T97" fmla="*/ 141 h 580"/>
                    <a:gd name="T98" fmla="*/ 166 w 300"/>
                    <a:gd name="T99" fmla="*/ 105 h 580"/>
                    <a:gd name="T100" fmla="*/ 173 w 300"/>
                    <a:gd name="T101" fmla="*/ 65 h 580"/>
                    <a:gd name="T102" fmla="*/ 190 w 300"/>
                    <a:gd name="T103" fmla="*/ 45 h 580"/>
                    <a:gd name="T104" fmla="*/ 198 w 300"/>
                    <a:gd name="T105" fmla="*/ 42 h 580"/>
                    <a:gd name="T106" fmla="*/ 201 w 300"/>
                    <a:gd name="T107" fmla="*/ 32 h 580"/>
                    <a:gd name="T108" fmla="*/ 201 w 300"/>
                    <a:gd name="T109" fmla="*/ 30 h 580"/>
                    <a:gd name="T110" fmla="*/ 202 w 300"/>
                    <a:gd name="T111" fmla="*/ 16 h 580"/>
                    <a:gd name="T112" fmla="*/ 199 w 300"/>
                    <a:gd name="T113" fmla="*/ 0 h 5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300" h="580">
                      <a:moveTo>
                        <a:pt x="199" y="0"/>
                      </a:moveTo>
                      <a:cubicBezTo>
                        <a:pt x="208" y="3"/>
                        <a:pt x="216" y="6"/>
                        <a:pt x="223" y="8"/>
                      </a:cubicBezTo>
                      <a:cubicBezTo>
                        <a:pt x="226" y="9"/>
                        <a:pt x="229" y="10"/>
                        <a:pt x="232" y="10"/>
                      </a:cubicBezTo>
                      <a:cubicBezTo>
                        <a:pt x="246" y="12"/>
                        <a:pt x="260" y="14"/>
                        <a:pt x="274" y="17"/>
                      </a:cubicBezTo>
                      <a:cubicBezTo>
                        <a:pt x="279" y="17"/>
                        <a:pt x="283" y="17"/>
                        <a:pt x="288" y="18"/>
                      </a:cubicBezTo>
                      <a:cubicBezTo>
                        <a:pt x="291" y="18"/>
                        <a:pt x="293" y="19"/>
                        <a:pt x="295" y="19"/>
                      </a:cubicBezTo>
                      <a:cubicBezTo>
                        <a:pt x="299" y="19"/>
                        <a:pt x="300" y="21"/>
                        <a:pt x="299" y="24"/>
                      </a:cubicBezTo>
                      <a:cubicBezTo>
                        <a:pt x="299" y="30"/>
                        <a:pt x="299" y="35"/>
                        <a:pt x="298" y="40"/>
                      </a:cubicBezTo>
                      <a:cubicBezTo>
                        <a:pt x="297" y="48"/>
                        <a:pt x="297" y="56"/>
                        <a:pt x="295" y="64"/>
                      </a:cubicBezTo>
                      <a:cubicBezTo>
                        <a:pt x="294" y="77"/>
                        <a:pt x="291" y="90"/>
                        <a:pt x="290" y="104"/>
                      </a:cubicBezTo>
                      <a:cubicBezTo>
                        <a:pt x="288" y="114"/>
                        <a:pt x="288" y="125"/>
                        <a:pt x="287" y="135"/>
                      </a:cubicBezTo>
                      <a:cubicBezTo>
                        <a:pt x="286" y="144"/>
                        <a:pt x="285" y="152"/>
                        <a:pt x="284" y="160"/>
                      </a:cubicBezTo>
                      <a:cubicBezTo>
                        <a:pt x="283" y="168"/>
                        <a:pt x="282" y="176"/>
                        <a:pt x="282" y="184"/>
                      </a:cubicBezTo>
                      <a:cubicBezTo>
                        <a:pt x="280" y="203"/>
                        <a:pt x="279" y="223"/>
                        <a:pt x="278" y="242"/>
                      </a:cubicBezTo>
                      <a:cubicBezTo>
                        <a:pt x="277" y="254"/>
                        <a:pt x="277" y="266"/>
                        <a:pt x="276" y="278"/>
                      </a:cubicBezTo>
                      <a:cubicBezTo>
                        <a:pt x="275" y="283"/>
                        <a:pt x="274" y="287"/>
                        <a:pt x="274" y="292"/>
                      </a:cubicBezTo>
                      <a:cubicBezTo>
                        <a:pt x="272" y="308"/>
                        <a:pt x="271" y="324"/>
                        <a:pt x="270" y="339"/>
                      </a:cubicBezTo>
                      <a:cubicBezTo>
                        <a:pt x="269" y="346"/>
                        <a:pt x="268" y="352"/>
                        <a:pt x="268" y="358"/>
                      </a:cubicBezTo>
                      <a:cubicBezTo>
                        <a:pt x="269" y="366"/>
                        <a:pt x="268" y="374"/>
                        <a:pt x="268" y="383"/>
                      </a:cubicBezTo>
                      <a:cubicBezTo>
                        <a:pt x="267" y="401"/>
                        <a:pt x="267" y="419"/>
                        <a:pt x="266" y="437"/>
                      </a:cubicBezTo>
                      <a:cubicBezTo>
                        <a:pt x="266" y="446"/>
                        <a:pt x="265" y="456"/>
                        <a:pt x="265" y="466"/>
                      </a:cubicBezTo>
                      <a:cubicBezTo>
                        <a:pt x="265" y="473"/>
                        <a:pt x="264" y="481"/>
                        <a:pt x="264" y="488"/>
                      </a:cubicBezTo>
                      <a:cubicBezTo>
                        <a:pt x="264" y="499"/>
                        <a:pt x="261" y="510"/>
                        <a:pt x="258" y="520"/>
                      </a:cubicBezTo>
                      <a:cubicBezTo>
                        <a:pt x="254" y="531"/>
                        <a:pt x="249" y="540"/>
                        <a:pt x="244" y="550"/>
                      </a:cubicBezTo>
                      <a:cubicBezTo>
                        <a:pt x="241" y="557"/>
                        <a:pt x="236" y="562"/>
                        <a:pt x="230" y="567"/>
                      </a:cubicBezTo>
                      <a:cubicBezTo>
                        <a:pt x="226" y="571"/>
                        <a:pt x="221" y="574"/>
                        <a:pt x="217" y="577"/>
                      </a:cubicBezTo>
                      <a:cubicBezTo>
                        <a:pt x="214" y="579"/>
                        <a:pt x="210" y="579"/>
                        <a:pt x="206" y="579"/>
                      </a:cubicBezTo>
                      <a:cubicBezTo>
                        <a:pt x="198" y="579"/>
                        <a:pt x="190" y="578"/>
                        <a:pt x="182" y="578"/>
                      </a:cubicBezTo>
                      <a:cubicBezTo>
                        <a:pt x="170" y="579"/>
                        <a:pt x="159" y="579"/>
                        <a:pt x="147" y="578"/>
                      </a:cubicBezTo>
                      <a:cubicBezTo>
                        <a:pt x="140" y="577"/>
                        <a:pt x="133" y="578"/>
                        <a:pt x="125" y="579"/>
                      </a:cubicBezTo>
                      <a:cubicBezTo>
                        <a:pt x="117" y="580"/>
                        <a:pt x="109" y="578"/>
                        <a:pt x="100" y="579"/>
                      </a:cubicBezTo>
                      <a:cubicBezTo>
                        <a:pt x="90" y="579"/>
                        <a:pt x="80" y="580"/>
                        <a:pt x="69" y="580"/>
                      </a:cubicBezTo>
                      <a:cubicBezTo>
                        <a:pt x="63" y="580"/>
                        <a:pt x="58" y="579"/>
                        <a:pt x="52" y="579"/>
                      </a:cubicBezTo>
                      <a:cubicBezTo>
                        <a:pt x="45" y="579"/>
                        <a:pt x="38" y="579"/>
                        <a:pt x="30" y="579"/>
                      </a:cubicBezTo>
                      <a:cubicBezTo>
                        <a:pt x="20" y="579"/>
                        <a:pt x="12" y="576"/>
                        <a:pt x="5" y="568"/>
                      </a:cubicBezTo>
                      <a:cubicBezTo>
                        <a:pt x="2" y="565"/>
                        <a:pt x="2" y="560"/>
                        <a:pt x="1" y="555"/>
                      </a:cubicBezTo>
                      <a:cubicBezTo>
                        <a:pt x="0" y="542"/>
                        <a:pt x="1" y="529"/>
                        <a:pt x="2" y="516"/>
                      </a:cubicBezTo>
                      <a:cubicBezTo>
                        <a:pt x="4" y="497"/>
                        <a:pt x="9" y="478"/>
                        <a:pt x="12" y="459"/>
                      </a:cubicBezTo>
                      <a:cubicBezTo>
                        <a:pt x="15" y="445"/>
                        <a:pt x="19" y="431"/>
                        <a:pt x="22" y="417"/>
                      </a:cubicBezTo>
                      <a:cubicBezTo>
                        <a:pt x="23" y="412"/>
                        <a:pt x="24" y="406"/>
                        <a:pt x="25" y="400"/>
                      </a:cubicBezTo>
                      <a:cubicBezTo>
                        <a:pt x="25" y="394"/>
                        <a:pt x="28" y="388"/>
                        <a:pt x="32" y="384"/>
                      </a:cubicBezTo>
                      <a:cubicBezTo>
                        <a:pt x="37" y="378"/>
                        <a:pt x="41" y="371"/>
                        <a:pt x="46" y="365"/>
                      </a:cubicBezTo>
                      <a:cubicBezTo>
                        <a:pt x="54" y="356"/>
                        <a:pt x="61" y="346"/>
                        <a:pt x="69" y="337"/>
                      </a:cubicBezTo>
                      <a:cubicBezTo>
                        <a:pt x="79" y="325"/>
                        <a:pt x="88" y="312"/>
                        <a:pt x="97" y="299"/>
                      </a:cubicBezTo>
                      <a:cubicBezTo>
                        <a:pt x="101" y="293"/>
                        <a:pt x="106" y="287"/>
                        <a:pt x="110" y="281"/>
                      </a:cubicBezTo>
                      <a:cubicBezTo>
                        <a:pt x="118" y="272"/>
                        <a:pt x="123" y="262"/>
                        <a:pt x="128" y="251"/>
                      </a:cubicBezTo>
                      <a:cubicBezTo>
                        <a:pt x="134" y="238"/>
                        <a:pt x="139" y="226"/>
                        <a:pt x="144" y="213"/>
                      </a:cubicBezTo>
                      <a:cubicBezTo>
                        <a:pt x="147" y="205"/>
                        <a:pt x="149" y="197"/>
                        <a:pt x="150" y="189"/>
                      </a:cubicBezTo>
                      <a:cubicBezTo>
                        <a:pt x="154" y="173"/>
                        <a:pt x="157" y="157"/>
                        <a:pt x="160" y="141"/>
                      </a:cubicBezTo>
                      <a:cubicBezTo>
                        <a:pt x="163" y="129"/>
                        <a:pt x="164" y="117"/>
                        <a:pt x="166" y="105"/>
                      </a:cubicBezTo>
                      <a:cubicBezTo>
                        <a:pt x="169" y="92"/>
                        <a:pt x="171" y="78"/>
                        <a:pt x="173" y="65"/>
                      </a:cubicBezTo>
                      <a:cubicBezTo>
                        <a:pt x="182" y="62"/>
                        <a:pt x="190" y="54"/>
                        <a:pt x="190" y="45"/>
                      </a:cubicBezTo>
                      <a:cubicBezTo>
                        <a:pt x="193" y="44"/>
                        <a:pt x="195" y="43"/>
                        <a:pt x="198" y="42"/>
                      </a:cubicBezTo>
                      <a:cubicBezTo>
                        <a:pt x="201" y="40"/>
                        <a:pt x="203" y="36"/>
                        <a:pt x="201" y="32"/>
                      </a:cubicBezTo>
                      <a:cubicBezTo>
                        <a:pt x="201" y="31"/>
                        <a:pt x="201" y="30"/>
                        <a:pt x="201" y="30"/>
                      </a:cubicBezTo>
                      <a:cubicBezTo>
                        <a:pt x="207" y="26"/>
                        <a:pt x="202" y="20"/>
                        <a:pt x="202" y="16"/>
                      </a:cubicBezTo>
                      <a:cubicBezTo>
                        <a:pt x="202" y="11"/>
                        <a:pt x="200" y="6"/>
                        <a:pt x="199" y="0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 baseline="-25000"/>
                </a:p>
              </p:txBody>
            </p:sp>
            <p:sp>
              <p:nvSpPr>
                <p:cNvPr id="1445" name="Freeform 50"/>
                <p:cNvSpPr>
                  <a:spLocks noEditPoints="1"/>
                </p:cNvSpPr>
                <p:nvPr/>
              </p:nvSpPr>
              <p:spPr bwMode="auto">
                <a:xfrm>
                  <a:off x="2691363" y="2161530"/>
                  <a:ext cx="551415" cy="443247"/>
                </a:xfrm>
                <a:custGeom>
                  <a:avLst/>
                  <a:gdLst>
                    <a:gd name="T0" fmla="*/ 223 w 287"/>
                    <a:gd name="T1" fmla="*/ 155 h 231"/>
                    <a:gd name="T2" fmla="*/ 237 w 287"/>
                    <a:gd name="T3" fmla="*/ 167 h 231"/>
                    <a:gd name="T4" fmla="*/ 223 w 287"/>
                    <a:gd name="T5" fmla="*/ 183 h 231"/>
                    <a:gd name="T6" fmla="*/ 191 w 287"/>
                    <a:gd name="T7" fmla="*/ 212 h 231"/>
                    <a:gd name="T8" fmla="*/ 159 w 287"/>
                    <a:gd name="T9" fmla="*/ 203 h 231"/>
                    <a:gd name="T10" fmla="*/ 132 w 287"/>
                    <a:gd name="T11" fmla="*/ 193 h 231"/>
                    <a:gd name="T12" fmla="*/ 90 w 287"/>
                    <a:gd name="T13" fmla="*/ 225 h 231"/>
                    <a:gd name="T14" fmla="*/ 28 w 287"/>
                    <a:gd name="T15" fmla="*/ 213 h 231"/>
                    <a:gd name="T16" fmla="*/ 4 w 287"/>
                    <a:gd name="T17" fmla="*/ 201 h 231"/>
                    <a:gd name="T18" fmla="*/ 9 w 287"/>
                    <a:gd name="T19" fmla="*/ 173 h 231"/>
                    <a:gd name="T20" fmla="*/ 17 w 287"/>
                    <a:gd name="T21" fmla="*/ 142 h 231"/>
                    <a:gd name="T22" fmla="*/ 31 w 287"/>
                    <a:gd name="T23" fmla="*/ 136 h 231"/>
                    <a:gd name="T24" fmla="*/ 67 w 287"/>
                    <a:gd name="T25" fmla="*/ 135 h 231"/>
                    <a:gd name="T26" fmla="*/ 56 w 287"/>
                    <a:gd name="T27" fmla="*/ 120 h 231"/>
                    <a:gd name="T28" fmla="*/ 55 w 287"/>
                    <a:gd name="T29" fmla="*/ 100 h 231"/>
                    <a:gd name="T30" fmla="*/ 91 w 287"/>
                    <a:gd name="T31" fmla="*/ 118 h 231"/>
                    <a:gd name="T32" fmla="*/ 102 w 287"/>
                    <a:gd name="T33" fmla="*/ 111 h 231"/>
                    <a:gd name="T34" fmla="*/ 89 w 287"/>
                    <a:gd name="T35" fmla="*/ 84 h 231"/>
                    <a:gd name="T36" fmla="*/ 104 w 287"/>
                    <a:gd name="T37" fmla="*/ 87 h 231"/>
                    <a:gd name="T38" fmla="*/ 119 w 287"/>
                    <a:gd name="T39" fmla="*/ 92 h 231"/>
                    <a:gd name="T40" fmla="*/ 109 w 287"/>
                    <a:gd name="T41" fmla="*/ 85 h 231"/>
                    <a:gd name="T42" fmla="*/ 105 w 287"/>
                    <a:gd name="T43" fmla="*/ 74 h 231"/>
                    <a:gd name="T44" fmla="*/ 119 w 287"/>
                    <a:gd name="T45" fmla="*/ 38 h 231"/>
                    <a:gd name="T46" fmla="*/ 144 w 287"/>
                    <a:gd name="T47" fmla="*/ 47 h 231"/>
                    <a:gd name="T48" fmla="*/ 160 w 287"/>
                    <a:gd name="T49" fmla="*/ 46 h 231"/>
                    <a:gd name="T50" fmla="*/ 175 w 287"/>
                    <a:gd name="T51" fmla="*/ 51 h 231"/>
                    <a:gd name="T52" fmla="*/ 190 w 287"/>
                    <a:gd name="T53" fmla="*/ 28 h 231"/>
                    <a:gd name="T54" fmla="*/ 207 w 287"/>
                    <a:gd name="T55" fmla="*/ 33 h 231"/>
                    <a:gd name="T56" fmla="*/ 222 w 287"/>
                    <a:gd name="T57" fmla="*/ 6 h 231"/>
                    <a:gd name="T58" fmla="*/ 224 w 287"/>
                    <a:gd name="T59" fmla="*/ 18 h 231"/>
                    <a:gd name="T60" fmla="*/ 241 w 287"/>
                    <a:gd name="T61" fmla="*/ 25 h 231"/>
                    <a:gd name="T62" fmla="*/ 254 w 287"/>
                    <a:gd name="T63" fmla="*/ 0 h 231"/>
                    <a:gd name="T64" fmla="*/ 267 w 287"/>
                    <a:gd name="T65" fmla="*/ 30 h 231"/>
                    <a:gd name="T66" fmla="*/ 282 w 287"/>
                    <a:gd name="T67" fmla="*/ 24 h 231"/>
                    <a:gd name="T68" fmla="*/ 277 w 287"/>
                    <a:gd name="T69" fmla="*/ 58 h 231"/>
                    <a:gd name="T70" fmla="*/ 283 w 287"/>
                    <a:gd name="T71" fmla="*/ 104 h 231"/>
                    <a:gd name="T72" fmla="*/ 285 w 287"/>
                    <a:gd name="T73" fmla="*/ 127 h 231"/>
                    <a:gd name="T74" fmla="*/ 266 w 287"/>
                    <a:gd name="T75" fmla="*/ 136 h 231"/>
                    <a:gd name="T76" fmla="*/ 252 w 287"/>
                    <a:gd name="T77" fmla="*/ 150 h 231"/>
                    <a:gd name="T78" fmla="*/ 223 w 287"/>
                    <a:gd name="T79" fmla="*/ 152 h 231"/>
                    <a:gd name="T80" fmla="*/ 220 w 287"/>
                    <a:gd name="T81" fmla="*/ 154 h 231"/>
                    <a:gd name="T82" fmla="*/ 248 w 287"/>
                    <a:gd name="T83" fmla="*/ 65 h 231"/>
                    <a:gd name="T84" fmla="*/ 258 w 287"/>
                    <a:gd name="T85" fmla="*/ 52 h 231"/>
                    <a:gd name="T86" fmla="*/ 219 w 287"/>
                    <a:gd name="T87" fmla="*/ 49 h 231"/>
                    <a:gd name="T88" fmla="*/ 203 w 287"/>
                    <a:gd name="T89" fmla="*/ 57 h 231"/>
                    <a:gd name="T90" fmla="*/ 214 w 287"/>
                    <a:gd name="T91" fmla="*/ 65 h 23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287" h="231">
                      <a:moveTo>
                        <a:pt x="220" y="154"/>
                      </a:moveTo>
                      <a:cubicBezTo>
                        <a:pt x="221" y="154"/>
                        <a:pt x="222" y="155"/>
                        <a:pt x="223" y="155"/>
                      </a:cubicBezTo>
                      <a:cubicBezTo>
                        <a:pt x="227" y="155"/>
                        <a:pt x="230" y="158"/>
                        <a:pt x="233" y="160"/>
                      </a:cubicBezTo>
                      <a:cubicBezTo>
                        <a:pt x="236" y="161"/>
                        <a:pt x="237" y="164"/>
                        <a:pt x="237" y="167"/>
                      </a:cubicBezTo>
                      <a:cubicBezTo>
                        <a:pt x="238" y="170"/>
                        <a:pt x="235" y="171"/>
                        <a:pt x="233" y="172"/>
                      </a:cubicBezTo>
                      <a:cubicBezTo>
                        <a:pt x="227" y="174"/>
                        <a:pt x="224" y="178"/>
                        <a:pt x="223" y="183"/>
                      </a:cubicBezTo>
                      <a:cubicBezTo>
                        <a:pt x="219" y="193"/>
                        <a:pt x="211" y="201"/>
                        <a:pt x="203" y="208"/>
                      </a:cubicBezTo>
                      <a:cubicBezTo>
                        <a:pt x="200" y="211"/>
                        <a:pt x="195" y="212"/>
                        <a:pt x="191" y="212"/>
                      </a:cubicBezTo>
                      <a:cubicBezTo>
                        <a:pt x="185" y="211"/>
                        <a:pt x="178" y="210"/>
                        <a:pt x="172" y="208"/>
                      </a:cubicBezTo>
                      <a:cubicBezTo>
                        <a:pt x="168" y="207"/>
                        <a:pt x="163" y="205"/>
                        <a:pt x="159" y="203"/>
                      </a:cubicBezTo>
                      <a:cubicBezTo>
                        <a:pt x="151" y="200"/>
                        <a:pt x="143" y="196"/>
                        <a:pt x="136" y="193"/>
                      </a:cubicBezTo>
                      <a:cubicBezTo>
                        <a:pt x="134" y="193"/>
                        <a:pt x="133" y="193"/>
                        <a:pt x="132" y="193"/>
                      </a:cubicBezTo>
                      <a:cubicBezTo>
                        <a:pt x="125" y="205"/>
                        <a:pt x="119" y="217"/>
                        <a:pt x="117" y="231"/>
                      </a:cubicBezTo>
                      <a:cubicBezTo>
                        <a:pt x="108" y="229"/>
                        <a:pt x="99" y="227"/>
                        <a:pt x="90" y="225"/>
                      </a:cubicBezTo>
                      <a:cubicBezTo>
                        <a:pt x="83" y="223"/>
                        <a:pt x="75" y="221"/>
                        <a:pt x="67" y="219"/>
                      </a:cubicBezTo>
                      <a:cubicBezTo>
                        <a:pt x="54" y="217"/>
                        <a:pt x="41" y="215"/>
                        <a:pt x="28" y="213"/>
                      </a:cubicBezTo>
                      <a:cubicBezTo>
                        <a:pt x="23" y="212"/>
                        <a:pt x="19" y="210"/>
                        <a:pt x="15" y="208"/>
                      </a:cubicBezTo>
                      <a:cubicBezTo>
                        <a:pt x="11" y="206"/>
                        <a:pt x="8" y="203"/>
                        <a:pt x="4" y="201"/>
                      </a:cubicBezTo>
                      <a:cubicBezTo>
                        <a:pt x="1" y="199"/>
                        <a:pt x="0" y="197"/>
                        <a:pt x="2" y="195"/>
                      </a:cubicBezTo>
                      <a:cubicBezTo>
                        <a:pt x="6" y="188"/>
                        <a:pt x="8" y="181"/>
                        <a:pt x="9" y="173"/>
                      </a:cubicBezTo>
                      <a:cubicBezTo>
                        <a:pt x="10" y="169"/>
                        <a:pt x="11" y="165"/>
                        <a:pt x="11" y="161"/>
                      </a:cubicBezTo>
                      <a:cubicBezTo>
                        <a:pt x="10" y="154"/>
                        <a:pt x="14" y="148"/>
                        <a:pt x="17" y="142"/>
                      </a:cubicBezTo>
                      <a:cubicBezTo>
                        <a:pt x="18" y="139"/>
                        <a:pt x="19" y="137"/>
                        <a:pt x="21" y="134"/>
                      </a:cubicBezTo>
                      <a:cubicBezTo>
                        <a:pt x="24" y="135"/>
                        <a:pt x="28" y="136"/>
                        <a:pt x="31" y="136"/>
                      </a:cubicBezTo>
                      <a:cubicBezTo>
                        <a:pt x="42" y="138"/>
                        <a:pt x="54" y="138"/>
                        <a:pt x="65" y="137"/>
                      </a:cubicBezTo>
                      <a:cubicBezTo>
                        <a:pt x="66" y="137"/>
                        <a:pt x="67" y="136"/>
                        <a:pt x="67" y="135"/>
                      </a:cubicBezTo>
                      <a:cubicBezTo>
                        <a:pt x="67" y="134"/>
                        <a:pt x="67" y="133"/>
                        <a:pt x="66" y="132"/>
                      </a:cubicBezTo>
                      <a:cubicBezTo>
                        <a:pt x="63" y="128"/>
                        <a:pt x="59" y="125"/>
                        <a:pt x="56" y="120"/>
                      </a:cubicBezTo>
                      <a:cubicBezTo>
                        <a:pt x="52" y="114"/>
                        <a:pt x="51" y="106"/>
                        <a:pt x="52" y="97"/>
                      </a:cubicBezTo>
                      <a:cubicBezTo>
                        <a:pt x="53" y="99"/>
                        <a:pt x="54" y="99"/>
                        <a:pt x="55" y="100"/>
                      </a:cubicBezTo>
                      <a:cubicBezTo>
                        <a:pt x="57" y="102"/>
                        <a:pt x="59" y="105"/>
                        <a:pt x="61" y="106"/>
                      </a:cubicBezTo>
                      <a:cubicBezTo>
                        <a:pt x="70" y="113"/>
                        <a:pt x="80" y="116"/>
                        <a:pt x="91" y="118"/>
                      </a:cubicBezTo>
                      <a:cubicBezTo>
                        <a:pt x="95" y="119"/>
                        <a:pt x="98" y="116"/>
                        <a:pt x="101" y="115"/>
                      </a:cubicBezTo>
                      <a:cubicBezTo>
                        <a:pt x="102" y="114"/>
                        <a:pt x="102" y="112"/>
                        <a:pt x="102" y="111"/>
                      </a:cubicBezTo>
                      <a:cubicBezTo>
                        <a:pt x="100" y="109"/>
                        <a:pt x="99" y="107"/>
                        <a:pt x="97" y="106"/>
                      </a:cubicBezTo>
                      <a:cubicBezTo>
                        <a:pt x="90" y="100"/>
                        <a:pt x="89" y="92"/>
                        <a:pt x="89" y="84"/>
                      </a:cubicBezTo>
                      <a:cubicBezTo>
                        <a:pt x="93" y="84"/>
                        <a:pt x="97" y="84"/>
                        <a:pt x="100" y="84"/>
                      </a:cubicBezTo>
                      <a:cubicBezTo>
                        <a:pt x="102" y="85"/>
                        <a:pt x="103" y="86"/>
                        <a:pt x="104" y="87"/>
                      </a:cubicBezTo>
                      <a:cubicBezTo>
                        <a:pt x="108" y="90"/>
                        <a:pt x="112" y="93"/>
                        <a:pt x="117" y="92"/>
                      </a:cubicBezTo>
                      <a:cubicBezTo>
                        <a:pt x="118" y="92"/>
                        <a:pt x="118" y="92"/>
                        <a:pt x="119" y="92"/>
                      </a:cubicBezTo>
                      <a:cubicBezTo>
                        <a:pt x="119" y="92"/>
                        <a:pt x="119" y="91"/>
                        <a:pt x="119" y="91"/>
                      </a:cubicBezTo>
                      <a:cubicBezTo>
                        <a:pt x="116" y="89"/>
                        <a:pt x="112" y="87"/>
                        <a:pt x="109" y="85"/>
                      </a:cubicBezTo>
                      <a:cubicBezTo>
                        <a:pt x="109" y="83"/>
                        <a:pt x="110" y="81"/>
                        <a:pt x="111" y="79"/>
                      </a:cubicBezTo>
                      <a:cubicBezTo>
                        <a:pt x="109" y="78"/>
                        <a:pt x="108" y="76"/>
                        <a:pt x="105" y="74"/>
                      </a:cubicBezTo>
                      <a:cubicBezTo>
                        <a:pt x="106" y="71"/>
                        <a:pt x="106" y="67"/>
                        <a:pt x="107" y="63"/>
                      </a:cubicBezTo>
                      <a:cubicBezTo>
                        <a:pt x="110" y="54"/>
                        <a:pt x="112" y="45"/>
                        <a:pt x="119" y="38"/>
                      </a:cubicBezTo>
                      <a:cubicBezTo>
                        <a:pt x="125" y="33"/>
                        <a:pt x="131" y="34"/>
                        <a:pt x="136" y="40"/>
                      </a:cubicBezTo>
                      <a:cubicBezTo>
                        <a:pt x="138" y="42"/>
                        <a:pt x="141" y="44"/>
                        <a:pt x="144" y="47"/>
                      </a:cubicBezTo>
                      <a:cubicBezTo>
                        <a:pt x="147" y="44"/>
                        <a:pt x="149" y="41"/>
                        <a:pt x="152" y="37"/>
                      </a:cubicBezTo>
                      <a:cubicBezTo>
                        <a:pt x="155" y="40"/>
                        <a:pt x="157" y="43"/>
                        <a:pt x="160" y="46"/>
                      </a:cubicBezTo>
                      <a:cubicBezTo>
                        <a:pt x="161" y="48"/>
                        <a:pt x="163" y="50"/>
                        <a:pt x="165" y="52"/>
                      </a:cubicBezTo>
                      <a:cubicBezTo>
                        <a:pt x="168" y="55"/>
                        <a:pt x="172" y="54"/>
                        <a:pt x="175" y="51"/>
                      </a:cubicBezTo>
                      <a:cubicBezTo>
                        <a:pt x="180" y="46"/>
                        <a:pt x="184" y="41"/>
                        <a:pt x="186" y="35"/>
                      </a:cubicBezTo>
                      <a:cubicBezTo>
                        <a:pt x="187" y="33"/>
                        <a:pt x="188" y="31"/>
                        <a:pt x="190" y="28"/>
                      </a:cubicBezTo>
                      <a:cubicBezTo>
                        <a:pt x="192" y="30"/>
                        <a:pt x="193" y="32"/>
                        <a:pt x="194" y="33"/>
                      </a:cubicBezTo>
                      <a:cubicBezTo>
                        <a:pt x="198" y="38"/>
                        <a:pt x="203" y="38"/>
                        <a:pt x="207" y="33"/>
                      </a:cubicBezTo>
                      <a:cubicBezTo>
                        <a:pt x="211" y="27"/>
                        <a:pt x="216" y="22"/>
                        <a:pt x="218" y="15"/>
                      </a:cubicBezTo>
                      <a:cubicBezTo>
                        <a:pt x="219" y="12"/>
                        <a:pt x="221" y="9"/>
                        <a:pt x="222" y="6"/>
                      </a:cubicBezTo>
                      <a:cubicBezTo>
                        <a:pt x="223" y="8"/>
                        <a:pt x="224" y="10"/>
                        <a:pt x="224" y="12"/>
                      </a:cubicBezTo>
                      <a:cubicBezTo>
                        <a:pt x="224" y="14"/>
                        <a:pt x="224" y="16"/>
                        <a:pt x="224" y="18"/>
                      </a:cubicBezTo>
                      <a:cubicBezTo>
                        <a:pt x="225" y="22"/>
                        <a:pt x="226" y="25"/>
                        <a:pt x="230" y="26"/>
                      </a:cubicBezTo>
                      <a:cubicBezTo>
                        <a:pt x="233" y="27"/>
                        <a:pt x="237" y="29"/>
                        <a:pt x="241" y="25"/>
                      </a:cubicBezTo>
                      <a:cubicBezTo>
                        <a:pt x="246" y="20"/>
                        <a:pt x="250" y="14"/>
                        <a:pt x="252" y="6"/>
                      </a:cubicBezTo>
                      <a:cubicBezTo>
                        <a:pt x="252" y="5"/>
                        <a:pt x="253" y="3"/>
                        <a:pt x="254" y="0"/>
                      </a:cubicBezTo>
                      <a:cubicBezTo>
                        <a:pt x="257" y="7"/>
                        <a:pt x="259" y="14"/>
                        <a:pt x="259" y="20"/>
                      </a:cubicBezTo>
                      <a:cubicBezTo>
                        <a:pt x="260" y="25"/>
                        <a:pt x="263" y="28"/>
                        <a:pt x="267" y="30"/>
                      </a:cubicBezTo>
                      <a:cubicBezTo>
                        <a:pt x="272" y="33"/>
                        <a:pt x="276" y="32"/>
                        <a:pt x="280" y="27"/>
                      </a:cubicBezTo>
                      <a:cubicBezTo>
                        <a:pt x="281" y="26"/>
                        <a:pt x="281" y="25"/>
                        <a:pt x="282" y="24"/>
                      </a:cubicBezTo>
                      <a:cubicBezTo>
                        <a:pt x="284" y="27"/>
                        <a:pt x="285" y="28"/>
                        <a:pt x="285" y="29"/>
                      </a:cubicBezTo>
                      <a:cubicBezTo>
                        <a:pt x="282" y="40"/>
                        <a:pt x="279" y="49"/>
                        <a:pt x="277" y="58"/>
                      </a:cubicBezTo>
                      <a:cubicBezTo>
                        <a:pt x="276" y="66"/>
                        <a:pt x="277" y="73"/>
                        <a:pt x="279" y="80"/>
                      </a:cubicBezTo>
                      <a:cubicBezTo>
                        <a:pt x="280" y="88"/>
                        <a:pt x="282" y="96"/>
                        <a:pt x="283" y="104"/>
                      </a:cubicBezTo>
                      <a:cubicBezTo>
                        <a:pt x="284" y="106"/>
                        <a:pt x="284" y="109"/>
                        <a:pt x="285" y="111"/>
                      </a:cubicBezTo>
                      <a:cubicBezTo>
                        <a:pt x="286" y="116"/>
                        <a:pt x="287" y="121"/>
                        <a:pt x="285" y="127"/>
                      </a:cubicBezTo>
                      <a:cubicBezTo>
                        <a:pt x="284" y="130"/>
                        <a:pt x="283" y="132"/>
                        <a:pt x="280" y="133"/>
                      </a:cubicBezTo>
                      <a:cubicBezTo>
                        <a:pt x="275" y="134"/>
                        <a:pt x="271" y="136"/>
                        <a:pt x="266" y="136"/>
                      </a:cubicBezTo>
                      <a:cubicBezTo>
                        <a:pt x="260" y="136"/>
                        <a:pt x="255" y="139"/>
                        <a:pt x="253" y="145"/>
                      </a:cubicBezTo>
                      <a:cubicBezTo>
                        <a:pt x="253" y="147"/>
                        <a:pt x="252" y="148"/>
                        <a:pt x="252" y="150"/>
                      </a:cubicBezTo>
                      <a:cubicBezTo>
                        <a:pt x="249" y="156"/>
                        <a:pt x="245" y="158"/>
                        <a:pt x="238" y="156"/>
                      </a:cubicBezTo>
                      <a:cubicBezTo>
                        <a:pt x="233" y="154"/>
                        <a:pt x="229" y="152"/>
                        <a:pt x="223" y="152"/>
                      </a:cubicBezTo>
                      <a:cubicBezTo>
                        <a:pt x="222" y="152"/>
                        <a:pt x="221" y="152"/>
                        <a:pt x="220" y="153"/>
                      </a:cubicBezTo>
                      <a:cubicBezTo>
                        <a:pt x="220" y="153"/>
                        <a:pt x="220" y="153"/>
                        <a:pt x="220" y="154"/>
                      </a:cubicBezTo>
                      <a:close/>
                      <a:moveTo>
                        <a:pt x="246" y="76"/>
                      </a:moveTo>
                      <a:cubicBezTo>
                        <a:pt x="246" y="72"/>
                        <a:pt x="247" y="69"/>
                        <a:pt x="248" y="65"/>
                      </a:cubicBezTo>
                      <a:cubicBezTo>
                        <a:pt x="249" y="62"/>
                        <a:pt x="250" y="59"/>
                        <a:pt x="251" y="56"/>
                      </a:cubicBezTo>
                      <a:cubicBezTo>
                        <a:pt x="257" y="56"/>
                        <a:pt x="257" y="56"/>
                        <a:pt x="258" y="52"/>
                      </a:cubicBezTo>
                      <a:cubicBezTo>
                        <a:pt x="252" y="46"/>
                        <a:pt x="251" y="46"/>
                        <a:pt x="245" y="46"/>
                      </a:cubicBezTo>
                      <a:cubicBezTo>
                        <a:pt x="236" y="47"/>
                        <a:pt x="228" y="48"/>
                        <a:pt x="219" y="49"/>
                      </a:cubicBezTo>
                      <a:cubicBezTo>
                        <a:pt x="215" y="50"/>
                        <a:pt x="211" y="51"/>
                        <a:pt x="207" y="52"/>
                      </a:cubicBezTo>
                      <a:cubicBezTo>
                        <a:pt x="204" y="53"/>
                        <a:pt x="202" y="54"/>
                        <a:pt x="203" y="57"/>
                      </a:cubicBezTo>
                      <a:cubicBezTo>
                        <a:pt x="203" y="60"/>
                        <a:pt x="205" y="61"/>
                        <a:pt x="207" y="61"/>
                      </a:cubicBezTo>
                      <a:cubicBezTo>
                        <a:pt x="209" y="62"/>
                        <a:pt x="212" y="63"/>
                        <a:pt x="214" y="65"/>
                      </a:cubicBezTo>
                      <a:cubicBezTo>
                        <a:pt x="223" y="71"/>
                        <a:pt x="234" y="74"/>
                        <a:pt x="246" y="76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 baseline="-25000"/>
                </a:p>
              </p:txBody>
            </p:sp>
            <p:sp>
              <p:nvSpPr>
                <p:cNvPr id="1446" name="Freeform 51"/>
                <p:cNvSpPr>
                  <a:spLocks/>
                </p:cNvSpPr>
                <p:nvPr/>
              </p:nvSpPr>
              <p:spPr bwMode="auto">
                <a:xfrm>
                  <a:off x="1733300" y="4532290"/>
                  <a:ext cx="462766" cy="548975"/>
                </a:xfrm>
                <a:custGeom>
                  <a:avLst/>
                  <a:gdLst>
                    <a:gd name="T0" fmla="*/ 43 w 241"/>
                    <a:gd name="T1" fmla="*/ 0 h 286"/>
                    <a:gd name="T2" fmla="*/ 48 w 241"/>
                    <a:gd name="T3" fmla="*/ 9 h 286"/>
                    <a:gd name="T4" fmla="*/ 57 w 241"/>
                    <a:gd name="T5" fmla="*/ 24 h 286"/>
                    <a:gd name="T6" fmla="*/ 68 w 241"/>
                    <a:gd name="T7" fmla="*/ 41 h 286"/>
                    <a:gd name="T8" fmla="*/ 92 w 241"/>
                    <a:gd name="T9" fmla="*/ 66 h 286"/>
                    <a:gd name="T10" fmla="*/ 117 w 241"/>
                    <a:gd name="T11" fmla="*/ 88 h 286"/>
                    <a:gd name="T12" fmla="*/ 138 w 241"/>
                    <a:gd name="T13" fmla="*/ 100 h 286"/>
                    <a:gd name="T14" fmla="*/ 150 w 241"/>
                    <a:gd name="T15" fmla="*/ 107 h 286"/>
                    <a:gd name="T16" fmla="*/ 179 w 241"/>
                    <a:gd name="T17" fmla="*/ 119 h 286"/>
                    <a:gd name="T18" fmla="*/ 202 w 241"/>
                    <a:gd name="T19" fmla="*/ 125 h 286"/>
                    <a:gd name="T20" fmla="*/ 210 w 241"/>
                    <a:gd name="T21" fmla="*/ 133 h 286"/>
                    <a:gd name="T22" fmla="*/ 221 w 241"/>
                    <a:gd name="T23" fmla="*/ 157 h 286"/>
                    <a:gd name="T24" fmla="*/ 230 w 241"/>
                    <a:gd name="T25" fmla="*/ 179 h 286"/>
                    <a:gd name="T26" fmla="*/ 234 w 241"/>
                    <a:gd name="T27" fmla="*/ 190 h 286"/>
                    <a:gd name="T28" fmla="*/ 239 w 241"/>
                    <a:gd name="T29" fmla="*/ 215 h 286"/>
                    <a:gd name="T30" fmla="*/ 240 w 241"/>
                    <a:gd name="T31" fmla="*/ 238 h 286"/>
                    <a:gd name="T32" fmla="*/ 211 w 241"/>
                    <a:gd name="T33" fmla="*/ 277 h 286"/>
                    <a:gd name="T34" fmla="*/ 190 w 241"/>
                    <a:gd name="T35" fmla="*/ 283 h 286"/>
                    <a:gd name="T36" fmla="*/ 147 w 241"/>
                    <a:gd name="T37" fmla="*/ 274 h 286"/>
                    <a:gd name="T38" fmla="*/ 112 w 241"/>
                    <a:gd name="T39" fmla="*/ 246 h 286"/>
                    <a:gd name="T40" fmla="*/ 109 w 241"/>
                    <a:gd name="T41" fmla="*/ 243 h 286"/>
                    <a:gd name="T42" fmla="*/ 93 w 241"/>
                    <a:gd name="T43" fmla="*/ 222 h 286"/>
                    <a:gd name="T44" fmla="*/ 75 w 241"/>
                    <a:gd name="T45" fmla="*/ 197 h 286"/>
                    <a:gd name="T46" fmla="*/ 47 w 241"/>
                    <a:gd name="T47" fmla="*/ 157 h 286"/>
                    <a:gd name="T48" fmla="*/ 31 w 241"/>
                    <a:gd name="T49" fmla="*/ 131 h 286"/>
                    <a:gd name="T50" fmla="*/ 8 w 241"/>
                    <a:gd name="T51" fmla="*/ 89 h 286"/>
                    <a:gd name="T52" fmla="*/ 0 w 241"/>
                    <a:gd name="T53" fmla="*/ 57 h 286"/>
                    <a:gd name="T54" fmla="*/ 6 w 241"/>
                    <a:gd name="T55" fmla="*/ 40 h 286"/>
                    <a:gd name="T56" fmla="*/ 9 w 241"/>
                    <a:gd name="T57" fmla="*/ 35 h 286"/>
                    <a:gd name="T58" fmla="*/ 10 w 241"/>
                    <a:gd name="T59" fmla="*/ 34 h 286"/>
                    <a:gd name="T60" fmla="*/ 40 w 241"/>
                    <a:gd name="T61" fmla="*/ 1 h 286"/>
                    <a:gd name="T62" fmla="*/ 43 w 241"/>
                    <a:gd name="T63" fmla="*/ 0 h 2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</a:cxnLst>
                  <a:rect l="0" t="0" r="r" b="b"/>
                  <a:pathLst>
                    <a:path w="241" h="286">
                      <a:moveTo>
                        <a:pt x="43" y="0"/>
                      </a:moveTo>
                      <a:cubicBezTo>
                        <a:pt x="44" y="3"/>
                        <a:pt x="46" y="6"/>
                        <a:pt x="48" y="9"/>
                      </a:cubicBezTo>
                      <a:cubicBezTo>
                        <a:pt x="51" y="14"/>
                        <a:pt x="54" y="19"/>
                        <a:pt x="57" y="24"/>
                      </a:cubicBezTo>
                      <a:cubicBezTo>
                        <a:pt x="61" y="30"/>
                        <a:pt x="65" y="36"/>
                        <a:pt x="68" y="41"/>
                      </a:cubicBezTo>
                      <a:cubicBezTo>
                        <a:pt x="75" y="51"/>
                        <a:pt x="84" y="59"/>
                        <a:pt x="92" y="66"/>
                      </a:cubicBezTo>
                      <a:cubicBezTo>
                        <a:pt x="100" y="74"/>
                        <a:pt x="109" y="81"/>
                        <a:pt x="117" y="88"/>
                      </a:cubicBezTo>
                      <a:cubicBezTo>
                        <a:pt x="124" y="93"/>
                        <a:pt x="130" y="97"/>
                        <a:pt x="138" y="100"/>
                      </a:cubicBezTo>
                      <a:cubicBezTo>
                        <a:pt x="142" y="101"/>
                        <a:pt x="146" y="104"/>
                        <a:pt x="150" y="107"/>
                      </a:cubicBezTo>
                      <a:cubicBezTo>
                        <a:pt x="159" y="112"/>
                        <a:pt x="169" y="117"/>
                        <a:pt x="179" y="119"/>
                      </a:cubicBezTo>
                      <a:cubicBezTo>
                        <a:pt x="187" y="120"/>
                        <a:pt x="194" y="123"/>
                        <a:pt x="202" y="125"/>
                      </a:cubicBezTo>
                      <a:cubicBezTo>
                        <a:pt x="206" y="127"/>
                        <a:pt x="209" y="129"/>
                        <a:pt x="210" y="133"/>
                      </a:cubicBezTo>
                      <a:cubicBezTo>
                        <a:pt x="212" y="142"/>
                        <a:pt x="216" y="150"/>
                        <a:pt x="221" y="157"/>
                      </a:cubicBezTo>
                      <a:cubicBezTo>
                        <a:pt x="226" y="164"/>
                        <a:pt x="228" y="172"/>
                        <a:pt x="230" y="179"/>
                      </a:cubicBezTo>
                      <a:cubicBezTo>
                        <a:pt x="232" y="183"/>
                        <a:pt x="233" y="186"/>
                        <a:pt x="234" y="190"/>
                      </a:cubicBezTo>
                      <a:cubicBezTo>
                        <a:pt x="237" y="198"/>
                        <a:pt x="238" y="207"/>
                        <a:pt x="239" y="215"/>
                      </a:cubicBezTo>
                      <a:cubicBezTo>
                        <a:pt x="241" y="223"/>
                        <a:pt x="241" y="230"/>
                        <a:pt x="240" y="238"/>
                      </a:cubicBezTo>
                      <a:cubicBezTo>
                        <a:pt x="238" y="257"/>
                        <a:pt x="228" y="270"/>
                        <a:pt x="211" y="277"/>
                      </a:cubicBezTo>
                      <a:cubicBezTo>
                        <a:pt x="204" y="280"/>
                        <a:pt x="197" y="282"/>
                        <a:pt x="190" y="283"/>
                      </a:cubicBezTo>
                      <a:cubicBezTo>
                        <a:pt x="175" y="286"/>
                        <a:pt x="160" y="282"/>
                        <a:pt x="147" y="274"/>
                      </a:cubicBezTo>
                      <a:cubicBezTo>
                        <a:pt x="135" y="266"/>
                        <a:pt x="123" y="257"/>
                        <a:pt x="112" y="246"/>
                      </a:cubicBezTo>
                      <a:cubicBezTo>
                        <a:pt x="111" y="245"/>
                        <a:pt x="110" y="244"/>
                        <a:pt x="109" y="243"/>
                      </a:cubicBezTo>
                      <a:cubicBezTo>
                        <a:pt x="104" y="236"/>
                        <a:pt x="98" y="229"/>
                        <a:pt x="93" y="222"/>
                      </a:cubicBezTo>
                      <a:cubicBezTo>
                        <a:pt x="87" y="214"/>
                        <a:pt x="81" y="205"/>
                        <a:pt x="75" y="197"/>
                      </a:cubicBezTo>
                      <a:cubicBezTo>
                        <a:pt x="65" y="184"/>
                        <a:pt x="56" y="171"/>
                        <a:pt x="47" y="157"/>
                      </a:cubicBezTo>
                      <a:cubicBezTo>
                        <a:pt x="42" y="149"/>
                        <a:pt x="36" y="140"/>
                        <a:pt x="31" y="131"/>
                      </a:cubicBezTo>
                      <a:cubicBezTo>
                        <a:pt x="23" y="117"/>
                        <a:pt x="15" y="103"/>
                        <a:pt x="8" y="89"/>
                      </a:cubicBezTo>
                      <a:cubicBezTo>
                        <a:pt x="3" y="79"/>
                        <a:pt x="0" y="68"/>
                        <a:pt x="0" y="57"/>
                      </a:cubicBezTo>
                      <a:cubicBezTo>
                        <a:pt x="0" y="51"/>
                        <a:pt x="2" y="45"/>
                        <a:pt x="6" y="40"/>
                      </a:cubicBezTo>
                      <a:cubicBezTo>
                        <a:pt x="8" y="39"/>
                        <a:pt x="10" y="38"/>
                        <a:pt x="9" y="35"/>
                      </a:cubicBezTo>
                      <a:cubicBezTo>
                        <a:pt x="9" y="35"/>
                        <a:pt x="9" y="34"/>
                        <a:pt x="10" y="34"/>
                      </a:cubicBezTo>
                      <a:cubicBezTo>
                        <a:pt x="20" y="23"/>
                        <a:pt x="30" y="12"/>
                        <a:pt x="40" y="1"/>
                      </a:cubicBezTo>
                      <a:cubicBezTo>
                        <a:pt x="41" y="1"/>
                        <a:pt x="41" y="1"/>
                        <a:pt x="43" y="0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 baseline="-25000"/>
                </a:p>
              </p:txBody>
            </p:sp>
            <p:sp>
              <p:nvSpPr>
                <p:cNvPr id="1447" name="Freeform 52"/>
                <p:cNvSpPr>
                  <a:spLocks/>
                </p:cNvSpPr>
                <p:nvPr/>
              </p:nvSpPr>
              <p:spPr bwMode="auto">
                <a:xfrm>
                  <a:off x="2468520" y="4872248"/>
                  <a:ext cx="557108" cy="221217"/>
                </a:xfrm>
                <a:custGeom>
                  <a:avLst/>
                  <a:gdLst>
                    <a:gd name="T0" fmla="*/ 6 w 290"/>
                    <a:gd name="T1" fmla="*/ 3 h 115"/>
                    <a:gd name="T2" fmla="*/ 25 w 290"/>
                    <a:gd name="T3" fmla="*/ 3 h 115"/>
                    <a:gd name="T4" fmla="*/ 71 w 290"/>
                    <a:gd name="T5" fmla="*/ 2 h 115"/>
                    <a:gd name="T6" fmla="*/ 121 w 290"/>
                    <a:gd name="T7" fmla="*/ 2 h 115"/>
                    <a:gd name="T8" fmla="*/ 145 w 290"/>
                    <a:gd name="T9" fmla="*/ 2 h 115"/>
                    <a:gd name="T10" fmla="*/ 157 w 290"/>
                    <a:gd name="T11" fmla="*/ 2 h 115"/>
                    <a:gd name="T12" fmla="*/ 178 w 290"/>
                    <a:gd name="T13" fmla="*/ 3 h 115"/>
                    <a:gd name="T14" fmla="*/ 188 w 290"/>
                    <a:gd name="T15" fmla="*/ 5 h 115"/>
                    <a:gd name="T16" fmla="*/ 223 w 290"/>
                    <a:gd name="T17" fmla="*/ 21 h 115"/>
                    <a:gd name="T18" fmla="*/ 234 w 290"/>
                    <a:gd name="T19" fmla="*/ 25 h 115"/>
                    <a:gd name="T20" fmla="*/ 255 w 290"/>
                    <a:gd name="T21" fmla="*/ 35 h 115"/>
                    <a:gd name="T22" fmla="*/ 275 w 290"/>
                    <a:gd name="T23" fmla="*/ 53 h 115"/>
                    <a:gd name="T24" fmla="*/ 289 w 290"/>
                    <a:gd name="T25" fmla="*/ 90 h 115"/>
                    <a:gd name="T26" fmla="*/ 290 w 290"/>
                    <a:gd name="T27" fmla="*/ 106 h 115"/>
                    <a:gd name="T28" fmla="*/ 285 w 290"/>
                    <a:gd name="T29" fmla="*/ 111 h 115"/>
                    <a:gd name="T30" fmla="*/ 265 w 290"/>
                    <a:gd name="T31" fmla="*/ 113 h 115"/>
                    <a:gd name="T32" fmla="*/ 196 w 290"/>
                    <a:gd name="T33" fmla="*/ 109 h 115"/>
                    <a:gd name="T34" fmla="*/ 156 w 290"/>
                    <a:gd name="T35" fmla="*/ 102 h 115"/>
                    <a:gd name="T36" fmla="*/ 146 w 290"/>
                    <a:gd name="T37" fmla="*/ 99 h 115"/>
                    <a:gd name="T38" fmla="*/ 110 w 290"/>
                    <a:gd name="T39" fmla="*/ 98 h 115"/>
                    <a:gd name="T40" fmla="*/ 81 w 290"/>
                    <a:gd name="T41" fmla="*/ 100 h 115"/>
                    <a:gd name="T42" fmla="*/ 52 w 290"/>
                    <a:gd name="T43" fmla="*/ 103 h 115"/>
                    <a:gd name="T44" fmla="*/ 36 w 290"/>
                    <a:gd name="T45" fmla="*/ 103 h 115"/>
                    <a:gd name="T46" fmla="*/ 21 w 290"/>
                    <a:gd name="T47" fmla="*/ 102 h 115"/>
                    <a:gd name="T48" fmla="*/ 4 w 290"/>
                    <a:gd name="T49" fmla="*/ 93 h 115"/>
                    <a:gd name="T50" fmla="*/ 2 w 290"/>
                    <a:gd name="T51" fmla="*/ 85 h 115"/>
                    <a:gd name="T52" fmla="*/ 0 w 290"/>
                    <a:gd name="T53" fmla="*/ 44 h 115"/>
                    <a:gd name="T54" fmla="*/ 3 w 290"/>
                    <a:gd name="T55" fmla="*/ 22 h 115"/>
                    <a:gd name="T56" fmla="*/ 6 w 290"/>
                    <a:gd name="T57" fmla="*/ 3 h 11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290" h="115">
                      <a:moveTo>
                        <a:pt x="6" y="3"/>
                      </a:moveTo>
                      <a:cubicBezTo>
                        <a:pt x="13" y="3"/>
                        <a:pt x="19" y="3"/>
                        <a:pt x="25" y="3"/>
                      </a:cubicBezTo>
                      <a:cubicBezTo>
                        <a:pt x="40" y="3"/>
                        <a:pt x="55" y="3"/>
                        <a:pt x="71" y="2"/>
                      </a:cubicBezTo>
                      <a:cubicBezTo>
                        <a:pt x="87" y="2"/>
                        <a:pt x="104" y="0"/>
                        <a:pt x="121" y="2"/>
                      </a:cubicBezTo>
                      <a:cubicBezTo>
                        <a:pt x="129" y="3"/>
                        <a:pt x="137" y="2"/>
                        <a:pt x="145" y="2"/>
                      </a:cubicBezTo>
                      <a:cubicBezTo>
                        <a:pt x="149" y="2"/>
                        <a:pt x="153" y="2"/>
                        <a:pt x="157" y="2"/>
                      </a:cubicBezTo>
                      <a:cubicBezTo>
                        <a:pt x="164" y="3"/>
                        <a:pt x="171" y="3"/>
                        <a:pt x="178" y="3"/>
                      </a:cubicBezTo>
                      <a:cubicBezTo>
                        <a:pt x="182" y="3"/>
                        <a:pt x="185" y="3"/>
                        <a:pt x="188" y="5"/>
                      </a:cubicBezTo>
                      <a:cubicBezTo>
                        <a:pt x="198" y="13"/>
                        <a:pt x="211" y="17"/>
                        <a:pt x="223" y="21"/>
                      </a:cubicBezTo>
                      <a:cubicBezTo>
                        <a:pt x="227" y="22"/>
                        <a:pt x="230" y="23"/>
                        <a:pt x="234" y="25"/>
                      </a:cubicBezTo>
                      <a:cubicBezTo>
                        <a:pt x="241" y="28"/>
                        <a:pt x="248" y="31"/>
                        <a:pt x="255" y="35"/>
                      </a:cubicBezTo>
                      <a:cubicBezTo>
                        <a:pt x="264" y="39"/>
                        <a:pt x="270" y="46"/>
                        <a:pt x="275" y="53"/>
                      </a:cubicBezTo>
                      <a:cubicBezTo>
                        <a:pt x="283" y="64"/>
                        <a:pt x="285" y="77"/>
                        <a:pt x="289" y="90"/>
                      </a:cubicBezTo>
                      <a:cubicBezTo>
                        <a:pt x="290" y="95"/>
                        <a:pt x="290" y="101"/>
                        <a:pt x="290" y="106"/>
                      </a:cubicBezTo>
                      <a:cubicBezTo>
                        <a:pt x="290" y="110"/>
                        <a:pt x="288" y="111"/>
                        <a:pt x="285" y="111"/>
                      </a:cubicBezTo>
                      <a:cubicBezTo>
                        <a:pt x="279" y="111"/>
                        <a:pt x="272" y="112"/>
                        <a:pt x="265" y="113"/>
                      </a:cubicBezTo>
                      <a:cubicBezTo>
                        <a:pt x="242" y="115"/>
                        <a:pt x="219" y="113"/>
                        <a:pt x="196" y="109"/>
                      </a:cubicBezTo>
                      <a:cubicBezTo>
                        <a:pt x="182" y="106"/>
                        <a:pt x="169" y="104"/>
                        <a:pt x="156" y="102"/>
                      </a:cubicBezTo>
                      <a:cubicBezTo>
                        <a:pt x="152" y="101"/>
                        <a:pt x="149" y="100"/>
                        <a:pt x="146" y="99"/>
                      </a:cubicBezTo>
                      <a:cubicBezTo>
                        <a:pt x="134" y="96"/>
                        <a:pt x="122" y="98"/>
                        <a:pt x="110" y="98"/>
                      </a:cubicBezTo>
                      <a:cubicBezTo>
                        <a:pt x="100" y="99"/>
                        <a:pt x="90" y="99"/>
                        <a:pt x="81" y="100"/>
                      </a:cubicBezTo>
                      <a:cubicBezTo>
                        <a:pt x="71" y="100"/>
                        <a:pt x="61" y="102"/>
                        <a:pt x="52" y="103"/>
                      </a:cubicBezTo>
                      <a:cubicBezTo>
                        <a:pt x="46" y="103"/>
                        <a:pt x="41" y="103"/>
                        <a:pt x="36" y="103"/>
                      </a:cubicBezTo>
                      <a:cubicBezTo>
                        <a:pt x="31" y="102"/>
                        <a:pt x="26" y="102"/>
                        <a:pt x="21" y="102"/>
                      </a:cubicBezTo>
                      <a:cubicBezTo>
                        <a:pt x="14" y="102"/>
                        <a:pt x="9" y="97"/>
                        <a:pt x="4" y="93"/>
                      </a:cubicBezTo>
                      <a:cubicBezTo>
                        <a:pt x="3" y="91"/>
                        <a:pt x="2" y="88"/>
                        <a:pt x="2" y="85"/>
                      </a:cubicBezTo>
                      <a:cubicBezTo>
                        <a:pt x="1" y="72"/>
                        <a:pt x="0" y="58"/>
                        <a:pt x="0" y="44"/>
                      </a:cubicBezTo>
                      <a:cubicBezTo>
                        <a:pt x="0" y="37"/>
                        <a:pt x="2" y="29"/>
                        <a:pt x="3" y="22"/>
                      </a:cubicBezTo>
                      <a:cubicBezTo>
                        <a:pt x="4" y="15"/>
                        <a:pt x="5" y="9"/>
                        <a:pt x="6" y="3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 baseline="-25000"/>
                </a:p>
              </p:txBody>
            </p:sp>
            <p:sp>
              <p:nvSpPr>
                <p:cNvPr id="1448" name="Freeform 53"/>
                <p:cNvSpPr>
                  <a:spLocks/>
                </p:cNvSpPr>
                <p:nvPr/>
              </p:nvSpPr>
              <p:spPr bwMode="auto">
                <a:xfrm>
                  <a:off x="2899567" y="2631616"/>
                  <a:ext cx="172419" cy="1136175"/>
                </a:xfrm>
                <a:custGeom>
                  <a:avLst/>
                  <a:gdLst>
                    <a:gd name="T0" fmla="*/ 0 w 90"/>
                    <a:gd name="T1" fmla="*/ 585 h 591"/>
                    <a:gd name="T2" fmla="*/ 1 w 90"/>
                    <a:gd name="T3" fmla="*/ 580 h 591"/>
                    <a:gd name="T4" fmla="*/ 7 w 90"/>
                    <a:gd name="T5" fmla="*/ 555 h 591"/>
                    <a:gd name="T6" fmla="*/ 13 w 90"/>
                    <a:gd name="T7" fmla="*/ 526 h 591"/>
                    <a:gd name="T8" fmla="*/ 20 w 90"/>
                    <a:gd name="T9" fmla="*/ 497 h 591"/>
                    <a:gd name="T10" fmla="*/ 31 w 90"/>
                    <a:gd name="T11" fmla="*/ 448 h 591"/>
                    <a:gd name="T12" fmla="*/ 34 w 90"/>
                    <a:gd name="T13" fmla="*/ 423 h 591"/>
                    <a:gd name="T14" fmla="*/ 38 w 90"/>
                    <a:gd name="T15" fmla="*/ 395 h 591"/>
                    <a:gd name="T16" fmla="*/ 41 w 90"/>
                    <a:gd name="T17" fmla="*/ 361 h 591"/>
                    <a:gd name="T18" fmla="*/ 44 w 90"/>
                    <a:gd name="T19" fmla="*/ 335 h 591"/>
                    <a:gd name="T20" fmla="*/ 45 w 90"/>
                    <a:gd name="T21" fmla="*/ 316 h 591"/>
                    <a:gd name="T22" fmla="*/ 46 w 90"/>
                    <a:gd name="T23" fmla="*/ 307 h 591"/>
                    <a:gd name="T24" fmla="*/ 48 w 90"/>
                    <a:gd name="T25" fmla="*/ 279 h 591"/>
                    <a:gd name="T26" fmla="*/ 49 w 90"/>
                    <a:gd name="T27" fmla="*/ 260 h 591"/>
                    <a:gd name="T28" fmla="*/ 47 w 90"/>
                    <a:gd name="T29" fmla="*/ 204 h 591"/>
                    <a:gd name="T30" fmla="*/ 47 w 90"/>
                    <a:gd name="T31" fmla="*/ 169 h 591"/>
                    <a:gd name="T32" fmla="*/ 44 w 90"/>
                    <a:gd name="T33" fmla="*/ 135 h 591"/>
                    <a:gd name="T34" fmla="*/ 42 w 90"/>
                    <a:gd name="T35" fmla="*/ 114 h 591"/>
                    <a:gd name="T36" fmla="*/ 39 w 90"/>
                    <a:gd name="T37" fmla="*/ 94 h 591"/>
                    <a:gd name="T38" fmla="*/ 35 w 90"/>
                    <a:gd name="T39" fmla="*/ 69 h 591"/>
                    <a:gd name="T40" fmla="*/ 33 w 90"/>
                    <a:gd name="T41" fmla="*/ 62 h 591"/>
                    <a:gd name="T42" fmla="*/ 29 w 90"/>
                    <a:gd name="T43" fmla="*/ 40 h 591"/>
                    <a:gd name="T44" fmla="*/ 23 w 90"/>
                    <a:gd name="T45" fmla="*/ 6 h 591"/>
                    <a:gd name="T46" fmla="*/ 23 w 90"/>
                    <a:gd name="T47" fmla="*/ 0 h 591"/>
                    <a:gd name="T48" fmla="*/ 29 w 90"/>
                    <a:gd name="T49" fmla="*/ 9 h 591"/>
                    <a:gd name="T50" fmla="*/ 38 w 90"/>
                    <a:gd name="T51" fmla="*/ 34 h 591"/>
                    <a:gd name="T52" fmla="*/ 50 w 90"/>
                    <a:gd name="T53" fmla="*/ 65 h 591"/>
                    <a:gd name="T54" fmla="*/ 68 w 90"/>
                    <a:gd name="T55" fmla="*/ 111 h 591"/>
                    <a:gd name="T56" fmla="*/ 69 w 90"/>
                    <a:gd name="T57" fmla="*/ 119 h 591"/>
                    <a:gd name="T58" fmla="*/ 75 w 90"/>
                    <a:gd name="T59" fmla="*/ 152 h 591"/>
                    <a:gd name="T60" fmla="*/ 81 w 90"/>
                    <a:gd name="T61" fmla="*/ 196 h 591"/>
                    <a:gd name="T62" fmla="*/ 86 w 90"/>
                    <a:gd name="T63" fmla="*/ 245 h 591"/>
                    <a:gd name="T64" fmla="*/ 89 w 90"/>
                    <a:gd name="T65" fmla="*/ 289 h 591"/>
                    <a:gd name="T66" fmla="*/ 90 w 90"/>
                    <a:gd name="T67" fmla="*/ 341 h 591"/>
                    <a:gd name="T68" fmla="*/ 88 w 90"/>
                    <a:gd name="T69" fmla="*/ 377 h 591"/>
                    <a:gd name="T70" fmla="*/ 86 w 90"/>
                    <a:gd name="T71" fmla="*/ 415 h 591"/>
                    <a:gd name="T72" fmla="*/ 84 w 90"/>
                    <a:gd name="T73" fmla="*/ 442 h 591"/>
                    <a:gd name="T74" fmla="*/ 83 w 90"/>
                    <a:gd name="T75" fmla="*/ 467 h 591"/>
                    <a:gd name="T76" fmla="*/ 82 w 90"/>
                    <a:gd name="T77" fmla="*/ 478 h 591"/>
                    <a:gd name="T78" fmla="*/ 79 w 90"/>
                    <a:gd name="T79" fmla="*/ 512 h 591"/>
                    <a:gd name="T80" fmla="*/ 74 w 90"/>
                    <a:gd name="T81" fmla="*/ 538 h 591"/>
                    <a:gd name="T82" fmla="*/ 70 w 90"/>
                    <a:gd name="T83" fmla="*/ 558 h 591"/>
                    <a:gd name="T84" fmla="*/ 66 w 90"/>
                    <a:gd name="T85" fmla="*/ 575 h 591"/>
                    <a:gd name="T86" fmla="*/ 63 w 90"/>
                    <a:gd name="T87" fmla="*/ 586 h 591"/>
                    <a:gd name="T88" fmla="*/ 58 w 90"/>
                    <a:gd name="T89" fmla="*/ 590 h 591"/>
                    <a:gd name="T90" fmla="*/ 36 w 90"/>
                    <a:gd name="T91" fmla="*/ 589 h 591"/>
                    <a:gd name="T92" fmla="*/ 27 w 90"/>
                    <a:gd name="T93" fmla="*/ 588 h 591"/>
                    <a:gd name="T94" fmla="*/ 4 w 90"/>
                    <a:gd name="T95" fmla="*/ 586 h 591"/>
                    <a:gd name="T96" fmla="*/ 0 w 90"/>
                    <a:gd name="T97" fmla="*/ 585 h 59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</a:cxnLst>
                  <a:rect l="0" t="0" r="r" b="b"/>
                  <a:pathLst>
                    <a:path w="90" h="591">
                      <a:moveTo>
                        <a:pt x="0" y="585"/>
                      </a:moveTo>
                      <a:cubicBezTo>
                        <a:pt x="0" y="583"/>
                        <a:pt x="1" y="582"/>
                        <a:pt x="1" y="580"/>
                      </a:cubicBezTo>
                      <a:cubicBezTo>
                        <a:pt x="3" y="572"/>
                        <a:pt x="5" y="563"/>
                        <a:pt x="7" y="555"/>
                      </a:cubicBezTo>
                      <a:cubicBezTo>
                        <a:pt x="9" y="545"/>
                        <a:pt x="11" y="536"/>
                        <a:pt x="13" y="526"/>
                      </a:cubicBezTo>
                      <a:cubicBezTo>
                        <a:pt x="16" y="516"/>
                        <a:pt x="19" y="507"/>
                        <a:pt x="20" y="497"/>
                      </a:cubicBezTo>
                      <a:cubicBezTo>
                        <a:pt x="23" y="480"/>
                        <a:pt x="30" y="465"/>
                        <a:pt x="31" y="448"/>
                      </a:cubicBezTo>
                      <a:cubicBezTo>
                        <a:pt x="31" y="439"/>
                        <a:pt x="33" y="431"/>
                        <a:pt x="34" y="423"/>
                      </a:cubicBezTo>
                      <a:cubicBezTo>
                        <a:pt x="36" y="414"/>
                        <a:pt x="37" y="405"/>
                        <a:pt x="38" y="395"/>
                      </a:cubicBezTo>
                      <a:cubicBezTo>
                        <a:pt x="39" y="384"/>
                        <a:pt x="39" y="372"/>
                        <a:pt x="41" y="361"/>
                      </a:cubicBezTo>
                      <a:cubicBezTo>
                        <a:pt x="41" y="352"/>
                        <a:pt x="43" y="343"/>
                        <a:pt x="44" y="335"/>
                      </a:cubicBezTo>
                      <a:cubicBezTo>
                        <a:pt x="45" y="329"/>
                        <a:pt x="45" y="322"/>
                        <a:pt x="45" y="316"/>
                      </a:cubicBezTo>
                      <a:cubicBezTo>
                        <a:pt x="45" y="313"/>
                        <a:pt x="46" y="310"/>
                        <a:pt x="46" y="307"/>
                      </a:cubicBezTo>
                      <a:cubicBezTo>
                        <a:pt x="47" y="298"/>
                        <a:pt x="48" y="288"/>
                        <a:pt x="48" y="279"/>
                      </a:cubicBezTo>
                      <a:cubicBezTo>
                        <a:pt x="49" y="273"/>
                        <a:pt x="49" y="266"/>
                        <a:pt x="49" y="260"/>
                      </a:cubicBezTo>
                      <a:cubicBezTo>
                        <a:pt x="48" y="241"/>
                        <a:pt x="48" y="223"/>
                        <a:pt x="47" y="204"/>
                      </a:cubicBezTo>
                      <a:cubicBezTo>
                        <a:pt x="47" y="193"/>
                        <a:pt x="47" y="181"/>
                        <a:pt x="47" y="169"/>
                      </a:cubicBezTo>
                      <a:cubicBezTo>
                        <a:pt x="46" y="158"/>
                        <a:pt x="45" y="146"/>
                        <a:pt x="44" y="135"/>
                      </a:cubicBezTo>
                      <a:cubicBezTo>
                        <a:pt x="43" y="128"/>
                        <a:pt x="42" y="121"/>
                        <a:pt x="42" y="114"/>
                      </a:cubicBezTo>
                      <a:cubicBezTo>
                        <a:pt x="41" y="108"/>
                        <a:pt x="40" y="101"/>
                        <a:pt x="39" y="94"/>
                      </a:cubicBezTo>
                      <a:cubicBezTo>
                        <a:pt x="38" y="86"/>
                        <a:pt x="36" y="78"/>
                        <a:pt x="35" y="69"/>
                      </a:cubicBezTo>
                      <a:cubicBezTo>
                        <a:pt x="34" y="67"/>
                        <a:pt x="34" y="64"/>
                        <a:pt x="33" y="62"/>
                      </a:cubicBezTo>
                      <a:cubicBezTo>
                        <a:pt x="32" y="55"/>
                        <a:pt x="31" y="47"/>
                        <a:pt x="29" y="40"/>
                      </a:cubicBezTo>
                      <a:cubicBezTo>
                        <a:pt x="27" y="29"/>
                        <a:pt x="25" y="17"/>
                        <a:pt x="23" y="6"/>
                      </a:cubicBezTo>
                      <a:cubicBezTo>
                        <a:pt x="23" y="4"/>
                        <a:pt x="23" y="3"/>
                        <a:pt x="23" y="0"/>
                      </a:cubicBezTo>
                      <a:cubicBezTo>
                        <a:pt x="26" y="3"/>
                        <a:pt x="28" y="6"/>
                        <a:pt x="29" y="9"/>
                      </a:cubicBezTo>
                      <a:cubicBezTo>
                        <a:pt x="34" y="17"/>
                        <a:pt x="35" y="26"/>
                        <a:pt x="38" y="34"/>
                      </a:cubicBezTo>
                      <a:cubicBezTo>
                        <a:pt x="41" y="44"/>
                        <a:pt x="46" y="55"/>
                        <a:pt x="50" y="65"/>
                      </a:cubicBezTo>
                      <a:cubicBezTo>
                        <a:pt x="56" y="81"/>
                        <a:pt x="62" y="96"/>
                        <a:pt x="68" y="111"/>
                      </a:cubicBezTo>
                      <a:cubicBezTo>
                        <a:pt x="68" y="114"/>
                        <a:pt x="68" y="116"/>
                        <a:pt x="69" y="119"/>
                      </a:cubicBezTo>
                      <a:cubicBezTo>
                        <a:pt x="71" y="130"/>
                        <a:pt x="73" y="141"/>
                        <a:pt x="75" y="152"/>
                      </a:cubicBezTo>
                      <a:cubicBezTo>
                        <a:pt x="77" y="166"/>
                        <a:pt x="79" y="181"/>
                        <a:pt x="81" y="196"/>
                      </a:cubicBezTo>
                      <a:cubicBezTo>
                        <a:pt x="83" y="212"/>
                        <a:pt x="85" y="229"/>
                        <a:pt x="86" y="245"/>
                      </a:cubicBezTo>
                      <a:cubicBezTo>
                        <a:pt x="87" y="260"/>
                        <a:pt x="88" y="274"/>
                        <a:pt x="89" y="289"/>
                      </a:cubicBezTo>
                      <a:cubicBezTo>
                        <a:pt x="89" y="306"/>
                        <a:pt x="90" y="324"/>
                        <a:pt x="90" y="341"/>
                      </a:cubicBezTo>
                      <a:cubicBezTo>
                        <a:pt x="89" y="353"/>
                        <a:pt x="88" y="365"/>
                        <a:pt x="88" y="377"/>
                      </a:cubicBezTo>
                      <a:cubicBezTo>
                        <a:pt x="87" y="389"/>
                        <a:pt x="87" y="402"/>
                        <a:pt x="86" y="415"/>
                      </a:cubicBezTo>
                      <a:cubicBezTo>
                        <a:pt x="85" y="424"/>
                        <a:pt x="84" y="433"/>
                        <a:pt x="84" y="442"/>
                      </a:cubicBezTo>
                      <a:cubicBezTo>
                        <a:pt x="83" y="451"/>
                        <a:pt x="83" y="459"/>
                        <a:pt x="83" y="467"/>
                      </a:cubicBezTo>
                      <a:cubicBezTo>
                        <a:pt x="82" y="470"/>
                        <a:pt x="82" y="474"/>
                        <a:pt x="82" y="478"/>
                      </a:cubicBezTo>
                      <a:cubicBezTo>
                        <a:pt x="81" y="489"/>
                        <a:pt x="80" y="501"/>
                        <a:pt x="79" y="512"/>
                      </a:cubicBezTo>
                      <a:cubicBezTo>
                        <a:pt x="77" y="520"/>
                        <a:pt x="75" y="529"/>
                        <a:pt x="74" y="538"/>
                      </a:cubicBezTo>
                      <a:cubicBezTo>
                        <a:pt x="73" y="544"/>
                        <a:pt x="72" y="551"/>
                        <a:pt x="70" y="558"/>
                      </a:cubicBezTo>
                      <a:cubicBezTo>
                        <a:pt x="69" y="564"/>
                        <a:pt x="67" y="569"/>
                        <a:pt x="66" y="575"/>
                      </a:cubicBezTo>
                      <a:cubicBezTo>
                        <a:pt x="65" y="579"/>
                        <a:pt x="64" y="582"/>
                        <a:pt x="63" y="586"/>
                      </a:cubicBezTo>
                      <a:cubicBezTo>
                        <a:pt x="62" y="590"/>
                        <a:pt x="62" y="591"/>
                        <a:pt x="58" y="590"/>
                      </a:cubicBezTo>
                      <a:cubicBezTo>
                        <a:pt x="51" y="590"/>
                        <a:pt x="43" y="589"/>
                        <a:pt x="36" y="589"/>
                      </a:cubicBezTo>
                      <a:cubicBezTo>
                        <a:pt x="33" y="589"/>
                        <a:pt x="30" y="588"/>
                        <a:pt x="27" y="588"/>
                      </a:cubicBezTo>
                      <a:cubicBezTo>
                        <a:pt x="19" y="588"/>
                        <a:pt x="12" y="587"/>
                        <a:pt x="4" y="586"/>
                      </a:cubicBezTo>
                      <a:cubicBezTo>
                        <a:pt x="2" y="586"/>
                        <a:pt x="1" y="585"/>
                        <a:pt x="0" y="585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 baseline="-25000"/>
                </a:p>
              </p:txBody>
            </p:sp>
            <p:sp>
              <p:nvSpPr>
                <p:cNvPr id="1449" name="Freeform 54"/>
                <p:cNvSpPr>
                  <a:spLocks/>
                </p:cNvSpPr>
                <p:nvPr/>
              </p:nvSpPr>
              <p:spPr bwMode="auto">
                <a:xfrm>
                  <a:off x="2516504" y="3535188"/>
                  <a:ext cx="257815" cy="322879"/>
                </a:xfrm>
                <a:custGeom>
                  <a:avLst/>
                  <a:gdLst>
                    <a:gd name="T0" fmla="*/ 89 w 134"/>
                    <a:gd name="T1" fmla="*/ 0 h 168"/>
                    <a:gd name="T2" fmla="*/ 96 w 134"/>
                    <a:gd name="T3" fmla="*/ 15 h 168"/>
                    <a:gd name="T4" fmla="*/ 103 w 134"/>
                    <a:gd name="T5" fmla="*/ 24 h 168"/>
                    <a:gd name="T6" fmla="*/ 109 w 134"/>
                    <a:gd name="T7" fmla="*/ 44 h 168"/>
                    <a:gd name="T8" fmla="*/ 117 w 134"/>
                    <a:gd name="T9" fmla="*/ 66 h 168"/>
                    <a:gd name="T10" fmla="*/ 123 w 134"/>
                    <a:gd name="T11" fmla="*/ 88 h 168"/>
                    <a:gd name="T12" fmla="*/ 129 w 134"/>
                    <a:gd name="T13" fmla="*/ 110 h 168"/>
                    <a:gd name="T14" fmla="*/ 132 w 134"/>
                    <a:gd name="T15" fmla="*/ 128 h 168"/>
                    <a:gd name="T16" fmla="*/ 133 w 134"/>
                    <a:gd name="T17" fmla="*/ 143 h 168"/>
                    <a:gd name="T18" fmla="*/ 128 w 134"/>
                    <a:gd name="T19" fmla="*/ 149 h 168"/>
                    <a:gd name="T20" fmla="*/ 124 w 134"/>
                    <a:gd name="T21" fmla="*/ 143 h 168"/>
                    <a:gd name="T22" fmla="*/ 116 w 134"/>
                    <a:gd name="T23" fmla="*/ 122 h 168"/>
                    <a:gd name="T24" fmla="*/ 113 w 134"/>
                    <a:gd name="T25" fmla="*/ 115 h 168"/>
                    <a:gd name="T26" fmla="*/ 106 w 134"/>
                    <a:gd name="T27" fmla="*/ 98 h 168"/>
                    <a:gd name="T28" fmla="*/ 95 w 134"/>
                    <a:gd name="T29" fmla="*/ 91 h 168"/>
                    <a:gd name="T30" fmla="*/ 102 w 134"/>
                    <a:gd name="T31" fmla="*/ 113 h 168"/>
                    <a:gd name="T32" fmla="*/ 106 w 134"/>
                    <a:gd name="T33" fmla="*/ 127 h 168"/>
                    <a:gd name="T34" fmla="*/ 118 w 134"/>
                    <a:gd name="T35" fmla="*/ 156 h 168"/>
                    <a:gd name="T36" fmla="*/ 115 w 134"/>
                    <a:gd name="T37" fmla="*/ 167 h 168"/>
                    <a:gd name="T38" fmla="*/ 112 w 134"/>
                    <a:gd name="T39" fmla="*/ 168 h 168"/>
                    <a:gd name="T40" fmla="*/ 102 w 134"/>
                    <a:gd name="T41" fmla="*/ 163 h 168"/>
                    <a:gd name="T42" fmla="*/ 95 w 134"/>
                    <a:gd name="T43" fmla="*/ 153 h 168"/>
                    <a:gd name="T44" fmla="*/ 80 w 134"/>
                    <a:gd name="T45" fmla="*/ 119 h 168"/>
                    <a:gd name="T46" fmla="*/ 73 w 134"/>
                    <a:gd name="T47" fmla="*/ 101 h 168"/>
                    <a:gd name="T48" fmla="*/ 71 w 134"/>
                    <a:gd name="T49" fmla="*/ 94 h 168"/>
                    <a:gd name="T50" fmla="*/ 65 w 134"/>
                    <a:gd name="T51" fmla="*/ 94 h 168"/>
                    <a:gd name="T52" fmla="*/ 68 w 134"/>
                    <a:gd name="T53" fmla="*/ 113 h 168"/>
                    <a:gd name="T54" fmla="*/ 80 w 134"/>
                    <a:gd name="T55" fmla="*/ 137 h 168"/>
                    <a:gd name="T56" fmla="*/ 85 w 134"/>
                    <a:gd name="T57" fmla="*/ 147 h 168"/>
                    <a:gd name="T58" fmla="*/ 81 w 134"/>
                    <a:gd name="T59" fmla="*/ 154 h 168"/>
                    <a:gd name="T60" fmla="*/ 70 w 134"/>
                    <a:gd name="T61" fmla="*/ 157 h 168"/>
                    <a:gd name="T62" fmla="*/ 59 w 134"/>
                    <a:gd name="T63" fmla="*/ 143 h 168"/>
                    <a:gd name="T64" fmla="*/ 50 w 134"/>
                    <a:gd name="T65" fmla="*/ 117 h 168"/>
                    <a:gd name="T66" fmla="*/ 45 w 134"/>
                    <a:gd name="T67" fmla="*/ 103 h 168"/>
                    <a:gd name="T68" fmla="*/ 44 w 134"/>
                    <a:gd name="T69" fmla="*/ 94 h 168"/>
                    <a:gd name="T70" fmla="*/ 39 w 134"/>
                    <a:gd name="T71" fmla="*/ 95 h 168"/>
                    <a:gd name="T72" fmla="*/ 36 w 134"/>
                    <a:gd name="T73" fmla="*/ 100 h 168"/>
                    <a:gd name="T74" fmla="*/ 37 w 134"/>
                    <a:gd name="T75" fmla="*/ 108 h 168"/>
                    <a:gd name="T76" fmla="*/ 45 w 134"/>
                    <a:gd name="T77" fmla="*/ 132 h 168"/>
                    <a:gd name="T78" fmla="*/ 49 w 134"/>
                    <a:gd name="T79" fmla="*/ 143 h 168"/>
                    <a:gd name="T80" fmla="*/ 46 w 134"/>
                    <a:gd name="T81" fmla="*/ 152 h 168"/>
                    <a:gd name="T82" fmla="*/ 30 w 134"/>
                    <a:gd name="T83" fmla="*/ 135 h 168"/>
                    <a:gd name="T84" fmla="*/ 15 w 134"/>
                    <a:gd name="T85" fmla="*/ 95 h 168"/>
                    <a:gd name="T86" fmla="*/ 5 w 134"/>
                    <a:gd name="T87" fmla="*/ 61 h 168"/>
                    <a:gd name="T88" fmla="*/ 0 w 134"/>
                    <a:gd name="T89" fmla="*/ 31 h 168"/>
                    <a:gd name="T90" fmla="*/ 18 w 134"/>
                    <a:gd name="T91" fmla="*/ 28 h 168"/>
                    <a:gd name="T92" fmla="*/ 43 w 134"/>
                    <a:gd name="T93" fmla="*/ 23 h 168"/>
                    <a:gd name="T94" fmla="*/ 58 w 134"/>
                    <a:gd name="T95" fmla="*/ 17 h 168"/>
                    <a:gd name="T96" fmla="*/ 66 w 134"/>
                    <a:gd name="T97" fmla="*/ 13 h 168"/>
                    <a:gd name="T98" fmla="*/ 76 w 134"/>
                    <a:gd name="T99" fmla="*/ 8 h 168"/>
                    <a:gd name="T100" fmla="*/ 80 w 134"/>
                    <a:gd name="T101" fmla="*/ 5 h 168"/>
                    <a:gd name="T102" fmla="*/ 89 w 134"/>
                    <a:gd name="T103" fmla="*/ 0 h 1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134" h="168">
                      <a:moveTo>
                        <a:pt x="89" y="0"/>
                      </a:moveTo>
                      <a:cubicBezTo>
                        <a:pt x="92" y="5"/>
                        <a:pt x="94" y="10"/>
                        <a:pt x="96" y="15"/>
                      </a:cubicBezTo>
                      <a:cubicBezTo>
                        <a:pt x="98" y="18"/>
                        <a:pt x="102" y="20"/>
                        <a:pt x="103" y="24"/>
                      </a:cubicBezTo>
                      <a:cubicBezTo>
                        <a:pt x="105" y="31"/>
                        <a:pt x="107" y="38"/>
                        <a:pt x="109" y="44"/>
                      </a:cubicBezTo>
                      <a:cubicBezTo>
                        <a:pt x="112" y="51"/>
                        <a:pt x="114" y="59"/>
                        <a:pt x="117" y="66"/>
                      </a:cubicBezTo>
                      <a:cubicBezTo>
                        <a:pt x="119" y="73"/>
                        <a:pt x="121" y="80"/>
                        <a:pt x="123" y="88"/>
                      </a:cubicBezTo>
                      <a:cubicBezTo>
                        <a:pt x="125" y="95"/>
                        <a:pt x="128" y="102"/>
                        <a:pt x="129" y="110"/>
                      </a:cubicBezTo>
                      <a:cubicBezTo>
                        <a:pt x="131" y="116"/>
                        <a:pt x="131" y="122"/>
                        <a:pt x="132" y="128"/>
                      </a:cubicBezTo>
                      <a:cubicBezTo>
                        <a:pt x="134" y="133"/>
                        <a:pt x="134" y="138"/>
                        <a:pt x="133" y="143"/>
                      </a:cubicBezTo>
                      <a:cubicBezTo>
                        <a:pt x="132" y="147"/>
                        <a:pt x="132" y="147"/>
                        <a:pt x="128" y="149"/>
                      </a:cubicBezTo>
                      <a:cubicBezTo>
                        <a:pt x="126" y="147"/>
                        <a:pt x="125" y="146"/>
                        <a:pt x="124" y="143"/>
                      </a:cubicBezTo>
                      <a:cubicBezTo>
                        <a:pt x="121" y="136"/>
                        <a:pt x="119" y="129"/>
                        <a:pt x="116" y="122"/>
                      </a:cubicBezTo>
                      <a:cubicBezTo>
                        <a:pt x="115" y="119"/>
                        <a:pt x="114" y="117"/>
                        <a:pt x="113" y="115"/>
                      </a:cubicBezTo>
                      <a:cubicBezTo>
                        <a:pt x="110" y="110"/>
                        <a:pt x="107" y="104"/>
                        <a:pt x="106" y="98"/>
                      </a:cubicBezTo>
                      <a:cubicBezTo>
                        <a:pt x="104" y="93"/>
                        <a:pt x="100" y="90"/>
                        <a:pt x="95" y="91"/>
                      </a:cubicBezTo>
                      <a:cubicBezTo>
                        <a:pt x="97" y="99"/>
                        <a:pt x="100" y="106"/>
                        <a:pt x="102" y="113"/>
                      </a:cubicBezTo>
                      <a:cubicBezTo>
                        <a:pt x="103" y="118"/>
                        <a:pt x="104" y="122"/>
                        <a:pt x="106" y="127"/>
                      </a:cubicBezTo>
                      <a:cubicBezTo>
                        <a:pt x="110" y="137"/>
                        <a:pt x="114" y="147"/>
                        <a:pt x="118" y="156"/>
                      </a:cubicBezTo>
                      <a:cubicBezTo>
                        <a:pt x="119" y="159"/>
                        <a:pt x="118" y="166"/>
                        <a:pt x="115" y="167"/>
                      </a:cubicBezTo>
                      <a:cubicBezTo>
                        <a:pt x="114" y="168"/>
                        <a:pt x="113" y="168"/>
                        <a:pt x="112" y="168"/>
                      </a:cubicBezTo>
                      <a:cubicBezTo>
                        <a:pt x="108" y="166"/>
                        <a:pt x="105" y="165"/>
                        <a:pt x="102" y="163"/>
                      </a:cubicBezTo>
                      <a:cubicBezTo>
                        <a:pt x="98" y="161"/>
                        <a:pt x="96" y="157"/>
                        <a:pt x="95" y="153"/>
                      </a:cubicBezTo>
                      <a:cubicBezTo>
                        <a:pt x="92" y="140"/>
                        <a:pt x="86" y="130"/>
                        <a:pt x="80" y="119"/>
                      </a:cubicBezTo>
                      <a:cubicBezTo>
                        <a:pt x="77" y="113"/>
                        <a:pt x="75" y="107"/>
                        <a:pt x="73" y="101"/>
                      </a:cubicBezTo>
                      <a:cubicBezTo>
                        <a:pt x="73" y="99"/>
                        <a:pt x="72" y="96"/>
                        <a:pt x="71" y="94"/>
                      </a:cubicBezTo>
                      <a:cubicBezTo>
                        <a:pt x="69" y="94"/>
                        <a:pt x="67" y="94"/>
                        <a:pt x="65" y="94"/>
                      </a:cubicBezTo>
                      <a:cubicBezTo>
                        <a:pt x="64" y="101"/>
                        <a:pt x="66" y="107"/>
                        <a:pt x="68" y="113"/>
                      </a:cubicBezTo>
                      <a:cubicBezTo>
                        <a:pt x="72" y="121"/>
                        <a:pt x="76" y="129"/>
                        <a:pt x="80" y="137"/>
                      </a:cubicBezTo>
                      <a:cubicBezTo>
                        <a:pt x="82" y="140"/>
                        <a:pt x="83" y="144"/>
                        <a:pt x="85" y="147"/>
                      </a:cubicBezTo>
                      <a:cubicBezTo>
                        <a:pt x="83" y="150"/>
                        <a:pt x="82" y="152"/>
                        <a:pt x="81" y="154"/>
                      </a:cubicBezTo>
                      <a:cubicBezTo>
                        <a:pt x="78" y="160"/>
                        <a:pt x="75" y="161"/>
                        <a:pt x="70" y="157"/>
                      </a:cubicBezTo>
                      <a:cubicBezTo>
                        <a:pt x="65" y="153"/>
                        <a:pt x="61" y="148"/>
                        <a:pt x="59" y="143"/>
                      </a:cubicBezTo>
                      <a:cubicBezTo>
                        <a:pt x="56" y="134"/>
                        <a:pt x="53" y="125"/>
                        <a:pt x="50" y="117"/>
                      </a:cubicBezTo>
                      <a:cubicBezTo>
                        <a:pt x="48" y="112"/>
                        <a:pt x="46" y="107"/>
                        <a:pt x="45" y="103"/>
                      </a:cubicBezTo>
                      <a:cubicBezTo>
                        <a:pt x="44" y="100"/>
                        <a:pt x="44" y="97"/>
                        <a:pt x="44" y="94"/>
                      </a:cubicBezTo>
                      <a:cubicBezTo>
                        <a:pt x="42" y="95"/>
                        <a:pt x="41" y="95"/>
                        <a:pt x="39" y="95"/>
                      </a:cubicBezTo>
                      <a:cubicBezTo>
                        <a:pt x="37" y="96"/>
                        <a:pt x="36" y="97"/>
                        <a:pt x="36" y="100"/>
                      </a:cubicBezTo>
                      <a:cubicBezTo>
                        <a:pt x="36" y="102"/>
                        <a:pt x="36" y="105"/>
                        <a:pt x="37" y="108"/>
                      </a:cubicBezTo>
                      <a:cubicBezTo>
                        <a:pt x="40" y="116"/>
                        <a:pt x="41" y="124"/>
                        <a:pt x="45" y="132"/>
                      </a:cubicBezTo>
                      <a:cubicBezTo>
                        <a:pt x="47" y="135"/>
                        <a:pt x="48" y="139"/>
                        <a:pt x="49" y="143"/>
                      </a:cubicBezTo>
                      <a:cubicBezTo>
                        <a:pt x="51" y="148"/>
                        <a:pt x="51" y="149"/>
                        <a:pt x="46" y="152"/>
                      </a:cubicBezTo>
                      <a:cubicBezTo>
                        <a:pt x="37" y="149"/>
                        <a:pt x="33" y="142"/>
                        <a:pt x="30" y="135"/>
                      </a:cubicBezTo>
                      <a:cubicBezTo>
                        <a:pt x="25" y="122"/>
                        <a:pt x="20" y="108"/>
                        <a:pt x="15" y="95"/>
                      </a:cubicBezTo>
                      <a:cubicBezTo>
                        <a:pt x="11" y="84"/>
                        <a:pt x="8" y="72"/>
                        <a:pt x="5" y="61"/>
                      </a:cubicBezTo>
                      <a:cubicBezTo>
                        <a:pt x="3" y="51"/>
                        <a:pt x="2" y="42"/>
                        <a:pt x="0" y="31"/>
                      </a:cubicBezTo>
                      <a:cubicBezTo>
                        <a:pt x="6" y="29"/>
                        <a:pt x="12" y="29"/>
                        <a:pt x="18" y="28"/>
                      </a:cubicBezTo>
                      <a:cubicBezTo>
                        <a:pt x="27" y="28"/>
                        <a:pt x="35" y="26"/>
                        <a:pt x="43" y="23"/>
                      </a:cubicBezTo>
                      <a:cubicBezTo>
                        <a:pt x="48" y="21"/>
                        <a:pt x="53" y="19"/>
                        <a:pt x="58" y="17"/>
                      </a:cubicBezTo>
                      <a:cubicBezTo>
                        <a:pt x="61" y="16"/>
                        <a:pt x="63" y="14"/>
                        <a:pt x="66" y="13"/>
                      </a:cubicBezTo>
                      <a:cubicBezTo>
                        <a:pt x="69" y="11"/>
                        <a:pt x="72" y="9"/>
                        <a:pt x="76" y="8"/>
                      </a:cubicBezTo>
                      <a:cubicBezTo>
                        <a:pt x="77" y="7"/>
                        <a:pt x="79" y="6"/>
                        <a:pt x="80" y="5"/>
                      </a:cubicBezTo>
                      <a:cubicBezTo>
                        <a:pt x="83" y="4"/>
                        <a:pt x="86" y="2"/>
                        <a:pt x="89" y="0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 baseline="-25000"/>
                </a:p>
              </p:txBody>
            </p:sp>
            <p:sp>
              <p:nvSpPr>
                <p:cNvPr id="1450" name="Freeform 55"/>
                <p:cNvSpPr>
                  <a:spLocks/>
                </p:cNvSpPr>
                <p:nvPr/>
              </p:nvSpPr>
              <p:spPr bwMode="auto">
                <a:xfrm>
                  <a:off x="2253809" y="3323731"/>
                  <a:ext cx="266761" cy="365170"/>
                </a:xfrm>
                <a:custGeom>
                  <a:avLst/>
                  <a:gdLst>
                    <a:gd name="T0" fmla="*/ 36 w 139"/>
                    <a:gd name="T1" fmla="*/ 0 h 190"/>
                    <a:gd name="T2" fmla="*/ 42 w 139"/>
                    <a:gd name="T3" fmla="*/ 22 h 190"/>
                    <a:gd name="T4" fmla="*/ 53 w 139"/>
                    <a:gd name="T5" fmla="*/ 50 h 190"/>
                    <a:gd name="T6" fmla="*/ 60 w 139"/>
                    <a:gd name="T7" fmla="*/ 69 h 190"/>
                    <a:gd name="T8" fmla="*/ 77 w 139"/>
                    <a:gd name="T9" fmla="*/ 108 h 190"/>
                    <a:gd name="T10" fmla="*/ 80 w 139"/>
                    <a:gd name="T11" fmla="*/ 116 h 190"/>
                    <a:gd name="T12" fmla="*/ 91 w 139"/>
                    <a:gd name="T13" fmla="*/ 137 h 190"/>
                    <a:gd name="T14" fmla="*/ 99 w 139"/>
                    <a:gd name="T15" fmla="*/ 143 h 190"/>
                    <a:gd name="T16" fmla="*/ 119 w 139"/>
                    <a:gd name="T17" fmla="*/ 144 h 190"/>
                    <a:gd name="T18" fmla="*/ 128 w 139"/>
                    <a:gd name="T19" fmla="*/ 144 h 190"/>
                    <a:gd name="T20" fmla="*/ 131 w 139"/>
                    <a:gd name="T21" fmla="*/ 160 h 190"/>
                    <a:gd name="T22" fmla="*/ 134 w 139"/>
                    <a:gd name="T23" fmla="*/ 175 h 190"/>
                    <a:gd name="T24" fmla="*/ 137 w 139"/>
                    <a:gd name="T25" fmla="*/ 190 h 190"/>
                    <a:gd name="T26" fmla="*/ 126 w 139"/>
                    <a:gd name="T27" fmla="*/ 186 h 190"/>
                    <a:gd name="T28" fmla="*/ 106 w 139"/>
                    <a:gd name="T29" fmla="*/ 184 h 190"/>
                    <a:gd name="T30" fmla="*/ 90 w 139"/>
                    <a:gd name="T31" fmla="*/ 181 h 190"/>
                    <a:gd name="T32" fmla="*/ 60 w 139"/>
                    <a:gd name="T33" fmla="*/ 175 h 190"/>
                    <a:gd name="T34" fmla="*/ 48 w 139"/>
                    <a:gd name="T35" fmla="*/ 171 h 190"/>
                    <a:gd name="T36" fmla="*/ 22 w 139"/>
                    <a:gd name="T37" fmla="*/ 163 h 190"/>
                    <a:gd name="T38" fmla="*/ 17 w 139"/>
                    <a:gd name="T39" fmla="*/ 154 h 190"/>
                    <a:gd name="T40" fmla="*/ 12 w 139"/>
                    <a:gd name="T41" fmla="*/ 160 h 190"/>
                    <a:gd name="T42" fmla="*/ 2 w 139"/>
                    <a:gd name="T43" fmla="*/ 156 h 190"/>
                    <a:gd name="T44" fmla="*/ 0 w 139"/>
                    <a:gd name="T45" fmla="*/ 150 h 190"/>
                    <a:gd name="T46" fmla="*/ 1 w 139"/>
                    <a:gd name="T47" fmla="*/ 143 h 190"/>
                    <a:gd name="T48" fmla="*/ 3 w 139"/>
                    <a:gd name="T49" fmla="*/ 115 h 190"/>
                    <a:gd name="T50" fmla="*/ 6 w 139"/>
                    <a:gd name="T51" fmla="*/ 105 h 190"/>
                    <a:gd name="T52" fmla="*/ 13 w 139"/>
                    <a:gd name="T53" fmla="*/ 76 h 190"/>
                    <a:gd name="T54" fmla="*/ 23 w 139"/>
                    <a:gd name="T55" fmla="*/ 34 h 190"/>
                    <a:gd name="T56" fmla="*/ 34 w 139"/>
                    <a:gd name="T57" fmla="*/ 2 h 190"/>
                    <a:gd name="T58" fmla="*/ 36 w 139"/>
                    <a:gd name="T59" fmla="*/ 0 h 19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</a:cxnLst>
                  <a:rect l="0" t="0" r="r" b="b"/>
                  <a:pathLst>
                    <a:path w="139" h="190">
                      <a:moveTo>
                        <a:pt x="36" y="0"/>
                      </a:moveTo>
                      <a:cubicBezTo>
                        <a:pt x="38" y="8"/>
                        <a:pt x="40" y="15"/>
                        <a:pt x="42" y="22"/>
                      </a:cubicBezTo>
                      <a:cubicBezTo>
                        <a:pt x="45" y="32"/>
                        <a:pt x="50" y="41"/>
                        <a:pt x="53" y="50"/>
                      </a:cubicBezTo>
                      <a:cubicBezTo>
                        <a:pt x="56" y="56"/>
                        <a:pt x="58" y="62"/>
                        <a:pt x="60" y="69"/>
                      </a:cubicBezTo>
                      <a:cubicBezTo>
                        <a:pt x="65" y="82"/>
                        <a:pt x="70" y="95"/>
                        <a:pt x="77" y="108"/>
                      </a:cubicBezTo>
                      <a:cubicBezTo>
                        <a:pt x="78" y="110"/>
                        <a:pt x="79" y="114"/>
                        <a:pt x="80" y="116"/>
                      </a:cubicBezTo>
                      <a:cubicBezTo>
                        <a:pt x="84" y="123"/>
                        <a:pt x="87" y="130"/>
                        <a:pt x="91" y="137"/>
                      </a:cubicBezTo>
                      <a:cubicBezTo>
                        <a:pt x="92" y="141"/>
                        <a:pt x="95" y="142"/>
                        <a:pt x="99" y="143"/>
                      </a:cubicBezTo>
                      <a:cubicBezTo>
                        <a:pt x="105" y="145"/>
                        <a:pt x="112" y="146"/>
                        <a:pt x="119" y="144"/>
                      </a:cubicBezTo>
                      <a:cubicBezTo>
                        <a:pt x="122" y="143"/>
                        <a:pt x="125" y="144"/>
                        <a:pt x="128" y="144"/>
                      </a:cubicBezTo>
                      <a:cubicBezTo>
                        <a:pt x="129" y="149"/>
                        <a:pt x="130" y="155"/>
                        <a:pt x="131" y="160"/>
                      </a:cubicBezTo>
                      <a:cubicBezTo>
                        <a:pt x="132" y="165"/>
                        <a:pt x="134" y="170"/>
                        <a:pt x="134" y="175"/>
                      </a:cubicBezTo>
                      <a:cubicBezTo>
                        <a:pt x="134" y="181"/>
                        <a:pt x="139" y="185"/>
                        <a:pt x="137" y="190"/>
                      </a:cubicBezTo>
                      <a:cubicBezTo>
                        <a:pt x="133" y="189"/>
                        <a:pt x="130" y="187"/>
                        <a:pt x="126" y="186"/>
                      </a:cubicBezTo>
                      <a:cubicBezTo>
                        <a:pt x="119" y="185"/>
                        <a:pt x="112" y="185"/>
                        <a:pt x="106" y="184"/>
                      </a:cubicBezTo>
                      <a:cubicBezTo>
                        <a:pt x="100" y="183"/>
                        <a:pt x="95" y="182"/>
                        <a:pt x="90" y="181"/>
                      </a:cubicBezTo>
                      <a:cubicBezTo>
                        <a:pt x="80" y="179"/>
                        <a:pt x="70" y="177"/>
                        <a:pt x="60" y="175"/>
                      </a:cubicBezTo>
                      <a:cubicBezTo>
                        <a:pt x="56" y="174"/>
                        <a:pt x="52" y="172"/>
                        <a:pt x="48" y="171"/>
                      </a:cubicBezTo>
                      <a:cubicBezTo>
                        <a:pt x="40" y="168"/>
                        <a:pt x="31" y="166"/>
                        <a:pt x="22" y="163"/>
                      </a:cubicBezTo>
                      <a:cubicBezTo>
                        <a:pt x="22" y="159"/>
                        <a:pt x="21" y="156"/>
                        <a:pt x="17" y="154"/>
                      </a:cubicBezTo>
                      <a:cubicBezTo>
                        <a:pt x="15" y="156"/>
                        <a:pt x="14" y="157"/>
                        <a:pt x="12" y="160"/>
                      </a:cubicBezTo>
                      <a:cubicBezTo>
                        <a:pt x="9" y="159"/>
                        <a:pt x="5" y="158"/>
                        <a:pt x="2" y="156"/>
                      </a:cubicBezTo>
                      <a:cubicBezTo>
                        <a:pt x="0" y="155"/>
                        <a:pt x="0" y="152"/>
                        <a:pt x="0" y="150"/>
                      </a:cubicBezTo>
                      <a:cubicBezTo>
                        <a:pt x="0" y="147"/>
                        <a:pt x="1" y="145"/>
                        <a:pt x="1" y="143"/>
                      </a:cubicBezTo>
                      <a:cubicBezTo>
                        <a:pt x="2" y="133"/>
                        <a:pt x="2" y="124"/>
                        <a:pt x="3" y="115"/>
                      </a:cubicBezTo>
                      <a:cubicBezTo>
                        <a:pt x="4" y="111"/>
                        <a:pt x="5" y="108"/>
                        <a:pt x="6" y="105"/>
                      </a:cubicBezTo>
                      <a:cubicBezTo>
                        <a:pt x="8" y="95"/>
                        <a:pt x="11" y="86"/>
                        <a:pt x="13" y="76"/>
                      </a:cubicBezTo>
                      <a:cubicBezTo>
                        <a:pt x="14" y="61"/>
                        <a:pt x="20" y="48"/>
                        <a:pt x="23" y="34"/>
                      </a:cubicBezTo>
                      <a:cubicBezTo>
                        <a:pt x="26" y="23"/>
                        <a:pt x="30" y="13"/>
                        <a:pt x="34" y="2"/>
                      </a:cubicBezTo>
                      <a:cubicBezTo>
                        <a:pt x="34" y="2"/>
                        <a:pt x="34" y="2"/>
                        <a:pt x="36" y="0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 baseline="-25000"/>
                </a:p>
              </p:txBody>
            </p:sp>
            <p:sp>
              <p:nvSpPr>
                <p:cNvPr id="1451" name="Freeform 62"/>
                <p:cNvSpPr>
                  <a:spLocks noEditPoints="1"/>
                </p:cNvSpPr>
                <p:nvPr/>
              </p:nvSpPr>
              <p:spPr bwMode="auto">
                <a:xfrm>
                  <a:off x="3080118" y="2249366"/>
                  <a:ext cx="107355" cy="57744"/>
                </a:xfrm>
                <a:custGeom>
                  <a:avLst/>
                  <a:gdLst>
                    <a:gd name="T0" fmla="*/ 44 w 56"/>
                    <a:gd name="T1" fmla="*/ 30 h 30"/>
                    <a:gd name="T2" fmla="*/ 12 w 56"/>
                    <a:gd name="T3" fmla="*/ 19 h 30"/>
                    <a:gd name="T4" fmla="*/ 5 w 56"/>
                    <a:gd name="T5" fmla="*/ 15 h 30"/>
                    <a:gd name="T6" fmla="*/ 1 w 56"/>
                    <a:gd name="T7" fmla="*/ 11 h 30"/>
                    <a:gd name="T8" fmla="*/ 5 w 56"/>
                    <a:gd name="T9" fmla="*/ 6 h 30"/>
                    <a:gd name="T10" fmla="*/ 17 w 56"/>
                    <a:gd name="T11" fmla="*/ 3 h 30"/>
                    <a:gd name="T12" fmla="*/ 43 w 56"/>
                    <a:gd name="T13" fmla="*/ 0 h 30"/>
                    <a:gd name="T14" fmla="*/ 56 w 56"/>
                    <a:gd name="T15" fmla="*/ 6 h 30"/>
                    <a:gd name="T16" fmla="*/ 49 w 56"/>
                    <a:gd name="T17" fmla="*/ 10 h 30"/>
                    <a:gd name="T18" fmla="*/ 46 w 56"/>
                    <a:gd name="T19" fmla="*/ 19 h 30"/>
                    <a:gd name="T20" fmla="*/ 44 w 56"/>
                    <a:gd name="T21" fmla="*/ 30 h 30"/>
                    <a:gd name="T22" fmla="*/ 40 w 56"/>
                    <a:gd name="T23" fmla="*/ 8 h 30"/>
                    <a:gd name="T24" fmla="*/ 13 w 56"/>
                    <a:gd name="T25" fmla="*/ 12 h 30"/>
                    <a:gd name="T26" fmla="*/ 26 w 56"/>
                    <a:gd name="T27" fmla="*/ 20 h 30"/>
                    <a:gd name="T28" fmla="*/ 40 w 56"/>
                    <a:gd name="T29" fmla="*/ 8 h 3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</a:cxnLst>
                  <a:rect l="0" t="0" r="r" b="b"/>
                  <a:pathLst>
                    <a:path w="56" h="30">
                      <a:moveTo>
                        <a:pt x="44" y="30"/>
                      </a:moveTo>
                      <a:cubicBezTo>
                        <a:pt x="32" y="28"/>
                        <a:pt x="21" y="25"/>
                        <a:pt x="12" y="19"/>
                      </a:cubicBezTo>
                      <a:cubicBezTo>
                        <a:pt x="10" y="17"/>
                        <a:pt x="7" y="16"/>
                        <a:pt x="5" y="15"/>
                      </a:cubicBezTo>
                      <a:cubicBezTo>
                        <a:pt x="3" y="15"/>
                        <a:pt x="1" y="14"/>
                        <a:pt x="1" y="11"/>
                      </a:cubicBezTo>
                      <a:cubicBezTo>
                        <a:pt x="0" y="8"/>
                        <a:pt x="2" y="7"/>
                        <a:pt x="5" y="6"/>
                      </a:cubicBezTo>
                      <a:cubicBezTo>
                        <a:pt x="9" y="5"/>
                        <a:pt x="13" y="4"/>
                        <a:pt x="17" y="3"/>
                      </a:cubicBezTo>
                      <a:cubicBezTo>
                        <a:pt x="26" y="2"/>
                        <a:pt x="34" y="1"/>
                        <a:pt x="43" y="0"/>
                      </a:cubicBezTo>
                      <a:cubicBezTo>
                        <a:pt x="49" y="0"/>
                        <a:pt x="50" y="0"/>
                        <a:pt x="56" y="6"/>
                      </a:cubicBezTo>
                      <a:cubicBezTo>
                        <a:pt x="55" y="10"/>
                        <a:pt x="55" y="10"/>
                        <a:pt x="49" y="10"/>
                      </a:cubicBezTo>
                      <a:cubicBezTo>
                        <a:pt x="48" y="13"/>
                        <a:pt x="47" y="16"/>
                        <a:pt x="46" y="19"/>
                      </a:cubicBezTo>
                      <a:cubicBezTo>
                        <a:pt x="45" y="23"/>
                        <a:pt x="44" y="26"/>
                        <a:pt x="44" y="30"/>
                      </a:cubicBezTo>
                      <a:close/>
                      <a:moveTo>
                        <a:pt x="40" y="8"/>
                      </a:moveTo>
                      <a:cubicBezTo>
                        <a:pt x="31" y="8"/>
                        <a:pt x="22" y="8"/>
                        <a:pt x="13" y="12"/>
                      </a:cubicBezTo>
                      <a:cubicBezTo>
                        <a:pt x="17" y="17"/>
                        <a:pt x="22" y="19"/>
                        <a:pt x="26" y="20"/>
                      </a:cubicBezTo>
                      <a:cubicBezTo>
                        <a:pt x="38" y="22"/>
                        <a:pt x="39" y="21"/>
                        <a:pt x="40" y="8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 baseline="-25000"/>
                </a:p>
              </p:txBody>
            </p:sp>
            <p:sp>
              <p:nvSpPr>
                <p:cNvPr id="1452" name="Freeform 65"/>
                <p:cNvSpPr>
                  <a:spLocks/>
                </p:cNvSpPr>
                <p:nvPr/>
              </p:nvSpPr>
              <p:spPr bwMode="auto">
                <a:xfrm>
                  <a:off x="3104517" y="2264819"/>
                  <a:ext cx="52051" cy="26839"/>
                </a:xfrm>
                <a:custGeom>
                  <a:avLst/>
                  <a:gdLst>
                    <a:gd name="T0" fmla="*/ 27 w 27"/>
                    <a:gd name="T1" fmla="*/ 0 h 14"/>
                    <a:gd name="T2" fmla="*/ 13 w 27"/>
                    <a:gd name="T3" fmla="*/ 12 h 14"/>
                    <a:gd name="T4" fmla="*/ 0 w 27"/>
                    <a:gd name="T5" fmla="*/ 4 h 14"/>
                    <a:gd name="T6" fmla="*/ 27 w 27"/>
                    <a:gd name="T7" fmla="*/ 0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14">
                      <a:moveTo>
                        <a:pt x="27" y="0"/>
                      </a:moveTo>
                      <a:cubicBezTo>
                        <a:pt x="26" y="13"/>
                        <a:pt x="25" y="14"/>
                        <a:pt x="13" y="12"/>
                      </a:cubicBezTo>
                      <a:cubicBezTo>
                        <a:pt x="9" y="11"/>
                        <a:pt x="4" y="9"/>
                        <a:pt x="0" y="4"/>
                      </a:cubicBezTo>
                      <a:cubicBezTo>
                        <a:pt x="9" y="0"/>
                        <a:pt x="18" y="0"/>
                        <a:pt x="27" y="0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 baseline="-25000"/>
                </a:p>
              </p:txBody>
            </p:sp>
          </p:grpSp>
        </p:grpSp>
        <p:grpSp>
          <p:nvGrpSpPr>
            <p:cNvPr id="1453" name="Skupina 1452"/>
            <p:cNvGrpSpPr/>
            <p:nvPr/>
          </p:nvGrpSpPr>
          <p:grpSpPr>
            <a:xfrm>
              <a:off x="7320260" y="4937839"/>
              <a:ext cx="1289383" cy="1135118"/>
              <a:chOff x="3212686" y="2078574"/>
              <a:chExt cx="3738723" cy="3291411"/>
            </a:xfrm>
            <a:solidFill>
              <a:srgbClr val="FFFFFF"/>
            </a:solidFill>
          </p:grpSpPr>
          <p:sp>
            <p:nvSpPr>
              <p:cNvPr id="1454" name="Freeform 7"/>
              <p:cNvSpPr>
                <a:spLocks noEditPoints="1"/>
              </p:cNvSpPr>
              <p:nvPr/>
            </p:nvSpPr>
            <p:spPr bwMode="auto">
              <a:xfrm>
                <a:off x="3212686" y="2078574"/>
                <a:ext cx="3738723" cy="3291411"/>
              </a:xfrm>
              <a:custGeom>
                <a:avLst/>
                <a:gdLst>
                  <a:gd name="T0" fmla="*/ 549 w 1946"/>
                  <a:gd name="T1" fmla="*/ 1194 h 1713"/>
                  <a:gd name="T2" fmla="*/ 209 w 1946"/>
                  <a:gd name="T3" fmla="*/ 1538 h 1713"/>
                  <a:gd name="T4" fmla="*/ 12 w 1946"/>
                  <a:gd name="T5" fmla="*/ 1422 h 1713"/>
                  <a:gd name="T6" fmla="*/ 329 w 1946"/>
                  <a:gd name="T7" fmla="*/ 913 h 1713"/>
                  <a:gd name="T8" fmla="*/ 505 w 1946"/>
                  <a:gd name="T9" fmla="*/ 342 h 1713"/>
                  <a:gd name="T10" fmla="*/ 832 w 1946"/>
                  <a:gd name="T11" fmla="*/ 79 h 1713"/>
                  <a:gd name="T12" fmla="*/ 731 w 1946"/>
                  <a:gd name="T13" fmla="*/ 558 h 1713"/>
                  <a:gd name="T14" fmla="*/ 1292 w 1946"/>
                  <a:gd name="T15" fmla="*/ 527 h 1713"/>
                  <a:gd name="T16" fmla="*/ 1198 w 1946"/>
                  <a:gd name="T17" fmla="*/ 278 h 1713"/>
                  <a:gd name="T18" fmla="*/ 1598 w 1946"/>
                  <a:gd name="T19" fmla="*/ 186 h 1713"/>
                  <a:gd name="T20" fmla="*/ 1593 w 1946"/>
                  <a:gd name="T21" fmla="*/ 711 h 1713"/>
                  <a:gd name="T22" fmla="*/ 1840 w 1946"/>
                  <a:gd name="T23" fmla="*/ 960 h 1713"/>
                  <a:gd name="T24" fmla="*/ 1553 w 1946"/>
                  <a:gd name="T25" fmla="*/ 1204 h 1713"/>
                  <a:gd name="T26" fmla="*/ 1502 w 1946"/>
                  <a:gd name="T27" fmla="*/ 1619 h 1713"/>
                  <a:gd name="T28" fmla="*/ 1172 w 1946"/>
                  <a:gd name="T29" fmla="*/ 1379 h 1713"/>
                  <a:gd name="T30" fmla="*/ 916 w 1946"/>
                  <a:gd name="T31" fmla="*/ 1361 h 1713"/>
                  <a:gd name="T32" fmla="*/ 1115 w 1946"/>
                  <a:gd name="T33" fmla="*/ 874 h 1713"/>
                  <a:gd name="T34" fmla="*/ 867 w 1946"/>
                  <a:gd name="T35" fmla="*/ 948 h 1713"/>
                  <a:gd name="T36" fmla="*/ 753 w 1946"/>
                  <a:gd name="T37" fmla="*/ 1164 h 1713"/>
                  <a:gd name="T38" fmla="*/ 351 w 1946"/>
                  <a:gd name="T39" fmla="*/ 708 h 1713"/>
                  <a:gd name="T40" fmla="*/ 525 w 1946"/>
                  <a:gd name="T41" fmla="*/ 636 h 1713"/>
                  <a:gd name="T42" fmla="*/ 677 w 1946"/>
                  <a:gd name="T43" fmla="*/ 529 h 1713"/>
                  <a:gd name="T44" fmla="*/ 1143 w 1946"/>
                  <a:gd name="T45" fmla="*/ 851 h 1713"/>
                  <a:gd name="T46" fmla="*/ 1308 w 1946"/>
                  <a:gd name="T47" fmla="*/ 531 h 1713"/>
                  <a:gd name="T48" fmla="*/ 1118 w 1946"/>
                  <a:gd name="T49" fmla="*/ 967 h 1713"/>
                  <a:gd name="T50" fmla="*/ 1412 w 1946"/>
                  <a:gd name="T51" fmla="*/ 1472 h 1713"/>
                  <a:gd name="T52" fmla="*/ 1208 w 1946"/>
                  <a:gd name="T53" fmla="*/ 929 h 1713"/>
                  <a:gd name="T54" fmla="*/ 426 w 1946"/>
                  <a:gd name="T55" fmla="*/ 958 h 1713"/>
                  <a:gd name="T56" fmla="*/ 750 w 1946"/>
                  <a:gd name="T57" fmla="*/ 1547 h 1713"/>
                  <a:gd name="T58" fmla="*/ 576 w 1946"/>
                  <a:gd name="T59" fmla="*/ 1041 h 1713"/>
                  <a:gd name="T60" fmla="*/ 620 w 1946"/>
                  <a:gd name="T61" fmla="*/ 1564 h 1713"/>
                  <a:gd name="T62" fmla="*/ 1245 w 1946"/>
                  <a:gd name="T63" fmla="*/ 1311 h 1713"/>
                  <a:gd name="T64" fmla="*/ 1554 w 1946"/>
                  <a:gd name="T65" fmla="*/ 644 h 1713"/>
                  <a:gd name="T66" fmla="*/ 1508 w 1946"/>
                  <a:gd name="T67" fmla="*/ 835 h 1713"/>
                  <a:gd name="T68" fmla="*/ 1699 w 1946"/>
                  <a:gd name="T69" fmla="*/ 884 h 1713"/>
                  <a:gd name="T70" fmla="*/ 532 w 1946"/>
                  <a:gd name="T71" fmla="*/ 416 h 1713"/>
                  <a:gd name="T72" fmla="*/ 755 w 1946"/>
                  <a:gd name="T73" fmla="*/ 187 h 1713"/>
                  <a:gd name="T74" fmla="*/ 1505 w 1946"/>
                  <a:gd name="T75" fmla="*/ 308 h 1713"/>
                  <a:gd name="T76" fmla="*/ 1482 w 1946"/>
                  <a:gd name="T77" fmla="*/ 564 h 1713"/>
                  <a:gd name="T78" fmla="*/ 1656 w 1946"/>
                  <a:gd name="T79" fmla="*/ 285 h 1713"/>
                  <a:gd name="T80" fmla="*/ 1397 w 1946"/>
                  <a:gd name="T81" fmla="*/ 317 h 1713"/>
                  <a:gd name="T82" fmla="*/ 1614 w 1946"/>
                  <a:gd name="T83" fmla="*/ 270 h 1713"/>
                  <a:gd name="T84" fmla="*/ 716 w 1946"/>
                  <a:gd name="T85" fmla="*/ 34 h 1713"/>
                  <a:gd name="T86" fmla="*/ 1476 w 1946"/>
                  <a:gd name="T87" fmla="*/ 1500 h 1713"/>
                  <a:gd name="T88" fmla="*/ 144 w 1946"/>
                  <a:gd name="T89" fmla="*/ 1584 h 1713"/>
                  <a:gd name="T90" fmla="*/ 58 w 1946"/>
                  <a:gd name="T91" fmla="*/ 1641 h 1713"/>
                  <a:gd name="T92" fmla="*/ 1025 w 1946"/>
                  <a:gd name="T93" fmla="*/ 1637 h 1713"/>
                  <a:gd name="T94" fmla="*/ 581 w 1946"/>
                  <a:gd name="T95" fmla="*/ 1573 h 1713"/>
                  <a:gd name="T96" fmla="*/ 771 w 1946"/>
                  <a:gd name="T97" fmla="*/ 1567 h 1713"/>
                  <a:gd name="T98" fmla="*/ 1336 w 1946"/>
                  <a:gd name="T99" fmla="*/ 175 h 1713"/>
                  <a:gd name="T100" fmla="*/ 761 w 1946"/>
                  <a:gd name="T101" fmla="*/ 639 h 1713"/>
                  <a:gd name="T102" fmla="*/ 555 w 1946"/>
                  <a:gd name="T103" fmla="*/ 1084 h 1713"/>
                  <a:gd name="T104" fmla="*/ 532 w 1946"/>
                  <a:gd name="T105" fmla="*/ 1095 h 1713"/>
                  <a:gd name="T106" fmla="*/ 713 w 1946"/>
                  <a:gd name="T107" fmla="*/ 711 h 1713"/>
                  <a:gd name="T108" fmla="*/ 1841 w 1946"/>
                  <a:gd name="T109" fmla="*/ 953 h 1713"/>
                  <a:gd name="T110" fmla="*/ 958 w 1946"/>
                  <a:gd name="T111" fmla="*/ 794 h 1713"/>
                  <a:gd name="T112" fmla="*/ 641 w 1946"/>
                  <a:gd name="T113" fmla="*/ 168 h 1713"/>
                  <a:gd name="T114" fmla="*/ 579 w 1946"/>
                  <a:gd name="T115" fmla="*/ 198 h 1713"/>
                  <a:gd name="T116" fmla="*/ 670 w 1946"/>
                  <a:gd name="T117" fmla="*/ 120 h 1713"/>
                  <a:gd name="T118" fmla="*/ 1464 w 1946"/>
                  <a:gd name="T119" fmla="*/ 1496 h 1713"/>
                  <a:gd name="T120" fmla="*/ 955 w 1946"/>
                  <a:gd name="T121" fmla="*/ 889 h 1713"/>
                  <a:gd name="T122" fmla="*/ 772 w 1946"/>
                  <a:gd name="T123" fmla="*/ 212 h 17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1946" h="1713">
                    <a:moveTo>
                      <a:pt x="772" y="1558"/>
                    </a:moveTo>
                    <a:cubicBezTo>
                      <a:pt x="784" y="1562"/>
                      <a:pt x="794" y="1565"/>
                      <a:pt x="804" y="1571"/>
                    </a:cubicBezTo>
                    <a:cubicBezTo>
                      <a:pt x="810" y="1575"/>
                      <a:pt x="817" y="1579"/>
                      <a:pt x="824" y="1584"/>
                    </a:cubicBezTo>
                    <a:cubicBezTo>
                      <a:pt x="840" y="1596"/>
                      <a:pt x="854" y="1610"/>
                      <a:pt x="863" y="1628"/>
                    </a:cubicBezTo>
                    <a:cubicBezTo>
                      <a:pt x="867" y="1636"/>
                      <a:pt x="867" y="1644"/>
                      <a:pt x="869" y="1652"/>
                    </a:cubicBezTo>
                    <a:cubicBezTo>
                      <a:pt x="871" y="1659"/>
                      <a:pt x="872" y="1665"/>
                      <a:pt x="872" y="1672"/>
                    </a:cubicBezTo>
                    <a:cubicBezTo>
                      <a:pt x="872" y="1675"/>
                      <a:pt x="873" y="1679"/>
                      <a:pt x="874" y="1683"/>
                    </a:cubicBezTo>
                    <a:cubicBezTo>
                      <a:pt x="872" y="1688"/>
                      <a:pt x="866" y="1690"/>
                      <a:pt x="860" y="1690"/>
                    </a:cubicBezTo>
                    <a:cubicBezTo>
                      <a:pt x="857" y="1689"/>
                      <a:pt x="854" y="1689"/>
                      <a:pt x="851" y="1690"/>
                    </a:cubicBezTo>
                    <a:cubicBezTo>
                      <a:pt x="839" y="1692"/>
                      <a:pt x="827" y="1695"/>
                      <a:pt x="814" y="1693"/>
                    </a:cubicBezTo>
                    <a:cubicBezTo>
                      <a:pt x="794" y="1691"/>
                      <a:pt x="774" y="1688"/>
                      <a:pt x="755" y="1683"/>
                    </a:cubicBezTo>
                    <a:cubicBezTo>
                      <a:pt x="737" y="1678"/>
                      <a:pt x="719" y="1676"/>
                      <a:pt x="701" y="1675"/>
                    </a:cubicBezTo>
                    <a:cubicBezTo>
                      <a:pt x="687" y="1674"/>
                      <a:pt x="673" y="1676"/>
                      <a:pt x="660" y="1678"/>
                    </a:cubicBezTo>
                    <a:cubicBezTo>
                      <a:pt x="648" y="1679"/>
                      <a:pt x="636" y="1681"/>
                      <a:pt x="625" y="1678"/>
                    </a:cubicBezTo>
                    <a:cubicBezTo>
                      <a:pt x="612" y="1674"/>
                      <a:pt x="599" y="1672"/>
                      <a:pt x="587" y="1668"/>
                    </a:cubicBezTo>
                    <a:cubicBezTo>
                      <a:pt x="575" y="1665"/>
                      <a:pt x="575" y="1665"/>
                      <a:pt x="573" y="1654"/>
                    </a:cubicBezTo>
                    <a:cubicBezTo>
                      <a:pt x="571" y="1646"/>
                      <a:pt x="570" y="1638"/>
                      <a:pt x="570" y="1629"/>
                    </a:cubicBezTo>
                    <a:cubicBezTo>
                      <a:pt x="569" y="1619"/>
                      <a:pt x="568" y="1609"/>
                      <a:pt x="568" y="1599"/>
                    </a:cubicBezTo>
                    <a:cubicBezTo>
                      <a:pt x="569" y="1589"/>
                      <a:pt x="570" y="1579"/>
                      <a:pt x="572" y="1569"/>
                    </a:cubicBezTo>
                    <a:cubicBezTo>
                      <a:pt x="572" y="1568"/>
                      <a:pt x="572" y="1567"/>
                      <a:pt x="572" y="1566"/>
                    </a:cubicBezTo>
                    <a:cubicBezTo>
                      <a:pt x="570" y="1565"/>
                      <a:pt x="568" y="1564"/>
                      <a:pt x="566" y="1564"/>
                    </a:cubicBezTo>
                    <a:cubicBezTo>
                      <a:pt x="557" y="1563"/>
                      <a:pt x="549" y="1559"/>
                      <a:pt x="540" y="1555"/>
                    </a:cubicBezTo>
                    <a:cubicBezTo>
                      <a:pt x="535" y="1553"/>
                      <a:pt x="534" y="1550"/>
                      <a:pt x="534" y="1545"/>
                    </a:cubicBezTo>
                    <a:cubicBezTo>
                      <a:pt x="534" y="1541"/>
                      <a:pt x="533" y="1536"/>
                      <a:pt x="533" y="1531"/>
                    </a:cubicBezTo>
                    <a:cubicBezTo>
                      <a:pt x="533" y="1530"/>
                      <a:pt x="533" y="1529"/>
                      <a:pt x="533" y="1528"/>
                    </a:cubicBezTo>
                    <a:cubicBezTo>
                      <a:pt x="535" y="1515"/>
                      <a:pt x="533" y="1502"/>
                      <a:pt x="533" y="1490"/>
                    </a:cubicBezTo>
                    <a:cubicBezTo>
                      <a:pt x="533" y="1477"/>
                      <a:pt x="533" y="1464"/>
                      <a:pt x="533" y="1451"/>
                    </a:cubicBezTo>
                    <a:cubicBezTo>
                      <a:pt x="534" y="1435"/>
                      <a:pt x="534" y="1419"/>
                      <a:pt x="536" y="1402"/>
                    </a:cubicBezTo>
                    <a:cubicBezTo>
                      <a:pt x="538" y="1384"/>
                      <a:pt x="543" y="1366"/>
                      <a:pt x="546" y="1348"/>
                    </a:cubicBezTo>
                    <a:cubicBezTo>
                      <a:pt x="547" y="1338"/>
                      <a:pt x="548" y="1328"/>
                      <a:pt x="550" y="1318"/>
                    </a:cubicBezTo>
                    <a:cubicBezTo>
                      <a:pt x="551" y="1305"/>
                      <a:pt x="553" y="1293"/>
                      <a:pt x="554" y="1281"/>
                    </a:cubicBezTo>
                    <a:cubicBezTo>
                      <a:pt x="555" y="1270"/>
                      <a:pt x="555" y="1260"/>
                      <a:pt x="556" y="1249"/>
                    </a:cubicBezTo>
                    <a:cubicBezTo>
                      <a:pt x="557" y="1239"/>
                      <a:pt x="556" y="1229"/>
                      <a:pt x="555" y="1219"/>
                    </a:cubicBezTo>
                    <a:cubicBezTo>
                      <a:pt x="555" y="1212"/>
                      <a:pt x="554" y="1205"/>
                      <a:pt x="550" y="1199"/>
                    </a:cubicBezTo>
                    <a:cubicBezTo>
                      <a:pt x="550" y="1197"/>
                      <a:pt x="549" y="1196"/>
                      <a:pt x="549" y="1194"/>
                    </a:cubicBezTo>
                    <a:cubicBezTo>
                      <a:pt x="548" y="1186"/>
                      <a:pt x="545" y="1178"/>
                      <a:pt x="542" y="1170"/>
                    </a:cubicBezTo>
                    <a:cubicBezTo>
                      <a:pt x="539" y="1164"/>
                      <a:pt x="535" y="1157"/>
                      <a:pt x="534" y="1150"/>
                    </a:cubicBezTo>
                    <a:cubicBezTo>
                      <a:pt x="532" y="1144"/>
                      <a:pt x="528" y="1140"/>
                      <a:pt x="524" y="1136"/>
                    </a:cubicBezTo>
                    <a:cubicBezTo>
                      <a:pt x="523" y="1135"/>
                      <a:pt x="522" y="1135"/>
                      <a:pt x="522" y="1133"/>
                    </a:cubicBezTo>
                    <a:cubicBezTo>
                      <a:pt x="522" y="1131"/>
                      <a:pt x="521" y="1129"/>
                      <a:pt x="519" y="1129"/>
                    </a:cubicBezTo>
                    <a:cubicBezTo>
                      <a:pt x="516" y="1129"/>
                      <a:pt x="515" y="1131"/>
                      <a:pt x="514" y="1133"/>
                    </a:cubicBezTo>
                    <a:cubicBezTo>
                      <a:pt x="511" y="1139"/>
                      <a:pt x="507" y="1146"/>
                      <a:pt x="505" y="1152"/>
                    </a:cubicBezTo>
                    <a:cubicBezTo>
                      <a:pt x="500" y="1166"/>
                      <a:pt x="493" y="1178"/>
                      <a:pt x="488" y="1192"/>
                    </a:cubicBezTo>
                    <a:cubicBezTo>
                      <a:pt x="486" y="1197"/>
                      <a:pt x="483" y="1202"/>
                      <a:pt x="482" y="1209"/>
                    </a:cubicBezTo>
                    <a:cubicBezTo>
                      <a:pt x="482" y="1209"/>
                      <a:pt x="482" y="1210"/>
                      <a:pt x="481" y="1210"/>
                    </a:cubicBezTo>
                    <a:cubicBezTo>
                      <a:pt x="478" y="1215"/>
                      <a:pt x="478" y="1221"/>
                      <a:pt x="476" y="1226"/>
                    </a:cubicBezTo>
                    <a:cubicBezTo>
                      <a:pt x="474" y="1230"/>
                      <a:pt x="471" y="1234"/>
                      <a:pt x="470" y="1239"/>
                    </a:cubicBezTo>
                    <a:cubicBezTo>
                      <a:pt x="467" y="1243"/>
                      <a:pt x="466" y="1248"/>
                      <a:pt x="464" y="1253"/>
                    </a:cubicBezTo>
                    <a:cubicBezTo>
                      <a:pt x="462" y="1259"/>
                      <a:pt x="459" y="1264"/>
                      <a:pt x="457" y="1269"/>
                    </a:cubicBezTo>
                    <a:cubicBezTo>
                      <a:pt x="454" y="1276"/>
                      <a:pt x="451" y="1283"/>
                      <a:pt x="447" y="1290"/>
                    </a:cubicBezTo>
                    <a:cubicBezTo>
                      <a:pt x="441" y="1301"/>
                      <a:pt x="435" y="1312"/>
                      <a:pt x="427" y="1322"/>
                    </a:cubicBezTo>
                    <a:cubicBezTo>
                      <a:pt x="423" y="1327"/>
                      <a:pt x="421" y="1332"/>
                      <a:pt x="417" y="1337"/>
                    </a:cubicBezTo>
                    <a:cubicBezTo>
                      <a:pt x="416" y="1339"/>
                      <a:pt x="414" y="1341"/>
                      <a:pt x="412" y="1343"/>
                    </a:cubicBezTo>
                    <a:cubicBezTo>
                      <a:pt x="406" y="1351"/>
                      <a:pt x="400" y="1360"/>
                      <a:pt x="394" y="1368"/>
                    </a:cubicBezTo>
                    <a:cubicBezTo>
                      <a:pt x="390" y="1372"/>
                      <a:pt x="385" y="1376"/>
                      <a:pt x="380" y="1381"/>
                    </a:cubicBezTo>
                    <a:cubicBezTo>
                      <a:pt x="372" y="1389"/>
                      <a:pt x="365" y="1398"/>
                      <a:pt x="357" y="1406"/>
                    </a:cubicBezTo>
                    <a:cubicBezTo>
                      <a:pt x="354" y="1409"/>
                      <a:pt x="351" y="1411"/>
                      <a:pt x="348" y="1414"/>
                    </a:cubicBezTo>
                    <a:cubicBezTo>
                      <a:pt x="346" y="1416"/>
                      <a:pt x="345" y="1418"/>
                      <a:pt x="343" y="1420"/>
                    </a:cubicBezTo>
                    <a:cubicBezTo>
                      <a:pt x="340" y="1423"/>
                      <a:pt x="338" y="1426"/>
                      <a:pt x="335" y="1430"/>
                    </a:cubicBezTo>
                    <a:cubicBezTo>
                      <a:pt x="335" y="1430"/>
                      <a:pt x="334" y="1430"/>
                      <a:pt x="334" y="1431"/>
                    </a:cubicBezTo>
                    <a:cubicBezTo>
                      <a:pt x="330" y="1431"/>
                      <a:pt x="328" y="1434"/>
                      <a:pt x="325" y="1437"/>
                    </a:cubicBezTo>
                    <a:cubicBezTo>
                      <a:pt x="322" y="1441"/>
                      <a:pt x="316" y="1444"/>
                      <a:pt x="313" y="1450"/>
                    </a:cubicBezTo>
                    <a:cubicBezTo>
                      <a:pt x="313" y="1451"/>
                      <a:pt x="311" y="1451"/>
                      <a:pt x="310" y="1452"/>
                    </a:cubicBezTo>
                    <a:cubicBezTo>
                      <a:pt x="309" y="1453"/>
                      <a:pt x="307" y="1454"/>
                      <a:pt x="306" y="1455"/>
                    </a:cubicBezTo>
                    <a:cubicBezTo>
                      <a:pt x="302" y="1462"/>
                      <a:pt x="294" y="1466"/>
                      <a:pt x="288" y="1473"/>
                    </a:cubicBezTo>
                    <a:cubicBezTo>
                      <a:pt x="287" y="1474"/>
                      <a:pt x="286" y="1476"/>
                      <a:pt x="285" y="1477"/>
                    </a:cubicBezTo>
                    <a:cubicBezTo>
                      <a:pt x="278" y="1485"/>
                      <a:pt x="272" y="1494"/>
                      <a:pt x="263" y="1499"/>
                    </a:cubicBezTo>
                    <a:cubicBezTo>
                      <a:pt x="259" y="1502"/>
                      <a:pt x="255" y="1505"/>
                      <a:pt x="252" y="1508"/>
                    </a:cubicBezTo>
                    <a:cubicBezTo>
                      <a:pt x="248" y="1515"/>
                      <a:pt x="242" y="1518"/>
                      <a:pt x="236" y="1521"/>
                    </a:cubicBezTo>
                    <a:cubicBezTo>
                      <a:pt x="227" y="1527"/>
                      <a:pt x="217" y="1531"/>
                      <a:pt x="209" y="1538"/>
                    </a:cubicBezTo>
                    <a:cubicBezTo>
                      <a:pt x="206" y="1540"/>
                      <a:pt x="203" y="1543"/>
                      <a:pt x="200" y="1545"/>
                    </a:cubicBezTo>
                    <a:cubicBezTo>
                      <a:pt x="196" y="1547"/>
                      <a:pt x="191" y="1547"/>
                      <a:pt x="186" y="1546"/>
                    </a:cubicBezTo>
                    <a:cubicBezTo>
                      <a:pt x="185" y="1546"/>
                      <a:pt x="184" y="1546"/>
                      <a:pt x="183" y="1546"/>
                    </a:cubicBezTo>
                    <a:cubicBezTo>
                      <a:pt x="184" y="1549"/>
                      <a:pt x="184" y="1549"/>
                      <a:pt x="192" y="1556"/>
                    </a:cubicBezTo>
                    <a:cubicBezTo>
                      <a:pt x="190" y="1558"/>
                      <a:pt x="188" y="1559"/>
                      <a:pt x="185" y="1561"/>
                    </a:cubicBezTo>
                    <a:cubicBezTo>
                      <a:pt x="187" y="1565"/>
                      <a:pt x="188" y="1569"/>
                      <a:pt x="190" y="1574"/>
                    </a:cubicBezTo>
                    <a:cubicBezTo>
                      <a:pt x="191" y="1578"/>
                      <a:pt x="189" y="1584"/>
                      <a:pt x="193" y="1586"/>
                    </a:cubicBezTo>
                    <a:cubicBezTo>
                      <a:pt x="193" y="1590"/>
                      <a:pt x="193" y="1593"/>
                      <a:pt x="194" y="1596"/>
                    </a:cubicBezTo>
                    <a:cubicBezTo>
                      <a:pt x="195" y="1609"/>
                      <a:pt x="198" y="1621"/>
                      <a:pt x="198" y="1634"/>
                    </a:cubicBezTo>
                    <a:cubicBezTo>
                      <a:pt x="198" y="1648"/>
                      <a:pt x="195" y="1661"/>
                      <a:pt x="189" y="1673"/>
                    </a:cubicBezTo>
                    <a:cubicBezTo>
                      <a:pt x="184" y="1684"/>
                      <a:pt x="175" y="1693"/>
                      <a:pt x="165" y="1700"/>
                    </a:cubicBezTo>
                    <a:cubicBezTo>
                      <a:pt x="158" y="1705"/>
                      <a:pt x="149" y="1707"/>
                      <a:pt x="141" y="1709"/>
                    </a:cubicBezTo>
                    <a:cubicBezTo>
                      <a:pt x="133" y="1710"/>
                      <a:pt x="125" y="1711"/>
                      <a:pt x="117" y="1713"/>
                    </a:cubicBezTo>
                    <a:cubicBezTo>
                      <a:pt x="113" y="1713"/>
                      <a:pt x="110" y="1713"/>
                      <a:pt x="107" y="1710"/>
                    </a:cubicBezTo>
                    <a:cubicBezTo>
                      <a:pt x="106" y="1710"/>
                      <a:pt x="105" y="1709"/>
                      <a:pt x="104" y="1709"/>
                    </a:cubicBezTo>
                    <a:cubicBezTo>
                      <a:pt x="96" y="1709"/>
                      <a:pt x="92" y="1704"/>
                      <a:pt x="87" y="1699"/>
                    </a:cubicBezTo>
                    <a:cubicBezTo>
                      <a:pt x="85" y="1698"/>
                      <a:pt x="83" y="1696"/>
                      <a:pt x="81" y="1695"/>
                    </a:cubicBezTo>
                    <a:cubicBezTo>
                      <a:pt x="74" y="1689"/>
                      <a:pt x="69" y="1682"/>
                      <a:pt x="65" y="1675"/>
                    </a:cubicBezTo>
                    <a:cubicBezTo>
                      <a:pt x="62" y="1670"/>
                      <a:pt x="59" y="1665"/>
                      <a:pt x="56" y="1660"/>
                    </a:cubicBezTo>
                    <a:cubicBezTo>
                      <a:pt x="53" y="1653"/>
                      <a:pt x="51" y="1646"/>
                      <a:pt x="48" y="1640"/>
                    </a:cubicBezTo>
                    <a:cubicBezTo>
                      <a:pt x="46" y="1636"/>
                      <a:pt x="44" y="1632"/>
                      <a:pt x="43" y="1628"/>
                    </a:cubicBezTo>
                    <a:cubicBezTo>
                      <a:pt x="40" y="1621"/>
                      <a:pt x="36" y="1613"/>
                      <a:pt x="34" y="1606"/>
                    </a:cubicBezTo>
                    <a:cubicBezTo>
                      <a:pt x="32" y="1601"/>
                      <a:pt x="31" y="1596"/>
                      <a:pt x="30" y="1591"/>
                    </a:cubicBezTo>
                    <a:cubicBezTo>
                      <a:pt x="29" y="1581"/>
                      <a:pt x="28" y="1572"/>
                      <a:pt x="26" y="1563"/>
                    </a:cubicBezTo>
                    <a:cubicBezTo>
                      <a:pt x="26" y="1561"/>
                      <a:pt x="25" y="1560"/>
                      <a:pt x="25" y="1558"/>
                    </a:cubicBezTo>
                    <a:cubicBezTo>
                      <a:pt x="21" y="1551"/>
                      <a:pt x="21" y="1543"/>
                      <a:pt x="20" y="1535"/>
                    </a:cubicBezTo>
                    <a:cubicBezTo>
                      <a:pt x="19" y="1531"/>
                      <a:pt x="19" y="1527"/>
                      <a:pt x="18" y="1523"/>
                    </a:cubicBezTo>
                    <a:cubicBezTo>
                      <a:pt x="16" y="1516"/>
                      <a:pt x="14" y="1509"/>
                      <a:pt x="13" y="1501"/>
                    </a:cubicBezTo>
                    <a:cubicBezTo>
                      <a:pt x="13" y="1499"/>
                      <a:pt x="12" y="1497"/>
                      <a:pt x="11" y="1495"/>
                    </a:cubicBezTo>
                    <a:cubicBezTo>
                      <a:pt x="9" y="1488"/>
                      <a:pt x="8" y="1480"/>
                      <a:pt x="6" y="1473"/>
                    </a:cubicBezTo>
                    <a:cubicBezTo>
                      <a:pt x="5" y="1468"/>
                      <a:pt x="3" y="1463"/>
                      <a:pt x="2" y="1458"/>
                    </a:cubicBezTo>
                    <a:cubicBezTo>
                      <a:pt x="0" y="1450"/>
                      <a:pt x="2" y="1443"/>
                      <a:pt x="5" y="1436"/>
                    </a:cubicBezTo>
                    <a:cubicBezTo>
                      <a:pt x="6" y="1434"/>
                      <a:pt x="7" y="1433"/>
                      <a:pt x="8" y="1432"/>
                    </a:cubicBezTo>
                    <a:cubicBezTo>
                      <a:pt x="10" y="1429"/>
                      <a:pt x="12" y="1428"/>
                      <a:pt x="11" y="1424"/>
                    </a:cubicBezTo>
                    <a:cubicBezTo>
                      <a:pt x="11" y="1424"/>
                      <a:pt x="12" y="1423"/>
                      <a:pt x="12" y="1422"/>
                    </a:cubicBezTo>
                    <a:cubicBezTo>
                      <a:pt x="18" y="1416"/>
                      <a:pt x="22" y="1407"/>
                      <a:pt x="30" y="1403"/>
                    </a:cubicBezTo>
                    <a:cubicBezTo>
                      <a:pt x="37" y="1399"/>
                      <a:pt x="43" y="1394"/>
                      <a:pt x="49" y="1390"/>
                    </a:cubicBezTo>
                    <a:cubicBezTo>
                      <a:pt x="51" y="1389"/>
                      <a:pt x="52" y="1387"/>
                      <a:pt x="51" y="1385"/>
                    </a:cubicBezTo>
                    <a:cubicBezTo>
                      <a:pt x="50" y="1382"/>
                      <a:pt x="50" y="1380"/>
                      <a:pt x="48" y="1377"/>
                    </a:cubicBezTo>
                    <a:cubicBezTo>
                      <a:pt x="44" y="1369"/>
                      <a:pt x="40" y="1361"/>
                      <a:pt x="35" y="1353"/>
                    </a:cubicBezTo>
                    <a:cubicBezTo>
                      <a:pt x="31" y="1351"/>
                      <a:pt x="26" y="1357"/>
                      <a:pt x="21" y="1351"/>
                    </a:cubicBezTo>
                    <a:cubicBezTo>
                      <a:pt x="22" y="1348"/>
                      <a:pt x="24" y="1345"/>
                      <a:pt x="27" y="1344"/>
                    </a:cubicBezTo>
                    <a:cubicBezTo>
                      <a:pt x="29" y="1343"/>
                      <a:pt x="30" y="1342"/>
                      <a:pt x="31" y="1340"/>
                    </a:cubicBezTo>
                    <a:cubicBezTo>
                      <a:pt x="33" y="1339"/>
                      <a:pt x="35" y="1337"/>
                      <a:pt x="37" y="1337"/>
                    </a:cubicBezTo>
                    <a:cubicBezTo>
                      <a:pt x="44" y="1337"/>
                      <a:pt x="49" y="1332"/>
                      <a:pt x="55" y="1329"/>
                    </a:cubicBezTo>
                    <a:cubicBezTo>
                      <a:pt x="63" y="1324"/>
                      <a:pt x="70" y="1319"/>
                      <a:pt x="78" y="1314"/>
                    </a:cubicBezTo>
                    <a:cubicBezTo>
                      <a:pt x="84" y="1310"/>
                      <a:pt x="91" y="1307"/>
                      <a:pt x="96" y="1303"/>
                    </a:cubicBezTo>
                    <a:cubicBezTo>
                      <a:pt x="104" y="1298"/>
                      <a:pt x="112" y="1293"/>
                      <a:pt x="119" y="1287"/>
                    </a:cubicBezTo>
                    <a:cubicBezTo>
                      <a:pt x="139" y="1273"/>
                      <a:pt x="158" y="1259"/>
                      <a:pt x="177" y="1245"/>
                    </a:cubicBezTo>
                    <a:cubicBezTo>
                      <a:pt x="181" y="1243"/>
                      <a:pt x="183" y="1240"/>
                      <a:pt x="186" y="1237"/>
                    </a:cubicBezTo>
                    <a:cubicBezTo>
                      <a:pt x="196" y="1230"/>
                      <a:pt x="205" y="1222"/>
                      <a:pt x="214" y="1214"/>
                    </a:cubicBezTo>
                    <a:cubicBezTo>
                      <a:pt x="223" y="1207"/>
                      <a:pt x="230" y="1199"/>
                      <a:pt x="235" y="1189"/>
                    </a:cubicBezTo>
                    <a:cubicBezTo>
                      <a:pt x="242" y="1179"/>
                      <a:pt x="246" y="1168"/>
                      <a:pt x="250" y="1157"/>
                    </a:cubicBezTo>
                    <a:cubicBezTo>
                      <a:pt x="252" y="1151"/>
                      <a:pt x="254" y="1145"/>
                      <a:pt x="257" y="1139"/>
                    </a:cubicBezTo>
                    <a:cubicBezTo>
                      <a:pt x="257" y="1138"/>
                      <a:pt x="257" y="1137"/>
                      <a:pt x="257" y="1137"/>
                    </a:cubicBezTo>
                    <a:cubicBezTo>
                      <a:pt x="256" y="1129"/>
                      <a:pt x="261" y="1124"/>
                      <a:pt x="265" y="1118"/>
                    </a:cubicBezTo>
                    <a:cubicBezTo>
                      <a:pt x="266" y="1115"/>
                      <a:pt x="266" y="1111"/>
                      <a:pt x="266" y="1108"/>
                    </a:cubicBezTo>
                    <a:cubicBezTo>
                      <a:pt x="267" y="1108"/>
                      <a:pt x="266" y="1107"/>
                      <a:pt x="266" y="1106"/>
                    </a:cubicBezTo>
                    <a:cubicBezTo>
                      <a:pt x="271" y="1101"/>
                      <a:pt x="270" y="1093"/>
                      <a:pt x="272" y="1086"/>
                    </a:cubicBezTo>
                    <a:cubicBezTo>
                      <a:pt x="275" y="1079"/>
                      <a:pt x="276" y="1071"/>
                      <a:pt x="278" y="1064"/>
                    </a:cubicBezTo>
                    <a:cubicBezTo>
                      <a:pt x="280" y="1060"/>
                      <a:pt x="282" y="1055"/>
                      <a:pt x="284" y="1051"/>
                    </a:cubicBezTo>
                    <a:cubicBezTo>
                      <a:pt x="285" y="1048"/>
                      <a:pt x="285" y="1045"/>
                      <a:pt x="286" y="1042"/>
                    </a:cubicBezTo>
                    <a:cubicBezTo>
                      <a:pt x="286" y="1039"/>
                      <a:pt x="287" y="1037"/>
                      <a:pt x="288" y="1034"/>
                    </a:cubicBezTo>
                    <a:cubicBezTo>
                      <a:pt x="290" y="1027"/>
                      <a:pt x="293" y="1020"/>
                      <a:pt x="296" y="1013"/>
                    </a:cubicBezTo>
                    <a:cubicBezTo>
                      <a:pt x="299" y="1009"/>
                      <a:pt x="301" y="1005"/>
                      <a:pt x="301" y="1000"/>
                    </a:cubicBezTo>
                    <a:cubicBezTo>
                      <a:pt x="301" y="997"/>
                      <a:pt x="302" y="994"/>
                      <a:pt x="303" y="991"/>
                    </a:cubicBezTo>
                    <a:cubicBezTo>
                      <a:pt x="306" y="985"/>
                      <a:pt x="307" y="979"/>
                      <a:pt x="310" y="973"/>
                    </a:cubicBezTo>
                    <a:cubicBezTo>
                      <a:pt x="314" y="966"/>
                      <a:pt x="313" y="958"/>
                      <a:pt x="317" y="951"/>
                    </a:cubicBezTo>
                    <a:cubicBezTo>
                      <a:pt x="319" y="947"/>
                      <a:pt x="319" y="942"/>
                      <a:pt x="320" y="938"/>
                    </a:cubicBezTo>
                    <a:cubicBezTo>
                      <a:pt x="323" y="930"/>
                      <a:pt x="326" y="921"/>
                      <a:pt x="329" y="913"/>
                    </a:cubicBezTo>
                    <a:cubicBezTo>
                      <a:pt x="329" y="912"/>
                      <a:pt x="330" y="911"/>
                      <a:pt x="330" y="910"/>
                    </a:cubicBezTo>
                    <a:cubicBezTo>
                      <a:pt x="333" y="909"/>
                      <a:pt x="332" y="907"/>
                      <a:pt x="332" y="904"/>
                    </a:cubicBezTo>
                    <a:cubicBezTo>
                      <a:pt x="331" y="901"/>
                      <a:pt x="331" y="898"/>
                      <a:pt x="333" y="895"/>
                    </a:cubicBezTo>
                    <a:cubicBezTo>
                      <a:pt x="334" y="894"/>
                      <a:pt x="333" y="892"/>
                      <a:pt x="332" y="891"/>
                    </a:cubicBezTo>
                    <a:cubicBezTo>
                      <a:pt x="329" y="887"/>
                      <a:pt x="326" y="885"/>
                      <a:pt x="324" y="882"/>
                    </a:cubicBezTo>
                    <a:cubicBezTo>
                      <a:pt x="314" y="871"/>
                      <a:pt x="311" y="859"/>
                      <a:pt x="315" y="845"/>
                    </a:cubicBezTo>
                    <a:cubicBezTo>
                      <a:pt x="319" y="832"/>
                      <a:pt x="325" y="819"/>
                      <a:pt x="332" y="807"/>
                    </a:cubicBezTo>
                    <a:cubicBezTo>
                      <a:pt x="335" y="801"/>
                      <a:pt x="336" y="794"/>
                      <a:pt x="338" y="788"/>
                    </a:cubicBezTo>
                    <a:cubicBezTo>
                      <a:pt x="340" y="777"/>
                      <a:pt x="338" y="766"/>
                      <a:pt x="338" y="755"/>
                    </a:cubicBezTo>
                    <a:cubicBezTo>
                      <a:pt x="337" y="741"/>
                      <a:pt x="337" y="726"/>
                      <a:pt x="340" y="712"/>
                    </a:cubicBezTo>
                    <a:cubicBezTo>
                      <a:pt x="341" y="703"/>
                      <a:pt x="342" y="694"/>
                      <a:pt x="342" y="684"/>
                    </a:cubicBezTo>
                    <a:cubicBezTo>
                      <a:pt x="343" y="680"/>
                      <a:pt x="344" y="676"/>
                      <a:pt x="344" y="671"/>
                    </a:cubicBezTo>
                    <a:cubicBezTo>
                      <a:pt x="344" y="667"/>
                      <a:pt x="344" y="663"/>
                      <a:pt x="345" y="660"/>
                    </a:cubicBezTo>
                    <a:cubicBezTo>
                      <a:pt x="346" y="654"/>
                      <a:pt x="348" y="648"/>
                      <a:pt x="350" y="642"/>
                    </a:cubicBezTo>
                    <a:cubicBezTo>
                      <a:pt x="353" y="631"/>
                      <a:pt x="358" y="621"/>
                      <a:pt x="364" y="611"/>
                    </a:cubicBezTo>
                    <a:cubicBezTo>
                      <a:pt x="369" y="601"/>
                      <a:pt x="374" y="590"/>
                      <a:pt x="379" y="580"/>
                    </a:cubicBezTo>
                    <a:cubicBezTo>
                      <a:pt x="383" y="572"/>
                      <a:pt x="388" y="565"/>
                      <a:pt x="393" y="557"/>
                    </a:cubicBezTo>
                    <a:cubicBezTo>
                      <a:pt x="397" y="551"/>
                      <a:pt x="400" y="545"/>
                      <a:pt x="404" y="540"/>
                    </a:cubicBezTo>
                    <a:cubicBezTo>
                      <a:pt x="408" y="534"/>
                      <a:pt x="412" y="529"/>
                      <a:pt x="415" y="524"/>
                    </a:cubicBezTo>
                    <a:cubicBezTo>
                      <a:pt x="421" y="517"/>
                      <a:pt x="427" y="509"/>
                      <a:pt x="432" y="502"/>
                    </a:cubicBezTo>
                    <a:cubicBezTo>
                      <a:pt x="434" y="499"/>
                      <a:pt x="436" y="497"/>
                      <a:pt x="439" y="495"/>
                    </a:cubicBezTo>
                    <a:cubicBezTo>
                      <a:pt x="447" y="486"/>
                      <a:pt x="455" y="478"/>
                      <a:pt x="463" y="470"/>
                    </a:cubicBezTo>
                    <a:cubicBezTo>
                      <a:pt x="468" y="465"/>
                      <a:pt x="472" y="461"/>
                      <a:pt x="476" y="457"/>
                    </a:cubicBezTo>
                    <a:cubicBezTo>
                      <a:pt x="483" y="450"/>
                      <a:pt x="489" y="444"/>
                      <a:pt x="496" y="437"/>
                    </a:cubicBezTo>
                    <a:cubicBezTo>
                      <a:pt x="499" y="434"/>
                      <a:pt x="502" y="430"/>
                      <a:pt x="505" y="426"/>
                    </a:cubicBezTo>
                    <a:cubicBezTo>
                      <a:pt x="507" y="424"/>
                      <a:pt x="510" y="423"/>
                      <a:pt x="512" y="420"/>
                    </a:cubicBezTo>
                    <a:cubicBezTo>
                      <a:pt x="513" y="418"/>
                      <a:pt x="514" y="416"/>
                      <a:pt x="516" y="412"/>
                    </a:cubicBezTo>
                    <a:cubicBezTo>
                      <a:pt x="516" y="412"/>
                      <a:pt x="518" y="413"/>
                      <a:pt x="519" y="412"/>
                    </a:cubicBezTo>
                    <a:cubicBezTo>
                      <a:pt x="520" y="412"/>
                      <a:pt x="521" y="411"/>
                      <a:pt x="522" y="410"/>
                    </a:cubicBezTo>
                    <a:cubicBezTo>
                      <a:pt x="524" y="401"/>
                      <a:pt x="526" y="392"/>
                      <a:pt x="527" y="383"/>
                    </a:cubicBezTo>
                    <a:cubicBezTo>
                      <a:pt x="529" y="377"/>
                      <a:pt x="529" y="370"/>
                      <a:pt x="528" y="364"/>
                    </a:cubicBezTo>
                    <a:cubicBezTo>
                      <a:pt x="528" y="359"/>
                      <a:pt x="529" y="354"/>
                      <a:pt x="525" y="350"/>
                    </a:cubicBezTo>
                    <a:cubicBezTo>
                      <a:pt x="523" y="348"/>
                      <a:pt x="523" y="344"/>
                      <a:pt x="523" y="342"/>
                    </a:cubicBezTo>
                    <a:cubicBezTo>
                      <a:pt x="522" y="339"/>
                      <a:pt x="521" y="335"/>
                      <a:pt x="518" y="332"/>
                    </a:cubicBezTo>
                    <a:cubicBezTo>
                      <a:pt x="514" y="336"/>
                      <a:pt x="509" y="339"/>
                      <a:pt x="505" y="342"/>
                    </a:cubicBezTo>
                    <a:cubicBezTo>
                      <a:pt x="504" y="343"/>
                      <a:pt x="502" y="344"/>
                      <a:pt x="501" y="345"/>
                    </a:cubicBezTo>
                    <a:cubicBezTo>
                      <a:pt x="499" y="346"/>
                      <a:pt x="497" y="346"/>
                      <a:pt x="495" y="345"/>
                    </a:cubicBezTo>
                    <a:cubicBezTo>
                      <a:pt x="493" y="343"/>
                      <a:pt x="493" y="342"/>
                      <a:pt x="494" y="339"/>
                    </a:cubicBezTo>
                    <a:cubicBezTo>
                      <a:pt x="496" y="332"/>
                      <a:pt x="495" y="325"/>
                      <a:pt x="494" y="317"/>
                    </a:cubicBezTo>
                    <a:cubicBezTo>
                      <a:pt x="491" y="320"/>
                      <a:pt x="488" y="322"/>
                      <a:pt x="485" y="325"/>
                    </a:cubicBezTo>
                    <a:cubicBezTo>
                      <a:pt x="485" y="325"/>
                      <a:pt x="485" y="325"/>
                      <a:pt x="485" y="325"/>
                    </a:cubicBezTo>
                    <a:cubicBezTo>
                      <a:pt x="477" y="331"/>
                      <a:pt x="475" y="331"/>
                      <a:pt x="466" y="325"/>
                    </a:cubicBezTo>
                    <a:cubicBezTo>
                      <a:pt x="467" y="323"/>
                      <a:pt x="467" y="320"/>
                      <a:pt x="467" y="317"/>
                    </a:cubicBezTo>
                    <a:cubicBezTo>
                      <a:pt x="471" y="305"/>
                      <a:pt x="471" y="292"/>
                      <a:pt x="469" y="280"/>
                    </a:cubicBezTo>
                    <a:cubicBezTo>
                      <a:pt x="468" y="269"/>
                      <a:pt x="465" y="257"/>
                      <a:pt x="464" y="246"/>
                    </a:cubicBezTo>
                    <a:cubicBezTo>
                      <a:pt x="463" y="239"/>
                      <a:pt x="464" y="231"/>
                      <a:pt x="464" y="224"/>
                    </a:cubicBezTo>
                    <a:cubicBezTo>
                      <a:pt x="464" y="222"/>
                      <a:pt x="463" y="220"/>
                      <a:pt x="463" y="219"/>
                    </a:cubicBezTo>
                    <a:cubicBezTo>
                      <a:pt x="462" y="218"/>
                      <a:pt x="462" y="218"/>
                      <a:pt x="462" y="218"/>
                    </a:cubicBezTo>
                    <a:cubicBezTo>
                      <a:pt x="454" y="222"/>
                      <a:pt x="453" y="221"/>
                      <a:pt x="449" y="213"/>
                    </a:cubicBezTo>
                    <a:cubicBezTo>
                      <a:pt x="447" y="208"/>
                      <a:pt x="444" y="203"/>
                      <a:pt x="441" y="198"/>
                    </a:cubicBezTo>
                    <a:cubicBezTo>
                      <a:pt x="437" y="188"/>
                      <a:pt x="435" y="178"/>
                      <a:pt x="436" y="167"/>
                    </a:cubicBezTo>
                    <a:cubicBezTo>
                      <a:pt x="437" y="155"/>
                      <a:pt x="441" y="143"/>
                      <a:pt x="443" y="131"/>
                    </a:cubicBezTo>
                    <a:cubicBezTo>
                      <a:pt x="445" y="127"/>
                      <a:pt x="447" y="123"/>
                      <a:pt x="448" y="118"/>
                    </a:cubicBezTo>
                    <a:cubicBezTo>
                      <a:pt x="449" y="115"/>
                      <a:pt x="450" y="112"/>
                      <a:pt x="451" y="109"/>
                    </a:cubicBezTo>
                    <a:cubicBezTo>
                      <a:pt x="457" y="97"/>
                      <a:pt x="463" y="84"/>
                      <a:pt x="473" y="74"/>
                    </a:cubicBezTo>
                    <a:cubicBezTo>
                      <a:pt x="483" y="65"/>
                      <a:pt x="493" y="56"/>
                      <a:pt x="503" y="48"/>
                    </a:cubicBezTo>
                    <a:cubicBezTo>
                      <a:pt x="507" y="45"/>
                      <a:pt x="511" y="42"/>
                      <a:pt x="516" y="39"/>
                    </a:cubicBezTo>
                    <a:cubicBezTo>
                      <a:pt x="527" y="33"/>
                      <a:pt x="537" y="27"/>
                      <a:pt x="548" y="22"/>
                    </a:cubicBezTo>
                    <a:cubicBezTo>
                      <a:pt x="554" y="19"/>
                      <a:pt x="559" y="17"/>
                      <a:pt x="565" y="15"/>
                    </a:cubicBezTo>
                    <a:cubicBezTo>
                      <a:pt x="577" y="11"/>
                      <a:pt x="589" y="7"/>
                      <a:pt x="602" y="4"/>
                    </a:cubicBezTo>
                    <a:cubicBezTo>
                      <a:pt x="611" y="1"/>
                      <a:pt x="621" y="0"/>
                      <a:pt x="631" y="1"/>
                    </a:cubicBezTo>
                    <a:cubicBezTo>
                      <a:pt x="636" y="2"/>
                      <a:pt x="642" y="0"/>
                      <a:pt x="648" y="0"/>
                    </a:cubicBezTo>
                    <a:cubicBezTo>
                      <a:pt x="658" y="2"/>
                      <a:pt x="669" y="2"/>
                      <a:pt x="679" y="6"/>
                    </a:cubicBezTo>
                    <a:cubicBezTo>
                      <a:pt x="683" y="8"/>
                      <a:pt x="686" y="8"/>
                      <a:pt x="689" y="10"/>
                    </a:cubicBezTo>
                    <a:cubicBezTo>
                      <a:pt x="701" y="15"/>
                      <a:pt x="712" y="22"/>
                      <a:pt x="722" y="30"/>
                    </a:cubicBezTo>
                    <a:cubicBezTo>
                      <a:pt x="731" y="37"/>
                      <a:pt x="739" y="44"/>
                      <a:pt x="747" y="50"/>
                    </a:cubicBezTo>
                    <a:cubicBezTo>
                      <a:pt x="755" y="57"/>
                      <a:pt x="763" y="64"/>
                      <a:pt x="771" y="70"/>
                    </a:cubicBezTo>
                    <a:cubicBezTo>
                      <a:pt x="775" y="73"/>
                      <a:pt x="780" y="77"/>
                      <a:pt x="784" y="80"/>
                    </a:cubicBezTo>
                    <a:cubicBezTo>
                      <a:pt x="788" y="82"/>
                      <a:pt x="792" y="81"/>
                      <a:pt x="795" y="80"/>
                    </a:cubicBezTo>
                    <a:cubicBezTo>
                      <a:pt x="808" y="79"/>
                      <a:pt x="820" y="78"/>
                      <a:pt x="832" y="79"/>
                    </a:cubicBezTo>
                    <a:cubicBezTo>
                      <a:pt x="843" y="79"/>
                      <a:pt x="854" y="80"/>
                      <a:pt x="865" y="80"/>
                    </a:cubicBezTo>
                    <a:cubicBezTo>
                      <a:pt x="872" y="80"/>
                      <a:pt x="879" y="79"/>
                      <a:pt x="886" y="78"/>
                    </a:cubicBezTo>
                    <a:cubicBezTo>
                      <a:pt x="891" y="78"/>
                      <a:pt x="896" y="78"/>
                      <a:pt x="900" y="83"/>
                    </a:cubicBezTo>
                    <a:cubicBezTo>
                      <a:pt x="899" y="89"/>
                      <a:pt x="893" y="92"/>
                      <a:pt x="889" y="95"/>
                    </a:cubicBezTo>
                    <a:cubicBezTo>
                      <a:pt x="886" y="98"/>
                      <a:pt x="883" y="100"/>
                      <a:pt x="880" y="102"/>
                    </a:cubicBezTo>
                    <a:cubicBezTo>
                      <a:pt x="878" y="103"/>
                      <a:pt x="877" y="105"/>
                      <a:pt x="875" y="106"/>
                    </a:cubicBezTo>
                    <a:cubicBezTo>
                      <a:pt x="866" y="110"/>
                      <a:pt x="858" y="115"/>
                      <a:pt x="849" y="118"/>
                    </a:cubicBezTo>
                    <a:cubicBezTo>
                      <a:pt x="840" y="122"/>
                      <a:pt x="832" y="126"/>
                      <a:pt x="823" y="128"/>
                    </a:cubicBezTo>
                    <a:cubicBezTo>
                      <a:pt x="818" y="129"/>
                      <a:pt x="813" y="132"/>
                      <a:pt x="808" y="134"/>
                    </a:cubicBezTo>
                    <a:cubicBezTo>
                      <a:pt x="808" y="137"/>
                      <a:pt x="808" y="140"/>
                      <a:pt x="808" y="143"/>
                    </a:cubicBezTo>
                    <a:cubicBezTo>
                      <a:pt x="810" y="153"/>
                      <a:pt x="808" y="163"/>
                      <a:pt x="804" y="173"/>
                    </a:cubicBezTo>
                    <a:cubicBezTo>
                      <a:pt x="803" y="175"/>
                      <a:pt x="800" y="177"/>
                      <a:pt x="797" y="179"/>
                    </a:cubicBezTo>
                    <a:cubicBezTo>
                      <a:pt x="797" y="179"/>
                      <a:pt x="797" y="178"/>
                      <a:pt x="796" y="178"/>
                    </a:cubicBezTo>
                    <a:cubicBezTo>
                      <a:pt x="796" y="183"/>
                      <a:pt x="796" y="188"/>
                      <a:pt x="796" y="192"/>
                    </a:cubicBezTo>
                    <a:cubicBezTo>
                      <a:pt x="796" y="199"/>
                      <a:pt x="797" y="206"/>
                      <a:pt x="796" y="212"/>
                    </a:cubicBezTo>
                    <a:cubicBezTo>
                      <a:pt x="796" y="215"/>
                      <a:pt x="794" y="217"/>
                      <a:pt x="792" y="220"/>
                    </a:cubicBezTo>
                    <a:cubicBezTo>
                      <a:pt x="793" y="220"/>
                      <a:pt x="794" y="221"/>
                      <a:pt x="795" y="221"/>
                    </a:cubicBezTo>
                    <a:cubicBezTo>
                      <a:pt x="794" y="223"/>
                      <a:pt x="794" y="224"/>
                      <a:pt x="792" y="226"/>
                    </a:cubicBezTo>
                    <a:cubicBezTo>
                      <a:pt x="790" y="228"/>
                      <a:pt x="790" y="230"/>
                      <a:pt x="790" y="234"/>
                    </a:cubicBezTo>
                    <a:cubicBezTo>
                      <a:pt x="791" y="251"/>
                      <a:pt x="789" y="267"/>
                      <a:pt x="783" y="284"/>
                    </a:cubicBezTo>
                    <a:cubicBezTo>
                      <a:pt x="777" y="302"/>
                      <a:pt x="771" y="321"/>
                      <a:pt x="764" y="339"/>
                    </a:cubicBezTo>
                    <a:cubicBezTo>
                      <a:pt x="763" y="342"/>
                      <a:pt x="762" y="345"/>
                      <a:pt x="760" y="348"/>
                    </a:cubicBezTo>
                    <a:cubicBezTo>
                      <a:pt x="758" y="352"/>
                      <a:pt x="755" y="356"/>
                      <a:pt x="752" y="361"/>
                    </a:cubicBezTo>
                    <a:cubicBezTo>
                      <a:pt x="746" y="371"/>
                      <a:pt x="739" y="380"/>
                      <a:pt x="731" y="388"/>
                    </a:cubicBezTo>
                    <a:cubicBezTo>
                      <a:pt x="723" y="396"/>
                      <a:pt x="714" y="402"/>
                      <a:pt x="704" y="407"/>
                    </a:cubicBezTo>
                    <a:cubicBezTo>
                      <a:pt x="701" y="408"/>
                      <a:pt x="699" y="409"/>
                      <a:pt x="697" y="411"/>
                    </a:cubicBezTo>
                    <a:cubicBezTo>
                      <a:pt x="689" y="417"/>
                      <a:pt x="678" y="416"/>
                      <a:pt x="669" y="418"/>
                    </a:cubicBezTo>
                    <a:cubicBezTo>
                      <a:pt x="665" y="418"/>
                      <a:pt x="662" y="418"/>
                      <a:pt x="659" y="419"/>
                    </a:cubicBezTo>
                    <a:cubicBezTo>
                      <a:pt x="655" y="427"/>
                      <a:pt x="655" y="427"/>
                      <a:pt x="657" y="432"/>
                    </a:cubicBezTo>
                    <a:cubicBezTo>
                      <a:pt x="661" y="431"/>
                      <a:pt x="663" y="433"/>
                      <a:pt x="665" y="436"/>
                    </a:cubicBezTo>
                    <a:cubicBezTo>
                      <a:pt x="673" y="448"/>
                      <a:pt x="682" y="458"/>
                      <a:pt x="689" y="469"/>
                    </a:cubicBezTo>
                    <a:cubicBezTo>
                      <a:pt x="695" y="477"/>
                      <a:pt x="699" y="485"/>
                      <a:pt x="704" y="494"/>
                    </a:cubicBezTo>
                    <a:cubicBezTo>
                      <a:pt x="711" y="507"/>
                      <a:pt x="717" y="520"/>
                      <a:pt x="721" y="535"/>
                    </a:cubicBezTo>
                    <a:cubicBezTo>
                      <a:pt x="722" y="538"/>
                      <a:pt x="725" y="541"/>
                      <a:pt x="726" y="545"/>
                    </a:cubicBezTo>
                    <a:cubicBezTo>
                      <a:pt x="728" y="549"/>
                      <a:pt x="730" y="554"/>
                      <a:pt x="731" y="558"/>
                    </a:cubicBezTo>
                    <a:cubicBezTo>
                      <a:pt x="732" y="559"/>
                      <a:pt x="732" y="560"/>
                      <a:pt x="732" y="561"/>
                    </a:cubicBezTo>
                    <a:cubicBezTo>
                      <a:pt x="739" y="565"/>
                      <a:pt x="739" y="573"/>
                      <a:pt x="742" y="580"/>
                    </a:cubicBezTo>
                    <a:cubicBezTo>
                      <a:pt x="743" y="581"/>
                      <a:pt x="743" y="583"/>
                      <a:pt x="743" y="583"/>
                    </a:cubicBezTo>
                    <a:cubicBezTo>
                      <a:pt x="747" y="584"/>
                      <a:pt x="748" y="588"/>
                      <a:pt x="748" y="590"/>
                    </a:cubicBezTo>
                    <a:cubicBezTo>
                      <a:pt x="750" y="596"/>
                      <a:pt x="752" y="601"/>
                      <a:pt x="756" y="605"/>
                    </a:cubicBezTo>
                    <a:cubicBezTo>
                      <a:pt x="759" y="607"/>
                      <a:pt x="760" y="611"/>
                      <a:pt x="761" y="614"/>
                    </a:cubicBezTo>
                    <a:cubicBezTo>
                      <a:pt x="764" y="624"/>
                      <a:pt x="770" y="633"/>
                      <a:pt x="775" y="642"/>
                    </a:cubicBezTo>
                    <a:cubicBezTo>
                      <a:pt x="778" y="647"/>
                      <a:pt x="780" y="653"/>
                      <a:pt x="782" y="658"/>
                    </a:cubicBezTo>
                    <a:cubicBezTo>
                      <a:pt x="788" y="670"/>
                      <a:pt x="794" y="682"/>
                      <a:pt x="805" y="691"/>
                    </a:cubicBezTo>
                    <a:cubicBezTo>
                      <a:pt x="811" y="696"/>
                      <a:pt x="816" y="702"/>
                      <a:pt x="822" y="708"/>
                    </a:cubicBezTo>
                    <a:cubicBezTo>
                      <a:pt x="830" y="716"/>
                      <a:pt x="839" y="723"/>
                      <a:pt x="847" y="731"/>
                    </a:cubicBezTo>
                    <a:cubicBezTo>
                      <a:pt x="859" y="742"/>
                      <a:pt x="872" y="752"/>
                      <a:pt x="885" y="762"/>
                    </a:cubicBezTo>
                    <a:cubicBezTo>
                      <a:pt x="891" y="767"/>
                      <a:pt x="898" y="772"/>
                      <a:pt x="904" y="777"/>
                    </a:cubicBezTo>
                    <a:cubicBezTo>
                      <a:pt x="906" y="778"/>
                      <a:pt x="909" y="779"/>
                      <a:pt x="911" y="780"/>
                    </a:cubicBezTo>
                    <a:cubicBezTo>
                      <a:pt x="915" y="781"/>
                      <a:pt x="918" y="783"/>
                      <a:pt x="920" y="787"/>
                    </a:cubicBezTo>
                    <a:cubicBezTo>
                      <a:pt x="922" y="789"/>
                      <a:pt x="925" y="791"/>
                      <a:pt x="928" y="793"/>
                    </a:cubicBezTo>
                    <a:cubicBezTo>
                      <a:pt x="929" y="793"/>
                      <a:pt x="930" y="793"/>
                      <a:pt x="930" y="793"/>
                    </a:cubicBezTo>
                    <a:cubicBezTo>
                      <a:pt x="936" y="791"/>
                      <a:pt x="941" y="789"/>
                      <a:pt x="947" y="786"/>
                    </a:cubicBezTo>
                    <a:cubicBezTo>
                      <a:pt x="953" y="782"/>
                      <a:pt x="953" y="778"/>
                      <a:pt x="947" y="774"/>
                    </a:cubicBezTo>
                    <a:cubicBezTo>
                      <a:pt x="944" y="772"/>
                      <a:pt x="942" y="771"/>
                      <a:pt x="942" y="767"/>
                    </a:cubicBezTo>
                    <a:cubicBezTo>
                      <a:pt x="948" y="757"/>
                      <a:pt x="957" y="750"/>
                      <a:pt x="965" y="743"/>
                    </a:cubicBezTo>
                    <a:cubicBezTo>
                      <a:pt x="971" y="738"/>
                      <a:pt x="977" y="733"/>
                      <a:pt x="983" y="727"/>
                    </a:cubicBezTo>
                    <a:cubicBezTo>
                      <a:pt x="983" y="727"/>
                      <a:pt x="984" y="726"/>
                      <a:pt x="985" y="725"/>
                    </a:cubicBezTo>
                    <a:cubicBezTo>
                      <a:pt x="995" y="716"/>
                      <a:pt x="1004" y="707"/>
                      <a:pt x="1014" y="698"/>
                    </a:cubicBezTo>
                    <a:cubicBezTo>
                      <a:pt x="1021" y="692"/>
                      <a:pt x="1029" y="686"/>
                      <a:pt x="1036" y="680"/>
                    </a:cubicBezTo>
                    <a:cubicBezTo>
                      <a:pt x="1040" y="678"/>
                      <a:pt x="1043" y="674"/>
                      <a:pt x="1047" y="672"/>
                    </a:cubicBezTo>
                    <a:cubicBezTo>
                      <a:pt x="1061" y="661"/>
                      <a:pt x="1075" y="649"/>
                      <a:pt x="1090" y="639"/>
                    </a:cubicBezTo>
                    <a:cubicBezTo>
                      <a:pt x="1100" y="631"/>
                      <a:pt x="1112" y="624"/>
                      <a:pt x="1123" y="616"/>
                    </a:cubicBezTo>
                    <a:cubicBezTo>
                      <a:pt x="1128" y="613"/>
                      <a:pt x="1134" y="609"/>
                      <a:pt x="1140" y="605"/>
                    </a:cubicBezTo>
                    <a:cubicBezTo>
                      <a:pt x="1147" y="601"/>
                      <a:pt x="1155" y="597"/>
                      <a:pt x="1163" y="592"/>
                    </a:cubicBezTo>
                    <a:cubicBezTo>
                      <a:pt x="1174" y="586"/>
                      <a:pt x="1185" y="579"/>
                      <a:pt x="1197" y="573"/>
                    </a:cubicBezTo>
                    <a:cubicBezTo>
                      <a:pt x="1201" y="571"/>
                      <a:pt x="1205" y="569"/>
                      <a:pt x="1209" y="567"/>
                    </a:cubicBezTo>
                    <a:cubicBezTo>
                      <a:pt x="1215" y="564"/>
                      <a:pt x="1221" y="562"/>
                      <a:pt x="1227" y="559"/>
                    </a:cubicBezTo>
                    <a:cubicBezTo>
                      <a:pt x="1238" y="553"/>
                      <a:pt x="1248" y="547"/>
                      <a:pt x="1259" y="544"/>
                    </a:cubicBezTo>
                    <a:cubicBezTo>
                      <a:pt x="1271" y="540"/>
                      <a:pt x="1282" y="534"/>
                      <a:pt x="1292" y="527"/>
                    </a:cubicBezTo>
                    <a:cubicBezTo>
                      <a:pt x="1296" y="524"/>
                      <a:pt x="1301" y="522"/>
                      <a:pt x="1305" y="519"/>
                    </a:cubicBezTo>
                    <a:cubicBezTo>
                      <a:pt x="1310" y="517"/>
                      <a:pt x="1315" y="515"/>
                      <a:pt x="1320" y="512"/>
                    </a:cubicBezTo>
                    <a:cubicBezTo>
                      <a:pt x="1321" y="512"/>
                      <a:pt x="1322" y="512"/>
                      <a:pt x="1322" y="511"/>
                    </a:cubicBezTo>
                    <a:cubicBezTo>
                      <a:pt x="1327" y="504"/>
                      <a:pt x="1337" y="504"/>
                      <a:pt x="1344" y="501"/>
                    </a:cubicBezTo>
                    <a:cubicBezTo>
                      <a:pt x="1345" y="500"/>
                      <a:pt x="1347" y="502"/>
                      <a:pt x="1349" y="502"/>
                    </a:cubicBezTo>
                    <a:cubicBezTo>
                      <a:pt x="1351" y="502"/>
                      <a:pt x="1353" y="503"/>
                      <a:pt x="1354" y="502"/>
                    </a:cubicBezTo>
                    <a:cubicBezTo>
                      <a:pt x="1357" y="499"/>
                      <a:pt x="1362" y="497"/>
                      <a:pt x="1364" y="491"/>
                    </a:cubicBezTo>
                    <a:cubicBezTo>
                      <a:pt x="1365" y="488"/>
                      <a:pt x="1368" y="485"/>
                      <a:pt x="1369" y="481"/>
                    </a:cubicBezTo>
                    <a:cubicBezTo>
                      <a:pt x="1371" y="476"/>
                      <a:pt x="1372" y="471"/>
                      <a:pt x="1373" y="466"/>
                    </a:cubicBezTo>
                    <a:cubicBezTo>
                      <a:pt x="1373" y="464"/>
                      <a:pt x="1372" y="461"/>
                      <a:pt x="1370" y="461"/>
                    </a:cubicBezTo>
                    <a:cubicBezTo>
                      <a:pt x="1364" y="458"/>
                      <a:pt x="1362" y="451"/>
                      <a:pt x="1357" y="447"/>
                    </a:cubicBezTo>
                    <a:cubicBezTo>
                      <a:pt x="1353" y="444"/>
                      <a:pt x="1351" y="439"/>
                      <a:pt x="1348" y="434"/>
                    </a:cubicBezTo>
                    <a:cubicBezTo>
                      <a:pt x="1344" y="427"/>
                      <a:pt x="1340" y="419"/>
                      <a:pt x="1334" y="413"/>
                    </a:cubicBezTo>
                    <a:cubicBezTo>
                      <a:pt x="1329" y="407"/>
                      <a:pt x="1326" y="399"/>
                      <a:pt x="1321" y="393"/>
                    </a:cubicBezTo>
                    <a:cubicBezTo>
                      <a:pt x="1319" y="391"/>
                      <a:pt x="1318" y="389"/>
                      <a:pt x="1317" y="386"/>
                    </a:cubicBezTo>
                    <a:cubicBezTo>
                      <a:pt x="1316" y="386"/>
                      <a:pt x="1316" y="385"/>
                      <a:pt x="1316" y="385"/>
                    </a:cubicBezTo>
                    <a:cubicBezTo>
                      <a:pt x="1315" y="377"/>
                      <a:pt x="1311" y="369"/>
                      <a:pt x="1312" y="361"/>
                    </a:cubicBezTo>
                    <a:cubicBezTo>
                      <a:pt x="1312" y="360"/>
                      <a:pt x="1312" y="360"/>
                      <a:pt x="1312" y="359"/>
                    </a:cubicBezTo>
                    <a:cubicBezTo>
                      <a:pt x="1307" y="353"/>
                      <a:pt x="1308" y="345"/>
                      <a:pt x="1308" y="337"/>
                    </a:cubicBezTo>
                    <a:cubicBezTo>
                      <a:pt x="1307" y="330"/>
                      <a:pt x="1306" y="322"/>
                      <a:pt x="1307" y="314"/>
                    </a:cubicBezTo>
                    <a:cubicBezTo>
                      <a:pt x="1308" y="312"/>
                      <a:pt x="1308" y="308"/>
                      <a:pt x="1308" y="304"/>
                    </a:cubicBezTo>
                    <a:cubicBezTo>
                      <a:pt x="1305" y="307"/>
                      <a:pt x="1303" y="308"/>
                      <a:pt x="1301" y="310"/>
                    </a:cubicBezTo>
                    <a:cubicBezTo>
                      <a:pt x="1298" y="315"/>
                      <a:pt x="1292" y="317"/>
                      <a:pt x="1287" y="319"/>
                    </a:cubicBezTo>
                    <a:cubicBezTo>
                      <a:pt x="1285" y="320"/>
                      <a:pt x="1284" y="321"/>
                      <a:pt x="1282" y="321"/>
                    </a:cubicBezTo>
                    <a:cubicBezTo>
                      <a:pt x="1276" y="325"/>
                      <a:pt x="1269" y="326"/>
                      <a:pt x="1263" y="326"/>
                    </a:cubicBezTo>
                    <a:cubicBezTo>
                      <a:pt x="1253" y="327"/>
                      <a:pt x="1244" y="327"/>
                      <a:pt x="1234" y="328"/>
                    </a:cubicBezTo>
                    <a:cubicBezTo>
                      <a:pt x="1220" y="329"/>
                      <a:pt x="1207" y="326"/>
                      <a:pt x="1193" y="323"/>
                    </a:cubicBezTo>
                    <a:cubicBezTo>
                      <a:pt x="1186" y="321"/>
                      <a:pt x="1179" y="318"/>
                      <a:pt x="1174" y="313"/>
                    </a:cubicBezTo>
                    <a:cubicBezTo>
                      <a:pt x="1171" y="310"/>
                      <a:pt x="1167" y="309"/>
                      <a:pt x="1164" y="304"/>
                    </a:cubicBezTo>
                    <a:cubicBezTo>
                      <a:pt x="1167" y="304"/>
                      <a:pt x="1169" y="304"/>
                      <a:pt x="1171" y="304"/>
                    </a:cubicBezTo>
                    <a:cubicBezTo>
                      <a:pt x="1178" y="304"/>
                      <a:pt x="1185" y="303"/>
                      <a:pt x="1191" y="299"/>
                    </a:cubicBezTo>
                    <a:cubicBezTo>
                      <a:pt x="1196" y="296"/>
                      <a:pt x="1202" y="293"/>
                      <a:pt x="1207" y="290"/>
                    </a:cubicBezTo>
                    <a:cubicBezTo>
                      <a:pt x="1209" y="288"/>
                      <a:pt x="1212" y="286"/>
                      <a:pt x="1214" y="283"/>
                    </a:cubicBezTo>
                    <a:cubicBezTo>
                      <a:pt x="1215" y="283"/>
                      <a:pt x="1215" y="282"/>
                      <a:pt x="1215" y="281"/>
                    </a:cubicBezTo>
                    <a:cubicBezTo>
                      <a:pt x="1209" y="280"/>
                      <a:pt x="1203" y="279"/>
                      <a:pt x="1198" y="278"/>
                    </a:cubicBezTo>
                    <a:cubicBezTo>
                      <a:pt x="1191" y="276"/>
                      <a:pt x="1184" y="274"/>
                      <a:pt x="1178" y="271"/>
                    </a:cubicBezTo>
                    <a:cubicBezTo>
                      <a:pt x="1169" y="266"/>
                      <a:pt x="1164" y="258"/>
                      <a:pt x="1162" y="249"/>
                    </a:cubicBezTo>
                    <a:cubicBezTo>
                      <a:pt x="1162" y="249"/>
                      <a:pt x="1162" y="248"/>
                      <a:pt x="1162" y="247"/>
                    </a:cubicBezTo>
                    <a:cubicBezTo>
                      <a:pt x="1173" y="247"/>
                      <a:pt x="1183" y="243"/>
                      <a:pt x="1192" y="237"/>
                    </a:cubicBezTo>
                    <a:cubicBezTo>
                      <a:pt x="1196" y="235"/>
                      <a:pt x="1199" y="232"/>
                      <a:pt x="1203" y="228"/>
                    </a:cubicBezTo>
                    <a:cubicBezTo>
                      <a:pt x="1196" y="227"/>
                      <a:pt x="1190" y="227"/>
                      <a:pt x="1185" y="225"/>
                    </a:cubicBezTo>
                    <a:cubicBezTo>
                      <a:pt x="1173" y="221"/>
                      <a:pt x="1165" y="213"/>
                      <a:pt x="1160" y="201"/>
                    </a:cubicBezTo>
                    <a:cubicBezTo>
                      <a:pt x="1159" y="199"/>
                      <a:pt x="1159" y="197"/>
                      <a:pt x="1159" y="195"/>
                    </a:cubicBezTo>
                    <a:cubicBezTo>
                      <a:pt x="1157" y="184"/>
                      <a:pt x="1157" y="173"/>
                      <a:pt x="1157" y="162"/>
                    </a:cubicBezTo>
                    <a:cubicBezTo>
                      <a:pt x="1161" y="160"/>
                      <a:pt x="1164" y="162"/>
                      <a:pt x="1166" y="165"/>
                    </a:cubicBezTo>
                    <a:cubicBezTo>
                      <a:pt x="1169" y="169"/>
                      <a:pt x="1173" y="172"/>
                      <a:pt x="1176" y="176"/>
                    </a:cubicBezTo>
                    <a:cubicBezTo>
                      <a:pt x="1178" y="179"/>
                      <a:pt x="1181" y="180"/>
                      <a:pt x="1184" y="180"/>
                    </a:cubicBezTo>
                    <a:cubicBezTo>
                      <a:pt x="1198" y="181"/>
                      <a:pt x="1209" y="176"/>
                      <a:pt x="1219" y="166"/>
                    </a:cubicBezTo>
                    <a:cubicBezTo>
                      <a:pt x="1228" y="155"/>
                      <a:pt x="1238" y="146"/>
                      <a:pt x="1248" y="137"/>
                    </a:cubicBezTo>
                    <a:cubicBezTo>
                      <a:pt x="1253" y="132"/>
                      <a:pt x="1259" y="129"/>
                      <a:pt x="1265" y="125"/>
                    </a:cubicBezTo>
                    <a:cubicBezTo>
                      <a:pt x="1273" y="121"/>
                      <a:pt x="1280" y="117"/>
                      <a:pt x="1288" y="113"/>
                    </a:cubicBezTo>
                    <a:cubicBezTo>
                      <a:pt x="1298" y="108"/>
                      <a:pt x="1308" y="106"/>
                      <a:pt x="1319" y="107"/>
                    </a:cubicBezTo>
                    <a:cubicBezTo>
                      <a:pt x="1327" y="108"/>
                      <a:pt x="1336" y="109"/>
                      <a:pt x="1344" y="111"/>
                    </a:cubicBezTo>
                    <a:cubicBezTo>
                      <a:pt x="1356" y="113"/>
                      <a:pt x="1367" y="119"/>
                      <a:pt x="1376" y="126"/>
                    </a:cubicBezTo>
                    <a:cubicBezTo>
                      <a:pt x="1382" y="131"/>
                      <a:pt x="1384" y="138"/>
                      <a:pt x="1387" y="146"/>
                    </a:cubicBezTo>
                    <a:cubicBezTo>
                      <a:pt x="1391" y="147"/>
                      <a:pt x="1395" y="148"/>
                      <a:pt x="1399" y="150"/>
                    </a:cubicBezTo>
                    <a:cubicBezTo>
                      <a:pt x="1406" y="152"/>
                      <a:pt x="1413" y="156"/>
                      <a:pt x="1417" y="162"/>
                    </a:cubicBezTo>
                    <a:cubicBezTo>
                      <a:pt x="1417" y="163"/>
                      <a:pt x="1418" y="164"/>
                      <a:pt x="1419" y="165"/>
                    </a:cubicBezTo>
                    <a:cubicBezTo>
                      <a:pt x="1421" y="164"/>
                      <a:pt x="1423" y="162"/>
                      <a:pt x="1425" y="161"/>
                    </a:cubicBezTo>
                    <a:cubicBezTo>
                      <a:pt x="1428" y="158"/>
                      <a:pt x="1431" y="156"/>
                      <a:pt x="1436" y="156"/>
                    </a:cubicBezTo>
                    <a:cubicBezTo>
                      <a:pt x="1437" y="157"/>
                      <a:pt x="1438" y="156"/>
                      <a:pt x="1439" y="156"/>
                    </a:cubicBezTo>
                    <a:cubicBezTo>
                      <a:pt x="1446" y="154"/>
                      <a:pt x="1452" y="153"/>
                      <a:pt x="1460" y="152"/>
                    </a:cubicBezTo>
                    <a:cubicBezTo>
                      <a:pt x="1464" y="151"/>
                      <a:pt x="1468" y="152"/>
                      <a:pt x="1472" y="151"/>
                    </a:cubicBezTo>
                    <a:cubicBezTo>
                      <a:pt x="1479" y="150"/>
                      <a:pt x="1486" y="153"/>
                      <a:pt x="1492" y="154"/>
                    </a:cubicBezTo>
                    <a:cubicBezTo>
                      <a:pt x="1501" y="155"/>
                      <a:pt x="1509" y="159"/>
                      <a:pt x="1518" y="158"/>
                    </a:cubicBezTo>
                    <a:cubicBezTo>
                      <a:pt x="1518" y="158"/>
                      <a:pt x="1518" y="158"/>
                      <a:pt x="1519" y="159"/>
                    </a:cubicBezTo>
                    <a:cubicBezTo>
                      <a:pt x="1528" y="163"/>
                      <a:pt x="1540" y="159"/>
                      <a:pt x="1549" y="165"/>
                    </a:cubicBezTo>
                    <a:cubicBezTo>
                      <a:pt x="1558" y="165"/>
                      <a:pt x="1565" y="171"/>
                      <a:pt x="1573" y="174"/>
                    </a:cubicBezTo>
                    <a:cubicBezTo>
                      <a:pt x="1576" y="175"/>
                      <a:pt x="1579" y="175"/>
                      <a:pt x="1582" y="177"/>
                    </a:cubicBezTo>
                    <a:cubicBezTo>
                      <a:pt x="1587" y="179"/>
                      <a:pt x="1593" y="182"/>
                      <a:pt x="1598" y="186"/>
                    </a:cubicBezTo>
                    <a:cubicBezTo>
                      <a:pt x="1604" y="190"/>
                      <a:pt x="1610" y="195"/>
                      <a:pt x="1615" y="200"/>
                    </a:cubicBezTo>
                    <a:cubicBezTo>
                      <a:pt x="1618" y="203"/>
                      <a:pt x="1623" y="204"/>
                      <a:pt x="1625" y="208"/>
                    </a:cubicBezTo>
                    <a:cubicBezTo>
                      <a:pt x="1629" y="213"/>
                      <a:pt x="1635" y="214"/>
                      <a:pt x="1638" y="220"/>
                    </a:cubicBezTo>
                    <a:cubicBezTo>
                      <a:pt x="1641" y="225"/>
                      <a:pt x="1646" y="229"/>
                      <a:pt x="1649" y="235"/>
                    </a:cubicBezTo>
                    <a:cubicBezTo>
                      <a:pt x="1652" y="240"/>
                      <a:pt x="1654" y="246"/>
                      <a:pt x="1657" y="251"/>
                    </a:cubicBezTo>
                    <a:cubicBezTo>
                      <a:pt x="1661" y="261"/>
                      <a:pt x="1663" y="272"/>
                      <a:pt x="1665" y="282"/>
                    </a:cubicBezTo>
                    <a:cubicBezTo>
                      <a:pt x="1666" y="287"/>
                      <a:pt x="1667" y="293"/>
                      <a:pt x="1665" y="298"/>
                    </a:cubicBezTo>
                    <a:cubicBezTo>
                      <a:pt x="1661" y="305"/>
                      <a:pt x="1664" y="313"/>
                      <a:pt x="1663" y="321"/>
                    </a:cubicBezTo>
                    <a:cubicBezTo>
                      <a:pt x="1662" y="332"/>
                      <a:pt x="1660" y="342"/>
                      <a:pt x="1652" y="350"/>
                    </a:cubicBezTo>
                    <a:cubicBezTo>
                      <a:pt x="1651" y="352"/>
                      <a:pt x="1652" y="354"/>
                      <a:pt x="1652" y="356"/>
                    </a:cubicBezTo>
                    <a:cubicBezTo>
                      <a:pt x="1650" y="356"/>
                      <a:pt x="1647" y="355"/>
                      <a:pt x="1644" y="354"/>
                    </a:cubicBezTo>
                    <a:cubicBezTo>
                      <a:pt x="1643" y="357"/>
                      <a:pt x="1641" y="361"/>
                      <a:pt x="1641" y="364"/>
                    </a:cubicBezTo>
                    <a:cubicBezTo>
                      <a:pt x="1640" y="368"/>
                      <a:pt x="1640" y="372"/>
                      <a:pt x="1638" y="375"/>
                    </a:cubicBezTo>
                    <a:cubicBezTo>
                      <a:pt x="1638" y="376"/>
                      <a:pt x="1638" y="377"/>
                      <a:pt x="1638" y="377"/>
                    </a:cubicBezTo>
                    <a:cubicBezTo>
                      <a:pt x="1640" y="391"/>
                      <a:pt x="1637" y="403"/>
                      <a:pt x="1633" y="415"/>
                    </a:cubicBezTo>
                    <a:cubicBezTo>
                      <a:pt x="1630" y="424"/>
                      <a:pt x="1626" y="433"/>
                      <a:pt x="1622" y="442"/>
                    </a:cubicBezTo>
                    <a:cubicBezTo>
                      <a:pt x="1621" y="445"/>
                      <a:pt x="1618" y="447"/>
                      <a:pt x="1617" y="450"/>
                    </a:cubicBezTo>
                    <a:cubicBezTo>
                      <a:pt x="1615" y="454"/>
                      <a:pt x="1612" y="458"/>
                      <a:pt x="1610" y="462"/>
                    </a:cubicBezTo>
                    <a:cubicBezTo>
                      <a:pt x="1605" y="471"/>
                      <a:pt x="1600" y="481"/>
                      <a:pt x="1592" y="488"/>
                    </a:cubicBezTo>
                    <a:cubicBezTo>
                      <a:pt x="1585" y="496"/>
                      <a:pt x="1577" y="504"/>
                      <a:pt x="1567" y="509"/>
                    </a:cubicBezTo>
                    <a:cubicBezTo>
                      <a:pt x="1559" y="513"/>
                      <a:pt x="1551" y="517"/>
                      <a:pt x="1542" y="521"/>
                    </a:cubicBezTo>
                    <a:cubicBezTo>
                      <a:pt x="1534" y="525"/>
                      <a:pt x="1525" y="525"/>
                      <a:pt x="1516" y="525"/>
                    </a:cubicBezTo>
                    <a:cubicBezTo>
                      <a:pt x="1512" y="525"/>
                      <a:pt x="1510" y="526"/>
                      <a:pt x="1508" y="529"/>
                    </a:cubicBezTo>
                    <a:cubicBezTo>
                      <a:pt x="1506" y="533"/>
                      <a:pt x="1504" y="537"/>
                      <a:pt x="1502" y="541"/>
                    </a:cubicBezTo>
                    <a:cubicBezTo>
                      <a:pt x="1505" y="543"/>
                      <a:pt x="1508" y="545"/>
                      <a:pt x="1512" y="546"/>
                    </a:cubicBezTo>
                    <a:cubicBezTo>
                      <a:pt x="1522" y="549"/>
                      <a:pt x="1528" y="557"/>
                      <a:pt x="1533" y="565"/>
                    </a:cubicBezTo>
                    <a:cubicBezTo>
                      <a:pt x="1536" y="569"/>
                      <a:pt x="1539" y="574"/>
                      <a:pt x="1541" y="578"/>
                    </a:cubicBezTo>
                    <a:cubicBezTo>
                      <a:pt x="1544" y="585"/>
                      <a:pt x="1545" y="593"/>
                      <a:pt x="1548" y="600"/>
                    </a:cubicBezTo>
                    <a:cubicBezTo>
                      <a:pt x="1549" y="604"/>
                      <a:pt x="1551" y="609"/>
                      <a:pt x="1553" y="613"/>
                    </a:cubicBezTo>
                    <a:cubicBezTo>
                      <a:pt x="1557" y="622"/>
                      <a:pt x="1560" y="631"/>
                      <a:pt x="1563" y="640"/>
                    </a:cubicBezTo>
                    <a:cubicBezTo>
                      <a:pt x="1564" y="645"/>
                      <a:pt x="1566" y="650"/>
                      <a:pt x="1567" y="654"/>
                    </a:cubicBezTo>
                    <a:cubicBezTo>
                      <a:pt x="1571" y="662"/>
                      <a:pt x="1572" y="670"/>
                      <a:pt x="1578" y="678"/>
                    </a:cubicBezTo>
                    <a:cubicBezTo>
                      <a:pt x="1581" y="682"/>
                      <a:pt x="1582" y="689"/>
                      <a:pt x="1584" y="694"/>
                    </a:cubicBezTo>
                    <a:cubicBezTo>
                      <a:pt x="1586" y="699"/>
                      <a:pt x="1588" y="704"/>
                      <a:pt x="1592" y="707"/>
                    </a:cubicBezTo>
                    <a:cubicBezTo>
                      <a:pt x="1593" y="708"/>
                      <a:pt x="1594" y="710"/>
                      <a:pt x="1593" y="711"/>
                    </a:cubicBezTo>
                    <a:cubicBezTo>
                      <a:pt x="1592" y="715"/>
                      <a:pt x="1594" y="717"/>
                      <a:pt x="1596" y="719"/>
                    </a:cubicBezTo>
                    <a:cubicBezTo>
                      <a:pt x="1598" y="721"/>
                      <a:pt x="1600" y="723"/>
                      <a:pt x="1602" y="725"/>
                    </a:cubicBezTo>
                    <a:cubicBezTo>
                      <a:pt x="1606" y="731"/>
                      <a:pt x="1612" y="735"/>
                      <a:pt x="1618" y="739"/>
                    </a:cubicBezTo>
                    <a:cubicBezTo>
                      <a:pt x="1632" y="748"/>
                      <a:pt x="1646" y="757"/>
                      <a:pt x="1660" y="766"/>
                    </a:cubicBezTo>
                    <a:cubicBezTo>
                      <a:pt x="1663" y="768"/>
                      <a:pt x="1666" y="770"/>
                      <a:pt x="1668" y="772"/>
                    </a:cubicBezTo>
                    <a:cubicBezTo>
                      <a:pt x="1676" y="778"/>
                      <a:pt x="1684" y="783"/>
                      <a:pt x="1693" y="787"/>
                    </a:cubicBezTo>
                    <a:cubicBezTo>
                      <a:pt x="1701" y="790"/>
                      <a:pt x="1709" y="794"/>
                      <a:pt x="1717" y="797"/>
                    </a:cubicBezTo>
                    <a:cubicBezTo>
                      <a:pt x="1721" y="799"/>
                      <a:pt x="1724" y="800"/>
                      <a:pt x="1728" y="800"/>
                    </a:cubicBezTo>
                    <a:cubicBezTo>
                      <a:pt x="1734" y="801"/>
                      <a:pt x="1741" y="802"/>
                      <a:pt x="1747" y="803"/>
                    </a:cubicBezTo>
                    <a:cubicBezTo>
                      <a:pt x="1750" y="803"/>
                      <a:pt x="1753" y="805"/>
                      <a:pt x="1756" y="807"/>
                    </a:cubicBezTo>
                    <a:cubicBezTo>
                      <a:pt x="1760" y="809"/>
                      <a:pt x="1763" y="811"/>
                      <a:pt x="1768" y="812"/>
                    </a:cubicBezTo>
                    <a:cubicBezTo>
                      <a:pt x="1772" y="813"/>
                      <a:pt x="1775" y="814"/>
                      <a:pt x="1778" y="818"/>
                    </a:cubicBezTo>
                    <a:cubicBezTo>
                      <a:pt x="1773" y="821"/>
                      <a:pt x="1769" y="824"/>
                      <a:pt x="1764" y="828"/>
                    </a:cubicBezTo>
                    <a:cubicBezTo>
                      <a:pt x="1770" y="829"/>
                      <a:pt x="1775" y="831"/>
                      <a:pt x="1780" y="832"/>
                    </a:cubicBezTo>
                    <a:cubicBezTo>
                      <a:pt x="1788" y="833"/>
                      <a:pt x="1796" y="834"/>
                      <a:pt x="1805" y="835"/>
                    </a:cubicBezTo>
                    <a:cubicBezTo>
                      <a:pt x="1822" y="837"/>
                      <a:pt x="1840" y="839"/>
                      <a:pt x="1857" y="842"/>
                    </a:cubicBezTo>
                    <a:cubicBezTo>
                      <a:pt x="1862" y="843"/>
                      <a:pt x="1866" y="844"/>
                      <a:pt x="1871" y="846"/>
                    </a:cubicBezTo>
                    <a:cubicBezTo>
                      <a:pt x="1879" y="849"/>
                      <a:pt x="1888" y="853"/>
                      <a:pt x="1897" y="857"/>
                    </a:cubicBezTo>
                    <a:cubicBezTo>
                      <a:pt x="1902" y="860"/>
                      <a:pt x="1907" y="863"/>
                      <a:pt x="1911" y="866"/>
                    </a:cubicBezTo>
                    <a:cubicBezTo>
                      <a:pt x="1916" y="871"/>
                      <a:pt x="1920" y="876"/>
                      <a:pt x="1925" y="881"/>
                    </a:cubicBezTo>
                    <a:cubicBezTo>
                      <a:pt x="1929" y="885"/>
                      <a:pt x="1933" y="888"/>
                      <a:pt x="1937" y="892"/>
                    </a:cubicBezTo>
                    <a:cubicBezTo>
                      <a:pt x="1937" y="892"/>
                      <a:pt x="1937" y="893"/>
                      <a:pt x="1937" y="893"/>
                    </a:cubicBezTo>
                    <a:cubicBezTo>
                      <a:pt x="1945" y="901"/>
                      <a:pt x="1946" y="904"/>
                      <a:pt x="1939" y="913"/>
                    </a:cubicBezTo>
                    <a:cubicBezTo>
                      <a:pt x="1937" y="916"/>
                      <a:pt x="1936" y="919"/>
                      <a:pt x="1934" y="921"/>
                    </a:cubicBezTo>
                    <a:cubicBezTo>
                      <a:pt x="1932" y="925"/>
                      <a:pt x="1930" y="929"/>
                      <a:pt x="1926" y="931"/>
                    </a:cubicBezTo>
                    <a:cubicBezTo>
                      <a:pt x="1921" y="935"/>
                      <a:pt x="1915" y="935"/>
                      <a:pt x="1910" y="933"/>
                    </a:cubicBezTo>
                    <a:cubicBezTo>
                      <a:pt x="1903" y="930"/>
                      <a:pt x="1896" y="927"/>
                      <a:pt x="1889" y="923"/>
                    </a:cubicBezTo>
                    <a:cubicBezTo>
                      <a:pt x="1881" y="919"/>
                      <a:pt x="1874" y="915"/>
                      <a:pt x="1866" y="911"/>
                    </a:cubicBezTo>
                    <a:cubicBezTo>
                      <a:pt x="1856" y="907"/>
                      <a:pt x="1846" y="905"/>
                      <a:pt x="1835" y="902"/>
                    </a:cubicBezTo>
                    <a:cubicBezTo>
                      <a:pt x="1832" y="902"/>
                      <a:pt x="1828" y="902"/>
                      <a:pt x="1825" y="905"/>
                    </a:cubicBezTo>
                    <a:cubicBezTo>
                      <a:pt x="1827" y="907"/>
                      <a:pt x="1829" y="908"/>
                      <a:pt x="1831" y="910"/>
                    </a:cubicBezTo>
                    <a:cubicBezTo>
                      <a:pt x="1838" y="916"/>
                      <a:pt x="1845" y="922"/>
                      <a:pt x="1853" y="927"/>
                    </a:cubicBezTo>
                    <a:cubicBezTo>
                      <a:pt x="1860" y="933"/>
                      <a:pt x="1861" y="941"/>
                      <a:pt x="1861" y="950"/>
                    </a:cubicBezTo>
                    <a:cubicBezTo>
                      <a:pt x="1861" y="951"/>
                      <a:pt x="1860" y="952"/>
                      <a:pt x="1860" y="953"/>
                    </a:cubicBezTo>
                    <a:cubicBezTo>
                      <a:pt x="1856" y="959"/>
                      <a:pt x="1846" y="962"/>
                      <a:pt x="1840" y="960"/>
                    </a:cubicBezTo>
                    <a:cubicBezTo>
                      <a:pt x="1830" y="956"/>
                      <a:pt x="1821" y="952"/>
                      <a:pt x="1812" y="948"/>
                    </a:cubicBezTo>
                    <a:cubicBezTo>
                      <a:pt x="1800" y="942"/>
                      <a:pt x="1787" y="936"/>
                      <a:pt x="1774" y="932"/>
                    </a:cubicBezTo>
                    <a:cubicBezTo>
                      <a:pt x="1765" y="930"/>
                      <a:pt x="1756" y="925"/>
                      <a:pt x="1748" y="921"/>
                    </a:cubicBezTo>
                    <a:cubicBezTo>
                      <a:pt x="1741" y="917"/>
                      <a:pt x="1734" y="913"/>
                      <a:pt x="1727" y="908"/>
                    </a:cubicBezTo>
                    <a:cubicBezTo>
                      <a:pt x="1723" y="912"/>
                      <a:pt x="1719" y="916"/>
                      <a:pt x="1715" y="920"/>
                    </a:cubicBezTo>
                    <a:cubicBezTo>
                      <a:pt x="1711" y="923"/>
                      <a:pt x="1708" y="926"/>
                      <a:pt x="1704" y="928"/>
                    </a:cubicBezTo>
                    <a:cubicBezTo>
                      <a:pt x="1699" y="932"/>
                      <a:pt x="1692" y="933"/>
                      <a:pt x="1685" y="932"/>
                    </a:cubicBezTo>
                    <a:cubicBezTo>
                      <a:pt x="1673" y="931"/>
                      <a:pt x="1660" y="929"/>
                      <a:pt x="1648" y="923"/>
                    </a:cubicBezTo>
                    <a:cubicBezTo>
                      <a:pt x="1644" y="922"/>
                      <a:pt x="1640" y="922"/>
                      <a:pt x="1636" y="920"/>
                    </a:cubicBezTo>
                    <a:cubicBezTo>
                      <a:pt x="1630" y="916"/>
                      <a:pt x="1624" y="912"/>
                      <a:pt x="1618" y="909"/>
                    </a:cubicBezTo>
                    <a:cubicBezTo>
                      <a:pt x="1614" y="907"/>
                      <a:pt x="1611" y="905"/>
                      <a:pt x="1608" y="903"/>
                    </a:cubicBezTo>
                    <a:cubicBezTo>
                      <a:pt x="1592" y="897"/>
                      <a:pt x="1578" y="887"/>
                      <a:pt x="1563" y="878"/>
                    </a:cubicBezTo>
                    <a:cubicBezTo>
                      <a:pt x="1550" y="870"/>
                      <a:pt x="1540" y="858"/>
                      <a:pt x="1530" y="847"/>
                    </a:cubicBezTo>
                    <a:cubicBezTo>
                      <a:pt x="1527" y="843"/>
                      <a:pt x="1523" y="839"/>
                      <a:pt x="1519" y="835"/>
                    </a:cubicBezTo>
                    <a:cubicBezTo>
                      <a:pt x="1519" y="837"/>
                      <a:pt x="1518" y="839"/>
                      <a:pt x="1517" y="840"/>
                    </a:cubicBezTo>
                    <a:cubicBezTo>
                      <a:pt x="1516" y="852"/>
                      <a:pt x="1511" y="863"/>
                      <a:pt x="1507" y="874"/>
                    </a:cubicBezTo>
                    <a:cubicBezTo>
                      <a:pt x="1506" y="880"/>
                      <a:pt x="1502" y="885"/>
                      <a:pt x="1500" y="890"/>
                    </a:cubicBezTo>
                    <a:cubicBezTo>
                      <a:pt x="1499" y="892"/>
                      <a:pt x="1499" y="893"/>
                      <a:pt x="1498" y="894"/>
                    </a:cubicBezTo>
                    <a:cubicBezTo>
                      <a:pt x="1494" y="903"/>
                      <a:pt x="1491" y="912"/>
                      <a:pt x="1487" y="921"/>
                    </a:cubicBezTo>
                    <a:cubicBezTo>
                      <a:pt x="1486" y="924"/>
                      <a:pt x="1483" y="926"/>
                      <a:pt x="1481" y="929"/>
                    </a:cubicBezTo>
                    <a:cubicBezTo>
                      <a:pt x="1477" y="934"/>
                      <a:pt x="1474" y="939"/>
                      <a:pt x="1471" y="945"/>
                    </a:cubicBezTo>
                    <a:cubicBezTo>
                      <a:pt x="1467" y="953"/>
                      <a:pt x="1462" y="962"/>
                      <a:pt x="1456" y="971"/>
                    </a:cubicBezTo>
                    <a:cubicBezTo>
                      <a:pt x="1459" y="973"/>
                      <a:pt x="1463" y="976"/>
                      <a:pt x="1466" y="978"/>
                    </a:cubicBezTo>
                    <a:cubicBezTo>
                      <a:pt x="1472" y="984"/>
                      <a:pt x="1479" y="990"/>
                      <a:pt x="1485" y="996"/>
                    </a:cubicBezTo>
                    <a:cubicBezTo>
                      <a:pt x="1491" y="1000"/>
                      <a:pt x="1496" y="1004"/>
                      <a:pt x="1502" y="1008"/>
                    </a:cubicBezTo>
                    <a:cubicBezTo>
                      <a:pt x="1509" y="1014"/>
                      <a:pt x="1515" y="1020"/>
                      <a:pt x="1520" y="1026"/>
                    </a:cubicBezTo>
                    <a:cubicBezTo>
                      <a:pt x="1529" y="1035"/>
                      <a:pt x="1538" y="1043"/>
                      <a:pt x="1545" y="1052"/>
                    </a:cubicBezTo>
                    <a:cubicBezTo>
                      <a:pt x="1550" y="1059"/>
                      <a:pt x="1554" y="1068"/>
                      <a:pt x="1557" y="1077"/>
                    </a:cubicBezTo>
                    <a:cubicBezTo>
                      <a:pt x="1557" y="1080"/>
                      <a:pt x="1559" y="1084"/>
                      <a:pt x="1560" y="1087"/>
                    </a:cubicBezTo>
                    <a:cubicBezTo>
                      <a:pt x="1561" y="1092"/>
                      <a:pt x="1562" y="1097"/>
                      <a:pt x="1562" y="1102"/>
                    </a:cubicBezTo>
                    <a:cubicBezTo>
                      <a:pt x="1563" y="1108"/>
                      <a:pt x="1565" y="1113"/>
                      <a:pt x="1565" y="1118"/>
                    </a:cubicBezTo>
                    <a:cubicBezTo>
                      <a:pt x="1566" y="1127"/>
                      <a:pt x="1567" y="1136"/>
                      <a:pt x="1565" y="1144"/>
                    </a:cubicBezTo>
                    <a:cubicBezTo>
                      <a:pt x="1564" y="1151"/>
                      <a:pt x="1565" y="1158"/>
                      <a:pt x="1563" y="1164"/>
                    </a:cubicBezTo>
                    <a:cubicBezTo>
                      <a:pt x="1562" y="1174"/>
                      <a:pt x="1559" y="1183"/>
                      <a:pt x="1557" y="1192"/>
                    </a:cubicBezTo>
                    <a:cubicBezTo>
                      <a:pt x="1556" y="1197"/>
                      <a:pt x="1556" y="1201"/>
                      <a:pt x="1553" y="1204"/>
                    </a:cubicBezTo>
                    <a:cubicBezTo>
                      <a:pt x="1555" y="1210"/>
                      <a:pt x="1548" y="1214"/>
                      <a:pt x="1551" y="1219"/>
                    </a:cubicBezTo>
                    <a:cubicBezTo>
                      <a:pt x="1549" y="1222"/>
                      <a:pt x="1548" y="1226"/>
                      <a:pt x="1546" y="1229"/>
                    </a:cubicBezTo>
                    <a:cubicBezTo>
                      <a:pt x="1545" y="1231"/>
                      <a:pt x="1544" y="1234"/>
                      <a:pt x="1544" y="1236"/>
                    </a:cubicBezTo>
                    <a:cubicBezTo>
                      <a:pt x="1543" y="1237"/>
                      <a:pt x="1544" y="1238"/>
                      <a:pt x="1543" y="1238"/>
                    </a:cubicBezTo>
                    <a:cubicBezTo>
                      <a:pt x="1540" y="1242"/>
                      <a:pt x="1541" y="1247"/>
                      <a:pt x="1539" y="1250"/>
                    </a:cubicBezTo>
                    <a:cubicBezTo>
                      <a:pt x="1536" y="1256"/>
                      <a:pt x="1535" y="1262"/>
                      <a:pt x="1533" y="1267"/>
                    </a:cubicBezTo>
                    <a:cubicBezTo>
                      <a:pt x="1529" y="1280"/>
                      <a:pt x="1526" y="1293"/>
                      <a:pt x="1525" y="1306"/>
                    </a:cubicBezTo>
                    <a:cubicBezTo>
                      <a:pt x="1525" y="1322"/>
                      <a:pt x="1523" y="1338"/>
                      <a:pt x="1524" y="1354"/>
                    </a:cubicBezTo>
                    <a:cubicBezTo>
                      <a:pt x="1525" y="1363"/>
                      <a:pt x="1527" y="1372"/>
                      <a:pt x="1527" y="1381"/>
                    </a:cubicBezTo>
                    <a:cubicBezTo>
                      <a:pt x="1527" y="1382"/>
                      <a:pt x="1527" y="1384"/>
                      <a:pt x="1526" y="1386"/>
                    </a:cubicBezTo>
                    <a:cubicBezTo>
                      <a:pt x="1526" y="1387"/>
                      <a:pt x="1525" y="1388"/>
                      <a:pt x="1526" y="1389"/>
                    </a:cubicBezTo>
                    <a:cubicBezTo>
                      <a:pt x="1527" y="1394"/>
                      <a:pt x="1523" y="1398"/>
                      <a:pt x="1524" y="1404"/>
                    </a:cubicBezTo>
                    <a:cubicBezTo>
                      <a:pt x="1524" y="1405"/>
                      <a:pt x="1523" y="1406"/>
                      <a:pt x="1522" y="1407"/>
                    </a:cubicBezTo>
                    <a:cubicBezTo>
                      <a:pt x="1518" y="1412"/>
                      <a:pt x="1514" y="1418"/>
                      <a:pt x="1510" y="1423"/>
                    </a:cubicBezTo>
                    <a:cubicBezTo>
                      <a:pt x="1509" y="1424"/>
                      <a:pt x="1508" y="1424"/>
                      <a:pt x="1508" y="1425"/>
                    </a:cubicBezTo>
                    <a:cubicBezTo>
                      <a:pt x="1504" y="1437"/>
                      <a:pt x="1495" y="1444"/>
                      <a:pt x="1487" y="1453"/>
                    </a:cubicBezTo>
                    <a:cubicBezTo>
                      <a:pt x="1487" y="1453"/>
                      <a:pt x="1487" y="1454"/>
                      <a:pt x="1487" y="1455"/>
                    </a:cubicBezTo>
                    <a:cubicBezTo>
                      <a:pt x="1493" y="1457"/>
                      <a:pt x="1499" y="1462"/>
                      <a:pt x="1507" y="1460"/>
                    </a:cubicBezTo>
                    <a:cubicBezTo>
                      <a:pt x="1513" y="1458"/>
                      <a:pt x="1520" y="1458"/>
                      <a:pt x="1526" y="1458"/>
                    </a:cubicBezTo>
                    <a:cubicBezTo>
                      <a:pt x="1533" y="1458"/>
                      <a:pt x="1540" y="1460"/>
                      <a:pt x="1546" y="1460"/>
                    </a:cubicBezTo>
                    <a:cubicBezTo>
                      <a:pt x="1559" y="1462"/>
                      <a:pt x="1572" y="1461"/>
                      <a:pt x="1584" y="1457"/>
                    </a:cubicBezTo>
                    <a:cubicBezTo>
                      <a:pt x="1595" y="1453"/>
                      <a:pt x="1606" y="1452"/>
                      <a:pt x="1616" y="1456"/>
                    </a:cubicBezTo>
                    <a:cubicBezTo>
                      <a:pt x="1621" y="1457"/>
                      <a:pt x="1626" y="1460"/>
                      <a:pt x="1630" y="1463"/>
                    </a:cubicBezTo>
                    <a:cubicBezTo>
                      <a:pt x="1640" y="1470"/>
                      <a:pt x="1649" y="1478"/>
                      <a:pt x="1657" y="1488"/>
                    </a:cubicBezTo>
                    <a:cubicBezTo>
                      <a:pt x="1664" y="1497"/>
                      <a:pt x="1669" y="1507"/>
                      <a:pt x="1674" y="1516"/>
                    </a:cubicBezTo>
                    <a:cubicBezTo>
                      <a:pt x="1678" y="1521"/>
                      <a:pt x="1678" y="1527"/>
                      <a:pt x="1682" y="1532"/>
                    </a:cubicBezTo>
                    <a:cubicBezTo>
                      <a:pt x="1685" y="1535"/>
                      <a:pt x="1684" y="1539"/>
                      <a:pt x="1681" y="1543"/>
                    </a:cubicBezTo>
                    <a:cubicBezTo>
                      <a:pt x="1680" y="1544"/>
                      <a:pt x="1679" y="1545"/>
                      <a:pt x="1678" y="1547"/>
                    </a:cubicBezTo>
                    <a:cubicBezTo>
                      <a:pt x="1677" y="1553"/>
                      <a:pt x="1673" y="1556"/>
                      <a:pt x="1667" y="1558"/>
                    </a:cubicBezTo>
                    <a:cubicBezTo>
                      <a:pt x="1663" y="1559"/>
                      <a:pt x="1660" y="1562"/>
                      <a:pt x="1656" y="1564"/>
                    </a:cubicBezTo>
                    <a:cubicBezTo>
                      <a:pt x="1650" y="1568"/>
                      <a:pt x="1643" y="1571"/>
                      <a:pt x="1636" y="1574"/>
                    </a:cubicBezTo>
                    <a:cubicBezTo>
                      <a:pt x="1626" y="1579"/>
                      <a:pt x="1615" y="1583"/>
                      <a:pt x="1605" y="1586"/>
                    </a:cubicBezTo>
                    <a:cubicBezTo>
                      <a:pt x="1589" y="1592"/>
                      <a:pt x="1573" y="1597"/>
                      <a:pt x="1556" y="1602"/>
                    </a:cubicBezTo>
                    <a:cubicBezTo>
                      <a:pt x="1544" y="1606"/>
                      <a:pt x="1533" y="1610"/>
                      <a:pt x="1521" y="1614"/>
                    </a:cubicBezTo>
                    <a:cubicBezTo>
                      <a:pt x="1515" y="1616"/>
                      <a:pt x="1508" y="1618"/>
                      <a:pt x="1502" y="1619"/>
                    </a:cubicBezTo>
                    <a:cubicBezTo>
                      <a:pt x="1491" y="1622"/>
                      <a:pt x="1480" y="1625"/>
                      <a:pt x="1469" y="1627"/>
                    </a:cubicBezTo>
                    <a:cubicBezTo>
                      <a:pt x="1462" y="1629"/>
                      <a:pt x="1455" y="1629"/>
                      <a:pt x="1448" y="1630"/>
                    </a:cubicBezTo>
                    <a:cubicBezTo>
                      <a:pt x="1435" y="1631"/>
                      <a:pt x="1422" y="1629"/>
                      <a:pt x="1409" y="1627"/>
                    </a:cubicBezTo>
                    <a:cubicBezTo>
                      <a:pt x="1402" y="1625"/>
                      <a:pt x="1396" y="1621"/>
                      <a:pt x="1391" y="1614"/>
                    </a:cubicBezTo>
                    <a:cubicBezTo>
                      <a:pt x="1384" y="1604"/>
                      <a:pt x="1378" y="1594"/>
                      <a:pt x="1373" y="1583"/>
                    </a:cubicBezTo>
                    <a:cubicBezTo>
                      <a:pt x="1369" y="1573"/>
                      <a:pt x="1365" y="1563"/>
                      <a:pt x="1361" y="1553"/>
                    </a:cubicBezTo>
                    <a:cubicBezTo>
                      <a:pt x="1358" y="1546"/>
                      <a:pt x="1356" y="1538"/>
                      <a:pt x="1354" y="1530"/>
                    </a:cubicBezTo>
                    <a:cubicBezTo>
                      <a:pt x="1353" y="1527"/>
                      <a:pt x="1353" y="1524"/>
                      <a:pt x="1352" y="1521"/>
                    </a:cubicBezTo>
                    <a:cubicBezTo>
                      <a:pt x="1352" y="1520"/>
                      <a:pt x="1352" y="1518"/>
                      <a:pt x="1353" y="1517"/>
                    </a:cubicBezTo>
                    <a:cubicBezTo>
                      <a:pt x="1356" y="1513"/>
                      <a:pt x="1356" y="1509"/>
                      <a:pt x="1356" y="1504"/>
                    </a:cubicBezTo>
                    <a:cubicBezTo>
                      <a:pt x="1355" y="1497"/>
                      <a:pt x="1354" y="1490"/>
                      <a:pt x="1354" y="1482"/>
                    </a:cubicBezTo>
                    <a:cubicBezTo>
                      <a:pt x="1352" y="1481"/>
                      <a:pt x="1348" y="1481"/>
                      <a:pt x="1345" y="1481"/>
                    </a:cubicBezTo>
                    <a:cubicBezTo>
                      <a:pt x="1341" y="1481"/>
                      <a:pt x="1336" y="1480"/>
                      <a:pt x="1331" y="1481"/>
                    </a:cubicBezTo>
                    <a:cubicBezTo>
                      <a:pt x="1327" y="1481"/>
                      <a:pt x="1325" y="1479"/>
                      <a:pt x="1323" y="1476"/>
                    </a:cubicBezTo>
                    <a:cubicBezTo>
                      <a:pt x="1316" y="1466"/>
                      <a:pt x="1314" y="1456"/>
                      <a:pt x="1313" y="1445"/>
                    </a:cubicBezTo>
                    <a:cubicBezTo>
                      <a:pt x="1312" y="1429"/>
                      <a:pt x="1313" y="1413"/>
                      <a:pt x="1313" y="1397"/>
                    </a:cubicBezTo>
                    <a:cubicBezTo>
                      <a:pt x="1314" y="1383"/>
                      <a:pt x="1316" y="1369"/>
                      <a:pt x="1317" y="1355"/>
                    </a:cubicBezTo>
                    <a:cubicBezTo>
                      <a:pt x="1318" y="1343"/>
                      <a:pt x="1320" y="1332"/>
                      <a:pt x="1321" y="1320"/>
                    </a:cubicBezTo>
                    <a:cubicBezTo>
                      <a:pt x="1323" y="1300"/>
                      <a:pt x="1325" y="1279"/>
                      <a:pt x="1327" y="1258"/>
                    </a:cubicBezTo>
                    <a:cubicBezTo>
                      <a:pt x="1328" y="1245"/>
                      <a:pt x="1329" y="1231"/>
                      <a:pt x="1329" y="1217"/>
                    </a:cubicBezTo>
                    <a:cubicBezTo>
                      <a:pt x="1328" y="1218"/>
                      <a:pt x="1327" y="1219"/>
                      <a:pt x="1327" y="1219"/>
                    </a:cubicBezTo>
                    <a:cubicBezTo>
                      <a:pt x="1325" y="1222"/>
                      <a:pt x="1323" y="1224"/>
                      <a:pt x="1321" y="1227"/>
                    </a:cubicBezTo>
                    <a:cubicBezTo>
                      <a:pt x="1319" y="1231"/>
                      <a:pt x="1317" y="1235"/>
                      <a:pt x="1315" y="1239"/>
                    </a:cubicBezTo>
                    <a:cubicBezTo>
                      <a:pt x="1314" y="1241"/>
                      <a:pt x="1313" y="1243"/>
                      <a:pt x="1312" y="1245"/>
                    </a:cubicBezTo>
                    <a:cubicBezTo>
                      <a:pt x="1306" y="1253"/>
                      <a:pt x="1300" y="1262"/>
                      <a:pt x="1294" y="1270"/>
                    </a:cubicBezTo>
                    <a:cubicBezTo>
                      <a:pt x="1291" y="1272"/>
                      <a:pt x="1290" y="1276"/>
                      <a:pt x="1288" y="1279"/>
                    </a:cubicBezTo>
                    <a:cubicBezTo>
                      <a:pt x="1286" y="1282"/>
                      <a:pt x="1285" y="1285"/>
                      <a:pt x="1281" y="1286"/>
                    </a:cubicBezTo>
                    <a:cubicBezTo>
                      <a:pt x="1279" y="1288"/>
                      <a:pt x="1278" y="1291"/>
                      <a:pt x="1276" y="1294"/>
                    </a:cubicBezTo>
                    <a:cubicBezTo>
                      <a:pt x="1274" y="1296"/>
                      <a:pt x="1271" y="1299"/>
                      <a:pt x="1269" y="1301"/>
                    </a:cubicBezTo>
                    <a:cubicBezTo>
                      <a:pt x="1268" y="1302"/>
                      <a:pt x="1267" y="1303"/>
                      <a:pt x="1267" y="1303"/>
                    </a:cubicBezTo>
                    <a:cubicBezTo>
                      <a:pt x="1260" y="1315"/>
                      <a:pt x="1249" y="1322"/>
                      <a:pt x="1240" y="1331"/>
                    </a:cubicBezTo>
                    <a:cubicBezTo>
                      <a:pt x="1235" y="1337"/>
                      <a:pt x="1229" y="1341"/>
                      <a:pt x="1222" y="1345"/>
                    </a:cubicBezTo>
                    <a:cubicBezTo>
                      <a:pt x="1220" y="1347"/>
                      <a:pt x="1218" y="1349"/>
                      <a:pt x="1216" y="1351"/>
                    </a:cubicBezTo>
                    <a:cubicBezTo>
                      <a:pt x="1208" y="1356"/>
                      <a:pt x="1200" y="1361"/>
                      <a:pt x="1192" y="1366"/>
                    </a:cubicBezTo>
                    <a:cubicBezTo>
                      <a:pt x="1186" y="1371"/>
                      <a:pt x="1179" y="1374"/>
                      <a:pt x="1172" y="1379"/>
                    </a:cubicBezTo>
                    <a:cubicBezTo>
                      <a:pt x="1162" y="1384"/>
                      <a:pt x="1153" y="1391"/>
                      <a:pt x="1143" y="1397"/>
                    </a:cubicBezTo>
                    <a:cubicBezTo>
                      <a:pt x="1137" y="1401"/>
                      <a:pt x="1130" y="1406"/>
                      <a:pt x="1123" y="1410"/>
                    </a:cubicBezTo>
                    <a:cubicBezTo>
                      <a:pt x="1118" y="1413"/>
                      <a:pt x="1111" y="1416"/>
                      <a:pt x="1105" y="1419"/>
                    </a:cubicBezTo>
                    <a:cubicBezTo>
                      <a:pt x="1090" y="1426"/>
                      <a:pt x="1075" y="1432"/>
                      <a:pt x="1060" y="1438"/>
                    </a:cubicBezTo>
                    <a:cubicBezTo>
                      <a:pt x="1056" y="1440"/>
                      <a:pt x="1052" y="1443"/>
                      <a:pt x="1048" y="1444"/>
                    </a:cubicBezTo>
                    <a:cubicBezTo>
                      <a:pt x="1039" y="1446"/>
                      <a:pt x="1031" y="1450"/>
                      <a:pt x="1022" y="1449"/>
                    </a:cubicBezTo>
                    <a:cubicBezTo>
                      <a:pt x="1020" y="1449"/>
                      <a:pt x="1017" y="1448"/>
                      <a:pt x="1015" y="1448"/>
                    </a:cubicBezTo>
                    <a:cubicBezTo>
                      <a:pt x="1013" y="1447"/>
                      <a:pt x="1011" y="1447"/>
                      <a:pt x="1008" y="1447"/>
                    </a:cubicBezTo>
                    <a:cubicBezTo>
                      <a:pt x="1008" y="1457"/>
                      <a:pt x="1008" y="1467"/>
                      <a:pt x="1008" y="1477"/>
                    </a:cubicBezTo>
                    <a:cubicBezTo>
                      <a:pt x="1009" y="1477"/>
                      <a:pt x="1010" y="1478"/>
                      <a:pt x="1010" y="1478"/>
                    </a:cubicBezTo>
                    <a:cubicBezTo>
                      <a:pt x="1016" y="1479"/>
                      <a:pt x="1018" y="1481"/>
                      <a:pt x="1018" y="1487"/>
                    </a:cubicBezTo>
                    <a:cubicBezTo>
                      <a:pt x="1018" y="1489"/>
                      <a:pt x="1017" y="1491"/>
                      <a:pt x="1017" y="1494"/>
                    </a:cubicBezTo>
                    <a:cubicBezTo>
                      <a:pt x="1018" y="1496"/>
                      <a:pt x="1018" y="1500"/>
                      <a:pt x="1019" y="1502"/>
                    </a:cubicBezTo>
                    <a:cubicBezTo>
                      <a:pt x="1022" y="1506"/>
                      <a:pt x="1025" y="1511"/>
                      <a:pt x="1029" y="1515"/>
                    </a:cubicBezTo>
                    <a:cubicBezTo>
                      <a:pt x="1034" y="1520"/>
                      <a:pt x="1039" y="1526"/>
                      <a:pt x="1043" y="1533"/>
                    </a:cubicBezTo>
                    <a:cubicBezTo>
                      <a:pt x="1044" y="1535"/>
                      <a:pt x="1046" y="1538"/>
                      <a:pt x="1048" y="1540"/>
                    </a:cubicBezTo>
                    <a:cubicBezTo>
                      <a:pt x="1057" y="1550"/>
                      <a:pt x="1061" y="1562"/>
                      <a:pt x="1065" y="1575"/>
                    </a:cubicBezTo>
                    <a:cubicBezTo>
                      <a:pt x="1068" y="1583"/>
                      <a:pt x="1067" y="1592"/>
                      <a:pt x="1065" y="1600"/>
                    </a:cubicBezTo>
                    <a:cubicBezTo>
                      <a:pt x="1064" y="1607"/>
                      <a:pt x="1061" y="1614"/>
                      <a:pt x="1058" y="1620"/>
                    </a:cubicBezTo>
                    <a:cubicBezTo>
                      <a:pt x="1054" y="1628"/>
                      <a:pt x="1048" y="1633"/>
                      <a:pt x="1041" y="1636"/>
                    </a:cubicBezTo>
                    <a:cubicBezTo>
                      <a:pt x="1035" y="1640"/>
                      <a:pt x="1027" y="1642"/>
                      <a:pt x="1020" y="1644"/>
                    </a:cubicBezTo>
                    <a:cubicBezTo>
                      <a:pt x="1012" y="1647"/>
                      <a:pt x="1004" y="1645"/>
                      <a:pt x="995" y="1645"/>
                    </a:cubicBezTo>
                    <a:cubicBezTo>
                      <a:pt x="988" y="1645"/>
                      <a:pt x="981" y="1644"/>
                      <a:pt x="974" y="1643"/>
                    </a:cubicBezTo>
                    <a:cubicBezTo>
                      <a:pt x="959" y="1641"/>
                      <a:pt x="946" y="1636"/>
                      <a:pt x="933" y="1628"/>
                    </a:cubicBezTo>
                    <a:cubicBezTo>
                      <a:pt x="925" y="1622"/>
                      <a:pt x="918" y="1614"/>
                      <a:pt x="911" y="1606"/>
                    </a:cubicBezTo>
                    <a:cubicBezTo>
                      <a:pt x="907" y="1601"/>
                      <a:pt x="902" y="1595"/>
                      <a:pt x="898" y="1588"/>
                    </a:cubicBezTo>
                    <a:cubicBezTo>
                      <a:pt x="891" y="1578"/>
                      <a:pt x="886" y="1568"/>
                      <a:pt x="883" y="1556"/>
                    </a:cubicBezTo>
                    <a:cubicBezTo>
                      <a:pt x="879" y="1546"/>
                      <a:pt x="876" y="1535"/>
                      <a:pt x="872" y="1524"/>
                    </a:cubicBezTo>
                    <a:cubicBezTo>
                      <a:pt x="870" y="1517"/>
                      <a:pt x="868" y="1509"/>
                      <a:pt x="866" y="1501"/>
                    </a:cubicBezTo>
                    <a:cubicBezTo>
                      <a:pt x="863" y="1491"/>
                      <a:pt x="859" y="1483"/>
                      <a:pt x="855" y="1474"/>
                    </a:cubicBezTo>
                    <a:cubicBezTo>
                      <a:pt x="851" y="1465"/>
                      <a:pt x="848" y="1456"/>
                      <a:pt x="845" y="1447"/>
                    </a:cubicBezTo>
                    <a:cubicBezTo>
                      <a:pt x="843" y="1440"/>
                      <a:pt x="842" y="1433"/>
                      <a:pt x="841" y="1425"/>
                    </a:cubicBezTo>
                    <a:cubicBezTo>
                      <a:pt x="839" y="1413"/>
                      <a:pt x="843" y="1401"/>
                      <a:pt x="850" y="1391"/>
                    </a:cubicBezTo>
                    <a:cubicBezTo>
                      <a:pt x="859" y="1376"/>
                      <a:pt x="872" y="1367"/>
                      <a:pt x="888" y="1363"/>
                    </a:cubicBezTo>
                    <a:cubicBezTo>
                      <a:pt x="897" y="1361"/>
                      <a:pt x="907" y="1360"/>
                      <a:pt x="916" y="1361"/>
                    </a:cubicBezTo>
                    <a:cubicBezTo>
                      <a:pt x="919" y="1362"/>
                      <a:pt x="922" y="1360"/>
                      <a:pt x="924" y="1358"/>
                    </a:cubicBezTo>
                    <a:cubicBezTo>
                      <a:pt x="926" y="1356"/>
                      <a:pt x="925" y="1354"/>
                      <a:pt x="924" y="1352"/>
                    </a:cubicBezTo>
                    <a:cubicBezTo>
                      <a:pt x="919" y="1345"/>
                      <a:pt x="918" y="1336"/>
                      <a:pt x="918" y="1327"/>
                    </a:cubicBezTo>
                    <a:cubicBezTo>
                      <a:pt x="918" y="1321"/>
                      <a:pt x="920" y="1314"/>
                      <a:pt x="925" y="1308"/>
                    </a:cubicBezTo>
                    <a:cubicBezTo>
                      <a:pt x="931" y="1301"/>
                      <a:pt x="936" y="1293"/>
                      <a:pt x="944" y="1287"/>
                    </a:cubicBezTo>
                    <a:cubicBezTo>
                      <a:pt x="950" y="1282"/>
                      <a:pt x="955" y="1276"/>
                      <a:pt x="962" y="1272"/>
                    </a:cubicBezTo>
                    <a:cubicBezTo>
                      <a:pt x="977" y="1260"/>
                      <a:pt x="992" y="1249"/>
                      <a:pt x="1008" y="1238"/>
                    </a:cubicBezTo>
                    <a:cubicBezTo>
                      <a:pt x="1017" y="1232"/>
                      <a:pt x="1026" y="1227"/>
                      <a:pt x="1036" y="1221"/>
                    </a:cubicBezTo>
                    <a:cubicBezTo>
                      <a:pt x="1050" y="1213"/>
                      <a:pt x="1064" y="1204"/>
                      <a:pt x="1078" y="1195"/>
                    </a:cubicBezTo>
                    <a:cubicBezTo>
                      <a:pt x="1081" y="1193"/>
                      <a:pt x="1084" y="1192"/>
                      <a:pt x="1088" y="1190"/>
                    </a:cubicBezTo>
                    <a:cubicBezTo>
                      <a:pt x="1095" y="1186"/>
                      <a:pt x="1100" y="1179"/>
                      <a:pt x="1101" y="1171"/>
                    </a:cubicBezTo>
                    <a:cubicBezTo>
                      <a:pt x="1101" y="1168"/>
                      <a:pt x="1101" y="1166"/>
                      <a:pt x="1102" y="1164"/>
                    </a:cubicBezTo>
                    <a:cubicBezTo>
                      <a:pt x="1102" y="1158"/>
                      <a:pt x="1106" y="1155"/>
                      <a:pt x="1112" y="1156"/>
                    </a:cubicBezTo>
                    <a:cubicBezTo>
                      <a:pt x="1116" y="1157"/>
                      <a:pt x="1119" y="1156"/>
                      <a:pt x="1123" y="1152"/>
                    </a:cubicBezTo>
                    <a:cubicBezTo>
                      <a:pt x="1130" y="1146"/>
                      <a:pt x="1131" y="1136"/>
                      <a:pt x="1132" y="1128"/>
                    </a:cubicBezTo>
                    <a:cubicBezTo>
                      <a:pt x="1133" y="1123"/>
                      <a:pt x="1134" y="1117"/>
                      <a:pt x="1135" y="1112"/>
                    </a:cubicBezTo>
                    <a:cubicBezTo>
                      <a:pt x="1136" y="1106"/>
                      <a:pt x="1137" y="1100"/>
                      <a:pt x="1139" y="1094"/>
                    </a:cubicBezTo>
                    <a:cubicBezTo>
                      <a:pt x="1139" y="1093"/>
                      <a:pt x="1139" y="1092"/>
                      <a:pt x="1138" y="1091"/>
                    </a:cubicBezTo>
                    <a:cubicBezTo>
                      <a:pt x="1137" y="1086"/>
                      <a:pt x="1138" y="1082"/>
                      <a:pt x="1140" y="1078"/>
                    </a:cubicBezTo>
                    <a:cubicBezTo>
                      <a:pt x="1142" y="1074"/>
                      <a:pt x="1140" y="1071"/>
                      <a:pt x="1138" y="1068"/>
                    </a:cubicBezTo>
                    <a:cubicBezTo>
                      <a:pt x="1134" y="1063"/>
                      <a:pt x="1129" y="1059"/>
                      <a:pt x="1125" y="1054"/>
                    </a:cubicBezTo>
                    <a:cubicBezTo>
                      <a:pt x="1124" y="1053"/>
                      <a:pt x="1124" y="1052"/>
                      <a:pt x="1124" y="1051"/>
                    </a:cubicBezTo>
                    <a:cubicBezTo>
                      <a:pt x="1124" y="1046"/>
                      <a:pt x="1120" y="1042"/>
                      <a:pt x="1116" y="1039"/>
                    </a:cubicBezTo>
                    <a:cubicBezTo>
                      <a:pt x="1113" y="1036"/>
                      <a:pt x="1113" y="1034"/>
                      <a:pt x="1113" y="1030"/>
                    </a:cubicBezTo>
                    <a:cubicBezTo>
                      <a:pt x="1110" y="1030"/>
                      <a:pt x="1108" y="1028"/>
                      <a:pt x="1107" y="1025"/>
                    </a:cubicBezTo>
                    <a:cubicBezTo>
                      <a:pt x="1107" y="1021"/>
                      <a:pt x="1104" y="1017"/>
                      <a:pt x="1106" y="1013"/>
                    </a:cubicBezTo>
                    <a:cubicBezTo>
                      <a:pt x="1101" y="1007"/>
                      <a:pt x="1104" y="1000"/>
                      <a:pt x="1104" y="993"/>
                    </a:cubicBezTo>
                    <a:cubicBezTo>
                      <a:pt x="1104" y="983"/>
                      <a:pt x="1105" y="973"/>
                      <a:pt x="1108" y="964"/>
                    </a:cubicBezTo>
                    <a:cubicBezTo>
                      <a:pt x="1109" y="962"/>
                      <a:pt x="1109" y="960"/>
                      <a:pt x="1109" y="958"/>
                    </a:cubicBezTo>
                    <a:cubicBezTo>
                      <a:pt x="1108" y="953"/>
                      <a:pt x="1110" y="948"/>
                      <a:pt x="1112" y="943"/>
                    </a:cubicBezTo>
                    <a:cubicBezTo>
                      <a:pt x="1114" y="941"/>
                      <a:pt x="1115" y="939"/>
                      <a:pt x="1114" y="936"/>
                    </a:cubicBezTo>
                    <a:cubicBezTo>
                      <a:pt x="1113" y="930"/>
                      <a:pt x="1117" y="924"/>
                      <a:pt x="1120" y="919"/>
                    </a:cubicBezTo>
                    <a:cubicBezTo>
                      <a:pt x="1123" y="914"/>
                      <a:pt x="1123" y="913"/>
                      <a:pt x="1120" y="908"/>
                    </a:cubicBezTo>
                    <a:cubicBezTo>
                      <a:pt x="1118" y="906"/>
                      <a:pt x="1116" y="903"/>
                      <a:pt x="1114" y="901"/>
                    </a:cubicBezTo>
                    <a:cubicBezTo>
                      <a:pt x="1109" y="892"/>
                      <a:pt x="1108" y="883"/>
                      <a:pt x="1115" y="874"/>
                    </a:cubicBezTo>
                    <a:cubicBezTo>
                      <a:pt x="1122" y="864"/>
                      <a:pt x="1129" y="854"/>
                      <a:pt x="1136" y="845"/>
                    </a:cubicBezTo>
                    <a:cubicBezTo>
                      <a:pt x="1140" y="840"/>
                      <a:pt x="1143" y="836"/>
                      <a:pt x="1145" y="831"/>
                    </a:cubicBezTo>
                    <a:cubicBezTo>
                      <a:pt x="1147" y="827"/>
                      <a:pt x="1150" y="824"/>
                      <a:pt x="1153" y="821"/>
                    </a:cubicBezTo>
                    <a:cubicBezTo>
                      <a:pt x="1154" y="819"/>
                      <a:pt x="1155" y="817"/>
                      <a:pt x="1156" y="815"/>
                    </a:cubicBezTo>
                    <a:cubicBezTo>
                      <a:pt x="1156" y="815"/>
                      <a:pt x="1155" y="814"/>
                      <a:pt x="1155" y="814"/>
                    </a:cubicBezTo>
                    <a:cubicBezTo>
                      <a:pt x="1152" y="815"/>
                      <a:pt x="1149" y="815"/>
                      <a:pt x="1147" y="817"/>
                    </a:cubicBezTo>
                    <a:cubicBezTo>
                      <a:pt x="1141" y="823"/>
                      <a:pt x="1134" y="825"/>
                      <a:pt x="1128" y="830"/>
                    </a:cubicBezTo>
                    <a:cubicBezTo>
                      <a:pt x="1122" y="834"/>
                      <a:pt x="1117" y="838"/>
                      <a:pt x="1111" y="841"/>
                    </a:cubicBezTo>
                    <a:cubicBezTo>
                      <a:pt x="1108" y="844"/>
                      <a:pt x="1104" y="845"/>
                      <a:pt x="1100" y="848"/>
                    </a:cubicBezTo>
                    <a:cubicBezTo>
                      <a:pt x="1095" y="851"/>
                      <a:pt x="1089" y="856"/>
                      <a:pt x="1084" y="860"/>
                    </a:cubicBezTo>
                    <a:cubicBezTo>
                      <a:pt x="1079" y="864"/>
                      <a:pt x="1073" y="865"/>
                      <a:pt x="1066" y="867"/>
                    </a:cubicBezTo>
                    <a:cubicBezTo>
                      <a:pt x="1063" y="868"/>
                      <a:pt x="1059" y="870"/>
                      <a:pt x="1056" y="871"/>
                    </a:cubicBezTo>
                    <a:cubicBezTo>
                      <a:pt x="1055" y="871"/>
                      <a:pt x="1053" y="872"/>
                      <a:pt x="1052" y="872"/>
                    </a:cubicBezTo>
                    <a:cubicBezTo>
                      <a:pt x="1046" y="871"/>
                      <a:pt x="1039" y="873"/>
                      <a:pt x="1033" y="870"/>
                    </a:cubicBezTo>
                    <a:cubicBezTo>
                      <a:pt x="1031" y="869"/>
                      <a:pt x="1028" y="868"/>
                      <a:pt x="1025" y="869"/>
                    </a:cubicBezTo>
                    <a:cubicBezTo>
                      <a:pt x="1024" y="870"/>
                      <a:pt x="1023" y="869"/>
                      <a:pt x="1021" y="869"/>
                    </a:cubicBezTo>
                    <a:cubicBezTo>
                      <a:pt x="1018" y="868"/>
                      <a:pt x="1016" y="866"/>
                      <a:pt x="1013" y="865"/>
                    </a:cubicBezTo>
                    <a:cubicBezTo>
                      <a:pt x="1008" y="873"/>
                      <a:pt x="1003" y="880"/>
                      <a:pt x="998" y="887"/>
                    </a:cubicBezTo>
                    <a:cubicBezTo>
                      <a:pt x="999" y="888"/>
                      <a:pt x="1001" y="890"/>
                      <a:pt x="1003" y="892"/>
                    </a:cubicBezTo>
                    <a:cubicBezTo>
                      <a:pt x="1007" y="895"/>
                      <a:pt x="1009" y="903"/>
                      <a:pt x="1006" y="907"/>
                    </a:cubicBezTo>
                    <a:cubicBezTo>
                      <a:pt x="1003" y="911"/>
                      <a:pt x="1000" y="915"/>
                      <a:pt x="995" y="917"/>
                    </a:cubicBezTo>
                    <a:cubicBezTo>
                      <a:pt x="993" y="918"/>
                      <a:pt x="992" y="920"/>
                      <a:pt x="992" y="923"/>
                    </a:cubicBezTo>
                    <a:cubicBezTo>
                      <a:pt x="992" y="925"/>
                      <a:pt x="991" y="927"/>
                      <a:pt x="989" y="929"/>
                    </a:cubicBezTo>
                    <a:cubicBezTo>
                      <a:pt x="985" y="933"/>
                      <a:pt x="981" y="938"/>
                      <a:pt x="975" y="940"/>
                    </a:cubicBezTo>
                    <a:cubicBezTo>
                      <a:pt x="974" y="940"/>
                      <a:pt x="973" y="941"/>
                      <a:pt x="972" y="942"/>
                    </a:cubicBezTo>
                    <a:cubicBezTo>
                      <a:pt x="972" y="949"/>
                      <a:pt x="968" y="953"/>
                      <a:pt x="961" y="956"/>
                    </a:cubicBezTo>
                    <a:cubicBezTo>
                      <a:pt x="959" y="956"/>
                      <a:pt x="957" y="957"/>
                      <a:pt x="957" y="959"/>
                    </a:cubicBezTo>
                    <a:cubicBezTo>
                      <a:pt x="957" y="959"/>
                      <a:pt x="957" y="960"/>
                      <a:pt x="957" y="960"/>
                    </a:cubicBezTo>
                    <a:cubicBezTo>
                      <a:pt x="951" y="965"/>
                      <a:pt x="947" y="973"/>
                      <a:pt x="939" y="975"/>
                    </a:cubicBezTo>
                    <a:cubicBezTo>
                      <a:pt x="930" y="978"/>
                      <a:pt x="927" y="978"/>
                      <a:pt x="919" y="972"/>
                    </a:cubicBezTo>
                    <a:cubicBezTo>
                      <a:pt x="916" y="973"/>
                      <a:pt x="913" y="974"/>
                      <a:pt x="910" y="975"/>
                    </a:cubicBezTo>
                    <a:cubicBezTo>
                      <a:pt x="901" y="977"/>
                      <a:pt x="894" y="973"/>
                      <a:pt x="886" y="969"/>
                    </a:cubicBezTo>
                    <a:cubicBezTo>
                      <a:pt x="885" y="968"/>
                      <a:pt x="883" y="967"/>
                      <a:pt x="883" y="965"/>
                    </a:cubicBezTo>
                    <a:cubicBezTo>
                      <a:pt x="883" y="961"/>
                      <a:pt x="880" y="959"/>
                      <a:pt x="877" y="957"/>
                    </a:cubicBezTo>
                    <a:cubicBezTo>
                      <a:pt x="874" y="954"/>
                      <a:pt x="871" y="951"/>
                      <a:pt x="867" y="948"/>
                    </a:cubicBezTo>
                    <a:cubicBezTo>
                      <a:pt x="863" y="945"/>
                      <a:pt x="860" y="940"/>
                      <a:pt x="863" y="934"/>
                    </a:cubicBezTo>
                    <a:cubicBezTo>
                      <a:pt x="858" y="931"/>
                      <a:pt x="854" y="929"/>
                      <a:pt x="850" y="926"/>
                    </a:cubicBezTo>
                    <a:cubicBezTo>
                      <a:pt x="847" y="922"/>
                      <a:pt x="845" y="918"/>
                      <a:pt x="846" y="913"/>
                    </a:cubicBezTo>
                    <a:cubicBezTo>
                      <a:pt x="848" y="909"/>
                      <a:pt x="848" y="905"/>
                      <a:pt x="848" y="900"/>
                    </a:cubicBezTo>
                    <a:cubicBezTo>
                      <a:pt x="845" y="903"/>
                      <a:pt x="842" y="905"/>
                      <a:pt x="840" y="907"/>
                    </a:cubicBezTo>
                    <a:cubicBezTo>
                      <a:pt x="835" y="910"/>
                      <a:pt x="833" y="909"/>
                      <a:pt x="829" y="906"/>
                    </a:cubicBezTo>
                    <a:cubicBezTo>
                      <a:pt x="826" y="903"/>
                      <a:pt x="823" y="900"/>
                      <a:pt x="820" y="897"/>
                    </a:cubicBezTo>
                    <a:cubicBezTo>
                      <a:pt x="817" y="893"/>
                      <a:pt x="814" y="889"/>
                      <a:pt x="811" y="886"/>
                    </a:cubicBezTo>
                    <a:cubicBezTo>
                      <a:pt x="808" y="881"/>
                      <a:pt x="805" y="877"/>
                      <a:pt x="801" y="873"/>
                    </a:cubicBezTo>
                    <a:cubicBezTo>
                      <a:pt x="790" y="863"/>
                      <a:pt x="779" y="852"/>
                      <a:pt x="768" y="841"/>
                    </a:cubicBezTo>
                    <a:cubicBezTo>
                      <a:pt x="765" y="838"/>
                      <a:pt x="762" y="835"/>
                      <a:pt x="759" y="832"/>
                    </a:cubicBezTo>
                    <a:cubicBezTo>
                      <a:pt x="757" y="831"/>
                      <a:pt x="755" y="829"/>
                      <a:pt x="752" y="827"/>
                    </a:cubicBezTo>
                    <a:cubicBezTo>
                      <a:pt x="751" y="832"/>
                      <a:pt x="750" y="837"/>
                      <a:pt x="750" y="841"/>
                    </a:cubicBezTo>
                    <a:cubicBezTo>
                      <a:pt x="750" y="849"/>
                      <a:pt x="747" y="857"/>
                      <a:pt x="745" y="865"/>
                    </a:cubicBezTo>
                    <a:cubicBezTo>
                      <a:pt x="743" y="875"/>
                      <a:pt x="741" y="886"/>
                      <a:pt x="738" y="897"/>
                    </a:cubicBezTo>
                    <a:cubicBezTo>
                      <a:pt x="738" y="899"/>
                      <a:pt x="737" y="901"/>
                      <a:pt x="736" y="902"/>
                    </a:cubicBezTo>
                    <a:cubicBezTo>
                      <a:pt x="731" y="914"/>
                      <a:pt x="726" y="926"/>
                      <a:pt x="719" y="937"/>
                    </a:cubicBezTo>
                    <a:cubicBezTo>
                      <a:pt x="714" y="943"/>
                      <a:pt x="711" y="950"/>
                      <a:pt x="703" y="953"/>
                    </a:cubicBezTo>
                    <a:cubicBezTo>
                      <a:pt x="702" y="953"/>
                      <a:pt x="702" y="954"/>
                      <a:pt x="701" y="955"/>
                    </a:cubicBezTo>
                    <a:cubicBezTo>
                      <a:pt x="701" y="960"/>
                      <a:pt x="700" y="964"/>
                      <a:pt x="700" y="969"/>
                    </a:cubicBezTo>
                    <a:cubicBezTo>
                      <a:pt x="700" y="969"/>
                      <a:pt x="701" y="968"/>
                      <a:pt x="702" y="967"/>
                    </a:cubicBezTo>
                    <a:cubicBezTo>
                      <a:pt x="704" y="973"/>
                      <a:pt x="705" y="984"/>
                      <a:pt x="704" y="989"/>
                    </a:cubicBezTo>
                    <a:cubicBezTo>
                      <a:pt x="704" y="991"/>
                      <a:pt x="703" y="994"/>
                      <a:pt x="706" y="996"/>
                    </a:cubicBezTo>
                    <a:cubicBezTo>
                      <a:pt x="707" y="997"/>
                      <a:pt x="707" y="1001"/>
                      <a:pt x="707" y="1003"/>
                    </a:cubicBezTo>
                    <a:cubicBezTo>
                      <a:pt x="707" y="1007"/>
                      <a:pt x="708" y="1009"/>
                      <a:pt x="710" y="1012"/>
                    </a:cubicBezTo>
                    <a:cubicBezTo>
                      <a:pt x="712" y="1016"/>
                      <a:pt x="713" y="1021"/>
                      <a:pt x="715" y="1025"/>
                    </a:cubicBezTo>
                    <a:cubicBezTo>
                      <a:pt x="717" y="1033"/>
                      <a:pt x="719" y="1041"/>
                      <a:pt x="722" y="1048"/>
                    </a:cubicBezTo>
                    <a:cubicBezTo>
                      <a:pt x="725" y="1058"/>
                      <a:pt x="726" y="1067"/>
                      <a:pt x="728" y="1077"/>
                    </a:cubicBezTo>
                    <a:cubicBezTo>
                      <a:pt x="730" y="1084"/>
                      <a:pt x="732" y="1090"/>
                      <a:pt x="735" y="1097"/>
                    </a:cubicBezTo>
                    <a:cubicBezTo>
                      <a:pt x="737" y="1099"/>
                      <a:pt x="737" y="1101"/>
                      <a:pt x="737" y="1104"/>
                    </a:cubicBezTo>
                    <a:cubicBezTo>
                      <a:pt x="738" y="1106"/>
                      <a:pt x="738" y="1108"/>
                      <a:pt x="739" y="1111"/>
                    </a:cubicBezTo>
                    <a:cubicBezTo>
                      <a:pt x="741" y="1118"/>
                      <a:pt x="744" y="1125"/>
                      <a:pt x="746" y="1132"/>
                    </a:cubicBezTo>
                    <a:cubicBezTo>
                      <a:pt x="747" y="1135"/>
                      <a:pt x="747" y="1138"/>
                      <a:pt x="747" y="1141"/>
                    </a:cubicBezTo>
                    <a:cubicBezTo>
                      <a:pt x="748" y="1141"/>
                      <a:pt x="747" y="1142"/>
                      <a:pt x="748" y="1143"/>
                    </a:cubicBezTo>
                    <a:cubicBezTo>
                      <a:pt x="752" y="1149"/>
                      <a:pt x="751" y="1157"/>
                      <a:pt x="753" y="1164"/>
                    </a:cubicBezTo>
                    <a:cubicBezTo>
                      <a:pt x="755" y="1171"/>
                      <a:pt x="757" y="1178"/>
                      <a:pt x="759" y="1185"/>
                    </a:cubicBezTo>
                    <a:cubicBezTo>
                      <a:pt x="760" y="1188"/>
                      <a:pt x="759" y="1192"/>
                      <a:pt x="759" y="1196"/>
                    </a:cubicBezTo>
                    <a:cubicBezTo>
                      <a:pt x="760" y="1210"/>
                      <a:pt x="761" y="1224"/>
                      <a:pt x="761" y="1239"/>
                    </a:cubicBezTo>
                    <a:cubicBezTo>
                      <a:pt x="762" y="1248"/>
                      <a:pt x="763" y="1257"/>
                      <a:pt x="763" y="1267"/>
                    </a:cubicBezTo>
                    <a:cubicBezTo>
                      <a:pt x="763" y="1272"/>
                      <a:pt x="763" y="1278"/>
                      <a:pt x="763" y="1283"/>
                    </a:cubicBezTo>
                    <a:cubicBezTo>
                      <a:pt x="763" y="1288"/>
                      <a:pt x="764" y="1292"/>
                      <a:pt x="764" y="1296"/>
                    </a:cubicBezTo>
                    <a:cubicBezTo>
                      <a:pt x="764" y="1307"/>
                      <a:pt x="764" y="1318"/>
                      <a:pt x="763" y="1329"/>
                    </a:cubicBezTo>
                    <a:cubicBezTo>
                      <a:pt x="763" y="1330"/>
                      <a:pt x="764" y="1332"/>
                      <a:pt x="764" y="1334"/>
                    </a:cubicBezTo>
                    <a:cubicBezTo>
                      <a:pt x="765" y="1337"/>
                      <a:pt x="766" y="1341"/>
                      <a:pt x="764" y="1344"/>
                    </a:cubicBezTo>
                    <a:cubicBezTo>
                      <a:pt x="763" y="1345"/>
                      <a:pt x="764" y="1347"/>
                      <a:pt x="764" y="1348"/>
                    </a:cubicBezTo>
                    <a:cubicBezTo>
                      <a:pt x="764" y="1357"/>
                      <a:pt x="764" y="1367"/>
                      <a:pt x="764" y="1376"/>
                    </a:cubicBezTo>
                    <a:cubicBezTo>
                      <a:pt x="764" y="1384"/>
                      <a:pt x="764" y="1392"/>
                      <a:pt x="764" y="1400"/>
                    </a:cubicBezTo>
                    <a:cubicBezTo>
                      <a:pt x="764" y="1408"/>
                      <a:pt x="764" y="1415"/>
                      <a:pt x="765" y="1422"/>
                    </a:cubicBezTo>
                    <a:cubicBezTo>
                      <a:pt x="765" y="1430"/>
                      <a:pt x="766" y="1437"/>
                      <a:pt x="766" y="1445"/>
                    </a:cubicBezTo>
                    <a:cubicBezTo>
                      <a:pt x="766" y="1451"/>
                      <a:pt x="766" y="1458"/>
                      <a:pt x="766" y="1464"/>
                    </a:cubicBezTo>
                    <a:cubicBezTo>
                      <a:pt x="765" y="1473"/>
                      <a:pt x="765" y="1483"/>
                      <a:pt x="765" y="1492"/>
                    </a:cubicBezTo>
                    <a:cubicBezTo>
                      <a:pt x="764" y="1500"/>
                      <a:pt x="765" y="1508"/>
                      <a:pt x="765" y="1516"/>
                    </a:cubicBezTo>
                    <a:cubicBezTo>
                      <a:pt x="765" y="1517"/>
                      <a:pt x="764" y="1519"/>
                      <a:pt x="764" y="1520"/>
                    </a:cubicBezTo>
                    <a:cubicBezTo>
                      <a:pt x="763" y="1525"/>
                      <a:pt x="762" y="1530"/>
                      <a:pt x="762" y="1535"/>
                    </a:cubicBezTo>
                    <a:cubicBezTo>
                      <a:pt x="762" y="1537"/>
                      <a:pt x="763" y="1538"/>
                      <a:pt x="764" y="1539"/>
                    </a:cubicBezTo>
                    <a:cubicBezTo>
                      <a:pt x="767" y="1544"/>
                      <a:pt x="770" y="1549"/>
                      <a:pt x="772" y="1554"/>
                    </a:cubicBezTo>
                    <a:cubicBezTo>
                      <a:pt x="773" y="1555"/>
                      <a:pt x="772" y="1557"/>
                      <a:pt x="772" y="1558"/>
                    </a:cubicBezTo>
                    <a:close/>
                    <a:moveTo>
                      <a:pt x="525" y="429"/>
                    </a:moveTo>
                    <a:cubicBezTo>
                      <a:pt x="522" y="430"/>
                      <a:pt x="519" y="429"/>
                      <a:pt x="517" y="431"/>
                    </a:cubicBezTo>
                    <a:cubicBezTo>
                      <a:pt x="512" y="435"/>
                      <a:pt x="507" y="439"/>
                      <a:pt x="502" y="444"/>
                    </a:cubicBezTo>
                    <a:cubicBezTo>
                      <a:pt x="495" y="452"/>
                      <a:pt x="488" y="460"/>
                      <a:pt x="480" y="468"/>
                    </a:cubicBezTo>
                    <a:cubicBezTo>
                      <a:pt x="471" y="478"/>
                      <a:pt x="461" y="487"/>
                      <a:pt x="453" y="496"/>
                    </a:cubicBezTo>
                    <a:cubicBezTo>
                      <a:pt x="447" y="503"/>
                      <a:pt x="441" y="510"/>
                      <a:pt x="435" y="517"/>
                    </a:cubicBezTo>
                    <a:cubicBezTo>
                      <a:pt x="432" y="521"/>
                      <a:pt x="428" y="526"/>
                      <a:pt x="424" y="531"/>
                    </a:cubicBezTo>
                    <a:cubicBezTo>
                      <a:pt x="414" y="545"/>
                      <a:pt x="404" y="560"/>
                      <a:pt x="395" y="575"/>
                    </a:cubicBezTo>
                    <a:cubicBezTo>
                      <a:pt x="390" y="583"/>
                      <a:pt x="385" y="591"/>
                      <a:pt x="381" y="600"/>
                    </a:cubicBezTo>
                    <a:cubicBezTo>
                      <a:pt x="378" y="607"/>
                      <a:pt x="375" y="614"/>
                      <a:pt x="371" y="620"/>
                    </a:cubicBezTo>
                    <a:cubicBezTo>
                      <a:pt x="365" y="631"/>
                      <a:pt x="361" y="643"/>
                      <a:pt x="358" y="655"/>
                    </a:cubicBezTo>
                    <a:cubicBezTo>
                      <a:pt x="356" y="665"/>
                      <a:pt x="355" y="676"/>
                      <a:pt x="352" y="686"/>
                    </a:cubicBezTo>
                    <a:cubicBezTo>
                      <a:pt x="351" y="693"/>
                      <a:pt x="351" y="701"/>
                      <a:pt x="351" y="708"/>
                    </a:cubicBezTo>
                    <a:cubicBezTo>
                      <a:pt x="350" y="719"/>
                      <a:pt x="349" y="730"/>
                      <a:pt x="349" y="741"/>
                    </a:cubicBezTo>
                    <a:cubicBezTo>
                      <a:pt x="349" y="747"/>
                      <a:pt x="349" y="753"/>
                      <a:pt x="349" y="758"/>
                    </a:cubicBezTo>
                    <a:cubicBezTo>
                      <a:pt x="350" y="764"/>
                      <a:pt x="349" y="770"/>
                      <a:pt x="351" y="775"/>
                    </a:cubicBezTo>
                    <a:cubicBezTo>
                      <a:pt x="354" y="781"/>
                      <a:pt x="351" y="786"/>
                      <a:pt x="352" y="792"/>
                    </a:cubicBezTo>
                    <a:cubicBezTo>
                      <a:pt x="354" y="803"/>
                      <a:pt x="355" y="815"/>
                      <a:pt x="359" y="825"/>
                    </a:cubicBezTo>
                    <a:cubicBezTo>
                      <a:pt x="364" y="840"/>
                      <a:pt x="370" y="855"/>
                      <a:pt x="376" y="869"/>
                    </a:cubicBezTo>
                    <a:cubicBezTo>
                      <a:pt x="381" y="882"/>
                      <a:pt x="387" y="893"/>
                      <a:pt x="393" y="905"/>
                    </a:cubicBezTo>
                    <a:cubicBezTo>
                      <a:pt x="397" y="913"/>
                      <a:pt x="401" y="920"/>
                      <a:pt x="406" y="927"/>
                    </a:cubicBezTo>
                    <a:cubicBezTo>
                      <a:pt x="409" y="933"/>
                      <a:pt x="413" y="937"/>
                      <a:pt x="417" y="942"/>
                    </a:cubicBezTo>
                    <a:cubicBezTo>
                      <a:pt x="419" y="944"/>
                      <a:pt x="421" y="945"/>
                      <a:pt x="422" y="946"/>
                    </a:cubicBezTo>
                    <a:cubicBezTo>
                      <a:pt x="425" y="944"/>
                      <a:pt x="428" y="942"/>
                      <a:pt x="431" y="941"/>
                    </a:cubicBezTo>
                    <a:cubicBezTo>
                      <a:pt x="442" y="935"/>
                      <a:pt x="453" y="929"/>
                      <a:pt x="464" y="923"/>
                    </a:cubicBezTo>
                    <a:cubicBezTo>
                      <a:pt x="467" y="922"/>
                      <a:pt x="470" y="921"/>
                      <a:pt x="474" y="920"/>
                    </a:cubicBezTo>
                    <a:cubicBezTo>
                      <a:pt x="477" y="919"/>
                      <a:pt x="480" y="918"/>
                      <a:pt x="483" y="917"/>
                    </a:cubicBezTo>
                    <a:cubicBezTo>
                      <a:pt x="488" y="916"/>
                      <a:pt x="493" y="914"/>
                      <a:pt x="498" y="913"/>
                    </a:cubicBezTo>
                    <a:cubicBezTo>
                      <a:pt x="500" y="912"/>
                      <a:pt x="503" y="912"/>
                      <a:pt x="505" y="911"/>
                    </a:cubicBezTo>
                    <a:cubicBezTo>
                      <a:pt x="515" y="908"/>
                      <a:pt x="526" y="907"/>
                      <a:pt x="537" y="910"/>
                    </a:cubicBezTo>
                    <a:cubicBezTo>
                      <a:pt x="536" y="904"/>
                      <a:pt x="535" y="898"/>
                      <a:pt x="534" y="892"/>
                    </a:cubicBezTo>
                    <a:cubicBezTo>
                      <a:pt x="531" y="881"/>
                      <a:pt x="525" y="870"/>
                      <a:pt x="525" y="858"/>
                    </a:cubicBezTo>
                    <a:cubicBezTo>
                      <a:pt x="525" y="858"/>
                      <a:pt x="525" y="858"/>
                      <a:pt x="525" y="857"/>
                    </a:cubicBezTo>
                    <a:cubicBezTo>
                      <a:pt x="523" y="852"/>
                      <a:pt x="522" y="847"/>
                      <a:pt x="520" y="842"/>
                    </a:cubicBezTo>
                    <a:cubicBezTo>
                      <a:pt x="518" y="832"/>
                      <a:pt x="516" y="821"/>
                      <a:pt x="513" y="811"/>
                    </a:cubicBezTo>
                    <a:cubicBezTo>
                      <a:pt x="511" y="802"/>
                      <a:pt x="508" y="794"/>
                      <a:pt x="507" y="784"/>
                    </a:cubicBezTo>
                    <a:cubicBezTo>
                      <a:pt x="507" y="777"/>
                      <a:pt x="505" y="771"/>
                      <a:pt x="504" y="764"/>
                    </a:cubicBezTo>
                    <a:cubicBezTo>
                      <a:pt x="503" y="759"/>
                      <a:pt x="503" y="754"/>
                      <a:pt x="503" y="749"/>
                    </a:cubicBezTo>
                    <a:cubicBezTo>
                      <a:pt x="504" y="739"/>
                      <a:pt x="503" y="728"/>
                      <a:pt x="505" y="717"/>
                    </a:cubicBezTo>
                    <a:cubicBezTo>
                      <a:pt x="506" y="710"/>
                      <a:pt x="507" y="702"/>
                      <a:pt x="508" y="695"/>
                    </a:cubicBezTo>
                    <a:cubicBezTo>
                      <a:pt x="510" y="689"/>
                      <a:pt x="511" y="684"/>
                      <a:pt x="511" y="678"/>
                    </a:cubicBezTo>
                    <a:cubicBezTo>
                      <a:pt x="512" y="668"/>
                      <a:pt x="512" y="658"/>
                      <a:pt x="513" y="648"/>
                    </a:cubicBezTo>
                    <a:cubicBezTo>
                      <a:pt x="513" y="640"/>
                      <a:pt x="513" y="631"/>
                      <a:pt x="514" y="623"/>
                    </a:cubicBezTo>
                    <a:cubicBezTo>
                      <a:pt x="515" y="612"/>
                      <a:pt x="515" y="602"/>
                      <a:pt x="515" y="591"/>
                    </a:cubicBezTo>
                    <a:cubicBezTo>
                      <a:pt x="515" y="587"/>
                      <a:pt x="515" y="583"/>
                      <a:pt x="514" y="578"/>
                    </a:cubicBezTo>
                    <a:cubicBezTo>
                      <a:pt x="518" y="580"/>
                      <a:pt x="523" y="579"/>
                      <a:pt x="524" y="584"/>
                    </a:cubicBezTo>
                    <a:cubicBezTo>
                      <a:pt x="525" y="589"/>
                      <a:pt x="526" y="595"/>
                      <a:pt x="526" y="601"/>
                    </a:cubicBezTo>
                    <a:cubicBezTo>
                      <a:pt x="525" y="613"/>
                      <a:pt x="525" y="624"/>
                      <a:pt x="525" y="636"/>
                    </a:cubicBezTo>
                    <a:cubicBezTo>
                      <a:pt x="524" y="649"/>
                      <a:pt x="524" y="661"/>
                      <a:pt x="522" y="674"/>
                    </a:cubicBezTo>
                    <a:cubicBezTo>
                      <a:pt x="521" y="689"/>
                      <a:pt x="518" y="705"/>
                      <a:pt x="516" y="721"/>
                    </a:cubicBezTo>
                    <a:cubicBezTo>
                      <a:pt x="515" y="727"/>
                      <a:pt x="515" y="734"/>
                      <a:pt x="514" y="741"/>
                    </a:cubicBezTo>
                    <a:cubicBezTo>
                      <a:pt x="514" y="750"/>
                      <a:pt x="515" y="759"/>
                      <a:pt x="516" y="769"/>
                    </a:cubicBezTo>
                    <a:cubicBezTo>
                      <a:pt x="517" y="782"/>
                      <a:pt x="520" y="795"/>
                      <a:pt x="523" y="809"/>
                    </a:cubicBezTo>
                    <a:cubicBezTo>
                      <a:pt x="526" y="821"/>
                      <a:pt x="529" y="834"/>
                      <a:pt x="533" y="847"/>
                    </a:cubicBezTo>
                    <a:cubicBezTo>
                      <a:pt x="535" y="857"/>
                      <a:pt x="538" y="867"/>
                      <a:pt x="541" y="877"/>
                    </a:cubicBezTo>
                    <a:cubicBezTo>
                      <a:pt x="544" y="888"/>
                      <a:pt x="548" y="900"/>
                      <a:pt x="547" y="912"/>
                    </a:cubicBezTo>
                    <a:cubicBezTo>
                      <a:pt x="547" y="917"/>
                      <a:pt x="549" y="921"/>
                      <a:pt x="547" y="925"/>
                    </a:cubicBezTo>
                    <a:cubicBezTo>
                      <a:pt x="546" y="926"/>
                      <a:pt x="547" y="927"/>
                      <a:pt x="547" y="928"/>
                    </a:cubicBezTo>
                    <a:cubicBezTo>
                      <a:pt x="549" y="933"/>
                      <a:pt x="550" y="938"/>
                      <a:pt x="552" y="943"/>
                    </a:cubicBezTo>
                    <a:cubicBezTo>
                      <a:pt x="553" y="946"/>
                      <a:pt x="556" y="948"/>
                      <a:pt x="559" y="949"/>
                    </a:cubicBezTo>
                    <a:cubicBezTo>
                      <a:pt x="561" y="950"/>
                      <a:pt x="563" y="950"/>
                      <a:pt x="565" y="951"/>
                    </a:cubicBezTo>
                    <a:cubicBezTo>
                      <a:pt x="569" y="953"/>
                      <a:pt x="573" y="955"/>
                      <a:pt x="577" y="956"/>
                    </a:cubicBezTo>
                    <a:cubicBezTo>
                      <a:pt x="587" y="957"/>
                      <a:pt x="598" y="958"/>
                      <a:pt x="608" y="959"/>
                    </a:cubicBezTo>
                    <a:cubicBezTo>
                      <a:pt x="611" y="959"/>
                      <a:pt x="615" y="958"/>
                      <a:pt x="618" y="958"/>
                    </a:cubicBezTo>
                    <a:cubicBezTo>
                      <a:pt x="626" y="957"/>
                      <a:pt x="634" y="956"/>
                      <a:pt x="642" y="955"/>
                    </a:cubicBezTo>
                    <a:cubicBezTo>
                      <a:pt x="644" y="955"/>
                      <a:pt x="647" y="953"/>
                      <a:pt x="648" y="952"/>
                    </a:cubicBezTo>
                    <a:cubicBezTo>
                      <a:pt x="653" y="947"/>
                      <a:pt x="657" y="942"/>
                      <a:pt x="661" y="937"/>
                    </a:cubicBezTo>
                    <a:cubicBezTo>
                      <a:pt x="668" y="929"/>
                      <a:pt x="672" y="920"/>
                      <a:pt x="674" y="910"/>
                    </a:cubicBezTo>
                    <a:cubicBezTo>
                      <a:pt x="677" y="899"/>
                      <a:pt x="680" y="889"/>
                      <a:pt x="681" y="878"/>
                    </a:cubicBezTo>
                    <a:cubicBezTo>
                      <a:pt x="682" y="866"/>
                      <a:pt x="685" y="854"/>
                      <a:pt x="687" y="842"/>
                    </a:cubicBezTo>
                    <a:cubicBezTo>
                      <a:pt x="688" y="832"/>
                      <a:pt x="688" y="822"/>
                      <a:pt x="690" y="812"/>
                    </a:cubicBezTo>
                    <a:cubicBezTo>
                      <a:pt x="692" y="798"/>
                      <a:pt x="696" y="785"/>
                      <a:pt x="696" y="771"/>
                    </a:cubicBezTo>
                    <a:cubicBezTo>
                      <a:pt x="697" y="765"/>
                      <a:pt x="698" y="760"/>
                      <a:pt x="698" y="754"/>
                    </a:cubicBezTo>
                    <a:cubicBezTo>
                      <a:pt x="699" y="747"/>
                      <a:pt x="700" y="739"/>
                      <a:pt x="700" y="731"/>
                    </a:cubicBezTo>
                    <a:cubicBezTo>
                      <a:pt x="700" y="724"/>
                      <a:pt x="702" y="717"/>
                      <a:pt x="702" y="710"/>
                    </a:cubicBezTo>
                    <a:cubicBezTo>
                      <a:pt x="701" y="701"/>
                      <a:pt x="702" y="691"/>
                      <a:pt x="702" y="682"/>
                    </a:cubicBezTo>
                    <a:cubicBezTo>
                      <a:pt x="702" y="678"/>
                      <a:pt x="702" y="674"/>
                      <a:pt x="702" y="670"/>
                    </a:cubicBezTo>
                    <a:cubicBezTo>
                      <a:pt x="700" y="659"/>
                      <a:pt x="697" y="648"/>
                      <a:pt x="696" y="637"/>
                    </a:cubicBezTo>
                    <a:cubicBezTo>
                      <a:pt x="695" y="626"/>
                      <a:pt x="693" y="615"/>
                      <a:pt x="691" y="603"/>
                    </a:cubicBezTo>
                    <a:cubicBezTo>
                      <a:pt x="690" y="599"/>
                      <a:pt x="689" y="595"/>
                      <a:pt x="689" y="590"/>
                    </a:cubicBezTo>
                    <a:cubicBezTo>
                      <a:pt x="689" y="582"/>
                      <a:pt x="687" y="574"/>
                      <a:pt x="686" y="566"/>
                    </a:cubicBezTo>
                    <a:cubicBezTo>
                      <a:pt x="685" y="559"/>
                      <a:pt x="683" y="553"/>
                      <a:pt x="682" y="546"/>
                    </a:cubicBezTo>
                    <a:cubicBezTo>
                      <a:pt x="681" y="540"/>
                      <a:pt x="680" y="534"/>
                      <a:pt x="677" y="529"/>
                    </a:cubicBezTo>
                    <a:cubicBezTo>
                      <a:pt x="670" y="517"/>
                      <a:pt x="667" y="505"/>
                      <a:pt x="663" y="492"/>
                    </a:cubicBezTo>
                    <a:cubicBezTo>
                      <a:pt x="660" y="479"/>
                      <a:pt x="655" y="466"/>
                      <a:pt x="650" y="453"/>
                    </a:cubicBezTo>
                    <a:cubicBezTo>
                      <a:pt x="649" y="448"/>
                      <a:pt x="647" y="443"/>
                      <a:pt x="644" y="437"/>
                    </a:cubicBezTo>
                    <a:cubicBezTo>
                      <a:pt x="645" y="437"/>
                      <a:pt x="644" y="437"/>
                      <a:pt x="643" y="437"/>
                    </a:cubicBezTo>
                    <a:cubicBezTo>
                      <a:pt x="634" y="435"/>
                      <a:pt x="625" y="433"/>
                      <a:pt x="616" y="433"/>
                    </a:cubicBezTo>
                    <a:cubicBezTo>
                      <a:pt x="605" y="432"/>
                      <a:pt x="595" y="433"/>
                      <a:pt x="584" y="432"/>
                    </a:cubicBezTo>
                    <a:cubicBezTo>
                      <a:pt x="574" y="432"/>
                      <a:pt x="563" y="432"/>
                      <a:pt x="553" y="429"/>
                    </a:cubicBezTo>
                    <a:cubicBezTo>
                      <a:pt x="546" y="427"/>
                      <a:pt x="540" y="427"/>
                      <a:pt x="533" y="425"/>
                    </a:cubicBezTo>
                    <a:cubicBezTo>
                      <a:pt x="529" y="424"/>
                      <a:pt x="526" y="425"/>
                      <a:pt x="525" y="429"/>
                    </a:cubicBezTo>
                    <a:close/>
                    <a:moveTo>
                      <a:pt x="1025" y="861"/>
                    </a:moveTo>
                    <a:cubicBezTo>
                      <a:pt x="1028" y="858"/>
                      <a:pt x="1031" y="859"/>
                      <a:pt x="1035" y="862"/>
                    </a:cubicBezTo>
                    <a:cubicBezTo>
                      <a:pt x="1036" y="863"/>
                      <a:pt x="1037" y="863"/>
                      <a:pt x="1039" y="863"/>
                    </a:cubicBezTo>
                    <a:cubicBezTo>
                      <a:pt x="1043" y="864"/>
                      <a:pt x="1048" y="862"/>
                      <a:pt x="1052" y="860"/>
                    </a:cubicBezTo>
                    <a:cubicBezTo>
                      <a:pt x="1060" y="856"/>
                      <a:pt x="1069" y="855"/>
                      <a:pt x="1076" y="849"/>
                    </a:cubicBezTo>
                    <a:cubicBezTo>
                      <a:pt x="1079" y="846"/>
                      <a:pt x="1083" y="843"/>
                      <a:pt x="1087" y="841"/>
                    </a:cubicBezTo>
                    <a:cubicBezTo>
                      <a:pt x="1097" y="835"/>
                      <a:pt x="1108" y="829"/>
                      <a:pt x="1118" y="822"/>
                    </a:cubicBezTo>
                    <a:cubicBezTo>
                      <a:pt x="1131" y="814"/>
                      <a:pt x="1143" y="805"/>
                      <a:pt x="1157" y="798"/>
                    </a:cubicBezTo>
                    <a:cubicBezTo>
                      <a:pt x="1165" y="794"/>
                      <a:pt x="1173" y="790"/>
                      <a:pt x="1181" y="786"/>
                    </a:cubicBezTo>
                    <a:cubicBezTo>
                      <a:pt x="1189" y="781"/>
                      <a:pt x="1197" y="777"/>
                      <a:pt x="1205" y="773"/>
                    </a:cubicBezTo>
                    <a:cubicBezTo>
                      <a:pt x="1213" y="769"/>
                      <a:pt x="1222" y="764"/>
                      <a:pt x="1230" y="759"/>
                    </a:cubicBezTo>
                    <a:cubicBezTo>
                      <a:pt x="1238" y="755"/>
                      <a:pt x="1246" y="751"/>
                      <a:pt x="1254" y="748"/>
                    </a:cubicBezTo>
                    <a:cubicBezTo>
                      <a:pt x="1266" y="741"/>
                      <a:pt x="1279" y="735"/>
                      <a:pt x="1293" y="732"/>
                    </a:cubicBezTo>
                    <a:cubicBezTo>
                      <a:pt x="1296" y="732"/>
                      <a:pt x="1298" y="732"/>
                      <a:pt x="1300" y="732"/>
                    </a:cubicBezTo>
                    <a:cubicBezTo>
                      <a:pt x="1303" y="732"/>
                      <a:pt x="1304" y="734"/>
                      <a:pt x="1304" y="737"/>
                    </a:cubicBezTo>
                    <a:cubicBezTo>
                      <a:pt x="1305" y="739"/>
                      <a:pt x="1305" y="741"/>
                      <a:pt x="1302" y="742"/>
                    </a:cubicBezTo>
                    <a:cubicBezTo>
                      <a:pt x="1297" y="744"/>
                      <a:pt x="1292" y="746"/>
                      <a:pt x="1287" y="747"/>
                    </a:cubicBezTo>
                    <a:cubicBezTo>
                      <a:pt x="1281" y="748"/>
                      <a:pt x="1276" y="749"/>
                      <a:pt x="1271" y="752"/>
                    </a:cubicBezTo>
                    <a:cubicBezTo>
                      <a:pt x="1259" y="759"/>
                      <a:pt x="1247" y="764"/>
                      <a:pt x="1235" y="770"/>
                    </a:cubicBezTo>
                    <a:cubicBezTo>
                      <a:pt x="1231" y="772"/>
                      <a:pt x="1227" y="774"/>
                      <a:pt x="1223" y="777"/>
                    </a:cubicBezTo>
                    <a:cubicBezTo>
                      <a:pt x="1216" y="782"/>
                      <a:pt x="1209" y="786"/>
                      <a:pt x="1201" y="789"/>
                    </a:cubicBezTo>
                    <a:cubicBezTo>
                      <a:pt x="1199" y="789"/>
                      <a:pt x="1198" y="790"/>
                      <a:pt x="1197" y="791"/>
                    </a:cubicBezTo>
                    <a:cubicBezTo>
                      <a:pt x="1190" y="795"/>
                      <a:pt x="1184" y="798"/>
                      <a:pt x="1177" y="801"/>
                    </a:cubicBezTo>
                    <a:cubicBezTo>
                      <a:pt x="1174" y="802"/>
                      <a:pt x="1171" y="803"/>
                      <a:pt x="1170" y="806"/>
                    </a:cubicBezTo>
                    <a:cubicBezTo>
                      <a:pt x="1166" y="814"/>
                      <a:pt x="1164" y="823"/>
                      <a:pt x="1158" y="830"/>
                    </a:cubicBezTo>
                    <a:cubicBezTo>
                      <a:pt x="1152" y="836"/>
                      <a:pt x="1148" y="844"/>
                      <a:pt x="1143" y="851"/>
                    </a:cubicBezTo>
                    <a:cubicBezTo>
                      <a:pt x="1138" y="859"/>
                      <a:pt x="1132" y="866"/>
                      <a:pt x="1127" y="873"/>
                    </a:cubicBezTo>
                    <a:cubicBezTo>
                      <a:pt x="1122" y="881"/>
                      <a:pt x="1120" y="890"/>
                      <a:pt x="1125" y="899"/>
                    </a:cubicBezTo>
                    <a:cubicBezTo>
                      <a:pt x="1127" y="903"/>
                      <a:pt x="1129" y="907"/>
                      <a:pt x="1134" y="907"/>
                    </a:cubicBezTo>
                    <a:cubicBezTo>
                      <a:pt x="1135" y="907"/>
                      <a:pt x="1136" y="908"/>
                      <a:pt x="1137" y="908"/>
                    </a:cubicBezTo>
                    <a:cubicBezTo>
                      <a:pt x="1139" y="912"/>
                      <a:pt x="1143" y="913"/>
                      <a:pt x="1147" y="914"/>
                    </a:cubicBezTo>
                    <a:cubicBezTo>
                      <a:pt x="1160" y="916"/>
                      <a:pt x="1172" y="917"/>
                      <a:pt x="1185" y="919"/>
                    </a:cubicBezTo>
                    <a:cubicBezTo>
                      <a:pt x="1195" y="920"/>
                      <a:pt x="1204" y="921"/>
                      <a:pt x="1214" y="921"/>
                    </a:cubicBezTo>
                    <a:cubicBezTo>
                      <a:pt x="1222" y="922"/>
                      <a:pt x="1230" y="922"/>
                      <a:pt x="1237" y="921"/>
                    </a:cubicBezTo>
                    <a:cubicBezTo>
                      <a:pt x="1243" y="921"/>
                      <a:pt x="1249" y="920"/>
                      <a:pt x="1255" y="920"/>
                    </a:cubicBezTo>
                    <a:cubicBezTo>
                      <a:pt x="1263" y="921"/>
                      <a:pt x="1272" y="922"/>
                      <a:pt x="1281" y="923"/>
                    </a:cubicBezTo>
                    <a:cubicBezTo>
                      <a:pt x="1289" y="923"/>
                      <a:pt x="1298" y="924"/>
                      <a:pt x="1306" y="925"/>
                    </a:cubicBezTo>
                    <a:cubicBezTo>
                      <a:pt x="1314" y="926"/>
                      <a:pt x="1321" y="928"/>
                      <a:pt x="1328" y="930"/>
                    </a:cubicBezTo>
                    <a:cubicBezTo>
                      <a:pt x="1341" y="934"/>
                      <a:pt x="1353" y="940"/>
                      <a:pt x="1365" y="945"/>
                    </a:cubicBezTo>
                    <a:cubicBezTo>
                      <a:pt x="1368" y="946"/>
                      <a:pt x="1372" y="947"/>
                      <a:pt x="1375" y="948"/>
                    </a:cubicBezTo>
                    <a:cubicBezTo>
                      <a:pt x="1386" y="951"/>
                      <a:pt x="1387" y="951"/>
                      <a:pt x="1391" y="941"/>
                    </a:cubicBezTo>
                    <a:cubicBezTo>
                      <a:pt x="1402" y="918"/>
                      <a:pt x="1413" y="896"/>
                      <a:pt x="1421" y="872"/>
                    </a:cubicBezTo>
                    <a:cubicBezTo>
                      <a:pt x="1423" y="868"/>
                      <a:pt x="1424" y="863"/>
                      <a:pt x="1426" y="859"/>
                    </a:cubicBezTo>
                    <a:cubicBezTo>
                      <a:pt x="1430" y="847"/>
                      <a:pt x="1434" y="836"/>
                      <a:pt x="1438" y="825"/>
                    </a:cubicBezTo>
                    <a:cubicBezTo>
                      <a:pt x="1442" y="809"/>
                      <a:pt x="1446" y="793"/>
                      <a:pt x="1449" y="776"/>
                    </a:cubicBezTo>
                    <a:cubicBezTo>
                      <a:pt x="1452" y="765"/>
                      <a:pt x="1454" y="753"/>
                      <a:pt x="1456" y="741"/>
                    </a:cubicBezTo>
                    <a:cubicBezTo>
                      <a:pt x="1456" y="737"/>
                      <a:pt x="1456" y="733"/>
                      <a:pt x="1457" y="729"/>
                    </a:cubicBezTo>
                    <a:cubicBezTo>
                      <a:pt x="1460" y="719"/>
                      <a:pt x="1459" y="709"/>
                      <a:pt x="1461" y="699"/>
                    </a:cubicBezTo>
                    <a:cubicBezTo>
                      <a:pt x="1462" y="690"/>
                      <a:pt x="1462" y="681"/>
                      <a:pt x="1462" y="672"/>
                    </a:cubicBezTo>
                    <a:cubicBezTo>
                      <a:pt x="1462" y="662"/>
                      <a:pt x="1462" y="651"/>
                      <a:pt x="1462" y="640"/>
                    </a:cubicBezTo>
                    <a:cubicBezTo>
                      <a:pt x="1462" y="636"/>
                      <a:pt x="1462" y="632"/>
                      <a:pt x="1462" y="628"/>
                    </a:cubicBezTo>
                    <a:cubicBezTo>
                      <a:pt x="1462" y="621"/>
                      <a:pt x="1463" y="613"/>
                      <a:pt x="1463" y="606"/>
                    </a:cubicBezTo>
                    <a:cubicBezTo>
                      <a:pt x="1462" y="597"/>
                      <a:pt x="1461" y="589"/>
                      <a:pt x="1460" y="581"/>
                    </a:cubicBezTo>
                    <a:cubicBezTo>
                      <a:pt x="1460" y="579"/>
                      <a:pt x="1460" y="578"/>
                      <a:pt x="1459" y="576"/>
                    </a:cubicBezTo>
                    <a:cubicBezTo>
                      <a:pt x="1446" y="575"/>
                      <a:pt x="1434" y="571"/>
                      <a:pt x="1423" y="564"/>
                    </a:cubicBezTo>
                    <a:cubicBezTo>
                      <a:pt x="1409" y="555"/>
                      <a:pt x="1395" y="546"/>
                      <a:pt x="1383" y="535"/>
                    </a:cubicBezTo>
                    <a:cubicBezTo>
                      <a:pt x="1376" y="529"/>
                      <a:pt x="1368" y="524"/>
                      <a:pt x="1360" y="519"/>
                    </a:cubicBezTo>
                    <a:cubicBezTo>
                      <a:pt x="1359" y="518"/>
                      <a:pt x="1358" y="517"/>
                      <a:pt x="1357" y="517"/>
                    </a:cubicBezTo>
                    <a:cubicBezTo>
                      <a:pt x="1352" y="517"/>
                      <a:pt x="1346" y="518"/>
                      <a:pt x="1342" y="518"/>
                    </a:cubicBezTo>
                    <a:cubicBezTo>
                      <a:pt x="1335" y="516"/>
                      <a:pt x="1330" y="518"/>
                      <a:pt x="1325" y="521"/>
                    </a:cubicBezTo>
                    <a:cubicBezTo>
                      <a:pt x="1319" y="524"/>
                      <a:pt x="1314" y="527"/>
                      <a:pt x="1308" y="531"/>
                    </a:cubicBezTo>
                    <a:cubicBezTo>
                      <a:pt x="1303" y="535"/>
                      <a:pt x="1296" y="538"/>
                      <a:pt x="1290" y="543"/>
                    </a:cubicBezTo>
                    <a:cubicBezTo>
                      <a:pt x="1288" y="545"/>
                      <a:pt x="1287" y="547"/>
                      <a:pt x="1283" y="548"/>
                    </a:cubicBezTo>
                    <a:cubicBezTo>
                      <a:pt x="1280" y="548"/>
                      <a:pt x="1277" y="550"/>
                      <a:pt x="1274" y="550"/>
                    </a:cubicBezTo>
                    <a:cubicBezTo>
                      <a:pt x="1269" y="552"/>
                      <a:pt x="1265" y="555"/>
                      <a:pt x="1260" y="557"/>
                    </a:cubicBezTo>
                    <a:cubicBezTo>
                      <a:pt x="1251" y="560"/>
                      <a:pt x="1243" y="564"/>
                      <a:pt x="1234" y="567"/>
                    </a:cubicBezTo>
                    <a:cubicBezTo>
                      <a:pt x="1232" y="568"/>
                      <a:pt x="1230" y="571"/>
                      <a:pt x="1228" y="572"/>
                    </a:cubicBezTo>
                    <a:cubicBezTo>
                      <a:pt x="1223" y="575"/>
                      <a:pt x="1217" y="576"/>
                      <a:pt x="1211" y="579"/>
                    </a:cubicBezTo>
                    <a:cubicBezTo>
                      <a:pt x="1206" y="581"/>
                      <a:pt x="1201" y="584"/>
                      <a:pt x="1196" y="586"/>
                    </a:cubicBezTo>
                    <a:cubicBezTo>
                      <a:pt x="1194" y="587"/>
                      <a:pt x="1191" y="589"/>
                      <a:pt x="1189" y="591"/>
                    </a:cubicBezTo>
                    <a:cubicBezTo>
                      <a:pt x="1187" y="592"/>
                      <a:pt x="1184" y="593"/>
                      <a:pt x="1182" y="594"/>
                    </a:cubicBezTo>
                    <a:cubicBezTo>
                      <a:pt x="1179" y="596"/>
                      <a:pt x="1176" y="599"/>
                      <a:pt x="1173" y="600"/>
                    </a:cubicBezTo>
                    <a:cubicBezTo>
                      <a:pt x="1170" y="600"/>
                      <a:pt x="1168" y="602"/>
                      <a:pt x="1165" y="603"/>
                    </a:cubicBezTo>
                    <a:cubicBezTo>
                      <a:pt x="1159" y="607"/>
                      <a:pt x="1153" y="611"/>
                      <a:pt x="1147" y="614"/>
                    </a:cubicBezTo>
                    <a:cubicBezTo>
                      <a:pt x="1142" y="617"/>
                      <a:pt x="1137" y="621"/>
                      <a:pt x="1132" y="624"/>
                    </a:cubicBezTo>
                    <a:cubicBezTo>
                      <a:pt x="1128" y="627"/>
                      <a:pt x="1124" y="630"/>
                      <a:pt x="1120" y="633"/>
                    </a:cubicBezTo>
                    <a:cubicBezTo>
                      <a:pt x="1116" y="635"/>
                      <a:pt x="1111" y="637"/>
                      <a:pt x="1108" y="640"/>
                    </a:cubicBezTo>
                    <a:cubicBezTo>
                      <a:pt x="1102" y="646"/>
                      <a:pt x="1096" y="650"/>
                      <a:pt x="1090" y="654"/>
                    </a:cubicBezTo>
                    <a:cubicBezTo>
                      <a:pt x="1084" y="658"/>
                      <a:pt x="1077" y="661"/>
                      <a:pt x="1073" y="666"/>
                    </a:cubicBezTo>
                    <a:cubicBezTo>
                      <a:pt x="1068" y="672"/>
                      <a:pt x="1062" y="675"/>
                      <a:pt x="1056" y="680"/>
                    </a:cubicBezTo>
                    <a:cubicBezTo>
                      <a:pt x="1051" y="685"/>
                      <a:pt x="1046" y="692"/>
                      <a:pt x="1038" y="695"/>
                    </a:cubicBezTo>
                    <a:cubicBezTo>
                      <a:pt x="1037" y="695"/>
                      <a:pt x="1037" y="695"/>
                      <a:pt x="1037" y="695"/>
                    </a:cubicBezTo>
                    <a:cubicBezTo>
                      <a:pt x="1032" y="700"/>
                      <a:pt x="1026" y="705"/>
                      <a:pt x="1021" y="710"/>
                    </a:cubicBezTo>
                    <a:cubicBezTo>
                      <a:pt x="1015" y="715"/>
                      <a:pt x="1008" y="720"/>
                      <a:pt x="1003" y="726"/>
                    </a:cubicBezTo>
                    <a:cubicBezTo>
                      <a:pt x="997" y="733"/>
                      <a:pt x="990" y="739"/>
                      <a:pt x="983" y="745"/>
                    </a:cubicBezTo>
                    <a:cubicBezTo>
                      <a:pt x="975" y="751"/>
                      <a:pt x="968" y="758"/>
                      <a:pt x="961" y="765"/>
                    </a:cubicBezTo>
                    <a:cubicBezTo>
                      <a:pt x="959" y="766"/>
                      <a:pt x="959" y="769"/>
                      <a:pt x="960" y="772"/>
                    </a:cubicBezTo>
                    <a:cubicBezTo>
                      <a:pt x="961" y="776"/>
                      <a:pt x="964" y="781"/>
                      <a:pt x="966" y="785"/>
                    </a:cubicBezTo>
                    <a:cubicBezTo>
                      <a:pt x="969" y="794"/>
                      <a:pt x="975" y="801"/>
                      <a:pt x="980" y="808"/>
                    </a:cubicBezTo>
                    <a:cubicBezTo>
                      <a:pt x="984" y="815"/>
                      <a:pt x="989" y="822"/>
                      <a:pt x="994" y="828"/>
                    </a:cubicBezTo>
                    <a:cubicBezTo>
                      <a:pt x="1000" y="836"/>
                      <a:pt x="1005" y="846"/>
                      <a:pt x="1013" y="852"/>
                    </a:cubicBezTo>
                    <a:cubicBezTo>
                      <a:pt x="1017" y="855"/>
                      <a:pt x="1021" y="858"/>
                      <a:pt x="1025" y="861"/>
                    </a:cubicBezTo>
                    <a:close/>
                    <a:moveTo>
                      <a:pt x="1132" y="916"/>
                    </a:moveTo>
                    <a:cubicBezTo>
                      <a:pt x="1129" y="924"/>
                      <a:pt x="1126" y="930"/>
                      <a:pt x="1124" y="937"/>
                    </a:cubicBezTo>
                    <a:cubicBezTo>
                      <a:pt x="1122" y="942"/>
                      <a:pt x="1121" y="947"/>
                      <a:pt x="1120" y="951"/>
                    </a:cubicBezTo>
                    <a:cubicBezTo>
                      <a:pt x="1119" y="956"/>
                      <a:pt x="1119" y="962"/>
                      <a:pt x="1118" y="967"/>
                    </a:cubicBezTo>
                    <a:cubicBezTo>
                      <a:pt x="1117" y="974"/>
                      <a:pt x="1116" y="981"/>
                      <a:pt x="1115" y="988"/>
                    </a:cubicBezTo>
                    <a:cubicBezTo>
                      <a:pt x="1115" y="992"/>
                      <a:pt x="1115" y="997"/>
                      <a:pt x="1115" y="1001"/>
                    </a:cubicBezTo>
                    <a:cubicBezTo>
                      <a:pt x="1116" y="1011"/>
                      <a:pt x="1118" y="1020"/>
                      <a:pt x="1124" y="1029"/>
                    </a:cubicBezTo>
                    <a:cubicBezTo>
                      <a:pt x="1126" y="1033"/>
                      <a:pt x="1129" y="1037"/>
                      <a:pt x="1132" y="1041"/>
                    </a:cubicBezTo>
                    <a:cubicBezTo>
                      <a:pt x="1136" y="1047"/>
                      <a:pt x="1140" y="1054"/>
                      <a:pt x="1145" y="1060"/>
                    </a:cubicBezTo>
                    <a:cubicBezTo>
                      <a:pt x="1151" y="1068"/>
                      <a:pt x="1158" y="1075"/>
                      <a:pt x="1166" y="1082"/>
                    </a:cubicBezTo>
                    <a:cubicBezTo>
                      <a:pt x="1176" y="1089"/>
                      <a:pt x="1185" y="1098"/>
                      <a:pt x="1197" y="1102"/>
                    </a:cubicBezTo>
                    <a:cubicBezTo>
                      <a:pt x="1206" y="1105"/>
                      <a:pt x="1214" y="1111"/>
                      <a:pt x="1223" y="1113"/>
                    </a:cubicBezTo>
                    <a:cubicBezTo>
                      <a:pt x="1232" y="1115"/>
                      <a:pt x="1241" y="1119"/>
                      <a:pt x="1250" y="1122"/>
                    </a:cubicBezTo>
                    <a:cubicBezTo>
                      <a:pt x="1265" y="1126"/>
                      <a:pt x="1281" y="1131"/>
                      <a:pt x="1296" y="1135"/>
                    </a:cubicBezTo>
                    <a:cubicBezTo>
                      <a:pt x="1306" y="1138"/>
                      <a:pt x="1314" y="1143"/>
                      <a:pt x="1322" y="1149"/>
                    </a:cubicBezTo>
                    <a:cubicBezTo>
                      <a:pt x="1323" y="1149"/>
                      <a:pt x="1323" y="1150"/>
                      <a:pt x="1324" y="1151"/>
                    </a:cubicBezTo>
                    <a:cubicBezTo>
                      <a:pt x="1326" y="1153"/>
                      <a:pt x="1327" y="1155"/>
                      <a:pt x="1328" y="1157"/>
                    </a:cubicBezTo>
                    <a:cubicBezTo>
                      <a:pt x="1337" y="1163"/>
                      <a:pt x="1339" y="1173"/>
                      <a:pt x="1341" y="1182"/>
                    </a:cubicBezTo>
                    <a:cubicBezTo>
                      <a:pt x="1344" y="1193"/>
                      <a:pt x="1343" y="1204"/>
                      <a:pt x="1342" y="1214"/>
                    </a:cubicBezTo>
                    <a:cubicBezTo>
                      <a:pt x="1342" y="1221"/>
                      <a:pt x="1341" y="1228"/>
                      <a:pt x="1341" y="1234"/>
                    </a:cubicBezTo>
                    <a:cubicBezTo>
                      <a:pt x="1340" y="1245"/>
                      <a:pt x="1339" y="1256"/>
                      <a:pt x="1338" y="1267"/>
                    </a:cubicBezTo>
                    <a:cubicBezTo>
                      <a:pt x="1337" y="1271"/>
                      <a:pt x="1336" y="1276"/>
                      <a:pt x="1337" y="1280"/>
                    </a:cubicBezTo>
                    <a:cubicBezTo>
                      <a:pt x="1337" y="1282"/>
                      <a:pt x="1337" y="1283"/>
                      <a:pt x="1337" y="1285"/>
                    </a:cubicBezTo>
                    <a:cubicBezTo>
                      <a:pt x="1336" y="1291"/>
                      <a:pt x="1335" y="1297"/>
                      <a:pt x="1335" y="1303"/>
                    </a:cubicBezTo>
                    <a:cubicBezTo>
                      <a:pt x="1335" y="1311"/>
                      <a:pt x="1334" y="1320"/>
                      <a:pt x="1333" y="1328"/>
                    </a:cubicBezTo>
                    <a:cubicBezTo>
                      <a:pt x="1332" y="1330"/>
                      <a:pt x="1332" y="1332"/>
                      <a:pt x="1332" y="1334"/>
                    </a:cubicBezTo>
                    <a:cubicBezTo>
                      <a:pt x="1331" y="1339"/>
                      <a:pt x="1329" y="1345"/>
                      <a:pt x="1328" y="1350"/>
                    </a:cubicBezTo>
                    <a:cubicBezTo>
                      <a:pt x="1328" y="1356"/>
                      <a:pt x="1327" y="1363"/>
                      <a:pt x="1327" y="1370"/>
                    </a:cubicBezTo>
                    <a:cubicBezTo>
                      <a:pt x="1326" y="1378"/>
                      <a:pt x="1326" y="1386"/>
                      <a:pt x="1325" y="1394"/>
                    </a:cubicBezTo>
                    <a:cubicBezTo>
                      <a:pt x="1325" y="1402"/>
                      <a:pt x="1324" y="1409"/>
                      <a:pt x="1324" y="1417"/>
                    </a:cubicBezTo>
                    <a:cubicBezTo>
                      <a:pt x="1324" y="1424"/>
                      <a:pt x="1325" y="1431"/>
                      <a:pt x="1325" y="1438"/>
                    </a:cubicBezTo>
                    <a:cubicBezTo>
                      <a:pt x="1325" y="1447"/>
                      <a:pt x="1326" y="1455"/>
                      <a:pt x="1331" y="1463"/>
                    </a:cubicBezTo>
                    <a:cubicBezTo>
                      <a:pt x="1331" y="1464"/>
                      <a:pt x="1331" y="1465"/>
                      <a:pt x="1332" y="1465"/>
                    </a:cubicBezTo>
                    <a:cubicBezTo>
                      <a:pt x="1333" y="1471"/>
                      <a:pt x="1336" y="1473"/>
                      <a:pt x="1342" y="1473"/>
                    </a:cubicBezTo>
                    <a:cubicBezTo>
                      <a:pt x="1345" y="1473"/>
                      <a:pt x="1349" y="1474"/>
                      <a:pt x="1352" y="1474"/>
                    </a:cubicBezTo>
                    <a:cubicBezTo>
                      <a:pt x="1358" y="1475"/>
                      <a:pt x="1363" y="1476"/>
                      <a:pt x="1368" y="1476"/>
                    </a:cubicBezTo>
                    <a:cubicBezTo>
                      <a:pt x="1374" y="1477"/>
                      <a:pt x="1379" y="1476"/>
                      <a:pt x="1384" y="1476"/>
                    </a:cubicBezTo>
                    <a:cubicBezTo>
                      <a:pt x="1387" y="1476"/>
                      <a:pt x="1390" y="1476"/>
                      <a:pt x="1393" y="1476"/>
                    </a:cubicBezTo>
                    <a:cubicBezTo>
                      <a:pt x="1400" y="1475"/>
                      <a:pt x="1406" y="1474"/>
                      <a:pt x="1412" y="1472"/>
                    </a:cubicBezTo>
                    <a:cubicBezTo>
                      <a:pt x="1419" y="1471"/>
                      <a:pt x="1425" y="1469"/>
                      <a:pt x="1432" y="1468"/>
                    </a:cubicBezTo>
                    <a:cubicBezTo>
                      <a:pt x="1439" y="1467"/>
                      <a:pt x="1445" y="1465"/>
                      <a:pt x="1451" y="1461"/>
                    </a:cubicBezTo>
                    <a:cubicBezTo>
                      <a:pt x="1454" y="1459"/>
                      <a:pt x="1458" y="1457"/>
                      <a:pt x="1461" y="1455"/>
                    </a:cubicBezTo>
                    <a:cubicBezTo>
                      <a:pt x="1463" y="1454"/>
                      <a:pt x="1465" y="1453"/>
                      <a:pt x="1467" y="1451"/>
                    </a:cubicBezTo>
                    <a:cubicBezTo>
                      <a:pt x="1473" y="1445"/>
                      <a:pt x="1478" y="1439"/>
                      <a:pt x="1484" y="1433"/>
                    </a:cubicBezTo>
                    <a:cubicBezTo>
                      <a:pt x="1487" y="1430"/>
                      <a:pt x="1490" y="1427"/>
                      <a:pt x="1494" y="1425"/>
                    </a:cubicBezTo>
                    <a:cubicBezTo>
                      <a:pt x="1504" y="1420"/>
                      <a:pt x="1509" y="1412"/>
                      <a:pt x="1512" y="1401"/>
                    </a:cubicBezTo>
                    <a:cubicBezTo>
                      <a:pt x="1515" y="1389"/>
                      <a:pt x="1516" y="1377"/>
                      <a:pt x="1513" y="1365"/>
                    </a:cubicBezTo>
                    <a:cubicBezTo>
                      <a:pt x="1512" y="1364"/>
                      <a:pt x="1512" y="1363"/>
                      <a:pt x="1512" y="1361"/>
                    </a:cubicBezTo>
                    <a:cubicBezTo>
                      <a:pt x="1512" y="1349"/>
                      <a:pt x="1512" y="1336"/>
                      <a:pt x="1512" y="1323"/>
                    </a:cubicBezTo>
                    <a:cubicBezTo>
                      <a:pt x="1512" y="1312"/>
                      <a:pt x="1513" y="1300"/>
                      <a:pt x="1515" y="1289"/>
                    </a:cubicBezTo>
                    <a:cubicBezTo>
                      <a:pt x="1516" y="1283"/>
                      <a:pt x="1518" y="1277"/>
                      <a:pt x="1520" y="1272"/>
                    </a:cubicBezTo>
                    <a:cubicBezTo>
                      <a:pt x="1522" y="1265"/>
                      <a:pt x="1524" y="1259"/>
                      <a:pt x="1526" y="1252"/>
                    </a:cubicBezTo>
                    <a:cubicBezTo>
                      <a:pt x="1529" y="1245"/>
                      <a:pt x="1530" y="1238"/>
                      <a:pt x="1533" y="1231"/>
                    </a:cubicBezTo>
                    <a:cubicBezTo>
                      <a:pt x="1537" y="1223"/>
                      <a:pt x="1540" y="1215"/>
                      <a:pt x="1542" y="1207"/>
                    </a:cubicBezTo>
                    <a:cubicBezTo>
                      <a:pt x="1545" y="1194"/>
                      <a:pt x="1548" y="1181"/>
                      <a:pt x="1551" y="1168"/>
                    </a:cubicBezTo>
                    <a:cubicBezTo>
                      <a:pt x="1554" y="1153"/>
                      <a:pt x="1554" y="1138"/>
                      <a:pt x="1553" y="1123"/>
                    </a:cubicBezTo>
                    <a:cubicBezTo>
                      <a:pt x="1553" y="1108"/>
                      <a:pt x="1550" y="1095"/>
                      <a:pt x="1545" y="1081"/>
                    </a:cubicBezTo>
                    <a:cubicBezTo>
                      <a:pt x="1541" y="1067"/>
                      <a:pt x="1535" y="1054"/>
                      <a:pt x="1523" y="1044"/>
                    </a:cubicBezTo>
                    <a:cubicBezTo>
                      <a:pt x="1515" y="1038"/>
                      <a:pt x="1509" y="1030"/>
                      <a:pt x="1502" y="1024"/>
                    </a:cubicBezTo>
                    <a:cubicBezTo>
                      <a:pt x="1493" y="1015"/>
                      <a:pt x="1483" y="1007"/>
                      <a:pt x="1474" y="999"/>
                    </a:cubicBezTo>
                    <a:cubicBezTo>
                      <a:pt x="1466" y="992"/>
                      <a:pt x="1458" y="986"/>
                      <a:pt x="1449" y="980"/>
                    </a:cubicBezTo>
                    <a:cubicBezTo>
                      <a:pt x="1445" y="977"/>
                      <a:pt x="1441" y="974"/>
                      <a:pt x="1436" y="972"/>
                    </a:cubicBezTo>
                    <a:cubicBezTo>
                      <a:pt x="1431" y="969"/>
                      <a:pt x="1428" y="965"/>
                      <a:pt x="1422" y="966"/>
                    </a:cubicBezTo>
                    <a:cubicBezTo>
                      <a:pt x="1421" y="966"/>
                      <a:pt x="1421" y="966"/>
                      <a:pt x="1421" y="966"/>
                    </a:cubicBezTo>
                    <a:cubicBezTo>
                      <a:pt x="1418" y="962"/>
                      <a:pt x="1413" y="963"/>
                      <a:pt x="1409" y="963"/>
                    </a:cubicBezTo>
                    <a:cubicBezTo>
                      <a:pt x="1407" y="962"/>
                      <a:pt x="1405" y="963"/>
                      <a:pt x="1403" y="962"/>
                    </a:cubicBezTo>
                    <a:cubicBezTo>
                      <a:pt x="1396" y="961"/>
                      <a:pt x="1389" y="960"/>
                      <a:pt x="1382" y="959"/>
                    </a:cubicBezTo>
                    <a:cubicBezTo>
                      <a:pt x="1376" y="958"/>
                      <a:pt x="1370" y="957"/>
                      <a:pt x="1365" y="954"/>
                    </a:cubicBezTo>
                    <a:cubicBezTo>
                      <a:pt x="1360" y="951"/>
                      <a:pt x="1354" y="948"/>
                      <a:pt x="1348" y="946"/>
                    </a:cubicBezTo>
                    <a:cubicBezTo>
                      <a:pt x="1346" y="945"/>
                      <a:pt x="1343" y="945"/>
                      <a:pt x="1341" y="944"/>
                    </a:cubicBezTo>
                    <a:cubicBezTo>
                      <a:pt x="1329" y="938"/>
                      <a:pt x="1316" y="936"/>
                      <a:pt x="1303" y="934"/>
                    </a:cubicBezTo>
                    <a:cubicBezTo>
                      <a:pt x="1296" y="932"/>
                      <a:pt x="1288" y="931"/>
                      <a:pt x="1280" y="931"/>
                    </a:cubicBezTo>
                    <a:cubicBezTo>
                      <a:pt x="1267" y="930"/>
                      <a:pt x="1255" y="929"/>
                      <a:pt x="1242" y="930"/>
                    </a:cubicBezTo>
                    <a:cubicBezTo>
                      <a:pt x="1231" y="930"/>
                      <a:pt x="1220" y="930"/>
                      <a:pt x="1208" y="929"/>
                    </a:cubicBezTo>
                    <a:cubicBezTo>
                      <a:pt x="1196" y="928"/>
                      <a:pt x="1183" y="926"/>
                      <a:pt x="1171" y="925"/>
                    </a:cubicBezTo>
                    <a:cubicBezTo>
                      <a:pt x="1158" y="924"/>
                      <a:pt x="1145" y="923"/>
                      <a:pt x="1132" y="916"/>
                    </a:cubicBezTo>
                    <a:close/>
                    <a:moveTo>
                      <a:pt x="176" y="1522"/>
                    </a:moveTo>
                    <a:cubicBezTo>
                      <a:pt x="178" y="1528"/>
                      <a:pt x="182" y="1532"/>
                      <a:pt x="187" y="1535"/>
                    </a:cubicBezTo>
                    <a:cubicBezTo>
                      <a:pt x="190" y="1537"/>
                      <a:pt x="193" y="1538"/>
                      <a:pt x="196" y="1536"/>
                    </a:cubicBezTo>
                    <a:cubicBezTo>
                      <a:pt x="205" y="1530"/>
                      <a:pt x="214" y="1524"/>
                      <a:pt x="223" y="1519"/>
                    </a:cubicBezTo>
                    <a:cubicBezTo>
                      <a:pt x="237" y="1511"/>
                      <a:pt x="248" y="1499"/>
                      <a:pt x="261" y="1489"/>
                    </a:cubicBezTo>
                    <a:cubicBezTo>
                      <a:pt x="263" y="1488"/>
                      <a:pt x="265" y="1486"/>
                      <a:pt x="267" y="1484"/>
                    </a:cubicBezTo>
                    <a:cubicBezTo>
                      <a:pt x="275" y="1473"/>
                      <a:pt x="284" y="1464"/>
                      <a:pt x="294" y="1455"/>
                    </a:cubicBezTo>
                    <a:cubicBezTo>
                      <a:pt x="299" y="1451"/>
                      <a:pt x="304" y="1446"/>
                      <a:pt x="308" y="1441"/>
                    </a:cubicBezTo>
                    <a:cubicBezTo>
                      <a:pt x="312" y="1437"/>
                      <a:pt x="316" y="1433"/>
                      <a:pt x="320" y="1429"/>
                    </a:cubicBezTo>
                    <a:cubicBezTo>
                      <a:pt x="331" y="1419"/>
                      <a:pt x="342" y="1410"/>
                      <a:pt x="352" y="1399"/>
                    </a:cubicBezTo>
                    <a:cubicBezTo>
                      <a:pt x="360" y="1389"/>
                      <a:pt x="369" y="1380"/>
                      <a:pt x="378" y="1371"/>
                    </a:cubicBezTo>
                    <a:cubicBezTo>
                      <a:pt x="393" y="1355"/>
                      <a:pt x="406" y="1337"/>
                      <a:pt x="418" y="1319"/>
                    </a:cubicBezTo>
                    <a:cubicBezTo>
                      <a:pt x="420" y="1315"/>
                      <a:pt x="423" y="1312"/>
                      <a:pt x="425" y="1308"/>
                    </a:cubicBezTo>
                    <a:cubicBezTo>
                      <a:pt x="430" y="1300"/>
                      <a:pt x="435" y="1291"/>
                      <a:pt x="439" y="1283"/>
                    </a:cubicBezTo>
                    <a:cubicBezTo>
                      <a:pt x="443" y="1276"/>
                      <a:pt x="446" y="1268"/>
                      <a:pt x="449" y="1260"/>
                    </a:cubicBezTo>
                    <a:cubicBezTo>
                      <a:pt x="452" y="1255"/>
                      <a:pt x="455" y="1249"/>
                      <a:pt x="457" y="1243"/>
                    </a:cubicBezTo>
                    <a:cubicBezTo>
                      <a:pt x="460" y="1235"/>
                      <a:pt x="463" y="1227"/>
                      <a:pt x="466" y="1219"/>
                    </a:cubicBezTo>
                    <a:cubicBezTo>
                      <a:pt x="471" y="1203"/>
                      <a:pt x="481" y="1190"/>
                      <a:pt x="486" y="1174"/>
                    </a:cubicBezTo>
                    <a:cubicBezTo>
                      <a:pt x="489" y="1165"/>
                      <a:pt x="492" y="1157"/>
                      <a:pt x="496" y="1148"/>
                    </a:cubicBezTo>
                    <a:cubicBezTo>
                      <a:pt x="498" y="1144"/>
                      <a:pt x="500" y="1140"/>
                      <a:pt x="502" y="1135"/>
                    </a:cubicBezTo>
                    <a:cubicBezTo>
                      <a:pt x="507" y="1126"/>
                      <a:pt x="511" y="1117"/>
                      <a:pt x="519" y="1110"/>
                    </a:cubicBezTo>
                    <a:cubicBezTo>
                      <a:pt x="520" y="1108"/>
                      <a:pt x="521" y="1106"/>
                      <a:pt x="522" y="1104"/>
                    </a:cubicBezTo>
                    <a:cubicBezTo>
                      <a:pt x="522" y="1102"/>
                      <a:pt x="522" y="1101"/>
                      <a:pt x="522" y="1099"/>
                    </a:cubicBezTo>
                    <a:cubicBezTo>
                      <a:pt x="516" y="1100"/>
                      <a:pt x="512" y="1103"/>
                      <a:pt x="507" y="1102"/>
                    </a:cubicBezTo>
                    <a:cubicBezTo>
                      <a:pt x="500" y="1101"/>
                      <a:pt x="493" y="1098"/>
                      <a:pt x="489" y="1092"/>
                    </a:cubicBezTo>
                    <a:cubicBezTo>
                      <a:pt x="487" y="1090"/>
                      <a:pt x="486" y="1089"/>
                      <a:pt x="484" y="1087"/>
                    </a:cubicBezTo>
                    <a:cubicBezTo>
                      <a:pt x="472" y="1098"/>
                      <a:pt x="458" y="1094"/>
                      <a:pt x="451" y="1082"/>
                    </a:cubicBezTo>
                    <a:cubicBezTo>
                      <a:pt x="446" y="1073"/>
                      <a:pt x="442" y="1064"/>
                      <a:pt x="440" y="1054"/>
                    </a:cubicBezTo>
                    <a:cubicBezTo>
                      <a:pt x="438" y="1045"/>
                      <a:pt x="435" y="1035"/>
                      <a:pt x="436" y="1024"/>
                    </a:cubicBezTo>
                    <a:cubicBezTo>
                      <a:pt x="436" y="1022"/>
                      <a:pt x="436" y="1020"/>
                      <a:pt x="436" y="1017"/>
                    </a:cubicBezTo>
                    <a:cubicBezTo>
                      <a:pt x="435" y="1008"/>
                      <a:pt x="434" y="999"/>
                      <a:pt x="433" y="990"/>
                    </a:cubicBezTo>
                    <a:cubicBezTo>
                      <a:pt x="433" y="980"/>
                      <a:pt x="432" y="971"/>
                      <a:pt x="431" y="961"/>
                    </a:cubicBezTo>
                    <a:cubicBezTo>
                      <a:pt x="429" y="960"/>
                      <a:pt x="428" y="959"/>
                      <a:pt x="426" y="958"/>
                    </a:cubicBezTo>
                    <a:cubicBezTo>
                      <a:pt x="422" y="956"/>
                      <a:pt x="417" y="954"/>
                      <a:pt x="413" y="950"/>
                    </a:cubicBezTo>
                    <a:cubicBezTo>
                      <a:pt x="406" y="944"/>
                      <a:pt x="399" y="936"/>
                      <a:pt x="394" y="928"/>
                    </a:cubicBezTo>
                    <a:cubicBezTo>
                      <a:pt x="392" y="924"/>
                      <a:pt x="390" y="921"/>
                      <a:pt x="388" y="918"/>
                    </a:cubicBezTo>
                    <a:cubicBezTo>
                      <a:pt x="387" y="916"/>
                      <a:pt x="386" y="915"/>
                      <a:pt x="383" y="915"/>
                    </a:cubicBezTo>
                    <a:cubicBezTo>
                      <a:pt x="371" y="915"/>
                      <a:pt x="362" y="908"/>
                      <a:pt x="351" y="903"/>
                    </a:cubicBezTo>
                    <a:cubicBezTo>
                      <a:pt x="348" y="902"/>
                      <a:pt x="346" y="901"/>
                      <a:pt x="343" y="899"/>
                    </a:cubicBezTo>
                    <a:cubicBezTo>
                      <a:pt x="339" y="910"/>
                      <a:pt x="335" y="921"/>
                      <a:pt x="331" y="931"/>
                    </a:cubicBezTo>
                    <a:cubicBezTo>
                      <a:pt x="328" y="941"/>
                      <a:pt x="325" y="951"/>
                      <a:pt x="322" y="960"/>
                    </a:cubicBezTo>
                    <a:cubicBezTo>
                      <a:pt x="319" y="969"/>
                      <a:pt x="316" y="977"/>
                      <a:pt x="314" y="986"/>
                    </a:cubicBezTo>
                    <a:cubicBezTo>
                      <a:pt x="311" y="995"/>
                      <a:pt x="309" y="1003"/>
                      <a:pt x="306" y="1012"/>
                    </a:cubicBezTo>
                    <a:cubicBezTo>
                      <a:pt x="305" y="1015"/>
                      <a:pt x="303" y="1019"/>
                      <a:pt x="302" y="1023"/>
                    </a:cubicBezTo>
                    <a:cubicBezTo>
                      <a:pt x="298" y="1032"/>
                      <a:pt x="295" y="1042"/>
                      <a:pt x="292" y="1052"/>
                    </a:cubicBezTo>
                    <a:cubicBezTo>
                      <a:pt x="290" y="1058"/>
                      <a:pt x="288" y="1064"/>
                      <a:pt x="286" y="1070"/>
                    </a:cubicBezTo>
                    <a:cubicBezTo>
                      <a:pt x="281" y="1088"/>
                      <a:pt x="277" y="1106"/>
                      <a:pt x="271" y="1123"/>
                    </a:cubicBezTo>
                    <a:cubicBezTo>
                      <a:pt x="270" y="1126"/>
                      <a:pt x="269" y="1128"/>
                      <a:pt x="269" y="1130"/>
                    </a:cubicBezTo>
                    <a:cubicBezTo>
                      <a:pt x="265" y="1152"/>
                      <a:pt x="256" y="1171"/>
                      <a:pt x="247" y="1190"/>
                    </a:cubicBezTo>
                    <a:cubicBezTo>
                      <a:pt x="245" y="1194"/>
                      <a:pt x="244" y="1198"/>
                      <a:pt x="241" y="1201"/>
                    </a:cubicBezTo>
                    <a:cubicBezTo>
                      <a:pt x="236" y="1207"/>
                      <a:pt x="230" y="1214"/>
                      <a:pt x="223" y="1219"/>
                    </a:cubicBezTo>
                    <a:cubicBezTo>
                      <a:pt x="209" y="1230"/>
                      <a:pt x="195" y="1241"/>
                      <a:pt x="182" y="1253"/>
                    </a:cubicBezTo>
                    <a:cubicBezTo>
                      <a:pt x="181" y="1254"/>
                      <a:pt x="179" y="1255"/>
                      <a:pt x="178" y="1256"/>
                    </a:cubicBezTo>
                    <a:cubicBezTo>
                      <a:pt x="168" y="1263"/>
                      <a:pt x="158" y="1270"/>
                      <a:pt x="148" y="1277"/>
                    </a:cubicBezTo>
                    <a:cubicBezTo>
                      <a:pt x="144" y="1279"/>
                      <a:pt x="142" y="1282"/>
                      <a:pt x="139" y="1284"/>
                    </a:cubicBezTo>
                    <a:cubicBezTo>
                      <a:pt x="127" y="1292"/>
                      <a:pt x="116" y="1300"/>
                      <a:pt x="104" y="1308"/>
                    </a:cubicBezTo>
                    <a:cubicBezTo>
                      <a:pt x="100" y="1311"/>
                      <a:pt x="95" y="1313"/>
                      <a:pt x="90" y="1316"/>
                    </a:cubicBezTo>
                    <a:cubicBezTo>
                      <a:pt x="77" y="1324"/>
                      <a:pt x="65" y="1334"/>
                      <a:pt x="51" y="1341"/>
                    </a:cubicBezTo>
                    <a:cubicBezTo>
                      <a:pt x="49" y="1342"/>
                      <a:pt x="47" y="1344"/>
                      <a:pt x="45" y="1346"/>
                    </a:cubicBezTo>
                    <a:cubicBezTo>
                      <a:pt x="48" y="1353"/>
                      <a:pt x="52" y="1360"/>
                      <a:pt x="54" y="1366"/>
                    </a:cubicBezTo>
                    <a:cubicBezTo>
                      <a:pt x="59" y="1378"/>
                      <a:pt x="64" y="1389"/>
                      <a:pt x="69" y="1400"/>
                    </a:cubicBezTo>
                    <a:cubicBezTo>
                      <a:pt x="75" y="1412"/>
                      <a:pt x="82" y="1424"/>
                      <a:pt x="88" y="1435"/>
                    </a:cubicBezTo>
                    <a:cubicBezTo>
                      <a:pt x="89" y="1437"/>
                      <a:pt x="90" y="1438"/>
                      <a:pt x="91" y="1439"/>
                    </a:cubicBezTo>
                    <a:cubicBezTo>
                      <a:pt x="99" y="1448"/>
                      <a:pt x="106" y="1458"/>
                      <a:pt x="114" y="1467"/>
                    </a:cubicBezTo>
                    <a:cubicBezTo>
                      <a:pt x="120" y="1476"/>
                      <a:pt x="126" y="1484"/>
                      <a:pt x="134" y="1491"/>
                    </a:cubicBezTo>
                    <a:cubicBezTo>
                      <a:pt x="144" y="1502"/>
                      <a:pt x="153" y="1514"/>
                      <a:pt x="166" y="1522"/>
                    </a:cubicBezTo>
                    <a:cubicBezTo>
                      <a:pt x="171" y="1525"/>
                      <a:pt x="171" y="1526"/>
                      <a:pt x="176" y="1522"/>
                    </a:cubicBezTo>
                    <a:close/>
                    <a:moveTo>
                      <a:pt x="750" y="1547"/>
                    </a:moveTo>
                    <a:cubicBezTo>
                      <a:pt x="750" y="1544"/>
                      <a:pt x="750" y="1542"/>
                      <a:pt x="750" y="1540"/>
                    </a:cubicBezTo>
                    <a:cubicBezTo>
                      <a:pt x="751" y="1529"/>
                      <a:pt x="753" y="1519"/>
                      <a:pt x="754" y="1508"/>
                    </a:cubicBezTo>
                    <a:cubicBezTo>
                      <a:pt x="754" y="1497"/>
                      <a:pt x="754" y="1485"/>
                      <a:pt x="754" y="1474"/>
                    </a:cubicBezTo>
                    <a:cubicBezTo>
                      <a:pt x="755" y="1459"/>
                      <a:pt x="755" y="1444"/>
                      <a:pt x="755" y="1429"/>
                    </a:cubicBezTo>
                    <a:cubicBezTo>
                      <a:pt x="755" y="1416"/>
                      <a:pt x="754" y="1403"/>
                      <a:pt x="754" y="1390"/>
                    </a:cubicBezTo>
                    <a:cubicBezTo>
                      <a:pt x="754" y="1373"/>
                      <a:pt x="754" y="1356"/>
                      <a:pt x="754" y="1339"/>
                    </a:cubicBezTo>
                    <a:cubicBezTo>
                      <a:pt x="754" y="1323"/>
                      <a:pt x="754" y="1307"/>
                      <a:pt x="753" y="1291"/>
                    </a:cubicBezTo>
                    <a:cubicBezTo>
                      <a:pt x="753" y="1275"/>
                      <a:pt x="751" y="1258"/>
                      <a:pt x="751" y="1242"/>
                    </a:cubicBezTo>
                    <a:cubicBezTo>
                      <a:pt x="750" y="1237"/>
                      <a:pt x="750" y="1231"/>
                      <a:pt x="750" y="1226"/>
                    </a:cubicBezTo>
                    <a:cubicBezTo>
                      <a:pt x="749" y="1215"/>
                      <a:pt x="748" y="1204"/>
                      <a:pt x="748" y="1192"/>
                    </a:cubicBezTo>
                    <a:cubicBezTo>
                      <a:pt x="747" y="1188"/>
                      <a:pt x="747" y="1184"/>
                      <a:pt x="746" y="1180"/>
                    </a:cubicBezTo>
                    <a:cubicBezTo>
                      <a:pt x="745" y="1172"/>
                      <a:pt x="743" y="1164"/>
                      <a:pt x="741" y="1157"/>
                    </a:cubicBezTo>
                    <a:cubicBezTo>
                      <a:pt x="740" y="1152"/>
                      <a:pt x="739" y="1148"/>
                      <a:pt x="737" y="1144"/>
                    </a:cubicBezTo>
                    <a:cubicBezTo>
                      <a:pt x="736" y="1138"/>
                      <a:pt x="734" y="1133"/>
                      <a:pt x="732" y="1128"/>
                    </a:cubicBezTo>
                    <a:cubicBezTo>
                      <a:pt x="728" y="1114"/>
                      <a:pt x="726" y="1101"/>
                      <a:pt x="722" y="1087"/>
                    </a:cubicBezTo>
                    <a:cubicBezTo>
                      <a:pt x="721" y="1083"/>
                      <a:pt x="720" y="1078"/>
                      <a:pt x="719" y="1073"/>
                    </a:cubicBezTo>
                    <a:cubicBezTo>
                      <a:pt x="716" y="1065"/>
                      <a:pt x="711" y="1057"/>
                      <a:pt x="711" y="1047"/>
                    </a:cubicBezTo>
                    <a:cubicBezTo>
                      <a:pt x="711" y="1047"/>
                      <a:pt x="711" y="1047"/>
                      <a:pt x="711" y="1047"/>
                    </a:cubicBezTo>
                    <a:cubicBezTo>
                      <a:pt x="710" y="1044"/>
                      <a:pt x="707" y="1041"/>
                      <a:pt x="707" y="1039"/>
                    </a:cubicBezTo>
                    <a:cubicBezTo>
                      <a:pt x="708" y="1035"/>
                      <a:pt x="704" y="1034"/>
                      <a:pt x="704" y="1032"/>
                    </a:cubicBezTo>
                    <a:cubicBezTo>
                      <a:pt x="703" y="1030"/>
                      <a:pt x="703" y="1028"/>
                      <a:pt x="702" y="1026"/>
                    </a:cubicBezTo>
                    <a:cubicBezTo>
                      <a:pt x="701" y="1021"/>
                      <a:pt x="702" y="1016"/>
                      <a:pt x="698" y="1012"/>
                    </a:cubicBezTo>
                    <a:cubicBezTo>
                      <a:pt x="698" y="1011"/>
                      <a:pt x="698" y="1010"/>
                      <a:pt x="698" y="1009"/>
                    </a:cubicBezTo>
                    <a:cubicBezTo>
                      <a:pt x="698" y="1006"/>
                      <a:pt x="698" y="1003"/>
                      <a:pt x="698" y="1001"/>
                    </a:cubicBezTo>
                    <a:cubicBezTo>
                      <a:pt x="695" y="989"/>
                      <a:pt x="693" y="977"/>
                      <a:pt x="690" y="965"/>
                    </a:cubicBezTo>
                    <a:cubicBezTo>
                      <a:pt x="690" y="962"/>
                      <a:pt x="688" y="960"/>
                      <a:pt x="687" y="956"/>
                    </a:cubicBezTo>
                    <a:cubicBezTo>
                      <a:pt x="682" y="957"/>
                      <a:pt x="678" y="958"/>
                      <a:pt x="674" y="959"/>
                    </a:cubicBezTo>
                    <a:cubicBezTo>
                      <a:pt x="664" y="960"/>
                      <a:pt x="654" y="961"/>
                      <a:pt x="645" y="962"/>
                    </a:cubicBezTo>
                    <a:cubicBezTo>
                      <a:pt x="630" y="963"/>
                      <a:pt x="616" y="964"/>
                      <a:pt x="601" y="965"/>
                    </a:cubicBezTo>
                    <a:cubicBezTo>
                      <a:pt x="588" y="966"/>
                      <a:pt x="574" y="964"/>
                      <a:pt x="561" y="959"/>
                    </a:cubicBezTo>
                    <a:cubicBezTo>
                      <a:pt x="560" y="959"/>
                      <a:pt x="558" y="958"/>
                      <a:pt x="556" y="957"/>
                    </a:cubicBezTo>
                    <a:cubicBezTo>
                      <a:pt x="557" y="963"/>
                      <a:pt x="558" y="967"/>
                      <a:pt x="560" y="972"/>
                    </a:cubicBezTo>
                    <a:cubicBezTo>
                      <a:pt x="562" y="979"/>
                      <a:pt x="562" y="987"/>
                      <a:pt x="566" y="994"/>
                    </a:cubicBezTo>
                    <a:cubicBezTo>
                      <a:pt x="568" y="999"/>
                      <a:pt x="570" y="1005"/>
                      <a:pt x="571" y="1010"/>
                    </a:cubicBezTo>
                    <a:cubicBezTo>
                      <a:pt x="573" y="1020"/>
                      <a:pt x="574" y="1030"/>
                      <a:pt x="576" y="1041"/>
                    </a:cubicBezTo>
                    <a:cubicBezTo>
                      <a:pt x="577" y="1050"/>
                      <a:pt x="576" y="1058"/>
                      <a:pt x="574" y="1067"/>
                    </a:cubicBezTo>
                    <a:cubicBezTo>
                      <a:pt x="573" y="1071"/>
                      <a:pt x="571" y="1075"/>
                      <a:pt x="570" y="1079"/>
                    </a:cubicBezTo>
                    <a:cubicBezTo>
                      <a:pt x="568" y="1086"/>
                      <a:pt x="563" y="1090"/>
                      <a:pt x="556" y="1091"/>
                    </a:cubicBezTo>
                    <a:cubicBezTo>
                      <a:pt x="554" y="1091"/>
                      <a:pt x="551" y="1092"/>
                      <a:pt x="549" y="1093"/>
                    </a:cubicBezTo>
                    <a:cubicBezTo>
                      <a:pt x="545" y="1096"/>
                      <a:pt x="541" y="1099"/>
                      <a:pt x="537" y="1102"/>
                    </a:cubicBezTo>
                    <a:cubicBezTo>
                      <a:pt x="537" y="1103"/>
                      <a:pt x="537" y="1104"/>
                      <a:pt x="537" y="1104"/>
                    </a:cubicBezTo>
                    <a:cubicBezTo>
                      <a:pt x="534" y="1108"/>
                      <a:pt x="533" y="1111"/>
                      <a:pt x="530" y="1113"/>
                    </a:cubicBezTo>
                    <a:cubicBezTo>
                      <a:pt x="528" y="1116"/>
                      <a:pt x="527" y="1118"/>
                      <a:pt x="529" y="1121"/>
                    </a:cubicBezTo>
                    <a:cubicBezTo>
                      <a:pt x="530" y="1123"/>
                      <a:pt x="531" y="1125"/>
                      <a:pt x="532" y="1127"/>
                    </a:cubicBezTo>
                    <a:cubicBezTo>
                      <a:pt x="535" y="1130"/>
                      <a:pt x="537" y="1133"/>
                      <a:pt x="539" y="1137"/>
                    </a:cubicBezTo>
                    <a:cubicBezTo>
                      <a:pt x="542" y="1145"/>
                      <a:pt x="545" y="1152"/>
                      <a:pt x="548" y="1160"/>
                    </a:cubicBezTo>
                    <a:cubicBezTo>
                      <a:pt x="550" y="1163"/>
                      <a:pt x="552" y="1166"/>
                      <a:pt x="553" y="1170"/>
                    </a:cubicBezTo>
                    <a:cubicBezTo>
                      <a:pt x="553" y="1173"/>
                      <a:pt x="555" y="1176"/>
                      <a:pt x="556" y="1179"/>
                    </a:cubicBezTo>
                    <a:cubicBezTo>
                      <a:pt x="558" y="1186"/>
                      <a:pt x="560" y="1192"/>
                      <a:pt x="562" y="1199"/>
                    </a:cubicBezTo>
                    <a:cubicBezTo>
                      <a:pt x="565" y="1210"/>
                      <a:pt x="568" y="1220"/>
                      <a:pt x="566" y="1231"/>
                    </a:cubicBezTo>
                    <a:cubicBezTo>
                      <a:pt x="566" y="1234"/>
                      <a:pt x="566" y="1237"/>
                      <a:pt x="566" y="1240"/>
                    </a:cubicBezTo>
                    <a:cubicBezTo>
                      <a:pt x="565" y="1251"/>
                      <a:pt x="567" y="1261"/>
                      <a:pt x="565" y="1272"/>
                    </a:cubicBezTo>
                    <a:cubicBezTo>
                      <a:pt x="564" y="1281"/>
                      <a:pt x="565" y="1289"/>
                      <a:pt x="562" y="1298"/>
                    </a:cubicBezTo>
                    <a:cubicBezTo>
                      <a:pt x="562" y="1298"/>
                      <a:pt x="562" y="1299"/>
                      <a:pt x="562" y="1300"/>
                    </a:cubicBezTo>
                    <a:cubicBezTo>
                      <a:pt x="560" y="1308"/>
                      <a:pt x="562" y="1316"/>
                      <a:pt x="559" y="1323"/>
                    </a:cubicBezTo>
                    <a:cubicBezTo>
                      <a:pt x="558" y="1324"/>
                      <a:pt x="559" y="1325"/>
                      <a:pt x="559" y="1326"/>
                    </a:cubicBezTo>
                    <a:cubicBezTo>
                      <a:pt x="559" y="1328"/>
                      <a:pt x="559" y="1330"/>
                      <a:pt x="559" y="1331"/>
                    </a:cubicBezTo>
                    <a:cubicBezTo>
                      <a:pt x="557" y="1342"/>
                      <a:pt x="555" y="1353"/>
                      <a:pt x="553" y="1364"/>
                    </a:cubicBezTo>
                    <a:cubicBezTo>
                      <a:pt x="552" y="1366"/>
                      <a:pt x="552" y="1367"/>
                      <a:pt x="552" y="1369"/>
                    </a:cubicBezTo>
                    <a:cubicBezTo>
                      <a:pt x="551" y="1375"/>
                      <a:pt x="552" y="1380"/>
                      <a:pt x="550" y="1386"/>
                    </a:cubicBezTo>
                    <a:cubicBezTo>
                      <a:pt x="548" y="1395"/>
                      <a:pt x="547" y="1404"/>
                      <a:pt x="547" y="1412"/>
                    </a:cubicBezTo>
                    <a:cubicBezTo>
                      <a:pt x="546" y="1428"/>
                      <a:pt x="545" y="1443"/>
                      <a:pt x="544" y="1458"/>
                    </a:cubicBezTo>
                    <a:cubicBezTo>
                      <a:pt x="544" y="1461"/>
                      <a:pt x="543" y="1463"/>
                      <a:pt x="543" y="1465"/>
                    </a:cubicBezTo>
                    <a:cubicBezTo>
                      <a:pt x="544" y="1478"/>
                      <a:pt x="544" y="1491"/>
                      <a:pt x="545" y="1504"/>
                    </a:cubicBezTo>
                    <a:cubicBezTo>
                      <a:pt x="545" y="1508"/>
                      <a:pt x="545" y="1512"/>
                      <a:pt x="545" y="1516"/>
                    </a:cubicBezTo>
                    <a:cubicBezTo>
                      <a:pt x="546" y="1521"/>
                      <a:pt x="547" y="1527"/>
                      <a:pt x="547" y="1533"/>
                    </a:cubicBezTo>
                    <a:cubicBezTo>
                      <a:pt x="547" y="1538"/>
                      <a:pt x="547" y="1543"/>
                      <a:pt x="547" y="1549"/>
                    </a:cubicBezTo>
                    <a:cubicBezTo>
                      <a:pt x="553" y="1551"/>
                      <a:pt x="559" y="1553"/>
                      <a:pt x="565" y="1554"/>
                    </a:cubicBezTo>
                    <a:cubicBezTo>
                      <a:pt x="578" y="1557"/>
                      <a:pt x="591" y="1559"/>
                      <a:pt x="604" y="1562"/>
                    </a:cubicBezTo>
                    <a:cubicBezTo>
                      <a:pt x="609" y="1563"/>
                      <a:pt x="615" y="1564"/>
                      <a:pt x="620" y="1564"/>
                    </a:cubicBezTo>
                    <a:cubicBezTo>
                      <a:pt x="632" y="1564"/>
                      <a:pt x="645" y="1563"/>
                      <a:pt x="657" y="1563"/>
                    </a:cubicBezTo>
                    <a:cubicBezTo>
                      <a:pt x="666" y="1562"/>
                      <a:pt x="676" y="1562"/>
                      <a:pt x="685" y="1562"/>
                    </a:cubicBezTo>
                    <a:cubicBezTo>
                      <a:pt x="688" y="1562"/>
                      <a:pt x="690" y="1563"/>
                      <a:pt x="693" y="1562"/>
                    </a:cubicBezTo>
                    <a:cubicBezTo>
                      <a:pt x="710" y="1561"/>
                      <a:pt x="727" y="1559"/>
                      <a:pt x="744" y="1555"/>
                    </a:cubicBezTo>
                    <a:cubicBezTo>
                      <a:pt x="748" y="1554"/>
                      <a:pt x="752" y="1552"/>
                      <a:pt x="756" y="1551"/>
                    </a:cubicBezTo>
                    <a:cubicBezTo>
                      <a:pt x="757" y="1550"/>
                      <a:pt x="758" y="1549"/>
                      <a:pt x="758" y="1547"/>
                    </a:cubicBezTo>
                    <a:cubicBezTo>
                      <a:pt x="759" y="1547"/>
                      <a:pt x="757" y="1546"/>
                      <a:pt x="757" y="1545"/>
                    </a:cubicBezTo>
                    <a:cubicBezTo>
                      <a:pt x="755" y="1546"/>
                      <a:pt x="753" y="1546"/>
                      <a:pt x="750" y="1547"/>
                    </a:cubicBezTo>
                    <a:close/>
                    <a:moveTo>
                      <a:pt x="1115" y="1164"/>
                    </a:moveTo>
                    <a:cubicBezTo>
                      <a:pt x="1115" y="1171"/>
                      <a:pt x="1114" y="1177"/>
                      <a:pt x="1110" y="1182"/>
                    </a:cubicBezTo>
                    <a:cubicBezTo>
                      <a:pt x="1106" y="1188"/>
                      <a:pt x="1101" y="1194"/>
                      <a:pt x="1093" y="1197"/>
                    </a:cubicBezTo>
                    <a:cubicBezTo>
                      <a:pt x="1091" y="1198"/>
                      <a:pt x="1089" y="1199"/>
                      <a:pt x="1087" y="1200"/>
                    </a:cubicBezTo>
                    <a:cubicBezTo>
                      <a:pt x="1076" y="1207"/>
                      <a:pt x="1065" y="1214"/>
                      <a:pt x="1054" y="1220"/>
                    </a:cubicBezTo>
                    <a:cubicBezTo>
                      <a:pt x="1050" y="1223"/>
                      <a:pt x="1045" y="1226"/>
                      <a:pt x="1041" y="1229"/>
                    </a:cubicBezTo>
                    <a:cubicBezTo>
                      <a:pt x="1033" y="1233"/>
                      <a:pt x="1025" y="1238"/>
                      <a:pt x="1017" y="1243"/>
                    </a:cubicBezTo>
                    <a:cubicBezTo>
                      <a:pt x="1012" y="1246"/>
                      <a:pt x="1007" y="1250"/>
                      <a:pt x="1002" y="1253"/>
                    </a:cubicBezTo>
                    <a:cubicBezTo>
                      <a:pt x="989" y="1262"/>
                      <a:pt x="976" y="1271"/>
                      <a:pt x="964" y="1281"/>
                    </a:cubicBezTo>
                    <a:cubicBezTo>
                      <a:pt x="958" y="1285"/>
                      <a:pt x="954" y="1290"/>
                      <a:pt x="949" y="1294"/>
                    </a:cubicBezTo>
                    <a:cubicBezTo>
                      <a:pt x="943" y="1300"/>
                      <a:pt x="938" y="1307"/>
                      <a:pt x="934" y="1314"/>
                    </a:cubicBezTo>
                    <a:cubicBezTo>
                      <a:pt x="932" y="1318"/>
                      <a:pt x="931" y="1322"/>
                      <a:pt x="931" y="1325"/>
                    </a:cubicBezTo>
                    <a:cubicBezTo>
                      <a:pt x="931" y="1338"/>
                      <a:pt x="935" y="1349"/>
                      <a:pt x="940" y="1360"/>
                    </a:cubicBezTo>
                    <a:cubicBezTo>
                      <a:pt x="941" y="1362"/>
                      <a:pt x="942" y="1364"/>
                      <a:pt x="943" y="1365"/>
                    </a:cubicBezTo>
                    <a:cubicBezTo>
                      <a:pt x="951" y="1377"/>
                      <a:pt x="960" y="1389"/>
                      <a:pt x="969" y="1401"/>
                    </a:cubicBezTo>
                    <a:cubicBezTo>
                      <a:pt x="971" y="1404"/>
                      <a:pt x="974" y="1407"/>
                      <a:pt x="976" y="1411"/>
                    </a:cubicBezTo>
                    <a:cubicBezTo>
                      <a:pt x="981" y="1418"/>
                      <a:pt x="988" y="1425"/>
                      <a:pt x="994" y="1431"/>
                    </a:cubicBezTo>
                    <a:cubicBezTo>
                      <a:pt x="1004" y="1442"/>
                      <a:pt x="1017" y="1441"/>
                      <a:pt x="1029" y="1440"/>
                    </a:cubicBezTo>
                    <a:cubicBezTo>
                      <a:pt x="1040" y="1439"/>
                      <a:pt x="1051" y="1435"/>
                      <a:pt x="1061" y="1429"/>
                    </a:cubicBezTo>
                    <a:cubicBezTo>
                      <a:pt x="1062" y="1428"/>
                      <a:pt x="1064" y="1427"/>
                      <a:pt x="1065" y="1427"/>
                    </a:cubicBezTo>
                    <a:cubicBezTo>
                      <a:pt x="1069" y="1425"/>
                      <a:pt x="1073" y="1424"/>
                      <a:pt x="1077" y="1423"/>
                    </a:cubicBezTo>
                    <a:cubicBezTo>
                      <a:pt x="1080" y="1421"/>
                      <a:pt x="1084" y="1419"/>
                      <a:pt x="1088" y="1417"/>
                    </a:cubicBezTo>
                    <a:cubicBezTo>
                      <a:pt x="1099" y="1412"/>
                      <a:pt x="1110" y="1408"/>
                      <a:pt x="1120" y="1401"/>
                    </a:cubicBezTo>
                    <a:cubicBezTo>
                      <a:pt x="1129" y="1396"/>
                      <a:pt x="1138" y="1389"/>
                      <a:pt x="1147" y="1384"/>
                    </a:cubicBezTo>
                    <a:cubicBezTo>
                      <a:pt x="1160" y="1376"/>
                      <a:pt x="1172" y="1368"/>
                      <a:pt x="1185" y="1360"/>
                    </a:cubicBezTo>
                    <a:cubicBezTo>
                      <a:pt x="1195" y="1354"/>
                      <a:pt x="1204" y="1347"/>
                      <a:pt x="1213" y="1340"/>
                    </a:cubicBezTo>
                    <a:cubicBezTo>
                      <a:pt x="1225" y="1331"/>
                      <a:pt x="1234" y="1321"/>
                      <a:pt x="1245" y="1311"/>
                    </a:cubicBezTo>
                    <a:cubicBezTo>
                      <a:pt x="1250" y="1307"/>
                      <a:pt x="1255" y="1301"/>
                      <a:pt x="1260" y="1296"/>
                    </a:cubicBezTo>
                    <a:cubicBezTo>
                      <a:pt x="1264" y="1292"/>
                      <a:pt x="1267" y="1289"/>
                      <a:pt x="1270" y="1285"/>
                    </a:cubicBezTo>
                    <a:cubicBezTo>
                      <a:pt x="1271" y="1283"/>
                      <a:pt x="1273" y="1282"/>
                      <a:pt x="1274" y="1280"/>
                    </a:cubicBezTo>
                    <a:cubicBezTo>
                      <a:pt x="1280" y="1272"/>
                      <a:pt x="1287" y="1265"/>
                      <a:pt x="1292" y="1256"/>
                    </a:cubicBezTo>
                    <a:cubicBezTo>
                      <a:pt x="1294" y="1253"/>
                      <a:pt x="1295" y="1249"/>
                      <a:pt x="1298" y="1246"/>
                    </a:cubicBezTo>
                    <a:cubicBezTo>
                      <a:pt x="1306" y="1239"/>
                      <a:pt x="1307" y="1228"/>
                      <a:pt x="1314" y="1220"/>
                    </a:cubicBezTo>
                    <a:cubicBezTo>
                      <a:pt x="1318" y="1216"/>
                      <a:pt x="1321" y="1211"/>
                      <a:pt x="1323" y="1206"/>
                    </a:cubicBezTo>
                    <a:cubicBezTo>
                      <a:pt x="1325" y="1201"/>
                      <a:pt x="1328" y="1197"/>
                      <a:pt x="1328" y="1191"/>
                    </a:cubicBezTo>
                    <a:cubicBezTo>
                      <a:pt x="1328" y="1179"/>
                      <a:pt x="1324" y="1169"/>
                      <a:pt x="1316" y="1160"/>
                    </a:cubicBezTo>
                    <a:cubicBezTo>
                      <a:pt x="1307" y="1150"/>
                      <a:pt x="1297" y="1145"/>
                      <a:pt x="1286" y="1140"/>
                    </a:cubicBezTo>
                    <a:cubicBezTo>
                      <a:pt x="1280" y="1138"/>
                      <a:pt x="1274" y="1138"/>
                      <a:pt x="1268" y="1136"/>
                    </a:cubicBezTo>
                    <a:cubicBezTo>
                      <a:pt x="1259" y="1133"/>
                      <a:pt x="1249" y="1130"/>
                      <a:pt x="1240" y="1127"/>
                    </a:cubicBezTo>
                    <a:cubicBezTo>
                      <a:pt x="1238" y="1127"/>
                      <a:pt x="1236" y="1126"/>
                      <a:pt x="1235" y="1126"/>
                    </a:cubicBezTo>
                    <a:cubicBezTo>
                      <a:pt x="1227" y="1123"/>
                      <a:pt x="1219" y="1122"/>
                      <a:pt x="1212" y="1119"/>
                    </a:cubicBezTo>
                    <a:cubicBezTo>
                      <a:pt x="1203" y="1116"/>
                      <a:pt x="1194" y="1112"/>
                      <a:pt x="1186" y="1109"/>
                    </a:cubicBezTo>
                    <a:cubicBezTo>
                      <a:pt x="1180" y="1106"/>
                      <a:pt x="1174" y="1102"/>
                      <a:pt x="1168" y="1098"/>
                    </a:cubicBezTo>
                    <a:cubicBezTo>
                      <a:pt x="1166" y="1097"/>
                      <a:pt x="1163" y="1094"/>
                      <a:pt x="1161" y="1092"/>
                    </a:cubicBezTo>
                    <a:cubicBezTo>
                      <a:pt x="1158" y="1090"/>
                      <a:pt x="1156" y="1086"/>
                      <a:pt x="1151" y="1085"/>
                    </a:cubicBezTo>
                    <a:cubicBezTo>
                      <a:pt x="1150" y="1087"/>
                      <a:pt x="1149" y="1090"/>
                      <a:pt x="1150" y="1091"/>
                    </a:cubicBezTo>
                    <a:cubicBezTo>
                      <a:pt x="1151" y="1094"/>
                      <a:pt x="1150" y="1096"/>
                      <a:pt x="1150" y="1099"/>
                    </a:cubicBezTo>
                    <a:cubicBezTo>
                      <a:pt x="1149" y="1107"/>
                      <a:pt x="1148" y="1115"/>
                      <a:pt x="1147" y="1123"/>
                    </a:cubicBezTo>
                    <a:cubicBezTo>
                      <a:pt x="1146" y="1128"/>
                      <a:pt x="1145" y="1132"/>
                      <a:pt x="1145" y="1137"/>
                    </a:cubicBezTo>
                    <a:cubicBezTo>
                      <a:pt x="1144" y="1143"/>
                      <a:pt x="1140" y="1148"/>
                      <a:pt x="1137" y="1152"/>
                    </a:cubicBezTo>
                    <a:cubicBezTo>
                      <a:pt x="1132" y="1160"/>
                      <a:pt x="1125" y="1165"/>
                      <a:pt x="1115" y="1164"/>
                    </a:cubicBezTo>
                    <a:close/>
                    <a:moveTo>
                      <a:pt x="1749" y="811"/>
                    </a:moveTo>
                    <a:cubicBezTo>
                      <a:pt x="1740" y="810"/>
                      <a:pt x="1732" y="809"/>
                      <a:pt x="1724" y="807"/>
                    </a:cubicBezTo>
                    <a:cubicBezTo>
                      <a:pt x="1723" y="807"/>
                      <a:pt x="1722" y="807"/>
                      <a:pt x="1721" y="806"/>
                    </a:cubicBezTo>
                    <a:cubicBezTo>
                      <a:pt x="1715" y="804"/>
                      <a:pt x="1710" y="802"/>
                      <a:pt x="1704" y="800"/>
                    </a:cubicBezTo>
                    <a:cubicBezTo>
                      <a:pt x="1685" y="792"/>
                      <a:pt x="1669" y="781"/>
                      <a:pt x="1653" y="769"/>
                    </a:cubicBezTo>
                    <a:cubicBezTo>
                      <a:pt x="1642" y="761"/>
                      <a:pt x="1630" y="754"/>
                      <a:pt x="1619" y="747"/>
                    </a:cubicBezTo>
                    <a:cubicBezTo>
                      <a:pt x="1612" y="742"/>
                      <a:pt x="1605" y="736"/>
                      <a:pt x="1598" y="731"/>
                    </a:cubicBezTo>
                    <a:cubicBezTo>
                      <a:pt x="1592" y="726"/>
                      <a:pt x="1588" y="720"/>
                      <a:pt x="1583" y="715"/>
                    </a:cubicBezTo>
                    <a:cubicBezTo>
                      <a:pt x="1582" y="714"/>
                      <a:pt x="1581" y="713"/>
                      <a:pt x="1580" y="711"/>
                    </a:cubicBezTo>
                    <a:cubicBezTo>
                      <a:pt x="1576" y="702"/>
                      <a:pt x="1573" y="692"/>
                      <a:pt x="1569" y="683"/>
                    </a:cubicBezTo>
                    <a:cubicBezTo>
                      <a:pt x="1563" y="670"/>
                      <a:pt x="1557" y="657"/>
                      <a:pt x="1554" y="644"/>
                    </a:cubicBezTo>
                    <a:cubicBezTo>
                      <a:pt x="1551" y="636"/>
                      <a:pt x="1549" y="627"/>
                      <a:pt x="1546" y="620"/>
                    </a:cubicBezTo>
                    <a:cubicBezTo>
                      <a:pt x="1542" y="612"/>
                      <a:pt x="1538" y="604"/>
                      <a:pt x="1536" y="595"/>
                    </a:cubicBezTo>
                    <a:cubicBezTo>
                      <a:pt x="1535" y="591"/>
                      <a:pt x="1535" y="587"/>
                      <a:pt x="1533" y="584"/>
                    </a:cubicBezTo>
                    <a:cubicBezTo>
                      <a:pt x="1531" y="578"/>
                      <a:pt x="1528" y="573"/>
                      <a:pt x="1525" y="568"/>
                    </a:cubicBezTo>
                    <a:cubicBezTo>
                      <a:pt x="1522" y="565"/>
                      <a:pt x="1522" y="561"/>
                      <a:pt x="1518" y="559"/>
                    </a:cubicBezTo>
                    <a:cubicBezTo>
                      <a:pt x="1514" y="557"/>
                      <a:pt x="1514" y="556"/>
                      <a:pt x="1511" y="559"/>
                    </a:cubicBezTo>
                    <a:cubicBezTo>
                      <a:pt x="1505" y="563"/>
                      <a:pt x="1500" y="568"/>
                      <a:pt x="1495" y="572"/>
                    </a:cubicBezTo>
                    <a:cubicBezTo>
                      <a:pt x="1493" y="573"/>
                      <a:pt x="1491" y="574"/>
                      <a:pt x="1489" y="574"/>
                    </a:cubicBezTo>
                    <a:cubicBezTo>
                      <a:pt x="1483" y="576"/>
                      <a:pt x="1477" y="577"/>
                      <a:pt x="1472" y="578"/>
                    </a:cubicBezTo>
                    <a:cubicBezTo>
                      <a:pt x="1472" y="585"/>
                      <a:pt x="1471" y="592"/>
                      <a:pt x="1472" y="599"/>
                    </a:cubicBezTo>
                    <a:cubicBezTo>
                      <a:pt x="1474" y="608"/>
                      <a:pt x="1471" y="617"/>
                      <a:pt x="1472" y="626"/>
                    </a:cubicBezTo>
                    <a:cubicBezTo>
                      <a:pt x="1472" y="631"/>
                      <a:pt x="1471" y="636"/>
                      <a:pt x="1472" y="641"/>
                    </a:cubicBezTo>
                    <a:cubicBezTo>
                      <a:pt x="1473" y="651"/>
                      <a:pt x="1472" y="661"/>
                      <a:pt x="1472" y="671"/>
                    </a:cubicBezTo>
                    <a:cubicBezTo>
                      <a:pt x="1472" y="677"/>
                      <a:pt x="1471" y="684"/>
                      <a:pt x="1470" y="691"/>
                    </a:cubicBezTo>
                    <a:cubicBezTo>
                      <a:pt x="1470" y="695"/>
                      <a:pt x="1470" y="699"/>
                      <a:pt x="1470" y="704"/>
                    </a:cubicBezTo>
                    <a:cubicBezTo>
                      <a:pt x="1469" y="712"/>
                      <a:pt x="1469" y="721"/>
                      <a:pt x="1468" y="730"/>
                    </a:cubicBezTo>
                    <a:cubicBezTo>
                      <a:pt x="1467" y="739"/>
                      <a:pt x="1466" y="748"/>
                      <a:pt x="1463" y="757"/>
                    </a:cubicBezTo>
                    <a:cubicBezTo>
                      <a:pt x="1463" y="757"/>
                      <a:pt x="1464" y="759"/>
                      <a:pt x="1464" y="760"/>
                    </a:cubicBezTo>
                    <a:cubicBezTo>
                      <a:pt x="1464" y="761"/>
                      <a:pt x="1464" y="762"/>
                      <a:pt x="1463" y="763"/>
                    </a:cubicBezTo>
                    <a:cubicBezTo>
                      <a:pt x="1460" y="773"/>
                      <a:pt x="1460" y="783"/>
                      <a:pt x="1456" y="793"/>
                    </a:cubicBezTo>
                    <a:cubicBezTo>
                      <a:pt x="1456" y="793"/>
                      <a:pt x="1456" y="794"/>
                      <a:pt x="1456" y="795"/>
                    </a:cubicBezTo>
                    <a:cubicBezTo>
                      <a:pt x="1455" y="801"/>
                      <a:pt x="1454" y="807"/>
                      <a:pt x="1452" y="814"/>
                    </a:cubicBezTo>
                    <a:cubicBezTo>
                      <a:pt x="1449" y="825"/>
                      <a:pt x="1446" y="837"/>
                      <a:pt x="1442" y="849"/>
                    </a:cubicBezTo>
                    <a:cubicBezTo>
                      <a:pt x="1438" y="859"/>
                      <a:pt x="1434" y="869"/>
                      <a:pt x="1430" y="879"/>
                    </a:cubicBezTo>
                    <a:cubicBezTo>
                      <a:pt x="1424" y="896"/>
                      <a:pt x="1417" y="912"/>
                      <a:pt x="1410" y="929"/>
                    </a:cubicBezTo>
                    <a:cubicBezTo>
                      <a:pt x="1409" y="932"/>
                      <a:pt x="1408" y="936"/>
                      <a:pt x="1406" y="939"/>
                    </a:cubicBezTo>
                    <a:cubicBezTo>
                      <a:pt x="1404" y="943"/>
                      <a:pt x="1402" y="948"/>
                      <a:pt x="1399" y="953"/>
                    </a:cubicBezTo>
                    <a:cubicBezTo>
                      <a:pt x="1401" y="953"/>
                      <a:pt x="1402" y="953"/>
                      <a:pt x="1403" y="953"/>
                    </a:cubicBezTo>
                    <a:cubicBezTo>
                      <a:pt x="1410" y="950"/>
                      <a:pt x="1416" y="950"/>
                      <a:pt x="1422" y="954"/>
                    </a:cubicBezTo>
                    <a:cubicBezTo>
                      <a:pt x="1427" y="956"/>
                      <a:pt x="1433" y="958"/>
                      <a:pt x="1438" y="961"/>
                    </a:cubicBezTo>
                    <a:cubicBezTo>
                      <a:pt x="1441" y="962"/>
                      <a:pt x="1444" y="964"/>
                      <a:pt x="1448" y="966"/>
                    </a:cubicBezTo>
                    <a:cubicBezTo>
                      <a:pt x="1451" y="959"/>
                      <a:pt x="1455" y="953"/>
                      <a:pt x="1459" y="946"/>
                    </a:cubicBezTo>
                    <a:cubicBezTo>
                      <a:pt x="1467" y="931"/>
                      <a:pt x="1477" y="917"/>
                      <a:pt x="1484" y="901"/>
                    </a:cubicBezTo>
                    <a:cubicBezTo>
                      <a:pt x="1492" y="884"/>
                      <a:pt x="1500" y="867"/>
                      <a:pt x="1505" y="849"/>
                    </a:cubicBezTo>
                    <a:cubicBezTo>
                      <a:pt x="1506" y="844"/>
                      <a:pt x="1508" y="840"/>
                      <a:pt x="1508" y="835"/>
                    </a:cubicBezTo>
                    <a:cubicBezTo>
                      <a:pt x="1510" y="826"/>
                      <a:pt x="1511" y="817"/>
                      <a:pt x="1512" y="808"/>
                    </a:cubicBezTo>
                    <a:cubicBezTo>
                      <a:pt x="1513" y="804"/>
                      <a:pt x="1513" y="801"/>
                      <a:pt x="1513" y="797"/>
                    </a:cubicBezTo>
                    <a:cubicBezTo>
                      <a:pt x="1513" y="786"/>
                      <a:pt x="1513" y="776"/>
                      <a:pt x="1513" y="765"/>
                    </a:cubicBezTo>
                    <a:cubicBezTo>
                      <a:pt x="1513" y="753"/>
                      <a:pt x="1513" y="741"/>
                      <a:pt x="1514" y="729"/>
                    </a:cubicBezTo>
                    <a:cubicBezTo>
                      <a:pt x="1514" y="725"/>
                      <a:pt x="1514" y="720"/>
                      <a:pt x="1514" y="716"/>
                    </a:cubicBezTo>
                    <a:cubicBezTo>
                      <a:pt x="1512" y="704"/>
                      <a:pt x="1512" y="692"/>
                      <a:pt x="1512" y="679"/>
                    </a:cubicBezTo>
                    <a:cubicBezTo>
                      <a:pt x="1512" y="674"/>
                      <a:pt x="1512" y="668"/>
                      <a:pt x="1512" y="662"/>
                    </a:cubicBezTo>
                    <a:cubicBezTo>
                      <a:pt x="1512" y="652"/>
                      <a:pt x="1511" y="643"/>
                      <a:pt x="1511" y="633"/>
                    </a:cubicBezTo>
                    <a:cubicBezTo>
                      <a:pt x="1511" y="632"/>
                      <a:pt x="1511" y="631"/>
                      <a:pt x="1511" y="631"/>
                    </a:cubicBezTo>
                    <a:cubicBezTo>
                      <a:pt x="1514" y="623"/>
                      <a:pt x="1514" y="615"/>
                      <a:pt x="1514" y="607"/>
                    </a:cubicBezTo>
                    <a:cubicBezTo>
                      <a:pt x="1515" y="599"/>
                      <a:pt x="1519" y="597"/>
                      <a:pt x="1526" y="599"/>
                    </a:cubicBezTo>
                    <a:cubicBezTo>
                      <a:pt x="1525" y="608"/>
                      <a:pt x="1523" y="617"/>
                      <a:pt x="1522" y="625"/>
                    </a:cubicBezTo>
                    <a:cubicBezTo>
                      <a:pt x="1521" y="631"/>
                      <a:pt x="1521" y="636"/>
                      <a:pt x="1521" y="642"/>
                    </a:cubicBezTo>
                    <a:cubicBezTo>
                      <a:pt x="1523" y="656"/>
                      <a:pt x="1523" y="670"/>
                      <a:pt x="1522" y="685"/>
                    </a:cubicBezTo>
                    <a:cubicBezTo>
                      <a:pt x="1522" y="695"/>
                      <a:pt x="1522" y="704"/>
                      <a:pt x="1523" y="714"/>
                    </a:cubicBezTo>
                    <a:cubicBezTo>
                      <a:pt x="1524" y="732"/>
                      <a:pt x="1525" y="749"/>
                      <a:pt x="1523" y="766"/>
                    </a:cubicBezTo>
                    <a:cubicBezTo>
                      <a:pt x="1523" y="771"/>
                      <a:pt x="1522" y="776"/>
                      <a:pt x="1523" y="781"/>
                    </a:cubicBezTo>
                    <a:cubicBezTo>
                      <a:pt x="1524" y="792"/>
                      <a:pt x="1523" y="803"/>
                      <a:pt x="1522" y="814"/>
                    </a:cubicBezTo>
                    <a:cubicBezTo>
                      <a:pt x="1521" y="819"/>
                      <a:pt x="1523" y="824"/>
                      <a:pt x="1526" y="828"/>
                    </a:cubicBezTo>
                    <a:cubicBezTo>
                      <a:pt x="1529" y="834"/>
                      <a:pt x="1533" y="839"/>
                      <a:pt x="1538" y="845"/>
                    </a:cubicBezTo>
                    <a:cubicBezTo>
                      <a:pt x="1545" y="853"/>
                      <a:pt x="1553" y="860"/>
                      <a:pt x="1561" y="866"/>
                    </a:cubicBezTo>
                    <a:cubicBezTo>
                      <a:pt x="1571" y="875"/>
                      <a:pt x="1583" y="882"/>
                      <a:pt x="1594" y="889"/>
                    </a:cubicBezTo>
                    <a:cubicBezTo>
                      <a:pt x="1609" y="897"/>
                      <a:pt x="1624" y="905"/>
                      <a:pt x="1639" y="913"/>
                    </a:cubicBezTo>
                    <a:cubicBezTo>
                      <a:pt x="1641" y="915"/>
                      <a:pt x="1643" y="916"/>
                      <a:pt x="1646" y="916"/>
                    </a:cubicBezTo>
                    <a:cubicBezTo>
                      <a:pt x="1657" y="921"/>
                      <a:pt x="1668" y="923"/>
                      <a:pt x="1680" y="924"/>
                    </a:cubicBezTo>
                    <a:cubicBezTo>
                      <a:pt x="1685" y="925"/>
                      <a:pt x="1691" y="924"/>
                      <a:pt x="1696" y="922"/>
                    </a:cubicBezTo>
                    <a:cubicBezTo>
                      <a:pt x="1704" y="919"/>
                      <a:pt x="1711" y="913"/>
                      <a:pt x="1716" y="906"/>
                    </a:cubicBezTo>
                    <a:cubicBezTo>
                      <a:pt x="1716" y="905"/>
                      <a:pt x="1716" y="905"/>
                      <a:pt x="1716" y="904"/>
                    </a:cubicBezTo>
                    <a:cubicBezTo>
                      <a:pt x="1714" y="903"/>
                      <a:pt x="1712" y="902"/>
                      <a:pt x="1710" y="900"/>
                    </a:cubicBezTo>
                    <a:cubicBezTo>
                      <a:pt x="1708" y="899"/>
                      <a:pt x="1706" y="898"/>
                      <a:pt x="1705" y="900"/>
                    </a:cubicBezTo>
                    <a:cubicBezTo>
                      <a:pt x="1703" y="901"/>
                      <a:pt x="1704" y="903"/>
                      <a:pt x="1705" y="904"/>
                    </a:cubicBezTo>
                    <a:cubicBezTo>
                      <a:pt x="1707" y="908"/>
                      <a:pt x="1707" y="911"/>
                      <a:pt x="1704" y="914"/>
                    </a:cubicBezTo>
                    <a:cubicBezTo>
                      <a:pt x="1701" y="911"/>
                      <a:pt x="1698" y="908"/>
                      <a:pt x="1695" y="905"/>
                    </a:cubicBezTo>
                    <a:cubicBezTo>
                      <a:pt x="1693" y="903"/>
                      <a:pt x="1693" y="900"/>
                      <a:pt x="1694" y="897"/>
                    </a:cubicBezTo>
                    <a:cubicBezTo>
                      <a:pt x="1695" y="893"/>
                      <a:pt x="1695" y="888"/>
                      <a:pt x="1699" y="884"/>
                    </a:cubicBezTo>
                    <a:cubicBezTo>
                      <a:pt x="1702" y="880"/>
                      <a:pt x="1704" y="875"/>
                      <a:pt x="1708" y="872"/>
                    </a:cubicBezTo>
                    <a:cubicBezTo>
                      <a:pt x="1713" y="865"/>
                      <a:pt x="1720" y="859"/>
                      <a:pt x="1725" y="853"/>
                    </a:cubicBezTo>
                    <a:cubicBezTo>
                      <a:pt x="1731" y="846"/>
                      <a:pt x="1737" y="841"/>
                      <a:pt x="1743" y="836"/>
                    </a:cubicBezTo>
                    <a:cubicBezTo>
                      <a:pt x="1749" y="830"/>
                      <a:pt x="1755" y="825"/>
                      <a:pt x="1760" y="819"/>
                    </a:cubicBezTo>
                    <a:cubicBezTo>
                      <a:pt x="1756" y="815"/>
                      <a:pt x="1749" y="819"/>
                      <a:pt x="1749" y="811"/>
                    </a:cubicBezTo>
                    <a:close/>
                    <a:moveTo>
                      <a:pt x="694" y="162"/>
                    </a:moveTo>
                    <a:cubicBezTo>
                      <a:pt x="691" y="169"/>
                      <a:pt x="688" y="175"/>
                      <a:pt x="685" y="181"/>
                    </a:cubicBezTo>
                    <a:cubicBezTo>
                      <a:pt x="682" y="185"/>
                      <a:pt x="679" y="186"/>
                      <a:pt x="674" y="185"/>
                    </a:cubicBezTo>
                    <a:cubicBezTo>
                      <a:pt x="666" y="183"/>
                      <a:pt x="661" y="178"/>
                      <a:pt x="657" y="172"/>
                    </a:cubicBezTo>
                    <a:cubicBezTo>
                      <a:pt x="655" y="171"/>
                      <a:pt x="654" y="170"/>
                      <a:pt x="652" y="168"/>
                    </a:cubicBezTo>
                    <a:cubicBezTo>
                      <a:pt x="647" y="179"/>
                      <a:pt x="639" y="187"/>
                      <a:pt x="634" y="197"/>
                    </a:cubicBezTo>
                    <a:cubicBezTo>
                      <a:pt x="633" y="199"/>
                      <a:pt x="631" y="201"/>
                      <a:pt x="628" y="201"/>
                    </a:cubicBezTo>
                    <a:cubicBezTo>
                      <a:pt x="625" y="201"/>
                      <a:pt x="624" y="199"/>
                      <a:pt x="623" y="196"/>
                    </a:cubicBezTo>
                    <a:cubicBezTo>
                      <a:pt x="620" y="190"/>
                      <a:pt x="616" y="186"/>
                      <a:pt x="611" y="182"/>
                    </a:cubicBezTo>
                    <a:cubicBezTo>
                      <a:pt x="609" y="185"/>
                      <a:pt x="608" y="188"/>
                      <a:pt x="607" y="191"/>
                    </a:cubicBezTo>
                    <a:cubicBezTo>
                      <a:pt x="606" y="194"/>
                      <a:pt x="606" y="197"/>
                      <a:pt x="604" y="200"/>
                    </a:cubicBezTo>
                    <a:cubicBezTo>
                      <a:pt x="600" y="208"/>
                      <a:pt x="595" y="216"/>
                      <a:pt x="590" y="224"/>
                    </a:cubicBezTo>
                    <a:cubicBezTo>
                      <a:pt x="588" y="228"/>
                      <a:pt x="584" y="231"/>
                      <a:pt x="581" y="235"/>
                    </a:cubicBezTo>
                    <a:cubicBezTo>
                      <a:pt x="579" y="237"/>
                      <a:pt x="577" y="237"/>
                      <a:pt x="575" y="236"/>
                    </a:cubicBezTo>
                    <a:cubicBezTo>
                      <a:pt x="573" y="234"/>
                      <a:pt x="571" y="233"/>
                      <a:pt x="572" y="230"/>
                    </a:cubicBezTo>
                    <a:cubicBezTo>
                      <a:pt x="574" y="226"/>
                      <a:pt x="573" y="221"/>
                      <a:pt x="572" y="217"/>
                    </a:cubicBezTo>
                    <a:cubicBezTo>
                      <a:pt x="567" y="214"/>
                      <a:pt x="561" y="213"/>
                      <a:pt x="557" y="217"/>
                    </a:cubicBezTo>
                    <a:cubicBezTo>
                      <a:pt x="551" y="221"/>
                      <a:pt x="548" y="227"/>
                      <a:pt x="546" y="234"/>
                    </a:cubicBezTo>
                    <a:cubicBezTo>
                      <a:pt x="545" y="240"/>
                      <a:pt x="544" y="247"/>
                      <a:pt x="543" y="254"/>
                    </a:cubicBezTo>
                    <a:cubicBezTo>
                      <a:pt x="541" y="263"/>
                      <a:pt x="541" y="273"/>
                      <a:pt x="550" y="279"/>
                    </a:cubicBezTo>
                    <a:cubicBezTo>
                      <a:pt x="552" y="281"/>
                      <a:pt x="555" y="284"/>
                      <a:pt x="557" y="286"/>
                    </a:cubicBezTo>
                    <a:cubicBezTo>
                      <a:pt x="551" y="288"/>
                      <a:pt x="550" y="293"/>
                      <a:pt x="549" y="298"/>
                    </a:cubicBezTo>
                    <a:cubicBezTo>
                      <a:pt x="549" y="300"/>
                      <a:pt x="548" y="302"/>
                      <a:pt x="548" y="303"/>
                    </a:cubicBezTo>
                    <a:cubicBezTo>
                      <a:pt x="545" y="308"/>
                      <a:pt x="541" y="308"/>
                      <a:pt x="537" y="307"/>
                    </a:cubicBezTo>
                    <a:cubicBezTo>
                      <a:pt x="532" y="314"/>
                      <a:pt x="528" y="320"/>
                      <a:pt x="523" y="326"/>
                    </a:cubicBezTo>
                    <a:cubicBezTo>
                      <a:pt x="524" y="328"/>
                      <a:pt x="526" y="330"/>
                      <a:pt x="527" y="332"/>
                    </a:cubicBezTo>
                    <a:cubicBezTo>
                      <a:pt x="533" y="340"/>
                      <a:pt x="536" y="349"/>
                      <a:pt x="537" y="360"/>
                    </a:cubicBezTo>
                    <a:cubicBezTo>
                      <a:pt x="537" y="367"/>
                      <a:pt x="537" y="375"/>
                      <a:pt x="537" y="383"/>
                    </a:cubicBezTo>
                    <a:cubicBezTo>
                      <a:pt x="537" y="389"/>
                      <a:pt x="537" y="395"/>
                      <a:pt x="535" y="401"/>
                    </a:cubicBezTo>
                    <a:cubicBezTo>
                      <a:pt x="533" y="406"/>
                      <a:pt x="533" y="411"/>
                      <a:pt x="532" y="416"/>
                    </a:cubicBezTo>
                    <a:cubicBezTo>
                      <a:pt x="535" y="417"/>
                      <a:pt x="539" y="418"/>
                      <a:pt x="543" y="419"/>
                    </a:cubicBezTo>
                    <a:cubicBezTo>
                      <a:pt x="553" y="421"/>
                      <a:pt x="563" y="424"/>
                      <a:pt x="573" y="424"/>
                    </a:cubicBezTo>
                    <a:cubicBezTo>
                      <a:pt x="577" y="423"/>
                      <a:pt x="581" y="424"/>
                      <a:pt x="586" y="423"/>
                    </a:cubicBezTo>
                    <a:cubicBezTo>
                      <a:pt x="590" y="422"/>
                      <a:pt x="594" y="424"/>
                      <a:pt x="599" y="424"/>
                    </a:cubicBezTo>
                    <a:cubicBezTo>
                      <a:pt x="608" y="423"/>
                      <a:pt x="617" y="424"/>
                      <a:pt x="626" y="426"/>
                    </a:cubicBezTo>
                    <a:cubicBezTo>
                      <a:pt x="632" y="427"/>
                      <a:pt x="639" y="428"/>
                      <a:pt x="645" y="429"/>
                    </a:cubicBezTo>
                    <a:cubicBezTo>
                      <a:pt x="646" y="424"/>
                      <a:pt x="647" y="421"/>
                      <a:pt x="648" y="417"/>
                    </a:cubicBezTo>
                    <a:cubicBezTo>
                      <a:pt x="635" y="414"/>
                      <a:pt x="622" y="411"/>
                      <a:pt x="609" y="407"/>
                    </a:cubicBezTo>
                    <a:cubicBezTo>
                      <a:pt x="590" y="401"/>
                      <a:pt x="573" y="393"/>
                      <a:pt x="561" y="376"/>
                    </a:cubicBezTo>
                    <a:cubicBezTo>
                      <a:pt x="562" y="374"/>
                      <a:pt x="563" y="372"/>
                      <a:pt x="565" y="370"/>
                    </a:cubicBezTo>
                    <a:cubicBezTo>
                      <a:pt x="567" y="371"/>
                      <a:pt x="568" y="372"/>
                      <a:pt x="569" y="373"/>
                    </a:cubicBezTo>
                    <a:cubicBezTo>
                      <a:pt x="575" y="380"/>
                      <a:pt x="580" y="386"/>
                      <a:pt x="588" y="390"/>
                    </a:cubicBezTo>
                    <a:cubicBezTo>
                      <a:pt x="595" y="394"/>
                      <a:pt x="603" y="398"/>
                      <a:pt x="611" y="400"/>
                    </a:cubicBezTo>
                    <a:cubicBezTo>
                      <a:pt x="618" y="402"/>
                      <a:pt x="624" y="403"/>
                      <a:pt x="631" y="405"/>
                    </a:cubicBezTo>
                    <a:cubicBezTo>
                      <a:pt x="640" y="409"/>
                      <a:pt x="650" y="410"/>
                      <a:pt x="660" y="411"/>
                    </a:cubicBezTo>
                    <a:cubicBezTo>
                      <a:pt x="675" y="413"/>
                      <a:pt x="690" y="410"/>
                      <a:pt x="703" y="402"/>
                    </a:cubicBezTo>
                    <a:cubicBezTo>
                      <a:pt x="708" y="399"/>
                      <a:pt x="713" y="396"/>
                      <a:pt x="717" y="393"/>
                    </a:cubicBezTo>
                    <a:cubicBezTo>
                      <a:pt x="724" y="387"/>
                      <a:pt x="731" y="382"/>
                      <a:pt x="736" y="375"/>
                    </a:cubicBezTo>
                    <a:cubicBezTo>
                      <a:pt x="742" y="367"/>
                      <a:pt x="747" y="359"/>
                      <a:pt x="752" y="351"/>
                    </a:cubicBezTo>
                    <a:cubicBezTo>
                      <a:pt x="760" y="340"/>
                      <a:pt x="764" y="328"/>
                      <a:pt x="768" y="315"/>
                    </a:cubicBezTo>
                    <a:cubicBezTo>
                      <a:pt x="769" y="310"/>
                      <a:pt x="770" y="306"/>
                      <a:pt x="772" y="302"/>
                    </a:cubicBezTo>
                    <a:cubicBezTo>
                      <a:pt x="775" y="294"/>
                      <a:pt x="778" y="286"/>
                      <a:pt x="780" y="278"/>
                    </a:cubicBezTo>
                    <a:cubicBezTo>
                      <a:pt x="782" y="268"/>
                      <a:pt x="784" y="258"/>
                      <a:pt x="785" y="248"/>
                    </a:cubicBezTo>
                    <a:cubicBezTo>
                      <a:pt x="785" y="243"/>
                      <a:pt x="785" y="237"/>
                      <a:pt x="785" y="231"/>
                    </a:cubicBezTo>
                    <a:cubicBezTo>
                      <a:pt x="773" y="230"/>
                      <a:pt x="765" y="226"/>
                      <a:pt x="761" y="216"/>
                    </a:cubicBezTo>
                    <a:cubicBezTo>
                      <a:pt x="757" y="215"/>
                      <a:pt x="753" y="221"/>
                      <a:pt x="749" y="216"/>
                    </a:cubicBezTo>
                    <a:cubicBezTo>
                      <a:pt x="753" y="209"/>
                      <a:pt x="760" y="208"/>
                      <a:pt x="766" y="205"/>
                    </a:cubicBezTo>
                    <a:cubicBezTo>
                      <a:pt x="773" y="202"/>
                      <a:pt x="780" y="202"/>
                      <a:pt x="787" y="203"/>
                    </a:cubicBezTo>
                    <a:cubicBezTo>
                      <a:pt x="787" y="200"/>
                      <a:pt x="786" y="198"/>
                      <a:pt x="786" y="196"/>
                    </a:cubicBezTo>
                    <a:cubicBezTo>
                      <a:pt x="787" y="187"/>
                      <a:pt x="787" y="179"/>
                      <a:pt x="788" y="170"/>
                    </a:cubicBezTo>
                    <a:cubicBezTo>
                      <a:pt x="788" y="167"/>
                      <a:pt x="788" y="165"/>
                      <a:pt x="786" y="163"/>
                    </a:cubicBezTo>
                    <a:cubicBezTo>
                      <a:pt x="785" y="162"/>
                      <a:pt x="784" y="161"/>
                      <a:pt x="783" y="161"/>
                    </a:cubicBezTo>
                    <a:cubicBezTo>
                      <a:pt x="779" y="157"/>
                      <a:pt x="775" y="153"/>
                      <a:pt x="770" y="149"/>
                    </a:cubicBezTo>
                    <a:cubicBezTo>
                      <a:pt x="770" y="152"/>
                      <a:pt x="769" y="153"/>
                      <a:pt x="769" y="155"/>
                    </a:cubicBezTo>
                    <a:cubicBezTo>
                      <a:pt x="766" y="167"/>
                      <a:pt x="762" y="178"/>
                      <a:pt x="755" y="187"/>
                    </a:cubicBezTo>
                    <a:cubicBezTo>
                      <a:pt x="753" y="190"/>
                      <a:pt x="750" y="190"/>
                      <a:pt x="749" y="187"/>
                    </a:cubicBezTo>
                    <a:cubicBezTo>
                      <a:pt x="747" y="185"/>
                      <a:pt x="746" y="183"/>
                      <a:pt x="746" y="180"/>
                    </a:cubicBezTo>
                    <a:cubicBezTo>
                      <a:pt x="745" y="170"/>
                      <a:pt x="739" y="163"/>
                      <a:pt x="731" y="159"/>
                    </a:cubicBezTo>
                    <a:cubicBezTo>
                      <a:pt x="728" y="165"/>
                      <a:pt x="726" y="171"/>
                      <a:pt x="724" y="177"/>
                    </a:cubicBezTo>
                    <a:cubicBezTo>
                      <a:pt x="723" y="181"/>
                      <a:pt x="721" y="183"/>
                      <a:pt x="720" y="187"/>
                    </a:cubicBezTo>
                    <a:cubicBezTo>
                      <a:pt x="720" y="189"/>
                      <a:pt x="717" y="192"/>
                      <a:pt x="715" y="192"/>
                    </a:cubicBezTo>
                    <a:cubicBezTo>
                      <a:pt x="712" y="193"/>
                      <a:pt x="711" y="189"/>
                      <a:pt x="710" y="187"/>
                    </a:cubicBezTo>
                    <a:cubicBezTo>
                      <a:pt x="709" y="186"/>
                      <a:pt x="708" y="185"/>
                      <a:pt x="708" y="183"/>
                    </a:cubicBezTo>
                    <a:cubicBezTo>
                      <a:pt x="707" y="180"/>
                      <a:pt x="706" y="177"/>
                      <a:pt x="704" y="174"/>
                    </a:cubicBezTo>
                    <a:cubicBezTo>
                      <a:pt x="702" y="169"/>
                      <a:pt x="699" y="165"/>
                      <a:pt x="694" y="162"/>
                    </a:cubicBezTo>
                    <a:close/>
                    <a:moveTo>
                      <a:pt x="1643" y="318"/>
                    </a:moveTo>
                    <a:cubicBezTo>
                      <a:pt x="1640" y="321"/>
                      <a:pt x="1637" y="323"/>
                      <a:pt x="1635" y="326"/>
                    </a:cubicBezTo>
                    <a:cubicBezTo>
                      <a:pt x="1628" y="332"/>
                      <a:pt x="1621" y="337"/>
                      <a:pt x="1613" y="342"/>
                    </a:cubicBezTo>
                    <a:cubicBezTo>
                      <a:pt x="1612" y="343"/>
                      <a:pt x="1610" y="343"/>
                      <a:pt x="1609" y="342"/>
                    </a:cubicBezTo>
                    <a:cubicBezTo>
                      <a:pt x="1608" y="341"/>
                      <a:pt x="1608" y="340"/>
                      <a:pt x="1608" y="338"/>
                    </a:cubicBezTo>
                    <a:cubicBezTo>
                      <a:pt x="1608" y="338"/>
                      <a:pt x="1608" y="338"/>
                      <a:pt x="1608" y="338"/>
                    </a:cubicBezTo>
                    <a:cubicBezTo>
                      <a:pt x="1611" y="331"/>
                      <a:pt x="1613" y="325"/>
                      <a:pt x="1615" y="319"/>
                    </a:cubicBezTo>
                    <a:cubicBezTo>
                      <a:pt x="1615" y="318"/>
                      <a:pt x="1615" y="316"/>
                      <a:pt x="1614" y="314"/>
                    </a:cubicBezTo>
                    <a:cubicBezTo>
                      <a:pt x="1613" y="316"/>
                      <a:pt x="1612" y="316"/>
                      <a:pt x="1612" y="317"/>
                    </a:cubicBezTo>
                    <a:cubicBezTo>
                      <a:pt x="1608" y="322"/>
                      <a:pt x="1605" y="327"/>
                      <a:pt x="1601" y="331"/>
                    </a:cubicBezTo>
                    <a:cubicBezTo>
                      <a:pt x="1598" y="334"/>
                      <a:pt x="1595" y="333"/>
                      <a:pt x="1594" y="328"/>
                    </a:cubicBezTo>
                    <a:cubicBezTo>
                      <a:pt x="1593" y="322"/>
                      <a:pt x="1592" y="316"/>
                      <a:pt x="1591" y="311"/>
                    </a:cubicBezTo>
                    <a:cubicBezTo>
                      <a:pt x="1589" y="301"/>
                      <a:pt x="1586" y="293"/>
                      <a:pt x="1582" y="283"/>
                    </a:cubicBezTo>
                    <a:cubicBezTo>
                      <a:pt x="1580" y="287"/>
                      <a:pt x="1579" y="290"/>
                      <a:pt x="1578" y="294"/>
                    </a:cubicBezTo>
                    <a:cubicBezTo>
                      <a:pt x="1576" y="299"/>
                      <a:pt x="1572" y="304"/>
                      <a:pt x="1567" y="307"/>
                    </a:cubicBezTo>
                    <a:cubicBezTo>
                      <a:pt x="1565" y="308"/>
                      <a:pt x="1563" y="310"/>
                      <a:pt x="1561" y="312"/>
                    </a:cubicBezTo>
                    <a:cubicBezTo>
                      <a:pt x="1555" y="317"/>
                      <a:pt x="1548" y="316"/>
                      <a:pt x="1546" y="308"/>
                    </a:cubicBezTo>
                    <a:cubicBezTo>
                      <a:pt x="1545" y="305"/>
                      <a:pt x="1545" y="301"/>
                      <a:pt x="1546" y="298"/>
                    </a:cubicBezTo>
                    <a:cubicBezTo>
                      <a:pt x="1546" y="292"/>
                      <a:pt x="1545" y="287"/>
                      <a:pt x="1543" y="281"/>
                    </a:cubicBezTo>
                    <a:cubicBezTo>
                      <a:pt x="1542" y="282"/>
                      <a:pt x="1540" y="282"/>
                      <a:pt x="1540" y="283"/>
                    </a:cubicBezTo>
                    <a:cubicBezTo>
                      <a:pt x="1538" y="289"/>
                      <a:pt x="1535" y="293"/>
                      <a:pt x="1531" y="297"/>
                    </a:cubicBezTo>
                    <a:cubicBezTo>
                      <a:pt x="1529" y="300"/>
                      <a:pt x="1526" y="303"/>
                      <a:pt x="1526" y="306"/>
                    </a:cubicBezTo>
                    <a:cubicBezTo>
                      <a:pt x="1525" y="310"/>
                      <a:pt x="1522" y="313"/>
                      <a:pt x="1520" y="316"/>
                    </a:cubicBezTo>
                    <a:cubicBezTo>
                      <a:pt x="1518" y="320"/>
                      <a:pt x="1515" y="321"/>
                      <a:pt x="1511" y="318"/>
                    </a:cubicBezTo>
                    <a:cubicBezTo>
                      <a:pt x="1507" y="316"/>
                      <a:pt x="1505" y="313"/>
                      <a:pt x="1505" y="308"/>
                    </a:cubicBezTo>
                    <a:cubicBezTo>
                      <a:pt x="1505" y="307"/>
                      <a:pt x="1505" y="305"/>
                      <a:pt x="1504" y="303"/>
                    </a:cubicBezTo>
                    <a:cubicBezTo>
                      <a:pt x="1502" y="295"/>
                      <a:pt x="1500" y="287"/>
                      <a:pt x="1498" y="278"/>
                    </a:cubicBezTo>
                    <a:cubicBezTo>
                      <a:pt x="1496" y="280"/>
                      <a:pt x="1494" y="280"/>
                      <a:pt x="1493" y="281"/>
                    </a:cubicBezTo>
                    <a:cubicBezTo>
                      <a:pt x="1483" y="293"/>
                      <a:pt x="1481" y="306"/>
                      <a:pt x="1486" y="321"/>
                    </a:cubicBezTo>
                    <a:cubicBezTo>
                      <a:pt x="1487" y="322"/>
                      <a:pt x="1487" y="323"/>
                      <a:pt x="1487" y="325"/>
                    </a:cubicBezTo>
                    <a:cubicBezTo>
                      <a:pt x="1484" y="326"/>
                      <a:pt x="1482" y="326"/>
                      <a:pt x="1479" y="324"/>
                    </a:cubicBezTo>
                    <a:cubicBezTo>
                      <a:pt x="1473" y="321"/>
                      <a:pt x="1467" y="317"/>
                      <a:pt x="1462" y="313"/>
                    </a:cubicBezTo>
                    <a:cubicBezTo>
                      <a:pt x="1458" y="310"/>
                      <a:pt x="1454" y="307"/>
                      <a:pt x="1450" y="304"/>
                    </a:cubicBezTo>
                    <a:cubicBezTo>
                      <a:pt x="1449" y="308"/>
                      <a:pt x="1448" y="311"/>
                      <a:pt x="1447" y="314"/>
                    </a:cubicBezTo>
                    <a:cubicBezTo>
                      <a:pt x="1445" y="324"/>
                      <a:pt x="1443" y="333"/>
                      <a:pt x="1449" y="343"/>
                    </a:cubicBezTo>
                    <a:cubicBezTo>
                      <a:pt x="1449" y="343"/>
                      <a:pt x="1450" y="344"/>
                      <a:pt x="1450" y="345"/>
                    </a:cubicBezTo>
                    <a:cubicBezTo>
                      <a:pt x="1448" y="345"/>
                      <a:pt x="1446" y="346"/>
                      <a:pt x="1445" y="346"/>
                    </a:cubicBezTo>
                    <a:cubicBezTo>
                      <a:pt x="1438" y="344"/>
                      <a:pt x="1431" y="342"/>
                      <a:pt x="1426" y="336"/>
                    </a:cubicBezTo>
                    <a:cubicBezTo>
                      <a:pt x="1422" y="330"/>
                      <a:pt x="1417" y="326"/>
                      <a:pt x="1411" y="320"/>
                    </a:cubicBezTo>
                    <a:cubicBezTo>
                      <a:pt x="1407" y="326"/>
                      <a:pt x="1402" y="331"/>
                      <a:pt x="1401" y="338"/>
                    </a:cubicBezTo>
                    <a:cubicBezTo>
                      <a:pt x="1399" y="346"/>
                      <a:pt x="1398" y="354"/>
                      <a:pt x="1396" y="362"/>
                    </a:cubicBezTo>
                    <a:cubicBezTo>
                      <a:pt x="1396" y="364"/>
                      <a:pt x="1397" y="366"/>
                      <a:pt x="1397" y="368"/>
                    </a:cubicBezTo>
                    <a:cubicBezTo>
                      <a:pt x="1397" y="372"/>
                      <a:pt x="1399" y="374"/>
                      <a:pt x="1402" y="375"/>
                    </a:cubicBezTo>
                    <a:cubicBezTo>
                      <a:pt x="1404" y="375"/>
                      <a:pt x="1407" y="376"/>
                      <a:pt x="1409" y="377"/>
                    </a:cubicBezTo>
                    <a:cubicBezTo>
                      <a:pt x="1410" y="378"/>
                      <a:pt x="1412" y="381"/>
                      <a:pt x="1412" y="382"/>
                    </a:cubicBezTo>
                    <a:cubicBezTo>
                      <a:pt x="1412" y="386"/>
                      <a:pt x="1409" y="384"/>
                      <a:pt x="1407" y="385"/>
                    </a:cubicBezTo>
                    <a:cubicBezTo>
                      <a:pt x="1406" y="385"/>
                      <a:pt x="1406" y="385"/>
                      <a:pt x="1406" y="385"/>
                    </a:cubicBezTo>
                    <a:cubicBezTo>
                      <a:pt x="1395" y="408"/>
                      <a:pt x="1387" y="432"/>
                      <a:pt x="1372" y="452"/>
                    </a:cubicBezTo>
                    <a:cubicBezTo>
                      <a:pt x="1376" y="456"/>
                      <a:pt x="1380" y="460"/>
                      <a:pt x="1383" y="464"/>
                    </a:cubicBezTo>
                    <a:cubicBezTo>
                      <a:pt x="1385" y="466"/>
                      <a:pt x="1386" y="469"/>
                      <a:pt x="1385" y="471"/>
                    </a:cubicBezTo>
                    <a:cubicBezTo>
                      <a:pt x="1383" y="482"/>
                      <a:pt x="1381" y="492"/>
                      <a:pt x="1374" y="501"/>
                    </a:cubicBezTo>
                    <a:cubicBezTo>
                      <a:pt x="1371" y="503"/>
                      <a:pt x="1369" y="506"/>
                      <a:pt x="1367" y="508"/>
                    </a:cubicBezTo>
                    <a:cubicBezTo>
                      <a:pt x="1366" y="509"/>
                      <a:pt x="1365" y="511"/>
                      <a:pt x="1363" y="513"/>
                    </a:cubicBezTo>
                    <a:cubicBezTo>
                      <a:pt x="1365" y="514"/>
                      <a:pt x="1366" y="514"/>
                      <a:pt x="1366" y="515"/>
                    </a:cubicBezTo>
                    <a:cubicBezTo>
                      <a:pt x="1370" y="517"/>
                      <a:pt x="1374" y="520"/>
                      <a:pt x="1378" y="523"/>
                    </a:cubicBezTo>
                    <a:cubicBezTo>
                      <a:pt x="1384" y="528"/>
                      <a:pt x="1390" y="534"/>
                      <a:pt x="1397" y="539"/>
                    </a:cubicBezTo>
                    <a:cubicBezTo>
                      <a:pt x="1404" y="544"/>
                      <a:pt x="1411" y="549"/>
                      <a:pt x="1419" y="553"/>
                    </a:cubicBezTo>
                    <a:cubicBezTo>
                      <a:pt x="1427" y="558"/>
                      <a:pt x="1434" y="562"/>
                      <a:pt x="1444" y="564"/>
                    </a:cubicBezTo>
                    <a:cubicBezTo>
                      <a:pt x="1448" y="565"/>
                      <a:pt x="1453" y="564"/>
                      <a:pt x="1458" y="566"/>
                    </a:cubicBezTo>
                    <a:cubicBezTo>
                      <a:pt x="1466" y="569"/>
                      <a:pt x="1474" y="566"/>
                      <a:pt x="1482" y="564"/>
                    </a:cubicBezTo>
                    <a:cubicBezTo>
                      <a:pt x="1484" y="563"/>
                      <a:pt x="1486" y="562"/>
                      <a:pt x="1486" y="559"/>
                    </a:cubicBezTo>
                    <a:cubicBezTo>
                      <a:pt x="1486" y="552"/>
                      <a:pt x="1489" y="546"/>
                      <a:pt x="1492" y="540"/>
                    </a:cubicBezTo>
                    <a:cubicBezTo>
                      <a:pt x="1495" y="536"/>
                      <a:pt x="1496" y="531"/>
                      <a:pt x="1499" y="526"/>
                    </a:cubicBezTo>
                    <a:cubicBezTo>
                      <a:pt x="1496" y="525"/>
                      <a:pt x="1495" y="525"/>
                      <a:pt x="1493" y="524"/>
                    </a:cubicBezTo>
                    <a:cubicBezTo>
                      <a:pt x="1488" y="524"/>
                      <a:pt x="1482" y="524"/>
                      <a:pt x="1477" y="522"/>
                    </a:cubicBezTo>
                    <a:cubicBezTo>
                      <a:pt x="1459" y="517"/>
                      <a:pt x="1442" y="510"/>
                      <a:pt x="1428" y="496"/>
                    </a:cubicBezTo>
                    <a:cubicBezTo>
                      <a:pt x="1423" y="491"/>
                      <a:pt x="1419" y="486"/>
                      <a:pt x="1414" y="480"/>
                    </a:cubicBezTo>
                    <a:cubicBezTo>
                      <a:pt x="1411" y="477"/>
                      <a:pt x="1412" y="476"/>
                      <a:pt x="1417" y="473"/>
                    </a:cubicBezTo>
                    <a:cubicBezTo>
                      <a:pt x="1420" y="476"/>
                      <a:pt x="1423" y="480"/>
                      <a:pt x="1426" y="484"/>
                    </a:cubicBezTo>
                    <a:cubicBezTo>
                      <a:pt x="1431" y="489"/>
                      <a:pt x="1436" y="495"/>
                      <a:pt x="1442" y="499"/>
                    </a:cubicBezTo>
                    <a:cubicBezTo>
                      <a:pt x="1448" y="504"/>
                      <a:pt x="1455" y="508"/>
                      <a:pt x="1462" y="511"/>
                    </a:cubicBezTo>
                    <a:cubicBezTo>
                      <a:pt x="1470" y="515"/>
                      <a:pt x="1478" y="519"/>
                      <a:pt x="1488" y="519"/>
                    </a:cubicBezTo>
                    <a:cubicBezTo>
                      <a:pt x="1498" y="520"/>
                      <a:pt x="1508" y="520"/>
                      <a:pt x="1519" y="520"/>
                    </a:cubicBezTo>
                    <a:cubicBezTo>
                      <a:pt x="1527" y="520"/>
                      <a:pt x="1535" y="519"/>
                      <a:pt x="1542" y="514"/>
                    </a:cubicBezTo>
                    <a:cubicBezTo>
                      <a:pt x="1546" y="513"/>
                      <a:pt x="1549" y="511"/>
                      <a:pt x="1552" y="509"/>
                    </a:cubicBezTo>
                    <a:cubicBezTo>
                      <a:pt x="1563" y="505"/>
                      <a:pt x="1572" y="498"/>
                      <a:pt x="1580" y="489"/>
                    </a:cubicBezTo>
                    <a:cubicBezTo>
                      <a:pt x="1590" y="479"/>
                      <a:pt x="1599" y="467"/>
                      <a:pt x="1605" y="453"/>
                    </a:cubicBezTo>
                    <a:cubicBezTo>
                      <a:pt x="1606" y="451"/>
                      <a:pt x="1607" y="449"/>
                      <a:pt x="1608" y="447"/>
                    </a:cubicBezTo>
                    <a:cubicBezTo>
                      <a:pt x="1611" y="441"/>
                      <a:pt x="1615" y="435"/>
                      <a:pt x="1617" y="429"/>
                    </a:cubicBezTo>
                    <a:cubicBezTo>
                      <a:pt x="1621" y="419"/>
                      <a:pt x="1625" y="409"/>
                      <a:pt x="1628" y="399"/>
                    </a:cubicBezTo>
                    <a:cubicBezTo>
                      <a:pt x="1629" y="392"/>
                      <a:pt x="1632" y="386"/>
                      <a:pt x="1631" y="378"/>
                    </a:cubicBezTo>
                    <a:cubicBezTo>
                      <a:pt x="1630" y="378"/>
                      <a:pt x="1630" y="378"/>
                      <a:pt x="1630" y="378"/>
                    </a:cubicBezTo>
                    <a:cubicBezTo>
                      <a:pt x="1621" y="377"/>
                      <a:pt x="1619" y="374"/>
                      <a:pt x="1619" y="366"/>
                    </a:cubicBezTo>
                    <a:cubicBezTo>
                      <a:pt x="1619" y="363"/>
                      <a:pt x="1620" y="360"/>
                      <a:pt x="1617" y="358"/>
                    </a:cubicBezTo>
                    <a:cubicBezTo>
                      <a:pt x="1611" y="358"/>
                      <a:pt x="1604" y="362"/>
                      <a:pt x="1598" y="354"/>
                    </a:cubicBezTo>
                    <a:cubicBezTo>
                      <a:pt x="1601" y="352"/>
                      <a:pt x="1604" y="348"/>
                      <a:pt x="1607" y="347"/>
                    </a:cubicBezTo>
                    <a:cubicBezTo>
                      <a:pt x="1618" y="343"/>
                      <a:pt x="1629" y="342"/>
                      <a:pt x="1640" y="345"/>
                    </a:cubicBezTo>
                    <a:cubicBezTo>
                      <a:pt x="1641" y="344"/>
                      <a:pt x="1644" y="342"/>
                      <a:pt x="1644" y="340"/>
                    </a:cubicBezTo>
                    <a:cubicBezTo>
                      <a:pt x="1644" y="333"/>
                      <a:pt x="1645" y="326"/>
                      <a:pt x="1643" y="318"/>
                    </a:cubicBezTo>
                    <a:close/>
                    <a:moveTo>
                      <a:pt x="1652" y="343"/>
                    </a:moveTo>
                    <a:cubicBezTo>
                      <a:pt x="1654" y="340"/>
                      <a:pt x="1655" y="338"/>
                      <a:pt x="1656" y="336"/>
                    </a:cubicBezTo>
                    <a:cubicBezTo>
                      <a:pt x="1657" y="327"/>
                      <a:pt x="1657" y="318"/>
                      <a:pt x="1658" y="310"/>
                    </a:cubicBezTo>
                    <a:cubicBezTo>
                      <a:pt x="1658" y="307"/>
                      <a:pt x="1658" y="304"/>
                      <a:pt x="1657" y="301"/>
                    </a:cubicBezTo>
                    <a:cubicBezTo>
                      <a:pt x="1657" y="299"/>
                      <a:pt x="1656" y="296"/>
                      <a:pt x="1656" y="293"/>
                    </a:cubicBezTo>
                    <a:cubicBezTo>
                      <a:pt x="1656" y="290"/>
                      <a:pt x="1656" y="288"/>
                      <a:pt x="1656" y="285"/>
                    </a:cubicBezTo>
                    <a:cubicBezTo>
                      <a:pt x="1652" y="266"/>
                      <a:pt x="1647" y="248"/>
                      <a:pt x="1637" y="231"/>
                    </a:cubicBezTo>
                    <a:cubicBezTo>
                      <a:pt x="1634" y="226"/>
                      <a:pt x="1630" y="221"/>
                      <a:pt x="1625" y="217"/>
                    </a:cubicBezTo>
                    <a:cubicBezTo>
                      <a:pt x="1618" y="211"/>
                      <a:pt x="1611" y="205"/>
                      <a:pt x="1603" y="200"/>
                    </a:cubicBezTo>
                    <a:cubicBezTo>
                      <a:pt x="1600" y="197"/>
                      <a:pt x="1596" y="194"/>
                      <a:pt x="1593" y="192"/>
                    </a:cubicBezTo>
                    <a:cubicBezTo>
                      <a:pt x="1587" y="187"/>
                      <a:pt x="1579" y="184"/>
                      <a:pt x="1572" y="181"/>
                    </a:cubicBezTo>
                    <a:cubicBezTo>
                      <a:pt x="1563" y="176"/>
                      <a:pt x="1552" y="172"/>
                      <a:pt x="1542" y="170"/>
                    </a:cubicBezTo>
                    <a:cubicBezTo>
                      <a:pt x="1531" y="168"/>
                      <a:pt x="1520" y="167"/>
                      <a:pt x="1509" y="165"/>
                    </a:cubicBezTo>
                    <a:cubicBezTo>
                      <a:pt x="1506" y="165"/>
                      <a:pt x="1503" y="163"/>
                      <a:pt x="1499" y="163"/>
                    </a:cubicBezTo>
                    <a:cubicBezTo>
                      <a:pt x="1493" y="162"/>
                      <a:pt x="1487" y="161"/>
                      <a:pt x="1481" y="160"/>
                    </a:cubicBezTo>
                    <a:cubicBezTo>
                      <a:pt x="1479" y="160"/>
                      <a:pt x="1477" y="159"/>
                      <a:pt x="1475" y="159"/>
                    </a:cubicBezTo>
                    <a:cubicBezTo>
                      <a:pt x="1461" y="162"/>
                      <a:pt x="1447" y="162"/>
                      <a:pt x="1434" y="169"/>
                    </a:cubicBezTo>
                    <a:cubicBezTo>
                      <a:pt x="1431" y="170"/>
                      <a:pt x="1429" y="171"/>
                      <a:pt x="1426" y="172"/>
                    </a:cubicBezTo>
                    <a:cubicBezTo>
                      <a:pt x="1412" y="178"/>
                      <a:pt x="1398" y="184"/>
                      <a:pt x="1386" y="194"/>
                    </a:cubicBezTo>
                    <a:cubicBezTo>
                      <a:pt x="1377" y="202"/>
                      <a:pt x="1367" y="210"/>
                      <a:pt x="1359" y="219"/>
                    </a:cubicBezTo>
                    <a:cubicBezTo>
                      <a:pt x="1357" y="222"/>
                      <a:pt x="1353" y="224"/>
                      <a:pt x="1353" y="228"/>
                    </a:cubicBezTo>
                    <a:cubicBezTo>
                      <a:pt x="1353" y="229"/>
                      <a:pt x="1352" y="229"/>
                      <a:pt x="1352" y="229"/>
                    </a:cubicBezTo>
                    <a:cubicBezTo>
                      <a:pt x="1345" y="236"/>
                      <a:pt x="1339" y="243"/>
                      <a:pt x="1334" y="252"/>
                    </a:cubicBezTo>
                    <a:cubicBezTo>
                      <a:pt x="1331" y="258"/>
                      <a:pt x="1329" y="265"/>
                      <a:pt x="1326" y="271"/>
                    </a:cubicBezTo>
                    <a:cubicBezTo>
                      <a:pt x="1321" y="280"/>
                      <a:pt x="1321" y="290"/>
                      <a:pt x="1319" y="299"/>
                    </a:cubicBezTo>
                    <a:cubicBezTo>
                      <a:pt x="1318" y="306"/>
                      <a:pt x="1319" y="314"/>
                      <a:pt x="1318" y="321"/>
                    </a:cubicBezTo>
                    <a:cubicBezTo>
                      <a:pt x="1318" y="323"/>
                      <a:pt x="1318" y="324"/>
                      <a:pt x="1318" y="326"/>
                    </a:cubicBezTo>
                    <a:cubicBezTo>
                      <a:pt x="1320" y="333"/>
                      <a:pt x="1320" y="339"/>
                      <a:pt x="1319" y="346"/>
                    </a:cubicBezTo>
                    <a:cubicBezTo>
                      <a:pt x="1319" y="350"/>
                      <a:pt x="1320" y="354"/>
                      <a:pt x="1321" y="357"/>
                    </a:cubicBezTo>
                    <a:cubicBezTo>
                      <a:pt x="1325" y="369"/>
                      <a:pt x="1326" y="381"/>
                      <a:pt x="1332" y="392"/>
                    </a:cubicBezTo>
                    <a:cubicBezTo>
                      <a:pt x="1334" y="396"/>
                      <a:pt x="1335" y="400"/>
                      <a:pt x="1337" y="404"/>
                    </a:cubicBezTo>
                    <a:cubicBezTo>
                      <a:pt x="1343" y="413"/>
                      <a:pt x="1349" y="422"/>
                      <a:pt x="1355" y="430"/>
                    </a:cubicBezTo>
                    <a:cubicBezTo>
                      <a:pt x="1359" y="436"/>
                      <a:pt x="1362" y="443"/>
                      <a:pt x="1368" y="447"/>
                    </a:cubicBezTo>
                    <a:cubicBezTo>
                      <a:pt x="1370" y="444"/>
                      <a:pt x="1372" y="442"/>
                      <a:pt x="1374" y="439"/>
                    </a:cubicBezTo>
                    <a:cubicBezTo>
                      <a:pt x="1379" y="426"/>
                      <a:pt x="1385" y="414"/>
                      <a:pt x="1390" y="402"/>
                    </a:cubicBezTo>
                    <a:cubicBezTo>
                      <a:pt x="1392" y="397"/>
                      <a:pt x="1395" y="392"/>
                      <a:pt x="1395" y="386"/>
                    </a:cubicBezTo>
                    <a:cubicBezTo>
                      <a:pt x="1396" y="384"/>
                      <a:pt x="1395" y="382"/>
                      <a:pt x="1393" y="380"/>
                    </a:cubicBezTo>
                    <a:cubicBezTo>
                      <a:pt x="1388" y="375"/>
                      <a:pt x="1387" y="369"/>
                      <a:pt x="1386" y="363"/>
                    </a:cubicBezTo>
                    <a:cubicBezTo>
                      <a:pt x="1385" y="357"/>
                      <a:pt x="1386" y="351"/>
                      <a:pt x="1386" y="346"/>
                    </a:cubicBezTo>
                    <a:cubicBezTo>
                      <a:pt x="1386" y="344"/>
                      <a:pt x="1386" y="342"/>
                      <a:pt x="1387" y="340"/>
                    </a:cubicBezTo>
                    <a:cubicBezTo>
                      <a:pt x="1390" y="332"/>
                      <a:pt x="1394" y="325"/>
                      <a:pt x="1397" y="317"/>
                    </a:cubicBezTo>
                    <a:cubicBezTo>
                      <a:pt x="1400" y="311"/>
                      <a:pt x="1403" y="308"/>
                      <a:pt x="1410" y="309"/>
                    </a:cubicBezTo>
                    <a:cubicBezTo>
                      <a:pt x="1411" y="309"/>
                      <a:pt x="1412" y="309"/>
                      <a:pt x="1413" y="309"/>
                    </a:cubicBezTo>
                    <a:cubicBezTo>
                      <a:pt x="1420" y="309"/>
                      <a:pt x="1423" y="312"/>
                      <a:pt x="1425" y="319"/>
                    </a:cubicBezTo>
                    <a:cubicBezTo>
                      <a:pt x="1426" y="323"/>
                      <a:pt x="1428" y="326"/>
                      <a:pt x="1433" y="329"/>
                    </a:cubicBezTo>
                    <a:cubicBezTo>
                      <a:pt x="1432" y="322"/>
                      <a:pt x="1433" y="315"/>
                      <a:pt x="1435" y="309"/>
                    </a:cubicBezTo>
                    <a:cubicBezTo>
                      <a:pt x="1437" y="304"/>
                      <a:pt x="1438" y="298"/>
                      <a:pt x="1440" y="293"/>
                    </a:cubicBezTo>
                    <a:cubicBezTo>
                      <a:pt x="1441" y="286"/>
                      <a:pt x="1445" y="285"/>
                      <a:pt x="1451" y="290"/>
                    </a:cubicBezTo>
                    <a:cubicBezTo>
                      <a:pt x="1452" y="291"/>
                      <a:pt x="1452" y="293"/>
                      <a:pt x="1453" y="294"/>
                    </a:cubicBezTo>
                    <a:cubicBezTo>
                      <a:pt x="1455" y="297"/>
                      <a:pt x="1456" y="300"/>
                      <a:pt x="1458" y="302"/>
                    </a:cubicBezTo>
                    <a:cubicBezTo>
                      <a:pt x="1461" y="304"/>
                      <a:pt x="1464" y="306"/>
                      <a:pt x="1467" y="308"/>
                    </a:cubicBezTo>
                    <a:cubicBezTo>
                      <a:pt x="1468" y="309"/>
                      <a:pt x="1470" y="310"/>
                      <a:pt x="1471" y="310"/>
                    </a:cubicBezTo>
                    <a:cubicBezTo>
                      <a:pt x="1472" y="308"/>
                      <a:pt x="1472" y="307"/>
                      <a:pt x="1472" y="305"/>
                    </a:cubicBezTo>
                    <a:cubicBezTo>
                      <a:pt x="1473" y="292"/>
                      <a:pt x="1477" y="280"/>
                      <a:pt x="1486" y="270"/>
                    </a:cubicBezTo>
                    <a:cubicBezTo>
                      <a:pt x="1490" y="266"/>
                      <a:pt x="1497" y="266"/>
                      <a:pt x="1501" y="270"/>
                    </a:cubicBezTo>
                    <a:cubicBezTo>
                      <a:pt x="1506" y="275"/>
                      <a:pt x="1507" y="282"/>
                      <a:pt x="1509" y="288"/>
                    </a:cubicBezTo>
                    <a:cubicBezTo>
                      <a:pt x="1511" y="292"/>
                      <a:pt x="1511" y="297"/>
                      <a:pt x="1515" y="301"/>
                    </a:cubicBezTo>
                    <a:cubicBezTo>
                      <a:pt x="1516" y="299"/>
                      <a:pt x="1516" y="298"/>
                      <a:pt x="1517" y="297"/>
                    </a:cubicBezTo>
                    <a:cubicBezTo>
                      <a:pt x="1524" y="288"/>
                      <a:pt x="1527" y="277"/>
                      <a:pt x="1535" y="268"/>
                    </a:cubicBezTo>
                    <a:cubicBezTo>
                      <a:pt x="1538" y="265"/>
                      <a:pt x="1538" y="264"/>
                      <a:pt x="1542" y="265"/>
                    </a:cubicBezTo>
                    <a:cubicBezTo>
                      <a:pt x="1545" y="267"/>
                      <a:pt x="1548" y="269"/>
                      <a:pt x="1549" y="272"/>
                    </a:cubicBezTo>
                    <a:cubicBezTo>
                      <a:pt x="1553" y="279"/>
                      <a:pt x="1556" y="286"/>
                      <a:pt x="1557" y="294"/>
                    </a:cubicBezTo>
                    <a:cubicBezTo>
                      <a:pt x="1557" y="295"/>
                      <a:pt x="1558" y="296"/>
                      <a:pt x="1558" y="297"/>
                    </a:cubicBezTo>
                    <a:cubicBezTo>
                      <a:pt x="1562" y="295"/>
                      <a:pt x="1563" y="294"/>
                      <a:pt x="1565" y="290"/>
                    </a:cubicBezTo>
                    <a:cubicBezTo>
                      <a:pt x="1568" y="284"/>
                      <a:pt x="1570" y="278"/>
                      <a:pt x="1572" y="272"/>
                    </a:cubicBezTo>
                    <a:cubicBezTo>
                      <a:pt x="1572" y="269"/>
                      <a:pt x="1573" y="268"/>
                      <a:pt x="1576" y="268"/>
                    </a:cubicBezTo>
                    <a:cubicBezTo>
                      <a:pt x="1576" y="268"/>
                      <a:pt x="1576" y="268"/>
                      <a:pt x="1577" y="267"/>
                    </a:cubicBezTo>
                    <a:cubicBezTo>
                      <a:pt x="1576" y="266"/>
                      <a:pt x="1576" y="264"/>
                      <a:pt x="1576" y="262"/>
                    </a:cubicBezTo>
                    <a:cubicBezTo>
                      <a:pt x="1576" y="262"/>
                      <a:pt x="1576" y="262"/>
                      <a:pt x="1577" y="262"/>
                    </a:cubicBezTo>
                    <a:cubicBezTo>
                      <a:pt x="1578" y="263"/>
                      <a:pt x="1579" y="264"/>
                      <a:pt x="1580" y="266"/>
                    </a:cubicBezTo>
                    <a:cubicBezTo>
                      <a:pt x="1584" y="271"/>
                      <a:pt x="1587" y="278"/>
                      <a:pt x="1592" y="283"/>
                    </a:cubicBezTo>
                    <a:cubicBezTo>
                      <a:pt x="1596" y="288"/>
                      <a:pt x="1598" y="293"/>
                      <a:pt x="1599" y="300"/>
                    </a:cubicBezTo>
                    <a:cubicBezTo>
                      <a:pt x="1599" y="304"/>
                      <a:pt x="1601" y="307"/>
                      <a:pt x="1602" y="312"/>
                    </a:cubicBezTo>
                    <a:cubicBezTo>
                      <a:pt x="1608" y="307"/>
                      <a:pt x="1611" y="301"/>
                      <a:pt x="1613" y="294"/>
                    </a:cubicBezTo>
                    <a:cubicBezTo>
                      <a:pt x="1614" y="291"/>
                      <a:pt x="1614" y="287"/>
                      <a:pt x="1615" y="284"/>
                    </a:cubicBezTo>
                    <a:cubicBezTo>
                      <a:pt x="1616" y="279"/>
                      <a:pt x="1617" y="275"/>
                      <a:pt x="1614" y="270"/>
                    </a:cubicBezTo>
                    <a:cubicBezTo>
                      <a:pt x="1617" y="269"/>
                      <a:pt x="1620" y="269"/>
                      <a:pt x="1622" y="268"/>
                    </a:cubicBezTo>
                    <a:cubicBezTo>
                      <a:pt x="1626" y="272"/>
                      <a:pt x="1628" y="277"/>
                      <a:pt x="1627" y="282"/>
                    </a:cubicBezTo>
                    <a:cubicBezTo>
                      <a:pt x="1626" y="290"/>
                      <a:pt x="1624" y="298"/>
                      <a:pt x="1623" y="306"/>
                    </a:cubicBezTo>
                    <a:cubicBezTo>
                      <a:pt x="1623" y="309"/>
                      <a:pt x="1623" y="311"/>
                      <a:pt x="1626" y="312"/>
                    </a:cubicBezTo>
                    <a:cubicBezTo>
                      <a:pt x="1629" y="309"/>
                      <a:pt x="1629" y="309"/>
                      <a:pt x="1633" y="309"/>
                    </a:cubicBezTo>
                    <a:cubicBezTo>
                      <a:pt x="1627" y="311"/>
                      <a:pt x="1630" y="317"/>
                      <a:pt x="1627" y="320"/>
                    </a:cubicBezTo>
                    <a:cubicBezTo>
                      <a:pt x="1625" y="319"/>
                      <a:pt x="1624" y="318"/>
                      <a:pt x="1621" y="316"/>
                    </a:cubicBezTo>
                    <a:cubicBezTo>
                      <a:pt x="1621" y="322"/>
                      <a:pt x="1616" y="326"/>
                      <a:pt x="1617" y="333"/>
                    </a:cubicBezTo>
                    <a:cubicBezTo>
                      <a:pt x="1618" y="332"/>
                      <a:pt x="1619" y="332"/>
                      <a:pt x="1620" y="332"/>
                    </a:cubicBezTo>
                    <a:cubicBezTo>
                      <a:pt x="1626" y="326"/>
                      <a:pt x="1632" y="321"/>
                      <a:pt x="1637" y="316"/>
                    </a:cubicBezTo>
                    <a:cubicBezTo>
                      <a:pt x="1640" y="314"/>
                      <a:pt x="1641" y="311"/>
                      <a:pt x="1644" y="309"/>
                    </a:cubicBezTo>
                    <a:cubicBezTo>
                      <a:pt x="1645" y="307"/>
                      <a:pt x="1647" y="307"/>
                      <a:pt x="1648" y="310"/>
                    </a:cubicBezTo>
                    <a:cubicBezTo>
                      <a:pt x="1649" y="312"/>
                      <a:pt x="1649" y="314"/>
                      <a:pt x="1649" y="317"/>
                    </a:cubicBezTo>
                    <a:cubicBezTo>
                      <a:pt x="1649" y="318"/>
                      <a:pt x="1649" y="321"/>
                      <a:pt x="1650" y="322"/>
                    </a:cubicBezTo>
                    <a:cubicBezTo>
                      <a:pt x="1653" y="325"/>
                      <a:pt x="1651" y="328"/>
                      <a:pt x="1650" y="331"/>
                    </a:cubicBezTo>
                    <a:cubicBezTo>
                      <a:pt x="1648" y="335"/>
                      <a:pt x="1649" y="338"/>
                      <a:pt x="1652" y="343"/>
                    </a:cubicBezTo>
                    <a:close/>
                    <a:moveTo>
                      <a:pt x="457" y="210"/>
                    </a:moveTo>
                    <a:cubicBezTo>
                      <a:pt x="462" y="206"/>
                      <a:pt x="467" y="204"/>
                      <a:pt x="471" y="201"/>
                    </a:cubicBezTo>
                    <a:cubicBezTo>
                      <a:pt x="482" y="195"/>
                      <a:pt x="493" y="187"/>
                      <a:pt x="505" y="183"/>
                    </a:cubicBezTo>
                    <a:cubicBezTo>
                      <a:pt x="513" y="180"/>
                      <a:pt x="520" y="176"/>
                      <a:pt x="527" y="172"/>
                    </a:cubicBezTo>
                    <a:cubicBezTo>
                      <a:pt x="536" y="167"/>
                      <a:pt x="544" y="163"/>
                      <a:pt x="553" y="158"/>
                    </a:cubicBezTo>
                    <a:cubicBezTo>
                      <a:pt x="554" y="158"/>
                      <a:pt x="555" y="157"/>
                      <a:pt x="555" y="157"/>
                    </a:cubicBezTo>
                    <a:cubicBezTo>
                      <a:pt x="556" y="155"/>
                      <a:pt x="558" y="154"/>
                      <a:pt x="560" y="154"/>
                    </a:cubicBezTo>
                    <a:cubicBezTo>
                      <a:pt x="562" y="154"/>
                      <a:pt x="563" y="153"/>
                      <a:pt x="564" y="152"/>
                    </a:cubicBezTo>
                    <a:cubicBezTo>
                      <a:pt x="576" y="145"/>
                      <a:pt x="589" y="140"/>
                      <a:pt x="602" y="135"/>
                    </a:cubicBezTo>
                    <a:cubicBezTo>
                      <a:pt x="611" y="131"/>
                      <a:pt x="620" y="127"/>
                      <a:pt x="629" y="124"/>
                    </a:cubicBezTo>
                    <a:cubicBezTo>
                      <a:pt x="639" y="120"/>
                      <a:pt x="650" y="117"/>
                      <a:pt x="660" y="113"/>
                    </a:cubicBezTo>
                    <a:cubicBezTo>
                      <a:pt x="677" y="108"/>
                      <a:pt x="694" y="101"/>
                      <a:pt x="711" y="98"/>
                    </a:cubicBezTo>
                    <a:cubicBezTo>
                      <a:pt x="720" y="96"/>
                      <a:pt x="729" y="94"/>
                      <a:pt x="737" y="92"/>
                    </a:cubicBezTo>
                    <a:cubicBezTo>
                      <a:pt x="743" y="91"/>
                      <a:pt x="750" y="89"/>
                      <a:pt x="756" y="89"/>
                    </a:cubicBezTo>
                    <a:cubicBezTo>
                      <a:pt x="763" y="88"/>
                      <a:pt x="769" y="84"/>
                      <a:pt x="777" y="82"/>
                    </a:cubicBezTo>
                    <a:cubicBezTo>
                      <a:pt x="775" y="80"/>
                      <a:pt x="773" y="79"/>
                      <a:pt x="772" y="78"/>
                    </a:cubicBezTo>
                    <a:cubicBezTo>
                      <a:pt x="768" y="75"/>
                      <a:pt x="765" y="73"/>
                      <a:pt x="761" y="70"/>
                    </a:cubicBezTo>
                    <a:cubicBezTo>
                      <a:pt x="758" y="68"/>
                      <a:pt x="755" y="65"/>
                      <a:pt x="752" y="63"/>
                    </a:cubicBezTo>
                    <a:cubicBezTo>
                      <a:pt x="740" y="53"/>
                      <a:pt x="728" y="44"/>
                      <a:pt x="716" y="34"/>
                    </a:cubicBezTo>
                    <a:cubicBezTo>
                      <a:pt x="707" y="26"/>
                      <a:pt x="698" y="21"/>
                      <a:pt x="687" y="17"/>
                    </a:cubicBezTo>
                    <a:cubicBezTo>
                      <a:pt x="672" y="11"/>
                      <a:pt x="656" y="8"/>
                      <a:pt x="639" y="9"/>
                    </a:cubicBezTo>
                    <a:cubicBezTo>
                      <a:pt x="634" y="9"/>
                      <a:pt x="629" y="10"/>
                      <a:pt x="624" y="10"/>
                    </a:cubicBezTo>
                    <a:cubicBezTo>
                      <a:pt x="614" y="9"/>
                      <a:pt x="605" y="11"/>
                      <a:pt x="595" y="14"/>
                    </a:cubicBezTo>
                    <a:cubicBezTo>
                      <a:pt x="588" y="17"/>
                      <a:pt x="581" y="19"/>
                      <a:pt x="574" y="22"/>
                    </a:cubicBezTo>
                    <a:cubicBezTo>
                      <a:pt x="567" y="24"/>
                      <a:pt x="560" y="26"/>
                      <a:pt x="553" y="30"/>
                    </a:cubicBezTo>
                    <a:cubicBezTo>
                      <a:pt x="545" y="33"/>
                      <a:pt x="539" y="38"/>
                      <a:pt x="531" y="41"/>
                    </a:cubicBezTo>
                    <a:cubicBezTo>
                      <a:pt x="514" y="50"/>
                      <a:pt x="499" y="61"/>
                      <a:pt x="486" y="74"/>
                    </a:cubicBezTo>
                    <a:cubicBezTo>
                      <a:pt x="471" y="89"/>
                      <a:pt x="460" y="107"/>
                      <a:pt x="454" y="128"/>
                    </a:cubicBezTo>
                    <a:cubicBezTo>
                      <a:pt x="453" y="132"/>
                      <a:pt x="452" y="136"/>
                      <a:pt x="451" y="139"/>
                    </a:cubicBezTo>
                    <a:cubicBezTo>
                      <a:pt x="445" y="153"/>
                      <a:pt x="444" y="166"/>
                      <a:pt x="445" y="181"/>
                    </a:cubicBezTo>
                    <a:cubicBezTo>
                      <a:pt x="445" y="192"/>
                      <a:pt x="451" y="200"/>
                      <a:pt x="457" y="210"/>
                    </a:cubicBezTo>
                    <a:close/>
                    <a:moveTo>
                      <a:pt x="1585" y="1465"/>
                    </a:moveTo>
                    <a:cubicBezTo>
                      <a:pt x="1581" y="1465"/>
                      <a:pt x="1577" y="1466"/>
                      <a:pt x="1573" y="1467"/>
                    </a:cubicBezTo>
                    <a:cubicBezTo>
                      <a:pt x="1570" y="1467"/>
                      <a:pt x="1567" y="1467"/>
                      <a:pt x="1564" y="1467"/>
                    </a:cubicBezTo>
                    <a:cubicBezTo>
                      <a:pt x="1560" y="1466"/>
                      <a:pt x="1560" y="1472"/>
                      <a:pt x="1557" y="1472"/>
                    </a:cubicBezTo>
                    <a:cubicBezTo>
                      <a:pt x="1554" y="1473"/>
                      <a:pt x="1552" y="1475"/>
                      <a:pt x="1551" y="1478"/>
                    </a:cubicBezTo>
                    <a:cubicBezTo>
                      <a:pt x="1550" y="1480"/>
                      <a:pt x="1549" y="1482"/>
                      <a:pt x="1548" y="1484"/>
                    </a:cubicBezTo>
                    <a:cubicBezTo>
                      <a:pt x="1544" y="1492"/>
                      <a:pt x="1542" y="1500"/>
                      <a:pt x="1546" y="1509"/>
                    </a:cubicBezTo>
                    <a:cubicBezTo>
                      <a:pt x="1547" y="1511"/>
                      <a:pt x="1547" y="1513"/>
                      <a:pt x="1547" y="1516"/>
                    </a:cubicBezTo>
                    <a:cubicBezTo>
                      <a:pt x="1541" y="1512"/>
                      <a:pt x="1536" y="1509"/>
                      <a:pt x="1536" y="1501"/>
                    </a:cubicBezTo>
                    <a:cubicBezTo>
                      <a:pt x="1535" y="1489"/>
                      <a:pt x="1537" y="1478"/>
                      <a:pt x="1546" y="1468"/>
                    </a:cubicBezTo>
                    <a:cubicBezTo>
                      <a:pt x="1546" y="1467"/>
                      <a:pt x="1546" y="1467"/>
                      <a:pt x="1546" y="1466"/>
                    </a:cubicBezTo>
                    <a:cubicBezTo>
                      <a:pt x="1541" y="1465"/>
                      <a:pt x="1536" y="1463"/>
                      <a:pt x="1532" y="1465"/>
                    </a:cubicBezTo>
                    <a:cubicBezTo>
                      <a:pt x="1530" y="1467"/>
                      <a:pt x="1529" y="1469"/>
                      <a:pt x="1528" y="1471"/>
                    </a:cubicBezTo>
                    <a:cubicBezTo>
                      <a:pt x="1525" y="1476"/>
                      <a:pt x="1521" y="1480"/>
                      <a:pt x="1518" y="1486"/>
                    </a:cubicBezTo>
                    <a:cubicBezTo>
                      <a:pt x="1516" y="1489"/>
                      <a:pt x="1516" y="1494"/>
                      <a:pt x="1516" y="1498"/>
                    </a:cubicBezTo>
                    <a:cubicBezTo>
                      <a:pt x="1516" y="1504"/>
                      <a:pt x="1517" y="1510"/>
                      <a:pt x="1518" y="1515"/>
                    </a:cubicBezTo>
                    <a:cubicBezTo>
                      <a:pt x="1514" y="1517"/>
                      <a:pt x="1512" y="1516"/>
                      <a:pt x="1510" y="1512"/>
                    </a:cubicBezTo>
                    <a:cubicBezTo>
                      <a:pt x="1505" y="1503"/>
                      <a:pt x="1504" y="1494"/>
                      <a:pt x="1507" y="1484"/>
                    </a:cubicBezTo>
                    <a:cubicBezTo>
                      <a:pt x="1509" y="1479"/>
                      <a:pt x="1511" y="1474"/>
                      <a:pt x="1513" y="1468"/>
                    </a:cubicBezTo>
                    <a:cubicBezTo>
                      <a:pt x="1511" y="1470"/>
                      <a:pt x="1510" y="1470"/>
                      <a:pt x="1509" y="1471"/>
                    </a:cubicBezTo>
                    <a:cubicBezTo>
                      <a:pt x="1506" y="1473"/>
                      <a:pt x="1504" y="1476"/>
                      <a:pt x="1502" y="1478"/>
                    </a:cubicBezTo>
                    <a:cubicBezTo>
                      <a:pt x="1496" y="1484"/>
                      <a:pt x="1489" y="1490"/>
                      <a:pt x="1483" y="1495"/>
                    </a:cubicBezTo>
                    <a:cubicBezTo>
                      <a:pt x="1481" y="1497"/>
                      <a:pt x="1478" y="1499"/>
                      <a:pt x="1476" y="1500"/>
                    </a:cubicBezTo>
                    <a:cubicBezTo>
                      <a:pt x="1473" y="1501"/>
                      <a:pt x="1469" y="1501"/>
                      <a:pt x="1466" y="1503"/>
                    </a:cubicBezTo>
                    <a:cubicBezTo>
                      <a:pt x="1457" y="1508"/>
                      <a:pt x="1448" y="1511"/>
                      <a:pt x="1438" y="1514"/>
                    </a:cubicBezTo>
                    <a:cubicBezTo>
                      <a:pt x="1428" y="1517"/>
                      <a:pt x="1417" y="1520"/>
                      <a:pt x="1406" y="1521"/>
                    </a:cubicBezTo>
                    <a:cubicBezTo>
                      <a:pt x="1397" y="1521"/>
                      <a:pt x="1387" y="1522"/>
                      <a:pt x="1377" y="1520"/>
                    </a:cubicBezTo>
                    <a:cubicBezTo>
                      <a:pt x="1373" y="1519"/>
                      <a:pt x="1367" y="1517"/>
                      <a:pt x="1362" y="1520"/>
                    </a:cubicBezTo>
                    <a:cubicBezTo>
                      <a:pt x="1362" y="1522"/>
                      <a:pt x="1361" y="1523"/>
                      <a:pt x="1362" y="1524"/>
                    </a:cubicBezTo>
                    <a:cubicBezTo>
                      <a:pt x="1363" y="1533"/>
                      <a:pt x="1365" y="1542"/>
                      <a:pt x="1368" y="1550"/>
                    </a:cubicBezTo>
                    <a:cubicBezTo>
                      <a:pt x="1374" y="1564"/>
                      <a:pt x="1378" y="1579"/>
                      <a:pt x="1386" y="1593"/>
                    </a:cubicBezTo>
                    <a:cubicBezTo>
                      <a:pt x="1390" y="1599"/>
                      <a:pt x="1393" y="1605"/>
                      <a:pt x="1397" y="1611"/>
                    </a:cubicBezTo>
                    <a:cubicBezTo>
                      <a:pt x="1400" y="1617"/>
                      <a:pt x="1405" y="1622"/>
                      <a:pt x="1412" y="1623"/>
                    </a:cubicBezTo>
                    <a:cubicBezTo>
                      <a:pt x="1424" y="1624"/>
                      <a:pt x="1435" y="1626"/>
                      <a:pt x="1446" y="1624"/>
                    </a:cubicBezTo>
                    <a:cubicBezTo>
                      <a:pt x="1456" y="1623"/>
                      <a:pt x="1467" y="1622"/>
                      <a:pt x="1477" y="1620"/>
                    </a:cubicBezTo>
                    <a:cubicBezTo>
                      <a:pt x="1490" y="1617"/>
                      <a:pt x="1503" y="1612"/>
                      <a:pt x="1516" y="1608"/>
                    </a:cubicBezTo>
                    <a:cubicBezTo>
                      <a:pt x="1534" y="1602"/>
                      <a:pt x="1552" y="1596"/>
                      <a:pt x="1570" y="1591"/>
                    </a:cubicBezTo>
                    <a:cubicBezTo>
                      <a:pt x="1580" y="1587"/>
                      <a:pt x="1591" y="1584"/>
                      <a:pt x="1602" y="1580"/>
                    </a:cubicBezTo>
                    <a:cubicBezTo>
                      <a:pt x="1616" y="1574"/>
                      <a:pt x="1629" y="1569"/>
                      <a:pt x="1642" y="1562"/>
                    </a:cubicBezTo>
                    <a:cubicBezTo>
                      <a:pt x="1652" y="1557"/>
                      <a:pt x="1660" y="1550"/>
                      <a:pt x="1668" y="1544"/>
                    </a:cubicBezTo>
                    <a:cubicBezTo>
                      <a:pt x="1671" y="1541"/>
                      <a:pt x="1672" y="1538"/>
                      <a:pt x="1672" y="1534"/>
                    </a:cubicBezTo>
                    <a:cubicBezTo>
                      <a:pt x="1671" y="1528"/>
                      <a:pt x="1669" y="1521"/>
                      <a:pt x="1666" y="1515"/>
                    </a:cubicBezTo>
                    <a:cubicBezTo>
                      <a:pt x="1656" y="1497"/>
                      <a:pt x="1644" y="1480"/>
                      <a:pt x="1627" y="1468"/>
                    </a:cubicBezTo>
                    <a:cubicBezTo>
                      <a:pt x="1617" y="1460"/>
                      <a:pt x="1607" y="1457"/>
                      <a:pt x="1595" y="1462"/>
                    </a:cubicBezTo>
                    <a:cubicBezTo>
                      <a:pt x="1594" y="1462"/>
                      <a:pt x="1594" y="1463"/>
                      <a:pt x="1593" y="1463"/>
                    </a:cubicBezTo>
                    <a:cubicBezTo>
                      <a:pt x="1594" y="1465"/>
                      <a:pt x="1594" y="1466"/>
                      <a:pt x="1595" y="1467"/>
                    </a:cubicBezTo>
                    <a:cubicBezTo>
                      <a:pt x="1592" y="1473"/>
                      <a:pt x="1589" y="1479"/>
                      <a:pt x="1587" y="1486"/>
                    </a:cubicBezTo>
                    <a:cubicBezTo>
                      <a:pt x="1585" y="1493"/>
                      <a:pt x="1583" y="1499"/>
                      <a:pt x="1581" y="1506"/>
                    </a:cubicBezTo>
                    <a:cubicBezTo>
                      <a:pt x="1580" y="1509"/>
                      <a:pt x="1580" y="1512"/>
                      <a:pt x="1577" y="1515"/>
                    </a:cubicBezTo>
                    <a:cubicBezTo>
                      <a:pt x="1574" y="1509"/>
                      <a:pt x="1575" y="1503"/>
                      <a:pt x="1575" y="1498"/>
                    </a:cubicBezTo>
                    <a:cubicBezTo>
                      <a:pt x="1575" y="1492"/>
                      <a:pt x="1575" y="1486"/>
                      <a:pt x="1577" y="1480"/>
                    </a:cubicBezTo>
                    <a:cubicBezTo>
                      <a:pt x="1580" y="1475"/>
                      <a:pt x="1582" y="1470"/>
                      <a:pt x="1585" y="1465"/>
                    </a:cubicBezTo>
                    <a:close/>
                    <a:moveTo>
                      <a:pt x="132" y="1625"/>
                    </a:moveTo>
                    <a:cubicBezTo>
                      <a:pt x="131" y="1624"/>
                      <a:pt x="131" y="1623"/>
                      <a:pt x="131" y="1622"/>
                    </a:cubicBezTo>
                    <a:cubicBezTo>
                      <a:pt x="148" y="1612"/>
                      <a:pt x="166" y="1611"/>
                      <a:pt x="185" y="1615"/>
                    </a:cubicBezTo>
                    <a:cubicBezTo>
                      <a:pt x="183" y="1607"/>
                      <a:pt x="185" y="1599"/>
                      <a:pt x="181" y="1591"/>
                    </a:cubicBezTo>
                    <a:cubicBezTo>
                      <a:pt x="176" y="1589"/>
                      <a:pt x="171" y="1586"/>
                      <a:pt x="166" y="1586"/>
                    </a:cubicBezTo>
                    <a:cubicBezTo>
                      <a:pt x="159" y="1584"/>
                      <a:pt x="151" y="1585"/>
                      <a:pt x="144" y="1584"/>
                    </a:cubicBezTo>
                    <a:cubicBezTo>
                      <a:pt x="143" y="1584"/>
                      <a:pt x="142" y="1584"/>
                      <a:pt x="141" y="1585"/>
                    </a:cubicBezTo>
                    <a:cubicBezTo>
                      <a:pt x="137" y="1586"/>
                      <a:pt x="133" y="1587"/>
                      <a:pt x="128" y="1588"/>
                    </a:cubicBezTo>
                    <a:cubicBezTo>
                      <a:pt x="126" y="1589"/>
                      <a:pt x="124" y="1589"/>
                      <a:pt x="121" y="1589"/>
                    </a:cubicBezTo>
                    <a:cubicBezTo>
                      <a:pt x="121" y="1589"/>
                      <a:pt x="121" y="1588"/>
                      <a:pt x="121" y="1588"/>
                    </a:cubicBezTo>
                    <a:cubicBezTo>
                      <a:pt x="122" y="1587"/>
                      <a:pt x="123" y="1586"/>
                      <a:pt x="125" y="1585"/>
                    </a:cubicBezTo>
                    <a:cubicBezTo>
                      <a:pt x="141" y="1577"/>
                      <a:pt x="157" y="1576"/>
                      <a:pt x="175" y="1580"/>
                    </a:cubicBezTo>
                    <a:cubicBezTo>
                      <a:pt x="176" y="1580"/>
                      <a:pt x="178" y="1580"/>
                      <a:pt x="181" y="1580"/>
                    </a:cubicBezTo>
                    <a:cubicBezTo>
                      <a:pt x="179" y="1574"/>
                      <a:pt x="177" y="1568"/>
                      <a:pt x="176" y="1561"/>
                    </a:cubicBezTo>
                    <a:cubicBezTo>
                      <a:pt x="175" y="1558"/>
                      <a:pt x="173" y="1557"/>
                      <a:pt x="170" y="1556"/>
                    </a:cubicBezTo>
                    <a:cubicBezTo>
                      <a:pt x="157" y="1553"/>
                      <a:pt x="144" y="1551"/>
                      <a:pt x="131" y="1554"/>
                    </a:cubicBezTo>
                    <a:cubicBezTo>
                      <a:pt x="128" y="1555"/>
                      <a:pt x="124" y="1556"/>
                      <a:pt x="120" y="1554"/>
                    </a:cubicBezTo>
                    <a:cubicBezTo>
                      <a:pt x="123" y="1550"/>
                      <a:pt x="124" y="1549"/>
                      <a:pt x="130" y="1549"/>
                    </a:cubicBezTo>
                    <a:cubicBezTo>
                      <a:pt x="141" y="1548"/>
                      <a:pt x="152" y="1548"/>
                      <a:pt x="163" y="1547"/>
                    </a:cubicBezTo>
                    <a:cubicBezTo>
                      <a:pt x="166" y="1547"/>
                      <a:pt x="169" y="1548"/>
                      <a:pt x="172" y="1549"/>
                    </a:cubicBezTo>
                    <a:cubicBezTo>
                      <a:pt x="172" y="1542"/>
                      <a:pt x="172" y="1537"/>
                      <a:pt x="164" y="1534"/>
                    </a:cubicBezTo>
                    <a:cubicBezTo>
                      <a:pt x="160" y="1533"/>
                      <a:pt x="156" y="1529"/>
                      <a:pt x="151" y="1526"/>
                    </a:cubicBezTo>
                    <a:cubicBezTo>
                      <a:pt x="149" y="1524"/>
                      <a:pt x="148" y="1521"/>
                      <a:pt x="145" y="1519"/>
                    </a:cubicBezTo>
                    <a:cubicBezTo>
                      <a:pt x="139" y="1512"/>
                      <a:pt x="133" y="1506"/>
                      <a:pt x="127" y="1500"/>
                    </a:cubicBezTo>
                    <a:cubicBezTo>
                      <a:pt x="126" y="1499"/>
                      <a:pt x="123" y="1498"/>
                      <a:pt x="123" y="1496"/>
                    </a:cubicBezTo>
                    <a:cubicBezTo>
                      <a:pt x="119" y="1488"/>
                      <a:pt x="111" y="1484"/>
                      <a:pt x="108" y="1476"/>
                    </a:cubicBezTo>
                    <a:cubicBezTo>
                      <a:pt x="108" y="1475"/>
                      <a:pt x="106" y="1475"/>
                      <a:pt x="106" y="1474"/>
                    </a:cubicBezTo>
                    <a:cubicBezTo>
                      <a:pt x="101" y="1468"/>
                      <a:pt x="95" y="1463"/>
                      <a:pt x="91" y="1456"/>
                    </a:cubicBezTo>
                    <a:cubicBezTo>
                      <a:pt x="87" y="1450"/>
                      <a:pt x="82" y="1444"/>
                      <a:pt x="78" y="1439"/>
                    </a:cubicBezTo>
                    <a:cubicBezTo>
                      <a:pt x="78" y="1438"/>
                      <a:pt x="77" y="1437"/>
                      <a:pt x="76" y="1436"/>
                    </a:cubicBezTo>
                    <a:cubicBezTo>
                      <a:pt x="70" y="1423"/>
                      <a:pt x="61" y="1412"/>
                      <a:pt x="56" y="1398"/>
                    </a:cubicBezTo>
                    <a:cubicBezTo>
                      <a:pt x="48" y="1403"/>
                      <a:pt x="39" y="1407"/>
                      <a:pt x="34" y="1414"/>
                    </a:cubicBezTo>
                    <a:cubicBezTo>
                      <a:pt x="29" y="1419"/>
                      <a:pt x="25" y="1425"/>
                      <a:pt x="19" y="1430"/>
                    </a:cubicBezTo>
                    <a:cubicBezTo>
                      <a:pt x="15" y="1433"/>
                      <a:pt x="13" y="1438"/>
                      <a:pt x="13" y="1444"/>
                    </a:cubicBezTo>
                    <a:cubicBezTo>
                      <a:pt x="12" y="1453"/>
                      <a:pt x="13" y="1461"/>
                      <a:pt x="15" y="1470"/>
                    </a:cubicBezTo>
                    <a:cubicBezTo>
                      <a:pt x="18" y="1480"/>
                      <a:pt x="20" y="1489"/>
                      <a:pt x="22" y="1499"/>
                    </a:cubicBezTo>
                    <a:cubicBezTo>
                      <a:pt x="24" y="1512"/>
                      <a:pt x="26" y="1525"/>
                      <a:pt x="29" y="1538"/>
                    </a:cubicBezTo>
                    <a:cubicBezTo>
                      <a:pt x="31" y="1547"/>
                      <a:pt x="35" y="1555"/>
                      <a:pt x="36" y="1564"/>
                    </a:cubicBezTo>
                    <a:cubicBezTo>
                      <a:pt x="37" y="1570"/>
                      <a:pt x="39" y="1576"/>
                      <a:pt x="39" y="1582"/>
                    </a:cubicBezTo>
                    <a:cubicBezTo>
                      <a:pt x="40" y="1592"/>
                      <a:pt x="43" y="1602"/>
                      <a:pt x="46" y="1612"/>
                    </a:cubicBezTo>
                    <a:cubicBezTo>
                      <a:pt x="49" y="1622"/>
                      <a:pt x="55" y="1631"/>
                      <a:pt x="58" y="1641"/>
                    </a:cubicBezTo>
                    <a:cubicBezTo>
                      <a:pt x="62" y="1651"/>
                      <a:pt x="67" y="1661"/>
                      <a:pt x="73" y="1670"/>
                    </a:cubicBezTo>
                    <a:cubicBezTo>
                      <a:pt x="81" y="1683"/>
                      <a:pt x="91" y="1694"/>
                      <a:pt x="105" y="1702"/>
                    </a:cubicBezTo>
                    <a:cubicBezTo>
                      <a:pt x="110" y="1704"/>
                      <a:pt x="116" y="1706"/>
                      <a:pt x="122" y="1706"/>
                    </a:cubicBezTo>
                    <a:cubicBezTo>
                      <a:pt x="134" y="1706"/>
                      <a:pt x="146" y="1703"/>
                      <a:pt x="157" y="1698"/>
                    </a:cubicBezTo>
                    <a:cubicBezTo>
                      <a:pt x="172" y="1691"/>
                      <a:pt x="180" y="1679"/>
                      <a:pt x="185" y="1664"/>
                    </a:cubicBezTo>
                    <a:cubicBezTo>
                      <a:pt x="188" y="1655"/>
                      <a:pt x="188" y="1645"/>
                      <a:pt x="189" y="1635"/>
                    </a:cubicBezTo>
                    <a:cubicBezTo>
                      <a:pt x="189" y="1632"/>
                      <a:pt x="188" y="1627"/>
                      <a:pt x="187" y="1624"/>
                    </a:cubicBezTo>
                    <a:cubicBezTo>
                      <a:pt x="186" y="1623"/>
                      <a:pt x="181" y="1623"/>
                      <a:pt x="179" y="1622"/>
                    </a:cubicBezTo>
                    <a:cubicBezTo>
                      <a:pt x="178" y="1622"/>
                      <a:pt x="177" y="1621"/>
                      <a:pt x="176" y="1621"/>
                    </a:cubicBezTo>
                    <a:cubicBezTo>
                      <a:pt x="167" y="1619"/>
                      <a:pt x="157" y="1618"/>
                      <a:pt x="147" y="1622"/>
                    </a:cubicBezTo>
                    <a:cubicBezTo>
                      <a:pt x="142" y="1623"/>
                      <a:pt x="137" y="1624"/>
                      <a:pt x="132" y="1625"/>
                    </a:cubicBezTo>
                    <a:close/>
                    <a:moveTo>
                      <a:pt x="1008" y="1489"/>
                    </a:moveTo>
                    <a:cubicBezTo>
                      <a:pt x="1006" y="1490"/>
                      <a:pt x="1004" y="1490"/>
                      <a:pt x="1003" y="1491"/>
                    </a:cubicBezTo>
                    <a:cubicBezTo>
                      <a:pt x="998" y="1493"/>
                      <a:pt x="992" y="1494"/>
                      <a:pt x="987" y="1493"/>
                    </a:cubicBezTo>
                    <a:cubicBezTo>
                      <a:pt x="979" y="1491"/>
                      <a:pt x="970" y="1489"/>
                      <a:pt x="962" y="1485"/>
                    </a:cubicBezTo>
                    <a:cubicBezTo>
                      <a:pt x="949" y="1478"/>
                      <a:pt x="939" y="1468"/>
                      <a:pt x="932" y="1456"/>
                    </a:cubicBezTo>
                    <a:cubicBezTo>
                      <a:pt x="928" y="1449"/>
                      <a:pt x="924" y="1442"/>
                      <a:pt x="921" y="1435"/>
                    </a:cubicBezTo>
                    <a:cubicBezTo>
                      <a:pt x="918" y="1427"/>
                      <a:pt x="913" y="1420"/>
                      <a:pt x="912" y="1411"/>
                    </a:cubicBezTo>
                    <a:cubicBezTo>
                      <a:pt x="911" y="1405"/>
                      <a:pt x="909" y="1399"/>
                      <a:pt x="908" y="1393"/>
                    </a:cubicBezTo>
                    <a:cubicBezTo>
                      <a:pt x="908" y="1389"/>
                      <a:pt x="907" y="1384"/>
                      <a:pt x="907" y="1379"/>
                    </a:cubicBezTo>
                    <a:cubicBezTo>
                      <a:pt x="906" y="1375"/>
                      <a:pt x="907" y="1372"/>
                      <a:pt x="907" y="1368"/>
                    </a:cubicBezTo>
                    <a:cubicBezTo>
                      <a:pt x="905" y="1368"/>
                      <a:pt x="904" y="1367"/>
                      <a:pt x="902" y="1367"/>
                    </a:cubicBezTo>
                    <a:cubicBezTo>
                      <a:pt x="893" y="1366"/>
                      <a:pt x="885" y="1370"/>
                      <a:pt x="877" y="1374"/>
                    </a:cubicBezTo>
                    <a:cubicBezTo>
                      <a:pt x="865" y="1381"/>
                      <a:pt x="858" y="1392"/>
                      <a:pt x="852" y="1404"/>
                    </a:cubicBezTo>
                    <a:cubicBezTo>
                      <a:pt x="851" y="1407"/>
                      <a:pt x="850" y="1411"/>
                      <a:pt x="850" y="1414"/>
                    </a:cubicBezTo>
                    <a:cubicBezTo>
                      <a:pt x="850" y="1420"/>
                      <a:pt x="850" y="1426"/>
                      <a:pt x="850" y="1432"/>
                    </a:cubicBezTo>
                    <a:cubicBezTo>
                      <a:pt x="850" y="1434"/>
                      <a:pt x="850" y="1436"/>
                      <a:pt x="851" y="1437"/>
                    </a:cubicBezTo>
                    <a:cubicBezTo>
                      <a:pt x="855" y="1450"/>
                      <a:pt x="859" y="1462"/>
                      <a:pt x="865" y="1474"/>
                    </a:cubicBezTo>
                    <a:cubicBezTo>
                      <a:pt x="869" y="1485"/>
                      <a:pt x="873" y="1495"/>
                      <a:pt x="876" y="1506"/>
                    </a:cubicBezTo>
                    <a:cubicBezTo>
                      <a:pt x="882" y="1523"/>
                      <a:pt x="887" y="1540"/>
                      <a:pt x="892" y="1557"/>
                    </a:cubicBezTo>
                    <a:cubicBezTo>
                      <a:pt x="896" y="1567"/>
                      <a:pt x="900" y="1577"/>
                      <a:pt x="906" y="1585"/>
                    </a:cubicBezTo>
                    <a:cubicBezTo>
                      <a:pt x="913" y="1596"/>
                      <a:pt x="921" y="1607"/>
                      <a:pt x="931" y="1617"/>
                    </a:cubicBezTo>
                    <a:cubicBezTo>
                      <a:pt x="937" y="1622"/>
                      <a:pt x="943" y="1626"/>
                      <a:pt x="949" y="1629"/>
                    </a:cubicBezTo>
                    <a:cubicBezTo>
                      <a:pt x="961" y="1635"/>
                      <a:pt x="973" y="1639"/>
                      <a:pt x="987" y="1639"/>
                    </a:cubicBezTo>
                    <a:cubicBezTo>
                      <a:pt x="1000" y="1640"/>
                      <a:pt x="1013" y="1643"/>
                      <a:pt x="1025" y="1637"/>
                    </a:cubicBezTo>
                    <a:cubicBezTo>
                      <a:pt x="1036" y="1632"/>
                      <a:pt x="1045" y="1627"/>
                      <a:pt x="1050" y="1616"/>
                    </a:cubicBezTo>
                    <a:cubicBezTo>
                      <a:pt x="1057" y="1601"/>
                      <a:pt x="1060" y="1586"/>
                      <a:pt x="1054" y="1569"/>
                    </a:cubicBezTo>
                    <a:cubicBezTo>
                      <a:pt x="1053" y="1565"/>
                      <a:pt x="1051" y="1561"/>
                      <a:pt x="1049" y="1556"/>
                    </a:cubicBezTo>
                    <a:cubicBezTo>
                      <a:pt x="1040" y="1558"/>
                      <a:pt x="1032" y="1560"/>
                      <a:pt x="1024" y="1561"/>
                    </a:cubicBezTo>
                    <a:cubicBezTo>
                      <a:pt x="1017" y="1563"/>
                      <a:pt x="1014" y="1567"/>
                      <a:pt x="1013" y="1574"/>
                    </a:cubicBezTo>
                    <a:cubicBezTo>
                      <a:pt x="1013" y="1575"/>
                      <a:pt x="1012" y="1577"/>
                      <a:pt x="1011" y="1577"/>
                    </a:cubicBezTo>
                    <a:cubicBezTo>
                      <a:pt x="1010" y="1577"/>
                      <a:pt x="1008" y="1576"/>
                      <a:pt x="1008" y="1575"/>
                    </a:cubicBezTo>
                    <a:cubicBezTo>
                      <a:pt x="1005" y="1572"/>
                      <a:pt x="1004" y="1565"/>
                      <a:pt x="1007" y="1562"/>
                    </a:cubicBezTo>
                    <a:cubicBezTo>
                      <a:pt x="1011" y="1559"/>
                      <a:pt x="1014" y="1556"/>
                      <a:pt x="1019" y="1555"/>
                    </a:cubicBezTo>
                    <a:cubicBezTo>
                      <a:pt x="1028" y="1554"/>
                      <a:pt x="1036" y="1552"/>
                      <a:pt x="1045" y="1550"/>
                    </a:cubicBezTo>
                    <a:cubicBezTo>
                      <a:pt x="1041" y="1544"/>
                      <a:pt x="1037" y="1538"/>
                      <a:pt x="1032" y="1532"/>
                    </a:cubicBezTo>
                    <a:cubicBezTo>
                      <a:pt x="1027" y="1525"/>
                      <a:pt x="1014" y="1525"/>
                      <a:pt x="1005" y="1530"/>
                    </a:cubicBezTo>
                    <a:cubicBezTo>
                      <a:pt x="999" y="1534"/>
                      <a:pt x="992" y="1537"/>
                      <a:pt x="988" y="1544"/>
                    </a:cubicBezTo>
                    <a:cubicBezTo>
                      <a:pt x="986" y="1545"/>
                      <a:pt x="985" y="1546"/>
                      <a:pt x="983" y="1547"/>
                    </a:cubicBezTo>
                    <a:cubicBezTo>
                      <a:pt x="981" y="1546"/>
                      <a:pt x="980" y="1545"/>
                      <a:pt x="978" y="1544"/>
                    </a:cubicBezTo>
                    <a:cubicBezTo>
                      <a:pt x="979" y="1537"/>
                      <a:pt x="985" y="1534"/>
                      <a:pt x="989" y="1530"/>
                    </a:cubicBezTo>
                    <a:cubicBezTo>
                      <a:pt x="993" y="1527"/>
                      <a:pt x="999" y="1524"/>
                      <a:pt x="1004" y="1521"/>
                    </a:cubicBezTo>
                    <a:cubicBezTo>
                      <a:pt x="1010" y="1519"/>
                      <a:pt x="1015" y="1519"/>
                      <a:pt x="1022" y="1520"/>
                    </a:cubicBezTo>
                    <a:cubicBezTo>
                      <a:pt x="1020" y="1517"/>
                      <a:pt x="1019" y="1516"/>
                      <a:pt x="1018" y="1515"/>
                    </a:cubicBezTo>
                    <a:cubicBezTo>
                      <a:pt x="1011" y="1505"/>
                      <a:pt x="1011" y="1505"/>
                      <a:pt x="998" y="1506"/>
                    </a:cubicBezTo>
                    <a:cubicBezTo>
                      <a:pt x="993" y="1506"/>
                      <a:pt x="988" y="1507"/>
                      <a:pt x="984" y="1510"/>
                    </a:cubicBezTo>
                    <a:cubicBezTo>
                      <a:pt x="976" y="1516"/>
                      <a:pt x="968" y="1522"/>
                      <a:pt x="965" y="1531"/>
                    </a:cubicBezTo>
                    <a:cubicBezTo>
                      <a:pt x="958" y="1527"/>
                      <a:pt x="958" y="1526"/>
                      <a:pt x="961" y="1521"/>
                    </a:cubicBezTo>
                    <a:cubicBezTo>
                      <a:pt x="962" y="1519"/>
                      <a:pt x="963" y="1518"/>
                      <a:pt x="965" y="1516"/>
                    </a:cubicBezTo>
                    <a:cubicBezTo>
                      <a:pt x="968" y="1513"/>
                      <a:pt x="972" y="1509"/>
                      <a:pt x="976" y="1506"/>
                    </a:cubicBezTo>
                    <a:cubicBezTo>
                      <a:pt x="981" y="1501"/>
                      <a:pt x="988" y="1499"/>
                      <a:pt x="994" y="1499"/>
                    </a:cubicBezTo>
                    <a:cubicBezTo>
                      <a:pt x="999" y="1499"/>
                      <a:pt x="1003" y="1499"/>
                      <a:pt x="1008" y="1499"/>
                    </a:cubicBezTo>
                    <a:cubicBezTo>
                      <a:pt x="1008" y="1496"/>
                      <a:pt x="1008" y="1493"/>
                      <a:pt x="1008" y="1489"/>
                    </a:cubicBezTo>
                    <a:close/>
                    <a:moveTo>
                      <a:pt x="735" y="1570"/>
                    </a:moveTo>
                    <a:cubicBezTo>
                      <a:pt x="721" y="1572"/>
                      <a:pt x="707" y="1574"/>
                      <a:pt x="694" y="1573"/>
                    </a:cubicBezTo>
                    <a:cubicBezTo>
                      <a:pt x="682" y="1573"/>
                      <a:pt x="671" y="1573"/>
                      <a:pt x="659" y="1573"/>
                    </a:cubicBezTo>
                    <a:cubicBezTo>
                      <a:pt x="657" y="1573"/>
                      <a:pt x="655" y="1573"/>
                      <a:pt x="653" y="1573"/>
                    </a:cubicBezTo>
                    <a:cubicBezTo>
                      <a:pt x="641" y="1573"/>
                      <a:pt x="630" y="1574"/>
                      <a:pt x="618" y="1573"/>
                    </a:cubicBezTo>
                    <a:cubicBezTo>
                      <a:pt x="608" y="1572"/>
                      <a:pt x="598" y="1569"/>
                      <a:pt x="588" y="1568"/>
                    </a:cubicBezTo>
                    <a:cubicBezTo>
                      <a:pt x="582" y="1567"/>
                      <a:pt x="582" y="1568"/>
                      <a:pt x="581" y="1573"/>
                    </a:cubicBezTo>
                    <a:cubicBezTo>
                      <a:pt x="580" y="1576"/>
                      <a:pt x="580" y="1579"/>
                      <a:pt x="580" y="1581"/>
                    </a:cubicBezTo>
                    <a:cubicBezTo>
                      <a:pt x="580" y="1584"/>
                      <a:pt x="580" y="1587"/>
                      <a:pt x="580" y="1590"/>
                    </a:cubicBezTo>
                    <a:cubicBezTo>
                      <a:pt x="579" y="1599"/>
                      <a:pt x="579" y="1609"/>
                      <a:pt x="580" y="1618"/>
                    </a:cubicBezTo>
                    <a:cubicBezTo>
                      <a:pt x="581" y="1625"/>
                      <a:pt x="581" y="1633"/>
                      <a:pt x="582" y="1640"/>
                    </a:cubicBezTo>
                    <a:cubicBezTo>
                      <a:pt x="583" y="1646"/>
                      <a:pt x="583" y="1653"/>
                      <a:pt x="589" y="1658"/>
                    </a:cubicBezTo>
                    <a:cubicBezTo>
                      <a:pt x="592" y="1661"/>
                      <a:pt x="595" y="1663"/>
                      <a:pt x="598" y="1664"/>
                    </a:cubicBezTo>
                    <a:cubicBezTo>
                      <a:pt x="603" y="1665"/>
                      <a:pt x="608" y="1667"/>
                      <a:pt x="613" y="1668"/>
                    </a:cubicBezTo>
                    <a:cubicBezTo>
                      <a:pt x="619" y="1670"/>
                      <a:pt x="625" y="1671"/>
                      <a:pt x="632" y="1672"/>
                    </a:cubicBezTo>
                    <a:cubicBezTo>
                      <a:pt x="637" y="1672"/>
                      <a:pt x="643" y="1671"/>
                      <a:pt x="648" y="1670"/>
                    </a:cubicBezTo>
                    <a:cubicBezTo>
                      <a:pt x="657" y="1669"/>
                      <a:pt x="665" y="1667"/>
                      <a:pt x="673" y="1666"/>
                    </a:cubicBezTo>
                    <a:cubicBezTo>
                      <a:pt x="688" y="1665"/>
                      <a:pt x="703" y="1667"/>
                      <a:pt x="718" y="1668"/>
                    </a:cubicBezTo>
                    <a:cubicBezTo>
                      <a:pt x="721" y="1668"/>
                      <a:pt x="723" y="1669"/>
                      <a:pt x="726" y="1669"/>
                    </a:cubicBezTo>
                    <a:cubicBezTo>
                      <a:pt x="746" y="1673"/>
                      <a:pt x="767" y="1679"/>
                      <a:pt x="788" y="1682"/>
                    </a:cubicBezTo>
                    <a:cubicBezTo>
                      <a:pt x="802" y="1683"/>
                      <a:pt x="816" y="1685"/>
                      <a:pt x="831" y="1683"/>
                    </a:cubicBezTo>
                    <a:cubicBezTo>
                      <a:pt x="839" y="1681"/>
                      <a:pt x="848" y="1680"/>
                      <a:pt x="857" y="1679"/>
                    </a:cubicBezTo>
                    <a:cubicBezTo>
                      <a:pt x="859" y="1678"/>
                      <a:pt x="860" y="1678"/>
                      <a:pt x="861" y="1677"/>
                    </a:cubicBezTo>
                    <a:cubicBezTo>
                      <a:pt x="861" y="1676"/>
                      <a:pt x="862" y="1675"/>
                      <a:pt x="862" y="1674"/>
                    </a:cubicBezTo>
                    <a:cubicBezTo>
                      <a:pt x="862" y="1665"/>
                      <a:pt x="860" y="1657"/>
                      <a:pt x="858" y="1649"/>
                    </a:cubicBezTo>
                    <a:cubicBezTo>
                      <a:pt x="854" y="1631"/>
                      <a:pt x="846" y="1616"/>
                      <a:pt x="832" y="1604"/>
                    </a:cubicBezTo>
                    <a:cubicBezTo>
                      <a:pt x="827" y="1599"/>
                      <a:pt x="821" y="1595"/>
                      <a:pt x="815" y="1590"/>
                    </a:cubicBezTo>
                    <a:cubicBezTo>
                      <a:pt x="813" y="1588"/>
                      <a:pt x="811" y="1586"/>
                      <a:pt x="808" y="1584"/>
                    </a:cubicBezTo>
                    <a:cubicBezTo>
                      <a:pt x="805" y="1588"/>
                      <a:pt x="802" y="1591"/>
                      <a:pt x="800" y="1594"/>
                    </a:cubicBezTo>
                    <a:cubicBezTo>
                      <a:pt x="798" y="1599"/>
                      <a:pt x="796" y="1604"/>
                      <a:pt x="794" y="1609"/>
                    </a:cubicBezTo>
                    <a:cubicBezTo>
                      <a:pt x="793" y="1614"/>
                      <a:pt x="791" y="1619"/>
                      <a:pt x="791" y="1624"/>
                    </a:cubicBezTo>
                    <a:cubicBezTo>
                      <a:pt x="790" y="1627"/>
                      <a:pt x="789" y="1628"/>
                      <a:pt x="786" y="1629"/>
                    </a:cubicBezTo>
                    <a:cubicBezTo>
                      <a:pt x="785" y="1626"/>
                      <a:pt x="783" y="1624"/>
                      <a:pt x="783" y="1622"/>
                    </a:cubicBezTo>
                    <a:cubicBezTo>
                      <a:pt x="784" y="1614"/>
                      <a:pt x="786" y="1606"/>
                      <a:pt x="789" y="1598"/>
                    </a:cubicBezTo>
                    <a:cubicBezTo>
                      <a:pt x="791" y="1592"/>
                      <a:pt x="795" y="1586"/>
                      <a:pt x="799" y="1580"/>
                    </a:cubicBezTo>
                    <a:cubicBezTo>
                      <a:pt x="795" y="1574"/>
                      <a:pt x="788" y="1574"/>
                      <a:pt x="783" y="1571"/>
                    </a:cubicBezTo>
                    <a:cubicBezTo>
                      <a:pt x="782" y="1571"/>
                      <a:pt x="780" y="1572"/>
                      <a:pt x="779" y="1573"/>
                    </a:cubicBezTo>
                    <a:cubicBezTo>
                      <a:pt x="768" y="1583"/>
                      <a:pt x="762" y="1595"/>
                      <a:pt x="756" y="1608"/>
                    </a:cubicBezTo>
                    <a:cubicBezTo>
                      <a:pt x="755" y="1611"/>
                      <a:pt x="756" y="1614"/>
                      <a:pt x="751" y="1615"/>
                    </a:cubicBezTo>
                    <a:cubicBezTo>
                      <a:pt x="751" y="1613"/>
                      <a:pt x="750" y="1611"/>
                      <a:pt x="750" y="1609"/>
                    </a:cubicBezTo>
                    <a:cubicBezTo>
                      <a:pt x="749" y="1602"/>
                      <a:pt x="750" y="1596"/>
                      <a:pt x="755" y="1590"/>
                    </a:cubicBezTo>
                    <a:cubicBezTo>
                      <a:pt x="760" y="1582"/>
                      <a:pt x="765" y="1575"/>
                      <a:pt x="771" y="1567"/>
                    </a:cubicBezTo>
                    <a:cubicBezTo>
                      <a:pt x="769" y="1566"/>
                      <a:pt x="767" y="1566"/>
                      <a:pt x="764" y="1566"/>
                    </a:cubicBezTo>
                    <a:cubicBezTo>
                      <a:pt x="753" y="1568"/>
                      <a:pt x="745" y="1573"/>
                      <a:pt x="738" y="1583"/>
                    </a:cubicBezTo>
                    <a:cubicBezTo>
                      <a:pt x="735" y="1587"/>
                      <a:pt x="732" y="1591"/>
                      <a:pt x="729" y="1596"/>
                    </a:cubicBezTo>
                    <a:cubicBezTo>
                      <a:pt x="727" y="1599"/>
                      <a:pt x="724" y="1602"/>
                      <a:pt x="722" y="1605"/>
                    </a:cubicBezTo>
                    <a:cubicBezTo>
                      <a:pt x="719" y="1610"/>
                      <a:pt x="719" y="1610"/>
                      <a:pt x="714" y="1608"/>
                    </a:cubicBezTo>
                    <a:cubicBezTo>
                      <a:pt x="713" y="1601"/>
                      <a:pt x="713" y="1601"/>
                      <a:pt x="735" y="1570"/>
                    </a:cubicBezTo>
                    <a:close/>
                    <a:moveTo>
                      <a:pt x="1166" y="175"/>
                    </a:moveTo>
                    <a:cubicBezTo>
                      <a:pt x="1165" y="179"/>
                      <a:pt x="1165" y="181"/>
                      <a:pt x="1165" y="184"/>
                    </a:cubicBezTo>
                    <a:cubicBezTo>
                      <a:pt x="1165" y="192"/>
                      <a:pt x="1166" y="200"/>
                      <a:pt x="1170" y="208"/>
                    </a:cubicBezTo>
                    <a:cubicBezTo>
                      <a:pt x="1177" y="220"/>
                      <a:pt x="1191" y="225"/>
                      <a:pt x="1204" y="220"/>
                    </a:cubicBezTo>
                    <a:cubicBezTo>
                      <a:pt x="1207" y="219"/>
                      <a:pt x="1211" y="219"/>
                      <a:pt x="1214" y="219"/>
                    </a:cubicBezTo>
                    <a:cubicBezTo>
                      <a:pt x="1216" y="219"/>
                      <a:pt x="1217" y="221"/>
                      <a:pt x="1216" y="223"/>
                    </a:cubicBezTo>
                    <a:cubicBezTo>
                      <a:pt x="1215" y="225"/>
                      <a:pt x="1215" y="226"/>
                      <a:pt x="1214" y="227"/>
                    </a:cubicBezTo>
                    <a:cubicBezTo>
                      <a:pt x="1207" y="236"/>
                      <a:pt x="1198" y="242"/>
                      <a:pt x="1189" y="247"/>
                    </a:cubicBezTo>
                    <a:cubicBezTo>
                      <a:pt x="1188" y="248"/>
                      <a:pt x="1187" y="248"/>
                      <a:pt x="1186" y="248"/>
                    </a:cubicBezTo>
                    <a:cubicBezTo>
                      <a:pt x="1181" y="250"/>
                      <a:pt x="1176" y="251"/>
                      <a:pt x="1171" y="253"/>
                    </a:cubicBezTo>
                    <a:cubicBezTo>
                      <a:pt x="1174" y="260"/>
                      <a:pt x="1178" y="265"/>
                      <a:pt x="1185" y="268"/>
                    </a:cubicBezTo>
                    <a:cubicBezTo>
                      <a:pt x="1188" y="270"/>
                      <a:pt x="1191" y="271"/>
                      <a:pt x="1194" y="272"/>
                    </a:cubicBezTo>
                    <a:cubicBezTo>
                      <a:pt x="1203" y="275"/>
                      <a:pt x="1211" y="278"/>
                      <a:pt x="1219" y="273"/>
                    </a:cubicBezTo>
                    <a:cubicBezTo>
                      <a:pt x="1221" y="272"/>
                      <a:pt x="1224" y="272"/>
                      <a:pt x="1226" y="271"/>
                    </a:cubicBezTo>
                    <a:cubicBezTo>
                      <a:pt x="1229" y="269"/>
                      <a:pt x="1232" y="271"/>
                      <a:pt x="1233" y="274"/>
                    </a:cubicBezTo>
                    <a:cubicBezTo>
                      <a:pt x="1228" y="279"/>
                      <a:pt x="1223" y="284"/>
                      <a:pt x="1219" y="290"/>
                    </a:cubicBezTo>
                    <a:cubicBezTo>
                      <a:pt x="1216" y="294"/>
                      <a:pt x="1213" y="297"/>
                      <a:pt x="1209" y="298"/>
                    </a:cubicBezTo>
                    <a:cubicBezTo>
                      <a:pt x="1199" y="302"/>
                      <a:pt x="1189" y="306"/>
                      <a:pt x="1179" y="310"/>
                    </a:cubicBezTo>
                    <a:cubicBezTo>
                      <a:pt x="1182" y="312"/>
                      <a:pt x="1185" y="315"/>
                      <a:pt x="1188" y="316"/>
                    </a:cubicBezTo>
                    <a:cubicBezTo>
                      <a:pt x="1198" y="319"/>
                      <a:pt x="1208" y="322"/>
                      <a:pt x="1218" y="322"/>
                    </a:cubicBezTo>
                    <a:cubicBezTo>
                      <a:pt x="1234" y="323"/>
                      <a:pt x="1251" y="324"/>
                      <a:pt x="1267" y="319"/>
                    </a:cubicBezTo>
                    <a:cubicBezTo>
                      <a:pt x="1280" y="315"/>
                      <a:pt x="1291" y="309"/>
                      <a:pt x="1299" y="297"/>
                    </a:cubicBezTo>
                    <a:cubicBezTo>
                      <a:pt x="1306" y="287"/>
                      <a:pt x="1309" y="275"/>
                      <a:pt x="1312" y="263"/>
                    </a:cubicBezTo>
                    <a:cubicBezTo>
                      <a:pt x="1314" y="255"/>
                      <a:pt x="1316" y="247"/>
                      <a:pt x="1321" y="240"/>
                    </a:cubicBezTo>
                    <a:cubicBezTo>
                      <a:pt x="1324" y="236"/>
                      <a:pt x="1326" y="232"/>
                      <a:pt x="1329" y="228"/>
                    </a:cubicBezTo>
                    <a:cubicBezTo>
                      <a:pt x="1332" y="223"/>
                      <a:pt x="1336" y="218"/>
                      <a:pt x="1343" y="219"/>
                    </a:cubicBezTo>
                    <a:cubicBezTo>
                      <a:pt x="1344" y="219"/>
                      <a:pt x="1345" y="218"/>
                      <a:pt x="1346" y="217"/>
                    </a:cubicBezTo>
                    <a:cubicBezTo>
                      <a:pt x="1344" y="213"/>
                      <a:pt x="1341" y="209"/>
                      <a:pt x="1339" y="206"/>
                    </a:cubicBezTo>
                    <a:cubicBezTo>
                      <a:pt x="1332" y="196"/>
                      <a:pt x="1329" y="186"/>
                      <a:pt x="1336" y="175"/>
                    </a:cubicBezTo>
                    <a:cubicBezTo>
                      <a:pt x="1338" y="171"/>
                      <a:pt x="1340" y="167"/>
                      <a:pt x="1342" y="165"/>
                    </a:cubicBezTo>
                    <a:cubicBezTo>
                      <a:pt x="1347" y="159"/>
                      <a:pt x="1353" y="155"/>
                      <a:pt x="1359" y="150"/>
                    </a:cubicBezTo>
                    <a:cubicBezTo>
                      <a:pt x="1365" y="145"/>
                      <a:pt x="1370" y="141"/>
                      <a:pt x="1379" y="142"/>
                    </a:cubicBezTo>
                    <a:cubicBezTo>
                      <a:pt x="1376" y="135"/>
                      <a:pt x="1373" y="129"/>
                      <a:pt x="1366" y="125"/>
                    </a:cubicBezTo>
                    <a:cubicBezTo>
                      <a:pt x="1362" y="122"/>
                      <a:pt x="1356" y="119"/>
                      <a:pt x="1351" y="117"/>
                    </a:cubicBezTo>
                    <a:cubicBezTo>
                      <a:pt x="1339" y="113"/>
                      <a:pt x="1327" y="111"/>
                      <a:pt x="1314" y="112"/>
                    </a:cubicBezTo>
                    <a:cubicBezTo>
                      <a:pt x="1306" y="112"/>
                      <a:pt x="1299" y="115"/>
                      <a:pt x="1292" y="118"/>
                    </a:cubicBezTo>
                    <a:cubicBezTo>
                      <a:pt x="1285" y="122"/>
                      <a:pt x="1278" y="126"/>
                      <a:pt x="1271" y="130"/>
                    </a:cubicBezTo>
                    <a:cubicBezTo>
                      <a:pt x="1264" y="133"/>
                      <a:pt x="1258" y="138"/>
                      <a:pt x="1253" y="143"/>
                    </a:cubicBezTo>
                    <a:cubicBezTo>
                      <a:pt x="1249" y="147"/>
                      <a:pt x="1245" y="151"/>
                      <a:pt x="1241" y="155"/>
                    </a:cubicBezTo>
                    <a:cubicBezTo>
                      <a:pt x="1233" y="162"/>
                      <a:pt x="1226" y="169"/>
                      <a:pt x="1218" y="177"/>
                    </a:cubicBezTo>
                    <a:cubicBezTo>
                      <a:pt x="1214" y="181"/>
                      <a:pt x="1209" y="183"/>
                      <a:pt x="1203" y="184"/>
                    </a:cubicBezTo>
                    <a:cubicBezTo>
                      <a:pt x="1196" y="185"/>
                      <a:pt x="1189" y="184"/>
                      <a:pt x="1182" y="184"/>
                    </a:cubicBezTo>
                    <a:cubicBezTo>
                      <a:pt x="1178" y="184"/>
                      <a:pt x="1173" y="182"/>
                      <a:pt x="1170" y="179"/>
                    </a:cubicBezTo>
                    <a:cubicBezTo>
                      <a:pt x="1169" y="178"/>
                      <a:pt x="1168" y="177"/>
                      <a:pt x="1166" y="175"/>
                    </a:cubicBezTo>
                    <a:close/>
                    <a:moveTo>
                      <a:pt x="840" y="896"/>
                    </a:moveTo>
                    <a:cubicBezTo>
                      <a:pt x="845" y="892"/>
                      <a:pt x="846" y="892"/>
                      <a:pt x="842" y="886"/>
                    </a:cubicBezTo>
                    <a:cubicBezTo>
                      <a:pt x="839" y="881"/>
                      <a:pt x="839" y="875"/>
                      <a:pt x="840" y="870"/>
                    </a:cubicBezTo>
                    <a:cubicBezTo>
                      <a:pt x="841" y="868"/>
                      <a:pt x="841" y="865"/>
                      <a:pt x="842" y="863"/>
                    </a:cubicBezTo>
                    <a:cubicBezTo>
                      <a:pt x="842" y="861"/>
                      <a:pt x="843" y="858"/>
                      <a:pt x="844" y="856"/>
                    </a:cubicBezTo>
                    <a:cubicBezTo>
                      <a:pt x="851" y="846"/>
                      <a:pt x="857" y="836"/>
                      <a:pt x="865" y="826"/>
                    </a:cubicBezTo>
                    <a:cubicBezTo>
                      <a:pt x="870" y="820"/>
                      <a:pt x="876" y="815"/>
                      <a:pt x="883" y="812"/>
                    </a:cubicBezTo>
                    <a:cubicBezTo>
                      <a:pt x="892" y="809"/>
                      <a:pt x="900" y="805"/>
                      <a:pt x="909" y="801"/>
                    </a:cubicBezTo>
                    <a:cubicBezTo>
                      <a:pt x="912" y="800"/>
                      <a:pt x="915" y="798"/>
                      <a:pt x="915" y="794"/>
                    </a:cubicBezTo>
                    <a:cubicBezTo>
                      <a:pt x="914" y="793"/>
                      <a:pt x="912" y="791"/>
                      <a:pt x="911" y="790"/>
                    </a:cubicBezTo>
                    <a:cubicBezTo>
                      <a:pt x="907" y="786"/>
                      <a:pt x="903" y="783"/>
                      <a:pt x="898" y="784"/>
                    </a:cubicBezTo>
                    <a:cubicBezTo>
                      <a:pt x="896" y="784"/>
                      <a:pt x="894" y="782"/>
                      <a:pt x="892" y="781"/>
                    </a:cubicBezTo>
                    <a:cubicBezTo>
                      <a:pt x="888" y="778"/>
                      <a:pt x="884" y="774"/>
                      <a:pt x="880" y="771"/>
                    </a:cubicBezTo>
                    <a:cubicBezTo>
                      <a:pt x="872" y="765"/>
                      <a:pt x="864" y="759"/>
                      <a:pt x="856" y="752"/>
                    </a:cubicBezTo>
                    <a:cubicBezTo>
                      <a:pt x="847" y="744"/>
                      <a:pt x="838" y="736"/>
                      <a:pt x="829" y="728"/>
                    </a:cubicBezTo>
                    <a:cubicBezTo>
                      <a:pt x="824" y="724"/>
                      <a:pt x="820" y="720"/>
                      <a:pt x="816" y="716"/>
                    </a:cubicBezTo>
                    <a:cubicBezTo>
                      <a:pt x="811" y="711"/>
                      <a:pt x="807" y="706"/>
                      <a:pt x="801" y="702"/>
                    </a:cubicBezTo>
                    <a:cubicBezTo>
                      <a:pt x="789" y="694"/>
                      <a:pt x="782" y="681"/>
                      <a:pt x="775" y="668"/>
                    </a:cubicBezTo>
                    <a:cubicBezTo>
                      <a:pt x="771" y="660"/>
                      <a:pt x="767" y="652"/>
                      <a:pt x="764" y="645"/>
                    </a:cubicBezTo>
                    <a:cubicBezTo>
                      <a:pt x="763" y="643"/>
                      <a:pt x="762" y="641"/>
                      <a:pt x="761" y="639"/>
                    </a:cubicBezTo>
                    <a:cubicBezTo>
                      <a:pt x="760" y="637"/>
                      <a:pt x="759" y="636"/>
                      <a:pt x="758" y="634"/>
                    </a:cubicBezTo>
                    <a:cubicBezTo>
                      <a:pt x="755" y="628"/>
                      <a:pt x="751" y="622"/>
                      <a:pt x="748" y="615"/>
                    </a:cubicBezTo>
                    <a:cubicBezTo>
                      <a:pt x="747" y="615"/>
                      <a:pt x="747" y="615"/>
                      <a:pt x="747" y="614"/>
                    </a:cubicBezTo>
                    <a:cubicBezTo>
                      <a:pt x="746" y="611"/>
                      <a:pt x="744" y="608"/>
                      <a:pt x="743" y="606"/>
                    </a:cubicBezTo>
                    <a:cubicBezTo>
                      <a:pt x="743" y="606"/>
                      <a:pt x="742" y="606"/>
                      <a:pt x="742" y="606"/>
                    </a:cubicBezTo>
                    <a:cubicBezTo>
                      <a:pt x="742" y="609"/>
                      <a:pt x="743" y="611"/>
                      <a:pt x="743" y="614"/>
                    </a:cubicBezTo>
                    <a:cubicBezTo>
                      <a:pt x="744" y="617"/>
                      <a:pt x="744" y="620"/>
                      <a:pt x="744" y="623"/>
                    </a:cubicBezTo>
                    <a:cubicBezTo>
                      <a:pt x="745" y="631"/>
                      <a:pt x="744" y="640"/>
                      <a:pt x="746" y="648"/>
                    </a:cubicBezTo>
                    <a:cubicBezTo>
                      <a:pt x="747" y="657"/>
                      <a:pt x="748" y="666"/>
                      <a:pt x="748" y="675"/>
                    </a:cubicBezTo>
                    <a:cubicBezTo>
                      <a:pt x="748" y="689"/>
                      <a:pt x="751" y="702"/>
                      <a:pt x="750" y="716"/>
                    </a:cubicBezTo>
                    <a:cubicBezTo>
                      <a:pt x="750" y="716"/>
                      <a:pt x="750" y="717"/>
                      <a:pt x="750" y="718"/>
                    </a:cubicBezTo>
                    <a:cubicBezTo>
                      <a:pt x="750" y="724"/>
                      <a:pt x="751" y="730"/>
                      <a:pt x="751" y="736"/>
                    </a:cubicBezTo>
                    <a:cubicBezTo>
                      <a:pt x="751" y="745"/>
                      <a:pt x="752" y="754"/>
                      <a:pt x="752" y="763"/>
                    </a:cubicBezTo>
                    <a:cubicBezTo>
                      <a:pt x="752" y="765"/>
                      <a:pt x="751" y="767"/>
                      <a:pt x="752" y="769"/>
                    </a:cubicBezTo>
                    <a:cubicBezTo>
                      <a:pt x="752" y="776"/>
                      <a:pt x="750" y="784"/>
                      <a:pt x="752" y="791"/>
                    </a:cubicBezTo>
                    <a:cubicBezTo>
                      <a:pt x="753" y="792"/>
                      <a:pt x="752" y="793"/>
                      <a:pt x="752" y="794"/>
                    </a:cubicBezTo>
                    <a:cubicBezTo>
                      <a:pt x="751" y="797"/>
                      <a:pt x="752" y="800"/>
                      <a:pt x="752" y="803"/>
                    </a:cubicBezTo>
                    <a:cubicBezTo>
                      <a:pt x="753" y="807"/>
                      <a:pt x="753" y="810"/>
                      <a:pt x="753" y="814"/>
                    </a:cubicBezTo>
                    <a:cubicBezTo>
                      <a:pt x="754" y="820"/>
                      <a:pt x="762" y="820"/>
                      <a:pt x="763" y="826"/>
                    </a:cubicBezTo>
                    <a:cubicBezTo>
                      <a:pt x="769" y="827"/>
                      <a:pt x="771" y="833"/>
                      <a:pt x="775" y="836"/>
                    </a:cubicBezTo>
                    <a:cubicBezTo>
                      <a:pt x="781" y="841"/>
                      <a:pt x="787" y="846"/>
                      <a:pt x="792" y="851"/>
                    </a:cubicBezTo>
                    <a:cubicBezTo>
                      <a:pt x="794" y="852"/>
                      <a:pt x="796" y="855"/>
                      <a:pt x="798" y="856"/>
                    </a:cubicBezTo>
                    <a:cubicBezTo>
                      <a:pt x="805" y="861"/>
                      <a:pt x="810" y="867"/>
                      <a:pt x="815" y="873"/>
                    </a:cubicBezTo>
                    <a:cubicBezTo>
                      <a:pt x="820" y="880"/>
                      <a:pt x="826" y="885"/>
                      <a:pt x="831" y="891"/>
                    </a:cubicBezTo>
                    <a:cubicBezTo>
                      <a:pt x="834" y="894"/>
                      <a:pt x="836" y="895"/>
                      <a:pt x="840" y="896"/>
                    </a:cubicBezTo>
                    <a:close/>
                    <a:moveTo>
                      <a:pt x="532" y="1095"/>
                    </a:moveTo>
                    <a:cubicBezTo>
                      <a:pt x="543" y="1091"/>
                      <a:pt x="545" y="1089"/>
                      <a:pt x="544" y="1077"/>
                    </a:cubicBezTo>
                    <a:cubicBezTo>
                      <a:pt x="544" y="1069"/>
                      <a:pt x="544" y="1061"/>
                      <a:pt x="544" y="1053"/>
                    </a:cubicBezTo>
                    <a:cubicBezTo>
                      <a:pt x="543" y="1046"/>
                      <a:pt x="543" y="1040"/>
                      <a:pt x="542" y="1034"/>
                    </a:cubicBezTo>
                    <a:cubicBezTo>
                      <a:pt x="540" y="1027"/>
                      <a:pt x="538" y="1021"/>
                      <a:pt x="537" y="1014"/>
                    </a:cubicBezTo>
                    <a:cubicBezTo>
                      <a:pt x="536" y="1012"/>
                      <a:pt x="537" y="1011"/>
                      <a:pt x="537" y="1009"/>
                    </a:cubicBezTo>
                    <a:cubicBezTo>
                      <a:pt x="542" y="1008"/>
                      <a:pt x="544" y="1009"/>
                      <a:pt x="545" y="1014"/>
                    </a:cubicBezTo>
                    <a:cubicBezTo>
                      <a:pt x="548" y="1022"/>
                      <a:pt x="550" y="1031"/>
                      <a:pt x="552" y="1039"/>
                    </a:cubicBezTo>
                    <a:cubicBezTo>
                      <a:pt x="553" y="1044"/>
                      <a:pt x="552" y="1049"/>
                      <a:pt x="553" y="1053"/>
                    </a:cubicBezTo>
                    <a:cubicBezTo>
                      <a:pt x="553" y="1064"/>
                      <a:pt x="554" y="1074"/>
                      <a:pt x="555" y="1084"/>
                    </a:cubicBezTo>
                    <a:cubicBezTo>
                      <a:pt x="559" y="1084"/>
                      <a:pt x="561" y="1081"/>
                      <a:pt x="561" y="1078"/>
                    </a:cubicBezTo>
                    <a:cubicBezTo>
                      <a:pt x="564" y="1066"/>
                      <a:pt x="568" y="1054"/>
                      <a:pt x="566" y="1041"/>
                    </a:cubicBezTo>
                    <a:cubicBezTo>
                      <a:pt x="564" y="1025"/>
                      <a:pt x="563" y="1009"/>
                      <a:pt x="556" y="994"/>
                    </a:cubicBezTo>
                    <a:cubicBezTo>
                      <a:pt x="556" y="994"/>
                      <a:pt x="556" y="993"/>
                      <a:pt x="556" y="992"/>
                    </a:cubicBezTo>
                    <a:cubicBezTo>
                      <a:pt x="551" y="974"/>
                      <a:pt x="546" y="956"/>
                      <a:pt x="541" y="938"/>
                    </a:cubicBezTo>
                    <a:cubicBezTo>
                      <a:pt x="539" y="933"/>
                      <a:pt x="537" y="927"/>
                      <a:pt x="535" y="921"/>
                    </a:cubicBezTo>
                    <a:cubicBezTo>
                      <a:pt x="533" y="915"/>
                      <a:pt x="529" y="914"/>
                      <a:pt x="523" y="915"/>
                    </a:cubicBezTo>
                    <a:cubicBezTo>
                      <a:pt x="516" y="917"/>
                      <a:pt x="509" y="918"/>
                      <a:pt x="502" y="920"/>
                    </a:cubicBezTo>
                    <a:cubicBezTo>
                      <a:pt x="494" y="922"/>
                      <a:pt x="485" y="923"/>
                      <a:pt x="477" y="927"/>
                    </a:cubicBezTo>
                    <a:cubicBezTo>
                      <a:pt x="466" y="931"/>
                      <a:pt x="456" y="937"/>
                      <a:pt x="445" y="943"/>
                    </a:cubicBezTo>
                    <a:cubicBezTo>
                      <a:pt x="443" y="944"/>
                      <a:pt x="442" y="946"/>
                      <a:pt x="442" y="949"/>
                    </a:cubicBezTo>
                    <a:cubicBezTo>
                      <a:pt x="443" y="959"/>
                      <a:pt x="444" y="969"/>
                      <a:pt x="445" y="978"/>
                    </a:cubicBezTo>
                    <a:cubicBezTo>
                      <a:pt x="445" y="983"/>
                      <a:pt x="444" y="988"/>
                      <a:pt x="444" y="992"/>
                    </a:cubicBezTo>
                    <a:cubicBezTo>
                      <a:pt x="445" y="1005"/>
                      <a:pt x="446" y="1018"/>
                      <a:pt x="447" y="1031"/>
                    </a:cubicBezTo>
                    <a:cubicBezTo>
                      <a:pt x="449" y="1043"/>
                      <a:pt x="450" y="1055"/>
                      <a:pt x="455" y="1066"/>
                    </a:cubicBezTo>
                    <a:cubicBezTo>
                      <a:pt x="457" y="1072"/>
                      <a:pt x="460" y="1078"/>
                      <a:pt x="465" y="1082"/>
                    </a:cubicBezTo>
                    <a:cubicBezTo>
                      <a:pt x="469" y="1086"/>
                      <a:pt x="472" y="1086"/>
                      <a:pt x="476" y="1083"/>
                    </a:cubicBezTo>
                    <a:cubicBezTo>
                      <a:pt x="482" y="1080"/>
                      <a:pt x="482" y="1078"/>
                      <a:pt x="481" y="1072"/>
                    </a:cubicBezTo>
                    <a:cubicBezTo>
                      <a:pt x="479" y="1064"/>
                      <a:pt x="478" y="1056"/>
                      <a:pt x="476" y="1047"/>
                    </a:cubicBezTo>
                    <a:cubicBezTo>
                      <a:pt x="476" y="1043"/>
                      <a:pt x="477" y="1040"/>
                      <a:pt x="482" y="1039"/>
                    </a:cubicBezTo>
                    <a:cubicBezTo>
                      <a:pt x="483" y="1040"/>
                      <a:pt x="484" y="1041"/>
                      <a:pt x="484" y="1042"/>
                    </a:cubicBezTo>
                    <a:cubicBezTo>
                      <a:pt x="486" y="1049"/>
                      <a:pt x="487" y="1057"/>
                      <a:pt x="489" y="1064"/>
                    </a:cubicBezTo>
                    <a:cubicBezTo>
                      <a:pt x="490" y="1072"/>
                      <a:pt x="491" y="1079"/>
                      <a:pt x="495" y="1086"/>
                    </a:cubicBezTo>
                    <a:cubicBezTo>
                      <a:pt x="498" y="1092"/>
                      <a:pt x="503" y="1094"/>
                      <a:pt x="509" y="1095"/>
                    </a:cubicBezTo>
                    <a:cubicBezTo>
                      <a:pt x="512" y="1088"/>
                      <a:pt x="514" y="1081"/>
                      <a:pt x="514" y="1073"/>
                    </a:cubicBezTo>
                    <a:cubicBezTo>
                      <a:pt x="514" y="1059"/>
                      <a:pt x="512" y="1045"/>
                      <a:pt x="509" y="1031"/>
                    </a:cubicBezTo>
                    <a:cubicBezTo>
                      <a:pt x="509" y="1026"/>
                      <a:pt x="508" y="1022"/>
                      <a:pt x="508" y="1017"/>
                    </a:cubicBezTo>
                    <a:cubicBezTo>
                      <a:pt x="515" y="1016"/>
                      <a:pt x="517" y="1019"/>
                      <a:pt x="518" y="1025"/>
                    </a:cubicBezTo>
                    <a:cubicBezTo>
                      <a:pt x="518" y="1027"/>
                      <a:pt x="518" y="1029"/>
                      <a:pt x="518" y="1030"/>
                    </a:cubicBezTo>
                    <a:cubicBezTo>
                      <a:pt x="519" y="1035"/>
                      <a:pt x="521" y="1041"/>
                      <a:pt x="521" y="1046"/>
                    </a:cubicBezTo>
                    <a:cubicBezTo>
                      <a:pt x="522" y="1052"/>
                      <a:pt x="522" y="1059"/>
                      <a:pt x="522" y="1065"/>
                    </a:cubicBezTo>
                    <a:cubicBezTo>
                      <a:pt x="522" y="1068"/>
                      <a:pt x="522" y="1072"/>
                      <a:pt x="522" y="1075"/>
                    </a:cubicBezTo>
                    <a:cubicBezTo>
                      <a:pt x="522" y="1078"/>
                      <a:pt x="523" y="1081"/>
                      <a:pt x="523" y="1084"/>
                    </a:cubicBezTo>
                    <a:cubicBezTo>
                      <a:pt x="523" y="1086"/>
                      <a:pt x="524" y="1088"/>
                      <a:pt x="526" y="1090"/>
                    </a:cubicBezTo>
                    <a:cubicBezTo>
                      <a:pt x="528" y="1091"/>
                      <a:pt x="530" y="1093"/>
                      <a:pt x="532" y="1095"/>
                    </a:cubicBezTo>
                    <a:close/>
                    <a:moveTo>
                      <a:pt x="660" y="951"/>
                    </a:moveTo>
                    <a:cubicBezTo>
                      <a:pt x="660" y="952"/>
                      <a:pt x="660" y="953"/>
                      <a:pt x="661" y="953"/>
                    </a:cubicBezTo>
                    <a:cubicBezTo>
                      <a:pt x="671" y="952"/>
                      <a:pt x="681" y="950"/>
                      <a:pt x="691" y="949"/>
                    </a:cubicBezTo>
                    <a:cubicBezTo>
                      <a:pt x="699" y="948"/>
                      <a:pt x="705" y="944"/>
                      <a:pt x="708" y="936"/>
                    </a:cubicBezTo>
                    <a:cubicBezTo>
                      <a:pt x="710" y="933"/>
                      <a:pt x="712" y="930"/>
                      <a:pt x="714" y="927"/>
                    </a:cubicBezTo>
                    <a:cubicBezTo>
                      <a:pt x="721" y="918"/>
                      <a:pt x="724" y="907"/>
                      <a:pt x="727" y="897"/>
                    </a:cubicBezTo>
                    <a:cubicBezTo>
                      <a:pt x="730" y="888"/>
                      <a:pt x="731" y="879"/>
                      <a:pt x="734" y="870"/>
                    </a:cubicBezTo>
                    <a:cubicBezTo>
                      <a:pt x="739" y="852"/>
                      <a:pt x="740" y="833"/>
                      <a:pt x="741" y="815"/>
                    </a:cubicBezTo>
                    <a:cubicBezTo>
                      <a:pt x="741" y="806"/>
                      <a:pt x="740" y="797"/>
                      <a:pt x="740" y="788"/>
                    </a:cubicBezTo>
                    <a:cubicBezTo>
                      <a:pt x="740" y="779"/>
                      <a:pt x="740" y="769"/>
                      <a:pt x="740" y="759"/>
                    </a:cubicBezTo>
                    <a:cubicBezTo>
                      <a:pt x="739" y="747"/>
                      <a:pt x="739" y="735"/>
                      <a:pt x="739" y="724"/>
                    </a:cubicBezTo>
                    <a:cubicBezTo>
                      <a:pt x="738" y="716"/>
                      <a:pt x="738" y="708"/>
                      <a:pt x="738" y="700"/>
                    </a:cubicBezTo>
                    <a:cubicBezTo>
                      <a:pt x="737" y="687"/>
                      <a:pt x="736" y="675"/>
                      <a:pt x="735" y="663"/>
                    </a:cubicBezTo>
                    <a:cubicBezTo>
                      <a:pt x="734" y="655"/>
                      <a:pt x="734" y="648"/>
                      <a:pt x="733" y="640"/>
                    </a:cubicBezTo>
                    <a:cubicBezTo>
                      <a:pt x="733" y="634"/>
                      <a:pt x="733" y="628"/>
                      <a:pt x="732" y="621"/>
                    </a:cubicBezTo>
                    <a:cubicBezTo>
                      <a:pt x="731" y="613"/>
                      <a:pt x="730" y="604"/>
                      <a:pt x="730" y="595"/>
                    </a:cubicBezTo>
                    <a:cubicBezTo>
                      <a:pt x="729" y="594"/>
                      <a:pt x="729" y="593"/>
                      <a:pt x="729" y="592"/>
                    </a:cubicBezTo>
                    <a:cubicBezTo>
                      <a:pt x="727" y="587"/>
                      <a:pt x="726" y="582"/>
                      <a:pt x="724" y="577"/>
                    </a:cubicBezTo>
                    <a:cubicBezTo>
                      <a:pt x="720" y="558"/>
                      <a:pt x="713" y="541"/>
                      <a:pt x="706" y="523"/>
                    </a:cubicBezTo>
                    <a:cubicBezTo>
                      <a:pt x="702" y="513"/>
                      <a:pt x="697" y="503"/>
                      <a:pt x="693" y="493"/>
                    </a:cubicBezTo>
                    <a:cubicBezTo>
                      <a:pt x="687" y="480"/>
                      <a:pt x="677" y="468"/>
                      <a:pt x="669" y="456"/>
                    </a:cubicBezTo>
                    <a:cubicBezTo>
                      <a:pt x="668" y="454"/>
                      <a:pt x="665" y="453"/>
                      <a:pt x="662" y="450"/>
                    </a:cubicBezTo>
                    <a:cubicBezTo>
                      <a:pt x="665" y="459"/>
                      <a:pt x="667" y="467"/>
                      <a:pt x="670" y="475"/>
                    </a:cubicBezTo>
                    <a:cubicBezTo>
                      <a:pt x="674" y="486"/>
                      <a:pt x="675" y="497"/>
                      <a:pt x="680" y="508"/>
                    </a:cubicBezTo>
                    <a:cubicBezTo>
                      <a:pt x="680" y="510"/>
                      <a:pt x="680" y="512"/>
                      <a:pt x="681" y="514"/>
                    </a:cubicBezTo>
                    <a:cubicBezTo>
                      <a:pt x="685" y="524"/>
                      <a:pt x="688" y="533"/>
                      <a:pt x="692" y="543"/>
                    </a:cubicBezTo>
                    <a:cubicBezTo>
                      <a:pt x="692" y="544"/>
                      <a:pt x="693" y="545"/>
                      <a:pt x="693" y="546"/>
                    </a:cubicBezTo>
                    <a:cubicBezTo>
                      <a:pt x="692" y="557"/>
                      <a:pt x="697" y="567"/>
                      <a:pt x="698" y="577"/>
                    </a:cubicBezTo>
                    <a:cubicBezTo>
                      <a:pt x="699" y="581"/>
                      <a:pt x="699" y="585"/>
                      <a:pt x="700" y="589"/>
                    </a:cubicBezTo>
                    <a:cubicBezTo>
                      <a:pt x="700" y="591"/>
                      <a:pt x="700" y="594"/>
                      <a:pt x="700" y="596"/>
                    </a:cubicBezTo>
                    <a:cubicBezTo>
                      <a:pt x="702" y="605"/>
                      <a:pt x="703" y="614"/>
                      <a:pt x="704" y="623"/>
                    </a:cubicBezTo>
                    <a:cubicBezTo>
                      <a:pt x="706" y="632"/>
                      <a:pt x="708" y="641"/>
                      <a:pt x="709" y="650"/>
                    </a:cubicBezTo>
                    <a:cubicBezTo>
                      <a:pt x="710" y="658"/>
                      <a:pt x="712" y="667"/>
                      <a:pt x="712" y="675"/>
                    </a:cubicBezTo>
                    <a:cubicBezTo>
                      <a:pt x="712" y="685"/>
                      <a:pt x="713" y="695"/>
                      <a:pt x="713" y="704"/>
                    </a:cubicBezTo>
                    <a:cubicBezTo>
                      <a:pt x="713" y="707"/>
                      <a:pt x="713" y="709"/>
                      <a:pt x="713" y="711"/>
                    </a:cubicBezTo>
                    <a:cubicBezTo>
                      <a:pt x="712" y="717"/>
                      <a:pt x="711" y="722"/>
                      <a:pt x="711" y="727"/>
                    </a:cubicBezTo>
                    <a:cubicBezTo>
                      <a:pt x="711" y="731"/>
                      <a:pt x="711" y="735"/>
                      <a:pt x="710" y="739"/>
                    </a:cubicBezTo>
                    <a:cubicBezTo>
                      <a:pt x="709" y="750"/>
                      <a:pt x="708" y="762"/>
                      <a:pt x="707" y="773"/>
                    </a:cubicBezTo>
                    <a:cubicBezTo>
                      <a:pt x="706" y="783"/>
                      <a:pt x="707" y="793"/>
                      <a:pt x="703" y="802"/>
                    </a:cubicBezTo>
                    <a:cubicBezTo>
                      <a:pt x="702" y="804"/>
                      <a:pt x="702" y="806"/>
                      <a:pt x="702" y="809"/>
                    </a:cubicBezTo>
                    <a:cubicBezTo>
                      <a:pt x="701" y="816"/>
                      <a:pt x="700" y="824"/>
                      <a:pt x="699" y="832"/>
                    </a:cubicBezTo>
                    <a:cubicBezTo>
                      <a:pt x="698" y="836"/>
                      <a:pt x="697" y="840"/>
                      <a:pt x="696" y="844"/>
                    </a:cubicBezTo>
                    <a:cubicBezTo>
                      <a:pt x="696" y="848"/>
                      <a:pt x="696" y="852"/>
                      <a:pt x="695" y="857"/>
                    </a:cubicBezTo>
                    <a:cubicBezTo>
                      <a:pt x="694" y="867"/>
                      <a:pt x="692" y="878"/>
                      <a:pt x="690" y="888"/>
                    </a:cubicBezTo>
                    <a:cubicBezTo>
                      <a:pt x="690" y="889"/>
                      <a:pt x="690" y="890"/>
                      <a:pt x="690" y="891"/>
                    </a:cubicBezTo>
                    <a:cubicBezTo>
                      <a:pt x="687" y="900"/>
                      <a:pt x="685" y="909"/>
                      <a:pt x="682" y="917"/>
                    </a:cubicBezTo>
                    <a:cubicBezTo>
                      <a:pt x="679" y="925"/>
                      <a:pt x="676" y="934"/>
                      <a:pt x="669" y="941"/>
                    </a:cubicBezTo>
                    <a:cubicBezTo>
                      <a:pt x="666" y="944"/>
                      <a:pt x="663" y="948"/>
                      <a:pt x="660" y="951"/>
                    </a:cubicBezTo>
                    <a:close/>
                    <a:moveTo>
                      <a:pt x="1882" y="868"/>
                    </a:moveTo>
                    <a:cubicBezTo>
                      <a:pt x="1883" y="868"/>
                      <a:pt x="1884" y="867"/>
                      <a:pt x="1884" y="867"/>
                    </a:cubicBezTo>
                    <a:cubicBezTo>
                      <a:pt x="1901" y="879"/>
                      <a:pt x="1913" y="895"/>
                      <a:pt x="1929" y="907"/>
                    </a:cubicBezTo>
                    <a:cubicBezTo>
                      <a:pt x="1934" y="904"/>
                      <a:pt x="1935" y="900"/>
                      <a:pt x="1932" y="898"/>
                    </a:cubicBezTo>
                    <a:cubicBezTo>
                      <a:pt x="1928" y="894"/>
                      <a:pt x="1924" y="890"/>
                      <a:pt x="1920" y="887"/>
                    </a:cubicBezTo>
                    <a:cubicBezTo>
                      <a:pt x="1918" y="885"/>
                      <a:pt x="1917" y="884"/>
                      <a:pt x="1916" y="882"/>
                    </a:cubicBezTo>
                    <a:cubicBezTo>
                      <a:pt x="1910" y="874"/>
                      <a:pt x="1904" y="867"/>
                      <a:pt x="1894" y="863"/>
                    </a:cubicBezTo>
                    <a:cubicBezTo>
                      <a:pt x="1886" y="860"/>
                      <a:pt x="1879" y="857"/>
                      <a:pt x="1871" y="854"/>
                    </a:cubicBezTo>
                    <a:cubicBezTo>
                      <a:pt x="1868" y="853"/>
                      <a:pt x="1864" y="852"/>
                      <a:pt x="1860" y="851"/>
                    </a:cubicBezTo>
                    <a:cubicBezTo>
                      <a:pt x="1849" y="849"/>
                      <a:pt x="1839" y="848"/>
                      <a:pt x="1828" y="846"/>
                    </a:cubicBezTo>
                    <a:cubicBezTo>
                      <a:pt x="1816" y="845"/>
                      <a:pt x="1805" y="842"/>
                      <a:pt x="1793" y="841"/>
                    </a:cubicBezTo>
                    <a:cubicBezTo>
                      <a:pt x="1785" y="840"/>
                      <a:pt x="1777" y="838"/>
                      <a:pt x="1770" y="836"/>
                    </a:cubicBezTo>
                    <a:cubicBezTo>
                      <a:pt x="1764" y="835"/>
                      <a:pt x="1759" y="833"/>
                      <a:pt x="1754" y="838"/>
                    </a:cubicBezTo>
                    <a:cubicBezTo>
                      <a:pt x="1748" y="844"/>
                      <a:pt x="1742" y="849"/>
                      <a:pt x="1737" y="855"/>
                    </a:cubicBezTo>
                    <a:cubicBezTo>
                      <a:pt x="1732" y="860"/>
                      <a:pt x="1727" y="865"/>
                      <a:pt x="1723" y="870"/>
                    </a:cubicBezTo>
                    <a:cubicBezTo>
                      <a:pt x="1718" y="875"/>
                      <a:pt x="1713" y="880"/>
                      <a:pt x="1710" y="887"/>
                    </a:cubicBezTo>
                    <a:cubicBezTo>
                      <a:pt x="1712" y="889"/>
                      <a:pt x="1715" y="891"/>
                      <a:pt x="1717" y="893"/>
                    </a:cubicBezTo>
                    <a:cubicBezTo>
                      <a:pt x="1731" y="904"/>
                      <a:pt x="1745" y="912"/>
                      <a:pt x="1761" y="919"/>
                    </a:cubicBezTo>
                    <a:cubicBezTo>
                      <a:pt x="1768" y="922"/>
                      <a:pt x="1775" y="924"/>
                      <a:pt x="1782" y="927"/>
                    </a:cubicBezTo>
                    <a:cubicBezTo>
                      <a:pt x="1791" y="930"/>
                      <a:pt x="1800" y="934"/>
                      <a:pt x="1810" y="938"/>
                    </a:cubicBezTo>
                    <a:cubicBezTo>
                      <a:pt x="1817" y="941"/>
                      <a:pt x="1823" y="946"/>
                      <a:pt x="1830" y="949"/>
                    </a:cubicBezTo>
                    <a:cubicBezTo>
                      <a:pt x="1833" y="951"/>
                      <a:pt x="1837" y="952"/>
                      <a:pt x="1841" y="953"/>
                    </a:cubicBezTo>
                    <a:cubicBezTo>
                      <a:pt x="1845" y="954"/>
                      <a:pt x="1848" y="952"/>
                      <a:pt x="1850" y="948"/>
                    </a:cubicBezTo>
                    <a:cubicBezTo>
                      <a:pt x="1853" y="944"/>
                      <a:pt x="1851" y="934"/>
                      <a:pt x="1847" y="931"/>
                    </a:cubicBezTo>
                    <a:cubicBezTo>
                      <a:pt x="1838" y="926"/>
                      <a:pt x="1831" y="918"/>
                      <a:pt x="1822" y="912"/>
                    </a:cubicBezTo>
                    <a:cubicBezTo>
                      <a:pt x="1817" y="908"/>
                      <a:pt x="1813" y="903"/>
                      <a:pt x="1809" y="897"/>
                    </a:cubicBezTo>
                    <a:cubicBezTo>
                      <a:pt x="1808" y="895"/>
                      <a:pt x="1806" y="893"/>
                      <a:pt x="1809" y="890"/>
                    </a:cubicBezTo>
                    <a:cubicBezTo>
                      <a:pt x="1810" y="890"/>
                      <a:pt x="1810" y="891"/>
                      <a:pt x="1811" y="891"/>
                    </a:cubicBezTo>
                    <a:cubicBezTo>
                      <a:pt x="1815" y="894"/>
                      <a:pt x="1819" y="894"/>
                      <a:pt x="1823" y="893"/>
                    </a:cubicBezTo>
                    <a:cubicBezTo>
                      <a:pt x="1827" y="892"/>
                      <a:pt x="1831" y="893"/>
                      <a:pt x="1834" y="894"/>
                    </a:cubicBezTo>
                    <a:cubicBezTo>
                      <a:pt x="1839" y="895"/>
                      <a:pt x="1845" y="896"/>
                      <a:pt x="1849" y="898"/>
                    </a:cubicBezTo>
                    <a:cubicBezTo>
                      <a:pt x="1858" y="900"/>
                      <a:pt x="1867" y="903"/>
                      <a:pt x="1875" y="907"/>
                    </a:cubicBezTo>
                    <a:cubicBezTo>
                      <a:pt x="1885" y="913"/>
                      <a:pt x="1896" y="918"/>
                      <a:pt x="1907" y="924"/>
                    </a:cubicBezTo>
                    <a:cubicBezTo>
                      <a:pt x="1915" y="928"/>
                      <a:pt x="1916" y="927"/>
                      <a:pt x="1922" y="920"/>
                    </a:cubicBezTo>
                    <a:cubicBezTo>
                      <a:pt x="1918" y="914"/>
                      <a:pt x="1918" y="914"/>
                      <a:pt x="1921" y="909"/>
                    </a:cubicBezTo>
                    <a:cubicBezTo>
                      <a:pt x="1914" y="903"/>
                      <a:pt x="1907" y="896"/>
                      <a:pt x="1900" y="889"/>
                    </a:cubicBezTo>
                    <a:cubicBezTo>
                      <a:pt x="1895" y="884"/>
                      <a:pt x="1890" y="879"/>
                      <a:pt x="1884" y="873"/>
                    </a:cubicBezTo>
                    <a:cubicBezTo>
                      <a:pt x="1883" y="872"/>
                      <a:pt x="1883" y="870"/>
                      <a:pt x="1882" y="868"/>
                    </a:cubicBezTo>
                    <a:close/>
                    <a:moveTo>
                      <a:pt x="893" y="961"/>
                    </a:moveTo>
                    <a:cubicBezTo>
                      <a:pt x="898" y="970"/>
                      <a:pt x="904" y="970"/>
                      <a:pt x="916" y="962"/>
                    </a:cubicBezTo>
                    <a:cubicBezTo>
                      <a:pt x="915" y="961"/>
                      <a:pt x="915" y="959"/>
                      <a:pt x="914" y="957"/>
                    </a:cubicBezTo>
                    <a:cubicBezTo>
                      <a:pt x="914" y="955"/>
                      <a:pt x="913" y="953"/>
                      <a:pt x="914" y="953"/>
                    </a:cubicBezTo>
                    <a:cubicBezTo>
                      <a:pt x="918" y="949"/>
                      <a:pt x="914" y="944"/>
                      <a:pt x="916" y="939"/>
                    </a:cubicBezTo>
                    <a:cubicBezTo>
                      <a:pt x="914" y="932"/>
                      <a:pt x="919" y="928"/>
                      <a:pt x="925" y="925"/>
                    </a:cubicBezTo>
                    <a:cubicBezTo>
                      <a:pt x="925" y="924"/>
                      <a:pt x="925" y="924"/>
                      <a:pt x="924" y="923"/>
                    </a:cubicBezTo>
                    <a:cubicBezTo>
                      <a:pt x="920" y="914"/>
                      <a:pt x="922" y="908"/>
                      <a:pt x="932" y="905"/>
                    </a:cubicBezTo>
                    <a:cubicBezTo>
                      <a:pt x="934" y="904"/>
                      <a:pt x="936" y="903"/>
                      <a:pt x="937" y="902"/>
                    </a:cubicBezTo>
                    <a:cubicBezTo>
                      <a:pt x="936" y="892"/>
                      <a:pt x="937" y="888"/>
                      <a:pt x="945" y="883"/>
                    </a:cubicBezTo>
                    <a:cubicBezTo>
                      <a:pt x="955" y="878"/>
                      <a:pt x="965" y="875"/>
                      <a:pt x="975" y="879"/>
                    </a:cubicBezTo>
                    <a:cubicBezTo>
                      <a:pt x="979" y="880"/>
                      <a:pt x="982" y="882"/>
                      <a:pt x="985" y="883"/>
                    </a:cubicBezTo>
                    <a:cubicBezTo>
                      <a:pt x="988" y="881"/>
                      <a:pt x="991" y="878"/>
                      <a:pt x="994" y="875"/>
                    </a:cubicBezTo>
                    <a:cubicBezTo>
                      <a:pt x="997" y="872"/>
                      <a:pt x="1001" y="868"/>
                      <a:pt x="1004" y="863"/>
                    </a:cubicBezTo>
                    <a:cubicBezTo>
                      <a:pt x="1006" y="859"/>
                      <a:pt x="1006" y="859"/>
                      <a:pt x="1002" y="855"/>
                    </a:cubicBezTo>
                    <a:cubicBezTo>
                      <a:pt x="1000" y="853"/>
                      <a:pt x="998" y="851"/>
                      <a:pt x="997" y="849"/>
                    </a:cubicBezTo>
                    <a:cubicBezTo>
                      <a:pt x="990" y="839"/>
                      <a:pt x="983" y="830"/>
                      <a:pt x="976" y="820"/>
                    </a:cubicBezTo>
                    <a:cubicBezTo>
                      <a:pt x="974" y="817"/>
                      <a:pt x="972" y="815"/>
                      <a:pt x="970" y="812"/>
                    </a:cubicBezTo>
                    <a:cubicBezTo>
                      <a:pt x="966" y="806"/>
                      <a:pt x="963" y="800"/>
                      <a:pt x="958" y="794"/>
                    </a:cubicBezTo>
                    <a:cubicBezTo>
                      <a:pt x="958" y="794"/>
                      <a:pt x="957" y="793"/>
                      <a:pt x="957" y="793"/>
                    </a:cubicBezTo>
                    <a:cubicBezTo>
                      <a:pt x="954" y="794"/>
                      <a:pt x="951" y="795"/>
                      <a:pt x="948" y="796"/>
                    </a:cubicBezTo>
                    <a:cubicBezTo>
                      <a:pt x="946" y="797"/>
                      <a:pt x="945" y="797"/>
                      <a:pt x="943" y="798"/>
                    </a:cubicBezTo>
                    <a:cubicBezTo>
                      <a:pt x="938" y="800"/>
                      <a:pt x="933" y="803"/>
                      <a:pt x="927" y="806"/>
                    </a:cubicBezTo>
                    <a:cubicBezTo>
                      <a:pt x="927" y="806"/>
                      <a:pt x="927" y="806"/>
                      <a:pt x="926" y="806"/>
                    </a:cubicBezTo>
                    <a:cubicBezTo>
                      <a:pt x="921" y="806"/>
                      <a:pt x="918" y="809"/>
                      <a:pt x="914" y="811"/>
                    </a:cubicBezTo>
                    <a:cubicBezTo>
                      <a:pt x="911" y="813"/>
                      <a:pt x="908" y="813"/>
                      <a:pt x="906" y="814"/>
                    </a:cubicBezTo>
                    <a:cubicBezTo>
                      <a:pt x="903" y="815"/>
                      <a:pt x="899" y="816"/>
                      <a:pt x="897" y="818"/>
                    </a:cubicBezTo>
                    <a:cubicBezTo>
                      <a:pt x="891" y="823"/>
                      <a:pt x="882" y="825"/>
                      <a:pt x="876" y="831"/>
                    </a:cubicBezTo>
                    <a:cubicBezTo>
                      <a:pt x="874" y="834"/>
                      <a:pt x="871" y="836"/>
                      <a:pt x="868" y="839"/>
                    </a:cubicBezTo>
                    <a:cubicBezTo>
                      <a:pt x="865" y="843"/>
                      <a:pt x="863" y="846"/>
                      <a:pt x="860" y="850"/>
                    </a:cubicBezTo>
                    <a:cubicBezTo>
                      <a:pt x="860" y="850"/>
                      <a:pt x="860" y="851"/>
                      <a:pt x="860" y="851"/>
                    </a:cubicBezTo>
                    <a:cubicBezTo>
                      <a:pt x="862" y="853"/>
                      <a:pt x="860" y="855"/>
                      <a:pt x="859" y="857"/>
                    </a:cubicBezTo>
                    <a:cubicBezTo>
                      <a:pt x="855" y="862"/>
                      <a:pt x="854" y="868"/>
                      <a:pt x="852" y="875"/>
                    </a:cubicBezTo>
                    <a:cubicBezTo>
                      <a:pt x="850" y="880"/>
                      <a:pt x="851" y="884"/>
                      <a:pt x="856" y="888"/>
                    </a:cubicBezTo>
                    <a:cubicBezTo>
                      <a:pt x="858" y="886"/>
                      <a:pt x="859" y="885"/>
                      <a:pt x="862" y="883"/>
                    </a:cubicBezTo>
                    <a:cubicBezTo>
                      <a:pt x="864" y="882"/>
                      <a:pt x="867" y="882"/>
                      <a:pt x="869" y="884"/>
                    </a:cubicBezTo>
                    <a:cubicBezTo>
                      <a:pt x="871" y="887"/>
                      <a:pt x="871" y="889"/>
                      <a:pt x="869" y="891"/>
                    </a:cubicBezTo>
                    <a:cubicBezTo>
                      <a:pt x="868" y="892"/>
                      <a:pt x="867" y="894"/>
                      <a:pt x="866" y="894"/>
                    </a:cubicBezTo>
                    <a:cubicBezTo>
                      <a:pt x="864" y="896"/>
                      <a:pt x="862" y="897"/>
                      <a:pt x="862" y="900"/>
                    </a:cubicBezTo>
                    <a:cubicBezTo>
                      <a:pt x="861" y="903"/>
                      <a:pt x="859" y="906"/>
                      <a:pt x="858" y="910"/>
                    </a:cubicBezTo>
                    <a:cubicBezTo>
                      <a:pt x="856" y="918"/>
                      <a:pt x="857" y="921"/>
                      <a:pt x="864" y="926"/>
                    </a:cubicBezTo>
                    <a:cubicBezTo>
                      <a:pt x="866" y="928"/>
                      <a:pt x="867" y="928"/>
                      <a:pt x="869" y="926"/>
                    </a:cubicBezTo>
                    <a:cubicBezTo>
                      <a:pt x="870" y="924"/>
                      <a:pt x="871" y="921"/>
                      <a:pt x="873" y="920"/>
                    </a:cubicBezTo>
                    <a:cubicBezTo>
                      <a:pt x="875" y="918"/>
                      <a:pt x="877" y="916"/>
                      <a:pt x="880" y="917"/>
                    </a:cubicBezTo>
                    <a:cubicBezTo>
                      <a:pt x="883" y="918"/>
                      <a:pt x="883" y="920"/>
                      <a:pt x="884" y="921"/>
                    </a:cubicBezTo>
                    <a:cubicBezTo>
                      <a:pt x="880" y="927"/>
                      <a:pt x="876" y="932"/>
                      <a:pt x="874" y="937"/>
                    </a:cubicBezTo>
                    <a:cubicBezTo>
                      <a:pt x="871" y="941"/>
                      <a:pt x="872" y="943"/>
                      <a:pt x="875" y="946"/>
                    </a:cubicBezTo>
                    <a:cubicBezTo>
                      <a:pt x="878" y="948"/>
                      <a:pt x="881" y="950"/>
                      <a:pt x="884" y="952"/>
                    </a:cubicBezTo>
                    <a:cubicBezTo>
                      <a:pt x="887" y="946"/>
                      <a:pt x="890" y="941"/>
                      <a:pt x="892" y="935"/>
                    </a:cubicBezTo>
                    <a:cubicBezTo>
                      <a:pt x="895" y="930"/>
                      <a:pt x="896" y="930"/>
                      <a:pt x="901" y="933"/>
                    </a:cubicBezTo>
                    <a:cubicBezTo>
                      <a:pt x="901" y="940"/>
                      <a:pt x="894" y="945"/>
                      <a:pt x="894" y="953"/>
                    </a:cubicBezTo>
                    <a:cubicBezTo>
                      <a:pt x="896" y="954"/>
                      <a:pt x="897" y="955"/>
                      <a:pt x="898" y="956"/>
                    </a:cubicBezTo>
                    <a:cubicBezTo>
                      <a:pt x="896" y="957"/>
                      <a:pt x="895" y="959"/>
                      <a:pt x="893" y="961"/>
                    </a:cubicBezTo>
                    <a:close/>
                    <a:moveTo>
                      <a:pt x="641" y="168"/>
                    </a:moveTo>
                    <a:cubicBezTo>
                      <a:pt x="638" y="167"/>
                      <a:pt x="635" y="167"/>
                      <a:pt x="631" y="166"/>
                    </a:cubicBezTo>
                    <a:cubicBezTo>
                      <a:pt x="623" y="166"/>
                      <a:pt x="614" y="169"/>
                      <a:pt x="605" y="165"/>
                    </a:cubicBezTo>
                    <a:cubicBezTo>
                      <a:pt x="599" y="168"/>
                      <a:pt x="593" y="165"/>
                      <a:pt x="586" y="165"/>
                    </a:cubicBezTo>
                    <a:cubicBezTo>
                      <a:pt x="579" y="166"/>
                      <a:pt x="571" y="165"/>
                      <a:pt x="564" y="166"/>
                    </a:cubicBezTo>
                    <a:cubicBezTo>
                      <a:pt x="562" y="166"/>
                      <a:pt x="559" y="166"/>
                      <a:pt x="558" y="167"/>
                    </a:cubicBezTo>
                    <a:cubicBezTo>
                      <a:pt x="549" y="170"/>
                      <a:pt x="540" y="175"/>
                      <a:pt x="531" y="179"/>
                    </a:cubicBezTo>
                    <a:cubicBezTo>
                      <a:pt x="528" y="180"/>
                      <a:pt x="524" y="182"/>
                      <a:pt x="521" y="183"/>
                    </a:cubicBezTo>
                    <a:cubicBezTo>
                      <a:pt x="517" y="184"/>
                      <a:pt x="515" y="187"/>
                      <a:pt x="511" y="188"/>
                    </a:cubicBezTo>
                    <a:cubicBezTo>
                      <a:pt x="508" y="189"/>
                      <a:pt x="505" y="191"/>
                      <a:pt x="502" y="193"/>
                    </a:cubicBezTo>
                    <a:cubicBezTo>
                      <a:pt x="494" y="197"/>
                      <a:pt x="487" y="202"/>
                      <a:pt x="479" y="207"/>
                    </a:cubicBezTo>
                    <a:cubicBezTo>
                      <a:pt x="475" y="209"/>
                      <a:pt x="472" y="212"/>
                      <a:pt x="472" y="218"/>
                    </a:cubicBezTo>
                    <a:cubicBezTo>
                      <a:pt x="472" y="221"/>
                      <a:pt x="473" y="225"/>
                      <a:pt x="472" y="229"/>
                    </a:cubicBezTo>
                    <a:cubicBezTo>
                      <a:pt x="470" y="237"/>
                      <a:pt x="472" y="246"/>
                      <a:pt x="473" y="254"/>
                    </a:cubicBezTo>
                    <a:cubicBezTo>
                      <a:pt x="474" y="264"/>
                      <a:pt x="476" y="274"/>
                      <a:pt x="478" y="284"/>
                    </a:cubicBezTo>
                    <a:cubicBezTo>
                      <a:pt x="479" y="294"/>
                      <a:pt x="479" y="305"/>
                      <a:pt x="477" y="315"/>
                    </a:cubicBezTo>
                    <a:cubicBezTo>
                      <a:pt x="477" y="316"/>
                      <a:pt x="477" y="317"/>
                      <a:pt x="476" y="319"/>
                    </a:cubicBezTo>
                    <a:cubicBezTo>
                      <a:pt x="483" y="316"/>
                      <a:pt x="487" y="312"/>
                      <a:pt x="490" y="307"/>
                    </a:cubicBezTo>
                    <a:cubicBezTo>
                      <a:pt x="492" y="304"/>
                      <a:pt x="494" y="303"/>
                      <a:pt x="497" y="304"/>
                    </a:cubicBezTo>
                    <a:cubicBezTo>
                      <a:pt x="500" y="304"/>
                      <a:pt x="502" y="306"/>
                      <a:pt x="502" y="308"/>
                    </a:cubicBezTo>
                    <a:cubicBezTo>
                      <a:pt x="503" y="310"/>
                      <a:pt x="503" y="313"/>
                      <a:pt x="503" y="315"/>
                    </a:cubicBezTo>
                    <a:cubicBezTo>
                      <a:pt x="504" y="321"/>
                      <a:pt x="504" y="326"/>
                      <a:pt x="504" y="332"/>
                    </a:cubicBezTo>
                    <a:cubicBezTo>
                      <a:pt x="505" y="331"/>
                      <a:pt x="506" y="331"/>
                      <a:pt x="506" y="331"/>
                    </a:cubicBezTo>
                    <a:cubicBezTo>
                      <a:pt x="507" y="330"/>
                      <a:pt x="508" y="330"/>
                      <a:pt x="509" y="329"/>
                    </a:cubicBezTo>
                    <a:cubicBezTo>
                      <a:pt x="519" y="322"/>
                      <a:pt x="525" y="312"/>
                      <a:pt x="531" y="301"/>
                    </a:cubicBezTo>
                    <a:cubicBezTo>
                      <a:pt x="532" y="298"/>
                      <a:pt x="534" y="297"/>
                      <a:pt x="538" y="298"/>
                    </a:cubicBezTo>
                    <a:cubicBezTo>
                      <a:pt x="538" y="298"/>
                      <a:pt x="539" y="297"/>
                      <a:pt x="540" y="297"/>
                    </a:cubicBezTo>
                    <a:cubicBezTo>
                      <a:pt x="542" y="293"/>
                      <a:pt x="543" y="290"/>
                      <a:pt x="545" y="286"/>
                    </a:cubicBezTo>
                    <a:cubicBezTo>
                      <a:pt x="544" y="285"/>
                      <a:pt x="544" y="284"/>
                      <a:pt x="543" y="283"/>
                    </a:cubicBezTo>
                    <a:cubicBezTo>
                      <a:pt x="534" y="276"/>
                      <a:pt x="531" y="267"/>
                      <a:pt x="534" y="256"/>
                    </a:cubicBezTo>
                    <a:cubicBezTo>
                      <a:pt x="535" y="252"/>
                      <a:pt x="535" y="248"/>
                      <a:pt x="536" y="243"/>
                    </a:cubicBezTo>
                    <a:cubicBezTo>
                      <a:pt x="536" y="231"/>
                      <a:pt x="541" y="221"/>
                      <a:pt x="549" y="212"/>
                    </a:cubicBezTo>
                    <a:cubicBezTo>
                      <a:pt x="551" y="208"/>
                      <a:pt x="555" y="206"/>
                      <a:pt x="559" y="207"/>
                    </a:cubicBezTo>
                    <a:cubicBezTo>
                      <a:pt x="564" y="208"/>
                      <a:pt x="569" y="208"/>
                      <a:pt x="574" y="209"/>
                    </a:cubicBezTo>
                    <a:cubicBezTo>
                      <a:pt x="576" y="204"/>
                      <a:pt x="571" y="200"/>
                      <a:pt x="572" y="195"/>
                    </a:cubicBezTo>
                    <a:cubicBezTo>
                      <a:pt x="576" y="194"/>
                      <a:pt x="578" y="195"/>
                      <a:pt x="579" y="198"/>
                    </a:cubicBezTo>
                    <a:cubicBezTo>
                      <a:pt x="580" y="201"/>
                      <a:pt x="581" y="204"/>
                      <a:pt x="582" y="207"/>
                    </a:cubicBezTo>
                    <a:cubicBezTo>
                      <a:pt x="583" y="210"/>
                      <a:pt x="584" y="212"/>
                      <a:pt x="584" y="216"/>
                    </a:cubicBezTo>
                    <a:cubicBezTo>
                      <a:pt x="586" y="214"/>
                      <a:pt x="587" y="213"/>
                      <a:pt x="587" y="212"/>
                    </a:cubicBezTo>
                    <a:cubicBezTo>
                      <a:pt x="591" y="205"/>
                      <a:pt x="595" y="197"/>
                      <a:pt x="599" y="189"/>
                    </a:cubicBezTo>
                    <a:cubicBezTo>
                      <a:pt x="601" y="184"/>
                      <a:pt x="603" y="179"/>
                      <a:pt x="605" y="174"/>
                    </a:cubicBezTo>
                    <a:cubicBezTo>
                      <a:pt x="607" y="169"/>
                      <a:pt x="611" y="168"/>
                      <a:pt x="614" y="172"/>
                    </a:cubicBezTo>
                    <a:cubicBezTo>
                      <a:pt x="615" y="174"/>
                      <a:pt x="616" y="175"/>
                      <a:pt x="616" y="176"/>
                    </a:cubicBezTo>
                    <a:cubicBezTo>
                      <a:pt x="619" y="180"/>
                      <a:pt x="622" y="184"/>
                      <a:pt x="627" y="187"/>
                    </a:cubicBezTo>
                    <a:cubicBezTo>
                      <a:pt x="632" y="183"/>
                      <a:pt x="639" y="174"/>
                      <a:pt x="641" y="168"/>
                    </a:cubicBezTo>
                    <a:close/>
                    <a:moveTo>
                      <a:pt x="581" y="156"/>
                    </a:moveTo>
                    <a:cubicBezTo>
                      <a:pt x="584" y="156"/>
                      <a:pt x="587" y="157"/>
                      <a:pt x="590" y="157"/>
                    </a:cubicBezTo>
                    <a:cubicBezTo>
                      <a:pt x="600" y="157"/>
                      <a:pt x="611" y="157"/>
                      <a:pt x="621" y="158"/>
                    </a:cubicBezTo>
                    <a:cubicBezTo>
                      <a:pt x="627" y="158"/>
                      <a:pt x="633" y="157"/>
                      <a:pt x="639" y="157"/>
                    </a:cubicBezTo>
                    <a:cubicBezTo>
                      <a:pt x="642" y="157"/>
                      <a:pt x="645" y="158"/>
                      <a:pt x="647" y="156"/>
                    </a:cubicBezTo>
                    <a:cubicBezTo>
                      <a:pt x="648" y="155"/>
                      <a:pt x="650" y="155"/>
                      <a:pt x="651" y="155"/>
                    </a:cubicBezTo>
                    <a:cubicBezTo>
                      <a:pt x="655" y="158"/>
                      <a:pt x="659" y="157"/>
                      <a:pt x="663" y="157"/>
                    </a:cubicBezTo>
                    <a:cubicBezTo>
                      <a:pt x="671" y="157"/>
                      <a:pt x="679" y="155"/>
                      <a:pt x="686" y="153"/>
                    </a:cubicBezTo>
                    <a:cubicBezTo>
                      <a:pt x="690" y="152"/>
                      <a:pt x="693" y="151"/>
                      <a:pt x="697" y="150"/>
                    </a:cubicBezTo>
                    <a:cubicBezTo>
                      <a:pt x="708" y="149"/>
                      <a:pt x="719" y="148"/>
                      <a:pt x="730" y="145"/>
                    </a:cubicBezTo>
                    <a:cubicBezTo>
                      <a:pt x="731" y="144"/>
                      <a:pt x="732" y="144"/>
                      <a:pt x="734" y="144"/>
                    </a:cubicBezTo>
                    <a:cubicBezTo>
                      <a:pt x="740" y="143"/>
                      <a:pt x="747" y="142"/>
                      <a:pt x="754" y="140"/>
                    </a:cubicBezTo>
                    <a:cubicBezTo>
                      <a:pt x="759" y="139"/>
                      <a:pt x="764" y="136"/>
                      <a:pt x="769" y="135"/>
                    </a:cubicBezTo>
                    <a:cubicBezTo>
                      <a:pt x="777" y="133"/>
                      <a:pt x="784" y="132"/>
                      <a:pt x="792" y="129"/>
                    </a:cubicBezTo>
                    <a:cubicBezTo>
                      <a:pt x="797" y="128"/>
                      <a:pt x="803" y="126"/>
                      <a:pt x="808" y="124"/>
                    </a:cubicBezTo>
                    <a:cubicBezTo>
                      <a:pt x="824" y="120"/>
                      <a:pt x="838" y="114"/>
                      <a:pt x="852" y="107"/>
                    </a:cubicBezTo>
                    <a:cubicBezTo>
                      <a:pt x="857" y="104"/>
                      <a:pt x="862" y="101"/>
                      <a:pt x="867" y="99"/>
                    </a:cubicBezTo>
                    <a:cubicBezTo>
                      <a:pt x="872" y="96"/>
                      <a:pt x="875" y="93"/>
                      <a:pt x="879" y="90"/>
                    </a:cubicBezTo>
                    <a:cubicBezTo>
                      <a:pt x="862" y="89"/>
                      <a:pt x="845" y="89"/>
                      <a:pt x="829" y="88"/>
                    </a:cubicBezTo>
                    <a:cubicBezTo>
                      <a:pt x="812" y="87"/>
                      <a:pt x="796" y="91"/>
                      <a:pt x="780" y="92"/>
                    </a:cubicBezTo>
                    <a:cubicBezTo>
                      <a:pt x="778" y="92"/>
                      <a:pt x="777" y="94"/>
                      <a:pt x="775" y="94"/>
                    </a:cubicBezTo>
                    <a:cubicBezTo>
                      <a:pt x="773" y="95"/>
                      <a:pt x="771" y="96"/>
                      <a:pt x="769" y="97"/>
                    </a:cubicBezTo>
                    <a:cubicBezTo>
                      <a:pt x="764" y="98"/>
                      <a:pt x="759" y="98"/>
                      <a:pt x="754" y="98"/>
                    </a:cubicBezTo>
                    <a:cubicBezTo>
                      <a:pt x="749" y="98"/>
                      <a:pt x="743" y="100"/>
                      <a:pt x="738" y="101"/>
                    </a:cubicBezTo>
                    <a:cubicBezTo>
                      <a:pt x="724" y="105"/>
                      <a:pt x="709" y="106"/>
                      <a:pt x="696" y="111"/>
                    </a:cubicBezTo>
                    <a:cubicBezTo>
                      <a:pt x="687" y="114"/>
                      <a:pt x="679" y="117"/>
                      <a:pt x="670" y="120"/>
                    </a:cubicBezTo>
                    <a:cubicBezTo>
                      <a:pt x="662" y="122"/>
                      <a:pt x="653" y="126"/>
                      <a:pt x="645" y="128"/>
                    </a:cubicBezTo>
                    <a:cubicBezTo>
                      <a:pt x="632" y="132"/>
                      <a:pt x="620" y="136"/>
                      <a:pt x="609" y="142"/>
                    </a:cubicBezTo>
                    <a:cubicBezTo>
                      <a:pt x="603" y="145"/>
                      <a:pt x="596" y="148"/>
                      <a:pt x="589" y="149"/>
                    </a:cubicBezTo>
                    <a:cubicBezTo>
                      <a:pt x="586" y="150"/>
                      <a:pt x="582" y="151"/>
                      <a:pt x="581" y="156"/>
                    </a:cubicBezTo>
                    <a:close/>
                    <a:moveTo>
                      <a:pt x="1000" y="1446"/>
                    </a:moveTo>
                    <a:cubicBezTo>
                      <a:pt x="996" y="1444"/>
                      <a:pt x="993" y="1442"/>
                      <a:pt x="990" y="1440"/>
                    </a:cubicBezTo>
                    <a:cubicBezTo>
                      <a:pt x="978" y="1432"/>
                      <a:pt x="970" y="1421"/>
                      <a:pt x="962" y="1410"/>
                    </a:cubicBezTo>
                    <a:cubicBezTo>
                      <a:pt x="957" y="1403"/>
                      <a:pt x="952" y="1396"/>
                      <a:pt x="947" y="1389"/>
                    </a:cubicBezTo>
                    <a:cubicBezTo>
                      <a:pt x="943" y="1385"/>
                      <a:pt x="939" y="1381"/>
                      <a:pt x="937" y="1375"/>
                    </a:cubicBezTo>
                    <a:cubicBezTo>
                      <a:pt x="935" y="1371"/>
                      <a:pt x="932" y="1367"/>
                      <a:pt x="928" y="1364"/>
                    </a:cubicBezTo>
                    <a:cubicBezTo>
                      <a:pt x="926" y="1365"/>
                      <a:pt x="924" y="1367"/>
                      <a:pt x="923" y="1367"/>
                    </a:cubicBezTo>
                    <a:cubicBezTo>
                      <a:pt x="917" y="1370"/>
                      <a:pt x="916" y="1374"/>
                      <a:pt x="916" y="1379"/>
                    </a:cubicBezTo>
                    <a:cubicBezTo>
                      <a:pt x="916" y="1380"/>
                      <a:pt x="916" y="1381"/>
                      <a:pt x="916" y="1382"/>
                    </a:cubicBezTo>
                    <a:cubicBezTo>
                      <a:pt x="917" y="1390"/>
                      <a:pt x="917" y="1398"/>
                      <a:pt x="919" y="1406"/>
                    </a:cubicBezTo>
                    <a:cubicBezTo>
                      <a:pt x="920" y="1413"/>
                      <a:pt x="923" y="1419"/>
                      <a:pt x="925" y="1425"/>
                    </a:cubicBezTo>
                    <a:cubicBezTo>
                      <a:pt x="929" y="1433"/>
                      <a:pt x="933" y="1441"/>
                      <a:pt x="937" y="1449"/>
                    </a:cubicBezTo>
                    <a:cubicBezTo>
                      <a:pt x="945" y="1466"/>
                      <a:pt x="957" y="1477"/>
                      <a:pt x="974" y="1483"/>
                    </a:cubicBezTo>
                    <a:cubicBezTo>
                      <a:pt x="979" y="1485"/>
                      <a:pt x="985" y="1486"/>
                      <a:pt x="991" y="1486"/>
                    </a:cubicBezTo>
                    <a:cubicBezTo>
                      <a:pt x="997" y="1486"/>
                      <a:pt x="999" y="1483"/>
                      <a:pt x="999" y="1477"/>
                    </a:cubicBezTo>
                    <a:cubicBezTo>
                      <a:pt x="999" y="1471"/>
                      <a:pt x="998" y="1466"/>
                      <a:pt x="999" y="1461"/>
                    </a:cubicBezTo>
                    <a:cubicBezTo>
                      <a:pt x="1000" y="1455"/>
                      <a:pt x="1000" y="1450"/>
                      <a:pt x="1000" y="1446"/>
                    </a:cubicBezTo>
                    <a:close/>
                    <a:moveTo>
                      <a:pt x="1495" y="1466"/>
                    </a:moveTo>
                    <a:cubicBezTo>
                      <a:pt x="1488" y="1460"/>
                      <a:pt x="1482" y="1459"/>
                      <a:pt x="1475" y="1463"/>
                    </a:cubicBezTo>
                    <a:cubicBezTo>
                      <a:pt x="1472" y="1464"/>
                      <a:pt x="1469" y="1466"/>
                      <a:pt x="1467" y="1468"/>
                    </a:cubicBezTo>
                    <a:cubicBezTo>
                      <a:pt x="1459" y="1472"/>
                      <a:pt x="1453" y="1477"/>
                      <a:pt x="1444" y="1477"/>
                    </a:cubicBezTo>
                    <a:cubicBezTo>
                      <a:pt x="1438" y="1478"/>
                      <a:pt x="1433" y="1479"/>
                      <a:pt x="1427" y="1480"/>
                    </a:cubicBezTo>
                    <a:cubicBezTo>
                      <a:pt x="1418" y="1482"/>
                      <a:pt x="1408" y="1484"/>
                      <a:pt x="1399" y="1485"/>
                    </a:cubicBezTo>
                    <a:cubicBezTo>
                      <a:pt x="1392" y="1485"/>
                      <a:pt x="1385" y="1485"/>
                      <a:pt x="1379" y="1485"/>
                    </a:cubicBezTo>
                    <a:cubicBezTo>
                      <a:pt x="1374" y="1486"/>
                      <a:pt x="1368" y="1485"/>
                      <a:pt x="1363" y="1485"/>
                    </a:cubicBezTo>
                    <a:cubicBezTo>
                      <a:pt x="1364" y="1490"/>
                      <a:pt x="1364" y="1495"/>
                      <a:pt x="1364" y="1499"/>
                    </a:cubicBezTo>
                    <a:cubicBezTo>
                      <a:pt x="1364" y="1504"/>
                      <a:pt x="1365" y="1508"/>
                      <a:pt x="1366" y="1513"/>
                    </a:cubicBezTo>
                    <a:cubicBezTo>
                      <a:pt x="1374" y="1514"/>
                      <a:pt x="1382" y="1515"/>
                      <a:pt x="1389" y="1516"/>
                    </a:cubicBezTo>
                    <a:cubicBezTo>
                      <a:pt x="1396" y="1517"/>
                      <a:pt x="1403" y="1515"/>
                      <a:pt x="1410" y="1514"/>
                    </a:cubicBezTo>
                    <a:cubicBezTo>
                      <a:pt x="1429" y="1512"/>
                      <a:pt x="1446" y="1502"/>
                      <a:pt x="1464" y="1496"/>
                    </a:cubicBezTo>
                    <a:cubicBezTo>
                      <a:pt x="1464" y="1496"/>
                      <a:pt x="1464" y="1496"/>
                      <a:pt x="1464" y="1496"/>
                    </a:cubicBezTo>
                    <a:cubicBezTo>
                      <a:pt x="1472" y="1491"/>
                      <a:pt x="1479" y="1486"/>
                      <a:pt x="1485" y="1479"/>
                    </a:cubicBezTo>
                    <a:cubicBezTo>
                      <a:pt x="1489" y="1475"/>
                      <a:pt x="1492" y="1471"/>
                      <a:pt x="1495" y="1466"/>
                    </a:cubicBezTo>
                    <a:close/>
                    <a:moveTo>
                      <a:pt x="382" y="909"/>
                    </a:moveTo>
                    <a:cubicBezTo>
                      <a:pt x="382" y="909"/>
                      <a:pt x="383" y="909"/>
                      <a:pt x="383" y="908"/>
                    </a:cubicBezTo>
                    <a:cubicBezTo>
                      <a:pt x="368" y="877"/>
                      <a:pt x="354" y="846"/>
                      <a:pt x="344" y="812"/>
                    </a:cubicBezTo>
                    <a:cubicBezTo>
                      <a:pt x="343" y="814"/>
                      <a:pt x="342" y="815"/>
                      <a:pt x="341" y="816"/>
                    </a:cubicBezTo>
                    <a:cubicBezTo>
                      <a:pt x="340" y="818"/>
                      <a:pt x="339" y="820"/>
                      <a:pt x="338" y="822"/>
                    </a:cubicBezTo>
                    <a:cubicBezTo>
                      <a:pt x="333" y="831"/>
                      <a:pt x="329" y="840"/>
                      <a:pt x="327" y="850"/>
                    </a:cubicBezTo>
                    <a:cubicBezTo>
                      <a:pt x="326" y="857"/>
                      <a:pt x="325" y="864"/>
                      <a:pt x="328" y="870"/>
                    </a:cubicBezTo>
                    <a:cubicBezTo>
                      <a:pt x="333" y="880"/>
                      <a:pt x="341" y="888"/>
                      <a:pt x="350" y="894"/>
                    </a:cubicBezTo>
                    <a:cubicBezTo>
                      <a:pt x="358" y="898"/>
                      <a:pt x="366" y="902"/>
                      <a:pt x="374" y="906"/>
                    </a:cubicBezTo>
                    <a:cubicBezTo>
                      <a:pt x="377" y="907"/>
                      <a:pt x="379" y="908"/>
                      <a:pt x="382" y="909"/>
                    </a:cubicBezTo>
                    <a:close/>
                    <a:moveTo>
                      <a:pt x="1411" y="166"/>
                    </a:moveTo>
                    <a:cubicBezTo>
                      <a:pt x="1408" y="158"/>
                      <a:pt x="1402" y="154"/>
                      <a:pt x="1394" y="152"/>
                    </a:cubicBezTo>
                    <a:cubicBezTo>
                      <a:pt x="1390" y="150"/>
                      <a:pt x="1385" y="150"/>
                      <a:pt x="1381" y="148"/>
                    </a:cubicBezTo>
                    <a:cubicBezTo>
                      <a:pt x="1378" y="147"/>
                      <a:pt x="1376" y="147"/>
                      <a:pt x="1373" y="149"/>
                    </a:cubicBezTo>
                    <a:cubicBezTo>
                      <a:pt x="1363" y="156"/>
                      <a:pt x="1353" y="163"/>
                      <a:pt x="1345" y="174"/>
                    </a:cubicBezTo>
                    <a:cubicBezTo>
                      <a:pt x="1337" y="186"/>
                      <a:pt x="1340" y="202"/>
                      <a:pt x="1352" y="211"/>
                    </a:cubicBezTo>
                    <a:cubicBezTo>
                      <a:pt x="1352" y="211"/>
                      <a:pt x="1353" y="211"/>
                      <a:pt x="1353" y="211"/>
                    </a:cubicBezTo>
                    <a:cubicBezTo>
                      <a:pt x="1355" y="208"/>
                      <a:pt x="1357" y="206"/>
                      <a:pt x="1358" y="204"/>
                    </a:cubicBezTo>
                    <a:cubicBezTo>
                      <a:pt x="1359" y="200"/>
                      <a:pt x="1363" y="201"/>
                      <a:pt x="1365" y="199"/>
                    </a:cubicBezTo>
                    <a:cubicBezTo>
                      <a:pt x="1367" y="196"/>
                      <a:pt x="1369" y="194"/>
                      <a:pt x="1371" y="192"/>
                    </a:cubicBezTo>
                    <a:cubicBezTo>
                      <a:pt x="1377" y="187"/>
                      <a:pt x="1383" y="182"/>
                      <a:pt x="1390" y="178"/>
                    </a:cubicBezTo>
                    <a:cubicBezTo>
                      <a:pt x="1397" y="174"/>
                      <a:pt x="1405" y="172"/>
                      <a:pt x="1411" y="166"/>
                    </a:cubicBezTo>
                    <a:close/>
                    <a:moveTo>
                      <a:pt x="951" y="896"/>
                    </a:moveTo>
                    <a:cubicBezTo>
                      <a:pt x="951" y="899"/>
                      <a:pt x="951" y="902"/>
                      <a:pt x="955" y="904"/>
                    </a:cubicBezTo>
                    <a:cubicBezTo>
                      <a:pt x="959" y="906"/>
                      <a:pt x="963" y="908"/>
                      <a:pt x="967" y="910"/>
                    </a:cubicBezTo>
                    <a:cubicBezTo>
                      <a:pt x="971" y="912"/>
                      <a:pt x="976" y="909"/>
                      <a:pt x="980" y="912"/>
                    </a:cubicBezTo>
                    <a:cubicBezTo>
                      <a:pt x="981" y="912"/>
                      <a:pt x="981" y="912"/>
                      <a:pt x="982" y="912"/>
                    </a:cubicBezTo>
                    <a:cubicBezTo>
                      <a:pt x="984" y="911"/>
                      <a:pt x="987" y="910"/>
                      <a:pt x="989" y="908"/>
                    </a:cubicBezTo>
                    <a:cubicBezTo>
                      <a:pt x="992" y="905"/>
                      <a:pt x="993" y="901"/>
                      <a:pt x="992" y="897"/>
                    </a:cubicBezTo>
                    <a:cubicBezTo>
                      <a:pt x="991" y="893"/>
                      <a:pt x="988" y="893"/>
                      <a:pt x="985" y="892"/>
                    </a:cubicBezTo>
                    <a:cubicBezTo>
                      <a:pt x="980" y="890"/>
                      <a:pt x="975" y="888"/>
                      <a:pt x="970" y="886"/>
                    </a:cubicBezTo>
                    <a:cubicBezTo>
                      <a:pt x="966" y="883"/>
                      <a:pt x="963" y="884"/>
                      <a:pt x="960" y="886"/>
                    </a:cubicBezTo>
                    <a:cubicBezTo>
                      <a:pt x="958" y="887"/>
                      <a:pt x="957" y="889"/>
                      <a:pt x="955" y="889"/>
                    </a:cubicBezTo>
                    <a:cubicBezTo>
                      <a:pt x="952" y="891"/>
                      <a:pt x="951" y="893"/>
                      <a:pt x="951" y="896"/>
                    </a:cubicBezTo>
                    <a:close/>
                    <a:moveTo>
                      <a:pt x="978" y="921"/>
                    </a:moveTo>
                    <a:cubicBezTo>
                      <a:pt x="976" y="920"/>
                      <a:pt x="973" y="919"/>
                      <a:pt x="971" y="919"/>
                    </a:cubicBezTo>
                    <a:cubicBezTo>
                      <a:pt x="962" y="918"/>
                      <a:pt x="955" y="914"/>
                      <a:pt x="947" y="910"/>
                    </a:cubicBezTo>
                    <a:cubicBezTo>
                      <a:pt x="946" y="910"/>
                      <a:pt x="944" y="909"/>
                      <a:pt x="943" y="909"/>
                    </a:cubicBezTo>
                    <a:cubicBezTo>
                      <a:pt x="938" y="908"/>
                      <a:pt x="935" y="911"/>
                      <a:pt x="935" y="915"/>
                    </a:cubicBezTo>
                    <a:cubicBezTo>
                      <a:pt x="936" y="920"/>
                      <a:pt x="937" y="926"/>
                      <a:pt x="942" y="929"/>
                    </a:cubicBezTo>
                    <a:cubicBezTo>
                      <a:pt x="947" y="931"/>
                      <a:pt x="953" y="935"/>
                      <a:pt x="958" y="938"/>
                    </a:cubicBezTo>
                    <a:cubicBezTo>
                      <a:pt x="964" y="933"/>
                      <a:pt x="975" y="932"/>
                      <a:pt x="978" y="921"/>
                    </a:cubicBezTo>
                    <a:close/>
                    <a:moveTo>
                      <a:pt x="929" y="932"/>
                    </a:moveTo>
                    <a:cubicBezTo>
                      <a:pt x="929" y="936"/>
                      <a:pt x="929" y="939"/>
                      <a:pt x="929" y="941"/>
                    </a:cubicBezTo>
                    <a:cubicBezTo>
                      <a:pt x="929" y="942"/>
                      <a:pt x="930" y="944"/>
                      <a:pt x="931" y="944"/>
                    </a:cubicBezTo>
                    <a:cubicBezTo>
                      <a:pt x="935" y="945"/>
                      <a:pt x="936" y="947"/>
                      <a:pt x="936" y="951"/>
                    </a:cubicBezTo>
                    <a:cubicBezTo>
                      <a:pt x="939" y="952"/>
                      <a:pt x="943" y="953"/>
                      <a:pt x="944" y="952"/>
                    </a:cubicBezTo>
                    <a:cubicBezTo>
                      <a:pt x="947" y="950"/>
                      <a:pt x="950" y="950"/>
                      <a:pt x="954" y="949"/>
                    </a:cubicBezTo>
                    <a:cubicBezTo>
                      <a:pt x="956" y="948"/>
                      <a:pt x="958" y="947"/>
                      <a:pt x="958" y="944"/>
                    </a:cubicBezTo>
                    <a:cubicBezTo>
                      <a:pt x="958" y="941"/>
                      <a:pt x="955" y="941"/>
                      <a:pt x="953" y="940"/>
                    </a:cubicBezTo>
                    <a:cubicBezTo>
                      <a:pt x="952" y="940"/>
                      <a:pt x="952" y="940"/>
                      <a:pt x="951" y="940"/>
                    </a:cubicBezTo>
                    <a:cubicBezTo>
                      <a:pt x="947" y="941"/>
                      <a:pt x="943" y="939"/>
                      <a:pt x="940" y="937"/>
                    </a:cubicBezTo>
                    <a:cubicBezTo>
                      <a:pt x="937" y="936"/>
                      <a:pt x="933" y="934"/>
                      <a:pt x="929" y="932"/>
                    </a:cubicBezTo>
                    <a:close/>
                    <a:moveTo>
                      <a:pt x="753" y="174"/>
                    </a:moveTo>
                    <a:cubicBezTo>
                      <a:pt x="758" y="165"/>
                      <a:pt x="760" y="157"/>
                      <a:pt x="760" y="148"/>
                    </a:cubicBezTo>
                    <a:cubicBezTo>
                      <a:pt x="753" y="150"/>
                      <a:pt x="746" y="152"/>
                      <a:pt x="738" y="154"/>
                    </a:cubicBezTo>
                    <a:cubicBezTo>
                      <a:pt x="745" y="159"/>
                      <a:pt x="749" y="165"/>
                      <a:pt x="753" y="174"/>
                    </a:cubicBezTo>
                    <a:close/>
                    <a:moveTo>
                      <a:pt x="797" y="163"/>
                    </a:moveTo>
                    <a:cubicBezTo>
                      <a:pt x="802" y="154"/>
                      <a:pt x="797" y="146"/>
                      <a:pt x="798" y="137"/>
                    </a:cubicBezTo>
                    <a:cubicBezTo>
                      <a:pt x="791" y="139"/>
                      <a:pt x="785" y="141"/>
                      <a:pt x="777" y="144"/>
                    </a:cubicBezTo>
                    <a:cubicBezTo>
                      <a:pt x="780" y="147"/>
                      <a:pt x="782" y="148"/>
                      <a:pt x="785" y="150"/>
                    </a:cubicBezTo>
                    <a:cubicBezTo>
                      <a:pt x="787" y="150"/>
                      <a:pt x="790" y="150"/>
                      <a:pt x="792" y="149"/>
                    </a:cubicBezTo>
                    <a:cubicBezTo>
                      <a:pt x="796" y="154"/>
                      <a:pt x="791" y="160"/>
                      <a:pt x="797" y="163"/>
                    </a:cubicBezTo>
                    <a:close/>
                    <a:moveTo>
                      <a:pt x="770" y="214"/>
                    </a:moveTo>
                    <a:cubicBezTo>
                      <a:pt x="771" y="220"/>
                      <a:pt x="775" y="223"/>
                      <a:pt x="780" y="224"/>
                    </a:cubicBezTo>
                    <a:cubicBezTo>
                      <a:pt x="782" y="224"/>
                      <a:pt x="785" y="223"/>
                      <a:pt x="786" y="222"/>
                    </a:cubicBezTo>
                    <a:cubicBezTo>
                      <a:pt x="789" y="218"/>
                      <a:pt x="787" y="213"/>
                      <a:pt x="783" y="210"/>
                    </a:cubicBezTo>
                    <a:cubicBezTo>
                      <a:pt x="778" y="208"/>
                      <a:pt x="776" y="208"/>
                      <a:pt x="772" y="212"/>
                    </a:cubicBezTo>
                    <a:cubicBezTo>
                      <a:pt x="772" y="213"/>
                      <a:pt x="771" y="213"/>
                      <a:pt x="770" y="214"/>
                    </a:cubicBezTo>
                    <a:close/>
                    <a:moveTo>
                      <a:pt x="721" y="158"/>
                    </a:moveTo>
                    <a:cubicBezTo>
                      <a:pt x="714" y="158"/>
                      <a:pt x="709" y="157"/>
                      <a:pt x="703" y="159"/>
                    </a:cubicBezTo>
                    <a:cubicBezTo>
                      <a:pt x="707" y="165"/>
                      <a:pt x="711" y="170"/>
                      <a:pt x="715" y="176"/>
                    </a:cubicBezTo>
                    <a:cubicBezTo>
                      <a:pt x="719" y="170"/>
                      <a:pt x="720" y="165"/>
                      <a:pt x="721" y="158"/>
                    </a:cubicBezTo>
                    <a:close/>
                    <a:moveTo>
                      <a:pt x="662" y="166"/>
                    </a:moveTo>
                    <a:cubicBezTo>
                      <a:pt x="662" y="167"/>
                      <a:pt x="662" y="167"/>
                      <a:pt x="661" y="168"/>
                    </a:cubicBezTo>
                    <a:cubicBezTo>
                      <a:pt x="664" y="171"/>
                      <a:pt x="667" y="173"/>
                      <a:pt x="670" y="176"/>
                    </a:cubicBezTo>
                    <a:cubicBezTo>
                      <a:pt x="673" y="178"/>
                      <a:pt x="675" y="178"/>
                      <a:pt x="677" y="175"/>
                    </a:cubicBezTo>
                    <a:cubicBezTo>
                      <a:pt x="680" y="172"/>
                      <a:pt x="682" y="168"/>
                      <a:pt x="682" y="164"/>
                    </a:cubicBezTo>
                    <a:cubicBezTo>
                      <a:pt x="675" y="164"/>
                      <a:pt x="669" y="165"/>
                      <a:pt x="662" y="166"/>
                    </a:cubicBezTo>
                    <a:close/>
                    <a:moveTo>
                      <a:pt x="1628" y="357"/>
                    </a:moveTo>
                    <a:cubicBezTo>
                      <a:pt x="1627" y="362"/>
                      <a:pt x="1627" y="363"/>
                      <a:pt x="1629" y="367"/>
                    </a:cubicBezTo>
                    <a:cubicBezTo>
                      <a:pt x="1633" y="365"/>
                      <a:pt x="1635" y="362"/>
                      <a:pt x="1634" y="360"/>
                    </a:cubicBezTo>
                    <a:cubicBezTo>
                      <a:pt x="1633" y="357"/>
                      <a:pt x="1631" y="356"/>
                      <a:pt x="1628" y="357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55" name="Freeform 10"/>
              <p:cNvSpPr>
                <a:spLocks/>
              </p:cNvSpPr>
              <p:nvPr/>
            </p:nvSpPr>
            <p:spPr bwMode="auto">
              <a:xfrm>
                <a:off x="3882842" y="2893497"/>
                <a:ext cx="678289" cy="1027194"/>
              </a:xfrm>
              <a:custGeom>
                <a:avLst/>
                <a:gdLst>
                  <a:gd name="T0" fmla="*/ 184 w 353"/>
                  <a:gd name="T1" fmla="*/ 1 h 535"/>
                  <a:gd name="T2" fmla="*/ 235 w 353"/>
                  <a:gd name="T3" fmla="*/ 8 h 535"/>
                  <a:gd name="T4" fmla="*/ 294 w 353"/>
                  <a:gd name="T5" fmla="*/ 13 h 535"/>
                  <a:gd name="T6" fmla="*/ 301 w 353"/>
                  <a:gd name="T7" fmla="*/ 29 h 535"/>
                  <a:gd name="T8" fmla="*/ 328 w 353"/>
                  <a:gd name="T9" fmla="*/ 105 h 535"/>
                  <a:gd name="T10" fmla="*/ 337 w 353"/>
                  <a:gd name="T11" fmla="*/ 142 h 535"/>
                  <a:gd name="T12" fmla="*/ 342 w 353"/>
                  <a:gd name="T13" fmla="*/ 179 h 535"/>
                  <a:gd name="T14" fmla="*/ 353 w 353"/>
                  <a:gd name="T15" fmla="*/ 246 h 535"/>
                  <a:gd name="T16" fmla="*/ 353 w 353"/>
                  <a:gd name="T17" fmla="*/ 286 h 535"/>
                  <a:gd name="T18" fmla="*/ 349 w 353"/>
                  <a:gd name="T19" fmla="*/ 330 h 535"/>
                  <a:gd name="T20" fmla="*/ 341 w 353"/>
                  <a:gd name="T21" fmla="*/ 388 h 535"/>
                  <a:gd name="T22" fmla="*/ 332 w 353"/>
                  <a:gd name="T23" fmla="*/ 454 h 535"/>
                  <a:gd name="T24" fmla="*/ 312 w 353"/>
                  <a:gd name="T25" fmla="*/ 513 h 535"/>
                  <a:gd name="T26" fmla="*/ 293 w 353"/>
                  <a:gd name="T27" fmla="*/ 531 h 535"/>
                  <a:gd name="T28" fmla="*/ 259 w 353"/>
                  <a:gd name="T29" fmla="*/ 535 h 535"/>
                  <a:gd name="T30" fmla="*/ 216 w 353"/>
                  <a:gd name="T31" fmla="*/ 527 h 535"/>
                  <a:gd name="T32" fmla="*/ 203 w 353"/>
                  <a:gd name="T33" fmla="*/ 519 h 535"/>
                  <a:gd name="T34" fmla="*/ 198 w 353"/>
                  <a:gd name="T35" fmla="*/ 501 h 535"/>
                  <a:gd name="T36" fmla="*/ 192 w 353"/>
                  <a:gd name="T37" fmla="*/ 453 h 535"/>
                  <a:gd name="T38" fmla="*/ 174 w 353"/>
                  <a:gd name="T39" fmla="*/ 385 h 535"/>
                  <a:gd name="T40" fmla="*/ 165 w 353"/>
                  <a:gd name="T41" fmla="*/ 317 h 535"/>
                  <a:gd name="T42" fmla="*/ 173 w 353"/>
                  <a:gd name="T43" fmla="*/ 250 h 535"/>
                  <a:gd name="T44" fmla="*/ 177 w 353"/>
                  <a:gd name="T45" fmla="*/ 177 h 535"/>
                  <a:gd name="T46" fmla="*/ 165 w 353"/>
                  <a:gd name="T47" fmla="*/ 154 h 535"/>
                  <a:gd name="T48" fmla="*/ 165 w 353"/>
                  <a:gd name="T49" fmla="*/ 199 h 535"/>
                  <a:gd name="T50" fmla="*/ 162 w 353"/>
                  <a:gd name="T51" fmla="*/ 254 h 535"/>
                  <a:gd name="T52" fmla="*/ 156 w 353"/>
                  <a:gd name="T53" fmla="*/ 293 h 535"/>
                  <a:gd name="T54" fmla="*/ 155 w 353"/>
                  <a:gd name="T55" fmla="*/ 340 h 535"/>
                  <a:gd name="T56" fmla="*/ 164 w 353"/>
                  <a:gd name="T57" fmla="*/ 387 h 535"/>
                  <a:gd name="T58" fmla="*/ 176 w 353"/>
                  <a:gd name="T59" fmla="*/ 433 h 535"/>
                  <a:gd name="T60" fmla="*/ 185 w 353"/>
                  <a:gd name="T61" fmla="*/ 468 h 535"/>
                  <a:gd name="T62" fmla="*/ 156 w 353"/>
                  <a:gd name="T63" fmla="*/ 487 h 535"/>
                  <a:gd name="T64" fmla="*/ 134 w 353"/>
                  <a:gd name="T65" fmla="*/ 493 h 535"/>
                  <a:gd name="T66" fmla="*/ 115 w 353"/>
                  <a:gd name="T67" fmla="*/ 499 h 535"/>
                  <a:gd name="T68" fmla="*/ 73 w 353"/>
                  <a:gd name="T69" fmla="*/ 522 h 535"/>
                  <a:gd name="T70" fmla="*/ 57 w 353"/>
                  <a:gd name="T71" fmla="*/ 503 h 535"/>
                  <a:gd name="T72" fmla="*/ 27 w 353"/>
                  <a:gd name="T73" fmla="*/ 445 h 535"/>
                  <a:gd name="T74" fmla="*/ 3 w 353"/>
                  <a:gd name="T75" fmla="*/ 368 h 535"/>
                  <a:gd name="T76" fmla="*/ 0 w 353"/>
                  <a:gd name="T77" fmla="*/ 334 h 535"/>
                  <a:gd name="T78" fmla="*/ 2 w 353"/>
                  <a:gd name="T79" fmla="*/ 284 h 535"/>
                  <a:gd name="T80" fmla="*/ 9 w 353"/>
                  <a:gd name="T81" fmla="*/ 231 h 535"/>
                  <a:gd name="T82" fmla="*/ 32 w 353"/>
                  <a:gd name="T83" fmla="*/ 176 h 535"/>
                  <a:gd name="T84" fmla="*/ 75 w 353"/>
                  <a:gd name="T85" fmla="*/ 107 h 535"/>
                  <a:gd name="T86" fmla="*/ 104 w 353"/>
                  <a:gd name="T87" fmla="*/ 72 h 535"/>
                  <a:gd name="T88" fmla="*/ 153 w 353"/>
                  <a:gd name="T89" fmla="*/ 20 h 535"/>
                  <a:gd name="T90" fmla="*/ 176 w 353"/>
                  <a:gd name="T91" fmla="*/ 5 h 5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353" h="535">
                    <a:moveTo>
                      <a:pt x="176" y="5"/>
                    </a:moveTo>
                    <a:cubicBezTo>
                      <a:pt x="177" y="1"/>
                      <a:pt x="180" y="0"/>
                      <a:pt x="184" y="1"/>
                    </a:cubicBezTo>
                    <a:cubicBezTo>
                      <a:pt x="191" y="3"/>
                      <a:pt x="197" y="3"/>
                      <a:pt x="204" y="5"/>
                    </a:cubicBezTo>
                    <a:cubicBezTo>
                      <a:pt x="214" y="8"/>
                      <a:pt x="225" y="8"/>
                      <a:pt x="235" y="8"/>
                    </a:cubicBezTo>
                    <a:cubicBezTo>
                      <a:pt x="246" y="9"/>
                      <a:pt x="256" y="8"/>
                      <a:pt x="267" y="9"/>
                    </a:cubicBezTo>
                    <a:cubicBezTo>
                      <a:pt x="276" y="9"/>
                      <a:pt x="285" y="11"/>
                      <a:pt x="294" y="13"/>
                    </a:cubicBezTo>
                    <a:cubicBezTo>
                      <a:pt x="295" y="13"/>
                      <a:pt x="296" y="13"/>
                      <a:pt x="295" y="13"/>
                    </a:cubicBezTo>
                    <a:cubicBezTo>
                      <a:pt x="298" y="19"/>
                      <a:pt x="300" y="24"/>
                      <a:pt x="301" y="29"/>
                    </a:cubicBezTo>
                    <a:cubicBezTo>
                      <a:pt x="306" y="42"/>
                      <a:pt x="311" y="55"/>
                      <a:pt x="314" y="68"/>
                    </a:cubicBezTo>
                    <a:cubicBezTo>
                      <a:pt x="318" y="81"/>
                      <a:pt x="321" y="93"/>
                      <a:pt x="328" y="105"/>
                    </a:cubicBezTo>
                    <a:cubicBezTo>
                      <a:pt x="331" y="110"/>
                      <a:pt x="332" y="116"/>
                      <a:pt x="333" y="122"/>
                    </a:cubicBezTo>
                    <a:cubicBezTo>
                      <a:pt x="334" y="129"/>
                      <a:pt x="336" y="135"/>
                      <a:pt x="337" y="142"/>
                    </a:cubicBezTo>
                    <a:cubicBezTo>
                      <a:pt x="338" y="150"/>
                      <a:pt x="340" y="158"/>
                      <a:pt x="340" y="166"/>
                    </a:cubicBezTo>
                    <a:cubicBezTo>
                      <a:pt x="340" y="171"/>
                      <a:pt x="341" y="175"/>
                      <a:pt x="342" y="179"/>
                    </a:cubicBezTo>
                    <a:cubicBezTo>
                      <a:pt x="344" y="191"/>
                      <a:pt x="346" y="202"/>
                      <a:pt x="347" y="213"/>
                    </a:cubicBezTo>
                    <a:cubicBezTo>
                      <a:pt x="348" y="224"/>
                      <a:pt x="351" y="235"/>
                      <a:pt x="353" y="246"/>
                    </a:cubicBezTo>
                    <a:cubicBezTo>
                      <a:pt x="353" y="250"/>
                      <a:pt x="353" y="254"/>
                      <a:pt x="353" y="258"/>
                    </a:cubicBezTo>
                    <a:cubicBezTo>
                      <a:pt x="353" y="267"/>
                      <a:pt x="352" y="277"/>
                      <a:pt x="353" y="286"/>
                    </a:cubicBezTo>
                    <a:cubicBezTo>
                      <a:pt x="353" y="293"/>
                      <a:pt x="351" y="300"/>
                      <a:pt x="351" y="307"/>
                    </a:cubicBezTo>
                    <a:cubicBezTo>
                      <a:pt x="351" y="315"/>
                      <a:pt x="350" y="323"/>
                      <a:pt x="349" y="330"/>
                    </a:cubicBezTo>
                    <a:cubicBezTo>
                      <a:pt x="349" y="336"/>
                      <a:pt x="348" y="341"/>
                      <a:pt x="347" y="347"/>
                    </a:cubicBezTo>
                    <a:cubicBezTo>
                      <a:pt x="347" y="361"/>
                      <a:pt x="343" y="374"/>
                      <a:pt x="341" y="388"/>
                    </a:cubicBezTo>
                    <a:cubicBezTo>
                      <a:pt x="339" y="398"/>
                      <a:pt x="339" y="408"/>
                      <a:pt x="338" y="418"/>
                    </a:cubicBezTo>
                    <a:cubicBezTo>
                      <a:pt x="336" y="430"/>
                      <a:pt x="333" y="442"/>
                      <a:pt x="332" y="454"/>
                    </a:cubicBezTo>
                    <a:cubicBezTo>
                      <a:pt x="331" y="465"/>
                      <a:pt x="328" y="475"/>
                      <a:pt x="325" y="486"/>
                    </a:cubicBezTo>
                    <a:cubicBezTo>
                      <a:pt x="323" y="496"/>
                      <a:pt x="319" y="505"/>
                      <a:pt x="312" y="513"/>
                    </a:cubicBezTo>
                    <a:cubicBezTo>
                      <a:pt x="308" y="518"/>
                      <a:pt x="304" y="523"/>
                      <a:pt x="299" y="528"/>
                    </a:cubicBezTo>
                    <a:cubicBezTo>
                      <a:pt x="298" y="529"/>
                      <a:pt x="295" y="531"/>
                      <a:pt x="293" y="531"/>
                    </a:cubicBezTo>
                    <a:cubicBezTo>
                      <a:pt x="285" y="532"/>
                      <a:pt x="277" y="533"/>
                      <a:pt x="269" y="534"/>
                    </a:cubicBezTo>
                    <a:cubicBezTo>
                      <a:pt x="266" y="534"/>
                      <a:pt x="262" y="535"/>
                      <a:pt x="259" y="535"/>
                    </a:cubicBezTo>
                    <a:cubicBezTo>
                      <a:pt x="249" y="534"/>
                      <a:pt x="238" y="533"/>
                      <a:pt x="228" y="532"/>
                    </a:cubicBezTo>
                    <a:cubicBezTo>
                      <a:pt x="224" y="531"/>
                      <a:pt x="220" y="529"/>
                      <a:pt x="216" y="527"/>
                    </a:cubicBezTo>
                    <a:cubicBezTo>
                      <a:pt x="214" y="526"/>
                      <a:pt x="212" y="526"/>
                      <a:pt x="210" y="525"/>
                    </a:cubicBezTo>
                    <a:cubicBezTo>
                      <a:pt x="207" y="524"/>
                      <a:pt x="204" y="522"/>
                      <a:pt x="203" y="519"/>
                    </a:cubicBezTo>
                    <a:cubicBezTo>
                      <a:pt x="201" y="514"/>
                      <a:pt x="200" y="509"/>
                      <a:pt x="198" y="504"/>
                    </a:cubicBezTo>
                    <a:cubicBezTo>
                      <a:pt x="198" y="503"/>
                      <a:pt x="197" y="502"/>
                      <a:pt x="198" y="501"/>
                    </a:cubicBezTo>
                    <a:cubicBezTo>
                      <a:pt x="200" y="497"/>
                      <a:pt x="198" y="493"/>
                      <a:pt x="198" y="488"/>
                    </a:cubicBezTo>
                    <a:cubicBezTo>
                      <a:pt x="199" y="476"/>
                      <a:pt x="195" y="464"/>
                      <a:pt x="192" y="453"/>
                    </a:cubicBezTo>
                    <a:cubicBezTo>
                      <a:pt x="189" y="443"/>
                      <a:pt x="186" y="433"/>
                      <a:pt x="184" y="423"/>
                    </a:cubicBezTo>
                    <a:cubicBezTo>
                      <a:pt x="180" y="410"/>
                      <a:pt x="177" y="397"/>
                      <a:pt x="174" y="385"/>
                    </a:cubicBezTo>
                    <a:cubicBezTo>
                      <a:pt x="171" y="371"/>
                      <a:pt x="168" y="358"/>
                      <a:pt x="167" y="345"/>
                    </a:cubicBezTo>
                    <a:cubicBezTo>
                      <a:pt x="166" y="335"/>
                      <a:pt x="165" y="326"/>
                      <a:pt x="165" y="317"/>
                    </a:cubicBezTo>
                    <a:cubicBezTo>
                      <a:pt x="166" y="310"/>
                      <a:pt x="166" y="303"/>
                      <a:pt x="167" y="297"/>
                    </a:cubicBezTo>
                    <a:cubicBezTo>
                      <a:pt x="169" y="281"/>
                      <a:pt x="172" y="265"/>
                      <a:pt x="173" y="250"/>
                    </a:cubicBezTo>
                    <a:cubicBezTo>
                      <a:pt x="175" y="237"/>
                      <a:pt x="175" y="225"/>
                      <a:pt x="176" y="212"/>
                    </a:cubicBezTo>
                    <a:cubicBezTo>
                      <a:pt x="176" y="200"/>
                      <a:pt x="176" y="189"/>
                      <a:pt x="177" y="177"/>
                    </a:cubicBezTo>
                    <a:cubicBezTo>
                      <a:pt x="177" y="171"/>
                      <a:pt x="176" y="165"/>
                      <a:pt x="175" y="160"/>
                    </a:cubicBezTo>
                    <a:cubicBezTo>
                      <a:pt x="174" y="155"/>
                      <a:pt x="169" y="156"/>
                      <a:pt x="165" y="154"/>
                    </a:cubicBezTo>
                    <a:cubicBezTo>
                      <a:pt x="166" y="159"/>
                      <a:pt x="166" y="163"/>
                      <a:pt x="166" y="167"/>
                    </a:cubicBezTo>
                    <a:cubicBezTo>
                      <a:pt x="166" y="178"/>
                      <a:pt x="166" y="188"/>
                      <a:pt x="165" y="199"/>
                    </a:cubicBezTo>
                    <a:cubicBezTo>
                      <a:pt x="164" y="207"/>
                      <a:pt x="164" y="216"/>
                      <a:pt x="164" y="224"/>
                    </a:cubicBezTo>
                    <a:cubicBezTo>
                      <a:pt x="163" y="234"/>
                      <a:pt x="163" y="244"/>
                      <a:pt x="162" y="254"/>
                    </a:cubicBezTo>
                    <a:cubicBezTo>
                      <a:pt x="162" y="260"/>
                      <a:pt x="161" y="265"/>
                      <a:pt x="159" y="271"/>
                    </a:cubicBezTo>
                    <a:cubicBezTo>
                      <a:pt x="158" y="278"/>
                      <a:pt x="157" y="286"/>
                      <a:pt x="156" y="293"/>
                    </a:cubicBezTo>
                    <a:cubicBezTo>
                      <a:pt x="154" y="304"/>
                      <a:pt x="155" y="315"/>
                      <a:pt x="154" y="325"/>
                    </a:cubicBezTo>
                    <a:cubicBezTo>
                      <a:pt x="154" y="330"/>
                      <a:pt x="154" y="335"/>
                      <a:pt x="155" y="340"/>
                    </a:cubicBezTo>
                    <a:cubicBezTo>
                      <a:pt x="156" y="347"/>
                      <a:pt x="158" y="353"/>
                      <a:pt x="158" y="360"/>
                    </a:cubicBezTo>
                    <a:cubicBezTo>
                      <a:pt x="159" y="370"/>
                      <a:pt x="162" y="378"/>
                      <a:pt x="164" y="387"/>
                    </a:cubicBezTo>
                    <a:cubicBezTo>
                      <a:pt x="167" y="397"/>
                      <a:pt x="169" y="408"/>
                      <a:pt x="171" y="418"/>
                    </a:cubicBezTo>
                    <a:cubicBezTo>
                      <a:pt x="173" y="423"/>
                      <a:pt x="174" y="428"/>
                      <a:pt x="176" y="433"/>
                    </a:cubicBezTo>
                    <a:cubicBezTo>
                      <a:pt x="176" y="434"/>
                      <a:pt x="176" y="434"/>
                      <a:pt x="176" y="434"/>
                    </a:cubicBezTo>
                    <a:cubicBezTo>
                      <a:pt x="176" y="446"/>
                      <a:pt x="182" y="457"/>
                      <a:pt x="185" y="468"/>
                    </a:cubicBezTo>
                    <a:cubicBezTo>
                      <a:pt x="186" y="474"/>
                      <a:pt x="187" y="480"/>
                      <a:pt x="188" y="486"/>
                    </a:cubicBezTo>
                    <a:cubicBezTo>
                      <a:pt x="177" y="483"/>
                      <a:pt x="166" y="484"/>
                      <a:pt x="156" y="487"/>
                    </a:cubicBezTo>
                    <a:cubicBezTo>
                      <a:pt x="154" y="488"/>
                      <a:pt x="151" y="488"/>
                      <a:pt x="149" y="489"/>
                    </a:cubicBezTo>
                    <a:cubicBezTo>
                      <a:pt x="144" y="490"/>
                      <a:pt x="139" y="492"/>
                      <a:pt x="134" y="493"/>
                    </a:cubicBezTo>
                    <a:cubicBezTo>
                      <a:pt x="131" y="494"/>
                      <a:pt x="128" y="495"/>
                      <a:pt x="125" y="496"/>
                    </a:cubicBezTo>
                    <a:cubicBezTo>
                      <a:pt x="121" y="497"/>
                      <a:pt x="118" y="498"/>
                      <a:pt x="115" y="499"/>
                    </a:cubicBezTo>
                    <a:cubicBezTo>
                      <a:pt x="104" y="505"/>
                      <a:pt x="93" y="511"/>
                      <a:pt x="82" y="517"/>
                    </a:cubicBezTo>
                    <a:cubicBezTo>
                      <a:pt x="79" y="518"/>
                      <a:pt x="76" y="520"/>
                      <a:pt x="73" y="522"/>
                    </a:cubicBezTo>
                    <a:cubicBezTo>
                      <a:pt x="72" y="521"/>
                      <a:pt x="70" y="520"/>
                      <a:pt x="68" y="518"/>
                    </a:cubicBezTo>
                    <a:cubicBezTo>
                      <a:pt x="64" y="513"/>
                      <a:pt x="60" y="509"/>
                      <a:pt x="57" y="503"/>
                    </a:cubicBezTo>
                    <a:cubicBezTo>
                      <a:pt x="52" y="496"/>
                      <a:pt x="48" y="489"/>
                      <a:pt x="44" y="481"/>
                    </a:cubicBezTo>
                    <a:cubicBezTo>
                      <a:pt x="38" y="469"/>
                      <a:pt x="32" y="458"/>
                      <a:pt x="27" y="445"/>
                    </a:cubicBezTo>
                    <a:cubicBezTo>
                      <a:pt x="21" y="431"/>
                      <a:pt x="15" y="416"/>
                      <a:pt x="10" y="401"/>
                    </a:cubicBezTo>
                    <a:cubicBezTo>
                      <a:pt x="6" y="391"/>
                      <a:pt x="5" y="379"/>
                      <a:pt x="3" y="368"/>
                    </a:cubicBezTo>
                    <a:cubicBezTo>
                      <a:pt x="2" y="362"/>
                      <a:pt x="5" y="357"/>
                      <a:pt x="2" y="351"/>
                    </a:cubicBezTo>
                    <a:cubicBezTo>
                      <a:pt x="0" y="346"/>
                      <a:pt x="1" y="340"/>
                      <a:pt x="0" y="334"/>
                    </a:cubicBezTo>
                    <a:cubicBezTo>
                      <a:pt x="0" y="329"/>
                      <a:pt x="0" y="323"/>
                      <a:pt x="0" y="317"/>
                    </a:cubicBezTo>
                    <a:cubicBezTo>
                      <a:pt x="0" y="306"/>
                      <a:pt x="1" y="295"/>
                      <a:pt x="2" y="284"/>
                    </a:cubicBezTo>
                    <a:cubicBezTo>
                      <a:pt x="2" y="277"/>
                      <a:pt x="2" y="269"/>
                      <a:pt x="3" y="262"/>
                    </a:cubicBezTo>
                    <a:cubicBezTo>
                      <a:pt x="6" y="252"/>
                      <a:pt x="7" y="241"/>
                      <a:pt x="9" y="231"/>
                    </a:cubicBezTo>
                    <a:cubicBezTo>
                      <a:pt x="12" y="219"/>
                      <a:pt x="16" y="207"/>
                      <a:pt x="22" y="196"/>
                    </a:cubicBezTo>
                    <a:cubicBezTo>
                      <a:pt x="26" y="190"/>
                      <a:pt x="29" y="183"/>
                      <a:pt x="32" y="176"/>
                    </a:cubicBezTo>
                    <a:cubicBezTo>
                      <a:pt x="36" y="167"/>
                      <a:pt x="41" y="159"/>
                      <a:pt x="46" y="151"/>
                    </a:cubicBezTo>
                    <a:cubicBezTo>
                      <a:pt x="55" y="136"/>
                      <a:pt x="65" y="121"/>
                      <a:pt x="75" y="107"/>
                    </a:cubicBezTo>
                    <a:cubicBezTo>
                      <a:pt x="79" y="102"/>
                      <a:pt x="83" y="97"/>
                      <a:pt x="86" y="93"/>
                    </a:cubicBezTo>
                    <a:cubicBezTo>
                      <a:pt x="92" y="86"/>
                      <a:pt x="98" y="79"/>
                      <a:pt x="104" y="72"/>
                    </a:cubicBezTo>
                    <a:cubicBezTo>
                      <a:pt x="112" y="63"/>
                      <a:pt x="122" y="54"/>
                      <a:pt x="131" y="44"/>
                    </a:cubicBezTo>
                    <a:cubicBezTo>
                      <a:pt x="139" y="36"/>
                      <a:pt x="146" y="28"/>
                      <a:pt x="153" y="20"/>
                    </a:cubicBezTo>
                    <a:cubicBezTo>
                      <a:pt x="158" y="15"/>
                      <a:pt x="163" y="11"/>
                      <a:pt x="168" y="7"/>
                    </a:cubicBezTo>
                    <a:cubicBezTo>
                      <a:pt x="170" y="5"/>
                      <a:pt x="173" y="6"/>
                      <a:pt x="176" y="5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56" name="Freeform 11"/>
              <p:cNvSpPr>
                <a:spLocks/>
              </p:cNvSpPr>
              <p:nvPr/>
            </p:nvSpPr>
            <p:spPr bwMode="auto">
              <a:xfrm>
                <a:off x="5054802" y="3069982"/>
                <a:ext cx="968636" cy="836069"/>
              </a:xfrm>
              <a:custGeom>
                <a:avLst/>
                <a:gdLst>
                  <a:gd name="T0" fmla="*/ 54 w 504"/>
                  <a:gd name="T1" fmla="*/ 336 h 435"/>
                  <a:gd name="T2" fmla="*/ 21 w 504"/>
                  <a:gd name="T3" fmla="*/ 292 h 435"/>
                  <a:gd name="T4" fmla="*/ 1 w 504"/>
                  <a:gd name="T5" fmla="*/ 256 h 435"/>
                  <a:gd name="T6" fmla="*/ 24 w 504"/>
                  <a:gd name="T7" fmla="*/ 229 h 435"/>
                  <a:gd name="T8" fmla="*/ 62 w 504"/>
                  <a:gd name="T9" fmla="*/ 194 h 435"/>
                  <a:gd name="T10" fmla="*/ 79 w 504"/>
                  <a:gd name="T11" fmla="*/ 179 h 435"/>
                  <a:gd name="T12" fmla="*/ 114 w 504"/>
                  <a:gd name="T13" fmla="*/ 150 h 435"/>
                  <a:gd name="T14" fmla="*/ 149 w 504"/>
                  <a:gd name="T15" fmla="*/ 124 h 435"/>
                  <a:gd name="T16" fmla="*/ 173 w 504"/>
                  <a:gd name="T17" fmla="*/ 108 h 435"/>
                  <a:gd name="T18" fmla="*/ 206 w 504"/>
                  <a:gd name="T19" fmla="*/ 87 h 435"/>
                  <a:gd name="T20" fmla="*/ 223 w 504"/>
                  <a:gd name="T21" fmla="*/ 78 h 435"/>
                  <a:gd name="T22" fmla="*/ 237 w 504"/>
                  <a:gd name="T23" fmla="*/ 70 h 435"/>
                  <a:gd name="T24" fmla="*/ 269 w 504"/>
                  <a:gd name="T25" fmla="*/ 56 h 435"/>
                  <a:gd name="T26" fmla="*/ 301 w 504"/>
                  <a:gd name="T27" fmla="*/ 41 h 435"/>
                  <a:gd name="T28" fmla="*/ 324 w 504"/>
                  <a:gd name="T29" fmla="*/ 32 h 435"/>
                  <a:gd name="T30" fmla="*/ 349 w 504"/>
                  <a:gd name="T31" fmla="*/ 15 h 435"/>
                  <a:gd name="T32" fmla="*/ 383 w 504"/>
                  <a:gd name="T33" fmla="*/ 2 h 435"/>
                  <a:gd name="T34" fmla="*/ 401 w 504"/>
                  <a:gd name="T35" fmla="*/ 3 h 435"/>
                  <a:gd name="T36" fmla="*/ 464 w 504"/>
                  <a:gd name="T37" fmla="*/ 48 h 435"/>
                  <a:gd name="T38" fmla="*/ 501 w 504"/>
                  <a:gd name="T39" fmla="*/ 65 h 435"/>
                  <a:gd name="T40" fmla="*/ 503 w 504"/>
                  <a:gd name="T41" fmla="*/ 112 h 435"/>
                  <a:gd name="T42" fmla="*/ 503 w 504"/>
                  <a:gd name="T43" fmla="*/ 156 h 435"/>
                  <a:gd name="T44" fmla="*/ 498 w 504"/>
                  <a:gd name="T45" fmla="*/ 213 h 435"/>
                  <a:gd name="T46" fmla="*/ 490 w 504"/>
                  <a:gd name="T47" fmla="*/ 260 h 435"/>
                  <a:gd name="T48" fmla="*/ 467 w 504"/>
                  <a:gd name="T49" fmla="*/ 343 h 435"/>
                  <a:gd name="T50" fmla="*/ 432 w 504"/>
                  <a:gd name="T51" fmla="*/ 425 h 435"/>
                  <a:gd name="T52" fmla="*/ 406 w 504"/>
                  <a:gd name="T53" fmla="*/ 429 h 435"/>
                  <a:gd name="T54" fmla="*/ 347 w 504"/>
                  <a:gd name="T55" fmla="*/ 409 h 435"/>
                  <a:gd name="T56" fmla="*/ 296 w 504"/>
                  <a:gd name="T57" fmla="*/ 404 h 435"/>
                  <a:gd name="T58" fmla="*/ 255 w 504"/>
                  <a:gd name="T59" fmla="*/ 405 h 435"/>
                  <a:gd name="T60" fmla="*/ 188 w 504"/>
                  <a:gd name="T61" fmla="*/ 398 h 435"/>
                  <a:gd name="T62" fmla="*/ 175 w 504"/>
                  <a:gd name="T63" fmla="*/ 391 h 435"/>
                  <a:gd name="T64" fmla="*/ 168 w 504"/>
                  <a:gd name="T65" fmla="*/ 357 h 435"/>
                  <a:gd name="T66" fmla="*/ 199 w 504"/>
                  <a:gd name="T67" fmla="*/ 314 h 435"/>
                  <a:gd name="T68" fmla="*/ 218 w 504"/>
                  <a:gd name="T69" fmla="*/ 285 h 435"/>
                  <a:gd name="T70" fmla="*/ 242 w 504"/>
                  <a:gd name="T71" fmla="*/ 273 h 435"/>
                  <a:gd name="T72" fmla="*/ 276 w 504"/>
                  <a:gd name="T73" fmla="*/ 254 h 435"/>
                  <a:gd name="T74" fmla="*/ 328 w 504"/>
                  <a:gd name="T75" fmla="*/ 231 h 435"/>
                  <a:gd name="T76" fmla="*/ 345 w 504"/>
                  <a:gd name="T77" fmla="*/ 221 h 435"/>
                  <a:gd name="T78" fmla="*/ 334 w 504"/>
                  <a:gd name="T79" fmla="*/ 216 h 435"/>
                  <a:gd name="T80" fmla="*/ 271 w 504"/>
                  <a:gd name="T81" fmla="*/ 243 h 435"/>
                  <a:gd name="T82" fmla="*/ 222 w 504"/>
                  <a:gd name="T83" fmla="*/ 270 h 435"/>
                  <a:gd name="T84" fmla="*/ 159 w 504"/>
                  <a:gd name="T85" fmla="*/ 306 h 435"/>
                  <a:gd name="T86" fmla="*/ 117 w 504"/>
                  <a:gd name="T87" fmla="*/ 333 h 435"/>
                  <a:gd name="T88" fmla="*/ 80 w 504"/>
                  <a:gd name="T89" fmla="*/ 347 h 435"/>
                  <a:gd name="T90" fmla="*/ 66 w 504"/>
                  <a:gd name="T91" fmla="*/ 345 h 4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504" h="435">
                    <a:moveTo>
                      <a:pt x="66" y="345"/>
                    </a:moveTo>
                    <a:cubicBezTo>
                      <a:pt x="62" y="342"/>
                      <a:pt x="58" y="339"/>
                      <a:pt x="54" y="336"/>
                    </a:cubicBezTo>
                    <a:cubicBezTo>
                      <a:pt x="46" y="330"/>
                      <a:pt x="41" y="320"/>
                      <a:pt x="35" y="312"/>
                    </a:cubicBezTo>
                    <a:cubicBezTo>
                      <a:pt x="30" y="306"/>
                      <a:pt x="25" y="299"/>
                      <a:pt x="21" y="292"/>
                    </a:cubicBezTo>
                    <a:cubicBezTo>
                      <a:pt x="16" y="285"/>
                      <a:pt x="10" y="278"/>
                      <a:pt x="7" y="269"/>
                    </a:cubicBezTo>
                    <a:cubicBezTo>
                      <a:pt x="5" y="265"/>
                      <a:pt x="2" y="260"/>
                      <a:pt x="1" y="256"/>
                    </a:cubicBezTo>
                    <a:cubicBezTo>
                      <a:pt x="0" y="253"/>
                      <a:pt x="0" y="250"/>
                      <a:pt x="2" y="249"/>
                    </a:cubicBezTo>
                    <a:cubicBezTo>
                      <a:pt x="9" y="242"/>
                      <a:pt x="16" y="235"/>
                      <a:pt x="24" y="229"/>
                    </a:cubicBezTo>
                    <a:cubicBezTo>
                      <a:pt x="31" y="223"/>
                      <a:pt x="38" y="217"/>
                      <a:pt x="44" y="210"/>
                    </a:cubicBezTo>
                    <a:cubicBezTo>
                      <a:pt x="49" y="204"/>
                      <a:pt x="56" y="199"/>
                      <a:pt x="62" y="194"/>
                    </a:cubicBezTo>
                    <a:cubicBezTo>
                      <a:pt x="67" y="189"/>
                      <a:pt x="73" y="184"/>
                      <a:pt x="78" y="179"/>
                    </a:cubicBezTo>
                    <a:cubicBezTo>
                      <a:pt x="78" y="179"/>
                      <a:pt x="78" y="179"/>
                      <a:pt x="79" y="179"/>
                    </a:cubicBezTo>
                    <a:cubicBezTo>
                      <a:pt x="87" y="176"/>
                      <a:pt x="92" y="169"/>
                      <a:pt x="97" y="164"/>
                    </a:cubicBezTo>
                    <a:cubicBezTo>
                      <a:pt x="103" y="159"/>
                      <a:pt x="109" y="156"/>
                      <a:pt x="114" y="150"/>
                    </a:cubicBezTo>
                    <a:cubicBezTo>
                      <a:pt x="118" y="145"/>
                      <a:pt x="125" y="142"/>
                      <a:pt x="131" y="138"/>
                    </a:cubicBezTo>
                    <a:cubicBezTo>
                      <a:pt x="137" y="134"/>
                      <a:pt x="143" y="130"/>
                      <a:pt x="149" y="124"/>
                    </a:cubicBezTo>
                    <a:cubicBezTo>
                      <a:pt x="152" y="121"/>
                      <a:pt x="157" y="119"/>
                      <a:pt x="161" y="117"/>
                    </a:cubicBezTo>
                    <a:cubicBezTo>
                      <a:pt x="165" y="114"/>
                      <a:pt x="169" y="111"/>
                      <a:pt x="173" y="108"/>
                    </a:cubicBezTo>
                    <a:cubicBezTo>
                      <a:pt x="178" y="105"/>
                      <a:pt x="183" y="101"/>
                      <a:pt x="188" y="98"/>
                    </a:cubicBezTo>
                    <a:cubicBezTo>
                      <a:pt x="194" y="95"/>
                      <a:pt x="200" y="91"/>
                      <a:pt x="206" y="87"/>
                    </a:cubicBezTo>
                    <a:cubicBezTo>
                      <a:pt x="209" y="86"/>
                      <a:pt x="211" y="84"/>
                      <a:pt x="214" y="84"/>
                    </a:cubicBezTo>
                    <a:cubicBezTo>
                      <a:pt x="217" y="83"/>
                      <a:pt x="220" y="80"/>
                      <a:pt x="223" y="78"/>
                    </a:cubicBezTo>
                    <a:cubicBezTo>
                      <a:pt x="225" y="77"/>
                      <a:pt x="228" y="76"/>
                      <a:pt x="230" y="75"/>
                    </a:cubicBezTo>
                    <a:cubicBezTo>
                      <a:pt x="232" y="73"/>
                      <a:pt x="235" y="71"/>
                      <a:pt x="237" y="70"/>
                    </a:cubicBezTo>
                    <a:cubicBezTo>
                      <a:pt x="242" y="68"/>
                      <a:pt x="247" y="65"/>
                      <a:pt x="252" y="63"/>
                    </a:cubicBezTo>
                    <a:cubicBezTo>
                      <a:pt x="258" y="60"/>
                      <a:pt x="264" y="59"/>
                      <a:pt x="269" y="56"/>
                    </a:cubicBezTo>
                    <a:cubicBezTo>
                      <a:pt x="271" y="55"/>
                      <a:pt x="273" y="52"/>
                      <a:pt x="275" y="51"/>
                    </a:cubicBezTo>
                    <a:cubicBezTo>
                      <a:pt x="284" y="48"/>
                      <a:pt x="292" y="44"/>
                      <a:pt x="301" y="41"/>
                    </a:cubicBezTo>
                    <a:cubicBezTo>
                      <a:pt x="306" y="39"/>
                      <a:pt x="310" y="36"/>
                      <a:pt x="315" y="34"/>
                    </a:cubicBezTo>
                    <a:cubicBezTo>
                      <a:pt x="318" y="34"/>
                      <a:pt x="321" y="32"/>
                      <a:pt x="324" y="32"/>
                    </a:cubicBezTo>
                    <a:cubicBezTo>
                      <a:pt x="328" y="31"/>
                      <a:pt x="329" y="29"/>
                      <a:pt x="331" y="27"/>
                    </a:cubicBezTo>
                    <a:cubicBezTo>
                      <a:pt x="337" y="22"/>
                      <a:pt x="344" y="19"/>
                      <a:pt x="349" y="15"/>
                    </a:cubicBezTo>
                    <a:cubicBezTo>
                      <a:pt x="355" y="11"/>
                      <a:pt x="360" y="8"/>
                      <a:pt x="366" y="5"/>
                    </a:cubicBezTo>
                    <a:cubicBezTo>
                      <a:pt x="371" y="2"/>
                      <a:pt x="376" y="0"/>
                      <a:pt x="383" y="2"/>
                    </a:cubicBezTo>
                    <a:cubicBezTo>
                      <a:pt x="387" y="2"/>
                      <a:pt x="393" y="1"/>
                      <a:pt x="398" y="1"/>
                    </a:cubicBezTo>
                    <a:cubicBezTo>
                      <a:pt x="399" y="1"/>
                      <a:pt x="400" y="2"/>
                      <a:pt x="401" y="3"/>
                    </a:cubicBezTo>
                    <a:cubicBezTo>
                      <a:pt x="409" y="8"/>
                      <a:pt x="417" y="13"/>
                      <a:pt x="424" y="19"/>
                    </a:cubicBezTo>
                    <a:cubicBezTo>
                      <a:pt x="436" y="30"/>
                      <a:pt x="450" y="39"/>
                      <a:pt x="464" y="48"/>
                    </a:cubicBezTo>
                    <a:cubicBezTo>
                      <a:pt x="475" y="55"/>
                      <a:pt x="487" y="59"/>
                      <a:pt x="500" y="60"/>
                    </a:cubicBezTo>
                    <a:cubicBezTo>
                      <a:pt x="501" y="62"/>
                      <a:pt x="501" y="63"/>
                      <a:pt x="501" y="65"/>
                    </a:cubicBezTo>
                    <a:cubicBezTo>
                      <a:pt x="502" y="73"/>
                      <a:pt x="503" y="81"/>
                      <a:pt x="504" y="90"/>
                    </a:cubicBezTo>
                    <a:cubicBezTo>
                      <a:pt x="504" y="97"/>
                      <a:pt x="503" y="105"/>
                      <a:pt x="503" y="112"/>
                    </a:cubicBezTo>
                    <a:cubicBezTo>
                      <a:pt x="503" y="116"/>
                      <a:pt x="503" y="120"/>
                      <a:pt x="503" y="124"/>
                    </a:cubicBezTo>
                    <a:cubicBezTo>
                      <a:pt x="503" y="135"/>
                      <a:pt x="503" y="146"/>
                      <a:pt x="503" y="156"/>
                    </a:cubicBezTo>
                    <a:cubicBezTo>
                      <a:pt x="503" y="165"/>
                      <a:pt x="503" y="174"/>
                      <a:pt x="502" y="183"/>
                    </a:cubicBezTo>
                    <a:cubicBezTo>
                      <a:pt x="500" y="193"/>
                      <a:pt x="501" y="203"/>
                      <a:pt x="498" y="213"/>
                    </a:cubicBezTo>
                    <a:cubicBezTo>
                      <a:pt x="497" y="217"/>
                      <a:pt x="497" y="221"/>
                      <a:pt x="497" y="225"/>
                    </a:cubicBezTo>
                    <a:cubicBezTo>
                      <a:pt x="495" y="237"/>
                      <a:pt x="493" y="249"/>
                      <a:pt x="490" y="260"/>
                    </a:cubicBezTo>
                    <a:cubicBezTo>
                      <a:pt x="487" y="277"/>
                      <a:pt x="483" y="293"/>
                      <a:pt x="479" y="309"/>
                    </a:cubicBezTo>
                    <a:cubicBezTo>
                      <a:pt x="475" y="320"/>
                      <a:pt x="471" y="331"/>
                      <a:pt x="467" y="343"/>
                    </a:cubicBezTo>
                    <a:cubicBezTo>
                      <a:pt x="465" y="347"/>
                      <a:pt x="464" y="352"/>
                      <a:pt x="462" y="356"/>
                    </a:cubicBezTo>
                    <a:cubicBezTo>
                      <a:pt x="454" y="380"/>
                      <a:pt x="443" y="402"/>
                      <a:pt x="432" y="425"/>
                    </a:cubicBezTo>
                    <a:cubicBezTo>
                      <a:pt x="428" y="435"/>
                      <a:pt x="427" y="435"/>
                      <a:pt x="416" y="432"/>
                    </a:cubicBezTo>
                    <a:cubicBezTo>
                      <a:pt x="413" y="431"/>
                      <a:pt x="409" y="430"/>
                      <a:pt x="406" y="429"/>
                    </a:cubicBezTo>
                    <a:cubicBezTo>
                      <a:pt x="394" y="424"/>
                      <a:pt x="382" y="418"/>
                      <a:pt x="369" y="414"/>
                    </a:cubicBezTo>
                    <a:cubicBezTo>
                      <a:pt x="362" y="412"/>
                      <a:pt x="355" y="410"/>
                      <a:pt x="347" y="409"/>
                    </a:cubicBezTo>
                    <a:cubicBezTo>
                      <a:pt x="339" y="408"/>
                      <a:pt x="330" y="407"/>
                      <a:pt x="322" y="407"/>
                    </a:cubicBezTo>
                    <a:cubicBezTo>
                      <a:pt x="313" y="406"/>
                      <a:pt x="304" y="405"/>
                      <a:pt x="296" y="404"/>
                    </a:cubicBezTo>
                    <a:cubicBezTo>
                      <a:pt x="290" y="404"/>
                      <a:pt x="284" y="405"/>
                      <a:pt x="278" y="405"/>
                    </a:cubicBezTo>
                    <a:cubicBezTo>
                      <a:pt x="271" y="406"/>
                      <a:pt x="263" y="406"/>
                      <a:pt x="255" y="405"/>
                    </a:cubicBezTo>
                    <a:cubicBezTo>
                      <a:pt x="245" y="405"/>
                      <a:pt x="236" y="404"/>
                      <a:pt x="226" y="403"/>
                    </a:cubicBezTo>
                    <a:cubicBezTo>
                      <a:pt x="213" y="401"/>
                      <a:pt x="201" y="400"/>
                      <a:pt x="188" y="398"/>
                    </a:cubicBezTo>
                    <a:cubicBezTo>
                      <a:pt x="184" y="397"/>
                      <a:pt x="180" y="396"/>
                      <a:pt x="178" y="392"/>
                    </a:cubicBezTo>
                    <a:cubicBezTo>
                      <a:pt x="177" y="392"/>
                      <a:pt x="176" y="391"/>
                      <a:pt x="175" y="391"/>
                    </a:cubicBezTo>
                    <a:cubicBezTo>
                      <a:pt x="170" y="391"/>
                      <a:pt x="168" y="387"/>
                      <a:pt x="166" y="383"/>
                    </a:cubicBezTo>
                    <a:cubicBezTo>
                      <a:pt x="161" y="374"/>
                      <a:pt x="163" y="365"/>
                      <a:pt x="168" y="357"/>
                    </a:cubicBezTo>
                    <a:cubicBezTo>
                      <a:pt x="173" y="350"/>
                      <a:pt x="179" y="343"/>
                      <a:pt x="184" y="335"/>
                    </a:cubicBezTo>
                    <a:cubicBezTo>
                      <a:pt x="189" y="328"/>
                      <a:pt x="193" y="320"/>
                      <a:pt x="199" y="314"/>
                    </a:cubicBezTo>
                    <a:cubicBezTo>
                      <a:pt x="205" y="307"/>
                      <a:pt x="207" y="298"/>
                      <a:pt x="211" y="290"/>
                    </a:cubicBezTo>
                    <a:cubicBezTo>
                      <a:pt x="212" y="287"/>
                      <a:pt x="215" y="286"/>
                      <a:pt x="218" y="285"/>
                    </a:cubicBezTo>
                    <a:cubicBezTo>
                      <a:pt x="225" y="282"/>
                      <a:pt x="231" y="279"/>
                      <a:pt x="238" y="275"/>
                    </a:cubicBezTo>
                    <a:cubicBezTo>
                      <a:pt x="239" y="274"/>
                      <a:pt x="240" y="273"/>
                      <a:pt x="242" y="273"/>
                    </a:cubicBezTo>
                    <a:cubicBezTo>
                      <a:pt x="250" y="270"/>
                      <a:pt x="257" y="266"/>
                      <a:pt x="264" y="261"/>
                    </a:cubicBezTo>
                    <a:cubicBezTo>
                      <a:pt x="268" y="258"/>
                      <a:pt x="272" y="256"/>
                      <a:pt x="276" y="254"/>
                    </a:cubicBezTo>
                    <a:cubicBezTo>
                      <a:pt x="288" y="248"/>
                      <a:pt x="300" y="243"/>
                      <a:pt x="312" y="236"/>
                    </a:cubicBezTo>
                    <a:cubicBezTo>
                      <a:pt x="317" y="233"/>
                      <a:pt x="322" y="232"/>
                      <a:pt x="328" y="231"/>
                    </a:cubicBezTo>
                    <a:cubicBezTo>
                      <a:pt x="333" y="230"/>
                      <a:pt x="338" y="228"/>
                      <a:pt x="343" y="226"/>
                    </a:cubicBezTo>
                    <a:cubicBezTo>
                      <a:pt x="346" y="225"/>
                      <a:pt x="346" y="223"/>
                      <a:pt x="345" y="221"/>
                    </a:cubicBezTo>
                    <a:cubicBezTo>
                      <a:pt x="345" y="218"/>
                      <a:pt x="344" y="216"/>
                      <a:pt x="341" y="216"/>
                    </a:cubicBezTo>
                    <a:cubicBezTo>
                      <a:pt x="339" y="216"/>
                      <a:pt x="337" y="216"/>
                      <a:pt x="334" y="216"/>
                    </a:cubicBezTo>
                    <a:cubicBezTo>
                      <a:pt x="320" y="219"/>
                      <a:pt x="307" y="225"/>
                      <a:pt x="295" y="232"/>
                    </a:cubicBezTo>
                    <a:cubicBezTo>
                      <a:pt x="287" y="235"/>
                      <a:pt x="279" y="239"/>
                      <a:pt x="271" y="243"/>
                    </a:cubicBezTo>
                    <a:cubicBezTo>
                      <a:pt x="263" y="248"/>
                      <a:pt x="254" y="253"/>
                      <a:pt x="246" y="257"/>
                    </a:cubicBezTo>
                    <a:cubicBezTo>
                      <a:pt x="238" y="261"/>
                      <a:pt x="230" y="265"/>
                      <a:pt x="222" y="270"/>
                    </a:cubicBezTo>
                    <a:cubicBezTo>
                      <a:pt x="214" y="274"/>
                      <a:pt x="206" y="278"/>
                      <a:pt x="198" y="282"/>
                    </a:cubicBezTo>
                    <a:cubicBezTo>
                      <a:pt x="184" y="289"/>
                      <a:pt x="172" y="298"/>
                      <a:pt x="159" y="306"/>
                    </a:cubicBezTo>
                    <a:cubicBezTo>
                      <a:pt x="149" y="313"/>
                      <a:pt x="138" y="319"/>
                      <a:pt x="128" y="325"/>
                    </a:cubicBezTo>
                    <a:cubicBezTo>
                      <a:pt x="124" y="327"/>
                      <a:pt x="120" y="330"/>
                      <a:pt x="117" y="333"/>
                    </a:cubicBezTo>
                    <a:cubicBezTo>
                      <a:pt x="110" y="339"/>
                      <a:pt x="101" y="340"/>
                      <a:pt x="93" y="344"/>
                    </a:cubicBezTo>
                    <a:cubicBezTo>
                      <a:pt x="89" y="346"/>
                      <a:pt x="84" y="348"/>
                      <a:pt x="80" y="347"/>
                    </a:cubicBezTo>
                    <a:cubicBezTo>
                      <a:pt x="78" y="347"/>
                      <a:pt x="77" y="347"/>
                      <a:pt x="76" y="346"/>
                    </a:cubicBezTo>
                    <a:cubicBezTo>
                      <a:pt x="72" y="343"/>
                      <a:pt x="69" y="342"/>
                      <a:pt x="66" y="345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57" name="Freeform 12"/>
              <p:cNvSpPr>
                <a:spLocks/>
              </p:cNvSpPr>
              <p:nvPr/>
            </p:nvSpPr>
            <p:spPr bwMode="auto">
              <a:xfrm>
                <a:off x="5354908" y="3838548"/>
                <a:ext cx="843388" cy="1077618"/>
              </a:xfrm>
              <a:custGeom>
                <a:avLst/>
                <a:gdLst>
                  <a:gd name="T0" fmla="*/ 56 w 439"/>
                  <a:gd name="T1" fmla="*/ 9 h 561"/>
                  <a:gd name="T2" fmla="*/ 127 w 439"/>
                  <a:gd name="T3" fmla="*/ 14 h 561"/>
                  <a:gd name="T4" fmla="*/ 188 w 439"/>
                  <a:gd name="T5" fmla="*/ 18 h 561"/>
                  <a:gd name="T6" fmla="*/ 233 w 439"/>
                  <a:gd name="T7" fmla="*/ 30 h 561"/>
                  <a:gd name="T8" fmla="*/ 267 w 439"/>
                  <a:gd name="T9" fmla="*/ 43 h 561"/>
                  <a:gd name="T10" fmla="*/ 294 w 439"/>
                  <a:gd name="T11" fmla="*/ 47 h 561"/>
                  <a:gd name="T12" fmla="*/ 307 w 439"/>
                  <a:gd name="T13" fmla="*/ 50 h 561"/>
                  <a:gd name="T14" fmla="*/ 334 w 439"/>
                  <a:gd name="T15" fmla="*/ 64 h 561"/>
                  <a:gd name="T16" fmla="*/ 387 w 439"/>
                  <a:gd name="T17" fmla="*/ 108 h 561"/>
                  <a:gd name="T18" fmla="*/ 430 w 439"/>
                  <a:gd name="T19" fmla="*/ 165 h 561"/>
                  <a:gd name="T20" fmla="*/ 436 w 439"/>
                  <a:gd name="T21" fmla="*/ 252 h 561"/>
                  <a:gd name="T22" fmla="*/ 418 w 439"/>
                  <a:gd name="T23" fmla="*/ 315 h 561"/>
                  <a:gd name="T24" fmla="*/ 405 w 439"/>
                  <a:gd name="T25" fmla="*/ 356 h 561"/>
                  <a:gd name="T26" fmla="*/ 397 w 439"/>
                  <a:gd name="T27" fmla="*/ 407 h 561"/>
                  <a:gd name="T28" fmla="*/ 398 w 439"/>
                  <a:gd name="T29" fmla="*/ 449 h 561"/>
                  <a:gd name="T30" fmla="*/ 379 w 439"/>
                  <a:gd name="T31" fmla="*/ 509 h 561"/>
                  <a:gd name="T32" fmla="*/ 352 w 439"/>
                  <a:gd name="T33" fmla="*/ 535 h 561"/>
                  <a:gd name="T34" fmla="*/ 336 w 439"/>
                  <a:gd name="T35" fmla="*/ 545 h 561"/>
                  <a:gd name="T36" fmla="*/ 297 w 439"/>
                  <a:gd name="T37" fmla="*/ 556 h 561"/>
                  <a:gd name="T38" fmla="*/ 269 w 439"/>
                  <a:gd name="T39" fmla="*/ 560 h 561"/>
                  <a:gd name="T40" fmla="*/ 237 w 439"/>
                  <a:gd name="T41" fmla="*/ 558 h 561"/>
                  <a:gd name="T42" fmla="*/ 217 w 439"/>
                  <a:gd name="T43" fmla="*/ 549 h 561"/>
                  <a:gd name="T44" fmla="*/ 210 w 439"/>
                  <a:gd name="T45" fmla="*/ 522 h 561"/>
                  <a:gd name="T46" fmla="*/ 210 w 439"/>
                  <a:gd name="T47" fmla="*/ 478 h 561"/>
                  <a:gd name="T48" fmla="*/ 213 w 439"/>
                  <a:gd name="T49" fmla="*/ 434 h 561"/>
                  <a:gd name="T50" fmla="*/ 218 w 439"/>
                  <a:gd name="T51" fmla="*/ 412 h 561"/>
                  <a:gd name="T52" fmla="*/ 222 w 439"/>
                  <a:gd name="T53" fmla="*/ 369 h 561"/>
                  <a:gd name="T54" fmla="*/ 223 w 439"/>
                  <a:gd name="T55" fmla="*/ 351 h 561"/>
                  <a:gd name="T56" fmla="*/ 227 w 439"/>
                  <a:gd name="T57" fmla="*/ 298 h 561"/>
                  <a:gd name="T58" fmla="*/ 213 w 439"/>
                  <a:gd name="T59" fmla="*/ 241 h 561"/>
                  <a:gd name="T60" fmla="*/ 207 w 439"/>
                  <a:gd name="T61" fmla="*/ 233 h 561"/>
                  <a:gd name="T62" fmla="*/ 135 w 439"/>
                  <a:gd name="T63" fmla="*/ 206 h 561"/>
                  <a:gd name="T64" fmla="*/ 82 w 439"/>
                  <a:gd name="T65" fmla="*/ 186 h 561"/>
                  <a:gd name="T66" fmla="*/ 30 w 439"/>
                  <a:gd name="T67" fmla="*/ 144 h 561"/>
                  <a:gd name="T68" fmla="*/ 9 w 439"/>
                  <a:gd name="T69" fmla="*/ 113 h 561"/>
                  <a:gd name="T70" fmla="*/ 0 w 439"/>
                  <a:gd name="T71" fmla="*/ 72 h 561"/>
                  <a:gd name="T72" fmla="*/ 5 w 439"/>
                  <a:gd name="T73" fmla="*/ 35 h 561"/>
                  <a:gd name="T74" fmla="*/ 17 w 439"/>
                  <a:gd name="T75" fmla="*/ 0 h 56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439" h="561">
                    <a:moveTo>
                      <a:pt x="17" y="0"/>
                    </a:moveTo>
                    <a:cubicBezTo>
                      <a:pt x="30" y="7"/>
                      <a:pt x="43" y="8"/>
                      <a:pt x="56" y="9"/>
                    </a:cubicBezTo>
                    <a:cubicBezTo>
                      <a:pt x="68" y="10"/>
                      <a:pt x="81" y="12"/>
                      <a:pt x="93" y="13"/>
                    </a:cubicBezTo>
                    <a:cubicBezTo>
                      <a:pt x="105" y="14"/>
                      <a:pt x="116" y="14"/>
                      <a:pt x="127" y="14"/>
                    </a:cubicBezTo>
                    <a:cubicBezTo>
                      <a:pt x="140" y="13"/>
                      <a:pt x="152" y="14"/>
                      <a:pt x="165" y="15"/>
                    </a:cubicBezTo>
                    <a:cubicBezTo>
                      <a:pt x="173" y="15"/>
                      <a:pt x="181" y="16"/>
                      <a:pt x="188" y="18"/>
                    </a:cubicBezTo>
                    <a:cubicBezTo>
                      <a:pt x="201" y="20"/>
                      <a:pt x="214" y="22"/>
                      <a:pt x="226" y="28"/>
                    </a:cubicBezTo>
                    <a:cubicBezTo>
                      <a:pt x="228" y="29"/>
                      <a:pt x="231" y="29"/>
                      <a:pt x="233" y="30"/>
                    </a:cubicBezTo>
                    <a:cubicBezTo>
                      <a:pt x="239" y="32"/>
                      <a:pt x="245" y="35"/>
                      <a:pt x="250" y="38"/>
                    </a:cubicBezTo>
                    <a:cubicBezTo>
                      <a:pt x="255" y="41"/>
                      <a:pt x="261" y="42"/>
                      <a:pt x="267" y="43"/>
                    </a:cubicBezTo>
                    <a:cubicBezTo>
                      <a:pt x="274" y="44"/>
                      <a:pt x="281" y="45"/>
                      <a:pt x="288" y="46"/>
                    </a:cubicBezTo>
                    <a:cubicBezTo>
                      <a:pt x="290" y="47"/>
                      <a:pt x="292" y="46"/>
                      <a:pt x="294" y="47"/>
                    </a:cubicBezTo>
                    <a:cubicBezTo>
                      <a:pt x="298" y="47"/>
                      <a:pt x="303" y="46"/>
                      <a:pt x="306" y="50"/>
                    </a:cubicBezTo>
                    <a:cubicBezTo>
                      <a:pt x="306" y="50"/>
                      <a:pt x="306" y="50"/>
                      <a:pt x="307" y="50"/>
                    </a:cubicBezTo>
                    <a:cubicBezTo>
                      <a:pt x="313" y="49"/>
                      <a:pt x="316" y="53"/>
                      <a:pt x="321" y="56"/>
                    </a:cubicBezTo>
                    <a:cubicBezTo>
                      <a:pt x="326" y="58"/>
                      <a:pt x="330" y="61"/>
                      <a:pt x="334" y="64"/>
                    </a:cubicBezTo>
                    <a:cubicBezTo>
                      <a:pt x="343" y="70"/>
                      <a:pt x="351" y="76"/>
                      <a:pt x="359" y="83"/>
                    </a:cubicBezTo>
                    <a:cubicBezTo>
                      <a:pt x="368" y="91"/>
                      <a:pt x="378" y="99"/>
                      <a:pt x="387" y="108"/>
                    </a:cubicBezTo>
                    <a:cubicBezTo>
                      <a:pt x="394" y="114"/>
                      <a:pt x="400" y="122"/>
                      <a:pt x="408" y="128"/>
                    </a:cubicBezTo>
                    <a:cubicBezTo>
                      <a:pt x="420" y="138"/>
                      <a:pt x="426" y="151"/>
                      <a:pt x="430" y="165"/>
                    </a:cubicBezTo>
                    <a:cubicBezTo>
                      <a:pt x="435" y="179"/>
                      <a:pt x="438" y="192"/>
                      <a:pt x="438" y="207"/>
                    </a:cubicBezTo>
                    <a:cubicBezTo>
                      <a:pt x="439" y="222"/>
                      <a:pt x="439" y="237"/>
                      <a:pt x="436" y="252"/>
                    </a:cubicBezTo>
                    <a:cubicBezTo>
                      <a:pt x="433" y="265"/>
                      <a:pt x="430" y="278"/>
                      <a:pt x="427" y="291"/>
                    </a:cubicBezTo>
                    <a:cubicBezTo>
                      <a:pt x="425" y="299"/>
                      <a:pt x="422" y="307"/>
                      <a:pt x="418" y="315"/>
                    </a:cubicBezTo>
                    <a:cubicBezTo>
                      <a:pt x="415" y="322"/>
                      <a:pt x="414" y="329"/>
                      <a:pt x="411" y="336"/>
                    </a:cubicBezTo>
                    <a:cubicBezTo>
                      <a:pt x="409" y="343"/>
                      <a:pt x="407" y="349"/>
                      <a:pt x="405" y="356"/>
                    </a:cubicBezTo>
                    <a:cubicBezTo>
                      <a:pt x="403" y="361"/>
                      <a:pt x="401" y="367"/>
                      <a:pt x="400" y="373"/>
                    </a:cubicBezTo>
                    <a:cubicBezTo>
                      <a:pt x="398" y="384"/>
                      <a:pt x="397" y="396"/>
                      <a:pt x="397" y="407"/>
                    </a:cubicBezTo>
                    <a:cubicBezTo>
                      <a:pt x="397" y="420"/>
                      <a:pt x="397" y="433"/>
                      <a:pt x="397" y="445"/>
                    </a:cubicBezTo>
                    <a:cubicBezTo>
                      <a:pt x="397" y="447"/>
                      <a:pt x="397" y="448"/>
                      <a:pt x="398" y="449"/>
                    </a:cubicBezTo>
                    <a:cubicBezTo>
                      <a:pt x="401" y="461"/>
                      <a:pt x="400" y="473"/>
                      <a:pt x="397" y="485"/>
                    </a:cubicBezTo>
                    <a:cubicBezTo>
                      <a:pt x="394" y="496"/>
                      <a:pt x="389" y="504"/>
                      <a:pt x="379" y="509"/>
                    </a:cubicBezTo>
                    <a:cubicBezTo>
                      <a:pt x="375" y="511"/>
                      <a:pt x="372" y="514"/>
                      <a:pt x="369" y="517"/>
                    </a:cubicBezTo>
                    <a:cubicBezTo>
                      <a:pt x="363" y="523"/>
                      <a:pt x="358" y="529"/>
                      <a:pt x="352" y="535"/>
                    </a:cubicBezTo>
                    <a:cubicBezTo>
                      <a:pt x="350" y="537"/>
                      <a:pt x="348" y="538"/>
                      <a:pt x="346" y="539"/>
                    </a:cubicBezTo>
                    <a:cubicBezTo>
                      <a:pt x="343" y="541"/>
                      <a:pt x="339" y="543"/>
                      <a:pt x="336" y="545"/>
                    </a:cubicBezTo>
                    <a:cubicBezTo>
                      <a:pt x="330" y="549"/>
                      <a:pt x="324" y="551"/>
                      <a:pt x="317" y="552"/>
                    </a:cubicBezTo>
                    <a:cubicBezTo>
                      <a:pt x="310" y="553"/>
                      <a:pt x="304" y="555"/>
                      <a:pt x="297" y="556"/>
                    </a:cubicBezTo>
                    <a:cubicBezTo>
                      <a:pt x="291" y="558"/>
                      <a:pt x="285" y="559"/>
                      <a:pt x="278" y="560"/>
                    </a:cubicBezTo>
                    <a:cubicBezTo>
                      <a:pt x="275" y="560"/>
                      <a:pt x="272" y="560"/>
                      <a:pt x="269" y="560"/>
                    </a:cubicBezTo>
                    <a:cubicBezTo>
                      <a:pt x="264" y="560"/>
                      <a:pt x="259" y="561"/>
                      <a:pt x="253" y="560"/>
                    </a:cubicBezTo>
                    <a:cubicBezTo>
                      <a:pt x="248" y="560"/>
                      <a:pt x="243" y="559"/>
                      <a:pt x="237" y="558"/>
                    </a:cubicBezTo>
                    <a:cubicBezTo>
                      <a:pt x="234" y="558"/>
                      <a:pt x="230" y="557"/>
                      <a:pt x="227" y="557"/>
                    </a:cubicBezTo>
                    <a:cubicBezTo>
                      <a:pt x="221" y="557"/>
                      <a:pt x="218" y="555"/>
                      <a:pt x="217" y="549"/>
                    </a:cubicBezTo>
                    <a:cubicBezTo>
                      <a:pt x="216" y="549"/>
                      <a:pt x="216" y="548"/>
                      <a:pt x="216" y="547"/>
                    </a:cubicBezTo>
                    <a:cubicBezTo>
                      <a:pt x="211" y="539"/>
                      <a:pt x="210" y="531"/>
                      <a:pt x="210" y="522"/>
                    </a:cubicBezTo>
                    <a:cubicBezTo>
                      <a:pt x="210" y="515"/>
                      <a:pt x="209" y="508"/>
                      <a:pt x="209" y="501"/>
                    </a:cubicBezTo>
                    <a:cubicBezTo>
                      <a:pt x="209" y="493"/>
                      <a:pt x="210" y="486"/>
                      <a:pt x="210" y="478"/>
                    </a:cubicBezTo>
                    <a:cubicBezTo>
                      <a:pt x="211" y="470"/>
                      <a:pt x="211" y="462"/>
                      <a:pt x="212" y="454"/>
                    </a:cubicBezTo>
                    <a:cubicBezTo>
                      <a:pt x="212" y="447"/>
                      <a:pt x="213" y="440"/>
                      <a:pt x="213" y="434"/>
                    </a:cubicBezTo>
                    <a:cubicBezTo>
                      <a:pt x="214" y="429"/>
                      <a:pt x="216" y="423"/>
                      <a:pt x="217" y="418"/>
                    </a:cubicBezTo>
                    <a:cubicBezTo>
                      <a:pt x="217" y="416"/>
                      <a:pt x="217" y="414"/>
                      <a:pt x="218" y="412"/>
                    </a:cubicBezTo>
                    <a:cubicBezTo>
                      <a:pt x="219" y="404"/>
                      <a:pt x="220" y="395"/>
                      <a:pt x="220" y="387"/>
                    </a:cubicBezTo>
                    <a:cubicBezTo>
                      <a:pt x="220" y="381"/>
                      <a:pt x="221" y="375"/>
                      <a:pt x="222" y="369"/>
                    </a:cubicBezTo>
                    <a:cubicBezTo>
                      <a:pt x="222" y="367"/>
                      <a:pt x="222" y="366"/>
                      <a:pt x="222" y="364"/>
                    </a:cubicBezTo>
                    <a:cubicBezTo>
                      <a:pt x="221" y="360"/>
                      <a:pt x="222" y="355"/>
                      <a:pt x="223" y="351"/>
                    </a:cubicBezTo>
                    <a:cubicBezTo>
                      <a:pt x="224" y="340"/>
                      <a:pt x="225" y="329"/>
                      <a:pt x="226" y="318"/>
                    </a:cubicBezTo>
                    <a:cubicBezTo>
                      <a:pt x="226" y="312"/>
                      <a:pt x="227" y="305"/>
                      <a:pt x="227" y="298"/>
                    </a:cubicBezTo>
                    <a:cubicBezTo>
                      <a:pt x="228" y="288"/>
                      <a:pt x="229" y="277"/>
                      <a:pt x="226" y="266"/>
                    </a:cubicBezTo>
                    <a:cubicBezTo>
                      <a:pt x="224" y="257"/>
                      <a:pt x="222" y="247"/>
                      <a:pt x="213" y="241"/>
                    </a:cubicBezTo>
                    <a:cubicBezTo>
                      <a:pt x="212" y="239"/>
                      <a:pt x="211" y="237"/>
                      <a:pt x="209" y="235"/>
                    </a:cubicBezTo>
                    <a:cubicBezTo>
                      <a:pt x="208" y="234"/>
                      <a:pt x="208" y="233"/>
                      <a:pt x="207" y="233"/>
                    </a:cubicBezTo>
                    <a:cubicBezTo>
                      <a:pt x="199" y="227"/>
                      <a:pt x="191" y="222"/>
                      <a:pt x="181" y="219"/>
                    </a:cubicBezTo>
                    <a:cubicBezTo>
                      <a:pt x="166" y="215"/>
                      <a:pt x="150" y="210"/>
                      <a:pt x="135" y="206"/>
                    </a:cubicBezTo>
                    <a:cubicBezTo>
                      <a:pt x="126" y="203"/>
                      <a:pt x="117" y="199"/>
                      <a:pt x="108" y="197"/>
                    </a:cubicBezTo>
                    <a:cubicBezTo>
                      <a:pt x="99" y="195"/>
                      <a:pt x="91" y="189"/>
                      <a:pt x="82" y="186"/>
                    </a:cubicBezTo>
                    <a:cubicBezTo>
                      <a:pt x="70" y="182"/>
                      <a:pt x="61" y="173"/>
                      <a:pt x="51" y="166"/>
                    </a:cubicBezTo>
                    <a:cubicBezTo>
                      <a:pt x="43" y="159"/>
                      <a:pt x="36" y="152"/>
                      <a:pt x="30" y="144"/>
                    </a:cubicBezTo>
                    <a:cubicBezTo>
                      <a:pt x="25" y="138"/>
                      <a:pt x="21" y="131"/>
                      <a:pt x="17" y="125"/>
                    </a:cubicBezTo>
                    <a:cubicBezTo>
                      <a:pt x="14" y="121"/>
                      <a:pt x="11" y="117"/>
                      <a:pt x="9" y="113"/>
                    </a:cubicBezTo>
                    <a:cubicBezTo>
                      <a:pt x="3" y="104"/>
                      <a:pt x="1" y="95"/>
                      <a:pt x="0" y="85"/>
                    </a:cubicBezTo>
                    <a:cubicBezTo>
                      <a:pt x="0" y="81"/>
                      <a:pt x="0" y="76"/>
                      <a:pt x="0" y="72"/>
                    </a:cubicBezTo>
                    <a:cubicBezTo>
                      <a:pt x="1" y="65"/>
                      <a:pt x="2" y="58"/>
                      <a:pt x="3" y="51"/>
                    </a:cubicBezTo>
                    <a:cubicBezTo>
                      <a:pt x="4" y="46"/>
                      <a:pt x="4" y="40"/>
                      <a:pt x="5" y="35"/>
                    </a:cubicBezTo>
                    <a:cubicBezTo>
                      <a:pt x="6" y="31"/>
                      <a:pt x="7" y="26"/>
                      <a:pt x="9" y="21"/>
                    </a:cubicBezTo>
                    <a:cubicBezTo>
                      <a:pt x="11" y="14"/>
                      <a:pt x="14" y="8"/>
                      <a:pt x="17" y="0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58" name="Freeform 13"/>
              <p:cNvSpPr>
                <a:spLocks/>
              </p:cNvSpPr>
              <p:nvPr/>
            </p:nvSpPr>
            <p:spPr bwMode="auto">
              <a:xfrm>
                <a:off x="3298895" y="3806016"/>
                <a:ext cx="916585" cy="1227264"/>
              </a:xfrm>
              <a:custGeom>
                <a:avLst/>
                <a:gdLst>
                  <a:gd name="T0" fmla="*/ 121 w 477"/>
                  <a:gd name="T1" fmla="*/ 623 h 639"/>
                  <a:gd name="T2" fmla="*/ 69 w 477"/>
                  <a:gd name="T3" fmla="*/ 568 h 639"/>
                  <a:gd name="T4" fmla="*/ 43 w 477"/>
                  <a:gd name="T5" fmla="*/ 536 h 639"/>
                  <a:gd name="T6" fmla="*/ 9 w 477"/>
                  <a:gd name="T7" fmla="*/ 467 h 639"/>
                  <a:gd name="T8" fmla="*/ 6 w 477"/>
                  <a:gd name="T9" fmla="*/ 442 h 639"/>
                  <a:gd name="T10" fmla="*/ 59 w 477"/>
                  <a:gd name="T11" fmla="*/ 409 h 639"/>
                  <a:gd name="T12" fmla="*/ 103 w 477"/>
                  <a:gd name="T13" fmla="*/ 378 h 639"/>
                  <a:gd name="T14" fmla="*/ 137 w 477"/>
                  <a:gd name="T15" fmla="*/ 354 h 639"/>
                  <a:gd name="T16" fmla="*/ 196 w 477"/>
                  <a:gd name="T17" fmla="*/ 302 h 639"/>
                  <a:gd name="T18" fmla="*/ 224 w 477"/>
                  <a:gd name="T19" fmla="*/ 231 h 639"/>
                  <a:gd name="T20" fmla="*/ 241 w 477"/>
                  <a:gd name="T21" fmla="*/ 171 h 639"/>
                  <a:gd name="T22" fmla="*/ 257 w 477"/>
                  <a:gd name="T23" fmla="*/ 124 h 639"/>
                  <a:gd name="T24" fmla="*/ 269 w 477"/>
                  <a:gd name="T25" fmla="*/ 87 h 639"/>
                  <a:gd name="T26" fmla="*/ 286 w 477"/>
                  <a:gd name="T27" fmla="*/ 32 h 639"/>
                  <a:gd name="T28" fmla="*/ 306 w 477"/>
                  <a:gd name="T29" fmla="*/ 4 h 639"/>
                  <a:gd name="T30" fmla="*/ 343 w 477"/>
                  <a:gd name="T31" fmla="*/ 19 h 639"/>
                  <a:gd name="T32" fmla="*/ 368 w 477"/>
                  <a:gd name="T33" fmla="*/ 51 h 639"/>
                  <a:gd name="T34" fmla="*/ 386 w 477"/>
                  <a:gd name="T35" fmla="*/ 62 h 639"/>
                  <a:gd name="T36" fmla="*/ 391 w 477"/>
                  <a:gd name="T37" fmla="*/ 118 h 639"/>
                  <a:gd name="T38" fmla="*/ 395 w 477"/>
                  <a:gd name="T39" fmla="*/ 155 h 639"/>
                  <a:gd name="T40" fmla="*/ 439 w 477"/>
                  <a:gd name="T41" fmla="*/ 188 h 639"/>
                  <a:gd name="T42" fmla="*/ 462 w 477"/>
                  <a:gd name="T43" fmla="*/ 203 h 639"/>
                  <a:gd name="T44" fmla="*/ 477 w 477"/>
                  <a:gd name="T45" fmla="*/ 205 h 639"/>
                  <a:gd name="T46" fmla="*/ 457 w 477"/>
                  <a:gd name="T47" fmla="*/ 236 h 639"/>
                  <a:gd name="T48" fmla="*/ 441 w 477"/>
                  <a:gd name="T49" fmla="*/ 275 h 639"/>
                  <a:gd name="T50" fmla="*/ 412 w 477"/>
                  <a:gd name="T51" fmla="*/ 344 h 639"/>
                  <a:gd name="T52" fmla="*/ 394 w 477"/>
                  <a:gd name="T53" fmla="*/ 384 h 639"/>
                  <a:gd name="T54" fmla="*/ 373 w 477"/>
                  <a:gd name="T55" fmla="*/ 420 h 639"/>
                  <a:gd name="T56" fmla="*/ 307 w 477"/>
                  <a:gd name="T57" fmla="*/ 500 h 639"/>
                  <a:gd name="T58" fmla="*/ 263 w 477"/>
                  <a:gd name="T59" fmla="*/ 542 h 639"/>
                  <a:gd name="T60" fmla="*/ 222 w 477"/>
                  <a:gd name="T61" fmla="*/ 585 h 639"/>
                  <a:gd name="T62" fmla="*/ 178 w 477"/>
                  <a:gd name="T63" fmla="*/ 620 h 639"/>
                  <a:gd name="T64" fmla="*/ 142 w 477"/>
                  <a:gd name="T65" fmla="*/ 636 h 6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477" h="639">
                    <a:moveTo>
                      <a:pt x="131" y="623"/>
                    </a:moveTo>
                    <a:cubicBezTo>
                      <a:pt x="126" y="627"/>
                      <a:pt x="126" y="626"/>
                      <a:pt x="121" y="623"/>
                    </a:cubicBezTo>
                    <a:cubicBezTo>
                      <a:pt x="108" y="615"/>
                      <a:pt x="99" y="603"/>
                      <a:pt x="89" y="592"/>
                    </a:cubicBezTo>
                    <a:cubicBezTo>
                      <a:pt x="81" y="585"/>
                      <a:pt x="75" y="577"/>
                      <a:pt x="69" y="568"/>
                    </a:cubicBezTo>
                    <a:cubicBezTo>
                      <a:pt x="61" y="559"/>
                      <a:pt x="54" y="549"/>
                      <a:pt x="46" y="540"/>
                    </a:cubicBezTo>
                    <a:cubicBezTo>
                      <a:pt x="45" y="539"/>
                      <a:pt x="44" y="538"/>
                      <a:pt x="43" y="536"/>
                    </a:cubicBezTo>
                    <a:cubicBezTo>
                      <a:pt x="37" y="525"/>
                      <a:pt x="30" y="513"/>
                      <a:pt x="24" y="501"/>
                    </a:cubicBezTo>
                    <a:cubicBezTo>
                      <a:pt x="19" y="490"/>
                      <a:pt x="14" y="479"/>
                      <a:pt x="9" y="467"/>
                    </a:cubicBezTo>
                    <a:cubicBezTo>
                      <a:pt x="7" y="461"/>
                      <a:pt x="3" y="454"/>
                      <a:pt x="0" y="447"/>
                    </a:cubicBezTo>
                    <a:cubicBezTo>
                      <a:pt x="2" y="445"/>
                      <a:pt x="4" y="443"/>
                      <a:pt x="6" y="442"/>
                    </a:cubicBezTo>
                    <a:cubicBezTo>
                      <a:pt x="20" y="435"/>
                      <a:pt x="32" y="425"/>
                      <a:pt x="45" y="417"/>
                    </a:cubicBezTo>
                    <a:cubicBezTo>
                      <a:pt x="50" y="414"/>
                      <a:pt x="55" y="412"/>
                      <a:pt x="59" y="409"/>
                    </a:cubicBezTo>
                    <a:cubicBezTo>
                      <a:pt x="71" y="401"/>
                      <a:pt x="82" y="393"/>
                      <a:pt x="94" y="385"/>
                    </a:cubicBezTo>
                    <a:cubicBezTo>
                      <a:pt x="97" y="383"/>
                      <a:pt x="99" y="380"/>
                      <a:pt x="103" y="378"/>
                    </a:cubicBezTo>
                    <a:cubicBezTo>
                      <a:pt x="113" y="371"/>
                      <a:pt x="123" y="364"/>
                      <a:pt x="133" y="357"/>
                    </a:cubicBezTo>
                    <a:cubicBezTo>
                      <a:pt x="134" y="356"/>
                      <a:pt x="136" y="355"/>
                      <a:pt x="137" y="354"/>
                    </a:cubicBezTo>
                    <a:cubicBezTo>
                      <a:pt x="150" y="342"/>
                      <a:pt x="164" y="331"/>
                      <a:pt x="178" y="320"/>
                    </a:cubicBezTo>
                    <a:cubicBezTo>
                      <a:pt x="185" y="315"/>
                      <a:pt x="191" y="308"/>
                      <a:pt x="196" y="302"/>
                    </a:cubicBezTo>
                    <a:cubicBezTo>
                      <a:pt x="199" y="299"/>
                      <a:pt x="200" y="295"/>
                      <a:pt x="202" y="291"/>
                    </a:cubicBezTo>
                    <a:cubicBezTo>
                      <a:pt x="211" y="272"/>
                      <a:pt x="220" y="253"/>
                      <a:pt x="224" y="231"/>
                    </a:cubicBezTo>
                    <a:cubicBezTo>
                      <a:pt x="224" y="229"/>
                      <a:pt x="225" y="227"/>
                      <a:pt x="226" y="224"/>
                    </a:cubicBezTo>
                    <a:cubicBezTo>
                      <a:pt x="232" y="207"/>
                      <a:pt x="236" y="189"/>
                      <a:pt x="241" y="171"/>
                    </a:cubicBezTo>
                    <a:cubicBezTo>
                      <a:pt x="243" y="165"/>
                      <a:pt x="245" y="159"/>
                      <a:pt x="247" y="153"/>
                    </a:cubicBezTo>
                    <a:cubicBezTo>
                      <a:pt x="250" y="143"/>
                      <a:pt x="253" y="133"/>
                      <a:pt x="257" y="124"/>
                    </a:cubicBezTo>
                    <a:cubicBezTo>
                      <a:pt x="258" y="120"/>
                      <a:pt x="260" y="116"/>
                      <a:pt x="261" y="113"/>
                    </a:cubicBezTo>
                    <a:cubicBezTo>
                      <a:pt x="264" y="104"/>
                      <a:pt x="266" y="96"/>
                      <a:pt x="269" y="87"/>
                    </a:cubicBezTo>
                    <a:cubicBezTo>
                      <a:pt x="271" y="78"/>
                      <a:pt x="274" y="70"/>
                      <a:pt x="277" y="61"/>
                    </a:cubicBezTo>
                    <a:cubicBezTo>
                      <a:pt x="280" y="52"/>
                      <a:pt x="283" y="42"/>
                      <a:pt x="286" y="32"/>
                    </a:cubicBezTo>
                    <a:cubicBezTo>
                      <a:pt x="290" y="22"/>
                      <a:pt x="294" y="11"/>
                      <a:pt x="298" y="0"/>
                    </a:cubicBezTo>
                    <a:cubicBezTo>
                      <a:pt x="301" y="2"/>
                      <a:pt x="303" y="3"/>
                      <a:pt x="306" y="4"/>
                    </a:cubicBezTo>
                    <a:cubicBezTo>
                      <a:pt x="317" y="9"/>
                      <a:pt x="326" y="16"/>
                      <a:pt x="338" y="16"/>
                    </a:cubicBezTo>
                    <a:cubicBezTo>
                      <a:pt x="341" y="16"/>
                      <a:pt x="342" y="17"/>
                      <a:pt x="343" y="19"/>
                    </a:cubicBezTo>
                    <a:cubicBezTo>
                      <a:pt x="345" y="22"/>
                      <a:pt x="347" y="25"/>
                      <a:pt x="349" y="29"/>
                    </a:cubicBezTo>
                    <a:cubicBezTo>
                      <a:pt x="354" y="37"/>
                      <a:pt x="361" y="45"/>
                      <a:pt x="368" y="51"/>
                    </a:cubicBezTo>
                    <a:cubicBezTo>
                      <a:pt x="372" y="55"/>
                      <a:pt x="377" y="57"/>
                      <a:pt x="381" y="59"/>
                    </a:cubicBezTo>
                    <a:cubicBezTo>
                      <a:pt x="383" y="60"/>
                      <a:pt x="384" y="61"/>
                      <a:pt x="386" y="62"/>
                    </a:cubicBezTo>
                    <a:cubicBezTo>
                      <a:pt x="387" y="72"/>
                      <a:pt x="388" y="81"/>
                      <a:pt x="388" y="91"/>
                    </a:cubicBezTo>
                    <a:cubicBezTo>
                      <a:pt x="389" y="100"/>
                      <a:pt x="390" y="109"/>
                      <a:pt x="391" y="118"/>
                    </a:cubicBezTo>
                    <a:cubicBezTo>
                      <a:pt x="391" y="121"/>
                      <a:pt x="391" y="123"/>
                      <a:pt x="391" y="125"/>
                    </a:cubicBezTo>
                    <a:cubicBezTo>
                      <a:pt x="390" y="136"/>
                      <a:pt x="393" y="146"/>
                      <a:pt x="395" y="155"/>
                    </a:cubicBezTo>
                    <a:cubicBezTo>
                      <a:pt x="397" y="165"/>
                      <a:pt x="401" y="174"/>
                      <a:pt x="406" y="183"/>
                    </a:cubicBezTo>
                    <a:cubicBezTo>
                      <a:pt x="413" y="195"/>
                      <a:pt x="427" y="199"/>
                      <a:pt x="439" y="188"/>
                    </a:cubicBezTo>
                    <a:cubicBezTo>
                      <a:pt x="441" y="190"/>
                      <a:pt x="442" y="191"/>
                      <a:pt x="444" y="193"/>
                    </a:cubicBezTo>
                    <a:cubicBezTo>
                      <a:pt x="448" y="199"/>
                      <a:pt x="455" y="202"/>
                      <a:pt x="462" y="203"/>
                    </a:cubicBezTo>
                    <a:cubicBezTo>
                      <a:pt x="467" y="204"/>
                      <a:pt x="471" y="201"/>
                      <a:pt x="477" y="200"/>
                    </a:cubicBezTo>
                    <a:cubicBezTo>
                      <a:pt x="477" y="202"/>
                      <a:pt x="477" y="203"/>
                      <a:pt x="477" y="205"/>
                    </a:cubicBezTo>
                    <a:cubicBezTo>
                      <a:pt x="476" y="207"/>
                      <a:pt x="475" y="209"/>
                      <a:pt x="474" y="211"/>
                    </a:cubicBezTo>
                    <a:cubicBezTo>
                      <a:pt x="466" y="218"/>
                      <a:pt x="462" y="227"/>
                      <a:pt x="457" y="236"/>
                    </a:cubicBezTo>
                    <a:cubicBezTo>
                      <a:pt x="455" y="241"/>
                      <a:pt x="453" y="245"/>
                      <a:pt x="451" y="249"/>
                    </a:cubicBezTo>
                    <a:cubicBezTo>
                      <a:pt x="447" y="258"/>
                      <a:pt x="444" y="266"/>
                      <a:pt x="441" y="275"/>
                    </a:cubicBezTo>
                    <a:cubicBezTo>
                      <a:pt x="436" y="291"/>
                      <a:pt x="426" y="304"/>
                      <a:pt x="421" y="320"/>
                    </a:cubicBezTo>
                    <a:cubicBezTo>
                      <a:pt x="418" y="328"/>
                      <a:pt x="415" y="336"/>
                      <a:pt x="412" y="344"/>
                    </a:cubicBezTo>
                    <a:cubicBezTo>
                      <a:pt x="410" y="350"/>
                      <a:pt x="407" y="356"/>
                      <a:pt x="404" y="361"/>
                    </a:cubicBezTo>
                    <a:cubicBezTo>
                      <a:pt x="401" y="369"/>
                      <a:pt x="398" y="377"/>
                      <a:pt x="394" y="384"/>
                    </a:cubicBezTo>
                    <a:cubicBezTo>
                      <a:pt x="390" y="392"/>
                      <a:pt x="385" y="401"/>
                      <a:pt x="380" y="409"/>
                    </a:cubicBezTo>
                    <a:cubicBezTo>
                      <a:pt x="378" y="413"/>
                      <a:pt x="375" y="416"/>
                      <a:pt x="373" y="420"/>
                    </a:cubicBezTo>
                    <a:cubicBezTo>
                      <a:pt x="361" y="438"/>
                      <a:pt x="348" y="456"/>
                      <a:pt x="333" y="472"/>
                    </a:cubicBezTo>
                    <a:cubicBezTo>
                      <a:pt x="324" y="481"/>
                      <a:pt x="315" y="490"/>
                      <a:pt x="307" y="500"/>
                    </a:cubicBezTo>
                    <a:cubicBezTo>
                      <a:pt x="297" y="511"/>
                      <a:pt x="286" y="520"/>
                      <a:pt x="275" y="530"/>
                    </a:cubicBezTo>
                    <a:cubicBezTo>
                      <a:pt x="271" y="534"/>
                      <a:pt x="267" y="538"/>
                      <a:pt x="263" y="542"/>
                    </a:cubicBezTo>
                    <a:cubicBezTo>
                      <a:pt x="259" y="547"/>
                      <a:pt x="254" y="552"/>
                      <a:pt x="249" y="556"/>
                    </a:cubicBezTo>
                    <a:cubicBezTo>
                      <a:pt x="239" y="565"/>
                      <a:pt x="230" y="574"/>
                      <a:pt x="222" y="585"/>
                    </a:cubicBezTo>
                    <a:cubicBezTo>
                      <a:pt x="220" y="587"/>
                      <a:pt x="218" y="589"/>
                      <a:pt x="216" y="590"/>
                    </a:cubicBezTo>
                    <a:cubicBezTo>
                      <a:pt x="203" y="600"/>
                      <a:pt x="192" y="612"/>
                      <a:pt x="178" y="620"/>
                    </a:cubicBezTo>
                    <a:cubicBezTo>
                      <a:pt x="169" y="625"/>
                      <a:pt x="160" y="631"/>
                      <a:pt x="151" y="637"/>
                    </a:cubicBezTo>
                    <a:cubicBezTo>
                      <a:pt x="148" y="639"/>
                      <a:pt x="145" y="638"/>
                      <a:pt x="142" y="636"/>
                    </a:cubicBezTo>
                    <a:cubicBezTo>
                      <a:pt x="137" y="633"/>
                      <a:pt x="133" y="629"/>
                      <a:pt x="131" y="623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59" name="Freeform 14"/>
              <p:cNvSpPr>
                <a:spLocks/>
              </p:cNvSpPr>
              <p:nvPr/>
            </p:nvSpPr>
            <p:spPr bwMode="auto">
              <a:xfrm>
                <a:off x="4225240" y="3914998"/>
                <a:ext cx="445686" cy="1168707"/>
              </a:xfrm>
              <a:custGeom>
                <a:avLst/>
                <a:gdLst>
                  <a:gd name="T0" fmla="*/ 230 w 232"/>
                  <a:gd name="T1" fmla="*/ 589 h 608"/>
                  <a:gd name="T2" fmla="*/ 229 w 232"/>
                  <a:gd name="T3" fmla="*/ 595 h 608"/>
                  <a:gd name="T4" fmla="*/ 166 w 232"/>
                  <a:gd name="T5" fmla="*/ 606 h 608"/>
                  <a:gd name="T6" fmla="*/ 130 w 232"/>
                  <a:gd name="T7" fmla="*/ 607 h 608"/>
                  <a:gd name="T8" fmla="*/ 77 w 232"/>
                  <a:gd name="T9" fmla="*/ 606 h 608"/>
                  <a:gd name="T10" fmla="*/ 20 w 232"/>
                  <a:gd name="T11" fmla="*/ 593 h 608"/>
                  <a:gd name="T12" fmla="*/ 18 w 232"/>
                  <a:gd name="T13" fmla="*/ 560 h 608"/>
                  <a:gd name="T14" fmla="*/ 16 w 232"/>
                  <a:gd name="T15" fmla="*/ 509 h 608"/>
                  <a:gd name="T16" fmla="*/ 20 w 232"/>
                  <a:gd name="T17" fmla="*/ 456 h 608"/>
                  <a:gd name="T18" fmla="*/ 25 w 232"/>
                  <a:gd name="T19" fmla="*/ 413 h 608"/>
                  <a:gd name="T20" fmla="*/ 32 w 232"/>
                  <a:gd name="T21" fmla="*/ 375 h 608"/>
                  <a:gd name="T22" fmla="*/ 32 w 232"/>
                  <a:gd name="T23" fmla="*/ 367 h 608"/>
                  <a:gd name="T24" fmla="*/ 35 w 232"/>
                  <a:gd name="T25" fmla="*/ 342 h 608"/>
                  <a:gd name="T26" fmla="*/ 39 w 232"/>
                  <a:gd name="T27" fmla="*/ 284 h 608"/>
                  <a:gd name="T28" fmla="*/ 35 w 232"/>
                  <a:gd name="T29" fmla="*/ 243 h 608"/>
                  <a:gd name="T30" fmla="*/ 26 w 232"/>
                  <a:gd name="T31" fmla="*/ 214 h 608"/>
                  <a:gd name="T32" fmla="*/ 12 w 232"/>
                  <a:gd name="T33" fmla="*/ 181 h 608"/>
                  <a:gd name="T34" fmla="*/ 2 w 232"/>
                  <a:gd name="T35" fmla="*/ 165 h 608"/>
                  <a:gd name="T36" fmla="*/ 10 w 232"/>
                  <a:gd name="T37" fmla="*/ 148 h 608"/>
                  <a:gd name="T38" fmla="*/ 22 w 232"/>
                  <a:gd name="T39" fmla="*/ 137 h 608"/>
                  <a:gd name="T40" fmla="*/ 43 w 232"/>
                  <a:gd name="T41" fmla="*/ 123 h 608"/>
                  <a:gd name="T42" fmla="*/ 49 w 232"/>
                  <a:gd name="T43" fmla="*/ 85 h 608"/>
                  <a:gd name="T44" fmla="*/ 39 w 232"/>
                  <a:gd name="T45" fmla="*/ 38 h 608"/>
                  <a:gd name="T46" fmla="*/ 29 w 232"/>
                  <a:gd name="T47" fmla="*/ 1 h 608"/>
                  <a:gd name="T48" fmla="*/ 74 w 232"/>
                  <a:gd name="T49" fmla="*/ 9 h 608"/>
                  <a:gd name="T50" fmla="*/ 147 w 232"/>
                  <a:gd name="T51" fmla="*/ 3 h 608"/>
                  <a:gd name="T52" fmla="*/ 163 w 232"/>
                  <a:gd name="T53" fmla="*/ 9 h 608"/>
                  <a:gd name="T54" fmla="*/ 171 w 232"/>
                  <a:gd name="T55" fmla="*/ 53 h 608"/>
                  <a:gd name="T56" fmla="*/ 175 w 232"/>
                  <a:gd name="T57" fmla="*/ 70 h 608"/>
                  <a:gd name="T58" fmla="*/ 180 w 232"/>
                  <a:gd name="T59" fmla="*/ 83 h 608"/>
                  <a:gd name="T60" fmla="*/ 184 w 232"/>
                  <a:gd name="T61" fmla="*/ 91 h 608"/>
                  <a:gd name="T62" fmla="*/ 195 w 232"/>
                  <a:gd name="T63" fmla="*/ 131 h 608"/>
                  <a:gd name="T64" fmla="*/ 210 w 232"/>
                  <a:gd name="T65" fmla="*/ 188 h 608"/>
                  <a:gd name="T66" fmla="*/ 219 w 232"/>
                  <a:gd name="T67" fmla="*/ 224 h 608"/>
                  <a:gd name="T68" fmla="*/ 223 w 232"/>
                  <a:gd name="T69" fmla="*/ 270 h 608"/>
                  <a:gd name="T70" fmla="*/ 226 w 232"/>
                  <a:gd name="T71" fmla="*/ 335 h 608"/>
                  <a:gd name="T72" fmla="*/ 227 w 232"/>
                  <a:gd name="T73" fmla="*/ 434 h 608"/>
                  <a:gd name="T74" fmla="*/ 227 w 232"/>
                  <a:gd name="T75" fmla="*/ 518 h 608"/>
                  <a:gd name="T76" fmla="*/ 223 w 232"/>
                  <a:gd name="T77" fmla="*/ 584 h 60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232" h="608">
                    <a:moveTo>
                      <a:pt x="223" y="591"/>
                    </a:moveTo>
                    <a:cubicBezTo>
                      <a:pt x="226" y="590"/>
                      <a:pt x="228" y="590"/>
                      <a:pt x="230" y="589"/>
                    </a:cubicBezTo>
                    <a:cubicBezTo>
                      <a:pt x="230" y="590"/>
                      <a:pt x="232" y="591"/>
                      <a:pt x="231" y="591"/>
                    </a:cubicBezTo>
                    <a:cubicBezTo>
                      <a:pt x="231" y="593"/>
                      <a:pt x="230" y="594"/>
                      <a:pt x="229" y="595"/>
                    </a:cubicBezTo>
                    <a:cubicBezTo>
                      <a:pt x="225" y="596"/>
                      <a:pt x="221" y="598"/>
                      <a:pt x="217" y="599"/>
                    </a:cubicBezTo>
                    <a:cubicBezTo>
                      <a:pt x="200" y="603"/>
                      <a:pt x="183" y="605"/>
                      <a:pt x="166" y="606"/>
                    </a:cubicBezTo>
                    <a:cubicBezTo>
                      <a:pt x="163" y="607"/>
                      <a:pt x="161" y="606"/>
                      <a:pt x="158" y="606"/>
                    </a:cubicBezTo>
                    <a:cubicBezTo>
                      <a:pt x="149" y="606"/>
                      <a:pt x="139" y="606"/>
                      <a:pt x="130" y="607"/>
                    </a:cubicBezTo>
                    <a:cubicBezTo>
                      <a:pt x="118" y="607"/>
                      <a:pt x="105" y="608"/>
                      <a:pt x="93" y="608"/>
                    </a:cubicBezTo>
                    <a:cubicBezTo>
                      <a:pt x="88" y="608"/>
                      <a:pt x="82" y="607"/>
                      <a:pt x="77" y="606"/>
                    </a:cubicBezTo>
                    <a:cubicBezTo>
                      <a:pt x="64" y="603"/>
                      <a:pt x="51" y="601"/>
                      <a:pt x="38" y="598"/>
                    </a:cubicBezTo>
                    <a:cubicBezTo>
                      <a:pt x="32" y="597"/>
                      <a:pt x="26" y="595"/>
                      <a:pt x="20" y="593"/>
                    </a:cubicBezTo>
                    <a:cubicBezTo>
                      <a:pt x="20" y="587"/>
                      <a:pt x="20" y="582"/>
                      <a:pt x="20" y="577"/>
                    </a:cubicBezTo>
                    <a:cubicBezTo>
                      <a:pt x="20" y="571"/>
                      <a:pt x="19" y="565"/>
                      <a:pt x="18" y="560"/>
                    </a:cubicBezTo>
                    <a:cubicBezTo>
                      <a:pt x="18" y="556"/>
                      <a:pt x="18" y="552"/>
                      <a:pt x="18" y="548"/>
                    </a:cubicBezTo>
                    <a:cubicBezTo>
                      <a:pt x="17" y="535"/>
                      <a:pt x="17" y="522"/>
                      <a:pt x="16" y="509"/>
                    </a:cubicBezTo>
                    <a:cubicBezTo>
                      <a:pt x="16" y="507"/>
                      <a:pt x="17" y="505"/>
                      <a:pt x="17" y="502"/>
                    </a:cubicBezTo>
                    <a:cubicBezTo>
                      <a:pt x="18" y="487"/>
                      <a:pt x="19" y="472"/>
                      <a:pt x="20" y="456"/>
                    </a:cubicBezTo>
                    <a:cubicBezTo>
                      <a:pt x="20" y="448"/>
                      <a:pt x="21" y="439"/>
                      <a:pt x="23" y="430"/>
                    </a:cubicBezTo>
                    <a:cubicBezTo>
                      <a:pt x="25" y="424"/>
                      <a:pt x="24" y="419"/>
                      <a:pt x="25" y="413"/>
                    </a:cubicBezTo>
                    <a:cubicBezTo>
                      <a:pt x="25" y="411"/>
                      <a:pt x="25" y="410"/>
                      <a:pt x="26" y="408"/>
                    </a:cubicBezTo>
                    <a:cubicBezTo>
                      <a:pt x="28" y="397"/>
                      <a:pt x="30" y="386"/>
                      <a:pt x="32" y="375"/>
                    </a:cubicBezTo>
                    <a:cubicBezTo>
                      <a:pt x="32" y="374"/>
                      <a:pt x="32" y="372"/>
                      <a:pt x="32" y="370"/>
                    </a:cubicBezTo>
                    <a:cubicBezTo>
                      <a:pt x="32" y="369"/>
                      <a:pt x="31" y="368"/>
                      <a:pt x="32" y="367"/>
                    </a:cubicBezTo>
                    <a:cubicBezTo>
                      <a:pt x="35" y="360"/>
                      <a:pt x="33" y="352"/>
                      <a:pt x="35" y="344"/>
                    </a:cubicBezTo>
                    <a:cubicBezTo>
                      <a:pt x="35" y="343"/>
                      <a:pt x="35" y="342"/>
                      <a:pt x="35" y="342"/>
                    </a:cubicBezTo>
                    <a:cubicBezTo>
                      <a:pt x="38" y="333"/>
                      <a:pt x="37" y="325"/>
                      <a:pt x="38" y="316"/>
                    </a:cubicBezTo>
                    <a:cubicBezTo>
                      <a:pt x="40" y="305"/>
                      <a:pt x="38" y="295"/>
                      <a:pt x="39" y="284"/>
                    </a:cubicBezTo>
                    <a:cubicBezTo>
                      <a:pt x="39" y="281"/>
                      <a:pt x="39" y="278"/>
                      <a:pt x="39" y="275"/>
                    </a:cubicBezTo>
                    <a:cubicBezTo>
                      <a:pt x="41" y="264"/>
                      <a:pt x="38" y="254"/>
                      <a:pt x="35" y="243"/>
                    </a:cubicBezTo>
                    <a:cubicBezTo>
                      <a:pt x="33" y="236"/>
                      <a:pt x="31" y="230"/>
                      <a:pt x="29" y="223"/>
                    </a:cubicBezTo>
                    <a:cubicBezTo>
                      <a:pt x="28" y="220"/>
                      <a:pt x="26" y="217"/>
                      <a:pt x="26" y="214"/>
                    </a:cubicBezTo>
                    <a:cubicBezTo>
                      <a:pt x="25" y="210"/>
                      <a:pt x="23" y="207"/>
                      <a:pt x="21" y="204"/>
                    </a:cubicBezTo>
                    <a:cubicBezTo>
                      <a:pt x="18" y="196"/>
                      <a:pt x="15" y="189"/>
                      <a:pt x="12" y="181"/>
                    </a:cubicBezTo>
                    <a:cubicBezTo>
                      <a:pt x="10" y="177"/>
                      <a:pt x="8" y="174"/>
                      <a:pt x="5" y="171"/>
                    </a:cubicBezTo>
                    <a:cubicBezTo>
                      <a:pt x="4" y="169"/>
                      <a:pt x="3" y="167"/>
                      <a:pt x="2" y="165"/>
                    </a:cubicBezTo>
                    <a:cubicBezTo>
                      <a:pt x="0" y="162"/>
                      <a:pt x="1" y="160"/>
                      <a:pt x="3" y="157"/>
                    </a:cubicBezTo>
                    <a:cubicBezTo>
                      <a:pt x="6" y="155"/>
                      <a:pt x="7" y="152"/>
                      <a:pt x="10" y="148"/>
                    </a:cubicBezTo>
                    <a:cubicBezTo>
                      <a:pt x="10" y="148"/>
                      <a:pt x="10" y="147"/>
                      <a:pt x="10" y="146"/>
                    </a:cubicBezTo>
                    <a:cubicBezTo>
                      <a:pt x="14" y="143"/>
                      <a:pt x="18" y="140"/>
                      <a:pt x="22" y="137"/>
                    </a:cubicBezTo>
                    <a:cubicBezTo>
                      <a:pt x="24" y="136"/>
                      <a:pt x="27" y="135"/>
                      <a:pt x="29" y="135"/>
                    </a:cubicBezTo>
                    <a:cubicBezTo>
                      <a:pt x="36" y="134"/>
                      <a:pt x="41" y="130"/>
                      <a:pt x="43" y="123"/>
                    </a:cubicBezTo>
                    <a:cubicBezTo>
                      <a:pt x="44" y="119"/>
                      <a:pt x="46" y="115"/>
                      <a:pt x="47" y="111"/>
                    </a:cubicBezTo>
                    <a:cubicBezTo>
                      <a:pt x="49" y="102"/>
                      <a:pt x="50" y="94"/>
                      <a:pt x="49" y="85"/>
                    </a:cubicBezTo>
                    <a:cubicBezTo>
                      <a:pt x="47" y="74"/>
                      <a:pt x="46" y="64"/>
                      <a:pt x="44" y="54"/>
                    </a:cubicBezTo>
                    <a:cubicBezTo>
                      <a:pt x="43" y="49"/>
                      <a:pt x="41" y="43"/>
                      <a:pt x="39" y="38"/>
                    </a:cubicBezTo>
                    <a:cubicBezTo>
                      <a:pt x="35" y="31"/>
                      <a:pt x="35" y="23"/>
                      <a:pt x="33" y="16"/>
                    </a:cubicBezTo>
                    <a:cubicBezTo>
                      <a:pt x="31" y="11"/>
                      <a:pt x="30" y="7"/>
                      <a:pt x="29" y="1"/>
                    </a:cubicBezTo>
                    <a:cubicBezTo>
                      <a:pt x="31" y="2"/>
                      <a:pt x="33" y="3"/>
                      <a:pt x="34" y="3"/>
                    </a:cubicBezTo>
                    <a:cubicBezTo>
                      <a:pt x="47" y="8"/>
                      <a:pt x="61" y="10"/>
                      <a:pt x="74" y="9"/>
                    </a:cubicBezTo>
                    <a:cubicBezTo>
                      <a:pt x="89" y="8"/>
                      <a:pt x="103" y="7"/>
                      <a:pt x="118" y="6"/>
                    </a:cubicBezTo>
                    <a:cubicBezTo>
                      <a:pt x="127" y="5"/>
                      <a:pt x="137" y="4"/>
                      <a:pt x="147" y="3"/>
                    </a:cubicBezTo>
                    <a:cubicBezTo>
                      <a:pt x="151" y="2"/>
                      <a:pt x="155" y="1"/>
                      <a:pt x="160" y="0"/>
                    </a:cubicBezTo>
                    <a:cubicBezTo>
                      <a:pt x="161" y="4"/>
                      <a:pt x="163" y="6"/>
                      <a:pt x="163" y="9"/>
                    </a:cubicBezTo>
                    <a:cubicBezTo>
                      <a:pt x="166" y="21"/>
                      <a:pt x="168" y="33"/>
                      <a:pt x="171" y="45"/>
                    </a:cubicBezTo>
                    <a:cubicBezTo>
                      <a:pt x="171" y="47"/>
                      <a:pt x="171" y="50"/>
                      <a:pt x="171" y="53"/>
                    </a:cubicBezTo>
                    <a:cubicBezTo>
                      <a:pt x="171" y="54"/>
                      <a:pt x="171" y="55"/>
                      <a:pt x="171" y="56"/>
                    </a:cubicBezTo>
                    <a:cubicBezTo>
                      <a:pt x="175" y="60"/>
                      <a:pt x="174" y="65"/>
                      <a:pt x="175" y="70"/>
                    </a:cubicBezTo>
                    <a:cubicBezTo>
                      <a:pt x="176" y="72"/>
                      <a:pt x="176" y="74"/>
                      <a:pt x="177" y="76"/>
                    </a:cubicBezTo>
                    <a:cubicBezTo>
                      <a:pt x="177" y="78"/>
                      <a:pt x="181" y="79"/>
                      <a:pt x="180" y="83"/>
                    </a:cubicBezTo>
                    <a:cubicBezTo>
                      <a:pt x="180" y="85"/>
                      <a:pt x="183" y="88"/>
                      <a:pt x="184" y="91"/>
                    </a:cubicBezTo>
                    <a:cubicBezTo>
                      <a:pt x="184" y="91"/>
                      <a:pt x="184" y="91"/>
                      <a:pt x="184" y="91"/>
                    </a:cubicBezTo>
                    <a:cubicBezTo>
                      <a:pt x="184" y="101"/>
                      <a:pt x="189" y="109"/>
                      <a:pt x="192" y="117"/>
                    </a:cubicBezTo>
                    <a:cubicBezTo>
                      <a:pt x="193" y="122"/>
                      <a:pt x="194" y="127"/>
                      <a:pt x="195" y="131"/>
                    </a:cubicBezTo>
                    <a:cubicBezTo>
                      <a:pt x="199" y="145"/>
                      <a:pt x="201" y="158"/>
                      <a:pt x="205" y="172"/>
                    </a:cubicBezTo>
                    <a:cubicBezTo>
                      <a:pt x="207" y="177"/>
                      <a:pt x="209" y="182"/>
                      <a:pt x="210" y="188"/>
                    </a:cubicBezTo>
                    <a:cubicBezTo>
                      <a:pt x="212" y="192"/>
                      <a:pt x="213" y="196"/>
                      <a:pt x="214" y="201"/>
                    </a:cubicBezTo>
                    <a:cubicBezTo>
                      <a:pt x="216" y="208"/>
                      <a:pt x="218" y="216"/>
                      <a:pt x="219" y="224"/>
                    </a:cubicBezTo>
                    <a:cubicBezTo>
                      <a:pt x="220" y="228"/>
                      <a:pt x="220" y="232"/>
                      <a:pt x="221" y="236"/>
                    </a:cubicBezTo>
                    <a:cubicBezTo>
                      <a:pt x="221" y="248"/>
                      <a:pt x="222" y="259"/>
                      <a:pt x="223" y="270"/>
                    </a:cubicBezTo>
                    <a:cubicBezTo>
                      <a:pt x="223" y="275"/>
                      <a:pt x="223" y="281"/>
                      <a:pt x="224" y="286"/>
                    </a:cubicBezTo>
                    <a:cubicBezTo>
                      <a:pt x="224" y="302"/>
                      <a:pt x="226" y="319"/>
                      <a:pt x="226" y="335"/>
                    </a:cubicBezTo>
                    <a:cubicBezTo>
                      <a:pt x="227" y="351"/>
                      <a:pt x="227" y="367"/>
                      <a:pt x="227" y="383"/>
                    </a:cubicBezTo>
                    <a:cubicBezTo>
                      <a:pt x="227" y="400"/>
                      <a:pt x="227" y="417"/>
                      <a:pt x="227" y="434"/>
                    </a:cubicBezTo>
                    <a:cubicBezTo>
                      <a:pt x="227" y="447"/>
                      <a:pt x="228" y="460"/>
                      <a:pt x="228" y="473"/>
                    </a:cubicBezTo>
                    <a:cubicBezTo>
                      <a:pt x="228" y="488"/>
                      <a:pt x="228" y="503"/>
                      <a:pt x="227" y="518"/>
                    </a:cubicBezTo>
                    <a:cubicBezTo>
                      <a:pt x="227" y="529"/>
                      <a:pt x="227" y="541"/>
                      <a:pt x="227" y="552"/>
                    </a:cubicBezTo>
                    <a:cubicBezTo>
                      <a:pt x="226" y="563"/>
                      <a:pt x="224" y="573"/>
                      <a:pt x="223" y="584"/>
                    </a:cubicBezTo>
                    <a:cubicBezTo>
                      <a:pt x="223" y="586"/>
                      <a:pt x="223" y="588"/>
                      <a:pt x="223" y="591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60" name="Freeform 15"/>
              <p:cNvSpPr>
                <a:spLocks/>
              </p:cNvSpPr>
              <p:nvPr/>
            </p:nvSpPr>
            <p:spPr bwMode="auto">
              <a:xfrm>
                <a:off x="5001124" y="4163053"/>
                <a:ext cx="762872" cy="686422"/>
              </a:xfrm>
              <a:custGeom>
                <a:avLst/>
                <a:gdLst>
                  <a:gd name="T0" fmla="*/ 184 w 397"/>
                  <a:gd name="T1" fmla="*/ 79 h 357"/>
                  <a:gd name="T2" fmla="*/ 206 w 397"/>
                  <a:gd name="T3" fmla="*/ 67 h 357"/>
                  <a:gd name="T4" fmla="*/ 214 w 397"/>
                  <a:gd name="T5" fmla="*/ 52 h 357"/>
                  <a:gd name="T6" fmla="*/ 216 w 397"/>
                  <a:gd name="T7" fmla="*/ 38 h 357"/>
                  <a:gd name="T8" fmla="*/ 219 w 397"/>
                  <a:gd name="T9" fmla="*/ 14 h 357"/>
                  <a:gd name="T10" fmla="*/ 219 w 397"/>
                  <a:gd name="T11" fmla="*/ 6 h 357"/>
                  <a:gd name="T12" fmla="*/ 220 w 397"/>
                  <a:gd name="T13" fmla="*/ 0 h 357"/>
                  <a:gd name="T14" fmla="*/ 230 w 397"/>
                  <a:gd name="T15" fmla="*/ 7 h 357"/>
                  <a:gd name="T16" fmla="*/ 237 w 397"/>
                  <a:gd name="T17" fmla="*/ 13 h 357"/>
                  <a:gd name="T18" fmla="*/ 255 w 397"/>
                  <a:gd name="T19" fmla="*/ 24 h 357"/>
                  <a:gd name="T20" fmla="*/ 281 w 397"/>
                  <a:gd name="T21" fmla="*/ 34 h 357"/>
                  <a:gd name="T22" fmla="*/ 304 w 397"/>
                  <a:gd name="T23" fmla="*/ 41 h 357"/>
                  <a:gd name="T24" fmla="*/ 309 w 397"/>
                  <a:gd name="T25" fmla="*/ 42 h 357"/>
                  <a:gd name="T26" fmla="*/ 337 w 397"/>
                  <a:gd name="T27" fmla="*/ 51 h 357"/>
                  <a:gd name="T28" fmla="*/ 355 w 397"/>
                  <a:gd name="T29" fmla="*/ 55 h 357"/>
                  <a:gd name="T30" fmla="*/ 385 w 397"/>
                  <a:gd name="T31" fmla="*/ 75 h 357"/>
                  <a:gd name="T32" fmla="*/ 397 w 397"/>
                  <a:gd name="T33" fmla="*/ 106 h 357"/>
                  <a:gd name="T34" fmla="*/ 392 w 397"/>
                  <a:gd name="T35" fmla="*/ 121 h 357"/>
                  <a:gd name="T36" fmla="*/ 383 w 397"/>
                  <a:gd name="T37" fmla="*/ 135 h 357"/>
                  <a:gd name="T38" fmla="*/ 367 w 397"/>
                  <a:gd name="T39" fmla="*/ 161 h 357"/>
                  <a:gd name="T40" fmla="*/ 361 w 397"/>
                  <a:gd name="T41" fmla="*/ 171 h 357"/>
                  <a:gd name="T42" fmla="*/ 343 w 397"/>
                  <a:gd name="T43" fmla="*/ 195 h 357"/>
                  <a:gd name="T44" fmla="*/ 339 w 397"/>
                  <a:gd name="T45" fmla="*/ 200 h 357"/>
                  <a:gd name="T46" fmla="*/ 329 w 397"/>
                  <a:gd name="T47" fmla="*/ 211 h 357"/>
                  <a:gd name="T48" fmla="*/ 314 w 397"/>
                  <a:gd name="T49" fmla="*/ 226 h 357"/>
                  <a:gd name="T50" fmla="*/ 282 w 397"/>
                  <a:gd name="T51" fmla="*/ 255 h 357"/>
                  <a:gd name="T52" fmla="*/ 254 w 397"/>
                  <a:gd name="T53" fmla="*/ 275 h 357"/>
                  <a:gd name="T54" fmla="*/ 216 w 397"/>
                  <a:gd name="T55" fmla="*/ 299 h 357"/>
                  <a:gd name="T56" fmla="*/ 189 w 397"/>
                  <a:gd name="T57" fmla="*/ 316 h 357"/>
                  <a:gd name="T58" fmla="*/ 157 w 397"/>
                  <a:gd name="T59" fmla="*/ 332 h 357"/>
                  <a:gd name="T60" fmla="*/ 146 w 397"/>
                  <a:gd name="T61" fmla="*/ 338 h 357"/>
                  <a:gd name="T62" fmla="*/ 134 w 397"/>
                  <a:gd name="T63" fmla="*/ 342 h 357"/>
                  <a:gd name="T64" fmla="*/ 130 w 397"/>
                  <a:gd name="T65" fmla="*/ 344 h 357"/>
                  <a:gd name="T66" fmla="*/ 98 w 397"/>
                  <a:gd name="T67" fmla="*/ 355 h 357"/>
                  <a:gd name="T68" fmla="*/ 63 w 397"/>
                  <a:gd name="T69" fmla="*/ 346 h 357"/>
                  <a:gd name="T70" fmla="*/ 45 w 397"/>
                  <a:gd name="T71" fmla="*/ 326 h 357"/>
                  <a:gd name="T72" fmla="*/ 38 w 397"/>
                  <a:gd name="T73" fmla="*/ 316 h 357"/>
                  <a:gd name="T74" fmla="*/ 12 w 397"/>
                  <a:gd name="T75" fmla="*/ 280 h 357"/>
                  <a:gd name="T76" fmla="*/ 9 w 397"/>
                  <a:gd name="T77" fmla="*/ 275 h 357"/>
                  <a:gd name="T78" fmla="*/ 0 w 397"/>
                  <a:gd name="T79" fmla="*/ 240 h 357"/>
                  <a:gd name="T80" fmla="*/ 3 w 397"/>
                  <a:gd name="T81" fmla="*/ 229 h 357"/>
                  <a:gd name="T82" fmla="*/ 18 w 397"/>
                  <a:gd name="T83" fmla="*/ 209 h 357"/>
                  <a:gd name="T84" fmla="*/ 33 w 397"/>
                  <a:gd name="T85" fmla="*/ 196 h 357"/>
                  <a:gd name="T86" fmla="*/ 71 w 397"/>
                  <a:gd name="T87" fmla="*/ 168 h 357"/>
                  <a:gd name="T88" fmla="*/ 86 w 397"/>
                  <a:gd name="T89" fmla="*/ 158 h 357"/>
                  <a:gd name="T90" fmla="*/ 110 w 397"/>
                  <a:gd name="T91" fmla="*/ 144 h 357"/>
                  <a:gd name="T92" fmla="*/ 123 w 397"/>
                  <a:gd name="T93" fmla="*/ 135 h 357"/>
                  <a:gd name="T94" fmla="*/ 156 w 397"/>
                  <a:gd name="T95" fmla="*/ 115 h 357"/>
                  <a:gd name="T96" fmla="*/ 162 w 397"/>
                  <a:gd name="T97" fmla="*/ 112 h 357"/>
                  <a:gd name="T98" fmla="*/ 179 w 397"/>
                  <a:gd name="T99" fmla="*/ 97 h 357"/>
                  <a:gd name="T100" fmla="*/ 184 w 397"/>
                  <a:gd name="T101" fmla="*/ 79 h 35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</a:cxnLst>
                <a:rect l="0" t="0" r="r" b="b"/>
                <a:pathLst>
                  <a:path w="397" h="357">
                    <a:moveTo>
                      <a:pt x="184" y="79"/>
                    </a:moveTo>
                    <a:cubicBezTo>
                      <a:pt x="194" y="80"/>
                      <a:pt x="201" y="75"/>
                      <a:pt x="206" y="67"/>
                    </a:cubicBezTo>
                    <a:cubicBezTo>
                      <a:pt x="209" y="63"/>
                      <a:pt x="213" y="58"/>
                      <a:pt x="214" y="52"/>
                    </a:cubicBezTo>
                    <a:cubicBezTo>
                      <a:pt x="214" y="47"/>
                      <a:pt x="215" y="43"/>
                      <a:pt x="216" y="38"/>
                    </a:cubicBezTo>
                    <a:cubicBezTo>
                      <a:pt x="217" y="30"/>
                      <a:pt x="218" y="22"/>
                      <a:pt x="219" y="14"/>
                    </a:cubicBezTo>
                    <a:cubicBezTo>
                      <a:pt x="219" y="11"/>
                      <a:pt x="220" y="9"/>
                      <a:pt x="219" y="6"/>
                    </a:cubicBezTo>
                    <a:cubicBezTo>
                      <a:pt x="218" y="5"/>
                      <a:pt x="219" y="2"/>
                      <a:pt x="220" y="0"/>
                    </a:cubicBezTo>
                    <a:cubicBezTo>
                      <a:pt x="225" y="1"/>
                      <a:pt x="227" y="5"/>
                      <a:pt x="230" y="7"/>
                    </a:cubicBezTo>
                    <a:cubicBezTo>
                      <a:pt x="232" y="9"/>
                      <a:pt x="235" y="12"/>
                      <a:pt x="237" y="13"/>
                    </a:cubicBezTo>
                    <a:cubicBezTo>
                      <a:pt x="243" y="17"/>
                      <a:pt x="249" y="21"/>
                      <a:pt x="255" y="24"/>
                    </a:cubicBezTo>
                    <a:cubicBezTo>
                      <a:pt x="263" y="27"/>
                      <a:pt x="272" y="31"/>
                      <a:pt x="281" y="34"/>
                    </a:cubicBezTo>
                    <a:cubicBezTo>
                      <a:pt x="288" y="37"/>
                      <a:pt x="296" y="38"/>
                      <a:pt x="304" y="41"/>
                    </a:cubicBezTo>
                    <a:cubicBezTo>
                      <a:pt x="305" y="41"/>
                      <a:pt x="307" y="42"/>
                      <a:pt x="309" y="42"/>
                    </a:cubicBezTo>
                    <a:cubicBezTo>
                      <a:pt x="318" y="45"/>
                      <a:pt x="328" y="48"/>
                      <a:pt x="337" y="51"/>
                    </a:cubicBezTo>
                    <a:cubicBezTo>
                      <a:pt x="343" y="53"/>
                      <a:pt x="349" y="53"/>
                      <a:pt x="355" y="55"/>
                    </a:cubicBezTo>
                    <a:cubicBezTo>
                      <a:pt x="366" y="60"/>
                      <a:pt x="376" y="65"/>
                      <a:pt x="385" y="75"/>
                    </a:cubicBezTo>
                    <a:cubicBezTo>
                      <a:pt x="393" y="84"/>
                      <a:pt x="397" y="94"/>
                      <a:pt x="397" y="106"/>
                    </a:cubicBezTo>
                    <a:cubicBezTo>
                      <a:pt x="397" y="112"/>
                      <a:pt x="394" y="116"/>
                      <a:pt x="392" y="121"/>
                    </a:cubicBezTo>
                    <a:cubicBezTo>
                      <a:pt x="390" y="126"/>
                      <a:pt x="387" y="131"/>
                      <a:pt x="383" y="135"/>
                    </a:cubicBezTo>
                    <a:cubicBezTo>
                      <a:pt x="376" y="143"/>
                      <a:pt x="375" y="154"/>
                      <a:pt x="367" y="161"/>
                    </a:cubicBezTo>
                    <a:cubicBezTo>
                      <a:pt x="364" y="164"/>
                      <a:pt x="363" y="168"/>
                      <a:pt x="361" y="171"/>
                    </a:cubicBezTo>
                    <a:cubicBezTo>
                      <a:pt x="356" y="180"/>
                      <a:pt x="349" y="187"/>
                      <a:pt x="343" y="195"/>
                    </a:cubicBezTo>
                    <a:cubicBezTo>
                      <a:pt x="342" y="197"/>
                      <a:pt x="340" y="198"/>
                      <a:pt x="339" y="200"/>
                    </a:cubicBezTo>
                    <a:cubicBezTo>
                      <a:pt x="336" y="204"/>
                      <a:pt x="333" y="207"/>
                      <a:pt x="329" y="211"/>
                    </a:cubicBezTo>
                    <a:cubicBezTo>
                      <a:pt x="324" y="216"/>
                      <a:pt x="319" y="222"/>
                      <a:pt x="314" y="226"/>
                    </a:cubicBezTo>
                    <a:cubicBezTo>
                      <a:pt x="303" y="236"/>
                      <a:pt x="294" y="246"/>
                      <a:pt x="282" y="255"/>
                    </a:cubicBezTo>
                    <a:cubicBezTo>
                      <a:pt x="273" y="262"/>
                      <a:pt x="264" y="269"/>
                      <a:pt x="254" y="275"/>
                    </a:cubicBezTo>
                    <a:cubicBezTo>
                      <a:pt x="241" y="283"/>
                      <a:pt x="229" y="291"/>
                      <a:pt x="216" y="299"/>
                    </a:cubicBezTo>
                    <a:cubicBezTo>
                      <a:pt x="207" y="304"/>
                      <a:pt x="198" y="311"/>
                      <a:pt x="189" y="316"/>
                    </a:cubicBezTo>
                    <a:cubicBezTo>
                      <a:pt x="179" y="323"/>
                      <a:pt x="168" y="327"/>
                      <a:pt x="157" y="332"/>
                    </a:cubicBezTo>
                    <a:cubicBezTo>
                      <a:pt x="153" y="334"/>
                      <a:pt x="149" y="336"/>
                      <a:pt x="146" y="338"/>
                    </a:cubicBezTo>
                    <a:cubicBezTo>
                      <a:pt x="142" y="339"/>
                      <a:pt x="138" y="340"/>
                      <a:pt x="134" y="342"/>
                    </a:cubicBezTo>
                    <a:cubicBezTo>
                      <a:pt x="133" y="342"/>
                      <a:pt x="131" y="343"/>
                      <a:pt x="130" y="344"/>
                    </a:cubicBezTo>
                    <a:cubicBezTo>
                      <a:pt x="120" y="350"/>
                      <a:pt x="109" y="354"/>
                      <a:pt x="98" y="355"/>
                    </a:cubicBezTo>
                    <a:cubicBezTo>
                      <a:pt x="86" y="356"/>
                      <a:pt x="73" y="357"/>
                      <a:pt x="63" y="346"/>
                    </a:cubicBezTo>
                    <a:cubicBezTo>
                      <a:pt x="57" y="340"/>
                      <a:pt x="50" y="333"/>
                      <a:pt x="45" y="326"/>
                    </a:cubicBezTo>
                    <a:cubicBezTo>
                      <a:pt x="43" y="322"/>
                      <a:pt x="40" y="319"/>
                      <a:pt x="38" y="316"/>
                    </a:cubicBezTo>
                    <a:cubicBezTo>
                      <a:pt x="29" y="304"/>
                      <a:pt x="20" y="292"/>
                      <a:pt x="12" y="280"/>
                    </a:cubicBezTo>
                    <a:cubicBezTo>
                      <a:pt x="11" y="279"/>
                      <a:pt x="10" y="277"/>
                      <a:pt x="9" y="275"/>
                    </a:cubicBezTo>
                    <a:cubicBezTo>
                      <a:pt x="4" y="264"/>
                      <a:pt x="0" y="253"/>
                      <a:pt x="0" y="240"/>
                    </a:cubicBezTo>
                    <a:cubicBezTo>
                      <a:pt x="0" y="237"/>
                      <a:pt x="1" y="233"/>
                      <a:pt x="3" y="229"/>
                    </a:cubicBezTo>
                    <a:cubicBezTo>
                      <a:pt x="7" y="222"/>
                      <a:pt x="12" y="215"/>
                      <a:pt x="18" y="209"/>
                    </a:cubicBezTo>
                    <a:cubicBezTo>
                      <a:pt x="23" y="205"/>
                      <a:pt x="27" y="200"/>
                      <a:pt x="33" y="196"/>
                    </a:cubicBezTo>
                    <a:cubicBezTo>
                      <a:pt x="45" y="186"/>
                      <a:pt x="58" y="177"/>
                      <a:pt x="71" y="168"/>
                    </a:cubicBezTo>
                    <a:cubicBezTo>
                      <a:pt x="76" y="165"/>
                      <a:pt x="81" y="161"/>
                      <a:pt x="86" y="158"/>
                    </a:cubicBezTo>
                    <a:cubicBezTo>
                      <a:pt x="94" y="153"/>
                      <a:pt x="102" y="148"/>
                      <a:pt x="110" y="144"/>
                    </a:cubicBezTo>
                    <a:cubicBezTo>
                      <a:pt x="114" y="141"/>
                      <a:pt x="119" y="138"/>
                      <a:pt x="123" y="135"/>
                    </a:cubicBezTo>
                    <a:cubicBezTo>
                      <a:pt x="134" y="129"/>
                      <a:pt x="145" y="122"/>
                      <a:pt x="156" y="115"/>
                    </a:cubicBezTo>
                    <a:cubicBezTo>
                      <a:pt x="158" y="114"/>
                      <a:pt x="160" y="113"/>
                      <a:pt x="162" y="112"/>
                    </a:cubicBezTo>
                    <a:cubicBezTo>
                      <a:pt x="170" y="109"/>
                      <a:pt x="175" y="103"/>
                      <a:pt x="179" y="97"/>
                    </a:cubicBezTo>
                    <a:cubicBezTo>
                      <a:pt x="183" y="92"/>
                      <a:pt x="184" y="86"/>
                      <a:pt x="184" y="79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61" name="Freeform 16"/>
              <p:cNvSpPr>
                <a:spLocks/>
              </p:cNvSpPr>
              <p:nvPr/>
            </p:nvSpPr>
            <p:spPr bwMode="auto">
              <a:xfrm>
                <a:off x="5899817" y="3146432"/>
                <a:ext cx="693742" cy="788084"/>
              </a:xfrm>
              <a:custGeom>
                <a:avLst/>
                <a:gdLst>
                  <a:gd name="T0" fmla="*/ 361 w 361"/>
                  <a:gd name="T1" fmla="*/ 263 h 410"/>
                  <a:gd name="T2" fmla="*/ 326 w 361"/>
                  <a:gd name="T3" fmla="*/ 297 h 410"/>
                  <a:gd name="T4" fmla="*/ 300 w 361"/>
                  <a:gd name="T5" fmla="*/ 328 h 410"/>
                  <a:gd name="T6" fmla="*/ 296 w 361"/>
                  <a:gd name="T7" fmla="*/ 349 h 410"/>
                  <a:gd name="T8" fmla="*/ 306 w 361"/>
                  <a:gd name="T9" fmla="*/ 348 h 410"/>
                  <a:gd name="T10" fmla="*/ 311 w 361"/>
                  <a:gd name="T11" fmla="*/ 344 h 410"/>
                  <a:gd name="T12" fmla="*/ 317 w 361"/>
                  <a:gd name="T13" fmla="*/ 350 h 410"/>
                  <a:gd name="T14" fmla="*/ 281 w 361"/>
                  <a:gd name="T15" fmla="*/ 368 h 410"/>
                  <a:gd name="T16" fmla="*/ 240 w 361"/>
                  <a:gd name="T17" fmla="*/ 357 h 410"/>
                  <a:gd name="T18" fmla="*/ 162 w 361"/>
                  <a:gd name="T19" fmla="*/ 310 h 410"/>
                  <a:gd name="T20" fmla="*/ 127 w 361"/>
                  <a:gd name="T21" fmla="*/ 272 h 410"/>
                  <a:gd name="T22" fmla="*/ 124 w 361"/>
                  <a:gd name="T23" fmla="*/ 225 h 410"/>
                  <a:gd name="T24" fmla="*/ 124 w 361"/>
                  <a:gd name="T25" fmla="*/ 158 h 410"/>
                  <a:gd name="T26" fmla="*/ 122 w 361"/>
                  <a:gd name="T27" fmla="*/ 86 h 410"/>
                  <a:gd name="T28" fmla="*/ 127 w 361"/>
                  <a:gd name="T29" fmla="*/ 43 h 410"/>
                  <a:gd name="T30" fmla="*/ 112 w 361"/>
                  <a:gd name="T31" fmla="*/ 75 h 410"/>
                  <a:gd name="T32" fmla="*/ 113 w 361"/>
                  <a:gd name="T33" fmla="*/ 106 h 410"/>
                  <a:gd name="T34" fmla="*/ 115 w 361"/>
                  <a:gd name="T35" fmla="*/ 160 h 410"/>
                  <a:gd name="T36" fmla="*/ 114 w 361"/>
                  <a:gd name="T37" fmla="*/ 209 h 410"/>
                  <a:gd name="T38" fmla="*/ 113 w 361"/>
                  <a:gd name="T39" fmla="*/ 252 h 410"/>
                  <a:gd name="T40" fmla="*/ 106 w 361"/>
                  <a:gd name="T41" fmla="*/ 293 h 410"/>
                  <a:gd name="T42" fmla="*/ 60 w 361"/>
                  <a:gd name="T43" fmla="*/ 390 h 410"/>
                  <a:gd name="T44" fmla="*/ 39 w 361"/>
                  <a:gd name="T45" fmla="*/ 405 h 410"/>
                  <a:gd name="T46" fmla="*/ 4 w 361"/>
                  <a:gd name="T47" fmla="*/ 397 h 410"/>
                  <a:gd name="T48" fmla="*/ 7 w 361"/>
                  <a:gd name="T49" fmla="*/ 383 h 410"/>
                  <a:gd name="T50" fmla="*/ 31 w 361"/>
                  <a:gd name="T51" fmla="*/ 323 h 410"/>
                  <a:gd name="T52" fmla="*/ 53 w 361"/>
                  <a:gd name="T53" fmla="*/ 258 h 410"/>
                  <a:gd name="T54" fmla="*/ 57 w 361"/>
                  <a:gd name="T55" fmla="*/ 237 h 410"/>
                  <a:gd name="T56" fmla="*/ 65 w 361"/>
                  <a:gd name="T57" fmla="*/ 204 h 410"/>
                  <a:gd name="T58" fmla="*/ 69 w 361"/>
                  <a:gd name="T59" fmla="*/ 174 h 410"/>
                  <a:gd name="T60" fmla="*/ 71 w 361"/>
                  <a:gd name="T61" fmla="*/ 135 h 410"/>
                  <a:gd name="T62" fmla="*/ 73 w 361"/>
                  <a:gd name="T63" fmla="*/ 85 h 410"/>
                  <a:gd name="T64" fmla="*/ 73 w 361"/>
                  <a:gd name="T65" fmla="*/ 43 h 410"/>
                  <a:gd name="T66" fmla="*/ 90 w 361"/>
                  <a:gd name="T67" fmla="*/ 18 h 410"/>
                  <a:gd name="T68" fmla="*/ 112 w 361"/>
                  <a:gd name="T69" fmla="*/ 3 h 410"/>
                  <a:gd name="T70" fmla="*/ 126 w 361"/>
                  <a:gd name="T71" fmla="*/ 12 h 410"/>
                  <a:gd name="T72" fmla="*/ 137 w 361"/>
                  <a:gd name="T73" fmla="*/ 39 h 410"/>
                  <a:gd name="T74" fmla="*/ 155 w 361"/>
                  <a:gd name="T75" fmla="*/ 88 h 410"/>
                  <a:gd name="T76" fmla="*/ 181 w 361"/>
                  <a:gd name="T77" fmla="*/ 155 h 410"/>
                  <a:gd name="T78" fmla="*/ 199 w 361"/>
                  <a:gd name="T79" fmla="*/ 175 h 410"/>
                  <a:gd name="T80" fmla="*/ 254 w 361"/>
                  <a:gd name="T81" fmla="*/ 213 h 410"/>
                  <a:gd name="T82" fmla="*/ 322 w 361"/>
                  <a:gd name="T83" fmla="*/ 250 h 410"/>
                  <a:gd name="T84" fmla="*/ 350 w 361"/>
                  <a:gd name="T85" fmla="*/ 255 h 4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61" h="410">
                    <a:moveTo>
                      <a:pt x="350" y="255"/>
                    </a:moveTo>
                    <a:cubicBezTo>
                      <a:pt x="350" y="263"/>
                      <a:pt x="357" y="259"/>
                      <a:pt x="361" y="263"/>
                    </a:cubicBezTo>
                    <a:cubicBezTo>
                      <a:pt x="356" y="269"/>
                      <a:pt x="350" y="274"/>
                      <a:pt x="344" y="280"/>
                    </a:cubicBezTo>
                    <a:cubicBezTo>
                      <a:pt x="338" y="285"/>
                      <a:pt x="332" y="290"/>
                      <a:pt x="326" y="297"/>
                    </a:cubicBezTo>
                    <a:cubicBezTo>
                      <a:pt x="321" y="303"/>
                      <a:pt x="314" y="309"/>
                      <a:pt x="309" y="316"/>
                    </a:cubicBezTo>
                    <a:cubicBezTo>
                      <a:pt x="305" y="319"/>
                      <a:pt x="303" y="324"/>
                      <a:pt x="300" y="328"/>
                    </a:cubicBezTo>
                    <a:cubicBezTo>
                      <a:pt x="296" y="332"/>
                      <a:pt x="296" y="337"/>
                      <a:pt x="295" y="341"/>
                    </a:cubicBezTo>
                    <a:cubicBezTo>
                      <a:pt x="294" y="344"/>
                      <a:pt x="294" y="347"/>
                      <a:pt x="296" y="349"/>
                    </a:cubicBezTo>
                    <a:cubicBezTo>
                      <a:pt x="299" y="352"/>
                      <a:pt x="302" y="355"/>
                      <a:pt x="305" y="358"/>
                    </a:cubicBezTo>
                    <a:cubicBezTo>
                      <a:pt x="308" y="355"/>
                      <a:pt x="308" y="352"/>
                      <a:pt x="306" y="348"/>
                    </a:cubicBezTo>
                    <a:cubicBezTo>
                      <a:pt x="305" y="347"/>
                      <a:pt x="304" y="345"/>
                      <a:pt x="306" y="344"/>
                    </a:cubicBezTo>
                    <a:cubicBezTo>
                      <a:pt x="307" y="342"/>
                      <a:pt x="309" y="343"/>
                      <a:pt x="311" y="344"/>
                    </a:cubicBezTo>
                    <a:cubicBezTo>
                      <a:pt x="313" y="346"/>
                      <a:pt x="315" y="347"/>
                      <a:pt x="317" y="348"/>
                    </a:cubicBezTo>
                    <a:cubicBezTo>
                      <a:pt x="317" y="349"/>
                      <a:pt x="317" y="349"/>
                      <a:pt x="317" y="350"/>
                    </a:cubicBezTo>
                    <a:cubicBezTo>
                      <a:pt x="312" y="357"/>
                      <a:pt x="305" y="363"/>
                      <a:pt x="297" y="366"/>
                    </a:cubicBezTo>
                    <a:cubicBezTo>
                      <a:pt x="292" y="368"/>
                      <a:pt x="286" y="369"/>
                      <a:pt x="281" y="368"/>
                    </a:cubicBezTo>
                    <a:cubicBezTo>
                      <a:pt x="269" y="367"/>
                      <a:pt x="258" y="365"/>
                      <a:pt x="247" y="360"/>
                    </a:cubicBezTo>
                    <a:cubicBezTo>
                      <a:pt x="244" y="360"/>
                      <a:pt x="242" y="359"/>
                      <a:pt x="240" y="357"/>
                    </a:cubicBezTo>
                    <a:cubicBezTo>
                      <a:pt x="225" y="349"/>
                      <a:pt x="210" y="341"/>
                      <a:pt x="195" y="333"/>
                    </a:cubicBezTo>
                    <a:cubicBezTo>
                      <a:pt x="184" y="326"/>
                      <a:pt x="172" y="319"/>
                      <a:pt x="162" y="310"/>
                    </a:cubicBezTo>
                    <a:cubicBezTo>
                      <a:pt x="154" y="304"/>
                      <a:pt x="146" y="297"/>
                      <a:pt x="139" y="289"/>
                    </a:cubicBezTo>
                    <a:cubicBezTo>
                      <a:pt x="134" y="283"/>
                      <a:pt x="130" y="278"/>
                      <a:pt x="127" y="272"/>
                    </a:cubicBezTo>
                    <a:cubicBezTo>
                      <a:pt x="124" y="268"/>
                      <a:pt x="122" y="263"/>
                      <a:pt x="123" y="258"/>
                    </a:cubicBezTo>
                    <a:cubicBezTo>
                      <a:pt x="124" y="247"/>
                      <a:pt x="125" y="236"/>
                      <a:pt x="124" y="225"/>
                    </a:cubicBezTo>
                    <a:cubicBezTo>
                      <a:pt x="123" y="220"/>
                      <a:pt x="124" y="215"/>
                      <a:pt x="124" y="210"/>
                    </a:cubicBezTo>
                    <a:cubicBezTo>
                      <a:pt x="126" y="193"/>
                      <a:pt x="125" y="176"/>
                      <a:pt x="124" y="158"/>
                    </a:cubicBezTo>
                    <a:cubicBezTo>
                      <a:pt x="123" y="148"/>
                      <a:pt x="123" y="139"/>
                      <a:pt x="123" y="129"/>
                    </a:cubicBezTo>
                    <a:cubicBezTo>
                      <a:pt x="124" y="114"/>
                      <a:pt x="124" y="100"/>
                      <a:pt x="122" y="86"/>
                    </a:cubicBezTo>
                    <a:cubicBezTo>
                      <a:pt x="122" y="80"/>
                      <a:pt x="122" y="75"/>
                      <a:pt x="123" y="69"/>
                    </a:cubicBezTo>
                    <a:cubicBezTo>
                      <a:pt x="124" y="61"/>
                      <a:pt x="126" y="52"/>
                      <a:pt x="127" y="43"/>
                    </a:cubicBezTo>
                    <a:cubicBezTo>
                      <a:pt x="120" y="41"/>
                      <a:pt x="116" y="43"/>
                      <a:pt x="115" y="51"/>
                    </a:cubicBezTo>
                    <a:cubicBezTo>
                      <a:pt x="115" y="59"/>
                      <a:pt x="115" y="67"/>
                      <a:pt x="112" y="75"/>
                    </a:cubicBezTo>
                    <a:cubicBezTo>
                      <a:pt x="112" y="75"/>
                      <a:pt x="112" y="76"/>
                      <a:pt x="112" y="77"/>
                    </a:cubicBezTo>
                    <a:cubicBezTo>
                      <a:pt x="112" y="87"/>
                      <a:pt x="113" y="96"/>
                      <a:pt x="113" y="106"/>
                    </a:cubicBezTo>
                    <a:cubicBezTo>
                      <a:pt x="113" y="112"/>
                      <a:pt x="113" y="118"/>
                      <a:pt x="113" y="123"/>
                    </a:cubicBezTo>
                    <a:cubicBezTo>
                      <a:pt x="113" y="136"/>
                      <a:pt x="113" y="148"/>
                      <a:pt x="115" y="160"/>
                    </a:cubicBezTo>
                    <a:cubicBezTo>
                      <a:pt x="115" y="164"/>
                      <a:pt x="115" y="169"/>
                      <a:pt x="115" y="173"/>
                    </a:cubicBezTo>
                    <a:cubicBezTo>
                      <a:pt x="114" y="185"/>
                      <a:pt x="114" y="197"/>
                      <a:pt x="114" y="209"/>
                    </a:cubicBezTo>
                    <a:cubicBezTo>
                      <a:pt x="114" y="220"/>
                      <a:pt x="114" y="230"/>
                      <a:pt x="114" y="241"/>
                    </a:cubicBezTo>
                    <a:cubicBezTo>
                      <a:pt x="114" y="245"/>
                      <a:pt x="114" y="248"/>
                      <a:pt x="113" y="252"/>
                    </a:cubicBezTo>
                    <a:cubicBezTo>
                      <a:pt x="112" y="261"/>
                      <a:pt x="111" y="270"/>
                      <a:pt x="109" y="279"/>
                    </a:cubicBezTo>
                    <a:cubicBezTo>
                      <a:pt x="109" y="284"/>
                      <a:pt x="107" y="288"/>
                      <a:pt x="106" y="293"/>
                    </a:cubicBezTo>
                    <a:cubicBezTo>
                      <a:pt x="101" y="311"/>
                      <a:pt x="93" y="328"/>
                      <a:pt x="85" y="345"/>
                    </a:cubicBezTo>
                    <a:cubicBezTo>
                      <a:pt x="78" y="361"/>
                      <a:pt x="68" y="375"/>
                      <a:pt x="60" y="390"/>
                    </a:cubicBezTo>
                    <a:cubicBezTo>
                      <a:pt x="56" y="397"/>
                      <a:pt x="52" y="403"/>
                      <a:pt x="49" y="410"/>
                    </a:cubicBezTo>
                    <a:cubicBezTo>
                      <a:pt x="45" y="408"/>
                      <a:pt x="42" y="406"/>
                      <a:pt x="39" y="405"/>
                    </a:cubicBezTo>
                    <a:cubicBezTo>
                      <a:pt x="34" y="402"/>
                      <a:pt x="28" y="400"/>
                      <a:pt x="23" y="398"/>
                    </a:cubicBezTo>
                    <a:cubicBezTo>
                      <a:pt x="17" y="394"/>
                      <a:pt x="11" y="394"/>
                      <a:pt x="4" y="397"/>
                    </a:cubicBezTo>
                    <a:cubicBezTo>
                      <a:pt x="3" y="397"/>
                      <a:pt x="2" y="397"/>
                      <a:pt x="0" y="397"/>
                    </a:cubicBezTo>
                    <a:cubicBezTo>
                      <a:pt x="3" y="392"/>
                      <a:pt x="5" y="387"/>
                      <a:pt x="7" y="383"/>
                    </a:cubicBezTo>
                    <a:cubicBezTo>
                      <a:pt x="9" y="380"/>
                      <a:pt x="10" y="376"/>
                      <a:pt x="11" y="373"/>
                    </a:cubicBezTo>
                    <a:cubicBezTo>
                      <a:pt x="18" y="356"/>
                      <a:pt x="25" y="340"/>
                      <a:pt x="31" y="323"/>
                    </a:cubicBezTo>
                    <a:cubicBezTo>
                      <a:pt x="35" y="313"/>
                      <a:pt x="39" y="303"/>
                      <a:pt x="43" y="293"/>
                    </a:cubicBezTo>
                    <a:cubicBezTo>
                      <a:pt x="47" y="281"/>
                      <a:pt x="50" y="269"/>
                      <a:pt x="53" y="258"/>
                    </a:cubicBezTo>
                    <a:cubicBezTo>
                      <a:pt x="55" y="251"/>
                      <a:pt x="56" y="245"/>
                      <a:pt x="57" y="239"/>
                    </a:cubicBezTo>
                    <a:cubicBezTo>
                      <a:pt x="57" y="238"/>
                      <a:pt x="57" y="237"/>
                      <a:pt x="57" y="237"/>
                    </a:cubicBezTo>
                    <a:cubicBezTo>
                      <a:pt x="61" y="227"/>
                      <a:pt x="61" y="217"/>
                      <a:pt x="64" y="207"/>
                    </a:cubicBezTo>
                    <a:cubicBezTo>
                      <a:pt x="65" y="206"/>
                      <a:pt x="65" y="205"/>
                      <a:pt x="65" y="204"/>
                    </a:cubicBezTo>
                    <a:cubicBezTo>
                      <a:pt x="65" y="203"/>
                      <a:pt x="64" y="201"/>
                      <a:pt x="64" y="201"/>
                    </a:cubicBezTo>
                    <a:cubicBezTo>
                      <a:pt x="67" y="192"/>
                      <a:pt x="68" y="183"/>
                      <a:pt x="69" y="174"/>
                    </a:cubicBezTo>
                    <a:cubicBezTo>
                      <a:pt x="70" y="165"/>
                      <a:pt x="70" y="156"/>
                      <a:pt x="71" y="148"/>
                    </a:cubicBezTo>
                    <a:cubicBezTo>
                      <a:pt x="71" y="143"/>
                      <a:pt x="71" y="139"/>
                      <a:pt x="71" y="135"/>
                    </a:cubicBezTo>
                    <a:cubicBezTo>
                      <a:pt x="72" y="128"/>
                      <a:pt x="73" y="121"/>
                      <a:pt x="73" y="115"/>
                    </a:cubicBezTo>
                    <a:cubicBezTo>
                      <a:pt x="73" y="105"/>
                      <a:pt x="74" y="95"/>
                      <a:pt x="73" y="85"/>
                    </a:cubicBezTo>
                    <a:cubicBezTo>
                      <a:pt x="72" y="80"/>
                      <a:pt x="73" y="75"/>
                      <a:pt x="73" y="70"/>
                    </a:cubicBezTo>
                    <a:cubicBezTo>
                      <a:pt x="72" y="61"/>
                      <a:pt x="75" y="52"/>
                      <a:pt x="73" y="43"/>
                    </a:cubicBezTo>
                    <a:cubicBezTo>
                      <a:pt x="72" y="36"/>
                      <a:pt x="73" y="29"/>
                      <a:pt x="73" y="22"/>
                    </a:cubicBezTo>
                    <a:cubicBezTo>
                      <a:pt x="78" y="21"/>
                      <a:pt x="84" y="20"/>
                      <a:pt x="90" y="18"/>
                    </a:cubicBezTo>
                    <a:cubicBezTo>
                      <a:pt x="92" y="18"/>
                      <a:pt x="94" y="17"/>
                      <a:pt x="96" y="16"/>
                    </a:cubicBezTo>
                    <a:cubicBezTo>
                      <a:pt x="101" y="12"/>
                      <a:pt x="106" y="7"/>
                      <a:pt x="112" y="3"/>
                    </a:cubicBezTo>
                    <a:cubicBezTo>
                      <a:pt x="115" y="0"/>
                      <a:pt x="115" y="1"/>
                      <a:pt x="119" y="3"/>
                    </a:cubicBezTo>
                    <a:cubicBezTo>
                      <a:pt x="123" y="5"/>
                      <a:pt x="123" y="9"/>
                      <a:pt x="126" y="12"/>
                    </a:cubicBezTo>
                    <a:cubicBezTo>
                      <a:pt x="129" y="17"/>
                      <a:pt x="132" y="22"/>
                      <a:pt x="134" y="28"/>
                    </a:cubicBezTo>
                    <a:cubicBezTo>
                      <a:pt x="136" y="31"/>
                      <a:pt x="136" y="35"/>
                      <a:pt x="137" y="39"/>
                    </a:cubicBezTo>
                    <a:cubicBezTo>
                      <a:pt x="139" y="48"/>
                      <a:pt x="143" y="56"/>
                      <a:pt x="147" y="64"/>
                    </a:cubicBezTo>
                    <a:cubicBezTo>
                      <a:pt x="150" y="71"/>
                      <a:pt x="152" y="80"/>
                      <a:pt x="155" y="88"/>
                    </a:cubicBezTo>
                    <a:cubicBezTo>
                      <a:pt x="158" y="101"/>
                      <a:pt x="164" y="114"/>
                      <a:pt x="170" y="127"/>
                    </a:cubicBezTo>
                    <a:cubicBezTo>
                      <a:pt x="174" y="136"/>
                      <a:pt x="177" y="146"/>
                      <a:pt x="181" y="155"/>
                    </a:cubicBezTo>
                    <a:cubicBezTo>
                      <a:pt x="182" y="157"/>
                      <a:pt x="183" y="158"/>
                      <a:pt x="184" y="159"/>
                    </a:cubicBezTo>
                    <a:cubicBezTo>
                      <a:pt x="189" y="164"/>
                      <a:pt x="193" y="170"/>
                      <a:pt x="199" y="175"/>
                    </a:cubicBezTo>
                    <a:cubicBezTo>
                      <a:pt x="206" y="180"/>
                      <a:pt x="213" y="186"/>
                      <a:pt x="220" y="191"/>
                    </a:cubicBezTo>
                    <a:cubicBezTo>
                      <a:pt x="231" y="198"/>
                      <a:pt x="243" y="205"/>
                      <a:pt x="254" y="213"/>
                    </a:cubicBezTo>
                    <a:cubicBezTo>
                      <a:pt x="270" y="225"/>
                      <a:pt x="286" y="236"/>
                      <a:pt x="305" y="244"/>
                    </a:cubicBezTo>
                    <a:cubicBezTo>
                      <a:pt x="311" y="246"/>
                      <a:pt x="316" y="248"/>
                      <a:pt x="322" y="250"/>
                    </a:cubicBezTo>
                    <a:cubicBezTo>
                      <a:pt x="323" y="251"/>
                      <a:pt x="324" y="251"/>
                      <a:pt x="325" y="251"/>
                    </a:cubicBezTo>
                    <a:cubicBezTo>
                      <a:pt x="333" y="253"/>
                      <a:pt x="341" y="254"/>
                      <a:pt x="350" y="255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62" name="Freeform 17"/>
              <p:cNvSpPr>
                <a:spLocks noEditPoints="1"/>
              </p:cNvSpPr>
              <p:nvPr/>
            </p:nvSpPr>
            <p:spPr bwMode="auto">
              <a:xfrm>
                <a:off x="4217107" y="2364854"/>
                <a:ext cx="509124" cy="537589"/>
              </a:xfrm>
              <a:custGeom>
                <a:avLst/>
                <a:gdLst>
                  <a:gd name="T0" fmla="*/ 181 w 265"/>
                  <a:gd name="T1" fmla="*/ 25 h 280"/>
                  <a:gd name="T2" fmla="*/ 187 w 265"/>
                  <a:gd name="T3" fmla="*/ 38 h 280"/>
                  <a:gd name="T4" fmla="*/ 197 w 265"/>
                  <a:gd name="T5" fmla="*/ 38 h 280"/>
                  <a:gd name="T6" fmla="*/ 208 w 265"/>
                  <a:gd name="T7" fmla="*/ 10 h 280"/>
                  <a:gd name="T8" fmla="*/ 226 w 265"/>
                  <a:gd name="T9" fmla="*/ 38 h 280"/>
                  <a:gd name="T10" fmla="*/ 246 w 265"/>
                  <a:gd name="T11" fmla="*/ 6 h 280"/>
                  <a:gd name="T12" fmla="*/ 260 w 265"/>
                  <a:gd name="T13" fmla="*/ 12 h 280"/>
                  <a:gd name="T14" fmla="*/ 265 w 265"/>
                  <a:gd name="T15" fmla="*/ 21 h 280"/>
                  <a:gd name="T16" fmla="*/ 264 w 265"/>
                  <a:gd name="T17" fmla="*/ 54 h 280"/>
                  <a:gd name="T18" fmla="*/ 226 w 265"/>
                  <a:gd name="T19" fmla="*/ 67 h 280"/>
                  <a:gd name="T20" fmla="*/ 262 w 265"/>
                  <a:gd name="T21" fmla="*/ 82 h 280"/>
                  <a:gd name="T22" fmla="*/ 257 w 265"/>
                  <a:gd name="T23" fmla="*/ 129 h 280"/>
                  <a:gd name="T24" fmla="*/ 245 w 265"/>
                  <a:gd name="T25" fmla="*/ 166 h 280"/>
                  <a:gd name="T26" fmla="*/ 213 w 265"/>
                  <a:gd name="T27" fmla="*/ 226 h 280"/>
                  <a:gd name="T28" fmla="*/ 180 w 265"/>
                  <a:gd name="T29" fmla="*/ 253 h 280"/>
                  <a:gd name="T30" fmla="*/ 108 w 265"/>
                  <a:gd name="T31" fmla="*/ 256 h 280"/>
                  <a:gd name="T32" fmla="*/ 65 w 265"/>
                  <a:gd name="T33" fmla="*/ 241 h 280"/>
                  <a:gd name="T34" fmla="*/ 42 w 265"/>
                  <a:gd name="T35" fmla="*/ 221 h 280"/>
                  <a:gd name="T36" fmla="*/ 86 w 265"/>
                  <a:gd name="T37" fmla="*/ 258 h 280"/>
                  <a:gd name="T38" fmla="*/ 122 w 265"/>
                  <a:gd name="T39" fmla="*/ 280 h 280"/>
                  <a:gd name="T40" fmla="*/ 76 w 265"/>
                  <a:gd name="T41" fmla="*/ 275 h 280"/>
                  <a:gd name="T42" fmla="*/ 50 w 265"/>
                  <a:gd name="T43" fmla="*/ 275 h 280"/>
                  <a:gd name="T44" fmla="*/ 9 w 265"/>
                  <a:gd name="T45" fmla="*/ 267 h 280"/>
                  <a:gd name="T46" fmla="*/ 14 w 265"/>
                  <a:gd name="T47" fmla="*/ 234 h 280"/>
                  <a:gd name="T48" fmla="*/ 4 w 265"/>
                  <a:gd name="T49" fmla="*/ 183 h 280"/>
                  <a:gd name="T50" fmla="*/ 14 w 265"/>
                  <a:gd name="T51" fmla="*/ 158 h 280"/>
                  <a:gd name="T52" fmla="*/ 26 w 265"/>
                  <a:gd name="T53" fmla="*/ 149 h 280"/>
                  <a:gd name="T54" fmla="*/ 27 w 265"/>
                  <a:gd name="T55" fmla="*/ 130 h 280"/>
                  <a:gd name="T56" fmla="*/ 23 w 265"/>
                  <a:gd name="T57" fmla="*/ 85 h 280"/>
                  <a:gd name="T58" fmla="*/ 49 w 265"/>
                  <a:gd name="T59" fmla="*/ 68 h 280"/>
                  <a:gd name="T60" fmla="*/ 52 w 265"/>
                  <a:gd name="T61" fmla="*/ 87 h 280"/>
                  <a:gd name="T62" fmla="*/ 67 w 265"/>
                  <a:gd name="T63" fmla="*/ 75 h 280"/>
                  <a:gd name="T64" fmla="*/ 84 w 265"/>
                  <a:gd name="T65" fmla="*/ 42 h 280"/>
                  <a:gd name="T66" fmla="*/ 100 w 265"/>
                  <a:gd name="T67" fmla="*/ 47 h 280"/>
                  <a:gd name="T68" fmla="*/ 111 w 265"/>
                  <a:gd name="T69" fmla="*/ 48 h 280"/>
                  <a:gd name="T70" fmla="*/ 134 w 265"/>
                  <a:gd name="T71" fmla="*/ 23 h 280"/>
                  <a:gd name="T72" fmla="*/ 162 w 265"/>
                  <a:gd name="T73" fmla="*/ 32 h 280"/>
                  <a:gd name="T74" fmla="*/ 177 w 265"/>
                  <a:gd name="T75" fmla="*/ 76 h 280"/>
                  <a:gd name="T76" fmla="*/ 163 w 265"/>
                  <a:gd name="T77" fmla="*/ 45 h 280"/>
                  <a:gd name="T78" fmla="*/ 127 w 265"/>
                  <a:gd name="T79" fmla="*/ 62 h 280"/>
                  <a:gd name="T80" fmla="*/ 133 w 265"/>
                  <a:gd name="T81" fmla="*/ 59 h 280"/>
                  <a:gd name="T82" fmla="*/ 150 w 265"/>
                  <a:gd name="T83" fmla="*/ 68 h 280"/>
                  <a:gd name="T84" fmla="*/ 177 w 265"/>
                  <a:gd name="T85" fmla="*/ 76 h 280"/>
                  <a:gd name="T86" fmla="*/ 191 w 265"/>
                  <a:gd name="T87" fmla="*/ 181 h 280"/>
                  <a:gd name="T88" fmla="*/ 224 w 265"/>
                  <a:gd name="T89" fmla="*/ 180 h 280"/>
                  <a:gd name="T90" fmla="*/ 219 w 265"/>
                  <a:gd name="T91" fmla="*/ 175 h 280"/>
                  <a:gd name="T92" fmla="*/ 183 w 265"/>
                  <a:gd name="T93" fmla="*/ 177 h 280"/>
                  <a:gd name="T94" fmla="*/ 233 w 265"/>
                  <a:gd name="T95" fmla="*/ 131 h 280"/>
                  <a:gd name="T96" fmla="*/ 233 w 265"/>
                  <a:gd name="T97" fmla="*/ 124 h 280"/>
                  <a:gd name="T98" fmla="*/ 206 w 265"/>
                  <a:gd name="T99" fmla="*/ 125 h 280"/>
                  <a:gd name="T100" fmla="*/ 21 w 265"/>
                  <a:gd name="T101" fmla="*/ 165 h 280"/>
                  <a:gd name="T102" fmla="*/ 19 w 265"/>
                  <a:gd name="T103" fmla="*/ 167 h 28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265" h="280">
                    <a:moveTo>
                      <a:pt x="171" y="13"/>
                    </a:moveTo>
                    <a:cubicBezTo>
                      <a:pt x="176" y="16"/>
                      <a:pt x="179" y="20"/>
                      <a:pt x="181" y="25"/>
                    </a:cubicBezTo>
                    <a:cubicBezTo>
                      <a:pt x="183" y="28"/>
                      <a:pt x="184" y="31"/>
                      <a:pt x="185" y="34"/>
                    </a:cubicBezTo>
                    <a:cubicBezTo>
                      <a:pt x="185" y="36"/>
                      <a:pt x="186" y="37"/>
                      <a:pt x="187" y="38"/>
                    </a:cubicBezTo>
                    <a:cubicBezTo>
                      <a:pt x="188" y="40"/>
                      <a:pt x="189" y="44"/>
                      <a:pt x="192" y="43"/>
                    </a:cubicBezTo>
                    <a:cubicBezTo>
                      <a:pt x="194" y="43"/>
                      <a:pt x="197" y="40"/>
                      <a:pt x="197" y="38"/>
                    </a:cubicBezTo>
                    <a:cubicBezTo>
                      <a:pt x="198" y="34"/>
                      <a:pt x="200" y="32"/>
                      <a:pt x="201" y="28"/>
                    </a:cubicBezTo>
                    <a:cubicBezTo>
                      <a:pt x="203" y="22"/>
                      <a:pt x="205" y="16"/>
                      <a:pt x="208" y="10"/>
                    </a:cubicBezTo>
                    <a:cubicBezTo>
                      <a:pt x="216" y="14"/>
                      <a:pt x="222" y="21"/>
                      <a:pt x="223" y="31"/>
                    </a:cubicBezTo>
                    <a:cubicBezTo>
                      <a:pt x="223" y="34"/>
                      <a:pt x="224" y="36"/>
                      <a:pt x="226" y="38"/>
                    </a:cubicBezTo>
                    <a:cubicBezTo>
                      <a:pt x="227" y="41"/>
                      <a:pt x="230" y="41"/>
                      <a:pt x="232" y="38"/>
                    </a:cubicBezTo>
                    <a:cubicBezTo>
                      <a:pt x="239" y="29"/>
                      <a:pt x="243" y="18"/>
                      <a:pt x="246" y="6"/>
                    </a:cubicBezTo>
                    <a:cubicBezTo>
                      <a:pt x="246" y="4"/>
                      <a:pt x="247" y="3"/>
                      <a:pt x="247" y="0"/>
                    </a:cubicBezTo>
                    <a:cubicBezTo>
                      <a:pt x="252" y="4"/>
                      <a:pt x="256" y="8"/>
                      <a:pt x="260" y="12"/>
                    </a:cubicBezTo>
                    <a:cubicBezTo>
                      <a:pt x="261" y="12"/>
                      <a:pt x="262" y="13"/>
                      <a:pt x="263" y="14"/>
                    </a:cubicBezTo>
                    <a:cubicBezTo>
                      <a:pt x="265" y="16"/>
                      <a:pt x="265" y="18"/>
                      <a:pt x="265" y="21"/>
                    </a:cubicBezTo>
                    <a:cubicBezTo>
                      <a:pt x="264" y="30"/>
                      <a:pt x="264" y="38"/>
                      <a:pt x="263" y="47"/>
                    </a:cubicBezTo>
                    <a:cubicBezTo>
                      <a:pt x="263" y="49"/>
                      <a:pt x="264" y="51"/>
                      <a:pt x="264" y="54"/>
                    </a:cubicBezTo>
                    <a:cubicBezTo>
                      <a:pt x="257" y="53"/>
                      <a:pt x="250" y="53"/>
                      <a:pt x="243" y="56"/>
                    </a:cubicBezTo>
                    <a:cubicBezTo>
                      <a:pt x="237" y="59"/>
                      <a:pt x="230" y="60"/>
                      <a:pt x="226" y="67"/>
                    </a:cubicBezTo>
                    <a:cubicBezTo>
                      <a:pt x="230" y="72"/>
                      <a:pt x="234" y="66"/>
                      <a:pt x="238" y="67"/>
                    </a:cubicBezTo>
                    <a:cubicBezTo>
                      <a:pt x="242" y="77"/>
                      <a:pt x="250" y="81"/>
                      <a:pt x="262" y="82"/>
                    </a:cubicBezTo>
                    <a:cubicBezTo>
                      <a:pt x="262" y="88"/>
                      <a:pt x="262" y="94"/>
                      <a:pt x="262" y="99"/>
                    </a:cubicBezTo>
                    <a:cubicBezTo>
                      <a:pt x="261" y="109"/>
                      <a:pt x="259" y="119"/>
                      <a:pt x="257" y="129"/>
                    </a:cubicBezTo>
                    <a:cubicBezTo>
                      <a:pt x="255" y="137"/>
                      <a:pt x="252" y="145"/>
                      <a:pt x="249" y="153"/>
                    </a:cubicBezTo>
                    <a:cubicBezTo>
                      <a:pt x="247" y="157"/>
                      <a:pt x="246" y="161"/>
                      <a:pt x="245" y="166"/>
                    </a:cubicBezTo>
                    <a:cubicBezTo>
                      <a:pt x="241" y="179"/>
                      <a:pt x="237" y="191"/>
                      <a:pt x="229" y="202"/>
                    </a:cubicBezTo>
                    <a:cubicBezTo>
                      <a:pt x="224" y="210"/>
                      <a:pt x="219" y="218"/>
                      <a:pt x="213" y="226"/>
                    </a:cubicBezTo>
                    <a:cubicBezTo>
                      <a:pt x="208" y="233"/>
                      <a:pt x="201" y="238"/>
                      <a:pt x="194" y="244"/>
                    </a:cubicBezTo>
                    <a:cubicBezTo>
                      <a:pt x="190" y="247"/>
                      <a:pt x="185" y="250"/>
                      <a:pt x="180" y="253"/>
                    </a:cubicBezTo>
                    <a:cubicBezTo>
                      <a:pt x="167" y="261"/>
                      <a:pt x="152" y="264"/>
                      <a:pt x="137" y="262"/>
                    </a:cubicBezTo>
                    <a:cubicBezTo>
                      <a:pt x="127" y="261"/>
                      <a:pt x="117" y="260"/>
                      <a:pt x="108" y="256"/>
                    </a:cubicBezTo>
                    <a:cubicBezTo>
                      <a:pt x="101" y="254"/>
                      <a:pt x="95" y="253"/>
                      <a:pt x="88" y="251"/>
                    </a:cubicBezTo>
                    <a:cubicBezTo>
                      <a:pt x="80" y="249"/>
                      <a:pt x="72" y="245"/>
                      <a:pt x="65" y="241"/>
                    </a:cubicBezTo>
                    <a:cubicBezTo>
                      <a:pt x="57" y="237"/>
                      <a:pt x="52" y="231"/>
                      <a:pt x="46" y="224"/>
                    </a:cubicBezTo>
                    <a:cubicBezTo>
                      <a:pt x="45" y="223"/>
                      <a:pt x="44" y="222"/>
                      <a:pt x="42" y="221"/>
                    </a:cubicBezTo>
                    <a:cubicBezTo>
                      <a:pt x="40" y="223"/>
                      <a:pt x="39" y="225"/>
                      <a:pt x="38" y="227"/>
                    </a:cubicBezTo>
                    <a:cubicBezTo>
                      <a:pt x="50" y="244"/>
                      <a:pt x="67" y="252"/>
                      <a:pt x="86" y="258"/>
                    </a:cubicBezTo>
                    <a:cubicBezTo>
                      <a:pt x="99" y="262"/>
                      <a:pt x="112" y="265"/>
                      <a:pt x="125" y="268"/>
                    </a:cubicBezTo>
                    <a:cubicBezTo>
                      <a:pt x="124" y="272"/>
                      <a:pt x="123" y="275"/>
                      <a:pt x="122" y="280"/>
                    </a:cubicBezTo>
                    <a:cubicBezTo>
                      <a:pt x="116" y="279"/>
                      <a:pt x="109" y="278"/>
                      <a:pt x="103" y="277"/>
                    </a:cubicBezTo>
                    <a:cubicBezTo>
                      <a:pt x="94" y="275"/>
                      <a:pt x="85" y="274"/>
                      <a:pt x="76" y="275"/>
                    </a:cubicBezTo>
                    <a:cubicBezTo>
                      <a:pt x="71" y="275"/>
                      <a:pt x="67" y="273"/>
                      <a:pt x="63" y="274"/>
                    </a:cubicBezTo>
                    <a:cubicBezTo>
                      <a:pt x="58" y="275"/>
                      <a:pt x="54" y="274"/>
                      <a:pt x="50" y="275"/>
                    </a:cubicBezTo>
                    <a:cubicBezTo>
                      <a:pt x="40" y="275"/>
                      <a:pt x="30" y="272"/>
                      <a:pt x="20" y="270"/>
                    </a:cubicBezTo>
                    <a:cubicBezTo>
                      <a:pt x="16" y="269"/>
                      <a:pt x="12" y="268"/>
                      <a:pt x="9" y="267"/>
                    </a:cubicBezTo>
                    <a:cubicBezTo>
                      <a:pt x="10" y="262"/>
                      <a:pt x="10" y="257"/>
                      <a:pt x="12" y="252"/>
                    </a:cubicBezTo>
                    <a:cubicBezTo>
                      <a:pt x="14" y="246"/>
                      <a:pt x="14" y="240"/>
                      <a:pt x="14" y="234"/>
                    </a:cubicBezTo>
                    <a:cubicBezTo>
                      <a:pt x="14" y="226"/>
                      <a:pt x="14" y="218"/>
                      <a:pt x="14" y="211"/>
                    </a:cubicBezTo>
                    <a:cubicBezTo>
                      <a:pt x="13" y="200"/>
                      <a:pt x="10" y="191"/>
                      <a:pt x="4" y="183"/>
                    </a:cubicBezTo>
                    <a:cubicBezTo>
                      <a:pt x="3" y="181"/>
                      <a:pt x="1" y="179"/>
                      <a:pt x="0" y="177"/>
                    </a:cubicBezTo>
                    <a:cubicBezTo>
                      <a:pt x="5" y="171"/>
                      <a:pt x="9" y="165"/>
                      <a:pt x="14" y="158"/>
                    </a:cubicBezTo>
                    <a:cubicBezTo>
                      <a:pt x="18" y="159"/>
                      <a:pt x="22" y="159"/>
                      <a:pt x="25" y="154"/>
                    </a:cubicBezTo>
                    <a:cubicBezTo>
                      <a:pt x="25" y="153"/>
                      <a:pt x="26" y="151"/>
                      <a:pt x="26" y="149"/>
                    </a:cubicBezTo>
                    <a:cubicBezTo>
                      <a:pt x="27" y="144"/>
                      <a:pt x="28" y="139"/>
                      <a:pt x="34" y="137"/>
                    </a:cubicBezTo>
                    <a:cubicBezTo>
                      <a:pt x="32" y="135"/>
                      <a:pt x="29" y="132"/>
                      <a:pt x="27" y="130"/>
                    </a:cubicBezTo>
                    <a:cubicBezTo>
                      <a:pt x="18" y="124"/>
                      <a:pt x="18" y="114"/>
                      <a:pt x="20" y="105"/>
                    </a:cubicBezTo>
                    <a:cubicBezTo>
                      <a:pt x="21" y="98"/>
                      <a:pt x="22" y="91"/>
                      <a:pt x="23" y="85"/>
                    </a:cubicBezTo>
                    <a:cubicBezTo>
                      <a:pt x="25" y="78"/>
                      <a:pt x="28" y="72"/>
                      <a:pt x="34" y="68"/>
                    </a:cubicBezTo>
                    <a:cubicBezTo>
                      <a:pt x="38" y="64"/>
                      <a:pt x="44" y="65"/>
                      <a:pt x="49" y="68"/>
                    </a:cubicBezTo>
                    <a:cubicBezTo>
                      <a:pt x="50" y="72"/>
                      <a:pt x="51" y="77"/>
                      <a:pt x="49" y="81"/>
                    </a:cubicBezTo>
                    <a:cubicBezTo>
                      <a:pt x="48" y="84"/>
                      <a:pt x="50" y="85"/>
                      <a:pt x="52" y="87"/>
                    </a:cubicBezTo>
                    <a:cubicBezTo>
                      <a:pt x="54" y="88"/>
                      <a:pt x="56" y="88"/>
                      <a:pt x="58" y="86"/>
                    </a:cubicBezTo>
                    <a:cubicBezTo>
                      <a:pt x="61" y="82"/>
                      <a:pt x="65" y="79"/>
                      <a:pt x="67" y="75"/>
                    </a:cubicBezTo>
                    <a:cubicBezTo>
                      <a:pt x="72" y="67"/>
                      <a:pt x="77" y="59"/>
                      <a:pt x="81" y="51"/>
                    </a:cubicBezTo>
                    <a:cubicBezTo>
                      <a:pt x="83" y="48"/>
                      <a:pt x="83" y="45"/>
                      <a:pt x="84" y="42"/>
                    </a:cubicBezTo>
                    <a:cubicBezTo>
                      <a:pt x="85" y="39"/>
                      <a:pt x="86" y="36"/>
                      <a:pt x="88" y="33"/>
                    </a:cubicBezTo>
                    <a:cubicBezTo>
                      <a:pt x="93" y="37"/>
                      <a:pt x="97" y="41"/>
                      <a:pt x="100" y="47"/>
                    </a:cubicBezTo>
                    <a:cubicBezTo>
                      <a:pt x="101" y="50"/>
                      <a:pt x="102" y="52"/>
                      <a:pt x="105" y="52"/>
                    </a:cubicBezTo>
                    <a:cubicBezTo>
                      <a:pt x="108" y="52"/>
                      <a:pt x="110" y="50"/>
                      <a:pt x="111" y="48"/>
                    </a:cubicBezTo>
                    <a:cubicBezTo>
                      <a:pt x="116" y="38"/>
                      <a:pt x="124" y="30"/>
                      <a:pt x="129" y="19"/>
                    </a:cubicBezTo>
                    <a:cubicBezTo>
                      <a:pt x="131" y="21"/>
                      <a:pt x="132" y="22"/>
                      <a:pt x="134" y="23"/>
                    </a:cubicBezTo>
                    <a:cubicBezTo>
                      <a:pt x="138" y="29"/>
                      <a:pt x="143" y="34"/>
                      <a:pt x="151" y="36"/>
                    </a:cubicBezTo>
                    <a:cubicBezTo>
                      <a:pt x="156" y="37"/>
                      <a:pt x="159" y="36"/>
                      <a:pt x="162" y="32"/>
                    </a:cubicBezTo>
                    <a:cubicBezTo>
                      <a:pt x="165" y="26"/>
                      <a:pt x="168" y="20"/>
                      <a:pt x="171" y="13"/>
                    </a:cubicBezTo>
                    <a:close/>
                    <a:moveTo>
                      <a:pt x="177" y="76"/>
                    </a:moveTo>
                    <a:cubicBezTo>
                      <a:pt x="180" y="67"/>
                      <a:pt x="187" y="60"/>
                      <a:pt x="187" y="50"/>
                    </a:cubicBezTo>
                    <a:cubicBezTo>
                      <a:pt x="179" y="48"/>
                      <a:pt x="172" y="45"/>
                      <a:pt x="163" y="45"/>
                    </a:cubicBezTo>
                    <a:cubicBezTo>
                      <a:pt x="151" y="46"/>
                      <a:pt x="141" y="49"/>
                      <a:pt x="130" y="54"/>
                    </a:cubicBezTo>
                    <a:cubicBezTo>
                      <a:pt x="125" y="56"/>
                      <a:pt x="125" y="57"/>
                      <a:pt x="127" y="62"/>
                    </a:cubicBezTo>
                    <a:cubicBezTo>
                      <a:pt x="129" y="66"/>
                      <a:pt x="133" y="68"/>
                      <a:pt x="137" y="69"/>
                    </a:cubicBezTo>
                    <a:cubicBezTo>
                      <a:pt x="141" y="64"/>
                      <a:pt x="137" y="61"/>
                      <a:pt x="133" y="59"/>
                    </a:cubicBezTo>
                    <a:cubicBezTo>
                      <a:pt x="138" y="56"/>
                      <a:pt x="142" y="54"/>
                      <a:pt x="147" y="53"/>
                    </a:cubicBezTo>
                    <a:cubicBezTo>
                      <a:pt x="144" y="59"/>
                      <a:pt x="146" y="65"/>
                      <a:pt x="150" y="68"/>
                    </a:cubicBezTo>
                    <a:cubicBezTo>
                      <a:pt x="156" y="74"/>
                      <a:pt x="164" y="76"/>
                      <a:pt x="173" y="73"/>
                    </a:cubicBezTo>
                    <a:cubicBezTo>
                      <a:pt x="174" y="74"/>
                      <a:pt x="175" y="75"/>
                      <a:pt x="177" y="76"/>
                    </a:cubicBezTo>
                    <a:close/>
                    <a:moveTo>
                      <a:pt x="183" y="177"/>
                    </a:moveTo>
                    <a:cubicBezTo>
                      <a:pt x="186" y="179"/>
                      <a:pt x="188" y="181"/>
                      <a:pt x="191" y="181"/>
                    </a:cubicBezTo>
                    <a:cubicBezTo>
                      <a:pt x="198" y="182"/>
                      <a:pt x="205" y="182"/>
                      <a:pt x="212" y="182"/>
                    </a:cubicBezTo>
                    <a:cubicBezTo>
                      <a:pt x="216" y="182"/>
                      <a:pt x="220" y="181"/>
                      <a:pt x="224" y="180"/>
                    </a:cubicBezTo>
                    <a:cubicBezTo>
                      <a:pt x="226" y="179"/>
                      <a:pt x="227" y="178"/>
                      <a:pt x="226" y="175"/>
                    </a:cubicBezTo>
                    <a:cubicBezTo>
                      <a:pt x="224" y="175"/>
                      <a:pt x="222" y="175"/>
                      <a:pt x="219" y="175"/>
                    </a:cubicBezTo>
                    <a:cubicBezTo>
                      <a:pt x="210" y="176"/>
                      <a:pt x="200" y="177"/>
                      <a:pt x="190" y="173"/>
                    </a:cubicBezTo>
                    <a:cubicBezTo>
                      <a:pt x="187" y="172"/>
                      <a:pt x="184" y="173"/>
                      <a:pt x="183" y="177"/>
                    </a:cubicBezTo>
                    <a:close/>
                    <a:moveTo>
                      <a:pt x="206" y="125"/>
                    </a:moveTo>
                    <a:cubicBezTo>
                      <a:pt x="215" y="131"/>
                      <a:pt x="224" y="130"/>
                      <a:pt x="233" y="131"/>
                    </a:cubicBezTo>
                    <a:cubicBezTo>
                      <a:pt x="236" y="131"/>
                      <a:pt x="238" y="130"/>
                      <a:pt x="240" y="126"/>
                    </a:cubicBezTo>
                    <a:cubicBezTo>
                      <a:pt x="237" y="126"/>
                      <a:pt x="235" y="125"/>
                      <a:pt x="233" y="124"/>
                    </a:cubicBezTo>
                    <a:cubicBezTo>
                      <a:pt x="227" y="123"/>
                      <a:pt x="221" y="122"/>
                      <a:pt x="215" y="121"/>
                    </a:cubicBezTo>
                    <a:cubicBezTo>
                      <a:pt x="212" y="121"/>
                      <a:pt x="209" y="121"/>
                      <a:pt x="206" y="125"/>
                    </a:cubicBezTo>
                    <a:close/>
                    <a:moveTo>
                      <a:pt x="21" y="166"/>
                    </a:moveTo>
                    <a:cubicBezTo>
                      <a:pt x="21" y="165"/>
                      <a:pt x="21" y="165"/>
                      <a:pt x="21" y="165"/>
                    </a:cubicBezTo>
                    <a:cubicBezTo>
                      <a:pt x="20" y="165"/>
                      <a:pt x="19" y="165"/>
                      <a:pt x="18" y="165"/>
                    </a:cubicBezTo>
                    <a:cubicBezTo>
                      <a:pt x="18" y="166"/>
                      <a:pt x="18" y="166"/>
                      <a:pt x="19" y="167"/>
                    </a:cubicBezTo>
                    <a:cubicBezTo>
                      <a:pt x="20" y="167"/>
                      <a:pt x="20" y="166"/>
                      <a:pt x="21" y="166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63" name="Freeform 18"/>
              <p:cNvSpPr>
                <a:spLocks noEditPoints="1"/>
              </p:cNvSpPr>
              <p:nvPr/>
            </p:nvSpPr>
            <p:spPr bwMode="auto">
              <a:xfrm>
                <a:off x="5830687" y="2612910"/>
                <a:ext cx="542469" cy="558735"/>
              </a:xfrm>
              <a:custGeom>
                <a:avLst/>
                <a:gdLst>
                  <a:gd name="T0" fmla="*/ 281 w 282"/>
                  <a:gd name="T1" fmla="*/ 62 h 291"/>
                  <a:gd name="T2" fmla="*/ 244 w 282"/>
                  <a:gd name="T3" fmla="*/ 69 h 291"/>
                  <a:gd name="T4" fmla="*/ 254 w 282"/>
                  <a:gd name="T5" fmla="*/ 80 h 291"/>
                  <a:gd name="T6" fmla="*/ 267 w 282"/>
                  <a:gd name="T7" fmla="*/ 100 h 291"/>
                  <a:gd name="T8" fmla="*/ 265 w 282"/>
                  <a:gd name="T9" fmla="*/ 121 h 291"/>
                  <a:gd name="T10" fmla="*/ 245 w 282"/>
                  <a:gd name="T11" fmla="*/ 169 h 291"/>
                  <a:gd name="T12" fmla="*/ 217 w 282"/>
                  <a:gd name="T13" fmla="*/ 211 h 291"/>
                  <a:gd name="T14" fmla="*/ 179 w 282"/>
                  <a:gd name="T15" fmla="*/ 236 h 291"/>
                  <a:gd name="T16" fmla="*/ 125 w 282"/>
                  <a:gd name="T17" fmla="*/ 241 h 291"/>
                  <a:gd name="T18" fmla="*/ 79 w 282"/>
                  <a:gd name="T19" fmla="*/ 221 h 291"/>
                  <a:gd name="T20" fmla="*/ 54 w 282"/>
                  <a:gd name="T21" fmla="*/ 195 h 291"/>
                  <a:gd name="T22" fmla="*/ 65 w 282"/>
                  <a:gd name="T23" fmla="*/ 218 h 291"/>
                  <a:gd name="T24" fmla="*/ 130 w 282"/>
                  <a:gd name="T25" fmla="*/ 246 h 291"/>
                  <a:gd name="T26" fmla="*/ 129 w 282"/>
                  <a:gd name="T27" fmla="*/ 262 h 291"/>
                  <a:gd name="T28" fmla="*/ 119 w 282"/>
                  <a:gd name="T29" fmla="*/ 286 h 291"/>
                  <a:gd name="T30" fmla="*/ 81 w 282"/>
                  <a:gd name="T31" fmla="*/ 286 h 291"/>
                  <a:gd name="T32" fmla="*/ 34 w 282"/>
                  <a:gd name="T33" fmla="*/ 261 h 291"/>
                  <a:gd name="T34" fmla="*/ 3 w 282"/>
                  <a:gd name="T35" fmla="*/ 237 h 291"/>
                  <a:gd name="T36" fmla="*/ 4 w 282"/>
                  <a:gd name="T37" fmla="*/ 230 h 291"/>
                  <a:gd name="T38" fmla="*/ 22 w 282"/>
                  <a:gd name="T39" fmla="*/ 193 h 291"/>
                  <a:gd name="T40" fmla="*/ 9 w 282"/>
                  <a:gd name="T41" fmla="*/ 174 h 291"/>
                  <a:gd name="T42" fmla="*/ 44 w 282"/>
                  <a:gd name="T43" fmla="*/ 107 h 291"/>
                  <a:gd name="T44" fmla="*/ 46 w 282"/>
                  <a:gd name="T45" fmla="*/ 99 h 291"/>
                  <a:gd name="T46" fmla="*/ 34 w 282"/>
                  <a:gd name="T47" fmla="*/ 90 h 291"/>
                  <a:gd name="T48" fmla="*/ 38 w 282"/>
                  <a:gd name="T49" fmla="*/ 60 h 291"/>
                  <a:gd name="T50" fmla="*/ 63 w 282"/>
                  <a:gd name="T51" fmla="*/ 58 h 291"/>
                  <a:gd name="T52" fmla="*/ 87 w 282"/>
                  <a:gd name="T53" fmla="*/ 67 h 291"/>
                  <a:gd name="T54" fmla="*/ 84 w 282"/>
                  <a:gd name="T55" fmla="*/ 36 h 291"/>
                  <a:gd name="T56" fmla="*/ 99 w 282"/>
                  <a:gd name="T57" fmla="*/ 35 h 291"/>
                  <a:gd name="T58" fmla="*/ 124 w 282"/>
                  <a:gd name="T59" fmla="*/ 47 h 291"/>
                  <a:gd name="T60" fmla="*/ 130 w 282"/>
                  <a:gd name="T61" fmla="*/ 3 h 291"/>
                  <a:gd name="T62" fmla="*/ 141 w 282"/>
                  <a:gd name="T63" fmla="*/ 25 h 291"/>
                  <a:gd name="T64" fmla="*/ 148 w 282"/>
                  <a:gd name="T65" fmla="*/ 40 h 291"/>
                  <a:gd name="T66" fmla="*/ 163 w 282"/>
                  <a:gd name="T67" fmla="*/ 28 h 291"/>
                  <a:gd name="T68" fmla="*/ 177 w 282"/>
                  <a:gd name="T69" fmla="*/ 5 h 291"/>
                  <a:gd name="T70" fmla="*/ 183 w 282"/>
                  <a:gd name="T71" fmla="*/ 20 h 291"/>
                  <a:gd name="T72" fmla="*/ 198 w 282"/>
                  <a:gd name="T73" fmla="*/ 34 h 291"/>
                  <a:gd name="T74" fmla="*/ 215 w 282"/>
                  <a:gd name="T75" fmla="*/ 16 h 291"/>
                  <a:gd name="T76" fmla="*/ 228 w 282"/>
                  <a:gd name="T77" fmla="*/ 33 h 291"/>
                  <a:gd name="T78" fmla="*/ 238 w 282"/>
                  <a:gd name="T79" fmla="*/ 53 h 291"/>
                  <a:gd name="T80" fmla="*/ 251 w 282"/>
                  <a:gd name="T81" fmla="*/ 36 h 291"/>
                  <a:gd name="T82" fmla="*/ 245 w 282"/>
                  <a:gd name="T83" fmla="*/ 60 h 291"/>
                  <a:gd name="T84" fmla="*/ 246 w 282"/>
                  <a:gd name="T85" fmla="*/ 64 h 291"/>
                  <a:gd name="T86" fmla="*/ 272 w 282"/>
                  <a:gd name="T87" fmla="*/ 48 h 291"/>
                  <a:gd name="T88" fmla="*/ 174 w 282"/>
                  <a:gd name="T89" fmla="*/ 59 h 291"/>
                  <a:gd name="T90" fmla="*/ 174 w 282"/>
                  <a:gd name="T91" fmla="*/ 64 h 291"/>
                  <a:gd name="T92" fmla="*/ 204 w 282"/>
                  <a:gd name="T93" fmla="*/ 77 h 291"/>
                  <a:gd name="T94" fmla="*/ 209 w 282"/>
                  <a:gd name="T95" fmla="*/ 60 h 291"/>
                  <a:gd name="T96" fmla="*/ 185 w 282"/>
                  <a:gd name="T97" fmla="*/ 47 h 291"/>
                  <a:gd name="T98" fmla="*/ 142 w 282"/>
                  <a:gd name="T99" fmla="*/ 58 h 291"/>
                  <a:gd name="T100" fmla="*/ 170 w 282"/>
                  <a:gd name="T101" fmla="*/ 59 h 291"/>
                  <a:gd name="T102" fmla="*/ 236 w 282"/>
                  <a:gd name="T103" fmla="*/ 180 h 291"/>
                  <a:gd name="T104" fmla="*/ 213 w 282"/>
                  <a:gd name="T105" fmla="*/ 178 h 291"/>
                  <a:gd name="T106" fmla="*/ 194 w 282"/>
                  <a:gd name="T107" fmla="*/ 161 h 291"/>
                  <a:gd name="T108" fmla="*/ 198 w 282"/>
                  <a:gd name="T109" fmla="*/ 177 h 291"/>
                  <a:gd name="T110" fmla="*/ 230 w 282"/>
                  <a:gd name="T111" fmla="*/ 183 h 291"/>
                  <a:gd name="T112" fmla="*/ 241 w 282"/>
                  <a:gd name="T113" fmla="*/ 125 h 291"/>
                  <a:gd name="T114" fmla="*/ 208 w 282"/>
                  <a:gd name="T115" fmla="*/ 121 h 291"/>
                  <a:gd name="T116" fmla="*/ 232 w 282"/>
                  <a:gd name="T117" fmla="*/ 126 h 29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282" h="291">
                    <a:moveTo>
                      <a:pt x="280" y="40"/>
                    </a:moveTo>
                    <a:cubicBezTo>
                      <a:pt x="282" y="48"/>
                      <a:pt x="281" y="55"/>
                      <a:pt x="281" y="62"/>
                    </a:cubicBezTo>
                    <a:cubicBezTo>
                      <a:pt x="281" y="64"/>
                      <a:pt x="278" y="66"/>
                      <a:pt x="277" y="67"/>
                    </a:cubicBezTo>
                    <a:cubicBezTo>
                      <a:pt x="266" y="64"/>
                      <a:pt x="255" y="65"/>
                      <a:pt x="244" y="69"/>
                    </a:cubicBezTo>
                    <a:cubicBezTo>
                      <a:pt x="241" y="70"/>
                      <a:pt x="238" y="74"/>
                      <a:pt x="235" y="76"/>
                    </a:cubicBezTo>
                    <a:cubicBezTo>
                      <a:pt x="241" y="84"/>
                      <a:pt x="248" y="80"/>
                      <a:pt x="254" y="80"/>
                    </a:cubicBezTo>
                    <a:cubicBezTo>
                      <a:pt x="257" y="82"/>
                      <a:pt x="256" y="85"/>
                      <a:pt x="256" y="88"/>
                    </a:cubicBezTo>
                    <a:cubicBezTo>
                      <a:pt x="256" y="96"/>
                      <a:pt x="258" y="99"/>
                      <a:pt x="267" y="100"/>
                    </a:cubicBezTo>
                    <a:cubicBezTo>
                      <a:pt x="267" y="100"/>
                      <a:pt x="267" y="100"/>
                      <a:pt x="268" y="100"/>
                    </a:cubicBezTo>
                    <a:cubicBezTo>
                      <a:pt x="269" y="108"/>
                      <a:pt x="266" y="114"/>
                      <a:pt x="265" y="121"/>
                    </a:cubicBezTo>
                    <a:cubicBezTo>
                      <a:pt x="262" y="131"/>
                      <a:pt x="258" y="141"/>
                      <a:pt x="254" y="151"/>
                    </a:cubicBezTo>
                    <a:cubicBezTo>
                      <a:pt x="252" y="157"/>
                      <a:pt x="248" y="163"/>
                      <a:pt x="245" y="169"/>
                    </a:cubicBezTo>
                    <a:cubicBezTo>
                      <a:pt x="244" y="171"/>
                      <a:pt x="243" y="173"/>
                      <a:pt x="242" y="175"/>
                    </a:cubicBezTo>
                    <a:cubicBezTo>
                      <a:pt x="236" y="189"/>
                      <a:pt x="227" y="201"/>
                      <a:pt x="217" y="211"/>
                    </a:cubicBezTo>
                    <a:cubicBezTo>
                      <a:pt x="209" y="220"/>
                      <a:pt x="200" y="227"/>
                      <a:pt x="189" y="231"/>
                    </a:cubicBezTo>
                    <a:cubicBezTo>
                      <a:pt x="186" y="233"/>
                      <a:pt x="183" y="235"/>
                      <a:pt x="179" y="236"/>
                    </a:cubicBezTo>
                    <a:cubicBezTo>
                      <a:pt x="172" y="241"/>
                      <a:pt x="164" y="242"/>
                      <a:pt x="156" y="242"/>
                    </a:cubicBezTo>
                    <a:cubicBezTo>
                      <a:pt x="145" y="242"/>
                      <a:pt x="135" y="242"/>
                      <a:pt x="125" y="241"/>
                    </a:cubicBezTo>
                    <a:cubicBezTo>
                      <a:pt x="115" y="241"/>
                      <a:pt x="107" y="237"/>
                      <a:pt x="99" y="233"/>
                    </a:cubicBezTo>
                    <a:cubicBezTo>
                      <a:pt x="92" y="230"/>
                      <a:pt x="85" y="226"/>
                      <a:pt x="79" y="221"/>
                    </a:cubicBezTo>
                    <a:cubicBezTo>
                      <a:pt x="73" y="217"/>
                      <a:pt x="68" y="211"/>
                      <a:pt x="63" y="206"/>
                    </a:cubicBezTo>
                    <a:cubicBezTo>
                      <a:pt x="60" y="202"/>
                      <a:pt x="57" y="198"/>
                      <a:pt x="54" y="195"/>
                    </a:cubicBezTo>
                    <a:cubicBezTo>
                      <a:pt x="49" y="198"/>
                      <a:pt x="48" y="199"/>
                      <a:pt x="51" y="202"/>
                    </a:cubicBezTo>
                    <a:cubicBezTo>
                      <a:pt x="56" y="208"/>
                      <a:pt x="60" y="213"/>
                      <a:pt x="65" y="218"/>
                    </a:cubicBezTo>
                    <a:cubicBezTo>
                      <a:pt x="79" y="232"/>
                      <a:pt x="96" y="239"/>
                      <a:pt x="114" y="244"/>
                    </a:cubicBezTo>
                    <a:cubicBezTo>
                      <a:pt x="119" y="246"/>
                      <a:pt x="125" y="246"/>
                      <a:pt x="130" y="246"/>
                    </a:cubicBezTo>
                    <a:cubicBezTo>
                      <a:pt x="132" y="247"/>
                      <a:pt x="133" y="247"/>
                      <a:pt x="136" y="248"/>
                    </a:cubicBezTo>
                    <a:cubicBezTo>
                      <a:pt x="133" y="253"/>
                      <a:pt x="132" y="258"/>
                      <a:pt x="129" y="262"/>
                    </a:cubicBezTo>
                    <a:cubicBezTo>
                      <a:pt x="126" y="268"/>
                      <a:pt x="123" y="274"/>
                      <a:pt x="123" y="281"/>
                    </a:cubicBezTo>
                    <a:cubicBezTo>
                      <a:pt x="123" y="284"/>
                      <a:pt x="121" y="285"/>
                      <a:pt x="119" y="286"/>
                    </a:cubicBezTo>
                    <a:cubicBezTo>
                      <a:pt x="111" y="288"/>
                      <a:pt x="103" y="291"/>
                      <a:pt x="95" y="288"/>
                    </a:cubicBezTo>
                    <a:cubicBezTo>
                      <a:pt x="90" y="286"/>
                      <a:pt x="85" y="287"/>
                      <a:pt x="81" y="286"/>
                    </a:cubicBezTo>
                    <a:cubicBezTo>
                      <a:pt x="71" y="284"/>
                      <a:pt x="64" y="280"/>
                      <a:pt x="56" y="275"/>
                    </a:cubicBezTo>
                    <a:cubicBezTo>
                      <a:pt x="48" y="271"/>
                      <a:pt x="41" y="266"/>
                      <a:pt x="34" y="261"/>
                    </a:cubicBezTo>
                    <a:cubicBezTo>
                      <a:pt x="27" y="256"/>
                      <a:pt x="21" y="250"/>
                      <a:pt x="15" y="245"/>
                    </a:cubicBezTo>
                    <a:cubicBezTo>
                      <a:pt x="11" y="242"/>
                      <a:pt x="7" y="239"/>
                      <a:pt x="3" y="237"/>
                    </a:cubicBezTo>
                    <a:cubicBezTo>
                      <a:pt x="3" y="236"/>
                      <a:pt x="2" y="236"/>
                      <a:pt x="0" y="235"/>
                    </a:cubicBezTo>
                    <a:cubicBezTo>
                      <a:pt x="2" y="233"/>
                      <a:pt x="3" y="231"/>
                      <a:pt x="4" y="230"/>
                    </a:cubicBezTo>
                    <a:cubicBezTo>
                      <a:pt x="6" y="228"/>
                      <a:pt x="8" y="225"/>
                      <a:pt x="11" y="223"/>
                    </a:cubicBezTo>
                    <a:cubicBezTo>
                      <a:pt x="18" y="214"/>
                      <a:pt x="20" y="204"/>
                      <a:pt x="22" y="193"/>
                    </a:cubicBezTo>
                    <a:cubicBezTo>
                      <a:pt x="23" y="191"/>
                      <a:pt x="22" y="188"/>
                      <a:pt x="20" y="186"/>
                    </a:cubicBezTo>
                    <a:cubicBezTo>
                      <a:pt x="17" y="182"/>
                      <a:pt x="13" y="178"/>
                      <a:pt x="9" y="174"/>
                    </a:cubicBezTo>
                    <a:cubicBezTo>
                      <a:pt x="24" y="154"/>
                      <a:pt x="32" y="130"/>
                      <a:pt x="43" y="107"/>
                    </a:cubicBezTo>
                    <a:cubicBezTo>
                      <a:pt x="43" y="107"/>
                      <a:pt x="43" y="107"/>
                      <a:pt x="44" y="107"/>
                    </a:cubicBezTo>
                    <a:cubicBezTo>
                      <a:pt x="46" y="106"/>
                      <a:pt x="49" y="108"/>
                      <a:pt x="49" y="104"/>
                    </a:cubicBezTo>
                    <a:cubicBezTo>
                      <a:pt x="49" y="103"/>
                      <a:pt x="47" y="100"/>
                      <a:pt x="46" y="99"/>
                    </a:cubicBezTo>
                    <a:cubicBezTo>
                      <a:pt x="44" y="98"/>
                      <a:pt x="41" y="97"/>
                      <a:pt x="39" y="97"/>
                    </a:cubicBezTo>
                    <a:cubicBezTo>
                      <a:pt x="36" y="96"/>
                      <a:pt x="34" y="94"/>
                      <a:pt x="34" y="90"/>
                    </a:cubicBezTo>
                    <a:cubicBezTo>
                      <a:pt x="34" y="88"/>
                      <a:pt x="33" y="86"/>
                      <a:pt x="33" y="84"/>
                    </a:cubicBezTo>
                    <a:cubicBezTo>
                      <a:pt x="35" y="76"/>
                      <a:pt x="36" y="68"/>
                      <a:pt x="38" y="60"/>
                    </a:cubicBezTo>
                    <a:cubicBezTo>
                      <a:pt x="39" y="53"/>
                      <a:pt x="44" y="48"/>
                      <a:pt x="48" y="42"/>
                    </a:cubicBezTo>
                    <a:cubicBezTo>
                      <a:pt x="54" y="48"/>
                      <a:pt x="59" y="52"/>
                      <a:pt x="63" y="58"/>
                    </a:cubicBezTo>
                    <a:cubicBezTo>
                      <a:pt x="68" y="64"/>
                      <a:pt x="75" y="66"/>
                      <a:pt x="82" y="68"/>
                    </a:cubicBezTo>
                    <a:cubicBezTo>
                      <a:pt x="83" y="68"/>
                      <a:pt x="85" y="67"/>
                      <a:pt x="87" y="67"/>
                    </a:cubicBezTo>
                    <a:cubicBezTo>
                      <a:pt x="87" y="66"/>
                      <a:pt x="86" y="65"/>
                      <a:pt x="86" y="65"/>
                    </a:cubicBezTo>
                    <a:cubicBezTo>
                      <a:pt x="80" y="55"/>
                      <a:pt x="82" y="46"/>
                      <a:pt x="84" y="36"/>
                    </a:cubicBezTo>
                    <a:cubicBezTo>
                      <a:pt x="85" y="33"/>
                      <a:pt x="86" y="30"/>
                      <a:pt x="87" y="26"/>
                    </a:cubicBezTo>
                    <a:cubicBezTo>
                      <a:pt x="91" y="29"/>
                      <a:pt x="95" y="32"/>
                      <a:pt x="99" y="35"/>
                    </a:cubicBezTo>
                    <a:cubicBezTo>
                      <a:pt x="104" y="39"/>
                      <a:pt x="110" y="43"/>
                      <a:pt x="116" y="46"/>
                    </a:cubicBezTo>
                    <a:cubicBezTo>
                      <a:pt x="119" y="48"/>
                      <a:pt x="121" y="48"/>
                      <a:pt x="124" y="47"/>
                    </a:cubicBezTo>
                    <a:cubicBezTo>
                      <a:pt x="124" y="45"/>
                      <a:pt x="124" y="44"/>
                      <a:pt x="123" y="43"/>
                    </a:cubicBezTo>
                    <a:cubicBezTo>
                      <a:pt x="118" y="28"/>
                      <a:pt x="120" y="15"/>
                      <a:pt x="130" y="3"/>
                    </a:cubicBezTo>
                    <a:cubicBezTo>
                      <a:pt x="131" y="2"/>
                      <a:pt x="133" y="2"/>
                      <a:pt x="135" y="0"/>
                    </a:cubicBezTo>
                    <a:cubicBezTo>
                      <a:pt x="137" y="9"/>
                      <a:pt x="139" y="17"/>
                      <a:pt x="141" y="25"/>
                    </a:cubicBezTo>
                    <a:cubicBezTo>
                      <a:pt x="142" y="27"/>
                      <a:pt x="142" y="29"/>
                      <a:pt x="142" y="30"/>
                    </a:cubicBezTo>
                    <a:cubicBezTo>
                      <a:pt x="142" y="35"/>
                      <a:pt x="144" y="38"/>
                      <a:pt x="148" y="40"/>
                    </a:cubicBezTo>
                    <a:cubicBezTo>
                      <a:pt x="152" y="43"/>
                      <a:pt x="155" y="42"/>
                      <a:pt x="157" y="38"/>
                    </a:cubicBezTo>
                    <a:cubicBezTo>
                      <a:pt x="159" y="35"/>
                      <a:pt x="162" y="32"/>
                      <a:pt x="163" y="28"/>
                    </a:cubicBezTo>
                    <a:cubicBezTo>
                      <a:pt x="163" y="25"/>
                      <a:pt x="166" y="22"/>
                      <a:pt x="168" y="19"/>
                    </a:cubicBezTo>
                    <a:cubicBezTo>
                      <a:pt x="172" y="15"/>
                      <a:pt x="175" y="11"/>
                      <a:pt x="177" y="5"/>
                    </a:cubicBezTo>
                    <a:cubicBezTo>
                      <a:pt x="177" y="4"/>
                      <a:pt x="179" y="4"/>
                      <a:pt x="180" y="3"/>
                    </a:cubicBezTo>
                    <a:cubicBezTo>
                      <a:pt x="182" y="9"/>
                      <a:pt x="183" y="14"/>
                      <a:pt x="183" y="20"/>
                    </a:cubicBezTo>
                    <a:cubicBezTo>
                      <a:pt x="182" y="23"/>
                      <a:pt x="182" y="27"/>
                      <a:pt x="183" y="30"/>
                    </a:cubicBezTo>
                    <a:cubicBezTo>
                      <a:pt x="185" y="38"/>
                      <a:pt x="192" y="39"/>
                      <a:pt x="198" y="34"/>
                    </a:cubicBezTo>
                    <a:cubicBezTo>
                      <a:pt x="200" y="32"/>
                      <a:pt x="202" y="30"/>
                      <a:pt x="204" y="29"/>
                    </a:cubicBezTo>
                    <a:cubicBezTo>
                      <a:pt x="209" y="26"/>
                      <a:pt x="213" y="21"/>
                      <a:pt x="215" y="16"/>
                    </a:cubicBezTo>
                    <a:cubicBezTo>
                      <a:pt x="216" y="12"/>
                      <a:pt x="217" y="9"/>
                      <a:pt x="219" y="5"/>
                    </a:cubicBezTo>
                    <a:cubicBezTo>
                      <a:pt x="223" y="15"/>
                      <a:pt x="226" y="23"/>
                      <a:pt x="228" y="33"/>
                    </a:cubicBezTo>
                    <a:cubicBezTo>
                      <a:pt x="229" y="38"/>
                      <a:pt x="230" y="44"/>
                      <a:pt x="231" y="50"/>
                    </a:cubicBezTo>
                    <a:cubicBezTo>
                      <a:pt x="232" y="55"/>
                      <a:pt x="235" y="56"/>
                      <a:pt x="238" y="53"/>
                    </a:cubicBezTo>
                    <a:cubicBezTo>
                      <a:pt x="242" y="49"/>
                      <a:pt x="245" y="44"/>
                      <a:pt x="249" y="39"/>
                    </a:cubicBezTo>
                    <a:cubicBezTo>
                      <a:pt x="249" y="38"/>
                      <a:pt x="250" y="38"/>
                      <a:pt x="251" y="36"/>
                    </a:cubicBezTo>
                    <a:cubicBezTo>
                      <a:pt x="252" y="38"/>
                      <a:pt x="252" y="40"/>
                      <a:pt x="252" y="41"/>
                    </a:cubicBezTo>
                    <a:cubicBezTo>
                      <a:pt x="250" y="47"/>
                      <a:pt x="248" y="53"/>
                      <a:pt x="245" y="60"/>
                    </a:cubicBezTo>
                    <a:cubicBezTo>
                      <a:pt x="245" y="60"/>
                      <a:pt x="245" y="60"/>
                      <a:pt x="245" y="60"/>
                    </a:cubicBezTo>
                    <a:cubicBezTo>
                      <a:pt x="245" y="62"/>
                      <a:pt x="245" y="63"/>
                      <a:pt x="246" y="64"/>
                    </a:cubicBezTo>
                    <a:cubicBezTo>
                      <a:pt x="247" y="65"/>
                      <a:pt x="249" y="65"/>
                      <a:pt x="250" y="64"/>
                    </a:cubicBezTo>
                    <a:cubicBezTo>
                      <a:pt x="258" y="59"/>
                      <a:pt x="265" y="54"/>
                      <a:pt x="272" y="48"/>
                    </a:cubicBezTo>
                    <a:cubicBezTo>
                      <a:pt x="274" y="45"/>
                      <a:pt x="277" y="43"/>
                      <a:pt x="280" y="40"/>
                    </a:cubicBezTo>
                    <a:close/>
                    <a:moveTo>
                      <a:pt x="174" y="59"/>
                    </a:moveTo>
                    <a:cubicBezTo>
                      <a:pt x="174" y="60"/>
                      <a:pt x="175" y="61"/>
                      <a:pt x="175" y="62"/>
                    </a:cubicBezTo>
                    <a:cubicBezTo>
                      <a:pt x="175" y="63"/>
                      <a:pt x="174" y="63"/>
                      <a:pt x="174" y="64"/>
                    </a:cubicBezTo>
                    <a:cubicBezTo>
                      <a:pt x="173" y="68"/>
                      <a:pt x="175" y="76"/>
                      <a:pt x="179" y="79"/>
                    </a:cubicBezTo>
                    <a:cubicBezTo>
                      <a:pt x="186" y="84"/>
                      <a:pt x="198" y="85"/>
                      <a:pt x="204" y="77"/>
                    </a:cubicBezTo>
                    <a:cubicBezTo>
                      <a:pt x="206" y="75"/>
                      <a:pt x="207" y="74"/>
                      <a:pt x="209" y="72"/>
                    </a:cubicBezTo>
                    <a:cubicBezTo>
                      <a:pt x="212" y="69"/>
                      <a:pt x="212" y="63"/>
                      <a:pt x="209" y="60"/>
                    </a:cubicBezTo>
                    <a:cubicBezTo>
                      <a:pt x="205" y="57"/>
                      <a:pt x="201" y="53"/>
                      <a:pt x="197" y="51"/>
                    </a:cubicBezTo>
                    <a:cubicBezTo>
                      <a:pt x="193" y="49"/>
                      <a:pt x="189" y="47"/>
                      <a:pt x="185" y="47"/>
                    </a:cubicBezTo>
                    <a:cubicBezTo>
                      <a:pt x="178" y="47"/>
                      <a:pt x="172" y="49"/>
                      <a:pt x="165" y="49"/>
                    </a:cubicBezTo>
                    <a:cubicBezTo>
                      <a:pt x="156" y="50"/>
                      <a:pt x="149" y="54"/>
                      <a:pt x="142" y="58"/>
                    </a:cubicBezTo>
                    <a:cubicBezTo>
                      <a:pt x="143" y="65"/>
                      <a:pt x="147" y="67"/>
                      <a:pt x="153" y="65"/>
                    </a:cubicBezTo>
                    <a:cubicBezTo>
                      <a:pt x="159" y="63"/>
                      <a:pt x="164" y="61"/>
                      <a:pt x="170" y="59"/>
                    </a:cubicBezTo>
                    <a:cubicBezTo>
                      <a:pt x="171" y="59"/>
                      <a:pt x="172" y="59"/>
                      <a:pt x="174" y="59"/>
                    </a:cubicBezTo>
                    <a:close/>
                    <a:moveTo>
                      <a:pt x="236" y="180"/>
                    </a:moveTo>
                    <a:cubicBezTo>
                      <a:pt x="231" y="178"/>
                      <a:pt x="229" y="178"/>
                      <a:pt x="222" y="178"/>
                    </a:cubicBezTo>
                    <a:cubicBezTo>
                      <a:pt x="219" y="179"/>
                      <a:pt x="216" y="179"/>
                      <a:pt x="213" y="178"/>
                    </a:cubicBezTo>
                    <a:cubicBezTo>
                      <a:pt x="205" y="175"/>
                      <a:pt x="198" y="171"/>
                      <a:pt x="195" y="163"/>
                    </a:cubicBezTo>
                    <a:cubicBezTo>
                      <a:pt x="194" y="162"/>
                      <a:pt x="194" y="162"/>
                      <a:pt x="194" y="161"/>
                    </a:cubicBezTo>
                    <a:cubicBezTo>
                      <a:pt x="192" y="157"/>
                      <a:pt x="188" y="156"/>
                      <a:pt x="183" y="158"/>
                    </a:cubicBezTo>
                    <a:cubicBezTo>
                      <a:pt x="186" y="166"/>
                      <a:pt x="189" y="174"/>
                      <a:pt x="198" y="177"/>
                    </a:cubicBezTo>
                    <a:cubicBezTo>
                      <a:pt x="200" y="178"/>
                      <a:pt x="203" y="179"/>
                      <a:pt x="205" y="181"/>
                    </a:cubicBezTo>
                    <a:cubicBezTo>
                      <a:pt x="213" y="187"/>
                      <a:pt x="222" y="185"/>
                      <a:pt x="230" y="183"/>
                    </a:cubicBezTo>
                    <a:cubicBezTo>
                      <a:pt x="232" y="183"/>
                      <a:pt x="234" y="181"/>
                      <a:pt x="236" y="180"/>
                    </a:cubicBezTo>
                    <a:close/>
                    <a:moveTo>
                      <a:pt x="241" y="125"/>
                    </a:moveTo>
                    <a:cubicBezTo>
                      <a:pt x="233" y="118"/>
                      <a:pt x="224" y="118"/>
                      <a:pt x="214" y="118"/>
                    </a:cubicBezTo>
                    <a:cubicBezTo>
                      <a:pt x="212" y="118"/>
                      <a:pt x="209" y="117"/>
                      <a:pt x="208" y="121"/>
                    </a:cubicBezTo>
                    <a:cubicBezTo>
                      <a:pt x="210" y="124"/>
                      <a:pt x="213" y="124"/>
                      <a:pt x="217" y="124"/>
                    </a:cubicBezTo>
                    <a:cubicBezTo>
                      <a:pt x="222" y="123"/>
                      <a:pt x="227" y="124"/>
                      <a:pt x="232" y="126"/>
                    </a:cubicBezTo>
                    <a:cubicBezTo>
                      <a:pt x="234" y="127"/>
                      <a:pt x="238" y="128"/>
                      <a:pt x="241" y="125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64" name="Freeform 19"/>
              <p:cNvSpPr>
                <a:spLocks/>
              </p:cNvSpPr>
              <p:nvPr/>
            </p:nvSpPr>
            <p:spPr bwMode="auto">
              <a:xfrm>
                <a:off x="5744477" y="2384373"/>
                <a:ext cx="653077" cy="553042"/>
              </a:xfrm>
              <a:custGeom>
                <a:avLst/>
                <a:gdLst>
                  <a:gd name="T0" fmla="*/ 332 w 340"/>
                  <a:gd name="T1" fmla="*/ 172 h 288"/>
                  <a:gd name="T2" fmla="*/ 331 w 340"/>
                  <a:gd name="T3" fmla="*/ 158 h 288"/>
                  <a:gd name="T4" fmla="*/ 326 w 340"/>
                  <a:gd name="T5" fmla="*/ 150 h 288"/>
                  <a:gd name="T6" fmla="*/ 302 w 340"/>
                  <a:gd name="T7" fmla="*/ 173 h 288"/>
                  <a:gd name="T8" fmla="*/ 303 w 340"/>
                  <a:gd name="T9" fmla="*/ 157 h 288"/>
                  <a:gd name="T10" fmla="*/ 315 w 340"/>
                  <a:gd name="T11" fmla="*/ 150 h 288"/>
                  <a:gd name="T12" fmla="*/ 305 w 340"/>
                  <a:gd name="T13" fmla="*/ 147 h 288"/>
                  <a:gd name="T14" fmla="*/ 304 w 340"/>
                  <a:gd name="T15" fmla="*/ 109 h 288"/>
                  <a:gd name="T16" fmla="*/ 297 w 340"/>
                  <a:gd name="T17" fmla="*/ 125 h 288"/>
                  <a:gd name="T18" fmla="*/ 284 w 340"/>
                  <a:gd name="T19" fmla="*/ 153 h 288"/>
                  <a:gd name="T20" fmla="*/ 274 w 340"/>
                  <a:gd name="T21" fmla="*/ 124 h 288"/>
                  <a:gd name="T22" fmla="*/ 259 w 340"/>
                  <a:gd name="T23" fmla="*/ 103 h 288"/>
                  <a:gd name="T24" fmla="*/ 259 w 340"/>
                  <a:gd name="T25" fmla="*/ 108 h 288"/>
                  <a:gd name="T26" fmla="*/ 254 w 340"/>
                  <a:gd name="T27" fmla="*/ 113 h 288"/>
                  <a:gd name="T28" fmla="*/ 240 w 340"/>
                  <a:gd name="T29" fmla="*/ 138 h 288"/>
                  <a:gd name="T30" fmla="*/ 231 w 340"/>
                  <a:gd name="T31" fmla="*/ 113 h 288"/>
                  <a:gd name="T32" fmla="*/ 217 w 340"/>
                  <a:gd name="T33" fmla="*/ 109 h 288"/>
                  <a:gd name="T34" fmla="*/ 197 w 340"/>
                  <a:gd name="T35" fmla="*/ 142 h 288"/>
                  <a:gd name="T36" fmla="*/ 183 w 340"/>
                  <a:gd name="T37" fmla="*/ 111 h 288"/>
                  <a:gd name="T38" fmla="*/ 154 w 340"/>
                  <a:gd name="T39" fmla="*/ 146 h 288"/>
                  <a:gd name="T40" fmla="*/ 149 w 340"/>
                  <a:gd name="T41" fmla="*/ 149 h 288"/>
                  <a:gd name="T42" fmla="*/ 135 w 340"/>
                  <a:gd name="T43" fmla="*/ 135 h 288"/>
                  <a:gd name="T44" fmla="*/ 122 w 340"/>
                  <a:gd name="T45" fmla="*/ 134 h 288"/>
                  <a:gd name="T46" fmla="*/ 115 w 340"/>
                  <a:gd name="T47" fmla="*/ 170 h 288"/>
                  <a:gd name="T48" fmla="*/ 95 w 340"/>
                  <a:gd name="T49" fmla="*/ 150 h 288"/>
                  <a:gd name="T50" fmla="*/ 79 w 340"/>
                  <a:gd name="T51" fmla="*/ 158 h 288"/>
                  <a:gd name="T52" fmla="*/ 68 w 340"/>
                  <a:gd name="T53" fmla="*/ 187 h 288"/>
                  <a:gd name="T54" fmla="*/ 75 w 340"/>
                  <a:gd name="T55" fmla="*/ 221 h 288"/>
                  <a:gd name="T56" fmla="*/ 72 w 340"/>
                  <a:gd name="T57" fmla="*/ 243 h 288"/>
                  <a:gd name="T58" fmla="*/ 50 w 340"/>
                  <a:gd name="T59" fmla="*/ 288 h 288"/>
                  <a:gd name="T60" fmla="*/ 19 w 340"/>
                  <a:gd name="T61" fmla="*/ 245 h 288"/>
                  <a:gd name="T62" fmla="*/ 3 w 340"/>
                  <a:gd name="T63" fmla="*/ 198 h 288"/>
                  <a:gd name="T64" fmla="*/ 0 w 340"/>
                  <a:gd name="T65" fmla="*/ 167 h 288"/>
                  <a:gd name="T66" fmla="*/ 1 w 340"/>
                  <a:gd name="T67" fmla="*/ 140 h 288"/>
                  <a:gd name="T68" fmla="*/ 16 w 340"/>
                  <a:gd name="T69" fmla="*/ 93 h 288"/>
                  <a:gd name="T70" fmla="*/ 35 w 340"/>
                  <a:gd name="T71" fmla="*/ 69 h 288"/>
                  <a:gd name="T72" fmla="*/ 68 w 340"/>
                  <a:gd name="T73" fmla="*/ 35 h 288"/>
                  <a:gd name="T74" fmla="*/ 116 w 340"/>
                  <a:gd name="T75" fmla="*/ 10 h 288"/>
                  <a:gd name="T76" fmla="*/ 163 w 340"/>
                  <a:gd name="T77" fmla="*/ 1 h 288"/>
                  <a:gd name="T78" fmla="*/ 191 w 340"/>
                  <a:gd name="T79" fmla="*/ 6 h 288"/>
                  <a:gd name="T80" fmla="*/ 254 w 340"/>
                  <a:gd name="T81" fmla="*/ 22 h 288"/>
                  <a:gd name="T82" fmla="*/ 285 w 340"/>
                  <a:gd name="T83" fmla="*/ 41 h 288"/>
                  <a:gd name="T84" fmla="*/ 319 w 340"/>
                  <a:gd name="T85" fmla="*/ 72 h 288"/>
                  <a:gd name="T86" fmla="*/ 338 w 340"/>
                  <a:gd name="T87" fmla="*/ 134 h 288"/>
                  <a:gd name="T88" fmla="*/ 340 w 340"/>
                  <a:gd name="T89" fmla="*/ 151 h 288"/>
                  <a:gd name="T90" fmla="*/ 334 w 340"/>
                  <a:gd name="T91" fmla="*/ 184 h 28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340" h="288">
                    <a:moveTo>
                      <a:pt x="334" y="184"/>
                    </a:moveTo>
                    <a:cubicBezTo>
                      <a:pt x="331" y="179"/>
                      <a:pt x="330" y="176"/>
                      <a:pt x="332" y="172"/>
                    </a:cubicBezTo>
                    <a:cubicBezTo>
                      <a:pt x="333" y="169"/>
                      <a:pt x="335" y="166"/>
                      <a:pt x="332" y="163"/>
                    </a:cubicBezTo>
                    <a:cubicBezTo>
                      <a:pt x="331" y="162"/>
                      <a:pt x="331" y="159"/>
                      <a:pt x="331" y="158"/>
                    </a:cubicBezTo>
                    <a:cubicBezTo>
                      <a:pt x="331" y="155"/>
                      <a:pt x="331" y="153"/>
                      <a:pt x="330" y="151"/>
                    </a:cubicBezTo>
                    <a:cubicBezTo>
                      <a:pt x="329" y="148"/>
                      <a:pt x="327" y="148"/>
                      <a:pt x="326" y="150"/>
                    </a:cubicBezTo>
                    <a:cubicBezTo>
                      <a:pt x="323" y="152"/>
                      <a:pt x="322" y="155"/>
                      <a:pt x="319" y="157"/>
                    </a:cubicBezTo>
                    <a:cubicBezTo>
                      <a:pt x="314" y="162"/>
                      <a:pt x="308" y="167"/>
                      <a:pt x="302" y="173"/>
                    </a:cubicBezTo>
                    <a:cubicBezTo>
                      <a:pt x="301" y="173"/>
                      <a:pt x="300" y="173"/>
                      <a:pt x="299" y="174"/>
                    </a:cubicBezTo>
                    <a:cubicBezTo>
                      <a:pt x="298" y="167"/>
                      <a:pt x="303" y="163"/>
                      <a:pt x="303" y="157"/>
                    </a:cubicBezTo>
                    <a:cubicBezTo>
                      <a:pt x="306" y="159"/>
                      <a:pt x="307" y="160"/>
                      <a:pt x="309" y="161"/>
                    </a:cubicBezTo>
                    <a:cubicBezTo>
                      <a:pt x="312" y="158"/>
                      <a:pt x="309" y="152"/>
                      <a:pt x="315" y="150"/>
                    </a:cubicBezTo>
                    <a:cubicBezTo>
                      <a:pt x="311" y="150"/>
                      <a:pt x="311" y="150"/>
                      <a:pt x="308" y="153"/>
                    </a:cubicBezTo>
                    <a:cubicBezTo>
                      <a:pt x="305" y="152"/>
                      <a:pt x="305" y="150"/>
                      <a:pt x="305" y="147"/>
                    </a:cubicBezTo>
                    <a:cubicBezTo>
                      <a:pt x="306" y="139"/>
                      <a:pt x="308" y="131"/>
                      <a:pt x="309" y="123"/>
                    </a:cubicBezTo>
                    <a:cubicBezTo>
                      <a:pt x="310" y="118"/>
                      <a:pt x="308" y="113"/>
                      <a:pt x="304" y="109"/>
                    </a:cubicBezTo>
                    <a:cubicBezTo>
                      <a:pt x="302" y="110"/>
                      <a:pt x="299" y="110"/>
                      <a:pt x="296" y="111"/>
                    </a:cubicBezTo>
                    <a:cubicBezTo>
                      <a:pt x="299" y="116"/>
                      <a:pt x="298" y="120"/>
                      <a:pt x="297" y="125"/>
                    </a:cubicBezTo>
                    <a:cubicBezTo>
                      <a:pt x="296" y="128"/>
                      <a:pt x="296" y="132"/>
                      <a:pt x="295" y="135"/>
                    </a:cubicBezTo>
                    <a:cubicBezTo>
                      <a:pt x="293" y="142"/>
                      <a:pt x="290" y="148"/>
                      <a:pt x="284" y="153"/>
                    </a:cubicBezTo>
                    <a:cubicBezTo>
                      <a:pt x="283" y="148"/>
                      <a:pt x="281" y="145"/>
                      <a:pt x="281" y="141"/>
                    </a:cubicBezTo>
                    <a:cubicBezTo>
                      <a:pt x="280" y="134"/>
                      <a:pt x="278" y="129"/>
                      <a:pt x="274" y="124"/>
                    </a:cubicBezTo>
                    <a:cubicBezTo>
                      <a:pt x="269" y="119"/>
                      <a:pt x="266" y="112"/>
                      <a:pt x="262" y="107"/>
                    </a:cubicBezTo>
                    <a:cubicBezTo>
                      <a:pt x="261" y="105"/>
                      <a:pt x="260" y="104"/>
                      <a:pt x="259" y="103"/>
                    </a:cubicBezTo>
                    <a:cubicBezTo>
                      <a:pt x="258" y="103"/>
                      <a:pt x="258" y="103"/>
                      <a:pt x="258" y="103"/>
                    </a:cubicBezTo>
                    <a:cubicBezTo>
                      <a:pt x="258" y="105"/>
                      <a:pt x="258" y="107"/>
                      <a:pt x="259" y="108"/>
                    </a:cubicBezTo>
                    <a:cubicBezTo>
                      <a:pt x="258" y="109"/>
                      <a:pt x="258" y="109"/>
                      <a:pt x="258" y="109"/>
                    </a:cubicBezTo>
                    <a:cubicBezTo>
                      <a:pt x="255" y="109"/>
                      <a:pt x="254" y="110"/>
                      <a:pt x="254" y="113"/>
                    </a:cubicBezTo>
                    <a:cubicBezTo>
                      <a:pt x="252" y="119"/>
                      <a:pt x="250" y="125"/>
                      <a:pt x="247" y="131"/>
                    </a:cubicBezTo>
                    <a:cubicBezTo>
                      <a:pt x="245" y="135"/>
                      <a:pt x="244" y="136"/>
                      <a:pt x="240" y="138"/>
                    </a:cubicBezTo>
                    <a:cubicBezTo>
                      <a:pt x="240" y="137"/>
                      <a:pt x="239" y="136"/>
                      <a:pt x="239" y="135"/>
                    </a:cubicBezTo>
                    <a:cubicBezTo>
                      <a:pt x="238" y="127"/>
                      <a:pt x="235" y="120"/>
                      <a:pt x="231" y="113"/>
                    </a:cubicBezTo>
                    <a:cubicBezTo>
                      <a:pt x="230" y="110"/>
                      <a:pt x="227" y="108"/>
                      <a:pt x="224" y="106"/>
                    </a:cubicBezTo>
                    <a:cubicBezTo>
                      <a:pt x="220" y="105"/>
                      <a:pt x="220" y="106"/>
                      <a:pt x="217" y="109"/>
                    </a:cubicBezTo>
                    <a:cubicBezTo>
                      <a:pt x="209" y="118"/>
                      <a:pt x="206" y="129"/>
                      <a:pt x="199" y="138"/>
                    </a:cubicBezTo>
                    <a:cubicBezTo>
                      <a:pt x="198" y="139"/>
                      <a:pt x="198" y="140"/>
                      <a:pt x="197" y="142"/>
                    </a:cubicBezTo>
                    <a:cubicBezTo>
                      <a:pt x="193" y="138"/>
                      <a:pt x="193" y="133"/>
                      <a:pt x="191" y="129"/>
                    </a:cubicBezTo>
                    <a:cubicBezTo>
                      <a:pt x="189" y="123"/>
                      <a:pt x="188" y="116"/>
                      <a:pt x="183" y="111"/>
                    </a:cubicBezTo>
                    <a:cubicBezTo>
                      <a:pt x="179" y="107"/>
                      <a:pt x="172" y="107"/>
                      <a:pt x="168" y="111"/>
                    </a:cubicBezTo>
                    <a:cubicBezTo>
                      <a:pt x="159" y="121"/>
                      <a:pt x="155" y="133"/>
                      <a:pt x="154" y="146"/>
                    </a:cubicBezTo>
                    <a:cubicBezTo>
                      <a:pt x="154" y="148"/>
                      <a:pt x="154" y="149"/>
                      <a:pt x="153" y="151"/>
                    </a:cubicBezTo>
                    <a:cubicBezTo>
                      <a:pt x="152" y="151"/>
                      <a:pt x="150" y="150"/>
                      <a:pt x="149" y="149"/>
                    </a:cubicBezTo>
                    <a:cubicBezTo>
                      <a:pt x="146" y="147"/>
                      <a:pt x="143" y="145"/>
                      <a:pt x="140" y="143"/>
                    </a:cubicBezTo>
                    <a:cubicBezTo>
                      <a:pt x="138" y="141"/>
                      <a:pt x="137" y="138"/>
                      <a:pt x="135" y="135"/>
                    </a:cubicBezTo>
                    <a:cubicBezTo>
                      <a:pt x="134" y="134"/>
                      <a:pt x="134" y="132"/>
                      <a:pt x="133" y="131"/>
                    </a:cubicBezTo>
                    <a:cubicBezTo>
                      <a:pt x="127" y="126"/>
                      <a:pt x="123" y="127"/>
                      <a:pt x="122" y="134"/>
                    </a:cubicBezTo>
                    <a:cubicBezTo>
                      <a:pt x="120" y="139"/>
                      <a:pt x="119" y="145"/>
                      <a:pt x="117" y="150"/>
                    </a:cubicBezTo>
                    <a:cubicBezTo>
                      <a:pt x="115" y="156"/>
                      <a:pt x="114" y="163"/>
                      <a:pt x="115" y="170"/>
                    </a:cubicBezTo>
                    <a:cubicBezTo>
                      <a:pt x="110" y="167"/>
                      <a:pt x="108" y="164"/>
                      <a:pt x="107" y="160"/>
                    </a:cubicBezTo>
                    <a:cubicBezTo>
                      <a:pt x="105" y="153"/>
                      <a:pt x="102" y="150"/>
                      <a:pt x="95" y="150"/>
                    </a:cubicBezTo>
                    <a:cubicBezTo>
                      <a:pt x="94" y="150"/>
                      <a:pt x="93" y="150"/>
                      <a:pt x="92" y="150"/>
                    </a:cubicBezTo>
                    <a:cubicBezTo>
                      <a:pt x="85" y="149"/>
                      <a:pt x="82" y="152"/>
                      <a:pt x="79" y="158"/>
                    </a:cubicBezTo>
                    <a:cubicBezTo>
                      <a:pt x="76" y="166"/>
                      <a:pt x="72" y="173"/>
                      <a:pt x="69" y="181"/>
                    </a:cubicBezTo>
                    <a:cubicBezTo>
                      <a:pt x="68" y="183"/>
                      <a:pt x="68" y="185"/>
                      <a:pt x="68" y="187"/>
                    </a:cubicBezTo>
                    <a:cubicBezTo>
                      <a:pt x="68" y="192"/>
                      <a:pt x="67" y="198"/>
                      <a:pt x="68" y="204"/>
                    </a:cubicBezTo>
                    <a:cubicBezTo>
                      <a:pt x="69" y="210"/>
                      <a:pt x="70" y="216"/>
                      <a:pt x="75" y="221"/>
                    </a:cubicBezTo>
                    <a:cubicBezTo>
                      <a:pt x="77" y="223"/>
                      <a:pt x="78" y="225"/>
                      <a:pt x="77" y="227"/>
                    </a:cubicBezTo>
                    <a:cubicBezTo>
                      <a:pt x="77" y="233"/>
                      <a:pt x="74" y="238"/>
                      <a:pt x="72" y="243"/>
                    </a:cubicBezTo>
                    <a:cubicBezTo>
                      <a:pt x="67" y="255"/>
                      <a:pt x="61" y="267"/>
                      <a:pt x="56" y="280"/>
                    </a:cubicBezTo>
                    <a:cubicBezTo>
                      <a:pt x="54" y="283"/>
                      <a:pt x="52" y="285"/>
                      <a:pt x="50" y="288"/>
                    </a:cubicBezTo>
                    <a:cubicBezTo>
                      <a:pt x="44" y="284"/>
                      <a:pt x="41" y="277"/>
                      <a:pt x="37" y="271"/>
                    </a:cubicBezTo>
                    <a:cubicBezTo>
                      <a:pt x="31" y="263"/>
                      <a:pt x="25" y="254"/>
                      <a:pt x="19" y="245"/>
                    </a:cubicBezTo>
                    <a:cubicBezTo>
                      <a:pt x="17" y="241"/>
                      <a:pt x="16" y="237"/>
                      <a:pt x="14" y="233"/>
                    </a:cubicBezTo>
                    <a:cubicBezTo>
                      <a:pt x="8" y="222"/>
                      <a:pt x="7" y="210"/>
                      <a:pt x="3" y="198"/>
                    </a:cubicBezTo>
                    <a:cubicBezTo>
                      <a:pt x="2" y="195"/>
                      <a:pt x="1" y="191"/>
                      <a:pt x="1" y="187"/>
                    </a:cubicBezTo>
                    <a:cubicBezTo>
                      <a:pt x="2" y="180"/>
                      <a:pt x="2" y="174"/>
                      <a:pt x="0" y="167"/>
                    </a:cubicBezTo>
                    <a:cubicBezTo>
                      <a:pt x="0" y="165"/>
                      <a:pt x="0" y="164"/>
                      <a:pt x="0" y="162"/>
                    </a:cubicBezTo>
                    <a:cubicBezTo>
                      <a:pt x="1" y="155"/>
                      <a:pt x="0" y="147"/>
                      <a:pt x="1" y="140"/>
                    </a:cubicBezTo>
                    <a:cubicBezTo>
                      <a:pt x="3" y="131"/>
                      <a:pt x="3" y="121"/>
                      <a:pt x="8" y="112"/>
                    </a:cubicBezTo>
                    <a:cubicBezTo>
                      <a:pt x="11" y="106"/>
                      <a:pt x="13" y="99"/>
                      <a:pt x="16" y="93"/>
                    </a:cubicBezTo>
                    <a:cubicBezTo>
                      <a:pt x="21" y="84"/>
                      <a:pt x="27" y="77"/>
                      <a:pt x="34" y="70"/>
                    </a:cubicBezTo>
                    <a:cubicBezTo>
                      <a:pt x="34" y="70"/>
                      <a:pt x="35" y="70"/>
                      <a:pt x="35" y="69"/>
                    </a:cubicBezTo>
                    <a:cubicBezTo>
                      <a:pt x="35" y="65"/>
                      <a:pt x="39" y="63"/>
                      <a:pt x="41" y="60"/>
                    </a:cubicBezTo>
                    <a:cubicBezTo>
                      <a:pt x="49" y="51"/>
                      <a:pt x="59" y="43"/>
                      <a:pt x="68" y="35"/>
                    </a:cubicBezTo>
                    <a:cubicBezTo>
                      <a:pt x="80" y="25"/>
                      <a:pt x="94" y="19"/>
                      <a:pt x="108" y="13"/>
                    </a:cubicBezTo>
                    <a:cubicBezTo>
                      <a:pt x="111" y="12"/>
                      <a:pt x="113" y="11"/>
                      <a:pt x="116" y="10"/>
                    </a:cubicBezTo>
                    <a:cubicBezTo>
                      <a:pt x="129" y="3"/>
                      <a:pt x="143" y="3"/>
                      <a:pt x="157" y="0"/>
                    </a:cubicBezTo>
                    <a:cubicBezTo>
                      <a:pt x="159" y="0"/>
                      <a:pt x="161" y="1"/>
                      <a:pt x="163" y="1"/>
                    </a:cubicBezTo>
                    <a:cubicBezTo>
                      <a:pt x="169" y="2"/>
                      <a:pt x="175" y="3"/>
                      <a:pt x="181" y="4"/>
                    </a:cubicBezTo>
                    <a:cubicBezTo>
                      <a:pt x="185" y="4"/>
                      <a:pt x="188" y="6"/>
                      <a:pt x="191" y="6"/>
                    </a:cubicBezTo>
                    <a:cubicBezTo>
                      <a:pt x="202" y="8"/>
                      <a:pt x="213" y="9"/>
                      <a:pt x="224" y="11"/>
                    </a:cubicBezTo>
                    <a:cubicBezTo>
                      <a:pt x="234" y="13"/>
                      <a:pt x="245" y="17"/>
                      <a:pt x="254" y="22"/>
                    </a:cubicBezTo>
                    <a:cubicBezTo>
                      <a:pt x="261" y="25"/>
                      <a:pt x="269" y="28"/>
                      <a:pt x="275" y="33"/>
                    </a:cubicBezTo>
                    <a:cubicBezTo>
                      <a:pt x="278" y="35"/>
                      <a:pt x="282" y="38"/>
                      <a:pt x="285" y="41"/>
                    </a:cubicBezTo>
                    <a:cubicBezTo>
                      <a:pt x="293" y="46"/>
                      <a:pt x="300" y="52"/>
                      <a:pt x="307" y="58"/>
                    </a:cubicBezTo>
                    <a:cubicBezTo>
                      <a:pt x="312" y="62"/>
                      <a:pt x="316" y="67"/>
                      <a:pt x="319" y="72"/>
                    </a:cubicBezTo>
                    <a:cubicBezTo>
                      <a:pt x="329" y="89"/>
                      <a:pt x="334" y="107"/>
                      <a:pt x="338" y="126"/>
                    </a:cubicBezTo>
                    <a:cubicBezTo>
                      <a:pt x="338" y="129"/>
                      <a:pt x="338" y="131"/>
                      <a:pt x="338" y="134"/>
                    </a:cubicBezTo>
                    <a:cubicBezTo>
                      <a:pt x="338" y="137"/>
                      <a:pt x="339" y="140"/>
                      <a:pt x="339" y="142"/>
                    </a:cubicBezTo>
                    <a:cubicBezTo>
                      <a:pt x="340" y="145"/>
                      <a:pt x="340" y="148"/>
                      <a:pt x="340" y="151"/>
                    </a:cubicBezTo>
                    <a:cubicBezTo>
                      <a:pt x="339" y="159"/>
                      <a:pt x="339" y="168"/>
                      <a:pt x="338" y="177"/>
                    </a:cubicBezTo>
                    <a:cubicBezTo>
                      <a:pt x="337" y="179"/>
                      <a:pt x="336" y="181"/>
                      <a:pt x="334" y="184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65" name="Freeform 20"/>
              <p:cNvSpPr>
                <a:spLocks/>
              </p:cNvSpPr>
              <p:nvPr/>
            </p:nvSpPr>
            <p:spPr bwMode="auto">
              <a:xfrm>
                <a:off x="4065020" y="2094027"/>
                <a:ext cx="640064" cy="387942"/>
              </a:xfrm>
              <a:custGeom>
                <a:avLst/>
                <a:gdLst>
                  <a:gd name="T0" fmla="*/ 13 w 333"/>
                  <a:gd name="T1" fmla="*/ 202 h 202"/>
                  <a:gd name="T2" fmla="*/ 1 w 333"/>
                  <a:gd name="T3" fmla="*/ 173 h 202"/>
                  <a:gd name="T4" fmla="*/ 7 w 333"/>
                  <a:gd name="T5" fmla="*/ 131 h 202"/>
                  <a:gd name="T6" fmla="*/ 10 w 333"/>
                  <a:gd name="T7" fmla="*/ 120 h 202"/>
                  <a:gd name="T8" fmla="*/ 42 w 333"/>
                  <a:gd name="T9" fmla="*/ 66 h 202"/>
                  <a:gd name="T10" fmla="*/ 87 w 333"/>
                  <a:gd name="T11" fmla="*/ 33 h 202"/>
                  <a:gd name="T12" fmla="*/ 109 w 333"/>
                  <a:gd name="T13" fmla="*/ 22 h 202"/>
                  <a:gd name="T14" fmla="*/ 130 w 333"/>
                  <a:gd name="T15" fmla="*/ 14 h 202"/>
                  <a:gd name="T16" fmla="*/ 151 w 333"/>
                  <a:gd name="T17" fmla="*/ 6 h 202"/>
                  <a:gd name="T18" fmla="*/ 180 w 333"/>
                  <a:gd name="T19" fmla="*/ 2 h 202"/>
                  <a:gd name="T20" fmla="*/ 195 w 333"/>
                  <a:gd name="T21" fmla="*/ 1 h 202"/>
                  <a:gd name="T22" fmla="*/ 243 w 333"/>
                  <a:gd name="T23" fmla="*/ 9 h 202"/>
                  <a:gd name="T24" fmla="*/ 272 w 333"/>
                  <a:gd name="T25" fmla="*/ 26 h 202"/>
                  <a:gd name="T26" fmla="*/ 308 w 333"/>
                  <a:gd name="T27" fmla="*/ 55 h 202"/>
                  <a:gd name="T28" fmla="*/ 317 w 333"/>
                  <a:gd name="T29" fmla="*/ 62 h 202"/>
                  <a:gd name="T30" fmla="*/ 328 w 333"/>
                  <a:gd name="T31" fmla="*/ 70 h 202"/>
                  <a:gd name="T32" fmla="*/ 333 w 333"/>
                  <a:gd name="T33" fmla="*/ 74 h 202"/>
                  <a:gd name="T34" fmla="*/ 312 w 333"/>
                  <a:gd name="T35" fmla="*/ 81 h 202"/>
                  <a:gd name="T36" fmla="*/ 293 w 333"/>
                  <a:gd name="T37" fmla="*/ 84 h 202"/>
                  <a:gd name="T38" fmla="*/ 267 w 333"/>
                  <a:gd name="T39" fmla="*/ 90 h 202"/>
                  <a:gd name="T40" fmla="*/ 216 w 333"/>
                  <a:gd name="T41" fmla="*/ 105 h 202"/>
                  <a:gd name="T42" fmla="*/ 185 w 333"/>
                  <a:gd name="T43" fmla="*/ 116 h 202"/>
                  <a:gd name="T44" fmla="*/ 158 w 333"/>
                  <a:gd name="T45" fmla="*/ 127 h 202"/>
                  <a:gd name="T46" fmla="*/ 120 w 333"/>
                  <a:gd name="T47" fmla="*/ 144 h 202"/>
                  <a:gd name="T48" fmla="*/ 116 w 333"/>
                  <a:gd name="T49" fmla="*/ 146 h 202"/>
                  <a:gd name="T50" fmla="*/ 111 w 333"/>
                  <a:gd name="T51" fmla="*/ 149 h 202"/>
                  <a:gd name="T52" fmla="*/ 109 w 333"/>
                  <a:gd name="T53" fmla="*/ 150 h 202"/>
                  <a:gd name="T54" fmla="*/ 83 w 333"/>
                  <a:gd name="T55" fmla="*/ 164 h 202"/>
                  <a:gd name="T56" fmla="*/ 61 w 333"/>
                  <a:gd name="T57" fmla="*/ 175 h 202"/>
                  <a:gd name="T58" fmla="*/ 27 w 333"/>
                  <a:gd name="T59" fmla="*/ 193 h 202"/>
                  <a:gd name="T60" fmla="*/ 13 w 333"/>
                  <a:gd name="T61" fmla="*/ 202 h 20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</a:cxnLst>
                <a:rect l="0" t="0" r="r" b="b"/>
                <a:pathLst>
                  <a:path w="333" h="202">
                    <a:moveTo>
                      <a:pt x="13" y="202"/>
                    </a:moveTo>
                    <a:cubicBezTo>
                      <a:pt x="7" y="192"/>
                      <a:pt x="1" y="184"/>
                      <a:pt x="1" y="173"/>
                    </a:cubicBezTo>
                    <a:cubicBezTo>
                      <a:pt x="0" y="158"/>
                      <a:pt x="1" y="145"/>
                      <a:pt x="7" y="131"/>
                    </a:cubicBezTo>
                    <a:cubicBezTo>
                      <a:pt x="8" y="128"/>
                      <a:pt x="9" y="124"/>
                      <a:pt x="10" y="120"/>
                    </a:cubicBezTo>
                    <a:cubicBezTo>
                      <a:pt x="16" y="99"/>
                      <a:pt x="27" y="81"/>
                      <a:pt x="42" y="66"/>
                    </a:cubicBezTo>
                    <a:cubicBezTo>
                      <a:pt x="55" y="53"/>
                      <a:pt x="70" y="42"/>
                      <a:pt x="87" y="33"/>
                    </a:cubicBezTo>
                    <a:cubicBezTo>
                      <a:pt x="95" y="30"/>
                      <a:pt x="101" y="25"/>
                      <a:pt x="109" y="22"/>
                    </a:cubicBezTo>
                    <a:cubicBezTo>
                      <a:pt x="116" y="18"/>
                      <a:pt x="123" y="16"/>
                      <a:pt x="130" y="14"/>
                    </a:cubicBezTo>
                    <a:cubicBezTo>
                      <a:pt x="137" y="11"/>
                      <a:pt x="144" y="9"/>
                      <a:pt x="151" y="6"/>
                    </a:cubicBezTo>
                    <a:cubicBezTo>
                      <a:pt x="161" y="3"/>
                      <a:pt x="170" y="1"/>
                      <a:pt x="180" y="2"/>
                    </a:cubicBezTo>
                    <a:cubicBezTo>
                      <a:pt x="185" y="2"/>
                      <a:pt x="190" y="1"/>
                      <a:pt x="195" y="1"/>
                    </a:cubicBezTo>
                    <a:cubicBezTo>
                      <a:pt x="212" y="0"/>
                      <a:pt x="228" y="3"/>
                      <a:pt x="243" y="9"/>
                    </a:cubicBezTo>
                    <a:cubicBezTo>
                      <a:pt x="254" y="13"/>
                      <a:pt x="263" y="18"/>
                      <a:pt x="272" y="26"/>
                    </a:cubicBezTo>
                    <a:cubicBezTo>
                      <a:pt x="284" y="36"/>
                      <a:pt x="296" y="45"/>
                      <a:pt x="308" y="55"/>
                    </a:cubicBezTo>
                    <a:cubicBezTo>
                      <a:pt x="311" y="57"/>
                      <a:pt x="314" y="60"/>
                      <a:pt x="317" y="62"/>
                    </a:cubicBezTo>
                    <a:cubicBezTo>
                      <a:pt x="321" y="65"/>
                      <a:pt x="324" y="67"/>
                      <a:pt x="328" y="70"/>
                    </a:cubicBezTo>
                    <a:cubicBezTo>
                      <a:pt x="329" y="71"/>
                      <a:pt x="331" y="72"/>
                      <a:pt x="333" y="74"/>
                    </a:cubicBezTo>
                    <a:cubicBezTo>
                      <a:pt x="325" y="76"/>
                      <a:pt x="319" y="80"/>
                      <a:pt x="312" y="81"/>
                    </a:cubicBezTo>
                    <a:cubicBezTo>
                      <a:pt x="306" y="81"/>
                      <a:pt x="299" y="83"/>
                      <a:pt x="293" y="84"/>
                    </a:cubicBezTo>
                    <a:cubicBezTo>
                      <a:pt x="285" y="86"/>
                      <a:pt x="276" y="88"/>
                      <a:pt x="267" y="90"/>
                    </a:cubicBezTo>
                    <a:cubicBezTo>
                      <a:pt x="250" y="93"/>
                      <a:pt x="233" y="100"/>
                      <a:pt x="216" y="105"/>
                    </a:cubicBezTo>
                    <a:cubicBezTo>
                      <a:pt x="206" y="109"/>
                      <a:pt x="195" y="112"/>
                      <a:pt x="185" y="116"/>
                    </a:cubicBezTo>
                    <a:cubicBezTo>
                      <a:pt x="176" y="119"/>
                      <a:pt x="167" y="123"/>
                      <a:pt x="158" y="127"/>
                    </a:cubicBezTo>
                    <a:cubicBezTo>
                      <a:pt x="145" y="132"/>
                      <a:pt x="132" y="137"/>
                      <a:pt x="120" y="144"/>
                    </a:cubicBezTo>
                    <a:cubicBezTo>
                      <a:pt x="119" y="145"/>
                      <a:pt x="118" y="146"/>
                      <a:pt x="116" y="146"/>
                    </a:cubicBezTo>
                    <a:cubicBezTo>
                      <a:pt x="114" y="146"/>
                      <a:pt x="112" y="147"/>
                      <a:pt x="111" y="149"/>
                    </a:cubicBezTo>
                    <a:cubicBezTo>
                      <a:pt x="111" y="149"/>
                      <a:pt x="110" y="150"/>
                      <a:pt x="109" y="150"/>
                    </a:cubicBezTo>
                    <a:cubicBezTo>
                      <a:pt x="100" y="155"/>
                      <a:pt x="92" y="159"/>
                      <a:pt x="83" y="164"/>
                    </a:cubicBezTo>
                    <a:cubicBezTo>
                      <a:pt x="76" y="168"/>
                      <a:pt x="69" y="172"/>
                      <a:pt x="61" y="175"/>
                    </a:cubicBezTo>
                    <a:cubicBezTo>
                      <a:pt x="49" y="179"/>
                      <a:pt x="38" y="187"/>
                      <a:pt x="27" y="193"/>
                    </a:cubicBezTo>
                    <a:cubicBezTo>
                      <a:pt x="23" y="196"/>
                      <a:pt x="18" y="198"/>
                      <a:pt x="13" y="202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66" name="Freeform 21"/>
              <p:cNvSpPr>
                <a:spLocks/>
              </p:cNvSpPr>
              <p:nvPr/>
            </p:nvSpPr>
            <p:spPr bwMode="auto">
              <a:xfrm>
                <a:off x="5827433" y="4877941"/>
                <a:ext cx="596960" cy="324505"/>
              </a:xfrm>
              <a:custGeom>
                <a:avLst/>
                <a:gdLst>
                  <a:gd name="T0" fmla="*/ 224 w 311"/>
                  <a:gd name="T1" fmla="*/ 8 h 169"/>
                  <a:gd name="T2" fmla="*/ 216 w 311"/>
                  <a:gd name="T3" fmla="*/ 23 h 169"/>
                  <a:gd name="T4" fmla="*/ 214 w 311"/>
                  <a:gd name="T5" fmla="*/ 41 h 169"/>
                  <a:gd name="T6" fmla="*/ 216 w 311"/>
                  <a:gd name="T7" fmla="*/ 58 h 169"/>
                  <a:gd name="T8" fmla="*/ 220 w 311"/>
                  <a:gd name="T9" fmla="*/ 49 h 169"/>
                  <a:gd name="T10" fmla="*/ 226 w 311"/>
                  <a:gd name="T11" fmla="*/ 29 h 169"/>
                  <a:gd name="T12" fmla="*/ 234 w 311"/>
                  <a:gd name="T13" fmla="*/ 10 h 169"/>
                  <a:gd name="T14" fmla="*/ 232 w 311"/>
                  <a:gd name="T15" fmla="*/ 6 h 169"/>
                  <a:gd name="T16" fmla="*/ 234 w 311"/>
                  <a:gd name="T17" fmla="*/ 5 h 169"/>
                  <a:gd name="T18" fmla="*/ 266 w 311"/>
                  <a:gd name="T19" fmla="*/ 11 h 169"/>
                  <a:gd name="T20" fmla="*/ 305 w 311"/>
                  <a:gd name="T21" fmla="*/ 58 h 169"/>
                  <a:gd name="T22" fmla="*/ 311 w 311"/>
                  <a:gd name="T23" fmla="*/ 77 h 169"/>
                  <a:gd name="T24" fmla="*/ 307 w 311"/>
                  <a:gd name="T25" fmla="*/ 87 h 169"/>
                  <a:gd name="T26" fmla="*/ 281 w 311"/>
                  <a:gd name="T27" fmla="*/ 105 h 169"/>
                  <a:gd name="T28" fmla="*/ 241 w 311"/>
                  <a:gd name="T29" fmla="*/ 123 h 169"/>
                  <a:gd name="T30" fmla="*/ 209 w 311"/>
                  <a:gd name="T31" fmla="*/ 134 h 169"/>
                  <a:gd name="T32" fmla="*/ 155 w 311"/>
                  <a:gd name="T33" fmla="*/ 151 h 169"/>
                  <a:gd name="T34" fmla="*/ 116 w 311"/>
                  <a:gd name="T35" fmla="*/ 163 h 169"/>
                  <a:gd name="T36" fmla="*/ 85 w 311"/>
                  <a:gd name="T37" fmla="*/ 167 h 169"/>
                  <a:gd name="T38" fmla="*/ 51 w 311"/>
                  <a:gd name="T39" fmla="*/ 166 h 169"/>
                  <a:gd name="T40" fmla="*/ 36 w 311"/>
                  <a:gd name="T41" fmla="*/ 154 h 169"/>
                  <a:gd name="T42" fmla="*/ 25 w 311"/>
                  <a:gd name="T43" fmla="*/ 136 h 169"/>
                  <a:gd name="T44" fmla="*/ 7 w 311"/>
                  <a:gd name="T45" fmla="*/ 93 h 169"/>
                  <a:gd name="T46" fmla="*/ 1 w 311"/>
                  <a:gd name="T47" fmla="*/ 67 h 169"/>
                  <a:gd name="T48" fmla="*/ 1 w 311"/>
                  <a:gd name="T49" fmla="*/ 63 h 169"/>
                  <a:gd name="T50" fmla="*/ 16 w 311"/>
                  <a:gd name="T51" fmla="*/ 63 h 169"/>
                  <a:gd name="T52" fmla="*/ 45 w 311"/>
                  <a:gd name="T53" fmla="*/ 64 h 169"/>
                  <a:gd name="T54" fmla="*/ 77 w 311"/>
                  <a:gd name="T55" fmla="*/ 57 h 169"/>
                  <a:gd name="T56" fmla="*/ 105 w 311"/>
                  <a:gd name="T57" fmla="*/ 46 h 169"/>
                  <a:gd name="T58" fmla="*/ 115 w 311"/>
                  <a:gd name="T59" fmla="*/ 43 h 169"/>
                  <a:gd name="T60" fmla="*/ 122 w 311"/>
                  <a:gd name="T61" fmla="*/ 38 h 169"/>
                  <a:gd name="T62" fmla="*/ 141 w 311"/>
                  <a:gd name="T63" fmla="*/ 21 h 169"/>
                  <a:gd name="T64" fmla="*/ 148 w 311"/>
                  <a:gd name="T65" fmla="*/ 14 h 169"/>
                  <a:gd name="T66" fmla="*/ 152 w 311"/>
                  <a:gd name="T67" fmla="*/ 11 h 169"/>
                  <a:gd name="T68" fmla="*/ 146 w 311"/>
                  <a:gd name="T69" fmla="*/ 27 h 169"/>
                  <a:gd name="T70" fmla="*/ 149 w 311"/>
                  <a:gd name="T71" fmla="*/ 55 h 169"/>
                  <a:gd name="T72" fmla="*/ 157 w 311"/>
                  <a:gd name="T73" fmla="*/ 58 h 169"/>
                  <a:gd name="T74" fmla="*/ 155 w 311"/>
                  <a:gd name="T75" fmla="*/ 41 h 169"/>
                  <a:gd name="T76" fmla="*/ 157 w 311"/>
                  <a:gd name="T77" fmla="*/ 29 h 169"/>
                  <a:gd name="T78" fmla="*/ 167 w 311"/>
                  <a:gd name="T79" fmla="*/ 14 h 169"/>
                  <a:gd name="T80" fmla="*/ 171 w 311"/>
                  <a:gd name="T81" fmla="*/ 8 h 169"/>
                  <a:gd name="T82" fmla="*/ 185 w 311"/>
                  <a:gd name="T83" fmla="*/ 9 h 169"/>
                  <a:gd name="T84" fmla="*/ 185 w 311"/>
                  <a:gd name="T85" fmla="*/ 11 h 169"/>
                  <a:gd name="T86" fmla="*/ 175 w 311"/>
                  <a:gd name="T87" fmla="*/ 44 h 169"/>
                  <a:gd name="T88" fmla="*/ 186 w 311"/>
                  <a:gd name="T89" fmla="*/ 59 h 169"/>
                  <a:gd name="T90" fmla="*/ 185 w 311"/>
                  <a:gd name="T91" fmla="*/ 52 h 169"/>
                  <a:gd name="T92" fmla="*/ 187 w 311"/>
                  <a:gd name="T93" fmla="*/ 27 h 169"/>
                  <a:gd name="T94" fmla="*/ 190 w 311"/>
                  <a:gd name="T95" fmla="*/ 21 h 169"/>
                  <a:gd name="T96" fmla="*/ 196 w 311"/>
                  <a:gd name="T97" fmla="*/ 15 h 169"/>
                  <a:gd name="T98" fmla="*/ 203 w 311"/>
                  <a:gd name="T99" fmla="*/ 10 h 169"/>
                  <a:gd name="T100" fmla="*/ 212 w 311"/>
                  <a:gd name="T101" fmla="*/ 10 h 169"/>
                  <a:gd name="T102" fmla="*/ 224 w 311"/>
                  <a:gd name="T103" fmla="*/ 8 h 16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311" h="169">
                    <a:moveTo>
                      <a:pt x="224" y="8"/>
                    </a:moveTo>
                    <a:cubicBezTo>
                      <a:pt x="221" y="13"/>
                      <a:pt x="219" y="18"/>
                      <a:pt x="216" y="23"/>
                    </a:cubicBezTo>
                    <a:cubicBezTo>
                      <a:pt x="214" y="29"/>
                      <a:pt x="214" y="35"/>
                      <a:pt x="214" y="41"/>
                    </a:cubicBezTo>
                    <a:cubicBezTo>
                      <a:pt x="214" y="46"/>
                      <a:pt x="213" y="52"/>
                      <a:pt x="216" y="58"/>
                    </a:cubicBezTo>
                    <a:cubicBezTo>
                      <a:pt x="219" y="55"/>
                      <a:pt x="219" y="52"/>
                      <a:pt x="220" y="49"/>
                    </a:cubicBezTo>
                    <a:cubicBezTo>
                      <a:pt x="222" y="42"/>
                      <a:pt x="224" y="36"/>
                      <a:pt x="226" y="29"/>
                    </a:cubicBezTo>
                    <a:cubicBezTo>
                      <a:pt x="228" y="22"/>
                      <a:pt x="231" y="16"/>
                      <a:pt x="234" y="10"/>
                    </a:cubicBezTo>
                    <a:cubicBezTo>
                      <a:pt x="233" y="9"/>
                      <a:pt x="233" y="8"/>
                      <a:pt x="232" y="6"/>
                    </a:cubicBezTo>
                    <a:cubicBezTo>
                      <a:pt x="233" y="6"/>
                      <a:pt x="233" y="5"/>
                      <a:pt x="234" y="5"/>
                    </a:cubicBezTo>
                    <a:cubicBezTo>
                      <a:pt x="246" y="0"/>
                      <a:pt x="256" y="3"/>
                      <a:pt x="266" y="11"/>
                    </a:cubicBezTo>
                    <a:cubicBezTo>
                      <a:pt x="283" y="23"/>
                      <a:pt x="295" y="40"/>
                      <a:pt x="305" y="58"/>
                    </a:cubicBezTo>
                    <a:cubicBezTo>
                      <a:pt x="308" y="64"/>
                      <a:pt x="310" y="71"/>
                      <a:pt x="311" y="77"/>
                    </a:cubicBezTo>
                    <a:cubicBezTo>
                      <a:pt x="311" y="81"/>
                      <a:pt x="310" y="84"/>
                      <a:pt x="307" y="87"/>
                    </a:cubicBezTo>
                    <a:cubicBezTo>
                      <a:pt x="299" y="93"/>
                      <a:pt x="291" y="100"/>
                      <a:pt x="281" y="105"/>
                    </a:cubicBezTo>
                    <a:cubicBezTo>
                      <a:pt x="268" y="112"/>
                      <a:pt x="255" y="117"/>
                      <a:pt x="241" y="123"/>
                    </a:cubicBezTo>
                    <a:cubicBezTo>
                      <a:pt x="230" y="127"/>
                      <a:pt x="219" y="130"/>
                      <a:pt x="209" y="134"/>
                    </a:cubicBezTo>
                    <a:cubicBezTo>
                      <a:pt x="191" y="139"/>
                      <a:pt x="173" y="145"/>
                      <a:pt x="155" y="151"/>
                    </a:cubicBezTo>
                    <a:cubicBezTo>
                      <a:pt x="142" y="155"/>
                      <a:pt x="129" y="160"/>
                      <a:pt x="116" y="163"/>
                    </a:cubicBezTo>
                    <a:cubicBezTo>
                      <a:pt x="106" y="165"/>
                      <a:pt x="95" y="166"/>
                      <a:pt x="85" y="167"/>
                    </a:cubicBezTo>
                    <a:cubicBezTo>
                      <a:pt x="74" y="169"/>
                      <a:pt x="63" y="167"/>
                      <a:pt x="51" y="166"/>
                    </a:cubicBezTo>
                    <a:cubicBezTo>
                      <a:pt x="44" y="165"/>
                      <a:pt x="39" y="160"/>
                      <a:pt x="36" y="154"/>
                    </a:cubicBezTo>
                    <a:cubicBezTo>
                      <a:pt x="32" y="148"/>
                      <a:pt x="29" y="142"/>
                      <a:pt x="25" y="136"/>
                    </a:cubicBezTo>
                    <a:cubicBezTo>
                      <a:pt x="17" y="122"/>
                      <a:pt x="13" y="107"/>
                      <a:pt x="7" y="93"/>
                    </a:cubicBezTo>
                    <a:cubicBezTo>
                      <a:pt x="4" y="85"/>
                      <a:pt x="2" y="76"/>
                      <a:pt x="1" y="67"/>
                    </a:cubicBezTo>
                    <a:cubicBezTo>
                      <a:pt x="0" y="66"/>
                      <a:pt x="1" y="65"/>
                      <a:pt x="1" y="63"/>
                    </a:cubicBezTo>
                    <a:cubicBezTo>
                      <a:pt x="6" y="60"/>
                      <a:pt x="12" y="62"/>
                      <a:pt x="16" y="63"/>
                    </a:cubicBezTo>
                    <a:cubicBezTo>
                      <a:pt x="26" y="65"/>
                      <a:pt x="36" y="64"/>
                      <a:pt x="45" y="64"/>
                    </a:cubicBezTo>
                    <a:cubicBezTo>
                      <a:pt x="56" y="63"/>
                      <a:pt x="67" y="60"/>
                      <a:pt x="77" y="57"/>
                    </a:cubicBezTo>
                    <a:cubicBezTo>
                      <a:pt x="87" y="54"/>
                      <a:pt x="96" y="51"/>
                      <a:pt x="105" y="46"/>
                    </a:cubicBezTo>
                    <a:cubicBezTo>
                      <a:pt x="108" y="44"/>
                      <a:pt x="112" y="44"/>
                      <a:pt x="115" y="43"/>
                    </a:cubicBezTo>
                    <a:cubicBezTo>
                      <a:pt x="117" y="42"/>
                      <a:pt x="120" y="40"/>
                      <a:pt x="122" y="38"/>
                    </a:cubicBezTo>
                    <a:cubicBezTo>
                      <a:pt x="128" y="33"/>
                      <a:pt x="135" y="27"/>
                      <a:pt x="141" y="21"/>
                    </a:cubicBezTo>
                    <a:cubicBezTo>
                      <a:pt x="143" y="19"/>
                      <a:pt x="145" y="16"/>
                      <a:pt x="148" y="14"/>
                    </a:cubicBezTo>
                    <a:cubicBezTo>
                      <a:pt x="149" y="13"/>
                      <a:pt x="150" y="13"/>
                      <a:pt x="152" y="11"/>
                    </a:cubicBezTo>
                    <a:cubicBezTo>
                      <a:pt x="150" y="17"/>
                      <a:pt x="148" y="22"/>
                      <a:pt x="146" y="27"/>
                    </a:cubicBezTo>
                    <a:cubicBezTo>
                      <a:pt x="143" y="37"/>
                      <a:pt x="144" y="46"/>
                      <a:pt x="149" y="55"/>
                    </a:cubicBezTo>
                    <a:cubicBezTo>
                      <a:pt x="151" y="59"/>
                      <a:pt x="153" y="60"/>
                      <a:pt x="157" y="58"/>
                    </a:cubicBezTo>
                    <a:cubicBezTo>
                      <a:pt x="156" y="53"/>
                      <a:pt x="155" y="47"/>
                      <a:pt x="155" y="41"/>
                    </a:cubicBezTo>
                    <a:cubicBezTo>
                      <a:pt x="155" y="37"/>
                      <a:pt x="155" y="32"/>
                      <a:pt x="157" y="29"/>
                    </a:cubicBezTo>
                    <a:cubicBezTo>
                      <a:pt x="160" y="23"/>
                      <a:pt x="164" y="19"/>
                      <a:pt x="167" y="14"/>
                    </a:cubicBezTo>
                    <a:cubicBezTo>
                      <a:pt x="168" y="12"/>
                      <a:pt x="169" y="10"/>
                      <a:pt x="171" y="8"/>
                    </a:cubicBezTo>
                    <a:cubicBezTo>
                      <a:pt x="175" y="6"/>
                      <a:pt x="180" y="8"/>
                      <a:pt x="185" y="9"/>
                    </a:cubicBezTo>
                    <a:cubicBezTo>
                      <a:pt x="185" y="10"/>
                      <a:pt x="185" y="10"/>
                      <a:pt x="185" y="11"/>
                    </a:cubicBezTo>
                    <a:cubicBezTo>
                      <a:pt x="176" y="21"/>
                      <a:pt x="174" y="32"/>
                      <a:pt x="175" y="44"/>
                    </a:cubicBezTo>
                    <a:cubicBezTo>
                      <a:pt x="175" y="52"/>
                      <a:pt x="180" y="55"/>
                      <a:pt x="186" y="59"/>
                    </a:cubicBezTo>
                    <a:cubicBezTo>
                      <a:pt x="186" y="56"/>
                      <a:pt x="186" y="54"/>
                      <a:pt x="185" y="52"/>
                    </a:cubicBezTo>
                    <a:cubicBezTo>
                      <a:pt x="181" y="43"/>
                      <a:pt x="183" y="35"/>
                      <a:pt x="187" y="27"/>
                    </a:cubicBezTo>
                    <a:cubicBezTo>
                      <a:pt x="188" y="25"/>
                      <a:pt x="189" y="23"/>
                      <a:pt x="190" y="21"/>
                    </a:cubicBezTo>
                    <a:cubicBezTo>
                      <a:pt x="191" y="18"/>
                      <a:pt x="193" y="16"/>
                      <a:pt x="196" y="15"/>
                    </a:cubicBezTo>
                    <a:cubicBezTo>
                      <a:pt x="199" y="15"/>
                      <a:pt x="199" y="9"/>
                      <a:pt x="203" y="10"/>
                    </a:cubicBezTo>
                    <a:cubicBezTo>
                      <a:pt x="206" y="10"/>
                      <a:pt x="209" y="10"/>
                      <a:pt x="212" y="10"/>
                    </a:cubicBezTo>
                    <a:cubicBezTo>
                      <a:pt x="216" y="9"/>
                      <a:pt x="220" y="8"/>
                      <a:pt x="224" y="8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67" name="Freeform 22"/>
              <p:cNvSpPr>
                <a:spLocks/>
              </p:cNvSpPr>
              <p:nvPr/>
            </p:nvSpPr>
            <p:spPr bwMode="auto">
              <a:xfrm>
                <a:off x="3235458" y="4764892"/>
                <a:ext cx="339958" cy="591267"/>
              </a:xfrm>
              <a:custGeom>
                <a:avLst/>
                <a:gdLst>
                  <a:gd name="T0" fmla="*/ 120 w 177"/>
                  <a:gd name="T1" fmla="*/ 227 h 308"/>
                  <a:gd name="T2" fmla="*/ 135 w 177"/>
                  <a:gd name="T3" fmla="*/ 224 h 308"/>
                  <a:gd name="T4" fmla="*/ 164 w 177"/>
                  <a:gd name="T5" fmla="*/ 223 h 308"/>
                  <a:gd name="T6" fmla="*/ 167 w 177"/>
                  <a:gd name="T7" fmla="*/ 224 h 308"/>
                  <a:gd name="T8" fmla="*/ 175 w 177"/>
                  <a:gd name="T9" fmla="*/ 226 h 308"/>
                  <a:gd name="T10" fmla="*/ 177 w 177"/>
                  <a:gd name="T11" fmla="*/ 237 h 308"/>
                  <a:gd name="T12" fmla="*/ 173 w 177"/>
                  <a:gd name="T13" fmla="*/ 266 h 308"/>
                  <a:gd name="T14" fmla="*/ 145 w 177"/>
                  <a:gd name="T15" fmla="*/ 300 h 308"/>
                  <a:gd name="T16" fmla="*/ 110 w 177"/>
                  <a:gd name="T17" fmla="*/ 308 h 308"/>
                  <a:gd name="T18" fmla="*/ 93 w 177"/>
                  <a:gd name="T19" fmla="*/ 304 h 308"/>
                  <a:gd name="T20" fmla="*/ 61 w 177"/>
                  <a:gd name="T21" fmla="*/ 272 h 308"/>
                  <a:gd name="T22" fmla="*/ 46 w 177"/>
                  <a:gd name="T23" fmla="*/ 243 h 308"/>
                  <a:gd name="T24" fmla="*/ 34 w 177"/>
                  <a:gd name="T25" fmla="*/ 214 h 308"/>
                  <a:gd name="T26" fmla="*/ 27 w 177"/>
                  <a:gd name="T27" fmla="*/ 184 h 308"/>
                  <a:gd name="T28" fmla="*/ 24 w 177"/>
                  <a:gd name="T29" fmla="*/ 166 h 308"/>
                  <a:gd name="T30" fmla="*/ 17 w 177"/>
                  <a:gd name="T31" fmla="*/ 140 h 308"/>
                  <a:gd name="T32" fmla="*/ 10 w 177"/>
                  <a:gd name="T33" fmla="*/ 101 h 308"/>
                  <a:gd name="T34" fmla="*/ 3 w 177"/>
                  <a:gd name="T35" fmla="*/ 72 h 308"/>
                  <a:gd name="T36" fmla="*/ 1 w 177"/>
                  <a:gd name="T37" fmla="*/ 46 h 308"/>
                  <a:gd name="T38" fmla="*/ 7 w 177"/>
                  <a:gd name="T39" fmla="*/ 32 h 308"/>
                  <a:gd name="T40" fmla="*/ 22 w 177"/>
                  <a:gd name="T41" fmla="*/ 16 h 308"/>
                  <a:gd name="T42" fmla="*/ 44 w 177"/>
                  <a:gd name="T43" fmla="*/ 0 h 308"/>
                  <a:gd name="T44" fmla="*/ 64 w 177"/>
                  <a:gd name="T45" fmla="*/ 38 h 308"/>
                  <a:gd name="T46" fmla="*/ 66 w 177"/>
                  <a:gd name="T47" fmla="*/ 41 h 308"/>
                  <a:gd name="T48" fmla="*/ 79 w 177"/>
                  <a:gd name="T49" fmla="*/ 58 h 308"/>
                  <a:gd name="T50" fmla="*/ 94 w 177"/>
                  <a:gd name="T51" fmla="*/ 76 h 308"/>
                  <a:gd name="T52" fmla="*/ 96 w 177"/>
                  <a:gd name="T53" fmla="*/ 78 h 308"/>
                  <a:gd name="T54" fmla="*/ 111 w 177"/>
                  <a:gd name="T55" fmla="*/ 98 h 308"/>
                  <a:gd name="T56" fmla="*/ 115 w 177"/>
                  <a:gd name="T57" fmla="*/ 102 h 308"/>
                  <a:gd name="T58" fmla="*/ 133 w 177"/>
                  <a:gd name="T59" fmla="*/ 121 h 308"/>
                  <a:gd name="T60" fmla="*/ 139 w 177"/>
                  <a:gd name="T61" fmla="*/ 128 h 308"/>
                  <a:gd name="T62" fmla="*/ 152 w 177"/>
                  <a:gd name="T63" fmla="*/ 136 h 308"/>
                  <a:gd name="T64" fmla="*/ 160 w 177"/>
                  <a:gd name="T65" fmla="*/ 151 h 308"/>
                  <a:gd name="T66" fmla="*/ 151 w 177"/>
                  <a:gd name="T67" fmla="*/ 149 h 308"/>
                  <a:gd name="T68" fmla="*/ 118 w 177"/>
                  <a:gd name="T69" fmla="*/ 151 h 308"/>
                  <a:gd name="T70" fmla="*/ 108 w 177"/>
                  <a:gd name="T71" fmla="*/ 156 h 308"/>
                  <a:gd name="T72" fmla="*/ 119 w 177"/>
                  <a:gd name="T73" fmla="*/ 156 h 308"/>
                  <a:gd name="T74" fmla="*/ 158 w 177"/>
                  <a:gd name="T75" fmla="*/ 158 h 308"/>
                  <a:gd name="T76" fmla="*/ 164 w 177"/>
                  <a:gd name="T77" fmla="*/ 163 h 308"/>
                  <a:gd name="T78" fmla="*/ 169 w 177"/>
                  <a:gd name="T79" fmla="*/ 182 h 308"/>
                  <a:gd name="T80" fmla="*/ 163 w 177"/>
                  <a:gd name="T81" fmla="*/ 182 h 308"/>
                  <a:gd name="T82" fmla="*/ 113 w 177"/>
                  <a:gd name="T83" fmla="*/ 187 h 308"/>
                  <a:gd name="T84" fmla="*/ 109 w 177"/>
                  <a:gd name="T85" fmla="*/ 190 h 308"/>
                  <a:gd name="T86" fmla="*/ 109 w 177"/>
                  <a:gd name="T87" fmla="*/ 191 h 308"/>
                  <a:gd name="T88" fmla="*/ 116 w 177"/>
                  <a:gd name="T89" fmla="*/ 190 h 308"/>
                  <a:gd name="T90" fmla="*/ 129 w 177"/>
                  <a:gd name="T91" fmla="*/ 187 h 308"/>
                  <a:gd name="T92" fmla="*/ 132 w 177"/>
                  <a:gd name="T93" fmla="*/ 186 h 308"/>
                  <a:gd name="T94" fmla="*/ 154 w 177"/>
                  <a:gd name="T95" fmla="*/ 188 h 308"/>
                  <a:gd name="T96" fmla="*/ 169 w 177"/>
                  <a:gd name="T97" fmla="*/ 193 h 308"/>
                  <a:gd name="T98" fmla="*/ 173 w 177"/>
                  <a:gd name="T99" fmla="*/ 217 h 308"/>
                  <a:gd name="T100" fmla="*/ 119 w 177"/>
                  <a:gd name="T101" fmla="*/ 224 h 308"/>
                  <a:gd name="T102" fmla="*/ 120 w 177"/>
                  <a:gd name="T103" fmla="*/ 227 h 30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177" h="308">
                    <a:moveTo>
                      <a:pt x="120" y="227"/>
                    </a:moveTo>
                    <a:cubicBezTo>
                      <a:pt x="125" y="226"/>
                      <a:pt x="130" y="225"/>
                      <a:pt x="135" y="224"/>
                    </a:cubicBezTo>
                    <a:cubicBezTo>
                      <a:pt x="145" y="220"/>
                      <a:pt x="155" y="221"/>
                      <a:pt x="164" y="223"/>
                    </a:cubicBezTo>
                    <a:cubicBezTo>
                      <a:pt x="165" y="223"/>
                      <a:pt x="166" y="224"/>
                      <a:pt x="167" y="224"/>
                    </a:cubicBezTo>
                    <a:cubicBezTo>
                      <a:pt x="169" y="225"/>
                      <a:pt x="174" y="225"/>
                      <a:pt x="175" y="226"/>
                    </a:cubicBezTo>
                    <a:cubicBezTo>
                      <a:pt x="176" y="229"/>
                      <a:pt x="177" y="234"/>
                      <a:pt x="177" y="237"/>
                    </a:cubicBezTo>
                    <a:cubicBezTo>
                      <a:pt x="176" y="247"/>
                      <a:pt x="176" y="257"/>
                      <a:pt x="173" y="266"/>
                    </a:cubicBezTo>
                    <a:cubicBezTo>
                      <a:pt x="168" y="281"/>
                      <a:pt x="160" y="293"/>
                      <a:pt x="145" y="300"/>
                    </a:cubicBezTo>
                    <a:cubicBezTo>
                      <a:pt x="134" y="305"/>
                      <a:pt x="122" y="308"/>
                      <a:pt x="110" y="308"/>
                    </a:cubicBezTo>
                    <a:cubicBezTo>
                      <a:pt x="104" y="308"/>
                      <a:pt x="98" y="306"/>
                      <a:pt x="93" y="304"/>
                    </a:cubicBezTo>
                    <a:cubicBezTo>
                      <a:pt x="79" y="296"/>
                      <a:pt x="69" y="285"/>
                      <a:pt x="61" y="272"/>
                    </a:cubicBezTo>
                    <a:cubicBezTo>
                      <a:pt x="55" y="263"/>
                      <a:pt x="50" y="253"/>
                      <a:pt x="46" y="243"/>
                    </a:cubicBezTo>
                    <a:cubicBezTo>
                      <a:pt x="43" y="233"/>
                      <a:pt x="37" y="224"/>
                      <a:pt x="34" y="214"/>
                    </a:cubicBezTo>
                    <a:cubicBezTo>
                      <a:pt x="31" y="204"/>
                      <a:pt x="28" y="194"/>
                      <a:pt x="27" y="184"/>
                    </a:cubicBezTo>
                    <a:cubicBezTo>
                      <a:pt x="27" y="178"/>
                      <a:pt x="25" y="172"/>
                      <a:pt x="24" y="166"/>
                    </a:cubicBezTo>
                    <a:cubicBezTo>
                      <a:pt x="23" y="157"/>
                      <a:pt x="19" y="149"/>
                      <a:pt x="17" y="140"/>
                    </a:cubicBezTo>
                    <a:cubicBezTo>
                      <a:pt x="14" y="127"/>
                      <a:pt x="12" y="114"/>
                      <a:pt x="10" y="101"/>
                    </a:cubicBezTo>
                    <a:cubicBezTo>
                      <a:pt x="8" y="91"/>
                      <a:pt x="6" y="82"/>
                      <a:pt x="3" y="72"/>
                    </a:cubicBezTo>
                    <a:cubicBezTo>
                      <a:pt x="1" y="63"/>
                      <a:pt x="0" y="55"/>
                      <a:pt x="1" y="46"/>
                    </a:cubicBezTo>
                    <a:cubicBezTo>
                      <a:pt x="1" y="40"/>
                      <a:pt x="3" y="35"/>
                      <a:pt x="7" y="32"/>
                    </a:cubicBezTo>
                    <a:cubicBezTo>
                      <a:pt x="13" y="27"/>
                      <a:pt x="17" y="21"/>
                      <a:pt x="22" y="16"/>
                    </a:cubicBezTo>
                    <a:cubicBezTo>
                      <a:pt x="27" y="9"/>
                      <a:pt x="36" y="5"/>
                      <a:pt x="44" y="0"/>
                    </a:cubicBezTo>
                    <a:cubicBezTo>
                      <a:pt x="49" y="14"/>
                      <a:pt x="58" y="25"/>
                      <a:pt x="64" y="38"/>
                    </a:cubicBezTo>
                    <a:cubicBezTo>
                      <a:pt x="65" y="39"/>
                      <a:pt x="66" y="40"/>
                      <a:pt x="66" y="41"/>
                    </a:cubicBezTo>
                    <a:cubicBezTo>
                      <a:pt x="70" y="46"/>
                      <a:pt x="75" y="52"/>
                      <a:pt x="79" y="58"/>
                    </a:cubicBezTo>
                    <a:cubicBezTo>
                      <a:pt x="83" y="65"/>
                      <a:pt x="89" y="70"/>
                      <a:pt x="94" y="76"/>
                    </a:cubicBezTo>
                    <a:cubicBezTo>
                      <a:pt x="94" y="77"/>
                      <a:pt x="96" y="77"/>
                      <a:pt x="96" y="78"/>
                    </a:cubicBezTo>
                    <a:cubicBezTo>
                      <a:pt x="99" y="86"/>
                      <a:pt x="107" y="90"/>
                      <a:pt x="111" y="98"/>
                    </a:cubicBezTo>
                    <a:cubicBezTo>
                      <a:pt x="111" y="100"/>
                      <a:pt x="114" y="101"/>
                      <a:pt x="115" y="102"/>
                    </a:cubicBezTo>
                    <a:cubicBezTo>
                      <a:pt x="121" y="108"/>
                      <a:pt x="127" y="114"/>
                      <a:pt x="133" y="121"/>
                    </a:cubicBezTo>
                    <a:cubicBezTo>
                      <a:pt x="136" y="123"/>
                      <a:pt x="137" y="126"/>
                      <a:pt x="139" y="128"/>
                    </a:cubicBezTo>
                    <a:cubicBezTo>
                      <a:pt x="144" y="131"/>
                      <a:pt x="148" y="135"/>
                      <a:pt x="152" y="136"/>
                    </a:cubicBezTo>
                    <a:cubicBezTo>
                      <a:pt x="160" y="139"/>
                      <a:pt x="160" y="144"/>
                      <a:pt x="160" y="151"/>
                    </a:cubicBezTo>
                    <a:cubicBezTo>
                      <a:pt x="157" y="150"/>
                      <a:pt x="154" y="149"/>
                      <a:pt x="151" y="149"/>
                    </a:cubicBezTo>
                    <a:cubicBezTo>
                      <a:pt x="140" y="150"/>
                      <a:pt x="129" y="150"/>
                      <a:pt x="118" y="151"/>
                    </a:cubicBezTo>
                    <a:cubicBezTo>
                      <a:pt x="112" y="151"/>
                      <a:pt x="111" y="152"/>
                      <a:pt x="108" y="156"/>
                    </a:cubicBezTo>
                    <a:cubicBezTo>
                      <a:pt x="112" y="158"/>
                      <a:pt x="116" y="157"/>
                      <a:pt x="119" y="156"/>
                    </a:cubicBezTo>
                    <a:cubicBezTo>
                      <a:pt x="132" y="153"/>
                      <a:pt x="145" y="155"/>
                      <a:pt x="158" y="158"/>
                    </a:cubicBezTo>
                    <a:cubicBezTo>
                      <a:pt x="161" y="159"/>
                      <a:pt x="163" y="160"/>
                      <a:pt x="164" y="163"/>
                    </a:cubicBezTo>
                    <a:cubicBezTo>
                      <a:pt x="165" y="170"/>
                      <a:pt x="167" y="176"/>
                      <a:pt x="169" y="182"/>
                    </a:cubicBezTo>
                    <a:cubicBezTo>
                      <a:pt x="166" y="182"/>
                      <a:pt x="164" y="182"/>
                      <a:pt x="163" y="182"/>
                    </a:cubicBezTo>
                    <a:cubicBezTo>
                      <a:pt x="145" y="178"/>
                      <a:pt x="129" y="179"/>
                      <a:pt x="113" y="187"/>
                    </a:cubicBezTo>
                    <a:cubicBezTo>
                      <a:pt x="111" y="188"/>
                      <a:pt x="110" y="189"/>
                      <a:pt x="109" y="190"/>
                    </a:cubicBezTo>
                    <a:cubicBezTo>
                      <a:pt x="109" y="190"/>
                      <a:pt x="109" y="191"/>
                      <a:pt x="109" y="191"/>
                    </a:cubicBezTo>
                    <a:cubicBezTo>
                      <a:pt x="112" y="191"/>
                      <a:pt x="114" y="191"/>
                      <a:pt x="116" y="190"/>
                    </a:cubicBezTo>
                    <a:cubicBezTo>
                      <a:pt x="121" y="189"/>
                      <a:pt x="125" y="188"/>
                      <a:pt x="129" y="187"/>
                    </a:cubicBezTo>
                    <a:cubicBezTo>
                      <a:pt x="130" y="186"/>
                      <a:pt x="131" y="186"/>
                      <a:pt x="132" y="186"/>
                    </a:cubicBezTo>
                    <a:cubicBezTo>
                      <a:pt x="139" y="187"/>
                      <a:pt x="147" y="186"/>
                      <a:pt x="154" y="188"/>
                    </a:cubicBezTo>
                    <a:cubicBezTo>
                      <a:pt x="159" y="188"/>
                      <a:pt x="164" y="191"/>
                      <a:pt x="169" y="193"/>
                    </a:cubicBezTo>
                    <a:cubicBezTo>
                      <a:pt x="173" y="201"/>
                      <a:pt x="171" y="209"/>
                      <a:pt x="173" y="217"/>
                    </a:cubicBezTo>
                    <a:cubicBezTo>
                      <a:pt x="154" y="213"/>
                      <a:pt x="136" y="214"/>
                      <a:pt x="119" y="224"/>
                    </a:cubicBezTo>
                    <a:cubicBezTo>
                      <a:pt x="119" y="225"/>
                      <a:pt x="119" y="226"/>
                      <a:pt x="120" y="227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68" name="Freeform 23"/>
              <p:cNvSpPr>
                <a:spLocks/>
              </p:cNvSpPr>
              <p:nvPr/>
            </p:nvSpPr>
            <p:spPr bwMode="auto">
              <a:xfrm>
                <a:off x="4845785" y="4703082"/>
                <a:ext cx="403395" cy="531896"/>
              </a:xfrm>
              <a:custGeom>
                <a:avLst/>
                <a:gdLst>
                  <a:gd name="T0" fmla="*/ 158 w 210"/>
                  <a:gd name="T1" fmla="*/ 123 h 277"/>
                  <a:gd name="T2" fmla="*/ 158 w 210"/>
                  <a:gd name="T3" fmla="*/ 133 h 277"/>
                  <a:gd name="T4" fmla="*/ 144 w 210"/>
                  <a:gd name="T5" fmla="*/ 133 h 277"/>
                  <a:gd name="T6" fmla="*/ 126 w 210"/>
                  <a:gd name="T7" fmla="*/ 140 h 277"/>
                  <a:gd name="T8" fmla="*/ 115 w 210"/>
                  <a:gd name="T9" fmla="*/ 150 h 277"/>
                  <a:gd name="T10" fmla="*/ 111 w 210"/>
                  <a:gd name="T11" fmla="*/ 155 h 277"/>
                  <a:gd name="T12" fmla="*/ 115 w 210"/>
                  <a:gd name="T13" fmla="*/ 165 h 277"/>
                  <a:gd name="T14" fmla="*/ 134 w 210"/>
                  <a:gd name="T15" fmla="*/ 144 h 277"/>
                  <a:gd name="T16" fmla="*/ 148 w 210"/>
                  <a:gd name="T17" fmla="*/ 140 h 277"/>
                  <a:gd name="T18" fmla="*/ 168 w 210"/>
                  <a:gd name="T19" fmla="*/ 149 h 277"/>
                  <a:gd name="T20" fmla="*/ 172 w 210"/>
                  <a:gd name="T21" fmla="*/ 154 h 277"/>
                  <a:gd name="T22" fmla="*/ 154 w 210"/>
                  <a:gd name="T23" fmla="*/ 155 h 277"/>
                  <a:gd name="T24" fmla="*/ 139 w 210"/>
                  <a:gd name="T25" fmla="*/ 164 h 277"/>
                  <a:gd name="T26" fmla="*/ 128 w 210"/>
                  <a:gd name="T27" fmla="*/ 178 h 277"/>
                  <a:gd name="T28" fmla="*/ 133 w 210"/>
                  <a:gd name="T29" fmla="*/ 181 h 277"/>
                  <a:gd name="T30" fmla="*/ 138 w 210"/>
                  <a:gd name="T31" fmla="*/ 178 h 277"/>
                  <a:gd name="T32" fmla="*/ 155 w 210"/>
                  <a:gd name="T33" fmla="*/ 164 h 277"/>
                  <a:gd name="T34" fmla="*/ 182 w 210"/>
                  <a:gd name="T35" fmla="*/ 166 h 277"/>
                  <a:gd name="T36" fmla="*/ 195 w 210"/>
                  <a:gd name="T37" fmla="*/ 184 h 277"/>
                  <a:gd name="T38" fmla="*/ 169 w 210"/>
                  <a:gd name="T39" fmla="*/ 189 h 277"/>
                  <a:gd name="T40" fmla="*/ 157 w 210"/>
                  <a:gd name="T41" fmla="*/ 196 h 277"/>
                  <a:gd name="T42" fmla="*/ 158 w 210"/>
                  <a:gd name="T43" fmla="*/ 209 h 277"/>
                  <a:gd name="T44" fmla="*/ 161 w 210"/>
                  <a:gd name="T45" fmla="*/ 211 h 277"/>
                  <a:gd name="T46" fmla="*/ 163 w 210"/>
                  <a:gd name="T47" fmla="*/ 208 h 277"/>
                  <a:gd name="T48" fmla="*/ 174 w 210"/>
                  <a:gd name="T49" fmla="*/ 195 h 277"/>
                  <a:gd name="T50" fmla="*/ 199 w 210"/>
                  <a:gd name="T51" fmla="*/ 190 h 277"/>
                  <a:gd name="T52" fmla="*/ 204 w 210"/>
                  <a:gd name="T53" fmla="*/ 203 h 277"/>
                  <a:gd name="T54" fmla="*/ 200 w 210"/>
                  <a:gd name="T55" fmla="*/ 250 h 277"/>
                  <a:gd name="T56" fmla="*/ 175 w 210"/>
                  <a:gd name="T57" fmla="*/ 271 h 277"/>
                  <a:gd name="T58" fmla="*/ 137 w 210"/>
                  <a:gd name="T59" fmla="*/ 273 h 277"/>
                  <a:gd name="T60" fmla="*/ 99 w 210"/>
                  <a:gd name="T61" fmla="*/ 263 h 277"/>
                  <a:gd name="T62" fmla="*/ 81 w 210"/>
                  <a:gd name="T63" fmla="*/ 251 h 277"/>
                  <a:gd name="T64" fmla="*/ 56 w 210"/>
                  <a:gd name="T65" fmla="*/ 219 h 277"/>
                  <a:gd name="T66" fmla="*/ 42 w 210"/>
                  <a:gd name="T67" fmla="*/ 191 h 277"/>
                  <a:gd name="T68" fmla="*/ 26 w 210"/>
                  <a:gd name="T69" fmla="*/ 140 h 277"/>
                  <a:gd name="T70" fmla="*/ 15 w 210"/>
                  <a:gd name="T71" fmla="*/ 108 h 277"/>
                  <a:gd name="T72" fmla="*/ 1 w 210"/>
                  <a:gd name="T73" fmla="*/ 71 h 277"/>
                  <a:gd name="T74" fmla="*/ 0 w 210"/>
                  <a:gd name="T75" fmla="*/ 66 h 277"/>
                  <a:gd name="T76" fmla="*/ 0 w 210"/>
                  <a:gd name="T77" fmla="*/ 48 h 277"/>
                  <a:gd name="T78" fmla="*/ 2 w 210"/>
                  <a:gd name="T79" fmla="*/ 38 h 277"/>
                  <a:gd name="T80" fmla="*/ 27 w 210"/>
                  <a:gd name="T81" fmla="*/ 8 h 277"/>
                  <a:gd name="T82" fmla="*/ 52 w 210"/>
                  <a:gd name="T83" fmla="*/ 1 h 277"/>
                  <a:gd name="T84" fmla="*/ 57 w 210"/>
                  <a:gd name="T85" fmla="*/ 2 h 277"/>
                  <a:gd name="T86" fmla="*/ 57 w 210"/>
                  <a:gd name="T87" fmla="*/ 13 h 277"/>
                  <a:gd name="T88" fmla="*/ 58 w 210"/>
                  <a:gd name="T89" fmla="*/ 27 h 277"/>
                  <a:gd name="T90" fmla="*/ 62 w 210"/>
                  <a:gd name="T91" fmla="*/ 45 h 277"/>
                  <a:gd name="T92" fmla="*/ 71 w 210"/>
                  <a:gd name="T93" fmla="*/ 69 h 277"/>
                  <a:gd name="T94" fmla="*/ 82 w 210"/>
                  <a:gd name="T95" fmla="*/ 90 h 277"/>
                  <a:gd name="T96" fmla="*/ 112 w 210"/>
                  <a:gd name="T97" fmla="*/ 119 h 277"/>
                  <a:gd name="T98" fmla="*/ 137 w 210"/>
                  <a:gd name="T99" fmla="*/ 127 h 277"/>
                  <a:gd name="T100" fmla="*/ 153 w 210"/>
                  <a:gd name="T101" fmla="*/ 125 h 277"/>
                  <a:gd name="T102" fmla="*/ 158 w 210"/>
                  <a:gd name="T103" fmla="*/ 123 h 27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210" h="277">
                    <a:moveTo>
                      <a:pt x="158" y="123"/>
                    </a:moveTo>
                    <a:cubicBezTo>
                      <a:pt x="158" y="127"/>
                      <a:pt x="158" y="130"/>
                      <a:pt x="158" y="133"/>
                    </a:cubicBezTo>
                    <a:cubicBezTo>
                      <a:pt x="153" y="133"/>
                      <a:pt x="149" y="133"/>
                      <a:pt x="144" y="133"/>
                    </a:cubicBezTo>
                    <a:cubicBezTo>
                      <a:pt x="138" y="133"/>
                      <a:pt x="131" y="135"/>
                      <a:pt x="126" y="140"/>
                    </a:cubicBezTo>
                    <a:cubicBezTo>
                      <a:pt x="122" y="143"/>
                      <a:pt x="118" y="147"/>
                      <a:pt x="115" y="150"/>
                    </a:cubicBezTo>
                    <a:cubicBezTo>
                      <a:pt x="113" y="152"/>
                      <a:pt x="112" y="153"/>
                      <a:pt x="111" y="155"/>
                    </a:cubicBezTo>
                    <a:cubicBezTo>
                      <a:pt x="108" y="160"/>
                      <a:pt x="108" y="161"/>
                      <a:pt x="115" y="165"/>
                    </a:cubicBezTo>
                    <a:cubicBezTo>
                      <a:pt x="118" y="156"/>
                      <a:pt x="126" y="150"/>
                      <a:pt x="134" y="144"/>
                    </a:cubicBezTo>
                    <a:cubicBezTo>
                      <a:pt x="138" y="141"/>
                      <a:pt x="143" y="140"/>
                      <a:pt x="148" y="140"/>
                    </a:cubicBezTo>
                    <a:cubicBezTo>
                      <a:pt x="161" y="139"/>
                      <a:pt x="161" y="139"/>
                      <a:pt x="168" y="149"/>
                    </a:cubicBezTo>
                    <a:cubicBezTo>
                      <a:pt x="169" y="150"/>
                      <a:pt x="170" y="151"/>
                      <a:pt x="172" y="154"/>
                    </a:cubicBezTo>
                    <a:cubicBezTo>
                      <a:pt x="165" y="153"/>
                      <a:pt x="160" y="153"/>
                      <a:pt x="154" y="155"/>
                    </a:cubicBezTo>
                    <a:cubicBezTo>
                      <a:pt x="149" y="158"/>
                      <a:pt x="143" y="161"/>
                      <a:pt x="139" y="164"/>
                    </a:cubicBezTo>
                    <a:cubicBezTo>
                      <a:pt x="135" y="168"/>
                      <a:pt x="129" y="171"/>
                      <a:pt x="128" y="178"/>
                    </a:cubicBezTo>
                    <a:cubicBezTo>
                      <a:pt x="130" y="179"/>
                      <a:pt x="131" y="180"/>
                      <a:pt x="133" y="181"/>
                    </a:cubicBezTo>
                    <a:cubicBezTo>
                      <a:pt x="135" y="180"/>
                      <a:pt x="136" y="179"/>
                      <a:pt x="138" y="178"/>
                    </a:cubicBezTo>
                    <a:cubicBezTo>
                      <a:pt x="142" y="171"/>
                      <a:pt x="149" y="168"/>
                      <a:pt x="155" y="164"/>
                    </a:cubicBezTo>
                    <a:cubicBezTo>
                      <a:pt x="164" y="159"/>
                      <a:pt x="177" y="159"/>
                      <a:pt x="182" y="166"/>
                    </a:cubicBezTo>
                    <a:cubicBezTo>
                      <a:pt x="187" y="172"/>
                      <a:pt x="191" y="178"/>
                      <a:pt x="195" y="184"/>
                    </a:cubicBezTo>
                    <a:cubicBezTo>
                      <a:pt x="186" y="186"/>
                      <a:pt x="178" y="188"/>
                      <a:pt x="169" y="189"/>
                    </a:cubicBezTo>
                    <a:cubicBezTo>
                      <a:pt x="164" y="190"/>
                      <a:pt x="161" y="193"/>
                      <a:pt x="157" y="196"/>
                    </a:cubicBezTo>
                    <a:cubicBezTo>
                      <a:pt x="154" y="199"/>
                      <a:pt x="155" y="206"/>
                      <a:pt x="158" y="209"/>
                    </a:cubicBezTo>
                    <a:cubicBezTo>
                      <a:pt x="158" y="210"/>
                      <a:pt x="160" y="211"/>
                      <a:pt x="161" y="211"/>
                    </a:cubicBezTo>
                    <a:cubicBezTo>
                      <a:pt x="162" y="211"/>
                      <a:pt x="163" y="209"/>
                      <a:pt x="163" y="208"/>
                    </a:cubicBezTo>
                    <a:cubicBezTo>
                      <a:pt x="164" y="201"/>
                      <a:pt x="167" y="197"/>
                      <a:pt x="174" y="195"/>
                    </a:cubicBezTo>
                    <a:cubicBezTo>
                      <a:pt x="182" y="194"/>
                      <a:pt x="190" y="192"/>
                      <a:pt x="199" y="190"/>
                    </a:cubicBezTo>
                    <a:cubicBezTo>
                      <a:pt x="201" y="195"/>
                      <a:pt x="203" y="199"/>
                      <a:pt x="204" y="203"/>
                    </a:cubicBezTo>
                    <a:cubicBezTo>
                      <a:pt x="210" y="220"/>
                      <a:pt x="207" y="235"/>
                      <a:pt x="200" y="250"/>
                    </a:cubicBezTo>
                    <a:cubicBezTo>
                      <a:pt x="195" y="261"/>
                      <a:pt x="186" y="266"/>
                      <a:pt x="175" y="271"/>
                    </a:cubicBezTo>
                    <a:cubicBezTo>
                      <a:pt x="163" y="277"/>
                      <a:pt x="150" y="274"/>
                      <a:pt x="137" y="273"/>
                    </a:cubicBezTo>
                    <a:cubicBezTo>
                      <a:pt x="123" y="273"/>
                      <a:pt x="111" y="269"/>
                      <a:pt x="99" y="263"/>
                    </a:cubicBezTo>
                    <a:cubicBezTo>
                      <a:pt x="93" y="260"/>
                      <a:pt x="87" y="256"/>
                      <a:pt x="81" y="251"/>
                    </a:cubicBezTo>
                    <a:cubicBezTo>
                      <a:pt x="71" y="241"/>
                      <a:pt x="63" y="230"/>
                      <a:pt x="56" y="219"/>
                    </a:cubicBezTo>
                    <a:cubicBezTo>
                      <a:pt x="50" y="211"/>
                      <a:pt x="46" y="201"/>
                      <a:pt x="42" y="191"/>
                    </a:cubicBezTo>
                    <a:cubicBezTo>
                      <a:pt x="37" y="174"/>
                      <a:pt x="32" y="157"/>
                      <a:pt x="26" y="140"/>
                    </a:cubicBezTo>
                    <a:cubicBezTo>
                      <a:pt x="23" y="129"/>
                      <a:pt x="19" y="119"/>
                      <a:pt x="15" y="108"/>
                    </a:cubicBezTo>
                    <a:cubicBezTo>
                      <a:pt x="9" y="96"/>
                      <a:pt x="5" y="84"/>
                      <a:pt x="1" y="71"/>
                    </a:cubicBezTo>
                    <a:cubicBezTo>
                      <a:pt x="0" y="70"/>
                      <a:pt x="0" y="68"/>
                      <a:pt x="0" y="66"/>
                    </a:cubicBezTo>
                    <a:cubicBezTo>
                      <a:pt x="0" y="60"/>
                      <a:pt x="0" y="54"/>
                      <a:pt x="0" y="48"/>
                    </a:cubicBezTo>
                    <a:cubicBezTo>
                      <a:pt x="0" y="45"/>
                      <a:pt x="1" y="41"/>
                      <a:pt x="2" y="38"/>
                    </a:cubicBezTo>
                    <a:cubicBezTo>
                      <a:pt x="8" y="26"/>
                      <a:pt x="15" y="15"/>
                      <a:pt x="27" y="8"/>
                    </a:cubicBezTo>
                    <a:cubicBezTo>
                      <a:pt x="35" y="4"/>
                      <a:pt x="43" y="0"/>
                      <a:pt x="52" y="1"/>
                    </a:cubicBezTo>
                    <a:cubicBezTo>
                      <a:pt x="54" y="1"/>
                      <a:pt x="55" y="2"/>
                      <a:pt x="57" y="2"/>
                    </a:cubicBezTo>
                    <a:cubicBezTo>
                      <a:pt x="57" y="6"/>
                      <a:pt x="56" y="9"/>
                      <a:pt x="57" y="13"/>
                    </a:cubicBezTo>
                    <a:cubicBezTo>
                      <a:pt x="57" y="18"/>
                      <a:pt x="58" y="23"/>
                      <a:pt x="58" y="27"/>
                    </a:cubicBezTo>
                    <a:cubicBezTo>
                      <a:pt x="59" y="33"/>
                      <a:pt x="61" y="39"/>
                      <a:pt x="62" y="45"/>
                    </a:cubicBezTo>
                    <a:cubicBezTo>
                      <a:pt x="63" y="54"/>
                      <a:pt x="68" y="61"/>
                      <a:pt x="71" y="69"/>
                    </a:cubicBezTo>
                    <a:cubicBezTo>
                      <a:pt x="74" y="76"/>
                      <a:pt x="78" y="83"/>
                      <a:pt x="82" y="90"/>
                    </a:cubicBezTo>
                    <a:cubicBezTo>
                      <a:pt x="89" y="102"/>
                      <a:pt x="99" y="112"/>
                      <a:pt x="112" y="119"/>
                    </a:cubicBezTo>
                    <a:cubicBezTo>
                      <a:pt x="120" y="123"/>
                      <a:pt x="129" y="125"/>
                      <a:pt x="137" y="127"/>
                    </a:cubicBezTo>
                    <a:cubicBezTo>
                      <a:pt x="142" y="128"/>
                      <a:pt x="148" y="127"/>
                      <a:pt x="153" y="125"/>
                    </a:cubicBezTo>
                    <a:cubicBezTo>
                      <a:pt x="154" y="124"/>
                      <a:pt x="156" y="124"/>
                      <a:pt x="158" y="123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69" name="Freeform 24"/>
              <p:cNvSpPr>
                <a:spLocks/>
              </p:cNvSpPr>
              <p:nvPr/>
            </p:nvSpPr>
            <p:spPr bwMode="auto">
              <a:xfrm>
                <a:off x="4324462" y="5086958"/>
                <a:ext cx="544095" cy="229350"/>
              </a:xfrm>
              <a:custGeom>
                <a:avLst/>
                <a:gdLst>
                  <a:gd name="T0" fmla="*/ 156 w 283"/>
                  <a:gd name="T1" fmla="*/ 4 h 119"/>
                  <a:gd name="T2" fmla="*/ 135 w 283"/>
                  <a:gd name="T3" fmla="*/ 42 h 119"/>
                  <a:gd name="T4" fmla="*/ 143 w 283"/>
                  <a:gd name="T5" fmla="*/ 39 h 119"/>
                  <a:gd name="T6" fmla="*/ 150 w 283"/>
                  <a:gd name="T7" fmla="*/ 30 h 119"/>
                  <a:gd name="T8" fmla="*/ 159 w 283"/>
                  <a:gd name="T9" fmla="*/ 17 h 119"/>
                  <a:gd name="T10" fmla="*/ 185 w 283"/>
                  <a:gd name="T11" fmla="*/ 0 h 119"/>
                  <a:gd name="T12" fmla="*/ 192 w 283"/>
                  <a:gd name="T13" fmla="*/ 1 h 119"/>
                  <a:gd name="T14" fmla="*/ 176 w 283"/>
                  <a:gd name="T15" fmla="*/ 24 h 119"/>
                  <a:gd name="T16" fmla="*/ 171 w 283"/>
                  <a:gd name="T17" fmla="*/ 43 h 119"/>
                  <a:gd name="T18" fmla="*/ 172 w 283"/>
                  <a:gd name="T19" fmla="*/ 49 h 119"/>
                  <a:gd name="T20" fmla="*/ 177 w 283"/>
                  <a:gd name="T21" fmla="*/ 42 h 119"/>
                  <a:gd name="T22" fmla="*/ 200 w 283"/>
                  <a:gd name="T23" fmla="*/ 7 h 119"/>
                  <a:gd name="T24" fmla="*/ 204 w 283"/>
                  <a:gd name="T25" fmla="*/ 5 h 119"/>
                  <a:gd name="T26" fmla="*/ 220 w 283"/>
                  <a:gd name="T27" fmla="*/ 14 h 119"/>
                  <a:gd name="T28" fmla="*/ 210 w 283"/>
                  <a:gd name="T29" fmla="*/ 32 h 119"/>
                  <a:gd name="T30" fmla="*/ 204 w 283"/>
                  <a:gd name="T31" fmla="*/ 56 h 119"/>
                  <a:gd name="T32" fmla="*/ 207 w 283"/>
                  <a:gd name="T33" fmla="*/ 63 h 119"/>
                  <a:gd name="T34" fmla="*/ 212 w 283"/>
                  <a:gd name="T35" fmla="*/ 58 h 119"/>
                  <a:gd name="T36" fmla="*/ 215 w 283"/>
                  <a:gd name="T37" fmla="*/ 43 h 119"/>
                  <a:gd name="T38" fmla="*/ 221 w 283"/>
                  <a:gd name="T39" fmla="*/ 28 h 119"/>
                  <a:gd name="T40" fmla="*/ 229 w 283"/>
                  <a:gd name="T41" fmla="*/ 18 h 119"/>
                  <a:gd name="T42" fmla="*/ 236 w 283"/>
                  <a:gd name="T43" fmla="*/ 24 h 119"/>
                  <a:gd name="T44" fmla="*/ 253 w 283"/>
                  <a:gd name="T45" fmla="*/ 38 h 119"/>
                  <a:gd name="T46" fmla="*/ 279 w 283"/>
                  <a:gd name="T47" fmla="*/ 83 h 119"/>
                  <a:gd name="T48" fmla="*/ 283 w 283"/>
                  <a:gd name="T49" fmla="*/ 108 h 119"/>
                  <a:gd name="T50" fmla="*/ 282 w 283"/>
                  <a:gd name="T51" fmla="*/ 111 h 119"/>
                  <a:gd name="T52" fmla="*/ 278 w 283"/>
                  <a:gd name="T53" fmla="*/ 113 h 119"/>
                  <a:gd name="T54" fmla="*/ 252 w 283"/>
                  <a:gd name="T55" fmla="*/ 117 h 119"/>
                  <a:gd name="T56" fmla="*/ 209 w 283"/>
                  <a:gd name="T57" fmla="*/ 116 h 119"/>
                  <a:gd name="T58" fmla="*/ 147 w 283"/>
                  <a:gd name="T59" fmla="*/ 103 h 119"/>
                  <a:gd name="T60" fmla="*/ 139 w 283"/>
                  <a:gd name="T61" fmla="*/ 102 h 119"/>
                  <a:gd name="T62" fmla="*/ 94 w 283"/>
                  <a:gd name="T63" fmla="*/ 100 h 119"/>
                  <a:gd name="T64" fmla="*/ 69 w 283"/>
                  <a:gd name="T65" fmla="*/ 104 h 119"/>
                  <a:gd name="T66" fmla="*/ 53 w 283"/>
                  <a:gd name="T67" fmla="*/ 106 h 119"/>
                  <a:gd name="T68" fmla="*/ 34 w 283"/>
                  <a:gd name="T69" fmla="*/ 102 h 119"/>
                  <a:gd name="T70" fmla="*/ 19 w 283"/>
                  <a:gd name="T71" fmla="*/ 98 h 119"/>
                  <a:gd name="T72" fmla="*/ 10 w 283"/>
                  <a:gd name="T73" fmla="*/ 92 h 119"/>
                  <a:gd name="T74" fmla="*/ 3 w 283"/>
                  <a:gd name="T75" fmla="*/ 74 h 119"/>
                  <a:gd name="T76" fmla="*/ 1 w 283"/>
                  <a:gd name="T77" fmla="*/ 52 h 119"/>
                  <a:gd name="T78" fmla="*/ 1 w 283"/>
                  <a:gd name="T79" fmla="*/ 24 h 119"/>
                  <a:gd name="T80" fmla="*/ 1 w 283"/>
                  <a:gd name="T81" fmla="*/ 15 h 119"/>
                  <a:gd name="T82" fmla="*/ 2 w 283"/>
                  <a:gd name="T83" fmla="*/ 7 h 119"/>
                  <a:gd name="T84" fmla="*/ 9 w 283"/>
                  <a:gd name="T85" fmla="*/ 2 h 119"/>
                  <a:gd name="T86" fmla="*/ 39 w 283"/>
                  <a:gd name="T87" fmla="*/ 7 h 119"/>
                  <a:gd name="T88" fmla="*/ 74 w 283"/>
                  <a:gd name="T89" fmla="*/ 7 h 119"/>
                  <a:gd name="T90" fmla="*/ 80 w 283"/>
                  <a:gd name="T91" fmla="*/ 7 h 119"/>
                  <a:gd name="T92" fmla="*/ 115 w 283"/>
                  <a:gd name="T93" fmla="*/ 7 h 119"/>
                  <a:gd name="T94" fmla="*/ 156 w 283"/>
                  <a:gd name="T95" fmla="*/ 4 h 1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283" h="119">
                    <a:moveTo>
                      <a:pt x="156" y="4"/>
                    </a:moveTo>
                    <a:cubicBezTo>
                      <a:pt x="134" y="35"/>
                      <a:pt x="134" y="35"/>
                      <a:pt x="135" y="42"/>
                    </a:cubicBezTo>
                    <a:cubicBezTo>
                      <a:pt x="140" y="44"/>
                      <a:pt x="140" y="44"/>
                      <a:pt x="143" y="39"/>
                    </a:cubicBezTo>
                    <a:cubicBezTo>
                      <a:pt x="145" y="36"/>
                      <a:pt x="148" y="33"/>
                      <a:pt x="150" y="30"/>
                    </a:cubicBezTo>
                    <a:cubicBezTo>
                      <a:pt x="153" y="25"/>
                      <a:pt x="156" y="21"/>
                      <a:pt x="159" y="17"/>
                    </a:cubicBezTo>
                    <a:cubicBezTo>
                      <a:pt x="166" y="7"/>
                      <a:pt x="174" y="2"/>
                      <a:pt x="185" y="0"/>
                    </a:cubicBezTo>
                    <a:cubicBezTo>
                      <a:pt x="188" y="0"/>
                      <a:pt x="190" y="0"/>
                      <a:pt x="192" y="1"/>
                    </a:cubicBezTo>
                    <a:cubicBezTo>
                      <a:pt x="186" y="9"/>
                      <a:pt x="181" y="16"/>
                      <a:pt x="176" y="24"/>
                    </a:cubicBezTo>
                    <a:cubicBezTo>
                      <a:pt x="171" y="30"/>
                      <a:pt x="170" y="36"/>
                      <a:pt x="171" y="43"/>
                    </a:cubicBezTo>
                    <a:cubicBezTo>
                      <a:pt x="171" y="45"/>
                      <a:pt x="172" y="47"/>
                      <a:pt x="172" y="49"/>
                    </a:cubicBezTo>
                    <a:cubicBezTo>
                      <a:pt x="177" y="48"/>
                      <a:pt x="176" y="45"/>
                      <a:pt x="177" y="42"/>
                    </a:cubicBezTo>
                    <a:cubicBezTo>
                      <a:pt x="183" y="29"/>
                      <a:pt x="189" y="17"/>
                      <a:pt x="200" y="7"/>
                    </a:cubicBezTo>
                    <a:cubicBezTo>
                      <a:pt x="201" y="6"/>
                      <a:pt x="203" y="5"/>
                      <a:pt x="204" y="5"/>
                    </a:cubicBezTo>
                    <a:cubicBezTo>
                      <a:pt x="209" y="8"/>
                      <a:pt x="216" y="8"/>
                      <a:pt x="220" y="14"/>
                    </a:cubicBezTo>
                    <a:cubicBezTo>
                      <a:pt x="216" y="20"/>
                      <a:pt x="212" y="26"/>
                      <a:pt x="210" y="32"/>
                    </a:cubicBezTo>
                    <a:cubicBezTo>
                      <a:pt x="207" y="40"/>
                      <a:pt x="205" y="48"/>
                      <a:pt x="204" y="56"/>
                    </a:cubicBezTo>
                    <a:cubicBezTo>
                      <a:pt x="204" y="58"/>
                      <a:pt x="206" y="60"/>
                      <a:pt x="207" y="63"/>
                    </a:cubicBezTo>
                    <a:cubicBezTo>
                      <a:pt x="210" y="62"/>
                      <a:pt x="211" y="61"/>
                      <a:pt x="212" y="58"/>
                    </a:cubicBezTo>
                    <a:cubicBezTo>
                      <a:pt x="212" y="53"/>
                      <a:pt x="214" y="48"/>
                      <a:pt x="215" y="43"/>
                    </a:cubicBezTo>
                    <a:cubicBezTo>
                      <a:pt x="217" y="38"/>
                      <a:pt x="219" y="33"/>
                      <a:pt x="221" y="28"/>
                    </a:cubicBezTo>
                    <a:cubicBezTo>
                      <a:pt x="223" y="25"/>
                      <a:pt x="226" y="22"/>
                      <a:pt x="229" y="18"/>
                    </a:cubicBezTo>
                    <a:cubicBezTo>
                      <a:pt x="232" y="20"/>
                      <a:pt x="234" y="22"/>
                      <a:pt x="236" y="24"/>
                    </a:cubicBezTo>
                    <a:cubicBezTo>
                      <a:pt x="242" y="29"/>
                      <a:pt x="248" y="33"/>
                      <a:pt x="253" y="38"/>
                    </a:cubicBezTo>
                    <a:cubicBezTo>
                      <a:pt x="267" y="50"/>
                      <a:pt x="275" y="65"/>
                      <a:pt x="279" y="83"/>
                    </a:cubicBezTo>
                    <a:cubicBezTo>
                      <a:pt x="281" y="91"/>
                      <a:pt x="283" y="99"/>
                      <a:pt x="283" y="108"/>
                    </a:cubicBezTo>
                    <a:cubicBezTo>
                      <a:pt x="283" y="109"/>
                      <a:pt x="282" y="110"/>
                      <a:pt x="282" y="111"/>
                    </a:cubicBezTo>
                    <a:cubicBezTo>
                      <a:pt x="281" y="112"/>
                      <a:pt x="280" y="112"/>
                      <a:pt x="278" y="113"/>
                    </a:cubicBezTo>
                    <a:cubicBezTo>
                      <a:pt x="269" y="114"/>
                      <a:pt x="260" y="115"/>
                      <a:pt x="252" y="117"/>
                    </a:cubicBezTo>
                    <a:cubicBezTo>
                      <a:pt x="237" y="119"/>
                      <a:pt x="223" y="117"/>
                      <a:pt x="209" y="116"/>
                    </a:cubicBezTo>
                    <a:cubicBezTo>
                      <a:pt x="188" y="113"/>
                      <a:pt x="167" y="107"/>
                      <a:pt x="147" y="103"/>
                    </a:cubicBezTo>
                    <a:cubicBezTo>
                      <a:pt x="144" y="103"/>
                      <a:pt x="142" y="102"/>
                      <a:pt x="139" y="102"/>
                    </a:cubicBezTo>
                    <a:cubicBezTo>
                      <a:pt x="124" y="101"/>
                      <a:pt x="109" y="99"/>
                      <a:pt x="94" y="100"/>
                    </a:cubicBezTo>
                    <a:cubicBezTo>
                      <a:pt x="86" y="101"/>
                      <a:pt x="78" y="103"/>
                      <a:pt x="69" y="104"/>
                    </a:cubicBezTo>
                    <a:cubicBezTo>
                      <a:pt x="64" y="105"/>
                      <a:pt x="58" y="106"/>
                      <a:pt x="53" y="106"/>
                    </a:cubicBezTo>
                    <a:cubicBezTo>
                      <a:pt x="46" y="105"/>
                      <a:pt x="40" y="104"/>
                      <a:pt x="34" y="102"/>
                    </a:cubicBezTo>
                    <a:cubicBezTo>
                      <a:pt x="29" y="101"/>
                      <a:pt x="24" y="99"/>
                      <a:pt x="19" y="98"/>
                    </a:cubicBezTo>
                    <a:cubicBezTo>
                      <a:pt x="16" y="97"/>
                      <a:pt x="13" y="95"/>
                      <a:pt x="10" y="92"/>
                    </a:cubicBezTo>
                    <a:cubicBezTo>
                      <a:pt x="4" y="87"/>
                      <a:pt x="4" y="80"/>
                      <a:pt x="3" y="74"/>
                    </a:cubicBezTo>
                    <a:cubicBezTo>
                      <a:pt x="2" y="67"/>
                      <a:pt x="2" y="59"/>
                      <a:pt x="1" y="52"/>
                    </a:cubicBezTo>
                    <a:cubicBezTo>
                      <a:pt x="0" y="43"/>
                      <a:pt x="0" y="33"/>
                      <a:pt x="1" y="24"/>
                    </a:cubicBezTo>
                    <a:cubicBezTo>
                      <a:pt x="1" y="21"/>
                      <a:pt x="1" y="18"/>
                      <a:pt x="1" y="15"/>
                    </a:cubicBezTo>
                    <a:cubicBezTo>
                      <a:pt x="1" y="13"/>
                      <a:pt x="1" y="10"/>
                      <a:pt x="2" y="7"/>
                    </a:cubicBezTo>
                    <a:cubicBezTo>
                      <a:pt x="3" y="2"/>
                      <a:pt x="3" y="1"/>
                      <a:pt x="9" y="2"/>
                    </a:cubicBezTo>
                    <a:cubicBezTo>
                      <a:pt x="19" y="3"/>
                      <a:pt x="29" y="6"/>
                      <a:pt x="39" y="7"/>
                    </a:cubicBezTo>
                    <a:cubicBezTo>
                      <a:pt x="51" y="8"/>
                      <a:pt x="62" y="7"/>
                      <a:pt x="74" y="7"/>
                    </a:cubicBezTo>
                    <a:cubicBezTo>
                      <a:pt x="76" y="7"/>
                      <a:pt x="78" y="7"/>
                      <a:pt x="80" y="7"/>
                    </a:cubicBezTo>
                    <a:cubicBezTo>
                      <a:pt x="92" y="7"/>
                      <a:pt x="103" y="7"/>
                      <a:pt x="115" y="7"/>
                    </a:cubicBezTo>
                    <a:cubicBezTo>
                      <a:pt x="128" y="8"/>
                      <a:pt x="142" y="6"/>
                      <a:pt x="156" y="4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70" name="Freeform 25"/>
              <p:cNvSpPr>
                <a:spLocks/>
              </p:cNvSpPr>
              <p:nvPr/>
            </p:nvSpPr>
            <p:spPr bwMode="auto">
              <a:xfrm>
                <a:off x="5450877" y="2291658"/>
                <a:ext cx="410715" cy="409088"/>
              </a:xfrm>
              <a:custGeom>
                <a:avLst/>
                <a:gdLst>
                  <a:gd name="T0" fmla="*/ 1 w 214"/>
                  <a:gd name="T1" fmla="*/ 64 h 213"/>
                  <a:gd name="T2" fmla="*/ 5 w 214"/>
                  <a:gd name="T3" fmla="*/ 68 h 213"/>
                  <a:gd name="T4" fmla="*/ 17 w 214"/>
                  <a:gd name="T5" fmla="*/ 73 h 213"/>
                  <a:gd name="T6" fmla="*/ 38 w 214"/>
                  <a:gd name="T7" fmla="*/ 73 h 213"/>
                  <a:gd name="T8" fmla="*/ 53 w 214"/>
                  <a:gd name="T9" fmla="*/ 66 h 213"/>
                  <a:gd name="T10" fmla="*/ 76 w 214"/>
                  <a:gd name="T11" fmla="*/ 44 h 213"/>
                  <a:gd name="T12" fmla="*/ 88 w 214"/>
                  <a:gd name="T13" fmla="*/ 32 h 213"/>
                  <a:gd name="T14" fmla="*/ 106 w 214"/>
                  <a:gd name="T15" fmla="*/ 19 h 213"/>
                  <a:gd name="T16" fmla="*/ 127 w 214"/>
                  <a:gd name="T17" fmla="*/ 7 h 213"/>
                  <a:gd name="T18" fmla="*/ 149 w 214"/>
                  <a:gd name="T19" fmla="*/ 1 h 213"/>
                  <a:gd name="T20" fmla="*/ 186 w 214"/>
                  <a:gd name="T21" fmla="*/ 6 h 213"/>
                  <a:gd name="T22" fmla="*/ 201 w 214"/>
                  <a:gd name="T23" fmla="*/ 14 h 213"/>
                  <a:gd name="T24" fmla="*/ 214 w 214"/>
                  <a:gd name="T25" fmla="*/ 31 h 213"/>
                  <a:gd name="T26" fmla="*/ 194 w 214"/>
                  <a:gd name="T27" fmla="*/ 39 h 213"/>
                  <a:gd name="T28" fmla="*/ 177 w 214"/>
                  <a:gd name="T29" fmla="*/ 54 h 213"/>
                  <a:gd name="T30" fmla="*/ 171 w 214"/>
                  <a:gd name="T31" fmla="*/ 64 h 213"/>
                  <a:gd name="T32" fmla="*/ 174 w 214"/>
                  <a:gd name="T33" fmla="*/ 95 h 213"/>
                  <a:gd name="T34" fmla="*/ 181 w 214"/>
                  <a:gd name="T35" fmla="*/ 106 h 213"/>
                  <a:gd name="T36" fmla="*/ 178 w 214"/>
                  <a:gd name="T37" fmla="*/ 108 h 213"/>
                  <a:gd name="T38" fmla="*/ 164 w 214"/>
                  <a:gd name="T39" fmla="*/ 117 h 213"/>
                  <a:gd name="T40" fmla="*/ 156 w 214"/>
                  <a:gd name="T41" fmla="*/ 129 h 213"/>
                  <a:gd name="T42" fmla="*/ 147 w 214"/>
                  <a:gd name="T43" fmla="*/ 152 h 213"/>
                  <a:gd name="T44" fmla="*/ 134 w 214"/>
                  <a:gd name="T45" fmla="*/ 186 h 213"/>
                  <a:gd name="T46" fmla="*/ 102 w 214"/>
                  <a:gd name="T47" fmla="*/ 208 h 213"/>
                  <a:gd name="T48" fmla="*/ 53 w 214"/>
                  <a:gd name="T49" fmla="*/ 211 h 213"/>
                  <a:gd name="T50" fmla="*/ 23 w 214"/>
                  <a:gd name="T51" fmla="*/ 205 h 213"/>
                  <a:gd name="T52" fmla="*/ 14 w 214"/>
                  <a:gd name="T53" fmla="*/ 199 h 213"/>
                  <a:gd name="T54" fmla="*/ 44 w 214"/>
                  <a:gd name="T55" fmla="*/ 187 h 213"/>
                  <a:gd name="T56" fmla="*/ 54 w 214"/>
                  <a:gd name="T57" fmla="*/ 179 h 213"/>
                  <a:gd name="T58" fmla="*/ 68 w 214"/>
                  <a:gd name="T59" fmla="*/ 163 h 213"/>
                  <a:gd name="T60" fmla="*/ 61 w 214"/>
                  <a:gd name="T61" fmla="*/ 160 h 213"/>
                  <a:gd name="T62" fmla="*/ 54 w 214"/>
                  <a:gd name="T63" fmla="*/ 162 h 213"/>
                  <a:gd name="T64" fmla="*/ 29 w 214"/>
                  <a:gd name="T65" fmla="*/ 161 h 213"/>
                  <a:gd name="T66" fmla="*/ 20 w 214"/>
                  <a:gd name="T67" fmla="*/ 157 h 213"/>
                  <a:gd name="T68" fmla="*/ 6 w 214"/>
                  <a:gd name="T69" fmla="*/ 142 h 213"/>
                  <a:gd name="T70" fmla="*/ 21 w 214"/>
                  <a:gd name="T71" fmla="*/ 137 h 213"/>
                  <a:gd name="T72" fmla="*/ 24 w 214"/>
                  <a:gd name="T73" fmla="*/ 136 h 213"/>
                  <a:gd name="T74" fmla="*/ 49 w 214"/>
                  <a:gd name="T75" fmla="*/ 116 h 213"/>
                  <a:gd name="T76" fmla="*/ 51 w 214"/>
                  <a:gd name="T77" fmla="*/ 112 h 213"/>
                  <a:gd name="T78" fmla="*/ 49 w 214"/>
                  <a:gd name="T79" fmla="*/ 108 h 213"/>
                  <a:gd name="T80" fmla="*/ 39 w 214"/>
                  <a:gd name="T81" fmla="*/ 109 h 213"/>
                  <a:gd name="T82" fmla="*/ 5 w 214"/>
                  <a:gd name="T83" fmla="*/ 97 h 213"/>
                  <a:gd name="T84" fmla="*/ 0 w 214"/>
                  <a:gd name="T85" fmla="*/ 73 h 213"/>
                  <a:gd name="T86" fmla="*/ 1 w 214"/>
                  <a:gd name="T87" fmla="*/ 64 h 2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214" h="213">
                    <a:moveTo>
                      <a:pt x="1" y="64"/>
                    </a:moveTo>
                    <a:cubicBezTo>
                      <a:pt x="3" y="66"/>
                      <a:pt x="4" y="67"/>
                      <a:pt x="5" y="68"/>
                    </a:cubicBezTo>
                    <a:cubicBezTo>
                      <a:pt x="8" y="71"/>
                      <a:pt x="13" y="73"/>
                      <a:pt x="17" y="73"/>
                    </a:cubicBezTo>
                    <a:cubicBezTo>
                      <a:pt x="24" y="73"/>
                      <a:pt x="31" y="74"/>
                      <a:pt x="38" y="73"/>
                    </a:cubicBezTo>
                    <a:cubicBezTo>
                      <a:pt x="44" y="72"/>
                      <a:pt x="49" y="70"/>
                      <a:pt x="53" y="66"/>
                    </a:cubicBezTo>
                    <a:cubicBezTo>
                      <a:pt x="61" y="58"/>
                      <a:pt x="68" y="51"/>
                      <a:pt x="76" y="44"/>
                    </a:cubicBezTo>
                    <a:cubicBezTo>
                      <a:pt x="80" y="40"/>
                      <a:pt x="84" y="36"/>
                      <a:pt x="88" y="32"/>
                    </a:cubicBezTo>
                    <a:cubicBezTo>
                      <a:pt x="93" y="27"/>
                      <a:pt x="99" y="22"/>
                      <a:pt x="106" y="19"/>
                    </a:cubicBezTo>
                    <a:cubicBezTo>
                      <a:pt x="113" y="15"/>
                      <a:pt x="120" y="11"/>
                      <a:pt x="127" y="7"/>
                    </a:cubicBezTo>
                    <a:cubicBezTo>
                      <a:pt x="134" y="4"/>
                      <a:pt x="141" y="1"/>
                      <a:pt x="149" y="1"/>
                    </a:cubicBezTo>
                    <a:cubicBezTo>
                      <a:pt x="162" y="0"/>
                      <a:pt x="174" y="2"/>
                      <a:pt x="186" y="6"/>
                    </a:cubicBezTo>
                    <a:cubicBezTo>
                      <a:pt x="191" y="8"/>
                      <a:pt x="197" y="11"/>
                      <a:pt x="201" y="14"/>
                    </a:cubicBezTo>
                    <a:cubicBezTo>
                      <a:pt x="208" y="18"/>
                      <a:pt x="211" y="24"/>
                      <a:pt x="214" y="31"/>
                    </a:cubicBezTo>
                    <a:cubicBezTo>
                      <a:pt x="205" y="30"/>
                      <a:pt x="200" y="34"/>
                      <a:pt x="194" y="39"/>
                    </a:cubicBezTo>
                    <a:cubicBezTo>
                      <a:pt x="188" y="44"/>
                      <a:pt x="182" y="48"/>
                      <a:pt x="177" y="54"/>
                    </a:cubicBezTo>
                    <a:cubicBezTo>
                      <a:pt x="175" y="56"/>
                      <a:pt x="173" y="60"/>
                      <a:pt x="171" y="64"/>
                    </a:cubicBezTo>
                    <a:cubicBezTo>
                      <a:pt x="164" y="75"/>
                      <a:pt x="167" y="85"/>
                      <a:pt x="174" y="95"/>
                    </a:cubicBezTo>
                    <a:cubicBezTo>
                      <a:pt x="176" y="98"/>
                      <a:pt x="179" y="102"/>
                      <a:pt x="181" y="106"/>
                    </a:cubicBezTo>
                    <a:cubicBezTo>
                      <a:pt x="180" y="107"/>
                      <a:pt x="179" y="108"/>
                      <a:pt x="178" y="108"/>
                    </a:cubicBezTo>
                    <a:cubicBezTo>
                      <a:pt x="171" y="107"/>
                      <a:pt x="167" y="112"/>
                      <a:pt x="164" y="117"/>
                    </a:cubicBezTo>
                    <a:cubicBezTo>
                      <a:pt x="161" y="121"/>
                      <a:pt x="159" y="125"/>
                      <a:pt x="156" y="129"/>
                    </a:cubicBezTo>
                    <a:cubicBezTo>
                      <a:pt x="151" y="136"/>
                      <a:pt x="149" y="144"/>
                      <a:pt x="147" y="152"/>
                    </a:cubicBezTo>
                    <a:cubicBezTo>
                      <a:pt x="144" y="164"/>
                      <a:pt x="141" y="176"/>
                      <a:pt x="134" y="186"/>
                    </a:cubicBezTo>
                    <a:cubicBezTo>
                      <a:pt x="126" y="198"/>
                      <a:pt x="115" y="204"/>
                      <a:pt x="102" y="208"/>
                    </a:cubicBezTo>
                    <a:cubicBezTo>
                      <a:pt x="86" y="213"/>
                      <a:pt x="69" y="212"/>
                      <a:pt x="53" y="211"/>
                    </a:cubicBezTo>
                    <a:cubicBezTo>
                      <a:pt x="43" y="211"/>
                      <a:pt x="33" y="208"/>
                      <a:pt x="23" y="205"/>
                    </a:cubicBezTo>
                    <a:cubicBezTo>
                      <a:pt x="20" y="204"/>
                      <a:pt x="17" y="201"/>
                      <a:pt x="14" y="199"/>
                    </a:cubicBezTo>
                    <a:cubicBezTo>
                      <a:pt x="24" y="195"/>
                      <a:pt x="34" y="191"/>
                      <a:pt x="44" y="187"/>
                    </a:cubicBezTo>
                    <a:cubicBezTo>
                      <a:pt x="48" y="186"/>
                      <a:pt x="51" y="183"/>
                      <a:pt x="54" y="179"/>
                    </a:cubicBezTo>
                    <a:cubicBezTo>
                      <a:pt x="58" y="173"/>
                      <a:pt x="63" y="168"/>
                      <a:pt x="68" y="163"/>
                    </a:cubicBezTo>
                    <a:cubicBezTo>
                      <a:pt x="67" y="160"/>
                      <a:pt x="64" y="158"/>
                      <a:pt x="61" y="160"/>
                    </a:cubicBezTo>
                    <a:cubicBezTo>
                      <a:pt x="59" y="161"/>
                      <a:pt x="56" y="161"/>
                      <a:pt x="54" y="162"/>
                    </a:cubicBezTo>
                    <a:cubicBezTo>
                      <a:pt x="46" y="167"/>
                      <a:pt x="38" y="164"/>
                      <a:pt x="29" y="161"/>
                    </a:cubicBezTo>
                    <a:cubicBezTo>
                      <a:pt x="26" y="160"/>
                      <a:pt x="23" y="159"/>
                      <a:pt x="20" y="157"/>
                    </a:cubicBezTo>
                    <a:cubicBezTo>
                      <a:pt x="13" y="154"/>
                      <a:pt x="9" y="149"/>
                      <a:pt x="6" y="142"/>
                    </a:cubicBezTo>
                    <a:cubicBezTo>
                      <a:pt x="11" y="140"/>
                      <a:pt x="16" y="139"/>
                      <a:pt x="21" y="137"/>
                    </a:cubicBezTo>
                    <a:cubicBezTo>
                      <a:pt x="22" y="137"/>
                      <a:pt x="23" y="137"/>
                      <a:pt x="24" y="136"/>
                    </a:cubicBezTo>
                    <a:cubicBezTo>
                      <a:pt x="33" y="131"/>
                      <a:pt x="42" y="125"/>
                      <a:pt x="49" y="116"/>
                    </a:cubicBezTo>
                    <a:cubicBezTo>
                      <a:pt x="50" y="115"/>
                      <a:pt x="50" y="114"/>
                      <a:pt x="51" y="112"/>
                    </a:cubicBezTo>
                    <a:cubicBezTo>
                      <a:pt x="52" y="110"/>
                      <a:pt x="51" y="108"/>
                      <a:pt x="49" y="108"/>
                    </a:cubicBezTo>
                    <a:cubicBezTo>
                      <a:pt x="46" y="108"/>
                      <a:pt x="42" y="108"/>
                      <a:pt x="39" y="109"/>
                    </a:cubicBezTo>
                    <a:cubicBezTo>
                      <a:pt x="26" y="114"/>
                      <a:pt x="12" y="109"/>
                      <a:pt x="5" y="97"/>
                    </a:cubicBezTo>
                    <a:cubicBezTo>
                      <a:pt x="1" y="89"/>
                      <a:pt x="0" y="81"/>
                      <a:pt x="0" y="73"/>
                    </a:cubicBezTo>
                    <a:cubicBezTo>
                      <a:pt x="0" y="70"/>
                      <a:pt x="0" y="68"/>
                      <a:pt x="1" y="64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71" name="Freeform 26"/>
              <p:cNvSpPr>
                <a:spLocks/>
              </p:cNvSpPr>
              <p:nvPr/>
            </p:nvSpPr>
            <p:spPr bwMode="auto">
              <a:xfrm>
                <a:off x="4637581" y="3243215"/>
                <a:ext cx="332638" cy="557108"/>
              </a:xfrm>
              <a:custGeom>
                <a:avLst/>
                <a:gdLst>
                  <a:gd name="T0" fmla="*/ 98 w 173"/>
                  <a:gd name="T1" fmla="*/ 290 h 290"/>
                  <a:gd name="T2" fmla="*/ 89 w 173"/>
                  <a:gd name="T3" fmla="*/ 285 h 290"/>
                  <a:gd name="T4" fmla="*/ 73 w 173"/>
                  <a:gd name="T5" fmla="*/ 267 h 290"/>
                  <a:gd name="T6" fmla="*/ 56 w 173"/>
                  <a:gd name="T7" fmla="*/ 250 h 290"/>
                  <a:gd name="T8" fmla="*/ 50 w 173"/>
                  <a:gd name="T9" fmla="*/ 245 h 290"/>
                  <a:gd name="T10" fmla="*/ 33 w 173"/>
                  <a:gd name="T11" fmla="*/ 230 h 290"/>
                  <a:gd name="T12" fmla="*/ 21 w 173"/>
                  <a:gd name="T13" fmla="*/ 220 h 290"/>
                  <a:gd name="T14" fmla="*/ 11 w 173"/>
                  <a:gd name="T15" fmla="*/ 208 h 290"/>
                  <a:gd name="T16" fmla="*/ 10 w 173"/>
                  <a:gd name="T17" fmla="*/ 197 h 290"/>
                  <a:gd name="T18" fmla="*/ 10 w 173"/>
                  <a:gd name="T19" fmla="*/ 188 h 290"/>
                  <a:gd name="T20" fmla="*/ 10 w 173"/>
                  <a:gd name="T21" fmla="*/ 185 h 290"/>
                  <a:gd name="T22" fmla="*/ 10 w 173"/>
                  <a:gd name="T23" fmla="*/ 163 h 290"/>
                  <a:gd name="T24" fmla="*/ 10 w 173"/>
                  <a:gd name="T25" fmla="*/ 157 h 290"/>
                  <a:gd name="T26" fmla="*/ 9 w 173"/>
                  <a:gd name="T27" fmla="*/ 130 h 290"/>
                  <a:gd name="T28" fmla="*/ 8 w 173"/>
                  <a:gd name="T29" fmla="*/ 112 h 290"/>
                  <a:gd name="T30" fmla="*/ 8 w 173"/>
                  <a:gd name="T31" fmla="*/ 110 h 290"/>
                  <a:gd name="T32" fmla="*/ 6 w 173"/>
                  <a:gd name="T33" fmla="*/ 69 h 290"/>
                  <a:gd name="T34" fmla="*/ 4 w 173"/>
                  <a:gd name="T35" fmla="*/ 42 h 290"/>
                  <a:gd name="T36" fmla="*/ 2 w 173"/>
                  <a:gd name="T37" fmla="*/ 17 h 290"/>
                  <a:gd name="T38" fmla="*/ 1 w 173"/>
                  <a:gd name="T39" fmla="*/ 8 h 290"/>
                  <a:gd name="T40" fmla="*/ 0 w 173"/>
                  <a:gd name="T41" fmla="*/ 0 h 290"/>
                  <a:gd name="T42" fmla="*/ 1 w 173"/>
                  <a:gd name="T43" fmla="*/ 0 h 290"/>
                  <a:gd name="T44" fmla="*/ 5 w 173"/>
                  <a:gd name="T45" fmla="*/ 8 h 290"/>
                  <a:gd name="T46" fmla="*/ 6 w 173"/>
                  <a:gd name="T47" fmla="*/ 9 h 290"/>
                  <a:gd name="T48" fmla="*/ 16 w 173"/>
                  <a:gd name="T49" fmla="*/ 28 h 290"/>
                  <a:gd name="T50" fmla="*/ 19 w 173"/>
                  <a:gd name="T51" fmla="*/ 33 h 290"/>
                  <a:gd name="T52" fmla="*/ 22 w 173"/>
                  <a:gd name="T53" fmla="*/ 39 h 290"/>
                  <a:gd name="T54" fmla="*/ 33 w 173"/>
                  <a:gd name="T55" fmla="*/ 62 h 290"/>
                  <a:gd name="T56" fmla="*/ 59 w 173"/>
                  <a:gd name="T57" fmla="*/ 96 h 290"/>
                  <a:gd name="T58" fmla="*/ 74 w 173"/>
                  <a:gd name="T59" fmla="*/ 110 h 290"/>
                  <a:gd name="T60" fmla="*/ 87 w 173"/>
                  <a:gd name="T61" fmla="*/ 122 h 290"/>
                  <a:gd name="T62" fmla="*/ 114 w 173"/>
                  <a:gd name="T63" fmla="*/ 146 h 290"/>
                  <a:gd name="T64" fmla="*/ 138 w 173"/>
                  <a:gd name="T65" fmla="*/ 165 h 290"/>
                  <a:gd name="T66" fmla="*/ 150 w 173"/>
                  <a:gd name="T67" fmla="*/ 175 h 290"/>
                  <a:gd name="T68" fmla="*/ 156 w 173"/>
                  <a:gd name="T69" fmla="*/ 178 h 290"/>
                  <a:gd name="T70" fmla="*/ 169 w 173"/>
                  <a:gd name="T71" fmla="*/ 184 h 290"/>
                  <a:gd name="T72" fmla="*/ 173 w 173"/>
                  <a:gd name="T73" fmla="*/ 188 h 290"/>
                  <a:gd name="T74" fmla="*/ 167 w 173"/>
                  <a:gd name="T75" fmla="*/ 195 h 290"/>
                  <a:gd name="T76" fmla="*/ 141 w 173"/>
                  <a:gd name="T77" fmla="*/ 206 h 290"/>
                  <a:gd name="T78" fmla="*/ 123 w 173"/>
                  <a:gd name="T79" fmla="*/ 220 h 290"/>
                  <a:gd name="T80" fmla="*/ 102 w 173"/>
                  <a:gd name="T81" fmla="*/ 250 h 290"/>
                  <a:gd name="T82" fmla="*/ 100 w 173"/>
                  <a:gd name="T83" fmla="*/ 257 h 290"/>
                  <a:gd name="T84" fmla="*/ 98 w 173"/>
                  <a:gd name="T85" fmla="*/ 264 h 290"/>
                  <a:gd name="T86" fmla="*/ 100 w 173"/>
                  <a:gd name="T87" fmla="*/ 280 h 290"/>
                  <a:gd name="T88" fmla="*/ 98 w 173"/>
                  <a:gd name="T89" fmla="*/ 290 h 2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173" h="290">
                    <a:moveTo>
                      <a:pt x="98" y="290"/>
                    </a:moveTo>
                    <a:cubicBezTo>
                      <a:pt x="94" y="289"/>
                      <a:pt x="92" y="288"/>
                      <a:pt x="89" y="285"/>
                    </a:cubicBezTo>
                    <a:cubicBezTo>
                      <a:pt x="84" y="279"/>
                      <a:pt x="78" y="274"/>
                      <a:pt x="73" y="267"/>
                    </a:cubicBezTo>
                    <a:cubicBezTo>
                      <a:pt x="68" y="261"/>
                      <a:pt x="63" y="255"/>
                      <a:pt x="56" y="250"/>
                    </a:cubicBezTo>
                    <a:cubicBezTo>
                      <a:pt x="54" y="249"/>
                      <a:pt x="52" y="246"/>
                      <a:pt x="50" y="245"/>
                    </a:cubicBezTo>
                    <a:cubicBezTo>
                      <a:pt x="45" y="240"/>
                      <a:pt x="39" y="235"/>
                      <a:pt x="33" y="230"/>
                    </a:cubicBezTo>
                    <a:cubicBezTo>
                      <a:pt x="29" y="227"/>
                      <a:pt x="27" y="221"/>
                      <a:pt x="21" y="220"/>
                    </a:cubicBezTo>
                    <a:cubicBezTo>
                      <a:pt x="20" y="214"/>
                      <a:pt x="12" y="214"/>
                      <a:pt x="11" y="208"/>
                    </a:cubicBezTo>
                    <a:cubicBezTo>
                      <a:pt x="11" y="204"/>
                      <a:pt x="11" y="201"/>
                      <a:pt x="10" y="197"/>
                    </a:cubicBezTo>
                    <a:cubicBezTo>
                      <a:pt x="10" y="194"/>
                      <a:pt x="9" y="191"/>
                      <a:pt x="10" y="188"/>
                    </a:cubicBezTo>
                    <a:cubicBezTo>
                      <a:pt x="10" y="187"/>
                      <a:pt x="11" y="186"/>
                      <a:pt x="10" y="185"/>
                    </a:cubicBezTo>
                    <a:cubicBezTo>
                      <a:pt x="8" y="178"/>
                      <a:pt x="10" y="170"/>
                      <a:pt x="10" y="163"/>
                    </a:cubicBezTo>
                    <a:cubicBezTo>
                      <a:pt x="9" y="161"/>
                      <a:pt x="10" y="159"/>
                      <a:pt x="10" y="157"/>
                    </a:cubicBezTo>
                    <a:cubicBezTo>
                      <a:pt x="10" y="148"/>
                      <a:pt x="9" y="139"/>
                      <a:pt x="9" y="130"/>
                    </a:cubicBezTo>
                    <a:cubicBezTo>
                      <a:pt x="9" y="124"/>
                      <a:pt x="8" y="118"/>
                      <a:pt x="8" y="112"/>
                    </a:cubicBezTo>
                    <a:cubicBezTo>
                      <a:pt x="8" y="111"/>
                      <a:pt x="8" y="110"/>
                      <a:pt x="8" y="110"/>
                    </a:cubicBezTo>
                    <a:cubicBezTo>
                      <a:pt x="9" y="96"/>
                      <a:pt x="6" y="83"/>
                      <a:pt x="6" y="69"/>
                    </a:cubicBezTo>
                    <a:cubicBezTo>
                      <a:pt x="6" y="60"/>
                      <a:pt x="5" y="51"/>
                      <a:pt x="4" y="42"/>
                    </a:cubicBezTo>
                    <a:cubicBezTo>
                      <a:pt x="2" y="34"/>
                      <a:pt x="3" y="25"/>
                      <a:pt x="2" y="17"/>
                    </a:cubicBezTo>
                    <a:cubicBezTo>
                      <a:pt x="2" y="14"/>
                      <a:pt x="2" y="11"/>
                      <a:pt x="1" y="8"/>
                    </a:cubicBezTo>
                    <a:cubicBezTo>
                      <a:pt x="1" y="5"/>
                      <a:pt x="0" y="3"/>
                      <a:pt x="0" y="0"/>
                    </a:cubicBezTo>
                    <a:cubicBezTo>
                      <a:pt x="0" y="0"/>
                      <a:pt x="1" y="0"/>
                      <a:pt x="1" y="0"/>
                    </a:cubicBezTo>
                    <a:cubicBezTo>
                      <a:pt x="2" y="2"/>
                      <a:pt x="4" y="5"/>
                      <a:pt x="5" y="8"/>
                    </a:cubicBezTo>
                    <a:cubicBezTo>
                      <a:pt x="5" y="9"/>
                      <a:pt x="5" y="9"/>
                      <a:pt x="6" y="9"/>
                    </a:cubicBezTo>
                    <a:cubicBezTo>
                      <a:pt x="9" y="16"/>
                      <a:pt x="13" y="22"/>
                      <a:pt x="16" y="28"/>
                    </a:cubicBezTo>
                    <a:cubicBezTo>
                      <a:pt x="17" y="30"/>
                      <a:pt x="18" y="31"/>
                      <a:pt x="19" y="33"/>
                    </a:cubicBezTo>
                    <a:cubicBezTo>
                      <a:pt x="20" y="35"/>
                      <a:pt x="21" y="37"/>
                      <a:pt x="22" y="39"/>
                    </a:cubicBezTo>
                    <a:cubicBezTo>
                      <a:pt x="25" y="46"/>
                      <a:pt x="29" y="54"/>
                      <a:pt x="33" y="62"/>
                    </a:cubicBezTo>
                    <a:cubicBezTo>
                      <a:pt x="40" y="75"/>
                      <a:pt x="47" y="88"/>
                      <a:pt x="59" y="96"/>
                    </a:cubicBezTo>
                    <a:cubicBezTo>
                      <a:pt x="65" y="100"/>
                      <a:pt x="69" y="105"/>
                      <a:pt x="74" y="110"/>
                    </a:cubicBezTo>
                    <a:cubicBezTo>
                      <a:pt x="78" y="114"/>
                      <a:pt x="82" y="118"/>
                      <a:pt x="87" y="122"/>
                    </a:cubicBezTo>
                    <a:cubicBezTo>
                      <a:pt x="96" y="130"/>
                      <a:pt x="105" y="138"/>
                      <a:pt x="114" y="146"/>
                    </a:cubicBezTo>
                    <a:cubicBezTo>
                      <a:pt x="122" y="153"/>
                      <a:pt x="130" y="159"/>
                      <a:pt x="138" y="165"/>
                    </a:cubicBezTo>
                    <a:cubicBezTo>
                      <a:pt x="142" y="168"/>
                      <a:pt x="146" y="172"/>
                      <a:pt x="150" y="175"/>
                    </a:cubicBezTo>
                    <a:cubicBezTo>
                      <a:pt x="152" y="176"/>
                      <a:pt x="154" y="178"/>
                      <a:pt x="156" y="178"/>
                    </a:cubicBezTo>
                    <a:cubicBezTo>
                      <a:pt x="161" y="177"/>
                      <a:pt x="165" y="180"/>
                      <a:pt x="169" y="184"/>
                    </a:cubicBezTo>
                    <a:cubicBezTo>
                      <a:pt x="170" y="185"/>
                      <a:pt x="172" y="187"/>
                      <a:pt x="173" y="188"/>
                    </a:cubicBezTo>
                    <a:cubicBezTo>
                      <a:pt x="173" y="192"/>
                      <a:pt x="170" y="194"/>
                      <a:pt x="167" y="195"/>
                    </a:cubicBezTo>
                    <a:cubicBezTo>
                      <a:pt x="158" y="199"/>
                      <a:pt x="150" y="203"/>
                      <a:pt x="141" y="206"/>
                    </a:cubicBezTo>
                    <a:cubicBezTo>
                      <a:pt x="134" y="209"/>
                      <a:pt x="128" y="214"/>
                      <a:pt x="123" y="220"/>
                    </a:cubicBezTo>
                    <a:cubicBezTo>
                      <a:pt x="115" y="230"/>
                      <a:pt x="109" y="240"/>
                      <a:pt x="102" y="250"/>
                    </a:cubicBezTo>
                    <a:cubicBezTo>
                      <a:pt x="101" y="252"/>
                      <a:pt x="100" y="255"/>
                      <a:pt x="100" y="257"/>
                    </a:cubicBezTo>
                    <a:cubicBezTo>
                      <a:pt x="99" y="259"/>
                      <a:pt x="99" y="262"/>
                      <a:pt x="98" y="264"/>
                    </a:cubicBezTo>
                    <a:cubicBezTo>
                      <a:pt x="97" y="269"/>
                      <a:pt x="97" y="275"/>
                      <a:pt x="100" y="280"/>
                    </a:cubicBezTo>
                    <a:cubicBezTo>
                      <a:pt x="104" y="286"/>
                      <a:pt x="103" y="286"/>
                      <a:pt x="98" y="290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72" name="Freeform 27"/>
              <p:cNvSpPr>
                <a:spLocks/>
              </p:cNvSpPr>
              <p:nvPr/>
            </p:nvSpPr>
            <p:spPr bwMode="auto">
              <a:xfrm>
                <a:off x="4061767" y="3834481"/>
                <a:ext cx="241549" cy="348091"/>
              </a:xfrm>
              <a:custGeom>
                <a:avLst/>
                <a:gdLst>
                  <a:gd name="T0" fmla="*/ 90 w 126"/>
                  <a:gd name="T1" fmla="*/ 181 h 181"/>
                  <a:gd name="T2" fmla="*/ 84 w 126"/>
                  <a:gd name="T3" fmla="*/ 176 h 181"/>
                  <a:gd name="T4" fmla="*/ 81 w 126"/>
                  <a:gd name="T5" fmla="*/ 170 h 181"/>
                  <a:gd name="T6" fmla="*/ 80 w 126"/>
                  <a:gd name="T7" fmla="*/ 161 h 181"/>
                  <a:gd name="T8" fmla="*/ 80 w 126"/>
                  <a:gd name="T9" fmla="*/ 151 h 181"/>
                  <a:gd name="T10" fmla="*/ 79 w 126"/>
                  <a:gd name="T11" fmla="*/ 132 h 181"/>
                  <a:gd name="T12" fmla="*/ 76 w 126"/>
                  <a:gd name="T13" fmla="*/ 116 h 181"/>
                  <a:gd name="T14" fmla="*/ 76 w 126"/>
                  <a:gd name="T15" fmla="*/ 111 h 181"/>
                  <a:gd name="T16" fmla="*/ 66 w 126"/>
                  <a:gd name="T17" fmla="*/ 103 h 181"/>
                  <a:gd name="T18" fmla="*/ 67 w 126"/>
                  <a:gd name="T19" fmla="*/ 117 h 181"/>
                  <a:gd name="T20" fmla="*/ 72 w 126"/>
                  <a:gd name="T21" fmla="*/ 159 h 181"/>
                  <a:gd name="T22" fmla="*/ 67 w 126"/>
                  <a:gd name="T23" fmla="*/ 181 h 181"/>
                  <a:gd name="T24" fmla="*/ 53 w 126"/>
                  <a:gd name="T25" fmla="*/ 172 h 181"/>
                  <a:gd name="T26" fmla="*/ 47 w 126"/>
                  <a:gd name="T27" fmla="*/ 150 h 181"/>
                  <a:gd name="T28" fmla="*/ 42 w 126"/>
                  <a:gd name="T29" fmla="*/ 128 h 181"/>
                  <a:gd name="T30" fmla="*/ 40 w 126"/>
                  <a:gd name="T31" fmla="*/ 125 h 181"/>
                  <a:gd name="T32" fmla="*/ 34 w 126"/>
                  <a:gd name="T33" fmla="*/ 133 h 181"/>
                  <a:gd name="T34" fmla="*/ 39 w 126"/>
                  <a:gd name="T35" fmla="*/ 158 h 181"/>
                  <a:gd name="T36" fmla="*/ 34 w 126"/>
                  <a:gd name="T37" fmla="*/ 169 h 181"/>
                  <a:gd name="T38" fmla="*/ 23 w 126"/>
                  <a:gd name="T39" fmla="*/ 168 h 181"/>
                  <a:gd name="T40" fmla="*/ 13 w 126"/>
                  <a:gd name="T41" fmla="*/ 152 h 181"/>
                  <a:gd name="T42" fmla="*/ 5 w 126"/>
                  <a:gd name="T43" fmla="*/ 117 h 181"/>
                  <a:gd name="T44" fmla="*/ 2 w 126"/>
                  <a:gd name="T45" fmla="*/ 78 h 181"/>
                  <a:gd name="T46" fmla="*/ 3 w 126"/>
                  <a:gd name="T47" fmla="*/ 64 h 181"/>
                  <a:gd name="T48" fmla="*/ 0 w 126"/>
                  <a:gd name="T49" fmla="*/ 35 h 181"/>
                  <a:gd name="T50" fmla="*/ 3 w 126"/>
                  <a:gd name="T51" fmla="*/ 29 h 181"/>
                  <a:gd name="T52" fmla="*/ 35 w 126"/>
                  <a:gd name="T53" fmla="*/ 13 h 181"/>
                  <a:gd name="T54" fmla="*/ 60 w 126"/>
                  <a:gd name="T55" fmla="*/ 6 h 181"/>
                  <a:gd name="T56" fmla="*/ 81 w 126"/>
                  <a:gd name="T57" fmla="*/ 1 h 181"/>
                  <a:gd name="T58" fmla="*/ 93 w 126"/>
                  <a:gd name="T59" fmla="*/ 7 h 181"/>
                  <a:gd name="T60" fmla="*/ 99 w 126"/>
                  <a:gd name="T61" fmla="*/ 24 h 181"/>
                  <a:gd name="T62" fmla="*/ 114 w 126"/>
                  <a:gd name="T63" fmla="*/ 78 h 181"/>
                  <a:gd name="T64" fmla="*/ 114 w 126"/>
                  <a:gd name="T65" fmla="*/ 80 h 181"/>
                  <a:gd name="T66" fmla="*/ 124 w 126"/>
                  <a:gd name="T67" fmla="*/ 127 h 181"/>
                  <a:gd name="T68" fmla="*/ 119 w 126"/>
                  <a:gd name="T69" fmla="*/ 164 h 181"/>
                  <a:gd name="T70" fmla="*/ 113 w 126"/>
                  <a:gd name="T71" fmla="*/ 170 h 181"/>
                  <a:gd name="T72" fmla="*/ 111 w 126"/>
                  <a:gd name="T73" fmla="*/ 139 h 181"/>
                  <a:gd name="T74" fmla="*/ 110 w 126"/>
                  <a:gd name="T75" fmla="*/ 125 h 181"/>
                  <a:gd name="T76" fmla="*/ 103 w 126"/>
                  <a:gd name="T77" fmla="*/ 100 h 181"/>
                  <a:gd name="T78" fmla="*/ 95 w 126"/>
                  <a:gd name="T79" fmla="*/ 95 h 181"/>
                  <a:gd name="T80" fmla="*/ 95 w 126"/>
                  <a:gd name="T81" fmla="*/ 100 h 181"/>
                  <a:gd name="T82" fmla="*/ 100 w 126"/>
                  <a:gd name="T83" fmla="*/ 120 h 181"/>
                  <a:gd name="T84" fmla="*/ 102 w 126"/>
                  <a:gd name="T85" fmla="*/ 139 h 181"/>
                  <a:gd name="T86" fmla="*/ 102 w 126"/>
                  <a:gd name="T87" fmla="*/ 163 h 181"/>
                  <a:gd name="T88" fmla="*/ 90 w 126"/>
                  <a:gd name="T89" fmla="*/ 181 h 18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126" h="181">
                    <a:moveTo>
                      <a:pt x="90" y="181"/>
                    </a:moveTo>
                    <a:cubicBezTo>
                      <a:pt x="88" y="179"/>
                      <a:pt x="86" y="177"/>
                      <a:pt x="84" y="176"/>
                    </a:cubicBezTo>
                    <a:cubicBezTo>
                      <a:pt x="82" y="174"/>
                      <a:pt x="81" y="172"/>
                      <a:pt x="81" y="170"/>
                    </a:cubicBezTo>
                    <a:cubicBezTo>
                      <a:pt x="81" y="167"/>
                      <a:pt x="80" y="164"/>
                      <a:pt x="80" y="161"/>
                    </a:cubicBezTo>
                    <a:cubicBezTo>
                      <a:pt x="80" y="158"/>
                      <a:pt x="80" y="154"/>
                      <a:pt x="80" y="151"/>
                    </a:cubicBezTo>
                    <a:cubicBezTo>
                      <a:pt x="80" y="145"/>
                      <a:pt x="80" y="138"/>
                      <a:pt x="79" y="132"/>
                    </a:cubicBezTo>
                    <a:cubicBezTo>
                      <a:pt x="79" y="127"/>
                      <a:pt x="77" y="121"/>
                      <a:pt x="76" y="116"/>
                    </a:cubicBezTo>
                    <a:cubicBezTo>
                      <a:pt x="76" y="115"/>
                      <a:pt x="76" y="113"/>
                      <a:pt x="76" y="111"/>
                    </a:cubicBezTo>
                    <a:cubicBezTo>
                      <a:pt x="75" y="105"/>
                      <a:pt x="73" y="102"/>
                      <a:pt x="66" y="103"/>
                    </a:cubicBezTo>
                    <a:cubicBezTo>
                      <a:pt x="66" y="108"/>
                      <a:pt x="67" y="112"/>
                      <a:pt x="67" y="117"/>
                    </a:cubicBezTo>
                    <a:cubicBezTo>
                      <a:pt x="70" y="131"/>
                      <a:pt x="72" y="145"/>
                      <a:pt x="72" y="159"/>
                    </a:cubicBezTo>
                    <a:cubicBezTo>
                      <a:pt x="72" y="167"/>
                      <a:pt x="70" y="174"/>
                      <a:pt x="67" y="181"/>
                    </a:cubicBezTo>
                    <a:cubicBezTo>
                      <a:pt x="61" y="180"/>
                      <a:pt x="56" y="178"/>
                      <a:pt x="53" y="172"/>
                    </a:cubicBezTo>
                    <a:cubicBezTo>
                      <a:pt x="49" y="165"/>
                      <a:pt x="48" y="158"/>
                      <a:pt x="47" y="150"/>
                    </a:cubicBezTo>
                    <a:cubicBezTo>
                      <a:pt x="45" y="143"/>
                      <a:pt x="44" y="135"/>
                      <a:pt x="42" y="128"/>
                    </a:cubicBezTo>
                    <a:cubicBezTo>
                      <a:pt x="42" y="127"/>
                      <a:pt x="41" y="126"/>
                      <a:pt x="40" y="125"/>
                    </a:cubicBezTo>
                    <a:cubicBezTo>
                      <a:pt x="35" y="126"/>
                      <a:pt x="34" y="129"/>
                      <a:pt x="34" y="133"/>
                    </a:cubicBezTo>
                    <a:cubicBezTo>
                      <a:pt x="36" y="142"/>
                      <a:pt x="37" y="150"/>
                      <a:pt x="39" y="158"/>
                    </a:cubicBezTo>
                    <a:cubicBezTo>
                      <a:pt x="40" y="164"/>
                      <a:pt x="40" y="166"/>
                      <a:pt x="34" y="169"/>
                    </a:cubicBezTo>
                    <a:cubicBezTo>
                      <a:pt x="30" y="172"/>
                      <a:pt x="27" y="172"/>
                      <a:pt x="23" y="168"/>
                    </a:cubicBezTo>
                    <a:cubicBezTo>
                      <a:pt x="18" y="164"/>
                      <a:pt x="15" y="158"/>
                      <a:pt x="13" y="152"/>
                    </a:cubicBezTo>
                    <a:cubicBezTo>
                      <a:pt x="8" y="141"/>
                      <a:pt x="7" y="129"/>
                      <a:pt x="5" y="117"/>
                    </a:cubicBezTo>
                    <a:cubicBezTo>
                      <a:pt x="4" y="104"/>
                      <a:pt x="3" y="91"/>
                      <a:pt x="2" y="78"/>
                    </a:cubicBezTo>
                    <a:cubicBezTo>
                      <a:pt x="2" y="74"/>
                      <a:pt x="3" y="69"/>
                      <a:pt x="3" y="64"/>
                    </a:cubicBezTo>
                    <a:cubicBezTo>
                      <a:pt x="2" y="55"/>
                      <a:pt x="1" y="45"/>
                      <a:pt x="0" y="35"/>
                    </a:cubicBezTo>
                    <a:cubicBezTo>
                      <a:pt x="0" y="32"/>
                      <a:pt x="1" y="30"/>
                      <a:pt x="3" y="29"/>
                    </a:cubicBezTo>
                    <a:cubicBezTo>
                      <a:pt x="14" y="23"/>
                      <a:pt x="24" y="17"/>
                      <a:pt x="35" y="13"/>
                    </a:cubicBezTo>
                    <a:cubicBezTo>
                      <a:pt x="43" y="9"/>
                      <a:pt x="52" y="8"/>
                      <a:pt x="60" y="6"/>
                    </a:cubicBezTo>
                    <a:cubicBezTo>
                      <a:pt x="67" y="4"/>
                      <a:pt x="74" y="3"/>
                      <a:pt x="81" y="1"/>
                    </a:cubicBezTo>
                    <a:cubicBezTo>
                      <a:pt x="87" y="0"/>
                      <a:pt x="91" y="1"/>
                      <a:pt x="93" y="7"/>
                    </a:cubicBezTo>
                    <a:cubicBezTo>
                      <a:pt x="95" y="13"/>
                      <a:pt x="97" y="19"/>
                      <a:pt x="99" y="24"/>
                    </a:cubicBezTo>
                    <a:cubicBezTo>
                      <a:pt x="104" y="42"/>
                      <a:pt x="109" y="60"/>
                      <a:pt x="114" y="78"/>
                    </a:cubicBezTo>
                    <a:cubicBezTo>
                      <a:pt x="114" y="79"/>
                      <a:pt x="114" y="80"/>
                      <a:pt x="114" y="80"/>
                    </a:cubicBezTo>
                    <a:cubicBezTo>
                      <a:pt x="121" y="95"/>
                      <a:pt x="122" y="111"/>
                      <a:pt x="124" y="127"/>
                    </a:cubicBezTo>
                    <a:cubicBezTo>
                      <a:pt x="126" y="140"/>
                      <a:pt x="122" y="152"/>
                      <a:pt x="119" y="164"/>
                    </a:cubicBezTo>
                    <a:cubicBezTo>
                      <a:pt x="119" y="167"/>
                      <a:pt x="117" y="170"/>
                      <a:pt x="113" y="170"/>
                    </a:cubicBezTo>
                    <a:cubicBezTo>
                      <a:pt x="112" y="160"/>
                      <a:pt x="111" y="150"/>
                      <a:pt x="111" y="139"/>
                    </a:cubicBezTo>
                    <a:cubicBezTo>
                      <a:pt x="110" y="135"/>
                      <a:pt x="111" y="130"/>
                      <a:pt x="110" y="125"/>
                    </a:cubicBezTo>
                    <a:cubicBezTo>
                      <a:pt x="108" y="117"/>
                      <a:pt x="106" y="108"/>
                      <a:pt x="103" y="100"/>
                    </a:cubicBezTo>
                    <a:cubicBezTo>
                      <a:pt x="102" y="95"/>
                      <a:pt x="100" y="94"/>
                      <a:pt x="95" y="95"/>
                    </a:cubicBezTo>
                    <a:cubicBezTo>
                      <a:pt x="95" y="97"/>
                      <a:pt x="94" y="98"/>
                      <a:pt x="95" y="100"/>
                    </a:cubicBezTo>
                    <a:cubicBezTo>
                      <a:pt x="96" y="107"/>
                      <a:pt x="98" y="113"/>
                      <a:pt x="100" y="120"/>
                    </a:cubicBezTo>
                    <a:cubicBezTo>
                      <a:pt x="101" y="126"/>
                      <a:pt x="101" y="132"/>
                      <a:pt x="102" y="139"/>
                    </a:cubicBezTo>
                    <a:cubicBezTo>
                      <a:pt x="102" y="147"/>
                      <a:pt x="102" y="155"/>
                      <a:pt x="102" y="163"/>
                    </a:cubicBezTo>
                    <a:cubicBezTo>
                      <a:pt x="103" y="175"/>
                      <a:pt x="101" y="177"/>
                      <a:pt x="90" y="181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73" name="Freeform 28"/>
              <p:cNvSpPr>
                <a:spLocks/>
              </p:cNvSpPr>
              <p:nvPr/>
            </p:nvSpPr>
            <p:spPr bwMode="auto">
              <a:xfrm>
                <a:off x="4480615" y="2943108"/>
                <a:ext cx="155340" cy="966196"/>
              </a:xfrm>
              <a:custGeom>
                <a:avLst/>
                <a:gdLst>
                  <a:gd name="T0" fmla="*/ 0 w 81"/>
                  <a:gd name="T1" fmla="*/ 501 h 503"/>
                  <a:gd name="T2" fmla="*/ 9 w 81"/>
                  <a:gd name="T3" fmla="*/ 491 h 503"/>
                  <a:gd name="T4" fmla="*/ 22 w 81"/>
                  <a:gd name="T5" fmla="*/ 467 h 503"/>
                  <a:gd name="T6" fmla="*/ 30 w 81"/>
                  <a:gd name="T7" fmla="*/ 441 h 503"/>
                  <a:gd name="T8" fmla="*/ 30 w 81"/>
                  <a:gd name="T9" fmla="*/ 438 h 503"/>
                  <a:gd name="T10" fmla="*/ 35 w 81"/>
                  <a:gd name="T11" fmla="*/ 407 h 503"/>
                  <a:gd name="T12" fmla="*/ 36 w 81"/>
                  <a:gd name="T13" fmla="*/ 394 h 503"/>
                  <a:gd name="T14" fmla="*/ 39 w 81"/>
                  <a:gd name="T15" fmla="*/ 382 h 503"/>
                  <a:gd name="T16" fmla="*/ 42 w 81"/>
                  <a:gd name="T17" fmla="*/ 359 h 503"/>
                  <a:gd name="T18" fmla="*/ 43 w 81"/>
                  <a:gd name="T19" fmla="*/ 352 h 503"/>
                  <a:gd name="T20" fmla="*/ 47 w 81"/>
                  <a:gd name="T21" fmla="*/ 323 h 503"/>
                  <a:gd name="T22" fmla="*/ 50 w 81"/>
                  <a:gd name="T23" fmla="*/ 289 h 503"/>
                  <a:gd name="T24" fmla="*/ 51 w 81"/>
                  <a:gd name="T25" fmla="*/ 277 h 503"/>
                  <a:gd name="T26" fmla="*/ 53 w 81"/>
                  <a:gd name="T27" fmla="*/ 261 h 503"/>
                  <a:gd name="T28" fmla="*/ 53 w 81"/>
                  <a:gd name="T29" fmla="*/ 254 h 503"/>
                  <a:gd name="T30" fmla="*/ 52 w 81"/>
                  <a:gd name="T31" fmla="*/ 225 h 503"/>
                  <a:gd name="T32" fmla="*/ 49 w 81"/>
                  <a:gd name="T33" fmla="*/ 200 h 503"/>
                  <a:gd name="T34" fmla="*/ 44 w 81"/>
                  <a:gd name="T35" fmla="*/ 173 h 503"/>
                  <a:gd name="T36" fmla="*/ 40 w 81"/>
                  <a:gd name="T37" fmla="*/ 146 h 503"/>
                  <a:gd name="T38" fmla="*/ 40 w 81"/>
                  <a:gd name="T39" fmla="*/ 139 h 503"/>
                  <a:gd name="T40" fmla="*/ 38 w 81"/>
                  <a:gd name="T41" fmla="*/ 127 h 503"/>
                  <a:gd name="T42" fmla="*/ 33 w 81"/>
                  <a:gd name="T43" fmla="*/ 96 h 503"/>
                  <a:gd name="T44" fmla="*/ 32 w 81"/>
                  <a:gd name="T45" fmla="*/ 93 h 503"/>
                  <a:gd name="T46" fmla="*/ 21 w 81"/>
                  <a:gd name="T47" fmla="*/ 64 h 503"/>
                  <a:gd name="T48" fmla="*/ 20 w 81"/>
                  <a:gd name="T49" fmla="*/ 58 h 503"/>
                  <a:gd name="T50" fmla="*/ 10 w 81"/>
                  <a:gd name="T51" fmla="*/ 25 h 503"/>
                  <a:gd name="T52" fmla="*/ 2 w 81"/>
                  <a:gd name="T53" fmla="*/ 0 h 503"/>
                  <a:gd name="T54" fmla="*/ 9 w 81"/>
                  <a:gd name="T55" fmla="*/ 6 h 503"/>
                  <a:gd name="T56" fmla="*/ 33 w 81"/>
                  <a:gd name="T57" fmla="*/ 43 h 503"/>
                  <a:gd name="T58" fmla="*/ 46 w 81"/>
                  <a:gd name="T59" fmla="*/ 73 h 503"/>
                  <a:gd name="T60" fmla="*/ 64 w 81"/>
                  <a:gd name="T61" fmla="*/ 127 h 503"/>
                  <a:gd name="T62" fmla="*/ 69 w 81"/>
                  <a:gd name="T63" fmla="*/ 142 h 503"/>
                  <a:gd name="T64" fmla="*/ 70 w 81"/>
                  <a:gd name="T65" fmla="*/ 145 h 503"/>
                  <a:gd name="T66" fmla="*/ 72 w 81"/>
                  <a:gd name="T67" fmla="*/ 171 h 503"/>
                  <a:gd name="T68" fmla="*/ 73 w 81"/>
                  <a:gd name="T69" fmla="*/ 190 h 503"/>
                  <a:gd name="T70" fmla="*/ 75 w 81"/>
                  <a:gd name="T71" fmla="*/ 213 h 503"/>
                  <a:gd name="T72" fmla="*/ 78 w 81"/>
                  <a:gd name="T73" fmla="*/ 250 h 503"/>
                  <a:gd name="T74" fmla="*/ 79 w 81"/>
                  <a:gd name="T75" fmla="*/ 274 h 503"/>
                  <a:gd name="T76" fmla="*/ 80 w 81"/>
                  <a:gd name="T77" fmla="*/ 309 h 503"/>
                  <a:gd name="T78" fmla="*/ 80 w 81"/>
                  <a:gd name="T79" fmla="*/ 338 h 503"/>
                  <a:gd name="T80" fmla="*/ 81 w 81"/>
                  <a:gd name="T81" fmla="*/ 365 h 503"/>
                  <a:gd name="T82" fmla="*/ 74 w 81"/>
                  <a:gd name="T83" fmla="*/ 420 h 503"/>
                  <a:gd name="T84" fmla="*/ 67 w 81"/>
                  <a:gd name="T85" fmla="*/ 447 h 503"/>
                  <a:gd name="T86" fmla="*/ 54 w 81"/>
                  <a:gd name="T87" fmla="*/ 477 h 503"/>
                  <a:gd name="T88" fmla="*/ 48 w 81"/>
                  <a:gd name="T89" fmla="*/ 486 h 503"/>
                  <a:gd name="T90" fmla="*/ 31 w 81"/>
                  <a:gd name="T91" fmla="*/ 499 h 503"/>
                  <a:gd name="T92" fmla="*/ 1 w 81"/>
                  <a:gd name="T93" fmla="*/ 503 h 503"/>
                  <a:gd name="T94" fmla="*/ 0 w 81"/>
                  <a:gd name="T95" fmla="*/ 501 h 50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81" h="503">
                    <a:moveTo>
                      <a:pt x="0" y="501"/>
                    </a:moveTo>
                    <a:cubicBezTo>
                      <a:pt x="3" y="498"/>
                      <a:pt x="6" y="494"/>
                      <a:pt x="9" y="491"/>
                    </a:cubicBezTo>
                    <a:cubicBezTo>
                      <a:pt x="16" y="484"/>
                      <a:pt x="19" y="475"/>
                      <a:pt x="22" y="467"/>
                    </a:cubicBezTo>
                    <a:cubicBezTo>
                      <a:pt x="25" y="459"/>
                      <a:pt x="27" y="450"/>
                      <a:pt x="30" y="441"/>
                    </a:cubicBezTo>
                    <a:cubicBezTo>
                      <a:pt x="30" y="440"/>
                      <a:pt x="30" y="439"/>
                      <a:pt x="30" y="438"/>
                    </a:cubicBezTo>
                    <a:cubicBezTo>
                      <a:pt x="32" y="428"/>
                      <a:pt x="34" y="417"/>
                      <a:pt x="35" y="407"/>
                    </a:cubicBezTo>
                    <a:cubicBezTo>
                      <a:pt x="36" y="402"/>
                      <a:pt x="36" y="398"/>
                      <a:pt x="36" y="394"/>
                    </a:cubicBezTo>
                    <a:cubicBezTo>
                      <a:pt x="37" y="390"/>
                      <a:pt x="38" y="386"/>
                      <a:pt x="39" y="382"/>
                    </a:cubicBezTo>
                    <a:cubicBezTo>
                      <a:pt x="40" y="374"/>
                      <a:pt x="41" y="366"/>
                      <a:pt x="42" y="359"/>
                    </a:cubicBezTo>
                    <a:cubicBezTo>
                      <a:pt x="42" y="356"/>
                      <a:pt x="42" y="354"/>
                      <a:pt x="43" y="352"/>
                    </a:cubicBezTo>
                    <a:cubicBezTo>
                      <a:pt x="47" y="343"/>
                      <a:pt x="46" y="333"/>
                      <a:pt x="47" y="323"/>
                    </a:cubicBezTo>
                    <a:cubicBezTo>
                      <a:pt x="48" y="312"/>
                      <a:pt x="49" y="300"/>
                      <a:pt x="50" y="289"/>
                    </a:cubicBezTo>
                    <a:cubicBezTo>
                      <a:pt x="51" y="285"/>
                      <a:pt x="51" y="281"/>
                      <a:pt x="51" y="277"/>
                    </a:cubicBezTo>
                    <a:cubicBezTo>
                      <a:pt x="51" y="272"/>
                      <a:pt x="52" y="267"/>
                      <a:pt x="53" y="261"/>
                    </a:cubicBezTo>
                    <a:cubicBezTo>
                      <a:pt x="53" y="259"/>
                      <a:pt x="53" y="257"/>
                      <a:pt x="53" y="254"/>
                    </a:cubicBezTo>
                    <a:cubicBezTo>
                      <a:pt x="53" y="245"/>
                      <a:pt x="52" y="235"/>
                      <a:pt x="52" y="225"/>
                    </a:cubicBezTo>
                    <a:cubicBezTo>
                      <a:pt x="52" y="217"/>
                      <a:pt x="50" y="208"/>
                      <a:pt x="49" y="200"/>
                    </a:cubicBezTo>
                    <a:cubicBezTo>
                      <a:pt x="48" y="191"/>
                      <a:pt x="46" y="182"/>
                      <a:pt x="44" y="173"/>
                    </a:cubicBezTo>
                    <a:cubicBezTo>
                      <a:pt x="43" y="164"/>
                      <a:pt x="42" y="155"/>
                      <a:pt x="40" y="146"/>
                    </a:cubicBezTo>
                    <a:cubicBezTo>
                      <a:pt x="40" y="144"/>
                      <a:pt x="40" y="141"/>
                      <a:pt x="40" y="139"/>
                    </a:cubicBezTo>
                    <a:cubicBezTo>
                      <a:pt x="39" y="135"/>
                      <a:pt x="39" y="131"/>
                      <a:pt x="38" y="127"/>
                    </a:cubicBezTo>
                    <a:cubicBezTo>
                      <a:pt x="37" y="117"/>
                      <a:pt x="32" y="107"/>
                      <a:pt x="33" y="96"/>
                    </a:cubicBezTo>
                    <a:cubicBezTo>
                      <a:pt x="33" y="95"/>
                      <a:pt x="32" y="94"/>
                      <a:pt x="32" y="93"/>
                    </a:cubicBezTo>
                    <a:cubicBezTo>
                      <a:pt x="28" y="83"/>
                      <a:pt x="25" y="74"/>
                      <a:pt x="21" y="64"/>
                    </a:cubicBezTo>
                    <a:cubicBezTo>
                      <a:pt x="20" y="62"/>
                      <a:pt x="20" y="60"/>
                      <a:pt x="20" y="58"/>
                    </a:cubicBezTo>
                    <a:cubicBezTo>
                      <a:pt x="15" y="47"/>
                      <a:pt x="14" y="36"/>
                      <a:pt x="10" y="25"/>
                    </a:cubicBezTo>
                    <a:cubicBezTo>
                      <a:pt x="7" y="17"/>
                      <a:pt x="5" y="9"/>
                      <a:pt x="2" y="0"/>
                    </a:cubicBezTo>
                    <a:cubicBezTo>
                      <a:pt x="5" y="3"/>
                      <a:pt x="8" y="4"/>
                      <a:pt x="9" y="6"/>
                    </a:cubicBezTo>
                    <a:cubicBezTo>
                      <a:pt x="17" y="18"/>
                      <a:pt x="27" y="30"/>
                      <a:pt x="33" y="43"/>
                    </a:cubicBezTo>
                    <a:cubicBezTo>
                      <a:pt x="37" y="53"/>
                      <a:pt x="42" y="63"/>
                      <a:pt x="46" y="73"/>
                    </a:cubicBezTo>
                    <a:cubicBezTo>
                      <a:pt x="53" y="91"/>
                      <a:pt x="60" y="108"/>
                      <a:pt x="64" y="127"/>
                    </a:cubicBezTo>
                    <a:cubicBezTo>
                      <a:pt x="66" y="132"/>
                      <a:pt x="67" y="137"/>
                      <a:pt x="69" y="142"/>
                    </a:cubicBezTo>
                    <a:cubicBezTo>
                      <a:pt x="69" y="143"/>
                      <a:pt x="69" y="144"/>
                      <a:pt x="70" y="145"/>
                    </a:cubicBezTo>
                    <a:cubicBezTo>
                      <a:pt x="70" y="154"/>
                      <a:pt x="71" y="163"/>
                      <a:pt x="72" y="171"/>
                    </a:cubicBezTo>
                    <a:cubicBezTo>
                      <a:pt x="73" y="178"/>
                      <a:pt x="73" y="184"/>
                      <a:pt x="73" y="190"/>
                    </a:cubicBezTo>
                    <a:cubicBezTo>
                      <a:pt x="74" y="198"/>
                      <a:pt x="74" y="205"/>
                      <a:pt x="75" y="213"/>
                    </a:cubicBezTo>
                    <a:cubicBezTo>
                      <a:pt x="76" y="225"/>
                      <a:pt x="77" y="237"/>
                      <a:pt x="78" y="250"/>
                    </a:cubicBezTo>
                    <a:cubicBezTo>
                      <a:pt x="78" y="258"/>
                      <a:pt x="78" y="266"/>
                      <a:pt x="79" y="274"/>
                    </a:cubicBezTo>
                    <a:cubicBezTo>
                      <a:pt x="79" y="285"/>
                      <a:pt x="79" y="297"/>
                      <a:pt x="80" y="309"/>
                    </a:cubicBezTo>
                    <a:cubicBezTo>
                      <a:pt x="80" y="319"/>
                      <a:pt x="80" y="329"/>
                      <a:pt x="80" y="338"/>
                    </a:cubicBezTo>
                    <a:cubicBezTo>
                      <a:pt x="80" y="347"/>
                      <a:pt x="81" y="356"/>
                      <a:pt x="81" y="365"/>
                    </a:cubicBezTo>
                    <a:cubicBezTo>
                      <a:pt x="80" y="383"/>
                      <a:pt x="79" y="402"/>
                      <a:pt x="74" y="420"/>
                    </a:cubicBezTo>
                    <a:cubicBezTo>
                      <a:pt x="71" y="429"/>
                      <a:pt x="70" y="438"/>
                      <a:pt x="67" y="447"/>
                    </a:cubicBezTo>
                    <a:cubicBezTo>
                      <a:pt x="64" y="457"/>
                      <a:pt x="61" y="468"/>
                      <a:pt x="54" y="477"/>
                    </a:cubicBezTo>
                    <a:cubicBezTo>
                      <a:pt x="52" y="480"/>
                      <a:pt x="50" y="483"/>
                      <a:pt x="48" y="486"/>
                    </a:cubicBezTo>
                    <a:cubicBezTo>
                      <a:pt x="45" y="494"/>
                      <a:pt x="39" y="498"/>
                      <a:pt x="31" y="499"/>
                    </a:cubicBezTo>
                    <a:cubicBezTo>
                      <a:pt x="21" y="500"/>
                      <a:pt x="11" y="502"/>
                      <a:pt x="1" y="503"/>
                    </a:cubicBezTo>
                    <a:cubicBezTo>
                      <a:pt x="0" y="503"/>
                      <a:pt x="0" y="502"/>
                      <a:pt x="0" y="501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74" name="Freeform 29"/>
              <p:cNvSpPr>
                <a:spLocks/>
              </p:cNvSpPr>
              <p:nvPr/>
            </p:nvSpPr>
            <p:spPr bwMode="auto">
              <a:xfrm>
                <a:off x="6497590" y="3679142"/>
                <a:ext cx="432674" cy="232603"/>
              </a:xfrm>
              <a:custGeom>
                <a:avLst/>
                <a:gdLst>
                  <a:gd name="T0" fmla="*/ 172 w 225"/>
                  <a:gd name="T1" fmla="*/ 35 h 121"/>
                  <a:gd name="T2" fmla="*/ 174 w 225"/>
                  <a:gd name="T3" fmla="*/ 40 h 121"/>
                  <a:gd name="T4" fmla="*/ 190 w 225"/>
                  <a:gd name="T5" fmla="*/ 56 h 121"/>
                  <a:gd name="T6" fmla="*/ 211 w 225"/>
                  <a:gd name="T7" fmla="*/ 76 h 121"/>
                  <a:gd name="T8" fmla="*/ 212 w 225"/>
                  <a:gd name="T9" fmla="*/ 87 h 121"/>
                  <a:gd name="T10" fmla="*/ 197 w 225"/>
                  <a:gd name="T11" fmla="*/ 91 h 121"/>
                  <a:gd name="T12" fmla="*/ 165 w 225"/>
                  <a:gd name="T13" fmla="*/ 74 h 121"/>
                  <a:gd name="T14" fmla="*/ 139 w 225"/>
                  <a:gd name="T15" fmla="*/ 65 h 121"/>
                  <a:gd name="T16" fmla="*/ 124 w 225"/>
                  <a:gd name="T17" fmla="*/ 61 h 121"/>
                  <a:gd name="T18" fmla="*/ 113 w 225"/>
                  <a:gd name="T19" fmla="*/ 60 h 121"/>
                  <a:gd name="T20" fmla="*/ 101 w 225"/>
                  <a:gd name="T21" fmla="*/ 58 h 121"/>
                  <a:gd name="T22" fmla="*/ 99 w 225"/>
                  <a:gd name="T23" fmla="*/ 57 h 121"/>
                  <a:gd name="T24" fmla="*/ 99 w 225"/>
                  <a:gd name="T25" fmla="*/ 64 h 121"/>
                  <a:gd name="T26" fmla="*/ 112 w 225"/>
                  <a:gd name="T27" fmla="*/ 79 h 121"/>
                  <a:gd name="T28" fmla="*/ 137 w 225"/>
                  <a:gd name="T29" fmla="*/ 98 h 121"/>
                  <a:gd name="T30" fmla="*/ 140 w 225"/>
                  <a:gd name="T31" fmla="*/ 115 h 121"/>
                  <a:gd name="T32" fmla="*/ 131 w 225"/>
                  <a:gd name="T33" fmla="*/ 120 h 121"/>
                  <a:gd name="T34" fmla="*/ 120 w 225"/>
                  <a:gd name="T35" fmla="*/ 116 h 121"/>
                  <a:gd name="T36" fmla="*/ 100 w 225"/>
                  <a:gd name="T37" fmla="*/ 105 h 121"/>
                  <a:gd name="T38" fmla="*/ 72 w 225"/>
                  <a:gd name="T39" fmla="*/ 94 h 121"/>
                  <a:gd name="T40" fmla="*/ 51 w 225"/>
                  <a:gd name="T41" fmla="*/ 86 h 121"/>
                  <a:gd name="T42" fmla="*/ 7 w 225"/>
                  <a:gd name="T43" fmla="*/ 60 h 121"/>
                  <a:gd name="T44" fmla="*/ 0 w 225"/>
                  <a:gd name="T45" fmla="*/ 54 h 121"/>
                  <a:gd name="T46" fmla="*/ 13 w 225"/>
                  <a:gd name="T47" fmla="*/ 37 h 121"/>
                  <a:gd name="T48" fmla="*/ 27 w 225"/>
                  <a:gd name="T49" fmla="*/ 22 h 121"/>
                  <a:gd name="T50" fmla="*/ 44 w 225"/>
                  <a:gd name="T51" fmla="*/ 5 h 121"/>
                  <a:gd name="T52" fmla="*/ 60 w 225"/>
                  <a:gd name="T53" fmla="*/ 3 h 121"/>
                  <a:gd name="T54" fmla="*/ 83 w 225"/>
                  <a:gd name="T55" fmla="*/ 8 h 121"/>
                  <a:gd name="T56" fmla="*/ 118 w 225"/>
                  <a:gd name="T57" fmla="*/ 13 h 121"/>
                  <a:gd name="T58" fmla="*/ 150 w 225"/>
                  <a:gd name="T59" fmla="*/ 18 h 121"/>
                  <a:gd name="T60" fmla="*/ 161 w 225"/>
                  <a:gd name="T61" fmla="*/ 21 h 121"/>
                  <a:gd name="T62" fmla="*/ 184 w 225"/>
                  <a:gd name="T63" fmla="*/ 30 h 121"/>
                  <a:gd name="T64" fmla="*/ 206 w 225"/>
                  <a:gd name="T65" fmla="*/ 49 h 121"/>
                  <a:gd name="T66" fmla="*/ 210 w 225"/>
                  <a:gd name="T67" fmla="*/ 54 h 121"/>
                  <a:gd name="T68" fmla="*/ 222 w 225"/>
                  <a:gd name="T69" fmla="*/ 65 h 121"/>
                  <a:gd name="T70" fmla="*/ 219 w 225"/>
                  <a:gd name="T71" fmla="*/ 74 h 121"/>
                  <a:gd name="T72" fmla="*/ 174 w 225"/>
                  <a:gd name="T73" fmla="*/ 34 h 121"/>
                  <a:gd name="T74" fmla="*/ 172 w 225"/>
                  <a:gd name="T75" fmla="*/ 35 h 12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25" h="121">
                    <a:moveTo>
                      <a:pt x="172" y="35"/>
                    </a:moveTo>
                    <a:cubicBezTo>
                      <a:pt x="173" y="37"/>
                      <a:pt x="173" y="39"/>
                      <a:pt x="174" y="40"/>
                    </a:cubicBezTo>
                    <a:cubicBezTo>
                      <a:pt x="180" y="46"/>
                      <a:pt x="185" y="51"/>
                      <a:pt x="190" y="56"/>
                    </a:cubicBezTo>
                    <a:cubicBezTo>
                      <a:pt x="197" y="63"/>
                      <a:pt x="204" y="70"/>
                      <a:pt x="211" y="76"/>
                    </a:cubicBezTo>
                    <a:cubicBezTo>
                      <a:pt x="208" y="81"/>
                      <a:pt x="208" y="81"/>
                      <a:pt x="212" y="87"/>
                    </a:cubicBezTo>
                    <a:cubicBezTo>
                      <a:pt x="206" y="94"/>
                      <a:pt x="205" y="95"/>
                      <a:pt x="197" y="91"/>
                    </a:cubicBezTo>
                    <a:cubicBezTo>
                      <a:pt x="186" y="85"/>
                      <a:pt x="175" y="80"/>
                      <a:pt x="165" y="74"/>
                    </a:cubicBezTo>
                    <a:cubicBezTo>
                      <a:pt x="157" y="70"/>
                      <a:pt x="148" y="67"/>
                      <a:pt x="139" y="65"/>
                    </a:cubicBezTo>
                    <a:cubicBezTo>
                      <a:pt x="135" y="63"/>
                      <a:pt x="129" y="62"/>
                      <a:pt x="124" y="61"/>
                    </a:cubicBezTo>
                    <a:cubicBezTo>
                      <a:pt x="121" y="60"/>
                      <a:pt x="117" y="59"/>
                      <a:pt x="113" y="60"/>
                    </a:cubicBezTo>
                    <a:cubicBezTo>
                      <a:pt x="109" y="61"/>
                      <a:pt x="105" y="61"/>
                      <a:pt x="101" y="58"/>
                    </a:cubicBezTo>
                    <a:cubicBezTo>
                      <a:pt x="100" y="58"/>
                      <a:pt x="100" y="57"/>
                      <a:pt x="99" y="57"/>
                    </a:cubicBezTo>
                    <a:cubicBezTo>
                      <a:pt x="96" y="60"/>
                      <a:pt x="98" y="62"/>
                      <a:pt x="99" y="64"/>
                    </a:cubicBezTo>
                    <a:cubicBezTo>
                      <a:pt x="103" y="70"/>
                      <a:pt x="107" y="75"/>
                      <a:pt x="112" y="79"/>
                    </a:cubicBezTo>
                    <a:cubicBezTo>
                      <a:pt x="121" y="85"/>
                      <a:pt x="128" y="93"/>
                      <a:pt x="137" y="98"/>
                    </a:cubicBezTo>
                    <a:cubicBezTo>
                      <a:pt x="141" y="101"/>
                      <a:pt x="143" y="111"/>
                      <a:pt x="140" y="115"/>
                    </a:cubicBezTo>
                    <a:cubicBezTo>
                      <a:pt x="138" y="119"/>
                      <a:pt x="135" y="121"/>
                      <a:pt x="131" y="120"/>
                    </a:cubicBezTo>
                    <a:cubicBezTo>
                      <a:pt x="127" y="119"/>
                      <a:pt x="123" y="118"/>
                      <a:pt x="120" y="116"/>
                    </a:cubicBezTo>
                    <a:cubicBezTo>
                      <a:pt x="113" y="113"/>
                      <a:pt x="107" y="108"/>
                      <a:pt x="100" y="105"/>
                    </a:cubicBezTo>
                    <a:cubicBezTo>
                      <a:pt x="90" y="101"/>
                      <a:pt x="81" y="97"/>
                      <a:pt x="72" y="94"/>
                    </a:cubicBezTo>
                    <a:cubicBezTo>
                      <a:pt x="65" y="91"/>
                      <a:pt x="58" y="89"/>
                      <a:pt x="51" y="86"/>
                    </a:cubicBezTo>
                    <a:cubicBezTo>
                      <a:pt x="35" y="79"/>
                      <a:pt x="21" y="71"/>
                      <a:pt x="7" y="60"/>
                    </a:cubicBezTo>
                    <a:cubicBezTo>
                      <a:pt x="5" y="58"/>
                      <a:pt x="2" y="56"/>
                      <a:pt x="0" y="54"/>
                    </a:cubicBezTo>
                    <a:cubicBezTo>
                      <a:pt x="3" y="47"/>
                      <a:pt x="8" y="42"/>
                      <a:pt x="13" y="37"/>
                    </a:cubicBezTo>
                    <a:cubicBezTo>
                      <a:pt x="17" y="32"/>
                      <a:pt x="22" y="27"/>
                      <a:pt x="27" y="22"/>
                    </a:cubicBezTo>
                    <a:cubicBezTo>
                      <a:pt x="32" y="16"/>
                      <a:pt x="38" y="11"/>
                      <a:pt x="44" y="5"/>
                    </a:cubicBezTo>
                    <a:cubicBezTo>
                      <a:pt x="49" y="0"/>
                      <a:pt x="54" y="2"/>
                      <a:pt x="60" y="3"/>
                    </a:cubicBezTo>
                    <a:cubicBezTo>
                      <a:pt x="67" y="5"/>
                      <a:pt x="75" y="7"/>
                      <a:pt x="83" y="8"/>
                    </a:cubicBezTo>
                    <a:cubicBezTo>
                      <a:pt x="95" y="9"/>
                      <a:pt x="106" y="12"/>
                      <a:pt x="118" y="13"/>
                    </a:cubicBezTo>
                    <a:cubicBezTo>
                      <a:pt x="129" y="15"/>
                      <a:pt x="139" y="16"/>
                      <a:pt x="150" y="18"/>
                    </a:cubicBezTo>
                    <a:cubicBezTo>
                      <a:pt x="154" y="19"/>
                      <a:pt x="158" y="20"/>
                      <a:pt x="161" y="21"/>
                    </a:cubicBezTo>
                    <a:cubicBezTo>
                      <a:pt x="169" y="24"/>
                      <a:pt x="176" y="27"/>
                      <a:pt x="184" y="30"/>
                    </a:cubicBezTo>
                    <a:cubicBezTo>
                      <a:pt x="194" y="34"/>
                      <a:pt x="200" y="41"/>
                      <a:pt x="206" y="49"/>
                    </a:cubicBezTo>
                    <a:cubicBezTo>
                      <a:pt x="207" y="51"/>
                      <a:pt x="208" y="52"/>
                      <a:pt x="210" y="54"/>
                    </a:cubicBezTo>
                    <a:cubicBezTo>
                      <a:pt x="214" y="57"/>
                      <a:pt x="218" y="61"/>
                      <a:pt x="222" y="65"/>
                    </a:cubicBezTo>
                    <a:cubicBezTo>
                      <a:pt x="225" y="67"/>
                      <a:pt x="224" y="71"/>
                      <a:pt x="219" y="74"/>
                    </a:cubicBezTo>
                    <a:cubicBezTo>
                      <a:pt x="203" y="62"/>
                      <a:pt x="191" y="46"/>
                      <a:pt x="174" y="34"/>
                    </a:cubicBezTo>
                    <a:cubicBezTo>
                      <a:pt x="174" y="34"/>
                      <a:pt x="173" y="35"/>
                      <a:pt x="172" y="35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75" name="Freeform 30"/>
              <p:cNvSpPr>
                <a:spLocks/>
              </p:cNvSpPr>
              <p:nvPr/>
            </p:nvSpPr>
            <p:spPr bwMode="auto">
              <a:xfrm>
                <a:off x="4845785" y="3601878"/>
                <a:ext cx="299293" cy="339958"/>
              </a:xfrm>
              <a:custGeom>
                <a:avLst/>
                <a:gdLst>
                  <a:gd name="T0" fmla="*/ 43 w 156"/>
                  <a:gd name="T1" fmla="*/ 168 h 177"/>
                  <a:gd name="T2" fmla="*/ 48 w 156"/>
                  <a:gd name="T3" fmla="*/ 163 h 177"/>
                  <a:gd name="T4" fmla="*/ 44 w 156"/>
                  <a:gd name="T5" fmla="*/ 160 h 177"/>
                  <a:gd name="T6" fmla="*/ 51 w 156"/>
                  <a:gd name="T7" fmla="*/ 140 h 177"/>
                  <a:gd name="T8" fmla="*/ 42 w 156"/>
                  <a:gd name="T9" fmla="*/ 142 h 177"/>
                  <a:gd name="T10" fmla="*/ 34 w 156"/>
                  <a:gd name="T11" fmla="*/ 159 h 177"/>
                  <a:gd name="T12" fmla="*/ 25 w 156"/>
                  <a:gd name="T13" fmla="*/ 153 h 177"/>
                  <a:gd name="T14" fmla="*/ 24 w 156"/>
                  <a:gd name="T15" fmla="*/ 144 h 177"/>
                  <a:gd name="T16" fmla="*/ 34 w 156"/>
                  <a:gd name="T17" fmla="*/ 128 h 177"/>
                  <a:gd name="T18" fmla="*/ 30 w 156"/>
                  <a:gd name="T19" fmla="*/ 124 h 177"/>
                  <a:gd name="T20" fmla="*/ 23 w 156"/>
                  <a:gd name="T21" fmla="*/ 127 h 177"/>
                  <a:gd name="T22" fmla="*/ 19 w 156"/>
                  <a:gd name="T23" fmla="*/ 133 h 177"/>
                  <a:gd name="T24" fmla="*/ 14 w 156"/>
                  <a:gd name="T25" fmla="*/ 133 h 177"/>
                  <a:gd name="T26" fmla="*/ 8 w 156"/>
                  <a:gd name="T27" fmla="*/ 117 h 177"/>
                  <a:gd name="T28" fmla="*/ 12 w 156"/>
                  <a:gd name="T29" fmla="*/ 107 h 177"/>
                  <a:gd name="T30" fmla="*/ 16 w 156"/>
                  <a:gd name="T31" fmla="*/ 101 h 177"/>
                  <a:gd name="T32" fmla="*/ 19 w 156"/>
                  <a:gd name="T33" fmla="*/ 98 h 177"/>
                  <a:gd name="T34" fmla="*/ 19 w 156"/>
                  <a:gd name="T35" fmla="*/ 91 h 177"/>
                  <a:gd name="T36" fmla="*/ 12 w 156"/>
                  <a:gd name="T37" fmla="*/ 90 h 177"/>
                  <a:gd name="T38" fmla="*/ 6 w 156"/>
                  <a:gd name="T39" fmla="*/ 95 h 177"/>
                  <a:gd name="T40" fmla="*/ 2 w 156"/>
                  <a:gd name="T41" fmla="*/ 82 h 177"/>
                  <a:gd name="T42" fmla="*/ 9 w 156"/>
                  <a:gd name="T43" fmla="*/ 64 h 177"/>
                  <a:gd name="T44" fmla="*/ 10 w 156"/>
                  <a:gd name="T45" fmla="*/ 58 h 177"/>
                  <a:gd name="T46" fmla="*/ 10 w 156"/>
                  <a:gd name="T47" fmla="*/ 57 h 177"/>
                  <a:gd name="T48" fmla="*/ 18 w 156"/>
                  <a:gd name="T49" fmla="*/ 46 h 177"/>
                  <a:gd name="T50" fmla="*/ 26 w 156"/>
                  <a:gd name="T51" fmla="*/ 38 h 177"/>
                  <a:gd name="T52" fmla="*/ 47 w 156"/>
                  <a:gd name="T53" fmla="*/ 25 h 177"/>
                  <a:gd name="T54" fmla="*/ 56 w 156"/>
                  <a:gd name="T55" fmla="*/ 21 h 177"/>
                  <a:gd name="T56" fmla="*/ 64 w 156"/>
                  <a:gd name="T57" fmla="*/ 18 h 177"/>
                  <a:gd name="T58" fmla="*/ 76 w 156"/>
                  <a:gd name="T59" fmla="*/ 13 h 177"/>
                  <a:gd name="T60" fmla="*/ 77 w 156"/>
                  <a:gd name="T61" fmla="*/ 13 h 177"/>
                  <a:gd name="T62" fmla="*/ 93 w 156"/>
                  <a:gd name="T63" fmla="*/ 5 h 177"/>
                  <a:gd name="T64" fmla="*/ 98 w 156"/>
                  <a:gd name="T65" fmla="*/ 3 h 177"/>
                  <a:gd name="T66" fmla="*/ 107 w 156"/>
                  <a:gd name="T67" fmla="*/ 0 h 177"/>
                  <a:gd name="T68" fmla="*/ 108 w 156"/>
                  <a:gd name="T69" fmla="*/ 1 h 177"/>
                  <a:gd name="T70" fmla="*/ 120 w 156"/>
                  <a:gd name="T71" fmla="*/ 19 h 177"/>
                  <a:gd name="T72" fmla="*/ 126 w 156"/>
                  <a:gd name="T73" fmla="*/ 27 h 177"/>
                  <a:gd name="T74" fmla="*/ 147 w 156"/>
                  <a:gd name="T75" fmla="*/ 56 h 177"/>
                  <a:gd name="T76" fmla="*/ 152 w 156"/>
                  <a:gd name="T77" fmla="*/ 62 h 177"/>
                  <a:gd name="T78" fmla="*/ 154 w 156"/>
                  <a:gd name="T79" fmla="*/ 70 h 177"/>
                  <a:gd name="T80" fmla="*/ 144 w 156"/>
                  <a:gd name="T81" fmla="*/ 82 h 177"/>
                  <a:gd name="T82" fmla="*/ 135 w 156"/>
                  <a:gd name="T83" fmla="*/ 90 h 177"/>
                  <a:gd name="T84" fmla="*/ 125 w 156"/>
                  <a:gd name="T85" fmla="*/ 86 h 177"/>
                  <a:gd name="T86" fmla="*/ 95 w 156"/>
                  <a:gd name="T87" fmla="*/ 90 h 177"/>
                  <a:gd name="T88" fmla="*/ 87 w 156"/>
                  <a:gd name="T89" fmla="*/ 109 h 177"/>
                  <a:gd name="T90" fmla="*/ 82 w 156"/>
                  <a:gd name="T91" fmla="*/ 112 h 177"/>
                  <a:gd name="T92" fmla="*/ 74 w 156"/>
                  <a:gd name="T93" fmla="*/ 130 h 177"/>
                  <a:gd name="T94" fmla="*/ 75 w 156"/>
                  <a:gd name="T95" fmla="*/ 132 h 177"/>
                  <a:gd name="T96" fmla="*/ 66 w 156"/>
                  <a:gd name="T97" fmla="*/ 146 h 177"/>
                  <a:gd name="T98" fmla="*/ 64 w 156"/>
                  <a:gd name="T99" fmla="*/ 160 h 177"/>
                  <a:gd name="T100" fmla="*/ 64 w 156"/>
                  <a:gd name="T101" fmla="*/ 164 h 177"/>
                  <a:gd name="T102" fmla="*/ 66 w 156"/>
                  <a:gd name="T103" fmla="*/ 169 h 177"/>
                  <a:gd name="T104" fmla="*/ 43 w 156"/>
                  <a:gd name="T105" fmla="*/ 168 h 17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156" h="177">
                    <a:moveTo>
                      <a:pt x="43" y="168"/>
                    </a:moveTo>
                    <a:cubicBezTo>
                      <a:pt x="45" y="166"/>
                      <a:pt x="46" y="164"/>
                      <a:pt x="48" y="163"/>
                    </a:cubicBezTo>
                    <a:cubicBezTo>
                      <a:pt x="47" y="162"/>
                      <a:pt x="46" y="161"/>
                      <a:pt x="44" y="160"/>
                    </a:cubicBezTo>
                    <a:cubicBezTo>
                      <a:pt x="44" y="152"/>
                      <a:pt x="51" y="147"/>
                      <a:pt x="51" y="140"/>
                    </a:cubicBezTo>
                    <a:cubicBezTo>
                      <a:pt x="46" y="137"/>
                      <a:pt x="45" y="137"/>
                      <a:pt x="42" y="142"/>
                    </a:cubicBezTo>
                    <a:cubicBezTo>
                      <a:pt x="40" y="148"/>
                      <a:pt x="37" y="153"/>
                      <a:pt x="34" y="159"/>
                    </a:cubicBezTo>
                    <a:cubicBezTo>
                      <a:pt x="31" y="157"/>
                      <a:pt x="28" y="155"/>
                      <a:pt x="25" y="153"/>
                    </a:cubicBezTo>
                    <a:cubicBezTo>
                      <a:pt x="22" y="150"/>
                      <a:pt x="21" y="148"/>
                      <a:pt x="24" y="144"/>
                    </a:cubicBezTo>
                    <a:cubicBezTo>
                      <a:pt x="26" y="139"/>
                      <a:pt x="30" y="134"/>
                      <a:pt x="34" y="128"/>
                    </a:cubicBezTo>
                    <a:cubicBezTo>
                      <a:pt x="33" y="127"/>
                      <a:pt x="33" y="125"/>
                      <a:pt x="30" y="124"/>
                    </a:cubicBezTo>
                    <a:cubicBezTo>
                      <a:pt x="27" y="123"/>
                      <a:pt x="25" y="125"/>
                      <a:pt x="23" y="127"/>
                    </a:cubicBezTo>
                    <a:cubicBezTo>
                      <a:pt x="21" y="128"/>
                      <a:pt x="20" y="131"/>
                      <a:pt x="19" y="133"/>
                    </a:cubicBezTo>
                    <a:cubicBezTo>
                      <a:pt x="17" y="135"/>
                      <a:pt x="16" y="135"/>
                      <a:pt x="14" y="133"/>
                    </a:cubicBezTo>
                    <a:cubicBezTo>
                      <a:pt x="7" y="128"/>
                      <a:pt x="6" y="125"/>
                      <a:pt x="8" y="117"/>
                    </a:cubicBezTo>
                    <a:cubicBezTo>
                      <a:pt x="9" y="113"/>
                      <a:pt x="11" y="110"/>
                      <a:pt x="12" y="107"/>
                    </a:cubicBezTo>
                    <a:cubicBezTo>
                      <a:pt x="12" y="104"/>
                      <a:pt x="14" y="103"/>
                      <a:pt x="16" y="101"/>
                    </a:cubicBezTo>
                    <a:cubicBezTo>
                      <a:pt x="17" y="101"/>
                      <a:pt x="18" y="99"/>
                      <a:pt x="19" y="98"/>
                    </a:cubicBezTo>
                    <a:cubicBezTo>
                      <a:pt x="21" y="96"/>
                      <a:pt x="21" y="94"/>
                      <a:pt x="19" y="91"/>
                    </a:cubicBezTo>
                    <a:cubicBezTo>
                      <a:pt x="17" y="89"/>
                      <a:pt x="14" y="89"/>
                      <a:pt x="12" y="90"/>
                    </a:cubicBezTo>
                    <a:cubicBezTo>
                      <a:pt x="9" y="92"/>
                      <a:pt x="8" y="93"/>
                      <a:pt x="6" y="95"/>
                    </a:cubicBezTo>
                    <a:cubicBezTo>
                      <a:pt x="1" y="91"/>
                      <a:pt x="0" y="87"/>
                      <a:pt x="2" y="82"/>
                    </a:cubicBezTo>
                    <a:cubicBezTo>
                      <a:pt x="4" y="75"/>
                      <a:pt x="5" y="69"/>
                      <a:pt x="9" y="64"/>
                    </a:cubicBezTo>
                    <a:cubicBezTo>
                      <a:pt x="10" y="62"/>
                      <a:pt x="12" y="60"/>
                      <a:pt x="10" y="58"/>
                    </a:cubicBezTo>
                    <a:cubicBezTo>
                      <a:pt x="10" y="58"/>
                      <a:pt x="10" y="57"/>
                      <a:pt x="10" y="57"/>
                    </a:cubicBezTo>
                    <a:cubicBezTo>
                      <a:pt x="13" y="53"/>
                      <a:pt x="15" y="50"/>
                      <a:pt x="18" y="46"/>
                    </a:cubicBezTo>
                    <a:cubicBezTo>
                      <a:pt x="21" y="43"/>
                      <a:pt x="24" y="41"/>
                      <a:pt x="26" y="38"/>
                    </a:cubicBezTo>
                    <a:cubicBezTo>
                      <a:pt x="32" y="32"/>
                      <a:pt x="41" y="30"/>
                      <a:pt x="47" y="25"/>
                    </a:cubicBezTo>
                    <a:cubicBezTo>
                      <a:pt x="49" y="23"/>
                      <a:pt x="53" y="22"/>
                      <a:pt x="56" y="21"/>
                    </a:cubicBezTo>
                    <a:cubicBezTo>
                      <a:pt x="58" y="20"/>
                      <a:pt x="61" y="20"/>
                      <a:pt x="64" y="18"/>
                    </a:cubicBezTo>
                    <a:cubicBezTo>
                      <a:pt x="68" y="16"/>
                      <a:pt x="71" y="13"/>
                      <a:pt x="76" y="13"/>
                    </a:cubicBezTo>
                    <a:cubicBezTo>
                      <a:pt x="77" y="13"/>
                      <a:pt x="77" y="13"/>
                      <a:pt x="77" y="13"/>
                    </a:cubicBezTo>
                    <a:cubicBezTo>
                      <a:pt x="83" y="10"/>
                      <a:pt x="88" y="7"/>
                      <a:pt x="93" y="5"/>
                    </a:cubicBezTo>
                    <a:cubicBezTo>
                      <a:pt x="95" y="4"/>
                      <a:pt x="96" y="4"/>
                      <a:pt x="98" y="3"/>
                    </a:cubicBezTo>
                    <a:cubicBezTo>
                      <a:pt x="101" y="2"/>
                      <a:pt x="104" y="1"/>
                      <a:pt x="107" y="0"/>
                    </a:cubicBezTo>
                    <a:cubicBezTo>
                      <a:pt x="107" y="0"/>
                      <a:pt x="108" y="1"/>
                      <a:pt x="108" y="1"/>
                    </a:cubicBezTo>
                    <a:cubicBezTo>
                      <a:pt x="113" y="7"/>
                      <a:pt x="116" y="13"/>
                      <a:pt x="120" y="19"/>
                    </a:cubicBezTo>
                    <a:cubicBezTo>
                      <a:pt x="122" y="22"/>
                      <a:pt x="124" y="24"/>
                      <a:pt x="126" y="27"/>
                    </a:cubicBezTo>
                    <a:cubicBezTo>
                      <a:pt x="133" y="37"/>
                      <a:pt x="140" y="46"/>
                      <a:pt x="147" y="56"/>
                    </a:cubicBezTo>
                    <a:cubicBezTo>
                      <a:pt x="148" y="58"/>
                      <a:pt x="150" y="60"/>
                      <a:pt x="152" y="62"/>
                    </a:cubicBezTo>
                    <a:cubicBezTo>
                      <a:pt x="156" y="66"/>
                      <a:pt x="156" y="66"/>
                      <a:pt x="154" y="70"/>
                    </a:cubicBezTo>
                    <a:cubicBezTo>
                      <a:pt x="151" y="75"/>
                      <a:pt x="147" y="79"/>
                      <a:pt x="144" y="82"/>
                    </a:cubicBezTo>
                    <a:cubicBezTo>
                      <a:pt x="141" y="85"/>
                      <a:pt x="138" y="88"/>
                      <a:pt x="135" y="90"/>
                    </a:cubicBezTo>
                    <a:cubicBezTo>
                      <a:pt x="132" y="89"/>
                      <a:pt x="129" y="87"/>
                      <a:pt x="125" y="86"/>
                    </a:cubicBezTo>
                    <a:cubicBezTo>
                      <a:pt x="115" y="82"/>
                      <a:pt x="105" y="85"/>
                      <a:pt x="95" y="90"/>
                    </a:cubicBezTo>
                    <a:cubicBezTo>
                      <a:pt x="87" y="95"/>
                      <a:pt x="86" y="99"/>
                      <a:pt x="87" y="109"/>
                    </a:cubicBezTo>
                    <a:cubicBezTo>
                      <a:pt x="86" y="110"/>
                      <a:pt x="84" y="111"/>
                      <a:pt x="82" y="112"/>
                    </a:cubicBezTo>
                    <a:cubicBezTo>
                      <a:pt x="72" y="115"/>
                      <a:pt x="70" y="121"/>
                      <a:pt x="74" y="130"/>
                    </a:cubicBezTo>
                    <a:cubicBezTo>
                      <a:pt x="75" y="131"/>
                      <a:pt x="75" y="131"/>
                      <a:pt x="75" y="132"/>
                    </a:cubicBezTo>
                    <a:cubicBezTo>
                      <a:pt x="69" y="135"/>
                      <a:pt x="64" y="139"/>
                      <a:pt x="66" y="146"/>
                    </a:cubicBezTo>
                    <a:cubicBezTo>
                      <a:pt x="64" y="151"/>
                      <a:pt x="68" y="156"/>
                      <a:pt x="64" y="160"/>
                    </a:cubicBezTo>
                    <a:cubicBezTo>
                      <a:pt x="63" y="160"/>
                      <a:pt x="64" y="162"/>
                      <a:pt x="64" y="164"/>
                    </a:cubicBezTo>
                    <a:cubicBezTo>
                      <a:pt x="65" y="166"/>
                      <a:pt x="65" y="168"/>
                      <a:pt x="66" y="169"/>
                    </a:cubicBezTo>
                    <a:cubicBezTo>
                      <a:pt x="54" y="177"/>
                      <a:pt x="48" y="177"/>
                      <a:pt x="43" y="168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76" name="Freeform 31"/>
              <p:cNvSpPr>
                <a:spLocks/>
              </p:cNvSpPr>
              <p:nvPr/>
            </p:nvSpPr>
            <p:spPr bwMode="auto">
              <a:xfrm>
                <a:off x="4115445" y="2395760"/>
                <a:ext cx="328572" cy="320439"/>
              </a:xfrm>
              <a:custGeom>
                <a:avLst/>
                <a:gdLst>
                  <a:gd name="T0" fmla="*/ 171 w 171"/>
                  <a:gd name="T1" fmla="*/ 3 h 167"/>
                  <a:gd name="T2" fmla="*/ 157 w 171"/>
                  <a:gd name="T3" fmla="*/ 22 h 167"/>
                  <a:gd name="T4" fmla="*/ 146 w 171"/>
                  <a:gd name="T5" fmla="*/ 11 h 167"/>
                  <a:gd name="T6" fmla="*/ 144 w 171"/>
                  <a:gd name="T7" fmla="*/ 7 h 167"/>
                  <a:gd name="T8" fmla="*/ 135 w 171"/>
                  <a:gd name="T9" fmla="*/ 9 h 167"/>
                  <a:gd name="T10" fmla="*/ 129 w 171"/>
                  <a:gd name="T11" fmla="*/ 24 h 167"/>
                  <a:gd name="T12" fmla="*/ 117 w 171"/>
                  <a:gd name="T13" fmla="*/ 47 h 167"/>
                  <a:gd name="T14" fmla="*/ 114 w 171"/>
                  <a:gd name="T15" fmla="*/ 51 h 167"/>
                  <a:gd name="T16" fmla="*/ 112 w 171"/>
                  <a:gd name="T17" fmla="*/ 42 h 167"/>
                  <a:gd name="T18" fmla="*/ 109 w 171"/>
                  <a:gd name="T19" fmla="*/ 33 h 167"/>
                  <a:gd name="T20" fmla="*/ 102 w 171"/>
                  <a:gd name="T21" fmla="*/ 30 h 167"/>
                  <a:gd name="T22" fmla="*/ 104 w 171"/>
                  <a:gd name="T23" fmla="*/ 44 h 167"/>
                  <a:gd name="T24" fmla="*/ 89 w 171"/>
                  <a:gd name="T25" fmla="*/ 42 h 167"/>
                  <a:gd name="T26" fmla="*/ 79 w 171"/>
                  <a:gd name="T27" fmla="*/ 47 h 167"/>
                  <a:gd name="T28" fmla="*/ 66 w 171"/>
                  <a:gd name="T29" fmla="*/ 78 h 167"/>
                  <a:gd name="T30" fmla="*/ 64 w 171"/>
                  <a:gd name="T31" fmla="*/ 91 h 167"/>
                  <a:gd name="T32" fmla="*/ 73 w 171"/>
                  <a:gd name="T33" fmla="*/ 118 h 167"/>
                  <a:gd name="T34" fmla="*/ 75 w 171"/>
                  <a:gd name="T35" fmla="*/ 121 h 167"/>
                  <a:gd name="T36" fmla="*/ 70 w 171"/>
                  <a:gd name="T37" fmla="*/ 132 h 167"/>
                  <a:gd name="T38" fmla="*/ 68 w 171"/>
                  <a:gd name="T39" fmla="*/ 133 h 167"/>
                  <a:gd name="T40" fmla="*/ 61 w 171"/>
                  <a:gd name="T41" fmla="*/ 136 h 167"/>
                  <a:gd name="T42" fmla="*/ 39 w 171"/>
                  <a:gd name="T43" fmla="*/ 164 h 167"/>
                  <a:gd name="T44" fmla="*/ 36 w 171"/>
                  <a:gd name="T45" fmla="*/ 166 h 167"/>
                  <a:gd name="T46" fmla="*/ 34 w 171"/>
                  <a:gd name="T47" fmla="*/ 167 h 167"/>
                  <a:gd name="T48" fmla="*/ 33 w 171"/>
                  <a:gd name="T49" fmla="*/ 150 h 167"/>
                  <a:gd name="T50" fmla="*/ 32 w 171"/>
                  <a:gd name="T51" fmla="*/ 143 h 167"/>
                  <a:gd name="T52" fmla="*/ 27 w 171"/>
                  <a:gd name="T53" fmla="*/ 139 h 167"/>
                  <a:gd name="T54" fmla="*/ 20 w 171"/>
                  <a:gd name="T55" fmla="*/ 142 h 167"/>
                  <a:gd name="T56" fmla="*/ 6 w 171"/>
                  <a:gd name="T57" fmla="*/ 154 h 167"/>
                  <a:gd name="T58" fmla="*/ 7 w 171"/>
                  <a:gd name="T59" fmla="*/ 150 h 167"/>
                  <a:gd name="T60" fmla="*/ 8 w 171"/>
                  <a:gd name="T61" fmla="*/ 119 h 167"/>
                  <a:gd name="T62" fmla="*/ 3 w 171"/>
                  <a:gd name="T63" fmla="*/ 89 h 167"/>
                  <a:gd name="T64" fmla="*/ 2 w 171"/>
                  <a:gd name="T65" fmla="*/ 64 h 167"/>
                  <a:gd name="T66" fmla="*/ 2 w 171"/>
                  <a:gd name="T67" fmla="*/ 53 h 167"/>
                  <a:gd name="T68" fmla="*/ 9 w 171"/>
                  <a:gd name="T69" fmla="*/ 42 h 167"/>
                  <a:gd name="T70" fmla="*/ 32 w 171"/>
                  <a:gd name="T71" fmla="*/ 28 h 167"/>
                  <a:gd name="T72" fmla="*/ 41 w 171"/>
                  <a:gd name="T73" fmla="*/ 23 h 167"/>
                  <a:gd name="T74" fmla="*/ 51 w 171"/>
                  <a:gd name="T75" fmla="*/ 18 h 167"/>
                  <a:gd name="T76" fmla="*/ 61 w 171"/>
                  <a:gd name="T77" fmla="*/ 14 h 167"/>
                  <a:gd name="T78" fmla="*/ 88 w 171"/>
                  <a:gd name="T79" fmla="*/ 2 h 167"/>
                  <a:gd name="T80" fmla="*/ 94 w 171"/>
                  <a:gd name="T81" fmla="*/ 1 h 167"/>
                  <a:gd name="T82" fmla="*/ 116 w 171"/>
                  <a:gd name="T83" fmla="*/ 0 h 167"/>
                  <a:gd name="T84" fmla="*/ 135 w 171"/>
                  <a:gd name="T85" fmla="*/ 0 h 167"/>
                  <a:gd name="T86" fmla="*/ 161 w 171"/>
                  <a:gd name="T87" fmla="*/ 1 h 167"/>
                  <a:gd name="T88" fmla="*/ 171 w 171"/>
                  <a:gd name="T89" fmla="*/ 3 h 1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171" h="167">
                    <a:moveTo>
                      <a:pt x="171" y="3"/>
                    </a:moveTo>
                    <a:cubicBezTo>
                      <a:pt x="169" y="9"/>
                      <a:pt x="162" y="18"/>
                      <a:pt x="157" y="22"/>
                    </a:cubicBezTo>
                    <a:cubicBezTo>
                      <a:pt x="152" y="19"/>
                      <a:pt x="149" y="15"/>
                      <a:pt x="146" y="11"/>
                    </a:cubicBezTo>
                    <a:cubicBezTo>
                      <a:pt x="146" y="10"/>
                      <a:pt x="145" y="9"/>
                      <a:pt x="144" y="7"/>
                    </a:cubicBezTo>
                    <a:cubicBezTo>
                      <a:pt x="141" y="3"/>
                      <a:pt x="137" y="4"/>
                      <a:pt x="135" y="9"/>
                    </a:cubicBezTo>
                    <a:cubicBezTo>
                      <a:pt x="133" y="14"/>
                      <a:pt x="131" y="19"/>
                      <a:pt x="129" y="24"/>
                    </a:cubicBezTo>
                    <a:cubicBezTo>
                      <a:pt x="125" y="32"/>
                      <a:pt x="121" y="40"/>
                      <a:pt x="117" y="47"/>
                    </a:cubicBezTo>
                    <a:cubicBezTo>
                      <a:pt x="117" y="48"/>
                      <a:pt x="116" y="49"/>
                      <a:pt x="114" y="51"/>
                    </a:cubicBezTo>
                    <a:cubicBezTo>
                      <a:pt x="114" y="47"/>
                      <a:pt x="113" y="45"/>
                      <a:pt x="112" y="42"/>
                    </a:cubicBezTo>
                    <a:cubicBezTo>
                      <a:pt x="111" y="39"/>
                      <a:pt x="110" y="36"/>
                      <a:pt x="109" y="33"/>
                    </a:cubicBezTo>
                    <a:cubicBezTo>
                      <a:pt x="108" y="30"/>
                      <a:pt x="106" y="29"/>
                      <a:pt x="102" y="30"/>
                    </a:cubicBezTo>
                    <a:cubicBezTo>
                      <a:pt x="101" y="35"/>
                      <a:pt x="106" y="39"/>
                      <a:pt x="104" y="44"/>
                    </a:cubicBezTo>
                    <a:cubicBezTo>
                      <a:pt x="99" y="43"/>
                      <a:pt x="94" y="43"/>
                      <a:pt x="89" y="42"/>
                    </a:cubicBezTo>
                    <a:cubicBezTo>
                      <a:pt x="85" y="41"/>
                      <a:pt x="81" y="43"/>
                      <a:pt x="79" y="47"/>
                    </a:cubicBezTo>
                    <a:cubicBezTo>
                      <a:pt x="71" y="56"/>
                      <a:pt x="66" y="66"/>
                      <a:pt x="66" y="78"/>
                    </a:cubicBezTo>
                    <a:cubicBezTo>
                      <a:pt x="65" y="83"/>
                      <a:pt x="65" y="87"/>
                      <a:pt x="64" y="91"/>
                    </a:cubicBezTo>
                    <a:cubicBezTo>
                      <a:pt x="61" y="102"/>
                      <a:pt x="64" y="111"/>
                      <a:pt x="73" y="118"/>
                    </a:cubicBezTo>
                    <a:cubicBezTo>
                      <a:pt x="74" y="119"/>
                      <a:pt x="74" y="120"/>
                      <a:pt x="75" y="121"/>
                    </a:cubicBezTo>
                    <a:cubicBezTo>
                      <a:pt x="73" y="125"/>
                      <a:pt x="72" y="128"/>
                      <a:pt x="70" y="132"/>
                    </a:cubicBezTo>
                    <a:cubicBezTo>
                      <a:pt x="69" y="132"/>
                      <a:pt x="68" y="133"/>
                      <a:pt x="68" y="133"/>
                    </a:cubicBezTo>
                    <a:cubicBezTo>
                      <a:pt x="64" y="132"/>
                      <a:pt x="62" y="133"/>
                      <a:pt x="61" y="136"/>
                    </a:cubicBezTo>
                    <a:cubicBezTo>
                      <a:pt x="55" y="147"/>
                      <a:pt x="49" y="157"/>
                      <a:pt x="39" y="164"/>
                    </a:cubicBezTo>
                    <a:cubicBezTo>
                      <a:pt x="38" y="165"/>
                      <a:pt x="37" y="165"/>
                      <a:pt x="36" y="166"/>
                    </a:cubicBezTo>
                    <a:cubicBezTo>
                      <a:pt x="36" y="166"/>
                      <a:pt x="35" y="166"/>
                      <a:pt x="34" y="167"/>
                    </a:cubicBezTo>
                    <a:cubicBezTo>
                      <a:pt x="34" y="161"/>
                      <a:pt x="34" y="156"/>
                      <a:pt x="33" y="150"/>
                    </a:cubicBezTo>
                    <a:cubicBezTo>
                      <a:pt x="33" y="148"/>
                      <a:pt x="33" y="145"/>
                      <a:pt x="32" y="143"/>
                    </a:cubicBezTo>
                    <a:cubicBezTo>
                      <a:pt x="32" y="141"/>
                      <a:pt x="30" y="139"/>
                      <a:pt x="27" y="139"/>
                    </a:cubicBezTo>
                    <a:cubicBezTo>
                      <a:pt x="24" y="138"/>
                      <a:pt x="22" y="139"/>
                      <a:pt x="20" y="142"/>
                    </a:cubicBezTo>
                    <a:cubicBezTo>
                      <a:pt x="17" y="147"/>
                      <a:pt x="13" y="151"/>
                      <a:pt x="6" y="154"/>
                    </a:cubicBezTo>
                    <a:cubicBezTo>
                      <a:pt x="7" y="152"/>
                      <a:pt x="7" y="151"/>
                      <a:pt x="7" y="150"/>
                    </a:cubicBezTo>
                    <a:cubicBezTo>
                      <a:pt x="9" y="140"/>
                      <a:pt x="9" y="129"/>
                      <a:pt x="8" y="119"/>
                    </a:cubicBezTo>
                    <a:cubicBezTo>
                      <a:pt x="6" y="109"/>
                      <a:pt x="4" y="99"/>
                      <a:pt x="3" y="89"/>
                    </a:cubicBezTo>
                    <a:cubicBezTo>
                      <a:pt x="2" y="81"/>
                      <a:pt x="0" y="72"/>
                      <a:pt x="2" y="64"/>
                    </a:cubicBezTo>
                    <a:cubicBezTo>
                      <a:pt x="3" y="60"/>
                      <a:pt x="2" y="56"/>
                      <a:pt x="2" y="53"/>
                    </a:cubicBezTo>
                    <a:cubicBezTo>
                      <a:pt x="2" y="47"/>
                      <a:pt x="5" y="44"/>
                      <a:pt x="9" y="42"/>
                    </a:cubicBezTo>
                    <a:cubicBezTo>
                      <a:pt x="17" y="37"/>
                      <a:pt x="24" y="32"/>
                      <a:pt x="32" y="28"/>
                    </a:cubicBezTo>
                    <a:cubicBezTo>
                      <a:pt x="35" y="26"/>
                      <a:pt x="38" y="24"/>
                      <a:pt x="41" y="23"/>
                    </a:cubicBezTo>
                    <a:cubicBezTo>
                      <a:pt x="45" y="22"/>
                      <a:pt x="47" y="19"/>
                      <a:pt x="51" y="18"/>
                    </a:cubicBezTo>
                    <a:cubicBezTo>
                      <a:pt x="54" y="17"/>
                      <a:pt x="58" y="15"/>
                      <a:pt x="61" y="14"/>
                    </a:cubicBezTo>
                    <a:cubicBezTo>
                      <a:pt x="70" y="10"/>
                      <a:pt x="79" y="5"/>
                      <a:pt x="88" y="2"/>
                    </a:cubicBezTo>
                    <a:cubicBezTo>
                      <a:pt x="89" y="1"/>
                      <a:pt x="92" y="1"/>
                      <a:pt x="94" y="1"/>
                    </a:cubicBezTo>
                    <a:cubicBezTo>
                      <a:pt x="101" y="0"/>
                      <a:pt x="109" y="1"/>
                      <a:pt x="116" y="0"/>
                    </a:cubicBezTo>
                    <a:cubicBezTo>
                      <a:pt x="123" y="0"/>
                      <a:pt x="129" y="3"/>
                      <a:pt x="135" y="0"/>
                    </a:cubicBezTo>
                    <a:cubicBezTo>
                      <a:pt x="144" y="4"/>
                      <a:pt x="153" y="1"/>
                      <a:pt x="161" y="1"/>
                    </a:cubicBezTo>
                    <a:cubicBezTo>
                      <a:pt x="165" y="2"/>
                      <a:pt x="168" y="2"/>
                      <a:pt x="171" y="3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77" name="Freeform 32"/>
              <p:cNvSpPr>
                <a:spLocks/>
              </p:cNvSpPr>
              <p:nvPr/>
            </p:nvSpPr>
            <p:spPr bwMode="auto">
              <a:xfrm>
                <a:off x="4328528" y="2246113"/>
                <a:ext cx="572561" cy="135821"/>
              </a:xfrm>
              <a:custGeom>
                <a:avLst/>
                <a:gdLst>
                  <a:gd name="T0" fmla="*/ 0 w 298"/>
                  <a:gd name="T1" fmla="*/ 69 h 71"/>
                  <a:gd name="T2" fmla="*/ 8 w 298"/>
                  <a:gd name="T3" fmla="*/ 62 h 71"/>
                  <a:gd name="T4" fmla="*/ 28 w 298"/>
                  <a:gd name="T5" fmla="*/ 55 h 71"/>
                  <a:gd name="T6" fmla="*/ 64 w 298"/>
                  <a:gd name="T7" fmla="*/ 41 h 71"/>
                  <a:gd name="T8" fmla="*/ 89 w 298"/>
                  <a:gd name="T9" fmla="*/ 33 h 71"/>
                  <a:gd name="T10" fmla="*/ 115 w 298"/>
                  <a:gd name="T11" fmla="*/ 24 h 71"/>
                  <a:gd name="T12" fmla="*/ 157 w 298"/>
                  <a:gd name="T13" fmla="*/ 14 h 71"/>
                  <a:gd name="T14" fmla="*/ 173 w 298"/>
                  <a:gd name="T15" fmla="*/ 11 h 71"/>
                  <a:gd name="T16" fmla="*/ 188 w 298"/>
                  <a:gd name="T17" fmla="*/ 10 h 71"/>
                  <a:gd name="T18" fmla="*/ 194 w 298"/>
                  <a:gd name="T19" fmla="*/ 7 h 71"/>
                  <a:gd name="T20" fmla="*/ 199 w 298"/>
                  <a:gd name="T21" fmla="*/ 5 h 71"/>
                  <a:gd name="T22" fmla="*/ 248 w 298"/>
                  <a:gd name="T23" fmla="*/ 1 h 71"/>
                  <a:gd name="T24" fmla="*/ 298 w 298"/>
                  <a:gd name="T25" fmla="*/ 3 h 71"/>
                  <a:gd name="T26" fmla="*/ 286 w 298"/>
                  <a:gd name="T27" fmla="*/ 12 h 71"/>
                  <a:gd name="T28" fmla="*/ 271 w 298"/>
                  <a:gd name="T29" fmla="*/ 20 h 71"/>
                  <a:gd name="T30" fmla="*/ 227 w 298"/>
                  <a:gd name="T31" fmla="*/ 37 h 71"/>
                  <a:gd name="T32" fmla="*/ 211 w 298"/>
                  <a:gd name="T33" fmla="*/ 42 h 71"/>
                  <a:gd name="T34" fmla="*/ 188 w 298"/>
                  <a:gd name="T35" fmla="*/ 48 h 71"/>
                  <a:gd name="T36" fmla="*/ 173 w 298"/>
                  <a:gd name="T37" fmla="*/ 53 h 71"/>
                  <a:gd name="T38" fmla="*/ 153 w 298"/>
                  <a:gd name="T39" fmla="*/ 57 h 71"/>
                  <a:gd name="T40" fmla="*/ 149 w 298"/>
                  <a:gd name="T41" fmla="*/ 58 h 71"/>
                  <a:gd name="T42" fmla="*/ 116 w 298"/>
                  <a:gd name="T43" fmla="*/ 63 h 71"/>
                  <a:gd name="T44" fmla="*/ 105 w 298"/>
                  <a:gd name="T45" fmla="*/ 66 h 71"/>
                  <a:gd name="T46" fmla="*/ 82 w 298"/>
                  <a:gd name="T47" fmla="*/ 70 h 71"/>
                  <a:gd name="T48" fmla="*/ 70 w 298"/>
                  <a:gd name="T49" fmla="*/ 68 h 71"/>
                  <a:gd name="T50" fmla="*/ 66 w 298"/>
                  <a:gd name="T51" fmla="*/ 69 h 71"/>
                  <a:gd name="T52" fmla="*/ 58 w 298"/>
                  <a:gd name="T53" fmla="*/ 70 h 71"/>
                  <a:gd name="T54" fmla="*/ 40 w 298"/>
                  <a:gd name="T55" fmla="*/ 71 h 71"/>
                  <a:gd name="T56" fmla="*/ 9 w 298"/>
                  <a:gd name="T57" fmla="*/ 70 h 71"/>
                  <a:gd name="T58" fmla="*/ 0 w 298"/>
                  <a:gd name="T59" fmla="*/ 69 h 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298" h="71">
                    <a:moveTo>
                      <a:pt x="0" y="69"/>
                    </a:moveTo>
                    <a:cubicBezTo>
                      <a:pt x="1" y="64"/>
                      <a:pt x="5" y="63"/>
                      <a:pt x="8" y="62"/>
                    </a:cubicBezTo>
                    <a:cubicBezTo>
                      <a:pt x="15" y="61"/>
                      <a:pt x="22" y="58"/>
                      <a:pt x="28" y="55"/>
                    </a:cubicBezTo>
                    <a:cubicBezTo>
                      <a:pt x="39" y="49"/>
                      <a:pt x="51" y="45"/>
                      <a:pt x="64" y="41"/>
                    </a:cubicBezTo>
                    <a:cubicBezTo>
                      <a:pt x="72" y="39"/>
                      <a:pt x="81" y="35"/>
                      <a:pt x="89" y="33"/>
                    </a:cubicBezTo>
                    <a:cubicBezTo>
                      <a:pt x="98" y="30"/>
                      <a:pt x="106" y="27"/>
                      <a:pt x="115" y="24"/>
                    </a:cubicBezTo>
                    <a:cubicBezTo>
                      <a:pt x="128" y="19"/>
                      <a:pt x="143" y="18"/>
                      <a:pt x="157" y="14"/>
                    </a:cubicBezTo>
                    <a:cubicBezTo>
                      <a:pt x="162" y="13"/>
                      <a:pt x="168" y="11"/>
                      <a:pt x="173" y="11"/>
                    </a:cubicBezTo>
                    <a:cubicBezTo>
                      <a:pt x="178" y="11"/>
                      <a:pt x="183" y="11"/>
                      <a:pt x="188" y="10"/>
                    </a:cubicBezTo>
                    <a:cubicBezTo>
                      <a:pt x="190" y="9"/>
                      <a:pt x="192" y="8"/>
                      <a:pt x="194" y="7"/>
                    </a:cubicBezTo>
                    <a:cubicBezTo>
                      <a:pt x="196" y="7"/>
                      <a:pt x="197" y="5"/>
                      <a:pt x="199" y="5"/>
                    </a:cubicBezTo>
                    <a:cubicBezTo>
                      <a:pt x="215" y="4"/>
                      <a:pt x="231" y="0"/>
                      <a:pt x="248" y="1"/>
                    </a:cubicBezTo>
                    <a:cubicBezTo>
                      <a:pt x="264" y="2"/>
                      <a:pt x="281" y="2"/>
                      <a:pt x="298" y="3"/>
                    </a:cubicBezTo>
                    <a:cubicBezTo>
                      <a:pt x="294" y="6"/>
                      <a:pt x="291" y="9"/>
                      <a:pt x="286" y="12"/>
                    </a:cubicBezTo>
                    <a:cubicBezTo>
                      <a:pt x="281" y="14"/>
                      <a:pt x="276" y="17"/>
                      <a:pt x="271" y="20"/>
                    </a:cubicBezTo>
                    <a:cubicBezTo>
                      <a:pt x="257" y="27"/>
                      <a:pt x="243" y="33"/>
                      <a:pt x="227" y="37"/>
                    </a:cubicBezTo>
                    <a:cubicBezTo>
                      <a:pt x="222" y="39"/>
                      <a:pt x="216" y="41"/>
                      <a:pt x="211" y="42"/>
                    </a:cubicBezTo>
                    <a:cubicBezTo>
                      <a:pt x="203" y="45"/>
                      <a:pt x="196" y="46"/>
                      <a:pt x="188" y="48"/>
                    </a:cubicBezTo>
                    <a:cubicBezTo>
                      <a:pt x="183" y="49"/>
                      <a:pt x="178" y="52"/>
                      <a:pt x="173" y="53"/>
                    </a:cubicBezTo>
                    <a:cubicBezTo>
                      <a:pt x="166" y="55"/>
                      <a:pt x="159" y="56"/>
                      <a:pt x="153" y="57"/>
                    </a:cubicBezTo>
                    <a:cubicBezTo>
                      <a:pt x="151" y="57"/>
                      <a:pt x="150" y="57"/>
                      <a:pt x="149" y="58"/>
                    </a:cubicBezTo>
                    <a:cubicBezTo>
                      <a:pt x="138" y="61"/>
                      <a:pt x="127" y="62"/>
                      <a:pt x="116" y="63"/>
                    </a:cubicBezTo>
                    <a:cubicBezTo>
                      <a:pt x="112" y="64"/>
                      <a:pt x="109" y="65"/>
                      <a:pt x="105" y="66"/>
                    </a:cubicBezTo>
                    <a:cubicBezTo>
                      <a:pt x="98" y="68"/>
                      <a:pt x="90" y="70"/>
                      <a:pt x="82" y="70"/>
                    </a:cubicBezTo>
                    <a:cubicBezTo>
                      <a:pt x="78" y="70"/>
                      <a:pt x="74" y="71"/>
                      <a:pt x="70" y="68"/>
                    </a:cubicBezTo>
                    <a:cubicBezTo>
                      <a:pt x="69" y="68"/>
                      <a:pt x="67" y="68"/>
                      <a:pt x="66" y="69"/>
                    </a:cubicBezTo>
                    <a:cubicBezTo>
                      <a:pt x="64" y="71"/>
                      <a:pt x="61" y="70"/>
                      <a:pt x="58" y="70"/>
                    </a:cubicBezTo>
                    <a:cubicBezTo>
                      <a:pt x="52" y="70"/>
                      <a:pt x="46" y="71"/>
                      <a:pt x="40" y="71"/>
                    </a:cubicBezTo>
                    <a:cubicBezTo>
                      <a:pt x="30" y="70"/>
                      <a:pt x="19" y="70"/>
                      <a:pt x="9" y="70"/>
                    </a:cubicBezTo>
                    <a:cubicBezTo>
                      <a:pt x="6" y="70"/>
                      <a:pt x="3" y="69"/>
                      <a:pt x="0" y="69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78" name="Freeform 33"/>
              <p:cNvSpPr>
                <a:spLocks/>
              </p:cNvSpPr>
              <p:nvPr/>
            </p:nvSpPr>
            <p:spPr bwMode="auto">
              <a:xfrm>
                <a:off x="4971846" y="4699015"/>
                <a:ext cx="161846" cy="234229"/>
              </a:xfrm>
              <a:custGeom>
                <a:avLst/>
                <a:gdLst>
                  <a:gd name="T0" fmla="*/ 84 w 84"/>
                  <a:gd name="T1" fmla="*/ 82 h 122"/>
                  <a:gd name="T2" fmla="*/ 83 w 84"/>
                  <a:gd name="T3" fmla="*/ 97 h 122"/>
                  <a:gd name="T4" fmla="*/ 83 w 84"/>
                  <a:gd name="T5" fmla="*/ 113 h 122"/>
                  <a:gd name="T6" fmla="*/ 75 w 84"/>
                  <a:gd name="T7" fmla="*/ 122 h 122"/>
                  <a:gd name="T8" fmla="*/ 58 w 84"/>
                  <a:gd name="T9" fmla="*/ 119 h 122"/>
                  <a:gd name="T10" fmla="*/ 21 w 84"/>
                  <a:gd name="T11" fmla="*/ 85 h 122"/>
                  <a:gd name="T12" fmla="*/ 9 w 84"/>
                  <a:gd name="T13" fmla="*/ 61 h 122"/>
                  <a:gd name="T14" fmla="*/ 3 w 84"/>
                  <a:gd name="T15" fmla="*/ 42 h 122"/>
                  <a:gd name="T16" fmla="*/ 0 w 84"/>
                  <a:gd name="T17" fmla="*/ 18 h 122"/>
                  <a:gd name="T18" fmla="*/ 0 w 84"/>
                  <a:gd name="T19" fmla="*/ 15 h 122"/>
                  <a:gd name="T20" fmla="*/ 7 w 84"/>
                  <a:gd name="T21" fmla="*/ 3 h 122"/>
                  <a:gd name="T22" fmla="*/ 12 w 84"/>
                  <a:gd name="T23" fmla="*/ 0 h 122"/>
                  <a:gd name="T24" fmla="*/ 21 w 84"/>
                  <a:gd name="T25" fmla="*/ 11 h 122"/>
                  <a:gd name="T26" fmla="*/ 31 w 84"/>
                  <a:gd name="T27" fmla="*/ 25 h 122"/>
                  <a:gd name="T28" fmla="*/ 46 w 84"/>
                  <a:gd name="T29" fmla="*/ 46 h 122"/>
                  <a:gd name="T30" fmla="*/ 74 w 84"/>
                  <a:gd name="T31" fmla="*/ 76 h 122"/>
                  <a:gd name="T32" fmla="*/ 84 w 84"/>
                  <a:gd name="T33" fmla="*/ 82 h 1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84" h="122">
                    <a:moveTo>
                      <a:pt x="84" y="82"/>
                    </a:moveTo>
                    <a:cubicBezTo>
                      <a:pt x="84" y="86"/>
                      <a:pt x="84" y="91"/>
                      <a:pt x="83" y="97"/>
                    </a:cubicBezTo>
                    <a:cubicBezTo>
                      <a:pt x="82" y="102"/>
                      <a:pt x="83" y="107"/>
                      <a:pt x="83" y="113"/>
                    </a:cubicBezTo>
                    <a:cubicBezTo>
                      <a:pt x="83" y="119"/>
                      <a:pt x="81" y="122"/>
                      <a:pt x="75" y="122"/>
                    </a:cubicBezTo>
                    <a:cubicBezTo>
                      <a:pt x="69" y="122"/>
                      <a:pt x="63" y="121"/>
                      <a:pt x="58" y="119"/>
                    </a:cubicBezTo>
                    <a:cubicBezTo>
                      <a:pt x="41" y="113"/>
                      <a:pt x="29" y="102"/>
                      <a:pt x="21" y="85"/>
                    </a:cubicBezTo>
                    <a:cubicBezTo>
                      <a:pt x="17" y="77"/>
                      <a:pt x="13" y="69"/>
                      <a:pt x="9" y="61"/>
                    </a:cubicBezTo>
                    <a:cubicBezTo>
                      <a:pt x="7" y="55"/>
                      <a:pt x="4" y="49"/>
                      <a:pt x="3" y="42"/>
                    </a:cubicBezTo>
                    <a:cubicBezTo>
                      <a:pt x="1" y="34"/>
                      <a:pt x="1" y="26"/>
                      <a:pt x="0" y="18"/>
                    </a:cubicBezTo>
                    <a:cubicBezTo>
                      <a:pt x="0" y="17"/>
                      <a:pt x="0" y="16"/>
                      <a:pt x="0" y="15"/>
                    </a:cubicBezTo>
                    <a:cubicBezTo>
                      <a:pt x="0" y="10"/>
                      <a:pt x="1" y="6"/>
                      <a:pt x="7" y="3"/>
                    </a:cubicBezTo>
                    <a:cubicBezTo>
                      <a:pt x="8" y="3"/>
                      <a:pt x="10" y="1"/>
                      <a:pt x="12" y="0"/>
                    </a:cubicBezTo>
                    <a:cubicBezTo>
                      <a:pt x="16" y="3"/>
                      <a:pt x="19" y="7"/>
                      <a:pt x="21" y="11"/>
                    </a:cubicBezTo>
                    <a:cubicBezTo>
                      <a:pt x="23" y="17"/>
                      <a:pt x="27" y="21"/>
                      <a:pt x="31" y="25"/>
                    </a:cubicBezTo>
                    <a:cubicBezTo>
                      <a:pt x="36" y="32"/>
                      <a:pt x="41" y="39"/>
                      <a:pt x="46" y="46"/>
                    </a:cubicBezTo>
                    <a:cubicBezTo>
                      <a:pt x="54" y="57"/>
                      <a:pt x="62" y="68"/>
                      <a:pt x="74" y="76"/>
                    </a:cubicBezTo>
                    <a:cubicBezTo>
                      <a:pt x="77" y="78"/>
                      <a:pt x="80" y="80"/>
                      <a:pt x="84" y="82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79" name="Freeform 34"/>
              <p:cNvSpPr>
                <a:spLocks/>
              </p:cNvSpPr>
              <p:nvPr/>
            </p:nvSpPr>
            <p:spPr bwMode="auto">
              <a:xfrm>
                <a:off x="5830687" y="4882007"/>
                <a:ext cx="253748" cy="111422"/>
              </a:xfrm>
              <a:custGeom>
                <a:avLst/>
                <a:gdLst>
                  <a:gd name="T0" fmla="*/ 132 w 132"/>
                  <a:gd name="T1" fmla="*/ 7 h 58"/>
                  <a:gd name="T2" fmla="*/ 122 w 132"/>
                  <a:gd name="T3" fmla="*/ 20 h 58"/>
                  <a:gd name="T4" fmla="*/ 101 w 132"/>
                  <a:gd name="T5" fmla="*/ 37 h 58"/>
                  <a:gd name="T6" fmla="*/ 101 w 132"/>
                  <a:gd name="T7" fmla="*/ 37 h 58"/>
                  <a:gd name="T8" fmla="*/ 47 w 132"/>
                  <a:gd name="T9" fmla="*/ 55 h 58"/>
                  <a:gd name="T10" fmla="*/ 26 w 132"/>
                  <a:gd name="T11" fmla="*/ 57 h 58"/>
                  <a:gd name="T12" fmla="*/ 3 w 132"/>
                  <a:gd name="T13" fmla="*/ 54 h 58"/>
                  <a:gd name="T14" fmla="*/ 1 w 132"/>
                  <a:gd name="T15" fmla="*/ 40 h 58"/>
                  <a:gd name="T16" fmla="*/ 0 w 132"/>
                  <a:gd name="T17" fmla="*/ 26 h 58"/>
                  <a:gd name="T18" fmla="*/ 16 w 132"/>
                  <a:gd name="T19" fmla="*/ 26 h 58"/>
                  <a:gd name="T20" fmla="*/ 36 w 132"/>
                  <a:gd name="T21" fmla="*/ 26 h 58"/>
                  <a:gd name="T22" fmla="*/ 64 w 132"/>
                  <a:gd name="T23" fmla="*/ 21 h 58"/>
                  <a:gd name="T24" fmla="*/ 81 w 132"/>
                  <a:gd name="T25" fmla="*/ 18 h 58"/>
                  <a:gd name="T26" fmla="*/ 104 w 132"/>
                  <a:gd name="T27" fmla="*/ 9 h 58"/>
                  <a:gd name="T28" fmla="*/ 112 w 132"/>
                  <a:gd name="T29" fmla="*/ 4 h 58"/>
                  <a:gd name="T30" fmla="*/ 132 w 132"/>
                  <a:gd name="T31" fmla="*/ 7 h 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32" h="58">
                    <a:moveTo>
                      <a:pt x="132" y="7"/>
                    </a:moveTo>
                    <a:cubicBezTo>
                      <a:pt x="129" y="12"/>
                      <a:pt x="126" y="16"/>
                      <a:pt x="122" y="20"/>
                    </a:cubicBezTo>
                    <a:cubicBezTo>
                      <a:pt x="116" y="27"/>
                      <a:pt x="109" y="32"/>
                      <a:pt x="101" y="37"/>
                    </a:cubicBezTo>
                    <a:cubicBezTo>
                      <a:pt x="101" y="37"/>
                      <a:pt x="101" y="37"/>
                      <a:pt x="101" y="37"/>
                    </a:cubicBezTo>
                    <a:cubicBezTo>
                      <a:pt x="83" y="43"/>
                      <a:pt x="66" y="53"/>
                      <a:pt x="47" y="55"/>
                    </a:cubicBezTo>
                    <a:cubicBezTo>
                      <a:pt x="40" y="56"/>
                      <a:pt x="33" y="58"/>
                      <a:pt x="26" y="57"/>
                    </a:cubicBezTo>
                    <a:cubicBezTo>
                      <a:pt x="19" y="56"/>
                      <a:pt x="11" y="55"/>
                      <a:pt x="3" y="54"/>
                    </a:cubicBezTo>
                    <a:cubicBezTo>
                      <a:pt x="2" y="49"/>
                      <a:pt x="1" y="45"/>
                      <a:pt x="1" y="40"/>
                    </a:cubicBezTo>
                    <a:cubicBezTo>
                      <a:pt x="1" y="36"/>
                      <a:pt x="1" y="31"/>
                      <a:pt x="0" y="26"/>
                    </a:cubicBezTo>
                    <a:cubicBezTo>
                      <a:pt x="5" y="26"/>
                      <a:pt x="11" y="27"/>
                      <a:pt x="16" y="26"/>
                    </a:cubicBezTo>
                    <a:cubicBezTo>
                      <a:pt x="22" y="26"/>
                      <a:pt x="29" y="26"/>
                      <a:pt x="36" y="26"/>
                    </a:cubicBezTo>
                    <a:cubicBezTo>
                      <a:pt x="45" y="25"/>
                      <a:pt x="55" y="23"/>
                      <a:pt x="64" y="21"/>
                    </a:cubicBezTo>
                    <a:cubicBezTo>
                      <a:pt x="70" y="20"/>
                      <a:pt x="75" y="19"/>
                      <a:pt x="81" y="18"/>
                    </a:cubicBezTo>
                    <a:cubicBezTo>
                      <a:pt x="90" y="18"/>
                      <a:pt x="96" y="13"/>
                      <a:pt x="104" y="9"/>
                    </a:cubicBezTo>
                    <a:cubicBezTo>
                      <a:pt x="106" y="7"/>
                      <a:pt x="109" y="5"/>
                      <a:pt x="112" y="4"/>
                    </a:cubicBezTo>
                    <a:cubicBezTo>
                      <a:pt x="119" y="0"/>
                      <a:pt x="125" y="1"/>
                      <a:pt x="132" y="7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80" name="Freeform 35"/>
              <p:cNvSpPr>
                <a:spLocks/>
              </p:cNvSpPr>
              <p:nvPr/>
            </p:nvSpPr>
            <p:spPr bwMode="auto">
              <a:xfrm>
                <a:off x="3836484" y="3638477"/>
                <a:ext cx="111422" cy="186245"/>
              </a:xfrm>
              <a:custGeom>
                <a:avLst/>
                <a:gdLst>
                  <a:gd name="T0" fmla="*/ 57 w 58"/>
                  <a:gd name="T1" fmla="*/ 97 h 97"/>
                  <a:gd name="T2" fmla="*/ 49 w 58"/>
                  <a:gd name="T3" fmla="*/ 94 h 97"/>
                  <a:gd name="T4" fmla="*/ 25 w 58"/>
                  <a:gd name="T5" fmla="*/ 82 h 97"/>
                  <a:gd name="T6" fmla="*/ 3 w 58"/>
                  <a:gd name="T7" fmla="*/ 58 h 97"/>
                  <a:gd name="T8" fmla="*/ 2 w 58"/>
                  <a:gd name="T9" fmla="*/ 38 h 97"/>
                  <a:gd name="T10" fmla="*/ 13 w 58"/>
                  <a:gd name="T11" fmla="*/ 10 h 97"/>
                  <a:gd name="T12" fmla="*/ 16 w 58"/>
                  <a:gd name="T13" fmla="*/ 4 h 97"/>
                  <a:gd name="T14" fmla="*/ 19 w 58"/>
                  <a:gd name="T15" fmla="*/ 0 h 97"/>
                  <a:gd name="T16" fmla="*/ 58 w 58"/>
                  <a:gd name="T17" fmla="*/ 96 h 97"/>
                  <a:gd name="T18" fmla="*/ 57 w 58"/>
                  <a:gd name="T19" fmla="*/ 97 h 9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58" h="97">
                    <a:moveTo>
                      <a:pt x="57" y="97"/>
                    </a:moveTo>
                    <a:cubicBezTo>
                      <a:pt x="54" y="96"/>
                      <a:pt x="52" y="95"/>
                      <a:pt x="49" y="94"/>
                    </a:cubicBezTo>
                    <a:cubicBezTo>
                      <a:pt x="41" y="90"/>
                      <a:pt x="33" y="86"/>
                      <a:pt x="25" y="82"/>
                    </a:cubicBezTo>
                    <a:cubicBezTo>
                      <a:pt x="16" y="76"/>
                      <a:pt x="8" y="68"/>
                      <a:pt x="3" y="58"/>
                    </a:cubicBezTo>
                    <a:cubicBezTo>
                      <a:pt x="0" y="52"/>
                      <a:pt x="1" y="45"/>
                      <a:pt x="2" y="38"/>
                    </a:cubicBezTo>
                    <a:cubicBezTo>
                      <a:pt x="4" y="28"/>
                      <a:pt x="8" y="19"/>
                      <a:pt x="13" y="10"/>
                    </a:cubicBezTo>
                    <a:cubicBezTo>
                      <a:pt x="14" y="8"/>
                      <a:pt x="15" y="6"/>
                      <a:pt x="16" y="4"/>
                    </a:cubicBezTo>
                    <a:cubicBezTo>
                      <a:pt x="17" y="3"/>
                      <a:pt x="18" y="2"/>
                      <a:pt x="19" y="0"/>
                    </a:cubicBezTo>
                    <a:cubicBezTo>
                      <a:pt x="29" y="34"/>
                      <a:pt x="43" y="65"/>
                      <a:pt x="58" y="96"/>
                    </a:cubicBezTo>
                    <a:cubicBezTo>
                      <a:pt x="58" y="97"/>
                      <a:pt x="57" y="97"/>
                      <a:pt x="57" y="97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81" name="Freeform 36"/>
              <p:cNvSpPr>
                <a:spLocks/>
              </p:cNvSpPr>
              <p:nvPr/>
            </p:nvSpPr>
            <p:spPr bwMode="auto">
              <a:xfrm>
                <a:off x="5781076" y="2360788"/>
                <a:ext cx="142327" cy="122808"/>
              </a:xfrm>
              <a:custGeom>
                <a:avLst/>
                <a:gdLst>
                  <a:gd name="T0" fmla="*/ 74 w 74"/>
                  <a:gd name="T1" fmla="*/ 19 h 64"/>
                  <a:gd name="T2" fmla="*/ 53 w 74"/>
                  <a:gd name="T3" fmla="*/ 31 h 64"/>
                  <a:gd name="T4" fmla="*/ 34 w 74"/>
                  <a:gd name="T5" fmla="*/ 45 h 64"/>
                  <a:gd name="T6" fmla="*/ 28 w 74"/>
                  <a:gd name="T7" fmla="*/ 52 h 64"/>
                  <a:gd name="T8" fmla="*/ 21 w 74"/>
                  <a:gd name="T9" fmla="*/ 57 h 64"/>
                  <a:gd name="T10" fmla="*/ 16 w 74"/>
                  <a:gd name="T11" fmla="*/ 64 h 64"/>
                  <a:gd name="T12" fmla="*/ 15 w 74"/>
                  <a:gd name="T13" fmla="*/ 64 h 64"/>
                  <a:gd name="T14" fmla="*/ 8 w 74"/>
                  <a:gd name="T15" fmla="*/ 27 h 64"/>
                  <a:gd name="T16" fmla="*/ 36 w 74"/>
                  <a:gd name="T17" fmla="*/ 2 h 64"/>
                  <a:gd name="T18" fmla="*/ 44 w 74"/>
                  <a:gd name="T19" fmla="*/ 1 h 64"/>
                  <a:gd name="T20" fmla="*/ 57 w 74"/>
                  <a:gd name="T21" fmla="*/ 5 h 64"/>
                  <a:gd name="T22" fmla="*/ 74 w 74"/>
                  <a:gd name="T23" fmla="*/ 19 h 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74" h="64">
                    <a:moveTo>
                      <a:pt x="74" y="19"/>
                    </a:moveTo>
                    <a:cubicBezTo>
                      <a:pt x="68" y="25"/>
                      <a:pt x="60" y="27"/>
                      <a:pt x="53" y="31"/>
                    </a:cubicBezTo>
                    <a:cubicBezTo>
                      <a:pt x="46" y="35"/>
                      <a:pt x="40" y="40"/>
                      <a:pt x="34" y="45"/>
                    </a:cubicBezTo>
                    <a:cubicBezTo>
                      <a:pt x="32" y="47"/>
                      <a:pt x="30" y="49"/>
                      <a:pt x="28" y="52"/>
                    </a:cubicBezTo>
                    <a:cubicBezTo>
                      <a:pt x="26" y="54"/>
                      <a:pt x="22" y="53"/>
                      <a:pt x="21" y="57"/>
                    </a:cubicBezTo>
                    <a:cubicBezTo>
                      <a:pt x="20" y="59"/>
                      <a:pt x="18" y="61"/>
                      <a:pt x="16" y="64"/>
                    </a:cubicBezTo>
                    <a:cubicBezTo>
                      <a:pt x="16" y="64"/>
                      <a:pt x="15" y="64"/>
                      <a:pt x="15" y="64"/>
                    </a:cubicBezTo>
                    <a:cubicBezTo>
                      <a:pt x="3" y="55"/>
                      <a:pt x="0" y="39"/>
                      <a:pt x="8" y="27"/>
                    </a:cubicBezTo>
                    <a:cubicBezTo>
                      <a:pt x="16" y="16"/>
                      <a:pt x="26" y="9"/>
                      <a:pt x="36" y="2"/>
                    </a:cubicBezTo>
                    <a:cubicBezTo>
                      <a:pt x="39" y="0"/>
                      <a:pt x="41" y="0"/>
                      <a:pt x="44" y="1"/>
                    </a:cubicBezTo>
                    <a:cubicBezTo>
                      <a:pt x="48" y="3"/>
                      <a:pt x="53" y="3"/>
                      <a:pt x="57" y="5"/>
                    </a:cubicBezTo>
                    <a:cubicBezTo>
                      <a:pt x="65" y="7"/>
                      <a:pt x="71" y="11"/>
                      <a:pt x="74" y="19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82" name="Freeform 37"/>
              <p:cNvSpPr>
                <a:spLocks/>
              </p:cNvSpPr>
              <p:nvPr/>
            </p:nvSpPr>
            <p:spPr bwMode="auto">
              <a:xfrm>
                <a:off x="5039349" y="3775111"/>
                <a:ext cx="80516" cy="55304"/>
              </a:xfrm>
              <a:custGeom>
                <a:avLst/>
                <a:gdLst>
                  <a:gd name="T0" fmla="*/ 0 w 42"/>
                  <a:gd name="T1" fmla="*/ 13 h 29"/>
                  <a:gd name="T2" fmla="*/ 4 w 42"/>
                  <a:gd name="T3" fmla="*/ 6 h 29"/>
                  <a:gd name="T4" fmla="*/ 9 w 42"/>
                  <a:gd name="T5" fmla="*/ 3 h 29"/>
                  <a:gd name="T6" fmla="*/ 19 w 42"/>
                  <a:gd name="T7" fmla="*/ 3 h 29"/>
                  <a:gd name="T8" fmla="*/ 34 w 42"/>
                  <a:gd name="T9" fmla="*/ 9 h 29"/>
                  <a:gd name="T10" fmla="*/ 41 w 42"/>
                  <a:gd name="T11" fmla="*/ 14 h 29"/>
                  <a:gd name="T12" fmla="*/ 38 w 42"/>
                  <a:gd name="T13" fmla="*/ 25 h 29"/>
                  <a:gd name="T14" fmla="*/ 31 w 42"/>
                  <a:gd name="T15" fmla="*/ 29 h 29"/>
                  <a:gd name="T16" fmla="*/ 29 w 42"/>
                  <a:gd name="T17" fmla="*/ 29 h 29"/>
                  <a:gd name="T18" fmla="*/ 16 w 42"/>
                  <a:gd name="T19" fmla="*/ 27 h 29"/>
                  <a:gd name="T20" fmla="*/ 4 w 42"/>
                  <a:gd name="T21" fmla="*/ 21 h 29"/>
                  <a:gd name="T22" fmla="*/ 0 w 42"/>
                  <a:gd name="T23" fmla="*/ 13 h 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42" h="29">
                    <a:moveTo>
                      <a:pt x="0" y="13"/>
                    </a:moveTo>
                    <a:cubicBezTo>
                      <a:pt x="0" y="10"/>
                      <a:pt x="1" y="8"/>
                      <a:pt x="4" y="6"/>
                    </a:cubicBezTo>
                    <a:cubicBezTo>
                      <a:pt x="6" y="6"/>
                      <a:pt x="7" y="4"/>
                      <a:pt x="9" y="3"/>
                    </a:cubicBezTo>
                    <a:cubicBezTo>
                      <a:pt x="12" y="1"/>
                      <a:pt x="15" y="0"/>
                      <a:pt x="19" y="3"/>
                    </a:cubicBezTo>
                    <a:cubicBezTo>
                      <a:pt x="24" y="5"/>
                      <a:pt x="29" y="7"/>
                      <a:pt x="34" y="9"/>
                    </a:cubicBezTo>
                    <a:cubicBezTo>
                      <a:pt x="37" y="10"/>
                      <a:pt x="40" y="10"/>
                      <a:pt x="41" y="14"/>
                    </a:cubicBezTo>
                    <a:cubicBezTo>
                      <a:pt x="42" y="18"/>
                      <a:pt x="41" y="22"/>
                      <a:pt x="38" y="25"/>
                    </a:cubicBezTo>
                    <a:cubicBezTo>
                      <a:pt x="36" y="27"/>
                      <a:pt x="33" y="28"/>
                      <a:pt x="31" y="29"/>
                    </a:cubicBezTo>
                    <a:cubicBezTo>
                      <a:pt x="30" y="29"/>
                      <a:pt x="30" y="29"/>
                      <a:pt x="29" y="29"/>
                    </a:cubicBezTo>
                    <a:cubicBezTo>
                      <a:pt x="25" y="26"/>
                      <a:pt x="20" y="29"/>
                      <a:pt x="16" y="27"/>
                    </a:cubicBezTo>
                    <a:cubicBezTo>
                      <a:pt x="12" y="25"/>
                      <a:pt x="8" y="23"/>
                      <a:pt x="4" y="21"/>
                    </a:cubicBezTo>
                    <a:cubicBezTo>
                      <a:pt x="0" y="19"/>
                      <a:pt x="0" y="16"/>
                      <a:pt x="0" y="13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83" name="Freeform 38"/>
              <p:cNvSpPr>
                <a:spLocks/>
              </p:cNvSpPr>
              <p:nvPr/>
            </p:nvSpPr>
            <p:spPr bwMode="auto">
              <a:xfrm>
                <a:off x="5008444" y="3823095"/>
                <a:ext cx="82956" cy="57744"/>
              </a:xfrm>
              <a:custGeom>
                <a:avLst/>
                <a:gdLst>
                  <a:gd name="T0" fmla="*/ 43 w 43"/>
                  <a:gd name="T1" fmla="*/ 13 h 30"/>
                  <a:gd name="T2" fmla="*/ 23 w 43"/>
                  <a:gd name="T3" fmla="*/ 30 h 30"/>
                  <a:gd name="T4" fmla="*/ 7 w 43"/>
                  <a:gd name="T5" fmla="*/ 21 h 30"/>
                  <a:gd name="T6" fmla="*/ 0 w 43"/>
                  <a:gd name="T7" fmla="*/ 7 h 30"/>
                  <a:gd name="T8" fmla="*/ 8 w 43"/>
                  <a:gd name="T9" fmla="*/ 1 h 30"/>
                  <a:gd name="T10" fmla="*/ 12 w 43"/>
                  <a:gd name="T11" fmla="*/ 2 h 30"/>
                  <a:gd name="T12" fmla="*/ 36 w 43"/>
                  <a:gd name="T13" fmla="*/ 11 h 30"/>
                  <a:gd name="T14" fmla="*/ 43 w 43"/>
                  <a:gd name="T15" fmla="*/ 13 h 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43" h="30">
                    <a:moveTo>
                      <a:pt x="43" y="13"/>
                    </a:moveTo>
                    <a:cubicBezTo>
                      <a:pt x="40" y="24"/>
                      <a:pt x="29" y="25"/>
                      <a:pt x="23" y="30"/>
                    </a:cubicBezTo>
                    <a:cubicBezTo>
                      <a:pt x="18" y="27"/>
                      <a:pt x="12" y="23"/>
                      <a:pt x="7" y="21"/>
                    </a:cubicBezTo>
                    <a:cubicBezTo>
                      <a:pt x="2" y="18"/>
                      <a:pt x="1" y="12"/>
                      <a:pt x="0" y="7"/>
                    </a:cubicBezTo>
                    <a:cubicBezTo>
                      <a:pt x="0" y="3"/>
                      <a:pt x="3" y="0"/>
                      <a:pt x="8" y="1"/>
                    </a:cubicBezTo>
                    <a:cubicBezTo>
                      <a:pt x="9" y="1"/>
                      <a:pt x="11" y="2"/>
                      <a:pt x="12" y="2"/>
                    </a:cubicBezTo>
                    <a:cubicBezTo>
                      <a:pt x="20" y="6"/>
                      <a:pt x="27" y="10"/>
                      <a:pt x="36" y="11"/>
                    </a:cubicBezTo>
                    <a:cubicBezTo>
                      <a:pt x="38" y="11"/>
                      <a:pt x="41" y="12"/>
                      <a:pt x="43" y="13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84" name="Freeform 39"/>
              <p:cNvSpPr>
                <a:spLocks/>
              </p:cNvSpPr>
              <p:nvPr/>
            </p:nvSpPr>
            <p:spPr bwMode="auto">
              <a:xfrm>
                <a:off x="4997058" y="3869453"/>
                <a:ext cx="56117" cy="39852"/>
              </a:xfrm>
              <a:custGeom>
                <a:avLst/>
                <a:gdLst>
                  <a:gd name="T0" fmla="*/ 0 w 29"/>
                  <a:gd name="T1" fmla="*/ 0 h 21"/>
                  <a:gd name="T2" fmla="*/ 11 w 29"/>
                  <a:gd name="T3" fmla="*/ 5 h 21"/>
                  <a:gd name="T4" fmla="*/ 22 w 29"/>
                  <a:gd name="T5" fmla="*/ 8 h 21"/>
                  <a:gd name="T6" fmla="*/ 24 w 29"/>
                  <a:gd name="T7" fmla="*/ 8 h 21"/>
                  <a:gd name="T8" fmla="*/ 29 w 29"/>
                  <a:gd name="T9" fmla="*/ 12 h 21"/>
                  <a:gd name="T10" fmla="*/ 25 w 29"/>
                  <a:gd name="T11" fmla="*/ 17 h 21"/>
                  <a:gd name="T12" fmla="*/ 15 w 29"/>
                  <a:gd name="T13" fmla="*/ 20 h 21"/>
                  <a:gd name="T14" fmla="*/ 7 w 29"/>
                  <a:gd name="T15" fmla="*/ 19 h 21"/>
                  <a:gd name="T16" fmla="*/ 2 w 29"/>
                  <a:gd name="T17" fmla="*/ 12 h 21"/>
                  <a:gd name="T18" fmla="*/ 0 w 29"/>
                  <a:gd name="T19" fmla="*/ 9 h 21"/>
                  <a:gd name="T20" fmla="*/ 0 w 29"/>
                  <a:gd name="T21" fmla="*/ 0 h 2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29" h="21">
                    <a:moveTo>
                      <a:pt x="0" y="0"/>
                    </a:moveTo>
                    <a:cubicBezTo>
                      <a:pt x="4" y="2"/>
                      <a:pt x="8" y="4"/>
                      <a:pt x="11" y="5"/>
                    </a:cubicBezTo>
                    <a:cubicBezTo>
                      <a:pt x="14" y="7"/>
                      <a:pt x="18" y="9"/>
                      <a:pt x="22" y="8"/>
                    </a:cubicBezTo>
                    <a:cubicBezTo>
                      <a:pt x="23" y="8"/>
                      <a:pt x="23" y="8"/>
                      <a:pt x="24" y="8"/>
                    </a:cubicBezTo>
                    <a:cubicBezTo>
                      <a:pt x="26" y="9"/>
                      <a:pt x="29" y="9"/>
                      <a:pt x="29" y="12"/>
                    </a:cubicBezTo>
                    <a:cubicBezTo>
                      <a:pt x="29" y="15"/>
                      <a:pt x="27" y="16"/>
                      <a:pt x="25" y="17"/>
                    </a:cubicBezTo>
                    <a:cubicBezTo>
                      <a:pt x="21" y="18"/>
                      <a:pt x="18" y="18"/>
                      <a:pt x="15" y="20"/>
                    </a:cubicBezTo>
                    <a:cubicBezTo>
                      <a:pt x="14" y="21"/>
                      <a:pt x="10" y="20"/>
                      <a:pt x="7" y="19"/>
                    </a:cubicBezTo>
                    <a:cubicBezTo>
                      <a:pt x="7" y="15"/>
                      <a:pt x="6" y="13"/>
                      <a:pt x="2" y="12"/>
                    </a:cubicBezTo>
                    <a:cubicBezTo>
                      <a:pt x="1" y="12"/>
                      <a:pt x="0" y="10"/>
                      <a:pt x="0" y="9"/>
                    </a:cubicBezTo>
                    <a:cubicBezTo>
                      <a:pt x="0" y="7"/>
                      <a:pt x="0" y="4"/>
                      <a:pt x="0" y="0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85" name="Freeform 40"/>
              <p:cNvSpPr>
                <a:spLocks/>
              </p:cNvSpPr>
              <p:nvPr/>
            </p:nvSpPr>
            <p:spPr bwMode="auto">
              <a:xfrm>
                <a:off x="4630261" y="2363228"/>
                <a:ext cx="42291" cy="49611"/>
              </a:xfrm>
              <a:custGeom>
                <a:avLst/>
                <a:gdLst>
                  <a:gd name="T0" fmla="*/ 15 w 22"/>
                  <a:gd name="T1" fmla="*/ 26 h 26"/>
                  <a:gd name="T2" fmla="*/ 0 w 22"/>
                  <a:gd name="T3" fmla="*/ 6 h 26"/>
                  <a:gd name="T4" fmla="*/ 22 w 22"/>
                  <a:gd name="T5" fmla="*/ 0 h 26"/>
                  <a:gd name="T6" fmla="*/ 15 w 22"/>
                  <a:gd name="T7" fmla="*/ 26 h 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2" h="26">
                    <a:moveTo>
                      <a:pt x="15" y="26"/>
                    </a:moveTo>
                    <a:cubicBezTo>
                      <a:pt x="11" y="17"/>
                      <a:pt x="7" y="11"/>
                      <a:pt x="0" y="6"/>
                    </a:cubicBezTo>
                    <a:cubicBezTo>
                      <a:pt x="8" y="4"/>
                      <a:pt x="15" y="2"/>
                      <a:pt x="22" y="0"/>
                    </a:cubicBezTo>
                    <a:cubicBezTo>
                      <a:pt x="22" y="9"/>
                      <a:pt x="20" y="17"/>
                      <a:pt x="15" y="26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86" name="Freeform 41"/>
              <p:cNvSpPr>
                <a:spLocks/>
              </p:cNvSpPr>
              <p:nvPr/>
            </p:nvSpPr>
            <p:spPr bwMode="auto">
              <a:xfrm>
                <a:off x="4705085" y="2342082"/>
                <a:ext cx="47984" cy="49611"/>
              </a:xfrm>
              <a:custGeom>
                <a:avLst/>
                <a:gdLst>
                  <a:gd name="T0" fmla="*/ 20 w 25"/>
                  <a:gd name="T1" fmla="*/ 26 h 26"/>
                  <a:gd name="T2" fmla="*/ 15 w 25"/>
                  <a:gd name="T3" fmla="*/ 12 h 26"/>
                  <a:gd name="T4" fmla="*/ 8 w 25"/>
                  <a:gd name="T5" fmla="*/ 13 h 26"/>
                  <a:gd name="T6" fmla="*/ 0 w 25"/>
                  <a:gd name="T7" fmla="*/ 7 h 26"/>
                  <a:gd name="T8" fmla="*/ 21 w 25"/>
                  <a:gd name="T9" fmla="*/ 0 h 26"/>
                  <a:gd name="T10" fmla="*/ 20 w 25"/>
                  <a:gd name="T11" fmla="*/ 26 h 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5" h="26">
                    <a:moveTo>
                      <a:pt x="20" y="26"/>
                    </a:moveTo>
                    <a:cubicBezTo>
                      <a:pt x="14" y="23"/>
                      <a:pt x="19" y="17"/>
                      <a:pt x="15" y="12"/>
                    </a:cubicBezTo>
                    <a:cubicBezTo>
                      <a:pt x="13" y="13"/>
                      <a:pt x="10" y="13"/>
                      <a:pt x="8" y="13"/>
                    </a:cubicBezTo>
                    <a:cubicBezTo>
                      <a:pt x="5" y="11"/>
                      <a:pt x="3" y="10"/>
                      <a:pt x="0" y="7"/>
                    </a:cubicBezTo>
                    <a:cubicBezTo>
                      <a:pt x="8" y="4"/>
                      <a:pt x="14" y="2"/>
                      <a:pt x="21" y="0"/>
                    </a:cubicBezTo>
                    <a:cubicBezTo>
                      <a:pt x="20" y="9"/>
                      <a:pt x="25" y="17"/>
                      <a:pt x="20" y="26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87" name="Freeform 42"/>
              <p:cNvSpPr>
                <a:spLocks/>
              </p:cNvSpPr>
              <p:nvPr/>
            </p:nvSpPr>
            <p:spPr bwMode="auto">
              <a:xfrm>
                <a:off x="4692072" y="2477903"/>
                <a:ext cx="35785" cy="30905"/>
              </a:xfrm>
              <a:custGeom>
                <a:avLst/>
                <a:gdLst>
                  <a:gd name="T0" fmla="*/ 0 w 19"/>
                  <a:gd name="T1" fmla="*/ 6 h 16"/>
                  <a:gd name="T2" fmla="*/ 2 w 19"/>
                  <a:gd name="T3" fmla="*/ 4 h 16"/>
                  <a:gd name="T4" fmla="*/ 13 w 19"/>
                  <a:gd name="T5" fmla="*/ 2 h 16"/>
                  <a:gd name="T6" fmla="*/ 16 w 19"/>
                  <a:gd name="T7" fmla="*/ 14 h 16"/>
                  <a:gd name="T8" fmla="*/ 10 w 19"/>
                  <a:gd name="T9" fmla="*/ 16 h 16"/>
                  <a:gd name="T10" fmla="*/ 0 w 19"/>
                  <a:gd name="T11" fmla="*/ 6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9" h="16">
                    <a:moveTo>
                      <a:pt x="0" y="6"/>
                    </a:moveTo>
                    <a:cubicBezTo>
                      <a:pt x="1" y="5"/>
                      <a:pt x="2" y="5"/>
                      <a:pt x="2" y="4"/>
                    </a:cubicBezTo>
                    <a:cubicBezTo>
                      <a:pt x="6" y="0"/>
                      <a:pt x="8" y="0"/>
                      <a:pt x="13" y="2"/>
                    </a:cubicBezTo>
                    <a:cubicBezTo>
                      <a:pt x="17" y="5"/>
                      <a:pt x="19" y="10"/>
                      <a:pt x="16" y="14"/>
                    </a:cubicBezTo>
                    <a:cubicBezTo>
                      <a:pt x="15" y="15"/>
                      <a:pt x="12" y="16"/>
                      <a:pt x="10" y="16"/>
                    </a:cubicBezTo>
                    <a:cubicBezTo>
                      <a:pt x="5" y="15"/>
                      <a:pt x="1" y="12"/>
                      <a:pt x="0" y="6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88" name="Freeform 43"/>
              <p:cNvSpPr>
                <a:spLocks/>
              </p:cNvSpPr>
              <p:nvPr/>
            </p:nvSpPr>
            <p:spPr bwMode="auto">
              <a:xfrm>
                <a:off x="4562758" y="2380307"/>
                <a:ext cx="34972" cy="36598"/>
              </a:xfrm>
              <a:custGeom>
                <a:avLst/>
                <a:gdLst>
                  <a:gd name="T0" fmla="*/ 18 w 18"/>
                  <a:gd name="T1" fmla="*/ 1 h 19"/>
                  <a:gd name="T2" fmla="*/ 12 w 18"/>
                  <a:gd name="T3" fmla="*/ 19 h 19"/>
                  <a:gd name="T4" fmla="*/ 0 w 18"/>
                  <a:gd name="T5" fmla="*/ 2 h 19"/>
                  <a:gd name="T6" fmla="*/ 18 w 18"/>
                  <a:gd name="T7" fmla="*/ 1 h 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8" h="19">
                    <a:moveTo>
                      <a:pt x="18" y="1"/>
                    </a:moveTo>
                    <a:cubicBezTo>
                      <a:pt x="17" y="8"/>
                      <a:pt x="16" y="13"/>
                      <a:pt x="12" y="19"/>
                    </a:cubicBezTo>
                    <a:cubicBezTo>
                      <a:pt x="8" y="13"/>
                      <a:pt x="4" y="8"/>
                      <a:pt x="0" y="2"/>
                    </a:cubicBezTo>
                    <a:cubicBezTo>
                      <a:pt x="6" y="0"/>
                      <a:pt x="11" y="1"/>
                      <a:pt x="18" y="1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89" name="Freeform 44"/>
              <p:cNvSpPr>
                <a:spLocks/>
              </p:cNvSpPr>
              <p:nvPr/>
            </p:nvSpPr>
            <p:spPr bwMode="auto">
              <a:xfrm>
                <a:off x="4482241" y="2393320"/>
                <a:ext cx="40665" cy="26839"/>
              </a:xfrm>
              <a:custGeom>
                <a:avLst/>
                <a:gdLst>
                  <a:gd name="T0" fmla="*/ 1 w 21"/>
                  <a:gd name="T1" fmla="*/ 2 h 14"/>
                  <a:gd name="T2" fmla="*/ 21 w 21"/>
                  <a:gd name="T3" fmla="*/ 0 h 14"/>
                  <a:gd name="T4" fmla="*/ 16 w 21"/>
                  <a:gd name="T5" fmla="*/ 11 h 14"/>
                  <a:gd name="T6" fmla="*/ 9 w 21"/>
                  <a:gd name="T7" fmla="*/ 12 h 14"/>
                  <a:gd name="T8" fmla="*/ 0 w 21"/>
                  <a:gd name="T9" fmla="*/ 4 h 14"/>
                  <a:gd name="T10" fmla="*/ 1 w 21"/>
                  <a:gd name="T11" fmla="*/ 2 h 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1" h="14">
                    <a:moveTo>
                      <a:pt x="1" y="2"/>
                    </a:moveTo>
                    <a:cubicBezTo>
                      <a:pt x="8" y="1"/>
                      <a:pt x="14" y="0"/>
                      <a:pt x="21" y="0"/>
                    </a:cubicBezTo>
                    <a:cubicBezTo>
                      <a:pt x="21" y="4"/>
                      <a:pt x="19" y="8"/>
                      <a:pt x="16" y="11"/>
                    </a:cubicBezTo>
                    <a:cubicBezTo>
                      <a:pt x="14" y="14"/>
                      <a:pt x="12" y="14"/>
                      <a:pt x="9" y="12"/>
                    </a:cubicBezTo>
                    <a:cubicBezTo>
                      <a:pt x="6" y="9"/>
                      <a:pt x="3" y="7"/>
                      <a:pt x="0" y="4"/>
                    </a:cubicBezTo>
                    <a:cubicBezTo>
                      <a:pt x="1" y="3"/>
                      <a:pt x="1" y="3"/>
                      <a:pt x="1" y="2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90" name="Freeform 45"/>
              <p:cNvSpPr>
                <a:spLocks/>
              </p:cNvSpPr>
              <p:nvPr/>
            </p:nvSpPr>
            <p:spPr bwMode="auto">
              <a:xfrm>
                <a:off x="6338184" y="2762556"/>
                <a:ext cx="15453" cy="21146"/>
              </a:xfrm>
              <a:custGeom>
                <a:avLst/>
                <a:gdLst>
                  <a:gd name="T0" fmla="*/ 1 w 8"/>
                  <a:gd name="T1" fmla="*/ 1 h 11"/>
                  <a:gd name="T2" fmla="*/ 7 w 8"/>
                  <a:gd name="T3" fmla="*/ 4 h 11"/>
                  <a:gd name="T4" fmla="*/ 2 w 8"/>
                  <a:gd name="T5" fmla="*/ 11 h 11"/>
                  <a:gd name="T6" fmla="*/ 1 w 8"/>
                  <a:gd name="T7" fmla="*/ 1 h 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8" h="11">
                    <a:moveTo>
                      <a:pt x="1" y="1"/>
                    </a:moveTo>
                    <a:cubicBezTo>
                      <a:pt x="4" y="0"/>
                      <a:pt x="6" y="1"/>
                      <a:pt x="7" y="4"/>
                    </a:cubicBezTo>
                    <a:cubicBezTo>
                      <a:pt x="8" y="6"/>
                      <a:pt x="6" y="9"/>
                      <a:pt x="2" y="11"/>
                    </a:cubicBezTo>
                    <a:cubicBezTo>
                      <a:pt x="0" y="7"/>
                      <a:pt x="0" y="6"/>
                      <a:pt x="1" y="1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91" name="Freeform 56"/>
              <p:cNvSpPr>
                <a:spLocks noEditPoints="1"/>
              </p:cNvSpPr>
              <p:nvPr/>
            </p:nvSpPr>
            <p:spPr bwMode="auto">
              <a:xfrm>
                <a:off x="4457029" y="2451064"/>
                <a:ext cx="119555" cy="60184"/>
              </a:xfrm>
              <a:custGeom>
                <a:avLst/>
                <a:gdLst>
                  <a:gd name="T0" fmla="*/ 52 w 62"/>
                  <a:gd name="T1" fmla="*/ 31 h 31"/>
                  <a:gd name="T2" fmla="*/ 48 w 62"/>
                  <a:gd name="T3" fmla="*/ 28 h 31"/>
                  <a:gd name="T4" fmla="*/ 25 w 62"/>
                  <a:gd name="T5" fmla="*/ 23 h 31"/>
                  <a:gd name="T6" fmla="*/ 22 w 62"/>
                  <a:gd name="T7" fmla="*/ 8 h 31"/>
                  <a:gd name="T8" fmla="*/ 8 w 62"/>
                  <a:gd name="T9" fmla="*/ 14 h 31"/>
                  <a:gd name="T10" fmla="*/ 12 w 62"/>
                  <a:gd name="T11" fmla="*/ 24 h 31"/>
                  <a:gd name="T12" fmla="*/ 2 w 62"/>
                  <a:gd name="T13" fmla="*/ 17 h 31"/>
                  <a:gd name="T14" fmla="*/ 5 w 62"/>
                  <a:gd name="T15" fmla="*/ 9 h 31"/>
                  <a:gd name="T16" fmla="*/ 38 w 62"/>
                  <a:gd name="T17" fmla="*/ 0 h 31"/>
                  <a:gd name="T18" fmla="*/ 62 w 62"/>
                  <a:gd name="T19" fmla="*/ 5 h 31"/>
                  <a:gd name="T20" fmla="*/ 52 w 62"/>
                  <a:gd name="T21" fmla="*/ 31 h 31"/>
                  <a:gd name="T22" fmla="*/ 26 w 62"/>
                  <a:gd name="T23" fmla="*/ 8 h 31"/>
                  <a:gd name="T24" fmla="*/ 29 w 62"/>
                  <a:gd name="T25" fmla="*/ 15 h 31"/>
                  <a:gd name="T26" fmla="*/ 46 w 62"/>
                  <a:gd name="T27" fmla="*/ 22 h 31"/>
                  <a:gd name="T28" fmla="*/ 50 w 62"/>
                  <a:gd name="T29" fmla="*/ 18 h 31"/>
                  <a:gd name="T30" fmla="*/ 51 w 62"/>
                  <a:gd name="T31" fmla="*/ 9 h 31"/>
                  <a:gd name="T32" fmla="*/ 26 w 62"/>
                  <a:gd name="T33" fmla="*/ 8 h 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62" h="31">
                    <a:moveTo>
                      <a:pt x="52" y="31"/>
                    </a:moveTo>
                    <a:cubicBezTo>
                      <a:pt x="50" y="30"/>
                      <a:pt x="49" y="29"/>
                      <a:pt x="48" y="28"/>
                    </a:cubicBezTo>
                    <a:cubicBezTo>
                      <a:pt x="39" y="31"/>
                      <a:pt x="31" y="29"/>
                      <a:pt x="25" y="23"/>
                    </a:cubicBezTo>
                    <a:cubicBezTo>
                      <a:pt x="21" y="20"/>
                      <a:pt x="19" y="14"/>
                      <a:pt x="22" y="8"/>
                    </a:cubicBezTo>
                    <a:cubicBezTo>
                      <a:pt x="17" y="9"/>
                      <a:pt x="13" y="11"/>
                      <a:pt x="8" y="14"/>
                    </a:cubicBezTo>
                    <a:cubicBezTo>
                      <a:pt x="12" y="16"/>
                      <a:pt x="16" y="19"/>
                      <a:pt x="12" y="24"/>
                    </a:cubicBezTo>
                    <a:cubicBezTo>
                      <a:pt x="8" y="23"/>
                      <a:pt x="4" y="21"/>
                      <a:pt x="2" y="17"/>
                    </a:cubicBezTo>
                    <a:cubicBezTo>
                      <a:pt x="0" y="12"/>
                      <a:pt x="0" y="11"/>
                      <a:pt x="5" y="9"/>
                    </a:cubicBezTo>
                    <a:cubicBezTo>
                      <a:pt x="16" y="4"/>
                      <a:pt x="26" y="1"/>
                      <a:pt x="38" y="0"/>
                    </a:cubicBezTo>
                    <a:cubicBezTo>
                      <a:pt x="47" y="0"/>
                      <a:pt x="54" y="3"/>
                      <a:pt x="62" y="5"/>
                    </a:cubicBezTo>
                    <a:cubicBezTo>
                      <a:pt x="62" y="15"/>
                      <a:pt x="55" y="22"/>
                      <a:pt x="52" y="31"/>
                    </a:cubicBezTo>
                    <a:close/>
                    <a:moveTo>
                      <a:pt x="26" y="8"/>
                    </a:moveTo>
                    <a:cubicBezTo>
                      <a:pt x="27" y="11"/>
                      <a:pt x="28" y="13"/>
                      <a:pt x="29" y="15"/>
                    </a:cubicBezTo>
                    <a:cubicBezTo>
                      <a:pt x="31" y="21"/>
                      <a:pt x="41" y="25"/>
                      <a:pt x="46" y="22"/>
                    </a:cubicBezTo>
                    <a:cubicBezTo>
                      <a:pt x="48" y="21"/>
                      <a:pt x="49" y="20"/>
                      <a:pt x="50" y="18"/>
                    </a:cubicBezTo>
                    <a:cubicBezTo>
                      <a:pt x="51" y="15"/>
                      <a:pt x="51" y="12"/>
                      <a:pt x="51" y="9"/>
                    </a:cubicBezTo>
                    <a:cubicBezTo>
                      <a:pt x="43" y="5"/>
                      <a:pt x="35" y="5"/>
                      <a:pt x="26" y="8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92" name="Freeform 57"/>
              <p:cNvSpPr>
                <a:spLocks/>
              </p:cNvSpPr>
              <p:nvPr/>
            </p:nvSpPr>
            <p:spPr bwMode="auto">
              <a:xfrm>
                <a:off x="4568451" y="2695053"/>
                <a:ext cx="84583" cy="19519"/>
              </a:xfrm>
              <a:custGeom>
                <a:avLst/>
                <a:gdLst>
                  <a:gd name="T0" fmla="*/ 0 w 44"/>
                  <a:gd name="T1" fmla="*/ 5 h 10"/>
                  <a:gd name="T2" fmla="*/ 7 w 44"/>
                  <a:gd name="T3" fmla="*/ 1 h 10"/>
                  <a:gd name="T4" fmla="*/ 36 w 44"/>
                  <a:gd name="T5" fmla="*/ 3 h 10"/>
                  <a:gd name="T6" fmla="*/ 43 w 44"/>
                  <a:gd name="T7" fmla="*/ 3 h 10"/>
                  <a:gd name="T8" fmla="*/ 41 w 44"/>
                  <a:gd name="T9" fmla="*/ 8 h 10"/>
                  <a:gd name="T10" fmla="*/ 29 w 44"/>
                  <a:gd name="T11" fmla="*/ 10 h 10"/>
                  <a:gd name="T12" fmla="*/ 8 w 44"/>
                  <a:gd name="T13" fmla="*/ 9 h 10"/>
                  <a:gd name="T14" fmla="*/ 0 w 44"/>
                  <a:gd name="T15" fmla="*/ 5 h 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44" h="10">
                    <a:moveTo>
                      <a:pt x="0" y="5"/>
                    </a:moveTo>
                    <a:cubicBezTo>
                      <a:pt x="1" y="1"/>
                      <a:pt x="4" y="0"/>
                      <a:pt x="7" y="1"/>
                    </a:cubicBezTo>
                    <a:cubicBezTo>
                      <a:pt x="17" y="5"/>
                      <a:pt x="27" y="4"/>
                      <a:pt x="36" y="3"/>
                    </a:cubicBezTo>
                    <a:cubicBezTo>
                      <a:pt x="39" y="3"/>
                      <a:pt x="41" y="3"/>
                      <a:pt x="43" y="3"/>
                    </a:cubicBezTo>
                    <a:cubicBezTo>
                      <a:pt x="44" y="6"/>
                      <a:pt x="43" y="7"/>
                      <a:pt x="41" y="8"/>
                    </a:cubicBezTo>
                    <a:cubicBezTo>
                      <a:pt x="37" y="9"/>
                      <a:pt x="33" y="10"/>
                      <a:pt x="29" y="10"/>
                    </a:cubicBezTo>
                    <a:cubicBezTo>
                      <a:pt x="22" y="10"/>
                      <a:pt x="15" y="10"/>
                      <a:pt x="8" y="9"/>
                    </a:cubicBezTo>
                    <a:cubicBezTo>
                      <a:pt x="5" y="9"/>
                      <a:pt x="3" y="7"/>
                      <a:pt x="0" y="5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93" name="Freeform 58"/>
              <p:cNvSpPr>
                <a:spLocks/>
              </p:cNvSpPr>
              <p:nvPr/>
            </p:nvSpPr>
            <p:spPr bwMode="auto">
              <a:xfrm>
                <a:off x="4613182" y="2597457"/>
                <a:ext cx="65064" cy="18706"/>
              </a:xfrm>
              <a:custGeom>
                <a:avLst/>
                <a:gdLst>
                  <a:gd name="T0" fmla="*/ 0 w 34"/>
                  <a:gd name="T1" fmla="*/ 4 h 10"/>
                  <a:gd name="T2" fmla="*/ 9 w 34"/>
                  <a:gd name="T3" fmla="*/ 0 h 10"/>
                  <a:gd name="T4" fmla="*/ 27 w 34"/>
                  <a:gd name="T5" fmla="*/ 3 h 10"/>
                  <a:gd name="T6" fmla="*/ 34 w 34"/>
                  <a:gd name="T7" fmla="*/ 5 h 10"/>
                  <a:gd name="T8" fmla="*/ 27 w 34"/>
                  <a:gd name="T9" fmla="*/ 10 h 10"/>
                  <a:gd name="T10" fmla="*/ 0 w 34"/>
                  <a:gd name="T11" fmla="*/ 4 h 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34" h="10">
                    <a:moveTo>
                      <a:pt x="0" y="4"/>
                    </a:moveTo>
                    <a:cubicBezTo>
                      <a:pt x="3" y="0"/>
                      <a:pt x="6" y="0"/>
                      <a:pt x="9" y="0"/>
                    </a:cubicBezTo>
                    <a:cubicBezTo>
                      <a:pt x="15" y="1"/>
                      <a:pt x="21" y="2"/>
                      <a:pt x="27" y="3"/>
                    </a:cubicBezTo>
                    <a:cubicBezTo>
                      <a:pt x="29" y="4"/>
                      <a:pt x="31" y="5"/>
                      <a:pt x="34" y="5"/>
                    </a:cubicBezTo>
                    <a:cubicBezTo>
                      <a:pt x="32" y="9"/>
                      <a:pt x="30" y="10"/>
                      <a:pt x="27" y="10"/>
                    </a:cubicBezTo>
                    <a:cubicBezTo>
                      <a:pt x="18" y="9"/>
                      <a:pt x="9" y="10"/>
                      <a:pt x="0" y="4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94" name="Freeform 59"/>
              <p:cNvSpPr>
                <a:spLocks noEditPoints="1"/>
              </p:cNvSpPr>
              <p:nvPr/>
            </p:nvSpPr>
            <p:spPr bwMode="auto">
              <a:xfrm>
                <a:off x="6103954" y="2703186"/>
                <a:ext cx="134194" cy="73197"/>
              </a:xfrm>
              <a:custGeom>
                <a:avLst/>
                <a:gdLst>
                  <a:gd name="T0" fmla="*/ 32 w 70"/>
                  <a:gd name="T1" fmla="*/ 12 h 38"/>
                  <a:gd name="T2" fmla="*/ 28 w 70"/>
                  <a:gd name="T3" fmla="*/ 12 h 38"/>
                  <a:gd name="T4" fmla="*/ 11 w 70"/>
                  <a:gd name="T5" fmla="*/ 18 h 38"/>
                  <a:gd name="T6" fmla="*/ 0 w 70"/>
                  <a:gd name="T7" fmla="*/ 11 h 38"/>
                  <a:gd name="T8" fmla="*/ 23 w 70"/>
                  <a:gd name="T9" fmla="*/ 2 h 38"/>
                  <a:gd name="T10" fmla="*/ 43 w 70"/>
                  <a:gd name="T11" fmla="*/ 0 h 38"/>
                  <a:gd name="T12" fmla="*/ 55 w 70"/>
                  <a:gd name="T13" fmla="*/ 4 h 38"/>
                  <a:gd name="T14" fmla="*/ 67 w 70"/>
                  <a:gd name="T15" fmla="*/ 13 h 38"/>
                  <a:gd name="T16" fmla="*/ 67 w 70"/>
                  <a:gd name="T17" fmla="*/ 25 h 38"/>
                  <a:gd name="T18" fmla="*/ 62 w 70"/>
                  <a:gd name="T19" fmla="*/ 30 h 38"/>
                  <a:gd name="T20" fmla="*/ 37 w 70"/>
                  <a:gd name="T21" fmla="*/ 32 h 38"/>
                  <a:gd name="T22" fmla="*/ 32 w 70"/>
                  <a:gd name="T23" fmla="*/ 17 h 38"/>
                  <a:gd name="T24" fmla="*/ 33 w 70"/>
                  <a:gd name="T25" fmla="*/ 15 h 38"/>
                  <a:gd name="T26" fmla="*/ 32 w 70"/>
                  <a:gd name="T27" fmla="*/ 12 h 38"/>
                  <a:gd name="T28" fmla="*/ 57 w 70"/>
                  <a:gd name="T29" fmla="*/ 15 h 38"/>
                  <a:gd name="T30" fmla="*/ 43 w 70"/>
                  <a:gd name="T31" fmla="*/ 11 h 38"/>
                  <a:gd name="T32" fmla="*/ 43 w 70"/>
                  <a:gd name="T33" fmla="*/ 27 h 38"/>
                  <a:gd name="T34" fmla="*/ 57 w 70"/>
                  <a:gd name="T35" fmla="*/ 15 h 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70" h="38">
                    <a:moveTo>
                      <a:pt x="32" y="12"/>
                    </a:moveTo>
                    <a:cubicBezTo>
                      <a:pt x="30" y="12"/>
                      <a:pt x="29" y="12"/>
                      <a:pt x="28" y="12"/>
                    </a:cubicBezTo>
                    <a:cubicBezTo>
                      <a:pt x="22" y="14"/>
                      <a:pt x="17" y="16"/>
                      <a:pt x="11" y="18"/>
                    </a:cubicBezTo>
                    <a:cubicBezTo>
                      <a:pt x="5" y="20"/>
                      <a:pt x="1" y="18"/>
                      <a:pt x="0" y="11"/>
                    </a:cubicBezTo>
                    <a:cubicBezTo>
                      <a:pt x="7" y="7"/>
                      <a:pt x="14" y="3"/>
                      <a:pt x="23" y="2"/>
                    </a:cubicBezTo>
                    <a:cubicBezTo>
                      <a:pt x="30" y="2"/>
                      <a:pt x="36" y="0"/>
                      <a:pt x="43" y="0"/>
                    </a:cubicBezTo>
                    <a:cubicBezTo>
                      <a:pt x="47" y="0"/>
                      <a:pt x="51" y="2"/>
                      <a:pt x="55" y="4"/>
                    </a:cubicBezTo>
                    <a:cubicBezTo>
                      <a:pt x="59" y="6"/>
                      <a:pt x="63" y="10"/>
                      <a:pt x="67" y="13"/>
                    </a:cubicBezTo>
                    <a:cubicBezTo>
                      <a:pt x="70" y="16"/>
                      <a:pt x="70" y="22"/>
                      <a:pt x="67" y="25"/>
                    </a:cubicBezTo>
                    <a:cubicBezTo>
                      <a:pt x="65" y="27"/>
                      <a:pt x="64" y="28"/>
                      <a:pt x="62" y="30"/>
                    </a:cubicBezTo>
                    <a:cubicBezTo>
                      <a:pt x="56" y="38"/>
                      <a:pt x="44" y="37"/>
                      <a:pt x="37" y="32"/>
                    </a:cubicBezTo>
                    <a:cubicBezTo>
                      <a:pt x="33" y="29"/>
                      <a:pt x="31" y="21"/>
                      <a:pt x="32" y="17"/>
                    </a:cubicBezTo>
                    <a:cubicBezTo>
                      <a:pt x="32" y="16"/>
                      <a:pt x="33" y="16"/>
                      <a:pt x="33" y="15"/>
                    </a:cubicBezTo>
                    <a:cubicBezTo>
                      <a:pt x="33" y="14"/>
                      <a:pt x="32" y="13"/>
                      <a:pt x="32" y="12"/>
                    </a:cubicBezTo>
                    <a:close/>
                    <a:moveTo>
                      <a:pt x="57" y="15"/>
                    </a:moveTo>
                    <a:cubicBezTo>
                      <a:pt x="53" y="11"/>
                      <a:pt x="48" y="9"/>
                      <a:pt x="43" y="11"/>
                    </a:cubicBezTo>
                    <a:cubicBezTo>
                      <a:pt x="43" y="17"/>
                      <a:pt x="43" y="22"/>
                      <a:pt x="43" y="27"/>
                    </a:cubicBezTo>
                    <a:cubicBezTo>
                      <a:pt x="50" y="27"/>
                      <a:pt x="56" y="23"/>
                      <a:pt x="57" y="15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95" name="Freeform 60"/>
              <p:cNvSpPr>
                <a:spLocks/>
              </p:cNvSpPr>
              <p:nvPr/>
            </p:nvSpPr>
            <p:spPr bwMode="auto">
              <a:xfrm>
                <a:off x="6182844" y="2912203"/>
                <a:ext cx="101662" cy="59371"/>
              </a:xfrm>
              <a:custGeom>
                <a:avLst/>
                <a:gdLst>
                  <a:gd name="T0" fmla="*/ 53 w 53"/>
                  <a:gd name="T1" fmla="*/ 24 h 31"/>
                  <a:gd name="T2" fmla="*/ 47 w 53"/>
                  <a:gd name="T3" fmla="*/ 27 h 31"/>
                  <a:gd name="T4" fmla="*/ 22 w 53"/>
                  <a:gd name="T5" fmla="*/ 25 h 31"/>
                  <a:gd name="T6" fmla="*/ 15 w 53"/>
                  <a:gd name="T7" fmla="*/ 21 h 31"/>
                  <a:gd name="T8" fmla="*/ 0 w 53"/>
                  <a:gd name="T9" fmla="*/ 2 h 31"/>
                  <a:gd name="T10" fmla="*/ 11 w 53"/>
                  <a:gd name="T11" fmla="*/ 5 h 31"/>
                  <a:gd name="T12" fmla="*/ 12 w 53"/>
                  <a:gd name="T13" fmla="*/ 7 h 31"/>
                  <a:gd name="T14" fmla="*/ 30 w 53"/>
                  <a:gd name="T15" fmla="*/ 22 h 31"/>
                  <a:gd name="T16" fmla="*/ 39 w 53"/>
                  <a:gd name="T17" fmla="*/ 22 h 31"/>
                  <a:gd name="T18" fmla="*/ 53 w 53"/>
                  <a:gd name="T19" fmla="*/ 24 h 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53" h="31">
                    <a:moveTo>
                      <a:pt x="53" y="24"/>
                    </a:moveTo>
                    <a:cubicBezTo>
                      <a:pt x="51" y="25"/>
                      <a:pt x="49" y="27"/>
                      <a:pt x="47" y="27"/>
                    </a:cubicBezTo>
                    <a:cubicBezTo>
                      <a:pt x="39" y="29"/>
                      <a:pt x="30" y="31"/>
                      <a:pt x="22" y="25"/>
                    </a:cubicBezTo>
                    <a:cubicBezTo>
                      <a:pt x="20" y="23"/>
                      <a:pt x="17" y="22"/>
                      <a:pt x="15" y="21"/>
                    </a:cubicBezTo>
                    <a:cubicBezTo>
                      <a:pt x="6" y="18"/>
                      <a:pt x="3" y="10"/>
                      <a:pt x="0" y="2"/>
                    </a:cubicBezTo>
                    <a:cubicBezTo>
                      <a:pt x="5" y="0"/>
                      <a:pt x="9" y="1"/>
                      <a:pt x="11" y="5"/>
                    </a:cubicBezTo>
                    <a:cubicBezTo>
                      <a:pt x="11" y="6"/>
                      <a:pt x="11" y="6"/>
                      <a:pt x="12" y="7"/>
                    </a:cubicBezTo>
                    <a:cubicBezTo>
                      <a:pt x="15" y="15"/>
                      <a:pt x="22" y="19"/>
                      <a:pt x="30" y="22"/>
                    </a:cubicBezTo>
                    <a:cubicBezTo>
                      <a:pt x="33" y="23"/>
                      <a:pt x="36" y="23"/>
                      <a:pt x="39" y="22"/>
                    </a:cubicBezTo>
                    <a:cubicBezTo>
                      <a:pt x="46" y="22"/>
                      <a:pt x="48" y="22"/>
                      <a:pt x="53" y="24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96" name="Freeform 61"/>
              <p:cNvSpPr>
                <a:spLocks/>
              </p:cNvSpPr>
              <p:nvPr/>
            </p:nvSpPr>
            <p:spPr bwMode="auto">
              <a:xfrm>
                <a:off x="6230828" y="2837380"/>
                <a:ext cx="63437" cy="21146"/>
              </a:xfrm>
              <a:custGeom>
                <a:avLst/>
                <a:gdLst>
                  <a:gd name="T0" fmla="*/ 33 w 33"/>
                  <a:gd name="T1" fmla="*/ 8 h 11"/>
                  <a:gd name="T2" fmla="*/ 24 w 33"/>
                  <a:gd name="T3" fmla="*/ 9 h 11"/>
                  <a:gd name="T4" fmla="*/ 9 w 33"/>
                  <a:gd name="T5" fmla="*/ 7 h 11"/>
                  <a:gd name="T6" fmla="*/ 0 w 33"/>
                  <a:gd name="T7" fmla="*/ 4 h 11"/>
                  <a:gd name="T8" fmla="*/ 6 w 33"/>
                  <a:gd name="T9" fmla="*/ 1 h 11"/>
                  <a:gd name="T10" fmla="*/ 33 w 33"/>
                  <a:gd name="T11" fmla="*/ 8 h 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33" h="11">
                    <a:moveTo>
                      <a:pt x="33" y="8"/>
                    </a:moveTo>
                    <a:cubicBezTo>
                      <a:pt x="30" y="11"/>
                      <a:pt x="26" y="10"/>
                      <a:pt x="24" y="9"/>
                    </a:cubicBezTo>
                    <a:cubicBezTo>
                      <a:pt x="19" y="7"/>
                      <a:pt x="14" y="6"/>
                      <a:pt x="9" y="7"/>
                    </a:cubicBezTo>
                    <a:cubicBezTo>
                      <a:pt x="5" y="7"/>
                      <a:pt x="2" y="7"/>
                      <a:pt x="0" y="4"/>
                    </a:cubicBezTo>
                    <a:cubicBezTo>
                      <a:pt x="1" y="0"/>
                      <a:pt x="4" y="1"/>
                      <a:pt x="6" y="1"/>
                    </a:cubicBezTo>
                    <a:cubicBezTo>
                      <a:pt x="16" y="1"/>
                      <a:pt x="25" y="1"/>
                      <a:pt x="33" y="8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97" name="Freeform 63"/>
              <p:cNvSpPr>
                <a:spLocks/>
              </p:cNvSpPr>
              <p:nvPr/>
            </p:nvSpPr>
            <p:spPr bwMode="auto">
              <a:xfrm>
                <a:off x="4507454" y="2460823"/>
                <a:ext cx="47984" cy="38225"/>
              </a:xfrm>
              <a:custGeom>
                <a:avLst/>
                <a:gdLst>
                  <a:gd name="T0" fmla="*/ 0 w 25"/>
                  <a:gd name="T1" fmla="*/ 3 h 20"/>
                  <a:gd name="T2" fmla="*/ 25 w 25"/>
                  <a:gd name="T3" fmla="*/ 4 h 20"/>
                  <a:gd name="T4" fmla="*/ 24 w 25"/>
                  <a:gd name="T5" fmla="*/ 13 h 20"/>
                  <a:gd name="T6" fmla="*/ 20 w 25"/>
                  <a:gd name="T7" fmla="*/ 17 h 20"/>
                  <a:gd name="T8" fmla="*/ 3 w 25"/>
                  <a:gd name="T9" fmla="*/ 10 h 20"/>
                  <a:gd name="T10" fmla="*/ 0 w 25"/>
                  <a:gd name="T11" fmla="*/ 3 h 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5" h="20">
                    <a:moveTo>
                      <a:pt x="0" y="3"/>
                    </a:moveTo>
                    <a:cubicBezTo>
                      <a:pt x="9" y="0"/>
                      <a:pt x="17" y="0"/>
                      <a:pt x="25" y="4"/>
                    </a:cubicBezTo>
                    <a:cubicBezTo>
                      <a:pt x="25" y="7"/>
                      <a:pt x="25" y="10"/>
                      <a:pt x="24" y="13"/>
                    </a:cubicBezTo>
                    <a:cubicBezTo>
                      <a:pt x="23" y="15"/>
                      <a:pt x="22" y="16"/>
                      <a:pt x="20" y="17"/>
                    </a:cubicBezTo>
                    <a:cubicBezTo>
                      <a:pt x="15" y="20"/>
                      <a:pt x="5" y="16"/>
                      <a:pt x="3" y="10"/>
                    </a:cubicBezTo>
                    <a:cubicBezTo>
                      <a:pt x="2" y="8"/>
                      <a:pt x="1" y="6"/>
                      <a:pt x="0" y="3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98" name="Freeform 64"/>
              <p:cNvSpPr>
                <a:spLocks/>
              </p:cNvSpPr>
              <p:nvPr/>
            </p:nvSpPr>
            <p:spPr bwMode="auto">
              <a:xfrm>
                <a:off x="6186097" y="2720265"/>
                <a:ext cx="27652" cy="34972"/>
              </a:xfrm>
              <a:custGeom>
                <a:avLst/>
                <a:gdLst>
                  <a:gd name="T0" fmla="*/ 14 w 14"/>
                  <a:gd name="T1" fmla="*/ 6 h 18"/>
                  <a:gd name="T2" fmla="*/ 0 w 14"/>
                  <a:gd name="T3" fmla="*/ 18 h 18"/>
                  <a:gd name="T4" fmla="*/ 0 w 14"/>
                  <a:gd name="T5" fmla="*/ 2 h 18"/>
                  <a:gd name="T6" fmla="*/ 14 w 14"/>
                  <a:gd name="T7" fmla="*/ 6 h 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4" h="18">
                    <a:moveTo>
                      <a:pt x="14" y="6"/>
                    </a:moveTo>
                    <a:cubicBezTo>
                      <a:pt x="13" y="14"/>
                      <a:pt x="7" y="18"/>
                      <a:pt x="0" y="18"/>
                    </a:cubicBezTo>
                    <a:cubicBezTo>
                      <a:pt x="0" y="13"/>
                      <a:pt x="0" y="8"/>
                      <a:pt x="0" y="2"/>
                    </a:cubicBezTo>
                    <a:cubicBezTo>
                      <a:pt x="5" y="0"/>
                      <a:pt x="10" y="2"/>
                      <a:pt x="14" y="6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</p:grpSp>
      <p:grpSp>
        <p:nvGrpSpPr>
          <p:cNvPr id="1931" name="Skupina 1930"/>
          <p:cNvGrpSpPr/>
          <p:nvPr/>
        </p:nvGrpSpPr>
        <p:grpSpPr>
          <a:xfrm>
            <a:off x="520812" y="136914"/>
            <a:ext cx="2955497" cy="1895235"/>
            <a:chOff x="8731407" y="2191567"/>
            <a:chExt cx="2955497" cy="1895235"/>
          </a:xfrm>
        </p:grpSpPr>
        <p:grpSp>
          <p:nvGrpSpPr>
            <p:cNvPr id="252" name="Skupina 251"/>
            <p:cNvGrpSpPr/>
            <p:nvPr/>
          </p:nvGrpSpPr>
          <p:grpSpPr>
            <a:xfrm>
              <a:off x="8731407" y="2191567"/>
              <a:ext cx="2955497" cy="1895235"/>
              <a:chOff x="7282661" y="2357823"/>
              <a:chExt cx="2469867" cy="1583821"/>
            </a:xfrm>
            <a:noFill/>
          </p:grpSpPr>
          <p:sp>
            <p:nvSpPr>
              <p:cNvPr id="1540" name="Obdélník 1539"/>
              <p:cNvSpPr/>
              <p:nvPr/>
            </p:nvSpPr>
            <p:spPr>
              <a:xfrm>
                <a:off x="7282661" y="2357823"/>
                <a:ext cx="2469867" cy="1583821"/>
              </a:xfrm>
              <a:prstGeom prst="rect">
                <a:avLst/>
              </a:prstGeom>
              <a:solidFill>
                <a:srgbClr val="FEF9E9"/>
              </a:solidFill>
              <a:ln w="285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609" name="Skupina 608"/>
              <p:cNvGrpSpPr/>
              <p:nvPr/>
            </p:nvGrpSpPr>
            <p:grpSpPr>
              <a:xfrm flipH="1">
                <a:off x="8016032" y="2430913"/>
                <a:ext cx="1711775" cy="818311"/>
                <a:chOff x="155575" y="1509713"/>
                <a:chExt cx="8829676" cy="3838575"/>
              </a:xfrm>
              <a:grpFill/>
            </p:grpSpPr>
            <p:sp>
              <p:nvSpPr>
                <p:cNvPr id="610" name="Freeform 5"/>
                <p:cNvSpPr>
                  <a:spLocks noEditPoints="1"/>
                </p:cNvSpPr>
                <p:nvPr/>
              </p:nvSpPr>
              <p:spPr bwMode="auto">
                <a:xfrm>
                  <a:off x="155575" y="1509713"/>
                  <a:ext cx="8551863" cy="3838575"/>
                </a:xfrm>
                <a:custGeom>
                  <a:avLst/>
                  <a:gdLst>
                    <a:gd name="T0" fmla="*/ 98 w 2927"/>
                    <a:gd name="T1" fmla="*/ 1296 h 1312"/>
                    <a:gd name="T2" fmla="*/ 139 w 2927"/>
                    <a:gd name="T3" fmla="*/ 882 h 1312"/>
                    <a:gd name="T4" fmla="*/ 133 w 2927"/>
                    <a:gd name="T5" fmla="*/ 466 h 1312"/>
                    <a:gd name="T6" fmla="*/ 27 w 2927"/>
                    <a:gd name="T7" fmla="*/ 239 h 1312"/>
                    <a:gd name="T8" fmla="*/ 348 w 2927"/>
                    <a:gd name="T9" fmla="*/ 132 h 1312"/>
                    <a:gd name="T10" fmla="*/ 733 w 2927"/>
                    <a:gd name="T11" fmla="*/ 8 h 1312"/>
                    <a:gd name="T12" fmla="*/ 1114 w 2927"/>
                    <a:gd name="T13" fmla="*/ 108 h 1312"/>
                    <a:gd name="T14" fmla="*/ 1606 w 2927"/>
                    <a:gd name="T15" fmla="*/ 236 h 1312"/>
                    <a:gd name="T16" fmla="*/ 1464 w 2927"/>
                    <a:gd name="T17" fmla="*/ 211 h 1312"/>
                    <a:gd name="T18" fmla="*/ 1438 w 2927"/>
                    <a:gd name="T19" fmla="*/ 724 h 1312"/>
                    <a:gd name="T20" fmla="*/ 1426 w 2927"/>
                    <a:gd name="T21" fmla="*/ 1174 h 1312"/>
                    <a:gd name="T22" fmla="*/ 1683 w 2927"/>
                    <a:gd name="T23" fmla="*/ 1149 h 1312"/>
                    <a:gd name="T24" fmla="*/ 1865 w 2927"/>
                    <a:gd name="T25" fmla="*/ 970 h 1312"/>
                    <a:gd name="T26" fmla="*/ 1943 w 2927"/>
                    <a:gd name="T27" fmla="*/ 1084 h 1312"/>
                    <a:gd name="T28" fmla="*/ 2116 w 2927"/>
                    <a:gd name="T29" fmla="*/ 1240 h 1312"/>
                    <a:gd name="T30" fmla="*/ 2455 w 2927"/>
                    <a:gd name="T31" fmla="*/ 1289 h 1312"/>
                    <a:gd name="T32" fmla="*/ 2397 w 2927"/>
                    <a:gd name="T33" fmla="*/ 1158 h 1312"/>
                    <a:gd name="T34" fmla="*/ 2371 w 2927"/>
                    <a:gd name="T35" fmla="*/ 1107 h 1312"/>
                    <a:gd name="T36" fmla="*/ 2579 w 2927"/>
                    <a:gd name="T37" fmla="*/ 1186 h 1312"/>
                    <a:gd name="T38" fmla="*/ 2920 w 2927"/>
                    <a:gd name="T39" fmla="*/ 1255 h 1312"/>
                    <a:gd name="T40" fmla="*/ 2604 w 2927"/>
                    <a:gd name="T41" fmla="*/ 1250 h 1312"/>
                    <a:gd name="T42" fmla="*/ 2886 w 2927"/>
                    <a:gd name="T43" fmla="*/ 1298 h 1312"/>
                    <a:gd name="T44" fmla="*/ 2603 w 2927"/>
                    <a:gd name="T45" fmla="*/ 1300 h 1312"/>
                    <a:gd name="T46" fmla="*/ 2328 w 2927"/>
                    <a:gd name="T47" fmla="*/ 1295 h 1312"/>
                    <a:gd name="T48" fmla="*/ 2021 w 2927"/>
                    <a:gd name="T49" fmla="*/ 1294 h 1312"/>
                    <a:gd name="T50" fmla="*/ 1639 w 2927"/>
                    <a:gd name="T51" fmla="*/ 1288 h 1312"/>
                    <a:gd name="T52" fmla="*/ 1301 w 2927"/>
                    <a:gd name="T53" fmla="*/ 1285 h 1312"/>
                    <a:gd name="T54" fmla="*/ 1054 w 2927"/>
                    <a:gd name="T55" fmla="*/ 1288 h 1312"/>
                    <a:gd name="T56" fmla="*/ 673 w 2927"/>
                    <a:gd name="T57" fmla="*/ 1298 h 1312"/>
                    <a:gd name="T58" fmla="*/ 249 w 2927"/>
                    <a:gd name="T59" fmla="*/ 1300 h 1312"/>
                    <a:gd name="T60" fmla="*/ 641 w 2927"/>
                    <a:gd name="T61" fmla="*/ 994 h 1312"/>
                    <a:gd name="T62" fmla="*/ 875 w 2927"/>
                    <a:gd name="T63" fmla="*/ 825 h 1312"/>
                    <a:gd name="T64" fmla="*/ 990 w 2927"/>
                    <a:gd name="T65" fmla="*/ 948 h 1312"/>
                    <a:gd name="T66" fmla="*/ 1224 w 2927"/>
                    <a:gd name="T67" fmla="*/ 1275 h 1312"/>
                    <a:gd name="T68" fmla="*/ 1418 w 2927"/>
                    <a:gd name="T69" fmla="*/ 1054 h 1312"/>
                    <a:gd name="T70" fmla="*/ 1437 w 2927"/>
                    <a:gd name="T71" fmla="*/ 567 h 1312"/>
                    <a:gd name="T72" fmla="*/ 1411 w 2927"/>
                    <a:gd name="T73" fmla="*/ 197 h 1312"/>
                    <a:gd name="T74" fmla="*/ 1129 w 2927"/>
                    <a:gd name="T75" fmla="*/ 122 h 1312"/>
                    <a:gd name="T76" fmla="*/ 861 w 2927"/>
                    <a:gd name="T77" fmla="*/ 41 h 1312"/>
                    <a:gd name="T78" fmla="*/ 672 w 2927"/>
                    <a:gd name="T79" fmla="*/ 43 h 1312"/>
                    <a:gd name="T80" fmla="*/ 485 w 2927"/>
                    <a:gd name="T81" fmla="*/ 100 h 1312"/>
                    <a:gd name="T82" fmla="*/ 149 w 2927"/>
                    <a:gd name="T83" fmla="*/ 212 h 1312"/>
                    <a:gd name="T84" fmla="*/ 143 w 2927"/>
                    <a:gd name="T85" fmla="*/ 760 h 1312"/>
                    <a:gd name="T86" fmla="*/ 148 w 2927"/>
                    <a:gd name="T87" fmla="*/ 1283 h 1312"/>
                    <a:gd name="T88" fmla="*/ 631 w 2927"/>
                    <a:gd name="T89" fmla="*/ 1289 h 1312"/>
                    <a:gd name="T90" fmla="*/ 825 w 2927"/>
                    <a:gd name="T91" fmla="*/ 1010 h 1312"/>
                    <a:gd name="T92" fmla="*/ 657 w 2927"/>
                    <a:gd name="T93" fmla="*/ 836 h 1312"/>
                    <a:gd name="T94" fmla="*/ 652 w 2927"/>
                    <a:gd name="T95" fmla="*/ 1276 h 1312"/>
                    <a:gd name="T96" fmla="*/ 834 w 2927"/>
                    <a:gd name="T97" fmla="*/ 1047 h 1312"/>
                    <a:gd name="T98" fmla="*/ 983 w 2927"/>
                    <a:gd name="T99" fmla="*/ 1271 h 1312"/>
                    <a:gd name="T100" fmla="*/ 980 w 2927"/>
                    <a:gd name="T101" fmla="*/ 915 h 1312"/>
                    <a:gd name="T102" fmla="*/ 1718 w 2927"/>
                    <a:gd name="T103" fmla="*/ 1260 h 1312"/>
                    <a:gd name="T104" fmla="*/ 1961 w 2927"/>
                    <a:gd name="T105" fmla="*/ 1209 h 1312"/>
                    <a:gd name="T106" fmla="*/ 1771 w 2927"/>
                    <a:gd name="T107" fmla="*/ 987 h 1312"/>
                    <a:gd name="T108" fmla="*/ 1893 w 2927"/>
                    <a:gd name="T109" fmla="*/ 1083 h 1312"/>
                    <a:gd name="T110" fmla="*/ 2145 w 2927"/>
                    <a:gd name="T111" fmla="*/ 1269 h 1312"/>
                    <a:gd name="T112" fmla="*/ 1872 w 2927"/>
                    <a:gd name="T113" fmla="*/ 980 h 1312"/>
                    <a:gd name="T114" fmla="*/ 1731 w 2927"/>
                    <a:gd name="T115" fmla="*/ 1141 h 1312"/>
                    <a:gd name="T116" fmla="*/ 1723 w 2927"/>
                    <a:gd name="T117" fmla="*/ 1178 h 1312"/>
                    <a:gd name="T118" fmla="*/ 2859 w 2927"/>
                    <a:gd name="T119" fmla="*/ 1248 h 1312"/>
                    <a:gd name="T120" fmla="*/ 2594 w 2927"/>
                    <a:gd name="T121" fmla="*/ 1265 h 1312"/>
                    <a:gd name="T122" fmla="*/ 2593 w 2927"/>
                    <a:gd name="T123" fmla="*/ 1289 h 1312"/>
                    <a:gd name="T124" fmla="*/ 1724 w 2927"/>
                    <a:gd name="T125" fmla="*/ 983 h 13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2927" h="1312">
                      <a:moveTo>
                        <a:pt x="149" y="1304"/>
                      </a:moveTo>
                      <a:cubicBezTo>
                        <a:pt x="149" y="1307"/>
                        <a:pt x="148" y="1309"/>
                        <a:pt x="148" y="1311"/>
                      </a:cubicBezTo>
                      <a:cubicBezTo>
                        <a:pt x="144" y="1312"/>
                        <a:pt x="141" y="1312"/>
                        <a:pt x="139" y="1308"/>
                      </a:cubicBezTo>
                      <a:cubicBezTo>
                        <a:pt x="138" y="1305"/>
                        <a:pt x="136" y="1305"/>
                        <a:pt x="133" y="1305"/>
                      </a:cubicBezTo>
                      <a:cubicBezTo>
                        <a:pt x="128" y="1305"/>
                        <a:pt x="122" y="1304"/>
                        <a:pt x="117" y="1305"/>
                      </a:cubicBezTo>
                      <a:cubicBezTo>
                        <a:pt x="113" y="1305"/>
                        <a:pt x="109" y="1306"/>
                        <a:pt x="105" y="1306"/>
                      </a:cubicBezTo>
                      <a:cubicBezTo>
                        <a:pt x="100" y="1306"/>
                        <a:pt x="96" y="1306"/>
                        <a:pt x="92" y="1306"/>
                      </a:cubicBezTo>
                      <a:cubicBezTo>
                        <a:pt x="85" y="1306"/>
                        <a:pt x="78" y="1307"/>
                        <a:pt x="72" y="1307"/>
                      </a:cubicBezTo>
                      <a:cubicBezTo>
                        <a:pt x="68" y="1307"/>
                        <a:pt x="64" y="1306"/>
                        <a:pt x="60" y="1306"/>
                      </a:cubicBezTo>
                      <a:cubicBezTo>
                        <a:pt x="52" y="1306"/>
                        <a:pt x="44" y="1307"/>
                        <a:pt x="37" y="1307"/>
                      </a:cubicBezTo>
                      <a:cubicBezTo>
                        <a:pt x="28" y="1307"/>
                        <a:pt x="18" y="1307"/>
                        <a:pt x="9" y="1307"/>
                      </a:cubicBezTo>
                      <a:cubicBezTo>
                        <a:pt x="1" y="1307"/>
                        <a:pt x="1" y="1307"/>
                        <a:pt x="0" y="1298"/>
                      </a:cubicBezTo>
                      <a:cubicBezTo>
                        <a:pt x="0" y="1298"/>
                        <a:pt x="1" y="1297"/>
                        <a:pt x="2" y="1297"/>
                      </a:cubicBezTo>
                      <a:cubicBezTo>
                        <a:pt x="13" y="1297"/>
                        <a:pt x="24" y="1297"/>
                        <a:pt x="34" y="1296"/>
                      </a:cubicBezTo>
                      <a:cubicBezTo>
                        <a:pt x="55" y="1296"/>
                        <a:pt x="76" y="1296"/>
                        <a:pt x="98" y="1296"/>
                      </a:cubicBezTo>
                      <a:cubicBezTo>
                        <a:pt x="109" y="1296"/>
                        <a:pt x="120" y="1295"/>
                        <a:pt x="131" y="1295"/>
                      </a:cubicBezTo>
                      <a:cubicBezTo>
                        <a:pt x="134" y="1295"/>
                        <a:pt x="136" y="1294"/>
                        <a:pt x="139" y="1294"/>
                      </a:cubicBezTo>
                      <a:cubicBezTo>
                        <a:pt x="138" y="1286"/>
                        <a:pt x="139" y="1279"/>
                        <a:pt x="138" y="1272"/>
                      </a:cubicBezTo>
                      <a:cubicBezTo>
                        <a:pt x="136" y="1259"/>
                        <a:pt x="137" y="1246"/>
                        <a:pt x="137" y="1233"/>
                      </a:cubicBezTo>
                      <a:cubicBezTo>
                        <a:pt x="137" y="1211"/>
                        <a:pt x="137" y="1190"/>
                        <a:pt x="137" y="1168"/>
                      </a:cubicBezTo>
                      <a:cubicBezTo>
                        <a:pt x="138" y="1152"/>
                        <a:pt x="137" y="1135"/>
                        <a:pt x="138" y="1119"/>
                      </a:cubicBezTo>
                      <a:cubicBezTo>
                        <a:pt x="139" y="1104"/>
                        <a:pt x="138" y="1088"/>
                        <a:pt x="139" y="1073"/>
                      </a:cubicBezTo>
                      <a:cubicBezTo>
                        <a:pt x="140" y="1061"/>
                        <a:pt x="140" y="1050"/>
                        <a:pt x="141" y="1038"/>
                      </a:cubicBezTo>
                      <a:cubicBezTo>
                        <a:pt x="141" y="1028"/>
                        <a:pt x="140" y="1018"/>
                        <a:pt x="140" y="1007"/>
                      </a:cubicBezTo>
                      <a:cubicBezTo>
                        <a:pt x="140" y="1007"/>
                        <a:pt x="140" y="1006"/>
                        <a:pt x="140" y="1005"/>
                      </a:cubicBezTo>
                      <a:cubicBezTo>
                        <a:pt x="140" y="998"/>
                        <a:pt x="141" y="990"/>
                        <a:pt x="138" y="983"/>
                      </a:cubicBezTo>
                      <a:cubicBezTo>
                        <a:pt x="138" y="984"/>
                        <a:pt x="139" y="984"/>
                        <a:pt x="140" y="985"/>
                      </a:cubicBezTo>
                      <a:cubicBezTo>
                        <a:pt x="140" y="970"/>
                        <a:pt x="140" y="956"/>
                        <a:pt x="140" y="941"/>
                      </a:cubicBezTo>
                      <a:cubicBezTo>
                        <a:pt x="140" y="927"/>
                        <a:pt x="140" y="913"/>
                        <a:pt x="139" y="899"/>
                      </a:cubicBezTo>
                      <a:cubicBezTo>
                        <a:pt x="138" y="893"/>
                        <a:pt x="139" y="888"/>
                        <a:pt x="139" y="882"/>
                      </a:cubicBezTo>
                      <a:cubicBezTo>
                        <a:pt x="138" y="874"/>
                        <a:pt x="138" y="867"/>
                        <a:pt x="138" y="859"/>
                      </a:cubicBezTo>
                      <a:cubicBezTo>
                        <a:pt x="138" y="852"/>
                        <a:pt x="138" y="846"/>
                        <a:pt x="138" y="840"/>
                      </a:cubicBezTo>
                      <a:cubicBezTo>
                        <a:pt x="137" y="830"/>
                        <a:pt x="137" y="820"/>
                        <a:pt x="137" y="810"/>
                      </a:cubicBezTo>
                      <a:cubicBezTo>
                        <a:pt x="136" y="797"/>
                        <a:pt x="136" y="785"/>
                        <a:pt x="136" y="773"/>
                      </a:cubicBezTo>
                      <a:cubicBezTo>
                        <a:pt x="136" y="767"/>
                        <a:pt x="136" y="762"/>
                        <a:pt x="136" y="756"/>
                      </a:cubicBezTo>
                      <a:cubicBezTo>
                        <a:pt x="135" y="748"/>
                        <a:pt x="135" y="741"/>
                        <a:pt x="134" y="733"/>
                      </a:cubicBezTo>
                      <a:cubicBezTo>
                        <a:pt x="134" y="722"/>
                        <a:pt x="134" y="712"/>
                        <a:pt x="134" y="701"/>
                      </a:cubicBezTo>
                      <a:cubicBezTo>
                        <a:pt x="134" y="686"/>
                        <a:pt x="134" y="670"/>
                        <a:pt x="134" y="654"/>
                      </a:cubicBezTo>
                      <a:cubicBezTo>
                        <a:pt x="134" y="648"/>
                        <a:pt x="134" y="642"/>
                        <a:pt x="134" y="635"/>
                      </a:cubicBezTo>
                      <a:cubicBezTo>
                        <a:pt x="134" y="630"/>
                        <a:pt x="133" y="626"/>
                        <a:pt x="133" y="621"/>
                      </a:cubicBezTo>
                      <a:cubicBezTo>
                        <a:pt x="133" y="608"/>
                        <a:pt x="133" y="595"/>
                        <a:pt x="133" y="582"/>
                      </a:cubicBezTo>
                      <a:cubicBezTo>
                        <a:pt x="132" y="563"/>
                        <a:pt x="132" y="543"/>
                        <a:pt x="131" y="524"/>
                      </a:cubicBezTo>
                      <a:cubicBezTo>
                        <a:pt x="131" y="515"/>
                        <a:pt x="132" y="505"/>
                        <a:pt x="133" y="495"/>
                      </a:cubicBezTo>
                      <a:cubicBezTo>
                        <a:pt x="133" y="490"/>
                        <a:pt x="132" y="485"/>
                        <a:pt x="132" y="480"/>
                      </a:cubicBezTo>
                      <a:cubicBezTo>
                        <a:pt x="132" y="476"/>
                        <a:pt x="132" y="471"/>
                        <a:pt x="133" y="466"/>
                      </a:cubicBezTo>
                      <a:cubicBezTo>
                        <a:pt x="133" y="465"/>
                        <a:pt x="133" y="463"/>
                        <a:pt x="133" y="462"/>
                      </a:cubicBezTo>
                      <a:cubicBezTo>
                        <a:pt x="131" y="453"/>
                        <a:pt x="134" y="444"/>
                        <a:pt x="133" y="434"/>
                      </a:cubicBezTo>
                      <a:cubicBezTo>
                        <a:pt x="132" y="430"/>
                        <a:pt x="132" y="426"/>
                        <a:pt x="132" y="422"/>
                      </a:cubicBezTo>
                      <a:cubicBezTo>
                        <a:pt x="132" y="410"/>
                        <a:pt x="133" y="398"/>
                        <a:pt x="133" y="385"/>
                      </a:cubicBezTo>
                      <a:cubicBezTo>
                        <a:pt x="133" y="369"/>
                        <a:pt x="133" y="352"/>
                        <a:pt x="133" y="336"/>
                      </a:cubicBezTo>
                      <a:cubicBezTo>
                        <a:pt x="133" y="319"/>
                        <a:pt x="134" y="303"/>
                        <a:pt x="134" y="286"/>
                      </a:cubicBezTo>
                      <a:cubicBezTo>
                        <a:pt x="134" y="272"/>
                        <a:pt x="135" y="258"/>
                        <a:pt x="135" y="244"/>
                      </a:cubicBezTo>
                      <a:cubicBezTo>
                        <a:pt x="136" y="237"/>
                        <a:pt x="136" y="229"/>
                        <a:pt x="136" y="221"/>
                      </a:cubicBezTo>
                      <a:cubicBezTo>
                        <a:pt x="136" y="220"/>
                        <a:pt x="136" y="218"/>
                        <a:pt x="136" y="217"/>
                      </a:cubicBezTo>
                      <a:cubicBezTo>
                        <a:pt x="131" y="218"/>
                        <a:pt x="127" y="219"/>
                        <a:pt x="123" y="220"/>
                      </a:cubicBezTo>
                      <a:cubicBezTo>
                        <a:pt x="117" y="222"/>
                        <a:pt x="110" y="224"/>
                        <a:pt x="103" y="225"/>
                      </a:cubicBezTo>
                      <a:cubicBezTo>
                        <a:pt x="91" y="228"/>
                        <a:pt x="79" y="231"/>
                        <a:pt x="67" y="234"/>
                      </a:cubicBezTo>
                      <a:cubicBezTo>
                        <a:pt x="61" y="236"/>
                        <a:pt x="55" y="237"/>
                        <a:pt x="48" y="238"/>
                      </a:cubicBezTo>
                      <a:cubicBezTo>
                        <a:pt x="47" y="238"/>
                        <a:pt x="45" y="239"/>
                        <a:pt x="43" y="240"/>
                      </a:cubicBezTo>
                      <a:cubicBezTo>
                        <a:pt x="38" y="244"/>
                        <a:pt x="32" y="242"/>
                        <a:pt x="27" y="239"/>
                      </a:cubicBezTo>
                      <a:cubicBezTo>
                        <a:pt x="35" y="232"/>
                        <a:pt x="44" y="229"/>
                        <a:pt x="54" y="227"/>
                      </a:cubicBezTo>
                      <a:cubicBezTo>
                        <a:pt x="67" y="224"/>
                        <a:pt x="80" y="219"/>
                        <a:pt x="94" y="216"/>
                      </a:cubicBezTo>
                      <a:cubicBezTo>
                        <a:pt x="96" y="215"/>
                        <a:pt x="99" y="214"/>
                        <a:pt x="102" y="214"/>
                      </a:cubicBezTo>
                      <a:cubicBezTo>
                        <a:pt x="116" y="210"/>
                        <a:pt x="130" y="206"/>
                        <a:pt x="144" y="202"/>
                      </a:cubicBezTo>
                      <a:cubicBezTo>
                        <a:pt x="151" y="200"/>
                        <a:pt x="158" y="198"/>
                        <a:pt x="165" y="197"/>
                      </a:cubicBezTo>
                      <a:cubicBezTo>
                        <a:pt x="185" y="192"/>
                        <a:pt x="205" y="187"/>
                        <a:pt x="223" y="178"/>
                      </a:cubicBezTo>
                      <a:cubicBezTo>
                        <a:pt x="228" y="176"/>
                        <a:pt x="234" y="175"/>
                        <a:pt x="239" y="173"/>
                      </a:cubicBezTo>
                      <a:cubicBezTo>
                        <a:pt x="242" y="172"/>
                        <a:pt x="244" y="171"/>
                        <a:pt x="247" y="170"/>
                      </a:cubicBezTo>
                      <a:cubicBezTo>
                        <a:pt x="250" y="168"/>
                        <a:pt x="253" y="167"/>
                        <a:pt x="256" y="165"/>
                      </a:cubicBezTo>
                      <a:cubicBezTo>
                        <a:pt x="258" y="164"/>
                        <a:pt x="260" y="163"/>
                        <a:pt x="262" y="162"/>
                      </a:cubicBezTo>
                      <a:cubicBezTo>
                        <a:pt x="263" y="161"/>
                        <a:pt x="264" y="161"/>
                        <a:pt x="265" y="160"/>
                      </a:cubicBezTo>
                      <a:cubicBezTo>
                        <a:pt x="275" y="157"/>
                        <a:pt x="285" y="153"/>
                        <a:pt x="295" y="150"/>
                      </a:cubicBezTo>
                      <a:cubicBezTo>
                        <a:pt x="306" y="146"/>
                        <a:pt x="317" y="143"/>
                        <a:pt x="328" y="139"/>
                      </a:cubicBezTo>
                      <a:cubicBezTo>
                        <a:pt x="329" y="139"/>
                        <a:pt x="331" y="139"/>
                        <a:pt x="332" y="138"/>
                      </a:cubicBezTo>
                      <a:cubicBezTo>
                        <a:pt x="337" y="134"/>
                        <a:pt x="343" y="134"/>
                        <a:pt x="348" y="132"/>
                      </a:cubicBezTo>
                      <a:cubicBezTo>
                        <a:pt x="359" y="128"/>
                        <a:pt x="369" y="125"/>
                        <a:pt x="379" y="120"/>
                      </a:cubicBezTo>
                      <a:cubicBezTo>
                        <a:pt x="385" y="118"/>
                        <a:pt x="391" y="117"/>
                        <a:pt x="397" y="115"/>
                      </a:cubicBezTo>
                      <a:cubicBezTo>
                        <a:pt x="406" y="113"/>
                        <a:pt x="415" y="111"/>
                        <a:pt x="424" y="107"/>
                      </a:cubicBezTo>
                      <a:cubicBezTo>
                        <a:pt x="432" y="104"/>
                        <a:pt x="442" y="102"/>
                        <a:pt x="451" y="100"/>
                      </a:cubicBezTo>
                      <a:cubicBezTo>
                        <a:pt x="458" y="98"/>
                        <a:pt x="465" y="95"/>
                        <a:pt x="473" y="93"/>
                      </a:cubicBezTo>
                      <a:cubicBezTo>
                        <a:pt x="484" y="90"/>
                        <a:pt x="495" y="87"/>
                        <a:pt x="507" y="83"/>
                      </a:cubicBezTo>
                      <a:cubicBezTo>
                        <a:pt x="523" y="78"/>
                        <a:pt x="538" y="74"/>
                        <a:pt x="554" y="69"/>
                      </a:cubicBezTo>
                      <a:cubicBezTo>
                        <a:pt x="563" y="65"/>
                        <a:pt x="572" y="62"/>
                        <a:pt x="582" y="58"/>
                      </a:cubicBezTo>
                      <a:cubicBezTo>
                        <a:pt x="587" y="56"/>
                        <a:pt x="593" y="55"/>
                        <a:pt x="598" y="53"/>
                      </a:cubicBezTo>
                      <a:cubicBezTo>
                        <a:pt x="604" y="51"/>
                        <a:pt x="610" y="50"/>
                        <a:pt x="615" y="48"/>
                      </a:cubicBezTo>
                      <a:cubicBezTo>
                        <a:pt x="623" y="46"/>
                        <a:pt x="631" y="44"/>
                        <a:pt x="638" y="42"/>
                      </a:cubicBezTo>
                      <a:cubicBezTo>
                        <a:pt x="646" y="39"/>
                        <a:pt x="654" y="37"/>
                        <a:pt x="662" y="34"/>
                      </a:cubicBezTo>
                      <a:cubicBezTo>
                        <a:pt x="675" y="30"/>
                        <a:pt x="688" y="25"/>
                        <a:pt x="701" y="21"/>
                      </a:cubicBezTo>
                      <a:cubicBezTo>
                        <a:pt x="712" y="17"/>
                        <a:pt x="722" y="14"/>
                        <a:pt x="732" y="9"/>
                      </a:cubicBezTo>
                      <a:cubicBezTo>
                        <a:pt x="732" y="9"/>
                        <a:pt x="733" y="8"/>
                        <a:pt x="733" y="8"/>
                      </a:cubicBezTo>
                      <a:cubicBezTo>
                        <a:pt x="740" y="7"/>
                        <a:pt x="747" y="4"/>
                        <a:pt x="754" y="1"/>
                      </a:cubicBezTo>
                      <a:cubicBezTo>
                        <a:pt x="756" y="0"/>
                        <a:pt x="758" y="0"/>
                        <a:pt x="759" y="1"/>
                      </a:cubicBezTo>
                      <a:cubicBezTo>
                        <a:pt x="766" y="3"/>
                        <a:pt x="772" y="5"/>
                        <a:pt x="778" y="7"/>
                      </a:cubicBezTo>
                      <a:cubicBezTo>
                        <a:pt x="782" y="8"/>
                        <a:pt x="785" y="10"/>
                        <a:pt x="789" y="11"/>
                      </a:cubicBezTo>
                      <a:cubicBezTo>
                        <a:pt x="802" y="16"/>
                        <a:pt x="816" y="18"/>
                        <a:pt x="829" y="23"/>
                      </a:cubicBezTo>
                      <a:cubicBezTo>
                        <a:pt x="837" y="26"/>
                        <a:pt x="846" y="27"/>
                        <a:pt x="855" y="29"/>
                      </a:cubicBezTo>
                      <a:cubicBezTo>
                        <a:pt x="863" y="31"/>
                        <a:pt x="871" y="32"/>
                        <a:pt x="878" y="36"/>
                      </a:cubicBezTo>
                      <a:cubicBezTo>
                        <a:pt x="884" y="39"/>
                        <a:pt x="891" y="41"/>
                        <a:pt x="897" y="44"/>
                      </a:cubicBezTo>
                      <a:cubicBezTo>
                        <a:pt x="905" y="47"/>
                        <a:pt x="913" y="50"/>
                        <a:pt x="921" y="53"/>
                      </a:cubicBezTo>
                      <a:cubicBezTo>
                        <a:pt x="933" y="57"/>
                        <a:pt x="946" y="59"/>
                        <a:pt x="958" y="63"/>
                      </a:cubicBezTo>
                      <a:cubicBezTo>
                        <a:pt x="962" y="64"/>
                        <a:pt x="966" y="65"/>
                        <a:pt x="970" y="66"/>
                      </a:cubicBezTo>
                      <a:cubicBezTo>
                        <a:pt x="987" y="71"/>
                        <a:pt x="1003" y="76"/>
                        <a:pt x="1020" y="81"/>
                      </a:cubicBezTo>
                      <a:cubicBezTo>
                        <a:pt x="1036" y="85"/>
                        <a:pt x="1051" y="90"/>
                        <a:pt x="1067" y="95"/>
                      </a:cubicBezTo>
                      <a:cubicBezTo>
                        <a:pt x="1076" y="97"/>
                        <a:pt x="1085" y="100"/>
                        <a:pt x="1094" y="103"/>
                      </a:cubicBezTo>
                      <a:cubicBezTo>
                        <a:pt x="1101" y="105"/>
                        <a:pt x="1107" y="106"/>
                        <a:pt x="1114" y="108"/>
                      </a:cubicBezTo>
                      <a:cubicBezTo>
                        <a:pt x="1126" y="112"/>
                        <a:pt x="1139" y="115"/>
                        <a:pt x="1152" y="118"/>
                      </a:cubicBezTo>
                      <a:cubicBezTo>
                        <a:pt x="1171" y="123"/>
                        <a:pt x="1191" y="129"/>
                        <a:pt x="1210" y="134"/>
                      </a:cubicBezTo>
                      <a:cubicBezTo>
                        <a:pt x="1221" y="137"/>
                        <a:pt x="1231" y="139"/>
                        <a:pt x="1241" y="142"/>
                      </a:cubicBezTo>
                      <a:cubicBezTo>
                        <a:pt x="1249" y="144"/>
                        <a:pt x="1256" y="147"/>
                        <a:pt x="1264" y="149"/>
                      </a:cubicBezTo>
                      <a:cubicBezTo>
                        <a:pt x="1273" y="152"/>
                        <a:pt x="1283" y="154"/>
                        <a:pt x="1292" y="157"/>
                      </a:cubicBezTo>
                      <a:cubicBezTo>
                        <a:pt x="1304" y="160"/>
                        <a:pt x="1317" y="163"/>
                        <a:pt x="1329" y="166"/>
                      </a:cubicBezTo>
                      <a:cubicBezTo>
                        <a:pt x="1339" y="169"/>
                        <a:pt x="1350" y="172"/>
                        <a:pt x="1361" y="174"/>
                      </a:cubicBezTo>
                      <a:cubicBezTo>
                        <a:pt x="1369" y="176"/>
                        <a:pt x="1376" y="178"/>
                        <a:pt x="1384" y="180"/>
                      </a:cubicBezTo>
                      <a:cubicBezTo>
                        <a:pt x="1391" y="182"/>
                        <a:pt x="1397" y="183"/>
                        <a:pt x="1404" y="185"/>
                      </a:cubicBezTo>
                      <a:cubicBezTo>
                        <a:pt x="1418" y="189"/>
                        <a:pt x="1432" y="191"/>
                        <a:pt x="1446" y="196"/>
                      </a:cubicBezTo>
                      <a:cubicBezTo>
                        <a:pt x="1456" y="200"/>
                        <a:pt x="1467" y="202"/>
                        <a:pt x="1477" y="204"/>
                      </a:cubicBezTo>
                      <a:cubicBezTo>
                        <a:pt x="1481" y="205"/>
                        <a:pt x="1485" y="207"/>
                        <a:pt x="1490" y="208"/>
                      </a:cubicBezTo>
                      <a:cubicBezTo>
                        <a:pt x="1509" y="213"/>
                        <a:pt x="1527" y="218"/>
                        <a:pt x="1546" y="223"/>
                      </a:cubicBezTo>
                      <a:cubicBezTo>
                        <a:pt x="1561" y="226"/>
                        <a:pt x="1575" y="229"/>
                        <a:pt x="1590" y="232"/>
                      </a:cubicBezTo>
                      <a:cubicBezTo>
                        <a:pt x="1595" y="233"/>
                        <a:pt x="1601" y="234"/>
                        <a:pt x="1606" y="236"/>
                      </a:cubicBezTo>
                      <a:cubicBezTo>
                        <a:pt x="1612" y="237"/>
                        <a:pt x="1614" y="243"/>
                        <a:pt x="1611" y="248"/>
                      </a:cubicBezTo>
                      <a:cubicBezTo>
                        <a:pt x="1608" y="249"/>
                        <a:pt x="1605" y="248"/>
                        <a:pt x="1602" y="246"/>
                      </a:cubicBezTo>
                      <a:cubicBezTo>
                        <a:pt x="1598" y="244"/>
                        <a:pt x="1595" y="244"/>
                        <a:pt x="1591" y="244"/>
                      </a:cubicBezTo>
                      <a:cubicBezTo>
                        <a:pt x="1586" y="244"/>
                        <a:pt x="1581" y="242"/>
                        <a:pt x="1577" y="242"/>
                      </a:cubicBezTo>
                      <a:cubicBezTo>
                        <a:pt x="1571" y="242"/>
                        <a:pt x="1567" y="237"/>
                        <a:pt x="1561" y="239"/>
                      </a:cubicBezTo>
                      <a:cubicBezTo>
                        <a:pt x="1561" y="239"/>
                        <a:pt x="1560" y="239"/>
                        <a:pt x="1560" y="239"/>
                      </a:cubicBezTo>
                      <a:cubicBezTo>
                        <a:pt x="1553" y="237"/>
                        <a:pt x="1547" y="235"/>
                        <a:pt x="1540" y="233"/>
                      </a:cubicBezTo>
                      <a:cubicBezTo>
                        <a:pt x="1539" y="233"/>
                        <a:pt x="1537" y="233"/>
                        <a:pt x="1536" y="232"/>
                      </a:cubicBezTo>
                      <a:cubicBezTo>
                        <a:pt x="1533" y="232"/>
                        <a:pt x="1530" y="231"/>
                        <a:pt x="1528" y="229"/>
                      </a:cubicBezTo>
                      <a:cubicBezTo>
                        <a:pt x="1527" y="229"/>
                        <a:pt x="1526" y="228"/>
                        <a:pt x="1525" y="228"/>
                      </a:cubicBezTo>
                      <a:cubicBezTo>
                        <a:pt x="1522" y="227"/>
                        <a:pt x="1519" y="228"/>
                        <a:pt x="1516" y="227"/>
                      </a:cubicBezTo>
                      <a:cubicBezTo>
                        <a:pt x="1514" y="226"/>
                        <a:pt x="1512" y="224"/>
                        <a:pt x="1508" y="225"/>
                      </a:cubicBezTo>
                      <a:cubicBezTo>
                        <a:pt x="1508" y="225"/>
                        <a:pt x="1507" y="224"/>
                        <a:pt x="1506" y="224"/>
                      </a:cubicBezTo>
                      <a:cubicBezTo>
                        <a:pt x="1503" y="223"/>
                        <a:pt x="1501" y="221"/>
                        <a:pt x="1498" y="221"/>
                      </a:cubicBezTo>
                      <a:cubicBezTo>
                        <a:pt x="1486" y="218"/>
                        <a:pt x="1475" y="214"/>
                        <a:pt x="1464" y="211"/>
                      </a:cubicBezTo>
                      <a:cubicBezTo>
                        <a:pt x="1458" y="209"/>
                        <a:pt x="1452" y="208"/>
                        <a:pt x="1445" y="207"/>
                      </a:cubicBezTo>
                      <a:cubicBezTo>
                        <a:pt x="1444" y="211"/>
                        <a:pt x="1445" y="216"/>
                        <a:pt x="1445" y="220"/>
                      </a:cubicBezTo>
                      <a:cubicBezTo>
                        <a:pt x="1445" y="230"/>
                        <a:pt x="1446" y="239"/>
                        <a:pt x="1446" y="249"/>
                      </a:cubicBezTo>
                      <a:cubicBezTo>
                        <a:pt x="1446" y="271"/>
                        <a:pt x="1447" y="293"/>
                        <a:pt x="1447" y="314"/>
                      </a:cubicBezTo>
                      <a:cubicBezTo>
                        <a:pt x="1447" y="326"/>
                        <a:pt x="1446" y="337"/>
                        <a:pt x="1446" y="348"/>
                      </a:cubicBezTo>
                      <a:cubicBezTo>
                        <a:pt x="1446" y="356"/>
                        <a:pt x="1446" y="364"/>
                        <a:pt x="1446" y="371"/>
                      </a:cubicBezTo>
                      <a:cubicBezTo>
                        <a:pt x="1446" y="382"/>
                        <a:pt x="1446" y="392"/>
                        <a:pt x="1446" y="403"/>
                      </a:cubicBezTo>
                      <a:cubicBezTo>
                        <a:pt x="1446" y="416"/>
                        <a:pt x="1447" y="430"/>
                        <a:pt x="1448" y="444"/>
                      </a:cubicBezTo>
                      <a:cubicBezTo>
                        <a:pt x="1449" y="459"/>
                        <a:pt x="1449" y="474"/>
                        <a:pt x="1449" y="489"/>
                      </a:cubicBezTo>
                      <a:cubicBezTo>
                        <a:pt x="1449" y="506"/>
                        <a:pt x="1449" y="522"/>
                        <a:pt x="1449" y="539"/>
                      </a:cubicBezTo>
                      <a:cubicBezTo>
                        <a:pt x="1449" y="551"/>
                        <a:pt x="1448" y="563"/>
                        <a:pt x="1447" y="575"/>
                      </a:cubicBezTo>
                      <a:cubicBezTo>
                        <a:pt x="1447" y="590"/>
                        <a:pt x="1446" y="605"/>
                        <a:pt x="1445" y="620"/>
                      </a:cubicBezTo>
                      <a:cubicBezTo>
                        <a:pt x="1444" y="630"/>
                        <a:pt x="1444" y="641"/>
                        <a:pt x="1443" y="651"/>
                      </a:cubicBezTo>
                      <a:cubicBezTo>
                        <a:pt x="1442" y="663"/>
                        <a:pt x="1441" y="676"/>
                        <a:pt x="1440" y="688"/>
                      </a:cubicBezTo>
                      <a:cubicBezTo>
                        <a:pt x="1439" y="700"/>
                        <a:pt x="1439" y="712"/>
                        <a:pt x="1438" y="724"/>
                      </a:cubicBezTo>
                      <a:cubicBezTo>
                        <a:pt x="1437" y="737"/>
                        <a:pt x="1436" y="750"/>
                        <a:pt x="1435" y="763"/>
                      </a:cubicBezTo>
                      <a:cubicBezTo>
                        <a:pt x="1435" y="766"/>
                        <a:pt x="1434" y="768"/>
                        <a:pt x="1434" y="771"/>
                      </a:cubicBezTo>
                      <a:cubicBezTo>
                        <a:pt x="1433" y="774"/>
                        <a:pt x="1433" y="777"/>
                        <a:pt x="1432" y="781"/>
                      </a:cubicBezTo>
                      <a:cubicBezTo>
                        <a:pt x="1431" y="793"/>
                        <a:pt x="1430" y="806"/>
                        <a:pt x="1430" y="819"/>
                      </a:cubicBezTo>
                      <a:cubicBezTo>
                        <a:pt x="1429" y="823"/>
                        <a:pt x="1430" y="827"/>
                        <a:pt x="1430" y="831"/>
                      </a:cubicBezTo>
                      <a:cubicBezTo>
                        <a:pt x="1429" y="841"/>
                        <a:pt x="1429" y="850"/>
                        <a:pt x="1429" y="860"/>
                      </a:cubicBezTo>
                      <a:cubicBezTo>
                        <a:pt x="1429" y="871"/>
                        <a:pt x="1429" y="882"/>
                        <a:pt x="1428" y="893"/>
                      </a:cubicBezTo>
                      <a:cubicBezTo>
                        <a:pt x="1428" y="901"/>
                        <a:pt x="1427" y="908"/>
                        <a:pt x="1427" y="916"/>
                      </a:cubicBezTo>
                      <a:cubicBezTo>
                        <a:pt x="1427" y="928"/>
                        <a:pt x="1427" y="940"/>
                        <a:pt x="1427" y="953"/>
                      </a:cubicBezTo>
                      <a:cubicBezTo>
                        <a:pt x="1427" y="959"/>
                        <a:pt x="1426" y="965"/>
                        <a:pt x="1426" y="971"/>
                      </a:cubicBezTo>
                      <a:cubicBezTo>
                        <a:pt x="1426" y="981"/>
                        <a:pt x="1427" y="991"/>
                        <a:pt x="1427" y="1001"/>
                      </a:cubicBezTo>
                      <a:cubicBezTo>
                        <a:pt x="1427" y="1015"/>
                        <a:pt x="1427" y="1029"/>
                        <a:pt x="1427" y="1043"/>
                      </a:cubicBezTo>
                      <a:cubicBezTo>
                        <a:pt x="1427" y="1055"/>
                        <a:pt x="1427" y="1067"/>
                        <a:pt x="1427" y="1079"/>
                      </a:cubicBezTo>
                      <a:cubicBezTo>
                        <a:pt x="1427" y="1094"/>
                        <a:pt x="1426" y="1108"/>
                        <a:pt x="1426" y="1123"/>
                      </a:cubicBezTo>
                      <a:cubicBezTo>
                        <a:pt x="1426" y="1140"/>
                        <a:pt x="1426" y="1157"/>
                        <a:pt x="1426" y="1174"/>
                      </a:cubicBezTo>
                      <a:cubicBezTo>
                        <a:pt x="1426" y="1190"/>
                        <a:pt x="1425" y="1205"/>
                        <a:pt x="1425" y="1221"/>
                      </a:cubicBezTo>
                      <a:cubicBezTo>
                        <a:pt x="1425" y="1237"/>
                        <a:pt x="1425" y="1254"/>
                        <a:pt x="1425" y="1270"/>
                      </a:cubicBezTo>
                      <a:cubicBezTo>
                        <a:pt x="1425" y="1275"/>
                        <a:pt x="1426" y="1276"/>
                        <a:pt x="1430" y="1276"/>
                      </a:cubicBezTo>
                      <a:cubicBezTo>
                        <a:pt x="1446" y="1275"/>
                        <a:pt x="1462" y="1275"/>
                        <a:pt x="1477" y="1275"/>
                      </a:cubicBezTo>
                      <a:cubicBezTo>
                        <a:pt x="1490" y="1275"/>
                        <a:pt x="1503" y="1276"/>
                        <a:pt x="1516" y="1276"/>
                      </a:cubicBezTo>
                      <a:cubicBezTo>
                        <a:pt x="1518" y="1276"/>
                        <a:pt x="1520" y="1276"/>
                        <a:pt x="1522" y="1276"/>
                      </a:cubicBezTo>
                      <a:cubicBezTo>
                        <a:pt x="1544" y="1276"/>
                        <a:pt x="1565" y="1276"/>
                        <a:pt x="1587" y="1276"/>
                      </a:cubicBezTo>
                      <a:cubicBezTo>
                        <a:pt x="1597" y="1277"/>
                        <a:pt x="1608" y="1277"/>
                        <a:pt x="1618" y="1278"/>
                      </a:cubicBezTo>
                      <a:cubicBezTo>
                        <a:pt x="1625" y="1278"/>
                        <a:pt x="1631" y="1278"/>
                        <a:pt x="1638" y="1278"/>
                      </a:cubicBezTo>
                      <a:cubicBezTo>
                        <a:pt x="1642" y="1278"/>
                        <a:pt x="1646" y="1278"/>
                        <a:pt x="1651" y="1278"/>
                      </a:cubicBezTo>
                      <a:cubicBezTo>
                        <a:pt x="1652" y="1273"/>
                        <a:pt x="1654" y="1268"/>
                        <a:pt x="1655" y="1263"/>
                      </a:cubicBezTo>
                      <a:cubicBezTo>
                        <a:pt x="1659" y="1249"/>
                        <a:pt x="1662" y="1235"/>
                        <a:pt x="1666" y="1222"/>
                      </a:cubicBezTo>
                      <a:cubicBezTo>
                        <a:pt x="1668" y="1211"/>
                        <a:pt x="1670" y="1201"/>
                        <a:pt x="1673" y="1190"/>
                      </a:cubicBezTo>
                      <a:cubicBezTo>
                        <a:pt x="1674" y="1186"/>
                        <a:pt x="1675" y="1181"/>
                        <a:pt x="1676" y="1177"/>
                      </a:cubicBezTo>
                      <a:cubicBezTo>
                        <a:pt x="1679" y="1167"/>
                        <a:pt x="1681" y="1158"/>
                        <a:pt x="1683" y="1149"/>
                      </a:cubicBezTo>
                      <a:cubicBezTo>
                        <a:pt x="1686" y="1137"/>
                        <a:pt x="1688" y="1126"/>
                        <a:pt x="1690" y="1115"/>
                      </a:cubicBezTo>
                      <a:cubicBezTo>
                        <a:pt x="1691" y="1109"/>
                        <a:pt x="1692" y="1103"/>
                        <a:pt x="1694" y="1096"/>
                      </a:cubicBezTo>
                      <a:cubicBezTo>
                        <a:pt x="1694" y="1093"/>
                        <a:pt x="1695" y="1090"/>
                        <a:pt x="1695" y="1087"/>
                      </a:cubicBezTo>
                      <a:cubicBezTo>
                        <a:pt x="1697" y="1076"/>
                        <a:pt x="1701" y="1065"/>
                        <a:pt x="1701" y="1054"/>
                      </a:cubicBezTo>
                      <a:cubicBezTo>
                        <a:pt x="1702" y="1047"/>
                        <a:pt x="1704" y="1041"/>
                        <a:pt x="1705" y="1034"/>
                      </a:cubicBezTo>
                      <a:cubicBezTo>
                        <a:pt x="1705" y="1030"/>
                        <a:pt x="1706" y="1025"/>
                        <a:pt x="1707" y="1021"/>
                      </a:cubicBezTo>
                      <a:cubicBezTo>
                        <a:pt x="1708" y="1011"/>
                        <a:pt x="1710" y="1001"/>
                        <a:pt x="1714" y="991"/>
                      </a:cubicBezTo>
                      <a:cubicBezTo>
                        <a:pt x="1715" y="987"/>
                        <a:pt x="1716" y="982"/>
                        <a:pt x="1717" y="977"/>
                      </a:cubicBezTo>
                      <a:cubicBezTo>
                        <a:pt x="1718" y="972"/>
                        <a:pt x="1720" y="970"/>
                        <a:pt x="1725" y="972"/>
                      </a:cubicBezTo>
                      <a:cubicBezTo>
                        <a:pt x="1729" y="973"/>
                        <a:pt x="1733" y="973"/>
                        <a:pt x="1737" y="972"/>
                      </a:cubicBezTo>
                      <a:cubicBezTo>
                        <a:pt x="1739" y="972"/>
                        <a:pt x="1742" y="973"/>
                        <a:pt x="1744" y="973"/>
                      </a:cubicBezTo>
                      <a:cubicBezTo>
                        <a:pt x="1759" y="972"/>
                        <a:pt x="1773" y="973"/>
                        <a:pt x="1788" y="972"/>
                      </a:cubicBezTo>
                      <a:cubicBezTo>
                        <a:pt x="1799" y="971"/>
                        <a:pt x="1809" y="971"/>
                        <a:pt x="1820" y="971"/>
                      </a:cubicBezTo>
                      <a:cubicBezTo>
                        <a:pt x="1829" y="972"/>
                        <a:pt x="1837" y="971"/>
                        <a:pt x="1846" y="971"/>
                      </a:cubicBezTo>
                      <a:cubicBezTo>
                        <a:pt x="1852" y="970"/>
                        <a:pt x="1858" y="970"/>
                        <a:pt x="1865" y="970"/>
                      </a:cubicBezTo>
                      <a:cubicBezTo>
                        <a:pt x="1867" y="970"/>
                        <a:pt x="1870" y="970"/>
                        <a:pt x="1873" y="969"/>
                      </a:cubicBezTo>
                      <a:cubicBezTo>
                        <a:pt x="1874" y="968"/>
                        <a:pt x="1876" y="969"/>
                        <a:pt x="1877" y="970"/>
                      </a:cubicBezTo>
                      <a:cubicBezTo>
                        <a:pt x="1879" y="972"/>
                        <a:pt x="1881" y="974"/>
                        <a:pt x="1882" y="977"/>
                      </a:cubicBezTo>
                      <a:cubicBezTo>
                        <a:pt x="1885" y="982"/>
                        <a:pt x="1888" y="988"/>
                        <a:pt x="1893" y="992"/>
                      </a:cubicBezTo>
                      <a:cubicBezTo>
                        <a:pt x="1894" y="993"/>
                        <a:pt x="1894" y="994"/>
                        <a:pt x="1895" y="995"/>
                      </a:cubicBezTo>
                      <a:cubicBezTo>
                        <a:pt x="1896" y="997"/>
                        <a:pt x="1896" y="999"/>
                        <a:pt x="1897" y="1001"/>
                      </a:cubicBezTo>
                      <a:cubicBezTo>
                        <a:pt x="1901" y="1005"/>
                        <a:pt x="1901" y="1010"/>
                        <a:pt x="1904" y="1014"/>
                      </a:cubicBezTo>
                      <a:cubicBezTo>
                        <a:pt x="1908" y="1020"/>
                        <a:pt x="1910" y="1028"/>
                        <a:pt x="1915" y="1033"/>
                      </a:cubicBezTo>
                      <a:cubicBezTo>
                        <a:pt x="1916" y="1034"/>
                        <a:pt x="1916" y="1036"/>
                        <a:pt x="1916" y="1037"/>
                      </a:cubicBezTo>
                      <a:cubicBezTo>
                        <a:pt x="1917" y="1038"/>
                        <a:pt x="1917" y="1040"/>
                        <a:pt x="1918" y="1041"/>
                      </a:cubicBezTo>
                      <a:cubicBezTo>
                        <a:pt x="1921" y="1046"/>
                        <a:pt x="1924" y="1051"/>
                        <a:pt x="1927" y="1056"/>
                      </a:cubicBezTo>
                      <a:cubicBezTo>
                        <a:pt x="1927" y="1057"/>
                        <a:pt x="1928" y="1058"/>
                        <a:pt x="1928" y="1059"/>
                      </a:cubicBezTo>
                      <a:cubicBezTo>
                        <a:pt x="1930" y="1062"/>
                        <a:pt x="1932" y="1065"/>
                        <a:pt x="1934" y="1069"/>
                      </a:cubicBezTo>
                      <a:cubicBezTo>
                        <a:pt x="1936" y="1071"/>
                        <a:pt x="1937" y="1073"/>
                        <a:pt x="1938" y="1075"/>
                      </a:cubicBezTo>
                      <a:cubicBezTo>
                        <a:pt x="1940" y="1078"/>
                        <a:pt x="1942" y="1081"/>
                        <a:pt x="1943" y="1084"/>
                      </a:cubicBezTo>
                      <a:cubicBezTo>
                        <a:pt x="1944" y="1085"/>
                        <a:pt x="1944" y="1086"/>
                        <a:pt x="1944" y="1087"/>
                      </a:cubicBezTo>
                      <a:cubicBezTo>
                        <a:pt x="1946" y="1090"/>
                        <a:pt x="1947" y="1092"/>
                        <a:pt x="1949" y="1094"/>
                      </a:cubicBezTo>
                      <a:cubicBezTo>
                        <a:pt x="1950" y="1096"/>
                        <a:pt x="1952" y="1098"/>
                        <a:pt x="1953" y="1100"/>
                      </a:cubicBezTo>
                      <a:cubicBezTo>
                        <a:pt x="1956" y="1105"/>
                        <a:pt x="1960" y="1110"/>
                        <a:pt x="1961" y="1116"/>
                      </a:cubicBezTo>
                      <a:cubicBezTo>
                        <a:pt x="1962" y="1122"/>
                        <a:pt x="1967" y="1124"/>
                        <a:pt x="1969" y="1129"/>
                      </a:cubicBezTo>
                      <a:cubicBezTo>
                        <a:pt x="1970" y="1134"/>
                        <a:pt x="1975" y="1137"/>
                        <a:pt x="1978" y="1142"/>
                      </a:cubicBezTo>
                      <a:cubicBezTo>
                        <a:pt x="1979" y="1143"/>
                        <a:pt x="1979" y="1145"/>
                        <a:pt x="1980" y="1146"/>
                      </a:cubicBezTo>
                      <a:cubicBezTo>
                        <a:pt x="1983" y="1150"/>
                        <a:pt x="1985" y="1154"/>
                        <a:pt x="1988" y="1159"/>
                      </a:cubicBezTo>
                      <a:cubicBezTo>
                        <a:pt x="1989" y="1160"/>
                        <a:pt x="1990" y="1161"/>
                        <a:pt x="1991" y="1162"/>
                      </a:cubicBezTo>
                      <a:cubicBezTo>
                        <a:pt x="1993" y="1168"/>
                        <a:pt x="1997" y="1172"/>
                        <a:pt x="2001" y="1177"/>
                      </a:cubicBezTo>
                      <a:cubicBezTo>
                        <a:pt x="2006" y="1181"/>
                        <a:pt x="2010" y="1186"/>
                        <a:pt x="2014" y="1190"/>
                      </a:cubicBezTo>
                      <a:cubicBezTo>
                        <a:pt x="2024" y="1202"/>
                        <a:pt x="2036" y="1211"/>
                        <a:pt x="2050" y="1220"/>
                      </a:cubicBezTo>
                      <a:cubicBezTo>
                        <a:pt x="2056" y="1223"/>
                        <a:pt x="2063" y="1227"/>
                        <a:pt x="2069" y="1231"/>
                      </a:cubicBezTo>
                      <a:cubicBezTo>
                        <a:pt x="2071" y="1232"/>
                        <a:pt x="2073" y="1233"/>
                        <a:pt x="2074" y="1233"/>
                      </a:cubicBezTo>
                      <a:cubicBezTo>
                        <a:pt x="2088" y="1235"/>
                        <a:pt x="2102" y="1237"/>
                        <a:pt x="2116" y="1240"/>
                      </a:cubicBezTo>
                      <a:cubicBezTo>
                        <a:pt x="2125" y="1241"/>
                        <a:pt x="2133" y="1238"/>
                        <a:pt x="2142" y="1235"/>
                      </a:cubicBezTo>
                      <a:cubicBezTo>
                        <a:pt x="2144" y="1234"/>
                        <a:pt x="2145" y="1234"/>
                        <a:pt x="2147" y="1233"/>
                      </a:cubicBezTo>
                      <a:cubicBezTo>
                        <a:pt x="2148" y="1234"/>
                        <a:pt x="2149" y="1234"/>
                        <a:pt x="2149" y="1235"/>
                      </a:cubicBezTo>
                      <a:cubicBezTo>
                        <a:pt x="2150" y="1242"/>
                        <a:pt x="2151" y="1250"/>
                        <a:pt x="2152" y="1257"/>
                      </a:cubicBezTo>
                      <a:cubicBezTo>
                        <a:pt x="2152" y="1263"/>
                        <a:pt x="2153" y="1268"/>
                        <a:pt x="2154" y="1274"/>
                      </a:cubicBezTo>
                      <a:cubicBezTo>
                        <a:pt x="2154" y="1276"/>
                        <a:pt x="2154" y="1279"/>
                        <a:pt x="2154" y="1282"/>
                      </a:cubicBezTo>
                      <a:cubicBezTo>
                        <a:pt x="2159" y="1282"/>
                        <a:pt x="2164" y="1282"/>
                        <a:pt x="2169" y="1282"/>
                      </a:cubicBezTo>
                      <a:cubicBezTo>
                        <a:pt x="2173" y="1282"/>
                        <a:pt x="2178" y="1282"/>
                        <a:pt x="2182" y="1282"/>
                      </a:cubicBezTo>
                      <a:cubicBezTo>
                        <a:pt x="2201" y="1282"/>
                        <a:pt x="2220" y="1281"/>
                        <a:pt x="2239" y="1281"/>
                      </a:cubicBezTo>
                      <a:cubicBezTo>
                        <a:pt x="2250" y="1281"/>
                        <a:pt x="2261" y="1282"/>
                        <a:pt x="2272" y="1283"/>
                      </a:cubicBezTo>
                      <a:cubicBezTo>
                        <a:pt x="2287" y="1283"/>
                        <a:pt x="2301" y="1283"/>
                        <a:pt x="2315" y="1284"/>
                      </a:cubicBezTo>
                      <a:cubicBezTo>
                        <a:pt x="2330" y="1285"/>
                        <a:pt x="2344" y="1286"/>
                        <a:pt x="2358" y="1286"/>
                      </a:cubicBezTo>
                      <a:cubicBezTo>
                        <a:pt x="2369" y="1286"/>
                        <a:pt x="2379" y="1286"/>
                        <a:pt x="2390" y="1287"/>
                      </a:cubicBezTo>
                      <a:cubicBezTo>
                        <a:pt x="2401" y="1287"/>
                        <a:pt x="2413" y="1288"/>
                        <a:pt x="2424" y="1288"/>
                      </a:cubicBezTo>
                      <a:cubicBezTo>
                        <a:pt x="2435" y="1289"/>
                        <a:pt x="2445" y="1289"/>
                        <a:pt x="2455" y="1289"/>
                      </a:cubicBezTo>
                      <a:cubicBezTo>
                        <a:pt x="2475" y="1288"/>
                        <a:pt x="2495" y="1289"/>
                        <a:pt x="2515" y="1289"/>
                      </a:cubicBezTo>
                      <a:cubicBezTo>
                        <a:pt x="2532" y="1289"/>
                        <a:pt x="2548" y="1289"/>
                        <a:pt x="2565" y="1289"/>
                      </a:cubicBezTo>
                      <a:cubicBezTo>
                        <a:pt x="2566" y="1289"/>
                        <a:pt x="2567" y="1289"/>
                        <a:pt x="2568" y="1288"/>
                      </a:cubicBezTo>
                      <a:cubicBezTo>
                        <a:pt x="2568" y="1287"/>
                        <a:pt x="2569" y="1285"/>
                        <a:pt x="2568" y="1284"/>
                      </a:cubicBezTo>
                      <a:cubicBezTo>
                        <a:pt x="2567" y="1277"/>
                        <a:pt x="2568" y="1271"/>
                        <a:pt x="2569" y="1264"/>
                      </a:cubicBezTo>
                      <a:cubicBezTo>
                        <a:pt x="2571" y="1256"/>
                        <a:pt x="2570" y="1249"/>
                        <a:pt x="2569" y="1241"/>
                      </a:cubicBezTo>
                      <a:cubicBezTo>
                        <a:pt x="2569" y="1236"/>
                        <a:pt x="2568" y="1231"/>
                        <a:pt x="2569" y="1225"/>
                      </a:cubicBezTo>
                      <a:cubicBezTo>
                        <a:pt x="2569" y="1220"/>
                        <a:pt x="2570" y="1215"/>
                        <a:pt x="2571" y="1209"/>
                      </a:cubicBezTo>
                      <a:cubicBezTo>
                        <a:pt x="2572" y="1204"/>
                        <a:pt x="2573" y="1199"/>
                        <a:pt x="2574" y="1193"/>
                      </a:cubicBezTo>
                      <a:cubicBezTo>
                        <a:pt x="2570" y="1192"/>
                        <a:pt x="2566" y="1192"/>
                        <a:pt x="2563" y="1191"/>
                      </a:cubicBezTo>
                      <a:cubicBezTo>
                        <a:pt x="2556" y="1189"/>
                        <a:pt x="2550" y="1188"/>
                        <a:pt x="2544" y="1186"/>
                      </a:cubicBezTo>
                      <a:cubicBezTo>
                        <a:pt x="2533" y="1184"/>
                        <a:pt x="2523" y="1183"/>
                        <a:pt x="2513" y="1181"/>
                      </a:cubicBezTo>
                      <a:cubicBezTo>
                        <a:pt x="2504" y="1180"/>
                        <a:pt x="2495" y="1179"/>
                        <a:pt x="2487" y="1177"/>
                      </a:cubicBezTo>
                      <a:cubicBezTo>
                        <a:pt x="2476" y="1174"/>
                        <a:pt x="2465" y="1171"/>
                        <a:pt x="2454" y="1169"/>
                      </a:cubicBezTo>
                      <a:cubicBezTo>
                        <a:pt x="2435" y="1165"/>
                        <a:pt x="2416" y="1160"/>
                        <a:pt x="2397" y="1158"/>
                      </a:cubicBezTo>
                      <a:cubicBezTo>
                        <a:pt x="2394" y="1158"/>
                        <a:pt x="2390" y="1157"/>
                        <a:pt x="2386" y="1157"/>
                      </a:cubicBezTo>
                      <a:cubicBezTo>
                        <a:pt x="2385" y="1157"/>
                        <a:pt x="2384" y="1159"/>
                        <a:pt x="2383" y="1159"/>
                      </a:cubicBezTo>
                      <a:cubicBezTo>
                        <a:pt x="2381" y="1160"/>
                        <a:pt x="2378" y="1160"/>
                        <a:pt x="2377" y="1157"/>
                      </a:cubicBezTo>
                      <a:cubicBezTo>
                        <a:pt x="2377" y="1155"/>
                        <a:pt x="2375" y="1154"/>
                        <a:pt x="2373" y="1154"/>
                      </a:cubicBezTo>
                      <a:cubicBezTo>
                        <a:pt x="2359" y="1151"/>
                        <a:pt x="2345" y="1147"/>
                        <a:pt x="2332" y="1145"/>
                      </a:cubicBezTo>
                      <a:cubicBezTo>
                        <a:pt x="2320" y="1143"/>
                        <a:pt x="2309" y="1139"/>
                        <a:pt x="2298" y="1137"/>
                      </a:cubicBezTo>
                      <a:cubicBezTo>
                        <a:pt x="2292" y="1136"/>
                        <a:pt x="2286" y="1135"/>
                        <a:pt x="2280" y="1134"/>
                      </a:cubicBezTo>
                      <a:cubicBezTo>
                        <a:pt x="2276" y="1133"/>
                        <a:pt x="2275" y="1131"/>
                        <a:pt x="2275" y="1127"/>
                      </a:cubicBezTo>
                      <a:cubicBezTo>
                        <a:pt x="2278" y="1118"/>
                        <a:pt x="2280" y="1108"/>
                        <a:pt x="2283" y="1098"/>
                      </a:cubicBezTo>
                      <a:cubicBezTo>
                        <a:pt x="2283" y="1096"/>
                        <a:pt x="2284" y="1095"/>
                        <a:pt x="2285" y="1093"/>
                      </a:cubicBezTo>
                      <a:cubicBezTo>
                        <a:pt x="2286" y="1090"/>
                        <a:pt x="2289" y="1090"/>
                        <a:pt x="2292" y="1091"/>
                      </a:cubicBezTo>
                      <a:cubicBezTo>
                        <a:pt x="2294" y="1091"/>
                        <a:pt x="2296" y="1092"/>
                        <a:pt x="2298" y="1093"/>
                      </a:cubicBezTo>
                      <a:cubicBezTo>
                        <a:pt x="2308" y="1095"/>
                        <a:pt x="2319" y="1096"/>
                        <a:pt x="2329" y="1099"/>
                      </a:cubicBezTo>
                      <a:cubicBezTo>
                        <a:pt x="2335" y="1101"/>
                        <a:pt x="2341" y="1102"/>
                        <a:pt x="2347" y="1103"/>
                      </a:cubicBezTo>
                      <a:cubicBezTo>
                        <a:pt x="2355" y="1104"/>
                        <a:pt x="2363" y="1105"/>
                        <a:pt x="2371" y="1107"/>
                      </a:cubicBezTo>
                      <a:cubicBezTo>
                        <a:pt x="2374" y="1107"/>
                        <a:pt x="2378" y="1108"/>
                        <a:pt x="2382" y="1108"/>
                      </a:cubicBezTo>
                      <a:cubicBezTo>
                        <a:pt x="2384" y="1109"/>
                        <a:pt x="2387" y="1109"/>
                        <a:pt x="2389" y="1110"/>
                      </a:cubicBezTo>
                      <a:cubicBezTo>
                        <a:pt x="2390" y="1111"/>
                        <a:pt x="2392" y="1113"/>
                        <a:pt x="2392" y="1114"/>
                      </a:cubicBezTo>
                      <a:cubicBezTo>
                        <a:pt x="2393" y="1116"/>
                        <a:pt x="2392" y="1117"/>
                        <a:pt x="2394" y="1118"/>
                      </a:cubicBezTo>
                      <a:cubicBezTo>
                        <a:pt x="2395" y="1118"/>
                        <a:pt x="2395" y="1121"/>
                        <a:pt x="2394" y="1122"/>
                      </a:cubicBezTo>
                      <a:cubicBezTo>
                        <a:pt x="2392" y="1130"/>
                        <a:pt x="2390" y="1138"/>
                        <a:pt x="2387" y="1146"/>
                      </a:cubicBezTo>
                      <a:cubicBezTo>
                        <a:pt x="2387" y="1146"/>
                        <a:pt x="2387" y="1147"/>
                        <a:pt x="2386" y="1149"/>
                      </a:cubicBezTo>
                      <a:cubicBezTo>
                        <a:pt x="2390" y="1150"/>
                        <a:pt x="2394" y="1151"/>
                        <a:pt x="2398" y="1152"/>
                      </a:cubicBezTo>
                      <a:cubicBezTo>
                        <a:pt x="2412" y="1154"/>
                        <a:pt x="2427" y="1156"/>
                        <a:pt x="2441" y="1160"/>
                      </a:cubicBezTo>
                      <a:cubicBezTo>
                        <a:pt x="2446" y="1162"/>
                        <a:pt x="2452" y="1162"/>
                        <a:pt x="2457" y="1163"/>
                      </a:cubicBezTo>
                      <a:cubicBezTo>
                        <a:pt x="2462" y="1164"/>
                        <a:pt x="2467" y="1166"/>
                        <a:pt x="2472" y="1167"/>
                      </a:cubicBezTo>
                      <a:cubicBezTo>
                        <a:pt x="2479" y="1169"/>
                        <a:pt x="2487" y="1170"/>
                        <a:pt x="2494" y="1172"/>
                      </a:cubicBezTo>
                      <a:cubicBezTo>
                        <a:pt x="2508" y="1174"/>
                        <a:pt x="2521" y="1176"/>
                        <a:pt x="2535" y="1178"/>
                      </a:cubicBezTo>
                      <a:cubicBezTo>
                        <a:pt x="2545" y="1180"/>
                        <a:pt x="2555" y="1182"/>
                        <a:pt x="2565" y="1184"/>
                      </a:cubicBezTo>
                      <a:cubicBezTo>
                        <a:pt x="2570" y="1185"/>
                        <a:pt x="2574" y="1185"/>
                        <a:pt x="2579" y="1186"/>
                      </a:cubicBezTo>
                      <a:cubicBezTo>
                        <a:pt x="2586" y="1187"/>
                        <a:pt x="2592" y="1189"/>
                        <a:pt x="2599" y="1190"/>
                      </a:cubicBezTo>
                      <a:cubicBezTo>
                        <a:pt x="2612" y="1193"/>
                        <a:pt x="2625" y="1196"/>
                        <a:pt x="2638" y="1198"/>
                      </a:cubicBezTo>
                      <a:cubicBezTo>
                        <a:pt x="2650" y="1201"/>
                        <a:pt x="2661" y="1204"/>
                        <a:pt x="2673" y="1205"/>
                      </a:cubicBezTo>
                      <a:cubicBezTo>
                        <a:pt x="2691" y="1207"/>
                        <a:pt x="2707" y="1213"/>
                        <a:pt x="2725" y="1216"/>
                      </a:cubicBezTo>
                      <a:cubicBezTo>
                        <a:pt x="2731" y="1217"/>
                        <a:pt x="2738" y="1220"/>
                        <a:pt x="2744" y="1220"/>
                      </a:cubicBezTo>
                      <a:cubicBezTo>
                        <a:pt x="2756" y="1222"/>
                        <a:pt x="2766" y="1226"/>
                        <a:pt x="2777" y="1228"/>
                      </a:cubicBezTo>
                      <a:cubicBezTo>
                        <a:pt x="2789" y="1230"/>
                        <a:pt x="2801" y="1233"/>
                        <a:pt x="2812" y="1236"/>
                      </a:cubicBezTo>
                      <a:cubicBezTo>
                        <a:pt x="2814" y="1236"/>
                        <a:pt x="2816" y="1236"/>
                        <a:pt x="2818" y="1237"/>
                      </a:cubicBezTo>
                      <a:cubicBezTo>
                        <a:pt x="2822" y="1228"/>
                        <a:pt x="2825" y="1219"/>
                        <a:pt x="2827" y="1210"/>
                      </a:cubicBezTo>
                      <a:cubicBezTo>
                        <a:pt x="2828" y="1206"/>
                        <a:pt x="2832" y="1204"/>
                        <a:pt x="2836" y="1207"/>
                      </a:cubicBezTo>
                      <a:cubicBezTo>
                        <a:pt x="2843" y="1211"/>
                        <a:pt x="2851" y="1213"/>
                        <a:pt x="2859" y="1213"/>
                      </a:cubicBezTo>
                      <a:cubicBezTo>
                        <a:pt x="2877" y="1214"/>
                        <a:pt x="2894" y="1219"/>
                        <a:pt x="2910" y="1226"/>
                      </a:cubicBezTo>
                      <a:cubicBezTo>
                        <a:pt x="2914" y="1227"/>
                        <a:pt x="2918" y="1229"/>
                        <a:pt x="2922" y="1230"/>
                      </a:cubicBezTo>
                      <a:cubicBezTo>
                        <a:pt x="2926" y="1232"/>
                        <a:pt x="2927" y="1233"/>
                        <a:pt x="2926" y="1238"/>
                      </a:cubicBezTo>
                      <a:cubicBezTo>
                        <a:pt x="2924" y="1244"/>
                        <a:pt x="2922" y="1249"/>
                        <a:pt x="2920" y="1255"/>
                      </a:cubicBezTo>
                      <a:cubicBezTo>
                        <a:pt x="2918" y="1260"/>
                        <a:pt x="2916" y="1265"/>
                        <a:pt x="2913" y="1270"/>
                      </a:cubicBezTo>
                      <a:cubicBezTo>
                        <a:pt x="2912" y="1274"/>
                        <a:pt x="2909" y="1274"/>
                        <a:pt x="2906" y="1272"/>
                      </a:cubicBezTo>
                      <a:cubicBezTo>
                        <a:pt x="2901" y="1269"/>
                        <a:pt x="2897" y="1267"/>
                        <a:pt x="2893" y="1264"/>
                      </a:cubicBezTo>
                      <a:cubicBezTo>
                        <a:pt x="2887" y="1260"/>
                        <a:pt x="2881" y="1260"/>
                        <a:pt x="2874" y="1259"/>
                      </a:cubicBezTo>
                      <a:cubicBezTo>
                        <a:pt x="2869" y="1258"/>
                        <a:pt x="2865" y="1257"/>
                        <a:pt x="2860" y="1256"/>
                      </a:cubicBezTo>
                      <a:cubicBezTo>
                        <a:pt x="2849" y="1254"/>
                        <a:pt x="2839" y="1251"/>
                        <a:pt x="2829" y="1248"/>
                      </a:cubicBezTo>
                      <a:cubicBezTo>
                        <a:pt x="2817" y="1245"/>
                        <a:pt x="2805" y="1242"/>
                        <a:pt x="2793" y="1240"/>
                      </a:cubicBezTo>
                      <a:cubicBezTo>
                        <a:pt x="2783" y="1237"/>
                        <a:pt x="2773" y="1235"/>
                        <a:pt x="2763" y="1232"/>
                      </a:cubicBezTo>
                      <a:cubicBezTo>
                        <a:pt x="2754" y="1230"/>
                        <a:pt x="2746" y="1228"/>
                        <a:pt x="2737" y="1227"/>
                      </a:cubicBezTo>
                      <a:cubicBezTo>
                        <a:pt x="2734" y="1226"/>
                        <a:pt x="2730" y="1225"/>
                        <a:pt x="2727" y="1225"/>
                      </a:cubicBezTo>
                      <a:cubicBezTo>
                        <a:pt x="2710" y="1221"/>
                        <a:pt x="2692" y="1215"/>
                        <a:pt x="2675" y="1213"/>
                      </a:cubicBezTo>
                      <a:cubicBezTo>
                        <a:pt x="2658" y="1210"/>
                        <a:pt x="2642" y="1206"/>
                        <a:pt x="2626" y="1203"/>
                      </a:cubicBezTo>
                      <a:cubicBezTo>
                        <a:pt x="2621" y="1203"/>
                        <a:pt x="2617" y="1202"/>
                        <a:pt x="2613" y="1201"/>
                      </a:cubicBezTo>
                      <a:cubicBezTo>
                        <a:pt x="2609" y="1206"/>
                        <a:pt x="2609" y="1212"/>
                        <a:pt x="2608" y="1217"/>
                      </a:cubicBezTo>
                      <a:cubicBezTo>
                        <a:pt x="2607" y="1228"/>
                        <a:pt x="2605" y="1239"/>
                        <a:pt x="2604" y="1250"/>
                      </a:cubicBezTo>
                      <a:cubicBezTo>
                        <a:pt x="2603" y="1263"/>
                        <a:pt x="2600" y="1275"/>
                        <a:pt x="2602" y="1288"/>
                      </a:cubicBezTo>
                      <a:cubicBezTo>
                        <a:pt x="2606" y="1289"/>
                        <a:pt x="2610" y="1289"/>
                        <a:pt x="2615" y="1290"/>
                      </a:cubicBezTo>
                      <a:cubicBezTo>
                        <a:pt x="2629" y="1290"/>
                        <a:pt x="2643" y="1290"/>
                        <a:pt x="2657" y="1290"/>
                      </a:cubicBezTo>
                      <a:cubicBezTo>
                        <a:pt x="2666" y="1290"/>
                        <a:pt x="2675" y="1291"/>
                        <a:pt x="2684" y="1291"/>
                      </a:cubicBezTo>
                      <a:cubicBezTo>
                        <a:pt x="2697" y="1290"/>
                        <a:pt x="2710" y="1292"/>
                        <a:pt x="2723" y="1292"/>
                      </a:cubicBezTo>
                      <a:cubicBezTo>
                        <a:pt x="2739" y="1292"/>
                        <a:pt x="2755" y="1292"/>
                        <a:pt x="2771" y="1292"/>
                      </a:cubicBezTo>
                      <a:cubicBezTo>
                        <a:pt x="2777" y="1292"/>
                        <a:pt x="2783" y="1292"/>
                        <a:pt x="2790" y="1292"/>
                      </a:cubicBezTo>
                      <a:cubicBezTo>
                        <a:pt x="2809" y="1291"/>
                        <a:pt x="2827" y="1292"/>
                        <a:pt x="2846" y="1291"/>
                      </a:cubicBezTo>
                      <a:cubicBezTo>
                        <a:pt x="2857" y="1291"/>
                        <a:pt x="2869" y="1289"/>
                        <a:pt x="2880" y="1288"/>
                      </a:cubicBezTo>
                      <a:cubicBezTo>
                        <a:pt x="2887" y="1287"/>
                        <a:pt x="2893" y="1288"/>
                        <a:pt x="2900" y="1288"/>
                      </a:cubicBezTo>
                      <a:cubicBezTo>
                        <a:pt x="2906" y="1287"/>
                        <a:pt x="2913" y="1287"/>
                        <a:pt x="2919" y="1287"/>
                      </a:cubicBezTo>
                      <a:cubicBezTo>
                        <a:pt x="2923" y="1287"/>
                        <a:pt x="2926" y="1290"/>
                        <a:pt x="2925" y="1294"/>
                      </a:cubicBezTo>
                      <a:cubicBezTo>
                        <a:pt x="2925" y="1297"/>
                        <a:pt x="2924" y="1299"/>
                        <a:pt x="2920" y="1299"/>
                      </a:cubicBezTo>
                      <a:cubicBezTo>
                        <a:pt x="2912" y="1299"/>
                        <a:pt x="2903" y="1298"/>
                        <a:pt x="2895" y="1298"/>
                      </a:cubicBezTo>
                      <a:cubicBezTo>
                        <a:pt x="2892" y="1298"/>
                        <a:pt x="2889" y="1297"/>
                        <a:pt x="2886" y="1298"/>
                      </a:cubicBezTo>
                      <a:cubicBezTo>
                        <a:pt x="2878" y="1299"/>
                        <a:pt x="2870" y="1299"/>
                        <a:pt x="2862" y="1300"/>
                      </a:cubicBezTo>
                      <a:cubicBezTo>
                        <a:pt x="2855" y="1302"/>
                        <a:pt x="2847" y="1300"/>
                        <a:pt x="2840" y="1301"/>
                      </a:cubicBezTo>
                      <a:cubicBezTo>
                        <a:pt x="2834" y="1302"/>
                        <a:pt x="2827" y="1301"/>
                        <a:pt x="2820" y="1303"/>
                      </a:cubicBezTo>
                      <a:cubicBezTo>
                        <a:pt x="2819" y="1303"/>
                        <a:pt x="2818" y="1303"/>
                        <a:pt x="2817" y="1303"/>
                      </a:cubicBezTo>
                      <a:cubicBezTo>
                        <a:pt x="2812" y="1303"/>
                        <a:pt x="2806" y="1303"/>
                        <a:pt x="2801" y="1303"/>
                      </a:cubicBezTo>
                      <a:cubicBezTo>
                        <a:pt x="2798" y="1303"/>
                        <a:pt x="2795" y="1304"/>
                        <a:pt x="2792" y="1303"/>
                      </a:cubicBezTo>
                      <a:cubicBezTo>
                        <a:pt x="2783" y="1301"/>
                        <a:pt x="2773" y="1302"/>
                        <a:pt x="2764" y="1302"/>
                      </a:cubicBezTo>
                      <a:cubicBezTo>
                        <a:pt x="2753" y="1302"/>
                        <a:pt x="2743" y="1302"/>
                        <a:pt x="2732" y="1301"/>
                      </a:cubicBezTo>
                      <a:cubicBezTo>
                        <a:pt x="2721" y="1301"/>
                        <a:pt x="2710" y="1302"/>
                        <a:pt x="2699" y="1301"/>
                      </a:cubicBezTo>
                      <a:cubicBezTo>
                        <a:pt x="2693" y="1301"/>
                        <a:pt x="2688" y="1301"/>
                        <a:pt x="2682" y="1300"/>
                      </a:cubicBezTo>
                      <a:cubicBezTo>
                        <a:pt x="2680" y="1300"/>
                        <a:pt x="2677" y="1300"/>
                        <a:pt x="2675" y="1300"/>
                      </a:cubicBezTo>
                      <a:cubicBezTo>
                        <a:pt x="2666" y="1301"/>
                        <a:pt x="2657" y="1300"/>
                        <a:pt x="2649" y="1299"/>
                      </a:cubicBezTo>
                      <a:cubicBezTo>
                        <a:pt x="2647" y="1299"/>
                        <a:pt x="2645" y="1299"/>
                        <a:pt x="2643" y="1299"/>
                      </a:cubicBezTo>
                      <a:cubicBezTo>
                        <a:pt x="2632" y="1300"/>
                        <a:pt x="2622" y="1298"/>
                        <a:pt x="2611" y="1299"/>
                      </a:cubicBezTo>
                      <a:cubicBezTo>
                        <a:pt x="2608" y="1299"/>
                        <a:pt x="2606" y="1299"/>
                        <a:pt x="2603" y="1300"/>
                      </a:cubicBezTo>
                      <a:cubicBezTo>
                        <a:pt x="2599" y="1300"/>
                        <a:pt x="2595" y="1299"/>
                        <a:pt x="2591" y="1299"/>
                      </a:cubicBezTo>
                      <a:cubicBezTo>
                        <a:pt x="2580" y="1300"/>
                        <a:pt x="2569" y="1298"/>
                        <a:pt x="2558" y="1300"/>
                      </a:cubicBezTo>
                      <a:cubicBezTo>
                        <a:pt x="2556" y="1300"/>
                        <a:pt x="2553" y="1299"/>
                        <a:pt x="2550" y="1299"/>
                      </a:cubicBezTo>
                      <a:cubicBezTo>
                        <a:pt x="2546" y="1299"/>
                        <a:pt x="2542" y="1300"/>
                        <a:pt x="2537" y="1300"/>
                      </a:cubicBezTo>
                      <a:cubicBezTo>
                        <a:pt x="2531" y="1300"/>
                        <a:pt x="2524" y="1300"/>
                        <a:pt x="2517" y="1300"/>
                      </a:cubicBezTo>
                      <a:cubicBezTo>
                        <a:pt x="2510" y="1299"/>
                        <a:pt x="2502" y="1300"/>
                        <a:pt x="2495" y="1300"/>
                      </a:cubicBezTo>
                      <a:cubicBezTo>
                        <a:pt x="2489" y="1299"/>
                        <a:pt x="2483" y="1299"/>
                        <a:pt x="2477" y="1299"/>
                      </a:cubicBezTo>
                      <a:cubicBezTo>
                        <a:pt x="2468" y="1299"/>
                        <a:pt x="2458" y="1299"/>
                        <a:pt x="2449" y="1298"/>
                      </a:cubicBezTo>
                      <a:cubicBezTo>
                        <a:pt x="2444" y="1298"/>
                        <a:pt x="2440" y="1298"/>
                        <a:pt x="2435" y="1298"/>
                      </a:cubicBezTo>
                      <a:cubicBezTo>
                        <a:pt x="2428" y="1298"/>
                        <a:pt x="2421" y="1299"/>
                        <a:pt x="2414" y="1299"/>
                      </a:cubicBezTo>
                      <a:cubicBezTo>
                        <a:pt x="2411" y="1299"/>
                        <a:pt x="2408" y="1298"/>
                        <a:pt x="2406" y="1298"/>
                      </a:cubicBezTo>
                      <a:cubicBezTo>
                        <a:pt x="2396" y="1298"/>
                        <a:pt x="2387" y="1298"/>
                        <a:pt x="2377" y="1297"/>
                      </a:cubicBezTo>
                      <a:cubicBezTo>
                        <a:pt x="2374" y="1297"/>
                        <a:pt x="2370" y="1297"/>
                        <a:pt x="2367" y="1297"/>
                      </a:cubicBezTo>
                      <a:cubicBezTo>
                        <a:pt x="2363" y="1297"/>
                        <a:pt x="2358" y="1296"/>
                        <a:pt x="2354" y="1296"/>
                      </a:cubicBezTo>
                      <a:cubicBezTo>
                        <a:pt x="2345" y="1297"/>
                        <a:pt x="2337" y="1296"/>
                        <a:pt x="2328" y="1295"/>
                      </a:cubicBezTo>
                      <a:cubicBezTo>
                        <a:pt x="2324" y="1294"/>
                        <a:pt x="2319" y="1294"/>
                        <a:pt x="2314" y="1294"/>
                      </a:cubicBezTo>
                      <a:cubicBezTo>
                        <a:pt x="2307" y="1296"/>
                        <a:pt x="2301" y="1295"/>
                        <a:pt x="2294" y="1294"/>
                      </a:cubicBezTo>
                      <a:cubicBezTo>
                        <a:pt x="2286" y="1294"/>
                        <a:pt x="2278" y="1293"/>
                        <a:pt x="2270" y="1292"/>
                      </a:cubicBezTo>
                      <a:cubicBezTo>
                        <a:pt x="2261" y="1292"/>
                        <a:pt x="2253" y="1291"/>
                        <a:pt x="2244" y="1291"/>
                      </a:cubicBezTo>
                      <a:cubicBezTo>
                        <a:pt x="2240" y="1291"/>
                        <a:pt x="2236" y="1291"/>
                        <a:pt x="2232" y="1293"/>
                      </a:cubicBezTo>
                      <a:cubicBezTo>
                        <a:pt x="2230" y="1293"/>
                        <a:pt x="2230" y="1291"/>
                        <a:pt x="2228" y="1291"/>
                      </a:cubicBezTo>
                      <a:cubicBezTo>
                        <a:pt x="2223" y="1291"/>
                        <a:pt x="2217" y="1290"/>
                        <a:pt x="2212" y="1291"/>
                      </a:cubicBezTo>
                      <a:cubicBezTo>
                        <a:pt x="2206" y="1292"/>
                        <a:pt x="2199" y="1292"/>
                        <a:pt x="2193" y="1292"/>
                      </a:cubicBezTo>
                      <a:cubicBezTo>
                        <a:pt x="2185" y="1292"/>
                        <a:pt x="2177" y="1291"/>
                        <a:pt x="2168" y="1293"/>
                      </a:cubicBezTo>
                      <a:cubicBezTo>
                        <a:pt x="2157" y="1295"/>
                        <a:pt x="2145" y="1292"/>
                        <a:pt x="2133" y="1292"/>
                      </a:cubicBezTo>
                      <a:cubicBezTo>
                        <a:pt x="2123" y="1293"/>
                        <a:pt x="2113" y="1293"/>
                        <a:pt x="2103" y="1294"/>
                      </a:cubicBezTo>
                      <a:cubicBezTo>
                        <a:pt x="2100" y="1294"/>
                        <a:pt x="2096" y="1293"/>
                        <a:pt x="2092" y="1293"/>
                      </a:cubicBezTo>
                      <a:cubicBezTo>
                        <a:pt x="2081" y="1293"/>
                        <a:pt x="2071" y="1293"/>
                        <a:pt x="2060" y="1294"/>
                      </a:cubicBezTo>
                      <a:cubicBezTo>
                        <a:pt x="2053" y="1295"/>
                        <a:pt x="2046" y="1294"/>
                        <a:pt x="2038" y="1294"/>
                      </a:cubicBezTo>
                      <a:cubicBezTo>
                        <a:pt x="2033" y="1295"/>
                        <a:pt x="2027" y="1294"/>
                        <a:pt x="2021" y="1294"/>
                      </a:cubicBezTo>
                      <a:cubicBezTo>
                        <a:pt x="2004" y="1294"/>
                        <a:pt x="1988" y="1293"/>
                        <a:pt x="1971" y="1295"/>
                      </a:cubicBezTo>
                      <a:cubicBezTo>
                        <a:pt x="1965" y="1296"/>
                        <a:pt x="1959" y="1295"/>
                        <a:pt x="1952" y="1295"/>
                      </a:cubicBezTo>
                      <a:cubicBezTo>
                        <a:pt x="1943" y="1293"/>
                        <a:pt x="1933" y="1294"/>
                        <a:pt x="1923" y="1294"/>
                      </a:cubicBezTo>
                      <a:cubicBezTo>
                        <a:pt x="1919" y="1294"/>
                        <a:pt x="1914" y="1295"/>
                        <a:pt x="1910" y="1295"/>
                      </a:cubicBezTo>
                      <a:cubicBezTo>
                        <a:pt x="1902" y="1295"/>
                        <a:pt x="1893" y="1295"/>
                        <a:pt x="1885" y="1295"/>
                      </a:cubicBezTo>
                      <a:cubicBezTo>
                        <a:pt x="1874" y="1295"/>
                        <a:pt x="1862" y="1296"/>
                        <a:pt x="1851" y="1296"/>
                      </a:cubicBezTo>
                      <a:cubicBezTo>
                        <a:pt x="1847" y="1296"/>
                        <a:pt x="1843" y="1295"/>
                        <a:pt x="1839" y="1295"/>
                      </a:cubicBezTo>
                      <a:cubicBezTo>
                        <a:pt x="1826" y="1296"/>
                        <a:pt x="1813" y="1295"/>
                        <a:pt x="1799" y="1295"/>
                      </a:cubicBezTo>
                      <a:cubicBezTo>
                        <a:pt x="1789" y="1295"/>
                        <a:pt x="1778" y="1294"/>
                        <a:pt x="1767" y="1294"/>
                      </a:cubicBezTo>
                      <a:cubicBezTo>
                        <a:pt x="1758" y="1293"/>
                        <a:pt x="1749" y="1293"/>
                        <a:pt x="1740" y="1293"/>
                      </a:cubicBezTo>
                      <a:cubicBezTo>
                        <a:pt x="1732" y="1292"/>
                        <a:pt x="1724" y="1292"/>
                        <a:pt x="1716" y="1291"/>
                      </a:cubicBezTo>
                      <a:cubicBezTo>
                        <a:pt x="1713" y="1291"/>
                        <a:pt x="1711" y="1294"/>
                        <a:pt x="1708" y="1293"/>
                      </a:cubicBezTo>
                      <a:cubicBezTo>
                        <a:pt x="1701" y="1292"/>
                        <a:pt x="1694" y="1291"/>
                        <a:pt x="1686" y="1290"/>
                      </a:cubicBezTo>
                      <a:cubicBezTo>
                        <a:pt x="1680" y="1290"/>
                        <a:pt x="1675" y="1289"/>
                        <a:pt x="1669" y="1289"/>
                      </a:cubicBezTo>
                      <a:cubicBezTo>
                        <a:pt x="1659" y="1289"/>
                        <a:pt x="1649" y="1289"/>
                        <a:pt x="1639" y="1288"/>
                      </a:cubicBezTo>
                      <a:cubicBezTo>
                        <a:pt x="1627" y="1288"/>
                        <a:pt x="1615" y="1288"/>
                        <a:pt x="1603" y="1288"/>
                      </a:cubicBezTo>
                      <a:cubicBezTo>
                        <a:pt x="1601" y="1288"/>
                        <a:pt x="1600" y="1288"/>
                        <a:pt x="1599" y="1288"/>
                      </a:cubicBezTo>
                      <a:cubicBezTo>
                        <a:pt x="1597" y="1288"/>
                        <a:pt x="1594" y="1288"/>
                        <a:pt x="1592" y="1288"/>
                      </a:cubicBezTo>
                      <a:cubicBezTo>
                        <a:pt x="1588" y="1288"/>
                        <a:pt x="1584" y="1288"/>
                        <a:pt x="1580" y="1288"/>
                      </a:cubicBezTo>
                      <a:cubicBezTo>
                        <a:pt x="1567" y="1287"/>
                        <a:pt x="1555" y="1286"/>
                        <a:pt x="1542" y="1286"/>
                      </a:cubicBezTo>
                      <a:cubicBezTo>
                        <a:pt x="1530" y="1286"/>
                        <a:pt x="1518" y="1286"/>
                        <a:pt x="1506" y="1286"/>
                      </a:cubicBezTo>
                      <a:cubicBezTo>
                        <a:pt x="1497" y="1285"/>
                        <a:pt x="1489" y="1286"/>
                        <a:pt x="1481" y="1287"/>
                      </a:cubicBezTo>
                      <a:cubicBezTo>
                        <a:pt x="1476" y="1287"/>
                        <a:pt x="1471" y="1287"/>
                        <a:pt x="1465" y="1287"/>
                      </a:cubicBezTo>
                      <a:cubicBezTo>
                        <a:pt x="1453" y="1287"/>
                        <a:pt x="1440" y="1286"/>
                        <a:pt x="1427" y="1286"/>
                      </a:cubicBezTo>
                      <a:cubicBezTo>
                        <a:pt x="1423" y="1286"/>
                        <a:pt x="1418" y="1287"/>
                        <a:pt x="1414" y="1287"/>
                      </a:cubicBezTo>
                      <a:cubicBezTo>
                        <a:pt x="1412" y="1287"/>
                        <a:pt x="1411" y="1288"/>
                        <a:pt x="1410" y="1287"/>
                      </a:cubicBezTo>
                      <a:cubicBezTo>
                        <a:pt x="1401" y="1284"/>
                        <a:pt x="1392" y="1287"/>
                        <a:pt x="1384" y="1286"/>
                      </a:cubicBezTo>
                      <a:cubicBezTo>
                        <a:pt x="1378" y="1285"/>
                        <a:pt x="1373" y="1285"/>
                        <a:pt x="1368" y="1285"/>
                      </a:cubicBezTo>
                      <a:cubicBezTo>
                        <a:pt x="1359" y="1285"/>
                        <a:pt x="1350" y="1286"/>
                        <a:pt x="1340" y="1285"/>
                      </a:cubicBezTo>
                      <a:cubicBezTo>
                        <a:pt x="1327" y="1284"/>
                        <a:pt x="1314" y="1286"/>
                        <a:pt x="1301" y="1285"/>
                      </a:cubicBezTo>
                      <a:cubicBezTo>
                        <a:pt x="1296" y="1285"/>
                        <a:pt x="1292" y="1285"/>
                        <a:pt x="1287" y="1285"/>
                      </a:cubicBezTo>
                      <a:cubicBezTo>
                        <a:pt x="1287" y="1285"/>
                        <a:pt x="1287" y="1285"/>
                        <a:pt x="1287" y="1285"/>
                      </a:cubicBezTo>
                      <a:cubicBezTo>
                        <a:pt x="1275" y="1287"/>
                        <a:pt x="1263" y="1284"/>
                        <a:pt x="1251" y="1285"/>
                      </a:cubicBezTo>
                      <a:cubicBezTo>
                        <a:pt x="1243" y="1285"/>
                        <a:pt x="1235" y="1286"/>
                        <a:pt x="1227" y="1286"/>
                      </a:cubicBezTo>
                      <a:cubicBezTo>
                        <a:pt x="1221" y="1286"/>
                        <a:pt x="1214" y="1286"/>
                        <a:pt x="1207" y="1285"/>
                      </a:cubicBezTo>
                      <a:cubicBezTo>
                        <a:pt x="1203" y="1285"/>
                        <a:pt x="1199" y="1286"/>
                        <a:pt x="1195" y="1286"/>
                      </a:cubicBezTo>
                      <a:cubicBezTo>
                        <a:pt x="1185" y="1286"/>
                        <a:pt x="1176" y="1286"/>
                        <a:pt x="1166" y="1285"/>
                      </a:cubicBezTo>
                      <a:cubicBezTo>
                        <a:pt x="1164" y="1285"/>
                        <a:pt x="1162" y="1286"/>
                        <a:pt x="1159" y="1286"/>
                      </a:cubicBezTo>
                      <a:cubicBezTo>
                        <a:pt x="1155" y="1286"/>
                        <a:pt x="1151" y="1286"/>
                        <a:pt x="1148" y="1286"/>
                      </a:cubicBezTo>
                      <a:cubicBezTo>
                        <a:pt x="1141" y="1286"/>
                        <a:pt x="1134" y="1286"/>
                        <a:pt x="1127" y="1286"/>
                      </a:cubicBezTo>
                      <a:cubicBezTo>
                        <a:pt x="1121" y="1286"/>
                        <a:pt x="1116" y="1286"/>
                        <a:pt x="1110" y="1286"/>
                      </a:cubicBezTo>
                      <a:cubicBezTo>
                        <a:pt x="1101" y="1286"/>
                        <a:pt x="1092" y="1287"/>
                        <a:pt x="1083" y="1287"/>
                      </a:cubicBezTo>
                      <a:cubicBezTo>
                        <a:pt x="1077" y="1287"/>
                        <a:pt x="1072" y="1287"/>
                        <a:pt x="1066" y="1287"/>
                      </a:cubicBezTo>
                      <a:cubicBezTo>
                        <a:pt x="1064" y="1287"/>
                        <a:pt x="1062" y="1287"/>
                        <a:pt x="1060" y="1287"/>
                      </a:cubicBezTo>
                      <a:cubicBezTo>
                        <a:pt x="1058" y="1287"/>
                        <a:pt x="1056" y="1288"/>
                        <a:pt x="1054" y="1288"/>
                      </a:cubicBezTo>
                      <a:cubicBezTo>
                        <a:pt x="1048" y="1288"/>
                        <a:pt x="1041" y="1288"/>
                        <a:pt x="1035" y="1288"/>
                      </a:cubicBezTo>
                      <a:cubicBezTo>
                        <a:pt x="1029" y="1287"/>
                        <a:pt x="1024" y="1287"/>
                        <a:pt x="1018" y="1287"/>
                      </a:cubicBezTo>
                      <a:cubicBezTo>
                        <a:pt x="1008" y="1288"/>
                        <a:pt x="999" y="1287"/>
                        <a:pt x="989" y="1289"/>
                      </a:cubicBezTo>
                      <a:cubicBezTo>
                        <a:pt x="987" y="1290"/>
                        <a:pt x="983" y="1288"/>
                        <a:pt x="981" y="1288"/>
                      </a:cubicBezTo>
                      <a:cubicBezTo>
                        <a:pt x="971" y="1289"/>
                        <a:pt x="962" y="1289"/>
                        <a:pt x="953" y="1289"/>
                      </a:cubicBezTo>
                      <a:cubicBezTo>
                        <a:pt x="943" y="1290"/>
                        <a:pt x="932" y="1290"/>
                        <a:pt x="921" y="1290"/>
                      </a:cubicBezTo>
                      <a:cubicBezTo>
                        <a:pt x="911" y="1291"/>
                        <a:pt x="900" y="1291"/>
                        <a:pt x="890" y="1292"/>
                      </a:cubicBezTo>
                      <a:cubicBezTo>
                        <a:pt x="885" y="1292"/>
                        <a:pt x="880" y="1292"/>
                        <a:pt x="875" y="1293"/>
                      </a:cubicBezTo>
                      <a:cubicBezTo>
                        <a:pt x="869" y="1293"/>
                        <a:pt x="863" y="1294"/>
                        <a:pt x="857" y="1294"/>
                      </a:cubicBezTo>
                      <a:cubicBezTo>
                        <a:pt x="845" y="1294"/>
                        <a:pt x="833" y="1295"/>
                        <a:pt x="821" y="1295"/>
                      </a:cubicBezTo>
                      <a:cubicBezTo>
                        <a:pt x="805" y="1296"/>
                        <a:pt x="788" y="1297"/>
                        <a:pt x="772" y="1298"/>
                      </a:cubicBezTo>
                      <a:cubicBezTo>
                        <a:pt x="764" y="1298"/>
                        <a:pt x="757" y="1297"/>
                        <a:pt x="749" y="1297"/>
                      </a:cubicBezTo>
                      <a:cubicBezTo>
                        <a:pt x="740" y="1298"/>
                        <a:pt x="730" y="1298"/>
                        <a:pt x="721" y="1298"/>
                      </a:cubicBezTo>
                      <a:cubicBezTo>
                        <a:pt x="708" y="1299"/>
                        <a:pt x="696" y="1299"/>
                        <a:pt x="683" y="1299"/>
                      </a:cubicBezTo>
                      <a:cubicBezTo>
                        <a:pt x="680" y="1299"/>
                        <a:pt x="676" y="1298"/>
                        <a:pt x="673" y="1298"/>
                      </a:cubicBezTo>
                      <a:cubicBezTo>
                        <a:pt x="667" y="1299"/>
                        <a:pt x="661" y="1299"/>
                        <a:pt x="655" y="1299"/>
                      </a:cubicBezTo>
                      <a:cubicBezTo>
                        <a:pt x="648" y="1299"/>
                        <a:pt x="642" y="1299"/>
                        <a:pt x="635" y="1298"/>
                      </a:cubicBezTo>
                      <a:cubicBezTo>
                        <a:pt x="623" y="1298"/>
                        <a:pt x="612" y="1297"/>
                        <a:pt x="601" y="1298"/>
                      </a:cubicBezTo>
                      <a:cubicBezTo>
                        <a:pt x="595" y="1299"/>
                        <a:pt x="589" y="1298"/>
                        <a:pt x="583" y="1298"/>
                      </a:cubicBezTo>
                      <a:cubicBezTo>
                        <a:pt x="576" y="1298"/>
                        <a:pt x="568" y="1298"/>
                        <a:pt x="561" y="1299"/>
                      </a:cubicBezTo>
                      <a:cubicBezTo>
                        <a:pt x="560" y="1299"/>
                        <a:pt x="559" y="1298"/>
                        <a:pt x="558" y="1298"/>
                      </a:cubicBezTo>
                      <a:cubicBezTo>
                        <a:pt x="546" y="1298"/>
                        <a:pt x="534" y="1298"/>
                        <a:pt x="523" y="1297"/>
                      </a:cubicBezTo>
                      <a:cubicBezTo>
                        <a:pt x="517" y="1297"/>
                        <a:pt x="512" y="1296"/>
                        <a:pt x="506" y="1296"/>
                      </a:cubicBezTo>
                      <a:cubicBezTo>
                        <a:pt x="501" y="1296"/>
                        <a:pt x="496" y="1296"/>
                        <a:pt x="491" y="1296"/>
                      </a:cubicBezTo>
                      <a:cubicBezTo>
                        <a:pt x="474" y="1296"/>
                        <a:pt x="456" y="1295"/>
                        <a:pt x="438" y="1295"/>
                      </a:cubicBezTo>
                      <a:cubicBezTo>
                        <a:pt x="424" y="1295"/>
                        <a:pt x="409" y="1296"/>
                        <a:pt x="394" y="1296"/>
                      </a:cubicBezTo>
                      <a:cubicBezTo>
                        <a:pt x="373" y="1297"/>
                        <a:pt x="352" y="1297"/>
                        <a:pt x="331" y="1297"/>
                      </a:cubicBezTo>
                      <a:cubicBezTo>
                        <a:pt x="319" y="1297"/>
                        <a:pt x="308" y="1299"/>
                        <a:pt x="296" y="1298"/>
                      </a:cubicBezTo>
                      <a:cubicBezTo>
                        <a:pt x="284" y="1298"/>
                        <a:pt x="273" y="1299"/>
                        <a:pt x="261" y="1299"/>
                      </a:cubicBezTo>
                      <a:cubicBezTo>
                        <a:pt x="257" y="1299"/>
                        <a:pt x="253" y="1300"/>
                        <a:pt x="249" y="1300"/>
                      </a:cubicBezTo>
                      <a:cubicBezTo>
                        <a:pt x="237" y="1301"/>
                        <a:pt x="225" y="1301"/>
                        <a:pt x="212" y="1301"/>
                      </a:cubicBezTo>
                      <a:cubicBezTo>
                        <a:pt x="206" y="1301"/>
                        <a:pt x="199" y="1302"/>
                        <a:pt x="192" y="1302"/>
                      </a:cubicBezTo>
                      <a:cubicBezTo>
                        <a:pt x="184" y="1303"/>
                        <a:pt x="176" y="1304"/>
                        <a:pt x="168" y="1304"/>
                      </a:cubicBezTo>
                      <a:cubicBezTo>
                        <a:pt x="162" y="1304"/>
                        <a:pt x="155" y="1304"/>
                        <a:pt x="149" y="1304"/>
                      </a:cubicBezTo>
                      <a:close/>
                      <a:moveTo>
                        <a:pt x="644" y="1288"/>
                      </a:moveTo>
                      <a:cubicBezTo>
                        <a:pt x="646" y="1281"/>
                        <a:pt x="645" y="1275"/>
                        <a:pt x="644" y="1268"/>
                      </a:cubicBezTo>
                      <a:cubicBezTo>
                        <a:pt x="644" y="1250"/>
                        <a:pt x="643" y="1231"/>
                        <a:pt x="643" y="1213"/>
                      </a:cubicBezTo>
                      <a:cubicBezTo>
                        <a:pt x="643" y="1198"/>
                        <a:pt x="643" y="1183"/>
                        <a:pt x="643" y="1168"/>
                      </a:cubicBezTo>
                      <a:cubicBezTo>
                        <a:pt x="643" y="1155"/>
                        <a:pt x="643" y="1142"/>
                        <a:pt x="643" y="1128"/>
                      </a:cubicBezTo>
                      <a:cubicBezTo>
                        <a:pt x="643" y="1122"/>
                        <a:pt x="643" y="1115"/>
                        <a:pt x="643" y="1109"/>
                      </a:cubicBezTo>
                      <a:cubicBezTo>
                        <a:pt x="642" y="1102"/>
                        <a:pt x="644" y="1096"/>
                        <a:pt x="640" y="1090"/>
                      </a:cubicBezTo>
                      <a:cubicBezTo>
                        <a:pt x="642" y="1085"/>
                        <a:pt x="639" y="1081"/>
                        <a:pt x="639" y="1077"/>
                      </a:cubicBezTo>
                      <a:cubicBezTo>
                        <a:pt x="639" y="1064"/>
                        <a:pt x="639" y="1052"/>
                        <a:pt x="639" y="1039"/>
                      </a:cubicBezTo>
                      <a:cubicBezTo>
                        <a:pt x="639" y="1037"/>
                        <a:pt x="638" y="1035"/>
                        <a:pt x="639" y="1032"/>
                      </a:cubicBezTo>
                      <a:cubicBezTo>
                        <a:pt x="640" y="1020"/>
                        <a:pt x="640" y="1007"/>
                        <a:pt x="641" y="994"/>
                      </a:cubicBezTo>
                      <a:cubicBezTo>
                        <a:pt x="643" y="981"/>
                        <a:pt x="642" y="968"/>
                        <a:pt x="643" y="954"/>
                      </a:cubicBezTo>
                      <a:cubicBezTo>
                        <a:pt x="643" y="949"/>
                        <a:pt x="641" y="943"/>
                        <a:pt x="641" y="937"/>
                      </a:cubicBezTo>
                      <a:cubicBezTo>
                        <a:pt x="642" y="919"/>
                        <a:pt x="642" y="901"/>
                        <a:pt x="643" y="883"/>
                      </a:cubicBezTo>
                      <a:cubicBezTo>
                        <a:pt x="643" y="866"/>
                        <a:pt x="644" y="849"/>
                        <a:pt x="644" y="832"/>
                      </a:cubicBezTo>
                      <a:cubicBezTo>
                        <a:pt x="645" y="828"/>
                        <a:pt x="645" y="827"/>
                        <a:pt x="649" y="827"/>
                      </a:cubicBezTo>
                      <a:cubicBezTo>
                        <a:pt x="655" y="826"/>
                        <a:pt x="661" y="826"/>
                        <a:pt x="666" y="826"/>
                      </a:cubicBezTo>
                      <a:cubicBezTo>
                        <a:pt x="672" y="826"/>
                        <a:pt x="679" y="826"/>
                        <a:pt x="685" y="826"/>
                      </a:cubicBezTo>
                      <a:cubicBezTo>
                        <a:pt x="693" y="825"/>
                        <a:pt x="702" y="825"/>
                        <a:pt x="711" y="825"/>
                      </a:cubicBezTo>
                      <a:cubicBezTo>
                        <a:pt x="717" y="825"/>
                        <a:pt x="723" y="825"/>
                        <a:pt x="729" y="825"/>
                      </a:cubicBezTo>
                      <a:cubicBezTo>
                        <a:pt x="738" y="825"/>
                        <a:pt x="748" y="825"/>
                        <a:pt x="758" y="825"/>
                      </a:cubicBezTo>
                      <a:cubicBezTo>
                        <a:pt x="774" y="825"/>
                        <a:pt x="789" y="825"/>
                        <a:pt x="805" y="825"/>
                      </a:cubicBezTo>
                      <a:cubicBezTo>
                        <a:pt x="812" y="825"/>
                        <a:pt x="820" y="823"/>
                        <a:pt x="828" y="825"/>
                      </a:cubicBezTo>
                      <a:cubicBezTo>
                        <a:pt x="829" y="825"/>
                        <a:pt x="829" y="825"/>
                        <a:pt x="830" y="825"/>
                      </a:cubicBezTo>
                      <a:cubicBezTo>
                        <a:pt x="836" y="825"/>
                        <a:pt x="842" y="825"/>
                        <a:pt x="848" y="825"/>
                      </a:cubicBezTo>
                      <a:cubicBezTo>
                        <a:pt x="857" y="825"/>
                        <a:pt x="866" y="825"/>
                        <a:pt x="875" y="825"/>
                      </a:cubicBezTo>
                      <a:cubicBezTo>
                        <a:pt x="880" y="825"/>
                        <a:pt x="884" y="825"/>
                        <a:pt x="889" y="825"/>
                      </a:cubicBezTo>
                      <a:cubicBezTo>
                        <a:pt x="895" y="826"/>
                        <a:pt x="901" y="826"/>
                        <a:pt x="907" y="826"/>
                      </a:cubicBezTo>
                      <a:cubicBezTo>
                        <a:pt x="916" y="826"/>
                        <a:pt x="925" y="825"/>
                        <a:pt x="933" y="825"/>
                      </a:cubicBezTo>
                      <a:cubicBezTo>
                        <a:pt x="941" y="825"/>
                        <a:pt x="950" y="824"/>
                        <a:pt x="958" y="824"/>
                      </a:cubicBezTo>
                      <a:cubicBezTo>
                        <a:pt x="964" y="824"/>
                        <a:pt x="971" y="822"/>
                        <a:pt x="976" y="826"/>
                      </a:cubicBezTo>
                      <a:cubicBezTo>
                        <a:pt x="979" y="825"/>
                        <a:pt x="981" y="824"/>
                        <a:pt x="983" y="824"/>
                      </a:cubicBezTo>
                      <a:cubicBezTo>
                        <a:pt x="986" y="825"/>
                        <a:pt x="989" y="827"/>
                        <a:pt x="992" y="828"/>
                      </a:cubicBezTo>
                      <a:cubicBezTo>
                        <a:pt x="991" y="829"/>
                        <a:pt x="991" y="830"/>
                        <a:pt x="990" y="830"/>
                      </a:cubicBezTo>
                      <a:cubicBezTo>
                        <a:pt x="987" y="832"/>
                        <a:pt x="987" y="836"/>
                        <a:pt x="987" y="839"/>
                      </a:cubicBezTo>
                      <a:cubicBezTo>
                        <a:pt x="988" y="849"/>
                        <a:pt x="988" y="858"/>
                        <a:pt x="989" y="868"/>
                      </a:cubicBezTo>
                      <a:cubicBezTo>
                        <a:pt x="989" y="876"/>
                        <a:pt x="990" y="885"/>
                        <a:pt x="990" y="893"/>
                      </a:cubicBezTo>
                      <a:cubicBezTo>
                        <a:pt x="990" y="896"/>
                        <a:pt x="991" y="899"/>
                        <a:pt x="991" y="902"/>
                      </a:cubicBezTo>
                      <a:cubicBezTo>
                        <a:pt x="991" y="906"/>
                        <a:pt x="991" y="910"/>
                        <a:pt x="991" y="914"/>
                      </a:cubicBezTo>
                      <a:cubicBezTo>
                        <a:pt x="991" y="918"/>
                        <a:pt x="991" y="922"/>
                        <a:pt x="991" y="927"/>
                      </a:cubicBezTo>
                      <a:cubicBezTo>
                        <a:pt x="991" y="934"/>
                        <a:pt x="990" y="941"/>
                        <a:pt x="990" y="948"/>
                      </a:cubicBezTo>
                      <a:cubicBezTo>
                        <a:pt x="990" y="962"/>
                        <a:pt x="988" y="976"/>
                        <a:pt x="989" y="990"/>
                      </a:cubicBezTo>
                      <a:cubicBezTo>
                        <a:pt x="990" y="1007"/>
                        <a:pt x="990" y="1025"/>
                        <a:pt x="990" y="1042"/>
                      </a:cubicBezTo>
                      <a:cubicBezTo>
                        <a:pt x="991" y="1058"/>
                        <a:pt x="991" y="1075"/>
                        <a:pt x="991" y="1091"/>
                      </a:cubicBezTo>
                      <a:cubicBezTo>
                        <a:pt x="991" y="1110"/>
                        <a:pt x="992" y="1128"/>
                        <a:pt x="992" y="1146"/>
                      </a:cubicBezTo>
                      <a:cubicBezTo>
                        <a:pt x="992" y="1148"/>
                        <a:pt x="992" y="1150"/>
                        <a:pt x="992" y="1151"/>
                      </a:cubicBezTo>
                      <a:cubicBezTo>
                        <a:pt x="993" y="1162"/>
                        <a:pt x="993" y="1173"/>
                        <a:pt x="993" y="1184"/>
                      </a:cubicBezTo>
                      <a:cubicBezTo>
                        <a:pt x="993" y="1192"/>
                        <a:pt x="992" y="1201"/>
                        <a:pt x="992" y="1209"/>
                      </a:cubicBezTo>
                      <a:cubicBezTo>
                        <a:pt x="992" y="1228"/>
                        <a:pt x="991" y="1247"/>
                        <a:pt x="991" y="1266"/>
                      </a:cubicBezTo>
                      <a:cubicBezTo>
                        <a:pt x="991" y="1269"/>
                        <a:pt x="991" y="1273"/>
                        <a:pt x="991" y="1277"/>
                      </a:cubicBezTo>
                      <a:cubicBezTo>
                        <a:pt x="993" y="1277"/>
                        <a:pt x="994" y="1278"/>
                        <a:pt x="996" y="1278"/>
                      </a:cubicBezTo>
                      <a:cubicBezTo>
                        <a:pt x="1011" y="1278"/>
                        <a:pt x="1026" y="1278"/>
                        <a:pt x="1041" y="1277"/>
                      </a:cubicBezTo>
                      <a:cubicBezTo>
                        <a:pt x="1068" y="1277"/>
                        <a:pt x="1095" y="1276"/>
                        <a:pt x="1122" y="1276"/>
                      </a:cubicBezTo>
                      <a:cubicBezTo>
                        <a:pt x="1133" y="1275"/>
                        <a:pt x="1143" y="1275"/>
                        <a:pt x="1154" y="1275"/>
                      </a:cubicBezTo>
                      <a:cubicBezTo>
                        <a:pt x="1168" y="1275"/>
                        <a:pt x="1183" y="1275"/>
                        <a:pt x="1197" y="1275"/>
                      </a:cubicBezTo>
                      <a:cubicBezTo>
                        <a:pt x="1206" y="1275"/>
                        <a:pt x="1215" y="1275"/>
                        <a:pt x="1224" y="1275"/>
                      </a:cubicBezTo>
                      <a:cubicBezTo>
                        <a:pt x="1234" y="1275"/>
                        <a:pt x="1244" y="1275"/>
                        <a:pt x="1254" y="1274"/>
                      </a:cubicBezTo>
                      <a:cubicBezTo>
                        <a:pt x="1263" y="1274"/>
                        <a:pt x="1271" y="1274"/>
                        <a:pt x="1280" y="1274"/>
                      </a:cubicBezTo>
                      <a:cubicBezTo>
                        <a:pt x="1294" y="1275"/>
                        <a:pt x="1308" y="1275"/>
                        <a:pt x="1322" y="1275"/>
                      </a:cubicBezTo>
                      <a:cubicBezTo>
                        <a:pt x="1329" y="1275"/>
                        <a:pt x="1336" y="1275"/>
                        <a:pt x="1342" y="1275"/>
                      </a:cubicBezTo>
                      <a:cubicBezTo>
                        <a:pt x="1352" y="1275"/>
                        <a:pt x="1361" y="1275"/>
                        <a:pt x="1370" y="1275"/>
                      </a:cubicBezTo>
                      <a:cubicBezTo>
                        <a:pt x="1376" y="1275"/>
                        <a:pt x="1382" y="1274"/>
                        <a:pt x="1388" y="1275"/>
                      </a:cubicBezTo>
                      <a:cubicBezTo>
                        <a:pt x="1395" y="1275"/>
                        <a:pt x="1402" y="1275"/>
                        <a:pt x="1408" y="1275"/>
                      </a:cubicBezTo>
                      <a:cubicBezTo>
                        <a:pt x="1410" y="1275"/>
                        <a:pt x="1411" y="1275"/>
                        <a:pt x="1412" y="1275"/>
                      </a:cubicBezTo>
                      <a:cubicBezTo>
                        <a:pt x="1413" y="1271"/>
                        <a:pt x="1414" y="1268"/>
                        <a:pt x="1414" y="1265"/>
                      </a:cubicBezTo>
                      <a:cubicBezTo>
                        <a:pt x="1415" y="1250"/>
                        <a:pt x="1415" y="1236"/>
                        <a:pt x="1416" y="1222"/>
                      </a:cubicBezTo>
                      <a:cubicBezTo>
                        <a:pt x="1416" y="1204"/>
                        <a:pt x="1417" y="1186"/>
                        <a:pt x="1417" y="1168"/>
                      </a:cubicBezTo>
                      <a:cubicBezTo>
                        <a:pt x="1417" y="1164"/>
                        <a:pt x="1417" y="1160"/>
                        <a:pt x="1417" y="1156"/>
                      </a:cubicBezTo>
                      <a:cubicBezTo>
                        <a:pt x="1418" y="1148"/>
                        <a:pt x="1418" y="1139"/>
                        <a:pt x="1418" y="1131"/>
                      </a:cubicBezTo>
                      <a:cubicBezTo>
                        <a:pt x="1418" y="1117"/>
                        <a:pt x="1418" y="1103"/>
                        <a:pt x="1418" y="1088"/>
                      </a:cubicBezTo>
                      <a:cubicBezTo>
                        <a:pt x="1418" y="1077"/>
                        <a:pt x="1418" y="1065"/>
                        <a:pt x="1418" y="1054"/>
                      </a:cubicBezTo>
                      <a:cubicBezTo>
                        <a:pt x="1418" y="1038"/>
                        <a:pt x="1417" y="1023"/>
                        <a:pt x="1417" y="1007"/>
                      </a:cubicBezTo>
                      <a:cubicBezTo>
                        <a:pt x="1417" y="987"/>
                        <a:pt x="1418" y="966"/>
                        <a:pt x="1419" y="945"/>
                      </a:cubicBezTo>
                      <a:cubicBezTo>
                        <a:pt x="1419" y="932"/>
                        <a:pt x="1419" y="920"/>
                        <a:pt x="1419" y="907"/>
                      </a:cubicBezTo>
                      <a:cubicBezTo>
                        <a:pt x="1419" y="893"/>
                        <a:pt x="1419" y="879"/>
                        <a:pt x="1419" y="866"/>
                      </a:cubicBezTo>
                      <a:cubicBezTo>
                        <a:pt x="1420" y="853"/>
                        <a:pt x="1420" y="841"/>
                        <a:pt x="1421" y="829"/>
                      </a:cubicBezTo>
                      <a:cubicBezTo>
                        <a:pt x="1421" y="821"/>
                        <a:pt x="1422" y="814"/>
                        <a:pt x="1422" y="807"/>
                      </a:cubicBezTo>
                      <a:cubicBezTo>
                        <a:pt x="1423" y="797"/>
                        <a:pt x="1423" y="787"/>
                        <a:pt x="1423" y="777"/>
                      </a:cubicBezTo>
                      <a:cubicBezTo>
                        <a:pt x="1424" y="771"/>
                        <a:pt x="1424" y="764"/>
                        <a:pt x="1424" y="758"/>
                      </a:cubicBezTo>
                      <a:cubicBezTo>
                        <a:pt x="1425" y="750"/>
                        <a:pt x="1425" y="742"/>
                        <a:pt x="1426" y="734"/>
                      </a:cubicBezTo>
                      <a:cubicBezTo>
                        <a:pt x="1427" y="724"/>
                        <a:pt x="1427" y="715"/>
                        <a:pt x="1428" y="706"/>
                      </a:cubicBezTo>
                      <a:cubicBezTo>
                        <a:pt x="1428" y="700"/>
                        <a:pt x="1428" y="694"/>
                        <a:pt x="1429" y="689"/>
                      </a:cubicBezTo>
                      <a:cubicBezTo>
                        <a:pt x="1430" y="680"/>
                        <a:pt x="1431" y="670"/>
                        <a:pt x="1432" y="661"/>
                      </a:cubicBezTo>
                      <a:cubicBezTo>
                        <a:pt x="1433" y="644"/>
                        <a:pt x="1434" y="627"/>
                        <a:pt x="1436" y="610"/>
                      </a:cubicBezTo>
                      <a:cubicBezTo>
                        <a:pt x="1437" y="602"/>
                        <a:pt x="1437" y="595"/>
                        <a:pt x="1438" y="588"/>
                      </a:cubicBezTo>
                      <a:cubicBezTo>
                        <a:pt x="1439" y="581"/>
                        <a:pt x="1438" y="574"/>
                        <a:pt x="1437" y="567"/>
                      </a:cubicBezTo>
                      <a:cubicBezTo>
                        <a:pt x="1437" y="554"/>
                        <a:pt x="1437" y="541"/>
                        <a:pt x="1437" y="529"/>
                      </a:cubicBezTo>
                      <a:cubicBezTo>
                        <a:pt x="1437" y="509"/>
                        <a:pt x="1437" y="488"/>
                        <a:pt x="1437" y="468"/>
                      </a:cubicBezTo>
                      <a:cubicBezTo>
                        <a:pt x="1437" y="465"/>
                        <a:pt x="1437" y="461"/>
                        <a:pt x="1437" y="457"/>
                      </a:cubicBezTo>
                      <a:cubicBezTo>
                        <a:pt x="1437" y="438"/>
                        <a:pt x="1438" y="420"/>
                        <a:pt x="1437" y="402"/>
                      </a:cubicBezTo>
                      <a:cubicBezTo>
                        <a:pt x="1437" y="390"/>
                        <a:pt x="1438" y="379"/>
                        <a:pt x="1436" y="368"/>
                      </a:cubicBezTo>
                      <a:cubicBezTo>
                        <a:pt x="1436" y="363"/>
                        <a:pt x="1437" y="358"/>
                        <a:pt x="1437" y="353"/>
                      </a:cubicBezTo>
                      <a:cubicBezTo>
                        <a:pt x="1437" y="347"/>
                        <a:pt x="1436" y="341"/>
                        <a:pt x="1436" y="335"/>
                      </a:cubicBezTo>
                      <a:cubicBezTo>
                        <a:pt x="1436" y="324"/>
                        <a:pt x="1436" y="313"/>
                        <a:pt x="1436" y="302"/>
                      </a:cubicBezTo>
                      <a:cubicBezTo>
                        <a:pt x="1436" y="293"/>
                        <a:pt x="1435" y="284"/>
                        <a:pt x="1435" y="274"/>
                      </a:cubicBezTo>
                      <a:cubicBezTo>
                        <a:pt x="1435" y="266"/>
                        <a:pt x="1434" y="259"/>
                        <a:pt x="1434" y="251"/>
                      </a:cubicBezTo>
                      <a:cubicBezTo>
                        <a:pt x="1434" y="246"/>
                        <a:pt x="1433" y="241"/>
                        <a:pt x="1434" y="236"/>
                      </a:cubicBezTo>
                      <a:cubicBezTo>
                        <a:pt x="1435" y="229"/>
                        <a:pt x="1435" y="223"/>
                        <a:pt x="1433" y="217"/>
                      </a:cubicBezTo>
                      <a:cubicBezTo>
                        <a:pt x="1432" y="212"/>
                        <a:pt x="1432" y="208"/>
                        <a:pt x="1431" y="204"/>
                      </a:cubicBezTo>
                      <a:cubicBezTo>
                        <a:pt x="1425" y="202"/>
                        <a:pt x="1419" y="199"/>
                        <a:pt x="1414" y="197"/>
                      </a:cubicBezTo>
                      <a:cubicBezTo>
                        <a:pt x="1413" y="197"/>
                        <a:pt x="1412" y="197"/>
                        <a:pt x="1411" y="197"/>
                      </a:cubicBezTo>
                      <a:cubicBezTo>
                        <a:pt x="1407" y="196"/>
                        <a:pt x="1403" y="196"/>
                        <a:pt x="1398" y="195"/>
                      </a:cubicBezTo>
                      <a:cubicBezTo>
                        <a:pt x="1388" y="193"/>
                        <a:pt x="1378" y="192"/>
                        <a:pt x="1369" y="187"/>
                      </a:cubicBezTo>
                      <a:cubicBezTo>
                        <a:pt x="1368" y="186"/>
                        <a:pt x="1367" y="186"/>
                        <a:pt x="1365" y="186"/>
                      </a:cubicBezTo>
                      <a:cubicBezTo>
                        <a:pt x="1356" y="184"/>
                        <a:pt x="1346" y="183"/>
                        <a:pt x="1337" y="181"/>
                      </a:cubicBezTo>
                      <a:cubicBezTo>
                        <a:pt x="1333" y="180"/>
                        <a:pt x="1329" y="177"/>
                        <a:pt x="1324" y="176"/>
                      </a:cubicBezTo>
                      <a:cubicBezTo>
                        <a:pt x="1317" y="174"/>
                        <a:pt x="1310" y="173"/>
                        <a:pt x="1303" y="171"/>
                      </a:cubicBezTo>
                      <a:cubicBezTo>
                        <a:pt x="1300" y="170"/>
                        <a:pt x="1296" y="169"/>
                        <a:pt x="1293" y="168"/>
                      </a:cubicBezTo>
                      <a:cubicBezTo>
                        <a:pt x="1290" y="167"/>
                        <a:pt x="1287" y="166"/>
                        <a:pt x="1284" y="165"/>
                      </a:cubicBezTo>
                      <a:cubicBezTo>
                        <a:pt x="1277" y="163"/>
                        <a:pt x="1269" y="162"/>
                        <a:pt x="1262" y="158"/>
                      </a:cubicBezTo>
                      <a:cubicBezTo>
                        <a:pt x="1260" y="157"/>
                        <a:pt x="1258" y="157"/>
                        <a:pt x="1256" y="157"/>
                      </a:cubicBezTo>
                      <a:cubicBezTo>
                        <a:pt x="1247" y="157"/>
                        <a:pt x="1239" y="154"/>
                        <a:pt x="1231" y="151"/>
                      </a:cubicBezTo>
                      <a:cubicBezTo>
                        <a:pt x="1225" y="148"/>
                        <a:pt x="1218" y="146"/>
                        <a:pt x="1211" y="144"/>
                      </a:cubicBezTo>
                      <a:cubicBezTo>
                        <a:pt x="1195" y="140"/>
                        <a:pt x="1180" y="135"/>
                        <a:pt x="1165" y="131"/>
                      </a:cubicBezTo>
                      <a:cubicBezTo>
                        <a:pt x="1160" y="130"/>
                        <a:pt x="1155" y="128"/>
                        <a:pt x="1150" y="127"/>
                      </a:cubicBezTo>
                      <a:cubicBezTo>
                        <a:pt x="1143" y="125"/>
                        <a:pt x="1136" y="124"/>
                        <a:pt x="1129" y="122"/>
                      </a:cubicBezTo>
                      <a:cubicBezTo>
                        <a:pt x="1125" y="121"/>
                        <a:pt x="1121" y="120"/>
                        <a:pt x="1117" y="119"/>
                      </a:cubicBezTo>
                      <a:cubicBezTo>
                        <a:pt x="1108" y="116"/>
                        <a:pt x="1098" y="114"/>
                        <a:pt x="1089" y="111"/>
                      </a:cubicBezTo>
                      <a:cubicBezTo>
                        <a:pt x="1083" y="109"/>
                        <a:pt x="1076" y="107"/>
                        <a:pt x="1070" y="105"/>
                      </a:cubicBezTo>
                      <a:cubicBezTo>
                        <a:pt x="1062" y="103"/>
                        <a:pt x="1054" y="102"/>
                        <a:pt x="1046" y="98"/>
                      </a:cubicBezTo>
                      <a:cubicBezTo>
                        <a:pt x="1035" y="94"/>
                        <a:pt x="1024" y="91"/>
                        <a:pt x="1012" y="88"/>
                      </a:cubicBezTo>
                      <a:cubicBezTo>
                        <a:pt x="1007" y="87"/>
                        <a:pt x="1003" y="86"/>
                        <a:pt x="998" y="85"/>
                      </a:cubicBezTo>
                      <a:cubicBezTo>
                        <a:pt x="996" y="84"/>
                        <a:pt x="994" y="82"/>
                        <a:pt x="991" y="81"/>
                      </a:cubicBezTo>
                      <a:cubicBezTo>
                        <a:pt x="988" y="81"/>
                        <a:pt x="984" y="81"/>
                        <a:pt x="980" y="80"/>
                      </a:cubicBezTo>
                      <a:cubicBezTo>
                        <a:pt x="970" y="76"/>
                        <a:pt x="959" y="74"/>
                        <a:pt x="949" y="69"/>
                      </a:cubicBezTo>
                      <a:cubicBezTo>
                        <a:pt x="944" y="67"/>
                        <a:pt x="939" y="66"/>
                        <a:pt x="934" y="65"/>
                      </a:cubicBezTo>
                      <a:cubicBezTo>
                        <a:pt x="928" y="63"/>
                        <a:pt x="922" y="64"/>
                        <a:pt x="917" y="60"/>
                      </a:cubicBezTo>
                      <a:cubicBezTo>
                        <a:pt x="913" y="57"/>
                        <a:pt x="908" y="56"/>
                        <a:pt x="904" y="54"/>
                      </a:cubicBezTo>
                      <a:cubicBezTo>
                        <a:pt x="901" y="53"/>
                        <a:pt x="898" y="52"/>
                        <a:pt x="895" y="51"/>
                      </a:cubicBezTo>
                      <a:cubicBezTo>
                        <a:pt x="888" y="49"/>
                        <a:pt x="882" y="47"/>
                        <a:pt x="875" y="45"/>
                      </a:cubicBezTo>
                      <a:cubicBezTo>
                        <a:pt x="871" y="43"/>
                        <a:pt x="866" y="42"/>
                        <a:pt x="861" y="41"/>
                      </a:cubicBezTo>
                      <a:cubicBezTo>
                        <a:pt x="856" y="40"/>
                        <a:pt x="850" y="39"/>
                        <a:pt x="845" y="38"/>
                      </a:cubicBezTo>
                      <a:cubicBezTo>
                        <a:pt x="841" y="38"/>
                        <a:pt x="836" y="38"/>
                        <a:pt x="832" y="36"/>
                      </a:cubicBezTo>
                      <a:cubicBezTo>
                        <a:pt x="827" y="33"/>
                        <a:pt x="821" y="34"/>
                        <a:pt x="815" y="34"/>
                      </a:cubicBezTo>
                      <a:cubicBezTo>
                        <a:pt x="809" y="33"/>
                        <a:pt x="804" y="33"/>
                        <a:pt x="798" y="31"/>
                      </a:cubicBezTo>
                      <a:cubicBezTo>
                        <a:pt x="795" y="30"/>
                        <a:pt x="791" y="28"/>
                        <a:pt x="788" y="29"/>
                      </a:cubicBezTo>
                      <a:cubicBezTo>
                        <a:pt x="785" y="30"/>
                        <a:pt x="782" y="29"/>
                        <a:pt x="781" y="28"/>
                      </a:cubicBezTo>
                      <a:cubicBezTo>
                        <a:pt x="775" y="23"/>
                        <a:pt x="769" y="22"/>
                        <a:pt x="762" y="21"/>
                      </a:cubicBezTo>
                      <a:cubicBezTo>
                        <a:pt x="759" y="20"/>
                        <a:pt x="756" y="19"/>
                        <a:pt x="756" y="14"/>
                      </a:cubicBezTo>
                      <a:cubicBezTo>
                        <a:pt x="751" y="16"/>
                        <a:pt x="746" y="18"/>
                        <a:pt x="741" y="20"/>
                      </a:cubicBezTo>
                      <a:cubicBezTo>
                        <a:pt x="735" y="22"/>
                        <a:pt x="728" y="21"/>
                        <a:pt x="722" y="25"/>
                      </a:cubicBezTo>
                      <a:cubicBezTo>
                        <a:pt x="718" y="28"/>
                        <a:pt x="712" y="29"/>
                        <a:pt x="706" y="31"/>
                      </a:cubicBezTo>
                      <a:cubicBezTo>
                        <a:pt x="701" y="32"/>
                        <a:pt x="696" y="34"/>
                        <a:pt x="692" y="37"/>
                      </a:cubicBezTo>
                      <a:cubicBezTo>
                        <a:pt x="691" y="39"/>
                        <a:pt x="688" y="39"/>
                        <a:pt x="686" y="39"/>
                      </a:cubicBezTo>
                      <a:cubicBezTo>
                        <a:pt x="684" y="40"/>
                        <a:pt x="681" y="40"/>
                        <a:pt x="679" y="41"/>
                      </a:cubicBezTo>
                      <a:cubicBezTo>
                        <a:pt x="677" y="41"/>
                        <a:pt x="674" y="42"/>
                        <a:pt x="672" y="43"/>
                      </a:cubicBezTo>
                      <a:cubicBezTo>
                        <a:pt x="670" y="43"/>
                        <a:pt x="669" y="43"/>
                        <a:pt x="668" y="44"/>
                      </a:cubicBezTo>
                      <a:cubicBezTo>
                        <a:pt x="665" y="45"/>
                        <a:pt x="662" y="45"/>
                        <a:pt x="660" y="47"/>
                      </a:cubicBezTo>
                      <a:cubicBezTo>
                        <a:pt x="657" y="50"/>
                        <a:pt x="653" y="48"/>
                        <a:pt x="650" y="50"/>
                      </a:cubicBezTo>
                      <a:cubicBezTo>
                        <a:pt x="644" y="53"/>
                        <a:pt x="637" y="54"/>
                        <a:pt x="630" y="55"/>
                      </a:cubicBezTo>
                      <a:cubicBezTo>
                        <a:pt x="627" y="55"/>
                        <a:pt x="625" y="57"/>
                        <a:pt x="622" y="57"/>
                      </a:cubicBezTo>
                      <a:cubicBezTo>
                        <a:pt x="622" y="58"/>
                        <a:pt x="621" y="59"/>
                        <a:pt x="620" y="59"/>
                      </a:cubicBezTo>
                      <a:cubicBezTo>
                        <a:pt x="614" y="58"/>
                        <a:pt x="608" y="61"/>
                        <a:pt x="602" y="64"/>
                      </a:cubicBezTo>
                      <a:cubicBezTo>
                        <a:pt x="600" y="65"/>
                        <a:pt x="599" y="65"/>
                        <a:pt x="598" y="65"/>
                      </a:cubicBezTo>
                      <a:cubicBezTo>
                        <a:pt x="592" y="65"/>
                        <a:pt x="587" y="67"/>
                        <a:pt x="582" y="70"/>
                      </a:cubicBezTo>
                      <a:cubicBezTo>
                        <a:pt x="578" y="72"/>
                        <a:pt x="573" y="74"/>
                        <a:pt x="569" y="76"/>
                      </a:cubicBezTo>
                      <a:cubicBezTo>
                        <a:pt x="560" y="78"/>
                        <a:pt x="552" y="80"/>
                        <a:pt x="543" y="82"/>
                      </a:cubicBezTo>
                      <a:cubicBezTo>
                        <a:pt x="540" y="83"/>
                        <a:pt x="536" y="85"/>
                        <a:pt x="533" y="86"/>
                      </a:cubicBezTo>
                      <a:cubicBezTo>
                        <a:pt x="527" y="88"/>
                        <a:pt x="520" y="88"/>
                        <a:pt x="514" y="92"/>
                      </a:cubicBezTo>
                      <a:cubicBezTo>
                        <a:pt x="514" y="93"/>
                        <a:pt x="512" y="93"/>
                        <a:pt x="511" y="93"/>
                      </a:cubicBezTo>
                      <a:cubicBezTo>
                        <a:pt x="502" y="95"/>
                        <a:pt x="494" y="98"/>
                        <a:pt x="485" y="100"/>
                      </a:cubicBezTo>
                      <a:cubicBezTo>
                        <a:pt x="480" y="102"/>
                        <a:pt x="475" y="104"/>
                        <a:pt x="469" y="105"/>
                      </a:cubicBezTo>
                      <a:cubicBezTo>
                        <a:pt x="460" y="106"/>
                        <a:pt x="451" y="109"/>
                        <a:pt x="442" y="112"/>
                      </a:cubicBezTo>
                      <a:cubicBezTo>
                        <a:pt x="433" y="115"/>
                        <a:pt x="423" y="116"/>
                        <a:pt x="414" y="121"/>
                      </a:cubicBezTo>
                      <a:cubicBezTo>
                        <a:pt x="412" y="122"/>
                        <a:pt x="409" y="123"/>
                        <a:pt x="406" y="124"/>
                      </a:cubicBezTo>
                      <a:cubicBezTo>
                        <a:pt x="399" y="125"/>
                        <a:pt x="392" y="126"/>
                        <a:pt x="386" y="129"/>
                      </a:cubicBezTo>
                      <a:cubicBezTo>
                        <a:pt x="379" y="132"/>
                        <a:pt x="372" y="134"/>
                        <a:pt x="365" y="136"/>
                      </a:cubicBezTo>
                      <a:cubicBezTo>
                        <a:pt x="354" y="140"/>
                        <a:pt x="344" y="143"/>
                        <a:pt x="334" y="147"/>
                      </a:cubicBezTo>
                      <a:cubicBezTo>
                        <a:pt x="325" y="150"/>
                        <a:pt x="317" y="152"/>
                        <a:pt x="309" y="155"/>
                      </a:cubicBezTo>
                      <a:cubicBezTo>
                        <a:pt x="303" y="157"/>
                        <a:pt x="297" y="159"/>
                        <a:pt x="291" y="161"/>
                      </a:cubicBezTo>
                      <a:cubicBezTo>
                        <a:pt x="283" y="164"/>
                        <a:pt x="275" y="167"/>
                        <a:pt x="266" y="171"/>
                      </a:cubicBezTo>
                      <a:cubicBezTo>
                        <a:pt x="259" y="174"/>
                        <a:pt x="252" y="178"/>
                        <a:pt x="244" y="181"/>
                      </a:cubicBezTo>
                      <a:cubicBezTo>
                        <a:pt x="235" y="184"/>
                        <a:pt x="226" y="187"/>
                        <a:pt x="218" y="190"/>
                      </a:cubicBezTo>
                      <a:cubicBezTo>
                        <a:pt x="205" y="195"/>
                        <a:pt x="193" y="198"/>
                        <a:pt x="180" y="202"/>
                      </a:cubicBezTo>
                      <a:cubicBezTo>
                        <a:pt x="176" y="203"/>
                        <a:pt x="172" y="204"/>
                        <a:pt x="168" y="206"/>
                      </a:cubicBezTo>
                      <a:cubicBezTo>
                        <a:pt x="162" y="208"/>
                        <a:pt x="155" y="210"/>
                        <a:pt x="149" y="212"/>
                      </a:cubicBezTo>
                      <a:cubicBezTo>
                        <a:pt x="144" y="213"/>
                        <a:pt x="143" y="215"/>
                        <a:pt x="142" y="219"/>
                      </a:cubicBezTo>
                      <a:cubicBezTo>
                        <a:pt x="142" y="228"/>
                        <a:pt x="142" y="237"/>
                        <a:pt x="141" y="246"/>
                      </a:cubicBezTo>
                      <a:cubicBezTo>
                        <a:pt x="141" y="260"/>
                        <a:pt x="141" y="273"/>
                        <a:pt x="141" y="287"/>
                      </a:cubicBezTo>
                      <a:cubicBezTo>
                        <a:pt x="141" y="299"/>
                        <a:pt x="140" y="311"/>
                        <a:pt x="140" y="322"/>
                      </a:cubicBezTo>
                      <a:cubicBezTo>
                        <a:pt x="140" y="350"/>
                        <a:pt x="139" y="377"/>
                        <a:pt x="139" y="404"/>
                      </a:cubicBezTo>
                      <a:cubicBezTo>
                        <a:pt x="139" y="417"/>
                        <a:pt x="140" y="429"/>
                        <a:pt x="140" y="441"/>
                      </a:cubicBezTo>
                      <a:cubicBezTo>
                        <a:pt x="140" y="462"/>
                        <a:pt x="140" y="482"/>
                        <a:pt x="140" y="502"/>
                      </a:cubicBezTo>
                      <a:cubicBezTo>
                        <a:pt x="140" y="514"/>
                        <a:pt x="139" y="526"/>
                        <a:pt x="139" y="538"/>
                      </a:cubicBezTo>
                      <a:cubicBezTo>
                        <a:pt x="139" y="546"/>
                        <a:pt x="140" y="554"/>
                        <a:pt x="140" y="561"/>
                      </a:cubicBezTo>
                      <a:cubicBezTo>
                        <a:pt x="140" y="577"/>
                        <a:pt x="141" y="593"/>
                        <a:pt x="141" y="609"/>
                      </a:cubicBezTo>
                      <a:cubicBezTo>
                        <a:pt x="141" y="623"/>
                        <a:pt x="141" y="637"/>
                        <a:pt x="142" y="651"/>
                      </a:cubicBezTo>
                      <a:cubicBezTo>
                        <a:pt x="142" y="654"/>
                        <a:pt x="142" y="657"/>
                        <a:pt x="142" y="660"/>
                      </a:cubicBezTo>
                      <a:cubicBezTo>
                        <a:pt x="142" y="679"/>
                        <a:pt x="142" y="698"/>
                        <a:pt x="142" y="717"/>
                      </a:cubicBezTo>
                      <a:cubicBezTo>
                        <a:pt x="142" y="720"/>
                        <a:pt x="143" y="724"/>
                        <a:pt x="143" y="728"/>
                      </a:cubicBezTo>
                      <a:cubicBezTo>
                        <a:pt x="143" y="738"/>
                        <a:pt x="143" y="749"/>
                        <a:pt x="143" y="760"/>
                      </a:cubicBezTo>
                      <a:cubicBezTo>
                        <a:pt x="143" y="773"/>
                        <a:pt x="144" y="786"/>
                        <a:pt x="145" y="799"/>
                      </a:cubicBezTo>
                      <a:cubicBezTo>
                        <a:pt x="146" y="808"/>
                        <a:pt x="146" y="818"/>
                        <a:pt x="146" y="827"/>
                      </a:cubicBezTo>
                      <a:cubicBezTo>
                        <a:pt x="146" y="836"/>
                        <a:pt x="146" y="845"/>
                        <a:pt x="146" y="854"/>
                      </a:cubicBezTo>
                      <a:cubicBezTo>
                        <a:pt x="146" y="869"/>
                        <a:pt x="147" y="884"/>
                        <a:pt x="147" y="899"/>
                      </a:cubicBezTo>
                      <a:cubicBezTo>
                        <a:pt x="147" y="908"/>
                        <a:pt x="148" y="917"/>
                        <a:pt x="148" y="926"/>
                      </a:cubicBezTo>
                      <a:cubicBezTo>
                        <a:pt x="148" y="934"/>
                        <a:pt x="148" y="941"/>
                        <a:pt x="148" y="948"/>
                      </a:cubicBezTo>
                      <a:cubicBezTo>
                        <a:pt x="149" y="961"/>
                        <a:pt x="148" y="975"/>
                        <a:pt x="149" y="988"/>
                      </a:cubicBezTo>
                      <a:cubicBezTo>
                        <a:pt x="149" y="1002"/>
                        <a:pt x="149" y="1016"/>
                        <a:pt x="149" y="1031"/>
                      </a:cubicBezTo>
                      <a:cubicBezTo>
                        <a:pt x="148" y="1044"/>
                        <a:pt x="148" y="1056"/>
                        <a:pt x="148" y="1069"/>
                      </a:cubicBezTo>
                      <a:cubicBezTo>
                        <a:pt x="148" y="1079"/>
                        <a:pt x="148" y="1088"/>
                        <a:pt x="148" y="1098"/>
                      </a:cubicBezTo>
                      <a:cubicBezTo>
                        <a:pt x="147" y="1112"/>
                        <a:pt x="147" y="1126"/>
                        <a:pt x="146" y="1140"/>
                      </a:cubicBezTo>
                      <a:cubicBezTo>
                        <a:pt x="146" y="1153"/>
                        <a:pt x="146" y="1166"/>
                        <a:pt x="146" y="1179"/>
                      </a:cubicBezTo>
                      <a:cubicBezTo>
                        <a:pt x="146" y="1187"/>
                        <a:pt x="146" y="1195"/>
                        <a:pt x="146" y="1203"/>
                      </a:cubicBezTo>
                      <a:cubicBezTo>
                        <a:pt x="146" y="1218"/>
                        <a:pt x="146" y="1234"/>
                        <a:pt x="146" y="1249"/>
                      </a:cubicBezTo>
                      <a:cubicBezTo>
                        <a:pt x="146" y="1261"/>
                        <a:pt x="147" y="1272"/>
                        <a:pt x="148" y="1283"/>
                      </a:cubicBezTo>
                      <a:cubicBezTo>
                        <a:pt x="148" y="1287"/>
                        <a:pt x="149" y="1290"/>
                        <a:pt x="149" y="1294"/>
                      </a:cubicBezTo>
                      <a:cubicBezTo>
                        <a:pt x="158" y="1294"/>
                        <a:pt x="166" y="1294"/>
                        <a:pt x="174" y="1294"/>
                      </a:cubicBezTo>
                      <a:cubicBezTo>
                        <a:pt x="188" y="1293"/>
                        <a:pt x="203" y="1292"/>
                        <a:pt x="218" y="1291"/>
                      </a:cubicBezTo>
                      <a:cubicBezTo>
                        <a:pt x="226" y="1291"/>
                        <a:pt x="234" y="1290"/>
                        <a:pt x="241" y="1290"/>
                      </a:cubicBezTo>
                      <a:cubicBezTo>
                        <a:pt x="249" y="1290"/>
                        <a:pt x="257" y="1290"/>
                        <a:pt x="265" y="1290"/>
                      </a:cubicBezTo>
                      <a:cubicBezTo>
                        <a:pt x="279" y="1289"/>
                        <a:pt x="292" y="1288"/>
                        <a:pt x="305" y="1288"/>
                      </a:cubicBezTo>
                      <a:cubicBezTo>
                        <a:pt x="315" y="1288"/>
                        <a:pt x="324" y="1288"/>
                        <a:pt x="333" y="1288"/>
                      </a:cubicBezTo>
                      <a:cubicBezTo>
                        <a:pt x="342" y="1287"/>
                        <a:pt x="350" y="1287"/>
                        <a:pt x="359" y="1287"/>
                      </a:cubicBezTo>
                      <a:cubicBezTo>
                        <a:pt x="372" y="1287"/>
                        <a:pt x="384" y="1286"/>
                        <a:pt x="397" y="1286"/>
                      </a:cubicBezTo>
                      <a:cubicBezTo>
                        <a:pt x="409" y="1286"/>
                        <a:pt x="422" y="1286"/>
                        <a:pt x="434" y="1287"/>
                      </a:cubicBezTo>
                      <a:cubicBezTo>
                        <a:pt x="447" y="1287"/>
                        <a:pt x="460" y="1286"/>
                        <a:pt x="473" y="1286"/>
                      </a:cubicBezTo>
                      <a:cubicBezTo>
                        <a:pt x="489" y="1287"/>
                        <a:pt x="504" y="1287"/>
                        <a:pt x="519" y="1287"/>
                      </a:cubicBezTo>
                      <a:cubicBezTo>
                        <a:pt x="536" y="1288"/>
                        <a:pt x="552" y="1288"/>
                        <a:pt x="568" y="1288"/>
                      </a:cubicBezTo>
                      <a:cubicBezTo>
                        <a:pt x="578" y="1288"/>
                        <a:pt x="587" y="1288"/>
                        <a:pt x="597" y="1288"/>
                      </a:cubicBezTo>
                      <a:cubicBezTo>
                        <a:pt x="608" y="1289"/>
                        <a:pt x="619" y="1289"/>
                        <a:pt x="631" y="1289"/>
                      </a:cubicBezTo>
                      <a:cubicBezTo>
                        <a:pt x="635" y="1289"/>
                        <a:pt x="640" y="1288"/>
                        <a:pt x="644" y="1288"/>
                      </a:cubicBezTo>
                      <a:close/>
                      <a:moveTo>
                        <a:pt x="830" y="1285"/>
                      </a:moveTo>
                      <a:cubicBezTo>
                        <a:pt x="831" y="1279"/>
                        <a:pt x="831" y="1273"/>
                        <a:pt x="832" y="1267"/>
                      </a:cubicBezTo>
                      <a:cubicBezTo>
                        <a:pt x="832" y="1264"/>
                        <a:pt x="831" y="1261"/>
                        <a:pt x="831" y="1258"/>
                      </a:cubicBezTo>
                      <a:cubicBezTo>
                        <a:pt x="831" y="1252"/>
                        <a:pt x="832" y="1247"/>
                        <a:pt x="832" y="1242"/>
                      </a:cubicBezTo>
                      <a:cubicBezTo>
                        <a:pt x="831" y="1231"/>
                        <a:pt x="831" y="1221"/>
                        <a:pt x="831" y="1211"/>
                      </a:cubicBezTo>
                      <a:cubicBezTo>
                        <a:pt x="830" y="1203"/>
                        <a:pt x="831" y="1194"/>
                        <a:pt x="831" y="1186"/>
                      </a:cubicBezTo>
                      <a:cubicBezTo>
                        <a:pt x="831" y="1178"/>
                        <a:pt x="828" y="1171"/>
                        <a:pt x="831" y="1164"/>
                      </a:cubicBezTo>
                      <a:cubicBezTo>
                        <a:pt x="831" y="1164"/>
                        <a:pt x="831" y="1163"/>
                        <a:pt x="831" y="1163"/>
                      </a:cubicBezTo>
                      <a:cubicBezTo>
                        <a:pt x="830" y="1153"/>
                        <a:pt x="831" y="1143"/>
                        <a:pt x="830" y="1133"/>
                      </a:cubicBezTo>
                      <a:cubicBezTo>
                        <a:pt x="828" y="1120"/>
                        <a:pt x="828" y="1106"/>
                        <a:pt x="827" y="1092"/>
                      </a:cubicBezTo>
                      <a:cubicBezTo>
                        <a:pt x="827" y="1081"/>
                        <a:pt x="826" y="1070"/>
                        <a:pt x="826" y="1059"/>
                      </a:cubicBezTo>
                      <a:cubicBezTo>
                        <a:pt x="825" y="1052"/>
                        <a:pt x="825" y="1045"/>
                        <a:pt x="825" y="1037"/>
                      </a:cubicBezTo>
                      <a:cubicBezTo>
                        <a:pt x="825" y="1034"/>
                        <a:pt x="822" y="1030"/>
                        <a:pt x="823" y="1027"/>
                      </a:cubicBezTo>
                      <a:cubicBezTo>
                        <a:pt x="825" y="1021"/>
                        <a:pt x="824" y="1015"/>
                        <a:pt x="825" y="1010"/>
                      </a:cubicBezTo>
                      <a:cubicBezTo>
                        <a:pt x="825" y="997"/>
                        <a:pt x="825" y="985"/>
                        <a:pt x="824" y="972"/>
                      </a:cubicBezTo>
                      <a:cubicBezTo>
                        <a:pt x="824" y="959"/>
                        <a:pt x="823" y="946"/>
                        <a:pt x="823" y="933"/>
                      </a:cubicBezTo>
                      <a:cubicBezTo>
                        <a:pt x="822" y="923"/>
                        <a:pt x="823" y="913"/>
                        <a:pt x="823" y="903"/>
                      </a:cubicBezTo>
                      <a:cubicBezTo>
                        <a:pt x="822" y="890"/>
                        <a:pt x="822" y="878"/>
                        <a:pt x="822" y="865"/>
                      </a:cubicBezTo>
                      <a:cubicBezTo>
                        <a:pt x="822" y="862"/>
                        <a:pt x="820" y="860"/>
                        <a:pt x="820" y="858"/>
                      </a:cubicBezTo>
                      <a:cubicBezTo>
                        <a:pt x="818" y="855"/>
                        <a:pt x="817" y="852"/>
                        <a:pt x="816" y="849"/>
                      </a:cubicBezTo>
                      <a:cubicBezTo>
                        <a:pt x="816" y="845"/>
                        <a:pt x="816" y="840"/>
                        <a:pt x="816" y="835"/>
                      </a:cubicBezTo>
                      <a:cubicBezTo>
                        <a:pt x="811" y="835"/>
                        <a:pt x="806" y="835"/>
                        <a:pt x="801" y="834"/>
                      </a:cubicBezTo>
                      <a:cubicBezTo>
                        <a:pt x="796" y="834"/>
                        <a:pt x="790" y="835"/>
                        <a:pt x="785" y="835"/>
                      </a:cubicBezTo>
                      <a:cubicBezTo>
                        <a:pt x="780" y="835"/>
                        <a:pt x="776" y="834"/>
                        <a:pt x="771" y="834"/>
                      </a:cubicBezTo>
                      <a:cubicBezTo>
                        <a:pt x="765" y="834"/>
                        <a:pt x="759" y="835"/>
                        <a:pt x="753" y="835"/>
                      </a:cubicBezTo>
                      <a:cubicBezTo>
                        <a:pt x="738" y="833"/>
                        <a:pt x="724" y="834"/>
                        <a:pt x="709" y="834"/>
                      </a:cubicBezTo>
                      <a:cubicBezTo>
                        <a:pt x="702" y="834"/>
                        <a:pt x="695" y="835"/>
                        <a:pt x="688" y="835"/>
                      </a:cubicBezTo>
                      <a:cubicBezTo>
                        <a:pt x="687" y="835"/>
                        <a:pt x="686" y="835"/>
                        <a:pt x="685" y="835"/>
                      </a:cubicBezTo>
                      <a:cubicBezTo>
                        <a:pt x="676" y="832"/>
                        <a:pt x="667" y="835"/>
                        <a:pt x="657" y="836"/>
                      </a:cubicBezTo>
                      <a:cubicBezTo>
                        <a:pt x="657" y="840"/>
                        <a:pt x="656" y="843"/>
                        <a:pt x="656" y="847"/>
                      </a:cubicBezTo>
                      <a:cubicBezTo>
                        <a:pt x="656" y="848"/>
                        <a:pt x="656" y="850"/>
                        <a:pt x="656" y="852"/>
                      </a:cubicBezTo>
                      <a:cubicBezTo>
                        <a:pt x="656" y="862"/>
                        <a:pt x="655" y="872"/>
                        <a:pt x="655" y="881"/>
                      </a:cubicBezTo>
                      <a:cubicBezTo>
                        <a:pt x="655" y="892"/>
                        <a:pt x="655" y="902"/>
                        <a:pt x="655" y="912"/>
                      </a:cubicBezTo>
                      <a:cubicBezTo>
                        <a:pt x="655" y="918"/>
                        <a:pt x="655" y="924"/>
                        <a:pt x="655" y="930"/>
                      </a:cubicBezTo>
                      <a:cubicBezTo>
                        <a:pt x="654" y="938"/>
                        <a:pt x="653" y="945"/>
                        <a:pt x="653" y="952"/>
                      </a:cubicBezTo>
                      <a:cubicBezTo>
                        <a:pt x="652" y="964"/>
                        <a:pt x="652" y="976"/>
                        <a:pt x="652" y="988"/>
                      </a:cubicBezTo>
                      <a:cubicBezTo>
                        <a:pt x="652" y="995"/>
                        <a:pt x="651" y="1002"/>
                        <a:pt x="650" y="1008"/>
                      </a:cubicBezTo>
                      <a:cubicBezTo>
                        <a:pt x="650" y="1017"/>
                        <a:pt x="649" y="1027"/>
                        <a:pt x="649" y="1036"/>
                      </a:cubicBezTo>
                      <a:cubicBezTo>
                        <a:pt x="649" y="1053"/>
                        <a:pt x="649" y="1069"/>
                        <a:pt x="649" y="1086"/>
                      </a:cubicBezTo>
                      <a:cubicBezTo>
                        <a:pt x="649" y="1093"/>
                        <a:pt x="650" y="1101"/>
                        <a:pt x="650" y="1108"/>
                      </a:cubicBezTo>
                      <a:cubicBezTo>
                        <a:pt x="650" y="1125"/>
                        <a:pt x="650" y="1142"/>
                        <a:pt x="650" y="1158"/>
                      </a:cubicBezTo>
                      <a:cubicBezTo>
                        <a:pt x="651" y="1174"/>
                        <a:pt x="650" y="1190"/>
                        <a:pt x="651" y="1206"/>
                      </a:cubicBezTo>
                      <a:cubicBezTo>
                        <a:pt x="652" y="1217"/>
                        <a:pt x="651" y="1228"/>
                        <a:pt x="651" y="1239"/>
                      </a:cubicBezTo>
                      <a:cubicBezTo>
                        <a:pt x="652" y="1251"/>
                        <a:pt x="652" y="1264"/>
                        <a:pt x="652" y="1276"/>
                      </a:cubicBezTo>
                      <a:cubicBezTo>
                        <a:pt x="652" y="1280"/>
                        <a:pt x="653" y="1283"/>
                        <a:pt x="653" y="1287"/>
                      </a:cubicBezTo>
                      <a:cubicBezTo>
                        <a:pt x="654" y="1287"/>
                        <a:pt x="654" y="1288"/>
                        <a:pt x="655" y="1288"/>
                      </a:cubicBezTo>
                      <a:cubicBezTo>
                        <a:pt x="667" y="1290"/>
                        <a:pt x="679" y="1288"/>
                        <a:pt x="692" y="1288"/>
                      </a:cubicBezTo>
                      <a:cubicBezTo>
                        <a:pt x="710" y="1288"/>
                        <a:pt x="729" y="1288"/>
                        <a:pt x="748" y="1287"/>
                      </a:cubicBezTo>
                      <a:cubicBezTo>
                        <a:pt x="757" y="1287"/>
                        <a:pt x="767" y="1288"/>
                        <a:pt x="776" y="1287"/>
                      </a:cubicBezTo>
                      <a:cubicBezTo>
                        <a:pt x="789" y="1287"/>
                        <a:pt x="802" y="1286"/>
                        <a:pt x="815" y="1285"/>
                      </a:cubicBezTo>
                      <a:cubicBezTo>
                        <a:pt x="820" y="1285"/>
                        <a:pt x="825" y="1285"/>
                        <a:pt x="830" y="1285"/>
                      </a:cubicBezTo>
                      <a:close/>
                      <a:moveTo>
                        <a:pt x="828" y="835"/>
                      </a:moveTo>
                      <a:cubicBezTo>
                        <a:pt x="829" y="842"/>
                        <a:pt x="829" y="848"/>
                        <a:pt x="829" y="855"/>
                      </a:cubicBezTo>
                      <a:cubicBezTo>
                        <a:pt x="830" y="861"/>
                        <a:pt x="829" y="866"/>
                        <a:pt x="829" y="872"/>
                      </a:cubicBezTo>
                      <a:cubicBezTo>
                        <a:pt x="829" y="886"/>
                        <a:pt x="831" y="899"/>
                        <a:pt x="830" y="912"/>
                      </a:cubicBezTo>
                      <a:cubicBezTo>
                        <a:pt x="829" y="917"/>
                        <a:pt x="830" y="921"/>
                        <a:pt x="830" y="925"/>
                      </a:cubicBezTo>
                      <a:cubicBezTo>
                        <a:pt x="831" y="936"/>
                        <a:pt x="831" y="946"/>
                        <a:pt x="831" y="956"/>
                      </a:cubicBezTo>
                      <a:cubicBezTo>
                        <a:pt x="832" y="969"/>
                        <a:pt x="833" y="982"/>
                        <a:pt x="833" y="995"/>
                      </a:cubicBezTo>
                      <a:cubicBezTo>
                        <a:pt x="833" y="1012"/>
                        <a:pt x="834" y="1030"/>
                        <a:pt x="834" y="1047"/>
                      </a:cubicBezTo>
                      <a:cubicBezTo>
                        <a:pt x="834" y="1058"/>
                        <a:pt x="835" y="1069"/>
                        <a:pt x="835" y="1081"/>
                      </a:cubicBezTo>
                      <a:cubicBezTo>
                        <a:pt x="836" y="1095"/>
                        <a:pt x="837" y="1108"/>
                        <a:pt x="838" y="1122"/>
                      </a:cubicBezTo>
                      <a:cubicBezTo>
                        <a:pt x="838" y="1131"/>
                        <a:pt x="839" y="1139"/>
                        <a:pt x="839" y="1147"/>
                      </a:cubicBezTo>
                      <a:cubicBezTo>
                        <a:pt x="840" y="1163"/>
                        <a:pt x="839" y="1178"/>
                        <a:pt x="839" y="1194"/>
                      </a:cubicBezTo>
                      <a:cubicBezTo>
                        <a:pt x="840" y="1207"/>
                        <a:pt x="840" y="1221"/>
                        <a:pt x="840" y="1235"/>
                      </a:cubicBezTo>
                      <a:cubicBezTo>
                        <a:pt x="840" y="1249"/>
                        <a:pt x="841" y="1264"/>
                        <a:pt x="840" y="1279"/>
                      </a:cubicBezTo>
                      <a:cubicBezTo>
                        <a:pt x="840" y="1281"/>
                        <a:pt x="841" y="1282"/>
                        <a:pt x="841" y="1284"/>
                      </a:cubicBezTo>
                      <a:cubicBezTo>
                        <a:pt x="842" y="1284"/>
                        <a:pt x="843" y="1285"/>
                        <a:pt x="844" y="1285"/>
                      </a:cubicBezTo>
                      <a:cubicBezTo>
                        <a:pt x="852" y="1284"/>
                        <a:pt x="860" y="1284"/>
                        <a:pt x="868" y="1284"/>
                      </a:cubicBezTo>
                      <a:cubicBezTo>
                        <a:pt x="875" y="1283"/>
                        <a:pt x="882" y="1282"/>
                        <a:pt x="889" y="1281"/>
                      </a:cubicBezTo>
                      <a:cubicBezTo>
                        <a:pt x="902" y="1281"/>
                        <a:pt x="914" y="1280"/>
                        <a:pt x="927" y="1280"/>
                      </a:cubicBezTo>
                      <a:cubicBezTo>
                        <a:pt x="932" y="1280"/>
                        <a:pt x="937" y="1280"/>
                        <a:pt x="942" y="1280"/>
                      </a:cubicBezTo>
                      <a:cubicBezTo>
                        <a:pt x="954" y="1280"/>
                        <a:pt x="966" y="1279"/>
                        <a:pt x="978" y="1279"/>
                      </a:cubicBezTo>
                      <a:cubicBezTo>
                        <a:pt x="980" y="1279"/>
                        <a:pt x="982" y="1278"/>
                        <a:pt x="982" y="1276"/>
                      </a:cubicBezTo>
                      <a:cubicBezTo>
                        <a:pt x="982" y="1274"/>
                        <a:pt x="983" y="1272"/>
                        <a:pt x="983" y="1271"/>
                      </a:cubicBezTo>
                      <a:cubicBezTo>
                        <a:pt x="983" y="1258"/>
                        <a:pt x="984" y="1245"/>
                        <a:pt x="984" y="1232"/>
                      </a:cubicBezTo>
                      <a:cubicBezTo>
                        <a:pt x="984" y="1221"/>
                        <a:pt x="984" y="1210"/>
                        <a:pt x="984" y="1198"/>
                      </a:cubicBezTo>
                      <a:cubicBezTo>
                        <a:pt x="984" y="1194"/>
                        <a:pt x="984" y="1190"/>
                        <a:pt x="984" y="1186"/>
                      </a:cubicBezTo>
                      <a:cubicBezTo>
                        <a:pt x="984" y="1175"/>
                        <a:pt x="985" y="1164"/>
                        <a:pt x="985" y="1152"/>
                      </a:cubicBezTo>
                      <a:cubicBezTo>
                        <a:pt x="984" y="1138"/>
                        <a:pt x="983" y="1123"/>
                        <a:pt x="982" y="1108"/>
                      </a:cubicBezTo>
                      <a:cubicBezTo>
                        <a:pt x="982" y="1104"/>
                        <a:pt x="981" y="1100"/>
                        <a:pt x="981" y="1096"/>
                      </a:cubicBezTo>
                      <a:cubicBezTo>
                        <a:pt x="982" y="1092"/>
                        <a:pt x="978" y="1088"/>
                        <a:pt x="980" y="1085"/>
                      </a:cubicBezTo>
                      <a:cubicBezTo>
                        <a:pt x="977" y="1081"/>
                        <a:pt x="978" y="1077"/>
                        <a:pt x="978" y="1073"/>
                      </a:cubicBezTo>
                      <a:cubicBezTo>
                        <a:pt x="978" y="1066"/>
                        <a:pt x="978" y="1058"/>
                        <a:pt x="978" y="1051"/>
                      </a:cubicBezTo>
                      <a:cubicBezTo>
                        <a:pt x="978" y="1044"/>
                        <a:pt x="978" y="1037"/>
                        <a:pt x="978" y="1030"/>
                      </a:cubicBezTo>
                      <a:cubicBezTo>
                        <a:pt x="979" y="1015"/>
                        <a:pt x="979" y="999"/>
                        <a:pt x="979" y="984"/>
                      </a:cubicBezTo>
                      <a:cubicBezTo>
                        <a:pt x="979" y="981"/>
                        <a:pt x="979" y="978"/>
                        <a:pt x="979" y="975"/>
                      </a:cubicBezTo>
                      <a:cubicBezTo>
                        <a:pt x="979" y="968"/>
                        <a:pt x="978" y="960"/>
                        <a:pt x="979" y="953"/>
                      </a:cubicBezTo>
                      <a:cubicBezTo>
                        <a:pt x="980" y="943"/>
                        <a:pt x="979" y="932"/>
                        <a:pt x="981" y="922"/>
                      </a:cubicBezTo>
                      <a:cubicBezTo>
                        <a:pt x="981" y="920"/>
                        <a:pt x="980" y="917"/>
                        <a:pt x="980" y="915"/>
                      </a:cubicBezTo>
                      <a:cubicBezTo>
                        <a:pt x="980" y="914"/>
                        <a:pt x="980" y="912"/>
                        <a:pt x="980" y="911"/>
                      </a:cubicBezTo>
                      <a:cubicBezTo>
                        <a:pt x="980" y="906"/>
                        <a:pt x="980" y="901"/>
                        <a:pt x="980" y="896"/>
                      </a:cubicBezTo>
                      <a:cubicBezTo>
                        <a:pt x="979" y="886"/>
                        <a:pt x="978" y="875"/>
                        <a:pt x="977" y="865"/>
                      </a:cubicBezTo>
                      <a:cubicBezTo>
                        <a:pt x="977" y="857"/>
                        <a:pt x="976" y="848"/>
                        <a:pt x="976" y="840"/>
                      </a:cubicBezTo>
                      <a:cubicBezTo>
                        <a:pt x="976" y="838"/>
                        <a:pt x="975" y="836"/>
                        <a:pt x="972" y="836"/>
                      </a:cubicBezTo>
                      <a:cubicBezTo>
                        <a:pt x="971" y="836"/>
                        <a:pt x="969" y="835"/>
                        <a:pt x="968" y="835"/>
                      </a:cubicBezTo>
                      <a:cubicBezTo>
                        <a:pt x="958" y="835"/>
                        <a:pt x="949" y="835"/>
                        <a:pt x="939" y="835"/>
                      </a:cubicBezTo>
                      <a:cubicBezTo>
                        <a:pt x="928" y="835"/>
                        <a:pt x="917" y="837"/>
                        <a:pt x="906" y="835"/>
                      </a:cubicBezTo>
                      <a:cubicBezTo>
                        <a:pt x="904" y="835"/>
                        <a:pt x="902" y="835"/>
                        <a:pt x="900" y="835"/>
                      </a:cubicBezTo>
                      <a:cubicBezTo>
                        <a:pt x="887" y="835"/>
                        <a:pt x="874" y="835"/>
                        <a:pt x="861" y="835"/>
                      </a:cubicBezTo>
                      <a:cubicBezTo>
                        <a:pt x="853" y="835"/>
                        <a:pt x="844" y="835"/>
                        <a:pt x="835" y="834"/>
                      </a:cubicBezTo>
                      <a:cubicBezTo>
                        <a:pt x="833" y="834"/>
                        <a:pt x="831" y="834"/>
                        <a:pt x="828" y="835"/>
                      </a:cubicBezTo>
                      <a:close/>
                      <a:moveTo>
                        <a:pt x="1724" y="1239"/>
                      </a:moveTo>
                      <a:cubicBezTo>
                        <a:pt x="1723" y="1242"/>
                        <a:pt x="1721" y="1243"/>
                        <a:pt x="1721" y="1245"/>
                      </a:cubicBezTo>
                      <a:cubicBezTo>
                        <a:pt x="1720" y="1250"/>
                        <a:pt x="1719" y="1255"/>
                        <a:pt x="1718" y="1260"/>
                      </a:cubicBezTo>
                      <a:cubicBezTo>
                        <a:pt x="1717" y="1266"/>
                        <a:pt x="1717" y="1273"/>
                        <a:pt x="1714" y="1279"/>
                      </a:cubicBezTo>
                      <a:cubicBezTo>
                        <a:pt x="1714" y="1279"/>
                        <a:pt x="1714" y="1280"/>
                        <a:pt x="1715" y="1281"/>
                      </a:cubicBezTo>
                      <a:cubicBezTo>
                        <a:pt x="1749" y="1282"/>
                        <a:pt x="1784" y="1285"/>
                        <a:pt x="1819" y="1285"/>
                      </a:cubicBezTo>
                      <a:cubicBezTo>
                        <a:pt x="1855" y="1284"/>
                        <a:pt x="1890" y="1285"/>
                        <a:pt x="1925" y="1285"/>
                      </a:cubicBezTo>
                      <a:cubicBezTo>
                        <a:pt x="1960" y="1284"/>
                        <a:pt x="1995" y="1285"/>
                        <a:pt x="2031" y="1283"/>
                      </a:cubicBezTo>
                      <a:cubicBezTo>
                        <a:pt x="2027" y="1279"/>
                        <a:pt x="2024" y="1277"/>
                        <a:pt x="2021" y="1274"/>
                      </a:cubicBezTo>
                      <a:cubicBezTo>
                        <a:pt x="2013" y="1269"/>
                        <a:pt x="2007" y="1264"/>
                        <a:pt x="2001" y="1257"/>
                      </a:cubicBezTo>
                      <a:cubicBezTo>
                        <a:pt x="1998" y="1255"/>
                        <a:pt x="1997" y="1251"/>
                        <a:pt x="1993" y="1250"/>
                      </a:cubicBezTo>
                      <a:cubicBezTo>
                        <a:pt x="1993" y="1255"/>
                        <a:pt x="1993" y="1259"/>
                        <a:pt x="1994" y="1263"/>
                      </a:cubicBezTo>
                      <a:cubicBezTo>
                        <a:pt x="1993" y="1264"/>
                        <a:pt x="1993" y="1264"/>
                        <a:pt x="1993" y="1264"/>
                      </a:cubicBezTo>
                      <a:cubicBezTo>
                        <a:pt x="1992" y="1262"/>
                        <a:pt x="1991" y="1261"/>
                        <a:pt x="1991" y="1259"/>
                      </a:cubicBezTo>
                      <a:cubicBezTo>
                        <a:pt x="1991" y="1257"/>
                        <a:pt x="1991" y="1254"/>
                        <a:pt x="1990" y="1251"/>
                      </a:cubicBezTo>
                      <a:cubicBezTo>
                        <a:pt x="1990" y="1248"/>
                        <a:pt x="1990" y="1244"/>
                        <a:pt x="1988" y="1242"/>
                      </a:cubicBezTo>
                      <a:cubicBezTo>
                        <a:pt x="1985" y="1237"/>
                        <a:pt x="1980" y="1233"/>
                        <a:pt x="1977" y="1229"/>
                      </a:cubicBezTo>
                      <a:cubicBezTo>
                        <a:pt x="1971" y="1223"/>
                        <a:pt x="1965" y="1216"/>
                        <a:pt x="1961" y="1209"/>
                      </a:cubicBezTo>
                      <a:cubicBezTo>
                        <a:pt x="1952" y="1198"/>
                        <a:pt x="1944" y="1186"/>
                        <a:pt x="1936" y="1174"/>
                      </a:cubicBezTo>
                      <a:cubicBezTo>
                        <a:pt x="1932" y="1167"/>
                        <a:pt x="1927" y="1161"/>
                        <a:pt x="1923" y="1154"/>
                      </a:cubicBezTo>
                      <a:cubicBezTo>
                        <a:pt x="1916" y="1142"/>
                        <a:pt x="1909" y="1130"/>
                        <a:pt x="1902" y="1118"/>
                      </a:cubicBezTo>
                      <a:cubicBezTo>
                        <a:pt x="1893" y="1102"/>
                        <a:pt x="1884" y="1085"/>
                        <a:pt x="1875" y="1069"/>
                      </a:cubicBezTo>
                      <a:cubicBezTo>
                        <a:pt x="1868" y="1057"/>
                        <a:pt x="1861" y="1044"/>
                        <a:pt x="1855" y="1032"/>
                      </a:cubicBezTo>
                      <a:cubicBezTo>
                        <a:pt x="1852" y="1026"/>
                        <a:pt x="1849" y="1021"/>
                        <a:pt x="1847" y="1016"/>
                      </a:cubicBezTo>
                      <a:cubicBezTo>
                        <a:pt x="1845" y="1009"/>
                        <a:pt x="1839" y="1005"/>
                        <a:pt x="1835" y="1000"/>
                      </a:cubicBezTo>
                      <a:cubicBezTo>
                        <a:pt x="1832" y="997"/>
                        <a:pt x="1829" y="994"/>
                        <a:pt x="1827" y="990"/>
                      </a:cubicBezTo>
                      <a:cubicBezTo>
                        <a:pt x="1825" y="987"/>
                        <a:pt x="1823" y="984"/>
                        <a:pt x="1822" y="981"/>
                      </a:cubicBezTo>
                      <a:cubicBezTo>
                        <a:pt x="1820" y="979"/>
                        <a:pt x="1818" y="978"/>
                        <a:pt x="1815" y="978"/>
                      </a:cubicBezTo>
                      <a:cubicBezTo>
                        <a:pt x="1806" y="978"/>
                        <a:pt x="1797" y="978"/>
                        <a:pt x="1789" y="979"/>
                      </a:cubicBezTo>
                      <a:cubicBezTo>
                        <a:pt x="1786" y="979"/>
                        <a:pt x="1783" y="979"/>
                        <a:pt x="1780" y="979"/>
                      </a:cubicBezTo>
                      <a:cubicBezTo>
                        <a:pt x="1778" y="979"/>
                        <a:pt x="1775" y="978"/>
                        <a:pt x="1773" y="980"/>
                      </a:cubicBezTo>
                      <a:cubicBezTo>
                        <a:pt x="1772" y="981"/>
                        <a:pt x="1772" y="984"/>
                        <a:pt x="1772" y="986"/>
                      </a:cubicBezTo>
                      <a:cubicBezTo>
                        <a:pt x="1771" y="986"/>
                        <a:pt x="1771" y="986"/>
                        <a:pt x="1771" y="987"/>
                      </a:cubicBezTo>
                      <a:cubicBezTo>
                        <a:pt x="1769" y="993"/>
                        <a:pt x="1767" y="999"/>
                        <a:pt x="1765" y="1006"/>
                      </a:cubicBezTo>
                      <a:cubicBezTo>
                        <a:pt x="1763" y="1014"/>
                        <a:pt x="1761" y="1023"/>
                        <a:pt x="1759" y="1032"/>
                      </a:cubicBezTo>
                      <a:cubicBezTo>
                        <a:pt x="1758" y="1039"/>
                        <a:pt x="1756" y="1047"/>
                        <a:pt x="1755" y="1054"/>
                      </a:cubicBezTo>
                      <a:cubicBezTo>
                        <a:pt x="1753" y="1068"/>
                        <a:pt x="1751" y="1081"/>
                        <a:pt x="1749" y="1095"/>
                      </a:cubicBezTo>
                      <a:cubicBezTo>
                        <a:pt x="1746" y="1109"/>
                        <a:pt x="1743" y="1124"/>
                        <a:pt x="1740" y="1138"/>
                      </a:cubicBezTo>
                      <a:cubicBezTo>
                        <a:pt x="1738" y="1146"/>
                        <a:pt x="1736" y="1153"/>
                        <a:pt x="1735" y="1161"/>
                      </a:cubicBezTo>
                      <a:cubicBezTo>
                        <a:pt x="1733" y="1171"/>
                        <a:pt x="1731" y="1181"/>
                        <a:pt x="1729" y="1191"/>
                      </a:cubicBezTo>
                      <a:cubicBezTo>
                        <a:pt x="1728" y="1202"/>
                        <a:pt x="1725" y="1213"/>
                        <a:pt x="1724" y="1224"/>
                      </a:cubicBezTo>
                      <a:cubicBezTo>
                        <a:pt x="1723" y="1229"/>
                        <a:pt x="1722" y="1234"/>
                        <a:pt x="1724" y="1239"/>
                      </a:cubicBezTo>
                      <a:close/>
                      <a:moveTo>
                        <a:pt x="1835" y="978"/>
                      </a:moveTo>
                      <a:cubicBezTo>
                        <a:pt x="1837" y="983"/>
                        <a:pt x="1839" y="986"/>
                        <a:pt x="1841" y="989"/>
                      </a:cubicBezTo>
                      <a:cubicBezTo>
                        <a:pt x="1844" y="995"/>
                        <a:pt x="1847" y="1001"/>
                        <a:pt x="1851" y="1007"/>
                      </a:cubicBezTo>
                      <a:cubicBezTo>
                        <a:pt x="1856" y="1018"/>
                        <a:pt x="1862" y="1028"/>
                        <a:pt x="1868" y="1039"/>
                      </a:cubicBezTo>
                      <a:cubicBezTo>
                        <a:pt x="1872" y="1045"/>
                        <a:pt x="1874" y="1052"/>
                        <a:pt x="1878" y="1058"/>
                      </a:cubicBezTo>
                      <a:cubicBezTo>
                        <a:pt x="1884" y="1066"/>
                        <a:pt x="1888" y="1075"/>
                        <a:pt x="1893" y="1083"/>
                      </a:cubicBezTo>
                      <a:cubicBezTo>
                        <a:pt x="1896" y="1089"/>
                        <a:pt x="1899" y="1096"/>
                        <a:pt x="1903" y="1102"/>
                      </a:cubicBezTo>
                      <a:cubicBezTo>
                        <a:pt x="1909" y="1112"/>
                        <a:pt x="1915" y="1122"/>
                        <a:pt x="1921" y="1132"/>
                      </a:cubicBezTo>
                      <a:cubicBezTo>
                        <a:pt x="1924" y="1137"/>
                        <a:pt x="1926" y="1142"/>
                        <a:pt x="1929" y="1146"/>
                      </a:cubicBezTo>
                      <a:cubicBezTo>
                        <a:pt x="1932" y="1151"/>
                        <a:pt x="1936" y="1155"/>
                        <a:pt x="1939" y="1160"/>
                      </a:cubicBezTo>
                      <a:cubicBezTo>
                        <a:pt x="1944" y="1167"/>
                        <a:pt x="1947" y="1174"/>
                        <a:pt x="1952" y="1180"/>
                      </a:cubicBezTo>
                      <a:cubicBezTo>
                        <a:pt x="1955" y="1185"/>
                        <a:pt x="1958" y="1189"/>
                        <a:pt x="1961" y="1194"/>
                      </a:cubicBezTo>
                      <a:cubicBezTo>
                        <a:pt x="1969" y="1208"/>
                        <a:pt x="1980" y="1219"/>
                        <a:pt x="1991" y="1230"/>
                      </a:cubicBezTo>
                      <a:cubicBezTo>
                        <a:pt x="1996" y="1236"/>
                        <a:pt x="2001" y="1241"/>
                        <a:pt x="2006" y="1246"/>
                      </a:cubicBezTo>
                      <a:cubicBezTo>
                        <a:pt x="2009" y="1249"/>
                        <a:pt x="2012" y="1254"/>
                        <a:pt x="2016" y="1256"/>
                      </a:cubicBezTo>
                      <a:cubicBezTo>
                        <a:pt x="2027" y="1264"/>
                        <a:pt x="2037" y="1273"/>
                        <a:pt x="2049" y="1280"/>
                      </a:cubicBezTo>
                      <a:cubicBezTo>
                        <a:pt x="2053" y="1282"/>
                        <a:pt x="2056" y="1284"/>
                        <a:pt x="2061" y="1284"/>
                      </a:cubicBezTo>
                      <a:cubicBezTo>
                        <a:pt x="2069" y="1283"/>
                        <a:pt x="2078" y="1283"/>
                        <a:pt x="2086" y="1283"/>
                      </a:cubicBezTo>
                      <a:cubicBezTo>
                        <a:pt x="2101" y="1283"/>
                        <a:pt x="2115" y="1283"/>
                        <a:pt x="2130" y="1283"/>
                      </a:cubicBezTo>
                      <a:cubicBezTo>
                        <a:pt x="2135" y="1283"/>
                        <a:pt x="2140" y="1283"/>
                        <a:pt x="2146" y="1282"/>
                      </a:cubicBezTo>
                      <a:cubicBezTo>
                        <a:pt x="2145" y="1277"/>
                        <a:pt x="2145" y="1273"/>
                        <a:pt x="2145" y="1269"/>
                      </a:cubicBezTo>
                      <a:cubicBezTo>
                        <a:pt x="2144" y="1262"/>
                        <a:pt x="2143" y="1256"/>
                        <a:pt x="2142" y="1250"/>
                      </a:cubicBezTo>
                      <a:cubicBezTo>
                        <a:pt x="2141" y="1244"/>
                        <a:pt x="2141" y="1244"/>
                        <a:pt x="2136" y="1246"/>
                      </a:cubicBezTo>
                      <a:cubicBezTo>
                        <a:pt x="2124" y="1250"/>
                        <a:pt x="2113" y="1250"/>
                        <a:pt x="2101" y="1248"/>
                      </a:cubicBezTo>
                      <a:cubicBezTo>
                        <a:pt x="2097" y="1247"/>
                        <a:pt x="2093" y="1246"/>
                        <a:pt x="2089" y="1246"/>
                      </a:cubicBezTo>
                      <a:cubicBezTo>
                        <a:pt x="2081" y="1245"/>
                        <a:pt x="2072" y="1243"/>
                        <a:pt x="2065" y="1240"/>
                      </a:cubicBezTo>
                      <a:cubicBezTo>
                        <a:pt x="2056" y="1235"/>
                        <a:pt x="2047" y="1230"/>
                        <a:pt x="2039" y="1225"/>
                      </a:cubicBezTo>
                      <a:cubicBezTo>
                        <a:pt x="2032" y="1220"/>
                        <a:pt x="2025" y="1214"/>
                        <a:pt x="2019" y="1209"/>
                      </a:cubicBezTo>
                      <a:cubicBezTo>
                        <a:pt x="2016" y="1207"/>
                        <a:pt x="2013" y="1204"/>
                        <a:pt x="2011" y="1202"/>
                      </a:cubicBezTo>
                      <a:cubicBezTo>
                        <a:pt x="2004" y="1193"/>
                        <a:pt x="1997" y="1185"/>
                        <a:pt x="1991" y="1176"/>
                      </a:cubicBezTo>
                      <a:cubicBezTo>
                        <a:pt x="1984" y="1167"/>
                        <a:pt x="1977" y="1158"/>
                        <a:pt x="1971" y="1148"/>
                      </a:cubicBezTo>
                      <a:cubicBezTo>
                        <a:pt x="1966" y="1138"/>
                        <a:pt x="1959" y="1128"/>
                        <a:pt x="1953" y="1117"/>
                      </a:cubicBezTo>
                      <a:cubicBezTo>
                        <a:pt x="1948" y="1108"/>
                        <a:pt x="1942" y="1099"/>
                        <a:pt x="1937" y="1090"/>
                      </a:cubicBezTo>
                      <a:cubicBezTo>
                        <a:pt x="1930" y="1078"/>
                        <a:pt x="1924" y="1066"/>
                        <a:pt x="1917" y="1055"/>
                      </a:cubicBezTo>
                      <a:cubicBezTo>
                        <a:pt x="1912" y="1045"/>
                        <a:pt x="1906" y="1035"/>
                        <a:pt x="1901" y="1024"/>
                      </a:cubicBezTo>
                      <a:cubicBezTo>
                        <a:pt x="1894" y="1008"/>
                        <a:pt x="1884" y="993"/>
                        <a:pt x="1872" y="980"/>
                      </a:cubicBezTo>
                      <a:cubicBezTo>
                        <a:pt x="1870" y="978"/>
                        <a:pt x="1869" y="977"/>
                        <a:pt x="1866" y="977"/>
                      </a:cubicBezTo>
                      <a:cubicBezTo>
                        <a:pt x="1856" y="976"/>
                        <a:pt x="1846" y="978"/>
                        <a:pt x="1835" y="978"/>
                      </a:cubicBezTo>
                      <a:close/>
                      <a:moveTo>
                        <a:pt x="2283" y="1128"/>
                      </a:moveTo>
                      <a:cubicBezTo>
                        <a:pt x="2300" y="1132"/>
                        <a:pt x="2315" y="1136"/>
                        <a:pt x="2331" y="1139"/>
                      </a:cubicBezTo>
                      <a:cubicBezTo>
                        <a:pt x="2347" y="1141"/>
                        <a:pt x="2362" y="1147"/>
                        <a:pt x="2378" y="1148"/>
                      </a:cubicBezTo>
                      <a:cubicBezTo>
                        <a:pt x="2381" y="1138"/>
                        <a:pt x="2384" y="1129"/>
                        <a:pt x="2387" y="1119"/>
                      </a:cubicBezTo>
                      <a:cubicBezTo>
                        <a:pt x="2384" y="1118"/>
                        <a:pt x="2382" y="1116"/>
                        <a:pt x="2379" y="1116"/>
                      </a:cubicBezTo>
                      <a:cubicBezTo>
                        <a:pt x="2366" y="1113"/>
                        <a:pt x="2352" y="1110"/>
                        <a:pt x="2339" y="1109"/>
                      </a:cubicBezTo>
                      <a:cubicBezTo>
                        <a:pt x="2338" y="1109"/>
                        <a:pt x="2337" y="1109"/>
                        <a:pt x="2336" y="1109"/>
                      </a:cubicBezTo>
                      <a:cubicBezTo>
                        <a:pt x="2324" y="1106"/>
                        <a:pt x="2313" y="1103"/>
                        <a:pt x="2301" y="1100"/>
                      </a:cubicBezTo>
                      <a:cubicBezTo>
                        <a:pt x="2299" y="1100"/>
                        <a:pt x="2296" y="1100"/>
                        <a:pt x="2296" y="1100"/>
                      </a:cubicBezTo>
                      <a:cubicBezTo>
                        <a:pt x="2294" y="1103"/>
                        <a:pt x="2292" y="1101"/>
                        <a:pt x="2290" y="1101"/>
                      </a:cubicBezTo>
                      <a:cubicBezTo>
                        <a:pt x="2288" y="1110"/>
                        <a:pt x="2286" y="1119"/>
                        <a:pt x="2283" y="1128"/>
                      </a:cubicBezTo>
                      <a:close/>
                      <a:moveTo>
                        <a:pt x="1726" y="1161"/>
                      </a:moveTo>
                      <a:cubicBezTo>
                        <a:pt x="1728" y="1154"/>
                        <a:pt x="1729" y="1148"/>
                        <a:pt x="1731" y="1141"/>
                      </a:cubicBezTo>
                      <a:cubicBezTo>
                        <a:pt x="1734" y="1126"/>
                        <a:pt x="1737" y="1111"/>
                        <a:pt x="1740" y="1095"/>
                      </a:cubicBezTo>
                      <a:cubicBezTo>
                        <a:pt x="1741" y="1089"/>
                        <a:pt x="1741" y="1087"/>
                        <a:pt x="1734" y="1086"/>
                      </a:cubicBezTo>
                      <a:cubicBezTo>
                        <a:pt x="1732" y="1086"/>
                        <a:pt x="1730" y="1086"/>
                        <a:pt x="1729" y="1085"/>
                      </a:cubicBezTo>
                      <a:cubicBezTo>
                        <a:pt x="1722" y="1085"/>
                        <a:pt x="1715" y="1085"/>
                        <a:pt x="1708" y="1084"/>
                      </a:cubicBezTo>
                      <a:cubicBezTo>
                        <a:pt x="1704" y="1084"/>
                        <a:pt x="1704" y="1084"/>
                        <a:pt x="1703" y="1088"/>
                      </a:cubicBezTo>
                      <a:cubicBezTo>
                        <a:pt x="1702" y="1096"/>
                        <a:pt x="1701" y="1103"/>
                        <a:pt x="1699" y="1110"/>
                      </a:cubicBezTo>
                      <a:cubicBezTo>
                        <a:pt x="1696" y="1125"/>
                        <a:pt x="1693" y="1139"/>
                        <a:pt x="1690" y="1154"/>
                      </a:cubicBezTo>
                      <a:cubicBezTo>
                        <a:pt x="1690" y="1154"/>
                        <a:pt x="1689" y="1155"/>
                        <a:pt x="1689" y="1155"/>
                      </a:cubicBezTo>
                      <a:cubicBezTo>
                        <a:pt x="1689" y="1158"/>
                        <a:pt x="1690" y="1159"/>
                        <a:pt x="1692" y="1159"/>
                      </a:cubicBezTo>
                      <a:cubicBezTo>
                        <a:pt x="1694" y="1159"/>
                        <a:pt x="1695" y="1160"/>
                        <a:pt x="1696" y="1160"/>
                      </a:cubicBezTo>
                      <a:cubicBezTo>
                        <a:pt x="1704" y="1160"/>
                        <a:pt x="1712" y="1160"/>
                        <a:pt x="1719" y="1161"/>
                      </a:cubicBezTo>
                      <a:cubicBezTo>
                        <a:pt x="1722" y="1161"/>
                        <a:pt x="1724" y="1161"/>
                        <a:pt x="1726" y="1161"/>
                      </a:cubicBezTo>
                      <a:close/>
                      <a:moveTo>
                        <a:pt x="1712" y="1233"/>
                      </a:moveTo>
                      <a:cubicBezTo>
                        <a:pt x="1713" y="1230"/>
                        <a:pt x="1715" y="1228"/>
                        <a:pt x="1715" y="1225"/>
                      </a:cubicBezTo>
                      <a:cubicBezTo>
                        <a:pt x="1716" y="1209"/>
                        <a:pt x="1720" y="1194"/>
                        <a:pt x="1723" y="1178"/>
                      </a:cubicBezTo>
                      <a:cubicBezTo>
                        <a:pt x="1724" y="1175"/>
                        <a:pt x="1724" y="1172"/>
                        <a:pt x="1724" y="1169"/>
                      </a:cubicBezTo>
                      <a:cubicBezTo>
                        <a:pt x="1711" y="1168"/>
                        <a:pt x="1700" y="1167"/>
                        <a:pt x="1688" y="1166"/>
                      </a:cubicBezTo>
                      <a:cubicBezTo>
                        <a:pt x="1686" y="1170"/>
                        <a:pt x="1685" y="1174"/>
                        <a:pt x="1684" y="1179"/>
                      </a:cubicBezTo>
                      <a:cubicBezTo>
                        <a:pt x="1680" y="1193"/>
                        <a:pt x="1677" y="1207"/>
                        <a:pt x="1674" y="1221"/>
                      </a:cubicBezTo>
                      <a:cubicBezTo>
                        <a:pt x="1674" y="1225"/>
                        <a:pt x="1672" y="1229"/>
                        <a:pt x="1674" y="1233"/>
                      </a:cubicBezTo>
                      <a:cubicBezTo>
                        <a:pt x="1687" y="1233"/>
                        <a:pt x="1699" y="1233"/>
                        <a:pt x="1712" y="1233"/>
                      </a:cubicBezTo>
                      <a:close/>
                      <a:moveTo>
                        <a:pt x="2917" y="1236"/>
                      </a:moveTo>
                      <a:cubicBezTo>
                        <a:pt x="2912" y="1235"/>
                        <a:pt x="2909" y="1233"/>
                        <a:pt x="2905" y="1232"/>
                      </a:cubicBezTo>
                      <a:cubicBezTo>
                        <a:pt x="2891" y="1225"/>
                        <a:pt x="2877" y="1221"/>
                        <a:pt x="2861" y="1221"/>
                      </a:cubicBezTo>
                      <a:cubicBezTo>
                        <a:pt x="2857" y="1221"/>
                        <a:pt x="2854" y="1220"/>
                        <a:pt x="2850" y="1219"/>
                      </a:cubicBezTo>
                      <a:cubicBezTo>
                        <a:pt x="2846" y="1218"/>
                        <a:pt x="2842" y="1217"/>
                        <a:pt x="2837" y="1217"/>
                      </a:cubicBezTo>
                      <a:cubicBezTo>
                        <a:pt x="2836" y="1217"/>
                        <a:pt x="2834" y="1218"/>
                        <a:pt x="2833" y="1219"/>
                      </a:cubicBezTo>
                      <a:cubicBezTo>
                        <a:pt x="2831" y="1224"/>
                        <a:pt x="2829" y="1229"/>
                        <a:pt x="2828" y="1234"/>
                      </a:cubicBezTo>
                      <a:cubicBezTo>
                        <a:pt x="2826" y="1239"/>
                        <a:pt x="2827" y="1240"/>
                        <a:pt x="2832" y="1241"/>
                      </a:cubicBezTo>
                      <a:cubicBezTo>
                        <a:pt x="2841" y="1244"/>
                        <a:pt x="2850" y="1246"/>
                        <a:pt x="2859" y="1248"/>
                      </a:cubicBezTo>
                      <a:cubicBezTo>
                        <a:pt x="2862" y="1249"/>
                        <a:pt x="2864" y="1249"/>
                        <a:pt x="2867" y="1250"/>
                      </a:cubicBezTo>
                      <a:cubicBezTo>
                        <a:pt x="2879" y="1251"/>
                        <a:pt x="2891" y="1253"/>
                        <a:pt x="2901" y="1260"/>
                      </a:cubicBezTo>
                      <a:cubicBezTo>
                        <a:pt x="2903" y="1261"/>
                        <a:pt x="2905" y="1262"/>
                        <a:pt x="2907" y="1263"/>
                      </a:cubicBezTo>
                      <a:cubicBezTo>
                        <a:pt x="2913" y="1255"/>
                        <a:pt x="2913" y="1245"/>
                        <a:pt x="2917" y="1236"/>
                      </a:cubicBezTo>
                      <a:close/>
                      <a:moveTo>
                        <a:pt x="1743" y="1079"/>
                      </a:moveTo>
                      <a:cubicBezTo>
                        <a:pt x="1743" y="1078"/>
                        <a:pt x="1744" y="1077"/>
                        <a:pt x="1744" y="1076"/>
                      </a:cubicBezTo>
                      <a:cubicBezTo>
                        <a:pt x="1746" y="1062"/>
                        <a:pt x="1749" y="1047"/>
                        <a:pt x="1751" y="1032"/>
                      </a:cubicBezTo>
                      <a:cubicBezTo>
                        <a:pt x="1751" y="1030"/>
                        <a:pt x="1751" y="1028"/>
                        <a:pt x="1751" y="1026"/>
                      </a:cubicBezTo>
                      <a:cubicBezTo>
                        <a:pt x="1738" y="1026"/>
                        <a:pt x="1726" y="1027"/>
                        <a:pt x="1714" y="1027"/>
                      </a:cubicBezTo>
                      <a:cubicBezTo>
                        <a:pt x="1712" y="1043"/>
                        <a:pt x="1709" y="1060"/>
                        <a:pt x="1706" y="1077"/>
                      </a:cubicBezTo>
                      <a:cubicBezTo>
                        <a:pt x="1710" y="1077"/>
                        <a:pt x="1714" y="1078"/>
                        <a:pt x="1717" y="1078"/>
                      </a:cubicBezTo>
                      <a:cubicBezTo>
                        <a:pt x="1726" y="1078"/>
                        <a:pt x="1734" y="1078"/>
                        <a:pt x="1743" y="1079"/>
                      </a:cubicBezTo>
                      <a:close/>
                      <a:moveTo>
                        <a:pt x="2593" y="1289"/>
                      </a:moveTo>
                      <a:cubicBezTo>
                        <a:pt x="2593" y="1285"/>
                        <a:pt x="2593" y="1282"/>
                        <a:pt x="2594" y="1278"/>
                      </a:cubicBezTo>
                      <a:cubicBezTo>
                        <a:pt x="2594" y="1274"/>
                        <a:pt x="2593" y="1270"/>
                        <a:pt x="2594" y="1265"/>
                      </a:cubicBezTo>
                      <a:cubicBezTo>
                        <a:pt x="2596" y="1257"/>
                        <a:pt x="2595" y="1248"/>
                        <a:pt x="2597" y="1239"/>
                      </a:cubicBezTo>
                      <a:cubicBezTo>
                        <a:pt x="2597" y="1239"/>
                        <a:pt x="2596" y="1238"/>
                        <a:pt x="2596" y="1237"/>
                      </a:cubicBezTo>
                      <a:cubicBezTo>
                        <a:pt x="2596" y="1237"/>
                        <a:pt x="2596" y="1236"/>
                        <a:pt x="2597" y="1235"/>
                      </a:cubicBezTo>
                      <a:cubicBezTo>
                        <a:pt x="2597" y="1234"/>
                        <a:pt x="2598" y="1232"/>
                        <a:pt x="2599" y="1231"/>
                      </a:cubicBezTo>
                      <a:cubicBezTo>
                        <a:pt x="2600" y="1224"/>
                        <a:pt x="2601" y="1217"/>
                        <a:pt x="2602" y="1210"/>
                      </a:cubicBezTo>
                      <a:cubicBezTo>
                        <a:pt x="2602" y="1207"/>
                        <a:pt x="2603" y="1205"/>
                        <a:pt x="2602" y="1202"/>
                      </a:cubicBezTo>
                      <a:cubicBezTo>
                        <a:pt x="2602" y="1200"/>
                        <a:pt x="2600" y="1198"/>
                        <a:pt x="2599" y="1198"/>
                      </a:cubicBezTo>
                      <a:cubicBezTo>
                        <a:pt x="2596" y="1197"/>
                        <a:pt x="2593" y="1197"/>
                        <a:pt x="2589" y="1196"/>
                      </a:cubicBezTo>
                      <a:cubicBezTo>
                        <a:pt x="2588" y="1200"/>
                        <a:pt x="2592" y="1203"/>
                        <a:pt x="2588" y="1207"/>
                      </a:cubicBezTo>
                      <a:cubicBezTo>
                        <a:pt x="2587" y="1202"/>
                        <a:pt x="2588" y="1196"/>
                        <a:pt x="2581" y="1195"/>
                      </a:cubicBezTo>
                      <a:cubicBezTo>
                        <a:pt x="2579" y="1208"/>
                        <a:pt x="2575" y="1220"/>
                        <a:pt x="2576" y="1233"/>
                      </a:cubicBezTo>
                      <a:cubicBezTo>
                        <a:pt x="2577" y="1244"/>
                        <a:pt x="2577" y="1256"/>
                        <a:pt x="2577" y="1267"/>
                      </a:cubicBezTo>
                      <a:cubicBezTo>
                        <a:pt x="2577" y="1268"/>
                        <a:pt x="2576" y="1269"/>
                        <a:pt x="2576" y="1269"/>
                      </a:cubicBezTo>
                      <a:cubicBezTo>
                        <a:pt x="2576" y="1276"/>
                        <a:pt x="2575" y="1282"/>
                        <a:pt x="2577" y="1289"/>
                      </a:cubicBezTo>
                      <a:cubicBezTo>
                        <a:pt x="2582" y="1289"/>
                        <a:pt x="2587" y="1289"/>
                        <a:pt x="2593" y="1289"/>
                      </a:cubicBezTo>
                      <a:close/>
                      <a:moveTo>
                        <a:pt x="1660" y="1279"/>
                      </a:moveTo>
                      <a:cubicBezTo>
                        <a:pt x="1666" y="1279"/>
                        <a:pt x="1671" y="1280"/>
                        <a:pt x="1677" y="1280"/>
                      </a:cubicBezTo>
                      <a:cubicBezTo>
                        <a:pt x="1684" y="1280"/>
                        <a:pt x="1691" y="1281"/>
                        <a:pt x="1699" y="1281"/>
                      </a:cubicBezTo>
                      <a:cubicBezTo>
                        <a:pt x="1701" y="1281"/>
                        <a:pt x="1704" y="1281"/>
                        <a:pt x="1704" y="1277"/>
                      </a:cubicBezTo>
                      <a:cubicBezTo>
                        <a:pt x="1706" y="1268"/>
                        <a:pt x="1708" y="1259"/>
                        <a:pt x="1710" y="1250"/>
                      </a:cubicBezTo>
                      <a:cubicBezTo>
                        <a:pt x="1713" y="1240"/>
                        <a:pt x="1710" y="1241"/>
                        <a:pt x="1702" y="1240"/>
                      </a:cubicBezTo>
                      <a:cubicBezTo>
                        <a:pt x="1701" y="1240"/>
                        <a:pt x="1701" y="1240"/>
                        <a:pt x="1700" y="1240"/>
                      </a:cubicBezTo>
                      <a:cubicBezTo>
                        <a:pt x="1692" y="1240"/>
                        <a:pt x="1684" y="1241"/>
                        <a:pt x="1676" y="1241"/>
                      </a:cubicBezTo>
                      <a:cubicBezTo>
                        <a:pt x="1673" y="1241"/>
                        <a:pt x="1670" y="1242"/>
                        <a:pt x="1669" y="1246"/>
                      </a:cubicBezTo>
                      <a:cubicBezTo>
                        <a:pt x="1667" y="1255"/>
                        <a:pt x="1664" y="1263"/>
                        <a:pt x="1662" y="1271"/>
                      </a:cubicBezTo>
                      <a:cubicBezTo>
                        <a:pt x="1661" y="1273"/>
                        <a:pt x="1661" y="1276"/>
                        <a:pt x="1660" y="1279"/>
                      </a:cubicBezTo>
                      <a:close/>
                      <a:moveTo>
                        <a:pt x="1760" y="979"/>
                      </a:moveTo>
                      <a:cubicBezTo>
                        <a:pt x="1755" y="979"/>
                        <a:pt x="1751" y="978"/>
                        <a:pt x="1747" y="978"/>
                      </a:cubicBezTo>
                      <a:cubicBezTo>
                        <a:pt x="1742" y="978"/>
                        <a:pt x="1736" y="978"/>
                        <a:pt x="1731" y="978"/>
                      </a:cubicBezTo>
                      <a:cubicBezTo>
                        <a:pt x="1726" y="978"/>
                        <a:pt x="1725" y="978"/>
                        <a:pt x="1724" y="983"/>
                      </a:cubicBezTo>
                      <a:cubicBezTo>
                        <a:pt x="1722" y="990"/>
                        <a:pt x="1720" y="998"/>
                        <a:pt x="1719" y="1005"/>
                      </a:cubicBezTo>
                      <a:cubicBezTo>
                        <a:pt x="1718" y="1009"/>
                        <a:pt x="1717" y="1013"/>
                        <a:pt x="1716" y="1016"/>
                      </a:cubicBezTo>
                      <a:cubicBezTo>
                        <a:pt x="1728" y="1020"/>
                        <a:pt x="1741" y="1019"/>
                        <a:pt x="1753" y="1018"/>
                      </a:cubicBezTo>
                      <a:cubicBezTo>
                        <a:pt x="1754" y="1014"/>
                        <a:pt x="1756" y="1010"/>
                        <a:pt x="1757" y="1006"/>
                      </a:cubicBezTo>
                      <a:cubicBezTo>
                        <a:pt x="1757" y="999"/>
                        <a:pt x="1758" y="991"/>
                        <a:pt x="1760" y="984"/>
                      </a:cubicBezTo>
                      <a:cubicBezTo>
                        <a:pt x="1760" y="982"/>
                        <a:pt x="1760" y="981"/>
                        <a:pt x="1760" y="979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611" name="Freeform 6"/>
                <p:cNvSpPr>
                  <a:spLocks/>
                </p:cNvSpPr>
                <p:nvPr/>
              </p:nvSpPr>
              <p:spPr bwMode="auto">
                <a:xfrm>
                  <a:off x="8967788" y="4900613"/>
                  <a:ext cx="17463" cy="17463"/>
                </a:xfrm>
                <a:custGeom>
                  <a:avLst/>
                  <a:gdLst>
                    <a:gd name="T0" fmla="*/ 0 w 6"/>
                    <a:gd name="T1" fmla="*/ 3 h 6"/>
                    <a:gd name="T2" fmla="*/ 5 w 6"/>
                    <a:gd name="T3" fmla="*/ 1 h 6"/>
                    <a:gd name="T4" fmla="*/ 5 w 6"/>
                    <a:gd name="T5" fmla="*/ 4 h 6"/>
                    <a:gd name="T6" fmla="*/ 0 w 6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6">
                      <a:moveTo>
                        <a:pt x="0" y="3"/>
                      </a:moveTo>
                      <a:cubicBezTo>
                        <a:pt x="1" y="1"/>
                        <a:pt x="2" y="0"/>
                        <a:pt x="5" y="1"/>
                      </a:cubicBezTo>
                      <a:cubicBezTo>
                        <a:pt x="5" y="1"/>
                        <a:pt x="6" y="3"/>
                        <a:pt x="5" y="4"/>
                      </a:cubicBezTo>
                      <a:cubicBezTo>
                        <a:pt x="4" y="6"/>
                        <a:pt x="2" y="6"/>
                        <a:pt x="0" y="3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612" name="Freeform 7"/>
                <p:cNvSpPr>
                  <a:spLocks noEditPoints="1"/>
                </p:cNvSpPr>
                <p:nvPr/>
              </p:nvSpPr>
              <p:spPr bwMode="auto">
                <a:xfrm>
                  <a:off x="561975" y="1550988"/>
                  <a:ext cx="3798888" cy="3744913"/>
                </a:xfrm>
                <a:custGeom>
                  <a:avLst/>
                  <a:gdLst>
                    <a:gd name="T0" fmla="*/ 220 w 1300"/>
                    <a:gd name="T1" fmla="*/ 1273 h 1280"/>
                    <a:gd name="T2" fmla="*/ 7 w 1300"/>
                    <a:gd name="T3" fmla="*/ 1235 h 1280"/>
                    <a:gd name="T4" fmla="*/ 9 w 1300"/>
                    <a:gd name="T5" fmla="*/ 912 h 1280"/>
                    <a:gd name="T6" fmla="*/ 3 w 1300"/>
                    <a:gd name="T7" fmla="*/ 637 h 1280"/>
                    <a:gd name="T8" fmla="*/ 2 w 1300"/>
                    <a:gd name="T9" fmla="*/ 232 h 1280"/>
                    <a:gd name="T10" fmla="*/ 170 w 1300"/>
                    <a:gd name="T11" fmla="*/ 141 h 1280"/>
                    <a:gd name="T12" fmla="*/ 372 w 1300"/>
                    <a:gd name="T13" fmla="*/ 79 h 1280"/>
                    <a:gd name="T14" fmla="*/ 483 w 1300"/>
                    <a:gd name="T15" fmla="*/ 43 h 1280"/>
                    <a:gd name="T16" fmla="*/ 567 w 1300"/>
                    <a:gd name="T17" fmla="*/ 17 h 1280"/>
                    <a:gd name="T18" fmla="*/ 693 w 1300"/>
                    <a:gd name="T19" fmla="*/ 22 h 1280"/>
                    <a:gd name="T20" fmla="*/ 841 w 1300"/>
                    <a:gd name="T21" fmla="*/ 66 h 1280"/>
                    <a:gd name="T22" fmla="*/ 1011 w 1300"/>
                    <a:gd name="T23" fmla="*/ 113 h 1280"/>
                    <a:gd name="T24" fmla="*/ 1185 w 1300"/>
                    <a:gd name="T25" fmla="*/ 162 h 1280"/>
                    <a:gd name="T26" fmla="*/ 1295 w 1300"/>
                    <a:gd name="T27" fmla="*/ 222 h 1280"/>
                    <a:gd name="T28" fmla="*/ 1298 w 1300"/>
                    <a:gd name="T29" fmla="*/ 454 h 1280"/>
                    <a:gd name="T30" fmla="*/ 1285 w 1300"/>
                    <a:gd name="T31" fmla="*/ 744 h 1280"/>
                    <a:gd name="T32" fmla="*/ 1279 w 1300"/>
                    <a:gd name="T33" fmla="*/ 1074 h 1280"/>
                    <a:gd name="T34" fmla="*/ 1231 w 1300"/>
                    <a:gd name="T35" fmla="*/ 1261 h 1280"/>
                    <a:gd name="T36" fmla="*/ 902 w 1300"/>
                    <a:gd name="T37" fmla="*/ 1263 h 1280"/>
                    <a:gd name="T38" fmla="*/ 851 w 1300"/>
                    <a:gd name="T39" fmla="*/ 1028 h 1280"/>
                    <a:gd name="T40" fmla="*/ 851 w 1300"/>
                    <a:gd name="T41" fmla="*/ 816 h 1280"/>
                    <a:gd name="T42" fmla="*/ 709 w 1300"/>
                    <a:gd name="T43" fmla="*/ 811 h 1280"/>
                    <a:gd name="T44" fmla="*/ 510 w 1300"/>
                    <a:gd name="T45" fmla="*/ 813 h 1280"/>
                    <a:gd name="T46" fmla="*/ 501 w 1300"/>
                    <a:gd name="T47" fmla="*/ 1076 h 1280"/>
                    <a:gd name="T48" fmla="*/ 862 w 1300"/>
                    <a:gd name="T49" fmla="*/ 607 h 1280"/>
                    <a:gd name="T50" fmla="*/ 867 w 1300"/>
                    <a:gd name="T51" fmla="*/ 361 h 1280"/>
                    <a:gd name="T52" fmla="*/ 836 w 1300"/>
                    <a:gd name="T53" fmla="*/ 338 h 1280"/>
                    <a:gd name="T54" fmla="*/ 671 w 1300"/>
                    <a:gd name="T55" fmla="*/ 336 h 1280"/>
                    <a:gd name="T56" fmla="*/ 511 w 1300"/>
                    <a:gd name="T57" fmla="*/ 330 h 1280"/>
                    <a:gd name="T58" fmla="*/ 502 w 1300"/>
                    <a:gd name="T59" fmla="*/ 484 h 1280"/>
                    <a:gd name="T60" fmla="*/ 524 w 1300"/>
                    <a:gd name="T61" fmla="*/ 684 h 1280"/>
                    <a:gd name="T62" fmla="*/ 676 w 1300"/>
                    <a:gd name="T63" fmla="*/ 683 h 1280"/>
                    <a:gd name="T64" fmla="*/ 834 w 1300"/>
                    <a:gd name="T65" fmla="*/ 681 h 1280"/>
                    <a:gd name="T66" fmla="*/ 410 w 1300"/>
                    <a:gd name="T67" fmla="*/ 593 h 1280"/>
                    <a:gd name="T68" fmla="*/ 409 w 1300"/>
                    <a:gd name="T69" fmla="*/ 342 h 1280"/>
                    <a:gd name="T70" fmla="*/ 301 w 1300"/>
                    <a:gd name="T71" fmla="*/ 333 h 1280"/>
                    <a:gd name="T72" fmla="*/ 121 w 1300"/>
                    <a:gd name="T73" fmla="*/ 331 h 1280"/>
                    <a:gd name="T74" fmla="*/ 79 w 1300"/>
                    <a:gd name="T75" fmla="*/ 420 h 1280"/>
                    <a:gd name="T76" fmla="*/ 81 w 1300"/>
                    <a:gd name="T77" fmla="*/ 590 h 1280"/>
                    <a:gd name="T78" fmla="*/ 194 w 1300"/>
                    <a:gd name="T79" fmla="*/ 690 h 1280"/>
                    <a:gd name="T80" fmla="*/ 396 w 1300"/>
                    <a:gd name="T81" fmla="*/ 686 h 1280"/>
                    <a:gd name="T82" fmla="*/ 409 w 1300"/>
                    <a:gd name="T83" fmla="*/ 1057 h 1280"/>
                    <a:gd name="T84" fmla="*/ 408 w 1300"/>
                    <a:gd name="T85" fmla="*/ 820 h 1280"/>
                    <a:gd name="T86" fmla="*/ 259 w 1300"/>
                    <a:gd name="T87" fmla="*/ 813 h 1280"/>
                    <a:gd name="T88" fmla="*/ 103 w 1300"/>
                    <a:gd name="T89" fmla="*/ 818 h 1280"/>
                    <a:gd name="T90" fmla="*/ 98 w 1300"/>
                    <a:gd name="T91" fmla="*/ 1017 h 1280"/>
                    <a:gd name="T92" fmla="*/ 201 w 1300"/>
                    <a:gd name="T93" fmla="*/ 1120 h 1280"/>
                    <a:gd name="T94" fmla="*/ 334 w 1300"/>
                    <a:gd name="T95" fmla="*/ 1119 h 1280"/>
                    <a:gd name="T96" fmla="*/ 1126 w 1300"/>
                    <a:gd name="T97" fmla="*/ 805 h 1280"/>
                    <a:gd name="T98" fmla="*/ 980 w 1300"/>
                    <a:gd name="T99" fmla="*/ 808 h 1280"/>
                    <a:gd name="T100" fmla="*/ 950 w 1300"/>
                    <a:gd name="T101" fmla="*/ 1066 h 1280"/>
                    <a:gd name="T102" fmla="*/ 1092 w 1300"/>
                    <a:gd name="T103" fmla="*/ 1109 h 1280"/>
                    <a:gd name="T104" fmla="*/ 1233 w 1300"/>
                    <a:gd name="T105" fmla="*/ 1110 h 1280"/>
                    <a:gd name="T106" fmla="*/ 1239 w 1300"/>
                    <a:gd name="T107" fmla="*/ 918 h 1280"/>
                    <a:gd name="T108" fmla="*/ 1020 w 1300"/>
                    <a:gd name="T109" fmla="*/ 677 h 1280"/>
                    <a:gd name="T110" fmla="*/ 1238 w 1300"/>
                    <a:gd name="T111" fmla="*/ 674 h 1280"/>
                    <a:gd name="T112" fmla="*/ 1246 w 1300"/>
                    <a:gd name="T113" fmla="*/ 470 h 1280"/>
                    <a:gd name="T114" fmla="*/ 1204 w 1300"/>
                    <a:gd name="T115" fmla="*/ 340 h 1280"/>
                    <a:gd name="T116" fmla="*/ 956 w 1300"/>
                    <a:gd name="T117" fmla="*/ 342 h 1280"/>
                    <a:gd name="T118" fmla="*/ 956 w 1300"/>
                    <a:gd name="T119" fmla="*/ 529 h 12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</a:cxnLst>
                  <a:rect l="0" t="0" r="r" b="b"/>
                  <a:pathLst>
                    <a:path w="1300" h="1280">
                      <a:moveTo>
                        <a:pt x="505" y="1274"/>
                      </a:moveTo>
                      <a:cubicBezTo>
                        <a:pt x="501" y="1274"/>
                        <a:pt x="496" y="1275"/>
                        <a:pt x="492" y="1275"/>
                      </a:cubicBezTo>
                      <a:cubicBezTo>
                        <a:pt x="480" y="1275"/>
                        <a:pt x="469" y="1275"/>
                        <a:pt x="458" y="1274"/>
                      </a:cubicBezTo>
                      <a:cubicBezTo>
                        <a:pt x="448" y="1274"/>
                        <a:pt x="439" y="1274"/>
                        <a:pt x="429" y="1274"/>
                      </a:cubicBezTo>
                      <a:cubicBezTo>
                        <a:pt x="413" y="1274"/>
                        <a:pt x="397" y="1274"/>
                        <a:pt x="380" y="1273"/>
                      </a:cubicBezTo>
                      <a:cubicBezTo>
                        <a:pt x="365" y="1273"/>
                        <a:pt x="350" y="1273"/>
                        <a:pt x="334" y="1272"/>
                      </a:cubicBezTo>
                      <a:cubicBezTo>
                        <a:pt x="321" y="1272"/>
                        <a:pt x="308" y="1273"/>
                        <a:pt x="295" y="1273"/>
                      </a:cubicBezTo>
                      <a:cubicBezTo>
                        <a:pt x="283" y="1272"/>
                        <a:pt x="270" y="1272"/>
                        <a:pt x="258" y="1272"/>
                      </a:cubicBezTo>
                      <a:cubicBezTo>
                        <a:pt x="245" y="1272"/>
                        <a:pt x="233" y="1273"/>
                        <a:pt x="220" y="1273"/>
                      </a:cubicBezTo>
                      <a:cubicBezTo>
                        <a:pt x="211" y="1273"/>
                        <a:pt x="203" y="1273"/>
                        <a:pt x="194" y="1274"/>
                      </a:cubicBezTo>
                      <a:cubicBezTo>
                        <a:pt x="185" y="1274"/>
                        <a:pt x="176" y="1274"/>
                        <a:pt x="166" y="1274"/>
                      </a:cubicBezTo>
                      <a:cubicBezTo>
                        <a:pt x="153" y="1274"/>
                        <a:pt x="140" y="1275"/>
                        <a:pt x="126" y="1276"/>
                      </a:cubicBezTo>
                      <a:cubicBezTo>
                        <a:pt x="118" y="1276"/>
                        <a:pt x="110" y="1276"/>
                        <a:pt x="102" y="1276"/>
                      </a:cubicBezTo>
                      <a:cubicBezTo>
                        <a:pt x="95" y="1276"/>
                        <a:pt x="87" y="1277"/>
                        <a:pt x="79" y="1277"/>
                      </a:cubicBezTo>
                      <a:cubicBezTo>
                        <a:pt x="64" y="1278"/>
                        <a:pt x="49" y="1279"/>
                        <a:pt x="35" y="1280"/>
                      </a:cubicBezTo>
                      <a:cubicBezTo>
                        <a:pt x="27" y="1280"/>
                        <a:pt x="19" y="1280"/>
                        <a:pt x="10" y="1280"/>
                      </a:cubicBezTo>
                      <a:cubicBezTo>
                        <a:pt x="10" y="1276"/>
                        <a:pt x="9" y="1273"/>
                        <a:pt x="9" y="1269"/>
                      </a:cubicBezTo>
                      <a:cubicBezTo>
                        <a:pt x="8" y="1258"/>
                        <a:pt x="7" y="1247"/>
                        <a:pt x="7" y="1235"/>
                      </a:cubicBezTo>
                      <a:cubicBezTo>
                        <a:pt x="7" y="1220"/>
                        <a:pt x="7" y="1204"/>
                        <a:pt x="7" y="1189"/>
                      </a:cubicBezTo>
                      <a:cubicBezTo>
                        <a:pt x="7" y="1181"/>
                        <a:pt x="7" y="1173"/>
                        <a:pt x="7" y="1165"/>
                      </a:cubicBezTo>
                      <a:cubicBezTo>
                        <a:pt x="7" y="1152"/>
                        <a:pt x="7" y="1139"/>
                        <a:pt x="7" y="1126"/>
                      </a:cubicBezTo>
                      <a:cubicBezTo>
                        <a:pt x="8" y="1112"/>
                        <a:pt x="8" y="1098"/>
                        <a:pt x="9" y="1084"/>
                      </a:cubicBezTo>
                      <a:cubicBezTo>
                        <a:pt x="9" y="1074"/>
                        <a:pt x="9" y="1065"/>
                        <a:pt x="9" y="1055"/>
                      </a:cubicBezTo>
                      <a:cubicBezTo>
                        <a:pt x="9" y="1042"/>
                        <a:pt x="9" y="1030"/>
                        <a:pt x="10" y="1017"/>
                      </a:cubicBezTo>
                      <a:cubicBezTo>
                        <a:pt x="10" y="1002"/>
                        <a:pt x="10" y="988"/>
                        <a:pt x="10" y="974"/>
                      </a:cubicBezTo>
                      <a:cubicBezTo>
                        <a:pt x="9" y="961"/>
                        <a:pt x="10" y="947"/>
                        <a:pt x="9" y="934"/>
                      </a:cubicBezTo>
                      <a:cubicBezTo>
                        <a:pt x="9" y="927"/>
                        <a:pt x="9" y="920"/>
                        <a:pt x="9" y="912"/>
                      </a:cubicBezTo>
                      <a:cubicBezTo>
                        <a:pt x="9" y="903"/>
                        <a:pt x="8" y="894"/>
                        <a:pt x="8" y="885"/>
                      </a:cubicBezTo>
                      <a:cubicBezTo>
                        <a:pt x="8" y="870"/>
                        <a:pt x="7" y="855"/>
                        <a:pt x="7" y="840"/>
                      </a:cubicBezTo>
                      <a:cubicBezTo>
                        <a:pt x="7" y="831"/>
                        <a:pt x="7" y="822"/>
                        <a:pt x="7" y="813"/>
                      </a:cubicBezTo>
                      <a:cubicBezTo>
                        <a:pt x="7" y="804"/>
                        <a:pt x="7" y="794"/>
                        <a:pt x="6" y="785"/>
                      </a:cubicBezTo>
                      <a:cubicBezTo>
                        <a:pt x="5" y="772"/>
                        <a:pt x="4" y="759"/>
                        <a:pt x="4" y="746"/>
                      </a:cubicBezTo>
                      <a:cubicBezTo>
                        <a:pt x="4" y="735"/>
                        <a:pt x="4" y="724"/>
                        <a:pt x="4" y="714"/>
                      </a:cubicBezTo>
                      <a:cubicBezTo>
                        <a:pt x="4" y="710"/>
                        <a:pt x="3" y="706"/>
                        <a:pt x="3" y="703"/>
                      </a:cubicBezTo>
                      <a:cubicBezTo>
                        <a:pt x="3" y="684"/>
                        <a:pt x="3" y="665"/>
                        <a:pt x="3" y="646"/>
                      </a:cubicBezTo>
                      <a:cubicBezTo>
                        <a:pt x="3" y="643"/>
                        <a:pt x="3" y="640"/>
                        <a:pt x="3" y="637"/>
                      </a:cubicBezTo>
                      <a:cubicBezTo>
                        <a:pt x="2" y="623"/>
                        <a:pt x="2" y="609"/>
                        <a:pt x="2" y="595"/>
                      </a:cubicBezTo>
                      <a:cubicBezTo>
                        <a:pt x="2" y="579"/>
                        <a:pt x="1" y="563"/>
                        <a:pt x="1" y="547"/>
                      </a:cubicBezTo>
                      <a:cubicBezTo>
                        <a:pt x="1" y="540"/>
                        <a:pt x="0" y="532"/>
                        <a:pt x="0" y="524"/>
                      </a:cubicBezTo>
                      <a:cubicBezTo>
                        <a:pt x="0" y="512"/>
                        <a:pt x="1" y="500"/>
                        <a:pt x="1" y="488"/>
                      </a:cubicBezTo>
                      <a:cubicBezTo>
                        <a:pt x="1" y="468"/>
                        <a:pt x="1" y="448"/>
                        <a:pt x="1" y="427"/>
                      </a:cubicBezTo>
                      <a:cubicBezTo>
                        <a:pt x="1" y="415"/>
                        <a:pt x="0" y="403"/>
                        <a:pt x="0" y="390"/>
                      </a:cubicBezTo>
                      <a:cubicBezTo>
                        <a:pt x="0" y="363"/>
                        <a:pt x="1" y="336"/>
                        <a:pt x="1" y="308"/>
                      </a:cubicBezTo>
                      <a:cubicBezTo>
                        <a:pt x="1" y="297"/>
                        <a:pt x="2" y="285"/>
                        <a:pt x="2" y="273"/>
                      </a:cubicBezTo>
                      <a:cubicBezTo>
                        <a:pt x="2" y="259"/>
                        <a:pt x="2" y="246"/>
                        <a:pt x="2" y="232"/>
                      </a:cubicBezTo>
                      <a:cubicBezTo>
                        <a:pt x="3" y="223"/>
                        <a:pt x="3" y="214"/>
                        <a:pt x="3" y="205"/>
                      </a:cubicBezTo>
                      <a:cubicBezTo>
                        <a:pt x="4" y="201"/>
                        <a:pt x="5" y="199"/>
                        <a:pt x="10" y="198"/>
                      </a:cubicBezTo>
                      <a:cubicBezTo>
                        <a:pt x="16" y="196"/>
                        <a:pt x="23" y="194"/>
                        <a:pt x="29" y="192"/>
                      </a:cubicBezTo>
                      <a:cubicBezTo>
                        <a:pt x="33" y="190"/>
                        <a:pt x="37" y="189"/>
                        <a:pt x="41" y="188"/>
                      </a:cubicBezTo>
                      <a:cubicBezTo>
                        <a:pt x="54" y="184"/>
                        <a:pt x="66" y="181"/>
                        <a:pt x="79" y="176"/>
                      </a:cubicBezTo>
                      <a:cubicBezTo>
                        <a:pt x="87" y="173"/>
                        <a:pt x="96" y="170"/>
                        <a:pt x="105" y="167"/>
                      </a:cubicBezTo>
                      <a:cubicBezTo>
                        <a:pt x="113" y="164"/>
                        <a:pt x="120" y="160"/>
                        <a:pt x="127" y="157"/>
                      </a:cubicBezTo>
                      <a:cubicBezTo>
                        <a:pt x="136" y="153"/>
                        <a:pt x="144" y="150"/>
                        <a:pt x="152" y="147"/>
                      </a:cubicBezTo>
                      <a:cubicBezTo>
                        <a:pt x="158" y="145"/>
                        <a:pt x="164" y="143"/>
                        <a:pt x="170" y="141"/>
                      </a:cubicBezTo>
                      <a:cubicBezTo>
                        <a:pt x="178" y="138"/>
                        <a:pt x="186" y="136"/>
                        <a:pt x="195" y="133"/>
                      </a:cubicBezTo>
                      <a:cubicBezTo>
                        <a:pt x="205" y="129"/>
                        <a:pt x="215" y="126"/>
                        <a:pt x="226" y="122"/>
                      </a:cubicBezTo>
                      <a:cubicBezTo>
                        <a:pt x="233" y="120"/>
                        <a:pt x="240" y="118"/>
                        <a:pt x="247" y="115"/>
                      </a:cubicBezTo>
                      <a:cubicBezTo>
                        <a:pt x="253" y="112"/>
                        <a:pt x="260" y="111"/>
                        <a:pt x="267" y="110"/>
                      </a:cubicBezTo>
                      <a:cubicBezTo>
                        <a:pt x="270" y="109"/>
                        <a:pt x="273" y="108"/>
                        <a:pt x="275" y="107"/>
                      </a:cubicBezTo>
                      <a:cubicBezTo>
                        <a:pt x="284" y="102"/>
                        <a:pt x="294" y="101"/>
                        <a:pt x="303" y="98"/>
                      </a:cubicBezTo>
                      <a:cubicBezTo>
                        <a:pt x="312" y="95"/>
                        <a:pt x="321" y="92"/>
                        <a:pt x="330" y="91"/>
                      </a:cubicBezTo>
                      <a:cubicBezTo>
                        <a:pt x="336" y="90"/>
                        <a:pt x="341" y="88"/>
                        <a:pt x="346" y="86"/>
                      </a:cubicBezTo>
                      <a:cubicBezTo>
                        <a:pt x="355" y="84"/>
                        <a:pt x="363" y="81"/>
                        <a:pt x="372" y="79"/>
                      </a:cubicBezTo>
                      <a:cubicBezTo>
                        <a:pt x="373" y="79"/>
                        <a:pt x="375" y="79"/>
                        <a:pt x="375" y="78"/>
                      </a:cubicBezTo>
                      <a:cubicBezTo>
                        <a:pt x="381" y="74"/>
                        <a:pt x="388" y="74"/>
                        <a:pt x="394" y="72"/>
                      </a:cubicBezTo>
                      <a:cubicBezTo>
                        <a:pt x="397" y="71"/>
                        <a:pt x="401" y="69"/>
                        <a:pt x="404" y="68"/>
                      </a:cubicBezTo>
                      <a:cubicBezTo>
                        <a:pt x="413" y="66"/>
                        <a:pt x="421" y="64"/>
                        <a:pt x="430" y="62"/>
                      </a:cubicBezTo>
                      <a:cubicBezTo>
                        <a:pt x="434" y="60"/>
                        <a:pt x="439" y="58"/>
                        <a:pt x="443" y="56"/>
                      </a:cubicBezTo>
                      <a:cubicBezTo>
                        <a:pt x="448" y="53"/>
                        <a:pt x="453" y="51"/>
                        <a:pt x="459" y="51"/>
                      </a:cubicBezTo>
                      <a:cubicBezTo>
                        <a:pt x="460" y="51"/>
                        <a:pt x="461" y="51"/>
                        <a:pt x="463" y="50"/>
                      </a:cubicBezTo>
                      <a:cubicBezTo>
                        <a:pt x="469" y="47"/>
                        <a:pt x="475" y="44"/>
                        <a:pt x="481" y="45"/>
                      </a:cubicBezTo>
                      <a:cubicBezTo>
                        <a:pt x="482" y="45"/>
                        <a:pt x="483" y="44"/>
                        <a:pt x="483" y="43"/>
                      </a:cubicBezTo>
                      <a:cubicBezTo>
                        <a:pt x="486" y="43"/>
                        <a:pt x="488" y="41"/>
                        <a:pt x="491" y="41"/>
                      </a:cubicBezTo>
                      <a:cubicBezTo>
                        <a:pt x="498" y="40"/>
                        <a:pt x="505" y="39"/>
                        <a:pt x="511" y="36"/>
                      </a:cubicBezTo>
                      <a:cubicBezTo>
                        <a:pt x="514" y="34"/>
                        <a:pt x="518" y="36"/>
                        <a:pt x="521" y="33"/>
                      </a:cubicBezTo>
                      <a:cubicBezTo>
                        <a:pt x="523" y="31"/>
                        <a:pt x="526" y="31"/>
                        <a:pt x="529" y="30"/>
                      </a:cubicBezTo>
                      <a:cubicBezTo>
                        <a:pt x="530" y="29"/>
                        <a:pt x="531" y="29"/>
                        <a:pt x="533" y="29"/>
                      </a:cubicBezTo>
                      <a:cubicBezTo>
                        <a:pt x="535" y="28"/>
                        <a:pt x="538" y="27"/>
                        <a:pt x="540" y="27"/>
                      </a:cubicBezTo>
                      <a:cubicBezTo>
                        <a:pt x="542" y="26"/>
                        <a:pt x="545" y="26"/>
                        <a:pt x="547" y="25"/>
                      </a:cubicBezTo>
                      <a:cubicBezTo>
                        <a:pt x="549" y="25"/>
                        <a:pt x="552" y="25"/>
                        <a:pt x="553" y="23"/>
                      </a:cubicBezTo>
                      <a:cubicBezTo>
                        <a:pt x="557" y="20"/>
                        <a:pt x="562" y="18"/>
                        <a:pt x="567" y="17"/>
                      </a:cubicBezTo>
                      <a:cubicBezTo>
                        <a:pt x="573" y="15"/>
                        <a:pt x="579" y="14"/>
                        <a:pt x="583" y="11"/>
                      </a:cubicBezTo>
                      <a:cubicBezTo>
                        <a:pt x="589" y="7"/>
                        <a:pt x="596" y="8"/>
                        <a:pt x="602" y="6"/>
                      </a:cubicBezTo>
                      <a:cubicBezTo>
                        <a:pt x="607" y="4"/>
                        <a:pt x="612" y="2"/>
                        <a:pt x="617" y="0"/>
                      </a:cubicBezTo>
                      <a:cubicBezTo>
                        <a:pt x="617" y="5"/>
                        <a:pt x="620" y="6"/>
                        <a:pt x="623" y="7"/>
                      </a:cubicBezTo>
                      <a:cubicBezTo>
                        <a:pt x="630" y="8"/>
                        <a:pt x="636" y="9"/>
                        <a:pt x="642" y="14"/>
                      </a:cubicBezTo>
                      <a:cubicBezTo>
                        <a:pt x="643" y="15"/>
                        <a:pt x="646" y="16"/>
                        <a:pt x="649" y="15"/>
                      </a:cubicBezTo>
                      <a:cubicBezTo>
                        <a:pt x="652" y="14"/>
                        <a:pt x="656" y="16"/>
                        <a:pt x="659" y="17"/>
                      </a:cubicBezTo>
                      <a:cubicBezTo>
                        <a:pt x="665" y="19"/>
                        <a:pt x="670" y="19"/>
                        <a:pt x="676" y="20"/>
                      </a:cubicBezTo>
                      <a:cubicBezTo>
                        <a:pt x="682" y="20"/>
                        <a:pt x="688" y="19"/>
                        <a:pt x="693" y="22"/>
                      </a:cubicBezTo>
                      <a:cubicBezTo>
                        <a:pt x="697" y="24"/>
                        <a:pt x="702" y="24"/>
                        <a:pt x="706" y="24"/>
                      </a:cubicBezTo>
                      <a:cubicBezTo>
                        <a:pt x="711" y="25"/>
                        <a:pt x="717" y="26"/>
                        <a:pt x="722" y="27"/>
                      </a:cubicBezTo>
                      <a:cubicBezTo>
                        <a:pt x="727" y="28"/>
                        <a:pt x="732" y="29"/>
                        <a:pt x="736" y="31"/>
                      </a:cubicBezTo>
                      <a:cubicBezTo>
                        <a:pt x="743" y="33"/>
                        <a:pt x="749" y="35"/>
                        <a:pt x="756" y="37"/>
                      </a:cubicBezTo>
                      <a:cubicBezTo>
                        <a:pt x="759" y="38"/>
                        <a:pt x="762" y="39"/>
                        <a:pt x="765" y="40"/>
                      </a:cubicBezTo>
                      <a:cubicBezTo>
                        <a:pt x="769" y="42"/>
                        <a:pt x="774" y="43"/>
                        <a:pt x="778" y="46"/>
                      </a:cubicBezTo>
                      <a:cubicBezTo>
                        <a:pt x="783" y="50"/>
                        <a:pt x="789" y="49"/>
                        <a:pt x="795" y="51"/>
                      </a:cubicBezTo>
                      <a:cubicBezTo>
                        <a:pt x="800" y="52"/>
                        <a:pt x="805" y="53"/>
                        <a:pt x="810" y="55"/>
                      </a:cubicBezTo>
                      <a:cubicBezTo>
                        <a:pt x="820" y="60"/>
                        <a:pt x="831" y="62"/>
                        <a:pt x="841" y="66"/>
                      </a:cubicBezTo>
                      <a:cubicBezTo>
                        <a:pt x="845" y="67"/>
                        <a:pt x="849" y="67"/>
                        <a:pt x="852" y="67"/>
                      </a:cubicBezTo>
                      <a:cubicBezTo>
                        <a:pt x="855" y="68"/>
                        <a:pt x="857" y="70"/>
                        <a:pt x="859" y="71"/>
                      </a:cubicBezTo>
                      <a:cubicBezTo>
                        <a:pt x="864" y="72"/>
                        <a:pt x="868" y="73"/>
                        <a:pt x="873" y="74"/>
                      </a:cubicBezTo>
                      <a:cubicBezTo>
                        <a:pt x="885" y="77"/>
                        <a:pt x="896" y="80"/>
                        <a:pt x="907" y="84"/>
                      </a:cubicBezTo>
                      <a:cubicBezTo>
                        <a:pt x="915" y="88"/>
                        <a:pt x="923" y="89"/>
                        <a:pt x="931" y="91"/>
                      </a:cubicBezTo>
                      <a:cubicBezTo>
                        <a:pt x="937" y="93"/>
                        <a:pt x="944" y="95"/>
                        <a:pt x="950" y="97"/>
                      </a:cubicBezTo>
                      <a:cubicBezTo>
                        <a:pt x="959" y="100"/>
                        <a:pt x="969" y="102"/>
                        <a:pt x="978" y="105"/>
                      </a:cubicBezTo>
                      <a:cubicBezTo>
                        <a:pt x="982" y="106"/>
                        <a:pt x="986" y="107"/>
                        <a:pt x="990" y="108"/>
                      </a:cubicBezTo>
                      <a:cubicBezTo>
                        <a:pt x="997" y="110"/>
                        <a:pt x="1004" y="111"/>
                        <a:pt x="1011" y="113"/>
                      </a:cubicBezTo>
                      <a:cubicBezTo>
                        <a:pt x="1016" y="114"/>
                        <a:pt x="1021" y="116"/>
                        <a:pt x="1026" y="117"/>
                      </a:cubicBezTo>
                      <a:cubicBezTo>
                        <a:pt x="1041" y="121"/>
                        <a:pt x="1056" y="126"/>
                        <a:pt x="1072" y="130"/>
                      </a:cubicBezTo>
                      <a:cubicBezTo>
                        <a:pt x="1079" y="132"/>
                        <a:pt x="1086" y="134"/>
                        <a:pt x="1092" y="137"/>
                      </a:cubicBezTo>
                      <a:cubicBezTo>
                        <a:pt x="1100" y="140"/>
                        <a:pt x="1108" y="143"/>
                        <a:pt x="1117" y="143"/>
                      </a:cubicBezTo>
                      <a:cubicBezTo>
                        <a:pt x="1119" y="143"/>
                        <a:pt x="1121" y="143"/>
                        <a:pt x="1123" y="144"/>
                      </a:cubicBezTo>
                      <a:cubicBezTo>
                        <a:pt x="1130" y="148"/>
                        <a:pt x="1138" y="149"/>
                        <a:pt x="1145" y="151"/>
                      </a:cubicBezTo>
                      <a:cubicBezTo>
                        <a:pt x="1148" y="152"/>
                        <a:pt x="1151" y="153"/>
                        <a:pt x="1154" y="154"/>
                      </a:cubicBezTo>
                      <a:cubicBezTo>
                        <a:pt x="1157" y="155"/>
                        <a:pt x="1161" y="156"/>
                        <a:pt x="1164" y="157"/>
                      </a:cubicBezTo>
                      <a:cubicBezTo>
                        <a:pt x="1171" y="159"/>
                        <a:pt x="1178" y="160"/>
                        <a:pt x="1185" y="162"/>
                      </a:cubicBezTo>
                      <a:cubicBezTo>
                        <a:pt x="1190" y="163"/>
                        <a:pt x="1194" y="166"/>
                        <a:pt x="1198" y="167"/>
                      </a:cubicBezTo>
                      <a:cubicBezTo>
                        <a:pt x="1207" y="169"/>
                        <a:pt x="1217" y="170"/>
                        <a:pt x="1226" y="172"/>
                      </a:cubicBezTo>
                      <a:cubicBezTo>
                        <a:pt x="1228" y="172"/>
                        <a:pt x="1229" y="172"/>
                        <a:pt x="1230" y="173"/>
                      </a:cubicBezTo>
                      <a:cubicBezTo>
                        <a:pt x="1239" y="178"/>
                        <a:pt x="1249" y="179"/>
                        <a:pt x="1259" y="181"/>
                      </a:cubicBezTo>
                      <a:cubicBezTo>
                        <a:pt x="1264" y="182"/>
                        <a:pt x="1268" y="182"/>
                        <a:pt x="1272" y="183"/>
                      </a:cubicBezTo>
                      <a:cubicBezTo>
                        <a:pt x="1273" y="183"/>
                        <a:pt x="1274" y="183"/>
                        <a:pt x="1275" y="183"/>
                      </a:cubicBezTo>
                      <a:cubicBezTo>
                        <a:pt x="1280" y="185"/>
                        <a:pt x="1286" y="188"/>
                        <a:pt x="1292" y="190"/>
                      </a:cubicBezTo>
                      <a:cubicBezTo>
                        <a:pt x="1293" y="194"/>
                        <a:pt x="1293" y="198"/>
                        <a:pt x="1294" y="203"/>
                      </a:cubicBezTo>
                      <a:cubicBezTo>
                        <a:pt x="1296" y="209"/>
                        <a:pt x="1296" y="215"/>
                        <a:pt x="1295" y="222"/>
                      </a:cubicBezTo>
                      <a:cubicBezTo>
                        <a:pt x="1294" y="227"/>
                        <a:pt x="1295" y="232"/>
                        <a:pt x="1295" y="237"/>
                      </a:cubicBezTo>
                      <a:cubicBezTo>
                        <a:pt x="1295" y="245"/>
                        <a:pt x="1296" y="252"/>
                        <a:pt x="1296" y="260"/>
                      </a:cubicBezTo>
                      <a:cubicBezTo>
                        <a:pt x="1296" y="270"/>
                        <a:pt x="1297" y="279"/>
                        <a:pt x="1297" y="288"/>
                      </a:cubicBezTo>
                      <a:cubicBezTo>
                        <a:pt x="1297" y="299"/>
                        <a:pt x="1297" y="310"/>
                        <a:pt x="1297" y="321"/>
                      </a:cubicBezTo>
                      <a:cubicBezTo>
                        <a:pt x="1297" y="327"/>
                        <a:pt x="1298" y="333"/>
                        <a:pt x="1298" y="339"/>
                      </a:cubicBezTo>
                      <a:cubicBezTo>
                        <a:pt x="1298" y="344"/>
                        <a:pt x="1297" y="349"/>
                        <a:pt x="1297" y="354"/>
                      </a:cubicBezTo>
                      <a:cubicBezTo>
                        <a:pt x="1299" y="365"/>
                        <a:pt x="1298" y="376"/>
                        <a:pt x="1298" y="388"/>
                      </a:cubicBezTo>
                      <a:cubicBezTo>
                        <a:pt x="1299" y="406"/>
                        <a:pt x="1298" y="424"/>
                        <a:pt x="1298" y="443"/>
                      </a:cubicBezTo>
                      <a:cubicBezTo>
                        <a:pt x="1298" y="447"/>
                        <a:pt x="1298" y="451"/>
                        <a:pt x="1298" y="454"/>
                      </a:cubicBezTo>
                      <a:cubicBezTo>
                        <a:pt x="1298" y="474"/>
                        <a:pt x="1298" y="495"/>
                        <a:pt x="1298" y="515"/>
                      </a:cubicBezTo>
                      <a:cubicBezTo>
                        <a:pt x="1298" y="527"/>
                        <a:pt x="1298" y="540"/>
                        <a:pt x="1298" y="553"/>
                      </a:cubicBezTo>
                      <a:cubicBezTo>
                        <a:pt x="1299" y="560"/>
                        <a:pt x="1300" y="567"/>
                        <a:pt x="1299" y="574"/>
                      </a:cubicBezTo>
                      <a:cubicBezTo>
                        <a:pt x="1298" y="581"/>
                        <a:pt x="1298" y="588"/>
                        <a:pt x="1297" y="596"/>
                      </a:cubicBezTo>
                      <a:cubicBezTo>
                        <a:pt x="1295" y="613"/>
                        <a:pt x="1294" y="630"/>
                        <a:pt x="1293" y="647"/>
                      </a:cubicBezTo>
                      <a:cubicBezTo>
                        <a:pt x="1292" y="656"/>
                        <a:pt x="1291" y="666"/>
                        <a:pt x="1290" y="675"/>
                      </a:cubicBezTo>
                      <a:cubicBezTo>
                        <a:pt x="1289" y="680"/>
                        <a:pt x="1289" y="686"/>
                        <a:pt x="1289" y="692"/>
                      </a:cubicBezTo>
                      <a:cubicBezTo>
                        <a:pt x="1288" y="701"/>
                        <a:pt x="1288" y="710"/>
                        <a:pt x="1287" y="720"/>
                      </a:cubicBezTo>
                      <a:cubicBezTo>
                        <a:pt x="1286" y="728"/>
                        <a:pt x="1286" y="736"/>
                        <a:pt x="1285" y="744"/>
                      </a:cubicBezTo>
                      <a:cubicBezTo>
                        <a:pt x="1285" y="750"/>
                        <a:pt x="1285" y="757"/>
                        <a:pt x="1284" y="763"/>
                      </a:cubicBezTo>
                      <a:cubicBezTo>
                        <a:pt x="1284" y="773"/>
                        <a:pt x="1284" y="783"/>
                        <a:pt x="1283" y="793"/>
                      </a:cubicBezTo>
                      <a:cubicBezTo>
                        <a:pt x="1283" y="800"/>
                        <a:pt x="1282" y="807"/>
                        <a:pt x="1282" y="815"/>
                      </a:cubicBezTo>
                      <a:cubicBezTo>
                        <a:pt x="1281" y="827"/>
                        <a:pt x="1281" y="839"/>
                        <a:pt x="1280" y="852"/>
                      </a:cubicBezTo>
                      <a:cubicBezTo>
                        <a:pt x="1280" y="865"/>
                        <a:pt x="1280" y="879"/>
                        <a:pt x="1280" y="893"/>
                      </a:cubicBezTo>
                      <a:cubicBezTo>
                        <a:pt x="1280" y="906"/>
                        <a:pt x="1280" y="918"/>
                        <a:pt x="1280" y="931"/>
                      </a:cubicBezTo>
                      <a:cubicBezTo>
                        <a:pt x="1279" y="952"/>
                        <a:pt x="1278" y="973"/>
                        <a:pt x="1278" y="993"/>
                      </a:cubicBezTo>
                      <a:cubicBezTo>
                        <a:pt x="1278" y="1009"/>
                        <a:pt x="1279" y="1024"/>
                        <a:pt x="1279" y="1040"/>
                      </a:cubicBezTo>
                      <a:cubicBezTo>
                        <a:pt x="1279" y="1051"/>
                        <a:pt x="1279" y="1063"/>
                        <a:pt x="1279" y="1074"/>
                      </a:cubicBezTo>
                      <a:cubicBezTo>
                        <a:pt x="1279" y="1089"/>
                        <a:pt x="1279" y="1103"/>
                        <a:pt x="1279" y="1117"/>
                      </a:cubicBezTo>
                      <a:cubicBezTo>
                        <a:pt x="1279" y="1125"/>
                        <a:pt x="1279" y="1134"/>
                        <a:pt x="1278" y="1142"/>
                      </a:cubicBezTo>
                      <a:cubicBezTo>
                        <a:pt x="1278" y="1146"/>
                        <a:pt x="1278" y="1150"/>
                        <a:pt x="1278" y="1154"/>
                      </a:cubicBezTo>
                      <a:cubicBezTo>
                        <a:pt x="1278" y="1172"/>
                        <a:pt x="1277" y="1190"/>
                        <a:pt x="1277" y="1208"/>
                      </a:cubicBezTo>
                      <a:cubicBezTo>
                        <a:pt x="1276" y="1222"/>
                        <a:pt x="1276" y="1236"/>
                        <a:pt x="1275" y="1251"/>
                      </a:cubicBezTo>
                      <a:cubicBezTo>
                        <a:pt x="1275" y="1254"/>
                        <a:pt x="1274" y="1257"/>
                        <a:pt x="1273" y="1261"/>
                      </a:cubicBezTo>
                      <a:cubicBezTo>
                        <a:pt x="1272" y="1261"/>
                        <a:pt x="1271" y="1261"/>
                        <a:pt x="1269" y="1261"/>
                      </a:cubicBezTo>
                      <a:cubicBezTo>
                        <a:pt x="1263" y="1261"/>
                        <a:pt x="1256" y="1261"/>
                        <a:pt x="1249" y="1261"/>
                      </a:cubicBezTo>
                      <a:cubicBezTo>
                        <a:pt x="1243" y="1260"/>
                        <a:pt x="1237" y="1261"/>
                        <a:pt x="1231" y="1261"/>
                      </a:cubicBezTo>
                      <a:cubicBezTo>
                        <a:pt x="1222" y="1261"/>
                        <a:pt x="1213" y="1261"/>
                        <a:pt x="1203" y="1261"/>
                      </a:cubicBezTo>
                      <a:cubicBezTo>
                        <a:pt x="1197" y="1261"/>
                        <a:pt x="1190" y="1261"/>
                        <a:pt x="1183" y="1261"/>
                      </a:cubicBezTo>
                      <a:cubicBezTo>
                        <a:pt x="1169" y="1261"/>
                        <a:pt x="1155" y="1261"/>
                        <a:pt x="1141" y="1260"/>
                      </a:cubicBezTo>
                      <a:cubicBezTo>
                        <a:pt x="1132" y="1260"/>
                        <a:pt x="1124" y="1260"/>
                        <a:pt x="1115" y="1260"/>
                      </a:cubicBezTo>
                      <a:cubicBezTo>
                        <a:pt x="1105" y="1261"/>
                        <a:pt x="1095" y="1261"/>
                        <a:pt x="1085" y="1261"/>
                      </a:cubicBezTo>
                      <a:cubicBezTo>
                        <a:pt x="1076" y="1261"/>
                        <a:pt x="1067" y="1261"/>
                        <a:pt x="1058" y="1261"/>
                      </a:cubicBezTo>
                      <a:cubicBezTo>
                        <a:pt x="1044" y="1261"/>
                        <a:pt x="1029" y="1261"/>
                        <a:pt x="1015" y="1261"/>
                      </a:cubicBezTo>
                      <a:cubicBezTo>
                        <a:pt x="1004" y="1261"/>
                        <a:pt x="994" y="1261"/>
                        <a:pt x="983" y="1262"/>
                      </a:cubicBezTo>
                      <a:cubicBezTo>
                        <a:pt x="956" y="1262"/>
                        <a:pt x="929" y="1263"/>
                        <a:pt x="902" y="1263"/>
                      </a:cubicBezTo>
                      <a:cubicBezTo>
                        <a:pt x="887" y="1264"/>
                        <a:pt x="872" y="1264"/>
                        <a:pt x="857" y="1264"/>
                      </a:cubicBezTo>
                      <a:cubicBezTo>
                        <a:pt x="855" y="1264"/>
                        <a:pt x="854" y="1263"/>
                        <a:pt x="852" y="1263"/>
                      </a:cubicBezTo>
                      <a:cubicBezTo>
                        <a:pt x="852" y="1259"/>
                        <a:pt x="852" y="1255"/>
                        <a:pt x="852" y="1252"/>
                      </a:cubicBezTo>
                      <a:cubicBezTo>
                        <a:pt x="852" y="1233"/>
                        <a:pt x="853" y="1214"/>
                        <a:pt x="853" y="1195"/>
                      </a:cubicBezTo>
                      <a:cubicBezTo>
                        <a:pt x="853" y="1187"/>
                        <a:pt x="854" y="1178"/>
                        <a:pt x="854" y="1170"/>
                      </a:cubicBezTo>
                      <a:cubicBezTo>
                        <a:pt x="854" y="1159"/>
                        <a:pt x="854" y="1148"/>
                        <a:pt x="853" y="1137"/>
                      </a:cubicBezTo>
                      <a:cubicBezTo>
                        <a:pt x="853" y="1136"/>
                        <a:pt x="853" y="1134"/>
                        <a:pt x="853" y="1132"/>
                      </a:cubicBezTo>
                      <a:cubicBezTo>
                        <a:pt x="853" y="1114"/>
                        <a:pt x="852" y="1096"/>
                        <a:pt x="852" y="1077"/>
                      </a:cubicBezTo>
                      <a:cubicBezTo>
                        <a:pt x="852" y="1061"/>
                        <a:pt x="852" y="1044"/>
                        <a:pt x="851" y="1028"/>
                      </a:cubicBezTo>
                      <a:cubicBezTo>
                        <a:pt x="851" y="1011"/>
                        <a:pt x="851" y="993"/>
                        <a:pt x="850" y="976"/>
                      </a:cubicBezTo>
                      <a:cubicBezTo>
                        <a:pt x="849" y="962"/>
                        <a:pt x="851" y="948"/>
                        <a:pt x="851" y="934"/>
                      </a:cubicBezTo>
                      <a:cubicBezTo>
                        <a:pt x="851" y="927"/>
                        <a:pt x="852" y="920"/>
                        <a:pt x="852" y="913"/>
                      </a:cubicBezTo>
                      <a:cubicBezTo>
                        <a:pt x="852" y="908"/>
                        <a:pt x="852" y="904"/>
                        <a:pt x="852" y="900"/>
                      </a:cubicBezTo>
                      <a:cubicBezTo>
                        <a:pt x="852" y="896"/>
                        <a:pt x="852" y="892"/>
                        <a:pt x="852" y="888"/>
                      </a:cubicBezTo>
                      <a:cubicBezTo>
                        <a:pt x="852" y="885"/>
                        <a:pt x="851" y="882"/>
                        <a:pt x="851" y="879"/>
                      </a:cubicBezTo>
                      <a:cubicBezTo>
                        <a:pt x="851" y="871"/>
                        <a:pt x="850" y="862"/>
                        <a:pt x="850" y="854"/>
                      </a:cubicBezTo>
                      <a:cubicBezTo>
                        <a:pt x="849" y="844"/>
                        <a:pt x="849" y="835"/>
                        <a:pt x="848" y="825"/>
                      </a:cubicBezTo>
                      <a:cubicBezTo>
                        <a:pt x="848" y="822"/>
                        <a:pt x="848" y="818"/>
                        <a:pt x="851" y="816"/>
                      </a:cubicBezTo>
                      <a:cubicBezTo>
                        <a:pt x="852" y="816"/>
                        <a:pt x="852" y="815"/>
                        <a:pt x="853" y="814"/>
                      </a:cubicBezTo>
                      <a:cubicBezTo>
                        <a:pt x="850" y="813"/>
                        <a:pt x="847" y="811"/>
                        <a:pt x="844" y="810"/>
                      </a:cubicBezTo>
                      <a:cubicBezTo>
                        <a:pt x="842" y="810"/>
                        <a:pt x="840" y="811"/>
                        <a:pt x="837" y="812"/>
                      </a:cubicBezTo>
                      <a:cubicBezTo>
                        <a:pt x="832" y="808"/>
                        <a:pt x="825" y="810"/>
                        <a:pt x="819" y="810"/>
                      </a:cubicBezTo>
                      <a:cubicBezTo>
                        <a:pt x="811" y="810"/>
                        <a:pt x="802" y="811"/>
                        <a:pt x="794" y="811"/>
                      </a:cubicBezTo>
                      <a:cubicBezTo>
                        <a:pt x="786" y="811"/>
                        <a:pt x="777" y="812"/>
                        <a:pt x="768" y="812"/>
                      </a:cubicBezTo>
                      <a:cubicBezTo>
                        <a:pt x="762" y="812"/>
                        <a:pt x="756" y="812"/>
                        <a:pt x="750" y="811"/>
                      </a:cubicBezTo>
                      <a:cubicBezTo>
                        <a:pt x="745" y="811"/>
                        <a:pt x="741" y="811"/>
                        <a:pt x="736" y="811"/>
                      </a:cubicBezTo>
                      <a:cubicBezTo>
                        <a:pt x="727" y="811"/>
                        <a:pt x="718" y="811"/>
                        <a:pt x="709" y="811"/>
                      </a:cubicBezTo>
                      <a:cubicBezTo>
                        <a:pt x="703" y="811"/>
                        <a:pt x="697" y="811"/>
                        <a:pt x="691" y="811"/>
                      </a:cubicBezTo>
                      <a:cubicBezTo>
                        <a:pt x="690" y="811"/>
                        <a:pt x="690" y="811"/>
                        <a:pt x="689" y="811"/>
                      </a:cubicBezTo>
                      <a:cubicBezTo>
                        <a:pt x="681" y="809"/>
                        <a:pt x="673" y="811"/>
                        <a:pt x="666" y="811"/>
                      </a:cubicBezTo>
                      <a:cubicBezTo>
                        <a:pt x="650" y="811"/>
                        <a:pt x="635" y="811"/>
                        <a:pt x="619" y="811"/>
                      </a:cubicBezTo>
                      <a:cubicBezTo>
                        <a:pt x="609" y="811"/>
                        <a:pt x="599" y="811"/>
                        <a:pt x="590" y="811"/>
                      </a:cubicBezTo>
                      <a:cubicBezTo>
                        <a:pt x="584" y="811"/>
                        <a:pt x="578" y="811"/>
                        <a:pt x="572" y="811"/>
                      </a:cubicBezTo>
                      <a:cubicBezTo>
                        <a:pt x="563" y="811"/>
                        <a:pt x="554" y="811"/>
                        <a:pt x="546" y="812"/>
                      </a:cubicBezTo>
                      <a:cubicBezTo>
                        <a:pt x="540" y="812"/>
                        <a:pt x="533" y="812"/>
                        <a:pt x="527" y="812"/>
                      </a:cubicBezTo>
                      <a:cubicBezTo>
                        <a:pt x="522" y="812"/>
                        <a:pt x="516" y="812"/>
                        <a:pt x="510" y="813"/>
                      </a:cubicBezTo>
                      <a:cubicBezTo>
                        <a:pt x="506" y="813"/>
                        <a:pt x="506" y="814"/>
                        <a:pt x="505" y="818"/>
                      </a:cubicBezTo>
                      <a:cubicBezTo>
                        <a:pt x="505" y="835"/>
                        <a:pt x="504" y="852"/>
                        <a:pt x="504" y="869"/>
                      </a:cubicBezTo>
                      <a:cubicBezTo>
                        <a:pt x="503" y="887"/>
                        <a:pt x="503" y="905"/>
                        <a:pt x="502" y="923"/>
                      </a:cubicBezTo>
                      <a:cubicBezTo>
                        <a:pt x="502" y="929"/>
                        <a:pt x="504" y="935"/>
                        <a:pt x="504" y="940"/>
                      </a:cubicBezTo>
                      <a:cubicBezTo>
                        <a:pt x="503" y="954"/>
                        <a:pt x="504" y="967"/>
                        <a:pt x="502" y="980"/>
                      </a:cubicBezTo>
                      <a:cubicBezTo>
                        <a:pt x="501" y="993"/>
                        <a:pt x="501" y="1006"/>
                        <a:pt x="500" y="1018"/>
                      </a:cubicBezTo>
                      <a:cubicBezTo>
                        <a:pt x="499" y="1021"/>
                        <a:pt x="500" y="1023"/>
                        <a:pt x="500" y="1025"/>
                      </a:cubicBezTo>
                      <a:cubicBezTo>
                        <a:pt x="500" y="1038"/>
                        <a:pt x="500" y="1050"/>
                        <a:pt x="500" y="1063"/>
                      </a:cubicBezTo>
                      <a:cubicBezTo>
                        <a:pt x="500" y="1067"/>
                        <a:pt x="503" y="1071"/>
                        <a:pt x="501" y="1076"/>
                      </a:cubicBezTo>
                      <a:cubicBezTo>
                        <a:pt x="505" y="1082"/>
                        <a:pt x="503" y="1088"/>
                        <a:pt x="504" y="1095"/>
                      </a:cubicBezTo>
                      <a:cubicBezTo>
                        <a:pt x="504" y="1101"/>
                        <a:pt x="504" y="1108"/>
                        <a:pt x="504" y="1114"/>
                      </a:cubicBezTo>
                      <a:cubicBezTo>
                        <a:pt x="504" y="1128"/>
                        <a:pt x="504" y="1141"/>
                        <a:pt x="504" y="1154"/>
                      </a:cubicBezTo>
                      <a:cubicBezTo>
                        <a:pt x="504" y="1169"/>
                        <a:pt x="504" y="1184"/>
                        <a:pt x="504" y="1199"/>
                      </a:cubicBezTo>
                      <a:cubicBezTo>
                        <a:pt x="504" y="1217"/>
                        <a:pt x="505" y="1236"/>
                        <a:pt x="505" y="1254"/>
                      </a:cubicBezTo>
                      <a:cubicBezTo>
                        <a:pt x="506" y="1261"/>
                        <a:pt x="507" y="1267"/>
                        <a:pt x="505" y="1274"/>
                      </a:cubicBezTo>
                      <a:close/>
                      <a:moveTo>
                        <a:pt x="863" y="668"/>
                      </a:moveTo>
                      <a:cubicBezTo>
                        <a:pt x="863" y="665"/>
                        <a:pt x="864" y="663"/>
                        <a:pt x="864" y="660"/>
                      </a:cubicBezTo>
                      <a:cubicBezTo>
                        <a:pt x="863" y="643"/>
                        <a:pt x="863" y="625"/>
                        <a:pt x="862" y="607"/>
                      </a:cubicBezTo>
                      <a:cubicBezTo>
                        <a:pt x="862" y="591"/>
                        <a:pt x="862" y="574"/>
                        <a:pt x="862" y="558"/>
                      </a:cubicBezTo>
                      <a:cubicBezTo>
                        <a:pt x="862" y="551"/>
                        <a:pt x="863" y="544"/>
                        <a:pt x="862" y="537"/>
                      </a:cubicBezTo>
                      <a:cubicBezTo>
                        <a:pt x="862" y="530"/>
                        <a:pt x="863" y="523"/>
                        <a:pt x="863" y="516"/>
                      </a:cubicBezTo>
                      <a:cubicBezTo>
                        <a:pt x="862" y="504"/>
                        <a:pt x="863" y="493"/>
                        <a:pt x="863" y="482"/>
                      </a:cubicBezTo>
                      <a:cubicBezTo>
                        <a:pt x="863" y="479"/>
                        <a:pt x="863" y="475"/>
                        <a:pt x="863" y="472"/>
                      </a:cubicBezTo>
                      <a:cubicBezTo>
                        <a:pt x="864" y="455"/>
                        <a:pt x="865" y="439"/>
                        <a:pt x="866" y="422"/>
                      </a:cubicBezTo>
                      <a:cubicBezTo>
                        <a:pt x="866" y="408"/>
                        <a:pt x="868" y="395"/>
                        <a:pt x="866" y="381"/>
                      </a:cubicBezTo>
                      <a:cubicBezTo>
                        <a:pt x="866" y="380"/>
                        <a:pt x="866" y="378"/>
                        <a:pt x="866" y="376"/>
                      </a:cubicBezTo>
                      <a:cubicBezTo>
                        <a:pt x="867" y="371"/>
                        <a:pt x="867" y="366"/>
                        <a:pt x="867" y="361"/>
                      </a:cubicBezTo>
                      <a:cubicBezTo>
                        <a:pt x="867" y="358"/>
                        <a:pt x="868" y="356"/>
                        <a:pt x="868" y="354"/>
                      </a:cubicBezTo>
                      <a:cubicBezTo>
                        <a:pt x="868" y="349"/>
                        <a:pt x="868" y="348"/>
                        <a:pt x="873" y="347"/>
                      </a:cubicBezTo>
                      <a:cubicBezTo>
                        <a:pt x="874" y="347"/>
                        <a:pt x="875" y="347"/>
                        <a:pt x="876" y="347"/>
                      </a:cubicBezTo>
                      <a:cubicBezTo>
                        <a:pt x="876" y="344"/>
                        <a:pt x="875" y="342"/>
                        <a:pt x="874" y="340"/>
                      </a:cubicBezTo>
                      <a:cubicBezTo>
                        <a:pt x="873" y="339"/>
                        <a:pt x="871" y="339"/>
                        <a:pt x="869" y="338"/>
                      </a:cubicBezTo>
                      <a:cubicBezTo>
                        <a:pt x="869" y="329"/>
                        <a:pt x="867" y="328"/>
                        <a:pt x="861" y="329"/>
                      </a:cubicBezTo>
                      <a:cubicBezTo>
                        <a:pt x="861" y="329"/>
                        <a:pt x="861" y="330"/>
                        <a:pt x="861" y="331"/>
                      </a:cubicBezTo>
                      <a:cubicBezTo>
                        <a:pt x="860" y="337"/>
                        <a:pt x="859" y="338"/>
                        <a:pt x="853" y="338"/>
                      </a:cubicBezTo>
                      <a:cubicBezTo>
                        <a:pt x="847" y="338"/>
                        <a:pt x="842" y="338"/>
                        <a:pt x="836" y="338"/>
                      </a:cubicBezTo>
                      <a:cubicBezTo>
                        <a:pt x="825" y="337"/>
                        <a:pt x="813" y="337"/>
                        <a:pt x="802" y="336"/>
                      </a:cubicBezTo>
                      <a:cubicBezTo>
                        <a:pt x="795" y="336"/>
                        <a:pt x="788" y="336"/>
                        <a:pt x="780" y="336"/>
                      </a:cubicBezTo>
                      <a:cubicBezTo>
                        <a:pt x="777" y="336"/>
                        <a:pt x="774" y="336"/>
                        <a:pt x="770" y="335"/>
                      </a:cubicBezTo>
                      <a:cubicBezTo>
                        <a:pt x="769" y="335"/>
                        <a:pt x="768" y="335"/>
                        <a:pt x="766" y="335"/>
                      </a:cubicBezTo>
                      <a:cubicBezTo>
                        <a:pt x="764" y="336"/>
                        <a:pt x="763" y="336"/>
                        <a:pt x="761" y="336"/>
                      </a:cubicBezTo>
                      <a:cubicBezTo>
                        <a:pt x="753" y="336"/>
                        <a:pt x="744" y="336"/>
                        <a:pt x="736" y="336"/>
                      </a:cubicBezTo>
                      <a:cubicBezTo>
                        <a:pt x="729" y="336"/>
                        <a:pt x="721" y="337"/>
                        <a:pt x="714" y="336"/>
                      </a:cubicBezTo>
                      <a:cubicBezTo>
                        <a:pt x="708" y="336"/>
                        <a:pt x="703" y="335"/>
                        <a:pt x="696" y="336"/>
                      </a:cubicBezTo>
                      <a:cubicBezTo>
                        <a:pt x="688" y="338"/>
                        <a:pt x="679" y="336"/>
                        <a:pt x="671" y="336"/>
                      </a:cubicBezTo>
                      <a:cubicBezTo>
                        <a:pt x="657" y="336"/>
                        <a:pt x="643" y="335"/>
                        <a:pt x="630" y="334"/>
                      </a:cubicBezTo>
                      <a:cubicBezTo>
                        <a:pt x="618" y="333"/>
                        <a:pt x="606" y="335"/>
                        <a:pt x="594" y="333"/>
                      </a:cubicBezTo>
                      <a:cubicBezTo>
                        <a:pt x="587" y="332"/>
                        <a:pt x="580" y="332"/>
                        <a:pt x="574" y="332"/>
                      </a:cubicBezTo>
                      <a:cubicBezTo>
                        <a:pt x="569" y="331"/>
                        <a:pt x="565" y="331"/>
                        <a:pt x="561" y="331"/>
                      </a:cubicBezTo>
                      <a:cubicBezTo>
                        <a:pt x="555" y="331"/>
                        <a:pt x="549" y="331"/>
                        <a:pt x="543" y="332"/>
                      </a:cubicBezTo>
                      <a:cubicBezTo>
                        <a:pt x="542" y="332"/>
                        <a:pt x="541" y="332"/>
                        <a:pt x="540" y="332"/>
                      </a:cubicBezTo>
                      <a:cubicBezTo>
                        <a:pt x="537" y="332"/>
                        <a:pt x="534" y="331"/>
                        <a:pt x="531" y="331"/>
                      </a:cubicBezTo>
                      <a:cubicBezTo>
                        <a:pt x="527" y="331"/>
                        <a:pt x="523" y="331"/>
                        <a:pt x="519" y="330"/>
                      </a:cubicBezTo>
                      <a:cubicBezTo>
                        <a:pt x="516" y="330"/>
                        <a:pt x="513" y="330"/>
                        <a:pt x="511" y="330"/>
                      </a:cubicBezTo>
                      <a:cubicBezTo>
                        <a:pt x="508" y="329"/>
                        <a:pt x="505" y="330"/>
                        <a:pt x="504" y="327"/>
                      </a:cubicBezTo>
                      <a:cubicBezTo>
                        <a:pt x="503" y="325"/>
                        <a:pt x="501" y="324"/>
                        <a:pt x="500" y="324"/>
                      </a:cubicBezTo>
                      <a:cubicBezTo>
                        <a:pt x="497" y="322"/>
                        <a:pt x="496" y="323"/>
                        <a:pt x="496" y="326"/>
                      </a:cubicBezTo>
                      <a:cubicBezTo>
                        <a:pt x="495" y="328"/>
                        <a:pt x="495" y="331"/>
                        <a:pt x="496" y="333"/>
                      </a:cubicBezTo>
                      <a:cubicBezTo>
                        <a:pt x="496" y="345"/>
                        <a:pt x="496" y="357"/>
                        <a:pt x="497" y="368"/>
                      </a:cubicBezTo>
                      <a:cubicBezTo>
                        <a:pt x="497" y="378"/>
                        <a:pt x="496" y="387"/>
                        <a:pt x="496" y="396"/>
                      </a:cubicBezTo>
                      <a:cubicBezTo>
                        <a:pt x="496" y="405"/>
                        <a:pt x="498" y="414"/>
                        <a:pt x="499" y="423"/>
                      </a:cubicBezTo>
                      <a:cubicBezTo>
                        <a:pt x="501" y="433"/>
                        <a:pt x="500" y="444"/>
                        <a:pt x="500" y="454"/>
                      </a:cubicBezTo>
                      <a:cubicBezTo>
                        <a:pt x="500" y="464"/>
                        <a:pt x="503" y="474"/>
                        <a:pt x="502" y="484"/>
                      </a:cubicBezTo>
                      <a:cubicBezTo>
                        <a:pt x="501" y="486"/>
                        <a:pt x="501" y="488"/>
                        <a:pt x="502" y="490"/>
                      </a:cubicBezTo>
                      <a:cubicBezTo>
                        <a:pt x="502" y="505"/>
                        <a:pt x="502" y="519"/>
                        <a:pt x="503" y="533"/>
                      </a:cubicBezTo>
                      <a:cubicBezTo>
                        <a:pt x="503" y="545"/>
                        <a:pt x="505" y="558"/>
                        <a:pt x="506" y="570"/>
                      </a:cubicBezTo>
                      <a:cubicBezTo>
                        <a:pt x="506" y="572"/>
                        <a:pt x="506" y="575"/>
                        <a:pt x="506" y="578"/>
                      </a:cubicBezTo>
                      <a:cubicBezTo>
                        <a:pt x="506" y="584"/>
                        <a:pt x="506" y="591"/>
                        <a:pt x="506" y="598"/>
                      </a:cubicBezTo>
                      <a:cubicBezTo>
                        <a:pt x="507" y="608"/>
                        <a:pt x="506" y="618"/>
                        <a:pt x="506" y="628"/>
                      </a:cubicBezTo>
                      <a:cubicBezTo>
                        <a:pt x="507" y="638"/>
                        <a:pt x="506" y="648"/>
                        <a:pt x="509" y="657"/>
                      </a:cubicBezTo>
                      <a:cubicBezTo>
                        <a:pt x="510" y="662"/>
                        <a:pt x="510" y="668"/>
                        <a:pt x="511" y="673"/>
                      </a:cubicBezTo>
                      <a:cubicBezTo>
                        <a:pt x="512" y="681"/>
                        <a:pt x="516" y="684"/>
                        <a:pt x="524" y="684"/>
                      </a:cubicBezTo>
                      <a:cubicBezTo>
                        <a:pt x="534" y="684"/>
                        <a:pt x="543" y="684"/>
                        <a:pt x="553" y="684"/>
                      </a:cubicBezTo>
                      <a:cubicBezTo>
                        <a:pt x="556" y="684"/>
                        <a:pt x="558" y="684"/>
                        <a:pt x="561" y="684"/>
                      </a:cubicBezTo>
                      <a:cubicBezTo>
                        <a:pt x="569" y="683"/>
                        <a:pt x="577" y="683"/>
                        <a:pt x="584" y="682"/>
                      </a:cubicBezTo>
                      <a:cubicBezTo>
                        <a:pt x="590" y="682"/>
                        <a:pt x="596" y="683"/>
                        <a:pt x="602" y="683"/>
                      </a:cubicBezTo>
                      <a:cubicBezTo>
                        <a:pt x="605" y="683"/>
                        <a:pt x="608" y="682"/>
                        <a:pt x="610" y="682"/>
                      </a:cubicBezTo>
                      <a:cubicBezTo>
                        <a:pt x="619" y="684"/>
                        <a:pt x="628" y="682"/>
                        <a:pt x="636" y="682"/>
                      </a:cubicBezTo>
                      <a:cubicBezTo>
                        <a:pt x="647" y="682"/>
                        <a:pt x="658" y="680"/>
                        <a:pt x="668" y="682"/>
                      </a:cubicBezTo>
                      <a:cubicBezTo>
                        <a:pt x="671" y="683"/>
                        <a:pt x="672" y="685"/>
                        <a:pt x="674" y="686"/>
                      </a:cubicBezTo>
                      <a:cubicBezTo>
                        <a:pt x="675" y="685"/>
                        <a:pt x="675" y="683"/>
                        <a:pt x="676" y="683"/>
                      </a:cubicBezTo>
                      <a:cubicBezTo>
                        <a:pt x="678" y="682"/>
                        <a:pt x="679" y="682"/>
                        <a:pt x="681" y="682"/>
                      </a:cubicBezTo>
                      <a:cubicBezTo>
                        <a:pt x="683" y="681"/>
                        <a:pt x="685" y="680"/>
                        <a:pt x="687" y="680"/>
                      </a:cubicBezTo>
                      <a:cubicBezTo>
                        <a:pt x="692" y="679"/>
                        <a:pt x="697" y="679"/>
                        <a:pt x="703" y="679"/>
                      </a:cubicBezTo>
                      <a:cubicBezTo>
                        <a:pt x="712" y="680"/>
                        <a:pt x="721" y="679"/>
                        <a:pt x="731" y="680"/>
                      </a:cubicBezTo>
                      <a:cubicBezTo>
                        <a:pt x="739" y="681"/>
                        <a:pt x="747" y="680"/>
                        <a:pt x="755" y="680"/>
                      </a:cubicBezTo>
                      <a:cubicBezTo>
                        <a:pt x="766" y="680"/>
                        <a:pt x="778" y="680"/>
                        <a:pt x="790" y="680"/>
                      </a:cubicBezTo>
                      <a:cubicBezTo>
                        <a:pt x="793" y="680"/>
                        <a:pt x="796" y="681"/>
                        <a:pt x="799" y="681"/>
                      </a:cubicBezTo>
                      <a:cubicBezTo>
                        <a:pt x="804" y="679"/>
                        <a:pt x="810" y="681"/>
                        <a:pt x="815" y="681"/>
                      </a:cubicBezTo>
                      <a:cubicBezTo>
                        <a:pt x="821" y="681"/>
                        <a:pt x="827" y="681"/>
                        <a:pt x="834" y="681"/>
                      </a:cubicBezTo>
                      <a:cubicBezTo>
                        <a:pt x="836" y="681"/>
                        <a:pt x="838" y="681"/>
                        <a:pt x="840" y="681"/>
                      </a:cubicBezTo>
                      <a:cubicBezTo>
                        <a:pt x="848" y="681"/>
                        <a:pt x="856" y="681"/>
                        <a:pt x="864" y="680"/>
                      </a:cubicBezTo>
                      <a:cubicBezTo>
                        <a:pt x="867" y="680"/>
                        <a:pt x="868" y="678"/>
                        <a:pt x="867" y="676"/>
                      </a:cubicBezTo>
                      <a:cubicBezTo>
                        <a:pt x="867" y="674"/>
                        <a:pt x="866" y="671"/>
                        <a:pt x="865" y="669"/>
                      </a:cubicBezTo>
                      <a:cubicBezTo>
                        <a:pt x="865" y="668"/>
                        <a:pt x="863" y="668"/>
                        <a:pt x="863" y="668"/>
                      </a:cubicBezTo>
                      <a:close/>
                      <a:moveTo>
                        <a:pt x="411" y="674"/>
                      </a:moveTo>
                      <a:cubicBezTo>
                        <a:pt x="408" y="668"/>
                        <a:pt x="410" y="661"/>
                        <a:pt x="410" y="655"/>
                      </a:cubicBezTo>
                      <a:cubicBezTo>
                        <a:pt x="410" y="645"/>
                        <a:pt x="411" y="636"/>
                        <a:pt x="410" y="627"/>
                      </a:cubicBezTo>
                      <a:cubicBezTo>
                        <a:pt x="410" y="616"/>
                        <a:pt x="409" y="604"/>
                        <a:pt x="410" y="593"/>
                      </a:cubicBezTo>
                      <a:cubicBezTo>
                        <a:pt x="410" y="581"/>
                        <a:pt x="410" y="568"/>
                        <a:pt x="409" y="556"/>
                      </a:cubicBezTo>
                      <a:cubicBezTo>
                        <a:pt x="409" y="547"/>
                        <a:pt x="409" y="538"/>
                        <a:pt x="408" y="528"/>
                      </a:cubicBezTo>
                      <a:cubicBezTo>
                        <a:pt x="407" y="516"/>
                        <a:pt x="408" y="503"/>
                        <a:pt x="407" y="490"/>
                      </a:cubicBezTo>
                      <a:cubicBezTo>
                        <a:pt x="406" y="483"/>
                        <a:pt x="407" y="477"/>
                        <a:pt x="407" y="471"/>
                      </a:cubicBezTo>
                      <a:cubicBezTo>
                        <a:pt x="407" y="467"/>
                        <a:pt x="408" y="463"/>
                        <a:pt x="407" y="460"/>
                      </a:cubicBezTo>
                      <a:cubicBezTo>
                        <a:pt x="407" y="456"/>
                        <a:pt x="406" y="452"/>
                        <a:pt x="406" y="448"/>
                      </a:cubicBezTo>
                      <a:cubicBezTo>
                        <a:pt x="406" y="439"/>
                        <a:pt x="407" y="430"/>
                        <a:pt x="406" y="421"/>
                      </a:cubicBezTo>
                      <a:cubicBezTo>
                        <a:pt x="404" y="397"/>
                        <a:pt x="405" y="373"/>
                        <a:pt x="406" y="348"/>
                      </a:cubicBezTo>
                      <a:cubicBezTo>
                        <a:pt x="406" y="346"/>
                        <a:pt x="406" y="344"/>
                        <a:pt x="409" y="342"/>
                      </a:cubicBezTo>
                      <a:cubicBezTo>
                        <a:pt x="410" y="342"/>
                        <a:pt x="411" y="340"/>
                        <a:pt x="411" y="339"/>
                      </a:cubicBezTo>
                      <a:cubicBezTo>
                        <a:pt x="411" y="333"/>
                        <a:pt x="404" y="328"/>
                        <a:pt x="398" y="331"/>
                      </a:cubicBezTo>
                      <a:cubicBezTo>
                        <a:pt x="395" y="332"/>
                        <a:pt x="391" y="333"/>
                        <a:pt x="387" y="334"/>
                      </a:cubicBezTo>
                      <a:cubicBezTo>
                        <a:pt x="383" y="334"/>
                        <a:pt x="379" y="333"/>
                        <a:pt x="375" y="333"/>
                      </a:cubicBezTo>
                      <a:cubicBezTo>
                        <a:pt x="371" y="333"/>
                        <a:pt x="367" y="332"/>
                        <a:pt x="363" y="332"/>
                      </a:cubicBezTo>
                      <a:cubicBezTo>
                        <a:pt x="355" y="332"/>
                        <a:pt x="347" y="333"/>
                        <a:pt x="339" y="334"/>
                      </a:cubicBezTo>
                      <a:cubicBezTo>
                        <a:pt x="336" y="334"/>
                        <a:pt x="333" y="333"/>
                        <a:pt x="331" y="333"/>
                      </a:cubicBezTo>
                      <a:cubicBezTo>
                        <a:pt x="322" y="333"/>
                        <a:pt x="314" y="331"/>
                        <a:pt x="305" y="333"/>
                      </a:cubicBezTo>
                      <a:cubicBezTo>
                        <a:pt x="304" y="333"/>
                        <a:pt x="303" y="333"/>
                        <a:pt x="301" y="333"/>
                      </a:cubicBezTo>
                      <a:cubicBezTo>
                        <a:pt x="297" y="333"/>
                        <a:pt x="293" y="333"/>
                        <a:pt x="289" y="333"/>
                      </a:cubicBezTo>
                      <a:cubicBezTo>
                        <a:pt x="282" y="333"/>
                        <a:pt x="274" y="333"/>
                        <a:pt x="267" y="333"/>
                      </a:cubicBezTo>
                      <a:cubicBezTo>
                        <a:pt x="260" y="333"/>
                        <a:pt x="254" y="332"/>
                        <a:pt x="247" y="333"/>
                      </a:cubicBezTo>
                      <a:cubicBezTo>
                        <a:pt x="233" y="334"/>
                        <a:pt x="219" y="332"/>
                        <a:pt x="205" y="333"/>
                      </a:cubicBezTo>
                      <a:cubicBezTo>
                        <a:pt x="204" y="333"/>
                        <a:pt x="202" y="333"/>
                        <a:pt x="200" y="332"/>
                      </a:cubicBezTo>
                      <a:cubicBezTo>
                        <a:pt x="199" y="332"/>
                        <a:pt x="197" y="331"/>
                        <a:pt x="196" y="332"/>
                      </a:cubicBezTo>
                      <a:cubicBezTo>
                        <a:pt x="186" y="334"/>
                        <a:pt x="177" y="332"/>
                        <a:pt x="167" y="333"/>
                      </a:cubicBezTo>
                      <a:cubicBezTo>
                        <a:pt x="162" y="333"/>
                        <a:pt x="157" y="332"/>
                        <a:pt x="151" y="332"/>
                      </a:cubicBezTo>
                      <a:cubicBezTo>
                        <a:pt x="141" y="332"/>
                        <a:pt x="131" y="331"/>
                        <a:pt x="121" y="331"/>
                      </a:cubicBezTo>
                      <a:cubicBezTo>
                        <a:pt x="118" y="331"/>
                        <a:pt x="115" y="330"/>
                        <a:pt x="112" y="330"/>
                      </a:cubicBezTo>
                      <a:cubicBezTo>
                        <a:pt x="104" y="331"/>
                        <a:pt x="95" y="332"/>
                        <a:pt x="87" y="330"/>
                      </a:cubicBezTo>
                      <a:cubicBezTo>
                        <a:pt x="86" y="325"/>
                        <a:pt x="86" y="321"/>
                        <a:pt x="80" y="321"/>
                      </a:cubicBezTo>
                      <a:cubicBezTo>
                        <a:pt x="79" y="324"/>
                        <a:pt x="78" y="328"/>
                        <a:pt x="77" y="331"/>
                      </a:cubicBezTo>
                      <a:cubicBezTo>
                        <a:pt x="76" y="333"/>
                        <a:pt x="73" y="336"/>
                        <a:pt x="71" y="338"/>
                      </a:cubicBezTo>
                      <a:cubicBezTo>
                        <a:pt x="73" y="339"/>
                        <a:pt x="75" y="340"/>
                        <a:pt x="78" y="341"/>
                      </a:cubicBezTo>
                      <a:cubicBezTo>
                        <a:pt x="78" y="352"/>
                        <a:pt x="78" y="363"/>
                        <a:pt x="78" y="373"/>
                      </a:cubicBezTo>
                      <a:cubicBezTo>
                        <a:pt x="78" y="385"/>
                        <a:pt x="79" y="396"/>
                        <a:pt x="79" y="407"/>
                      </a:cubicBezTo>
                      <a:cubicBezTo>
                        <a:pt x="79" y="412"/>
                        <a:pt x="79" y="416"/>
                        <a:pt x="79" y="420"/>
                      </a:cubicBezTo>
                      <a:cubicBezTo>
                        <a:pt x="79" y="422"/>
                        <a:pt x="78" y="425"/>
                        <a:pt x="79" y="428"/>
                      </a:cubicBezTo>
                      <a:cubicBezTo>
                        <a:pt x="79" y="436"/>
                        <a:pt x="80" y="445"/>
                        <a:pt x="79" y="454"/>
                      </a:cubicBezTo>
                      <a:cubicBezTo>
                        <a:pt x="78" y="459"/>
                        <a:pt x="81" y="465"/>
                        <a:pt x="79" y="471"/>
                      </a:cubicBezTo>
                      <a:cubicBezTo>
                        <a:pt x="79" y="471"/>
                        <a:pt x="79" y="472"/>
                        <a:pt x="79" y="473"/>
                      </a:cubicBezTo>
                      <a:cubicBezTo>
                        <a:pt x="80" y="475"/>
                        <a:pt x="80" y="478"/>
                        <a:pt x="80" y="481"/>
                      </a:cubicBezTo>
                      <a:cubicBezTo>
                        <a:pt x="80" y="488"/>
                        <a:pt x="80" y="496"/>
                        <a:pt x="80" y="503"/>
                      </a:cubicBezTo>
                      <a:cubicBezTo>
                        <a:pt x="80" y="512"/>
                        <a:pt x="80" y="521"/>
                        <a:pt x="81" y="530"/>
                      </a:cubicBezTo>
                      <a:cubicBezTo>
                        <a:pt x="81" y="540"/>
                        <a:pt x="81" y="551"/>
                        <a:pt x="81" y="562"/>
                      </a:cubicBezTo>
                      <a:cubicBezTo>
                        <a:pt x="81" y="571"/>
                        <a:pt x="81" y="581"/>
                        <a:pt x="81" y="590"/>
                      </a:cubicBezTo>
                      <a:cubicBezTo>
                        <a:pt x="81" y="607"/>
                        <a:pt x="81" y="624"/>
                        <a:pt x="81" y="641"/>
                      </a:cubicBezTo>
                      <a:cubicBezTo>
                        <a:pt x="82" y="655"/>
                        <a:pt x="83" y="669"/>
                        <a:pt x="84" y="683"/>
                      </a:cubicBezTo>
                      <a:cubicBezTo>
                        <a:pt x="84" y="689"/>
                        <a:pt x="87" y="691"/>
                        <a:pt x="93" y="689"/>
                      </a:cubicBezTo>
                      <a:cubicBezTo>
                        <a:pt x="96" y="689"/>
                        <a:pt x="98" y="688"/>
                        <a:pt x="101" y="688"/>
                      </a:cubicBezTo>
                      <a:cubicBezTo>
                        <a:pt x="107" y="688"/>
                        <a:pt x="113" y="688"/>
                        <a:pt x="119" y="688"/>
                      </a:cubicBezTo>
                      <a:cubicBezTo>
                        <a:pt x="125" y="688"/>
                        <a:pt x="131" y="690"/>
                        <a:pt x="137" y="690"/>
                      </a:cubicBezTo>
                      <a:cubicBezTo>
                        <a:pt x="143" y="690"/>
                        <a:pt x="149" y="689"/>
                        <a:pt x="155" y="689"/>
                      </a:cubicBezTo>
                      <a:cubicBezTo>
                        <a:pt x="160" y="690"/>
                        <a:pt x="166" y="690"/>
                        <a:pt x="172" y="690"/>
                      </a:cubicBezTo>
                      <a:cubicBezTo>
                        <a:pt x="179" y="690"/>
                        <a:pt x="186" y="690"/>
                        <a:pt x="194" y="690"/>
                      </a:cubicBezTo>
                      <a:cubicBezTo>
                        <a:pt x="209" y="689"/>
                        <a:pt x="225" y="689"/>
                        <a:pt x="241" y="689"/>
                      </a:cubicBezTo>
                      <a:cubicBezTo>
                        <a:pt x="252" y="689"/>
                        <a:pt x="263" y="688"/>
                        <a:pt x="274" y="688"/>
                      </a:cubicBezTo>
                      <a:cubicBezTo>
                        <a:pt x="282" y="688"/>
                        <a:pt x="290" y="689"/>
                        <a:pt x="298" y="689"/>
                      </a:cubicBezTo>
                      <a:cubicBezTo>
                        <a:pt x="300" y="689"/>
                        <a:pt x="303" y="688"/>
                        <a:pt x="306" y="688"/>
                      </a:cubicBezTo>
                      <a:cubicBezTo>
                        <a:pt x="313" y="689"/>
                        <a:pt x="320" y="690"/>
                        <a:pt x="327" y="689"/>
                      </a:cubicBezTo>
                      <a:cubicBezTo>
                        <a:pt x="337" y="687"/>
                        <a:pt x="347" y="690"/>
                        <a:pt x="357" y="687"/>
                      </a:cubicBezTo>
                      <a:cubicBezTo>
                        <a:pt x="357" y="687"/>
                        <a:pt x="358" y="687"/>
                        <a:pt x="359" y="687"/>
                      </a:cubicBezTo>
                      <a:cubicBezTo>
                        <a:pt x="364" y="687"/>
                        <a:pt x="369" y="689"/>
                        <a:pt x="373" y="687"/>
                      </a:cubicBezTo>
                      <a:cubicBezTo>
                        <a:pt x="381" y="685"/>
                        <a:pt x="388" y="689"/>
                        <a:pt x="396" y="686"/>
                      </a:cubicBezTo>
                      <a:cubicBezTo>
                        <a:pt x="400" y="685"/>
                        <a:pt x="406" y="686"/>
                        <a:pt x="412" y="686"/>
                      </a:cubicBezTo>
                      <a:cubicBezTo>
                        <a:pt x="416" y="686"/>
                        <a:pt x="418" y="684"/>
                        <a:pt x="417" y="679"/>
                      </a:cubicBezTo>
                      <a:cubicBezTo>
                        <a:pt x="416" y="676"/>
                        <a:pt x="414" y="675"/>
                        <a:pt x="411" y="674"/>
                      </a:cubicBezTo>
                      <a:close/>
                      <a:moveTo>
                        <a:pt x="392" y="1114"/>
                      </a:moveTo>
                      <a:cubicBezTo>
                        <a:pt x="394" y="1115"/>
                        <a:pt x="395" y="1116"/>
                        <a:pt x="397" y="1116"/>
                      </a:cubicBezTo>
                      <a:cubicBezTo>
                        <a:pt x="407" y="1116"/>
                        <a:pt x="407" y="1115"/>
                        <a:pt x="410" y="1106"/>
                      </a:cubicBezTo>
                      <a:cubicBezTo>
                        <a:pt x="410" y="1104"/>
                        <a:pt x="412" y="1102"/>
                        <a:pt x="412" y="1100"/>
                      </a:cubicBezTo>
                      <a:cubicBezTo>
                        <a:pt x="412" y="1096"/>
                        <a:pt x="412" y="1092"/>
                        <a:pt x="412" y="1088"/>
                      </a:cubicBezTo>
                      <a:cubicBezTo>
                        <a:pt x="410" y="1078"/>
                        <a:pt x="408" y="1068"/>
                        <a:pt x="409" y="1057"/>
                      </a:cubicBezTo>
                      <a:cubicBezTo>
                        <a:pt x="410" y="1044"/>
                        <a:pt x="409" y="1031"/>
                        <a:pt x="409" y="1018"/>
                      </a:cubicBezTo>
                      <a:cubicBezTo>
                        <a:pt x="409" y="1009"/>
                        <a:pt x="409" y="1001"/>
                        <a:pt x="409" y="992"/>
                      </a:cubicBezTo>
                      <a:cubicBezTo>
                        <a:pt x="410" y="976"/>
                        <a:pt x="411" y="960"/>
                        <a:pt x="410" y="944"/>
                      </a:cubicBezTo>
                      <a:cubicBezTo>
                        <a:pt x="410" y="942"/>
                        <a:pt x="410" y="941"/>
                        <a:pt x="411" y="939"/>
                      </a:cubicBezTo>
                      <a:cubicBezTo>
                        <a:pt x="411" y="936"/>
                        <a:pt x="411" y="934"/>
                        <a:pt x="411" y="931"/>
                      </a:cubicBezTo>
                      <a:cubicBezTo>
                        <a:pt x="411" y="924"/>
                        <a:pt x="410" y="917"/>
                        <a:pt x="410" y="910"/>
                      </a:cubicBezTo>
                      <a:cubicBezTo>
                        <a:pt x="410" y="899"/>
                        <a:pt x="410" y="887"/>
                        <a:pt x="410" y="876"/>
                      </a:cubicBezTo>
                      <a:cubicBezTo>
                        <a:pt x="410" y="862"/>
                        <a:pt x="408" y="849"/>
                        <a:pt x="409" y="835"/>
                      </a:cubicBezTo>
                      <a:cubicBezTo>
                        <a:pt x="410" y="830"/>
                        <a:pt x="409" y="825"/>
                        <a:pt x="408" y="820"/>
                      </a:cubicBezTo>
                      <a:cubicBezTo>
                        <a:pt x="408" y="815"/>
                        <a:pt x="405" y="813"/>
                        <a:pt x="400" y="814"/>
                      </a:cubicBezTo>
                      <a:cubicBezTo>
                        <a:pt x="398" y="814"/>
                        <a:pt x="396" y="815"/>
                        <a:pt x="394" y="815"/>
                      </a:cubicBezTo>
                      <a:cubicBezTo>
                        <a:pt x="384" y="815"/>
                        <a:pt x="375" y="816"/>
                        <a:pt x="365" y="815"/>
                      </a:cubicBezTo>
                      <a:cubicBezTo>
                        <a:pt x="357" y="814"/>
                        <a:pt x="350" y="813"/>
                        <a:pt x="342" y="814"/>
                      </a:cubicBezTo>
                      <a:cubicBezTo>
                        <a:pt x="337" y="815"/>
                        <a:pt x="332" y="815"/>
                        <a:pt x="327" y="814"/>
                      </a:cubicBezTo>
                      <a:cubicBezTo>
                        <a:pt x="317" y="812"/>
                        <a:pt x="308" y="814"/>
                        <a:pt x="299" y="814"/>
                      </a:cubicBezTo>
                      <a:cubicBezTo>
                        <a:pt x="290" y="815"/>
                        <a:pt x="280" y="814"/>
                        <a:pt x="271" y="814"/>
                      </a:cubicBezTo>
                      <a:cubicBezTo>
                        <a:pt x="270" y="814"/>
                        <a:pt x="269" y="813"/>
                        <a:pt x="268" y="813"/>
                      </a:cubicBezTo>
                      <a:cubicBezTo>
                        <a:pt x="265" y="813"/>
                        <a:pt x="262" y="812"/>
                        <a:pt x="259" y="813"/>
                      </a:cubicBezTo>
                      <a:cubicBezTo>
                        <a:pt x="253" y="816"/>
                        <a:pt x="246" y="816"/>
                        <a:pt x="239" y="815"/>
                      </a:cubicBezTo>
                      <a:cubicBezTo>
                        <a:pt x="233" y="814"/>
                        <a:pt x="227" y="813"/>
                        <a:pt x="221" y="815"/>
                      </a:cubicBezTo>
                      <a:cubicBezTo>
                        <a:pt x="220" y="816"/>
                        <a:pt x="218" y="815"/>
                        <a:pt x="217" y="815"/>
                      </a:cubicBezTo>
                      <a:cubicBezTo>
                        <a:pt x="215" y="815"/>
                        <a:pt x="212" y="815"/>
                        <a:pt x="210" y="815"/>
                      </a:cubicBezTo>
                      <a:cubicBezTo>
                        <a:pt x="199" y="815"/>
                        <a:pt x="187" y="816"/>
                        <a:pt x="175" y="817"/>
                      </a:cubicBezTo>
                      <a:cubicBezTo>
                        <a:pt x="162" y="817"/>
                        <a:pt x="148" y="818"/>
                        <a:pt x="135" y="819"/>
                      </a:cubicBezTo>
                      <a:cubicBezTo>
                        <a:pt x="133" y="819"/>
                        <a:pt x="132" y="819"/>
                        <a:pt x="130" y="819"/>
                      </a:cubicBezTo>
                      <a:cubicBezTo>
                        <a:pt x="125" y="819"/>
                        <a:pt x="119" y="819"/>
                        <a:pt x="114" y="819"/>
                      </a:cubicBezTo>
                      <a:cubicBezTo>
                        <a:pt x="110" y="819"/>
                        <a:pt x="107" y="818"/>
                        <a:pt x="103" y="818"/>
                      </a:cubicBezTo>
                      <a:cubicBezTo>
                        <a:pt x="103" y="809"/>
                        <a:pt x="101" y="807"/>
                        <a:pt x="95" y="807"/>
                      </a:cubicBezTo>
                      <a:cubicBezTo>
                        <a:pt x="95" y="809"/>
                        <a:pt x="95" y="812"/>
                        <a:pt x="95" y="814"/>
                      </a:cubicBezTo>
                      <a:cubicBezTo>
                        <a:pt x="92" y="819"/>
                        <a:pt x="93" y="824"/>
                        <a:pt x="93" y="830"/>
                      </a:cubicBezTo>
                      <a:cubicBezTo>
                        <a:pt x="93" y="839"/>
                        <a:pt x="94" y="848"/>
                        <a:pt x="95" y="857"/>
                      </a:cubicBezTo>
                      <a:cubicBezTo>
                        <a:pt x="95" y="872"/>
                        <a:pt x="96" y="887"/>
                        <a:pt x="96" y="902"/>
                      </a:cubicBezTo>
                      <a:cubicBezTo>
                        <a:pt x="96" y="918"/>
                        <a:pt x="96" y="933"/>
                        <a:pt x="96" y="948"/>
                      </a:cubicBezTo>
                      <a:cubicBezTo>
                        <a:pt x="96" y="962"/>
                        <a:pt x="96" y="977"/>
                        <a:pt x="98" y="991"/>
                      </a:cubicBezTo>
                      <a:cubicBezTo>
                        <a:pt x="98" y="993"/>
                        <a:pt x="98" y="996"/>
                        <a:pt x="98" y="999"/>
                      </a:cubicBezTo>
                      <a:cubicBezTo>
                        <a:pt x="98" y="1005"/>
                        <a:pt x="98" y="1011"/>
                        <a:pt x="98" y="1017"/>
                      </a:cubicBezTo>
                      <a:cubicBezTo>
                        <a:pt x="98" y="1025"/>
                        <a:pt x="99" y="1033"/>
                        <a:pt x="99" y="1041"/>
                      </a:cubicBezTo>
                      <a:cubicBezTo>
                        <a:pt x="99" y="1051"/>
                        <a:pt x="100" y="1061"/>
                        <a:pt x="100" y="1071"/>
                      </a:cubicBezTo>
                      <a:cubicBezTo>
                        <a:pt x="100" y="1079"/>
                        <a:pt x="101" y="1088"/>
                        <a:pt x="101" y="1097"/>
                      </a:cubicBezTo>
                      <a:cubicBezTo>
                        <a:pt x="101" y="1103"/>
                        <a:pt x="102" y="1109"/>
                        <a:pt x="104" y="1115"/>
                      </a:cubicBezTo>
                      <a:cubicBezTo>
                        <a:pt x="105" y="1117"/>
                        <a:pt x="107" y="1119"/>
                        <a:pt x="110" y="1119"/>
                      </a:cubicBezTo>
                      <a:cubicBezTo>
                        <a:pt x="114" y="1119"/>
                        <a:pt x="119" y="1120"/>
                        <a:pt x="124" y="1120"/>
                      </a:cubicBezTo>
                      <a:cubicBezTo>
                        <a:pt x="136" y="1120"/>
                        <a:pt x="148" y="1121"/>
                        <a:pt x="160" y="1121"/>
                      </a:cubicBezTo>
                      <a:cubicBezTo>
                        <a:pt x="167" y="1121"/>
                        <a:pt x="174" y="1121"/>
                        <a:pt x="181" y="1121"/>
                      </a:cubicBezTo>
                      <a:cubicBezTo>
                        <a:pt x="187" y="1121"/>
                        <a:pt x="194" y="1119"/>
                        <a:pt x="201" y="1120"/>
                      </a:cubicBezTo>
                      <a:cubicBezTo>
                        <a:pt x="208" y="1121"/>
                        <a:pt x="215" y="1120"/>
                        <a:pt x="222" y="1120"/>
                      </a:cubicBezTo>
                      <a:cubicBezTo>
                        <a:pt x="232" y="1119"/>
                        <a:pt x="242" y="1120"/>
                        <a:pt x="251" y="1120"/>
                      </a:cubicBezTo>
                      <a:cubicBezTo>
                        <a:pt x="254" y="1120"/>
                        <a:pt x="257" y="1119"/>
                        <a:pt x="260" y="1119"/>
                      </a:cubicBezTo>
                      <a:cubicBezTo>
                        <a:pt x="263" y="1120"/>
                        <a:pt x="266" y="1122"/>
                        <a:pt x="269" y="1122"/>
                      </a:cubicBezTo>
                      <a:cubicBezTo>
                        <a:pt x="272" y="1123"/>
                        <a:pt x="274" y="1119"/>
                        <a:pt x="278" y="1120"/>
                      </a:cubicBezTo>
                      <a:cubicBezTo>
                        <a:pt x="280" y="1120"/>
                        <a:pt x="283" y="1120"/>
                        <a:pt x="286" y="1119"/>
                      </a:cubicBezTo>
                      <a:cubicBezTo>
                        <a:pt x="292" y="1119"/>
                        <a:pt x="299" y="1119"/>
                        <a:pt x="305" y="1119"/>
                      </a:cubicBezTo>
                      <a:cubicBezTo>
                        <a:pt x="310" y="1119"/>
                        <a:pt x="315" y="1120"/>
                        <a:pt x="319" y="1119"/>
                      </a:cubicBezTo>
                      <a:cubicBezTo>
                        <a:pt x="324" y="1119"/>
                        <a:pt x="329" y="1118"/>
                        <a:pt x="334" y="1119"/>
                      </a:cubicBezTo>
                      <a:cubicBezTo>
                        <a:pt x="338" y="1119"/>
                        <a:pt x="343" y="1118"/>
                        <a:pt x="348" y="1118"/>
                      </a:cubicBezTo>
                      <a:cubicBezTo>
                        <a:pt x="359" y="1119"/>
                        <a:pt x="370" y="1119"/>
                        <a:pt x="381" y="1118"/>
                      </a:cubicBezTo>
                      <a:cubicBezTo>
                        <a:pt x="384" y="1118"/>
                        <a:pt x="387" y="1117"/>
                        <a:pt x="391" y="1117"/>
                      </a:cubicBezTo>
                      <a:cubicBezTo>
                        <a:pt x="391" y="1117"/>
                        <a:pt x="392" y="1115"/>
                        <a:pt x="392" y="1114"/>
                      </a:cubicBezTo>
                      <a:close/>
                      <a:moveTo>
                        <a:pt x="1240" y="810"/>
                      </a:moveTo>
                      <a:cubicBezTo>
                        <a:pt x="1235" y="807"/>
                        <a:pt x="1231" y="807"/>
                        <a:pt x="1227" y="807"/>
                      </a:cubicBezTo>
                      <a:cubicBezTo>
                        <a:pt x="1214" y="807"/>
                        <a:pt x="1201" y="807"/>
                        <a:pt x="1188" y="806"/>
                      </a:cubicBezTo>
                      <a:cubicBezTo>
                        <a:pt x="1173" y="806"/>
                        <a:pt x="1158" y="805"/>
                        <a:pt x="1142" y="805"/>
                      </a:cubicBezTo>
                      <a:cubicBezTo>
                        <a:pt x="1137" y="806"/>
                        <a:pt x="1131" y="805"/>
                        <a:pt x="1126" y="805"/>
                      </a:cubicBezTo>
                      <a:cubicBezTo>
                        <a:pt x="1121" y="805"/>
                        <a:pt x="1117" y="804"/>
                        <a:pt x="1113" y="805"/>
                      </a:cubicBezTo>
                      <a:cubicBezTo>
                        <a:pt x="1103" y="807"/>
                        <a:pt x="1093" y="805"/>
                        <a:pt x="1083" y="806"/>
                      </a:cubicBezTo>
                      <a:cubicBezTo>
                        <a:pt x="1078" y="807"/>
                        <a:pt x="1072" y="807"/>
                        <a:pt x="1067" y="806"/>
                      </a:cubicBezTo>
                      <a:cubicBezTo>
                        <a:pt x="1061" y="805"/>
                        <a:pt x="1055" y="805"/>
                        <a:pt x="1048" y="806"/>
                      </a:cubicBezTo>
                      <a:cubicBezTo>
                        <a:pt x="1046" y="806"/>
                        <a:pt x="1044" y="806"/>
                        <a:pt x="1041" y="806"/>
                      </a:cubicBezTo>
                      <a:cubicBezTo>
                        <a:pt x="1032" y="804"/>
                        <a:pt x="1023" y="804"/>
                        <a:pt x="1014" y="806"/>
                      </a:cubicBezTo>
                      <a:cubicBezTo>
                        <a:pt x="1012" y="807"/>
                        <a:pt x="1010" y="806"/>
                        <a:pt x="1008" y="806"/>
                      </a:cubicBezTo>
                      <a:cubicBezTo>
                        <a:pt x="1006" y="806"/>
                        <a:pt x="1003" y="806"/>
                        <a:pt x="1001" y="807"/>
                      </a:cubicBezTo>
                      <a:cubicBezTo>
                        <a:pt x="994" y="807"/>
                        <a:pt x="987" y="808"/>
                        <a:pt x="980" y="808"/>
                      </a:cubicBezTo>
                      <a:cubicBezTo>
                        <a:pt x="972" y="807"/>
                        <a:pt x="964" y="807"/>
                        <a:pt x="956" y="806"/>
                      </a:cubicBezTo>
                      <a:cubicBezTo>
                        <a:pt x="953" y="812"/>
                        <a:pt x="954" y="818"/>
                        <a:pt x="954" y="823"/>
                      </a:cubicBezTo>
                      <a:cubicBezTo>
                        <a:pt x="954" y="837"/>
                        <a:pt x="955" y="850"/>
                        <a:pt x="955" y="863"/>
                      </a:cubicBezTo>
                      <a:cubicBezTo>
                        <a:pt x="955" y="867"/>
                        <a:pt x="954" y="871"/>
                        <a:pt x="954" y="875"/>
                      </a:cubicBezTo>
                      <a:cubicBezTo>
                        <a:pt x="955" y="887"/>
                        <a:pt x="956" y="900"/>
                        <a:pt x="955" y="912"/>
                      </a:cubicBezTo>
                      <a:cubicBezTo>
                        <a:pt x="953" y="924"/>
                        <a:pt x="954" y="937"/>
                        <a:pt x="953" y="949"/>
                      </a:cubicBezTo>
                      <a:cubicBezTo>
                        <a:pt x="953" y="959"/>
                        <a:pt x="953" y="968"/>
                        <a:pt x="953" y="978"/>
                      </a:cubicBezTo>
                      <a:cubicBezTo>
                        <a:pt x="953" y="990"/>
                        <a:pt x="952" y="1002"/>
                        <a:pt x="952" y="1014"/>
                      </a:cubicBezTo>
                      <a:cubicBezTo>
                        <a:pt x="951" y="1032"/>
                        <a:pt x="950" y="1049"/>
                        <a:pt x="950" y="1066"/>
                      </a:cubicBezTo>
                      <a:cubicBezTo>
                        <a:pt x="950" y="1076"/>
                        <a:pt x="949" y="1086"/>
                        <a:pt x="951" y="1095"/>
                      </a:cubicBezTo>
                      <a:cubicBezTo>
                        <a:pt x="951" y="1097"/>
                        <a:pt x="951" y="1100"/>
                        <a:pt x="953" y="1101"/>
                      </a:cubicBezTo>
                      <a:cubicBezTo>
                        <a:pt x="955" y="1103"/>
                        <a:pt x="958" y="1102"/>
                        <a:pt x="961" y="1103"/>
                      </a:cubicBezTo>
                      <a:cubicBezTo>
                        <a:pt x="964" y="1108"/>
                        <a:pt x="965" y="1108"/>
                        <a:pt x="971" y="1107"/>
                      </a:cubicBezTo>
                      <a:cubicBezTo>
                        <a:pt x="976" y="1107"/>
                        <a:pt x="980" y="1107"/>
                        <a:pt x="984" y="1107"/>
                      </a:cubicBezTo>
                      <a:cubicBezTo>
                        <a:pt x="989" y="1107"/>
                        <a:pt x="993" y="1109"/>
                        <a:pt x="997" y="1108"/>
                      </a:cubicBezTo>
                      <a:cubicBezTo>
                        <a:pt x="1004" y="1108"/>
                        <a:pt x="1011" y="1108"/>
                        <a:pt x="1018" y="1108"/>
                      </a:cubicBezTo>
                      <a:cubicBezTo>
                        <a:pt x="1035" y="1109"/>
                        <a:pt x="1052" y="1109"/>
                        <a:pt x="1068" y="1109"/>
                      </a:cubicBezTo>
                      <a:cubicBezTo>
                        <a:pt x="1076" y="1109"/>
                        <a:pt x="1084" y="1109"/>
                        <a:pt x="1092" y="1109"/>
                      </a:cubicBezTo>
                      <a:cubicBezTo>
                        <a:pt x="1094" y="1109"/>
                        <a:pt x="1095" y="1109"/>
                        <a:pt x="1096" y="1111"/>
                      </a:cubicBezTo>
                      <a:cubicBezTo>
                        <a:pt x="1097" y="1112"/>
                        <a:pt x="1099" y="1113"/>
                        <a:pt x="1101" y="1113"/>
                      </a:cubicBezTo>
                      <a:cubicBezTo>
                        <a:pt x="1103" y="1113"/>
                        <a:pt x="1106" y="1112"/>
                        <a:pt x="1109" y="1111"/>
                      </a:cubicBezTo>
                      <a:cubicBezTo>
                        <a:pt x="1112" y="1108"/>
                        <a:pt x="1116" y="1109"/>
                        <a:pt x="1120" y="1109"/>
                      </a:cubicBezTo>
                      <a:cubicBezTo>
                        <a:pt x="1122" y="1109"/>
                        <a:pt x="1125" y="1110"/>
                        <a:pt x="1128" y="1110"/>
                      </a:cubicBezTo>
                      <a:cubicBezTo>
                        <a:pt x="1138" y="1110"/>
                        <a:pt x="1148" y="1111"/>
                        <a:pt x="1158" y="1111"/>
                      </a:cubicBezTo>
                      <a:cubicBezTo>
                        <a:pt x="1166" y="1111"/>
                        <a:pt x="1173" y="1111"/>
                        <a:pt x="1180" y="1112"/>
                      </a:cubicBezTo>
                      <a:cubicBezTo>
                        <a:pt x="1187" y="1112"/>
                        <a:pt x="1195" y="1112"/>
                        <a:pt x="1202" y="1114"/>
                      </a:cubicBezTo>
                      <a:cubicBezTo>
                        <a:pt x="1213" y="1116"/>
                        <a:pt x="1223" y="1114"/>
                        <a:pt x="1233" y="1110"/>
                      </a:cubicBezTo>
                      <a:cubicBezTo>
                        <a:pt x="1237" y="1109"/>
                        <a:pt x="1239" y="1108"/>
                        <a:pt x="1238" y="1105"/>
                      </a:cubicBezTo>
                      <a:cubicBezTo>
                        <a:pt x="1238" y="1102"/>
                        <a:pt x="1237" y="1100"/>
                        <a:pt x="1237" y="1097"/>
                      </a:cubicBezTo>
                      <a:cubicBezTo>
                        <a:pt x="1236" y="1095"/>
                        <a:pt x="1235" y="1094"/>
                        <a:pt x="1235" y="1092"/>
                      </a:cubicBezTo>
                      <a:cubicBezTo>
                        <a:pt x="1234" y="1088"/>
                        <a:pt x="1234" y="1084"/>
                        <a:pt x="1234" y="1080"/>
                      </a:cubicBezTo>
                      <a:cubicBezTo>
                        <a:pt x="1235" y="1065"/>
                        <a:pt x="1235" y="1051"/>
                        <a:pt x="1236" y="1036"/>
                      </a:cubicBezTo>
                      <a:cubicBezTo>
                        <a:pt x="1236" y="1027"/>
                        <a:pt x="1236" y="1018"/>
                        <a:pt x="1236" y="1009"/>
                      </a:cubicBezTo>
                      <a:cubicBezTo>
                        <a:pt x="1236" y="1007"/>
                        <a:pt x="1237" y="1004"/>
                        <a:pt x="1237" y="1002"/>
                      </a:cubicBezTo>
                      <a:cubicBezTo>
                        <a:pt x="1237" y="988"/>
                        <a:pt x="1236" y="975"/>
                        <a:pt x="1237" y="962"/>
                      </a:cubicBezTo>
                      <a:cubicBezTo>
                        <a:pt x="1237" y="947"/>
                        <a:pt x="1239" y="933"/>
                        <a:pt x="1239" y="918"/>
                      </a:cubicBezTo>
                      <a:cubicBezTo>
                        <a:pt x="1240" y="914"/>
                        <a:pt x="1240" y="910"/>
                        <a:pt x="1240" y="906"/>
                      </a:cubicBezTo>
                      <a:cubicBezTo>
                        <a:pt x="1240" y="900"/>
                        <a:pt x="1239" y="894"/>
                        <a:pt x="1240" y="889"/>
                      </a:cubicBezTo>
                      <a:cubicBezTo>
                        <a:pt x="1241" y="881"/>
                        <a:pt x="1239" y="873"/>
                        <a:pt x="1240" y="865"/>
                      </a:cubicBezTo>
                      <a:cubicBezTo>
                        <a:pt x="1240" y="852"/>
                        <a:pt x="1240" y="840"/>
                        <a:pt x="1240" y="828"/>
                      </a:cubicBezTo>
                      <a:cubicBezTo>
                        <a:pt x="1240" y="822"/>
                        <a:pt x="1240" y="816"/>
                        <a:pt x="1240" y="810"/>
                      </a:cubicBezTo>
                      <a:close/>
                      <a:moveTo>
                        <a:pt x="959" y="677"/>
                      </a:moveTo>
                      <a:cubicBezTo>
                        <a:pt x="964" y="677"/>
                        <a:pt x="968" y="677"/>
                        <a:pt x="973" y="677"/>
                      </a:cubicBezTo>
                      <a:cubicBezTo>
                        <a:pt x="983" y="676"/>
                        <a:pt x="994" y="676"/>
                        <a:pt x="1004" y="676"/>
                      </a:cubicBezTo>
                      <a:cubicBezTo>
                        <a:pt x="1009" y="676"/>
                        <a:pt x="1015" y="677"/>
                        <a:pt x="1020" y="677"/>
                      </a:cubicBezTo>
                      <a:cubicBezTo>
                        <a:pt x="1030" y="675"/>
                        <a:pt x="1039" y="676"/>
                        <a:pt x="1048" y="676"/>
                      </a:cubicBezTo>
                      <a:cubicBezTo>
                        <a:pt x="1059" y="676"/>
                        <a:pt x="1070" y="676"/>
                        <a:pt x="1082" y="676"/>
                      </a:cubicBezTo>
                      <a:cubicBezTo>
                        <a:pt x="1087" y="676"/>
                        <a:pt x="1092" y="675"/>
                        <a:pt x="1097" y="675"/>
                      </a:cubicBezTo>
                      <a:cubicBezTo>
                        <a:pt x="1101" y="676"/>
                        <a:pt x="1106" y="676"/>
                        <a:pt x="1110" y="677"/>
                      </a:cubicBezTo>
                      <a:cubicBezTo>
                        <a:pt x="1111" y="677"/>
                        <a:pt x="1112" y="677"/>
                        <a:pt x="1113" y="677"/>
                      </a:cubicBezTo>
                      <a:cubicBezTo>
                        <a:pt x="1121" y="675"/>
                        <a:pt x="1129" y="674"/>
                        <a:pt x="1137" y="674"/>
                      </a:cubicBezTo>
                      <a:cubicBezTo>
                        <a:pt x="1154" y="673"/>
                        <a:pt x="1171" y="673"/>
                        <a:pt x="1188" y="673"/>
                      </a:cubicBezTo>
                      <a:cubicBezTo>
                        <a:pt x="1201" y="673"/>
                        <a:pt x="1215" y="673"/>
                        <a:pt x="1229" y="675"/>
                      </a:cubicBezTo>
                      <a:cubicBezTo>
                        <a:pt x="1232" y="675"/>
                        <a:pt x="1235" y="675"/>
                        <a:pt x="1238" y="674"/>
                      </a:cubicBezTo>
                      <a:cubicBezTo>
                        <a:pt x="1240" y="674"/>
                        <a:pt x="1242" y="672"/>
                        <a:pt x="1242" y="670"/>
                      </a:cubicBezTo>
                      <a:cubicBezTo>
                        <a:pt x="1243" y="668"/>
                        <a:pt x="1243" y="666"/>
                        <a:pt x="1243" y="665"/>
                      </a:cubicBezTo>
                      <a:cubicBezTo>
                        <a:pt x="1243" y="646"/>
                        <a:pt x="1243" y="628"/>
                        <a:pt x="1243" y="610"/>
                      </a:cubicBezTo>
                      <a:cubicBezTo>
                        <a:pt x="1243" y="601"/>
                        <a:pt x="1243" y="593"/>
                        <a:pt x="1243" y="585"/>
                      </a:cubicBezTo>
                      <a:cubicBezTo>
                        <a:pt x="1243" y="577"/>
                        <a:pt x="1243" y="568"/>
                        <a:pt x="1243" y="560"/>
                      </a:cubicBezTo>
                      <a:cubicBezTo>
                        <a:pt x="1244" y="554"/>
                        <a:pt x="1243" y="548"/>
                        <a:pt x="1244" y="542"/>
                      </a:cubicBezTo>
                      <a:cubicBezTo>
                        <a:pt x="1244" y="536"/>
                        <a:pt x="1245" y="529"/>
                        <a:pt x="1245" y="523"/>
                      </a:cubicBezTo>
                      <a:cubicBezTo>
                        <a:pt x="1246" y="515"/>
                        <a:pt x="1246" y="507"/>
                        <a:pt x="1246" y="499"/>
                      </a:cubicBezTo>
                      <a:cubicBezTo>
                        <a:pt x="1246" y="490"/>
                        <a:pt x="1246" y="480"/>
                        <a:pt x="1246" y="470"/>
                      </a:cubicBezTo>
                      <a:cubicBezTo>
                        <a:pt x="1246" y="456"/>
                        <a:pt x="1247" y="442"/>
                        <a:pt x="1247" y="427"/>
                      </a:cubicBezTo>
                      <a:cubicBezTo>
                        <a:pt x="1247" y="419"/>
                        <a:pt x="1247" y="412"/>
                        <a:pt x="1247" y="404"/>
                      </a:cubicBezTo>
                      <a:cubicBezTo>
                        <a:pt x="1247" y="396"/>
                        <a:pt x="1247" y="387"/>
                        <a:pt x="1247" y="379"/>
                      </a:cubicBezTo>
                      <a:cubicBezTo>
                        <a:pt x="1246" y="371"/>
                        <a:pt x="1246" y="362"/>
                        <a:pt x="1245" y="354"/>
                      </a:cubicBezTo>
                      <a:cubicBezTo>
                        <a:pt x="1245" y="351"/>
                        <a:pt x="1246" y="348"/>
                        <a:pt x="1249" y="347"/>
                      </a:cubicBezTo>
                      <a:cubicBezTo>
                        <a:pt x="1248" y="345"/>
                        <a:pt x="1248" y="342"/>
                        <a:pt x="1247" y="340"/>
                      </a:cubicBezTo>
                      <a:cubicBezTo>
                        <a:pt x="1244" y="340"/>
                        <a:pt x="1241" y="338"/>
                        <a:pt x="1238" y="339"/>
                      </a:cubicBezTo>
                      <a:cubicBezTo>
                        <a:pt x="1232" y="341"/>
                        <a:pt x="1225" y="341"/>
                        <a:pt x="1218" y="340"/>
                      </a:cubicBezTo>
                      <a:cubicBezTo>
                        <a:pt x="1213" y="340"/>
                        <a:pt x="1209" y="340"/>
                        <a:pt x="1204" y="340"/>
                      </a:cubicBezTo>
                      <a:cubicBezTo>
                        <a:pt x="1196" y="340"/>
                        <a:pt x="1188" y="342"/>
                        <a:pt x="1180" y="341"/>
                      </a:cubicBezTo>
                      <a:cubicBezTo>
                        <a:pt x="1168" y="340"/>
                        <a:pt x="1156" y="340"/>
                        <a:pt x="1144" y="340"/>
                      </a:cubicBezTo>
                      <a:cubicBezTo>
                        <a:pt x="1138" y="340"/>
                        <a:pt x="1132" y="341"/>
                        <a:pt x="1126" y="339"/>
                      </a:cubicBezTo>
                      <a:cubicBezTo>
                        <a:pt x="1123" y="338"/>
                        <a:pt x="1119" y="338"/>
                        <a:pt x="1116" y="339"/>
                      </a:cubicBezTo>
                      <a:cubicBezTo>
                        <a:pt x="1105" y="341"/>
                        <a:pt x="1095" y="341"/>
                        <a:pt x="1085" y="342"/>
                      </a:cubicBezTo>
                      <a:cubicBezTo>
                        <a:pt x="1077" y="342"/>
                        <a:pt x="1068" y="342"/>
                        <a:pt x="1060" y="342"/>
                      </a:cubicBezTo>
                      <a:cubicBezTo>
                        <a:pt x="1049" y="343"/>
                        <a:pt x="1038" y="343"/>
                        <a:pt x="1027" y="343"/>
                      </a:cubicBezTo>
                      <a:cubicBezTo>
                        <a:pt x="1011" y="343"/>
                        <a:pt x="996" y="342"/>
                        <a:pt x="981" y="342"/>
                      </a:cubicBezTo>
                      <a:cubicBezTo>
                        <a:pt x="972" y="342"/>
                        <a:pt x="964" y="342"/>
                        <a:pt x="956" y="342"/>
                      </a:cubicBezTo>
                      <a:cubicBezTo>
                        <a:pt x="953" y="342"/>
                        <a:pt x="951" y="343"/>
                        <a:pt x="951" y="346"/>
                      </a:cubicBezTo>
                      <a:cubicBezTo>
                        <a:pt x="952" y="351"/>
                        <a:pt x="952" y="356"/>
                        <a:pt x="952" y="361"/>
                      </a:cubicBezTo>
                      <a:cubicBezTo>
                        <a:pt x="952" y="369"/>
                        <a:pt x="952" y="377"/>
                        <a:pt x="952" y="385"/>
                      </a:cubicBezTo>
                      <a:cubicBezTo>
                        <a:pt x="952" y="388"/>
                        <a:pt x="952" y="390"/>
                        <a:pt x="952" y="392"/>
                      </a:cubicBezTo>
                      <a:cubicBezTo>
                        <a:pt x="953" y="399"/>
                        <a:pt x="954" y="407"/>
                        <a:pt x="954" y="414"/>
                      </a:cubicBezTo>
                      <a:cubicBezTo>
                        <a:pt x="954" y="425"/>
                        <a:pt x="955" y="435"/>
                        <a:pt x="955" y="446"/>
                      </a:cubicBezTo>
                      <a:cubicBezTo>
                        <a:pt x="956" y="457"/>
                        <a:pt x="956" y="468"/>
                        <a:pt x="957" y="479"/>
                      </a:cubicBezTo>
                      <a:cubicBezTo>
                        <a:pt x="958" y="490"/>
                        <a:pt x="957" y="500"/>
                        <a:pt x="957" y="510"/>
                      </a:cubicBezTo>
                      <a:cubicBezTo>
                        <a:pt x="956" y="516"/>
                        <a:pt x="956" y="523"/>
                        <a:pt x="956" y="529"/>
                      </a:cubicBezTo>
                      <a:cubicBezTo>
                        <a:pt x="956" y="537"/>
                        <a:pt x="956" y="545"/>
                        <a:pt x="956" y="553"/>
                      </a:cubicBezTo>
                      <a:cubicBezTo>
                        <a:pt x="956" y="562"/>
                        <a:pt x="956" y="572"/>
                        <a:pt x="956" y="581"/>
                      </a:cubicBezTo>
                      <a:cubicBezTo>
                        <a:pt x="956" y="593"/>
                        <a:pt x="956" y="605"/>
                        <a:pt x="956" y="617"/>
                      </a:cubicBezTo>
                      <a:cubicBezTo>
                        <a:pt x="956" y="627"/>
                        <a:pt x="955" y="638"/>
                        <a:pt x="955" y="648"/>
                      </a:cubicBezTo>
                      <a:cubicBezTo>
                        <a:pt x="955" y="652"/>
                        <a:pt x="954" y="656"/>
                        <a:pt x="956" y="659"/>
                      </a:cubicBezTo>
                      <a:cubicBezTo>
                        <a:pt x="957" y="661"/>
                        <a:pt x="957" y="663"/>
                        <a:pt x="956" y="665"/>
                      </a:cubicBezTo>
                      <a:cubicBezTo>
                        <a:pt x="955" y="669"/>
                        <a:pt x="956" y="673"/>
                        <a:pt x="959" y="677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613" name="Freeform 8"/>
                <p:cNvSpPr>
                  <a:spLocks noEditPoints="1"/>
                </p:cNvSpPr>
                <p:nvPr/>
              </p:nvSpPr>
              <p:spPr bwMode="auto">
                <a:xfrm>
                  <a:off x="2052638" y="3943351"/>
                  <a:ext cx="533400" cy="1339850"/>
                </a:xfrm>
                <a:custGeom>
                  <a:avLst/>
                  <a:gdLst>
                    <a:gd name="T0" fmla="*/ 181 w 183"/>
                    <a:gd name="T1" fmla="*/ 453 h 458"/>
                    <a:gd name="T2" fmla="*/ 166 w 183"/>
                    <a:gd name="T3" fmla="*/ 453 h 458"/>
                    <a:gd name="T4" fmla="*/ 127 w 183"/>
                    <a:gd name="T5" fmla="*/ 455 h 458"/>
                    <a:gd name="T6" fmla="*/ 99 w 183"/>
                    <a:gd name="T7" fmla="*/ 455 h 458"/>
                    <a:gd name="T8" fmla="*/ 43 w 183"/>
                    <a:gd name="T9" fmla="*/ 456 h 458"/>
                    <a:gd name="T10" fmla="*/ 6 w 183"/>
                    <a:gd name="T11" fmla="*/ 456 h 458"/>
                    <a:gd name="T12" fmla="*/ 4 w 183"/>
                    <a:gd name="T13" fmla="*/ 455 h 458"/>
                    <a:gd name="T14" fmla="*/ 3 w 183"/>
                    <a:gd name="T15" fmla="*/ 444 h 458"/>
                    <a:gd name="T16" fmla="*/ 2 w 183"/>
                    <a:gd name="T17" fmla="*/ 407 h 458"/>
                    <a:gd name="T18" fmla="*/ 2 w 183"/>
                    <a:gd name="T19" fmla="*/ 374 h 458"/>
                    <a:gd name="T20" fmla="*/ 1 w 183"/>
                    <a:gd name="T21" fmla="*/ 326 h 458"/>
                    <a:gd name="T22" fmla="*/ 1 w 183"/>
                    <a:gd name="T23" fmla="*/ 276 h 458"/>
                    <a:gd name="T24" fmla="*/ 0 w 183"/>
                    <a:gd name="T25" fmla="*/ 254 h 458"/>
                    <a:gd name="T26" fmla="*/ 0 w 183"/>
                    <a:gd name="T27" fmla="*/ 204 h 458"/>
                    <a:gd name="T28" fmla="*/ 1 w 183"/>
                    <a:gd name="T29" fmla="*/ 176 h 458"/>
                    <a:gd name="T30" fmla="*/ 3 w 183"/>
                    <a:gd name="T31" fmla="*/ 156 h 458"/>
                    <a:gd name="T32" fmla="*/ 4 w 183"/>
                    <a:gd name="T33" fmla="*/ 120 h 458"/>
                    <a:gd name="T34" fmla="*/ 6 w 183"/>
                    <a:gd name="T35" fmla="*/ 98 h 458"/>
                    <a:gd name="T36" fmla="*/ 6 w 183"/>
                    <a:gd name="T37" fmla="*/ 80 h 458"/>
                    <a:gd name="T38" fmla="*/ 6 w 183"/>
                    <a:gd name="T39" fmla="*/ 49 h 458"/>
                    <a:gd name="T40" fmla="*/ 7 w 183"/>
                    <a:gd name="T41" fmla="*/ 20 h 458"/>
                    <a:gd name="T42" fmla="*/ 7 w 183"/>
                    <a:gd name="T43" fmla="*/ 15 h 458"/>
                    <a:gd name="T44" fmla="*/ 8 w 183"/>
                    <a:gd name="T45" fmla="*/ 4 h 458"/>
                    <a:gd name="T46" fmla="*/ 36 w 183"/>
                    <a:gd name="T47" fmla="*/ 3 h 458"/>
                    <a:gd name="T48" fmla="*/ 39 w 183"/>
                    <a:gd name="T49" fmla="*/ 3 h 458"/>
                    <a:gd name="T50" fmla="*/ 60 w 183"/>
                    <a:gd name="T51" fmla="*/ 2 h 458"/>
                    <a:gd name="T52" fmla="*/ 104 w 183"/>
                    <a:gd name="T53" fmla="*/ 3 h 458"/>
                    <a:gd name="T54" fmla="*/ 122 w 183"/>
                    <a:gd name="T55" fmla="*/ 2 h 458"/>
                    <a:gd name="T56" fmla="*/ 136 w 183"/>
                    <a:gd name="T57" fmla="*/ 3 h 458"/>
                    <a:gd name="T58" fmla="*/ 152 w 183"/>
                    <a:gd name="T59" fmla="*/ 2 h 458"/>
                    <a:gd name="T60" fmla="*/ 167 w 183"/>
                    <a:gd name="T61" fmla="*/ 3 h 458"/>
                    <a:gd name="T62" fmla="*/ 167 w 183"/>
                    <a:gd name="T63" fmla="*/ 17 h 458"/>
                    <a:gd name="T64" fmla="*/ 171 w 183"/>
                    <a:gd name="T65" fmla="*/ 26 h 458"/>
                    <a:gd name="T66" fmla="*/ 173 w 183"/>
                    <a:gd name="T67" fmla="*/ 33 h 458"/>
                    <a:gd name="T68" fmla="*/ 174 w 183"/>
                    <a:gd name="T69" fmla="*/ 71 h 458"/>
                    <a:gd name="T70" fmla="*/ 174 w 183"/>
                    <a:gd name="T71" fmla="*/ 101 h 458"/>
                    <a:gd name="T72" fmla="*/ 175 w 183"/>
                    <a:gd name="T73" fmla="*/ 140 h 458"/>
                    <a:gd name="T74" fmla="*/ 176 w 183"/>
                    <a:gd name="T75" fmla="*/ 178 h 458"/>
                    <a:gd name="T76" fmla="*/ 174 w 183"/>
                    <a:gd name="T77" fmla="*/ 195 h 458"/>
                    <a:gd name="T78" fmla="*/ 176 w 183"/>
                    <a:gd name="T79" fmla="*/ 205 h 458"/>
                    <a:gd name="T80" fmla="*/ 177 w 183"/>
                    <a:gd name="T81" fmla="*/ 227 h 458"/>
                    <a:gd name="T82" fmla="*/ 178 w 183"/>
                    <a:gd name="T83" fmla="*/ 260 h 458"/>
                    <a:gd name="T84" fmla="*/ 181 w 183"/>
                    <a:gd name="T85" fmla="*/ 301 h 458"/>
                    <a:gd name="T86" fmla="*/ 182 w 183"/>
                    <a:gd name="T87" fmla="*/ 331 h 458"/>
                    <a:gd name="T88" fmla="*/ 182 w 183"/>
                    <a:gd name="T89" fmla="*/ 332 h 458"/>
                    <a:gd name="T90" fmla="*/ 182 w 183"/>
                    <a:gd name="T91" fmla="*/ 354 h 458"/>
                    <a:gd name="T92" fmla="*/ 182 w 183"/>
                    <a:gd name="T93" fmla="*/ 379 h 458"/>
                    <a:gd name="T94" fmla="*/ 183 w 183"/>
                    <a:gd name="T95" fmla="*/ 410 h 458"/>
                    <a:gd name="T96" fmla="*/ 182 w 183"/>
                    <a:gd name="T97" fmla="*/ 426 h 458"/>
                    <a:gd name="T98" fmla="*/ 183 w 183"/>
                    <a:gd name="T99" fmla="*/ 435 h 458"/>
                    <a:gd name="T100" fmla="*/ 181 w 183"/>
                    <a:gd name="T101" fmla="*/ 453 h 458"/>
                    <a:gd name="T102" fmla="*/ 130 w 183"/>
                    <a:gd name="T103" fmla="*/ 224 h 458"/>
                    <a:gd name="T104" fmla="*/ 129 w 183"/>
                    <a:gd name="T105" fmla="*/ 230 h 458"/>
                    <a:gd name="T106" fmla="*/ 131 w 183"/>
                    <a:gd name="T107" fmla="*/ 241 h 458"/>
                    <a:gd name="T108" fmla="*/ 133 w 183"/>
                    <a:gd name="T109" fmla="*/ 244 h 458"/>
                    <a:gd name="T110" fmla="*/ 153 w 183"/>
                    <a:gd name="T111" fmla="*/ 253 h 458"/>
                    <a:gd name="T112" fmla="*/ 165 w 183"/>
                    <a:gd name="T113" fmla="*/ 229 h 458"/>
                    <a:gd name="T114" fmla="*/ 164 w 183"/>
                    <a:gd name="T115" fmla="*/ 223 h 458"/>
                    <a:gd name="T116" fmla="*/ 156 w 183"/>
                    <a:gd name="T117" fmla="*/ 215 h 458"/>
                    <a:gd name="T118" fmla="*/ 139 w 183"/>
                    <a:gd name="T119" fmla="*/ 218 h 458"/>
                    <a:gd name="T120" fmla="*/ 130 w 183"/>
                    <a:gd name="T121" fmla="*/ 224 h 45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</a:cxnLst>
                  <a:rect l="0" t="0" r="r" b="b"/>
                  <a:pathLst>
                    <a:path w="183" h="458">
                      <a:moveTo>
                        <a:pt x="181" y="453"/>
                      </a:moveTo>
                      <a:cubicBezTo>
                        <a:pt x="176" y="453"/>
                        <a:pt x="171" y="453"/>
                        <a:pt x="166" y="453"/>
                      </a:cubicBezTo>
                      <a:cubicBezTo>
                        <a:pt x="153" y="454"/>
                        <a:pt x="140" y="455"/>
                        <a:pt x="127" y="455"/>
                      </a:cubicBezTo>
                      <a:cubicBezTo>
                        <a:pt x="118" y="456"/>
                        <a:pt x="108" y="455"/>
                        <a:pt x="99" y="455"/>
                      </a:cubicBezTo>
                      <a:cubicBezTo>
                        <a:pt x="80" y="456"/>
                        <a:pt x="61" y="456"/>
                        <a:pt x="43" y="456"/>
                      </a:cubicBezTo>
                      <a:cubicBezTo>
                        <a:pt x="30" y="456"/>
                        <a:pt x="18" y="458"/>
                        <a:pt x="6" y="456"/>
                      </a:cubicBezTo>
                      <a:cubicBezTo>
                        <a:pt x="5" y="456"/>
                        <a:pt x="5" y="455"/>
                        <a:pt x="4" y="455"/>
                      </a:cubicBezTo>
                      <a:cubicBezTo>
                        <a:pt x="4" y="451"/>
                        <a:pt x="3" y="448"/>
                        <a:pt x="3" y="444"/>
                      </a:cubicBezTo>
                      <a:cubicBezTo>
                        <a:pt x="3" y="432"/>
                        <a:pt x="3" y="419"/>
                        <a:pt x="2" y="407"/>
                      </a:cubicBezTo>
                      <a:cubicBezTo>
                        <a:pt x="2" y="396"/>
                        <a:pt x="3" y="385"/>
                        <a:pt x="2" y="374"/>
                      </a:cubicBezTo>
                      <a:cubicBezTo>
                        <a:pt x="1" y="358"/>
                        <a:pt x="2" y="342"/>
                        <a:pt x="1" y="326"/>
                      </a:cubicBezTo>
                      <a:cubicBezTo>
                        <a:pt x="1" y="310"/>
                        <a:pt x="1" y="293"/>
                        <a:pt x="1" y="276"/>
                      </a:cubicBezTo>
                      <a:cubicBezTo>
                        <a:pt x="1" y="269"/>
                        <a:pt x="0" y="261"/>
                        <a:pt x="0" y="254"/>
                      </a:cubicBezTo>
                      <a:cubicBezTo>
                        <a:pt x="0" y="237"/>
                        <a:pt x="0" y="221"/>
                        <a:pt x="0" y="204"/>
                      </a:cubicBezTo>
                      <a:cubicBezTo>
                        <a:pt x="0" y="195"/>
                        <a:pt x="1" y="185"/>
                        <a:pt x="1" y="176"/>
                      </a:cubicBezTo>
                      <a:cubicBezTo>
                        <a:pt x="2" y="170"/>
                        <a:pt x="3" y="163"/>
                        <a:pt x="3" y="156"/>
                      </a:cubicBezTo>
                      <a:cubicBezTo>
                        <a:pt x="3" y="144"/>
                        <a:pt x="3" y="132"/>
                        <a:pt x="4" y="120"/>
                      </a:cubicBezTo>
                      <a:cubicBezTo>
                        <a:pt x="4" y="113"/>
                        <a:pt x="5" y="106"/>
                        <a:pt x="6" y="98"/>
                      </a:cubicBezTo>
                      <a:cubicBezTo>
                        <a:pt x="6" y="92"/>
                        <a:pt x="6" y="86"/>
                        <a:pt x="6" y="80"/>
                      </a:cubicBezTo>
                      <a:cubicBezTo>
                        <a:pt x="6" y="70"/>
                        <a:pt x="6" y="60"/>
                        <a:pt x="6" y="49"/>
                      </a:cubicBezTo>
                      <a:cubicBezTo>
                        <a:pt x="6" y="40"/>
                        <a:pt x="7" y="30"/>
                        <a:pt x="7" y="20"/>
                      </a:cubicBezTo>
                      <a:cubicBezTo>
                        <a:pt x="7" y="18"/>
                        <a:pt x="7" y="16"/>
                        <a:pt x="7" y="15"/>
                      </a:cubicBezTo>
                      <a:cubicBezTo>
                        <a:pt x="7" y="11"/>
                        <a:pt x="8" y="8"/>
                        <a:pt x="8" y="4"/>
                      </a:cubicBezTo>
                      <a:cubicBezTo>
                        <a:pt x="18" y="3"/>
                        <a:pt x="27" y="0"/>
                        <a:pt x="36" y="3"/>
                      </a:cubicBezTo>
                      <a:cubicBezTo>
                        <a:pt x="37" y="3"/>
                        <a:pt x="38" y="3"/>
                        <a:pt x="39" y="3"/>
                      </a:cubicBezTo>
                      <a:cubicBezTo>
                        <a:pt x="46" y="3"/>
                        <a:pt x="53" y="2"/>
                        <a:pt x="60" y="2"/>
                      </a:cubicBezTo>
                      <a:cubicBezTo>
                        <a:pt x="75" y="2"/>
                        <a:pt x="89" y="1"/>
                        <a:pt x="104" y="3"/>
                      </a:cubicBezTo>
                      <a:cubicBezTo>
                        <a:pt x="110" y="3"/>
                        <a:pt x="116" y="2"/>
                        <a:pt x="122" y="2"/>
                      </a:cubicBezTo>
                      <a:cubicBezTo>
                        <a:pt x="127" y="2"/>
                        <a:pt x="131" y="3"/>
                        <a:pt x="136" y="3"/>
                      </a:cubicBezTo>
                      <a:cubicBezTo>
                        <a:pt x="141" y="3"/>
                        <a:pt x="147" y="2"/>
                        <a:pt x="152" y="2"/>
                      </a:cubicBezTo>
                      <a:cubicBezTo>
                        <a:pt x="157" y="3"/>
                        <a:pt x="162" y="3"/>
                        <a:pt x="167" y="3"/>
                      </a:cubicBezTo>
                      <a:cubicBezTo>
                        <a:pt x="167" y="8"/>
                        <a:pt x="167" y="13"/>
                        <a:pt x="167" y="17"/>
                      </a:cubicBezTo>
                      <a:cubicBezTo>
                        <a:pt x="168" y="20"/>
                        <a:pt x="169" y="23"/>
                        <a:pt x="171" y="26"/>
                      </a:cubicBezTo>
                      <a:cubicBezTo>
                        <a:pt x="171" y="28"/>
                        <a:pt x="173" y="30"/>
                        <a:pt x="173" y="33"/>
                      </a:cubicBezTo>
                      <a:cubicBezTo>
                        <a:pt x="173" y="46"/>
                        <a:pt x="173" y="58"/>
                        <a:pt x="174" y="71"/>
                      </a:cubicBezTo>
                      <a:cubicBezTo>
                        <a:pt x="174" y="81"/>
                        <a:pt x="173" y="91"/>
                        <a:pt x="174" y="101"/>
                      </a:cubicBezTo>
                      <a:cubicBezTo>
                        <a:pt x="174" y="114"/>
                        <a:pt x="175" y="127"/>
                        <a:pt x="175" y="140"/>
                      </a:cubicBezTo>
                      <a:cubicBezTo>
                        <a:pt x="176" y="153"/>
                        <a:pt x="176" y="165"/>
                        <a:pt x="176" y="178"/>
                      </a:cubicBezTo>
                      <a:cubicBezTo>
                        <a:pt x="175" y="183"/>
                        <a:pt x="176" y="189"/>
                        <a:pt x="174" y="195"/>
                      </a:cubicBezTo>
                      <a:cubicBezTo>
                        <a:pt x="173" y="198"/>
                        <a:pt x="176" y="202"/>
                        <a:pt x="176" y="205"/>
                      </a:cubicBezTo>
                      <a:cubicBezTo>
                        <a:pt x="176" y="213"/>
                        <a:pt x="176" y="220"/>
                        <a:pt x="177" y="227"/>
                      </a:cubicBezTo>
                      <a:cubicBezTo>
                        <a:pt x="177" y="238"/>
                        <a:pt x="178" y="249"/>
                        <a:pt x="178" y="260"/>
                      </a:cubicBezTo>
                      <a:cubicBezTo>
                        <a:pt x="179" y="274"/>
                        <a:pt x="179" y="288"/>
                        <a:pt x="181" y="301"/>
                      </a:cubicBezTo>
                      <a:cubicBezTo>
                        <a:pt x="182" y="311"/>
                        <a:pt x="181" y="321"/>
                        <a:pt x="182" y="331"/>
                      </a:cubicBezTo>
                      <a:cubicBezTo>
                        <a:pt x="182" y="331"/>
                        <a:pt x="182" y="332"/>
                        <a:pt x="182" y="332"/>
                      </a:cubicBezTo>
                      <a:cubicBezTo>
                        <a:pt x="179" y="339"/>
                        <a:pt x="182" y="346"/>
                        <a:pt x="182" y="354"/>
                      </a:cubicBezTo>
                      <a:cubicBezTo>
                        <a:pt x="182" y="362"/>
                        <a:pt x="181" y="371"/>
                        <a:pt x="182" y="379"/>
                      </a:cubicBezTo>
                      <a:cubicBezTo>
                        <a:pt x="182" y="389"/>
                        <a:pt x="182" y="399"/>
                        <a:pt x="183" y="410"/>
                      </a:cubicBezTo>
                      <a:cubicBezTo>
                        <a:pt x="183" y="415"/>
                        <a:pt x="182" y="420"/>
                        <a:pt x="182" y="426"/>
                      </a:cubicBezTo>
                      <a:cubicBezTo>
                        <a:pt x="182" y="429"/>
                        <a:pt x="183" y="432"/>
                        <a:pt x="183" y="435"/>
                      </a:cubicBezTo>
                      <a:cubicBezTo>
                        <a:pt x="182" y="441"/>
                        <a:pt x="182" y="447"/>
                        <a:pt x="181" y="453"/>
                      </a:cubicBezTo>
                      <a:close/>
                      <a:moveTo>
                        <a:pt x="130" y="224"/>
                      </a:moveTo>
                      <a:cubicBezTo>
                        <a:pt x="129" y="226"/>
                        <a:pt x="130" y="229"/>
                        <a:pt x="129" y="230"/>
                      </a:cubicBezTo>
                      <a:cubicBezTo>
                        <a:pt x="127" y="234"/>
                        <a:pt x="129" y="238"/>
                        <a:pt x="131" y="241"/>
                      </a:cubicBezTo>
                      <a:cubicBezTo>
                        <a:pt x="131" y="242"/>
                        <a:pt x="132" y="243"/>
                        <a:pt x="133" y="244"/>
                      </a:cubicBezTo>
                      <a:cubicBezTo>
                        <a:pt x="137" y="253"/>
                        <a:pt x="143" y="255"/>
                        <a:pt x="153" y="253"/>
                      </a:cubicBezTo>
                      <a:cubicBezTo>
                        <a:pt x="163" y="250"/>
                        <a:pt x="167" y="237"/>
                        <a:pt x="165" y="229"/>
                      </a:cubicBezTo>
                      <a:cubicBezTo>
                        <a:pt x="165" y="227"/>
                        <a:pt x="164" y="225"/>
                        <a:pt x="164" y="223"/>
                      </a:cubicBezTo>
                      <a:cubicBezTo>
                        <a:pt x="164" y="219"/>
                        <a:pt x="161" y="216"/>
                        <a:pt x="156" y="215"/>
                      </a:cubicBezTo>
                      <a:cubicBezTo>
                        <a:pt x="151" y="215"/>
                        <a:pt x="145" y="214"/>
                        <a:pt x="139" y="218"/>
                      </a:cubicBezTo>
                      <a:cubicBezTo>
                        <a:pt x="136" y="220"/>
                        <a:pt x="133" y="222"/>
                        <a:pt x="130" y="224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614" name="Freeform 9"/>
                <p:cNvSpPr>
                  <a:spLocks noEditPoints="1"/>
                </p:cNvSpPr>
                <p:nvPr/>
              </p:nvSpPr>
              <p:spPr bwMode="auto">
                <a:xfrm>
                  <a:off x="2574925" y="3949701"/>
                  <a:ext cx="458788" cy="1319213"/>
                </a:xfrm>
                <a:custGeom>
                  <a:avLst/>
                  <a:gdLst>
                    <a:gd name="T0" fmla="*/ 0 w 157"/>
                    <a:gd name="T1" fmla="*/ 1 h 451"/>
                    <a:gd name="T2" fmla="*/ 7 w 157"/>
                    <a:gd name="T3" fmla="*/ 0 h 451"/>
                    <a:gd name="T4" fmla="*/ 33 w 157"/>
                    <a:gd name="T5" fmla="*/ 1 h 451"/>
                    <a:gd name="T6" fmla="*/ 72 w 157"/>
                    <a:gd name="T7" fmla="*/ 1 h 451"/>
                    <a:gd name="T8" fmla="*/ 78 w 157"/>
                    <a:gd name="T9" fmla="*/ 1 h 451"/>
                    <a:gd name="T10" fmla="*/ 111 w 157"/>
                    <a:gd name="T11" fmla="*/ 1 h 451"/>
                    <a:gd name="T12" fmla="*/ 140 w 157"/>
                    <a:gd name="T13" fmla="*/ 1 h 451"/>
                    <a:gd name="T14" fmla="*/ 144 w 157"/>
                    <a:gd name="T15" fmla="*/ 2 h 451"/>
                    <a:gd name="T16" fmla="*/ 148 w 157"/>
                    <a:gd name="T17" fmla="*/ 6 h 451"/>
                    <a:gd name="T18" fmla="*/ 149 w 157"/>
                    <a:gd name="T19" fmla="*/ 31 h 451"/>
                    <a:gd name="T20" fmla="*/ 152 w 157"/>
                    <a:gd name="T21" fmla="*/ 62 h 451"/>
                    <a:gd name="T22" fmla="*/ 152 w 157"/>
                    <a:gd name="T23" fmla="*/ 77 h 451"/>
                    <a:gd name="T24" fmla="*/ 152 w 157"/>
                    <a:gd name="T25" fmla="*/ 81 h 451"/>
                    <a:gd name="T26" fmla="*/ 153 w 157"/>
                    <a:gd name="T27" fmla="*/ 88 h 451"/>
                    <a:gd name="T28" fmla="*/ 151 w 157"/>
                    <a:gd name="T29" fmla="*/ 119 h 451"/>
                    <a:gd name="T30" fmla="*/ 151 w 157"/>
                    <a:gd name="T31" fmla="*/ 141 h 451"/>
                    <a:gd name="T32" fmla="*/ 151 w 157"/>
                    <a:gd name="T33" fmla="*/ 150 h 451"/>
                    <a:gd name="T34" fmla="*/ 150 w 157"/>
                    <a:gd name="T35" fmla="*/ 196 h 451"/>
                    <a:gd name="T36" fmla="*/ 150 w 157"/>
                    <a:gd name="T37" fmla="*/ 217 h 451"/>
                    <a:gd name="T38" fmla="*/ 150 w 157"/>
                    <a:gd name="T39" fmla="*/ 239 h 451"/>
                    <a:gd name="T40" fmla="*/ 152 w 157"/>
                    <a:gd name="T41" fmla="*/ 251 h 451"/>
                    <a:gd name="T42" fmla="*/ 153 w 157"/>
                    <a:gd name="T43" fmla="*/ 262 h 451"/>
                    <a:gd name="T44" fmla="*/ 154 w 157"/>
                    <a:gd name="T45" fmla="*/ 274 h 451"/>
                    <a:gd name="T46" fmla="*/ 157 w 157"/>
                    <a:gd name="T47" fmla="*/ 318 h 451"/>
                    <a:gd name="T48" fmla="*/ 156 w 157"/>
                    <a:gd name="T49" fmla="*/ 352 h 451"/>
                    <a:gd name="T50" fmla="*/ 156 w 157"/>
                    <a:gd name="T51" fmla="*/ 364 h 451"/>
                    <a:gd name="T52" fmla="*/ 156 w 157"/>
                    <a:gd name="T53" fmla="*/ 398 h 451"/>
                    <a:gd name="T54" fmla="*/ 155 w 157"/>
                    <a:gd name="T55" fmla="*/ 437 h 451"/>
                    <a:gd name="T56" fmla="*/ 154 w 157"/>
                    <a:gd name="T57" fmla="*/ 442 h 451"/>
                    <a:gd name="T58" fmla="*/ 150 w 157"/>
                    <a:gd name="T59" fmla="*/ 445 h 451"/>
                    <a:gd name="T60" fmla="*/ 114 w 157"/>
                    <a:gd name="T61" fmla="*/ 446 h 451"/>
                    <a:gd name="T62" fmla="*/ 99 w 157"/>
                    <a:gd name="T63" fmla="*/ 446 h 451"/>
                    <a:gd name="T64" fmla="*/ 61 w 157"/>
                    <a:gd name="T65" fmla="*/ 447 h 451"/>
                    <a:gd name="T66" fmla="*/ 40 w 157"/>
                    <a:gd name="T67" fmla="*/ 450 h 451"/>
                    <a:gd name="T68" fmla="*/ 16 w 157"/>
                    <a:gd name="T69" fmla="*/ 451 h 451"/>
                    <a:gd name="T70" fmla="*/ 13 w 157"/>
                    <a:gd name="T71" fmla="*/ 450 h 451"/>
                    <a:gd name="T72" fmla="*/ 12 w 157"/>
                    <a:gd name="T73" fmla="*/ 445 h 451"/>
                    <a:gd name="T74" fmla="*/ 12 w 157"/>
                    <a:gd name="T75" fmla="*/ 401 h 451"/>
                    <a:gd name="T76" fmla="*/ 11 w 157"/>
                    <a:gd name="T77" fmla="*/ 360 h 451"/>
                    <a:gd name="T78" fmla="*/ 11 w 157"/>
                    <a:gd name="T79" fmla="*/ 313 h 451"/>
                    <a:gd name="T80" fmla="*/ 10 w 157"/>
                    <a:gd name="T81" fmla="*/ 288 h 451"/>
                    <a:gd name="T82" fmla="*/ 7 w 157"/>
                    <a:gd name="T83" fmla="*/ 247 h 451"/>
                    <a:gd name="T84" fmla="*/ 6 w 157"/>
                    <a:gd name="T85" fmla="*/ 213 h 451"/>
                    <a:gd name="T86" fmla="*/ 5 w 157"/>
                    <a:gd name="T87" fmla="*/ 161 h 451"/>
                    <a:gd name="T88" fmla="*/ 3 w 157"/>
                    <a:gd name="T89" fmla="*/ 122 h 451"/>
                    <a:gd name="T90" fmla="*/ 2 w 157"/>
                    <a:gd name="T91" fmla="*/ 91 h 451"/>
                    <a:gd name="T92" fmla="*/ 2 w 157"/>
                    <a:gd name="T93" fmla="*/ 78 h 451"/>
                    <a:gd name="T94" fmla="*/ 1 w 157"/>
                    <a:gd name="T95" fmla="*/ 38 h 451"/>
                    <a:gd name="T96" fmla="*/ 1 w 157"/>
                    <a:gd name="T97" fmla="*/ 21 h 451"/>
                    <a:gd name="T98" fmla="*/ 0 w 157"/>
                    <a:gd name="T99" fmla="*/ 1 h 451"/>
                    <a:gd name="T100" fmla="*/ 21 w 157"/>
                    <a:gd name="T101" fmla="*/ 231 h 451"/>
                    <a:gd name="T102" fmla="*/ 21 w 157"/>
                    <a:gd name="T103" fmla="*/ 236 h 451"/>
                    <a:gd name="T104" fmla="*/ 31 w 157"/>
                    <a:gd name="T105" fmla="*/ 250 h 451"/>
                    <a:gd name="T106" fmla="*/ 54 w 157"/>
                    <a:gd name="T107" fmla="*/ 243 h 451"/>
                    <a:gd name="T108" fmla="*/ 58 w 157"/>
                    <a:gd name="T109" fmla="*/ 232 h 451"/>
                    <a:gd name="T110" fmla="*/ 55 w 157"/>
                    <a:gd name="T111" fmla="*/ 220 h 451"/>
                    <a:gd name="T112" fmla="*/ 34 w 157"/>
                    <a:gd name="T113" fmla="*/ 211 h 451"/>
                    <a:gd name="T114" fmla="*/ 21 w 157"/>
                    <a:gd name="T115" fmla="*/ 231 h 45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157" h="451">
                      <a:moveTo>
                        <a:pt x="0" y="1"/>
                      </a:moveTo>
                      <a:cubicBezTo>
                        <a:pt x="3" y="0"/>
                        <a:pt x="5" y="0"/>
                        <a:pt x="7" y="0"/>
                      </a:cubicBezTo>
                      <a:cubicBezTo>
                        <a:pt x="16" y="1"/>
                        <a:pt x="25" y="1"/>
                        <a:pt x="33" y="1"/>
                      </a:cubicBezTo>
                      <a:cubicBezTo>
                        <a:pt x="46" y="1"/>
                        <a:pt x="59" y="1"/>
                        <a:pt x="72" y="1"/>
                      </a:cubicBezTo>
                      <a:cubicBezTo>
                        <a:pt x="74" y="1"/>
                        <a:pt x="76" y="1"/>
                        <a:pt x="78" y="1"/>
                      </a:cubicBezTo>
                      <a:cubicBezTo>
                        <a:pt x="89" y="3"/>
                        <a:pt x="100" y="1"/>
                        <a:pt x="111" y="1"/>
                      </a:cubicBezTo>
                      <a:cubicBezTo>
                        <a:pt x="121" y="1"/>
                        <a:pt x="130" y="1"/>
                        <a:pt x="140" y="1"/>
                      </a:cubicBezTo>
                      <a:cubicBezTo>
                        <a:pt x="141" y="1"/>
                        <a:pt x="143" y="2"/>
                        <a:pt x="144" y="2"/>
                      </a:cubicBezTo>
                      <a:cubicBezTo>
                        <a:pt x="147" y="2"/>
                        <a:pt x="148" y="4"/>
                        <a:pt x="148" y="6"/>
                      </a:cubicBezTo>
                      <a:cubicBezTo>
                        <a:pt x="148" y="14"/>
                        <a:pt x="149" y="23"/>
                        <a:pt x="149" y="31"/>
                      </a:cubicBezTo>
                      <a:cubicBezTo>
                        <a:pt x="150" y="41"/>
                        <a:pt x="151" y="52"/>
                        <a:pt x="152" y="62"/>
                      </a:cubicBezTo>
                      <a:cubicBezTo>
                        <a:pt x="152" y="67"/>
                        <a:pt x="152" y="72"/>
                        <a:pt x="152" y="77"/>
                      </a:cubicBezTo>
                      <a:cubicBezTo>
                        <a:pt x="152" y="78"/>
                        <a:pt x="152" y="80"/>
                        <a:pt x="152" y="81"/>
                      </a:cubicBezTo>
                      <a:cubicBezTo>
                        <a:pt x="152" y="83"/>
                        <a:pt x="153" y="86"/>
                        <a:pt x="153" y="88"/>
                      </a:cubicBezTo>
                      <a:cubicBezTo>
                        <a:pt x="151" y="98"/>
                        <a:pt x="152" y="109"/>
                        <a:pt x="151" y="119"/>
                      </a:cubicBezTo>
                      <a:cubicBezTo>
                        <a:pt x="150" y="126"/>
                        <a:pt x="151" y="134"/>
                        <a:pt x="151" y="141"/>
                      </a:cubicBezTo>
                      <a:cubicBezTo>
                        <a:pt x="151" y="144"/>
                        <a:pt x="151" y="147"/>
                        <a:pt x="151" y="150"/>
                      </a:cubicBezTo>
                      <a:cubicBezTo>
                        <a:pt x="151" y="165"/>
                        <a:pt x="151" y="181"/>
                        <a:pt x="150" y="196"/>
                      </a:cubicBezTo>
                      <a:cubicBezTo>
                        <a:pt x="150" y="203"/>
                        <a:pt x="150" y="210"/>
                        <a:pt x="150" y="217"/>
                      </a:cubicBezTo>
                      <a:cubicBezTo>
                        <a:pt x="150" y="224"/>
                        <a:pt x="150" y="232"/>
                        <a:pt x="150" y="239"/>
                      </a:cubicBezTo>
                      <a:cubicBezTo>
                        <a:pt x="150" y="243"/>
                        <a:pt x="149" y="247"/>
                        <a:pt x="152" y="251"/>
                      </a:cubicBezTo>
                      <a:cubicBezTo>
                        <a:pt x="150" y="254"/>
                        <a:pt x="154" y="258"/>
                        <a:pt x="153" y="262"/>
                      </a:cubicBezTo>
                      <a:cubicBezTo>
                        <a:pt x="153" y="266"/>
                        <a:pt x="154" y="270"/>
                        <a:pt x="154" y="274"/>
                      </a:cubicBezTo>
                      <a:cubicBezTo>
                        <a:pt x="155" y="289"/>
                        <a:pt x="156" y="304"/>
                        <a:pt x="157" y="318"/>
                      </a:cubicBezTo>
                      <a:cubicBezTo>
                        <a:pt x="157" y="330"/>
                        <a:pt x="156" y="341"/>
                        <a:pt x="156" y="352"/>
                      </a:cubicBezTo>
                      <a:cubicBezTo>
                        <a:pt x="156" y="356"/>
                        <a:pt x="156" y="360"/>
                        <a:pt x="156" y="364"/>
                      </a:cubicBezTo>
                      <a:cubicBezTo>
                        <a:pt x="156" y="376"/>
                        <a:pt x="156" y="387"/>
                        <a:pt x="156" y="398"/>
                      </a:cubicBezTo>
                      <a:cubicBezTo>
                        <a:pt x="156" y="411"/>
                        <a:pt x="155" y="424"/>
                        <a:pt x="155" y="437"/>
                      </a:cubicBezTo>
                      <a:cubicBezTo>
                        <a:pt x="155" y="438"/>
                        <a:pt x="154" y="440"/>
                        <a:pt x="154" y="442"/>
                      </a:cubicBezTo>
                      <a:cubicBezTo>
                        <a:pt x="154" y="444"/>
                        <a:pt x="152" y="445"/>
                        <a:pt x="150" y="445"/>
                      </a:cubicBezTo>
                      <a:cubicBezTo>
                        <a:pt x="138" y="445"/>
                        <a:pt x="126" y="446"/>
                        <a:pt x="114" y="446"/>
                      </a:cubicBezTo>
                      <a:cubicBezTo>
                        <a:pt x="109" y="446"/>
                        <a:pt x="104" y="446"/>
                        <a:pt x="99" y="446"/>
                      </a:cubicBezTo>
                      <a:cubicBezTo>
                        <a:pt x="86" y="446"/>
                        <a:pt x="74" y="447"/>
                        <a:pt x="61" y="447"/>
                      </a:cubicBezTo>
                      <a:cubicBezTo>
                        <a:pt x="54" y="448"/>
                        <a:pt x="47" y="449"/>
                        <a:pt x="40" y="450"/>
                      </a:cubicBezTo>
                      <a:cubicBezTo>
                        <a:pt x="32" y="450"/>
                        <a:pt x="24" y="450"/>
                        <a:pt x="16" y="451"/>
                      </a:cubicBezTo>
                      <a:cubicBezTo>
                        <a:pt x="15" y="451"/>
                        <a:pt x="14" y="450"/>
                        <a:pt x="13" y="450"/>
                      </a:cubicBezTo>
                      <a:cubicBezTo>
                        <a:pt x="13" y="448"/>
                        <a:pt x="12" y="447"/>
                        <a:pt x="12" y="445"/>
                      </a:cubicBezTo>
                      <a:cubicBezTo>
                        <a:pt x="13" y="430"/>
                        <a:pt x="12" y="415"/>
                        <a:pt x="12" y="401"/>
                      </a:cubicBezTo>
                      <a:cubicBezTo>
                        <a:pt x="12" y="387"/>
                        <a:pt x="12" y="373"/>
                        <a:pt x="11" y="360"/>
                      </a:cubicBezTo>
                      <a:cubicBezTo>
                        <a:pt x="11" y="344"/>
                        <a:pt x="12" y="329"/>
                        <a:pt x="11" y="313"/>
                      </a:cubicBezTo>
                      <a:cubicBezTo>
                        <a:pt x="11" y="305"/>
                        <a:pt x="10" y="297"/>
                        <a:pt x="10" y="288"/>
                      </a:cubicBezTo>
                      <a:cubicBezTo>
                        <a:pt x="9" y="274"/>
                        <a:pt x="8" y="261"/>
                        <a:pt x="7" y="247"/>
                      </a:cubicBezTo>
                      <a:cubicBezTo>
                        <a:pt x="7" y="235"/>
                        <a:pt x="6" y="224"/>
                        <a:pt x="6" y="213"/>
                      </a:cubicBezTo>
                      <a:cubicBezTo>
                        <a:pt x="6" y="196"/>
                        <a:pt x="5" y="178"/>
                        <a:pt x="5" y="161"/>
                      </a:cubicBezTo>
                      <a:cubicBezTo>
                        <a:pt x="5" y="148"/>
                        <a:pt x="4" y="135"/>
                        <a:pt x="3" y="122"/>
                      </a:cubicBezTo>
                      <a:cubicBezTo>
                        <a:pt x="3" y="112"/>
                        <a:pt x="3" y="102"/>
                        <a:pt x="2" y="91"/>
                      </a:cubicBezTo>
                      <a:cubicBezTo>
                        <a:pt x="2" y="87"/>
                        <a:pt x="1" y="83"/>
                        <a:pt x="2" y="78"/>
                      </a:cubicBezTo>
                      <a:cubicBezTo>
                        <a:pt x="3" y="65"/>
                        <a:pt x="1" y="52"/>
                        <a:pt x="1" y="38"/>
                      </a:cubicBezTo>
                      <a:cubicBezTo>
                        <a:pt x="1" y="32"/>
                        <a:pt x="2" y="27"/>
                        <a:pt x="1" y="21"/>
                      </a:cubicBezTo>
                      <a:cubicBezTo>
                        <a:pt x="1" y="14"/>
                        <a:pt x="1" y="8"/>
                        <a:pt x="0" y="1"/>
                      </a:cubicBezTo>
                      <a:close/>
                      <a:moveTo>
                        <a:pt x="21" y="231"/>
                      </a:moveTo>
                      <a:cubicBezTo>
                        <a:pt x="21" y="233"/>
                        <a:pt x="21" y="234"/>
                        <a:pt x="21" y="236"/>
                      </a:cubicBezTo>
                      <a:cubicBezTo>
                        <a:pt x="23" y="242"/>
                        <a:pt x="25" y="247"/>
                        <a:pt x="31" y="250"/>
                      </a:cubicBezTo>
                      <a:cubicBezTo>
                        <a:pt x="38" y="255"/>
                        <a:pt x="51" y="249"/>
                        <a:pt x="54" y="243"/>
                      </a:cubicBezTo>
                      <a:cubicBezTo>
                        <a:pt x="56" y="240"/>
                        <a:pt x="58" y="236"/>
                        <a:pt x="58" y="232"/>
                      </a:cubicBezTo>
                      <a:cubicBezTo>
                        <a:pt x="58" y="228"/>
                        <a:pt x="57" y="223"/>
                        <a:pt x="55" y="220"/>
                      </a:cubicBezTo>
                      <a:cubicBezTo>
                        <a:pt x="51" y="212"/>
                        <a:pt x="42" y="208"/>
                        <a:pt x="34" y="211"/>
                      </a:cubicBezTo>
                      <a:cubicBezTo>
                        <a:pt x="25" y="215"/>
                        <a:pt x="21" y="222"/>
                        <a:pt x="21" y="231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615" name="Freeform 10"/>
                <p:cNvSpPr>
                  <a:spLocks/>
                </p:cNvSpPr>
                <p:nvPr/>
              </p:nvSpPr>
              <p:spPr bwMode="auto">
                <a:xfrm>
                  <a:off x="5516563" y="4365626"/>
                  <a:ext cx="909638" cy="900113"/>
                </a:xfrm>
                <a:custGeom>
                  <a:avLst/>
                  <a:gdLst>
                    <a:gd name="T0" fmla="*/ 0 w 311"/>
                    <a:gd name="T1" fmla="*/ 2 h 308"/>
                    <a:gd name="T2" fmla="*/ 31 w 311"/>
                    <a:gd name="T3" fmla="*/ 1 h 308"/>
                    <a:gd name="T4" fmla="*/ 37 w 311"/>
                    <a:gd name="T5" fmla="*/ 4 h 308"/>
                    <a:gd name="T6" fmla="*/ 66 w 311"/>
                    <a:gd name="T7" fmla="*/ 48 h 308"/>
                    <a:gd name="T8" fmla="*/ 82 w 311"/>
                    <a:gd name="T9" fmla="*/ 79 h 308"/>
                    <a:gd name="T10" fmla="*/ 102 w 311"/>
                    <a:gd name="T11" fmla="*/ 114 h 308"/>
                    <a:gd name="T12" fmla="*/ 118 w 311"/>
                    <a:gd name="T13" fmla="*/ 141 h 308"/>
                    <a:gd name="T14" fmla="*/ 136 w 311"/>
                    <a:gd name="T15" fmla="*/ 172 h 308"/>
                    <a:gd name="T16" fmla="*/ 156 w 311"/>
                    <a:gd name="T17" fmla="*/ 200 h 308"/>
                    <a:gd name="T18" fmla="*/ 176 w 311"/>
                    <a:gd name="T19" fmla="*/ 226 h 308"/>
                    <a:gd name="T20" fmla="*/ 184 w 311"/>
                    <a:gd name="T21" fmla="*/ 233 h 308"/>
                    <a:gd name="T22" fmla="*/ 204 w 311"/>
                    <a:gd name="T23" fmla="*/ 249 h 308"/>
                    <a:gd name="T24" fmla="*/ 230 w 311"/>
                    <a:gd name="T25" fmla="*/ 264 h 308"/>
                    <a:gd name="T26" fmla="*/ 254 w 311"/>
                    <a:gd name="T27" fmla="*/ 270 h 308"/>
                    <a:gd name="T28" fmla="*/ 266 w 311"/>
                    <a:gd name="T29" fmla="*/ 272 h 308"/>
                    <a:gd name="T30" fmla="*/ 301 w 311"/>
                    <a:gd name="T31" fmla="*/ 270 h 308"/>
                    <a:gd name="T32" fmla="*/ 307 w 311"/>
                    <a:gd name="T33" fmla="*/ 274 h 308"/>
                    <a:gd name="T34" fmla="*/ 310 w 311"/>
                    <a:gd name="T35" fmla="*/ 293 h 308"/>
                    <a:gd name="T36" fmla="*/ 311 w 311"/>
                    <a:gd name="T37" fmla="*/ 306 h 308"/>
                    <a:gd name="T38" fmla="*/ 295 w 311"/>
                    <a:gd name="T39" fmla="*/ 307 h 308"/>
                    <a:gd name="T40" fmla="*/ 251 w 311"/>
                    <a:gd name="T41" fmla="*/ 307 h 308"/>
                    <a:gd name="T42" fmla="*/ 226 w 311"/>
                    <a:gd name="T43" fmla="*/ 308 h 308"/>
                    <a:gd name="T44" fmla="*/ 214 w 311"/>
                    <a:gd name="T45" fmla="*/ 304 h 308"/>
                    <a:gd name="T46" fmla="*/ 181 w 311"/>
                    <a:gd name="T47" fmla="*/ 280 h 308"/>
                    <a:gd name="T48" fmla="*/ 171 w 311"/>
                    <a:gd name="T49" fmla="*/ 270 h 308"/>
                    <a:gd name="T50" fmla="*/ 156 w 311"/>
                    <a:gd name="T51" fmla="*/ 254 h 308"/>
                    <a:gd name="T52" fmla="*/ 126 w 311"/>
                    <a:gd name="T53" fmla="*/ 218 h 308"/>
                    <a:gd name="T54" fmla="*/ 117 w 311"/>
                    <a:gd name="T55" fmla="*/ 204 h 308"/>
                    <a:gd name="T56" fmla="*/ 104 w 311"/>
                    <a:gd name="T57" fmla="*/ 184 h 308"/>
                    <a:gd name="T58" fmla="*/ 94 w 311"/>
                    <a:gd name="T59" fmla="*/ 170 h 308"/>
                    <a:gd name="T60" fmla="*/ 86 w 311"/>
                    <a:gd name="T61" fmla="*/ 156 h 308"/>
                    <a:gd name="T62" fmla="*/ 68 w 311"/>
                    <a:gd name="T63" fmla="*/ 126 h 308"/>
                    <a:gd name="T64" fmla="*/ 58 w 311"/>
                    <a:gd name="T65" fmla="*/ 107 h 308"/>
                    <a:gd name="T66" fmla="*/ 43 w 311"/>
                    <a:gd name="T67" fmla="*/ 82 h 308"/>
                    <a:gd name="T68" fmla="*/ 33 w 311"/>
                    <a:gd name="T69" fmla="*/ 63 h 308"/>
                    <a:gd name="T70" fmla="*/ 16 w 311"/>
                    <a:gd name="T71" fmla="*/ 31 h 308"/>
                    <a:gd name="T72" fmla="*/ 6 w 311"/>
                    <a:gd name="T73" fmla="*/ 13 h 308"/>
                    <a:gd name="T74" fmla="*/ 0 w 311"/>
                    <a:gd name="T75" fmla="*/ 2 h 3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</a:cxnLst>
                  <a:rect l="0" t="0" r="r" b="b"/>
                  <a:pathLst>
                    <a:path w="311" h="308">
                      <a:moveTo>
                        <a:pt x="0" y="2"/>
                      </a:moveTo>
                      <a:cubicBezTo>
                        <a:pt x="11" y="2"/>
                        <a:pt x="21" y="0"/>
                        <a:pt x="31" y="1"/>
                      </a:cubicBezTo>
                      <a:cubicBezTo>
                        <a:pt x="34" y="1"/>
                        <a:pt x="35" y="2"/>
                        <a:pt x="37" y="4"/>
                      </a:cubicBezTo>
                      <a:cubicBezTo>
                        <a:pt x="49" y="17"/>
                        <a:pt x="59" y="32"/>
                        <a:pt x="66" y="48"/>
                      </a:cubicBezTo>
                      <a:cubicBezTo>
                        <a:pt x="71" y="59"/>
                        <a:pt x="77" y="69"/>
                        <a:pt x="82" y="79"/>
                      </a:cubicBezTo>
                      <a:cubicBezTo>
                        <a:pt x="89" y="90"/>
                        <a:pt x="95" y="102"/>
                        <a:pt x="102" y="114"/>
                      </a:cubicBezTo>
                      <a:cubicBezTo>
                        <a:pt x="107" y="123"/>
                        <a:pt x="113" y="132"/>
                        <a:pt x="118" y="141"/>
                      </a:cubicBezTo>
                      <a:cubicBezTo>
                        <a:pt x="124" y="152"/>
                        <a:pt x="131" y="162"/>
                        <a:pt x="136" y="172"/>
                      </a:cubicBezTo>
                      <a:cubicBezTo>
                        <a:pt x="142" y="182"/>
                        <a:pt x="149" y="191"/>
                        <a:pt x="156" y="200"/>
                      </a:cubicBezTo>
                      <a:cubicBezTo>
                        <a:pt x="162" y="209"/>
                        <a:pt x="169" y="217"/>
                        <a:pt x="176" y="226"/>
                      </a:cubicBezTo>
                      <a:cubicBezTo>
                        <a:pt x="178" y="228"/>
                        <a:pt x="181" y="231"/>
                        <a:pt x="184" y="233"/>
                      </a:cubicBezTo>
                      <a:cubicBezTo>
                        <a:pt x="190" y="238"/>
                        <a:pt x="197" y="244"/>
                        <a:pt x="204" y="249"/>
                      </a:cubicBezTo>
                      <a:cubicBezTo>
                        <a:pt x="212" y="254"/>
                        <a:pt x="221" y="259"/>
                        <a:pt x="230" y="264"/>
                      </a:cubicBezTo>
                      <a:cubicBezTo>
                        <a:pt x="237" y="267"/>
                        <a:pt x="246" y="269"/>
                        <a:pt x="254" y="270"/>
                      </a:cubicBezTo>
                      <a:cubicBezTo>
                        <a:pt x="258" y="270"/>
                        <a:pt x="262" y="271"/>
                        <a:pt x="266" y="272"/>
                      </a:cubicBezTo>
                      <a:cubicBezTo>
                        <a:pt x="278" y="274"/>
                        <a:pt x="289" y="274"/>
                        <a:pt x="301" y="270"/>
                      </a:cubicBezTo>
                      <a:cubicBezTo>
                        <a:pt x="306" y="268"/>
                        <a:pt x="306" y="268"/>
                        <a:pt x="307" y="274"/>
                      </a:cubicBezTo>
                      <a:cubicBezTo>
                        <a:pt x="308" y="280"/>
                        <a:pt x="309" y="286"/>
                        <a:pt x="310" y="293"/>
                      </a:cubicBezTo>
                      <a:cubicBezTo>
                        <a:pt x="310" y="297"/>
                        <a:pt x="310" y="301"/>
                        <a:pt x="311" y="306"/>
                      </a:cubicBezTo>
                      <a:cubicBezTo>
                        <a:pt x="305" y="307"/>
                        <a:pt x="300" y="307"/>
                        <a:pt x="295" y="307"/>
                      </a:cubicBezTo>
                      <a:cubicBezTo>
                        <a:pt x="280" y="307"/>
                        <a:pt x="266" y="307"/>
                        <a:pt x="251" y="307"/>
                      </a:cubicBezTo>
                      <a:cubicBezTo>
                        <a:pt x="243" y="307"/>
                        <a:pt x="234" y="307"/>
                        <a:pt x="226" y="308"/>
                      </a:cubicBezTo>
                      <a:cubicBezTo>
                        <a:pt x="221" y="308"/>
                        <a:pt x="218" y="306"/>
                        <a:pt x="214" y="304"/>
                      </a:cubicBezTo>
                      <a:cubicBezTo>
                        <a:pt x="202" y="297"/>
                        <a:pt x="192" y="288"/>
                        <a:pt x="181" y="280"/>
                      </a:cubicBezTo>
                      <a:cubicBezTo>
                        <a:pt x="177" y="278"/>
                        <a:pt x="174" y="273"/>
                        <a:pt x="171" y="270"/>
                      </a:cubicBezTo>
                      <a:cubicBezTo>
                        <a:pt x="166" y="265"/>
                        <a:pt x="161" y="260"/>
                        <a:pt x="156" y="254"/>
                      </a:cubicBezTo>
                      <a:cubicBezTo>
                        <a:pt x="145" y="243"/>
                        <a:pt x="134" y="232"/>
                        <a:pt x="126" y="218"/>
                      </a:cubicBezTo>
                      <a:cubicBezTo>
                        <a:pt x="123" y="213"/>
                        <a:pt x="120" y="209"/>
                        <a:pt x="117" y="204"/>
                      </a:cubicBezTo>
                      <a:cubicBezTo>
                        <a:pt x="112" y="198"/>
                        <a:pt x="109" y="191"/>
                        <a:pt x="104" y="184"/>
                      </a:cubicBezTo>
                      <a:cubicBezTo>
                        <a:pt x="101" y="179"/>
                        <a:pt x="97" y="175"/>
                        <a:pt x="94" y="170"/>
                      </a:cubicBezTo>
                      <a:cubicBezTo>
                        <a:pt x="91" y="166"/>
                        <a:pt x="89" y="161"/>
                        <a:pt x="86" y="156"/>
                      </a:cubicBezTo>
                      <a:cubicBezTo>
                        <a:pt x="80" y="146"/>
                        <a:pt x="74" y="136"/>
                        <a:pt x="68" y="126"/>
                      </a:cubicBezTo>
                      <a:cubicBezTo>
                        <a:pt x="64" y="120"/>
                        <a:pt x="61" y="113"/>
                        <a:pt x="58" y="107"/>
                      </a:cubicBezTo>
                      <a:cubicBezTo>
                        <a:pt x="53" y="99"/>
                        <a:pt x="49" y="90"/>
                        <a:pt x="43" y="82"/>
                      </a:cubicBezTo>
                      <a:cubicBezTo>
                        <a:pt x="39" y="76"/>
                        <a:pt x="37" y="69"/>
                        <a:pt x="33" y="63"/>
                      </a:cubicBezTo>
                      <a:cubicBezTo>
                        <a:pt x="27" y="52"/>
                        <a:pt x="21" y="42"/>
                        <a:pt x="16" y="31"/>
                      </a:cubicBezTo>
                      <a:cubicBezTo>
                        <a:pt x="12" y="25"/>
                        <a:pt x="9" y="19"/>
                        <a:pt x="6" y="13"/>
                      </a:cubicBezTo>
                      <a:cubicBezTo>
                        <a:pt x="4" y="10"/>
                        <a:pt x="2" y="7"/>
                        <a:pt x="0" y="2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616" name="Freeform 11"/>
                <p:cNvSpPr>
                  <a:spLocks/>
                </p:cNvSpPr>
                <p:nvPr/>
              </p:nvSpPr>
              <p:spPr bwMode="auto">
                <a:xfrm>
                  <a:off x="6826250" y="4727576"/>
                  <a:ext cx="303213" cy="141288"/>
                </a:xfrm>
                <a:custGeom>
                  <a:avLst/>
                  <a:gdLst>
                    <a:gd name="T0" fmla="*/ 0 w 104"/>
                    <a:gd name="T1" fmla="*/ 28 h 48"/>
                    <a:gd name="T2" fmla="*/ 7 w 104"/>
                    <a:gd name="T3" fmla="*/ 1 h 48"/>
                    <a:gd name="T4" fmla="*/ 13 w 104"/>
                    <a:gd name="T5" fmla="*/ 0 h 48"/>
                    <a:gd name="T6" fmla="*/ 18 w 104"/>
                    <a:gd name="T7" fmla="*/ 0 h 48"/>
                    <a:gd name="T8" fmla="*/ 53 w 104"/>
                    <a:gd name="T9" fmla="*/ 9 h 48"/>
                    <a:gd name="T10" fmla="*/ 56 w 104"/>
                    <a:gd name="T11" fmla="*/ 9 h 48"/>
                    <a:gd name="T12" fmla="*/ 96 w 104"/>
                    <a:gd name="T13" fmla="*/ 16 h 48"/>
                    <a:gd name="T14" fmla="*/ 104 w 104"/>
                    <a:gd name="T15" fmla="*/ 19 h 48"/>
                    <a:gd name="T16" fmla="*/ 95 w 104"/>
                    <a:gd name="T17" fmla="*/ 48 h 48"/>
                    <a:gd name="T18" fmla="*/ 48 w 104"/>
                    <a:gd name="T19" fmla="*/ 39 h 48"/>
                    <a:gd name="T20" fmla="*/ 0 w 104"/>
                    <a:gd name="T21" fmla="*/ 28 h 4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</a:cxnLst>
                  <a:rect l="0" t="0" r="r" b="b"/>
                  <a:pathLst>
                    <a:path w="104" h="48">
                      <a:moveTo>
                        <a:pt x="0" y="28"/>
                      </a:moveTo>
                      <a:cubicBezTo>
                        <a:pt x="3" y="19"/>
                        <a:pt x="5" y="10"/>
                        <a:pt x="7" y="1"/>
                      </a:cubicBezTo>
                      <a:cubicBezTo>
                        <a:pt x="9" y="1"/>
                        <a:pt x="11" y="3"/>
                        <a:pt x="13" y="0"/>
                      </a:cubicBezTo>
                      <a:cubicBezTo>
                        <a:pt x="13" y="0"/>
                        <a:pt x="16" y="0"/>
                        <a:pt x="18" y="0"/>
                      </a:cubicBezTo>
                      <a:cubicBezTo>
                        <a:pt x="30" y="3"/>
                        <a:pt x="41" y="6"/>
                        <a:pt x="53" y="9"/>
                      </a:cubicBezTo>
                      <a:cubicBezTo>
                        <a:pt x="54" y="9"/>
                        <a:pt x="55" y="9"/>
                        <a:pt x="56" y="9"/>
                      </a:cubicBezTo>
                      <a:cubicBezTo>
                        <a:pt x="69" y="10"/>
                        <a:pt x="83" y="13"/>
                        <a:pt x="96" y="16"/>
                      </a:cubicBezTo>
                      <a:cubicBezTo>
                        <a:pt x="99" y="16"/>
                        <a:pt x="101" y="18"/>
                        <a:pt x="104" y="19"/>
                      </a:cubicBezTo>
                      <a:cubicBezTo>
                        <a:pt x="101" y="29"/>
                        <a:pt x="98" y="38"/>
                        <a:pt x="95" y="48"/>
                      </a:cubicBezTo>
                      <a:cubicBezTo>
                        <a:pt x="79" y="47"/>
                        <a:pt x="64" y="41"/>
                        <a:pt x="48" y="39"/>
                      </a:cubicBezTo>
                      <a:cubicBezTo>
                        <a:pt x="32" y="36"/>
                        <a:pt x="17" y="32"/>
                        <a:pt x="0" y="28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617" name="Freeform 12"/>
                <p:cNvSpPr>
                  <a:spLocks/>
                </p:cNvSpPr>
                <p:nvPr/>
              </p:nvSpPr>
              <p:spPr bwMode="auto">
                <a:xfrm>
                  <a:off x="5091113" y="4681538"/>
                  <a:ext cx="150813" cy="223838"/>
                </a:xfrm>
                <a:custGeom>
                  <a:avLst/>
                  <a:gdLst>
                    <a:gd name="T0" fmla="*/ 37 w 52"/>
                    <a:gd name="T1" fmla="*/ 77 h 77"/>
                    <a:gd name="T2" fmla="*/ 30 w 52"/>
                    <a:gd name="T3" fmla="*/ 77 h 77"/>
                    <a:gd name="T4" fmla="*/ 7 w 52"/>
                    <a:gd name="T5" fmla="*/ 76 h 77"/>
                    <a:gd name="T6" fmla="*/ 3 w 52"/>
                    <a:gd name="T7" fmla="*/ 75 h 77"/>
                    <a:gd name="T8" fmla="*/ 0 w 52"/>
                    <a:gd name="T9" fmla="*/ 71 h 77"/>
                    <a:gd name="T10" fmla="*/ 1 w 52"/>
                    <a:gd name="T11" fmla="*/ 70 h 77"/>
                    <a:gd name="T12" fmla="*/ 10 w 52"/>
                    <a:gd name="T13" fmla="*/ 26 h 77"/>
                    <a:gd name="T14" fmla="*/ 14 w 52"/>
                    <a:gd name="T15" fmla="*/ 4 h 77"/>
                    <a:gd name="T16" fmla="*/ 19 w 52"/>
                    <a:gd name="T17" fmla="*/ 0 h 77"/>
                    <a:gd name="T18" fmla="*/ 40 w 52"/>
                    <a:gd name="T19" fmla="*/ 1 h 77"/>
                    <a:gd name="T20" fmla="*/ 45 w 52"/>
                    <a:gd name="T21" fmla="*/ 2 h 77"/>
                    <a:gd name="T22" fmla="*/ 51 w 52"/>
                    <a:gd name="T23" fmla="*/ 11 h 77"/>
                    <a:gd name="T24" fmla="*/ 42 w 52"/>
                    <a:gd name="T25" fmla="*/ 57 h 77"/>
                    <a:gd name="T26" fmla="*/ 37 w 52"/>
                    <a:gd name="T27" fmla="*/ 77 h 7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</a:cxnLst>
                  <a:rect l="0" t="0" r="r" b="b"/>
                  <a:pathLst>
                    <a:path w="52" h="77">
                      <a:moveTo>
                        <a:pt x="37" y="77"/>
                      </a:moveTo>
                      <a:cubicBezTo>
                        <a:pt x="35" y="77"/>
                        <a:pt x="33" y="77"/>
                        <a:pt x="30" y="77"/>
                      </a:cubicBezTo>
                      <a:cubicBezTo>
                        <a:pt x="23" y="76"/>
                        <a:pt x="15" y="76"/>
                        <a:pt x="7" y="76"/>
                      </a:cubicBezTo>
                      <a:cubicBezTo>
                        <a:pt x="6" y="76"/>
                        <a:pt x="5" y="75"/>
                        <a:pt x="3" y="75"/>
                      </a:cubicBezTo>
                      <a:cubicBezTo>
                        <a:pt x="1" y="75"/>
                        <a:pt x="0" y="74"/>
                        <a:pt x="0" y="71"/>
                      </a:cubicBezTo>
                      <a:cubicBezTo>
                        <a:pt x="0" y="71"/>
                        <a:pt x="1" y="70"/>
                        <a:pt x="1" y="70"/>
                      </a:cubicBezTo>
                      <a:cubicBezTo>
                        <a:pt x="4" y="55"/>
                        <a:pt x="7" y="41"/>
                        <a:pt x="10" y="26"/>
                      </a:cubicBezTo>
                      <a:cubicBezTo>
                        <a:pt x="12" y="19"/>
                        <a:pt x="13" y="12"/>
                        <a:pt x="14" y="4"/>
                      </a:cubicBezTo>
                      <a:cubicBezTo>
                        <a:pt x="15" y="0"/>
                        <a:pt x="15" y="0"/>
                        <a:pt x="19" y="0"/>
                      </a:cubicBezTo>
                      <a:cubicBezTo>
                        <a:pt x="26" y="1"/>
                        <a:pt x="33" y="1"/>
                        <a:pt x="40" y="1"/>
                      </a:cubicBezTo>
                      <a:cubicBezTo>
                        <a:pt x="41" y="2"/>
                        <a:pt x="43" y="2"/>
                        <a:pt x="45" y="2"/>
                      </a:cubicBezTo>
                      <a:cubicBezTo>
                        <a:pt x="52" y="3"/>
                        <a:pt x="52" y="5"/>
                        <a:pt x="51" y="11"/>
                      </a:cubicBezTo>
                      <a:cubicBezTo>
                        <a:pt x="48" y="27"/>
                        <a:pt x="45" y="42"/>
                        <a:pt x="42" y="57"/>
                      </a:cubicBezTo>
                      <a:cubicBezTo>
                        <a:pt x="40" y="64"/>
                        <a:pt x="39" y="70"/>
                        <a:pt x="37" y="77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618" name="Freeform 13"/>
                <p:cNvSpPr>
                  <a:spLocks/>
                </p:cNvSpPr>
                <p:nvPr/>
              </p:nvSpPr>
              <p:spPr bwMode="auto">
                <a:xfrm>
                  <a:off x="5040313" y="4921251"/>
                  <a:ext cx="152400" cy="195263"/>
                </a:xfrm>
                <a:custGeom>
                  <a:avLst/>
                  <a:gdLst>
                    <a:gd name="T0" fmla="*/ 40 w 52"/>
                    <a:gd name="T1" fmla="*/ 67 h 67"/>
                    <a:gd name="T2" fmla="*/ 2 w 52"/>
                    <a:gd name="T3" fmla="*/ 67 h 67"/>
                    <a:gd name="T4" fmla="*/ 2 w 52"/>
                    <a:gd name="T5" fmla="*/ 55 h 67"/>
                    <a:gd name="T6" fmla="*/ 12 w 52"/>
                    <a:gd name="T7" fmla="*/ 13 h 67"/>
                    <a:gd name="T8" fmla="*/ 16 w 52"/>
                    <a:gd name="T9" fmla="*/ 0 h 67"/>
                    <a:gd name="T10" fmla="*/ 52 w 52"/>
                    <a:gd name="T11" fmla="*/ 3 h 67"/>
                    <a:gd name="T12" fmla="*/ 51 w 52"/>
                    <a:gd name="T13" fmla="*/ 12 h 67"/>
                    <a:gd name="T14" fmla="*/ 43 w 52"/>
                    <a:gd name="T15" fmla="*/ 59 h 67"/>
                    <a:gd name="T16" fmla="*/ 40 w 52"/>
                    <a:gd name="T17" fmla="*/ 67 h 6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</a:cxnLst>
                  <a:rect l="0" t="0" r="r" b="b"/>
                  <a:pathLst>
                    <a:path w="52" h="67">
                      <a:moveTo>
                        <a:pt x="40" y="67"/>
                      </a:moveTo>
                      <a:cubicBezTo>
                        <a:pt x="27" y="67"/>
                        <a:pt x="15" y="67"/>
                        <a:pt x="2" y="67"/>
                      </a:cubicBezTo>
                      <a:cubicBezTo>
                        <a:pt x="0" y="63"/>
                        <a:pt x="2" y="59"/>
                        <a:pt x="2" y="55"/>
                      </a:cubicBezTo>
                      <a:cubicBezTo>
                        <a:pt x="5" y="41"/>
                        <a:pt x="8" y="27"/>
                        <a:pt x="12" y="13"/>
                      </a:cubicBezTo>
                      <a:cubicBezTo>
                        <a:pt x="13" y="8"/>
                        <a:pt x="14" y="4"/>
                        <a:pt x="16" y="0"/>
                      </a:cubicBezTo>
                      <a:cubicBezTo>
                        <a:pt x="28" y="1"/>
                        <a:pt x="39" y="2"/>
                        <a:pt x="52" y="3"/>
                      </a:cubicBezTo>
                      <a:cubicBezTo>
                        <a:pt x="52" y="6"/>
                        <a:pt x="52" y="9"/>
                        <a:pt x="51" y="12"/>
                      </a:cubicBezTo>
                      <a:cubicBezTo>
                        <a:pt x="48" y="28"/>
                        <a:pt x="44" y="43"/>
                        <a:pt x="43" y="59"/>
                      </a:cubicBezTo>
                      <a:cubicBezTo>
                        <a:pt x="43" y="62"/>
                        <a:pt x="41" y="64"/>
                        <a:pt x="40" y="67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619" name="Freeform 14"/>
                <p:cNvSpPr>
                  <a:spLocks/>
                </p:cNvSpPr>
                <p:nvPr/>
              </p:nvSpPr>
              <p:spPr bwMode="auto">
                <a:xfrm>
                  <a:off x="8412163" y="5070476"/>
                  <a:ext cx="266700" cy="133350"/>
                </a:xfrm>
                <a:custGeom>
                  <a:avLst/>
                  <a:gdLst>
                    <a:gd name="T0" fmla="*/ 91 w 91"/>
                    <a:gd name="T1" fmla="*/ 19 h 46"/>
                    <a:gd name="T2" fmla="*/ 81 w 91"/>
                    <a:gd name="T3" fmla="*/ 46 h 46"/>
                    <a:gd name="T4" fmla="*/ 75 w 91"/>
                    <a:gd name="T5" fmla="*/ 43 h 46"/>
                    <a:gd name="T6" fmla="*/ 41 w 91"/>
                    <a:gd name="T7" fmla="*/ 33 h 46"/>
                    <a:gd name="T8" fmla="*/ 33 w 91"/>
                    <a:gd name="T9" fmla="*/ 31 h 46"/>
                    <a:gd name="T10" fmla="*/ 6 w 91"/>
                    <a:gd name="T11" fmla="*/ 24 h 46"/>
                    <a:gd name="T12" fmla="*/ 2 w 91"/>
                    <a:gd name="T13" fmla="*/ 17 h 46"/>
                    <a:gd name="T14" fmla="*/ 7 w 91"/>
                    <a:gd name="T15" fmla="*/ 2 h 46"/>
                    <a:gd name="T16" fmla="*/ 11 w 91"/>
                    <a:gd name="T17" fmla="*/ 0 h 46"/>
                    <a:gd name="T18" fmla="*/ 24 w 91"/>
                    <a:gd name="T19" fmla="*/ 2 h 46"/>
                    <a:gd name="T20" fmla="*/ 35 w 91"/>
                    <a:gd name="T21" fmla="*/ 4 h 46"/>
                    <a:gd name="T22" fmla="*/ 79 w 91"/>
                    <a:gd name="T23" fmla="*/ 15 h 46"/>
                    <a:gd name="T24" fmla="*/ 91 w 91"/>
                    <a:gd name="T25" fmla="*/ 19 h 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</a:cxnLst>
                  <a:rect l="0" t="0" r="r" b="b"/>
                  <a:pathLst>
                    <a:path w="91" h="46">
                      <a:moveTo>
                        <a:pt x="91" y="19"/>
                      </a:moveTo>
                      <a:cubicBezTo>
                        <a:pt x="87" y="28"/>
                        <a:pt x="87" y="38"/>
                        <a:pt x="81" y="46"/>
                      </a:cubicBezTo>
                      <a:cubicBezTo>
                        <a:pt x="79" y="45"/>
                        <a:pt x="77" y="44"/>
                        <a:pt x="75" y="43"/>
                      </a:cubicBezTo>
                      <a:cubicBezTo>
                        <a:pt x="65" y="36"/>
                        <a:pt x="53" y="34"/>
                        <a:pt x="41" y="33"/>
                      </a:cubicBezTo>
                      <a:cubicBezTo>
                        <a:pt x="38" y="32"/>
                        <a:pt x="36" y="32"/>
                        <a:pt x="33" y="31"/>
                      </a:cubicBezTo>
                      <a:cubicBezTo>
                        <a:pt x="24" y="29"/>
                        <a:pt x="15" y="27"/>
                        <a:pt x="6" y="24"/>
                      </a:cubicBezTo>
                      <a:cubicBezTo>
                        <a:pt x="1" y="23"/>
                        <a:pt x="0" y="22"/>
                        <a:pt x="2" y="17"/>
                      </a:cubicBezTo>
                      <a:cubicBezTo>
                        <a:pt x="3" y="12"/>
                        <a:pt x="5" y="7"/>
                        <a:pt x="7" y="2"/>
                      </a:cubicBezTo>
                      <a:cubicBezTo>
                        <a:pt x="8" y="1"/>
                        <a:pt x="10" y="0"/>
                        <a:pt x="11" y="0"/>
                      </a:cubicBezTo>
                      <a:cubicBezTo>
                        <a:pt x="16" y="0"/>
                        <a:pt x="20" y="1"/>
                        <a:pt x="24" y="2"/>
                      </a:cubicBezTo>
                      <a:cubicBezTo>
                        <a:pt x="28" y="3"/>
                        <a:pt x="31" y="4"/>
                        <a:pt x="35" y="4"/>
                      </a:cubicBezTo>
                      <a:cubicBezTo>
                        <a:pt x="51" y="4"/>
                        <a:pt x="65" y="8"/>
                        <a:pt x="79" y="15"/>
                      </a:cubicBezTo>
                      <a:cubicBezTo>
                        <a:pt x="83" y="16"/>
                        <a:pt x="86" y="18"/>
                        <a:pt x="91" y="19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620" name="Freeform 15"/>
                <p:cNvSpPr>
                  <a:spLocks/>
                </p:cNvSpPr>
                <p:nvPr/>
              </p:nvSpPr>
              <p:spPr bwMode="auto">
                <a:xfrm>
                  <a:off x="5140325" y="4511676"/>
                  <a:ext cx="131763" cy="153988"/>
                </a:xfrm>
                <a:custGeom>
                  <a:avLst/>
                  <a:gdLst>
                    <a:gd name="T0" fmla="*/ 37 w 45"/>
                    <a:gd name="T1" fmla="*/ 53 h 53"/>
                    <a:gd name="T2" fmla="*/ 11 w 45"/>
                    <a:gd name="T3" fmla="*/ 52 h 53"/>
                    <a:gd name="T4" fmla="*/ 0 w 45"/>
                    <a:gd name="T5" fmla="*/ 51 h 53"/>
                    <a:gd name="T6" fmla="*/ 8 w 45"/>
                    <a:gd name="T7" fmla="*/ 1 h 53"/>
                    <a:gd name="T8" fmla="*/ 45 w 45"/>
                    <a:gd name="T9" fmla="*/ 0 h 53"/>
                    <a:gd name="T10" fmla="*/ 45 w 45"/>
                    <a:gd name="T11" fmla="*/ 6 h 53"/>
                    <a:gd name="T12" fmla="*/ 38 w 45"/>
                    <a:gd name="T13" fmla="*/ 50 h 53"/>
                    <a:gd name="T14" fmla="*/ 37 w 45"/>
                    <a:gd name="T15" fmla="*/ 53 h 5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45" h="53">
                      <a:moveTo>
                        <a:pt x="37" y="53"/>
                      </a:moveTo>
                      <a:cubicBezTo>
                        <a:pt x="28" y="52"/>
                        <a:pt x="20" y="52"/>
                        <a:pt x="11" y="52"/>
                      </a:cubicBezTo>
                      <a:cubicBezTo>
                        <a:pt x="8" y="52"/>
                        <a:pt x="4" y="51"/>
                        <a:pt x="0" y="51"/>
                      </a:cubicBezTo>
                      <a:cubicBezTo>
                        <a:pt x="3" y="34"/>
                        <a:pt x="6" y="17"/>
                        <a:pt x="8" y="1"/>
                      </a:cubicBezTo>
                      <a:cubicBezTo>
                        <a:pt x="20" y="1"/>
                        <a:pt x="32" y="0"/>
                        <a:pt x="45" y="0"/>
                      </a:cubicBezTo>
                      <a:cubicBezTo>
                        <a:pt x="45" y="2"/>
                        <a:pt x="45" y="4"/>
                        <a:pt x="45" y="6"/>
                      </a:cubicBezTo>
                      <a:cubicBezTo>
                        <a:pt x="43" y="21"/>
                        <a:pt x="40" y="36"/>
                        <a:pt x="38" y="50"/>
                      </a:cubicBezTo>
                      <a:cubicBezTo>
                        <a:pt x="38" y="51"/>
                        <a:pt x="37" y="52"/>
                        <a:pt x="37" y="53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621" name="Freeform 16"/>
                <p:cNvSpPr>
                  <a:spLocks/>
                </p:cNvSpPr>
                <p:nvPr/>
              </p:nvSpPr>
              <p:spPr bwMode="auto">
                <a:xfrm>
                  <a:off x="7678738" y="5005388"/>
                  <a:ext cx="82550" cy="274638"/>
                </a:xfrm>
                <a:custGeom>
                  <a:avLst/>
                  <a:gdLst>
                    <a:gd name="T0" fmla="*/ 18 w 28"/>
                    <a:gd name="T1" fmla="*/ 94 h 94"/>
                    <a:gd name="T2" fmla="*/ 2 w 28"/>
                    <a:gd name="T3" fmla="*/ 94 h 94"/>
                    <a:gd name="T4" fmla="*/ 1 w 28"/>
                    <a:gd name="T5" fmla="*/ 74 h 94"/>
                    <a:gd name="T6" fmla="*/ 2 w 28"/>
                    <a:gd name="T7" fmla="*/ 72 h 94"/>
                    <a:gd name="T8" fmla="*/ 1 w 28"/>
                    <a:gd name="T9" fmla="*/ 38 h 94"/>
                    <a:gd name="T10" fmla="*/ 6 w 28"/>
                    <a:gd name="T11" fmla="*/ 0 h 94"/>
                    <a:gd name="T12" fmla="*/ 13 w 28"/>
                    <a:gd name="T13" fmla="*/ 12 h 94"/>
                    <a:gd name="T14" fmla="*/ 14 w 28"/>
                    <a:gd name="T15" fmla="*/ 1 h 94"/>
                    <a:gd name="T16" fmla="*/ 24 w 28"/>
                    <a:gd name="T17" fmla="*/ 3 h 94"/>
                    <a:gd name="T18" fmla="*/ 27 w 28"/>
                    <a:gd name="T19" fmla="*/ 7 h 94"/>
                    <a:gd name="T20" fmla="*/ 27 w 28"/>
                    <a:gd name="T21" fmla="*/ 15 h 94"/>
                    <a:gd name="T22" fmla="*/ 24 w 28"/>
                    <a:gd name="T23" fmla="*/ 36 h 94"/>
                    <a:gd name="T24" fmla="*/ 22 w 28"/>
                    <a:gd name="T25" fmla="*/ 40 h 94"/>
                    <a:gd name="T26" fmla="*/ 21 w 28"/>
                    <a:gd name="T27" fmla="*/ 42 h 94"/>
                    <a:gd name="T28" fmla="*/ 22 w 28"/>
                    <a:gd name="T29" fmla="*/ 44 h 94"/>
                    <a:gd name="T30" fmla="*/ 19 w 28"/>
                    <a:gd name="T31" fmla="*/ 70 h 94"/>
                    <a:gd name="T32" fmla="*/ 19 w 28"/>
                    <a:gd name="T33" fmla="*/ 83 h 94"/>
                    <a:gd name="T34" fmla="*/ 18 w 28"/>
                    <a:gd name="T35" fmla="*/ 94 h 9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28" h="94">
                      <a:moveTo>
                        <a:pt x="18" y="94"/>
                      </a:moveTo>
                      <a:cubicBezTo>
                        <a:pt x="12" y="94"/>
                        <a:pt x="7" y="94"/>
                        <a:pt x="2" y="94"/>
                      </a:cubicBezTo>
                      <a:cubicBezTo>
                        <a:pt x="0" y="87"/>
                        <a:pt x="1" y="81"/>
                        <a:pt x="1" y="74"/>
                      </a:cubicBezTo>
                      <a:cubicBezTo>
                        <a:pt x="1" y="74"/>
                        <a:pt x="2" y="73"/>
                        <a:pt x="2" y="72"/>
                      </a:cubicBezTo>
                      <a:cubicBezTo>
                        <a:pt x="2" y="61"/>
                        <a:pt x="2" y="49"/>
                        <a:pt x="1" y="38"/>
                      </a:cubicBezTo>
                      <a:cubicBezTo>
                        <a:pt x="0" y="25"/>
                        <a:pt x="4" y="13"/>
                        <a:pt x="6" y="0"/>
                      </a:cubicBezTo>
                      <a:cubicBezTo>
                        <a:pt x="13" y="1"/>
                        <a:pt x="12" y="7"/>
                        <a:pt x="13" y="12"/>
                      </a:cubicBezTo>
                      <a:cubicBezTo>
                        <a:pt x="17" y="8"/>
                        <a:pt x="13" y="5"/>
                        <a:pt x="14" y="1"/>
                      </a:cubicBezTo>
                      <a:cubicBezTo>
                        <a:pt x="18" y="2"/>
                        <a:pt x="21" y="2"/>
                        <a:pt x="24" y="3"/>
                      </a:cubicBezTo>
                      <a:cubicBezTo>
                        <a:pt x="25" y="3"/>
                        <a:pt x="27" y="5"/>
                        <a:pt x="27" y="7"/>
                      </a:cubicBezTo>
                      <a:cubicBezTo>
                        <a:pt x="28" y="10"/>
                        <a:pt x="27" y="12"/>
                        <a:pt x="27" y="15"/>
                      </a:cubicBezTo>
                      <a:cubicBezTo>
                        <a:pt x="26" y="22"/>
                        <a:pt x="25" y="29"/>
                        <a:pt x="24" y="36"/>
                      </a:cubicBezTo>
                      <a:cubicBezTo>
                        <a:pt x="23" y="37"/>
                        <a:pt x="22" y="39"/>
                        <a:pt x="22" y="40"/>
                      </a:cubicBezTo>
                      <a:cubicBezTo>
                        <a:pt x="21" y="41"/>
                        <a:pt x="21" y="42"/>
                        <a:pt x="21" y="42"/>
                      </a:cubicBezTo>
                      <a:cubicBezTo>
                        <a:pt x="21" y="43"/>
                        <a:pt x="22" y="44"/>
                        <a:pt x="22" y="44"/>
                      </a:cubicBezTo>
                      <a:cubicBezTo>
                        <a:pt x="20" y="53"/>
                        <a:pt x="21" y="62"/>
                        <a:pt x="19" y="70"/>
                      </a:cubicBezTo>
                      <a:cubicBezTo>
                        <a:pt x="18" y="75"/>
                        <a:pt x="19" y="79"/>
                        <a:pt x="19" y="83"/>
                      </a:cubicBezTo>
                      <a:cubicBezTo>
                        <a:pt x="18" y="87"/>
                        <a:pt x="18" y="90"/>
                        <a:pt x="18" y="94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622" name="Freeform 17"/>
                <p:cNvSpPr>
                  <a:spLocks/>
                </p:cNvSpPr>
                <p:nvPr/>
              </p:nvSpPr>
              <p:spPr bwMode="auto">
                <a:xfrm>
                  <a:off x="5005388" y="5137151"/>
                  <a:ext cx="155575" cy="120650"/>
                </a:xfrm>
                <a:custGeom>
                  <a:avLst/>
                  <a:gdLst>
                    <a:gd name="T0" fmla="*/ 0 w 53"/>
                    <a:gd name="T1" fmla="*/ 39 h 41"/>
                    <a:gd name="T2" fmla="*/ 2 w 53"/>
                    <a:gd name="T3" fmla="*/ 31 h 41"/>
                    <a:gd name="T4" fmla="*/ 9 w 53"/>
                    <a:gd name="T5" fmla="*/ 6 h 41"/>
                    <a:gd name="T6" fmla="*/ 16 w 53"/>
                    <a:gd name="T7" fmla="*/ 1 h 41"/>
                    <a:gd name="T8" fmla="*/ 40 w 53"/>
                    <a:gd name="T9" fmla="*/ 0 h 41"/>
                    <a:gd name="T10" fmla="*/ 42 w 53"/>
                    <a:gd name="T11" fmla="*/ 0 h 41"/>
                    <a:gd name="T12" fmla="*/ 50 w 53"/>
                    <a:gd name="T13" fmla="*/ 10 h 41"/>
                    <a:gd name="T14" fmla="*/ 44 w 53"/>
                    <a:gd name="T15" fmla="*/ 37 h 41"/>
                    <a:gd name="T16" fmla="*/ 39 w 53"/>
                    <a:gd name="T17" fmla="*/ 41 h 41"/>
                    <a:gd name="T18" fmla="*/ 17 w 53"/>
                    <a:gd name="T19" fmla="*/ 40 h 41"/>
                    <a:gd name="T20" fmla="*/ 0 w 53"/>
                    <a:gd name="T21" fmla="*/ 39 h 4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</a:cxnLst>
                  <a:rect l="0" t="0" r="r" b="b"/>
                  <a:pathLst>
                    <a:path w="53" h="41">
                      <a:moveTo>
                        <a:pt x="0" y="39"/>
                      </a:moveTo>
                      <a:cubicBezTo>
                        <a:pt x="1" y="36"/>
                        <a:pt x="1" y="33"/>
                        <a:pt x="2" y="31"/>
                      </a:cubicBezTo>
                      <a:cubicBezTo>
                        <a:pt x="4" y="23"/>
                        <a:pt x="7" y="15"/>
                        <a:pt x="9" y="6"/>
                      </a:cubicBezTo>
                      <a:cubicBezTo>
                        <a:pt x="10" y="2"/>
                        <a:pt x="13" y="1"/>
                        <a:pt x="16" y="1"/>
                      </a:cubicBezTo>
                      <a:cubicBezTo>
                        <a:pt x="24" y="1"/>
                        <a:pt x="32" y="0"/>
                        <a:pt x="40" y="0"/>
                      </a:cubicBezTo>
                      <a:cubicBezTo>
                        <a:pt x="41" y="0"/>
                        <a:pt x="41" y="0"/>
                        <a:pt x="42" y="0"/>
                      </a:cubicBezTo>
                      <a:cubicBezTo>
                        <a:pt x="50" y="1"/>
                        <a:pt x="53" y="0"/>
                        <a:pt x="50" y="10"/>
                      </a:cubicBezTo>
                      <a:cubicBezTo>
                        <a:pt x="48" y="19"/>
                        <a:pt x="46" y="28"/>
                        <a:pt x="44" y="37"/>
                      </a:cubicBezTo>
                      <a:cubicBezTo>
                        <a:pt x="44" y="41"/>
                        <a:pt x="41" y="41"/>
                        <a:pt x="39" y="41"/>
                      </a:cubicBezTo>
                      <a:cubicBezTo>
                        <a:pt x="31" y="41"/>
                        <a:pt x="24" y="40"/>
                        <a:pt x="17" y="40"/>
                      </a:cubicBezTo>
                      <a:cubicBezTo>
                        <a:pt x="11" y="40"/>
                        <a:pt x="6" y="39"/>
                        <a:pt x="0" y="39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623" name="Freeform 18"/>
                <p:cNvSpPr>
                  <a:spLocks/>
                </p:cNvSpPr>
                <p:nvPr/>
              </p:nvSpPr>
              <p:spPr bwMode="auto">
                <a:xfrm>
                  <a:off x="5168900" y="4370388"/>
                  <a:ext cx="128588" cy="123825"/>
                </a:xfrm>
                <a:custGeom>
                  <a:avLst/>
                  <a:gdLst>
                    <a:gd name="T0" fmla="*/ 44 w 44"/>
                    <a:gd name="T1" fmla="*/ 1 h 42"/>
                    <a:gd name="T2" fmla="*/ 44 w 44"/>
                    <a:gd name="T3" fmla="*/ 6 h 42"/>
                    <a:gd name="T4" fmla="*/ 41 w 44"/>
                    <a:gd name="T5" fmla="*/ 28 h 42"/>
                    <a:gd name="T6" fmla="*/ 37 w 44"/>
                    <a:gd name="T7" fmla="*/ 40 h 42"/>
                    <a:gd name="T8" fmla="*/ 0 w 44"/>
                    <a:gd name="T9" fmla="*/ 38 h 42"/>
                    <a:gd name="T10" fmla="*/ 3 w 44"/>
                    <a:gd name="T11" fmla="*/ 27 h 42"/>
                    <a:gd name="T12" fmla="*/ 8 w 44"/>
                    <a:gd name="T13" fmla="*/ 5 h 42"/>
                    <a:gd name="T14" fmla="*/ 15 w 44"/>
                    <a:gd name="T15" fmla="*/ 0 h 42"/>
                    <a:gd name="T16" fmla="*/ 31 w 44"/>
                    <a:gd name="T17" fmla="*/ 0 h 42"/>
                    <a:gd name="T18" fmla="*/ 44 w 44"/>
                    <a:gd name="T19" fmla="*/ 1 h 4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44" h="42">
                      <a:moveTo>
                        <a:pt x="44" y="1"/>
                      </a:moveTo>
                      <a:cubicBezTo>
                        <a:pt x="44" y="3"/>
                        <a:pt x="44" y="4"/>
                        <a:pt x="44" y="6"/>
                      </a:cubicBezTo>
                      <a:cubicBezTo>
                        <a:pt x="42" y="13"/>
                        <a:pt x="41" y="21"/>
                        <a:pt x="41" y="28"/>
                      </a:cubicBezTo>
                      <a:cubicBezTo>
                        <a:pt x="40" y="32"/>
                        <a:pt x="38" y="36"/>
                        <a:pt x="37" y="40"/>
                      </a:cubicBezTo>
                      <a:cubicBezTo>
                        <a:pt x="25" y="41"/>
                        <a:pt x="12" y="42"/>
                        <a:pt x="0" y="38"/>
                      </a:cubicBezTo>
                      <a:cubicBezTo>
                        <a:pt x="1" y="35"/>
                        <a:pt x="2" y="31"/>
                        <a:pt x="3" y="27"/>
                      </a:cubicBezTo>
                      <a:cubicBezTo>
                        <a:pt x="4" y="20"/>
                        <a:pt x="6" y="12"/>
                        <a:pt x="8" y="5"/>
                      </a:cubicBezTo>
                      <a:cubicBezTo>
                        <a:pt x="9" y="0"/>
                        <a:pt x="10" y="0"/>
                        <a:pt x="15" y="0"/>
                      </a:cubicBezTo>
                      <a:cubicBezTo>
                        <a:pt x="20" y="0"/>
                        <a:pt x="26" y="0"/>
                        <a:pt x="31" y="0"/>
                      </a:cubicBezTo>
                      <a:cubicBezTo>
                        <a:pt x="35" y="0"/>
                        <a:pt x="39" y="1"/>
                        <a:pt x="44" y="1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624" name="Freeform 19"/>
                <p:cNvSpPr>
                  <a:spLocks noEditPoints="1"/>
                </p:cNvSpPr>
                <p:nvPr/>
              </p:nvSpPr>
              <p:spPr bwMode="auto">
                <a:xfrm>
                  <a:off x="2008188" y="2492376"/>
                  <a:ext cx="1112838" cy="1065213"/>
                </a:xfrm>
                <a:custGeom>
                  <a:avLst/>
                  <a:gdLst>
                    <a:gd name="T0" fmla="*/ 369 w 381"/>
                    <a:gd name="T1" fmla="*/ 358 h 364"/>
                    <a:gd name="T2" fmla="*/ 304 w 381"/>
                    <a:gd name="T3" fmla="*/ 359 h 364"/>
                    <a:gd name="T4" fmla="*/ 208 w 381"/>
                    <a:gd name="T5" fmla="*/ 357 h 364"/>
                    <a:gd name="T6" fmla="*/ 179 w 381"/>
                    <a:gd name="T7" fmla="*/ 364 h 364"/>
                    <a:gd name="T8" fmla="*/ 107 w 381"/>
                    <a:gd name="T9" fmla="*/ 361 h 364"/>
                    <a:gd name="T10" fmla="*/ 29 w 381"/>
                    <a:gd name="T11" fmla="*/ 362 h 364"/>
                    <a:gd name="T12" fmla="*/ 11 w 381"/>
                    <a:gd name="T13" fmla="*/ 276 h 364"/>
                    <a:gd name="T14" fmla="*/ 7 w 381"/>
                    <a:gd name="T15" fmla="*/ 168 h 364"/>
                    <a:gd name="T16" fmla="*/ 1 w 381"/>
                    <a:gd name="T17" fmla="*/ 74 h 364"/>
                    <a:gd name="T18" fmla="*/ 5 w 381"/>
                    <a:gd name="T19" fmla="*/ 2 h 364"/>
                    <a:gd name="T20" fmla="*/ 36 w 381"/>
                    <a:gd name="T21" fmla="*/ 9 h 364"/>
                    <a:gd name="T22" fmla="*/ 79 w 381"/>
                    <a:gd name="T23" fmla="*/ 10 h 364"/>
                    <a:gd name="T24" fmla="*/ 201 w 381"/>
                    <a:gd name="T25" fmla="*/ 14 h 364"/>
                    <a:gd name="T26" fmla="*/ 271 w 381"/>
                    <a:gd name="T27" fmla="*/ 13 h 364"/>
                    <a:gd name="T28" fmla="*/ 341 w 381"/>
                    <a:gd name="T29" fmla="*/ 16 h 364"/>
                    <a:gd name="T30" fmla="*/ 374 w 381"/>
                    <a:gd name="T31" fmla="*/ 16 h 364"/>
                    <a:gd name="T32" fmla="*/ 373 w 381"/>
                    <a:gd name="T33" fmla="*/ 32 h 364"/>
                    <a:gd name="T34" fmla="*/ 371 w 381"/>
                    <a:gd name="T35" fmla="*/ 100 h 364"/>
                    <a:gd name="T36" fmla="*/ 367 w 381"/>
                    <a:gd name="T37" fmla="*/ 215 h 364"/>
                    <a:gd name="T38" fmla="*/ 368 w 381"/>
                    <a:gd name="T39" fmla="*/ 346 h 364"/>
                    <a:gd name="T40" fmla="*/ 173 w 381"/>
                    <a:gd name="T41" fmla="*/ 306 h 364"/>
                    <a:gd name="T42" fmla="*/ 171 w 381"/>
                    <a:gd name="T43" fmla="*/ 202 h 364"/>
                    <a:gd name="T44" fmla="*/ 169 w 381"/>
                    <a:gd name="T45" fmla="*/ 65 h 364"/>
                    <a:gd name="T46" fmla="*/ 148 w 381"/>
                    <a:gd name="T47" fmla="*/ 24 h 364"/>
                    <a:gd name="T48" fmla="*/ 44 w 381"/>
                    <a:gd name="T49" fmla="*/ 21 h 364"/>
                    <a:gd name="T50" fmla="*/ 11 w 381"/>
                    <a:gd name="T51" fmla="*/ 69 h 364"/>
                    <a:gd name="T52" fmla="*/ 17 w 381"/>
                    <a:gd name="T53" fmla="*/ 168 h 364"/>
                    <a:gd name="T54" fmla="*/ 22 w 381"/>
                    <a:gd name="T55" fmla="*/ 293 h 364"/>
                    <a:gd name="T56" fmla="*/ 53 w 381"/>
                    <a:gd name="T57" fmla="*/ 349 h 364"/>
                    <a:gd name="T58" fmla="*/ 111 w 381"/>
                    <a:gd name="T59" fmla="*/ 349 h 364"/>
                    <a:gd name="T60" fmla="*/ 217 w 381"/>
                    <a:gd name="T61" fmla="*/ 345 h 364"/>
                    <a:gd name="T62" fmla="*/ 321 w 381"/>
                    <a:gd name="T63" fmla="*/ 346 h 364"/>
                    <a:gd name="T64" fmla="*/ 357 w 381"/>
                    <a:gd name="T65" fmla="*/ 298 h 364"/>
                    <a:gd name="T66" fmla="*/ 358 w 381"/>
                    <a:gd name="T67" fmla="*/ 189 h 364"/>
                    <a:gd name="T68" fmla="*/ 362 w 381"/>
                    <a:gd name="T69" fmla="*/ 26 h 364"/>
                    <a:gd name="T70" fmla="*/ 227 w 381"/>
                    <a:gd name="T71" fmla="*/ 24 h 364"/>
                    <a:gd name="T72" fmla="*/ 217 w 381"/>
                    <a:gd name="T73" fmla="*/ 45 h 364"/>
                    <a:gd name="T74" fmla="*/ 215 w 381"/>
                    <a:gd name="T75" fmla="*/ 112 h 364"/>
                    <a:gd name="T76" fmla="*/ 216 w 381"/>
                    <a:gd name="T77" fmla="*/ 183 h 364"/>
                    <a:gd name="T78" fmla="*/ 219 w 381"/>
                    <a:gd name="T79" fmla="*/ 260 h 364"/>
                    <a:gd name="T80" fmla="*/ 217 w 381"/>
                    <a:gd name="T81" fmla="*/ 345 h 364"/>
                    <a:gd name="T82" fmla="*/ 180 w 381"/>
                    <a:gd name="T83" fmla="*/ 77 h 364"/>
                    <a:gd name="T84" fmla="*/ 182 w 381"/>
                    <a:gd name="T85" fmla="*/ 104 h 364"/>
                    <a:gd name="T86" fmla="*/ 183 w 381"/>
                    <a:gd name="T87" fmla="*/ 138 h 364"/>
                    <a:gd name="T88" fmla="*/ 183 w 381"/>
                    <a:gd name="T89" fmla="*/ 163 h 364"/>
                    <a:gd name="T90" fmla="*/ 185 w 381"/>
                    <a:gd name="T91" fmla="*/ 242 h 364"/>
                    <a:gd name="T92" fmla="*/ 192 w 381"/>
                    <a:gd name="T93" fmla="*/ 346 h 364"/>
                    <a:gd name="T94" fmla="*/ 204 w 381"/>
                    <a:gd name="T95" fmla="*/ 300 h 364"/>
                    <a:gd name="T96" fmla="*/ 203 w 381"/>
                    <a:gd name="T97" fmla="*/ 179 h 364"/>
                    <a:gd name="T98" fmla="*/ 202 w 381"/>
                    <a:gd name="T99" fmla="*/ 84 h 3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</a:cxnLst>
                  <a:rect l="0" t="0" r="r" b="b"/>
                  <a:pathLst>
                    <a:path w="381" h="364">
                      <a:moveTo>
                        <a:pt x="368" y="346"/>
                      </a:moveTo>
                      <a:cubicBezTo>
                        <a:pt x="368" y="346"/>
                        <a:pt x="370" y="346"/>
                        <a:pt x="370" y="347"/>
                      </a:cubicBezTo>
                      <a:cubicBezTo>
                        <a:pt x="371" y="349"/>
                        <a:pt x="372" y="352"/>
                        <a:pt x="372" y="354"/>
                      </a:cubicBezTo>
                      <a:cubicBezTo>
                        <a:pt x="373" y="356"/>
                        <a:pt x="372" y="358"/>
                        <a:pt x="369" y="358"/>
                      </a:cubicBezTo>
                      <a:cubicBezTo>
                        <a:pt x="361" y="359"/>
                        <a:pt x="353" y="359"/>
                        <a:pt x="345" y="359"/>
                      </a:cubicBezTo>
                      <a:cubicBezTo>
                        <a:pt x="343" y="359"/>
                        <a:pt x="341" y="359"/>
                        <a:pt x="339" y="359"/>
                      </a:cubicBezTo>
                      <a:cubicBezTo>
                        <a:pt x="332" y="359"/>
                        <a:pt x="326" y="359"/>
                        <a:pt x="320" y="359"/>
                      </a:cubicBezTo>
                      <a:cubicBezTo>
                        <a:pt x="315" y="359"/>
                        <a:pt x="309" y="357"/>
                        <a:pt x="304" y="359"/>
                      </a:cubicBezTo>
                      <a:cubicBezTo>
                        <a:pt x="301" y="359"/>
                        <a:pt x="298" y="358"/>
                        <a:pt x="295" y="358"/>
                      </a:cubicBezTo>
                      <a:cubicBezTo>
                        <a:pt x="283" y="358"/>
                        <a:pt x="271" y="358"/>
                        <a:pt x="260" y="358"/>
                      </a:cubicBezTo>
                      <a:cubicBezTo>
                        <a:pt x="252" y="358"/>
                        <a:pt x="244" y="359"/>
                        <a:pt x="236" y="358"/>
                      </a:cubicBezTo>
                      <a:cubicBezTo>
                        <a:pt x="226" y="357"/>
                        <a:pt x="217" y="358"/>
                        <a:pt x="208" y="357"/>
                      </a:cubicBezTo>
                      <a:cubicBezTo>
                        <a:pt x="202" y="357"/>
                        <a:pt x="197" y="357"/>
                        <a:pt x="192" y="358"/>
                      </a:cubicBezTo>
                      <a:cubicBezTo>
                        <a:pt x="190" y="358"/>
                        <a:pt x="188" y="359"/>
                        <a:pt x="186" y="360"/>
                      </a:cubicBezTo>
                      <a:cubicBezTo>
                        <a:pt x="184" y="360"/>
                        <a:pt x="183" y="360"/>
                        <a:pt x="181" y="361"/>
                      </a:cubicBezTo>
                      <a:cubicBezTo>
                        <a:pt x="180" y="361"/>
                        <a:pt x="180" y="363"/>
                        <a:pt x="179" y="364"/>
                      </a:cubicBezTo>
                      <a:cubicBezTo>
                        <a:pt x="177" y="363"/>
                        <a:pt x="176" y="361"/>
                        <a:pt x="173" y="360"/>
                      </a:cubicBezTo>
                      <a:cubicBezTo>
                        <a:pt x="163" y="358"/>
                        <a:pt x="152" y="360"/>
                        <a:pt x="141" y="360"/>
                      </a:cubicBezTo>
                      <a:cubicBezTo>
                        <a:pt x="133" y="360"/>
                        <a:pt x="124" y="362"/>
                        <a:pt x="115" y="360"/>
                      </a:cubicBezTo>
                      <a:cubicBezTo>
                        <a:pt x="113" y="360"/>
                        <a:pt x="110" y="361"/>
                        <a:pt x="107" y="361"/>
                      </a:cubicBezTo>
                      <a:cubicBezTo>
                        <a:pt x="101" y="361"/>
                        <a:pt x="95" y="360"/>
                        <a:pt x="89" y="360"/>
                      </a:cubicBezTo>
                      <a:cubicBezTo>
                        <a:pt x="82" y="361"/>
                        <a:pt x="74" y="361"/>
                        <a:pt x="66" y="362"/>
                      </a:cubicBezTo>
                      <a:cubicBezTo>
                        <a:pt x="63" y="362"/>
                        <a:pt x="61" y="362"/>
                        <a:pt x="58" y="362"/>
                      </a:cubicBezTo>
                      <a:cubicBezTo>
                        <a:pt x="48" y="362"/>
                        <a:pt x="39" y="362"/>
                        <a:pt x="29" y="362"/>
                      </a:cubicBezTo>
                      <a:cubicBezTo>
                        <a:pt x="21" y="362"/>
                        <a:pt x="17" y="359"/>
                        <a:pt x="16" y="351"/>
                      </a:cubicBezTo>
                      <a:cubicBezTo>
                        <a:pt x="15" y="346"/>
                        <a:pt x="15" y="340"/>
                        <a:pt x="14" y="335"/>
                      </a:cubicBezTo>
                      <a:cubicBezTo>
                        <a:pt x="11" y="326"/>
                        <a:pt x="12" y="316"/>
                        <a:pt x="11" y="306"/>
                      </a:cubicBezTo>
                      <a:cubicBezTo>
                        <a:pt x="11" y="296"/>
                        <a:pt x="12" y="286"/>
                        <a:pt x="11" y="276"/>
                      </a:cubicBezTo>
                      <a:cubicBezTo>
                        <a:pt x="11" y="269"/>
                        <a:pt x="11" y="262"/>
                        <a:pt x="11" y="256"/>
                      </a:cubicBezTo>
                      <a:cubicBezTo>
                        <a:pt x="11" y="253"/>
                        <a:pt x="11" y="250"/>
                        <a:pt x="11" y="248"/>
                      </a:cubicBezTo>
                      <a:cubicBezTo>
                        <a:pt x="10" y="236"/>
                        <a:pt x="8" y="223"/>
                        <a:pt x="8" y="211"/>
                      </a:cubicBezTo>
                      <a:cubicBezTo>
                        <a:pt x="7" y="197"/>
                        <a:pt x="7" y="183"/>
                        <a:pt x="7" y="168"/>
                      </a:cubicBezTo>
                      <a:cubicBezTo>
                        <a:pt x="6" y="166"/>
                        <a:pt x="6" y="164"/>
                        <a:pt x="7" y="162"/>
                      </a:cubicBezTo>
                      <a:cubicBezTo>
                        <a:pt x="8" y="152"/>
                        <a:pt x="5" y="142"/>
                        <a:pt x="5" y="132"/>
                      </a:cubicBezTo>
                      <a:cubicBezTo>
                        <a:pt x="5" y="122"/>
                        <a:pt x="6" y="111"/>
                        <a:pt x="4" y="101"/>
                      </a:cubicBezTo>
                      <a:cubicBezTo>
                        <a:pt x="3" y="92"/>
                        <a:pt x="1" y="83"/>
                        <a:pt x="1" y="74"/>
                      </a:cubicBezTo>
                      <a:cubicBezTo>
                        <a:pt x="1" y="65"/>
                        <a:pt x="2" y="56"/>
                        <a:pt x="2" y="46"/>
                      </a:cubicBezTo>
                      <a:cubicBezTo>
                        <a:pt x="1" y="35"/>
                        <a:pt x="1" y="23"/>
                        <a:pt x="1" y="11"/>
                      </a:cubicBezTo>
                      <a:cubicBezTo>
                        <a:pt x="0" y="9"/>
                        <a:pt x="0" y="6"/>
                        <a:pt x="1" y="4"/>
                      </a:cubicBezTo>
                      <a:cubicBezTo>
                        <a:pt x="1" y="1"/>
                        <a:pt x="2" y="0"/>
                        <a:pt x="5" y="2"/>
                      </a:cubicBezTo>
                      <a:cubicBezTo>
                        <a:pt x="6" y="2"/>
                        <a:pt x="8" y="3"/>
                        <a:pt x="9" y="5"/>
                      </a:cubicBezTo>
                      <a:cubicBezTo>
                        <a:pt x="10" y="8"/>
                        <a:pt x="13" y="7"/>
                        <a:pt x="16" y="8"/>
                      </a:cubicBezTo>
                      <a:cubicBezTo>
                        <a:pt x="18" y="8"/>
                        <a:pt x="21" y="8"/>
                        <a:pt x="24" y="8"/>
                      </a:cubicBezTo>
                      <a:cubicBezTo>
                        <a:pt x="28" y="9"/>
                        <a:pt x="32" y="9"/>
                        <a:pt x="36" y="9"/>
                      </a:cubicBezTo>
                      <a:cubicBezTo>
                        <a:pt x="39" y="9"/>
                        <a:pt x="42" y="10"/>
                        <a:pt x="45" y="10"/>
                      </a:cubicBezTo>
                      <a:cubicBezTo>
                        <a:pt x="46" y="10"/>
                        <a:pt x="47" y="10"/>
                        <a:pt x="48" y="10"/>
                      </a:cubicBezTo>
                      <a:cubicBezTo>
                        <a:pt x="54" y="9"/>
                        <a:pt x="60" y="9"/>
                        <a:pt x="66" y="9"/>
                      </a:cubicBezTo>
                      <a:cubicBezTo>
                        <a:pt x="70" y="9"/>
                        <a:pt x="74" y="9"/>
                        <a:pt x="79" y="10"/>
                      </a:cubicBezTo>
                      <a:cubicBezTo>
                        <a:pt x="85" y="10"/>
                        <a:pt x="92" y="10"/>
                        <a:pt x="99" y="11"/>
                      </a:cubicBezTo>
                      <a:cubicBezTo>
                        <a:pt x="111" y="13"/>
                        <a:pt x="123" y="11"/>
                        <a:pt x="135" y="12"/>
                      </a:cubicBezTo>
                      <a:cubicBezTo>
                        <a:pt x="148" y="13"/>
                        <a:pt x="162" y="14"/>
                        <a:pt x="176" y="14"/>
                      </a:cubicBezTo>
                      <a:cubicBezTo>
                        <a:pt x="184" y="14"/>
                        <a:pt x="193" y="16"/>
                        <a:pt x="201" y="14"/>
                      </a:cubicBezTo>
                      <a:cubicBezTo>
                        <a:pt x="208" y="13"/>
                        <a:pt x="213" y="14"/>
                        <a:pt x="219" y="14"/>
                      </a:cubicBezTo>
                      <a:cubicBezTo>
                        <a:pt x="226" y="15"/>
                        <a:pt x="234" y="14"/>
                        <a:pt x="241" y="14"/>
                      </a:cubicBezTo>
                      <a:cubicBezTo>
                        <a:pt x="249" y="14"/>
                        <a:pt x="258" y="14"/>
                        <a:pt x="266" y="14"/>
                      </a:cubicBezTo>
                      <a:cubicBezTo>
                        <a:pt x="268" y="14"/>
                        <a:pt x="269" y="14"/>
                        <a:pt x="271" y="13"/>
                      </a:cubicBezTo>
                      <a:cubicBezTo>
                        <a:pt x="273" y="13"/>
                        <a:pt x="274" y="13"/>
                        <a:pt x="275" y="13"/>
                      </a:cubicBezTo>
                      <a:cubicBezTo>
                        <a:pt x="279" y="14"/>
                        <a:pt x="282" y="14"/>
                        <a:pt x="285" y="14"/>
                      </a:cubicBezTo>
                      <a:cubicBezTo>
                        <a:pt x="293" y="14"/>
                        <a:pt x="300" y="14"/>
                        <a:pt x="307" y="14"/>
                      </a:cubicBezTo>
                      <a:cubicBezTo>
                        <a:pt x="318" y="15"/>
                        <a:pt x="330" y="15"/>
                        <a:pt x="341" y="16"/>
                      </a:cubicBezTo>
                      <a:cubicBezTo>
                        <a:pt x="347" y="16"/>
                        <a:pt x="352" y="16"/>
                        <a:pt x="358" y="16"/>
                      </a:cubicBezTo>
                      <a:cubicBezTo>
                        <a:pt x="364" y="16"/>
                        <a:pt x="365" y="15"/>
                        <a:pt x="366" y="9"/>
                      </a:cubicBezTo>
                      <a:cubicBezTo>
                        <a:pt x="366" y="8"/>
                        <a:pt x="366" y="7"/>
                        <a:pt x="366" y="7"/>
                      </a:cubicBezTo>
                      <a:cubicBezTo>
                        <a:pt x="372" y="6"/>
                        <a:pt x="374" y="7"/>
                        <a:pt x="374" y="16"/>
                      </a:cubicBezTo>
                      <a:cubicBezTo>
                        <a:pt x="376" y="17"/>
                        <a:pt x="378" y="17"/>
                        <a:pt x="379" y="18"/>
                      </a:cubicBezTo>
                      <a:cubicBezTo>
                        <a:pt x="380" y="20"/>
                        <a:pt x="381" y="22"/>
                        <a:pt x="381" y="25"/>
                      </a:cubicBezTo>
                      <a:cubicBezTo>
                        <a:pt x="380" y="25"/>
                        <a:pt x="379" y="25"/>
                        <a:pt x="378" y="25"/>
                      </a:cubicBezTo>
                      <a:cubicBezTo>
                        <a:pt x="373" y="26"/>
                        <a:pt x="373" y="27"/>
                        <a:pt x="373" y="32"/>
                      </a:cubicBezTo>
                      <a:cubicBezTo>
                        <a:pt x="373" y="34"/>
                        <a:pt x="372" y="36"/>
                        <a:pt x="372" y="39"/>
                      </a:cubicBezTo>
                      <a:cubicBezTo>
                        <a:pt x="372" y="44"/>
                        <a:pt x="372" y="49"/>
                        <a:pt x="371" y="54"/>
                      </a:cubicBezTo>
                      <a:cubicBezTo>
                        <a:pt x="371" y="56"/>
                        <a:pt x="371" y="58"/>
                        <a:pt x="371" y="59"/>
                      </a:cubicBezTo>
                      <a:cubicBezTo>
                        <a:pt x="373" y="73"/>
                        <a:pt x="371" y="86"/>
                        <a:pt x="371" y="100"/>
                      </a:cubicBezTo>
                      <a:cubicBezTo>
                        <a:pt x="370" y="117"/>
                        <a:pt x="369" y="133"/>
                        <a:pt x="368" y="150"/>
                      </a:cubicBezTo>
                      <a:cubicBezTo>
                        <a:pt x="368" y="153"/>
                        <a:pt x="368" y="157"/>
                        <a:pt x="368" y="160"/>
                      </a:cubicBezTo>
                      <a:cubicBezTo>
                        <a:pt x="368" y="171"/>
                        <a:pt x="367" y="182"/>
                        <a:pt x="368" y="194"/>
                      </a:cubicBezTo>
                      <a:cubicBezTo>
                        <a:pt x="368" y="201"/>
                        <a:pt x="367" y="208"/>
                        <a:pt x="367" y="215"/>
                      </a:cubicBezTo>
                      <a:cubicBezTo>
                        <a:pt x="368" y="222"/>
                        <a:pt x="367" y="229"/>
                        <a:pt x="367" y="236"/>
                      </a:cubicBezTo>
                      <a:cubicBezTo>
                        <a:pt x="367" y="252"/>
                        <a:pt x="367" y="269"/>
                        <a:pt x="367" y="285"/>
                      </a:cubicBezTo>
                      <a:cubicBezTo>
                        <a:pt x="368" y="303"/>
                        <a:pt x="368" y="321"/>
                        <a:pt x="369" y="338"/>
                      </a:cubicBezTo>
                      <a:cubicBezTo>
                        <a:pt x="369" y="341"/>
                        <a:pt x="368" y="343"/>
                        <a:pt x="368" y="346"/>
                      </a:cubicBezTo>
                      <a:close/>
                      <a:moveTo>
                        <a:pt x="173" y="346"/>
                      </a:moveTo>
                      <a:cubicBezTo>
                        <a:pt x="173" y="343"/>
                        <a:pt x="174" y="341"/>
                        <a:pt x="174" y="339"/>
                      </a:cubicBezTo>
                      <a:cubicBezTo>
                        <a:pt x="174" y="334"/>
                        <a:pt x="173" y="330"/>
                        <a:pt x="173" y="326"/>
                      </a:cubicBezTo>
                      <a:cubicBezTo>
                        <a:pt x="173" y="319"/>
                        <a:pt x="173" y="313"/>
                        <a:pt x="173" y="306"/>
                      </a:cubicBezTo>
                      <a:cubicBezTo>
                        <a:pt x="172" y="293"/>
                        <a:pt x="172" y="281"/>
                        <a:pt x="172" y="268"/>
                      </a:cubicBezTo>
                      <a:cubicBezTo>
                        <a:pt x="172" y="260"/>
                        <a:pt x="172" y="253"/>
                        <a:pt x="172" y="245"/>
                      </a:cubicBezTo>
                      <a:cubicBezTo>
                        <a:pt x="172" y="239"/>
                        <a:pt x="171" y="234"/>
                        <a:pt x="171" y="228"/>
                      </a:cubicBezTo>
                      <a:cubicBezTo>
                        <a:pt x="172" y="219"/>
                        <a:pt x="172" y="211"/>
                        <a:pt x="171" y="202"/>
                      </a:cubicBezTo>
                      <a:cubicBezTo>
                        <a:pt x="170" y="184"/>
                        <a:pt x="168" y="166"/>
                        <a:pt x="170" y="149"/>
                      </a:cubicBezTo>
                      <a:cubicBezTo>
                        <a:pt x="170" y="144"/>
                        <a:pt x="170" y="139"/>
                        <a:pt x="170" y="134"/>
                      </a:cubicBezTo>
                      <a:cubicBezTo>
                        <a:pt x="170" y="125"/>
                        <a:pt x="171" y="115"/>
                        <a:pt x="171" y="106"/>
                      </a:cubicBezTo>
                      <a:cubicBezTo>
                        <a:pt x="170" y="92"/>
                        <a:pt x="169" y="79"/>
                        <a:pt x="169" y="65"/>
                      </a:cubicBezTo>
                      <a:cubicBezTo>
                        <a:pt x="169" y="63"/>
                        <a:pt x="169" y="61"/>
                        <a:pt x="168" y="59"/>
                      </a:cubicBezTo>
                      <a:cubicBezTo>
                        <a:pt x="168" y="51"/>
                        <a:pt x="168" y="42"/>
                        <a:pt x="167" y="33"/>
                      </a:cubicBezTo>
                      <a:cubicBezTo>
                        <a:pt x="167" y="30"/>
                        <a:pt x="167" y="27"/>
                        <a:pt x="166" y="24"/>
                      </a:cubicBezTo>
                      <a:cubicBezTo>
                        <a:pt x="160" y="24"/>
                        <a:pt x="154" y="24"/>
                        <a:pt x="148" y="24"/>
                      </a:cubicBezTo>
                      <a:cubicBezTo>
                        <a:pt x="139" y="24"/>
                        <a:pt x="130" y="23"/>
                        <a:pt x="121" y="22"/>
                      </a:cubicBezTo>
                      <a:cubicBezTo>
                        <a:pt x="115" y="22"/>
                        <a:pt x="110" y="22"/>
                        <a:pt x="104" y="21"/>
                      </a:cubicBezTo>
                      <a:cubicBezTo>
                        <a:pt x="95" y="21"/>
                        <a:pt x="87" y="22"/>
                        <a:pt x="78" y="21"/>
                      </a:cubicBezTo>
                      <a:cubicBezTo>
                        <a:pt x="67" y="20"/>
                        <a:pt x="55" y="20"/>
                        <a:pt x="44" y="21"/>
                      </a:cubicBezTo>
                      <a:cubicBezTo>
                        <a:pt x="37" y="21"/>
                        <a:pt x="30" y="21"/>
                        <a:pt x="23" y="20"/>
                      </a:cubicBezTo>
                      <a:cubicBezTo>
                        <a:pt x="19" y="19"/>
                        <a:pt x="15" y="17"/>
                        <a:pt x="11" y="20"/>
                      </a:cubicBezTo>
                      <a:cubicBezTo>
                        <a:pt x="11" y="25"/>
                        <a:pt x="10" y="30"/>
                        <a:pt x="10" y="35"/>
                      </a:cubicBezTo>
                      <a:cubicBezTo>
                        <a:pt x="10" y="46"/>
                        <a:pt x="11" y="58"/>
                        <a:pt x="11" y="69"/>
                      </a:cubicBezTo>
                      <a:cubicBezTo>
                        <a:pt x="11" y="74"/>
                        <a:pt x="11" y="78"/>
                        <a:pt x="11" y="83"/>
                      </a:cubicBezTo>
                      <a:cubicBezTo>
                        <a:pt x="12" y="94"/>
                        <a:pt x="14" y="105"/>
                        <a:pt x="15" y="116"/>
                      </a:cubicBezTo>
                      <a:cubicBezTo>
                        <a:pt x="16" y="130"/>
                        <a:pt x="16" y="144"/>
                        <a:pt x="16" y="158"/>
                      </a:cubicBezTo>
                      <a:cubicBezTo>
                        <a:pt x="16" y="161"/>
                        <a:pt x="17" y="165"/>
                        <a:pt x="17" y="168"/>
                      </a:cubicBezTo>
                      <a:cubicBezTo>
                        <a:pt x="17" y="173"/>
                        <a:pt x="17" y="179"/>
                        <a:pt x="17" y="184"/>
                      </a:cubicBezTo>
                      <a:cubicBezTo>
                        <a:pt x="17" y="191"/>
                        <a:pt x="17" y="198"/>
                        <a:pt x="17" y="206"/>
                      </a:cubicBezTo>
                      <a:cubicBezTo>
                        <a:pt x="17" y="220"/>
                        <a:pt x="21" y="234"/>
                        <a:pt x="21" y="248"/>
                      </a:cubicBezTo>
                      <a:cubicBezTo>
                        <a:pt x="21" y="263"/>
                        <a:pt x="22" y="278"/>
                        <a:pt x="22" y="293"/>
                      </a:cubicBezTo>
                      <a:cubicBezTo>
                        <a:pt x="23" y="302"/>
                        <a:pt x="21" y="311"/>
                        <a:pt x="25" y="319"/>
                      </a:cubicBezTo>
                      <a:cubicBezTo>
                        <a:pt x="26" y="320"/>
                        <a:pt x="26" y="322"/>
                        <a:pt x="26" y="323"/>
                      </a:cubicBezTo>
                      <a:cubicBezTo>
                        <a:pt x="26" y="332"/>
                        <a:pt x="27" y="341"/>
                        <a:pt x="27" y="349"/>
                      </a:cubicBezTo>
                      <a:cubicBezTo>
                        <a:pt x="36" y="349"/>
                        <a:pt x="44" y="349"/>
                        <a:pt x="53" y="349"/>
                      </a:cubicBezTo>
                      <a:cubicBezTo>
                        <a:pt x="55" y="349"/>
                        <a:pt x="58" y="349"/>
                        <a:pt x="61" y="349"/>
                      </a:cubicBezTo>
                      <a:cubicBezTo>
                        <a:pt x="66" y="349"/>
                        <a:pt x="71" y="348"/>
                        <a:pt x="75" y="349"/>
                      </a:cubicBezTo>
                      <a:cubicBezTo>
                        <a:pt x="87" y="352"/>
                        <a:pt x="99" y="347"/>
                        <a:pt x="111" y="349"/>
                      </a:cubicBezTo>
                      <a:cubicBezTo>
                        <a:pt x="111" y="349"/>
                        <a:pt x="111" y="349"/>
                        <a:pt x="111" y="349"/>
                      </a:cubicBezTo>
                      <a:cubicBezTo>
                        <a:pt x="118" y="349"/>
                        <a:pt x="125" y="348"/>
                        <a:pt x="132" y="348"/>
                      </a:cubicBezTo>
                      <a:cubicBezTo>
                        <a:pt x="139" y="347"/>
                        <a:pt x="145" y="348"/>
                        <a:pt x="152" y="348"/>
                      </a:cubicBezTo>
                      <a:cubicBezTo>
                        <a:pt x="159" y="347"/>
                        <a:pt x="166" y="349"/>
                        <a:pt x="173" y="346"/>
                      </a:cubicBezTo>
                      <a:close/>
                      <a:moveTo>
                        <a:pt x="217" y="345"/>
                      </a:moveTo>
                      <a:cubicBezTo>
                        <a:pt x="222" y="345"/>
                        <a:pt x="226" y="346"/>
                        <a:pt x="231" y="346"/>
                      </a:cubicBezTo>
                      <a:cubicBezTo>
                        <a:pt x="245" y="347"/>
                        <a:pt x="259" y="347"/>
                        <a:pt x="273" y="346"/>
                      </a:cubicBezTo>
                      <a:cubicBezTo>
                        <a:pt x="283" y="346"/>
                        <a:pt x="294" y="348"/>
                        <a:pt x="304" y="346"/>
                      </a:cubicBezTo>
                      <a:cubicBezTo>
                        <a:pt x="310" y="345"/>
                        <a:pt x="316" y="346"/>
                        <a:pt x="321" y="346"/>
                      </a:cubicBezTo>
                      <a:cubicBezTo>
                        <a:pt x="326" y="346"/>
                        <a:pt x="330" y="347"/>
                        <a:pt x="334" y="348"/>
                      </a:cubicBezTo>
                      <a:cubicBezTo>
                        <a:pt x="339" y="348"/>
                        <a:pt x="344" y="347"/>
                        <a:pt x="349" y="347"/>
                      </a:cubicBezTo>
                      <a:cubicBezTo>
                        <a:pt x="353" y="347"/>
                        <a:pt x="355" y="346"/>
                        <a:pt x="355" y="342"/>
                      </a:cubicBezTo>
                      <a:cubicBezTo>
                        <a:pt x="355" y="327"/>
                        <a:pt x="356" y="313"/>
                        <a:pt x="357" y="298"/>
                      </a:cubicBezTo>
                      <a:cubicBezTo>
                        <a:pt x="357" y="289"/>
                        <a:pt x="357" y="279"/>
                        <a:pt x="357" y="270"/>
                      </a:cubicBezTo>
                      <a:cubicBezTo>
                        <a:pt x="357" y="266"/>
                        <a:pt x="356" y="262"/>
                        <a:pt x="356" y="258"/>
                      </a:cubicBezTo>
                      <a:cubicBezTo>
                        <a:pt x="356" y="244"/>
                        <a:pt x="357" y="230"/>
                        <a:pt x="358" y="217"/>
                      </a:cubicBezTo>
                      <a:cubicBezTo>
                        <a:pt x="358" y="207"/>
                        <a:pt x="358" y="198"/>
                        <a:pt x="358" y="189"/>
                      </a:cubicBezTo>
                      <a:cubicBezTo>
                        <a:pt x="358" y="172"/>
                        <a:pt x="358" y="154"/>
                        <a:pt x="359" y="137"/>
                      </a:cubicBezTo>
                      <a:cubicBezTo>
                        <a:pt x="359" y="123"/>
                        <a:pt x="360" y="110"/>
                        <a:pt x="360" y="96"/>
                      </a:cubicBezTo>
                      <a:cubicBezTo>
                        <a:pt x="361" y="78"/>
                        <a:pt x="362" y="61"/>
                        <a:pt x="362" y="43"/>
                      </a:cubicBezTo>
                      <a:cubicBezTo>
                        <a:pt x="363" y="38"/>
                        <a:pt x="362" y="32"/>
                        <a:pt x="362" y="26"/>
                      </a:cubicBezTo>
                      <a:cubicBezTo>
                        <a:pt x="359" y="26"/>
                        <a:pt x="356" y="26"/>
                        <a:pt x="354" y="26"/>
                      </a:cubicBezTo>
                      <a:cubicBezTo>
                        <a:pt x="342" y="25"/>
                        <a:pt x="330" y="26"/>
                        <a:pt x="318" y="25"/>
                      </a:cubicBezTo>
                      <a:cubicBezTo>
                        <a:pt x="305" y="24"/>
                        <a:pt x="291" y="24"/>
                        <a:pt x="277" y="24"/>
                      </a:cubicBezTo>
                      <a:cubicBezTo>
                        <a:pt x="260" y="25"/>
                        <a:pt x="244" y="24"/>
                        <a:pt x="227" y="24"/>
                      </a:cubicBezTo>
                      <a:cubicBezTo>
                        <a:pt x="220" y="25"/>
                        <a:pt x="220" y="24"/>
                        <a:pt x="218" y="31"/>
                      </a:cubicBezTo>
                      <a:cubicBezTo>
                        <a:pt x="218" y="31"/>
                        <a:pt x="218" y="32"/>
                        <a:pt x="218" y="32"/>
                      </a:cubicBezTo>
                      <a:cubicBezTo>
                        <a:pt x="217" y="35"/>
                        <a:pt x="217" y="39"/>
                        <a:pt x="217" y="42"/>
                      </a:cubicBezTo>
                      <a:cubicBezTo>
                        <a:pt x="217" y="43"/>
                        <a:pt x="217" y="44"/>
                        <a:pt x="217" y="45"/>
                      </a:cubicBezTo>
                      <a:cubicBezTo>
                        <a:pt x="215" y="49"/>
                        <a:pt x="218" y="54"/>
                        <a:pt x="215" y="58"/>
                      </a:cubicBezTo>
                      <a:cubicBezTo>
                        <a:pt x="217" y="61"/>
                        <a:pt x="215" y="64"/>
                        <a:pt x="215" y="67"/>
                      </a:cubicBezTo>
                      <a:cubicBezTo>
                        <a:pt x="215" y="70"/>
                        <a:pt x="215" y="74"/>
                        <a:pt x="215" y="77"/>
                      </a:cubicBezTo>
                      <a:cubicBezTo>
                        <a:pt x="215" y="89"/>
                        <a:pt x="215" y="100"/>
                        <a:pt x="215" y="112"/>
                      </a:cubicBezTo>
                      <a:cubicBezTo>
                        <a:pt x="215" y="119"/>
                        <a:pt x="216" y="126"/>
                        <a:pt x="216" y="132"/>
                      </a:cubicBezTo>
                      <a:cubicBezTo>
                        <a:pt x="216" y="136"/>
                        <a:pt x="215" y="139"/>
                        <a:pt x="215" y="142"/>
                      </a:cubicBezTo>
                      <a:cubicBezTo>
                        <a:pt x="216" y="151"/>
                        <a:pt x="216" y="159"/>
                        <a:pt x="216" y="168"/>
                      </a:cubicBezTo>
                      <a:cubicBezTo>
                        <a:pt x="216" y="173"/>
                        <a:pt x="214" y="177"/>
                        <a:pt x="216" y="183"/>
                      </a:cubicBezTo>
                      <a:cubicBezTo>
                        <a:pt x="216" y="184"/>
                        <a:pt x="216" y="186"/>
                        <a:pt x="216" y="187"/>
                      </a:cubicBezTo>
                      <a:cubicBezTo>
                        <a:pt x="215" y="190"/>
                        <a:pt x="215" y="193"/>
                        <a:pt x="215" y="196"/>
                      </a:cubicBezTo>
                      <a:cubicBezTo>
                        <a:pt x="216" y="207"/>
                        <a:pt x="217" y="218"/>
                        <a:pt x="217" y="230"/>
                      </a:cubicBezTo>
                      <a:cubicBezTo>
                        <a:pt x="218" y="240"/>
                        <a:pt x="218" y="250"/>
                        <a:pt x="219" y="260"/>
                      </a:cubicBezTo>
                      <a:cubicBezTo>
                        <a:pt x="219" y="265"/>
                        <a:pt x="220" y="271"/>
                        <a:pt x="219" y="275"/>
                      </a:cubicBezTo>
                      <a:cubicBezTo>
                        <a:pt x="217" y="284"/>
                        <a:pt x="219" y="293"/>
                        <a:pt x="218" y="302"/>
                      </a:cubicBezTo>
                      <a:cubicBezTo>
                        <a:pt x="217" y="309"/>
                        <a:pt x="217" y="315"/>
                        <a:pt x="217" y="322"/>
                      </a:cubicBezTo>
                      <a:cubicBezTo>
                        <a:pt x="216" y="329"/>
                        <a:pt x="215" y="337"/>
                        <a:pt x="217" y="345"/>
                      </a:cubicBezTo>
                      <a:close/>
                      <a:moveTo>
                        <a:pt x="179" y="25"/>
                      </a:moveTo>
                      <a:cubicBezTo>
                        <a:pt x="178" y="30"/>
                        <a:pt x="177" y="36"/>
                        <a:pt x="178" y="41"/>
                      </a:cubicBezTo>
                      <a:cubicBezTo>
                        <a:pt x="179" y="46"/>
                        <a:pt x="179" y="50"/>
                        <a:pt x="179" y="55"/>
                      </a:cubicBezTo>
                      <a:cubicBezTo>
                        <a:pt x="179" y="62"/>
                        <a:pt x="179" y="70"/>
                        <a:pt x="180" y="77"/>
                      </a:cubicBezTo>
                      <a:cubicBezTo>
                        <a:pt x="180" y="80"/>
                        <a:pt x="183" y="82"/>
                        <a:pt x="180" y="85"/>
                      </a:cubicBezTo>
                      <a:cubicBezTo>
                        <a:pt x="180" y="86"/>
                        <a:pt x="180" y="86"/>
                        <a:pt x="181" y="87"/>
                      </a:cubicBezTo>
                      <a:cubicBezTo>
                        <a:pt x="181" y="88"/>
                        <a:pt x="182" y="99"/>
                        <a:pt x="182" y="99"/>
                      </a:cubicBezTo>
                      <a:cubicBezTo>
                        <a:pt x="182" y="101"/>
                        <a:pt x="181" y="103"/>
                        <a:pt x="182" y="104"/>
                      </a:cubicBezTo>
                      <a:cubicBezTo>
                        <a:pt x="183" y="107"/>
                        <a:pt x="182" y="109"/>
                        <a:pt x="182" y="111"/>
                      </a:cubicBezTo>
                      <a:cubicBezTo>
                        <a:pt x="182" y="112"/>
                        <a:pt x="181" y="113"/>
                        <a:pt x="181" y="114"/>
                      </a:cubicBezTo>
                      <a:cubicBezTo>
                        <a:pt x="184" y="119"/>
                        <a:pt x="183" y="124"/>
                        <a:pt x="183" y="129"/>
                      </a:cubicBezTo>
                      <a:cubicBezTo>
                        <a:pt x="183" y="132"/>
                        <a:pt x="184" y="135"/>
                        <a:pt x="183" y="138"/>
                      </a:cubicBezTo>
                      <a:cubicBezTo>
                        <a:pt x="182" y="140"/>
                        <a:pt x="183" y="144"/>
                        <a:pt x="183" y="146"/>
                      </a:cubicBezTo>
                      <a:cubicBezTo>
                        <a:pt x="184" y="147"/>
                        <a:pt x="184" y="148"/>
                        <a:pt x="183" y="149"/>
                      </a:cubicBezTo>
                      <a:cubicBezTo>
                        <a:pt x="181" y="152"/>
                        <a:pt x="182" y="156"/>
                        <a:pt x="183" y="160"/>
                      </a:cubicBezTo>
                      <a:cubicBezTo>
                        <a:pt x="183" y="161"/>
                        <a:pt x="183" y="162"/>
                        <a:pt x="183" y="163"/>
                      </a:cubicBezTo>
                      <a:cubicBezTo>
                        <a:pt x="184" y="171"/>
                        <a:pt x="183" y="180"/>
                        <a:pt x="184" y="188"/>
                      </a:cubicBezTo>
                      <a:cubicBezTo>
                        <a:pt x="184" y="200"/>
                        <a:pt x="184" y="212"/>
                        <a:pt x="184" y="224"/>
                      </a:cubicBezTo>
                      <a:cubicBezTo>
                        <a:pt x="184" y="225"/>
                        <a:pt x="183" y="227"/>
                        <a:pt x="184" y="228"/>
                      </a:cubicBezTo>
                      <a:cubicBezTo>
                        <a:pt x="186" y="233"/>
                        <a:pt x="185" y="237"/>
                        <a:pt x="185" y="242"/>
                      </a:cubicBezTo>
                      <a:cubicBezTo>
                        <a:pt x="185" y="253"/>
                        <a:pt x="185" y="264"/>
                        <a:pt x="185" y="275"/>
                      </a:cubicBezTo>
                      <a:cubicBezTo>
                        <a:pt x="186" y="288"/>
                        <a:pt x="186" y="302"/>
                        <a:pt x="186" y="315"/>
                      </a:cubicBezTo>
                      <a:cubicBezTo>
                        <a:pt x="186" y="324"/>
                        <a:pt x="190" y="332"/>
                        <a:pt x="187" y="342"/>
                      </a:cubicBezTo>
                      <a:cubicBezTo>
                        <a:pt x="186" y="345"/>
                        <a:pt x="188" y="346"/>
                        <a:pt x="192" y="346"/>
                      </a:cubicBezTo>
                      <a:cubicBezTo>
                        <a:pt x="194" y="346"/>
                        <a:pt x="197" y="346"/>
                        <a:pt x="200" y="346"/>
                      </a:cubicBezTo>
                      <a:cubicBezTo>
                        <a:pt x="201" y="345"/>
                        <a:pt x="202" y="344"/>
                        <a:pt x="202" y="343"/>
                      </a:cubicBezTo>
                      <a:cubicBezTo>
                        <a:pt x="203" y="340"/>
                        <a:pt x="202" y="337"/>
                        <a:pt x="203" y="334"/>
                      </a:cubicBezTo>
                      <a:cubicBezTo>
                        <a:pt x="203" y="323"/>
                        <a:pt x="204" y="312"/>
                        <a:pt x="204" y="300"/>
                      </a:cubicBezTo>
                      <a:cubicBezTo>
                        <a:pt x="204" y="297"/>
                        <a:pt x="205" y="293"/>
                        <a:pt x="205" y="290"/>
                      </a:cubicBezTo>
                      <a:cubicBezTo>
                        <a:pt x="205" y="276"/>
                        <a:pt x="205" y="263"/>
                        <a:pt x="205" y="249"/>
                      </a:cubicBezTo>
                      <a:cubicBezTo>
                        <a:pt x="205" y="238"/>
                        <a:pt x="203" y="228"/>
                        <a:pt x="203" y="217"/>
                      </a:cubicBezTo>
                      <a:cubicBezTo>
                        <a:pt x="203" y="204"/>
                        <a:pt x="203" y="192"/>
                        <a:pt x="203" y="179"/>
                      </a:cubicBezTo>
                      <a:cubicBezTo>
                        <a:pt x="203" y="170"/>
                        <a:pt x="204" y="161"/>
                        <a:pt x="204" y="151"/>
                      </a:cubicBezTo>
                      <a:cubicBezTo>
                        <a:pt x="203" y="142"/>
                        <a:pt x="204" y="133"/>
                        <a:pt x="203" y="124"/>
                      </a:cubicBezTo>
                      <a:cubicBezTo>
                        <a:pt x="202" y="116"/>
                        <a:pt x="204" y="107"/>
                        <a:pt x="202" y="98"/>
                      </a:cubicBezTo>
                      <a:cubicBezTo>
                        <a:pt x="202" y="93"/>
                        <a:pt x="202" y="88"/>
                        <a:pt x="202" y="84"/>
                      </a:cubicBezTo>
                      <a:cubicBezTo>
                        <a:pt x="203" y="69"/>
                        <a:pt x="204" y="54"/>
                        <a:pt x="205" y="39"/>
                      </a:cubicBezTo>
                      <a:cubicBezTo>
                        <a:pt x="205" y="35"/>
                        <a:pt x="205" y="30"/>
                        <a:pt x="205" y="25"/>
                      </a:cubicBezTo>
                      <a:cubicBezTo>
                        <a:pt x="196" y="25"/>
                        <a:pt x="187" y="25"/>
                        <a:pt x="179" y="25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625" name="Freeform 20"/>
                <p:cNvSpPr>
                  <a:spLocks noEditPoints="1"/>
                </p:cNvSpPr>
                <p:nvPr/>
              </p:nvSpPr>
              <p:spPr bwMode="auto">
                <a:xfrm>
                  <a:off x="769938" y="2490788"/>
                  <a:ext cx="1012825" cy="1081088"/>
                </a:xfrm>
                <a:custGeom>
                  <a:avLst/>
                  <a:gdLst>
                    <a:gd name="T0" fmla="*/ 325 w 347"/>
                    <a:gd name="T1" fmla="*/ 365 h 370"/>
                    <a:gd name="T2" fmla="*/ 256 w 347"/>
                    <a:gd name="T3" fmla="*/ 368 h 370"/>
                    <a:gd name="T4" fmla="*/ 170 w 347"/>
                    <a:gd name="T5" fmla="*/ 368 h 370"/>
                    <a:gd name="T6" fmla="*/ 66 w 347"/>
                    <a:gd name="T7" fmla="*/ 369 h 370"/>
                    <a:gd name="T8" fmla="*/ 13 w 347"/>
                    <a:gd name="T9" fmla="*/ 362 h 370"/>
                    <a:gd name="T10" fmla="*/ 10 w 347"/>
                    <a:gd name="T11" fmla="*/ 209 h 370"/>
                    <a:gd name="T12" fmla="*/ 8 w 347"/>
                    <a:gd name="T13" fmla="*/ 150 h 370"/>
                    <a:gd name="T14" fmla="*/ 8 w 347"/>
                    <a:gd name="T15" fmla="*/ 86 h 370"/>
                    <a:gd name="T16" fmla="*/ 6 w 347"/>
                    <a:gd name="T17" fmla="*/ 10 h 370"/>
                    <a:gd name="T18" fmla="*/ 50 w 347"/>
                    <a:gd name="T19" fmla="*/ 10 h 370"/>
                    <a:gd name="T20" fmla="*/ 129 w 347"/>
                    <a:gd name="T21" fmla="*/ 11 h 370"/>
                    <a:gd name="T22" fmla="*/ 218 w 347"/>
                    <a:gd name="T23" fmla="*/ 12 h 370"/>
                    <a:gd name="T24" fmla="*/ 268 w 347"/>
                    <a:gd name="T25" fmla="*/ 13 h 370"/>
                    <a:gd name="T26" fmla="*/ 327 w 347"/>
                    <a:gd name="T27" fmla="*/ 10 h 370"/>
                    <a:gd name="T28" fmla="*/ 335 w 347"/>
                    <a:gd name="T29" fmla="*/ 100 h 370"/>
                    <a:gd name="T30" fmla="*/ 336 w 347"/>
                    <a:gd name="T31" fmla="*/ 169 h 370"/>
                    <a:gd name="T32" fmla="*/ 339 w 347"/>
                    <a:gd name="T33" fmla="*/ 306 h 370"/>
                    <a:gd name="T34" fmla="*/ 195 w 347"/>
                    <a:gd name="T35" fmla="*/ 163 h 370"/>
                    <a:gd name="T36" fmla="*/ 196 w 347"/>
                    <a:gd name="T37" fmla="*/ 235 h 370"/>
                    <a:gd name="T38" fmla="*/ 195 w 347"/>
                    <a:gd name="T39" fmla="*/ 339 h 370"/>
                    <a:gd name="T40" fmla="*/ 244 w 347"/>
                    <a:gd name="T41" fmla="*/ 356 h 370"/>
                    <a:gd name="T42" fmla="*/ 330 w 347"/>
                    <a:gd name="T43" fmla="*/ 351 h 370"/>
                    <a:gd name="T44" fmla="*/ 329 w 347"/>
                    <a:gd name="T45" fmla="*/ 294 h 370"/>
                    <a:gd name="T46" fmla="*/ 326 w 347"/>
                    <a:gd name="T47" fmla="*/ 130 h 370"/>
                    <a:gd name="T48" fmla="*/ 323 w 347"/>
                    <a:gd name="T49" fmla="*/ 23 h 370"/>
                    <a:gd name="T50" fmla="*/ 243 w 347"/>
                    <a:gd name="T51" fmla="*/ 22 h 370"/>
                    <a:gd name="T52" fmla="*/ 192 w 347"/>
                    <a:gd name="T53" fmla="*/ 58 h 370"/>
                    <a:gd name="T54" fmla="*/ 193 w 347"/>
                    <a:gd name="T55" fmla="*/ 116 h 370"/>
                    <a:gd name="T56" fmla="*/ 192 w 347"/>
                    <a:gd name="T57" fmla="*/ 159 h 370"/>
                    <a:gd name="T58" fmla="*/ 152 w 347"/>
                    <a:gd name="T59" fmla="*/ 305 h 370"/>
                    <a:gd name="T60" fmla="*/ 150 w 347"/>
                    <a:gd name="T61" fmla="*/ 206 h 370"/>
                    <a:gd name="T62" fmla="*/ 149 w 347"/>
                    <a:gd name="T63" fmla="*/ 146 h 370"/>
                    <a:gd name="T64" fmla="*/ 148 w 347"/>
                    <a:gd name="T65" fmla="*/ 71 h 370"/>
                    <a:gd name="T66" fmla="*/ 141 w 347"/>
                    <a:gd name="T67" fmla="*/ 23 h 370"/>
                    <a:gd name="T68" fmla="*/ 62 w 347"/>
                    <a:gd name="T69" fmla="*/ 23 h 370"/>
                    <a:gd name="T70" fmla="*/ 15 w 347"/>
                    <a:gd name="T71" fmla="*/ 25 h 370"/>
                    <a:gd name="T72" fmla="*/ 18 w 347"/>
                    <a:gd name="T73" fmla="*/ 161 h 370"/>
                    <a:gd name="T74" fmla="*/ 22 w 347"/>
                    <a:gd name="T75" fmla="*/ 283 h 370"/>
                    <a:gd name="T76" fmla="*/ 25 w 347"/>
                    <a:gd name="T77" fmla="*/ 354 h 370"/>
                    <a:gd name="T78" fmla="*/ 128 w 347"/>
                    <a:gd name="T79" fmla="*/ 356 h 370"/>
                    <a:gd name="T80" fmla="*/ 181 w 347"/>
                    <a:gd name="T81" fmla="*/ 352 h 370"/>
                    <a:gd name="T82" fmla="*/ 184 w 347"/>
                    <a:gd name="T83" fmla="*/ 223 h 370"/>
                    <a:gd name="T84" fmla="*/ 184 w 347"/>
                    <a:gd name="T85" fmla="*/ 171 h 370"/>
                    <a:gd name="T86" fmla="*/ 183 w 347"/>
                    <a:gd name="T87" fmla="*/ 105 h 370"/>
                    <a:gd name="T88" fmla="*/ 175 w 347"/>
                    <a:gd name="T89" fmla="*/ 23 h 370"/>
                    <a:gd name="T90" fmla="*/ 157 w 347"/>
                    <a:gd name="T91" fmla="*/ 56 h 370"/>
                    <a:gd name="T92" fmla="*/ 159 w 347"/>
                    <a:gd name="T93" fmla="*/ 110 h 370"/>
                    <a:gd name="T94" fmla="*/ 160 w 347"/>
                    <a:gd name="T95" fmla="*/ 154 h 370"/>
                    <a:gd name="T96" fmla="*/ 162 w 347"/>
                    <a:gd name="T97" fmla="*/ 214 h 370"/>
                    <a:gd name="T98" fmla="*/ 165 w 347"/>
                    <a:gd name="T99" fmla="*/ 336 h 3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</a:cxnLst>
                  <a:rect l="0" t="0" r="r" b="b"/>
                  <a:pathLst>
                    <a:path w="347" h="370">
                      <a:moveTo>
                        <a:pt x="340" y="353"/>
                      </a:moveTo>
                      <a:cubicBezTo>
                        <a:pt x="343" y="354"/>
                        <a:pt x="345" y="355"/>
                        <a:pt x="346" y="358"/>
                      </a:cubicBezTo>
                      <a:cubicBezTo>
                        <a:pt x="347" y="363"/>
                        <a:pt x="345" y="365"/>
                        <a:pt x="341" y="365"/>
                      </a:cubicBezTo>
                      <a:cubicBezTo>
                        <a:pt x="335" y="365"/>
                        <a:pt x="329" y="364"/>
                        <a:pt x="325" y="365"/>
                      </a:cubicBezTo>
                      <a:cubicBezTo>
                        <a:pt x="317" y="368"/>
                        <a:pt x="310" y="364"/>
                        <a:pt x="302" y="366"/>
                      </a:cubicBezTo>
                      <a:cubicBezTo>
                        <a:pt x="298" y="368"/>
                        <a:pt x="293" y="366"/>
                        <a:pt x="288" y="366"/>
                      </a:cubicBezTo>
                      <a:cubicBezTo>
                        <a:pt x="287" y="366"/>
                        <a:pt x="286" y="366"/>
                        <a:pt x="286" y="366"/>
                      </a:cubicBezTo>
                      <a:cubicBezTo>
                        <a:pt x="276" y="369"/>
                        <a:pt x="266" y="366"/>
                        <a:pt x="256" y="368"/>
                      </a:cubicBezTo>
                      <a:cubicBezTo>
                        <a:pt x="249" y="369"/>
                        <a:pt x="242" y="368"/>
                        <a:pt x="235" y="367"/>
                      </a:cubicBezTo>
                      <a:cubicBezTo>
                        <a:pt x="232" y="367"/>
                        <a:pt x="229" y="368"/>
                        <a:pt x="227" y="368"/>
                      </a:cubicBezTo>
                      <a:cubicBezTo>
                        <a:pt x="219" y="368"/>
                        <a:pt x="211" y="367"/>
                        <a:pt x="203" y="367"/>
                      </a:cubicBezTo>
                      <a:cubicBezTo>
                        <a:pt x="192" y="367"/>
                        <a:pt x="181" y="368"/>
                        <a:pt x="170" y="368"/>
                      </a:cubicBezTo>
                      <a:cubicBezTo>
                        <a:pt x="154" y="368"/>
                        <a:pt x="138" y="368"/>
                        <a:pt x="123" y="369"/>
                      </a:cubicBezTo>
                      <a:cubicBezTo>
                        <a:pt x="115" y="369"/>
                        <a:pt x="108" y="369"/>
                        <a:pt x="101" y="369"/>
                      </a:cubicBezTo>
                      <a:cubicBezTo>
                        <a:pt x="95" y="369"/>
                        <a:pt x="89" y="369"/>
                        <a:pt x="84" y="368"/>
                      </a:cubicBezTo>
                      <a:cubicBezTo>
                        <a:pt x="78" y="368"/>
                        <a:pt x="72" y="369"/>
                        <a:pt x="66" y="369"/>
                      </a:cubicBezTo>
                      <a:cubicBezTo>
                        <a:pt x="60" y="369"/>
                        <a:pt x="54" y="367"/>
                        <a:pt x="48" y="367"/>
                      </a:cubicBezTo>
                      <a:cubicBezTo>
                        <a:pt x="42" y="367"/>
                        <a:pt x="36" y="367"/>
                        <a:pt x="30" y="367"/>
                      </a:cubicBezTo>
                      <a:cubicBezTo>
                        <a:pt x="27" y="367"/>
                        <a:pt x="25" y="368"/>
                        <a:pt x="22" y="368"/>
                      </a:cubicBezTo>
                      <a:cubicBezTo>
                        <a:pt x="16" y="370"/>
                        <a:pt x="13" y="368"/>
                        <a:pt x="13" y="362"/>
                      </a:cubicBezTo>
                      <a:cubicBezTo>
                        <a:pt x="12" y="348"/>
                        <a:pt x="11" y="334"/>
                        <a:pt x="10" y="320"/>
                      </a:cubicBezTo>
                      <a:cubicBezTo>
                        <a:pt x="10" y="303"/>
                        <a:pt x="10" y="286"/>
                        <a:pt x="10" y="269"/>
                      </a:cubicBezTo>
                      <a:cubicBezTo>
                        <a:pt x="10" y="260"/>
                        <a:pt x="10" y="250"/>
                        <a:pt x="10" y="241"/>
                      </a:cubicBezTo>
                      <a:cubicBezTo>
                        <a:pt x="10" y="230"/>
                        <a:pt x="10" y="219"/>
                        <a:pt x="10" y="209"/>
                      </a:cubicBezTo>
                      <a:cubicBezTo>
                        <a:pt x="9" y="200"/>
                        <a:pt x="9" y="191"/>
                        <a:pt x="9" y="182"/>
                      </a:cubicBezTo>
                      <a:cubicBezTo>
                        <a:pt x="9" y="175"/>
                        <a:pt x="9" y="167"/>
                        <a:pt x="9" y="160"/>
                      </a:cubicBezTo>
                      <a:cubicBezTo>
                        <a:pt x="9" y="157"/>
                        <a:pt x="9" y="154"/>
                        <a:pt x="8" y="152"/>
                      </a:cubicBezTo>
                      <a:cubicBezTo>
                        <a:pt x="8" y="151"/>
                        <a:pt x="8" y="150"/>
                        <a:pt x="8" y="150"/>
                      </a:cubicBezTo>
                      <a:cubicBezTo>
                        <a:pt x="10" y="144"/>
                        <a:pt x="7" y="138"/>
                        <a:pt x="8" y="133"/>
                      </a:cubicBezTo>
                      <a:cubicBezTo>
                        <a:pt x="9" y="124"/>
                        <a:pt x="8" y="115"/>
                        <a:pt x="8" y="107"/>
                      </a:cubicBezTo>
                      <a:cubicBezTo>
                        <a:pt x="7" y="104"/>
                        <a:pt x="8" y="101"/>
                        <a:pt x="8" y="99"/>
                      </a:cubicBezTo>
                      <a:cubicBezTo>
                        <a:pt x="8" y="95"/>
                        <a:pt x="8" y="91"/>
                        <a:pt x="8" y="86"/>
                      </a:cubicBezTo>
                      <a:cubicBezTo>
                        <a:pt x="8" y="75"/>
                        <a:pt x="7" y="64"/>
                        <a:pt x="7" y="52"/>
                      </a:cubicBezTo>
                      <a:cubicBezTo>
                        <a:pt x="7" y="42"/>
                        <a:pt x="7" y="31"/>
                        <a:pt x="7" y="20"/>
                      </a:cubicBezTo>
                      <a:cubicBezTo>
                        <a:pt x="4" y="19"/>
                        <a:pt x="2" y="18"/>
                        <a:pt x="0" y="17"/>
                      </a:cubicBezTo>
                      <a:cubicBezTo>
                        <a:pt x="2" y="15"/>
                        <a:pt x="5" y="12"/>
                        <a:pt x="6" y="10"/>
                      </a:cubicBezTo>
                      <a:cubicBezTo>
                        <a:pt x="7" y="7"/>
                        <a:pt x="8" y="3"/>
                        <a:pt x="9" y="0"/>
                      </a:cubicBezTo>
                      <a:cubicBezTo>
                        <a:pt x="15" y="0"/>
                        <a:pt x="15" y="4"/>
                        <a:pt x="16" y="9"/>
                      </a:cubicBezTo>
                      <a:cubicBezTo>
                        <a:pt x="24" y="11"/>
                        <a:pt x="33" y="10"/>
                        <a:pt x="41" y="9"/>
                      </a:cubicBezTo>
                      <a:cubicBezTo>
                        <a:pt x="44" y="9"/>
                        <a:pt x="47" y="10"/>
                        <a:pt x="50" y="10"/>
                      </a:cubicBezTo>
                      <a:cubicBezTo>
                        <a:pt x="60" y="10"/>
                        <a:pt x="70" y="11"/>
                        <a:pt x="80" y="11"/>
                      </a:cubicBezTo>
                      <a:cubicBezTo>
                        <a:pt x="86" y="11"/>
                        <a:pt x="91" y="12"/>
                        <a:pt x="96" y="12"/>
                      </a:cubicBezTo>
                      <a:cubicBezTo>
                        <a:pt x="106" y="11"/>
                        <a:pt x="115" y="13"/>
                        <a:pt x="125" y="11"/>
                      </a:cubicBezTo>
                      <a:cubicBezTo>
                        <a:pt x="126" y="10"/>
                        <a:pt x="128" y="11"/>
                        <a:pt x="129" y="11"/>
                      </a:cubicBezTo>
                      <a:cubicBezTo>
                        <a:pt x="131" y="12"/>
                        <a:pt x="133" y="12"/>
                        <a:pt x="134" y="12"/>
                      </a:cubicBezTo>
                      <a:cubicBezTo>
                        <a:pt x="148" y="11"/>
                        <a:pt x="162" y="13"/>
                        <a:pt x="176" y="12"/>
                      </a:cubicBezTo>
                      <a:cubicBezTo>
                        <a:pt x="183" y="11"/>
                        <a:pt x="189" y="12"/>
                        <a:pt x="196" y="12"/>
                      </a:cubicBezTo>
                      <a:cubicBezTo>
                        <a:pt x="203" y="12"/>
                        <a:pt x="211" y="12"/>
                        <a:pt x="218" y="12"/>
                      </a:cubicBezTo>
                      <a:cubicBezTo>
                        <a:pt x="222" y="12"/>
                        <a:pt x="226" y="12"/>
                        <a:pt x="230" y="12"/>
                      </a:cubicBezTo>
                      <a:cubicBezTo>
                        <a:pt x="232" y="12"/>
                        <a:pt x="233" y="12"/>
                        <a:pt x="234" y="12"/>
                      </a:cubicBezTo>
                      <a:cubicBezTo>
                        <a:pt x="243" y="10"/>
                        <a:pt x="251" y="12"/>
                        <a:pt x="260" y="12"/>
                      </a:cubicBezTo>
                      <a:cubicBezTo>
                        <a:pt x="262" y="12"/>
                        <a:pt x="265" y="13"/>
                        <a:pt x="268" y="13"/>
                      </a:cubicBezTo>
                      <a:cubicBezTo>
                        <a:pt x="276" y="12"/>
                        <a:pt x="284" y="11"/>
                        <a:pt x="292" y="11"/>
                      </a:cubicBezTo>
                      <a:cubicBezTo>
                        <a:pt x="296" y="11"/>
                        <a:pt x="300" y="12"/>
                        <a:pt x="304" y="12"/>
                      </a:cubicBezTo>
                      <a:cubicBezTo>
                        <a:pt x="308" y="12"/>
                        <a:pt x="312" y="13"/>
                        <a:pt x="316" y="13"/>
                      </a:cubicBezTo>
                      <a:cubicBezTo>
                        <a:pt x="320" y="12"/>
                        <a:pt x="324" y="11"/>
                        <a:pt x="327" y="10"/>
                      </a:cubicBezTo>
                      <a:cubicBezTo>
                        <a:pt x="333" y="7"/>
                        <a:pt x="340" y="12"/>
                        <a:pt x="340" y="18"/>
                      </a:cubicBezTo>
                      <a:cubicBezTo>
                        <a:pt x="340" y="19"/>
                        <a:pt x="339" y="21"/>
                        <a:pt x="338" y="21"/>
                      </a:cubicBezTo>
                      <a:cubicBezTo>
                        <a:pt x="335" y="23"/>
                        <a:pt x="335" y="25"/>
                        <a:pt x="335" y="27"/>
                      </a:cubicBezTo>
                      <a:cubicBezTo>
                        <a:pt x="334" y="52"/>
                        <a:pt x="333" y="76"/>
                        <a:pt x="335" y="100"/>
                      </a:cubicBezTo>
                      <a:cubicBezTo>
                        <a:pt x="336" y="109"/>
                        <a:pt x="335" y="118"/>
                        <a:pt x="335" y="127"/>
                      </a:cubicBezTo>
                      <a:cubicBezTo>
                        <a:pt x="335" y="131"/>
                        <a:pt x="336" y="135"/>
                        <a:pt x="336" y="139"/>
                      </a:cubicBezTo>
                      <a:cubicBezTo>
                        <a:pt x="337" y="142"/>
                        <a:pt x="336" y="146"/>
                        <a:pt x="336" y="150"/>
                      </a:cubicBezTo>
                      <a:cubicBezTo>
                        <a:pt x="336" y="156"/>
                        <a:pt x="335" y="162"/>
                        <a:pt x="336" y="169"/>
                      </a:cubicBezTo>
                      <a:cubicBezTo>
                        <a:pt x="337" y="182"/>
                        <a:pt x="336" y="195"/>
                        <a:pt x="337" y="207"/>
                      </a:cubicBezTo>
                      <a:cubicBezTo>
                        <a:pt x="338" y="217"/>
                        <a:pt x="338" y="226"/>
                        <a:pt x="338" y="235"/>
                      </a:cubicBezTo>
                      <a:cubicBezTo>
                        <a:pt x="339" y="247"/>
                        <a:pt x="339" y="260"/>
                        <a:pt x="339" y="272"/>
                      </a:cubicBezTo>
                      <a:cubicBezTo>
                        <a:pt x="338" y="283"/>
                        <a:pt x="339" y="295"/>
                        <a:pt x="339" y="306"/>
                      </a:cubicBezTo>
                      <a:cubicBezTo>
                        <a:pt x="340" y="315"/>
                        <a:pt x="339" y="324"/>
                        <a:pt x="339" y="334"/>
                      </a:cubicBezTo>
                      <a:cubicBezTo>
                        <a:pt x="339" y="340"/>
                        <a:pt x="337" y="347"/>
                        <a:pt x="340" y="353"/>
                      </a:cubicBezTo>
                      <a:close/>
                      <a:moveTo>
                        <a:pt x="192" y="159"/>
                      </a:moveTo>
                      <a:cubicBezTo>
                        <a:pt x="193" y="161"/>
                        <a:pt x="194" y="162"/>
                        <a:pt x="195" y="163"/>
                      </a:cubicBezTo>
                      <a:cubicBezTo>
                        <a:pt x="195" y="169"/>
                        <a:pt x="196" y="175"/>
                        <a:pt x="196" y="182"/>
                      </a:cubicBezTo>
                      <a:cubicBezTo>
                        <a:pt x="196" y="187"/>
                        <a:pt x="196" y="193"/>
                        <a:pt x="196" y="198"/>
                      </a:cubicBezTo>
                      <a:cubicBezTo>
                        <a:pt x="196" y="204"/>
                        <a:pt x="194" y="209"/>
                        <a:pt x="196" y="215"/>
                      </a:cubicBezTo>
                      <a:cubicBezTo>
                        <a:pt x="197" y="221"/>
                        <a:pt x="196" y="228"/>
                        <a:pt x="196" y="235"/>
                      </a:cubicBezTo>
                      <a:cubicBezTo>
                        <a:pt x="196" y="240"/>
                        <a:pt x="194" y="244"/>
                        <a:pt x="196" y="248"/>
                      </a:cubicBezTo>
                      <a:cubicBezTo>
                        <a:pt x="198" y="255"/>
                        <a:pt x="197" y="262"/>
                        <a:pt x="197" y="269"/>
                      </a:cubicBezTo>
                      <a:cubicBezTo>
                        <a:pt x="198" y="279"/>
                        <a:pt x="197" y="288"/>
                        <a:pt x="196" y="298"/>
                      </a:cubicBezTo>
                      <a:cubicBezTo>
                        <a:pt x="196" y="312"/>
                        <a:pt x="195" y="325"/>
                        <a:pt x="195" y="339"/>
                      </a:cubicBezTo>
                      <a:cubicBezTo>
                        <a:pt x="195" y="344"/>
                        <a:pt x="195" y="349"/>
                        <a:pt x="195" y="355"/>
                      </a:cubicBezTo>
                      <a:cubicBezTo>
                        <a:pt x="197" y="355"/>
                        <a:pt x="199" y="355"/>
                        <a:pt x="200" y="355"/>
                      </a:cubicBezTo>
                      <a:cubicBezTo>
                        <a:pt x="206" y="355"/>
                        <a:pt x="212" y="354"/>
                        <a:pt x="218" y="355"/>
                      </a:cubicBezTo>
                      <a:cubicBezTo>
                        <a:pt x="227" y="357"/>
                        <a:pt x="235" y="357"/>
                        <a:pt x="244" y="356"/>
                      </a:cubicBezTo>
                      <a:cubicBezTo>
                        <a:pt x="258" y="356"/>
                        <a:pt x="272" y="356"/>
                        <a:pt x="286" y="355"/>
                      </a:cubicBezTo>
                      <a:cubicBezTo>
                        <a:pt x="295" y="355"/>
                        <a:pt x="304" y="357"/>
                        <a:pt x="314" y="355"/>
                      </a:cubicBezTo>
                      <a:cubicBezTo>
                        <a:pt x="318" y="355"/>
                        <a:pt x="322" y="355"/>
                        <a:pt x="326" y="356"/>
                      </a:cubicBezTo>
                      <a:cubicBezTo>
                        <a:pt x="330" y="356"/>
                        <a:pt x="330" y="355"/>
                        <a:pt x="330" y="351"/>
                      </a:cubicBezTo>
                      <a:cubicBezTo>
                        <a:pt x="330" y="349"/>
                        <a:pt x="330" y="346"/>
                        <a:pt x="330" y="344"/>
                      </a:cubicBezTo>
                      <a:cubicBezTo>
                        <a:pt x="329" y="336"/>
                        <a:pt x="334" y="327"/>
                        <a:pt x="329" y="319"/>
                      </a:cubicBezTo>
                      <a:cubicBezTo>
                        <a:pt x="329" y="319"/>
                        <a:pt x="329" y="318"/>
                        <a:pt x="329" y="318"/>
                      </a:cubicBezTo>
                      <a:cubicBezTo>
                        <a:pt x="329" y="310"/>
                        <a:pt x="329" y="302"/>
                        <a:pt x="329" y="294"/>
                      </a:cubicBezTo>
                      <a:cubicBezTo>
                        <a:pt x="329" y="288"/>
                        <a:pt x="329" y="282"/>
                        <a:pt x="329" y="276"/>
                      </a:cubicBezTo>
                      <a:cubicBezTo>
                        <a:pt x="328" y="263"/>
                        <a:pt x="328" y="250"/>
                        <a:pt x="328" y="236"/>
                      </a:cubicBezTo>
                      <a:cubicBezTo>
                        <a:pt x="328" y="224"/>
                        <a:pt x="327" y="212"/>
                        <a:pt x="327" y="199"/>
                      </a:cubicBezTo>
                      <a:cubicBezTo>
                        <a:pt x="326" y="176"/>
                        <a:pt x="327" y="153"/>
                        <a:pt x="326" y="130"/>
                      </a:cubicBezTo>
                      <a:cubicBezTo>
                        <a:pt x="326" y="120"/>
                        <a:pt x="325" y="110"/>
                        <a:pt x="326" y="100"/>
                      </a:cubicBezTo>
                      <a:cubicBezTo>
                        <a:pt x="326" y="90"/>
                        <a:pt x="325" y="79"/>
                        <a:pt x="325" y="69"/>
                      </a:cubicBezTo>
                      <a:cubicBezTo>
                        <a:pt x="326" y="59"/>
                        <a:pt x="326" y="49"/>
                        <a:pt x="325" y="39"/>
                      </a:cubicBezTo>
                      <a:cubicBezTo>
                        <a:pt x="325" y="34"/>
                        <a:pt x="325" y="28"/>
                        <a:pt x="323" y="23"/>
                      </a:cubicBezTo>
                      <a:cubicBezTo>
                        <a:pt x="322" y="23"/>
                        <a:pt x="321" y="23"/>
                        <a:pt x="320" y="23"/>
                      </a:cubicBezTo>
                      <a:cubicBezTo>
                        <a:pt x="310" y="23"/>
                        <a:pt x="301" y="23"/>
                        <a:pt x="291" y="23"/>
                      </a:cubicBezTo>
                      <a:cubicBezTo>
                        <a:pt x="286" y="23"/>
                        <a:pt x="280" y="23"/>
                        <a:pt x="274" y="23"/>
                      </a:cubicBezTo>
                      <a:cubicBezTo>
                        <a:pt x="264" y="23"/>
                        <a:pt x="253" y="23"/>
                        <a:pt x="243" y="22"/>
                      </a:cubicBezTo>
                      <a:cubicBezTo>
                        <a:pt x="233" y="22"/>
                        <a:pt x="222" y="22"/>
                        <a:pt x="211" y="23"/>
                      </a:cubicBezTo>
                      <a:cubicBezTo>
                        <a:pt x="205" y="23"/>
                        <a:pt x="198" y="24"/>
                        <a:pt x="191" y="24"/>
                      </a:cubicBezTo>
                      <a:cubicBezTo>
                        <a:pt x="191" y="26"/>
                        <a:pt x="190" y="27"/>
                        <a:pt x="191" y="28"/>
                      </a:cubicBezTo>
                      <a:cubicBezTo>
                        <a:pt x="191" y="38"/>
                        <a:pt x="193" y="48"/>
                        <a:pt x="192" y="58"/>
                      </a:cubicBezTo>
                      <a:cubicBezTo>
                        <a:pt x="191" y="65"/>
                        <a:pt x="192" y="71"/>
                        <a:pt x="192" y="78"/>
                      </a:cubicBezTo>
                      <a:cubicBezTo>
                        <a:pt x="191" y="85"/>
                        <a:pt x="190" y="91"/>
                        <a:pt x="192" y="98"/>
                      </a:cubicBezTo>
                      <a:cubicBezTo>
                        <a:pt x="193" y="100"/>
                        <a:pt x="192" y="104"/>
                        <a:pt x="193" y="106"/>
                      </a:cubicBezTo>
                      <a:cubicBezTo>
                        <a:pt x="194" y="109"/>
                        <a:pt x="195" y="113"/>
                        <a:pt x="193" y="116"/>
                      </a:cubicBezTo>
                      <a:cubicBezTo>
                        <a:pt x="191" y="120"/>
                        <a:pt x="194" y="123"/>
                        <a:pt x="194" y="127"/>
                      </a:cubicBezTo>
                      <a:cubicBezTo>
                        <a:pt x="193" y="132"/>
                        <a:pt x="193" y="137"/>
                        <a:pt x="193" y="142"/>
                      </a:cubicBezTo>
                      <a:cubicBezTo>
                        <a:pt x="193" y="143"/>
                        <a:pt x="193" y="144"/>
                        <a:pt x="194" y="144"/>
                      </a:cubicBezTo>
                      <a:cubicBezTo>
                        <a:pt x="196" y="149"/>
                        <a:pt x="196" y="154"/>
                        <a:pt x="192" y="159"/>
                      </a:cubicBezTo>
                      <a:close/>
                      <a:moveTo>
                        <a:pt x="152" y="355"/>
                      </a:moveTo>
                      <a:cubicBezTo>
                        <a:pt x="152" y="354"/>
                        <a:pt x="152" y="353"/>
                        <a:pt x="152" y="352"/>
                      </a:cubicBezTo>
                      <a:cubicBezTo>
                        <a:pt x="152" y="341"/>
                        <a:pt x="152" y="330"/>
                        <a:pt x="152" y="319"/>
                      </a:cubicBezTo>
                      <a:cubicBezTo>
                        <a:pt x="152" y="314"/>
                        <a:pt x="152" y="310"/>
                        <a:pt x="152" y="305"/>
                      </a:cubicBezTo>
                      <a:cubicBezTo>
                        <a:pt x="152" y="300"/>
                        <a:pt x="151" y="296"/>
                        <a:pt x="151" y="291"/>
                      </a:cubicBezTo>
                      <a:cubicBezTo>
                        <a:pt x="151" y="289"/>
                        <a:pt x="152" y="286"/>
                        <a:pt x="151" y="284"/>
                      </a:cubicBezTo>
                      <a:cubicBezTo>
                        <a:pt x="149" y="276"/>
                        <a:pt x="151" y="269"/>
                        <a:pt x="151" y="261"/>
                      </a:cubicBezTo>
                      <a:cubicBezTo>
                        <a:pt x="150" y="242"/>
                        <a:pt x="151" y="224"/>
                        <a:pt x="150" y="206"/>
                      </a:cubicBezTo>
                      <a:cubicBezTo>
                        <a:pt x="150" y="202"/>
                        <a:pt x="151" y="197"/>
                        <a:pt x="151" y="193"/>
                      </a:cubicBezTo>
                      <a:cubicBezTo>
                        <a:pt x="150" y="187"/>
                        <a:pt x="150" y="180"/>
                        <a:pt x="150" y="173"/>
                      </a:cubicBezTo>
                      <a:cubicBezTo>
                        <a:pt x="149" y="169"/>
                        <a:pt x="150" y="165"/>
                        <a:pt x="150" y="160"/>
                      </a:cubicBezTo>
                      <a:cubicBezTo>
                        <a:pt x="150" y="156"/>
                        <a:pt x="149" y="151"/>
                        <a:pt x="149" y="146"/>
                      </a:cubicBezTo>
                      <a:cubicBezTo>
                        <a:pt x="149" y="143"/>
                        <a:pt x="150" y="139"/>
                        <a:pt x="150" y="136"/>
                      </a:cubicBezTo>
                      <a:cubicBezTo>
                        <a:pt x="149" y="128"/>
                        <a:pt x="149" y="120"/>
                        <a:pt x="149" y="112"/>
                      </a:cubicBezTo>
                      <a:cubicBezTo>
                        <a:pt x="149" y="105"/>
                        <a:pt x="149" y="98"/>
                        <a:pt x="149" y="91"/>
                      </a:cubicBezTo>
                      <a:cubicBezTo>
                        <a:pt x="149" y="85"/>
                        <a:pt x="148" y="78"/>
                        <a:pt x="148" y="71"/>
                      </a:cubicBezTo>
                      <a:cubicBezTo>
                        <a:pt x="147" y="62"/>
                        <a:pt x="148" y="53"/>
                        <a:pt x="148" y="44"/>
                      </a:cubicBezTo>
                      <a:cubicBezTo>
                        <a:pt x="148" y="43"/>
                        <a:pt x="148" y="41"/>
                        <a:pt x="147" y="40"/>
                      </a:cubicBezTo>
                      <a:cubicBezTo>
                        <a:pt x="147" y="37"/>
                        <a:pt x="147" y="34"/>
                        <a:pt x="147" y="30"/>
                      </a:cubicBezTo>
                      <a:cubicBezTo>
                        <a:pt x="147" y="26"/>
                        <a:pt x="145" y="23"/>
                        <a:pt x="141" y="23"/>
                      </a:cubicBezTo>
                      <a:cubicBezTo>
                        <a:pt x="138" y="23"/>
                        <a:pt x="136" y="23"/>
                        <a:pt x="134" y="23"/>
                      </a:cubicBezTo>
                      <a:cubicBezTo>
                        <a:pt x="122" y="23"/>
                        <a:pt x="111" y="23"/>
                        <a:pt x="99" y="22"/>
                      </a:cubicBezTo>
                      <a:cubicBezTo>
                        <a:pt x="91" y="22"/>
                        <a:pt x="83" y="22"/>
                        <a:pt x="76" y="22"/>
                      </a:cubicBezTo>
                      <a:cubicBezTo>
                        <a:pt x="71" y="22"/>
                        <a:pt x="66" y="23"/>
                        <a:pt x="62" y="23"/>
                      </a:cubicBezTo>
                      <a:cubicBezTo>
                        <a:pt x="57" y="23"/>
                        <a:pt x="52" y="23"/>
                        <a:pt x="47" y="22"/>
                      </a:cubicBezTo>
                      <a:cubicBezTo>
                        <a:pt x="44" y="22"/>
                        <a:pt x="41" y="20"/>
                        <a:pt x="38" y="20"/>
                      </a:cubicBezTo>
                      <a:cubicBezTo>
                        <a:pt x="31" y="20"/>
                        <a:pt x="23" y="20"/>
                        <a:pt x="16" y="21"/>
                      </a:cubicBezTo>
                      <a:cubicBezTo>
                        <a:pt x="16" y="22"/>
                        <a:pt x="15" y="24"/>
                        <a:pt x="15" y="25"/>
                      </a:cubicBezTo>
                      <a:cubicBezTo>
                        <a:pt x="16" y="39"/>
                        <a:pt x="16" y="53"/>
                        <a:pt x="17" y="67"/>
                      </a:cubicBezTo>
                      <a:cubicBezTo>
                        <a:pt x="17" y="71"/>
                        <a:pt x="17" y="75"/>
                        <a:pt x="17" y="80"/>
                      </a:cubicBezTo>
                      <a:cubicBezTo>
                        <a:pt x="17" y="90"/>
                        <a:pt x="18" y="101"/>
                        <a:pt x="18" y="112"/>
                      </a:cubicBezTo>
                      <a:cubicBezTo>
                        <a:pt x="18" y="128"/>
                        <a:pt x="18" y="144"/>
                        <a:pt x="18" y="161"/>
                      </a:cubicBezTo>
                      <a:cubicBezTo>
                        <a:pt x="18" y="169"/>
                        <a:pt x="20" y="177"/>
                        <a:pt x="20" y="185"/>
                      </a:cubicBezTo>
                      <a:cubicBezTo>
                        <a:pt x="20" y="196"/>
                        <a:pt x="20" y="206"/>
                        <a:pt x="20" y="216"/>
                      </a:cubicBezTo>
                      <a:cubicBezTo>
                        <a:pt x="20" y="230"/>
                        <a:pt x="21" y="244"/>
                        <a:pt x="20" y="257"/>
                      </a:cubicBezTo>
                      <a:cubicBezTo>
                        <a:pt x="19" y="266"/>
                        <a:pt x="20" y="275"/>
                        <a:pt x="22" y="283"/>
                      </a:cubicBezTo>
                      <a:cubicBezTo>
                        <a:pt x="22" y="284"/>
                        <a:pt x="23" y="286"/>
                        <a:pt x="23" y="287"/>
                      </a:cubicBezTo>
                      <a:cubicBezTo>
                        <a:pt x="23" y="301"/>
                        <a:pt x="23" y="316"/>
                        <a:pt x="24" y="330"/>
                      </a:cubicBezTo>
                      <a:cubicBezTo>
                        <a:pt x="24" y="337"/>
                        <a:pt x="25" y="343"/>
                        <a:pt x="23" y="350"/>
                      </a:cubicBezTo>
                      <a:cubicBezTo>
                        <a:pt x="23" y="351"/>
                        <a:pt x="24" y="353"/>
                        <a:pt x="25" y="354"/>
                      </a:cubicBezTo>
                      <a:cubicBezTo>
                        <a:pt x="28" y="354"/>
                        <a:pt x="32" y="354"/>
                        <a:pt x="35" y="354"/>
                      </a:cubicBezTo>
                      <a:cubicBezTo>
                        <a:pt x="49" y="354"/>
                        <a:pt x="63" y="355"/>
                        <a:pt x="77" y="355"/>
                      </a:cubicBezTo>
                      <a:cubicBezTo>
                        <a:pt x="83" y="355"/>
                        <a:pt x="89" y="355"/>
                        <a:pt x="96" y="355"/>
                      </a:cubicBezTo>
                      <a:cubicBezTo>
                        <a:pt x="106" y="355"/>
                        <a:pt x="117" y="356"/>
                        <a:pt x="128" y="356"/>
                      </a:cubicBezTo>
                      <a:cubicBezTo>
                        <a:pt x="130" y="356"/>
                        <a:pt x="132" y="355"/>
                        <a:pt x="134" y="355"/>
                      </a:cubicBezTo>
                      <a:cubicBezTo>
                        <a:pt x="140" y="355"/>
                        <a:pt x="146" y="355"/>
                        <a:pt x="152" y="355"/>
                      </a:cubicBezTo>
                      <a:close/>
                      <a:moveTo>
                        <a:pt x="181" y="356"/>
                      </a:moveTo>
                      <a:cubicBezTo>
                        <a:pt x="181" y="354"/>
                        <a:pt x="181" y="353"/>
                        <a:pt x="181" y="352"/>
                      </a:cubicBezTo>
                      <a:cubicBezTo>
                        <a:pt x="181" y="336"/>
                        <a:pt x="182" y="320"/>
                        <a:pt x="183" y="304"/>
                      </a:cubicBezTo>
                      <a:cubicBezTo>
                        <a:pt x="184" y="297"/>
                        <a:pt x="185" y="290"/>
                        <a:pt x="185" y="283"/>
                      </a:cubicBezTo>
                      <a:cubicBezTo>
                        <a:pt x="185" y="275"/>
                        <a:pt x="184" y="266"/>
                        <a:pt x="184" y="257"/>
                      </a:cubicBezTo>
                      <a:cubicBezTo>
                        <a:pt x="184" y="246"/>
                        <a:pt x="184" y="234"/>
                        <a:pt x="184" y="223"/>
                      </a:cubicBezTo>
                      <a:cubicBezTo>
                        <a:pt x="184" y="217"/>
                        <a:pt x="183" y="211"/>
                        <a:pt x="184" y="206"/>
                      </a:cubicBezTo>
                      <a:cubicBezTo>
                        <a:pt x="185" y="201"/>
                        <a:pt x="184" y="197"/>
                        <a:pt x="184" y="193"/>
                      </a:cubicBezTo>
                      <a:cubicBezTo>
                        <a:pt x="184" y="190"/>
                        <a:pt x="183" y="188"/>
                        <a:pt x="183" y="186"/>
                      </a:cubicBezTo>
                      <a:cubicBezTo>
                        <a:pt x="183" y="181"/>
                        <a:pt x="184" y="176"/>
                        <a:pt x="184" y="171"/>
                      </a:cubicBezTo>
                      <a:cubicBezTo>
                        <a:pt x="183" y="161"/>
                        <a:pt x="183" y="152"/>
                        <a:pt x="183" y="142"/>
                      </a:cubicBezTo>
                      <a:cubicBezTo>
                        <a:pt x="183" y="138"/>
                        <a:pt x="183" y="134"/>
                        <a:pt x="183" y="130"/>
                      </a:cubicBezTo>
                      <a:cubicBezTo>
                        <a:pt x="183" y="122"/>
                        <a:pt x="179" y="114"/>
                        <a:pt x="183" y="107"/>
                      </a:cubicBezTo>
                      <a:cubicBezTo>
                        <a:pt x="183" y="106"/>
                        <a:pt x="183" y="106"/>
                        <a:pt x="183" y="105"/>
                      </a:cubicBezTo>
                      <a:cubicBezTo>
                        <a:pt x="180" y="90"/>
                        <a:pt x="181" y="74"/>
                        <a:pt x="181" y="59"/>
                      </a:cubicBezTo>
                      <a:cubicBezTo>
                        <a:pt x="181" y="49"/>
                        <a:pt x="179" y="39"/>
                        <a:pt x="182" y="30"/>
                      </a:cubicBezTo>
                      <a:cubicBezTo>
                        <a:pt x="182" y="29"/>
                        <a:pt x="181" y="29"/>
                        <a:pt x="181" y="28"/>
                      </a:cubicBezTo>
                      <a:cubicBezTo>
                        <a:pt x="181" y="24"/>
                        <a:pt x="180" y="23"/>
                        <a:pt x="175" y="23"/>
                      </a:cubicBezTo>
                      <a:cubicBezTo>
                        <a:pt x="170" y="24"/>
                        <a:pt x="165" y="24"/>
                        <a:pt x="161" y="24"/>
                      </a:cubicBezTo>
                      <a:cubicBezTo>
                        <a:pt x="157" y="24"/>
                        <a:pt x="155" y="25"/>
                        <a:pt x="156" y="29"/>
                      </a:cubicBezTo>
                      <a:cubicBezTo>
                        <a:pt x="156" y="31"/>
                        <a:pt x="157" y="33"/>
                        <a:pt x="157" y="35"/>
                      </a:cubicBezTo>
                      <a:cubicBezTo>
                        <a:pt x="155" y="42"/>
                        <a:pt x="158" y="49"/>
                        <a:pt x="157" y="56"/>
                      </a:cubicBezTo>
                      <a:cubicBezTo>
                        <a:pt x="156" y="63"/>
                        <a:pt x="158" y="71"/>
                        <a:pt x="158" y="78"/>
                      </a:cubicBezTo>
                      <a:cubicBezTo>
                        <a:pt x="158" y="84"/>
                        <a:pt x="157" y="90"/>
                        <a:pt x="160" y="96"/>
                      </a:cubicBezTo>
                      <a:cubicBezTo>
                        <a:pt x="161" y="98"/>
                        <a:pt x="160" y="101"/>
                        <a:pt x="160" y="103"/>
                      </a:cubicBezTo>
                      <a:cubicBezTo>
                        <a:pt x="159" y="106"/>
                        <a:pt x="158" y="108"/>
                        <a:pt x="159" y="110"/>
                      </a:cubicBezTo>
                      <a:cubicBezTo>
                        <a:pt x="160" y="113"/>
                        <a:pt x="159" y="116"/>
                        <a:pt x="159" y="118"/>
                      </a:cubicBezTo>
                      <a:cubicBezTo>
                        <a:pt x="159" y="125"/>
                        <a:pt x="158" y="131"/>
                        <a:pt x="159" y="138"/>
                      </a:cubicBezTo>
                      <a:cubicBezTo>
                        <a:pt x="160" y="142"/>
                        <a:pt x="159" y="147"/>
                        <a:pt x="161" y="152"/>
                      </a:cubicBezTo>
                      <a:cubicBezTo>
                        <a:pt x="161" y="153"/>
                        <a:pt x="160" y="153"/>
                        <a:pt x="160" y="154"/>
                      </a:cubicBezTo>
                      <a:cubicBezTo>
                        <a:pt x="159" y="157"/>
                        <a:pt x="159" y="160"/>
                        <a:pt x="161" y="163"/>
                      </a:cubicBezTo>
                      <a:cubicBezTo>
                        <a:pt x="161" y="164"/>
                        <a:pt x="162" y="165"/>
                        <a:pt x="162" y="166"/>
                      </a:cubicBezTo>
                      <a:cubicBezTo>
                        <a:pt x="162" y="174"/>
                        <a:pt x="162" y="182"/>
                        <a:pt x="162" y="189"/>
                      </a:cubicBezTo>
                      <a:cubicBezTo>
                        <a:pt x="162" y="198"/>
                        <a:pt x="162" y="206"/>
                        <a:pt x="162" y="214"/>
                      </a:cubicBezTo>
                      <a:cubicBezTo>
                        <a:pt x="163" y="227"/>
                        <a:pt x="161" y="239"/>
                        <a:pt x="163" y="251"/>
                      </a:cubicBezTo>
                      <a:cubicBezTo>
                        <a:pt x="164" y="258"/>
                        <a:pt x="163" y="265"/>
                        <a:pt x="163" y="272"/>
                      </a:cubicBezTo>
                      <a:cubicBezTo>
                        <a:pt x="164" y="283"/>
                        <a:pt x="164" y="294"/>
                        <a:pt x="164" y="305"/>
                      </a:cubicBezTo>
                      <a:cubicBezTo>
                        <a:pt x="165" y="316"/>
                        <a:pt x="165" y="326"/>
                        <a:pt x="165" y="336"/>
                      </a:cubicBezTo>
                      <a:cubicBezTo>
                        <a:pt x="166" y="341"/>
                        <a:pt x="166" y="345"/>
                        <a:pt x="166" y="350"/>
                      </a:cubicBezTo>
                      <a:cubicBezTo>
                        <a:pt x="166" y="351"/>
                        <a:pt x="167" y="354"/>
                        <a:pt x="169" y="354"/>
                      </a:cubicBezTo>
                      <a:cubicBezTo>
                        <a:pt x="172" y="355"/>
                        <a:pt x="176" y="355"/>
                        <a:pt x="181" y="356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626" name="Freeform 21"/>
                <p:cNvSpPr>
                  <a:spLocks noEditPoints="1"/>
                </p:cNvSpPr>
                <p:nvPr/>
              </p:nvSpPr>
              <p:spPr bwMode="auto">
                <a:xfrm>
                  <a:off x="830263" y="3911601"/>
                  <a:ext cx="935038" cy="923925"/>
                </a:xfrm>
                <a:custGeom>
                  <a:avLst/>
                  <a:gdLst>
                    <a:gd name="T0" fmla="*/ 289 w 320"/>
                    <a:gd name="T1" fmla="*/ 311 h 316"/>
                    <a:gd name="T2" fmla="*/ 227 w 320"/>
                    <a:gd name="T3" fmla="*/ 312 h 316"/>
                    <a:gd name="T4" fmla="*/ 186 w 320"/>
                    <a:gd name="T5" fmla="*/ 313 h 316"/>
                    <a:gd name="T6" fmla="*/ 159 w 320"/>
                    <a:gd name="T7" fmla="*/ 313 h 316"/>
                    <a:gd name="T8" fmla="*/ 89 w 320"/>
                    <a:gd name="T9" fmla="*/ 314 h 316"/>
                    <a:gd name="T10" fmla="*/ 18 w 320"/>
                    <a:gd name="T11" fmla="*/ 312 h 316"/>
                    <a:gd name="T12" fmla="*/ 8 w 320"/>
                    <a:gd name="T13" fmla="*/ 264 h 316"/>
                    <a:gd name="T14" fmla="*/ 6 w 320"/>
                    <a:gd name="T15" fmla="*/ 192 h 316"/>
                    <a:gd name="T16" fmla="*/ 4 w 320"/>
                    <a:gd name="T17" fmla="*/ 95 h 316"/>
                    <a:gd name="T18" fmla="*/ 3 w 320"/>
                    <a:gd name="T19" fmla="*/ 7 h 316"/>
                    <a:gd name="T20" fmla="*/ 22 w 320"/>
                    <a:gd name="T21" fmla="*/ 12 h 316"/>
                    <a:gd name="T22" fmla="*/ 83 w 320"/>
                    <a:gd name="T23" fmla="*/ 10 h 316"/>
                    <a:gd name="T24" fmla="*/ 129 w 320"/>
                    <a:gd name="T25" fmla="*/ 8 h 316"/>
                    <a:gd name="T26" fmla="*/ 176 w 320"/>
                    <a:gd name="T27" fmla="*/ 6 h 316"/>
                    <a:gd name="T28" fmla="*/ 235 w 320"/>
                    <a:gd name="T29" fmla="*/ 7 h 316"/>
                    <a:gd name="T30" fmla="*/ 302 w 320"/>
                    <a:gd name="T31" fmla="*/ 8 h 316"/>
                    <a:gd name="T32" fmla="*/ 317 w 320"/>
                    <a:gd name="T33" fmla="*/ 28 h 316"/>
                    <a:gd name="T34" fmla="*/ 319 w 320"/>
                    <a:gd name="T35" fmla="*/ 124 h 316"/>
                    <a:gd name="T36" fmla="*/ 317 w 320"/>
                    <a:gd name="T37" fmla="*/ 185 h 316"/>
                    <a:gd name="T38" fmla="*/ 320 w 320"/>
                    <a:gd name="T39" fmla="*/ 281 h 316"/>
                    <a:gd name="T40" fmla="*/ 305 w 320"/>
                    <a:gd name="T41" fmla="*/ 309 h 316"/>
                    <a:gd name="T42" fmla="*/ 302 w 320"/>
                    <a:gd name="T43" fmla="*/ 21 h 316"/>
                    <a:gd name="T44" fmla="*/ 231 w 320"/>
                    <a:gd name="T45" fmla="*/ 20 h 316"/>
                    <a:gd name="T46" fmla="*/ 176 w 320"/>
                    <a:gd name="T47" fmla="*/ 26 h 316"/>
                    <a:gd name="T48" fmla="*/ 180 w 320"/>
                    <a:gd name="T49" fmla="*/ 74 h 316"/>
                    <a:gd name="T50" fmla="*/ 183 w 320"/>
                    <a:gd name="T51" fmla="*/ 154 h 316"/>
                    <a:gd name="T52" fmla="*/ 186 w 320"/>
                    <a:gd name="T53" fmla="*/ 253 h 316"/>
                    <a:gd name="T54" fmla="*/ 186 w 320"/>
                    <a:gd name="T55" fmla="*/ 297 h 316"/>
                    <a:gd name="T56" fmla="*/ 254 w 320"/>
                    <a:gd name="T57" fmla="*/ 297 h 316"/>
                    <a:gd name="T58" fmla="*/ 308 w 320"/>
                    <a:gd name="T59" fmla="*/ 296 h 316"/>
                    <a:gd name="T60" fmla="*/ 307 w 320"/>
                    <a:gd name="T61" fmla="*/ 236 h 316"/>
                    <a:gd name="T62" fmla="*/ 308 w 320"/>
                    <a:gd name="T63" fmla="*/ 177 h 316"/>
                    <a:gd name="T64" fmla="*/ 309 w 320"/>
                    <a:gd name="T65" fmla="*/ 111 h 316"/>
                    <a:gd name="T66" fmla="*/ 308 w 320"/>
                    <a:gd name="T67" fmla="*/ 26 h 316"/>
                    <a:gd name="T68" fmla="*/ 11 w 320"/>
                    <a:gd name="T69" fmla="*/ 31 h 316"/>
                    <a:gd name="T70" fmla="*/ 14 w 320"/>
                    <a:gd name="T71" fmla="*/ 126 h 316"/>
                    <a:gd name="T72" fmla="*/ 16 w 320"/>
                    <a:gd name="T73" fmla="*/ 238 h 316"/>
                    <a:gd name="T74" fmla="*/ 29 w 320"/>
                    <a:gd name="T75" fmla="*/ 298 h 316"/>
                    <a:gd name="T76" fmla="*/ 90 w 320"/>
                    <a:gd name="T77" fmla="*/ 300 h 316"/>
                    <a:gd name="T78" fmla="*/ 138 w 320"/>
                    <a:gd name="T79" fmla="*/ 291 h 316"/>
                    <a:gd name="T80" fmla="*/ 133 w 320"/>
                    <a:gd name="T81" fmla="*/ 195 h 316"/>
                    <a:gd name="T82" fmla="*/ 132 w 320"/>
                    <a:gd name="T83" fmla="*/ 114 h 316"/>
                    <a:gd name="T84" fmla="*/ 133 w 320"/>
                    <a:gd name="T85" fmla="*/ 35 h 316"/>
                    <a:gd name="T86" fmla="*/ 86 w 320"/>
                    <a:gd name="T87" fmla="*/ 24 h 316"/>
                    <a:gd name="T88" fmla="*/ 12 w 320"/>
                    <a:gd name="T89" fmla="*/ 25 h 316"/>
                    <a:gd name="T90" fmla="*/ 144 w 320"/>
                    <a:gd name="T91" fmla="*/ 50 h 316"/>
                    <a:gd name="T92" fmla="*/ 143 w 320"/>
                    <a:gd name="T93" fmla="*/ 84 h 316"/>
                    <a:gd name="T94" fmla="*/ 143 w 320"/>
                    <a:gd name="T95" fmla="*/ 117 h 316"/>
                    <a:gd name="T96" fmla="*/ 144 w 320"/>
                    <a:gd name="T97" fmla="*/ 152 h 316"/>
                    <a:gd name="T98" fmla="*/ 150 w 320"/>
                    <a:gd name="T99" fmla="*/ 250 h 316"/>
                    <a:gd name="T100" fmla="*/ 171 w 320"/>
                    <a:gd name="T101" fmla="*/ 298 h 316"/>
                    <a:gd name="T102" fmla="*/ 173 w 320"/>
                    <a:gd name="T103" fmla="*/ 252 h 316"/>
                    <a:gd name="T104" fmla="*/ 170 w 320"/>
                    <a:gd name="T105" fmla="*/ 171 h 316"/>
                    <a:gd name="T106" fmla="*/ 168 w 320"/>
                    <a:gd name="T107" fmla="*/ 106 h 316"/>
                    <a:gd name="T108" fmla="*/ 168 w 320"/>
                    <a:gd name="T109" fmla="*/ 49 h 316"/>
                    <a:gd name="T110" fmla="*/ 146 w 320"/>
                    <a:gd name="T111" fmla="*/ 22 h 3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320" h="316">
                      <a:moveTo>
                        <a:pt x="300" y="307"/>
                      </a:moveTo>
                      <a:cubicBezTo>
                        <a:pt x="300" y="308"/>
                        <a:pt x="299" y="310"/>
                        <a:pt x="299" y="310"/>
                      </a:cubicBezTo>
                      <a:cubicBezTo>
                        <a:pt x="295" y="310"/>
                        <a:pt x="292" y="311"/>
                        <a:pt x="289" y="311"/>
                      </a:cubicBezTo>
                      <a:cubicBezTo>
                        <a:pt x="278" y="312"/>
                        <a:pt x="267" y="312"/>
                        <a:pt x="256" y="311"/>
                      </a:cubicBezTo>
                      <a:cubicBezTo>
                        <a:pt x="251" y="311"/>
                        <a:pt x="246" y="312"/>
                        <a:pt x="242" y="312"/>
                      </a:cubicBezTo>
                      <a:cubicBezTo>
                        <a:pt x="237" y="311"/>
                        <a:pt x="232" y="312"/>
                        <a:pt x="227" y="312"/>
                      </a:cubicBezTo>
                      <a:cubicBezTo>
                        <a:pt x="223" y="313"/>
                        <a:pt x="218" y="312"/>
                        <a:pt x="213" y="312"/>
                      </a:cubicBezTo>
                      <a:cubicBezTo>
                        <a:pt x="207" y="312"/>
                        <a:pt x="200" y="312"/>
                        <a:pt x="194" y="312"/>
                      </a:cubicBezTo>
                      <a:cubicBezTo>
                        <a:pt x="191" y="313"/>
                        <a:pt x="188" y="313"/>
                        <a:pt x="186" y="313"/>
                      </a:cubicBezTo>
                      <a:cubicBezTo>
                        <a:pt x="182" y="312"/>
                        <a:pt x="180" y="316"/>
                        <a:pt x="177" y="315"/>
                      </a:cubicBezTo>
                      <a:cubicBezTo>
                        <a:pt x="174" y="315"/>
                        <a:pt x="171" y="313"/>
                        <a:pt x="168" y="312"/>
                      </a:cubicBezTo>
                      <a:cubicBezTo>
                        <a:pt x="165" y="312"/>
                        <a:pt x="162" y="313"/>
                        <a:pt x="159" y="313"/>
                      </a:cubicBezTo>
                      <a:cubicBezTo>
                        <a:pt x="150" y="313"/>
                        <a:pt x="140" y="312"/>
                        <a:pt x="130" y="313"/>
                      </a:cubicBezTo>
                      <a:cubicBezTo>
                        <a:pt x="123" y="313"/>
                        <a:pt x="116" y="314"/>
                        <a:pt x="109" y="313"/>
                      </a:cubicBezTo>
                      <a:cubicBezTo>
                        <a:pt x="102" y="312"/>
                        <a:pt x="95" y="314"/>
                        <a:pt x="89" y="314"/>
                      </a:cubicBezTo>
                      <a:cubicBezTo>
                        <a:pt x="82" y="314"/>
                        <a:pt x="75" y="314"/>
                        <a:pt x="68" y="314"/>
                      </a:cubicBezTo>
                      <a:cubicBezTo>
                        <a:pt x="56" y="314"/>
                        <a:pt x="44" y="313"/>
                        <a:pt x="32" y="313"/>
                      </a:cubicBezTo>
                      <a:cubicBezTo>
                        <a:pt x="27" y="313"/>
                        <a:pt x="22" y="312"/>
                        <a:pt x="18" y="312"/>
                      </a:cubicBezTo>
                      <a:cubicBezTo>
                        <a:pt x="15" y="312"/>
                        <a:pt x="13" y="310"/>
                        <a:pt x="12" y="308"/>
                      </a:cubicBezTo>
                      <a:cubicBezTo>
                        <a:pt x="10" y="302"/>
                        <a:pt x="9" y="296"/>
                        <a:pt x="9" y="290"/>
                      </a:cubicBezTo>
                      <a:cubicBezTo>
                        <a:pt x="9" y="281"/>
                        <a:pt x="8" y="272"/>
                        <a:pt x="8" y="264"/>
                      </a:cubicBezTo>
                      <a:cubicBezTo>
                        <a:pt x="8" y="254"/>
                        <a:pt x="7" y="244"/>
                        <a:pt x="7" y="234"/>
                      </a:cubicBezTo>
                      <a:cubicBezTo>
                        <a:pt x="7" y="226"/>
                        <a:pt x="6" y="218"/>
                        <a:pt x="6" y="210"/>
                      </a:cubicBezTo>
                      <a:cubicBezTo>
                        <a:pt x="6" y="204"/>
                        <a:pt x="6" y="198"/>
                        <a:pt x="6" y="192"/>
                      </a:cubicBezTo>
                      <a:cubicBezTo>
                        <a:pt x="6" y="189"/>
                        <a:pt x="6" y="186"/>
                        <a:pt x="6" y="184"/>
                      </a:cubicBezTo>
                      <a:cubicBezTo>
                        <a:pt x="4" y="170"/>
                        <a:pt x="4" y="155"/>
                        <a:pt x="4" y="141"/>
                      </a:cubicBezTo>
                      <a:cubicBezTo>
                        <a:pt x="4" y="126"/>
                        <a:pt x="4" y="111"/>
                        <a:pt x="4" y="95"/>
                      </a:cubicBezTo>
                      <a:cubicBezTo>
                        <a:pt x="4" y="80"/>
                        <a:pt x="3" y="65"/>
                        <a:pt x="3" y="50"/>
                      </a:cubicBezTo>
                      <a:cubicBezTo>
                        <a:pt x="2" y="41"/>
                        <a:pt x="1" y="32"/>
                        <a:pt x="1" y="23"/>
                      </a:cubicBezTo>
                      <a:cubicBezTo>
                        <a:pt x="1" y="17"/>
                        <a:pt x="0" y="12"/>
                        <a:pt x="3" y="7"/>
                      </a:cubicBezTo>
                      <a:cubicBezTo>
                        <a:pt x="3" y="5"/>
                        <a:pt x="3" y="2"/>
                        <a:pt x="3" y="0"/>
                      </a:cubicBezTo>
                      <a:cubicBezTo>
                        <a:pt x="9" y="0"/>
                        <a:pt x="11" y="2"/>
                        <a:pt x="11" y="11"/>
                      </a:cubicBezTo>
                      <a:cubicBezTo>
                        <a:pt x="15" y="11"/>
                        <a:pt x="18" y="12"/>
                        <a:pt x="22" y="12"/>
                      </a:cubicBezTo>
                      <a:cubicBezTo>
                        <a:pt x="27" y="12"/>
                        <a:pt x="33" y="12"/>
                        <a:pt x="38" y="12"/>
                      </a:cubicBezTo>
                      <a:cubicBezTo>
                        <a:pt x="40" y="12"/>
                        <a:pt x="41" y="12"/>
                        <a:pt x="43" y="12"/>
                      </a:cubicBezTo>
                      <a:cubicBezTo>
                        <a:pt x="56" y="11"/>
                        <a:pt x="70" y="10"/>
                        <a:pt x="83" y="10"/>
                      </a:cubicBezTo>
                      <a:cubicBezTo>
                        <a:pt x="95" y="9"/>
                        <a:pt x="107" y="8"/>
                        <a:pt x="118" y="8"/>
                      </a:cubicBezTo>
                      <a:cubicBezTo>
                        <a:pt x="120" y="8"/>
                        <a:pt x="123" y="8"/>
                        <a:pt x="125" y="8"/>
                      </a:cubicBezTo>
                      <a:cubicBezTo>
                        <a:pt x="126" y="8"/>
                        <a:pt x="128" y="9"/>
                        <a:pt x="129" y="8"/>
                      </a:cubicBezTo>
                      <a:cubicBezTo>
                        <a:pt x="135" y="6"/>
                        <a:pt x="141" y="7"/>
                        <a:pt x="147" y="8"/>
                      </a:cubicBezTo>
                      <a:cubicBezTo>
                        <a:pt x="154" y="9"/>
                        <a:pt x="161" y="9"/>
                        <a:pt x="167" y="6"/>
                      </a:cubicBezTo>
                      <a:cubicBezTo>
                        <a:pt x="170" y="5"/>
                        <a:pt x="173" y="6"/>
                        <a:pt x="176" y="6"/>
                      </a:cubicBezTo>
                      <a:cubicBezTo>
                        <a:pt x="177" y="6"/>
                        <a:pt x="178" y="7"/>
                        <a:pt x="179" y="7"/>
                      </a:cubicBezTo>
                      <a:cubicBezTo>
                        <a:pt x="188" y="7"/>
                        <a:pt x="198" y="8"/>
                        <a:pt x="207" y="7"/>
                      </a:cubicBezTo>
                      <a:cubicBezTo>
                        <a:pt x="216" y="7"/>
                        <a:pt x="225" y="5"/>
                        <a:pt x="235" y="7"/>
                      </a:cubicBezTo>
                      <a:cubicBezTo>
                        <a:pt x="240" y="8"/>
                        <a:pt x="245" y="8"/>
                        <a:pt x="250" y="7"/>
                      </a:cubicBezTo>
                      <a:cubicBezTo>
                        <a:pt x="258" y="6"/>
                        <a:pt x="265" y="7"/>
                        <a:pt x="273" y="8"/>
                      </a:cubicBezTo>
                      <a:cubicBezTo>
                        <a:pt x="283" y="9"/>
                        <a:pt x="292" y="8"/>
                        <a:pt x="302" y="8"/>
                      </a:cubicBezTo>
                      <a:cubicBezTo>
                        <a:pt x="304" y="8"/>
                        <a:pt x="306" y="7"/>
                        <a:pt x="308" y="7"/>
                      </a:cubicBezTo>
                      <a:cubicBezTo>
                        <a:pt x="313" y="6"/>
                        <a:pt x="316" y="8"/>
                        <a:pt x="316" y="13"/>
                      </a:cubicBezTo>
                      <a:cubicBezTo>
                        <a:pt x="317" y="18"/>
                        <a:pt x="318" y="23"/>
                        <a:pt x="317" y="28"/>
                      </a:cubicBezTo>
                      <a:cubicBezTo>
                        <a:pt x="316" y="42"/>
                        <a:pt x="318" y="55"/>
                        <a:pt x="318" y="69"/>
                      </a:cubicBezTo>
                      <a:cubicBezTo>
                        <a:pt x="318" y="80"/>
                        <a:pt x="318" y="92"/>
                        <a:pt x="318" y="103"/>
                      </a:cubicBezTo>
                      <a:cubicBezTo>
                        <a:pt x="318" y="110"/>
                        <a:pt x="319" y="117"/>
                        <a:pt x="319" y="124"/>
                      </a:cubicBezTo>
                      <a:cubicBezTo>
                        <a:pt x="319" y="127"/>
                        <a:pt x="319" y="129"/>
                        <a:pt x="319" y="132"/>
                      </a:cubicBezTo>
                      <a:cubicBezTo>
                        <a:pt x="318" y="134"/>
                        <a:pt x="318" y="135"/>
                        <a:pt x="318" y="137"/>
                      </a:cubicBezTo>
                      <a:cubicBezTo>
                        <a:pt x="319" y="153"/>
                        <a:pt x="318" y="169"/>
                        <a:pt x="317" y="185"/>
                      </a:cubicBezTo>
                      <a:cubicBezTo>
                        <a:pt x="317" y="194"/>
                        <a:pt x="317" y="202"/>
                        <a:pt x="317" y="211"/>
                      </a:cubicBezTo>
                      <a:cubicBezTo>
                        <a:pt x="317" y="224"/>
                        <a:pt x="318" y="237"/>
                        <a:pt x="317" y="250"/>
                      </a:cubicBezTo>
                      <a:cubicBezTo>
                        <a:pt x="316" y="261"/>
                        <a:pt x="318" y="271"/>
                        <a:pt x="320" y="281"/>
                      </a:cubicBezTo>
                      <a:cubicBezTo>
                        <a:pt x="320" y="285"/>
                        <a:pt x="320" y="289"/>
                        <a:pt x="320" y="293"/>
                      </a:cubicBezTo>
                      <a:cubicBezTo>
                        <a:pt x="320" y="295"/>
                        <a:pt x="318" y="297"/>
                        <a:pt x="318" y="299"/>
                      </a:cubicBezTo>
                      <a:cubicBezTo>
                        <a:pt x="315" y="308"/>
                        <a:pt x="315" y="309"/>
                        <a:pt x="305" y="309"/>
                      </a:cubicBezTo>
                      <a:cubicBezTo>
                        <a:pt x="303" y="309"/>
                        <a:pt x="302" y="308"/>
                        <a:pt x="300" y="307"/>
                      </a:cubicBezTo>
                      <a:close/>
                      <a:moveTo>
                        <a:pt x="307" y="21"/>
                      </a:moveTo>
                      <a:cubicBezTo>
                        <a:pt x="305" y="21"/>
                        <a:pt x="303" y="21"/>
                        <a:pt x="302" y="21"/>
                      </a:cubicBezTo>
                      <a:cubicBezTo>
                        <a:pt x="296" y="21"/>
                        <a:pt x="290" y="20"/>
                        <a:pt x="285" y="21"/>
                      </a:cubicBezTo>
                      <a:cubicBezTo>
                        <a:pt x="274" y="22"/>
                        <a:pt x="263" y="20"/>
                        <a:pt x="251" y="20"/>
                      </a:cubicBezTo>
                      <a:cubicBezTo>
                        <a:pt x="245" y="21"/>
                        <a:pt x="238" y="19"/>
                        <a:pt x="231" y="20"/>
                      </a:cubicBezTo>
                      <a:cubicBezTo>
                        <a:pt x="222" y="21"/>
                        <a:pt x="213" y="21"/>
                        <a:pt x="205" y="21"/>
                      </a:cubicBezTo>
                      <a:cubicBezTo>
                        <a:pt x="197" y="21"/>
                        <a:pt x="189" y="21"/>
                        <a:pt x="181" y="21"/>
                      </a:cubicBezTo>
                      <a:cubicBezTo>
                        <a:pt x="177" y="21"/>
                        <a:pt x="176" y="22"/>
                        <a:pt x="176" y="26"/>
                      </a:cubicBezTo>
                      <a:cubicBezTo>
                        <a:pt x="177" y="28"/>
                        <a:pt x="176" y="30"/>
                        <a:pt x="177" y="31"/>
                      </a:cubicBezTo>
                      <a:cubicBezTo>
                        <a:pt x="180" y="36"/>
                        <a:pt x="180" y="42"/>
                        <a:pt x="180" y="48"/>
                      </a:cubicBezTo>
                      <a:cubicBezTo>
                        <a:pt x="180" y="57"/>
                        <a:pt x="179" y="66"/>
                        <a:pt x="180" y="74"/>
                      </a:cubicBezTo>
                      <a:cubicBezTo>
                        <a:pt x="180" y="78"/>
                        <a:pt x="179" y="82"/>
                        <a:pt x="179" y="86"/>
                      </a:cubicBezTo>
                      <a:cubicBezTo>
                        <a:pt x="179" y="93"/>
                        <a:pt x="179" y="100"/>
                        <a:pt x="180" y="107"/>
                      </a:cubicBezTo>
                      <a:cubicBezTo>
                        <a:pt x="181" y="123"/>
                        <a:pt x="182" y="138"/>
                        <a:pt x="183" y="154"/>
                      </a:cubicBezTo>
                      <a:cubicBezTo>
                        <a:pt x="183" y="167"/>
                        <a:pt x="183" y="179"/>
                        <a:pt x="183" y="192"/>
                      </a:cubicBezTo>
                      <a:cubicBezTo>
                        <a:pt x="184" y="200"/>
                        <a:pt x="183" y="208"/>
                        <a:pt x="184" y="216"/>
                      </a:cubicBezTo>
                      <a:cubicBezTo>
                        <a:pt x="184" y="228"/>
                        <a:pt x="185" y="240"/>
                        <a:pt x="186" y="253"/>
                      </a:cubicBezTo>
                      <a:cubicBezTo>
                        <a:pt x="186" y="258"/>
                        <a:pt x="185" y="264"/>
                        <a:pt x="185" y="270"/>
                      </a:cubicBezTo>
                      <a:cubicBezTo>
                        <a:pt x="185" y="278"/>
                        <a:pt x="185" y="287"/>
                        <a:pt x="185" y="295"/>
                      </a:cubicBezTo>
                      <a:cubicBezTo>
                        <a:pt x="185" y="296"/>
                        <a:pt x="186" y="297"/>
                        <a:pt x="186" y="297"/>
                      </a:cubicBezTo>
                      <a:cubicBezTo>
                        <a:pt x="197" y="297"/>
                        <a:pt x="208" y="297"/>
                        <a:pt x="218" y="297"/>
                      </a:cubicBezTo>
                      <a:cubicBezTo>
                        <a:pt x="222" y="298"/>
                        <a:pt x="226" y="298"/>
                        <a:pt x="230" y="298"/>
                      </a:cubicBezTo>
                      <a:cubicBezTo>
                        <a:pt x="238" y="298"/>
                        <a:pt x="246" y="297"/>
                        <a:pt x="254" y="297"/>
                      </a:cubicBezTo>
                      <a:cubicBezTo>
                        <a:pt x="262" y="297"/>
                        <a:pt x="270" y="298"/>
                        <a:pt x="277" y="298"/>
                      </a:cubicBezTo>
                      <a:cubicBezTo>
                        <a:pt x="287" y="297"/>
                        <a:pt x="296" y="297"/>
                        <a:pt x="306" y="296"/>
                      </a:cubicBezTo>
                      <a:cubicBezTo>
                        <a:pt x="306" y="296"/>
                        <a:pt x="307" y="296"/>
                        <a:pt x="308" y="296"/>
                      </a:cubicBezTo>
                      <a:cubicBezTo>
                        <a:pt x="310" y="290"/>
                        <a:pt x="310" y="290"/>
                        <a:pt x="307" y="286"/>
                      </a:cubicBezTo>
                      <a:cubicBezTo>
                        <a:pt x="305" y="280"/>
                        <a:pt x="306" y="274"/>
                        <a:pt x="306" y="268"/>
                      </a:cubicBezTo>
                      <a:cubicBezTo>
                        <a:pt x="306" y="258"/>
                        <a:pt x="306" y="247"/>
                        <a:pt x="307" y="236"/>
                      </a:cubicBezTo>
                      <a:cubicBezTo>
                        <a:pt x="308" y="230"/>
                        <a:pt x="305" y="223"/>
                        <a:pt x="308" y="217"/>
                      </a:cubicBezTo>
                      <a:cubicBezTo>
                        <a:pt x="309" y="214"/>
                        <a:pt x="307" y="211"/>
                        <a:pt x="307" y="208"/>
                      </a:cubicBezTo>
                      <a:cubicBezTo>
                        <a:pt x="309" y="198"/>
                        <a:pt x="307" y="187"/>
                        <a:pt x="308" y="177"/>
                      </a:cubicBezTo>
                      <a:cubicBezTo>
                        <a:pt x="310" y="169"/>
                        <a:pt x="308" y="161"/>
                        <a:pt x="308" y="153"/>
                      </a:cubicBezTo>
                      <a:cubicBezTo>
                        <a:pt x="308" y="147"/>
                        <a:pt x="309" y="140"/>
                        <a:pt x="309" y="134"/>
                      </a:cubicBezTo>
                      <a:cubicBezTo>
                        <a:pt x="309" y="126"/>
                        <a:pt x="309" y="119"/>
                        <a:pt x="309" y="111"/>
                      </a:cubicBezTo>
                      <a:cubicBezTo>
                        <a:pt x="309" y="100"/>
                        <a:pt x="309" y="89"/>
                        <a:pt x="309" y="79"/>
                      </a:cubicBezTo>
                      <a:cubicBezTo>
                        <a:pt x="309" y="70"/>
                        <a:pt x="308" y="61"/>
                        <a:pt x="308" y="51"/>
                      </a:cubicBezTo>
                      <a:cubicBezTo>
                        <a:pt x="308" y="43"/>
                        <a:pt x="308" y="35"/>
                        <a:pt x="308" y="26"/>
                      </a:cubicBezTo>
                      <a:cubicBezTo>
                        <a:pt x="308" y="24"/>
                        <a:pt x="308" y="23"/>
                        <a:pt x="307" y="21"/>
                      </a:cubicBezTo>
                      <a:close/>
                      <a:moveTo>
                        <a:pt x="12" y="25"/>
                      </a:moveTo>
                      <a:cubicBezTo>
                        <a:pt x="11" y="28"/>
                        <a:pt x="11" y="30"/>
                        <a:pt x="11" y="31"/>
                      </a:cubicBezTo>
                      <a:cubicBezTo>
                        <a:pt x="11" y="34"/>
                        <a:pt x="12" y="36"/>
                        <a:pt x="12" y="39"/>
                      </a:cubicBezTo>
                      <a:cubicBezTo>
                        <a:pt x="13" y="50"/>
                        <a:pt x="13" y="62"/>
                        <a:pt x="14" y="73"/>
                      </a:cubicBezTo>
                      <a:cubicBezTo>
                        <a:pt x="14" y="91"/>
                        <a:pt x="14" y="109"/>
                        <a:pt x="14" y="126"/>
                      </a:cubicBezTo>
                      <a:cubicBezTo>
                        <a:pt x="14" y="143"/>
                        <a:pt x="15" y="160"/>
                        <a:pt x="15" y="177"/>
                      </a:cubicBezTo>
                      <a:cubicBezTo>
                        <a:pt x="15" y="190"/>
                        <a:pt x="17" y="203"/>
                        <a:pt x="16" y="216"/>
                      </a:cubicBezTo>
                      <a:cubicBezTo>
                        <a:pt x="15" y="223"/>
                        <a:pt x="16" y="231"/>
                        <a:pt x="16" y="238"/>
                      </a:cubicBezTo>
                      <a:cubicBezTo>
                        <a:pt x="17" y="247"/>
                        <a:pt x="17" y="257"/>
                        <a:pt x="18" y="266"/>
                      </a:cubicBezTo>
                      <a:cubicBezTo>
                        <a:pt x="19" y="274"/>
                        <a:pt x="20" y="282"/>
                        <a:pt x="20" y="290"/>
                      </a:cubicBezTo>
                      <a:cubicBezTo>
                        <a:pt x="21" y="296"/>
                        <a:pt x="23" y="298"/>
                        <a:pt x="29" y="298"/>
                      </a:cubicBezTo>
                      <a:cubicBezTo>
                        <a:pt x="34" y="299"/>
                        <a:pt x="40" y="299"/>
                        <a:pt x="45" y="300"/>
                      </a:cubicBezTo>
                      <a:cubicBezTo>
                        <a:pt x="51" y="300"/>
                        <a:pt x="57" y="300"/>
                        <a:pt x="63" y="301"/>
                      </a:cubicBezTo>
                      <a:cubicBezTo>
                        <a:pt x="72" y="301"/>
                        <a:pt x="81" y="301"/>
                        <a:pt x="90" y="300"/>
                      </a:cubicBezTo>
                      <a:cubicBezTo>
                        <a:pt x="101" y="300"/>
                        <a:pt x="111" y="300"/>
                        <a:pt x="122" y="299"/>
                      </a:cubicBezTo>
                      <a:cubicBezTo>
                        <a:pt x="127" y="299"/>
                        <a:pt x="132" y="299"/>
                        <a:pt x="138" y="299"/>
                      </a:cubicBezTo>
                      <a:cubicBezTo>
                        <a:pt x="138" y="296"/>
                        <a:pt x="138" y="293"/>
                        <a:pt x="138" y="291"/>
                      </a:cubicBezTo>
                      <a:cubicBezTo>
                        <a:pt x="137" y="273"/>
                        <a:pt x="137" y="255"/>
                        <a:pt x="136" y="237"/>
                      </a:cubicBezTo>
                      <a:cubicBezTo>
                        <a:pt x="136" y="229"/>
                        <a:pt x="136" y="222"/>
                        <a:pt x="135" y="214"/>
                      </a:cubicBezTo>
                      <a:cubicBezTo>
                        <a:pt x="135" y="208"/>
                        <a:pt x="134" y="201"/>
                        <a:pt x="133" y="195"/>
                      </a:cubicBezTo>
                      <a:cubicBezTo>
                        <a:pt x="133" y="186"/>
                        <a:pt x="132" y="177"/>
                        <a:pt x="132" y="168"/>
                      </a:cubicBezTo>
                      <a:cubicBezTo>
                        <a:pt x="132" y="161"/>
                        <a:pt x="131" y="154"/>
                        <a:pt x="131" y="147"/>
                      </a:cubicBezTo>
                      <a:cubicBezTo>
                        <a:pt x="131" y="136"/>
                        <a:pt x="132" y="125"/>
                        <a:pt x="132" y="114"/>
                      </a:cubicBezTo>
                      <a:cubicBezTo>
                        <a:pt x="131" y="105"/>
                        <a:pt x="132" y="95"/>
                        <a:pt x="132" y="86"/>
                      </a:cubicBezTo>
                      <a:cubicBezTo>
                        <a:pt x="132" y="84"/>
                        <a:pt x="132" y="81"/>
                        <a:pt x="132" y="79"/>
                      </a:cubicBezTo>
                      <a:cubicBezTo>
                        <a:pt x="132" y="64"/>
                        <a:pt x="132" y="50"/>
                        <a:pt x="133" y="35"/>
                      </a:cubicBezTo>
                      <a:cubicBezTo>
                        <a:pt x="133" y="31"/>
                        <a:pt x="132" y="27"/>
                        <a:pt x="132" y="23"/>
                      </a:cubicBezTo>
                      <a:cubicBezTo>
                        <a:pt x="122" y="23"/>
                        <a:pt x="113" y="23"/>
                        <a:pt x="104" y="23"/>
                      </a:cubicBezTo>
                      <a:cubicBezTo>
                        <a:pt x="98" y="23"/>
                        <a:pt x="92" y="23"/>
                        <a:pt x="86" y="24"/>
                      </a:cubicBezTo>
                      <a:cubicBezTo>
                        <a:pt x="78" y="24"/>
                        <a:pt x="71" y="24"/>
                        <a:pt x="63" y="24"/>
                      </a:cubicBezTo>
                      <a:cubicBezTo>
                        <a:pt x="59" y="24"/>
                        <a:pt x="54" y="25"/>
                        <a:pt x="49" y="25"/>
                      </a:cubicBezTo>
                      <a:cubicBezTo>
                        <a:pt x="37" y="25"/>
                        <a:pt x="25" y="25"/>
                        <a:pt x="12" y="25"/>
                      </a:cubicBezTo>
                      <a:close/>
                      <a:moveTo>
                        <a:pt x="146" y="22"/>
                      </a:moveTo>
                      <a:cubicBezTo>
                        <a:pt x="145" y="30"/>
                        <a:pt x="144" y="38"/>
                        <a:pt x="143" y="45"/>
                      </a:cubicBezTo>
                      <a:cubicBezTo>
                        <a:pt x="143" y="47"/>
                        <a:pt x="144" y="49"/>
                        <a:pt x="144" y="50"/>
                      </a:cubicBezTo>
                      <a:cubicBezTo>
                        <a:pt x="144" y="53"/>
                        <a:pt x="143" y="56"/>
                        <a:pt x="144" y="59"/>
                      </a:cubicBezTo>
                      <a:cubicBezTo>
                        <a:pt x="145" y="65"/>
                        <a:pt x="145" y="70"/>
                        <a:pt x="143" y="76"/>
                      </a:cubicBezTo>
                      <a:cubicBezTo>
                        <a:pt x="142" y="78"/>
                        <a:pt x="142" y="81"/>
                        <a:pt x="143" y="84"/>
                      </a:cubicBezTo>
                      <a:cubicBezTo>
                        <a:pt x="143" y="89"/>
                        <a:pt x="144" y="93"/>
                        <a:pt x="143" y="98"/>
                      </a:cubicBezTo>
                      <a:cubicBezTo>
                        <a:pt x="142" y="99"/>
                        <a:pt x="142" y="101"/>
                        <a:pt x="142" y="103"/>
                      </a:cubicBezTo>
                      <a:cubicBezTo>
                        <a:pt x="143" y="108"/>
                        <a:pt x="143" y="112"/>
                        <a:pt x="143" y="117"/>
                      </a:cubicBezTo>
                      <a:cubicBezTo>
                        <a:pt x="144" y="122"/>
                        <a:pt x="141" y="128"/>
                        <a:pt x="143" y="133"/>
                      </a:cubicBezTo>
                      <a:cubicBezTo>
                        <a:pt x="145" y="137"/>
                        <a:pt x="144" y="141"/>
                        <a:pt x="144" y="146"/>
                      </a:cubicBezTo>
                      <a:cubicBezTo>
                        <a:pt x="143" y="148"/>
                        <a:pt x="144" y="150"/>
                        <a:pt x="144" y="152"/>
                      </a:cubicBezTo>
                      <a:cubicBezTo>
                        <a:pt x="144" y="158"/>
                        <a:pt x="145" y="164"/>
                        <a:pt x="145" y="170"/>
                      </a:cubicBezTo>
                      <a:cubicBezTo>
                        <a:pt x="146" y="184"/>
                        <a:pt x="147" y="198"/>
                        <a:pt x="148" y="211"/>
                      </a:cubicBezTo>
                      <a:cubicBezTo>
                        <a:pt x="149" y="224"/>
                        <a:pt x="150" y="237"/>
                        <a:pt x="150" y="250"/>
                      </a:cubicBezTo>
                      <a:cubicBezTo>
                        <a:pt x="151" y="260"/>
                        <a:pt x="151" y="271"/>
                        <a:pt x="151" y="281"/>
                      </a:cubicBezTo>
                      <a:cubicBezTo>
                        <a:pt x="151" y="287"/>
                        <a:pt x="150" y="292"/>
                        <a:pt x="152" y="298"/>
                      </a:cubicBezTo>
                      <a:cubicBezTo>
                        <a:pt x="159" y="298"/>
                        <a:pt x="165" y="298"/>
                        <a:pt x="171" y="298"/>
                      </a:cubicBezTo>
                      <a:cubicBezTo>
                        <a:pt x="172" y="296"/>
                        <a:pt x="172" y="295"/>
                        <a:pt x="172" y="294"/>
                      </a:cubicBezTo>
                      <a:cubicBezTo>
                        <a:pt x="172" y="287"/>
                        <a:pt x="172" y="280"/>
                        <a:pt x="172" y="274"/>
                      </a:cubicBezTo>
                      <a:cubicBezTo>
                        <a:pt x="172" y="267"/>
                        <a:pt x="173" y="259"/>
                        <a:pt x="173" y="252"/>
                      </a:cubicBezTo>
                      <a:cubicBezTo>
                        <a:pt x="172" y="241"/>
                        <a:pt x="172" y="230"/>
                        <a:pt x="171" y="219"/>
                      </a:cubicBezTo>
                      <a:cubicBezTo>
                        <a:pt x="171" y="209"/>
                        <a:pt x="171" y="199"/>
                        <a:pt x="171" y="189"/>
                      </a:cubicBezTo>
                      <a:cubicBezTo>
                        <a:pt x="171" y="183"/>
                        <a:pt x="170" y="177"/>
                        <a:pt x="170" y="171"/>
                      </a:cubicBezTo>
                      <a:cubicBezTo>
                        <a:pt x="170" y="156"/>
                        <a:pt x="167" y="142"/>
                        <a:pt x="169" y="127"/>
                      </a:cubicBezTo>
                      <a:cubicBezTo>
                        <a:pt x="169" y="126"/>
                        <a:pt x="169" y="125"/>
                        <a:pt x="169" y="124"/>
                      </a:cubicBezTo>
                      <a:cubicBezTo>
                        <a:pt x="169" y="118"/>
                        <a:pt x="168" y="112"/>
                        <a:pt x="168" y="106"/>
                      </a:cubicBezTo>
                      <a:cubicBezTo>
                        <a:pt x="168" y="96"/>
                        <a:pt x="169" y="85"/>
                        <a:pt x="168" y="75"/>
                      </a:cubicBezTo>
                      <a:cubicBezTo>
                        <a:pt x="168" y="67"/>
                        <a:pt x="167" y="60"/>
                        <a:pt x="168" y="52"/>
                      </a:cubicBezTo>
                      <a:cubicBezTo>
                        <a:pt x="168" y="51"/>
                        <a:pt x="168" y="50"/>
                        <a:pt x="168" y="49"/>
                      </a:cubicBezTo>
                      <a:cubicBezTo>
                        <a:pt x="168" y="41"/>
                        <a:pt x="167" y="34"/>
                        <a:pt x="167" y="26"/>
                      </a:cubicBezTo>
                      <a:cubicBezTo>
                        <a:pt x="166" y="23"/>
                        <a:pt x="165" y="21"/>
                        <a:pt x="162" y="21"/>
                      </a:cubicBezTo>
                      <a:cubicBezTo>
                        <a:pt x="157" y="21"/>
                        <a:pt x="151" y="22"/>
                        <a:pt x="146" y="22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627" name="Freeform 22"/>
                <p:cNvSpPr>
                  <a:spLocks noEditPoints="1"/>
                </p:cNvSpPr>
                <p:nvPr/>
              </p:nvSpPr>
              <p:spPr bwMode="auto">
                <a:xfrm>
                  <a:off x="3335338" y="3902076"/>
                  <a:ext cx="852488" cy="912813"/>
                </a:xfrm>
                <a:custGeom>
                  <a:avLst/>
                  <a:gdLst>
                    <a:gd name="T0" fmla="*/ 291 w 292"/>
                    <a:gd name="T1" fmla="*/ 61 h 312"/>
                    <a:gd name="T2" fmla="*/ 290 w 292"/>
                    <a:gd name="T3" fmla="*/ 114 h 312"/>
                    <a:gd name="T4" fmla="*/ 287 w 292"/>
                    <a:gd name="T5" fmla="*/ 205 h 312"/>
                    <a:gd name="T6" fmla="*/ 286 w 292"/>
                    <a:gd name="T7" fmla="*/ 288 h 312"/>
                    <a:gd name="T8" fmla="*/ 284 w 292"/>
                    <a:gd name="T9" fmla="*/ 306 h 312"/>
                    <a:gd name="T10" fmla="*/ 209 w 292"/>
                    <a:gd name="T11" fmla="*/ 307 h 312"/>
                    <a:gd name="T12" fmla="*/ 160 w 292"/>
                    <a:gd name="T13" fmla="*/ 307 h 312"/>
                    <a:gd name="T14" fmla="*/ 143 w 292"/>
                    <a:gd name="T15" fmla="*/ 305 h 312"/>
                    <a:gd name="T16" fmla="*/ 48 w 292"/>
                    <a:gd name="T17" fmla="*/ 304 h 312"/>
                    <a:gd name="T18" fmla="*/ 12 w 292"/>
                    <a:gd name="T19" fmla="*/ 299 h 312"/>
                    <a:gd name="T20" fmla="*/ 1 w 292"/>
                    <a:gd name="T21" fmla="*/ 262 h 312"/>
                    <a:gd name="T22" fmla="*/ 4 w 292"/>
                    <a:gd name="T23" fmla="*/ 145 h 312"/>
                    <a:gd name="T24" fmla="*/ 6 w 292"/>
                    <a:gd name="T25" fmla="*/ 59 h 312"/>
                    <a:gd name="T26" fmla="*/ 31 w 292"/>
                    <a:gd name="T27" fmla="*/ 4 h 312"/>
                    <a:gd name="T28" fmla="*/ 65 w 292"/>
                    <a:gd name="T29" fmla="*/ 2 h 312"/>
                    <a:gd name="T30" fmla="*/ 118 w 292"/>
                    <a:gd name="T31" fmla="*/ 2 h 312"/>
                    <a:gd name="T32" fmla="*/ 177 w 292"/>
                    <a:gd name="T33" fmla="*/ 1 h 312"/>
                    <a:gd name="T34" fmla="*/ 278 w 292"/>
                    <a:gd name="T35" fmla="*/ 3 h 312"/>
                    <a:gd name="T36" fmla="*/ 167 w 292"/>
                    <a:gd name="T37" fmla="*/ 52 h 312"/>
                    <a:gd name="T38" fmla="*/ 162 w 292"/>
                    <a:gd name="T39" fmla="*/ 165 h 312"/>
                    <a:gd name="T40" fmla="*/ 162 w 292"/>
                    <a:gd name="T41" fmla="*/ 255 h 312"/>
                    <a:gd name="T42" fmla="*/ 166 w 292"/>
                    <a:gd name="T43" fmla="*/ 293 h 312"/>
                    <a:gd name="T44" fmla="*/ 203 w 292"/>
                    <a:gd name="T45" fmla="*/ 293 h 312"/>
                    <a:gd name="T46" fmla="*/ 267 w 292"/>
                    <a:gd name="T47" fmla="*/ 297 h 312"/>
                    <a:gd name="T48" fmla="*/ 276 w 292"/>
                    <a:gd name="T49" fmla="*/ 260 h 312"/>
                    <a:gd name="T50" fmla="*/ 278 w 292"/>
                    <a:gd name="T51" fmla="*/ 158 h 312"/>
                    <a:gd name="T52" fmla="*/ 279 w 292"/>
                    <a:gd name="T53" fmla="*/ 82 h 312"/>
                    <a:gd name="T54" fmla="*/ 278 w 292"/>
                    <a:gd name="T55" fmla="*/ 21 h 312"/>
                    <a:gd name="T56" fmla="*/ 217 w 292"/>
                    <a:gd name="T57" fmla="*/ 15 h 312"/>
                    <a:gd name="T58" fmla="*/ 168 w 292"/>
                    <a:gd name="T59" fmla="*/ 14 h 312"/>
                    <a:gd name="T60" fmla="*/ 49 w 292"/>
                    <a:gd name="T61" fmla="*/ 290 h 312"/>
                    <a:gd name="T62" fmla="*/ 107 w 292"/>
                    <a:gd name="T63" fmla="*/ 291 h 312"/>
                    <a:gd name="T64" fmla="*/ 112 w 292"/>
                    <a:gd name="T65" fmla="*/ 207 h 312"/>
                    <a:gd name="T66" fmla="*/ 114 w 292"/>
                    <a:gd name="T67" fmla="*/ 98 h 312"/>
                    <a:gd name="T68" fmla="*/ 117 w 292"/>
                    <a:gd name="T69" fmla="*/ 53 h 312"/>
                    <a:gd name="T70" fmla="*/ 116 w 292"/>
                    <a:gd name="T71" fmla="*/ 35 h 312"/>
                    <a:gd name="T72" fmla="*/ 97 w 292"/>
                    <a:gd name="T73" fmla="*/ 14 h 312"/>
                    <a:gd name="T74" fmla="*/ 28 w 292"/>
                    <a:gd name="T75" fmla="*/ 17 h 312"/>
                    <a:gd name="T76" fmla="*/ 16 w 292"/>
                    <a:gd name="T77" fmla="*/ 40 h 312"/>
                    <a:gd name="T78" fmla="*/ 16 w 292"/>
                    <a:gd name="T79" fmla="*/ 86 h 312"/>
                    <a:gd name="T80" fmla="*/ 13 w 292"/>
                    <a:gd name="T81" fmla="*/ 160 h 312"/>
                    <a:gd name="T82" fmla="*/ 11 w 292"/>
                    <a:gd name="T83" fmla="*/ 241 h 312"/>
                    <a:gd name="T84" fmla="*/ 147 w 292"/>
                    <a:gd name="T85" fmla="*/ 291 h 312"/>
                    <a:gd name="T86" fmla="*/ 147 w 292"/>
                    <a:gd name="T87" fmla="*/ 235 h 312"/>
                    <a:gd name="T88" fmla="*/ 147 w 292"/>
                    <a:gd name="T89" fmla="*/ 194 h 312"/>
                    <a:gd name="T90" fmla="*/ 152 w 292"/>
                    <a:gd name="T91" fmla="*/ 62 h 312"/>
                    <a:gd name="T92" fmla="*/ 151 w 292"/>
                    <a:gd name="T93" fmla="*/ 15 h 312"/>
                    <a:gd name="T94" fmla="*/ 128 w 292"/>
                    <a:gd name="T95" fmla="*/ 54 h 312"/>
                    <a:gd name="T96" fmla="*/ 126 w 292"/>
                    <a:gd name="T97" fmla="*/ 140 h 312"/>
                    <a:gd name="T98" fmla="*/ 125 w 292"/>
                    <a:gd name="T99" fmla="*/ 226 h 312"/>
                    <a:gd name="T100" fmla="*/ 126 w 292"/>
                    <a:gd name="T101" fmla="*/ 285 h 3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</a:cxnLst>
                  <a:rect l="0" t="0" r="r" b="b"/>
                  <a:pathLst>
                    <a:path w="292" h="312">
                      <a:moveTo>
                        <a:pt x="291" y="6"/>
                      </a:moveTo>
                      <a:cubicBezTo>
                        <a:pt x="291" y="12"/>
                        <a:pt x="291" y="18"/>
                        <a:pt x="291" y="24"/>
                      </a:cubicBezTo>
                      <a:cubicBezTo>
                        <a:pt x="291" y="36"/>
                        <a:pt x="291" y="48"/>
                        <a:pt x="291" y="61"/>
                      </a:cubicBezTo>
                      <a:cubicBezTo>
                        <a:pt x="290" y="69"/>
                        <a:pt x="292" y="77"/>
                        <a:pt x="291" y="85"/>
                      </a:cubicBezTo>
                      <a:cubicBezTo>
                        <a:pt x="290" y="90"/>
                        <a:pt x="291" y="96"/>
                        <a:pt x="291" y="102"/>
                      </a:cubicBezTo>
                      <a:cubicBezTo>
                        <a:pt x="291" y="106"/>
                        <a:pt x="291" y="110"/>
                        <a:pt x="290" y="114"/>
                      </a:cubicBezTo>
                      <a:cubicBezTo>
                        <a:pt x="290" y="129"/>
                        <a:pt x="288" y="143"/>
                        <a:pt x="288" y="158"/>
                      </a:cubicBezTo>
                      <a:cubicBezTo>
                        <a:pt x="287" y="171"/>
                        <a:pt x="288" y="184"/>
                        <a:pt x="288" y="198"/>
                      </a:cubicBezTo>
                      <a:cubicBezTo>
                        <a:pt x="288" y="200"/>
                        <a:pt x="287" y="203"/>
                        <a:pt x="287" y="205"/>
                      </a:cubicBezTo>
                      <a:cubicBezTo>
                        <a:pt x="287" y="214"/>
                        <a:pt x="287" y="223"/>
                        <a:pt x="287" y="232"/>
                      </a:cubicBezTo>
                      <a:cubicBezTo>
                        <a:pt x="286" y="247"/>
                        <a:pt x="286" y="261"/>
                        <a:pt x="285" y="276"/>
                      </a:cubicBezTo>
                      <a:cubicBezTo>
                        <a:pt x="285" y="280"/>
                        <a:pt x="285" y="284"/>
                        <a:pt x="286" y="288"/>
                      </a:cubicBezTo>
                      <a:cubicBezTo>
                        <a:pt x="286" y="290"/>
                        <a:pt x="287" y="291"/>
                        <a:pt x="288" y="293"/>
                      </a:cubicBezTo>
                      <a:cubicBezTo>
                        <a:pt x="288" y="296"/>
                        <a:pt x="289" y="298"/>
                        <a:pt x="289" y="301"/>
                      </a:cubicBezTo>
                      <a:cubicBezTo>
                        <a:pt x="290" y="304"/>
                        <a:pt x="288" y="305"/>
                        <a:pt x="284" y="306"/>
                      </a:cubicBezTo>
                      <a:cubicBezTo>
                        <a:pt x="274" y="310"/>
                        <a:pt x="264" y="312"/>
                        <a:pt x="253" y="310"/>
                      </a:cubicBezTo>
                      <a:cubicBezTo>
                        <a:pt x="246" y="308"/>
                        <a:pt x="238" y="308"/>
                        <a:pt x="231" y="308"/>
                      </a:cubicBezTo>
                      <a:cubicBezTo>
                        <a:pt x="224" y="307"/>
                        <a:pt x="217" y="307"/>
                        <a:pt x="209" y="307"/>
                      </a:cubicBezTo>
                      <a:cubicBezTo>
                        <a:pt x="199" y="307"/>
                        <a:pt x="189" y="306"/>
                        <a:pt x="179" y="306"/>
                      </a:cubicBezTo>
                      <a:cubicBezTo>
                        <a:pt x="176" y="306"/>
                        <a:pt x="173" y="305"/>
                        <a:pt x="171" y="305"/>
                      </a:cubicBezTo>
                      <a:cubicBezTo>
                        <a:pt x="167" y="305"/>
                        <a:pt x="163" y="304"/>
                        <a:pt x="160" y="307"/>
                      </a:cubicBezTo>
                      <a:cubicBezTo>
                        <a:pt x="157" y="308"/>
                        <a:pt x="154" y="309"/>
                        <a:pt x="152" y="309"/>
                      </a:cubicBezTo>
                      <a:cubicBezTo>
                        <a:pt x="150" y="309"/>
                        <a:pt x="148" y="308"/>
                        <a:pt x="147" y="307"/>
                      </a:cubicBezTo>
                      <a:cubicBezTo>
                        <a:pt x="146" y="305"/>
                        <a:pt x="145" y="305"/>
                        <a:pt x="143" y="305"/>
                      </a:cubicBezTo>
                      <a:cubicBezTo>
                        <a:pt x="135" y="305"/>
                        <a:pt x="127" y="305"/>
                        <a:pt x="119" y="305"/>
                      </a:cubicBezTo>
                      <a:cubicBezTo>
                        <a:pt x="103" y="305"/>
                        <a:pt x="86" y="305"/>
                        <a:pt x="69" y="304"/>
                      </a:cubicBezTo>
                      <a:cubicBezTo>
                        <a:pt x="62" y="304"/>
                        <a:pt x="55" y="304"/>
                        <a:pt x="48" y="304"/>
                      </a:cubicBezTo>
                      <a:cubicBezTo>
                        <a:pt x="44" y="305"/>
                        <a:pt x="40" y="303"/>
                        <a:pt x="35" y="303"/>
                      </a:cubicBezTo>
                      <a:cubicBezTo>
                        <a:pt x="31" y="303"/>
                        <a:pt x="27" y="303"/>
                        <a:pt x="22" y="303"/>
                      </a:cubicBezTo>
                      <a:cubicBezTo>
                        <a:pt x="16" y="304"/>
                        <a:pt x="15" y="304"/>
                        <a:pt x="12" y="299"/>
                      </a:cubicBezTo>
                      <a:cubicBezTo>
                        <a:pt x="9" y="298"/>
                        <a:pt x="6" y="299"/>
                        <a:pt x="4" y="297"/>
                      </a:cubicBezTo>
                      <a:cubicBezTo>
                        <a:pt x="2" y="296"/>
                        <a:pt x="2" y="293"/>
                        <a:pt x="2" y="291"/>
                      </a:cubicBezTo>
                      <a:cubicBezTo>
                        <a:pt x="0" y="282"/>
                        <a:pt x="1" y="272"/>
                        <a:pt x="1" y="262"/>
                      </a:cubicBezTo>
                      <a:cubicBezTo>
                        <a:pt x="1" y="245"/>
                        <a:pt x="2" y="228"/>
                        <a:pt x="3" y="210"/>
                      </a:cubicBezTo>
                      <a:cubicBezTo>
                        <a:pt x="3" y="198"/>
                        <a:pt x="4" y="186"/>
                        <a:pt x="4" y="174"/>
                      </a:cubicBezTo>
                      <a:cubicBezTo>
                        <a:pt x="4" y="164"/>
                        <a:pt x="4" y="155"/>
                        <a:pt x="4" y="145"/>
                      </a:cubicBezTo>
                      <a:cubicBezTo>
                        <a:pt x="5" y="133"/>
                        <a:pt x="4" y="120"/>
                        <a:pt x="6" y="108"/>
                      </a:cubicBezTo>
                      <a:cubicBezTo>
                        <a:pt x="7" y="96"/>
                        <a:pt x="6" y="83"/>
                        <a:pt x="5" y="71"/>
                      </a:cubicBezTo>
                      <a:cubicBezTo>
                        <a:pt x="5" y="67"/>
                        <a:pt x="6" y="63"/>
                        <a:pt x="6" y="59"/>
                      </a:cubicBezTo>
                      <a:cubicBezTo>
                        <a:pt x="6" y="46"/>
                        <a:pt x="5" y="33"/>
                        <a:pt x="5" y="19"/>
                      </a:cubicBezTo>
                      <a:cubicBezTo>
                        <a:pt x="5" y="14"/>
                        <a:pt x="4" y="8"/>
                        <a:pt x="7" y="2"/>
                      </a:cubicBezTo>
                      <a:cubicBezTo>
                        <a:pt x="15" y="3"/>
                        <a:pt x="23" y="3"/>
                        <a:pt x="31" y="4"/>
                      </a:cubicBezTo>
                      <a:cubicBezTo>
                        <a:pt x="38" y="4"/>
                        <a:pt x="45" y="3"/>
                        <a:pt x="52" y="3"/>
                      </a:cubicBezTo>
                      <a:cubicBezTo>
                        <a:pt x="54" y="2"/>
                        <a:pt x="57" y="2"/>
                        <a:pt x="59" y="2"/>
                      </a:cubicBezTo>
                      <a:cubicBezTo>
                        <a:pt x="61" y="2"/>
                        <a:pt x="63" y="3"/>
                        <a:pt x="65" y="2"/>
                      </a:cubicBezTo>
                      <a:cubicBezTo>
                        <a:pt x="74" y="0"/>
                        <a:pt x="83" y="0"/>
                        <a:pt x="92" y="2"/>
                      </a:cubicBezTo>
                      <a:cubicBezTo>
                        <a:pt x="95" y="2"/>
                        <a:pt x="97" y="2"/>
                        <a:pt x="99" y="2"/>
                      </a:cubicBezTo>
                      <a:cubicBezTo>
                        <a:pt x="106" y="1"/>
                        <a:pt x="112" y="1"/>
                        <a:pt x="118" y="2"/>
                      </a:cubicBezTo>
                      <a:cubicBezTo>
                        <a:pt x="123" y="3"/>
                        <a:pt x="129" y="3"/>
                        <a:pt x="134" y="2"/>
                      </a:cubicBezTo>
                      <a:cubicBezTo>
                        <a:pt x="144" y="1"/>
                        <a:pt x="154" y="3"/>
                        <a:pt x="164" y="1"/>
                      </a:cubicBezTo>
                      <a:cubicBezTo>
                        <a:pt x="168" y="0"/>
                        <a:pt x="172" y="1"/>
                        <a:pt x="177" y="1"/>
                      </a:cubicBezTo>
                      <a:cubicBezTo>
                        <a:pt x="182" y="1"/>
                        <a:pt x="188" y="2"/>
                        <a:pt x="193" y="1"/>
                      </a:cubicBezTo>
                      <a:cubicBezTo>
                        <a:pt x="209" y="1"/>
                        <a:pt x="224" y="2"/>
                        <a:pt x="239" y="2"/>
                      </a:cubicBezTo>
                      <a:cubicBezTo>
                        <a:pt x="252" y="3"/>
                        <a:pt x="265" y="3"/>
                        <a:pt x="278" y="3"/>
                      </a:cubicBezTo>
                      <a:cubicBezTo>
                        <a:pt x="282" y="3"/>
                        <a:pt x="286" y="3"/>
                        <a:pt x="291" y="6"/>
                      </a:cubicBezTo>
                      <a:close/>
                      <a:moveTo>
                        <a:pt x="168" y="14"/>
                      </a:moveTo>
                      <a:cubicBezTo>
                        <a:pt x="168" y="27"/>
                        <a:pt x="167" y="40"/>
                        <a:pt x="167" y="52"/>
                      </a:cubicBezTo>
                      <a:cubicBezTo>
                        <a:pt x="166" y="59"/>
                        <a:pt x="164" y="67"/>
                        <a:pt x="165" y="75"/>
                      </a:cubicBezTo>
                      <a:cubicBezTo>
                        <a:pt x="165" y="89"/>
                        <a:pt x="165" y="103"/>
                        <a:pt x="164" y="117"/>
                      </a:cubicBezTo>
                      <a:cubicBezTo>
                        <a:pt x="163" y="133"/>
                        <a:pt x="163" y="149"/>
                        <a:pt x="162" y="165"/>
                      </a:cubicBezTo>
                      <a:cubicBezTo>
                        <a:pt x="162" y="172"/>
                        <a:pt x="163" y="179"/>
                        <a:pt x="163" y="186"/>
                      </a:cubicBezTo>
                      <a:cubicBezTo>
                        <a:pt x="162" y="196"/>
                        <a:pt x="162" y="205"/>
                        <a:pt x="163" y="215"/>
                      </a:cubicBezTo>
                      <a:cubicBezTo>
                        <a:pt x="164" y="228"/>
                        <a:pt x="161" y="242"/>
                        <a:pt x="162" y="255"/>
                      </a:cubicBezTo>
                      <a:cubicBezTo>
                        <a:pt x="163" y="256"/>
                        <a:pt x="162" y="256"/>
                        <a:pt x="162" y="257"/>
                      </a:cubicBezTo>
                      <a:cubicBezTo>
                        <a:pt x="162" y="267"/>
                        <a:pt x="162" y="278"/>
                        <a:pt x="162" y="288"/>
                      </a:cubicBezTo>
                      <a:cubicBezTo>
                        <a:pt x="162" y="292"/>
                        <a:pt x="162" y="292"/>
                        <a:pt x="166" y="293"/>
                      </a:cubicBezTo>
                      <a:cubicBezTo>
                        <a:pt x="175" y="293"/>
                        <a:pt x="185" y="290"/>
                        <a:pt x="194" y="294"/>
                      </a:cubicBezTo>
                      <a:cubicBezTo>
                        <a:pt x="194" y="294"/>
                        <a:pt x="194" y="293"/>
                        <a:pt x="195" y="293"/>
                      </a:cubicBezTo>
                      <a:cubicBezTo>
                        <a:pt x="198" y="293"/>
                        <a:pt x="200" y="294"/>
                        <a:pt x="203" y="293"/>
                      </a:cubicBezTo>
                      <a:cubicBezTo>
                        <a:pt x="209" y="293"/>
                        <a:pt x="214" y="296"/>
                        <a:pt x="219" y="294"/>
                      </a:cubicBezTo>
                      <a:cubicBezTo>
                        <a:pt x="221" y="293"/>
                        <a:pt x="223" y="294"/>
                        <a:pt x="225" y="294"/>
                      </a:cubicBezTo>
                      <a:cubicBezTo>
                        <a:pt x="239" y="296"/>
                        <a:pt x="253" y="297"/>
                        <a:pt x="267" y="297"/>
                      </a:cubicBezTo>
                      <a:cubicBezTo>
                        <a:pt x="272" y="297"/>
                        <a:pt x="274" y="295"/>
                        <a:pt x="274" y="289"/>
                      </a:cubicBezTo>
                      <a:cubicBezTo>
                        <a:pt x="275" y="287"/>
                        <a:pt x="275" y="285"/>
                        <a:pt x="275" y="283"/>
                      </a:cubicBezTo>
                      <a:cubicBezTo>
                        <a:pt x="275" y="276"/>
                        <a:pt x="275" y="268"/>
                        <a:pt x="276" y="260"/>
                      </a:cubicBezTo>
                      <a:cubicBezTo>
                        <a:pt x="276" y="252"/>
                        <a:pt x="275" y="245"/>
                        <a:pt x="276" y="238"/>
                      </a:cubicBezTo>
                      <a:cubicBezTo>
                        <a:pt x="276" y="226"/>
                        <a:pt x="277" y="214"/>
                        <a:pt x="277" y="202"/>
                      </a:cubicBezTo>
                      <a:cubicBezTo>
                        <a:pt x="277" y="187"/>
                        <a:pt x="277" y="173"/>
                        <a:pt x="278" y="158"/>
                      </a:cubicBezTo>
                      <a:cubicBezTo>
                        <a:pt x="278" y="147"/>
                        <a:pt x="279" y="137"/>
                        <a:pt x="279" y="126"/>
                      </a:cubicBezTo>
                      <a:cubicBezTo>
                        <a:pt x="280" y="122"/>
                        <a:pt x="280" y="118"/>
                        <a:pt x="280" y="114"/>
                      </a:cubicBezTo>
                      <a:cubicBezTo>
                        <a:pt x="281" y="104"/>
                        <a:pt x="282" y="93"/>
                        <a:pt x="279" y="82"/>
                      </a:cubicBezTo>
                      <a:cubicBezTo>
                        <a:pt x="279" y="82"/>
                        <a:pt x="280" y="81"/>
                        <a:pt x="280" y="80"/>
                      </a:cubicBezTo>
                      <a:cubicBezTo>
                        <a:pt x="280" y="73"/>
                        <a:pt x="281" y="65"/>
                        <a:pt x="281" y="58"/>
                      </a:cubicBezTo>
                      <a:cubicBezTo>
                        <a:pt x="281" y="46"/>
                        <a:pt x="280" y="33"/>
                        <a:pt x="278" y="21"/>
                      </a:cubicBezTo>
                      <a:cubicBezTo>
                        <a:pt x="278" y="16"/>
                        <a:pt x="276" y="16"/>
                        <a:pt x="271" y="16"/>
                      </a:cubicBezTo>
                      <a:cubicBezTo>
                        <a:pt x="264" y="16"/>
                        <a:pt x="256" y="16"/>
                        <a:pt x="248" y="15"/>
                      </a:cubicBezTo>
                      <a:cubicBezTo>
                        <a:pt x="238" y="14"/>
                        <a:pt x="228" y="14"/>
                        <a:pt x="217" y="15"/>
                      </a:cubicBezTo>
                      <a:cubicBezTo>
                        <a:pt x="214" y="15"/>
                        <a:pt x="212" y="16"/>
                        <a:pt x="209" y="15"/>
                      </a:cubicBezTo>
                      <a:cubicBezTo>
                        <a:pt x="198" y="14"/>
                        <a:pt x="187" y="15"/>
                        <a:pt x="177" y="15"/>
                      </a:cubicBezTo>
                      <a:cubicBezTo>
                        <a:pt x="174" y="15"/>
                        <a:pt x="171" y="15"/>
                        <a:pt x="168" y="14"/>
                      </a:cubicBezTo>
                      <a:close/>
                      <a:moveTo>
                        <a:pt x="11" y="289"/>
                      </a:moveTo>
                      <a:cubicBezTo>
                        <a:pt x="14" y="289"/>
                        <a:pt x="17" y="289"/>
                        <a:pt x="20" y="290"/>
                      </a:cubicBezTo>
                      <a:cubicBezTo>
                        <a:pt x="29" y="291"/>
                        <a:pt x="39" y="290"/>
                        <a:pt x="49" y="290"/>
                      </a:cubicBezTo>
                      <a:cubicBezTo>
                        <a:pt x="54" y="290"/>
                        <a:pt x="59" y="290"/>
                        <a:pt x="64" y="290"/>
                      </a:cubicBezTo>
                      <a:cubicBezTo>
                        <a:pt x="70" y="290"/>
                        <a:pt x="76" y="289"/>
                        <a:pt x="83" y="290"/>
                      </a:cubicBezTo>
                      <a:cubicBezTo>
                        <a:pt x="91" y="290"/>
                        <a:pt x="99" y="291"/>
                        <a:pt x="107" y="291"/>
                      </a:cubicBezTo>
                      <a:cubicBezTo>
                        <a:pt x="113" y="291"/>
                        <a:pt x="114" y="290"/>
                        <a:pt x="113" y="284"/>
                      </a:cubicBezTo>
                      <a:cubicBezTo>
                        <a:pt x="112" y="270"/>
                        <a:pt x="112" y="255"/>
                        <a:pt x="112" y="241"/>
                      </a:cubicBezTo>
                      <a:cubicBezTo>
                        <a:pt x="112" y="229"/>
                        <a:pt x="112" y="218"/>
                        <a:pt x="112" y="207"/>
                      </a:cubicBezTo>
                      <a:cubicBezTo>
                        <a:pt x="112" y="192"/>
                        <a:pt x="111" y="178"/>
                        <a:pt x="112" y="164"/>
                      </a:cubicBezTo>
                      <a:cubicBezTo>
                        <a:pt x="112" y="152"/>
                        <a:pt x="112" y="140"/>
                        <a:pt x="113" y="128"/>
                      </a:cubicBezTo>
                      <a:cubicBezTo>
                        <a:pt x="113" y="118"/>
                        <a:pt x="113" y="108"/>
                        <a:pt x="114" y="98"/>
                      </a:cubicBezTo>
                      <a:cubicBezTo>
                        <a:pt x="114" y="88"/>
                        <a:pt x="115" y="78"/>
                        <a:pt x="116" y="67"/>
                      </a:cubicBezTo>
                      <a:cubicBezTo>
                        <a:pt x="116" y="64"/>
                        <a:pt x="116" y="60"/>
                        <a:pt x="117" y="56"/>
                      </a:cubicBezTo>
                      <a:cubicBezTo>
                        <a:pt x="117" y="55"/>
                        <a:pt x="117" y="54"/>
                        <a:pt x="117" y="53"/>
                      </a:cubicBezTo>
                      <a:cubicBezTo>
                        <a:pt x="116" y="51"/>
                        <a:pt x="115" y="47"/>
                        <a:pt x="116" y="45"/>
                      </a:cubicBezTo>
                      <a:cubicBezTo>
                        <a:pt x="119" y="42"/>
                        <a:pt x="115" y="40"/>
                        <a:pt x="116" y="37"/>
                      </a:cubicBezTo>
                      <a:cubicBezTo>
                        <a:pt x="116" y="37"/>
                        <a:pt x="116" y="36"/>
                        <a:pt x="116" y="35"/>
                      </a:cubicBezTo>
                      <a:cubicBezTo>
                        <a:pt x="118" y="29"/>
                        <a:pt x="116" y="23"/>
                        <a:pt x="116" y="17"/>
                      </a:cubicBezTo>
                      <a:cubicBezTo>
                        <a:pt x="116" y="16"/>
                        <a:pt x="116" y="16"/>
                        <a:pt x="115" y="15"/>
                      </a:cubicBezTo>
                      <a:cubicBezTo>
                        <a:pt x="109" y="15"/>
                        <a:pt x="103" y="14"/>
                        <a:pt x="97" y="14"/>
                      </a:cubicBezTo>
                      <a:cubicBezTo>
                        <a:pt x="86" y="14"/>
                        <a:pt x="74" y="14"/>
                        <a:pt x="63" y="15"/>
                      </a:cubicBezTo>
                      <a:cubicBezTo>
                        <a:pt x="57" y="15"/>
                        <a:pt x="51" y="16"/>
                        <a:pt x="45" y="16"/>
                      </a:cubicBezTo>
                      <a:cubicBezTo>
                        <a:pt x="39" y="16"/>
                        <a:pt x="33" y="17"/>
                        <a:pt x="28" y="17"/>
                      </a:cubicBezTo>
                      <a:cubicBezTo>
                        <a:pt x="24" y="17"/>
                        <a:pt x="21" y="16"/>
                        <a:pt x="18" y="16"/>
                      </a:cubicBezTo>
                      <a:cubicBezTo>
                        <a:pt x="17" y="18"/>
                        <a:pt x="16" y="19"/>
                        <a:pt x="16" y="20"/>
                      </a:cubicBezTo>
                      <a:cubicBezTo>
                        <a:pt x="16" y="27"/>
                        <a:pt x="16" y="34"/>
                        <a:pt x="16" y="40"/>
                      </a:cubicBezTo>
                      <a:cubicBezTo>
                        <a:pt x="16" y="47"/>
                        <a:pt x="16" y="53"/>
                        <a:pt x="15" y="60"/>
                      </a:cubicBezTo>
                      <a:cubicBezTo>
                        <a:pt x="15" y="65"/>
                        <a:pt x="15" y="70"/>
                        <a:pt x="15" y="75"/>
                      </a:cubicBezTo>
                      <a:cubicBezTo>
                        <a:pt x="15" y="78"/>
                        <a:pt x="16" y="82"/>
                        <a:pt x="16" y="86"/>
                      </a:cubicBezTo>
                      <a:cubicBezTo>
                        <a:pt x="16" y="94"/>
                        <a:pt x="15" y="102"/>
                        <a:pt x="15" y="110"/>
                      </a:cubicBezTo>
                      <a:cubicBezTo>
                        <a:pt x="15" y="117"/>
                        <a:pt x="16" y="124"/>
                        <a:pt x="15" y="130"/>
                      </a:cubicBezTo>
                      <a:cubicBezTo>
                        <a:pt x="12" y="140"/>
                        <a:pt x="14" y="150"/>
                        <a:pt x="13" y="160"/>
                      </a:cubicBezTo>
                      <a:cubicBezTo>
                        <a:pt x="12" y="171"/>
                        <a:pt x="13" y="183"/>
                        <a:pt x="13" y="194"/>
                      </a:cubicBezTo>
                      <a:cubicBezTo>
                        <a:pt x="12" y="202"/>
                        <a:pt x="12" y="211"/>
                        <a:pt x="12" y="219"/>
                      </a:cubicBezTo>
                      <a:cubicBezTo>
                        <a:pt x="12" y="226"/>
                        <a:pt x="11" y="233"/>
                        <a:pt x="11" y="241"/>
                      </a:cubicBezTo>
                      <a:cubicBezTo>
                        <a:pt x="11" y="252"/>
                        <a:pt x="12" y="263"/>
                        <a:pt x="10" y="275"/>
                      </a:cubicBezTo>
                      <a:cubicBezTo>
                        <a:pt x="10" y="279"/>
                        <a:pt x="10" y="284"/>
                        <a:pt x="11" y="289"/>
                      </a:cubicBezTo>
                      <a:close/>
                      <a:moveTo>
                        <a:pt x="147" y="291"/>
                      </a:moveTo>
                      <a:cubicBezTo>
                        <a:pt x="147" y="279"/>
                        <a:pt x="148" y="268"/>
                        <a:pt x="148" y="257"/>
                      </a:cubicBezTo>
                      <a:cubicBezTo>
                        <a:pt x="148" y="256"/>
                        <a:pt x="148" y="254"/>
                        <a:pt x="148" y="253"/>
                      </a:cubicBezTo>
                      <a:cubicBezTo>
                        <a:pt x="147" y="247"/>
                        <a:pt x="147" y="241"/>
                        <a:pt x="147" y="235"/>
                      </a:cubicBezTo>
                      <a:cubicBezTo>
                        <a:pt x="147" y="233"/>
                        <a:pt x="147" y="231"/>
                        <a:pt x="147" y="230"/>
                      </a:cubicBezTo>
                      <a:cubicBezTo>
                        <a:pt x="147" y="225"/>
                        <a:pt x="148" y="221"/>
                        <a:pt x="148" y="216"/>
                      </a:cubicBezTo>
                      <a:cubicBezTo>
                        <a:pt x="148" y="208"/>
                        <a:pt x="147" y="201"/>
                        <a:pt x="147" y="194"/>
                      </a:cubicBezTo>
                      <a:cubicBezTo>
                        <a:pt x="148" y="177"/>
                        <a:pt x="149" y="160"/>
                        <a:pt x="149" y="143"/>
                      </a:cubicBezTo>
                      <a:cubicBezTo>
                        <a:pt x="150" y="126"/>
                        <a:pt x="150" y="109"/>
                        <a:pt x="151" y="92"/>
                      </a:cubicBezTo>
                      <a:cubicBezTo>
                        <a:pt x="151" y="82"/>
                        <a:pt x="152" y="72"/>
                        <a:pt x="152" y="62"/>
                      </a:cubicBezTo>
                      <a:cubicBezTo>
                        <a:pt x="152" y="58"/>
                        <a:pt x="153" y="53"/>
                        <a:pt x="152" y="49"/>
                      </a:cubicBezTo>
                      <a:cubicBezTo>
                        <a:pt x="152" y="43"/>
                        <a:pt x="153" y="38"/>
                        <a:pt x="153" y="32"/>
                      </a:cubicBezTo>
                      <a:cubicBezTo>
                        <a:pt x="154" y="27"/>
                        <a:pt x="155" y="20"/>
                        <a:pt x="151" y="15"/>
                      </a:cubicBezTo>
                      <a:cubicBezTo>
                        <a:pt x="144" y="15"/>
                        <a:pt x="137" y="15"/>
                        <a:pt x="129" y="15"/>
                      </a:cubicBezTo>
                      <a:cubicBezTo>
                        <a:pt x="129" y="22"/>
                        <a:pt x="129" y="28"/>
                        <a:pt x="129" y="34"/>
                      </a:cubicBezTo>
                      <a:cubicBezTo>
                        <a:pt x="129" y="41"/>
                        <a:pt x="128" y="47"/>
                        <a:pt x="128" y="54"/>
                      </a:cubicBezTo>
                      <a:cubicBezTo>
                        <a:pt x="128" y="62"/>
                        <a:pt x="128" y="71"/>
                        <a:pt x="128" y="79"/>
                      </a:cubicBezTo>
                      <a:cubicBezTo>
                        <a:pt x="128" y="85"/>
                        <a:pt x="128" y="90"/>
                        <a:pt x="128" y="95"/>
                      </a:cubicBezTo>
                      <a:cubicBezTo>
                        <a:pt x="127" y="110"/>
                        <a:pt x="126" y="125"/>
                        <a:pt x="126" y="140"/>
                      </a:cubicBezTo>
                      <a:cubicBezTo>
                        <a:pt x="125" y="148"/>
                        <a:pt x="125" y="156"/>
                        <a:pt x="125" y="164"/>
                      </a:cubicBezTo>
                      <a:cubicBezTo>
                        <a:pt x="125" y="170"/>
                        <a:pt x="124" y="176"/>
                        <a:pt x="124" y="182"/>
                      </a:cubicBezTo>
                      <a:cubicBezTo>
                        <a:pt x="126" y="197"/>
                        <a:pt x="124" y="211"/>
                        <a:pt x="125" y="226"/>
                      </a:cubicBezTo>
                      <a:cubicBezTo>
                        <a:pt x="125" y="228"/>
                        <a:pt x="124" y="230"/>
                        <a:pt x="124" y="231"/>
                      </a:cubicBezTo>
                      <a:cubicBezTo>
                        <a:pt x="127" y="239"/>
                        <a:pt x="126" y="248"/>
                        <a:pt x="125" y="256"/>
                      </a:cubicBezTo>
                      <a:cubicBezTo>
                        <a:pt x="125" y="265"/>
                        <a:pt x="126" y="275"/>
                        <a:pt x="126" y="285"/>
                      </a:cubicBezTo>
                      <a:cubicBezTo>
                        <a:pt x="126" y="288"/>
                        <a:pt x="128" y="290"/>
                        <a:pt x="131" y="290"/>
                      </a:cubicBezTo>
                      <a:cubicBezTo>
                        <a:pt x="136" y="291"/>
                        <a:pt x="141" y="291"/>
                        <a:pt x="147" y="291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628" name="Freeform 23"/>
                <p:cNvSpPr>
                  <a:spLocks noEditPoints="1"/>
                </p:cNvSpPr>
                <p:nvPr/>
              </p:nvSpPr>
              <p:spPr bwMode="auto">
                <a:xfrm>
                  <a:off x="3340100" y="2540001"/>
                  <a:ext cx="871538" cy="990600"/>
                </a:xfrm>
                <a:custGeom>
                  <a:avLst/>
                  <a:gdLst>
                    <a:gd name="T0" fmla="*/ 5 w 298"/>
                    <a:gd name="T1" fmla="*/ 321 h 339"/>
                    <a:gd name="T2" fmla="*/ 5 w 298"/>
                    <a:gd name="T3" fmla="*/ 243 h 339"/>
                    <a:gd name="T4" fmla="*/ 6 w 298"/>
                    <a:gd name="T5" fmla="*/ 172 h 339"/>
                    <a:gd name="T6" fmla="*/ 3 w 298"/>
                    <a:gd name="T7" fmla="*/ 76 h 339"/>
                    <a:gd name="T8" fmla="*/ 1 w 298"/>
                    <a:gd name="T9" fmla="*/ 23 h 339"/>
                    <a:gd name="T10" fmla="*/ 30 w 298"/>
                    <a:gd name="T11" fmla="*/ 4 h 339"/>
                    <a:gd name="T12" fmla="*/ 134 w 298"/>
                    <a:gd name="T13" fmla="*/ 4 h 339"/>
                    <a:gd name="T14" fmla="*/ 193 w 298"/>
                    <a:gd name="T15" fmla="*/ 2 h 339"/>
                    <a:gd name="T16" fmla="*/ 267 w 298"/>
                    <a:gd name="T17" fmla="*/ 2 h 339"/>
                    <a:gd name="T18" fmla="*/ 298 w 298"/>
                    <a:gd name="T19" fmla="*/ 9 h 339"/>
                    <a:gd name="T20" fmla="*/ 296 w 298"/>
                    <a:gd name="T21" fmla="*/ 66 h 339"/>
                    <a:gd name="T22" fmla="*/ 295 w 298"/>
                    <a:gd name="T23" fmla="*/ 161 h 339"/>
                    <a:gd name="T24" fmla="*/ 292 w 298"/>
                    <a:gd name="T25" fmla="*/ 222 h 339"/>
                    <a:gd name="T26" fmla="*/ 292 w 298"/>
                    <a:gd name="T27" fmla="*/ 327 h 339"/>
                    <a:gd name="T28" fmla="*/ 278 w 298"/>
                    <a:gd name="T29" fmla="*/ 337 h 339"/>
                    <a:gd name="T30" fmla="*/ 162 w 298"/>
                    <a:gd name="T31" fmla="*/ 339 h 339"/>
                    <a:gd name="T32" fmla="*/ 131 w 298"/>
                    <a:gd name="T33" fmla="*/ 338 h 339"/>
                    <a:gd name="T34" fmla="*/ 53 w 298"/>
                    <a:gd name="T35" fmla="*/ 338 h 339"/>
                    <a:gd name="T36" fmla="*/ 279 w 298"/>
                    <a:gd name="T37" fmla="*/ 325 h 339"/>
                    <a:gd name="T38" fmla="*/ 282 w 298"/>
                    <a:gd name="T39" fmla="*/ 233 h 339"/>
                    <a:gd name="T40" fmla="*/ 286 w 298"/>
                    <a:gd name="T41" fmla="*/ 137 h 339"/>
                    <a:gd name="T42" fmla="*/ 287 w 298"/>
                    <a:gd name="T43" fmla="*/ 86 h 339"/>
                    <a:gd name="T44" fmla="*/ 286 w 298"/>
                    <a:gd name="T45" fmla="*/ 16 h 339"/>
                    <a:gd name="T46" fmla="*/ 270 w 298"/>
                    <a:gd name="T47" fmla="*/ 11 h 339"/>
                    <a:gd name="T48" fmla="*/ 217 w 298"/>
                    <a:gd name="T49" fmla="*/ 10 h 339"/>
                    <a:gd name="T50" fmla="*/ 172 w 298"/>
                    <a:gd name="T51" fmla="*/ 11 h 339"/>
                    <a:gd name="T52" fmla="*/ 170 w 298"/>
                    <a:gd name="T53" fmla="*/ 67 h 339"/>
                    <a:gd name="T54" fmla="*/ 170 w 298"/>
                    <a:gd name="T55" fmla="*/ 174 h 339"/>
                    <a:gd name="T56" fmla="*/ 171 w 298"/>
                    <a:gd name="T57" fmla="*/ 307 h 339"/>
                    <a:gd name="T58" fmla="*/ 184 w 298"/>
                    <a:gd name="T59" fmla="*/ 326 h 339"/>
                    <a:gd name="T60" fmla="*/ 215 w 298"/>
                    <a:gd name="T61" fmla="*/ 324 h 339"/>
                    <a:gd name="T62" fmla="*/ 256 w 298"/>
                    <a:gd name="T63" fmla="*/ 324 h 339"/>
                    <a:gd name="T64" fmla="*/ 124 w 298"/>
                    <a:gd name="T65" fmla="*/ 325 h 339"/>
                    <a:gd name="T66" fmla="*/ 125 w 298"/>
                    <a:gd name="T67" fmla="*/ 251 h 339"/>
                    <a:gd name="T68" fmla="*/ 125 w 298"/>
                    <a:gd name="T69" fmla="*/ 171 h 339"/>
                    <a:gd name="T70" fmla="*/ 126 w 298"/>
                    <a:gd name="T71" fmla="*/ 92 h 339"/>
                    <a:gd name="T72" fmla="*/ 124 w 298"/>
                    <a:gd name="T73" fmla="*/ 18 h 339"/>
                    <a:gd name="T74" fmla="*/ 91 w 298"/>
                    <a:gd name="T75" fmla="*/ 14 h 339"/>
                    <a:gd name="T76" fmla="*/ 16 w 298"/>
                    <a:gd name="T77" fmla="*/ 16 h 339"/>
                    <a:gd name="T78" fmla="*/ 13 w 298"/>
                    <a:gd name="T79" fmla="*/ 86 h 339"/>
                    <a:gd name="T80" fmla="*/ 14 w 298"/>
                    <a:gd name="T81" fmla="*/ 181 h 339"/>
                    <a:gd name="T82" fmla="*/ 15 w 298"/>
                    <a:gd name="T83" fmla="*/ 300 h 339"/>
                    <a:gd name="T84" fmla="*/ 136 w 298"/>
                    <a:gd name="T85" fmla="*/ 12 h 339"/>
                    <a:gd name="T86" fmla="*/ 138 w 298"/>
                    <a:gd name="T87" fmla="*/ 70 h 339"/>
                    <a:gd name="T88" fmla="*/ 138 w 298"/>
                    <a:gd name="T89" fmla="*/ 118 h 339"/>
                    <a:gd name="T90" fmla="*/ 137 w 298"/>
                    <a:gd name="T91" fmla="*/ 230 h 339"/>
                    <a:gd name="T92" fmla="*/ 138 w 298"/>
                    <a:gd name="T93" fmla="*/ 289 h 339"/>
                    <a:gd name="T94" fmla="*/ 157 w 298"/>
                    <a:gd name="T95" fmla="*/ 325 h 339"/>
                    <a:gd name="T96" fmla="*/ 158 w 298"/>
                    <a:gd name="T97" fmla="*/ 295 h 339"/>
                    <a:gd name="T98" fmla="*/ 158 w 298"/>
                    <a:gd name="T99" fmla="*/ 204 h 339"/>
                    <a:gd name="T100" fmla="*/ 159 w 298"/>
                    <a:gd name="T101" fmla="*/ 155 h 339"/>
                    <a:gd name="T102" fmla="*/ 157 w 298"/>
                    <a:gd name="T103" fmla="*/ 70 h 339"/>
                    <a:gd name="T104" fmla="*/ 136 w 298"/>
                    <a:gd name="T105" fmla="*/ 12 h 33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</a:cxnLst>
                  <a:rect l="0" t="0" r="r" b="b"/>
                  <a:pathLst>
                    <a:path w="298" h="339">
                      <a:moveTo>
                        <a:pt x="8" y="339"/>
                      </a:moveTo>
                      <a:cubicBezTo>
                        <a:pt x="5" y="335"/>
                        <a:pt x="4" y="331"/>
                        <a:pt x="5" y="327"/>
                      </a:cubicBezTo>
                      <a:cubicBezTo>
                        <a:pt x="6" y="325"/>
                        <a:pt x="6" y="323"/>
                        <a:pt x="5" y="321"/>
                      </a:cubicBezTo>
                      <a:cubicBezTo>
                        <a:pt x="3" y="318"/>
                        <a:pt x="4" y="314"/>
                        <a:pt x="4" y="310"/>
                      </a:cubicBezTo>
                      <a:cubicBezTo>
                        <a:pt x="4" y="300"/>
                        <a:pt x="5" y="289"/>
                        <a:pt x="5" y="279"/>
                      </a:cubicBezTo>
                      <a:cubicBezTo>
                        <a:pt x="5" y="267"/>
                        <a:pt x="5" y="255"/>
                        <a:pt x="5" y="243"/>
                      </a:cubicBezTo>
                      <a:cubicBezTo>
                        <a:pt x="5" y="234"/>
                        <a:pt x="5" y="224"/>
                        <a:pt x="5" y="215"/>
                      </a:cubicBezTo>
                      <a:cubicBezTo>
                        <a:pt x="5" y="207"/>
                        <a:pt x="5" y="199"/>
                        <a:pt x="5" y="191"/>
                      </a:cubicBezTo>
                      <a:cubicBezTo>
                        <a:pt x="5" y="185"/>
                        <a:pt x="5" y="178"/>
                        <a:pt x="6" y="172"/>
                      </a:cubicBezTo>
                      <a:cubicBezTo>
                        <a:pt x="6" y="162"/>
                        <a:pt x="7" y="152"/>
                        <a:pt x="6" y="141"/>
                      </a:cubicBezTo>
                      <a:cubicBezTo>
                        <a:pt x="5" y="130"/>
                        <a:pt x="5" y="119"/>
                        <a:pt x="4" y="108"/>
                      </a:cubicBezTo>
                      <a:cubicBezTo>
                        <a:pt x="4" y="97"/>
                        <a:pt x="3" y="87"/>
                        <a:pt x="3" y="76"/>
                      </a:cubicBezTo>
                      <a:cubicBezTo>
                        <a:pt x="3" y="69"/>
                        <a:pt x="2" y="61"/>
                        <a:pt x="1" y="54"/>
                      </a:cubicBezTo>
                      <a:cubicBezTo>
                        <a:pt x="1" y="52"/>
                        <a:pt x="1" y="50"/>
                        <a:pt x="1" y="47"/>
                      </a:cubicBezTo>
                      <a:cubicBezTo>
                        <a:pt x="1" y="39"/>
                        <a:pt x="1" y="31"/>
                        <a:pt x="1" y="23"/>
                      </a:cubicBezTo>
                      <a:cubicBezTo>
                        <a:pt x="1" y="18"/>
                        <a:pt x="1" y="13"/>
                        <a:pt x="0" y="8"/>
                      </a:cubicBezTo>
                      <a:cubicBezTo>
                        <a:pt x="0" y="5"/>
                        <a:pt x="2" y="4"/>
                        <a:pt x="5" y="4"/>
                      </a:cubicBezTo>
                      <a:cubicBezTo>
                        <a:pt x="13" y="4"/>
                        <a:pt x="21" y="4"/>
                        <a:pt x="30" y="4"/>
                      </a:cubicBezTo>
                      <a:cubicBezTo>
                        <a:pt x="45" y="4"/>
                        <a:pt x="60" y="5"/>
                        <a:pt x="76" y="5"/>
                      </a:cubicBezTo>
                      <a:cubicBezTo>
                        <a:pt x="87" y="5"/>
                        <a:pt x="98" y="5"/>
                        <a:pt x="109" y="4"/>
                      </a:cubicBezTo>
                      <a:cubicBezTo>
                        <a:pt x="117" y="4"/>
                        <a:pt x="126" y="4"/>
                        <a:pt x="134" y="4"/>
                      </a:cubicBezTo>
                      <a:cubicBezTo>
                        <a:pt x="144" y="3"/>
                        <a:pt x="154" y="3"/>
                        <a:pt x="165" y="1"/>
                      </a:cubicBezTo>
                      <a:cubicBezTo>
                        <a:pt x="168" y="0"/>
                        <a:pt x="172" y="0"/>
                        <a:pt x="175" y="1"/>
                      </a:cubicBezTo>
                      <a:cubicBezTo>
                        <a:pt x="181" y="3"/>
                        <a:pt x="187" y="2"/>
                        <a:pt x="193" y="2"/>
                      </a:cubicBezTo>
                      <a:cubicBezTo>
                        <a:pt x="205" y="2"/>
                        <a:pt x="217" y="2"/>
                        <a:pt x="229" y="3"/>
                      </a:cubicBezTo>
                      <a:cubicBezTo>
                        <a:pt x="237" y="4"/>
                        <a:pt x="245" y="2"/>
                        <a:pt x="253" y="2"/>
                      </a:cubicBezTo>
                      <a:cubicBezTo>
                        <a:pt x="258" y="2"/>
                        <a:pt x="262" y="2"/>
                        <a:pt x="267" y="2"/>
                      </a:cubicBezTo>
                      <a:cubicBezTo>
                        <a:pt x="274" y="3"/>
                        <a:pt x="281" y="3"/>
                        <a:pt x="287" y="1"/>
                      </a:cubicBezTo>
                      <a:cubicBezTo>
                        <a:pt x="290" y="0"/>
                        <a:pt x="293" y="2"/>
                        <a:pt x="296" y="2"/>
                      </a:cubicBezTo>
                      <a:cubicBezTo>
                        <a:pt x="297" y="4"/>
                        <a:pt x="297" y="7"/>
                        <a:pt x="298" y="9"/>
                      </a:cubicBezTo>
                      <a:cubicBezTo>
                        <a:pt x="295" y="10"/>
                        <a:pt x="294" y="13"/>
                        <a:pt x="294" y="16"/>
                      </a:cubicBezTo>
                      <a:cubicBezTo>
                        <a:pt x="295" y="24"/>
                        <a:pt x="295" y="33"/>
                        <a:pt x="296" y="41"/>
                      </a:cubicBezTo>
                      <a:cubicBezTo>
                        <a:pt x="296" y="49"/>
                        <a:pt x="296" y="58"/>
                        <a:pt x="296" y="66"/>
                      </a:cubicBezTo>
                      <a:cubicBezTo>
                        <a:pt x="296" y="74"/>
                        <a:pt x="296" y="81"/>
                        <a:pt x="296" y="89"/>
                      </a:cubicBezTo>
                      <a:cubicBezTo>
                        <a:pt x="296" y="104"/>
                        <a:pt x="295" y="118"/>
                        <a:pt x="295" y="132"/>
                      </a:cubicBezTo>
                      <a:cubicBezTo>
                        <a:pt x="295" y="142"/>
                        <a:pt x="295" y="152"/>
                        <a:pt x="295" y="161"/>
                      </a:cubicBezTo>
                      <a:cubicBezTo>
                        <a:pt x="295" y="169"/>
                        <a:pt x="295" y="177"/>
                        <a:pt x="294" y="185"/>
                      </a:cubicBezTo>
                      <a:cubicBezTo>
                        <a:pt x="294" y="191"/>
                        <a:pt x="293" y="198"/>
                        <a:pt x="293" y="204"/>
                      </a:cubicBezTo>
                      <a:cubicBezTo>
                        <a:pt x="292" y="210"/>
                        <a:pt x="293" y="216"/>
                        <a:pt x="292" y="222"/>
                      </a:cubicBezTo>
                      <a:cubicBezTo>
                        <a:pt x="292" y="230"/>
                        <a:pt x="292" y="239"/>
                        <a:pt x="292" y="247"/>
                      </a:cubicBezTo>
                      <a:cubicBezTo>
                        <a:pt x="292" y="255"/>
                        <a:pt x="292" y="263"/>
                        <a:pt x="292" y="272"/>
                      </a:cubicBezTo>
                      <a:cubicBezTo>
                        <a:pt x="292" y="290"/>
                        <a:pt x="292" y="308"/>
                        <a:pt x="292" y="327"/>
                      </a:cubicBezTo>
                      <a:cubicBezTo>
                        <a:pt x="292" y="328"/>
                        <a:pt x="292" y="330"/>
                        <a:pt x="291" y="332"/>
                      </a:cubicBezTo>
                      <a:cubicBezTo>
                        <a:pt x="291" y="334"/>
                        <a:pt x="289" y="336"/>
                        <a:pt x="287" y="336"/>
                      </a:cubicBezTo>
                      <a:cubicBezTo>
                        <a:pt x="284" y="337"/>
                        <a:pt x="281" y="337"/>
                        <a:pt x="278" y="337"/>
                      </a:cubicBezTo>
                      <a:cubicBezTo>
                        <a:pt x="264" y="335"/>
                        <a:pt x="250" y="335"/>
                        <a:pt x="237" y="335"/>
                      </a:cubicBezTo>
                      <a:cubicBezTo>
                        <a:pt x="220" y="335"/>
                        <a:pt x="203" y="335"/>
                        <a:pt x="186" y="336"/>
                      </a:cubicBezTo>
                      <a:cubicBezTo>
                        <a:pt x="178" y="336"/>
                        <a:pt x="170" y="337"/>
                        <a:pt x="162" y="339"/>
                      </a:cubicBezTo>
                      <a:cubicBezTo>
                        <a:pt x="161" y="339"/>
                        <a:pt x="160" y="339"/>
                        <a:pt x="159" y="339"/>
                      </a:cubicBezTo>
                      <a:cubicBezTo>
                        <a:pt x="155" y="338"/>
                        <a:pt x="150" y="338"/>
                        <a:pt x="146" y="337"/>
                      </a:cubicBezTo>
                      <a:cubicBezTo>
                        <a:pt x="141" y="337"/>
                        <a:pt x="136" y="338"/>
                        <a:pt x="131" y="338"/>
                      </a:cubicBezTo>
                      <a:cubicBezTo>
                        <a:pt x="119" y="338"/>
                        <a:pt x="108" y="338"/>
                        <a:pt x="97" y="338"/>
                      </a:cubicBezTo>
                      <a:cubicBezTo>
                        <a:pt x="88" y="338"/>
                        <a:pt x="79" y="337"/>
                        <a:pt x="69" y="339"/>
                      </a:cubicBezTo>
                      <a:cubicBezTo>
                        <a:pt x="64" y="339"/>
                        <a:pt x="58" y="338"/>
                        <a:pt x="53" y="338"/>
                      </a:cubicBezTo>
                      <a:cubicBezTo>
                        <a:pt x="43" y="338"/>
                        <a:pt x="32" y="338"/>
                        <a:pt x="22" y="339"/>
                      </a:cubicBezTo>
                      <a:cubicBezTo>
                        <a:pt x="17" y="339"/>
                        <a:pt x="13" y="339"/>
                        <a:pt x="8" y="339"/>
                      </a:cubicBezTo>
                      <a:close/>
                      <a:moveTo>
                        <a:pt x="279" y="325"/>
                      </a:moveTo>
                      <a:cubicBezTo>
                        <a:pt x="279" y="323"/>
                        <a:pt x="278" y="321"/>
                        <a:pt x="278" y="320"/>
                      </a:cubicBezTo>
                      <a:cubicBezTo>
                        <a:pt x="279" y="308"/>
                        <a:pt x="279" y="296"/>
                        <a:pt x="280" y="284"/>
                      </a:cubicBezTo>
                      <a:cubicBezTo>
                        <a:pt x="280" y="267"/>
                        <a:pt x="281" y="250"/>
                        <a:pt x="282" y="233"/>
                      </a:cubicBezTo>
                      <a:cubicBezTo>
                        <a:pt x="282" y="221"/>
                        <a:pt x="283" y="210"/>
                        <a:pt x="283" y="199"/>
                      </a:cubicBezTo>
                      <a:cubicBezTo>
                        <a:pt x="284" y="181"/>
                        <a:pt x="284" y="163"/>
                        <a:pt x="285" y="145"/>
                      </a:cubicBezTo>
                      <a:cubicBezTo>
                        <a:pt x="285" y="142"/>
                        <a:pt x="285" y="140"/>
                        <a:pt x="286" y="137"/>
                      </a:cubicBezTo>
                      <a:cubicBezTo>
                        <a:pt x="286" y="128"/>
                        <a:pt x="287" y="118"/>
                        <a:pt x="287" y="109"/>
                      </a:cubicBezTo>
                      <a:cubicBezTo>
                        <a:pt x="287" y="105"/>
                        <a:pt x="287" y="101"/>
                        <a:pt x="287" y="97"/>
                      </a:cubicBezTo>
                      <a:cubicBezTo>
                        <a:pt x="286" y="94"/>
                        <a:pt x="287" y="90"/>
                        <a:pt x="287" y="86"/>
                      </a:cubicBezTo>
                      <a:cubicBezTo>
                        <a:pt x="287" y="81"/>
                        <a:pt x="286" y="76"/>
                        <a:pt x="286" y="71"/>
                      </a:cubicBezTo>
                      <a:cubicBezTo>
                        <a:pt x="286" y="63"/>
                        <a:pt x="287" y="56"/>
                        <a:pt x="287" y="48"/>
                      </a:cubicBezTo>
                      <a:cubicBezTo>
                        <a:pt x="286" y="38"/>
                        <a:pt x="285" y="27"/>
                        <a:pt x="286" y="16"/>
                      </a:cubicBezTo>
                      <a:cubicBezTo>
                        <a:pt x="286" y="15"/>
                        <a:pt x="285" y="13"/>
                        <a:pt x="285" y="11"/>
                      </a:cubicBezTo>
                      <a:cubicBezTo>
                        <a:pt x="281" y="11"/>
                        <a:pt x="279" y="11"/>
                        <a:pt x="276" y="11"/>
                      </a:cubicBezTo>
                      <a:cubicBezTo>
                        <a:pt x="274" y="11"/>
                        <a:pt x="272" y="11"/>
                        <a:pt x="270" y="11"/>
                      </a:cubicBezTo>
                      <a:cubicBezTo>
                        <a:pt x="267" y="11"/>
                        <a:pt x="265" y="12"/>
                        <a:pt x="262" y="12"/>
                      </a:cubicBezTo>
                      <a:cubicBezTo>
                        <a:pt x="257" y="12"/>
                        <a:pt x="253" y="11"/>
                        <a:pt x="249" y="11"/>
                      </a:cubicBezTo>
                      <a:cubicBezTo>
                        <a:pt x="238" y="11"/>
                        <a:pt x="227" y="10"/>
                        <a:pt x="217" y="10"/>
                      </a:cubicBezTo>
                      <a:cubicBezTo>
                        <a:pt x="210" y="10"/>
                        <a:pt x="203" y="10"/>
                        <a:pt x="197" y="9"/>
                      </a:cubicBezTo>
                      <a:cubicBezTo>
                        <a:pt x="196" y="9"/>
                        <a:pt x="196" y="9"/>
                        <a:pt x="195" y="10"/>
                      </a:cubicBezTo>
                      <a:cubicBezTo>
                        <a:pt x="188" y="10"/>
                        <a:pt x="180" y="10"/>
                        <a:pt x="172" y="11"/>
                      </a:cubicBezTo>
                      <a:cubicBezTo>
                        <a:pt x="171" y="13"/>
                        <a:pt x="171" y="16"/>
                        <a:pt x="171" y="20"/>
                      </a:cubicBezTo>
                      <a:cubicBezTo>
                        <a:pt x="170" y="25"/>
                        <a:pt x="169" y="30"/>
                        <a:pt x="169" y="36"/>
                      </a:cubicBezTo>
                      <a:cubicBezTo>
                        <a:pt x="169" y="46"/>
                        <a:pt x="170" y="56"/>
                        <a:pt x="170" y="67"/>
                      </a:cubicBezTo>
                      <a:cubicBezTo>
                        <a:pt x="170" y="79"/>
                        <a:pt x="170" y="91"/>
                        <a:pt x="170" y="103"/>
                      </a:cubicBezTo>
                      <a:cubicBezTo>
                        <a:pt x="171" y="117"/>
                        <a:pt x="171" y="131"/>
                        <a:pt x="171" y="144"/>
                      </a:cubicBezTo>
                      <a:cubicBezTo>
                        <a:pt x="171" y="154"/>
                        <a:pt x="171" y="164"/>
                        <a:pt x="170" y="174"/>
                      </a:cubicBezTo>
                      <a:cubicBezTo>
                        <a:pt x="170" y="187"/>
                        <a:pt x="171" y="199"/>
                        <a:pt x="171" y="212"/>
                      </a:cubicBezTo>
                      <a:cubicBezTo>
                        <a:pt x="171" y="234"/>
                        <a:pt x="172" y="257"/>
                        <a:pt x="171" y="279"/>
                      </a:cubicBezTo>
                      <a:cubicBezTo>
                        <a:pt x="171" y="288"/>
                        <a:pt x="172" y="298"/>
                        <a:pt x="171" y="307"/>
                      </a:cubicBezTo>
                      <a:cubicBezTo>
                        <a:pt x="170" y="313"/>
                        <a:pt x="170" y="319"/>
                        <a:pt x="170" y="325"/>
                      </a:cubicBezTo>
                      <a:cubicBezTo>
                        <a:pt x="175" y="325"/>
                        <a:pt x="179" y="326"/>
                        <a:pt x="183" y="326"/>
                      </a:cubicBezTo>
                      <a:cubicBezTo>
                        <a:pt x="184" y="326"/>
                        <a:pt x="184" y="326"/>
                        <a:pt x="184" y="326"/>
                      </a:cubicBezTo>
                      <a:cubicBezTo>
                        <a:pt x="187" y="325"/>
                        <a:pt x="190" y="324"/>
                        <a:pt x="193" y="325"/>
                      </a:cubicBezTo>
                      <a:cubicBezTo>
                        <a:pt x="198" y="325"/>
                        <a:pt x="202" y="325"/>
                        <a:pt x="206" y="324"/>
                      </a:cubicBezTo>
                      <a:cubicBezTo>
                        <a:pt x="209" y="324"/>
                        <a:pt x="212" y="324"/>
                        <a:pt x="215" y="324"/>
                      </a:cubicBezTo>
                      <a:cubicBezTo>
                        <a:pt x="219" y="324"/>
                        <a:pt x="223" y="325"/>
                        <a:pt x="227" y="324"/>
                      </a:cubicBezTo>
                      <a:cubicBezTo>
                        <a:pt x="234" y="323"/>
                        <a:pt x="241" y="323"/>
                        <a:pt x="248" y="324"/>
                      </a:cubicBezTo>
                      <a:cubicBezTo>
                        <a:pt x="251" y="324"/>
                        <a:pt x="254" y="324"/>
                        <a:pt x="256" y="324"/>
                      </a:cubicBezTo>
                      <a:cubicBezTo>
                        <a:pt x="259" y="323"/>
                        <a:pt x="261" y="323"/>
                        <a:pt x="263" y="324"/>
                      </a:cubicBezTo>
                      <a:cubicBezTo>
                        <a:pt x="268" y="327"/>
                        <a:pt x="273" y="325"/>
                        <a:pt x="279" y="325"/>
                      </a:cubicBezTo>
                      <a:close/>
                      <a:moveTo>
                        <a:pt x="124" y="325"/>
                      </a:moveTo>
                      <a:cubicBezTo>
                        <a:pt x="125" y="321"/>
                        <a:pt x="126" y="318"/>
                        <a:pt x="126" y="314"/>
                      </a:cubicBezTo>
                      <a:cubicBezTo>
                        <a:pt x="126" y="306"/>
                        <a:pt x="125" y="298"/>
                        <a:pt x="125" y="290"/>
                      </a:cubicBezTo>
                      <a:cubicBezTo>
                        <a:pt x="125" y="277"/>
                        <a:pt x="125" y="264"/>
                        <a:pt x="125" y="251"/>
                      </a:cubicBezTo>
                      <a:cubicBezTo>
                        <a:pt x="125" y="243"/>
                        <a:pt x="125" y="234"/>
                        <a:pt x="125" y="226"/>
                      </a:cubicBezTo>
                      <a:cubicBezTo>
                        <a:pt x="125" y="218"/>
                        <a:pt x="125" y="209"/>
                        <a:pt x="125" y="201"/>
                      </a:cubicBezTo>
                      <a:cubicBezTo>
                        <a:pt x="125" y="191"/>
                        <a:pt x="123" y="181"/>
                        <a:pt x="125" y="171"/>
                      </a:cubicBezTo>
                      <a:cubicBezTo>
                        <a:pt x="125" y="168"/>
                        <a:pt x="125" y="165"/>
                        <a:pt x="125" y="162"/>
                      </a:cubicBezTo>
                      <a:cubicBezTo>
                        <a:pt x="125" y="154"/>
                        <a:pt x="125" y="146"/>
                        <a:pt x="125" y="139"/>
                      </a:cubicBezTo>
                      <a:cubicBezTo>
                        <a:pt x="125" y="123"/>
                        <a:pt x="125" y="108"/>
                        <a:pt x="126" y="92"/>
                      </a:cubicBezTo>
                      <a:cubicBezTo>
                        <a:pt x="126" y="84"/>
                        <a:pt x="125" y="76"/>
                        <a:pt x="125" y="68"/>
                      </a:cubicBezTo>
                      <a:cubicBezTo>
                        <a:pt x="125" y="60"/>
                        <a:pt x="125" y="51"/>
                        <a:pt x="125" y="43"/>
                      </a:cubicBezTo>
                      <a:cubicBezTo>
                        <a:pt x="125" y="35"/>
                        <a:pt x="125" y="27"/>
                        <a:pt x="124" y="18"/>
                      </a:cubicBezTo>
                      <a:cubicBezTo>
                        <a:pt x="123" y="14"/>
                        <a:pt x="122" y="13"/>
                        <a:pt x="118" y="13"/>
                      </a:cubicBezTo>
                      <a:cubicBezTo>
                        <a:pt x="116" y="14"/>
                        <a:pt x="113" y="14"/>
                        <a:pt x="111" y="14"/>
                      </a:cubicBezTo>
                      <a:cubicBezTo>
                        <a:pt x="104" y="14"/>
                        <a:pt x="98" y="14"/>
                        <a:pt x="91" y="14"/>
                      </a:cubicBezTo>
                      <a:cubicBezTo>
                        <a:pt x="82" y="15"/>
                        <a:pt x="73" y="16"/>
                        <a:pt x="64" y="15"/>
                      </a:cubicBezTo>
                      <a:cubicBezTo>
                        <a:pt x="52" y="14"/>
                        <a:pt x="39" y="15"/>
                        <a:pt x="27" y="15"/>
                      </a:cubicBezTo>
                      <a:cubicBezTo>
                        <a:pt x="23" y="15"/>
                        <a:pt x="19" y="15"/>
                        <a:pt x="16" y="16"/>
                      </a:cubicBezTo>
                      <a:cubicBezTo>
                        <a:pt x="14" y="16"/>
                        <a:pt x="13" y="18"/>
                        <a:pt x="12" y="20"/>
                      </a:cubicBezTo>
                      <a:cubicBezTo>
                        <a:pt x="11" y="21"/>
                        <a:pt x="11" y="23"/>
                        <a:pt x="11" y="25"/>
                      </a:cubicBezTo>
                      <a:cubicBezTo>
                        <a:pt x="9" y="46"/>
                        <a:pt x="11" y="66"/>
                        <a:pt x="13" y="86"/>
                      </a:cubicBezTo>
                      <a:cubicBezTo>
                        <a:pt x="13" y="93"/>
                        <a:pt x="13" y="101"/>
                        <a:pt x="13" y="108"/>
                      </a:cubicBezTo>
                      <a:cubicBezTo>
                        <a:pt x="14" y="117"/>
                        <a:pt x="15" y="126"/>
                        <a:pt x="15" y="134"/>
                      </a:cubicBezTo>
                      <a:cubicBezTo>
                        <a:pt x="15" y="150"/>
                        <a:pt x="14" y="165"/>
                        <a:pt x="14" y="181"/>
                      </a:cubicBezTo>
                      <a:cubicBezTo>
                        <a:pt x="14" y="196"/>
                        <a:pt x="15" y="211"/>
                        <a:pt x="15" y="226"/>
                      </a:cubicBezTo>
                      <a:cubicBezTo>
                        <a:pt x="15" y="238"/>
                        <a:pt x="15" y="250"/>
                        <a:pt x="15" y="262"/>
                      </a:cubicBezTo>
                      <a:cubicBezTo>
                        <a:pt x="15" y="275"/>
                        <a:pt x="16" y="288"/>
                        <a:pt x="15" y="300"/>
                      </a:cubicBezTo>
                      <a:cubicBezTo>
                        <a:pt x="14" y="309"/>
                        <a:pt x="15" y="316"/>
                        <a:pt x="15" y="325"/>
                      </a:cubicBezTo>
                      <a:cubicBezTo>
                        <a:pt x="52" y="326"/>
                        <a:pt x="88" y="327"/>
                        <a:pt x="124" y="325"/>
                      </a:cubicBezTo>
                      <a:close/>
                      <a:moveTo>
                        <a:pt x="136" y="12"/>
                      </a:moveTo>
                      <a:cubicBezTo>
                        <a:pt x="137" y="17"/>
                        <a:pt x="137" y="22"/>
                        <a:pt x="137" y="26"/>
                      </a:cubicBezTo>
                      <a:cubicBezTo>
                        <a:pt x="137" y="40"/>
                        <a:pt x="138" y="54"/>
                        <a:pt x="138" y="67"/>
                      </a:cubicBezTo>
                      <a:cubicBezTo>
                        <a:pt x="138" y="68"/>
                        <a:pt x="138" y="70"/>
                        <a:pt x="138" y="70"/>
                      </a:cubicBezTo>
                      <a:cubicBezTo>
                        <a:pt x="136" y="72"/>
                        <a:pt x="137" y="73"/>
                        <a:pt x="137" y="75"/>
                      </a:cubicBezTo>
                      <a:cubicBezTo>
                        <a:pt x="138" y="77"/>
                        <a:pt x="138" y="80"/>
                        <a:pt x="138" y="82"/>
                      </a:cubicBezTo>
                      <a:cubicBezTo>
                        <a:pt x="138" y="94"/>
                        <a:pt x="138" y="106"/>
                        <a:pt x="138" y="118"/>
                      </a:cubicBezTo>
                      <a:cubicBezTo>
                        <a:pt x="139" y="132"/>
                        <a:pt x="137" y="147"/>
                        <a:pt x="138" y="161"/>
                      </a:cubicBezTo>
                      <a:cubicBezTo>
                        <a:pt x="139" y="173"/>
                        <a:pt x="138" y="186"/>
                        <a:pt x="137" y="199"/>
                      </a:cubicBezTo>
                      <a:cubicBezTo>
                        <a:pt x="137" y="209"/>
                        <a:pt x="137" y="219"/>
                        <a:pt x="137" y="230"/>
                      </a:cubicBezTo>
                      <a:cubicBezTo>
                        <a:pt x="137" y="232"/>
                        <a:pt x="137" y="235"/>
                        <a:pt x="137" y="238"/>
                      </a:cubicBezTo>
                      <a:cubicBezTo>
                        <a:pt x="138" y="248"/>
                        <a:pt x="139" y="258"/>
                        <a:pt x="138" y="268"/>
                      </a:cubicBezTo>
                      <a:cubicBezTo>
                        <a:pt x="137" y="275"/>
                        <a:pt x="138" y="282"/>
                        <a:pt x="138" y="289"/>
                      </a:cubicBezTo>
                      <a:cubicBezTo>
                        <a:pt x="138" y="296"/>
                        <a:pt x="138" y="302"/>
                        <a:pt x="138" y="309"/>
                      </a:cubicBezTo>
                      <a:cubicBezTo>
                        <a:pt x="138" y="315"/>
                        <a:pt x="138" y="321"/>
                        <a:pt x="138" y="327"/>
                      </a:cubicBezTo>
                      <a:cubicBezTo>
                        <a:pt x="145" y="326"/>
                        <a:pt x="151" y="325"/>
                        <a:pt x="157" y="325"/>
                      </a:cubicBezTo>
                      <a:cubicBezTo>
                        <a:pt x="157" y="323"/>
                        <a:pt x="157" y="320"/>
                        <a:pt x="157" y="318"/>
                      </a:cubicBezTo>
                      <a:cubicBezTo>
                        <a:pt x="157" y="316"/>
                        <a:pt x="157" y="313"/>
                        <a:pt x="157" y="310"/>
                      </a:cubicBezTo>
                      <a:cubicBezTo>
                        <a:pt x="157" y="305"/>
                        <a:pt x="158" y="300"/>
                        <a:pt x="158" y="295"/>
                      </a:cubicBezTo>
                      <a:cubicBezTo>
                        <a:pt x="159" y="276"/>
                        <a:pt x="159" y="257"/>
                        <a:pt x="159" y="238"/>
                      </a:cubicBezTo>
                      <a:cubicBezTo>
                        <a:pt x="159" y="236"/>
                        <a:pt x="159" y="235"/>
                        <a:pt x="159" y="234"/>
                      </a:cubicBezTo>
                      <a:cubicBezTo>
                        <a:pt x="159" y="224"/>
                        <a:pt x="158" y="214"/>
                        <a:pt x="158" y="204"/>
                      </a:cubicBezTo>
                      <a:cubicBezTo>
                        <a:pt x="158" y="203"/>
                        <a:pt x="159" y="202"/>
                        <a:pt x="159" y="200"/>
                      </a:cubicBezTo>
                      <a:cubicBezTo>
                        <a:pt x="158" y="196"/>
                        <a:pt x="158" y="192"/>
                        <a:pt x="158" y="187"/>
                      </a:cubicBezTo>
                      <a:cubicBezTo>
                        <a:pt x="158" y="176"/>
                        <a:pt x="159" y="166"/>
                        <a:pt x="159" y="155"/>
                      </a:cubicBezTo>
                      <a:cubicBezTo>
                        <a:pt x="159" y="141"/>
                        <a:pt x="158" y="128"/>
                        <a:pt x="158" y="114"/>
                      </a:cubicBezTo>
                      <a:cubicBezTo>
                        <a:pt x="158" y="108"/>
                        <a:pt x="158" y="102"/>
                        <a:pt x="158" y="96"/>
                      </a:cubicBezTo>
                      <a:cubicBezTo>
                        <a:pt x="158" y="87"/>
                        <a:pt x="158" y="79"/>
                        <a:pt x="157" y="70"/>
                      </a:cubicBezTo>
                      <a:cubicBezTo>
                        <a:pt x="156" y="61"/>
                        <a:pt x="157" y="52"/>
                        <a:pt x="157" y="43"/>
                      </a:cubicBezTo>
                      <a:cubicBezTo>
                        <a:pt x="157" y="33"/>
                        <a:pt x="157" y="23"/>
                        <a:pt x="155" y="12"/>
                      </a:cubicBezTo>
                      <a:cubicBezTo>
                        <a:pt x="149" y="12"/>
                        <a:pt x="143" y="12"/>
                        <a:pt x="136" y="12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629" name="Freeform 24"/>
                <p:cNvSpPr>
                  <a:spLocks noEditPoints="1"/>
                </p:cNvSpPr>
                <p:nvPr/>
              </p:nvSpPr>
              <p:spPr bwMode="auto">
                <a:xfrm>
                  <a:off x="2422525" y="4570413"/>
                  <a:ext cx="117475" cy="119063"/>
                </a:xfrm>
                <a:custGeom>
                  <a:avLst/>
                  <a:gdLst>
                    <a:gd name="T0" fmla="*/ 3 w 40"/>
                    <a:gd name="T1" fmla="*/ 10 h 41"/>
                    <a:gd name="T2" fmla="*/ 12 w 40"/>
                    <a:gd name="T3" fmla="*/ 4 h 41"/>
                    <a:gd name="T4" fmla="*/ 29 w 40"/>
                    <a:gd name="T5" fmla="*/ 1 h 41"/>
                    <a:gd name="T6" fmla="*/ 37 w 40"/>
                    <a:gd name="T7" fmla="*/ 9 h 41"/>
                    <a:gd name="T8" fmla="*/ 38 w 40"/>
                    <a:gd name="T9" fmla="*/ 15 h 41"/>
                    <a:gd name="T10" fmla="*/ 26 w 40"/>
                    <a:gd name="T11" fmla="*/ 39 h 41"/>
                    <a:gd name="T12" fmla="*/ 6 w 40"/>
                    <a:gd name="T13" fmla="*/ 30 h 41"/>
                    <a:gd name="T14" fmla="*/ 4 w 40"/>
                    <a:gd name="T15" fmla="*/ 27 h 41"/>
                    <a:gd name="T16" fmla="*/ 2 w 40"/>
                    <a:gd name="T17" fmla="*/ 16 h 41"/>
                    <a:gd name="T18" fmla="*/ 3 w 40"/>
                    <a:gd name="T19" fmla="*/ 10 h 41"/>
                    <a:gd name="T20" fmla="*/ 26 w 40"/>
                    <a:gd name="T21" fmla="*/ 13 h 41"/>
                    <a:gd name="T22" fmla="*/ 16 w 40"/>
                    <a:gd name="T23" fmla="*/ 14 h 41"/>
                    <a:gd name="T24" fmla="*/ 13 w 40"/>
                    <a:gd name="T25" fmla="*/ 22 h 41"/>
                    <a:gd name="T26" fmla="*/ 14 w 40"/>
                    <a:gd name="T27" fmla="*/ 27 h 41"/>
                    <a:gd name="T28" fmla="*/ 22 w 40"/>
                    <a:gd name="T29" fmla="*/ 27 h 41"/>
                    <a:gd name="T30" fmla="*/ 25 w 40"/>
                    <a:gd name="T31" fmla="*/ 20 h 41"/>
                    <a:gd name="T32" fmla="*/ 26 w 40"/>
                    <a:gd name="T33" fmla="*/ 13 h 4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</a:cxnLst>
                  <a:rect l="0" t="0" r="r" b="b"/>
                  <a:pathLst>
                    <a:path w="40" h="41">
                      <a:moveTo>
                        <a:pt x="3" y="10"/>
                      </a:moveTo>
                      <a:cubicBezTo>
                        <a:pt x="6" y="8"/>
                        <a:pt x="9" y="6"/>
                        <a:pt x="12" y="4"/>
                      </a:cubicBezTo>
                      <a:cubicBezTo>
                        <a:pt x="18" y="0"/>
                        <a:pt x="24" y="1"/>
                        <a:pt x="29" y="1"/>
                      </a:cubicBezTo>
                      <a:cubicBezTo>
                        <a:pt x="34" y="2"/>
                        <a:pt x="37" y="5"/>
                        <a:pt x="37" y="9"/>
                      </a:cubicBezTo>
                      <a:cubicBezTo>
                        <a:pt x="37" y="11"/>
                        <a:pt x="38" y="13"/>
                        <a:pt x="38" y="15"/>
                      </a:cubicBezTo>
                      <a:cubicBezTo>
                        <a:pt x="40" y="23"/>
                        <a:pt x="36" y="36"/>
                        <a:pt x="26" y="39"/>
                      </a:cubicBezTo>
                      <a:cubicBezTo>
                        <a:pt x="16" y="41"/>
                        <a:pt x="10" y="39"/>
                        <a:pt x="6" y="30"/>
                      </a:cubicBezTo>
                      <a:cubicBezTo>
                        <a:pt x="5" y="29"/>
                        <a:pt x="4" y="28"/>
                        <a:pt x="4" y="27"/>
                      </a:cubicBezTo>
                      <a:cubicBezTo>
                        <a:pt x="2" y="24"/>
                        <a:pt x="0" y="20"/>
                        <a:pt x="2" y="16"/>
                      </a:cubicBezTo>
                      <a:cubicBezTo>
                        <a:pt x="3" y="15"/>
                        <a:pt x="2" y="12"/>
                        <a:pt x="3" y="10"/>
                      </a:cubicBezTo>
                      <a:close/>
                      <a:moveTo>
                        <a:pt x="26" y="13"/>
                      </a:moveTo>
                      <a:cubicBezTo>
                        <a:pt x="21" y="11"/>
                        <a:pt x="19" y="11"/>
                        <a:pt x="16" y="14"/>
                      </a:cubicBezTo>
                      <a:cubicBezTo>
                        <a:pt x="15" y="16"/>
                        <a:pt x="14" y="19"/>
                        <a:pt x="13" y="22"/>
                      </a:cubicBezTo>
                      <a:cubicBezTo>
                        <a:pt x="12" y="24"/>
                        <a:pt x="12" y="26"/>
                        <a:pt x="14" y="27"/>
                      </a:cubicBezTo>
                      <a:cubicBezTo>
                        <a:pt x="17" y="29"/>
                        <a:pt x="20" y="29"/>
                        <a:pt x="22" y="27"/>
                      </a:cubicBezTo>
                      <a:cubicBezTo>
                        <a:pt x="23" y="25"/>
                        <a:pt x="25" y="22"/>
                        <a:pt x="25" y="20"/>
                      </a:cubicBezTo>
                      <a:cubicBezTo>
                        <a:pt x="26" y="18"/>
                        <a:pt x="26" y="16"/>
                        <a:pt x="26" y="13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630" name="Freeform 25"/>
                <p:cNvSpPr>
                  <a:spLocks noEditPoints="1"/>
                </p:cNvSpPr>
                <p:nvPr/>
              </p:nvSpPr>
              <p:spPr bwMode="auto">
                <a:xfrm>
                  <a:off x="2636838" y="4557713"/>
                  <a:ext cx="107950" cy="138113"/>
                </a:xfrm>
                <a:custGeom>
                  <a:avLst/>
                  <a:gdLst>
                    <a:gd name="T0" fmla="*/ 0 w 37"/>
                    <a:gd name="T1" fmla="*/ 23 h 47"/>
                    <a:gd name="T2" fmla="*/ 13 w 37"/>
                    <a:gd name="T3" fmla="*/ 3 h 47"/>
                    <a:gd name="T4" fmla="*/ 34 w 37"/>
                    <a:gd name="T5" fmla="*/ 12 h 47"/>
                    <a:gd name="T6" fmla="*/ 37 w 37"/>
                    <a:gd name="T7" fmla="*/ 24 h 47"/>
                    <a:gd name="T8" fmla="*/ 33 w 37"/>
                    <a:gd name="T9" fmla="*/ 35 h 47"/>
                    <a:gd name="T10" fmla="*/ 10 w 37"/>
                    <a:gd name="T11" fmla="*/ 42 h 47"/>
                    <a:gd name="T12" fmla="*/ 0 w 37"/>
                    <a:gd name="T13" fmla="*/ 28 h 47"/>
                    <a:gd name="T14" fmla="*/ 0 w 37"/>
                    <a:gd name="T15" fmla="*/ 23 h 47"/>
                    <a:gd name="T16" fmla="*/ 26 w 37"/>
                    <a:gd name="T17" fmla="*/ 13 h 47"/>
                    <a:gd name="T18" fmla="*/ 16 w 37"/>
                    <a:gd name="T19" fmla="*/ 16 h 47"/>
                    <a:gd name="T20" fmla="*/ 12 w 37"/>
                    <a:gd name="T21" fmla="*/ 19 h 47"/>
                    <a:gd name="T22" fmla="*/ 10 w 37"/>
                    <a:gd name="T23" fmla="*/ 24 h 47"/>
                    <a:gd name="T24" fmla="*/ 13 w 37"/>
                    <a:gd name="T25" fmla="*/ 32 h 47"/>
                    <a:gd name="T26" fmla="*/ 20 w 37"/>
                    <a:gd name="T27" fmla="*/ 33 h 47"/>
                    <a:gd name="T28" fmla="*/ 27 w 37"/>
                    <a:gd name="T29" fmla="*/ 20 h 47"/>
                    <a:gd name="T30" fmla="*/ 26 w 37"/>
                    <a:gd name="T31" fmla="*/ 13 h 4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</a:cxnLst>
                  <a:rect l="0" t="0" r="r" b="b"/>
                  <a:pathLst>
                    <a:path w="37" h="47">
                      <a:moveTo>
                        <a:pt x="0" y="23"/>
                      </a:moveTo>
                      <a:cubicBezTo>
                        <a:pt x="0" y="14"/>
                        <a:pt x="4" y="7"/>
                        <a:pt x="13" y="3"/>
                      </a:cubicBezTo>
                      <a:cubicBezTo>
                        <a:pt x="21" y="0"/>
                        <a:pt x="30" y="4"/>
                        <a:pt x="34" y="12"/>
                      </a:cubicBezTo>
                      <a:cubicBezTo>
                        <a:pt x="36" y="15"/>
                        <a:pt x="37" y="20"/>
                        <a:pt x="37" y="24"/>
                      </a:cubicBezTo>
                      <a:cubicBezTo>
                        <a:pt x="37" y="28"/>
                        <a:pt x="35" y="32"/>
                        <a:pt x="33" y="35"/>
                      </a:cubicBezTo>
                      <a:cubicBezTo>
                        <a:pt x="30" y="41"/>
                        <a:pt x="17" y="47"/>
                        <a:pt x="10" y="42"/>
                      </a:cubicBezTo>
                      <a:cubicBezTo>
                        <a:pt x="4" y="39"/>
                        <a:pt x="2" y="34"/>
                        <a:pt x="0" y="28"/>
                      </a:cubicBezTo>
                      <a:cubicBezTo>
                        <a:pt x="0" y="26"/>
                        <a:pt x="0" y="25"/>
                        <a:pt x="0" y="23"/>
                      </a:cubicBezTo>
                      <a:close/>
                      <a:moveTo>
                        <a:pt x="26" y="13"/>
                      </a:moveTo>
                      <a:cubicBezTo>
                        <a:pt x="21" y="10"/>
                        <a:pt x="19" y="16"/>
                        <a:pt x="16" y="16"/>
                      </a:cubicBezTo>
                      <a:cubicBezTo>
                        <a:pt x="15" y="16"/>
                        <a:pt x="13" y="18"/>
                        <a:pt x="12" y="19"/>
                      </a:cubicBezTo>
                      <a:cubicBezTo>
                        <a:pt x="11" y="21"/>
                        <a:pt x="10" y="22"/>
                        <a:pt x="10" y="24"/>
                      </a:cubicBezTo>
                      <a:cubicBezTo>
                        <a:pt x="11" y="27"/>
                        <a:pt x="11" y="30"/>
                        <a:pt x="13" y="32"/>
                      </a:cubicBezTo>
                      <a:cubicBezTo>
                        <a:pt x="14" y="34"/>
                        <a:pt x="17" y="34"/>
                        <a:pt x="20" y="33"/>
                      </a:cubicBezTo>
                      <a:cubicBezTo>
                        <a:pt x="24" y="31"/>
                        <a:pt x="28" y="25"/>
                        <a:pt x="27" y="20"/>
                      </a:cubicBezTo>
                      <a:cubicBezTo>
                        <a:pt x="26" y="18"/>
                        <a:pt x="26" y="16"/>
                        <a:pt x="26" y="13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631" name="Freeform 26"/>
                <p:cNvSpPr>
                  <a:spLocks/>
                </p:cNvSpPr>
                <p:nvPr/>
              </p:nvSpPr>
              <p:spPr bwMode="auto">
                <a:xfrm>
                  <a:off x="2036763" y="2543176"/>
                  <a:ext cx="479425" cy="979488"/>
                </a:xfrm>
                <a:custGeom>
                  <a:avLst/>
                  <a:gdLst>
                    <a:gd name="T0" fmla="*/ 163 w 164"/>
                    <a:gd name="T1" fmla="*/ 329 h 335"/>
                    <a:gd name="T2" fmla="*/ 142 w 164"/>
                    <a:gd name="T3" fmla="*/ 331 h 335"/>
                    <a:gd name="T4" fmla="*/ 122 w 164"/>
                    <a:gd name="T5" fmla="*/ 331 h 335"/>
                    <a:gd name="T6" fmla="*/ 101 w 164"/>
                    <a:gd name="T7" fmla="*/ 332 h 335"/>
                    <a:gd name="T8" fmla="*/ 101 w 164"/>
                    <a:gd name="T9" fmla="*/ 332 h 335"/>
                    <a:gd name="T10" fmla="*/ 65 w 164"/>
                    <a:gd name="T11" fmla="*/ 332 h 335"/>
                    <a:gd name="T12" fmla="*/ 51 w 164"/>
                    <a:gd name="T13" fmla="*/ 332 h 335"/>
                    <a:gd name="T14" fmla="*/ 43 w 164"/>
                    <a:gd name="T15" fmla="*/ 332 h 335"/>
                    <a:gd name="T16" fmla="*/ 17 w 164"/>
                    <a:gd name="T17" fmla="*/ 332 h 335"/>
                    <a:gd name="T18" fmla="*/ 16 w 164"/>
                    <a:gd name="T19" fmla="*/ 306 h 335"/>
                    <a:gd name="T20" fmla="*/ 15 w 164"/>
                    <a:gd name="T21" fmla="*/ 302 h 335"/>
                    <a:gd name="T22" fmla="*/ 12 w 164"/>
                    <a:gd name="T23" fmla="*/ 276 h 335"/>
                    <a:gd name="T24" fmla="*/ 11 w 164"/>
                    <a:gd name="T25" fmla="*/ 231 h 335"/>
                    <a:gd name="T26" fmla="*/ 7 w 164"/>
                    <a:gd name="T27" fmla="*/ 189 h 335"/>
                    <a:gd name="T28" fmla="*/ 7 w 164"/>
                    <a:gd name="T29" fmla="*/ 167 h 335"/>
                    <a:gd name="T30" fmla="*/ 7 w 164"/>
                    <a:gd name="T31" fmla="*/ 151 h 335"/>
                    <a:gd name="T32" fmla="*/ 6 w 164"/>
                    <a:gd name="T33" fmla="*/ 141 h 335"/>
                    <a:gd name="T34" fmla="*/ 5 w 164"/>
                    <a:gd name="T35" fmla="*/ 99 h 335"/>
                    <a:gd name="T36" fmla="*/ 1 w 164"/>
                    <a:gd name="T37" fmla="*/ 66 h 335"/>
                    <a:gd name="T38" fmla="*/ 1 w 164"/>
                    <a:gd name="T39" fmla="*/ 52 h 335"/>
                    <a:gd name="T40" fmla="*/ 0 w 164"/>
                    <a:gd name="T41" fmla="*/ 18 h 335"/>
                    <a:gd name="T42" fmla="*/ 1 w 164"/>
                    <a:gd name="T43" fmla="*/ 3 h 335"/>
                    <a:gd name="T44" fmla="*/ 13 w 164"/>
                    <a:gd name="T45" fmla="*/ 3 h 335"/>
                    <a:gd name="T46" fmla="*/ 34 w 164"/>
                    <a:gd name="T47" fmla="*/ 4 h 335"/>
                    <a:gd name="T48" fmla="*/ 68 w 164"/>
                    <a:gd name="T49" fmla="*/ 4 h 335"/>
                    <a:gd name="T50" fmla="*/ 94 w 164"/>
                    <a:gd name="T51" fmla="*/ 4 h 335"/>
                    <a:gd name="T52" fmla="*/ 111 w 164"/>
                    <a:gd name="T53" fmla="*/ 5 h 335"/>
                    <a:gd name="T54" fmla="*/ 138 w 164"/>
                    <a:gd name="T55" fmla="*/ 7 h 335"/>
                    <a:gd name="T56" fmla="*/ 156 w 164"/>
                    <a:gd name="T57" fmla="*/ 7 h 335"/>
                    <a:gd name="T58" fmla="*/ 157 w 164"/>
                    <a:gd name="T59" fmla="*/ 16 h 335"/>
                    <a:gd name="T60" fmla="*/ 158 w 164"/>
                    <a:gd name="T61" fmla="*/ 42 h 335"/>
                    <a:gd name="T62" fmla="*/ 159 w 164"/>
                    <a:gd name="T63" fmla="*/ 48 h 335"/>
                    <a:gd name="T64" fmla="*/ 161 w 164"/>
                    <a:gd name="T65" fmla="*/ 89 h 335"/>
                    <a:gd name="T66" fmla="*/ 160 w 164"/>
                    <a:gd name="T67" fmla="*/ 117 h 335"/>
                    <a:gd name="T68" fmla="*/ 160 w 164"/>
                    <a:gd name="T69" fmla="*/ 132 h 335"/>
                    <a:gd name="T70" fmla="*/ 161 w 164"/>
                    <a:gd name="T71" fmla="*/ 185 h 335"/>
                    <a:gd name="T72" fmla="*/ 161 w 164"/>
                    <a:gd name="T73" fmla="*/ 211 h 335"/>
                    <a:gd name="T74" fmla="*/ 162 w 164"/>
                    <a:gd name="T75" fmla="*/ 228 h 335"/>
                    <a:gd name="T76" fmla="*/ 162 w 164"/>
                    <a:gd name="T77" fmla="*/ 251 h 335"/>
                    <a:gd name="T78" fmla="*/ 163 w 164"/>
                    <a:gd name="T79" fmla="*/ 289 h 335"/>
                    <a:gd name="T80" fmla="*/ 163 w 164"/>
                    <a:gd name="T81" fmla="*/ 309 h 335"/>
                    <a:gd name="T82" fmla="*/ 164 w 164"/>
                    <a:gd name="T83" fmla="*/ 322 h 335"/>
                    <a:gd name="T84" fmla="*/ 163 w 164"/>
                    <a:gd name="T85" fmla="*/ 329 h 33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</a:cxnLst>
                  <a:rect l="0" t="0" r="r" b="b"/>
                  <a:pathLst>
                    <a:path w="164" h="335">
                      <a:moveTo>
                        <a:pt x="163" y="329"/>
                      </a:moveTo>
                      <a:cubicBezTo>
                        <a:pt x="156" y="332"/>
                        <a:pt x="149" y="330"/>
                        <a:pt x="142" y="331"/>
                      </a:cubicBezTo>
                      <a:cubicBezTo>
                        <a:pt x="135" y="331"/>
                        <a:pt x="129" y="330"/>
                        <a:pt x="122" y="331"/>
                      </a:cubicBezTo>
                      <a:cubicBezTo>
                        <a:pt x="115" y="331"/>
                        <a:pt x="108" y="332"/>
                        <a:pt x="101" y="332"/>
                      </a:cubicBezTo>
                      <a:cubicBezTo>
                        <a:pt x="101" y="332"/>
                        <a:pt x="101" y="332"/>
                        <a:pt x="101" y="332"/>
                      </a:cubicBezTo>
                      <a:cubicBezTo>
                        <a:pt x="89" y="330"/>
                        <a:pt x="77" y="335"/>
                        <a:pt x="65" y="332"/>
                      </a:cubicBezTo>
                      <a:cubicBezTo>
                        <a:pt x="61" y="331"/>
                        <a:pt x="56" y="332"/>
                        <a:pt x="51" y="332"/>
                      </a:cubicBezTo>
                      <a:cubicBezTo>
                        <a:pt x="48" y="332"/>
                        <a:pt x="45" y="332"/>
                        <a:pt x="43" y="332"/>
                      </a:cubicBezTo>
                      <a:cubicBezTo>
                        <a:pt x="34" y="332"/>
                        <a:pt x="26" y="332"/>
                        <a:pt x="17" y="332"/>
                      </a:cubicBezTo>
                      <a:cubicBezTo>
                        <a:pt x="17" y="324"/>
                        <a:pt x="16" y="315"/>
                        <a:pt x="16" y="306"/>
                      </a:cubicBezTo>
                      <a:cubicBezTo>
                        <a:pt x="16" y="305"/>
                        <a:pt x="16" y="303"/>
                        <a:pt x="15" y="302"/>
                      </a:cubicBezTo>
                      <a:cubicBezTo>
                        <a:pt x="11" y="294"/>
                        <a:pt x="13" y="285"/>
                        <a:pt x="12" y="276"/>
                      </a:cubicBezTo>
                      <a:cubicBezTo>
                        <a:pt x="12" y="261"/>
                        <a:pt x="11" y="246"/>
                        <a:pt x="11" y="231"/>
                      </a:cubicBezTo>
                      <a:cubicBezTo>
                        <a:pt x="11" y="217"/>
                        <a:pt x="7" y="203"/>
                        <a:pt x="7" y="189"/>
                      </a:cubicBezTo>
                      <a:cubicBezTo>
                        <a:pt x="7" y="181"/>
                        <a:pt x="7" y="174"/>
                        <a:pt x="7" y="167"/>
                      </a:cubicBezTo>
                      <a:cubicBezTo>
                        <a:pt x="7" y="162"/>
                        <a:pt x="7" y="156"/>
                        <a:pt x="7" y="151"/>
                      </a:cubicBezTo>
                      <a:cubicBezTo>
                        <a:pt x="7" y="148"/>
                        <a:pt x="6" y="144"/>
                        <a:pt x="6" y="141"/>
                      </a:cubicBezTo>
                      <a:cubicBezTo>
                        <a:pt x="6" y="127"/>
                        <a:pt x="6" y="113"/>
                        <a:pt x="5" y="99"/>
                      </a:cubicBezTo>
                      <a:cubicBezTo>
                        <a:pt x="4" y="88"/>
                        <a:pt x="2" y="77"/>
                        <a:pt x="1" y="66"/>
                      </a:cubicBezTo>
                      <a:cubicBezTo>
                        <a:pt x="1" y="61"/>
                        <a:pt x="1" y="57"/>
                        <a:pt x="1" y="52"/>
                      </a:cubicBezTo>
                      <a:cubicBezTo>
                        <a:pt x="1" y="41"/>
                        <a:pt x="0" y="29"/>
                        <a:pt x="0" y="18"/>
                      </a:cubicBezTo>
                      <a:cubicBezTo>
                        <a:pt x="0" y="13"/>
                        <a:pt x="1" y="8"/>
                        <a:pt x="1" y="3"/>
                      </a:cubicBezTo>
                      <a:cubicBezTo>
                        <a:pt x="5" y="0"/>
                        <a:pt x="9" y="2"/>
                        <a:pt x="13" y="3"/>
                      </a:cubicBezTo>
                      <a:cubicBezTo>
                        <a:pt x="20" y="4"/>
                        <a:pt x="27" y="4"/>
                        <a:pt x="34" y="4"/>
                      </a:cubicBezTo>
                      <a:cubicBezTo>
                        <a:pt x="45" y="3"/>
                        <a:pt x="57" y="3"/>
                        <a:pt x="68" y="4"/>
                      </a:cubicBezTo>
                      <a:cubicBezTo>
                        <a:pt x="77" y="5"/>
                        <a:pt x="85" y="4"/>
                        <a:pt x="94" y="4"/>
                      </a:cubicBezTo>
                      <a:cubicBezTo>
                        <a:pt x="100" y="5"/>
                        <a:pt x="105" y="5"/>
                        <a:pt x="111" y="5"/>
                      </a:cubicBezTo>
                      <a:cubicBezTo>
                        <a:pt x="120" y="6"/>
                        <a:pt x="129" y="7"/>
                        <a:pt x="138" y="7"/>
                      </a:cubicBezTo>
                      <a:cubicBezTo>
                        <a:pt x="144" y="7"/>
                        <a:pt x="150" y="7"/>
                        <a:pt x="156" y="7"/>
                      </a:cubicBezTo>
                      <a:cubicBezTo>
                        <a:pt x="157" y="10"/>
                        <a:pt x="157" y="13"/>
                        <a:pt x="157" y="16"/>
                      </a:cubicBezTo>
                      <a:cubicBezTo>
                        <a:pt x="158" y="25"/>
                        <a:pt x="158" y="34"/>
                        <a:pt x="158" y="42"/>
                      </a:cubicBezTo>
                      <a:cubicBezTo>
                        <a:pt x="159" y="44"/>
                        <a:pt x="159" y="46"/>
                        <a:pt x="159" y="48"/>
                      </a:cubicBezTo>
                      <a:cubicBezTo>
                        <a:pt x="159" y="62"/>
                        <a:pt x="160" y="75"/>
                        <a:pt x="161" y="89"/>
                      </a:cubicBezTo>
                      <a:cubicBezTo>
                        <a:pt x="161" y="98"/>
                        <a:pt x="160" y="108"/>
                        <a:pt x="160" y="117"/>
                      </a:cubicBezTo>
                      <a:cubicBezTo>
                        <a:pt x="160" y="122"/>
                        <a:pt x="160" y="127"/>
                        <a:pt x="160" y="132"/>
                      </a:cubicBezTo>
                      <a:cubicBezTo>
                        <a:pt x="158" y="149"/>
                        <a:pt x="160" y="167"/>
                        <a:pt x="161" y="185"/>
                      </a:cubicBezTo>
                      <a:cubicBezTo>
                        <a:pt x="162" y="194"/>
                        <a:pt x="162" y="202"/>
                        <a:pt x="161" y="211"/>
                      </a:cubicBezTo>
                      <a:cubicBezTo>
                        <a:pt x="161" y="217"/>
                        <a:pt x="162" y="222"/>
                        <a:pt x="162" y="228"/>
                      </a:cubicBezTo>
                      <a:cubicBezTo>
                        <a:pt x="162" y="236"/>
                        <a:pt x="162" y="243"/>
                        <a:pt x="162" y="251"/>
                      </a:cubicBezTo>
                      <a:cubicBezTo>
                        <a:pt x="162" y="264"/>
                        <a:pt x="162" y="276"/>
                        <a:pt x="163" y="289"/>
                      </a:cubicBezTo>
                      <a:cubicBezTo>
                        <a:pt x="163" y="296"/>
                        <a:pt x="163" y="302"/>
                        <a:pt x="163" y="309"/>
                      </a:cubicBezTo>
                      <a:cubicBezTo>
                        <a:pt x="163" y="313"/>
                        <a:pt x="164" y="317"/>
                        <a:pt x="164" y="322"/>
                      </a:cubicBezTo>
                      <a:cubicBezTo>
                        <a:pt x="164" y="324"/>
                        <a:pt x="163" y="326"/>
                        <a:pt x="163" y="329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2">
                  <a:schemeClr val="accent1"/>
                </a:fillRef>
                <a:effectRef idx="1">
                  <a:schemeClr val="accent1"/>
                </a:effectRef>
                <a:fontRef idx="minor">
                  <a:schemeClr val="dk1"/>
                </a:fontRef>
              </p:style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632" name="Freeform 27"/>
                <p:cNvSpPr>
                  <a:spLocks/>
                </p:cNvSpPr>
                <p:nvPr/>
              </p:nvSpPr>
              <p:spPr bwMode="auto">
                <a:xfrm>
                  <a:off x="2633663" y="2563813"/>
                  <a:ext cx="434975" cy="947738"/>
                </a:xfrm>
                <a:custGeom>
                  <a:avLst/>
                  <a:gdLst>
                    <a:gd name="T0" fmla="*/ 3 w 149"/>
                    <a:gd name="T1" fmla="*/ 321 h 324"/>
                    <a:gd name="T2" fmla="*/ 3 w 149"/>
                    <a:gd name="T3" fmla="*/ 298 h 324"/>
                    <a:gd name="T4" fmla="*/ 4 w 149"/>
                    <a:gd name="T5" fmla="*/ 278 h 324"/>
                    <a:gd name="T6" fmla="*/ 5 w 149"/>
                    <a:gd name="T7" fmla="*/ 251 h 324"/>
                    <a:gd name="T8" fmla="*/ 5 w 149"/>
                    <a:gd name="T9" fmla="*/ 236 h 324"/>
                    <a:gd name="T10" fmla="*/ 3 w 149"/>
                    <a:gd name="T11" fmla="*/ 206 h 324"/>
                    <a:gd name="T12" fmla="*/ 1 w 149"/>
                    <a:gd name="T13" fmla="*/ 172 h 324"/>
                    <a:gd name="T14" fmla="*/ 2 w 149"/>
                    <a:gd name="T15" fmla="*/ 163 h 324"/>
                    <a:gd name="T16" fmla="*/ 2 w 149"/>
                    <a:gd name="T17" fmla="*/ 159 h 324"/>
                    <a:gd name="T18" fmla="*/ 2 w 149"/>
                    <a:gd name="T19" fmla="*/ 144 h 324"/>
                    <a:gd name="T20" fmla="*/ 1 w 149"/>
                    <a:gd name="T21" fmla="*/ 118 h 324"/>
                    <a:gd name="T22" fmla="*/ 2 w 149"/>
                    <a:gd name="T23" fmla="*/ 108 h 324"/>
                    <a:gd name="T24" fmla="*/ 1 w 149"/>
                    <a:gd name="T25" fmla="*/ 88 h 324"/>
                    <a:gd name="T26" fmla="*/ 1 w 149"/>
                    <a:gd name="T27" fmla="*/ 53 h 324"/>
                    <a:gd name="T28" fmla="*/ 1 w 149"/>
                    <a:gd name="T29" fmla="*/ 43 h 324"/>
                    <a:gd name="T30" fmla="*/ 1 w 149"/>
                    <a:gd name="T31" fmla="*/ 34 h 324"/>
                    <a:gd name="T32" fmla="*/ 3 w 149"/>
                    <a:gd name="T33" fmla="*/ 21 h 324"/>
                    <a:gd name="T34" fmla="*/ 3 w 149"/>
                    <a:gd name="T35" fmla="*/ 18 h 324"/>
                    <a:gd name="T36" fmla="*/ 4 w 149"/>
                    <a:gd name="T37" fmla="*/ 8 h 324"/>
                    <a:gd name="T38" fmla="*/ 4 w 149"/>
                    <a:gd name="T39" fmla="*/ 7 h 324"/>
                    <a:gd name="T40" fmla="*/ 13 w 149"/>
                    <a:gd name="T41" fmla="*/ 0 h 324"/>
                    <a:gd name="T42" fmla="*/ 63 w 149"/>
                    <a:gd name="T43" fmla="*/ 0 h 324"/>
                    <a:gd name="T44" fmla="*/ 104 w 149"/>
                    <a:gd name="T45" fmla="*/ 1 h 324"/>
                    <a:gd name="T46" fmla="*/ 140 w 149"/>
                    <a:gd name="T47" fmla="*/ 2 h 324"/>
                    <a:gd name="T48" fmla="*/ 148 w 149"/>
                    <a:gd name="T49" fmla="*/ 2 h 324"/>
                    <a:gd name="T50" fmla="*/ 148 w 149"/>
                    <a:gd name="T51" fmla="*/ 19 h 324"/>
                    <a:gd name="T52" fmla="*/ 146 w 149"/>
                    <a:gd name="T53" fmla="*/ 72 h 324"/>
                    <a:gd name="T54" fmla="*/ 145 w 149"/>
                    <a:gd name="T55" fmla="*/ 113 h 324"/>
                    <a:gd name="T56" fmla="*/ 144 w 149"/>
                    <a:gd name="T57" fmla="*/ 165 h 324"/>
                    <a:gd name="T58" fmla="*/ 144 w 149"/>
                    <a:gd name="T59" fmla="*/ 193 h 324"/>
                    <a:gd name="T60" fmla="*/ 142 w 149"/>
                    <a:gd name="T61" fmla="*/ 234 h 324"/>
                    <a:gd name="T62" fmla="*/ 143 w 149"/>
                    <a:gd name="T63" fmla="*/ 246 h 324"/>
                    <a:gd name="T64" fmla="*/ 143 w 149"/>
                    <a:gd name="T65" fmla="*/ 274 h 324"/>
                    <a:gd name="T66" fmla="*/ 141 w 149"/>
                    <a:gd name="T67" fmla="*/ 318 h 324"/>
                    <a:gd name="T68" fmla="*/ 135 w 149"/>
                    <a:gd name="T69" fmla="*/ 323 h 324"/>
                    <a:gd name="T70" fmla="*/ 120 w 149"/>
                    <a:gd name="T71" fmla="*/ 324 h 324"/>
                    <a:gd name="T72" fmla="*/ 107 w 149"/>
                    <a:gd name="T73" fmla="*/ 322 h 324"/>
                    <a:gd name="T74" fmla="*/ 90 w 149"/>
                    <a:gd name="T75" fmla="*/ 322 h 324"/>
                    <a:gd name="T76" fmla="*/ 59 w 149"/>
                    <a:gd name="T77" fmla="*/ 322 h 324"/>
                    <a:gd name="T78" fmla="*/ 17 w 149"/>
                    <a:gd name="T79" fmla="*/ 322 h 324"/>
                    <a:gd name="T80" fmla="*/ 3 w 149"/>
                    <a:gd name="T81" fmla="*/ 321 h 32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</a:cxnLst>
                  <a:rect l="0" t="0" r="r" b="b"/>
                  <a:pathLst>
                    <a:path w="149" h="324">
                      <a:moveTo>
                        <a:pt x="3" y="321"/>
                      </a:moveTo>
                      <a:cubicBezTo>
                        <a:pt x="1" y="313"/>
                        <a:pt x="2" y="305"/>
                        <a:pt x="3" y="298"/>
                      </a:cubicBezTo>
                      <a:cubicBezTo>
                        <a:pt x="3" y="291"/>
                        <a:pt x="3" y="285"/>
                        <a:pt x="4" y="278"/>
                      </a:cubicBezTo>
                      <a:cubicBezTo>
                        <a:pt x="5" y="269"/>
                        <a:pt x="3" y="260"/>
                        <a:pt x="5" y="251"/>
                      </a:cubicBezTo>
                      <a:cubicBezTo>
                        <a:pt x="6" y="247"/>
                        <a:pt x="5" y="241"/>
                        <a:pt x="5" y="236"/>
                      </a:cubicBezTo>
                      <a:cubicBezTo>
                        <a:pt x="4" y="226"/>
                        <a:pt x="4" y="216"/>
                        <a:pt x="3" y="206"/>
                      </a:cubicBezTo>
                      <a:cubicBezTo>
                        <a:pt x="3" y="194"/>
                        <a:pt x="2" y="183"/>
                        <a:pt x="1" y="172"/>
                      </a:cubicBezTo>
                      <a:cubicBezTo>
                        <a:pt x="1" y="169"/>
                        <a:pt x="1" y="166"/>
                        <a:pt x="2" y="163"/>
                      </a:cubicBezTo>
                      <a:cubicBezTo>
                        <a:pt x="2" y="162"/>
                        <a:pt x="2" y="160"/>
                        <a:pt x="2" y="159"/>
                      </a:cubicBezTo>
                      <a:cubicBezTo>
                        <a:pt x="0" y="153"/>
                        <a:pt x="2" y="149"/>
                        <a:pt x="2" y="144"/>
                      </a:cubicBezTo>
                      <a:cubicBezTo>
                        <a:pt x="2" y="135"/>
                        <a:pt x="2" y="127"/>
                        <a:pt x="1" y="118"/>
                      </a:cubicBezTo>
                      <a:cubicBezTo>
                        <a:pt x="1" y="115"/>
                        <a:pt x="2" y="112"/>
                        <a:pt x="2" y="108"/>
                      </a:cubicBezTo>
                      <a:cubicBezTo>
                        <a:pt x="2" y="102"/>
                        <a:pt x="1" y="95"/>
                        <a:pt x="1" y="88"/>
                      </a:cubicBezTo>
                      <a:cubicBezTo>
                        <a:pt x="1" y="76"/>
                        <a:pt x="1" y="65"/>
                        <a:pt x="1" y="53"/>
                      </a:cubicBezTo>
                      <a:cubicBezTo>
                        <a:pt x="1" y="50"/>
                        <a:pt x="1" y="46"/>
                        <a:pt x="1" y="43"/>
                      </a:cubicBezTo>
                      <a:cubicBezTo>
                        <a:pt x="1" y="40"/>
                        <a:pt x="3" y="37"/>
                        <a:pt x="1" y="34"/>
                      </a:cubicBezTo>
                      <a:cubicBezTo>
                        <a:pt x="4" y="30"/>
                        <a:pt x="1" y="25"/>
                        <a:pt x="3" y="21"/>
                      </a:cubicBezTo>
                      <a:cubicBezTo>
                        <a:pt x="3" y="20"/>
                        <a:pt x="3" y="19"/>
                        <a:pt x="3" y="18"/>
                      </a:cubicBezTo>
                      <a:cubicBezTo>
                        <a:pt x="3" y="15"/>
                        <a:pt x="3" y="11"/>
                        <a:pt x="4" y="8"/>
                      </a:cubicBezTo>
                      <a:cubicBezTo>
                        <a:pt x="4" y="8"/>
                        <a:pt x="4" y="7"/>
                        <a:pt x="4" y="7"/>
                      </a:cubicBezTo>
                      <a:cubicBezTo>
                        <a:pt x="6" y="0"/>
                        <a:pt x="6" y="1"/>
                        <a:pt x="13" y="0"/>
                      </a:cubicBezTo>
                      <a:cubicBezTo>
                        <a:pt x="30" y="0"/>
                        <a:pt x="46" y="1"/>
                        <a:pt x="63" y="0"/>
                      </a:cubicBezTo>
                      <a:cubicBezTo>
                        <a:pt x="77" y="0"/>
                        <a:pt x="91" y="0"/>
                        <a:pt x="104" y="1"/>
                      </a:cubicBezTo>
                      <a:cubicBezTo>
                        <a:pt x="116" y="2"/>
                        <a:pt x="128" y="1"/>
                        <a:pt x="140" y="2"/>
                      </a:cubicBezTo>
                      <a:cubicBezTo>
                        <a:pt x="142" y="2"/>
                        <a:pt x="145" y="2"/>
                        <a:pt x="148" y="2"/>
                      </a:cubicBezTo>
                      <a:cubicBezTo>
                        <a:pt x="148" y="8"/>
                        <a:pt x="149" y="14"/>
                        <a:pt x="148" y="19"/>
                      </a:cubicBezTo>
                      <a:cubicBezTo>
                        <a:pt x="148" y="37"/>
                        <a:pt x="147" y="54"/>
                        <a:pt x="146" y="72"/>
                      </a:cubicBezTo>
                      <a:cubicBezTo>
                        <a:pt x="146" y="86"/>
                        <a:pt x="145" y="99"/>
                        <a:pt x="145" y="113"/>
                      </a:cubicBezTo>
                      <a:cubicBezTo>
                        <a:pt x="144" y="130"/>
                        <a:pt x="144" y="148"/>
                        <a:pt x="144" y="165"/>
                      </a:cubicBezTo>
                      <a:cubicBezTo>
                        <a:pt x="144" y="174"/>
                        <a:pt x="144" y="183"/>
                        <a:pt x="144" y="193"/>
                      </a:cubicBezTo>
                      <a:cubicBezTo>
                        <a:pt x="143" y="206"/>
                        <a:pt x="142" y="220"/>
                        <a:pt x="142" y="234"/>
                      </a:cubicBezTo>
                      <a:cubicBezTo>
                        <a:pt x="142" y="238"/>
                        <a:pt x="143" y="242"/>
                        <a:pt x="143" y="246"/>
                      </a:cubicBezTo>
                      <a:cubicBezTo>
                        <a:pt x="143" y="255"/>
                        <a:pt x="143" y="265"/>
                        <a:pt x="143" y="274"/>
                      </a:cubicBezTo>
                      <a:cubicBezTo>
                        <a:pt x="142" y="289"/>
                        <a:pt x="141" y="303"/>
                        <a:pt x="141" y="318"/>
                      </a:cubicBezTo>
                      <a:cubicBezTo>
                        <a:pt x="141" y="322"/>
                        <a:pt x="139" y="323"/>
                        <a:pt x="135" y="323"/>
                      </a:cubicBezTo>
                      <a:cubicBezTo>
                        <a:pt x="130" y="323"/>
                        <a:pt x="125" y="324"/>
                        <a:pt x="120" y="324"/>
                      </a:cubicBezTo>
                      <a:cubicBezTo>
                        <a:pt x="116" y="323"/>
                        <a:pt x="112" y="322"/>
                        <a:pt x="107" y="322"/>
                      </a:cubicBezTo>
                      <a:cubicBezTo>
                        <a:pt x="102" y="322"/>
                        <a:pt x="96" y="321"/>
                        <a:pt x="90" y="322"/>
                      </a:cubicBezTo>
                      <a:cubicBezTo>
                        <a:pt x="80" y="324"/>
                        <a:pt x="69" y="322"/>
                        <a:pt x="59" y="322"/>
                      </a:cubicBezTo>
                      <a:cubicBezTo>
                        <a:pt x="45" y="323"/>
                        <a:pt x="31" y="323"/>
                        <a:pt x="17" y="322"/>
                      </a:cubicBezTo>
                      <a:cubicBezTo>
                        <a:pt x="12" y="322"/>
                        <a:pt x="8" y="321"/>
                        <a:pt x="3" y="321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2">
                  <a:schemeClr val="accent1"/>
                </a:fillRef>
                <a:effectRef idx="1">
                  <a:schemeClr val="accent1"/>
                </a:effectRef>
                <a:fontRef idx="minor">
                  <a:schemeClr val="dk1"/>
                </a:fontRef>
              </p:style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633" name="Freeform 28"/>
                <p:cNvSpPr>
                  <a:spLocks/>
                </p:cNvSpPr>
                <p:nvPr/>
              </p:nvSpPr>
              <p:spPr bwMode="auto">
                <a:xfrm>
                  <a:off x="2525713" y="2565401"/>
                  <a:ext cx="80963" cy="939800"/>
                </a:xfrm>
                <a:custGeom>
                  <a:avLst/>
                  <a:gdLst>
                    <a:gd name="T0" fmla="*/ 2 w 28"/>
                    <a:gd name="T1" fmla="*/ 0 h 321"/>
                    <a:gd name="T2" fmla="*/ 28 w 28"/>
                    <a:gd name="T3" fmla="*/ 0 h 321"/>
                    <a:gd name="T4" fmla="*/ 28 w 28"/>
                    <a:gd name="T5" fmla="*/ 14 h 321"/>
                    <a:gd name="T6" fmla="*/ 25 w 28"/>
                    <a:gd name="T7" fmla="*/ 59 h 321"/>
                    <a:gd name="T8" fmla="*/ 25 w 28"/>
                    <a:gd name="T9" fmla="*/ 73 h 321"/>
                    <a:gd name="T10" fmla="*/ 26 w 28"/>
                    <a:gd name="T11" fmla="*/ 99 h 321"/>
                    <a:gd name="T12" fmla="*/ 27 w 28"/>
                    <a:gd name="T13" fmla="*/ 126 h 321"/>
                    <a:gd name="T14" fmla="*/ 26 w 28"/>
                    <a:gd name="T15" fmla="*/ 154 h 321"/>
                    <a:gd name="T16" fmla="*/ 26 w 28"/>
                    <a:gd name="T17" fmla="*/ 192 h 321"/>
                    <a:gd name="T18" fmla="*/ 28 w 28"/>
                    <a:gd name="T19" fmla="*/ 224 h 321"/>
                    <a:gd name="T20" fmla="*/ 28 w 28"/>
                    <a:gd name="T21" fmla="*/ 265 h 321"/>
                    <a:gd name="T22" fmla="*/ 27 w 28"/>
                    <a:gd name="T23" fmla="*/ 275 h 321"/>
                    <a:gd name="T24" fmla="*/ 26 w 28"/>
                    <a:gd name="T25" fmla="*/ 309 h 321"/>
                    <a:gd name="T26" fmla="*/ 25 w 28"/>
                    <a:gd name="T27" fmla="*/ 318 h 321"/>
                    <a:gd name="T28" fmla="*/ 23 w 28"/>
                    <a:gd name="T29" fmla="*/ 321 h 321"/>
                    <a:gd name="T30" fmla="*/ 15 w 28"/>
                    <a:gd name="T31" fmla="*/ 321 h 321"/>
                    <a:gd name="T32" fmla="*/ 10 w 28"/>
                    <a:gd name="T33" fmla="*/ 317 h 321"/>
                    <a:gd name="T34" fmla="*/ 9 w 28"/>
                    <a:gd name="T35" fmla="*/ 290 h 321"/>
                    <a:gd name="T36" fmla="*/ 8 w 28"/>
                    <a:gd name="T37" fmla="*/ 250 h 321"/>
                    <a:gd name="T38" fmla="*/ 8 w 28"/>
                    <a:gd name="T39" fmla="*/ 217 h 321"/>
                    <a:gd name="T40" fmla="*/ 7 w 28"/>
                    <a:gd name="T41" fmla="*/ 203 h 321"/>
                    <a:gd name="T42" fmla="*/ 7 w 28"/>
                    <a:gd name="T43" fmla="*/ 199 h 321"/>
                    <a:gd name="T44" fmla="*/ 7 w 28"/>
                    <a:gd name="T45" fmla="*/ 163 h 321"/>
                    <a:gd name="T46" fmla="*/ 6 w 28"/>
                    <a:gd name="T47" fmla="*/ 138 h 321"/>
                    <a:gd name="T48" fmla="*/ 6 w 28"/>
                    <a:gd name="T49" fmla="*/ 135 h 321"/>
                    <a:gd name="T50" fmla="*/ 6 w 28"/>
                    <a:gd name="T51" fmla="*/ 124 h 321"/>
                    <a:gd name="T52" fmla="*/ 6 w 28"/>
                    <a:gd name="T53" fmla="*/ 121 h 321"/>
                    <a:gd name="T54" fmla="*/ 6 w 28"/>
                    <a:gd name="T55" fmla="*/ 113 h 321"/>
                    <a:gd name="T56" fmla="*/ 6 w 28"/>
                    <a:gd name="T57" fmla="*/ 104 h 321"/>
                    <a:gd name="T58" fmla="*/ 4 w 28"/>
                    <a:gd name="T59" fmla="*/ 89 h 321"/>
                    <a:gd name="T60" fmla="*/ 5 w 28"/>
                    <a:gd name="T61" fmla="*/ 86 h 321"/>
                    <a:gd name="T62" fmla="*/ 5 w 28"/>
                    <a:gd name="T63" fmla="*/ 79 h 321"/>
                    <a:gd name="T64" fmla="*/ 5 w 28"/>
                    <a:gd name="T65" fmla="*/ 74 h 321"/>
                    <a:gd name="T66" fmla="*/ 4 w 28"/>
                    <a:gd name="T67" fmla="*/ 62 h 321"/>
                    <a:gd name="T68" fmla="*/ 3 w 28"/>
                    <a:gd name="T69" fmla="*/ 60 h 321"/>
                    <a:gd name="T70" fmla="*/ 3 w 28"/>
                    <a:gd name="T71" fmla="*/ 52 h 321"/>
                    <a:gd name="T72" fmla="*/ 2 w 28"/>
                    <a:gd name="T73" fmla="*/ 30 h 321"/>
                    <a:gd name="T74" fmla="*/ 1 w 28"/>
                    <a:gd name="T75" fmla="*/ 16 h 321"/>
                    <a:gd name="T76" fmla="*/ 2 w 28"/>
                    <a:gd name="T77" fmla="*/ 0 h 32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</a:cxnLst>
                  <a:rect l="0" t="0" r="r" b="b"/>
                  <a:pathLst>
                    <a:path w="28" h="321">
                      <a:moveTo>
                        <a:pt x="2" y="0"/>
                      </a:moveTo>
                      <a:cubicBezTo>
                        <a:pt x="10" y="0"/>
                        <a:pt x="19" y="0"/>
                        <a:pt x="28" y="0"/>
                      </a:cubicBezTo>
                      <a:cubicBezTo>
                        <a:pt x="28" y="5"/>
                        <a:pt x="28" y="10"/>
                        <a:pt x="28" y="14"/>
                      </a:cubicBezTo>
                      <a:cubicBezTo>
                        <a:pt x="27" y="29"/>
                        <a:pt x="26" y="44"/>
                        <a:pt x="25" y="59"/>
                      </a:cubicBezTo>
                      <a:cubicBezTo>
                        <a:pt x="25" y="63"/>
                        <a:pt x="25" y="68"/>
                        <a:pt x="25" y="73"/>
                      </a:cubicBezTo>
                      <a:cubicBezTo>
                        <a:pt x="27" y="82"/>
                        <a:pt x="25" y="91"/>
                        <a:pt x="26" y="99"/>
                      </a:cubicBezTo>
                      <a:cubicBezTo>
                        <a:pt x="27" y="108"/>
                        <a:pt x="26" y="117"/>
                        <a:pt x="27" y="126"/>
                      </a:cubicBezTo>
                      <a:cubicBezTo>
                        <a:pt x="27" y="136"/>
                        <a:pt x="26" y="145"/>
                        <a:pt x="26" y="154"/>
                      </a:cubicBezTo>
                      <a:cubicBezTo>
                        <a:pt x="26" y="167"/>
                        <a:pt x="26" y="179"/>
                        <a:pt x="26" y="192"/>
                      </a:cubicBezTo>
                      <a:cubicBezTo>
                        <a:pt x="26" y="203"/>
                        <a:pt x="28" y="213"/>
                        <a:pt x="28" y="224"/>
                      </a:cubicBezTo>
                      <a:cubicBezTo>
                        <a:pt x="28" y="238"/>
                        <a:pt x="28" y="251"/>
                        <a:pt x="28" y="265"/>
                      </a:cubicBezTo>
                      <a:cubicBezTo>
                        <a:pt x="28" y="268"/>
                        <a:pt x="27" y="272"/>
                        <a:pt x="27" y="275"/>
                      </a:cubicBezTo>
                      <a:cubicBezTo>
                        <a:pt x="27" y="287"/>
                        <a:pt x="26" y="298"/>
                        <a:pt x="26" y="309"/>
                      </a:cubicBezTo>
                      <a:cubicBezTo>
                        <a:pt x="25" y="312"/>
                        <a:pt x="26" y="315"/>
                        <a:pt x="25" y="318"/>
                      </a:cubicBezTo>
                      <a:cubicBezTo>
                        <a:pt x="25" y="319"/>
                        <a:pt x="24" y="320"/>
                        <a:pt x="23" y="321"/>
                      </a:cubicBezTo>
                      <a:cubicBezTo>
                        <a:pt x="20" y="321"/>
                        <a:pt x="17" y="321"/>
                        <a:pt x="15" y="321"/>
                      </a:cubicBezTo>
                      <a:cubicBezTo>
                        <a:pt x="11" y="321"/>
                        <a:pt x="9" y="320"/>
                        <a:pt x="10" y="317"/>
                      </a:cubicBezTo>
                      <a:cubicBezTo>
                        <a:pt x="13" y="307"/>
                        <a:pt x="9" y="299"/>
                        <a:pt x="9" y="290"/>
                      </a:cubicBezTo>
                      <a:cubicBezTo>
                        <a:pt x="9" y="277"/>
                        <a:pt x="9" y="263"/>
                        <a:pt x="8" y="250"/>
                      </a:cubicBezTo>
                      <a:cubicBezTo>
                        <a:pt x="8" y="239"/>
                        <a:pt x="8" y="228"/>
                        <a:pt x="8" y="217"/>
                      </a:cubicBezTo>
                      <a:cubicBezTo>
                        <a:pt x="8" y="212"/>
                        <a:pt x="9" y="208"/>
                        <a:pt x="7" y="203"/>
                      </a:cubicBezTo>
                      <a:cubicBezTo>
                        <a:pt x="6" y="202"/>
                        <a:pt x="7" y="200"/>
                        <a:pt x="7" y="199"/>
                      </a:cubicBezTo>
                      <a:cubicBezTo>
                        <a:pt x="7" y="187"/>
                        <a:pt x="7" y="175"/>
                        <a:pt x="7" y="163"/>
                      </a:cubicBezTo>
                      <a:cubicBezTo>
                        <a:pt x="6" y="155"/>
                        <a:pt x="7" y="146"/>
                        <a:pt x="6" y="138"/>
                      </a:cubicBezTo>
                      <a:cubicBezTo>
                        <a:pt x="6" y="137"/>
                        <a:pt x="6" y="136"/>
                        <a:pt x="6" y="135"/>
                      </a:cubicBezTo>
                      <a:cubicBezTo>
                        <a:pt x="5" y="131"/>
                        <a:pt x="4" y="127"/>
                        <a:pt x="6" y="124"/>
                      </a:cubicBezTo>
                      <a:cubicBezTo>
                        <a:pt x="7" y="123"/>
                        <a:pt x="7" y="122"/>
                        <a:pt x="6" y="121"/>
                      </a:cubicBezTo>
                      <a:cubicBezTo>
                        <a:pt x="6" y="119"/>
                        <a:pt x="5" y="115"/>
                        <a:pt x="6" y="113"/>
                      </a:cubicBezTo>
                      <a:cubicBezTo>
                        <a:pt x="7" y="110"/>
                        <a:pt x="6" y="107"/>
                        <a:pt x="6" y="104"/>
                      </a:cubicBezTo>
                      <a:cubicBezTo>
                        <a:pt x="6" y="99"/>
                        <a:pt x="7" y="94"/>
                        <a:pt x="4" y="89"/>
                      </a:cubicBezTo>
                      <a:cubicBezTo>
                        <a:pt x="4" y="88"/>
                        <a:pt x="5" y="87"/>
                        <a:pt x="5" y="86"/>
                      </a:cubicBezTo>
                      <a:cubicBezTo>
                        <a:pt x="5" y="84"/>
                        <a:pt x="6" y="82"/>
                        <a:pt x="5" y="79"/>
                      </a:cubicBezTo>
                      <a:cubicBezTo>
                        <a:pt x="4" y="78"/>
                        <a:pt x="5" y="76"/>
                        <a:pt x="5" y="74"/>
                      </a:cubicBezTo>
                      <a:cubicBezTo>
                        <a:pt x="5" y="74"/>
                        <a:pt x="4" y="63"/>
                        <a:pt x="4" y="62"/>
                      </a:cubicBezTo>
                      <a:cubicBezTo>
                        <a:pt x="3" y="61"/>
                        <a:pt x="3" y="61"/>
                        <a:pt x="3" y="60"/>
                      </a:cubicBezTo>
                      <a:cubicBezTo>
                        <a:pt x="6" y="57"/>
                        <a:pt x="3" y="55"/>
                        <a:pt x="3" y="52"/>
                      </a:cubicBezTo>
                      <a:cubicBezTo>
                        <a:pt x="2" y="45"/>
                        <a:pt x="2" y="37"/>
                        <a:pt x="2" y="30"/>
                      </a:cubicBezTo>
                      <a:cubicBezTo>
                        <a:pt x="2" y="25"/>
                        <a:pt x="2" y="21"/>
                        <a:pt x="1" y="16"/>
                      </a:cubicBezTo>
                      <a:cubicBezTo>
                        <a:pt x="0" y="11"/>
                        <a:pt x="1" y="5"/>
                        <a:pt x="2" y="0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634" name="Freeform 29"/>
                <p:cNvSpPr>
                  <a:spLocks/>
                </p:cNvSpPr>
                <p:nvPr/>
              </p:nvSpPr>
              <p:spPr bwMode="auto">
                <a:xfrm>
                  <a:off x="1323975" y="2554288"/>
                  <a:ext cx="420688" cy="979488"/>
                </a:xfrm>
                <a:custGeom>
                  <a:avLst/>
                  <a:gdLst>
                    <a:gd name="T0" fmla="*/ 2 w 144"/>
                    <a:gd name="T1" fmla="*/ 137 h 335"/>
                    <a:gd name="T2" fmla="*/ 4 w 144"/>
                    <a:gd name="T3" fmla="*/ 122 h 335"/>
                    <a:gd name="T4" fmla="*/ 3 w 144"/>
                    <a:gd name="T5" fmla="*/ 120 h 335"/>
                    <a:gd name="T6" fmla="*/ 4 w 144"/>
                    <a:gd name="T7" fmla="*/ 105 h 335"/>
                    <a:gd name="T8" fmla="*/ 3 w 144"/>
                    <a:gd name="T9" fmla="*/ 94 h 335"/>
                    <a:gd name="T10" fmla="*/ 3 w 144"/>
                    <a:gd name="T11" fmla="*/ 84 h 335"/>
                    <a:gd name="T12" fmla="*/ 2 w 144"/>
                    <a:gd name="T13" fmla="*/ 76 h 335"/>
                    <a:gd name="T14" fmla="*/ 2 w 144"/>
                    <a:gd name="T15" fmla="*/ 56 h 335"/>
                    <a:gd name="T16" fmla="*/ 2 w 144"/>
                    <a:gd name="T17" fmla="*/ 36 h 335"/>
                    <a:gd name="T18" fmla="*/ 1 w 144"/>
                    <a:gd name="T19" fmla="*/ 6 h 335"/>
                    <a:gd name="T20" fmla="*/ 1 w 144"/>
                    <a:gd name="T21" fmla="*/ 2 h 335"/>
                    <a:gd name="T22" fmla="*/ 21 w 144"/>
                    <a:gd name="T23" fmla="*/ 1 h 335"/>
                    <a:gd name="T24" fmla="*/ 53 w 144"/>
                    <a:gd name="T25" fmla="*/ 0 h 335"/>
                    <a:gd name="T26" fmla="*/ 84 w 144"/>
                    <a:gd name="T27" fmla="*/ 1 h 335"/>
                    <a:gd name="T28" fmla="*/ 101 w 144"/>
                    <a:gd name="T29" fmla="*/ 1 h 335"/>
                    <a:gd name="T30" fmla="*/ 130 w 144"/>
                    <a:gd name="T31" fmla="*/ 1 h 335"/>
                    <a:gd name="T32" fmla="*/ 133 w 144"/>
                    <a:gd name="T33" fmla="*/ 1 h 335"/>
                    <a:gd name="T34" fmla="*/ 135 w 144"/>
                    <a:gd name="T35" fmla="*/ 17 h 335"/>
                    <a:gd name="T36" fmla="*/ 135 w 144"/>
                    <a:gd name="T37" fmla="*/ 47 h 335"/>
                    <a:gd name="T38" fmla="*/ 136 w 144"/>
                    <a:gd name="T39" fmla="*/ 78 h 335"/>
                    <a:gd name="T40" fmla="*/ 136 w 144"/>
                    <a:gd name="T41" fmla="*/ 108 h 335"/>
                    <a:gd name="T42" fmla="*/ 137 w 144"/>
                    <a:gd name="T43" fmla="*/ 177 h 335"/>
                    <a:gd name="T44" fmla="*/ 138 w 144"/>
                    <a:gd name="T45" fmla="*/ 214 h 335"/>
                    <a:gd name="T46" fmla="*/ 139 w 144"/>
                    <a:gd name="T47" fmla="*/ 254 h 335"/>
                    <a:gd name="T48" fmla="*/ 139 w 144"/>
                    <a:gd name="T49" fmla="*/ 272 h 335"/>
                    <a:gd name="T50" fmla="*/ 139 w 144"/>
                    <a:gd name="T51" fmla="*/ 296 h 335"/>
                    <a:gd name="T52" fmla="*/ 139 w 144"/>
                    <a:gd name="T53" fmla="*/ 297 h 335"/>
                    <a:gd name="T54" fmla="*/ 140 w 144"/>
                    <a:gd name="T55" fmla="*/ 322 h 335"/>
                    <a:gd name="T56" fmla="*/ 140 w 144"/>
                    <a:gd name="T57" fmla="*/ 329 h 335"/>
                    <a:gd name="T58" fmla="*/ 136 w 144"/>
                    <a:gd name="T59" fmla="*/ 334 h 335"/>
                    <a:gd name="T60" fmla="*/ 124 w 144"/>
                    <a:gd name="T61" fmla="*/ 333 h 335"/>
                    <a:gd name="T62" fmla="*/ 96 w 144"/>
                    <a:gd name="T63" fmla="*/ 333 h 335"/>
                    <a:gd name="T64" fmla="*/ 54 w 144"/>
                    <a:gd name="T65" fmla="*/ 334 h 335"/>
                    <a:gd name="T66" fmla="*/ 28 w 144"/>
                    <a:gd name="T67" fmla="*/ 333 h 335"/>
                    <a:gd name="T68" fmla="*/ 10 w 144"/>
                    <a:gd name="T69" fmla="*/ 333 h 335"/>
                    <a:gd name="T70" fmla="*/ 5 w 144"/>
                    <a:gd name="T71" fmla="*/ 333 h 335"/>
                    <a:gd name="T72" fmla="*/ 5 w 144"/>
                    <a:gd name="T73" fmla="*/ 317 h 335"/>
                    <a:gd name="T74" fmla="*/ 6 w 144"/>
                    <a:gd name="T75" fmla="*/ 276 h 335"/>
                    <a:gd name="T76" fmla="*/ 7 w 144"/>
                    <a:gd name="T77" fmla="*/ 247 h 335"/>
                    <a:gd name="T78" fmla="*/ 6 w 144"/>
                    <a:gd name="T79" fmla="*/ 226 h 335"/>
                    <a:gd name="T80" fmla="*/ 6 w 144"/>
                    <a:gd name="T81" fmla="*/ 213 h 335"/>
                    <a:gd name="T82" fmla="*/ 6 w 144"/>
                    <a:gd name="T83" fmla="*/ 193 h 335"/>
                    <a:gd name="T84" fmla="*/ 6 w 144"/>
                    <a:gd name="T85" fmla="*/ 176 h 335"/>
                    <a:gd name="T86" fmla="*/ 6 w 144"/>
                    <a:gd name="T87" fmla="*/ 160 h 335"/>
                    <a:gd name="T88" fmla="*/ 5 w 144"/>
                    <a:gd name="T89" fmla="*/ 141 h 335"/>
                    <a:gd name="T90" fmla="*/ 2 w 144"/>
                    <a:gd name="T91" fmla="*/ 137 h 33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44" h="335">
                      <a:moveTo>
                        <a:pt x="2" y="137"/>
                      </a:moveTo>
                      <a:cubicBezTo>
                        <a:pt x="6" y="132"/>
                        <a:pt x="6" y="127"/>
                        <a:pt x="4" y="122"/>
                      </a:cubicBezTo>
                      <a:cubicBezTo>
                        <a:pt x="3" y="122"/>
                        <a:pt x="3" y="121"/>
                        <a:pt x="3" y="120"/>
                      </a:cubicBezTo>
                      <a:cubicBezTo>
                        <a:pt x="3" y="115"/>
                        <a:pt x="3" y="110"/>
                        <a:pt x="4" y="105"/>
                      </a:cubicBezTo>
                      <a:cubicBezTo>
                        <a:pt x="4" y="101"/>
                        <a:pt x="1" y="98"/>
                        <a:pt x="3" y="94"/>
                      </a:cubicBezTo>
                      <a:cubicBezTo>
                        <a:pt x="5" y="91"/>
                        <a:pt x="4" y="87"/>
                        <a:pt x="3" y="84"/>
                      </a:cubicBezTo>
                      <a:cubicBezTo>
                        <a:pt x="2" y="82"/>
                        <a:pt x="3" y="78"/>
                        <a:pt x="2" y="76"/>
                      </a:cubicBezTo>
                      <a:cubicBezTo>
                        <a:pt x="0" y="69"/>
                        <a:pt x="1" y="63"/>
                        <a:pt x="2" y="56"/>
                      </a:cubicBezTo>
                      <a:cubicBezTo>
                        <a:pt x="2" y="49"/>
                        <a:pt x="1" y="43"/>
                        <a:pt x="2" y="36"/>
                      </a:cubicBezTo>
                      <a:cubicBezTo>
                        <a:pt x="3" y="26"/>
                        <a:pt x="1" y="16"/>
                        <a:pt x="1" y="6"/>
                      </a:cubicBezTo>
                      <a:cubicBezTo>
                        <a:pt x="0" y="5"/>
                        <a:pt x="1" y="4"/>
                        <a:pt x="1" y="2"/>
                      </a:cubicBezTo>
                      <a:cubicBezTo>
                        <a:pt x="8" y="2"/>
                        <a:pt x="15" y="1"/>
                        <a:pt x="21" y="1"/>
                      </a:cubicBezTo>
                      <a:cubicBezTo>
                        <a:pt x="32" y="0"/>
                        <a:pt x="43" y="0"/>
                        <a:pt x="53" y="0"/>
                      </a:cubicBezTo>
                      <a:cubicBezTo>
                        <a:pt x="63" y="1"/>
                        <a:pt x="74" y="1"/>
                        <a:pt x="84" y="1"/>
                      </a:cubicBezTo>
                      <a:cubicBezTo>
                        <a:pt x="90" y="1"/>
                        <a:pt x="96" y="1"/>
                        <a:pt x="101" y="1"/>
                      </a:cubicBezTo>
                      <a:cubicBezTo>
                        <a:pt x="111" y="1"/>
                        <a:pt x="120" y="1"/>
                        <a:pt x="130" y="1"/>
                      </a:cubicBezTo>
                      <a:cubicBezTo>
                        <a:pt x="131" y="1"/>
                        <a:pt x="132" y="1"/>
                        <a:pt x="133" y="1"/>
                      </a:cubicBezTo>
                      <a:cubicBezTo>
                        <a:pt x="135" y="6"/>
                        <a:pt x="135" y="12"/>
                        <a:pt x="135" y="17"/>
                      </a:cubicBezTo>
                      <a:cubicBezTo>
                        <a:pt x="136" y="27"/>
                        <a:pt x="136" y="37"/>
                        <a:pt x="135" y="47"/>
                      </a:cubicBezTo>
                      <a:cubicBezTo>
                        <a:pt x="135" y="57"/>
                        <a:pt x="136" y="68"/>
                        <a:pt x="136" y="78"/>
                      </a:cubicBezTo>
                      <a:cubicBezTo>
                        <a:pt x="135" y="88"/>
                        <a:pt x="136" y="98"/>
                        <a:pt x="136" y="108"/>
                      </a:cubicBezTo>
                      <a:cubicBezTo>
                        <a:pt x="137" y="131"/>
                        <a:pt x="136" y="154"/>
                        <a:pt x="137" y="177"/>
                      </a:cubicBezTo>
                      <a:cubicBezTo>
                        <a:pt x="137" y="190"/>
                        <a:pt x="138" y="202"/>
                        <a:pt x="138" y="214"/>
                      </a:cubicBezTo>
                      <a:cubicBezTo>
                        <a:pt x="138" y="228"/>
                        <a:pt x="138" y="241"/>
                        <a:pt x="139" y="254"/>
                      </a:cubicBezTo>
                      <a:cubicBezTo>
                        <a:pt x="139" y="260"/>
                        <a:pt x="139" y="266"/>
                        <a:pt x="139" y="272"/>
                      </a:cubicBezTo>
                      <a:cubicBezTo>
                        <a:pt x="139" y="280"/>
                        <a:pt x="139" y="288"/>
                        <a:pt x="139" y="296"/>
                      </a:cubicBezTo>
                      <a:cubicBezTo>
                        <a:pt x="139" y="296"/>
                        <a:pt x="139" y="297"/>
                        <a:pt x="139" y="297"/>
                      </a:cubicBezTo>
                      <a:cubicBezTo>
                        <a:pt x="144" y="305"/>
                        <a:pt x="139" y="314"/>
                        <a:pt x="140" y="322"/>
                      </a:cubicBezTo>
                      <a:cubicBezTo>
                        <a:pt x="140" y="324"/>
                        <a:pt x="140" y="327"/>
                        <a:pt x="140" y="329"/>
                      </a:cubicBezTo>
                      <a:cubicBezTo>
                        <a:pt x="140" y="333"/>
                        <a:pt x="140" y="334"/>
                        <a:pt x="136" y="334"/>
                      </a:cubicBezTo>
                      <a:cubicBezTo>
                        <a:pt x="132" y="333"/>
                        <a:pt x="128" y="333"/>
                        <a:pt x="124" y="333"/>
                      </a:cubicBezTo>
                      <a:cubicBezTo>
                        <a:pt x="114" y="335"/>
                        <a:pt x="105" y="333"/>
                        <a:pt x="96" y="333"/>
                      </a:cubicBezTo>
                      <a:cubicBezTo>
                        <a:pt x="82" y="334"/>
                        <a:pt x="68" y="334"/>
                        <a:pt x="54" y="334"/>
                      </a:cubicBezTo>
                      <a:cubicBezTo>
                        <a:pt x="45" y="335"/>
                        <a:pt x="37" y="335"/>
                        <a:pt x="28" y="333"/>
                      </a:cubicBezTo>
                      <a:cubicBezTo>
                        <a:pt x="22" y="332"/>
                        <a:pt x="16" y="333"/>
                        <a:pt x="10" y="333"/>
                      </a:cubicBezTo>
                      <a:cubicBezTo>
                        <a:pt x="9" y="333"/>
                        <a:pt x="7" y="333"/>
                        <a:pt x="5" y="333"/>
                      </a:cubicBezTo>
                      <a:cubicBezTo>
                        <a:pt x="5" y="327"/>
                        <a:pt x="5" y="322"/>
                        <a:pt x="5" y="317"/>
                      </a:cubicBezTo>
                      <a:cubicBezTo>
                        <a:pt x="5" y="303"/>
                        <a:pt x="6" y="290"/>
                        <a:pt x="6" y="276"/>
                      </a:cubicBezTo>
                      <a:cubicBezTo>
                        <a:pt x="7" y="266"/>
                        <a:pt x="8" y="257"/>
                        <a:pt x="7" y="247"/>
                      </a:cubicBezTo>
                      <a:cubicBezTo>
                        <a:pt x="7" y="240"/>
                        <a:pt x="8" y="233"/>
                        <a:pt x="6" y="226"/>
                      </a:cubicBezTo>
                      <a:cubicBezTo>
                        <a:pt x="4" y="222"/>
                        <a:pt x="6" y="218"/>
                        <a:pt x="6" y="213"/>
                      </a:cubicBezTo>
                      <a:cubicBezTo>
                        <a:pt x="6" y="206"/>
                        <a:pt x="7" y="199"/>
                        <a:pt x="6" y="193"/>
                      </a:cubicBezTo>
                      <a:cubicBezTo>
                        <a:pt x="4" y="187"/>
                        <a:pt x="6" y="182"/>
                        <a:pt x="6" y="176"/>
                      </a:cubicBezTo>
                      <a:cubicBezTo>
                        <a:pt x="6" y="171"/>
                        <a:pt x="6" y="165"/>
                        <a:pt x="6" y="160"/>
                      </a:cubicBezTo>
                      <a:cubicBezTo>
                        <a:pt x="6" y="153"/>
                        <a:pt x="5" y="147"/>
                        <a:pt x="5" y="141"/>
                      </a:cubicBezTo>
                      <a:cubicBezTo>
                        <a:pt x="4" y="140"/>
                        <a:pt x="3" y="139"/>
                        <a:pt x="2" y="137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2">
                  <a:schemeClr val="accent1"/>
                </a:fillRef>
                <a:effectRef idx="1">
                  <a:schemeClr val="accent1"/>
                </a:effectRef>
                <a:fontRef idx="minor">
                  <a:schemeClr val="dk1"/>
                </a:fontRef>
              </p:style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635" name="Freeform 30"/>
                <p:cNvSpPr>
                  <a:spLocks/>
                </p:cNvSpPr>
                <p:nvPr/>
              </p:nvSpPr>
              <p:spPr bwMode="auto">
                <a:xfrm>
                  <a:off x="812800" y="2547938"/>
                  <a:ext cx="400050" cy="982663"/>
                </a:xfrm>
                <a:custGeom>
                  <a:avLst/>
                  <a:gdLst>
                    <a:gd name="T0" fmla="*/ 137 w 137"/>
                    <a:gd name="T1" fmla="*/ 335 h 336"/>
                    <a:gd name="T2" fmla="*/ 119 w 137"/>
                    <a:gd name="T3" fmla="*/ 335 h 336"/>
                    <a:gd name="T4" fmla="*/ 113 w 137"/>
                    <a:gd name="T5" fmla="*/ 336 h 336"/>
                    <a:gd name="T6" fmla="*/ 81 w 137"/>
                    <a:gd name="T7" fmla="*/ 335 h 336"/>
                    <a:gd name="T8" fmla="*/ 62 w 137"/>
                    <a:gd name="T9" fmla="*/ 335 h 336"/>
                    <a:gd name="T10" fmla="*/ 20 w 137"/>
                    <a:gd name="T11" fmla="*/ 334 h 336"/>
                    <a:gd name="T12" fmla="*/ 10 w 137"/>
                    <a:gd name="T13" fmla="*/ 334 h 336"/>
                    <a:gd name="T14" fmla="*/ 8 w 137"/>
                    <a:gd name="T15" fmla="*/ 330 h 336"/>
                    <a:gd name="T16" fmla="*/ 9 w 137"/>
                    <a:gd name="T17" fmla="*/ 310 h 336"/>
                    <a:gd name="T18" fmla="*/ 8 w 137"/>
                    <a:gd name="T19" fmla="*/ 267 h 336"/>
                    <a:gd name="T20" fmla="*/ 7 w 137"/>
                    <a:gd name="T21" fmla="*/ 263 h 336"/>
                    <a:gd name="T22" fmla="*/ 5 w 137"/>
                    <a:gd name="T23" fmla="*/ 237 h 336"/>
                    <a:gd name="T24" fmla="*/ 5 w 137"/>
                    <a:gd name="T25" fmla="*/ 196 h 336"/>
                    <a:gd name="T26" fmla="*/ 5 w 137"/>
                    <a:gd name="T27" fmla="*/ 165 h 336"/>
                    <a:gd name="T28" fmla="*/ 3 w 137"/>
                    <a:gd name="T29" fmla="*/ 141 h 336"/>
                    <a:gd name="T30" fmla="*/ 3 w 137"/>
                    <a:gd name="T31" fmla="*/ 92 h 336"/>
                    <a:gd name="T32" fmla="*/ 2 w 137"/>
                    <a:gd name="T33" fmla="*/ 60 h 336"/>
                    <a:gd name="T34" fmla="*/ 2 w 137"/>
                    <a:gd name="T35" fmla="*/ 47 h 336"/>
                    <a:gd name="T36" fmla="*/ 0 w 137"/>
                    <a:gd name="T37" fmla="*/ 5 h 336"/>
                    <a:gd name="T38" fmla="*/ 1 w 137"/>
                    <a:gd name="T39" fmla="*/ 1 h 336"/>
                    <a:gd name="T40" fmla="*/ 23 w 137"/>
                    <a:gd name="T41" fmla="*/ 0 h 336"/>
                    <a:gd name="T42" fmla="*/ 32 w 137"/>
                    <a:gd name="T43" fmla="*/ 2 h 336"/>
                    <a:gd name="T44" fmla="*/ 47 w 137"/>
                    <a:gd name="T45" fmla="*/ 3 h 336"/>
                    <a:gd name="T46" fmla="*/ 61 w 137"/>
                    <a:gd name="T47" fmla="*/ 2 h 336"/>
                    <a:gd name="T48" fmla="*/ 84 w 137"/>
                    <a:gd name="T49" fmla="*/ 2 h 336"/>
                    <a:gd name="T50" fmla="*/ 119 w 137"/>
                    <a:gd name="T51" fmla="*/ 3 h 336"/>
                    <a:gd name="T52" fmla="*/ 126 w 137"/>
                    <a:gd name="T53" fmla="*/ 3 h 336"/>
                    <a:gd name="T54" fmla="*/ 132 w 137"/>
                    <a:gd name="T55" fmla="*/ 10 h 336"/>
                    <a:gd name="T56" fmla="*/ 132 w 137"/>
                    <a:gd name="T57" fmla="*/ 20 h 336"/>
                    <a:gd name="T58" fmla="*/ 133 w 137"/>
                    <a:gd name="T59" fmla="*/ 24 h 336"/>
                    <a:gd name="T60" fmla="*/ 133 w 137"/>
                    <a:gd name="T61" fmla="*/ 51 h 336"/>
                    <a:gd name="T62" fmla="*/ 134 w 137"/>
                    <a:gd name="T63" fmla="*/ 71 h 336"/>
                    <a:gd name="T64" fmla="*/ 134 w 137"/>
                    <a:gd name="T65" fmla="*/ 92 h 336"/>
                    <a:gd name="T66" fmla="*/ 135 w 137"/>
                    <a:gd name="T67" fmla="*/ 116 h 336"/>
                    <a:gd name="T68" fmla="*/ 134 w 137"/>
                    <a:gd name="T69" fmla="*/ 126 h 336"/>
                    <a:gd name="T70" fmla="*/ 135 w 137"/>
                    <a:gd name="T71" fmla="*/ 140 h 336"/>
                    <a:gd name="T72" fmla="*/ 135 w 137"/>
                    <a:gd name="T73" fmla="*/ 153 h 336"/>
                    <a:gd name="T74" fmla="*/ 136 w 137"/>
                    <a:gd name="T75" fmla="*/ 173 h 336"/>
                    <a:gd name="T76" fmla="*/ 135 w 137"/>
                    <a:gd name="T77" fmla="*/ 186 h 336"/>
                    <a:gd name="T78" fmla="*/ 136 w 137"/>
                    <a:gd name="T79" fmla="*/ 241 h 336"/>
                    <a:gd name="T80" fmla="*/ 136 w 137"/>
                    <a:gd name="T81" fmla="*/ 264 h 336"/>
                    <a:gd name="T82" fmla="*/ 136 w 137"/>
                    <a:gd name="T83" fmla="*/ 271 h 336"/>
                    <a:gd name="T84" fmla="*/ 137 w 137"/>
                    <a:gd name="T85" fmla="*/ 285 h 336"/>
                    <a:gd name="T86" fmla="*/ 137 w 137"/>
                    <a:gd name="T87" fmla="*/ 299 h 336"/>
                    <a:gd name="T88" fmla="*/ 137 w 137"/>
                    <a:gd name="T89" fmla="*/ 332 h 336"/>
                    <a:gd name="T90" fmla="*/ 137 w 137"/>
                    <a:gd name="T91" fmla="*/ 335 h 3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37" h="336">
                      <a:moveTo>
                        <a:pt x="137" y="335"/>
                      </a:moveTo>
                      <a:cubicBezTo>
                        <a:pt x="131" y="335"/>
                        <a:pt x="125" y="335"/>
                        <a:pt x="119" y="335"/>
                      </a:cubicBezTo>
                      <a:cubicBezTo>
                        <a:pt x="117" y="335"/>
                        <a:pt x="115" y="336"/>
                        <a:pt x="113" y="336"/>
                      </a:cubicBezTo>
                      <a:cubicBezTo>
                        <a:pt x="102" y="336"/>
                        <a:pt x="91" y="335"/>
                        <a:pt x="81" y="335"/>
                      </a:cubicBezTo>
                      <a:cubicBezTo>
                        <a:pt x="74" y="335"/>
                        <a:pt x="68" y="335"/>
                        <a:pt x="62" y="335"/>
                      </a:cubicBezTo>
                      <a:cubicBezTo>
                        <a:pt x="48" y="335"/>
                        <a:pt x="34" y="334"/>
                        <a:pt x="20" y="334"/>
                      </a:cubicBezTo>
                      <a:cubicBezTo>
                        <a:pt x="17" y="334"/>
                        <a:pt x="13" y="334"/>
                        <a:pt x="10" y="334"/>
                      </a:cubicBezTo>
                      <a:cubicBezTo>
                        <a:pt x="9" y="333"/>
                        <a:pt x="8" y="331"/>
                        <a:pt x="8" y="330"/>
                      </a:cubicBezTo>
                      <a:cubicBezTo>
                        <a:pt x="10" y="323"/>
                        <a:pt x="9" y="317"/>
                        <a:pt x="9" y="310"/>
                      </a:cubicBezTo>
                      <a:cubicBezTo>
                        <a:pt x="8" y="296"/>
                        <a:pt x="8" y="281"/>
                        <a:pt x="8" y="267"/>
                      </a:cubicBezTo>
                      <a:cubicBezTo>
                        <a:pt x="8" y="266"/>
                        <a:pt x="7" y="264"/>
                        <a:pt x="7" y="263"/>
                      </a:cubicBezTo>
                      <a:cubicBezTo>
                        <a:pt x="5" y="255"/>
                        <a:pt x="4" y="246"/>
                        <a:pt x="5" y="237"/>
                      </a:cubicBezTo>
                      <a:cubicBezTo>
                        <a:pt x="6" y="224"/>
                        <a:pt x="5" y="210"/>
                        <a:pt x="5" y="196"/>
                      </a:cubicBezTo>
                      <a:cubicBezTo>
                        <a:pt x="5" y="186"/>
                        <a:pt x="5" y="176"/>
                        <a:pt x="5" y="165"/>
                      </a:cubicBezTo>
                      <a:cubicBezTo>
                        <a:pt x="5" y="157"/>
                        <a:pt x="3" y="149"/>
                        <a:pt x="3" y="141"/>
                      </a:cubicBezTo>
                      <a:cubicBezTo>
                        <a:pt x="3" y="124"/>
                        <a:pt x="3" y="108"/>
                        <a:pt x="3" y="92"/>
                      </a:cubicBezTo>
                      <a:cubicBezTo>
                        <a:pt x="3" y="81"/>
                        <a:pt x="2" y="70"/>
                        <a:pt x="2" y="60"/>
                      </a:cubicBezTo>
                      <a:cubicBezTo>
                        <a:pt x="2" y="55"/>
                        <a:pt x="2" y="51"/>
                        <a:pt x="2" y="47"/>
                      </a:cubicBezTo>
                      <a:cubicBezTo>
                        <a:pt x="1" y="33"/>
                        <a:pt x="1" y="19"/>
                        <a:pt x="0" y="5"/>
                      </a:cubicBezTo>
                      <a:cubicBezTo>
                        <a:pt x="0" y="4"/>
                        <a:pt x="1" y="2"/>
                        <a:pt x="1" y="1"/>
                      </a:cubicBezTo>
                      <a:cubicBezTo>
                        <a:pt x="8" y="0"/>
                        <a:pt x="16" y="0"/>
                        <a:pt x="23" y="0"/>
                      </a:cubicBezTo>
                      <a:cubicBezTo>
                        <a:pt x="26" y="0"/>
                        <a:pt x="29" y="2"/>
                        <a:pt x="32" y="2"/>
                      </a:cubicBezTo>
                      <a:cubicBezTo>
                        <a:pt x="37" y="3"/>
                        <a:pt x="42" y="3"/>
                        <a:pt x="47" y="3"/>
                      </a:cubicBezTo>
                      <a:cubicBezTo>
                        <a:pt x="51" y="3"/>
                        <a:pt x="56" y="2"/>
                        <a:pt x="61" y="2"/>
                      </a:cubicBezTo>
                      <a:cubicBezTo>
                        <a:pt x="68" y="2"/>
                        <a:pt x="76" y="2"/>
                        <a:pt x="84" y="2"/>
                      </a:cubicBezTo>
                      <a:cubicBezTo>
                        <a:pt x="96" y="3"/>
                        <a:pt x="107" y="3"/>
                        <a:pt x="119" y="3"/>
                      </a:cubicBezTo>
                      <a:cubicBezTo>
                        <a:pt x="121" y="3"/>
                        <a:pt x="123" y="3"/>
                        <a:pt x="126" y="3"/>
                      </a:cubicBezTo>
                      <a:cubicBezTo>
                        <a:pt x="130" y="3"/>
                        <a:pt x="132" y="6"/>
                        <a:pt x="132" y="10"/>
                      </a:cubicBezTo>
                      <a:cubicBezTo>
                        <a:pt x="132" y="14"/>
                        <a:pt x="132" y="17"/>
                        <a:pt x="132" y="20"/>
                      </a:cubicBezTo>
                      <a:cubicBezTo>
                        <a:pt x="133" y="21"/>
                        <a:pt x="133" y="23"/>
                        <a:pt x="133" y="24"/>
                      </a:cubicBezTo>
                      <a:cubicBezTo>
                        <a:pt x="133" y="33"/>
                        <a:pt x="132" y="42"/>
                        <a:pt x="133" y="51"/>
                      </a:cubicBezTo>
                      <a:cubicBezTo>
                        <a:pt x="133" y="58"/>
                        <a:pt x="134" y="65"/>
                        <a:pt x="134" y="71"/>
                      </a:cubicBezTo>
                      <a:cubicBezTo>
                        <a:pt x="134" y="78"/>
                        <a:pt x="134" y="85"/>
                        <a:pt x="134" y="92"/>
                      </a:cubicBezTo>
                      <a:cubicBezTo>
                        <a:pt x="134" y="100"/>
                        <a:pt x="134" y="108"/>
                        <a:pt x="135" y="116"/>
                      </a:cubicBezTo>
                      <a:cubicBezTo>
                        <a:pt x="135" y="119"/>
                        <a:pt x="134" y="123"/>
                        <a:pt x="134" y="126"/>
                      </a:cubicBezTo>
                      <a:cubicBezTo>
                        <a:pt x="134" y="131"/>
                        <a:pt x="135" y="136"/>
                        <a:pt x="135" y="140"/>
                      </a:cubicBezTo>
                      <a:cubicBezTo>
                        <a:pt x="135" y="145"/>
                        <a:pt x="134" y="149"/>
                        <a:pt x="135" y="153"/>
                      </a:cubicBezTo>
                      <a:cubicBezTo>
                        <a:pt x="135" y="160"/>
                        <a:pt x="135" y="167"/>
                        <a:pt x="136" y="173"/>
                      </a:cubicBezTo>
                      <a:cubicBezTo>
                        <a:pt x="136" y="177"/>
                        <a:pt x="135" y="182"/>
                        <a:pt x="135" y="186"/>
                      </a:cubicBezTo>
                      <a:cubicBezTo>
                        <a:pt x="136" y="204"/>
                        <a:pt x="135" y="222"/>
                        <a:pt x="136" y="241"/>
                      </a:cubicBezTo>
                      <a:cubicBezTo>
                        <a:pt x="136" y="249"/>
                        <a:pt x="134" y="256"/>
                        <a:pt x="136" y="264"/>
                      </a:cubicBezTo>
                      <a:cubicBezTo>
                        <a:pt x="137" y="266"/>
                        <a:pt x="136" y="269"/>
                        <a:pt x="136" y="271"/>
                      </a:cubicBezTo>
                      <a:cubicBezTo>
                        <a:pt x="136" y="276"/>
                        <a:pt x="137" y="280"/>
                        <a:pt x="137" y="285"/>
                      </a:cubicBezTo>
                      <a:cubicBezTo>
                        <a:pt x="137" y="290"/>
                        <a:pt x="137" y="294"/>
                        <a:pt x="137" y="299"/>
                      </a:cubicBezTo>
                      <a:cubicBezTo>
                        <a:pt x="137" y="310"/>
                        <a:pt x="137" y="321"/>
                        <a:pt x="137" y="332"/>
                      </a:cubicBezTo>
                      <a:cubicBezTo>
                        <a:pt x="137" y="333"/>
                        <a:pt x="137" y="334"/>
                        <a:pt x="137" y="335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2">
                  <a:schemeClr val="accent1"/>
                </a:fillRef>
                <a:effectRef idx="1">
                  <a:schemeClr val="accent1"/>
                </a:effectRef>
                <a:fontRef idx="minor">
                  <a:schemeClr val="dk1"/>
                </a:fontRef>
              </p:style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636" name="Freeform 31"/>
                <p:cNvSpPr>
                  <a:spLocks/>
                </p:cNvSpPr>
                <p:nvPr/>
              </p:nvSpPr>
              <p:spPr bwMode="auto">
                <a:xfrm>
                  <a:off x="1222375" y="2557463"/>
                  <a:ext cx="87313" cy="973138"/>
                </a:xfrm>
                <a:custGeom>
                  <a:avLst/>
                  <a:gdLst>
                    <a:gd name="T0" fmla="*/ 26 w 30"/>
                    <a:gd name="T1" fmla="*/ 333 h 333"/>
                    <a:gd name="T2" fmla="*/ 14 w 30"/>
                    <a:gd name="T3" fmla="*/ 331 h 333"/>
                    <a:gd name="T4" fmla="*/ 11 w 30"/>
                    <a:gd name="T5" fmla="*/ 327 h 333"/>
                    <a:gd name="T6" fmla="*/ 10 w 30"/>
                    <a:gd name="T7" fmla="*/ 313 h 333"/>
                    <a:gd name="T8" fmla="*/ 9 w 30"/>
                    <a:gd name="T9" fmla="*/ 282 h 333"/>
                    <a:gd name="T10" fmla="*/ 8 w 30"/>
                    <a:gd name="T11" fmla="*/ 249 h 333"/>
                    <a:gd name="T12" fmla="*/ 8 w 30"/>
                    <a:gd name="T13" fmla="*/ 228 h 333"/>
                    <a:gd name="T14" fmla="*/ 7 w 30"/>
                    <a:gd name="T15" fmla="*/ 191 h 333"/>
                    <a:gd name="T16" fmla="*/ 7 w 30"/>
                    <a:gd name="T17" fmla="*/ 166 h 333"/>
                    <a:gd name="T18" fmla="*/ 7 w 30"/>
                    <a:gd name="T19" fmla="*/ 143 h 333"/>
                    <a:gd name="T20" fmla="*/ 6 w 30"/>
                    <a:gd name="T21" fmla="*/ 140 h 333"/>
                    <a:gd name="T22" fmla="*/ 5 w 30"/>
                    <a:gd name="T23" fmla="*/ 131 h 333"/>
                    <a:gd name="T24" fmla="*/ 6 w 30"/>
                    <a:gd name="T25" fmla="*/ 129 h 333"/>
                    <a:gd name="T26" fmla="*/ 4 w 30"/>
                    <a:gd name="T27" fmla="*/ 115 h 333"/>
                    <a:gd name="T28" fmla="*/ 4 w 30"/>
                    <a:gd name="T29" fmla="*/ 95 h 333"/>
                    <a:gd name="T30" fmla="*/ 4 w 30"/>
                    <a:gd name="T31" fmla="*/ 87 h 333"/>
                    <a:gd name="T32" fmla="*/ 5 w 30"/>
                    <a:gd name="T33" fmla="*/ 80 h 333"/>
                    <a:gd name="T34" fmla="*/ 5 w 30"/>
                    <a:gd name="T35" fmla="*/ 73 h 333"/>
                    <a:gd name="T36" fmla="*/ 3 w 30"/>
                    <a:gd name="T37" fmla="*/ 55 h 333"/>
                    <a:gd name="T38" fmla="*/ 2 w 30"/>
                    <a:gd name="T39" fmla="*/ 33 h 333"/>
                    <a:gd name="T40" fmla="*/ 2 w 30"/>
                    <a:gd name="T41" fmla="*/ 12 h 333"/>
                    <a:gd name="T42" fmla="*/ 1 w 30"/>
                    <a:gd name="T43" fmla="*/ 6 h 333"/>
                    <a:gd name="T44" fmla="*/ 6 w 30"/>
                    <a:gd name="T45" fmla="*/ 1 h 333"/>
                    <a:gd name="T46" fmla="*/ 20 w 30"/>
                    <a:gd name="T47" fmla="*/ 0 h 333"/>
                    <a:gd name="T48" fmla="*/ 26 w 30"/>
                    <a:gd name="T49" fmla="*/ 5 h 333"/>
                    <a:gd name="T50" fmla="*/ 27 w 30"/>
                    <a:gd name="T51" fmla="*/ 7 h 333"/>
                    <a:gd name="T52" fmla="*/ 26 w 30"/>
                    <a:gd name="T53" fmla="*/ 36 h 333"/>
                    <a:gd name="T54" fmla="*/ 28 w 30"/>
                    <a:gd name="T55" fmla="*/ 82 h 333"/>
                    <a:gd name="T56" fmla="*/ 28 w 30"/>
                    <a:gd name="T57" fmla="*/ 84 h 333"/>
                    <a:gd name="T58" fmla="*/ 28 w 30"/>
                    <a:gd name="T59" fmla="*/ 107 h 333"/>
                    <a:gd name="T60" fmla="*/ 28 w 30"/>
                    <a:gd name="T61" fmla="*/ 119 h 333"/>
                    <a:gd name="T62" fmla="*/ 29 w 30"/>
                    <a:gd name="T63" fmla="*/ 148 h 333"/>
                    <a:gd name="T64" fmla="*/ 28 w 30"/>
                    <a:gd name="T65" fmla="*/ 163 h 333"/>
                    <a:gd name="T66" fmla="*/ 29 w 30"/>
                    <a:gd name="T67" fmla="*/ 170 h 333"/>
                    <a:gd name="T68" fmla="*/ 29 w 30"/>
                    <a:gd name="T69" fmla="*/ 183 h 333"/>
                    <a:gd name="T70" fmla="*/ 29 w 30"/>
                    <a:gd name="T71" fmla="*/ 200 h 333"/>
                    <a:gd name="T72" fmla="*/ 29 w 30"/>
                    <a:gd name="T73" fmla="*/ 234 h 333"/>
                    <a:gd name="T74" fmla="*/ 30 w 30"/>
                    <a:gd name="T75" fmla="*/ 260 h 333"/>
                    <a:gd name="T76" fmla="*/ 28 w 30"/>
                    <a:gd name="T77" fmla="*/ 281 h 333"/>
                    <a:gd name="T78" fmla="*/ 26 w 30"/>
                    <a:gd name="T79" fmla="*/ 329 h 333"/>
                    <a:gd name="T80" fmla="*/ 26 w 30"/>
                    <a:gd name="T81" fmla="*/ 333 h 33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</a:cxnLst>
                  <a:rect l="0" t="0" r="r" b="b"/>
                  <a:pathLst>
                    <a:path w="30" h="333">
                      <a:moveTo>
                        <a:pt x="26" y="333"/>
                      </a:moveTo>
                      <a:cubicBezTo>
                        <a:pt x="21" y="332"/>
                        <a:pt x="17" y="332"/>
                        <a:pt x="14" y="331"/>
                      </a:cubicBezTo>
                      <a:cubicBezTo>
                        <a:pt x="12" y="331"/>
                        <a:pt x="11" y="328"/>
                        <a:pt x="11" y="327"/>
                      </a:cubicBezTo>
                      <a:cubicBezTo>
                        <a:pt x="11" y="322"/>
                        <a:pt x="11" y="318"/>
                        <a:pt x="10" y="313"/>
                      </a:cubicBezTo>
                      <a:cubicBezTo>
                        <a:pt x="10" y="303"/>
                        <a:pt x="10" y="293"/>
                        <a:pt x="9" y="282"/>
                      </a:cubicBezTo>
                      <a:cubicBezTo>
                        <a:pt x="9" y="271"/>
                        <a:pt x="9" y="260"/>
                        <a:pt x="8" y="249"/>
                      </a:cubicBezTo>
                      <a:cubicBezTo>
                        <a:pt x="8" y="242"/>
                        <a:pt x="9" y="235"/>
                        <a:pt x="8" y="228"/>
                      </a:cubicBezTo>
                      <a:cubicBezTo>
                        <a:pt x="6" y="216"/>
                        <a:pt x="8" y="204"/>
                        <a:pt x="7" y="191"/>
                      </a:cubicBezTo>
                      <a:cubicBezTo>
                        <a:pt x="7" y="183"/>
                        <a:pt x="7" y="175"/>
                        <a:pt x="7" y="166"/>
                      </a:cubicBezTo>
                      <a:cubicBezTo>
                        <a:pt x="7" y="159"/>
                        <a:pt x="7" y="151"/>
                        <a:pt x="7" y="143"/>
                      </a:cubicBezTo>
                      <a:cubicBezTo>
                        <a:pt x="7" y="142"/>
                        <a:pt x="6" y="141"/>
                        <a:pt x="6" y="140"/>
                      </a:cubicBezTo>
                      <a:cubicBezTo>
                        <a:pt x="4" y="137"/>
                        <a:pt x="4" y="134"/>
                        <a:pt x="5" y="131"/>
                      </a:cubicBezTo>
                      <a:cubicBezTo>
                        <a:pt x="5" y="130"/>
                        <a:pt x="6" y="130"/>
                        <a:pt x="6" y="129"/>
                      </a:cubicBezTo>
                      <a:cubicBezTo>
                        <a:pt x="4" y="124"/>
                        <a:pt x="5" y="119"/>
                        <a:pt x="4" y="115"/>
                      </a:cubicBezTo>
                      <a:cubicBezTo>
                        <a:pt x="3" y="108"/>
                        <a:pt x="4" y="102"/>
                        <a:pt x="4" y="95"/>
                      </a:cubicBezTo>
                      <a:cubicBezTo>
                        <a:pt x="4" y="93"/>
                        <a:pt x="5" y="90"/>
                        <a:pt x="4" y="87"/>
                      </a:cubicBezTo>
                      <a:cubicBezTo>
                        <a:pt x="3" y="85"/>
                        <a:pt x="4" y="83"/>
                        <a:pt x="5" y="80"/>
                      </a:cubicBezTo>
                      <a:cubicBezTo>
                        <a:pt x="5" y="78"/>
                        <a:pt x="6" y="75"/>
                        <a:pt x="5" y="73"/>
                      </a:cubicBezTo>
                      <a:cubicBezTo>
                        <a:pt x="2" y="67"/>
                        <a:pt x="3" y="61"/>
                        <a:pt x="3" y="55"/>
                      </a:cubicBezTo>
                      <a:cubicBezTo>
                        <a:pt x="3" y="48"/>
                        <a:pt x="1" y="40"/>
                        <a:pt x="2" y="33"/>
                      </a:cubicBezTo>
                      <a:cubicBezTo>
                        <a:pt x="3" y="26"/>
                        <a:pt x="0" y="19"/>
                        <a:pt x="2" y="12"/>
                      </a:cubicBezTo>
                      <a:cubicBezTo>
                        <a:pt x="2" y="10"/>
                        <a:pt x="1" y="8"/>
                        <a:pt x="1" y="6"/>
                      </a:cubicBezTo>
                      <a:cubicBezTo>
                        <a:pt x="0" y="2"/>
                        <a:pt x="2" y="1"/>
                        <a:pt x="6" y="1"/>
                      </a:cubicBezTo>
                      <a:cubicBezTo>
                        <a:pt x="10" y="1"/>
                        <a:pt x="15" y="1"/>
                        <a:pt x="20" y="0"/>
                      </a:cubicBezTo>
                      <a:cubicBezTo>
                        <a:pt x="25" y="0"/>
                        <a:pt x="26" y="1"/>
                        <a:pt x="26" y="5"/>
                      </a:cubicBezTo>
                      <a:cubicBezTo>
                        <a:pt x="26" y="6"/>
                        <a:pt x="27" y="6"/>
                        <a:pt x="27" y="7"/>
                      </a:cubicBezTo>
                      <a:cubicBezTo>
                        <a:pt x="24" y="16"/>
                        <a:pt x="26" y="26"/>
                        <a:pt x="26" y="36"/>
                      </a:cubicBezTo>
                      <a:cubicBezTo>
                        <a:pt x="26" y="51"/>
                        <a:pt x="25" y="67"/>
                        <a:pt x="28" y="82"/>
                      </a:cubicBezTo>
                      <a:cubicBezTo>
                        <a:pt x="28" y="83"/>
                        <a:pt x="28" y="83"/>
                        <a:pt x="28" y="84"/>
                      </a:cubicBezTo>
                      <a:cubicBezTo>
                        <a:pt x="24" y="91"/>
                        <a:pt x="28" y="99"/>
                        <a:pt x="28" y="107"/>
                      </a:cubicBezTo>
                      <a:cubicBezTo>
                        <a:pt x="28" y="111"/>
                        <a:pt x="28" y="115"/>
                        <a:pt x="28" y="119"/>
                      </a:cubicBezTo>
                      <a:cubicBezTo>
                        <a:pt x="28" y="129"/>
                        <a:pt x="28" y="138"/>
                        <a:pt x="29" y="148"/>
                      </a:cubicBezTo>
                      <a:cubicBezTo>
                        <a:pt x="29" y="153"/>
                        <a:pt x="28" y="158"/>
                        <a:pt x="28" y="163"/>
                      </a:cubicBezTo>
                      <a:cubicBezTo>
                        <a:pt x="28" y="165"/>
                        <a:pt x="29" y="167"/>
                        <a:pt x="29" y="170"/>
                      </a:cubicBezTo>
                      <a:cubicBezTo>
                        <a:pt x="29" y="174"/>
                        <a:pt x="30" y="178"/>
                        <a:pt x="29" y="183"/>
                      </a:cubicBezTo>
                      <a:cubicBezTo>
                        <a:pt x="28" y="188"/>
                        <a:pt x="29" y="194"/>
                        <a:pt x="29" y="200"/>
                      </a:cubicBezTo>
                      <a:cubicBezTo>
                        <a:pt x="29" y="211"/>
                        <a:pt x="29" y="223"/>
                        <a:pt x="29" y="234"/>
                      </a:cubicBezTo>
                      <a:cubicBezTo>
                        <a:pt x="29" y="243"/>
                        <a:pt x="30" y="252"/>
                        <a:pt x="30" y="260"/>
                      </a:cubicBezTo>
                      <a:cubicBezTo>
                        <a:pt x="30" y="267"/>
                        <a:pt x="29" y="274"/>
                        <a:pt x="28" y="281"/>
                      </a:cubicBezTo>
                      <a:cubicBezTo>
                        <a:pt x="27" y="297"/>
                        <a:pt x="26" y="313"/>
                        <a:pt x="26" y="329"/>
                      </a:cubicBezTo>
                      <a:cubicBezTo>
                        <a:pt x="26" y="330"/>
                        <a:pt x="26" y="331"/>
                        <a:pt x="26" y="333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637" name="Freeform 32"/>
                <p:cNvSpPr>
                  <a:spLocks/>
                </p:cNvSpPr>
                <p:nvPr/>
              </p:nvSpPr>
              <p:spPr bwMode="auto">
                <a:xfrm>
                  <a:off x="1344613" y="3967163"/>
                  <a:ext cx="392113" cy="815975"/>
                </a:xfrm>
                <a:custGeom>
                  <a:avLst/>
                  <a:gdLst>
                    <a:gd name="T0" fmla="*/ 131 w 134"/>
                    <a:gd name="T1" fmla="*/ 2 h 279"/>
                    <a:gd name="T2" fmla="*/ 132 w 134"/>
                    <a:gd name="T3" fmla="*/ 7 h 279"/>
                    <a:gd name="T4" fmla="*/ 132 w 134"/>
                    <a:gd name="T5" fmla="*/ 32 h 279"/>
                    <a:gd name="T6" fmla="*/ 133 w 134"/>
                    <a:gd name="T7" fmla="*/ 60 h 279"/>
                    <a:gd name="T8" fmla="*/ 133 w 134"/>
                    <a:gd name="T9" fmla="*/ 92 h 279"/>
                    <a:gd name="T10" fmla="*/ 133 w 134"/>
                    <a:gd name="T11" fmla="*/ 115 h 279"/>
                    <a:gd name="T12" fmla="*/ 132 w 134"/>
                    <a:gd name="T13" fmla="*/ 134 h 279"/>
                    <a:gd name="T14" fmla="*/ 132 w 134"/>
                    <a:gd name="T15" fmla="*/ 158 h 279"/>
                    <a:gd name="T16" fmla="*/ 131 w 134"/>
                    <a:gd name="T17" fmla="*/ 189 h 279"/>
                    <a:gd name="T18" fmla="*/ 132 w 134"/>
                    <a:gd name="T19" fmla="*/ 198 h 279"/>
                    <a:gd name="T20" fmla="*/ 131 w 134"/>
                    <a:gd name="T21" fmla="*/ 217 h 279"/>
                    <a:gd name="T22" fmla="*/ 130 w 134"/>
                    <a:gd name="T23" fmla="*/ 249 h 279"/>
                    <a:gd name="T24" fmla="*/ 131 w 134"/>
                    <a:gd name="T25" fmla="*/ 267 h 279"/>
                    <a:gd name="T26" fmla="*/ 132 w 134"/>
                    <a:gd name="T27" fmla="*/ 277 h 279"/>
                    <a:gd name="T28" fmla="*/ 130 w 134"/>
                    <a:gd name="T29" fmla="*/ 277 h 279"/>
                    <a:gd name="T30" fmla="*/ 101 w 134"/>
                    <a:gd name="T31" fmla="*/ 279 h 279"/>
                    <a:gd name="T32" fmla="*/ 78 w 134"/>
                    <a:gd name="T33" fmla="*/ 278 h 279"/>
                    <a:gd name="T34" fmla="*/ 54 w 134"/>
                    <a:gd name="T35" fmla="*/ 279 h 279"/>
                    <a:gd name="T36" fmla="*/ 42 w 134"/>
                    <a:gd name="T37" fmla="*/ 278 h 279"/>
                    <a:gd name="T38" fmla="*/ 10 w 134"/>
                    <a:gd name="T39" fmla="*/ 278 h 279"/>
                    <a:gd name="T40" fmla="*/ 9 w 134"/>
                    <a:gd name="T41" fmla="*/ 276 h 279"/>
                    <a:gd name="T42" fmla="*/ 9 w 134"/>
                    <a:gd name="T43" fmla="*/ 251 h 279"/>
                    <a:gd name="T44" fmla="*/ 10 w 134"/>
                    <a:gd name="T45" fmla="*/ 234 h 279"/>
                    <a:gd name="T46" fmla="*/ 8 w 134"/>
                    <a:gd name="T47" fmla="*/ 197 h 279"/>
                    <a:gd name="T48" fmla="*/ 7 w 134"/>
                    <a:gd name="T49" fmla="*/ 173 h 279"/>
                    <a:gd name="T50" fmla="*/ 7 w 134"/>
                    <a:gd name="T51" fmla="*/ 135 h 279"/>
                    <a:gd name="T52" fmla="*/ 4 w 134"/>
                    <a:gd name="T53" fmla="*/ 88 h 279"/>
                    <a:gd name="T54" fmla="*/ 3 w 134"/>
                    <a:gd name="T55" fmla="*/ 67 h 279"/>
                    <a:gd name="T56" fmla="*/ 4 w 134"/>
                    <a:gd name="T57" fmla="*/ 55 h 279"/>
                    <a:gd name="T58" fmla="*/ 4 w 134"/>
                    <a:gd name="T59" fmla="*/ 29 h 279"/>
                    <a:gd name="T60" fmla="*/ 1 w 134"/>
                    <a:gd name="T61" fmla="*/ 12 h 279"/>
                    <a:gd name="T62" fmla="*/ 0 w 134"/>
                    <a:gd name="T63" fmla="*/ 7 h 279"/>
                    <a:gd name="T64" fmla="*/ 5 w 134"/>
                    <a:gd name="T65" fmla="*/ 2 h 279"/>
                    <a:gd name="T66" fmla="*/ 29 w 134"/>
                    <a:gd name="T67" fmla="*/ 2 h 279"/>
                    <a:gd name="T68" fmla="*/ 55 w 134"/>
                    <a:gd name="T69" fmla="*/ 1 h 279"/>
                    <a:gd name="T70" fmla="*/ 75 w 134"/>
                    <a:gd name="T71" fmla="*/ 1 h 279"/>
                    <a:gd name="T72" fmla="*/ 109 w 134"/>
                    <a:gd name="T73" fmla="*/ 2 h 279"/>
                    <a:gd name="T74" fmla="*/ 126 w 134"/>
                    <a:gd name="T75" fmla="*/ 2 h 279"/>
                    <a:gd name="T76" fmla="*/ 131 w 134"/>
                    <a:gd name="T77" fmla="*/ 2 h 27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</a:cxnLst>
                  <a:rect l="0" t="0" r="r" b="b"/>
                  <a:pathLst>
                    <a:path w="134" h="279">
                      <a:moveTo>
                        <a:pt x="131" y="2"/>
                      </a:moveTo>
                      <a:cubicBezTo>
                        <a:pt x="132" y="4"/>
                        <a:pt x="132" y="5"/>
                        <a:pt x="132" y="7"/>
                      </a:cubicBezTo>
                      <a:cubicBezTo>
                        <a:pt x="132" y="16"/>
                        <a:pt x="132" y="24"/>
                        <a:pt x="132" y="32"/>
                      </a:cubicBezTo>
                      <a:cubicBezTo>
                        <a:pt x="132" y="42"/>
                        <a:pt x="133" y="51"/>
                        <a:pt x="133" y="60"/>
                      </a:cubicBezTo>
                      <a:cubicBezTo>
                        <a:pt x="133" y="70"/>
                        <a:pt x="133" y="81"/>
                        <a:pt x="133" y="92"/>
                      </a:cubicBezTo>
                      <a:cubicBezTo>
                        <a:pt x="133" y="100"/>
                        <a:pt x="133" y="107"/>
                        <a:pt x="133" y="115"/>
                      </a:cubicBezTo>
                      <a:cubicBezTo>
                        <a:pt x="133" y="121"/>
                        <a:pt x="132" y="128"/>
                        <a:pt x="132" y="134"/>
                      </a:cubicBezTo>
                      <a:cubicBezTo>
                        <a:pt x="132" y="142"/>
                        <a:pt x="134" y="150"/>
                        <a:pt x="132" y="158"/>
                      </a:cubicBezTo>
                      <a:cubicBezTo>
                        <a:pt x="131" y="168"/>
                        <a:pt x="133" y="179"/>
                        <a:pt x="131" y="189"/>
                      </a:cubicBezTo>
                      <a:cubicBezTo>
                        <a:pt x="131" y="192"/>
                        <a:pt x="133" y="195"/>
                        <a:pt x="132" y="198"/>
                      </a:cubicBezTo>
                      <a:cubicBezTo>
                        <a:pt x="129" y="204"/>
                        <a:pt x="132" y="211"/>
                        <a:pt x="131" y="217"/>
                      </a:cubicBezTo>
                      <a:cubicBezTo>
                        <a:pt x="130" y="228"/>
                        <a:pt x="130" y="239"/>
                        <a:pt x="130" y="249"/>
                      </a:cubicBezTo>
                      <a:cubicBezTo>
                        <a:pt x="130" y="255"/>
                        <a:pt x="129" y="261"/>
                        <a:pt x="131" y="267"/>
                      </a:cubicBezTo>
                      <a:cubicBezTo>
                        <a:pt x="134" y="271"/>
                        <a:pt x="134" y="271"/>
                        <a:pt x="132" y="277"/>
                      </a:cubicBezTo>
                      <a:cubicBezTo>
                        <a:pt x="131" y="277"/>
                        <a:pt x="130" y="277"/>
                        <a:pt x="130" y="277"/>
                      </a:cubicBezTo>
                      <a:cubicBezTo>
                        <a:pt x="120" y="278"/>
                        <a:pt x="111" y="278"/>
                        <a:pt x="101" y="279"/>
                      </a:cubicBezTo>
                      <a:cubicBezTo>
                        <a:pt x="94" y="279"/>
                        <a:pt x="86" y="278"/>
                        <a:pt x="78" y="278"/>
                      </a:cubicBezTo>
                      <a:cubicBezTo>
                        <a:pt x="70" y="278"/>
                        <a:pt x="62" y="279"/>
                        <a:pt x="54" y="279"/>
                      </a:cubicBezTo>
                      <a:cubicBezTo>
                        <a:pt x="50" y="279"/>
                        <a:pt x="46" y="279"/>
                        <a:pt x="42" y="278"/>
                      </a:cubicBezTo>
                      <a:cubicBezTo>
                        <a:pt x="32" y="278"/>
                        <a:pt x="21" y="278"/>
                        <a:pt x="10" y="278"/>
                      </a:cubicBezTo>
                      <a:cubicBezTo>
                        <a:pt x="10" y="278"/>
                        <a:pt x="9" y="277"/>
                        <a:pt x="9" y="276"/>
                      </a:cubicBezTo>
                      <a:cubicBezTo>
                        <a:pt x="9" y="268"/>
                        <a:pt x="9" y="259"/>
                        <a:pt x="9" y="251"/>
                      </a:cubicBezTo>
                      <a:cubicBezTo>
                        <a:pt x="9" y="245"/>
                        <a:pt x="10" y="239"/>
                        <a:pt x="10" y="234"/>
                      </a:cubicBezTo>
                      <a:cubicBezTo>
                        <a:pt x="9" y="221"/>
                        <a:pt x="8" y="209"/>
                        <a:pt x="8" y="197"/>
                      </a:cubicBezTo>
                      <a:cubicBezTo>
                        <a:pt x="7" y="189"/>
                        <a:pt x="8" y="181"/>
                        <a:pt x="7" y="173"/>
                      </a:cubicBezTo>
                      <a:cubicBezTo>
                        <a:pt x="7" y="160"/>
                        <a:pt x="7" y="148"/>
                        <a:pt x="7" y="135"/>
                      </a:cubicBezTo>
                      <a:cubicBezTo>
                        <a:pt x="6" y="119"/>
                        <a:pt x="5" y="104"/>
                        <a:pt x="4" y="88"/>
                      </a:cubicBezTo>
                      <a:cubicBezTo>
                        <a:pt x="3" y="81"/>
                        <a:pt x="3" y="74"/>
                        <a:pt x="3" y="67"/>
                      </a:cubicBezTo>
                      <a:cubicBezTo>
                        <a:pt x="3" y="63"/>
                        <a:pt x="4" y="59"/>
                        <a:pt x="4" y="55"/>
                      </a:cubicBezTo>
                      <a:cubicBezTo>
                        <a:pt x="3" y="47"/>
                        <a:pt x="4" y="38"/>
                        <a:pt x="4" y="29"/>
                      </a:cubicBezTo>
                      <a:cubicBezTo>
                        <a:pt x="4" y="23"/>
                        <a:pt x="4" y="17"/>
                        <a:pt x="1" y="12"/>
                      </a:cubicBezTo>
                      <a:cubicBezTo>
                        <a:pt x="0" y="11"/>
                        <a:pt x="1" y="9"/>
                        <a:pt x="0" y="7"/>
                      </a:cubicBezTo>
                      <a:cubicBezTo>
                        <a:pt x="0" y="3"/>
                        <a:pt x="1" y="2"/>
                        <a:pt x="5" y="2"/>
                      </a:cubicBezTo>
                      <a:cubicBezTo>
                        <a:pt x="13" y="2"/>
                        <a:pt x="21" y="2"/>
                        <a:pt x="29" y="2"/>
                      </a:cubicBezTo>
                      <a:cubicBezTo>
                        <a:pt x="37" y="2"/>
                        <a:pt x="46" y="2"/>
                        <a:pt x="55" y="1"/>
                      </a:cubicBezTo>
                      <a:cubicBezTo>
                        <a:pt x="62" y="0"/>
                        <a:pt x="69" y="2"/>
                        <a:pt x="75" y="1"/>
                      </a:cubicBezTo>
                      <a:cubicBezTo>
                        <a:pt x="87" y="1"/>
                        <a:pt x="98" y="3"/>
                        <a:pt x="109" y="2"/>
                      </a:cubicBezTo>
                      <a:cubicBezTo>
                        <a:pt x="114" y="1"/>
                        <a:pt x="120" y="2"/>
                        <a:pt x="126" y="2"/>
                      </a:cubicBezTo>
                      <a:cubicBezTo>
                        <a:pt x="127" y="2"/>
                        <a:pt x="129" y="2"/>
                        <a:pt x="131" y="2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2">
                  <a:schemeClr val="accent1"/>
                </a:fillRef>
                <a:effectRef idx="1">
                  <a:schemeClr val="accent1"/>
                </a:effectRef>
                <a:fontRef idx="minor">
                  <a:schemeClr val="dk1"/>
                </a:fontRef>
              </p:style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638" name="Freeform 33"/>
                <p:cNvSpPr>
                  <a:spLocks/>
                </p:cNvSpPr>
                <p:nvPr/>
              </p:nvSpPr>
              <p:spPr bwMode="auto">
                <a:xfrm>
                  <a:off x="863600" y="3978276"/>
                  <a:ext cx="369888" cy="814388"/>
                </a:xfrm>
                <a:custGeom>
                  <a:avLst/>
                  <a:gdLst>
                    <a:gd name="T0" fmla="*/ 1 w 127"/>
                    <a:gd name="T1" fmla="*/ 2 h 278"/>
                    <a:gd name="T2" fmla="*/ 38 w 127"/>
                    <a:gd name="T3" fmla="*/ 2 h 278"/>
                    <a:gd name="T4" fmla="*/ 52 w 127"/>
                    <a:gd name="T5" fmla="*/ 1 h 278"/>
                    <a:gd name="T6" fmla="*/ 75 w 127"/>
                    <a:gd name="T7" fmla="*/ 1 h 278"/>
                    <a:gd name="T8" fmla="*/ 93 w 127"/>
                    <a:gd name="T9" fmla="*/ 0 h 278"/>
                    <a:gd name="T10" fmla="*/ 121 w 127"/>
                    <a:gd name="T11" fmla="*/ 0 h 278"/>
                    <a:gd name="T12" fmla="*/ 122 w 127"/>
                    <a:gd name="T13" fmla="*/ 12 h 278"/>
                    <a:gd name="T14" fmla="*/ 121 w 127"/>
                    <a:gd name="T15" fmla="*/ 56 h 278"/>
                    <a:gd name="T16" fmla="*/ 121 w 127"/>
                    <a:gd name="T17" fmla="*/ 63 h 278"/>
                    <a:gd name="T18" fmla="*/ 121 w 127"/>
                    <a:gd name="T19" fmla="*/ 91 h 278"/>
                    <a:gd name="T20" fmla="*/ 120 w 127"/>
                    <a:gd name="T21" fmla="*/ 124 h 278"/>
                    <a:gd name="T22" fmla="*/ 121 w 127"/>
                    <a:gd name="T23" fmla="*/ 145 h 278"/>
                    <a:gd name="T24" fmla="*/ 122 w 127"/>
                    <a:gd name="T25" fmla="*/ 172 h 278"/>
                    <a:gd name="T26" fmla="*/ 124 w 127"/>
                    <a:gd name="T27" fmla="*/ 191 h 278"/>
                    <a:gd name="T28" fmla="*/ 125 w 127"/>
                    <a:gd name="T29" fmla="*/ 214 h 278"/>
                    <a:gd name="T30" fmla="*/ 127 w 127"/>
                    <a:gd name="T31" fmla="*/ 268 h 278"/>
                    <a:gd name="T32" fmla="*/ 127 w 127"/>
                    <a:gd name="T33" fmla="*/ 276 h 278"/>
                    <a:gd name="T34" fmla="*/ 111 w 127"/>
                    <a:gd name="T35" fmla="*/ 276 h 278"/>
                    <a:gd name="T36" fmla="*/ 79 w 127"/>
                    <a:gd name="T37" fmla="*/ 277 h 278"/>
                    <a:gd name="T38" fmla="*/ 52 w 127"/>
                    <a:gd name="T39" fmla="*/ 278 h 278"/>
                    <a:gd name="T40" fmla="*/ 34 w 127"/>
                    <a:gd name="T41" fmla="*/ 277 h 278"/>
                    <a:gd name="T42" fmla="*/ 18 w 127"/>
                    <a:gd name="T43" fmla="*/ 275 h 278"/>
                    <a:gd name="T44" fmla="*/ 9 w 127"/>
                    <a:gd name="T45" fmla="*/ 267 h 278"/>
                    <a:gd name="T46" fmla="*/ 7 w 127"/>
                    <a:gd name="T47" fmla="*/ 243 h 278"/>
                    <a:gd name="T48" fmla="*/ 5 w 127"/>
                    <a:gd name="T49" fmla="*/ 215 h 278"/>
                    <a:gd name="T50" fmla="*/ 5 w 127"/>
                    <a:gd name="T51" fmla="*/ 193 h 278"/>
                    <a:gd name="T52" fmla="*/ 4 w 127"/>
                    <a:gd name="T53" fmla="*/ 154 h 278"/>
                    <a:gd name="T54" fmla="*/ 3 w 127"/>
                    <a:gd name="T55" fmla="*/ 103 h 278"/>
                    <a:gd name="T56" fmla="*/ 3 w 127"/>
                    <a:gd name="T57" fmla="*/ 50 h 278"/>
                    <a:gd name="T58" fmla="*/ 1 w 127"/>
                    <a:gd name="T59" fmla="*/ 16 h 278"/>
                    <a:gd name="T60" fmla="*/ 0 w 127"/>
                    <a:gd name="T61" fmla="*/ 8 h 278"/>
                    <a:gd name="T62" fmla="*/ 1 w 127"/>
                    <a:gd name="T63" fmla="*/ 2 h 27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</a:cxnLst>
                  <a:rect l="0" t="0" r="r" b="b"/>
                  <a:pathLst>
                    <a:path w="127" h="278">
                      <a:moveTo>
                        <a:pt x="1" y="2"/>
                      </a:moveTo>
                      <a:cubicBezTo>
                        <a:pt x="14" y="2"/>
                        <a:pt x="26" y="2"/>
                        <a:pt x="38" y="2"/>
                      </a:cubicBezTo>
                      <a:cubicBezTo>
                        <a:pt x="43" y="2"/>
                        <a:pt x="48" y="1"/>
                        <a:pt x="52" y="1"/>
                      </a:cubicBezTo>
                      <a:cubicBezTo>
                        <a:pt x="60" y="1"/>
                        <a:pt x="67" y="1"/>
                        <a:pt x="75" y="1"/>
                      </a:cubicBezTo>
                      <a:cubicBezTo>
                        <a:pt x="81" y="0"/>
                        <a:pt x="87" y="0"/>
                        <a:pt x="93" y="0"/>
                      </a:cubicBezTo>
                      <a:cubicBezTo>
                        <a:pt x="102" y="0"/>
                        <a:pt x="111" y="0"/>
                        <a:pt x="121" y="0"/>
                      </a:cubicBezTo>
                      <a:cubicBezTo>
                        <a:pt x="121" y="4"/>
                        <a:pt x="122" y="8"/>
                        <a:pt x="122" y="12"/>
                      </a:cubicBezTo>
                      <a:cubicBezTo>
                        <a:pt x="121" y="27"/>
                        <a:pt x="121" y="41"/>
                        <a:pt x="121" y="56"/>
                      </a:cubicBezTo>
                      <a:cubicBezTo>
                        <a:pt x="121" y="58"/>
                        <a:pt x="121" y="61"/>
                        <a:pt x="121" y="63"/>
                      </a:cubicBezTo>
                      <a:cubicBezTo>
                        <a:pt x="121" y="72"/>
                        <a:pt x="120" y="82"/>
                        <a:pt x="121" y="91"/>
                      </a:cubicBezTo>
                      <a:cubicBezTo>
                        <a:pt x="121" y="102"/>
                        <a:pt x="120" y="113"/>
                        <a:pt x="120" y="124"/>
                      </a:cubicBezTo>
                      <a:cubicBezTo>
                        <a:pt x="120" y="131"/>
                        <a:pt x="121" y="138"/>
                        <a:pt x="121" y="145"/>
                      </a:cubicBezTo>
                      <a:cubicBezTo>
                        <a:pt x="121" y="154"/>
                        <a:pt x="122" y="163"/>
                        <a:pt x="122" y="172"/>
                      </a:cubicBezTo>
                      <a:cubicBezTo>
                        <a:pt x="123" y="178"/>
                        <a:pt x="124" y="185"/>
                        <a:pt x="124" y="191"/>
                      </a:cubicBezTo>
                      <a:cubicBezTo>
                        <a:pt x="125" y="199"/>
                        <a:pt x="125" y="206"/>
                        <a:pt x="125" y="214"/>
                      </a:cubicBezTo>
                      <a:cubicBezTo>
                        <a:pt x="126" y="232"/>
                        <a:pt x="126" y="250"/>
                        <a:pt x="127" y="268"/>
                      </a:cubicBezTo>
                      <a:cubicBezTo>
                        <a:pt x="127" y="270"/>
                        <a:pt x="127" y="273"/>
                        <a:pt x="127" y="276"/>
                      </a:cubicBezTo>
                      <a:cubicBezTo>
                        <a:pt x="121" y="276"/>
                        <a:pt x="116" y="276"/>
                        <a:pt x="111" y="276"/>
                      </a:cubicBezTo>
                      <a:cubicBezTo>
                        <a:pt x="100" y="277"/>
                        <a:pt x="90" y="277"/>
                        <a:pt x="79" y="277"/>
                      </a:cubicBezTo>
                      <a:cubicBezTo>
                        <a:pt x="70" y="278"/>
                        <a:pt x="61" y="278"/>
                        <a:pt x="52" y="278"/>
                      </a:cubicBezTo>
                      <a:cubicBezTo>
                        <a:pt x="46" y="277"/>
                        <a:pt x="40" y="277"/>
                        <a:pt x="34" y="277"/>
                      </a:cubicBezTo>
                      <a:cubicBezTo>
                        <a:pt x="29" y="276"/>
                        <a:pt x="23" y="276"/>
                        <a:pt x="18" y="275"/>
                      </a:cubicBezTo>
                      <a:cubicBezTo>
                        <a:pt x="12" y="275"/>
                        <a:pt x="10" y="273"/>
                        <a:pt x="9" y="267"/>
                      </a:cubicBezTo>
                      <a:cubicBezTo>
                        <a:pt x="9" y="259"/>
                        <a:pt x="8" y="251"/>
                        <a:pt x="7" y="243"/>
                      </a:cubicBezTo>
                      <a:cubicBezTo>
                        <a:pt x="6" y="234"/>
                        <a:pt x="6" y="224"/>
                        <a:pt x="5" y="215"/>
                      </a:cubicBezTo>
                      <a:cubicBezTo>
                        <a:pt x="5" y="208"/>
                        <a:pt x="4" y="200"/>
                        <a:pt x="5" y="193"/>
                      </a:cubicBezTo>
                      <a:cubicBezTo>
                        <a:pt x="6" y="180"/>
                        <a:pt x="4" y="167"/>
                        <a:pt x="4" y="154"/>
                      </a:cubicBezTo>
                      <a:cubicBezTo>
                        <a:pt x="4" y="137"/>
                        <a:pt x="3" y="120"/>
                        <a:pt x="3" y="103"/>
                      </a:cubicBezTo>
                      <a:cubicBezTo>
                        <a:pt x="3" y="86"/>
                        <a:pt x="3" y="68"/>
                        <a:pt x="3" y="50"/>
                      </a:cubicBezTo>
                      <a:cubicBezTo>
                        <a:pt x="2" y="39"/>
                        <a:pt x="2" y="27"/>
                        <a:pt x="1" y="16"/>
                      </a:cubicBezTo>
                      <a:cubicBezTo>
                        <a:pt x="1" y="13"/>
                        <a:pt x="0" y="11"/>
                        <a:pt x="0" y="8"/>
                      </a:cubicBezTo>
                      <a:cubicBezTo>
                        <a:pt x="0" y="7"/>
                        <a:pt x="0" y="5"/>
                        <a:pt x="1" y="2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2">
                  <a:schemeClr val="accent1"/>
                </a:fillRef>
                <a:effectRef idx="1">
                  <a:schemeClr val="accent1"/>
                </a:effectRef>
                <a:fontRef idx="minor">
                  <a:schemeClr val="dk1"/>
                </a:fontRef>
              </p:style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639" name="Freeform 34"/>
                <p:cNvSpPr>
                  <a:spLocks/>
                </p:cNvSpPr>
                <p:nvPr/>
              </p:nvSpPr>
              <p:spPr bwMode="auto">
                <a:xfrm>
                  <a:off x="1243013" y="3973513"/>
                  <a:ext cx="93663" cy="809625"/>
                </a:xfrm>
                <a:custGeom>
                  <a:avLst/>
                  <a:gdLst>
                    <a:gd name="T0" fmla="*/ 5 w 32"/>
                    <a:gd name="T1" fmla="*/ 1 h 277"/>
                    <a:gd name="T2" fmla="*/ 21 w 32"/>
                    <a:gd name="T3" fmla="*/ 0 h 277"/>
                    <a:gd name="T4" fmla="*/ 26 w 32"/>
                    <a:gd name="T5" fmla="*/ 5 h 277"/>
                    <a:gd name="T6" fmla="*/ 27 w 32"/>
                    <a:gd name="T7" fmla="*/ 28 h 277"/>
                    <a:gd name="T8" fmla="*/ 27 w 32"/>
                    <a:gd name="T9" fmla="*/ 31 h 277"/>
                    <a:gd name="T10" fmla="*/ 27 w 32"/>
                    <a:gd name="T11" fmla="*/ 54 h 277"/>
                    <a:gd name="T12" fmla="*/ 27 w 32"/>
                    <a:gd name="T13" fmla="*/ 85 h 277"/>
                    <a:gd name="T14" fmla="*/ 28 w 32"/>
                    <a:gd name="T15" fmla="*/ 103 h 277"/>
                    <a:gd name="T16" fmla="*/ 28 w 32"/>
                    <a:gd name="T17" fmla="*/ 106 h 277"/>
                    <a:gd name="T18" fmla="*/ 29 w 32"/>
                    <a:gd name="T19" fmla="*/ 150 h 277"/>
                    <a:gd name="T20" fmla="*/ 30 w 32"/>
                    <a:gd name="T21" fmla="*/ 168 h 277"/>
                    <a:gd name="T22" fmla="*/ 30 w 32"/>
                    <a:gd name="T23" fmla="*/ 198 h 277"/>
                    <a:gd name="T24" fmla="*/ 32 w 32"/>
                    <a:gd name="T25" fmla="*/ 231 h 277"/>
                    <a:gd name="T26" fmla="*/ 31 w 32"/>
                    <a:gd name="T27" fmla="*/ 253 h 277"/>
                    <a:gd name="T28" fmla="*/ 31 w 32"/>
                    <a:gd name="T29" fmla="*/ 273 h 277"/>
                    <a:gd name="T30" fmla="*/ 30 w 32"/>
                    <a:gd name="T31" fmla="*/ 277 h 277"/>
                    <a:gd name="T32" fmla="*/ 11 w 32"/>
                    <a:gd name="T33" fmla="*/ 277 h 277"/>
                    <a:gd name="T34" fmla="*/ 10 w 32"/>
                    <a:gd name="T35" fmla="*/ 260 h 277"/>
                    <a:gd name="T36" fmla="*/ 9 w 32"/>
                    <a:gd name="T37" fmla="*/ 229 h 277"/>
                    <a:gd name="T38" fmla="*/ 7 w 32"/>
                    <a:gd name="T39" fmla="*/ 190 h 277"/>
                    <a:gd name="T40" fmla="*/ 4 w 32"/>
                    <a:gd name="T41" fmla="*/ 149 h 277"/>
                    <a:gd name="T42" fmla="*/ 3 w 32"/>
                    <a:gd name="T43" fmla="*/ 131 h 277"/>
                    <a:gd name="T44" fmla="*/ 3 w 32"/>
                    <a:gd name="T45" fmla="*/ 125 h 277"/>
                    <a:gd name="T46" fmla="*/ 2 w 32"/>
                    <a:gd name="T47" fmla="*/ 112 h 277"/>
                    <a:gd name="T48" fmla="*/ 2 w 32"/>
                    <a:gd name="T49" fmla="*/ 96 h 277"/>
                    <a:gd name="T50" fmla="*/ 1 w 32"/>
                    <a:gd name="T51" fmla="*/ 82 h 277"/>
                    <a:gd name="T52" fmla="*/ 2 w 32"/>
                    <a:gd name="T53" fmla="*/ 77 h 277"/>
                    <a:gd name="T54" fmla="*/ 2 w 32"/>
                    <a:gd name="T55" fmla="*/ 63 h 277"/>
                    <a:gd name="T56" fmla="*/ 2 w 32"/>
                    <a:gd name="T57" fmla="*/ 55 h 277"/>
                    <a:gd name="T58" fmla="*/ 3 w 32"/>
                    <a:gd name="T59" fmla="*/ 38 h 277"/>
                    <a:gd name="T60" fmla="*/ 3 w 32"/>
                    <a:gd name="T61" fmla="*/ 29 h 277"/>
                    <a:gd name="T62" fmla="*/ 2 w 32"/>
                    <a:gd name="T63" fmla="*/ 24 h 277"/>
                    <a:gd name="T64" fmla="*/ 5 w 32"/>
                    <a:gd name="T65" fmla="*/ 1 h 27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</a:cxnLst>
                  <a:rect l="0" t="0" r="r" b="b"/>
                  <a:pathLst>
                    <a:path w="32" h="277">
                      <a:moveTo>
                        <a:pt x="5" y="1"/>
                      </a:moveTo>
                      <a:cubicBezTo>
                        <a:pt x="10" y="1"/>
                        <a:pt x="16" y="0"/>
                        <a:pt x="21" y="0"/>
                      </a:cubicBezTo>
                      <a:cubicBezTo>
                        <a:pt x="24" y="0"/>
                        <a:pt x="25" y="2"/>
                        <a:pt x="26" y="5"/>
                      </a:cubicBezTo>
                      <a:cubicBezTo>
                        <a:pt x="26" y="13"/>
                        <a:pt x="27" y="20"/>
                        <a:pt x="27" y="28"/>
                      </a:cubicBezTo>
                      <a:cubicBezTo>
                        <a:pt x="27" y="29"/>
                        <a:pt x="27" y="30"/>
                        <a:pt x="27" y="31"/>
                      </a:cubicBezTo>
                      <a:cubicBezTo>
                        <a:pt x="26" y="39"/>
                        <a:pt x="27" y="46"/>
                        <a:pt x="27" y="54"/>
                      </a:cubicBezTo>
                      <a:cubicBezTo>
                        <a:pt x="28" y="64"/>
                        <a:pt x="27" y="75"/>
                        <a:pt x="27" y="85"/>
                      </a:cubicBezTo>
                      <a:cubicBezTo>
                        <a:pt x="27" y="91"/>
                        <a:pt x="28" y="97"/>
                        <a:pt x="28" y="103"/>
                      </a:cubicBezTo>
                      <a:cubicBezTo>
                        <a:pt x="28" y="104"/>
                        <a:pt x="28" y="105"/>
                        <a:pt x="28" y="106"/>
                      </a:cubicBezTo>
                      <a:cubicBezTo>
                        <a:pt x="26" y="121"/>
                        <a:pt x="29" y="135"/>
                        <a:pt x="29" y="150"/>
                      </a:cubicBezTo>
                      <a:cubicBezTo>
                        <a:pt x="29" y="156"/>
                        <a:pt x="30" y="162"/>
                        <a:pt x="30" y="168"/>
                      </a:cubicBezTo>
                      <a:cubicBezTo>
                        <a:pt x="30" y="178"/>
                        <a:pt x="30" y="188"/>
                        <a:pt x="30" y="198"/>
                      </a:cubicBezTo>
                      <a:cubicBezTo>
                        <a:pt x="31" y="209"/>
                        <a:pt x="31" y="220"/>
                        <a:pt x="32" y="231"/>
                      </a:cubicBezTo>
                      <a:cubicBezTo>
                        <a:pt x="32" y="238"/>
                        <a:pt x="31" y="246"/>
                        <a:pt x="31" y="253"/>
                      </a:cubicBezTo>
                      <a:cubicBezTo>
                        <a:pt x="31" y="259"/>
                        <a:pt x="31" y="266"/>
                        <a:pt x="31" y="273"/>
                      </a:cubicBezTo>
                      <a:cubicBezTo>
                        <a:pt x="31" y="274"/>
                        <a:pt x="31" y="275"/>
                        <a:pt x="30" y="277"/>
                      </a:cubicBezTo>
                      <a:cubicBezTo>
                        <a:pt x="24" y="277"/>
                        <a:pt x="18" y="277"/>
                        <a:pt x="11" y="277"/>
                      </a:cubicBezTo>
                      <a:cubicBezTo>
                        <a:pt x="9" y="271"/>
                        <a:pt x="10" y="266"/>
                        <a:pt x="10" y="260"/>
                      </a:cubicBezTo>
                      <a:cubicBezTo>
                        <a:pt x="10" y="250"/>
                        <a:pt x="10" y="239"/>
                        <a:pt x="9" y="229"/>
                      </a:cubicBezTo>
                      <a:cubicBezTo>
                        <a:pt x="9" y="216"/>
                        <a:pt x="8" y="203"/>
                        <a:pt x="7" y="190"/>
                      </a:cubicBezTo>
                      <a:cubicBezTo>
                        <a:pt x="6" y="177"/>
                        <a:pt x="5" y="163"/>
                        <a:pt x="4" y="149"/>
                      </a:cubicBezTo>
                      <a:cubicBezTo>
                        <a:pt x="4" y="143"/>
                        <a:pt x="3" y="137"/>
                        <a:pt x="3" y="131"/>
                      </a:cubicBezTo>
                      <a:cubicBezTo>
                        <a:pt x="3" y="129"/>
                        <a:pt x="2" y="127"/>
                        <a:pt x="3" y="125"/>
                      </a:cubicBezTo>
                      <a:cubicBezTo>
                        <a:pt x="3" y="120"/>
                        <a:pt x="4" y="116"/>
                        <a:pt x="2" y="112"/>
                      </a:cubicBezTo>
                      <a:cubicBezTo>
                        <a:pt x="0" y="107"/>
                        <a:pt x="3" y="101"/>
                        <a:pt x="2" y="96"/>
                      </a:cubicBezTo>
                      <a:cubicBezTo>
                        <a:pt x="2" y="91"/>
                        <a:pt x="2" y="87"/>
                        <a:pt x="1" y="82"/>
                      </a:cubicBezTo>
                      <a:cubicBezTo>
                        <a:pt x="1" y="80"/>
                        <a:pt x="1" y="78"/>
                        <a:pt x="2" y="77"/>
                      </a:cubicBezTo>
                      <a:cubicBezTo>
                        <a:pt x="3" y="72"/>
                        <a:pt x="2" y="68"/>
                        <a:pt x="2" y="63"/>
                      </a:cubicBezTo>
                      <a:cubicBezTo>
                        <a:pt x="1" y="60"/>
                        <a:pt x="1" y="57"/>
                        <a:pt x="2" y="55"/>
                      </a:cubicBezTo>
                      <a:cubicBezTo>
                        <a:pt x="4" y="49"/>
                        <a:pt x="4" y="44"/>
                        <a:pt x="3" y="38"/>
                      </a:cubicBezTo>
                      <a:cubicBezTo>
                        <a:pt x="2" y="35"/>
                        <a:pt x="3" y="32"/>
                        <a:pt x="3" y="29"/>
                      </a:cubicBezTo>
                      <a:cubicBezTo>
                        <a:pt x="3" y="28"/>
                        <a:pt x="2" y="26"/>
                        <a:pt x="2" y="24"/>
                      </a:cubicBezTo>
                      <a:cubicBezTo>
                        <a:pt x="3" y="17"/>
                        <a:pt x="4" y="9"/>
                        <a:pt x="5" y="1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640" name="Freeform 35"/>
                <p:cNvSpPr>
                  <a:spLocks/>
                </p:cNvSpPr>
                <p:nvPr/>
              </p:nvSpPr>
              <p:spPr bwMode="auto">
                <a:xfrm>
                  <a:off x="3805238" y="3943351"/>
                  <a:ext cx="354013" cy="828675"/>
                </a:xfrm>
                <a:custGeom>
                  <a:avLst/>
                  <a:gdLst>
                    <a:gd name="T0" fmla="*/ 7 w 121"/>
                    <a:gd name="T1" fmla="*/ 0 h 283"/>
                    <a:gd name="T2" fmla="*/ 16 w 121"/>
                    <a:gd name="T3" fmla="*/ 1 h 283"/>
                    <a:gd name="T4" fmla="*/ 48 w 121"/>
                    <a:gd name="T5" fmla="*/ 1 h 283"/>
                    <a:gd name="T6" fmla="*/ 56 w 121"/>
                    <a:gd name="T7" fmla="*/ 1 h 283"/>
                    <a:gd name="T8" fmla="*/ 87 w 121"/>
                    <a:gd name="T9" fmla="*/ 1 h 283"/>
                    <a:gd name="T10" fmla="*/ 110 w 121"/>
                    <a:gd name="T11" fmla="*/ 2 h 283"/>
                    <a:gd name="T12" fmla="*/ 117 w 121"/>
                    <a:gd name="T13" fmla="*/ 7 h 283"/>
                    <a:gd name="T14" fmla="*/ 120 w 121"/>
                    <a:gd name="T15" fmla="*/ 44 h 283"/>
                    <a:gd name="T16" fmla="*/ 119 w 121"/>
                    <a:gd name="T17" fmla="*/ 66 h 283"/>
                    <a:gd name="T18" fmla="*/ 118 w 121"/>
                    <a:gd name="T19" fmla="*/ 68 h 283"/>
                    <a:gd name="T20" fmla="*/ 119 w 121"/>
                    <a:gd name="T21" fmla="*/ 100 h 283"/>
                    <a:gd name="T22" fmla="*/ 118 w 121"/>
                    <a:gd name="T23" fmla="*/ 112 h 283"/>
                    <a:gd name="T24" fmla="*/ 117 w 121"/>
                    <a:gd name="T25" fmla="*/ 144 h 283"/>
                    <a:gd name="T26" fmla="*/ 116 w 121"/>
                    <a:gd name="T27" fmla="*/ 188 h 283"/>
                    <a:gd name="T28" fmla="*/ 115 w 121"/>
                    <a:gd name="T29" fmla="*/ 224 h 283"/>
                    <a:gd name="T30" fmla="*/ 115 w 121"/>
                    <a:gd name="T31" fmla="*/ 246 h 283"/>
                    <a:gd name="T32" fmla="*/ 114 w 121"/>
                    <a:gd name="T33" fmla="*/ 269 h 283"/>
                    <a:gd name="T34" fmla="*/ 113 w 121"/>
                    <a:gd name="T35" fmla="*/ 275 h 283"/>
                    <a:gd name="T36" fmla="*/ 106 w 121"/>
                    <a:gd name="T37" fmla="*/ 283 h 283"/>
                    <a:gd name="T38" fmla="*/ 64 w 121"/>
                    <a:gd name="T39" fmla="*/ 280 h 283"/>
                    <a:gd name="T40" fmla="*/ 58 w 121"/>
                    <a:gd name="T41" fmla="*/ 280 h 283"/>
                    <a:gd name="T42" fmla="*/ 42 w 121"/>
                    <a:gd name="T43" fmla="*/ 279 h 283"/>
                    <a:gd name="T44" fmla="*/ 34 w 121"/>
                    <a:gd name="T45" fmla="*/ 279 h 283"/>
                    <a:gd name="T46" fmla="*/ 33 w 121"/>
                    <a:gd name="T47" fmla="*/ 280 h 283"/>
                    <a:gd name="T48" fmla="*/ 5 w 121"/>
                    <a:gd name="T49" fmla="*/ 279 h 283"/>
                    <a:gd name="T50" fmla="*/ 1 w 121"/>
                    <a:gd name="T51" fmla="*/ 274 h 283"/>
                    <a:gd name="T52" fmla="*/ 1 w 121"/>
                    <a:gd name="T53" fmla="*/ 243 h 283"/>
                    <a:gd name="T54" fmla="*/ 1 w 121"/>
                    <a:gd name="T55" fmla="*/ 241 h 283"/>
                    <a:gd name="T56" fmla="*/ 2 w 121"/>
                    <a:gd name="T57" fmla="*/ 201 h 283"/>
                    <a:gd name="T58" fmla="*/ 2 w 121"/>
                    <a:gd name="T59" fmla="*/ 172 h 283"/>
                    <a:gd name="T60" fmla="*/ 1 w 121"/>
                    <a:gd name="T61" fmla="*/ 151 h 283"/>
                    <a:gd name="T62" fmla="*/ 3 w 121"/>
                    <a:gd name="T63" fmla="*/ 103 h 283"/>
                    <a:gd name="T64" fmla="*/ 4 w 121"/>
                    <a:gd name="T65" fmla="*/ 61 h 283"/>
                    <a:gd name="T66" fmla="*/ 6 w 121"/>
                    <a:gd name="T67" fmla="*/ 38 h 283"/>
                    <a:gd name="T68" fmla="*/ 7 w 121"/>
                    <a:gd name="T69" fmla="*/ 0 h 28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</a:cxnLst>
                  <a:rect l="0" t="0" r="r" b="b"/>
                  <a:pathLst>
                    <a:path w="121" h="283">
                      <a:moveTo>
                        <a:pt x="7" y="0"/>
                      </a:moveTo>
                      <a:cubicBezTo>
                        <a:pt x="10" y="1"/>
                        <a:pt x="13" y="1"/>
                        <a:pt x="16" y="1"/>
                      </a:cubicBezTo>
                      <a:cubicBezTo>
                        <a:pt x="26" y="1"/>
                        <a:pt x="37" y="0"/>
                        <a:pt x="48" y="1"/>
                      </a:cubicBezTo>
                      <a:cubicBezTo>
                        <a:pt x="51" y="2"/>
                        <a:pt x="53" y="1"/>
                        <a:pt x="56" y="1"/>
                      </a:cubicBezTo>
                      <a:cubicBezTo>
                        <a:pt x="67" y="0"/>
                        <a:pt x="77" y="0"/>
                        <a:pt x="87" y="1"/>
                      </a:cubicBezTo>
                      <a:cubicBezTo>
                        <a:pt x="95" y="2"/>
                        <a:pt x="103" y="2"/>
                        <a:pt x="110" y="2"/>
                      </a:cubicBezTo>
                      <a:cubicBezTo>
                        <a:pt x="115" y="2"/>
                        <a:pt x="117" y="2"/>
                        <a:pt x="117" y="7"/>
                      </a:cubicBezTo>
                      <a:cubicBezTo>
                        <a:pt x="119" y="19"/>
                        <a:pt x="120" y="32"/>
                        <a:pt x="120" y="44"/>
                      </a:cubicBezTo>
                      <a:cubicBezTo>
                        <a:pt x="120" y="51"/>
                        <a:pt x="119" y="59"/>
                        <a:pt x="119" y="66"/>
                      </a:cubicBezTo>
                      <a:cubicBezTo>
                        <a:pt x="119" y="67"/>
                        <a:pt x="118" y="68"/>
                        <a:pt x="118" y="68"/>
                      </a:cubicBezTo>
                      <a:cubicBezTo>
                        <a:pt x="121" y="79"/>
                        <a:pt x="120" y="90"/>
                        <a:pt x="119" y="100"/>
                      </a:cubicBezTo>
                      <a:cubicBezTo>
                        <a:pt x="119" y="104"/>
                        <a:pt x="119" y="108"/>
                        <a:pt x="118" y="112"/>
                      </a:cubicBezTo>
                      <a:cubicBezTo>
                        <a:pt x="118" y="123"/>
                        <a:pt x="117" y="133"/>
                        <a:pt x="117" y="144"/>
                      </a:cubicBezTo>
                      <a:cubicBezTo>
                        <a:pt x="116" y="159"/>
                        <a:pt x="116" y="173"/>
                        <a:pt x="116" y="188"/>
                      </a:cubicBezTo>
                      <a:cubicBezTo>
                        <a:pt x="116" y="200"/>
                        <a:pt x="115" y="212"/>
                        <a:pt x="115" y="224"/>
                      </a:cubicBezTo>
                      <a:cubicBezTo>
                        <a:pt x="114" y="231"/>
                        <a:pt x="115" y="238"/>
                        <a:pt x="115" y="246"/>
                      </a:cubicBezTo>
                      <a:cubicBezTo>
                        <a:pt x="114" y="254"/>
                        <a:pt x="114" y="262"/>
                        <a:pt x="114" y="269"/>
                      </a:cubicBezTo>
                      <a:cubicBezTo>
                        <a:pt x="114" y="271"/>
                        <a:pt x="114" y="273"/>
                        <a:pt x="113" y="275"/>
                      </a:cubicBezTo>
                      <a:cubicBezTo>
                        <a:pt x="113" y="281"/>
                        <a:pt x="111" y="283"/>
                        <a:pt x="106" y="283"/>
                      </a:cubicBezTo>
                      <a:cubicBezTo>
                        <a:pt x="92" y="283"/>
                        <a:pt x="78" y="282"/>
                        <a:pt x="64" y="280"/>
                      </a:cubicBezTo>
                      <a:cubicBezTo>
                        <a:pt x="62" y="280"/>
                        <a:pt x="60" y="279"/>
                        <a:pt x="58" y="280"/>
                      </a:cubicBezTo>
                      <a:cubicBezTo>
                        <a:pt x="53" y="282"/>
                        <a:pt x="48" y="279"/>
                        <a:pt x="42" y="279"/>
                      </a:cubicBezTo>
                      <a:cubicBezTo>
                        <a:pt x="39" y="280"/>
                        <a:pt x="37" y="279"/>
                        <a:pt x="34" y="279"/>
                      </a:cubicBezTo>
                      <a:cubicBezTo>
                        <a:pt x="33" y="279"/>
                        <a:pt x="33" y="280"/>
                        <a:pt x="33" y="280"/>
                      </a:cubicBezTo>
                      <a:cubicBezTo>
                        <a:pt x="24" y="276"/>
                        <a:pt x="14" y="279"/>
                        <a:pt x="5" y="279"/>
                      </a:cubicBezTo>
                      <a:cubicBezTo>
                        <a:pt x="1" y="278"/>
                        <a:pt x="1" y="278"/>
                        <a:pt x="1" y="274"/>
                      </a:cubicBezTo>
                      <a:cubicBezTo>
                        <a:pt x="1" y="264"/>
                        <a:pt x="1" y="253"/>
                        <a:pt x="1" y="243"/>
                      </a:cubicBezTo>
                      <a:cubicBezTo>
                        <a:pt x="1" y="242"/>
                        <a:pt x="2" y="242"/>
                        <a:pt x="1" y="241"/>
                      </a:cubicBezTo>
                      <a:cubicBezTo>
                        <a:pt x="0" y="228"/>
                        <a:pt x="3" y="214"/>
                        <a:pt x="2" y="201"/>
                      </a:cubicBezTo>
                      <a:cubicBezTo>
                        <a:pt x="1" y="191"/>
                        <a:pt x="1" y="182"/>
                        <a:pt x="2" y="172"/>
                      </a:cubicBezTo>
                      <a:cubicBezTo>
                        <a:pt x="2" y="165"/>
                        <a:pt x="1" y="158"/>
                        <a:pt x="1" y="151"/>
                      </a:cubicBezTo>
                      <a:cubicBezTo>
                        <a:pt x="2" y="135"/>
                        <a:pt x="2" y="119"/>
                        <a:pt x="3" y="103"/>
                      </a:cubicBezTo>
                      <a:cubicBezTo>
                        <a:pt x="4" y="89"/>
                        <a:pt x="4" y="75"/>
                        <a:pt x="4" y="61"/>
                      </a:cubicBezTo>
                      <a:cubicBezTo>
                        <a:pt x="3" y="53"/>
                        <a:pt x="5" y="45"/>
                        <a:pt x="6" y="38"/>
                      </a:cubicBezTo>
                      <a:cubicBezTo>
                        <a:pt x="6" y="26"/>
                        <a:pt x="7" y="13"/>
                        <a:pt x="7" y="0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2">
                  <a:schemeClr val="accent1"/>
                </a:fillRef>
                <a:effectRef idx="1">
                  <a:schemeClr val="accent1"/>
                </a:effectRef>
                <a:fontRef idx="minor">
                  <a:schemeClr val="dk1"/>
                </a:fontRef>
              </p:style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641" name="Freeform 36"/>
                <p:cNvSpPr>
                  <a:spLocks/>
                </p:cNvSpPr>
                <p:nvPr/>
              </p:nvSpPr>
              <p:spPr bwMode="auto">
                <a:xfrm>
                  <a:off x="3363913" y="3943351"/>
                  <a:ext cx="319088" cy="811213"/>
                </a:xfrm>
                <a:custGeom>
                  <a:avLst/>
                  <a:gdLst>
                    <a:gd name="T0" fmla="*/ 1 w 109"/>
                    <a:gd name="T1" fmla="*/ 275 h 277"/>
                    <a:gd name="T2" fmla="*/ 0 w 109"/>
                    <a:gd name="T3" fmla="*/ 261 h 277"/>
                    <a:gd name="T4" fmla="*/ 1 w 109"/>
                    <a:gd name="T5" fmla="*/ 227 h 277"/>
                    <a:gd name="T6" fmla="*/ 2 w 109"/>
                    <a:gd name="T7" fmla="*/ 205 h 277"/>
                    <a:gd name="T8" fmla="*/ 3 w 109"/>
                    <a:gd name="T9" fmla="*/ 180 h 277"/>
                    <a:gd name="T10" fmla="*/ 3 w 109"/>
                    <a:gd name="T11" fmla="*/ 146 h 277"/>
                    <a:gd name="T12" fmla="*/ 5 w 109"/>
                    <a:gd name="T13" fmla="*/ 116 h 277"/>
                    <a:gd name="T14" fmla="*/ 5 w 109"/>
                    <a:gd name="T15" fmla="*/ 96 h 277"/>
                    <a:gd name="T16" fmla="*/ 6 w 109"/>
                    <a:gd name="T17" fmla="*/ 72 h 277"/>
                    <a:gd name="T18" fmla="*/ 5 w 109"/>
                    <a:gd name="T19" fmla="*/ 61 h 277"/>
                    <a:gd name="T20" fmla="*/ 5 w 109"/>
                    <a:gd name="T21" fmla="*/ 46 h 277"/>
                    <a:gd name="T22" fmla="*/ 6 w 109"/>
                    <a:gd name="T23" fmla="*/ 26 h 277"/>
                    <a:gd name="T24" fmla="*/ 6 w 109"/>
                    <a:gd name="T25" fmla="*/ 6 h 277"/>
                    <a:gd name="T26" fmla="*/ 8 w 109"/>
                    <a:gd name="T27" fmla="*/ 2 h 277"/>
                    <a:gd name="T28" fmla="*/ 18 w 109"/>
                    <a:gd name="T29" fmla="*/ 3 h 277"/>
                    <a:gd name="T30" fmla="*/ 35 w 109"/>
                    <a:gd name="T31" fmla="*/ 2 h 277"/>
                    <a:gd name="T32" fmla="*/ 53 w 109"/>
                    <a:gd name="T33" fmla="*/ 1 h 277"/>
                    <a:gd name="T34" fmla="*/ 87 w 109"/>
                    <a:gd name="T35" fmla="*/ 0 h 277"/>
                    <a:gd name="T36" fmla="*/ 105 w 109"/>
                    <a:gd name="T37" fmla="*/ 1 h 277"/>
                    <a:gd name="T38" fmla="*/ 106 w 109"/>
                    <a:gd name="T39" fmla="*/ 3 h 277"/>
                    <a:gd name="T40" fmla="*/ 106 w 109"/>
                    <a:gd name="T41" fmla="*/ 21 h 277"/>
                    <a:gd name="T42" fmla="*/ 106 w 109"/>
                    <a:gd name="T43" fmla="*/ 23 h 277"/>
                    <a:gd name="T44" fmla="*/ 106 w 109"/>
                    <a:gd name="T45" fmla="*/ 31 h 277"/>
                    <a:gd name="T46" fmla="*/ 107 w 109"/>
                    <a:gd name="T47" fmla="*/ 39 h 277"/>
                    <a:gd name="T48" fmla="*/ 107 w 109"/>
                    <a:gd name="T49" fmla="*/ 42 h 277"/>
                    <a:gd name="T50" fmla="*/ 106 w 109"/>
                    <a:gd name="T51" fmla="*/ 53 h 277"/>
                    <a:gd name="T52" fmla="*/ 104 w 109"/>
                    <a:gd name="T53" fmla="*/ 84 h 277"/>
                    <a:gd name="T54" fmla="*/ 103 w 109"/>
                    <a:gd name="T55" fmla="*/ 114 h 277"/>
                    <a:gd name="T56" fmla="*/ 102 w 109"/>
                    <a:gd name="T57" fmla="*/ 150 h 277"/>
                    <a:gd name="T58" fmla="*/ 102 w 109"/>
                    <a:gd name="T59" fmla="*/ 193 h 277"/>
                    <a:gd name="T60" fmla="*/ 102 w 109"/>
                    <a:gd name="T61" fmla="*/ 227 h 277"/>
                    <a:gd name="T62" fmla="*/ 103 w 109"/>
                    <a:gd name="T63" fmla="*/ 270 h 277"/>
                    <a:gd name="T64" fmla="*/ 97 w 109"/>
                    <a:gd name="T65" fmla="*/ 277 h 277"/>
                    <a:gd name="T66" fmla="*/ 73 w 109"/>
                    <a:gd name="T67" fmla="*/ 276 h 277"/>
                    <a:gd name="T68" fmla="*/ 54 w 109"/>
                    <a:gd name="T69" fmla="*/ 276 h 277"/>
                    <a:gd name="T70" fmla="*/ 39 w 109"/>
                    <a:gd name="T71" fmla="*/ 276 h 277"/>
                    <a:gd name="T72" fmla="*/ 10 w 109"/>
                    <a:gd name="T73" fmla="*/ 276 h 277"/>
                    <a:gd name="T74" fmla="*/ 1 w 109"/>
                    <a:gd name="T75" fmla="*/ 275 h 27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</a:cxnLst>
                  <a:rect l="0" t="0" r="r" b="b"/>
                  <a:pathLst>
                    <a:path w="109" h="277">
                      <a:moveTo>
                        <a:pt x="1" y="275"/>
                      </a:moveTo>
                      <a:cubicBezTo>
                        <a:pt x="0" y="270"/>
                        <a:pt x="0" y="265"/>
                        <a:pt x="0" y="261"/>
                      </a:cubicBezTo>
                      <a:cubicBezTo>
                        <a:pt x="2" y="249"/>
                        <a:pt x="1" y="238"/>
                        <a:pt x="1" y="227"/>
                      </a:cubicBezTo>
                      <a:cubicBezTo>
                        <a:pt x="1" y="219"/>
                        <a:pt x="2" y="212"/>
                        <a:pt x="2" y="205"/>
                      </a:cubicBezTo>
                      <a:cubicBezTo>
                        <a:pt x="2" y="197"/>
                        <a:pt x="2" y="188"/>
                        <a:pt x="3" y="180"/>
                      </a:cubicBezTo>
                      <a:cubicBezTo>
                        <a:pt x="3" y="169"/>
                        <a:pt x="2" y="157"/>
                        <a:pt x="3" y="146"/>
                      </a:cubicBezTo>
                      <a:cubicBezTo>
                        <a:pt x="4" y="136"/>
                        <a:pt x="2" y="126"/>
                        <a:pt x="5" y="116"/>
                      </a:cubicBezTo>
                      <a:cubicBezTo>
                        <a:pt x="6" y="110"/>
                        <a:pt x="5" y="103"/>
                        <a:pt x="5" y="96"/>
                      </a:cubicBezTo>
                      <a:cubicBezTo>
                        <a:pt x="5" y="88"/>
                        <a:pt x="6" y="80"/>
                        <a:pt x="6" y="72"/>
                      </a:cubicBezTo>
                      <a:cubicBezTo>
                        <a:pt x="6" y="68"/>
                        <a:pt x="5" y="64"/>
                        <a:pt x="5" y="61"/>
                      </a:cubicBezTo>
                      <a:cubicBezTo>
                        <a:pt x="5" y="56"/>
                        <a:pt x="5" y="51"/>
                        <a:pt x="5" y="46"/>
                      </a:cubicBezTo>
                      <a:cubicBezTo>
                        <a:pt x="6" y="39"/>
                        <a:pt x="6" y="33"/>
                        <a:pt x="6" y="26"/>
                      </a:cubicBezTo>
                      <a:cubicBezTo>
                        <a:pt x="6" y="20"/>
                        <a:pt x="6" y="13"/>
                        <a:pt x="6" y="6"/>
                      </a:cubicBezTo>
                      <a:cubicBezTo>
                        <a:pt x="6" y="5"/>
                        <a:pt x="7" y="4"/>
                        <a:pt x="8" y="2"/>
                      </a:cubicBezTo>
                      <a:cubicBezTo>
                        <a:pt x="11" y="2"/>
                        <a:pt x="14" y="3"/>
                        <a:pt x="18" y="3"/>
                      </a:cubicBezTo>
                      <a:cubicBezTo>
                        <a:pt x="23" y="3"/>
                        <a:pt x="29" y="2"/>
                        <a:pt x="35" y="2"/>
                      </a:cubicBezTo>
                      <a:cubicBezTo>
                        <a:pt x="41" y="2"/>
                        <a:pt x="47" y="1"/>
                        <a:pt x="53" y="1"/>
                      </a:cubicBezTo>
                      <a:cubicBezTo>
                        <a:pt x="64" y="0"/>
                        <a:pt x="76" y="0"/>
                        <a:pt x="87" y="0"/>
                      </a:cubicBezTo>
                      <a:cubicBezTo>
                        <a:pt x="93" y="0"/>
                        <a:pt x="99" y="1"/>
                        <a:pt x="105" y="1"/>
                      </a:cubicBezTo>
                      <a:cubicBezTo>
                        <a:pt x="106" y="2"/>
                        <a:pt x="106" y="2"/>
                        <a:pt x="106" y="3"/>
                      </a:cubicBezTo>
                      <a:cubicBezTo>
                        <a:pt x="106" y="9"/>
                        <a:pt x="108" y="15"/>
                        <a:pt x="106" y="21"/>
                      </a:cubicBezTo>
                      <a:cubicBezTo>
                        <a:pt x="106" y="22"/>
                        <a:pt x="106" y="23"/>
                        <a:pt x="106" y="23"/>
                      </a:cubicBezTo>
                      <a:cubicBezTo>
                        <a:pt x="105" y="26"/>
                        <a:pt x="109" y="28"/>
                        <a:pt x="106" y="31"/>
                      </a:cubicBezTo>
                      <a:cubicBezTo>
                        <a:pt x="105" y="33"/>
                        <a:pt x="106" y="37"/>
                        <a:pt x="107" y="39"/>
                      </a:cubicBezTo>
                      <a:cubicBezTo>
                        <a:pt x="107" y="40"/>
                        <a:pt x="107" y="41"/>
                        <a:pt x="107" y="42"/>
                      </a:cubicBezTo>
                      <a:cubicBezTo>
                        <a:pt x="106" y="46"/>
                        <a:pt x="106" y="50"/>
                        <a:pt x="106" y="53"/>
                      </a:cubicBezTo>
                      <a:cubicBezTo>
                        <a:pt x="105" y="64"/>
                        <a:pt x="104" y="74"/>
                        <a:pt x="104" y="84"/>
                      </a:cubicBezTo>
                      <a:cubicBezTo>
                        <a:pt x="103" y="94"/>
                        <a:pt x="103" y="104"/>
                        <a:pt x="103" y="114"/>
                      </a:cubicBezTo>
                      <a:cubicBezTo>
                        <a:pt x="102" y="126"/>
                        <a:pt x="102" y="138"/>
                        <a:pt x="102" y="150"/>
                      </a:cubicBezTo>
                      <a:cubicBezTo>
                        <a:pt x="101" y="164"/>
                        <a:pt x="102" y="178"/>
                        <a:pt x="102" y="193"/>
                      </a:cubicBezTo>
                      <a:cubicBezTo>
                        <a:pt x="102" y="204"/>
                        <a:pt x="102" y="215"/>
                        <a:pt x="102" y="227"/>
                      </a:cubicBezTo>
                      <a:cubicBezTo>
                        <a:pt x="102" y="241"/>
                        <a:pt x="102" y="256"/>
                        <a:pt x="103" y="270"/>
                      </a:cubicBezTo>
                      <a:cubicBezTo>
                        <a:pt x="104" y="276"/>
                        <a:pt x="103" y="277"/>
                        <a:pt x="97" y="277"/>
                      </a:cubicBezTo>
                      <a:cubicBezTo>
                        <a:pt x="89" y="277"/>
                        <a:pt x="81" y="276"/>
                        <a:pt x="73" y="276"/>
                      </a:cubicBezTo>
                      <a:cubicBezTo>
                        <a:pt x="66" y="275"/>
                        <a:pt x="60" y="276"/>
                        <a:pt x="54" y="276"/>
                      </a:cubicBezTo>
                      <a:cubicBezTo>
                        <a:pt x="49" y="276"/>
                        <a:pt x="44" y="276"/>
                        <a:pt x="39" y="276"/>
                      </a:cubicBezTo>
                      <a:cubicBezTo>
                        <a:pt x="29" y="276"/>
                        <a:pt x="19" y="277"/>
                        <a:pt x="10" y="276"/>
                      </a:cubicBezTo>
                      <a:cubicBezTo>
                        <a:pt x="7" y="275"/>
                        <a:pt x="4" y="275"/>
                        <a:pt x="1" y="275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2">
                  <a:schemeClr val="accent1"/>
                </a:fillRef>
                <a:effectRef idx="1">
                  <a:schemeClr val="accent1"/>
                </a:effectRef>
                <a:fontRef idx="minor">
                  <a:schemeClr val="dk1"/>
                </a:fontRef>
              </p:style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642" name="Freeform 37"/>
                <p:cNvSpPr>
                  <a:spLocks/>
                </p:cNvSpPr>
                <p:nvPr/>
              </p:nvSpPr>
              <p:spPr bwMode="auto">
                <a:xfrm>
                  <a:off x="3697288" y="3946526"/>
                  <a:ext cx="90488" cy="808038"/>
                </a:xfrm>
                <a:custGeom>
                  <a:avLst/>
                  <a:gdLst>
                    <a:gd name="T0" fmla="*/ 23 w 31"/>
                    <a:gd name="T1" fmla="*/ 276 h 276"/>
                    <a:gd name="T2" fmla="*/ 7 w 31"/>
                    <a:gd name="T3" fmla="*/ 275 h 276"/>
                    <a:gd name="T4" fmla="*/ 2 w 31"/>
                    <a:gd name="T5" fmla="*/ 270 h 276"/>
                    <a:gd name="T6" fmla="*/ 1 w 31"/>
                    <a:gd name="T7" fmla="*/ 241 h 276"/>
                    <a:gd name="T8" fmla="*/ 0 w 31"/>
                    <a:gd name="T9" fmla="*/ 216 h 276"/>
                    <a:gd name="T10" fmla="*/ 1 w 31"/>
                    <a:gd name="T11" fmla="*/ 211 h 276"/>
                    <a:gd name="T12" fmla="*/ 0 w 31"/>
                    <a:gd name="T13" fmla="*/ 167 h 276"/>
                    <a:gd name="T14" fmla="*/ 1 w 31"/>
                    <a:gd name="T15" fmla="*/ 149 h 276"/>
                    <a:gd name="T16" fmla="*/ 2 w 31"/>
                    <a:gd name="T17" fmla="*/ 125 h 276"/>
                    <a:gd name="T18" fmla="*/ 4 w 31"/>
                    <a:gd name="T19" fmla="*/ 80 h 276"/>
                    <a:gd name="T20" fmla="*/ 4 w 31"/>
                    <a:gd name="T21" fmla="*/ 64 h 276"/>
                    <a:gd name="T22" fmla="*/ 4 w 31"/>
                    <a:gd name="T23" fmla="*/ 39 h 276"/>
                    <a:gd name="T24" fmla="*/ 5 w 31"/>
                    <a:gd name="T25" fmla="*/ 19 h 276"/>
                    <a:gd name="T26" fmla="*/ 5 w 31"/>
                    <a:gd name="T27" fmla="*/ 0 h 276"/>
                    <a:gd name="T28" fmla="*/ 27 w 31"/>
                    <a:gd name="T29" fmla="*/ 0 h 276"/>
                    <a:gd name="T30" fmla="*/ 29 w 31"/>
                    <a:gd name="T31" fmla="*/ 17 h 276"/>
                    <a:gd name="T32" fmla="*/ 28 w 31"/>
                    <a:gd name="T33" fmla="*/ 34 h 276"/>
                    <a:gd name="T34" fmla="*/ 28 w 31"/>
                    <a:gd name="T35" fmla="*/ 47 h 276"/>
                    <a:gd name="T36" fmla="*/ 27 w 31"/>
                    <a:gd name="T37" fmla="*/ 77 h 276"/>
                    <a:gd name="T38" fmla="*/ 25 w 31"/>
                    <a:gd name="T39" fmla="*/ 128 h 276"/>
                    <a:gd name="T40" fmla="*/ 23 w 31"/>
                    <a:gd name="T41" fmla="*/ 179 h 276"/>
                    <a:gd name="T42" fmla="*/ 24 w 31"/>
                    <a:gd name="T43" fmla="*/ 201 h 276"/>
                    <a:gd name="T44" fmla="*/ 23 w 31"/>
                    <a:gd name="T45" fmla="*/ 215 h 276"/>
                    <a:gd name="T46" fmla="*/ 23 w 31"/>
                    <a:gd name="T47" fmla="*/ 220 h 276"/>
                    <a:gd name="T48" fmla="*/ 24 w 31"/>
                    <a:gd name="T49" fmla="*/ 238 h 276"/>
                    <a:gd name="T50" fmla="*/ 24 w 31"/>
                    <a:gd name="T51" fmla="*/ 242 h 276"/>
                    <a:gd name="T52" fmla="*/ 23 w 31"/>
                    <a:gd name="T53" fmla="*/ 276 h 27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31" h="276">
                      <a:moveTo>
                        <a:pt x="23" y="276"/>
                      </a:moveTo>
                      <a:cubicBezTo>
                        <a:pt x="17" y="276"/>
                        <a:pt x="12" y="276"/>
                        <a:pt x="7" y="275"/>
                      </a:cubicBezTo>
                      <a:cubicBezTo>
                        <a:pt x="4" y="275"/>
                        <a:pt x="2" y="273"/>
                        <a:pt x="2" y="270"/>
                      </a:cubicBezTo>
                      <a:cubicBezTo>
                        <a:pt x="2" y="260"/>
                        <a:pt x="1" y="250"/>
                        <a:pt x="1" y="241"/>
                      </a:cubicBezTo>
                      <a:cubicBezTo>
                        <a:pt x="2" y="233"/>
                        <a:pt x="3" y="224"/>
                        <a:pt x="0" y="216"/>
                      </a:cubicBezTo>
                      <a:cubicBezTo>
                        <a:pt x="0" y="215"/>
                        <a:pt x="1" y="213"/>
                        <a:pt x="1" y="211"/>
                      </a:cubicBezTo>
                      <a:cubicBezTo>
                        <a:pt x="0" y="196"/>
                        <a:pt x="2" y="182"/>
                        <a:pt x="0" y="167"/>
                      </a:cubicBezTo>
                      <a:cubicBezTo>
                        <a:pt x="0" y="161"/>
                        <a:pt x="1" y="155"/>
                        <a:pt x="1" y="149"/>
                      </a:cubicBezTo>
                      <a:cubicBezTo>
                        <a:pt x="1" y="141"/>
                        <a:pt x="1" y="133"/>
                        <a:pt x="2" y="125"/>
                      </a:cubicBezTo>
                      <a:cubicBezTo>
                        <a:pt x="2" y="110"/>
                        <a:pt x="3" y="95"/>
                        <a:pt x="4" y="80"/>
                      </a:cubicBezTo>
                      <a:cubicBezTo>
                        <a:pt x="4" y="75"/>
                        <a:pt x="4" y="70"/>
                        <a:pt x="4" y="64"/>
                      </a:cubicBezTo>
                      <a:cubicBezTo>
                        <a:pt x="4" y="56"/>
                        <a:pt x="4" y="47"/>
                        <a:pt x="4" y="39"/>
                      </a:cubicBezTo>
                      <a:cubicBezTo>
                        <a:pt x="4" y="32"/>
                        <a:pt x="5" y="26"/>
                        <a:pt x="5" y="19"/>
                      </a:cubicBezTo>
                      <a:cubicBezTo>
                        <a:pt x="5" y="13"/>
                        <a:pt x="5" y="7"/>
                        <a:pt x="5" y="0"/>
                      </a:cubicBezTo>
                      <a:cubicBezTo>
                        <a:pt x="13" y="0"/>
                        <a:pt x="20" y="0"/>
                        <a:pt x="27" y="0"/>
                      </a:cubicBezTo>
                      <a:cubicBezTo>
                        <a:pt x="31" y="5"/>
                        <a:pt x="30" y="12"/>
                        <a:pt x="29" y="17"/>
                      </a:cubicBezTo>
                      <a:cubicBezTo>
                        <a:pt x="29" y="23"/>
                        <a:pt x="28" y="28"/>
                        <a:pt x="28" y="34"/>
                      </a:cubicBezTo>
                      <a:cubicBezTo>
                        <a:pt x="29" y="38"/>
                        <a:pt x="28" y="43"/>
                        <a:pt x="28" y="47"/>
                      </a:cubicBezTo>
                      <a:cubicBezTo>
                        <a:pt x="28" y="57"/>
                        <a:pt x="27" y="67"/>
                        <a:pt x="27" y="77"/>
                      </a:cubicBezTo>
                      <a:cubicBezTo>
                        <a:pt x="26" y="94"/>
                        <a:pt x="26" y="111"/>
                        <a:pt x="25" y="128"/>
                      </a:cubicBezTo>
                      <a:cubicBezTo>
                        <a:pt x="25" y="145"/>
                        <a:pt x="24" y="162"/>
                        <a:pt x="23" y="179"/>
                      </a:cubicBezTo>
                      <a:cubicBezTo>
                        <a:pt x="23" y="186"/>
                        <a:pt x="24" y="193"/>
                        <a:pt x="24" y="201"/>
                      </a:cubicBezTo>
                      <a:cubicBezTo>
                        <a:pt x="24" y="206"/>
                        <a:pt x="23" y="210"/>
                        <a:pt x="23" y="215"/>
                      </a:cubicBezTo>
                      <a:cubicBezTo>
                        <a:pt x="23" y="216"/>
                        <a:pt x="23" y="218"/>
                        <a:pt x="23" y="220"/>
                      </a:cubicBezTo>
                      <a:cubicBezTo>
                        <a:pt x="23" y="226"/>
                        <a:pt x="23" y="232"/>
                        <a:pt x="24" y="238"/>
                      </a:cubicBezTo>
                      <a:cubicBezTo>
                        <a:pt x="24" y="239"/>
                        <a:pt x="24" y="241"/>
                        <a:pt x="24" y="242"/>
                      </a:cubicBezTo>
                      <a:cubicBezTo>
                        <a:pt x="24" y="253"/>
                        <a:pt x="23" y="264"/>
                        <a:pt x="23" y="276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643" name="Freeform 38"/>
                <p:cNvSpPr>
                  <a:spLocks/>
                </p:cNvSpPr>
                <p:nvPr/>
              </p:nvSpPr>
              <p:spPr bwMode="auto">
                <a:xfrm>
                  <a:off x="3833813" y="2565401"/>
                  <a:ext cx="344488" cy="930275"/>
                </a:xfrm>
                <a:custGeom>
                  <a:avLst/>
                  <a:gdLst>
                    <a:gd name="T0" fmla="*/ 110 w 118"/>
                    <a:gd name="T1" fmla="*/ 316 h 318"/>
                    <a:gd name="T2" fmla="*/ 94 w 118"/>
                    <a:gd name="T3" fmla="*/ 315 h 318"/>
                    <a:gd name="T4" fmla="*/ 87 w 118"/>
                    <a:gd name="T5" fmla="*/ 315 h 318"/>
                    <a:gd name="T6" fmla="*/ 79 w 118"/>
                    <a:gd name="T7" fmla="*/ 315 h 318"/>
                    <a:gd name="T8" fmla="*/ 58 w 118"/>
                    <a:gd name="T9" fmla="*/ 315 h 318"/>
                    <a:gd name="T10" fmla="*/ 46 w 118"/>
                    <a:gd name="T11" fmla="*/ 315 h 318"/>
                    <a:gd name="T12" fmla="*/ 37 w 118"/>
                    <a:gd name="T13" fmla="*/ 315 h 318"/>
                    <a:gd name="T14" fmla="*/ 24 w 118"/>
                    <a:gd name="T15" fmla="*/ 316 h 318"/>
                    <a:gd name="T16" fmla="*/ 15 w 118"/>
                    <a:gd name="T17" fmla="*/ 317 h 318"/>
                    <a:gd name="T18" fmla="*/ 14 w 118"/>
                    <a:gd name="T19" fmla="*/ 317 h 318"/>
                    <a:gd name="T20" fmla="*/ 1 w 118"/>
                    <a:gd name="T21" fmla="*/ 316 h 318"/>
                    <a:gd name="T22" fmla="*/ 2 w 118"/>
                    <a:gd name="T23" fmla="*/ 298 h 318"/>
                    <a:gd name="T24" fmla="*/ 2 w 118"/>
                    <a:gd name="T25" fmla="*/ 270 h 318"/>
                    <a:gd name="T26" fmla="*/ 2 w 118"/>
                    <a:gd name="T27" fmla="*/ 203 h 318"/>
                    <a:gd name="T28" fmla="*/ 1 w 118"/>
                    <a:gd name="T29" fmla="*/ 165 h 318"/>
                    <a:gd name="T30" fmla="*/ 2 w 118"/>
                    <a:gd name="T31" fmla="*/ 135 h 318"/>
                    <a:gd name="T32" fmla="*/ 1 w 118"/>
                    <a:gd name="T33" fmla="*/ 94 h 318"/>
                    <a:gd name="T34" fmla="*/ 1 w 118"/>
                    <a:gd name="T35" fmla="*/ 58 h 318"/>
                    <a:gd name="T36" fmla="*/ 0 w 118"/>
                    <a:gd name="T37" fmla="*/ 27 h 318"/>
                    <a:gd name="T38" fmla="*/ 2 w 118"/>
                    <a:gd name="T39" fmla="*/ 11 h 318"/>
                    <a:gd name="T40" fmla="*/ 3 w 118"/>
                    <a:gd name="T41" fmla="*/ 2 h 318"/>
                    <a:gd name="T42" fmla="*/ 26 w 118"/>
                    <a:gd name="T43" fmla="*/ 1 h 318"/>
                    <a:gd name="T44" fmla="*/ 28 w 118"/>
                    <a:gd name="T45" fmla="*/ 0 h 318"/>
                    <a:gd name="T46" fmla="*/ 48 w 118"/>
                    <a:gd name="T47" fmla="*/ 1 h 318"/>
                    <a:gd name="T48" fmla="*/ 80 w 118"/>
                    <a:gd name="T49" fmla="*/ 2 h 318"/>
                    <a:gd name="T50" fmla="*/ 93 w 118"/>
                    <a:gd name="T51" fmla="*/ 3 h 318"/>
                    <a:gd name="T52" fmla="*/ 101 w 118"/>
                    <a:gd name="T53" fmla="*/ 2 h 318"/>
                    <a:gd name="T54" fmla="*/ 107 w 118"/>
                    <a:gd name="T55" fmla="*/ 2 h 318"/>
                    <a:gd name="T56" fmla="*/ 116 w 118"/>
                    <a:gd name="T57" fmla="*/ 2 h 318"/>
                    <a:gd name="T58" fmla="*/ 117 w 118"/>
                    <a:gd name="T59" fmla="*/ 7 h 318"/>
                    <a:gd name="T60" fmla="*/ 118 w 118"/>
                    <a:gd name="T61" fmla="*/ 39 h 318"/>
                    <a:gd name="T62" fmla="*/ 117 w 118"/>
                    <a:gd name="T63" fmla="*/ 62 h 318"/>
                    <a:gd name="T64" fmla="*/ 118 w 118"/>
                    <a:gd name="T65" fmla="*/ 77 h 318"/>
                    <a:gd name="T66" fmla="*/ 118 w 118"/>
                    <a:gd name="T67" fmla="*/ 88 h 318"/>
                    <a:gd name="T68" fmla="*/ 118 w 118"/>
                    <a:gd name="T69" fmla="*/ 100 h 318"/>
                    <a:gd name="T70" fmla="*/ 117 w 118"/>
                    <a:gd name="T71" fmla="*/ 128 h 318"/>
                    <a:gd name="T72" fmla="*/ 116 w 118"/>
                    <a:gd name="T73" fmla="*/ 136 h 318"/>
                    <a:gd name="T74" fmla="*/ 114 w 118"/>
                    <a:gd name="T75" fmla="*/ 190 h 318"/>
                    <a:gd name="T76" fmla="*/ 113 w 118"/>
                    <a:gd name="T77" fmla="*/ 224 h 318"/>
                    <a:gd name="T78" fmla="*/ 111 w 118"/>
                    <a:gd name="T79" fmla="*/ 275 h 318"/>
                    <a:gd name="T80" fmla="*/ 109 w 118"/>
                    <a:gd name="T81" fmla="*/ 311 h 318"/>
                    <a:gd name="T82" fmla="*/ 110 w 118"/>
                    <a:gd name="T83" fmla="*/ 316 h 31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</a:cxnLst>
                  <a:rect l="0" t="0" r="r" b="b"/>
                  <a:pathLst>
                    <a:path w="118" h="318">
                      <a:moveTo>
                        <a:pt x="110" y="316"/>
                      </a:moveTo>
                      <a:cubicBezTo>
                        <a:pt x="104" y="316"/>
                        <a:pt x="99" y="318"/>
                        <a:pt x="94" y="315"/>
                      </a:cubicBezTo>
                      <a:cubicBezTo>
                        <a:pt x="92" y="314"/>
                        <a:pt x="90" y="314"/>
                        <a:pt x="87" y="315"/>
                      </a:cubicBezTo>
                      <a:cubicBezTo>
                        <a:pt x="85" y="315"/>
                        <a:pt x="82" y="315"/>
                        <a:pt x="79" y="315"/>
                      </a:cubicBezTo>
                      <a:cubicBezTo>
                        <a:pt x="72" y="314"/>
                        <a:pt x="65" y="314"/>
                        <a:pt x="58" y="315"/>
                      </a:cubicBezTo>
                      <a:cubicBezTo>
                        <a:pt x="54" y="316"/>
                        <a:pt x="50" y="315"/>
                        <a:pt x="46" y="315"/>
                      </a:cubicBezTo>
                      <a:cubicBezTo>
                        <a:pt x="43" y="315"/>
                        <a:pt x="40" y="315"/>
                        <a:pt x="37" y="315"/>
                      </a:cubicBezTo>
                      <a:cubicBezTo>
                        <a:pt x="33" y="316"/>
                        <a:pt x="29" y="316"/>
                        <a:pt x="24" y="316"/>
                      </a:cubicBezTo>
                      <a:cubicBezTo>
                        <a:pt x="21" y="315"/>
                        <a:pt x="18" y="316"/>
                        <a:pt x="15" y="317"/>
                      </a:cubicBezTo>
                      <a:cubicBezTo>
                        <a:pt x="15" y="317"/>
                        <a:pt x="15" y="317"/>
                        <a:pt x="14" y="317"/>
                      </a:cubicBezTo>
                      <a:cubicBezTo>
                        <a:pt x="10" y="317"/>
                        <a:pt x="6" y="316"/>
                        <a:pt x="1" y="316"/>
                      </a:cubicBezTo>
                      <a:cubicBezTo>
                        <a:pt x="1" y="310"/>
                        <a:pt x="1" y="304"/>
                        <a:pt x="2" y="298"/>
                      </a:cubicBezTo>
                      <a:cubicBezTo>
                        <a:pt x="3" y="289"/>
                        <a:pt x="2" y="279"/>
                        <a:pt x="2" y="270"/>
                      </a:cubicBezTo>
                      <a:cubicBezTo>
                        <a:pt x="3" y="248"/>
                        <a:pt x="2" y="225"/>
                        <a:pt x="2" y="203"/>
                      </a:cubicBezTo>
                      <a:cubicBezTo>
                        <a:pt x="2" y="190"/>
                        <a:pt x="1" y="178"/>
                        <a:pt x="1" y="165"/>
                      </a:cubicBezTo>
                      <a:cubicBezTo>
                        <a:pt x="2" y="155"/>
                        <a:pt x="2" y="145"/>
                        <a:pt x="2" y="135"/>
                      </a:cubicBezTo>
                      <a:cubicBezTo>
                        <a:pt x="2" y="122"/>
                        <a:pt x="2" y="108"/>
                        <a:pt x="1" y="94"/>
                      </a:cubicBezTo>
                      <a:cubicBezTo>
                        <a:pt x="1" y="82"/>
                        <a:pt x="1" y="70"/>
                        <a:pt x="1" y="58"/>
                      </a:cubicBezTo>
                      <a:cubicBezTo>
                        <a:pt x="1" y="47"/>
                        <a:pt x="0" y="37"/>
                        <a:pt x="0" y="27"/>
                      </a:cubicBezTo>
                      <a:cubicBezTo>
                        <a:pt x="0" y="21"/>
                        <a:pt x="1" y="16"/>
                        <a:pt x="2" y="11"/>
                      </a:cubicBezTo>
                      <a:cubicBezTo>
                        <a:pt x="2" y="7"/>
                        <a:pt x="2" y="4"/>
                        <a:pt x="3" y="2"/>
                      </a:cubicBezTo>
                      <a:cubicBezTo>
                        <a:pt x="11" y="1"/>
                        <a:pt x="19" y="1"/>
                        <a:pt x="26" y="1"/>
                      </a:cubicBezTo>
                      <a:cubicBezTo>
                        <a:pt x="27" y="0"/>
                        <a:pt x="27" y="0"/>
                        <a:pt x="28" y="0"/>
                      </a:cubicBezTo>
                      <a:cubicBezTo>
                        <a:pt x="34" y="1"/>
                        <a:pt x="41" y="1"/>
                        <a:pt x="48" y="1"/>
                      </a:cubicBezTo>
                      <a:cubicBezTo>
                        <a:pt x="58" y="1"/>
                        <a:pt x="69" y="2"/>
                        <a:pt x="80" y="2"/>
                      </a:cubicBezTo>
                      <a:cubicBezTo>
                        <a:pt x="84" y="2"/>
                        <a:pt x="88" y="3"/>
                        <a:pt x="93" y="3"/>
                      </a:cubicBezTo>
                      <a:cubicBezTo>
                        <a:pt x="96" y="3"/>
                        <a:pt x="98" y="2"/>
                        <a:pt x="101" y="2"/>
                      </a:cubicBezTo>
                      <a:cubicBezTo>
                        <a:pt x="103" y="2"/>
                        <a:pt x="105" y="2"/>
                        <a:pt x="107" y="2"/>
                      </a:cubicBezTo>
                      <a:cubicBezTo>
                        <a:pt x="110" y="2"/>
                        <a:pt x="112" y="2"/>
                        <a:pt x="116" y="2"/>
                      </a:cubicBezTo>
                      <a:cubicBezTo>
                        <a:pt x="116" y="4"/>
                        <a:pt x="117" y="6"/>
                        <a:pt x="117" y="7"/>
                      </a:cubicBezTo>
                      <a:cubicBezTo>
                        <a:pt x="116" y="18"/>
                        <a:pt x="117" y="29"/>
                        <a:pt x="118" y="39"/>
                      </a:cubicBezTo>
                      <a:cubicBezTo>
                        <a:pt x="118" y="47"/>
                        <a:pt x="117" y="54"/>
                        <a:pt x="117" y="62"/>
                      </a:cubicBezTo>
                      <a:cubicBezTo>
                        <a:pt x="117" y="67"/>
                        <a:pt x="118" y="72"/>
                        <a:pt x="118" y="77"/>
                      </a:cubicBezTo>
                      <a:cubicBezTo>
                        <a:pt x="118" y="81"/>
                        <a:pt x="117" y="85"/>
                        <a:pt x="118" y="88"/>
                      </a:cubicBezTo>
                      <a:cubicBezTo>
                        <a:pt x="118" y="92"/>
                        <a:pt x="118" y="96"/>
                        <a:pt x="118" y="100"/>
                      </a:cubicBezTo>
                      <a:cubicBezTo>
                        <a:pt x="118" y="109"/>
                        <a:pt x="117" y="119"/>
                        <a:pt x="117" y="128"/>
                      </a:cubicBezTo>
                      <a:cubicBezTo>
                        <a:pt x="116" y="131"/>
                        <a:pt x="116" y="133"/>
                        <a:pt x="116" y="136"/>
                      </a:cubicBezTo>
                      <a:cubicBezTo>
                        <a:pt x="115" y="154"/>
                        <a:pt x="115" y="172"/>
                        <a:pt x="114" y="190"/>
                      </a:cubicBezTo>
                      <a:cubicBezTo>
                        <a:pt x="114" y="201"/>
                        <a:pt x="113" y="212"/>
                        <a:pt x="113" y="224"/>
                      </a:cubicBezTo>
                      <a:cubicBezTo>
                        <a:pt x="112" y="241"/>
                        <a:pt x="111" y="258"/>
                        <a:pt x="111" y="275"/>
                      </a:cubicBezTo>
                      <a:cubicBezTo>
                        <a:pt x="110" y="287"/>
                        <a:pt x="110" y="299"/>
                        <a:pt x="109" y="311"/>
                      </a:cubicBezTo>
                      <a:cubicBezTo>
                        <a:pt x="109" y="312"/>
                        <a:pt x="110" y="314"/>
                        <a:pt x="110" y="316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2">
                  <a:schemeClr val="accent1"/>
                </a:fillRef>
                <a:effectRef idx="1">
                  <a:schemeClr val="accent1"/>
                </a:effectRef>
                <a:fontRef idx="minor">
                  <a:schemeClr val="dk1"/>
                </a:fontRef>
              </p:style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644" name="Freeform 39"/>
                <p:cNvSpPr>
                  <a:spLocks/>
                </p:cNvSpPr>
                <p:nvPr/>
              </p:nvSpPr>
              <p:spPr bwMode="auto">
                <a:xfrm>
                  <a:off x="3367088" y="2578101"/>
                  <a:ext cx="341313" cy="917575"/>
                </a:xfrm>
                <a:custGeom>
                  <a:avLst/>
                  <a:gdLst>
                    <a:gd name="T0" fmla="*/ 115 w 117"/>
                    <a:gd name="T1" fmla="*/ 312 h 314"/>
                    <a:gd name="T2" fmla="*/ 6 w 117"/>
                    <a:gd name="T3" fmla="*/ 312 h 314"/>
                    <a:gd name="T4" fmla="*/ 6 w 117"/>
                    <a:gd name="T5" fmla="*/ 287 h 314"/>
                    <a:gd name="T6" fmla="*/ 6 w 117"/>
                    <a:gd name="T7" fmla="*/ 249 h 314"/>
                    <a:gd name="T8" fmla="*/ 6 w 117"/>
                    <a:gd name="T9" fmla="*/ 213 h 314"/>
                    <a:gd name="T10" fmla="*/ 5 w 117"/>
                    <a:gd name="T11" fmla="*/ 168 h 314"/>
                    <a:gd name="T12" fmla="*/ 6 w 117"/>
                    <a:gd name="T13" fmla="*/ 121 h 314"/>
                    <a:gd name="T14" fmla="*/ 4 w 117"/>
                    <a:gd name="T15" fmla="*/ 95 h 314"/>
                    <a:gd name="T16" fmla="*/ 4 w 117"/>
                    <a:gd name="T17" fmla="*/ 73 h 314"/>
                    <a:gd name="T18" fmla="*/ 2 w 117"/>
                    <a:gd name="T19" fmla="*/ 12 h 314"/>
                    <a:gd name="T20" fmla="*/ 3 w 117"/>
                    <a:gd name="T21" fmla="*/ 7 h 314"/>
                    <a:gd name="T22" fmla="*/ 7 w 117"/>
                    <a:gd name="T23" fmla="*/ 3 h 314"/>
                    <a:gd name="T24" fmla="*/ 18 w 117"/>
                    <a:gd name="T25" fmla="*/ 2 h 314"/>
                    <a:gd name="T26" fmla="*/ 55 w 117"/>
                    <a:gd name="T27" fmla="*/ 2 h 314"/>
                    <a:gd name="T28" fmla="*/ 82 w 117"/>
                    <a:gd name="T29" fmla="*/ 1 h 314"/>
                    <a:gd name="T30" fmla="*/ 102 w 117"/>
                    <a:gd name="T31" fmla="*/ 1 h 314"/>
                    <a:gd name="T32" fmla="*/ 109 w 117"/>
                    <a:gd name="T33" fmla="*/ 0 h 314"/>
                    <a:gd name="T34" fmla="*/ 115 w 117"/>
                    <a:gd name="T35" fmla="*/ 5 h 314"/>
                    <a:gd name="T36" fmla="*/ 116 w 117"/>
                    <a:gd name="T37" fmla="*/ 30 h 314"/>
                    <a:gd name="T38" fmla="*/ 116 w 117"/>
                    <a:gd name="T39" fmla="*/ 55 h 314"/>
                    <a:gd name="T40" fmla="*/ 117 w 117"/>
                    <a:gd name="T41" fmla="*/ 79 h 314"/>
                    <a:gd name="T42" fmla="*/ 116 w 117"/>
                    <a:gd name="T43" fmla="*/ 126 h 314"/>
                    <a:gd name="T44" fmla="*/ 116 w 117"/>
                    <a:gd name="T45" fmla="*/ 149 h 314"/>
                    <a:gd name="T46" fmla="*/ 116 w 117"/>
                    <a:gd name="T47" fmla="*/ 158 h 314"/>
                    <a:gd name="T48" fmla="*/ 116 w 117"/>
                    <a:gd name="T49" fmla="*/ 188 h 314"/>
                    <a:gd name="T50" fmla="*/ 116 w 117"/>
                    <a:gd name="T51" fmla="*/ 213 h 314"/>
                    <a:gd name="T52" fmla="*/ 116 w 117"/>
                    <a:gd name="T53" fmla="*/ 238 h 314"/>
                    <a:gd name="T54" fmla="*/ 116 w 117"/>
                    <a:gd name="T55" fmla="*/ 277 h 314"/>
                    <a:gd name="T56" fmla="*/ 117 w 117"/>
                    <a:gd name="T57" fmla="*/ 301 h 314"/>
                    <a:gd name="T58" fmla="*/ 115 w 117"/>
                    <a:gd name="T59" fmla="*/ 312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</a:cxnLst>
                  <a:rect l="0" t="0" r="r" b="b"/>
                  <a:pathLst>
                    <a:path w="117" h="314">
                      <a:moveTo>
                        <a:pt x="115" y="312"/>
                      </a:moveTo>
                      <a:cubicBezTo>
                        <a:pt x="79" y="314"/>
                        <a:pt x="43" y="313"/>
                        <a:pt x="6" y="312"/>
                      </a:cubicBezTo>
                      <a:cubicBezTo>
                        <a:pt x="6" y="303"/>
                        <a:pt x="5" y="296"/>
                        <a:pt x="6" y="287"/>
                      </a:cubicBezTo>
                      <a:cubicBezTo>
                        <a:pt x="7" y="275"/>
                        <a:pt x="6" y="262"/>
                        <a:pt x="6" y="249"/>
                      </a:cubicBezTo>
                      <a:cubicBezTo>
                        <a:pt x="6" y="237"/>
                        <a:pt x="6" y="225"/>
                        <a:pt x="6" y="213"/>
                      </a:cubicBezTo>
                      <a:cubicBezTo>
                        <a:pt x="6" y="198"/>
                        <a:pt x="5" y="183"/>
                        <a:pt x="5" y="168"/>
                      </a:cubicBezTo>
                      <a:cubicBezTo>
                        <a:pt x="5" y="152"/>
                        <a:pt x="6" y="137"/>
                        <a:pt x="6" y="121"/>
                      </a:cubicBezTo>
                      <a:cubicBezTo>
                        <a:pt x="6" y="113"/>
                        <a:pt x="5" y="104"/>
                        <a:pt x="4" y="95"/>
                      </a:cubicBezTo>
                      <a:cubicBezTo>
                        <a:pt x="4" y="88"/>
                        <a:pt x="4" y="80"/>
                        <a:pt x="4" y="73"/>
                      </a:cubicBezTo>
                      <a:cubicBezTo>
                        <a:pt x="2" y="53"/>
                        <a:pt x="0" y="33"/>
                        <a:pt x="2" y="12"/>
                      </a:cubicBezTo>
                      <a:cubicBezTo>
                        <a:pt x="2" y="10"/>
                        <a:pt x="2" y="8"/>
                        <a:pt x="3" y="7"/>
                      </a:cubicBezTo>
                      <a:cubicBezTo>
                        <a:pt x="4" y="5"/>
                        <a:pt x="5" y="3"/>
                        <a:pt x="7" y="3"/>
                      </a:cubicBezTo>
                      <a:cubicBezTo>
                        <a:pt x="10" y="2"/>
                        <a:pt x="14" y="2"/>
                        <a:pt x="18" y="2"/>
                      </a:cubicBezTo>
                      <a:cubicBezTo>
                        <a:pt x="30" y="2"/>
                        <a:pt x="43" y="1"/>
                        <a:pt x="55" y="2"/>
                      </a:cubicBezTo>
                      <a:cubicBezTo>
                        <a:pt x="64" y="3"/>
                        <a:pt x="73" y="2"/>
                        <a:pt x="82" y="1"/>
                      </a:cubicBezTo>
                      <a:cubicBezTo>
                        <a:pt x="89" y="1"/>
                        <a:pt x="95" y="1"/>
                        <a:pt x="102" y="1"/>
                      </a:cubicBezTo>
                      <a:cubicBezTo>
                        <a:pt x="104" y="1"/>
                        <a:pt x="107" y="1"/>
                        <a:pt x="109" y="0"/>
                      </a:cubicBezTo>
                      <a:cubicBezTo>
                        <a:pt x="113" y="0"/>
                        <a:pt x="114" y="1"/>
                        <a:pt x="115" y="5"/>
                      </a:cubicBezTo>
                      <a:cubicBezTo>
                        <a:pt x="116" y="14"/>
                        <a:pt x="116" y="22"/>
                        <a:pt x="116" y="30"/>
                      </a:cubicBezTo>
                      <a:cubicBezTo>
                        <a:pt x="116" y="38"/>
                        <a:pt x="116" y="47"/>
                        <a:pt x="116" y="55"/>
                      </a:cubicBezTo>
                      <a:cubicBezTo>
                        <a:pt x="116" y="63"/>
                        <a:pt x="117" y="71"/>
                        <a:pt x="117" y="79"/>
                      </a:cubicBezTo>
                      <a:cubicBezTo>
                        <a:pt x="116" y="95"/>
                        <a:pt x="116" y="110"/>
                        <a:pt x="116" y="126"/>
                      </a:cubicBezTo>
                      <a:cubicBezTo>
                        <a:pt x="116" y="133"/>
                        <a:pt x="116" y="141"/>
                        <a:pt x="116" y="149"/>
                      </a:cubicBezTo>
                      <a:cubicBezTo>
                        <a:pt x="116" y="152"/>
                        <a:pt x="116" y="155"/>
                        <a:pt x="116" y="158"/>
                      </a:cubicBezTo>
                      <a:cubicBezTo>
                        <a:pt x="114" y="168"/>
                        <a:pt x="116" y="178"/>
                        <a:pt x="116" y="188"/>
                      </a:cubicBezTo>
                      <a:cubicBezTo>
                        <a:pt x="116" y="196"/>
                        <a:pt x="116" y="205"/>
                        <a:pt x="116" y="213"/>
                      </a:cubicBezTo>
                      <a:cubicBezTo>
                        <a:pt x="116" y="221"/>
                        <a:pt x="116" y="230"/>
                        <a:pt x="116" y="238"/>
                      </a:cubicBezTo>
                      <a:cubicBezTo>
                        <a:pt x="116" y="251"/>
                        <a:pt x="116" y="264"/>
                        <a:pt x="116" y="277"/>
                      </a:cubicBezTo>
                      <a:cubicBezTo>
                        <a:pt x="116" y="285"/>
                        <a:pt x="117" y="293"/>
                        <a:pt x="117" y="301"/>
                      </a:cubicBezTo>
                      <a:cubicBezTo>
                        <a:pt x="117" y="305"/>
                        <a:pt x="116" y="308"/>
                        <a:pt x="115" y="312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2">
                  <a:schemeClr val="accent1"/>
                </a:fillRef>
                <a:effectRef idx="1">
                  <a:schemeClr val="accent1"/>
                </a:effectRef>
                <a:fontRef idx="minor">
                  <a:schemeClr val="dk1"/>
                </a:fontRef>
              </p:style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645" name="Freeform 40"/>
                <p:cNvSpPr>
                  <a:spLocks/>
                </p:cNvSpPr>
                <p:nvPr/>
              </p:nvSpPr>
              <p:spPr bwMode="auto">
                <a:xfrm>
                  <a:off x="3736975" y="2574926"/>
                  <a:ext cx="68263" cy="920750"/>
                </a:xfrm>
                <a:custGeom>
                  <a:avLst/>
                  <a:gdLst>
                    <a:gd name="T0" fmla="*/ 0 w 23"/>
                    <a:gd name="T1" fmla="*/ 0 h 315"/>
                    <a:gd name="T2" fmla="*/ 19 w 23"/>
                    <a:gd name="T3" fmla="*/ 0 h 315"/>
                    <a:gd name="T4" fmla="*/ 21 w 23"/>
                    <a:gd name="T5" fmla="*/ 31 h 315"/>
                    <a:gd name="T6" fmla="*/ 21 w 23"/>
                    <a:gd name="T7" fmla="*/ 58 h 315"/>
                    <a:gd name="T8" fmla="*/ 22 w 23"/>
                    <a:gd name="T9" fmla="*/ 84 h 315"/>
                    <a:gd name="T10" fmla="*/ 22 w 23"/>
                    <a:gd name="T11" fmla="*/ 102 h 315"/>
                    <a:gd name="T12" fmla="*/ 23 w 23"/>
                    <a:gd name="T13" fmla="*/ 143 h 315"/>
                    <a:gd name="T14" fmla="*/ 22 w 23"/>
                    <a:gd name="T15" fmla="*/ 175 h 315"/>
                    <a:gd name="T16" fmla="*/ 23 w 23"/>
                    <a:gd name="T17" fmla="*/ 188 h 315"/>
                    <a:gd name="T18" fmla="*/ 22 w 23"/>
                    <a:gd name="T19" fmla="*/ 192 h 315"/>
                    <a:gd name="T20" fmla="*/ 23 w 23"/>
                    <a:gd name="T21" fmla="*/ 222 h 315"/>
                    <a:gd name="T22" fmla="*/ 23 w 23"/>
                    <a:gd name="T23" fmla="*/ 226 h 315"/>
                    <a:gd name="T24" fmla="*/ 22 w 23"/>
                    <a:gd name="T25" fmla="*/ 283 h 315"/>
                    <a:gd name="T26" fmla="*/ 21 w 23"/>
                    <a:gd name="T27" fmla="*/ 298 h 315"/>
                    <a:gd name="T28" fmla="*/ 21 w 23"/>
                    <a:gd name="T29" fmla="*/ 306 h 315"/>
                    <a:gd name="T30" fmla="*/ 21 w 23"/>
                    <a:gd name="T31" fmla="*/ 313 h 315"/>
                    <a:gd name="T32" fmla="*/ 2 w 23"/>
                    <a:gd name="T33" fmla="*/ 315 h 315"/>
                    <a:gd name="T34" fmla="*/ 2 w 23"/>
                    <a:gd name="T35" fmla="*/ 297 h 315"/>
                    <a:gd name="T36" fmla="*/ 2 w 23"/>
                    <a:gd name="T37" fmla="*/ 277 h 315"/>
                    <a:gd name="T38" fmla="*/ 2 w 23"/>
                    <a:gd name="T39" fmla="*/ 256 h 315"/>
                    <a:gd name="T40" fmla="*/ 1 w 23"/>
                    <a:gd name="T41" fmla="*/ 226 h 315"/>
                    <a:gd name="T42" fmla="*/ 1 w 23"/>
                    <a:gd name="T43" fmla="*/ 218 h 315"/>
                    <a:gd name="T44" fmla="*/ 1 w 23"/>
                    <a:gd name="T45" fmla="*/ 187 h 315"/>
                    <a:gd name="T46" fmla="*/ 2 w 23"/>
                    <a:gd name="T47" fmla="*/ 149 h 315"/>
                    <a:gd name="T48" fmla="*/ 2 w 23"/>
                    <a:gd name="T49" fmla="*/ 106 h 315"/>
                    <a:gd name="T50" fmla="*/ 2 w 23"/>
                    <a:gd name="T51" fmla="*/ 70 h 315"/>
                    <a:gd name="T52" fmla="*/ 1 w 23"/>
                    <a:gd name="T53" fmla="*/ 63 h 315"/>
                    <a:gd name="T54" fmla="*/ 2 w 23"/>
                    <a:gd name="T55" fmla="*/ 58 h 315"/>
                    <a:gd name="T56" fmla="*/ 2 w 23"/>
                    <a:gd name="T57" fmla="*/ 55 h 315"/>
                    <a:gd name="T58" fmla="*/ 1 w 23"/>
                    <a:gd name="T59" fmla="*/ 14 h 315"/>
                    <a:gd name="T60" fmla="*/ 0 w 23"/>
                    <a:gd name="T61" fmla="*/ 0 h 31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</a:cxnLst>
                  <a:rect l="0" t="0" r="r" b="b"/>
                  <a:pathLst>
                    <a:path w="23" h="315">
                      <a:moveTo>
                        <a:pt x="0" y="0"/>
                      </a:moveTo>
                      <a:cubicBezTo>
                        <a:pt x="7" y="0"/>
                        <a:pt x="13" y="0"/>
                        <a:pt x="19" y="0"/>
                      </a:cubicBezTo>
                      <a:cubicBezTo>
                        <a:pt x="21" y="11"/>
                        <a:pt x="21" y="21"/>
                        <a:pt x="21" y="31"/>
                      </a:cubicBezTo>
                      <a:cubicBezTo>
                        <a:pt x="21" y="40"/>
                        <a:pt x="20" y="49"/>
                        <a:pt x="21" y="58"/>
                      </a:cubicBezTo>
                      <a:cubicBezTo>
                        <a:pt x="22" y="67"/>
                        <a:pt x="22" y="75"/>
                        <a:pt x="22" y="84"/>
                      </a:cubicBezTo>
                      <a:cubicBezTo>
                        <a:pt x="22" y="90"/>
                        <a:pt x="22" y="96"/>
                        <a:pt x="22" y="102"/>
                      </a:cubicBezTo>
                      <a:cubicBezTo>
                        <a:pt x="22" y="116"/>
                        <a:pt x="23" y="129"/>
                        <a:pt x="23" y="143"/>
                      </a:cubicBezTo>
                      <a:cubicBezTo>
                        <a:pt x="23" y="154"/>
                        <a:pt x="22" y="164"/>
                        <a:pt x="22" y="175"/>
                      </a:cubicBezTo>
                      <a:cubicBezTo>
                        <a:pt x="22" y="180"/>
                        <a:pt x="22" y="184"/>
                        <a:pt x="23" y="188"/>
                      </a:cubicBezTo>
                      <a:cubicBezTo>
                        <a:pt x="23" y="190"/>
                        <a:pt x="22" y="191"/>
                        <a:pt x="22" y="192"/>
                      </a:cubicBezTo>
                      <a:cubicBezTo>
                        <a:pt x="22" y="202"/>
                        <a:pt x="23" y="212"/>
                        <a:pt x="23" y="222"/>
                      </a:cubicBezTo>
                      <a:cubicBezTo>
                        <a:pt x="23" y="223"/>
                        <a:pt x="23" y="224"/>
                        <a:pt x="23" y="226"/>
                      </a:cubicBezTo>
                      <a:cubicBezTo>
                        <a:pt x="23" y="245"/>
                        <a:pt x="23" y="264"/>
                        <a:pt x="22" y="283"/>
                      </a:cubicBezTo>
                      <a:cubicBezTo>
                        <a:pt x="22" y="288"/>
                        <a:pt x="21" y="293"/>
                        <a:pt x="21" y="298"/>
                      </a:cubicBezTo>
                      <a:cubicBezTo>
                        <a:pt x="21" y="301"/>
                        <a:pt x="21" y="304"/>
                        <a:pt x="21" y="306"/>
                      </a:cubicBezTo>
                      <a:cubicBezTo>
                        <a:pt x="21" y="308"/>
                        <a:pt x="21" y="311"/>
                        <a:pt x="21" y="313"/>
                      </a:cubicBezTo>
                      <a:cubicBezTo>
                        <a:pt x="15" y="313"/>
                        <a:pt x="9" y="314"/>
                        <a:pt x="2" y="315"/>
                      </a:cubicBezTo>
                      <a:cubicBezTo>
                        <a:pt x="2" y="309"/>
                        <a:pt x="2" y="303"/>
                        <a:pt x="2" y="297"/>
                      </a:cubicBezTo>
                      <a:cubicBezTo>
                        <a:pt x="2" y="290"/>
                        <a:pt x="2" y="284"/>
                        <a:pt x="2" y="277"/>
                      </a:cubicBezTo>
                      <a:cubicBezTo>
                        <a:pt x="2" y="270"/>
                        <a:pt x="1" y="263"/>
                        <a:pt x="2" y="256"/>
                      </a:cubicBezTo>
                      <a:cubicBezTo>
                        <a:pt x="3" y="246"/>
                        <a:pt x="2" y="236"/>
                        <a:pt x="1" y="226"/>
                      </a:cubicBezTo>
                      <a:cubicBezTo>
                        <a:pt x="1" y="223"/>
                        <a:pt x="1" y="220"/>
                        <a:pt x="1" y="218"/>
                      </a:cubicBezTo>
                      <a:cubicBezTo>
                        <a:pt x="1" y="207"/>
                        <a:pt x="1" y="197"/>
                        <a:pt x="1" y="187"/>
                      </a:cubicBezTo>
                      <a:cubicBezTo>
                        <a:pt x="2" y="174"/>
                        <a:pt x="3" y="161"/>
                        <a:pt x="2" y="149"/>
                      </a:cubicBezTo>
                      <a:cubicBezTo>
                        <a:pt x="1" y="135"/>
                        <a:pt x="3" y="120"/>
                        <a:pt x="2" y="106"/>
                      </a:cubicBezTo>
                      <a:cubicBezTo>
                        <a:pt x="2" y="94"/>
                        <a:pt x="2" y="82"/>
                        <a:pt x="2" y="70"/>
                      </a:cubicBezTo>
                      <a:cubicBezTo>
                        <a:pt x="2" y="68"/>
                        <a:pt x="2" y="65"/>
                        <a:pt x="1" y="63"/>
                      </a:cubicBezTo>
                      <a:cubicBezTo>
                        <a:pt x="1" y="61"/>
                        <a:pt x="0" y="60"/>
                        <a:pt x="2" y="58"/>
                      </a:cubicBezTo>
                      <a:cubicBezTo>
                        <a:pt x="2" y="58"/>
                        <a:pt x="2" y="56"/>
                        <a:pt x="2" y="55"/>
                      </a:cubicBezTo>
                      <a:cubicBezTo>
                        <a:pt x="2" y="42"/>
                        <a:pt x="1" y="28"/>
                        <a:pt x="1" y="14"/>
                      </a:cubicBezTo>
                      <a:cubicBezTo>
                        <a:pt x="1" y="10"/>
                        <a:pt x="1" y="5"/>
                        <a:pt x="0" y="0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646" name="Freeform 41"/>
                <p:cNvSpPr>
                  <a:spLocks/>
                </p:cNvSpPr>
                <p:nvPr/>
              </p:nvSpPr>
              <p:spPr bwMode="auto">
                <a:xfrm>
                  <a:off x="2457450" y="4602163"/>
                  <a:ext cx="41275" cy="52388"/>
                </a:xfrm>
                <a:custGeom>
                  <a:avLst/>
                  <a:gdLst>
                    <a:gd name="T0" fmla="*/ 14 w 14"/>
                    <a:gd name="T1" fmla="*/ 2 h 18"/>
                    <a:gd name="T2" fmla="*/ 13 w 14"/>
                    <a:gd name="T3" fmla="*/ 9 h 18"/>
                    <a:gd name="T4" fmla="*/ 10 w 14"/>
                    <a:gd name="T5" fmla="*/ 16 h 18"/>
                    <a:gd name="T6" fmla="*/ 2 w 14"/>
                    <a:gd name="T7" fmla="*/ 16 h 18"/>
                    <a:gd name="T8" fmla="*/ 1 w 14"/>
                    <a:gd name="T9" fmla="*/ 11 h 18"/>
                    <a:gd name="T10" fmla="*/ 4 w 14"/>
                    <a:gd name="T11" fmla="*/ 3 h 18"/>
                    <a:gd name="T12" fmla="*/ 14 w 14"/>
                    <a:gd name="T13" fmla="*/ 2 h 1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4" h="18">
                      <a:moveTo>
                        <a:pt x="14" y="2"/>
                      </a:moveTo>
                      <a:cubicBezTo>
                        <a:pt x="14" y="5"/>
                        <a:pt x="14" y="7"/>
                        <a:pt x="13" y="9"/>
                      </a:cubicBezTo>
                      <a:cubicBezTo>
                        <a:pt x="13" y="11"/>
                        <a:pt x="11" y="14"/>
                        <a:pt x="10" y="16"/>
                      </a:cubicBezTo>
                      <a:cubicBezTo>
                        <a:pt x="8" y="18"/>
                        <a:pt x="5" y="18"/>
                        <a:pt x="2" y="16"/>
                      </a:cubicBezTo>
                      <a:cubicBezTo>
                        <a:pt x="0" y="15"/>
                        <a:pt x="0" y="13"/>
                        <a:pt x="1" y="11"/>
                      </a:cubicBezTo>
                      <a:cubicBezTo>
                        <a:pt x="2" y="8"/>
                        <a:pt x="3" y="5"/>
                        <a:pt x="4" y="3"/>
                      </a:cubicBezTo>
                      <a:cubicBezTo>
                        <a:pt x="7" y="0"/>
                        <a:pt x="9" y="0"/>
                        <a:pt x="14" y="2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647" name="Freeform 42"/>
                <p:cNvSpPr>
                  <a:spLocks/>
                </p:cNvSpPr>
                <p:nvPr/>
              </p:nvSpPr>
              <p:spPr bwMode="auto">
                <a:xfrm>
                  <a:off x="2665413" y="4587876"/>
                  <a:ext cx="52388" cy="69850"/>
                </a:xfrm>
                <a:custGeom>
                  <a:avLst/>
                  <a:gdLst>
                    <a:gd name="T0" fmla="*/ 16 w 18"/>
                    <a:gd name="T1" fmla="*/ 3 h 24"/>
                    <a:gd name="T2" fmla="*/ 17 w 18"/>
                    <a:gd name="T3" fmla="*/ 10 h 24"/>
                    <a:gd name="T4" fmla="*/ 10 w 18"/>
                    <a:gd name="T5" fmla="*/ 23 h 24"/>
                    <a:gd name="T6" fmla="*/ 3 w 18"/>
                    <a:gd name="T7" fmla="*/ 22 h 24"/>
                    <a:gd name="T8" fmla="*/ 0 w 18"/>
                    <a:gd name="T9" fmla="*/ 14 h 24"/>
                    <a:gd name="T10" fmla="*/ 2 w 18"/>
                    <a:gd name="T11" fmla="*/ 9 h 24"/>
                    <a:gd name="T12" fmla="*/ 6 w 18"/>
                    <a:gd name="T13" fmla="*/ 6 h 24"/>
                    <a:gd name="T14" fmla="*/ 16 w 18"/>
                    <a:gd name="T15" fmla="*/ 3 h 2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8" h="24">
                      <a:moveTo>
                        <a:pt x="16" y="3"/>
                      </a:moveTo>
                      <a:cubicBezTo>
                        <a:pt x="16" y="6"/>
                        <a:pt x="16" y="8"/>
                        <a:pt x="17" y="10"/>
                      </a:cubicBezTo>
                      <a:cubicBezTo>
                        <a:pt x="18" y="15"/>
                        <a:pt x="14" y="21"/>
                        <a:pt x="10" y="23"/>
                      </a:cubicBezTo>
                      <a:cubicBezTo>
                        <a:pt x="7" y="24"/>
                        <a:pt x="4" y="24"/>
                        <a:pt x="3" y="22"/>
                      </a:cubicBezTo>
                      <a:cubicBezTo>
                        <a:pt x="1" y="20"/>
                        <a:pt x="1" y="17"/>
                        <a:pt x="0" y="14"/>
                      </a:cubicBezTo>
                      <a:cubicBezTo>
                        <a:pt x="0" y="12"/>
                        <a:pt x="1" y="11"/>
                        <a:pt x="2" y="9"/>
                      </a:cubicBezTo>
                      <a:cubicBezTo>
                        <a:pt x="3" y="8"/>
                        <a:pt x="5" y="6"/>
                        <a:pt x="6" y="6"/>
                      </a:cubicBezTo>
                      <a:cubicBezTo>
                        <a:pt x="9" y="6"/>
                        <a:pt x="11" y="0"/>
                        <a:pt x="16" y="3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</p:grpSp>
          <p:sp>
            <p:nvSpPr>
              <p:cNvPr id="251" name="Ovál 250"/>
              <p:cNvSpPr/>
              <p:nvPr/>
            </p:nvSpPr>
            <p:spPr>
              <a:xfrm>
                <a:off x="7996188" y="3136712"/>
                <a:ext cx="45719" cy="45719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639" name="Group 4"/>
            <p:cNvGrpSpPr>
              <a:grpSpLocks noChangeAspect="1"/>
            </p:cNvGrpSpPr>
            <p:nvPr/>
          </p:nvGrpSpPr>
          <p:grpSpPr bwMode="auto">
            <a:xfrm>
              <a:off x="8900000" y="2503643"/>
              <a:ext cx="1442404" cy="1527104"/>
              <a:chOff x="981" y="298"/>
              <a:chExt cx="3440" cy="3642"/>
            </a:xfrm>
            <a:solidFill>
              <a:srgbClr val="FDFAEE"/>
            </a:solidFill>
          </p:grpSpPr>
          <p:sp>
            <p:nvSpPr>
              <p:cNvPr id="1641" name="Freeform 5"/>
              <p:cNvSpPr>
                <a:spLocks noEditPoints="1"/>
              </p:cNvSpPr>
              <p:nvPr/>
            </p:nvSpPr>
            <p:spPr bwMode="auto">
              <a:xfrm>
                <a:off x="981" y="298"/>
                <a:ext cx="3440" cy="3642"/>
              </a:xfrm>
              <a:custGeom>
                <a:avLst/>
                <a:gdLst>
                  <a:gd name="T0" fmla="*/ 1169 w 2142"/>
                  <a:gd name="T1" fmla="*/ 1507 h 2267"/>
                  <a:gd name="T2" fmla="*/ 1193 w 2142"/>
                  <a:gd name="T3" fmla="*/ 947 h 2267"/>
                  <a:gd name="T4" fmla="*/ 1144 w 2142"/>
                  <a:gd name="T5" fmla="*/ 1998 h 2267"/>
                  <a:gd name="T6" fmla="*/ 1019 w 2142"/>
                  <a:gd name="T7" fmla="*/ 1954 h 2267"/>
                  <a:gd name="T8" fmla="*/ 781 w 2142"/>
                  <a:gd name="T9" fmla="*/ 2195 h 2267"/>
                  <a:gd name="T10" fmla="*/ 258 w 2142"/>
                  <a:gd name="T11" fmla="*/ 2051 h 2267"/>
                  <a:gd name="T12" fmla="*/ 316 w 2142"/>
                  <a:gd name="T13" fmla="*/ 1481 h 2267"/>
                  <a:gd name="T14" fmla="*/ 555 w 2142"/>
                  <a:gd name="T15" fmla="*/ 709 h 2267"/>
                  <a:gd name="T16" fmla="*/ 784 w 2142"/>
                  <a:gd name="T17" fmla="*/ 348 h 2267"/>
                  <a:gd name="T18" fmla="*/ 1419 w 2142"/>
                  <a:gd name="T19" fmla="*/ 534 h 2267"/>
                  <a:gd name="T20" fmla="*/ 1576 w 2142"/>
                  <a:gd name="T21" fmla="*/ 1093 h 2267"/>
                  <a:gd name="T22" fmla="*/ 1392 w 2142"/>
                  <a:gd name="T23" fmla="*/ 763 h 2267"/>
                  <a:gd name="T24" fmla="*/ 1953 w 2142"/>
                  <a:gd name="T25" fmla="*/ 1344 h 2267"/>
                  <a:gd name="T26" fmla="*/ 1751 w 2142"/>
                  <a:gd name="T27" fmla="*/ 1379 h 2267"/>
                  <a:gd name="T28" fmla="*/ 1616 w 2142"/>
                  <a:gd name="T29" fmla="*/ 1993 h 2267"/>
                  <a:gd name="T30" fmla="*/ 1178 w 2142"/>
                  <a:gd name="T31" fmla="*/ 2008 h 2267"/>
                  <a:gd name="T32" fmla="*/ 916 w 2142"/>
                  <a:gd name="T33" fmla="*/ 1198 h 2267"/>
                  <a:gd name="T34" fmla="*/ 636 w 2142"/>
                  <a:gd name="T35" fmla="*/ 1616 h 2267"/>
                  <a:gd name="T36" fmla="*/ 1069 w 2142"/>
                  <a:gd name="T37" fmla="*/ 1263 h 2267"/>
                  <a:gd name="T38" fmla="*/ 923 w 2142"/>
                  <a:gd name="T39" fmla="*/ 1280 h 2267"/>
                  <a:gd name="T40" fmla="*/ 1762 w 2142"/>
                  <a:gd name="T41" fmla="*/ 1164 h 2267"/>
                  <a:gd name="T42" fmla="*/ 1656 w 2142"/>
                  <a:gd name="T43" fmla="*/ 1127 h 2267"/>
                  <a:gd name="T44" fmla="*/ 1441 w 2142"/>
                  <a:gd name="T45" fmla="*/ 1341 h 2267"/>
                  <a:gd name="T46" fmla="*/ 1297 w 2142"/>
                  <a:gd name="T47" fmla="*/ 1613 h 2267"/>
                  <a:gd name="T48" fmla="*/ 827 w 2142"/>
                  <a:gd name="T49" fmla="*/ 880 h 2267"/>
                  <a:gd name="T50" fmla="*/ 1135 w 2142"/>
                  <a:gd name="T51" fmla="*/ 620 h 2267"/>
                  <a:gd name="T52" fmla="*/ 381 w 2142"/>
                  <a:gd name="T53" fmla="*/ 1586 h 2267"/>
                  <a:gd name="T54" fmla="*/ 638 w 2142"/>
                  <a:gd name="T55" fmla="*/ 1450 h 2267"/>
                  <a:gd name="T56" fmla="*/ 1262 w 2142"/>
                  <a:gd name="T57" fmla="*/ 314 h 2267"/>
                  <a:gd name="T58" fmla="*/ 1388 w 2142"/>
                  <a:gd name="T59" fmla="*/ 506 h 2267"/>
                  <a:gd name="T60" fmla="*/ 785 w 2142"/>
                  <a:gd name="T61" fmla="*/ 378 h 2267"/>
                  <a:gd name="T62" fmla="*/ 1005 w 2142"/>
                  <a:gd name="T63" fmla="*/ 147 h 2267"/>
                  <a:gd name="T64" fmla="*/ 291 w 2142"/>
                  <a:gd name="T65" fmla="*/ 2008 h 2267"/>
                  <a:gd name="T66" fmla="*/ 612 w 2142"/>
                  <a:gd name="T67" fmla="*/ 1502 h 2267"/>
                  <a:gd name="T68" fmla="*/ 834 w 2142"/>
                  <a:gd name="T69" fmla="*/ 841 h 2267"/>
                  <a:gd name="T70" fmla="*/ 719 w 2142"/>
                  <a:gd name="T71" fmla="*/ 865 h 2267"/>
                  <a:gd name="T72" fmla="*/ 1009 w 2142"/>
                  <a:gd name="T73" fmla="*/ 180 h 2267"/>
                  <a:gd name="T74" fmla="*/ 1280 w 2142"/>
                  <a:gd name="T75" fmla="*/ 2247 h 2267"/>
                  <a:gd name="T76" fmla="*/ 1295 w 2142"/>
                  <a:gd name="T77" fmla="*/ 1076 h 2267"/>
                  <a:gd name="T78" fmla="*/ 1766 w 2142"/>
                  <a:gd name="T79" fmla="*/ 1648 h 2267"/>
                  <a:gd name="T80" fmla="*/ 1857 w 2142"/>
                  <a:gd name="T81" fmla="*/ 961 h 2267"/>
                  <a:gd name="T82" fmla="*/ 1723 w 2142"/>
                  <a:gd name="T83" fmla="*/ 916 h 2267"/>
                  <a:gd name="T84" fmla="*/ 1783 w 2142"/>
                  <a:gd name="T85" fmla="*/ 1090 h 2267"/>
                  <a:gd name="T86" fmla="*/ 618 w 2142"/>
                  <a:gd name="T87" fmla="*/ 882 h 2267"/>
                  <a:gd name="T88" fmla="*/ 505 w 2142"/>
                  <a:gd name="T89" fmla="*/ 1043 h 2267"/>
                  <a:gd name="T90" fmla="*/ 1808 w 2142"/>
                  <a:gd name="T91" fmla="*/ 858 h 2267"/>
                  <a:gd name="T92" fmla="*/ 1659 w 2142"/>
                  <a:gd name="T93" fmla="*/ 910 h 2267"/>
                  <a:gd name="T94" fmla="*/ 1742 w 2142"/>
                  <a:gd name="T95" fmla="*/ 1958 h 2267"/>
                  <a:gd name="T96" fmla="*/ 148 w 2142"/>
                  <a:gd name="T97" fmla="*/ 2102 h 2267"/>
                  <a:gd name="T98" fmla="*/ 1412 w 2142"/>
                  <a:gd name="T99" fmla="*/ 872 h 2267"/>
                  <a:gd name="T100" fmla="*/ 714 w 2142"/>
                  <a:gd name="T101" fmla="*/ 2140 h 2267"/>
                  <a:gd name="T102" fmla="*/ 851 w 2142"/>
                  <a:gd name="T103" fmla="*/ 1269 h 2267"/>
                  <a:gd name="T104" fmla="*/ 684 w 2142"/>
                  <a:gd name="T105" fmla="*/ 1233 h 2267"/>
                  <a:gd name="T106" fmla="*/ 406 w 2142"/>
                  <a:gd name="T107" fmla="*/ 1667 h 2267"/>
                  <a:gd name="T108" fmla="*/ 1144 w 2142"/>
                  <a:gd name="T109" fmla="*/ 1420 h 2267"/>
                  <a:gd name="T110" fmla="*/ 1506 w 2142"/>
                  <a:gd name="T111" fmla="*/ 1201 h 2267"/>
                  <a:gd name="T112" fmla="*/ 2122 w 2142"/>
                  <a:gd name="T113" fmla="*/ 1439 h 2267"/>
                  <a:gd name="T114" fmla="*/ 469 w 2142"/>
                  <a:gd name="T115" fmla="*/ 1010 h 2267"/>
                  <a:gd name="T116" fmla="*/ 526 w 2142"/>
                  <a:gd name="T117" fmla="*/ 860 h 2267"/>
                  <a:gd name="T118" fmla="*/ 595 w 2142"/>
                  <a:gd name="T119" fmla="*/ 1109 h 2267"/>
                  <a:gd name="T120" fmla="*/ 864 w 2142"/>
                  <a:gd name="T121" fmla="*/ 1245 h 2267"/>
                  <a:gd name="T122" fmla="*/ 1784 w 2142"/>
                  <a:gd name="T123" fmla="*/ 927 h 22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2142" h="2267">
                    <a:moveTo>
                      <a:pt x="1428" y="1686"/>
                    </a:moveTo>
                    <a:cubicBezTo>
                      <a:pt x="1416" y="1680"/>
                      <a:pt x="1406" y="1679"/>
                      <a:pt x="1394" y="1679"/>
                    </a:cubicBezTo>
                    <a:cubicBezTo>
                      <a:pt x="1378" y="1679"/>
                      <a:pt x="1364" y="1673"/>
                      <a:pt x="1349" y="1668"/>
                    </a:cubicBezTo>
                    <a:cubicBezTo>
                      <a:pt x="1346" y="1667"/>
                      <a:pt x="1344" y="1665"/>
                      <a:pt x="1341" y="1663"/>
                    </a:cubicBezTo>
                    <a:cubicBezTo>
                      <a:pt x="1335" y="1659"/>
                      <a:pt x="1328" y="1655"/>
                      <a:pt x="1321" y="1650"/>
                    </a:cubicBezTo>
                    <a:cubicBezTo>
                      <a:pt x="1315" y="1645"/>
                      <a:pt x="1308" y="1639"/>
                      <a:pt x="1302" y="1633"/>
                    </a:cubicBezTo>
                    <a:cubicBezTo>
                      <a:pt x="1297" y="1627"/>
                      <a:pt x="1292" y="1620"/>
                      <a:pt x="1284" y="1616"/>
                    </a:cubicBezTo>
                    <a:cubicBezTo>
                      <a:pt x="1283" y="1615"/>
                      <a:pt x="1283" y="1614"/>
                      <a:pt x="1282" y="1613"/>
                    </a:cubicBezTo>
                    <a:cubicBezTo>
                      <a:pt x="1285" y="1610"/>
                      <a:pt x="1288" y="1607"/>
                      <a:pt x="1292" y="1604"/>
                    </a:cubicBezTo>
                    <a:cubicBezTo>
                      <a:pt x="1289" y="1600"/>
                      <a:pt x="1286" y="1596"/>
                      <a:pt x="1284" y="1592"/>
                    </a:cubicBezTo>
                    <a:cubicBezTo>
                      <a:pt x="1281" y="1588"/>
                      <a:pt x="1279" y="1583"/>
                      <a:pt x="1276" y="1580"/>
                    </a:cubicBezTo>
                    <a:cubicBezTo>
                      <a:pt x="1270" y="1571"/>
                      <a:pt x="1267" y="1562"/>
                      <a:pt x="1268" y="1552"/>
                    </a:cubicBezTo>
                    <a:cubicBezTo>
                      <a:pt x="1268" y="1550"/>
                      <a:pt x="1268" y="1549"/>
                      <a:pt x="1268" y="1547"/>
                    </a:cubicBezTo>
                    <a:cubicBezTo>
                      <a:pt x="1269" y="1541"/>
                      <a:pt x="1269" y="1541"/>
                      <a:pt x="1275" y="1538"/>
                    </a:cubicBezTo>
                    <a:cubicBezTo>
                      <a:pt x="1276" y="1538"/>
                      <a:pt x="1278" y="1537"/>
                      <a:pt x="1280" y="1536"/>
                    </a:cubicBezTo>
                    <a:cubicBezTo>
                      <a:pt x="1276" y="1520"/>
                      <a:pt x="1276" y="1520"/>
                      <a:pt x="1281" y="1509"/>
                    </a:cubicBezTo>
                    <a:cubicBezTo>
                      <a:pt x="1287" y="1508"/>
                      <a:pt x="1293" y="1505"/>
                      <a:pt x="1299" y="1504"/>
                    </a:cubicBezTo>
                    <a:cubicBezTo>
                      <a:pt x="1312" y="1502"/>
                      <a:pt x="1323" y="1496"/>
                      <a:pt x="1334" y="1491"/>
                    </a:cubicBezTo>
                    <a:cubicBezTo>
                      <a:pt x="1346" y="1484"/>
                      <a:pt x="1356" y="1476"/>
                      <a:pt x="1368" y="1469"/>
                    </a:cubicBezTo>
                    <a:cubicBezTo>
                      <a:pt x="1384" y="1458"/>
                      <a:pt x="1398" y="1445"/>
                      <a:pt x="1411" y="1430"/>
                    </a:cubicBezTo>
                    <a:cubicBezTo>
                      <a:pt x="1419" y="1421"/>
                      <a:pt x="1426" y="1409"/>
                      <a:pt x="1434" y="1399"/>
                    </a:cubicBezTo>
                    <a:cubicBezTo>
                      <a:pt x="1435" y="1396"/>
                      <a:pt x="1437" y="1394"/>
                      <a:pt x="1439" y="1391"/>
                    </a:cubicBezTo>
                    <a:cubicBezTo>
                      <a:pt x="1449" y="1376"/>
                      <a:pt x="1459" y="1360"/>
                      <a:pt x="1469" y="1344"/>
                    </a:cubicBezTo>
                    <a:cubicBezTo>
                      <a:pt x="1471" y="1340"/>
                      <a:pt x="1473" y="1336"/>
                      <a:pt x="1474" y="1332"/>
                    </a:cubicBezTo>
                    <a:cubicBezTo>
                      <a:pt x="1471" y="1330"/>
                      <a:pt x="1469" y="1332"/>
                      <a:pt x="1467" y="1333"/>
                    </a:cubicBezTo>
                    <a:cubicBezTo>
                      <a:pt x="1450" y="1342"/>
                      <a:pt x="1433" y="1352"/>
                      <a:pt x="1416" y="1361"/>
                    </a:cubicBezTo>
                    <a:cubicBezTo>
                      <a:pt x="1406" y="1366"/>
                      <a:pt x="1397" y="1374"/>
                      <a:pt x="1386" y="1380"/>
                    </a:cubicBezTo>
                    <a:cubicBezTo>
                      <a:pt x="1376" y="1386"/>
                      <a:pt x="1365" y="1392"/>
                      <a:pt x="1355" y="1398"/>
                    </a:cubicBezTo>
                    <a:cubicBezTo>
                      <a:pt x="1344" y="1404"/>
                      <a:pt x="1333" y="1409"/>
                      <a:pt x="1321" y="1415"/>
                    </a:cubicBezTo>
                    <a:cubicBezTo>
                      <a:pt x="1316" y="1412"/>
                      <a:pt x="1310" y="1408"/>
                      <a:pt x="1303" y="1403"/>
                    </a:cubicBezTo>
                    <a:cubicBezTo>
                      <a:pt x="1302" y="1405"/>
                      <a:pt x="1301" y="1406"/>
                      <a:pt x="1300" y="1407"/>
                    </a:cubicBezTo>
                    <a:cubicBezTo>
                      <a:pt x="1295" y="1413"/>
                      <a:pt x="1291" y="1419"/>
                      <a:pt x="1287" y="1424"/>
                    </a:cubicBezTo>
                    <a:cubicBezTo>
                      <a:pt x="1275" y="1437"/>
                      <a:pt x="1265" y="1450"/>
                      <a:pt x="1255" y="1463"/>
                    </a:cubicBezTo>
                    <a:cubicBezTo>
                      <a:pt x="1250" y="1469"/>
                      <a:pt x="1244" y="1474"/>
                      <a:pt x="1239" y="1479"/>
                    </a:cubicBezTo>
                    <a:cubicBezTo>
                      <a:pt x="1234" y="1483"/>
                      <a:pt x="1229" y="1486"/>
                      <a:pt x="1222" y="1486"/>
                    </a:cubicBezTo>
                    <a:cubicBezTo>
                      <a:pt x="1216" y="1486"/>
                      <a:pt x="1211" y="1488"/>
                      <a:pt x="1207" y="1492"/>
                    </a:cubicBezTo>
                    <a:cubicBezTo>
                      <a:pt x="1202" y="1495"/>
                      <a:pt x="1198" y="1498"/>
                      <a:pt x="1194" y="1501"/>
                    </a:cubicBezTo>
                    <a:cubicBezTo>
                      <a:pt x="1186" y="1507"/>
                      <a:pt x="1177" y="1507"/>
                      <a:pt x="1169" y="1507"/>
                    </a:cubicBezTo>
                    <a:cubicBezTo>
                      <a:pt x="1164" y="1506"/>
                      <a:pt x="1161" y="1504"/>
                      <a:pt x="1160" y="1500"/>
                    </a:cubicBezTo>
                    <a:cubicBezTo>
                      <a:pt x="1159" y="1498"/>
                      <a:pt x="1159" y="1496"/>
                      <a:pt x="1158" y="1493"/>
                    </a:cubicBezTo>
                    <a:cubicBezTo>
                      <a:pt x="1155" y="1493"/>
                      <a:pt x="1153" y="1493"/>
                      <a:pt x="1150" y="1493"/>
                    </a:cubicBezTo>
                    <a:cubicBezTo>
                      <a:pt x="1144" y="1494"/>
                      <a:pt x="1139" y="1492"/>
                      <a:pt x="1136" y="1487"/>
                    </a:cubicBezTo>
                    <a:cubicBezTo>
                      <a:pt x="1134" y="1481"/>
                      <a:pt x="1134" y="1476"/>
                      <a:pt x="1138" y="1472"/>
                    </a:cubicBezTo>
                    <a:cubicBezTo>
                      <a:pt x="1142" y="1467"/>
                      <a:pt x="1146" y="1463"/>
                      <a:pt x="1151" y="1457"/>
                    </a:cubicBezTo>
                    <a:cubicBezTo>
                      <a:pt x="1148" y="1457"/>
                      <a:pt x="1146" y="1457"/>
                      <a:pt x="1145" y="1458"/>
                    </a:cubicBezTo>
                    <a:cubicBezTo>
                      <a:pt x="1140" y="1459"/>
                      <a:pt x="1136" y="1460"/>
                      <a:pt x="1131" y="1461"/>
                    </a:cubicBezTo>
                    <a:cubicBezTo>
                      <a:pt x="1125" y="1462"/>
                      <a:pt x="1119" y="1457"/>
                      <a:pt x="1119" y="1450"/>
                    </a:cubicBezTo>
                    <a:cubicBezTo>
                      <a:pt x="1119" y="1449"/>
                      <a:pt x="1120" y="1447"/>
                      <a:pt x="1121" y="1445"/>
                    </a:cubicBezTo>
                    <a:cubicBezTo>
                      <a:pt x="1123" y="1441"/>
                      <a:pt x="1126" y="1438"/>
                      <a:pt x="1129" y="1435"/>
                    </a:cubicBezTo>
                    <a:cubicBezTo>
                      <a:pt x="1126" y="1432"/>
                      <a:pt x="1123" y="1430"/>
                      <a:pt x="1121" y="1428"/>
                    </a:cubicBezTo>
                    <a:cubicBezTo>
                      <a:pt x="1119" y="1426"/>
                      <a:pt x="1118" y="1423"/>
                      <a:pt x="1120" y="1421"/>
                    </a:cubicBezTo>
                    <a:cubicBezTo>
                      <a:pt x="1123" y="1415"/>
                      <a:pt x="1127" y="1410"/>
                      <a:pt x="1133" y="1407"/>
                    </a:cubicBezTo>
                    <a:cubicBezTo>
                      <a:pt x="1143" y="1400"/>
                      <a:pt x="1152" y="1394"/>
                      <a:pt x="1162" y="1388"/>
                    </a:cubicBezTo>
                    <a:cubicBezTo>
                      <a:pt x="1186" y="1374"/>
                      <a:pt x="1209" y="1356"/>
                      <a:pt x="1233" y="1341"/>
                    </a:cubicBezTo>
                    <a:cubicBezTo>
                      <a:pt x="1234" y="1340"/>
                      <a:pt x="1235" y="1339"/>
                      <a:pt x="1236" y="1338"/>
                    </a:cubicBezTo>
                    <a:cubicBezTo>
                      <a:pt x="1243" y="1332"/>
                      <a:pt x="1243" y="1332"/>
                      <a:pt x="1240" y="1324"/>
                    </a:cubicBezTo>
                    <a:cubicBezTo>
                      <a:pt x="1238" y="1320"/>
                      <a:pt x="1237" y="1316"/>
                      <a:pt x="1236" y="1312"/>
                    </a:cubicBezTo>
                    <a:cubicBezTo>
                      <a:pt x="1241" y="1301"/>
                      <a:pt x="1251" y="1295"/>
                      <a:pt x="1260" y="1288"/>
                    </a:cubicBezTo>
                    <a:cubicBezTo>
                      <a:pt x="1268" y="1281"/>
                      <a:pt x="1277" y="1276"/>
                      <a:pt x="1286" y="1269"/>
                    </a:cubicBezTo>
                    <a:cubicBezTo>
                      <a:pt x="1293" y="1264"/>
                      <a:pt x="1301" y="1259"/>
                      <a:pt x="1309" y="1255"/>
                    </a:cubicBezTo>
                    <a:cubicBezTo>
                      <a:pt x="1318" y="1250"/>
                      <a:pt x="1326" y="1244"/>
                      <a:pt x="1334" y="1239"/>
                    </a:cubicBezTo>
                    <a:cubicBezTo>
                      <a:pt x="1341" y="1234"/>
                      <a:pt x="1348" y="1230"/>
                      <a:pt x="1355" y="1227"/>
                    </a:cubicBezTo>
                    <a:cubicBezTo>
                      <a:pt x="1370" y="1218"/>
                      <a:pt x="1386" y="1210"/>
                      <a:pt x="1401" y="1199"/>
                    </a:cubicBezTo>
                    <a:cubicBezTo>
                      <a:pt x="1403" y="1198"/>
                      <a:pt x="1405" y="1197"/>
                      <a:pt x="1408" y="1195"/>
                    </a:cubicBezTo>
                    <a:cubicBezTo>
                      <a:pt x="1410" y="1194"/>
                      <a:pt x="1412" y="1192"/>
                      <a:pt x="1414" y="1191"/>
                    </a:cubicBezTo>
                    <a:cubicBezTo>
                      <a:pt x="1408" y="1184"/>
                      <a:pt x="1404" y="1177"/>
                      <a:pt x="1399" y="1171"/>
                    </a:cubicBezTo>
                    <a:cubicBezTo>
                      <a:pt x="1396" y="1168"/>
                      <a:pt x="1394" y="1167"/>
                      <a:pt x="1391" y="1169"/>
                    </a:cubicBezTo>
                    <a:cubicBezTo>
                      <a:pt x="1386" y="1171"/>
                      <a:pt x="1381" y="1174"/>
                      <a:pt x="1377" y="1177"/>
                    </a:cubicBezTo>
                    <a:cubicBezTo>
                      <a:pt x="1374" y="1178"/>
                      <a:pt x="1372" y="1180"/>
                      <a:pt x="1370" y="1181"/>
                    </a:cubicBezTo>
                    <a:cubicBezTo>
                      <a:pt x="1365" y="1184"/>
                      <a:pt x="1360" y="1183"/>
                      <a:pt x="1356" y="1178"/>
                    </a:cubicBezTo>
                    <a:cubicBezTo>
                      <a:pt x="1345" y="1164"/>
                      <a:pt x="1334" y="1151"/>
                      <a:pt x="1327" y="1135"/>
                    </a:cubicBezTo>
                    <a:cubicBezTo>
                      <a:pt x="1324" y="1128"/>
                      <a:pt x="1319" y="1123"/>
                      <a:pt x="1315" y="1118"/>
                    </a:cubicBezTo>
                    <a:cubicBezTo>
                      <a:pt x="1303" y="1099"/>
                      <a:pt x="1289" y="1081"/>
                      <a:pt x="1275" y="1064"/>
                    </a:cubicBezTo>
                    <a:cubicBezTo>
                      <a:pt x="1266" y="1052"/>
                      <a:pt x="1257" y="1039"/>
                      <a:pt x="1249" y="1027"/>
                    </a:cubicBezTo>
                    <a:cubicBezTo>
                      <a:pt x="1239" y="1013"/>
                      <a:pt x="1229" y="999"/>
                      <a:pt x="1219" y="985"/>
                    </a:cubicBezTo>
                    <a:cubicBezTo>
                      <a:pt x="1211" y="972"/>
                      <a:pt x="1202" y="960"/>
                      <a:pt x="1193" y="947"/>
                    </a:cubicBezTo>
                    <a:cubicBezTo>
                      <a:pt x="1192" y="946"/>
                      <a:pt x="1192" y="945"/>
                      <a:pt x="1191" y="945"/>
                    </a:cubicBezTo>
                    <a:cubicBezTo>
                      <a:pt x="1184" y="939"/>
                      <a:pt x="1181" y="931"/>
                      <a:pt x="1178" y="922"/>
                    </a:cubicBezTo>
                    <a:cubicBezTo>
                      <a:pt x="1175" y="915"/>
                      <a:pt x="1172" y="908"/>
                      <a:pt x="1169" y="900"/>
                    </a:cubicBezTo>
                    <a:cubicBezTo>
                      <a:pt x="1168" y="898"/>
                      <a:pt x="1167" y="897"/>
                      <a:pt x="1165" y="894"/>
                    </a:cubicBezTo>
                    <a:cubicBezTo>
                      <a:pt x="1163" y="898"/>
                      <a:pt x="1162" y="901"/>
                      <a:pt x="1160" y="904"/>
                    </a:cubicBezTo>
                    <a:cubicBezTo>
                      <a:pt x="1159" y="907"/>
                      <a:pt x="1159" y="910"/>
                      <a:pt x="1158" y="912"/>
                    </a:cubicBezTo>
                    <a:cubicBezTo>
                      <a:pt x="1154" y="922"/>
                      <a:pt x="1152" y="933"/>
                      <a:pt x="1151" y="943"/>
                    </a:cubicBezTo>
                    <a:cubicBezTo>
                      <a:pt x="1150" y="953"/>
                      <a:pt x="1147" y="962"/>
                      <a:pt x="1146" y="971"/>
                    </a:cubicBezTo>
                    <a:cubicBezTo>
                      <a:pt x="1144" y="980"/>
                      <a:pt x="1143" y="989"/>
                      <a:pt x="1142" y="998"/>
                    </a:cubicBezTo>
                    <a:cubicBezTo>
                      <a:pt x="1142" y="1000"/>
                      <a:pt x="1142" y="1001"/>
                      <a:pt x="1142" y="1002"/>
                    </a:cubicBezTo>
                    <a:cubicBezTo>
                      <a:pt x="1138" y="1014"/>
                      <a:pt x="1137" y="1027"/>
                      <a:pt x="1137" y="1040"/>
                    </a:cubicBezTo>
                    <a:cubicBezTo>
                      <a:pt x="1136" y="1044"/>
                      <a:pt x="1135" y="1047"/>
                      <a:pt x="1132" y="1049"/>
                    </a:cubicBezTo>
                    <a:cubicBezTo>
                      <a:pt x="1128" y="1051"/>
                      <a:pt x="1127" y="1051"/>
                      <a:pt x="1120" y="1048"/>
                    </a:cubicBezTo>
                    <a:cubicBezTo>
                      <a:pt x="1115" y="1060"/>
                      <a:pt x="1110" y="1072"/>
                      <a:pt x="1105" y="1084"/>
                    </a:cubicBezTo>
                    <a:cubicBezTo>
                      <a:pt x="1098" y="1100"/>
                      <a:pt x="1095" y="1118"/>
                      <a:pt x="1090" y="1135"/>
                    </a:cubicBezTo>
                    <a:cubicBezTo>
                      <a:pt x="1087" y="1143"/>
                      <a:pt x="1086" y="1153"/>
                      <a:pt x="1085" y="1162"/>
                    </a:cubicBezTo>
                    <a:cubicBezTo>
                      <a:pt x="1084" y="1176"/>
                      <a:pt x="1084" y="1190"/>
                      <a:pt x="1082" y="1204"/>
                    </a:cubicBezTo>
                    <a:cubicBezTo>
                      <a:pt x="1080" y="1223"/>
                      <a:pt x="1080" y="1242"/>
                      <a:pt x="1080" y="1261"/>
                    </a:cubicBezTo>
                    <a:cubicBezTo>
                      <a:pt x="1080" y="1280"/>
                      <a:pt x="1080" y="1300"/>
                      <a:pt x="1081" y="1319"/>
                    </a:cubicBezTo>
                    <a:cubicBezTo>
                      <a:pt x="1082" y="1344"/>
                      <a:pt x="1082" y="1368"/>
                      <a:pt x="1086" y="1393"/>
                    </a:cubicBezTo>
                    <a:cubicBezTo>
                      <a:pt x="1087" y="1402"/>
                      <a:pt x="1088" y="1412"/>
                      <a:pt x="1089" y="1421"/>
                    </a:cubicBezTo>
                    <a:cubicBezTo>
                      <a:pt x="1090" y="1430"/>
                      <a:pt x="1091" y="1439"/>
                      <a:pt x="1092" y="1448"/>
                    </a:cubicBezTo>
                    <a:cubicBezTo>
                      <a:pt x="1095" y="1467"/>
                      <a:pt x="1098" y="1485"/>
                      <a:pt x="1099" y="1504"/>
                    </a:cubicBezTo>
                    <a:cubicBezTo>
                      <a:pt x="1100" y="1529"/>
                      <a:pt x="1104" y="1554"/>
                      <a:pt x="1109" y="1578"/>
                    </a:cubicBezTo>
                    <a:cubicBezTo>
                      <a:pt x="1113" y="1598"/>
                      <a:pt x="1117" y="1618"/>
                      <a:pt x="1119" y="1638"/>
                    </a:cubicBezTo>
                    <a:cubicBezTo>
                      <a:pt x="1120" y="1646"/>
                      <a:pt x="1122" y="1655"/>
                      <a:pt x="1124" y="1663"/>
                    </a:cubicBezTo>
                    <a:cubicBezTo>
                      <a:pt x="1128" y="1676"/>
                      <a:pt x="1132" y="1689"/>
                      <a:pt x="1136" y="1702"/>
                    </a:cubicBezTo>
                    <a:cubicBezTo>
                      <a:pt x="1142" y="1720"/>
                      <a:pt x="1149" y="1738"/>
                      <a:pt x="1156" y="1756"/>
                    </a:cubicBezTo>
                    <a:cubicBezTo>
                      <a:pt x="1158" y="1760"/>
                      <a:pt x="1159" y="1765"/>
                      <a:pt x="1161" y="1769"/>
                    </a:cubicBezTo>
                    <a:cubicBezTo>
                      <a:pt x="1163" y="1777"/>
                      <a:pt x="1162" y="1781"/>
                      <a:pt x="1155" y="1785"/>
                    </a:cubicBezTo>
                    <a:cubicBezTo>
                      <a:pt x="1148" y="1790"/>
                      <a:pt x="1141" y="1794"/>
                      <a:pt x="1133" y="1798"/>
                    </a:cubicBezTo>
                    <a:cubicBezTo>
                      <a:pt x="1128" y="1800"/>
                      <a:pt x="1126" y="1803"/>
                      <a:pt x="1126" y="1808"/>
                    </a:cubicBezTo>
                    <a:cubicBezTo>
                      <a:pt x="1124" y="1825"/>
                      <a:pt x="1123" y="1841"/>
                      <a:pt x="1121" y="1858"/>
                    </a:cubicBezTo>
                    <a:cubicBezTo>
                      <a:pt x="1121" y="1870"/>
                      <a:pt x="1120" y="1883"/>
                      <a:pt x="1120" y="1895"/>
                    </a:cubicBezTo>
                    <a:cubicBezTo>
                      <a:pt x="1120" y="1898"/>
                      <a:pt x="1119" y="1901"/>
                      <a:pt x="1120" y="1903"/>
                    </a:cubicBezTo>
                    <a:cubicBezTo>
                      <a:pt x="1120" y="1909"/>
                      <a:pt x="1120" y="1916"/>
                      <a:pt x="1120" y="1922"/>
                    </a:cubicBezTo>
                    <a:cubicBezTo>
                      <a:pt x="1120" y="1923"/>
                      <a:pt x="1121" y="1925"/>
                      <a:pt x="1121" y="1927"/>
                    </a:cubicBezTo>
                    <a:cubicBezTo>
                      <a:pt x="1122" y="1953"/>
                      <a:pt x="1133" y="1976"/>
                      <a:pt x="1144" y="1998"/>
                    </a:cubicBezTo>
                    <a:cubicBezTo>
                      <a:pt x="1153" y="2016"/>
                      <a:pt x="1164" y="2033"/>
                      <a:pt x="1174" y="2050"/>
                    </a:cubicBezTo>
                    <a:cubicBezTo>
                      <a:pt x="1179" y="2060"/>
                      <a:pt x="1186" y="2068"/>
                      <a:pt x="1192" y="2077"/>
                    </a:cubicBezTo>
                    <a:cubicBezTo>
                      <a:pt x="1201" y="2091"/>
                      <a:pt x="1212" y="2103"/>
                      <a:pt x="1223" y="2116"/>
                    </a:cubicBezTo>
                    <a:cubicBezTo>
                      <a:pt x="1231" y="2124"/>
                      <a:pt x="1240" y="2131"/>
                      <a:pt x="1248" y="2139"/>
                    </a:cubicBezTo>
                    <a:cubicBezTo>
                      <a:pt x="1254" y="2144"/>
                      <a:pt x="1260" y="2149"/>
                      <a:pt x="1265" y="2154"/>
                    </a:cubicBezTo>
                    <a:cubicBezTo>
                      <a:pt x="1269" y="2158"/>
                      <a:pt x="1273" y="2161"/>
                      <a:pt x="1277" y="2165"/>
                    </a:cubicBezTo>
                    <a:cubicBezTo>
                      <a:pt x="1285" y="2171"/>
                      <a:pt x="1291" y="2179"/>
                      <a:pt x="1296" y="2187"/>
                    </a:cubicBezTo>
                    <a:cubicBezTo>
                      <a:pt x="1302" y="2196"/>
                      <a:pt x="1304" y="2206"/>
                      <a:pt x="1306" y="2216"/>
                    </a:cubicBezTo>
                    <a:cubicBezTo>
                      <a:pt x="1307" y="2219"/>
                      <a:pt x="1307" y="2222"/>
                      <a:pt x="1307" y="2224"/>
                    </a:cubicBezTo>
                    <a:cubicBezTo>
                      <a:pt x="1309" y="2228"/>
                      <a:pt x="1309" y="2232"/>
                      <a:pt x="1307" y="2236"/>
                    </a:cubicBezTo>
                    <a:cubicBezTo>
                      <a:pt x="1306" y="2238"/>
                      <a:pt x="1306" y="2241"/>
                      <a:pt x="1306" y="2243"/>
                    </a:cubicBezTo>
                    <a:cubicBezTo>
                      <a:pt x="1306" y="2246"/>
                      <a:pt x="1304" y="2248"/>
                      <a:pt x="1302" y="2249"/>
                    </a:cubicBezTo>
                    <a:cubicBezTo>
                      <a:pt x="1294" y="2254"/>
                      <a:pt x="1286" y="2258"/>
                      <a:pt x="1277" y="2259"/>
                    </a:cubicBezTo>
                    <a:cubicBezTo>
                      <a:pt x="1265" y="2261"/>
                      <a:pt x="1253" y="2264"/>
                      <a:pt x="1240" y="2262"/>
                    </a:cubicBezTo>
                    <a:cubicBezTo>
                      <a:pt x="1238" y="2262"/>
                      <a:pt x="1236" y="2262"/>
                      <a:pt x="1234" y="2263"/>
                    </a:cubicBezTo>
                    <a:cubicBezTo>
                      <a:pt x="1225" y="2267"/>
                      <a:pt x="1217" y="2265"/>
                      <a:pt x="1208" y="2263"/>
                    </a:cubicBezTo>
                    <a:cubicBezTo>
                      <a:pt x="1195" y="2260"/>
                      <a:pt x="1183" y="2254"/>
                      <a:pt x="1171" y="2246"/>
                    </a:cubicBezTo>
                    <a:cubicBezTo>
                      <a:pt x="1163" y="2241"/>
                      <a:pt x="1156" y="2234"/>
                      <a:pt x="1150" y="2227"/>
                    </a:cubicBezTo>
                    <a:cubicBezTo>
                      <a:pt x="1139" y="2213"/>
                      <a:pt x="1128" y="2200"/>
                      <a:pt x="1116" y="2186"/>
                    </a:cubicBezTo>
                    <a:cubicBezTo>
                      <a:pt x="1113" y="2183"/>
                      <a:pt x="1110" y="2181"/>
                      <a:pt x="1108" y="2179"/>
                    </a:cubicBezTo>
                    <a:cubicBezTo>
                      <a:pt x="1107" y="2182"/>
                      <a:pt x="1106" y="2191"/>
                      <a:pt x="1108" y="2199"/>
                    </a:cubicBezTo>
                    <a:cubicBezTo>
                      <a:pt x="1109" y="2206"/>
                      <a:pt x="1111" y="2213"/>
                      <a:pt x="1113" y="2220"/>
                    </a:cubicBezTo>
                    <a:cubicBezTo>
                      <a:pt x="1108" y="2223"/>
                      <a:pt x="1104" y="2224"/>
                      <a:pt x="1100" y="2219"/>
                    </a:cubicBezTo>
                    <a:cubicBezTo>
                      <a:pt x="1100" y="2218"/>
                      <a:pt x="1098" y="2218"/>
                      <a:pt x="1097" y="2217"/>
                    </a:cubicBezTo>
                    <a:cubicBezTo>
                      <a:pt x="1095" y="2217"/>
                      <a:pt x="1093" y="2217"/>
                      <a:pt x="1091" y="2218"/>
                    </a:cubicBezTo>
                    <a:cubicBezTo>
                      <a:pt x="1080" y="2219"/>
                      <a:pt x="1070" y="2218"/>
                      <a:pt x="1059" y="2218"/>
                    </a:cubicBezTo>
                    <a:cubicBezTo>
                      <a:pt x="1055" y="2209"/>
                      <a:pt x="1051" y="2200"/>
                      <a:pt x="1049" y="2191"/>
                    </a:cubicBezTo>
                    <a:cubicBezTo>
                      <a:pt x="1047" y="2183"/>
                      <a:pt x="1045" y="2175"/>
                      <a:pt x="1041" y="2168"/>
                    </a:cubicBezTo>
                    <a:cubicBezTo>
                      <a:pt x="1037" y="2158"/>
                      <a:pt x="1032" y="2147"/>
                      <a:pt x="1029" y="2137"/>
                    </a:cubicBezTo>
                    <a:cubicBezTo>
                      <a:pt x="1025" y="2124"/>
                      <a:pt x="1021" y="2111"/>
                      <a:pt x="1023" y="2097"/>
                    </a:cubicBezTo>
                    <a:cubicBezTo>
                      <a:pt x="1023" y="2095"/>
                      <a:pt x="1022" y="2092"/>
                      <a:pt x="1022" y="2090"/>
                    </a:cubicBezTo>
                    <a:cubicBezTo>
                      <a:pt x="1022" y="2086"/>
                      <a:pt x="1020" y="2082"/>
                      <a:pt x="1021" y="2079"/>
                    </a:cubicBezTo>
                    <a:cubicBezTo>
                      <a:pt x="1023" y="2071"/>
                      <a:pt x="1023" y="2062"/>
                      <a:pt x="1022" y="2053"/>
                    </a:cubicBezTo>
                    <a:cubicBezTo>
                      <a:pt x="1022" y="2041"/>
                      <a:pt x="1025" y="2029"/>
                      <a:pt x="1023" y="2016"/>
                    </a:cubicBezTo>
                    <a:cubicBezTo>
                      <a:pt x="1023" y="2013"/>
                      <a:pt x="1023" y="2010"/>
                      <a:pt x="1024" y="2007"/>
                    </a:cubicBezTo>
                    <a:cubicBezTo>
                      <a:pt x="1025" y="1995"/>
                      <a:pt x="1023" y="1983"/>
                      <a:pt x="1022" y="1971"/>
                    </a:cubicBezTo>
                    <a:cubicBezTo>
                      <a:pt x="1022" y="1969"/>
                      <a:pt x="1021" y="1967"/>
                      <a:pt x="1021" y="1965"/>
                    </a:cubicBezTo>
                    <a:cubicBezTo>
                      <a:pt x="1020" y="1962"/>
                      <a:pt x="1019" y="1958"/>
                      <a:pt x="1019" y="1954"/>
                    </a:cubicBezTo>
                    <a:cubicBezTo>
                      <a:pt x="1018" y="1946"/>
                      <a:pt x="1017" y="1938"/>
                      <a:pt x="1014" y="1930"/>
                    </a:cubicBezTo>
                    <a:cubicBezTo>
                      <a:pt x="1012" y="1923"/>
                      <a:pt x="1011" y="1915"/>
                      <a:pt x="1010" y="1907"/>
                    </a:cubicBezTo>
                    <a:cubicBezTo>
                      <a:pt x="1009" y="1902"/>
                      <a:pt x="1010" y="1898"/>
                      <a:pt x="1007" y="1894"/>
                    </a:cubicBezTo>
                    <a:cubicBezTo>
                      <a:pt x="1007" y="1881"/>
                      <a:pt x="1000" y="1870"/>
                      <a:pt x="997" y="1858"/>
                    </a:cubicBezTo>
                    <a:cubicBezTo>
                      <a:pt x="996" y="1857"/>
                      <a:pt x="996" y="1857"/>
                      <a:pt x="996" y="1856"/>
                    </a:cubicBezTo>
                    <a:cubicBezTo>
                      <a:pt x="997" y="1848"/>
                      <a:pt x="993" y="1840"/>
                      <a:pt x="991" y="1833"/>
                    </a:cubicBezTo>
                    <a:cubicBezTo>
                      <a:pt x="991" y="1831"/>
                      <a:pt x="991" y="1829"/>
                      <a:pt x="990" y="1827"/>
                    </a:cubicBezTo>
                    <a:cubicBezTo>
                      <a:pt x="985" y="1817"/>
                      <a:pt x="987" y="1817"/>
                      <a:pt x="974" y="1816"/>
                    </a:cubicBezTo>
                    <a:cubicBezTo>
                      <a:pt x="962" y="1814"/>
                      <a:pt x="949" y="1812"/>
                      <a:pt x="937" y="1810"/>
                    </a:cubicBezTo>
                    <a:cubicBezTo>
                      <a:pt x="929" y="1809"/>
                      <a:pt x="922" y="1806"/>
                      <a:pt x="915" y="1802"/>
                    </a:cubicBezTo>
                    <a:cubicBezTo>
                      <a:pt x="909" y="1798"/>
                      <a:pt x="903" y="1794"/>
                      <a:pt x="898" y="1790"/>
                    </a:cubicBezTo>
                    <a:cubicBezTo>
                      <a:pt x="882" y="1778"/>
                      <a:pt x="863" y="1771"/>
                      <a:pt x="845" y="1764"/>
                    </a:cubicBezTo>
                    <a:cubicBezTo>
                      <a:pt x="834" y="1759"/>
                      <a:pt x="822" y="1756"/>
                      <a:pt x="811" y="1751"/>
                    </a:cubicBezTo>
                    <a:cubicBezTo>
                      <a:pt x="795" y="1744"/>
                      <a:pt x="778" y="1741"/>
                      <a:pt x="761" y="1739"/>
                    </a:cubicBezTo>
                    <a:cubicBezTo>
                      <a:pt x="757" y="1738"/>
                      <a:pt x="754" y="1740"/>
                      <a:pt x="752" y="1743"/>
                    </a:cubicBezTo>
                    <a:cubicBezTo>
                      <a:pt x="751" y="1746"/>
                      <a:pt x="749" y="1748"/>
                      <a:pt x="748" y="1750"/>
                    </a:cubicBezTo>
                    <a:cubicBezTo>
                      <a:pt x="742" y="1763"/>
                      <a:pt x="737" y="1775"/>
                      <a:pt x="731" y="1788"/>
                    </a:cubicBezTo>
                    <a:cubicBezTo>
                      <a:pt x="725" y="1799"/>
                      <a:pt x="719" y="1811"/>
                      <a:pt x="713" y="1822"/>
                    </a:cubicBezTo>
                    <a:cubicBezTo>
                      <a:pt x="710" y="1829"/>
                      <a:pt x="708" y="1835"/>
                      <a:pt x="704" y="1842"/>
                    </a:cubicBezTo>
                    <a:cubicBezTo>
                      <a:pt x="702" y="1847"/>
                      <a:pt x="699" y="1852"/>
                      <a:pt x="696" y="1857"/>
                    </a:cubicBezTo>
                    <a:cubicBezTo>
                      <a:pt x="695" y="1859"/>
                      <a:pt x="694" y="1861"/>
                      <a:pt x="694" y="1863"/>
                    </a:cubicBezTo>
                    <a:cubicBezTo>
                      <a:pt x="693" y="1868"/>
                      <a:pt x="692" y="1873"/>
                      <a:pt x="693" y="1879"/>
                    </a:cubicBezTo>
                    <a:cubicBezTo>
                      <a:pt x="693" y="1889"/>
                      <a:pt x="691" y="1898"/>
                      <a:pt x="691" y="1908"/>
                    </a:cubicBezTo>
                    <a:cubicBezTo>
                      <a:pt x="690" y="1928"/>
                      <a:pt x="690" y="1948"/>
                      <a:pt x="691" y="1967"/>
                    </a:cubicBezTo>
                    <a:cubicBezTo>
                      <a:pt x="691" y="1973"/>
                      <a:pt x="693" y="1978"/>
                      <a:pt x="696" y="1983"/>
                    </a:cubicBezTo>
                    <a:cubicBezTo>
                      <a:pt x="707" y="1999"/>
                      <a:pt x="717" y="2015"/>
                      <a:pt x="728" y="2031"/>
                    </a:cubicBezTo>
                    <a:cubicBezTo>
                      <a:pt x="734" y="2041"/>
                      <a:pt x="741" y="2050"/>
                      <a:pt x="747" y="2060"/>
                    </a:cubicBezTo>
                    <a:cubicBezTo>
                      <a:pt x="754" y="2070"/>
                      <a:pt x="763" y="2077"/>
                      <a:pt x="773" y="2084"/>
                    </a:cubicBezTo>
                    <a:cubicBezTo>
                      <a:pt x="783" y="2091"/>
                      <a:pt x="793" y="2098"/>
                      <a:pt x="804" y="2104"/>
                    </a:cubicBezTo>
                    <a:cubicBezTo>
                      <a:pt x="813" y="2108"/>
                      <a:pt x="818" y="2117"/>
                      <a:pt x="820" y="2127"/>
                    </a:cubicBezTo>
                    <a:cubicBezTo>
                      <a:pt x="822" y="2133"/>
                      <a:pt x="820" y="2140"/>
                      <a:pt x="815" y="2146"/>
                    </a:cubicBezTo>
                    <a:cubicBezTo>
                      <a:pt x="811" y="2150"/>
                      <a:pt x="805" y="2153"/>
                      <a:pt x="801" y="2157"/>
                    </a:cubicBezTo>
                    <a:cubicBezTo>
                      <a:pt x="795" y="2155"/>
                      <a:pt x="791" y="2160"/>
                      <a:pt x="785" y="2159"/>
                    </a:cubicBezTo>
                    <a:cubicBezTo>
                      <a:pt x="780" y="2159"/>
                      <a:pt x="775" y="2158"/>
                      <a:pt x="770" y="2156"/>
                    </a:cubicBezTo>
                    <a:cubicBezTo>
                      <a:pt x="765" y="2155"/>
                      <a:pt x="761" y="2153"/>
                      <a:pt x="756" y="2151"/>
                    </a:cubicBezTo>
                    <a:cubicBezTo>
                      <a:pt x="755" y="2150"/>
                      <a:pt x="753" y="2151"/>
                      <a:pt x="751" y="2150"/>
                    </a:cubicBezTo>
                    <a:cubicBezTo>
                      <a:pt x="752" y="2154"/>
                      <a:pt x="754" y="2156"/>
                      <a:pt x="756" y="2158"/>
                    </a:cubicBezTo>
                    <a:cubicBezTo>
                      <a:pt x="769" y="2167"/>
                      <a:pt x="777" y="2180"/>
                      <a:pt x="781" y="2195"/>
                    </a:cubicBezTo>
                    <a:cubicBezTo>
                      <a:pt x="782" y="2200"/>
                      <a:pt x="782" y="2205"/>
                      <a:pt x="782" y="2210"/>
                    </a:cubicBezTo>
                    <a:cubicBezTo>
                      <a:pt x="782" y="2213"/>
                      <a:pt x="781" y="2216"/>
                      <a:pt x="781" y="2219"/>
                    </a:cubicBezTo>
                    <a:cubicBezTo>
                      <a:pt x="780" y="2236"/>
                      <a:pt x="779" y="2233"/>
                      <a:pt x="764" y="2238"/>
                    </a:cubicBezTo>
                    <a:cubicBezTo>
                      <a:pt x="749" y="2242"/>
                      <a:pt x="732" y="2243"/>
                      <a:pt x="716" y="2242"/>
                    </a:cubicBezTo>
                    <a:cubicBezTo>
                      <a:pt x="708" y="2242"/>
                      <a:pt x="700" y="2242"/>
                      <a:pt x="693" y="2242"/>
                    </a:cubicBezTo>
                    <a:cubicBezTo>
                      <a:pt x="680" y="2242"/>
                      <a:pt x="668" y="2241"/>
                      <a:pt x="655" y="2239"/>
                    </a:cubicBezTo>
                    <a:cubicBezTo>
                      <a:pt x="631" y="2235"/>
                      <a:pt x="608" y="2230"/>
                      <a:pt x="583" y="2229"/>
                    </a:cubicBezTo>
                    <a:cubicBezTo>
                      <a:pt x="577" y="2228"/>
                      <a:pt x="570" y="2228"/>
                      <a:pt x="564" y="2230"/>
                    </a:cubicBezTo>
                    <a:cubicBezTo>
                      <a:pt x="562" y="2231"/>
                      <a:pt x="560" y="2230"/>
                      <a:pt x="557" y="2230"/>
                    </a:cubicBezTo>
                    <a:cubicBezTo>
                      <a:pt x="549" y="2229"/>
                      <a:pt x="540" y="2228"/>
                      <a:pt x="531" y="2228"/>
                    </a:cubicBezTo>
                    <a:cubicBezTo>
                      <a:pt x="523" y="2229"/>
                      <a:pt x="516" y="2227"/>
                      <a:pt x="509" y="2224"/>
                    </a:cubicBezTo>
                    <a:cubicBezTo>
                      <a:pt x="504" y="2217"/>
                      <a:pt x="505" y="2209"/>
                      <a:pt x="504" y="2201"/>
                    </a:cubicBezTo>
                    <a:cubicBezTo>
                      <a:pt x="504" y="2193"/>
                      <a:pt x="504" y="2184"/>
                      <a:pt x="504" y="2176"/>
                    </a:cubicBezTo>
                    <a:cubicBezTo>
                      <a:pt x="505" y="2165"/>
                      <a:pt x="506" y="2153"/>
                      <a:pt x="507" y="2142"/>
                    </a:cubicBezTo>
                    <a:cubicBezTo>
                      <a:pt x="508" y="2137"/>
                      <a:pt x="508" y="2132"/>
                      <a:pt x="507" y="2126"/>
                    </a:cubicBezTo>
                    <a:cubicBezTo>
                      <a:pt x="497" y="2123"/>
                      <a:pt x="487" y="2120"/>
                      <a:pt x="475" y="2122"/>
                    </a:cubicBezTo>
                    <a:cubicBezTo>
                      <a:pt x="473" y="2111"/>
                      <a:pt x="474" y="2101"/>
                      <a:pt x="476" y="2091"/>
                    </a:cubicBezTo>
                    <a:cubicBezTo>
                      <a:pt x="481" y="2074"/>
                      <a:pt x="485" y="2056"/>
                      <a:pt x="490" y="2039"/>
                    </a:cubicBezTo>
                    <a:cubicBezTo>
                      <a:pt x="491" y="2036"/>
                      <a:pt x="491" y="2033"/>
                      <a:pt x="491" y="2031"/>
                    </a:cubicBezTo>
                    <a:cubicBezTo>
                      <a:pt x="493" y="2017"/>
                      <a:pt x="495" y="2004"/>
                      <a:pt x="497" y="1990"/>
                    </a:cubicBezTo>
                    <a:cubicBezTo>
                      <a:pt x="498" y="1978"/>
                      <a:pt x="499" y="1965"/>
                      <a:pt x="501" y="1953"/>
                    </a:cubicBezTo>
                    <a:cubicBezTo>
                      <a:pt x="504" y="1929"/>
                      <a:pt x="503" y="1906"/>
                      <a:pt x="502" y="1882"/>
                    </a:cubicBezTo>
                    <a:cubicBezTo>
                      <a:pt x="501" y="1872"/>
                      <a:pt x="502" y="1861"/>
                      <a:pt x="500" y="1851"/>
                    </a:cubicBezTo>
                    <a:cubicBezTo>
                      <a:pt x="499" y="1845"/>
                      <a:pt x="498" y="1839"/>
                      <a:pt x="497" y="1833"/>
                    </a:cubicBezTo>
                    <a:cubicBezTo>
                      <a:pt x="495" y="1826"/>
                      <a:pt x="494" y="1819"/>
                      <a:pt x="492" y="1812"/>
                    </a:cubicBezTo>
                    <a:cubicBezTo>
                      <a:pt x="489" y="1796"/>
                      <a:pt x="483" y="1780"/>
                      <a:pt x="477" y="1765"/>
                    </a:cubicBezTo>
                    <a:cubicBezTo>
                      <a:pt x="474" y="1756"/>
                      <a:pt x="471" y="1747"/>
                      <a:pt x="468" y="1739"/>
                    </a:cubicBezTo>
                    <a:cubicBezTo>
                      <a:pt x="466" y="1735"/>
                      <a:pt x="465" y="1732"/>
                      <a:pt x="462" y="1727"/>
                    </a:cubicBezTo>
                    <a:cubicBezTo>
                      <a:pt x="461" y="1730"/>
                      <a:pt x="460" y="1731"/>
                      <a:pt x="459" y="1733"/>
                    </a:cubicBezTo>
                    <a:cubicBezTo>
                      <a:pt x="455" y="1753"/>
                      <a:pt x="449" y="1773"/>
                      <a:pt x="441" y="1793"/>
                    </a:cubicBezTo>
                    <a:cubicBezTo>
                      <a:pt x="439" y="1799"/>
                      <a:pt x="437" y="1805"/>
                      <a:pt x="435" y="1811"/>
                    </a:cubicBezTo>
                    <a:cubicBezTo>
                      <a:pt x="429" y="1829"/>
                      <a:pt x="422" y="1846"/>
                      <a:pt x="413" y="1863"/>
                    </a:cubicBezTo>
                    <a:cubicBezTo>
                      <a:pt x="405" y="1880"/>
                      <a:pt x="395" y="1896"/>
                      <a:pt x="385" y="1912"/>
                    </a:cubicBezTo>
                    <a:cubicBezTo>
                      <a:pt x="374" y="1930"/>
                      <a:pt x="361" y="1946"/>
                      <a:pt x="348" y="1963"/>
                    </a:cubicBezTo>
                    <a:cubicBezTo>
                      <a:pt x="347" y="1964"/>
                      <a:pt x="347" y="1965"/>
                      <a:pt x="346" y="1965"/>
                    </a:cubicBezTo>
                    <a:cubicBezTo>
                      <a:pt x="331" y="1980"/>
                      <a:pt x="318" y="1996"/>
                      <a:pt x="303" y="2011"/>
                    </a:cubicBezTo>
                    <a:cubicBezTo>
                      <a:pt x="295" y="2020"/>
                      <a:pt x="285" y="2029"/>
                      <a:pt x="275" y="2036"/>
                    </a:cubicBezTo>
                    <a:cubicBezTo>
                      <a:pt x="269" y="2041"/>
                      <a:pt x="264" y="2046"/>
                      <a:pt x="258" y="2051"/>
                    </a:cubicBezTo>
                    <a:cubicBezTo>
                      <a:pt x="251" y="2057"/>
                      <a:pt x="243" y="2063"/>
                      <a:pt x="236" y="2069"/>
                    </a:cubicBezTo>
                    <a:cubicBezTo>
                      <a:pt x="230" y="2073"/>
                      <a:pt x="224" y="2077"/>
                      <a:pt x="218" y="2081"/>
                    </a:cubicBezTo>
                    <a:cubicBezTo>
                      <a:pt x="207" y="2087"/>
                      <a:pt x="196" y="2093"/>
                      <a:pt x="185" y="2100"/>
                    </a:cubicBezTo>
                    <a:cubicBezTo>
                      <a:pt x="182" y="2101"/>
                      <a:pt x="179" y="2103"/>
                      <a:pt x="176" y="2106"/>
                    </a:cubicBezTo>
                    <a:cubicBezTo>
                      <a:pt x="173" y="2109"/>
                      <a:pt x="170" y="2112"/>
                      <a:pt x="168" y="2116"/>
                    </a:cubicBezTo>
                    <a:cubicBezTo>
                      <a:pt x="169" y="2126"/>
                      <a:pt x="170" y="2135"/>
                      <a:pt x="171" y="2145"/>
                    </a:cubicBezTo>
                    <a:cubicBezTo>
                      <a:pt x="172" y="2157"/>
                      <a:pt x="173" y="2169"/>
                      <a:pt x="175" y="2181"/>
                    </a:cubicBezTo>
                    <a:cubicBezTo>
                      <a:pt x="175" y="2184"/>
                      <a:pt x="175" y="2186"/>
                      <a:pt x="175" y="2188"/>
                    </a:cubicBezTo>
                    <a:cubicBezTo>
                      <a:pt x="177" y="2203"/>
                      <a:pt x="173" y="2217"/>
                      <a:pt x="167" y="2230"/>
                    </a:cubicBezTo>
                    <a:cubicBezTo>
                      <a:pt x="163" y="2239"/>
                      <a:pt x="158" y="2247"/>
                      <a:pt x="150" y="2252"/>
                    </a:cubicBezTo>
                    <a:cubicBezTo>
                      <a:pt x="144" y="2256"/>
                      <a:pt x="137" y="2258"/>
                      <a:pt x="130" y="2260"/>
                    </a:cubicBezTo>
                    <a:cubicBezTo>
                      <a:pt x="128" y="2261"/>
                      <a:pt x="125" y="2262"/>
                      <a:pt x="122" y="2262"/>
                    </a:cubicBezTo>
                    <a:cubicBezTo>
                      <a:pt x="116" y="2262"/>
                      <a:pt x="110" y="2262"/>
                      <a:pt x="105" y="2259"/>
                    </a:cubicBezTo>
                    <a:cubicBezTo>
                      <a:pt x="96" y="2254"/>
                      <a:pt x="87" y="2251"/>
                      <a:pt x="80" y="2245"/>
                    </a:cubicBezTo>
                    <a:cubicBezTo>
                      <a:pt x="72" y="2240"/>
                      <a:pt x="65" y="2234"/>
                      <a:pt x="60" y="2225"/>
                    </a:cubicBezTo>
                    <a:cubicBezTo>
                      <a:pt x="60" y="2224"/>
                      <a:pt x="59" y="2222"/>
                      <a:pt x="58" y="2221"/>
                    </a:cubicBezTo>
                    <a:cubicBezTo>
                      <a:pt x="50" y="2212"/>
                      <a:pt x="44" y="2201"/>
                      <a:pt x="39" y="2189"/>
                    </a:cubicBezTo>
                    <a:cubicBezTo>
                      <a:pt x="35" y="2179"/>
                      <a:pt x="31" y="2169"/>
                      <a:pt x="28" y="2159"/>
                    </a:cubicBezTo>
                    <a:cubicBezTo>
                      <a:pt x="22" y="2141"/>
                      <a:pt x="17" y="2123"/>
                      <a:pt x="13" y="2105"/>
                    </a:cubicBezTo>
                    <a:cubicBezTo>
                      <a:pt x="10" y="2092"/>
                      <a:pt x="8" y="2080"/>
                      <a:pt x="6" y="2068"/>
                    </a:cubicBezTo>
                    <a:cubicBezTo>
                      <a:pt x="4" y="2051"/>
                      <a:pt x="2" y="2034"/>
                      <a:pt x="0" y="2017"/>
                    </a:cubicBezTo>
                    <a:cubicBezTo>
                      <a:pt x="0" y="2012"/>
                      <a:pt x="1" y="2008"/>
                      <a:pt x="2" y="2005"/>
                    </a:cubicBezTo>
                    <a:cubicBezTo>
                      <a:pt x="16" y="1994"/>
                      <a:pt x="29" y="1984"/>
                      <a:pt x="40" y="1973"/>
                    </a:cubicBezTo>
                    <a:cubicBezTo>
                      <a:pt x="37" y="1966"/>
                      <a:pt x="35" y="1959"/>
                      <a:pt x="33" y="1952"/>
                    </a:cubicBezTo>
                    <a:cubicBezTo>
                      <a:pt x="32" y="1945"/>
                      <a:pt x="30" y="1938"/>
                      <a:pt x="29" y="1931"/>
                    </a:cubicBezTo>
                    <a:cubicBezTo>
                      <a:pt x="30" y="1930"/>
                      <a:pt x="30" y="1929"/>
                      <a:pt x="31" y="1928"/>
                    </a:cubicBezTo>
                    <a:cubicBezTo>
                      <a:pt x="40" y="1925"/>
                      <a:pt x="49" y="1921"/>
                      <a:pt x="57" y="1917"/>
                    </a:cubicBezTo>
                    <a:cubicBezTo>
                      <a:pt x="70" y="1912"/>
                      <a:pt x="82" y="1905"/>
                      <a:pt x="94" y="1898"/>
                    </a:cubicBezTo>
                    <a:cubicBezTo>
                      <a:pt x="117" y="1884"/>
                      <a:pt x="139" y="1867"/>
                      <a:pt x="162" y="1853"/>
                    </a:cubicBezTo>
                    <a:cubicBezTo>
                      <a:pt x="171" y="1847"/>
                      <a:pt x="180" y="1840"/>
                      <a:pt x="188" y="1832"/>
                    </a:cubicBezTo>
                    <a:cubicBezTo>
                      <a:pt x="195" y="1825"/>
                      <a:pt x="202" y="1817"/>
                      <a:pt x="209" y="1809"/>
                    </a:cubicBezTo>
                    <a:cubicBezTo>
                      <a:pt x="215" y="1802"/>
                      <a:pt x="217" y="1794"/>
                      <a:pt x="220" y="1786"/>
                    </a:cubicBezTo>
                    <a:cubicBezTo>
                      <a:pt x="226" y="1764"/>
                      <a:pt x="233" y="1742"/>
                      <a:pt x="239" y="1719"/>
                    </a:cubicBezTo>
                    <a:cubicBezTo>
                      <a:pt x="243" y="1703"/>
                      <a:pt x="246" y="1687"/>
                      <a:pt x="250" y="1671"/>
                    </a:cubicBezTo>
                    <a:cubicBezTo>
                      <a:pt x="254" y="1655"/>
                      <a:pt x="259" y="1639"/>
                      <a:pt x="263" y="1623"/>
                    </a:cubicBezTo>
                    <a:cubicBezTo>
                      <a:pt x="270" y="1598"/>
                      <a:pt x="277" y="1574"/>
                      <a:pt x="287" y="1550"/>
                    </a:cubicBezTo>
                    <a:cubicBezTo>
                      <a:pt x="294" y="1533"/>
                      <a:pt x="301" y="1516"/>
                      <a:pt x="309" y="1500"/>
                    </a:cubicBezTo>
                    <a:cubicBezTo>
                      <a:pt x="311" y="1493"/>
                      <a:pt x="314" y="1487"/>
                      <a:pt x="316" y="1481"/>
                    </a:cubicBezTo>
                    <a:cubicBezTo>
                      <a:pt x="318" y="1476"/>
                      <a:pt x="318" y="1472"/>
                      <a:pt x="316" y="1467"/>
                    </a:cubicBezTo>
                    <a:cubicBezTo>
                      <a:pt x="312" y="1455"/>
                      <a:pt x="308" y="1443"/>
                      <a:pt x="305" y="1430"/>
                    </a:cubicBezTo>
                    <a:cubicBezTo>
                      <a:pt x="301" y="1417"/>
                      <a:pt x="299" y="1404"/>
                      <a:pt x="298" y="1390"/>
                    </a:cubicBezTo>
                    <a:cubicBezTo>
                      <a:pt x="298" y="1384"/>
                      <a:pt x="298" y="1378"/>
                      <a:pt x="297" y="1373"/>
                    </a:cubicBezTo>
                    <a:cubicBezTo>
                      <a:pt x="295" y="1361"/>
                      <a:pt x="298" y="1349"/>
                      <a:pt x="299" y="1338"/>
                    </a:cubicBezTo>
                    <a:cubicBezTo>
                      <a:pt x="300" y="1337"/>
                      <a:pt x="300" y="1336"/>
                      <a:pt x="300" y="1334"/>
                    </a:cubicBezTo>
                    <a:cubicBezTo>
                      <a:pt x="305" y="1325"/>
                      <a:pt x="309" y="1315"/>
                      <a:pt x="314" y="1306"/>
                    </a:cubicBezTo>
                    <a:cubicBezTo>
                      <a:pt x="315" y="1303"/>
                      <a:pt x="316" y="1299"/>
                      <a:pt x="317" y="1296"/>
                    </a:cubicBezTo>
                    <a:cubicBezTo>
                      <a:pt x="319" y="1292"/>
                      <a:pt x="321" y="1287"/>
                      <a:pt x="323" y="1282"/>
                    </a:cubicBezTo>
                    <a:cubicBezTo>
                      <a:pt x="324" y="1278"/>
                      <a:pt x="325" y="1274"/>
                      <a:pt x="326" y="1270"/>
                    </a:cubicBezTo>
                    <a:cubicBezTo>
                      <a:pt x="330" y="1261"/>
                      <a:pt x="333" y="1251"/>
                      <a:pt x="337" y="1241"/>
                    </a:cubicBezTo>
                    <a:cubicBezTo>
                      <a:pt x="340" y="1233"/>
                      <a:pt x="343" y="1225"/>
                      <a:pt x="347" y="1218"/>
                    </a:cubicBezTo>
                    <a:cubicBezTo>
                      <a:pt x="353" y="1208"/>
                      <a:pt x="358" y="1197"/>
                      <a:pt x="366" y="1189"/>
                    </a:cubicBezTo>
                    <a:cubicBezTo>
                      <a:pt x="367" y="1188"/>
                      <a:pt x="369" y="1186"/>
                      <a:pt x="369" y="1185"/>
                    </a:cubicBezTo>
                    <a:cubicBezTo>
                      <a:pt x="375" y="1175"/>
                      <a:pt x="383" y="1166"/>
                      <a:pt x="390" y="1158"/>
                    </a:cubicBezTo>
                    <a:cubicBezTo>
                      <a:pt x="397" y="1149"/>
                      <a:pt x="405" y="1142"/>
                      <a:pt x="412" y="1134"/>
                    </a:cubicBezTo>
                    <a:cubicBezTo>
                      <a:pt x="422" y="1125"/>
                      <a:pt x="432" y="1116"/>
                      <a:pt x="442" y="1106"/>
                    </a:cubicBezTo>
                    <a:cubicBezTo>
                      <a:pt x="445" y="1104"/>
                      <a:pt x="447" y="1101"/>
                      <a:pt x="451" y="1099"/>
                    </a:cubicBezTo>
                    <a:cubicBezTo>
                      <a:pt x="464" y="1090"/>
                      <a:pt x="469" y="1076"/>
                      <a:pt x="472" y="1062"/>
                    </a:cubicBezTo>
                    <a:cubicBezTo>
                      <a:pt x="474" y="1053"/>
                      <a:pt x="475" y="1044"/>
                      <a:pt x="475" y="1035"/>
                    </a:cubicBezTo>
                    <a:cubicBezTo>
                      <a:pt x="476" y="1029"/>
                      <a:pt x="476" y="1022"/>
                      <a:pt x="472" y="1016"/>
                    </a:cubicBezTo>
                    <a:cubicBezTo>
                      <a:pt x="469" y="1015"/>
                      <a:pt x="465" y="1014"/>
                      <a:pt x="461" y="1012"/>
                    </a:cubicBezTo>
                    <a:cubicBezTo>
                      <a:pt x="459" y="1017"/>
                      <a:pt x="462" y="1020"/>
                      <a:pt x="463" y="1023"/>
                    </a:cubicBezTo>
                    <a:cubicBezTo>
                      <a:pt x="465" y="1026"/>
                      <a:pt x="467" y="1029"/>
                      <a:pt x="469" y="1032"/>
                    </a:cubicBezTo>
                    <a:cubicBezTo>
                      <a:pt x="466" y="1035"/>
                      <a:pt x="463" y="1034"/>
                      <a:pt x="461" y="1033"/>
                    </a:cubicBezTo>
                    <a:cubicBezTo>
                      <a:pt x="455" y="1030"/>
                      <a:pt x="449" y="1027"/>
                      <a:pt x="443" y="1024"/>
                    </a:cubicBezTo>
                    <a:cubicBezTo>
                      <a:pt x="437" y="1021"/>
                      <a:pt x="433" y="1018"/>
                      <a:pt x="430" y="1013"/>
                    </a:cubicBezTo>
                    <a:cubicBezTo>
                      <a:pt x="421" y="999"/>
                      <a:pt x="414" y="985"/>
                      <a:pt x="409" y="970"/>
                    </a:cubicBezTo>
                    <a:cubicBezTo>
                      <a:pt x="407" y="964"/>
                      <a:pt x="406" y="958"/>
                      <a:pt x="405" y="952"/>
                    </a:cubicBezTo>
                    <a:cubicBezTo>
                      <a:pt x="405" y="947"/>
                      <a:pt x="404" y="942"/>
                      <a:pt x="404" y="937"/>
                    </a:cubicBezTo>
                    <a:cubicBezTo>
                      <a:pt x="403" y="933"/>
                      <a:pt x="404" y="928"/>
                      <a:pt x="404" y="924"/>
                    </a:cubicBezTo>
                    <a:cubicBezTo>
                      <a:pt x="396" y="911"/>
                      <a:pt x="393" y="897"/>
                      <a:pt x="393" y="883"/>
                    </a:cubicBezTo>
                    <a:cubicBezTo>
                      <a:pt x="393" y="865"/>
                      <a:pt x="397" y="848"/>
                      <a:pt x="403" y="833"/>
                    </a:cubicBezTo>
                    <a:cubicBezTo>
                      <a:pt x="406" y="824"/>
                      <a:pt x="412" y="816"/>
                      <a:pt x="416" y="808"/>
                    </a:cubicBezTo>
                    <a:cubicBezTo>
                      <a:pt x="429" y="784"/>
                      <a:pt x="447" y="764"/>
                      <a:pt x="467" y="746"/>
                    </a:cubicBezTo>
                    <a:cubicBezTo>
                      <a:pt x="475" y="739"/>
                      <a:pt x="485" y="733"/>
                      <a:pt x="494" y="727"/>
                    </a:cubicBezTo>
                    <a:cubicBezTo>
                      <a:pt x="504" y="722"/>
                      <a:pt x="514" y="717"/>
                      <a:pt x="525" y="715"/>
                    </a:cubicBezTo>
                    <a:cubicBezTo>
                      <a:pt x="535" y="712"/>
                      <a:pt x="545" y="711"/>
                      <a:pt x="555" y="709"/>
                    </a:cubicBezTo>
                    <a:cubicBezTo>
                      <a:pt x="559" y="708"/>
                      <a:pt x="562" y="708"/>
                      <a:pt x="566" y="707"/>
                    </a:cubicBezTo>
                    <a:cubicBezTo>
                      <a:pt x="584" y="707"/>
                      <a:pt x="601" y="707"/>
                      <a:pt x="619" y="707"/>
                    </a:cubicBezTo>
                    <a:cubicBezTo>
                      <a:pt x="632" y="712"/>
                      <a:pt x="645" y="716"/>
                      <a:pt x="656" y="723"/>
                    </a:cubicBezTo>
                    <a:cubicBezTo>
                      <a:pt x="667" y="731"/>
                      <a:pt x="677" y="738"/>
                      <a:pt x="688" y="746"/>
                    </a:cubicBezTo>
                    <a:cubicBezTo>
                      <a:pt x="692" y="743"/>
                      <a:pt x="695" y="739"/>
                      <a:pt x="697" y="735"/>
                    </a:cubicBezTo>
                    <a:cubicBezTo>
                      <a:pt x="700" y="729"/>
                      <a:pt x="704" y="724"/>
                      <a:pt x="708" y="719"/>
                    </a:cubicBezTo>
                    <a:cubicBezTo>
                      <a:pt x="716" y="707"/>
                      <a:pt x="723" y="694"/>
                      <a:pt x="731" y="682"/>
                    </a:cubicBezTo>
                    <a:cubicBezTo>
                      <a:pt x="735" y="675"/>
                      <a:pt x="739" y="668"/>
                      <a:pt x="744" y="661"/>
                    </a:cubicBezTo>
                    <a:cubicBezTo>
                      <a:pt x="749" y="652"/>
                      <a:pt x="754" y="644"/>
                      <a:pt x="759" y="635"/>
                    </a:cubicBezTo>
                    <a:cubicBezTo>
                      <a:pt x="764" y="627"/>
                      <a:pt x="769" y="618"/>
                      <a:pt x="774" y="610"/>
                    </a:cubicBezTo>
                    <a:cubicBezTo>
                      <a:pt x="781" y="599"/>
                      <a:pt x="788" y="587"/>
                      <a:pt x="795" y="576"/>
                    </a:cubicBezTo>
                    <a:cubicBezTo>
                      <a:pt x="802" y="565"/>
                      <a:pt x="809" y="553"/>
                      <a:pt x="817" y="543"/>
                    </a:cubicBezTo>
                    <a:cubicBezTo>
                      <a:pt x="822" y="536"/>
                      <a:pt x="829" y="529"/>
                      <a:pt x="835" y="523"/>
                    </a:cubicBezTo>
                    <a:cubicBezTo>
                      <a:pt x="842" y="515"/>
                      <a:pt x="849" y="506"/>
                      <a:pt x="856" y="498"/>
                    </a:cubicBezTo>
                    <a:cubicBezTo>
                      <a:pt x="856" y="497"/>
                      <a:pt x="857" y="496"/>
                      <a:pt x="857" y="495"/>
                    </a:cubicBezTo>
                    <a:cubicBezTo>
                      <a:pt x="849" y="492"/>
                      <a:pt x="841" y="492"/>
                      <a:pt x="833" y="491"/>
                    </a:cubicBezTo>
                    <a:cubicBezTo>
                      <a:pt x="829" y="491"/>
                      <a:pt x="825" y="491"/>
                      <a:pt x="821" y="490"/>
                    </a:cubicBezTo>
                    <a:cubicBezTo>
                      <a:pt x="820" y="490"/>
                      <a:pt x="818" y="489"/>
                      <a:pt x="817" y="488"/>
                    </a:cubicBezTo>
                    <a:cubicBezTo>
                      <a:pt x="819" y="480"/>
                      <a:pt x="826" y="478"/>
                      <a:pt x="831" y="473"/>
                    </a:cubicBezTo>
                    <a:cubicBezTo>
                      <a:pt x="835" y="467"/>
                      <a:pt x="839" y="462"/>
                      <a:pt x="845" y="456"/>
                    </a:cubicBezTo>
                    <a:cubicBezTo>
                      <a:pt x="840" y="456"/>
                      <a:pt x="837" y="456"/>
                      <a:pt x="834" y="456"/>
                    </a:cubicBezTo>
                    <a:cubicBezTo>
                      <a:pt x="823" y="459"/>
                      <a:pt x="811" y="458"/>
                      <a:pt x="800" y="458"/>
                    </a:cubicBezTo>
                    <a:cubicBezTo>
                      <a:pt x="798" y="458"/>
                      <a:pt x="796" y="456"/>
                      <a:pt x="793" y="455"/>
                    </a:cubicBezTo>
                    <a:cubicBezTo>
                      <a:pt x="795" y="453"/>
                      <a:pt x="796" y="452"/>
                      <a:pt x="798" y="451"/>
                    </a:cubicBezTo>
                    <a:cubicBezTo>
                      <a:pt x="802" y="450"/>
                      <a:pt x="806" y="450"/>
                      <a:pt x="810" y="449"/>
                    </a:cubicBezTo>
                    <a:cubicBezTo>
                      <a:pt x="820" y="446"/>
                      <a:pt x="828" y="440"/>
                      <a:pt x="834" y="431"/>
                    </a:cubicBezTo>
                    <a:cubicBezTo>
                      <a:pt x="831" y="431"/>
                      <a:pt x="830" y="431"/>
                      <a:pt x="828" y="430"/>
                    </a:cubicBezTo>
                    <a:cubicBezTo>
                      <a:pt x="823" y="429"/>
                      <a:pt x="817" y="428"/>
                      <a:pt x="812" y="426"/>
                    </a:cubicBezTo>
                    <a:cubicBezTo>
                      <a:pt x="806" y="425"/>
                      <a:pt x="801" y="422"/>
                      <a:pt x="795" y="423"/>
                    </a:cubicBezTo>
                    <a:cubicBezTo>
                      <a:pt x="792" y="423"/>
                      <a:pt x="789" y="422"/>
                      <a:pt x="787" y="418"/>
                    </a:cubicBezTo>
                    <a:cubicBezTo>
                      <a:pt x="793" y="415"/>
                      <a:pt x="800" y="413"/>
                      <a:pt x="804" y="407"/>
                    </a:cubicBezTo>
                    <a:cubicBezTo>
                      <a:pt x="808" y="402"/>
                      <a:pt x="815" y="400"/>
                      <a:pt x="817" y="392"/>
                    </a:cubicBezTo>
                    <a:cubicBezTo>
                      <a:pt x="809" y="389"/>
                      <a:pt x="801" y="388"/>
                      <a:pt x="793" y="387"/>
                    </a:cubicBezTo>
                    <a:cubicBezTo>
                      <a:pt x="786" y="386"/>
                      <a:pt x="779" y="385"/>
                      <a:pt x="772" y="387"/>
                    </a:cubicBezTo>
                    <a:cubicBezTo>
                      <a:pt x="768" y="387"/>
                      <a:pt x="765" y="385"/>
                      <a:pt x="764" y="381"/>
                    </a:cubicBezTo>
                    <a:cubicBezTo>
                      <a:pt x="770" y="377"/>
                      <a:pt x="777" y="373"/>
                      <a:pt x="782" y="368"/>
                    </a:cubicBezTo>
                    <a:cubicBezTo>
                      <a:pt x="788" y="363"/>
                      <a:pt x="794" y="359"/>
                      <a:pt x="798" y="351"/>
                    </a:cubicBezTo>
                    <a:cubicBezTo>
                      <a:pt x="793" y="350"/>
                      <a:pt x="788" y="349"/>
                      <a:pt x="784" y="348"/>
                    </a:cubicBezTo>
                    <a:cubicBezTo>
                      <a:pt x="777" y="348"/>
                      <a:pt x="772" y="345"/>
                      <a:pt x="770" y="339"/>
                    </a:cubicBezTo>
                    <a:cubicBezTo>
                      <a:pt x="771" y="334"/>
                      <a:pt x="775" y="334"/>
                      <a:pt x="778" y="333"/>
                    </a:cubicBezTo>
                    <a:cubicBezTo>
                      <a:pt x="786" y="330"/>
                      <a:pt x="794" y="327"/>
                      <a:pt x="802" y="323"/>
                    </a:cubicBezTo>
                    <a:cubicBezTo>
                      <a:pt x="817" y="318"/>
                      <a:pt x="829" y="308"/>
                      <a:pt x="841" y="298"/>
                    </a:cubicBezTo>
                    <a:cubicBezTo>
                      <a:pt x="846" y="294"/>
                      <a:pt x="850" y="290"/>
                      <a:pt x="855" y="286"/>
                    </a:cubicBezTo>
                    <a:cubicBezTo>
                      <a:pt x="862" y="280"/>
                      <a:pt x="870" y="273"/>
                      <a:pt x="876" y="265"/>
                    </a:cubicBezTo>
                    <a:cubicBezTo>
                      <a:pt x="879" y="261"/>
                      <a:pt x="883" y="257"/>
                      <a:pt x="887" y="253"/>
                    </a:cubicBezTo>
                    <a:cubicBezTo>
                      <a:pt x="895" y="245"/>
                      <a:pt x="899" y="236"/>
                      <a:pt x="905" y="228"/>
                    </a:cubicBezTo>
                    <a:cubicBezTo>
                      <a:pt x="915" y="215"/>
                      <a:pt x="922" y="200"/>
                      <a:pt x="931" y="186"/>
                    </a:cubicBezTo>
                    <a:cubicBezTo>
                      <a:pt x="942" y="169"/>
                      <a:pt x="948" y="149"/>
                      <a:pt x="959" y="132"/>
                    </a:cubicBezTo>
                    <a:cubicBezTo>
                      <a:pt x="964" y="123"/>
                      <a:pt x="970" y="115"/>
                      <a:pt x="975" y="107"/>
                    </a:cubicBezTo>
                    <a:cubicBezTo>
                      <a:pt x="978" y="103"/>
                      <a:pt x="981" y="98"/>
                      <a:pt x="985" y="93"/>
                    </a:cubicBezTo>
                    <a:cubicBezTo>
                      <a:pt x="994" y="82"/>
                      <a:pt x="1002" y="70"/>
                      <a:pt x="1011" y="60"/>
                    </a:cubicBezTo>
                    <a:cubicBezTo>
                      <a:pt x="1019" y="51"/>
                      <a:pt x="1028" y="43"/>
                      <a:pt x="1039" y="38"/>
                    </a:cubicBezTo>
                    <a:cubicBezTo>
                      <a:pt x="1047" y="33"/>
                      <a:pt x="1057" y="29"/>
                      <a:pt x="1064" y="22"/>
                    </a:cubicBezTo>
                    <a:cubicBezTo>
                      <a:pt x="1076" y="16"/>
                      <a:pt x="1089" y="9"/>
                      <a:pt x="1102" y="5"/>
                    </a:cubicBezTo>
                    <a:cubicBezTo>
                      <a:pt x="1110" y="2"/>
                      <a:pt x="1119" y="0"/>
                      <a:pt x="1129" y="3"/>
                    </a:cubicBezTo>
                    <a:cubicBezTo>
                      <a:pt x="1139" y="5"/>
                      <a:pt x="1149" y="5"/>
                      <a:pt x="1159" y="6"/>
                    </a:cubicBezTo>
                    <a:cubicBezTo>
                      <a:pt x="1176" y="6"/>
                      <a:pt x="1193" y="9"/>
                      <a:pt x="1209" y="12"/>
                    </a:cubicBezTo>
                    <a:cubicBezTo>
                      <a:pt x="1218" y="14"/>
                      <a:pt x="1227" y="18"/>
                      <a:pt x="1235" y="24"/>
                    </a:cubicBezTo>
                    <a:cubicBezTo>
                      <a:pt x="1236" y="25"/>
                      <a:pt x="1237" y="26"/>
                      <a:pt x="1239" y="26"/>
                    </a:cubicBezTo>
                    <a:cubicBezTo>
                      <a:pt x="1254" y="36"/>
                      <a:pt x="1267" y="48"/>
                      <a:pt x="1279" y="61"/>
                    </a:cubicBezTo>
                    <a:cubicBezTo>
                      <a:pt x="1290" y="73"/>
                      <a:pt x="1301" y="84"/>
                      <a:pt x="1311" y="96"/>
                    </a:cubicBezTo>
                    <a:cubicBezTo>
                      <a:pt x="1320" y="108"/>
                      <a:pt x="1326" y="121"/>
                      <a:pt x="1330" y="135"/>
                    </a:cubicBezTo>
                    <a:cubicBezTo>
                      <a:pt x="1333" y="149"/>
                      <a:pt x="1336" y="162"/>
                      <a:pt x="1338" y="176"/>
                    </a:cubicBezTo>
                    <a:cubicBezTo>
                      <a:pt x="1339" y="184"/>
                      <a:pt x="1339" y="193"/>
                      <a:pt x="1339" y="202"/>
                    </a:cubicBezTo>
                    <a:cubicBezTo>
                      <a:pt x="1339" y="217"/>
                      <a:pt x="1340" y="231"/>
                      <a:pt x="1341" y="246"/>
                    </a:cubicBezTo>
                    <a:cubicBezTo>
                      <a:pt x="1342" y="254"/>
                      <a:pt x="1342" y="263"/>
                      <a:pt x="1342" y="271"/>
                    </a:cubicBezTo>
                    <a:cubicBezTo>
                      <a:pt x="1342" y="276"/>
                      <a:pt x="1342" y="282"/>
                      <a:pt x="1344" y="287"/>
                    </a:cubicBezTo>
                    <a:cubicBezTo>
                      <a:pt x="1346" y="298"/>
                      <a:pt x="1347" y="309"/>
                      <a:pt x="1351" y="320"/>
                    </a:cubicBezTo>
                    <a:cubicBezTo>
                      <a:pt x="1354" y="331"/>
                      <a:pt x="1356" y="343"/>
                      <a:pt x="1359" y="355"/>
                    </a:cubicBezTo>
                    <a:cubicBezTo>
                      <a:pt x="1361" y="364"/>
                      <a:pt x="1363" y="374"/>
                      <a:pt x="1366" y="383"/>
                    </a:cubicBezTo>
                    <a:cubicBezTo>
                      <a:pt x="1373" y="410"/>
                      <a:pt x="1383" y="435"/>
                      <a:pt x="1397" y="459"/>
                    </a:cubicBezTo>
                    <a:cubicBezTo>
                      <a:pt x="1405" y="474"/>
                      <a:pt x="1415" y="486"/>
                      <a:pt x="1430" y="494"/>
                    </a:cubicBezTo>
                    <a:cubicBezTo>
                      <a:pt x="1431" y="494"/>
                      <a:pt x="1432" y="495"/>
                      <a:pt x="1434" y="496"/>
                    </a:cubicBezTo>
                    <a:cubicBezTo>
                      <a:pt x="1428" y="503"/>
                      <a:pt x="1424" y="504"/>
                      <a:pt x="1401" y="509"/>
                    </a:cubicBezTo>
                    <a:cubicBezTo>
                      <a:pt x="1406" y="519"/>
                      <a:pt x="1417" y="521"/>
                      <a:pt x="1423" y="530"/>
                    </a:cubicBezTo>
                    <a:cubicBezTo>
                      <a:pt x="1422" y="531"/>
                      <a:pt x="1421" y="533"/>
                      <a:pt x="1419" y="534"/>
                    </a:cubicBezTo>
                    <a:cubicBezTo>
                      <a:pt x="1412" y="538"/>
                      <a:pt x="1404" y="541"/>
                      <a:pt x="1396" y="541"/>
                    </a:cubicBezTo>
                    <a:cubicBezTo>
                      <a:pt x="1387" y="542"/>
                      <a:pt x="1379" y="544"/>
                      <a:pt x="1371" y="545"/>
                    </a:cubicBezTo>
                    <a:cubicBezTo>
                      <a:pt x="1372" y="553"/>
                      <a:pt x="1377" y="559"/>
                      <a:pt x="1381" y="564"/>
                    </a:cubicBezTo>
                    <a:cubicBezTo>
                      <a:pt x="1381" y="568"/>
                      <a:pt x="1379" y="568"/>
                      <a:pt x="1377" y="569"/>
                    </a:cubicBezTo>
                    <a:cubicBezTo>
                      <a:pt x="1360" y="572"/>
                      <a:pt x="1344" y="574"/>
                      <a:pt x="1327" y="577"/>
                    </a:cubicBezTo>
                    <a:cubicBezTo>
                      <a:pt x="1326" y="578"/>
                      <a:pt x="1324" y="578"/>
                      <a:pt x="1323" y="579"/>
                    </a:cubicBezTo>
                    <a:cubicBezTo>
                      <a:pt x="1323" y="587"/>
                      <a:pt x="1328" y="594"/>
                      <a:pt x="1331" y="602"/>
                    </a:cubicBezTo>
                    <a:cubicBezTo>
                      <a:pt x="1329" y="603"/>
                      <a:pt x="1327" y="604"/>
                      <a:pt x="1325" y="604"/>
                    </a:cubicBezTo>
                    <a:cubicBezTo>
                      <a:pt x="1323" y="604"/>
                      <a:pt x="1321" y="604"/>
                      <a:pt x="1319" y="603"/>
                    </a:cubicBezTo>
                    <a:cubicBezTo>
                      <a:pt x="1308" y="600"/>
                      <a:pt x="1298" y="601"/>
                      <a:pt x="1287" y="602"/>
                    </a:cubicBezTo>
                    <a:cubicBezTo>
                      <a:pt x="1286" y="602"/>
                      <a:pt x="1285" y="603"/>
                      <a:pt x="1283" y="604"/>
                    </a:cubicBezTo>
                    <a:cubicBezTo>
                      <a:pt x="1284" y="607"/>
                      <a:pt x="1285" y="610"/>
                      <a:pt x="1286" y="613"/>
                    </a:cubicBezTo>
                    <a:cubicBezTo>
                      <a:pt x="1287" y="617"/>
                      <a:pt x="1288" y="621"/>
                      <a:pt x="1289" y="625"/>
                    </a:cubicBezTo>
                    <a:cubicBezTo>
                      <a:pt x="1290" y="630"/>
                      <a:pt x="1287" y="633"/>
                      <a:pt x="1282" y="633"/>
                    </a:cubicBezTo>
                    <a:cubicBezTo>
                      <a:pt x="1280" y="633"/>
                      <a:pt x="1279" y="632"/>
                      <a:pt x="1278" y="632"/>
                    </a:cubicBezTo>
                    <a:cubicBezTo>
                      <a:pt x="1268" y="630"/>
                      <a:pt x="1258" y="628"/>
                      <a:pt x="1249" y="623"/>
                    </a:cubicBezTo>
                    <a:cubicBezTo>
                      <a:pt x="1248" y="622"/>
                      <a:pt x="1247" y="622"/>
                      <a:pt x="1245" y="622"/>
                    </a:cubicBezTo>
                    <a:cubicBezTo>
                      <a:pt x="1245" y="624"/>
                      <a:pt x="1245" y="626"/>
                      <a:pt x="1245" y="627"/>
                    </a:cubicBezTo>
                    <a:cubicBezTo>
                      <a:pt x="1245" y="636"/>
                      <a:pt x="1245" y="644"/>
                      <a:pt x="1245" y="652"/>
                    </a:cubicBezTo>
                    <a:cubicBezTo>
                      <a:pt x="1244" y="661"/>
                      <a:pt x="1246" y="670"/>
                      <a:pt x="1247" y="678"/>
                    </a:cubicBezTo>
                    <a:cubicBezTo>
                      <a:pt x="1251" y="700"/>
                      <a:pt x="1256" y="721"/>
                      <a:pt x="1260" y="743"/>
                    </a:cubicBezTo>
                    <a:cubicBezTo>
                      <a:pt x="1262" y="754"/>
                      <a:pt x="1264" y="765"/>
                      <a:pt x="1265" y="776"/>
                    </a:cubicBezTo>
                    <a:cubicBezTo>
                      <a:pt x="1266" y="780"/>
                      <a:pt x="1267" y="785"/>
                      <a:pt x="1268" y="789"/>
                    </a:cubicBezTo>
                    <a:cubicBezTo>
                      <a:pt x="1274" y="810"/>
                      <a:pt x="1281" y="831"/>
                      <a:pt x="1289" y="852"/>
                    </a:cubicBezTo>
                    <a:cubicBezTo>
                      <a:pt x="1289" y="852"/>
                      <a:pt x="1290" y="852"/>
                      <a:pt x="1290" y="853"/>
                    </a:cubicBezTo>
                    <a:cubicBezTo>
                      <a:pt x="1293" y="864"/>
                      <a:pt x="1299" y="873"/>
                      <a:pt x="1308" y="881"/>
                    </a:cubicBezTo>
                    <a:cubicBezTo>
                      <a:pt x="1318" y="888"/>
                      <a:pt x="1326" y="899"/>
                      <a:pt x="1333" y="909"/>
                    </a:cubicBezTo>
                    <a:cubicBezTo>
                      <a:pt x="1350" y="931"/>
                      <a:pt x="1367" y="953"/>
                      <a:pt x="1384" y="976"/>
                    </a:cubicBezTo>
                    <a:cubicBezTo>
                      <a:pt x="1391" y="984"/>
                      <a:pt x="1397" y="993"/>
                      <a:pt x="1404" y="1002"/>
                    </a:cubicBezTo>
                    <a:cubicBezTo>
                      <a:pt x="1415" y="1018"/>
                      <a:pt x="1427" y="1034"/>
                      <a:pt x="1438" y="1050"/>
                    </a:cubicBezTo>
                    <a:cubicBezTo>
                      <a:pt x="1443" y="1057"/>
                      <a:pt x="1448" y="1065"/>
                      <a:pt x="1452" y="1072"/>
                    </a:cubicBezTo>
                    <a:cubicBezTo>
                      <a:pt x="1453" y="1073"/>
                      <a:pt x="1453" y="1074"/>
                      <a:pt x="1454" y="1075"/>
                    </a:cubicBezTo>
                    <a:cubicBezTo>
                      <a:pt x="1460" y="1080"/>
                      <a:pt x="1463" y="1088"/>
                      <a:pt x="1467" y="1095"/>
                    </a:cubicBezTo>
                    <a:cubicBezTo>
                      <a:pt x="1464" y="1101"/>
                      <a:pt x="1458" y="1105"/>
                      <a:pt x="1458" y="1112"/>
                    </a:cubicBezTo>
                    <a:cubicBezTo>
                      <a:pt x="1466" y="1119"/>
                      <a:pt x="1487" y="1130"/>
                      <a:pt x="1500" y="1134"/>
                    </a:cubicBezTo>
                    <a:cubicBezTo>
                      <a:pt x="1504" y="1132"/>
                      <a:pt x="1508" y="1130"/>
                      <a:pt x="1512" y="1127"/>
                    </a:cubicBezTo>
                    <a:cubicBezTo>
                      <a:pt x="1523" y="1121"/>
                      <a:pt x="1534" y="1115"/>
                      <a:pt x="1545" y="1108"/>
                    </a:cubicBezTo>
                    <a:cubicBezTo>
                      <a:pt x="1554" y="1102"/>
                      <a:pt x="1566" y="1098"/>
                      <a:pt x="1576" y="1093"/>
                    </a:cubicBezTo>
                    <a:cubicBezTo>
                      <a:pt x="1583" y="1089"/>
                      <a:pt x="1589" y="1086"/>
                      <a:pt x="1596" y="1083"/>
                    </a:cubicBezTo>
                    <a:cubicBezTo>
                      <a:pt x="1602" y="1081"/>
                      <a:pt x="1608" y="1079"/>
                      <a:pt x="1615" y="1076"/>
                    </a:cubicBezTo>
                    <a:cubicBezTo>
                      <a:pt x="1619" y="1073"/>
                      <a:pt x="1620" y="1067"/>
                      <a:pt x="1619" y="1060"/>
                    </a:cubicBezTo>
                    <a:cubicBezTo>
                      <a:pt x="1619" y="1054"/>
                      <a:pt x="1617" y="1048"/>
                      <a:pt x="1611" y="1046"/>
                    </a:cubicBezTo>
                    <a:cubicBezTo>
                      <a:pt x="1613" y="1037"/>
                      <a:pt x="1613" y="1037"/>
                      <a:pt x="1609" y="1029"/>
                    </a:cubicBezTo>
                    <a:cubicBezTo>
                      <a:pt x="1601" y="1016"/>
                      <a:pt x="1594" y="1003"/>
                      <a:pt x="1589" y="989"/>
                    </a:cubicBezTo>
                    <a:cubicBezTo>
                      <a:pt x="1580" y="965"/>
                      <a:pt x="1575" y="940"/>
                      <a:pt x="1576" y="915"/>
                    </a:cubicBezTo>
                    <a:cubicBezTo>
                      <a:pt x="1576" y="902"/>
                      <a:pt x="1577" y="889"/>
                      <a:pt x="1580" y="875"/>
                    </a:cubicBezTo>
                    <a:cubicBezTo>
                      <a:pt x="1583" y="860"/>
                      <a:pt x="1589" y="847"/>
                      <a:pt x="1596" y="833"/>
                    </a:cubicBezTo>
                    <a:cubicBezTo>
                      <a:pt x="1598" y="830"/>
                      <a:pt x="1599" y="828"/>
                      <a:pt x="1601" y="825"/>
                    </a:cubicBezTo>
                    <a:cubicBezTo>
                      <a:pt x="1597" y="821"/>
                      <a:pt x="1594" y="818"/>
                      <a:pt x="1590" y="815"/>
                    </a:cubicBezTo>
                    <a:cubicBezTo>
                      <a:pt x="1586" y="816"/>
                      <a:pt x="1583" y="819"/>
                      <a:pt x="1580" y="822"/>
                    </a:cubicBezTo>
                    <a:cubicBezTo>
                      <a:pt x="1574" y="830"/>
                      <a:pt x="1567" y="837"/>
                      <a:pt x="1562" y="847"/>
                    </a:cubicBezTo>
                    <a:cubicBezTo>
                      <a:pt x="1556" y="857"/>
                      <a:pt x="1548" y="867"/>
                      <a:pt x="1541" y="877"/>
                    </a:cubicBezTo>
                    <a:cubicBezTo>
                      <a:pt x="1530" y="892"/>
                      <a:pt x="1516" y="903"/>
                      <a:pt x="1501" y="913"/>
                    </a:cubicBezTo>
                    <a:cubicBezTo>
                      <a:pt x="1495" y="917"/>
                      <a:pt x="1490" y="921"/>
                      <a:pt x="1484" y="925"/>
                    </a:cubicBezTo>
                    <a:cubicBezTo>
                      <a:pt x="1483" y="927"/>
                      <a:pt x="1481" y="928"/>
                      <a:pt x="1479" y="928"/>
                    </a:cubicBezTo>
                    <a:cubicBezTo>
                      <a:pt x="1473" y="931"/>
                      <a:pt x="1467" y="933"/>
                      <a:pt x="1462" y="937"/>
                    </a:cubicBezTo>
                    <a:cubicBezTo>
                      <a:pt x="1457" y="941"/>
                      <a:pt x="1449" y="940"/>
                      <a:pt x="1442" y="939"/>
                    </a:cubicBezTo>
                    <a:cubicBezTo>
                      <a:pt x="1432" y="936"/>
                      <a:pt x="1421" y="933"/>
                      <a:pt x="1411" y="930"/>
                    </a:cubicBezTo>
                    <a:cubicBezTo>
                      <a:pt x="1408" y="929"/>
                      <a:pt x="1406" y="927"/>
                      <a:pt x="1404" y="926"/>
                    </a:cubicBezTo>
                    <a:cubicBezTo>
                      <a:pt x="1399" y="920"/>
                      <a:pt x="1394" y="915"/>
                      <a:pt x="1389" y="910"/>
                    </a:cubicBezTo>
                    <a:cubicBezTo>
                      <a:pt x="1385" y="905"/>
                      <a:pt x="1385" y="899"/>
                      <a:pt x="1384" y="893"/>
                    </a:cubicBezTo>
                    <a:cubicBezTo>
                      <a:pt x="1384" y="887"/>
                      <a:pt x="1383" y="881"/>
                      <a:pt x="1383" y="875"/>
                    </a:cubicBezTo>
                    <a:cubicBezTo>
                      <a:pt x="1384" y="874"/>
                      <a:pt x="1386" y="872"/>
                      <a:pt x="1387" y="871"/>
                    </a:cubicBezTo>
                    <a:cubicBezTo>
                      <a:pt x="1387" y="870"/>
                      <a:pt x="1387" y="869"/>
                      <a:pt x="1386" y="869"/>
                    </a:cubicBezTo>
                    <a:cubicBezTo>
                      <a:pt x="1375" y="859"/>
                      <a:pt x="1370" y="846"/>
                      <a:pt x="1368" y="832"/>
                    </a:cubicBezTo>
                    <a:cubicBezTo>
                      <a:pt x="1367" y="827"/>
                      <a:pt x="1366" y="823"/>
                      <a:pt x="1365" y="818"/>
                    </a:cubicBezTo>
                    <a:cubicBezTo>
                      <a:pt x="1365" y="815"/>
                      <a:pt x="1365" y="811"/>
                      <a:pt x="1370" y="809"/>
                    </a:cubicBezTo>
                    <a:cubicBezTo>
                      <a:pt x="1374" y="814"/>
                      <a:pt x="1377" y="819"/>
                      <a:pt x="1383" y="822"/>
                    </a:cubicBezTo>
                    <a:cubicBezTo>
                      <a:pt x="1385" y="823"/>
                      <a:pt x="1388" y="825"/>
                      <a:pt x="1390" y="825"/>
                    </a:cubicBezTo>
                    <a:cubicBezTo>
                      <a:pt x="1396" y="827"/>
                      <a:pt x="1402" y="827"/>
                      <a:pt x="1409" y="828"/>
                    </a:cubicBezTo>
                    <a:cubicBezTo>
                      <a:pt x="1409" y="824"/>
                      <a:pt x="1405" y="823"/>
                      <a:pt x="1403" y="821"/>
                    </a:cubicBezTo>
                    <a:cubicBezTo>
                      <a:pt x="1402" y="818"/>
                      <a:pt x="1400" y="815"/>
                      <a:pt x="1398" y="813"/>
                    </a:cubicBezTo>
                    <a:cubicBezTo>
                      <a:pt x="1390" y="804"/>
                      <a:pt x="1386" y="794"/>
                      <a:pt x="1385" y="782"/>
                    </a:cubicBezTo>
                    <a:cubicBezTo>
                      <a:pt x="1384" y="775"/>
                      <a:pt x="1384" y="767"/>
                      <a:pt x="1384" y="759"/>
                    </a:cubicBezTo>
                    <a:cubicBezTo>
                      <a:pt x="1386" y="759"/>
                      <a:pt x="1387" y="758"/>
                      <a:pt x="1388" y="759"/>
                    </a:cubicBezTo>
                    <a:cubicBezTo>
                      <a:pt x="1390" y="760"/>
                      <a:pt x="1392" y="761"/>
                      <a:pt x="1392" y="763"/>
                    </a:cubicBezTo>
                    <a:cubicBezTo>
                      <a:pt x="1395" y="775"/>
                      <a:pt x="1404" y="780"/>
                      <a:pt x="1415" y="783"/>
                    </a:cubicBezTo>
                    <a:cubicBezTo>
                      <a:pt x="1426" y="786"/>
                      <a:pt x="1438" y="787"/>
                      <a:pt x="1449" y="784"/>
                    </a:cubicBezTo>
                    <a:cubicBezTo>
                      <a:pt x="1467" y="780"/>
                      <a:pt x="1484" y="774"/>
                      <a:pt x="1499" y="764"/>
                    </a:cubicBezTo>
                    <a:cubicBezTo>
                      <a:pt x="1518" y="753"/>
                      <a:pt x="1537" y="743"/>
                      <a:pt x="1557" y="735"/>
                    </a:cubicBezTo>
                    <a:cubicBezTo>
                      <a:pt x="1567" y="731"/>
                      <a:pt x="1577" y="730"/>
                      <a:pt x="1587" y="731"/>
                    </a:cubicBezTo>
                    <a:cubicBezTo>
                      <a:pt x="1592" y="731"/>
                      <a:pt x="1598" y="732"/>
                      <a:pt x="1603" y="732"/>
                    </a:cubicBezTo>
                    <a:cubicBezTo>
                      <a:pt x="1617" y="732"/>
                      <a:pt x="1629" y="738"/>
                      <a:pt x="1638" y="749"/>
                    </a:cubicBezTo>
                    <a:cubicBezTo>
                      <a:pt x="1639" y="751"/>
                      <a:pt x="1641" y="753"/>
                      <a:pt x="1643" y="756"/>
                    </a:cubicBezTo>
                    <a:cubicBezTo>
                      <a:pt x="1652" y="756"/>
                      <a:pt x="1657" y="762"/>
                      <a:pt x="1663" y="769"/>
                    </a:cubicBezTo>
                    <a:cubicBezTo>
                      <a:pt x="1665" y="768"/>
                      <a:pt x="1667" y="768"/>
                      <a:pt x="1669" y="767"/>
                    </a:cubicBezTo>
                    <a:cubicBezTo>
                      <a:pt x="1675" y="764"/>
                      <a:pt x="1681" y="764"/>
                      <a:pt x="1687" y="763"/>
                    </a:cubicBezTo>
                    <a:cubicBezTo>
                      <a:pt x="1705" y="761"/>
                      <a:pt x="1722" y="762"/>
                      <a:pt x="1740" y="761"/>
                    </a:cubicBezTo>
                    <a:cubicBezTo>
                      <a:pt x="1752" y="761"/>
                      <a:pt x="1763" y="763"/>
                      <a:pt x="1774" y="768"/>
                    </a:cubicBezTo>
                    <a:cubicBezTo>
                      <a:pt x="1789" y="773"/>
                      <a:pt x="1803" y="781"/>
                      <a:pt x="1818" y="788"/>
                    </a:cubicBezTo>
                    <a:cubicBezTo>
                      <a:pt x="1824" y="791"/>
                      <a:pt x="1830" y="793"/>
                      <a:pt x="1837" y="796"/>
                    </a:cubicBezTo>
                    <a:cubicBezTo>
                      <a:pt x="1847" y="800"/>
                      <a:pt x="1855" y="806"/>
                      <a:pt x="1863" y="814"/>
                    </a:cubicBezTo>
                    <a:cubicBezTo>
                      <a:pt x="1870" y="821"/>
                      <a:pt x="1875" y="829"/>
                      <a:pt x="1879" y="838"/>
                    </a:cubicBezTo>
                    <a:cubicBezTo>
                      <a:pt x="1882" y="846"/>
                      <a:pt x="1886" y="854"/>
                      <a:pt x="1889" y="862"/>
                    </a:cubicBezTo>
                    <a:cubicBezTo>
                      <a:pt x="1892" y="875"/>
                      <a:pt x="1896" y="887"/>
                      <a:pt x="1891" y="900"/>
                    </a:cubicBezTo>
                    <a:cubicBezTo>
                      <a:pt x="1889" y="905"/>
                      <a:pt x="1888" y="909"/>
                      <a:pt x="1884" y="913"/>
                    </a:cubicBezTo>
                    <a:cubicBezTo>
                      <a:pt x="1880" y="918"/>
                      <a:pt x="1877" y="924"/>
                      <a:pt x="1873" y="931"/>
                    </a:cubicBezTo>
                    <a:cubicBezTo>
                      <a:pt x="1875" y="934"/>
                      <a:pt x="1877" y="936"/>
                      <a:pt x="1880" y="939"/>
                    </a:cubicBezTo>
                    <a:cubicBezTo>
                      <a:pt x="1876" y="940"/>
                      <a:pt x="1874" y="940"/>
                      <a:pt x="1872" y="941"/>
                    </a:cubicBezTo>
                    <a:cubicBezTo>
                      <a:pt x="1868" y="950"/>
                      <a:pt x="1865" y="959"/>
                      <a:pt x="1865" y="970"/>
                    </a:cubicBezTo>
                    <a:cubicBezTo>
                      <a:pt x="1864" y="986"/>
                      <a:pt x="1862" y="1003"/>
                      <a:pt x="1854" y="1018"/>
                    </a:cubicBezTo>
                    <a:cubicBezTo>
                      <a:pt x="1848" y="1030"/>
                      <a:pt x="1842" y="1041"/>
                      <a:pt x="1837" y="1053"/>
                    </a:cubicBezTo>
                    <a:cubicBezTo>
                      <a:pt x="1832" y="1063"/>
                      <a:pt x="1825" y="1071"/>
                      <a:pt x="1819" y="1079"/>
                    </a:cubicBezTo>
                    <a:cubicBezTo>
                      <a:pt x="1818" y="1081"/>
                      <a:pt x="1817" y="1082"/>
                      <a:pt x="1816" y="1083"/>
                    </a:cubicBezTo>
                    <a:cubicBezTo>
                      <a:pt x="1802" y="1091"/>
                      <a:pt x="1788" y="1100"/>
                      <a:pt x="1771" y="1102"/>
                    </a:cubicBezTo>
                    <a:cubicBezTo>
                      <a:pt x="1763" y="1103"/>
                      <a:pt x="1755" y="1104"/>
                      <a:pt x="1746" y="1105"/>
                    </a:cubicBezTo>
                    <a:cubicBezTo>
                      <a:pt x="1746" y="1109"/>
                      <a:pt x="1750" y="1111"/>
                      <a:pt x="1753" y="1113"/>
                    </a:cubicBezTo>
                    <a:cubicBezTo>
                      <a:pt x="1762" y="1122"/>
                      <a:pt x="1769" y="1132"/>
                      <a:pt x="1773" y="1144"/>
                    </a:cubicBezTo>
                    <a:cubicBezTo>
                      <a:pt x="1776" y="1153"/>
                      <a:pt x="1781" y="1160"/>
                      <a:pt x="1784" y="1168"/>
                    </a:cubicBezTo>
                    <a:cubicBezTo>
                      <a:pt x="1792" y="1187"/>
                      <a:pt x="1799" y="1206"/>
                      <a:pt x="1807" y="1224"/>
                    </a:cubicBezTo>
                    <a:cubicBezTo>
                      <a:pt x="1813" y="1241"/>
                      <a:pt x="1820" y="1257"/>
                      <a:pt x="1830" y="1272"/>
                    </a:cubicBezTo>
                    <a:cubicBezTo>
                      <a:pt x="1838" y="1284"/>
                      <a:pt x="1848" y="1291"/>
                      <a:pt x="1860" y="1299"/>
                    </a:cubicBezTo>
                    <a:cubicBezTo>
                      <a:pt x="1885" y="1316"/>
                      <a:pt x="1912" y="1328"/>
                      <a:pt x="1940" y="1339"/>
                    </a:cubicBezTo>
                    <a:cubicBezTo>
                      <a:pt x="1944" y="1341"/>
                      <a:pt x="1948" y="1343"/>
                      <a:pt x="1953" y="1344"/>
                    </a:cubicBezTo>
                    <a:cubicBezTo>
                      <a:pt x="1958" y="1346"/>
                      <a:pt x="1963" y="1348"/>
                      <a:pt x="1968" y="1350"/>
                    </a:cubicBezTo>
                    <a:cubicBezTo>
                      <a:pt x="1974" y="1352"/>
                      <a:pt x="1981" y="1355"/>
                      <a:pt x="1988" y="1357"/>
                    </a:cubicBezTo>
                    <a:cubicBezTo>
                      <a:pt x="1989" y="1358"/>
                      <a:pt x="1990" y="1359"/>
                      <a:pt x="1992" y="1361"/>
                    </a:cubicBezTo>
                    <a:cubicBezTo>
                      <a:pt x="1989" y="1362"/>
                      <a:pt x="1987" y="1363"/>
                      <a:pt x="1985" y="1365"/>
                    </a:cubicBezTo>
                    <a:cubicBezTo>
                      <a:pt x="1984" y="1368"/>
                      <a:pt x="1986" y="1369"/>
                      <a:pt x="1988" y="1370"/>
                    </a:cubicBezTo>
                    <a:cubicBezTo>
                      <a:pt x="2005" y="1372"/>
                      <a:pt x="2022" y="1374"/>
                      <a:pt x="2039" y="1373"/>
                    </a:cubicBezTo>
                    <a:cubicBezTo>
                      <a:pt x="2055" y="1372"/>
                      <a:pt x="2069" y="1375"/>
                      <a:pt x="2082" y="1384"/>
                    </a:cubicBezTo>
                    <a:cubicBezTo>
                      <a:pt x="2092" y="1391"/>
                      <a:pt x="2102" y="1398"/>
                      <a:pt x="2112" y="1406"/>
                    </a:cubicBezTo>
                    <a:cubicBezTo>
                      <a:pt x="2115" y="1409"/>
                      <a:pt x="2120" y="1411"/>
                      <a:pt x="2121" y="1417"/>
                    </a:cubicBezTo>
                    <a:cubicBezTo>
                      <a:pt x="2121" y="1418"/>
                      <a:pt x="2123" y="1419"/>
                      <a:pt x="2124" y="1420"/>
                    </a:cubicBezTo>
                    <a:cubicBezTo>
                      <a:pt x="2128" y="1423"/>
                      <a:pt x="2131" y="1427"/>
                      <a:pt x="2132" y="1432"/>
                    </a:cubicBezTo>
                    <a:cubicBezTo>
                      <a:pt x="2133" y="1433"/>
                      <a:pt x="2134" y="1435"/>
                      <a:pt x="2136" y="1436"/>
                    </a:cubicBezTo>
                    <a:cubicBezTo>
                      <a:pt x="2141" y="1442"/>
                      <a:pt x="2142" y="1448"/>
                      <a:pt x="2138" y="1455"/>
                    </a:cubicBezTo>
                    <a:cubicBezTo>
                      <a:pt x="2138" y="1456"/>
                      <a:pt x="2138" y="1456"/>
                      <a:pt x="2138" y="1457"/>
                    </a:cubicBezTo>
                    <a:cubicBezTo>
                      <a:pt x="2138" y="1457"/>
                      <a:pt x="2137" y="1458"/>
                      <a:pt x="2136" y="1458"/>
                    </a:cubicBezTo>
                    <a:cubicBezTo>
                      <a:pt x="2129" y="1460"/>
                      <a:pt x="2120" y="1460"/>
                      <a:pt x="2112" y="1459"/>
                    </a:cubicBezTo>
                    <a:cubicBezTo>
                      <a:pt x="2097" y="1456"/>
                      <a:pt x="2083" y="1453"/>
                      <a:pt x="2071" y="1443"/>
                    </a:cubicBezTo>
                    <a:cubicBezTo>
                      <a:pt x="2064" y="1438"/>
                      <a:pt x="2057" y="1435"/>
                      <a:pt x="2048" y="1436"/>
                    </a:cubicBezTo>
                    <a:cubicBezTo>
                      <a:pt x="2041" y="1437"/>
                      <a:pt x="2035" y="1435"/>
                      <a:pt x="2028" y="1439"/>
                    </a:cubicBezTo>
                    <a:cubicBezTo>
                      <a:pt x="2029" y="1441"/>
                      <a:pt x="2030" y="1443"/>
                      <a:pt x="2032" y="1444"/>
                    </a:cubicBezTo>
                    <a:cubicBezTo>
                      <a:pt x="2039" y="1449"/>
                      <a:pt x="2043" y="1456"/>
                      <a:pt x="2047" y="1464"/>
                    </a:cubicBezTo>
                    <a:cubicBezTo>
                      <a:pt x="2048" y="1467"/>
                      <a:pt x="2049" y="1470"/>
                      <a:pt x="2047" y="1473"/>
                    </a:cubicBezTo>
                    <a:cubicBezTo>
                      <a:pt x="2043" y="1479"/>
                      <a:pt x="2041" y="1481"/>
                      <a:pt x="2034" y="1478"/>
                    </a:cubicBezTo>
                    <a:cubicBezTo>
                      <a:pt x="2017" y="1471"/>
                      <a:pt x="1999" y="1468"/>
                      <a:pt x="1981" y="1463"/>
                    </a:cubicBezTo>
                    <a:cubicBezTo>
                      <a:pt x="1968" y="1458"/>
                      <a:pt x="1956" y="1451"/>
                      <a:pt x="1945" y="1443"/>
                    </a:cubicBezTo>
                    <a:cubicBezTo>
                      <a:pt x="1941" y="1440"/>
                      <a:pt x="1938" y="1437"/>
                      <a:pt x="1933" y="1433"/>
                    </a:cubicBezTo>
                    <a:cubicBezTo>
                      <a:pt x="1932" y="1435"/>
                      <a:pt x="1931" y="1436"/>
                      <a:pt x="1930" y="1438"/>
                    </a:cubicBezTo>
                    <a:cubicBezTo>
                      <a:pt x="1928" y="1444"/>
                      <a:pt x="1926" y="1449"/>
                      <a:pt x="1924" y="1455"/>
                    </a:cubicBezTo>
                    <a:cubicBezTo>
                      <a:pt x="1923" y="1461"/>
                      <a:pt x="1918" y="1465"/>
                      <a:pt x="1915" y="1469"/>
                    </a:cubicBezTo>
                    <a:cubicBezTo>
                      <a:pt x="1913" y="1469"/>
                      <a:pt x="1913" y="1470"/>
                      <a:pt x="1912" y="1469"/>
                    </a:cubicBezTo>
                    <a:cubicBezTo>
                      <a:pt x="1891" y="1461"/>
                      <a:pt x="1870" y="1451"/>
                      <a:pt x="1850" y="1438"/>
                    </a:cubicBezTo>
                    <a:cubicBezTo>
                      <a:pt x="1846" y="1435"/>
                      <a:pt x="1841" y="1433"/>
                      <a:pt x="1836" y="1430"/>
                    </a:cubicBezTo>
                    <a:cubicBezTo>
                      <a:pt x="1829" y="1426"/>
                      <a:pt x="1822" y="1423"/>
                      <a:pt x="1815" y="1418"/>
                    </a:cubicBezTo>
                    <a:cubicBezTo>
                      <a:pt x="1808" y="1414"/>
                      <a:pt x="1802" y="1409"/>
                      <a:pt x="1795" y="1404"/>
                    </a:cubicBezTo>
                    <a:cubicBezTo>
                      <a:pt x="1794" y="1404"/>
                      <a:pt x="1794" y="1403"/>
                      <a:pt x="1793" y="1403"/>
                    </a:cubicBezTo>
                    <a:cubicBezTo>
                      <a:pt x="1781" y="1395"/>
                      <a:pt x="1770" y="1386"/>
                      <a:pt x="1759" y="1377"/>
                    </a:cubicBezTo>
                    <a:cubicBezTo>
                      <a:pt x="1758" y="1375"/>
                      <a:pt x="1756" y="1374"/>
                      <a:pt x="1755" y="1374"/>
                    </a:cubicBezTo>
                    <a:cubicBezTo>
                      <a:pt x="1752" y="1374"/>
                      <a:pt x="1751" y="1377"/>
                      <a:pt x="1751" y="1379"/>
                    </a:cubicBezTo>
                    <a:cubicBezTo>
                      <a:pt x="1749" y="1384"/>
                      <a:pt x="1747" y="1390"/>
                      <a:pt x="1745" y="1395"/>
                    </a:cubicBezTo>
                    <a:cubicBezTo>
                      <a:pt x="1738" y="1418"/>
                      <a:pt x="1731" y="1441"/>
                      <a:pt x="1724" y="1464"/>
                    </a:cubicBezTo>
                    <a:cubicBezTo>
                      <a:pt x="1721" y="1473"/>
                      <a:pt x="1717" y="1482"/>
                      <a:pt x="1715" y="1492"/>
                    </a:cubicBezTo>
                    <a:cubicBezTo>
                      <a:pt x="1713" y="1498"/>
                      <a:pt x="1712" y="1505"/>
                      <a:pt x="1710" y="1512"/>
                    </a:cubicBezTo>
                    <a:cubicBezTo>
                      <a:pt x="1710" y="1515"/>
                      <a:pt x="1711" y="1518"/>
                      <a:pt x="1714" y="1521"/>
                    </a:cubicBezTo>
                    <a:cubicBezTo>
                      <a:pt x="1722" y="1528"/>
                      <a:pt x="1730" y="1535"/>
                      <a:pt x="1739" y="1541"/>
                    </a:cubicBezTo>
                    <a:cubicBezTo>
                      <a:pt x="1745" y="1545"/>
                      <a:pt x="1753" y="1548"/>
                      <a:pt x="1760" y="1550"/>
                    </a:cubicBezTo>
                    <a:cubicBezTo>
                      <a:pt x="1769" y="1553"/>
                      <a:pt x="1775" y="1560"/>
                      <a:pt x="1782" y="1566"/>
                    </a:cubicBezTo>
                    <a:cubicBezTo>
                      <a:pt x="1783" y="1567"/>
                      <a:pt x="1784" y="1570"/>
                      <a:pt x="1784" y="1572"/>
                    </a:cubicBezTo>
                    <a:cubicBezTo>
                      <a:pt x="1785" y="1583"/>
                      <a:pt x="1785" y="1595"/>
                      <a:pt x="1782" y="1606"/>
                    </a:cubicBezTo>
                    <a:cubicBezTo>
                      <a:pt x="1779" y="1619"/>
                      <a:pt x="1777" y="1632"/>
                      <a:pt x="1774" y="1645"/>
                    </a:cubicBezTo>
                    <a:cubicBezTo>
                      <a:pt x="1771" y="1664"/>
                      <a:pt x="1766" y="1682"/>
                      <a:pt x="1761" y="1700"/>
                    </a:cubicBezTo>
                    <a:cubicBezTo>
                      <a:pt x="1758" y="1712"/>
                      <a:pt x="1755" y="1725"/>
                      <a:pt x="1753" y="1737"/>
                    </a:cubicBezTo>
                    <a:cubicBezTo>
                      <a:pt x="1748" y="1755"/>
                      <a:pt x="1745" y="1772"/>
                      <a:pt x="1739" y="1790"/>
                    </a:cubicBezTo>
                    <a:cubicBezTo>
                      <a:pt x="1734" y="1806"/>
                      <a:pt x="1731" y="1823"/>
                      <a:pt x="1727" y="1839"/>
                    </a:cubicBezTo>
                    <a:cubicBezTo>
                      <a:pt x="1725" y="1848"/>
                      <a:pt x="1723" y="1856"/>
                      <a:pt x="1720" y="1864"/>
                    </a:cubicBezTo>
                    <a:cubicBezTo>
                      <a:pt x="1716" y="1876"/>
                      <a:pt x="1715" y="1888"/>
                      <a:pt x="1714" y="1901"/>
                    </a:cubicBezTo>
                    <a:cubicBezTo>
                      <a:pt x="1713" y="1910"/>
                      <a:pt x="1717" y="1917"/>
                      <a:pt x="1723" y="1924"/>
                    </a:cubicBezTo>
                    <a:cubicBezTo>
                      <a:pt x="1724" y="1925"/>
                      <a:pt x="1725" y="1926"/>
                      <a:pt x="1727" y="1927"/>
                    </a:cubicBezTo>
                    <a:cubicBezTo>
                      <a:pt x="1735" y="1929"/>
                      <a:pt x="1744" y="1930"/>
                      <a:pt x="1752" y="1932"/>
                    </a:cubicBezTo>
                    <a:cubicBezTo>
                      <a:pt x="1753" y="1933"/>
                      <a:pt x="1755" y="1933"/>
                      <a:pt x="1755" y="1933"/>
                    </a:cubicBezTo>
                    <a:cubicBezTo>
                      <a:pt x="1762" y="1930"/>
                      <a:pt x="1769" y="1933"/>
                      <a:pt x="1775" y="1934"/>
                    </a:cubicBezTo>
                    <a:cubicBezTo>
                      <a:pt x="1790" y="1937"/>
                      <a:pt x="1805" y="1940"/>
                      <a:pt x="1820" y="1942"/>
                    </a:cubicBezTo>
                    <a:cubicBezTo>
                      <a:pt x="1842" y="1946"/>
                      <a:pt x="1861" y="1953"/>
                      <a:pt x="1878" y="1967"/>
                    </a:cubicBezTo>
                    <a:cubicBezTo>
                      <a:pt x="1884" y="1972"/>
                      <a:pt x="1889" y="1978"/>
                      <a:pt x="1892" y="1985"/>
                    </a:cubicBezTo>
                    <a:cubicBezTo>
                      <a:pt x="1897" y="1998"/>
                      <a:pt x="1902" y="2010"/>
                      <a:pt x="1905" y="2024"/>
                    </a:cubicBezTo>
                    <a:cubicBezTo>
                      <a:pt x="1904" y="2025"/>
                      <a:pt x="1903" y="2026"/>
                      <a:pt x="1902" y="2027"/>
                    </a:cubicBezTo>
                    <a:cubicBezTo>
                      <a:pt x="1896" y="2031"/>
                      <a:pt x="1889" y="2034"/>
                      <a:pt x="1883" y="2037"/>
                    </a:cubicBezTo>
                    <a:cubicBezTo>
                      <a:pt x="1862" y="2050"/>
                      <a:pt x="1839" y="2060"/>
                      <a:pt x="1815" y="2069"/>
                    </a:cubicBezTo>
                    <a:cubicBezTo>
                      <a:pt x="1802" y="2074"/>
                      <a:pt x="1789" y="2078"/>
                      <a:pt x="1776" y="2081"/>
                    </a:cubicBezTo>
                    <a:cubicBezTo>
                      <a:pt x="1763" y="2083"/>
                      <a:pt x="1750" y="2085"/>
                      <a:pt x="1738" y="2086"/>
                    </a:cubicBezTo>
                    <a:cubicBezTo>
                      <a:pt x="1731" y="2087"/>
                      <a:pt x="1724" y="2088"/>
                      <a:pt x="1717" y="2089"/>
                    </a:cubicBezTo>
                    <a:cubicBezTo>
                      <a:pt x="1716" y="2089"/>
                      <a:pt x="1716" y="2089"/>
                      <a:pt x="1715" y="2089"/>
                    </a:cubicBezTo>
                    <a:cubicBezTo>
                      <a:pt x="1696" y="2089"/>
                      <a:pt x="1679" y="2094"/>
                      <a:pt x="1661" y="2095"/>
                    </a:cubicBezTo>
                    <a:cubicBezTo>
                      <a:pt x="1653" y="2096"/>
                      <a:pt x="1646" y="2095"/>
                      <a:pt x="1638" y="2095"/>
                    </a:cubicBezTo>
                    <a:cubicBezTo>
                      <a:pt x="1637" y="2095"/>
                      <a:pt x="1636" y="2093"/>
                      <a:pt x="1636" y="2092"/>
                    </a:cubicBezTo>
                    <a:cubicBezTo>
                      <a:pt x="1629" y="2074"/>
                      <a:pt x="1623" y="2056"/>
                      <a:pt x="1621" y="2038"/>
                    </a:cubicBezTo>
                    <a:cubicBezTo>
                      <a:pt x="1620" y="2023"/>
                      <a:pt x="1618" y="2008"/>
                      <a:pt x="1616" y="1993"/>
                    </a:cubicBezTo>
                    <a:cubicBezTo>
                      <a:pt x="1616" y="1991"/>
                      <a:pt x="1616" y="1988"/>
                      <a:pt x="1617" y="1987"/>
                    </a:cubicBezTo>
                    <a:cubicBezTo>
                      <a:pt x="1620" y="1983"/>
                      <a:pt x="1619" y="1978"/>
                      <a:pt x="1619" y="1973"/>
                    </a:cubicBezTo>
                    <a:cubicBezTo>
                      <a:pt x="1618" y="1947"/>
                      <a:pt x="1616" y="1921"/>
                      <a:pt x="1615" y="1896"/>
                    </a:cubicBezTo>
                    <a:cubicBezTo>
                      <a:pt x="1614" y="1876"/>
                      <a:pt x="1612" y="1855"/>
                      <a:pt x="1611" y="1835"/>
                    </a:cubicBezTo>
                    <a:cubicBezTo>
                      <a:pt x="1611" y="1832"/>
                      <a:pt x="1611" y="1828"/>
                      <a:pt x="1611" y="1824"/>
                    </a:cubicBezTo>
                    <a:cubicBezTo>
                      <a:pt x="1611" y="1810"/>
                      <a:pt x="1611" y="1795"/>
                      <a:pt x="1612" y="1781"/>
                    </a:cubicBezTo>
                    <a:cubicBezTo>
                      <a:pt x="1612" y="1772"/>
                      <a:pt x="1613" y="1763"/>
                      <a:pt x="1614" y="1755"/>
                    </a:cubicBezTo>
                    <a:cubicBezTo>
                      <a:pt x="1615" y="1747"/>
                      <a:pt x="1615" y="1740"/>
                      <a:pt x="1617" y="1733"/>
                    </a:cubicBezTo>
                    <a:cubicBezTo>
                      <a:pt x="1618" y="1726"/>
                      <a:pt x="1620" y="1718"/>
                      <a:pt x="1621" y="1711"/>
                    </a:cubicBezTo>
                    <a:cubicBezTo>
                      <a:pt x="1624" y="1702"/>
                      <a:pt x="1626" y="1692"/>
                      <a:pt x="1628" y="1683"/>
                    </a:cubicBezTo>
                    <a:cubicBezTo>
                      <a:pt x="1628" y="1681"/>
                      <a:pt x="1628" y="1679"/>
                      <a:pt x="1628" y="1676"/>
                    </a:cubicBezTo>
                    <a:cubicBezTo>
                      <a:pt x="1622" y="1675"/>
                      <a:pt x="1615" y="1674"/>
                      <a:pt x="1609" y="1674"/>
                    </a:cubicBezTo>
                    <a:cubicBezTo>
                      <a:pt x="1603" y="1679"/>
                      <a:pt x="1600" y="1687"/>
                      <a:pt x="1596" y="1694"/>
                    </a:cubicBezTo>
                    <a:cubicBezTo>
                      <a:pt x="1583" y="1715"/>
                      <a:pt x="1569" y="1735"/>
                      <a:pt x="1554" y="1753"/>
                    </a:cubicBezTo>
                    <a:cubicBezTo>
                      <a:pt x="1550" y="1758"/>
                      <a:pt x="1547" y="1762"/>
                      <a:pt x="1543" y="1767"/>
                    </a:cubicBezTo>
                    <a:cubicBezTo>
                      <a:pt x="1541" y="1769"/>
                      <a:pt x="1538" y="1772"/>
                      <a:pt x="1536" y="1774"/>
                    </a:cubicBezTo>
                    <a:cubicBezTo>
                      <a:pt x="1524" y="1783"/>
                      <a:pt x="1513" y="1791"/>
                      <a:pt x="1501" y="1800"/>
                    </a:cubicBezTo>
                    <a:cubicBezTo>
                      <a:pt x="1495" y="1804"/>
                      <a:pt x="1489" y="1807"/>
                      <a:pt x="1483" y="1810"/>
                    </a:cubicBezTo>
                    <a:cubicBezTo>
                      <a:pt x="1464" y="1822"/>
                      <a:pt x="1446" y="1834"/>
                      <a:pt x="1427" y="1846"/>
                    </a:cubicBezTo>
                    <a:cubicBezTo>
                      <a:pt x="1406" y="1860"/>
                      <a:pt x="1385" y="1874"/>
                      <a:pt x="1363" y="1886"/>
                    </a:cubicBezTo>
                    <a:cubicBezTo>
                      <a:pt x="1359" y="1889"/>
                      <a:pt x="1355" y="1891"/>
                      <a:pt x="1351" y="1894"/>
                    </a:cubicBezTo>
                    <a:cubicBezTo>
                      <a:pt x="1336" y="1904"/>
                      <a:pt x="1321" y="1914"/>
                      <a:pt x="1305" y="1924"/>
                    </a:cubicBezTo>
                    <a:cubicBezTo>
                      <a:pt x="1300" y="1928"/>
                      <a:pt x="1297" y="1933"/>
                      <a:pt x="1296" y="1940"/>
                    </a:cubicBezTo>
                    <a:cubicBezTo>
                      <a:pt x="1294" y="1946"/>
                      <a:pt x="1296" y="1953"/>
                      <a:pt x="1297" y="1959"/>
                    </a:cubicBezTo>
                    <a:cubicBezTo>
                      <a:pt x="1297" y="1960"/>
                      <a:pt x="1297" y="1961"/>
                      <a:pt x="1298" y="1961"/>
                    </a:cubicBezTo>
                    <a:cubicBezTo>
                      <a:pt x="1304" y="1964"/>
                      <a:pt x="1304" y="1971"/>
                      <a:pt x="1306" y="1977"/>
                    </a:cubicBezTo>
                    <a:cubicBezTo>
                      <a:pt x="1309" y="1982"/>
                      <a:pt x="1312" y="1987"/>
                      <a:pt x="1314" y="1992"/>
                    </a:cubicBezTo>
                    <a:cubicBezTo>
                      <a:pt x="1318" y="2002"/>
                      <a:pt x="1325" y="2011"/>
                      <a:pt x="1333" y="2019"/>
                    </a:cubicBezTo>
                    <a:cubicBezTo>
                      <a:pt x="1342" y="2028"/>
                      <a:pt x="1347" y="2040"/>
                      <a:pt x="1350" y="2053"/>
                    </a:cubicBezTo>
                    <a:cubicBezTo>
                      <a:pt x="1354" y="2065"/>
                      <a:pt x="1351" y="2077"/>
                      <a:pt x="1346" y="2089"/>
                    </a:cubicBezTo>
                    <a:cubicBezTo>
                      <a:pt x="1340" y="2102"/>
                      <a:pt x="1330" y="2109"/>
                      <a:pt x="1319" y="2116"/>
                    </a:cubicBezTo>
                    <a:cubicBezTo>
                      <a:pt x="1316" y="2117"/>
                      <a:pt x="1313" y="2118"/>
                      <a:pt x="1309" y="2116"/>
                    </a:cubicBezTo>
                    <a:cubicBezTo>
                      <a:pt x="1307" y="2115"/>
                      <a:pt x="1304" y="2115"/>
                      <a:pt x="1301" y="2115"/>
                    </a:cubicBezTo>
                    <a:cubicBezTo>
                      <a:pt x="1288" y="2118"/>
                      <a:pt x="1276" y="2114"/>
                      <a:pt x="1264" y="2111"/>
                    </a:cubicBezTo>
                    <a:cubicBezTo>
                      <a:pt x="1259" y="2110"/>
                      <a:pt x="1253" y="2108"/>
                      <a:pt x="1248" y="2106"/>
                    </a:cubicBezTo>
                    <a:cubicBezTo>
                      <a:pt x="1241" y="2102"/>
                      <a:pt x="1232" y="2100"/>
                      <a:pt x="1226" y="2094"/>
                    </a:cubicBezTo>
                    <a:cubicBezTo>
                      <a:pt x="1212" y="2081"/>
                      <a:pt x="1199" y="2066"/>
                      <a:pt x="1192" y="2048"/>
                    </a:cubicBezTo>
                    <a:cubicBezTo>
                      <a:pt x="1187" y="2035"/>
                      <a:pt x="1183" y="2021"/>
                      <a:pt x="1178" y="2008"/>
                    </a:cubicBezTo>
                    <a:cubicBezTo>
                      <a:pt x="1174" y="1998"/>
                      <a:pt x="1169" y="1988"/>
                      <a:pt x="1163" y="1979"/>
                    </a:cubicBezTo>
                    <a:cubicBezTo>
                      <a:pt x="1154" y="1963"/>
                      <a:pt x="1147" y="1946"/>
                      <a:pt x="1141" y="1929"/>
                    </a:cubicBezTo>
                    <a:cubicBezTo>
                      <a:pt x="1139" y="1923"/>
                      <a:pt x="1138" y="1916"/>
                      <a:pt x="1137" y="1909"/>
                    </a:cubicBezTo>
                    <a:cubicBezTo>
                      <a:pt x="1147" y="1894"/>
                      <a:pt x="1162" y="1884"/>
                      <a:pt x="1178" y="1877"/>
                    </a:cubicBezTo>
                    <a:cubicBezTo>
                      <a:pt x="1187" y="1872"/>
                      <a:pt x="1196" y="1866"/>
                      <a:pt x="1205" y="1861"/>
                    </a:cubicBezTo>
                    <a:cubicBezTo>
                      <a:pt x="1209" y="1859"/>
                      <a:pt x="1212" y="1856"/>
                      <a:pt x="1216" y="1854"/>
                    </a:cubicBezTo>
                    <a:cubicBezTo>
                      <a:pt x="1221" y="1850"/>
                      <a:pt x="1221" y="1850"/>
                      <a:pt x="1228" y="1854"/>
                    </a:cubicBezTo>
                    <a:cubicBezTo>
                      <a:pt x="1234" y="1852"/>
                      <a:pt x="1239" y="1848"/>
                      <a:pt x="1244" y="1844"/>
                    </a:cubicBezTo>
                    <a:cubicBezTo>
                      <a:pt x="1249" y="1839"/>
                      <a:pt x="1255" y="1835"/>
                      <a:pt x="1260" y="1831"/>
                    </a:cubicBezTo>
                    <a:cubicBezTo>
                      <a:pt x="1280" y="1812"/>
                      <a:pt x="1301" y="1795"/>
                      <a:pt x="1322" y="1778"/>
                    </a:cubicBezTo>
                    <a:cubicBezTo>
                      <a:pt x="1328" y="1774"/>
                      <a:pt x="1333" y="1770"/>
                      <a:pt x="1339" y="1766"/>
                    </a:cubicBezTo>
                    <a:cubicBezTo>
                      <a:pt x="1355" y="1753"/>
                      <a:pt x="1371" y="1741"/>
                      <a:pt x="1388" y="1729"/>
                    </a:cubicBezTo>
                    <a:cubicBezTo>
                      <a:pt x="1395" y="1724"/>
                      <a:pt x="1401" y="1719"/>
                      <a:pt x="1407" y="1712"/>
                    </a:cubicBezTo>
                    <a:cubicBezTo>
                      <a:pt x="1410" y="1707"/>
                      <a:pt x="1415" y="1703"/>
                      <a:pt x="1418" y="1699"/>
                    </a:cubicBezTo>
                    <a:cubicBezTo>
                      <a:pt x="1422" y="1695"/>
                      <a:pt x="1424" y="1691"/>
                      <a:pt x="1428" y="1686"/>
                    </a:cubicBezTo>
                    <a:close/>
                    <a:moveTo>
                      <a:pt x="974" y="1179"/>
                    </a:moveTo>
                    <a:cubicBezTo>
                      <a:pt x="973" y="1173"/>
                      <a:pt x="972" y="1168"/>
                      <a:pt x="970" y="1162"/>
                    </a:cubicBezTo>
                    <a:cubicBezTo>
                      <a:pt x="967" y="1155"/>
                      <a:pt x="964" y="1148"/>
                      <a:pt x="962" y="1141"/>
                    </a:cubicBezTo>
                    <a:cubicBezTo>
                      <a:pt x="959" y="1131"/>
                      <a:pt x="954" y="1121"/>
                      <a:pt x="947" y="1113"/>
                    </a:cubicBezTo>
                    <a:cubicBezTo>
                      <a:pt x="937" y="1101"/>
                      <a:pt x="927" y="1088"/>
                      <a:pt x="916" y="1076"/>
                    </a:cubicBezTo>
                    <a:cubicBezTo>
                      <a:pt x="912" y="1072"/>
                      <a:pt x="907" y="1067"/>
                      <a:pt x="902" y="1062"/>
                    </a:cubicBezTo>
                    <a:cubicBezTo>
                      <a:pt x="876" y="1075"/>
                      <a:pt x="852" y="1090"/>
                      <a:pt x="833" y="1112"/>
                    </a:cubicBezTo>
                    <a:cubicBezTo>
                      <a:pt x="836" y="1123"/>
                      <a:pt x="837" y="1134"/>
                      <a:pt x="842" y="1144"/>
                    </a:cubicBezTo>
                    <a:cubicBezTo>
                      <a:pt x="844" y="1148"/>
                      <a:pt x="847" y="1152"/>
                      <a:pt x="848" y="1156"/>
                    </a:cubicBezTo>
                    <a:cubicBezTo>
                      <a:pt x="850" y="1160"/>
                      <a:pt x="850" y="1166"/>
                      <a:pt x="852" y="1170"/>
                    </a:cubicBezTo>
                    <a:cubicBezTo>
                      <a:pt x="859" y="1184"/>
                      <a:pt x="865" y="1200"/>
                      <a:pt x="878" y="1211"/>
                    </a:cubicBezTo>
                    <a:cubicBezTo>
                      <a:pt x="880" y="1213"/>
                      <a:pt x="881" y="1215"/>
                      <a:pt x="883" y="1217"/>
                    </a:cubicBezTo>
                    <a:cubicBezTo>
                      <a:pt x="883" y="1227"/>
                      <a:pt x="882" y="1237"/>
                      <a:pt x="889" y="1246"/>
                    </a:cubicBezTo>
                    <a:cubicBezTo>
                      <a:pt x="891" y="1248"/>
                      <a:pt x="889" y="1252"/>
                      <a:pt x="885" y="1252"/>
                    </a:cubicBezTo>
                    <a:cubicBezTo>
                      <a:pt x="881" y="1253"/>
                      <a:pt x="877" y="1252"/>
                      <a:pt x="874" y="1256"/>
                    </a:cubicBezTo>
                    <a:cubicBezTo>
                      <a:pt x="877" y="1264"/>
                      <a:pt x="885" y="1263"/>
                      <a:pt x="890" y="1267"/>
                    </a:cubicBezTo>
                    <a:cubicBezTo>
                      <a:pt x="894" y="1269"/>
                      <a:pt x="899" y="1270"/>
                      <a:pt x="903" y="1268"/>
                    </a:cubicBezTo>
                    <a:cubicBezTo>
                      <a:pt x="905" y="1262"/>
                      <a:pt x="907" y="1256"/>
                      <a:pt x="909" y="1250"/>
                    </a:cubicBezTo>
                    <a:cubicBezTo>
                      <a:pt x="910" y="1248"/>
                      <a:pt x="911" y="1245"/>
                      <a:pt x="910" y="1243"/>
                    </a:cubicBezTo>
                    <a:cubicBezTo>
                      <a:pt x="908" y="1227"/>
                      <a:pt x="909" y="1211"/>
                      <a:pt x="904" y="1196"/>
                    </a:cubicBezTo>
                    <a:cubicBezTo>
                      <a:pt x="903" y="1194"/>
                      <a:pt x="903" y="1192"/>
                      <a:pt x="905" y="1190"/>
                    </a:cubicBezTo>
                    <a:cubicBezTo>
                      <a:pt x="906" y="1188"/>
                      <a:pt x="909" y="1189"/>
                      <a:pt x="912" y="1191"/>
                    </a:cubicBezTo>
                    <a:cubicBezTo>
                      <a:pt x="914" y="1193"/>
                      <a:pt x="915" y="1195"/>
                      <a:pt x="916" y="1198"/>
                    </a:cubicBezTo>
                    <a:cubicBezTo>
                      <a:pt x="917" y="1208"/>
                      <a:pt x="918" y="1218"/>
                      <a:pt x="922" y="1228"/>
                    </a:cubicBezTo>
                    <a:cubicBezTo>
                      <a:pt x="923" y="1230"/>
                      <a:pt x="923" y="1233"/>
                      <a:pt x="922" y="1236"/>
                    </a:cubicBezTo>
                    <a:cubicBezTo>
                      <a:pt x="921" y="1242"/>
                      <a:pt x="920" y="1248"/>
                      <a:pt x="919" y="1253"/>
                    </a:cubicBezTo>
                    <a:cubicBezTo>
                      <a:pt x="918" y="1259"/>
                      <a:pt x="915" y="1263"/>
                      <a:pt x="916" y="1269"/>
                    </a:cubicBezTo>
                    <a:cubicBezTo>
                      <a:pt x="922" y="1270"/>
                      <a:pt x="926" y="1268"/>
                      <a:pt x="928" y="1263"/>
                    </a:cubicBezTo>
                    <a:cubicBezTo>
                      <a:pt x="931" y="1256"/>
                      <a:pt x="935" y="1250"/>
                      <a:pt x="939" y="1244"/>
                    </a:cubicBezTo>
                    <a:cubicBezTo>
                      <a:pt x="941" y="1241"/>
                      <a:pt x="942" y="1239"/>
                      <a:pt x="941" y="1236"/>
                    </a:cubicBezTo>
                    <a:cubicBezTo>
                      <a:pt x="941" y="1228"/>
                      <a:pt x="940" y="1220"/>
                      <a:pt x="939" y="1212"/>
                    </a:cubicBezTo>
                    <a:cubicBezTo>
                      <a:pt x="939" y="1205"/>
                      <a:pt x="938" y="1197"/>
                      <a:pt x="937" y="1190"/>
                    </a:cubicBezTo>
                    <a:cubicBezTo>
                      <a:pt x="937" y="1188"/>
                      <a:pt x="938" y="1185"/>
                      <a:pt x="939" y="1183"/>
                    </a:cubicBezTo>
                    <a:cubicBezTo>
                      <a:pt x="940" y="1181"/>
                      <a:pt x="942" y="1181"/>
                      <a:pt x="944" y="1179"/>
                    </a:cubicBezTo>
                    <a:cubicBezTo>
                      <a:pt x="945" y="1182"/>
                      <a:pt x="947" y="1184"/>
                      <a:pt x="946" y="1186"/>
                    </a:cubicBezTo>
                    <a:cubicBezTo>
                      <a:pt x="945" y="1194"/>
                      <a:pt x="946" y="1201"/>
                      <a:pt x="948" y="1209"/>
                    </a:cubicBezTo>
                    <a:cubicBezTo>
                      <a:pt x="950" y="1221"/>
                      <a:pt x="951" y="1233"/>
                      <a:pt x="952" y="1245"/>
                    </a:cubicBezTo>
                    <a:cubicBezTo>
                      <a:pt x="948" y="1252"/>
                      <a:pt x="939" y="1256"/>
                      <a:pt x="941" y="1266"/>
                    </a:cubicBezTo>
                    <a:cubicBezTo>
                      <a:pt x="944" y="1269"/>
                      <a:pt x="947" y="1268"/>
                      <a:pt x="949" y="1266"/>
                    </a:cubicBezTo>
                    <a:cubicBezTo>
                      <a:pt x="953" y="1263"/>
                      <a:pt x="956" y="1259"/>
                      <a:pt x="958" y="1254"/>
                    </a:cubicBezTo>
                    <a:cubicBezTo>
                      <a:pt x="960" y="1249"/>
                      <a:pt x="962" y="1244"/>
                      <a:pt x="966" y="1240"/>
                    </a:cubicBezTo>
                    <a:cubicBezTo>
                      <a:pt x="969" y="1236"/>
                      <a:pt x="971" y="1231"/>
                      <a:pt x="970" y="1226"/>
                    </a:cubicBezTo>
                    <a:cubicBezTo>
                      <a:pt x="970" y="1222"/>
                      <a:pt x="970" y="1218"/>
                      <a:pt x="969" y="1214"/>
                    </a:cubicBezTo>
                    <a:cubicBezTo>
                      <a:pt x="968" y="1206"/>
                      <a:pt x="966" y="1199"/>
                      <a:pt x="965" y="1191"/>
                    </a:cubicBezTo>
                    <a:cubicBezTo>
                      <a:pt x="964" y="1187"/>
                      <a:pt x="964" y="1184"/>
                      <a:pt x="964" y="1181"/>
                    </a:cubicBezTo>
                    <a:cubicBezTo>
                      <a:pt x="965" y="1178"/>
                      <a:pt x="968" y="1177"/>
                      <a:pt x="972" y="1178"/>
                    </a:cubicBezTo>
                    <a:cubicBezTo>
                      <a:pt x="972" y="1178"/>
                      <a:pt x="973" y="1178"/>
                      <a:pt x="974" y="1179"/>
                    </a:cubicBezTo>
                    <a:cubicBezTo>
                      <a:pt x="974" y="1182"/>
                      <a:pt x="973" y="1186"/>
                      <a:pt x="974" y="1190"/>
                    </a:cubicBezTo>
                    <a:cubicBezTo>
                      <a:pt x="975" y="1201"/>
                      <a:pt x="976" y="1211"/>
                      <a:pt x="978" y="1222"/>
                    </a:cubicBezTo>
                    <a:cubicBezTo>
                      <a:pt x="978" y="1223"/>
                      <a:pt x="978" y="1225"/>
                      <a:pt x="978" y="1228"/>
                    </a:cubicBezTo>
                    <a:cubicBezTo>
                      <a:pt x="980" y="1225"/>
                      <a:pt x="982" y="1224"/>
                      <a:pt x="982" y="1223"/>
                    </a:cubicBezTo>
                    <a:cubicBezTo>
                      <a:pt x="982" y="1218"/>
                      <a:pt x="982" y="1213"/>
                      <a:pt x="981" y="1208"/>
                    </a:cubicBezTo>
                    <a:cubicBezTo>
                      <a:pt x="979" y="1198"/>
                      <a:pt x="976" y="1189"/>
                      <a:pt x="974" y="1179"/>
                    </a:cubicBezTo>
                    <a:close/>
                    <a:moveTo>
                      <a:pt x="660" y="1368"/>
                    </a:moveTo>
                    <a:cubicBezTo>
                      <a:pt x="659" y="1378"/>
                      <a:pt x="659" y="1386"/>
                      <a:pt x="658" y="1395"/>
                    </a:cubicBezTo>
                    <a:cubicBezTo>
                      <a:pt x="656" y="1410"/>
                      <a:pt x="653" y="1426"/>
                      <a:pt x="650" y="1441"/>
                    </a:cubicBezTo>
                    <a:cubicBezTo>
                      <a:pt x="646" y="1456"/>
                      <a:pt x="643" y="1472"/>
                      <a:pt x="642" y="1488"/>
                    </a:cubicBezTo>
                    <a:cubicBezTo>
                      <a:pt x="641" y="1495"/>
                      <a:pt x="640" y="1503"/>
                      <a:pt x="638" y="1510"/>
                    </a:cubicBezTo>
                    <a:cubicBezTo>
                      <a:pt x="636" y="1523"/>
                      <a:pt x="635" y="1537"/>
                      <a:pt x="633" y="1550"/>
                    </a:cubicBezTo>
                    <a:cubicBezTo>
                      <a:pt x="630" y="1566"/>
                      <a:pt x="631" y="1583"/>
                      <a:pt x="633" y="1600"/>
                    </a:cubicBezTo>
                    <a:cubicBezTo>
                      <a:pt x="633" y="1605"/>
                      <a:pt x="635" y="1611"/>
                      <a:pt x="636" y="1616"/>
                    </a:cubicBezTo>
                    <a:cubicBezTo>
                      <a:pt x="639" y="1627"/>
                      <a:pt x="643" y="1638"/>
                      <a:pt x="645" y="1648"/>
                    </a:cubicBezTo>
                    <a:cubicBezTo>
                      <a:pt x="649" y="1662"/>
                      <a:pt x="652" y="1676"/>
                      <a:pt x="655" y="1689"/>
                    </a:cubicBezTo>
                    <a:cubicBezTo>
                      <a:pt x="659" y="1702"/>
                      <a:pt x="663" y="1716"/>
                      <a:pt x="667" y="1729"/>
                    </a:cubicBezTo>
                    <a:cubicBezTo>
                      <a:pt x="667" y="1731"/>
                      <a:pt x="668" y="1733"/>
                      <a:pt x="669" y="1735"/>
                    </a:cubicBezTo>
                    <a:cubicBezTo>
                      <a:pt x="679" y="1736"/>
                      <a:pt x="688" y="1737"/>
                      <a:pt x="698" y="1735"/>
                    </a:cubicBezTo>
                    <a:cubicBezTo>
                      <a:pt x="707" y="1734"/>
                      <a:pt x="716" y="1732"/>
                      <a:pt x="725" y="1731"/>
                    </a:cubicBezTo>
                    <a:cubicBezTo>
                      <a:pt x="734" y="1730"/>
                      <a:pt x="743" y="1728"/>
                      <a:pt x="752" y="1729"/>
                    </a:cubicBezTo>
                    <a:cubicBezTo>
                      <a:pt x="774" y="1730"/>
                      <a:pt x="795" y="1735"/>
                      <a:pt x="815" y="1742"/>
                    </a:cubicBezTo>
                    <a:cubicBezTo>
                      <a:pt x="822" y="1745"/>
                      <a:pt x="828" y="1749"/>
                      <a:pt x="835" y="1751"/>
                    </a:cubicBezTo>
                    <a:cubicBezTo>
                      <a:pt x="852" y="1757"/>
                      <a:pt x="868" y="1763"/>
                      <a:pt x="884" y="1771"/>
                    </a:cubicBezTo>
                    <a:cubicBezTo>
                      <a:pt x="886" y="1772"/>
                      <a:pt x="888" y="1773"/>
                      <a:pt x="890" y="1774"/>
                    </a:cubicBezTo>
                    <a:cubicBezTo>
                      <a:pt x="901" y="1783"/>
                      <a:pt x="913" y="1789"/>
                      <a:pt x="925" y="1796"/>
                    </a:cubicBezTo>
                    <a:cubicBezTo>
                      <a:pt x="927" y="1797"/>
                      <a:pt x="929" y="1798"/>
                      <a:pt x="931" y="1799"/>
                    </a:cubicBezTo>
                    <a:cubicBezTo>
                      <a:pt x="942" y="1801"/>
                      <a:pt x="953" y="1804"/>
                      <a:pt x="964" y="1806"/>
                    </a:cubicBezTo>
                    <a:cubicBezTo>
                      <a:pt x="971" y="1807"/>
                      <a:pt x="978" y="1808"/>
                      <a:pt x="985" y="1805"/>
                    </a:cubicBezTo>
                    <a:cubicBezTo>
                      <a:pt x="987" y="1804"/>
                      <a:pt x="989" y="1805"/>
                      <a:pt x="991" y="1805"/>
                    </a:cubicBezTo>
                    <a:cubicBezTo>
                      <a:pt x="997" y="1808"/>
                      <a:pt x="1003" y="1808"/>
                      <a:pt x="1010" y="1808"/>
                    </a:cubicBezTo>
                    <a:cubicBezTo>
                      <a:pt x="1032" y="1808"/>
                      <a:pt x="1054" y="1806"/>
                      <a:pt x="1076" y="1804"/>
                    </a:cubicBezTo>
                    <a:cubicBezTo>
                      <a:pt x="1093" y="1802"/>
                      <a:pt x="1109" y="1796"/>
                      <a:pt x="1125" y="1791"/>
                    </a:cubicBezTo>
                    <a:cubicBezTo>
                      <a:pt x="1128" y="1790"/>
                      <a:pt x="1130" y="1788"/>
                      <a:pt x="1133" y="1786"/>
                    </a:cubicBezTo>
                    <a:cubicBezTo>
                      <a:pt x="1137" y="1783"/>
                      <a:pt x="1140" y="1779"/>
                      <a:pt x="1146" y="1779"/>
                    </a:cubicBezTo>
                    <a:cubicBezTo>
                      <a:pt x="1148" y="1779"/>
                      <a:pt x="1150" y="1776"/>
                      <a:pt x="1153" y="1775"/>
                    </a:cubicBezTo>
                    <a:cubicBezTo>
                      <a:pt x="1150" y="1767"/>
                      <a:pt x="1149" y="1760"/>
                      <a:pt x="1146" y="1754"/>
                    </a:cubicBezTo>
                    <a:cubicBezTo>
                      <a:pt x="1138" y="1735"/>
                      <a:pt x="1131" y="1717"/>
                      <a:pt x="1125" y="1698"/>
                    </a:cubicBezTo>
                    <a:cubicBezTo>
                      <a:pt x="1120" y="1682"/>
                      <a:pt x="1115" y="1665"/>
                      <a:pt x="1111" y="1648"/>
                    </a:cubicBezTo>
                    <a:cubicBezTo>
                      <a:pt x="1109" y="1640"/>
                      <a:pt x="1108" y="1632"/>
                      <a:pt x="1106" y="1624"/>
                    </a:cubicBezTo>
                    <a:cubicBezTo>
                      <a:pt x="1105" y="1618"/>
                      <a:pt x="1104" y="1612"/>
                      <a:pt x="1103" y="1605"/>
                    </a:cubicBezTo>
                    <a:cubicBezTo>
                      <a:pt x="1100" y="1589"/>
                      <a:pt x="1098" y="1573"/>
                      <a:pt x="1096" y="1557"/>
                    </a:cubicBezTo>
                    <a:cubicBezTo>
                      <a:pt x="1094" y="1547"/>
                      <a:pt x="1092" y="1537"/>
                      <a:pt x="1091" y="1527"/>
                    </a:cubicBezTo>
                    <a:cubicBezTo>
                      <a:pt x="1090" y="1518"/>
                      <a:pt x="1089" y="1509"/>
                      <a:pt x="1088" y="1501"/>
                    </a:cubicBezTo>
                    <a:cubicBezTo>
                      <a:pt x="1086" y="1493"/>
                      <a:pt x="1085" y="1484"/>
                      <a:pt x="1084" y="1476"/>
                    </a:cubicBezTo>
                    <a:cubicBezTo>
                      <a:pt x="1083" y="1467"/>
                      <a:pt x="1083" y="1457"/>
                      <a:pt x="1082" y="1448"/>
                    </a:cubicBezTo>
                    <a:cubicBezTo>
                      <a:pt x="1080" y="1430"/>
                      <a:pt x="1078" y="1413"/>
                      <a:pt x="1076" y="1396"/>
                    </a:cubicBezTo>
                    <a:cubicBezTo>
                      <a:pt x="1075" y="1384"/>
                      <a:pt x="1074" y="1372"/>
                      <a:pt x="1073" y="1361"/>
                    </a:cubicBezTo>
                    <a:cubicBezTo>
                      <a:pt x="1072" y="1357"/>
                      <a:pt x="1072" y="1353"/>
                      <a:pt x="1072" y="1349"/>
                    </a:cubicBezTo>
                    <a:cubicBezTo>
                      <a:pt x="1072" y="1338"/>
                      <a:pt x="1072" y="1327"/>
                      <a:pt x="1071" y="1315"/>
                    </a:cubicBezTo>
                    <a:cubicBezTo>
                      <a:pt x="1070" y="1304"/>
                      <a:pt x="1069" y="1293"/>
                      <a:pt x="1070" y="1281"/>
                    </a:cubicBezTo>
                    <a:cubicBezTo>
                      <a:pt x="1070" y="1275"/>
                      <a:pt x="1069" y="1269"/>
                      <a:pt x="1069" y="1263"/>
                    </a:cubicBezTo>
                    <a:cubicBezTo>
                      <a:pt x="1069" y="1260"/>
                      <a:pt x="1069" y="1256"/>
                      <a:pt x="1069" y="1253"/>
                    </a:cubicBezTo>
                    <a:cubicBezTo>
                      <a:pt x="1070" y="1235"/>
                      <a:pt x="1071" y="1217"/>
                      <a:pt x="1071" y="1200"/>
                    </a:cubicBezTo>
                    <a:cubicBezTo>
                      <a:pt x="1071" y="1198"/>
                      <a:pt x="1072" y="1196"/>
                      <a:pt x="1072" y="1195"/>
                    </a:cubicBezTo>
                    <a:cubicBezTo>
                      <a:pt x="1073" y="1183"/>
                      <a:pt x="1075" y="1170"/>
                      <a:pt x="1076" y="1158"/>
                    </a:cubicBezTo>
                    <a:cubicBezTo>
                      <a:pt x="1076" y="1155"/>
                      <a:pt x="1076" y="1152"/>
                      <a:pt x="1076" y="1149"/>
                    </a:cubicBezTo>
                    <a:cubicBezTo>
                      <a:pt x="1076" y="1141"/>
                      <a:pt x="1076" y="1133"/>
                      <a:pt x="1076" y="1125"/>
                    </a:cubicBezTo>
                    <a:cubicBezTo>
                      <a:pt x="1076" y="1121"/>
                      <a:pt x="1076" y="1117"/>
                      <a:pt x="1081" y="1115"/>
                    </a:cubicBezTo>
                    <a:cubicBezTo>
                      <a:pt x="1083" y="1115"/>
                      <a:pt x="1085" y="1111"/>
                      <a:pt x="1085" y="1109"/>
                    </a:cubicBezTo>
                    <a:cubicBezTo>
                      <a:pt x="1087" y="1099"/>
                      <a:pt x="1093" y="1091"/>
                      <a:pt x="1095" y="1081"/>
                    </a:cubicBezTo>
                    <a:cubicBezTo>
                      <a:pt x="1098" y="1070"/>
                      <a:pt x="1104" y="1059"/>
                      <a:pt x="1107" y="1047"/>
                    </a:cubicBezTo>
                    <a:cubicBezTo>
                      <a:pt x="1107" y="1043"/>
                      <a:pt x="1109" y="1039"/>
                      <a:pt x="1107" y="1034"/>
                    </a:cubicBezTo>
                    <a:cubicBezTo>
                      <a:pt x="1104" y="1032"/>
                      <a:pt x="1101" y="1031"/>
                      <a:pt x="1098" y="1030"/>
                    </a:cubicBezTo>
                    <a:cubicBezTo>
                      <a:pt x="1083" y="1022"/>
                      <a:pt x="1069" y="1014"/>
                      <a:pt x="1054" y="1007"/>
                    </a:cubicBezTo>
                    <a:cubicBezTo>
                      <a:pt x="1046" y="1003"/>
                      <a:pt x="1037" y="999"/>
                      <a:pt x="1029" y="995"/>
                    </a:cubicBezTo>
                    <a:cubicBezTo>
                      <a:pt x="1028" y="994"/>
                      <a:pt x="1027" y="994"/>
                      <a:pt x="1026" y="994"/>
                    </a:cubicBezTo>
                    <a:cubicBezTo>
                      <a:pt x="1016" y="992"/>
                      <a:pt x="1006" y="990"/>
                      <a:pt x="995" y="988"/>
                    </a:cubicBezTo>
                    <a:cubicBezTo>
                      <a:pt x="987" y="986"/>
                      <a:pt x="980" y="985"/>
                      <a:pt x="972" y="983"/>
                    </a:cubicBezTo>
                    <a:cubicBezTo>
                      <a:pt x="965" y="981"/>
                      <a:pt x="958" y="978"/>
                      <a:pt x="950" y="975"/>
                    </a:cubicBezTo>
                    <a:cubicBezTo>
                      <a:pt x="939" y="972"/>
                      <a:pt x="927" y="967"/>
                      <a:pt x="914" y="967"/>
                    </a:cubicBezTo>
                    <a:cubicBezTo>
                      <a:pt x="905" y="967"/>
                      <a:pt x="895" y="967"/>
                      <a:pt x="886" y="967"/>
                    </a:cubicBezTo>
                    <a:cubicBezTo>
                      <a:pt x="885" y="967"/>
                      <a:pt x="885" y="967"/>
                      <a:pt x="884" y="968"/>
                    </a:cubicBezTo>
                    <a:cubicBezTo>
                      <a:pt x="884" y="969"/>
                      <a:pt x="885" y="971"/>
                      <a:pt x="885" y="973"/>
                    </a:cubicBezTo>
                    <a:cubicBezTo>
                      <a:pt x="886" y="975"/>
                      <a:pt x="889" y="977"/>
                      <a:pt x="890" y="979"/>
                    </a:cubicBezTo>
                    <a:cubicBezTo>
                      <a:pt x="897" y="996"/>
                      <a:pt x="907" y="1012"/>
                      <a:pt x="914" y="1029"/>
                    </a:cubicBezTo>
                    <a:cubicBezTo>
                      <a:pt x="918" y="1037"/>
                      <a:pt x="922" y="1045"/>
                      <a:pt x="926" y="1053"/>
                    </a:cubicBezTo>
                    <a:cubicBezTo>
                      <a:pt x="928" y="1057"/>
                      <a:pt x="928" y="1061"/>
                      <a:pt x="927" y="1065"/>
                    </a:cubicBezTo>
                    <a:cubicBezTo>
                      <a:pt x="927" y="1068"/>
                      <a:pt x="926" y="1071"/>
                      <a:pt x="925" y="1074"/>
                    </a:cubicBezTo>
                    <a:cubicBezTo>
                      <a:pt x="934" y="1084"/>
                      <a:pt x="942" y="1094"/>
                      <a:pt x="951" y="1104"/>
                    </a:cubicBezTo>
                    <a:cubicBezTo>
                      <a:pt x="955" y="1110"/>
                      <a:pt x="960" y="1115"/>
                      <a:pt x="963" y="1122"/>
                    </a:cubicBezTo>
                    <a:cubicBezTo>
                      <a:pt x="971" y="1139"/>
                      <a:pt x="976" y="1157"/>
                      <a:pt x="981" y="1175"/>
                    </a:cubicBezTo>
                    <a:cubicBezTo>
                      <a:pt x="983" y="1181"/>
                      <a:pt x="984" y="1188"/>
                      <a:pt x="986" y="1194"/>
                    </a:cubicBezTo>
                    <a:cubicBezTo>
                      <a:pt x="987" y="1198"/>
                      <a:pt x="989" y="1202"/>
                      <a:pt x="990" y="1206"/>
                    </a:cubicBezTo>
                    <a:cubicBezTo>
                      <a:pt x="992" y="1215"/>
                      <a:pt x="990" y="1223"/>
                      <a:pt x="985" y="1230"/>
                    </a:cubicBezTo>
                    <a:cubicBezTo>
                      <a:pt x="977" y="1239"/>
                      <a:pt x="970" y="1249"/>
                      <a:pt x="964" y="1259"/>
                    </a:cubicBezTo>
                    <a:cubicBezTo>
                      <a:pt x="961" y="1264"/>
                      <a:pt x="957" y="1269"/>
                      <a:pt x="953" y="1273"/>
                    </a:cubicBezTo>
                    <a:cubicBezTo>
                      <a:pt x="950" y="1275"/>
                      <a:pt x="947" y="1277"/>
                      <a:pt x="943" y="1275"/>
                    </a:cubicBezTo>
                    <a:cubicBezTo>
                      <a:pt x="938" y="1274"/>
                      <a:pt x="934" y="1274"/>
                      <a:pt x="930" y="1278"/>
                    </a:cubicBezTo>
                    <a:cubicBezTo>
                      <a:pt x="928" y="1280"/>
                      <a:pt x="925" y="1280"/>
                      <a:pt x="923" y="1280"/>
                    </a:cubicBezTo>
                    <a:cubicBezTo>
                      <a:pt x="920" y="1280"/>
                      <a:pt x="917" y="1278"/>
                      <a:pt x="914" y="1278"/>
                    </a:cubicBezTo>
                    <a:cubicBezTo>
                      <a:pt x="911" y="1278"/>
                      <a:pt x="907" y="1280"/>
                      <a:pt x="904" y="1280"/>
                    </a:cubicBezTo>
                    <a:cubicBezTo>
                      <a:pt x="904" y="1280"/>
                      <a:pt x="903" y="1280"/>
                      <a:pt x="903" y="1280"/>
                    </a:cubicBezTo>
                    <a:cubicBezTo>
                      <a:pt x="897" y="1279"/>
                      <a:pt x="890" y="1278"/>
                      <a:pt x="884" y="1276"/>
                    </a:cubicBezTo>
                    <a:cubicBezTo>
                      <a:pt x="878" y="1275"/>
                      <a:pt x="872" y="1273"/>
                      <a:pt x="868" y="1266"/>
                    </a:cubicBezTo>
                    <a:cubicBezTo>
                      <a:pt x="867" y="1274"/>
                      <a:pt x="867" y="1274"/>
                      <a:pt x="861" y="1276"/>
                    </a:cubicBezTo>
                    <a:cubicBezTo>
                      <a:pt x="857" y="1278"/>
                      <a:pt x="853" y="1279"/>
                      <a:pt x="849" y="1281"/>
                    </a:cubicBezTo>
                    <a:cubicBezTo>
                      <a:pt x="834" y="1289"/>
                      <a:pt x="821" y="1300"/>
                      <a:pt x="807" y="1309"/>
                    </a:cubicBezTo>
                    <a:cubicBezTo>
                      <a:pt x="796" y="1317"/>
                      <a:pt x="786" y="1325"/>
                      <a:pt x="775" y="1331"/>
                    </a:cubicBezTo>
                    <a:cubicBezTo>
                      <a:pt x="769" y="1334"/>
                      <a:pt x="765" y="1339"/>
                      <a:pt x="760" y="1342"/>
                    </a:cubicBezTo>
                    <a:cubicBezTo>
                      <a:pt x="749" y="1349"/>
                      <a:pt x="739" y="1355"/>
                      <a:pt x="728" y="1361"/>
                    </a:cubicBezTo>
                    <a:cubicBezTo>
                      <a:pt x="722" y="1364"/>
                      <a:pt x="716" y="1368"/>
                      <a:pt x="710" y="1369"/>
                    </a:cubicBezTo>
                    <a:cubicBezTo>
                      <a:pt x="694" y="1371"/>
                      <a:pt x="678" y="1374"/>
                      <a:pt x="660" y="1368"/>
                    </a:cubicBezTo>
                    <a:close/>
                    <a:moveTo>
                      <a:pt x="1772" y="1571"/>
                    </a:moveTo>
                    <a:cubicBezTo>
                      <a:pt x="1769" y="1565"/>
                      <a:pt x="1763" y="1560"/>
                      <a:pt x="1756" y="1557"/>
                    </a:cubicBezTo>
                    <a:cubicBezTo>
                      <a:pt x="1748" y="1555"/>
                      <a:pt x="1740" y="1551"/>
                      <a:pt x="1732" y="1547"/>
                    </a:cubicBezTo>
                    <a:cubicBezTo>
                      <a:pt x="1719" y="1540"/>
                      <a:pt x="1708" y="1530"/>
                      <a:pt x="1697" y="1521"/>
                    </a:cubicBezTo>
                    <a:cubicBezTo>
                      <a:pt x="1696" y="1520"/>
                      <a:pt x="1695" y="1518"/>
                      <a:pt x="1694" y="1517"/>
                    </a:cubicBezTo>
                    <a:cubicBezTo>
                      <a:pt x="1686" y="1508"/>
                      <a:pt x="1678" y="1499"/>
                      <a:pt x="1670" y="1491"/>
                    </a:cubicBezTo>
                    <a:cubicBezTo>
                      <a:pt x="1668" y="1488"/>
                      <a:pt x="1666" y="1485"/>
                      <a:pt x="1665" y="1481"/>
                    </a:cubicBezTo>
                    <a:cubicBezTo>
                      <a:pt x="1665" y="1478"/>
                      <a:pt x="1666" y="1476"/>
                      <a:pt x="1668" y="1475"/>
                    </a:cubicBezTo>
                    <a:cubicBezTo>
                      <a:pt x="1671" y="1474"/>
                      <a:pt x="1673" y="1475"/>
                      <a:pt x="1674" y="1478"/>
                    </a:cubicBezTo>
                    <a:cubicBezTo>
                      <a:pt x="1675" y="1483"/>
                      <a:pt x="1678" y="1487"/>
                      <a:pt x="1682" y="1491"/>
                    </a:cubicBezTo>
                    <a:cubicBezTo>
                      <a:pt x="1687" y="1496"/>
                      <a:pt x="1691" y="1501"/>
                      <a:pt x="1696" y="1506"/>
                    </a:cubicBezTo>
                    <a:cubicBezTo>
                      <a:pt x="1697" y="1508"/>
                      <a:pt x="1699" y="1509"/>
                      <a:pt x="1701" y="1511"/>
                    </a:cubicBezTo>
                    <a:cubicBezTo>
                      <a:pt x="1702" y="1509"/>
                      <a:pt x="1703" y="1508"/>
                      <a:pt x="1703" y="1507"/>
                    </a:cubicBezTo>
                    <a:cubicBezTo>
                      <a:pt x="1704" y="1502"/>
                      <a:pt x="1705" y="1498"/>
                      <a:pt x="1706" y="1494"/>
                    </a:cubicBezTo>
                    <a:cubicBezTo>
                      <a:pt x="1709" y="1483"/>
                      <a:pt x="1713" y="1473"/>
                      <a:pt x="1716" y="1462"/>
                    </a:cubicBezTo>
                    <a:cubicBezTo>
                      <a:pt x="1723" y="1442"/>
                      <a:pt x="1731" y="1422"/>
                      <a:pt x="1736" y="1401"/>
                    </a:cubicBezTo>
                    <a:cubicBezTo>
                      <a:pt x="1736" y="1400"/>
                      <a:pt x="1737" y="1398"/>
                      <a:pt x="1738" y="1396"/>
                    </a:cubicBezTo>
                    <a:cubicBezTo>
                      <a:pt x="1743" y="1380"/>
                      <a:pt x="1748" y="1364"/>
                      <a:pt x="1752" y="1348"/>
                    </a:cubicBezTo>
                    <a:cubicBezTo>
                      <a:pt x="1757" y="1329"/>
                      <a:pt x="1759" y="1311"/>
                      <a:pt x="1761" y="1292"/>
                    </a:cubicBezTo>
                    <a:cubicBezTo>
                      <a:pt x="1761" y="1283"/>
                      <a:pt x="1762" y="1274"/>
                      <a:pt x="1762" y="1265"/>
                    </a:cubicBezTo>
                    <a:cubicBezTo>
                      <a:pt x="1761" y="1246"/>
                      <a:pt x="1760" y="1226"/>
                      <a:pt x="1759" y="1206"/>
                    </a:cubicBezTo>
                    <a:cubicBezTo>
                      <a:pt x="1759" y="1202"/>
                      <a:pt x="1758" y="1197"/>
                      <a:pt x="1758" y="1193"/>
                    </a:cubicBezTo>
                    <a:cubicBezTo>
                      <a:pt x="1757" y="1185"/>
                      <a:pt x="1756" y="1178"/>
                      <a:pt x="1755" y="1170"/>
                    </a:cubicBezTo>
                    <a:cubicBezTo>
                      <a:pt x="1755" y="1169"/>
                      <a:pt x="1756" y="1169"/>
                      <a:pt x="1756" y="1168"/>
                    </a:cubicBezTo>
                    <a:cubicBezTo>
                      <a:pt x="1756" y="1165"/>
                      <a:pt x="1757" y="1164"/>
                      <a:pt x="1762" y="1164"/>
                    </a:cubicBezTo>
                    <a:cubicBezTo>
                      <a:pt x="1763" y="1171"/>
                      <a:pt x="1764" y="1177"/>
                      <a:pt x="1765" y="1184"/>
                    </a:cubicBezTo>
                    <a:cubicBezTo>
                      <a:pt x="1768" y="1204"/>
                      <a:pt x="1768" y="1224"/>
                      <a:pt x="1770" y="1245"/>
                    </a:cubicBezTo>
                    <a:cubicBezTo>
                      <a:pt x="1770" y="1259"/>
                      <a:pt x="1771" y="1272"/>
                      <a:pt x="1769" y="1286"/>
                    </a:cubicBezTo>
                    <a:cubicBezTo>
                      <a:pt x="1768" y="1296"/>
                      <a:pt x="1767" y="1306"/>
                      <a:pt x="1766" y="1317"/>
                    </a:cubicBezTo>
                    <a:cubicBezTo>
                      <a:pt x="1764" y="1329"/>
                      <a:pt x="1761" y="1342"/>
                      <a:pt x="1758" y="1355"/>
                    </a:cubicBezTo>
                    <a:cubicBezTo>
                      <a:pt x="1757" y="1359"/>
                      <a:pt x="1758" y="1363"/>
                      <a:pt x="1761" y="1366"/>
                    </a:cubicBezTo>
                    <a:cubicBezTo>
                      <a:pt x="1762" y="1368"/>
                      <a:pt x="1764" y="1369"/>
                      <a:pt x="1766" y="1370"/>
                    </a:cubicBezTo>
                    <a:cubicBezTo>
                      <a:pt x="1778" y="1380"/>
                      <a:pt x="1790" y="1389"/>
                      <a:pt x="1802" y="1399"/>
                    </a:cubicBezTo>
                    <a:cubicBezTo>
                      <a:pt x="1810" y="1404"/>
                      <a:pt x="1818" y="1410"/>
                      <a:pt x="1826" y="1415"/>
                    </a:cubicBezTo>
                    <a:cubicBezTo>
                      <a:pt x="1837" y="1422"/>
                      <a:pt x="1848" y="1427"/>
                      <a:pt x="1858" y="1433"/>
                    </a:cubicBezTo>
                    <a:cubicBezTo>
                      <a:pt x="1871" y="1442"/>
                      <a:pt x="1885" y="1449"/>
                      <a:pt x="1899" y="1455"/>
                    </a:cubicBezTo>
                    <a:cubicBezTo>
                      <a:pt x="1902" y="1455"/>
                      <a:pt x="1904" y="1456"/>
                      <a:pt x="1906" y="1457"/>
                    </a:cubicBezTo>
                    <a:cubicBezTo>
                      <a:pt x="1908" y="1457"/>
                      <a:pt x="1910" y="1456"/>
                      <a:pt x="1912" y="1454"/>
                    </a:cubicBezTo>
                    <a:cubicBezTo>
                      <a:pt x="1912" y="1452"/>
                      <a:pt x="1913" y="1451"/>
                      <a:pt x="1914" y="1449"/>
                    </a:cubicBezTo>
                    <a:cubicBezTo>
                      <a:pt x="1917" y="1443"/>
                      <a:pt x="1919" y="1436"/>
                      <a:pt x="1922" y="1430"/>
                    </a:cubicBezTo>
                    <a:cubicBezTo>
                      <a:pt x="1934" y="1411"/>
                      <a:pt x="1946" y="1392"/>
                      <a:pt x="1961" y="1375"/>
                    </a:cubicBezTo>
                    <a:cubicBezTo>
                      <a:pt x="1963" y="1372"/>
                      <a:pt x="1963" y="1369"/>
                      <a:pt x="1963" y="1366"/>
                    </a:cubicBezTo>
                    <a:cubicBezTo>
                      <a:pt x="1965" y="1364"/>
                      <a:pt x="1969" y="1366"/>
                      <a:pt x="1971" y="1362"/>
                    </a:cubicBezTo>
                    <a:cubicBezTo>
                      <a:pt x="1963" y="1359"/>
                      <a:pt x="1955" y="1357"/>
                      <a:pt x="1949" y="1353"/>
                    </a:cubicBezTo>
                    <a:cubicBezTo>
                      <a:pt x="1942" y="1348"/>
                      <a:pt x="1935" y="1346"/>
                      <a:pt x="1928" y="1344"/>
                    </a:cubicBezTo>
                    <a:cubicBezTo>
                      <a:pt x="1921" y="1341"/>
                      <a:pt x="1913" y="1339"/>
                      <a:pt x="1907" y="1334"/>
                    </a:cubicBezTo>
                    <a:cubicBezTo>
                      <a:pt x="1905" y="1332"/>
                      <a:pt x="1903" y="1332"/>
                      <a:pt x="1901" y="1331"/>
                    </a:cubicBezTo>
                    <a:cubicBezTo>
                      <a:pt x="1892" y="1328"/>
                      <a:pt x="1884" y="1325"/>
                      <a:pt x="1877" y="1320"/>
                    </a:cubicBezTo>
                    <a:cubicBezTo>
                      <a:pt x="1863" y="1310"/>
                      <a:pt x="1849" y="1301"/>
                      <a:pt x="1836" y="1290"/>
                    </a:cubicBezTo>
                    <a:cubicBezTo>
                      <a:pt x="1830" y="1285"/>
                      <a:pt x="1825" y="1280"/>
                      <a:pt x="1821" y="1273"/>
                    </a:cubicBezTo>
                    <a:cubicBezTo>
                      <a:pt x="1816" y="1263"/>
                      <a:pt x="1812" y="1254"/>
                      <a:pt x="1807" y="1244"/>
                    </a:cubicBezTo>
                    <a:cubicBezTo>
                      <a:pt x="1802" y="1232"/>
                      <a:pt x="1797" y="1220"/>
                      <a:pt x="1792" y="1208"/>
                    </a:cubicBezTo>
                    <a:cubicBezTo>
                      <a:pt x="1791" y="1205"/>
                      <a:pt x="1790" y="1202"/>
                      <a:pt x="1788" y="1199"/>
                    </a:cubicBezTo>
                    <a:cubicBezTo>
                      <a:pt x="1786" y="1193"/>
                      <a:pt x="1784" y="1187"/>
                      <a:pt x="1782" y="1181"/>
                    </a:cubicBezTo>
                    <a:cubicBezTo>
                      <a:pt x="1776" y="1164"/>
                      <a:pt x="1766" y="1150"/>
                      <a:pt x="1757" y="1135"/>
                    </a:cubicBezTo>
                    <a:cubicBezTo>
                      <a:pt x="1751" y="1124"/>
                      <a:pt x="1743" y="1116"/>
                      <a:pt x="1736" y="1107"/>
                    </a:cubicBezTo>
                    <a:cubicBezTo>
                      <a:pt x="1734" y="1106"/>
                      <a:pt x="1733" y="1105"/>
                      <a:pt x="1731" y="1104"/>
                    </a:cubicBezTo>
                    <a:cubicBezTo>
                      <a:pt x="1728" y="1107"/>
                      <a:pt x="1727" y="1110"/>
                      <a:pt x="1730" y="1112"/>
                    </a:cubicBezTo>
                    <a:cubicBezTo>
                      <a:pt x="1733" y="1115"/>
                      <a:pt x="1736" y="1119"/>
                      <a:pt x="1739" y="1122"/>
                    </a:cubicBezTo>
                    <a:cubicBezTo>
                      <a:pt x="1747" y="1135"/>
                      <a:pt x="1739" y="1153"/>
                      <a:pt x="1724" y="1155"/>
                    </a:cubicBezTo>
                    <a:cubicBezTo>
                      <a:pt x="1718" y="1155"/>
                      <a:pt x="1712" y="1156"/>
                      <a:pt x="1707" y="1154"/>
                    </a:cubicBezTo>
                    <a:cubicBezTo>
                      <a:pt x="1691" y="1148"/>
                      <a:pt x="1674" y="1144"/>
                      <a:pt x="1662" y="1131"/>
                    </a:cubicBezTo>
                    <a:cubicBezTo>
                      <a:pt x="1660" y="1129"/>
                      <a:pt x="1658" y="1128"/>
                      <a:pt x="1656" y="1127"/>
                    </a:cubicBezTo>
                    <a:cubicBezTo>
                      <a:pt x="1649" y="1123"/>
                      <a:pt x="1644" y="1116"/>
                      <a:pt x="1638" y="1110"/>
                    </a:cubicBezTo>
                    <a:cubicBezTo>
                      <a:pt x="1629" y="1102"/>
                      <a:pt x="1621" y="1091"/>
                      <a:pt x="1608" y="1088"/>
                    </a:cubicBezTo>
                    <a:cubicBezTo>
                      <a:pt x="1607" y="1088"/>
                      <a:pt x="1606" y="1087"/>
                      <a:pt x="1604" y="1086"/>
                    </a:cubicBezTo>
                    <a:cubicBezTo>
                      <a:pt x="1587" y="1094"/>
                      <a:pt x="1571" y="1102"/>
                      <a:pt x="1555" y="1110"/>
                    </a:cubicBezTo>
                    <a:cubicBezTo>
                      <a:pt x="1543" y="1116"/>
                      <a:pt x="1532" y="1123"/>
                      <a:pt x="1520" y="1130"/>
                    </a:cubicBezTo>
                    <a:cubicBezTo>
                      <a:pt x="1519" y="1131"/>
                      <a:pt x="1518" y="1132"/>
                      <a:pt x="1517" y="1133"/>
                    </a:cubicBezTo>
                    <a:cubicBezTo>
                      <a:pt x="1515" y="1135"/>
                      <a:pt x="1513" y="1137"/>
                      <a:pt x="1515" y="1141"/>
                    </a:cubicBezTo>
                    <a:cubicBezTo>
                      <a:pt x="1523" y="1143"/>
                      <a:pt x="1532" y="1145"/>
                      <a:pt x="1540" y="1147"/>
                    </a:cubicBezTo>
                    <a:cubicBezTo>
                      <a:pt x="1543" y="1151"/>
                      <a:pt x="1545" y="1155"/>
                      <a:pt x="1548" y="1159"/>
                    </a:cubicBezTo>
                    <a:cubicBezTo>
                      <a:pt x="1557" y="1169"/>
                      <a:pt x="1564" y="1180"/>
                      <a:pt x="1571" y="1191"/>
                    </a:cubicBezTo>
                    <a:cubicBezTo>
                      <a:pt x="1576" y="1197"/>
                      <a:pt x="1580" y="1203"/>
                      <a:pt x="1584" y="1209"/>
                    </a:cubicBezTo>
                    <a:cubicBezTo>
                      <a:pt x="1584" y="1212"/>
                      <a:pt x="1583" y="1215"/>
                      <a:pt x="1583" y="1218"/>
                    </a:cubicBezTo>
                    <a:cubicBezTo>
                      <a:pt x="1582" y="1226"/>
                      <a:pt x="1581" y="1233"/>
                      <a:pt x="1580" y="1241"/>
                    </a:cubicBezTo>
                    <a:cubicBezTo>
                      <a:pt x="1579" y="1254"/>
                      <a:pt x="1574" y="1267"/>
                      <a:pt x="1572" y="1281"/>
                    </a:cubicBezTo>
                    <a:cubicBezTo>
                      <a:pt x="1572" y="1281"/>
                      <a:pt x="1572" y="1282"/>
                      <a:pt x="1572" y="1282"/>
                    </a:cubicBezTo>
                    <a:cubicBezTo>
                      <a:pt x="1572" y="1286"/>
                      <a:pt x="1569" y="1288"/>
                      <a:pt x="1566" y="1289"/>
                    </a:cubicBezTo>
                    <a:cubicBezTo>
                      <a:pt x="1554" y="1285"/>
                      <a:pt x="1546" y="1278"/>
                      <a:pt x="1542" y="1267"/>
                    </a:cubicBezTo>
                    <a:cubicBezTo>
                      <a:pt x="1540" y="1263"/>
                      <a:pt x="1537" y="1260"/>
                      <a:pt x="1534" y="1258"/>
                    </a:cubicBezTo>
                    <a:cubicBezTo>
                      <a:pt x="1530" y="1256"/>
                      <a:pt x="1527" y="1254"/>
                      <a:pt x="1523" y="1253"/>
                    </a:cubicBezTo>
                    <a:cubicBezTo>
                      <a:pt x="1513" y="1248"/>
                      <a:pt x="1502" y="1243"/>
                      <a:pt x="1492" y="1238"/>
                    </a:cubicBezTo>
                    <a:cubicBezTo>
                      <a:pt x="1470" y="1226"/>
                      <a:pt x="1448" y="1215"/>
                      <a:pt x="1427" y="1202"/>
                    </a:cubicBezTo>
                    <a:cubicBezTo>
                      <a:pt x="1423" y="1199"/>
                      <a:pt x="1419" y="1199"/>
                      <a:pt x="1414" y="1201"/>
                    </a:cubicBezTo>
                    <a:cubicBezTo>
                      <a:pt x="1398" y="1211"/>
                      <a:pt x="1381" y="1221"/>
                      <a:pt x="1364" y="1231"/>
                    </a:cubicBezTo>
                    <a:cubicBezTo>
                      <a:pt x="1353" y="1237"/>
                      <a:pt x="1342" y="1242"/>
                      <a:pt x="1332" y="1249"/>
                    </a:cubicBezTo>
                    <a:cubicBezTo>
                      <a:pt x="1317" y="1258"/>
                      <a:pt x="1304" y="1268"/>
                      <a:pt x="1290" y="1277"/>
                    </a:cubicBezTo>
                    <a:cubicBezTo>
                      <a:pt x="1286" y="1280"/>
                      <a:pt x="1282" y="1283"/>
                      <a:pt x="1278" y="1286"/>
                    </a:cubicBezTo>
                    <a:cubicBezTo>
                      <a:pt x="1272" y="1291"/>
                      <a:pt x="1266" y="1296"/>
                      <a:pt x="1259" y="1301"/>
                    </a:cubicBezTo>
                    <a:cubicBezTo>
                      <a:pt x="1254" y="1305"/>
                      <a:pt x="1249" y="1310"/>
                      <a:pt x="1245" y="1315"/>
                    </a:cubicBezTo>
                    <a:cubicBezTo>
                      <a:pt x="1248" y="1321"/>
                      <a:pt x="1253" y="1325"/>
                      <a:pt x="1253" y="1332"/>
                    </a:cubicBezTo>
                    <a:cubicBezTo>
                      <a:pt x="1253" y="1332"/>
                      <a:pt x="1254" y="1333"/>
                      <a:pt x="1254" y="1334"/>
                    </a:cubicBezTo>
                    <a:cubicBezTo>
                      <a:pt x="1260" y="1343"/>
                      <a:pt x="1265" y="1353"/>
                      <a:pt x="1274" y="1360"/>
                    </a:cubicBezTo>
                    <a:cubicBezTo>
                      <a:pt x="1285" y="1372"/>
                      <a:pt x="1297" y="1383"/>
                      <a:pt x="1308" y="1395"/>
                    </a:cubicBezTo>
                    <a:cubicBezTo>
                      <a:pt x="1313" y="1400"/>
                      <a:pt x="1319" y="1404"/>
                      <a:pt x="1326" y="1406"/>
                    </a:cubicBezTo>
                    <a:cubicBezTo>
                      <a:pt x="1329" y="1404"/>
                      <a:pt x="1333" y="1402"/>
                      <a:pt x="1337" y="1400"/>
                    </a:cubicBezTo>
                    <a:cubicBezTo>
                      <a:pt x="1348" y="1394"/>
                      <a:pt x="1360" y="1388"/>
                      <a:pt x="1372" y="1381"/>
                    </a:cubicBezTo>
                    <a:cubicBezTo>
                      <a:pt x="1375" y="1380"/>
                      <a:pt x="1378" y="1378"/>
                      <a:pt x="1381" y="1376"/>
                    </a:cubicBezTo>
                    <a:cubicBezTo>
                      <a:pt x="1390" y="1370"/>
                      <a:pt x="1398" y="1364"/>
                      <a:pt x="1407" y="1358"/>
                    </a:cubicBezTo>
                    <a:cubicBezTo>
                      <a:pt x="1418" y="1352"/>
                      <a:pt x="1430" y="1347"/>
                      <a:pt x="1441" y="1341"/>
                    </a:cubicBezTo>
                    <a:cubicBezTo>
                      <a:pt x="1456" y="1333"/>
                      <a:pt x="1471" y="1325"/>
                      <a:pt x="1484" y="1314"/>
                    </a:cubicBezTo>
                    <a:cubicBezTo>
                      <a:pt x="1485" y="1313"/>
                      <a:pt x="1486" y="1312"/>
                      <a:pt x="1487" y="1312"/>
                    </a:cubicBezTo>
                    <a:cubicBezTo>
                      <a:pt x="1496" y="1314"/>
                      <a:pt x="1502" y="1307"/>
                      <a:pt x="1509" y="1304"/>
                    </a:cubicBezTo>
                    <a:cubicBezTo>
                      <a:pt x="1517" y="1301"/>
                      <a:pt x="1524" y="1298"/>
                      <a:pt x="1532" y="1295"/>
                    </a:cubicBezTo>
                    <a:cubicBezTo>
                      <a:pt x="1536" y="1293"/>
                      <a:pt x="1540" y="1293"/>
                      <a:pt x="1543" y="1295"/>
                    </a:cubicBezTo>
                    <a:cubicBezTo>
                      <a:pt x="1541" y="1300"/>
                      <a:pt x="1541" y="1300"/>
                      <a:pt x="1539" y="1300"/>
                    </a:cubicBezTo>
                    <a:cubicBezTo>
                      <a:pt x="1531" y="1301"/>
                      <a:pt x="1524" y="1305"/>
                      <a:pt x="1517" y="1308"/>
                    </a:cubicBezTo>
                    <a:cubicBezTo>
                      <a:pt x="1512" y="1311"/>
                      <a:pt x="1506" y="1314"/>
                      <a:pt x="1501" y="1316"/>
                    </a:cubicBezTo>
                    <a:cubicBezTo>
                      <a:pt x="1494" y="1318"/>
                      <a:pt x="1490" y="1322"/>
                      <a:pt x="1487" y="1328"/>
                    </a:cubicBezTo>
                    <a:cubicBezTo>
                      <a:pt x="1481" y="1339"/>
                      <a:pt x="1475" y="1350"/>
                      <a:pt x="1469" y="1361"/>
                    </a:cubicBezTo>
                    <a:cubicBezTo>
                      <a:pt x="1456" y="1380"/>
                      <a:pt x="1443" y="1399"/>
                      <a:pt x="1431" y="1418"/>
                    </a:cubicBezTo>
                    <a:cubicBezTo>
                      <a:pt x="1426" y="1424"/>
                      <a:pt x="1421" y="1431"/>
                      <a:pt x="1416" y="1437"/>
                    </a:cubicBezTo>
                    <a:cubicBezTo>
                      <a:pt x="1400" y="1453"/>
                      <a:pt x="1382" y="1468"/>
                      <a:pt x="1362" y="1481"/>
                    </a:cubicBezTo>
                    <a:cubicBezTo>
                      <a:pt x="1341" y="1494"/>
                      <a:pt x="1318" y="1506"/>
                      <a:pt x="1293" y="1512"/>
                    </a:cubicBezTo>
                    <a:cubicBezTo>
                      <a:pt x="1292" y="1513"/>
                      <a:pt x="1290" y="1514"/>
                      <a:pt x="1288" y="1514"/>
                    </a:cubicBezTo>
                    <a:cubicBezTo>
                      <a:pt x="1286" y="1520"/>
                      <a:pt x="1284" y="1526"/>
                      <a:pt x="1289" y="1532"/>
                    </a:cubicBezTo>
                    <a:cubicBezTo>
                      <a:pt x="1291" y="1531"/>
                      <a:pt x="1292" y="1531"/>
                      <a:pt x="1294" y="1531"/>
                    </a:cubicBezTo>
                    <a:cubicBezTo>
                      <a:pt x="1301" y="1527"/>
                      <a:pt x="1309" y="1524"/>
                      <a:pt x="1317" y="1520"/>
                    </a:cubicBezTo>
                    <a:cubicBezTo>
                      <a:pt x="1334" y="1511"/>
                      <a:pt x="1352" y="1502"/>
                      <a:pt x="1368" y="1491"/>
                    </a:cubicBezTo>
                    <a:cubicBezTo>
                      <a:pt x="1372" y="1488"/>
                      <a:pt x="1377" y="1485"/>
                      <a:pt x="1382" y="1482"/>
                    </a:cubicBezTo>
                    <a:cubicBezTo>
                      <a:pt x="1383" y="1482"/>
                      <a:pt x="1385" y="1482"/>
                      <a:pt x="1388" y="1482"/>
                    </a:cubicBezTo>
                    <a:cubicBezTo>
                      <a:pt x="1386" y="1485"/>
                      <a:pt x="1385" y="1487"/>
                      <a:pt x="1383" y="1488"/>
                    </a:cubicBezTo>
                    <a:cubicBezTo>
                      <a:pt x="1376" y="1493"/>
                      <a:pt x="1369" y="1498"/>
                      <a:pt x="1362" y="1502"/>
                    </a:cubicBezTo>
                    <a:cubicBezTo>
                      <a:pt x="1351" y="1509"/>
                      <a:pt x="1340" y="1516"/>
                      <a:pt x="1329" y="1521"/>
                    </a:cubicBezTo>
                    <a:cubicBezTo>
                      <a:pt x="1313" y="1529"/>
                      <a:pt x="1296" y="1536"/>
                      <a:pt x="1279" y="1544"/>
                    </a:cubicBezTo>
                    <a:cubicBezTo>
                      <a:pt x="1278" y="1545"/>
                      <a:pt x="1277" y="1546"/>
                      <a:pt x="1275" y="1548"/>
                    </a:cubicBezTo>
                    <a:cubicBezTo>
                      <a:pt x="1278" y="1565"/>
                      <a:pt x="1285" y="1579"/>
                      <a:pt x="1293" y="1593"/>
                    </a:cubicBezTo>
                    <a:cubicBezTo>
                      <a:pt x="1294" y="1594"/>
                      <a:pt x="1294" y="1595"/>
                      <a:pt x="1295" y="1595"/>
                    </a:cubicBezTo>
                    <a:cubicBezTo>
                      <a:pt x="1299" y="1600"/>
                      <a:pt x="1301" y="1601"/>
                      <a:pt x="1306" y="1598"/>
                    </a:cubicBezTo>
                    <a:cubicBezTo>
                      <a:pt x="1309" y="1596"/>
                      <a:pt x="1311" y="1595"/>
                      <a:pt x="1313" y="1594"/>
                    </a:cubicBezTo>
                    <a:cubicBezTo>
                      <a:pt x="1326" y="1585"/>
                      <a:pt x="1340" y="1577"/>
                      <a:pt x="1353" y="1568"/>
                    </a:cubicBezTo>
                    <a:cubicBezTo>
                      <a:pt x="1359" y="1564"/>
                      <a:pt x="1366" y="1559"/>
                      <a:pt x="1372" y="1553"/>
                    </a:cubicBezTo>
                    <a:cubicBezTo>
                      <a:pt x="1376" y="1548"/>
                      <a:pt x="1381" y="1544"/>
                      <a:pt x="1385" y="1540"/>
                    </a:cubicBezTo>
                    <a:cubicBezTo>
                      <a:pt x="1388" y="1537"/>
                      <a:pt x="1388" y="1538"/>
                      <a:pt x="1394" y="1541"/>
                    </a:cubicBezTo>
                    <a:cubicBezTo>
                      <a:pt x="1393" y="1542"/>
                      <a:pt x="1393" y="1544"/>
                      <a:pt x="1391" y="1545"/>
                    </a:cubicBezTo>
                    <a:cubicBezTo>
                      <a:pt x="1379" y="1555"/>
                      <a:pt x="1367" y="1566"/>
                      <a:pt x="1355" y="1575"/>
                    </a:cubicBezTo>
                    <a:cubicBezTo>
                      <a:pt x="1340" y="1587"/>
                      <a:pt x="1324" y="1597"/>
                      <a:pt x="1307" y="1606"/>
                    </a:cubicBezTo>
                    <a:cubicBezTo>
                      <a:pt x="1303" y="1608"/>
                      <a:pt x="1299" y="1609"/>
                      <a:pt x="1297" y="1613"/>
                    </a:cubicBezTo>
                    <a:cubicBezTo>
                      <a:pt x="1297" y="1614"/>
                      <a:pt x="1297" y="1615"/>
                      <a:pt x="1298" y="1615"/>
                    </a:cubicBezTo>
                    <a:cubicBezTo>
                      <a:pt x="1311" y="1636"/>
                      <a:pt x="1331" y="1648"/>
                      <a:pt x="1351" y="1660"/>
                    </a:cubicBezTo>
                    <a:cubicBezTo>
                      <a:pt x="1353" y="1661"/>
                      <a:pt x="1354" y="1661"/>
                      <a:pt x="1356" y="1662"/>
                    </a:cubicBezTo>
                    <a:cubicBezTo>
                      <a:pt x="1366" y="1667"/>
                      <a:pt x="1377" y="1667"/>
                      <a:pt x="1388" y="1668"/>
                    </a:cubicBezTo>
                    <a:cubicBezTo>
                      <a:pt x="1400" y="1670"/>
                      <a:pt x="1412" y="1671"/>
                      <a:pt x="1424" y="1675"/>
                    </a:cubicBezTo>
                    <a:cubicBezTo>
                      <a:pt x="1429" y="1677"/>
                      <a:pt x="1434" y="1680"/>
                      <a:pt x="1439" y="1682"/>
                    </a:cubicBezTo>
                    <a:cubicBezTo>
                      <a:pt x="1445" y="1684"/>
                      <a:pt x="1448" y="1683"/>
                      <a:pt x="1452" y="1678"/>
                    </a:cubicBezTo>
                    <a:cubicBezTo>
                      <a:pt x="1460" y="1666"/>
                      <a:pt x="1468" y="1654"/>
                      <a:pt x="1476" y="1642"/>
                    </a:cubicBezTo>
                    <a:cubicBezTo>
                      <a:pt x="1480" y="1637"/>
                      <a:pt x="1484" y="1633"/>
                      <a:pt x="1488" y="1628"/>
                    </a:cubicBezTo>
                    <a:cubicBezTo>
                      <a:pt x="1489" y="1627"/>
                      <a:pt x="1490" y="1625"/>
                      <a:pt x="1492" y="1627"/>
                    </a:cubicBezTo>
                    <a:cubicBezTo>
                      <a:pt x="1487" y="1641"/>
                      <a:pt x="1477" y="1652"/>
                      <a:pt x="1473" y="1665"/>
                    </a:cubicBezTo>
                    <a:cubicBezTo>
                      <a:pt x="1474" y="1666"/>
                      <a:pt x="1475" y="1667"/>
                      <a:pt x="1476" y="1667"/>
                    </a:cubicBezTo>
                    <a:cubicBezTo>
                      <a:pt x="1491" y="1667"/>
                      <a:pt x="1506" y="1664"/>
                      <a:pt x="1521" y="1661"/>
                    </a:cubicBezTo>
                    <a:cubicBezTo>
                      <a:pt x="1522" y="1661"/>
                      <a:pt x="1524" y="1660"/>
                      <a:pt x="1525" y="1659"/>
                    </a:cubicBezTo>
                    <a:cubicBezTo>
                      <a:pt x="1527" y="1655"/>
                      <a:pt x="1531" y="1654"/>
                      <a:pt x="1536" y="1654"/>
                    </a:cubicBezTo>
                    <a:cubicBezTo>
                      <a:pt x="1538" y="1654"/>
                      <a:pt x="1540" y="1653"/>
                      <a:pt x="1542" y="1652"/>
                    </a:cubicBezTo>
                    <a:cubicBezTo>
                      <a:pt x="1558" y="1646"/>
                      <a:pt x="1573" y="1637"/>
                      <a:pt x="1586" y="1626"/>
                    </a:cubicBezTo>
                    <a:cubicBezTo>
                      <a:pt x="1594" y="1621"/>
                      <a:pt x="1601" y="1614"/>
                      <a:pt x="1608" y="1608"/>
                    </a:cubicBezTo>
                    <a:cubicBezTo>
                      <a:pt x="1610" y="1607"/>
                      <a:pt x="1612" y="1606"/>
                      <a:pt x="1614" y="1604"/>
                    </a:cubicBezTo>
                    <a:cubicBezTo>
                      <a:pt x="1623" y="1595"/>
                      <a:pt x="1634" y="1588"/>
                      <a:pt x="1644" y="1580"/>
                    </a:cubicBezTo>
                    <a:cubicBezTo>
                      <a:pt x="1653" y="1575"/>
                      <a:pt x="1661" y="1570"/>
                      <a:pt x="1671" y="1567"/>
                    </a:cubicBezTo>
                    <a:cubicBezTo>
                      <a:pt x="1678" y="1564"/>
                      <a:pt x="1687" y="1563"/>
                      <a:pt x="1695" y="1561"/>
                    </a:cubicBezTo>
                    <a:cubicBezTo>
                      <a:pt x="1712" y="1558"/>
                      <a:pt x="1730" y="1558"/>
                      <a:pt x="1747" y="1563"/>
                    </a:cubicBezTo>
                    <a:cubicBezTo>
                      <a:pt x="1755" y="1565"/>
                      <a:pt x="1763" y="1569"/>
                      <a:pt x="1772" y="1571"/>
                    </a:cubicBezTo>
                    <a:close/>
                    <a:moveTo>
                      <a:pt x="902" y="459"/>
                    </a:moveTo>
                    <a:cubicBezTo>
                      <a:pt x="906" y="464"/>
                      <a:pt x="910" y="468"/>
                      <a:pt x="914" y="473"/>
                    </a:cubicBezTo>
                    <a:cubicBezTo>
                      <a:pt x="922" y="483"/>
                      <a:pt x="926" y="496"/>
                      <a:pt x="931" y="508"/>
                    </a:cubicBezTo>
                    <a:cubicBezTo>
                      <a:pt x="934" y="515"/>
                      <a:pt x="937" y="521"/>
                      <a:pt x="938" y="528"/>
                    </a:cubicBezTo>
                    <a:cubicBezTo>
                      <a:pt x="943" y="548"/>
                      <a:pt x="943" y="569"/>
                      <a:pt x="940" y="590"/>
                    </a:cubicBezTo>
                    <a:cubicBezTo>
                      <a:pt x="937" y="615"/>
                      <a:pt x="931" y="640"/>
                      <a:pt x="926" y="665"/>
                    </a:cubicBezTo>
                    <a:cubicBezTo>
                      <a:pt x="925" y="668"/>
                      <a:pt x="925" y="672"/>
                      <a:pt x="923" y="675"/>
                    </a:cubicBezTo>
                    <a:cubicBezTo>
                      <a:pt x="914" y="697"/>
                      <a:pt x="904" y="720"/>
                      <a:pt x="894" y="743"/>
                    </a:cubicBezTo>
                    <a:cubicBezTo>
                      <a:pt x="893" y="745"/>
                      <a:pt x="892" y="747"/>
                      <a:pt x="891" y="750"/>
                    </a:cubicBezTo>
                    <a:cubicBezTo>
                      <a:pt x="886" y="765"/>
                      <a:pt x="878" y="779"/>
                      <a:pt x="869" y="792"/>
                    </a:cubicBezTo>
                    <a:cubicBezTo>
                      <a:pt x="864" y="801"/>
                      <a:pt x="859" y="809"/>
                      <a:pt x="855" y="818"/>
                    </a:cubicBezTo>
                    <a:cubicBezTo>
                      <a:pt x="850" y="831"/>
                      <a:pt x="843" y="843"/>
                      <a:pt x="835" y="854"/>
                    </a:cubicBezTo>
                    <a:cubicBezTo>
                      <a:pt x="832" y="858"/>
                      <a:pt x="829" y="862"/>
                      <a:pt x="826" y="867"/>
                    </a:cubicBezTo>
                    <a:cubicBezTo>
                      <a:pt x="823" y="871"/>
                      <a:pt x="823" y="876"/>
                      <a:pt x="827" y="880"/>
                    </a:cubicBezTo>
                    <a:cubicBezTo>
                      <a:pt x="828" y="882"/>
                      <a:pt x="828" y="883"/>
                      <a:pt x="829" y="884"/>
                    </a:cubicBezTo>
                    <a:cubicBezTo>
                      <a:pt x="837" y="895"/>
                      <a:pt x="844" y="905"/>
                      <a:pt x="850" y="917"/>
                    </a:cubicBezTo>
                    <a:cubicBezTo>
                      <a:pt x="852" y="920"/>
                      <a:pt x="854" y="923"/>
                      <a:pt x="856" y="926"/>
                    </a:cubicBezTo>
                    <a:cubicBezTo>
                      <a:pt x="861" y="935"/>
                      <a:pt x="867" y="944"/>
                      <a:pt x="872" y="952"/>
                    </a:cubicBezTo>
                    <a:cubicBezTo>
                      <a:pt x="874" y="956"/>
                      <a:pt x="876" y="958"/>
                      <a:pt x="880" y="958"/>
                    </a:cubicBezTo>
                    <a:cubicBezTo>
                      <a:pt x="887" y="958"/>
                      <a:pt x="894" y="959"/>
                      <a:pt x="902" y="958"/>
                    </a:cubicBezTo>
                    <a:cubicBezTo>
                      <a:pt x="915" y="957"/>
                      <a:pt x="927" y="959"/>
                      <a:pt x="940" y="962"/>
                    </a:cubicBezTo>
                    <a:cubicBezTo>
                      <a:pt x="953" y="966"/>
                      <a:pt x="966" y="969"/>
                      <a:pt x="978" y="974"/>
                    </a:cubicBezTo>
                    <a:cubicBezTo>
                      <a:pt x="993" y="979"/>
                      <a:pt x="1008" y="982"/>
                      <a:pt x="1023" y="985"/>
                    </a:cubicBezTo>
                    <a:cubicBezTo>
                      <a:pt x="1032" y="987"/>
                      <a:pt x="1040" y="989"/>
                      <a:pt x="1047" y="994"/>
                    </a:cubicBezTo>
                    <a:cubicBezTo>
                      <a:pt x="1048" y="995"/>
                      <a:pt x="1051" y="996"/>
                      <a:pt x="1053" y="997"/>
                    </a:cubicBezTo>
                    <a:cubicBezTo>
                      <a:pt x="1056" y="998"/>
                      <a:pt x="1060" y="1000"/>
                      <a:pt x="1063" y="1001"/>
                    </a:cubicBezTo>
                    <a:cubicBezTo>
                      <a:pt x="1075" y="1008"/>
                      <a:pt x="1087" y="1014"/>
                      <a:pt x="1099" y="1020"/>
                    </a:cubicBezTo>
                    <a:cubicBezTo>
                      <a:pt x="1109" y="1025"/>
                      <a:pt x="1119" y="1028"/>
                      <a:pt x="1127" y="1038"/>
                    </a:cubicBezTo>
                    <a:cubicBezTo>
                      <a:pt x="1128" y="1035"/>
                      <a:pt x="1128" y="1034"/>
                      <a:pt x="1128" y="1032"/>
                    </a:cubicBezTo>
                    <a:cubicBezTo>
                      <a:pt x="1130" y="1023"/>
                      <a:pt x="1131" y="1014"/>
                      <a:pt x="1132" y="1006"/>
                    </a:cubicBezTo>
                    <a:cubicBezTo>
                      <a:pt x="1135" y="987"/>
                      <a:pt x="1138" y="968"/>
                      <a:pt x="1140" y="948"/>
                    </a:cubicBezTo>
                    <a:cubicBezTo>
                      <a:pt x="1142" y="935"/>
                      <a:pt x="1145" y="922"/>
                      <a:pt x="1149" y="910"/>
                    </a:cubicBezTo>
                    <a:cubicBezTo>
                      <a:pt x="1152" y="903"/>
                      <a:pt x="1155" y="896"/>
                      <a:pt x="1157" y="889"/>
                    </a:cubicBezTo>
                    <a:cubicBezTo>
                      <a:pt x="1161" y="872"/>
                      <a:pt x="1169" y="856"/>
                      <a:pt x="1175" y="839"/>
                    </a:cubicBezTo>
                    <a:cubicBezTo>
                      <a:pt x="1182" y="818"/>
                      <a:pt x="1190" y="798"/>
                      <a:pt x="1198" y="777"/>
                    </a:cubicBezTo>
                    <a:cubicBezTo>
                      <a:pt x="1203" y="765"/>
                      <a:pt x="1208" y="753"/>
                      <a:pt x="1213" y="741"/>
                    </a:cubicBezTo>
                    <a:cubicBezTo>
                      <a:pt x="1219" y="724"/>
                      <a:pt x="1224" y="707"/>
                      <a:pt x="1229" y="689"/>
                    </a:cubicBezTo>
                    <a:cubicBezTo>
                      <a:pt x="1234" y="670"/>
                      <a:pt x="1235" y="651"/>
                      <a:pt x="1232" y="631"/>
                    </a:cubicBezTo>
                    <a:cubicBezTo>
                      <a:pt x="1232" y="628"/>
                      <a:pt x="1231" y="625"/>
                      <a:pt x="1231" y="621"/>
                    </a:cubicBezTo>
                    <a:cubicBezTo>
                      <a:pt x="1231" y="603"/>
                      <a:pt x="1229" y="585"/>
                      <a:pt x="1225" y="568"/>
                    </a:cubicBezTo>
                    <a:cubicBezTo>
                      <a:pt x="1222" y="556"/>
                      <a:pt x="1221" y="544"/>
                      <a:pt x="1216" y="532"/>
                    </a:cubicBezTo>
                    <a:cubicBezTo>
                      <a:pt x="1210" y="517"/>
                      <a:pt x="1201" y="504"/>
                      <a:pt x="1193" y="491"/>
                    </a:cubicBezTo>
                    <a:cubicBezTo>
                      <a:pt x="1189" y="485"/>
                      <a:pt x="1185" y="478"/>
                      <a:pt x="1176" y="475"/>
                    </a:cubicBezTo>
                    <a:cubicBezTo>
                      <a:pt x="1176" y="476"/>
                      <a:pt x="1175" y="476"/>
                      <a:pt x="1175" y="477"/>
                    </a:cubicBezTo>
                    <a:cubicBezTo>
                      <a:pt x="1176" y="489"/>
                      <a:pt x="1176" y="500"/>
                      <a:pt x="1177" y="512"/>
                    </a:cubicBezTo>
                    <a:cubicBezTo>
                      <a:pt x="1179" y="519"/>
                      <a:pt x="1179" y="527"/>
                      <a:pt x="1178" y="535"/>
                    </a:cubicBezTo>
                    <a:cubicBezTo>
                      <a:pt x="1177" y="540"/>
                      <a:pt x="1175" y="546"/>
                      <a:pt x="1176" y="551"/>
                    </a:cubicBezTo>
                    <a:cubicBezTo>
                      <a:pt x="1177" y="561"/>
                      <a:pt x="1174" y="570"/>
                      <a:pt x="1172" y="578"/>
                    </a:cubicBezTo>
                    <a:cubicBezTo>
                      <a:pt x="1171" y="584"/>
                      <a:pt x="1170" y="591"/>
                      <a:pt x="1167" y="596"/>
                    </a:cubicBezTo>
                    <a:cubicBezTo>
                      <a:pt x="1162" y="604"/>
                      <a:pt x="1156" y="612"/>
                      <a:pt x="1150" y="620"/>
                    </a:cubicBezTo>
                    <a:cubicBezTo>
                      <a:pt x="1147" y="623"/>
                      <a:pt x="1144" y="626"/>
                      <a:pt x="1141" y="629"/>
                    </a:cubicBezTo>
                    <a:cubicBezTo>
                      <a:pt x="1136" y="627"/>
                      <a:pt x="1135" y="624"/>
                      <a:pt x="1135" y="620"/>
                    </a:cubicBezTo>
                    <a:cubicBezTo>
                      <a:pt x="1133" y="607"/>
                      <a:pt x="1131" y="593"/>
                      <a:pt x="1125" y="581"/>
                    </a:cubicBezTo>
                    <a:cubicBezTo>
                      <a:pt x="1122" y="574"/>
                      <a:pt x="1120" y="566"/>
                      <a:pt x="1117" y="559"/>
                    </a:cubicBezTo>
                    <a:cubicBezTo>
                      <a:pt x="1112" y="547"/>
                      <a:pt x="1108" y="536"/>
                      <a:pt x="1103" y="525"/>
                    </a:cubicBezTo>
                    <a:cubicBezTo>
                      <a:pt x="1103" y="523"/>
                      <a:pt x="1102" y="522"/>
                      <a:pt x="1101" y="521"/>
                    </a:cubicBezTo>
                    <a:cubicBezTo>
                      <a:pt x="1098" y="515"/>
                      <a:pt x="1095" y="509"/>
                      <a:pt x="1092" y="502"/>
                    </a:cubicBezTo>
                    <a:cubicBezTo>
                      <a:pt x="1086" y="490"/>
                      <a:pt x="1080" y="479"/>
                      <a:pt x="1072" y="468"/>
                    </a:cubicBezTo>
                    <a:cubicBezTo>
                      <a:pt x="1065" y="458"/>
                      <a:pt x="1059" y="448"/>
                      <a:pt x="1053" y="438"/>
                    </a:cubicBezTo>
                    <a:cubicBezTo>
                      <a:pt x="1050" y="433"/>
                      <a:pt x="1047" y="428"/>
                      <a:pt x="1043" y="424"/>
                    </a:cubicBezTo>
                    <a:cubicBezTo>
                      <a:pt x="1038" y="418"/>
                      <a:pt x="1032" y="413"/>
                      <a:pt x="1025" y="409"/>
                    </a:cubicBezTo>
                    <a:cubicBezTo>
                      <a:pt x="1022" y="408"/>
                      <a:pt x="1020" y="407"/>
                      <a:pt x="1017" y="408"/>
                    </a:cubicBezTo>
                    <a:cubicBezTo>
                      <a:pt x="1008" y="410"/>
                      <a:pt x="999" y="413"/>
                      <a:pt x="991" y="418"/>
                    </a:cubicBezTo>
                    <a:cubicBezTo>
                      <a:pt x="989" y="419"/>
                      <a:pt x="987" y="420"/>
                      <a:pt x="984" y="421"/>
                    </a:cubicBezTo>
                    <a:cubicBezTo>
                      <a:pt x="970" y="426"/>
                      <a:pt x="955" y="431"/>
                      <a:pt x="941" y="437"/>
                    </a:cubicBezTo>
                    <a:cubicBezTo>
                      <a:pt x="930" y="441"/>
                      <a:pt x="920" y="445"/>
                      <a:pt x="911" y="450"/>
                    </a:cubicBezTo>
                    <a:cubicBezTo>
                      <a:pt x="907" y="453"/>
                      <a:pt x="903" y="455"/>
                      <a:pt x="902" y="459"/>
                    </a:cubicBezTo>
                    <a:close/>
                    <a:moveTo>
                      <a:pt x="583" y="1111"/>
                    </a:moveTo>
                    <a:cubicBezTo>
                      <a:pt x="581" y="1111"/>
                      <a:pt x="579" y="1110"/>
                      <a:pt x="577" y="1110"/>
                    </a:cubicBezTo>
                    <a:cubicBezTo>
                      <a:pt x="572" y="1110"/>
                      <a:pt x="566" y="1110"/>
                      <a:pt x="560" y="1108"/>
                    </a:cubicBezTo>
                    <a:cubicBezTo>
                      <a:pt x="543" y="1105"/>
                      <a:pt x="526" y="1103"/>
                      <a:pt x="509" y="1102"/>
                    </a:cubicBezTo>
                    <a:cubicBezTo>
                      <a:pt x="498" y="1102"/>
                      <a:pt x="488" y="1099"/>
                      <a:pt x="478" y="1099"/>
                    </a:cubicBezTo>
                    <a:cubicBezTo>
                      <a:pt x="470" y="1099"/>
                      <a:pt x="464" y="1100"/>
                      <a:pt x="458" y="1104"/>
                    </a:cubicBezTo>
                    <a:cubicBezTo>
                      <a:pt x="443" y="1113"/>
                      <a:pt x="430" y="1123"/>
                      <a:pt x="418" y="1135"/>
                    </a:cubicBezTo>
                    <a:cubicBezTo>
                      <a:pt x="412" y="1141"/>
                      <a:pt x="407" y="1148"/>
                      <a:pt x="401" y="1155"/>
                    </a:cubicBezTo>
                    <a:cubicBezTo>
                      <a:pt x="386" y="1170"/>
                      <a:pt x="373" y="1187"/>
                      <a:pt x="362" y="1205"/>
                    </a:cubicBezTo>
                    <a:cubicBezTo>
                      <a:pt x="349" y="1226"/>
                      <a:pt x="340" y="1248"/>
                      <a:pt x="333" y="1271"/>
                    </a:cubicBezTo>
                    <a:cubicBezTo>
                      <a:pt x="329" y="1283"/>
                      <a:pt x="325" y="1296"/>
                      <a:pt x="319" y="1308"/>
                    </a:cubicBezTo>
                    <a:cubicBezTo>
                      <a:pt x="314" y="1319"/>
                      <a:pt x="310" y="1331"/>
                      <a:pt x="307" y="1342"/>
                    </a:cubicBezTo>
                    <a:cubicBezTo>
                      <a:pt x="304" y="1351"/>
                      <a:pt x="303" y="1360"/>
                      <a:pt x="304" y="1368"/>
                    </a:cubicBezTo>
                    <a:cubicBezTo>
                      <a:pt x="305" y="1384"/>
                      <a:pt x="307" y="1400"/>
                      <a:pt x="309" y="1416"/>
                    </a:cubicBezTo>
                    <a:cubicBezTo>
                      <a:pt x="310" y="1422"/>
                      <a:pt x="310" y="1428"/>
                      <a:pt x="312" y="1434"/>
                    </a:cubicBezTo>
                    <a:cubicBezTo>
                      <a:pt x="316" y="1445"/>
                      <a:pt x="318" y="1458"/>
                      <a:pt x="328" y="1467"/>
                    </a:cubicBezTo>
                    <a:cubicBezTo>
                      <a:pt x="329" y="1468"/>
                      <a:pt x="329" y="1469"/>
                      <a:pt x="329" y="1470"/>
                    </a:cubicBezTo>
                    <a:cubicBezTo>
                      <a:pt x="328" y="1476"/>
                      <a:pt x="331" y="1480"/>
                      <a:pt x="332" y="1484"/>
                    </a:cubicBezTo>
                    <a:cubicBezTo>
                      <a:pt x="334" y="1489"/>
                      <a:pt x="336" y="1493"/>
                      <a:pt x="338" y="1497"/>
                    </a:cubicBezTo>
                    <a:cubicBezTo>
                      <a:pt x="342" y="1509"/>
                      <a:pt x="346" y="1521"/>
                      <a:pt x="350" y="1532"/>
                    </a:cubicBezTo>
                    <a:cubicBezTo>
                      <a:pt x="355" y="1545"/>
                      <a:pt x="361" y="1557"/>
                      <a:pt x="367" y="1570"/>
                    </a:cubicBezTo>
                    <a:cubicBezTo>
                      <a:pt x="369" y="1576"/>
                      <a:pt x="373" y="1580"/>
                      <a:pt x="377" y="1584"/>
                    </a:cubicBezTo>
                    <a:cubicBezTo>
                      <a:pt x="378" y="1585"/>
                      <a:pt x="380" y="1586"/>
                      <a:pt x="381" y="1586"/>
                    </a:cubicBezTo>
                    <a:cubicBezTo>
                      <a:pt x="384" y="1581"/>
                      <a:pt x="382" y="1577"/>
                      <a:pt x="379" y="1572"/>
                    </a:cubicBezTo>
                    <a:cubicBezTo>
                      <a:pt x="381" y="1571"/>
                      <a:pt x="383" y="1569"/>
                      <a:pt x="385" y="1568"/>
                    </a:cubicBezTo>
                    <a:cubicBezTo>
                      <a:pt x="399" y="1561"/>
                      <a:pt x="414" y="1555"/>
                      <a:pt x="430" y="1551"/>
                    </a:cubicBezTo>
                    <a:cubicBezTo>
                      <a:pt x="438" y="1549"/>
                      <a:pt x="446" y="1546"/>
                      <a:pt x="454" y="1542"/>
                    </a:cubicBezTo>
                    <a:cubicBezTo>
                      <a:pt x="462" y="1538"/>
                      <a:pt x="470" y="1535"/>
                      <a:pt x="479" y="1535"/>
                    </a:cubicBezTo>
                    <a:cubicBezTo>
                      <a:pt x="482" y="1535"/>
                      <a:pt x="486" y="1534"/>
                      <a:pt x="489" y="1534"/>
                    </a:cubicBezTo>
                    <a:cubicBezTo>
                      <a:pt x="489" y="1531"/>
                      <a:pt x="489" y="1529"/>
                      <a:pt x="488" y="1527"/>
                    </a:cubicBezTo>
                    <a:cubicBezTo>
                      <a:pt x="481" y="1510"/>
                      <a:pt x="475" y="1492"/>
                      <a:pt x="468" y="1475"/>
                    </a:cubicBezTo>
                    <a:cubicBezTo>
                      <a:pt x="463" y="1465"/>
                      <a:pt x="460" y="1453"/>
                      <a:pt x="456" y="1442"/>
                    </a:cubicBezTo>
                    <a:cubicBezTo>
                      <a:pt x="451" y="1428"/>
                      <a:pt x="447" y="1415"/>
                      <a:pt x="442" y="1401"/>
                    </a:cubicBezTo>
                    <a:cubicBezTo>
                      <a:pt x="441" y="1398"/>
                      <a:pt x="440" y="1396"/>
                      <a:pt x="437" y="1394"/>
                    </a:cubicBezTo>
                    <a:cubicBezTo>
                      <a:pt x="434" y="1393"/>
                      <a:pt x="433" y="1390"/>
                      <a:pt x="433" y="1388"/>
                    </a:cubicBezTo>
                    <a:cubicBezTo>
                      <a:pt x="435" y="1382"/>
                      <a:pt x="433" y="1377"/>
                      <a:pt x="431" y="1373"/>
                    </a:cubicBezTo>
                    <a:cubicBezTo>
                      <a:pt x="430" y="1371"/>
                      <a:pt x="428" y="1369"/>
                      <a:pt x="430" y="1367"/>
                    </a:cubicBezTo>
                    <a:cubicBezTo>
                      <a:pt x="433" y="1368"/>
                      <a:pt x="436" y="1368"/>
                      <a:pt x="440" y="1369"/>
                    </a:cubicBezTo>
                    <a:cubicBezTo>
                      <a:pt x="442" y="1363"/>
                      <a:pt x="444" y="1357"/>
                      <a:pt x="446" y="1351"/>
                    </a:cubicBezTo>
                    <a:cubicBezTo>
                      <a:pt x="447" y="1348"/>
                      <a:pt x="447" y="1344"/>
                      <a:pt x="448" y="1341"/>
                    </a:cubicBezTo>
                    <a:cubicBezTo>
                      <a:pt x="449" y="1337"/>
                      <a:pt x="449" y="1334"/>
                      <a:pt x="450" y="1330"/>
                    </a:cubicBezTo>
                    <a:cubicBezTo>
                      <a:pt x="452" y="1320"/>
                      <a:pt x="455" y="1311"/>
                      <a:pt x="456" y="1301"/>
                    </a:cubicBezTo>
                    <a:cubicBezTo>
                      <a:pt x="458" y="1284"/>
                      <a:pt x="460" y="1266"/>
                      <a:pt x="459" y="1249"/>
                    </a:cubicBezTo>
                    <a:cubicBezTo>
                      <a:pt x="459" y="1245"/>
                      <a:pt x="458" y="1241"/>
                      <a:pt x="458" y="1237"/>
                    </a:cubicBezTo>
                    <a:cubicBezTo>
                      <a:pt x="458" y="1236"/>
                      <a:pt x="459" y="1235"/>
                      <a:pt x="460" y="1235"/>
                    </a:cubicBezTo>
                    <a:cubicBezTo>
                      <a:pt x="461" y="1235"/>
                      <a:pt x="462" y="1235"/>
                      <a:pt x="463" y="1235"/>
                    </a:cubicBezTo>
                    <a:cubicBezTo>
                      <a:pt x="464" y="1236"/>
                      <a:pt x="465" y="1238"/>
                      <a:pt x="465" y="1239"/>
                    </a:cubicBezTo>
                    <a:cubicBezTo>
                      <a:pt x="466" y="1243"/>
                      <a:pt x="466" y="1247"/>
                      <a:pt x="466" y="1252"/>
                    </a:cubicBezTo>
                    <a:cubicBezTo>
                      <a:pt x="466" y="1259"/>
                      <a:pt x="466" y="1265"/>
                      <a:pt x="466" y="1272"/>
                    </a:cubicBezTo>
                    <a:cubicBezTo>
                      <a:pt x="466" y="1280"/>
                      <a:pt x="466" y="1288"/>
                      <a:pt x="465" y="1296"/>
                    </a:cubicBezTo>
                    <a:cubicBezTo>
                      <a:pt x="459" y="1323"/>
                      <a:pt x="457" y="1350"/>
                      <a:pt x="448" y="1376"/>
                    </a:cubicBezTo>
                    <a:cubicBezTo>
                      <a:pt x="446" y="1383"/>
                      <a:pt x="446" y="1389"/>
                      <a:pt x="449" y="1395"/>
                    </a:cubicBezTo>
                    <a:cubicBezTo>
                      <a:pt x="454" y="1409"/>
                      <a:pt x="458" y="1422"/>
                      <a:pt x="463" y="1436"/>
                    </a:cubicBezTo>
                    <a:cubicBezTo>
                      <a:pt x="465" y="1442"/>
                      <a:pt x="467" y="1447"/>
                      <a:pt x="469" y="1453"/>
                    </a:cubicBezTo>
                    <a:cubicBezTo>
                      <a:pt x="470" y="1457"/>
                      <a:pt x="472" y="1459"/>
                      <a:pt x="475" y="1461"/>
                    </a:cubicBezTo>
                    <a:cubicBezTo>
                      <a:pt x="478" y="1462"/>
                      <a:pt x="480" y="1463"/>
                      <a:pt x="483" y="1464"/>
                    </a:cubicBezTo>
                    <a:cubicBezTo>
                      <a:pt x="504" y="1470"/>
                      <a:pt x="524" y="1476"/>
                      <a:pt x="545" y="1481"/>
                    </a:cubicBezTo>
                    <a:cubicBezTo>
                      <a:pt x="567" y="1487"/>
                      <a:pt x="589" y="1490"/>
                      <a:pt x="611" y="1494"/>
                    </a:cubicBezTo>
                    <a:cubicBezTo>
                      <a:pt x="618" y="1496"/>
                      <a:pt x="625" y="1497"/>
                      <a:pt x="632" y="1494"/>
                    </a:cubicBezTo>
                    <a:cubicBezTo>
                      <a:pt x="633" y="1489"/>
                      <a:pt x="634" y="1483"/>
                      <a:pt x="634" y="1478"/>
                    </a:cubicBezTo>
                    <a:cubicBezTo>
                      <a:pt x="636" y="1469"/>
                      <a:pt x="637" y="1459"/>
                      <a:pt x="638" y="1450"/>
                    </a:cubicBezTo>
                    <a:cubicBezTo>
                      <a:pt x="640" y="1439"/>
                      <a:pt x="643" y="1428"/>
                      <a:pt x="644" y="1418"/>
                    </a:cubicBezTo>
                    <a:cubicBezTo>
                      <a:pt x="646" y="1407"/>
                      <a:pt x="647" y="1396"/>
                      <a:pt x="649" y="1385"/>
                    </a:cubicBezTo>
                    <a:cubicBezTo>
                      <a:pt x="651" y="1372"/>
                      <a:pt x="651" y="1358"/>
                      <a:pt x="653" y="1345"/>
                    </a:cubicBezTo>
                    <a:cubicBezTo>
                      <a:pt x="656" y="1333"/>
                      <a:pt x="656" y="1321"/>
                      <a:pt x="657" y="1309"/>
                    </a:cubicBezTo>
                    <a:cubicBezTo>
                      <a:pt x="657" y="1293"/>
                      <a:pt x="654" y="1278"/>
                      <a:pt x="652" y="1263"/>
                    </a:cubicBezTo>
                    <a:cubicBezTo>
                      <a:pt x="650" y="1247"/>
                      <a:pt x="648" y="1231"/>
                      <a:pt x="643" y="1216"/>
                    </a:cubicBezTo>
                    <a:cubicBezTo>
                      <a:pt x="641" y="1209"/>
                      <a:pt x="639" y="1203"/>
                      <a:pt x="636" y="1196"/>
                    </a:cubicBezTo>
                    <a:cubicBezTo>
                      <a:pt x="636" y="1195"/>
                      <a:pt x="634" y="1193"/>
                      <a:pt x="634" y="1191"/>
                    </a:cubicBezTo>
                    <a:cubicBezTo>
                      <a:pt x="631" y="1179"/>
                      <a:pt x="627" y="1167"/>
                      <a:pt x="622" y="1156"/>
                    </a:cubicBezTo>
                    <a:cubicBezTo>
                      <a:pt x="615" y="1141"/>
                      <a:pt x="605" y="1128"/>
                      <a:pt x="592" y="1119"/>
                    </a:cubicBezTo>
                    <a:cubicBezTo>
                      <a:pt x="590" y="1119"/>
                      <a:pt x="588" y="1120"/>
                      <a:pt x="586" y="1121"/>
                    </a:cubicBezTo>
                    <a:cubicBezTo>
                      <a:pt x="585" y="1118"/>
                      <a:pt x="584" y="1115"/>
                      <a:pt x="583" y="1111"/>
                    </a:cubicBezTo>
                    <a:close/>
                    <a:moveTo>
                      <a:pt x="1094" y="53"/>
                    </a:moveTo>
                    <a:cubicBezTo>
                      <a:pt x="1096" y="53"/>
                      <a:pt x="1097" y="53"/>
                      <a:pt x="1098" y="53"/>
                    </a:cubicBezTo>
                    <a:cubicBezTo>
                      <a:pt x="1106" y="55"/>
                      <a:pt x="1107" y="56"/>
                      <a:pt x="1108" y="64"/>
                    </a:cubicBezTo>
                    <a:cubicBezTo>
                      <a:pt x="1108" y="71"/>
                      <a:pt x="1111" y="77"/>
                      <a:pt x="1115" y="84"/>
                    </a:cubicBezTo>
                    <a:cubicBezTo>
                      <a:pt x="1121" y="93"/>
                      <a:pt x="1130" y="100"/>
                      <a:pt x="1139" y="108"/>
                    </a:cubicBezTo>
                    <a:cubicBezTo>
                      <a:pt x="1148" y="117"/>
                      <a:pt x="1161" y="121"/>
                      <a:pt x="1173" y="126"/>
                    </a:cubicBezTo>
                    <a:cubicBezTo>
                      <a:pt x="1174" y="126"/>
                      <a:pt x="1176" y="126"/>
                      <a:pt x="1177" y="126"/>
                    </a:cubicBezTo>
                    <a:cubicBezTo>
                      <a:pt x="1190" y="126"/>
                      <a:pt x="1201" y="130"/>
                      <a:pt x="1213" y="132"/>
                    </a:cubicBezTo>
                    <a:cubicBezTo>
                      <a:pt x="1217" y="133"/>
                      <a:pt x="1221" y="133"/>
                      <a:pt x="1225" y="133"/>
                    </a:cubicBezTo>
                    <a:cubicBezTo>
                      <a:pt x="1230" y="134"/>
                      <a:pt x="1236" y="133"/>
                      <a:pt x="1242" y="133"/>
                    </a:cubicBezTo>
                    <a:cubicBezTo>
                      <a:pt x="1259" y="134"/>
                      <a:pt x="1276" y="139"/>
                      <a:pt x="1292" y="148"/>
                    </a:cubicBezTo>
                    <a:cubicBezTo>
                      <a:pt x="1295" y="150"/>
                      <a:pt x="1297" y="151"/>
                      <a:pt x="1301" y="150"/>
                    </a:cubicBezTo>
                    <a:cubicBezTo>
                      <a:pt x="1304" y="150"/>
                      <a:pt x="1306" y="152"/>
                      <a:pt x="1306" y="154"/>
                    </a:cubicBezTo>
                    <a:cubicBezTo>
                      <a:pt x="1306" y="158"/>
                      <a:pt x="1307" y="161"/>
                      <a:pt x="1310" y="163"/>
                    </a:cubicBezTo>
                    <a:cubicBezTo>
                      <a:pt x="1313" y="166"/>
                      <a:pt x="1312" y="170"/>
                      <a:pt x="1310" y="174"/>
                    </a:cubicBezTo>
                    <a:cubicBezTo>
                      <a:pt x="1309" y="176"/>
                      <a:pt x="1307" y="177"/>
                      <a:pt x="1306" y="179"/>
                    </a:cubicBezTo>
                    <a:cubicBezTo>
                      <a:pt x="1303" y="190"/>
                      <a:pt x="1300" y="201"/>
                      <a:pt x="1300" y="213"/>
                    </a:cubicBezTo>
                    <a:cubicBezTo>
                      <a:pt x="1300" y="214"/>
                      <a:pt x="1300" y="216"/>
                      <a:pt x="1300" y="218"/>
                    </a:cubicBezTo>
                    <a:cubicBezTo>
                      <a:pt x="1303" y="219"/>
                      <a:pt x="1305" y="219"/>
                      <a:pt x="1306" y="220"/>
                    </a:cubicBezTo>
                    <a:cubicBezTo>
                      <a:pt x="1312" y="221"/>
                      <a:pt x="1315" y="225"/>
                      <a:pt x="1317" y="231"/>
                    </a:cubicBezTo>
                    <a:cubicBezTo>
                      <a:pt x="1320" y="240"/>
                      <a:pt x="1319" y="249"/>
                      <a:pt x="1315" y="258"/>
                    </a:cubicBezTo>
                    <a:cubicBezTo>
                      <a:pt x="1313" y="261"/>
                      <a:pt x="1311" y="264"/>
                      <a:pt x="1310" y="267"/>
                    </a:cubicBezTo>
                    <a:cubicBezTo>
                      <a:pt x="1305" y="277"/>
                      <a:pt x="1299" y="283"/>
                      <a:pt x="1288" y="285"/>
                    </a:cubicBezTo>
                    <a:cubicBezTo>
                      <a:pt x="1283" y="285"/>
                      <a:pt x="1279" y="288"/>
                      <a:pt x="1277" y="293"/>
                    </a:cubicBezTo>
                    <a:cubicBezTo>
                      <a:pt x="1274" y="297"/>
                      <a:pt x="1271" y="302"/>
                      <a:pt x="1268" y="307"/>
                    </a:cubicBezTo>
                    <a:cubicBezTo>
                      <a:pt x="1266" y="309"/>
                      <a:pt x="1264" y="312"/>
                      <a:pt x="1262" y="314"/>
                    </a:cubicBezTo>
                    <a:cubicBezTo>
                      <a:pt x="1249" y="323"/>
                      <a:pt x="1239" y="336"/>
                      <a:pt x="1225" y="344"/>
                    </a:cubicBezTo>
                    <a:cubicBezTo>
                      <a:pt x="1221" y="345"/>
                      <a:pt x="1220" y="348"/>
                      <a:pt x="1218" y="351"/>
                    </a:cubicBezTo>
                    <a:cubicBezTo>
                      <a:pt x="1214" y="365"/>
                      <a:pt x="1209" y="379"/>
                      <a:pt x="1204" y="392"/>
                    </a:cubicBezTo>
                    <a:cubicBezTo>
                      <a:pt x="1202" y="399"/>
                      <a:pt x="1199" y="407"/>
                      <a:pt x="1195" y="413"/>
                    </a:cubicBezTo>
                    <a:cubicBezTo>
                      <a:pt x="1194" y="414"/>
                      <a:pt x="1193" y="415"/>
                      <a:pt x="1193" y="416"/>
                    </a:cubicBezTo>
                    <a:cubicBezTo>
                      <a:pt x="1190" y="430"/>
                      <a:pt x="1184" y="442"/>
                      <a:pt x="1178" y="455"/>
                    </a:cubicBezTo>
                    <a:cubicBezTo>
                      <a:pt x="1177" y="457"/>
                      <a:pt x="1177" y="460"/>
                      <a:pt x="1176" y="462"/>
                    </a:cubicBezTo>
                    <a:cubicBezTo>
                      <a:pt x="1181" y="466"/>
                      <a:pt x="1185" y="469"/>
                      <a:pt x="1189" y="471"/>
                    </a:cubicBezTo>
                    <a:cubicBezTo>
                      <a:pt x="1194" y="474"/>
                      <a:pt x="1196" y="477"/>
                      <a:pt x="1198" y="481"/>
                    </a:cubicBezTo>
                    <a:cubicBezTo>
                      <a:pt x="1202" y="488"/>
                      <a:pt x="1206" y="495"/>
                      <a:pt x="1210" y="501"/>
                    </a:cubicBezTo>
                    <a:cubicBezTo>
                      <a:pt x="1219" y="512"/>
                      <a:pt x="1225" y="524"/>
                      <a:pt x="1229" y="537"/>
                    </a:cubicBezTo>
                    <a:cubicBezTo>
                      <a:pt x="1233" y="548"/>
                      <a:pt x="1237" y="559"/>
                      <a:pt x="1236" y="571"/>
                    </a:cubicBezTo>
                    <a:cubicBezTo>
                      <a:pt x="1235" y="576"/>
                      <a:pt x="1235" y="581"/>
                      <a:pt x="1238" y="586"/>
                    </a:cubicBezTo>
                    <a:cubicBezTo>
                      <a:pt x="1239" y="587"/>
                      <a:pt x="1239" y="590"/>
                      <a:pt x="1239" y="592"/>
                    </a:cubicBezTo>
                    <a:cubicBezTo>
                      <a:pt x="1239" y="599"/>
                      <a:pt x="1242" y="605"/>
                      <a:pt x="1247" y="610"/>
                    </a:cubicBezTo>
                    <a:cubicBezTo>
                      <a:pt x="1249" y="612"/>
                      <a:pt x="1252" y="614"/>
                      <a:pt x="1254" y="617"/>
                    </a:cubicBezTo>
                    <a:cubicBezTo>
                      <a:pt x="1256" y="620"/>
                      <a:pt x="1260" y="621"/>
                      <a:pt x="1264" y="622"/>
                    </a:cubicBezTo>
                    <a:cubicBezTo>
                      <a:pt x="1269" y="624"/>
                      <a:pt x="1274" y="626"/>
                      <a:pt x="1281" y="624"/>
                    </a:cubicBezTo>
                    <a:cubicBezTo>
                      <a:pt x="1280" y="622"/>
                      <a:pt x="1280" y="620"/>
                      <a:pt x="1279" y="618"/>
                    </a:cubicBezTo>
                    <a:cubicBezTo>
                      <a:pt x="1277" y="612"/>
                      <a:pt x="1275" y="605"/>
                      <a:pt x="1273" y="599"/>
                    </a:cubicBezTo>
                    <a:cubicBezTo>
                      <a:pt x="1272" y="598"/>
                      <a:pt x="1272" y="595"/>
                      <a:pt x="1273" y="595"/>
                    </a:cubicBezTo>
                    <a:cubicBezTo>
                      <a:pt x="1275" y="594"/>
                      <a:pt x="1277" y="594"/>
                      <a:pt x="1278" y="593"/>
                    </a:cubicBezTo>
                    <a:cubicBezTo>
                      <a:pt x="1279" y="593"/>
                      <a:pt x="1279" y="593"/>
                      <a:pt x="1279" y="594"/>
                    </a:cubicBezTo>
                    <a:cubicBezTo>
                      <a:pt x="1284" y="597"/>
                      <a:pt x="1289" y="597"/>
                      <a:pt x="1295" y="596"/>
                    </a:cubicBezTo>
                    <a:cubicBezTo>
                      <a:pt x="1301" y="596"/>
                      <a:pt x="1307" y="597"/>
                      <a:pt x="1313" y="597"/>
                    </a:cubicBezTo>
                    <a:cubicBezTo>
                      <a:pt x="1315" y="597"/>
                      <a:pt x="1317" y="597"/>
                      <a:pt x="1319" y="597"/>
                    </a:cubicBezTo>
                    <a:cubicBezTo>
                      <a:pt x="1319" y="590"/>
                      <a:pt x="1316" y="585"/>
                      <a:pt x="1313" y="580"/>
                    </a:cubicBezTo>
                    <a:cubicBezTo>
                      <a:pt x="1312" y="576"/>
                      <a:pt x="1314" y="573"/>
                      <a:pt x="1317" y="573"/>
                    </a:cubicBezTo>
                    <a:cubicBezTo>
                      <a:pt x="1328" y="574"/>
                      <a:pt x="1339" y="571"/>
                      <a:pt x="1350" y="569"/>
                    </a:cubicBezTo>
                    <a:cubicBezTo>
                      <a:pt x="1357" y="568"/>
                      <a:pt x="1364" y="567"/>
                      <a:pt x="1370" y="563"/>
                    </a:cubicBezTo>
                    <a:cubicBezTo>
                      <a:pt x="1368" y="554"/>
                      <a:pt x="1362" y="547"/>
                      <a:pt x="1360" y="539"/>
                    </a:cubicBezTo>
                    <a:cubicBezTo>
                      <a:pt x="1365" y="537"/>
                      <a:pt x="1366" y="537"/>
                      <a:pt x="1372" y="538"/>
                    </a:cubicBezTo>
                    <a:cubicBezTo>
                      <a:pt x="1376" y="538"/>
                      <a:pt x="1379" y="539"/>
                      <a:pt x="1382" y="539"/>
                    </a:cubicBezTo>
                    <a:cubicBezTo>
                      <a:pt x="1389" y="538"/>
                      <a:pt x="1396" y="537"/>
                      <a:pt x="1402" y="535"/>
                    </a:cubicBezTo>
                    <a:cubicBezTo>
                      <a:pt x="1406" y="534"/>
                      <a:pt x="1410" y="533"/>
                      <a:pt x="1414" y="529"/>
                    </a:cubicBezTo>
                    <a:cubicBezTo>
                      <a:pt x="1411" y="527"/>
                      <a:pt x="1409" y="525"/>
                      <a:pt x="1406" y="524"/>
                    </a:cubicBezTo>
                    <a:cubicBezTo>
                      <a:pt x="1400" y="519"/>
                      <a:pt x="1394" y="514"/>
                      <a:pt x="1389" y="509"/>
                    </a:cubicBezTo>
                    <a:cubicBezTo>
                      <a:pt x="1388" y="509"/>
                      <a:pt x="1387" y="507"/>
                      <a:pt x="1388" y="506"/>
                    </a:cubicBezTo>
                    <a:cubicBezTo>
                      <a:pt x="1388" y="505"/>
                      <a:pt x="1389" y="504"/>
                      <a:pt x="1390" y="504"/>
                    </a:cubicBezTo>
                    <a:cubicBezTo>
                      <a:pt x="1392" y="503"/>
                      <a:pt x="1395" y="503"/>
                      <a:pt x="1398" y="503"/>
                    </a:cubicBezTo>
                    <a:cubicBezTo>
                      <a:pt x="1405" y="503"/>
                      <a:pt x="1413" y="502"/>
                      <a:pt x="1420" y="498"/>
                    </a:cubicBezTo>
                    <a:cubicBezTo>
                      <a:pt x="1418" y="496"/>
                      <a:pt x="1417" y="494"/>
                      <a:pt x="1415" y="492"/>
                    </a:cubicBezTo>
                    <a:cubicBezTo>
                      <a:pt x="1403" y="483"/>
                      <a:pt x="1394" y="470"/>
                      <a:pt x="1388" y="457"/>
                    </a:cubicBezTo>
                    <a:cubicBezTo>
                      <a:pt x="1372" y="426"/>
                      <a:pt x="1359" y="394"/>
                      <a:pt x="1352" y="360"/>
                    </a:cubicBezTo>
                    <a:cubicBezTo>
                      <a:pt x="1349" y="345"/>
                      <a:pt x="1345" y="330"/>
                      <a:pt x="1341" y="315"/>
                    </a:cubicBezTo>
                    <a:cubicBezTo>
                      <a:pt x="1340" y="310"/>
                      <a:pt x="1339" y="305"/>
                      <a:pt x="1339" y="300"/>
                    </a:cubicBezTo>
                    <a:cubicBezTo>
                      <a:pt x="1337" y="289"/>
                      <a:pt x="1336" y="279"/>
                      <a:pt x="1335" y="268"/>
                    </a:cubicBezTo>
                    <a:cubicBezTo>
                      <a:pt x="1334" y="253"/>
                      <a:pt x="1332" y="239"/>
                      <a:pt x="1331" y="224"/>
                    </a:cubicBezTo>
                    <a:cubicBezTo>
                      <a:pt x="1331" y="203"/>
                      <a:pt x="1330" y="182"/>
                      <a:pt x="1327" y="161"/>
                    </a:cubicBezTo>
                    <a:cubicBezTo>
                      <a:pt x="1325" y="151"/>
                      <a:pt x="1324" y="141"/>
                      <a:pt x="1320" y="131"/>
                    </a:cubicBezTo>
                    <a:cubicBezTo>
                      <a:pt x="1318" y="127"/>
                      <a:pt x="1316" y="122"/>
                      <a:pt x="1314" y="117"/>
                    </a:cubicBezTo>
                    <a:cubicBezTo>
                      <a:pt x="1311" y="110"/>
                      <a:pt x="1308" y="104"/>
                      <a:pt x="1303" y="98"/>
                    </a:cubicBezTo>
                    <a:cubicBezTo>
                      <a:pt x="1297" y="92"/>
                      <a:pt x="1292" y="84"/>
                      <a:pt x="1286" y="78"/>
                    </a:cubicBezTo>
                    <a:cubicBezTo>
                      <a:pt x="1272" y="65"/>
                      <a:pt x="1260" y="50"/>
                      <a:pt x="1243" y="40"/>
                    </a:cubicBezTo>
                    <a:cubicBezTo>
                      <a:pt x="1242" y="39"/>
                      <a:pt x="1242" y="38"/>
                      <a:pt x="1241" y="38"/>
                    </a:cubicBezTo>
                    <a:cubicBezTo>
                      <a:pt x="1226" y="26"/>
                      <a:pt x="1209" y="19"/>
                      <a:pt x="1190" y="19"/>
                    </a:cubicBezTo>
                    <a:cubicBezTo>
                      <a:pt x="1187" y="19"/>
                      <a:pt x="1184" y="18"/>
                      <a:pt x="1182" y="18"/>
                    </a:cubicBezTo>
                    <a:cubicBezTo>
                      <a:pt x="1173" y="17"/>
                      <a:pt x="1164" y="16"/>
                      <a:pt x="1154" y="15"/>
                    </a:cubicBezTo>
                    <a:cubicBezTo>
                      <a:pt x="1147" y="14"/>
                      <a:pt x="1139" y="13"/>
                      <a:pt x="1132" y="13"/>
                    </a:cubicBezTo>
                    <a:cubicBezTo>
                      <a:pt x="1128" y="12"/>
                      <a:pt x="1124" y="12"/>
                      <a:pt x="1120" y="12"/>
                    </a:cubicBezTo>
                    <a:cubicBezTo>
                      <a:pt x="1102" y="15"/>
                      <a:pt x="1085" y="19"/>
                      <a:pt x="1069" y="28"/>
                    </a:cubicBezTo>
                    <a:cubicBezTo>
                      <a:pt x="1057" y="35"/>
                      <a:pt x="1044" y="41"/>
                      <a:pt x="1034" y="50"/>
                    </a:cubicBezTo>
                    <a:cubicBezTo>
                      <a:pt x="1024" y="59"/>
                      <a:pt x="1014" y="67"/>
                      <a:pt x="1007" y="78"/>
                    </a:cubicBezTo>
                    <a:cubicBezTo>
                      <a:pt x="1001" y="86"/>
                      <a:pt x="995" y="94"/>
                      <a:pt x="988" y="102"/>
                    </a:cubicBezTo>
                    <a:cubicBezTo>
                      <a:pt x="978" y="115"/>
                      <a:pt x="970" y="130"/>
                      <a:pt x="962" y="145"/>
                    </a:cubicBezTo>
                    <a:cubicBezTo>
                      <a:pt x="956" y="157"/>
                      <a:pt x="950" y="169"/>
                      <a:pt x="944" y="180"/>
                    </a:cubicBezTo>
                    <a:cubicBezTo>
                      <a:pt x="932" y="202"/>
                      <a:pt x="920" y="223"/>
                      <a:pt x="906" y="244"/>
                    </a:cubicBezTo>
                    <a:cubicBezTo>
                      <a:pt x="894" y="260"/>
                      <a:pt x="882" y="276"/>
                      <a:pt x="865" y="288"/>
                    </a:cubicBezTo>
                    <a:cubicBezTo>
                      <a:pt x="856" y="296"/>
                      <a:pt x="846" y="305"/>
                      <a:pt x="836" y="312"/>
                    </a:cubicBezTo>
                    <a:cubicBezTo>
                      <a:pt x="828" y="318"/>
                      <a:pt x="819" y="324"/>
                      <a:pt x="810" y="329"/>
                    </a:cubicBezTo>
                    <a:cubicBezTo>
                      <a:pt x="804" y="332"/>
                      <a:pt x="797" y="336"/>
                      <a:pt x="789" y="336"/>
                    </a:cubicBezTo>
                    <a:cubicBezTo>
                      <a:pt x="787" y="337"/>
                      <a:pt x="785" y="338"/>
                      <a:pt x="781" y="340"/>
                    </a:cubicBezTo>
                    <a:cubicBezTo>
                      <a:pt x="791" y="344"/>
                      <a:pt x="799" y="344"/>
                      <a:pt x="807" y="343"/>
                    </a:cubicBezTo>
                    <a:cubicBezTo>
                      <a:pt x="811" y="342"/>
                      <a:pt x="814" y="343"/>
                      <a:pt x="818" y="346"/>
                    </a:cubicBezTo>
                    <a:cubicBezTo>
                      <a:pt x="813" y="352"/>
                      <a:pt x="808" y="358"/>
                      <a:pt x="803" y="363"/>
                    </a:cubicBezTo>
                    <a:cubicBezTo>
                      <a:pt x="797" y="369"/>
                      <a:pt x="790" y="373"/>
                      <a:pt x="785" y="378"/>
                    </a:cubicBezTo>
                    <a:cubicBezTo>
                      <a:pt x="786" y="379"/>
                      <a:pt x="786" y="380"/>
                      <a:pt x="787" y="380"/>
                    </a:cubicBezTo>
                    <a:cubicBezTo>
                      <a:pt x="799" y="382"/>
                      <a:pt x="811" y="386"/>
                      <a:pt x="824" y="385"/>
                    </a:cubicBezTo>
                    <a:cubicBezTo>
                      <a:pt x="827" y="385"/>
                      <a:pt x="830" y="385"/>
                      <a:pt x="832" y="389"/>
                    </a:cubicBezTo>
                    <a:cubicBezTo>
                      <a:pt x="823" y="398"/>
                      <a:pt x="814" y="408"/>
                      <a:pt x="804" y="418"/>
                    </a:cubicBezTo>
                    <a:cubicBezTo>
                      <a:pt x="811" y="420"/>
                      <a:pt x="816" y="423"/>
                      <a:pt x="823" y="424"/>
                    </a:cubicBezTo>
                    <a:cubicBezTo>
                      <a:pt x="830" y="424"/>
                      <a:pt x="836" y="425"/>
                      <a:pt x="843" y="424"/>
                    </a:cubicBezTo>
                    <a:cubicBezTo>
                      <a:pt x="846" y="423"/>
                      <a:pt x="850" y="423"/>
                      <a:pt x="852" y="427"/>
                    </a:cubicBezTo>
                    <a:cubicBezTo>
                      <a:pt x="848" y="431"/>
                      <a:pt x="844" y="434"/>
                      <a:pt x="839" y="438"/>
                    </a:cubicBezTo>
                    <a:cubicBezTo>
                      <a:pt x="835" y="442"/>
                      <a:pt x="831" y="446"/>
                      <a:pt x="825" y="451"/>
                    </a:cubicBezTo>
                    <a:cubicBezTo>
                      <a:pt x="835" y="450"/>
                      <a:pt x="843" y="449"/>
                      <a:pt x="851" y="447"/>
                    </a:cubicBezTo>
                    <a:cubicBezTo>
                      <a:pt x="855" y="446"/>
                      <a:pt x="858" y="446"/>
                      <a:pt x="861" y="450"/>
                    </a:cubicBezTo>
                    <a:cubicBezTo>
                      <a:pt x="859" y="454"/>
                      <a:pt x="855" y="457"/>
                      <a:pt x="852" y="461"/>
                    </a:cubicBezTo>
                    <a:cubicBezTo>
                      <a:pt x="848" y="465"/>
                      <a:pt x="845" y="469"/>
                      <a:pt x="841" y="473"/>
                    </a:cubicBezTo>
                    <a:cubicBezTo>
                      <a:pt x="838" y="477"/>
                      <a:pt x="834" y="479"/>
                      <a:pt x="831" y="484"/>
                    </a:cubicBezTo>
                    <a:cubicBezTo>
                      <a:pt x="837" y="487"/>
                      <a:pt x="843" y="485"/>
                      <a:pt x="848" y="485"/>
                    </a:cubicBezTo>
                    <a:cubicBezTo>
                      <a:pt x="854" y="485"/>
                      <a:pt x="860" y="486"/>
                      <a:pt x="867" y="487"/>
                    </a:cubicBezTo>
                    <a:cubicBezTo>
                      <a:pt x="877" y="476"/>
                      <a:pt x="886" y="465"/>
                      <a:pt x="895" y="453"/>
                    </a:cubicBezTo>
                    <a:cubicBezTo>
                      <a:pt x="897" y="450"/>
                      <a:pt x="900" y="448"/>
                      <a:pt x="903" y="446"/>
                    </a:cubicBezTo>
                    <a:cubicBezTo>
                      <a:pt x="919" y="438"/>
                      <a:pt x="935" y="430"/>
                      <a:pt x="952" y="425"/>
                    </a:cubicBezTo>
                    <a:cubicBezTo>
                      <a:pt x="960" y="423"/>
                      <a:pt x="968" y="420"/>
                      <a:pt x="976" y="417"/>
                    </a:cubicBezTo>
                    <a:cubicBezTo>
                      <a:pt x="988" y="412"/>
                      <a:pt x="1000" y="405"/>
                      <a:pt x="1013" y="401"/>
                    </a:cubicBezTo>
                    <a:cubicBezTo>
                      <a:pt x="1018" y="400"/>
                      <a:pt x="1022" y="398"/>
                      <a:pt x="1027" y="398"/>
                    </a:cubicBezTo>
                    <a:cubicBezTo>
                      <a:pt x="1029" y="394"/>
                      <a:pt x="1032" y="391"/>
                      <a:pt x="1034" y="387"/>
                    </a:cubicBezTo>
                    <a:cubicBezTo>
                      <a:pt x="1043" y="372"/>
                      <a:pt x="1047" y="356"/>
                      <a:pt x="1052" y="340"/>
                    </a:cubicBezTo>
                    <a:cubicBezTo>
                      <a:pt x="1052" y="339"/>
                      <a:pt x="1051" y="338"/>
                      <a:pt x="1051" y="337"/>
                    </a:cubicBezTo>
                    <a:cubicBezTo>
                      <a:pt x="1049" y="335"/>
                      <a:pt x="1045" y="334"/>
                      <a:pt x="1043" y="332"/>
                    </a:cubicBezTo>
                    <a:cubicBezTo>
                      <a:pt x="1036" y="326"/>
                      <a:pt x="1027" y="322"/>
                      <a:pt x="1026" y="310"/>
                    </a:cubicBezTo>
                    <a:cubicBezTo>
                      <a:pt x="1026" y="309"/>
                      <a:pt x="1025" y="307"/>
                      <a:pt x="1024" y="305"/>
                    </a:cubicBezTo>
                    <a:cubicBezTo>
                      <a:pt x="1018" y="297"/>
                      <a:pt x="1015" y="288"/>
                      <a:pt x="1011" y="280"/>
                    </a:cubicBezTo>
                    <a:cubicBezTo>
                      <a:pt x="1006" y="267"/>
                      <a:pt x="1002" y="253"/>
                      <a:pt x="1001" y="239"/>
                    </a:cubicBezTo>
                    <a:cubicBezTo>
                      <a:pt x="1001" y="236"/>
                      <a:pt x="1000" y="234"/>
                      <a:pt x="1000" y="231"/>
                    </a:cubicBezTo>
                    <a:cubicBezTo>
                      <a:pt x="997" y="229"/>
                      <a:pt x="994" y="226"/>
                      <a:pt x="991" y="224"/>
                    </a:cubicBezTo>
                    <a:cubicBezTo>
                      <a:pt x="986" y="219"/>
                      <a:pt x="982" y="214"/>
                      <a:pt x="981" y="208"/>
                    </a:cubicBezTo>
                    <a:cubicBezTo>
                      <a:pt x="978" y="200"/>
                      <a:pt x="976" y="191"/>
                      <a:pt x="977" y="183"/>
                    </a:cubicBezTo>
                    <a:cubicBezTo>
                      <a:pt x="978" y="178"/>
                      <a:pt x="978" y="173"/>
                      <a:pt x="979" y="168"/>
                    </a:cubicBezTo>
                    <a:cubicBezTo>
                      <a:pt x="982" y="159"/>
                      <a:pt x="988" y="156"/>
                      <a:pt x="998" y="158"/>
                    </a:cubicBezTo>
                    <a:cubicBezTo>
                      <a:pt x="999" y="158"/>
                      <a:pt x="1000" y="158"/>
                      <a:pt x="1002" y="157"/>
                    </a:cubicBezTo>
                    <a:cubicBezTo>
                      <a:pt x="1003" y="154"/>
                      <a:pt x="1004" y="150"/>
                      <a:pt x="1005" y="147"/>
                    </a:cubicBezTo>
                    <a:cubicBezTo>
                      <a:pt x="1004" y="146"/>
                      <a:pt x="1004" y="145"/>
                      <a:pt x="1004" y="144"/>
                    </a:cubicBezTo>
                    <a:cubicBezTo>
                      <a:pt x="999" y="134"/>
                      <a:pt x="1000" y="129"/>
                      <a:pt x="1009" y="123"/>
                    </a:cubicBezTo>
                    <a:cubicBezTo>
                      <a:pt x="1016" y="119"/>
                      <a:pt x="1023" y="115"/>
                      <a:pt x="1030" y="112"/>
                    </a:cubicBezTo>
                    <a:cubicBezTo>
                      <a:pt x="1039" y="109"/>
                      <a:pt x="1048" y="104"/>
                      <a:pt x="1056" y="100"/>
                    </a:cubicBezTo>
                    <a:cubicBezTo>
                      <a:pt x="1060" y="98"/>
                      <a:pt x="1064" y="95"/>
                      <a:pt x="1067" y="91"/>
                    </a:cubicBezTo>
                    <a:cubicBezTo>
                      <a:pt x="1075" y="79"/>
                      <a:pt x="1086" y="70"/>
                      <a:pt x="1091" y="56"/>
                    </a:cubicBezTo>
                    <a:cubicBezTo>
                      <a:pt x="1092" y="55"/>
                      <a:pt x="1093" y="54"/>
                      <a:pt x="1094" y="53"/>
                    </a:cubicBezTo>
                    <a:close/>
                    <a:moveTo>
                      <a:pt x="386" y="1596"/>
                    </a:moveTo>
                    <a:cubicBezTo>
                      <a:pt x="382" y="1595"/>
                      <a:pt x="379" y="1594"/>
                      <a:pt x="376" y="1593"/>
                    </a:cubicBezTo>
                    <a:cubicBezTo>
                      <a:pt x="370" y="1590"/>
                      <a:pt x="366" y="1587"/>
                      <a:pt x="363" y="1582"/>
                    </a:cubicBezTo>
                    <a:cubicBezTo>
                      <a:pt x="355" y="1569"/>
                      <a:pt x="350" y="1555"/>
                      <a:pt x="345" y="1541"/>
                    </a:cubicBezTo>
                    <a:cubicBezTo>
                      <a:pt x="339" y="1526"/>
                      <a:pt x="333" y="1510"/>
                      <a:pt x="327" y="1494"/>
                    </a:cubicBezTo>
                    <a:cubicBezTo>
                      <a:pt x="326" y="1493"/>
                      <a:pt x="326" y="1491"/>
                      <a:pt x="323" y="1491"/>
                    </a:cubicBezTo>
                    <a:cubicBezTo>
                      <a:pt x="322" y="1493"/>
                      <a:pt x="320" y="1495"/>
                      <a:pt x="319" y="1497"/>
                    </a:cubicBezTo>
                    <a:cubicBezTo>
                      <a:pt x="316" y="1505"/>
                      <a:pt x="313" y="1513"/>
                      <a:pt x="309" y="1521"/>
                    </a:cubicBezTo>
                    <a:cubicBezTo>
                      <a:pt x="305" y="1531"/>
                      <a:pt x="301" y="1540"/>
                      <a:pt x="297" y="1549"/>
                    </a:cubicBezTo>
                    <a:cubicBezTo>
                      <a:pt x="288" y="1570"/>
                      <a:pt x="280" y="1591"/>
                      <a:pt x="275" y="1613"/>
                    </a:cubicBezTo>
                    <a:cubicBezTo>
                      <a:pt x="273" y="1626"/>
                      <a:pt x="269" y="1639"/>
                      <a:pt x="265" y="1652"/>
                    </a:cubicBezTo>
                    <a:cubicBezTo>
                      <a:pt x="258" y="1674"/>
                      <a:pt x="252" y="1696"/>
                      <a:pt x="248" y="1719"/>
                    </a:cubicBezTo>
                    <a:cubicBezTo>
                      <a:pt x="244" y="1736"/>
                      <a:pt x="239" y="1754"/>
                      <a:pt x="234" y="1771"/>
                    </a:cubicBezTo>
                    <a:cubicBezTo>
                      <a:pt x="232" y="1778"/>
                      <a:pt x="229" y="1786"/>
                      <a:pt x="227" y="1793"/>
                    </a:cubicBezTo>
                    <a:cubicBezTo>
                      <a:pt x="224" y="1802"/>
                      <a:pt x="221" y="1810"/>
                      <a:pt x="215" y="1817"/>
                    </a:cubicBezTo>
                    <a:cubicBezTo>
                      <a:pt x="200" y="1836"/>
                      <a:pt x="181" y="1851"/>
                      <a:pt x="161" y="1864"/>
                    </a:cubicBezTo>
                    <a:cubicBezTo>
                      <a:pt x="150" y="1871"/>
                      <a:pt x="139" y="1879"/>
                      <a:pt x="128" y="1886"/>
                    </a:cubicBezTo>
                    <a:cubicBezTo>
                      <a:pt x="114" y="1896"/>
                      <a:pt x="100" y="1907"/>
                      <a:pt x="82" y="1914"/>
                    </a:cubicBezTo>
                    <a:cubicBezTo>
                      <a:pt x="70" y="1918"/>
                      <a:pt x="58" y="1925"/>
                      <a:pt x="46" y="1930"/>
                    </a:cubicBezTo>
                    <a:cubicBezTo>
                      <a:pt x="40" y="1934"/>
                      <a:pt x="38" y="1937"/>
                      <a:pt x="41" y="1943"/>
                    </a:cubicBezTo>
                    <a:cubicBezTo>
                      <a:pt x="44" y="1953"/>
                      <a:pt x="44" y="1964"/>
                      <a:pt x="52" y="1973"/>
                    </a:cubicBezTo>
                    <a:cubicBezTo>
                      <a:pt x="52" y="1973"/>
                      <a:pt x="52" y="1974"/>
                      <a:pt x="52" y="1975"/>
                    </a:cubicBezTo>
                    <a:cubicBezTo>
                      <a:pt x="53" y="1982"/>
                      <a:pt x="57" y="1988"/>
                      <a:pt x="61" y="1994"/>
                    </a:cubicBezTo>
                    <a:cubicBezTo>
                      <a:pt x="75" y="2017"/>
                      <a:pt x="90" y="2039"/>
                      <a:pt x="109" y="2058"/>
                    </a:cubicBezTo>
                    <a:cubicBezTo>
                      <a:pt x="118" y="2068"/>
                      <a:pt x="128" y="2079"/>
                      <a:pt x="139" y="2087"/>
                    </a:cubicBezTo>
                    <a:cubicBezTo>
                      <a:pt x="148" y="2093"/>
                      <a:pt x="156" y="2099"/>
                      <a:pt x="166" y="2101"/>
                    </a:cubicBezTo>
                    <a:cubicBezTo>
                      <a:pt x="177" y="2095"/>
                      <a:pt x="188" y="2089"/>
                      <a:pt x="197" y="2080"/>
                    </a:cubicBezTo>
                    <a:cubicBezTo>
                      <a:pt x="199" y="2078"/>
                      <a:pt x="202" y="2077"/>
                      <a:pt x="205" y="2075"/>
                    </a:cubicBezTo>
                    <a:cubicBezTo>
                      <a:pt x="218" y="2066"/>
                      <a:pt x="231" y="2057"/>
                      <a:pt x="242" y="2046"/>
                    </a:cubicBezTo>
                    <a:cubicBezTo>
                      <a:pt x="250" y="2038"/>
                      <a:pt x="259" y="2030"/>
                      <a:pt x="269" y="2025"/>
                    </a:cubicBezTo>
                    <a:cubicBezTo>
                      <a:pt x="277" y="2020"/>
                      <a:pt x="284" y="2015"/>
                      <a:pt x="291" y="2008"/>
                    </a:cubicBezTo>
                    <a:cubicBezTo>
                      <a:pt x="300" y="2000"/>
                      <a:pt x="307" y="1991"/>
                      <a:pt x="316" y="1983"/>
                    </a:cubicBezTo>
                    <a:cubicBezTo>
                      <a:pt x="326" y="1974"/>
                      <a:pt x="334" y="1964"/>
                      <a:pt x="342" y="1955"/>
                    </a:cubicBezTo>
                    <a:cubicBezTo>
                      <a:pt x="351" y="1943"/>
                      <a:pt x="361" y="1932"/>
                      <a:pt x="369" y="1920"/>
                    </a:cubicBezTo>
                    <a:cubicBezTo>
                      <a:pt x="379" y="1907"/>
                      <a:pt x="387" y="1893"/>
                      <a:pt x="394" y="1878"/>
                    </a:cubicBezTo>
                    <a:cubicBezTo>
                      <a:pt x="402" y="1860"/>
                      <a:pt x="412" y="1844"/>
                      <a:pt x="419" y="1827"/>
                    </a:cubicBezTo>
                    <a:cubicBezTo>
                      <a:pt x="426" y="1810"/>
                      <a:pt x="432" y="1794"/>
                      <a:pt x="438" y="1778"/>
                    </a:cubicBezTo>
                    <a:cubicBezTo>
                      <a:pt x="439" y="1773"/>
                      <a:pt x="441" y="1768"/>
                      <a:pt x="442" y="1764"/>
                    </a:cubicBezTo>
                    <a:cubicBezTo>
                      <a:pt x="448" y="1747"/>
                      <a:pt x="452" y="1730"/>
                      <a:pt x="452" y="1712"/>
                    </a:cubicBezTo>
                    <a:cubicBezTo>
                      <a:pt x="450" y="1711"/>
                      <a:pt x="448" y="1709"/>
                      <a:pt x="445" y="1707"/>
                    </a:cubicBezTo>
                    <a:cubicBezTo>
                      <a:pt x="440" y="1714"/>
                      <a:pt x="433" y="1713"/>
                      <a:pt x="426" y="1710"/>
                    </a:cubicBezTo>
                    <a:cubicBezTo>
                      <a:pt x="422" y="1709"/>
                      <a:pt x="418" y="1706"/>
                      <a:pt x="415" y="1704"/>
                    </a:cubicBezTo>
                    <a:cubicBezTo>
                      <a:pt x="403" y="1694"/>
                      <a:pt x="398" y="1681"/>
                      <a:pt x="396" y="1667"/>
                    </a:cubicBezTo>
                    <a:cubicBezTo>
                      <a:pt x="396" y="1664"/>
                      <a:pt x="396" y="1661"/>
                      <a:pt x="395" y="1658"/>
                    </a:cubicBezTo>
                    <a:cubicBezTo>
                      <a:pt x="392" y="1650"/>
                      <a:pt x="391" y="1642"/>
                      <a:pt x="390" y="1634"/>
                    </a:cubicBezTo>
                    <a:cubicBezTo>
                      <a:pt x="389" y="1621"/>
                      <a:pt x="387" y="1609"/>
                      <a:pt x="386" y="1596"/>
                    </a:cubicBezTo>
                    <a:close/>
                    <a:moveTo>
                      <a:pt x="485" y="2108"/>
                    </a:moveTo>
                    <a:cubicBezTo>
                      <a:pt x="488" y="2112"/>
                      <a:pt x="492" y="2113"/>
                      <a:pt x="496" y="2114"/>
                    </a:cubicBezTo>
                    <a:cubicBezTo>
                      <a:pt x="514" y="2117"/>
                      <a:pt x="532" y="2122"/>
                      <a:pt x="550" y="2121"/>
                    </a:cubicBezTo>
                    <a:cubicBezTo>
                      <a:pt x="575" y="2121"/>
                      <a:pt x="600" y="2121"/>
                      <a:pt x="625" y="2119"/>
                    </a:cubicBezTo>
                    <a:cubicBezTo>
                      <a:pt x="634" y="2118"/>
                      <a:pt x="643" y="2117"/>
                      <a:pt x="651" y="2114"/>
                    </a:cubicBezTo>
                    <a:cubicBezTo>
                      <a:pt x="657" y="2112"/>
                      <a:pt x="663" y="2109"/>
                      <a:pt x="670" y="2109"/>
                    </a:cubicBezTo>
                    <a:cubicBezTo>
                      <a:pt x="672" y="2109"/>
                      <a:pt x="675" y="2108"/>
                      <a:pt x="678" y="2107"/>
                    </a:cubicBezTo>
                    <a:cubicBezTo>
                      <a:pt x="678" y="2101"/>
                      <a:pt x="678" y="2096"/>
                      <a:pt x="678" y="2091"/>
                    </a:cubicBezTo>
                    <a:cubicBezTo>
                      <a:pt x="679" y="2070"/>
                      <a:pt x="679" y="2048"/>
                      <a:pt x="679" y="2026"/>
                    </a:cubicBezTo>
                    <a:cubicBezTo>
                      <a:pt x="679" y="2015"/>
                      <a:pt x="680" y="2004"/>
                      <a:pt x="680" y="1992"/>
                    </a:cubicBezTo>
                    <a:cubicBezTo>
                      <a:pt x="681" y="1983"/>
                      <a:pt x="681" y="1974"/>
                      <a:pt x="681" y="1965"/>
                    </a:cubicBezTo>
                    <a:cubicBezTo>
                      <a:pt x="681" y="1957"/>
                      <a:pt x="682" y="1948"/>
                      <a:pt x="682" y="1940"/>
                    </a:cubicBezTo>
                    <a:cubicBezTo>
                      <a:pt x="683" y="1927"/>
                      <a:pt x="682" y="1913"/>
                      <a:pt x="683" y="1900"/>
                    </a:cubicBezTo>
                    <a:cubicBezTo>
                      <a:pt x="683" y="1887"/>
                      <a:pt x="681" y="1873"/>
                      <a:pt x="682" y="1860"/>
                    </a:cubicBezTo>
                    <a:cubicBezTo>
                      <a:pt x="682" y="1852"/>
                      <a:pt x="681" y="1844"/>
                      <a:pt x="680" y="1836"/>
                    </a:cubicBezTo>
                    <a:cubicBezTo>
                      <a:pt x="680" y="1820"/>
                      <a:pt x="675" y="1804"/>
                      <a:pt x="672" y="1788"/>
                    </a:cubicBezTo>
                    <a:cubicBezTo>
                      <a:pt x="671" y="1782"/>
                      <a:pt x="668" y="1776"/>
                      <a:pt x="667" y="1769"/>
                    </a:cubicBezTo>
                    <a:cubicBezTo>
                      <a:pt x="660" y="1732"/>
                      <a:pt x="649" y="1695"/>
                      <a:pt x="638" y="1658"/>
                    </a:cubicBezTo>
                    <a:cubicBezTo>
                      <a:pt x="632" y="1638"/>
                      <a:pt x="627" y="1617"/>
                      <a:pt x="624" y="1596"/>
                    </a:cubicBezTo>
                    <a:cubicBezTo>
                      <a:pt x="622" y="1588"/>
                      <a:pt x="622" y="1580"/>
                      <a:pt x="623" y="1572"/>
                    </a:cubicBezTo>
                    <a:cubicBezTo>
                      <a:pt x="624" y="1553"/>
                      <a:pt x="626" y="1534"/>
                      <a:pt x="629" y="1516"/>
                    </a:cubicBezTo>
                    <a:cubicBezTo>
                      <a:pt x="630" y="1512"/>
                      <a:pt x="631" y="1508"/>
                      <a:pt x="628" y="1504"/>
                    </a:cubicBezTo>
                    <a:cubicBezTo>
                      <a:pt x="623" y="1503"/>
                      <a:pt x="618" y="1502"/>
                      <a:pt x="612" y="1502"/>
                    </a:cubicBezTo>
                    <a:cubicBezTo>
                      <a:pt x="608" y="1501"/>
                      <a:pt x="604" y="1501"/>
                      <a:pt x="601" y="1501"/>
                    </a:cubicBezTo>
                    <a:cubicBezTo>
                      <a:pt x="586" y="1498"/>
                      <a:pt x="570" y="1496"/>
                      <a:pt x="556" y="1493"/>
                    </a:cubicBezTo>
                    <a:cubicBezTo>
                      <a:pt x="539" y="1489"/>
                      <a:pt x="522" y="1484"/>
                      <a:pt x="505" y="1479"/>
                    </a:cubicBezTo>
                    <a:cubicBezTo>
                      <a:pt x="497" y="1477"/>
                      <a:pt x="489" y="1474"/>
                      <a:pt x="481" y="1471"/>
                    </a:cubicBezTo>
                    <a:cubicBezTo>
                      <a:pt x="480" y="1471"/>
                      <a:pt x="479" y="1471"/>
                      <a:pt x="477" y="1471"/>
                    </a:cubicBezTo>
                    <a:cubicBezTo>
                      <a:pt x="477" y="1473"/>
                      <a:pt x="477" y="1474"/>
                      <a:pt x="478" y="1475"/>
                    </a:cubicBezTo>
                    <a:cubicBezTo>
                      <a:pt x="484" y="1493"/>
                      <a:pt x="491" y="1512"/>
                      <a:pt x="498" y="1530"/>
                    </a:cubicBezTo>
                    <a:cubicBezTo>
                      <a:pt x="501" y="1538"/>
                      <a:pt x="501" y="1544"/>
                      <a:pt x="496" y="1551"/>
                    </a:cubicBezTo>
                    <a:cubicBezTo>
                      <a:pt x="496" y="1552"/>
                      <a:pt x="495" y="1553"/>
                      <a:pt x="494" y="1554"/>
                    </a:cubicBezTo>
                    <a:cubicBezTo>
                      <a:pt x="498" y="1563"/>
                      <a:pt x="498" y="1574"/>
                      <a:pt x="506" y="1582"/>
                    </a:cubicBezTo>
                    <a:cubicBezTo>
                      <a:pt x="507" y="1583"/>
                      <a:pt x="507" y="1585"/>
                      <a:pt x="507" y="1586"/>
                    </a:cubicBezTo>
                    <a:cubicBezTo>
                      <a:pt x="514" y="1601"/>
                      <a:pt x="521" y="1615"/>
                      <a:pt x="526" y="1630"/>
                    </a:cubicBezTo>
                    <a:cubicBezTo>
                      <a:pt x="529" y="1637"/>
                      <a:pt x="531" y="1644"/>
                      <a:pt x="533" y="1652"/>
                    </a:cubicBezTo>
                    <a:cubicBezTo>
                      <a:pt x="533" y="1655"/>
                      <a:pt x="532" y="1658"/>
                      <a:pt x="530" y="1660"/>
                    </a:cubicBezTo>
                    <a:cubicBezTo>
                      <a:pt x="527" y="1662"/>
                      <a:pt x="524" y="1664"/>
                      <a:pt x="521" y="1666"/>
                    </a:cubicBezTo>
                    <a:cubicBezTo>
                      <a:pt x="521" y="1669"/>
                      <a:pt x="522" y="1672"/>
                      <a:pt x="522" y="1675"/>
                    </a:cubicBezTo>
                    <a:cubicBezTo>
                      <a:pt x="522" y="1680"/>
                      <a:pt x="522" y="1686"/>
                      <a:pt x="521" y="1691"/>
                    </a:cubicBezTo>
                    <a:cubicBezTo>
                      <a:pt x="520" y="1700"/>
                      <a:pt x="516" y="1706"/>
                      <a:pt x="507" y="1710"/>
                    </a:cubicBezTo>
                    <a:cubicBezTo>
                      <a:pt x="506" y="1710"/>
                      <a:pt x="505" y="1712"/>
                      <a:pt x="505" y="1713"/>
                    </a:cubicBezTo>
                    <a:cubicBezTo>
                      <a:pt x="505" y="1717"/>
                      <a:pt x="503" y="1718"/>
                      <a:pt x="500" y="1718"/>
                    </a:cubicBezTo>
                    <a:cubicBezTo>
                      <a:pt x="496" y="1720"/>
                      <a:pt x="492" y="1719"/>
                      <a:pt x="488" y="1718"/>
                    </a:cubicBezTo>
                    <a:cubicBezTo>
                      <a:pt x="482" y="1716"/>
                      <a:pt x="477" y="1716"/>
                      <a:pt x="470" y="1714"/>
                    </a:cubicBezTo>
                    <a:cubicBezTo>
                      <a:pt x="470" y="1717"/>
                      <a:pt x="470" y="1719"/>
                      <a:pt x="471" y="1721"/>
                    </a:cubicBezTo>
                    <a:cubicBezTo>
                      <a:pt x="472" y="1724"/>
                      <a:pt x="473" y="1728"/>
                      <a:pt x="475" y="1731"/>
                    </a:cubicBezTo>
                    <a:cubicBezTo>
                      <a:pt x="482" y="1751"/>
                      <a:pt x="489" y="1772"/>
                      <a:pt x="497" y="1791"/>
                    </a:cubicBezTo>
                    <a:cubicBezTo>
                      <a:pt x="502" y="1801"/>
                      <a:pt x="507" y="1812"/>
                      <a:pt x="504" y="1824"/>
                    </a:cubicBezTo>
                    <a:cubicBezTo>
                      <a:pt x="511" y="1828"/>
                      <a:pt x="512" y="1833"/>
                      <a:pt x="511" y="1840"/>
                    </a:cubicBezTo>
                    <a:cubicBezTo>
                      <a:pt x="511" y="1841"/>
                      <a:pt x="511" y="1841"/>
                      <a:pt x="511" y="1842"/>
                    </a:cubicBezTo>
                    <a:cubicBezTo>
                      <a:pt x="511" y="1861"/>
                      <a:pt x="512" y="1880"/>
                      <a:pt x="512" y="1899"/>
                    </a:cubicBezTo>
                    <a:cubicBezTo>
                      <a:pt x="512" y="1917"/>
                      <a:pt x="511" y="1934"/>
                      <a:pt x="510" y="1952"/>
                    </a:cubicBezTo>
                    <a:cubicBezTo>
                      <a:pt x="509" y="1967"/>
                      <a:pt x="506" y="1983"/>
                      <a:pt x="507" y="1998"/>
                    </a:cubicBezTo>
                    <a:cubicBezTo>
                      <a:pt x="507" y="2000"/>
                      <a:pt x="507" y="2002"/>
                      <a:pt x="507" y="2004"/>
                    </a:cubicBezTo>
                    <a:cubicBezTo>
                      <a:pt x="505" y="2014"/>
                      <a:pt x="504" y="2025"/>
                      <a:pt x="502" y="2035"/>
                    </a:cubicBezTo>
                    <a:cubicBezTo>
                      <a:pt x="499" y="2054"/>
                      <a:pt x="495" y="2072"/>
                      <a:pt x="490" y="2090"/>
                    </a:cubicBezTo>
                    <a:cubicBezTo>
                      <a:pt x="488" y="2096"/>
                      <a:pt x="486" y="2102"/>
                      <a:pt x="485" y="2108"/>
                    </a:cubicBezTo>
                    <a:close/>
                    <a:moveTo>
                      <a:pt x="815" y="865"/>
                    </a:moveTo>
                    <a:cubicBezTo>
                      <a:pt x="816" y="865"/>
                      <a:pt x="817" y="865"/>
                      <a:pt x="817" y="864"/>
                    </a:cubicBezTo>
                    <a:cubicBezTo>
                      <a:pt x="822" y="856"/>
                      <a:pt x="827" y="848"/>
                      <a:pt x="834" y="841"/>
                    </a:cubicBezTo>
                    <a:cubicBezTo>
                      <a:pt x="839" y="836"/>
                      <a:pt x="842" y="828"/>
                      <a:pt x="846" y="821"/>
                    </a:cubicBezTo>
                    <a:cubicBezTo>
                      <a:pt x="849" y="815"/>
                      <a:pt x="853" y="809"/>
                      <a:pt x="856" y="803"/>
                    </a:cubicBezTo>
                    <a:cubicBezTo>
                      <a:pt x="863" y="789"/>
                      <a:pt x="871" y="776"/>
                      <a:pt x="878" y="762"/>
                    </a:cubicBezTo>
                    <a:cubicBezTo>
                      <a:pt x="886" y="745"/>
                      <a:pt x="893" y="728"/>
                      <a:pt x="901" y="711"/>
                    </a:cubicBezTo>
                    <a:cubicBezTo>
                      <a:pt x="910" y="690"/>
                      <a:pt x="917" y="669"/>
                      <a:pt x="921" y="647"/>
                    </a:cubicBezTo>
                    <a:cubicBezTo>
                      <a:pt x="923" y="633"/>
                      <a:pt x="926" y="619"/>
                      <a:pt x="929" y="606"/>
                    </a:cubicBezTo>
                    <a:cubicBezTo>
                      <a:pt x="933" y="591"/>
                      <a:pt x="932" y="577"/>
                      <a:pt x="933" y="563"/>
                    </a:cubicBezTo>
                    <a:cubicBezTo>
                      <a:pt x="933" y="553"/>
                      <a:pt x="931" y="543"/>
                      <a:pt x="930" y="533"/>
                    </a:cubicBezTo>
                    <a:cubicBezTo>
                      <a:pt x="929" y="526"/>
                      <a:pt x="928" y="518"/>
                      <a:pt x="925" y="511"/>
                    </a:cubicBezTo>
                    <a:cubicBezTo>
                      <a:pt x="921" y="503"/>
                      <a:pt x="918" y="495"/>
                      <a:pt x="914" y="488"/>
                    </a:cubicBezTo>
                    <a:cubicBezTo>
                      <a:pt x="911" y="482"/>
                      <a:pt x="907" y="476"/>
                      <a:pt x="903" y="470"/>
                    </a:cubicBezTo>
                    <a:cubicBezTo>
                      <a:pt x="902" y="468"/>
                      <a:pt x="899" y="467"/>
                      <a:pt x="897" y="465"/>
                    </a:cubicBezTo>
                    <a:cubicBezTo>
                      <a:pt x="891" y="469"/>
                      <a:pt x="886" y="474"/>
                      <a:pt x="882" y="480"/>
                    </a:cubicBezTo>
                    <a:cubicBezTo>
                      <a:pt x="880" y="482"/>
                      <a:pt x="878" y="483"/>
                      <a:pt x="877" y="486"/>
                    </a:cubicBezTo>
                    <a:cubicBezTo>
                      <a:pt x="876" y="488"/>
                      <a:pt x="876" y="491"/>
                      <a:pt x="876" y="494"/>
                    </a:cubicBezTo>
                    <a:cubicBezTo>
                      <a:pt x="869" y="496"/>
                      <a:pt x="864" y="498"/>
                      <a:pt x="861" y="504"/>
                    </a:cubicBezTo>
                    <a:cubicBezTo>
                      <a:pt x="860" y="505"/>
                      <a:pt x="859" y="506"/>
                      <a:pt x="858" y="507"/>
                    </a:cubicBezTo>
                    <a:cubicBezTo>
                      <a:pt x="843" y="524"/>
                      <a:pt x="827" y="542"/>
                      <a:pt x="814" y="561"/>
                    </a:cubicBezTo>
                    <a:cubicBezTo>
                      <a:pt x="810" y="566"/>
                      <a:pt x="807" y="572"/>
                      <a:pt x="803" y="577"/>
                    </a:cubicBezTo>
                    <a:cubicBezTo>
                      <a:pt x="801" y="581"/>
                      <a:pt x="798" y="586"/>
                      <a:pt x="796" y="590"/>
                    </a:cubicBezTo>
                    <a:cubicBezTo>
                      <a:pt x="793" y="594"/>
                      <a:pt x="790" y="598"/>
                      <a:pt x="788" y="602"/>
                    </a:cubicBezTo>
                    <a:cubicBezTo>
                      <a:pt x="784" y="609"/>
                      <a:pt x="780" y="616"/>
                      <a:pt x="775" y="623"/>
                    </a:cubicBezTo>
                    <a:cubicBezTo>
                      <a:pt x="773" y="628"/>
                      <a:pt x="769" y="633"/>
                      <a:pt x="766" y="637"/>
                    </a:cubicBezTo>
                    <a:cubicBezTo>
                      <a:pt x="761" y="647"/>
                      <a:pt x="756" y="656"/>
                      <a:pt x="750" y="665"/>
                    </a:cubicBezTo>
                    <a:cubicBezTo>
                      <a:pt x="747" y="670"/>
                      <a:pt x="744" y="675"/>
                      <a:pt x="740" y="680"/>
                    </a:cubicBezTo>
                    <a:cubicBezTo>
                      <a:pt x="735" y="690"/>
                      <a:pt x="730" y="699"/>
                      <a:pt x="724" y="709"/>
                    </a:cubicBezTo>
                    <a:cubicBezTo>
                      <a:pt x="716" y="720"/>
                      <a:pt x="708" y="732"/>
                      <a:pt x="701" y="744"/>
                    </a:cubicBezTo>
                    <a:cubicBezTo>
                      <a:pt x="699" y="747"/>
                      <a:pt x="698" y="751"/>
                      <a:pt x="697" y="755"/>
                    </a:cubicBezTo>
                    <a:cubicBezTo>
                      <a:pt x="696" y="757"/>
                      <a:pt x="696" y="760"/>
                      <a:pt x="697" y="762"/>
                    </a:cubicBezTo>
                    <a:cubicBezTo>
                      <a:pt x="701" y="770"/>
                      <a:pt x="705" y="777"/>
                      <a:pt x="710" y="785"/>
                    </a:cubicBezTo>
                    <a:cubicBezTo>
                      <a:pt x="718" y="786"/>
                      <a:pt x="726" y="788"/>
                      <a:pt x="735" y="788"/>
                    </a:cubicBezTo>
                    <a:cubicBezTo>
                      <a:pt x="747" y="789"/>
                      <a:pt x="759" y="789"/>
                      <a:pt x="772" y="789"/>
                    </a:cubicBezTo>
                    <a:cubicBezTo>
                      <a:pt x="779" y="789"/>
                      <a:pt x="787" y="791"/>
                      <a:pt x="794" y="792"/>
                    </a:cubicBezTo>
                    <a:cubicBezTo>
                      <a:pt x="796" y="792"/>
                      <a:pt x="798" y="793"/>
                      <a:pt x="799" y="795"/>
                    </a:cubicBezTo>
                    <a:cubicBezTo>
                      <a:pt x="800" y="796"/>
                      <a:pt x="799" y="797"/>
                      <a:pt x="800" y="799"/>
                    </a:cubicBezTo>
                    <a:cubicBezTo>
                      <a:pt x="787" y="802"/>
                      <a:pt x="738" y="823"/>
                      <a:pt x="728" y="830"/>
                    </a:cubicBezTo>
                    <a:cubicBezTo>
                      <a:pt x="728" y="831"/>
                      <a:pt x="728" y="832"/>
                      <a:pt x="728" y="834"/>
                    </a:cubicBezTo>
                    <a:cubicBezTo>
                      <a:pt x="727" y="845"/>
                      <a:pt x="726" y="856"/>
                      <a:pt x="719" y="865"/>
                    </a:cubicBezTo>
                    <a:cubicBezTo>
                      <a:pt x="718" y="867"/>
                      <a:pt x="717" y="869"/>
                      <a:pt x="717" y="871"/>
                    </a:cubicBezTo>
                    <a:cubicBezTo>
                      <a:pt x="717" y="878"/>
                      <a:pt x="715" y="884"/>
                      <a:pt x="718" y="891"/>
                    </a:cubicBezTo>
                    <a:cubicBezTo>
                      <a:pt x="719" y="894"/>
                      <a:pt x="718" y="898"/>
                      <a:pt x="718" y="901"/>
                    </a:cubicBezTo>
                    <a:cubicBezTo>
                      <a:pt x="717" y="907"/>
                      <a:pt x="715" y="913"/>
                      <a:pt x="714" y="919"/>
                    </a:cubicBezTo>
                    <a:cubicBezTo>
                      <a:pt x="713" y="922"/>
                      <a:pt x="712" y="925"/>
                      <a:pt x="712" y="929"/>
                    </a:cubicBezTo>
                    <a:cubicBezTo>
                      <a:pt x="713" y="944"/>
                      <a:pt x="712" y="958"/>
                      <a:pt x="708" y="973"/>
                    </a:cubicBezTo>
                    <a:cubicBezTo>
                      <a:pt x="707" y="978"/>
                      <a:pt x="708" y="982"/>
                      <a:pt x="710" y="987"/>
                    </a:cubicBezTo>
                    <a:cubicBezTo>
                      <a:pt x="715" y="999"/>
                      <a:pt x="723" y="1010"/>
                      <a:pt x="731" y="1020"/>
                    </a:cubicBezTo>
                    <a:cubicBezTo>
                      <a:pt x="750" y="1044"/>
                      <a:pt x="767" y="1069"/>
                      <a:pt x="784" y="1094"/>
                    </a:cubicBezTo>
                    <a:cubicBezTo>
                      <a:pt x="789" y="1101"/>
                      <a:pt x="794" y="1107"/>
                      <a:pt x="799" y="1113"/>
                    </a:cubicBezTo>
                    <a:cubicBezTo>
                      <a:pt x="800" y="1115"/>
                      <a:pt x="801" y="1116"/>
                      <a:pt x="803" y="1117"/>
                    </a:cubicBezTo>
                    <a:cubicBezTo>
                      <a:pt x="808" y="1119"/>
                      <a:pt x="810" y="1123"/>
                      <a:pt x="812" y="1126"/>
                    </a:cubicBezTo>
                    <a:cubicBezTo>
                      <a:pt x="815" y="1131"/>
                      <a:pt x="819" y="1134"/>
                      <a:pt x="824" y="1136"/>
                    </a:cubicBezTo>
                    <a:cubicBezTo>
                      <a:pt x="824" y="1136"/>
                      <a:pt x="826" y="1135"/>
                      <a:pt x="827" y="1135"/>
                    </a:cubicBezTo>
                    <a:cubicBezTo>
                      <a:pt x="826" y="1132"/>
                      <a:pt x="826" y="1129"/>
                      <a:pt x="826" y="1126"/>
                    </a:cubicBezTo>
                    <a:cubicBezTo>
                      <a:pt x="824" y="1125"/>
                      <a:pt x="821" y="1125"/>
                      <a:pt x="819" y="1124"/>
                    </a:cubicBezTo>
                    <a:cubicBezTo>
                      <a:pt x="821" y="1115"/>
                      <a:pt x="822" y="1113"/>
                      <a:pt x="827" y="1108"/>
                    </a:cubicBezTo>
                    <a:cubicBezTo>
                      <a:pt x="830" y="1104"/>
                      <a:pt x="834" y="1100"/>
                      <a:pt x="838" y="1097"/>
                    </a:cubicBezTo>
                    <a:cubicBezTo>
                      <a:pt x="840" y="1095"/>
                      <a:pt x="842" y="1093"/>
                      <a:pt x="844" y="1091"/>
                    </a:cubicBezTo>
                    <a:cubicBezTo>
                      <a:pt x="855" y="1083"/>
                      <a:pt x="867" y="1075"/>
                      <a:pt x="879" y="1069"/>
                    </a:cubicBezTo>
                    <a:cubicBezTo>
                      <a:pt x="891" y="1063"/>
                      <a:pt x="902" y="1057"/>
                      <a:pt x="914" y="1051"/>
                    </a:cubicBezTo>
                    <a:cubicBezTo>
                      <a:pt x="913" y="1049"/>
                      <a:pt x="912" y="1046"/>
                      <a:pt x="911" y="1044"/>
                    </a:cubicBezTo>
                    <a:cubicBezTo>
                      <a:pt x="903" y="1027"/>
                      <a:pt x="895" y="1009"/>
                      <a:pt x="887" y="991"/>
                    </a:cubicBezTo>
                    <a:cubicBezTo>
                      <a:pt x="885" y="988"/>
                      <a:pt x="884" y="985"/>
                      <a:pt x="881" y="982"/>
                    </a:cubicBezTo>
                    <a:cubicBezTo>
                      <a:pt x="874" y="971"/>
                      <a:pt x="867" y="961"/>
                      <a:pt x="861" y="950"/>
                    </a:cubicBezTo>
                    <a:cubicBezTo>
                      <a:pt x="861" y="949"/>
                      <a:pt x="860" y="947"/>
                      <a:pt x="859" y="946"/>
                    </a:cubicBezTo>
                    <a:cubicBezTo>
                      <a:pt x="855" y="940"/>
                      <a:pt x="850" y="935"/>
                      <a:pt x="847" y="928"/>
                    </a:cubicBezTo>
                    <a:cubicBezTo>
                      <a:pt x="842" y="919"/>
                      <a:pt x="837" y="911"/>
                      <a:pt x="831" y="902"/>
                    </a:cubicBezTo>
                    <a:cubicBezTo>
                      <a:pt x="823" y="891"/>
                      <a:pt x="815" y="879"/>
                      <a:pt x="805" y="869"/>
                    </a:cubicBezTo>
                    <a:cubicBezTo>
                      <a:pt x="804" y="868"/>
                      <a:pt x="803" y="867"/>
                      <a:pt x="802" y="865"/>
                    </a:cubicBezTo>
                    <a:cubicBezTo>
                      <a:pt x="800" y="863"/>
                      <a:pt x="802" y="860"/>
                      <a:pt x="804" y="860"/>
                    </a:cubicBezTo>
                    <a:cubicBezTo>
                      <a:pt x="806" y="860"/>
                      <a:pt x="808" y="860"/>
                      <a:pt x="810" y="861"/>
                    </a:cubicBezTo>
                    <a:cubicBezTo>
                      <a:pt x="812" y="862"/>
                      <a:pt x="813" y="864"/>
                      <a:pt x="815" y="865"/>
                    </a:cubicBezTo>
                    <a:close/>
                    <a:moveTo>
                      <a:pt x="1019" y="126"/>
                    </a:moveTo>
                    <a:cubicBezTo>
                      <a:pt x="1016" y="138"/>
                      <a:pt x="1013" y="148"/>
                      <a:pt x="1011" y="159"/>
                    </a:cubicBezTo>
                    <a:cubicBezTo>
                      <a:pt x="1010" y="163"/>
                      <a:pt x="1009" y="167"/>
                      <a:pt x="1011" y="171"/>
                    </a:cubicBezTo>
                    <a:cubicBezTo>
                      <a:pt x="1012" y="172"/>
                      <a:pt x="1011" y="174"/>
                      <a:pt x="1011" y="175"/>
                    </a:cubicBezTo>
                    <a:cubicBezTo>
                      <a:pt x="1010" y="177"/>
                      <a:pt x="1009" y="179"/>
                      <a:pt x="1009" y="180"/>
                    </a:cubicBezTo>
                    <a:cubicBezTo>
                      <a:pt x="1009" y="191"/>
                      <a:pt x="1009" y="202"/>
                      <a:pt x="1009" y="213"/>
                    </a:cubicBezTo>
                    <a:cubicBezTo>
                      <a:pt x="1009" y="219"/>
                      <a:pt x="1010" y="225"/>
                      <a:pt x="1010" y="231"/>
                    </a:cubicBezTo>
                    <a:cubicBezTo>
                      <a:pt x="1009" y="238"/>
                      <a:pt x="1009" y="244"/>
                      <a:pt x="1011" y="250"/>
                    </a:cubicBezTo>
                    <a:cubicBezTo>
                      <a:pt x="1015" y="260"/>
                      <a:pt x="1017" y="269"/>
                      <a:pt x="1020" y="278"/>
                    </a:cubicBezTo>
                    <a:cubicBezTo>
                      <a:pt x="1024" y="289"/>
                      <a:pt x="1029" y="299"/>
                      <a:pt x="1034" y="309"/>
                    </a:cubicBezTo>
                    <a:cubicBezTo>
                      <a:pt x="1039" y="317"/>
                      <a:pt x="1043" y="325"/>
                      <a:pt x="1051" y="329"/>
                    </a:cubicBezTo>
                    <a:cubicBezTo>
                      <a:pt x="1062" y="334"/>
                      <a:pt x="1073" y="340"/>
                      <a:pt x="1084" y="344"/>
                    </a:cubicBezTo>
                    <a:cubicBezTo>
                      <a:pt x="1090" y="347"/>
                      <a:pt x="1096" y="349"/>
                      <a:pt x="1101" y="350"/>
                    </a:cubicBezTo>
                    <a:cubicBezTo>
                      <a:pt x="1114" y="352"/>
                      <a:pt x="1126" y="353"/>
                      <a:pt x="1139" y="354"/>
                    </a:cubicBezTo>
                    <a:cubicBezTo>
                      <a:pt x="1150" y="355"/>
                      <a:pt x="1161" y="356"/>
                      <a:pt x="1172" y="352"/>
                    </a:cubicBezTo>
                    <a:cubicBezTo>
                      <a:pt x="1179" y="350"/>
                      <a:pt x="1186" y="348"/>
                      <a:pt x="1194" y="347"/>
                    </a:cubicBezTo>
                    <a:cubicBezTo>
                      <a:pt x="1211" y="344"/>
                      <a:pt x="1225" y="334"/>
                      <a:pt x="1239" y="324"/>
                    </a:cubicBezTo>
                    <a:cubicBezTo>
                      <a:pt x="1247" y="318"/>
                      <a:pt x="1255" y="312"/>
                      <a:pt x="1260" y="303"/>
                    </a:cubicBezTo>
                    <a:cubicBezTo>
                      <a:pt x="1263" y="299"/>
                      <a:pt x="1268" y="294"/>
                      <a:pt x="1269" y="289"/>
                    </a:cubicBezTo>
                    <a:cubicBezTo>
                      <a:pt x="1272" y="280"/>
                      <a:pt x="1276" y="271"/>
                      <a:pt x="1279" y="262"/>
                    </a:cubicBezTo>
                    <a:cubicBezTo>
                      <a:pt x="1286" y="247"/>
                      <a:pt x="1288" y="231"/>
                      <a:pt x="1291" y="215"/>
                    </a:cubicBezTo>
                    <a:cubicBezTo>
                      <a:pt x="1292" y="208"/>
                      <a:pt x="1293" y="201"/>
                      <a:pt x="1294" y="194"/>
                    </a:cubicBezTo>
                    <a:cubicBezTo>
                      <a:pt x="1295" y="187"/>
                      <a:pt x="1296" y="179"/>
                      <a:pt x="1297" y="172"/>
                    </a:cubicBezTo>
                    <a:cubicBezTo>
                      <a:pt x="1298" y="166"/>
                      <a:pt x="1296" y="162"/>
                      <a:pt x="1290" y="159"/>
                    </a:cubicBezTo>
                    <a:cubicBezTo>
                      <a:pt x="1275" y="151"/>
                      <a:pt x="1259" y="146"/>
                      <a:pt x="1241" y="146"/>
                    </a:cubicBezTo>
                    <a:cubicBezTo>
                      <a:pt x="1227" y="145"/>
                      <a:pt x="1214" y="144"/>
                      <a:pt x="1201" y="140"/>
                    </a:cubicBezTo>
                    <a:cubicBezTo>
                      <a:pt x="1190" y="137"/>
                      <a:pt x="1180" y="134"/>
                      <a:pt x="1169" y="132"/>
                    </a:cubicBezTo>
                    <a:cubicBezTo>
                      <a:pt x="1159" y="130"/>
                      <a:pt x="1151" y="125"/>
                      <a:pt x="1143" y="120"/>
                    </a:cubicBezTo>
                    <a:cubicBezTo>
                      <a:pt x="1133" y="114"/>
                      <a:pt x="1123" y="107"/>
                      <a:pt x="1115" y="98"/>
                    </a:cubicBezTo>
                    <a:cubicBezTo>
                      <a:pt x="1108" y="91"/>
                      <a:pt x="1101" y="83"/>
                      <a:pt x="1100" y="72"/>
                    </a:cubicBezTo>
                    <a:cubicBezTo>
                      <a:pt x="1100" y="71"/>
                      <a:pt x="1099" y="69"/>
                      <a:pt x="1097" y="67"/>
                    </a:cubicBezTo>
                    <a:cubicBezTo>
                      <a:pt x="1093" y="73"/>
                      <a:pt x="1089" y="78"/>
                      <a:pt x="1086" y="83"/>
                    </a:cubicBezTo>
                    <a:cubicBezTo>
                      <a:pt x="1082" y="91"/>
                      <a:pt x="1075" y="97"/>
                      <a:pt x="1067" y="102"/>
                    </a:cubicBezTo>
                    <a:cubicBezTo>
                      <a:pt x="1058" y="109"/>
                      <a:pt x="1047" y="113"/>
                      <a:pt x="1037" y="117"/>
                    </a:cubicBezTo>
                    <a:cubicBezTo>
                      <a:pt x="1031" y="120"/>
                      <a:pt x="1024" y="123"/>
                      <a:pt x="1019" y="126"/>
                    </a:cubicBezTo>
                    <a:close/>
                    <a:moveTo>
                      <a:pt x="1109" y="2165"/>
                    </a:moveTo>
                    <a:cubicBezTo>
                      <a:pt x="1122" y="2175"/>
                      <a:pt x="1122" y="2175"/>
                      <a:pt x="1132" y="2190"/>
                    </a:cubicBezTo>
                    <a:cubicBezTo>
                      <a:pt x="1136" y="2195"/>
                      <a:pt x="1141" y="2200"/>
                      <a:pt x="1145" y="2206"/>
                    </a:cubicBezTo>
                    <a:cubicBezTo>
                      <a:pt x="1154" y="2221"/>
                      <a:pt x="1167" y="2233"/>
                      <a:pt x="1183" y="2241"/>
                    </a:cubicBezTo>
                    <a:cubicBezTo>
                      <a:pt x="1184" y="2241"/>
                      <a:pt x="1184" y="2241"/>
                      <a:pt x="1185" y="2242"/>
                    </a:cubicBezTo>
                    <a:cubicBezTo>
                      <a:pt x="1191" y="2245"/>
                      <a:pt x="1197" y="2246"/>
                      <a:pt x="1203" y="2247"/>
                    </a:cubicBezTo>
                    <a:cubicBezTo>
                      <a:pt x="1215" y="2249"/>
                      <a:pt x="1227" y="2249"/>
                      <a:pt x="1239" y="2250"/>
                    </a:cubicBezTo>
                    <a:cubicBezTo>
                      <a:pt x="1253" y="2251"/>
                      <a:pt x="1267" y="2250"/>
                      <a:pt x="1280" y="2247"/>
                    </a:cubicBezTo>
                    <a:cubicBezTo>
                      <a:pt x="1285" y="2246"/>
                      <a:pt x="1290" y="2243"/>
                      <a:pt x="1295" y="2241"/>
                    </a:cubicBezTo>
                    <a:cubicBezTo>
                      <a:pt x="1298" y="2239"/>
                      <a:pt x="1299" y="2237"/>
                      <a:pt x="1299" y="2233"/>
                    </a:cubicBezTo>
                    <a:cubicBezTo>
                      <a:pt x="1300" y="2220"/>
                      <a:pt x="1292" y="2198"/>
                      <a:pt x="1282" y="2189"/>
                    </a:cubicBezTo>
                    <a:cubicBezTo>
                      <a:pt x="1277" y="2183"/>
                      <a:pt x="1271" y="2178"/>
                      <a:pt x="1265" y="2172"/>
                    </a:cubicBezTo>
                    <a:cubicBezTo>
                      <a:pt x="1245" y="2152"/>
                      <a:pt x="1227" y="2131"/>
                      <a:pt x="1207" y="2111"/>
                    </a:cubicBezTo>
                    <a:cubicBezTo>
                      <a:pt x="1201" y="2106"/>
                      <a:pt x="1196" y="2100"/>
                      <a:pt x="1191" y="2093"/>
                    </a:cubicBezTo>
                    <a:cubicBezTo>
                      <a:pt x="1183" y="2081"/>
                      <a:pt x="1175" y="2069"/>
                      <a:pt x="1167" y="2056"/>
                    </a:cubicBezTo>
                    <a:cubicBezTo>
                      <a:pt x="1159" y="2043"/>
                      <a:pt x="1151" y="2030"/>
                      <a:pt x="1143" y="2016"/>
                    </a:cubicBezTo>
                    <a:cubicBezTo>
                      <a:pt x="1135" y="2001"/>
                      <a:pt x="1126" y="1986"/>
                      <a:pt x="1120" y="1969"/>
                    </a:cubicBezTo>
                    <a:cubicBezTo>
                      <a:pt x="1115" y="1956"/>
                      <a:pt x="1112" y="1942"/>
                      <a:pt x="1111" y="1927"/>
                    </a:cubicBezTo>
                    <a:cubicBezTo>
                      <a:pt x="1110" y="1912"/>
                      <a:pt x="1109" y="1896"/>
                      <a:pt x="1110" y="1880"/>
                    </a:cubicBezTo>
                    <a:cubicBezTo>
                      <a:pt x="1112" y="1863"/>
                      <a:pt x="1110" y="1846"/>
                      <a:pt x="1114" y="1830"/>
                    </a:cubicBezTo>
                    <a:cubicBezTo>
                      <a:pt x="1115" y="1825"/>
                      <a:pt x="1115" y="1820"/>
                      <a:pt x="1115" y="1815"/>
                    </a:cubicBezTo>
                    <a:cubicBezTo>
                      <a:pt x="1115" y="1813"/>
                      <a:pt x="1114" y="1811"/>
                      <a:pt x="1113" y="1809"/>
                    </a:cubicBezTo>
                    <a:cubicBezTo>
                      <a:pt x="1103" y="1810"/>
                      <a:pt x="1094" y="1812"/>
                      <a:pt x="1086" y="1814"/>
                    </a:cubicBezTo>
                    <a:cubicBezTo>
                      <a:pt x="1062" y="1820"/>
                      <a:pt x="1039" y="1821"/>
                      <a:pt x="1015" y="1819"/>
                    </a:cubicBezTo>
                    <a:cubicBezTo>
                      <a:pt x="1013" y="1819"/>
                      <a:pt x="1011" y="1819"/>
                      <a:pt x="1009" y="1819"/>
                    </a:cubicBezTo>
                    <a:cubicBezTo>
                      <a:pt x="1005" y="1818"/>
                      <a:pt x="1001" y="1819"/>
                      <a:pt x="999" y="1821"/>
                    </a:cubicBezTo>
                    <a:cubicBezTo>
                      <a:pt x="1004" y="1839"/>
                      <a:pt x="1008" y="1857"/>
                      <a:pt x="1013" y="1875"/>
                    </a:cubicBezTo>
                    <a:cubicBezTo>
                      <a:pt x="1014" y="1880"/>
                      <a:pt x="1016" y="1886"/>
                      <a:pt x="1017" y="1892"/>
                    </a:cubicBezTo>
                    <a:cubicBezTo>
                      <a:pt x="1019" y="1901"/>
                      <a:pt x="1022" y="1910"/>
                      <a:pt x="1023" y="1919"/>
                    </a:cubicBezTo>
                    <a:cubicBezTo>
                      <a:pt x="1025" y="1930"/>
                      <a:pt x="1027" y="1941"/>
                      <a:pt x="1029" y="1952"/>
                    </a:cubicBezTo>
                    <a:cubicBezTo>
                      <a:pt x="1030" y="1965"/>
                      <a:pt x="1031" y="1979"/>
                      <a:pt x="1032" y="1992"/>
                    </a:cubicBezTo>
                    <a:cubicBezTo>
                      <a:pt x="1033" y="1996"/>
                      <a:pt x="1033" y="1999"/>
                      <a:pt x="1033" y="2003"/>
                    </a:cubicBezTo>
                    <a:cubicBezTo>
                      <a:pt x="1033" y="2013"/>
                      <a:pt x="1034" y="2024"/>
                      <a:pt x="1034" y="2034"/>
                    </a:cubicBezTo>
                    <a:cubicBezTo>
                      <a:pt x="1034" y="2053"/>
                      <a:pt x="1033" y="2072"/>
                      <a:pt x="1033" y="2090"/>
                    </a:cubicBezTo>
                    <a:cubicBezTo>
                      <a:pt x="1033" y="2101"/>
                      <a:pt x="1035" y="2112"/>
                      <a:pt x="1036" y="2123"/>
                    </a:cubicBezTo>
                    <a:cubicBezTo>
                      <a:pt x="1037" y="2128"/>
                      <a:pt x="1039" y="2131"/>
                      <a:pt x="1043" y="2133"/>
                    </a:cubicBezTo>
                    <a:cubicBezTo>
                      <a:pt x="1053" y="2139"/>
                      <a:pt x="1064" y="2143"/>
                      <a:pt x="1075" y="2145"/>
                    </a:cubicBezTo>
                    <a:cubicBezTo>
                      <a:pt x="1075" y="2145"/>
                      <a:pt x="1076" y="2145"/>
                      <a:pt x="1077" y="2145"/>
                    </a:cubicBezTo>
                    <a:cubicBezTo>
                      <a:pt x="1078" y="2144"/>
                      <a:pt x="1078" y="2141"/>
                      <a:pt x="1081" y="2142"/>
                    </a:cubicBezTo>
                    <a:cubicBezTo>
                      <a:pt x="1087" y="2149"/>
                      <a:pt x="1096" y="2151"/>
                      <a:pt x="1105" y="2154"/>
                    </a:cubicBezTo>
                    <a:cubicBezTo>
                      <a:pt x="1106" y="2158"/>
                      <a:pt x="1107" y="2161"/>
                      <a:pt x="1109" y="2165"/>
                    </a:cubicBezTo>
                    <a:close/>
                    <a:moveTo>
                      <a:pt x="1170" y="875"/>
                    </a:moveTo>
                    <a:cubicBezTo>
                      <a:pt x="1174" y="888"/>
                      <a:pt x="1179" y="903"/>
                      <a:pt x="1185" y="917"/>
                    </a:cubicBezTo>
                    <a:cubicBezTo>
                      <a:pt x="1189" y="926"/>
                      <a:pt x="1194" y="934"/>
                      <a:pt x="1200" y="943"/>
                    </a:cubicBezTo>
                    <a:cubicBezTo>
                      <a:pt x="1217" y="969"/>
                      <a:pt x="1235" y="995"/>
                      <a:pt x="1254" y="1020"/>
                    </a:cubicBezTo>
                    <a:cubicBezTo>
                      <a:pt x="1267" y="1039"/>
                      <a:pt x="1282" y="1057"/>
                      <a:pt x="1295" y="1076"/>
                    </a:cubicBezTo>
                    <a:cubicBezTo>
                      <a:pt x="1306" y="1091"/>
                      <a:pt x="1317" y="1106"/>
                      <a:pt x="1327" y="1122"/>
                    </a:cubicBezTo>
                    <a:cubicBezTo>
                      <a:pt x="1339" y="1141"/>
                      <a:pt x="1353" y="1158"/>
                      <a:pt x="1367" y="1177"/>
                    </a:cubicBezTo>
                    <a:cubicBezTo>
                      <a:pt x="1374" y="1170"/>
                      <a:pt x="1382" y="1167"/>
                      <a:pt x="1391" y="1163"/>
                    </a:cubicBezTo>
                    <a:cubicBezTo>
                      <a:pt x="1395" y="1161"/>
                      <a:pt x="1398" y="1158"/>
                      <a:pt x="1402" y="1156"/>
                    </a:cubicBezTo>
                    <a:cubicBezTo>
                      <a:pt x="1410" y="1151"/>
                      <a:pt x="1416" y="1145"/>
                      <a:pt x="1423" y="1140"/>
                    </a:cubicBezTo>
                    <a:cubicBezTo>
                      <a:pt x="1438" y="1127"/>
                      <a:pt x="1449" y="1112"/>
                      <a:pt x="1457" y="1093"/>
                    </a:cubicBezTo>
                    <a:cubicBezTo>
                      <a:pt x="1446" y="1077"/>
                      <a:pt x="1435" y="1061"/>
                      <a:pt x="1424" y="1045"/>
                    </a:cubicBezTo>
                    <a:cubicBezTo>
                      <a:pt x="1422" y="1041"/>
                      <a:pt x="1419" y="1038"/>
                      <a:pt x="1417" y="1035"/>
                    </a:cubicBezTo>
                    <a:cubicBezTo>
                      <a:pt x="1401" y="1014"/>
                      <a:pt x="1385" y="992"/>
                      <a:pt x="1370" y="971"/>
                    </a:cubicBezTo>
                    <a:cubicBezTo>
                      <a:pt x="1367" y="966"/>
                      <a:pt x="1364" y="961"/>
                      <a:pt x="1361" y="957"/>
                    </a:cubicBezTo>
                    <a:cubicBezTo>
                      <a:pt x="1347" y="942"/>
                      <a:pt x="1335" y="925"/>
                      <a:pt x="1323" y="909"/>
                    </a:cubicBezTo>
                    <a:cubicBezTo>
                      <a:pt x="1322" y="907"/>
                      <a:pt x="1320" y="905"/>
                      <a:pt x="1319" y="903"/>
                    </a:cubicBezTo>
                    <a:cubicBezTo>
                      <a:pt x="1311" y="895"/>
                      <a:pt x="1302" y="887"/>
                      <a:pt x="1294" y="879"/>
                    </a:cubicBezTo>
                    <a:cubicBezTo>
                      <a:pt x="1291" y="876"/>
                      <a:pt x="1289" y="873"/>
                      <a:pt x="1287" y="870"/>
                    </a:cubicBezTo>
                    <a:cubicBezTo>
                      <a:pt x="1279" y="853"/>
                      <a:pt x="1274" y="836"/>
                      <a:pt x="1268" y="819"/>
                    </a:cubicBezTo>
                    <a:cubicBezTo>
                      <a:pt x="1265" y="812"/>
                      <a:pt x="1263" y="804"/>
                      <a:pt x="1262" y="797"/>
                    </a:cubicBezTo>
                    <a:cubicBezTo>
                      <a:pt x="1259" y="785"/>
                      <a:pt x="1257" y="773"/>
                      <a:pt x="1255" y="761"/>
                    </a:cubicBezTo>
                    <a:cubicBezTo>
                      <a:pt x="1253" y="749"/>
                      <a:pt x="1251" y="737"/>
                      <a:pt x="1249" y="725"/>
                    </a:cubicBezTo>
                    <a:cubicBezTo>
                      <a:pt x="1247" y="713"/>
                      <a:pt x="1245" y="701"/>
                      <a:pt x="1242" y="688"/>
                    </a:cubicBezTo>
                    <a:cubicBezTo>
                      <a:pt x="1242" y="687"/>
                      <a:pt x="1240" y="686"/>
                      <a:pt x="1239" y="684"/>
                    </a:cubicBezTo>
                    <a:cubicBezTo>
                      <a:pt x="1236" y="697"/>
                      <a:pt x="1232" y="708"/>
                      <a:pt x="1228" y="720"/>
                    </a:cubicBezTo>
                    <a:cubicBezTo>
                      <a:pt x="1224" y="733"/>
                      <a:pt x="1219" y="746"/>
                      <a:pt x="1214" y="759"/>
                    </a:cubicBezTo>
                    <a:cubicBezTo>
                      <a:pt x="1212" y="764"/>
                      <a:pt x="1209" y="768"/>
                      <a:pt x="1209" y="772"/>
                    </a:cubicBezTo>
                    <a:cubicBezTo>
                      <a:pt x="1207" y="779"/>
                      <a:pt x="1204" y="786"/>
                      <a:pt x="1201" y="793"/>
                    </a:cubicBezTo>
                    <a:cubicBezTo>
                      <a:pt x="1193" y="808"/>
                      <a:pt x="1188" y="825"/>
                      <a:pt x="1182" y="841"/>
                    </a:cubicBezTo>
                    <a:cubicBezTo>
                      <a:pt x="1177" y="851"/>
                      <a:pt x="1174" y="862"/>
                      <a:pt x="1170" y="875"/>
                    </a:cubicBezTo>
                    <a:close/>
                    <a:moveTo>
                      <a:pt x="1750" y="1941"/>
                    </a:moveTo>
                    <a:cubicBezTo>
                      <a:pt x="1746" y="1938"/>
                      <a:pt x="1742" y="1938"/>
                      <a:pt x="1737" y="1938"/>
                    </a:cubicBezTo>
                    <a:cubicBezTo>
                      <a:pt x="1736" y="1938"/>
                      <a:pt x="1734" y="1938"/>
                      <a:pt x="1733" y="1937"/>
                    </a:cubicBezTo>
                    <a:cubicBezTo>
                      <a:pt x="1728" y="1935"/>
                      <a:pt x="1724" y="1933"/>
                      <a:pt x="1720" y="1931"/>
                    </a:cubicBezTo>
                    <a:cubicBezTo>
                      <a:pt x="1714" y="1928"/>
                      <a:pt x="1711" y="1924"/>
                      <a:pt x="1708" y="1919"/>
                    </a:cubicBezTo>
                    <a:cubicBezTo>
                      <a:pt x="1705" y="1911"/>
                      <a:pt x="1704" y="1902"/>
                      <a:pt x="1705" y="1894"/>
                    </a:cubicBezTo>
                    <a:cubicBezTo>
                      <a:pt x="1706" y="1884"/>
                      <a:pt x="1709" y="1874"/>
                      <a:pt x="1711" y="1864"/>
                    </a:cubicBezTo>
                    <a:cubicBezTo>
                      <a:pt x="1714" y="1855"/>
                      <a:pt x="1717" y="1845"/>
                      <a:pt x="1720" y="1836"/>
                    </a:cubicBezTo>
                    <a:cubicBezTo>
                      <a:pt x="1724" y="1820"/>
                      <a:pt x="1726" y="1805"/>
                      <a:pt x="1730" y="1789"/>
                    </a:cubicBezTo>
                    <a:cubicBezTo>
                      <a:pt x="1736" y="1767"/>
                      <a:pt x="1743" y="1745"/>
                      <a:pt x="1749" y="1722"/>
                    </a:cubicBezTo>
                    <a:cubicBezTo>
                      <a:pt x="1750" y="1716"/>
                      <a:pt x="1751" y="1710"/>
                      <a:pt x="1752" y="1704"/>
                    </a:cubicBezTo>
                    <a:cubicBezTo>
                      <a:pt x="1757" y="1685"/>
                      <a:pt x="1761" y="1667"/>
                      <a:pt x="1766" y="1648"/>
                    </a:cubicBezTo>
                    <a:cubicBezTo>
                      <a:pt x="1768" y="1639"/>
                      <a:pt x="1769" y="1630"/>
                      <a:pt x="1771" y="1621"/>
                    </a:cubicBezTo>
                    <a:cubicBezTo>
                      <a:pt x="1773" y="1611"/>
                      <a:pt x="1775" y="1600"/>
                      <a:pt x="1773" y="1590"/>
                    </a:cubicBezTo>
                    <a:cubicBezTo>
                      <a:pt x="1772" y="1583"/>
                      <a:pt x="1769" y="1578"/>
                      <a:pt x="1764" y="1576"/>
                    </a:cubicBezTo>
                    <a:cubicBezTo>
                      <a:pt x="1756" y="1572"/>
                      <a:pt x="1748" y="1568"/>
                      <a:pt x="1738" y="1568"/>
                    </a:cubicBezTo>
                    <a:cubicBezTo>
                      <a:pt x="1727" y="1568"/>
                      <a:pt x="1716" y="1569"/>
                      <a:pt x="1704" y="1570"/>
                    </a:cubicBezTo>
                    <a:cubicBezTo>
                      <a:pt x="1685" y="1572"/>
                      <a:pt x="1668" y="1579"/>
                      <a:pt x="1651" y="1587"/>
                    </a:cubicBezTo>
                    <a:cubicBezTo>
                      <a:pt x="1647" y="1589"/>
                      <a:pt x="1643" y="1592"/>
                      <a:pt x="1639" y="1595"/>
                    </a:cubicBezTo>
                    <a:cubicBezTo>
                      <a:pt x="1631" y="1601"/>
                      <a:pt x="1624" y="1607"/>
                      <a:pt x="1616" y="1614"/>
                    </a:cubicBezTo>
                    <a:cubicBezTo>
                      <a:pt x="1608" y="1621"/>
                      <a:pt x="1600" y="1628"/>
                      <a:pt x="1592" y="1634"/>
                    </a:cubicBezTo>
                    <a:cubicBezTo>
                      <a:pt x="1581" y="1641"/>
                      <a:pt x="1570" y="1647"/>
                      <a:pt x="1559" y="1653"/>
                    </a:cubicBezTo>
                    <a:cubicBezTo>
                      <a:pt x="1558" y="1654"/>
                      <a:pt x="1557" y="1655"/>
                      <a:pt x="1555" y="1657"/>
                    </a:cubicBezTo>
                    <a:cubicBezTo>
                      <a:pt x="1564" y="1661"/>
                      <a:pt x="1573" y="1658"/>
                      <a:pt x="1581" y="1662"/>
                    </a:cubicBezTo>
                    <a:cubicBezTo>
                      <a:pt x="1598" y="1663"/>
                      <a:pt x="1614" y="1666"/>
                      <a:pt x="1631" y="1666"/>
                    </a:cubicBezTo>
                    <a:cubicBezTo>
                      <a:pt x="1633" y="1664"/>
                      <a:pt x="1634" y="1662"/>
                      <a:pt x="1636" y="1661"/>
                    </a:cubicBezTo>
                    <a:cubicBezTo>
                      <a:pt x="1637" y="1660"/>
                      <a:pt x="1639" y="1659"/>
                      <a:pt x="1640" y="1659"/>
                    </a:cubicBezTo>
                    <a:cubicBezTo>
                      <a:pt x="1643" y="1660"/>
                      <a:pt x="1642" y="1662"/>
                      <a:pt x="1642" y="1664"/>
                    </a:cubicBezTo>
                    <a:cubicBezTo>
                      <a:pt x="1642" y="1665"/>
                      <a:pt x="1642" y="1666"/>
                      <a:pt x="1642" y="1666"/>
                    </a:cubicBezTo>
                    <a:cubicBezTo>
                      <a:pt x="1639" y="1677"/>
                      <a:pt x="1636" y="1688"/>
                      <a:pt x="1634" y="1698"/>
                    </a:cubicBezTo>
                    <a:cubicBezTo>
                      <a:pt x="1632" y="1706"/>
                      <a:pt x="1630" y="1714"/>
                      <a:pt x="1629" y="1722"/>
                    </a:cubicBezTo>
                    <a:cubicBezTo>
                      <a:pt x="1626" y="1737"/>
                      <a:pt x="1625" y="1753"/>
                      <a:pt x="1623" y="1769"/>
                    </a:cubicBezTo>
                    <a:cubicBezTo>
                      <a:pt x="1621" y="1787"/>
                      <a:pt x="1620" y="1804"/>
                      <a:pt x="1623" y="1822"/>
                    </a:cubicBezTo>
                    <a:cubicBezTo>
                      <a:pt x="1624" y="1827"/>
                      <a:pt x="1623" y="1833"/>
                      <a:pt x="1623" y="1838"/>
                    </a:cubicBezTo>
                    <a:cubicBezTo>
                      <a:pt x="1623" y="1845"/>
                      <a:pt x="1622" y="1851"/>
                      <a:pt x="1623" y="1858"/>
                    </a:cubicBezTo>
                    <a:cubicBezTo>
                      <a:pt x="1624" y="1879"/>
                      <a:pt x="1625" y="1900"/>
                      <a:pt x="1625" y="1921"/>
                    </a:cubicBezTo>
                    <a:cubicBezTo>
                      <a:pt x="1625" y="1924"/>
                      <a:pt x="1625" y="1927"/>
                      <a:pt x="1625" y="1930"/>
                    </a:cubicBezTo>
                    <a:cubicBezTo>
                      <a:pt x="1626" y="1942"/>
                      <a:pt x="1628" y="1954"/>
                      <a:pt x="1629" y="1966"/>
                    </a:cubicBezTo>
                    <a:cubicBezTo>
                      <a:pt x="1630" y="1974"/>
                      <a:pt x="1630" y="1982"/>
                      <a:pt x="1631" y="1989"/>
                    </a:cubicBezTo>
                    <a:cubicBezTo>
                      <a:pt x="1653" y="1996"/>
                      <a:pt x="1732" y="1962"/>
                      <a:pt x="1750" y="1941"/>
                    </a:cubicBezTo>
                    <a:close/>
                    <a:moveTo>
                      <a:pt x="1783" y="1020"/>
                    </a:moveTo>
                    <a:cubicBezTo>
                      <a:pt x="1784" y="1022"/>
                      <a:pt x="1785" y="1023"/>
                      <a:pt x="1787" y="1025"/>
                    </a:cubicBezTo>
                    <a:cubicBezTo>
                      <a:pt x="1792" y="1030"/>
                      <a:pt x="1797" y="1034"/>
                      <a:pt x="1805" y="1035"/>
                    </a:cubicBezTo>
                    <a:cubicBezTo>
                      <a:pt x="1812" y="1036"/>
                      <a:pt x="1819" y="1036"/>
                      <a:pt x="1826" y="1034"/>
                    </a:cubicBezTo>
                    <a:cubicBezTo>
                      <a:pt x="1828" y="1033"/>
                      <a:pt x="1831" y="1032"/>
                      <a:pt x="1834" y="1033"/>
                    </a:cubicBezTo>
                    <a:cubicBezTo>
                      <a:pt x="1838" y="1033"/>
                      <a:pt x="1840" y="1031"/>
                      <a:pt x="1842" y="1027"/>
                    </a:cubicBezTo>
                    <a:cubicBezTo>
                      <a:pt x="1846" y="1018"/>
                      <a:pt x="1851" y="1008"/>
                      <a:pt x="1854" y="998"/>
                    </a:cubicBezTo>
                    <a:cubicBezTo>
                      <a:pt x="1855" y="992"/>
                      <a:pt x="1855" y="987"/>
                      <a:pt x="1857" y="981"/>
                    </a:cubicBezTo>
                    <a:cubicBezTo>
                      <a:pt x="1859" y="975"/>
                      <a:pt x="1858" y="968"/>
                      <a:pt x="1858" y="963"/>
                    </a:cubicBezTo>
                    <a:cubicBezTo>
                      <a:pt x="1857" y="962"/>
                      <a:pt x="1857" y="961"/>
                      <a:pt x="1857" y="961"/>
                    </a:cubicBezTo>
                    <a:cubicBezTo>
                      <a:pt x="1852" y="958"/>
                      <a:pt x="1847" y="954"/>
                      <a:pt x="1844" y="949"/>
                    </a:cubicBezTo>
                    <a:cubicBezTo>
                      <a:pt x="1842" y="945"/>
                      <a:pt x="1840" y="945"/>
                      <a:pt x="1835" y="946"/>
                    </a:cubicBezTo>
                    <a:cubicBezTo>
                      <a:pt x="1834" y="947"/>
                      <a:pt x="1833" y="946"/>
                      <a:pt x="1832" y="946"/>
                    </a:cubicBezTo>
                    <a:cubicBezTo>
                      <a:pt x="1831" y="940"/>
                      <a:pt x="1831" y="938"/>
                      <a:pt x="1835" y="936"/>
                    </a:cubicBezTo>
                    <a:cubicBezTo>
                      <a:pt x="1838" y="935"/>
                      <a:pt x="1840" y="934"/>
                      <a:pt x="1843" y="933"/>
                    </a:cubicBezTo>
                    <a:cubicBezTo>
                      <a:pt x="1849" y="932"/>
                      <a:pt x="1856" y="931"/>
                      <a:pt x="1864" y="930"/>
                    </a:cubicBezTo>
                    <a:cubicBezTo>
                      <a:pt x="1870" y="923"/>
                      <a:pt x="1873" y="914"/>
                      <a:pt x="1878" y="905"/>
                    </a:cubicBezTo>
                    <a:cubicBezTo>
                      <a:pt x="1882" y="896"/>
                      <a:pt x="1880" y="885"/>
                      <a:pt x="1872" y="878"/>
                    </a:cubicBezTo>
                    <a:cubicBezTo>
                      <a:pt x="1871" y="880"/>
                      <a:pt x="1869" y="882"/>
                      <a:pt x="1869" y="884"/>
                    </a:cubicBezTo>
                    <a:cubicBezTo>
                      <a:pt x="1865" y="893"/>
                      <a:pt x="1858" y="900"/>
                      <a:pt x="1852" y="907"/>
                    </a:cubicBezTo>
                    <a:cubicBezTo>
                      <a:pt x="1850" y="910"/>
                      <a:pt x="1845" y="909"/>
                      <a:pt x="1844" y="905"/>
                    </a:cubicBezTo>
                    <a:cubicBezTo>
                      <a:pt x="1844" y="902"/>
                      <a:pt x="1844" y="900"/>
                      <a:pt x="1844" y="897"/>
                    </a:cubicBezTo>
                    <a:cubicBezTo>
                      <a:pt x="1846" y="890"/>
                      <a:pt x="1846" y="882"/>
                      <a:pt x="1845" y="874"/>
                    </a:cubicBezTo>
                    <a:cubicBezTo>
                      <a:pt x="1845" y="873"/>
                      <a:pt x="1844" y="872"/>
                      <a:pt x="1842" y="870"/>
                    </a:cubicBezTo>
                    <a:cubicBezTo>
                      <a:pt x="1841" y="873"/>
                      <a:pt x="1840" y="874"/>
                      <a:pt x="1839" y="876"/>
                    </a:cubicBezTo>
                    <a:cubicBezTo>
                      <a:pt x="1834" y="888"/>
                      <a:pt x="1825" y="895"/>
                      <a:pt x="1815" y="902"/>
                    </a:cubicBezTo>
                    <a:cubicBezTo>
                      <a:pt x="1811" y="905"/>
                      <a:pt x="1807" y="903"/>
                      <a:pt x="1807" y="898"/>
                    </a:cubicBezTo>
                    <a:cubicBezTo>
                      <a:pt x="1807" y="898"/>
                      <a:pt x="1807" y="897"/>
                      <a:pt x="1807" y="897"/>
                    </a:cubicBezTo>
                    <a:cubicBezTo>
                      <a:pt x="1806" y="887"/>
                      <a:pt x="1805" y="877"/>
                      <a:pt x="1804" y="867"/>
                    </a:cubicBezTo>
                    <a:cubicBezTo>
                      <a:pt x="1804" y="866"/>
                      <a:pt x="1804" y="864"/>
                      <a:pt x="1802" y="864"/>
                    </a:cubicBezTo>
                    <a:cubicBezTo>
                      <a:pt x="1791" y="876"/>
                      <a:pt x="1786" y="891"/>
                      <a:pt x="1779" y="905"/>
                    </a:cubicBezTo>
                    <a:cubicBezTo>
                      <a:pt x="1778" y="907"/>
                      <a:pt x="1778" y="910"/>
                      <a:pt x="1778" y="912"/>
                    </a:cubicBezTo>
                    <a:cubicBezTo>
                      <a:pt x="1797" y="915"/>
                      <a:pt x="1800" y="916"/>
                      <a:pt x="1806" y="922"/>
                    </a:cubicBezTo>
                    <a:cubicBezTo>
                      <a:pt x="1805" y="923"/>
                      <a:pt x="1805" y="923"/>
                      <a:pt x="1804" y="923"/>
                    </a:cubicBezTo>
                    <a:cubicBezTo>
                      <a:pt x="1798" y="924"/>
                      <a:pt x="1794" y="927"/>
                      <a:pt x="1792" y="933"/>
                    </a:cubicBezTo>
                    <a:cubicBezTo>
                      <a:pt x="1791" y="937"/>
                      <a:pt x="1788" y="940"/>
                      <a:pt x="1785" y="941"/>
                    </a:cubicBezTo>
                    <a:cubicBezTo>
                      <a:pt x="1778" y="945"/>
                      <a:pt x="1772" y="946"/>
                      <a:pt x="1764" y="942"/>
                    </a:cubicBezTo>
                    <a:cubicBezTo>
                      <a:pt x="1759" y="940"/>
                      <a:pt x="1754" y="939"/>
                      <a:pt x="1750" y="935"/>
                    </a:cubicBezTo>
                    <a:cubicBezTo>
                      <a:pt x="1747" y="932"/>
                      <a:pt x="1744" y="929"/>
                      <a:pt x="1740" y="927"/>
                    </a:cubicBezTo>
                    <a:cubicBezTo>
                      <a:pt x="1738" y="927"/>
                      <a:pt x="1738" y="923"/>
                      <a:pt x="1740" y="922"/>
                    </a:cubicBezTo>
                    <a:cubicBezTo>
                      <a:pt x="1741" y="921"/>
                      <a:pt x="1743" y="920"/>
                      <a:pt x="1744" y="920"/>
                    </a:cubicBezTo>
                    <a:cubicBezTo>
                      <a:pt x="1752" y="918"/>
                      <a:pt x="1759" y="916"/>
                      <a:pt x="1766" y="914"/>
                    </a:cubicBezTo>
                    <a:cubicBezTo>
                      <a:pt x="1768" y="914"/>
                      <a:pt x="1770" y="913"/>
                      <a:pt x="1772" y="912"/>
                    </a:cubicBezTo>
                    <a:cubicBezTo>
                      <a:pt x="1765" y="896"/>
                      <a:pt x="1763" y="879"/>
                      <a:pt x="1760" y="863"/>
                    </a:cubicBezTo>
                    <a:cubicBezTo>
                      <a:pt x="1759" y="863"/>
                      <a:pt x="1758" y="862"/>
                      <a:pt x="1757" y="863"/>
                    </a:cubicBezTo>
                    <a:cubicBezTo>
                      <a:pt x="1748" y="869"/>
                      <a:pt x="1740" y="877"/>
                      <a:pt x="1735" y="888"/>
                    </a:cubicBezTo>
                    <a:cubicBezTo>
                      <a:pt x="1732" y="896"/>
                      <a:pt x="1729" y="903"/>
                      <a:pt x="1728" y="912"/>
                    </a:cubicBezTo>
                    <a:cubicBezTo>
                      <a:pt x="1728" y="914"/>
                      <a:pt x="1727" y="917"/>
                      <a:pt x="1723" y="916"/>
                    </a:cubicBezTo>
                    <a:cubicBezTo>
                      <a:pt x="1715" y="909"/>
                      <a:pt x="1717" y="896"/>
                      <a:pt x="1712" y="886"/>
                    </a:cubicBezTo>
                    <a:cubicBezTo>
                      <a:pt x="1711" y="888"/>
                      <a:pt x="1710" y="889"/>
                      <a:pt x="1709" y="890"/>
                    </a:cubicBezTo>
                    <a:cubicBezTo>
                      <a:pt x="1704" y="906"/>
                      <a:pt x="1699" y="921"/>
                      <a:pt x="1699" y="938"/>
                    </a:cubicBezTo>
                    <a:cubicBezTo>
                      <a:pt x="1700" y="944"/>
                      <a:pt x="1696" y="945"/>
                      <a:pt x="1691" y="943"/>
                    </a:cubicBezTo>
                    <a:cubicBezTo>
                      <a:pt x="1684" y="939"/>
                      <a:pt x="1676" y="935"/>
                      <a:pt x="1673" y="927"/>
                    </a:cubicBezTo>
                    <a:cubicBezTo>
                      <a:pt x="1671" y="923"/>
                      <a:pt x="1668" y="920"/>
                      <a:pt x="1663" y="919"/>
                    </a:cubicBezTo>
                    <a:cubicBezTo>
                      <a:pt x="1662" y="919"/>
                      <a:pt x="1661" y="918"/>
                      <a:pt x="1659" y="917"/>
                    </a:cubicBezTo>
                    <a:cubicBezTo>
                      <a:pt x="1647" y="910"/>
                      <a:pt x="1630" y="915"/>
                      <a:pt x="1624" y="929"/>
                    </a:cubicBezTo>
                    <a:cubicBezTo>
                      <a:pt x="1620" y="939"/>
                      <a:pt x="1622" y="948"/>
                      <a:pt x="1625" y="958"/>
                    </a:cubicBezTo>
                    <a:cubicBezTo>
                      <a:pt x="1626" y="962"/>
                      <a:pt x="1629" y="964"/>
                      <a:pt x="1633" y="966"/>
                    </a:cubicBezTo>
                    <a:cubicBezTo>
                      <a:pt x="1635" y="967"/>
                      <a:pt x="1638" y="968"/>
                      <a:pt x="1640" y="969"/>
                    </a:cubicBezTo>
                    <a:cubicBezTo>
                      <a:pt x="1638" y="973"/>
                      <a:pt x="1635" y="975"/>
                      <a:pt x="1634" y="978"/>
                    </a:cubicBezTo>
                    <a:cubicBezTo>
                      <a:pt x="1632" y="986"/>
                      <a:pt x="1630" y="994"/>
                      <a:pt x="1629" y="1003"/>
                    </a:cubicBezTo>
                    <a:cubicBezTo>
                      <a:pt x="1627" y="1009"/>
                      <a:pt x="1627" y="1016"/>
                      <a:pt x="1625" y="1023"/>
                    </a:cubicBezTo>
                    <a:cubicBezTo>
                      <a:pt x="1623" y="1033"/>
                      <a:pt x="1621" y="1042"/>
                      <a:pt x="1625" y="1052"/>
                    </a:cubicBezTo>
                    <a:cubicBezTo>
                      <a:pt x="1628" y="1058"/>
                      <a:pt x="1630" y="1066"/>
                      <a:pt x="1626" y="1074"/>
                    </a:cubicBezTo>
                    <a:cubicBezTo>
                      <a:pt x="1624" y="1077"/>
                      <a:pt x="1622" y="1080"/>
                      <a:pt x="1620" y="1083"/>
                    </a:cubicBezTo>
                    <a:cubicBezTo>
                      <a:pt x="1621" y="1084"/>
                      <a:pt x="1621" y="1085"/>
                      <a:pt x="1622" y="1086"/>
                    </a:cubicBezTo>
                    <a:cubicBezTo>
                      <a:pt x="1633" y="1095"/>
                      <a:pt x="1643" y="1103"/>
                      <a:pt x="1652" y="1114"/>
                    </a:cubicBezTo>
                    <a:cubicBezTo>
                      <a:pt x="1653" y="1116"/>
                      <a:pt x="1656" y="1118"/>
                      <a:pt x="1658" y="1119"/>
                    </a:cubicBezTo>
                    <a:cubicBezTo>
                      <a:pt x="1665" y="1124"/>
                      <a:pt x="1671" y="1128"/>
                      <a:pt x="1677" y="1134"/>
                    </a:cubicBezTo>
                    <a:cubicBezTo>
                      <a:pt x="1678" y="1135"/>
                      <a:pt x="1679" y="1136"/>
                      <a:pt x="1680" y="1137"/>
                    </a:cubicBezTo>
                    <a:cubicBezTo>
                      <a:pt x="1688" y="1140"/>
                      <a:pt x="1696" y="1144"/>
                      <a:pt x="1703" y="1147"/>
                    </a:cubicBezTo>
                    <a:cubicBezTo>
                      <a:pt x="1707" y="1148"/>
                      <a:pt x="1711" y="1149"/>
                      <a:pt x="1716" y="1150"/>
                    </a:cubicBezTo>
                    <a:cubicBezTo>
                      <a:pt x="1724" y="1151"/>
                      <a:pt x="1730" y="1147"/>
                      <a:pt x="1731" y="1139"/>
                    </a:cubicBezTo>
                    <a:cubicBezTo>
                      <a:pt x="1733" y="1131"/>
                      <a:pt x="1731" y="1125"/>
                      <a:pt x="1725" y="1119"/>
                    </a:cubicBezTo>
                    <a:cubicBezTo>
                      <a:pt x="1720" y="1123"/>
                      <a:pt x="1721" y="1131"/>
                      <a:pt x="1715" y="1135"/>
                    </a:cubicBezTo>
                    <a:cubicBezTo>
                      <a:pt x="1714" y="1131"/>
                      <a:pt x="1712" y="1128"/>
                      <a:pt x="1711" y="1125"/>
                    </a:cubicBezTo>
                    <a:cubicBezTo>
                      <a:pt x="1715" y="1117"/>
                      <a:pt x="1717" y="1110"/>
                      <a:pt x="1720" y="1103"/>
                    </a:cubicBezTo>
                    <a:cubicBezTo>
                      <a:pt x="1715" y="1100"/>
                      <a:pt x="1709" y="1098"/>
                      <a:pt x="1703" y="1096"/>
                    </a:cubicBezTo>
                    <a:cubicBezTo>
                      <a:pt x="1689" y="1092"/>
                      <a:pt x="1677" y="1085"/>
                      <a:pt x="1667" y="1076"/>
                    </a:cubicBezTo>
                    <a:cubicBezTo>
                      <a:pt x="1661" y="1071"/>
                      <a:pt x="1657" y="1064"/>
                      <a:pt x="1654" y="1057"/>
                    </a:cubicBezTo>
                    <a:cubicBezTo>
                      <a:pt x="1658" y="1055"/>
                      <a:pt x="1661" y="1056"/>
                      <a:pt x="1663" y="1059"/>
                    </a:cubicBezTo>
                    <a:cubicBezTo>
                      <a:pt x="1665" y="1060"/>
                      <a:pt x="1666" y="1063"/>
                      <a:pt x="1668" y="1065"/>
                    </a:cubicBezTo>
                    <a:cubicBezTo>
                      <a:pt x="1671" y="1070"/>
                      <a:pt x="1674" y="1074"/>
                      <a:pt x="1681" y="1075"/>
                    </a:cubicBezTo>
                    <a:cubicBezTo>
                      <a:pt x="1683" y="1075"/>
                      <a:pt x="1684" y="1076"/>
                      <a:pt x="1686" y="1077"/>
                    </a:cubicBezTo>
                    <a:cubicBezTo>
                      <a:pt x="1700" y="1086"/>
                      <a:pt x="1714" y="1091"/>
                      <a:pt x="1731" y="1094"/>
                    </a:cubicBezTo>
                    <a:cubicBezTo>
                      <a:pt x="1749" y="1097"/>
                      <a:pt x="1766" y="1095"/>
                      <a:pt x="1783" y="1090"/>
                    </a:cubicBezTo>
                    <a:cubicBezTo>
                      <a:pt x="1785" y="1090"/>
                      <a:pt x="1786" y="1089"/>
                      <a:pt x="1788" y="1089"/>
                    </a:cubicBezTo>
                    <a:cubicBezTo>
                      <a:pt x="1800" y="1082"/>
                      <a:pt x="1812" y="1074"/>
                      <a:pt x="1821" y="1063"/>
                    </a:cubicBezTo>
                    <a:cubicBezTo>
                      <a:pt x="1826" y="1057"/>
                      <a:pt x="1831" y="1051"/>
                      <a:pt x="1834" y="1042"/>
                    </a:cubicBezTo>
                    <a:cubicBezTo>
                      <a:pt x="1830" y="1043"/>
                      <a:pt x="1828" y="1043"/>
                      <a:pt x="1825" y="1043"/>
                    </a:cubicBezTo>
                    <a:cubicBezTo>
                      <a:pt x="1812" y="1046"/>
                      <a:pt x="1800" y="1044"/>
                      <a:pt x="1789" y="1036"/>
                    </a:cubicBezTo>
                    <a:cubicBezTo>
                      <a:pt x="1784" y="1033"/>
                      <a:pt x="1780" y="1031"/>
                      <a:pt x="1777" y="1028"/>
                    </a:cubicBezTo>
                    <a:cubicBezTo>
                      <a:pt x="1775" y="1026"/>
                      <a:pt x="1774" y="1024"/>
                      <a:pt x="1772" y="1022"/>
                    </a:cubicBezTo>
                    <a:cubicBezTo>
                      <a:pt x="1776" y="1021"/>
                      <a:pt x="1779" y="1021"/>
                      <a:pt x="1783" y="1020"/>
                    </a:cubicBezTo>
                    <a:close/>
                    <a:moveTo>
                      <a:pt x="505" y="1043"/>
                    </a:moveTo>
                    <a:cubicBezTo>
                      <a:pt x="506" y="1043"/>
                      <a:pt x="508" y="1043"/>
                      <a:pt x="510" y="1044"/>
                    </a:cubicBezTo>
                    <a:cubicBezTo>
                      <a:pt x="512" y="1045"/>
                      <a:pt x="514" y="1048"/>
                      <a:pt x="516" y="1050"/>
                    </a:cubicBezTo>
                    <a:cubicBezTo>
                      <a:pt x="526" y="1060"/>
                      <a:pt x="536" y="1068"/>
                      <a:pt x="550" y="1073"/>
                    </a:cubicBezTo>
                    <a:cubicBezTo>
                      <a:pt x="554" y="1075"/>
                      <a:pt x="559" y="1077"/>
                      <a:pt x="563" y="1079"/>
                    </a:cubicBezTo>
                    <a:cubicBezTo>
                      <a:pt x="572" y="1084"/>
                      <a:pt x="581" y="1085"/>
                      <a:pt x="590" y="1086"/>
                    </a:cubicBezTo>
                    <a:cubicBezTo>
                      <a:pt x="603" y="1087"/>
                      <a:pt x="615" y="1082"/>
                      <a:pt x="627" y="1079"/>
                    </a:cubicBezTo>
                    <a:cubicBezTo>
                      <a:pt x="638" y="1077"/>
                      <a:pt x="647" y="1071"/>
                      <a:pt x="655" y="1065"/>
                    </a:cubicBezTo>
                    <a:cubicBezTo>
                      <a:pt x="658" y="1063"/>
                      <a:pt x="660" y="1061"/>
                      <a:pt x="662" y="1059"/>
                    </a:cubicBezTo>
                    <a:cubicBezTo>
                      <a:pt x="667" y="1052"/>
                      <a:pt x="671" y="1045"/>
                      <a:pt x="675" y="1039"/>
                    </a:cubicBezTo>
                    <a:cubicBezTo>
                      <a:pt x="682" y="1028"/>
                      <a:pt x="685" y="1016"/>
                      <a:pt x="690" y="1004"/>
                    </a:cubicBezTo>
                    <a:cubicBezTo>
                      <a:pt x="693" y="997"/>
                      <a:pt x="697" y="990"/>
                      <a:pt x="697" y="981"/>
                    </a:cubicBezTo>
                    <a:cubicBezTo>
                      <a:pt x="697" y="979"/>
                      <a:pt x="698" y="976"/>
                      <a:pt x="699" y="974"/>
                    </a:cubicBezTo>
                    <a:cubicBezTo>
                      <a:pt x="701" y="967"/>
                      <a:pt x="703" y="961"/>
                      <a:pt x="705" y="955"/>
                    </a:cubicBezTo>
                    <a:cubicBezTo>
                      <a:pt x="707" y="945"/>
                      <a:pt x="709" y="934"/>
                      <a:pt x="705" y="924"/>
                    </a:cubicBezTo>
                    <a:cubicBezTo>
                      <a:pt x="699" y="923"/>
                      <a:pt x="694" y="919"/>
                      <a:pt x="691" y="915"/>
                    </a:cubicBezTo>
                    <a:cubicBezTo>
                      <a:pt x="689" y="913"/>
                      <a:pt x="687" y="912"/>
                      <a:pt x="685" y="912"/>
                    </a:cubicBezTo>
                    <a:cubicBezTo>
                      <a:pt x="684" y="912"/>
                      <a:pt x="682" y="912"/>
                      <a:pt x="681" y="912"/>
                    </a:cubicBezTo>
                    <a:cubicBezTo>
                      <a:pt x="680" y="911"/>
                      <a:pt x="678" y="910"/>
                      <a:pt x="677" y="909"/>
                    </a:cubicBezTo>
                    <a:cubicBezTo>
                      <a:pt x="676" y="907"/>
                      <a:pt x="677" y="905"/>
                      <a:pt x="679" y="904"/>
                    </a:cubicBezTo>
                    <a:cubicBezTo>
                      <a:pt x="683" y="902"/>
                      <a:pt x="688" y="899"/>
                      <a:pt x="692" y="896"/>
                    </a:cubicBezTo>
                    <a:cubicBezTo>
                      <a:pt x="696" y="894"/>
                      <a:pt x="700" y="893"/>
                      <a:pt x="704" y="891"/>
                    </a:cubicBezTo>
                    <a:cubicBezTo>
                      <a:pt x="706" y="891"/>
                      <a:pt x="708" y="889"/>
                      <a:pt x="708" y="887"/>
                    </a:cubicBezTo>
                    <a:cubicBezTo>
                      <a:pt x="710" y="878"/>
                      <a:pt x="711" y="869"/>
                      <a:pt x="712" y="860"/>
                    </a:cubicBezTo>
                    <a:cubicBezTo>
                      <a:pt x="712" y="856"/>
                      <a:pt x="711" y="852"/>
                      <a:pt x="707" y="850"/>
                    </a:cubicBezTo>
                    <a:cubicBezTo>
                      <a:pt x="702" y="856"/>
                      <a:pt x="700" y="864"/>
                      <a:pt x="693" y="868"/>
                    </a:cubicBezTo>
                    <a:cubicBezTo>
                      <a:pt x="690" y="860"/>
                      <a:pt x="687" y="851"/>
                      <a:pt x="676" y="849"/>
                    </a:cubicBezTo>
                    <a:cubicBezTo>
                      <a:pt x="674" y="859"/>
                      <a:pt x="672" y="869"/>
                      <a:pt x="660" y="873"/>
                    </a:cubicBezTo>
                    <a:cubicBezTo>
                      <a:pt x="654" y="864"/>
                      <a:pt x="646" y="859"/>
                      <a:pt x="637" y="858"/>
                    </a:cubicBezTo>
                    <a:cubicBezTo>
                      <a:pt x="632" y="868"/>
                      <a:pt x="629" y="878"/>
                      <a:pt x="618" y="882"/>
                    </a:cubicBezTo>
                    <a:cubicBezTo>
                      <a:pt x="613" y="878"/>
                      <a:pt x="613" y="872"/>
                      <a:pt x="610" y="868"/>
                    </a:cubicBezTo>
                    <a:cubicBezTo>
                      <a:pt x="607" y="863"/>
                      <a:pt x="604" y="859"/>
                      <a:pt x="599" y="858"/>
                    </a:cubicBezTo>
                    <a:cubicBezTo>
                      <a:pt x="594" y="863"/>
                      <a:pt x="594" y="869"/>
                      <a:pt x="592" y="875"/>
                    </a:cubicBezTo>
                    <a:cubicBezTo>
                      <a:pt x="590" y="881"/>
                      <a:pt x="586" y="887"/>
                      <a:pt x="581" y="890"/>
                    </a:cubicBezTo>
                    <a:cubicBezTo>
                      <a:pt x="576" y="893"/>
                      <a:pt x="572" y="892"/>
                      <a:pt x="570" y="887"/>
                    </a:cubicBezTo>
                    <a:cubicBezTo>
                      <a:pt x="569" y="884"/>
                      <a:pt x="568" y="880"/>
                      <a:pt x="564" y="877"/>
                    </a:cubicBezTo>
                    <a:cubicBezTo>
                      <a:pt x="563" y="880"/>
                      <a:pt x="563" y="882"/>
                      <a:pt x="562" y="885"/>
                    </a:cubicBezTo>
                    <a:cubicBezTo>
                      <a:pt x="561" y="889"/>
                      <a:pt x="561" y="894"/>
                      <a:pt x="559" y="898"/>
                    </a:cubicBezTo>
                    <a:cubicBezTo>
                      <a:pt x="557" y="906"/>
                      <a:pt x="552" y="907"/>
                      <a:pt x="546" y="901"/>
                    </a:cubicBezTo>
                    <a:cubicBezTo>
                      <a:pt x="544" y="899"/>
                      <a:pt x="542" y="895"/>
                      <a:pt x="538" y="894"/>
                    </a:cubicBezTo>
                    <a:cubicBezTo>
                      <a:pt x="537" y="900"/>
                      <a:pt x="537" y="906"/>
                      <a:pt x="536" y="911"/>
                    </a:cubicBezTo>
                    <a:cubicBezTo>
                      <a:pt x="535" y="914"/>
                      <a:pt x="535" y="917"/>
                      <a:pt x="531" y="919"/>
                    </a:cubicBezTo>
                    <a:cubicBezTo>
                      <a:pt x="527" y="921"/>
                      <a:pt x="525" y="918"/>
                      <a:pt x="523" y="915"/>
                    </a:cubicBezTo>
                    <a:cubicBezTo>
                      <a:pt x="522" y="915"/>
                      <a:pt x="521" y="915"/>
                      <a:pt x="520" y="915"/>
                    </a:cubicBezTo>
                    <a:cubicBezTo>
                      <a:pt x="519" y="917"/>
                      <a:pt x="518" y="919"/>
                      <a:pt x="517" y="922"/>
                    </a:cubicBezTo>
                    <a:cubicBezTo>
                      <a:pt x="513" y="919"/>
                      <a:pt x="511" y="917"/>
                      <a:pt x="508" y="915"/>
                    </a:cubicBezTo>
                    <a:cubicBezTo>
                      <a:pt x="502" y="910"/>
                      <a:pt x="497" y="911"/>
                      <a:pt x="493" y="917"/>
                    </a:cubicBezTo>
                    <a:cubicBezTo>
                      <a:pt x="486" y="925"/>
                      <a:pt x="483" y="935"/>
                      <a:pt x="482" y="945"/>
                    </a:cubicBezTo>
                    <a:cubicBezTo>
                      <a:pt x="481" y="951"/>
                      <a:pt x="484" y="956"/>
                      <a:pt x="487" y="960"/>
                    </a:cubicBezTo>
                    <a:cubicBezTo>
                      <a:pt x="488" y="961"/>
                      <a:pt x="489" y="961"/>
                      <a:pt x="490" y="961"/>
                    </a:cubicBezTo>
                    <a:cubicBezTo>
                      <a:pt x="495" y="960"/>
                      <a:pt x="498" y="964"/>
                      <a:pt x="501" y="966"/>
                    </a:cubicBezTo>
                    <a:cubicBezTo>
                      <a:pt x="492" y="974"/>
                      <a:pt x="499" y="982"/>
                      <a:pt x="499" y="991"/>
                    </a:cubicBezTo>
                    <a:cubicBezTo>
                      <a:pt x="490" y="996"/>
                      <a:pt x="484" y="990"/>
                      <a:pt x="477" y="986"/>
                    </a:cubicBezTo>
                    <a:cubicBezTo>
                      <a:pt x="477" y="995"/>
                      <a:pt x="477" y="997"/>
                      <a:pt x="490" y="1015"/>
                    </a:cubicBezTo>
                    <a:cubicBezTo>
                      <a:pt x="487" y="1016"/>
                      <a:pt x="484" y="1017"/>
                      <a:pt x="481" y="1018"/>
                    </a:cubicBezTo>
                    <a:cubicBezTo>
                      <a:pt x="482" y="1025"/>
                      <a:pt x="481" y="1031"/>
                      <a:pt x="483" y="1037"/>
                    </a:cubicBezTo>
                    <a:cubicBezTo>
                      <a:pt x="484" y="1042"/>
                      <a:pt x="484" y="1047"/>
                      <a:pt x="483" y="1052"/>
                    </a:cubicBezTo>
                    <a:cubicBezTo>
                      <a:pt x="482" y="1058"/>
                      <a:pt x="480" y="1064"/>
                      <a:pt x="478" y="1070"/>
                    </a:cubicBezTo>
                    <a:cubicBezTo>
                      <a:pt x="476" y="1076"/>
                      <a:pt x="473" y="1083"/>
                      <a:pt x="470" y="1090"/>
                    </a:cubicBezTo>
                    <a:cubicBezTo>
                      <a:pt x="479" y="1091"/>
                      <a:pt x="486" y="1093"/>
                      <a:pt x="494" y="1094"/>
                    </a:cubicBezTo>
                    <a:cubicBezTo>
                      <a:pt x="501" y="1095"/>
                      <a:pt x="509" y="1095"/>
                      <a:pt x="516" y="1095"/>
                    </a:cubicBezTo>
                    <a:cubicBezTo>
                      <a:pt x="527" y="1094"/>
                      <a:pt x="537" y="1094"/>
                      <a:pt x="547" y="1098"/>
                    </a:cubicBezTo>
                    <a:cubicBezTo>
                      <a:pt x="550" y="1099"/>
                      <a:pt x="552" y="1100"/>
                      <a:pt x="555" y="1100"/>
                    </a:cubicBezTo>
                    <a:cubicBezTo>
                      <a:pt x="563" y="1100"/>
                      <a:pt x="571" y="1102"/>
                      <a:pt x="579" y="1104"/>
                    </a:cubicBezTo>
                    <a:cubicBezTo>
                      <a:pt x="581" y="1104"/>
                      <a:pt x="583" y="1104"/>
                      <a:pt x="585" y="1104"/>
                    </a:cubicBezTo>
                    <a:cubicBezTo>
                      <a:pt x="587" y="1100"/>
                      <a:pt x="588" y="1097"/>
                      <a:pt x="590" y="1092"/>
                    </a:cubicBezTo>
                    <a:cubicBezTo>
                      <a:pt x="572" y="1090"/>
                      <a:pt x="557" y="1084"/>
                      <a:pt x="542" y="1077"/>
                    </a:cubicBezTo>
                    <a:cubicBezTo>
                      <a:pt x="526" y="1069"/>
                      <a:pt x="515" y="1058"/>
                      <a:pt x="505" y="1043"/>
                    </a:cubicBezTo>
                    <a:close/>
                    <a:moveTo>
                      <a:pt x="1288" y="1929"/>
                    </a:moveTo>
                    <a:cubicBezTo>
                      <a:pt x="1293" y="1924"/>
                      <a:pt x="1297" y="1920"/>
                      <a:pt x="1301" y="1915"/>
                    </a:cubicBezTo>
                    <a:cubicBezTo>
                      <a:pt x="1304" y="1912"/>
                      <a:pt x="1307" y="1909"/>
                      <a:pt x="1311" y="1907"/>
                    </a:cubicBezTo>
                    <a:cubicBezTo>
                      <a:pt x="1321" y="1902"/>
                      <a:pt x="1330" y="1897"/>
                      <a:pt x="1339" y="1892"/>
                    </a:cubicBezTo>
                    <a:cubicBezTo>
                      <a:pt x="1359" y="1880"/>
                      <a:pt x="1379" y="1867"/>
                      <a:pt x="1399" y="1854"/>
                    </a:cubicBezTo>
                    <a:cubicBezTo>
                      <a:pt x="1411" y="1846"/>
                      <a:pt x="1423" y="1838"/>
                      <a:pt x="1435" y="1830"/>
                    </a:cubicBezTo>
                    <a:cubicBezTo>
                      <a:pt x="1454" y="1818"/>
                      <a:pt x="1473" y="1806"/>
                      <a:pt x="1492" y="1794"/>
                    </a:cubicBezTo>
                    <a:cubicBezTo>
                      <a:pt x="1502" y="1787"/>
                      <a:pt x="1512" y="1780"/>
                      <a:pt x="1522" y="1773"/>
                    </a:cubicBezTo>
                    <a:cubicBezTo>
                      <a:pt x="1530" y="1766"/>
                      <a:pt x="1538" y="1759"/>
                      <a:pt x="1545" y="1751"/>
                    </a:cubicBezTo>
                    <a:cubicBezTo>
                      <a:pt x="1546" y="1748"/>
                      <a:pt x="1548" y="1746"/>
                      <a:pt x="1549" y="1744"/>
                    </a:cubicBezTo>
                    <a:cubicBezTo>
                      <a:pt x="1569" y="1725"/>
                      <a:pt x="1582" y="1701"/>
                      <a:pt x="1595" y="1678"/>
                    </a:cubicBezTo>
                    <a:cubicBezTo>
                      <a:pt x="1596" y="1676"/>
                      <a:pt x="1597" y="1675"/>
                      <a:pt x="1595" y="1672"/>
                    </a:cubicBezTo>
                    <a:cubicBezTo>
                      <a:pt x="1590" y="1670"/>
                      <a:pt x="1583" y="1671"/>
                      <a:pt x="1577" y="1670"/>
                    </a:cubicBezTo>
                    <a:cubicBezTo>
                      <a:pt x="1566" y="1669"/>
                      <a:pt x="1556" y="1670"/>
                      <a:pt x="1545" y="1666"/>
                    </a:cubicBezTo>
                    <a:cubicBezTo>
                      <a:pt x="1540" y="1664"/>
                      <a:pt x="1534" y="1665"/>
                      <a:pt x="1529" y="1666"/>
                    </a:cubicBezTo>
                    <a:cubicBezTo>
                      <a:pt x="1514" y="1670"/>
                      <a:pt x="1499" y="1674"/>
                      <a:pt x="1484" y="1673"/>
                    </a:cubicBezTo>
                    <a:cubicBezTo>
                      <a:pt x="1481" y="1673"/>
                      <a:pt x="1478" y="1675"/>
                      <a:pt x="1475" y="1674"/>
                    </a:cubicBezTo>
                    <a:cubicBezTo>
                      <a:pt x="1469" y="1674"/>
                      <a:pt x="1465" y="1677"/>
                      <a:pt x="1461" y="1681"/>
                    </a:cubicBezTo>
                    <a:cubicBezTo>
                      <a:pt x="1457" y="1685"/>
                      <a:pt x="1454" y="1690"/>
                      <a:pt x="1449" y="1693"/>
                    </a:cubicBezTo>
                    <a:cubicBezTo>
                      <a:pt x="1445" y="1692"/>
                      <a:pt x="1441" y="1691"/>
                      <a:pt x="1436" y="1689"/>
                    </a:cubicBezTo>
                    <a:cubicBezTo>
                      <a:pt x="1431" y="1696"/>
                      <a:pt x="1426" y="1703"/>
                      <a:pt x="1421" y="1709"/>
                    </a:cubicBezTo>
                    <a:cubicBezTo>
                      <a:pt x="1411" y="1725"/>
                      <a:pt x="1398" y="1737"/>
                      <a:pt x="1381" y="1744"/>
                    </a:cubicBezTo>
                    <a:cubicBezTo>
                      <a:pt x="1379" y="1745"/>
                      <a:pt x="1377" y="1747"/>
                      <a:pt x="1375" y="1748"/>
                    </a:cubicBezTo>
                    <a:cubicBezTo>
                      <a:pt x="1363" y="1757"/>
                      <a:pt x="1350" y="1766"/>
                      <a:pt x="1338" y="1776"/>
                    </a:cubicBezTo>
                    <a:cubicBezTo>
                      <a:pt x="1330" y="1782"/>
                      <a:pt x="1322" y="1788"/>
                      <a:pt x="1314" y="1795"/>
                    </a:cubicBezTo>
                    <a:cubicBezTo>
                      <a:pt x="1306" y="1802"/>
                      <a:pt x="1297" y="1808"/>
                      <a:pt x="1289" y="1815"/>
                    </a:cubicBezTo>
                    <a:cubicBezTo>
                      <a:pt x="1275" y="1828"/>
                      <a:pt x="1262" y="1841"/>
                      <a:pt x="1246" y="1852"/>
                    </a:cubicBezTo>
                    <a:cubicBezTo>
                      <a:pt x="1241" y="1855"/>
                      <a:pt x="1237" y="1859"/>
                      <a:pt x="1232" y="1861"/>
                    </a:cubicBezTo>
                    <a:cubicBezTo>
                      <a:pt x="1226" y="1865"/>
                      <a:pt x="1223" y="1870"/>
                      <a:pt x="1224" y="1877"/>
                    </a:cubicBezTo>
                    <a:cubicBezTo>
                      <a:pt x="1226" y="1883"/>
                      <a:pt x="1227" y="1889"/>
                      <a:pt x="1228" y="1895"/>
                    </a:cubicBezTo>
                    <a:cubicBezTo>
                      <a:pt x="1234" y="1919"/>
                      <a:pt x="1246" y="1938"/>
                      <a:pt x="1263" y="1955"/>
                    </a:cubicBezTo>
                    <a:cubicBezTo>
                      <a:pt x="1269" y="1961"/>
                      <a:pt x="1276" y="1966"/>
                      <a:pt x="1285" y="1967"/>
                    </a:cubicBezTo>
                    <a:cubicBezTo>
                      <a:pt x="1289" y="1954"/>
                      <a:pt x="1287" y="1941"/>
                      <a:pt x="1288" y="1929"/>
                    </a:cubicBezTo>
                    <a:close/>
                    <a:moveTo>
                      <a:pt x="1773" y="898"/>
                    </a:moveTo>
                    <a:cubicBezTo>
                      <a:pt x="1776" y="895"/>
                      <a:pt x="1777" y="893"/>
                      <a:pt x="1778" y="891"/>
                    </a:cubicBezTo>
                    <a:cubicBezTo>
                      <a:pt x="1782" y="884"/>
                      <a:pt x="1785" y="878"/>
                      <a:pt x="1788" y="871"/>
                    </a:cubicBezTo>
                    <a:cubicBezTo>
                      <a:pt x="1791" y="866"/>
                      <a:pt x="1794" y="861"/>
                      <a:pt x="1798" y="856"/>
                    </a:cubicBezTo>
                    <a:cubicBezTo>
                      <a:pt x="1801" y="851"/>
                      <a:pt x="1806" y="852"/>
                      <a:pt x="1808" y="858"/>
                    </a:cubicBezTo>
                    <a:cubicBezTo>
                      <a:pt x="1809" y="860"/>
                      <a:pt x="1809" y="862"/>
                      <a:pt x="1810" y="864"/>
                    </a:cubicBezTo>
                    <a:cubicBezTo>
                      <a:pt x="1811" y="873"/>
                      <a:pt x="1812" y="881"/>
                      <a:pt x="1813" y="889"/>
                    </a:cubicBezTo>
                    <a:cubicBezTo>
                      <a:pt x="1813" y="891"/>
                      <a:pt x="1813" y="893"/>
                      <a:pt x="1815" y="894"/>
                    </a:cubicBezTo>
                    <a:cubicBezTo>
                      <a:pt x="1816" y="893"/>
                      <a:pt x="1817" y="893"/>
                      <a:pt x="1818" y="892"/>
                    </a:cubicBezTo>
                    <a:cubicBezTo>
                      <a:pt x="1827" y="884"/>
                      <a:pt x="1833" y="874"/>
                      <a:pt x="1837" y="863"/>
                    </a:cubicBezTo>
                    <a:cubicBezTo>
                      <a:pt x="1838" y="861"/>
                      <a:pt x="1839" y="858"/>
                      <a:pt x="1842" y="858"/>
                    </a:cubicBezTo>
                    <a:cubicBezTo>
                      <a:pt x="1845" y="860"/>
                      <a:pt x="1846" y="863"/>
                      <a:pt x="1847" y="865"/>
                    </a:cubicBezTo>
                    <a:cubicBezTo>
                      <a:pt x="1848" y="869"/>
                      <a:pt x="1849" y="872"/>
                      <a:pt x="1850" y="875"/>
                    </a:cubicBezTo>
                    <a:cubicBezTo>
                      <a:pt x="1851" y="878"/>
                      <a:pt x="1851" y="881"/>
                      <a:pt x="1852" y="884"/>
                    </a:cubicBezTo>
                    <a:cubicBezTo>
                      <a:pt x="1853" y="887"/>
                      <a:pt x="1851" y="891"/>
                      <a:pt x="1854" y="893"/>
                    </a:cubicBezTo>
                    <a:cubicBezTo>
                      <a:pt x="1862" y="883"/>
                      <a:pt x="1863" y="883"/>
                      <a:pt x="1868" y="863"/>
                    </a:cubicBezTo>
                    <a:cubicBezTo>
                      <a:pt x="1870" y="862"/>
                      <a:pt x="1872" y="862"/>
                      <a:pt x="1873" y="864"/>
                    </a:cubicBezTo>
                    <a:cubicBezTo>
                      <a:pt x="1876" y="868"/>
                      <a:pt x="1879" y="872"/>
                      <a:pt x="1880" y="878"/>
                    </a:cubicBezTo>
                    <a:cubicBezTo>
                      <a:pt x="1881" y="880"/>
                      <a:pt x="1882" y="883"/>
                      <a:pt x="1886" y="883"/>
                    </a:cubicBezTo>
                    <a:cubicBezTo>
                      <a:pt x="1886" y="874"/>
                      <a:pt x="1883" y="865"/>
                      <a:pt x="1880" y="857"/>
                    </a:cubicBezTo>
                    <a:cubicBezTo>
                      <a:pt x="1876" y="848"/>
                      <a:pt x="1872" y="839"/>
                      <a:pt x="1868" y="831"/>
                    </a:cubicBezTo>
                    <a:cubicBezTo>
                      <a:pt x="1862" y="819"/>
                      <a:pt x="1853" y="809"/>
                      <a:pt x="1841" y="804"/>
                    </a:cubicBezTo>
                    <a:cubicBezTo>
                      <a:pt x="1826" y="796"/>
                      <a:pt x="1811" y="789"/>
                      <a:pt x="1796" y="782"/>
                    </a:cubicBezTo>
                    <a:cubicBezTo>
                      <a:pt x="1793" y="780"/>
                      <a:pt x="1789" y="778"/>
                      <a:pt x="1786" y="777"/>
                    </a:cubicBezTo>
                    <a:cubicBezTo>
                      <a:pt x="1776" y="773"/>
                      <a:pt x="1767" y="770"/>
                      <a:pt x="1758" y="767"/>
                    </a:cubicBezTo>
                    <a:cubicBezTo>
                      <a:pt x="1754" y="766"/>
                      <a:pt x="1751" y="766"/>
                      <a:pt x="1747" y="766"/>
                    </a:cubicBezTo>
                    <a:cubicBezTo>
                      <a:pt x="1733" y="766"/>
                      <a:pt x="1718" y="766"/>
                      <a:pt x="1703" y="767"/>
                    </a:cubicBezTo>
                    <a:cubicBezTo>
                      <a:pt x="1694" y="767"/>
                      <a:pt x="1685" y="768"/>
                      <a:pt x="1677" y="770"/>
                    </a:cubicBezTo>
                    <a:cubicBezTo>
                      <a:pt x="1660" y="776"/>
                      <a:pt x="1644" y="785"/>
                      <a:pt x="1632" y="799"/>
                    </a:cubicBezTo>
                    <a:cubicBezTo>
                      <a:pt x="1630" y="802"/>
                      <a:pt x="1627" y="803"/>
                      <a:pt x="1625" y="806"/>
                    </a:cubicBezTo>
                    <a:cubicBezTo>
                      <a:pt x="1619" y="814"/>
                      <a:pt x="1611" y="821"/>
                      <a:pt x="1606" y="830"/>
                    </a:cubicBezTo>
                    <a:cubicBezTo>
                      <a:pt x="1596" y="846"/>
                      <a:pt x="1589" y="864"/>
                      <a:pt x="1586" y="883"/>
                    </a:cubicBezTo>
                    <a:cubicBezTo>
                      <a:pt x="1584" y="897"/>
                      <a:pt x="1583" y="912"/>
                      <a:pt x="1583" y="926"/>
                    </a:cubicBezTo>
                    <a:cubicBezTo>
                      <a:pt x="1584" y="937"/>
                      <a:pt x="1584" y="947"/>
                      <a:pt x="1587" y="958"/>
                    </a:cubicBezTo>
                    <a:cubicBezTo>
                      <a:pt x="1590" y="969"/>
                      <a:pt x="1593" y="981"/>
                      <a:pt x="1598" y="992"/>
                    </a:cubicBezTo>
                    <a:cubicBezTo>
                      <a:pt x="1601" y="998"/>
                      <a:pt x="1604" y="1004"/>
                      <a:pt x="1606" y="1010"/>
                    </a:cubicBezTo>
                    <a:cubicBezTo>
                      <a:pt x="1609" y="1015"/>
                      <a:pt x="1612" y="1020"/>
                      <a:pt x="1617" y="1026"/>
                    </a:cubicBezTo>
                    <a:cubicBezTo>
                      <a:pt x="1621" y="1017"/>
                      <a:pt x="1621" y="1007"/>
                      <a:pt x="1623" y="999"/>
                    </a:cubicBezTo>
                    <a:cubicBezTo>
                      <a:pt x="1625" y="990"/>
                      <a:pt x="1627" y="980"/>
                      <a:pt x="1630" y="971"/>
                    </a:cubicBezTo>
                    <a:cubicBezTo>
                      <a:pt x="1619" y="965"/>
                      <a:pt x="1615" y="956"/>
                      <a:pt x="1615" y="945"/>
                    </a:cubicBezTo>
                    <a:cubicBezTo>
                      <a:pt x="1614" y="937"/>
                      <a:pt x="1617" y="930"/>
                      <a:pt x="1620" y="924"/>
                    </a:cubicBezTo>
                    <a:cubicBezTo>
                      <a:pt x="1627" y="911"/>
                      <a:pt x="1636" y="906"/>
                      <a:pt x="1650" y="908"/>
                    </a:cubicBezTo>
                    <a:cubicBezTo>
                      <a:pt x="1653" y="908"/>
                      <a:pt x="1656" y="909"/>
                      <a:pt x="1659" y="910"/>
                    </a:cubicBezTo>
                    <a:cubicBezTo>
                      <a:pt x="1663" y="913"/>
                      <a:pt x="1668" y="913"/>
                      <a:pt x="1673" y="913"/>
                    </a:cubicBezTo>
                    <a:cubicBezTo>
                      <a:pt x="1675" y="917"/>
                      <a:pt x="1677" y="922"/>
                      <a:pt x="1679" y="926"/>
                    </a:cubicBezTo>
                    <a:cubicBezTo>
                      <a:pt x="1682" y="930"/>
                      <a:pt x="1685" y="935"/>
                      <a:pt x="1690" y="935"/>
                    </a:cubicBezTo>
                    <a:cubicBezTo>
                      <a:pt x="1691" y="934"/>
                      <a:pt x="1692" y="933"/>
                      <a:pt x="1692" y="933"/>
                    </a:cubicBezTo>
                    <a:cubicBezTo>
                      <a:pt x="1692" y="918"/>
                      <a:pt x="1697" y="905"/>
                      <a:pt x="1701" y="892"/>
                    </a:cubicBezTo>
                    <a:cubicBezTo>
                      <a:pt x="1703" y="885"/>
                      <a:pt x="1706" y="878"/>
                      <a:pt x="1709" y="872"/>
                    </a:cubicBezTo>
                    <a:cubicBezTo>
                      <a:pt x="1710" y="870"/>
                      <a:pt x="1712" y="869"/>
                      <a:pt x="1714" y="870"/>
                    </a:cubicBezTo>
                    <a:cubicBezTo>
                      <a:pt x="1715" y="870"/>
                      <a:pt x="1717" y="872"/>
                      <a:pt x="1717" y="873"/>
                    </a:cubicBezTo>
                    <a:cubicBezTo>
                      <a:pt x="1718" y="875"/>
                      <a:pt x="1718" y="878"/>
                      <a:pt x="1718" y="880"/>
                    </a:cubicBezTo>
                    <a:cubicBezTo>
                      <a:pt x="1719" y="885"/>
                      <a:pt x="1719" y="891"/>
                      <a:pt x="1723" y="896"/>
                    </a:cubicBezTo>
                    <a:cubicBezTo>
                      <a:pt x="1726" y="893"/>
                      <a:pt x="1728" y="889"/>
                      <a:pt x="1729" y="885"/>
                    </a:cubicBezTo>
                    <a:cubicBezTo>
                      <a:pt x="1735" y="870"/>
                      <a:pt x="1746" y="862"/>
                      <a:pt x="1759" y="854"/>
                    </a:cubicBezTo>
                    <a:cubicBezTo>
                      <a:pt x="1763" y="851"/>
                      <a:pt x="1768" y="855"/>
                      <a:pt x="1768" y="860"/>
                    </a:cubicBezTo>
                    <a:cubicBezTo>
                      <a:pt x="1766" y="873"/>
                      <a:pt x="1770" y="884"/>
                      <a:pt x="1773" y="898"/>
                    </a:cubicBezTo>
                    <a:close/>
                    <a:moveTo>
                      <a:pt x="697" y="781"/>
                    </a:moveTo>
                    <a:cubicBezTo>
                      <a:pt x="694" y="774"/>
                      <a:pt x="693" y="766"/>
                      <a:pt x="687" y="760"/>
                    </a:cubicBezTo>
                    <a:cubicBezTo>
                      <a:pt x="686" y="760"/>
                      <a:pt x="685" y="759"/>
                      <a:pt x="685" y="758"/>
                    </a:cubicBezTo>
                    <a:cubicBezTo>
                      <a:pt x="683" y="749"/>
                      <a:pt x="677" y="744"/>
                      <a:pt x="670" y="740"/>
                    </a:cubicBezTo>
                    <a:cubicBezTo>
                      <a:pt x="660" y="732"/>
                      <a:pt x="650" y="726"/>
                      <a:pt x="638" y="720"/>
                    </a:cubicBezTo>
                    <a:cubicBezTo>
                      <a:pt x="630" y="716"/>
                      <a:pt x="621" y="712"/>
                      <a:pt x="611" y="712"/>
                    </a:cubicBezTo>
                    <a:cubicBezTo>
                      <a:pt x="586" y="711"/>
                      <a:pt x="562" y="713"/>
                      <a:pt x="537" y="717"/>
                    </a:cubicBezTo>
                    <a:cubicBezTo>
                      <a:pt x="511" y="723"/>
                      <a:pt x="488" y="734"/>
                      <a:pt x="469" y="751"/>
                    </a:cubicBezTo>
                    <a:cubicBezTo>
                      <a:pt x="447" y="771"/>
                      <a:pt x="429" y="793"/>
                      <a:pt x="415" y="819"/>
                    </a:cubicBezTo>
                    <a:cubicBezTo>
                      <a:pt x="407" y="835"/>
                      <a:pt x="401" y="850"/>
                      <a:pt x="398" y="867"/>
                    </a:cubicBezTo>
                    <a:cubicBezTo>
                      <a:pt x="396" y="879"/>
                      <a:pt x="397" y="891"/>
                      <a:pt x="400" y="902"/>
                    </a:cubicBezTo>
                    <a:cubicBezTo>
                      <a:pt x="401" y="905"/>
                      <a:pt x="402" y="908"/>
                      <a:pt x="404" y="908"/>
                    </a:cubicBezTo>
                    <a:cubicBezTo>
                      <a:pt x="412" y="904"/>
                      <a:pt x="418" y="901"/>
                      <a:pt x="425" y="897"/>
                    </a:cubicBezTo>
                    <a:cubicBezTo>
                      <a:pt x="429" y="895"/>
                      <a:pt x="434" y="893"/>
                      <a:pt x="438" y="891"/>
                    </a:cubicBezTo>
                    <a:cubicBezTo>
                      <a:pt x="442" y="889"/>
                      <a:pt x="446" y="887"/>
                      <a:pt x="450" y="885"/>
                    </a:cubicBezTo>
                    <a:cubicBezTo>
                      <a:pt x="459" y="880"/>
                      <a:pt x="467" y="876"/>
                      <a:pt x="475" y="871"/>
                    </a:cubicBezTo>
                    <a:cubicBezTo>
                      <a:pt x="481" y="868"/>
                      <a:pt x="486" y="864"/>
                      <a:pt x="492" y="861"/>
                    </a:cubicBezTo>
                    <a:cubicBezTo>
                      <a:pt x="507" y="853"/>
                      <a:pt x="523" y="845"/>
                      <a:pt x="539" y="838"/>
                    </a:cubicBezTo>
                    <a:cubicBezTo>
                      <a:pt x="572" y="824"/>
                      <a:pt x="605" y="812"/>
                      <a:pt x="639" y="800"/>
                    </a:cubicBezTo>
                    <a:cubicBezTo>
                      <a:pt x="647" y="798"/>
                      <a:pt x="656" y="795"/>
                      <a:pt x="664" y="791"/>
                    </a:cubicBezTo>
                    <a:cubicBezTo>
                      <a:pt x="673" y="788"/>
                      <a:pt x="682" y="785"/>
                      <a:pt x="691" y="783"/>
                    </a:cubicBezTo>
                    <a:cubicBezTo>
                      <a:pt x="693" y="782"/>
                      <a:pt x="694" y="782"/>
                      <a:pt x="697" y="781"/>
                    </a:cubicBezTo>
                    <a:close/>
                    <a:moveTo>
                      <a:pt x="1768" y="1939"/>
                    </a:moveTo>
                    <a:cubicBezTo>
                      <a:pt x="1759" y="1946"/>
                      <a:pt x="1751" y="1952"/>
                      <a:pt x="1742" y="1958"/>
                    </a:cubicBezTo>
                    <a:cubicBezTo>
                      <a:pt x="1733" y="1964"/>
                      <a:pt x="1725" y="1969"/>
                      <a:pt x="1716" y="1974"/>
                    </a:cubicBezTo>
                    <a:cubicBezTo>
                      <a:pt x="1707" y="1978"/>
                      <a:pt x="1698" y="1982"/>
                      <a:pt x="1689" y="1985"/>
                    </a:cubicBezTo>
                    <a:cubicBezTo>
                      <a:pt x="1670" y="1993"/>
                      <a:pt x="1650" y="1999"/>
                      <a:pt x="1629" y="1998"/>
                    </a:cubicBezTo>
                    <a:cubicBezTo>
                      <a:pt x="1628" y="1998"/>
                      <a:pt x="1627" y="1998"/>
                      <a:pt x="1626" y="1999"/>
                    </a:cubicBezTo>
                    <a:cubicBezTo>
                      <a:pt x="1626" y="2000"/>
                      <a:pt x="1625" y="2002"/>
                      <a:pt x="1625" y="2004"/>
                    </a:cubicBezTo>
                    <a:cubicBezTo>
                      <a:pt x="1629" y="2028"/>
                      <a:pt x="1630" y="2052"/>
                      <a:pt x="1638" y="2074"/>
                    </a:cubicBezTo>
                    <a:cubicBezTo>
                      <a:pt x="1639" y="2079"/>
                      <a:pt x="1640" y="2084"/>
                      <a:pt x="1644" y="2089"/>
                    </a:cubicBezTo>
                    <a:cubicBezTo>
                      <a:pt x="1648" y="2089"/>
                      <a:pt x="1653" y="2089"/>
                      <a:pt x="1658" y="2089"/>
                    </a:cubicBezTo>
                    <a:cubicBezTo>
                      <a:pt x="1674" y="2087"/>
                      <a:pt x="1691" y="2085"/>
                      <a:pt x="1707" y="2083"/>
                    </a:cubicBezTo>
                    <a:cubicBezTo>
                      <a:pt x="1713" y="2082"/>
                      <a:pt x="1719" y="2082"/>
                      <a:pt x="1725" y="2081"/>
                    </a:cubicBezTo>
                    <a:cubicBezTo>
                      <a:pt x="1738" y="2080"/>
                      <a:pt x="1752" y="2078"/>
                      <a:pt x="1765" y="2075"/>
                    </a:cubicBezTo>
                    <a:cubicBezTo>
                      <a:pt x="1771" y="2075"/>
                      <a:pt x="1777" y="2074"/>
                      <a:pt x="1782" y="2072"/>
                    </a:cubicBezTo>
                    <a:cubicBezTo>
                      <a:pt x="1800" y="2067"/>
                      <a:pt x="1817" y="2061"/>
                      <a:pt x="1834" y="2054"/>
                    </a:cubicBezTo>
                    <a:cubicBezTo>
                      <a:pt x="1854" y="2045"/>
                      <a:pt x="1873" y="2035"/>
                      <a:pt x="1892" y="2023"/>
                    </a:cubicBezTo>
                    <a:cubicBezTo>
                      <a:pt x="1894" y="2023"/>
                      <a:pt x="1895" y="2021"/>
                      <a:pt x="1897" y="2020"/>
                    </a:cubicBezTo>
                    <a:cubicBezTo>
                      <a:pt x="1895" y="2004"/>
                      <a:pt x="1887" y="1991"/>
                      <a:pt x="1880" y="1977"/>
                    </a:cubicBezTo>
                    <a:cubicBezTo>
                      <a:pt x="1879" y="1975"/>
                      <a:pt x="1877" y="1973"/>
                      <a:pt x="1875" y="1971"/>
                    </a:cubicBezTo>
                    <a:cubicBezTo>
                      <a:pt x="1864" y="1963"/>
                      <a:pt x="1852" y="1956"/>
                      <a:pt x="1838" y="1952"/>
                    </a:cubicBezTo>
                    <a:cubicBezTo>
                      <a:pt x="1827" y="1950"/>
                      <a:pt x="1816" y="1948"/>
                      <a:pt x="1805" y="1946"/>
                    </a:cubicBezTo>
                    <a:cubicBezTo>
                      <a:pt x="1793" y="1944"/>
                      <a:pt x="1780" y="1941"/>
                      <a:pt x="1768" y="1939"/>
                    </a:cubicBezTo>
                    <a:close/>
                    <a:moveTo>
                      <a:pt x="44" y="1983"/>
                    </a:moveTo>
                    <a:cubicBezTo>
                      <a:pt x="42" y="1984"/>
                      <a:pt x="40" y="1984"/>
                      <a:pt x="38" y="1985"/>
                    </a:cubicBezTo>
                    <a:cubicBezTo>
                      <a:pt x="34" y="1989"/>
                      <a:pt x="29" y="1992"/>
                      <a:pt x="25" y="1996"/>
                    </a:cubicBezTo>
                    <a:cubicBezTo>
                      <a:pt x="21" y="2001"/>
                      <a:pt x="17" y="2006"/>
                      <a:pt x="13" y="2011"/>
                    </a:cubicBezTo>
                    <a:cubicBezTo>
                      <a:pt x="11" y="2015"/>
                      <a:pt x="10" y="2019"/>
                      <a:pt x="11" y="2023"/>
                    </a:cubicBezTo>
                    <a:cubicBezTo>
                      <a:pt x="12" y="2036"/>
                      <a:pt x="12" y="2049"/>
                      <a:pt x="14" y="2062"/>
                    </a:cubicBezTo>
                    <a:cubicBezTo>
                      <a:pt x="16" y="2080"/>
                      <a:pt x="21" y="2097"/>
                      <a:pt x="24" y="2115"/>
                    </a:cubicBezTo>
                    <a:cubicBezTo>
                      <a:pt x="28" y="2134"/>
                      <a:pt x="34" y="2152"/>
                      <a:pt x="41" y="2170"/>
                    </a:cubicBezTo>
                    <a:cubicBezTo>
                      <a:pt x="46" y="2184"/>
                      <a:pt x="51" y="2197"/>
                      <a:pt x="60" y="2209"/>
                    </a:cubicBezTo>
                    <a:cubicBezTo>
                      <a:pt x="62" y="2212"/>
                      <a:pt x="65" y="2216"/>
                      <a:pt x="67" y="2219"/>
                    </a:cubicBezTo>
                    <a:cubicBezTo>
                      <a:pt x="74" y="2232"/>
                      <a:pt x="86" y="2241"/>
                      <a:pt x="98" y="2248"/>
                    </a:cubicBezTo>
                    <a:cubicBezTo>
                      <a:pt x="111" y="2256"/>
                      <a:pt x="124" y="2257"/>
                      <a:pt x="137" y="2252"/>
                    </a:cubicBezTo>
                    <a:cubicBezTo>
                      <a:pt x="140" y="2251"/>
                      <a:pt x="142" y="2250"/>
                      <a:pt x="144" y="2249"/>
                    </a:cubicBezTo>
                    <a:cubicBezTo>
                      <a:pt x="148" y="2247"/>
                      <a:pt x="152" y="2244"/>
                      <a:pt x="154" y="2239"/>
                    </a:cubicBezTo>
                    <a:cubicBezTo>
                      <a:pt x="161" y="2226"/>
                      <a:pt x="167" y="2213"/>
                      <a:pt x="166" y="2198"/>
                    </a:cubicBezTo>
                    <a:cubicBezTo>
                      <a:pt x="166" y="2190"/>
                      <a:pt x="165" y="2183"/>
                      <a:pt x="164" y="2175"/>
                    </a:cubicBezTo>
                    <a:cubicBezTo>
                      <a:pt x="161" y="2154"/>
                      <a:pt x="159" y="2132"/>
                      <a:pt x="155" y="2111"/>
                    </a:cubicBezTo>
                    <a:cubicBezTo>
                      <a:pt x="154" y="2107"/>
                      <a:pt x="152" y="2104"/>
                      <a:pt x="148" y="2102"/>
                    </a:cubicBezTo>
                    <a:cubicBezTo>
                      <a:pt x="144" y="2100"/>
                      <a:pt x="139" y="2098"/>
                      <a:pt x="135" y="2095"/>
                    </a:cubicBezTo>
                    <a:cubicBezTo>
                      <a:pt x="128" y="2090"/>
                      <a:pt x="120" y="2084"/>
                      <a:pt x="112" y="2079"/>
                    </a:cubicBezTo>
                    <a:cubicBezTo>
                      <a:pt x="103" y="2072"/>
                      <a:pt x="95" y="2064"/>
                      <a:pt x="88" y="2055"/>
                    </a:cubicBezTo>
                    <a:cubicBezTo>
                      <a:pt x="81" y="2047"/>
                      <a:pt x="76" y="2038"/>
                      <a:pt x="69" y="2030"/>
                    </a:cubicBezTo>
                    <a:cubicBezTo>
                      <a:pt x="65" y="2026"/>
                      <a:pt x="63" y="2022"/>
                      <a:pt x="60" y="2018"/>
                    </a:cubicBezTo>
                    <a:cubicBezTo>
                      <a:pt x="56" y="2009"/>
                      <a:pt x="52" y="1999"/>
                      <a:pt x="47" y="1990"/>
                    </a:cubicBezTo>
                    <a:cubicBezTo>
                      <a:pt x="46" y="1988"/>
                      <a:pt x="45" y="1985"/>
                      <a:pt x="44" y="1983"/>
                    </a:cubicBezTo>
                    <a:close/>
                    <a:moveTo>
                      <a:pt x="1394" y="886"/>
                    </a:moveTo>
                    <a:cubicBezTo>
                      <a:pt x="1392" y="900"/>
                      <a:pt x="1397" y="910"/>
                      <a:pt x="1407" y="916"/>
                    </a:cubicBezTo>
                    <a:cubicBezTo>
                      <a:pt x="1430" y="930"/>
                      <a:pt x="1454" y="932"/>
                      <a:pt x="1479" y="919"/>
                    </a:cubicBezTo>
                    <a:cubicBezTo>
                      <a:pt x="1498" y="910"/>
                      <a:pt x="1513" y="896"/>
                      <a:pt x="1528" y="881"/>
                    </a:cubicBezTo>
                    <a:cubicBezTo>
                      <a:pt x="1539" y="871"/>
                      <a:pt x="1547" y="858"/>
                      <a:pt x="1554" y="846"/>
                    </a:cubicBezTo>
                    <a:cubicBezTo>
                      <a:pt x="1560" y="836"/>
                      <a:pt x="1566" y="828"/>
                      <a:pt x="1574" y="820"/>
                    </a:cubicBezTo>
                    <a:cubicBezTo>
                      <a:pt x="1579" y="814"/>
                      <a:pt x="1586" y="809"/>
                      <a:pt x="1594" y="806"/>
                    </a:cubicBezTo>
                    <a:cubicBezTo>
                      <a:pt x="1599" y="783"/>
                      <a:pt x="1611" y="765"/>
                      <a:pt x="1633" y="754"/>
                    </a:cubicBezTo>
                    <a:cubicBezTo>
                      <a:pt x="1628" y="743"/>
                      <a:pt x="1619" y="738"/>
                      <a:pt x="1607" y="736"/>
                    </a:cubicBezTo>
                    <a:cubicBezTo>
                      <a:pt x="1600" y="735"/>
                      <a:pt x="1593" y="736"/>
                      <a:pt x="1586" y="735"/>
                    </a:cubicBezTo>
                    <a:cubicBezTo>
                      <a:pt x="1579" y="735"/>
                      <a:pt x="1572" y="736"/>
                      <a:pt x="1566" y="737"/>
                    </a:cubicBezTo>
                    <a:cubicBezTo>
                      <a:pt x="1552" y="742"/>
                      <a:pt x="1539" y="748"/>
                      <a:pt x="1526" y="755"/>
                    </a:cubicBezTo>
                    <a:cubicBezTo>
                      <a:pt x="1518" y="759"/>
                      <a:pt x="1510" y="765"/>
                      <a:pt x="1502" y="769"/>
                    </a:cubicBezTo>
                    <a:cubicBezTo>
                      <a:pt x="1486" y="778"/>
                      <a:pt x="1469" y="785"/>
                      <a:pt x="1452" y="789"/>
                    </a:cubicBezTo>
                    <a:cubicBezTo>
                      <a:pt x="1443" y="791"/>
                      <a:pt x="1435" y="792"/>
                      <a:pt x="1426" y="791"/>
                    </a:cubicBezTo>
                    <a:cubicBezTo>
                      <a:pt x="1416" y="790"/>
                      <a:pt x="1405" y="789"/>
                      <a:pt x="1398" y="781"/>
                    </a:cubicBezTo>
                    <a:cubicBezTo>
                      <a:pt x="1396" y="780"/>
                      <a:pt x="1394" y="779"/>
                      <a:pt x="1393" y="778"/>
                    </a:cubicBezTo>
                    <a:cubicBezTo>
                      <a:pt x="1392" y="779"/>
                      <a:pt x="1392" y="780"/>
                      <a:pt x="1392" y="781"/>
                    </a:cubicBezTo>
                    <a:cubicBezTo>
                      <a:pt x="1393" y="793"/>
                      <a:pt x="1400" y="803"/>
                      <a:pt x="1407" y="812"/>
                    </a:cubicBezTo>
                    <a:cubicBezTo>
                      <a:pt x="1410" y="817"/>
                      <a:pt x="1415" y="820"/>
                      <a:pt x="1422" y="819"/>
                    </a:cubicBezTo>
                    <a:cubicBezTo>
                      <a:pt x="1425" y="818"/>
                      <a:pt x="1428" y="818"/>
                      <a:pt x="1431" y="818"/>
                    </a:cubicBezTo>
                    <a:cubicBezTo>
                      <a:pt x="1433" y="818"/>
                      <a:pt x="1435" y="818"/>
                      <a:pt x="1436" y="821"/>
                    </a:cubicBezTo>
                    <a:cubicBezTo>
                      <a:pt x="1434" y="823"/>
                      <a:pt x="1432" y="825"/>
                      <a:pt x="1431" y="827"/>
                    </a:cubicBezTo>
                    <a:cubicBezTo>
                      <a:pt x="1429" y="832"/>
                      <a:pt x="1425" y="834"/>
                      <a:pt x="1420" y="835"/>
                    </a:cubicBezTo>
                    <a:cubicBezTo>
                      <a:pt x="1409" y="838"/>
                      <a:pt x="1399" y="838"/>
                      <a:pt x="1388" y="834"/>
                    </a:cubicBezTo>
                    <a:cubicBezTo>
                      <a:pt x="1384" y="833"/>
                      <a:pt x="1380" y="831"/>
                      <a:pt x="1375" y="829"/>
                    </a:cubicBezTo>
                    <a:cubicBezTo>
                      <a:pt x="1375" y="831"/>
                      <a:pt x="1375" y="833"/>
                      <a:pt x="1375" y="834"/>
                    </a:cubicBezTo>
                    <a:cubicBezTo>
                      <a:pt x="1376" y="843"/>
                      <a:pt x="1381" y="850"/>
                      <a:pt x="1387" y="855"/>
                    </a:cubicBezTo>
                    <a:cubicBezTo>
                      <a:pt x="1389" y="856"/>
                      <a:pt x="1392" y="857"/>
                      <a:pt x="1392" y="859"/>
                    </a:cubicBezTo>
                    <a:cubicBezTo>
                      <a:pt x="1392" y="864"/>
                      <a:pt x="1396" y="865"/>
                      <a:pt x="1399" y="868"/>
                    </a:cubicBezTo>
                    <a:cubicBezTo>
                      <a:pt x="1403" y="871"/>
                      <a:pt x="1407" y="871"/>
                      <a:pt x="1412" y="872"/>
                    </a:cubicBezTo>
                    <a:cubicBezTo>
                      <a:pt x="1421" y="873"/>
                      <a:pt x="1429" y="873"/>
                      <a:pt x="1438" y="872"/>
                    </a:cubicBezTo>
                    <a:cubicBezTo>
                      <a:pt x="1440" y="871"/>
                      <a:pt x="1442" y="872"/>
                      <a:pt x="1444" y="872"/>
                    </a:cubicBezTo>
                    <a:cubicBezTo>
                      <a:pt x="1442" y="884"/>
                      <a:pt x="1437" y="891"/>
                      <a:pt x="1430" y="893"/>
                    </a:cubicBezTo>
                    <a:cubicBezTo>
                      <a:pt x="1418" y="897"/>
                      <a:pt x="1405" y="897"/>
                      <a:pt x="1394" y="886"/>
                    </a:cubicBezTo>
                    <a:close/>
                    <a:moveTo>
                      <a:pt x="1299" y="1980"/>
                    </a:moveTo>
                    <a:cubicBezTo>
                      <a:pt x="1297" y="1981"/>
                      <a:pt x="1294" y="1981"/>
                      <a:pt x="1292" y="1981"/>
                    </a:cubicBezTo>
                    <a:cubicBezTo>
                      <a:pt x="1291" y="1981"/>
                      <a:pt x="1289" y="1981"/>
                      <a:pt x="1288" y="1980"/>
                    </a:cubicBezTo>
                    <a:cubicBezTo>
                      <a:pt x="1287" y="1977"/>
                      <a:pt x="1285" y="1977"/>
                      <a:pt x="1283" y="1977"/>
                    </a:cubicBezTo>
                    <a:cubicBezTo>
                      <a:pt x="1279" y="1976"/>
                      <a:pt x="1276" y="1976"/>
                      <a:pt x="1273" y="1974"/>
                    </a:cubicBezTo>
                    <a:cubicBezTo>
                      <a:pt x="1262" y="1969"/>
                      <a:pt x="1252" y="1961"/>
                      <a:pt x="1245" y="1952"/>
                    </a:cubicBezTo>
                    <a:cubicBezTo>
                      <a:pt x="1231" y="1935"/>
                      <a:pt x="1224" y="1915"/>
                      <a:pt x="1219" y="1894"/>
                    </a:cubicBezTo>
                    <a:cubicBezTo>
                      <a:pt x="1217" y="1884"/>
                      <a:pt x="1215" y="1875"/>
                      <a:pt x="1213" y="1865"/>
                    </a:cubicBezTo>
                    <a:cubicBezTo>
                      <a:pt x="1212" y="1865"/>
                      <a:pt x="1210" y="1865"/>
                      <a:pt x="1209" y="1866"/>
                    </a:cubicBezTo>
                    <a:cubicBezTo>
                      <a:pt x="1205" y="1868"/>
                      <a:pt x="1201" y="1872"/>
                      <a:pt x="1197" y="1874"/>
                    </a:cubicBezTo>
                    <a:cubicBezTo>
                      <a:pt x="1187" y="1880"/>
                      <a:pt x="1177" y="1885"/>
                      <a:pt x="1167" y="1891"/>
                    </a:cubicBezTo>
                    <a:cubicBezTo>
                      <a:pt x="1161" y="1894"/>
                      <a:pt x="1155" y="1899"/>
                      <a:pt x="1150" y="1904"/>
                    </a:cubicBezTo>
                    <a:cubicBezTo>
                      <a:pt x="1148" y="1907"/>
                      <a:pt x="1147" y="1910"/>
                      <a:pt x="1147" y="1914"/>
                    </a:cubicBezTo>
                    <a:cubicBezTo>
                      <a:pt x="1148" y="1923"/>
                      <a:pt x="1150" y="1932"/>
                      <a:pt x="1154" y="1941"/>
                    </a:cubicBezTo>
                    <a:cubicBezTo>
                      <a:pt x="1159" y="1951"/>
                      <a:pt x="1164" y="1962"/>
                      <a:pt x="1170" y="1971"/>
                    </a:cubicBezTo>
                    <a:cubicBezTo>
                      <a:pt x="1172" y="1975"/>
                      <a:pt x="1174" y="1978"/>
                      <a:pt x="1175" y="1981"/>
                    </a:cubicBezTo>
                    <a:cubicBezTo>
                      <a:pt x="1181" y="1997"/>
                      <a:pt x="1188" y="2012"/>
                      <a:pt x="1194" y="2028"/>
                    </a:cubicBezTo>
                    <a:cubicBezTo>
                      <a:pt x="1199" y="2044"/>
                      <a:pt x="1206" y="2059"/>
                      <a:pt x="1217" y="2072"/>
                    </a:cubicBezTo>
                    <a:cubicBezTo>
                      <a:pt x="1221" y="2077"/>
                      <a:pt x="1226" y="2082"/>
                      <a:pt x="1232" y="2085"/>
                    </a:cubicBezTo>
                    <a:cubicBezTo>
                      <a:pt x="1238" y="2089"/>
                      <a:pt x="1243" y="2092"/>
                      <a:pt x="1249" y="2095"/>
                    </a:cubicBezTo>
                    <a:cubicBezTo>
                      <a:pt x="1252" y="2096"/>
                      <a:pt x="1255" y="2098"/>
                      <a:pt x="1258" y="2099"/>
                    </a:cubicBezTo>
                    <a:cubicBezTo>
                      <a:pt x="1273" y="2103"/>
                      <a:pt x="1288" y="2107"/>
                      <a:pt x="1304" y="2106"/>
                    </a:cubicBezTo>
                    <a:cubicBezTo>
                      <a:pt x="1320" y="2105"/>
                      <a:pt x="1332" y="2099"/>
                      <a:pt x="1340" y="2085"/>
                    </a:cubicBezTo>
                    <a:cubicBezTo>
                      <a:pt x="1348" y="2070"/>
                      <a:pt x="1346" y="2056"/>
                      <a:pt x="1338" y="2042"/>
                    </a:cubicBezTo>
                    <a:cubicBezTo>
                      <a:pt x="1333" y="2033"/>
                      <a:pt x="1328" y="2023"/>
                      <a:pt x="1320" y="2016"/>
                    </a:cubicBezTo>
                    <a:cubicBezTo>
                      <a:pt x="1318" y="2014"/>
                      <a:pt x="1317" y="2012"/>
                      <a:pt x="1316" y="2010"/>
                    </a:cubicBezTo>
                    <a:cubicBezTo>
                      <a:pt x="1309" y="2001"/>
                      <a:pt x="1303" y="1991"/>
                      <a:pt x="1299" y="1980"/>
                    </a:cubicBezTo>
                    <a:close/>
                    <a:moveTo>
                      <a:pt x="769" y="2225"/>
                    </a:moveTo>
                    <a:cubicBezTo>
                      <a:pt x="770" y="2221"/>
                      <a:pt x="772" y="2217"/>
                      <a:pt x="773" y="2212"/>
                    </a:cubicBezTo>
                    <a:cubicBezTo>
                      <a:pt x="775" y="2203"/>
                      <a:pt x="774" y="2195"/>
                      <a:pt x="769" y="2187"/>
                    </a:cubicBezTo>
                    <a:cubicBezTo>
                      <a:pt x="765" y="2179"/>
                      <a:pt x="760" y="2172"/>
                      <a:pt x="753" y="2166"/>
                    </a:cubicBezTo>
                    <a:cubicBezTo>
                      <a:pt x="746" y="2160"/>
                      <a:pt x="740" y="2153"/>
                      <a:pt x="731" y="2150"/>
                    </a:cubicBezTo>
                    <a:cubicBezTo>
                      <a:pt x="728" y="2148"/>
                      <a:pt x="725" y="2146"/>
                      <a:pt x="723" y="2145"/>
                    </a:cubicBezTo>
                    <a:cubicBezTo>
                      <a:pt x="720" y="2143"/>
                      <a:pt x="717" y="2141"/>
                      <a:pt x="714" y="2140"/>
                    </a:cubicBezTo>
                    <a:cubicBezTo>
                      <a:pt x="703" y="2136"/>
                      <a:pt x="692" y="2132"/>
                      <a:pt x="682" y="2128"/>
                    </a:cubicBezTo>
                    <a:cubicBezTo>
                      <a:pt x="676" y="2126"/>
                      <a:pt x="661" y="2125"/>
                      <a:pt x="655" y="2125"/>
                    </a:cubicBezTo>
                    <a:cubicBezTo>
                      <a:pt x="638" y="2126"/>
                      <a:pt x="621" y="2129"/>
                      <a:pt x="604" y="2129"/>
                    </a:cubicBezTo>
                    <a:cubicBezTo>
                      <a:pt x="582" y="2130"/>
                      <a:pt x="560" y="2130"/>
                      <a:pt x="539" y="2129"/>
                    </a:cubicBezTo>
                    <a:cubicBezTo>
                      <a:pt x="532" y="2129"/>
                      <a:pt x="526" y="2128"/>
                      <a:pt x="518" y="2128"/>
                    </a:cubicBezTo>
                    <a:cubicBezTo>
                      <a:pt x="518" y="2136"/>
                      <a:pt x="518" y="2143"/>
                      <a:pt x="518" y="2150"/>
                    </a:cubicBezTo>
                    <a:cubicBezTo>
                      <a:pt x="517" y="2165"/>
                      <a:pt x="515" y="2179"/>
                      <a:pt x="516" y="2193"/>
                    </a:cubicBezTo>
                    <a:cubicBezTo>
                      <a:pt x="516" y="2198"/>
                      <a:pt x="516" y="2202"/>
                      <a:pt x="516" y="2207"/>
                    </a:cubicBezTo>
                    <a:cubicBezTo>
                      <a:pt x="516" y="2214"/>
                      <a:pt x="518" y="2216"/>
                      <a:pt x="525" y="2217"/>
                    </a:cubicBezTo>
                    <a:cubicBezTo>
                      <a:pt x="532" y="2218"/>
                      <a:pt x="538" y="2218"/>
                      <a:pt x="545" y="2218"/>
                    </a:cubicBezTo>
                    <a:cubicBezTo>
                      <a:pt x="559" y="2219"/>
                      <a:pt x="573" y="2220"/>
                      <a:pt x="588" y="2220"/>
                    </a:cubicBezTo>
                    <a:cubicBezTo>
                      <a:pt x="602" y="2219"/>
                      <a:pt x="616" y="2222"/>
                      <a:pt x="631" y="2225"/>
                    </a:cubicBezTo>
                    <a:cubicBezTo>
                      <a:pt x="652" y="2229"/>
                      <a:pt x="673" y="2231"/>
                      <a:pt x="694" y="2231"/>
                    </a:cubicBezTo>
                    <a:cubicBezTo>
                      <a:pt x="710" y="2230"/>
                      <a:pt x="726" y="2229"/>
                      <a:pt x="742" y="2228"/>
                    </a:cubicBezTo>
                    <a:cubicBezTo>
                      <a:pt x="750" y="2228"/>
                      <a:pt x="759" y="2228"/>
                      <a:pt x="769" y="2225"/>
                    </a:cubicBezTo>
                    <a:close/>
                    <a:moveTo>
                      <a:pt x="817" y="1177"/>
                    </a:moveTo>
                    <a:cubicBezTo>
                      <a:pt x="815" y="1178"/>
                      <a:pt x="813" y="1179"/>
                      <a:pt x="812" y="1179"/>
                    </a:cubicBezTo>
                    <a:cubicBezTo>
                      <a:pt x="798" y="1186"/>
                      <a:pt x="784" y="1193"/>
                      <a:pt x="770" y="1200"/>
                    </a:cubicBezTo>
                    <a:cubicBezTo>
                      <a:pt x="758" y="1206"/>
                      <a:pt x="745" y="1211"/>
                      <a:pt x="733" y="1218"/>
                    </a:cubicBezTo>
                    <a:cubicBezTo>
                      <a:pt x="715" y="1228"/>
                      <a:pt x="696" y="1237"/>
                      <a:pt x="681" y="1251"/>
                    </a:cubicBezTo>
                    <a:cubicBezTo>
                      <a:pt x="680" y="1252"/>
                      <a:pt x="678" y="1253"/>
                      <a:pt x="677" y="1253"/>
                    </a:cubicBezTo>
                    <a:cubicBezTo>
                      <a:pt x="675" y="1253"/>
                      <a:pt x="674" y="1253"/>
                      <a:pt x="673" y="1252"/>
                    </a:cubicBezTo>
                    <a:cubicBezTo>
                      <a:pt x="672" y="1251"/>
                      <a:pt x="672" y="1249"/>
                      <a:pt x="672" y="1248"/>
                    </a:cubicBezTo>
                    <a:cubicBezTo>
                      <a:pt x="673" y="1245"/>
                      <a:pt x="675" y="1243"/>
                      <a:pt x="676" y="1241"/>
                    </a:cubicBezTo>
                    <a:cubicBezTo>
                      <a:pt x="673" y="1230"/>
                      <a:pt x="665" y="1223"/>
                      <a:pt x="658" y="1215"/>
                    </a:cubicBezTo>
                    <a:cubicBezTo>
                      <a:pt x="657" y="1215"/>
                      <a:pt x="655" y="1215"/>
                      <a:pt x="653" y="1214"/>
                    </a:cubicBezTo>
                    <a:cubicBezTo>
                      <a:pt x="654" y="1222"/>
                      <a:pt x="656" y="1229"/>
                      <a:pt x="658" y="1237"/>
                    </a:cubicBezTo>
                    <a:cubicBezTo>
                      <a:pt x="660" y="1242"/>
                      <a:pt x="662" y="1248"/>
                      <a:pt x="662" y="1253"/>
                    </a:cubicBezTo>
                    <a:cubicBezTo>
                      <a:pt x="664" y="1283"/>
                      <a:pt x="666" y="1312"/>
                      <a:pt x="662" y="1342"/>
                    </a:cubicBezTo>
                    <a:cubicBezTo>
                      <a:pt x="661" y="1347"/>
                      <a:pt x="661" y="1352"/>
                      <a:pt x="661" y="1358"/>
                    </a:cubicBezTo>
                    <a:cubicBezTo>
                      <a:pt x="663" y="1359"/>
                      <a:pt x="665" y="1360"/>
                      <a:pt x="666" y="1360"/>
                    </a:cubicBezTo>
                    <a:cubicBezTo>
                      <a:pt x="671" y="1361"/>
                      <a:pt x="675" y="1362"/>
                      <a:pt x="680" y="1363"/>
                    </a:cubicBezTo>
                    <a:cubicBezTo>
                      <a:pt x="694" y="1364"/>
                      <a:pt x="708" y="1363"/>
                      <a:pt x="721" y="1353"/>
                    </a:cubicBezTo>
                    <a:cubicBezTo>
                      <a:pt x="726" y="1349"/>
                      <a:pt x="733" y="1346"/>
                      <a:pt x="738" y="1343"/>
                    </a:cubicBezTo>
                    <a:cubicBezTo>
                      <a:pt x="750" y="1336"/>
                      <a:pt x="761" y="1330"/>
                      <a:pt x="773" y="1323"/>
                    </a:cubicBezTo>
                    <a:cubicBezTo>
                      <a:pt x="782" y="1317"/>
                      <a:pt x="790" y="1311"/>
                      <a:pt x="799" y="1304"/>
                    </a:cubicBezTo>
                    <a:cubicBezTo>
                      <a:pt x="805" y="1300"/>
                      <a:pt x="811" y="1295"/>
                      <a:pt x="817" y="1291"/>
                    </a:cubicBezTo>
                    <a:cubicBezTo>
                      <a:pt x="828" y="1283"/>
                      <a:pt x="838" y="1275"/>
                      <a:pt x="851" y="1269"/>
                    </a:cubicBezTo>
                    <a:cubicBezTo>
                      <a:pt x="851" y="1269"/>
                      <a:pt x="852" y="1268"/>
                      <a:pt x="853" y="1267"/>
                    </a:cubicBezTo>
                    <a:cubicBezTo>
                      <a:pt x="852" y="1263"/>
                      <a:pt x="852" y="1258"/>
                      <a:pt x="851" y="1253"/>
                    </a:cubicBezTo>
                    <a:cubicBezTo>
                      <a:pt x="851" y="1250"/>
                      <a:pt x="850" y="1247"/>
                      <a:pt x="849" y="1244"/>
                    </a:cubicBezTo>
                    <a:cubicBezTo>
                      <a:pt x="845" y="1230"/>
                      <a:pt x="839" y="1216"/>
                      <a:pt x="835" y="1201"/>
                    </a:cubicBezTo>
                    <a:cubicBezTo>
                      <a:pt x="831" y="1191"/>
                      <a:pt x="825" y="1184"/>
                      <a:pt x="817" y="1177"/>
                    </a:cubicBezTo>
                    <a:close/>
                    <a:moveTo>
                      <a:pt x="1164" y="487"/>
                    </a:moveTo>
                    <a:cubicBezTo>
                      <a:pt x="1162" y="491"/>
                      <a:pt x="1161" y="494"/>
                      <a:pt x="1158" y="497"/>
                    </a:cubicBezTo>
                    <a:cubicBezTo>
                      <a:pt x="1157" y="498"/>
                      <a:pt x="1156" y="500"/>
                      <a:pt x="1155" y="501"/>
                    </a:cubicBezTo>
                    <a:cubicBezTo>
                      <a:pt x="1153" y="501"/>
                      <a:pt x="1151" y="501"/>
                      <a:pt x="1150" y="501"/>
                    </a:cubicBezTo>
                    <a:cubicBezTo>
                      <a:pt x="1150" y="500"/>
                      <a:pt x="1149" y="498"/>
                      <a:pt x="1149" y="497"/>
                    </a:cubicBezTo>
                    <a:cubicBezTo>
                      <a:pt x="1151" y="492"/>
                      <a:pt x="1154" y="488"/>
                      <a:pt x="1156" y="484"/>
                    </a:cubicBezTo>
                    <a:cubicBezTo>
                      <a:pt x="1161" y="473"/>
                      <a:pt x="1165" y="462"/>
                      <a:pt x="1170" y="452"/>
                    </a:cubicBezTo>
                    <a:cubicBezTo>
                      <a:pt x="1177" y="438"/>
                      <a:pt x="1183" y="424"/>
                      <a:pt x="1188" y="410"/>
                    </a:cubicBezTo>
                    <a:cubicBezTo>
                      <a:pt x="1192" y="398"/>
                      <a:pt x="1198" y="386"/>
                      <a:pt x="1203" y="374"/>
                    </a:cubicBezTo>
                    <a:cubicBezTo>
                      <a:pt x="1204" y="371"/>
                      <a:pt x="1205" y="368"/>
                      <a:pt x="1205" y="364"/>
                    </a:cubicBezTo>
                    <a:cubicBezTo>
                      <a:pt x="1206" y="361"/>
                      <a:pt x="1209" y="358"/>
                      <a:pt x="1207" y="354"/>
                    </a:cubicBezTo>
                    <a:cubicBezTo>
                      <a:pt x="1204" y="355"/>
                      <a:pt x="1202" y="355"/>
                      <a:pt x="1200" y="356"/>
                    </a:cubicBezTo>
                    <a:cubicBezTo>
                      <a:pt x="1180" y="361"/>
                      <a:pt x="1161" y="363"/>
                      <a:pt x="1140" y="362"/>
                    </a:cubicBezTo>
                    <a:cubicBezTo>
                      <a:pt x="1130" y="362"/>
                      <a:pt x="1121" y="360"/>
                      <a:pt x="1111" y="359"/>
                    </a:cubicBezTo>
                    <a:cubicBezTo>
                      <a:pt x="1098" y="357"/>
                      <a:pt x="1085" y="355"/>
                      <a:pt x="1074" y="348"/>
                    </a:cubicBezTo>
                    <a:cubicBezTo>
                      <a:pt x="1071" y="346"/>
                      <a:pt x="1067" y="344"/>
                      <a:pt x="1062" y="344"/>
                    </a:cubicBezTo>
                    <a:cubicBezTo>
                      <a:pt x="1055" y="365"/>
                      <a:pt x="1046" y="386"/>
                      <a:pt x="1033" y="404"/>
                    </a:cubicBezTo>
                    <a:cubicBezTo>
                      <a:pt x="1034" y="405"/>
                      <a:pt x="1035" y="406"/>
                      <a:pt x="1036" y="407"/>
                    </a:cubicBezTo>
                    <a:cubicBezTo>
                      <a:pt x="1045" y="414"/>
                      <a:pt x="1053" y="423"/>
                      <a:pt x="1058" y="433"/>
                    </a:cubicBezTo>
                    <a:cubicBezTo>
                      <a:pt x="1064" y="443"/>
                      <a:pt x="1071" y="453"/>
                      <a:pt x="1077" y="463"/>
                    </a:cubicBezTo>
                    <a:cubicBezTo>
                      <a:pt x="1082" y="471"/>
                      <a:pt x="1087" y="479"/>
                      <a:pt x="1092" y="487"/>
                    </a:cubicBezTo>
                    <a:cubicBezTo>
                      <a:pt x="1098" y="497"/>
                      <a:pt x="1102" y="508"/>
                      <a:pt x="1107" y="518"/>
                    </a:cubicBezTo>
                    <a:cubicBezTo>
                      <a:pt x="1110" y="523"/>
                      <a:pt x="1112" y="528"/>
                      <a:pt x="1114" y="534"/>
                    </a:cubicBezTo>
                    <a:cubicBezTo>
                      <a:pt x="1116" y="538"/>
                      <a:pt x="1117" y="543"/>
                      <a:pt x="1119" y="547"/>
                    </a:cubicBezTo>
                    <a:cubicBezTo>
                      <a:pt x="1121" y="552"/>
                      <a:pt x="1123" y="556"/>
                      <a:pt x="1125" y="561"/>
                    </a:cubicBezTo>
                    <a:cubicBezTo>
                      <a:pt x="1126" y="565"/>
                      <a:pt x="1128" y="569"/>
                      <a:pt x="1129" y="572"/>
                    </a:cubicBezTo>
                    <a:cubicBezTo>
                      <a:pt x="1133" y="584"/>
                      <a:pt x="1139" y="595"/>
                      <a:pt x="1140" y="607"/>
                    </a:cubicBezTo>
                    <a:cubicBezTo>
                      <a:pt x="1140" y="610"/>
                      <a:pt x="1142" y="613"/>
                      <a:pt x="1143" y="617"/>
                    </a:cubicBezTo>
                    <a:cubicBezTo>
                      <a:pt x="1147" y="613"/>
                      <a:pt x="1150" y="610"/>
                      <a:pt x="1152" y="606"/>
                    </a:cubicBezTo>
                    <a:cubicBezTo>
                      <a:pt x="1161" y="593"/>
                      <a:pt x="1165" y="579"/>
                      <a:pt x="1167" y="563"/>
                    </a:cubicBezTo>
                    <a:cubicBezTo>
                      <a:pt x="1167" y="559"/>
                      <a:pt x="1167" y="555"/>
                      <a:pt x="1168" y="551"/>
                    </a:cubicBezTo>
                    <a:cubicBezTo>
                      <a:pt x="1170" y="530"/>
                      <a:pt x="1169" y="509"/>
                      <a:pt x="1164" y="487"/>
                    </a:cubicBezTo>
                    <a:close/>
                    <a:moveTo>
                      <a:pt x="684" y="1233"/>
                    </a:moveTo>
                    <a:cubicBezTo>
                      <a:pt x="695" y="1228"/>
                      <a:pt x="706" y="1223"/>
                      <a:pt x="717" y="1217"/>
                    </a:cubicBezTo>
                    <a:cubicBezTo>
                      <a:pt x="726" y="1213"/>
                      <a:pt x="735" y="1207"/>
                      <a:pt x="743" y="1202"/>
                    </a:cubicBezTo>
                    <a:cubicBezTo>
                      <a:pt x="758" y="1193"/>
                      <a:pt x="773" y="1185"/>
                      <a:pt x="788" y="1178"/>
                    </a:cubicBezTo>
                    <a:cubicBezTo>
                      <a:pt x="794" y="1175"/>
                      <a:pt x="799" y="1173"/>
                      <a:pt x="805" y="1170"/>
                    </a:cubicBezTo>
                    <a:cubicBezTo>
                      <a:pt x="811" y="1166"/>
                      <a:pt x="817" y="1163"/>
                      <a:pt x="824" y="1166"/>
                    </a:cubicBezTo>
                    <a:cubicBezTo>
                      <a:pt x="828" y="1162"/>
                      <a:pt x="831" y="1159"/>
                      <a:pt x="834" y="1156"/>
                    </a:cubicBezTo>
                    <a:cubicBezTo>
                      <a:pt x="833" y="1152"/>
                      <a:pt x="832" y="1148"/>
                      <a:pt x="831" y="1144"/>
                    </a:cubicBezTo>
                    <a:cubicBezTo>
                      <a:pt x="829" y="1144"/>
                      <a:pt x="828" y="1143"/>
                      <a:pt x="828" y="1143"/>
                    </a:cubicBezTo>
                    <a:cubicBezTo>
                      <a:pt x="820" y="1144"/>
                      <a:pt x="813" y="1143"/>
                      <a:pt x="808" y="1136"/>
                    </a:cubicBezTo>
                    <a:cubicBezTo>
                      <a:pt x="808" y="1135"/>
                      <a:pt x="807" y="1135"/>
                      <a:pt x="807" y="1135"/>
                    </a:cubicBezTo>
                    <a:cubicBezTo>
                      <a:pt x="800" y="1132"/>
                      <a:pt x="796" y="1125"/>
                      <a:pt x="791" y="1119"/>
                    </a:cubicBezTo>
                    <a:cubicBezTo>
                      <a:pt x="781" y="1104"/>
                      <a:pt x="770" y="1088"/>
                      <a:pt x="759" y="1073"/>
                    </a:cubicBezTo>
                    <a:cubicBezTo>
                      <a:pt x="755" y="1066"/>
                      <a:pt x="749" y="1060"/>
                      <a:pt x="745" y="1053"/>
                    </a:cubicBezTo>
                    <a:cubicBezTo>
                      <a:pt x="739" y="1042"/>
                      <a:pt x="730" y="1033"/>
                      <a:pt x="722" y="1023"/>
                    </a:cubicBezTo>
                    <a:cubicBezTo>
                      <a:pt x="717" y="1031"/>
                      <a:pt x="713" y="1039"/>
                      <a:pt x="710" y="1047"/>
                    </a:cubicBezTo>
                    <a:cubicBezTo>
                      <a:pt x="701" y="1071"/>
                      <a:pt x="694" y="1095"/>
                      <a:pt x="684" y="1118"/>
                    </a:cubicBezTo>
                    <a:cubicBezTo>
                      <a:pt x="682" y="1124"/>
                      <a:pt x="680" y="1130"/>
                      <a:pt x="679" y="1136"/>
                    </a:cubicBezTo>
                    <a:cubicBezTo>
                      <a:pt x="678" y="1145"/>
                      <a:pt x="674" y="1154"/>
                      <a:pt x="671" y="1163"/>
                    </a:cubicBezTo>
                    <a:cubicBezTo>
                      <a:pt x="667" y="1173"/>
                      <a:pt x="664" y="1184"/>
                      <a:pt x="661" y="1194"/>
                    </a:cubicBezTo>
                    <a:cubicBezTo>
                      <a:pt x="659" y="1200"/>
                      <a:pt x="660" y="1206"/>
                      <a:pt x="664" y="1210"/>
                    </a:cubicBezTo>
                    <a:cubicBezTo>
                      <a:pt x="670" y="1217"/>
                      <a:pt x="677" y="1225"/>
                      <a:pt x="684" y="1233"/>
                    </a:cubicBezTo>
                    <a:close/>
                    <a:moveTo>
                      <a:pt x="503" y="1700"/>
                    </a:moveTo>
                    <a:cubicBezTo>
                      <a:pt x="506" y="1698"/>
                      <a:pt x="508" y="1697"/>
                      <a:pt x="510" y="1695"/>
                    </a:cubicBezTo>
                    <a:cubicBezTo>
                      <a:pt x="511" y="1692"/>
                      <a:pt x="513" y="1688"/>
                      <a:pt x="513" y="1685"/>
                    </a:cubicBezTo>
                    <a:cubicBezTo>
                      <a:pt x="514" y="1682"/>
                      <a:pt x="513" y="1678"/>
                      <a:pt x="513" y="1675"/>
                    </a:cubicBezTo>
                    <a:cubicBezTo>
                      <a:pt x="512" y="1671"/>
                      <a:pt x="512" y="1666"/>
                      <a:pt x="510" y="1663"/>
                    </a:cubicBezTo>
                    <a:cubicBezTo>
                      <a:pt x="508" y="1658"/>
                      <a:pt x="511" y="1654"/>
                      <a:pt x="510" y="1649"/>
                    </a:cubicBezTo>
                    <a:cubicBezTo>
                      <a:pt x="508" y="1641"/>
                      <a:pt x="507" y="1633"/>
                      <a:pt x="505" y="1625"/>
                    </a:cubicBezTo>
                    <a:cubicBezTo>
                      <a:pt x="503" y="1615"/>
                      <a:pt x="500" y="1606"/>
                      <a:pt x="498" y="1596"/>
                    </a:cubicBezTo>
                    <a:cubicBezTo>
                      <a:pt x="495" y="1586"/>
                      <a:pt x="493" y="1576"/>
                      <a:pt x="490" y="1566"/>
                    </a:cubicBezTo>
                    <a:cubicBezTo>
                      <a:pt x="487" y="1558"/>
                      <a:pt x="484" y="1549"/>
                      <a:pt x="478" y="1541"/>
                    </a:cubicBezTo>
                    <a:cubicBezTo>
                      <a:pt x="476" y="1542"/>
                      <a:pt x="473" y="1542"/>
                      <a:pt x="471" y="1543"/>
                    </a:cubicBezTo>
                    <a:cubicBezTo>
                      <a:pt x="468" y="1543"/>
                      <a:pt x="466" y="1544"/>
                      <a:pt x="464" y="1545"/>
                    </a:cubicBezTo>
                    <a:cubicBezTo>
                      <a:pt x="461" y="1547"/>
                      <a:pt x="457" y="1549"/>
                      <a:pt x="454" y="1550"/>
                    </a:cubicBezTo>
                    <a:cubicBezTo>
                      <a:pt x="443" y="1553"/>
                      <a:pt x="432" y="1555"/>
                      <a:pt x="421" y="1559"/>
                    </a:cubicBezTo>
                    <a:cubicBezTo>
                      <a:pt x="410" y="1562"/>
                      <a:pt x="400" y="1567"/>
                      <a:pt x="390" y="1574"/>
                    </a:cubicBezTo>
                    <a:cubicBezTo>
                      <a:pt x="391" y="1581"/>
                      <a:pt x="392" y="1588"/>
                      <a:pt x="393" y="1595"/>
                    </a:cubicBezTo>
                    <a:cubicBezTo>
                      <a:pt x="397" y="1619"/>
                      <a:pt x="402" y="1643"/>
                      <a:pt x="406" y="1667"/>
                    </a:cubicBezTo>
                    <a:cubicBezTo>
                      <a:pt x="408" y="1681"/>
                      <a:pt x="415" y="1691"/>
                      <a:pt x="424" y="1701"/>
                    </a:cubicBezTo>
                    <a:cubicBezTo>
                      <a:pt x="428" y="1705"/>
                      <a:pt x="434" y="1706"/>
                      <a:pt x="439" y="1704"/>
                    </a:cubicBezTo>
                    <a:cubicBezTo>
                      <a:pt x="440" y="1700"/>
                      <a:pt x="437" y="1698"/>
                      <a:pt x="435" y="1695"/>
                    </a:cubicBezTo>
                    <a:cubicBezTo>
                      <a:pt x="431" y="1688"/>
                      <a:pt x="428" y="1680"/>
                      <a:pt x="425" y="1672"/>
                    </a:cubicBezTo>
                    <a:cubicBezTo>
                      <a:pt x="424" y="1668"/>
                      <a:pt x="424" y="1664"/>
                      <a:pt x="426" y="1659"/>
                    </a:cubicBezTo>
                    <a:cubicBezTo>
                      <a:pt x="428" y="1660"/>
                      <a:pt x="430" y="1660"/>
                      <a:pt x="431" y="1661"/>
                    </a:cubicBezTo>
                    <a:cubicBezTo>
                      <a:pt x="432" y="1662"/>
                      <a:pt x="432" y="1664"/>
                      <a:pt x="432" y="1666"/>
                    </a:cubicBezTo>
                    <a:cubicBezTo>
                      <a:pt x="435" y="1679"/>
                      <a:pt x="442" y="1690"/>
                      <a:pt x="450" y="1700"/>
                    </a:cubicBezTo>
                    <a:cubicBezTo>
                      <a:pt x="451" y="1702"/>
                      <a:pt x="453" y="1704"/>
                      <a:pt x="455" y="1705"/>
                    </a:cubicBezTo>
                    <a:cubicBezTo>
                      <a:pt x="456" y="1706"/>
                      <a:pt x="458" y="1706"/>
                      <a:pt x="458" y="1705"/>
                    </a:cubicBezTo>
                    <a:cubicBezTo>
                      <a:pt x="459" y="1705"/>
                      <a:pt x="460" y="1703"/>
                      <a:pt x="460" y="1702"/>
                    </a:cubicBezTo>
                    <a:cubicBezTo>
                      <a:pt x="458" y="1695"/>
                      <a:pt x="457" y="1688"/>
                      <a:pt x="456" y="1681"/>
                    </a:cubicBezTo>
                    <a:cubicBezTo>
                      <a:pt x="455" y="1677"/>
                      <a:pt x="453" y="1673"/>
                      <a:pt x="452" y="1669"/>
                    </a:cubicBezTo>
                    <a:cubicBezTo>
                      <a:pt x="451" y="1667"/>
                      <a:pt x="450" y="1665"/>
                      <a:pt x="452" y="1663"/>
                    </a:cubicBezTo>
                    <a:cubicBezTo>
                      <a:pt x="453" y="1663"/>
                      <a:pt x="456" y="1664"/>
                      <a:pt x="457" y="1665"/>
                    </a:cubicBezTo>
                    <a:cubicBezTo>
                      <a:pt x="459" y="1665"/>
                      <a:pt x="460" y="1667"/>
                      <a:pt x="462" y="1668"/>
                    </a:cubicBezTo>
                    <a:cubicBezTo>
                      <a:pt x="463" y="1671"/>
                      <a:pt x="463" y="1675"/>
                      <a:pt x="465" y="1678"/>
                    </a:cubicBezTo>
                    <a:cubicBezTo>
                      <a:pt x="469" y="1686"/>
                      <a:pt x="473" y="1694"/>
                      <a:pt x="477" y="1702"/>
                    </a:cubicBezTo>
                    <a:cubicBezTo>
                      <a:pt x="479" y="1704"/>
                      <a:pt x="480" y="1706"/>
                      <a:pt x="482" y="1708"/>
                    </a:cubicBezTo>
                    <a:cubicBezTo>
                      <a:pt x="485" y="1711"/>
                      <a:pt x="487" y="1711"/>
                      <a:pt x="493" y="1707"/>
                    </a:cubicBezTo>
                    <a:cubicBezTo>
                      <a:pt x="491" y="1705"/>
                      <a:pt x="490" y="1703"/>
                      <a:pt x="489" y="1701"/>
                    </a:cubicBezTo>
                    <a:cubicBezTo>
                      <a:pt x="487" y="1697"/>
                      <a:pt x="485" y="1694"/>
                      <a:pt x="484" y="1690"/>
                    </a:cubicBezTo>
                    <a:cubicBezTo>
                      <a:pt x="482" y="1680"/>
                      <a:pt x="480" y="1670"/>
                      <a:pt x="478" y="1660"/>
                    </a:cubicBezTo>
                    <a:cubicBezTo>
                      <a:pt x="477" y="1655"/>
                      <a:pt x="479" y="1651"/>
                      <a:pt x="481" y="1646"/>
                    </a:cubicBezTo>
                    <a:cubicBezTo>
                      <a:pt x="483" y="1648"/>
                      <a:pt x="484" y="1649"/>
                      <a:pt x="486" y="1650"/>
                    </a:cubicBezTo>
                    <a:cubicBezTo>
                      <a:pt x="487" y="1651"/>
                      <a:pt x="490" y="1650"/>
                      <a:pt x="490" y="1651"/>
                    </a:cubicBezTo>
                    <a:cubicBezTo>
                      <a:pt x="491" y="1660"/>
                      <a:pt x="492" y="1668"/>
                      <a:pt x="493" y="1676"/>
                    </a:cubicBezTo>
                    <a:cubicBezTo>
                      <a:pt x="495" y="1684"/>
                      <a:pt x="497" y="1692"/>
                      <a:pt x="503" y="1700"/>
                    </a:cubicBezTo>
                    <a:close/>
                    <a:moveTo>
                      <a:pt x="1298" y="1397"/>
                    </a:moveTo>
                    <a:cubicBezTo>
                      <a:pt x="1279" y="1379"/>
                      <a:pt x="1261" y="1361"/>
                      <a:pt x="1248" y="1340"/>
                    </a:cubicBezTo>
                    <a:cubicBezTo>
                      <a:pt x="1245" y="1341"/>
                      <a:pt x="1242" y="1342"/>
                      <a:pt x="1240" y="1343"/>
                    </a:cubicBezTo>
                    <a:cubicBezTo>
                      <a:pt x="1234" y="1348"/>
                      <a:pt x="1227" y="1353"/>
                      <a:pt x="1220" y="1358"/>
                    </a:cubicBezTo>
                    <a:cubicBezTo>
                      <a:pt x="1208" y="1366"/>
                      <a:pt x="1196" y="1375"/>
                      <a:pt x="1183" y="1383"/>
                    </a:cubicBezTo>
                    <a:cubicBezTo>
                      <a:pt x="1170" y="1391"/>
                      <a:pt x="1156" y="1400"/>
                      <a:pt x="1142" y="1408"/>
                    </a:cubicBezTo>
                    <a:cubicBezTo>
                      <a:pt x="1137" y="1411"/>
                      <a:pt x="1134" y="1414"/>
                      <a:pt x="1131" y="1419"/>
                    </a:cubicBezTo>
                    <a:cubicBezTo>
                      <a:pt x="1130" y="1420"/>
                      <a:pt x="1129" y="1422"/>
                      <a:pt x="1131" y="1424"/>
                    </a:cubicBezTo>
                    <a:cubicBezTo>
                      <a:pt x="1132" y="1425"/>
                      <a:pt x="1135" y="1425"/>
                      <a:pt x="1136" y="1424"/>
                    </a:cubicBezTo>
                    <a:cubicBezTo>
                      <a:pt x="1139" y="1423"/>
                      <a:pt x="1142" y="1422"/>
                      <a:pt x="1144" y="1420"/>
                    </a:cubicBezTo>
                    <a:cubicBezTo>
                      <a:pt x="1149" y="1418"/>
                      <a:pt x="1154" y="1414"/>
                      <a:pt x="1159" y="1411"/>
                    </a:cubicBezTo>
                    <a:cubicBezTo>
                      <a:pt x="1160" y="1410"/>
                      <a:pt x="1162" y="1409"/>
                      <a:pt x="1164" y="1409"/>
                    </a:cubicBezTo>
                    <a:cubicBezTo>
                      <a:pt x="1166" y="1408"/>
                      <a:pt x="1168" y="1408"/>
                      <a:pt x="1169" y="1410"/>
                    </a:cubicBezTo>
                    <a:cubicBezTo>
                      <a:pt x="1169" y="1411"/>
                      <a:pt x="1169" y="1413"/>
                      <a:pt x="1168" y="1414"/>
                    </a:cubicBezTo>
                    <a:cubicBezTo>
                      <a:pt x="1158" y="1421"/>
                      <a:pt x="1151" y="1430"/>
                      <a:pt x="1141" y="1437"/>
                    </a:cubicBezTo>
                    <a:cubicBezTo>
                      <a:pt x="1135" y="1440"/>
                      <a:pt x="1131" y="1446"/>
                      <a:pt x="1129" y="1453"/>
                    </a:cubicBezTo>
                    <a:cubicBezTo>
                      <a:pt x="1134" y="1455"/>
                      <a:pt x="1137" y="1453"/>
                      <a:pt x="1141" y="1452"/>
                    </a:cubicBezTo>
                    <a:cubicBezTo>
                      <a:pt x="1152" y="1447"/>
                      <a:pt x="1164" y="1443"/>
                      <a:pt x="1174" y="1435"/>
                    </a:cubicBezTo>
                    <a:cubicBezTo>
                      <a:pt x="1175" y="1435"/>
                      <a:pt x="1175" y="1434"/>
                      <a:pt x="1176" y="1434"/>
                    </a:cubicBezTo>
                    <a:cubicBezTo>
                      <a:pt x="1178" y="1433"/>
                      <a:pt x="1180" y="1433"/>
                      <a:pt x="1182" y="1435"/>
                    </a:cubicBezTo>
                    <a:cubicBezTo>
                      <a:pt x="1184" y="1436"/>
                      <a:pt x="1183" y="1439"/>
                      <a:pt x="1181" y="1441"/>
                    </a:cubicBezTo>
                    <a:cubicBezTo>
                      <a:pt x="1179" y="1442"/>
                      <a:pt x="1177" y="1444"/>
                      <a:pt x="1175" y="1445"/>
                    </a:cubicBezTo>
                    <a:cubicBezTo>
                      <a:pt x="1163" y="1453"/>
                      <a:pt x="1154" y="1463"/>
                      <a:pt x="1146" y="1474"/>
                    </a:cubicBezTo>
                    <a:cubicBezTo>
                      <a:pt x="1143" y="1478"/>
                      <a:pt x="1145" y="1482"/>
                      <a:pt x="1149" y="1483"/>
                    </a:cubicBezTo>
                    <a:cubicBezTo>
                      <a:pt x="1153" y="1485"/>
                      <a:pt x="1157" y="1485"/>
                      <a:pt x="1161" y="1482"/>
                    </a:cubicBezTo>
                    <a:cubicBezTo>
                      <a:pt x="1164" y="1479"/>
                      <a:pt x="1168" y="1476"/>
                      <a:pt x="1171" y="1473"/>
                    </a:cubicBezTo>
                    <a:cubicBezTo>
                      <a:pt x="1177" y="1469"/>
                      <a:pt x="1182" y="1463"/>
                      <a:pt x="1187" y="1458"/>
                    </a:cubicBezTo>
                    <a:cubicBezTo>
                      <a:pt x="1190" y="1456"/>
                      <a:pt x="1193" y="1453"/>
                      <a:pt x="1198" y="1454"/>
                    </a:cubicBezTo>
                    <a:cubicBezTo>
                      <a:pt x="1200" y="1460"/>
                      <a:pt x="1199" y="1463"/>
                      <a:pt x="1195" y="1466"/>
                    </a:cubicBezTo>
                    <a:cubicBezTo>
                      <a:pt x="1187" y="1470"/>
                      <a:pt x="1182" y="1478"/>
                      <a:pt x="1176" y="1485"/>
                    </a:cubicBezTo>
                    <a:cubicBezTo>
                      <a:pt x="1173" y="1489"/>
                      <a:pt x="1170" y="1494"/>
                      <a:pt x="1169" y="1499"/>
                    </a:cubicBezTo>
                    <a:cubicBezTo>
                      <a:pt x="1172" y="1502"/>
                      <a:pt x="1175" y="1501"/>
                      <a:pt x="1177" y="1500"/>
                    </a:cubicBezTo>
                    <a:cubicBezTo>
                      <a:pt x="1187" y="1496"/>
                      <a:pt x="1196" y="1490"/>
                      <a:pt x="1204" y="1483"/>
                    </a:cubicBezTo>
                    <a:cubicBezTo>
                      <a:pt x="1207" y="1480"/>
                      <a:pt x="1210" y="1478"/>
                      <a:pt x="1213" y="1476"/>
                    </a:cubicBezTo>
                    <a:cubicBezTo>
                      <a:pt x="1221" y="1469"/>
                      <a:pt x="1231" y="1463"/>
                      <a:pt x="1237" y="1454"/>
                    </a:cubicBezTo>
                    <a:cubicBezTo>
                      <a:pt x="1239" y="1452"/>
                      <a:pt x="1242" y="1450"/>
                      <a:pt x="1244" y="1449"/>
                    </a:cubicBezTo>
                    <a:cubicBezTo>
                      <a:pt x="1248" y="1447"/>
                      <a:pt x="1251" y="1448"/>
                      <a:pt x="1253" y="1452"/>
                    </a:cubicBezTo>
                    <a:cubicBezTo>
                      <a:pt x="1269" y="1434"/>
                      <a:pt x="1282" y="1415"/>
                      <a:pt x="1298" y="1397"/>
                    </a:cubicBezTo>
                    <a:close/>
                    <a:moveTo>
                      <a:pt x="1405" y="1163"/>
                    </a:moveTo>
                    <a:cubicBezTo>
                      <a:pt x="1410" y="1174"/>
                      <a:pt x="1418" y="1182"/>
                      <a:pt x="1426" y="1190"/>
                    </a:cubicBezTo>
                    <a:cubicBezTo>
                      <a:pt x="1433" y="1196"/>
                      <a:pt x="1441" y="1201"/>
                      <a:pt x="1449" y="1206"/>
                    </a:cubicBezTo>
                    <a:cubicBezTo>
                      <a:pt x="1457" y="1210"/>
                      <a:pt x="1465" y="1214"/>
                      <a:pt x="1473" y="1218"/>
                    </a:cubicBezTo>
                    <a:cubicBezTo>
                      <a:pt x="1487" y="1226"/>
                      <a:pt x="1501" y="1233"/>
                      <a:pt x="1515" y="1240"/>
                    </a:cubicBezTo>
                    <a:cubicBezTo>
                      <a:pt x="1524" y="1245"/>
                      <a:pt x="1534" y="1250"/>
                      <a:pt x="1544" y="1255"/>
                    </a:cubicBezTo>
                    <a:cubicBezTo>
                      <a:pt x="1545" y="1255"/>
                      <a:pt x="1546" y="1255"/>
                      <a:pt x="1547" y="1255"/>
                    </a:cubicBezTo>
                    <a:cubicBezTo>
                      <a:pt x="1547" y="1253"/>
                      <a:pt x="1548" y="1251"/>
                      <a:pt x="1548" y="1249"/>
                    </a:cubicBezTo>
                    <a:cubicBezTo>
                      <a:pt x="1545" y="1241"/>
                      <a:pt x="1541" y="1233"/>
                      <a:pt x="1533" y="1229"/>
                    </a:cubicBezTo>
                    <a:cubicBezTo>
                      <a:pt x="1522" y="1222"/>
                      <a:pt x="1515" y="1211"/>
                      <a:pt x="1506" y="1201"/>
                    </a:cubicBezTo>
                    <a:cubicBezTo>
                      <a:pt x="1503" y="1198"/>
                      <a:pt x="1501" y="1194"/>
                      <a:pt x="1499" y="1190"/>
                    </a:cubicBezTo>
                    <a:cubicBezTo>
                      <a:pt x="1497" y="1186"/>
                      <a:pt x="1498" y="1185"/>
                      <a:pt x="1502" y="1182"/>
                    </a:cubicBezTo>
                    <a:cubicBezTo>
                      <a:pt x="1503" y="1182"/>
                      <a:pt x="1504" y="1182"/>
                      <a:pt x="1504" y="1182"/>
                    </a:cubicBezTo>
                    <a:cubicBezTo>
                      <a:pt x="1510" y="1189"/>
                      <a:pt x="1515" y="1197"/>
                      <a:pt x="1520" y="1204"/>
                    </a:cubicBezTo>
                    <a:cubicBezTo>
                      <a:pt x="1521" y="1206"/>
                      <a:pt x="1522" y="1206"/>
                      <a:pt x="1523" y="1207"/>
                    </a:cubicBezTo>
                    <a:cubicBezTo>
                      <a:pt x="1531" y="1214"/>
                      <a:pt x="1538" y="1220"/>
                      <a:pt x="1546" y="1227"/>
                    </a:cubicBezTo>
                    <a:cubicBezTo>
                      <a:pt x="1552" y="1232"/>
                      <a:pt x="1555" y="1240"/>
                      <a:pt x="1557" y="1247"/>
                    </a:cubicBezTo>
                    <a:cubicBezTo>
                      <a:pt x="1557" y="1249"/>
                      <a:pt x="1557" y="1252"/>
                      <a:pt x="1556" y="1254"/>
                    </a:cubicBezTo>
                    <a:cubicBezTo>
                      <a:pt x="1555" y="1256"/>
                      <a:pt x="1554" y="1257"/>
                      <a:pt x="1553" y="1259"/>
                    </a:cubicBezTo>
                    <a:cubicBezTo>
                      <a:pt x="1550" y="1263"/>
                      <a:pt x="1551" y="1267"/>
                      <a:pt x="1554" y="1270"/>
                    </a:cubicBezTo>
                    <a:cubicBezTo>
                      <a:pt x="1555" y="1273"/>
                      <a:pt x="1558" y="1275"/>
                      <a:pt x="1560" y="1277"/>
                    </a:cubicBezTo>
                    <a:cubicBezTo>
                      <a:pt x="1561" y="1278"/>
                      <a:pt x="1563" y="1278"/>
                      <a:pt x="1565" y="1279"/>
                    </a:cubicBezTo>
                    <a:cubicBezTo>
                      <a:pt x="1566" y="1276"/>
                      <a:pt x="1567" y="1274"/>
                      <a:pt x="1567" y="1271"/>
                    </a:cubicBezTo>
                    <a:cubicBezTo>
                      <a:pt x="1568" y="1267"/>
                      <a:pt x="1568" y="1262"/>
                      <a:pt x="1569" y="1258"/>
                    </a:cubicBezTo>
                    <a:cubicBezTo>
                      <a:pt x="1574" y="1244"/>
                      <a:pt x="1574" y="1230"/>
                      <a:pt x="1574" y="1216"/>
                    </a:cubicBezTo>
                    <a:cubicBezTo>
                      <a:pt x="1574" y="1212"/>
                      <a:pt x="1574" y="1209"/>
                      <a:pt x="1571" y="1205"/>
                    </a:cubicBezTo>
                    <a:cubicBezTo>
                      <a:pt x="1560" y="1188"/>
                      <a:pt x="1548" y="1171"/>
                      <a:pt x="1535" y="1156"/>
                    </a:cubicBezTo>
                    <a:cubicBezTo>
                      <a:pt x="1534" y="1154"/>
                      <a:pt x="1531" y="1152"/>
                      <a:pt x="1529" y="1151"/>
                    </a:cubicBezTo>
                    <a:cubicBezTo>
                      <a:pt x="1521" y="1148"/>
                      <a:pt x="1512" y="1146"/>
                      <a:pt x="1504" y="1144"/>
                    </a:cubicBezTo>
                    <a:cubicBezTo>
                      <a:pt x="1492" y="1139"/>
                      <a:pt x="1480" y="1135"/>
                      <a:pt x="1470" y="1128"/>
                    </a:cubicBezTo>
                    <a:cubicBezTo>
                      <a:pt x="1465" y="1124"/>
                      <a:pt x="1459" y="1121"/>
                      <a:pt x="1453" y="1120"/>
                    </a:cubicBezTo>
                    <a:cubicBezTo>
                      <a:pt x="1445" y="1128"/>
                      <a:pt x="1437" y="1135"/>
                      <a:pt x="1430" y="1142"/>
                    </a:cubicBezTo>
                    <a:cubicBezTo>
                      <a:pt x="1422" y="1149"/>
                      <a:pt x="1413" y="1156"/>
                      <a:pt x="1405" y="1163"/>
                    </a:cubicBezTo>
                    <a:close/>
                    <a:moveTo>
                      <a:pt x="1936" y="1425"/>
                    </a:moveTo>
                    <a:cubicBezTo>
                      <a:pt x="1946" y="1433"/>
                      <a:pt x="1955" y="1441"/>
                      <a:pt x="1965" y="1447"/>
                    </a:cubicBezTo>
                    <a:cubicBezTo>
                      <a:pt x="1977" y="1453"/>
                      <a:pt x="1990" y="1458"/>
                      <a:pt x="2003" y="1461"/>
                    </a:cubicBezTo>
                    <a:cubicBezTo>
                      <a:pt x="2015" y="1463"/>
                      <a:pt x="2027" y="1465"/>
                      <a:pt x="2038" y="1470"/>
                    </a:cubicBezTo>
                    <a:cubicBezTo>
                      <a:pt x="2043" y="1465"/>
                      <a:pt x="2043" y="1464"/>
                      <a:pt x="2041" y="1460"/>
                    </a:cubicBezTo>
                    <a:cubicBezTo>
                      <a:pt x="2037" y="1456"/>
                      <a:pt x="2033" y="1452"/>
                      <a:pt x="2029" y="1448"/>
                    </a:cubicBezTo>
                    <a:cubicBezTo>
                      <a:pt x="2025" y="1444"/>
                      <a:pt x="2021" y="1441"/>
                      <a:pt x="2017" y="1438"/>
                    </a:cubicBezTo>
                    <a:cubicBezTo>
                      <a:pt x="2015" y="1436"/>
                      <a:pt x="2013" y="1434"/>
                      <a:pt x="2014" y="1431"/>
                    </a:cubicBezTo>
                    <a:cubicBezTo>
                      <a:pt x="2026" y="1431"/>
                      <a:pt x="2038" y="1431"/>
                      <a:pt x="2049" y="1431"/>
                    </a:cubicBezTo>
                    <a:cubicBezTo>
                      <a:pt x="2057" y="1430"/>
                      <a:pt x="2063" y="1432"/>
                      <a:pt x="2069" y="1437"/>
                    </a:cubicBezTo>
                    <a:cubicBezTo>
                      <a:pt x="2081" y="1447"/>
                      <a:pt x="2094" y="1451"/>
                      <a:pt x="2109" y="1453"/>
                    </a:cubicBezTo>
                    <a:cubicBezTo>
                      <a:pt x="2115" y="1454"/>
                      <a:pt x="2121" y="1455"/>
                      <a:pt x="2127" y="1453"/>
                    </a:cubicBezTo>
                    <a:cubicBezTo>
                      <a:pt x="2132" y="1451"/>
                      <a:pt x="2134" y="1449"/>
                      <a:pt x="2134" y="1443"/>
                    </a:cubicBezTo>
                    <a:cubicBezTo>
                      <a:pt x="2134" y="1441"/>
                      <a:pt x="2132" y="1439"/>
                      <a:pt x="2129" y="1439"/>
                    </a:cubicBezTo>
                    <a:cubicBezTo>
                      <a:pt x="2127" y="1439"/>
                      <a:pt x="2124" y="1440"/>
                      <a:pt x="2122" y="1439"/>
                    </a:cubicBezTo>
                    <a:cubicBezTo>
                      <a:pt x="2109" y="1436"/>
                      <a:pt x="2099" y="1428"/>
                      <a:pt x="2089" y="1420"/>
                    </a:cubicBezTo>
                    <a:cubicBezTo>
                      <a:pt x="2088" y="1420"/>
                      <a:pt x="2088" y="1418"/>
                      <a:pt x="2088" y="1417"/>
                    </a:cubicBezTo>
                    <a:cubicBezTo>
                      <a:pt x="2094" y="1419"/>
                      <a:pt x="2101" y="1421"/>
                      <a:pt x="2106" y="1425"/>
                    </a:cubicBezTo>
                    <a:cubicBezTo>
                      <a:pt x="2110" y="1430"/>
                      <a:pt x="2117" y="1430"/>
                      <a:pt x="2122" y="1431"/>
                    </a:cubicBezTo>
                    <a:cubicBezTo>
                      <a:pt x="2123" y="1431"/>
                      <a:pt x="2124" y="1430"/>
                      <a:pt x="2124" y="1430"/>
                    </a:cubicBezTo>
                    <a:cubicBezTo>
                      <a:pt x="2124" y="1429"/>
                      <a:pt x="2124" y="1427"/>
                      <a:pt x="2123" y="1427"/>
                    </a:cubicBezTo>
                    <a:cubicBezTo>
                      <a:pt x="2114" y="1424"/>
                      <a:pt x="2105" y="1420"/>
                      <a:pt x="2096" y="1414"/>
                    </a:cubicBezTo>
                    <a:cubicBezTo>
                      <a:pt x="2094" y="1413"/>
                      <a:pt x="2091" y="1410"/>
                      <a:pt x="2089" y="1407"/>
                    </a:cubicBezTo>
                    <a:cubicBezTo>
                      <a:pt x="2089" y="1407"/>
                      <a:pt x="2090" y="1406"/>
                      <a:pt x="2090" y="1404"/>
                    </a:cubicBezTo>
                    <a:cubicBezTo>
                      <a:pt x="2094" y="1405"/>
                      <a:pt x="2097" y="1408"/>
                      <a:pt x="2100" y="1410"/>
                    </a:cubicBezTo>
                    <a:cubicBezTo>
                      <a:pt x="2103" y="1413"/>
                      <a:pt x="2107" y="1414"/>
                      <a:pt x="2111" y="1416"/>
                    </a:cubicBezTo>
                    <a:cubicBezTo>
                      <a:pt x="2111" y="1416"/>
                      <a:pt x="2113" y="1415"/>
                      <a:pt x="2114" y="1414"/>
                    </a:cubicBezTo>
                    <a:cubicBezTo>
                      <a:pt x="2113" y="1412"/>
                      <a:pt x="2112" y="1411"/>
                      <a:pt x="2111" y="1410"/>
                    </a:cubicBezTo>
                    <a:cubicBezTo>
                      <a:pt x="2102" y="1401"/>
                      <a:pt x="2091" y="1395"/>
                      <a:pt x="2081" y="1388"/>
                    </a:cubicBezTo>
                    <a:cubicBezTo>
                      <a:pt x="2071" y="1381"/>
                      <a:pt x="2061" y="1379"/>
                      <a:pt x="2050" y="1379"/>
                    </a:cubicBezTo>
                    <a:cubicBezTo>
                      <a:pt x="2046" y="1379"/>
                      <a:pt x="2041" y="1379"/>
                      <a:pt x="2037" y="1379"/>
                    </a:cubicBezTo>
                    <a:cubicBezTo>
                      <a:pt x="2025" y="1378"/>
                      <a:pt x="2012" y="1378"/>
                      <a:pt x="2000" y="1376"/>
                    </a:cubicBezTo>
                    <a:cubicBezTo>
                      <a:pt x="1991" y="1375"/>
                      <a:pt x="1982" y="1375"/>
                      <a:pt x="1973" y="1374"/>
                    </a:cubicBezTo>
                    <a:cubicBezTo>
                      <a:pt x="1964" y="1383"/>
                      <a:pt x="1944" y="1410"/>
                      <a:pt x="1936" y="1425"/>
                    </a:cubicBezTo>
                    <a:close/>
                    <a:moveTo>
                      <a:pt x="589" y="858"/>
                    </a:moveTo>
                    <a:cubicBezTo>
                      <a:pt x="586" y="858"/>
                      <a:pt x="585" y="858"/>
                      <a:pt x="584" y="858"/>
                    </a:cubicBezTo>
                    <a:cubicBezTo>
                      <a:pt x="572" y="860"/>
                      <a:pt x="561" y="861"/>
                      <a:pt x="549" y="863"/>
                    </a:cubicBezTo>
                    <a:cubicBezTo>
                      <a:pt x="543" y="864"/>
                      <a:pt x="537" y="865"/>
                      <a:pt x="531" y="865"/>
                    </a:cubicBezTo>
                    <a:cubicBezTo>
                      <a:pt x="521" y="867"/>
                      <a:pt x="512" y="869"/>
                      <a:pt x="502" y="867"/>
                    </a:cubicBezTo>
                    <a:cubicBezTo>
                      <a:pt x="496" y="866"/>
                      <a:pt x="491" y="867"/>
                      <a:pt x="486" y="870"/>
                    </a:cubicBezTo>
                    <a:cubicBezTo>
                      <a:pt x="474" y="877"/>
                      <a:pt x="461" y="883"/>
                      <a:pt x="448" y="890"/>
                    </a:cubicBezTo>
                    <a:cubicBezTo>
                      <a:pt x="439" y="896"/>
                      <a:pt x="429" y="902"/>
                      <a:pt x="419" y="907"/>
                    </a:cubicBezTo>
                    <a:cubicBezTo>
                      <a:pt x="418" y="911"/>
                      <a:pt x="418" y="915"/>
                      <a:pt x="416" y="918"/>
                    </a:cubicBezTo>
                    <a:cubicBezTo>
                      <a:pt x="413" y="925"/>
                      <a:pt x="413" y="932"/>
                      <a:pt x="413" y="940"/>
                    </a:cubicBezTo>
                    <a:cubicBezTo>
                      <a:pt x="413" y="943"/>
                      <a:pt x="413" y="946"/>
                      <a:pt x="413" y="949"/>
                    </a:cubicBezTo>
                    <a:cubicBezTo>
                      <a:pt x="411" y="965"/>
                      <a:pt x="416" y="979"/>
                      <a:pt x="424" y="992"/>
                    </a:cubicBezTo>
                    <a:cubicBezTo>
                      <a:pt x="425" y="995"/>
                      <a:pt x="428" y="998"/>
                      <a:pt x="429" y="1001"/>
                    </a:cubicBezTo>
                    <a:cubicBezTo>
                      <a:pt x="433" y="1010"/>
                      <a:pt x="440" y="1015"/>
                      <a:pt x="449" y="1019"/>
                    </a:cubicBezTo>
                    <a:cubicBezTo>
                      <a:pt x="451" y="1019"/>
                      <a:pt x="452" y="1021"/>
                      <a:pt x="454" y="1019"/>
                    </a:cubicBezTo>
                    <a:cubicBezTo>
                      <a:pt x="454" y="1017"/>
                      <a:pt x="454" y="1016"/>
                      <a:pt x="454" y="1014"/>
                    </a:cubicBezTo>
                    <a:cubicBezTo>
                      <a:pt x="453" y="1011"/>
                      <a:pt x="450" y="1006"/>
                      <a:pt x="454" y="1004"/>
                    </a:cubicBezTo>
                    <a:cubicBezTo>
                      <a:pt x="458" y="1001"/>
                      <a:pt x="461" y="1006"/>
                      <a:pt x="465" y="1008"/>
                    </a:cubicBezTo>
                    <a:cubicBezTo>
                      <a:pt x="466" y="1008"/>
                      <a:pt x="467" y="1009"/>
                      <a:pt x="469" y="1010"/>
                    </a:cubicBezTo>
                    <a:cubicBezTo>
                      <a:pt x="472" y="1011"/>
                      <a:pt x="475" y="1013"/>
                      <a:pt x="479" y="1012"/>
                    </a:cubicBezTo>
                    <a:cubicBezTo>
                      <a:pt x="477" y="1006"/>
                      <a:pt x="474" y="1000"/>
                      <a:pt x="472" y="995"/>
                    </a:cubicBezTo>
                    <a:cubicBezTo>
                      <a:pt x="470" y="989"/>
                      <a:pt x="469" y="983"/>
                      <a:pt x="471" y="977"/>
                    </a:cubicBezTo>
                    <a:cubicBezTo>
                      <a:pt x="479" y="974"/>
                      <a:pt x="482" y="986"/>
                      <a:pt x="490" y="984"/>
                    </a:cubicBezTo>
                    <a:cubicBezTo>
                      <a:pt x="490" y="982"/>
                      <a:pt x="489" y="980"/>
                      <a:pt x="489" y="978"/>
                    </a:cubicBezTo>
                    <a:cubicBezTo>
                      <a:pt x="488" y="971"/>
                      <a:pt x="486" y="966"/>
                      <a:pt x="482" y="961"/>
                    </a:cubicBezTo>
                    <a:cubicBezTo>
                      <a:pt x="478" y="957"/>
                      <a:pt x="477" y="951"/>
                      <a:pt x="477" y="945"/>
                    </a:cubicBezTo>
                    <a:cubicBezTo>
                      <a:pt x="477" y="932"/>
                      <a:pt x="482" y="921"/>
                      <a:pt x="488" y="910"/>
                    </a:cubicBezTo>
                    <a:cubicBezTo>
                      <a:pt x="491" y="905"/>
                      <a:pt x="496" y="903"/>
                      <a:pt x="501" y="905"/>
                    </a:cubicBezTo>
                    <a:cubicBezTo>
                      <a:pt x="505" y="906"/>
                      <a:pt x="509" y="908"/>
                      <a:pt x="513" y="909"/>
                    </a:cubicBezTo>
                    <a:cubicBezTo>
                      <a:pt x="518" y="904"/>
                      <a:pt x="524" y="906"/>
                      <a:pt x="530" y="905"/>
                    </a:cubicBezTo>
                    <a:cubicBezTo>
                      <a:pt x="532" y="898"/>
                      <a:pt x="531" y="891"/>
                      <a:pt x="536" y="886"/>
                    </a:cubicBezTo>
                    <a:cubicBezTo>
                      <a:pt x="540" y="884"/>
                      <a:pt x="543" y="885"/>
                      <a:pt x="546" y="889"/>
                    </a:cubicBezTo>
                    <a:cubicBezTo>
                      <a:pt x="548" y="891"/>
                      <a:pt x="548" y="895"/>
                      <a:pt x="553" y="896"/>
                    </a:cubicBezTo>
                    <a:cubicBezTo>
                      <a:pt x="554" y="886"/>
                      <a:pt x="556" y="877"/>
                      <a:pt x="557" y="868"/>
                    </a:cubicBezTo>
                    <a:cubicBezTo>
                      <a:pt x="571" y="865"/>
                      <a:pt x="573" y="876"/>
                      <a:pt x="578" y="883"/>
                    </a:cubicBezTo>
                    <a:cubicBezTo>
                      <a:pt x="585" y="876"/>
                      <a:pt x="586" y="868"/>
                      <a:pt x="589" y="858"/>
                    </a:cubicBezTo>
                    <a:close/>
                    <a:moveTo>
                      <a:pt x="693" y="1995"/>
                    </a:moveTo>
                    <a:cubicBezTo>
                      <a:pt x="692" y="1995"/>
                      <a:pt x="691" y="1996"/>
                      <a:pt x="691" y="1996"/>
                    </a:cubicBezTo>
                    <a:cubicBezTo>
                      <a:pt x="690" y="2004"/>
                      <a:pt x="690" y="2012"/>
                      <a:pt x="690" y="2020"/>
                    </a:cubicBezTo>
                    <a:cubicBezTo>
                      <a:pt x="690" y="2029"/>
                      <a:pt x="691" y="2037"/>
                      <a:pt x="690" y="2045"/>
                    </a:cubicBezTo>
                    <a:cubicBezTo>
                      <a:pt x="689" y="2053"/>
                      <a:pt x="689" y="2061"/>
                      <a:pt x="689" y="2069"/>
                    </a:cubicBezTo>
                    <a:cubicBezTo>
                      <a:pt x="689" y="2077"/>
                      <a:pt x="691" y="2086"/>
                      <a:pt x="689" y="2094"/>
                    </a:cubicBezTo>
                    <a:cubicBezTo>
                      <a:pt x="688" y="2102"/>
                      <a:pt x="692" y="2110"/>
                      <a:pt x="690" y="2119"/>
                    </a:cubicBezTo>
                    <a:cubicBezTo>
                      <a:pt x="697" y="2122"/>
                      <a:pt x="705" y="2125"/>
                      <a:pt x="712" y="2128"/>
                    </a:cubicBezTo>
                    <a:cubicBezTo>
                      <a:pt x="717" y="2131"/>
                      <a:pt x="722" y="2133"/>
                      <a:pt x="727" y="2135"/>
                    </a:cubicBezTo>
                    <a:cubicBezTo>
                      <a:pt x="745" y="2138"/>
                      <a:pt x="764" y="2142"/>
                      <a:pt x="783" y="2145"/>
                    </a:cubicBezTo>
                    <a:cubicBezTo>
                      <a:pt x="788" y="2146"/>
                      <a:pt x="794" y="2146"/>
                      <a:pt x="800" y="2146"/>
                    </a:cubicBezTo>
                    <a:cubicBezTo>
                      <a:pt x="808" y="2146"/>
                      <a:pt x="814" y="2140"/>
                      <a:pt x="812" y="2133"/>
                    </a:cubicBezTo>
                    <a:cubicBezTo>
                      <a:pt x="811" y="2126"/>
                      <a:pt x="809" y="2119"/>
                      <a:pt x="801" y="2117"/>
                    </a:cubicBezTo>
                    <a:cubicBezTo>
                      <a:pt x="799" y="2116"/>
                      <a:pt x="797" y="2114"/>
                      <a:pt x="795" y="2112"/>
                    </a:cubicBezTo>
                    <a:cubicBezTo>
                      <a:pt x="793" y="2110"/>
                      <a:pt x="791" y="2108"/>
                      <a:pt x="789" y="2106"/>
                    </a:cubicBezTo>
                    <a:cubicBezTo>
                      <a:pt x="781" y="2100"/>
                      <a:pt x="772" y="2094"/>
                      <a:pt x="763" y="2089"/>
                    </a:cubicBezTo>
                    <a:cubicBezTo>
                      <a:pt x="753" y="2083"/>
                      <a:pt x="744" y="2076"/>
                      <a:pt x="737" y="2067"/>
                    </a:cubicBezTo>
                    <a:cubicBezTo>
                      <a:pt x="730" y="2056"/>
                      <a:pt x="723" y="2044"/>
                      <a:pt x="716" y="2033"/>
                    </a:cubicBezTo>
                    <a:cubicBezTo>
                      <a:pt x="708" y="2020"/>
                      <a:pt x="701" y="2008"/>
                      <a:pt x="693" y="1995"/>
                    </a:cubicBezTo>
                    <a:close/>
                    <a:moveTo>
                      <a:pt x="506" y="861"/>
                    </a:moveTo>
                    <a:cubicBezTo>
                      <a:pt x="514" y="863"/>
                      <a:pt x="520" y="861"/>
                      <a:pt x="526" y="860"/>
                    </a:cubicBezTo>
                    <a:cubicBezTo>
                      <a:pt x="532" y="858"/>
                      <a:pt x="539" y="858"/>
                      <a:pt x="545" y="857"/>
                    </a:cubicBezTo>
                    <a:cubicBezTo>
                      <a:pt x="558" y="856"/>
                      <a:pt x="570" y="855"/>
                      <a:pt x="583" y="853"/>
                    </a:cubicBezTo>
                    <a:cubicBezTo>
                      <a:pt x="599" y="850"/>
                      <a:pt x="615" y="846"/>
                      <a:pt x="632" y="845"/>
                    </a:cubicBezTo>
                    <a:cubicBezTo>
                      <a:pt x="645" y="843"/>
                      <a:pt x="658" y="842"/>
                      <a:pt x="671" y="839"/>
                    </a:cubicBezTo>
                    <a:cubicBezTo>
                      <a:pt x="687" y="836"/>
                      <a:pt x="703" y="833"/>
                      <a:pt x="718" y="826"/>
                    </a:cubicBezTo>
                    <a:cubicBezTo>
                      <a:pt x="734" y="819"/>
                      <a:pt x="750" y="812"/>
                      <a:pt x="765" y="805"/>
                    </a:cubicBezTo>
                    <a:cubicBezTo>
                      <a:pt x="768" y="803"/>
                      <a:pt x="771" y="802"/>
                      <a:pt x="774" y="800"/>
                    </a:cubicBezTo>
                    <a:cubicBezTo>
                      <a:pt x="776" y="799"/>
                      <a:pt x="777" y="798"/>
                      <a:pt x="775" y="796"/>
                    </a:cubicBezTo>
                    <a:cubicBezTo>
                      <a:pt x="772" y="796"/>
                      <a:pt x="769" y="796"/>
                      <a:pt x="765" y="796"/>
                    </a:cubicBezTo>
                    <a:cubicBezTo>
                      <a:pt x="755" y="796"/>
                      <a:pt x="744" y="796"/>
                      <a:pt x="734" y="795"/>
                    </a:cubicBezTo>
                    <a:cubicBezTo>
                      <a:pt x="724" y="794"/>
                      <a:pt x="715" y="793"/>
                      <a:pt x="706" y="791"/>
                    </a:cubicBezTo>
                    <a:cubicBezTo>
                      <a:pt x="696" y="788"/>
                      <a:pt x="688" y="789"/>
                      <a:pt x="679" y="792"/>
                    </a:cubicBezTo>
                    <a:cubicBezTo>
                      <a:pt x="663" y="797"/>
                      <a:pt x="648" y="804"/>
                      <a:pt x="632" y="809"/>
                    </a:cubicBezTo>
                    <a:cubicBezTo>
                      <a:pt x="592" y="821"/>
                      <a:pt x="554" y="837"/>
                      <a:pt x="516" y="854"/>
                    </a:cubicBezTo>
                    <a:cubicBezTo>
                      <a:pt x="513" y="855"/>
                      <a:pt x="509" y="857"/>
                      <a:pt x="506" y="861"/>
                    </a:cubicBezTo>
                    <a:close/>
                    <a:moveTo>
                      <a:pt x="595" y="1109"/>
                    </a:moveTo>
                    <a:cubicBezTo>
                      <a:pt x="602" y="1112"/>
                      <a:pt x="605" y="1117"/>
                      <a:pt x="608" y="1122"/>
                    </a:cubicBezTo>
                    <a:cubicBezTo>
                      <a:pt x="610" y="1127"/>
                      <a:pt x="614" y="1131"/>
                      <a:pt x="617" y="1135"/>
                    </a:cubicBezTo>
                    <a:cubicBezTo>
                      <a:pt x="625" y="1147"/>
                      <a:pt x="633" y="1158"/>
                      <a:pt x="636" y="1171"/>
                    </a:cubicBezTo>
                    <a:cubicBezTo>
                      <a:pt x="637" y="1175"/>
                      <a:pt x="638" y="1178"/>
                      <a:pt x="640" y="1181"/>
                    </a:cubicBezTo>
                    <a:cubicBezTo>
                      <a:pt x="641" y="1185"/>
                      <a:pt x="643" y="1188"/>
                      <a:pt x="645" y="1191"/>
                    </a:cubicBezTo>
                    <a:cubicBezTo>
                      <a:pt x="646" y="1194"/>
                      <a:pt x="650" y="1194"/>
                      <a:pt x="651" y="1191"/>
                    </a:cubicBezTo>
                    <a:cubicBezTo>
                      <a:pt x="652" y="1190"/>
                      <a:pt x="652" y="1189"/>
                      <a:pt x="652" y="1188"/>
                    </a:cubicBezTo>
                    <a:cubicBezTo>
                      <a:pt x="656" y="1175"/>
                      <a:pt x="659" y="1163"/>
                      <a:pt x="662" y="1151"/>
                    </a:cubicBezTo>
                    <a:cubicBezTo>
                      <a:pt x="663" y="1143"/>
                      <a:pt x="664" y="1136"/>
                      <a:pt x="667" y="1129"/>
                    </a:cubicBezTo>
                    <a:cubicBezTo>
                      <a:pt x="670" y="1122"/>
                      <a:pt x="674" y="1115"/>
                      <a:pt x="676" y="1108"/>
                    </a:cubicBezTo>
                    <a:cubicBezTo>
                      <a:pt x="678" y="1098"/>
                      <a:pt x="681" y="1090"/>
                      <a:pt x="686" y="1081"/>
                    </a:cubicBezTo>
                    <a:cubicBezTo>
                      <a:pt x="690" y="1073"/>
                      <a:pt x="695" y="1064"/>
                      <a:pt x="698" y="1054"/>
                    </a:cubicBezTo>
                    <a:cubicBezTo>
                      <a:pt x="700" y="1048"/>
                      <a:pt x="703" y="1043"/>
                      <a:pt x="705" y="1037"/>
                    </a:cubicBezTo>
                    <a:cubicBezTo>
                      <a:pt x="708" y="1030"/>
                      <a:pt x="708" y="1023"/>
                      <a:pt x="712" y="1018"/>
                    </a:cubicBezTo>
                    <a:cubicBezTo>
                      <a:pt x="715" y="1015"/>
                      <a:pt x="714" y="1011"/>
                      <a:pt x="711" y="1007"/>
                    </a:cubicBezTo>
                    <a:cubicBezTo>
                      <a:pt x="708" y="1004"/>
                      <a:pt x="706" y="1000"/>
                      <a:pt x="702" y="996"/>
                    </a:cubicBezTo>
                    <a:cubicBezTo>
                      <a:pt x="698" y="1004"/>
                      <a:pt x="695" y="1011"/>
                      <a:pt x="692" y="1019"/>
                    </a:cubicBezTo>
                    <a:cubicBezTo>
                      <a:pt x="688" y="1031"/>
                      <a:pt x="682" y="1042"/>
                      <a:pt x="675" y="1052"/>
                    </a:cubicBezTo>
                    <a:cubicBezTo>
                      <a:pt x="670" y="1059"/>
                      <a:pt x="666" y="1066"/>
                      <a:pt x="660" y="1071"/>
                    </a:cubicBezTo>
                    <a:cubicBezTo>
                      <a:pt x="650" y="1079"/>
                      <a:pt x="638" y="1085"/>
                      <a:pt x="625" y="1087"/>
                    </a:cubicBezTo>
                    <a:cubicBezTo>
                      <a:pt x="617" y="1089"/>
                      <a:pt x="609" y="1090"/>
                      <a:pt x="600" y="1092"/>
                    </a:cubicBezTo>
                    <a:cubicBezTo>
                      <a:pt x="598" y="1097"/>
                      <a:pt x="597" y="1102"/>
                      <a:pt x="595" y="1109"/>
                    </a:cubicBezTo>
                    <a:close/>
                    <a:moveTo>
                      <a:pt x="671" y="1744"/>
                    </a:moveTo>
                    <a:cubicBezTo>
                      <a:pt x="671" y="1747"/>
                      <a:pt x="671" y="1750"/>
                      <a:pt x="672" y="1753"/>
                    </a:cubicBezTo>
                    <a:cubicBezTo>
                      <a:pt x="674" y="1761"/>
                      <a:pt x="677" y="1768"/>
                      <a:pt x="680" y="1776"/>
                    </a:cubicBezTo>
                    <a:cubicBezTo>
                      <a:pt x="683" y="1784"/>
                      <a:pt x="685" y="1791"/>
                      <a:pt x="687" y="1799"/>
                    </a:cubicBezTo>
                    <a:cubicBezTo>
                      <a:pt x="691" y="1810"/>
                      <a:pt x="691" y="1822"/>
                      <a:pt x="693" y="1834"/>
                    </a:cubicBezTo>
                    <a:cubicBezTo>
                      <a:pt x="693" y="1835"/>
                      <a:pt x="693" y="1836"/>
                      <a:pt x="695" y="1838"/>
                    </a:cubicBezTo>
                    <a:cubicBezTo>
                      <a:pt x="696" y="1836"/>
                      <a:pt x="696" y="1834"/>
                      <a:pt x="697" y="1833"/>
                    </a:cubicBezTo>
                    <a:cubicBezTo>
                      <a:pt x="699" y="1828"/>
                      <a:pt x="701" y="1824"/>
                      <a:pt x="703" y="1820"/>
                    </a:cubicBezTo>
                    <a:cubicBezTo>
                      <a:pt x="708" y="1810"/>
                      <a:pt x="713" y="1801"/>
                      <a:pt x="718" y="1792"/>
                    </a:cubicBezTo>
                    <a:cubicBezTo>
                      <a:pt x="725" y="1780"/>
                      <a:pt x="729" y="1767"/>
                      <a:pt x="736" y="1756"/>
                    </a:cubicBezTo>
                    <a:cubicBezTo>
                      <a:pt x="739" y="1752"/>
                      <a:pt x="741" y="1743"/>
                      <a:pt x="741" y="1737"/>
                    </a:cubicBezTo>
                    <a:cubicBezTo>
                      <a:pt x="740" y="1737"/>
                      <a:pt x="738" y="1737"/>
                      <a:pt x="736" y="1737"/>
                    </a:cubicBezTo>
                    <a:cubicBezTo>
                      <a:pt x="728" y="1739"/>
                      <a:pt x="720" y="1741"/>
                      <a:pt x="712" y="1741"/>
                    </a:cubicBezTo>
                    <a:cubicBezTo>
                      <a:pt x="702" y="1741"/>
                      <a:pt x="693" y="1743"/>
                      <a:pt x="684" y="1742"/>
                    </a:cubicBezTo>
                    <a:cubicBezTo>
                      <a:pt x="680" y="1742"/>
                      <a:pt x="675" y="1742"/>
                      <a:pt x="671" y="1744"/>
                    </a:cubicBezTo>
                    <a:close/>
                    <a:moveTo>
                      <a:pt x="1042" y="2142"/>
                    </a:moveTo>
                    <a:cubicBezTo>
                      <a:pt x="1043" y="2145"/>
                      <a:pt x="1044" y="2147"/>
                      <a:pt x="1045" y="2149"/>
                    </a:cubicBezTo>
                    <a:cubicBezTo>
                      <a:pt x="1050" y="2161"/>
                      <a:pt x="1054" y="2173"/>
                      <a:pt x="1058" y="2185"/>
                    </a:cubicBezTo>
                    <a:cubicBezTo>
                      <a:pt x="1061" y="2193"/>
                      <a:pt x="1064" y="2202"/>
                      <a:pt x="1070" y="2209"/>
                    </a:cubicBezTo>
                    <a:cubicBezTo>
                      <a:pt x="1080" y="2211"/>
                      <a:pt x="1087" y="2211"/>
                      <a:pt x="1095" y="2208"/>
                    </a:cubicBezTo>
                    <a:cubicBezTo>
                      <a:pt x="1097" y="2193"/>
                      <a:pt x="1096" y="2178"/>
                      <a:pt x="1095" y="2162"/>
                    </a:cubicBezTo>
                    <a:cubicBezTo>
                      <a:pt x="1092" y="2161"/>
                      <a:pt x="1089" y="2159"/>
                      <a:pt x="1086" y="2158"/>
                    </a:cubicBezTo>
                    <a:cubicBezTo>
                      <a:pt x="1072" y="2151"/>
                      <a:pt x="1058" y="2149"/>
                      <a:pt x="1045" y="2142"/>
                    </a:cubicBezTo>
                    <a:cubicBezTo>
                      <a:pt x="1044" y="2141"/>
                      <a:pt x="1044" y="2142"/>
                      <a:pt x="1042" y="2142"/>
                    </a:cubicBezTo>
                    <a:close/>
                    <a:moveTo>
                      <a:pt x="1646" y="762"/>
                    </a:moveTo>
                    <a:cubicBezTo>
                      <a:pt x="1644" y="762"/>
                      <a:pt x="1642" y="762"/>
                      <a:pt x="1640" y="762"/>
                    </a:cubicBezTo>
                    <a:cubicBezTo>
                      <a:pt x="1634" y="760"/>
                      <a:pt x="1629" y="763"/>
                      <a:pt x="1625" y="767"/>
                    </a:cubicBezTo>
                    <a:cubicBezTo>
                      <a:pt x="1617" y="776"/>
                      <a:pt x="1609" y="785"/>
                      <a:pt x="1605" y="797"/>
                    </a:cubicBezTo>
                    <a:cubicBezTo>
                      <a:pt x="1604" y="801"/>
                      <a:pt x="1603" y="805"/>
                      <a:pt x="1603" y="809"/>
                    </a:cubicBezTo>
                    <a:cubicBezTo>
                      <a:pt x="1603" y="812"/>
                      <a:pt x="1604" y="815"/>
                      <a:pt x="1608" y="815"/>
                    </a:cubicBezTo>
                    <a:cubicBezTo>
                      <a:pt x="1616" y="806"/>
                      <a:pt x="1625" y="797"/>
                      <a:pt x="1634" y="788"/>
                    </a:cubicBezTo>
                    <a:cubicBezTo>
                      <a:pt x="1637" y="785"/>
                      <a:pt x="1641" y="782"/>
                      <a:pt x="1644" y="780"/>
                    </a:cubicBezTo>
                    <a:cubicBezTo>
                      <a:pt x="1648" y="778"/>
                      <a:pt x="1652" y="776"/>
                      <a:pt x="1655" y="773"/>
                    </a:cubicBezTo>
                    <a:cubicBezTo>
                      <a:pt x="1653" y="768"/>
                      <a:pt x="1649" y="766"/>
                      <a:pt x="1646" y="762"/>
                    </a:cubicBezTo>
                    <a:close/>
                    <a:moveTo>
                      <a:pt x="831" y="1175"/>
                    </a:moveTo>
                    <a:cubicBezTo>
                      <a:pt x="833" y="1178"/>
                      <a:pt x="834" y="1180"/>
                      <a:pt x="836" y="1182"/>
                    </a:cubicBezTo>
                    <a:cubicBezTo>
                      <a:pt x="841" y="1189"/>
                      <a:pt x="845" y="1197"/>
                      <a:pt x="848" y="1205"/>
                    </a:cubicBezTo>
                    <a:cubicBezTo>
                      <a:pt x="853" y="1218"/>
                      <a:pt x="859" y="1232"/>
                      <a:pt x="864" y="1245"/>
                    </a:cubicBezTo>
                    <a:cubicBezTo>
                      <a:pt x="864" y="1245"/>
                      <a:pt x="864" y="1245"/>
                      <a:pt x="865" y="1246"/>
                    </a:cubicBezTo>
                    <a:cubicBezTo>
                      <a:pt x="868" y="1245"/>
                      <a:pt x="872" y="1244"/>
                      <a:pt x="874" y="1242"/>
                    </a:cubicBezTo>
                    <a:cubicBezTo>
                      <a:pt x="876" y="1237"/>
                      <a:pt x="873" y="1233"/>
                      <a:pt x="873" y="1229"/>
                    </a:cubicBezTo>
                    <a:cubicBezTo>
                      <a:pt x="873" y="1224"/>
                      <a:pt x="870" y="1221"/>
                      <a:pt x="868" y="1217"/>
                    </a:cubicBezTo>
                    <a:cubicBezTo>
                      <a:pt x="866" y="1215"/>
                      <a:pt x="865" y="1213"/>
                      <a:pt x="864" y="1212"/>
                    </a:cubicBezTo>
                    <a:cubicBezTo>
                      <a:pt x="856" y="1201"/>
                      <a:pt x="849" y="1190"/>
                      <a:pt x="845" y="1177"/>
                    </a:cubicBezTo>
                    <a:cubicBezTo>
                      <a:pt x="844" y="1174"/>
                      <a:pt x="842" y="1171"/>
                      <a:pt x="841" y="1168"/>
                    </a:cubicBezTo>
                    <a:cubicBezTo>
                      <a:pt x="836" y="1168"/>
                      <a:pt x="833" y="1171"/>
                      <a:pt x="831" y="1175"/>
                    </a:cubicBezTo>
                    <a:close/>
                    <a:moveTo>
                      <a:pt x="999" y="219"/>
                    </a:moveTo>
                    <a:cubicBezTo>
                      <a:pt x="999" y="219"/>
                      <a:pt x="1000" y="218"/>
                      <a:pt x="1000" y="218"/>
                    </a:cubicBezTo>
                    <a:cubicBezTo>
                      <a:pt x="1000" y="203"/>
                      <a:pt x="1000" y="188"/>
                      <a:pt x="1001" y="173"/>
                    </a:cubicBezTo>
                    <a:cubicBezTo>
                      <a:pt x="1001" y="172"/>
                      <a:pt x="1001" y="171"/>
                      <a:pt x="1000" y="170"/>
                    </a:cubicBezTo>
                    <a:cubicBezTo>
                      <a:pt x="1000" y="167"/>
                      <a:pt x="999" y="165"/>
                      <a:pt x="997" y="164"/>
                    </a:cubicBezTo>
                    <a:cubicBezTo>
                      <a:pt x="994" y="163"/>
                      <a:pt x="992" y="165"/>
                      <a:pt x="991" y="167"/>
                    </a:cubicBezTo>
                    <a:cubicBezTo>
                      <a:pt x="987" y="172"/>
                      <a:pt x="985" y="178"/>
                      <a:pt x="985" y="185"/>
                    </a:cubicBezTo>
                    <a:cubicBezTo>
                      <a:pt x="985" y="191"/>
                      <a:pt x="986" y="197"/>
                      <a:pt x="987" y="203"/>
                    </a:cubicBezTo>
                    <a:cubicBezTo>
                      <a:pt x="987" y="210"/>
                      <a:pt x="992" y="216"/>
                      <a:pt x="999" y="219"/>
                    </a:cubicBezTo>
                    <a:close/>
                    <a:moveTo>
                      <a:pt x="1285" y="275"/>
                    </a:moveTo>
                    <a:cubicBezTo>
                      <a:pt x="1290" y="276"/>
                      <a:pt x="1293" y="274"/>
                      <a:pt x="1296" y="271"/>
                    </a:cubicBezTo>
                    <a:cubicBezTo>
                      <a:pt x="1301" y="264"/>
                      <a:pt x="1305" y="256"/>
                      <a:pt x="1307" y="248"/>
                    </a:cubicBezTo>
                    <a:cubicBezTo>
                      <a:pt x="1310" y="241"/>
                      <a:pt x="1310" y="234"/>
                      <a:pt x="1305" y="228"/>
                    </a:cubicBezTo>
                    <a:cubicBezTo>
                      <a:pt x="1298" y="229"/>
                      <a:pt x="1298" y="229"/>
                      <a:pt x="1297" y="234"/>
                    </a:cubicBezTo>
                    <a:cubicBezTo>
                      <a:pt x="1293" y="246"/>
                      <a:pt x="1289" y="258"/>
                      <a:pt x="1286" y="270"/>
                    </a:cubicBezTo>
                    <a:cubicBezTo>
                      <a:pt x="1285" y="271"/>
                      <a:pt x="1285" y="273"/>
                      <a:pt x="1285" y="275"/>
                    </a:cubicBezTo>
                    <a:close/>
                    <a:moveTo>
                      <a:pt x="619" y="873"/>
                    </a:moveTo>
                    <a:cubicBezTo>
                      <a:pt x="628" y="869"/>
                      <a:pt x="628" y="859"/>
                      <a:pt x="633" y="851"/>
                    </a:cubicBezTo>
                    <a:cubicBezTo>
                      <a:pt x="624" y="853"/>
                      <a:pt x="615" y="851"/>
                      <a:pt x="607" y="855"/>
                    </a:cubicBezTo>
                    <a:cubicBezTo>
                      <a:pt x="611" y="861"/>
                      <a:pt x="615" y="867"/>
                      <a:pt x="619" y="873"/>
                    </a:cubicBezTo>
                    <a:close/>
                    <a:moveTo>
                      <a:pt x="669" y="847"/>
                    </a:moveTo>
                    <a:cubicBezTo>
                      <a:pt x="658" y="847"/>
                      <a:pt x="648" y="849"/>
                      <a:pt x="642" y="852"/>
                    </a:cubicBezTo>
                    <a:cubicBezTo>
                      <a:pt x="645" y="855"/>
                      <a:pt x="649" y="856"/>
                      <a:pt x="653" y="858"/>
                    </a:cubicBezTo>
                    <a:cubicBezTo>
                      <a:pt x="656" y="860"/>
                      <a:pt x="659" y="863"/>
                      <a:pt x="663" y="865"/>
                    </a:cubicBezTo>
                    <a:cubicBezTo>
                      <a:pt x="667" y="859"/>
                      <a:pt x="670" y="854"/>
                      <a:pt x="669" y="847"/>
                    </a:cubicBezTo>
                    <a:close/>
                    <a:moveTo>
                      <a:pt x="695" y="856"/>
                    </a:moveTo>
                    <a:cubicBezTo>
                      <a:pt x="699" y="851"/>
                      <a:pt x="701" y="846"/>
                      <a:pt x="700" y="839"/>
                    </a:cubicBezTo>
                    <a:cubicBezTo>
                      <a:pt x="695" y="841"/>
                      <a:pt x="690" y="841"/>
                      <a:pt x="685" y="844"/>
                    </a:cubicBezTo>
                    <a:cubicBezTo>
                      <a:pt x="688" y="848"/>
                      <a:pt x="691" y="852"/>
                      <a:pt x="695" y="856"/>
                    </a:cubicBezTo>
                    <a:close/>
                    <a:moveTo>
                      <a:pt x="1784" y="927"/>
                    </a:moveTo>
                    <a:cubicBezTo>
                      <a:pt x="1779" y="924"/>
                      <a:pt x="1776" y="924"/>
                      <a:pt x="1770" y="925"/>
                    </a:cubicBezTo>
                    <a:cubicBezTo>
                      <a:pt x="1768" y="926"/>
                      <a:pt x="1767" y="929"/>
                      <a:pt x="1768" y="932"/>
                    </a:cubicBezTo>
                    <a:cubicBezTo>
                      <a:pt x="1771" y="937"/>
                      <a:pt x="1775" y="938"/>
                      <a:pt x="1779" y="934"/>
                    </a:cubicBezTo>
                    <a:cubicBezTo>
                      <a:pt x="1782" y="932"/>
                      <a:pt x="1784" y="930"/>
                      <a:pt x="1784" y="927"/>
                    </a:cubicBezTo>
                    <a:close/>
                    <a:moveTo>
                      <a:pt x="1427" y="884"/>
                    </a:moveTo>
                    <a:cubicBezTo>
                      <a:pt x="1411" y="880"/>
                      <a:pt x="1408" y="880"/>
                      <a:pt x="1401" y="882"/>
                    </a:cubicBezTo>
                    <a:cubicBezTo>
                      <a:pt x="1405" y="886"/>
                      <a:pt x="1411" y="886"/>
                      <a:pt x="1416" y="889"/>
                    </a:cubicBezTo>
                    <a:cubicBezTo>
                      <a:pt x="1419" y="888"/>
                      <a:pt x="1423" y="888"/>
                      <a:pt x="1427" y="884"/>
                    </a:cubicBezTo>
                    <a:close/>
                    <a:moveTo>
                      <a:pt x="717" y="852"/>
                    </a:moveTo>
                    <a:cubicBezTo>
                      <a:pt x="717" y="852"/>
                      <a:pt x="719" y="852"/>
                      <a:pt x="719" y="851"/>
                    </a:cubicBezTo>
                    <a:cubicBezTo>
                      <a:pt x="720" y="847"/>
                      <a:pt x="720" y="843"/>
                      <a:pt x="719" y="838"/>
                    </a:cubicBezTo>
                    <a:cubicBezTo>
                      <a:pt x="718" y="835"/>
                      <a:pt x="715" y="834"/>
                      <a:pt x="712" y="835"/>
                    </a:cubicBezTo>
                    <a:cubicBezTo>
                      <a:pt x="713" y="845"/>
                      <a:pt x="713" y="845"/>
                      <a:pt x="717" y="852"/>
                    </a:cubicBezTo>
                    <a:close/>
                    <a:moveTo>
                      <a:pt x="1247" y="1457"/>
                    </a:moveTo>
                    <a:cubicBezTo>
                      <a:pt x="1240" y="1463"/>
                      <a:pt x="1232" y="1467"/>
                      <a:pt x="1226" y="1477"/>
                    </a:cubicBezTo>
                    <a:cubicBezTo>
                      <a:pt x="1229" y="1476"/>
                      <a:pt x="1231" y="1476"/>
                      <a:pt x="1232" y="1475"/>
                    </a:cubicBezTo>
                    <a:cubicBezTo>
                      <a:pt x="1237" y="1469"/>
                      <a:pt x="1244" y="1465"/>
                      <a:pt x="1247" y="1457"/>
                    </a:cubicBezTo>
                    <a:close/>
                    <a:moveTo>
                      <a:pt x="708" y="903"/>
                    </a:moveTo>
                    <a:cubicBezTo>
                      <a:pt x="704" y="904"/>
                      <a:pt x="701" y="905"/>
                      <a:pt x="699" y="906"/>
                    </a:cubicBezTo>
                    <a:cubicBezTo>
                      <a:pt x="696" y="908"/>
                      <a:pt x="696" y="912"/>
                      <a:pt x="699" y="914"/>
                    </a:cubicBezTo>
                    <a:cubicBezTo>
                      <a:pt x="703" y="916"/>
                      <a:pt x="706" y="915"/>
                      <a:pt x="707" y="911"/>
                    </a:cubicBezTo>
                    <a:cubicBezTo>
                      <a:pt x="708" y="909"/>
                      <a:pt x="708" y="907"/>
                      <a:pt x="708" y="903"/>
                    </a:cubicBezTo>
                    <a:close/>
                    <a:moveTo>
                      <a:pt x="1761" y="938"/>
                    </a:moveTo>
                    <a:cubicBezTo>
                      <a:pt x="1759" y="934"/>
                      <a:pt x="1760" y="930"/>
                      <a:pt x="1757" y="927"/>
                    </a:cubicBezTo>
                    <a:cubicBezTo>
                      <a:pt x="1755" y="927"/>
                      <a:pt x="1752" y="928"/>
                      <a:pt x="1749" y="928"/>
                    </a:cubicBezTo>
                    <a:cubicBezTo>
                      <a:pt x="1751" y="934"/>
                      <a:pt x="1755" y="936"/>
                      <a:pt x="1761" y="938"/>
                    </a:cubicBezTo>
                    <a:close/>
                    <a:moveTo>
                      <a:pt x="913" y="1060"/>
                    </a:moveTo>
                    <a:cubicBezTo>
                      <a:pt x="913" y="1060"/>
                      <a:pt x="914" y="1060"/>
                      <a:pt x="914" y="1061"/>
                    </a:cubicBezTo>
                    <a:cubicBezTo>
                      <a:pt x="915" y="1060"/>
                      <a:pt x="915" y="1059"/>
                      <a:pt x="915" y="1059"/>
                    </a:cubicBezTo>
                    <a:cubicBezTo>
                      <a:pt x="915" y="1059"/>
                      <a:pt x="914" y="1058"/>
                      <a:pt x="914" y="1058"/>
                    </a:cubicBezTo>
                    <a:cubicBezTo>
                      <a:pt x="913" y="1059"/>
                      <a:pt x="913" y="1059"/>
                      <a:pt x="913" y="1060"/>
                    </a:cubicBezTo>
                    <a:close/>
                    <a:moveTo>
                      <a:pt x="519" y="1652"/>
                    </a:moveTo>
                    <a:cubicBezTo>
                      <a:pt x="520" y="1652"/>
                      <a:pt x="520" y="1651"/>
                      <a:pt x="520" y="1651"/>
                    </a:cubicBezTo>
                    <a:cubicBezTo>
                      <a:pt x="520" y="1651"/>
                      <a:pt x="519" y="1651"/>
                      <a:pt x="519" y="1651"/>
                    </a:cubicBezTo>
                    <a:cubicBezTo>
                      <a:pt x="519" y="1651"/>
                      <a:pt x="519" y="1651"/>
                      <a:pt x="519" y="1651"/>
                    </a:cubicBezTo>
                    <a:cubicBezTo>
                      <a:pt x="519" y="1652"/>
                      <a:pt x="519" y="1652"/>
                      <a:pt x="519" y="1652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42" name="Freeform 6"/>
              <p:cNvSpPr>
                <a:spLocks/>
              </p:cNvSpPr>
              <p:nvPr/>
            </p:nvSpPr>
            <p:spPr bwMode="auto">
              <a:xfrm>
                <a:off x="4196" y="833"/>
                <a:ext cx="1" cy="2"/>
              </a:xfrm>
              <a:custGeom>
                <a:avLst/>
                <a:gdLst>
                  <a:gd name="T0" fmla="*/ 0 w 1"/>
                  <a:gd name="T1" fmla="*/ 0 h 1"/>
                  <a:gd name="T2" fmla="*/ 1 w 1"/>
                  <a:gd name="T3" fmla="*/ 0 h 1"/>
                  <a:gd name="T4" fmla="*/ 0 w 1"/>
                  <a:gd name="T5" fmla="*/ 1 h 1"/>
                  <a:gd name="T6" fmla="*/ 0 w 1"/>
                  <a:gd name="T7" fmla="*/ 0 h 1"/>
                  <a:gd name="T8" fmla="*/ 0 w 1"/>
                  <a:gd name="T9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" h="1">
                    <a:moveTo>
                      <a:pt x="0" y="0"/>
                    </a:move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1"/>
                      <a:pt x="0" y="1"/>
                    </a:cubicBezTo>
                    <a:cubicBezTo>
                      <a:pt x="0" y="1"/>
                      <a:pt x="0" y="1"/>
                      <a:pt x="0" y="0"/>
                    </a:cubicBezTo>
                    <a:cubicBezTo>
                      <a:pt x="0" y="0"/>
                      <a:pt x="0" y="0"/>
                      <a:pt x="0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43" name="Freeform 7"/>
              <p:cNvSpPr>
                <a:spLocks/>
              </p:cNvSpPr>
              <p:nvPr/>
            </p:nvSpPr>
            <p:spPr bwMode="auto">
              <a:xfrm>
                <a:off x="1992" y="1852"/>
                <a:ext cx="840" cy="1350"/>
              </a:xfrm>
              <a:custGeom>
                <a:avLst/>
                <a:gdLst>
                  <a:gd name="T0" fmla="*/ 80 w 523"/>
                  <a:gd name="T1" fmla="*/ 402 h 841"/>
                  <a:gd name="T2" fmla="*/ 130 w 523"/>
                  <a:gd name="T3" fmla="*/ 375 h 841"/>
                  <a:gd name="T4" fmla="*/ 177 w 523"/>
                  <a:gd name="T5" fmla="*/ 342 h 841"/>
                  <a:gd name="T6" fmla="*/ 231 w 523"/>
                  <a:gd name="T7" fmla="*/ 309 h 841"/>
                  <a:gd name="T8" fmla="*/ 254 w 523"/>
                  <a:gd name="T9" fmla="*/ 309 h 841"/>
                  <a:gd name="T10" fmla="*/ 274 w 523"/>
                  <a:gd name="T11" fmla="*/ 313 h 841"/>
                  <a:gd name="T12" fmla="*/ 293 w 523"/>
                  <a:gd name="T13" fmla="*/ 313 h 841"/>
                  <a:gd name="T14" fmla="*/ 313 w 523"/>
                  <a:gd name="T15" fmla="*/ 308 h 841"/>
                  <a:gd name="T16" fmla="*/ 334 w 523"/>
                  <a:gd name="T17" fmla="*/ 292 h 841"/>
                  <a:gd name="T18" fmla="*/ 360 w 523"/>
                  <a:gd name="T19" fmla="*/ 239 h 841"/>
                  <a:gd name="T20" fmla="*/ 351 w 523"/>
                  <a:gd name="T21" fmla="*/ 208 h 841"/>
                  <a:gd name="T22" fmla="*/ 321 w 523"/>
                  <a:gd name="T23" fmla="*/ 137 h 841"/>
                  <a:gd name="T24" fmla="*/ 297 w 523"/>
                  <a:gd name="T25" fmla="*/ 98 h 841"/>
                  <a:gd name="T26" fmla="*/ 284 w 523"/>
                  <a:gd name="T27" fmla="*/ 62 h 841"/>
                  <a:gd name="T28" fmla="*/ 255 w 523"/>
                  <a:gd name="T29" fmla="*/ 6 h 841"/>
                  <a:gd name="T30" fmla="*/ 256 w 523"/>
                  <a:gd name="T31" fmla="*/ 0 h 841"/>
                  <a:gd name="T32" fmla="*/ 320 w 523"/>
                  <a:gd name="T33" fmla="*/ 8 h 841"/>
                  <a:gd name="T34" fmla="*/ 365 w 523"/>
                  <a:gd name="T35" fmla="*/ 21 h 841"/>
                  <a:gd name="T36" fmla="*/ 399 w 523"/>
                  <a:gd name="T37" fmla="*/ 28 h 841"/>
                  <a:gd name="T38" fmla="*/ 468 w 523"/>
                  <a:gd name="T39" fmla="*/ 63 h 841"/>
                  <a:gd name="T40" fmla="*/ 477 w 523"/>
                  <a:gd name="T41" fmla="*/ 80 h 841"/>
                  <a:gd name="T42" fmla="*/ 455 w 523"/>
                  <a:gd name="T43" fmla="*/ 142 h 841"/>
                  <a:gd name="T44" fmla="*/ 446 w 523"/>
                  <a:gd name="T45" fmla="*/ 158 h 841"/>
                  <a:gd name="T46" fmla="*/ 446 w 523"/>
                  <a:gd name="T47" fmla="*/ 191 h 841"/>
                  <a:gd name="T48" fmla="*/ 441 w 523"/>
                  <a:gd name="T49" fmla="*/ 233 h 841"/>
                  <a:gd name="T50" fmla="*/ 439 w 523"/>
                  <a:gd name="T51" fmla="*/ 296 h 841"/>
                  <a:gd name="T52" fmla="*/ 441 w 523"/>
                  <a:gd name="T53" fmla="*/ 348 h 841"/>
                  <a:gd name="T54" fmla="*/ 443 w 523"/>
                  <a:gd name="T55" fmla="*/ 394 h 841"/>
                  <a:gd name="T56" fmla="*/ 452 w 523"/>
                  <a:gd name="T57" fmla="*/ 481 h 841"/>
                  <a:gd name="T58" fmla="*/ 458 w 523"/>
                  <a:gd name="T59" fmla="*/ 534 h 841"/>
                  <a:gd name="T60" fmla="*/ 466 w 523"/>
                  <a:gd name="T61" fmla="*/ 590 h 841"/>
                  <a:gd name="T62" fmla="*/ 476 w 523"/>
                  <a:gd name="T63" fmla="*/ 657 h 841"/>
                  <a:gd name="T64" fmla="*/ 495 w 523"/>
                  <a:gd name="T65" fmla="*/ 731 h 841"/>
                  <a:gd name="T66" fmla="*/ 523 w 523"/>
                  <a:gd name="T67" fmla="*/ 808 h 841"/>
                  <a:gd name="T68" fmla="*/ 503 w 523"/>
                  <a:gd name="T69" fmla="*/ 819 h 841"/>
                  <a:gd name="T70" fmla="*/ 446 w 523"/>
                  <a:gd name="T71" fmla="*/ 837 h 841"/>
                  <a:gd name="T72" fmla="*/ 361 w 523"/>
                  <a:gd name="T73" fmla="*/ 838 h 841"/>
                  <a:gd name="T74" fmla="*/ 334 w 523"/>
                  <a:gd name="T75" fmla="*/ 839 h 841"/>
                  <a:gd name="T76" fmla="*/ 295 w 523"/>
                  <a:gd name="T77" fmla="*/ 829 h 841"/>
                  <a:gd name="T78" fmla="*/ 254 w 523"/>
                  <a:gd name="T79" fmla="*/ 804 h 841"/>
                  <a:gd name="T80" fmla="*/ 185 w 523"/>
                  <a:gd name="T81" fmla="*/ 775 h 841"/>
                  <a:gd name="T82" fmla="*/ 95 w 523"/>
                  <a:gd name="T83" fmla="*/ 764 h 841"/>
                  <a:gd name="T84" fmla="*/ 39 w 523"/>
                  <a:gd name="T85" fmla="*/ 768 h 841"/>
                  <a:gd name="T86" fmla="*/ 25 w 523"/>
                  <a:gd name="T87" fmla="*/ 722 h 841"/>
                  <a:gd name="T88" fmla="*/ 6 w 523"/>
                  <a:gd name="T89" fmla="*/ 649 h 841"/>
                  <a:gd name="T90" fmla="*/ 3 w 523"/>
                  <a:gd name="T91" fmla="*/ 583 h 841"/>
                  <a:gd name="T92" fmla="*/ 12 w 523"/>
                  <a:gd name="T93" fmla="*/ 521 h 841"/>
                  <a:gd name="T94" fmla="*/ 28 w 523"/>
                  <a:gd name="T95" fmla="*/ 428 h 8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523" h="841">
                    <a:moveTo>
                      <a:pt x="30" y="401"/>
                    </a:moveTo>
                    <a:cubicBezTo>
                      <a:pt x="48" y="407"/>
                      <a:pt x="64" y="404"/>
                      <a:pt x="80" y="402"/>
                    </a:cubicBezTo>
                    <a:cubicBezTo>
                      <a:pt x="86" y="401"/>
                      <a:pt x="92" y="397"/>
                      <a:pt x="98" y="394"/>
                    </a:cubicBezTo>
                    <a:cubicBezTo>
                      <a:pt x="109" y="388"/>
                      <a:pt x="119" y="382"/>
                      <a:pt x="130" y="375"/>
                    </a:cubicBezTo>
                    <a:cubicBezTo>
                      <a:pt x="135" y="372"/>
                      <a:pt x="139" y="367"/>
                      <a:pt x="145" y="364"/>
                    </a:cubicBezTo>
                    <a:cubicBezTo>
                      <a:pt x="156" y="358"/>
                      <a:pt x="166" y="350"/>
                      <a:pt x="177" y="342"/>
                    </a:cubicBezTo>
                    <a:cubicBezTo>
                      <a:pt x="191" y="333"/>
                      <a:pt x="204" y="322"/>
                      <a:pt x="219" y="314"/>
                    </a:cubicBezTo>
                    <a:cubicBezTo>
                      <a:pt x="223" y="312"/>
                      <a:pt x="227" y="311"/>
                      <a:pt x="231" y="309"/>
                    </a:cubicBezTo>
                    <a:cubicBezTo>
                      <a:pt x="237" y="307"/>
                      <a:pt x="237" y="307"/>
                      <a:pt x="238" y="299"/>
                    </a:cubicBezTo>
                    <a:cubicBezTo>
                      <a:pt x="242" y="306"/>
                      <a:pt x="248" y="308"/>
                      <a:pt x="254" y="309"/>
                    </a:cubicBezTo>
                    <a:cubicBezTo>
                      <a:pt x="260" y="311"/>
                      <a:pt x="267" y="312"/>
                      <a:pt x="273" y="313"/>
                    </a:cubicBezTo>
                    <a:cubicBezTo>
                      <a:pt x="273" y="313"/>
                      <a:pt x="274" y="313"/>
                      <a:pt x="274" y="313"/>
                    </a:cubicBezTo>
                    <a:cubicBezTo>
                      <a:pt x="277" y="313"/>
                      <a:pt x="281" y="311"/>
                      <a:pt x="284" y="311"/>
                    </a:cubicBezTo>
                    <a:cubicBezTo>
                      <a:pt x="287" y="311"/>
                      <a:pt x="290" y="313"/>
                      <a:pt x="293" y="313"/>
                    </a:cubicBezTo>
                    <a:cubicBezTo>
                      <a:pt x="295" y="313"/>
                      <a:pt x="298" y="313"/>
                      <a:pt x="300" y="311"/>
                    </a:cubicBezTo>
                    <a:cubicBezTo>
                      <a:pt x="304" y="307"/>
                      <a:pt x="308" y="307"/>
                      <a:pt x="313" y="308"/>
                    </a:cubicBezTo>
                    <a:cubicBezTo>
                      <a:pt x="317" y="310"/>
                      <a:pt x="320" y="308"/>
                      <a:pt x="323" y="306"/>
                    </a:cubicBezTo>
                    <a:cubicBezTo>
                      <a:pt x="327" y="302"/>
                      <a:pt x="331" y="297"/>
                      <a:pt x="334" y="292"/>
                    </a:cubicBezTo>
                    <a:cubicBezTo>
                      <a:pt x="340" y="282"/>
                      <a:pt x="347" y="272"/>
                      <a:pt x="355" y="263"/>
                    </a:cubicBezTo>
                    <a:cubicBezTo>
                      <a:pt x="360" y="256"/>
                      <a:pt x="362" y="248"/>
                      <a:pt x="360" y="239"/>
                    </a:cubicBezTo>
                    <a:cubicBezTo>
                      <a:pt x="359" y="235"/>
                      <a:pt x="357" y="231"/>
                      <a:pt x="356" y="227"/>
                    </a:cubicBezTo>
                    <a:cubicBezTo>
                      <a:pt x="354" y="221"/>
                      <a:pt x="353" y="214"/>
                      <a:pt x="351" y="208"/>
                    </a:cubicBezTo>
                    <a:cubicBezTo>
                      <a:pt x="346" y="190"/>
                      <a:pt x="341" y="172"/>
                      <a:pt x="333" y="155"/>
                    </a:cubicBezTo>
                    <a:cubicBezTo>
                      <a:pt x="330" y="148"/>
                      <a:pt x="325" y="143"/>
                      <a:pt x="321" y="137"/>
                    </a:cubicBezTo>
                    <a:cubicBezTo>
                      <a:pt x="312" y="127"/>
                      <a:pt x="304" y="117"/>
                      <a:pt x="295" y="107"/>
                    </a:cubicBezTo>
                    <a:cubicBezTo>
                      <a:pt x="296" y="104"/>
                      <a:pt x="297" y="101"/>
                      <a:pt x="297" y="98"/>
                    </a:cubicBezTo>
                    <a:cubicBezTo>
                      <a:pt x="298" y="94"/>
                      <a:pt x="298" y="90"/>
                      <a:pt x="296" y="86"/>
                    </a:cubicBezTo>
                    <a:cubicBezTo>
                      <a:pt x="292" y="78"/>
                      <a:pt x="288" y="70"/>
                      <a:pt x="284" y="62"/>
                    </a:cubicBezTo>
                    <a:cubicBezTo>
                      <a:pt x="277" y="45"/>
                      <a:pt x="267" y="29"/>
                      <a:pt x="260" y="12"/>
                    </a:cubicBezTo>
                    <a:cubicBezTo>
                      <a:pt x="259" y="10"/>
                      <a:pt x="256" y="8"/>
                      <a:pt x="255" y="6"/>
                    </a:cubicBezTo>
                    <a:cubicBezTo>
                      <a:pt x="255" y="4"/>
                      <a:pt x="254" y="2"/>
                      <a:pt x="254" y="1"/>
                    </a:cubicBezTo>
                    <a:cubicBezTo>
                      <a:pt x="255" y="0"/>
                      <a:pt x="255" y="0"/>
                      <a:pt x="256" y="0"/>
                    </a:cubicBezTo>
                    <a:cubicBezTo>
                      <a:pt x="265" y="0"/>
                      <a:pt x="275" y="0"/>
                      <a:pt x="284" y="0"/>
                    </a:cubicBezTo>
                    <a:cubicBezTo>
                      <a:pt x="297" y="0"/>
                      <a:pt x="309" y="5"/>
                      <a:pt x="320" y="8"/>
                    </a:cubicBezTo>
                    <a:cubicBezTo>
                      <a:pt x="328" y="11"/>
                      <a:pt x="335" y="14"/>
                      <a:pt x="342" y="16"/>
                    </a:cubicBezTo>
                    <a:cubicBezTo>
                      <a:pt x="350" y="18"/>
                      <a:pt x="357" y="19"/>
                      <a:pt x="365" y="21"/>
                    </a:cubicBezTo>
                    <a:cubicBezTo>
                      <a:pt x="376" y="23"/>
                      <a:pt x="386" y="25"/>
                      <a:pt x="396" y="27"/>
                    </a:cubicBezTo>
                    <a:cubicBezTo>
                      <a:pt x="397" y="27"/>
                      <a:pt x="398" y="27"/>
                      <a:pt x="399" y="28"/>
                    </a:cubicBezTo>
                    <a:cubicBezTo>
                      <a:pt x="407" y="32"/>
                      <a:pt x="416" y="36"/>
                      <a:pt x="424" y="40"/>
                    </a:cubicBezTo>
                    <a:cubicBezTo>
                      <a:pt x="439" y="47"/>
                      <a:pt x="453" y="55"/>
                      <a:pt x="468" y="63"/>
                    </a:cubicBezTo>
                    <a:cubicBezTo>
                      <a:pt x="471" y="64"/>
                      <a:pt x="474" y="65"/>
                      <a:pt x="477" y="67"/>
                    </a:cubicBezTo>
                    <a:cubicBezTo>
                      <a:pt x="479" y="72"/>
                      <a:pt x="477" y="76"/>
                      <a:pt x="477" y="80"/>
                    </a:cubicBezTo>
                    <a:cubicBezTo>
                      <a:pt x="474" y="92"/>
                      <a:pt x="468" y="103"/>
                      <a:pt x="465" y="114"/>
                    </a:cubicBezTo>
                    <a:cubicBezTo>
                      <a:pt x="463" y="124"/>
                      <a:pt x="457" y="132"/>
                      <a:pt x="455" y="142"/>
                    </a:cubicBezTo>
                    <a:cubicBezTo>
                      <a:pt x="455" y="144"/>
                      <a:pt x="453" y="148"/>
                      <a:pt x="451" y="148"/>
                    </a:cubicBezTo>
                    <a:cubicBezTo>
                      <a:pt x="446" y="150"/>
                      <a:pt x="446" y="154"/>
                      <a:pt x="446" y="158"/>
                    </a:cubicBezTo>
                    <a:cubicBezTo>
                      <a:pt x="446" y="166"/>
                      <a:pt x="446" y="174"/>
                      <a:pt x="446" y="182"/>
                    </a:cubicBezTo>
                    <a:cubicBezTo>
                      <a:pt x="446" y="185"/>
                      <a:pt x="446" y="188"/>
                      <a:pt x="446" y="191"/>
                    </a:cubicBezTo>
                    <a:cubicBezTo>
                      <a:pt x="445" y="203"/>
                      <a:pt x="443" y="216"/>
                      <a:pt x="442" y="228"/>
                    </a:cubicBezTo>
                    <a:cubicBezTo>
                      <a:pt x="442" y="229"/>
                      <a:pt x="441" y="231"/>
                      <a:pt x="441" y="233"/>
                    </a:cubicBezTo>
                    <a:cubicBezTo>
                      <a:pt x="441" y="250"/>
                      <a:pt x="440" y="268"/>
                      <a:pt x="439" y="286"/>
                    </a:cubicBezTo>
                    <a:cubicBezTo>
                      <a:pt x="439" y="289"/>
                      <a:pt x="439" y="293"/>
                      <a:pt x="439" y="296"/>
                    </a:cubicBezTo>
                    <a:cubicBezTo>
                      <a:pt x="439" y="302"/>
                      <a:pt x="440" y="308"/>
                      <a:pt x="440" y="314"/>
                    </a:cubicBezTo>
                    <a:cubicBezTo>
                      <a:pt x="439" y="326"/>
                      <a:pt x="440" y="337"/>
                      <a:pt x="441" y="348"/>
                    </a:cubicBezTo>
                    <a:cubicBezTo>
                      <a:pt x="442" y="360"/>
                      <a:pt x="442" y="371"/>
                      <a:pt x="442" y="382"/>
                    </a:cubicBezTo>
                    <a:cubicBezTo>
                      <a:pt x="442" y="386"/>
                      <a:pt x="442" y="390"/>
                      <a:pt x="443" y="394"/>
                    </a:cubicBezTo>
                    <a:cubicBezTo>
                      <a:pt x="444" y="405"/>
                      <a:pt x="445" y="417"/>
                      <a:pt x="446" y="429"/>
                    </a:cubicBezTo>
                    <a:cubicBezTo>
                      <a:pt x="448" y="446"/>
                      <a:pt x="450" y="463"/>
                      <a:pt x="452" y="481"/>
                    </a:cubicBezTo>
                    <a:cubicBezTo>
                      <a:pt x="453" y="490"/>
                      <a:pt x="453" y="500"/>
                      <a:pt x="454" y="509"/>
                    </a:cubicBezTo>
                    <a:cubicBezTo>
                      <a:pt x="455" y="517"/>
                      <a:pt x="456" y="526"/>
                      <a:pt x="458" y="534"/>
                    </a:cubicBezTo>
                    <a:cubicBezTo>
                      <a:pt x="459" y="542"/>
                      <a:pt x="460" y="551"/>
                      <a:pt x="461" y="560"/>
                    </a:cubicBezTo>
                    <a:cubicBezTo>
                      <a:pt x="462" y="570"/>
                      <a:pt x="464" y="580"/>
                      <a:pt x="466" y="590"/>
                    </a:cubicBezTo>
                    <a:cubicBezTo>
                      <a:pt x="468" y="606"/>
                      <a:pt x="470" y="622"/>
                      <a:pt x="473" y="638"/>
                    </a:cubicBezTo>
                    <a:cubicBezTo>
                      <a:pt x="474" y="645"/>
                      <a:pt x="475" y="651"/>
                      <a:pt x="476" y="657"/>
                    </a:cubicBezTo>
                    <a:cubicBezTo>
                      <a:pt x="478" y="665"/>
                      <a:pt x="479" y="673"/>
                      <a:pt x="481" y="681"/>
                    </a:cubicBezTo>
                    <a:cubicBezTo>
                      <a:pt x="485" y="698"/>
                      <a:pt x="490" y="715"/>
                      <a:pt x="495" y="731"/>
                    </a:cubicBezTo>
                    <a:cubicBezTo>
                      <a:pt x="501" y="750"/>
                      <a:pt x="508" y="768"/>
                      <a:pt x="516" y="787"/>
                    </a:cubicBezTo>
                    <a:cubicBezTo>
                      <a:pt x="519" y="793"/>
                      <a:pt x="520" y="800"/>
                      <a:pt x="523" y="808"/>
                    </a:cubicBezTo>
                    <a:cubicBezTo>
                      <a:pt x="520" y="809"/>
                      <a:pt x="518" y="812"/>
                      <a:pt x="516" y="812"/>
                    </a:cubicBezTo>
                    <a:cubicBezTo>
                      <a:pt x="510" y="812"/>
                      <a:pt x="507" y="816"/>
                      <a:pt x="503" y="819"/>
                    </a:cubicBezTo>
                    <a:cubicBezTo>
                      <a:pt x="500" y="821"/>
                      <a:pt x="498" y="823"/>
                      <a:pt x="495" y="824"/>
                    </a:cubicBezTo>
                    <a:cubicBezTo>
                      <a:pt x="479" y="829"/>
                      <a:pt x="463" y="835"/>
                      <a:pt x="446" y="837"/>
                    </a:cubicBezTo>
                    <a:cubicBezTo>
                      <a:pt x="424" y="839"/>
                      <a:pt x="402" y="841"/>
                      <a:pt x="380" y="841"/>
                    </a:cubicBezTo>
                    <a:cubicBezTo>
                      <a:pt x="373" y="841"/>
                      <a:pt x="367" y="841"/>
                      <a:pt x="361" y="838"/>
                    </a:cubicBezTo>
                    <a:cubicBezTo>
                      <a:pt x="359" y="838"/>
                      <a:pt x="357" y="837"/>
                      <a:pt x="355" y="838"/>
                    </a:cubicBezTo>
                    <a:cubicBezTo>
                      <a:pt x="348" y="841"/>
                      <a:pt x="341" y="840"/>
                      <a:pt x="334" y="839"/>
                    </a:cubicBezTo>
                    <a:cubicBezTo>
                      <a:pt x="323" y="837"/>
                      <a:pt x="312" y="834"/>
                      <a:pt x="301" y="832"/>
                    </a:cubicBezTo>
                    <a:cubicBezTo>
                      <a:pt x="299" y="831"/>
                      <a:pt x="297" y="830"/>
                      <a:pt x="295" y="829"/>
                    </a:cubicBezTo>
                    <a:cubicBezTo>
                      <a:pt x="283" y="822"/>
                      <a:pt x="271" y="816"/>
                      <a:pt x="260" y="807"/>
                    </a:cubicBezTo>
                    <a:cubicBezTo>
                      <a:pt x="258" y="806"/>
                      <a:pt x="256" y="805"/>
                      <a:pt x="254" y="804"/>
                    </a:cubicBezTo>
                    <a:cubicBezTo>
                      <a:pt x="238" y="796"/>
                      <a:pt x="222" y="790"/>
                      <a:pt x="205" y="784"/>
                    </a:cubicBezTo>
                    <a:cubicBezTo>
                      <a:pt x="198" y="782"/>
                      <a:pt x="192" y="778"/>
                      <a:pt x="185" y="775"/>
                    </a:cubicBezTo>
                    <a:cubicBezTo>
                      <a:pt x="165" y="768"/>
                      <a:pt x="144" y="763"/>
                      <a:pt x="122" y="762"/>
                    </a:cubicBezTo>
                    <a:cubicBezTo>
                      <a:pt x="113" y="761"/>
                      <a:pt x="104" y="763"/>
                      <a:pt x="95" y="764"/>
                    </a:cubicBezTo>
                    <a:cubicBezTo>
                      <a:pt x="86" y="765"/>
                      <a:pt x="77" y="767"/>
                      <a:pt x="68" y="768"/>
                    </a:cubicBezTo>
                    <a:cubicBezTo>
                      <a:pt x="58" y="770"/>
                      <a:pt x="49" y="769"/>
                      <a:pt x="39" y="768"/>
                    </a:cubicBezTo>
                    <a:cubicBezTo>
                      <a:pt x="38" y="766"/>
                      <a:pt x="37" y="764"/>
                      <a:pt x="37" y="762"/>
                    </a:cubicBezTo>
                    <a:cubicBezTo>
                      <a:pt x="33" y="749"/>
                      <a:pt x="29" y="735"/>
                      <a:pt x="25" y="722"/>
                    </a:cubicBezTo>
                    <a:cubicBezTo>
                      <a:pt x="22" y="709"/>
                      <a:pt x="19" y="695"/>
                      <a:pt x="15" y="681"/>
                    </a:cubicBezTo>
                    <a:cubicBezTo>
                      <a:pt x="13" y="671"/>
                      <a:pt x="9" y="660"/>
                      <a:pt x="6" y="649"/>
                    </a:cubicBezTo>
                    <a:cubicBezTo>
                      <a:pt x="5" y="644"/>
                      <a:pt x="3" y="638"/>
                      <a:pt x="3" y="633"/>
                    </a:cubicBezTo>
                    <a:cubicBezTo>
                      <a:pt x="1" y="616"/>
                      <a:pt x="0" y="599"/>
                      <a:pt x="3" y="583"/>
                    </a:cubicBezTo>
                    <a:cubicBezTo>
                      <a:pt x="5" y="570"/>
                      <a:pt x="6" y="556"/>
                      <a:pt x="8" y="543"/>
                    </a:cubicBezTo>
                    <a:cubicBezTo>
                      <a:pt x="10" y="536"/>
                      <a:pt x="11" y="528"/>
                      <a:pt x="12" y="521"/>
                    </a:cubicBezTo>
                    <a:cubicBezTo>
                      <a:pt x="13" y="505"/>
                      <a:pt x="16" y="489"/>
                      <a:pt x="20" y="474"/>
                    </a:cubicBezTo>
                    <a:cubicBezTo>
                      <a:pt x="23" y="459"/>
                      <a:pt x="26" y="443"/>
                      <a:pt x="28" y="428"/>
                    </a:cubicBezTo>
                    <a:cubicBezTo>
                      <a:pt x="29" y="419"/>
                      <a:pt x="29" y="411"/>
                      <a:pt x="30" y="40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44" name="Freeform 8"/>
              <p:cNvSpPr>
                <a:spLocks/>
              </p:cNvSpPr>
              <p:nvPr/>
            </p:nvSpPr>
            <p:spPr bwMode="auto">
              <a:xfrm>
                <a:off x="2980" y="2043"/>
                <a:ext cx="1166" cy="960"/>
              </a:xfrm>
              <a:custGeom>
                <a:avLst/>
                <a:gdLst>
                  <a:gd name="T0" fmla="*/ 450 w 726"/>
                  <a:gd name="T1" fmla="*/ 475 h 598"/>
                  <a:gd name="T2" fmla="*/ 369 w 726"/>
                  <a:gd name="T3" fmla="*/ 518 h 598"/>
                  <a:gd name="T4" fmla="*/ 297 w 726"/>
                  <a:gd name="T5" fmla="*/ 566 h 598"/>
                  <a:gd name="T6" fmla="*/ 276 w 726"/>
                  <a:gd name="T7" fmla="*/ 575 h 598"/>
                  <a:gd name="T8" fmla="*/ 247 w 726"/>
                  <a:gd name="T9" fmla="*/ 541 h 598"/>
                  <a:gd name="T10" fmla="*/ 207 w 726"/>
                  <a:gd name="T11" fmla="*/ 592 h 598"/>
                  <a:gd name="T12" fmla="*/ 143 w 726"/>
                  <a:gd name="T13" fmla="*/ 582 h 598"/>
                  <a:gd name="T14" fmla="*/ 53 w 726"/>
                  <a:gd name="T15" fmla="*/ 529 h 598"/>
                  <a:gd name="T16" fmla="*/ 110 w 726"/>
                  <a:gd name="T17" fmla="*/ 489 h 598"/>
                  <a:gd name="T18" fmla="*/ 140 w 726"/>
                  <a:gd name="T19" fmla="*/ 454 h 598"/>
                  <a:gd name="T20" fmla="*/ 68 w 726"/>
                  <a:gd name="T21" fmla="*/ 508 h 598"/>
                  <a:gd name="T22" fmla="*/ 48 w 726"/>
                  <a:gd name="T23" fmla="*/ 507 h 598"/>
                  <a:gd name="T24" fmla="*/ 84 w 726"/>
                  <a:gd name="T25" fmla="*/ 435 h 598"/>
                  <a:gd name="T26" fmla="*/ 143 w 726"/>
                  <a:gd name="T27" fmla="*/ 396 h 598"/>
                  <a:gd name="T28" fmla="*/ 72 w 726"/>
                  <a:gd name="T29" fmla="*/ 434 h 598"/>
                  <a:gd name="T30" fmla="*/ 43 w 726"/>
                  <a:gd name="T31" fmla="*/ 428 h 598"/>
                  <a:gd name="T32" fmla="*/ 171 w 726"/>
                  <a:gd name="T33" fmla="*/ 351 h 598"/>
                  <a:gd name="T34" fmla="*/ 242 w 726"/>
                  <a:gd name="T35" fmla="*/ 242 h 598"/>
                  <a:gd name="T36" fmla="*/ 294 w 726"/>
                  <a:gd name="T37" fmla="*/ 214 h 598"/>
                  <a:gd name="T38" fmla="*/ 264 w 726"/>
                  <a:gd name="T39" fmla="*/ 218 h 598"/>
                  <a:gd name="T40" fmla="*/ 196 w 726"/>
                  <a:gd name="T41" fmla="*/ 255 h 598"/>
                  <a:gd name="T42" fmla="*/ 127 w 726"/>
                  <a:gd name="T43" fmla="*/ 295 h 598"/>
                  <a:gd name="T44" fmla="*/ 63 w 726"/>
                  <a:gd name="T45" fmla="*/ 309 h 598"/>
                  <a:gd name="T46" fmla="*/ 8 w 726"/>
                  <a:gd name="T47" fmla="*/ 246 h 598"/>
                  <a:gd name="T48" fmla="*/ 33 w 726"/>
                  <a:gd name="T49" fmla="*/ 200 h 598"/>
                  <a:gd name="T50" fmla="*/ 119 w 726"/>
                  <a:gd name="T51" fmla="*/ 145 h 598"/>
                  <a:gd name="T52" fmla="*/ 247 w 726"/>
                  <a:gd name="T53" fmla="*/ 152 h 598"/>
                  <a:gd name="T54" fmla="*/ 297 w 726"/>
                  <a:gd name="T55" fmla="*/ 181 h 598"/>
                  <a:gd name="T56" fmla="*/ 327 w 726"/>
                  <a:gd name="T57" fmla="*/ 195 h 598"/>
                  <a:gd name="T58" fmla="*/ 339 w 726"/>
                  <a:gd name="T59" fmla="*/ 123 h 598"/>
                  <a:gd name="T60" fmla="*/ 295 w 726"/>
                  <a:gd name="T61" fmla="*/ 61 h 598"/>
                  <a:gd name="T62" fmla="*/ 275 w 726"/>
                  <a:gd name="T63" fmla="*/ 44 h 598"/>
                  <a:gd name="T64" fmla="*/ 363 w 726"/>
                  <a:gd name="T65" fmla="*/ 2 h 598"/>
                  <a:gd name="T66" fmla="*/ 417 w 726"/>
                  <a:gd name="T67" fmla="*/ 45 h 598"/>
                  <a:gd name="T68" fmla="*/ 494 w 726"/>
                  <a:gd name="T69" fmla="*/ 36 h 598"/>
                  <a:gd name="T70" fmla="*/ 491 w 726"/>
                  <a:gd name="T71" fmla="*/ 21 h 598"/>
                  <a:gd name="T72" fmla="*/ 543 w 726"/>
                  <a:gd name="T73" fmla="*/ 113 h 598"/>
                  <a:gd name="T74" fmla="*/ 576 w 726"/>
                  <a:gd name="T75" fmla="*/ 187 h 598"/>
                  <a:gd name="T76" fmla="*/ 656 w 726"/>
                  <a:gd name="T77" fmla="*/ 245 h 598"/>
                  <a:gd name="T78" fmla="*/ 704 w 726"/>
                  <a:gd name="T79" fmla="*/ 267 h 598"/>
                  <a:gd name="T80" fmla="*/ 716 w 726"/>
                  <a:gd name="T81" fmla="*/ 289 h 598"/>
                  <a:gd name="T82" fmla="*/ 667 w 726"/>
                  <a:gd name="T83" fmla="*/ 368 h 598"/>
                  <a:gd name="T84" fmla="*/ 613 w 726"/>
                  <a:gd name="T85" fmla="*/ 347 h 598"/>
                  <a:gd name="T86" fmla="*/ 521 w 726"/>
                  <a:gd name="T87" fmla="*/ 284 h 598"/>
                  <a:gd name="T88" fmla="*/ 521 w 726"/>
                  <a:gd name="T89" fmla="*/ 231 h 598"/>
                  <a:gd name="T90" fmla="*/ 520 w 726"/>
                  <a:gd name="T91" fmla="*/ 98 h 598"/>
                  <a:gd name="T92" fmla="*/ 510 w 726"/>
                  <a:gd name="T93" fmla="*/ 84 h 598"/>
                  <a:gd name="T94" fmla="*/ 517 w 726"/>
                  <a:gd name="T95" fmla="*/ 179 h 598"/>
                  <a:gd name="T96" fmla="*/ 493 w 726"/>
                  <a:gd name="T97" fmla="*/ 310 h 598"/>
                  <a:gd name="T98" fmla="*/ 461 w 726"/>
                  <a:gd name="T99" fmla="*/ 408 h 598"/>
                  <a:gd name="T100" fmla="*/ 451 w 726"/>
                  <a:gd name="T101" fmla="*/ 420 h 598"/>
                  <a:gd name="T102" fmla="*/ 423 w 726"/>
                  <a:gd name="T103" fmla="*/ 389 h 598"/>
                  <a:gd name="T104" fmla="*/ 449 w 726"/>
                  <a:gd name="T105" fmla="*/ 431 h 598"/>
                  <a:gd name="T106" fmla="*/ 511 w 726"/>
                  <a:gd name="T107" fmla="*/ 471 h 5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726" h="598">
                    <a:moveTo>
                      <a:pt x="527" y="485"/>
                    </a:moveTo>
                    <a:cubicBezTo>
                      <a:pt x="518" y="483"/>
                      <a:pt x="510" y="479"/>
                      <a:pt x="502" y="477"/>
                    </a:cubicBezTo>
                    <a:cubicBezTo>
                      <a:pt x="485" y="472"/>
                      <a:pt x="467" y="472"/>
                      <a:pt x="450" y="475"/>
                    </a:cubicBezTo>
                    <a:cubicBezTo>
                      <a:pt x="442" y="477"/>
                      <a:pt x="433" y="478"/>
                      <a:pt x="426" y="481"/>
                    </a:cubicBezTo>
                    <a:cubicBezTo>
                      <a:pt x="416" y="484"/>
                      <a:pt x="408" y="489"/>
                      <a:pt x="399" y="494"/>
                    </a:cubicBezTo>
                    <a:cubicBezTo>
                      <a:pt x="389" y="502"/>
                      <a:pt x="378" y="509"/>
                      <a:pt x="369" y="518"/>
                    </a:cubicBezTo>
                    <a:cubicBezTo>
                      <a:pt x="367" y="520"/>
                      <a:pt x="365" y="521"/>
                      <a:pt x="363" y="522"/>
                    </a:cubicBezTo>
                    <a:cubicBezTo>
                      <a:pt x="356" y="528"/>
                      <a:pt x="349" y="535"/>
                      <a:pt x="341" y="540"/>
                    </a:cubicBezTo>
                    <a:cubicBezTo>
                      <a:pt x="328" y="551"/>
                      <a:pt x="313" y="560"/>
                      <a:pt x="297" y="566"/>
                    </a:cubicBezTo>
                    <a:cubicBezTo>
                      <a:pt x="295" y="567"/>
                      <a:pt x="293" y="568"/>
                      <a:pt x="291" y="568"/>
                    </a:cubicBezTo>
                    <a:cubicBezTo>
                      <a:pt x="286" y="568"/>
                      <a:pt x="282" y="569"/>
                      <a:pt x="280" y="573"/>
                    </a:cubicBezTo>
                    <a:cubicBezTo>
                      <a:pt x="279" y="574"/>
                      <a:pt x="277" y="575"/>
                      <a:pt x="276" y="575"/>
                    </a:cubicBezTo>
                    <a:cubicBezTo>
                      <a:pt x="261" y="578"/>
                      <a:pt x="246" y="581"/>
                      <a:pt x="231" y="581"/>
                    </a:cubicBezTo>
                    <a:cubicBezTo>
                      <a:pt x="230" y="581"/>
                      <a:pt x="229" y="580"/>
                      <a:pt x="228" y="579"/>
                    </a:cubicBezTo>
                    <a:cubicBezTo>
                      <a:pt x="232" y="566"/>
                      <a:pt x="242" y="555"/>
                      <a:pt x="247" y="541"/>
                    </a:cubicBezTo>
                    <a:cubicBezTo>
                      <a:pt x="245" y="539"/>
                      <a:pt x="244" y="541"/>
                      <a:pt x="243" y="542"/>
                    </a:cubicBezTo>
                    <a:cubicBezTo>
                      <a:pt x="239" y="547"/>
                      <a:pt x="235" y="551"/>
                      <a:pt x="231" y="556"/>
                    </a:cubicBezTo>
                    <a:cubicBezTo>
                      <a:pt x="223" y="568"/>
                      <a:pt x="215" y="580"/>
                      <a:pt x="207" y="592"/>
                    </a:cubicBezTo>
                    <a:cubicBezTo>
                      <a:pt x="203" y="597"/>
                      <a:pt x="200" y="598"/>
                      <a:pt x="194" y="596"/>
                    </a:cubicBezTo>
                    <a:cubicBezTo>
                      <a:pt x="189" y="594"/>
                      <a:pt x="184" y="591"/>
                      <a:pt x="179" y="589"/>
                    </a:cubicBezTo>
                    <a:cubicBezTo>
                      <a:pt x="167" y="585"/>
                      <a:pt x="155" y="584"/>
                      <a:pt x="143" y="582"/>
                    </a:cubicBezTo>
                    <a:cubicBezTo>
                      <a:pt x="132" y="581"/>
                      <a:pt x="121" y="581"/>
                      <a:pt x="111" y="576"/>
                    </a:cubicBezTo>
                    <a:cubicBezTo>
                      <a:pt x="109" y="575"/>
                      <a:pt x="108" y="575"/>
                      <a:pt x="106" y="574"/>
                    </a:cubicBezTo>
                    <a:cubicBezTo>
                      <a:pt x="86" y="562"/>
                      <a:pt x="66" y="550"/>
                      <a:pt x="53" y="529"/>
                    </a:cubicBezTo>
                    <a:cubicBezTo>
                      <a:pt x="52" y="529"/>
                      <a:pt x="52" y="528"/>
                      <a:pt x="52" y="527"/>
                    </a:cubicBezTo>
                    <a:cubicBezTo>
                      <a:pt x="54" y="523"/>
                      <a:pt x="58" y="522"/>
                      <a:pt x="62" y="520"/>
                    </a:cubicBezTo>
                    <a:cubicBezTo>
                      <a:pt x="79" y="511"/>
                      <a:pt x="95" y="501"/>
                      <a:pt x="110" y="489"/>
                    </a:cubicBezTo>
                    <a:cubicBezTo>
                      <a:pt x="122" y="480"/>
                      <a:pt x="134" y="469"/>
                      <a:pt x="146" y="459"/>
                    </a:cubicBezTo>
                    <a:cubicBezTo>
                      <a:pt x="148" y="458"/>
                      <a:pt x="148" y="456"/>
                      <a:pt x="149" y="455"/>
                    </a:cubicBezTo>
                    <a:cubicBezTo>
                      <a:pt x="143" y="452"/>
                      <a:pt x="143" y="451"/>
                      <a:pt x="140" y="454"/>
                    </a:cubicBezTo>
                    <a:cubicBezTo>
                      <a:pt x="136" y="458"/>
                      <a:pt x="131" y="462"/>
                      <a:pt x="127" y="467"/>
                    </a:cubicBezTo>
                    <a:cubicBezTo>
                      <a:pt x="121" y="473"/>
                      <a:pt x="114" y="478"/>
                      <a:pt x="108" y="482"/>
                    </a:cubicBezTo>
                    <a:cubicBezTo>
                      <a:pt x="95" y="491"/>
                      <a:pt x="81" y="499"/>
                      <a:pt x="68" y="508"/>
                    </a:cubicBezTo>
                    <a:cubicBezTo>
                      <a:pt x="66" y="509"/>
                      <a:pt x="64" y="510"/>
                      <a:pt x="61" y="512"/>
                    </a:cubicBezTo>
                    <a:cubicBezTo>
                      <a:pt x="56" y="515"/>
                      <a:pt x="54" y="514"/>
                      <a:pt x="50" y="509"/>
                    </a:cubicBezTo>
                    <a:cubicBezTo>
                      <a:pt x="49" y="509"/>
                      <a:pt x="49" y="508"/>
                      <a:pt x="48" y="507"/>
                    </a:cubicBezTo>
                    <a:cubicBezTo>
                      <a:pt x="40" y="493"/>
                      <a:pt x="33" y="479"/>
                      <a:pt x="30" y="462"/>
                    </a:cubicBezTo>
                    <a:cubicBezTo>
                      <a:pt x="32" y="460"/>
                      <a:pt x="33" y="459"/>
                      <a:pt x="34" y="458"/>
                    </a:cubicBezTo>
                    <a:cubicBezTo>
                      <a:pt x="51" y="450"/>
                      <a:pt x="68" y="443"/>
                      <a:pt x="84" y="435"/>
                    </a:cubicBezTo>
                    <a:cubicBezTo>
                      <a:pt x="95" y="430"/>
                      <a:pt x="106" y="423"/>
                      <a:pt x="117" y="416"/>
                    </a:cubicBezTo>
                    <a:cubicBezTo>
                      <a:pt x="124" y="412"/>
                      <a:pt x="131" y="407"/>
                      <a:pt x="138" y="402"/>
                    </a:cubicBezTo>
                    <a:cubicBezTo>
                      <a:pt x="140" y="401"/>
                      <a:pt x="141" y="399"/>
                      <a:pt x="143" y="396"/>
                    </a:cubicBezTo>
                    <a:cubicBezTo>
                      <a:pt x="140" y="396"/>
                      <a:pt x="138" y="396"/>
                      <a:pt x="137" y="396"/>
                    </a:cubicBezTo>
                    <a:cubicBezTo>
                      <a:pt x="132" y="399"/>
                      <a:pt x="127" y="402"/>
                      <a:pt x="123" y="405"/>
                    </a:cubicBezTo>
                    <a:cubicBezTo>
                      <a:pt x="107" y="416"/>
                      <a:pt x="89" y="425"/>
                      <a:pt x="72" y="434"/>
                    </a:cubicBezTo>
                    <a:cubicBezTo>
                      <a:pt x="64" y="438"/>
                      <a:pt x="56" y="441"/>
                      <a:pt x="49" y="445"/>
                    </a:cubicBezTo>
                    <a:cubicBezTo>
                      <a:pt x="47" y="445"/>
                      <a:pt x="46" y="445"/>
                      <a:pt x="44" y="446"/>
                    </a:cubicBezTo>
                    <a:cubicBezTo>
                      <a:pt x="39" y="440"/>
                      <a:pt x="41" y="434"/>
                      <a:pt x="43" y="428"/>
                    </a:cubicBezTo>
                    <a:cubicBezTo>
                      <a:pt x="45" y="428"/>
                      <a:pt x="47" y="427"/>
                      <a:pt x="48" y="426"/>
                    </a:cubicBezTo>
                    <a:cubicBezTo>
                      <a:pt x="73" y="420"/>
                      <a:pt x="96" y="408"/>
                      <a:pt x="117" y="395"/>
                    </a:cubicBezTo>
                    <a:cubicBezTo>
                      <a:pt x="137" y="382"/>
                      <a:pt x="155" y="367"/>
                      <a:pt x="171" y="351"/>
                    </a:cubicBezTo>
                    <a:cubicBezTo>
                      <a:pt x="176" y="345"/>
                      <a:pt x="181" y="338"/>
                      <a:pt x="186" y="332"/>
                    </a:cubicBezTo>
                    <a:cubicBezTo>
                      <a:pt x="198" y="313"/>
                      <a:pt x="211" y="294"/>
                      <a:pt x="224" y="275"/>
                    </a:cubicBezTo>
                    <a:cubicBezTo>
                      <a:pt x="230" y="264"/>
                      <a:pt x="236" y="253"/>
                      <a:pt x="242" y="242"/>
                    </a:cubicBezTo>
                    <a:cubicBezTo>
                      <a:pt x="245" y="236"/>
                      <a:pt x="249" y="232"/>
                      <a:pt x="256" y="230"/>
                    </a:cubicBezTo>
                    <a:cubicBezTo>
                      <a:pt x="261" y="228"/>
                      <a:pt x="267" y="225"/>
                      <a:pt x="272" y="222"/>
                    </a:cubicBezTo>
                    <a:cubicBezTo>
                      <a:pt x="279" y="219"/>
                      <a:pt x="286" y="215"/>
                      <a:pt x="294" y="214"/>
                    </a:cubicBezTo>
                    <a:cubicBezTo>
                      <a:pt x="296" y="214"/>
                      <a:pt x="296" y="214"/>
                      <a:pt x="298" y="209"/>
                    </a:cubicBezTo>
                    <a:cubicBezTo>
                      <a:pt x="295" y="207"/>
                      <a:pt x="291" y="207"/>
                      <a:pt x="287" y="209"/>
                    </a:cubicBezTo>
                    <a:cubicBezTo>
                      <a:pt x="279" y="212"/>
                      <a:pt x="272" y="215"/>
                      <a:pt x="264" y="218"/>
                    </a:cubicBezTo>
                    <a:cubicBezTo>
                      <a:pt x="257" y="221"/>
                      <a:pt x="251" y="228"/>
                      <a:pt x="242" y="226"/>
                    </a:cubicBezTo>
                    <a:cubicBezTo>
                      <a:pt x="241" y="226"/>
                      <a:pt x="240" y="227"/>
                      <a:pt x="239" y="228"/>
                    </a:cubicBezTo>
                    <a:cubicBezTo>
                      <a:pt x="226" y="239"/>
                      <a:pt x="211" y="247"/>
                      <a:pt x="196" y="255"/>
                    </a:cubicBezTo>
                    <a:cubicBezTo>
                      <a:pt x="185" y="261"/>
                      <a:pt x="173" y="266"/>
                      <a:pt x="162" y="272"/>
                    </a:cubicBezTo>
                    <a:cubicBezTo>
                      <a:pt x="153" y="278"/>
                      <a:pt x="145" y="284"/>
                      <a:pt x="136" y="290"/>
                    </a:cubicBezTo>
                    <a:cubicBezTo>
                      <a:pt x="133" y="292"/>
                      <a:pt x="130" y="294"/>
                      <a:pt x="127" y="295"/>
                    </a:cubicBezTo>
                    <a:cubicBezTo>
                      <a:pt x="115" y="302"/>
                      <a:pt x="103" y="308"/>
                      <a:pt x="92" y="314"/>
                    </a:cubicBezTo>
                    <a:cubicBezTo>
                      <a:pt x="88" y="316"/>
                      <a:pt x="84" y="318"/>
                      <a:pt x="81" y="320"/>
                    </a:cubicBezTo>
                    <a:cubicBezTo>
                      <a:pt x="74" y="318"/>
                      <a:pt x="68" y="314"/>
                      <a:pt x="63" y="309"/>
                    </a:cubicBezTo>
                    <a:cubicBezTo>
                      <a:pt x="52" y="297"/>
                      <a:pt x="40" y="286"/>
                      <a:pt x="29" y="274"/>
                    </a:cubicBezTo>
                    <a:cubicBezTo>
                      <a:pt x="20" y="267"/>
                      <a:pt x="15" y="257"/>
                      <a:pt x="9" y="248"/>
                    </a:cubicBezTo>
                    <a:cubicBezTo>
                      <a:pt x="9" y="247"/>
                      <a:pt x="8" y="246"/>
                      <a:pt x="8" y="246"/>
                    </a:cubicBezTo>
                    <a:cubicBezTo>
                      <a:pt x="8" y="239"/>
                      <a:pt x="3" y="235"/>
                      <a:pt x="0" y="229"/>
                    </a:cubicBezTo>
                    <a:cubicBezTo>
                      <a:pt x="4" y="224"/>
                      <a:pt x="9" y="219"/>
                      <a:pt x="14" y="215"/>
                    </a:cubicBezTo>
                    <a:cubicBezTo>
                      <a:pt x="21" y="210"/>
                      <a:pt x="27" y="205"/>
                      <a:pt x="33" y="200"/>
                    </a:cubicBezTo>
                    <a:cubicBezTo>
                      <a:pt x="37" y="197"/>
                      <a:pt x="41" y="194"/>
                      <a:pt x="45" y="191"/>
                    </a:cubicBezTo>
                    <a:cubicBezTo>
                      <a:pt x="59" y="182"/>
                      <a:pt x="72" y="172"/>
                      <a:pt x="87" y="163"/>
                    </a:cubicBezTo>
                    <a:cubicBezTo>
                      <a:pt x="97" y="156"/>
                      <a:pt x="108" y="151"/>
                      <a:pt x="119" y="145"/>
                    </a:cubicBezTo>
                    <a:cubicBezTo>
                      <a:pt x="136" y="135"/>
                      <a:pt x="153" y="125"/>
                      <a:pt x="169" y="115"/>
                    </a:cubicBezTo>
                    <a:cubicBezTo>
                      <a:pt x="174" y="113"/>
                      <a:pt x="178" y="113"/>
                      <a:pt x="182" y="116"/>
                    </a:cubicBezTo>
                    <a:cubicBezTo>
                      <a:pt x="203" y="129"/>
                      <a:pt x="225" y="140"/>
                      <a:pt x="247" y="152"/>
                    </a:cubicBezTo>
                    <a:cubicBezTo>
                      <a:pt x="257" y="157"/>
                      <a:pt x="268" y="162"/>
                      <a:pt x="278" y="167"/>
                    </a:cubicBezTo>
                    <a:cubicBezTo>
                      <a:pt x="282" y="168"/>
                      <a:pt x="285" y="170"/>
                      <a:pt x="289" y="172"/>
                    </a:cubicBezTo>
                    <a:cubicBezTo>
                      <a:pt x="292" y="174"/>
                      <a:pt x="295" y="177"/>
                      <a:pt x="297" y="181"/>
                    </a:cubicBezTo>
                    <a:cubicBezTo>
                      <a:pt x="301" y="192"/>
                      <a:pt x="309" y="199"/>
                      <a:pt x="321" y="203"/>
                    </a:cubicBezTo>
                    <a:cubicBezTo>
                      <a:pt x="324" y="202"/>
                      <a:pt x="327" y="200"/>
                      <a:pt x="327" y="196"/>
                    </a:cubicBezTo>
                    <a:cubicBezTo>
                      <a:pt x="327" y="196"/>
                      <a:pt x="327" y="195"/>
                      <a:pt x="327" y="195"/>
                    </a:cubicBezTo>
                    <a:cubicBezTo>
                      <a:pt x="329" y="181"/>
                      <a:pt x="334" y="168"/>
                      <a:pt x="335" y="155"/>
                    </a:cubicBezTo>
                    <a:cubicBezTo>
                      <a:pt x="336" y="147"/>
                      <a:pt x="337" y="140"/>
                      <a:pt x="338" y="132"/>
                    </a:cubicBezTo>
                    <a:cubicBezTo>
                      <a:pt x="338" y="129"/>
                      <a:pt x="339" y="126"/>
                      <a:pt x="339" y="123"/>
                    </a:cubicBezTo>
                    <a:cubicBezTo>
                      <a:pt x="335" y="117"/>
                      <a:pt x="331" y="111"/>
                      <a:pt x="326" y="105"/>
                    </a:cubicBezTo>
                    <a:cubicBezTo>
                      <a:pt x="319" y="94"/>
                      <a:pt x="312" y="83"/>
                      <a:pt x="303" y="73"/>
                    </a:cubicBezTo>
                    <a:cubicBezTo>
                      <a:pt x="300" y="69"/>
                      <a:pt x="298" y="65"/>
                      <a:pt x="295" y="61"/>
                    </a:cubicBezTo>
                    <a:cubicBezTo>
                      <a:pt x="287" y="59"/>
                      <a:pt x="278" y="57"/>
                      <a:pt x="270" y="55"/>
                    </a:cubicBezTo>
                    <a:cubicBezTo>
                      <a:pt x="268" y="51"/>
                      <a:pt x="270" y="49"/>
                      <a:pt x="272" y="47"/>
                    </a:cubicBezTo>
                    <a:cubicBezTo>
                      <a:pt x="273" y="46"/>
                      <a:pt x="274" y="45"/>
                      <a:pt x="275" y="44"/>
                    </a:cubicBezTo>
                    <a:cubicBezTo>
                      <a:pt x="287" y="37"/>
                      <a:pt x="298" y="30"/>
                      <a:pt x="310" y="24"/>
                    </a:cubicBezTo>
                    <a:cubicBezTo>
                      <a:pt x="326" y="16"/>
                      <a:pt x="342" y="8"/>
                      <a:pt x="359" y="0"/>
                    </a:cubicBezTo>
                    <a:cubicBezTo>
                      <a:pt x="361" y="1"/>
                      <a:pt x="362" y="2"/>
                      <a:pt x="363" y="2"/>
                    </a:cubicBezTo>
                    <a:cubicBezTo>
                      <a:pt x="376" y="5"/>
                      <a:pt x="384" y="16"/>
                      <a:pt x="393" y="24"/>
                    </a:cubicBezTo>
                    <a:cubicBezTo>
                      <a:pt x="399" y="30"/>
                      <a:pt x="404" y="37"/>
                      <a:pt x="411" y="41"/>
                    </a:cubicBezTo>
                    <a:cubicBezTo>
                      <a:pt x="413" y="42"/>
                      <a:pt x="415" y="43"/>
                      <a:pt x="417" y="45"/>
                    </a:cubicBezTo>
                    <a:cubicBezTo>
                      <a:pt x="429" y="58"/>
                      <a:pt x="446" y="62"/>
                      <a:pt x="462" y="68"/>
                    </a:cubicBezTo>
                    <a:cubicBezTo>
                      <a:pt x="467" y="70"/>
                      <a:pt x="473" y="69"/>
                      <a:pt x="479" y="69"/>
                    </a:cubicBezTo>
                    <a:cubicBezTo>
                      <a:pt x="494" y="67"/>
                      <a:pt x="502" y="49"/>
                      <a:pt x="494" y="36"/>
                    </a:cubicBezTo>
                    <a:cubicBezTo>
                      <a:pt x="491" y="33"/>
                      <a:pt x="488" y="29"/>
                      <a:pt x="485" y="26"/>
                    </a:cubicBezTo>
                    <a:cubicBezTo>
                      <a:pt x="482" y="24"/>
                      <a:pt x="483" y="21"/>
                      <a:pt x="486" y="18"/>
                    </a:cubicBezTo>
                    <a:cubicBezTo>
                      <a:pt x="488" y="19"/>
                      <a:pt x="489" y="20"/>
                      <a:pt x="491" y="21"/>
                    </a:cubicBezTo>
                    <a:cubicBezTo>
                      <a:pt x="498" y="30"/>
                      <a:pt x="506" y="38"/>
                      <a:pt x="512" y="49"/>
                    </a:cubicBezTo>
                    <a:cubicBezTo>
                      <a:pt x="521" y="64"/>
                      <a:pt x="531" y="78"/>
                      <a:pt x="537" y="95"/>
                    </a:cubicBezTo>
                    <a:cubicBezTo>
                      <a:pt x="539" y="101"/>
                      <a:pt x="541" y="107"/>
                      <a:pt x="543" y="113"/>
                    </a:cubicBezTo>
                    <a:cubicBezTo>
                      <a:pt x="545" y="116"/>
                      <a:pt x="546" y="119"/>
                      <a:pt x="547" y="122"/>
                    </a:cubicBezTo>
                    <a:cubicBezTo>
                      <a:pt x="552" y="134"/>
                      <a:pt x="557" y="146"/>
                      <a:pt x="562" y="158"/>
                    </a:cubicBezTo>
                    <a:cubicBezTo>
                      <a:pt x="567" y="168"/>
                      <a:pt x="571" y="177"/>
                      <a:pt x="576" y="187"/>
                    </a:cubicBezTo>
                    <a:cubicBezTo>
                      <a:pt x="580" y="194"/>
                      <a:pt x="585" y="199"/>
                      <a:pt x="591" y="204"/>
                    </a:cubicBezTo>
                    <a:cubicBezTo>
                      <a:pt x="604" y="215"/>
                      <a:pt x="618" y="224"/>
                      <a:pt x="632" y="234"/>
                    </a:cubicBezTo>
                    <a:cubicBezTo>
                      <a:pt x="639" y="239"/>
                      <a:pt x="647" y="242"/>
                      <a:pt x="656" y="245"/>
                    </a:cubicBezTo>
                    <a:cubicBezTo>
                      <a:pt x="658" y="246"/>
                      <a:pt x="660" y="246"/>
                      <a:pt x="662" y="248"/>
                    </a:cubicBezTo>
                    <a:cubicBezTo>
                      <a:pt x="668" y="253"/>
                      <a:pt x="676" y="255"/>
                      <a:pt x="683" y="258"/>
                    </a:cubicBezTo>
                    <a:cubicBezTo>
                      <a:pt x="690" y="260"/>
                      <a:pt x="697" y="262"/>
                      <a:pt x="704" y="267"/>
                    </a:cubicBezTo>
                    <a:cubicBezTo>
                      <a:pt x="710" y="271"/>
                      <a:pt x="718" y="273"/>
                      <a:pt x="726" y="276"/>
                    </a:cubicBezTo>
                    <a:cubicBezTo>
                      <a:pt x="724" y="280"/>
                      <a:pt x="720" y="278"/>
                      <a:pt x="718" y="280"/>
                    </a:cubicBezTo>
                    <a:cubicBezTo>
                      <a:pt x="718" y="283"/>
                      <a:pt x="718" y="286"/>
                      <a:pt x="716" y="289"/>
                    </a:cubicBezTo>
                    <a:cubicBezTo>
                      <a:pt x="701" y="306"/>
                      <a:pt x="689" y="325"/>
                      <a:pt x="677" y="344"/>
                    </a:cubicBezTo>
                    <a:cubicBezTo>
                      <a:pt x="674" y="350"/>
                      <a:pt x="672" y="357"/>
                      <a:pt x="669" y="363"/>
                    </a:cubicBezTo>
                    <a:cubicBezTo>
                      <a:pt x="668" y="365"/>
                      <a:pt x="667" y="366"/>
                      <a:pt x="667" y="368"/>
                    </a:cubicBezTo>
                    <a:cubicBezTo>
                      <a:pt x="665" y="370"/>
                      <a:pt x="663" y="371"/>
                      <a:pt x="661" y="371"/>
                    </a:cubicBezTo>
                    <a:cubicBezTo>
                      <a:pt x="659" y="370"/>
                      <a:pt x="657" y="369"/>
                      <a:pt x="654" y="369"/>
                    </a:cubicBezTo>
                    <a:cubicBezTo>
                      <a:pt x="640" y="363"/>
                      <a:pt x="626" y="356"/>
                      <a:pt x="613" y="347"/>
                    </a:cubicBezTo>
                    <a:cubicBezTo>
                      <a:pt x="603" y="341"/>
                      <a:pt x="592" y="336"/>
                      <a:pt x="581" y="329"/>
                    </a:cubicBezTo>
                    <a:cubicBezTo>
                      <a:pt x="573" y="324"/>
                      <a:pt x="565" y="318"/>
                      <a:pt x="557" y="313"/>
                    </a:cubicBezTo>
                    <a:cubicBezTo>
                      <a:pt x="545" y="303"/>
                      <a:pt x="533" y="294"/>
                      <a:pt x="521" y="284"/>
                    </a:cubicBezTo>
                    <a:cubicBezTo>
                      <a:pt x="519" y="283"/>
                      <a:pt x="517" y="282"/>
                      <a:pt x="516" y="280"/>
                    </a:cubicBezTo>
                    <a:cubicBezTo>
                      <a:pt x="513" y="277"/>
                      <a:pt x="512" y="273"/>
                      <a:pt x="513" y="269"/>
                    </a:cubicBezTo>
                    <a:cubicBezTo>
                      <a:pt x="516" y="256"/>
                      <a:pt x="519" y="243"/>
                      <a:pt x="521" y="231"/>
                    </a:cubicBezTo>
                    <a:cubicBezTo>
                      <a:pt x="522" y="220"/>
                      <a:pt x="523" y="210"/>
                      <a:pt x="524" y="200"/>
                    </a:cubicBezTo>
                    <a:cubicBezTo>
                      <a:pt x="526" y="186"/>
                      <a:pt x="525" y="173"/>
                      <a:pt x="525" y="159"/>
                    </a:cubicBezTo>
                    <a:cubicBezTo>
                      <a:pt x="523" y="138"/>
                      <a:pt x="523" y="118"/>
                      <a:pt x="520" y="98"/>
                    </a:cubicBezTo>
                    <a:cubicBezTo>
                      <a:pt x="519" y="91"/>
                      <a:pt x="518" y="85"/>
                      <a:pt x="517" y="78"/>
                    </a:cubicBezTo>
                    <a:cubicBezTo>
                      <a:pt x="512" y="78"/>
                      <a:pt x="511" y="79"/>
                      <a:pt x="511" y="82"/>
                    </a:cubicBezTo>
                    <a:cubicBezTo>
                      <a:pt x="511" y="83"/>
                      <a:pt x="510" y="83"/>
                      <a:pt x="510" y="84"/>
                    </a:cubicBezTo>
                    <a:cubicBezTo>
                      <a:pt x="511" y="92"/>
                      <a:pt x="512" y="99"/>
                      <a:pt x="513" y="107"/>
                    </a:cubicBezTo>
                    <a:cubicBezTo>
                      <a:pt x="513" y="111"/>
                      <a:pt x="514" y="116"/>
                      <a:pt x="514" y="120"/>
                    </a:cubicBezTo>
                    <a:cubicBezTo>
                      <a:pt x="515" y="140"/>
                      <a:pt x="516" y="160"/>
                      <a:pt x="517" y="179"/>
                    </a:cubicBezTo>
                    <a:cubicBezTo>
                      <a:pt x="517" y="188"/>
                      <a:pt x="516" y="197"/>
                      <a:pt x="516" y="206"/>
                    </a:cubicBezTo>
                    <a:cubicBezTo>
                      <a:pt x="514" y="225"/>
                      <a:pt x="512" y="243"/>
                      <a:pt x="507" y="262"/>
                    </a:cubicBezTo>
                    <a:cubicBezTo>
                      <a:pt x="503" y="278"/>
                      <a:pt x="498" y="294"/>
                      <a:pt x="493" y="310"/>
                    </a:cubicBezTo>
                    <a:cubicBezTo>
                      <a:pt x="492" y="312"/>
                      <a:pt x="491" y="314"/>
                      <a:pt x="491" y="315"/>
                    </a:cubicBezTo>
                    <a:cubicBezTo>
                      <a:pt x="486" y="336"/>
                      <a:pt x="478" y="356"/>
                      <a:pt x="471" y="376"/>
                    </a:cubicBezTo>
                    <a:cubicBezTo>
                      <a:pt x="468" y="387"/>
                      <a:pt x="464" y="397"/>
                      <a:pt x="461" y="408"/>
                    </a:cubicBezTo>
                    <a:cubicBezTo>
                      <a:pt x="460" y="412"/>
                      <a:pt x="459" y="416"/>
                      <a:pt x="458" y="421"/>
                    </a:cubicBezTo>
                    <a:cubicBezTo>
                      <a:pt x="458" y="422"/>
                      <a:pt x="457" y="423"/>
                      <a:pt x="456" y="425"/>
                    </a:cubicBezTo>
                    <a:cubicBezTo>
                      <a:pt x="454" y="423"/>
                      <a:pt x="452" y="422"/>
                      <a:pt x="451" y="420"/>
                    </a:cubicBezTo>
                    <a:cubicBezTo>
                      <a:pt x="446" y="415"/>
                      <a:pt x="442" y="410"/>
                      <a:pt x="437" y="405"/>
                    </a:cubicBezTo>
                    <a:cubicBezTo>
                      <a:pt x="433" y="401"/>
                      <a:pt x="430" y="397"/>
                      <a:pt x="429" y="392"/>
                    </a:cubicBezTo>
                    <a:cubicBezTo>
                      <a:pt x="428" y="389"/>
                      <a:pt x="426" y="388"/>
                      <a:pt x="423" y="389"/>
                    </a:cubicBezTo>
                    <a:cubicBezTo>
                      <a:pt x="421" y="390"/>
                      <a:pt x="420" y="392"/>
                      <a:pt x="420" y="395"/>
                    </a:cubicBezTo>
                    <a:cubicBezTo>
                      <a:pt x="421" y="399"/>
                      <a:pt x="423" y="402"/>
                      <a:pt x="425" y="405"/>
                    </a:cubicBezTo>
                    <a:cubicBezTo>
                      <a:pt x="433" y="413"/>
                      <a:pt x="441" y="422"/>
                      <a:pt x="449" y="431"/>
                    </a:cubicBezTo>
                    <a:cubicBezTo>
                      <a:pt x="450" y="432"/>
                      <a:pt x="451" y="434"/>
                      <a:pt x="452" y="435"/>
                    </a:cubicBezTo>
                    <a:cubicBezTo>
                      <a:pt x="463" y="444"/>
                      <a:pt x="474" y="454"/>
                      <a:pt x="487" y="461"/>
                    </a:cubicBezTo>
                    <a:cubicBezTo>
                      <a:pt x="495" y="465"/>
                      <a:pt x="503" y="469"/>
                      <a:pt x="511" y="471"/>
                    </a:cubicBezTo>
                    <a:cubicBezTo>
                      <a:pt x="518" y="474"/>
                      <a:pt x="524" y="479"/>
                      <a:pt x="527" y="485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45" name="Freeform 9"/>
              <p:cNvSpPr>
                <a:spLocks/>
              </p:cNvSpPr>
              <p:nvPr/>
            </p:nvSpPr>
            <p:spPr bwMode="auto">
              <a:xfrm>
                <a:off x="2302" y="952"/>
                <a:ext cx="662" cy="1014"/>
              </a:xfrm>
              <a:custGeom>
                <a:avLst/>
                <a:gdLst>
                  <a:gd name="T0" fmla="*/ 88 w 412"/>
                  <a:gd name="T1" fmla="*/ 43 h 631"/>
                  <a:gd name="T2" fmla="*/ 161 w 412"/>
                  <a:gd name="T3" fmla="*/ 14 h 631"/>
                  <a:gd name="T4" fmla="*/ 194 w 412"/>
                  <a:gd name="T5" fmla="*/ 1 h 631"/>
                  <a:gd name="T6" fmla="*/ 220 w 412"/>
                  <a:gd name="T7" fmla="*/ 17 h 631"/>
                  <a:gd name="T8" fmla="*/ 249 w 412"/>
                  <a:gd name="T9" fmla="*/ 61 h 631"/>
                  <a:gd name="T10" fmla="*/ 278 w 412"/>
                  <a:gd name="T11" fmla="*/ 114 h 631"/>
                  <a:gd name="T12" fmla="*/ 294 w 412"/>
                  <a:gd name="T13" fmla="*/ 152 h 631"/>
                  <a:gd name="T14" fmla="*/ 312 w 412"/>
                  <a:gd name="T15" fmla="*/ 213 h 631"/>
                  <a:gd name="T16" fmla="*/ 327 w 412"/>
                  <a:gd name="T17" fmla="*/ 213 h 631"/>
                  <a:gd name="T18" fmla="*/ 349 w 412"/>
                  <a:gd name="T19" fmla="*/ 171 h 631"/>
                  <a:gd name="T20" fmla="*/ 355 w 412"/>
                  <a:gd name="T21" fmla="*/ 128 h 631"/>
                  <a:gd name="T22" fmla="*/ 352 w 412"/>
                  <a:gd name="T23" fmla="*/ 70 h 631"/>
                  <a:gd name="T24" fmla="*/ 370 w 412"/>
                  <a:gd name="T25" fmla="*/ 84 h 631"/>
                  <a:gd name="T26" fmla="*/ 402 w 412"/>
                  <a:gd name="T27" fmla="*/ 161 h 631"/>
                  <a:gd name="T28" fmla="*/ 409 w 412"/>
                  <a:gd name="T29" fmla="*/ 224 h 631"/>
                  <a:gd name="T30" fmla="*/ 390 w 412"/>
                  <a:gd name="T31" fmla="*/ 334 h 631"/>
                  <a:gd name="T32" fmla="*/ 352 w 412"/>
                  <a:gd name="T33" fmla="*/ 432 h 631"/>
                  <a:gd name="T34" fmla="*/ 326 w 412"/>
                  <a:gd name="T35" fmla="*/ 503 h 631"/>
                  <a:gd name="T36" fmla="*/ 309 w 412"/>
                  <a:gd name="T37" fmla="*/ 599 h 631"/>
                  <a:gd name="T38" fmla="*/ 304 w 412"/>
                  <a:gd name="T39" fmla="*/ 631 h 631"/>
                  <a:gd name="T40" fmla="*/ 240 w 412"/>
                  <a:gd name="T41" fmla="*/ 594 h 631"/>
                  <a:gd name="T42" fmla="*/ 224 w 412"/>
                  <a:gd name="T43" fmla="*/ 587 h 631"/>
                  <a:gd name="T44" fmla="*/ 155 w 412"/>
                  <a:gd name="T45" fmla="*/ 567 h 631"/>
                  <a:gd name="T46" fmla="*/ 79 w 412"/>
                  <a:gd name="T47" fmla="*/ 551 h 631"/>
                  <a:gd name="T48" fmla="*/ 49 w 412"/>
                  <a:gd name="T49" fmla="*/ 545 h 631"/>
                  <a:gd name="T50" fmla="*/ 27 w 412"/>
                  <a:gd name="T51" fmla="*/ 510 h 631"/>
                  <a:gd name="T52" fmla="*/ 4 w 412"/>
                  <a:gd name="T53" fmla="*/ 473 h 631"/>
                  <a:gd name="T54" fmla="*/ 12 w 412"/>
                  <a:gd name="T55" fmla="*/ 447 h 631"/>
                  <a:gd name="T56" fmla="*/ 46 w 412"/>
                  <a:gd name="T57" fmla="*/ 385 h 631"/>
                  <a:gd name="T58" fmla="*/ 71 w 412"/>
                  <a:gd name="T59" fmla="*/ 336 h 631"/>
                  <a:gd name="T60" fmla="*/ 103 w 412"/>
                  <a:gd name="T61" fmla="*/ 258 h 631"/>
                  <a:gd name="T62" fmla="*/ 115 w 412"/>
                  <a:gd name="T63" fmla="*/ 121 h 631"/>
                  <a:gd name="T64" fmla="*/ 91 w 412"/>
                  <a:gd name="T65" fmla="*/ 66 h 6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412" h="631">
                    <a:moveTo>
                      <a:pt x="79" y="52"/>
                    </a:moveTo>
                    <a:cubicBezTo>
                      <a:pt x="80" y="48"/>
                      <a:pt x="84" y="46"/>
                      <a:pt x="88" y="43"/>
                    </a:cubicBezTo>
                    <a:cubicBezTo>
                      <a:pt x="97" y="38"/>
                      <a:pt x="107" y="34"/>
                      <a:pt x="118" y="30"/>
                    </a:cubicBezTo>
                    <a:cubicBezTo>
                      <a:pt x="132" y="24"/>
                      <a:pt x="147" y="19"/>
                      <a:pt x="161" y="14"/>
                    </a:cubicBezTo>
                    <a:cubicBezTo>
                      <a:pt x="164" y="13"/>
                      <a:pt x="166" y="12"/>
                      <a:pt x="168" y="11"/>
                    </a:cubicBezTo>
                    <a:cubicBezTo>
                      <a:pt x="176" y="6"/>
                      <a:pt x="185" y="3"/>
                      <a:pt x="194" y="1"/>
                    </a:cubicBezTo>
                    <a:cubicBezTo>
                      <a:pt x="197" y="0"/>
                      <a:pt x="199" y="1"/>
                      <a:pt x="202" y="2"/>
                    </a:cubicBezTo>
                    <a:cubicBezTo>
                      <a:pt x="209" y="6"/>
                      <a:pt x="215" y="11"/>
                      <a:pt x="220" y="17"/>
                    </a:cubicBezTo>
                    <a:cubicBezTo>
                      <a:pt x="224" y="21"/>
                      <a:pt x="227" y="26"/>
                      <a:pt x="230" y="31"/>
                    </a:cubicBezTo>
                    <a:cubicBezTo>
                      <a:pt x="236" y="41"/>
                      <a:pt x="242" y="51"/>
                      <a:pt x="249" y="61"/>
                    </a:cubicBezTo>
                    <a:cubicBezTo>
                      <a:pt x="257" y="72"/>
                      <a:pt x="263" y="83"/>
                      <a:pt x="269" y="95"/>
                    </a:cubicBezTo>
                    <a:cubicBezTo>
                      <a:pt x="272" y="102"/>
                      <a:pt x="275" y="108"/>
                      <a:pt x="278" y="114"/>
                    </a:cubicBezTo>
                    <a:cubicBezTo>
                      <a:pt x="279" y="115"/>
                      <a:pt x="280" y="116"/>
                      <a:pt x="280" y="118"/>
                    </a:cubicBezTo>
                    <a:cubicBezTo>
                      <a:pt x="285" y="129"/>
                      <a:pt x="289" y="140"/>
                      <a:pt x="294" y="152"/>
                    </a:cubicBezTo>
                    <a:cubicBezTo>
                      <a:pt x="297" y="159"/>
                      <a:pt x="299" y="167"/>
                      <a:pt x="302" y="174"/>
                    </a:cubicBezTo>
                    <a:cubicBezTo>
                      <a:pt x="308" y="186"/>
                      <a:pt x="310" y="200"/>
                      <a:pt x="312" y="213"/>
                    </a:cubicBezTo>
                    <a:cubicBezTo>
                      <a:pt x="312" y="217"/>
                      <a:pt x="313" y="220"/>
                      <a:pt x="318" y="222"/>
                    </a:cubicBezTo>
                    <a:cubicBezTo>
                      <a:pt x="321" y="219"/>
                      <a:pt x="324" y="216"/>
                      <a:pt x="327" y="213"/>
                    </a:cubicBezTo>
                    <a:cubicBezTo>
                      <a:pt x="333" y="205"/>
                      <a:pt x="339" y="197"/>
                      <a:pt x="344" y="189"/>
                    </a:cubicBezTo>
                    <a:cubicBezTo>
                      <a:pt x="347" y="184"/>
                      <a:pt x="348" y="177"/>
                      <a:pt x="349" y="171"/>
                    </a:cubicBezTo>
                    <a:cubicBezTo>
                      <a:pt x="351" y="163"/>
                      <a:pt x="354" y="154"/>
                      <a:pt x="353" y="144"/>
                    </a:cubicBezTo>
                    <a:cubicBezTo>
                      <a:pt x="352" y="139"/>
                      <a:pt x="354" y="133"/>
                      <a:pt x="355" y="128"/>
                    </a:cubicBezTo>
                    <a:cubicBezTo>
                      <a:pt x="356" y="120"/>
                      <a:pt x="356" y="112"/>
                      <a:pt x="354" y="105"/>
                    </a:cubicBezTo>
                    <a:cubicBezTo>
                      <a:pt x="353" y="93"/>
                      <a:pt x="353" y="82"/>
                      <a:pt x="352" y="70"/>
                    </a:cubicBezTo>
                    <a:cubicBezTo>
                      <a:pt x="352" y="69"/>
                      <a:pt x="353" y="69"/>
                      <a:pt x="353" y="68"/>
                    </a:cubicBezTo>
                    <a:cubicBezTo>
                      <a:pt x="362" y="71"/>
                      <a:pt x="366" y="78"/>
                      <a:pt x="370" y="84"/>
                    </a:cubicBezTo>
                    <a:cubicBezTo>
                      <a:pt x="378" y="97"/>
                      <a:pt x="387" y="110"/>
                      <a:pt x="393" y="125"/>
                    </a:cubicBezTo>
                    <a:cubicBezTo>
                      <a:pt x="398" y="137"/>
                      <a:pt x="399" y="149"/>
                      <a:pt x="402" y="161"/>
                    </a:cubicBezTo>
                    <a:cubicBezTo>
                      <a:pt x="406" y="178"/>
                      <a:pt x="408" y="196"/>
                      <a:pt x="408" y="214"/>
                    </a:cubicBezTo>
                    <a:cubicBezTo>
                      <a:pt x="408" y="218"/>
                      <a:pt x="409" y="221"/>
                      <a:pt x="409" y="224"/>
                    </a:cubicBezTo>
                    <a:cubicBezTo>
                      <a:pt x="412" y="244"/>
                      <a:pt x="411" y="263"/>
                      <a:pt x="406" y="282"/>
                    </a:cubicBezTo>
                    <a:cubicBezTo>
                      <a:pt x="401" y="300"/>
                      <a:pt x="396" y="317"/>
                      <a:pt x="390" y="334"/>
                    </a:cubicBezTo>
                    <a:cubicBezTo>
                      <a:pt x="385" y="346"/>
                      <a:pt x="380" y="358"/>
                      <a:pt x="375" y="370"/>
                    </a:cubicBezTo>
                    <a:cubicBezTo>
                      <a:pt x="367" y="391"/>
                      <a:pt x="359" y="411"/>
                      <a:pt x="352" y="432"/>
                    </a:cubicBezTo>
                    <a:cubicBezTo>
                      <a:pt x="346" y="449"/>
                      <a:pt x="338" y="465"/>
                      <a:pt x="334" y="482"/>
                    </a:cubicBezTo>
                    <a:cubicBezTo>
                      <a:pt x="332" y="489"/>
                      <a:pt x="329" y="496"/>
                      <a:pt x="326" y="503"/>
                    </a:cubicBezTo>
                    <a:cubicBezTo>
                      <a:pt x="322" y="515"/>
                      <a:pt x="319" y="528"/>
                      <a:pt x="317" y="541"/>
                    </a:cubicBezTo>
                    <a:cubicBezTo>
                      <a:pt x="315" y="561"/>
                      <a:pt x="312" y="580"/>
                      <a:pt x="309" y="599"/>
                    </a:cubicBezTo>
                    <a:cubicBezTo>
                      <a:pt x="308" y="607"/>
                      <a:pt x="307" y="616"/>
                      <a:pt x="305" y="625"/>
                    </a:cubicBezTo>
                    <a:cubicBezTo>
                      <a:pt x="305" y="627"/>
                      <a:pt x="305" y="628"/>
                      <a:pt x="304" y="631"/>
                    </a:cubicBezTo>
                    <a:cubicBezTo>
                      <a:pt x="296" y="621"/>
                      <a:pt x="286" y="618"/>
                      <a:pt x="276" y="613"/>
                    </a:cubicBezTo>
                    <a:cubicBezTo>
                      <a:pt x="264" y="607"/>
                      <a:pt x="252" y="601"/>
                      <a:pt x="240" y="594"/>
                    </a:cubicBezTo>
                    <a:cubicBezTo>
                      <a:pt x="237" y="593"/>
                      <a:pt x="233" y="591"/>
                      <a:pt x="230" y="590"/>
                    </a:cubicBezTo>
                    <a:cubicBezTo>
                      <a:pt x="228" y="589"/>
                      <a:pt x="225" y="588"/>
                      <a:pt x="224" y="587"/>
                    </a:cubicBezTo>
                    <a:cubicBezTo>
                      <a:pt x="217" y="582"/>
                      <a:pt x="209" y="580"/>
                      <a:pt x="200" y="578"/>
                    </a:cubicBezTo>
                    <a:cubicBezTo>
                      <a:pt x="185" y="575"/>
                      <a:pt x="170" y="572"/>
                      <a:pt x="155" y="567"/>
                    </a:cubicBezTo>
                    <a:cubicBezTo>
                      <a:pt x="143" y="562"/>
                      <a:pt x="130" y="559"/>
                      <a:pt x="117" y="555"/>
                    </a:cubicBezTo>
                    <a:cubicBezTo>
                      <a:pt x="104" y="552"/>
                      <a:pt x="92" y="550"/>
                      <a:pt x="79" y="551"/>
                    </a:cubicBezTo>
                    <a:cubicBezTo>
                      <a:pt x="71" y="552"/>
                      <a:pt x="64" y="551"/>
                      <a:pt x="57" y="551"/>
                    </a:cubicBezTo>
                    <a:cubicBezTo>
                      <a:pt x="53" y="551"/>
                      <a:pt x="51" y="549"/>
                      <a:pt x="49" y="545"/>
                    </a:cubicBezTo>
                    <a:cubicBezTo>
                      <a:pt x="44" y="537"/>
                      <a:pt x="38" y="528"/>
                      <a:pt x="33" y="519"/>
                    </a:cubicBezTo>
                    <a:cubicBezTo>
                      <a:pt x="31" y="516"/>
                      <a:pt x="29" y="513"/>
                      <a:pt x="27" y="510"/>
                    </a:cubicBezTo>
                    <a:cubicBezTo>
                      <a:pt x="21" y="498"/>
                      <a:pt x="14" y="488"/>
                      <a:pt x="6" y="477"/>
                    </a:cubicBezTo>
                    <a:cubicBezTo>
                      <a:pt x="5" y="476"/>
                      <a:pt x="5" y="475"/>
                      <a:pt x="4" y="473"/>
                    </a:cubicBezTo>
                    <a:cubicBezTo>
                      <a:pt x="0" y="469"/>
                      <a:pt x="0" y="464"/>
                      <a:pt x="3" y="460"/>
                    </a:cubicBezTo>
                    <a:cubicBezTo>
                      <a:pt x="6" y="455"/>
                      <a:pt x="9" y="451"/>
                      <a:pt x="12" y="447"/>
                    </a:cubicBezTo>
                    <a:cubicBezTo>
                      <a:pt x="20" y="436"/>
                      <a:pt x="27" y="424"/>
                      <a:pt x="32" y="411"/>
                    </a:cubicBezTo>
                    <a:cubicBezTo>
                      <a:pt x="36" y="402"/>
                      <a:pt x="41" y="394"/>
                      <a:pt x="46" y="385"/>
                    </a:cubicBezTo>
                    <a:cubicBezTo>
                      <a:pt x="55" y="372"/>
                      <a:pt x="63" y="358"/>
                      <a:pt x="68" y="343"/>
                    </a:cubicBezTo>
                    <a:cubicBezTo>
                      <a:pt x="69" y="340"/>
                      <a:pt x="70" y="338"/>
                      <a:pt x="71" y="336"/>
                    </a:cubicBezTo>
                    <a:cubicBezTo>
                      <a:pt x="81" y="313"/>
                      <a:pt x="91" y="290"/>
                      <a:pt x="100" y="268"/>
                    </a:cubicBezTo>
                    <a:cubicBezTo>
                      <a:pt x="102" y="265"/>
                      <a:pt x="102" y="261"/>
                      <a:pt x="103" y="258"/>
                    </a:cubicBezTo>
                    <a:cubicBezTo>
                      <a:pt x="108" y="233"/>
                      <a:pt x="114" y="208"/>
                      <a:pt x="117" y="183"/>
                    </a:cubicBezTo>
                    <a:cubicBezTo>
                      <a:pt x="120" y="162"/>
                      <a:pt x="120" y="141"/>
                      <a:pt x="115" y="121"/>
                    </a:cubicBezTo>
                    <a:cubicBezTo>
                      <a:pt x="114" y="114"/>
                      <a:pt x="111" y="108"/>
                      <a:pt x="108" y="101"/>
                    </a:cubicBezTo>
                    <a:cubicBezTo>
                      <a:pt x="103" y="89"/>
                      <a:pt x="99" y="76"/>
                      <a:pt x="91" y="66"/>
                    </a:cubicBezTo>
                    <a:cubicBezTo>
                      <a:pt x="87" y="61"/>
                      <a:pt x="83" y="57"/>
                      <a:pt x="79" y="52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46" name="Freeform 10"/>
              <p:cNvSpPr>
                <a:spLocks/>
              </p:cNvSpPr>
              <p:nvPr/>
            </p:nvSpPr>
            <p:spPr bwMode="auto">
              <a:xfrm>
                <a:off x="1467" y="2064"/>
                <a:ext cx="569" cy="782"/>
              </a:xfrm>
              <a:custGeom>
                <a:avLst/>
                <a:gdLst>
                  <a:gd name="T0" fmla="*/ 283 w 354"/>
                  <a:gd name="T1" fmla="*/ 22 h 487"/>
                  <a:gd name="T2" fmla="*/ 319 w 354"/>
                  <a:gd name="T3" fmla="*/ 57 h 487"/>
                  <a:gd name="T4" fmla="*/ 333 w 354"/>
                  <a:gd name="T5" fmla="*/ 97 h 487"/>
                  <a:gd name="T6" fmla="*/ 349 w 354"/>
                  <a:gd name="T7" fmla="*/ 164 h 487"/>
                  <a:gd name="T8" fmla="*/ 350 w 354"/>
                  <a:gd name="T9" fmla="*/ 246 h 487"/>
                  <a:gd name="T10" fmla="*/ 341 w 354"/>
                  <a:gd name="T11" fmla="*/ 319 h 487"/>
                  <a:gd name="T12" fmla="*/ 331 w 354"/>
                  <a:gd name="T13" fmla="*/ 379 h 487"/>
                  <a:gd name="T14" fmla="*/ 308 w 354"/>
                  <a:gd name="T15" fmla="*/ 395 h 487"/>
                  <a:gd name="T16" fmla="*/ 180 w 354"/>
                  <a:gd name="T17" fmla="*/ 365 h 487"/>
                  <a:gd name="T18" fmla="*/ 166 w 354"/>
                  <a:gd name="T19" fmla="*/ 354 h 487"/>
                  <a:gd name="T20" fmla="*/ 146 w 354"/>
                  <a:gd name="T21" fmla="*/ 296 h 487"/>
                  <a:gd name="T22" fmla="*/ 162 w 354"/>
                  <a:gd name="T23" fmla="*/ 197 h 487"/>
                  <a:gd name="T24" fmla="*/ 163 w 354"/>
                  <a:gd name="T25" fmla="*/ 153 h 487"/>
                  <a:gd name="T26" fmla="*/ 160 w 354"/>
                  <a:gd name="T27" fmla="*/ 136 h 487"/>
                  <a:gd name="T28" fmla="*/ 155 w 354"/>
                  <a:gd name="T29" fmla="*/ 138 h 487"/>
                  <a:gd name="T30" fmla="*/ 153 w 354"/>
                  <a:gd name="T31" fmla="*/ 202 h 487"/>
                  <a:gd name="T32" fmla="*/ 145 w 354"/>
                  <a:gd name="T33" fmla="*/ 242 h 487"/>
                  <a:gd name="T34" fmla="*/ 137 w 354"/>
                  <a:gd name="T35" fmla="*/ 270 h 487"/>
                  <a:gd name="T36" fmla="*/ 128 w 354"/>
                  <a:gd name="T37" fmla="*/ 274 h 487"/>
                  <a:gd name="T38" fmla="*/ 134 w 354"/>
                  <a:gd name="T39" fmla="*/ 295 h 487"/>
                  <a:gd name="T40" fmla="*/ 153 w 354"/>
                  <a:gd name="T41" fmla="*/ 343 h 487"/>
                  <a:gd name="T42" fmla="*/ 185 w 354"/>
                  <a:gd name="T43" fmla="*/ 428 h 487"/>
                  <a:gd name="T44" fmla="*/ 176 w 354"/>
                  <a:gd name="T45" fmla="*/ 436 h 487"/>
                  <a:gd name="T46" fmla="*/ 127 w 354"/>
                  <a:gd name="T47" fmla="*/ 452 h 487"/>
                  <a:gd name="T48" fmla="*/ 76 w 354"/>
                  <a:gd name="T49" fmla="*/ 473 h 487"/>
                  <a:gd name="T50" fmla="*/ 74 w 354"/>
                  <a:gd name="T51" fmla="*/ 485 h 487"/>
                  <a:gd name="T52" fmla="*/ 47 w 354"/>
                  <a:gd name="T53" fmla="*/ 433 h 487"/>
                  <a:gd name="T54" fmla="*/ 29 w 354"/>
                  <a:gd name="T55" fmla="*/ 385 h 487"/>
                  <a:gd name="T56" fmla="*/ 25 w 354"/>
                  <a:gd name="T57" fmla="*/ 368 h 487"/>
                  <a:gd name="T58" fmla="*/ 6 w 354"/>
                  <a:gd name="T59" fmla="*/ 317 h 487"/>
                  <a:gd name="T60" fmla="*/ 4 w 354"/>
                  <a:gd name="T61" fmla="*/ 243 h 487"/>
                  <a:gd name="T62" fmla="*/ 30 w 354"/>
                  <a:gd name="T63" fmla="*/ 172 h 487"/>
                  <a:gd name="T64" fmla="*/ 98 w 354"/>
                  <a:gd name="T65" fmla="*/ 56 h 487"/>
                  <a:gd name="T66" fmla="*/ 155 w 354"/>
                  <a:gd name="T67" fmla="*/ 5 h 487"/>
                  <a:gd name="T68" fmla="*/ 206 w 354"/>
                  <a:gd name="T69" fmla="*/ 3 h 487"/>
                  <a:gd name="T70" fmla="*/ 274 w 354"/>
                  <a:gd name="T71" fmla="*/ 11 h 48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354" h="487">
                    <a:moveTo>
                      <a:pt x="280" y="12"/>
                    </a:moveTo>
                    <a:cubicBezTo>
                      <a:pt x="281" y="16"/>
                      <a:pt x="282" y="19"/>
                      <a:pt x="283" y="22"/>
                    </a:cubicBezTo>
                    <a:cubicBezTo>
                      <a:pt x="285" y="21"/>
                      <a:pt x="287" y="20"/>
                      <a:pt x="289" y="20"/>
                    </a:cubicBezTo>
                    <a:cubicBezTo>
                      <a:pt x="302" y="29"/>
                      <a:pt x="312" y="42"/>
                      <a:pt x="319" y="57"/>
                    </a:cubicBezTo>
                    <a:cubicBezTo>
                      <a:pt x="324" y="68"/>
                      <a:pt x="328" y="80"/>
                      <a:pt x="331" y="92"/>
                    </a:cubicBezTo>
                    <a:cubicBezTo>
                      <a:pt x="331" y="94"/>
                      <a:pt x="333" y="96"/>
                      <a:pt x="333" y="97"/>
                    </a:cubicBezTo>
                    <a:cubicBezTo>
                      <a:pt x="336" y="104"/>
                      <a:pt x="338" y="110"/>
                      <a:pt x="340" y="117"/>
                    </a:cubicBezTo>
                    <a:cubicBezTo>
                      <a:pt x="345" y="132"/>
                      <a:pt x="347" y="148"/>
                      <a:pt x="349" y="164"/>
                    </a:cubicBezTo>
                    <a:cubicBezTo>
                      <a:pt x="351" y="179"/>
                      <a:pt x="354" y="194"/>
                      <a:pt x="354" y="210"/>
                    </a:cubicBezTo>
                    <a:cubicBezTo>
                      <a:pt x="353" y="222"/>
                      <a:pt x="353" y="234"/>
                      <a:pt x="350" y="246"/>
                    </a:cubicBezTo>
                    <a:cubicBezTo>
                      <a:pt x="348" y="259"/>
                      <a:pt x="348" y="273"/>
                      <a:pt x="346" y="286"/>
                    </a:cubicBezTo>
                    <a:cubicBezTo>
                      <a:pt x="344" y="297"/>
                      <a:pt x="343" y="308"/>
                      <a:pt x="341" y="319"/>
                    </a:cubicBezTo>
                    <a:cubicBezTo>
                      <a:pt x="340" y="329"/>
                      <a:pt x="337" y="340"/>
                      <a:pt x="335" y="351"/>
                    </a:cubicBezTo>
                    <a:cubicBezTo>
                      <a:pt x="334" y="360"/>
                      <a:pt x="333" y="370"/>
                      <a:pt x="331" y="379"/>
                    </a:cubicBezTo>
                    <a:cubicBezTo>
                      <a:pt x="331" y="384"/>
                      <a:pt x="330" y="390"/>
                      <a:pt x="329" y="395"/>
                    </a:cubicBezTo>
                    <a:cubicBezTo>
                      <a:pt x="322" y="398"/>
                      <a:pt x="315" y="397"/>
                      <a:pt x="308" y="395"/>
                    </a:cubicBezTo>
                    <a:cubicBezTo>
                      <a:pt x="286" y="391"/>
                      <a:pt x="264" y="388"/>
                      <a:pt x="242" y="382"/>
                    </a:cubicBezTo>
                    <a:cubicBezTo>
                      <a:pt x="221" y="377"/>
                      <a:pt x="201" y="371"/>
                      <a:pt x="180" y="365"/>
                    </a:cubicBezTo>
                    <a:cubicBezTo>
                      <a:pt x="177" y="364"/>
                      <a:pt x="175" y="363"/>
                      <a:pt x="172" y="362"/>
                    </a:cubicBezTo>
                    <a:cubicBezTo>
                      <a:pt x="169" y="360"/>
                      <a:pt x="167" y="358"/>
                      <a:pt x="166" y="354"/>
                    </a:cubicBezTo>
                    <a:cubicBezTo>
                      <a:pt x="164" y="348"/>
                      <a:pt x="162" y="343"/>
                      <a:pt x="160" y="337"/>
                    </a:cubicBezTo>
                    <a:cubicBezTo>
                      <a:pt x="155" y="323"/>
                      <a:pt x="151" y="310"/>
                      <a:pt x="146" y="296"/>
                    </a:cubicBezTo>
                    <a:cubicBezTo>
                      <a:pt x="143" y="290"/>
                      <a:pt x="143" y="284"/>
                      <a:pt x="145" y="277"/>
                    </a:cubicBezTo>
                    <a:cubicBezTo>
                      <a:pt x="154" y="251"/>
                      <a:pt x="156" y="224"/>
                      <a:pt x="162" y="197"/>
                    </a:cubicBezTo>
                    <a:cubicBezTo>
                      <a:pt x="163" y="189"/>
                      <a:pt x="163" y="181"/>
                      <a:pt x="163" y="173"/>
                    </a:cubicBezTo>
                    <a:cubicBezTo>
                      <a:pt x="163" y="166"/>
                      <a:pt x="163" y="160"/>
                      <a:pt x="163" y="153"/>
                    </a:cubicBezTo>
                    <a:cubicBezTo>
                      <a:pt x="163" y="148"/>
                      <a:pt x="163" y="144"/>
                      <a:pt x="162" y="140"/>
                    </a:cubicBezTo>
                    <a:cubicBezTo>
                      <a:pt x="162" y="139"/>
                      <a:pt x="161" y="137"/>
                      <a:pt x="160" y="136"/>
                    </a:cubicBezTo>
                    <a:cubicBezTo>
                      <a:pt x="159" y="136"/>
                      <a:pt x="158" y="136"/>
                      <a:pt x="157" y="136"/>
                    </a:cubicBezTo>
                    <a:cubicBezTo>
                      <a:pt x="156" y="136"/>
                      <a:pt x="155" y="137"/>
                      <a:pt x="155" y="138"/>
                    </a:cubicBezTo>
                    <a:cubicBezTo>
                      <a:pt x="155" y="142"/>
                      <a:pt x="156" y="146"/>
                      <a:pt x="156" y="150"/>
                    </a:cubicBezTo>
                    <a:cubicBezTo>
                      <a:pt x="157" y="167"/>
                      <a:pt x="155" y="185"/>
                      <a:pt x="153" y="202"/>
                    </a:cubicBezTo>
                    <a:cubicBezTo>
                      <a:pt x="152" y="212"/>
                      <a:pt x="149" y="221"/>
                      <a:pt x="147" y="231"/>
                    </a:cubicBezTo>
                    <a:cubicBezTo>
                      <a:pt x="146" y="235"/>
                      <a:pt x="146" y="238"/>
                      <a:pt x="145" y="242"/>
                    </a:cubicBezTo>
                    <a:cubicBezTo>
                      <a:pt x="144" y="245"/>
                      <a:pt x="144" y="249"/>
                      <a:pt x="143" y="252"/>
                    </a:cubicBezTo>
                    <a:cubicBezTo>
                      <a:pt x="141" y="258"/>
                      <a:pt x="139" y="264"/>
                      <a:pt x="137" y="270"/>
                    </a:cubicBezTo>
                    <a:cubicBezTo>
                      <a:pt x="133" y="269"/>
                      <a:pt x="130" y="269"/>
                      <a:pt x="127" y="268"/>
                    </a:cubicBezTo>
                    <a:cubicBezTo>
                      <a:pt x="125" y="270"/>
                      <a:pt x="127" y="272"/>
                      <a:pt x="128" y="274"/>
                    </a:cubicBezTo>
                    <a:cubicBezTo>
                      <a:pt x="130" y="278"/>
                      <a:pt x="132" y="283"/>
                      <a:pt x="130" y="289"/>
                    </a:cubicBezTo>
                    <a:cubicBezTo>
                      <a:pt x="130" y="291"/>
                      <a:pt x="131" y="294"/>
                      <a:pt x="134" y="295"/>
                    </a:cubicBezTo>
                    <a:cubicBezTo>
                      <a:pt x="137" y="297"/>
                      <a:pt x="138" y="299"/>
                      <a:pt x="139" y="302"/>
                    </a:cubicBezTo>
                    <a:cubicBezTo>
                      <a:pt x="144" y="316"/>
                      <a:pt x="148" y="329"/>
                      <a:pt x="153" y="343"/>
                    </a:cubicBezTo>
                    <a:cubicBezTo>
                      <a:pt x="157" y="354"/>
                      <a:pt x="160" y="366"/>
                      <a:pt x="165" y="376"/>
                    </a:cubicBezTo>
                    <a:cubicBezTo>
                      <a:pt x="172" y="393"/>
                      <a:pt x="178" y="411"/>
                      <a:pt x="185" y="428"/>
                    </a:cubicBezTo>
                    <a:cubicBezTo>
                      <a:pt x="186" y="430"/>
                      <a:pt x="186" y="432"/>
                      <a:pt x="186" y="435"/>
                    </a:cubicBezTo>
                    <a:cubicBezTo>
                      <a:pt x="183" y="435"/>
                      <a:pt x="179" y="436"/>
                      <a:pt x="176" y="436"/>
                    </a:cubicBezTo>
                    <a:cubicBezTo>
                      <a:pt x="167" y="436"/>
                      <a:pt x="159" y="439"/>
                      <a:pt x="151" y="443"/>
                    </a:cubicBezTo>
                    <a:cubicBezTo>
                      <a:pt x="143" y="447"/>
                      <a:pt x="135" y="450"/>
                      <a:pt x="127" y="452"/>
                    </a:cubicBezTo>
                    <a:cubicBezTo>
                      <a:pt x="111" y="456"/>
                      <a:pt x="96" y="462"/>
                      <a:pt x="82" y="469"/>
                    </a:cubicBezTo>
                    <a:cubicBezTo>
                      <a:pt x="80" y="470"/>
                      <a:pt x="78" y="472"/>
                      <a:pt x="76" y="473"/>
                    </a:cubicBezTo>
                    <a:cubicBezTo>
                      <a:pt x="79" y="478"/>
                      <a:pt x="81" y="482"/>
                      <a:pt x="78" y="487"/>
                    </a:cubicBezTo>
                    <a:cubicBezTo>
                      <a:pt x="77" y="487"/>
                      <a:pt x="75" y="486"/>
                      <a:pt x="74" y="485"/>
                    </a:cubicBezTo>
                    <a:cubicBezTo>
                      <a:pt x="70" y="481"/>
                      <a:pt x="66" y="477"/>
                      <a:pt x="64" y="471"/>
                    </a:cubicBezTo>
                    <a:cubicBezTo>
                      <a:pt x="58" y="458"/>
                      <a:pt x="52" y="446"/>
                      <a:pt x="47" y="433"/>
                    </a:cubicBezTo>
                    <a:cubicBezTo>
                      <a:pt x="43" y="422"/>
                      <a:pt x="39" y="410"/>
                      <a:pt x="35" y="398"/>
                    </a:cubicBezTo>
                    <a:cubicBezTo>
                      <a:pt x="33" y="394"/>
                      <a:pt x="31" y="390"/>
                      <a:pt x="29" y="385"/>
                    </a:cubicBezTo>
                    <a:cubicBezTo>
                      <a:pt x="28" y="381"/>
                      <a:pt x="25" y="377"/>
                      <a:pt x="26" y="371"/>
                    </a:cubicBezTo>
                    <a:cubicBezTo>
                      <a:pt x="26" y="370"/>
                      <a:pt x="26" y="369"/>
                      <a:pt x="25" y="368"/>
                    </a:cubicBezTo>
                    <a:cubicBezTo>
                      <a:pt x="15" y="359"/>
                      <a:pt x="13" y="346"/>
                      <a:pt x="9" y="335"/>
                    </a:cubicBezTo>
                    <a:cubicBezTo>
                      <a:pt x="7" y="329"/>
                      <a:pt x="7" y="323"/>
                      <a:pt x="6" y="317"/>
                    </a:cubicBezTo>
                    <a:cubicBezTo>
                      <a:pt x="4" y="301"/>
                      <a:pt x="2" y="285"/>
                      <a:pt x="1" y="269"/>
                    </a:cubicBezTo>
                    <a:cubicBezTo>
                      <a:pt x="0" y="261"/>
                      <a:pt x="1" y="252"/>
                      <a:pt x="4" y="243"/>
                    </a:cubicBezTo>
                    <a:cubicBezTo>
                      <a:pt x="7" y="232"/>
                      <a:pt x="11" y="220"/>
                      <a:pt x="16" y="209"/>
                    </a:cubicBezTo>
                    <a:cubicBezTo>
                      <a:pt x="22" y="197"/>
                      <a:pt x="26" y="184"/>
                      <a:pt x="30" y="172"/>
                    </a:cubicBezTo>
                    <a:cubicBezTo>
                      <a:pt x="37" y="149"/>
                      <a:pt x="46" y="127"/>
                      <a:pt x="59" y="106"/>
                    </a:cubicBezTo>
                    <a:cubicBezTo>
                      <a:pt x="70" y="88"/>
                      <a:pt x="83" y="71"/>
                      <a:pt x="98" y="56"/>
                    </a:cubicBezTo>
                    <a:cubicBezTo>
                      <a:pt x="104" y="49"/>
                      <a:pt x="109" y="42"/>
                      <a:pt x="115" y="36"/>
                    </a:cubicBezTo>
                    <a:cubicBezTo>
                      <a:pt x="127" y="24"/>
                      <a:pt x="140" y="14"/>
                      <a:pt x="155" y="5"/>
                    </a:cubicBezTo>
                    <a:cubicBezTo>
                      <a:pt x="161" y="1"/>
                      <a:pt x="167" y="0"/>
                      <a:pt x="175" y="0"/>
                    </a:cubicBezTo>
                    <a:cubicBezTo>
                      <a:pt x="185" y="0"/>
                      <a:pt x="195" y="3"/>
                      <a:pt x="206" y="3"/>
                    </a:cubicBezTo>
                    <a:cubicBezTo>
                      <a:pt x="223" y="4"/>
                      <a:pt x="240" y="6"/>
                      <a:pt x="257" y="9"/>
                    </a:cubicBezTo>
                    <a:cubicBezTo>
                      <a:pt x="263" y="11"/>
                      <a:pt x="269" y="11"/>
                      <a:pt x="274" y="11"/>
                    </a:cubicBezTo>
                    <a:cubicBezTo>
                      <a:pt x="276" y="11"/>
                      <a:pt x="278" y="12"/>
                      <a:pt x="280" y="12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47" name="Freeform 11"/>
              <p:cNvSpPr>
                <a:spLocks/>
              </p:cNvSpPr>
              <p:nvPr/>
            </p:nvSpPr>
            <p:spPr bwMode="auto">
              <a:xfrm>
                <a:off x="2235" y="318"/>
                <a:ext cx="1026" cy="986"/>
              </a:xfrm>
              <a:custGeom>
                <a:avLst/>
                <a:gdLst>
                  <a:gd name="T0" fmla="*/ 286 w 639"/>
                  <a:gd name="T1" fmla="*/ 79 h 614"/>
                  <a:gd name="T2" fmla="*/ 228 w 639"/>
                  <a:gd name="T3" fmla="*/ 111 h 614"/>
                  <a:gd name="T4" fmla="*/ 221 w 639"/>
                  <a:gd name="T5" fmla="*/ 145 h 614"/>
                  <a:gd name="T6" fmla="*/ 196 w 639"/>
                  <a:gd name="T7" fmla="*/ 171 h 614"/>
                  <a:gd name="T8" fmla="*/ 219 w 639"/>
                  <a:gd name="T9" fmla="*/ 219 h 614"/>
                  <a:gd name="T10" fmla="*/ 243 w 639"/>
                  <a:gd name="T11" fmla="*/ 293 h 614"/>
                  <a:gd name="T12" fmla="*/ 270 w 639"/>
                  <a:gd name="T13" fmla="*/ 325 h 614"/>
                  <a:gd name="T14" fmla="*/ 246 w 639"/>
                  <a:gd name="T15" fmla="*/ 386 h 614"/>
                  <a:gd name="T16" fmla="*/ 171 w 639"/>
                  <a:gd name="T17" fmla="*/ 413 h 614"/>
                  <a:gd name="T18" fmla="*/ 86 w 639"/>
                  <a:gd name="T19" fmla="*/ 475 h 614"/>
                  <a:gd name="T20" fmla="*/ 60 w 639"/>
                  <a:gd name="T21" fmla="*/ 461 h 614"/>
                  <a:gd name="T22" fmla="*/ 70 w 639"/>
                  <a:gd name="T23" fmla="*/ 435 h 614"/>
                  <a:gd name="T24" fmla="*/ 71 w 639"/>
                  <a:gd name="T25" fmla="*/ 415 h 614"/>
                  <a:gd name="T26" fmla="*/ 23 w 639"/>
                  <a:gd name="T27" fmla="*/ 406 h 614"/>
                  <a:gd name="T28" fmla="*/ 6 w 639"/>
                  <a:gd name="T29" fmla="*/ 368 h 614"/>
                  <a:gd name="T30" fmla="*/ 37 w 639"/>
                  <a:gd name="T31" fmla="*/ 334 h 614"/>
                  <a:gd name="T32" fmla="*/ 8 w 639"/>
                  <a:gd name="T33" fmla="*/ 324 h 614"/>
                  <a:gd name="T34" fmla="*/ 84 w 639"/>
                  <a:gd name="T35" fmla="*/ 276 h 614"/>
                  <a:gd name="T36" fmla="*/ 181 w 639"/>
                  <a:gd name="T37" fmla="*/ 133 h 614"/>
                  <a:gd name="T38" fmla="*/ 253 w 639"/>
                  <a:gd name="T39" fmla="*/ 38 h 614"/>
                  <a:gd name="T40" fmla="*/ 351 w 639"/>
                  <a:gd name="T41" fmla="*/ 1 h 614"/>
                  <a:gd name="T42" fmla="*/ 409 w 639"/>
                  <a:gd name="T43" fmla="*/ 7 h 614"/>
                  <a:gd name="T44" fmla="*/ 505 w 639"/>
                  <a:gd name="T45" fmla="*/ 66 h 614"/>
                  <a:gd name="T46" fmla="*/ 539 w 639"/>
                  <a:gd name="T47" fmla="*/ 119 h 614"/>
                  <a:gd name="T48" fmla="*/ 554 w 639"/>
                  <a:gd name="T49" fmla="*/ 256 h 614"/>
                  <a:gd name="T50" fmla="*/ 571 w 639"/>
                  <a:gd name="T51" fmla="*/ 348 h 614"/>
                  <a:gd name="T52" fmla="*/ 639 w 639"/>
                  <a:gd name="T53" fmla="*/ 486 h 614"/>
                  <a:gd name="T54" fmla="*/ 607 w 639"/>
                  <a:gd name="T55" fmla="*/ 494 h 614"/>
                  <a:gd name="T56" fmla="*/ 633 w 639"/>
                  <a:gd name="T57" fmla="*/ 517 h 614"/>
                  <a:gd name="T58" fmla="*/ 591 w 639"/>
                  <a:gd name="T59" fmla="*/ 526 h 614"/>
                  <a:gd name="T60" fmla="*/ 569 w 639"/>
                  <a:gd name="T61" fmla="*/ 557 h 614"/>
                  <a:gd name="T62" fmla="*/ 538 w 639"/>
                  <a:gd name="T63" fmla="*/ 585 h 614"/>
                  <a:gd name="T64" fmla="*/ 498 w 639"/>
                  <a:gd name="T65" fmla="*/ 582 h 614"/>
                  <a:gd name="T66" fmla="*/ 492 w 639"/>
                  <a:gd name="T67" fmla="*/ 587 h 614"/>
                  <a:gd name="T68" fmla="*/ 483 w 639"/>
                  <a:gd name="T69" fmla="*/ 610 h 614"/>
                  <a:gd name="T70" fmla="*/ 458 w 639"/>
                  <a:gd name="T71" fmla="*/ 580 h 614"/>
                  <a:gd name="T72" fmla="*/ 448 w 639"/>
                  <a:gd name="T73" fmla="*/ 525 h 614"/>
                  <a:gd name="T74" fmla="*/ 408 w 639"/>
                  <a:gd name="T75" fmla="*/ 459 h 614"/>
                  <a:gd name="T76" fmla="*/ 412 w 639"/>
                  <a:gd name="T77" fmla="*/ 404 h 614"/>
                  <a:gd name="T78" fmla="*/ 437 w 639"/>
                  <a:gd name="T79" fmla="*/ 339 h 614"/>
                  <a:gd name="T80" fmla="*/ 487 w 639"/>
                  <a:gd name="T81" fmla="*/ 295 h 614"/>
                  <a:gd name="T82" fmla="*/ 529 w 639"/>
                  <a:gd name="T83" fmla="*/ 255 h 614"/>
                  <a:gd name="T84" fmla="*/ 525 w 639"/>
                  <a:gd name="T85" fmla="*/ 208 h 614"/>
                  <a:gd name="T86" fmla="*/ 525 w 639"/>
                  <a:gd name="T87" fmla="*/ 167 h 614"/>
                  <a:gd name="T88" fmla="*/ 525 w 639"/>
                  <a:gd name="T89" fmla="*/ 142 h 614"/>
                  <a:gd name="T90" fmla="*/ 461 w 639"/>
                  <a:gd name="T91" fmla="*/ 121 h 614"/>
                  <a:gd name="T92" fmla="*/ 396 w 639"/>
                  <a:gd name="T93" fmla="*/ 114 h 614"/>
                  <a:gd name="T94" fmla="*/ 334 w 639"/>
                  <a:gd name="T95" fmla="*/ 72 h 614"/>
                  <a:gd name="T96" fmla="*/ 313 w 639"/>
                  <a:gd name="T97" fmla="*/ 41 h 6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639" h="614">
                    <a:moveTo>
                      <a:pt x="313" y="41"/>
                    </a:moveTo>
                    <a:cubicBezTo>
                      <a:pt x="312" y="42"/>
                      <a:pt x="311" y="43"/>
                      <a:pt x="310" y="44"/>
                    </a:cubicBezTo>
                    <a:cubicBezTo>
                      <a:pt x="305" y="58"/>
                      <a:pt x="294" y="67"/>
                      <a:pt x="286" y="79"/>
                    </a:cubicBezTo>
                    <a:cubicBezTo>
                      <a:pt x="283" y="83"/>
                      <a:pt x="279" y="86"/>
                      <a:pt x="275" y="88"/>
                    </a:cubicBezTo>
                    <a:cubicBezTo>
                      <a:pt x="267" y="92"/>
                      <a:pt x="258" y="97"/>
                      <a:pt x="249" y="100"/>
                    </a:cubicBezTo>
                    <a:cubicBezTo>
                      <a:pt x="242" y="103"/>
                      <a:pt x="235" y="107"/>
                      <a:pt x="228" y="111"/>
                    </a:cubicBezTo>
                    <a:cubicBezTo>
                      <a:pt x="219" y="117"/>
                      <a:pt x="218" y="122"/>
                      <a:pt x="223" y="132"/>
                    </a:cubicBezTo>
                    <a:cubicBezTo>
                      <a:pt x="223" y="133"/>
                      <a:pt x="223" y="134"/>
                      <a:pt x="224" y="135"/>
                    </a:cubicBezTo>
                    <a:cubicBezTo>
                      <a:pt x="223" y="138"/>
                      <a:pt x="222" y="142"/>
                      <a:pt x="221" y="145"/>
                    </a:cubicBezTo>
                    <a:cubicBezTo>
                      <a:pt x="219" y="146"/>
                      <a:pt x="218" y="146"/>
                      <a:pt x="217" y="146"/>
                    </a:cubicBezTo>
                    <a:cubicBezTo>
                      <a:pt x="207" y="144"/>
                      <a:pt x="201" y="147"/>
                      <a:pt x="198" y="156"/>
                    </a:cubicBezTo>
                    <a:cubicBezTo>
                      <a:pt x="197" y="161"/>
                      <a:pt x="197" y="166"/>
                      <a:pt x="196" y="171"/>
                    </a:cubicBezTo>
                    <a:cubicBezTo>
                      <a:pt x="195" y="179"/>
                      <a:pt x="197" y="188"/>
                      <a:pt x="200" y="196"/>
                    </a:cubicBezTo>
                    <a:cubicBezTo>
                      <a:pt x="201" y="202"/>
                      <a:pt x="205" y="207"/>
                      <a:pt x="210" y="212"/>
                    </a:cubicBezTo>
                    <a:cubicBezTo>
                      <a:pt x="213" y="214"/>
                      <a:pt x="216" y="217"/>
                      <a:pt x="219" y="219"/>
                    </a:cubicBezTo>
                    <a:cubicBezTo>
                      <a:pt x="219" y="222"/>
                      <a:pt x="220" y="224"/>
                      <a:pt x="220" y="227"/>
                    </a:cubicBezTo>
                    <a:cubicBezTo>
                      <a:pt x="221" y="241"/>
                      <a:pt x="225" y="255"/>
                      <a:pt x="230" y="268"/>
                    </a:cubicBezTo>
                    <a:cubicBezTo>
                      <a:pt x="234" y="276"/>
                      <a:pt x="237" y="285"/>
                      <a:pt x="243" y="293"/>
                    </a:cubicBezTo>
                    <a:cubicBezTo>
                      <a:pt x="244" y="295"/>
                      <a:pt x="245" y="297"/>
                      <a:pt x="245" y="298"/>
                    </a:cubicBezTo>
                    <a:cubicBezTo>
                      <a:pt x="246" y="310"/>
                      <a:pt x="255" y="314"/>
                      <a:pt x="262" y="320"/>
                    </a:cubicBezTo>
                    <a:cubicBezTo>
                      <a:pt x="264" y="322"/>
                      <a:pt x="268" y="323"/>
                      <a:pt x="270" y="325"/>
                    </a:cubicBezTo>
                    <a:cubicBezTo>
                      <a:pt x="270" y="326"/>
                      <a:pt x="271" y="327"/>
                      <a:pt x="271" y="328"/>
                    </a:cubicBezTo>
                    <a:cubicBezTo>
                      <a:pt x="266" y="344"/>
                      <a:pt x="262" y="360"/>
                      <a:pt x="253" y="375"/>
                    </a:cubicBezTo>
                    <a:cubicBezTo>
                      <a:pt x="251" y="379"/>
                      <a:pt x="248" y="382"/>
                      <a:pt x="246" y="386"/>
                    </a:cubicBezTo>
                    <a:cubicBezTo>
                      <a:pt x="241" y="386"/>
                      <a:pt x="237" y="388"/>
                      <a:pt x="232" y="389"/>
                    </a:cubicBezTo>
                    <a:cubicBezTo>
                      <a:pt x="219" y="393"/>
                      <a:pt x="207" y="400"/>
                      <a:pt x="195" y="405"/>
                    </a:cubicBezTo>
                    <a:cubicBezTo>
                      <a:pt x="187" y="408"/>
                      <a:pt x="179" y="411"/>
                      <a:pt x="171" y="413"/>
                    </a:cubicBezTo>
                    <a:cubicBezTo>
                      <a:pt x="154" y="418"/>
                      <a:pt x="138" y="426"/>
                      <a:pt x="122" y="434"/>
                    </a:cubicBezTo>
                    <a:cubicBezTo>
                      <a:pt x="119" y="436"/>
                      <a:pt x="116" y="438"/>
                      <a:pt x="114" y="441"/>
                    </a:cubicBezTo>
                    <a:cubicBezTo>
                      <a:pt x="105" y="453"/>
                      <a:pt x="96" y="464"/>
                      <a:pt x="86" y="475"/>
                    </a:cubicBezTo>
                    <a:cubicBezTo>
                      <a:pt x="79" y="474"/>
                      <a:pt x="73" y="473"/>
                      <a:pt x="67" y="473"/>
                    </a:cubicBezTo>
                    <a:cubicBezTo>
                      <a:pt x="62" y="473"/>
                      <a:pt x="56" y="475"/>
                      <a:pt x="50" y="472"/>
                    </a:cubicBezTo>
                    <a:cubicBezTo>
                      <a:pt x="53" y="467"/>
                      <a:pt x="57" y="465"/>
                      <a:pt x="60" y="461"/>
                    </a:cubicBezTo>
                    <a:cubicBezTo>
                      <a:pt x="64" y="457"/>
                      <a:pt x="67" y="453"/>
                      <a:pt x="71" y="449"/>
                    </a:cubicBezTo>
                    <a:cubicBezTo>
                      <a:pt x="74" y="445"/>
                      <a:pt x="78" y="442"/>
                      <a:pt x="80" y="438"/>
                    </a:cubicBezTo>
                    <a:cubicBezTo>
                      <a:pt x="77" y="434"/>
                      <a:pt x="74" y="434"/>
                      <a:pt x="70" y="435"/>
                    </a:cubicBezTo>
                    <a:cubicBezTo>
                      <a:pt x="62" y="437"/>
                      <a:pt x="54" y="438"/>
                      <a:pt x="44" y="439"/>
                    </a:cubicBezTo>
                    <a:cubicBezTo>
                      <a:pt x="50" y="434"/>
                      <a:pt x="54" y="430"/>
                      <a:pt x="58" y="426"/>
                    </a:cubicBezTo>
                    <a:cubicBezTo>
                      <a:pt x="63" y="422"/>
                      <a:pt x="67" y="419"/>
                      <a:pt x="71" y="415"/>
                    </a:cubicBezTo>
                    <a:cubicBezTo>
                      <a:pt x="69" y="411"/>
                      <a:pt x="65" y="411"/>
                      <a:pt x="62" y="412"/>
                    </a:cubicBezTo>
                    <a:cubicBezTo>
                      <a:pt x="55" y="413"/>
                      <a:pt x="49" y="412"/>
                      <a:pt x="42" y="412"/>
                    </a:cubicBezTo>
                    <a:cubicBezTo>
                      <a:pt x="35" y="411"/>
                      <a:pt x="30" y="408"/>
                      <a:pt x="23" y="406"/>
                    </a:cubicBezTo>
                    <a:cubicBezTo>
                      <a:pt x="33" y="396"/>
                      <a:pt x="42" y="386"/>
                      <a:pt x="51" y="377"/>
                    </a:cubicBezTo>
                    <a:cubicBezTo>
                      <a:pt x="49" y="373"/>
                      <a:pt x="46" y="373"/>
                      <a:pt x="43" y="373"/>
                    </a:cubicBezTo>
                    <a:cubicBezTo>
                      <a:pt x="30" y="374"/>
                      <a:pt x="18" y="370"/>
                      <a:pt x="6" y="368"/>
                    </a:cubicBezTo>
                    <a:cubicBezTo>
                      <a:pt x="5" y="368"/>
                      <a:pt x="5" y="367"/>
                      <a:pt x="4" y="366"/>
                    </a:cubicBezTo>
                    <a:cubicBezTo>
                      <a:pt x="9" y="361"/>
                      <a:pt x="16" y="357"/>
                      <a:pt x="22" y="351"/>
                    </a:cubicBezTo>
                    <a:cubicBezTo>
                      <a:pt x="27" y="346"/>
                      <a:pt x="32" y="340"/>
                      <a:pt x="37" y="334"/>
                    </a:cubicBezTo>
                    <a:cubicBezTo>
                      <a:pt x="33" y="331"/>
                      <a:pt x="30" y="330"/>
                      <a:pt x="26" y="331"/>
                    </a:cubicBezTo>
                    <a:cubicBezTo>
                      <a:pt x="18" y="332"/>
                      <a:pt x="10" y="332"/>
                      <a:pt x="0" y="328"/>
                    </a:cubicBezTo>
                    <a:cubicBezTo>
                      <a:pt x="4" y="326"/>
                      <a:pt x="6" y="325"/>
                      <a:pt x="8" y="324"/>
                    </a:cubicBezTo>
                    <a:cubicBezTo>
                      <a:pt x="16" y="324"/>
                      <a:pt x="23" y="320"/>
                      <a:pt x="29" y="317"/>
                    </a:cubicBezTo>
                    <a:cubicBezTo>
                      <a:pt x="38" y="312"/>
                      <a:pt x="47" y="306"/>
                      <a:pt x="55" y="300"/>
                    </a:cubicBezTo>
                    <a:cubicBezTo>
                      <a:pt x="65" y="293"/>
                      <a:pt x="75" y="284"/>
                      <a:pt x="84" y="276"/>
                    </a:cubicBezTo>
                    <a:cubicBezTo>
                      <a:pt x="101" y="264"/>
                      <a:pt x="113" y="248"/>
                      <a:pt x="125" y="232"/>
                    </a:cubicBezTo>
                    <a:cubicBezTo>
                      <a:pt x="139" y="211"/>
                      <a:pt x="151" y="190"/>
                      <a:pt x="163" y="168"/>
                    </a:cubicBezTo>
                    <a:cubicBezTo>
                      <a:pt x="169" y="157"/>
                      <a:pt x="175" y="145"/>
                      <a:pt x="181" y="133"/>
                    </a:cubicBezTo>
                    <a:cubicBezTo>
                      <a:pt x="189" y="118"/>
                      <a:pt x="197" y="103"/>
                      <a:pt x="207" y="90"/>
                    </a:cubicBezTo>
                    <a:cubicBezTo>
                      <a:pt x="214" y="82"/>
                      <a:pt x="220" y="74"/>
                      <a:pt x="226" y="66"/>
                    </a:cubicBezTo>
                    <a:cubicBezTo>
                      <a:pt x="233" y="55"/>
                      <a:pt x="243" y="47"/>
                      <a:pt x="253" y="38"/>
                    </a:cubicBezTo>
                    <a:cubicBezTo>
                      <a:pt x="263" y="29"/>
                      <a:pt x="276" y="23"/>
                      <a:pt x="288" y="16"/>
                    </a:cubicBezTo>
                    <a:cubicBezTo>
                      <a:pt x="304" y="7"/>
                      <a:pt x="321" y="3"/>
                      <a:pt x="339" y="0"/>
                    </a:cubicBezTo>
                    <a:cubicBezTo>
                      <a:pt x="343" y="0"/>
                      <a:pt x="347" y="0"/>
                      <a:pt x="351" y="1"/>
                    </a:cubicBezTo>
                    <a:cubicBezTo>
                      <a:pt x="358" y="1"/>
                      <a:pt x="366" y="2"/>
                      <a:pt x="373" y="3"/>
                    </a:cubicBezTo>
                    <a:cubicBezTo>
                      <a:pt x="383" y="4"/>
                      <a:pt x="392" y="5"/>
                      <a:pt x="401" y="6"/>
                    </a:cubicBezTo>
                    <a:cubicBezTo>
                      <a:pt x="403" y="6"/>
                      <a:pt x="406" y="7"/>
                      <a:pt x="409" y="7"/>
                    </a:cubicBezTo>
                    <a:cubicBezTo>
                      <a:pt x="428" y="7"/>
                      <a:pt x="445" y="14"/>
                      <a:pt x="460" y="26"/>
                    </a:cubicBezTo>
                    <a:cubicBezTo>
                      <a:pt x="461" y="26"/>
                      <a:pt x="461" y="27"/>
                      <a:pt x="462" y="28"/>
                    </a:cubicBezTo>
                    <a:cubicBezTo>
                      <a:pt x="479" y="38"/>
                      <a:pt x="491" y="53"/>
                      <a:pt x="505" y="66"/>
                    </a:cubicBezTo>
                    <a:cubicBezTo>
                      <a:pt x="511" y="72"/>
                      <a:pt x="516" y="80"/>
                      <a:pt x="522" y="86"/>
                    </a:cubicBezTo>
                    <a:cubicBezTo>
                      <a:pt x="527" y="92"/>
                      <a:pt x="530" y="98"/>
                      <a:pt x="533" y="105"/>
                    </a:cubicBezTo>
                    <a:cubicBezTo>
                      <a:pt x="535" y="110"/>
                      <a:pt x="537" y="115"/>
                      <a:pt x="539" y="119"/>
                    </a:cubicBezTo>
                    <a:cubicBezTo>
                      <a:pt x="543" y="129"/>
                      <a:pt x="544" y="139"/>
                      <a:pt x="546" y="149"/>
                    </a:cubicBezTo>
                    <a:cubicBezTo>
                      <a:pt x="549" y="170"/>
                      <a:pt x="550" y="191"/>
                      <a:pt x="550" y="212"/>
                    </a:cubicBezTo>
                    <a:cubicBezTo>
                      <a:pt x="551" y="227"/>
                      <a:pt x="553" y="241"/>
                      <a:pt x="554" y="256"/>
                    </a:cubicBezTo>
                    <a:cubicBezTo>
                      <a:pt x="555" y="267"/>
                      <a:pt x="556" y="277"/>
                      <a:pt x="558" y="288"/>
                    </a:cubicBezTo>
                    <a:cubicBezTo>
                      <a:pt x="558" y="293"/>
                      <a:pt x="559" y="298"/>
                      <a:pt x="560" y="303"/>
                    </a:cubicBezTo>
                    <a:cubicBezTo>
                      <a:pt x="564" y="318"/>
                      <a:pt x="568" y="333"/>
                      <a:pt x="571" y="348"/>
                    </a:cubicBezTo>
                    <a:cubicBezTo>
                      <a:pt x="578" y="382"/>
                      <a:pt x="591" y="414"/>
                      <a:pt x="607" y="445"/>
                    </a:cubicBezTo>
                    <a:cubicBezTo>
                      <a:pt x="613" y="458"/>
                      <a:pt x="622" y="471"/>
                      <a:pt x="634" y="480"/>
                    </a:cubicBezTo>
                    <a:cubicBezTo>
                      <a:pt x="636" y="482"/>
                      <a:pt x="637" y="484"/>
                      <a:pt x="639" y="486"/>
                    </a:cubicBezTo>
                    <a:cubicBezTo>
                      <a:pt x="632" y="490"/>
                      <a:pt x="624" y="491"/>
                      <a:pt x="617" y="491"/>
                    </a:cubicBezTo>
                    <a:cubicBezTo>
                      <a:pt x="614" y="491"/>
                      <a:pt x="611" y="491"/>
                      <a:pt x="609" y="492"/>
                    </a:cubicBezTo>
                    <a:cubicBezTo>
                      <a:pt x="608" y="492"/>
                      <a:pt x="607" y="493"/>
                      <a:pt x="607" y="494"/>
                    </a:cubicBezTo>
                    <a:cubicBezTo>
                      <a:pt x="606" y="495"/>
                      <a:pt x="607" y="497"/>
                      <a:pt x="608" y="497"/>
                    </a:cubicBezTo>
                    <a:cubicBezTo>
                      <a:pt x="613" y="502"/>
                      <a:pt x="619" y="507"/>
                      <a:pt x="625" y="512"/>
                    </a:cubicBezTo>
                    <a:cubicBezTo>
                      <a:pt x="628" y="513"/>
                      <a:pt x="630" y="515"/>
                      <a:pt x="633" y="517"/>
                    </a:cubicBezTo>
                    <a:cubicBezTo>
                      <a:pt x="629" y="521"/>
                      <a:pt x="625" y="522"/>
                      <a:pt x="621" y="523"/>
                    </a:cubicBezTo>
                    <a:cubicBezTo>
                      <a:pt x="615" y="525"/>
                      <a:pt x="608" y="526"/>
                      <a:pt x="601" y="527"/>
                    </a:cubicBezTo>
                    <a:cubicBezTo>
                      <a:pt x="598" y="527"/>
                      <a:pt x="595" y="526"/>
                      <a:pt x="591" y="526"/>
                    </a:cubicBezTo>
                    <a:cubicBezTo>
                      <a:pt x="585" y="525"/>
                      <a:pt x="584" y="525"/>
                      <a:pt x="579" y="527"/>
                    </a:cubicBezTo>
                    <a:cubicBezTo>
                      <a:pt x="581" y="535"/>
                      <a:pt x="587" y="542"/>
                      <a:pt x="589" y="551"/>
                    </a:cubicBezTo>
                    <a:cubicBezTo>
                      <a:pt x="583" y="555"/>
                      <a:pt x="576" y="556"/>
                      <a:pt x="569" y="557"/>
                    </a:cubicBezTo>
                    <a:cubicBezTo>
                      <a:pt x="558" y="559"/>
                      <a:pt x="547" y="562"/>
                      <a:pt x="536" y="561"/>
                    </a:cubicBezTo>
                    <a:cubicBezTo>
                      <a:pt x="533" y="561"/>
                      <a:pt x="531" y="564"/>
                      <a:pt x="532" y="568"/>
                    </a:cubicBezTo>
                    <a:cubicBezTo>
                      <a:pt x="535" y="573"/>
                      <a:pt x="538" y="578"/>
                      <a:pt x="538" y="585"/>
                    </a:cubicBezTo>
                    <a:cubicBezTo>
                      <a:pt x="536" y="585"/>
                      <a:pt x="534" y="585"/>
                      <a:pt x="532" y="585"/>
                    </a:cubicBezTo>
                    <a:cubicBezTo>
                      <a:pt x="526" y="585"/>
                      <a:pt x="520" y="584"/>
                      <a:pt x="514" y="584"/>
                    </a:cubicBezTo>
                    <a:cubicBezTo>
                      <a:pt x="508" y="585"/>
                      <a:pt x="503" y="585"/>
                      <a:pt x="498" y="582"/>
                    </a:cubicBezTo>
                    <a:cubicBezTo>
                      <a:pt x="498" y="581"/>
                      <a:pt x="498" y="581"/>
                      <a:pt x="497" y="581"/>
                    </a:cubicBezTo>
                    <a:cubicBezTo>
                      <a:pt x="496" y="582"/>
                      <a:pt x="494" y="582"/>
                      <a:pt x="492" y="583"/>
                    </a:cubicBezTo>
                    <a:cubicBezTo>
                      <a:pt x="491" y="583"/>
                      <a:pt x="491" y="586"/>
                      <a:pt x="492" y="587"/>
                    </a:cubicBezTo>
                    <a:cubicBezTo>
                      <a:pt x="494" y="593"/>
                      <a:pt x="496" y="600"/>
                      <a:pt x="498" y="606"/>
                    </a:cubicBezTo>
                    <a:cubicBezTo>
                      <a:pt x="499" y="608"/>
                      <a:pt x="499" y="610"/>
                      <a:pt x="500" y="612"/>
                    </a:cubicBezTo>
                    <a:cubicBezTo>
                      <a:pt x="493" y="614"/>
                      <a:pt x="488" y="612"/>
                      <a:pt x="483" y="610"/>
                    </a:cubicBezTo>
                    <a:cubicBezTo>
                      <a:pt x="479" y="609"/>
                      <a:pt x="475" y="608"/>
                      <a:pt x="473" y="605"/>
                    </a:cubicBezTo>
                    <a:cubicBezTo>
                      <a:pt x="471" y="602"/>
                      <a:pt x="468" y="600"/>
                      <a:pt x="466" y="598"/>
                    </a:cubicBezTo>
                    <a:cubicBezTo>
                      <a:pt x="461" y="593"/>
                      <a:pt x="458" y="587"/>
                      <a:pt x="458" y="580"/>
                    </a:cubicBezTo>
                    <a:cubicBezTo>
                      <a:pt x="458" y="578"/>
                      <a:pt x="458" y="575"/>
                      <a:pt x="457" y="574"/>
                    </a:cubicBezTo>
                    <a:cubicBezTo>
                      <a:pt x="454" y="569"/>
                      <a:pt x="454" y="564"/>
                      <a:pt x="455" y="559"/>
                    </a:cubicBezTo>
                    <a:cubicBezTo>
                      <a:pt x="456" y="547"/>
                      <a:pt x="452" y="536"/>
                      <a:pt x="448" y="525"/>
                    </a:cubicBezTo>
                    <a:cubicBezTo>
                      <a:pt x="444" y="512"/>
                      <a:pt x="438" y="500"/>
                      <a:pt x="429" y="489"/>
                    </a:cubicBezTo>
                    <a:cubicBezTo>
                      <a:pt x="425" y="483"/>
                      <a:pt x="421" y="476"/>
                      <a:pt x="417" y="469"/>
                    </a:cubicBezTo>
                    <a:cubicBezTo>
                      <a:pt x="415" y="465"/>
                      <a:pt x="413" y="462"/>
                      <a:pt x="408" y="459"/>
                    </a:cubicBezTo>
                    <a:cubicBezTo>
                      <a:pt x="404" y="457"/>
                      <a:pt x="400" y="454"/>
                      <a:pt x="395" y="450"/>
                    </a:cubicBezTo>
                    <a:cubicBezTo>
                      <a:pt x="396" y="448"/>
                      <a:pt x="396" y="445"/>
                      <a:pt x="397" y="443"/>
                    </a:cubicBezTo>
                    <a:cubicBezTo>
                      <a:pt x="403" y="430"/>
                      <a:pt x="409" y="418"/>
                      <a:pt x="412" y="404"/>
                    </a:cubicBezTo>
                    <a:cubicBezTo>
                      <a:pt x="412" y="403"/>
                      <a:pt x="413" y="402"/>
                      <a:pt x="414" y="401"/>
                    </a:cubicBezTo>
                    <a:cubicBezTo>
                      <a:pt x="418" y="395"/>
                      <a:pt x="421" y="387"/>
                      <a:pt x="423" y="380"/>
                    </a:cubicBezTo>
                    <a:cubicBezTo>
                      <a:pt x="428" y="367"/>
                      <a:pt x="433" y="353"/>
                      <a:pt x="437" y="339"/>
                    </a:cubicBezTo>
                    <a:cubicBezTo>
                      <a:pt x="439" y="336"/>
                      <a:pt x="440" y="333"/>
                      <a:pt x="444" y="332"/>
                    </a:cubicBezTo>
                    <a:cubicBezTo>
                      <a:pt x="458" y="324"/>
                      <a:pt x="468" y="311"/>
                      <a:pt x="481" y="302"/>
                    </a:cubicBezTo>
                    <a:cubicBezTo>
                      <a:pt x="483" y="300"/>
                      <a:pt x="485" y="297"/>
                      <a:pt x="487" y="295"/>
                    </a:cubicBezTo>
                    <a:cubicBezTo>
                      <a:pt x="490" y="290"/>
                      <a:pt x="493" y="285"/>
                      <a:pt x="496" y="281"/>
                    </a:cubicBezTo>
                    <a:cubicBezTo>
                      <a:pt x="498" y="276"/>
                      <a:pt x="502" y="273"/>
                      <a:pt x="507" y="273"/>
                    </a:cubicBezTo>
                    <a:cubicBezTo>
                      <a:pt x="518" y="271"/>
                      <a:pt x="524" y="265"/>
                      <a:pt x="529" y="255"/>
                    </a:cubicBezTo>
                    <a:cubicBezTo>
                      <a:pt x="530" y="252"/>
                      <a:pt x="532" y="249"/>
                      <a:pt x="534" y="246"/>
                    </a:cubicBezTo>
                    <a:cubicBezTo>
                      <a:pt x="538" y="237"/>
                      <a:pt x="539" y="228"/>
                      <a:pt x="536" y="219"/>
                    </a:cubicBezTo>
                    <a:cubicBezTo>
                      <a:pt x="534" y="213"/>
                      <a:pt x="531" y="209"/>
                      <a:pt x="525" y="208"/>
                    </a:cubicBezTo>
                    <a:cubicBezTo>
                      <a:pt x="524" y="207"/>
                      <a:pt x="522" y="207"/>
                      <a:pt x="519" y="206"/>
                    </a:cubicBezTo>
                    <a:cubicBezTo>
                      <a:pt x="519" y="204"/>
                      <a:pt x="519" y="202"/>
                      <a:pt x="519" y="201"/>
                    </a:cubicBezTo>
                    <a:cubicBezTo>
                      <a:pt x="519" y="189"/>
                      <a:pt x="522" y="178"/>
                      <a:pt x="525" y="167"/>
                    </a:cubicBezTo>
                    <a:cubicBezTo>
                      <a:pt x="526" y="165"/>
                      <a:pt x="528" y="164"/>
                      <a:pt x="529" y="162"/>
                    </a:cubicBezTo>
                    <a:cubicBezTo>
                      <a:pt x="531" y="158"/>
                      <a:pt x="532" y="154"/>
                      <a:pt x="529" y="151"/>
                    </a:cubicBezTo>
                    <a:cubicBezTo>
                      <a:pt x="526" y="149"/>
                      <a:pt x="525" y="146"/>
                      <a:pt x="525" y="142"/>
                    </a:cubicBezTo>
                    <a:cubicBezTo>
                      <a:pt x="525" y="140"/>
                      <a:pt x="523" y="138"/>
                      <a:pt x="520" y="138"/>
                    </a:cubicBezTo>
                    <a:cubicBezTo>
                      <a:pt x="516" y="139"/>
                      <a:pt x="514" y="138"/>
                      <a:pt x="511" y="136"/>
                    </a:cubicBezTo>
                    <a:cubicBezTo>
                      <a:pt x="495" y="127"/>
                      <a:pt x="478" y="122"/>
                      <a:pt x="461" y="121"/>
                    </a:cubicBezTo>
                    <a:cubicBezTo>
                      <a:pt x="455" y="121"/>
                      <a:pt x="449" y="122"/>
                      <a:pt x="444" y="121"/>
                    </a:cubicBezTo>
                    <a:cubicBezTo>
                      <a:pt x="440" y="121"/>
                      <a:pt x="436" y="121"/>
                      <a:pt x="432" y="120"/>
                    </a:cubicBezTo>
                    <a:cubicBezTo>
                      <a:pt x="420" y="118"/>
                      <a:pt x="409" y="114"/>
                      <a:pt x="396" y="114"/>
                    </a:cubicBezTo>
                    <a:cubicBezTo>
                      <a:pt x="395" y="114"/>
                      <a:pt x="393" y="114"/>
                      <a:pt x="392" y="114"/>
                    </a:cubicBezTo>
                    <a:cubicBezTo>
                      <a:pt x="380" y="109"/>
                      <a:pt x="367" y="105"/>
                      <a:pt x="358" y="96"/>
                    </a:cubicBezTo>
                    <a:cubicBezTo>
                      <a:pt x="349" y="88"/>
                      <a:pt x="340" y="81"/>
                      <a:pt x="334" y="72"/>
                    </a:cubicBezTo>
                    <a:cubicBezTo>
                      <a:pt x="330" y="65"/>
                      <a:pt x="327" y="59"/>
                      <a:pt x="327" y="52"/>
                    </a:cubicBezTo>
                    <a:cubicBezTo>
                      <a:pt x="326" y="44"/>
                      <a:pt x="325" y="43"/>
                      <a:pt x="317" y="41"/>
                    </a:cubicBezTo>
                    <a:cubicBezTo>
                      <a:pt x="316" y="41"/>
                      <a:pt x="315" y="41"/>
                      <a:pt x="313" y="4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48" name="Freeform 12"/>
              <p:cNvSpPr>
                <a:spLocks/>
              </p:cNvSpPr>
              <p:nvPr/>
            </p:nvSpPr>
            <p:spPr bwMode="auto">
              <a:xfrm>
                <a:off x="1042" y="2693"/>
                <a:ext cx="664" cy="980"/>
              </a:xfrm>
              <a:custGeom>
                <a:avLst/>
                <a:gdLst>
                  <a:gd name="T0" fmla="*/ 348 w 414"/>
                  <a:gd name="T1" fmla="*/ 105 h 610"/>
                  <a:gd name="T2" fmla="*/ 352 w 414"/>
                  <a:gd name="T3" fmla="*/ 143 h 610"/>
                  <a:gd name="T4" fmla="*/ 357 w 414"/>
                  <a:gd name="T5" fmla="*/ 167 h 610"/>
                  <a:gd name="T6" fmla="*/ 358 w 414"/>
                  <a:gd name="T7" fmla="*/ 176 h 610"/>
                  <a:gd name="T8" fmla="*/ 377 w 414"/>
                  <a:gd name="T9" fmla="*/ 213 h 610"/>
                  <a:gd name="T10" fmla="*/ 388 w 414"/>
                  <a:gd name="T11" fmla="*/ 219 h 610"/>
                  <a:gd name="T12" fmla="*/ 407 w 414"/>
                  <a:gd name="T13" fmla="*/ 216 h 610"/>
                  <a:gd name="T14" fmla="*/ 414 w 414"/>
                  <a:gd name="T15" fmla="*/ 221 h 610"/>
                  <a:gd name="T16" fmla="*/ 404 w 414"/>
                  <a:gd name="T17" fmla="*/ 273 h 610"/>
                  <a:gd name="T18" fmla="*/ 400 w 414"/>
                  <a:gd name="T19" fmla="*/ 287 h 610"/>
                  <a:gd name="T20" fmla="*/ 381 w 414"/>
                  <a:gd name="T21" fmla="*/ 336 h 610"/>
                  <a:gd name="T22" fmla="*/ 356 w 414"/>
                  <a:gd name="T23" fmla="*/ 387 h 610"/>
                  <a:gd name="T24" fmla="*/ 331 w 414"/>
                  <a:gd name="T25" fmla="*/ 429 h 610"/>
                  <a:gd name="T26" fmla="*/ 304 w 414"/>
                  <a:gd name="T27" fmla="*/ 464 h 610"/>
                  <a:gd name="T28" fmla="*/ 278 w 414"/>
                  <a:gd name="T29" fmla="*/ 492 h 610"/>
                  <a:gd name="T30" fmla="*/ 253 w 414"/>
                  <a:gd name="T31" fmla="*/ 517 h 610"/>
                  <a:gd name="T32" fmla="*/ 231 w 414"/>
                  <a:gd name="T33" fmla="*/ 534 h 610"/>
                  <a:gd name="T34" fmla="*/ 204 w 414"/>
                  <a:gd name="T35" fmla="*/ 555 h 610"/>
                  <a:gd name="T36" fmla="*/ 167 w 414"/>
                  <a:gd name="T37" fmla="*/ 584 h 610"/>
                  <a:gd name="T38" fmla="*/ 159 w 414"/>
                  <a:gd name="T39" fmla="*/ 589 h 610"/>
                  <a:gd name="T40" fmla="*/ 128 w 414"/>
                  <a:gd name="T41" fmla="*/ 610 h 610"/>
                  <a:gd name="T42" fmla="*/ 101 w 414"/>
                  <a:gd name="T43" fmla="*/ 596 h 610"/>
                  <a:gd name="T44" fmla="*/ 71 w 414"/>
                  <a:gd name="T45" fmla="*/ 567 h 610"/>
                  <a:gd name="T46" fmla="*/ 23 w 414"/>
                  <a:gd name="T47" fmla="*/ 503 h 610"/>
                  <a:gd name="T48" fmla="*/ 14 w 414"/>
                  <a:gd name="T49" fmla="*/ 484 h 610"/>
                  <a:gd name="T50" fmla="*/ 14 w 414"/>
                  <a:gd name="T51" fmla="*/ 482 h 610"/>
                  <a:gd name="T52" fmla="*/ 3 w 414"/>
                  <a:gd name="T53" fmla="*/ 452 h 610"/>
                  <a:gd name="T54" fmla="*/ 8 w 414"/>
                  <a:gd name="T55" fmla="*/ 439 h 610"/>
                  <a:gd name="T56" fmla="*/ 44 w 414"/>
                  <a:gd name="T57" fmla="*/ 423 h 610"/>
                  <a:gd name="T58" fmla="*/ 90 w 414"/>
                  <a:gd name="T59" fmla="*/ 395 h 610"/>
                  <a:gd name="T60" fmla="*/ 123 w 414"/>
                  <a:gd name="T61" fmla="*/ 373 h 610"/>
                  <a:gd name="T62" fmla="*/ 177 w 414"/>
                  <a:gd name="T63" fmla="*/ 326 h 610"/>
                  <a:gd name="T64" fmla="*/ 189 w 414"/>
                  <a:gd name="T65" fmla="*/ 302 h 610"/>
                  <a:gd name="T66" fmla="*/ 196 w 414"/>
                  <a:gd name="T67" fmla="*/ 280 h 610"/>
                  <a:gd name="T68" fmla="*/ 210 w 414"/>
                  <a:gd name="T69" fmla="*/ 228 h 610"/>
                  <a:gd name="T70" fmla="*/ 227 w 414"/>
                  <a:gd name="T71" fmla="*/ 161 h 610"/>
                  <a:gd name="T72" fmla="*/ 237 w 414"/>
                  <a:gd name="T73" fmla="*/ 122 h 610"/>
                  <a:gd name="T74" fmla="*/ 259 w 414"/>
                  <a:gd name="T75" fmla="*/ 58 h 610"/>
                  <a:gd name="T76" fmla="*/ 271 w 414"/>
                  <a:gd name="T77" fmla="*/ 30 h 610"/>
                  <a:gd name="T78" fmla="*/ 281 w 414"/>
                  <a:gd name="T79" fmla="*/ 6 h 610"/>
                  <a:gd name="T80" fmla="*/ 285 w 414"/>
                  <a:gd name="T81" fmla="*/ 0 h 610"/>
                  <a:gd name="T82" fmla="*/ 289 w 414"/>
                  <a:gd name="T83" fmla="*/ 3 h 610"/>
                  <a:gd name="T84" fmla="*/ 307 w 414"/>
                  <a:gd name="T85" fmla="*/ 50 h 610"/>
                  <a:gd name="T86" fmla="*/ 325 w 414"/>
                  <a:gd name="T87" fmla="*/ 91 h 610"/>
                  <a:gd name="T88" fmla="*/ 338 w 414"/>
                  <a:gd name="T89" fmla="*/ 102 h 610"/>
                  <a:gd name="T90" fmla="*/ 348 w 414"/>
                  <a:gd name="T91" fmla="*/ 105 h 6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414" h="610">
                    <a:moveTo>
                      <a:pt x="348" y="105"/>
                    </a:moveTo>
                    <a:cubicBezTo>
                      <a:pt x="349" y="118"/>
                      <a:pt x="351" y="130"/>
                      <a:pt x="352" y="143"/>
                    </a:cubicBezTo>
                    <a:cubicBezTo>
                      <a:pt x="353" y="151"/>
                      <a:pt x="354" y="159"/>
                      <a:pt x="357" y="167"/>
                    </a:cubicBezTo>
                    <a:cubicBezTo>
                      <a:pt x="358" y="170"/>
                      <a:pt x="358" y="173"/>
                      <a:pt x="358" y="176"/>
                    </a:cubicBezTo>
                    <a:cubicBezTo>
                      <a:pt x="360" y="190"/>
                      <a:pt x="365" y="203"/>
                      <a:pt x="377" y="213"/>
                    </a:cubicBezTo>
                    <a:cubicBezTo>
                      <a:pt x="380" y="215"/>
                      <a:pt x="384" y="218"/>
                      <a:pt x="388" y="219"/>
                    </a:cubicBezTo>
                    <a:cubicBezTo>
                      <a:pt x="395" y="222"/>
                      <a:pt x="402" y="223"/>
                      <a:pt x="407" y="216"/>
                    </a:cubicBezTo>
                    <a:cubicBezTo>
                      <a:pt x="410" y="218"/>
                      <a:pt x="412" y="220"/>
                      <a:pt x="414" y="221"/>
                    </a:cubicBezTo>
                    <a:cubicBezTo>
                      <a:pt x="414" y="239"/>
                      <a:pt x="410" y="256"/>
                      <a:pt x="404" y="273"/>
                    </a:cubicBezTo>
                    <a:cubicBezTo>
                      <a:pt x="403" y="277"/>
                      <a:pt x="401" y="282"/>
                      <a:pt x="400" y="287"/>
                    </a:cubicBezTo>
                    <a:cubicBezTo>
                      <a:pt x="394" y="303"/>
                      <a:pt x="388" y="319"/>
                      <a:pt x="381" y="336"/>
                    </a:cubicBezTo>
                    <a:cubicBezTo>
                      <a:pt x="374" y="353"/>
                      <a:pt x="364" y="369"/>
                      <a:pt x="356" y="387"/>
                    </a:cubicBezTo>
                    <a:cubicBezTo>
                      <a:pt x="349" y="402"/>
                      <a:pt x="341" y="416"/>
                      <a:pt x="331" y="429"/>
                    </a:cubicBezTo>
                    <a:cubicBezTo>
                      <a:pt x="323" y="441"/>
                      <a:pt x="313" y="452"/>
                      <a:pt x="304" y="464"/>
                    </a:cubicBezTo>
                    <a:cubicBezTo>
                      <a:pt x="296" y="473"/>
                      <a:pt x="288" y="483"/>
                      <a:pt x="278" y="492"/>
                    </a:cubicBezTo>
                    <a:cubicBezTo>
                      <a:pt x="269" y="500"/>
                      <a:pt x="262" y="509"/>
                      <a:pt x="253" y="517"/>
                    </a:cubicBezTo>
                    <a:cubicBezTo>
                      <a:pt x="246" y="524"/>
                      <a:pt x="239" y="529"/>
                      <a:pt x="231" y="534"/>
                    </a:cubicBezTo>
                    <a:cubicBezTo>
                      <a:pt x="221" y="539"/>
                      <a:pt x="212" y="547"/>
                      <a:pt x="204" y="555"/>
                    </a:cubicBezTo>
                    <a:cubicBezTo>
                      <a:pt x="193" y="566"/>
                      <a:pt x="180" y="575"/>
                      <a:pt x="167" y="584"/>
                    </a:cubicBezTo>
                    <a:cubicBezTo>
                      <a:pt x="164" y="586"/>
                      <a:pt x="161" y="587"/>
                      <a:pt x="159" y="589"/>
                    </a:cubicBezTo>
                    <a:cubicBezTo>
                      <a:pt x="150" y="598"/>
                      <a:pt x="139" y="604"/>
                      <a:pt x="128" y="610"/>
                    </a:cubicBezTo>
                    <a:cubicBezTo>
                      <a:pt x="118" y="608"/>
                      <a:pt x="110" y="602"/>
                      <a:pt x="101" y="596"/>
                    </a:cubicBezTo>
                    <a:cubicBezTo>
                      <a:pt x="90" y="588"/>
                      <a:pt x="80" y="577"/>
                      <a:pt x="71" y="567"/>
                    </a:cubicBezTo>
                    <a:cubicBezTo>
                      <a:pt x="52" y="548"/>
                      <a:pt x="37" y="526"/>
                      <a:pt x="23" y="503"/>
                    </a:cubicBezTo>
                    <a:cubicBezTo>
                      <a:pt x="19" y="497"/>
                      <a:pt x="15" y="491"/>
                      <a:pt x="14" y="484"/>
                    </a:cubicBezTo>
                    <a:cubicBezTo>
                      <a:pt x="14" y="483"/>
                      <a:pt x="14" y="482"/>
                      <a:pt x="14" y="482"/>
                    </a:cubicBezTo>
                    <a:cubicBezTo>
                      <a:pt x="6" y="473"/>
                      <a:pt x="6" y="462"/>
                      <a:pt x="3" y="452"/>
                    </a:cubicBezTo>
                    <a:cubicBezTo>
                      <a:pt x="0" y="446"/>
                      <a:pt x="2" y="443"/>
                      <a:pt x="8" y="439"/>
                    </a:cubicBezTo>
                    <a:cubicBezTo>
                      <a:pt x="20" y="434"/>
                      <a:pt x="32" y="427"/>
                      <a:pt x="44" y="423"/>
                    </a:cubicBezTo>
                    <a:cubicBezTo>
                      <a:pt x="62" y="416"/>
                      <a:pt x="76" y="405"/>
                      <a:pt x="90" y="395"/>
                    </a:cubicBezTo>
                    <a:cubicBezTo>
                      <a:pt x="101" y="388"/>
                      <a:pt x="112" y="380"/>
                      <a:pt x="123" y="373"/>
                    </a:cubicBezTo>
                    <a:cubicBezTo>
                      <a:pt x="143" y="360"/>
                      <a:pt x="162" y="345"/>
                      <a:pt x="177" y="326"/>
                    </a:cubicBezTo>
                    <a:cubicBezTo>
                      <a:pt x="183" y="319"/>
                      <a:pt x="186" y="311"/>
                      <a:pt x="189" y="302"/>
                    </a:cubicBezTo>
                    <a:cubicBezTo>
                      <a:pt x="191" y="295"/>
                      <a:pt x="194" y="287"/>
                      <a:pt x="196" y="280"/>
                    </a:cubicBezTo>
                    <a:cubicBezTo>
                      <a:pt x="201" y="263"/>
                      <a:pt x="206" y="245"/>
                      <a:pt x="210" y="228"/>
                    </a:cubicBezTo>
                    <a:cubicBezTo>
                      <a:pt x="214" y="205"/>
                      <a:pt x="220" y="183"/>
                      <a:pt x="227" y="161"/>
                    </a:cubicBezTo>
                    <a:cubicBezTo>
                      <a:pt x="231" y="148"/>
                      <a:pt x="235" y="135"/>
                      <a:pt x="237" y="122"/>
                    </a:cubicBezTo>
                    <a:cubicBezTo>
                      <a:pt x="242" y="100"/>
                      <a:pt x="250" y="79"/>
                      <a:pt x="259" y="58"/>
                    </a:cubicBezTo>
                    <a:cubicBezTo>
                      <a:pt x="263" y="49"/>
                      <a:pt x="267" y="40"/>
                      <a:pt x="271" y="30"/>
                    </a:cubicBezTo>
                    <a:cubicBezTo>
                      <a:pt x="275" y="22"/>
                      <a:pt x="278" y="14"/>
                      <a:pt x="281" y="6"/>
                    </a:cubicBezTo>
                    <a:cubicBezTo>
                      <a:pt x="282" y="4"/>
                      <a:pt x="284" y="2"/>
                      <a:pt x="285" y="0"/>
                    </a:cubicBezTo>
                    <a:cubicBezTo>
                      <a:pt x="288" y="0"/>
                      <a:pt x="288" y="2"/>
                      <a:pt x="289" y="3"/>
                    </a:cubicBezTo>
                    <a:cubicBezTo>
                      <a:pt x="295" y="19"/>
                      <a:pt x="301" y="35"/>
                      <a:pt x="307" y="50"/>
                    </a:cubicBezTo>
                    <a:cubicBezTo>
                      <a:pt x="312" y="64"/>
                      <a:pt x="317" y="78"/>
                      <a:pt x="325" y="91"/>
                    </a:cubicBezTo>
                    <a:cubicBezTo>
                      <a:pt x="328" y="96"/>
                      <a:pt x="332" y="99"/>
                      <a:pt x="338" y="102"/>
                    </a:cubicBezTo>
                    <a:cubicBezTo>
                      <a:pt x="341" y="103"/>
                      <a:pt x="344" y="104"/>
                      <a:pt x="348" y="105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49" name="Freeform 13"/>
              <p:cNvSpPr>
                <a:spLocks/>
              </p:cNvSpPr>
              <p:nvPr/>
            </p:nvSpPr>
            <p:spPr bwMode="auto">
              <a:xfrm>
                <a:off x="1735" y="2661"/>
                <a:ext cx="342" cy="1046"/>
              </a:xfrm>
              <a:custGeom>
                <a:avLst/>
                <a:gdLst>
                  <a:gd name="T0" fmla="*/ 15 w 213"/>
                  <a:gd name="T1" fmla="*/ 637 h 651"/>
                  <a:gd name="T2" fmla="*/ 20 w 213"/>
                  <a:gd name="T3" fmla="*/ 619 h 651"/>
                  <a:gd name="T4" fmla="*/ 32 w 213"/>
                  <a:gd name="T5" fmla="*/ 564 h 651"/>
                  <a:gd name="T6" fmla="*/ 37 w 213"/>
                  <a:gd name="T7" fmla="*/ 533 h 651"/>
                  <a:gd name="T8" fmla="*/ 37 w 213"/>
                  <a:gd name="T9" fmla="*/ 527 h 651"/>
                  <a:gd name="T10" fmla="*/ 40 w 213"/>
                  <a:gd name="T11" fmla="*/ 481 h 651"/>
                  <a:gd name="T12" fmla="*/ 42 w 213"/>
                  <a:gd name="T13" fmla="*/ 428 h 651"/>
                  <a:gd name="T14" fmla="*/ 41 w 213"/>
                  <a:gd name="T15" fmla="*/ 371 h 651"/>
                  <a:gd name="T16" fmla="*/ 41 w 213"/>
                  <a:gd name="T17" fmla="*/ 369 h 651"/>
                  <a:gd name="T18" fmla="*/ 34 w 213"/>
                  <a:gd name="T19" fmla="*/ 353 h 651"/>
                  <a:gd name="T20" fmla="*/ 27 w 213"/>
                  <a:gd name="T21" fmla="*/ 320 h 651"/>
                  <a:gd name="T22" fmla="*/ 5 w 213"/>
                  <a:gd name="T23" fmla="*/ 260 h 651"/>
                  <a:gd name="T24" fmla="*/ 1 w 213"/>
                  <a:gd name="T25" fmla="*/ 250 h 651"/>
                  <a:gd name="T26" fmla="*/ 0 w 213"/>
                  <a:gd name="T27" fmla="*/ 243 h 651"/>
                  <a:gd name="T28" fmla="*/ 18 w 213"/>
                  <a:gd name="T29" fmla="*/ 247 h 651"/>
                  <a:gd name="T30" fmla="*/ 30 w 213"/>
                  <a:gd name="T31" fmla="*/ 247 h 651"/>
                  <a:gd name="T32" fmla="*/ 35 w 213"/>
                  <a:gd name="T33" fmla="*/ 242 h 651"/>
                  <a:gd name="T34" fmla="*/ 37 w 213"/>
                  <a:gd name="T35" fmla="*/ 239 h 651"/>
                  <a:gd name="T36" fmla="*/ 51 w 213"/>
                  <a:gd name="T37" fmla="*/ 220 h 651"/>
                  <a:gd name="T38" fmla="*/ 52 w 213"/>
                  <a:gd name="T39" fmla="*/ 204 h 651"/>
                  <a:gd name="T40" fmla="*/ 51 w 213"/>
                  <a:gd name="T41" fmla="*/ 195 h 651"/>
                  <a:gd name="T42" fmla="*/ 60 w 213"/>
                  <a:gd name="T43" fmla="*/ 189 h 651"/>
                  <a:gd name="T44" fmla="*/ 63 w 213"/>
                  <a:gd name="T45" fmla="*/ 181 h 651"/>
                  <a:gd name="T46" fmla="*/ 56 w 213"/>
                  <a:gd name="T47" fmla="*/ 159 h 651"/>
                  <a:gd name="T48" fmla="*/ 37 w 213"/>
                  <a:gd name="T49" fmla="*/ 115 h 651"/>
                  <a:gd name="T50" fmla="*/ 36 w 213"/>
                  <a:gd name="T51" fmla="*/ 111 h 651"/>
                  <a:gd name="T52" fmla="*/ 24 w 213"/>
                  <a:gd name="T53" fmla="*/ 83 h 651"/>
                  <a:gd name="T54" fmla="*/ 26 w 213"/>
                  <a:gd name="T55" fmla="*/ 80 h 651"/>
                  <a:gd name="T56" fmla="*/ 28 w 213"/>
                  <a:gd name="T57" fmla="*/ 59 h 651"/>
                  <a:gd name="T58" fmla="*/ 8 w 213"/>
                  <a:gd name="T59" fmla="*/ 4 h 651"/>
                  <a:gd name="T60" fmla="*/ 7 w 213"/>
                  <a:gd name="T61" fmla="*/ 0 h 651"/>
                  <a:gd name="T62" fmla="*/ 11 w 213"/>
                  <a:gd name="T63" fmla="*/ 0 h 651"/>
                  <a:gd name="T64" fmla="*/ 35 w 213"/>
                  <a:gd name="T65" fmla="*/ 8 h 651"/>
                  <a:gd name="T66" fmla="*/ 86 w 213"/>
                  <a:gd name="T67" fmla="*/ 22 h 651"/>
                  <a:gd name="T68" fmla="*/ 131 w 213"/>
                  <a:gd name="T69" fmla="*/ 30 h 651"/>
                  <a:gd name="T70" fmla="*/ 142 w 213"/>
                  <a:gd name="T71" fmla="*/ 31 h 651"/>
                  <a:gd name="T72" fmla="*/ 158 w 213"/>
                  <a:gd name="T73" fmla="*/ 33 h 651"/>
                  <a:gd name="T74" fmla="*/ 159 w 213"/>
                  <a:gd name="T75" fmla="*/ 45 h 651"/>
                  <a:gd name="T76" fmla="*/ 153 w 213"/>
                  <a:gd name="T77" fmla="*/ 101 h 651"/>
                  <a:gd name="T78" fmla="*/ 154 w 213"/>
                  <a:gd name="T79" fmla="*/ 125 h 651"/>
                  <a:gd name="T80" fmla="*/ 168 w 213"/>
                  <a:gd name="T81" fmla="*/ 187 h 651"/>
                  <a:gd name="T82" fmla="*/ 197 w 213"/>
                  <a:gd name="T83" fmla="*/ 298 h 651"/>
                  <a:gd name="T84" fmla="*/ 202 w 213"/>
                  <a:gd name="T85" fmla="*/ 317 h 651"/>
                  <a:gd name="T86" fmla="*/ 210 w 213"/>
                  <a:gd name="T87" fmla="*/ 365 h 651"/>
                  <a:gd name="T88" fmla="*/ 212 w 213"/>
                  <a:gd name="T89" fmla="*/ 389 h 651"/>
                  <a:gd name="T90" fmla="*/ 213 w 213"/>
                  <a:gd name="T91" fmla="*/ 429 h 651"/>
                  <a:gd name="T92" fmla="*/ 212 w 213"/>
                  <a:gd name="T93" fmla="*/ 469 h 651"/>
                  <a:gd name="T94" fmla="*/ 211 w 213"/>
                  <a:gd name="T95" fmla="*/ 494 h 651"/>
                  <a:gd name="T96" fmla="*/ 210 w 213"/>
                  <a:gd name="T97" fmla="*/ 521 h 651"/>
                  <a:gd name="T98" fmla="*/ 209 w 213"/>
                  <a:gd name="T99" fmla="*/ 555 h 651"/>
                  <a:gd name="T100" fmla="*/ 208 w 213"/>
                  <a:gd name="T101" fmla="*/ 620 h 651"/>
                  <a:gd name="T102" fmla="*/ 208 w 213"/>
                  <a:gd name="T103" fmla="*/ 636 h 651"/>
                  <a:gd name="T104" fmla="*/ 200 w 213"/>
                  <a:gd name="T105" fmla="*/ 638 h 651"/>
                  <a:gd name="T106" fmla="*/ 181 w 213"/>
                  <a:gd name="T107" fmla="*/ 643 h 651"/>
                  <a:gd name="T108" fmla="*/ 155 w 213"/>
                  <a:gd name="T109" fmla="*/ 648 h 651"/>
                  <a:gd name="T110" fmla="*/ 80 w 213"/>
                  <a:gd name="T111" fmla="*/ 650 h 651"/>
                  <a:gd name="T112" fmla="*/ 26 w 213"/>
                  <a:gd name="T113" fmla="*/ 643 h 651"/>
                  <a:gd name="T114" fmla="*/ 15 w 213"/>
                  <a:gd name="T115" fmla="*/ 637 h 65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</a:cxnLst>
                <a:rect l="0" t="0" r="r" b="b"/>
                <a:pathLst>
                  <a:path w="213" h="651">
                    <a:moveTo>
                      <a:pt x="15" y="637"/>
                    </a:moveTo>
                    <a:cubicBezTo>
                      <a:pt x="16" y="631"/>
                      <a:pt x="18" y="625"/>
                      <a:pt x="20" y="619"/>
                    </a:cubicBezTo>
                    <a:cubicBezTo>
                      <a:pt x="25" y="601"/>
                      <a:pt x="29" y="583"/>
                      <a:pt x="32" y="564"/>
                    </a:cubicBezTo>
                    <a:cubicBezTo>
                      <a:pt x="34" y="554"/>
                      <a:pt x="35" y="543"/>
                      <a:pt x="37" y="533"/>
                    </a:cubicBezTo>
                    <a:cubicBezTo>
                      <a:pt x="37" y="531"/>
                      <a:pt x="37" y="529"/>
                      <a:pt x="37" y="527"/>
                    </a:cubicBezTo>
                    <a:cubicBezTo>
                      <a:pt x="36" y="512"/>
                      <a:pt x="39" y="496"/>
                      <a:pt x="40" y="481"/>
                    </a:cubicBezTo>
                    <a:cubicBezTo>
                      <a:pt x="41" y="463"/>
                      <a:pt x="42" y="446"/>
                      <a:pt x="42" y="428"/>
                    </a:cubicBezTo>
                    <a:cubicBezTo>
                      <a:pt x="42" y="409"/>
                      <a:pt x="41" y="390"/>
                      <a:pt x="41" y="371"/>
                    </a:cubicBezTo>
                    <a:cubicBezTo>
                      <a:pt x="41" y="370"/>
                      <a:pt x="41" y="370"/>
                      <a:pt x="41" y="369"/>
                    </a:cubicBezTo>
                    <a:cubicBezTo>
                      <a:pt x="42" y="362"/>
                      <a:pt x="41" y="357"/>
                      <a:pt x="34" y="353"/>
                    </a:cubicBezTo>
                    <a:cubicBezTo>
                      <a:pt x="37" y="341"/>
                      <a:pt x="32" y="330"/>
                      <a:pt x="27" y="320"/>
                    </a:cubicBezTo>
                    <a:cubicBezTo>
                      <a:pt x="19" y="301"/>
                      <a:pt x="12" y="280"/>
                      <a:pt x="5" y="260"/>
                    </a:cubicBezTo>
                    <a:cubicBezTo>
                      <a:pt x="3" y="257"/>
                      <a:pt x="2" y="253"/>
                      <a:pt x="1" y="250"/>
                    </a:cubicBezTo>
                    <a:cubicBezTo>
                      <a:pt x="0" y="248"/>
                      <a:pt x="0" y="246"/>
                      <a:pt x="0" y="243"/>
                    </a:cubicBezTo>
                    <a:cubicBezTo>
                      <a:pt x="7" y="245"/>
                      <a:pt x="12" y="245"/>
                      <a:pt x="18" y="247"/>
                    </a:cubicBezTo>
                    <a:cubicBezTo>
                      <a:pt x="22" y="248"/>
                      <a:pt x="26" y="249"/>
                      <a:pt x="30" y="247"/>
                    </a:cubicBezTo>
                    <a:cubicBezTo>
                      <a:pt x="33" y="247"/>
                      <a:pt x="35" y="246"/>
                      <a:pt x="35" y="242"/>
                    </a:cubicBezTo>
                    <a:cubicBezTo>
                      <a:pt x="35" y="241"/>
                      <a:pt x="36" y="239"/>
                      <a:pt x="37" y="239"/>
                    </a:cubicBezTo>
                    <a:cubicBezTo>
                      <a:pt x="46" y="235"/>
                      <a:pt x="50" y="229"/>
                      <a:pt x="51" y="220"/>
                    </a:cubicBezTo>
                    <a:cubicBezTo>
                      <a:pt x="52" y="215"/>
                      <a:pt x="52" y="209"/>
                      <a:pt x="52" y="204"/>
                    </a:cubicBezTo>
                    <a:cubicBezTo>
                      <a:pt x="52" y="201"/>
                      <a:pt x="51" y="198"/>
                      <a:pt x="51" y="195"/>
                    </a:cubicBezTo>
                    <a:cubicBezTo>
                      <a:pt x="54" y="193"/>
                      <a:pt x="57" y="191"/>
                      <a:pt x="60" y="189"/>
                    </a:cubicBezTo>
                    <a:cubicBezTo>
                      <a:pt x="62" y="187"/>
                      <a:pt x="63" y="184"/>
                      <a:pt x="63" y="181"/>
                    </a:cubicBezTo>
                    <a:cubicBezTo>
                      <a:pt x="61" y="173"/>
                      <a:pt x="59" y="166"/>
                      <a:pt x="56" y="159"/>
                    </a:cubicBezTo>
                    <a:cubicBezTo>
                      <a:pt x="51" y="144"/>
                      <a:pt x="44" y="130"/>
                      <a:pt x="37" y="115"/>
                    </a:cubicBezTo>
                    <a:cubicBezTo>
                      <a:pt x="37" y="114"/>
                      <a:pt x="37" y="112"/>
                      <a:pt x="36" y="111"/>
                    </a:cubicBezTo>
                    <a:cubicBezTo>
                      <a:pt x="28" y="103"/>
                      <a:pt x="28" y="92"/>
                      <a:pt x="24" y="83"/>
                    </a:cubicBezTo>
                    <a:cubicBezTo>
                      <a:pt x="25" y="82"/>
                      <a:pt x="26" y="81"/>
                      <a:pt x="26" y="80"/>
                    </a:cubicBezTo>
                    <a:cubicBezTo>
                      <a:pt x="31" y="73"/>
                      <a:pt x="31" y="67"/>
                      <a:pt x="28" y="59"/>
                    </a:cubicBezTo>
                    <a:cubicBezTo>
                      <a:pt x="21" y="41"/>
                      <a:pt x="14" y="22"/>
                      <a:pt x="8" y="4"/>
                    </a:cubicBezTo>
                    <a:cubicBezTo>
                      <a:pt x="7" y="3"/>
                      <a:pt x="7" y="2"/>
                      <a:pt x="7" y="0"/>
                    </a:cubicBezTo>
                    <a:cubicBezTo>
                      <a:pt x="9" y="0"/>
                      <a:pt x="10" y="0"/>
                      <a:pt x="11" y="0"/>
                    </a:cubicBezTo>
                    <a:cubicBezTo>
                      <a:pt x="19" y="3"/>
                      <a:pt x="27" y="6"/>
                      <a:pt x="35" y="8"/>
                    </a:cubicBezTo>
                    <a:cubicBezTo>
                      <a:pt x="52" y="13"/>
                      <a:pt x="69" y="18"/>
                      <a:pt x="86" y="22"/>
                    </a:cubicBezTo>
                    <a:cubicBezTo>
                      <a:pt x="100" y="25"/>
                      <a:pt x="116" y="27"/>
                      <a:pt x="131" y="30"/>
                    </a:cubicBezTo>
                    <a:cubicBezTo>
                      <a:pt x="134" y="30"/>
                      <a:pt x="138" y="30"/>
                      <a:pt x="142" y="31"/>
                    </a:cubicBezTo>
                    <a:cubicBezTo>
                      <a:pt x="148" y="31"/>
                      <a:pt x="153" y="32"/>
                      <a:pt x="158" y="33"/>
                    </a:cubicBezTo>
                    <a:cubicBezTo>
                      <a:pt x="161" y="37"/>
                      <a:pt x="160" y="41"/>
                      <a:pt x="159" y="45"/>
                    </a:cubicBezTo>
                    <a:cubicBezTo>
                      <a:pt x="156" y="63"/>
                      <a:pt x="154" y="82"/>
                      <a:pt x="153" y="101"/>
                    </a:cubicBezTo>
                    <a:cubicBezTo>
                      <a:pt x="152" y="109"/>
                      <a:pt x="152" y="117"/>
                      <a:pt x="154" y="125"/>
                    </a:cubicBezTo>
                    <a:cubicBezTo>
                      <a:pt x="157" y="146"/>
                      <a:pt x="162" y="167"/>
                      <a:pt x="168" y="187"/>
                    </a:cubicBezTo>
                    <a:cubicBezTo>
                      <a:pt x="179" y="224"/>
                      <a:pt x="190" y="261"/>
                      <a:pt x="197" y="298"/>
                    </a:cubicBezTo>
                    <a:cubicBezTo>
                      <a:pt x="198" y="305"/>
                      <a:pt x="201" y="311"/>
                      <a:pt x="202" y="317"/>
                    </a:cubicBezTo>
                    <a:cubicBezTo>
                      <a:pt x="205" y="333"/>
                      <a:pt x="210" y="349"/>
                      <a:pt x="210" y="365"/>
                    </a:cubicBezTo>
                    <a:cubicBezTo>
                      <a:pt x="211" y="373"/>
                      <a:pt x="212" y="381"/>
                      <a:pt x="212" y="389"/>
                    </a:cubicBezTo>
                    <a:cubicBezTo>
                      <a:pt x="211" y="402"/>
                      <a:pt x="213" y="416"/>
                      <a:pt x="213" y="429"/>
                    </a:cubicBezTo>
                    <a:cubicBezTo>
                      <a:pt x="212" y="442"/>
                      <a:pt x="213" y="456"/>
                      <a:pt x="212" y="469"/>
                    </a:cubicBezTo>
                    <a:cubicBezTo>
                      <a:pt x="212" y="477"/>
                      <a:pt x="211" y="486"/>
                      <a:pt x="211" y="494"/>
                    </a:cubicBezTo>
                    <a:cubicBezTo>
                      <a:pt x="211" y="503"/>
                      <a:pt x="211" y="512"/>
                      <a:pt x="210" y="521"/>
                    </a:cubicBezTo>
                    <a:cubicBezTo>
                      <a:pt x="210" y="533"/>
                      <a:pt x="209" y="544"/>
                      <a:pt x="209" y="555"/>
                    </a:cubicBezTo>
                    <a:cubicBezTo>
                      <a:pt x="209" y="577"/>
                      <a:pt x="209" y="599"/>
                      <a:pt x="208" y="620"/>
                    </a:cubicBezTo>
                    <a:cubicBezTo>
                      <a:pt x="208" y="625"/>
                      <a:pt x="208" y="630"/>
                      <a:pt x="208" y="636"/>
                    </a:cubicBezTo>
                    <a:cubicBezTo>
                      <a:pt x="205" y="637"/>
                      <a:pt x="202" y="638"/>
                      <a:pt x="200" y="638"/>
                    </a:cubicBezTo>
                    <a:cubicBezTo>
                      <a:pt x="193" y="638"/>
                      <a:pt x="187" y="641"/>
                      <a:pt x="181" y="643"/>
                    </a:cubicBezTo>
                    <a:cubicBezTo>
                      <a:pt x="173" y="646"/>
                      <a:pt x="164" y="647"/>
                      <a:pt x="155" y="648"/>
                    </a:cubicBezTo>
                    <a:cubicBezTo>
                      <a:pt x="130" y="650"/>
                      <a:pt x="105" y="650"/>
                      <a:pt x="80" y="650"/>
                    </a:cubicBezTo>
                    <a:cubicBezTo>
                      <a:pt x="62" y="651"/>
                      <a:pt x="44" y="646"/>
                      <a:pt x="26" y="643"/>
                    </a:cubicBezTo>
                    <a:cubicBezTo>
                      <a:pt x="22" y="642"/>
                      <a:pt x="18" y="641"/>
                      <a:pt x="15" y="637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50" name="Freeform 14"/>
              <p:cNvSpPr>
                <a:spLocks/>
              </p:cNvSpPr>
              <p:nvPr/>
            </p:nvSpPr>
            <p:spPr bwMode="auto">
              <a:xfrm>
                <a:off x="2098" y="1045"/>
                <a:ext cx="381" cy="1078"/>
              </a:xfrm>
              <a:custGeom>
                <a:avLst/>
                <a:gdLst>
                  <a:gd name="T0" fmla="*/ 114 w 237"/>
                  <a:gd name="T1" fmla="*/ 396 h 671"/>
                  <a:gd name="T2" fmla="*/ 106 w 237"/>
                  <a:gd name="T3" fmla="*/ 400 h 671"/>
                  <a:gd name="T4" fmla="*/ 135 w 237"/>
                  <a:gd name="T5" fmla="*/ 437 h 671"/>
                  <a:gd name="T6" fmla="*/ 163 w 237"/>
                  <a:gd name="T7" fmla="*/ 481 h 671"/>
                  <a:gd name="T8" fmla="*/ 185 w 237"/>
                  <a:gd name="T9" fmla="*/ 517 h 671"/>
                  <a:gd name="T10" fmla="*/ 215 w 237"/>
                  <a:gd name="T11" fmla="*/ 579 h 671"/>
                  <a:gd name="T12" fmla="*/ 183 w 237"/>
                  <a:gd name="T13" fmla="*/ 604 h 671"/>
                  <a:gd name="T14" fmla="*/ 142 w 237"/>
                  <a:gd name="T15" fmla="*/ 632 h 671"/>
                  <a:gd name="T16" fmla="*/ 123 w 237"/>
                  <a:gd name="T17" fmla="*/ 659 h 671"/>
                  <a:gd name="T18" fmla="*/ 131 w 237"/>
                  <a:gd name="T19" fmla="*/ 670 h 671"/>
                  <a:gd name="T20" fmla="*/ 116 w 237"/>
                  <a:gd name="T21" fmla="*/ 661 h 671"/>
                  <a:gd name="T22" fmla="*/ 103 w 237"/>
                  <a:gd name="T23" fmla="*/ 648 h 671"/>
                  <a:gd name="T24" fmla="*/ 35 w 237"/>
                  <a:gd name="T25" fmla="*/ 555 h 671"/>
                  <a:gd name="T26" fmla="*/ 12 w 237"/>
                  <a:gd name="T27" fmla="*/ 508 h 671"/>
                  <a:gd name="T28" fmla="*/ 18 w 237"/>
                  <a:gd name="T29" fmla="*/ 454 h 671"/>
                  <a:gd name="T30" fmla="*/ 22 w 237"/>
                  <a:gd name="T31" fmla="*/ 426 h 671"/>
                  <a:gd name="T32" fmla="*/ 23 w 237"/>
                  <a:gd name="T33" fmla="*/ 400 h 671"/>
                  <a:gd name="T34" fmla="*/ 32 w 237"/>
                  <a:gd name="T35" fmla="*/ 365 h 671"/>
                  <a:gd name="T36" fmla="*/ 103 w 237"/>
                  <a:gd name="T37" fmla="*/ 330 h 671"/>
                  <a:gd name="T38" fmla="*/ 76 w 237"/>
                  <a:gd name="T39" fmla="*/ 324 h 671"/>
                  <a:gd name="T40" fmla="*/ 14 w 237"/>
                  <a:gd name="T41" fmla="*/ 320 h 671"/>
                  <a:gd name="T42" fmla="*/ 1 w 237"/>
                  <a:gd name="T43" fmla="*/ 290 h 671"/>
                  <a:gd name="T44" fmla="*/ 28 w 237"/>
                  <a:gd name="T45" fmla="*/ 244 h 671"/>
                  <a:gd name="T46" fmla="*/ 54 w 237"/>
                  <a:gd name="T47" fmla="*/ 200 h 671"/>
                  <a:gd name="T48" fmla="*/ 79 w 237"/>
                  <a:gd name="T49" fmla="*/ 158 h 671"/>
                  <a:gd name="T50" fmla="*/ 100 w 237"/>
                  <a:gd name="T51" fmla="*/ 125 h 671"/>
                  <a:gd name="T52" fmla="*/ 118 w 237"/>
                  <a:gd name="T53" fmla="*/ 96 h 671"/>
                  <a:gd name="T54" fmla="*/ 165 w 237"/>
                  <a:gd name="T55" fmla="*/ 39 h 671"/>
                  <a:gd name="T56" fmla="*/ 181 w 237"/>
                  <a:gd name="T57" fmla="*/ 21 h 671"/>
                  <a:gd name="T58" fmla="*/ 201 w 237"/>
                  <a:gd name="T59" fmla="*/ 0 h 671"/>
                  <a:gd name="T60" fmla="*/ 218 w 237"/>
                  <a:gd name="T61" fmla="*/ 23 h 671"/>
                  <a:gd name="T62" fmla="*/ 234 w 237"/>
                  <a:gd name="T63" fmla="*/ 68 h 671"/>
                  <a:gd name="T64" fmla="*/ 233 w 237"/>
                  <a:gd name="T65" fmla="*/ 141 h 671"/>
                  <a:gd name="T66" fmla="*/ 205 w 237"/>
                  <a:gd name="T67" fmla="*/ 246 h 671"/>
                  <a:gd name="T68" fmla="*/ 160 w 237"/>
                  <a:gd name="T69" fmla="*/ 338 h 671"/>
                  <a:gd name="T70" fmla="*/ 138 w 237"/>
                  <a:gd name="T71" fmla="*/ 376 h 671"/>
                  <a:gd name="T72" fmla="*/ 119 w 237"/>
                  <a:gd name="T73" fmla="*/ 400 h 6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237" h="671">
                    <a:moveTo>
                      <a:pt x="119" y="400"/>
                    </a:moveTo>
                    <a:cubicBezTo>
                      <a:pt x="117" y="399"/>
                      <a:pt x="116" y="397"/>
                      <a:pt x="114" y="396"/>
                    </a:cubicBezTo>
                    <a:cubicBezTo>
                      <a:pt x="112" y="395"/>
                      <a:pt x="110" y="395"/>
                      <a:pt x="108" y="395"/>
                    </a:cubicBezTo>
                    <a:cubicBezTo>
                      <a:pt x="106" y="395"/>
                      <a:pt x="104" y="398"/>
                      <a:pt x="106" y="400"/>
                    </a:cubicBezTo>
                    <a:cubicBezTo>
                      <a:pt x="107" y="402"/>
                      <a:pt x="108" y="403"/>
                      <a:pt x="109" y="404"/>
                    </a:cubicBezTo>
                    <a:cubicBezTo>
                      <a:pt x="119" y="414"/>
                      <a:pt x="127" y="426"/>
                      <a:pt x="135" y="437"/>
                    </a:cubicBezTo>
                    <a:cubicBezTo>
                      <a:pt x="141" y="446"/>
                      <a:pt x="146" y="454"/>
                      <a:pt x="151" y="463"/>
                    </a:cubicBezTo>
                    <a:cubicBezTo>
                      <a:pt x="154" y="470"/>
                      <a:pt x="159" y="475"/>
                      <a:pt x="163" y="481"/>
                    </a:cubicBezTo>
                    <a:cubicBezTo>
                      <a:pt x="164" y="482"/>
                      <a:pt x="165" y="484"/>
                      <a:pt x="165" y="485"/>
                    </a:cubicBezTo>
                    <a:cubicBezTo>
                      <a:pt x="171" y="496"/>
                      <a:pt x="178" y="506"/>
                      <a:pt x="185" y="517"/>
                    </a:cubicBezTo>
                    <a:cubicBezTo>
                      <a:pt x="188" y="520"/>
                      <a:pt x="189" y="523"/>
                      <a:pt x="191" y="526"/>
                    </a:cubicBezTo>
                    <a:cubicBezTo>
                      <a:pt x="199" y="544"/>
                      <a:pt x="207" y="562"/>
                      <a:pt x="215" y="579"/>
                    </a:cubicBezTo>
                    <a:cubicBezTo>
                      <a:pt x="216" y="581"/>
                      <a:pt x="217" y="584"/>
                      <a:pt x="218" y="586"/>
                    </a:cubicBezTo>
                    <a:cubicBezTo>
                      <a:pt x="206" y="592"/>
                      <a:pt x="195" y="598"/>
                      <a:pt x="183" y="604"/>
                    </a:cubicBezTo>
                    <a:cubicBezTo>
                      <a:pt x="171" y="610"/>
                      <a:pt x="159" y="618"/>
                      <a:pt x="148" y="626"/>
                    </a:cubicBezTo>
                    <a:cubicBezTo>
                      <a:pt x="146" y="628"/>
                      <a:pt x="144" y="630"/>
                      <a:pt x="142" y="632"/>
                    </a:cubicBezTo>
                    <a:cubicBezTo>
                      <a:pt x="138" y="635"/>
                      <a:pt x="134" y="639"/>
                      <a:pt x="131" y="643"/>
                    </a:cubicBezTo>
                    <a:cubicBezTo>
                      <a:pt x="126" y="648"/>
                      <a:pt x="125" y="650"/>
                      <a:pt x="123" y="659"/>
                    </a:cubicBezTo>
                    <a:cubicBezTo>
                      <a:pt x="125" y="660"/>
                      <a:pt x="128" y="660"/>
                      <a:pt x="130" y="661"/>
                    </a:cubicBezTo>
                    <a:cubicBezTo>
                      <a:pt x="130" y="664"/>
                      <a:pt x="130" y="667"/>
                      <a:pt x="131" y="670"/>
                    </a:cubicBezTo>
                    <a:cubicBezTo>
                      <a:pt x="130" y="670"/>
                      <a:pt x="128" y="671"/>
                      <a:pt x="128" y="671"/>
                    </a:cubicBezTo>
                    <a:cubicBezTo>
                      <a:pt x="123" y="669"/>
                      <a:pt x="119" y="666"/>
                      <a:pt x="116" y="661"/>
                    </a:cubicBezTo>
                    <a:cubicBezTo>
                      <a:pt x="114" y="658"/>
                      <a:pt x="112" y="654"/>
                      <a:pt x="107" y="652"/>
                    </a:cubicBezTo>
                    <a:cubicBezTo>
                      <a:pt x="105" y="651"/>
                      <a:pt x="104" y="650"/>
                      <a:pt x="103" y="648"/>
                    </a:cubicBezTo>
                    <a:cubicBezTo>
                      <a:pt x="98" y="642"/>
                      <a:pt x="93" y="636"/>
                      <a:pt x="88" y="629"/>
                    </a:cubicBezTo>
                    <a:cubicBezTo>
                      <a:pt x="71" y="604"/>
                      <a:pt x="54" y="579"/>
                      <a:pt x="35" y="555"/>
                    </a:cubicBezTo>
                    <a:cubicBezTo>
                      <a:pt x="27" y="545"/>
                      <a:pt x="19" y="534"/>
                      <a:pt x="14" y="522"/>
                    </a:cubicBezTo>
                    <a:cubicBezTo>
                      <a:pt x="12" y="517"/>
                      <a:pt x="11" y="513"/>
                      <a:pt x="12" y="508"/>
                    </a:cubicBezTo>
                    <a:cubicBezTo>
                      <a:pt x="16" y="493"/>
                      <a:pt x="17" y="479"/>
                      <a:pt x="16" y="464"/>
                    </a:cubicBezTo>
                    <a:cubicBezTo>
                      <a:pt x="16" y="460"/>
                      <a:pt x="17" y="457"/>
                      <a:pt x="18" y="454"/>
                    </a:cubicBezTo>
                    <a:cubicBezTo>
                      <a:pt x="19" y="448"/>
                      <a:pt x="21" y="442"/>
                      <a:pt x="22" y="436"/>
                    </a:cubicBezTo>
                    <a:cubicBezTo>
                      <a:pt x="22" y="433"/>
                      <a:pt x="23" y="429"/>
                      <a:pt x="22" y="426"/>
                    </a:cubicBezTo>
                    <a:cubicBezTo>
                      <a:pt x="19" y="419"/>
                      <a:pt x="21" y="413"/>
                      <a:pt x="21" y="406"/>
                    </a:cubicBezTo>
                    <a:cubicBezTo>
                      <a:pt x="21" y="404"/>
                      <a:pt x="22" y="402"/>
                      <a:pt x="23" y="400"/>
                    </a:cubicBezTo>
                    <a:cubicBezTo>
                      <a:pt x="30" y="391"/>
                      <a:pt x="31" y="380"/>
                      <a:pt x="32" y="369"/>
                    </a:cubicBezTo>
                    <a:cubicBezTo>
                      <a:pt x="32" y="367"/>
                      <a:pt x="32" y="366"/>
                      <a:pt x="32" y="365"/>
                    </a:cubicBezTo>
                    <a:cubicBezTo>
                      <a:pt x="42" y="358"/>
                      <a:pt x="91" y="337"/>
                      <a:pt x="104" y="334"/>
                    </a:cubicBezTo>
                    <a:cubicBezTo>
                      <a:pt x="103" y="332"/>
                      <a:pt x="104" y="331"/>
                      <a:pt x="103" y="330"/>
                    </a:cubicBezTo>
                    <a:cubicBezTo>
                      <a:pt x="102" y="328"/>
                      <a:pt x="100" y="327"/>
                      <a:pt x="98" y="327"/>
                    </a:cubicBezTo>
                    <a:cubicBezTo>
                      <a:pt x="91" y="326"/>
                      <a:pt x="83" y="324"/>
                      <a:pt x="76" y="324"/>
                    </a:cubicBezTo>
                    <a:cubicBezTo>
                      <a:pt x="63" y="324"/>
                      <a:pt x="51" y="324"/>
                      <a:pt x="39" y="323"/>
                    </a:cubicBezTo>
                    <a:cubicBezTo>
                      <a:pt x="30" y="323"/>
                      <a:pt x="22" y="321"/>
                      <a:pt x="14" y="320"/>
                    </a:cubicBezTo>
                    <a:cubicBezTo>
                      <a:pt x="9" y="312"/>
                      <a:pt x="5" y="305"/>
                      <a:pt x="1" y="297"/>
                    </a:cubicBezTo>
                    <a:cubicBezTo>
                      <a:pt x="0" y="295"/>
                      <a:pt x="0" y="292"/>
                      <a:pt x="1" y="290"/>
                    </a:cubicBezTo>
                    <a:cubicBezTo>
                      <a:pt x="2" y="286"/>
                      <a:pt x="3" y="282"/>
                      <a:pt x="5" y="279"/>
                    </a:cubicBezTo>
                    <a:cubicBezTo>
                      <a:pt x="12" y="267"/>
                      <a:pt x="20" y="255"/>
                      <a:pt x="28" y="244"/>
                    </a:cubicBezTo>
                    <a:cubicBezTo>
                      <a:pt x="34" y="234"/>
                      <a:pt x="39" y="225"/>
                      <a:pt x="44" y="215"/>
                    </a:cubicBezTo>
                    <a:cubicBezTo>
                      <a:pt x="48" y="210"/>
                      <a:pt x="51" y="205"/>
                      <a:pt x="54" y="200"/>
                    </a:cubicBezTo>
                    <a:cubicBezTo>
                      <a:pt x="60" y="191"/>
                      <a:pt x="65" y="182"/>
                      <a:pt x="70" y="172"/>
                    </a:cubicBezTo>
                    <a:cubicBezTo>
                      <a:pt x="73" y="168"/>
                      <a:pt x="77" y="163"/>
                      <a:pt x="79" y="158"/>
                    </a:cubicBezTo>
                    <a:cubicBezTo>
                      <a:pt x="84" y="151"/>
                      <a:pt x="88" y="144"/>
                      <a:pt x="92" y="137"/>
                    </a:cubicBezTo>
                    <a:cubicBezTo>
                      <a:pt x="94" y="133"/>
                      <a:pt x="97" y="129"/>
                      <a:pt x="100" y="125"/>
                    </a:cubicBezTo>
                    <a:cubicBezTo>
                      <a:pt x="102" y="121"/>
                      <a:pt x="105" y="116"/>
                      <a:pt x="107" y="112"/>
                    </a:cubicBezTo>
                    <a:cubicBezTo>
                      <a:pt x="111" y="107"/>
                      <a:pt x="114" y="101"/>
                      <a:pt x="118" y="96"/>
                    </a:cubicBezTo>
                    <a:cubicBezTo>
                      <a:pt x="131" y="77"/>
                      <a:pt x="147" y="59"/>
                      <a:pt x="162" y="42"/>
                    </a:cubicBezTo>
                    <a:cubicBezTo>
                      <a:pt x="163" y="41"/>
                      <a:pt x="164" y="40"/>
                      <a:pt x="165" y="39"/>
                    </a:cubicBezTo>
                    <a:cubicBezTo>
                      <a:pt x="168" y="33"/>
                      <a:pt x="173" y="31"/>
                      <a:pt x="180" y="29"/>
                    </a:cubicBezTo>
                    <a:cubicBezTo>
                      <a:pt x="180" y="26"/>
                      <a:pt x="180" y="23"/>
                      <a:pt x="181" y="21"/>
                    </a:cubicBezTo>
                    <a:cubicBezTo>
                      <a:pt x="182" y="18"/>
                      <a:pt x="184" y="17"/>
                      <a:pt x="186" y="15"/>
                    </a:cubicBezTo>
                    <a:cubicBezTo>
                      <a:pt x="190" y="9"/>
                      <a:pt x="195" y="4"/>
                      <a:pt x="201" y="0"/>
                    </a:cubicBezTo>
                    <a:cubicBezTo>
                      <a:pt x="203" y="2"/>
                      <a:pt x="206" y="3"/>
                      <a:pt x="207" y="5"/>
                    </a:cubicBezTo>
                    <a:cubicBezTo>
                      <a:pt x="211" y="11"/>
                      <a:pt x="215" y="17"/>
                      <a:pt x="218" y="23"/>
                    </a:cubicBezTo>
                    <a:cubicBezTo>
                      <a:pt x="222" y="30"/>
                      <a:pt x="225" y="38"/>
                      <a:pt x="229" y="46"/>
                    </a:cubicBezTo>
                    <a:cubicBezTo>
                      <a:pt x="232" y="53"/>
                      <a:pt x="233" y="61"/>
                      <a:pt x="234" y="68"/>
                    </a:cubicBezTo>
                    <a:cubicBezTo>
                      <a:pt x="235" y="78"/>
                      <a:pt x="237" y="88"/>
                      <a:pt x="237" y="98"/>
                    </a:cubicBezTo>
                    <a:cubicBezTo>
                      <a:pt x="236" y="112"/>
                      <a:pt x="237" y="126"/>
                      <a:pt x="233" y="141"/>
                    </a:cubicBezTo>
                    <a:cubicBezTo>
                      <a:pt x="230" y="154"/>
                      <a:pt x="227" y="168"/>
                      <a:pt x="225" y="182"/>
                    </a:cubicBezTo>
                    <a:cubicBezTo>
                      <a:pt x="221" y="204"/>
                      <a:pt x="214" y="225"/>
                      <a:pt x="205" y="246"/>
                    </a:cubicBezTo>
                    <a:cubicBezTo>
                      <a:pt x="197" y="263"/>
                      <a:pt x="190" y="280"/>
                      <a:pt x="182" y="297"/>
                    </a:cubicBezTo>
                    <a:cubicBezTo>
                      <a:pt x="175" y="311"/>
                      <a:pt x="167" y="324"/>
                      <a:pt x="160" y="338"/>
                    </a:cubicBezTo>
                    <a:cubicBezTo>
                      <a:pt x="157" y="344"/>
                      <a:pt x="153" y="350"/>
                      <a:pt x="150" y="356"/>
                    </a:cubicBezTo>
                    <a:cubicBezTo>
                      <a:pt x="146" y="363"/>
                      <a:pt x="143" y="371"/>
                      <a:pt x="138" y="376"/>
                    </a:cubicBezTo>
                    <a:cubicBezTo>
                      <a:pt x="131" y="383"/>
                      <a:pt x="126" y="391"/>
                      <a:pt x="121" y="399"/>
                    </a:cubicBezTo>
                    <a:cubicBezTo>
                      <a:pt x="121" y="400"/>
                      <a:pt x="120" y="400"/>
                      <a:pt x="119" y="40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51" name="Freeform 15"/>
              <p:cNvSpPr>
                <a:spLocks noEditPoints="1"/>
              </p:cNvSpPr>
              <p:nvPr/>
            </p:nvSpPr>
            <p:spPr bwMode="auto">
              <a:xfrm>
                <a:off x="2601" y="406"/>
                <a:ext cx="464" cy="464"/>
              </a:xfrm>
              <a:custGeom>
                <a:avLst/>
                <a:gdLst>
                  <a:gd name="T0" fmla="*/ 28 w 289"/>
                  <a:gd name="T1" fmla="*/ 50 h 289"/>
                  <a:gd name="T2" fmla="*/ 77 w 289"/>
                  <a:gd name="T3" fmla="*/ 16 h 289"/>
                  <a:gd name="T4" fmla="*/ 91 w 289"/>
                  <a:gd name="T5" fmla="*/ 5 h 289"/>
                  <a:gd name="T6" fmla="*/ 134 w 289"/>
                  <a:gd name="T7" fmla="*/ 53 h 289"/>
                  <a:gd name="T8" fmla="*/ 192 w 289"/>
                  <a:gd name="T9" fmla="*/ 73 h 289"/>
                  <a:gd name="T10" fmla="*/ 281 w 289"/>
                  <a:gd name="T11" fmla="*/ 92 h 289"/>
                  <a:gd name="T12" fmla="*/ 285 w 289"/>
                  <a:gd name="T13" fmla="*/ 127 h 289"/>
                  <a:gd name="T14" fmla="*/ 270 w 289"/>
                  <a:gd name="T15" fmla="*/ 195 h 289"/>
                  <a:gd name="T16" fmla="*/ 251 w 289"/>
                  <a:gd name="T17" fmla="*/ 236 h 289"/>
                  <a:gd name="T18" fmla="*/ 185 w 289"/>
                  <a:gd name="T19" fmla="*/ 280 h 289"/>
                  <a:gd name="T20" fmla="*/ 130 w 289"/>
                  <a:gd name="T21" fmla="*/ 287 h 289"/>
                  <a:gd name="T22" fmla="*/ 75 w 289"/>
                  <a:gd name="T23" fmla="*/ 277 h 289"/>
                  <a:gd name="T24" fmla="*/ 25 w 289"/>
                  <a:gd name="T25" fmla="*/ 242 h 289"/>
                  <a:gd name="T26" fmla="*/ 2 w 289"/>
                  <a:gd name="T27" fmla="*/ 183 h 289"/>
                  <a:gd name="T28" fmla="*/ 0 w 289"/>
                  <a:gd name="T29" fmla="*/ 146 h 289"/>
                  <a:gd name="T30" fmla="*/ 2 w 289"/>
                  <a:gd name="T31" fmla="*/ 108 h 289"/>
                  <a:gd name="T32" fmla="*/ 2 w 289"/>
                  <a:gd name="T33" fmla="*/ 92 h 289"/>
                  <a:gd name="T34" fmla="*/ 33 w 289"/>
                  <a:gd name="T35" fmla="*/ 99 h 289"/>
                  <a:gd name="T36" fmla="*/ 56 w 289"/>
                  <a:gd name="T37" fmla="*/ 125 h 289"/>
                  <a:gd name="T38" fmla="*/ 94 w 289"/>
                  <a:gd name="T39" fmla="*/ 118 h 289"/>
                  <a:gd name="T40" fmla="*/ 88 w 289"/>
                  <a:gd name="T41" fmla="*/ 109 h 289"/>
                  <a:gd name="T42" fmla="*/ 42 w 289"/>
                  <a:gd name="T43" fmla="*/ 98 h 289"/>
                  <a:gd name="T44" fmla="*/ 232 w 289"/>
                  <a:gd name="T45" fmla="*/ 145 h 289"/>
                  <a:gd name="T46" fmla="*/ 250 w 289"/>
                  <a:gd name="T47" fmla="*/ 138 h 289"/>
                  <a:gd name="T48" fmla="*/ 197 w 289"/>
                  <a:gd name="T49" fmla="*/ 129 h 289"/>
                  <a:gd name="T50" fmla="*/ 177 w 289"/>
                  <a:gd name="T51" fmla="*/ 129 h 289"/>
                  <a:gd name="T52" fmla="*/ 186 w 289"/>
                  <a:gd name="T53" fmla="*/ 139 h 289"/>
                  <a:gd name="T54" fmla="*/ 219 w 289"/>
                  <a:gd name="T55" fmla="*/ 152 h 289"/>
                  <a:gd name="T56" fmla="*/ 86 w 289"/>
                  <a:gd name="T57" fmla="*/ 221 h 289"/>
                  <a:gd name="T58" fmla="*/ 102 w 289"/>
                  <a:gd name="T59" fmla="*/ 239 h 289"/>
                  <a:gd name="T60" fmla="*/ 150 w 289"/>
                  <a:gd name="T61" fmla="*/ 240 h 289"/>
                  <a:gd name="T62" fmla="*/ 144 w 289"/>
                  <a:gd name="T63" fmla="*/ 236 h 289"/>
                  <a:gd name="T64" fmla="*/ 86 w 289"/>
                  <a:gd name="T65" fmla="*/ 221 h 289"/>
                  <a:gd name="T66" fmla="*/ 120 w 289"/>
                  <a:gd name="T67" fmla="*/ 192 h 289"/>
                  <a:gd name="T68" fmla="*/ 135 w 289"/>
                  <a:gd name="T69" fmla="*/ 190 h 289"/>
                  <a:gd name="T70" fmla="*/ 111 w 289"/>
                  <a:gd name="T71" fmla="*/ 183 h 2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289" h="289">
                    <a:moveTo>
                      <a:pt x="10" y="59"/>
                    </a:moveTo>
                    <a:cubicBezTo>
                      <a:pt x="15" y="56"/>
                      <a:pt x="22" y="53"/>
                      <a:pt x="28" y="50"/>
                    </a:cubicBezTo>
                    <a:cubicBezTo>
                      <a:pt x="38" y="46"/>
                      <a:pt x="49" y="42"/>
                      <a:pt x="58" y="35"/>
                    </a:cubicBezTo>
                    <a:cubicBezTo>
                      <a:pt x="66" y="30"/>
                      <a:pt x="73" y="24"/>
                      <a:pt x="77" y="16"/>
                    </a:cubicBezTo>
                    <a:cubicBezTo>
                      <a:pt x="80" y="11"/>
                      <a:pt x="84" y="6"/>
                      <a:pt x="88" y="0"/>
                    </a:cubicBezTo>
                    <a:cubicBezTo>
                      <a:pt x="90" y="2"/>
                      <a:pt x="91" y="4"/>
                      <a:pt x="91" y="5"/>
                    </a:cubicBezTo>
                    <a:cubicBezTo>
                      <a:pt x="92" y="16"/>
                      <a:pt x="99" y="24"/>
                      <a:pt x="106" y="31"/>
                    </a:cubicBezTo>
                    <a:cubicBezTo>
                      <a:pt x="114" y="40"/>
                      <a:pt x="124" y="47"/>
                      <a:pt x="134" y="53"/>
                    </a:cubicBezTo>
                    <a:cubicBezTo>
                      <a:pt x="142" y="58"/>
                      <a:pt x="150" y="63"/>
                      <a:pt x="160" y="65"/>
                    </a:cubicBezTo>
                    <a:cubicBezTo>
                      <a:pt x="171" y="67"/>
                      <a:pt x="181" y="70"/>
                      <a:pt x="192" y="73"/>
                    </a:cubicBezTo>
                    <a:cubicBezTo>
                      <a:pt x="205" y="77"/>
                      <a:pt x="218" y="78"/>
                      <a:pt x="232" y="79"/>
                    </a:cubicBezTo>
                    <a:cubicBezTo>
                      <a:pt x="250" y="79"/>
                      <a:pt x="266" y="84"/>
                      <a:pt x="281" y="92"/>
                    </a:cubicBezTo>
                    <a:cubicBezTo>
                      <a:pt x="287" y="95"/>
                      <a:pt x="289" y="99"/>
                      <a:pt x="288" y="105"/>
                    </a:cubicBezTo>
                    <a:cubicBezTo>
                      <a:pt x="287" y="112"/>
                      <a:pt x="286" y="120"/>
                      <a:pt x="285" y="127"/>
                    </a:cubicBezTo>
                    <a:cubicBezTo>
                      <a:pt x="284" y="134"/>
                      <a:pt x="283" y="141"/>
                      <a:pt x="282" y="148"/>
                    </a:cubicBezTo>
                    <a:cubicBezTo>
                      <a:pt x="279" y="164"/>
                      <a:pt x="277" y="180"/>
                      <a:pt x="270" y="195"/>
                    </a:cubicBezTo>
                    <a:cubicBezTo>
                      <a:pt x="267" y="204"/>
                      <a:pt x="263" y="213"/>
                      <a:pt x="260" y="222"/>
                    </a:cubicBezTo>
                    <a:cubicBezTo>
                      <a:pt x="259" y="227"/>
                      <a:pt x="254" y="232"/>
                      <a:pt x="251" y="236"/>
                    </a:cubicBezTo>
                    <a:cubicBezTo>
                      <a:pt x="246" y="245"/>
                      <a:pt x="238" y="251"/>
                      <a:pt x="230" y="257"/>
                    </a:cubicBezTo>
                    <a:cubicBezTo>
                      <a:pt x="216" y="267"/>
                      <a:pt x="202" y="277"/>
                      <a:pt x="185" y="280"/>
                    </a:cubicBezTo>
                    <a:cubicBezTo>
                      <a:pt x="177" y="281"/>
                      <a:pt x="170" y="283"/>
                      <a:pt x="163" y="285"/>
                    </a:cubicBezTo>
                    <a:cubicBezTo>
                      <a:pt x="152" y="289"/>
                      <a:pt x="141" y="288"/>
                      <a:pt x="130" y="287"/>
                    </a:cubicBezTo>
                    <a:cubicBezTo>
                      <a:pt x="117" y="286"/>
                      <a:pt x="105" y="285"/>
                      <a:pt x="92" y="283"/>
                    </a:cubicBezTo>
                    <a:cubicBezTo>
                      <a:pt x="87" y="282"/>
                      <a:pt x="81" y="280"/>
                      <a:pt x="75" y="277"/>
                    </a:cubicBezTo>
                    <a:cubicBezTo>
                      <a:pt x="64" y="273"/>
                      <a:pt x="53" y="267"/>
                      <a:pt x="42" y="262"/>
                    </a:cubicBezTo>
                    <a:cubicBezTo>
                      <a:pt x="34" y="258"/>
                      <a:pt x="30" y="250"/>
                      <a:pt x="25" y="242"/>
                    </a:cubicBezTo>
                    <a:cubicBezTo>
                      <a:pt x="20" y="232"/>
                      <a:pt x="15" y="222"/>
                      <a:pt x="11" y="211"/>
                    </a:cubicBezTo>
                    <a:cubicBezTo>
                      <a:pt x="8" y="202"/>
                      <a:pt x="6" y="193"/>
                      <a:pt x="2" y="183"/>
                    </a:cubicBezTo>
                    <a:cubicBezTo>
                      <a:pt x="0" y="177"/>
                      <a:pt x="0" y="171"/>
                      <a:pt x="1" y="164"/>
                    </a:cubicBezTo>
                    <a:cubicBezTo>
                      <a:pt x="1" y="158"/>
                      <a:pt x="0" y="152"/>
                      <a:pt x="0" y="146"/>
                    </a:cubicBezTo>
                    <a:cubicBezTo>
                      <a:pt x="0" y="135"/>
                      <a:pt x="0" y="124"/>
                      <a:pt x="0" y="113"/>
                    </a:cubicBezTo>
                    <a:cubicBezTo>
                      <a:pt x="0" y="112"/>
                      <a:pt x="1" y="110"/>
                      <a:pt x="2" y="108"/>
                    </a:cubicBezTo>
                    <a:cubicBezTo>
                      <a:pt x="2" y="107"/>
                      <a:pt x="3" y="105"/>
                      <a:pt x="2" y="104"/>
                    </a:cubicBezTo>
                    <a:cubicBezTo>
                      <a:pt x="0" y="100"/>
                      <a:pt x="1" y="96"/>
                      <a:pt x="2" y="92"/>
                    </a:cubicBezTo>
                    <a:cubicBezTo>
                      <a:pt x="4" y="81"/>
                      <a:pt x="7" y="71"/>
                      <a:pt x="10" y="59"/>
                    </a:cubicBezTo>
                    <a:close/>
                    <a:moveTo>
                      <a:pt x="33" y="99"/>
                    </a:moveTo>
                    <a:cubicBezTo>
                      <a:pt x="36" y="103"/>
                      <a:pt x="39" y="106"/>
                      <a:pt x="41" y="109"/>
                    </a:cubicBezTo>
                    <a:cubicBezTo>
                      <a:pt x="43" y="118"/>
                      <a:pt x="50" y="122"/>
                      <a:pt x="56" y="125"/>
                    </a:cubicBezTo>
                    <a:cubicBezTo>
                      <a:pt x="63" y="129"/>
                      <a:pt x="71" y="129"/>
                      <a:pt x="78" y="124"/>
                    </a:cubicBezTo>
                    <a:cubicBezTo>
                      <a:pt x="82" y="120"/>
                      <a:pt x="88" y="117"/>
                      <a:pt x="94" y="118"/>
                    </a:cubicBezTo>
                    <a:cubicBezTo>
                      <a:pt x="97" y="118"/>
                      <a:pt x="100" y="117"/>
                      <a:pt x="100" y="114"/>
                    </a:cubicBezTo>
                    <a:cubicBezTo>
                      <a:pt x="96" y="110"/>
                      <a:pt x="93" y="108"/>
                      <a:pt x="88" y="109"/>
                    </a:cubicBezTo>
                    <a:cubicBezTo>
                      <a:pt x="80" y="109"/>
                      <a:pt x="72" y="107"/>
                      <a:pt x="63" y="105"/>
                    </a:cubicBezTo>
                    <a:cubicBezTo>
                      <a:pt x="56" y="103"/>
                      <a:pt x="49" y="100"/>
                      <a:pt x="42" y="98"/>
                    </a:cubicBezTo>
                    <a:cubicBezTo>
                      <a:pt x="39" y="97"/>
                      <a:pt x="36" y="96"/>
                      <a:pt x="33" y="99"/>
                    </a:cubicBezTo>
                    <a:close/>
                    <a:moveTo>
                      <a:pt x="232" y="145"/>
                    </a:moveTo>
                    <a:cubicBezTo>
                      <a:pt x="237" y="145"/>
                      <a:pt x="243" y="145"/>
                      <a:pt x="249" y="145"/>
                    </a:cubicBezTo>
                    <a:cubicBezTo>
                      <a:pt x="252" y="144"/>
                      <a:pt x="252" y="143"/>
                      <a:pt x="250" y="138"/>
                    </a:cubicBezTo>
                    <a:cubicBezTo>
                      <a:pt x="249" y="138"/>
                      <a:pt x="248" y="137"/>
                      <a:pt x="246" y="137"/>
                    </a:cubicBezTo>
                    <a:cubicBezTo>
                      <a:pt x="229" y="137"/>
                      <a:pt x="213" y="134"/>
                      <a:pt x="197" y="129"/>
                    </a:cubicBezTo>
                    <a:cubicBezTo>
                      <a:pt x="192" y="127"/>
                      <a:pt x="187" y="126"/>
                      <a:pt x="182" y="126"/>
                    </a:cubicBezTo>
                    <a:cubicBezTo>
                      <a:pt x="181" y="126"/>
                      <a:pt x="179" y="128"/>
                      <a:pt x="177" y="129"/>
                    </a:cubicBezTo>
                    <a:cubicBezTo>
                      <a:pt x="178" y="130"/>
                      <a:pt x="178" y="131"/>
                      <a:pt x="179" y="132"/>
                    </a:cubicBezTo>
                    <a:cubicBezTo>
                      <a:pt x="183" y="133"/>
                      <a:pt x="185" y="135"/>
                      <a:pt x="186" y="139"/>
                    </a:cubicBezTo>
                    <a:cubicBezTo>
                      <a:pt x="188" y="149"/>
                      <a:pt x="195" y="153"/>
                      <a:pt x="206" y="154"/>
                    </a:cubicBezTo>
                    <a:cubicBezTo>
                      <a:pt x="210" y="154"/>
                      <a:pt x="215" y="154"/>
                      <a:pt x="219" y="152"/>
                    </a:cubicBezTo>
                    <a:cubicBezTo>
                      <a:pt x="223" y="150"/>
                      <a:pt x="227" y="147"/>
                      <a:pt x="232" y="145"/>
                    </a:cubicBezTo>
                    <a:close/>
                    <a:moveTo>
                      <a:pt x="86" y="221"/>
                    </a:moveTo>
                    <a:cubicBezTo>
                      <a:pt x="86" y="222"/>
                      <a:pt x="85" y="222"/>
                      <a:pt x="85" y="222"/>
                    </a:cubicBezTo>
                    <a:cubicBezTo>
                      <a:pt x="88" y="231"/>
                      <a:pt x="94" y="237"/>
                      <a:pt x="102" y="239"/>
                    </a:cubicBezTo>
                    <a:cubicBezTo>
                      <a:pt x="114" y="243"/>
                      <a:pt x="125" y="245"/>
                      <a:pt x="137" y="244"/>
                    </a:cubicBezTo>
                    <a:cubicBezTo>
                      <a:pt x="142" y="244"/>
                      <a:pt x="146" y="242"/>
                      <a:pt x="150" y="240"/>
                    </a:cubicBezTo>
                    <a:cubicBezTo>
                      <a:pt x="152" y="240"/>
                      <a:pt x="153" y="238"/>
                      <a:pt x="155" y="237"/>
                    </a:cubicBezTo>
                    <a:cubicBezTo>
                      <a:pt x="149" y="234"/>
                      <a:pt x="149" y="235"/>
                      <a:pt x="144" y="236"/>
                    </a:cubicBezTo>
                    <a:cubicBezTo>
                      <a:pt x="125" y="239"/>
                      <a:pt x="108" y="238"/>
                      <a:pt x="92" y="224"/>
                    </a:cubicBezTo>
                    <a:cubicBezTo>
                      <a:pt x="91" y="223"/>
                      <a:pt x="89" y="220"/>
                      <a:pt x="86" y="221"/>
                    </a:cubicBezTo>
                    <a:close/>
                    <a:moveTo>
                      <a:pt x="111" y="183"/>
                    </a:moveTo>
                    <a:cubicBezTo>
                      <a:pt x="112" y="189"/>
                      <a:pt x="116" y="190"/>
                      <a:pt x="120" y="192"/>
                    </a:cubicBezTo>
                    <a:cubicBezTo>
                      <a:pt x="127" y="195"/>
                      <a:pt x="133" y="195"/>
                      <a:pt x="140" y="193"/>
                    </a:cubicBezTo>
                    <a:cubicBezTo>
                      <a:pt x="138" y="192"/>
                      <a:pt x="137" y="190"/>
                      <a:pt x="135" y="190"/>
                    </a:cubicBezTo>
                    <a:cubicBezTo>
                      <a:pt x="128" y="190"/>
                      <a:pt x="122" y="188"/>
                      <a:pt x="116" y="184"/>
                    </a:cubicBezTo>
                    <a:cubicBezTo>
                      <a:pt x="115" y="183"/>
                      <a:pt x="113" y="183"/>
                      <a:pt x="111" y="183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52" name="Freeform 16"/>
              <p:cNvSpPr>
                <a:spLocks noEditPoints="1"/>
              </p:cNvSpPr>
              <p:nvPr/>
            </p:nvSpPr>
            <p:spPr bwMode="auto">
              <a:xfrm>
                <a:off x="2585" y="3204"/>
                <a:ext cx="483" cy="710"/>
              </a:xfrm>
              <a:custGeom>
                <a:avLst/>
                <a:gdLst>
                  <a:gd name="T0" fmla="*/ 110 w 301"/>
                  <a:gd name="T1" fmla="*/ 356 h 442"/>
                  <a:gd name="T2" fmla="*/ 106 w 301"/>
                  <a:gd name="T3" fmla="*/ 345 h 442"/>
                  <a:gd name="T4" fmla="*/ 82 w 301"/>
                  <a:gd name="T5" fmla="*/ 333 h 442"/>
                  <a:gd name="T6" fmla="*/ 78 w 301"/>
                  <a:gd name="T7" fmla="*/ 336 h 442"/>
                  <a:gd name="T8" fmla="*/ 76 w 301"/>
                  <a:gd name="T9" fmla="*/ 336 h 442"/>
                  <a:gd name="T10" fmla="*/ 44 w 301"/>
                  <a:gd name="T11" fmla="*/ 324 h 442"/>
                  <a:gd name="T12" fmla="*/ 37 w 301"/>
                  <a:gd name="T13" fmla="*/ 314 h 442"/>
                  <a:gd name="T14" fmla="*/ 34 w 301"/>
                  <a:gd name="T15" fmla="*/ 281 h 442"/>
                  <a:gd name="T16" fmla="*/ 35 w 301"/>
                  <a:gd name="T17" fmla="*/ 225 h 442"/>
                  <a:gd name="T18" fmla="*/ 34 w 301"/>
                  <a:gd name="T19" fmla="*/ 194 h 442"/>
                  <a:gd name="T20" fmla="*/ 33 w 301"/>
                  <a:gd name="T21" fmla="*/ 183 h 442"/>
                  <a:gd name="T22" fmla="*/ 30 w 301"/>
                  <a:gd name="T23" fmla="*/ 143 h 442"/>
                  <a:gd name="T24" fmla="*/ 24 w 301"/>
                  <a:gd name="T25" fmla="*/ 110 h 442"/>
                  <a:gd name="T26" fmla="*/ 18 w 301"/>
                  <a:gd name="T27" fmla="*/ 83 h 442"/>
                  <a:gd name="T28" fmla="*/ 14 w 301"/>
                  <a:gd name="T29" fmla="*/ 66 h 442"/>
                  <a:gd name="T30" fmla="*/ 0 w 301"/>
                  <a:gd name="T31" fmla="*/ 12 h 442"/>
                  <a:gd name="T32" fmla="*/ 10 w 301"/>
                  <a:gd name="T33" fmla="*/ 10 h 442"/>
                  <a:gd name="T34" fmla="*/ 16 w 301"/>
                  <a:gd name="T35" fmla="*/ 10 h 442"/>
                  <a:gd name="T36" fmla="*/ 87 w 301"/>
                  <a:gd name="T37" fmla="*/ 5 h 442"/>
                  <a:gd name="T38" fmla="*/ 114 w 301"/>
                  <a:gd name="T39" fmla="*/ 0 h 442"/>
                  <a:gd name="T40" fmla="*/ 116 w 301"/>
                  <a:gd name="T41" fmla="*/ 6 h 442"/>
                  <a:gd name="T42" fmla="*/ 115 w 301"/>
                  <a:gd name="T43" fmla="*/ 21 h 442"/>
                  <a:gd name="T44" fmla="*/ 111 w 301"/>
                  <a:gd name="T45" fmla="*/ 71 h 442"/>
                  <a:gd name="T46" fmla="*/ 112 w 301"/>
                  <a:gd name="T47" fmla="*/ 118 h 442"/>
                  <a:gd name="T48" fmla="*/ 121 w 301"/>
                  <a:gd name="T49" fmla="*/ 160 h 442"/>
                  <a:gd name="T50" fmla="*/ 144 w 301"/>
                  <a:gd name="T51" fmla="*/ 207 h 442"/>
                  <a:gd name="T52" fmla="*/ 168 w 301"/>
                  <a:gd name="T53" fmla="*/ 247 h 442"/>
                  <a:gd name="T54" fmla="*/ 192 w 301"/>
                  <a:gd name="T55" fmla="*/ 284 h 442"/>
                  <a:gd name="T56" fmla="*/ 208 w 301"/>
                  <a:gd name="T57" fmla="*/ 302 h 442"/>
                  <a:gd name="T58" fmla="*/ 266 w 301"/>
                  <a:gd name="T59" fmla="*/ 363 h 442"/>
                  <a:gd name="T60" fmla="*/ 283 w 301"/>
                  <a:gd name="T61" fmla="*/ 380 h 442"/>
                  <a:gd name="T62" fmla="*/ 300 w 301"/>
                  <a:gd name="T63" fmla="*/ 424 h 442"/>
                  <a:gd name="T64" fmla="*/ 296 w 301"/>
                  <a:gd name="T65" fmla="*/ 432 h 442"/>
                  <a:gd name="T66" fmla="*/ 281 w 301"/>
                  <a:gd name="T67" fmla="*/ 438 h 442"/>
                  <a:gd name="T68" fmla="*/ 240 w 301"/>
                  <a:gd name="T69" fmla="*/ 441 h 442"/>
                  <a:gd name="T70" fmla="*/ 204 w 301"/>
                  <a:gd name="T71" fmla="*/ 438 h 442"/>
                  <a:gd name="T72" fmla="*/ 186 w 301"/>
                  <a:gd name="T73" fmla="*/ 433 h 442"/>
                  <a:gd name="T74" fmla="*/ 184 w 301"/>
                  <a:gd name="T75" fmla="*/ 432 h 442"/>
                  <a:gd name="T76" fmla="*/ 146 w 301"/>
                  <a:gd name="T77" fmla="*/ 397 h 442"/>
                  <a:gd name="T78" fmla="*/ 133 w 301"/>
                  <a:gd name="T79" fmla="*/ 381 h 442"/>
                  <a:gd name="T80" fmla="*/ 110 w 301"/>
                  <a:gd name="T81" fmla="*/ 356 h 442"/>
                  <a:gd name="T82" fmla="*/ 74 w 301"/>
                  <a:gd name="T83" fmla="*/ 322 h 442"/>
                  <a:gd name="T84" fmla="*/ 73 w 301"/>
                  <a:gd name="T85" fmla="*/ 322 h 442"/>
                  <a:gd name="T86" fmla="*/ 74 w 301"/>
                  <a:gd name="T87" fmla="*/ 324 h 442"/>
                  <a:gd name="T88" fmla="*/ 74 w 301"/>
                  <a:gd name="T89" fmla="*/ 323 h 442"/>
                  <a:gd name="T90" fmla="*/ 74 w 301"/>
                  <a:gd name="T91" fmla="*/ 322 h 4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301" h="442">
                    <a:moveTo>
                      <a:pt x="110" y="356"/>
                    </a:moveTo>
                    <a:cubicBezTo>
                      <a:pt x="108" y="352"/>
                      <a:pt x="107" y="349"/>
                      <a:pt x="106" y="345"/>
                    </a:cubicBezTo>
                    <a:cubicBezTo>
                      <a:pt x="97" y="342"/>
                      <a:pt x="88" y="340"/>
                      <a:pt x="82" y="333"/>
                    </a:cubicBezTo>
                    <a:cubicBezTo>
                      <a:pt x="79" y="332"/>
                      <a:pt x="79" y="335"/>
                      <a:pt x="78" y="336"/>
                    </a:cubicBezTo>
                    <a:cubicBezTo>
                      <a:pt x="77" y="336"/>
                      <a:pt x="76" y="336"/>
                      <a:pt x="76" y="336"/>
                    </a:cubicBezTo>
                    <a:cubicBezTo>
                      <a:pt x="65" y="334"/>
                      <a:pt x="54" y="330"/>
                      <a:pt x="44" y="324"/>
                    </a:cubicBezTo>
                    <a:cubicBezTo>
                      <a:pt x="40" y="322"/>
                      <a:pt x="38" y="319"/>
                      <a:pt x="37" y="314"/>
                    </a:cubicBezTo>
                    <a:cubicBezTo>
                      <a:pt x="36" y="303"/>
                      <a:pt x="34" y="292"/>
                      <a:pt x="34" y="281"/>
                    </a:cubicBezTo>
                    <a:cubicBezTo>
                      <a:pt x="34" y="263"/>
                      <a:pt x="35" y="244"/>
                      <a:pt x="35" y="225"/>
                    </a:cubicBezTo>
                    <a:cubicBezTo>
                      <a:pt x="35" y="215"/>
                      <a:pt x="34" y="204"/>
                      <a:pt x="34" y="194"/>
                    </a:cubicBezTo>
                    <a:cubicBezTo>
                      <a:pt x="34" y="190"/>
                      <a:pt x="34" y="187"/>
                      <a:pt x="33" y="183"/>
                    </a:cubicBezTo>
                    <a:cubicBezTo>
                      <a:pt x="32" y="170"/>
                      <a:pt x="31" y="156"/>
                      <a:pt x="30" y="143"/>
                    </a:cubicBezTo>
                    <a:cubicBezTo>
                      <a:pt x="28" y="132"/>
                      <a:pt x="26" y="121"/>
                      <a:pt x="24" y="110"/>
                    </a:cubicBezTo>
                    <a:cubicBezTo>
                      <a:pt x="23" y="101"/>
                      <a:pt x="20" y="92"/>
                      <a:pt x="18" y="83"/>
                    </a:cubicBezTo>
                    <a:cubicBezTo>
                      <a:pt x="17" y="77"/>
                      <a:pt x="15" y="71"/>
                      <a:pt x="14" y="66"/>
                    </a:cubicBezTo>
                    <a:cubicBezTo>
                      <a:pt x="9" y="48"/>
                      <a:pt x="5" y="30"/>
                      <a:pt x="0" y="12"/>
                    </a:cubicBezTo>
                    <a:cubicBezTo>
                      <a:pt x="2" y="10"/>
                      <a:pt x="6" y="9"/>
                      <a:pt x="10" y="10"/>
                    </a:cubicBezTo>
                    <a:cubicBezTo>
                      <a:pt x="12" y="10"/>
                      <a:pt x="14" y="10"/>
                      <a:pt x="16" y="10"/>
                    </a:cubicBezTo>
                    <a:cubicBezTo>
                      <a:pt x="40" y="12"/>
                      <a:pt x="63" y="11"/>
                      <a:pt x="87" y="5"/>
                    </a:cubicBezTo>
                    <a:cubicBezTo>
                      <a:pt x="95" y="3"/>
                      <a:pt x="104" y="1"/>
                      <a:pt x="114" y="0"/>
                    </a:cubicBezTo>
                    <a:cubicBezTo>
                      <a:pt x="115" y="2"/>
                      <a:pt x="116" y="4"/>
                      <a:pt x="116" y="6"/>
                    </a:cubicBezTo>
                    <a:cubicBezTo>
                      <a:pt x="116" y="11"/>
                      <a:pt x="116" y="16"/>
                      <a:pt x="115" y="21"/>
                    </a:cubicBezTo>
                    <a:cubicBezTo>
                      <a:pt x="111" y="37"/>
                      <a:pt x="113" y="54"/>
                      <a:pt x="111" y="71"/>
                    </a:cubicBezTo>
                    <a:cubicBezTo>
                      <a:pt x="110" y="87"/>
                      <a:pt x="111" y="103"/>
                      <a:pt x="112" y="118"/>
                    </a:cubicBezTo>
                    <a:cubicBezTo>
                      <a:pt x="113" y="133"/>
                      <a:pt x="116" y="147"/>
                      <a:pt x="121" y="160"/>
                    </a:cubicBezTo>
                    <a:cubicBezTo>
                      <a:pt x="127" y="177"/>
                      <a:pt x="136" y="192"/>
                      <a:pt x="144" y="207"/>
                    </a:cubicBezTo>
                    <a:cubicBezTo>
                      <a:pt x="152" y="221"/>
                      <a:pt x="160" y="234"/>
                      <a:pt x="168" y="247"/>
                    </a:cubicBezTo>
                    <a:cubicBezTo>
                      <a:pt x="176" y="260"/>
                      <a:pt x="184" y="272"/>
                      <a:pt x="192" y="284"/>
                    </a:cubicBezTo>
                    <a:cubicBezTo>
                      <a:pt x="197" y="291"/>
                      <a:pt x="202" y="297"/>
                      <a:pt x="208" y="302"/>
                    </a:cubicBezTo>
                    <a:cubicBezTo>
                      <a:pt x="228" y="322"/>
                      <a:pt x="246" y="343"/>
                      <a:pt x="266" y="363"/>
                    </a:cubicBezTo>
                    <a:cubicBezTo>
                      <a:pt x="272" y="369"/>
                      <a:pt x="278" y="374"/>
                      <a:pt x="283" y="380"/>
                    </a:cubicBezTo>
                    <a:cubicBezTo>
                      <a:pt x="293" y="389"/>
                      <a:pt x="301" y="411"/>
                      <a:pt x="300" y="424"/>
                    </a:cubicBezTo>
                    <a:cubicBezTo>
                      <a:pt x="300" y="428"/>
                      <a:pt x="299" y="430"/>
                      <a:pt x="296" y="432"/>
                    </a:cubicBezTo>
                    <a:cubicBezTo>
                      <a:pt x="291" y="434"/>
                      <a:pt x="286" y="437"/>
                      <a:pt x="281" y="438"/>
                    </a:cubicBezTo>
                    <a:cubicBezTo>
                      <a:pt x="268" y="441"/>
                      <a:pt x="254" y="442"/>
                      <a:pt x="240" y="441"/>
                    </a:cubicBezTo>
                    <a:cubicBezTo>
                      <a:pt x="228" y="440"/>
                      <a:pt x="216" y="440"/>
                      <a:pt x="204" y="438"/>
                    </a:cubicBezTo>
                    <a:cubicBezTo>
                      <a:pt x="198" y="437"/>
                      <a:pt x="192" y="436"/>
                      <a:pt x="186" y="433"/>
                    </a:cubicBezTo>
                    <a:cubicBezTo>
                      <a:pt x="185" y="432"/>
                      <a:pt x="185" y="432"/>
                      <a:pt x="184" y="432"/>
                    </a:cubicBezTo>
                    <a:cubicBezTo>
                      <a:pt x="168" y="424"/>
                      <a:pt x="155" y="412"/>
                      <a:pt x="146" y="397"/>
                    </a:cubicBezTo>
                    <a:cubicBezTo>
                      <a:pt x="142" y="391"/>
                      <a:pt x="137" y="386"/>
                      <a:pt x="133" y="381"/>
                    </a:cubicBezTo>
                    <a:cubicBezTo>
                      <a:pt x="123" y="366"/>
                      <a:pt x="123" y="366"/>
                      <a:pt x="110" y="356"/>
                    </a:cubicBezTo>
                    <a:close/>
                    <a:moveTo>
                      <a:pt x="74" y="322"/>
                    </a:moveTo>
                    <a:cubicBezTo>
                      <a:pt x="74" y="322"/>
                      <a:pt x="74" y="322"/>
                      <a:pt x="73" y="322"/>
                    </a:cubicBezTo>
                    <a:cubicBezTo>
                      <a:pt x="73" y="323"/>
                      <a:pt x="74" y="323"/>
                      <a:pt x="74" y="324"/>
                    </a:cubicBezTo>
                    <a:cubicBezTo>
                      <a:pt x="74" y="323"/>
                      <a:pt x="74" y="323"/>
                      <a:pt x="74" y="323"/>
                    </a:cubicBezTo>
                    <a:cubicBezTo>
                      <a:pt x="74" y="323"/>
                      <a:pt x="74" y="322"/>
                      <a:pt x="74" y="322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53" name="Freeform 17"/>
              <p:cNvSpPr>
                <a:spLocks/>
              </p:cNvSpPr>
              <p:nvPr/>
            </p:nvSpPr>
            <p:spPr bwMode="auto">
              <a:xfrm>
                <a:off x="2860" y="1397"/>
                <a:ext cx="461" cy="792"/>
              </a:xfrm>
              <a:custGeom>
                <a:avLst/>
                <a:gdLst>
                  <a:gd name="T0" fmla="*/ 0 w 287"/>
                  <a:gd name="T1" fmla="*/ 191 h 493"/>
                  <a:gd name="T2" fmla="*/ 12 w 287"/>
                  <a:gd name="T3" fmla="*/ 157 h 493"/>
                  <a:gd name="T4" fmla="*/ 31 w 287"/>
                  <a:gd name="T5" fmla="*/ 109 h 493"/>
                  <a:gd name="T6" fmla="*/ 39 w 287"/>
                  <a:gd name="T7" fmla="*/ 88 h 493"/>
                  <a:gd name="T8" fmla="*/ 44 w 287"/>
                  <a:gd name="T9" fmla="*/ 75 h 493"/>
                  <a:gd name="T10" fmla="*/ 58 w 287"/>
                  <a:gd name="T11" fmla="*/ 36 h 493"/>
                  <a:gd name="T12" fmla="*/ 69 w 287"/>
                  <a:gd name="T13" fmla="*/ 0 h 493"/>
                  <a:gd name="T14" fmla="*/ 72 w 287"/>
                  <a:gd name="T15" fmla="*/ 4 h 493"/>
                  <a:gd name="T16" fmla="*/ 79 w 287"/>
                  <a:gd name="T17" fmla="*/ 41 h 493"/>
                  <a:gd name="T18" fmla="*/ 85 w 287"/>
                  <a:gd name="T19" fmla="*/ 77 h 493"/>
                  <a:gd name="T20" fmla="*/ 92 w 287"/>
                  <a:gd name="T21" fmla="*/ 113 h 493"/>
                  <a:gd name="T22" fmla="*/ 98 w 287"/>
                  <a:gd name="T23" fmla="*/ 135 h 493"/>
                  <a:gd name="T24" fmla="*/ 117 w 287"/>
                  <a:gd name="T25" fmla="*/ 186 h 493"/>
                  <a:gd name="T26" fmla="*/ 124 w 287"/>
                  <a:gd name="T27" fmla="*/ 195 h 493"/>
                  <a:gd name="T28" fmla="*/ 149 w 287"/>
                  <a:gd name="T29" fmla="*/ 219 h 493"/>
                  <a:gd name="T30" fmla="*/ 153 w 287"/>
                  <a:gd name="T31" fmla="*/ 225 h 493"/>
                  <a:gd name="T32" fmla="*/ 191 w 287"/>
                  <a:gd name="T33" fmla="*/ 273 h 493"/>
                  <a:gd name="T34" fmla="*/ 200 w 287"/>
                  <a:gd name="T35" fmla="*/ 287 h 493"/>
                  <a:gd name="T36" fmla="*/ 247 w 287"/>
                  <a:gd name="T37" fmla="*/ 351 h 493"/>
                  <a:gd name="T38" fmla="*/ 254 w 287"/>
                  <a:gd name="T39" fmla="*/ 361 h 493"/>
                  <a:gd name="T40" fmla="*/ 287 w 287"/>
                  <a:gd name="T41" fmla="*/ 409 h 493"/>
                  <a:gd name="T42" fmla="*/ 253 w 287"/>
                  <a:gd name="T43" fmla="*/ 456 h 493"/>
                  <a:gd name="T44" fmla="*/ 232 w 287"/>
                  <a:gd name="T45" fmla="*/ 472 h 493"/>
                  <a:gd name="T46" fmla="*/ 221 w 287"/>
                  <a:gd name="T47" fmla="*/ 479 h 493"/>
                  <a:gd name="T48" fmla="*/ 197 w 287"/>
                  <a:gd name="T49" fmla="*/ 493 h 493"/>
                  <a:gd name="T50" fmla="*/ 157 w 287"/>
                  <a:gd name="T51" fmla="*/ 438 h 493"/>
                  <a:gd name="T52" fmla="*/ 125 w 287"/>
                  <a:gd name="T53" fmla="*/ 392 h 493"/>
                  <a:gd name="T54" fmla="*/ 84 w 287"/>
                  <a:gd name="T55" fmla="*/ 336 h 493"/>
                  <a:gd name="T56" fmla="*/ 30 w 287"/>
                  <a:gd name="T57" fmla="*/ 259 h 493"/>
                  <a:gd name="T58" fmla="*/ 15 w 287"/>
                  <a:gd name="T59" fmla="*/ 233 h 493"/>
                  <a:gd name="T60" fmla="*/ 0 w 287"/>
                  <a:gd name="T61" fmla="*/ 191 h 49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</a:cxnLst>
                <a:rect l="0" t="0" r="r" b="b"/>
                <a:pathLst>
                  <a:path w="287" h="493">
                    <a:moveTo>
                      <a:pt x="0" y="191"/>
                    </a:moveTo>
                    <a:cubicBezTo>
                      <a:pt x="4" y="178"/>
                      <a:pt x="7" y="167"/>
                      <a:pt x="12" y="157"/>
                    </a:cubicBezTo>
                    <a:cubicBezTo>
                      <a:pt x="18" y="141"/>
                      <a:pt x="23" y="124"/>
                      <a:pt x="31" y="109"/>
                    </a:cubicBezTo>
                    <a:cubicBezTo>
                      <a:pt x="34" y="102"/>
                      <a:pt x="37" y="95"/>
                      <a:pt x="39" y="88"/>
                    </a:cubicBezTo>
                    <a:cubicBezTo>
                      <a:pt x="39" y="84"/>
                      <a:pt x="42" y="80"/>
                      <a:pt x="44" y="75"/>
                    </a:cubicBezTo>
                    <a:cubicBezTo>
                      <a:pt x="49" y="62"/>
                      <a:pt x="54" y="49"/>
                      <a:pt x="58" y="36"/>
                    </a:cubicBezTo>
                    <a:cubicBezTo>
                      <a:pt x="62" y="24"/>
                      <a:pt x="66" y="13"/>
                      <a:pt x="69" y="0"/>
                    </a:cubicBezTo>
                    <a:cubicBezTo>
                      <a:pt x="70" y="2"/>
                      <a:pt x="72" y="3"/>
                      <a:pt x="72" y="4"/>
                    </a:cubicBezTo>
                    <a:cubicBezTo>
                      <a:pt x="75" y="17"/>
                      <a:pt x="77" y="29"/>
                      <a:pt x="79" y="41"/>
                    </a:cubicBezTo>
                    <a:cubicBezTo>
                      <a:pt x="81" y="53"/>
                      <a:pt x="83" y="65"/>
                      <a:pt x="85" y="77"/>
                    </a:cubicBezTo>
                    <a:cubicBezTo>
                      <a:pt x="87" y="89"/>
                      <a:pt x="89" y="101"/>
                      <a:pt x="92" y="113"/>
                    </a:cubicBezTo>
                    <a:cubicBezTo>
                      <a:pt x="93" y="120"/>
                      <a:pt x="95" y="128"/>
                      <a:pt x="98" y="135"/>
                    </a:cubicBezTo>
                    <a:cubicBezTo>
                      <a:pt x="104" y="152"/>
                      <a:pt x="109" y="169"/>
                      <a:pt x="117" y="186"/>
                    </a:cubicBezTo>
                    <a:cubicBezTo>
                      <a:pt x="119" y="189"/>
                      <a:pt x="121" y="192"/>
                      <a:pt x="124" y="195"/>
                    </a:cubicBezTo>
                    <a:cubicBezTo>
                      <a:pt x="132" y="203"/>
                      <a:pt x="141" y="211"/>
                      <a:pt x="149" y="219"/>
                    </a:cubicBezTo>
                    <a:cubicBezTo>
                      <a:pt x="150" y="221"/>
                      <a:pt x="152" y="223"/>
                      <a:pt x="153" y="225"/>
                    </a:cubicBezTo>
                    <a:cubicBezTo>
                      <a:pt x="165" y="241"/>
                      <a:pt x="177" y="258"/>
                      <a:pt x="191" y="273"/>
                    </a:cubicBezTo>
                    <a:cubicBezTo>
                      <a:pt x="194" y="277"/>
                      <a:pt x="197" y="282"/>
                      <a:pt x="200" y="287"/>
                    </a:cubicBezTo>
                    <a:cubicBezTo>
                      <a:pt x="215" y="308"/>
                      <a:pt x="231" y="330"/>
                      <a:pt x="247" y="351"/>
                    </a:cubicBezTo>
                    <a:cubicBezTo>
                      <a:pt x="249" y="354"/>
                      <a:pt x="252" y="357"/>
                      <a:pt x="254" y="361"/>
                    </a:cubicBezTo>
                    <a:cubicBezTo>
                      <a:pt x="265" y="377"/>
                      <a:pt x="276" y="393"/>
                      <a:pt x="287" y="409"/>
                    </a:cubicBezTo>
                    <a:cubicBezTo>
                      <a:pt x="279" y="428"/>
                      <a:pt x="268" y="443"/>
                      <a:pt x="253" y="456"/>
                    </a:cubicBezTo>
                    <a:cubicBezTo>
                      <a:pt x="246" y="461"/>
                      <a:pt x="240" y="467"/>
                      <a:pt x="232" y="472"/>
                    </a:cubicBezTo>
                    <a:cubicBezTo>
                      <a:pt x="228" y="474"/>
                      <a:pt x="225" y="477"/>
                      <a:pt x="221" y="479"/>
                    </a:cubicBezTo>
                    <a:cubicBezTo>
                      <a:pt x="212" y="483"/>
                      <a:pt x="204" y="486"/>
                      <a:pt x="197" y="493"/>
                    </a:cubicBezTo>
                    <a:cubicBezTo>
                      <a:pt x="183" y="474"/>
                      <a:pt x="169" y="457"/>
                      <a:pt x="157" y="438"/>
                    </a:cubicBezTo>
                    <a:cubicBezTo>
                      <a:pt x="147" y="422"/>
                      <a:pt x="136" y="407"/>
                      <a:pt x="125" y="392"/>
                    </a:cubicBezTo>
                    <a:cubicBezTo>
                      <a:pt x="112" y="373"/>
                      <a:pt x="97" y="355"/>
                      <a:pt x="84" y="336"/>
                    </a:cubicBezTo>
                    <a:cubicBezTo>
                      <a:pt x="65" y="311"/>
                      <a:pt x="47" y="285"/>
                      <a:pt x="30" y="259"/>
                    </a:cubicBezTo>
                    <a:cubicBezTo>
                      <a:pt x="24" y="250"/>
                      <a:pt x="19" y="242"/>
                      <a:pt x="15" y="233"/>
                    </a:cubicBezTo>
                    <a:cubicBezTo>
                      <a:pt x="9" y="219"/>
                      <a:pt x="4" y="204"/>
                      <a:pt x="0" y="19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54" name="Freeform 18"/>
              <p:cNvSpPr>
                <a:spLocks/>
              </p:cNvSpPr>
              <p:nvPr/>
            </p:nvSpPr>
            <p:spPr bwMode="auto">
              <a:xfrm>
                <a:off x="3478" y="2817"/>
                <a:ext cx="353" cy="687"/>
              </a:xfrm>
              <a:custGeom>
                <a:avLst/>
                <a:gdLst>
                  <a:gd name="T0" fmla="*/ 195 w 220"/>
                  <a:gd name="T1" fmla="*/ 373 h 428"/>
                  <a:gd name="T2" fmla="*/ 76 w 220"/>
                  <a:gd name="T3" fmla="*/ 421 h 428"/>
                  <a:gd name="T4" fmla="*/ 74 w 220"/>
                  <a:gd name="T5" fmla="*/ 398 h 428"/>
                  <a:gd name="T6" fmla="*/ 70 w 220"/>
                  <a:gd name="T7" fmla="*/ 362 h 428"/>
                  <a:gd name="T8" fmla="*/ 70 w 220"/>
                  <a:gd name="T9" fmla="*/ 353 h 428"/>
                  <a:gd name="T10" fmla="*/ 68 w 220"/>
                  <a:gd name="T11" fmla="*/ 290 h 428"/>
                  <a:gd name="T12" fmla="*/ 68 w 220"/>
                  <a:gd name="T13" fmla="*/ 270 h 428"/>
                  <a:gd name="T14" fmla="*/ 68 w 220"/>
                  <a:gd name="T15" fmla="*/ 254 h 428"/>
                  <a:gd name="T16" fmla="*/ 68 w 220"/>
                  <a:gd name="T17" fmla="*/ 201 h 428"/>
                  <a:gd name="T18" fmla="*/ 74 w 220"/>
                  <a:gd name="T19" fmla="*/ 154 h 428"/>
                  <a:gd name="T20" fmla="*/ 79 w 220"/>
                  <a:gd name="T21" fmla="*/ 130 h 428"/>
                  <a:gd name="T22" fmla="*/ 87 w 220"/>
                  <a:gd name="T23" fmla="*/ 98 h 428"/>
                  <a:gd name="T24" fmla="*/ 87 w 220"/>
                  <a:gd name="T25" fmla="*/ 96 h 428"/>
                  <a:gd name="T26" fmla="*/ 85 w 220"/>
                  <a:gd name="T27" fmla="*/ 91 h 428"/>
                  <a:gd name="T28" fmla="*/ 81 w 220"/>
                  <a:gd name="T29" fmla="*/ 93 h 428"/>
                  <a:gd name="T30" fmla="*/ 76 w 220"/>
                  <a:gd name="T31" fmla="*/ 98 h 428"/>
                  <a:gd name="T32" fmla="*/ 26 w 220"/>
                  <a:gd name="T33" fmla="*/ 94 h 428"/>
                  <a:gd name="T34" fmla="*/ 0 w 220"/>
                  <a:gd name="T35" fmla="*/ 89 h 428"/>
                  <a:gd name="T36" fmla="*/ 4 w 220"/>
                  <a:gd name="T37" fmla="*/ 85 h 428"/>
                  <a:gd name="T38" fmla="*/ 37 w 220"/>
                  <a:gd name="T39" fmla="*/ 66 h 428"/>
                  <a:gd name="T40" fmla="*/ 61 w 220"/>
                  <a:gd name="T41" fmla="*/ 46 h 428"/>
                  <a:gd name="T42" fmla="*/ 84 w 220"/>
                  <a:gd name="T43" fmla="*/ 27 h 428"/>
                  <a:gd name="T44" fmla="*/ 96 w 220"/>
                  <a:gd name="T45" fmla="*/ 19 h 428"/>
                  <a:gd name="T46" fmla="*/ 149 w 220"/>
                  <a:gd name="T47" fmla="*/ 2 h 428"/>
                  <a:gd name="T48" fmla="*/ 183 w 220"/>
                  <a:gd name="T49" fmla="*/ 0 h 428"/>
                  <a:gd name="T50" fmla="*/ 209 w 220"/>
                  <a:gd name="T51" fmla="*/ 8 h 428"/>
                  <a:gd name="T52" fmla="*/ 218 w 220"/>
                  <a:gd name="T53" fmla="*/ 22 h 428"/>
                  <a:gd name="T54" fmla="*/ 216 w 220"/>
                  <a:gd name="T55" fmla="*/ 53 h 428"/>
                  <a:gd name="T56" fmla="*/ 211 w 220"/>
                  <a:gd name="T57" fmla="*/ 80 h 428"/>
                  <a:gd name="T58" fmla="*/ 197 w 220"/>
                  <a:gd name="T59" fmla="*/ 136 h 428"/>
                  <a:gd name="T60" fmla="*/ 194 w 220"/>
                  <a:gd name="T61" fmla="*/ 154 h 428"/>
                  <a:gd name="T62" fmla="*/ 175 w 220"/>
                  <a:gd name="T63" fmla="*/ 221 h 428"/>
                  <a:gd name="T64" fmla="*/ 165 w 220"/>
                  <a:gd name="T65" fmla="*/ 268 h 428"/>
                  <a:gd name="T66" fmla="*/ 156 w 220"/>
                  <a:gd name="T67" fmla="*/ 296 h 428"/>
                  <a:gd name="T68" fmla="*/ 150 w 220"/>
                  <a:gd name="T69" fmla="*/ 326 h 428"/>
                  <a:gd name="T70" fmla="*/ 153 w 220"/>
                  <a:gd name="T71" fmla="*/ 351 h 428"/>
                  <a:gd name="T72" fmla="*/ 165 w 220"/>
                  <a:gd name="T73" fmla="*/ 363 h 428"/>
                  <a:gd name="T74" fmla="*/ 178 w 220"/>
                  <a:gd name="T75" fmla="*/ 369 h 428"/>
                  <a:gd name="T76" fmla="*/ 182 w 220"/>
                  <a:gd name="T77" fmla="*/ 370 h 428"/>
                  <a:gd name="T78" fmla="*/ 195 w 220"/>
                  <a:gd name="T79" fmla="*/ 373 h 42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20" h="428">
                    <a:moveTo>
                      <a:pt x="195" y="373"/>
                    </a:moveTo>
                    <a:cubicBezTo>
                      <a:pt x="177" y="394"/>
                      <a:pt x="98" y="428"/>
                      <a:pt x="76" y="421"/>
                    </a:cubicBezTo>
                    <a:cubicBezTo>
                      <a:pt x="75" y="414"/>
                      <a:pt x="75" y="406"/>
                      <a:pt x="74" y="398"/>
                    </a:cubicBezTo>
                    <a:cubicBezTo>
                      <a:pt x="73" y="386"/>
                      <a:pt x="71" y="374"/>
                      <a:pt x="70" y="362"/>
                    </a:cubicBezTo>
                    <a:cubicBezTo>
                      <a:pt x="70" y="359"/>
                      <a:pt x="70" y="356"/>
                      <a:pt x="70" y="353"/>
                    </a:cubicBezTo>
                    <a:cubicBezTo>
                      <a:pt x="70" y="332"/>
                      <a:pt x="69" y="311"/>
                      <a:pt x="68" y="290"/>
                    </a:cubicBezTo>
                    <a:cubicBezTo>
                      <a:pt x="67" y="283"/>
                      <a:pt x="68" y="277"/>
                      <a:pt x="68" y="270"/>
                    </a:cubicBezTo>
                    <a:cubicBezTo>
                      <a:pt x="68" y="265"/>
                      <a:pt x="69" y="259"/>
                      <a:pt x="68" y="254"/>
                    </a:cubicBezTo>
                    <a:cubicBezTo>
                      <a:pt x="65" y="236"/>
                      <a:pt x="66" y="219"/>
                      <a:pt x="68" y="201"/>
                    </a:cubicBezTo>
                    <a:cubicBezTo>
                      <a:pt x="70" y="185"/>
                      <a:pt x="71" y="169"/>
                      <a:pt x="74" y="154"/>
                    </a:cubicBezTo>
                    <a:cubicBezTo>
                      <a:pt x="75" y="146"/>
                      <a:pt x="77" y="138"/>
                      <a:pt x="79" y="130"/>
                    </a:cubicBezTo>
                    <a:cubicBezTo>
                      <a:pt x="81" y="120"/>
                      <a:pt x="84" y="109"/>
                      <a:pt x="87" y="98"/>
                    </a:cubicBezTo>
                    <a:cubicBezTo>
                      <a:pt x="87" y="98"/>
                      <a:pt x="87" y="97"/>
                      <a:pt x="87" y="96"/>
                    </a:cubicBezTo>
                    <a:cubicBezTo>
                      <a:pt x="87" y="94"/>
                      <a:pt x="88" y="92"/>
                      <a:pt x="85" y="91"/>
                    </a:cubicBezTo>
                    <a:cubicBezTo>
                      <a:pt x="84" y="91"/>
                      <a:pt x="82" y="92"/>
                      <a:pt x="81" y="93"/>
                    </a:cubicBezTo>
                    <a:cubicBezTo>
                      <a:pt x="79" y="94"/>
                      <a:pt x="78" y="96"/>
                      <a:pt x="76" y="98"/>
                    </a:cubicBezTo>
                    <a:cubicBezTo>
                      <a:pt x="59" y="98"/>
                      <a:pt x="43" y="95"/>
                      <a:pt x="26" y="94"/>
                    </a:cubicBezTo>
                    <a:cubicBezTo>
                      <a:pt x="18" y="90"/>
                      <a:pt x="9" y="93"/>
                      <a:pt x="0" y="89"/>
                    </a:cubicBezTo>
                    <a:cubicBezTo>
                      <a:pt x="2" y="87"/>
                      <a:pt x="3" y="86"/>
                      <a:pt x="4" y="85"/>
                    </a:cubicBezTo>
                    <a:cubicBezTo>
                      <a:pt x="15" y="79"/>
                      <a:pt x="26" y="73"/>
                      <a:pt x="37" y="66"/>
                    </a:cubicBezTo>
                    <a:cubicBezTo>
                      <a:pt x="45" y="60"/>
                      <a:pt x="53" y="53"/>
                      <a:pt x="61" y="46"/>
                    </a:cubicBezTo>
                    <a:cubicBezTo>
                      <a:pt x="69" y="39"/>
                      <a:pt x="76" y="33"/>
                      <a:pt x="84" y="27"/>
                    </a:cubicBezTo>
                    <a:cubicBezTo>
                      <a:pt x="88" y="24"/>
                      <a:pt x="92" y="21"/>
                      <a:pt x="96" y="19"/>
                    </a:cubicBezTo>
                    <a:cubicBezTo>
                      <a:pt x="113" y="11"/>
                      <a:pt x="130" y="4"/>
                      <a:pt x="149" y="2"/>
                    </a:cubicBezTo>
                    <a:cubicBezTo>
                      <a:pt x="161" y="1"/>
                      <a:pt x="172" y="0"/>
                      <a:pt x="183" y="0"/>
                    </a:cubicBezTo>
                    <a:cubicBezTo>
                      <a:pt x="193" y="0"/>
                      <a:pt x="201" y="4"/>
                      <a:pt x="209" y="8"/>
                    </a:cubicBezTo>
                    <a:cubicBezTo>
                      <a:pt x="214" y="10"/>
                      <a:pt x="217" y="15"/>
                      <a:pt x="218" y="22"/>
                    </a:cubicBezTo>
                    <a:cubicBezTo>
                      <a:pt x="220" y="32"/>
                      <a:pt x="218" y="43"/>
                      <a:pt x="216" y="53"/>
                    </a:cubicBezTo>
                    <a:cubicBezTo>
                      <a:pt x="214" y="62"/>
                      <a:pt x="213" y="71"/>
                      <a:pt x="211" y="80"/>
                    </a:cubicBezTo>
                    <a:cubicBezTo>
                      <a:pt x="206" y="99"/>
                      <a:pt x="202" y="117"/>
                      <a:pt x="197" y="136"/>
                    </a:cubicBezTo>
                    <a:cubicBezTo>
                      <a:pt x="196" y="142"/>
                      <a:pt x="195" y="148"/>
                      <a:pt x="194" y="154"/>
                    </a:cubicBezTo>
                    <a:cubicBezTo>
                      <a:pt x="188" y="177"/>
                      <a:pt x="181" y="199"/>
                      <a:pt x="175" y="221"/>
                    </a:cubicBezTo>
                    <a:cubicBezTo>
                      <a:pt x="171" y="237"/>
                      <a:pt x="169" y="252"/>
                      <a:pt x="165" y="268"/>
                    </a:cubicBezTo>
                    <a:cubicBezTo>
                      <a:pt x="162" y="277"/>
                      <a:pt x="159" y="287"/>
                      <a:pt x="156" y="296"/>
                    </a:cubicBezTo>
                    <a:cubicBezTo>
                      <a:pt x="154" y="306"/>
                      <a:pt x="151" y="316"/>
                      <a:pt x="150" y="326"/>
                    </a:cubicBezTo>
                    <a:cubicBezTo>
                      <a:pt x="149" y="334"/>
                      <a:pt x="150" y="343"/>
                      <a:pt x="153" y="351"/>
                    </a:cubicBezTo>
                    <a:cubicBezTo>
                      <a:pt x="156" y="356"/>
                      <a:pt x="159" y="360"/>
                      <a:pt x="165" y="363"/>
                    </a:cubicBezTo>
                    <a:cubicBezTo>
                      <a:pt x="169" y="365"/>
                      <a:pt x="173" y="367"/>
                      <a:pt x="178" y="369"/>
                    </a:cubicBezTo>
                    <a:cubicBezTo>
                      <a:pt x="179" y="370"/>
                      <a:pt x="181" y="370"/>
                      <a:pt x="182" y="370"/>
                    </a:cubicBezTo>
                    <a:cubicBezTo>
                      <a:pt x="187" y="370"/>
                      <a:pt x="191" y="370"/>
                      <a:pt x="195" y="373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55" name="Freeform 19"/>
              <p:cNvSpPr>
                <a:spLocks noEditPoints="1"/>
              </p:cNvSpPr>
              <p:nvPr/>
            </p:nvSpPr>
            <p:spPr bwMode="auto">
              <a:xfrm>
                <a:off x="3582" y="1683"/>
                <a:ext cx="421" cy="464"/>
              </a:xfrm>
              <a:custGeom>
                <a:avLst/>
                <a:gdLst>
                  <a:gd name="T0" fmla="*/ 152 w 262"/>
                  <a:gd name="T1" fmla="*/ 160 h 289"/>
                  <a:gd name="T2" fmla="*/ 169 w 262"/>
                  <a:gd name="T3" fmla="*/ 174 h 289"/>
                  <a:gd name="T4" fmla="*/ 214 w 262"/>
                  <a:gd name="T5" fmla="*/ 180 h 289"/>
                  <a:gd name="T6" fmla="*/ 168 w 262"/>
                  <a:gd name="T7" fmla="*/ 227 h 289"/>
                  <a:gd name="T8" fmla="*/ 111 w 262"/>
                  <a:gd name="T9" fmla="*/ 232 h 289"/>
                  <a:gd name="T10" fmla="*/ 61 w 262"/>
                  <a:gd name="T11" fmla="*/ 213 h 289"/>
                  <a:gd name="T12" fmla="*/ 43 w 262"/>
                  <a:gd name="T13" fmla="*/ 197 h 289"/>
                  <a:gd name="T14" fmla="*/ 47 w 262"/>
                  <a:gd name="T15" fmla="*/ 214 h 289"/>
                  <a:gd name="T16" fmla="*/ 100 w 262"/>
                  <a:gd name="T17" fmla="*/ 241 h 289"/>
                  <a:gd name="T18" fmla="*/ 95 w 262"/>
                  <a:gd name="T19" fmla="*/ 273 h 289"/>
                  <a:gd name="T20" fmla="*/ 111 w 262"/>
                  <a:gd name="T21" fmla="*/ 277 h 289"/>
                  <a:gd name="T22" fmla="*/ 83 w 262"/>
                  <a:gd name="T23" fmla="*/ 285 h 289"/>
                  <a:gd name="T24" fmla="*/ 57 w 262"/>
                  <a:gd name="T25" fmla="*/ 272 h 289"/>
                  <a:gd name="T26" fmla="*/ 32 w 262"/>
                  <a:gd name="T27" fmla="*/ 252 h 289"/>
                  <a:gd name="T28" fmla="*/ 0 w 262"/>
                  <a:gd name="T29" fmla="*/ 221 h 289"/>
                  <a:gd name="T30" fmla="*/ 5 w 262"/>
                  <a:gd name="T31" fmla="*/ 190 h 289"/>
                  <a:gd name="T32" fmla="*/ 9 w 262"/>
                  <a:gd name="T33" fmla="*/ 141 h 289"/>
                  <a:gd name="T34" fmla="*/ 20 w 262"/>
                  <a:gd name="T35" fmla="*/ 107 h 289"/>
                  <a:gd name="T36" fmla="*/ 5 w 262"/>
                  <a:gd name="T37" fmla="*/ 96 h 289"/>
                  <a:gd name="T38" fmla="*/ 39 w 262"/>
                  <a:gd name="T39" fmla="*/ 55 h 289"/>
                  <a:gd name="T40" fmla="*/ 53 w 262"/>
                  <a:gd name="T41" fmla="*/ 65 h 289"/>
                  <a:gd name="T42" fmla="*/ 79 w 262"/>
                  <a:gd name="T43" fmla="*/ 76 h 289"/>
                  <a:gd name="T44" fmla="*/ 92 w 262"/>
                  <a:gd name="T45" fmla="*/ 24 h 289"/>
                  <a:gd name="T46" fmla="*/ 108 w 262"/>
                  <a:gd name="T47" fmla="*/ 50 h 289"/>
                  <a:gd name="T48" fmla="*/ 137 w 262"/>
                  <a:gd name="T49" fmla="*/ 1 h 289"/>
                  <a:gd name="T50" fmla="*/ 152 w 262"/>
                  <a:gd name="T51" fmla="*/ 50 h 289"/>
                  <a:gd name="T52" fmla="*/ 124 w 262"/>
                  <a:gd name="T53" fmla="*/ 58 h 289"/>
                  <a:gd name="T54" fmla="*/ 120 w 262"/>
                  <a:gd name="T55" fmla="*/ 65 h 289"/>
                  <a:gd name="T56" fmla="*/ 144 w 262"/>
                  <a:gd name="T57" fmla="*/ 80 h 289"/>
                  <a:gd name="T58" fmla="*/ 172 w 262"/>
                  <a:gd name="T59" fmla="*/ 71 h 289"/>
                  <a:gd name="T60" fmla="*/ 186 w 262"/>
                  <a:gd name="T61" fmla="*/ 60 h 289"/>
                  <a:gd name="T62" fmla="*/ 159 w 262"/>
                  <a:gd name="T63" fmla="*/ 43 h 289"/>
                  <a:gd name="T64" fmla="*/ 184 w 262"/>
                  <a:gd name="T65" fmla="*/ 5 h 289"/>
                  <a:gd name="T66" fmla="*/ 187 w 262"/>
                  <a:gd name="T67" fmla="*/ 36 h 289"/>
                  <a:gd name="T68" fmla="*/ 219 w 262"/>
                  <a:gd name="T69" fmla="*/ 14 h 289"/>
                  <a:gd name="T70" fmla="*/ 225 w 262"/>
                  <a:gd name="T71" fmla="*/ 12 h 289"/>
                  <a:gd name="T72" fmla="*/ 224 w 262"/>
                  <a:gd name="T73" fmla="*/ 43 h 289"/>
                  <a:gd name="T74" fmla="*/ 249 w 262"/>
                  <a:gd name="T75" fmla="*/ 22 h 289"/>
                  <a:gd name="T76" fmla="*/ 258 w 262"/>
                  <a:gd name="T77" fmla="*/ 43 h 289"/>
                  <a:gd name="T78" fmla="*/ 223 w 262"/>
                  <a:gd name="T79" fmla="*/ 71 h 289"/>
                  <a:gd name="T80" fmla="*/ 212 w 262"/>
                  <a:gd name="T81" fmla="*/ 84 h 289"/>
                  <a:gd name="T82" fmla="*/ 224 w 262"/>
                  <a:gd name="T83" fmla="*/ 87 h 289"/>
                  <a:gd name="T84" fmla="*/ 238 w 262"/>
                  <a:gd name="T85" fmla="*/ 101 h 289"/>
                  <a:gd name="T86" fmla="*/ 234 w 262"/>
                  <a:gd name="T87" fmla="*/ 136 h 289"/>
                  <a:gd name="T88" fmla="*/ 214 w 262"/>
                  <a:gd name="T89" fmla="*/ 171 h 289"/>
                  <a:gd name="T90" fmla="*/ 185 w 262"/>
                  <a:gd name="T91" fmla="*/ 173 h 289"/>
                  <a:gd name="T92" fmla="*/ 163 w 262"/>
                  <a:gd name="T93" fmla="*/ 158 h 289"/>
                  <a:gd name="T94" fmla="*/ 207 w 262"/>
                  <a:gd name="T95" fmla="*/ 128 h 289"/>
                  <a:gd name="T96" fmla="*/ 208 w 262"/>
                  <a:gd name="T97" fmla="*/ 133 h 289"/>
                  <a:gd name="T98" fmla="*/ 216 w 262"/>
                  <a:gd name="T99" fmla="*/ 124 h 289"/>
                  <a:gd name="T100" fmla="*/ 163 w 262"/>
                  <a:gd name="T101" fmla="*/ 143 h 289"/>
                  <a:gd name="T102" fmla="*/ 162 w 262"/>
                  <a:gd name="T103" fmla="*/ 146 h 2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262" h="289">
                    <a:moveTo>
                      <a:pt x="163" y="158"/>
                    </a:moveTo>
                    <a:cubicBezTo>
                      <a:pt x="159" y="159"/>
                      <a:pt x="156" y="159"/>
                      <a:pt x="152" y="160"/>
                    </a:cubicBezTo>
                    <a:cubicBezTo>
                      <a:pt x="154" y="162"/>
                      <a:pt x="155" y="164"/>
                      <a:pt x="157" y="166"/>
                    </a:cubicBezTo>
                    <a:cubicBezTo>
                      <a:pt x="160" y="169"/>
                      <a:pt x="164" y="171"/>
                      <a:pt x="169" y="174"/>
                    </a:cubicBezTo>
                    <a:cubicBezTo>
                      <a:pt x="180" y="182"/>
                      <a:pt x="192" y="184"/>
                      <a:pt x="205" y="181"/>
                    </a:cubicBezTo>
                    <a:cubicBezTo>
                      <a:pt x="208" y="181"/>
                      <a:pt x="210" y="181"/>
                      <a:pt x="214" y="180"/>
                    </a:cubicBezTo>
                    <a:cubicBezTo>
                      <a:pt x="211" y="189"/>
                      <a:pt x="206" y="195"/>
                      <a:pt x="201" y="201"/>
                    </a:cubicBezTo>
                    <a:cubicBezTo>
                      <a:pt x="192" y="212"/>
                      <a:pt x="180" y="220"/>
                      <a:pt x="168" y="227"/>
                    </a:cubicBezTo>
                    <a:cubicBezTo>
                      <a:pt x="166" y="227"/>
                      <a:pt x="165" y="228"/>
                      <a:pt x="163" y="228"/>
                    </a:cubicBezTo>
                    <a:cubicBezTo>
                      <a:pt x="146" y="233"/>
                      <a:pt x="129" y="235"/>
                      <a:pt x="111" y="232"/>
                    </a:cubicBezTo>
                    <a:cubicBezTo>
                      <a:pt x="94" y="229"/>
                      <a:pt x="80" y="224"/>
                      <a:pt x="66" y="215"/>
                    </a:cubicBezTo>
                    <a:cubicBezTo>
                      <a:pt x="64" y="214"/>
                      <a:pt x="63" y="213"/>
                      <a:pt x="61" y="213"/>
                    </a:cubicBezTo>
                    <a:cubicBezTo>
                      <a:pt x="54" y="212"/>
                      <a:pt x="51" y="208"/>
                      <a:pt x="48" y="203"/>
                    </a:cubicBezTo>
                    <a:cubicBezTo>
                      <a:pt x="46" y="201"/>
                      <a:pt x="45" y="198"/>
                      <a:pt x="43" y="197"/>
                    </a:cubicBezTo>
                    <a:cubicBezTo>
                      <a:pt x="41" y="194"/>
                      <a:pt x="38" y="193"/>
                      <a:pt x="34" y="195"/>
                    </a:cubicBezTo>
                    <a:cubicBezTo>
                      <a:pt x="37" y="202"/>
                      <a:pt x="41" y="209"/>
                      <a:pt x="47" y="214"/>
                    </a:cubicBezTo>
                    <a:cubicBezTo>
                      <a:pt x="57" y="223"/>
                      <a:pt x="69" y="230"/>
                      <a:pt x="83" y="234"/>
                    </a:cubicBezTo>
                    <a:cubicBezTo>
                      <a:pt x="89" y="236"/>
                      <a:pt x="95" y="238"/>
                      <a:pt x="100" y="241"/>
                    </a:cubicBezTo>
                    <a:cubicBezTo>
                      <a:pt x="97" y="248"/>
                      <a:pt x="95" y="255"/>
                      <a:pt x="91" y="263"/>
                    </a:cubicBezTo>
                    <a:cubicBezTo>
                      <a:pt x="92" y="266"/>
                      <a:pt x="94" y="269"/>
                      <a:pt x="95" y="273"/>
                    </a:cubicBezTo>
                    <a:cubicBezTo>
                      <a:pt x="101" y="269"/>
                      <a:pt x="100" y="261"/>
                      <a:pt x="105" y="257"/>
                    </a:cubicBezTo>
                    <a:cubicBezTo>
                      <a:pt x="111" y="263"/>
                      <a:pt x="113" y="269"/>
                      <a:pt x="111" y="277"/>
                    </a:cubicBezTo>
                    <a:cubicBezTo>
                      <a:pt x="110" y="285"/>
                      <a:pt x="104" y="289"/>
                      <a:pt x="96" y="288"/>
                    </a:cubicBezTo>
                    <a:cubicBezTo>
                      <a:pt x="91" y="287"/>
                      <a:pt x="87" y="286"/>
                      <a:pt x="83" y="285"/>
                    </a:cubicBezTo>
                    <a:cubicBezTo>
                      <a:pt x="76" y="282"/>
                      <a:pt x="68" y="278"/>
                      <a:pt x="60" y="275"/>
                    </a:cubicBezTo>
                    <a:cubicBezTo>
                      <a:pt x="59" y="274"/>
                      <a:pt x="58" y="273"/>
                      <a:pt x="57" y="272"/>
                    </a:cubicBezTo>
                    <a:cubicBezTo>
                      <a:pt x="51" y="266"/>
                      <a:pt x="45" y="262"/>
                      <a:pt x="38" y="257"/>
                    </a:cubicBezTo>
                    <a:cubicBezTo>
                      <a:pt x="36" y="256"/>
                      <a:pt x="33" y="254"/>
                      <a:pt x="32" y="252"/>
                    </a:cubicBezTo>
                    <a:cubicBezTo>
                      <a:pt x="23" y="241"/>
                      <a:pt x="13" y="233"/>
                      <a:pt x="2" y="224"/>
                    </a:cubicBezTo>
                    <a:cubicBezTo>
                      <a:pt x="1" y="223"/>
                      <a:pt x="1" y="222"/>
                      <a:pt x="0" y="221"/>
                    </a:cubicBezTo>
                    <a:cubicBezTo>
                      <a:pt x="2" y="218"/>
                      <a:pt x="4" y="215"/>
                      <a:pt x="6" y="212"/>
                    </a:cubicBezTo>
                    <a:cubicBezTo>
                      <a:pt x="10" y="204"/>
                      <a:pt x="8" y="196"/>
                      <a:pt x="5" y="190"/>
                    </a:cubicBezTo>
                    <a:cubicBezTo>
                      <a:pt x="1" y="180"/>
                      <a:pt x="3" y="171"/>
                      <a:pt x="5" y="161"/>
                    </a:cubicBezTo>
                    <a:cubicBezTo>
                      <a:pt x="7" y="154"/>
                      <a:pt x="7" y="147"/>
                      <a:pt x="9" y="141"/>
                    </a:cubicBezTo>
                    <a:cubicBezTo>
                      <a:pt x="10" y="132"/>
                      <a:pt x="12" y="124"/>
                      <a:pt x="14" y="116"/>
                    </a:cubicBezTo>
                    <a:cubicBezTo>
                      <a:pt x="15" y="113"/>
                      <a:pt x="18" y="111"/>
                      <a:pt x="20" y="107"/>
                    </a:cubicBezTo>
                    <a:cubicBezTo>
                      <a:pt x="18" y="106"/>
                      <a:pt x="15" y="105"/>
                      <a:pt x="13" y="104"/>
                    </a:cubicBezTo>
                    <a:cubicBezTo>
                      <a:pt x="9" y="102"/>
                      <a:pt x="6" y="100"/>
                      <a:pt x="5" y="96"/>
                    </a:cubicBezTo>
                    <a:cubicBezTo>
                      <a:pt x="2" y="86"/>
                      <a:pt x="0" y="77"/>
                      <a:pt x="4" y="67"/>
                    </a:cubicBezTo>
                    <a:cubicBezTo>
                      <a:pt x="10" y="53"/>
                      <a:pt x="27" y="48"/>
                      <a:pt x="39" y="55"/>
                    </a:cubicBezTo>
                    <a:cubicBezTo>
                      <a:pt x="41" y="56"/>
                      <a:pt x="42" y="57"/>
                      <a:pt x="43" y="57"/>
                    </a:cubicBezTo>
                    <a:cubicBezTo>
                      <a:pt x="48" y="58"/>
                      <a:pt x="51" y="61"/>
                      <a:pt x="53" y="65"/>
                    </a:cubicBezTo>
                    <a:cubicBezTo>
                      <a:pt x="56" y="73"/>
                      <a:pt x="64" y="77"/>
                      <a:pt x="71" y="81"/>
                    </a:cubicBezTo>
                    <a:cubicBezTo>
                      <a:pt x="76" y="83"/>
                      <a:pt x="80" y="82"/>
                      <a:pt x="79" y="76"/>
                    </a:cubicBezTo>
                    <a:cubicBezTo>
                      <a:pt x="79" y="59"/>
                      <a:pt x="84" y="44"/>
                      <a:pt x="89" y="28"/>
                    </a:cubicBezTo>
                    <a:cubicBezTo>
                      <a:pt x="90" y="27"/>
                      <a:pt x="91" y="26"/>
                      <a:pt x="92" y="24"/>
                    </a:cubicBezTo>
                    <a:cubicBezTo>
                      <a:pt x="97" y="34"/>
                      <a:pt x="95" y="47"/>
                      <a:pt x="103" y="54"/>
                    </a:cubicBezTo>
                    <a:cubicBezTo>
                      <a:pt x="107" y="55"/>
                      <a:pt x="108" y="52"/>
                      <a:pt x="108" y="50"/>
                    </a:cubicBezTo>
                    <a:cubicBezTo>
                      <a:pt x="109" y="41"/>
                      <a:pt x="112" y="34"/>
                      <a:pt x="115" y="26"/>
                    </a:cubicBezTo>
                    <a:cubicBezTo>
                      <a:pt x="120" y="15"/>
                      <a:pt x="128" y="7"/>
                      <a:pt x="137" y="1"/>
                    </a:cubicBezTo>
                    <a:cubicBezTo>
                      <a:pt x="138" y="0"/>
                      <a:pt x="139" y="1"/>
                      <a:pt x="140" y="1"/>
                    </a:cubicBezTo>
                    <a:cubicBezTo>
                      <a:pt x="143" y="17"/>
                      <a:pt x="145" y="34"/>
                      <a:pt x="152" y="50"/>
                    </a:cubicBezTo>
                    <a:cubicBezTo>
                      <a:pt x="150" y="51"/>
                      <a:pt x="148" y="52"/>
                      <a:pt x="146" y="52"/>
                    </a:cubicBezTo>
                    <a:cubicBezTo>
                      <a:pt x="139" y="54"/>
                      <a:pt x="132" y="56"/>
                      <a:pt x="124" y="58"/>
                    </a:cubicBezTo>
                    <a:cubicBezTo>
                      <a:pt x="123" y="58"/>
                      <a:pt x="121" y="59"/>
                      <a:pt x="120" y="60"/>
                    </a:cubicBezTo>
                    <a:cubicBezTo>
                      <a:pt x="118" y="61"/>
                      <a:pt x="118" y="65"/>
                      <a:pt x="120" y="65"/>
                    </a:cubicBezTo>
                    <a:cubicBezTo>
                      <a:pt x="124" y="67"/>
                      <a:pt x="127" y="70"/>
                      <a:pt x="130" y="73"/>
                    </a:cubicBezTo>
                    <a:cubicBezTo>
                      <a:pt x="134" y="77"/>
                      <a:pt x="139" y="78"/>
                      <a:pt x="144" y="80"/>
                    </a:cubicBezTo>
                    <a:cubicBezTo>
                      <a:pt x="152" y="84"/>
                      <a:pt x="158" y="83"/>
                      <a:pt x="165" y="79"/>
                    </a:cubicBezTo>
                    <a:cubicBezTo>
                      <a:pt x="168" y="78"/>
                      <a:pt x="171" y="75"/>
                      <a:pt x="172" y="71"/>
                    </a:cubicBezTo>
                    <a:cubicBezTo>
                      <a:pt x="174" y="65"/>
                      <a:pt x="178" y="62"/>
                      <a:pt x="184" y="61"/>
                    </a:cubicBezTo>
                    <a:cubicBezTo>
                      <a:pt x="185" y="61"/>
                      <a:pt x="185" y="61"/>
                      <a:pt x="186" y="60"/>
                    </a:cubicBezTo>
                    <a:cubicBezTo>
                      <a:pt x="180" y="54"/>
                      <a:pt x="177" y="53"/>
                      <a:pt x="158" y="50"/>
                    </a:cubicBezTo>
                    <a:cubicBezTo>
                      <a:pt x="158" y="48"/>
                      <a:pt x="158" y="45"/>
                      <a:pt x="159" y="43"/>
                    </a:cubicBezTo>
                    <a:cubicBezTo>
                      <a:pt x="166" y="29"/>
                      <a:pt x="171" y="14"/>
                      <a:pt x="182" y="2"/>
                    </a:cubicBezTo>
                    <a:cubicBezTo>
                      <a:pt x="184" y="2"/>
                      <a:pt x="184" y="4"/>
                      <a:pt x="184" y="5"/>
                    </a:cubicBezTo>
                    <a:cubicBezTo>
                      <a:pt x="185" y="15"/>
                      <a:pt x="186" y="25"/>
                      <a:pt x="187" y="35"/>
                    </a:cubicBezTo>
                    <a:cubicBezTo>
                      <a:pt x="187" y="35"/>
                      <a:pt x="187" y="36"/>
                      <a:pt x="187" y="36"/>
                    </a:cubicBezTo>
                    <a:cubicBezTo>
                      <a:pt x="187" y="41"/>
                      <a:pt x="191" y="43"/>
                      <a:pt x="195" y="40"/>
                    </a:cubicBezTo>
                    <a:cubicBezTo>
                      <a:pt x="205" y="33"/>
                      <a:pt x="214" y="26"/>
                      <a:pt x="219" y="14"/>
                    </a:cubicBezTo>
                    <a:cubicBezTo>
                      <a:pt x="220" y="12"/>
                      <a:pt x="221" y="11"/>
                      <a:pt x="222" y="8"/>
                    </a:cubicBezTo>
                    <a:cubicBezTo>
                      <a:pt x="224" y="10"/>
                      <a:pt x="225" y="11"/>
                      <a:pt x="225" y="12"/>
                    </a:cubicBezTo>
                    <a:cubicBezTo>
                      <a:pt x="226" y="20"/>
                      <a:pt x="226" y="28"/>
                      <a:pt x="224" y="35"/>
                    </a:cubicBezTo>
                    <a:cubicBezTo>
                      <a:pt x="224" y="38"/>
                      <a:pt x="224" y="40"/>
                      <a:pt x="224" y="43"/>
                    </a:cubicBezTo>
                    <a:cubicBezTo>
                      <a:pt x="225" y="47"/>
                      <a:pt x="230" y="48"/>
                      <a:pt x="232" y="45"/>
                    </a:cubicBezTo>
                    <a:cubicBezTo>
                      <a:pt x="238" y="38"/>
                      <a:pt x="245" y="31"/>
                      <a:pt x="249" y="22"/>
                    </a:cubicBezTo>
                    <a:cubicBezTo>
                      <a:pt x="249" y="20"/>
                      <a:pt x="251" y="18"/>
                      <a:pt x="252" y="16"/>
                    </a:cubicBezTo>
                    <a:cubicBezTo>
                      <a:pt x="260" y="23"/>
                      <a:pt x="262" y="34"/>
                      <a:pt x="258" y="43"/>
                    </a:cubicBezTo>
                    <a:cubicBezTo>
                      <a:pt x="253" y="52"/>
                      <a:pt x="250" y="61"/>
                      <a:pt x="244" y="68"/>
                    </a:cubicBezTo>
                    <a:cubicBezTo>
                      <a:pt x="236" y="69"/>
                      <a:pt x="229" y="70"/>
                      <a:pt x="223" y="71"/>
                    </a:cubicBezTo>
                    <a:cubicBezTo>
                      <a:pt x="220" y="72"/>
                      <a:pt x="218" y="73"/>
                      <a:pt x="215" y="74"/>
                    </a:cubicBezTo>
                    <a:cubicBezTo>
                      <a:pt x="211" y="76"/>
                      <a:pt x="211" y="78"/>
                      <a:pt x="212" y="84"/>
                    </a:cubicBezTo>
                    <a:cubicBezTo>
                      <a:pt x="213" y="84"/>
                      <a:pt x="214" y="85"/>
                      <a:pt x="215" y="84"/>
                    </a:cubicBezTo>
                    <a:cubicBezTo>
                      <a:pt x="220" y="83"/>
                      <a:pt x="222" y="83"/>
                      <a:pt x="224" y="87"/>
                    </a:cubicBezTo>
                    <a:cubicBezTo>
                      <a:pt x="227" y="92"/>
                      <a:pt x="232" y="96"/>
                      <a:pt x="237" y="99"/>
                    </a:cubicBezTo>
                    <a:cubicBezTo>
                      <a:pt x="237" y="99"/>
                      <a:pt x="237" y="100"/>
                      <a:pt x="238" y="101"/>
                    </a:cubicBezTo>
                    <a:cubicBezTo>
                      <a:pt x="238" y="106"/>
                      <a:pt x="239" y="113"/>
                      <a:pt x="237" y="119"/>
                    </a:cubicBezTo>
                    <a:cubicBezTo>
                      <a:pt x="235" y="125"/>
                      <a:pt x="235" y="130"/>
                      <a:pt x="234" y="136"/>
                    </a:cubicBezTo>
                    <a:cubicBezTo>
                      <a:pt x="231" y="146"/>
                      <a:pt x="226" y="156"/>
                      <a:pt x="222" y="165"/>
                    </a:cubicBezTo>
                    <a:cubicBezTo>
                      <a:pt x="220" y="169"/>
                      <a:pt x="218" y="171"/>
                      <a:pt x="214" y="171"/>
                    </a:cubicBezTo>
                    <a:cubicBezTo>
                      <a:pt x="211" y="170"/>
                      <a:pt x="208" y="171"/>
                      <a:pt x="206" y="172"/>
                    </a:cubicBezTo>
                    <a:cubicBezTo>
                      <a:pt x="199" y="174"/>
                      <a:pt x="192" y="174"/>
                      <a:pt x="185" y="173"/>
                    </a:cubicBezTo>
                    <a:cubicBezTo>
                      <a:pt x="177" y="172"/>
                      <a:pt x="172" y="168"/>
                      <a:pt x="167" y="163"/>
                    </a:cubicBezTo>
                    <a:cubicBezTo>
                      <a:pt x="165" y="161"/>
                      <a:pt x="164" y="160"/>
                      <a:pt x="163" y="158"/>
                    </a:cubicBezTo>
                    <a:close/>
                    <a:moveTo>
                      <a:pt x="216" y="124"/>
                    </a:moveTo>
                    <a:cubicBezTo>
                      <a:pt x="212" y="126"/>
                      <a:pt x="209" y="127"/>
                      <a:pt x="207" y="128"/>
                    </a:cubicBezTo>
                    <a:cubicBezTo>
                      <a:pt x="198" y="120"/>
                      <a:pt x="198" y="120"/>
                      <a:pt x="192" y="123"/>
                    </a:cubicBezTo>
                    <a:cubicBezTo>
                      <a:pt x="196" y="134"/>
                      <a:pt x="201" y="134"/>
                      <a:pt x="208" y="133"/>
                    </a:cubicBezTo>
                    <a:cubicBezTo>
                      <a:pt x="211" y="132"/>
                      <a:pt x="213" y="130"/>
                      <a:pt x="216" y="128"/>
                    </a:cubicBezTo>
                    <a:cubicBezTo>
                      <a:pt x="216" y="128"/>
                      <a:pt x="216" y="126"/>
                      <a:pt x="216" y="124"/>
                    </a:cubicBezTo>
                    <a:close/>
                    <a:moveTo>
                      <a:pt x="164" y="145"/>
                    </a:moveTo>
                    <a:cubicBezTo>
                      <a:pt x="164" y="144"/>
                      <a:pt x="163" y="144"/>
                      <a:pt x="163" y="143"/>
                    </a:cubicBezTo>
                    <a:cubicBezTo>
                      <a:pt x="163" y="143"/>
                      <a:pt x="162" y="144"/>
                      <a:pt x="162" y="144"/>
                    </a:cubicBezTo>
                    <a:cubicBezTo>
                      <a:pt x="162" y="145"/>
                      <a:pt x="162" y="145"/>
                      <a:pt x="162" y="146"/>
                    </a:cubicBezTo>
                    <a:cubicBezTo>
                      <a:pt x="163" y="146"/>
                      <a:pt x="163" y="145"/>
                      <a:pt x="164" y="145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56" name="Freeform 20"/>
              <p:cNvSpPr>
                <a:spLocks noEditPoints="1"/>
              </p:cNvSpPr>
              <p:nvPr/>
            </p:nvSpPr>
            <p:spPr bwMode="auto">
              <a:xfrm>
                <a:off x="1735" y="1662"/>
                <a:ext cx="389" cy="410"/>
              </a:xfrm>
              <a:custGeom>
                <a:avLst/>
                <a:gdLst>
                  <a:gd name="T0" fmla="*/ 72 w 242"/>
                  <a:gd name="T1" fmla="*/ 228 h 255"/>
                  <a:gd name="T2" fmla="*/ 115 w 242"/>
                  <a:gd name="T3" fmla="*/ 255 h 255"/>
                  <a:gd name="T4" fmla="*/ 85 w 242"/>
                  <a:gd name="T5" fmla="*/ 251 h 255"/>
                  <a:gd name="T6" fmla="*/ 46 w 242"/>
                  <a:gd name="T7" fmla="*/ 246 h 255"/>
                  <a:gd name="T8" fmla="*/ 0 w 242"/>
                  <a:gd name="T9" fmla="*/ 241 h 255"/>
                  <a:gd name="T10" fmla="*/ 13 w 242"/>
                  <a:gd name="T11" fmla="*/ 203 h 255"/>
                  <a:gd name="T12" fmla="*/ 11 w 242"/>
                  <a:gd name="T13" fmla="*/ 169 h 255"/>
                  <a:gd name="T14" fmla="*/ 7 w 242"/>
                  <a:gd name="T15" fmla="*/ 137 h 255"/>
                  <a:gd name="T16" fmla="*/ 31 w 242"/>
                  <a:gd name="T17" fmla="*/ 117 h 255"/>
                  <a:gd name="T18" fmla="*/ 17 w 242"/>
                  <a:gd name="T19" fmla="*/ 111 h 255"/>
                  <a:gd name="T20" fmla="*/ 23 w 242"/>
                  <a:gd name="T21" fmla="*/ 68 h 255"/>
                  <a:gd name="T22" fmla="*/ 47 w 242"/>
                  <a:gd name="T23" fmla="*/ 73 h 255"/>
                  <a:gd name="T24" fmla="*/ 53 w 242"/>
                  <a:gd name="T25" fmla="*/ 66 h 255"/>
                  <a:gd name="T26" fmla="*/ 66 w 242"/>
                  <a:gd name="T27" fmla="*/ 62 h 255"/>
                  <a:gd name="T28" fmla="*/ 76 w 242"/>
                  <a:gd name="T29" fmla="*/ 52 h 255"/>
                  <a:gd name="T30" fmla="*/ 92 w 242"/>
                  <a:gd name="T31" fmla="*/ 36 h 255"/>
                  <a:gd name="T32" fmla="*/ 100 w 242"/>
                  <a:gd name="T33" fmla="*/ 38 h 255"/>
                  <a:gd name="T34" fmla="*/ 122 w 242"/>
                  <a:gd name="T35" fmla="*/ 26 h 255"/>
                  <a:gd name="T36" fmla="*/ 140 w 242"/>
                  <a:gd name="T37" fmla="*/ 19 h 255"/>
                  <a:gd name="T38" fmla="*/ 167 w 242"/>
                  <a:gd name="T39" fmla="*/ 9 h 255"/>
                  <a:gd name="T40" fmla="*/ 206 w 242"/>
                  <a:gd name="T41" fmla="*/ 0 h 255"/>
                  <a:gd name="T42" fmla="*/ 237 w 242"/>
                  <a:gd name="T43" fmla="*/ 1 h 255"/>
                  <a:gd name="T44" fmla="*/ 238 w 242"/>
                  <a:gd name="T45" fmla="*/ 38 h 255"/>
                  <a:gd name="T46" fmla="*/ 222 w 242"/>
                  <a:gd name="T47" fmla="*/ 47 h 255"/>
                  <a:gd name="T48" fmla="*/ 207 w 242"/>
                  <a:gd name="T49" fmla="*/ 60 h 255"/>
                  <a:gd name="T50" fmla="*/ 215 w 242"/>
                  <a:gd name="T51" fmla="*/ 63 h 255"/>
                  <a:gd name="T52" fmla="*/ 235 w 242"/>
                  <a:gd name="T53" fmla="*/ 75 h 255"/>
                  <a:gd name="T54" fmla="*/ 229 w 242"/>
                  <a:gd name="T55" fmla="*/ 125 h 255"/>
                  <a:gd name="T56" fmla="*/ 220 w 242"/>
                  <a:gd name="T57" fmla="*/ 155 h 255"/>
                  <a:gd name="T58" fmla="*/ 192 w 242"/>
                  <a:gd name="T59" fmla="*/ 210 h 255"/>
                  <a:gd name="T60" fmla="*/ 157 w 242"/>
                  <a:gd name="T61" fmla="*/ 230 h 255"/>
                  <a:gd name="T62" fmla="*/ 93 w 242"/>
                  <a:gd name="T63" fmla="*/ 230 h 255"/>
                  <a:gd name="T64" fmla="*/ 46 w 242"/>
                  <a:gd name="T65" fmla="*/ 201 h 255"/>
                  <a:gd name="T66" fmla="*/ 35 w 242"/>
                  <a:gd name="T67" fmla="*/ 194 h 255"/>
                  <a:gd name="T68" fmla="*/ 124 w 242"/>
                  <a:gd name="T69" fmla="*/ 55 h 255"/>
                  <a:gd name="T70" fmla="*/ 138 w 242"/>
                  <a:gd name="T71" fmla="*/ 60 h 255"/>
                  <a:gd name="T72" fmla="*/ 170 w 242"/>
                  <a:gd name="T73" fmla="*/ 57 h 255"/>
                  <a:gd name="T74" fmla="*/ 169 w 242"/>
                  <a:gd name="T75" fmla="*/ 40 h 255"/>
                  <a:gd name="T76" fmla="*/ 127 w 242"/>
                  <a:gd name="T77" fmla="*/ 42 h 255"/>
                  <a:gd name="T78" fmla="*/ 203 w 242"/>
                  <a:gd name="T79" fmla="*/ 165 h 255"/>
                  <a:gd name="T80" fmla="*/ 188 w 242"/>
                  <a:gd name="T81" fmla="*/ 169 h 255"/>
                  <a:gd name="T82" fmla="*/ 168 w 242"/>
                  <a:gd name="T83" fmla="*/ 157 h 255"/>
                  <a:gd name="T84" fmla="*/ 163 w 242"/>
                  <a:gd name="T85" fmla="*/ 160 h 255"/>
                  <a:gd name="T86" fmla="*/ 199 w 242"/>
                  <a:gd name="T87" fmla="*/ 175 h 255"/>
                  <a:gd name="T88" fmla="*/ 210 w 242"/>
                  <a:gd name="T89" fmla="*/ 169 h 255"/>
                  <a:gd name="T90" fmla="*/ 196 w 242"/>
                  <a:gd name="T91" fmla="*/ 100 h 255"/>
                  <a:gd name="T92" fmla="*/ 205 w 242"/>
                  <a:gd name="T93" fmla="*/ 113 h 255"/>
                  <a:gd name="T94" fmla="*/ 217 w 242"/>
                  <a:gd name="T95" fmla="*/ 106 h 255"/>
                  <a:gd name="T96" fmla="*/ 211 w 242"/>
                  <a:gd name="T97" fmla="*/ 104 h 255"/>
                  <a:gd name="T98" fmla="*/ 128 w 242"/>
                  <a:gd name="T99" fmla="*/ 58 h 255"/>
                  <a:gd name="T100" fmla="*/ 128 w 242"/>
                  <a:gd name="T101" fmla="*/ 58 h 25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</a:cxnLst>
                <a:rect l="0" t="0" r="r" b="b"/>
                <a:pathLst>
                  <a:path w="242" h="255">
                    <a:moveTo>
                      <a:pt x="35" y="194"/>
                    </a:moveTo>
                    <a:cubicBezTo>
                      <a:pt x="45" y="209"/>
                      <a:pt x="56" y="220"/>
                      <a:pt x="72" y="228"/>
                    </a:cubicBezTo>
                    <a:cubicBezTo>
                      <a:pt x="87" y="235"/>
                      <a:pt x="102" y="241"/>
                      <a:pt x="120" y="243"/>
                    </a:cubicBezTo>
                    <a:cubicBezTo>
                      <a:pt x="118" y="248"/>
                      <a:pt x="117" y="251"/>
                      <a:pt x="115" y="255"/>
                    </a:cubicBezTo>
                    <a:cubicBezTo>
                      <a:pt x="113" y="255"/>
                      <a:pt x="111" y="255"/>
                      <a:pt x="109" y="255"/>
                    </a:cubicBezTo>
                    <a:cubicBezTo>
                      <a:pt x="101" y="253"/>
                      <a:pt x="93" y="251"/>
                      <a:pt x="85" y="251"/>
                    </a:cubicBezTo>
                    <a:cubicBezTo>
                      <a:pt x="82" y="251"/>
                      <a:pt x="80" y="250"/>
                      <a:pt x="77" y="249"/>
                    </a:cubicBezTo>
                    <a:cubicBezTo>
                      <a:pt x="67" y="245"/>
                      <a:pt x="57" y="245"/>
                      <a:pt x="46" y="246"/>
                    </a:cubicBezTo>
                    <a:cubicBezTo>
                      <a:pt x="39" y="246"/>
                      <a:pt x="31" y="246"/>
                      <a:pt x="24" y="245"/>
                    </a:cubicBezTo>
                    <a:cubicBezTo>
                      <a:pt x="16" y="244"/>
                      <a:pt x="9" y="242"/>
                      <a:pt x="0" y="241"/>
                    </a:cubicBezTo>
                    <a:cubicBezTo>
                      <a:pt x="3" y="234"/>
                      <a:pt x="6" y="227"/>
                      <a:pt x="8" y="221"/>
                    </a:cubicBezTo>
                    <a:cubicBezTo>
                      <a:pt x="10" y="215"/>
                      <a:pt x="12" y="209"/>
                      <a:pt x="13" y="203"/>
                    </a:cubicBezTo>
                    <a:cubicBezTo>
                      <a:pt x="14" y="198"/>
                      <a:pt x="14" y="193"/>
                      <a:pt x="13" y="188"/>
                    </a:cubicBezTo>
                    <a:cubicBezTo>
                      <a:pt x="11" y="182"/>
                      <a:pt x="12" y="176"/>
                      <a:pt x="11" y="169"/>
                    </a:cubicBezTo>
                    <a:cubicBezTo>
                      <a:pt x="14" y="168"/>
                      <a:pt x="17" y="167"/>
                      <a:pt x="20" y="166"/>
                    </a:cubicBezTo>
                    <a:cubicBezTo>
                      <a:pt x="7" y="148"/>
                      <a:pt x="7" y="146"/>
                      <a:pt x="7" y="137"/>
                    </a:cubicBezTo>
                    <a:cubicBezTo>
                      <a:pt x="14" y="141"/>
                      <a:pt x="20" y="147"/>
                      <a:pt x="29" y="142"/>
                    </a:cubicBezTo>
                    <a:cubicBezTo>
                      <a:pt x="29" y="133"/>
                      <a:pt x="22" y="125"/>
                      <a:pt x="31" y="117"/>
                    </a:cubicBezTo>
                    <a:cubicBezTo>
                      <a:pt x="28" y="115"/>
                      <a:pt x="25" y="111"/>
                      <a:pt x="20" y="112"/>
                    </a:cubicBezTo>
                    <a:cubicBezTo>
                      <a:pt x="19" y="112"/>
                      <a:pt x="18" y="112"/>
                      <a:pt x="17" y="111"/>
                    </a:cubicBezTo>
                    <a:cubicBezTo>
                      <a:pt x="14" y="107"/>
                      <a:pt x="11" y="102"/>
                      <a:pt x="12" y="96"/>
                    </a:cubicBezTo>
                    <a:cubicBezTo>
                      <a:pt x="13" y="86"/>
                      <a:pt x="16" y="76"/>
                      <a:pt x="23" y="68"/>
                    </a:cubicBezTo>
                    <a:cubicBezTo>
                      <a:pt x="27" y="62"/>
                      <a:pt x="32" y="61"/>
                      <a:pt x="38" y="66"/>
                    </a:cubicBezTo>
                    <a:cubicBezTo>
                      <a:pt x="41" y="68"/>
                      <a:pt x="43" y="70"/>
                      <a:pt x="47" y="73"/>
                    </a:cubicBezTo>
                    <a:cubicBezTo>
                      <a:pt x="48" y="70"/>
                      <a:pt x="49" y="68"/>
                      <a:pt x="50" y="66"/>
                    </a:cubicBezTo>
                    <a:cubicBezTo>
                      <a:pt x="51" y="66"/>
                      <a:pt x="52" y="66"/>
                      <a:pt x="53" y="66"/>
                    </a:cubicBezTo>
                    <a:cubicBezTo>
                      <a:pt x="55" y="69"/>
                      <a:pt x="57" y="72"/>
                      <a:pt x="61" y="70"/>
                    </a:cubicBezTo>
                    <a:cubicBezTo>
                      <a:pt x="65" y="68"/>
                      <a:pt x="65" y="65"/>
                      <a:pt x="66" y="62"/>
                    </a:cubicBezTo>
                    <a:cubicBezTo>
                      <a:pt x="67" y="57"/>
                      <a:pt x="67" y="51"/>
                      <a:pt x="68" y="45"/>
                    </a:cubicBezTo>
                    <a:cubicBezTo>
                      <a:pt x="72" y="46"/>
                      <a:pt x="74" y="50"/>
                      <a:pt x="76" y="52"/>
                    </a:cubicBezTo>
                    <a:cubicBezTo>
                      <a:pt x="82" y="58"/>
                      <a:pt x="87" y="57"/>
                      <a:pt x="89" y="49"/>
                    </a:cubicBezTo>
                    <a:cubicBezTo>
                      <a:pt x="91" y="45"/>
                      <a:pt x="91" y="40"/>
                      <a:pt x="92" y="36"/>
                    </a:cubicBezTo>
                    <a:cubicBezTo>
                      <a:pt x="93" y="33"/>
                      <a:pt x="93" y="31"/>
                      <a:pt x="94" y="28"/>
                    </a:cubicBezTo>
                    <a:cubicBezTo>
                      <a:pt x="98" y="31"/>
                      <a:pt x="99" y="35"/>
                      <a:pt x="100" y="38"/>
                    </a:cubicBezTo>
                    <a:cubicBezTo>
                      <a:pt x="102" y="43"/>
                      <a:pt x="106" y="44"/>
                      <a:pt x="111" y="41"/>
                    </a:cubicBezTo>
                    <a:cubicBezTo>
                      <a:pt x="116" y="38"/>
                      <a:pt x="120" y="32"/>
                      <a:pt x="122" y="26"/>
                    </a:cubicBezTo>
                    <a:cubicBezTo>
                      <a:pt x="124" y="20"/>
                      <a:pt x="124" y="14"/>
                      <a:pt x="129" y="9"/>
                    </a:cubicBezTo>
                    <a:cubicBezTo>
                      <a:pt x="134" y="10"/>
                      <a:pt x="137" y="14"/>
                      <a:pt x="140" y="19"/>
                    </a:cubicBezTo>
                    <a:cubicBezTo>
                      <a:pt x="143" y="23"/>
                      <a:pt x="143" y="29"/>
                      <a:pt x="148" y="33"/>
                    </a:cubicBezTo>
                    <a:cubicBezTo>
                      <a:pt x="159" y="29"/>
                      <a:pt x="162" y="19"/>
                      <a:pt x="167" y="9"/>
                    </a:cubicBezTo>
                    <a:cubicBezTo>
                      <a:pt x="176" y="10"/>
                      <a:pt x="184" y="15"/>
                      <a:pt x="190" y="24"/>
                    </a:cubicBezTo>
                    <a:cubicBezTo>
                      <a:pt x="202" y="20"/>
                      <a:pt x="204" y="10"/>
                      <a:pt x="206" y="0"/>
                    </a:cubicBezTo>
                    <a:cubicBezTo>
                      <a:pt x="217" y="2"/>
                      <a:pt x="220" y="11"/>
                      <a:pt x="223" y="19"/>
                    </a:cubicBezTo>
                    <a:cubicBezTo>
                      <a:pt x="230" y="15"/>
                      <a:pt x="232" y="7"/>
                      <a:pt x="237" y="1"/>
                    </a:cubicBezTo>
                    <a:cubicBezTo>
                      <a:pt x="241" y="3"/>
                      <a:pt x="242" y="7"/>
                      <a:pt x="242" y="11"/>
                    </a:cubicBezTo>
                    <a:cubicBezTo>
                      <a:pt x="241" y="20"/>
                      <a:pt x="240" y="29"/>
                      <a:pt x="238" y="38"/>
                    </a:cubicBezTo>
                    <a:cubicBezTo>
                      <a:pt x="238" y="40"/>
                      <a:pt x="236" y="42"/>
                      <a:pt x="234" y="42"/>
                    </a:cubicBezTo>
                    <a:cubicBezTo>
                      <a:pt x="230" y="44"/>
                      <a:pt x="226" y="45"/>
                      <a:pt x="222" y="47"/>
                    </a:cubicBezTo>
                    <a:cubicBezTo>
                      <a:pt x="218" y="50"/>
                      <a:pt x="213" y="53"/>
                      <a:pt x="209" y="55"/>
                    </a:cubicBezTo>
                    <a:cubicBezTo>
                      <a:pt x="207" y="56"/>
                      <a:pt x="206" y="58"/>
                      <a:pt x="207" y="60"/>
                    </a:cubicBezTo>
                    <a:cubicBezTo>
                      <a:pt x="208" y="61"/>
                      <a:pt x="210" y="62"/>
                      <a:pt x="211" y="63"/>
                    </a:cubicBezTo>
                    <a:cubicBezTo>
                      <a:pt x="212" y="63"/>
                      <a:pt x="214" y="63"/>
                      <a:pt x="215" y="63"/>
                    </a:cubicBezTo>
                    <a:cubicBezTo>
                      <a:pt x="217" y="63"/>
                      <a:pt x="219" y="64"/>
                      <a:pt x="221" y="66"/>
                    </a:cubicBezTo>
                    <a:cubicBezTo>
                      <a:pt x="224" y="70"/>
                      <a:pt x="229" y="74"/>
                      <a:pt x="235" y="75"/>
                    </a:cubicBezTo>
                    <a:cubicBezTo>
                      <a:pt x="239" y="85"/>
                      <a:pt x="237" y="96"/>
                      <a:pt x="235" y="106"/>
                    </a:cubicBezTo>
                    <a:cubicBezTo>
                      <a:pt x="233" y="112"/>
                      <a:pt x="231" y="118"/>
                      <a:pt x="229" y="125"/>
                    </a:cubicBezTo>
                    <a:cubicBezTo>
                      <a:pt x="228" y="127"/>
                      <a:pt x="227" y="130"/>
                      <a:pt x="227" y="132"/>
                    </a:cubicBezTo>
                    <a:cubicBezTo>
                      <a:pt x="227" y="141"/>
                      <a:pt x="223" y="148"/>
                      <a:pt x="220" y="155"/>
                    </a:cubicBezTo>
                    <a:cubicBezTo>
                      <a:pt x="215" y="167"/>
                      <a:pt x="212" y="179"/>
                      <a:pt x="205" y="190"/>
                    </a:cubicBezTo>
                    <a:cubicBezTo>
                      <a:pt x="201" y="196"/>
                      <a:pt x="197" y="203"/>
                      <a:pt x="192" y="210"/>
                    </a:cubicBezTo>
                    <a:cubicBezTo>
                      <a:pt x="190" y="212"/>
                      <a:pt x="188" y="214"/>
                      <a:pt x="185" y="216"/>
                    </a:cubicBezTo>
                    <a:cubicBezTo>
                      <a:pt x="177" y="222"/>
                      <a:pt x="168" y="228"/>
                      <a:pt x="157" y="230"/>
                    </a:cubicBezTo>
                    <a:cubicBezTo>
                      <a:pt x="145" y="233"/>
                      <a:pt x="133" y="238"/>
                      <a:pt x="120" y="237"/>
                    </a:cubicBezTo>
                    <a:cubicBezTo>
                      <a:pt x="111" y="236"/>
                      <a:pt x="102" y="235"/>
                      <a:pt x="93" y="230"/>
                    </a:cubicBezTo>
                    <a:cubicBezTo>
                      <a:pt x="89" y="228"/>
                      <a:pt x="84" y="226"/>
                      <a:pt x="80" y="224"/>
                    </a:cubicBezTo>
                    <a:cubicBezTo>
                      <a:pt x="66" y="219"/>
                      <a:pt x="56" y="211"/>
                      <a:pt x="46" y="201"/>
                    </a:cubicBezTo>
                    <a:cubicBezTo>
                      <a:pt x="44" y="199"/>
                      <a:pt x="42" y="196"/>
                      <a:pt x="40" y="195"/>
                    </a:cubicBezTo>
                    <a:cubicBezTo>
                      <a:pt x="38" y="194"/>
                      <a:pt x="36" y="194"/>
                      <a:pt x="35" y="194"/>
                    </a:cubicBezTo>
                    <a:close/>
                    <a:moveTo>
                      <a:pt x="115" y="49"/>
                    </a:moveTo>
                    <a:cubicBezTo>
                      <a:pt x="118" y="51"/>
                      <a:pt x="121" y="53"/>
                      <a:pt x="124" y="55"/>
                    </a:cubicBezTo>
                    <a:cubicBezTo>
                      <a:pt x="127" y="53"/>
                      <a:pt x="129" y="48"/>
                      <a:pt x="135" y="50"/>
                    </a:cubicBezTo>
                    <a:cubicBezTo>
                      <a:pt x="136" y="54"/>
                      <a:pt x="137" y="57"/>
                      <a:pt x="138" y="60"/>
                    </a:cubicBezTo>
                    <a:cubicBezTo>
                      <a:pt x="141" y="67"/>
                      <a:pt x="149" y="71"/>
                      <a:pt x="156" y="71"/>
                    </a:cubicBezTo>
                    <a:cubicBezTo>
                      <a:pt x="163" y="70"/>
                      <a:pt x="168" y="65"/>
                      <a:pt x="170" y="57"/>
                    </a:cubicBezTo>
                    <a:cubicBezTo>
                      <a:pt x="171" y="53"/>
                      <a:pt x="172" y="49"/>
                      <a:pt x="173" y="44"/>
                    </a:cubicBezTo>
                    <a:cubicBezTo>
                      <a:pt x="172" y="43"/>
                      <a:pt x="171" y="41"/>
                      <a:pt x="169" y="40"/>
                    </a:cubicBezTo>
                    <a:cubicBezTo>
                      <a:pt x="166" y="39"/>
                      <a:pt x="163" y="39"/>
                      <a:pt x="160" y="38"/>
                    </a:cubicBezTo>
                    <a:cubicBezTo>
                      <a:pt x="149" y="37"/>
                      <a:pt x="138" y="40"/>
                      <a:pt x="127" y="42"/>
                    </a:cubicBezTo>
                    <a:cubicBezTo>
                      <a:pt x="123" y="42"/>
                      <a:pt x="118" y="44"/>
                      <a:pt x="115" y="49"/>
                    </a:cubicBezTo>
                    <a:close/>
                    <a:moveTo>
                      <a:pt x="203" y="165"/>
                    </a:moveTo>
                    <a:cubicBezTo>
                      <a:pt x="200" y="166"/>
                      <a:pt x="198" y="167"/>
                      <a:pt x="195" y="168"/>
                    </a:cubicBezTo>
                    <a:cubicBezTo>
                      <a:pt x="193" y="169"/>
                      <a:pt x="190" y="170"/>
                      <a:pt x="188" y="169"/>
                    </a:cubicBezTo>
                    <a:cubicBezTo>
                      <a:pt x="182" y="168"/>
                      <a:pt x="175" y="167"/>
                      <a:pt x="170" y="161"/>
                    </a:cubicBezTo>
                    <a:cubicBezTo>
                      <a:pt x="170" y="159"/>
                      <a:pt x="169" y="158"/>
                      <a:pt x="168" y="157"/>
                    </a:cubicBezTo>
                    <a:cubicBezTo>
                      <a:pt x="166" y="156"/>
                      <a:pt x="165" y="156"/>
                      <a:pt x="164" y="157"/>
                    </a:cubicBezTo>
                    <a:cubicBezTo>
                      <a:pt x="163" y="158"/>
                      <a:pt x="162" y="159"/>
                      <a:pt x="163" y="160"/>
                    </a:cubicBezTo>
                    <a:cubicBezTo>
                      <a:pt x="166" y="170"/>
                      <a:pt x="179" y="178"/>
                      <a:pt x="190" y="176"/>
                    </a:cubicBezTo>
                    <a:cubicBezTo>
                      <a:pt x="193" y="176"/>
                      <a:pt x="196" y="175"/>
                      <a:pt x="199" y="175"/>
                    </a:cubicBezTo>
                    <a:cubicBezTo>
                      <a:pt x="203" y="175"/>
                      <a:pt x="206" y="174"/>
                      <a:pt x="209" y="171"/>
                    </a:cubicBezTo>
                    <a:cubicBezTo>
                      <a:pt x="209" y="171"/>
                      <a:pt x="209" y="170"/>
                      <a:pt x="210" y="169"/>
                    </a:cubicBezTo>
                    <a:cubicBezTo>
                      <a:pt x="208" y="168"/>
                      <a:pt x="206" y="167"/>
                      <a:pt x="203" y="165"/>
                    </a:cubicBezTo>
                    <a:close/>
                    <a:moveTo>
                      <a:pt x="196" y="100"/>
                    </a:moveTo>
                    <a:cubicBezTo>
                      <a:pt x="192" y="102"/>
                      <a:pt x="191" y="104"/>
                      <a:pt x="193" y="106"/>
                    </a:cubicBezTo>
                    <a:cubicBezTo>
                      <a:pt x="197" y="109"/>
                      <a:pt x="201" y="111"/>
                      <a:pt x="205" y="113"/>
                    </a:cubicBezTo>
                    <a:cubicBezTo>
                      <a:pt x="209" y="114"/>
                      <a:pt x="213" y="113"/>
                      <a:pt x="216" y="110"/>
                    </a:cubicBezTo>
                    <a:cubicBezTo>
                      <a:pt x="217" y="109"/>
                      <a:pt x="218" y="107"/>
                      <a:pt x="217" y="106"/>
                    </a:cubicBezTo>
                    <a:cubicBezTo>
                      <a:pt x="217" y="105"/>
                      <a:pt x="215" y="104"/>
                      <a:pt x="214" y="103"/>
                    </a:cubicBezTo>
                    <a:cubicBezTo>
                      <a:pt x="213" y="103"/>
                      <a:pt x="212" y="104"/>
                      <a:pt x="211" y="104"/>
                    </a:cubicBezTo>
                    <a:cubicBezTo>
                      <a:pt x="205" y="105"/>
                      <a:pt x="200" y="103"/>
                      <a:pt x="196" y="100"/>
                    </a:cubicBezTo>
                    <a:close/>
                    <a:moveTo>
                      <a:pt x="128" y="58"/>
                    </a:moveTo>
                    <a:cubicBezTo>
                      <a:pt x="127" y="62"/>
                      <a:pt x="128" y="63"/>
                      <a:pt x="133" y="63"/>
                    </a:cubicBezTo>
                    <a:cubicBezTo>
                      <a:pt x="131" y="61"/>
                      <a:pt x="129" y="59"/>
                      <a:pt x="128" y="58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57" name="Freeform 21"/>
              <p:cNvSpPr>
                <a:spLocks/>
              </p:cNvSpPr>
              <p:nvPr/>
            </p:nvSpPr>
            <p:spPr bwMode="auto">
              <a:xfrm>
                <a:off x="2945" y="2971"/>
                <a:ext cx="600" cy="487"/>
              </a:xfrm>
              <a:custGeom>
                <a:avLst/>
                <a:gdLst>
                  <a:gd name="T0" fmla="*/ 65 w 374"/>
                  <a:gd name="T1" fmla="*/ 265 h 303"/>
                  <a:gd name="T2" fmla="*/ 62 w 374"/>
                  <a:gd name="T3" fmla="*/ 303 h 303"/>
                  <a:gd name="T4" fmla="*/ 40 w 374"/>
                  <a:gd name="T5" fmla="*/ 291 h 303"/>
                  <a:gd name="T6" fmla="*/ 5 w 374"/>
                  <a:gd name="T7" fmla="*/ 231 h 303"/>
                  <a:gd name="T8" fmla="*/ 1 w 374"/>
                  <a:gd name="T9" fmla="*/ 213 h 303"/>
                  <a:gd name="T10" fmla="*/ 9 w 374"/>
                  <a:gd name="T11" fmla="*/ 197 h 303"/>
                  <a:gd name="T12" fmla="*/ 23 w 374"/>
                  <a:gd name="T13" fmla="*/ 188 h 303"/>
                  <a:gd name="T14" fmla="*/ 66 w 374"/>
                  <a:gd name="T15" fmla="*/ 151 h 303"/>
                  <a:gd name="T16" fmla="*/ 91 w 374"/>
                  <a:gd name="T17" fmla="*/ 131 h 303"/>
                  <a:gd name="T18" fmla="*/ 115 w 374"/>
                  <a:gd name="T19" fmla="*/ 112 h 303"/>
                  <a:gd name="T20" fmla="*/ 152 w 374"/>
                  <a:gd name="T21" fmla="*/ 84 h 303"/>
                  <a:gd name="T22" fmla="*/ 158 w 374"/>
                  <a:gd name="T23" fmla="*/ 80 h 303"/>
                  <a:gd name="T24" fmla="*/ 198 w 374"/>
                  <a:gd name="T25" fmla="*/ 45 h 303"/>
                  <a:gd name="T26" fmla="*/ 213 w 374"/>
                  <a:gd name="T27" fmla="*/ 25 h 303"/>
                  <a:gd name="T28" fmla="*/ 226 w 374"/>
                  <a:gd name="T29" fmla="*/ 29 h 303"/>
                  <a:gd name="T30" fmla="*/ 238 w 374"/>
                  <a:gd name="T31" fmla="*/ 17 h 303"/>
                  <a:gd name="T32" fmla="*/ 252 w 374"/>
                  <a:gd name="T33" fmla="*/ 10 h 303"/>
                  <a:gd name="T34" fmla="*/ 261 w 374"/>
                  <a:gd name="T35" fmla="*/ 9 h 303"/>
                  <a:gd name="T36" fmla="*/ 306 w 374"/>
                  <a:gd name="T37" fmla="*/ 2 h 303"/>
                  <a:gd name="T38" fmla="*/ 322 w 374"/>
                  <a:gd name="T39" fmla="*/ 2 h 303"/>
                  <a:gd name="T40" fmla="*/ 354 w 374"/>
                  <a:gd name="T41" fmla="*/ 6 h 303"/>
                  <a:gd name="T42" fmla="*/ 372 w 374"/>
                  <a:gd name="T43" fmla="*/ 8 h 303"/>
                  <a:gd name="T44" fmla="*/ 372 w 374"/>
                  <a:gd name="T45" fmla="*/ 14 h 303"/>
                  <a:gd name="T46" fmla="*/ 326 w 374"/>
                  <a:gd name="T47" fmla="*/ 80 h 303"/>
                  <a:gd name="T48" fmla="*/ 322 w 374"/>
                  <a:gd name="T49" fmla="*/ 87 h 303"/>
                  <a:gd name="T50" fmla="*/ 299 w 374"/>
                  <a:gd name="T51" fmla="*/ 109 h 303"/>
                  <a:gd name="T52" fmla="*/ 269 w 374"/>
                  <a:gd name="T53" fmla="*/ 130 h 303"/>
                  <a:gd name="T54" fmla="*/ 212 w 374"/>
                  <a:gd name="T55" fmla="*/ 166 h 303"/>
                  <a:gd name="T56" fmla="*/ 176 w 374"/>
                  <a:gd name="T57" fmla="*/ 190 h 303"/>
                  <a:gd name="T58" fmla="*/ 116 w 374"/>
                  <a:gd name="T59" fmla="*/ 228 h 303"/>
                  <a:gd name="T60" fmla="*/ 88 w 374"/>
                  <a:gd name="T61" fmla="*/ 243 h 303"/>
                  <a:gd name="T62" fmla="*/ 78 w 374"/>
                  <a:gd name="T63" fmla="*/ 251 h 303"/>
                  <a:gd name="T64" fmla="*/ 65 w 374"/>
                  <a:gd name="T65" fmla="*/ 265 h 30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374" h="303">
                    <a:moveTo>
                      <a:pt x="65" y="265"/>
                    </a:moveTo>
                    <a:cubicBezTo>
                      <a:pt x="64" y="277"/>
                      <a:pt x="66" y="290"/>
                      <a:pt x="62" y="303"/>
                    </a:cubicBezTo>
                    <a:cubicBezTo>
                      <a:pt x="53" y="302"/>
                      <a:pt x="46" y="297"/>
                      <a:pt x="40" y="291"/>
                    </a:cubicBezTo>
                    <a:cubicBezTo>
                      <a:pt x="23" y="274"/>
                      <a:pt x="11" y="255"/>
                      <a:pt x="5" y="231"/>
                    </a:cubicBezTo>
                    <a:cubicBezTo>
                      <a:pt x="4" y="225"/>
                      <a:pt x="3" y="219"/>
                      <a:pt x="1" y="213"/>
                    </a:cubicBezTo>
                    <a:cubicBezTo>
                      <a:pt x="0" y="206"/>
                      <a:pt x="3" y="201"/>
                      <a:pt x="9" y="197"/>
                    </a:cubicBezTo>
                    <a:cubicBezTo>
                      <a:pt x="14" y="195"/>
                      <a:pt x="18" y="191"/>
                      <a:pt x="23" y="188"/>
                    </a:cubicBezTo>
                    <a:cubicBezTo>
                      <a:pt x="39" y="177"/>
                      <a:pt x="52" y="164"/>
                      <a:pt x="66" y="151"/>
                    </a:cubicBezTo>
                    <a:cubicBezTo>
                      <a:pt x="74" y="144"/>
                      <a:pt x="83" y="138"/>
                      <a:pt x="91" y="131"/>
                    </a:cubicBezTo>
                    <a:cubicBezTo>
                      <a:pt x="99" y="124"/>
                      <a:pt x="107" y="118"/>
                      <a:pt x="115" y="112"/>
                    </a:cubicBezTo>
                    <a:cubicBezTo>
                      <a:pt x="127" y="102"/>
                      <a:pt x="140" y="93"/>
                      <a:pt x="152" y="84"/>
                    </a:cubicBezTo>
                    <a:cubicBezTo>
                      <a:pt x="154" y="83"/>
                      <a:pt x="156" y="81"/>
                      <a:pt x="158" y="80"/>
                    </a:cubicBezTo>
                    <a:cubicBezTo>
                      <a:pt x="175" y="73"/>
                      <a:pt x="188" y="61"/>
                      <a:pt x="198" y="45"/>
                    </a:cubicBezTo>
                    <a:cubicBezTo>
                      <a:pt x="203" y="39"/>
                      <a:pt x="208" y="32"/>
                      <a:pt x="213" y="25"/>
                    </a:cubicBezTo>
                    <a:cubicBezTo>
                      <a:pt x="218" y="27"/>
                      <a:pt x="222" y="28"/>
                      <a:pt x="226" y="29"/>
                    </a:cubicBezTo>
                    <a:cubicBezTo>
                      <a:pt x="231" y="26"/>
                      <a:pt x="234" y="21"/>
                      <a:pt x="238" y="17"/>
                    </a:cubicBezTo>
                    <a:cubicBezTo>
                      <a:pt x="242" y="13"/>
                      <a:pt x="246" y="10"/>
                      <a:pt x="252" y="10"/>
                    </a:cubicBezTo>
                    <a:cubicBezTo>
                      <a:pt x="255" y="11"/>
                      <a:pt x="258" y="9"/>
                      <a:pt x="261" y="9"/>
                    </a:cubicBezTo>
                    <a:cubicBezTo>
                      <a:pt x="276" y="10"/>
                      <a:pt x="291" y="6"/>
                      <a:pt x="306" y="2"/>
                    </a:cubicBezTo>
                    <a:cubicBezTo>
                      <a:pt x="311" y="1"/>
                      <a:pt x="317" y="0"/>
                      <a:pt x="322" y="2"/>
                    </a:cubicBezTo>
                    <a:cubicBezTo>
                      <a:pt x="333" y="6"/>
                      <a:pt x="343" y="5"/>
                      <a:pt x="354" y="6"/>
                    </a:cubicBezTo>
                    <a:cubicBezTo>
                      <a:pt x="360" y="7"/>
                      <a:pt x="367" y="6"/>
                      <a:pt x="372" y="8"/>
                    </a:cubicBezTo>
                    <a:cubicBezTo>
                      <a:pt x="374" y="11"/>
                      <a:pt x="373" y="12"/>
                      <a:pt x="372" y="14"/>
                    </a:cubicBezTo>
                    <a:cubicBezTo>
                      <a:pt x="359" y="37"/>
                      <a:pt x="346" y="61"/>
                      <a:pt x="326" y="80"/>
                    </a:cubicBezTo>
                    <a:cubicBezTo>
                      <a:pt x="325" y="82"/>
                      <a:pt x="323" y="84"/>
                      <a:pt x="322" y="87"/>
                    </a:cubicBezTo>
                    <a:cubicBezTo>
                      <a:pt x="315" y="95"/>
                      <a:pt x="307" y="102"/>
                      <a:pt x="299" y="109"/>
                    </a:cubicBezTo>
                    <a:cubicBezTo>
                      <a:pt x="289" y="116"/>
                      <a:pt x="279" y="123"/>
                      <a:pt x="269" y="130"/>
                    </a:cubicBezTo>
                    <a:cubicBezTo>
                      <a:pt x="250" y="142"/>
                      <a:pt x="231" y="154"/>
                      <a:pt x="212" y="166"/>
                    </a:cubicBezTo>
                    <a:cubicBezTo>
                      <a:pt x="200" y="174"/>
                      <a:pt x="188" y="182"/>
                      <a:pt x="176" y="190"/>
                    </a:cubicBezTo>
                    <a:cubicBezTo>
                      <a:pt x="156" y="203"/>
                      <a:pt x="136" y="216"/>
                      <a:pt x="116" y="228"/>
                    </a:cubicBezTo>
                    <a:cubicBezTo>
                      <a:pt x="107" y="233"/>
                      <a:pt x="98" y="238"/>
                      <a:pt x="88" y="243"/>
                    </a:cubicBezTo>
                    <a:cubicBezTo>
                      <a:pt x="84" y="245"/>
                      <a:pt x="81" y="248"/>
                      <a:pt x="78" y="251"/>
                    </a:cubicBezTo>
                    <a:cubicBezTo>
                      <a:pt x="74" y="256"/>
                      <a:pt x="70" y="260"/>
                      <a:pt x="65" y="265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58" name="Freeform 22"/>
              <p:cNvSpPr>
                <a:spLocks/>
              </p:cNvSpPr>
              <p:nvPr/>
            </p:nvSpPr>
            <p:spPr bwMode="auto">
              <a:xfrm>
                <a:off x="3523" y="1529"/>
                <a:ext cx="487" cy="417"/>
              </a:xfrm>
              <a:custGeom>
                <a:avLst/>
                <a:gdLst>
                  <a:gd name="T0" fmla="*/ 190 w 303"/>
                  <a:gd name="T1" fmla="*/ 132 h 260"/>
                  <a:gd name="T2" fmla="*/ 185 w 303"/>
                  <a:gd name="T3" fmla="*/ 94 h 260"/>
                  <a:gd name="T4" fmla="*/ 176 w 303"/>
                  <a:gd name="T5" fmla="*/ 88 h 260"/>
                  <a:gd name="T6" fmla="*/ 146 w 303"/>
                  <a:gd name="T7" fmla="*/ 119 h 260"/>
                  <a:gd name="T8" fmla="*/ 140 w 303"/>
                  <a:gd name="T9" fmla="*/ 130 h 260"/>
                  <a:gd name="T10" fmla="*/ 135 w 303"/>
                  <a:gd name="T11" fmla="*/ 114 h 260"/>
                  <a:gd name="T12" fmla="*/ 134 w 303"/>
                  <a:gd name="T13" fmla="*/ 107 h 260"/>
                  <a:gd name="T14" fmla="*/ 131 w 303"/>
                  <a:gd name="T15" fmla="*/ 104 h 260"/>
                  <a:gd name="T16" fmla="*/ 126 w 303"/>
                  <a:gd name="T17" fmla="*/ 106 h 260"/>
                  <a:gd name="T18" fmla="*/ 118 w 303"/>
                  <a:gd name="T19" fmla="*/ 126 h 260"/>
                  <a:gd name="T20" fmla="*/ 109 w 303"/>
                  <a:gd name="T21" fmla="*/ 167 h 260"/>
                  <a:gd name="T22" fmla="*/ 107 w 303"/>
                  <a:gd name="T23" fmla="*/ 169 h 260"/>
                  <a:gd name="T24" fmla="*/ 96 w 303"/>
                  <a:gd name="T25" fmla="*/ 160 h 260"/>
                  <a:gd name="T26" fmla="*/ 90 w 303"/>
                  <a:gd name="T27" fmla="*/ 147 h 260"/>
                  <a:gd name="T28" fmla="*/ 76 w 303"/>
                  <a:gd name="T29" fmla="*/ 144 h 260"/>
                  <a:gd name="T30" fmla="*/ 67 w 303"/>
                  <a:gd name="T31" fmla="*/ 142 h 260"/>
                  <a:gd name="T32" fmla="*/ 37 w 303"/>
                  <a:gd name="T33" fmla="*/ 158 h 260"/>
                  <a:gd name="T34" fmla="*/ 32 w 303"/>
                  <a:gd name="T35" fmla="*/ 179 h 260"/>
                  <a:gd name="T36" fmla="*/ 47 w 303"/>
                  <a:gd name="T37" fmla="*/ 205 h 260"/>
                  <a:gd name="T38" fmla="*/ 40 w 303"/>
                  <a:gd name="T39" fmla="*/ 233 h 260"/>
                  <a:gd name="T40" fmla="*/ 34 w 303"/>
                  <a:gd name="T41" fmla="*/ 260 h 260"/>
                  <a:gd name="T42" fmla="*/ 23 w 303"/>
                  <a:gd name="T43" fmla="*/ 244 h 260"/>
                  <a:gd name="T44" fmla="*/ 15 w 303"/>
                  <a:gd name="T45" fmla="*/ 226 h 260"/>
                  <a:gd name="T46" fmla="*/ 4 w 303"/>
                  <a:gd name="T47" fmla="*/ 192 h 260"/>
                  <a:gd name="T48" fmla="*/ 0 w 303"/>
                  <a:gd name="T49" fmla="*/ 160 h 260"/>
                  <a:gd name="T50" fmla="*/ 3 w 303"/>
                  <a:gd name="T51" fmla="*/ 117 h 260"/>
                  <a:gd name="T52" fmla="*/ 23 w 303"/>
                  <a:gd name="T53" fmla="*/ 64 h 260"/>
                  <a:gd name="T54" fmla="*/ 42 w 303"/>
                  <a:gd name="T55" fmla="*/ 40 h 260"/>
                  <a:gd name="T56" fmla="*/ 49 w 303"/>
                  <a:gd name="T57" fmla="*/ 33 h 260"/>
                  <a:gd name="T58" fmla="*/ 94 w 303"/>
                  <a:gd name="T59" fmla="*/ 4 h 260"/>
                  <a:gd name="T60" fmla="*/ 120 w 303"/>
                  <a:gd name="T61" fmla="*/ 1 h 260"/>
                  <a:gd name="T62" fmla="*/ 164 w 303"/>
                  <a:gd name="T63" fmla="*/ 0 h 260"/>
                  <a:gd name="T64" fmla="*/ 175 w 303"/>
                  <a:gd name="T65" fmla="*/ 1 h 260"/>
                  <a:gd name="T66" fmla="*/ 203 w 303"/>
                  <a:gd name="T67" fmla="*/ 11 h 260"/>
                  <a:gd name="T68" fmla="*/ 213 w 303"/>
                  <a:gd name="T69" fmla="*/ 16 h 260"/>
                  <a:gd name="T70" fmla="*/ 258 w 303"/>
                  <a:gd name="T71" fmla="*/ 38 h 260"/>
                  <a:gd name="T72" fmla="*/ 285 w 303"/>
                  <a:gd name="T73" fmla="*/ 65 h 260"/>
                  <a:gd name="T74" fmla="*/ 297 w 303"/>
                  <a:gd name="T75" fmla="*/ 91 h 260"/>
                  <a:gd name="T76" fmla="*/ 303 w 303"/>
                  <a:gd name="T77" fmla="*/ 117 h 260"/>
                  <a:gd name="T78" fmla="*/ 297 w 303"/>
                  <a:gd name="T79" fmla="*/ 112 h 260"/>
                  <a:gd name="T80" fmla="*/ 290 w 303"/>
                  <a:gd name="T81" fmla="*/ 98 h 260"/>
                  <a:gd name="T82" fmla="*/ 285 w 303"/>
                  <a:gd name="T83" fmla="*/ 97 h 260"/>
                  <a:gd name="T84" fmla="*/ 271 w 303"/>
                  <a:gd name="T85" fmla="*/ 127 h 260"/>
                  <a:gd name="T86" fmla="*/ 269 w 303"/>
                  <a:gd name="T87" fmla="*/ 118 h 260"/>
                  <a:gd name="T88" fmla="*/ 267 w 303"/>
                  <a:gd name="T89" fmla="*/ 109 h 260"/>
                  <a:gd name="T90" fmla="*/ 264 w 303"/>
                  <a:gd name="T91" fmla="*/ 99 h 260"/>
                  <a:gd name="T92" fmla="*/ 259 w 303"/>
                  <a:gd name="T93" fmla="*/ 92 h 260"/>
                  <a:gd name="T94" fmla="*/ 254 w 303"/>
                  <a:gd name="T95" fmla="*/ 97 h 260"/>
                  <a:gd name="T96" fmla="*/ 235 w 303"/>
                  <a:gd name="T97" fmla="*/ 126 h 260"/>
                  <a:gd name="T98" fmla="*/ 232 w 303"/>
                  <a:gd name="T99" fmla="*/ 128 h 260"/>
                  <a:gd name="T100" fmla="*/ 230 w 303"/>
                  <a:gd name="T101" fmla="*/ 123 h 260"/>
                  <a:gd name="T102" fmla="*/ 227 w 303"/>
                  <a:gd name="T103" fmla="*/ 98 h 260"/>
                  <a:gd name="T104" fmla="*/ 225 w 303"/>
                  <a:gd name="T105" fmla="*/ 92 h 260"/>
                  <a:gd name="T106" fmla="*/ 215 w 303"/>
                  <a:gd name="T107" fmla="*/ 90 h 260"/>
                  <a:gd name="T108" fmla="*/ 205 w 303"/>
                  <a:gd name="T109" fmla="*/ 105 h 260"/>
                  <a:gd name="T110" fmla="*/ 195 w 303"/>
                  <a:gd name="T111" fmla="*/ 125 h 260"/>
                  <a:gd name="T112" fmla="*/ 190 w 303"/>
                  <a:gd name="T113" fmla="*/ 132 h 2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</a:cxnLst>
                <a:rect l="0" t="0" r="r" b="b"/>
                <a:pathLst>
                  <a:path w="303" h="260">
                    <a:moveTo>
                      <a:pt x="190" y="132"/>
                    </a:moveTo>
                    <a:cubicBezTo>
                      <a:pt x="187" y="118"/>
                      <a:pt x="183" y="107"/>
                      <a:pt x="185" y="94"/>
                    </a:cubicBezTo>
                    <a:cubicBezTo>
                      <a:pt x="185" y="89"/>
                      <a:pt x="180" y="85"/>
                      <a:pt x="176" y="88"/>
                    </a:cubicBezTo>
                    <a:cubicBezTo>
                      <a:pt x="163" y="96"/>
                      <a:pt x="152" y="104"/>
                      <a:pt x="146" y="119"/>
                    </a:cubicBezTo>
                    <a:cubicBezTo>
                      <a:pt x="145" y="123"/>
                      <a:pt x="143" y="127"/>
                      <a:pt x="140" y="130"/>
                    </a:cubicBezTo>
                    <a:cubicBezTo>
                      <a:pt x="136" y="125"/>
                      <a:pt x="136" y="119"/>
                      <a:pt x="135" y="114"/>
                    </a:cubicBezTo>
                    <a:cubicBezTo>
                      <a:pt x="135" y="112"/>
                      <a:pt x="135" y="109"/>
                      <a:pt x="134" y="107"/>
                    </a:cubicBezTo>
                    <a:cubicBezTo>
                      <a:pt x="134" y="106"/>
                      <a:pt x="132" y="104"/>
                      <a:pt x="131" y="104"/>
                    </a:cubicBezTo>
                    <a:cubicBezTo>
                      <a:pt x="129" y="103"/>
                      <a:pt x="127" y="104"/>
                      <a:pt x="126" y="106"/>
                    </a:cubicBezTo>
                    <a:cubicBezTo>
                      <a:pt x="123" y="112"/>
                      <a:pt x="120" y="119"/>
                      <a:pt x="118" y="126"/>
                    </a:cubicBezTo>
                    <a:cubicBezTo>
                      <a:pt x="114" y="139"/>
                      <a:pt x="109" y="152"/>
                      <a:pt x="109" y="167"/>
                    </a:cubicBezTo>
                    <a:cubicBezTo>
                      <a:pt x="109" y="167"/>
                      <a:pt x="108" y="168"/>
                      <a:pt x="107" y="169"/>
                    </a:cubicBezTo>
                    <a:cubicBezTo>
                      <a:pt x="102" y="169"/>
                      <a:pt x="99" y="164"/>
                      <a:pt x="96" y="160"/>
                    </a:cubicBezTo>
                    <a:cubicBezTo>
                      <a:pt x="94" y="156"/>
                      <a:pt x="92" y="151"/>
                      <a:pt x="90" y="147"/>
                    </a:cubicBezTo>
                    <a:cubicBezTo>
                      <a:pt x="85" y="147"/>
                      <a:pt x="80" y="147"/>
                      <a:pt x="76" y="144"/>
                    </a:cubicBezTo>
                    <a:cubicBezTo>
                      <a:pt x="73" y="143"/>
                      <a:pt x="70" y="142"/>
                      <a:pt x="67" y="142"/>
                    </a:cubicBezTo>
                    <a:cubicBezTo>
                      <a:pt x="53" y="140"/>
                      <a:pt x="44" y="145"/>
                      <a:pt x="37" y="158"/>
                    </a:cubicBezTo>
                    <a:cubicBezTo>
                      <a:pt x="34" y="164"/>
                      <a:pt x="31" y="171"/>
                      <a:pt x="32" y="179"/>
                    </a:cubicBezTo>
                    <a:cubicBezTo>
                      <a:pt x="32" y="190"/>
                      <a:pt x="36" y="199"/>
                      <a:pt x="47" y="205"/>
                    </a:cubicBezTo>
                    <a:cubicBezTo>
                      <a:pt x="44" y="214"/>
                      <a:pt x="42" y="224"/>
                      <a:pt x="40" y="233"/>
                    </a:cubicBezTo>
                    <a:cubicBezTo>
                      <a:pt x="38" y="241"/>
                      <a:pt x="38" y="251"/>
                      <a:pt x="34" y="260"/>
                    </a:cubicBezTo>
                    <a:cubicBezTo>
                      <a:pt x="29" y="254"/>
                      <a:pt x="26" y="249"/>
                      <a:pt x="23" y="244"/>
                    </a:cubicBezTo>
                    <a:cubicBezTo>
                      <a:pt x="21" y="238"/>
                      <a:pt x="18" y="232"/>
                      <a:pt x="15" y="226"/>
                    </a:cubicBezTo>
                    <a:cubicBezTo>
                      <a:pt x="10" y="215"/>
                      <a:pt x="7" y="203"/>
                      <a:pt x="4" y="192"/>
                    </a:cubicBezTo>
                    <a:cubicBezTo>
                      <a:pt x="1" y="181"/>
                      <a:pt x="1" y="171"/>
                      <a:pt x="0" y="160"/>
                    </a:cubicBezTo>
                    <a:cubicBezTo>
                      <a:pt x="0" y="146"/>
                      <a:pt x="1" y="131"/>
                      <a:pt x="3" y="117"/>
                    </a:cubicBezTo>
                    <a:cubicBezTo>
                      <a:pt x="6" y="98"/>
                      <a:pt x="13" y="80"/>
                      <a:pt x="23" y="64"/>
                    </a:cubicBezTo>
                    <a:cubicBezTo>
                      <a:pt x="28" y="55"/>
                      <a:pt x="36" y="48"/>
                      <a:pt x="42" y="40"/>
                    </a:cubicBezTo>
                    <a:cubicBezTo>
                      <a:pt x="44" y="37"/>
                      <a:pt x="47" y="36"/>
                      <a:pt x="49" y="33"/>
                    </a:cubicBezTo>
                    <a:cubicBezTo>
                      <a:pt x="61" y="19"/>
                      <a:pt x="77" y="10"/>
                      <a:pt x="94" y="4"/>
                    </a:cubicBezTo>
                    <a:cubicBezTo>
                      <a:pt x="102" y="2"/>
                      <a:pt x="111" y="1"/>
                      <a:pt x="120" y="1"/>
                    </a:cubicBezTo>
                    <a:cubicBezTo>
                      <a:pt x="135" y="0"/>
                      <a:pt x="150" y="0"/>
                      <a:pt x="164" y="0"/>
                    </a:cubicBezTo>
                    <a:cubicBezTo>
                      <a:pt x="168" y="0"/>
                      <a:pt x="171" y="0"/>
                      <a:pt x="175" y="1"/>
                    </a:cubicBezTo>
                    <a:cubicBezTo>
                      <a:pt x="184" y="4"/>
                      <a:pt x="193" y="7"/>
                      <a:pt x="203" y="11"/>
                    </a:cubicBezTo>
                    <a:cubicBezTo>
                      <a:pt x="206" y="12"/>
                      <a:pt x="210" y="14"/>
                      <a:pt x="213" y="16"/>
                    </a:cubicBezTo>
                    <a:cubicBezTo>
                      <a:pt x="228" y="23"/>
                      <a:pt x="243" y="30"/>
                      <a:pt x="258" y="38"/>
                    </a:cubicBezTo>
                    <a:cubicBezTo>
                      <a:pt x="270" y="43"/>
                      <a:pt x="279" y="53"/>
                      <a:pt x="285" y="65"/>
                    </a:cubicBezTo>
                    <a:cubicBezTo>
                      <a:pt x="289" y="73"/>
                      <a:pt x="293" y="82"/>
                      <a:pt x="297" y="91"/>
                    </a:cubicBezTo>
                    <a:cubicBezTo>
                      <a:pt x="300" y="99"/>
                      <a:pt x="303" y="108"/>
                      <a:pt x="303" y="117"/>
                    </a:cubicBezTo>
                    <a:cubicBezTo>
                      <a:pt x="299" y="117"/>
                      <a:pt x="298" y="114"/>
                      <a:pt x="297" y="112"/>
                    </a:cubicBezTo>
                    <a:cubicBezTo>
                      <a:pt x="296" y="106"/>
                      <a:pt x="293" y="102"/>
                      <a:pt x="290" y="98"/>
                    </a:cubicBezTo>
                    <a:cubicBezTo>
                      <a:pt x="289" y="96"/>
                      <a:pt x="287" y="96"/>
                      <a:pt x="285" y="97"/>
                    </a:cubicBezTo>
                    <a:cubicBezTo>
                      <a:pt x="280" y="117"/>
                      <a:pt x="279" y="117"/>
                      <a:pt x="271" y="127"/>
                    </a:cubicBezTo>
                    <a:cubicBezTo>
                      <a:pt x="268" y="125"/>
                      <a:pt x="270" y="121"/>
                      <a:pt x="269" y="118"/>
                    </a:cubicBezTo>
                    <a:cubicBezTo>
                      <a:pt x="268" y="115"/>
                      <a:pt x="268" y="112"/>
                      <a:pt x="267" y="109"/>
                    </a:cubicBezTo>
                    <a:cubicBezTo>
                      <a:pt x="266" y="106"/>
                      <a:pt x="265" y="103"/>
                      <a:pt x="264" y="99"/>
                    </a:cubicBezTo>
                    <a:cubicBezTo>
                      <a:pt x="263" y="97"/>
                      <a:pt x="262" y="94"/>
                      <a:pt x="259" y="92"/>
                    </a:cubicBezTo>
                    <a:cubicBezTo>
                      <a:pt x="256" y="92"/>
                      <a:pt x="255" y="95"/>
                      <a:pt x="254" y="97"/>
                    </a:cubicBezTo>
                    <a:cubicBezTo>
                      <a:pt x="250" y="108"/>
                      <a:pt x="244" y="118"/>
                      <a:pt x="235" y="126"/>
                    </a:cubicBezTo>
                    <a:cubicBezTo>
                      <a:pt x="234" y="127"/>
                      <a:pt x="233" y="127"/>
                      <a:pt x="232" y="128"/>
                    </a:cubicBezTo>
                    <a:cubicBezTo>
                      <a:pt x="230" y="127"/>
                      <a:pt x="230" y="125"/>
                      <a:pt x="230" y="123"/>
                    </a:cubicBezTo>
                    <a:cubicBezTo>
                      <a:pt x="229" y="115"/>
                      <a:pt x="228" y="107"/>
                      <a:pt x="227" y="98"/>
                    </a:cubicBezTo>
                    <a:cubicBezTo>
                      <a:pt x="226" y="96"/>
                      <a:pt x="226" y="94"/>
                      <a:pt x="225" y="92"/>
                    </a:cubicBezTo>
                    <a:cubicBezTo>
                      <a:pt x="223" y="86"/>
                      <a:pt x="218" y="85"/>
                      <a:pt x="215" y="90"/>
                    </a:cubicBezTo>
                    <a:cubicBezTo>
                      <a:pt x="211" y="95"/>
                      <a:pt x="208" y="100"/>
                      <a:pt x="205" y="105"/>
                    </a:cubicBezTo>
                    <a:cubicBezTo>
                      <a:pt x="202" y="112"/>
                      <a:pt x="199" y="118"/>
                      <a:pt x="195" y="125"/>
                    </a:cubicBezTo>
                    <a:cubicBezTo>
                      <a:pt x="194" y="127"/>
                      <a:pt x="193" y="129"/>
                      <a:pt x="190" y="132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59" name="Freeform 23"/>
              <p:cNvSpPr>
                <a:spLocks/>
              </p:cNvSpPr>
              <p:nvPr/>
            </p:nvSpPr>
            <p:spPr bwMode="auto">
              <a:xfrm>
                <a:off x="1617" y="1440"/>
                <a:ext cx="483" cy="317"/>
              </a:xfrm>
              <a:custGeom>
                <a:avLst/>
                <a:gdLst>
                  <a:gd name="T0" fmla="*/ 301 w 301"/>
                  <a:gd name="T1" fmla="*/ 70 h 197"/>
                  <a:gd name="T2" fmla="*/ 295 w 301"/>
                  <a:gd name="T3" fmla="*/ 72 h 197"/>
                  <a:gd name="T4" fmla="*/ 268 w 301"/>
                  <a:gd name="T5" fmla="*/ 80 h 197"/>
                  <a:gd name="T6" fmla="*/ 243 w 301"/>
                  <a:gd name="T7" fmla="*/ 89 h 197"/>
                  <a:gd name="T8" fmla="*/ 143 w 301"/>
                  <a:gd name="T9" fmla="*/ 127 h 197"/>
                  <a:gd name="T10" fmla="*/ 96 w 301"/>
                  <a:gd name="T11" fmla="*/ 150 h 197"/>
                  <a:gd name="T12" fmla="*/ 79 w 301"/>
                  <a:gd name="T13" fmla="*/ 160 h 197"/>
                  <a:gd name="T14" fmla="*/ 54 w 301"/>
                  <a:gd name="T15" fmla="*/ 174 h 197"/>
                  <a:gd name="T16" fmla="*/ 42 w 301"/>
                  <a:gd name="T17" fmla="*/ 180 h 197"/>
                  <a:gd name="T18" fmla="*/ 29 w 301"/>
                  <a:gd name="T19" fmla="*/ 186 h 197"/>
                  <a:gd name="T20" fmla="*/ 8 w 301"/>
                  <a:gd name="T21" fmla="*/ 197 h 197"/>
                  <a:gd name="T22" fmla="*/ 4 w 301"/>
                  <a:gd name="T23" fmla="*/ 191 h 197"/>
                  <a:gd name="T24" fmla="*/ 2 w 301"/>
                  <a:gd name="T25" fmla="*/ 156 h 197"/>
                  <a:gd name="T26" fmla="*/ 19 w 301"/>
                  <a:gd name="T27" fmla="*/ 108 h 197"/>
                  <a:gd name="T28" fmla="*/ 73 w 301"/>
                  <a:gd name="T29" fmla="*/ 40 h 197"/>
                  <a:gd name="T30" fmla="*/ 141 w 301"/>
                  <a:gd name="T31" fmla="*/ 6 h 197"/>
                  <a:gd name="T32" fmla="*/ 215 w 301"/>
                  <a:gd name="T33" fmla="*/ 1 h 197"/>
                  <a:gd name="T34" fmla="*/ 242 w 301"/>
                  <a:gd name="T35" fmla="*/ 9 h 197"/>
                  <a:gd name="T36" fmla="*/ 274 w 301"/>
                  <a:gd name="T37" fmla="*/ 29 h 197"/>
                  <a:gd name="T38" fmla="*/ 289 w 301"/>
                  <a:gd name="T39" fmla="*/ 47 h 197"/>
                  <a:gd name="T40" fmla="*/ 291 w 301"/>
                  <a:gd name="T41" fmla="*/ 49 h 197"/>
                  <a:gd name="T42" fmla="*/ 301 w 301"/>
                  <a:gd name="T43" fmla="*/ 70 h 19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301" h="197">
                    <a:moveTo>
                      <a:pt x="301" y="70"/>
                    </a:moveTo>
                    <a:cubicBezTo>
                      <a:pt x="298" y="71"/>
                      <a:pt x="297" y="71"/>
                      <a:pt x="295" y="72"/>
                    </a:cubicBezTo>
                    <a:cubicBezTo>
                      <a:pt x="286" y="74"/>
                      <a:pt x="277" y="77"/>
                      <a:pt x="268" y="80"/>
                    </a:cubicBezTo>
                    <a:cubicBezTo>
                      <a:pt x="260" y="84"/>
                      <a:pt x="251" y="87"/>
                      <a:pt x="243" y="89"/>
                    </a:cubicBezTo>
                    <a:cubicBezTo>
                      <a:pt x="209" y="101"/>
                      <a:pt x="176" y="113"/>
                      <a:pt x="143" y="127"/>
                    </a:cubicBezTo>
                    <a:cubicBezTo>
                      <a:pt x="127" y="134"/>
                      <a:pt x="111" y="142"/>
                      <a:pt x="96" y="150"/>
                    </a:cubicBezTo>
                    <a:cubicBezTo>
                      <a:pt x="90" y="153"/>
                      <a:pt x="85" y="157"/>
                      <a:pt x="79" y="160"/>
                    </a:cubicBezTo>
                    <a:cubicBezTo>
                      <a:pt x="71" y="165"/>
                      <a:pt x="63" y="169"/>
                      <a:pt x="54" y="174"/>
                    </a:cubicBezTo>
                    <a:cubicBezTo>
                      <a:pt x="50" y="176"/>
                      <a:pt x="46" y="178"/>
                      <a:pt x="42" y="180"/>
                    </a:cubicBezTo>
                    <a:cubicBezTo>
                      <a:pt x="38" y="182"/>
                      <a:pt x="33" y="184"/>
                      <a:pt x="29" y="186"/>
                    </a:cubicBezTo>
                    <a:cubicBezTo>
                      <a:pt x="22" y="190"/>
                      <a:pt x="16" y="193"/>
                      <a:pt x="8" y="197"/>
                    </a:cubicBezTo>
                    <a:cubicBezTo>
                      <a:pt x="6" y="197"/>
                      <a:pt x="5" y="194"/>
                      <a:pt x="4" y="191"/>
                    </a:cubicBezTo>
                    <a:cubicBezTo>
                      <a:pt x="1" y="180"/>
                      <a:pt x="0" y="168"/>
                      <a:pt x="2" y="156"/>
                    </a:cubicBezTo>
                    <a:cubicBezTo>
                      <a:pt x="5" y="139"/>
                      <a:pt x="11" y="124"/>
                      <a:pt x="19" y="108"/>
                    </a:cubicBezTo>
                    <a:cubicBezTo>
                      <a:pt x="33" y="82"/>
                      <a:pt x="51" y="60"/>
                      <a:pt x="73" y="40"/>
                    </a:cubicBezTo>
                    <a:cubicBezTo>
                      <a:pt x="92" y="23"/>
                      <a:pt x="115" y="12"/>
                      <a:pt x="141" y="6"/>
                    </a:cubicBezTo>
                    <a:cubicBezTo>
                      <a:pt x="166" y="2"/>
                      <a:pt x="190" y="0"/>
                      <a:pt x="215" y="1"/>
                    </a:cubicBezTo>
                    <a:cubicBezTo>
                      <a:pt x="225" y="1"/>
                      <a:pt x="234" y="5"/>
                      <a:pt x="242" y="9"/>
                    </a:cubicBezTo>
                    <a:cubicBezTo>
                      <a:pt x="254" y="15"/>
                      <a:pt x="264" y="21"/>
                      <a:pt x="274" y="29"/>
                    </a:cubicBezTo>
                    <a:cubicBezTo>
                      <a:pt x="281" y="33"/>
                      <a:pt x="287" y="38"/>
                      <a:pt x="289" y="47"/>
                    </a:cubicBezTo>
                    <a:cubicBezTo>
                      <a:pt x="289" y="48"/>
                      <a:pt x="290" y="49"/>
                      <a:pt x="291" y="49"/>
                    </a:cubicBezTo>
                    <a:cubicBezTo>
                      <a:pt x="297" y="55"/>
                      <a:pt x="298" y="63"/>
                      <a:pt x="301" y="7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60" name="Freeform 24"/>
              <p:cNvSpPr>
                <a:spLocks/>
              </p:cNvSpPr>
              <p:nvPr/>
            </p:nvSpPr>
            <p:spPr bwMode="auto">
              <a:xfrm>
                <a:off x="3590" y="3413"/>
                <a:ext cx="437" cy="241"/>
              </a:xfrm>
              <a:custGeom>
                <a:avLst/>
                <a:gdLst>
                  <a:gd name="T0" fmla="*/ 143 w 272"/>
                  <a:gd name="T1" fmla="*/ 0 h 150"/>
                  <a:gd name="T2" fmla="*/ 180 w 272"/>
                  <a:gd name="T3" fmla="*/ 7 h 150"/>
                  <a:gd name="T4" fmla="*/ 213 w 272"/>
                  <a:gd name="T5" fmla="*/ 13 h 150"/>
                  <a:gd name="T6" fmla="*/ 250 w 272"/>
                  <a:gd name="T7" fmla="*/ 32 h 150"/>
                  <a:gd name="T8" fmla="*/ 255 w 272"/>
                  <a:gd name="T9" fmla="*/ 38 h 150"/>
                  <a:gd name="T10" fmla="*/ 272 w 272"/>
                  <a:gd name="T11" fmla="*/ 81 h 150"/>
                  <a:gd name="T12" fmla="*/ 267 w 272"/>
                  <a:gd name="T13" fmla="*/ 84 h 150"/>
                  <a:gd name="T14" fmla="*/ 209 w 272"/>
                  <a:gd name="T15" fmla="*/ 115 h 150"/>
                  <a:gd name="T16" fmla="*/ 157 w 272"/>
                  <a:gd name="T17" fmla="*/ 133 h 150"/>
                  <a:gd name="T18" fmla="*/ 140 w 272"/>
                  <a:gd name="T19" fmla="*/ 136 h 150"/>
                  <a:gd name="T20" fmla="*/ 100 w 272"/>
                  <a:gd name="T21" fmla="*/ 142 h 150"/>
                  <a:gd name="T22" fmla="*/ 82 w 272"/>
                  <a:gd name="T23" fmla="*/ 144 h 150"/>
                  <a:gd name="T24" fmla="*/ 33 w 272"/>
                  <a:gd name="T25" fmla="*/ 150 h 150"/>
                  <a:gd name="T26" fmla="*/ 19 w 272"/>
                  <a:gd name="T27" fmla="*/ 150 h 150"/>
                  <a:gd name="T28" fmla="*/ 13 w 272"/>
                  <a:gd name="T29" fmla="*/ 135 h 150"/>
                  <a:gd name="T30" fmla="*/ 0 w 272"/>
                  <a:gd name="T31" fmla="*/ 65 h 150"/>
                  <a:gd name="T32" fmla="*/ 1 w 272"/>
                  <a:gd name="T33" fmla="*/ 60 h 150"/>
                  <a:gd name="T34" fmla="*/ 4 w 272"/>
                  <a:gd name="T35" fmla="*/ 59 h 150"/>
                  <a:gd name="T36" fmla="*/ 64 w 272"/>
                  <a:gd name="T37" fmla="*/ 46 h 150"/>
                  <a:gd name="T38" fmla="*/ 91 w 272"/>
                  <a:gd name="T39" fmla="*/ 35 h 150"/>
                  <a:gd name="T40" fmla="*/ 117 w 272"/>
                  <a:gd name="T41" fmla="*/ 19 h 150"/>
                  <a:gd name="T42" fmla="*/ 143 w 272"/>
                  <a:gd name="T43" fmla="*/ 0 h 15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272" h="150">
                    <a:moveTo>
                      <a:pt x="143" y="0"/>
                    </a:moveTo>
                    <a:cubicBezTo>
                      <a:pt x="155" y="2"/>
                      <a:pt x="168" y="5"/>
                      <a:pt x="180" y="7"/>
                    </a:cubicBezTo>
                    <a:cubicBezTo>
                      <a:pt x="191" y="9"/>
                      <a:pt x="202" y="11"/>
                      <a:pt x="213" y="13"/>
                    </a:cubicBezTo>
                    <a:cubicBezTo>
                      <a:pt x="227" y="17"/>
                      <a:pt x="239" y="24"/>
                      <a:pt x="250" y="32"/>
                    </a:cubicBezTo>
                    <a:cubicBezTo>
                      <a:pt x="252" y="34"/>
                      <a:pt x="254" y="36"/>
                      <a:pt x="255" y="38"/>
                    </a:cubicBezTo>
                    <a:cubicBezTo>
                      <a:pt x="262" y="52"/>
                      <a:pt x="270" y="65"/>
                      <a:pt x="272" y="81"/>
                    </a:cubicBezTo>
                    <a:cubicBezTo>
                      <a:pt x="270" y="82"/>
                      <a:pt x="269" y="84"/>
                      <a:pt x="267" y="84"/>
                    </a:cubicBezTo>
                    <a:cubicBezTo>
                      <a:pt x="248" y="96"/>
                      <a:pt x="229" y="106"/>
                      <a:pt x="209" y="115"/>
                    </a:cubicBezTo>
                    <a:cubicBezTo>
                      <a:pt x="192" y="122"/>
                      <a:pt x="175" y="128"/>
                      <a:pt x="157" y="133"/>
                    </a:cubicBezTo>
                    <a:cubicBezTo>
                      <a:pt x="152" y="135"/>
                      <a:pt x="146" y="136"/>
                      <a:pt x="140" y="136"/>
                    </a:cubicBezTo>
                    <a:cubicBezTo>
                      <a:pt x="127" y="139"/>
                      <a:pt x="113" y="141"/>
                      <a:pt x="100" y="142"/>
                    </a:cubicBezTo>
                    <a:cubicBezTo>
                      <a:pt x="94" y="143"/>
                      <a:pt x="88" y="143"/>
                      <a:pt x="82" y="144"/>
                    </a:cubicBezTo>
                    <a:cubicBezTo>
                      <a:pt x="66" y="146"/>
                      <a:pt x="49" y="148"/>
                      <a:pt x="33" y="150"/>
                    </a:cubicBezTo>
                    <a:cubicBezTo>
                      <a:pt x="28" y="150"/>
                      <a:pt x="23" y="150"/>
                      <a:pt x="19" y="150"/>
                    </a:cubicBezTo>
                    <a:cubicBezTo>
                      <a:pt x="15" y="145"/>
                      <a:pt x="14" y="140"/>
                      <a:pt x="13" y="135"/>
                    </a:cubicBezTo>
                    <a:cubicBezTo>
                      <a:pt x="5" y="113"/>
                      <a:pt x="4" y="89"/>
                      <a:pt x="0" y="65"/>
                    </a:cubicBezTo>
                    <a:cubicBezTo>
                      <a:pt x="0" y="63"/>
                      <a:pt x="1" y="61"/>
                      <a:pt x="1" y="60"/>
                    </a:cubicBezTo>
                    <a:cubicBezTo>
                      <a:pt x="2" y="59"/>
                      <a:pt x="3" y="59"/>
                      <a:pt x="4" y="59"/>
                    </a:cubicBezTo>
                    <a:cubicBezTo>
                      <a:pt x="25" y="60"/>
                      <a:pt x="45" y="54"/>
                      <a:pt x="64" y="46"/>
                    </a:cubicBezTo>
                    <a:cubicBezTo>
                      <a:pt x="73" y="43"/>
                      <a:pt x="82" y="39"/>
                      <a:pt x="91" y="35"/>
                    </a:cubicBezTo>
                    <a:cubicBezTo>
                      <a:pt x="100" y="30"/>
                      <a:pt x="108" y="25"/>
                      <a:pt x="117" y="19"/>
                    </a:cubicBezTo>
                    <a:cubicBezTo>
                      <a:pt x="126" y="13"/>
                      <a:pt x="134" y="7"/>
                      <a:pt x="143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61" name="Freeform 25"/>
              <p:cNvSpPr>
                <a:spLocks/>
              </p:cNvSpPr>
              <p:nvPr/>
            </p:nvSpPr>
            <p:spPr bwMode="auto">
              <a:xfrm>
                <a:off x="997" y="3484"/>
                <a:ext cx="252" cy="440"/>
              </a:xfrm>
              <a:custGeom>
                <a:avLst/>
                <a:gdLst>
                  <a:gd name="T0" fmla="*/ 34 w 157"/>
                  <a:gd name="T1" fmla="*/ 0 h 274"/>
                  <a:gd name="T2" fmla="*/ 37 w 157"/>
                  <a:gd name="T3" fmla="*/ 7 h 274"/>
                  <a:gd name="T4" fmla="*/ 50 w 157"/>
                  <a:gd name="T5" fmla="*/ 35 h 274"/>
                  <a:gd name="T6" fmla="*/ 59 w 157"/>
                  <a:gd name="T7" fmla="*/ 47 h 274"/>
                  <a:gd name="T8" fmla="*/ 78 w 157"/>
                  <a:gd name="T9" fmla="*/ 72 h 274"/>
                  <a:gd name="T10" fmla="*/ 102 w 157"/>
                  <a:gd name="T11" fmla="*/ 96 h 274"/>
                  <a:gd name="T12" fmla="*/ 125 w 157"/>
                  <a:gd name="T13" fmla="*/ 112 h 274"/>
                  <a:gd name="T14" fmla="*/ 138 w 157"/>
                  <a:gd name="T15" fmla="*/ 119 h 274"/>
                  <a:gd name="T16" fmla="*/ 145 w 157"/>
                  <a:gd name="T17" fmla="*/ 128 h 274"/>
                  <a:gd name="T18" fmla="*/ 154 w 157"/>
                  <a:gd name="T19" fmla="*/ 192 h 274"/>
                  <a:gd name="T20" fmla="*/ 156 w 157"/>
                  <a:gd name="T21" fmla="*/ 215 h 274"/>
                  <a:gd name="T22" fmla="*/ 144 w 157"/>
                  <a:gd name="T23" fmla="*/ 256 h 274"/>
                  <a:gd name="T24" fmla="*/ 134 w 157"/>
                  <a:gd name="T25" fmla="*/ 266 h 274"/>
                  <a:gd name="T26" fmla="*/ 127 w 157"/>
                  <a:gd name="T27" fmla="*/ 269 h 274"/>
                  <a:gd name="T28" fmla="*/ 88 w 157"/>
                  <a:gd name="T29" fmla="*/ 265 h 274"/>
                  <a:gd name="T30" fmla="*/ 57 w 157"/>
                  <a:gd name="T31" fmla="*/ 236 h 274"/>
                  <a:gd name="T32" fmla="*/ 50 w 157"/>
                  <a:gd name="T33" fmla="*/ 226 h 274"/>
                  <a:gd name="T34" fmla="*/ 31 w 157"/>
                  <a:gd name="T35" fmla="*/ 187 h 274"/>
                  <a:gd name="T36" fmla="*/ 14 w 157"/>
                  <a:gd name="T37" fmla="*/ 132 h 274"/>
                  <a:gd name="T38" fmla="*/ 4 w 157"/>
                  <a:gd name="T39" fmla="*/ 79 h 274"/>
                  <a:gd name="T40" fmla="*/ 1 w 157"/>
                  <a:gd name="T41" fmla="*/ 40 h 274"/>
                  <a:gd name="T42" fmla="*/ 3 w 157"/>
                  <a:gd name="T43" fmla="*/ 28 h 274"/>
                  <a:gd name="T44" fmla="*/ 15 w 157"/>
                  <a:gd name="T45" fmla="*/ 13 h 274"/>
                  <a:gd name="T46" fmla="*/ 28 w 157"/>
                  <a:gd name="T47" fmla="*/ 2 h 274"/>
                  <a:gd name="T48" fmla="*/ 34 w 157"/>
                  <a:gd name="T49" fmla="*/ 0 h 2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57" h="274">
                    <a:moveTo>
                      <a:pt x="34" y="0"/>
                    </a:moveTo>
                    <a:cubicBezTo>
                      <a:pt x="35" y="2"/>
                      <a:pt x="36" y="5"/>
                      <a:pt x="37" y="7"/>
                    </a:cubicBezTo>
                    <a:cubicBezTo>
                      <a:pt x="42" y="16"/>
                      <a:pt x="46" y="26"/>
                      <a:pt x="50" y="35"/>
                    </a:cubicBezTo>
                    <a:cubicBezTo>
                      <a:pt x="53" y="39"/>
                      <a:pt x="55" y="43"/>
                      <a:pt x="59" y="47"/>
                    </a:cubicBezTo>
                    <a:cubicBezTo>
                      <a:pt x="66" y="55"/>
                      <a:pt x="71" y="64"/>
                      <a:pt x="78" y="72"/>
                    </a:cubicBezTo>
                    <a:cubicBezTo>
                      <a:pt x="85" y="81"/>
                      <a:pt x="93" y="89"/>
                      <a:pt x="102" y="96"/>
                    </a:cubicBezTo>
                    <a:cubicBezTo>
                      <a:pt x="110" y="101"/>
                      <a:pt x="118" y="107"/>
                      <a:pt x="125" y="112"/>
                    </a:cubicBezTo>
                    <a:cubicBezTo>
                      <a:pt x="129" y="115"/>
                      <a:pt x="134" y="117"/>
                      <a:pt x="138" y="119"/>
                    </a:cubicBezTo>
                    <a:cubicBezTo>
                      <a:pt x="142" y="121"/>
                      <a:pt x="144" y="124"/>
                      <a:pt x="145" y="128"/>
                    </a:cubicBezTo>
                    <a:cubicBezTo>
                      <a:pt x="149" y="149"/>
                      <a:pt x="151" y="171"/>
                      <a:pt x="154" y="192"/>
                    </a:cubicBezTo>
                    <a:cubicBezTo>
                      <a:pt x="155" y="200"/>
                      <a:pt x="156" y="207"/>
                      <a:pt x="156" y="215"/>
                    </a:cubicBezTo>
                    <a:cubicBezTo>
                      <a:pt x="157" y="230"/>
                      <a:pt x="151" y="243"/>
                      <a:pt x="144" y="256"/>
                    </a:cubicBezTo>
                    <a:cubicBezTo>
                      <a:pt x="142" y="261"/>
                      <a:pt x="138" y="264"/>
                      <a:pt x="134" y="266"/>
                    </a:cubicBezTo>
                    <a:cubicBezTo>
                      <a:pt x="132" y="267"/>
                      <a:pt x="130" y="268"/>
                      <a:pt x="127" y="269"/>
                    </a:cubicBezTo>
                    <a:cubicBezTo>
                      <a:pt x="114" y="274"/>
                      <a:pt x="101" y="273"/>
                      <a:pt x="88" y="265"/>
                    </a:cubicBezTo>
                    <a:cubicBezTo>
                      <a:pt x="76" y="258"/>
                      <a:pt x="64" y="249"/>
                      <a:pt x="57" y="236"/>
                    </a:cubicBezTo>
                    <a:cubicBezTo>
                      <a:pt x="55" y="233"/>
                      <a:pt x="52" y="229"/>
                      <a:pt x="50" y="226"/>
                    </a:cubicBezTo>
                    <a:cubicBezTo>
                      <a:pt x="41" y="214"/>
                      <a:pt x="36" y="201"/>
                      <a:pt x="31" y="187"/>
                    </a:cubicBezTo>
                    <a:cubicBezTo>
                      <a:pt x="24" y="169"/>
                      <a:pt x="18" y="151"/>
                      <a:pt x="14" y="132"/>
                    </a:cubicBezTo>
                    <a:cubicBezTo>
                      <a:pt x="11" y="114"/>
                      <a:pt x="6" y="97"/>
                      <a:pt x="4" y="79"/>
                    </a:cubicBezTo>
                    <a:cubicBezTo>
                      <a:pt x="2" y="66"/>
                      <a:pt x="2" y="53"/>
                      <a:pt x="1" y="40"/>
                    </a:cubicBezTo>
                    <a:cubicBezTo>
                      <a:pt x="0" y="36"/>
                      <a:pt x="1" y="32"/>
                      <a:pt x="3" y="28"/>
                    </a:cubicBezTo>
                    <a:cubicBezTo>
                      <a:pt x="7" y="23"/>
                      <a:pt x="11" y="18"/>
                      <a:pt x="15" y="13"/>
                    </a:cubicBezTo>
                    <a:cubicBezTo>
                      <a:pt x="19" y="9"/>
                      <a:pt x="24" y="6"/>
                      <a:pt x="28" y="2"/>
                    </a:cubicBezTo>
                    <a:cubicBezTo>
                      <a:pt x="30" y="1"/>
                      <a:pt x="32" y="1"/>
                      <a:pt x="34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62" name="Freeform 26"/>
              <p:cNvSpPr>
                <a:spLocks/>
              </p:cNvSpPr>
              <p:nvPr/>
            </p:nvSpPr>
            <p:spPr bwMode="auto">
              <a:xfrm>
                <a:off x="3189" y="1479"/>
                <a:ext cx="414" cy="316"/>
              </a:xfrm>
              <a:custGeom>
                <a:avLst/>
                <a:gdLst>
                  <a:gd name="T0" fmla="*/ 19 w 258"/>
                  <a:gd name="T1" fmla="*/ 151 h 197"/>
                  <a:gd name="T2" fmla="*/ 55 w 258"/>
                  <a:gd name="T3" fmla="*/ 158 h 197"/>
                  <a:gd name="T4" fmla="*/ 69 w 258"/>
                  <a:gd name="T5" fmla="*/ 137 h 197"/>
                  <a:gd name="T6" fmla="*/ 63 w 258"/>
                  <a:gd name="T7" fmla="*/ 137 h 197"/>
                  <a:gd name="T8" fmla="*/ 37 w 258"/>
                  <a:gd name="T9" fmla="*/ 137 h 197"/>
                  <a:gd name="T10" fmla="*/ 24 w 258"/>
                  <a:gd name="T11" fmla="*/ 133 h 197"/>
                  <a:gd name="T12" fmla="*/ 17 w 258"/>
                  <a:gd name="T13" fmla="*/ 124 h 197"/>
                  <a:gd name="T14" fmla="*/ 12 w 258"/>
                  <a:gd name="T15" fmla="*/ 120 h 197"/>
                  <a:gd name="T16" fmla="*/ 0 w 258"/>
                  <a:gd name="T17" fmla="*/ 99 h 197"/>
                  <a:gd name="T18" fmla="*/ 0 w 258"/>
                  <a:gd name="T19" fmla="*/ 94 h 197"/>
                  <a:gd name="T20" fmla="*/ 13 w 258"/>
                  <a:gd name="T21" fmla="*/ 99 h 197"/>
                  <a:gd name="T22" fmla="*/ 45 w 258"/>
                  <a:gd name="T23" fmla="*/ 100 h 197"/>
                  <a:gd name="T24" fmla="*/ 56 w 258"/>
                  <a:gd name="T25" fmla="*/ 92 h 197"/>
                  <a:gd name="T26" fmla="*/ 61 w 258"/>
                  <a:gd name="T27" fmla="*/ 86 h 197"/>
                  <a:gd name="T28" fmla="*/ 56 w 258"/>
                  <a:gd name="T29" fmla="*/ 83 h 197"/>
                  <a:gd name="T30" fmla="*/ 47 w 258"/>
                  <a:gd name="T31" fmla="*/ 84 h 197"/>
                  <a:gd name="T32" fmla="*/ 32 w 258"/>
                  <a:gd name="T33" fmla="*/ 77 h 197"/>
                  <a:gd name="T34" fmla="*/ 17 w 258"/>
                  <a:gd name="T35" fmla="*/ 46 h 197"/>
                  <a:gd name="T36" fmla="*/ 18 w 258"/>
                  <a:gd name="T37" fmla="*/ 43 h 197"/>
                  <a:gd name="T38" fmla="*/ 23 w 258"/>
                  <a:gd name="T39" fmla="*/ 46 h 197"/>
                  <a:gd name="T40" fmla="*/ 51 w 258"/>
                  <a:gd name="T41" fmla="*/ 56 h 197"/>
                  <a:gd name="T42" fmla="*/ 77 w 258"/>
                  <a:gd name="T43" fmla="*/ 54 h 197"/>
                  <a:gd name="T44" fmla="*/ 127 w 258"/>
                  <a:gd name="T45" fmla="*/ 34 h 197"/>
                  <a:gd name="T46" fmla="*/ 151 w 258"/>
                  <a:gd name="T47" fmla="*/ 20 h 197"/>
                  <a:gd name="T48" fmla="*/ 191 w 258"/>
                  <a:gd name="T49" fmla="*/ 2 h 197"/>
                  <a:gd name="T50" fmla="*/ 211 w 258"/>
                  <a:gd name="T51" fmla="*/ 0 h 197"/>
                  <a:gd name="T52" fmla="*/ 232 w 258"/>
                  <a:gd name="T53" fmla="*/ 1 h 197"/>
                  <a:gd name="T54" fmla="*/ 258 w 258"/>
                  <a:gd name="T55" fmla="*/ 19 h 197"/>
                  <a:gd name="T56" fmla="*/ 219 w 258"/>
                  <a:gd name="T57" fmla="*/ 71 h 197"/>
                  <a:gd name="T58" fmla="*/ 199 w 258"/>
                  <a:gd name="T59" fmla="*/ 85 h 197"/>
                  <a:gd name="T60" fmla="*/ 179 w 258"/>
                  <a:gd name="T61" fmla="*/ 111 h 197"/>
                  <a:gd name="T62" fmla="*/ 153 w 258"/>
                  <a:gd name="T63" fmla="*/ 146 h 197"/>
                  <a:gd name="T64" fmla="*/ 104 w 258"/>
                  <a:gd name="T65" fmla="*/ 184 h 197"/>
                  <a:gd name="T66" fmla="*/ 32 w 258"/>
                  <a:gd name="T67" fmla="*/ 181 h 197"/>
                  <a:gd name="T68" fmla="*/ 19 w 258"/>
                  <a:gd name="T69" fmla="*/ 151 h 19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258" h="197">
                    <a:moveTo>
                      <a:pt x="19" y="151"/>
                    </a:moveTo>
                    <a:cubicBezTo>
                      <a:pt x="30" y="162"/>
                      <a:pt x="43" y="162"/>
                      <a:pt x="55" y="158"/>
                    </a:cubicBezTo>
                    <a:cubicBezTo>
                      <a:pt x="62" y="156"/>
                      <a:pt x="67" y="149"/>
                      <a:pt x="69" y="137"/>
                    </a:cubicBezTo>
                    <a:cubicBezTo>
                      <a:pt x="67" y="137"/>
                      <a:pt x="65" y="136"/>
                      <a:pt x="63" y="137"/>
                    </a:cubicBezTo>
                    <a:cubicBezTo>
                      <a:pt x="54" y="138"/>
                      <a:pt x="46" y="138"/>
                      <a:pt x="37" y="137"/>
                    </a:cubicBezTo>
                    <a:cubicBezTo>
                      <a:pt x="32" y="136"/>
                      <a:pt x="28" y="136"/>
                      <a:pt x="24" y="133"/>
                    </a:cubicBezTo>
                    <a:cubicBezTo>
                      <a:pt x="21" y="130"/>
                      <a:pt x="17" y="129"/>
                      <a:pt x="17" y="124"/>
                    </a:cubicBezTo>
                    <a:cubicBezTo>
                      <a:pt x="17" y="122"/>
                      <a:pt x="14" y="121"/>
                      <a:pt x="12" y="120"/>
                    </a:cubicBezTo>
                    <a:cubicBezTo>
                      <a:pt x="6" y="115"/>
                      <a:pt x="1" y="108"/>
                      <a:pt x="0" y="99"/>
                    </a:cubicBezTo>
                    <a:cubicBezTo>
                      <a:pt x="0" y="98"/>
                      <a:pt x="0" y="96"/>
                      <a:pt x="0" y="94"/>
                    </a:cubicBezTo>
                    <a:cubicBezTo>
                      <a:pt x="5" y="96"/>
                      <a:pt x="9" y="98"/>
                      <a:pt x="13" y="99"/>
                    </a:cubicBezTo>
                    <a:cubicBezTo>
                      <a:pt x="24" y="103"/>
                      <a:pt x="34" y="103"/>
                      <a:pt x="45" y="100"/>
                    </a:cubicBezTo>
                    <a:cubicBezTo>
                      <a:pt x="50" y="99"/>
                      <a:pt x="54" y="97"/>
                      <a:pt x="56" y="92"/>
                    </a:cubicBezTo>
                    <a:cubicBezTo>
                      <a:pt x="57" y="90"/>
                      <a:pt x="59" y="88"/>
                      <a:pt x="61" y="86"/>
                    </a:cubicBezTo>
                    <a:cubicBezTo>
                      <a:pt x="60" y="83"/>
                      <a:pt x="58" y="83"/>
                      <a:pt x="56" y="83"/>
                    </a:cubicBezTo>
                    <a:cubicBezTo>
                      <a:pt x="53" y="83"/>
                      <a:pt x="50" y="83"/>
                      <a:pt x="47" y="84"/>
                    </a:cubicBezTo>
                    <a:cubicBezTo>
                      <a:pt x="40" y="85"/>
                      <a:pt x="35" y="82"/>
                      <a:pt x="32" y="77"/>
                    </a:cubicBezTo>
                    <a:cubicBezTo>
                      <a:pt x="25" y="68"/>
                      <a:pt x="18" y="58"/>
                      <a:pt x="17" y="46"/>
                    </a:cubicBezTo>
                    <a:cubicBezTo>
                      <a:pt x="17" y="45"/>
                      <a:pt x="17" y="44"/>
                      <a:pt x="18" y="43"/>
                    </a:cubicBezTo>
                    <a:cubicBezTo>
                      <a:pt x="19" y="44"/>
                      <a:pt x="21" y="45"/>
                      <a:pt x="23" y="46"/>
                    </a:cubicBezTo>
                    <a:cubicBezTo>
                      <a:pt x="30" y="54"/>
                      <a:pt x="41" y="55"/>
                      <a:pt x="51" y="56"/>
                    </a:cubicBezTo>
                    <a:cubicBezTo>
                      <a:pt x="60" y="57"/>
                      <a:pt x="68" y="56"/>
                      <a:pt x="77" y="54"/>
                    </a:cubicBezTo>
                    <a:cubicBezTo>
                      <a:pt x="94" y="50"/>
                      <a:pt x="111" y="43"/>
                      <a:pt x="127" y="34"/>
                    </a:cubicBezTo>
                    <a:cubicBezTo>
                      <a:pt x="135" y="30"/>
                      <a:pt x="143" y="24"/>
                      <a:pt x="151" y="20"/>
                    </a:cubicBezTo>
                    <a:cubicBezTo>
                      <a:pt x="164" y="13"/>
                      <a:pt x="177" y="7"/>
                      <a:pt x="191" y="2"/>
                    </a:cubicBezTo>
                    <a:cubicBezTo>
                      <a:pt x="197" y="1"/>
                      <a:pt x="204" y="0"/>
                      <a:pt x="211" y="0"/>
                    </a:cubicBezTo>
                    <a:cubicBezTo>
                      <a:pt x="218" y="1"/>
                      <a:pt x="225" y="0"/>
                      <a:pt x="232" y="1"/>
                    </a:cubicBezTo>
                    <a:cubicBezTo>
                      <a:pt x="244" y="3"/>
                      <a:pt x="253" y="8"/>
                      <a:pt x="258" y="19"/>
                    </a:cubicBezTo>
                    <a:cubicBezTo>
                      <a:pt x="236" y="30"/>
                      <a:pt x="224" y="48"/>
                      <a:pt x="219" y="71"/>
                    </a:cubicBezTo>
                    <a:cubicBezTo>
                      <a:pt x="211" y="74"/>
                      <a:pt x="204" y="79"/>
                      <a:pt x="199" y="85"/>
                    </a:cubicBezTo>
                    <a:cubicBezTo>
                      <a:pt x="191" y="93"/>
                      <a:pt x="185" y="101"/>
                      <a:pt x="179" y="111"/>
                    </a:cubicBezTo>
                    <a:cubicBezTo>
                      <a:pt x="172" y="123"/>
                      <a:pt x="164" y="136"/>
                      <a:pt x="153" y="146"/>
                    </a:cubicBezTo>
                    <a:cubicBezTo>
                      <a:pt x="138" y="161"/>
                      <a:pt x="123" y="175"/>
                      <a:pt x="104" y="184"/>
                    </a:cubicBezTo>
                    <a:cubicBezTo>
                      <a:pt x="79" y="197"/>
                      <a:pt x="55" y="195"/>
                      <a:pt x="32" y="181"/>
                    </a:cubicBezTo>
                    <a:cubicBezTo>
                      <a:pt x="22" y="175"/>
                      <a:pt x="17" y="165"/>
                      <a:pt x="19" y="15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63" name="Freeform 27"/>
              <p:cNvSpPr>
                <a:spLocks/>
              </p:cNvSpPr>
              <p:nvPr/>
            </p:nvSpPr>
            <p:spPr bwMode="auto">
              <a:xfrm>
                <a:off x="2823" y="3294"/>
                <a:ext cx="322" cy="389"/>
              </a:xfrm>
              <a:custGeom>
                <a:avLst/>
                <a:gdLst>
                  <a:gd name="T0" fmla="*/ 152 w 201"/>
                  <a:gd name="T1" fmla="*/ 115 h 242"/>
                  <a:gd name="T2" fmla="*/ 169 w 201"/>
                  <a:gd name="T3" fmla="*/ 145 h 242"/>
                  <a:gd name="T4" fmla="*/ 173 w 201"/>
                  <a:gd name="T5" fmla="*/ 151 h 242"/>
                  <a:gd name="T6" fmla="*/ 191 w 201"/>
                  <a:gd name="T7" fmla="*/ 177 h 242"/>
                  <a:gd name="T8" fmla="*/ 193 w 201"/>
                  <a:gd name="T9" fmla="*/ 220 h 242"/>
                  <a:gd name="T10" fmla="*/ 157 w 201"/>
                  <a:gd name="T11" fmla="*/ 241 h 242"/>
                  <a:gd name="T12" fmla="*/ 111 w 201"/>
                  <a:gd name="T13" fmla="*/ 234 h 242"/>
                  <a:gd name="T14" fmla="*/ 102 w 201"/>
                  <a:gd name="T15" fmla="*/ 230 h 242"/>
                  <a:gd name="T16" fmla="*/ 85 w 201"/>
                  <a:gd name="T17" fmla="*/ 220 h 242"/>
                  <a:gd name="T18" fmla="*/ 70 w 201"/>
                  <a:gd name="T19" fmla="*/ 207 h 242"/>
                  <a:gd name="T20" fmla="*/ 47 w 201"/>
                  <a:gd name="T21" fmla="*/ 163 h 242"/>
                  <a:gd name="T22" fmla="*/ 28 w 201"/>
                  <a:gd name="T23" fmla="*/ 116 h 242"/>
                  <a:gd name="T24" fmla="*/ 23 w 201"/>
                  <a:gd name="T25" fmla="*/ 106 h 242"/>
                  <a:gd name="T26" fmla="*/ 7 w 201"/>
                  <a:gd name="T27" fmla="*/ 76 h 242"/>
                  <a:gd name="T28" fmla="*/ 0 w 201"/>
                  <a:gd name="T29" fmla="*/ 49 h 242"/>
                  <a:gd name="T30" fmla="*/ 3 w 201"/>
                  <a:gd name="T31" fmla="*/ 39 h 242"/>
                  <a:gd name="T32" fmla="*/ 20 w 201"/>
                  <a:gd name="T33" fmla="*/ 26 h 242"/>
                  <a:gd name="T34" fmla="*/ 50 w 201"/>
                  <a:gd name="T35" fmla="*/ 9 h 242"/>
                  <a:gd name="T36" fmla="*/ 62 w 201"/>
                  <a:gd name="T37" fmla="*/ 1 h 242"/>
                  <a:gd name="T38" fmla="*/ 66 w 201"/>
                  <a:gd name="T39" fmla="*/ 0 h 242"/>
                  <a:gd name="T40" fmla="*/ 72 w 201"/>
                  <a:gd name="T41" fmla="*/ 29 h 242"/>
                  <a:gd name="T42" fmla="*/ 98 w 201"/>
                  <a:gd name="T43" fmla="*/ 87 h 242"/>
                  <a:gd name="T44" fmla="*/ 126 w 201"/>
                  <a:gd name="T45" fmla="*/ 109 h 242"/>
                  <a:gd name="T46" fmla="*/ 136 w 201"/>
                  <a:gd name="T47" fmla="*/ 112 h 242"/>
                  <a:gd name="T48" fmla="*/ 141 w 201"/>
                  <a:gd name="T49" fmla="*/ 115 h 242"/>
                  <a:gd name="T50" fmla="*/ 145 w 201"/>
                  <a:gd name="T51" fmla="*/ 116 h 242"/>
                  <a:gd name="T52" fmla="*/ 152 w 201"/>
                  <a:gd name="T53" fmla="*/ 115 h 2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201" h="242">
                    <a:moveTo>
                      <a:pt x="152" y="115"/>
                    </a:moveTo>
                    <a:cubicBezTo>
                      <a:pt x="156" y="126"/>
                      <a:pt x="162" y="136"/>
                      <a:pt x="169" y="145"/>
                    </a:cubicBezTo>
                    <a:cubicBezTo>
                      <a:pt x="170" y="147"/>
                      <a:pt x="171" y="149"/>
                      <a:pt x="173" y="151"/>
                    </a:cubicBezTo>
                    <a:cubicBezTo>
                      <a:pt x="181" y="158"/>
                      <a:pt x="186" y="168"/>
                      <a:pt x="191" y="177"/>
                    </a:cubicBezTo>
                    <a:cubicBezTo>
                      <a:pt x="199" y="191"/>
                      <a:pt x="201" y="205"/>
                      <a:pt x="193" y="220"/>
                    </a:cubicBezTo>
                    <a:cubicBezTo>
                      <a:pt x="185" y="234"/>
                      <a:pt x="173" y="240"/>
                      <a:pt x="157" y="241"/>
                    </a:cubicBezTo>
                    <a:cubicBezTo>
                      <a:pt x="141" y="242"/>
                      <a:pt x="126" y="238"/>
                      <a:pt x="111" y="234"/>
                    </a:cubicBezTo>
                    <a:cubicBezTo>
                      <a:pt x="108" y="233"/>
                      <a:pt x="105" y="231"/>
                      <a:pt x="102" y="230"/>
                    </a:cubicBezTo>
                    <a:cubicBezTo>
                      <a:pt x="96" y="227"/>
                      <a:pt x="91" y="224"/>
                      <a:pt x="85" y="220"/>
                    </a:cubicBezTo>
                    <a:cubicBezTo>
                      <a:pt x="79" y="217"/>
                      <a:pt x="74" y="212"/>
                      <a:pt x="70" y="207"/>
                    </a:cubicBezTo>
                    <a:cubicBezTo>
                      <a:pt x="59" y="194"/>
                      <a:pt x="52" y="179"/>
                      <a:pt x="47" y="163"/>
                    </a:cubicBezTo>
                    <a:cubicBezTo>
                      <a:pt x="41" y="147"/>
                      <a:pt x="34" y="132"/>
                      <a:pt x="28" y="116"/>
                    </a:cubicBezTo>
                    <a:cubicBezTo>
                      <a:pt x="27" y="113"/>
                      <a:pt x="25" y="110"/>
                      <a:pt x="23" y="106"/>
                    </a:cubicBezTo>
                    <a:cubicBezTo>
                      <a:pt x="17" y="97"/>
                      <a:pt x="12" y="86"/>
                      <a:pt x="7" y="76"/>
                    </a:cubicBezTo>
                    <a:cubicBezTo>
                      <a:pt x="3" y="67"/>
                      <a:pt x="1" y="58"/>
                      <a:pt x="0" y="49"/>
                    </a:cubicBezTo>
                    <a:cubicBezTo>
                      <a:pt x="0" y="45"/>
                      <a:pt x="1" y="42"/>
                      <a:pt x="3" y="39"/>
                    </a:cubicBezTo>
                    <a:cubicBezTo>
                      <a:pt x="8" y="34"/>
                      <a:pt x="14" y="29"/>
                      <a:pt x="20" y="26"/>
                    </a:cubicBezTo>
                    <a:cubicBezTo>
                      <a:pt x="30" y="20"/>
                      <a:pt x="40" y="15"/>
                      <a:pt x="50" y="9"/>
                    </a:cubicBezTo>
                    <a:cubicBezTo>
                      <a:pt x="54" y="7"/>
                      <a:pt x="58" y="3"/>
                      <a:pt x="62" y="1"/>
                    </a:cubicBezTo>
                    <a:cubicBezTo>
                      <a:pt x="63" y="0"/>
                      <a:pt x="65" y="0"/>
                      <a:pt x="66" y="0"/>
                    </a:cubicBezTo>
                    <a:cubicBezTo>
                      <a:pt x="68" y="10"/>
                      <a:pt x="70" y="19"/>
                      <a:pt x="72" y="29"/>
                    </a:cubicBezTo>
                    <a:cubicBezTo>
                      <a:pt x="77" y="50"/>
                      <a:pt x="84" y="70"/>
                      <a:pt x="98" y="87"/>
                    </a:cubicBezTo>
                    <a:cubicBezTo>
                      <a:pt x="105" y="96"/>
                      <a:pt x="115" y="104"/>
                      <a:pt x="126" y="109"/>
                    </a:cubicBezTo>
                    <a:cubicBezTo>
                      <a:pt x="129" y="111"/>
                      <a:pt x="132" y="111"/>
                      <a:pt x="136" y="112"/>
                    </a:cubicBezTo>
                    <a:cubicBezTo>
                      <a:pt x="138" y="112"/>
                      <a:pt x="140" y="112"/>
                      <a:pt x="141" y="115"/>
                    </a:cubicBezTo>
                    <a:cubicBezTo>
                      <a:pt x="142" y="116"/>
                      <a:pt x="144" y="116"/>
                      <a:pt x="145" y="116"/>
                    </a:cubicBezTo>
                    <a:cubicBezTo>
                      <a:pt x="147" y="116"/>
                      <a:pt x="150" y="116"/>
                      <a:pt x="152" y="115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64" name="Freeform 28"/>
              <p:cNvSpPr>
                <a:spLocks/>
              </p:cNvSpPr>
              <p:nvPr/>
            </p:nvSpPr>
            <p:spPr bwMode="auto">
              <a:xfrm>
                <a:off x="1808" y="3712"/>
                <a:ext cx="417" cy="170"/>
              </a:xfrm>
              <a:custGeom>
                <a:avLst/>
                <a:gdLst>
                  <a:gd name="T0" fmla="*/ 254 w 260"/>
                  <a:gd name="T1" fmla="*/ 100 h 106"/>
                  <a:gd name="T2" fmla="*/ 227 w 260"/>
                  <a:gd name="T3" fmla="*/ 103 h 106"/>
                  <a:gd name="T4" fmla="*/ 179 w 260"/>
                  <a:gd name="T5" fmla="*/ 106 h 106"/>
                  <a:gd name="T6" fmla="*/ 116 w 260"/>
                  <a:gd name="T7" fmla="*/ 100 h 106"/>
                  <a:gd name="T8" fmla="*/ 73 w 260"/>
                  <a:gd name="T9" fmla="*/ 95 h 106"/>
                  <a:gd name="T10" fmla="*/ 30 w 260"/>
                  <a:gd name="T11" fmla="*/ 93 h 106"/>
                  <a:gd name="T12" fmla="*/ 10 w 260"/>
                  <a:gd name="T13" fmla="*/ 92 h 106"/>
                  <a:gd name="T14" fmla="*/ 1 w 260"/>
                  <a:gd name="T15" fmla="*/ 82 h 106"/>
                  <a:gd name="T16" fmla="*/ 1 w 260"/>
                  <a:gd name="T17" fmla="*/ 68 h 106"/>
                  <a:gd name="T18" fmla="*/ 3 w 260"/>
                  <a:gd name="T19" fmla="*/ 25 h 106"/>
                  <a:gd name="T20" fmla="*/ 3 w 260"/>
                  <a:gd name="T21" fmla="*/ 3 h 106"/>
                  <a:gd name="T22" fmla="*/ 24 w 260"/>
                  <a:gd name="T23" fmla="*/ 4 h 106"/>
                  <a:gd name="T24" fmla="*/ 89 w 260"/>
                  <a:gd name="T25" fmla="*/ 4 h 106"/>
                  <a:gd name="T26" fmla="*/ 140 w 260"/>
                  <a:gd name="T27" fmla="*/ 0 h 106"/>
                  <a:gd name="T28" fmla="*/ 167 w 260"/>
                  <a:gd name="T29" fmla="*/ 3 h 106"/>
                  <a:gd name="T30" fmla="*/ 199 w 260"/>
                  <a:gd name="T31" fmla="*/ 15 h 106"/>
                  <a:gd name="T32" fmla="*/ 208 w 260"/>
                  <a:gd name="T33" fmla="*/ 20 h 106"/>
                  <a:gd name="T34" fmla="*/ 216 w 260"/>
                  <a:gd name="T35" fmla="*/ 25 h 106"/>
                  <a:gd name="T36" fmla="*/ 238 w 260"/>
                  <a:gd name="T37" fmla="*/ 41 h 106"/>
                  <a:gd name="T38" fmla="*/ 254 w 260"/>
                  <a:gd name="T39" fmla="*/ 62 h 106"/>
                  <a:gd name="T40" fmla="*/ 258 w 260"/>
                  <a:gd name="T41" fmla="*/ 87 h 106"/>
                  <a:gd name="T42" fmla="*/ 254 w 260"/>
                  <a:gd name="T43" fmla="*/ 100 h 1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260" h="106">
                    <a:moveTo>
                      <a:pt x="254" y="100"/>
                    </a:moveTo>
                    <a:cubicBezTo>
                      <a:pt x="244" y="103"/>
                      <a:pt x="235" y="103"/>
                      <a:pt x="227" y="103"/>
                    </a:cubicBezTo>
                    <a:cubicBezTo>
                      <a:pt x="211" y="104"/>
                      <a:pt x="195" y="105"/>
                      <a:pt x="179" y="106"/>
                    </a:cubicBezTo>
                    <a:cubicBezTo>
                      <a:pt x="158" y="106"/>
                      <a:pt x="137" y="104"/>
                      <a:pt x="116" y="100"/>
                    </a:cubicBezTo>
                    <a:cubicBezTo>
                      <a:pt x="101" y="97"/>
                      <a:pt x="87" y="94"/>
                      <a:pt x="73" y="95"/>
                    </a:cubicBezTo>
                    <a:cubicBezTo>
                      <a:pt x="58" y="95"/>
                      <a:pt x="44" y="94"/>
                      <a:pt x="30" y="93"/>
                    </a:cubicBezTo>
                    <a:cubicBezTo>
                      <a:pt x="23" y="93"/>
                      <a:pt x="17" y="93"/>
                      <a:pt x="10" y="92"/>
                    </a:cubicBezTo>
                    <a:cubicBezTo>
                      <a:pt x="3" y="91"/>
                      <a:pt x="1" y="89"/>
                      <a:pt x="1" y="82"/>
                    </a:cubicBezTo>
                    <a:cubicBezTo>
                      <a:pt x="1" y="77"/>
                      <a:pt x="1" y="73"/>
                      <a:pt x="1" y="68"/>
                    </a:cubicBezTo>
                    <a:cubicBezTo>
                      <a:pt x="0" y="54"/>
                      <a:pt x="2" y="40"/>
                      <a:pt x="3" y="25"/>
                    </a:cubicBezTo>
                    <a:cubicBezTo>
                      <a:pt x="3" y="18"/>
                      <a:pt x="3" y="11"/>
                      <a:pt x="3" y="3"/>
                    </a:cubicBezTo>
                    <a:cubicBezTo>
                      <a:pt x="11" y="3"/>
                      <a:pt x="17" y="4"/>
                      <a:pt x="24" y="4"/>
                    </a:cubicBezTo>
                    <a:cubicBezTo>
                      <a:pt x="45" y="5"/>
                      <a:pt x="67" y="5"/>
                      <a:pt x="89" y="4"/>
                    </a:cubicBezTo>
                    <a:cubicBezTo>
                      <a:pt x="106" y="4"/>
                      <a:pt x="123" y="1"/>
                      <a:pt x="140" y="0"/>
                    </a:cubicBezTo>
                    <a:cubicBezTo>
                      <a:pt x="146" y="0"/>
                      <a:pt x="161" y="1"/>
                      <a:pt x="167" y="3"/>
                    </a:cubicBezTo>
                    <a:cubicBezTo>
                      <a:pt x="177" y="7"/>
                      <a:pt x="188" y="11"/>
                      <a:pt x="199" y="15"/>
                    </a:cubicBezTo>
                    <a:cubicBezTo>
                      <a:pt x="202" y="16"/>
                      <a:pt x="205" y="18"/>
                      <a:pt x="208" y="20"/>
                    </a:cubicBezTo>
                    <a:cubicBezTo>
                      <a:pt x="210" y="21"/>
                      <a:pt x="213" y="23"/>
                      <a:pt x="216" y="25"/>
                    </a:cubicBezTo>
                    <a:cubicBezTo>
                      <a:pt x="225" y="28"/>
                      <a:pt x="231" y="35"/>
                      <a:pt x="238" y="41"/>
                    </a:cubicBezTo>
                    <a:cubicBezTo>
                      <a:pt x="245" y="47"/>
                      <a:pt x="250" y="54"/>
                      <a:pt x="254" y="62"/>
                    </a:cubicBezTo>
                    <a:cubicBezTo>
                      <a:pt x="259" y="70"/>
                      <a:pt x="260" y="78"/>
                      <a:pt x="258" y="87"/>
                    </a:cubicBezTo>
                    <a:cubicBezTo>
                      <a:pt x="257" y="92"/>
                      <a:pt x="255" y="96"/>
                      <a:pt x="254" y="10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65" name="Freeform 29"/>
              <p:cNvSpPr>
                <a:spLocks/>
              </p:cNvSpPr>
              <p:nvPr/>
            </p:nvSpPr>
            <p:spPr bwMode="auto">
              <a:xfrm>
                <a:off x="2029" y="2189"/>
                <a:ext cx="322" cy="300"/>
              </a:xfrm>
              <a:custGeom>
                <a:avLst/>
                <a:gdLst>
                  <a:gd name="T0" fmla="*/ 164 w 200"/>
                  <a:gd name="T1" fmla="*/ 0 h 187"/>
                  <a:gd name="T2" fmla="*/ 182 w 200"/>
                  <a:gd name="T3" fmla="*/ 24 h 187"/>
                  <a:gd name="T4" fmla="*/ 196 w 200"/>
                  <a:gd name="T5" fmla="*/ 67 h 187"/>
                  <a:gd name="T6" fmla="*/ 198 w 200"/>
                  <a:gd name="T7" fmla="*/ 76 h 187"/>
                  <a:gd name="T8" fmla="*/ 200 w 200"/>
                  <a:gd name="T9" fmla="*/ 90 h 187"/>
                  <a:gd name="T10" fmla="*/ 198 w 200"/>
                  <a:gd name="T11" fmla="*/ 92 h 187"/>
                  <a:gd name="T12" fmla="*/ 164 w 200"/>
                  <a:gd name="T13" fmla="*/ 114 h 187"/>
                  <a:gd name="T14" fmla="*/ 146 w 200"/>
                  <a:gd name="T15" fmla="*/ 127 h 187"/>
                  <a:gd name="T16" fmla="*/ 120 w 200"/>
                  <a:gd name="T17" fmla="*/ 146 h 187"/>
                  <a:gd name="T18" fmla="*/ 85 w 200"/>
                  <a:gd name="T19" fmla="*/ 166 h 187"/>
                  <a:gd name="T20" fmla="*/ 68 w 200"/>
                  <a:gd name="T21" fmla="*/ 176 h 187"/>
                  <a:gd name="T22" fmla="*/ 27 w 200"/>
                  <a:gd name="T23" fmla="*/ 186 h 187"/>
                  <a:gd name="T24" fmla="*/ 13 w 200"/>
                  <a:gd name="T25" fmla="*/ 183 h 187"/>
                  <a:gd name="T26" fmla="*/ 8 w 200"/>
                  <a:gd name="T27" fmla="*/ 181 h 187"/>
                  <a:gd name="T28" fmla="*/ 9 w 200"/>
                  <a:gd name="T29" fmla="*/ 165 h 187"/>
                  <a:gd name="T30" fmla="*/ 9 w 200"/>
                  <a:gd name="T31" fmla="*/ 76 h 187"/>
                  <a:gd name="T32" fmla="*/ 5 w 200"/>
                  <a:gd name="T33" fmla="*/ 60 h 187"/>
                  <a:gd name="T34" fmla="*/ 0 w 200"/>
                  <a:gd name="T35" fmla="*/ 37 h 187"/>
                  <a:gd name="T36" fmla="*/ 5 w 200"/>
                  <a:gd name="T37" fmla="*/ 38 h 187"/>
                  <a:gd name="T38" fmla="*/ 23 w 200"/>
                  <a:gd name="T39" fmla="*/ 64 h 187"/>
                  <a:gd name="T40" fmla="*/ 19 w 200"/>
                  <a:gd name="T41" fmla="*/ 71 h 187"/>
                  <a:gd name="T42" fmla="*/ 20 w 200"/>
                  <a:gd name="T43" fmla="*/ 75 h 187"/>
                  <a:gd name="T44" fmla="*/ 24 w 200"/>
                  <a:gd name="T45" fmla="*/ 76 h 187"/>
                  <a:gd name="T46" fmla="*/ 28 w 200"/>
                  <a:gd name="T47" fmla="*/ 74 h 187"/>
                  <a:gd name="T48" fmla="*/ 80 w 200"/>
                  <a:gd name="T49" fmla="*/ 41 h 187"/>
                  <a:gd name="T50" fmla="*/ 117 w 200"/>
                  <a:gd name="T51" fmla="*/ 23 h 187"/>
                  <a:gd name="T52" fmla="*/ 159 w 200"/>
                  <a:gd name="T53" fmla="*/ 2 h 187"/>
                  <a:gd name="T54" fmla="*/ 164 w 200"/>
                  <a:gd name="T55" fmla="*/ 0 h 18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200" h="187">
                    <a:moveTo>
                      <a:pt x="164" y="0"/>
                    </a:moveTo>
                    <a:cubicBezTo>
                      <a:pt x="172" y="7"/>
                      <a:pt x="178" y="14"/>
                      <a:pt x="182" y="24"/>
                    </a:cubicBezTo>
                    <a:cubicBezTo>
                      <a:pt x="186" y="39"/>
                      <a:pt x="192" y="53"/>
                      <a:pt x="196" y="67"/>
                    </a:cubicBezTo>
                    <a:cubicBezTo>
                      <a:pt x="197" y="70"/>
                      <a:pt x="198" y="73"/>
                      <a:pt x="198" y="76"/>
                    </a:cubicBezTo>
                    <a:cubicBezTo>
                      <a:pt x="199" y="81"/>
                      <a:pt x="199" y="86"/>
                      <a:pt x="200" y="90"/>
                    </a:cubicBezTo>
                    <a:cubicBezTo>
                      <a:pt x="199" y="91"/>
                      <a:pt x="198" y="92"/>
                      <a:pt x="198" y="92"/>
                    </a:cubicBezTo>
                    <a:cubicBezTo>
                      <a:pt x="185" y="98"/>
                      <a:pt x="175" y="106"/>
                      <a:pt x="164" y="114"/>
                    </a:cubicBezTo>
                    <a:cubicBezTo>
                      <a:pt x="158" y="118"/>
                      <a:pt x="152" y="123"/>
                      <a:pt x="146" y="127"/>
                    </a:cubicBezTo>
                    <a:cubicBezTo>
                      <a:pt x="137" y="134"/>
                      <a:pt x="129" y="140"/>
                      <a:pt x="120" y="146"/>
                    </a:cubicBezTo>
                    <a:cubicBezTo>
                      <a:pt x="108" y="153"/>
                      <a:pt x="97" y="159"/>
                      <a:pt x="85" y="166"/>
                    </a:cubicBezTo>
                    <a:cubicBezTo>
                      <a:pt x="80" y="169"/>
                      <a:pt x="73" y="172"/>
                      <a:pt x="68" y="176"/>
                    </a:cubicBezTo>
                    <a:cubicBezTo>
                      <a:pt x="55" y="186"/>
                      <a:pt x="41" y="187"/>
                      <a:pt x="27" y="186"/>
                    </a:cubicBezTo>
                    <a:cubicBezTo>
                      <a:pt x="22" y="185"/>
                      <a:pt x="18" y="184"/>
                      <a:pt x="13" y="183"/>
                    </a:cubicBezTo>
                    <a:cubicBezTo>
                      <a:pt x="12" y="183"/>
                      <a:pt x="10" y="182"/>
                      <a:pt x="8" y="181"/>
                    </a:cubicBezTo>
                    <a:cubicBezTo>
                      <a:pt x="8" y="175"/>
                      <a:pt x="8" y="170"/>
                      <a:pt x="9" y="165"/>
                    </a:cubicBezTo>
                    <a:cubicBezTo>
                      <a:pt x="13" y="135"/>
                      <a:pt x="11" y="106"/>
                      <a:pt x="9" y="76"/>
                    </a:cubicBezTo>
                    <a:cubicBezTo>
                      <a:pt x="9" y="71"/>
                      <a:pt x="7" y="65"/>
                      <a:pt x="5" y="60"/>
                    </a:cubicBezTo>
                    <a:cubicBezTo>
                      <a:pt x="3" y="52"/>
                      <a:pt x="1" y="45"/>
                      <a:pt x="0" y="37"/>
                    </a:cubicBezTo>
                    <a:cubicBezTo>
                      <a:pt x="2" y="38"/>
                      <a:pt x="4" y="38"/>
                      <a:pt x="5" y="38"/>
                    </a:cubicBezTo>
                    <a:cubicBezTo>
                      <a:pt x="12" y="46"/>
                      <a:pt x="20" y="53"/>
                      <a:pt x="23" y="64"/>
                    </a:cubicBezTo>
                    <a:cubicBezTo>
                      <a:pt x="22" y="66"/>
                      <a:pt x="20" y="68"/>
                      <a:pt x="19" y="71"/>
                    </a:cubicBezTo>
                    <a:cubicBezTo>
                      <a:pt x="19" y="72"/>
                      <a:pt x="19" y="74"/>
                      <a:pt x="20" y="75"/>
                    </a:cubicBezTo>
                    <a:cubicBezTo>
                      <a:pt x="21" y="76"/>
                      <a:pt x="22" y="76"/>
                      <a:pt x="24" y="76"/>
                    </a:cubicBezTo>
                    <a:cubicBezTo>
                      <a:pt x="25" y="76"/>
                      <a:pt x="27" y="75"/>
                      <a:pt x="28" y="74"/>
                    </a:cubicBezTo>
                    <a:cubicBezTo>
                      <a:pt x="43" y="60"/>
                      <a:pt x="62" y="51"/>
                      <a:pt x="80" y="41"/>
                    </a:cubicBezTo>
                    <a:cubicBezTo>
                      <a:pt x="92" y="34"/>
                      <a:pt x="105" y="29"/>
                      <a:pt x="117" y="23"/>
                    </a:cubicBezTo>
                    <a:cubicBezTo>
                      <a:pt x="131" y="16"/>
                      <a:pt x="145" y="9"/>
                      <a:pt x="159" y="2"/>
                    </a:cubicBezTo>
                    <a:cubicBezTo>
                      <a:pt x="160" y="2"/>
                      <a:pt x="162" y="1"/>
                      <a:pt x="164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66" name="Freeform 30"/>
              <p:cNvSpPr>
                <a:spLocks/>
              </p:cNvSpPr>
              <p:nvPr/>
            </p:nvSpPr>
            <p:spPr bwMode="auto">
              <a:xfrm>
                <a:off x="2640" y="851"/>
                <a:ext cx="282" cy="438"/>
              </a:xfrm>
              <a:custGeom>
                <a:avLst/>
                <a:gdLst>
                  <a:gd name="T0" fmla="*/ 131 w 176"/>
                  <a:gd name="T1" fmla="*/ 143 h 273"/>
                  <a:gd name="T2" fmla="*/ 135 w 176"/>
                  <a:gd name="T3" fmla="*/ 207 h 273"/>
                  <a:gd name="T4" fmla="*/ 134 w 176"/>
                  <a:gd name="T5" fmla="*/ 219 h 273"/>
                  <a:gd name="T6" fmla="*/ 119 w 176"/>
                  <a:gd name="T7" fmla="*/ 262 h 273"/>
                  <a:gd name="T8" fmla="*/ 110 w 176"/>
                  <a:gd name="T9" fmla="*/ 273 h 273"/>
                  <a:gd name="T10" fmla="*/ 107 w 176"/>
                  <a:gd name="T11" fmla="*/ 263 h 273"/>
                  <a:gd name="T12" fmla="*/ 96 w 176"/>
                  <a:gd name="T13" fmla="*/ 228 h 273"/>
                  <a:gd name="T14" fmla="*/ 92 w 176"/>
                  <a:gd name="T15" fmla="*/ 217 h 273"/>
                  <a:gd name="T16" fmla="*/ 86 w 176"/>
                  <a:gd name="T17" fmla="*/ 203 h 273"/>
                  <a:gd name="T18" fmla="*/ 81 w 176"/>
                  <a:gd name="T19" fmla="*/ 190 h 273"/>
                  <a:gd name="T20" fmla="*/ 74 w 176"/>
                  <a:gd name="T21" fmla="*/ 174 h 273"/>
                  <a:gd name="T22" fmla="*/ 59 w 176"/>
                  <a:gd name="T23" fmla="*/ 143 h 273"/>
                  <a:gd name="T24" fmla="*/ 44 w 176"/>
                  <a:gd name="T25" fmla="*/ 119 h 273"/>
                  <a:gd name="T26" fmla="*/ 25 w 176"/>
                  <a:gd name="T27" fmla="*/ 89 h 273"/>
                  <a:gd name="T28" fmla="*/ 3 w 176"/>
                  <a:gd name="T29" fmla="*/ 63 h 273"/>
                  <a:gd name="T30" fmla="*/ 0 w 176"/>
                  <a:gd name="T31" fmla="*/ 60 h 273"/>
                  <a:gd name="T32" fmla="*/ 29 w 176"/>
                  <a:gd name="T33" fmla="*/ 0 h 273"/>
                  <a:gd name="T34" fmla="*/ 41 w 176"/>
                  <a:gd name="T35" fmla="*/ 4 h 273"/>
                  <a:gd name="T36" fmla="*/ 78 w 176"/>
                  <a:gd name="T37" fmla="*/ 15 h 273"/>
                  <a:gd name="T38" fmla="*/ 107 w 176"/>
                  <a:gd name="T39" fmla="*/ 18 h 273"/>
                  <a:gd name="T40" fmla="*/ 167 w 176"/>
                  <a:gd name="T41" fmla="*/ 12 h 273"/>
                  <a:gd name="T42" fmla="*/ 174 w 176"/>
                  <a:gd name="T43" fmla="*/ 10 h 273"/>
                  <a:gd name="T44" fmla="*/ 172 w 176"/>
                  <a:gd name="T45" fmla="*/ 20 h 273"/>
                  <a:gd name="T46" fmla="*/ 170 w 176"/>
                  <a:gd name="T47" fmla="*/ 30 h 273"/>
                  <a:gd name="T48" fmla="*/ 155 w 176"/>
                  <a:gd name="T49" fmla="*/ 66 h 273"/>
                  <a:gd name="T50" fmla="*/ 137 w 176"/>
                  <a:gd name="T51" fmla="*/ 108 h 273"/>
                  <a:gd name="T52" fmla="*/ 123 w 176"/>
                  <a:gd name="T53" fmla="*/ 140 h 273"/>
                  <a:gd name="T54" fmla="*/ 116 w 176"/>
                  <a:gd name="T55" fmla="*/ 153 h 273"/>
                  <a:gd name="T56" fmla="*/ 117 w 176"/>
                  <a:gd name="T57" fmla="*/ 157 h 273"/>
                  <a:gd name="T58" fmla="*/ 122 w 176"/>
                  <a:gd name="T59" fmla="*/ 157 h 273"/>
                  <a:gd name="T60" fmla="*/ 125 w 176"/>
                  <a:gd name="T61" fmla="*/ 153 h 273"/>
                  <a:gd name="T62" fmla="*/ 131 w 176"/>
                  <a:gd name="T63" fmla="*/ 143 h 27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176" h="273">
                    <a:moveTo>
                      <a:pt x="131" y="143"/>
                    </a:moveTo>
                    <a:cubicBezTo>
                      <a:pt x="136" y="165"/>
                      <a:pt x="137" y="186"/>
                      <a:pt x="135" y="207"/>
                    </a:cubicBezTo>
                    <a:cubicBezTo>
                      <a:pt x="134" y="211"/>
                      <a:pt x="134" y="215"/>
                      <a:pt x="134" y="219"/>
                    </a:cubicBezTo>
                    <a:cubicBezTo>
                      <a:pt x="132" y="235"/>
                      <a:pt x="128" y="249"/>
                      <a:pt x="119" y="262"/>
                    </a:cubicBezTo>
                    <a:cubicBezTo>
                      <a:pt x="117" y="266"/>
                      <a:pt x="114" y="269"/>
                      <a:pt x="110" y="273"/>
                    </a:cubicBezTo>
                    <a:cubicBezTo>
                      <a:pt x="109" y="269"/>
                      <a:pt x="107" y="266"/>
                      <a:pt x="107" y="263"/>
                    </a:cubicBezTo>
                    <a:cubicBezTo>
                      <a:pt x="106" y="251"/>
                      <a:pt x="100" y="240"/>
                      <a:pt x="96" y="228"/>
                    </a:cubicBezTo>
                    <a:cubicBezTo>
                      <a:pt x="95" y="225"/>
                      <a:pt x="93" y="221"/>
                      <a:pt x="92" y="217"/>
                    </a:cubicBezTo>
                    <a:cubicBezTo>
                      <a:pt x="90" y="212"/>
                      <a:pt x="88" y="208"/>
                      <a:pt x="86" y="203"/>
                    </a:cubicBezTo>
                    <a:cubicBezTo>
                      <a:pt x="84" y="199"/>
                      <a:pt x="83" y="194"/>
                      <a:pt x="81" y="190"/>
                    </a:cubicBezTo>
                    <a:cubicBezTo>
                      <a:pt x="79" y="184"/>
                      <a:pt x="77" y="179"/>
                      <a:pt x="74" y="174"/>
                    </a:cubicBezTo>
                    <a:cubicBezTo>
                      <a:pt x="69" y="164"/>
                      <a:pt x="65" y="153"/>
                      <a:pt x="59" y="143"/>
                    </a:cubicBezTo>
                    <a:cubicBezTo>
                      <a:pt x="54" y="135"/>
                      <a:pt x="49" y="127"/>
                      <a:pt x="44" y="119"/>
                    </a:cubicBezTo>
                    <a:cubicBezTo>
                      <a:pt x="38" y="109"/>
                      <a:pt x="31" y="99"/>
                      <a:pt x="25" y="89"/>
                    </a:cubicBezTo>
                    <a:cubicBezTo>
                      <a:pt x="20" y="79"/>
                      <a:pt x="12" y="70"/>
                      <a:pt x="3" y="63"/>
                    </a:cubicBezTo>
                    <a:cubicBezTo>
                      <a:pt x="2" y="62"/>
                      <a:pt x="1" y="61"/>
                      <a:pt x="0" y="60"/>
                    </a:cubicBezTo>
                    <a:cubicBezTo>
                      <a:pt x="13" y="42"/>
                      <a:pt x="22" y="21"/>
                      <a:pt x="29" y="0"/>
                    </a:cubicBezTo>
                    <a:cubicBezTo>
                      <a:pt x="34" y="0"/>
                      <a:pt x="38" y="2"/>
                      <a:pt x="41" y="4"/>
                    </a:cubicBezTo>
                    <a:cubicBezTo>
                      <a:pt x="52" y="11"/>
                      <a:pt x="65" y="13"/>
                      <a:pt x="78" y="15"/>
                    </a:cubicBezTo>
                    <a:cubicBezTo>
                      <a:pt x="88" y="16"/>
                      <a:pt x="97" y="18"/>
                      <a:pt x="107" y="18"/>
                    </a:cubicBezTo>
                    <a:cubicBezTo>
                      <a:pt x="128" y="19"/>
                      <a:pt x="147" y="17"/>
                      <a:pt x="167" y="12"/>
                    </a:cubicBezTo>
                    <a:cubicBezTo>
                      <a:pt x="169" y="11"/>
                      <a:pt x="171" y="11"/>
                      <a:pt x="174" y="10"/>
                    </a:cubicBezTo>
                    <a:cubicBezTo>
                      <a:pt x="176" y="14"/>
                      <a:pt x="173" y="17"/>
                      <a:pt x="172" y="20"/>
                    </a:cubicBezTo>
                    <a:cubicBezTo>
                      <a:pt x="172" y="24"/>
                      <a:pt x="171" y="27"/>
                      <a:pt x="170" y="30"/>
                    </a:cubicBezTo>
                    <a:cubicBezTo>
                      <a:pt x="165" y="42"/>
                      <a:pt x="159" y="54"/>
                      <a:pt x="155" y="66"/>
                    </a:cubicBezTo>
                    <a:cubicBezTo>
                      <a:pt x="150" y="80"/>
                      <a:pt x="144" y="94"/>
                      <a:pt x="137" y="108"/>
                    </a:cubicBezTo>
                    <a:cubicBezTo>
                      <a:pt x="132" y="118"/>
                      <a:pt x="128" y="129"/>
                      <a:pt x="123" y="140"/>
                    </a:cubicBezTo>
                    <a:cubicBezTo>
                      <a:pt x="121" y="144"/>
                      <a:pt x="118" y="148"/>
                      <a:pt x="116" y="153"/>
                    </a:cubicBezTo>
                    <a:cubicBezTo>
                      <a:pt x="116" y="154"/>
                      <a:pt x="117" y="156"/>
                      <a:pt x="117" y="157"/>
                    </a:cubicBezTo>
                    <a:cubicBezTo>
                      <a:pt x="118" y="157"/>
                      <a:pt x="120" y="157"/>
                      <a:pt x="122" y="157"/>
                    </a:cubicBezTo>
                    <a:cubicBezTo>
                      <a:pt x="123" y="156"/>
                      <a:pt x="124" y="154"/>
                      <a:pt x="125" y="153"/>
                    </a:cubicBezTo>
                    <a:cubicBezTo>
                      <a:pt x="128" y="150"/>
                      <a:pt x="129" y="147"/>
                      <a:pt x="131" y="143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67" name="Freeform 31"/>
              <p:cNvSpPr>
                <a:spLocks/>
              </p:cNvSpPr>
              <p:nvPr/>
            </p:nvSpPr>
            <p:spPr bwMode="auto">
              <a:xfrm>
                <a:off x="2039" y="1942"/>
                <a:ext cx="281" cy="337"/>
              </a:xfrm>
              <a:custGeom>
                <a:avLst/>
                <a:gdLst>
                  <a:gd name="T0" fmla="*/ 25 w 175"/>
                  <a:gd name="T1" fmla="*/ 210 h 210"/>
                  <a:gd name="T2" fmla="*/ 5 w 175"/>
                  <a:gd name="T3" fmla="*/ 187 h 210"/>
                  <a:gd name="T4" fmla="*/ 2 w 175"/>
                  <a:gd name="T5" fmla="*/ 171 h 210"/>
                  <a:gd name="T6" fmla="*/ 12 w 175"/>
                  <a:gd name="T7" fmla="*/ 140 h 210"/>
                  <a:gd name="T8" fmla="*/ 20 w 175"/>
                  <a:gd name="T9" fmla="*/ 113 h 210"/>
                  <a:gd name="T10" fmla="*/ 25 w 175"/>
                  <a:gd name="T11" fmla="*/ 95 h 210"/>
                  <a:gd name="T12" fmla="*/ 51 w 175"/>
                  <a:gd name="T13" fmla="*/ 24 h 210"/>
                  <a:gd name="T14" fmla="*/ 63 w 175"/>
                  <a:gd name="T15" fmla="*/ 0 h 210"/>
                  <a:gd name="T16" fmla="*/ 86 w 175"/>
                  <a:gd name="T17" fmla="*/ 30 h 210"/>
                  <a:gd name="T18" fmla="*/ 100 w 175"/>
                  <a:gd name="T19" fmla="*/ 50 h 210"/>
                  <a:gd name="T20" fmla="*/ 132 w 175"/>
                  <a:gd name="T21" fmla="*/ 96 h 210"/>
                  <a:gd name="T22" fmla="*/ 148 w 175"/>
                  <a:gd name="T23" fmla="*/ 112 h 210"/>
                  <a:gd name="T24" fmla="*/ 149 w 175"/>
                  <a:gd name="T25" fmla="*/ 113 h 210"/>
                  <a:gd name="T26" fmla="*/ 169 w 175"/>
                  <a:gd name="T27" fmla="*/ 120 h 210"/>
                  <a:gd name="T28" fmla="*/ 172 w 175"/>
                  <a:gd name="T29" fmla="*/ 121 h 210"/>
                  <a:gd name="T30" fmla="*/ 175 w 175"/>
                  <a:gd name="T31" fmla="*/ 133 h 210"/>
                  <a:gd name="T32" fmla="*/ 165 w 175"/>
                  <a:gd name="T33" fmla="*/ 143 h 210"/>
                  <a:gd name="T34" fmla="*/ 146 w 175"/>
                  <a:gd name="T35" fmla="*/ 147 h 210"/>
                  <a:gd name="T36" fmla="*/ 129 w 175"/>
                  <a:gd name="T37" fmla="*/ 155 h 210"/>
                  <a:gd name="T38" fmla="*/ 84 w 175"/>
                  <a:gd name="T39" fmla="*/ 179 h 210"/>
                  <a:gd name="T40" fmla="*/ 58 w 175"/>
                  <a:gd name="T41" fmla="*/ 194 h 210"/>
                  <a:gd name="T42" fmla="*/ 25 w 175"/>
                  <a:gd name="T43" fmla="*/ 210 h 2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75" h="210">
                    <a:moveTo>
                      <a:pt x="25" y="210"/>
                    </a:moveTo>
                    <a:cubicBezTo>
                      <a:pt x="18" y="202"/>
                      <a:pt x="11" y="194"/>
                      <a:pt x="5" y="187"/>
                    </a:cubicBezTo>
                    <a:cubicBezTo>
                      <a:pt x="1" y="183"/>
                      <a:pt x="0" y="177"/>
                      <a:pt x="2" y="171"/>
                    </a:cubicBezTo>
                    <a:cubicBezTo>
                      <a:pt x="5" y="161"/>
                      <a:pt x="8" y="150"/>
                      <a:pt x="12" y="140"/>
                    </a:cubicBezTo>
                    <a:cubicBezTo>
                      <a:pt x="15" y="131"/>
                      <a:pt x="19" y="122"/>
                      <a:pt x="20" y="113"/>
                    </a:cubicBezTo>
                    <a:cubicBezTo>
                      <a:pt x="21" y="107"/>
                      <a:pt x="23" y="101"/>
                      <a:pt x="25" y="95"/>
                    </a:cubicBezTo>
                    <a:cubicBezTo>
                      <a:pt x="35" y="72"/>
                      <a:pt x="42" y="48"/>
                      <a:pt x="51" y="24"/>
                    </a:cubicBezTo>
                    <a:cubicBezTo>
                      <a:pt x="54" y="16"/>
                      <a:pt x="58" y="8"/>
                      <a:pt x="63" y="0"/>
                    </a:cubicBezTo>
                    <a:cubicBezTo>
                      <a:pt x="71" y="10"/>
                      <a:pt x="80" y="19"/>
                      <a:pt x="86" y="30"/>
                    </a:cubicBezTo>
                    <a:cubicBezTo>
                      <a:pt x="90" y="37"/>
                      <a:pt x="96" y="43"/>
                      <a:pt x="100" y="50"/>
                    </a:cubicBezTo>
                    <a:cubicBezTo>
                      <a:pt x="111" y="65"/>
                      <a:pt x="122" y="81"/>
                      <a:pt x="132" y="96"/>
                    </a:cubicBezTo>
                    <a:cubicBezTo>
                      <a:pt x="137" y="102"/>
                      <a:pt x="141" y="109"/>
                      <a:pt x="148" y="112"/>
                    </a:cubicBezTo>
                    <a:cubicBezTo>
                      <a:pt x="148" y="112"/>
                      <a:pt x="149" y="112"/>
                      <a:pt x="149" y="113"/>
                    </a:cubicBezTo>
                    <a:cubicBezTo>
                      <a:pt x="154" y="120"/>
                      <a:pt x="161" y="121"/>
                      <a:pt x="169" y="120"/>
                    </a:cubicBezTo>
                    <a:cubicBezTo>
                      <a:pt x="169" y="120"/>
                      <a:pt x="170" y="121"/>
                      <a:pt x="172" y="121"/>
                    </a:cubicBezTo>
                    <a:cubicBezTo>
                      <a:pt x="173" y="125"/>
                      <a:pt x="174" y="129"/>
                      <a:pt x="175" y="133"/>
                    </a:cubicBezTo>
                    <a:cubicBezTo>
                      <a:pt x="172" y="136"/>
                      <a:pt x="169" y="139"/>
                      <a:pt x="165" y="143"/>
                    </a:cubicBezTo>
                    <a:cubicBezTo>
                      <a:pt x="158" y="140"/>
                      <a:pt x="152" y="143"/>
                      <a:pt x="146" y="147"/>
                    </a:cubicBezTo>
                    <a:cubicBezTo>
                      <a:pt x="140" y="150"/>
                      <a:pt x="135" y="152"/>
                      <a:pt x="129" y="155"/>
                    </a:cubicBezTo>
                    <a:cubicBezTo>
                      <a:pt x="114" y="162"/>
                      <a:pt x="99" y="170"/>
                      <a:pt x="84" y="179"/>
                    </a:cubicBezTo>
                    <a:cubicBezTo>
                      <a:pt x="76" y="184"/>
                      <a:pt x="67" y="190"/>
                      <a:pt x="58" y="194"/>
                    </a:cubicBezTo>
                    <a:cubicBezTo>
                      <a:pt x="47" y="200"/>
                      <a:pt x="36" y="205"/>
                      <a:pt x="25" y="21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68" name="Freeform 32"/>
              <p:cNvSpPr>
                <a:spLocks/>
              </p:cNvSpPr>
              <p:nvPr/>
            </p:nvSpPr>
            <p:spPr bwMode="auto">
              <a:xfrm>
                <a:off x="2318" y="2004"/>
                <a:ext cx="227" cy="334"/>
              </a:xfrm>
              <a:custGeom>
                <a:avLst/>
                <a:gdLst>
                  <a:gd name="T0" fmla="*/ 141 w 141"/>
                  <a:gd name="T1" fmla="*/ 117 h 208"/>
                  <a:gd name="T2" fmla="*/ 139 w 141"/>
                  <a:gd name="T3" fmla="*/ 116 h 208"/>
                  <a:gd name="T4" fmla="*/ 131 w 141"/>
                  <a:gd name="T5" fmla="*/ 119 h 208"/>
                  <a:gd name="T6" fmla="*/ 132 w 141"/>
                  <a:gd name="T7" fmla="*/ 129 h 208"/>
                  <a:gd name="T8" fmla="*/ 136 w 141"/>
                  <a:gd name="T9" fmla="*/ 152 h 208"/>
                  <a:gd name="T10" fmla="*/ 137 w 141"/>
                  <a:gd name="T11" fmla="*/ 164 h 208"/>
                  <a:gd name="T12" fmla="*/ 133 w 141"/>
                  <a:gd name="T13" fmla="*/ 178 h 208"/>
                  <a:gd name="T14" fmla="*/ 125 w 141"/>
                  <a:gd name="T15" fmla="*/ 192 h 208"/>
                  <a:gd name="T16" fmla="*/ 116 w 141"/>
                  <a:gd name="T17" fmla="*/ 204 h 208"/>
                  <a:gd name="T18" fmla="*/ 108 w 141"/>
                  <a:gd name="T19" fmla="*/ 204 h 208"/>
                  <a:gd name="T20" fmla="*/ 119 w 141"/>
                  <a:gd name="T21" fmla="*/ 183 h 208"/>
                  <a:gd name="T22" fmla="*/ 115 w 141"/>
                  <a:gd name="T23" fmla="*/ 147 h 208"/>
                  <a:gd name="T24" fmla="*/ 113 w 141"/>
                  <a:gd name="T25" fmla="*/ 124 h 208"/>
                  <a:gd name="T26" fmla="*/ 111 w 141"/>
                  <a:gd name="T27" fmla="*/ 117 h 208"/>
                  <a:gd name="T28" fmla="*/ 106 w 141"/>
                  <a:gd name="T29" fmla="*/ 121 h 208"/>
                  <a:gd name="T30" fmla="*/ 104 w 141"/>
                  <a:gd name="T31" fmla="*/ 128 h 208"/>
                  <a:gd name="T32" fmla="*/ 106 w 141"/>
                  <a:gd name="T33" fmla="*/ 150 h 208"/>
                  <a:gd name="T34" fmla="*/ 108 w 141"/>
                  <a:gd name="T35" fmla="*/ 174 h 208"/>
                  <a:gd name="T36" fmla="*/ 106 w 141"/>
                  <a:gd name="T37" fmla="*/ 182 h 208"/>
                  <a:gd name="T38" fmla="*/ 95 w 141"/>
                  <a:gd name="T39" fmla="*/ 201 h 208"/>
                  <a:gd name="T40" fmla="*/ 83 w 141"/>
                  <a:gd name="T41" fmla="*/ 207 h 208"/>
                  <a:gd name="T42" fmla="*/ 86 w 141"/>
                  <a:gd name="T43" fmla="*/ 191 h 208"/>
                  <a:gd name="T44" fmla="*/ 89 w 141"/>
                  <a:gd name="T45" fmla="*/ 174 h 208"/>
                  <a:gd name="T46" fmla="*/ 89 w 141"/>
                  <a:gd name="T47" fmla="*/ 166 h 208"/>
                  <a:gd name="T48" fmla="*/ 83 w 141"/>
                  <a:gd name="T49" fmla="*/ 136 h 208"/>
                  <a:gd name="T50" fmla="*/ 79 w 141"/>
                  <a:gd name="T51" fmla="*/ 129 h 208"/>
                  <a:gd name="T52" fmla="*/ 72 w 141"/>
                  <a:gd name="T53" fmla="*/ 128 h 208"/>
                  <a:gd name="T54" fmla="*/ 71 w 141"/>
                  <a:gd name="T55" fmla="*/ 134 h 208"/>
                  <a:gd name="T56" fmla="*/ 77 w 141"/>
                  <a:gd name="T57" fmla="*/ 181 h 208"/>
                  <a:gd name="T58" fmla="*/ 76 w 141"/>
                  <a:gd name="T59" fmla="*/ 188 h 208"/>
                  <a:gd name="T60" fmla="*/ 70 w 141"/>
                  <a:gd name="T61" fmla="*/ 206 h 208"/>
                  <a:gd name="T62" fmla="*/ 57 w 141"/>
                  <a:gd name="T63" fmla="*/ 205 h 208"/>
                  <a:gd name="T64" fmla="*/ 41 w 141"/>
                  <a:gd name="T65" fmla="*/ 194 h 208"/>
                  <a:gd name="T66" fmla="*/ 52 w 141"/>
                  <a:gd name="T67" fmla="*/ 190 h 208"/>
                  <a:gd name="T68" fmla="*/ 56 w 141"/>
                  <a:gd name="T69" fmla="*/ 184 h 208"/>
                  <a:gd name="T70" fmla="*/ 50 w 141"/>
                  <a:gd name="T71" fmla="*/ 155 h 208"/>
                  <a:gd name="T72" fmla="*/ 45 w 141"/>
                  <a:gd name="T73" fmla="*/ 149 h 208"/>
                  <a:gd name="T74" fmla="*/ 19 w 141"/>
                  <a:gd name="T75" fmla="*/ 108 h 208"/>
                  <a:gd name="T76" fmla="*/ 15 w 141"/>
                  <a:gd name="T77" fmla="*/ 94 h 208"/>
                  <a:gd name="T78" fmla="*/ 9 w 141"/>
                  <a:gd name="T79" fmla="*/ 82 h 208"/>
                  <a:gd name="T80" fmla="*/ 0 w 141"/>
                  <a:gd name="T81" fmla="*/ 50 h 208"/>
                  <a:gd name="T82" fmla="*/ 69 w 141"/>
                  <a:gd name="T83" fmla="*/ 0 h 208"/>
                  <a:gd name="T84" fmla="*/ 83 w 141"/>
                  <a:gd name="T85" fmla="*/ 14 h 208"/>
                  <a:gd name="T86" fmla="*/ 114 w 141"/>
                  <a:gd name="T87" fmla="*/ 51 h 208"/>
                  <a:gd name="T88" fmla="*/ 129 w 141"/>
                  <a:gd name="T89" fmla="*/ 79 h 208"/>
                  <a:gd name="T90" fmla="*/ 137 w 141"/>
                  <a:gd name="T91" fmla="*/ 100 h 208"/>
                  <a:gd name="T92" fmla="*/ 141 w 141"/>
                  <a:gd name="T93" fmla="*/ 117 h 20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141" h="208">
                    <a:moveTo>
                      <a:pt x="141" y="117"/>
                    </a:moveTo>
                    <a:cubicBezTo>
                      <a:pt x="140" y="116"/>
                      <a:pt x="139" y="116"/>
                      <a:pt x="139" y="116"/>
                    </a:cubicBezTo>
                    <a:cubicBezTo>
                      <a:pt x="135" y="115"/>
                      <a:pt x="132" y="116"/>
                      <a:pt x="131" y="119"/>
                    </a:cubicBezTo>
                    <a:cubicBezTo>
                      <a:pt x="131" y="122"/>
                      <a:pt x="131" y="125"/>
                      <a:pt x="132" y="129"/>
                    </a:cubicBezTo>
                    <a:cubicBezTo>
                      <a:pt x="133" y="137"/>
                      <a:pt x="135" y="144"/>
                      <a:pt x="136" y="152"/>
                    </a:cubicBezTo>
                    <a:cubicBezTo>
                      <a:pt x="137" y="156"/>
                      <a:pt x="137" y="160"/>
                      <a:pt x="137" y="164"/>
                    </a:cubicBezTo>
                    <a:cubicBezTo>
                      <a:pt x="138" y="169"/>
                      <a:pt x="136" y="174"/>
                      <a:pt x="133" y="178"/>
                    </a:cubicBezTo>
                    <a:cubicBezTo>
                      <a:pt x="129" y="182"/>
                      <a:pt x="127" y="187"/>
                      <a:pt x="125" y="192"/>
                    </a:cubicBezTo>
                    <a:cubicBezTo>
                      <a:pt x="123" y="197"/>
                      <a:pt x="120" y="201"/>
                      <a:pt x="116" y="204"/>
                    </a:cubicBezTo>
                    <a:cubicBezTo>
                      <a:pt x="114" y="206"/>
                      <a:pt x="111" y="207"/>
                      <a:pt x="108" y="204"/>
                    </a:cubicBezTo>
                    <a:cubicBezTo>
                      <a:pt x="106" y="194"/>
                      <a:pt x="115" y="190"/>
                      <a:pt x="119" y="183"/>
                    </a:cubicBezTo>
                    <a:cubicBezTo>
                      <a:pt x="118" y="171"/>
                      <a:pt x="117" y="159"/>
                      <a:pt x="115" y="147"/>
                    </a:cubicBezTo>
                    <a:cubicBezTo>
                      <a:pt x="113" y="139"/>
                      <a:pt x="112" y="132"/>
                      <a:pt x="113" y="124"/>
                    </a:cubicBezTo>
                    <a:cubicBezTo>
                      <a:pt x="114" y="122"/>
                      <a:pt x="112" y="120"/>
                      <a:pt x="111" y="117"/>
                    </a:cubicBezTo>
                    <a:cubicBezTo>
                      <a:pt x="109" y="119"/>
                      <a:pt x="107" y="119"/>
                      <a:pt x="106" y="121"/>
                    </a:cubicBezTo>
                    <a:cubicBezTo>
                      <a:pt x="105" y="123"/>
                      <a:pt x="104" y="126"/>
                      <a:pt x="104" y="128"/>
                    </a:cubicBezTo>
                    <a:cubicBezTo>
                      <a:pt x="105" y="135"/>
                      <a:pt x="106" y="143"/>
                      <a:pt x="106" y="150"/>
                    </a:cubicBezTo>
                    <a:cubicBezTo>
                      <a:pt x="107" y="158"/>
                      <a:pt x="108" y="166"/>
                      <a:pt x="108" y="174"/>
                    </a:cubicBezTo>
                    <a:cubicBezTo>
                      <a:pt x="109" y="177"/>
                      <a:pt x="108" y="179"/>
                      <a:pt x="106" y="182"/>
                    </a:cubicBezTo>
                    <a:cubicBezTo>
                      <a:pt x="102" y="188"/>
                      <a:pt x="98" y="194"/>
                      <a:pt x="95" y="201"/>
                    </a:cubicBezTo>
                    <a:cubicBezTo>
                      <a:pt x="93" y="206"/>
                      <a:pt x="89" y="208"/>
                      <a:pt x="83" y="207"/>
                    </a:cubicBezTo>
                    <a:cubicBezTo>
                      <a:pt x="82" y="201"/>
                      <a:pt x="85" y="197"/>
                      <a:pt x="86" y="191"/>
                    </a:cubicBezTo>
                    <a:cubicBezTo>
                      <a:pt x="87" y="186"/>
                      <a:pt x="88" y="180"/>
                      <a:pt x="89" y="174"/>
                    </a:cubicBezTo>
                    <a:cubicBezTo>
                      <a:pt x="90" y="171"/>
                      <a:pt x="90" y="168"/>
                      <a:pt x="89" y="166"/>
                    </a:cubicBezTo>
                    <a:cubicBezTo>
                      <a:pt x="85" y="156"/>
                      <a:pt x="84" y="146"/>
                      <a:pt x="83" y="136"/>
                    </a:cubicBezTo>
                    <a:cubicBezTo>
                      <a:pt x="82" y="133"/>
                      <a:pt x="81" y="131"/>
                      <a:pt x="79" y="129"/>
                    </a:cubicBezTo>
                    <a:cubicBezTo>
                      <a:pt x="76" y="127"/>
                      <a:pt x="73" y="126"/>
                      <a:pt x="72" y="128"/>
                    </a:cubicBezTo>
                    <a:cubicBezTo>
                      <a:pt x="70" y="130"/>
                      <a:pt x="70" y="132"/>
                      <a:pt x="71" y="134"/>
                    </a:cubicBezTo>
                    <a:cubicBezTo>
                      <a:pt x="76" y="149"/>
                      <a:pt x="75" y="165"/>
                      <a:pt x="77" y="181"/>
                    </a:cubicBezTo>
                    <a:cubicBezTo>
                      <a:pt x="78" y="183"/>
                      <a:pt x="77" y="186"/>
                      <a:pt x="76" y="188"/>
                    </a:cubicBezTo>
                    <a:cubicBezTo>
                      <a:pt x="74" y="194"/>
                      <a:pt x="72" y="200"/>
                      <a:pt x="70" y="206"/>
                    </a:cubicBezTo>
                    <a:cubicBezTo>
                      <a:pt x="66" y="208"/>
                      <a:pt x="61" y="207"/>
                      <a:pt x="57" y="205"/>
                    </a:cubicBezTo>
                    <a:cubicBezTo>
                      <a:pt x="52" y="201"/>
                      <a:pt x="44" y="202"/>
                      <a:pt x="41" y="194"/>
                    </a:cubicBezTo>
                    <a:cubicBezTo>
                      <a:pt x="44" y="190"/>
                      <a:pt x="48" y="191"/>
                      <a:pt x="52" y="190"/>
                    </a:cubicBezTo>
                    <a:cubicBezTo>
                      <a:pt x="56" y="190"/>
                      <a:pt x="58" y="186"/>
                      <a:pt x="56" y="184"/>
                    </a:cubicBezTo>
                    <a:cubicBezTo>
                      <a:pt x="49" y="175"/>
                      <a:pt x="50" y="165"/>
                      <a:pt x="50" y="155"/>
                    </a:cubicBezTo>
                    <a:cubicBezTo>
                      <a:pt x="48" y="153"/>
                      <a:pt x="47" y="151"/>
                      <a:pt x="45" y="149"/>
                    </a:cubicBezTo>
                    <a:cubicBezTo>
                      <a:pt x="32" y="138"/>
                      <a:pt x="26" y="122"/>
                      <a:pt x="19" y="108"/>
                    </a:cubicBezTo>
                    <a:cubicBezTo>
                      <a:pt x="17" y="104"/>
                      <a:pt x="17" y="98"/>
                      <a:pt x="15" y="94"/>
                    </a:cubicBezTo>
                    <a:cubicBezTo>
                      <a:pt x="14" y="90"/>
                      <a:pt x="11" y="86"/>
                      <a:pt x="9" y="82"/>
                    </a:cubicBezTo>
                    <a:cubicBezTo>
                      <a:pt x="4" y="72"/>
                      <a:pt x="3" y="61"/>
                      <a:pt x="0" y="50"/>
                    </a:cubicBezTo>
                    <a:cubicBezTo>
                      <a:pt x="19" y="28"/>
                      <a:pt x="43" y="13"/>
                      <a:pt x="69" y="0"/>
                    </a:cubicBezTo>
                    <a:cubicBezTo>
                      <a:pt x="74" y="5"/>
                      <a:pt x="79" y="10"/>
                      <a:pt x="83" y="14"/>
                    </a:cubicBezTo>
                    <a:cubicBezTo>
                      <a:pt x="94" y="26"/>
                      <a:pt x="104" y="39"/>
                      <a:pt x="114" y="51"/>
                    </a:cubicBezTo>
                    <a:cubicBezTo>
                      <a:pt x="121" y="59"/>
                      <a:pt x="126" y="69"/>
                      <a:pt x="129" y="79"/>
                    </a:cubicBezTo>
                    <a:cubicBezTo>
                      <a:pt x="131" y="86"/>
                      <a:pt x="134" y="93"/>
                      <a:pt x="137" y="100"/>
                    </a:cubicBezTo>
                    <a:cubicBezTo>
                      <a:pt x="139" y="106"/>
                      <a:pt x="140" y="111"/>
                      <a:pt x="141" y="117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69" name="Freeform 33"/>
              <p:cNvSpPr>
                <a:spLocks/>
              </p:cNvSpPr>
              <p:nvPr/>
            </p:nvSpPr>
            <p:spPr bwMode="auto">
              <a:xfrm>
                <a:off x="1607" y="2774"/>
                <a:ext cx="199" cy="273"/>
              </a:xfrm>
              <a:custGeom>
                <a:avLst/>
                <a:gdLst>
                  <a:gd name="T0" fmla="*/ 113 w 124"/>
                  <a:gd name="T1" fmla="*/ 159 h 170"/>
                  <a:gd name="T2" fmla="*/ 103 w 124"/>
                  <a:gd name="T3" fmla="*/ 135 h 170"/>
                  <a:gd name="T4" fmla="*/ 100 w 124"/>
                  <a:gd name="T5" fmla="*/ 110 h 170"/>
                  <a:gd name="T6" fmla="*/ 96 w 124"/>
                  <a:gd name="T7" fmla="*/ 109 h 170"/>
                  <a:gd name="T8" fmla="*/ 91 w 124"/>
                  <a:gd name="T9" fmla="*/ 105 h 170"/>
                  <a:gd name="T10" fmla="*/ 88 w 124"/>
                  <a:gd name="T11" fmla="*/ 119 h 170"/>
                  <a:gd name="T12" fmla="*/ 94 w 124"/>
                  <a:gd name="T13" fmla="*/ 149 h 170"/>
                  <a:gd name="T14" fmla="*/ 99 w 124"/>
                  <a:gd name="T15" fmla="*/ 160 h 170"/>
                  <a:gd name="T16" fmla="*/ 103 w 124"/>
                  <a:gd name="T17" fmla="*/ 166 h 170"/>
                  <a:gd name="T18" fmla="*/ 92 w 124"/>
                  <a:gd name="T19" fmla="*/ 167 h 170"/>
                  <a:gd name="T20" fmla="*/ 87 w 124"/>
                  <a:gd name="T21" fmla="*/ 161 h 170"/>
                  <a:gd name="T22" fmla="*/ 75 w 124"/>
                  <a:gd name="T23" fmla="*/ 137 h 170"/>
                  <a:gd name="T24" fmla="*/ 72 w 124"/>
                  <a:gd name="T25" fmla="*/ 127 h 170"/>
                  <a:gd name="T26" fmla="*/ 67 w 124"/>
                  <a:gd name="T27" fmla="*/ 124 h 170"/>
                  <a:gd name="T28" fmla="*/ 62 w 124"/>
                  <a:gd name="T29" fmla="*/ 122 h 170"/>
                  <a:gd name="T30" fmla="*/ 62 w 124"/>
                  <a:gd name="T31" fmla="*/ 128 h 170"/>
                  <a:gd name="T32" fmla="*/ 66 w 124"/>
                  <a:gd name="T33" fmla="*/ 140 h 170"/>
                  <a:gd name="T34" fmla="*/ 70 w 124"/>
                  <a:gd name="T35" fmla="*/ 161 h 170"/>
                  <a:gd name="T36" fmla="*/ 68 w 124"/>
                  <a:gd name="T37" fmla="*/ 164 h 170"/>
                  <a:gd name="T38" fmla="*/ 65 w 124"/>
                  <a:gd name="T39" fmla="*/ 164 h 170"/>
                  <a:gd name="T40" fmla="*/ 60 w 124"/>
                  <a:gd name="T41" fmla="*/ 159 h 170"/>
                  <a:gd name="T42" fmla="*/ 42 w 124"/>
                  <a:gd name="T43" fmla="*/ 125 h 170"/>
                  <a:gd name="T44" fmla="*/ 41 w 124"/>
                  <a:gd name="T45" fmla="*/ 120 h 170"/>
                  <a:gd name="T46" fmla="*/ 36 w 124"/>
                  <a:gd name="T47" fmla="*/ 118 h 170"/>
                  <a:gd name="T48" fmla="*/ 35 w 124"/>
                  <a:gd name="T49" fmla="*/ 131 h 170"/>
                  <a:gd name="T50" fmla="*/ 45 w 124"/>
                  <a:gd name="T51" fmla="*/ 154 h 170"/>
                  <a:gd name="T52" fmla="*/ 49 w 124"/>
                  <a:gd name="T53" fmla="*/ 163 h 170"/>
                  <a:gd name="T54" fmla="*/ 34 w 124"/>
                  <a:gd name="T55" fmla="*/ 160 h 170"/>
                  <a:gd name="T56" fmla="*/ 16 w 124"/>
                  <a:gd name="T57" fmla="*/ 126 h 170"/>
                  <a:gd name="T58" fmla="*/ 3 w 124"/>
                  <a:gd name="T59" fmla="*/ 54 h 170"/>
                  <a:gd name="T60" fmla="*/ 0 w 124"/>
                  <a:gd name="T61" fmla="*/ 33 h 170"/>
                  <a:gd name="T62" fmla="*/ 31 w 124"/>
                  <a:gd name="T63" fmla="*/ 18 h 170"/>
                  <a:gd name="T64" fmla="*/ 64 w 124"/>
                  <a:gd name="T65" fmla="*/ 9 h 170"/>
                  <a:gd name="T66" fmla="*/ 74 w 124"/>
                  <a:gd name="T67" fmla="*/ 4 h 170"/>
                  <a:gd name="T68" fmla="*/ 81 w 124"/>
                  <a:gd name="T69" fmla="*/ 2 h 170"/>
                  <a:gd name="T70" fmla="*/ 88 w 124"/>
                  <a:gd name="T71" fmla="*/ 0 h 170"/>
                  <a:gd name="T72" fmla="*/ 100 w 124"/>
                  <a:gd name="T73" fmla="*/ 25 h 170"/>
                  <a:gd name="T74" fmla="*/ 108 w 124"/>
                  <a:gd name="T75" fmla="*/ 55 h 170"/>
                  <a:gd name="T76" fmla="*/ 115 w 124"/>
                  <a:gd name="T77" fmla="*/ 84 h 170"/>
                  <a:gd name="T78" fmla="*/ 120 w 124"/>
                  <a:gd name="T79" fmla="*/ 108 h 170"/>
                  <a:gd name="T80" fmla="*/ 120 w 124"/>
                  <a:gd name="T81" fmla="*/ 122 h 170"/>
                  <a:gd name="T82" fmla="*/ 123 w 124"/>
                  <a:gd name="T83" fmla="*/ 134 h 170"/>
                  <a:gd name="T84" fmla="*/ 123 w 124"/>
                  <a:gd name="T85" fmla="*/ 144 h 170"/>
                  <a:gd name="T86" fmla="*/ 120 w 124"/>
                  <a:gd name="T87" fmla="*/ 154 h 170"/>
                  <a:gd name="T88" fmla="*/ 113 w 124"/>
                  <a:gd name="T89" fmla="*/ 159 h 1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124" h="170">
                    <a:moveTo>
                      <a:pt x="113" y="159"/>
                    </a:moveTo>
                    <a:cubicBezTo>
                      <a:pt x="107" y="151"/>
                      <a:pt x="105" y="143"/>
                      <a:pt x="103" y="135"/>
                    </a:cubicBezTo>
                    <a:cubicBezTo>
                      <a:pt x="102" y="127"/>
                      <a:pt x="101" y="119"/>
                      <a:pt x="100" y="110"/>
                    </a:cubicBezTo>
                    <a:cubicBezTo>
                      <a:pt x="100" y="109"/>
                      <a:pt x="97" y="110"/>
                      <a:pt x="96" y="109"/>
                    </a:cubicBezTo>
                    <a:cubicBezTo>
                      <a:pt x="94" y="108"/>
                      <a:pt x="93" y="107"/>
                      <a:pt x="91" y="105"/>
                    </a:cubicBezTo>
                    <a:cubicBezTo>
                      <a:pt x="89" y="110"/>
                      <a:pt x="87" y="114"/>
                      <a:pt x="88" y="119"/>
                    </a:cubicBezTo>
                    <a:cubicBezTo>
                      <a:pt x="90" y="129"/>
                      <a:pt x="92" y="139"/>
                      <a:pt x="94" y="149"/>
                    </a:cubicBezTo>
                    <a:cubicBezTo>
                      <a:pt x="95" y="153"/>
                      <a:pt x="97" y="156"/>
                      <a:pt x="99" y="160"/>
                    </a:cubicBezTo>
                    <a:cubicBezTo>
                      <a:pt x="100" y="162"/>
                      <a:pt x="101" y="164"/>
                      <a:pt x="103" y="166"/>
                    </a:cubicBezTo>
                    <a:cubicBezTo>
                      <a:pt x="97" y="170"/>
                      <a:pt x="95" y="170"/>
                      <a:pt x="92" y="167"/>
                    </a:cubicBezTo>
                    <a:cubicBezTo>
                      <a:pt x="90" y="165"/>
                      <a:pt x="89" y="163"/>
                      <a:pt x="87" y="161"/>
                    </a:cubicBezTo>
                    <a:cubicBezTo>
                      <a:pt x="83" y="153"/>
                      <a:pt x="79" y="145"/>
                      <a:pt x="75" y="137"/>
                    </a:cubicBezTo>
                    <a:cubicBezTo>
                      <a:pt x="73" y="134"/>
                      <a:pt x="73" y="130"/>
                      <a:pt x="72" y="127"/>
                    </a:cubicBezTo>
                    <a:cubicBezTo>
                      <a:pt x="70" y="126"/>
                      <a:pt x="69" y="124"/>
                      <a:pt x="67" y="124"/>
                    </a:cubicBezTo>
                    <a:cubicBezTo>
                      <a:pt x="66" y="123"/>
                      <a:pt x="63" y="122"/>
                      <a:pt x="62" y="122"/>
                    </a:cubicBezTo>
                    <a:cubicBezTo>
                      <a:pt x="60" y="124"/>
                      <a:pt x="61" y="126"/>
                      <a:pt x="62" y="128"/>
                    </a:cubicBezTo>
                    <a:cubicBezTo>
                      <a:pt x="63" y="132"/>
                      <a:pt x="65" y="136"/>
                      <a:pt x="66" y="140"/>
                    </a:cubicBezTo>
                    <a:cubicBezTo>
                      <a:pt x="67" y="147"/>
                      <a:pt x="68" y="154"/>
                      <a:pt x="70" y="161"/>
                    </a:cubicBezTo>
                    <a:cubicBezTo>
                      <a:pt x="70" y="162"/>
                      <a:pt x="69" y="164"/>
                      <a:pt x="68" y="164"/>
                    </a:cubicBezTo>
                    <a:cubicBezTo>
                      <a:pt x="68" y="165"/>
                      <a:pt x="66" y="165"/>
                      <a:pt x="65" y="164"/>
                    </a:cubicBezTo>
                    <a:cubicBezTo>
                      <a:pt x="63" y="163"/>
                      <a:pt x="61" y="161"/>
                      <a:pt x="60" y="159"/>
                    </a:cubicBezTo>
                    <a:cubicBezTo>
                      <a:pt x="52" y="149"/>
                      <a:pt x="45" y="138"/>
                      <a:pt x="42" y="125"/>
                    </a:cubicBezTo>
                    <a:cubicBezTo>
                      <a:pt x="42" y="123"/>
                      <a:pt x="42" y="121"/>
                      <a:pt x="41" y="120"/>
                    </a:cubicBezTo>
                    <a:cubicBezTo>
                      <a:pt x="40" y="119"/>
                      <a:pt x="38" y="119"/>
                      <a:pt x="36" y="118"/>
                    </a:cubicBezTo>
                    <a:cubicBezTo>
                      <a:pt x="34" y="123"/>
                      <a:pt x="34" y="127"/>
                      <a:pt x="35" y="131"/>
                    </a:cubicBezTo>
                    <a:cubicBezTo>
                      <a:pt x="38" y="139"/>
                      <a:pt x="41" y="147"/>
                      <a:pt x="45" y="154"/>
                    </a:cubicBezTo>
                    <a:cubicBezTo>
                      <a:pt x="47" y="157"/>
                      <a:pt x="50" y="159"/>
                      <a:pt x="49" y="163"/>
                    </a:cubicBezTo>
                    <a:cubicBezTo>
                      <a:pt x="44" y="165"/>
                      <a:pt x="38" y="164"/>
                      <a:pt x="34" y="160"/>
                    </a:cubicBezTo>
                    <a:cubicBezTo>
                      <a:pt x="25" y="150"/>
                      <a:pt x="18" y="140"/>
                      <a:pt x="16" y="126"/>
                    </a:cubicBezTo>
                    <a:cubicBezTo>
                      <a:pt x="12" y="102"/>
                      <a:pt x="7" y="78"/>
                      <a:pt x="3" y="54"/>
                    </a:cubicBezTo>
                    <a:cubicBezTo>
                      <a:pt x="2" y="47"/>
                      <a:pt x="1" y="40"/>
                      <a:pt x="0" y="33"/>
                    </a:cubicBezTo>
                    <a:cubicBezTo>
                      <a:pt x="10" y="26"/>
                      <a:pt x="20" y="21"/>
                      <a:pt x="31" y="18"/>
                    </a:cubicBezTo>
                    <a:cubicBezTo>
                      <a:pt x="42" y="14"/>
                      <a:pt x="53" y="12"/>
                      <a:pt x="64" y="9"/>
                    </a:cubicBezTo>
                    <a:cubicBezTo>
                      <a:pt x="67" y="8"/>
                      <a:pt x="71" y="6"/>
                      <a:pt x="74" y="4"/>
                    </a:cubicBezTo>
                    <a:cubicBezTo>
                      <a:pt x="76" y="3"/>
                      <a:pt x="78" y="2"/>
                      <a:pt x="81" y="2"/>
                    </a:cubicBezTo>
                    <a:cubicBezTo>
                      <a:pt x="83" y="1"/>
                      <a:pt x="86" y="1"/>
                      <a:pt x="88" y="0"/>
                    </a:cubicBezTo>
                    <a:cubicBezTo>
                      <a:pt x="94" y="8"/>
                      <a:pt x="97" y="17"/>
                      <a:pt x="100" y="25"/>
                    </a:cubicBezTo>
                    <a:cubicBezTo>
                      <a:pt x="103" y="35"/>
                      <a:pt x="105" y="45"/>
                      <a:pt x="108" y="55"/>
                    </a:cubicBezTo>
                    <a:cubicBezTo>
                      <a:pt x="110" y="65"/>
                      <a:pt x="113" y="74"/>
                      <a:pt x="115" y="84"/>
                    </a:cubicBezTo>
                    <a:cubicBezTo>
                      <a:pt x="117" y="92"/>
                      <a:pt x="118" y="100"/>
                      <a:pt x="120" y="108"/>
                    </a:cubicBezTo>
                    <a:cubicBezTo>
                      <a:pt x="121" y="113"/>
                      <a:pt x="118" y="117"/>
                      <a:pt x="120" y="122"/>
                    </a:cubicBezTo>
                    <a:cubicBezTo>
                      <a:pt x="122" y="125"/>
                      <a:pt x="122" y="130"/>
                      <a:pt x="123" y="134"/>
                    </a:cubicBezTo>
                    <a:cubicBezTo>
                      <a:pt x="123" y="137"/>
                      <a:pt x="124" y="141"/>
                      <a:pt x="123" y="144"/>
                    </a:cubicBezTo>
                    <a:cubicBezTo>
                      <a:pt x="123" y="147"/>
                      <a:pt x="121" y="151"/>
                      <a:pt x="120" y="154"/>
                    </a:cubicBezTo>
                    <a:cubicBezTo>
                      <a:pt x="118" y="156"/>
                      <a:pt x="116" y="157"/>
                      <a:pt x="113" y="15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70" name="Freeform 34"/>
              <p:cNvSpPr>
                <a:spLocks/>
              </p:cNvSpPr>
              <p:nvPr/>
            </p:nvSpPr>
            <p:spPr bwMode="auto">
              <a:xfrm>
                <a:off x="2794" y="2451"/>
                <a:ext cx="271" cy="260"/>
              </a:xfrm>
              <a:custGeom>
                <a:avLst/>
                <a:gdLst>
                  <a:gd name="T0" fmla="*/ 169 w 169"/>
                  <a:gd name="T1" fmla="*/ 57 h 162"/>
                  <a:gd name="T2" fmla="*/ 124 w 169"/>
                  <a:gd name="T3" fmla="*/ 112 h 162"/>
                  <a:gd name="T4" fmla="*/ 115 w 169"/>
                  <a:gd name="T5" fmla="*/ 109 h 162"/>
                  <a:gd name="T6" fmla="*/ 108 w 169"/>
                  <a:gd name="T7" fmla="*/ 114 h 162"/>
                  <a:gd name="T8" fmla="*/ 84 w 169"/>
                  <a:gd name="T9" fmla="*/ 136 h 162"/>
                  <a:gd name="T10" fmla="*/ 75 w 169"/>
                  <a:gd name="T11" fmla="*/ 143 h 162"/>
                  <a:gd name="T12" fmla="*/ 48 w 169"/>
                  <a:gd name="T13" fmla="*/ 160 h 162"/>
                  <a:gd name="T14" fmla="*/ 40 w 169"/>
                  <a:gd name="T15" fmla="*/ 159 h 162"/>
                  <a:gd name="T16" fmla="*/ 47 w 169"/>
                  <a:gd name="T17" fmla="*/ 145 h 162"/>
                  <a:gd name="T18" fmla="*/ 66 w 169"/>
                  <a:gd name="T19" fmla="*/ 126 h 162"/>
                  <a:gd name="T20" fmla="*/ 69 w 169"/>
                  <a:gd name="T21" fmla="*/ 114 h 162"/>
                  <a:gd name="T22" fmla="*/ 58 w 169"/>
                  <a:gd name="T23" fmla="*/ 118 h 162"/>
                  <a:gd name="T24" fmla="*/ 42 w 169"/>
                  <a:gd name="T25" fmla="*/ 133 h 162"/>
                  <a:gd name="T26" fmla="*/ 32 w 169"/>
                  <a:gd name="T27" fmla="*/ 142 h 162"/>
                  <a:gd name="T28" fmla="*/ 20 w 169"/>
                  <a:gd name="T29" fmla="*/ 143 h 162"/>
                  <a:gd name="T30" fmla="*/ 17 w 169"/>
                  <a:gd name="T31" fmla="*/ 134 h 162"/>
                  <a:gd name="T32" fmla="*/ 46 w 169"/>
                  <a:gd name="T33" fmla="*/ 105 h 162"/>
                  <a:gd name="T34" fmla="*/ 52 w 169"/>
                  <a:gd name="T35" fmla="*/ 101 h 162"/>
                  <a:gd name="T36" fmla="*/ 53 w 169"/>
                  <a:gd name="T37" fmla="*/ 95 h 162"/>
                  <a:gd name="T38" fmla="*/ 47 w 169"/>
                  <a:gd name="T39" fmla="*/ 94 h 162"/>
                  <a:gd name="T40" fmla="*/ 45 w 169"/>
                  <a:gd name="T41" fmla="*/ 95 h 162"/>
                  <a:gd name="T42" fmla="*/ 12 w 169"/>
                  <a:gd name="T43" fmla="*/ 112 h 162"/>
                  <a:gd name="T44" fmla="*/ 0 w 169"/>
                  <a:gd name="T45" fmla="*/ 113 h 162"/>
                  <a:gd name="T46" fmla="*/ 12 w 169"/>
                  <a:gd name="T47" fmla="*/ 97 h 162"/>
                  <a:gd name="T48" fmla="*/ 39 w 169"/>
                  <a:gd name="T49" fmla="*/ 74 h 162"/>
                  <a:gd name="T50" fmla="*/ 40 w 169"/>
                  <a:gd name="T51" fmla="*/ 70 h 162"/>
                  <a:gd name="T52" fmla="*/ 35 w 169"/>
                  <a:gd name="T53" fmla="*/ 69 h 162"/>
                  <a:gd name="T54" fmla="*/ 30 w 169"/>
                  <a:gd name="T55" fmla="*/ 71 h 162"/>
                  <a:gd name="T56" fmla="*/ 15 w 169"/>
                  <a:gd name="T57" fmla="*/ 80 h 162"/>
                  <a:gd name="T58" fmla="*/ 7 w 169"/>
                  <a:gd name="T59" fmla="*/ 84 h 162"/>
                  <a:gd name="T60" fmla="*/ 2 w 169"/>
                  <a:gd name="T61" fmla="*/ 84 h 162"/>
                  <a:gd name="T62" fmla="*/ 2 w 169"/>
                  <a:gd name="T63" fmla="*/ 79 h 162"/>
                  <a:gd name="T64" fmla="*/ 13 w 169"/>
                  <a:gd name="T65" fmla="*/ 68 h 162"/>
                  <a:gd name="T66" fmla="*/ 54 w 169"/>
                  <a:gd name="T67" fmla="*/ 43 h 162"/>
                  <a:gd name="T68" fmla="*/ 91 w 169"/>
                  <a:gd name="T69" fmla="*/ 18 h 162"/>
                  <a:gd name="T70" fmla="*/ 111 w 169"/>
                  <a:gd name="T71" fmla="*/ 3 h 162"/>
                  <a:gd name="T72" fmla="*/ 119 w 169"/>
                  <a:gd name="T73" fmla="*/ 0 h 162"/>
                  <a:gd name="T74" fmla="*/ 169 w 169"/>
                  <a:gd name="T75" fmla="*/ 57 h 16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69" h="162">
                    <a:moveTo>
                      <a:pt x="169" y="57"/>
                    </a:moveTo>
                    <a:cubicBezTo>
                      <a:pt x="153" y="75"/>
                      <a:pt x="140" y="94"/>
                      <a:pt x="124" y="112"/>
                    </a:cubicBezTo>
                    <a:cubicBezTo>
                      <a:pt x="122" y="108"/>
                      <a:pt x="119" y="107"/>
                      <a:pt x="115" y="109"/>
                    </a:cubicBezTo>
                    <a:cubicBezTo>
                      <a:pt x="113" y="110"/>
                      <a:pt x="110" y="112"/>
                      <a:pt x="108" y="114"/>
                    </a:cubicBezTo>
                    <a:cubicBezTo>
                      <a:pt x="102" y="123"/>
                      <a:pt x="92" y="129"/>
                      <a:pt x="84" y="136"/>
                    </a:cubicBezTo>
                    <a:cubicBezTo>
                      <a:pt x="81" y="138"/>
                      <a:pt x="78" y="140"/>
                      <a:pt x="75" y="143"/>
                    </a:cubicBezTo>
                    <a:cubicBezTo>
                      <a:pt x="67" y="150"/>
                      <a:pt x="58" y="156"/>
                      <a:pt x="48" y="160"/>
                    </a:cubicBezTo>
                    <a:cubicBezTo>
                      <a:pt x="46" y="161"/>
                      <a:pt x="43" y="162"/>
                      <a:pt x="40" y="159"/>
                    </a:cubicBezTo>
                    <a:cubicBezTo>
                      <a:pt x="41" y="154"/>
                      <a:pt x="44" y="149"/>
                      <a:pt x="47" y="145"/>
                    </a:cubicBezTo>
                    <a:cubicBezTo>
                      <a:pt x="53" y="138"/>
                      <a:pt x="58" y="130"/>
                      <a:pt x="66" y="126"/>
                    </a:cubicBezTo>
                    <a:cubicBezTo>
                      <a:pt x="70" y="123"/>
                      <a:pt x="71" y="120"/>
                      <a:pt x="69" y="114"/>
                    </a:cubicBezTo>
                    <a:cubicBezTo>
                      <a:pt x="64" y="113"/>
                      <a:pt x="61" y="116"/>
                      <a:pt x="58" y="118"/>
                    </a:cubicBezTo>
                    <a:cubicBezTo>
                      <a:pt x="53" y="123"/>
                      <a:pt x="48" y="129"/>
                      <a:pt x="42" y="133"/>
                    </a:cubicBezTo>
                    <a:cubicBezTo>
                      <a:pt x="39" y="136"/>
                      <a:pt x="35" y="139"/>
                      <a:pt x="32" y="142"/>
                    </a:cubicBezTo>
                    <a:cubicBezTo>
                      <a:pt x="28" y="145"/>
                      <a:pt x="24" y="145"/>
                      <a:pt x="20" y="143"/>
                    </a:cubicBezTo>
                    <a:cubicBezTo>
                      <a:pt x="16" y="142"/>
                      <a:pt x="14" y="138"/>
                      <a:pt x="17" y="134"/>
                    </a:cubicBezTo>
                    <a:cubicBezTo>
                      <a:pt x="25" y="123"/>
                      <a:pt x="34" y="113"/>
                      <a:pt x="46" y="105"/>
                    </a:cubicBezTo>
                    <a:cubicBezTo>
                      <a:pt x="48" y="104"/>
                      <a:pt x="50" y="102"/>
                      <a:pt x="52" y="101"/>
                    </a:cubicBezTo>
                    <a:cubicBezTo>
                      <a:pt x="54" y="99"/>
                      <a:pt x="55" y="96"/>
                      <a:pt x="53" y="95"/>
                    </a:cubicBezTo>
                    <a:cubicBezTo>
                      <a:pt x="51" y="93"/>
                      <a:pt x="49" y="93"/>
                      <a:pt x="47" y="94"/>
                    </a:cubicBezTo>
                    <a:cubicBezTo>
                      <a:pt x="46" y="94"/>
                      <a:pt x="46" y="95"/>
                      <a:pt x="45" y="95"/>
                    </a:cubicBezTo>
                    <a:cubicBezTo>
                      <a:pt x="35" y="103"/>
                      <a:pt x="23" y="107"/>
                      <a:pt x="12" y="112"/>
                    </a:cubicBezTo>
                    <a:cubicBezTo>
                      <a:pt x="8" y="113"/>
                      <a:pt x="5" y="115"/>
                      <a:pt x="0" y="113"/>
                    </a:cubicBezTo>
                    <a:cubicBezTo>
                      <a:pt x="2" y="106"/>
                      <a:pt x="6" y="100"/>
                      <a:pt x="12" y="97"/>
                    </a:cubicBezTo>
                    <a:cubicBezTo>
                      <a:pt x="22" y="90"/>
                      <a:pt x="29" y="81"/>
                      <a:pt x="39" y="74"/>
                    </a:cubicBezTo>
                    <a:cubicBezTo>
                      <a:pt x="40" y="73"/>
                      <a:pt x="40" y="71"/>
                      <a:pt x="40" y="70"/>
                    </a:cubicBezTo>
                    <a:cubicBezTo>
                      <a:pt x="39" y="68"/>
                      <a:pt x="37" y="68"/>
                      <a:pt x="35" y="69"/>
                    </a:cubicBezTo>
                    <a:cubicBezTo>
                      <a:pt x="33" y="69"/>
                      <a:pt x="31" y="70"/>
                      <a:pt x="30" y="71"/>
                    </a:cubicBezTo>
                    <a:cubicBezTo>
                      <a:pt x="25" y="74"/>
                      <a:pt x="20" y="78"/>
                      <a:pt x="15" y="80"/>
                    </a:cubicBezTo>
                    <a:cubicBezTo>
                      <a:pt x="13" y="82"/>
                      <a:pt x="10" y="83"/>
                      <a:pt x="7" y="84"/>
                    </a:cubicBezTo>
                    <a:cubicBezTo>
                      <a:pt x="6" y="85"/>
                      <a:pt x="3" y="85"/>
                      <a:pt x="2" y="84"/>
                    </a:cubicBezTo>
                    <a:cubicBezTo>
                      <a:pt x="0" y="82"/>
                      <a:pt x="1" y="80"/>
                      <a:pt x="2" y="79"/>
                    </a:cubicBezTo>
                    <a:cubicBezTo>
                      <a:pt x="5" y="74"/>
                      <a:pt x="8" y="71"/>
                      <a:pt x="13" y="68"/>
                    </a:cubicBezTo>
                    <a:cubicBezTo>
                      <a:pt x="27" y="60"/>
                      <a:pt x="41" y="51"/>
                      <a:pt x="54" y="43"/>
                    </a:cubicBezTo>
                    <a:cubicBezTo>
                      <a:pt x="67" y="35"/>
                      <a:pt x="79" y="26"/>
                      <a:pt x="91" y="18"/>
                    </a:cubicBezTo>
                    <a:cubicBezTo>
                      <a:pt x="98" y="13"/>
                      <a:pt x="105" y="8"/>
                      <a:pt x="111" y="3"/>
                    </a:cubicBezTo>
                    <a:cubicBezTo>
                      <a:pt x="113" y="2"/>
                      <a:pt x="116" y="1"/>
                      <a:pt x="119" y="0"/>
                    </a:cubicBezTo>
                    <a:cubicBezTo>
                      <a:pt x="132" y="21"/>
                      <a:pt x="150" y="39"/>
                      <a:pt x="169" y="57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71" name="Freeform 35"/>
              <p:cNvSpPr>
                <a:spLocks/>
              </p:cNvSpPr>
              <p:nvPr/>
            </p:nvSpPr>
            <p:spPr bwMode="auto">
              <a:xfrm>
                <a:off x="3237" y="2097"/>
                <a:ext cx="271" cy="256"/>
              </a:xfrm>
              <a:custGeom>
                <a:avLst/>
                <a:gdLst>
                  <a:gd name="T0" fmla="*/ 0 w 169"/>
                  <a:gd name="T1" fmla="*/ 43 h 159"/>
                  <a:gd name="T2" fmla="*/ 25 w 169"/>
                  <a:gd name="T3" fmla="*/ 22 h 159"/>
                  <a:gd name="T4" fmla="*/ 48 w 169"/>
                  <a:gd name="T5" fmla="*/ 0 h 159"/>
                  <a:gd name="T6" fmla="*/ 65 w 169"/>
                  <a:gd name="T7" fmla="*/ 8 h 159"/>
                  <a:gd name="T8" fmla="*/ 99 w 169"/>
                  <a:gd name="T9" fmla="*/ 24 h 159"/>
                  <a:gd name="T10" fmla="*/ 124 w 169"/>
                  <a:gd name="T11" fmla="*/ 31 h 159"/>
                  <a:gd name="T12" fmla="*/ 130 w 169"/>
                  <a:gd name="T13" fmla="*/ 36 h 159"/>
                  <a:gd name="T14" fmla="*/ 166 w 169"/>
                  <a:gd name="T15" fmla="*/ 85 h 159"/>
                  <a:gd name="T16" fmla="*/ 169 w 169"/>
                  <a:gd name="T17" fmla="*/ 96 h 159"/>
                  <a:gd name="T18" fmla="*/ 164 w 169"/>
                  <a:gd name="T19" fmla="*/ 138 h 159"/>
                  <a:gd name="T20" fmla="*/ 162 w 169"/>
                  <a:gd name="T21" fmla="*/ 151 h 159"/>
                  <a:gd name="T22" fmla="*/ 160 w 169"/>
                  <a:gd name="T23" fmla="*/ 159 h 159"/>
                  <a:gd name="T24" fmla="*/ 155 w 169"/>
                  <a:gd name="T25" fmla="*/ 157 h 159"/>
                  <a:gd name="T26" fmla="*/ 149 w 169"/>
                  <a:gd name="T27" fmla="*/ 150 h 159"/>
                  <a:gd name="T28" fmla="*/ 148 w 169"/>
                  <a:gd name="T29" fmla="*/ 139 h 159"/>
                  <a:gd name="T30" fmla="*/ 151 w 169"/>
                  <a:gd name="T31" fmla="*/ 134 h 159"/>
                  <a:gd name="T32" fmla="*/ 152 w 169"/>
                  <a:gd name="T33" fmla="*/ 127 h 159"/>
                  <a:gd name="T34" fmla="*/ 141 w 169"/>
                  <a:gd name="T35" fmla="*/ 107 h 159"/>
                  <a:gd name="T36" fmla="*/ 118 w 169"/>
                  <a:gd name="T37" fmla="*/ 87 h 159"/>
                  <a:gd name="T38" fmla="*/ 115 w 169"/>
                  <a:gd name="T39" fmla="*/ 84 h 159"/>
                  <a:gd name="T40" fmla="*/ 99 w 169"/>
                  <a:gd name="T41" fmla="*/ 62 h 159"/>
                  <a:gd name="T42" fmla="*/ 97 w 169"/>
                  <a:gd name="T43" fmla="*/ 62 h 159"/>
                  <a:gd name="T44" fmla="*/ 94 w 169"/>
                  <a:gd name="T45" fmla="*/ 70 h 159"/>
                  <a:gd name="T46" fmla="*/ 101 w 169"/>
                  <a:gd name="T47" fmla="*/ 81 h 159"/>
                  <a:gd name="T48" fmla="*/ 128 w 169"/>
                  <a:gd name="T49" fmla="*/ 109 h 159"/>
                  <a:gd name="T50" fmla="*/ 143 w 169"/>
                  <a:gd name="T51" fmla="*/ 129 h 159"/>
                  <a:gd name="T52" fmla="*/ 142 w 169"/>
                  <a:gd name="T53" fmla="*/ 135 h 159"/>
                  <a:gd name="T54" fmla="*/ 139 w 169"/>
                  <a:gd name="T55" fmla="*/ 135 h 159"/>
                  <a:gd name="T56" fmla="*/ 110 w 169"/>
                  <a:gd name="T57" fmla="*/ 120 h 159"/>
                  <a:gd name="T58" fmla="*/ 68 w 169"/>
                  <a:gd name="T59" fmla="*/ 98 h 159"/>
                  <a:gd name="T60" fmla="*/ 44 w 169"/>
                  <a:gd name="T61" fmla="*/ 86 h 159"/>
                  <a:gd name="T62" fmla="*/ 21 w 169"/>
                  <a:gd name="T63" fmla="*/ 70 h 159"/>
                  <a:gd name="T64" fmla="*/ 0 w 169"/>
                  <a:gd name="T65" fmla="*/ 43 h 1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69" h="159">
                    <a:moveTo>
                      <a:pt x="0" y="43"/>
                    </a:moveTo>
                    <a:cubicBezTo>
                      <a:pt x="8" y="36"/>
                      <a:pt x="17" y="29"/>
                      <a:pt x="25" y="22"/>
                    </a:cubicBezTo>
                    <a:cubicBezTo>
                      <a:pt x="32" y="15"/>
                      <a:pt x="40" y="8"/>
                      <a:pt x="48" y="0"/>
                    </a:cubicBezTo>
                    <a:cubicBezTo>
                      <a:pt x="54" y="1"/>
                      <a:pt x="60" y="4"/>
                      <a:pt x="65" y="8"/>
                    </a:cubicBezTo>
                    <a:cubicBezTo>
                      <a:pt x="75" y="15"/>
                      <a:pt x="87" y="19"/>
                      <a:pt x="99" y="24"/>
                    </a:cubicBezTo>
                    <a:cubicBezTo>
                      <a:pt x="107" y="26"/>
                      <a:pt x="116" y="28"/>
                      <a:pt x="124" y="31"/>
                    </a:cubicBezTo>
                    <a:cubicBezTo>
                      <a:pt x="126" y="32"/>
                      <a:pt x="129" y="34"/>
                      <a:pt x="130" y="36"/>
                    </a:cubicBezTo>
                    <a:cubicBezTo>
                      <a:pt x="143" y="51"/>
                      <a:pt x="155" y="68"/>
                      <a:pt x="166" y="85"/>
                    </a:cubicBezTo>
                    <a:cubicBezTo>
                      <a:pt x="169" y="89"/>
                      <a:pt x="169" y="92"/>
                      <a:pt x="169" y="96"/>
                    </a:cubicBezTo>
                    <a:cubicBezTo>
                      <a:pt x="169" y="110"/>
                      <a:pt x="169" y="124"/>
                      <a:pt x="164" y="138"/>
                    </a:cubicBezTo>
                    <a:cubicBezTo>
                      <a:pt x="163" y="142"/>
                      <a:pt x="163" y="147"/>
                      <a:pt x="162" y="151"/>
                    </a:cubicBezTo>
                    <a:cubicBezTo>
                      <a:pt x="162" y="154"/>
                      <a:pt x="161" y="156"/>
                      <a:pt x="160" y="159"/>
                    </a:cubicBezTo>
                    <a:cubicBezTo>
                      <a:pt x="158" y="158"/>
                      <a:pt x="156" y="158"/>
                      <a:pt x="155" y="157"/>
                    </a:cubicBezTo>
                    <a:cubicBezTo>
                      <a:pt x="153" y="155"/>
                      <a:pt x="150" y="153"/>
                      <a:pt x="149" y="150"/>
                    </a:cubicBezTo>
                    <a:cubicBezTo>
                      <a:pt x="146" y="147"/>
                      <a:pt x="145" y="143"/>
                      <a:pt x="148" y="139"/>
                    </a:cubicBezTo>
                    <a:cubicBezTo>
                      <a:pt x="149" y="137"/>
                      <a:pt x="150" y="136"/>
                      <a:pt x="151" y="134"/>
                    </a:cubicBezTo>
                    <a:cubicBezTo>
                      <a:pt x="152" y="132"/>
                      <a:pt x="152" y="129"/>
                      <a:pt x="152" y="127"/>
                    </a:cubicBezTo>
                    <a:cubicBezTo>
                      <a:pt x="150" y="120"/>
                      <a:pt x="147" y="112"/>
                      <a:pt x="141" y="107"/>
                    </a:cubicBezTo>
                    <a:cubicBezTo>
                      <a:pt x="133" y="100"/>
                      <a:pt x="126" y="94"/>
                      <a:pt x="118" y="87"/>
                    </a:cubicBezTo>
                    <a:cubicBezTo>
                      <a:pt x="117" y="86"/>
                      <a:pt x="116" y="86"/>
                      <a:pt x="115" y="84"/>
                    </a:cubicBezTo>
                    <a:cubicBezTo>
                      <a:pt x="110" y="77"/>
                      <a:pt x="105" y="69"/>
                      <a:pt x="99" y="62"/>
                    </a:cubicBezTo>
                    <a:cubicBezTo>
                      <a:pt x="99" y="62"/>
                      <a:pt x="98" y="62"/>
                      <a:pt x="97" y="62"/>
                    </a:cubicBezTo>
                    <a:cubicBezTo>
                      <a:pt x="93" y="65"/>
                      <a:pt x="92" y="66"/>
                      <a:pt x="94" y="70"/>
                    </a:cubicBezTo>
                    <a:cubicBezTo>
                      <a:pt x="96" y="74"/>
                      <a:pt x="98" y="78"/>
                      <a:pt x="101" y="81"/>
                    </a:cubicBezTo>
                    <a:cubicBezTo>
                      <a:pt x="110" y="91"/>
                      <a:pt x="117" y="102"/>
                      <a:pt x="128" y="109"/>
                    </a:cubicBezTo>
                    <a:cubicBezTo>
                      <a:pt x="136" y="113"/>
                      <a:pt x="140" y="121"/>
                      <a:pt x="143" y="129"/>
                    </a:cubicBezTo>
                    <a:cubicBezTo>
                      <a:pt x="143" y="131"/>
                      <a:pt x="142" y="133"/>
                      <a:pt x="142" y="135"/>
                    </a:cubicBezTo>
                    <a:cubicBezTo>
                      <a:pt x="141" y="135"/>
                      <a:pt x="140" y="135"/>
                      <a:pt x="139" y="135"/>
                    </a:cubicBezTo>
                    <a:cubicBezTo>
                      <a:pt x="129" y="130"/>
                      <a:pt x="119" y="125"/>
                      <a:pt x="110" y="120"/>
                    </a:cubicBezTo>
                    <a:cubicBezTo>
                      <a:pt x="96" y="113"/>
                      <a:pt x="82" y="106"/>
                      <a:pt x="68" y="98"/>
                    </a:cubicBezTo>
                    <a:cubicBezTo>
                      <a:pt x="60" y="94"/>
                      <a:pt x="52" y="90"/>
                      <a:pt x="44" y="86"/>
                    </a:cubicBezTo>
                    <a:cubicBezTo>
                      <a:pt x="36" y="81"/>
                      <a:pt x="28" y="76"/>
                      <a:pt x="21" y="70"/>
                    </a:cubicBezTo>
                    <a:cubicBezTo>
                      <a:pt x="13" y="62"/>
                      <a:pt x="5" y="54"/>
                      <a:pt x="0" y="43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72" name="Freeform 36"/>
              <p:cNvSpPr>
                <a:spLocks/>
              </p:cNvSpPr>
              <p:nvPr/>
            </p:nvSpPr>
            <p:spPr bwMode="auto">
              <a:xfrm>
                <a:off x="4090" y="2505"/>
                <a:ext cx="318" cy="155"/>
              </a:xfrm>
              <a:custGeom>
                <a:avLst/>
                <a:gdLst>
                  <a:gd name="T0" fmla="*/ 0 w 198"/>
                  <a:gd name="T1" fmla="*/ 51 h 96"/>
                  <a:gd name="T2" fmla="*/ 37 w 198"/>
                  <a:gd name="T3" fmla="*/ 0 h 96"/>
                  <a:gd name="T4" fmla="*/ 64 w 198"/>
                  <a:gd name="T5" fmla="*/ 2 h 96"/>
                  <a:gd name="T6" fmla="*/ 101 w 198"/>
                  <a:gd name="T7" fmla="*/ 5 h 96"/>
                  <a:gd name="T8" fmla="*/ 114 w 198"/>
                  <a:gd name="T9" fmla="*/ 5 h 96"/>
                  <a:gd name="T10" fmla="*/ 145 w 198"/>
                  <a:gd name="T11" fmla="*/ 14 h 96"/>
                  <a:gd name="T12" fmla="*/ 175 w 198"/>
                  <a:gd name="T13" fmla="*/ 36 h 96"/>
                  <a:gd name="T14" fmla="*/ 178 w 198"/>
                  <a:gd name="T15" fmla="*/ 40 h 96"/>
                  <a:gd name="T16" fmla="*/ 175 w 198"/>
                  <a:gd name="T17" fmla="*/ 42 h 96"/>
                  <a:gd name="T18" fmla="*/ 164 w 198"/>
                  <a:gd name="T19" fmla="*/ 36 h 96"/>
                  <a:gd name="T20" fmla="*/ 154 w 198"/>
                  <a:gd name="T21" fmla="*/ 30 h 96"/>
                  <a:gd name="T22" fmla="*/ 153 w 198"/>
                  <a:gd name="T23" fmla="*/ 33 h 96"/>
                  <a:gd name="T24" fmla="*/ 160 w 198"/>
                  <a:gd name="T25" fmla="*/ 40 h 96"/>
                  <a:gd name="T26" fmla="*/ 187 w 198"/>
                  <a:gd name="T27" fmla="*/ 53 h 96"/>
                  <a:gd name="T28" fmla="*/ 188 w 198"/>
                  <a:gd name="T29" fmla="*/ 56 h 96"/>
                  <a:gd name="T30" fmla="*/ 186 w 198"/>
                  <a:gd name="T31" fmla="*/ 57 h 96"/>
                  <a:gd name="T32" fmla="*/ 170 w 198"/>
                  <a:gd name="T33" fmla="*/ 51 h 96"/>
                  <a:gd name="T34" fmla="*/ 152 w 198"/>
                  <a:gd name="T35" fmla="*/ 43 h 96"/>
                  <a:gd name="T36" fmla="*/ 153 w 198"/>
                  <a:gd name="T37" fmla="*/ 46 h 96"/>
                  <a:gd name="T38" fmla="*/ 186 w 198"/>
                  <a:gd name="T39" fmla="*/ 65 h 96"/>
                  <a:gd name="T40" fmla="*/ 193 w 198"/>
                  <a:gd name="T41" fmla="*/ 65 h 96"/>
                  <a:gd name="T42" fmla="*/ 198 w 198"/>
                  <a:gd name="T43" fmla="*/ 69 h 96"/>
                  <a:gd name="T44" fmla="*/ 191 w 198"/>
                  <a:gd name="T45" fmla="*/ 79 h 96"/>
                  <a:gd name="T46" fmla="*/ 173 w 198"/>
                  <a:gd name="T47" fmla="*/ 79 h 96"/>
                  <a:gd name="T48" fmla="*/ 133 w 198"/>
                  <a:gd name="T49" fmla="*/ 63 h 96"/>
                  <a:gd name="T50" fmla="*/ 113 w 198"/>
                  <a:gd name="T51" fmla="*/ 57 h 96"/>
                  <a:gd name="T52" fmla="*/ 78 w 198"/>
                  <a:gd name="T53" fmla="*/ 57 h 96"/>
                  <a:gd name="T54" fmla="*/ 81 w 198"/>
                  <a:gd name="T55" fmla="*/ 64 h 96"/>
                  <a:gd name="T56" fmla="*/ 93 w 198"/>
                  <a:gd name="T57" fmla="*/ 74 h 96"/>
                  <a:gd name="T58" fmla="*/ 105 w 198"/>
                  <a:gd name="T59" fmla="*/ 86 h 96"/>
                  <a:gd name="T60" fmla="*/ 102 w 198"/>
                  <a:gd name="T61" fmla="*/ 96 h 96"/>
                  <a:gd name="T62" fmla="*/ 67 w 198"/>
                  <a:gd name="T63" fmla="*/ 87 h 96"/>
                  <a:gd name="T64" fmla="*/ 29 w 198"/>
                  <a:gd name="T65" fmla="*/ 73 h 96"/>
                  <a:gd name="T66" fmla="*/ 0 w 198"/>
                  <a:gd name="T67" fmla="*/ 51 h 9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98" h="96">
                    <a:moveTo>
                      <a:pt x="0" y="51"/>
                    </a:moveTo>
                    <a:cubicBezTo>
                      <a:pt x="8" y="36"/>
                      <a:pt x="28" y="9"/>
                      <a:pt x="37" y="0"/>
                    </a:cubicBezTo>
                    <a:cubicBezTo>
                      <a:pt x="46" y="1"/>
                      <a:pt x="55" y="1"/>
                      <a:pt x="64" y="2"/>
                    </a:cubicBezTo>
                    <a:cubicBezTo>
                      <a:pt x="76" y="4"/>
                      <a:pt x="89" y="4"/>
                      <a:pt x="101" y="5"/>
                    </a:cubicBezTo>
                    <a:cubicBezTo>
                      <a:pt x="105" y="5"/>
                      <a:pt x="110" y="5"/>
                      <a:pt x="114" y="5"/>
                    </a:cubicBezTo>
                    <a:cubicBezTo>
                      <a:pt x="125" y="5"/>
                      <a:pt x="135" y="7"/>
                      <a:pt x="145" y="14"/>
                    </a:cubicBezTo>
                    <a:cubicBezTo>
                      <a:pt x="155" y="21"/>
                      <a:pt x="166" y="27"/>
                      <a:pt x="175" y="36"/>
                    </a:cubicBezTo>
                    <a:cubicBezTo>
                      <a:pt x="176" y="37"/>
                      <a:pt x="177" y="38"/>
                      <a:pt x="178" y="40"/>
                    </a:cubicBezTo>
                    <a:cubicBezTo>
                      <a:pt x="177" y="41"/>
                      <a:pt x="175" y="42"/>
                      <a:pt x="175" y="42"/>
                    </a:cubicBezTo>
                    <a:cubicBezTo>
                      <a:pt x="171" y="40"/>
                      <a:pt x="167" y="39"/>
                      <a:pt x="164" y="36"/>
                    </a:cubicBezTo>
                    <a:cubicBezTo>
                      <a:pt x="161" y="34"/>
                      <a:pt x="158" y="31"/>
                      <a:pt x="154" y="30"/>
                    </a:cubicBezTo>
                    <a:cubicBezTo>
                      <a:pt x="154" y="32"/>
                      <a:pt x="153" y="33"/>
                      <a:pt x="153" y="33"/>
                    </a:cubicBezTo>
                    <a:cubicBezTo>
                      <a:pt x="155" y="36"/>
                      <a:pt x="158" y="39"/>
                      <a:pt x="160" y="40"/>
                    </a:cubicBezTo>
                    <a:cubicBezTo>
                      <a:pt x="169" y="46"/>
                      <a:pt x="178" y="50"/>
                      <a:pt x="187" y="53"/>
                    </a:cubicBezTo>
                    <a:cubicBezTo>
                      <a:pt x="188" y="53"/>
                      <a:pt x="188" y="55"/>
                      <a:pt x="188" y="56"/>
                    </a:cubicBezTo>
                    <a:cubicBezTo>
                      <a:pt x="188" y="56"/>
                      <a:pt x="187" y="57"/>
                      <a:pt x="186" y="57"/>
                    </a:cubicBezTo>
                    <a:cubicBezTo>
                      <a:pt x="181" y="56"/>
                      <a:pt x="174" y="56"/>
                      <a:pt x="170" y="51"/>
                    </a:cubicBezTo>
                    <a:cubicBezTo>
                      <a:pt x="165" y="47"/>
                      <a:pt x="158" y="45"/>
                      <a:pt x="152" y="43"/>
                    </a:cubicBezTo>
                    <a:cubicBezTo>
                      <a:pt x="152" y="44"/>
                      <a:pt x="152" y="46"/>
                      <a:pt x="153" y="46"/>
                    </a:cubicBezTo>
                    <a:cubicBezTo>
                      <a:pt x="163" y="54"/>
                      <a:pt x="173" y="62"/>
                      <a:pt x="186" y="65"/>
                    </a:cubicBezTo>
                    <a:cubicBezTo>
                      <a:pt x="188" y="66"/>
                      <a:pt x="191" y="65"/>
                      <a:pt x="193" y="65"/>
                    </a:cubicBezTo>
                    <a:cubicBezTo>
                      <a:pt x="196" y="65"/>
                      <a:pt x="198" y="67"/>
                      <a:pt x="198" y="69"/>
                    </a:cubicBezTo>
                    <a:cubicBezTo>
                      <a:pt x="198" y="75"/>
                      <a:pt x="196" y="77"/>
                      <a:pt x="191" y="79"/>
                    </a:cubicBezTo>
                    <a:cubicBezTo>
                      <a:pt x="185" y="81"/>
                      <a:pt x="179" y="80"/>
                      <a:pt x="173" y="79"/>
                    </a:cubicBezTo>
                    <a:cubicBezTo>
                      <a:pt x="158" y="77"/>
                      <a:pt x="145" y="73"/>
                      <a:pt x="133" y="63"/>
                    </a:cubicBezTo>
                    <a:cubicBezTo>
                      <a:pt x="127" y="58"/>
                      <a:pt x="121" y="56"/>
                      <a:pt x="113" y="57"/>
                    </a:cubicBezTo>
                    <a:cubicBezTo>
                      <a:pt x="102" y="57"/>
                      <a:pt x="90" y="57"/>
                      <a:pt x="78" y="57"/>
                    </a:cubicBezTo>
                    <a:cubicBezTo>
                      <a:pt x="77" y="60"/>
                      <a:pt x="79" y="62"/>
                      <a:pt x="81" y="64"/>
                    </a:cubicBezTo>
                    <a:cubicBezTo>
                      <a:pt x="85" y="67"/>
                      <a:pt x="89" y="70"/>
                      <a:pt x="93" y="74"/>
                    </a:cubicBezTo>
                    <a:cubicBezTo>
                      <a:pt x="97" y="78"/>
                      <a:pt x="101" y="82"/>
                      <a:pt x="105" y="86"/>
                    </a:cubicBezTo>
                    <a:cubicBezTo>
                      <a:pt x="107" y="90"/>
                      <a:pt x="107" y="91"/>
                      <a:pt x="102" y="96"/>
                    </a:cubicBezTo>
                    <a:cubicBezTo>
                      <a:pt x="91" y="91"/>
                      <a:pt x="79" y="89"/>
                      <a:pt x="67" y="87"/>
                    </a:cubicBezTo>
                    <a:cubicBezTo>
                      <a:pt x="54" y="84"/>
                      <a:pt x="41" y="79"/>
                      <a:pt x="29" y="73"/>
                    </a:cubicBezTo>
                    <a:cubicBezTo>
                      <a:pt x="19" y="67"/>
                      <a:pt x="10" y="59"/>
                      <a:pt x="0" y="5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73" name="Freeform 37"/>
              <p:cNvSpPr>
                <a:spLocks/>
              </p:cNvSpPr>
              <p:nvPr/>
            </p:nvSpPr>
            <p:spPr bwMode="auto">
              <a:xfrm>
                <a:off x="1641" y="1677"/>
                <a:ext cx="286" cy="261"/>
              </a:xfrm>
              <a:custGeom>
                <a:avLst/>
                <a:gdLst>
                  <a:gd name="T0" fmla="*/ 178 w 178"/>
                  <a:gd name="T1" fmla="*/ 0 h 163"/>
                  <a:gd name="T2" fmla="*/ 167 w 178"/>
                  <a:gd name="T3" fmla="*/ 25 h 163"/>
                  <a:gd name="T4" fmla="*/ 146 w 178"/>
                  <a:gd name="T5" fmla="*/ 10 h 163"/>
                  <a:gd name="T6" fmla="*/ 142 w 178"/>
                  <a:gd name="T7" fmla="*/ 38 h 163"/>
                  <a:gd name="T8" fmla="*/ 135 w 178"/>
                  <a:gd name="T9" fmla="*/ 31 h 163"/>
                  <a:gd name="T10" fmla="*/ 125 w 178"/>
                  <a:gd name="T11" fmla="*/ 28 h 163"/>
                  <a:gd name="T12" fmla="*/ 119 w 178"/>
                  <a:gd name="T13" fmla="*/ 47 h 163"/>
                  <a:gd name="T14" fmla="*/ 102 w 178"/>
                  <a:gd name="T15" fmla="*/ 51 h 163"/>
                  <a:gd name="T16" fmla="*/ 90 w 178"/>
                  <a:gd name="T17" fmla="*/ 47 h 163"/>
                  <a:gd name="T18" fmla="*/ 77 w 178"/>
                  <a:gd name="T19" fmla="*/ 52 h 163"/>
                  <a:gd name="T20" fmla="*/ 66 w 178"/>
                  <a:gd name="T21" fmla="*/ 87 h 163"/>
                  <a:gd name="T22" fmla="*/ 71 w 178"/>
                  <a:gd name="T23" fmla="*/ 103 h 163"/>
                  <a:gd name="T24" fmla="*/ 78 w 178"/>
                  <a:gd name="T25" fmla="*/ 120 h 163"/>
                  <a:gd name="T26" fmla="*/ 79 w 178"/>
                  <a:gd name="T27" fmla="*/ 126 h 163"/>
                  <a:gd name="T28" fmla="*/ 60 w 178"/>
                  <a:gd name="T29" fmla="*/ 119 h 163"/>
                  <a:gd name="T30" fmla="*/ 61 w 178"/>
                  <a:gd name="T31" fmla="*/ 137 h 163"/>
                  <a:gd name="T32" fmla="*/ 68 w 178"/>
                  <a:gd name="T33" fmla="*/ 154 h 163"/>
                  <a:gd name="T34" fmla="*/ 58 w 178"/>
                  <a:gd name="T35" fmla="*/ 152 h 163"/>
                  <a:gd name="T36" fmla="*/ 54 w 178"/>
                  <a:gd name="T37" fmla="*/ 150 h 163"/>
                  <a:gd name="T38" fmla="*/ 43 w 178"/>
                  <a:gd name="T39" fmla="*/ 146 h 163"/>
                  <a:gd name="T40" fmla="*/ 43 w 178"/>
                  <a:gd name="T41" fmla="*/ 156 h 163"/>
                  <a:gd name="T42" fmla="*/ 43 w 178"/>
                  <a:gd name="T43" fmla="*/ 161 h 163"/>
                  <a:gd name="T44" fmla="*/ 38 w 178"/>
                  <a:gd name="T45" fmla="*/ 161 h 163"/>
                  <a:gd name="T46" fmla="*/ 18 w 178"/>
                  <a:gd name="T47" fmla="*/ 143 h 163"/>
                  <a:gd name="T48" fmla="*/ 13 w 178"/>
                  <a:gd name="T49" fmla="*/ 134 h 163"/>
                  <a:gd name="T50" fmla="*/ 2 w 178"/>
                  <a:gd name="T51" fmla="*/ 91 h 163"/>
                  <a:gd name="T52" fmla="*/ 2 w 178"/>
                  <a:gd name="T53" fmla="*/ 82 h 163"/>
                  <a:gd name="T54" fmla="*/ 5 w 178"/>
                  <a:gd name="T55" fmla="*/ 60 h 163"/>
                  <a:gd name="T56" fmla="*/ 8 w 178"/>
                  <a:gd name="T57" fmla="*/ 49 h 163"/>
                  <a:gd name="T58" fmla="*/ 37 w 178"/>
                  <a:gd name="T59" fmla="*/ 32 h 163"/>
                  <a:gd name="T60" fmla="*/ 75 w 178"/>
                  <a:gd name="T61" fmla="*/ 12 h 163"/>
                  <a:gd name="T62" fmla="*/ 91 w 178"/>
                  <a:gd name="T63" fmla="*/ 9 h 163"/>
                  <a:gd name="T64" fmla="*/ 120 w 178"/>
                  <a:gd name="T65" fmla="*/ 7 h 163"/>
                  <a:gd name="T66" fmla="*/ 138 w 178"/>
                  <a:gd name="T67" fmla="*/ 5 h 163"/>
                  <a:gd name="T68" fmla="*/ 173 w 178"/>
                  <a:gd name="T69" fmla="*/ 0 h 163"/>
                  <a:gd name="T70" fmla="*/ 178 w 178"/>
                  <a:gd name="T71" fmla="*/ 0 h 16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178" h="163">
                    <a:moveTo>
                      <a:pt x="178" y="0"/>
                    </a:moveTo>
                    <a:cubicBezTo>
                      <a:pt x="175" y="10"/>
                      <a:pt x="174" y="18"/>
                      <a:pt x="167" y="25"/>
                    </a:cubicBezTo>
                    <a:cubicBezTo>
                      <a:pt x="162" y="18"/>
                      <a:pt x="160" y="7"/>
                      <a:pt x="146" y="10"/>
                    </a:cubicBezTo>
                    <a:cubicBezTo>
                      <a:pt x="145" y="19"/>
                      <a:pt x="143" y="28"/>
                      <a:pt x="142" y="38"/>
                    </a:cubicBezTo>
                    <a:cubicBezTo>
                      <a:pt x="137" y="37"/>
                      <a:pt x="137" y="33"/>
                      <a:pt x="135" y="31"/>
                    </a:cubicBezTo>
                    <a:cubicBezTo>
                      <a:pt x="132" y="27"/>
                      <a:pt x="129" y="26"/>
                      <a:pt x="125" y="28"/>
                    </a:cubicBezTo>
                    <a:cubicBezTo>
                      <a:pt x="120" y="33"/>
                      <a:pt x="121" y="40"/>
                      <a:pt x="119" y="47"/>
                    </a:cubicBezTo>
                    <a:cubicBezTo>
                      <a:pt x="113" y="48"/>
                      <a:pt x="107" y="46"/>
                      <a:pt x="102" y="51"/>
                    </a:cubicBezTo>
                    <a:cubicBezTo>
                      <a:pt x="98" y="50"/>
                      <a:pt x="94" y="48"/>
                      <a:pt x="90" y="47"/>
                    </a:cubicBezTo>
                    <a:cubicBezTo>
                      <a:pt x="85" y="45"/>
                      <a:pt x="80" y="47"/>
                      <a:pt x="77" y="52"/>
                    </a:cubicBezTo>
                    <a:cubicBezTo>
                      <a:pt x="71" y="63"/>
                      <a:pt x="66" y="74"/>
                      <a:pt x="66" y="87"/>
                    </a:cubicBezTo>
                    <a:cubicBezTo>
                      <a:pt x="66" y="93"/>
                      <a:pt x="67" y="99"/>
                      <a:pt x="71" y="103"/>
                    </a:cubicBezTo>
                    <a:cubicBezTo>
                      <a:pt x="75" y="108"/>
                      <a:pt x="77" y="113"/>
                      <a:pt x="78" y="120"/>
                    </a:cubicBezTo>
                    <a:cubicBezTo>
                      <a:pt x="78" y="122"/>
                      <a:pt x="79" y="124"/>
                      <a:pt x="79" y="126"/>
                    </a:cubicBezTo>
                    <a:cubicBezTo>
                      <a:pt x="71" y="128"/>
                      <a:pt x="68" y="116"/>
                      <a:pt x="60" y="119"/>
                    </a:cubicBezTo>
                    <a:cubicBezTo>
                      <a:pt x="58" y="125"/>
                      <a:pt x="59" y="131"/>
                      <a:pt x="61" y="137"/>
                    </a:cubicBezTo>
                    <a:cubicBezTo>
                      <a:pt x="63" y="142"/>
                      <a:pt x="66" y="148"/>
                      <a:pt x="68" y="154"/>
                    </a:cubicBezTo>
                    <a:cubicBezTo>
                      <a:pt x="64" y="155"/>
                      <a:pt x="61" y="153"/>
                      <a:pt x="58" y="152"/>
                    </a:cubicBezTo>
                    <a:cubicBezTo>
                      <a:pt x="56" y="151"/>
                      <a:pt x="55" y="150"/>
                      <a:pt x="54" y="150"/>
                    </a:cubicBezTo>
                    <a:cubicBezTo>
                      <a:pt x="50" y="148"/>
                      <a:pt x="47" y="143"/>
                      <a:pt x="43" y="146"/>
                    </a:cubicBezTo>
                    <a:cubicBezTo>
                      <a:pt x="39" y="148"/>
                      <a:pt x="42" y="153"/>
                      <a:pt x="43" y="156"/>
                    </a:cubicBezTo>
                    <a:cubicBezTo>
                      <a:pt x="43" y="158"/>
                      <a:pt x="43" y="159"/>
                      <a:pt x="43" y="161"/>
                    </a:cubicBezTo>
                    <a:cubicBezTo>
                      <a:pt x="41" y="163"/>
                      <a:pt x="40" y="161"/>
                      <a:pt x="38" y="161"/>
                    </a:cubicBezTo>
                    <a:cubicBezTo>
                      <a:pt x="29" y="157"/>
                      <a:pt x="22" y="152"/>
                      <a:pt x="18" y="143"/>
                    </a:cubicBezTo>
                    <a:cubicBezTo>
                      <a:pt x="17" y="140"/>
                      <a:pt x="14" y="137"/>
                      <a:pt x="13" y="134"/>
                    </a:cubicBezTo>
                    <a:cubicBezTo>
                      <a:pt x="5" y="121"/>
                      <a:pt x="0" y="107"/>
                      <a:pt x="2" y="91"/>
                    </a:cubicBezTo>
                    <a:cubicBezTo>
                      <a:pt x="2" y="88"/>
                      <a:pt x="2" y="85"/>
                      <a:pt x="2" y="82"/>
                    </a:cubicBezTo>
                    <a:cubicBezTo>
                      <a:pt x="2" y="74"/>
                      <a:pt x="2" y="67"/>
                      <a:pt x="5" y="60"/>
                    </a:cubicBezTo>
                    <a:cubicBezTo>
                      <a:pt x="7" y="57"/>
                      <a:pt x="7" y="53"/>
                      <a:pt x="8" y="49"/>
                    </a:cubicBezTo>
                    <a:cubicBezTo>
                      <a:pt x="18" y="44"/>
                      <a:pt x="28" y="38"/>
                      <a:pt x="37" y="32"/>
                    </a:cubicBezTo>
                    <a:cubicBezTo>
                      <a:pt x="50" y="25"/>
                      <a:pt x="63" y="19"/>
                      <a:pt x="75" y="12"/>
                    </a:cubicBezTo>
                    <a:cubicBezTo>
                      <a:pt x="80" y="9"/>
                      <a:pt x="85" y="8"/>
                      <a:pt x="91" y="9"/>
                    </a:cubicBezTo>
                    <a:cubicBezTo>
                      <a:pt x="101" y="11"/>
                      <a:pt x="110" y="9"/>
                      <a:pt x="120" y="7"/>
                    </a:cubicBezTo>
                    <a:cubicBezTo>
                      <a:pt x="126" y="7"/>
                      <a:pt x="132" y="6"/>
                      <a:pt x="138" y="5"/>
                    </a:cubicBezTo>
                    <a:cubicBezTo>
                      <a:pt x="150" y="3"/>
                      <a:pt x="161" y="2"/>
                      <a:pt x="173" y="0"/>
                    </a:cubicBezTo>
                    <a:cubicBezTo>
                      <a:pt x="174" y="0"/>
                      <a:pt x="175" y="0"/>
                      <a:pt x="178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74" name="Freeform 38"/>
              <p:cNvSpPr>
                <a:spLocks/>
              </p:cNvSpPr>
              <p:nvPr/>
            </p:nvSpPr>
            <p:spPr bwMode="auto">
              <a:xfrm>
                <a:off x="2086" y="3503"/>
                <a:ext cx="202" cy="242"/>
              </a:xfrm>
              <a:custGeom>
                <a:avLst/>
                <a:gdLst>
                  <a:gd name="T0" fmla="*/ 5 w 126"/>
                  <a:gd name="T1" fmla="*/ 0 h 151"/>
                  <a:gd name="T2" fmla="*/ 28 w 126"/>
                  <a:gd name="T3" fmla="*/ 38 h 151"/>
                  <a:gd name="T4" fmla="*/ 49 w 126"/>
                  <a:gd name="T5" fmla="*/ 72 h 151"/>
                  <a:gd name="T6" fmla="*/ 75 w 126"/>
                  <a:gd name="T7" fmla="*/ 94 h 151"/>
                  <a:gd name="T8" fmla="*/ 101 w 126"/>
                  <a:gd name="T9" fmla="*/ 111 h 151"/>
                  <a:gd name="T10" fmla="*/ 107 w 126"/>
                  <a:gd name="T11" fmla="*/ 117 h 151"/>
                  <a:gd name="T12" fmla="*/ 113 w 126"/>
                  <a:gd name="T13" fmla="*/ 122 h 151"/>
                  <a:gd name="T14" fmla="*/ 124 w 126"/>
                  <a:gd name="T15" fmla="*/ 138 h 151"/>
                  <a:gd name="T16" fmla="*/ 112 w 126"/>
                  <a:gd name="T17" fmla="*/ 151 h 151"/>
                  <a:gd name="T18" fmla="*/ 95 w 126"/>
                  <a:gd name="T19" fmla="*/ 150 h 151"/>
                  <a:gd name="T20" fmla="*/ 39 w 126"/>
                  <a:gd name="T21" fmla="*/ 140 h 151"/>
                  <a:gd name="T22" fmla="*/ 24 w 126"/>
                  <a:gd name="T23" fmla="*/ 133 h 151"/>
                  <a:gd name="T24" fmla="*/ 2 w 126"/>
                  <a:gd name="T25" fmla="*/ 124 h 151"/>
                  <a:gd name="T26" fmla="*/ 1 w 126"/>
                  <a:gd name="T27" fmla="*/ 99 h 151"/>
                  <a:gd name="T28" fmla="*/ 1 w 126"/>
                  <a:gd name="T29" fmla="*/ 74 h 151"/>
                  <a:gd name="T30" fmla="*/ 2 w 126"/>
                  <a:gd name="T31" fmla="*/ 50 h 151"/>
                  <a:gd name="T32" fmla="*/ 2 w 126"/>
                  <a:gd name="T33" fmla="*/ 25 h 151"/>
                  <a:gd name="T34" fmla="*/ 3 w 126"/>
                  <a:gd name="T35" fmla="*/ 1 h 151"/>
                  <a:gd name="T36" fmla="*/ 5 w 126"/>
                  <a:gd name="T37" fmla="*/ 0 h 15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26" h="151">
                    <a:moveTo>
                      <a:pt x="5" y="0"/>
                    </a:moveTo>
                    <a:cubicBezTo>
                      <a:pt x="13" y="13"/>
                      <a:pt x="20" y="25"/>
                      <a:pt x="28" y="38"/>
                    </a:cubicBezTo>
                    <a:cubicBezTo>
                      <a:pt x="35" y="49"/>
                      <a:pt x="42" y="61"/>
                      <a:pt x="49" y="72"/>
                    </a:cubicBezTo>
                    <a:cubicBezTo>
                      <a:pt x="56" y="81"/>
                      <a:pt x="65" y="88"/>
                      <a:pt x="75" y="94"/>
                    </a:cubicBezTo>
                    <a:cubicBezTo>
                      <a:pt x="84" y="99"/>
                      <a:pt x="93" y="105"/>
                      <a:pt x="101" y="111"/>
                    </a:cubicBezTo>
                    <a:cubicBezTo>
                      <a:pt x="103" y="113"/>
                      <a:pt x="105" y="115"/>
                      <a:pt x="107" y="117"/>
                    </a:cubicBezTo>
                    <a:cubicBezTo>
                      <a:pt x="109" y="119"/>
                      <a:pt x="111" y="121"/>
                      <a:pt x="113" y="122"/>
                    </a:cubicBezTo>
                    <a:cubicBezTo>
                      <a:pt x="121" y="124"/>
                      <a:pt x="123" y="131"/>
                      <a:pt x="124" y="138"/>
                    </a:cubicBezTo>
                    <a:cubicBezTo>
                      <a:pt x="126" y="145"/>
                      <a:pt x="120" y="151"/>
                      <a:pt x="112" y="151"/>
                    </a:cubicBezTo>
                    <a:cubicBezTo>
                      <a:pt x="106" y="151"/>
                      <a:pt x="100" y="151"/>
                      <a:pt x="95" y="150"/>
                    </a:cubicBezTo>
                    <a:cubicBezTo>
                      <a:pt x="76" y="147"/>
                      <a:pt x="57" y="143"/>
                      <a:pt x="39" y="140"/>
                    </a:cubicBezTo>
                    <a:cubicBezTo>
                      <a:pt x="34" y="138"/>
                      <a:pt x="29" y="136"/>
                      <a:pt x="24" y="133"/>
                    </a:cubicBezTo>
                    <a:cubicBezTo>
                      <a:pt x="17" y="130"/>
                      <a:pt x="9" y="127"/>
                      <a:pt x="2" y="124"/>
                    </a:cubicBezTo>
                    <a:cubicBezTo>
                      <a:pt x="4" y="115"/>
                      <a:pt x="0" y="107"/>
                      <a:pt x="1" y="99"/>
                    </a:cubicBezTo>
                    <a:cubicBezTo>
                      <a:pt x="3" y="91"/>
                      <a:pt x="1" y="82"/>
                      <a:pt x="1" y="74"/>
                    </a:cubicBezTo>
                    <a:cubicBezTo>
                      <a:pt x="1" y="66"/>
                      <a:pt x="1" y="58"/>
                      <a:pt x="2" y="50"/>
                    </a:cubicBezTo>
                    <a:cubicBezTo>
                      <a:pt x="3" y="42"/>
                      <a:pt x="2" y="34"/>
                      <a:pt x="2" y="25"/>
                    </a:cubicBezTo>
                    <a:cubicBezTo>
                      <a:pt x="2" y="17"/>
                      <a:pt x="2" y="9"/>
                      <a:pt x="3" y="1"/>
                    </a:cubicBezTo>
                    <a:cubicBezTo>
                      <a:pt x="3" y="1"/>
                      <a:pt x="4" y="0"/>
                      <a:pt x="5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75" name="Freeform 39"/>
              <p:cNvSpPr>
                <a:spLocks/>
              </p:cNvSpPr>
              <p:nvPr/>
            </p:nvSpPr>
            <p:spPr bwMode="auto">
              <a:xfrm>
                <a:off x="1793" y="1564"/>
                <a:ext cx="435" cy="121"/>
              </a:xfrm>
              <a:custGeom>
                <a:avLst/>
                <a:gdLst>
                  <a:gd name="T0" fmla="*/ 0 w 271"/>
                  <a:gd name="T1" fmla="*/ 73 h 75"/>
                  <a:gd name="T2" fmla="*/ 10 w 271"/>
                  <a:gd name="T3" fmla="*/ 66 h 75"/>
                  <a:gd name="T4" fmla="*/ 126 w 271"/>
                  <a:gd name="T5" fmla="*/ 21 h 75"/>
                  <a:gd name="T6" fmla="*/ 173 w 271"/>
                  <a:gd name="T7" fmla="*/ 4 h 75"/>
                  <a:gd name="T8" fmla="*/ 200 w 271"/>
                  <a:gd name="T9" fmla="*/ 3 h 75"/>
                  <a:gd name="T10" fmla="*/ 228 w 271"/>
                  <a:gd name="T11" fmla="*/ 7 h 75"/>
                  <a:gd name="T12" fmla="*/ 259 w 271"/>
                  <a:gd name="T13" fmla="*/ 8 h 75"/>
                  <a:gd name="T14" fmla="*/ 269 w 271"/>
                  <a:gd name="T15" fmla="*/ 8 h 75"/>
                  <a:gd name="T16" fmla="*/ 268 w 271"/>
                  <a:gd name="T17" fmla="*/ 12 h 75"/>
                  <a:gd name="T18" fmla="*/ 259 w 271"/>
                  <a:gd name="T19" fmla="*/ 17 h 75"/>
                  <a:gd name="T20" fmla="*/ 212 w 271"/>
                  <a:gd name="T21" fmla="*/ 38 h 75"/>
                  <a:gd name="T22" fmla="*/ 165 w 271"/>
                  <a:gd name="T23" fmla="*/ 51 h 75"/>
                  <a:gd name="T24" fmla="*/ 126 w 271"/>
                  <a:gd name="T25" fmla="*/ 57 h 75"/>
                  <a:gd name="T26" fmla="*/ 77 w 271"/>
                  <a:gd name="T27" fmla="*/ 65 h 75"/>
                  <a:gd name="T28" fmla="*/ 39 w 271"/>
                  <a:gd name="T29" fmla="*/ 69 h 75"/>
                  <a:gd name="T30" fmla="*/ 20 w 271"/>
                  <a:gd name="T31" fmla="*/ 72 h 75"/>
                  <a:gd name="T32" fmla="*/ 0 w 271"/>
                  <a:gd name="T33" fmla="*/ 73 h 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271" h="75">
                    <a:moveTo>
                      <a:pt x="0" y="73"/>
                    </a:moveTo>
                    <a:cubicBezTo>
                      <a:pt x="3" y="69"/>
                      <a:pt x="7" y="67"/>
                      <a:pt x="10" y="66"/>
                    </a:cubicBezTo>
                    <a:cubicBezTo>
                      <a:pt x="48" y="49"/>
                      <a:pt x="86" y="33"/>
                      <a:pt x="126" y="21"/>
                    </a:cubicBezTo>
                    <a:cubicBezTo>
                      <a:pt x="142" y="16"/>
                      <a:pt x="157" y="9"/>
                      <a:pt x="173" y="4"/>
                    </a:cubicBezTo>
                    <a:cubicBezTo>
                      <a:pt x="182" y="1"/>
                      <a:pt x="190" y="0"/>
                      <a:pt x="200" y="3"/>
                    </a:cubicBezTo>
                    <a:cubicBezTo>
                      <a:pt x="209" y="5"/>
                      <a:pt x="218" y="6"/>
                      <a:pt x="228" y="7"/>
                    </a:cubicBezTo>
                    <a:cubicBezTo>
                      <a:pt x="238" y="8"/>
                      <a:pt x="249" y="8"/>
                      <a:pt x="259" y="8"/>
                    </a:cubicBezTo>
                    <a:cubicBezTo>
                      <a:pt x="263" y="8"/>
                      <a:pt x="266" y="8"/>
                      <a:pt x="269" y="8"/>
                    </a:cubicBezTo>
                    <a:cubicBezTo>
                      <a:pt x="271" y="10"/>
                      <a:pt x="270" y="11"/>
                      <a:pt x="268" y="12"/>
                    </a:cubicBezTo>
                    <a:cubicBezTo>
                      <a:pt x="265" y="14"/>
                      <a:pt x="262" y="15"/>
                      <a:pt x="259" y="17"/>
                    </a:cubicBezTo>
                    <a:cubicBezTo>
                      <a:pt x="244" y="24"/>
                      <a:pt x="228" y="31"/>
                      <a:pt x="212" y="38"/>
                    </a:cubicBezTo>
                    <a:cubicBezTo>
                      <a:pt x="197" y="45"/>
                      <a:pt x="181" y="48"/>
                      <a:pt x="165" y="51"/>
                    </a:cubicBezTo>
                    <a:cubicBezTo>
                      <a:pt x="152" y="54"/>
                      <a:pt x="139" y="55"/>
                      <a:pt x="126" y="57"/>
                    </a:cubicBezTo>
                    <a:cubicBezTo>
                      <a:pt x="109" y="58"/>
                      <a:pt x="93" y="62"/>
                      <a:pt x="77" y="65"/>
                    </a:cubicBezTo>
                    <a:cubicBezTo>
                      <a:pt x="64" y="67"/>
                      <a:pt x="52" y="68"/>
                      <a:pt x="39" y="69"/>
                    </a:cubicBezTo>
                    <a:cubicBezTo>
                      <a:pt x="33" y="70"/>
                      <a:pt x="26" y="70"/>
                      <a:pt x="20" y="72"/>
                    </a:cubicBezTo>
                    <a:cubicBezTo>
                      <a:pt x="14" y="73"/>
                      <a:pt x="8" y="75"/>
                      <a:pt x="0" y="73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76" name="Freeform 40"/>
              <p:cNvSpPr>
                <a:spLocks/>
              </p:cNvSpPr>
              <p:nvPr/>
            </p:nvSpPr>
            <p:spPr bwMode="auto">
              <a:xfrm>
                <a:off x="1936" y="1898"/>
                <a:ext cx="193" cy="318"/>
              </a:xfrm>
              <a:custGeom>
                <a:avLst/>
                <a:gdLst>
                  <a:gd name="T0" fmla="*/ 0 w 120"/>
                  <a:gd name="T1" fmla="*/ 113 h 198"/>
                  <a:gd name="T2" fmla="*/ 5 w 120"/>
                  <a:gd name="T3" fmla="*/ 96 h 198"/>
                  <a:gd name="T4" fmla="*/ 30 w 120"/>
                  <a:gd name="T5" fmla="*/ 91 h 198"/>
                  <a:gd name="T6" fmla="*/ 65 w 120"/>
                  <a:gd name="T7" fmla="*/ 75 h 198"/>
                  <a:gd name="T8" fmla="*/ 80 w 120"/>
                  <a:gd name="T9" fmla="*/ 56 h 198"/>
                  <a:gd name="T10" fmla="*/ 97 w 120"/>
                  <a:gd name="T11" fmla="*/ 23 h 198"/>
                  <a:gd name="T12" fmla="*/ 107 w 120"/>
                  <a:gd name="T13" fmla="*/ 0 h 198"/>
                  <a:gd name="T14" fmla="*/ 116 w 120"/>
                  <a:gd name="T15" fmla="*/ 11 h 198"/>
                  <a:gd name="T16" fmla="*/ 117 w 120"/>
                  <a:gd name="T17" fmla="*/ 22 h 198"/>
                  <a:gd name="T18" fmla="*/ 110 w 120"/>
                  <a:gd name="T19" fmla="*/ 41 h 198"/>
                  <a:gd name="T20" fmla="*/ 103 w 120"/>
                  <a:gd name="T21" fmla="*/ 58 h 198"/>
                  <a:gd name="T22" fmla="*/ 91 w 120"/>
                  <a:gd name="T23" fmla="*/ 85 h 198"/>
                  <a:gd name="T24" fmla="*/ 81 w 120"/>
                  <a:gd name="T25" fmla="*/ 112 h 198"/>
                  <a:gd name="T26" fmla="*/ 72 w 120"/>
                  <a:gd name="T27" fmla="*/ 133 h 198"/>
                  <a:gd name="T28" fmla="*/ 67 w 120"/>
                  <a:gd name="T29" fmla="*/ 155 h 198"/>
                  <a:gd name="T30" fmla="*/ 57 w 120"/>
                  <a:gd name="T31" fmla="*/ 192 h 198"/>
                  <a:gd name="T32" fmla="*/ 56 w 120"/>
                  <a:gd name="T33" fmla="*/ 195 h 198"/>
                  <a:gd name="T34" fmla="*/ 50 w 120"/>
                  <a:gd name="T35" fmla="*/ 195 h 198"/>
                  <a:gd name="T36" fmla="*/ 45 w 120"/>
                  <a:gd name="T37" fmla="*/ 185 h 198"/>
                  <a:gd name="T38" fmla="*/ 41 w 120"/>
                  <a:gd name="T39" fmla="*/ 175 h 198"/>
                  <a:gd name="T40" fmla="*/ 22 w 120"/>
                  <a:gd name="T41" fmla="*/ 139 h 198"/>
                  <a:gd name="T42" fmla="*/ 13 w 120"/>
                  <a:gd name="T43" fmla="*/ 126 h 198"/>
                  <a:gd name="T44" fmla="*/ 0 w 120"/>
                  <a:gd name="T45" fmla="*/ 113 h 1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120" h="198">
                    <a:moveTo>
                      <a:pt x="0" y="113"/>
                    </a:moveTo>
                    <a:cubicBezTo>
                      <a:pt x="2" y="106"/>
                      <a:pt x="3" y="101"/>
                      <a:pt x="5" y="96"/>
                    </a:cubicBezTo>
                    <a:cubicBezTo>
                      <a:pt x="14" y="94"/>
                      <a:pt x="22" y="93"/>
                      <a:pt x="30" y="91"/>
                    </a:cubicBezTo>
                    <a:cubicBezTo>
                      <a:pt x="43" y="89"/>
                      <a:pt x="55" y="83"/>
                      <a:pt x="65" y="75"/>
                    </a:cubicBezTo>
                    <a:cubicBezTo>
                      <a:pt x="71" y="70"/>
                      <a:pt x="75" y="63"/>
                      <a:pt x="80" y="56"/>
                    </a:cubicBezTo>
                    <a:cubicBezTo>
                      <a:pt x="87" y="46"/>
                      <a:pt x="93" y="35"/>
                      <a:pt x="97" y="23"/>
                    </a:cubicBezTo>
                    <a:cubicBezTo>
                      <a:pt x="100" y="15"/>
                      <a:pt x="103" y="8"/>
                      <a:pt x="107" y="0"/>
                    </a:cubicBezTo>
                    <a:cubicBezTo>
                      <a:pt x="111" y="4"/>
                      <a:pt x="113" y="8"/>
                      <a:pt x="116" y="11"/>
                    </a:cubicBezTo>
                    <a:cubicBezTo>
                      <a:pt x="119" y="15"/>
                      <a:pt x="120" y="19"/>
                      <a:pt x="117" y="22"/>
                    </a:cubicBezTo>
                    <a:cubicBezTo>
                      <a:pt x="113" y="27"/>
                      <a:pt x="113" y="34"/>
                      <a:pt x="110" y="41"/>
                    </a:cubicBezTo>
                    <a:cubicBezTo>
                      <a:pt x="108" y="47"/>
                      <a:pt x="105" y="52"/>
                      <a:pt x="103" y="58"/>
                    </a:cubicBezTo>
                    <a:cubicBezTo>
                      <a:pt x="100" y="68"/>
                      <a:pt x="95" y="77"/>
                      <a:pt x="91" y="85"/>
                    </a:cubicBezTo>
                    <a:cubicBezTo>
                      <a:pt x="86" y="94"/>
                      <a:pt x="83" y="102"/>
                      <a:pt x="81" y="112"/>
                    </a:cubicBezTo>
                    <a:cubicBezTo>
                      <a:pt x="79" y="119"/>
                      <a:pt x="75" y="126"/>
                      <a:pt x="72" y="133"/>
                    </a:cubicBezTo>
                    <a:cubicBezTo>
                      <a:pt x="69" y="140"/>
                      <a:pt x="68" y="147"/>
                      <a:pt x="67" y="155"/>
                    </a:cubicBezTo>
                    <a:cubicBezTo>
                      <a:pt x="64" y="167"/>
                      <a:pt x="61" y="179"/>
                      <a:pt x="57" y="192"/>
                    </a:cubicBezTo>
                    <a:cubicBezTo>
                      <a:pt x="57" y="193"/>
                      <a:pt x="57" y="194"/>
                      <a:pt x="56" y="195"/>
                    </a:cubicBezTo>
                    <a:cubicBezTo>
                      <a:pt x="55" y="198"/>
                      <a:pt x="51" y="198"/>
                      <a:pt x="50" y="195"/>
                    </a:cubicBezTo>
                    <a:cubicBezTo>
                      <a:pt x="48" y="192"/>
                      <a:pt x="46" y="189"/>
                      <a:pt x="45" y="185"/>
                    </a:cubicBezTo>
                    <a:cubicBezTo>
                      <a:pt x="43" y="182"/>
                      <a:pt x="42" y="179"/>
                      <a:pt x="41" y="175"/>
                    </a:cubicBezTo>
                    <a:cubicBezTo>
                      <a:pt x="38" y="162"/>
                      <a:pt x="30" y="151"/>
                      <a:pt x="22" y="139"/>
                    </a:cubicBezTo>
                    <a:cubicBezTo>
                      <a:pt x="19" y="135"/>
                      <a:pt x="15" y="131"/>
                      <a:pt x="13" y="126"/>
                    </a:cubicBezTo>
                    <a:cubicBezTo>
                      <a:pt x="10" y="121"/>
                      <a:pt x="7" y="116"/>
                      <a:pt x="0" y="113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77" name="Freeform 41"/>
              <p:cNvSpPr>
                <a:spLocks/>
              </p:cNvSpPr>
              <p:nvPr/>
            </p:nvSpPr>
            <p:spPr bwMode="auto">
              <a:xfrm>
                <a:off x="2058" y="3088"/>
                <a:ext cx="113" cy="163"/>
              </a:xfrm>
              <a:custGeom>
                <a:avLst/>
                <a:gdLst>
                  <a:gd name="T0" fmla="*/ 0 w 70"/>
                  <a:gd name="T1" fmla="*/ 7 h 101"/>
                  <a:gd name="T2" fmla="*/ 13 w 70"/>
                  <a:gd name="T3" fmla="*/ 5 h 101"/>
                  <a:gd name="T4" fmla="*/ 41 w 70"/>
                  <a:gd name="T5" fmla="*/ 4 h 101"/>
                  <a:gd name="T6" fmla="*/ 65 w 70"/>
                  <a:gd name="T7" fmla="*/ 0 h 101"/>
                  <a:gd name="T8" fmla="*/ 70 w 70"/>
                  <a:gd name="T9" fmla="*/ 0 h 101"/>
                  <a:gd name="T10" fmla="*/ 65 w 70"/>
                  <a:gd name="T11" fmla="*/ 19 h 101"/>
                  <a:gd name="T12" fmla="*/ 47 w 70"/>
                  <a:gd name="T13" fmla="*/ 55 h 101"/>
                  <a:gd name="T14" fmla="*/ 32 w 70"/>
                  <a:gd name="T15" fmla="*/ 83 h 101"/>
                  <a:gd name="T16" fmla="*/ 26 w 70"/>
                  <a:gd name="T17" fmla="*/ 96 h 101"/>
                  <a:gd name="T18" fmla="*/ 24 w 70"/>
                  <a:gd name="T19" fmla="*/ 101 h 101"/>
                  <a:gd name="T20" fmla="*/ 22 w 70"/>
                  <a:gd name="T21" fmla="*/ 97 h 101"/>
                  <a:gd name="T22" fmla="*/ 16 w 70"/>
                  <a:gd name="T23" fmla="*/ 62 h 101"/>
                  <a:gd name="T24" fmla="*/ 9 w 70"/>
                  <a:gd name="T25" fmla="*/ 39 h 101"/>
                  <a:gd name="T26" fmla="*/ 1 w 70"/>
                  <a:gd name="T27" fmla="*/ 16 h 101"/>
                  <a:gd name="T28" fmla="*/ 0 w 70"/>
                  <a:gd name="T29" fmla="*/ 7 h 10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70" h="101">
                    <a:moveTo>
                      <a:pt x="0" y="7"/>
                    </a:moveTo>
                    <a:cubicBezTo>
                      <a:pt x="4" y="5"/>
                      <a:pt x="9" y="5"/>
                      <a:pt x="13" y="5"/>
                    </a:cubicBezTo>
                    <a:cubicBezTo>
                      <a:pt x="22" y="6"/>
                      <a:pt x="31" y="4"/>
                      <a:pt x="41" y="4"/>
                    </a:cubicBezTo>
                    <a:cubicBezTo>
                      <a:pt x="49" y="4"/>
                      <a:pt x="57" y="2"/>
                      <a:pt x="65" y="0"/>
                    </a:cubicBezTo>
                    <a:cubicBezTo>
                      <a:pt x="67" y="0"/>
                      <a:pt x="69" y="0"/>
                      <a:pt x="70" y="0"/>
                    </a:cubicBezTo>
                    <a:cubicBezTo>
                      <a:pt x="70" y="6"/>
                      <a:pt x="68" y="15"/>
                      <a:pt x="65" y="19"/>
                    </a:cubicBezTo>
                    <a:cubicBezTo>
                      <a:pt x="58" y="30"/>
                      <a:pt x="54" y="43"/>
                      <a:pt x="47" y="55"/>
                    </a:cubicBezTo>
                    <a:cubicBezTo>
                      <a:pt x="42" y="64"/>
                      <a:pt x="37" y="73"/>
                      <a:pt x="32" y="83"/>
                    </a:cubicBezTo>
                    <a:cubicBezTo>
                      <a:pt x="30" y="87"/>
                      <a:pt x="28" y="91"/>
                      <a:pt x="26" y="96"/>
                    </a:cubicBezTo>
                    <a:cubicBezTo>
                      <a:pt x="25" y="97"/>
                      <a:pt x="25" y="99"/>
                      <a:pt x="24" y="101"/>
                    </a:cubicBezTo>
                    <a:cubicBezTo>
                      <a:pt x="22" y="99"/>
                      <a:pt x="22" y="98"/>
                      <a:pt x="22" y="97"/>
                    </a:cubicBezTo>
                    <a:cubicBezTo>
                      <a:pt x="20" y="85"/>
                      <a:pt x="20" y="73"/>
                      <a:pt x="16" y="62"/>
                    </a:cubicBezTo>
                    <a:cubicBezTo>
                      <a:pt x="14" y="54"/>
                      <a:pt x="12" y="47"/>
                      <a:pt x="9" y="39"/>
                    </a:cubicBezTo>
                    <a:cubicBezTo>
                      <a:pt x="6" y="31"/>
                      <a:pt x="3" y="24"/>
                      <a:pt x="1" y="16"/>
                    </a:cubicBezTo>
                    <a:cubicBezTo>
                      <a:pt x="0" y="13"/>
                      <a:pt x="0" y="10"/>
                      <a:pt x="0" y="7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78" name="Freeform 42"/>
              <p:cNvSpPr>
                <a:spLocks/>
              </p:cNvSpPr>
              <p:nvPr/>
            </p:nvSpPr>
            <p:spPr bwMode="auto">
              <a:xfrm>
                <a:off x="2654" y="3737"/>
                <a:ext cx="88" cy="113"/>
              </a:xfrm>
              <a:custGeom>
                <a:avLst/>
                <a:gdLst>
                  <a:gd name="T0" fmla="*/ 0 w 55"/>
                  <a:gd name="T1" fmla="*/ 1 h 70"/>
                  <a:gd name="T2" fmla="*/ 3 w 55"/>
                  <a:gd name="T3" fmla="*/ 1 h 70"/>
                  <a:gd name="T4" fmla="*/ 44 w 55"/>
                  <a:gd name="T5" fmla="*/ 17 h 70"/>
                  <a:gd name="T6" fmla="*/ 53 w 55"/>
                  <a:gd name="T7" fmla="*/ 21 h 70"/>
                  <a:gd name="T8" fmla="*/ 53 w 55"/>
                  <a:gd name="T9" fmla="*/ 67 h 70"/>
                  <a:gd name="T10" fmla="*/ 28 w 55"/>
                  <a:gd name="T11" fmla="*/ 68 h 70"/>
                  <a:gd name="T12" fmla="*/ 16 w 55"/>
                  <a:gd name="T13" fmla="*/ 44 h 70"/>
                  <a:gd name="T14" fmla="*/ 3 w 55"/>
                  <a:gd name="T15" fmla="*/ 8 h 70"/>
                  <a:gd name="T16" fmla="*/ 0 w 55"/>
                  <a:gd name="T17" fmla="*/ 1 h 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55" h="70">
                    <a:moveTo>
                      <a:pt x="0" y="1"/>
                    </a:moveTo>
                    <a:cubicBezTo>
                      <a:pt x="2" y="1"/>
                      <a:pt x="2" y="0"/>
                      <a:pt x="3" y="1"/>
                    </a:cubicBezTo>
                    <a:cubicBezTo>
                      <a:pt x="16" y="8"/>
                      <a:pt x="30" y="10"/>
                      <a:pt x="44" y="17"/>
                    </a:cubicBezTo>
                    <a:cubicBezTo>
                      <a:pt x="47" y="18"/>
                      <a:pt x="50" y="20"/>
                      <a:pt x="53" y="21"/>
                    </a:cubicBezTo>
                    <a:cubicBezTo>
                      <a:pt x="54" y="37"/>
                      <a:pt x="55" y="52"/>
                      <a:pt x="53" y="67"/>
                    </a:cubicBezTo>
                    <a:cubicBezTo>
                      <a:pt x="45" y="70"/>
                      <a:pt x="38" y="70"/>
                      <a:pt x="28" y="68"/>
                    </a:cubicBezTo>
                    <a:cubicBezTo>
                      <a:pt x="22" y="61"/>
                      <a:pt x="19" y="52"/>
                      <a:pt x="16" y="44"/>
                    </a:cubicBezTo>
                    <a:cubicBezTo>
                      <a:pt x="12" y="32"/>
                      <a:pt x="8" y="20"/>
                      <a:pt x="3" y="8"/>
                    </a:cubicBezTo>
                    <a:cubicBezTo>
                      <a:pt x="2" y="6"/>
                      <a:pt x="1" y="4"/>
                      <a:pt x="0" y="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79" name="Freeform 43"/>
              <p:cNvSpPr>
                <a:spLocks/>
              </p:cNvSpPr>
              <p:nvPr/>
            </p:nvSpPr>
            <p:spPr bwMode="auto">
              <a:xfrm>
                <a:off x="3555" y="1519"/>
                <a:ext cx="84" cy="88"/>
              </a:xfrm>
              <a:custGeom>
                <a:avLst/>
                <a:gdLst>
                  <a:gd name="T0" fmla="*/ 43 w 52"/>
                  <a:gd name="T1" fmla="*/ 2 h 55"/>
                  <a:gd name="T2" fmla="*/ 52 w 52"/>
                  <a:gd name="T3" fmla="*/ 13 h 55"/>
                  <a:gd name="T4" fmla="*/ 41 w 52"/>
                  <a:gd name="T5" fmla="*/ 20 h 55"/>
                  <a:gd name="T6" fmla="*/ 31 w 52"/>
                  <a:gd name="T7" fmla="*/ 28 h 55"/>
                  <a:gd name="T8" fmla="*/ 5 w 52"/>
                  <a:gd name="T9" fmla="*/ 55 h 55"/>
                  <a:gd name="T10" fmla="*/ 0 w 52"/>
                  <a:gd name="T11" fmla="*/ 49 h 55"/>
                  <a:gd name="T12" fmla="*/ 2 w 52"/>
                  <a:gd name="T13" fmla="*/ 37 h 55"/>
                  <a:gd name="T14" fmla="*/ 22 w 52"/>
                  <a:gd name="T15" fmla="*/ 7 h 55"/>
                  <a:gd name="T16" fmla="*/ 37 w 52"/>
                  <a:gd name="T17" fmla="*/ 2 h 55"/>
                  <a:gd name="T18" fmla="*/ 43 w 52"/>
                  <a:gd name="T19" fmla="*/ 2 h 5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52" h="55">
                    <a:moveTo>
                      <a:pt x="43" y="2"/>
                    </a:moveTo>
                    <a:cubicBezTo>
                      <a:pt x="46" y="6"/>
                      <a:pt x="50" y="8"/>
                      <a:pt x="52" y="13"/>
                    </a:cubicBezTo>
                    <a:cubicBezTo>
                      <a:pt x="49" y="16"/>
                      <a:pt x="45" y="18"/>
                      <a:pt x="41" y="20"/>
                    </a:cubicBezTo>
                    <a:cubicBezTo>
                      <a:pt x="38" y="22"/>
                      <a:pt x="34" y="25"/>
                      <a:pt x="31" y="28"/>
                    </a:cubicBezTo>
                    <a:cubicBezTo>
                      <a:pt x="22" y="37"/>
                      <a:pt x="13" y="46"/>
                      <a:pt x="5" y="55"/>
                    </a:cubicBezTo>
                    <a:cubicBezTo>
                      <a:pt x="1" y="55"/>
                      <a:pt x="0" y="52"/>
                      <a:pt x="0" y="49"/>
                    </a:cubicBezTo>
                    <a:cubicBezTo>
                      <a:pt x="0" y="45"/>
                      <a:pt x="1" y="41"/>
                      <a:pt x="2" y="37"/>
                    </a:cubicBezTo>
                    <a:cubicBezTo>
                      <a:pt x="6" y="25"/>
                      <a:pt x="14" y="16"/>
                      <a:pt x="22" y="7"/>
                    </a:cubicBezTo>
                    <a:cubicBezTo>
                      <a:pt x="26" y="3"/>
                      <a:pt x="31" y="0"/>
                      <a:pt x="37" y="2"/>
                    </a:cubicBezTo>
                    <a:cubicBezTo>
                      <a:pt x="39" y="2"/>
                      <a:pt x="41" y="2"/>
                      <a:pt x="43" y="2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80" name="Freeform 44"/>
              <p:cNvSpPr>
                <a:spLocks/>
              </p:cNvSpPr>
              <p:nvPr/>
            </p:nvSpPr>
            <p:spPr bwMode="auto">
              <a:xfrm>
                <a:off x="2315" y="2174"/>
                <a:ext cx="72" cy="126"/>
              </a:xfrm>
              <a:custGeom>
                <a:avLst/>
                <a:gdLst>
                  <a:gd name="T0" fmla="*/ 0 w 45"/>
                  <a:gd name="T1" fmla="*/ 7 h 78"/>
                  <a:gd name="T2" fmla="*/ 10 w 45"/>
                  <a:gd name="T3" fmla="*/ 0 h 78"/>
                  <a:gd name="T4" fmla="*/ 14 w 45"/>
                  <a:gd name="T5" fmla="*/ 9 h 78"/>
                  <a:gd name="T6" fmla="*/ 33 w 45"/>
                  <a:gd name="T7" fmla="*/ 44 h 78"/>
                  <a:gd name="T8" fmla="*/ 37 w 45"/>
                  <a:gd name="T9" fmla="*/ 49 h 78"/>
                  <a:gd name="T10" fmla="*/ 42 w 45"/>
                  <a:gd name="T11" fmla="*/ 61 h 78"/>
                  <a:gd name="T12" fmla="*/ 43 w 45"/>
                  <a:gd name="T13" fmla="*/ 74 h 78"/>
                  <a:gd name="T14" fmla="*/ 34 w 45"/>
                  <a:gd name="T15" fmla="*/ 78 h 78"/>
                  <a:gd name="T16" fmla="*/ 33 w 45"/>
                  <a:gd name="T17" fmla="*/ 77 h 78"/>
                  <a:gd name="T18" fmla="*/ 17 w 45"/>
                  <a:gd name="T19" fmla="*/ 37 h 78"/>
                  <a:gd name="T20" fmla="*/ 5 w 45"/>
                  <a:gd name="T21" fmla="*/ 14 h 78"/>
                  <a:gd name="T22" fmla="*/ 0 w 45"/>
                  <a:gd name="T23" fmla="*/ 7 h 7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45" h="78">
                    <a:moveTo>
                      <a:pt x="0" y="7"/>
                    </a:moveTo>
                    <a:cubicBezTo>
                      <a:pt x="2" y="3"/>
                      <a:pt x="5" y="0"/>
                      <a:pt x="10" y="0"/>
                    </a:cubicBezTo>
                    <a:cubicBezTo>
                      <a:pt x="11" y="3"/>
                      <a:pt x="13" y="6"/>
                      <a:pt x="14" y="9"/>
                    </a:cubicBezTo>
                    <a:cubicBezTo>
                      <a:pt x="18" y="22"/>
                      <a:pt x="25" y="33"/>
                      <a:pt x="33" y="44"/>
                    </a:cubicBezTo>
                    <a:cubicBezTo>
                      <a:pt x="34" y="45"/>
                      <a:pt x="35" y="47"/>
                      <a:pt x="37" y="49"/>
                    </a:cubicBezTo>
                    <a:cubicBezTo>
                      <a:pt x="39" y="53"/>
                      <a:pt x="42" y="56"/>
                      <a:pt x="42" y="61"/>
                    </a:cubicBezTo>
                    <a:cubicBezTo>
                      <a:pt x="42" y="65"/>
                      <a:pt x="45" y="69"/>
                      <a:pt x="43" y="74"/>
                    </a:cubicBezTo>
                    <a:cubicBezTo>
                      <a:pt x="41" y="76"/>
                      <a:pt x="37" y="77"/>
                      <a:pt x="34" y="78"/>
                    </a:cubicBezTo>
                    <a:cubicBezTo>
                      <a:pt x="33" y="77"/>
                      <a:pt x="33" y="77"/>
                      <a:pt x="33" y="77"/>
                    </a:cubicBezTo>
                    <a:cubicBezTo>
                      <a:pt x="28" y="64"/>
                      <a:pt x="22" y="50"/>
                      <a:pt x="17" y="37"/>
                    </a:cubicBezTo>
                    <a:cubicBezTo>
                      <a:pt x="14" y="29"/>
                      <a:pt x="10" y="21"/>
                      <a:pt x="5" y="14"/>
                    </a:cubicBezTo>
                    <a:cubicBezTo>
                      <a:pt x="3" y="12"/>
                      <a:pt x="2" y="10"/>
                      <a:pt x="0" y="7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81" name="Freeform 45"/>
              <p:cNvSpPr>
                <a:spLocks/>
              </p:cNvSpPr>
              <p:nvPr/>
            </p:nvSpPr>
            <p:spPr bwMode="auto">
              <a:xfrm>
                <a:off x="2562" y="560"/>
                <a:ext cx="26" cy="90"/>
              </a:xfrm>
              <a:custGeom>
                <a:avLst/>
                <a:gdLst>
                  <a:gd name="T0" fmla="*/ 14 w 16"/>
                  <a:gd name="T1" fmla="*/ 56 h 56"/>
                  <a:gd name="T2" fmla="*/ 2 w 16"/>
                  <a:gd name="T3" fmla="*/ 40 h 56"/>
                  <a:gd name="T4" fmla="*/ 0 w 16"/>
                  <a:gd name="T5" fmla="*/ 22 h 56"/>
                  <a:gd name="T6" fmla="*/ 6 w 16"/>
                  <a:gd name="T7" fmla="*/ 4 h 56"/>
                  <a:gd name="T8" fmla="*/ 12 w 16"/>
                  <a:gd name="T9" fmla="*/ 1 h 56"/>
                  <a:gd name="T10" fmla="*/ 15 w 16"/>
                  <a:gd name="T11" fmla="*/ 7 h 56"/>
                  <a:gd name="T12" fmla="*/ 16 w 16"/>
                  <a:gd name="T13" fmla="*/ 10 h 56"/>
                  <a:gd name="T14" fmla="*/ 15 w 16"/>
                  <a:gd name="T15" fmla="*/ 55 h 56"/>
                  <a:gd name="T16" fmla="*/ 14 w 16"/>
                  <a:gd name="T17" fmla="*/ 56 h 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16" h="56">
                    <a:moveTo>
                      <a:pt x="14" y="56"/>
                    </a:moveTo>
                    <a:cubicBezTo>
                      <a:pt x="7" y="53"/>
                      <a:pt x="2" y="47"/>
                      <a:pt x="2" y="40"/>
                    </a:cubicBezTo>
                    <a:cubicBezTo>
                      <a:pt x="1" y="34"/>
                      <a:pt x="0" y="28"/>
                      <a:pt x="0" y="22"/>
                    </a:cubicBezTo>
                    <a:cubicBezTo>
                      <a:pt x="0" y="15"/>
                      <a:pt x="2" y="9"/>
                      <a:pt x="6" y="4"/>
                    </a:cubicBezTo>
                    <a:cubicBezTo>
                      <a:pt x="7" y="2"/>
                      <a:pt x="9" y="0"/>
                      <a:pt x="12" y="1"/>
                    </a:cubicBezTo>
                    <a:cubicBezTo>
                      <a:pt x="14" y="2"/>
                      <a:pt x="15" y="4"/>
                      <a:pt x="15" y="7"/>
                    </a:cubicBezTo>
                    <a:cubicBezTo>
                      <a:pt x="16" y="8"/>
                      <a:pt x="16" y="9"/>
                      <a:pt x="16" y="10"/>
                    </a:cubicBezTo>
                    <a:cubicBezTo>
                      <a:pt x="15" y="25"/>
                      <a:pt x="15" y="40"/>
                      <a:pt x="15" y="55"/>
                    </a:cubicBezTo>
                    <a:cubicBezTo>
                      <a:pt x="15" y="55"/>
                      <a:pt x="14" y="56"/>
                      <a:pt x="14" y="56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82" name="Freeform 46"/>
              <p:cNvSpPr>
                <a:spLocks/>
              </p:cNvSpPr>
              <p:nvPr/>
            </p:nvSpPr>
            <p:spPr bwMode="auto">
              <a:xfrm>
                <a:off x="3044" y="665"/>
                <a:ext cx="40" cy="77"/>
              </a:xfrm>
              <a:custGeom>
                <a:avLst/>
                <a:gdLst>
                  <a:gd name="T0" fmla="*/ 0 w 25"/>
                  <a:gd name="T1" fmla="*/ 47 h 48"/>
                  <a:gd name="T2" fmla="*/ 1 w 25"/>
                  <a:gd name="T3" fmla="*/ 42 h 48"/>
                  <a:gd name="T4" fmla="*/ 12 w 25"/>
                  <a:gd name="T5" fmla="*/ 6 h 48"/>
                  <a:gd name="T6" fmla="*/ 20 w 25"/>
                  <a:gd name="T7" fmla="*/ 0 h 48"/>
                  <a:gd name="T8" fmla="*/ 22 w 25"/>
                  <a:gd name="T9" fmla="*/ 20 h 48"/>
                  <a:gd name="T10" fmla="*/ 11 w 25"/>
                  <a:gd name="T11" fmla="*/ 43 h 48"/>
                  <a:gd name="T12" fmla="*/ 0 w 25"/>
                  <a:gd name="T13" fmla="*/ 47 h 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5" h="48">
                    <a:moveTo>
                      <a:pt x="0" y="47"/>
                    </a:moveTo>
                    <a:cubicBezTo>
                      <a:pt x="0" y="45"/>
                      <a:pt x="0" y="43"/>
                      <a:pt x="1" y="42"/>
                    </a:cubicBezTo>
                    <a:cubicBezTo>
                      <a:pt x="4" y="30"/>
                      <a:pt x="8" y="18"/>
                      <a:pt x="12" y="6"/>
                    </a:cubicBezTo>
                    <a:cubicBezTo>
                      <a:pt x="13" y="1"/>
                      <a:pt x="13" y="1"/>
                      <a:pt x="20" y="0"/>
                    </a:cubicBezTo>
                    <a:cubicBezTo>
                      <a:pt x="25" y="6"/>
                      <a:pt x="25" y="13"/>
                      <a:pt x="22" y="20"/>
                    </a:cubicBezTo>
                    <a:cubicBezTo>
                      <a:pt x="20" y="28"/>
                      <a:pt x="16" y="36"/>
                      <a:pt x="11" y="43"/>
                    </a:cubicBezTo>
                    <a:cubicBezTo>
                      <a:pt x="8" y="46"/>
                      <a:pt x="5" y="48"/>
                      <a:pt x="0" y="47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83" name="Freeform 47"/>
              <p:cNvSpPr>
                <a:spLocks/>
              </p:cNvSpPr>
              <p:nvPr/>
            </p:nvSpPr>
            <p:spPr bwMode="auto">
              <a:xfrm>
                <a:off x="1955" y="1665"/>
                <a:ext cx="42" cy="36"/>
              </a:xfrm>
              <a:custGeom>
                <a:avLst/>
                <a:gdLst>
                  <a:gd name="T0" fmla="*/ 12 w 26"/>
                  <a:gd name="T1" fmla="*/ 22 h 22"/>
                  <a:gd name="T2" fmla="*/ 0 w 26"/>
                  <a:gd name="T3" fmla="*/ 4 h 22"/>
                  <a:gd name="T4" fmla="*/ 26 w 26"/>
                  <a:gd name="T5" fmla="*/ 0 h 22"/>
                  <a:gd name="T6" fmla="*/ 12 w 26"/>
                  <a:gd name="T7" fmla="*/ 22 h 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6" h="22">
                    <a:moveTo>
                      <a:pt x="12" y="22"/>
                    </a:moveTo>
                    <a:cubicBezTo>
                      <a:pt x="8" y="16"/>
                      <a:pt x="4" y="10"/>
                      <a:pt x="0" y="4"/>
                    </a:cubicBezTo>
                    <a:cubicBezTo>
                      <a:pt x="8" y="0"/>
                      <a:pt x="17" y="2"/>
                      <a:pt x="26" y="0"/>
                    </a:cubicBezTo>
                    <a:cubicBezTo>
                      <a:pt x="21" y="8"/>
                      <a:pt x="21" y="18"/>
                      <a:pt x="12" y="22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84" name="Freeform 48"/>
              <p:cNvSpPr>
                <a:spLocks/>
              </p:cNvSpPr>
              <p:nvPr/>
            </p:nvSpPr>
            <p:spPr bwMode="auto">
              <a:xfrm>
                <a:off x="2012" y="1659"/>
                <a:ext cx="45" cy="29"/>
              </a:xfrm>
              <a:custGeom>
                <a:avLst/>
                <a:gdLst>
                  <a:gd name="T0" fmla="*/ 27 w 28"/>
                  <a:gd name="T1" fmla="*/ 0 h 18"/>
                  <a:gd name="T2" fmla="*/ 21 w 28"/>
                  <a:gd name="T3" fmla="*/ 18 h 18"/>
                  <a:gd name="T4" fmla="*/ 11 w 28"/>
                  <a:gd name="T5" fmla="*/ 11 h 18"/>
                  <a:gd name="T6" fmla="*/ 0 w 28"/>
                  <a:gd name="T7" fmla="*/ 5 h 18"/>
                  <a:gd name="T8" fmla="*/ 27 w 28"/>
                  <a:gd name="T9" fmla="*/ 0 h 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8" h="18">
                    <a:moveTo>
                      <a:pt x="27" y="0"/>
                    </a:moveTo>
                    <a:cubicBezTo>
                      <a:pt x="28" y="7"/>
                      <a:pt x="25" y="12"/>
                      <a:pt x="21" y="18"/>
                    </a:cubicBezTo>
                    <a:cubicBezTo>
                      <a:pt x="17" y="16"/>
                      <a:pt x="14" y="13"/>
                      <a:pt x="11" y="11"/>
                    </a:cubicBezTo>
                    <a:cubicBezTo>
                      <a:pt x="7" y="9"/>
                      <a:pt x="3" y="8"/>
                      <a:pt x="0" y="5"/>
                    </a:cubicBezTo>
                    <a:cubicBezTo>
                      <a:pt x="6" y="2"/>
                      <a:pt x="16" y="0"/>
                      <a:pt x="27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85" name="Freeform 49"/>
              <p:cNvSpPr>
                <a:spLocks/>
              </p:cNvSpPr>
              <p:nvPr/>
            </p:nvSpPr>
            <p:spPr bwMode="auto">
              <a:xfrm>
                <a:off x="2543" y="2192"/>
                <a:ext cx="15" cy="79"/>
              </a:xfrm>
              <a:custGeom>
                <a:avLst/>
                <a:gdLst>
                  <a:gd name="T0" fmla="*/ 1 w 9"/>
                  <a:gd name="T1" fmla="*/ 0 h 49"/>
                  <a:gd name="T2" fmla="*/ 8 w 9"/>
                  <a:gd name="T3" fmla="*/ 29 h 49"/>
                  <a:gd name="T4" fmla="*/ 9 w 9"/>
                  <a:gd name="T5" fmla="*/ 44 h 49"/>
                  <a:gd name="T6" fmla="*/ 5 w 9"/>
                  <a:gd name="T7" fmla="*/ 49 h 49"/>
                  <a:gd name="T8" fmla="*/ 5 w 9"/>
                  <a:gd name="T9" fmla="*/ 43 h 49"/>
                  <a:gd name="T10" fmla="*/ 1 w 9"/>
                  <a:gd name="T11" fmla="*/ 11 h 49"/>
                  <a:gd name="T12" fmla="*/ 1 w 9"/>
                  <a:gd name="T13" fmla="*/ 0 h 49"/>
                  <a:gd name="T14" fmla="*/ 1 w 9"/>
                  <a:gd name="T15" fmla="*/ 0 h 4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9" h="49">
                    <a:moveTo>
                      <a:pt x="1" y="0"/>
                    </a:moveTo>
                    <a:cubicBezTo>
                      <a:pt x="3" y="10"/>
                      <a:pt x="6" y="19"/>
                      <a:pt x="8" y="29"/>
                    </a:cubicBezTo>
                    <a:cubicBezTo>
                      <a:pt x="9" y="34"/>
                      <a:pt x="9" y="39"/>
                      <a:pt x="9" y="44"/>
                    </a:cubicBezTo>
                    <a:cubicBezTo>
                      <a:pt x="9" y="45"/>
                      <a:pt x="7" y="46"/>
                      <a:pt x="5" y="49"/>
                    </a:cubicBezTo>
                    <a:cubicBezTo>
                      <a:pt x="5" y="46"/>
                      <a:pt x="5" y="44"/>
                      <a:pt x="5" y="43"/>
                    </a:cubicBezTo>
                    <a:cubicBezTo>
                      <a:pt x="3" y="32"/>
                      <a:pt x="2" y="22"/>
                      <a:pt x="1" y="11"/>
                    </a:cubicBezTo>
                    <a:cubicBezTo>
                      <a:pt x="0" y="7"/>
                      <a:pt x="1" y="3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86" name="Freeform 50"/>
              <p:cNvSpPr>
                <a:spLocks/>
              </p:cNvSpPr>
              <p:nvPr/>
            </p:nvSpPr>
            <p:spPr bwMode="auto">
              <a:xfrm>
                <a:off x="2081" y="1646"/>
                <a:ext cx="25" cy="27"/>
              </a:xfrm>
              <a:custGeom>
                <a:avLst/>
                <a:gdLst>
                  <a:gd name="T0" fmla="*/ 10 w 16"/>
                  <a:gd name="T1" fmla="*/ 17 h 17"/>
                  <a:gd name="T2" fmla="*/ 0 w 16"/>
                  <a:gd name="T3" fmla="*/ 5 h 17"/>
                  <a:gd name="T4" fmla="*/ 15 w 16"/>
                  <a:gd name="T5" fmla="*/ 0 h 17"/>
                  <a:gd name="T6" fmla="*/ 10 w 16"/>
                  <a:gd name="T7" fmla="*/ 17 h 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6" h="17">
                    <a:moveTo>
                      <a:pt x="10" y="17"/>
                    </a:moveTo>
                    <a:cubicBezTo>
                      <a:pt x="6" y="13"/>
                      <a:pt x="3" y="9"/>
                      <a:pt x="0" y="5"/>
                    </a:cubicBezTo>
                    <a:cubicBezTo>
                      <a:pt x="5" y="2"/>
                      <a:pt x="10" y="2"/>
                      <a:pt x="15" y="0"/>
                    </a:cubicBezTo>
                    <a:cubicBezTo>
                      <a:pt x="16" y="7"/>
                      <a:pt x="14" y="12"/>
                      <a:pt x="10" y="17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87" name="Freeform 51"/>
              <p:cNvSpPr>
                <a:spLocks/>
              </p:cNvSpPr>
              <p:nvPr/>
            </p:nvSpPr>
            <p:spPr bwMode="auto">
              <a:xfrm>
                <a:off x="3818" y="1783"/>
                <a:ext cx="28" cy="22"/>
              </a:xfrm>
              <a:custGeom>
                <a:avLst/>
                <a:gdLst>
                  <a:gd name="T0" fmla="*/ 17 w 17"/>
                  <a:gd name="T1" fmla="*/ 3 h 14"/>
                  <a:gd name="T2" fmla="*/ 12 w 17"/>
                  <a:gd name="T3" fmla="*/ 10 h 14"/>
                  <a:gd name="T4" fmla="*/ 1 w 17"/>
                  <a:gd name="T5" fmla="*/ 8 h 14"/>
                  <a:gd name="T6" fmla="*/ 3 w 17"/>
                  <a:gd name="T7" fmla="*/ 1 h 14"/>
                  <a:gd name="T8" fmla="*/ 17 w 17"/>
                  <a:gd name="T9" fmla="*/ 3 h 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" h="14">
                    <a:moveTo>
                      <a:pt x="17" y="3"/>
                    </a:moveTo>
                    <a:cubicBezTo>
                      <a:pt x="17" y="6"/>
                      <a:pt x="15" y="8"/>
                      <a:pt x="12" y="10"/>
                    </a:cubicBezTo>
                    <a:cubicBezTo>
                      <a:pt x="8" y="14"/>
                      <a:pt x="4" y="13"/>
                      <a:pt x="1" y="8"/>
                    </a:cubicBezTo>
                    <a:cubicBezTo>
                      <a:pt x="0" y="5"/>
                      <a:pt x="1" y="2"/>
                      <a:pt x="3" y="1"/>
                    </a:cubicBezTo>
                    <a:cubicBezTo>
                      <a:pt x="9" y="0"/>
                      <a:pt x="12" y="0"/>
                      <a:pt x="17" y="3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88" name="Freeform 52"/>
              <p:cNvSpPr>
                <a:spLocks/>
              </p:cNvSpPr>
              <p:nvPr/>
            </p:nvSpPr>
            <p:spPr bwMode="auto">
              <a:xfrm>
                <a:off x="3231" y="1712"/>
                <a:ext cx="41" cy="14"/>
              </a:xfrm>
              <a:custGeom>
                <a:avLst/>
                <a:gdLst>
                  <a:gd name="T0" fmla="*/ 26 w 26"/>
                  <a:gd name="T1" fmla="*/ 4 h 9"/>
                  <a:gd name="T2" fmla="*/ 15 w 26"/>
                  <a:gd name="T3" fmla="*/ 9 h 9"/>
                  <a:gd name="T4" fmla="*/ 0 w 26"/>
                  <a:gd name="T5" fmla="*/ 2 h 9"/>
                  <a:gd name="T6" fmla="*/ 26 w 26"/>
                  <a:gd name="T7" fmla="*/ 4 h 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6" h="9">
                    <a:moveTo>
                      <a:pt x="26" y="4"/>
                    </a:moveTo>
                    <a:cubicBezTo>
                      <a:pt x="22" y="8"/>
                      <a:pt x="18" y="8"/>
                      <a:pt x="15" y="9"/>
                    </a:cubicBezTo>
                    <a:cubicBezTo>
                      <a:pt x="10" y="6"/>
                      <a:pt x="4" y="6"/>
                      <a:pt x="0" y="2"/>
                    </a:cubicBezTo>
                    <a:cubicBezTo>
                      <a:pt x="7" y="0"/>
                      <a:pt x="10" y="0"/>
                      <a:pt x="26" y="4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89" name="Freeform 53"/>
              <p:cNvSpPr>
                <a:spLocks/>
              </p:cNvSpPr>
              <p:nvPr/>
            </p:nvSpPr>
            <p:spPr bwMode="auto">
              <a:xfrm>
                <a:off x="2124" y="1638"/>
                <a:ext cx="13" cy="29"/>
              </a:xfrm>
              <a:custGeom>
                <a:avLst/>
                <a:gdLst>
                  <a:gd name="T0" fmla="*/ 5 w 8"/>
                  <a:gd name="T1" fmla="*/ 18 h 18"/>
                  <a:gd name="T2" fmla="*/ 0 w 8"/>
                  <a:gd name="T3" fmla="*/ 1 h 18"/>
                  <a:gd name="T4" fmla="*/ 7 w 8"/>
                  <a:gd name="T5" fmla="*/ 4 h 18"/>
                  <a:gd name="T6" fmla="*/ 7 w 8"/>
                  <a:gd name="T7" fmla="*/ 17 h 18"/>
                  <a:gd name="T8" fmla="*/ 5 w 8"/>
                  <a:gd name="T9" fmla="*/ 18 h 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18">
                    <a:moveTo>
                      <a:pt x="5" y="18"/>
                    </a:moveTo>
                    <a:cubicBezTo>
                      <a:pt x="1" y="11"/>
                      <a:pt x="1" y="11"/>
                      <a:pt x="0" y="1"/>
                    </a:cubicBezTo>
                    <a:cubicBezTo>
                      <a:pt x="3" y="0"/>
                      <a:pt x="6" y="1"/>
                      <a:pt x="7" y="4"/>
                    </a:cubicBezTo>
                    <a:cubicBezTo>
                      <a:pt x="8" y="9"/>
                      <a:pt x="8" y="13"/>
                      <a:pt x="7" y="17"/>
                    </a:cubicBezTo>
                    <a:cubicBezTo>
                      <a:pt x="7" y="18"/>
                      <a:pt x="5" y="18"/>
                      <a:pt x="5" y="18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90" name="Freeform 54"/>
              <p:cNvSpPr>
                <a:spLocks/>
              </p:cNvSpPr>
              <p:nvPr/>
            </p:nvSpPr>
            <p:spPr bwMode="auto">
              <a:xfrm>
                <a:off x="2950" y="2639"/>
                <a:ext cx="33" cy="32"/>
              </a:xfrm>
              <a:custGeom>
                <a:avLst/>
                <a:gdLst>
                  <a:gd name="T0" fmla="*/ 21 w 21"/>
                  <a:gd name="T1" fmla="*/ 0 h 20"/>
                  <a:gd name="T2" fmla="*/ 6 w 21"/>
                  <a:gd name="T3" fmla="*/ 18 h 20"/>
                  <a:gd name="T4" fmla="*/ 0 w 21"/>
                  <a:gd name="T5" fmla="*/ 20 h 20"/>
                  <a:gd name="T6" fmla="*/ 21 w 21"/>
                  <a:gd name="T7" fmla="*/ 0 h 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1" h="20">
                    <a:moveTo>
                      <a:pt x="21" y="0"/>
                    </a:moveTo>
                    <a:cubicBezTo>
                      <a:pt x="18" y="8"/>
                      <a:pt x="11" y="12"/>
                      <a:pt x="6" y="18"/>
                    </a:cubicBezTo>
                    <a:cubicBezTo>
                      <a:pt x="5" y="19"/>
                      <a:pt x="3" y="19"/>
                      <a:pt x="0" y="20"/>
                    </a:cubicBezTo>
                    <a:cubicBezTo>
                      <a:pt x="6" y="10"/>
                      <a:pt x="14" y="6"/>
                      <a:pt x="21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91" name="Freeform 55"/>
              <p:cNvSpPr>
                <a:spLocks/>
              </p:cNvSpPr>
              <p:nvPr/>
            </p:nvSpPr>
            <p:spPr bwMode="auto">
              <a:xfrm>
                <a:off x="2098" y="1749"/>
                <a:ext cx="20" cy="21"/>
              </a:xfrm>
              <a:custGeom>
                <a:avLst/>
                <a:gdLst>
                  <a:gd name="T0" fmla="*/ 12 w 12"/>
                  <a:gd name="T1" fmla="*/ 0 h 13"/>
                  <a:gd name="T2" fmla="*/ 11 w 12"/>
                  <a:gd name="T3" fmla="*/ 8 h 13"/>
                  <a:gd name="T4" fmla="*/ 3 w 12"/>
                  <a:gd name="T5" fmla="*/ 11 h 13"/>
                  <a:gd name="T6" fmla="*/ 3 w 12"/>
                  <a:gd name="T7" fmla="*/ 3 h 13"/>
                  <a:gd name="T8" fmla="*/ 12 w 12"/>
                  <a:gd name="T9" fmla="*/ 0 h 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" h="13">
                    <a:moveTo>
                      <a:pt x="12" y="0"/>
                    </a:moveTo>
                    <a:cubicBezTo>
                      <a:pt x="12" y="4"/>
                      <a:pt x="12" y="6"/>
                      <a:pt x="11" y="8"/>
                    </a:cubicBezTo>
                    <a:cubicBezTo>
                      <a:pt x="10" y="12"/>
                      <a:pt x="7" y="13"/>
                      <a:pt x="3" y="11"/>
                    </a:cubicBezTo>
                    <a:cubicBezTo>
                      <a:pt x="0" y="9"/>
                      <a:pt x="0" y="5"/>
                      <a:pt x="3" y="3"/>
                    </a:cubicBezTo>
                    <a:cubicBezTo>
                      <a:pt x="5" y="2"/>
                      <a:pt x="8" y="1"/>
                      <a:pt x="12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92" name="Freeform 56"/>
              <p:cNvSpPr>
                <a:spLocks/>
              </p:cNvSpPr>
              <p:nvPr/>
            </p:nvSpPr>
            <p:spPr bwMode="auto">
              <a:xfrm>
                <a:off x="3789" y="1787"/>
                <a:ext cx="20" cy="18"/>
              </a:xfrm>
              <a:custGeom>
                <a:avLst/>
                <a:gdLst>
                  <a:gd name="T0" fmla="*/ 12 w 12"/>
                  <a:gd name="T1" fmla="*/ 11 h 11"/>
                  <a:gd name="T2" fmla="*/ 0 w 12"/>
                  <a:gd name="T3" fmla="*/ 1 h 11"/>
                  <a:gd name="T4" fmla="*/ 8 w 12"/>
                  <a:gd name="T5" fmla="*/ 0 h 11"/>
                  <a:gd name="T6" fmla="*/ 12 w 12"/>
                  <a:gd name="T7" fmla="*/ 11 h 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2" h="11">
                    <a:moveTo>
                      <a:pt x="12" y="11"/>
                    </a:moveTo>
                    <a:cubicBezTo>
                      <a:pt x="6" y="9"/>
                      <a:pt x="2" y="7"/>
                      <a:pt x="0" y="1"/>
                    </a:cubicBezTo>
                    <a:cubicBezTo>
                      <a:pt x="3" y="1"/>
                      <a:pt x="6" y="0"/>
                      <a:pt x="8" y="0"/>
                    </a:cubicBezTo>
                    <a:cubicBezTo>
                      <a:pt x="11" y="3"/>
                      <a:pt x="10" y="7"/>
                      <a:pt x="12" y="1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93" name="Freeform 57"/>
              <p:cNvSpPr>
                <a:spLocks/>
              </p:cNvSpPr>
              <p:nvPr/>
            </p:nvSpPr>
            <p:spPr bwMode="auto">
              <a:xfrm>
                <a:off x="2447" y="1998"/>
                <a:ext cx="3" cy="5"/>
              </a:xfrm>
              <a:custGeom>
                <a:avLst/>
                <a:gdLst>
                  <a:gd name="T0" fmla="*/ 0 w 2"/>
                  <a:gd name="T1" fmla="*/ 2 h 3"/>
                  <a:gd name="T2" fmla="*/ 1 w 2"/>
                  <a:gd name="T3" fmla="*/ 0 h 3"/>
                  <a:gd name="T4" fmla="*/ 2 w 2"/>
                  <a:gd name="T5" fmla="*/ 1 h 3"/>
                  <a:gd name="T6" fmla="*/ 1 w 2"/>
                  <a:gd name="T7" fmla="*/ 3 h 3"/>
                  <a:gd name="T8" fmla="*/ 0 w 2"/>
                  <a:gd name="T9" fmla="*/ 2 h 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" h="3">
                    <a:moveTo>
                      <a:pt x="0" y="2"/>
                    </a:moveTo>
                    <a:cubicBezTo>
                      <a:pt x="0" y="1"/>
                      <a:pt x="0" y="1"/>
                      <a:pt x="1" y="0"/>
                    </a:cubicBezTo>
                    <a:cubicBezTo>
                      <a:pt x="1" y="0"/>
                      <a:pt x="2" y="1"/>
                      <a:pt x="2" y="1"/>
                    </a:cubicBezTo>
                    <a:cubicBezTo>
                      <a:pt x="2" y="1"/>
                      <a:pt x="2" y="2"/>
                      <a:pt x="1" y="3"/>
                    </a:cubicBezTo>
                    <a:cubicBezTo>
                      <a:pt x="1" y="2"/>
                      <a:pt x="0" y="2"/>
                      <a:pt x="0" y="2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94" name="Freeform 58"/>
              <p:cNvSpPr>
                <a:spLocks/>
              </p:cNvSpPr>
              <p:nvPr/>
            </p:nvSpPr>
            <p:spPr bwMode="auto">
              <a:xfrm>
                <a:off x="1814" y="2950"/>
                <a:ext cx="2" cy="2"/>
              </a:xfrm>
              <a:custGeom>
                <a:avLst/>
                <a:gdLst>
                  <a:gd name="T0" fmla="*/ 0 w 1"/>
                  <a:gd name="T1" fmla="*/ 1 h 1"/>
                  <a:gd name="T2" fmla="*/ 0 w 1"/>
                  <a:gd name="T3" fmla="*/ 0 h 1"/>
                  <a:gd name="T4" fmla="*/ 0 w 1"/>
                  <a:gd name="T5" fmla="*/ 0 h 1"/>
                  <a:gd name="T6" fmla="*/ 1 w 1"/>
                  <a:gd name="T7" fmla="*/ 0 h 1"/>
                  <a:gd name="T8" fmla="*/ 0 w 1"/>
                  <a:gd name="T9" fmla="*/ 1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" h="1">
                    <a:moveTo>
                      <a:pt x="0" y="1"/>
                    </a:moveTo>
                    <a:cubicBezTo>
                      <a:pt x="0" y="1"/>
                      <a:pt x="0" y="1"/>
                      <a:pt x="0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0"/>
                      <a:pt x="1" y="0"/>
                      <a:pt x="1" y="0"/>
                    </a:cubicBezTo>
                    <a:cubicBezTo>
                      <a:pt x="1" y="0"/>
                      <a:pt x="1" y="1"/>
                      <a:pt x="0" y="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95" name="Freeform 59"/>
              <p:cNvSpPr>
                <a:spLocks noEditPoints="1"/>
              </p:cNvSpPr>
              <p:nvPr/>
            </p:nvSpPr>
            <p:spPr bwMode="auto">
              <a:xfrm>
                <a:off x="2654" y="560"/>
                <a:ext cx="108" cy="53"/>
              </a:xfrm>
              <a:custGeom>
                <a:avLst/>
                <a:gdLst>
                  <a:gd name="T0" fmla="*/ 0 w 67"/>
                  <a:gd name="T1" fmla="*/ 3 h 33"/>
                  <a:gd name="T2" fmla="*/ 9 w 67"/>
                  <a:gd name="T3" fmla="*/ 2 h 33"/>
                  <a:gd name="T4" fmla="*/ 30 w 67"/>
                  <a:gd name="T5" fmla="*/ 9 h 33"/>
                  <a:gd name="T6" fmla="*/ 55 w 67"/>
                  <a:gd name="T7" fmla="*/ 13 h 33"/>
                  <a:gd name="T8" fmla="*/ 67 w 67"/>
                  <a:gd name="T9" fmla="*/ 18 h 33"/>
                  <a:gd name="T10" fmla="*/ 61 w 67"/>
                  <a:gd name="T11" fmla="*/ 22 h 33"/>
                  <a:gd name="T12" fmla="*/ 45 w 67"/>
                  <a:gd name="T13" fmla="*/ 28 h 33"/>
                  <a:gd name="T14" fmla="*/ 23 w 67"/>
                  <a:gd name="T15" fmla="*/ 29 h 33"/>
                  <a:gd name="T16" fmla="*/ 8 w 67"/>
                  <a:gd name="T17" fmla="*/ 13 h 33"/>
                  <a:gd name="T18" fmla="*/ 0 w 67"/>
                  <a:gd name="T19" fmla="*/ 3 h 33"/>
                  <a:gd name="T20" fmla="*/ 21 w 67"/>
                  <a:gd name="T21" fmla="*/ 15 h 33"/>
                  <a:gd name="T22" fmla="*/ 28 w 67"/>
                  <a:gd name="T23" fmla="*/ 25 h 33"/>
                  <a:gd name="T24" fmla="*/ 39 w 67"/>
                  <a:gd name="T25" fmla="*/ 24 h 33"/>
                  <a:gd name="T26" fmla="*/ 42 w 67"/>
                  <a:gd name="T27" fmla="*/ 19 h 33"/>
                  <a:gd name="T28" fmla="*/ 21 w 67"/>
                  <a:gd name="T29" fmla="*/ 15 h 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67" h="33">
                    <a:moveTo>
                      <a:pt x="0" y="3"/>
                    </a:moveTo>
                    <a:cubicBezTo>
                      <a:pt x="3" y="0"/>
                      <a:pt x="6" y="1"/>
                      <a:pt x="9" y="2"/>
                    </a:cubicBezTo>
                    <a:cubicBezTo>
                      <a:pt x="16" y="4"/>
                      <a:pt x="23" y="7"/>
                      <a:pt x="30" y="9"/>
                    </a:cubicBezTo>
                    <a:cubicBezTo>
                      <a:pt x="39" y="11"/>
                      <a:pt x="47" y="13"/>
                      <a:pt x="55" y="13"/>
                    </a:cubicBezTo>
                    <a:cubicBezTo>
                      <a:pt x="60" y="12"/>
                      <a:pt x="63" y="14"/>
                      <a:pt x="67" y="18"/>
                    </a:cubicBezTo>
                    <a:cubicBezTo>
                      <a:pt x="67" y="21"/>
                      <a:pt x="64" y="22"/>
                      <a:pt x="61" y="22"/>
                    </a:cubicBezTo>
                    <a:cubicBezTo>
                      <a:pt x="55" y="21"/>
                      <a:pt x="49" y="24"/>
                      <a:pt x="45" y="28"/>
                    </a:cubicBezTo>
                    <a:cubicBezTo>
                      <a:pt x="38" y="33"/>
                      <a:pt x="30" y="33"/>
                      <a:pt x="23" y="29"/>
                    </a:cubicBezTo>
                    <a:cubicBezTo>
                      <a:pt x="17" y="26"/>
                      <a:pt x="10" y="22"/>
                      <a:pt x="8" y="13"/>
                    </a:cubicBezTo>
                    <a:cubicBezTo>
                      <a:pt x="6" y="10"/>
                      <a:pt x="3" y="7"/>
                      <a:pt x="0" y="3"/>
                    </a:cubicBezTo>
                    <a:close/>
                    <a:moveTo>
                      <a:pt x="21" y="15"/>
                    </a:moveTo>
                    <a:cubicBezTo>
                      <a:pt x="23" y="22"/>
                      <a:pt x="24" y="23"/>
                      <a:pt x="28" y="25"/>
                    </a:cubicBezTo>
                    <a:cubicBezTo>
                      <a:pt x="32" y="26"/>
                      <a:pt x="35" y="27"/>
                      <a:pt x="39" y="24"/>
                    </a:cubicBezTo>
                    <a:cubicBezTo>
                      <a:pt x="40" y="23"/>
                      <a:pt x="40" y="21"/>
                      <a:pt x="42" y="19"/>
                    </a:cubicBezTo>
                    <a:cubicBezTo>
                      <a:pt x="34" y="18"/>
                      <a:pt x="28" y="15"/>
                      <a:pt x="21" y="15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96" name="Freeform 60"/>
              <p:cNvSpPr>
                <a:spLocks noEditPoints="1"/>
              </p:cNvSpPr>
              <p:nvPr/>
            </p:nvSpPr>
            <p:spPr bwMode="auto">
              <a:xfrm>
                <a:off x="2885" y="608"/>
                <a:ext cx="121" cy="45"/>
              </a:xfrm>
              <a:custGeom>
                <a:avLst/>
                <a:gdLst>
                  <a:gd name="T0" fmla="*/ 55 w 75"/>
                  <a:gd name="T1" fmla="*/ 19 h 28"/>
                  <a:gd name="T2" fmla="*/ 42 w 75"/>
                  <a:gd name="T3" fmla="*/ 26 h 28"/>
                  <a:gd name="T4" fmla="*/ 29 w 75"/>
                  <a:gd name="T5" fmla="*/ 28 h 28"/>
                  <a:gd name="T6" fmla="*/ 9 w 75"/>
                  <a:gd name="T7" fmla="*/ 13 h 28"/>
                  <a:gd name="T8" fmla="*/ 2 w 75"/>
                  <a:gd name="T9" fmla="*/ 6 h 28"/>
                  <a:gd name="T10" fmla="*/ 0 w 75"/>
                  <a:gd name="T11" fmla="*/ 3 h 28"/>
                  <a:gd name="T12" fmla="*/ 5 w 75"/>
                  <a:gd name="T13" fmla="*/ 0 h 28"/>
                  <a:gd name="T14" fmla="*/ 20 w 75"/>
                  <a:gd name="T15" fmla="*/ 3 h 28"/>
                  <a:gd name="T16" fmla="*/ 69 w 75"/>
                  <a:gd name="T17" fmla="*/ 11 h 28"/>
                  <a:gd name="T18" fmla="*/ 73 w 75"/>
                  <a:gd name="T19" fmla="*/ 12 h 28"/>
                  <a:gd name="T20" fmla="*/ 72 w 75"/>
                  <a:gd name="T21" fmla="*/ 19 h 28"/>
                  <a:gd name="T22" fmla="*/ 55 w 75"/>
                  <a:gd name="T23" fmla="*/ 19 h 28"/>
                  <a:gd name="T24" fmla="*/ 18 w 75"/>
                  <a:gd name="T25" fmla="*/ 11 h 28"/>
                  <a:gd name="T26" fmla="*/ 18 w 75"/>
                  <a:gd name="T27" fmla="*/ 19 h 28"/>
                  <a:gd name="T28" fmla="*/ 24 w 75"/>
                  <a:gd name="T29" fmla="*/ 24 h 28"/>
                  <a:gd name="T30" fmla="*/ 44 w 75"/>
                  <a:gd name="T31" fmla="*/ 16 h 28"/>
                  <a:gd name="T32" fmla="*/ 18 w 75"/>
                  <a:gd name="T33" fmla="*/ 11 h 2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75" h="28">
                    <a:moveTo>
                      <a:pt x="55" y="19"/>
                    </a:moveTo>
                    <a:cubicBezTo>
                      <a:pt x="50" y="21"/>
                      <a:pt x="46" y="24"/>
                      <a:pt x="42" y="26"/>
                    </a:cubicBezTo>
                    <a:cubicBezTo>
                      <a:pt x="38" y="28"/>
                      <a:pt x="33" y="28"/>
                      <a:pt x="29" y="28"/>
                    </a:cubicBezTo>
                    <a:cubicBezTo>
                      <a:pt x="18" y="27"/>
                      <a:pt x="11" y="23"/>
                      <a:pt x="9" y="13"/>
                    </a:cubicBezTo>
                    <a:cubicBezTo>
                      <a:pt x="8" y="9"/>
                      <a:pt x="6" y="7"/>
                      <a:pt x="2" y="6"/>
                    </a:cubicBezTo>
                    <a:cubicBezTo>
                      <a:pt x="1" y="5"/>
                      <a:pt x="1" y="4"/>
                      <a:pt x="0" y="3"/>
                    </a:cubicBezTo>
                    <a:cubicBezTo>
                      <a:pt x="2" y="2"/>
                      <a:pt x="4" y="0"/>
                      <a:pt x="5" y="0"/>
                    </a:cubicBezTo>
                    <a:cubicBezTo>
                      <a:pt x="10" y="0"/>
                      <a:pt x="15" y="1"/>
                      <a:pt x="20" y="3"/>
                    </a:cubicBezTo>
                    <a:cubicBezTo>
                      <a:pt x="36" y="8"/>
                      <a:pt x="52" y="11"/>
                      <a:pt x="69" y="11"/>
                    </a:cubicBezTo>
                    <a:cubicBezTo>
                      <a:pt x="71" y="11"/>
                      <a:pt x="72" y="12"/>
                      <a:pt x="73" y="12"/>
                    </a:cubicBezTo>
                    <a:cubicBezTo>
                      <a:pt x="75" y="17"/>
                      <a:pt x="75" y="18"/>
                      <a:pt x="72" y="19"/>
                    </a:cubicBezTo>
                    <a:cubicBezTo>
                      <a:pt x="66" y="19"/>
                      <a:pt x="60" y="19"/>
                      <a:pt x="55" y="19"/>
                    </a:cubicBezTo>
                    <a:close/>
                    <a:moveTo>
                      <a:pt x="18" y="11"/>
                    </a:moveTo>
                    <a:cubicBezTo>
                      <a:pt x="18" y="14"/>
                      <a:pt x="18" y="17"/>
                      <a:pt x="18" y="19"/>
                    </a:cubicBezTo>
                    <a:cubicBezTo>
                      <a:pt x="19" y="22"/>
                      <a:pt x="22" y="23"/>
                      <a:pt x="24" y="24"/>
                    </a:cubicBezTo>
                    <a:cubicBezTo>
                      <a:pt x="33" y="27"/>
                      <a:pt x="38" y="21"/>
                      <a:pt x="44" y="16"/>
                    </a:cubicBezTo>
                    <a:cubicBezTo>
                      <a:pt x="35" y="14"/>
                      <a:pt x="27" y="12"/>
                      <a:pt x="18" y="1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97" name="Freeform 61"/>
              <p:cNvSpPr>
                <a:spLocks/>
              </p:cNvSpPr>
              <p:nvPr/>
            </p:nvSpPr>
            <p:spPr bwMode="auto">
              <a:xfrm>
                <a:off x="2738" y="759"/>
                <a:ext cx="112" cy="41"/>
              </a:xfrm>
              <a:custGeom>
                <a:avLst/>
                <a:gdLst>
                  <a:gd name="T0" fmla="*/ 1 w 70"/>
                  <a:gd name="T1" fmla="*/ 1 h 25"/>
                  <a:gd name="T2" fmla="*/ 7 w 70"/>
                  <a:gd name="T3" fmla="*/ 4 h 25"/>
                  <a:gd name="T4" fmla="*/ 59 w 70"/>
                  <a:gd name="T5" fmla="*/ 16 h 25"/>
                  <a:gd name="T6" fmla="*/ 70 w 70"/>
                  <a:gd name="T7" fmla="*/ 17 h 25"/>
                  <a:gd name="T8" fmla="*/ 65 w 70"/>
                  <a:gd name="T9" fmla="*/ 20 h 25"/>
                  <a:gd name="T10" fmla="*/ 52 w 70"/>
                  <a:gd name="T11" fmla="*/ 24 h 25"/>
                  <a:gd name="T12" fmla="*/ 17 w 70"/>
                  <a:gd name="T13" fmla="*/ 19 h 25"/>
                  <a:gd name="T14" fmla="*/ 0 w 70"/>
                  <a:gd name="T15" fmla="*/ 2 h 25"/>
                  <a:gd name="T16" fmla="*/ 1 w 70"/>
                  <a:gd name="T17" fmla="*/ 1 h 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70" h="25">
                    <a:moveTo>
                      <a:pt x="1" y="1"/>
                    </a:moveTo>
                    <a:cubicBezTo>
                      <a:pt x="4" y="0"/>
                      <a:pt x="6" y="3"/>
                      <a:pt x="7" y="4"/>
                    </a:cubicBezTo>
                    <a:cubicBezTo>
                      <a:pt x="23" y="18"/>
                      <a:pt x="40" y="19"/>
                      <a:pt x="59" y="16"/>
                    </a:cubicBezTo>
                    <a:cubicBezTo>
                      <a:pt x="64" y="15"/>
                      <a:pt x="64" y="14"/>
                      <a:pt x="70" y="17"/>
                    </a:cubicBezTo>
                    <a:cubicBezTo>
                      <a:pt x="68" y="18"/>
                      <a:pt x="67" y="20"/>
                      <a:pt x="65" y="20"/>
                    </a:cubicBezTo>
                    <a:cubicBezTo>
                      <a:pt x="61" y="22"/>
                      <a:pt x="57" y="24"/>
                      <a:pt x="52" y="24"/>
                    </a:cubicBezTo>
                    <a:cubicBezTo>
                      <a:pt x="40" y="25"/>
                      <a:pt x="29" y="23"/>
                      <a:pt x="17" y="19"/>
                    </a:cubicBezTo>
                    <a:cubicBezTo>
                      <a:pt x="9" y="17"/>
                      <a:pt x="3" y="11"/>
                      <a:pt x="0" y="2"/>
                    </a:cubicBezTo>
                    <a:cubicBezTo>
                      <a:pt x="0" y="2"/>
                      <a:pt x="1" y="2"/>
                      <a:pt x="1" y="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98" name="Freeform 62"/>
              <p:cNvSpPr>
                <a:spLocks/>
              </p:cNvSpPr>
              <p:nvPr/>
            </p:nvSpPr>
            <p:spPr bwMode="auto">
              <a:xfrm>
                <a:off x="2779" y="700"/>
                <a:ext cx="47" cy="19"/>
              </a:xfrm>
              <a:custGeom>
                <a:avLst/>
                <a:gdLst>
                  <a:gd name="T0" fmla="*/ 0 w 29"/>
                  <a:gd name="T1" fmla="*/ 0 h 12"/>
                  <a:gd name="T2" fmla="*/ 5 w 29"/>
                  <a:gd name="T3" fmla="*/ 1 h 12"/>
                  <a:gd name="T4" fmla="*/ 24 w 29"/>
                  <a:gd name="T5" fmla="*/ 7 h 12"/>
                  <a:gd name="T6" fmla="*/ 29 w 29"/>
                  <a:gd name="T7" fmla="*/ 10 h 12"/>
                  <a:gd name="T8" fmla="*/ 9 w 29"/>
                  <a:gd name="T9" fmla="*/ 9 h 12"/>
                  <a:gd name="T10" fmla="*/ 0 w 29"/>
                  <a:gd name="T11" fmla="*/ 0 h 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9" h="12">
                    <a:moveTo>
                      <a:pt x="0" y="0"/>
                    </a:moveTo>
                    <a:cubicBezTo>
                      <a:pt x="2" y="0"/>
                      <a:pt x="4" y="0"/>
                      <a:pt x="5" y="1"/>
                    </a:cubicBezTo>
                    <a:cubicBezTo>
                      <a:pt x="11" y="5"/>
                      <a:pt x="17" y="7"/>
                      <a:pt x="24" y="7"/>
                    </a:cubicBezTo>
                    <a:cubicBezTo>
                      <a:pt x="26" y="7"/>
                      <a:pt x="27" y="9"/>
                      <a:pt x="29" y="10"/>
                    </a:cubicBezTo>
                    <a:cubicBezTo>
                      <a:pt x="22" y="12"/>
                      <a:pt x="16" y="12"/>
                      <a:pt x="9" y="9"/>
                    </a:cubicBezTo>
                    <a:cubicBezTo>
                      <a:pt x="5" y="7"/>
                      <a:pt x="1" y="6"/>
                      <a:pt x="0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99" name="Freeform 63"/>
              <p:cNvSpPr>
                <a:spLocks/>
              </p:cNvSpPr>
              <p:nvPr/>
            </p:nvSpPr>
            <p:spPr bwMode="auto">
              <a:xfrm>
                <a:off x="2702" y="3721"/>
                <a:ext cx="2" cy="3"/>
              </a:xfrm>
              <a:custGeom>
                <a:avLst/>
                <a:gdLst>
                  <a:gd name="T0" fmla="*/ 1 w 1"/>
                  <a:gd name="T1" fmla="*/ 0 h 2"/>
                  <a:gd name="T2" fmla="*/ 1 w 1"/>
                  <a:gd name="T3" fmla="*/ 1 h 2"/>
                  <a:gd name="T4" fmla="*/ 1 w 1"/>
                  <a:gd name="T5" fmla="*/ 2 h 2"/>
                  <a:gd name="T6" fmla="*/ 0 w 1"/>
                  <a:gd name="T7" fmla="*/ 0 h 2"/>
                  <a:gd name="T8" fmla="*/ 1 w 1"/>
                  <a:gd name="T9" fmla="*/ 0 h 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" h="2">
                    <a:moveTo>
                      <a:pt x="1" y="0"/>
                    </a:moveTo>
                    <a:cubicBezTo>
                      <a:pt x="1" y="0"/>
                      <a:pt x="1" y="1"/>
                      <a:pt x="1" y="1"/>
                    </a:cubicBezTo>
                    <a:cubicBezTo>
                      <a:pt x="1" y="1"/>
                      <a:pt x="1" y="1"/>
                      <a:pt x="1" y="2"/>
                    </a:cubicBezTo>
                    <a:cubicBezTo>
                      <a:pt x="1" y="1"/>
                      <a:pt x="0" y="1"/>
                      <a:pt x="0" y="0"/>
                    </a:cubicBezTo>
                    <a:cubicBezTo>
                      <a:pt x="1" y="0"/>
                      <a:pt x="1" y="0"/>
                      <a:pt x="1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00" name="Freeform 64"/>
              <p:cNvSpPr>
                <a:spLocks/>
              </p:cNvSpPr>
              <p:nvPr/>
            </p:nvSpPr>
            <p:spPr bwMode="auto">
              <a:xfrm>
                <a:off x="3891" y="1876"/>
                <a:ext cx="38" cy="22"/>
              </a:xfrm>
              <a:custGeom>
                <a:avLst/>
                <a:gdLst>
                  <a:gd name="T0" fmla="*/ 24 w 24"/>
                  <a:gd name="T1" fmla="*/ 4 h 14"/>
                  <a:gd name="T2" fmla="*/ 24 w 24"/>
                  <a:gd name="T3" fmla="*/ 8 h 14"/>
                  <a:gd name="T4" fmla="*/ 16 w 24"/>
                  <a:gd name="T5" fmla="*/ 13 h 14"/>
                  <a:gd name="T6" fmla="*/ 0 w 24"/>
                  <a:gd name="T7" fmla="*/ 3 h 14"/>
                  <a:gd name="T8" fmla="*/ 15 w 24"/>
                  <a:gd name="T9" fmla="*/ 8 h 14"/>
                  <a:gd name="T10" fmla="*/ 24 w 24"/>
                  <a:gd name="T11" fmla="*/ 4 h 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4" h="14">
                    <a:moveTo>
                      <a:pt x="24" y="4"/>
                    </a:moveTo>
                    <a:cubicBezTo>
                      <a:pt x="24" y="6"/>
                      <a:pt x="24" y="8"/>
                      <a:pt x="24" y="8"/>
                    </a:cubicBezTo>
                    <a:cubicBezTo>
                      <a:pt x="21" y="10"/>
                      <a:pt x="19" y="12"/>
                      <a:pt x="16" y="13"/>
                    </a:cubicBezTo>
                    <a:cubicBezTo>
                      <a:pt x="9" y="14"/>
                      <a:pt x="4" y="14"/>
                      <a:pt x="0" y="3"/>
                    </a:cubicBezTo>
                    <a:cubicBezTo>
                      <a:pt x="6" y="0"/>
                      <a:pt x="6" y="0"/>
                      <a:pt x="15" y="8"/>
                    </a:cubicBezTo>
                    <a:cubicBezTo>
                      <a:pt x="17" y="7"/>
                      <a:pt x="20" y="6"/>
                      <a:pt x="24" y="4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01" name="Freeform 65"/>
              <p:cNvSpPr>
                <a:spLocks/>
              </p:cNvSpPr>
              <p:nvPr/>
            </p:nvSpPr>
            <p:spPr bwMode="auto">
              <a:xfrm>
                <a:off x="3842" y="1913"/>
                <a:ext cx="4" cy="4"/>
              </a:xfrm>
              <a:custGeom>
                <a:avLst/>
                <a:gdLst>
                  <a:gd name="T0" fmla="*/ 2 w 2"/>
                  <a:gd name="T1" fmla="*/ 2 h 3"/>
                  <a:gd name="T2" fmla="*/ 0 w 2"/>
                  <a:gd name="T3" fmla="*/ 3 h 3"/>
                  <a:gd name="T4" fmla="*/ 0 w 2"/>
                  <a:gd name="T5" fmla="*/ 1 h 3"/>
                  <a:gd name="T6" fmla="*/ 1 w 2"/>
                  <a:gd name="T7" fmla="*/ 0 h 3"/>
                  <a:gd name="T8" fmla="*/ 2 w 2"/>
                  <a:gd name="T9" fmla="*/ 2 h 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" h="3">
                    <a:moveTo>
                      <a:pt x="2" y="2"/>
                    </a:moveTo>
                    <a:cubicBezTo>
                      <a:pt x="1" y="2"/>
                      <a:pt x="1" y="3"/>
                      <a:pt x="0" y="3"/>
                    </a:cubicBezTo>
                    <a:cubicBezTo>
                      <a:pt x="0" y="2"/>
                      <a:pt x="0" y="2"/>
                      <a:pt x="0" y="1"/>
                    </a:cubicBezTo>
                    <a:cubicBezTo>
                      <a:pt x="0" y="1"/>
                      <a:pt x="1" y="0"/>
                      <a:pt x="1" y="0"/>
                    </a:cubicBezTo>
                    <a:cubicBezTo>
                      <a:pt x="1" y="1"/>
                      <a:pt x="2" y="1"/>
                      <a:pt x="2" y="2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02" name="Freeform 66"/>
              <p:cNvSpPr>
                <a:spLocks noEditPoints="1"/>
              </p:cNvSpPr>
              <p:nvPr/>
            </p:nvSpPr>
            <p:spPr bwMode="auto">
              <a:xfrm>
                <a:off x="1920" y="1721"/>
                <a:ext cx="93" cy="55"/>
              </a:xfrm>
              <a:custGeom>
                <a:avLst/>
                <a:gdLst>
                  <a:gd name="T0" fmla="*/ 0 w 58"/>
                  <a:gd name="T1" fmla="*/ 12 h 34"/>
                  <a:gd name="T2" fmla="*/ 12 w 58"/>
                  <a:gd name="T3" fmla="*/ 5 h 34"/>
                  <a:gd name="T4" fmla="*/ 45 w 58"/>
                  <a:gd name="T5" fmla="*/ 1 h 34"/>
                  <a:gd name="T6" fmla="*/ 54 w 58"/>
                  <a:gd name="T7" fmla="*/ 3 h 34"/>
                  <a:gd name="T8" fmla="*/ 58 w 58"/>
                  <a:gd name="T9" fmla="*/ 7 h 34"/>
                  <a:gd name="T10" fmla="*/ 55 w 58"/>
                  <a:gd name="T11" fmla="*/ 20 h 34"/>
                  <a:gd name="T12" fmla="*/ 41 w 58"/>
                  <a:gd name="T13" fmla="*/ 34 h 34"/>
                  <a:gd name="T14" fmla="*/ 23 w 58"/>
                  <a:gd name="T15" fmla="*/ 23 h 34"/>
                  <a:gd name="T16" fmla="*/ 20 w 58"/>
                  <a:gd name="T17" fmla="*/ 13 h 34"/>
                  <a:gd name="T18" fmla="*/ 9 w 58"/>
                  <a:gd name="T19" fmla="*/ 18 h 34"/>
                  <a:gd name="T20" fmla="*/ 0 w 58"/>
                  <a:gd name="T21" fmla="*/ 12 h 34"/>
                  <a:gd name="T22" fmla="*/ 38 w 58"/>
                  <a:gd name="T23" fmla="*/ 17 h 34"/>
                  <a:gd name="T24" fmla="*/ 42 w 58"/>
                  <a:gd name="T25" fmla="*/ 17 h 34"/>
                  <a:gd name="T26" fmla="*/ 45 w 58"/>
                  <a:gd name="T27" fmla="*/ 13 h 34"/>
                  <a:gd name="T28" fmla="*/ 41 w 58"/>
                  <a:gd name="T29" fmla="*/ 10 h 34"/>
                  <a:gd name="T30" fmla="*/ 37 w 58"/>
                  <a:gd name="T31" fmla="*/ 11 h 34"/>
                  <a:gd name="T32" fmla="*/ 35 w 58"/>
                  <a:gd name="T33" fmla="*/ 15 h 34"/>
                  <a:gd name="T34" fmla="*/ 37 w 58"/>
                  <a:gd name="T35" fmla="*/ 17 h 34"/>
                  <a:gd name="T36" fmla="*/ 38 w 58"/>
                  <a:gd name="T37" fmla="*/ 17 h 34"/>
                  <a:gd name="T38" fmla="*/ 33 w 58"/>
                  <a:gd name="T39" fmla="*/ 20 h 34"/>
                  <a:gd name="T40" fmla="*/ 38 w 58"/>
                  <a:gd name="T41" fmla="*/ 25 h 34"/>
                  <a:gd name="T42" fmla="*/ 44 w 58"/>
                  <a:gd name="T43" fmla="*/ 20 h 34"/>
                  <a:gd name="T44" fmla="*/ 33 w 58"/>
                  <a:gd name="T45" fmla="*/ 20 h 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58" h="34">
                    <a:moveTo>
                      <a:pt x="0" y="12"/>
                    </a:moveTo>
                    <a:cubicBezTo>
                      <a:pt x="3" y="7"/>
                      <a:pt x="8" y="5"/>
                      <a:pt x="12" y="5"/>
                    </a:cubicBezTo>
                    <a:cubicBezTo>
                      <a:pt x="23" y="3"/>
                      <a:pt x="34" y="0"/>
                      <a:pt x="45" y="1"/>
                    </a:cubicBezTo>
                    <a:cubicBezTo>
                      <a:pt x="48" y="2"/>
                      <a:pt x="51" y="2"/>
                      <a:pt x="54" y="3"/>
                    </a:cubicBezTo>
                    <a:cubicBezTo>
                      <a:pt x="56" y="4"/>
                      <a:pt x="57" y="6"/>
                      <a:pt x="58" y="7"/>
                    </a:cubicBezTo>
                    <a:cubicBezTo>
                      <a:pt x="57" y="12"/>
                      <a:pt x="56" y="16"/>
                      <a:pt x="55" y="20"/>
                    </a:cubicBezTo>
                    <a:cubicBezTo>
                      <a:pt x="53" y="28"/>
                      <a:pt x="48" y="33"/>
                      <a:pt x="41" y="34"/>
                    </a:cubicBezTo>
                    <a:cubicBezTo>
                      <a:pt x="34" y="34"/>
                      <a:pt x="26" y="30"/>
                      <a:pt x="23" y="23"/>
                    </a:cubicBezTo>
                    <a:cubicBezTo>
                      <a:pt x="22" y="20"/>
                      <a:pt x="21" y="17"/>
                      <a:pt x="20" y="13"/>
                    </a:cubicBezTo>
                    <a:cubicBezTo>
                      <a:pt x="14" y="11"/>
                      <a:pt x="12" y="16"/>
                      <a:pt x="9" y="18"/>
                    </a:cubicBezTo>
                    <a:cubicBezTo>
                      <a:pt x="6" y="16"/>
                      <a:pt x="3" y="14"/>
                      <a:pt x="0" y="12"/>
                    </a:cubicBezTo>
                    <a:close/>
                    <a:moveTo>
                      <a:pt x="38" y="17"/>
                    </a:moveTo>
                    <a:cubicBezTo>
                      <a:pt x="39" y="17"/>
                      <a:pt x="41" y="17"/>
                      <a:pt x="42" y="17"/>
                    </a:cubicBezTo>
                    <a:cubicBezTo>
                      <a:pt x="44" y="16"/>
                      <a:pt x="45" y="15"/>
                      <a:pt x="45" y="13"/>
                    </a:cubicBezTo>
                    <a:cubicBezTo>
                      <a:pt x="45" y="10"/>
                      <a:pt x="43" y="10"/>
                      <a:pt x="41" y="10"/>
                    </a:cubicBezTo>
                    <a:cubicBezTo>
                      <a:pt x="39" y="10"/>
                      <a:pt x="38" y="11"/>
                      <a:pt x="37" y="11"/>
                    </a:cubicBezTo>
                    <a:cubicBezTo>
                      <a:pt x="36" y="12"/>
                      <a:pt x="35" y="14"/>
                      <a:pt x="35" y="15"/>
                    </a:cubicBezTo>
                    <a:cubicBezTo>
                      <a:pt x="35" y="15"/>
                      <a:pt x="36" y="16"/>
                      <a:pt x="37" y="17"/>
                    </a:cubicBezTo>
                    <a:cubicBezTo>
                      <a:pt x="37" y="17"/>
                      <a:pt x="38" y="17"/>
                      <a:pt x="38" y="17"/>
                    </a:cubicBezTo>
                    <a:close/>
                    <a:moveTo>
                      <a:pt x="33" y="20"/>
                    </a:moveTo>
                    <a:cubicBezTo>
                      <a:pt x="33" y="25"/>
                      <a:pt x="35" y="26"/>
                      <a:pt x="38" y="25"/>
                    </a:cubicBezTo>
                    <a:cubicBezTo>
                      <a:pt x="41" y="25"/>
                      <a:pt x="44" y="25"/>
                      <a:pt x="44" y="20"/>
                    </a:cubicBezTo>
                    <a:cubicBezTo>
                      <a:pt x="40" y="20"/>
                      <a:pt x="37" y="20"/>
                      <a:pt x="33" y="2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03" name="Freeform 67"/>
              <p:cNvSpPr>
                <a:spLocks/>
              </p:cNvSpPr>
              <p:nvPr/>
            </p:nvSpPr>
            <p:spPr bwMode="auto">
              <a:xfrm>
                <a:off x="1996" y="1913"/>
                <a:ext cx="77" cy="35"/>
              </a:xfrm>
              <a:custGeom>
                <a:avLst/>
                <a:gdLst>
                  <a:gd name="T0" fmla="*/ 41 w 48"/>
                  <a:gd name="T1" fmla="*/ 9 h 22"/>
                  <a:gd name="T2" fmla="*/ 48 w 48"/>
                  <a:gd name="T3" fmla="*/ 13 h 22"/>
                  <a:gd name="T4" fmla="*/ 47 w 48"/>
                  <a:gd name="T5" fmla="*/ 15 h 22"/>
                  <a:gd name="T6" fmla="*/ 37 w 48"/>
                  <a:gd name="T7" fmla="*/ 19 h 22"/>
                  <a:gd name="T8" fmla="*/ 28 w 48"/>
                  <a:gd name="T9" fmla="*/ 20 h 22"/>
                  <a:gd name="T10" fmla="*/ 1 w 48"/>
                  <a:gd name="T11" fmla="*/ 4 h 22"/>
                  <a:gd name="T12" fmla="*/ 2 w 48"/>
                  <a:gd name="T13" fmla="*/ 1 h 22"/>
                  <a:gd name="T14" fmla="*/ 6 w 48"/>
                  <a:gd name="T15" fmla="*/ 1 h 22"/>
                  <a:gd name="T16" fmla="*/ 8 w 48"/>
                  <a:gd name="T17" fmla="*/ 5 h 22"/>
                  <a:gd name="T18" fmla="*/ 26 w 48"/>
                  <a:gd name="T19" fmla="*/ 13 h 22"/>
                  <a:gd name="T20" fmla="*/ 33 w 48"/>
                  <a:gd name="T21" fmla="*/ 12 h 22"/>
                  <a:gd name="T22" fmla="*/ 41 w 48"/>
                  <a:gd name="T23" fmla="*/ 9 h 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48" h="22">
                    <a:moveTo>
                      <a:pt x="41" y="9"/>
                    </a:moveTo>
                    <a:cubicBezTo>
                      <a:pt x="44" y="11"/>
                      <a:pt x="46" y="12"/>
                      <a:pt x="48" y="13"/>
                    </a:cubicBezTo>
                    <a:cubicBezTo>
                      <a:pt x="47" y="14"/>
                      <a:pt x="47" y="15"/>
                      <a:pt x="47" y="15"/>
                    </a:cubicBezTo>
                    <a:cubicBezTo>
                      <a:pt x="44" y="18"/>
                      <a:pt x="41" y="19"/>
                      <a:pt x="37" y="19"/>
                    </a:cubicBezTo>
                    <a:cubicBezTo>
                      <a:pt x="34" y="19"/>
                      <a:pt x="31" y="20"/>
                      <a:pt x="28" y="20"/>
                    </a:cubicBezTo>
                    <a:cubicBezTo>
                      <a:pt x="17" y="22"/>
                      <a:pt x="4" y="14"/>
                      <a:pt x="1" y="4"/>
                    </a:cubicBezTo>
                    <a:cubicBezTo>
                      <a:pt x="0" y="3"/>
                      <a:pt x="1" y="2"/>
                      <a:pt x="2" y="1"/>
                    </a:cubicBezTo>
                    <a:cubicBezTo>
                      <a:pt x="3" y="0"/>
                      <a:pt x="4" y="0"/>
                      <a:pt x="6" y="1"/>
                    </a:cubicBezTo>
                    <a:cubicBezTo>
                      <a:pt x="7" y="2"/>
                      <a:pt x="8" y="3"/>
                      <a:pt x="8" y="5"/>
                    </a:cubicBezTo>
                    <a:cubicBezTo>
                      <a:pt x="13" y="11"/>
                      <a:pt x="20" y="12"/>
                      <a:pt x="26" y="13"/>
                    </a:cubicBezTo>
                    <a:cubicBezTo>
                      <a:pt x="28" y="14"/>
                      <a:pt x="31" y="13"/>
                      <a:pt x="33" y="12"/>
                    </a:cubicBezTo>
                    <a:cubicBezTo>
                      <a:pt x="36" y="11"/>
                      <a:pt x="38" y="10"/>
                      <a:pt x="41" y="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04" name="Freeform 68"/>
              <p:cNvSpPr>
                <a:spLocks/>
              </p:cNvSpPr>
              <p:nvPr/>
            </p:nvSpPr>
            <p:spPr bwMode="auto">
              <a:xfrm>
                <a:off x="2042" y="1823"/>
                <a:ext cx="44" cy="22"/>
              </a:xfrm>
              <a:custGeom>
                <a:avLst/>
                <a:gdLst>
                  <a:gd name="T0" fmla="*/ 5 w 27"/>
                  <a:gd name="T1" fmla="*/ 0 h 14"/>
                  <a:gd name="T2" fmla="*/ 20 w 27"/>
                  <a:gd name="T3" fmla="*/ 4 h 14"/>
                  <a:gd name="T4" fmla="*/ 23 w 27"/>
                  <a:gd name="T5" fmla="*/ 3 h 14"/>
                  <a:gd name="T6" fmla="*/ 26 w 27"/>
                  <a:gd name="T7" fmla="*/ 6 h 14"/>
                  <a:gd name="T8" fmla="*/ 25 w 27"/>
                  <a:gd name="T9" fmla="*/ 10 h 14"/>
                  <a:gd name="T10" fmla="*/ 14 w 27"/>
                  <a:gd name="T11" fmla="*/ 13 h 14"/>
                  <a:gd name="T12" fmla="*/ 2 w 27"/>
                  <a:gd name="T13" fmla="*/ 6 h 14"/>
                  <a:gd name="T14" fmla="*/ 5 w 27"/>
                  <a:gd name="T15" fmla="*/ 0 h 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7" h="14">
                    <a:moveTo>
                      <a:pt x="5" y="0"/>
                    </a:moveTo>
                    <a:cubicBezTo>
                      <a:pt x="9" y="3"/>
                      <a:pt x="14" y="5"/>
                      <a:pt x="20" y="4"/>
                    </a:cubicBezTo>
                    <a:cubicBezTo>
                      <a:pt x="21" y="4"/>
                      <a:pt x="22" y="3"/>
                      <a:pt x="23" y="3"/>
                    </a:cubicBezTo>
                    <a:cubicBezTo>
                      <a:pt x="24" y="4"/>
                      <a:pt x="26" y="5"/>
                      <a:pt x="26" y="6"/>
                    </a:cubicBezTo>
                    <a:cubicBezTo>
                      <a:pt x="27" y="7"/>
                      <a:pt x="26" y="9"/>
                      <a:pt x="25" y="10"/>
                    </a:cubicBezTo>
                    <a:cubicBezTo>
                      <a:pt x="22" y="13"/>
                      <a:pt x="18" y="14"/>
                      <a:pt x="14" y="13"/>
                    </a:cubicBezTo>
                    <a:cubicBezTo>
                      <a:pt x="10" y="11"/>
                      <a:pt x="6" y="9"/>
                      <a:pt x="2" y="6"/>
                    </a:cubicBezTo>
                    <a:cubicBezTo>
                      <a:pt x="0" y="4"/>
                      <a:pt x="1" y="2"/>
                      <a:pt x="5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05" name="Freeform 69"/>
              <p:cNvSpPr>
                <a:spLocks/>
              </p:cNvSpPr>
              <p:nvPr/>
            </p:nvSpPr>
            <p:spPr bwMode="auto">
              <a:xfrm>
                <a:off x="1939" y="1755"/>
                <a:ext cx="10" cy="8"/>
              </a:xfrm>
              <a:custGeom>
                <a:avLst/>
                <a:gdLst>
                  <a:gd name="T0" fmla="*/ 1 w 6"/>
                  <a:gd name="T1" fmla="*/ 0 h 5"/>
                  <a:gd name="T2" fmla="*/ 6 w 6"/>
                  <a:gd name="T3" fmla="*/ 5 h 5"/>
                  <a:gd name="T4" fmla="*/ 1 w 6"/>
                  <a:gd name="T5" fmla="*/ 0 h 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6" h="5">
                    <a:moveTo>
                      <a:pt x="1" y="0"/>
                    </a:moveTo>
                    <a:cubicBezTo>
                      <a:pt x="2" y="1"/>
                      <a:pt x="4" y="3"/>
                      <a:pt x="6" y="5"/>
                    </a:cubicBezTo>
                    <a:cubicBezTo>
                      <a:pt x="1" y="5"/>
                      <a:pt x="0" y="4"/>
                      <a:pt x="1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06" name="Freeform 70"/>
              <p:cNvSpPr>
                <a:spLocks/>
              </p:cNvSpPr>
              <p:nvPr/>
            </p:nvSpPr>
            <p:spPr bwMode="auto">
              <a:xfrm>
                <a:off x="2688" y="584"/>
                <a:ext cx="33" cy="20"/>
              </a:xfrm>
              <a:custGeom>
                <a:avLst/>
                <a:gdLst>
                  <a:gd name="T0" fmla="*/ 0 w 21"/>
                  <a:gd name="T1" fmla="*/ 0 h 12"/>
                  <a:gd name="T2" fmla="*/ 21 w 21"/>
                  <a:gd name="T3" fmla="*/ 4 h 12"/>
                  <a:gd name="T4" fmla="*/ 18 w 21"/>
                  <a:gd name="T5" fmla="*/ 9 h 12"/>
                  <a:gd name="T6" fmla="*/ 7 w 21"/>
                  <a:gd name="T7" fmla="*/ 10 h 12"/>
                  <a:gd name="T8" fmla="*/ 0 w 21"/>
                  <a:gd name="T9" fmla="*/ 0 h 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1" h="12">
                    <a:moveTo>
                      <a:pt x="0" y="0"/>
                    </a:moveTo>
                    <a:cubicBezTo>
                      <a:pt x="7" y="0"/>
                      <a:pt x="13" y="3"/>
                      <a:pt x="21" y="4"/>
                    </a:cubicBezTo>
                    <a:cubicBezTo>
                      <a:pt x="19" y="6"/>
                      <a:pt x="19" y="8"/>
                      <a:pt x="18" y="9"/>
                    </a:cubicBezTo>
                    <a:cubicBezTo>
                      <a:pt x="14" y="12"/>
                      <a:pt x="11" y="11"/>
                      <a:pt x="7" y="10"/>
                    </a:cubicBezTo>
                    <a:cubicBezTo>
                      <a:pt x="3" y="8"/>
                      <a:pt x="2" y="7"/>
                      <a:pt x="0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07" name="Freeform 71"/>
              <p:cNvSpPr>
                <a:spLocks/>
              </p:cNvSpPr>
              <p:nvPr/>
            </p:nvSpPr>
            <p:spPr bwMode="auto">
              <a:xfrm>
                <a:off x="2914" y="626"/>
                <a:ext cx="42" cy="26"/>
              </a:xfrm>
              <a:custGeom>
                <a:avLst/>
                <a:gdLst>
                  <a:gd name="T0" fmla="*/ 0 w 26"/>
                  <a:gd name="T1" fmla="*/ 0 h 16"/>
                  <a:gd name="T2" fmla="*/ 26 w 26"/>
                  <a:gd name="T3" fmla="*/ 5 h 16"/>
                  <a:gd name="T4" fmla="*/ 6 w 26"/>
                  <a:gd name="T5" fmla="*/ 13 h 16"/>
                  <a:gd name="T6" fmla="*/ 0 w 26"/>
                  <a:gd name="T7" fmla="*/ 8 h 16"/>
                  <a:gd name="T8" fmla="*/ 0 w 26"/>
                  <a:gd name="T9" fmla="*/ 0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6" h="16">
                    <a:moveTo>
                      <a:pt x="0" y="0"/>
                    </a:moveTo>
                    <a:cubicBezTo>
                      <a:pt x="9" y="1"/>
                      <a:pt x="17" y="3"/>
                      <a:pt x="26" y="5"/>
                    </a:cubicBezTo>
                    <a:cubicBezTo>
                      <a:pt x="20" y="10"/>
                      <a:pt x="15" y="16"/>
                      <a:pt x="6" y="13"/>
                    </a:cubicBezTo>
                    <a:cubicBezTo>
                      <a:pt x="4" y="12"/>
                      <a:pt x="1" y="11"/>
                      <a:pt x="0" y="8"/>
                    </a:cubicBezTo>
                    <a:cubicBezTo>
                      <a:pt x="0" y="6"/>
                      <a:pt x="0" y="3"/>
                      <a:pt x="0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08" name="Freeform 72"/>
              <p:cNvSpPr>
                <a:spLocks/>
              </p:cNvSpPr>
              <p:nvPr/>
            </p:nvSpPr>
            <p:spPr bwMode="auto">
              <a:xfrm>
                <a:off x="1976" y="1738"/>
                <a:ext cx="16" cy="11"/>
              </a:xfrm>
              <a:custGeom>
                <a:avLst/>
                <a:gdLst>
                  <a:gd name="T0" fmla="*/ 3 w 10"/>
                  <a:gd name="T1" fmla="*/ 7 h 7"/>
                  <a:gd name="T2" fmla="*/ 2 w 10"/>
                  <a:gd name="T3" fmla="*/ 7 h 7"/>
                  <a:gd name="T4" fmla="*/ 0 w 10"/>
                  <a:gd name="T5" fmla="*/ 5 h 7"/>
                  <a:gd name="T6" fmla="*/ 2 w 10"/>
                  <a:gd name="T7" fmla="*/ 1 h 7"/>
                  <a:gd name="T8" fmla="*/ 6 w 10"/>
                  <a:gd name="T9" fmla="*/ 0 h 7"/>
                  <a:gd name="T10" fmla="*/ 10 w 10"/>
                  <a:gd name="T11" fmla="*/ 3 h 7"/>
                  <a:gd name="T12" fmla="*/ 7 w 10"/>
                  <a:gd name="T13" fmla="*/ 7 h 7"/>
                  <a:gd name="T14" fmla="*/ 3 w 10"/>
                  <a:gd name="T15" fmla="*/ 7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0" h="7">
                    <a:moveTo>
                      <a:pt x="3" y="7"/>
                    </a:moveTo>
                    <a:cubicBezTo>
                      <a:pt x="3" y="7"/>
                      <a:pt x="2" y="7"/>
                      <a:pt x="2" y="7"/>
                    </a:cubicBezTo>
                    <a:cubicBezTo>
                      <a:pt x="1" y="6"/>
                      <a:pt x="0" y="5"/>
                      <a:pt x="0" y="5"/>
                    </a:cubicBezTo>
                    <a:cubicBezTo>
                      <a:pt x="0" y="4"/>
                      <a:pt x="1" y="2"/>
                      <a:pt x="2" y="1"/>
                    </a:cubicBezTo>
                    <a:cubicBezTo>
                      <a:pt x="3" y="1"/>
                      <a:pt x="4" y="0"/>
                      <a:pt x="6" y="0"/>
                    </a:cubicBezTo>
                    <a:cubicBezTo>
                      <a:pt x="8" y="0"/>
                      <a:pt x="10" y="0"/>
                      <a:pt x="10" y="3"/>
                    </a:cubicBezTo>
                    <a:cubicBezTo>
                      <a:pt x="10" y="5"/>
                      <a:pt x="9" y="6"/>
                      <a:pt x="7" y="7"/>
                    </a:cubicBezTo>
                    <a:cubicBezTo>
                      <a:pt x="6" y="7"/>
                      <a:pt x="4" y="7"/>
                      <a:pt x="3" y="7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09" name="Freeform 73"/>
              <p:cNvSpPr>
                <a:spLocks/>
              </p:cNvSpPr>
              <p:nvPr/>
            </p:nvSpPr>
            <p:spPr bwMode="auto">
              <a:xfrm>
                <a:off x="1973" y="1754"/>
                <a:ext cx="18" cy="9"/>
              </a:xfrm>
              <a:custGeom>
                <a:avLst/>
                <a:gdLst>
                  <a:gd name="T0" fmla="*/ 0 w 11"/>
                  <a:gd name="T1" fmla="*/ 0 h 6"/>
                  <a:gd name="T2" fmla="*/ 11 w 11"/>
                  <a:gd name="T3" fmla="*/ 0 h 6"/>
                  <a:gd name="T4" fmla="*/ 5 w 11"/>
                  <a:gd name="T5" fmla="*/ 5 h 6"/>
                  <a:gd name="T6" fmla="*/ 0 w 11"/>
                  <a:gd name="T7" fmla="*/ 0 h 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1" h="6">
                    <a:moveTo>
                      <a:pt x="0" y="0"/>
                    </a:moveTo>
                    <a:cubicBezTo>
                      <a:pt x="4" y="0"/>
                      <a:pt x="7" y="0"/>
                      <a:pt x="11" y="0"/>
                    </a:cubicBezTo>
                    <a:cubicBezTo>
                      <a:pt x="11" y="5"/>
                      <a:pt x="8" y="5"/>
                      <a:pt x="5" y="5"/>
                    </a:cubicBezTo>
                    <a:cubicBezTo>
                      <a:pt x="2" y="6"/>
                      <a:pt x="0" y="5"/>
                      <a:pt x="0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sp>
          <p:nvSpPr>
            <p:cNvPr id="1744" name="Freeform 16"/>
            <p:cNvSpPr>
              <a:spLocks/>
            </p:cNvSpPr>
            <p:nvPr/>
          </p:nvSpPr>
          <p:spPr bwMode="auto">
            <a:xfrm flipH="1">
              <a:off x="9588851" y="3890263"/>
              <a:ext cx="205103" cy="141321"/>
            </a:xfrm>
            <a:custGeom>
              <a:avLst/>
              <a:gdLst>
                <a:gd name="T0" fmla="*/ 105 w 299"/>
                <a:gd name="T1" fmla="*/ 73 h 236"/>
                <a:gd name="T2" fmla="*/ 134 w 299"/>
                <a:gd name="T3" fmla="*/ 85 h 236"/>
                <a:gd name="T4" fmla="*/ 148 w 299"/>
                <a:gd name="T5" fmla="*/ 85 h 236"/>
                <a:gd name="T6" fmla="*/ 163 w 299"/>
                <a:gd name="T7" fmla="*/ 83 h 236"/>
                <a:gd name="T8" fmla="*/ 208 w 299"/>
                <a:gd name="T9" fmla="*/ 67 h 236"/>
                <a:gd name="T10" fmla="*/ 247 w 299"/>
                <a:gd name="T11" fmla="*/ 46 h 236"/>
                <a:gd name="T12" fmla="*/ 275 w 299"/>
                <a:gd name="T13" fmla="*/ 22 h 236"/>
                <a:gd name="T14" fmla="*/ 296 w 299"/>
                <a:gd name="T15" fmla="*/ 2 h 236"/>
                <a:gd name="T16" fmla="*/ 299 w 299"/>
                <a:gd name="T17" fmla="*/ 0 h 236"/>
                <a:gd name="T18" fmla="*/ 299 w 299"/>
                <a:gd name="T19" fmla="*/ 9 h 236"/>
                <a:gd name="T20" fmla="*/ 299 w 299"/>
                <a:gd name="T21" fmla="*/ 37 h 236"/>
                <a:gd name="T22" fmla="*/ 295 w 299"/>
                <a:gd name="T23" fmla="*/ 75 h 236"/>
                <a:gd name="T24" fmla="*/ 289 w 299"/>
                <a:gd name="T25" fmla="*/ 83 h 236"/>
                <a:gd name="T26" fmla="*/ 236 w 299"/>
                <a:gd name="T27" fmla="*/ 113 h 236"/>
                <a:gd name="T28" fmla="*/ 232 w 299"/>
                <a:gd name="T29" fmla="*/ 116 h 236"/>
                <a:gd name="T30" fmla="*/ 224 w 299"/>
                <a:gd name="T31" fmla="*/ 125 h 236"/>
                <a:gd name="T32" fmla="*/ 211 w 299"/>
                <a:gd name="T33" fmla="*/ 143 h 236"/>
                <a:gd name="T34" fmla="*/ 202 w 299"/>
                <a:gd name="T35" fmla="*/ 153 h 236"/>
                <a:gd name="T36" fmla="*/ 201 w 299"/>
                <a:gd name="T37" fmla="*/ 156 h 236"/>
                <a:gd name="T38" fmla="*/ 199 w 299"/>
                <a:gd name="T39" fmla="*/ 160 h 236"/>
                <a:gd name="T40" fmla="*/ 163 w 299"/>
                <a:gd name="T41" fmla="*/ 194 h 236"/>
                <a:gd name="T42" fmla="*/ 123 w 299"/>
                <a:gd name="T43" fmla="*/ 216 h 236"/>
                <a:gd name="T44" fmla="*/ 74 w 299"/>
                <a:gd name="T45" fmla="*/ 232 h 236"/>
                <a:gd name="T46" fmla="*/ 36 w 299"/>
                <a:gd name="T47" fmla="*/ 233 h 236"/>
                <a:gd name="T48" fmla="*/ 18 w 299"/>
                <a:gd name="T49" fmla="*/ 226 h 236"/>
                <a:gd name="T50" fmla="*/ 6 w 299"/>
                <a:gd name="T51" fmla="*/ 218 h 236"/>
                <a:gd name="T52" fmla="*/ 1 w 299"/>
                <a:gd name="T53" fmla="*/ 210 h 236"/>
                <a:gd name="T54" fmla="*/ 8 w 299"/>
                <a:gd name="T55" fmla="*/ 181 h 236"/>
                <a:gd name="T56" fmla="*/ 16 w 299"/>
                <a:gd name="T57" fmla="*/ 169 h 236"/>
                <a:gd name="T58" fmla="*/ 34 w 299"/>
                <a:gd name="T59" fmla="*/ 149 h 236"/>
                <a:gd name="T60" fmla="*/ 57 w 299"/>
                <a:gd name="T61" fmla="*/ 126 h 236"/>
                <a:gd name="T62" fmla="*/ 72 w 299"/>
                <a:gd name="T63" fmla="*/ 110 h 236"/>
                <a:gd name="T64" fmla="*/ 81 w 299"/>
                <a:gd name="T65" fmla="*/ 100 h 236"/>
                <a:gd name="T66" fmla="*/ 94 w 299"/>
                <a:gd name="T67" fmla="*/ 83 h 236"/>
                <a:gd name="T68" fmla="*/ 105 w 299"/>
                <a:gd name="T69" fmla="*/ 73 h 2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299" h="236">
                  <a:moveTo>
                    <a:pt x="105" y="73"/>
                  </a:moveTo>
                  <a:cubicBezTo>
                    <a:pt x="112" y="84"/>
                    <a:pt x="123" y="85"/>
                    <a:pt x="134" y="85"/>
                  </a:cubicBezTo>
                  <a:cubicBezTo>
                    <a:pt x="139" y="85"/>
                    <a:pt x="144" y="85"/>
                    <a:pt x="148" y="85"/>
                  </a:cubicBezTo>
                  <a:cubicBezTo>
                    <a:pt x="153" y="85"/>
                    <a:pt x="158" y="84"/>
                    <a:pt x="163" y="83"/>
                  </a:cubicBezTo>
                  <a:cubicBezTo>
                    <a:pt x="178" y="79"/>
                    <a:pt x="194" y="74"/>
                    <a:pt x="208" y="67"/>
                  </a:cubicBezTo>
                  <a:cubicBezTo>
                    <a:pt x="222" y="61"/>
                    <a:pt x="235" y="54"/>
                    <a:pt x="247" y="46"/>
                  </a:cubicBezTo>
                  <a:cubicBezTo>
                    <a:pt x="257" y="39"/>
                    <a:pt x="266" y="30"/>
                    <a:pt x="275" y="22"/>
                  </a:cubicBezTo>
                  <a:cubicBezTo>
                    <a:pt x="282" y="15"/>
                    <a:pt x="289" y="8"/>
                    <a:pt x="296" y="2"/>
                  </a:cubicBezTo>
                  <a:cubicBezTo>
                    <a:pt x="296" y="1"/>
                    <a:pt x="297" y="1"/>
                    <a:pt x="299" y="0"/>
                  </a:cubicBezTo>
                  <a:cubicBezTo>
                    <a:pt x="299" y="3"/>
                    <a:pt x="299" y="6"/>
                    <a:pt x="299" y="9"/>
                  </a:cubicBezTo>
                  <a:cubicBezTo>
                    <a:pt x="299" y="18"/>
                    <a:pt x="299" y="28"/>
                    <a:pt x="299" y="37"/>
                  </a:cubicBezTo>
                  <a:cubicBezTo>
                    <a:pt x="299" y="50"/>
                    <a:pt x="297" y="63"/>
                    <a:pt x="295" y="75"/>
                  </a:cubicBezTo>
                  <a:cubicBezTo>
                    <a:pt x="294" y="79"/>
                    <a:pt x="292" y="82"/>
                    <a:pt x="289" y="83"/>
                  </a:cubicBezTo>
                  <a:cubicBezTo>
                    <a:pt x="269" y="88"/>
                    <a:pt x="252" y="99"/>
                    <a:pt x="236" y="113"/>
                  </a:cubicBezTo>
                  <a:cubicBezTo>
                    <a:pt x="235" y="114"/>
                    <a:pt x="233" y="115"/>
                    <a:pt x="232" y="116"/>
                  </a:cubicBezTo>
                  <a:cubicBezTo>
                    <a:pt x="229" y="119"/>
                    <a:pt x="227" y="122"/>
                    <a:pt x="224" y="125"/>
                  </a:cubicBezTo>
                  <a:cubicBezTo>
                    <a:pt x="220" y="131"/>
                    <a:pt x="216" y="137"/>
                    <a:pt x="211" y="143"/>
                  </a:cubicBezTo>
                  <a:cubicBezTo>
                    <a:pt x="208" y="147"/>
                    <a:pt x="207" y="151"/>
                    <a:pt x="202" y="153"/>
                  </a:cubicBezTo>
                  <a:cubicBezTo>
                    <a:pt x="202" y="153"/>
                    <a:pt x="202" y="155"/>
                    <a:pt x="201" y="156"/>
                  </a:cubicBezTo>
                  <a:cubicBezTo>
                    <a:pt x="200" y="157"/>
                    <a:pt x="200" y="159"/>
                    <a:pt x="199" y="160"/>
                  </a:cubicBezTo>
                  <a:cubicBezTo>
                    <a:pt x="188" y="172"/>
                    <a:pt x="177" y="185"/>
                    <a:pt x="163" y="194"/>
                  </a:cubicBezTo>
                  <a:cubicBezTo>
                    <a:pt x="150" y="203"/>
                    <a:pt x="137" y="209"/>
                    <a:pt x="123" y="216"/>
                  </a:cubicBezTo>
                  <a:cubicBezTo>
                    <a:pt x="107" y="223"/>
                    <a:pt x="91" y="227"/>
                    <a:pt x="74" y="232"/>
                  </a:cubicBezTo>
                  <a:cubicBezTo>
                    <a:pt x="62" y="235"/>
                    <a:pt x="49" y="236"/>
                    <a:pt x="36" y="233"/>
                  </a:cubicBezTo>
                  <a:cubicBezTo>
                    <a:pt x="29" y="232"/>
                    <a:pt x="23" y="229"/>
                    <a:pt x="18" y="226"/>
                  </a:cubicBezTo>
                  <a:cubicBezTo>
                    <a:pt x="14" y="224"/>
                    <a:pt x="10" y="221"/>
                    <a:pt x="6" y="218"/>
                  </a:cubicBezTo>
                  <a:cubicBezTo>
                    <a:pt x="2" y="216"/>
                    <a:pt x="1" y="214"/>
                    <a:pt x="1" y="210"/>
                  </a:cubicBezTo>
                  <a:cubicBezTo>
                    <a:pt x="0" y="200"/>
                    <a:pt x="2" y="190"/>
                    <a:pt x="8" y="181"/>
                  </a:cubicBezTo>
                  <a:cubicBezTo>
                    <a:pt x="10" y="177"/>
                    <a:pt x="13" y="173"/>
                    <a:pt x="16" y="169"/>
                  </a:cubicBezTo>
                  <a:cubicBezTo>
                    <a:pt x="22" y="162"/>
                    <a:pt x="28" y="156"/>
                    <a:pt x="34" y="149"/>
                  </a:cubicBezTo>
                  <a:cubicBezTo>
                    <a:pt x="42" y="141"/>
                    <a:pt x="49" y="134"/>
                    <a:pt x="57" y="126"/>
                  </a:cubicBezTo>
                  <a:cubicBezTo>
                    <a:pt x="62" y="120"/>
                    <a:pt x="66" y="115"/>
                    <a:pt x="72" y="110"/>
                  </a:cubicBezTo>
                  <a:cubicBezTo>
                    <a:pt x="76" y="108"/>
                    <a:pt x="78" y="104"/>
                    <a:pt x="81" y="100"/>
                  </a:cubicBezTo>
                  <a:cubicBezTo>
                    <a:pt x="86" y="95"/>
                    <a:pt x="90" y="89"/>
                    <a:pt x="94" y="83"/>
                  </a:cubicBezTo>
                  <a:cubicBezTo>
                    <a:pt x="97" y="79"/>
                    <a:pt x="101" y="76"/>
                    <a:pt x="105" y="73"/>
                  </a:cubicBezTo>
                  <a:close/>
                </a:path>
              </a:pathLst>
            </a:custGeom>
            <a:noFill/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834" name="Group 4"/>
          <p:cNvGrpSpPr>
            <a:grpSpLocks noChangeAspect="1"/>
          </p:cNvGrpSpPr>
          <p:nvPr/>
        </p:nvGrpSpPr>
        <p:grpSpPr bwMode="auto">
          <a:xfrm>
            <a:off x="3866086" y="953251"/>
            <a:ext cx="4473590" cy="2484811"/>
            <a:chOff x="-2" y="582"/>
            <a:chExt cx="5781" cy="3211"/>
          </a:xfrm>
        </p:grpSpPr>
        <p:sp>
          <p:nvSpPr>
            <p:cNvPr id="835" name="AutoShape 3"/>
            <p:cNvSpPr>
              <a:spLocks noChangeAspect="1" noChangeArrowheads="1" noTextEdit="1"/>
            </p:cNvSpPr>
            <p:nvPr/>
          </p:nvSpPr>
          <p:spPr bwMode="auto">
            <a:xfrm>
              <a:off x="0" y="584"/>
              <a:ext cx="5779" cy="320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36" name="Freeform 5"/>
            <p:cNvSpPr>
              <a:spLocks noEditPoints="1"/>
            </p:cNvSpPr>
            <p:nvPr/>
          </p:nvSpPr>
          <p:spPr bwMode="auto">
            <a:xfrm>
              <a:off x="-2" y="3220"/>
              <a:ext cx="5766" cy="573"/>
            </a:xfrm>
            <a:custGeom>
              <a:avLst/>
              <a:gdLst>
                <a:gd name="T0" fmla="*/ 3000 w 3007"/>
                <a:gd name="T1" fmla="*/ 298 h 298"/>
                <a:gd name="T2" fmla="*/ 0 w 3007"/>
                <a:gd name="T3" fmla="*/ 298 h 298"/>
                <a:gd name="T4" fmla="*/ 9 w 3007"/>
                <a:gd name="T5" fmla="*/ 4 h 298"/>
                <a:gd name="T6" fmla="*/ 100 w 3007"/>
                <a:gd name="T7" fmla="*/ 28 h 298"/>
                <a:gd name="T8" fmla="*/ 213 w 3007"/>
                <a:gd name="T9" fmla="*/ 67 h 298"/>
                <a:gd name="T10" fmla="*/ 342 w 3007"/>
                <a:gd name="T11" fmla="*/ 116 h 298"/>
                <a:gd name="T12" fmla="*/ 336 w 3007"/>
                <a:gd name="T13" fmla="*/ 119 h 298"/>
                <a:gd name="T14" fmla="*/ 411 w 3007"/>
                <a:gd name="T15" fmla="*/ 141 h 298"/>
                <a:gd name="T16" fmla="*/ 528 w 3007"/>
                <a:gd name="T17" fmla="*/ 161 h 298"/>
                <a:gd name="T18" fmla="*/ 583 w 3007"/>
                <a:gd name="T19" fmla="*/ 163 h 298"/>
                <a:gd name="T20" fmla="*/ 739 w 3007"/>
                <a:gd name="T21" fmla="*/ 164 h 298"/>
                <a:gd name="T22" fmla="*/ 812 w 3007"/>
                <a:gd name="T23" fmla="*/ 159 h 298"/>
                <a:gd name="T24" fmla="*/ 877 w 3007"/>
                <a:gd name="T25" fmla="*/ 155 h 298"/>
                <a:gd name="T26" fmla="*/ 909 w 3007"/>
                <a:gd name="T27" fmla="*/ 153 h 298"/>
                <a:gd name="T28" fmla="*/ 1014 w 3007"/>
                <a:gd name="T29" fmla="*/ 150 h 298"/>
                <a:gd name="T30" fmla="*/ 1134 w 3007"/>
                <a:gd name="T31" fmla="*/ 153 h 298"/>
                <a:gd name="T32" fmla="*/ 1237 w 3007"/>
                <a:gd name="T33" fmla="*/ 157 h 298"/>
                <a:gd name="T34" fmla="*/ 1353 w 3007"/>
                <a:gd name="T35" fmla="*/ 164 h 298"/>
                <a:gd name="T36" fmla="*/ 1456 w 3007"/>
                <a:gd name="T37" fmla="*/ 165 h 298"/>
                <a:gd name="T38" fmla="*/ 1588 w 3007"/>
                <a:gd name="T39" fmla="*/ 157 h 298"/>
                <a:gd name="T40" fmla="*/ 1626 w 3007"/>
                <a:gd name="T41" fmla="*/ 160 h 298"/>
                <a:gd name="T42" fmla="*/ 1748 w 3007"/>
                <a:gd name="T43" fmla="*/ 152 h 298"/>
                <a:gd name="T44" fmla="*/ 1853 w 3007"/>
                <a:gd name="T45" fmla="*/ 152 h 298"/>
                <a:gd name="T46" fmla="*/ 1942 w 3007"/>
                <a:gd name="T47" fmla="*/ 159 h 298"/>
                <a:gd name="T48" fmla="*/ 2046 w 3007"/>
                <a:gd name="T49" fmla="*/ 170 h 298"/>
                <a:gd name="T50" fmla="*/ 2126 w 3007"/>
                <a:gd name="T51" fmla="*/ 186 h 298"/>
                <a:gd name="T52" fmla="*/ 2152 w 3007"/>
                <a:gd name="T53" fmla="*/ 191 h 298"/>
                <a:gd name="T54" fmla="*/ 2261 w 3007"/>
                <a:gd name="T55" fmla="*/ 207 h 298"/>
                <a:gd name="T56" fmla="*/ 2369 w 3007"/>
                <a:gd name="T57" fmla="*/ 197 h 298"/>
                <a:gd name="T58" fmla="*/ 2490 w 3007"/>
                <a:gd name="T59" fmla="*/ 175 h 298"/>
                <a:gd name="T60" fmla="*/ 2566 w 3007"/>
                <a:gd name="T61" fmla="*/ 161 h 298"/>
                <a:gd name="T62" fmla="*/ 2696 w 3007"/>
                <a:gd name="T63" fmla="*/ 136 h 298"/>
                <a:gd name="T64" fmla="*/ 2847 w 3007"/>
                <a:gd name="T65" fmla="*/ 132 h 298"/>
                <a:gd name="T66" fmla="*/ 2985 w 3007"/>
                <a:gd name="T67" fmla="*/ 154 h 298"/>
                <a:gd name="T68" fmla="*/ 2999 w 3007"/>
                <a:gd name="T69" fmla="*/ 152 h 298"/>
                <a:gd name="T70" fmla="*/ 3000 w 3007"/>
                <a:gd name="T71" fmla="*/ 211 h 298"/>
                <a:gd name="T72" fmla="*/ 3000 w 3007"/>
                <a:gd name="T73" fmla="*/ 8 h 298"/>
                <a:gd name="T74" fmla="*/ 3000 w 3007"/>
                <a:gd name="T75" fmla="*/ 232 h 298"/>
                <a:gd name="T76" fmla="*/ 3000 w 3007"/>
                <a:gd name="T77" fmla="*/ 236 h 298"/>
                <a:gd name="T78" fmla="*/ 306 w 3007"/>
                <a:gd name="T79" fmla="*/ 109 h 298"/>
                <a:gd name="T80" fmla="*/ 301 w 3007"/>
                <a:gd name="T81" fmla="*/ 107 h 298"/>
                <a:gd name="T82" fmla="*/ 298 w 3007"/>
                <a:gd name="T83" fmla="*/ 107 h 298"/>
                <a:gd name="T84" fmla="*/ 299 w 3007"/>
                <a:gd name="T85" fmla="*/ 108 h 298"/>
                <a:gd name="T86" fmla="*/ 282 w 3007"/>
                <a:gd name="T87" fmla="*/ 102 h 298"/>
                <a:gd name="T88" fmla="*/ 281 w 3007"/>
                <a:gd name="T89" fmla="*/ 103 h 298"/>
                <a:gd name="T90" fmla="*/ 256 w 3007"/>
                <a:gd name="T91" fmla="*/ 94 h 298"/>
                <a:gd name="T92" fmla="*/ 218 w 3007"/>
                <a:gd name="T93" fmla="*/ 83 h 298"/>
                <a:gd name="T94" fmla="*/ 217 w 3007"/>
                <a:gd name="T95" fmla="*/ 80 h 298"/>
                <a:gd name="T96" fmla="*/ 16 w 3007"/>
                <a:gd name="T97" fmla="*/ 83 h 298"/>
                <a:gd name="T98" fmla="*/ 15 w 3007"/>
                <a:gd name="T99" fmla="*/ 84 h 2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3007" h="298">
                  <a:moveTo>
                    <a:pt x="3007" y="8"/>
                  </a:moveTo>
                  <a:cubicBezTo>
                    <a:pt x="3007" y="105"/>
                    <a:pt x="3007" y="201"/>
                    <a:pt x="3007" y="298"/>
                  </a:cubicBezTo>
                  <a:cubicBezTo>
                    <a:pt x="3005" y="298"/>
                    <a:pt x="3002" y="298"/>
                    <a:pt x="3000" y="298"/>
                  </a:cubicBezTo>
                  <a:cubicBezTo>
                    <a:pt x="3000" y="297"/>
                    <a:pt x="3000" y="297"/>
                    <a:pt x="2999" y="296"/>
                  </a:cubicBezTo>
                  <a:cubicBezTo>
                    <a:pt x="2999" y="297"/>
                    <a:pt x="2999" y="297"/>
                    <a:pt x="2998" y="298"/>
                  </a:cubicBezTo>
                  <a:cubicBezTo>
                    <a:pt x="1999" y="298"/>
                    <a:pt x="1000" y="298"/>
                    <a:pt x="0" y="298"/>
                  </a:cubicBezTo>
                  <a:cubicBezTo>
                    <a:pt x="0" y="199"/>
                    <a:pt x="0" y="99"/>
                    <a:pt x="0" y="0"/>
                  </a:cubicBezTo>
                  <a:cubicBezTo>
                    <a:pt x="5" y="0"/>
                    <a:pt x="5" y="0"/>
                    <a:pt x="5" y="0"/>
                  </a:cubicBezTo>
                  <a:cubicBezTo>
                    <a:pt x="5" y="2"/>
                    <a:pt x="6" y="3"/>
                    <a:pt x="9" y="4"/>
                  </a:cubicBezTo>
                  <a:cubicBezTo>
                    <a:pt x="16" y="5"/>
                    <a:pt x="23" y="7"/>
                    <a:pt x="30" y="9"/>
                  </a:cubicBezTo>
                  <a:cubicBezTo>
                    <a:pt x="42" y="12"/>
                    <a:pt x="55" y="16"/>
                    <a:pt x="68" y="20"/>
                  </a:cubicBezTo>
                  <a:cubicBezTo>
                    <a:pt x="78" y="23"/>
                    <a:pt x="89" y="26"/>
                    <a:pt x="100" y="28"/>
                  </a:cubicBezTo>
                  <a:cubicBezTo>
                    <a:pt x="110" y="31"/>
                    <a:pt x="121" y="34"/>
                    <a:pt x="131" y="37"/>
                  </a:cubicBezTo>
                  <a:cubicBezTo>
                    <a:pt x="144" y="41"/>
                    <a:pt x="157" y="46"/>
                    <a:pt x="170" y="50"/>
                  </a:cubicBezTo>
                  <a:cubicBezTo>
                    <a:pt x="185" y="56"/>
                    <a:pt x="199" y="61"/>
                    <a:pt x="213" y="67"/>
                  </a:cubicBezTo>
                  <a:cubicBezTo>
                    <a:pt x="226" y="73"/>
                    <a:pt x="239" y="77"/>
                    <a:pt x="252" y="82"/>
                  </a:cubicBezTo>
                  <a:cubicBezTo>
                    <a:pt x="261" y="85"/>
                    <a:pt x="270" y="88"/>
                    <a:pt x="279" y="92"/>
                  </a:cubicBezTo>
                  <a:cubicBezTo>
                    <a:pt x="300" y="100"/>
                    <a:pt x="321" y="109"/>
                    <a:pt x="342" y="116"/>
                  </a:cubicBezTo>
                  <a:cubicBezTo>
                    <a:pt x="344" y="117"/>
                    <a:pt x="346" y="118"/>
                    <a:pt x="347" y="118"/>
                  </a:cubicBezTo>
                  <a:cubicBezTo>
                    <a:pt x="340" y="119"/>
                    <a:pt x="334" y="116"/>
                    <a:pt x="327" y="116"/>
                  </a:cubicBezTo>
                  <a:cubicBezTo>
                    <a:pt x="330" y="117"/>
                    <a:pt x="333" y="118"/>
                    <a:pt x="336" y="119"/>
                  </a:cubicBezTo>
                  <a:cubicBezTo>
                    <a:pt x="343" y="122"/>
                    <a:pt x="350" y="125"/>
                    <a:pt x="357" y="127"/>
                  </a:cubicBezTo>
                  <a:cubicBezTo>
                    <a:pt x="365" y="129"/>
                    <a:pt x="372" y="132"/>
                    <a:pt x="381" y="134"/>
                  </a:cubicBezTo>
                  <a:cubicBezTo>
                    <a:pt x="391" y="136"/>
                    <a:pt x="401" y="138"/>
                    <a:pt x="411" y="141"/>
                  </a:cubicBezTo>
                  <a:cubicBezTo>
                    <a:pt x="428" y="145"/>
                    <a:pt x="445" y="147"/>
                    <a:pt x="461" y="150"/>
                  </a:cubicBezTo>
                  <a:cubicBezTo>
                    <a:pt x="468" y="151"/>
                    <a:pt x="474" y="152"/>
                    <a:pt x="481" y="153"/>
                  </a:cubicBezTo>
                  <a:cubicBezTo>
                    <a:pt x="496" y="156"/>
                    <a:pt x="512" y="158"/>
                    <a:pt x="528" y="161"/>
                  </a:cubicBezTo>
                  <a:cubicBezTo>
                    <a:pt x="533" y="162"/>
                    <a:pt x="538" y="162"/>
                    <a:pt x="543" y="161"/>
                  </a:cubicBezTo>
                  <a:cubicBezTo>
                    <a:pt x="550" y="161"/>
                    <a:pt x="556" y="161"/>
                    <a:pt x="563" y="161"/>
                  </a:cubicBezTo>
                  <a:cubicBezTo>
                    <a:pt x="570" y="161"/>
                    <a:pt x="577" y="162"/>
                    <a:pt x="583" y="163"/>
                  </a:cubicBezTo>
                  <a:cubicBezTo>
                    <a:pt x="598" y="163"/>
                    <a:pt x="613" y="164"/>
                    <a:pt x="627" y="164"/>
                  </a:cubicBezTo>
                  <a:cubicBezTo>
                    <a:pt x="646" y="165"/>
                    <a:pt x="665" y="164"/>
                    <a:pt x="684" y="165"/>
                  </a:cubicBezTo>
                  <a:cubicBezTo>
                    <a:pt x="702" y="165"/>
                    <a:pt x="721" y="166"/>
                    <a:pt x="739" y="164"/>
                  </a:cubicBezTo>
                  <a:cubicBezTo>
                    <a:pt x="753" y="163"/>
                    <a:pt x="766" y="162"/>
                    <a:pt x="780" y="162"/>
                  </a:cubicBezTo>
                  <a:cubicBezTo>
                    <a:pt x="781" y="162"/>
                    <a:pt x="782" y="162"/>
                    <a:pt x="784" y="161"/>
                  </a:cubicBezTo>
                  <a:cubicBezTo>
                    <a:pt x="793" y="161"/>
                    <a:pt x="803" y="160"/>
                    <a:pt x="812" y="159"/>
                  </a:cubicBezTo>
                  <a:cubicBezTo>
                    <a:pt x="820" y="159"/>
                    <a:pt x="829" y="158"/>
                    <a:pt x="838" y="158"/>
                  </a:cubicBezTo>
                  <a:cubicBezTo>
                    <a:pt x="844" y="156"/>
                    <a:pt x="850" y="156"/>
                    <a:pt x="857" y="156"/>
                  </a:cubicBezTo>
                  <a:cubicBezTo>
                    <a:pt x="863" y="156"/>
                    <a:pt x="870" y="155"/>
                    <a:pt x="877" y="155"/>
                  </a:cubicBezTo>
                  <a:cubicBezTo>
                    <a:pt x="883" y="155"/>
                    <a:pt x="889" y="154"/>
                    <a:pt x="896" y="156"/>
                  </a:cubicBezTo>
                  <a:cubicBezTo>
                    <a:pt x="897" y="157"/>
                    <a:pt x="898" y="157"/>
                    <a:pt x="899" y="156"/>
                  </a:cubicBezTo>
                  <a:cubicBezTo>
                    <a:pt x="902" y="153"/>
                    <a:pt x="906" y="154"/>
                    <a:pt x="909" y="153"/>
                  </a:cubicBezTo>
                  <a:cubicBezTo>
                    <a:pt x="912" y="153"/>
                    <a:pt x="914" y="152"/>
                    <a:pt x="917" y="152"/>
                  </a:cubicBezTo>
                  <a:cubicBezTo>
                    <a:pt x="934" y="153"/>
                    <a:pt x="950" y="152"/>
                    <a:pt x="967" y="152"/>
                  </a:cubicBezTo>
                  <a:cubicBezTo>
                    <a:pt x="983" y="152"/>
                    <a:pt x="999" y="151"/>
                    <a:pt x="1014" y="150"/>
                  </a:cubicBezTo>
                  <a:cubicBezTo>
                    <a:pt x="1022" y="150"/>
                    <a:pt x="1029" y="151"/>
                    <a:pt x="1037" y="151"/>
                  </a:cubicBezTo>
                  <a:cubicBezTo>
                    <a:pt x="1055" y="151"/>
                    <a:pt x="1072" y="150"/>
                    <a:pt x="1090" y="151"/>
                  </a:cubicBezTo>
                  <a:cubicBezTo>
                    <a:pt x="1105" y="152"/>
                    <a:pt x="1120" y="151"/>
                    <a:pt x="1134" y="153"/>
                  </a:cubicBezTo>
                  <a:cubicBezTo>
                    <a:pt x="1145" y="154"/>
                    <a:pt x="1156" y="153"/>
                    <a:pt x="1167" y="155"/>
                  </a:cubicBezTo>
                  <a:cubicBezTo>
                    <a:pt x="1168" y="155"/>
                    <a:pt x="1169" y="155"/>
                    <a:pt x="1171" y="155"/>
                  </a:cubicBezTo>
                  <a:cubicBezTo>
                    <a:pt x="1193" y="155"/>
                    <a:pt x="1215" y="155"/>
                    <a:pt x="1237" y="157"/>
                  </a:cubicBezTo>
                  <a:cubicBezTo>
                    <a:pt x="1256" y="159"/>
                    <a:pt x="1275" y="160"/>
                    <a:pt x="1294" y="162"/>
                  </a:cubicBezTo>
                  <a:cubicBezTo>
                    <a:pt x="1303" y="162"/>
                    <a:pt x="1313" y="162"/>
                    <a:pt x="1322" y="163"/>
                  </a:cubicBezTo>
                  <a:cubicBezTo>
                    <a:pt x="1333" y="163"/>
                    <a:pt x="1343" y="163"/>
                    <a:pt x="1353" y="164"/>
                  </a:cubicBezTo>
                  <a:cubicBezTo>
                    <a:pt x="1363" y="164"/>
                    <a:pt x="1374" y="165"/>
                    <a:pt x="1384" y="165"/>
                  </a:cubicBezTo>
                  <a:cubicBezTo>
                    <a:pt x="1395" y="165"/>
                    <a:pt x="1406" y="165"/>
                    <a:pt x="1416" y="165"/>
                  </a:cubicBezTo>
                  <a:cubicBezTo>
                    <a:pt x="1430" y="165"/>
                    <a:pt x="1443" y="165"/>
                    <a:pt x="1456" y="165"/>
                  </a:cubicBezTo>
                  <a:cubicBezTo>
                    <a:pt x="1474" y="164"/>
                    <a:pt x="1492" y="163"/>
                    <a:pt x="1510" y="162"/>
                  </a:cubicBezTo>
                  <a:cubicBezTo>
                    <a:pt x="1517" y="162"/>
                    <a:pt x="1525" y="161"/>
                    <a:pt x="1532" y="161"/>
                  </a:cubicBezTo>
                  <a:cubicBezTo>
                    <a:pt x="1551" y="160"/>
                    <a:pt x="1570" y="159"/>
                    <a:pt x="1588" y="157"/>
                  </a:cubicBezTo>
                  <a:cubicBezTo>
                    <a:pt x="1597" y="157"/>
                    <a:pt x="1605" y="156"/>
                    <a:pt x="1613" y="155"/>
                  </a:cubicBezTo>
                  <a:cubicBezTo>
                    <a:pt x="1618" y="155"/>
                    <a:pt x="1622" y="156"/>
                    <a:pt x="1624" y="160"/>
                  </a:cubicBezTo>
                  <a:cubicBezTo>
                    <a:pt x="1624" y="160"/>
                    <a:pt x="1625" y="160"/>
                    <a:pt x="1626" y="160"/>
                  </a:cubicBezTo>
                  <a:cubicBezTo>
                    <a:pt x="1627" y="159"/>
                    <a:pt x="1629" y="157"/>
                    <a:pt x="1630" y="156"/>
                  </a:cubicBezTo>
                  <a:cubicBezTo>
                    <a:pt x="1649" y="154"/>
                    <a:pt x="1666" y="153"/>
                    <a:pt x="1684" y="152"/>
                  </a:cubicBezTo>
                  <a:cubicBezTo>
                    <a:pt x="1706" y="151"/>
                    <a:pt x="1727" y="151"/>
                    <a:pt x="1748" y="152"/>
                  </a:cubicBezTo>
                  <a:cubicBezTo>
                    <a:pt x="1762" y="152"/>
                    <a:pt x="1775" y="152"/>
                    <a:pt x="1789" y="152"/>
                  </a:cubicBezTo>
                  <a:cubicBezTo>
                    <a:pt x="1805" y="152"/>
                    <a:pt x="1820" y="152"/>
                    <a:pt x="1835" y="152"/>
                  </a:cubicBezTo>
                  <a:cubicBezTo>
                    <a:pt x="1841" y="152"/>
                    <a:pt x="1847" y="152"/>
                    <a:pt x="1853" y="152"/>
                  </a:cubicBezTo>
                  <a:cubicBezTo>
                    <a:pt x="1867" y="154"/>
                    <a:pt x="1881" y="153"/>
                    <a:pt x="1895" y="155"/>
                  </a:cubicBezTo>
                  <a:cubicBezTo>
                    <a:pt x="1906" y="156"/>
                    <a:pt x="1916" y="156"/>
                    <a:pt x="1927" y="157"/>
                  </a:cubicBezTo>
                  <a:cubicBezTo>
                    <a:pt x="1932" y="157"/>
                    <a:pt x="1937" y="158"/>
                    <a:pt x="1942" y="159"/>
                  </a:cubicBezTo>
                  <a:cubicBezTo>
                    <a:pt x="1949" y="159"/>
                    <a:pt x="1956" y="159"/>
                    <a:pt x="1963" y="160"/>
                  </a:cubicBezTo>
                  <a:cubicBezTo>
                    <a:pt x="1978" y="161"/>
                    <a:pt x="1993" y="163"/>
                    <a:pt x="2009" y="164"/>
                  </a:cubicBezTo>
                  <a:cubicBezTo>
                    <a:pt x="2021" y="166"/>
                    <a:pt x="2034" y="168"/>
                    <a:pt x="2046" y="170"/>
                  </a:cubicBezTo>
                  <a:cubicBezTo>
                    <a:pt x="2060" y="172"/>
                    <a:pt x="2073" y="175"/>
                    <a:pt x="2086" y="178"/>
                  </a:cubicBezTo>
                  <a:cubicBezTo>
                    <a:pt x="2094" y="179"/>
                    <a:pt x="2102" y="181"/>
                    <a:pt x="2109" y="182"/>
                  </a:cubicBezTo>
                  <a:cubicBezTo>
                    <a:pt x="2115" y="183"/>
                    <a:pt x="2120" y="184"/>
                    <a:pt x="2126" y="186"/>
                  </a:cubicBezTo>
                  <a:cubicBezTo>
                    <a:pt x="2131" y="188"/>
                    <a:pt x="2137" y="187"/>
                    <a:pt x="2142" y="190"/>
                  </a:cubicBezTo>
                  <a:cubicBezTo>
                    <a:pt x="2143" y="191"/>
                    <a:pt x="2144" y="190"/>
                    <a:pt x="2144" y="191"/>
                  </a:cubicBezTo>
                  <a:cubicBezTo>
                    <a:pt x="2147" y="191"/>
                    <a:pt x="2150" y="191"/>
                    <a:pt x="2152" y="191"/>
                  </a:cubicBezTo>
                  <a:cubicBezTo>
                    <a:pt x="2156" y="192"/>
                    <a:pt x="2160" y="193"/>
                    <a:pt x="2164" y="194"/>
                  </a:cubicBezTo>
                  <a:cubicBezTo>
                    <a:pt x="2182" y="197"/>
                    <a:pt x="2200" y="200"/>
                    <a:pt x="2218" y="202"/>
                  </a:cubicBezTo>
                  <a:cubicBezTo>
                    <a:pt x="2232" y="204"/>
                    <a:pt x="2247" y="206"/>
                    <a:pt x="2261" y="207"/>
                  </a:cubicBezTo>
                  <a:cubicBezTo>
                    <a:pt x="2270" y="208"/>
                    <a:pt x="2278" y="207"/>
                    <a:pt x="2286" y="207"/>
                  </a:cubicBezTo>
                  <a:cubicBezTo>
                    <a:pt x="2304" y="206"/>
                    <a:pt x="2322" y="207"/>
                    <a:pt x="2340" y="202"/>
                  </a:cubicBezTo>
                  <a:cubicBezTo>
                    <a:pt x="2350" y="200"/>
                    <a:pt x="2359" y="199"/>
                    <a:pt x="2369" y="197"/>
                  </a:cubicBezTo>
                  <a:cubicBezTo>
                    <a:pt x="2375" y="196"/>
                    <a:pt x="2380" y="194"/>
                    <a:pt x="2386" y="193"/>
                  </a:cubicBezTo>
                  <a:cubicBezTo>
                    <a:pt x="2406" y="191"/>
                    <a:pt x="2426" y="187"/>
                    <a:pt x="2445" y="183"/>
                  </a:cubicBezTo>
                  <a:cubicBezTo>
                    <a:pt x="2460" y="180"/>
                    <a:pt x="2475" y="177"/>
                    <a:pt x="2490" y="175"/>
                  </a:cubicBezTo>
                  <a:cubicBezTo>
                    <a:pt x="2497" y="173"/>
                    <a:pt x="2504" y="172"/>
                    <a:pt x="2512" y="171"/>
                  </a:cubicBezTo>
                  <a:cubicBezTo>
                    <a:pt x="2524" y="168"/>
                    <a:pt x="2536" y="166"/>
                    <a:pt x="2549" y="163"/>
                  </a:cubicBezTo>
                  <a:cubicBezTo>
                    <a:pt x="2554" y="162"/>
                    <a:pt x="2560" y="162"/>
                    <a:pt x="2566" y="161"/>
                  </a:cubicBezTo>
                  <a:cubicBezTo>
                    <a:pt x="2581" y="157"/>
                    <a:pt x="2596" y="154"/>
                    <a:pt x="2612" y="150"/>
                  </a:cubicBezTo>
                  <a:cubicBezTo>
                    <a:pt x="2624" y="148"/>
                    <a:pt x="2636" y="146"/>
                    <a:pt x="2648" y="144"/>
                  </a:cubicBezTo>
                  <a:cubicBezTo>
                    <a:pt x="2664" y="141"/>
                    <a:pt x="2680" y="139"/>
                    <a:pt x="2696" y="136"/>
                  </a:cubicBezTo>
                  <a:cubicBezTo>
                    <a:pt x="2723" y="131"/>
                    <a:pt x="2750" y="130"/>
                    <a:pt x="2778" y="131"/>
                  </a:cubicBezTo>
                  <a:cubicBezTo>
                    <a:pt x="2793" y="131"/>
                    <a:pt x="2807" y="131"/>
                    <a:pt x="2822" y="131"/>
                  </a:cubicBezTo>
                  <a:cubicBezTo>
                    <a:pt x="2830" y="131"/>
                    <a:pt x="2838" y="131"/>
                    <a:pt x="2847" y="132"/>
                  </a:cubicBezTo>
                  <a:cubicBezTo>
                    <a:pt x="2867" y="133"/>
                    <a:pt x="2888" y="136"/>
                    <a:pt x="2909" y="138"/>
                  </a:cubicBezTo>
                  <a:cubicBezTo>
                    <a:pt x="2923" y="140"/>
                    <a:pt x="2937" y="142"/>
                    <a:pt x="2951" y="145"/>
                  </a:cubicBezTo>
                  <a:cubicBezTo>
                    <a:pt x="2963" y="147"/>
                    <a:pt x="2974" y="151"/>
                    <a:pt x="2985" y="154"/>
                  </a:cubicBezTo>
                  <a:cubicBezTo>
                    <a:pt x="2987" y="154"/>
                    <a:pt x="2989" y="155"/>
                    <a:pt x="2991" y="155"/>
                  </a:cubicBezTo>
                  <a:cubicBezTo>
                    <a:pt x="2993" y="155"/>
                    <a:pt x="2994" y="154"/>
                    <a:pt x="2994" y="152"/>
                  </a:cubicBezTo>
                  <a:cubicBezTo>
                    <a:pt x="2999" y="152"/>
                    <a:pt x="2999" y="152"/>
                    <a:pt x="2999" y="152"/>
                  </a:cubicBezTo>
                  <a:cubicBezTo>
                    <a:pt x="2999" y="171"/>
                    <a:pt x="2999" y="190"/>
                    <a:pt x="2999" y="209"/>
                  </a:cubicBezTo>
                  <a:cubicBezTo>
                    <a:pt x="2999" y="211"/>
                    <a:pt x="2999" y="213"/>
                    <a:pt x="2999" y="215"/>
                  </a:cubicBezTo>
                  <a:cubicBezTo>
                    <a:pt x="3000" y="214"/>
                    <a:pt x="3000" y="212"/>
                    <a:pt x="3000" y="211"/>
                  </a:cubicBezTo>
                  <a:cubicBezTo>
                    <a:pt x="3000" y="188"/>
                    <a:pt x="3000" y="165"/>
                    <a:pt x="3000" y="142"/>
                  </a:cubicBezTo>
                  <a:cubicBezTo>
                    <a:pt x="3000" y="126"/>
                    <a:pt x="3000" y="110"/>
                    <a:pt x="3000" y="94"/>
                  </a:cubicBezTo>
                  <a:cubicBezTo>
                    <a:pt x="3000" y="65"/>
                    <a:pt x="3000" y="37"/>
                    <a:pt x="3000" y="8"/>
                  </a:cubicBezTo>
                  <a:lnTo>
                    <a:pt x="3007" y="8"/>
                  </a:lnTo>
                  <a:close/>
                  <a:moveTo>
                    <a:pt x="3000" y="236"/>
                  </a:moveTo>
                  <a:cubicBezTo>
                    <a:pt x="3000" y="235"/>
                    <a:pt x="3000" y="233"/>
                    <a:pt x="3000" y="232"/>
                  </a:cubicBezTo>
                  <a:cubicBezTo>
                    <a:pt x="2999" y="232"/>
                    <a:pt x="2999" y="232"/>
                    <a:pt x="2999" y="232"/>
                  </a:cubicBezTo>
                  <a:cubicBezTo>
                    <a:pt x="2999" y="234"/>
                    <a:pt x="2999" y="235"/>
                    <a:pt x="2999" y="236"/>
                  </a:cubicBezTo>
                  <a:cubicBezTo>
                    <a:pt x="2999" y="236"/>
                    <a:pt x="3000" y="236"/>
                    <a:pt x="3000" y="236"/>
                  </a:cubicBezTo>
                  <a:close/>
                  <a:moveTo>
                    <a:pt x="306" y="109"/>
                  </a:moveTo>
                  <a:cubicBezTo>
                    <a:pt x="310" y="111"/>
                    <a:pt x="310" y="111"/>
                    <a:pt x="313" y="111"/>
                  </a:cubicBezTo>
                  <a:cubicBezTo>
                    <a:pt x="310" y="109"/>
                    <a:pt x="310" y="109"/>
                    <a:pt x="306" y="109"/>
                  </a:cubicBezTo>
                  <a:close/>
                  <a:moveTo>
                    <a:pt x="301" y="109"/>
                  </a:moveTo>
                  <a:cubicBezTo>
                    <a:pt x="301" y="109"/>
                    <a:pt x="301" y="108"/>
                    <a:pt x="301" y="108"/>
                  </a:cubicBezTo>
                  <a:cubicBezTo>
                    <a:pt x="301" y="108"/>
                    <a:pt x="301" y="107"/>
                    <a:pt x="301" y="107"/>
                  </a:cubicBezTo>
                  <a:cubicBezTo>
                    <a:pt x="300" y="107"/>
                    <a:pt x="299" y="107"/>
                    <a:pt x="299" y="108"/>
                  </a:cubicBezTo>
                  <a:cubicBezTo>
                    <a:pt x="299" y="108"/>
                    <a:pt x="299" y="108"/>
                    <a:pt x="299" y="108"/>
                  </a:cubicBezTo>
                  <a:cubicBezTo>
                    <a:pt x="298" y="107"/>
                    <a:pt x="298" y="107"/>
                    <a:pt x="298" y="107"/>
                  </a:cubicBezTo>
                  <a:cubicBezTo>
                    <a:pt x="298" y="107"/>
                    <a:pt x="298" y="108"/>
                    <a:pt x="298" y="108"/>
                  </a:cubicBezTo>
                  <a:cubicBezTo>
                    <a:pt x="298" y="108"/>
                    <a:pt x="299" y="108"/>
                    <a:pt x="299" y="108"/>
                  </a:cubicBezTo>
                  <a:cubicBezTo>
                    <a:pt x="299" y="108"/>
                    <a:pt x="299" y="108"/>
                    <a:pt x="299" y="108"/>
                  </a:cubicBezTo>
                  <a:cubicBezTo>
                    <a:pt x="300" y="108"/>
                    <a:pt x="300" y="108"/>
                    <a:pt x="301" y="109"/>
                  </a:cubicBezTo>
                  <a:close/>
                  <a:moveTo>
                    <a:pt x="281" y="103"/>
                  </a:moveTo>
                  <a:cubicBezTo>
                    <a:pt x="281" y="103"/>
                    <a:pt x="282" y="102"/>
                    <a:pt x="282" y="102"/>
                  </a:cubicBezTo>
                  <a:cubicBezTo>
                    <a:pt x="281" y="102"/>
                    <a:pt x="280" y="101"/>
                    <a:pt x="279" y="100"/>
                  </a:cubicBezTo>
                  <a:cubicBezTo>
                    <a:pt x="279" y="101"/>
                    <a:pt x="279" y="101"/>
                    <a:pt x="279" y="101"/>
                  </a:cubicBezTo>
                  <a:cubicBezTo>
                    <a:pt x="279" y="102"/>
                    <a:pt x="280" y="102"/>
                    <a:pt x="281" y="103"/>
                  </a:cubicBezTo>
                  <a:close/>
                  <a:moveTo>
                    <a:pt x="255" y="95"/>
                  </a:moveTo>
                  <a:cubicBezTo>
                    <a:pt x="256" y="94"/>
                    <a:pt x="256" y="94"/>
                    <a:pt x="256" y="94"/>
                  </a:cubicBezTo>
                  <a:cubicBezTo>
                    <a:pt x="256" y="94"/>
                    <a:pt x="256" y="94"/>
                    <a:pt x="256" y="94"/>
                  </a:cubicBezTo>
                  <a:cubicBezTo>
                    <a:pt x="255" y="94"/>
                    <a:pt x="255" y="94"/>
                    <a:pt x="255" y="94"/>
                  </a:cubicBezTo>
                  <a:cubicBezTo>
                    <a:pt x="255" y="94"/>
                    <a:pt x="255" y="94"/>
                    <a:pt x="255" y="95"/>
                  </a:cubicBezTo>
                  <a:close/>
                  <a:moveTo>
                    <a:pt x="218" y="83"/>
                  </a:moveTo>
                  <a:cubicBezTo>
                    <a:pt x="219" y="84"/>
                    <a:pt x="221" y="84"/>
                    <a:pt x="224" y="82"/>
                  </a:cubicBezTo>
                  <a:cubicBezTo>
                    <a:pt x="222" y="81"/>
                    <a:pt x="221" y="80"/>
                    <a:pt x="219" y="79"/>
                  </a:cubicBezTo>
                  <a:cubicBezTo>
                    <a:pt x="219" y="79"/>
                    <a:pt x="217" y="80"/>
                    <a:pt x="217" y="80"/>
                  </a:cubicBezTo>
                  <a:cubicBezTo>
                    <a:pt x="217" y="81"/>
                    <a:pt x="217" y="82"/>
                    <a:pt x="218" y="83"/>
                  </a:cubicBezTo>
                  <a:close/>
                  <a:moveTo>
                    <a:pt x="15" y="84"/>
                  </a:moveTo>
                  <a:cubicBezTo>
                    <a:pt x="15" y="84"/>
                    <a:pt x="16" y="83"/>
                    <a:pt x="16" y="83"/>
                  </a:cubicBezTo>
                  <a:cubicBezTo>
                    <a:pt x="15" y="82"/>
                    <a:pt x="14" y="82"/>
                    <a:pt x="14" y="82"/>
                  </a:cubicBezTo>
                  <a:cubicBezTo>
                    <a:pt x="14" y="82"/>
                    <a:pt x="13" y="82"/>
                    <a:pt x="13" y="83"/>
                  </a:cubicBezTo>
                  <a:cubicBezTo>
                    <a:pt x="14" y="83"/>
                    <a:pt x="14" y="84"/>
                    <a:pt x="15" y="84"/>
                  </a:cubicBezTo>
                  <a:close/>
                </a:path>
              </a:pathLst>
            </a:custGeom>
            <a:solidFill>
              <a:srgbClr val="92D05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37" name="Freeform 6"/>
            <p:cNvSpPr>
              <a:spLocks noEditPoints="1"/>
            </p:cNvSpPr>
            <p:nvPr/>
          </p:nvSpPr>
          <p:spPr bwMode="auto">
            <a:xfrm>
              <a:off x="-2" y="582"/>
              <a:ext cx="5781" cy="3017"/>
            </a:xfrm>
            <a:custGeom>
              <a:avLst/>
              <a:gdLst>
                <a:gd name="T0" fmla="*/ 2998 w 3007"/>
                <a:gd name="T1" fmla="*/ 606 h 1568"/>
                <a:gd name="T2" fmla="*/ 2997 w 3007"/>
                <a:gd name="T3" fmla="*/ 1008 h 1568"/>
                <a:gd name="T4" fmla="*/ 2961 w 3007"/>
                <a:gd name="T5" fmla="*/ 1510 h 1568"/>
                <a:gd name="T6" fmla="*/ 2553 w 3007"/>
                <a:gd name="T7" fmla="*/ 1527 h 1568"/>
                <a:gd name="T8" fmla="*/ 2190 w 3007"/>
                <a:gd name="T9" fmla="*/ 1559 h 1568"/>
                <a:gd name="T10" fmla="*/ 2173 w 3007"/>
                <a:gd name="T11" fmla="*/ 1401 h 1568"/>
                <a:gd name="T12" fmla="*/ 2272 w 3007"/>
                <a:gd name="T13" fmla="*/ 1230 h 1568"/>
                <a:gd name="T14" fmla="*/ 2292 w 3007"/>
                <a:gd name="T15" fmla="*/ 1046 h 1568"/>
                <a:gd name="T16" fmla="*/ 2146 w 3007"/>
                <a:gd name="T17" fmla="*/ 890 h 1568"/>
                <a:gd name="T18" fmla="*/ 2002 w 3007"/>
                <a:gd name="T19" fmla="*/ 851 h 1568"/>
                <a:gd name="T20" fmla="*/ 1829 w 3007"/>
                <a:gd name="T21" fmla="*/ 1002 h 1568"/>
                <a:gd name="T22" fmla="*/ 1878 w 3007"/>
                <a:gd name="T23" fmla="*/ 1256 h 1568"/>
                <a:gd name="T24" fmla="*/ 2024 w 3007"/>
                <a:gd name="T25" fmla="*/ 1388 h 1568"/>
                <a:gd name="T26" fmla="*/ 1787 w 3007"/>
                <a:gd name="T27" fmla="*/ 1516 h 1568"/>
                <a:gd name="T28" fmla="*/ 1631 w 3007"/>
                <a:gd name="T29" fmla="*/ 1350 h 1568"/>
                <a:gd name="T30" fmla="*/ 1711 w 3007"/>
                <a:gd name="T31" fmla="*/ 1207 h 1568"/>
                <a:gd name="T32" fmla="*/ 1438 w 3007"/>
                <a:gd name="T33" fmla="*/ 1045 h 1568"/>
                <a:gd name="T34" fmla="*/ 1244 w 3007"/>
                <a:gd name="T35" fmla="*/ 1029 h 1568"/>
                <a:gd name="T36" fmla="*/ 1085 w 3007"/>
                <a:gd name="T37" fmla="*/ 1196 h 1568"/>
                <a:gd name="T38" fmla="*/ 1122 w 3007"/>
                <a:gd name="T39" fmla="*/ 1264 h 1568"/>
                <a:gd name="T40" fmla="*/ 904 w 3007"/>
                <a:gd name="T41" fmla="*/ 1512 h 1568"/>
                <a:gd name="T42" fmla="*/ 835 w 3007"/>
                <a:gd name="T43" fmla="*/ 1347 h 1568"/>
                <a:gd name="T44" fmla="*/ 688 w 3007"/>
                <a:gd name="T45" fmla="*/ 1217 h 1568"/>
                <a:gd name="T46" fmla="*/ 514 w 3007"/>
                <a:gd name="T47" fmla="*/ 1326 h 1568"/>
                <a:gd name="T48" fmla="*/ 502 w 3007"/>
                <a:gd name="T49" fmla="*/ 1491 h 1568"/>
                <a:gd name="T50" fmla="*/ 318 w 3007"/>
                <a:gd name="T51" fmla="*/ 1473 h 1568"/>
                <a:gd name="T52" fmla="*/ 0 w 3007"/>
                <a:gd name="T53" fmla="*/ 1371 h 1568"/>
                <a:gd name="T54" fmla="*/ 2997 w 3007"/>
                <a:gd name="T55" fmla="*/ 330 h 1568"/>
                <a:gd name="T56" fmla="*/ 2996 w 3007"/>
                <a:gd name="T57" fmla="*/ 208 h 1568"/>
                <a:gd name="T58" fmla="*/ 2974 w 3007"/>
                <a:gd name="T59" fmla="*/ 1373 h 1568"/>
                <a:gd name="T60" fmla="*/ 2139 w 3007"/>
                <a:gd name="T61" fmla="*/ 443 h 1568"/>
                <a:gd name="T62" fmla="*/ 1793 w 3007"/>
                <a:gd name="T63" fmla="*/ 448 h 1568"/>
                <a:gd name="T64" fmla="*/ 1808 w 3007"/>
                <a:gd name="T65" fmla="*/ 314 h 1568"/>
                <a:gd name="T66" fmla="*/ 1659 w 3007"/>
                <a:gd name="T67" fmla="*/ 336 h 1568"/>
                <a:gd name="T68" fmla="*/ 1596 w 3007"/>
                <a:gd name="T69" fmla="*/ 215 h 1568"/>
                <a:gd name="T70" fmla="*/ 1506 w 3007"/>
                <a:gd name="T71" fmla="*/ 232 h 1568"/>
                <a:gd name="T72" fmla="*/ 1380 w 3007"/>
                <a:gd name="T73" fmla="*/ 232 h 1568"/>
                <a:gd name="T74" fmla="*/ 1290 w 3007"/>
                <a:gd name="T75" fmla="*/ 285 h 1568"/>
                <a:gd name="T76" fmla="*/ 1212 w 3007"/>
                <a:gd name="T77" fmla="*/ 353 h 1568"/>
                <a:gd name="T78" fmla="*/ 1194 w 3007"/>
                <a:gd name="T79" fmla="*/ 455 h 1568"/>
                <a:gd name="T80" fmla="*/ 972 w 3007"/>
                <a:gd name="T81" fmla="*/ 529 h 1568"/>
                <a:gd name="T82" fmla="*/ 1205 w 3007"/>
                <a:gd name="T83" fmla="*/ 591 h 1568"/>
                <a:gd name="T84" fmla="*/ 961 w 3007"/>
                <a:gd name="T85" fmla="*/ 725 h 1568"/>
                <a:gd name="T86" fmla="*/ 1168 w 3007"/>
                <a:gd name="T87" fmla="*/ 796 h 1568"/>
                <a:gd name="T88" fmla="*/ 1259 w 3007"/>
                <a:gd name="T89" fmla="*/ 891 h 1568"/>
                <a:gd name="T90" fmla="*/ 1396 w 3007"/>
                <a:gd name="T91" fmla="*/ 798 h 1568"/>
                <a:gd name="T92" fmla="*/ 1449 w 3007"/>
                <a:gd name="T93" fmla="*/ 1030 h 1568"/>
                <a:gd name="T94" fmla="*/ 1560 w 3007"/>
                <a:gd name="T95" fmla="*/ 860 h 1568"/>
                <a:gd name="T96" fmla="*/ 1624 w 3007"/>
                <a:gd name="T97" fmla="*/ 783 h 1568"/>
                <a:gd name="T98" fmla="*/ 1808 w 3007"/>
                <a:gd name="T99" fmla="*/ 890 h 1568"/>
                <a:gd name="T100" fmla="*/ 1748 w 3007"/>
                <a:gd name="T101" fmla="*/ 688 h 1568"/>
                <a:gd name="T102" fmla="*/ 1770 w 3007"/>
                <a:gd name="T103" fmla="*/ 586 h 1568"/>
                <a:gd name="T104" fmla="*/ 594 w 3007"/>
                <a:gd name="T105" fmla="*/ 633 h 1568"/>
                <a:gd name="T106" fmla="*/ 403 w 3007"/>
                <a:gd name="T107" fmla="*/ 548 h 1568"/>
                <a:gd name="T108" fmla="*/ 218 w 3007"/>
                <a:gd name="T109" fmla="*/ 615 h 1568"/>
                <a:gd name="T110" fmla="*/ 122 w 3007"/>
                <a:gd name="T111" fmla="*/ 735 h 1568"/>
                <a:gd name="T112" fmla="*/ 319 w 3007"/>
                <a:gd name="T113" fmla="*/ 778 h 1568"/>
                <a:gd name="T114" fmla="*/ 431 w 3007"/>
                <a:gd name="T115" fmla="*/ 780 h 1568"/>
                <a:gd name="T116" fmla="*/ 568 w 3007"/>
                <a:gd name="T117" fmla="*/ 709 h 15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3007" h="1568">
                  <a:moveTo>
                    <a:pt x="3007" y="0"/>
                  </a:moveTo>
                  <a:cubicBezTo>
                    <a:pt x="3007" y="460"/>
                    <a:pt x="3007" y="919"/>
                    <a:pt x="3007" y="1379"/>
                  </a:cubicBezTo>
                  <a:cubicBezTo>
                    <a:pt x="3000" y="1379"/>
                    <a:pt x="3000" y="1379"/>
                    <a:pt x="3000" y="1379"/>
                  </a:cubicBezTo>
                  <a:cubicBezTo>
                    <a:pt x="3000" y="1372"/>
                    <a:pt x="3000" y="1365"/>
                    <a:pt x="3000" y="1358"/>
                  </a:cubicBezTo>
                  <a:cubicBezTo>
                    <a:pt x="3000" y="1284"/>
                    <a:pt x="3000" y="1209"/>
                    <a:pt x="2999" y="1134"/>
                  </a:cubicBezTo>
                  <a:cubicBezTo>
                    <a:pt x="2999" y="1102"/>
                    <a:pt x="3000" y="1070"/>
                    <a:pt x="3000" y="1037"/>
                  </a:cubicBezTo>
                  <a:cubicBezTo>
                    <a:pt x="3000" y="1031"/>
                    <a:pt x="2999" y="1024"/>
                    <a:pt x="2999" y="1018"/>
                  </a:cubicBezTo>
                  <a:cubicBezTo>
                    <a:pt x="2999" y="996"/>
                    <a:pt x="2999" y="975"/>
                    <a:pt x="2999" y="953"/>
                  </a:cubicBezTo>
                  <a:cubicBezTo>
                    <a:pt x="2999" y="944"/>
                    <a:pt x="2998" y="935"/>
                    <a:pt x="2998" y="925"/>
                  </a:cubicBezTo>
                  <a:cubicBezTo>
                    <a:pt x="2998" y="902"/>
                    <a:pt x="2999" y="879"/>
                    <a:pt x="2999" y="857"/>
                  </a:cubicBezTo>
                  <a:cubicBezTo>
                    <a:pt x="2999" y="843"/>
                    <a:pt x="2998" y="829"/>
                    <a:pt x="2998" y="815"/>
                  </a:cubicBezTo>
                  <a:cubicBezTo>
                    <a:pt x="2998" y="780"/>
                    <a:pt x="2998" y="744"/>
                    <a:pt x="2998" y="709"/>
                  </a:cubicBezTo>
                  <a:cubicBezTo>
                    <a:pt x="2998" y="675"/>
                    <a:pt x="2998" y="640"/>
                    <a:pt x="2998" y="606"/>
                  </a:cubicBezTo>
                  <a:cubicBezTo>
                    <a:pt x="2998" y="561"/>
                    <a:pt x="2998" y="517"/>
                    <a:pt x="2998" y="472"/>
                  </a:cubicBezTo>
                  <a:cubicBezTo>
                    <a:pt x="2998" y="432"/>
                    <a:pt x="2998" y="391"/>
                    <a:pt x="2998" y="351"/>
                  </a:cubicBezTo>
                  <a:cubicBezTo>
                    <a:pt x="2998" y="347"/>
                    <a:pt x="2998" y="342"/>
                    <a:pt x="2998" y="338"/>
                  </a:cubicBezTo>
                  <a:cubicBezTo>
                    <a:pt x="2997" y="338"/>
                    <a:pt x="2997" y="338"/>
                    <a:pt x="2996" y="338"/>
                  </a:cubicBezTo>
                  <a:cubicBezTo>
                    <a:pt x="2996" y="346"/>
                    <a:pt x="2997" y="354"/>
                    <a:pt x="2997" y="363"/>
                  </a:cubicBezTo>
                  <a:cubicBezTo>
                    <a:pt x="2996" y="383"/>
                    <a:pt x="2996" y="404"/>
                    <a:pt x="2996" y="424"/>
                  </a:cubicBezTo>
                  <a:cubicBezTo>
                    <a:pt x="2996" y="441"/>
                    <a:pt x="2997" y="458"/>
                    <a:pt x="2997" y="475"/>
                  </a:cubicBezTo>
                  <a:cubicBezTo>
                    <a:pt x="2997" y="497"/>
                    <a:pt x="2997" y="519"/>
                    <a:pt x="2997" y="541"/>
                  </a:cubicBezTo>
                  <a:cubicBezTo>
                    <a:pt x="2997" y="567"/>
                    <a:pt x="2996" y="592"/>
                    <a:pt x="2996" y="618"/>
                  </a:cubicBezTo>
                  <a:cubicBezTo>
                    <a:pt x="2996" y="657"/>
                    <a:pt x="2997" y="696"/>
                    <a:pt x="2997" y="735"/>
                  </a:cubicBezTo>
                  <a:cubicBezTo>
                    <a:pt x="2997" y="796"/>
                    <a:pt x="2997" y="858"/>
                    <a:pt x="2997" y="919"/>
                  </a:cubicBezTo>
                  <a:cubicBezTo>
                    <a:pt x="2997" y="934"/>
                    <a:pt x="2997" y="949"/>
                    <a:pt x="2997" y="964"/>
                  </a:cubicBezTo>
                  <a:cubicBezTo>
                    <a:pt x="2997" y="979"/>
                    <a:pt x="2998" y="993"/>
                    <a:pt x="2997" y="1008"/>
                  </a:cubicBezTo>
                  <a:cubicBezTo>
                    <a:pt x="2997" y="1013"/>
                    <a:pt x="2997" y="1017"/>
                    <a:pt x="2997" y="1022"/>
                  </a:cubicBezTo>
                  <a:cubicBezTo>
                    <a:pt x="2997" y="1030"/>
                    <a:pt x="2997" y="1038"/>
                    <a:pt x="2997" y="1047"/>
                  </a:cubicBezTo>
                  <a:cubicBezTo>
                    <a:pt x="2997" y="1060"/>
                    <a:pt x="2997" y="1073"/>
                    <a:pt x="2998" y="1086"/>
                  </a:cubicBezTo>
                  <a:cubicBezTo>
                    <a:pt x="2998" y="1103"/>
                    <a:pt x="2998" y="1120"/>
                    <a:pt x="2998" y="1137"/>
                  </a:cubicBezTo>
                  <a:cubicBezTo>
                    <a:pt x="2998" y="1152"/>
                    <a:pt x="2998" y="1166"/>
                    <a:pt x="2998" y="1181"/>
                  </a:cubicBezTo>
                  <a:cubicBezTo>
                    <a:pt x="2998" y="1207"/>
                    <a:pt x="2998" y="1234"/>
                    <a:pt x="2998" y="1260"/>
                  </a:cubicBezTo>
                  <a:cubicBezTo>
                    <a:pt x="2998" y="1307"/>
                    <a:pt x="2998" y="1354"/>
                    <a:pt x="2998" y="1401"/>
                  </a:cubicBezTo>
                  <a:cubicBezTo>
                    <a:pt x="2998" y="1426"/>
                    <a:pt x="2999" y="1452"/>
                    <a:pt x="2999" y="1477"/>
                  </a:cubicBezTo>
                  <a:cubicBezTo>
                    <a:pt x="2999" y="1492"/>
                    <a:pt x="2999" y="1508"/>
                    <a:pt x="2999" y="1523"/>
                  </a:cubicBezTo>
                  <a:cubicBezTo>
                    <a:pt x="2994" y="1523"/>
                    <a:pt x="2994" y="1523"/>
                    <a:pt x="2994" y="1523"/>
                  </a:cubicBezTo>
                  <a:cubicBezTo>
                    <a:pt x="2994" y="1522"/>
                    <a:pt x="2994" y="1522"/>
                    <a:pt x="2994" y="1521"/>
                  </a:cubicBezTo>
                  <a:cubicBezTo>
                    <a:pt x="2993" y="1520"/>
                    <a:pt x="2992" y="1519"/>
                    <a:pt x="2992" y="1518"/>
                  </a:cubicBezTo>
                  <a:cubicBezTo>
                    <a:pt x="2981" y="1515"/>
                    <a:pt x="2971" y="1512"/>
                    <a:pt x="2961" y="1510"/>
                  </a:cubicBezTo>
                  <a:cubicBezTo>
                    <a:pt x="2957" y="1509"/>
                    <a:pt x="2953" y="1508"/>
                    <a:pt x="2948" y="1507"/>
                  </a:cubicBezTo>
                  <a:cubicBezTo>
                    <a:pt x="2938" y="1505"/>
                    <a:pt x="2928" y="1504"/>
                    <a:pt x="2918" y="1502"/>
                  </a:cubicBezTo>
                  <a:cubicBezTo>
                    <a:pt x="2913" y="1501"/>
                    <a:pt x="2908" y="1501"/>
                    <a:pt x="2903" y="1500"/>
                  </a:cubicBezTo>
                  <a:cubicBezTo>
                    <a:pt x="2894" y="1499"/>
                    <a:pt x="2885" y="1498"/>
                    <a:pt x="2876" y="1498"/>
                  </a:cubicBezTo>
                  <a:cubicBezTo>
                    <a:pt x="2867" y="1497"/>
                    <a:pt x="2857" y="1496"/>
                    <a:pt x="2847" y="1496"/>
                  </a:cubicBezTo>
                  <a:cubicBezTo>
                    <a:pt x="2836" y="1496"/>
                    <a:pt x="2825" y="1496"/>
                    <a:pt x="2814" y="1496"/>
                  </a:cubicBezTo>
                  <a:cubicBezTo>
                    <a:pt x="2805" y="1496"/>
                    <a:pt x="2796" y="1495"/>
                    <a:pt x="2786" y="1495"/>
                  </a:cubicBezTo>
                  <a:cubicBezTo>
                    <a:pt x="2778" y="1495"/>
                    <a:pt x="2769" y="1494"/>
                    <a:pt x="2760" y="1494"/>
                  </a:cubicBezTo>
                  <a:cubicBezTo>
                    <a:pt x="2755" y="1494"/>
                    <a:pt x="2749" y="1495"/>
                    <a:pt x="2744" y="1495"/>
                  </a:cubicBezTo>
                  <a:cubicBezTo>
                    <a:pt x="2734" y="1495"/>
                    <a:pt x="2724" y="1496"/>
                    <a:pt x="2714" y="1498"/>
                  </a:cubicBezTo>
                  <a:cubicBezTo>
                    <a:pt x="2696" y="1500"/>
                    <a:pt x="2678" y="1503"/>
                    <a:pt x="2660" y="1506"/>
                  </a:cubicBezTo>
                  <a:cubicBezTo>
                    <a:pt x="2642" y="1509"/>
                    <a:pt x="2623" y="1513"/>
                    <a:pt x="2605" y="1517"/>
                  </a:cubicBezTo>
                  <a:cubicBezTo>
                    <a:pt x="2588" y="1520"/>
                    <a:pt x="2571" y="1524"/>
                    <a:pt x="2553" y="1527"/>
                  </a:cubicBezTo>
                  <a:cubicBezTo>
                    <a:pt x="2544" y="1529"/>
                    <a:pt x="2535" y="1529"/>
                    <a:pt x="2527" y="1533"/>
                  </a:cubicBezTo>
                  <a:cubicBezTo>
                    <a:pt x="2526" y="1533"/>
                    <a:pt x="2525" y="1533"/>
                    <a:pt x="2524" y="1533"/>
                  </a:cubicBezTo>
                  <a:cubicBezTo>
                    <a:pt x="2521" y="1534"/>
                    <a:pt x="2518" y="1534"/>
                    <a:pt x="2515" y="1535"/>
                  </a:cubicBezTo>
                  <a:cubicBezTo>
                    <a:pt x="2507" y="1536"/>
                    <a:pt x="2498" y="1537"/>
                    <a:pt x="2490" y="1539"/>
                  </a:cubicBezTo>
                  <a:cubicBezTo>
                    <a:pt x="2482" y="1540"/>
                    <a:pt x="2474" y="1541"/>
                    <a:pt x="2467" y="1543"/>
                  </a:cubicBezTo>
                  <a:cubicBezTo>
                    <a:pt x="2446" y="1548"/>
                    <a:pt x="2425" y="1551"/>
                    <a:pt x="2404" y="1554"/>
                  </a:cubicBezTo>
                  <a:cubicBezTo>
                    <a:pt x="2395" y="1556"/>
                    <a:pt x="2387" y="1558"/>
                    <a:pt x="2378" y="1559"/>
                  </a:cubicBezTo>
                  <a:cubicBezTo>
                    <a:pt x="2376" y="1560"/>
                    <a:pt x="2373" y="1561"/>
                    <a:pt x="2371" y="1561"/>
                  </a:cubicBezTo>
                  <a:cubicBezTo>
                    <a:pt x="2351" y="1564"/>
                    <a:pt x="2331" y="1566"/>
                    <a:pt x="2311" y="1567"/>
                  </a:cubicBezTo>
                  <a:cubicBezTo>
                    <a:pt x="2288" y="1568"/>
                    <a:pt x="2265" y="1568"/>
                    <a:pt x="2242" y="1565"/>
                  </a:cubicBezTo>
                  <a:cubicBezTo>
                    <a:pt x="2238" y="1565"/>
                    <a:pt x="2234" y="1565"/>
                    <a:pt x="2230" y="1564"/>
                  </a:cubicBezTo>
                  <a:cubicBezTo>
                    <a:pt x="2225" y="1564"/>
                    <a:pt x="2220" y="1563"/>
                    <a:pt x="2216" y="1563"/>
                  </a:cubicBezTo>
                  <a:cubicBezTo>
                    <a:pt x="2207" y="1562"/>
                    <a:pt x="2199" y="1560"/>
                    <a:pt x="2190" y="1559"/>
                  </a:cubicBezTo>
                  <a:cubicBezTo>
                    <a:pt x="2180" y="1558"/>
                    <a:pt x="2169" y="1557"/>
                    <a:pt x="2159" y="1555"/>
                  </a:cubicBezTo>
                  <a:cubicBezTo>
                    <a:pt x="2155" y="1554"/>
                    <a:pt x="2151" y="1554"/>
                    <a:pt x="2149" y="1552"/>
                  </a:cubicBezTo>
                  <a:cubicBezTo>
                    <a:pt x="2148" y="1551"/>
                    <a:pt x="2148" y="1550"/>
                    <a:pt x="2148" y="1550"/>
                  </a:cubicBezTo>
                  <a:cubicBezTo>
                    <a:pt x="2148" y="1532"/>
                    <a:pt x="2146" y="1514"/>
                    <a:pt x="2147" y="1496"/>
                  </a:cubicBezTo>
                  <a:cubicBezTo>
                    <a:pt x="2147" y="1495"/>
                    <a:pt x="2147" y="1494"/>
                    <a:pt x="2147" y="1493"/>
                  </a:cubicBezTo>
                  <a:cubicBezTo>
                    <a:pt x="2147" y="1477"/>
                    <a:pt x="2146" y="1461"/>
                    <a:pt x="2145" y="1444"/>
                  </a:cubicBezTo>
                  <a:cubicBezTo>
                    <a:pt x="2145" y="1443"/>
                    <a:pt x="2145" y="1442"/>
                    <a:pt x="2145" y="1441"/>
                  </a:cubicBezTo>
                  <a:cubicBezTo>
                    <a:pt x="2141" y="1425"/>
                    <a:pt x="2141" y="1408"/>
                    <a:pt x="2139" y="1392"/>
                  </a:cubicBezTo>
                  <a:cubicBezTo>
                    <a:pt x="2139" y="1389"/>
                    <a:pt x="2139" y="1387"/>
                    <a:pt x="2139" y="1385"/>
                  </a:cubicBezTo>
                  <a:cubicBezTo>
                    <a:pt x="2139" y="1383"/>
                    <a:pt x="2140" y="1382"/>
                    <a:pt x="2140" y="1381"/>
                  </a:cubicBezTo>
                  <a:cubicBezTo>
                    <a:pt x="2141" y="1381"/>
                    <a:pt x="2141" y="1381"/>
                    <a:pt x="2141" y="1381"/>
                  </a:cubicBezTo>
                  <a:cubicBezTo>
                    <a:pt x="2142" y="1382"/>
                    <a:pt x="2143" y="1382"/>
                    <a:pt x="2143" y="1383"/>
                  </a:cubicBezTo>
                  <a:cubicBezTo>
                    <a:pt x="2151" y="1393"/>
                    <a:pt x="2161" y="1399"/>
                    <a:pt x="2173" y="1401"/>
                  </a:cubicBezTo>
                  <a:cubicBezTo>
                    <a:pt x="2183" y="1403"/>
                    <a:pt x="2193" y="1403"/>
                    <a:pt x="2202" y="1402"/>
                  </a:cubicBezTo>
                  <a:cubicBezTo>
                    <a:pt x="2209" y="1402"/>
                    <a:pt x="2216" y="1400"/>
                    <a:pt x="2222" y="1397"/>
                  </a:cubicBezTo>
                  <a:cubicBezTo>
                    <a:pt x="2230" y="1394"/>
                    <a:pt x="2238" y="1390"/>
                    <a:pt x="2242" y="1382"/>
                  </a:cubicBezTo>
                  <a:cubicBezTo>
                    <a:pt x="2245" y="1378"/>
                    <a:pt x="2246" y="1373"/>
                    <a:pt x="2249" y="1369"/>
                  </a:cubicBezTo>
                  <a:cubicBezTo>
                    <a:pt x="2251" y="1363"/>
                    <a:pt x="2253" y="1357"/>
                    <a:pt x="2253" y="1351"/>
                  </a:cubicBezTo>
                  <a:cubicBezTo>
                    <a:pt x="2254" y="1343"/>
                    <a:pt x="2253" y="1336"/>
                    <a:pt x="2251" y="1329"/>
                  </a:cubicBezTo>
                  <a:cubicBezTo>
                    <a:pt x="2248" y="1314"/>
                    <a:pt x="2243" y="1300"/>
                    <a:pt x="2234" y="1288"/>
                  </a:cubicBezTo>
                  <a:cubicBezTo>
                    <a:pt x="2233" y="1287"/>
                    <a:pt x="2233" y="1286"/>
                    <a:pt x="2232" y="1285"/>
                  </a:cubicBezTo>
                  <a:cubicBezTo>
                    <a:pt x="2236" y="1284"/>
                    <a:pt x="2240" y="1282"/>
                    <a:pt x="2244" y="1281"/>
                  </a:cubicBezTo>
                  <a:cubicBezTo>
                    <a:pt x="2250" y="1280"/>
                    <a:pt x="2255" y="1276"/>
                    <a:pt x="2260" y="1271"/>
                  </a:cubicBezTo>
                  <a:cubicBezTo>
                    <a:pt x="2261" y="1269"/>
                    <a:pt x="2263" y="1267"/>
                    <a:pt x="2265" y="1266"/>
                  </a:cubicBezTo>
                  <a:cubicBezTo>
                    <a:pt x="2267" y="1264"/>
                    <a:pt x="2268" y="1261"/>
                    <a:pt x="2269" y="1258"/>
                  </a:cubicBezTo>
                  <a:cubicBezTo>
                    <a:pt x="2271" y="1249"/>
                    <a:pt x="2272" y="1240"/>
                    <a:pt x="2272" y="1230"/>
                  </a:cubicBezTo>
                  <a:cubicBezTo>
                    <a:pt x="2271" y="1220"/>
                    <a:pt x="2267" y="1211"/>
                    <a:pt x="2259" y="1204"/>
                  </a:cubicBezTo>
                  <a:cubicBezTo>
                    <a:pt x="2253" y="1200"/>
                    <a:pt x="2248" y="1196"/>
                    <a:pt x="2242" y="1191"/>
                  </a:cubicBezTo>
                  <a:cubicBezTo>
                    <a:pt x="2241" y="1190"/>
                    <a:pt x="2239" y="1189"/>
                    <a:pt x="2238" y="1187"/>
                  </a:cubicBezTo>
                  <a:cubicBezTo>
                    <a:pt x="2247" y="1186"/>
                    <a:pt x="2256" y="1185"/>
                    <a:pt x="2264" y="1185"/>
                  </a:cubicBezTo>
                  <a:cubicBezTo>
                    <a:pt x="2275" y="1184"/>
                    <a:pt x="2284" y="1179"/>
                    <a:pt x="2291" y="1172"/>
                  </a:cubicBezTo>
                  <a:cubicBezTo>
                    <a:pt x="2293" y="1170"/>
                    <a:pt x="2295" y="1168"/>
                    <a:pt x="2297" y="1166"/>
                  </a:cubicBezTo>
                  <a:cubicBezTo>
                    <a:pt x="2302" y="1159"/>
                    <a:pt x="2309" y="1153"/>
                    <a:pt x="2312" y="1144"/>
                  </a:cubicBezTo>
                  <a:cubicBezTo>
                    <a:pt x="2314" y="1139"/>
                    <a:pt x="2316" y="1134"/>
                    <a:pt x="2318" y="1130"/>
                  </a:cubicBezTo>
                  <a:cubicBezTo>
                    <a:pt x="2319" y="1127"/>
                    <a:pt x="2319" y="1125"/>
                    <a:pt x="2319" y="1122"/>
                  </a:cubicBezTo>
                  <a:cubicBezTo>
                    <a:pt x="2320" y="1116"/>
                    <a:pt x="2320" y="1110"/>
                    <a:pt x="2320" y="1104"/>
                  </a:cubicBezTo>
                  <a:cubicBezTo>
                    <a:pt x="2320" y="1099"/>
                    <a:pt x="2320" y="1093"/>
                    <a:pt x="2318" y="1088"/>
                  </a:cubicBezTo>
                  <a:cubicBezTo>
                    <a:pt x="2317" y="1081"/>
                    <a:pt x="2315" y="1075"/>
                    <a:pt x="2311" y="1069"/>
                  </a:cubicBezTo>
                  <a:cubicBezTo>
                    <a:pt x="2305" y="1061"/>
                    <a:pt x="2299" y="1053"/>
                    <a:pt x="2292" y="1046"/>
                  </a:cubicBezTo>
                  <a:cubicBezTo>
                    <a:pt x="2286" y="1039"/>
                    <a:pt x="2279" y="1033"/>
                    <a:pt x="2270" y="1030"/>
                  </a:cubicBezTo>
                  <a:cubicBezTo>
                    <a:pt x="2255" y="1025"/>
                    <a:pt x="2239" y="1021"/>
                    <a:pt x="2222" y="1021"/>
                  </a:cubicBezTo>
                  <a:cubicBezTo>
                    <a:pt x="2221" y="1021"/>
                    <a:pt x="2220" y="1021"/>
                    <a:pt x="2218" y="1021"/>
                  </a:cubicBezTo>
                  <a:cubicBezTo>
                    <a:pt x="2219" y="1020"/>
                    <a:pt x="2218" y="1019"/>
                    <a:pt x="2219" y="1019"/>
                  </a:cubicBezTo>
                  <a:cubicBezTo>
                    <a:pt x="2226" y="1009"/>
                    <a:pt x="2228" y="999"/>
                    <a:pt x="2228" y="987"/>
                  </a:cubicBezTo>
                  <a:cubicBezTo>
                    <a:pt x="2228" y="981"/>
                    <a:pt x="2225" y="976"/>
                    <a:pt x="2221" y="971"/>
                  </a:cubicBezTo>
                  <a:cubicBezTo>
                    <a:pt x="2216" y="965"/>
                    <a:pt x="2208" y="961"/>
                    <a:pt x="2200" y="958"/>
                  </a:cubicBezTo>
                  <a:cubicBezTo>
                    <a:pt x="2191" y="956"/>
                    <a:pt x="2182" y="956"/>
                    <a:pt x="2173" y="960"/>
                  </a:cubicBezTo>
                  <a:cubicBezTo>
                    <a:pt x="2169" y="962"/>
                    <a:pt x="2166" y="963"/>
                    <a:pt x="2163" y="965"/>
                  </a:cubicBezTo>
                  <a:cubicBezTo>
                    <a:pt x="2162" y="966"/>
                    <a:pt x="2160" y="966"/>
                    <a:pt x="2158" y="967"/>
                  </a:cubicBezTo>
                  <a:cubicBezTo>
                    <a:pt x="2159" y="964"/>
                    <a:pt x="2159" y="962"/>
                    <a:pt x="2159" y="960"/>
                  </a:cubicBezTo>
                  <a:cubicBezTo>
                    <a:pt x="2162" y="948"/>
                    <a:pt x="2164" y="935"/>
                    <a:pt x="2162" y="922"/>
                  </a:cubicBezTo>
                  <a:cubicBezTo>
                    <a:pt x="2160" y="910"/>
                    <a:pt x="2156" y="898"/>
                    <a:pt x="2146" y="890"/>
                  </a:cubicBezTo>
                  <a:cubicBezTo>
                    <a:pt x="2145" y="888"/>
                    <a:pt x="2143" y="887"/>
                    <a:pt x="2142" y="885"/>
                  </a:cubicBezTo>
                  <a:cubicBezTo>
                    <a:pt x="2140" y="883"/>
                    <a:pt x="2137" y="881"/>
                    <a:pt x="2134" y="879"/>
                  </a:cubicBezTo>
                  <a:cubicBezTo>
                    <a:pt x="2127" y="875"/>
                    <a:pt x="2120" y="872"/>
                    <a:pt x="2113" y="871"/>
                  </a:cubicBezTo>
                  <a:cubicBezTo>
                    <a:pt x="2106" y="869"/>
                    <a:pt x="2100" y="869"/>
                    <a:pt x="2094" y="871"/>
                  </a:cubicBezTo>
                  <a:cubicBezTo>
                    <a:pt x="2088" y="872"/>
                    <a:pt x="2083" y="874"/>
                    <a:pt x="2079" y="878"/>
                  </a:cubicBezTo>
                  <a:cubicBezTo>
                    <a:pt x="2076" y="880"/>
                    <a:pt x="2073" y="882"/>
                    <a:pt x="2070" y="884"/>
                  </a:cubicBezTo>
                  <a:cubicBezTo>
                    <a:pt x="2062" y="890"/>
                    <a:pt x="2054" y="897"/>
                    <a:pt x="2050" y="906"/>
                  </a:cubicBezTo>
                  <a:cubicBezTo>
                    <a:pt x="2049" y="908"/>
                    <a:pt x="2047" y="910"/>
                    <a:pt x="2046" y="912"/>
                  </a:cubicBezTo>
                  <a:cubicBezTo>
                    <a:pt x="2045" y="911"/>
                    <a:pt x="2045" y="911"/>
                    <a:pt x="2045" y="911"/>
                  </a:cubicBezTo>
                  <a:cubicBezTo>
                    <a:pt x="2044" y="910"/>
                    <a:pt x="2044" y="908"/>
                    <a:pt x="2044" y="907"/>
                  </a:cubicBezTo>
                  <a:cubicBezTo>
                    <a:pt x="2042" y="897"/>
                    <a:pt x="2039" y="887"/>
                    <a:pt x="2035" y="878"/>
                  </a:cubicBezTo>
                  <a:cubicBezTo>
                    <a:pt x="2030" y="867"/>
                    <a:pt x="2022" y="859"/>
                    <a:pt x="2011" y="855"/>
                  </a:cubicBezTo>
                  <a:cubicBezTo>
                    <a:pt x="2008" y="853"/>
                    <a:pt x="2005" y="852"/>
                    <a:pt x="2002" y="851"/>
                  </a:cubicBezTo>
                  <a:cubicBezTo>
                    <a:pt x="1994" y="848"/>
                    <a:pt x="1986" y="847"/>
                    <a:pt x="1978" y="849"/>
                  </a:cubicBezTo>
                  <a:cubicBezTo>
                    <a:pt x="1966" y="851"/>
                    <a:pt x="1955" y="855"/>
                    <a:pt x="1945" y="861"/>
                  </a:cubicBezTo>
                  <a:cubicBezTo>
                    <a:pt x="1936" y="865"/>
                    <a:pt x="1925" y="875"/>
                    <a:pt x="1919" y="884"/>
                  </a:cubicBezTo>
                  <a:cubicBezTo>
                    <a:pt x="1916" y="891"/>
                    <a:pt x="1912" y="897"/>
                    <a:pt x="1909" y="904"/>
                  </a:cubicBezTo>
                  <a:cubicBezTo>
                    <a:pt x="1905" y="913"/>
                    <a:pt x="1902" y="922"/>
                    <a:pt x="1901" y="932"/>
                  </a:cubicBezTo>
                  <a:cubicBezTo>
                    <a:pt x="1900" y="943"/>
                    <a:pt x="1902" y="953"/>
                    <a:pt x="1903" y="964"/>
                  </a:cubicBezTo>
                  <a:cubicBezTo>
                    <a:pt x="1905" y="972"/>
                    <a:pt x="1907" y="980"/>
                    <a:pt x="1909" y="987"/>
                  </a:cubicBezTo>
                  <a:cubicBezTo>
                    <a:pt x="1910" y="989"/>
                    <a:pt x="1910" y="990"/>
                    <a:pt x="1910" y="992"/>
                  </a:cubicBezTo>
                  <a:cubicBezTo>
                    <a:pt x="1907" y="990"/>
                    <a:pt x="1904" y="989"/>
                    <a:pt x="1902" y="987"/>
                  </a:cubicBezTo>
                  <a:cubicBezTo>
                    <a:pt x="1895" y="983"/>
                    <a:pt x="1887" y="981"/>
                    <a:pt x="1879" y="980"/>
                  </a:cubicBezTo>
                  <a:cubicBezTo>
                    <a:pt x="1867" y="979"/>
                    <a:pt x="1855" y="982"/>
                    <a:pt x="1844" y="987"/>
                  </a:cubicBezTo>
                  <a:cubicBezTo>
                    <a:pt x="1839" y="990"/>
                    <a:pt x="1832" y="993"/>
                    <a:pt x="1830" y="1000"/>
                  </a:cubicBezTo>
                  <a:cubicBezTo>
                    <a:pt x="1830" y="1001"/>
                    <a:pt x="1829" y="1001"/>
                    <a:pt x="1829" y="1002"/>
                  </a:cubicBezTo>
                  <a:cubicBezTo>
                    <a:pt x="1824" y="1007"/>
                    <a:pt x="1820" y="1014"/>
                    <a:pt x="1817" y="1020"/>
                  </a:cubicBezTo>
                  <a:cubicBezTo>
                    <a:pt x="1815" y="1024"/>
                    <a:pt x="1814" y="1029"/>
                    <a:pt x="1814" y="1033"/>
                  </a:cubicBezTo>
                  <a:cubicBezTo>
                    <a:pt x="1814" y="1043"/>
                    <a:pt x="1815" y="1053"/>
                    <a:pt x="1817" y="1063"/>
                  </a:cubicBezTo>
                  <a:cubicBezTo>
                    <a:pt x="1820" y="1072"/>
                    <a:pt x="1823" y="1080"/>
                    <a:pt x="1828" y="1088"/>
                  </a:cubicBezTo>
                  <a:cubicBezTo>
                    <a:pt x="1831" y="1095"/>
                    <a:pt x="1837" y="1100"/>
                    <a:pt x="1842" y="1106"/>
                  </a:cubicBezTo>
                  <a:cubicBezTo>
                    <a:pt x="1847" y="1111"/>
                    <a:pt x="1853" y="1115"/>
                    <a:pt x="1859" y="1117"/>
                  </a:cubicBezTo>
                  <a:cubicBezTo>
                    <a:pt x="1864" y="1119"/>
                    <a:pt x="1866" y="1122"/>
                    <a:pt x="1870" y="1127"/>
                  </a:cubicBezTo>
                  <a:cubicBezTo>
                    <a:pt x="1868" y="1128"/>
                    <a:pt x="1865" y="1129"/>
                    <a:pt x="1863" y="1130"/>
                  </a:cubicBezTo>
                  <a:cubicBezTo>
                    <a:pt x="1860" y="1132"/>
                    <a:pt x="1856" y="1134"/>
                    <a:pt x="1853" y="1136"/>
                  </a:cubicBezTo>
                  <a:cubicBezTo>
                    <a:pt x="1842" y="1146"/>
                    <a:pt x="1836" y="1159"/>
                    <a:pt x="1833" y="1172"/>
                  </a:cubicBezTo>
                  <a:cubicBezTo>
                    <a:pt x="1830" y="1183"/>
                    <a:pt x="1830" y="1195"/>
                    <a:pt x="1833" y="1206"/>
                  </a:cubicBezTo>
                  <a:cubicBezTo>
                    <a:pt x="1837" y="1220"/>
                    <a:pt x="1843" y="1232"/>
                    <a:pt x="1854" y="1241"/>
                  </a:cubicBezTo>
                  <a:cubicBezTo>
                    <a:pt x="1862" y="1247"/>
                    <a:pt x="1869" y="1253"/>
                    <a:pt x="1878" y="1256"/>
                  </a:cubicBezTo>
                  <a:cubicBezTo>
                    <a:pt x="1886" y="1259"/>
                    <a:pt x="1894" y="1261"/>
                    <a:pt x="1902" y="1262"/>
                  </a:cubicBezTo>
                  <a:cubicBezTo>
                    <a:pt x="1910" y="1262"/>
                    <a:pt x="1918" y="1263"/>
                    <a:pt x="1925" y="1264"/>
                  </a:cubicBezTo>
                  <a:cubicBezTo>
                    <a:pt x="1927" y="1264"/>
                    <a:pt x="1929" y="1265"/>
                    <a:pt x="1932" y="1266"/>
                  </a:cubicBezTo>
                  <a:cubicBezTo>
                    <a:pt x="1930" y="1269"/>
                    <a:pt x="1928" y="1271"/>
                    <a:pt x="1926" y="1273"/>
                  </a:cubicBezTo>
                  <a:cubicBezTo>
                    <a:pt x="1922" y="1279"/>
                    <a:pt x="1920" y="1286"/>
                    <a:pt x="1917" y="1292"/>
                  </a:cubicBezTo>
                  <a:cubicBezTo>
                    <a:pt x="1914" y="1306"/>
                    <a:pt x="1916" y="1320"/>
                    <a:pt x="1926" y="1331"/>
                  </a:cubicBezTo>
                  <a:cubicBezTo>
                    <a:pt x="1933" y="1339"/>
                    <a:pt x="1941" y="1346"/>
                    <a:pt x="1951" y="1350"/>
                  </a:cubicBezTo>
                  <a:cubicBezTo>
                    <a:pt x="1953" y="1351"/>
                    <a:pt x="1954" y="1352"/>
                    <a:pt x="1956" y="1353"/>
                  </a:cubicBezTo>
                  <a:cubicBezTo>
                    <a:pt x="1957" y="1353"/>
                    <a:pt x="1958" y="1354"/>
                    <a:pt x="1959" y="1354"/>
                  </a:cubicBezTo>
                  <a:cubicBezTo>
                    <a:pt x="1970" y="1357"/>
                    <a:pt x="1981" y="1358"/>
                    <a:pt x="1992" y="1356"/>
                  </a:cubicBezTo>
                  <a:cubicBezTo>
                    <a:pt x="1994" y="1355"/>
                    <a:pt x="1997" y="1355"/>
                    <a:pt x="1999" y="1355"/>
                  </a:cubicBezTo>
                  <a:cubicBezTo>
                    <a:pt x="2007" y="1355"/>
                    <a:pt x="2016" y="1355"/>
                    <a:pt x="2024" y="1353"/>
                  </a:cubicBezTo>
                  <a:cubicBezTo>
                    <a:pt x="2025" y="1365"/>
                    <a:pt x="2025" y="1376"/>
                    <a:pt x="2024" y="1388"/>
                  </a:cubicBezTo>
                  <a:cubicBezTo>
                    <a:pt x="2023" y="1396"/>
                    <a:pt x="2023" y="1404"/>
                    <a:pt x="2024" y="1412"/>
                  </a:cubicBezTo>
                  <a:cubicBezTo>
                    <a:pt x="2024" y="1416"/>
                    <a:pt x="2025" y="1421"/>
                    <a:pt x="2025" y="1425"/>
                  </a:cubicBezTo>
                  <a:cubicBezTo>
                    <a:pt x="2025" y="1445"/>
                    <a:pt x="2025" y="1466"/>
                    <a:pt x="2025" y="1486"/>
                  </a:cubicBezTo>
                  <a:cubicBezTo>
                    <a:pt x="2025" y="1497"/>
                    <a:pt x="2025" y="1507"/>
                    <a:pt x="2024" y="1518"/>
                  </a:cubicBezTo>
                  <a:cubicBezTo>
                    <a:pt x="2024" y="1522"/>
                    <a:pt x="2025" y="1526"/>
                    <a:pt x="2022" y="1529"/>
                  </a:cubicBezTo>
                  <a:cubicBezTo>
                    <a:pt x="2019" y="1529"/>
                    <a:pt x="2015" y="1530"/>
                    <a:pt x="2012" y="1529"/>
                  </a:cubicBezTo>
                  <a:cubicBezTo>
                    <a:pt x="2006" y="1529"/>
                    <a:pt x="2001" y="1528"/>
                    <a:pt x="1995" y="1527"/>
                  </a:cubicBezTo>
                  <a:cubicBezTo>
                    <a:pt x="1983" y="1526"/>
                    <a:pt x="1971" y="1525"/>
                    <a:pt x="1958" y="1524"/>
                  </a:cubicBezTo>
                  <a:cubicBezTo>
                    <a:pt x="1951" y="1523"/>
                    <a:pt x="1945" y="1523"/>
                    <a:pt x="1938" y="1522"/>
                  </a:cubicBezTo>
                  <a:cubicBezTo>
                    <a:pt x="1923" y="1521"/>
                    <a:pt x="1909" y="1519"/>
                    <a:pt x="1894" y="1519"/>
                  </a:cubicBezTo>
                  <a:cubicBezTo>
                    <a:pt x="1893" y="1519"/>
                    <a:pt x="1891" y="1519"/>
                    <a:pt x="1890" y="1519"/>
                  </a:cubicBezTo>
                  <a:cubicBezTo>
                    <a:pt x="1876" y="1518"/>
                    <a:pt x="1863" y="1517"/>
                    <a:pt x="1849" y="1517"/>
                  </a:cubicBezTo>
                  <a:cubicBezTo>
                    <a:pt x="1828" y="1516"/>
                    <a:pt x="1808" y="1516"/>
                    <a:pt x="1787" y="1516"/>
                  </a:cubicBezTo>
                  <a:cubicBezTo>
                    <a:pt x="1779" y="1516"/>
                    <a:pt x="1771" y="1516"/>
                    <a:pt x="1762" y="1516"/>
                  </a:cubicBezTo>
                  <a:cubicBezTo>
                    <a:pt x="1745" y="1516"/>
                    <a:pt x="1728" y="1515"/>
                    <a:pt x="1711" y="1516"/>
                  </a:cubicBezTo>
                  <a:cubicBezTo>
                    <a:pt x="1693" y="1516"/>
                    <a:pt x="1675" y="1517"/>
                    <a:pt x="1657" y="1518"/>
                  </a:cubicBezTo>
                  <a:cubicBezTo>
                    <a:pt x="1649" y="1518"/>
                    <a:pt x="1642" y="1519"/>
                    <a:pt x="1635" y="1519"/>
                  </a:cubicBezTo>
                  <a:cubicBezTo>
                    <a:pt x="1633" y="1519"/>
                    <a:pt x="1631" y="1518"/>
                    <a:pt x="1629" y="1518"/>
                  </a:cubicBezTo>
                  <a:cubicBezTo>
                    <a:pt x="1629" y="1515"/>
                    <a:pt x="1629" y="1512"/>
                    <a:pt x="1629" y="1509"/>
                  </a:cubicBezTo>
                  <a:cubicBezTo>
                    <a:pt x="1630" y="1498"/>
                    <a:pt x="1630" y="1487"/>
                    <a:pt x="1630" y="1475"/>
                  </a:cubicBezTo>
                  <a:cubicBezTo>
                    <a:pt x="1630" y="1467"/>
                    <a:pt x="1630" y="1459"/>
                    <a:pt x="1630" y="1452"/>
                  </a:cubicBezTo>
                  <a:cubicBezTo>
                    <a:pt x="1631" y="1439"/>
                    <a:pt x="1632" y="1426"/>
                    <a:pt x="1630" y="1413"/>
                  </a:cubicBezTo>
                  <a:cubicBezTo>
                    <a:pt x="1630" y="1410"/>
                    <a:pt x="1630" y="1407"/>
                    <a:pt x="1630" y="1404"/>
                  </a:cubicBezTo>
                  <a:cubicBezTo>
                    <a:pt x="1631" y="1398"/>
                    <a:pt x="1631" y="1392"/>
                    <a:pt x="1630" y="1386"/>
                  </a:cubicBezTo>
                  <a:cubicBezTo>
                    <a:pt x="1630" y="1383"/>
                    <a:pt x="1630" y="1381"/>
                    <a:pt x="1630" y="1379"/>
                  </a:cubicBezTo>
                  <a:cubicBezTo>
                    <a:pt x="1631" y="1369"/>
                    <a:pt x="1631" y="1359"/>
                    <a:pt x="1631" y="1350"/>
                  </a:cubicBezTo>
                  <a:cubicBezTo>
                    <a:pt x="1631" y="1320"/>
                    <a:pt x="1632" y="1291"/>
                    <a:pt x="1631" y="1261"/>
                  </a:cubicBezTo>
                  <a:cubicBezTo>
                    <a:pt x="1631" y="1255"/>
                    <a:pt x="1632" y="1248"/>
                    <a:pt x="1632" y="1242"/>
                  </a:cubicBezTo>
                  <a:cubicBezTo>
                    <a:pt x="1632" y="1236"/>
                    <a:pt x="1633" y="1231"/>
                    <a:pt x="1633" y="1225"/>
                  </a:cubicBezTo>
                  <a:cubicBezTo>
                    <a:pt x="1633" y="1217"/>
                    <a:pt x="1633" y="1209"/>
                    <a:pt x="1633" y="1201"/>
                  </a:cubicBezTo>
                  <a:cubicBezTo>
                    <a:pt x="1633" y="1200"/>
                    <a:pt x="1633" y="1198"/>
                    <a:pt x="1633" y="1197"/>
                  </a:cubicBezTo>
                  <a:cubicBezTo>
                    <a:pt x="1630" y="1189"/>
                    <a:pt x="1632" y="1180"/>
                    <a:pt x="1631" y="1171"/>
                  </a:cubicBezTo>
                  <a:cubicBezTo>
                    <a:pt x="1631" y="1171"/>
                    <a:pt x="1632" y="1170"/>
                    <a:pt x="1632" y="1169"/>
                  </a:cubicBezTo>
                  <a:cubicBezTo>
                    <a:pt x="1635" y="1169"/>
                    <a:pt x="1637" y="1171"/>
                    <a:pt x="1639" y="1172"/>
                  </a:cubicBezTo>
                  <a:cubicBezTo>
                    <a:pt x="1647" y="1178"/>
                    <a:pt x="1655" y="1183"/>
                    <a:pt x="1663" y="1187"/>
                  </a:cubicBezTo>
                  <a:cubicBezTo>
                    <a:pt x="1668" y="1190"/>
                    <a:pt x="1673" y="1191"/>
                    <a:pt x="1677" y="1194"/>
                  </a:cubicBezTo>
                  <a:cubicBezTo>
                    <a:pt x="1684" y="1198"/>
                    <a:pt x="1692" y="1201"/>
                    <a:pt x="1698" y="1206"/>
                  </a:cubicBezTo>
                  <a:cubicBezTo>
                    <a:pt x="1700" y="1208"/>
                    <a:pt x="1704" y="1209"/>
                    <a:pt x="1707" y="1210"/>
                  </a:cubicBezTo>
                  <a:cubicBezTo>
                    <a:pt x="1708" y="1211"/>
                    <a:pt x="1710" y="1209"/>
                    <a:pt x="1711" y="1207"/>
                  </a:cubicBezTo>
                  <a:cubicBezTo>
                    <a:pt x="1712" y="1205"/>
                    <a:pt x="1711" y="1204"/>
                    <a:pt x="1709" y="1203"/>
                  </a:cubicBezTo>
                  <a:cubicBezTo>
                    <a:pt x="1703" y="1199"/>
                    <a:pt x="1697" y="1196"/>
                    <a:pt x="1692" y="1192"/>
                  </a:cubicBezTo>
                  <a:cubicBezTo>
                    <a:pt x="1691" y="1191"/>
                    <a:pt x="1689" y="1190"/>
                    <a:pt x="1688" y="1190"/>
                  </a:cubicBezTo>
                  <a:cubicBezTo>
                    <a:pt x="1674" y="1183"/>
                    <a:pt x="1661" y="1176"/>
                    <a:pt x="1648" y="1167"/>
                  </a:cubicBezTo>
                  <a:cubicBezTo>
                    <a:pt x="1644" y="1165"/>
                    <a:pt x="1640" y="1162"/>
                    <a:pt x="1635" y="1159"/>
                  </a:cubicBezTo>
                  <a:cubicBezTo>
                    <a:pt x="1632" y="1157"/>
                    <a:pt x="1628" y="1155"/>
                    <a:pt x="1624" y="1154"/>
                  </a:cubicBezTo>
                  <a:cubicBezTo>
                    <a:pt x="1619" y="1151"/>
                    <a:pt x="1614" y="1149"/>
                    <a:pt x="1610" y="1146"/>
                  </a:cubicBezTo>
                  <a:cubicBezTo>
                    <a:pt x="1596" y="1138"/>
                    <a:pt x="1583" y="1131"/>
                    <a:pt x="1570" y="1123"/>
                  </a:cubicBezTo>
                  <a:cubicBezTo>
                    <a:pt x="1559" y="1117"/>
                    <a:pt x="1549" y="1111"/>
                    <a:pt x="1539" y="1105"/>
                  </a:cubicBezTo>
                  <a:cubicBezTo>
                    <a:pt x="1522" y="1095"/>
                    <a:pt x="1506" y="1085"/>
                    <a:pt x="1490" y="1075"/>
                  </a:cubicBezTo>
                  <a:cubicBezTo>
                    <a:pt x="1480" y="1069"/>
                    <a:pt x="1470" y="1063"/>
                    <a:pt x="1460" y="1057"/>
                  </a:cubicBezTo>
                  <a:cubicBezTo>
                    <a:pt x="1455" y="1054"/>
                    <a:pt x="1450" y="1050"/>
                    <a:pt x="1444" y="1049"/>
                  </a:cubicBezTo>
                  <a:cubicBezTo>
                    <a:pt x="1442" y="1048"/>
                    <a:pt x="1440" y="1047"/>
                    <a:pt x="1438" y="1045"/>
                  </a:cubicBezTo>
                  <a:cubicBezTo>
                    <a:pt x="1432" y="1042"/>
                    <a:pt x="1427" y="1039"/>
                    <a:pt x="1422" y="1036"/>
                  </a:cubicBezTo>
                  <a:cubicBezTo>
                    <a:pt x="1416" y="1032"/>
                    <a:pt x="1410" y="1028"/>
                    <a:pt x="1404" y="1025"/>
                  </a:cubicBezTo>
                  <a:cubicBezTo>
                    <a:pt x="1401" y="1026"/>
                    <a:pt x="1399" y="1028"/>
                    <a:pt x="1396" y="1029"/>
                  </a:cubicBezTo>
                  <a:cubicBezTo>
                    <a:pt x="1388" y="1034"/>
                    <a:pt x="1380" y="1039"/>
                    <a:pt x="1372" y="1043"/>
                  </a:cubicBezTo>
                  <a:cubicBezTo>
                    <a:pt x="1358" y="1051"/>
                    <a:pt x="1345" y="1058"/>
                    <a:pt x="1331" y="1064"/>
                  </a:cubicBezTo>
                  <a:cubicBezTo>
                    <a:pt x="1311" y="1073"/>
                    <a:pt x="1292" y="1084"/>
                    <a:pt x="1273" y="1094"/>
                  </a:cubicBezTo>
                  <a:cubicBezTo>
                    <a:pt x="1270" y="1095"/>
                    <a:pt x="1268" y="1097"/>
                    <a:pt x="1264" y="1096"/>
                  </a:cubicBezTo>
                  <a:cubicBezTo>
                    <a:pt x="1264" y="1095"/>
                    <a:pt x="1264" y="1093"/>
                    <a:pt x="1264" y="1092"/>
                  </a:cubicBezTo>
                  <a:cubicBezTo>
                    <a:pt x="1263" y="1083"/>
                    <a:pt x="1263" y="1074"/>
                    <a:pt x="1262" y="1066"/>
                  </a:cubicBezTo>
                  <a:cubicBezTo>
                    <a:pt x="1262" y="1061"/>
                    <a:pt x="1263" y="1057"/>
                    <a:pt x="1263" y="1053"/>
                  </a:cubicBezTo>
                  <a:cubicBezTo>
                    <a:pt x="1263" y="1048"/>
                    <a:pt x="1264" y="1043"/>
                    <a:pt x="1263" y="1038"/>
                  </a:cubicBezTo>
                  <a:cubicBezTo>
                    <a:pt x="1263" y="1032"/>
                    <a:pt x="1260" y="1029"/>
                    <a:pt x="1253" y="1029"/>
                  </a:cubicBezTo>
                  <a:cubicBezTo>
                    <a:pt x="1250" y="1029"/>
                    <a:pt x="1247" y="1029"/>
                    <a:pt x="1244" y="1029"/>
                  </a:cubicBezTo>
                  <a:cubicBezTo>
                    <a:pt x="1234" y="1028"/>
                    <a:pt x="1223" y="1028"/>
                    <a:pt x="1213" y="1028"/>
                  </a:cubicBezTo>
                  <a:cubicBezTo>
                    <a:pt x="1208" y="1028"/>
                    <a:pt x="1203" y="1028"/>
                    <a:pt x="1198" y="1028"/>
                  </a:cubicBezTo>
                  <a:cubicBezTo>
                    <a:pt x="1189" y="1029"/>
                    <a:pt x="1179" y="1028"/>
                    <a:pt x="1170" y="1028"/>
                  </a:cubicBezTo>
                  <a:cubicBezTo>
                    <a:pt x="1169" y="1028"/>
                    <a:pt x="1167" y="1029"/>
                    <a:pt x="1165" y="1030"/>
                  </a:cubicBezTo>
                  <a:cubicBezTo>
                    <a:pt x="1167" y="1038"/>
                    <a:pt x="1166" y="1047"/>
                    <a:pt x="1165" y="1055"/>
                  </a:cubicBezTo>
                  <a:cubicBezTo>
                    <a:pt x="1165" y="1065"/>
                    <a:pt x="1163" y="1075"/>
                    <a:pt x="1165" y="1086"/>
                  </a:cubicBezTo>
                  <a:cubicBezTo>
                    <a:pt x="1166" y="1094"/>
                    <a:pt x="1166" y="1102"/>
                    <a:pt x="1167" y="1110"/>
                  </a:cubicBezTo>
                  <a:cubicBezTo>
                    <a:pt x="1167" y="1120"/>
                    <a:pt x="1167" y="1131"/>
                    <a:pt x="1167" y="1142"/>
                  </a:cubicBezTo>
                  <a:cubicBezTo>
                    <a:pt x="1167" y="1145"/>
                    <a:pt x="1167" y="1148"/>
                    <a:pt x="1166" y="1152"/>
                  </a:cubicBezTo>
                  <a:cubicBezTo>
                    <a:pt x="1158" y="1156"/>
                    <a:pt x="1149" y="1160"/>
                    <a:pt x="1141" y="1165"/>
                  </a:cubicBezTo>
                  <a:cubicBezTo>
                    <a:pt x="1135" y="1168"/>
                    <a:pt x="1128" y="1171"/>
                    <a:pt x="1122" y="1176"/>
                  </a:cubicBezTo>
                  <a:cubicBezTo>
                    <a:pt x="1113" y="1182"/>
                    <a:pt x="1104" y="1187"/>
                    <a:pt x="1094" y="1192"/>
                  </a:cubicBezTo>
                  <a:cubicBezTo>
                    <a:pt x="1091" y="1194"/>
                    <a:pt x="1087" y="1194"/>
                    <a:pt x="1085" y="1196"/>
                  </a:cubicBezTo>
                  <a:cubicBezTo>
                    <a:pt x="1081" y="1199"/>
                    <a:pt x="1078" y="1201"/>
                    <a:pt x="1073" y="1202"/>
                  </a:cubicBezTo>
                  <a:cubicBezTo>
                    <a:pt x="1071" y="1202"/>
                    <a:pt x="1069" y="1204"/>
                    <a:pt x="1067" y="1206"/>
                  </a:cubicBezTo>
                  <a:cubicBezTo>
                    <a:pt x="1064" y="1207"/>
                    <a:pt x="1061" y="1210"/>
                    <a:pt x="1059" y="1212"/>
                  </a:cubicBezTo>
                  <a:cubicBezTo>
                    <a:pt x="1058" y="1212"/>
                    <a:pt x="1058" y="1213"/>
                    <a:pt x="1058" y="1214"/>
                  </a:cubicBezTo>
                  <a:cubicBezTo>
                    <a:pt x="1059" y="1215"/>
                    <a:pt x="1060" y="1217"/>
                    <a:pt x="1061" y="1219"/>
                  </a:cubicBezTo>
                  <a:cubicBezTo>
                    <a:pt x="1067" y="1216"/>
                    <a:pt x="1073" y="1214"/>
                    <a:pt x="1078" y="1211"/>
                  </a:cubicBezTo>
                  <a:cubicBezTo>
                    <a:pt x="1088" y="1205"/>
                    <a:pt x="1097" y="1199"/>
                    <a:pt x="1107" y="1194"/>
                  </a:cubicBezTo>
                  <a:cubicBezTo>
                    <a:pt x="1110" y="1192"/>
                    <a:pt x="1113" y="1190"/>
                    <a:pt x="1116" y="1188"/>
                  </a:cubicBezTo>
                  <a:cubicBezTo>
                    <a:pt x="1117" y="1188"/>
                    <a:pt x="1118" y="1187"/>
                    <a:pt x="1120" y="1187"/>
                  </a:cubicBezTo>
                  <a:cubicBezTo>
                    <a:pt x="1120" y="1189"/>
                    <a:pt x="1120" y="1190"/>
                    <a:pt x="1120" y="1192"/>
                  </a:cubicBezTo>
                  <a:cubicBezTo>
                    <a:pt x="1120" y="1196"/>
                    <a:pt x="1119" y="1201"/>
                    <a:pt x="1120" y="1205"/>
                  </a:cubicBezTo>
                  <a:cubicBezTo>
                    <a:pt x="1121" y="1212"/>
                    <a:pt x="1121" y="1219"/>
                    <a:pt x="1121" y="1226"/>
                  </a:cubicBezTo>
                  <a:cubicBezTo>
                    <a:pt x="1122" y="1239"/>
                    <a:pt x="1122" y="1251"/>
                    <a:pt x="1122" y="1264"/>
                  </a:cubicBezTo>
                  <a:cubicBezTo>
                    <a:pt x="1122" y="1279"/>
                    <a:pt x="1123" y="1294"/>
                    <a:pt x="1124" y="1309"/>
                  </a:cubicBezTo>
                  <a:cubicBezTo>
                    <a:pt x="1124" y="1320"/>
                    <a:pt x="1123" y="1331"/>
                    <a:pt x="1124" y="1341"/>
                  </a:cubicBezTo>
                  <a:cubicBezTo>
                    <a:pt x="1124" y="1351"/>
                    <a:pt x="1124" y="1360"/>
                    <a:pt x="1124" y="1370"/>
                  </a:cubicBezTo>
                  <a:cubicBezTo>
                    <a:pt x="1124" y="1372"/>
                    <a:pt x="1124" y="1374"/>
                    <a:pt x="1124" y="1376"/>
                  </a:cubicBezTo>
                  <a:cubicBezTo>
                    <a:pt x="1125" y="1395"/>
                    <a:pt x="1124" y="1414"/>
                    <a:pt x="1124" y="1433"/>
                  </a:cubicBezTo>
                  <a:cubicBezTo>
                    <a:pt x="1124" y="1448"/>
                    <a:pt x="1123" y="1463"/>
                    <a:pt x="1124" y="1478"/>
                  </a:cubicBezTo>
                  <a:cubicBezTo>
                    <a:pt x="1124" y="1491"/>
                    <a:pt x="1124" y="1503"/>
                    <a:pt x="1123" y="1515"/>
                  </a:cubicBezTo>
                  <a:cubicBezTo>
                    <a:pt x="1122" y="1515"/>
                    <a:pt x="1122" y="1515"/>
                    <a:pt x="1122" y="1515"/>
                  </a:cubicBezTo>
                  <a:cubicBezTo>
                    <a:pt x="1051" y="1515"/>
                    <a:pt x="979" y="1514"/>
                    <a:pt x="908" y="1515"/>
                  </a:cubicBezTo>
                  <a:cubicBezTo>
                    <a:pt x="907" y="1515"/>
                    <a:pt x="907" y="1515"/>
                    <a:pt x="906" y="1515"/>
                  </a:cubicBezTo>
                  <a:cubicBezTo>
                    <a:pt x="906" y="1515"/>
                    <a:pt x="906" y="1515"/>
                    <a:pt x="905" y="1515"/>
                  </a:cubicBezTo>
                  <a:cubicBezTo>
                    <a:pt x="905" y="1514"/>
                    <a:pt x="905" y="1514"/>
                    <a:pt x="905" y="1514"/>
                  </a:cubicBezTo>
                  <a:cubicBezTo>
                    <a:pt x="904" y="1513"/>
                    <a:pt x="904" y="1512"/>
                    <a:pt x="904" y="1512"/>
                  </a:cubicBezTo>
                  <a:cubicBezTo>
                    <a:pt x="905" y="1496"/>
                    <a:pt x="898" y="1485"/>
                    <a:pt x="886" y="1476"/>
                  </a:cubicBezTo>
                  <a:cubicBezTo>
                    <a:pt x="883" y="1473"/>
                    <a:pt x="880" y="1471"/>
                    <a:pt x="878" y="1469"/>
                  </a:cubicBezTo>
                  <a:cubicBezTo>
                    <a:pt x="882" y="1466"/>
                    <a:pt x="887" y="1463"/>
                    <a:pt x="891" y="1460"/>
                  </a:cubicBezTo>
                  <a:cubicBezTo>
                    <a:pt x="895" y="1458"/>
                    <a:pt x="899" y="1454"/>
                    <a:pt x="902" y="1451"/>
                  </a:cubicBezTo>
                  <a:cubicBezTo>
                    <a:pt x="905" y="1446"/>
                    <a:pt x="908" y="1442"/>
                    <a:pt x="910" y="1438"/>
                  </a:cubicBezTo>
                  <a:cubicBezTo>
                    <a:pt x="915" y="1428"/>
                    <a:pt x="917" y="1418"/>
                    <a:pt x="914" y="1408"/>
                  </a:cubicBezTo>
                  <a:cubicBezTo>
                    <a:pt x="912" y="1398"/>
                    <a:pt x="909" y="1388"/>
                    <a:pt x="902" y="1380"/>
                  </a:cubicBezTo>
                  <a:cubicBezTo>
                    <a:pt x="901" y="1378"/>
                    <a:pt x="900" y="1375"/>
                    <a:pt x="898" y="1373"/>
                  </a:cubicBezTo>
                  <a:cubicBezTo>
                    <a:pt x="896" y="1368"/>
                    <a:pt x="893" y="1364"/>
                    <a:pt x="889" y="1361"/>
                  </a:cubicBezTo>
                  <a:cubicBezTo>
                    <a:pt x="885" y="1359"/>
                    <a:pt x="882" y="1356"/>
                    <a:pt x="879" y="1353"/>
                  </a:cubicBezTo>
                  <a:cubicBezTo>
                    <a:pt x="876" y="1351"/>
                    <a:pt x="873" y="1350"/>
                    <a:pt x="869" y="1349"/>
                  </a:cubicBezTo>
                  <a:cubicBezTo>
                    <a:pt x="860" y="1347"/>
                    <a:pt x="850" y="1347"/>
                    <a:pt x="840" y="1348"/>
                  </a:cubicBezTo>
                  <a:cubicBezTo>
                    <a:pt x="839" y="1348"/>
                    <a:pt x="837" y="1349"/>
                    <a:pt x="835" y="1347"/>
                  </a:cubicBezTo>
                  <a:cubicBezTo>
                    <a:pt x="837" y="1342"/>
                    <a:pt x="839" y="1338"/>
                    <a:pt x="840" y="1334"/>
                  </a:cubicBezTo>
                  <a:cubicBezTo>
                    <a:pt x="844" y="1326"/>
                    <a:pt x="846" y="1317"/>
                    <a:pt x="845" y="1308"/>
                  </a:cubicBezTo>
                  <a:cubicBezTo>
                    <a:pt x="845" y="1299"/>
                    <a:pt x="843" y="1290"/>
                    <a:pt x="836" y="1283"/>
                  </a:cubicBezTo>
                  <a:cubicBezTo>
                    <a:pt x="834" y="1281"/>
                    <a:pt x="832" y="1279"/>
                    <a:pt x="830" y="1277"/>
                  </a:cubicBezTo>
                  <a:cubicBezTo>
                    <a:pt x="826" y="1273"/>
                    <a:pt x="823" y="1269"/>
                    <a:pt x="818" y="1265"/>
                  </a:cubicBezTo>
                  <a:cubicBezTo>
                    <a:pt x="814" y="1261"/>
                    <a:pt x="808" y="1260"/>
                    <a:pt x="803" y="1260"/>
                  </a:cubicBezTo>
                  <a:cubicBezTo>
                    <a:pt x="790" y="1260"/>
                    <a:pt x="779" y="1263"/>
                    <a:pt x="768" y="1268"/>
                  </a:cubicBezTo>
                  <a:cubicBezTo>
                    <a:pt x="756" y="1274"/>
                    <a:pt x="747" y="1282"/>
                    <a:pt x="738" y="1291"/>
                  </a:cubicBezTo>
                  <a:cubicBezTo>
                    <a:pt x="737" y="1292"/>
                    <a:pt x="736" y="1293"/>
                    <a:pt x="734" y="1292"/>
                  </a:cubicBezTo>
                  <a:cubicBezTo>
                    <a:pt x="733" y="1290"/>
                    <a:pt x="733" y="1288"/>
                    <a:pt x="733" y="1286"/>
                  </a:cubicBezTo>
                  <a:cubicBezTo>
                    <a:pt x="732" y="1276"/>
                    <a:pt x="730" y="1266"/>
                    <a:pt x="726" y="1257"/>
                  </a:cubicBezTo>
                  <a:cubicBezTo>
                    <a:pt x="721" y="1244"/>
                    <a:pt x="712" y="1233"/>
                    <a:pt x="701" y="1224"/>
                  </a:cubicBezTo>
                  <a:cubicBezTo>
                    <a:pt x="697" y="1221"/>
                    <a:pt x="693" y="1218"/>
                    <a:pt x="688" y="1217"/>
                  </a:cubicBezTo>
                  <a:cubicBezTo>
                    <a:pt x="683" y="1216"/>
                    <a:pt x="678" y="1215"/>
                    <a:pt x="672" y="1214"/>
                  </a:cubicBezTo>
                  <a:cubicBezTo>
                    <a:pt x="665" y="1213"/>
                    <a:pt x="658" y="1213"/>
                    <a:pt x="651" y="1216"/>
                  </a:cubicBezTo>
                  <a:cubicBezTo>
                    <a:pt x="641" y="1219"/>
                    <a:pt x="633" y="1225"/>
                    <a:pt x="627" y="1232"/>
                  </a:cubicBezTo>
                  <a:cubicBezTo>
                    <a:pt x="618" y="1241"/>
                    <a:pt x="611" y="1252"/>
                    <a:pt x="608" y="1265"/>
                  </a:cubicBezTo>
                  <a:cubicBezTo>
                    <a:pt x="607" y="1270"/>
                    <a:pt x="607" y="1275"/>
                    <a:pt x="606" y="1280"/>
                  </a:cubicBezTo>
                  <a:cubicBezTo>
                    <a:pt x="603" y="1291"/>
                    <a:pt x="603" y="1303"/>
                    <a:pt x="608" y="1314"/>
                  </a:cubicBezTo>
                  <a:cubicBezTo>
                    <a:pt x="608" y="1314"/>
                    <a:pt x="608" y="1315"/>
                    <a:pt x="608" y="1316"/>
                  </a:cubicBezTo>
                  <a:cubicBezTo>
                    <a:pt x="605" y="1315"/>
                    <a:pt x="603" y="1314"/>
                    <a:pt x="601" y="1313"/>
                  </a:cubicBezTo>
                  <a:cubicBezTo>
                    <a:pt x="598" y="1312"/>
                    <a:pt x="596" y="1310"/>
                    <a:pt x="593" y="1309"/>
                  </a:cubicBezTo>
                  <a:cubicBezTo>
                    <a:pt x="585" y="1306"/>
                    <a:pt x="576" y="1306"/>
                    <a:pt x="568" y="1305"/>
                  </a:cubicBezTo>
                  <a:cubicBezTo>
                    <a:pt x="559" y="1304"/>
                    <a:pt x="550" y="1305"/>
                    <a:pt x="541" y="1308"/>
                  </a:cubicBezTo>
                  <a:cubicBezTo>
                    <a:pt x="540" y="1309"/>
                    <a:pt x="538" y="1309"/>
                    <a:pt x="537" y="1309"/>
                  </a:cubicBezTo>
                  <a:cubicBezTo>
                    <a:pt x="527" y="1311"/>
                    <a:pt x="520" y="1319"/>
                    <a:pt x="514" y="1326"/>
                  </a:cubicBezTo>
                  <a:cubicBezTo>
                    <a:pt x="512" y="1329"/>
                    <a:pt x="510" y="1333"/>
                    <a:pt x="508" y="1337"/>
                  </a:cubicBezTo>
                  <a:cubicBezTo>
                    <a:pt x="502" y="1346"/>
                    <a:pt x="499" y="1357"/>
                    <a:pt x="498" y="1368"/>
                  </a:cubicBezTo>
                  <a:cubicBezTo>
                    <a:pt x="498" y="1375"/>
                    <a:pt x="499" y="1382"/>
                    <a:pt x="501" y="1389"/>
                  </a:cubicBezTo>
                  <a:cubicBezTo>
                    <a:pt x="503" y="1396"/>
                    <a:pt x="506" y="1403"/>
                    <a:pt x="509" y="1410"/>
                  </a:cubicBezTo>
                  <a:cubicBezTo>
                    <a:pt x="510" y="1412"/>
                    <a:pt x="512" y="1414"/>
                    <a:pt x="513" y="1417"/>
                  </a:cubicBezTo>
                  <a:cubicBezTo>
                    <a:pt x="515" y="1419"/>
                    <a:pt x="517" y="1421"/>
                    <a:pt x="519" y="1424"/>
                  </a:cubicBezTo>
                  <a:cubicBezTo>
                    <a:pt x="523" y="1430"/>
                    <a:pt x="528" y="1436"/>
                    <a:pt x="534" y="1440"/>
                  </a:cubicBezTo>
                  <a:cubicBezTo>
                    <a:pt x="536" y="1441"/>
                    <a:pt x="538" y="1442"/>
                    <a:pt x="537" y="1445"/>
                  </a:cubicBezTo>
                  <a:cubicBezTo>
                    <a:pt x="535" y="1445"/>
                    <a:pt x="533" y="1445"/>
                    <a:pt x="531" y="1446"/>
                  </a:cubicBezTo>
                  <a:cubicBezTo>
                    <a:pt x="529" y="1446"/>
                    <a:pt x="526" y="1447"/>
                    <a:pt x="524" y="1448"/>
                  </a:cubicBezTo>
                  <a:cubicBezTo>
                    <a:pt x="515" y="1454"/>
                    <a:pt x="507" y="1461"/>
                    <a:pt x="503" y="1472"/>
                  </a:cubicBezTo>
                  <a:cubicBezTo>
                    <a:pt x="502" y="1472"/>
                    <a:pt x="502" y="1472"/>
                    <a:pt x="502" y="1472"/>
                  </a:cubicBezTo>
                  <a:cubicBezTo>
                    <a:pt x="501" y="1478"/>
                    <a:pt x="499" y="1485"/>
                    <a:pt x="502" y="1491"/>
                  </a:cubicBezTo>
                  <a:cubicBezTo>
                    <a:pt x="505" y="1495"/>
                    <a:pt x="507" y="1500"/>
                    <a:pt x="510" y="1504"/>
                  </a:cubicBezTo>
                  <a:cubicBezTo>
                    <a:pt x="513" y="1510"/>
                    <a:pt x="517" y="1514"/>
                    <a:pt x="523" y="1518"/>
                  </a:cubicBezTo>
                  <a:cubicBezTo>
                    <a:pt x="524" y="1518"/>
                    <a:pt x="525" y="1519"/>
                    <a:pt x="526" y="1520"/>
                  </a:cubicBezTo>
                  <a:cubicBezTo>
                    <a:pt x="527" y="1521"/>
                    <a:pt x="527" y="1522"/>
                    <a:pt x="528" y="1524"/>
                  </a:cubicBezTo>
                  <a:cubicBezTo>
                    <a:pt x="513" y="1522"/>
                    <a:pt x="499" y="1520"/>
                    <a:pt x="486" y="1518"/>
                  </a:cubicBezTo>
                  <a:cubicBezTo>
                    <a:pt x="470" y="1516"/>
                    <a:pt x="455" y="1511"/>
                    <a:pt x="439" y="1510"/>
                  </a:cubicBezTo>
                  <a:cubicBezTo>
                    <a:pt x="439" y="1510"/>
                    <a:pt x="438" y="1510"/>
                    <a:pt x="438" y="1509"/>
                  </a:cubicBezTo>
                  <a:cubicBezTo>
                    <a:pt x="426" y="1506"/>
                    <a:pt x="414" y="1503"/>
                    <a:pt x="402" y="1501"/>
                  </a:cubicBezTo>
                  <a:cubicBezTo>
                    <a:pt x="397" y="1500"/>
                    <a:pt x="393" y="1499"/>
                    <a:pt x="388" y="1498"/>
                  </a:cubicBezTo>
                  <a:cubicBezTo>
                    <a:pt x="384" y="1497"/>
                    <a:pt x="380" y="1495"/>
                    <a:pt x="377" y="1494"/>
                  </a:cubicBezTo>
                  <a:cubicBezTo>
                    <a:pt x="374" y="1493"/>
                    <a:pt x="371" y="1492"/>
                    <a:pt x="368" y="1491"/>
                  </a:cubicBezTo>
                  <a:cubicBezTo>
                    <a:pt x="353" y="1484"/>
                    <a:pt x="338" y="1479"/>
                    <a:pt x="323" y="1474"/>
                  </a:cubicBezTo>
                  <a:cubicBezTo>
                    <a:pt x="321" y="1474"/>
                    <a:pt x="320" y="1473"/>
                    <a:pt x="318" y="1473"/>
                  </a:cubicBezTo>
                  <a:cubicBezTo>
                    <a:pt x="308" y="1468"/>
                    <a:pt x="298" y="1464"/>
                    <a:pt x="288" y="1460"/>
                  </a:cubicBezTo>
                  <a:cubicBezTo>
                    <a:pt x="277" y="1456"/>
                    <a:pt x="267" y="1451"/>
                    <a:pt x="256" y="1447"/>
                  </a:cubicBezTo>
                  <a:cubicBezTo>
                    <a:pt x="242" y="1443"/>
                    <a:pt x="228" y="1438"/>
                    <a:pt x="214" y="1432"/>
                  </a:cubicBezTo>
                  <a:cubicBezTo>
                    <a:pt x="207" y="1429"/>
                    <a:pt x="201" y="1426"/>
                    <a:pt x="195" y="1424"/>
                  </a:cubicBezTo>
                  <a:cubicBezTo>
                    <a:pt x="189" y="1421"/>
                    <a:pt x="184" y="1420"/>
                    <a:pt x="178" y="1418"/>
                  </a:cubicBezTo>
                  <a:cubicBezTo>
                    <a:pt x="163" y="1412"/>
                    <a:pt x="148" y="1406"/>
                    <a:pt x="133" y="1401"/>
                  </a:cubicBezTo>
                  <a:cubicBezTo>
                    <a:pt x="124" y="1398"/>
                    <a:pt x="114" y="1395"/>
                    <a:pt x="105" y="1393"/>
                  </a:cubicBezTo>
                  <a:cubicBezTo>
                    <a:pt x="90" y="1389"/>
                    <a:pt x="75" y="1385"/>
                    <a:pt x="60" y="1381"/>
                  </a:cubicBezTo>
                  <a:cubicBezTo>
                    <a:pt x="48" y="1378"/>
                    <a:pt x="35" y="1374"/>
                    <a:pt x="22" y="1370"/>
                  </a:cubicBezTo>
                  <a:cubicBezTo>
                    <a:pt x="18" y="1369"/>
                    <a:pt x="14" y="1369"/>
                    <a:pt x="10" y="1368"/>
                  </a:cubicBezTo>
                  <a:cubicBezTo>
                    <a:pt x="7" y="1368"/>
                    <a:pt x="5" y="1369"/>
                    <a:pt x="5" y="1370"/>
                  </a:cubicBezTo>
                  <a:cubicBezTo>
                    <a:pt x="5" y="1371"/>
                    <a:pt x="5" y="1371"/>
                    <a:pt x="5" y="1371"/>
                  </a:cubicBezTo>
                  <a:cubicBezTo>
                    <a:pt x="0" y="1371"/>
                    <a:pt x="0" y="1371"/>
                    <a:pt x="0" y="1371"/>
                  </a:cubicBezTo>
                  <a:cubicBezTo>
                    <a:pt x="0" y="914"/>
                    <a:pt x="0" y="457"/>
                    <a:pt x="0" y="0"/>
                  </a:cubicBezTo>
                  <a:cubicBezTo>
                    <a:pt x="998" y="0"/>
                    <a:pt x="1997" y="0"/>
                    <a:pt x="2995" y="0"/>
                  </a:cubicBezTo>
                  <a:cubicBezTo>
                    <a:pt x="2995" y="6"/>
                    <a:pt x="2995" y="12"/>
                    <a:pt x="2995" y="19"/>
                  </a:cubicBezTo>
                  <a:cubicBezTo>
                    <a:pt x="2995" y="43"/>
                    <a:pt x="2995" y="67"/>
                    <a:pt x="2995" y="91"/>
                  </a:cubicBezTo>
                  <a:cubicBezTo>
                    <a:pt x="2995" y="118"/>
                    <a:pt x="2995" y="145"/>
                    <a:pt x="2995" y="172"/>
                  </a:cubicBezTo>
                  <a:cubicBezTo>
                    <a:pt x="2995" y="181"/>
                    <a:pt x="2995" y="190"/>
                    <a:pt x="2996" y="198"/>
                  </a:cubicBezTo>
                  <a:cubicBezTo>
                    <a:pt x="2996" y="181"/>
                    <a:pt x="2996" y="164"/>
                    <a:pt x="2996" y="146"/>
                  </a:cubicBezTo>
                  <a:cubicBezTo>
                    <a:pt x="2996" y="117"/>
                    <a:pt x="2996" y="87"/>
                    <a:pt x="2996" y="57"/>
                  </a:cubicBezTo>
                  <a:cubicBezTo>
                    <a:pt x="2996" y="38"/>
                    <a:pt x="2996" y="19"/>
                    <a:pt x="2997" y="0"/>
                  </a:cubicBezTo>
                  <a:cubicBezTo>
                    <a:pt x="3000" y="0"/>
                    <a:pt x="3003" y="0"/>
                    <a:pt x="3007" y="0"/>
                  </a:cubicBezTo>
                  <a:close/>
                  <a:moveTo>
                    <a:pt x="2997" y="331"/>
                  </a:moveTo>
                  <a:cubicBezTo>
                    <a:pt x="2997" y="330"/>
                    <a:pt x="2997" y="330"/>
                    <a:pt x="2997" y="330"/>
                  </a:cubicBezTo>
                  <a:cubicBezTo>
                    <a:pt x="2997" y="330"/>
                    <a:pt x="2997" y="330"/>
                    <a:pt x="2997" y="330"/>
                  </a:cubicBezTo>
                  <a:lnTo>
                    <a:pt x="2997" y="331"/>
                  </a:lnTo>
                  <a:close/>
                  <a:moveTo>
                    <a:pt x="2997" y="305"/>
                  </a:moveTo>
                  <a:cubicBezTo>
                    <a:pt x="2997" y="303"/>
                    <a:pt x="2996" y="302"/>
                    <a:pt x="2996" y="300"/>
                  </a:cubicBezTo>
                  <a:cubicBezTo>
                    <a:pt x="2996" y="300"/>
                    <a:pt x="2996" y="300"/>
                    <a:pt x="2996" y="300"/>
                  </a:cubicBezTo>
                  <a:cubicBezTo>
                    <a:pt x="2996" y="302"/>
                    <a:pt x="2996" y="303"/>
                    <a:pt x="2996" y="305"/>
                  </a:cubicBezTo>
                  <a:cubicBezTo>
                    <a:pt x="2996" y="305"/>
                    <a:pt x="2996" y="305"/>
                    <a:pt x="2997" y="305"/>
                  </a:cubicBezTo>
                  <a:close/>
                  <a:moveTo>
                    <a:pt x="2996" y="267"/>
                  </a:moveTo>
                  <a:cubicBezTo>
                    <a:pt x="2996" y="263"/>
                    <a:pt x="2996" y="259"/>
                    <a:pt x="2996" y="255"/>
                  </a:cubicBezTo>
                  <a:cubicBezTo>
                    <a:pt x="2996" y="254"/>
                    <a:pt x="2996" y="254"/>
                    <a:pt x="2996" y="254"/>
                  </a:cubicBezTo>
                  <a:cubicBezTo>
                    <a:pt x="2996" y="259"/>
                    <a:pt x="2996" y="263"/>
                    <a:pt x="2996" y="267"/>
                  </a:cubicBezTo>
                  <a:cubicBezTo>
                    <a:pt x="2996" y="267"/>
                    <a:pt x="2996" y="267"/>
                    <a:pt x="2996" y="267"/>
                  </a:cubicBezTo>
                  <a:close/>
                  <a:moveTo>
                    <a:pt x="2996" y="244"/>
                  </a:moveTo>
                  <a:cubicBezTo>
                    <a:pt x="2996" y="232"/>
                    <a:pt x="2996" y="220"/>
                    <a:pt x="2996" y="208"/>
                  </a:cubicBezTo>
                  <a:cubicBezTo>
                    <a:pt x="2996" y="208"/>
                    <a:pt x="2996" y="208"/>
                    <a:pt x="2996" y="208"/>
                  </a:cubicBezTo>
                  <a:cubicBezTo>
                    <a:pt x="2996" y="220"/>
                    <a:pt x="2996" y="232"/>
                    <a:pt x="2996" y="244"/>
                  </a:cubicBezTo>
                  <a:cubicBezTo>
                    <a:pt x="2996" y="244"/>
                    <a:pt x="2996" y="244"/>
                    <a:pt x="2996" y="244"/>
                  </a:cubicBezTo>
                  <a:close/>
                  <a:moveTo>
                    <a:pt x="2996" y="290"/>
                  </a:moveTo>
                  <a:cubicBezTo>
                    <a:pt x="2996" y="290"/>
                    <a:pt x="2996" y="289"/>
                    <a:pt x="2996" y="289"/>
                  </a:cubicBezTo>
                  <a:cubicBezTo>
                    <a:pt x="2996" y="289"/>
                    <a:pt x="2996" y="289"/>
                    <a:pt x="2996" y="289"/>
                  </a:cubicBezTo>
                  <a:cubicBezTo>
                    <a:pt x="2996" y="289"/>
                    <a:pt x="2996" y="290"/>
                    <a:pt x="2996" y="290"/>
                  </a:cubicBezTo>
                  <a:cubicBezTo>
                    <a:pt x="2996" y="290"/>
                    <a:pt x="2996" y="290"/>
                    <a:pt x="2996" y="290"/>
                  </a:cubicBezTo>
                  <a:close/>
                  <a:moveTo>
                    <a:pt x="2974" y="1373"/>
                  </a:moveTo>
                  <a:cubicBezTo>
                    <a:pt x="2974" y="1373"/>
                    <a:pt x="2973" y="1373"/>
                    <a:pt x="2973" y="1372"/>
                  </a:cubicBezTo>
                  <a:cubicBezTo>
                    <a:pt x="2972" y="1373"/>
                    <a:pt x="2972" y="1374"/>
                    <a:pt x="2972" y="1374"/>
                  </a:cubicBezTo>
                  <a:cubicBezTo>
                    <a:pt x="2972" y="1375"/>
                    <a:pt x="2973" y="1375"/>
                    <a:pt x="2973" y="1375"/>
                  </a:cubicBezTo>
                  <a:cubicBezTo>
                    <a:pt x="2974" y="1374"/>
                    <a:pt x="2974" y="1374"/>
                    <a:pt x="2974" y="1373"/>
                  </a:cubicBezTo>
                  <a:close/>
                  <a:moveTo>
                    <a:pt x="2383" y="183"/>
                  </a:moveTo>
                  <a:cubicBezTo>
                    <a:pt x="2382" y="183"/>
                    <a:pt x="2382" y="182"/>
                    <a:pt x="2382" y="182"/>
                  </a:cubicBezTo>
                  <a:cubicBezTo>
                    <a:pt x="2382" y="182"/>
                    <a:pt x="2381" y="183"/>
                    <a:pt x="2381" y="183"/>
                  </a:cubicBezTo>
                  <a:cubicBezTo>
                    <a:pt x="2381" y="183"/>
                    <a:pt x="2381" y="183"/>
                    <a:pt x="2381" y="183"/>
                  </a:cubicBezTo>
                  <a:cubicBezTo>
                    <a:pt x="2382" y="183"/>
                    <a:pt x="2382" y="183"/>
                    <a:pt x="2383" y="183"/>
                  </a:cubicBezTo>
                  <a:close/>
                  <a:moveTo>
                    <a:pt x="2254" y="483"/>
                  </a:moveTo>
                  <a:cubicBezTo>
                    <a:pt x="2254" y="483"/>
                    <a:pt x="2254" y="483"/>
                    <a:pt x="2254" y="483"/>
                  </a:cubicBezTo>
                  <a:cubicBezTo>
                    <a:pt x="2254" y="483"/>
                    <a:pt x="2254" y="483"/>
                    <a:pt x="2253" y="483"/>
                  </a:cubicBezTo>
                  <a:cubicBezTo>
                    <a:pt x="2253" y="483"/>
                    <a:pt x="2254" y="483"/>
                    <a:pt x="2254" y="483"/>
                  </a:cubicBezTo>
                  <a:close/>
                  <a:moveTo>
                    <a:pt x="2139" y="442"/>
                  </a:moveTo>
                  <a:cubicBezTo>
                    <a:pt x="2139" y="442"/>
                    <a:pt x="2139" y="442"/>
                    <a:pt x="2138" y="441"/>
                  </a:cubicBezTo>
                  <a:cubicBezTo>
                    <a:pt x="2138" y="441"/>
                    <a:pt x="2138" y="442"/>
                    <a:pt x="2138" y="442"/>
                  </a:cubicBezTo>
                  <a:cubicBezTo>
                    <a:pt x="2138" y="442"/>
                    <a:pt x="2138" y="442"/>
                    <a:pt x="2139" y="443"/>
                  </a:cubicBezTo>
                  <a:cubicBezTo>
                    <a:pt x="2139" y="443"/>
                    <a:pt x="2139" y="442"/>
                    <a:pt x="2139" y="442"/>
                  </a:cubicBezTo>
                  <a:close/>
                  <a:moveTo>
                    <a:pt x="1922" y="551"/>
                  </a:moveTo>
                  <a:cubicBezTo>
                    <a:pt x="1921" y="549"/>
                    <a:pt x="1920" y="547"/>
                    <a:pt x="1919" y="545"/>
                  </a:cubicBezTo>
                  <a:cubicBezTo>
                    <a:pt x="1917" y="544"/>
                    <a:pt x="1914" y="544"/>
                    <a:pt x="1912" y="543"/>
                  </a:cubicBezTo>
                  <a:cubicBezTo>
                    <a:pt x="1899" y="538"/>
                    <a:pt x="1885" y="534"/>
                    <a:pt x="1872" y="529"/>
                  </a:cubicBezTo>
                  <a:cubicBezTo>
                    <a:pt x="1857" y="524"/>
                    <a:pt x="1842" y="520"/>
                    <a:pt x="1828" y="514"/>
                  </a:cubicBezTo>
                  <a:cubicBezTo>
                    <a:pt x="1808" y="507"/>
                    <a:pt x="1787" y="501"/>
                    <a:pt x="1767" y="495"/>
                  </a:cubicBezTo>
                  <a:cubicBezTo>
                    <a:pt x="1760" y="492"/>
                    <a:pt x="1752" y="491"/>
                    <a:pt x="1745" y="489"/>
                  </a:cubicBezTo>
                  <a:cubicBezTo>
                    <a:pt x="1741" y="488"/>
                    <a:pt x="1738" y="487"/>
                    <a:pt x="1735" y="484"/>
                  </a:cubicBezTo>
                  <a:cubicBezTo>
                    <a:pt x="1736" y="483"/>
                    <a:pt x="1737" y="482"/>
                    <a:pt x="1739" y="481"/>
                  </a:cubicBezTo>
                  <a:cubicBezTo>
                    <a:pt x="1746" y="477"/>
                    <a:pt x="1753" y="473"/>
                    <a:pt x="1760" y="469"/>
                  </a:cubicBezTo>
                  <a:cubicBezTo>
                    <a:pt x="1761" y="468"/>
                    <a:pt x="1763" y="467"/>
                    <a:pt x="1765" y="466"/>
                  </a:cubicBezTo>
                  <a:cubicBezTo>
                    <a:pt x="1773" y="459"/>
                    <a:pt x="1783" y="453"/>
                    <a:pt x="1793" y="448"/>
                  </a:cubicBezTo>
                  <a:cubicBezTo>
                    <a:pt x="1794" y="447"/>
                    <a:pt x="1795" y="446"/>
                    <a:pt x="1796" y="445"/>
                  </a:cubicBezTo>
                  <a:cubicBezTo>
                    <a:pt x="1798" y="442"/>
                    <a:pt x="1800" y="441"/>
                    <a:pt x="1803" y="439"/>
                  </a:cubicBezTo>
                  <a:cubicBezTo>
                    <a:pt x="1805" y="437"/>
                    <a:pt x="1805" y="436"/>
                    <a:pt x="1803" y="434"/>
                  </a:cubicBezTo>
                  <a:cubicBezTo>
                    <a:pt x="1798" y="434"/>
                    <a:pt x="1793" y="435"/>
                    <a:pt x="1789" y="431"/>
                  </a:cubicBezTo>
                  <a:cubicBezTo>
                    <a:pt x="1788" y="431"/>
                    <a:pt x="1787" y="431"/>
                    <a:pt x="1785" y="430"/>
                  </a:cubicBezTo>
                  <a:cubicBezTo>
                    <a:pt x="1783" y="430"/>
                    <a:pt x="1781" y="430"/>
                    <a:pt x="1778" y="430"/>
                  </a:cubicBezTo>
                  <a:cubicBezTo>
                    <a:pt x="1767" y="428"/>
                    <a:pt x="1755" y="427"/>
                    <a:pt x="1744" y="428"/>
                  </a:cubicBezTo>
                  <a:cubicBezTo>
                    <a:pt x="1734" y="428"/>
                    <a:pt x="1725" y="427"/>
                    <a:pt x="1716" y="426"/>
                  </a:cubicBezTo>
                  <a:cubicBezTo>
                    <a:pt x="1715" y="426"/>
                    <a:pt x="1713" y="426"/>
                    <a:pt x="1712" y="424"/>
                  </a:cubicBezTo>
                  <a:cubicBezTo>
                    <a:pt x="1714" y="422"/>
                    <a:pt x="1716" y="420"/>
                    <a:pt x="1718" y="417"/>
                  </a:cubicBezTo>
                  <a:cubicBezTo>
                    <a:pt x="1728" y="407"/>
                    <a:pt x="1737" y="398"/>
                    <a:pt x="1746" y="387"/>
                  </a:cubicBezTo>
                  <a:cubicBezTo>
                    <a:pt x="1759" y="373"/>
                    <a:pt x="1770" y="357"/>
                    <a:pt x="1783" y="343"/>
                  </a:cubicBezTo>
                  <a:cubicBezTo>
                    <a:pt x="1791" y="333"/>
                    <a:pt x="1800" y="324"/>
                    <a:pt x="1808" y="314"/>
                  </a:cubicBezTo>
                  <a:cubicBezTo>
                    <a:pt x="1818" y="302"/>
                    <a:pt x="1827" y="291"/>
                    <a:pt x="1838" y="280"/>
                  </a:cubicBezTo>
                  <a:cubicBezTo>
                    <a:pt x="1842" y="276"/>
                    <a:pt x="1846" y="272"/>
                    <a:pt x="1850" y="267"/>
                  </a:cubicBezTo>
                  <a:cubicBezTo>
                    <a:pt x="1852" y="265"/>
                    <a:pt x="1852" y="262"/>
                    <a:pt x="1851" y="260"/>
                  </a:cubicBezTo>
                  <a:cubicBezTo>
                    <a:pt x="1849" y="258"/>
                    <a:pt x="1847" y="259"/>
                    <a:pt x="1846" y="260"/>
                  </a:cubicBezTo>
                  <a:cubicBezTo>
                    <a:pt x="1844" y="260"/>
                    <a:pt x="1842" y="261"/>
                    <a:pt x="1840" y="261"/>
                  </a:cubicBezTo>
                  <a:cubicBezTo>
                    <a:pt x="1830" y="265"/>
                    <a:pt x="1820" y="268"/>
                    <a:pt x="1810" y="272"/>
                  </a:cubicBezTo>
                  <a:cubicBezTo>
                    <a:pt x="1797" y="277"/>
                    <a:pt x="1784" y="282"/>
                    <a:pt x="1772" y="288"/>
                  </a:cubicBezTo>
                  <a:cubicBezTo>
                    <a:pt x="1761" y="293"/>
                    <a:pt x="1751" y="297"/>
                    <a:pt x="1739" y="301"/>
                  </a:cubicBezTo>
                  <a:cubicBezTo>
                    <a:pt x="1734" y="303"/>
                    <a:pt x="1729" y="306"/>
                    <a:pt x="1724" y="308"/>
                  </a:cubicBezTo>
                  <a:cubicBezTo>
                    <a:pt x="1723" y="308"/>
                    <a:pt x="1722" y="309"/>
                    <a:pt x="1720" y="310"/>
                  </a:cubicBezTo>
                  <a:cubicBezTo>
                    <a:pt x="1709" y="315"/>
                    <a:pt x="1699" y="321"/>
                    <a:pt x="1688" y="326"/>
                  </a:cubicBezTo>
                  <a:cubicBezTo>
                    <a:pt x="1680" y="330"/>
                    <a:pt x="1671" y="333"/>
                    <a:pt x="1663" y="336"/>
                  </a:cubicBezTo>
                  <a:cubicBezTo>
                    <a:pt x="1662" y="337"/>
                    <a:pt x="1660" y="338"/>
                    <a:pt x="1659" y="336"/>
                  </a:cubicBezTo>
                  <a:cubicBezTo>
                    <a:pt x="1659" y="336"/>
                    <a:pt x="1659" y="334"/>
                    <a:pt x="1659" y="333"/>
                  </a:cubicBezTo>
                  <a:cubicBezTo>
                    <a:pt x="1663" y="324"/>
                    <a:pt x="1666" y="314"/>
                    <a:pt x="1670" y="304"/>
                  </a:cubicBezTo>
                  <a:cubicBezTo>
                    <a:pt x="1673" y="298"/>
                    <a:pt x="1675" y="291"/>
                    <a:pt x="1678" y="284"/>
                  </a:cubicBezTo>
                  <a:cubicBezTo>
                    <a:pt x="1682" y="277"/>
                    <a:pt x="1682" y="270"/>
                    <a:pt x="1686" y="263"/>
                  </a:cubicBezTo>
                  <a:cubicBezTo>
                    <a:pt x="1687" y="262"/>
                    <a:pt x="1687" y="261"/>
                    <a:pt x="1687" y="260"/>
                  </a:cubicBezTo>
                  <a:cubicBezTo>
                    <a:pt x="1687" y="257"/>
                    <a:pt x="1685" y="256"/>
                    <a:pt x="1683" y="256"/>
                  </a:cubicBezTo>
                  <a:cubicBezTo>
                    <a:pt x="1681" y="258"/>
                    <a:pt x="1679" y="259"/>
                    <a:pt x="1677" y="260"/>
                  </a:cubicBezTo>
                  <a:cubicBezTo>
                    <a:pt x="1674" y="262"/>
                    <a:pt x="1672" y="263"/>
                    <a:pt x="1669" y="264"/>
                  </a:cubicBezTo>
                  <a:cubicBezTo>
                    <a:pt x="1661" y="268"/>
                    <a:pt x="1652" y="271"/>
                    <a:pt x="1644" y="275"/>
                  </a:cubicBezTo>
                  <a:cubicBezTo>
                    <a:pt x="1629" y="282"/>
                    <a:pt x="1615" y="289"/>
                    <a:pt x="1601" y="296"/>
                  </a:cubicBezTo>
                  <a:cubicBezTo>
                    <a:pt x="1596" y="298"/>
                    <a:pt x="1591" y="300"/>
                    <a:pt x="1586" y="301"/>
                  </a:cubicBezTo>
                  <a:cubicBezTo>
                    <a:pt x="1587" y="287"/>
                    <a:pt x="1588" y="274"/>
                    <a:pt x="1590" y="260"/>
                  </a:cubicBezTo>
                  <a:cubicBezTo>
                    <a:pt x="1592" y="245"/>
                    <a:pt x="1594" y="230"/>
                    <a:pt x="1596" y="215"/>
                  </a:cubicBezTo>
                  <a:cubicBezTo>
                    <a:pt x="1598" y="203"/>
                    <a:pt x="1601" y="191"/>
                    <a:pt x="1603" y="179"/>
                  </a:cubicBezTo>
                  <a:cubicBezTo>
                    <a:pt x="1604" y="168"/>
                    <a:pt x="1606" y="157"/>
                    <a:pt x="1608" y="146"/>
                  </a:cubicBezTo>
                  <a:cubicBezTo>
                    <a:pt x="1608" y="141"/>
                    <a:pt x="1609" y="137"/>
                    <a:pt x="1610" y="132"/>
                  </a:cubicBezTo>
                  <a:cubicBezTo>
                    <a:pt x="1611" y="120"/>
                    <a:pt x="1612" y="107"/>
                    <a:pt x="1614" y="95"/>
                  </a:cubicBezTo>
                  <a:cubicBezTo>
                    <a:pt x="1615" y="92"/>
                    <a:pt x="1616" y="88"/>
                    <a:pt x="1616" y="84"/>
                  </a:cubicBezTo>
                  <a:cubicBezTo>
                    <a:pt x="1616" y="82"/>
                    <a:pt x="1613" y="80"/>
                    <a:pt x="1611" y="81"/>
                  </a:cubicBezTo>
                  <a:cubicBezTo>
                    <a:pt x="1608" y="82"/>
                    <a:pt x="1607" y="83"/>
                    <a:pt x="1605" y="86"/>
                  </a:cubicBezTo>
                  <a:cubicBezTo>
                    <a:pt x="1602" y="91"/>
                    <a:pt x="1599" y="96"/>
                    <a:pt x="1595" y="101"/>
                  </a:cubicBezTo>
                  <a:cubicBezTo>
                    <a:pt x="1589" y="110"/>
                    <a:pt x="1582" y="119"/>
                    <a:pt x="1576" y="128"/>
                  </a:cubicBezTo>
                  <a:cubicBezTo>
                    <a:pt x="1568" y="139"/>
                    <a:pt x="1561" y="151"/>
                    <a:pt x="1553" y="162"/>
                  </a:cubicBezTo>
                  <a:cubicBezTo>
                    <a:pt x="1547" y="171"/>
                    <a:pt x="1542" y="180"/>
                    <a:pt x="1535" y="188"/>
                  </a:cubicBezTo>
                  <a:cubicBezTo>
                    <a:pt x="1529" y="197"/>
                    <a:pt x="1523" y="205"/>
                    <a:pt x="1518" y="215"/>
                  </a:cubicBezTo>
                  <a:cubicBezTo>
                    <a:pt x="1514" y="221"/>
                    <a:pt x="1510" y="226"/>
                    <a:pt x="1506" y="232"/>
                  </a:cubicBezTo>
                  <a:cubicBezTo>
                    <a:pt x="1497" y="244"/>
                    <a:pt x="1489" y="256"/>
                    <a:pt x="1480" y="267"/>
                  </a:cubicBezTo>
                  <a:cubicBezTo>
                    <a:pt x="1480" y="268"/>
                    <a:pt x="1479" y="269"/>
                    <a:pt x="1477" y="271"/>
                  </a:cubicBezTo>
                  <a:cubicBezTo>
                    <a:pt x="1475" y="265"/>
                    <a:pt x="1472" y="260"/>
                    <a:pt x="1470" y="255"/>
                  </a:cubicBezTo>
                  <a:cubicBezTo>
                    <a:pt x="1466" y="247"/>
                    <a:pt x="1461" y="239"/>
                    <a:pt x="1459" y="230"/>
                  </a:cubicBezTo>
                  <a:cubicBezTo>
                    <a:pt x="1458" y="228"/>
                    <a:pt x="1457" y="224"/>
                    <a:pt x="1455" y="222"/>
                  </a:cubicBezTo>
                  <a:cubicBezTo>
                    <a:pt x="1453" y="218"/>
                    <a:pt x="1452" y="215"/>
                    <a:pt x="1453" y="211"/>
                  </a:cubicBezTo>
                  <a:cubicBezTo>
                    <a:pt x="1449" y="207"/>
                    <a:pt x="1446" y="209"/>
                    <a:pt x="1444" y="211"/>
                  </a:cubicBezTo>
                  <a:cubicBezTo>
                    <a:pt x="1443" y="215"/>
                    <a:pt x="1442" y="218"/>
                    <a:pt x="1441" y="222"/>
                  </a:cubicBezTo>
                  <a:cubicBezTo>
                    <a:pt x="1435" y="236"/>
                    <a:pt x="1429" y="251"/>
                    <a:pt x="1423" y="265"/>
                  </a:cubicBezTo>
                  <a:cubicBezTo>
                    <a:pt x="1423" y="266"/>
                    <a:pt x="1422" y="267"/>
                    <a:pt x="1421" y="269"/>
                  </a:cubicBezTo>
                  <a:cubicBezTo>
                    <a:pt x="1414" y="264"/>
                    <a:pt x="1408" y="259"/>
                    <a:pt x="1402" y="254"/>
                  </a:cubicBezTo>
                  <a:cubicBezTo>
                    <a:pt x="1400" y="252"/>
                    <a:pt x="1397" y="250"/>
                    <a:pt x="1395" y="248"/>
                  </a:cubicBezTo>
                  <a:cubicBezTo>
                    <a:pt x="1390" y="243"/>
                    <a:pt x="1385" y="238"/>
                    <a:pt x="1380" y="232"/>
                  </a:cubicBezTo>
                  <a:cubicBezTo>
                    <a:pt x="1376" y="229"/>
                    <a:pt x="1373" y="226"/>
                    <a:pt x="1369" y="222"/>
                  </a:cubicBezTo>
                  <a:cubicBezTo>
                    <a:pt x="1361" y="215"/>
                    <a:pt x="1353" y="208"/>
                    <a:pt x="1345" y="200"/>
                  </a:cubicBezTo>
                  <a:cubicBezTo>
                    <a:pt x="1340" y="195"/>
                    <a:pt x="1334" y="189"/>
                    <a:pt x="1329" y="184"/>
                  </a:cubicBezTo>
                  <a:cubicBezTo>
                    <a:pt x="1325" y="186"/>
                    <a:pt x="1324" y="186"/>
                    <a:pt x="1325" y="191"/>
                  </a:cubicBezTo>
                  <a:cubicBezTo>
                    <a:pt x="1325" y="198"/>
                    <a:pt x="1325" y="205"/>
                    <a:pt x="1325" y="213"/>
                  </a:cubicBezTo>
                  <a:cubicBezTo>
                    <a:pt x="1325" y="223"/>
                    <a:pt x="1325" y="233"/>
                    <a:pt x="1328" y="243"/>
                  </a:cubicBezTo>
                  <a:cubicBezTo>
                    <a:pt x="1329" y="246"/>
                    <a:pt x="1329" y="250"/>
                    <a:pt x="1329" y="254"/>
                  </a:cubicBezTo>
                  <a:cubicBezTo>
                    <a:pt x="1330" y="262"/>
                    <a:pt x="1331" y="270"/>
                    <a:pt x="1333" y="277"/>
                  </a:cubicBezTo>
                  <a:cubicBezTo>
                    <a:pt x="1334" y="285"/>
                    <a:pt x="1334" y="293"/>
                    <a:pt x="1334" y="300"/>
                  </a:cubicBezTo>
                  <a:cubicBezTo>
                    <a:pt x="1334" y="301"/>
                    <a:pt x="1334" y="302"/>
                    <a:pt x="1333" y="303"/>
                  </a:cubicBezTo>
                  <a:cubicBezTo>
                    <a:pt x="1329" y="301"/>
                    <a:pt x="1325" y="300"/>
                    <a:pt x="1321" y="299"/>
                  </a:cubicBezTo>
                  <a:cubicBezTo>
                    <a:pt x="1319" y="299"/>
                    <a:pt x="1317" y="298"/>
                    <a:pt x="1315" y="297"/>
                  </a:cubicBezTo>
                  <a:cubicBezTo>
                    <a:pt x="1307" y="293"/>
                    <a:pt x="1298" y="290"/>
                    <a:pt x="1290" y="285"/>
                  </a:cubicBezTo>
                  <a:cubicBezTo>
                    <a:pt x="1283" y="281"/>
                    <a:pt x="1274" y="278"/>
                    <a:pt x="1266" y="274"/>
                  </a:cubicBezTo>
                  <a:cubicBezTo>
                    <a:pt x="1260" y="271"/>
                    <a:pt x="1252" y="268"/>
                    <a:pt x="1245" y="265"/>
                  </a:cubicBezTo>
                  <a:cubicBezTo>
                    <a:pt x="1239" y="262"/>
                    <a:pt x="1232" y="258"/>
                    <a:pt x="1225" y="255"/>
                  </a:cubicBezTo>
                  <a:cubicBezTo>
                    <a:pt x="1214" y="250"/>
                    <a:pt x="1203" y="245"/>
                    <a:pt x="1191" y="240"/>
                  </a:cubicBezTo>
                  <a:cubicBezTo>
                    <a:pt x="1182" y="236"/>
                    <a:pt x="1173" y="232"/>
                    <a:pt x="1163" y="228"/>
                  </a:cubicBezTo>
                  <a:cubicBezTo>
                    <a:pt x="1152" y="222"/>
                    <a:pt x="1140" y="217"/>
                    <a:pt x="1128" y="212"/>
                  </a:cubicBezTo>
                  <a:cubicBezTo>
                    <a:pt x="1126" y="211"/>
                    <a:pt x="1125" y="211"/>
                    <a:pt x="1123" y="210"/>
                  </a:cubicBezTo>
                  <a:cubicBezTo>
                    <a:pt x="1119" y="214"/>
                    <a:pt x="1119" y="214"/>
                    <a:pt x="1121" y="216"/>
                  </a:cubicBezTo>
                  <a:cubicBezTo>
                    <a:pt x="1124" y="221"/>
                    <a:pt x="1127" y="226"/>
                    <a:pt x="1130" y="231"/>
                  </a:cubicBezTo>
                  <a:cubicBezTo>
                    <a:pt x="1139" y="245"/>
                    <a:pt x="1148" y="259"/>
                    <a:pt x="1157" y="273"/>
                  </a:cubicBezTo>
                  <a:cubicBezTo>
                    <a:pt x="1163" y="281"/>
                    <a:pt x="1169" y="289"/>
                    <a:pt x="1175" y="298"/>
                  </a:cubicBezTo>
                  <a:cubicBezTo>
                    <a:pt x="1184" y="310"/>
                    <a:pt x="1193" y="322"/>
                    <a:pt x="1201" y="335"/>
                  </a:cubicBezTo>
                  <a:cubicBezTo>
                    <a:pt x="1205" y="341"/>
                    <a:pt x="1209" y="347"/>
                    <a:pt x="1212" y="353"/>
                  </a:cubicBezTo>
                  <a:cubicBezTo>
                    <a:pt x="1213" y="354"/>
                    <a:pt x="1214" y="355"/>
                    <a:pt x="1214" y="357"/>
                  </a:cubicBezTo>
                  <a:cubicBezTo>
                    <a:pt x="1216" y="358"/>
                    <a:pt x="1217" y="360"/>
                    <a:pt x="1218" y="362"/>
                  </a:cubicBezTo>
                  <a:cubicBezTo>
                    <a:pt x="1224" y="374"/>
                    <a:pt x="1231" y="384"/>
                    <a:pt x="1238" y="394"/>
                  </a:cubicBezTo>
                  <a:cubicBezTo>
                    <a:pt x="1240" y="396"/>
                    <a:pt x="1243" y="399"/>
                    <a:pt x="1243" y="403"/>
                  </a:cubicBezTo>
                  <a:cubicBezTo>
                    <a:pt x="1237" y="402"/>
                    <a:pt x="1232" y="401"/>
                    <a:pt x="1227" y="400"/>
                  </a:cubicBezTo>
                  <a:cubicBezTo>
                    <a:pt x="1211" y="398"/>
                    <a:pt x="1196" y="395"/>
                    <a:pt x="1180" y="393"/>
                  </a:cubicBezTo>
                  <a:cubicBezTo>
                    <a:pt x="1168" y="391"/>
                    <a:pt x="1156" y="388"/>
                    <a:pt x="1144" y="386"/>
                  </a:cubicBezTo>
                  <a:cubicBezTo>
                    <a:pt x="1138" y="385"/>
                    <a:pt x="1132" y="383"/>
                    <a:pt x="1126" y="383"/>
                  </a:cubicBezTo>
                  <a:cubicBezTo>
                    <a:pt x="1123" y="388"/>
                    <a:pt x="1123" y="390"/>
                    <a:pt x="1127" y="392"/>
                  </a:cubicBezTo>
                  <a:cubicBezTo>
                    <a:pt x="1131" y="394"/>
                    <a:pt x="1134" y="397"/>
                    <a:pt x="1136" y="400"/>
                  </a:cubicBezTo>
                  <a:cubicBezTo>
                    <a:pt x="1137" y="401"/>
                    <a:pt x="1138" y="402"/>
                    <a:pt x="1139" y="403"/>
                  </a:cubicBezTo>
                  <a:cubicBezTo>
                    <a:pt x="1150" y="412"/>
                    <a:pt x="1159" y="423"/>
                    <a:pt x="1169" y="431"/>
                  </a:cubicBezTo>
                  <a:cubicBezTo>
                    <a:pt x="1178" y="439"/>
                    <a:pt x="1186" y="447"/>
                    <a:pt x="1194" y="455"/>
                  </a:cubicBezTo>
                  <a:cubicBezTo>
                    <a:pt x="1200" y="461"/>
                    <a:pt x="1206" y="467"/>
                    <a:pt x="1212" y="473"/>
                  </a:cubicBezTo>
                  <a:cubicBezTo>
                    <a:pt x="1215" y="476"/>
                    <a:pt x="1217" y="479"/>
                    <a:pt x="1219" y="483"/>
                  </a:cubicBezTo>
                  <a:cubicBezTo>
                    <a:pt x="1215" y="484"/>
                    <a:pt x="1211" y="485"/>
                    <a:pt x="1207" y="485"/>
                  </a:cubicBezTo>
                  <a:cubicBezTo>
                    <a:pt x="1196" y="487"/>
                    <a:pt x="1185" y="489"/>
                    <a:pt x="1175" y="491"/>
                  </a:cubicBezTo>
                  <a:cubicBezTo>
                    <a:pt x="1168" y="492"/>
                    <a:pt x="1162" y="493"/>
                    <a:pt x="1156" y="494"/>
                  </a:cubicBezTo>
                  <a:cubicBezTo>
                    <a:pt x="1148" y="495"/>
                    <a:pt x="1140" y="496"/>
                    <a:pt x="1132" y="499"/>
                  </a:cubicBezTo>
                  <a:cubicBezTo>
                    <a:pt x="1131" y="500"/>
                    <a:pt x="1130" y="500"/>
                    <a:pt x="1129" y="500"/>
                  </a:cubicBezTo>
                  <a:cubicBezTo>
                    <a:pt x="1122" y="501"/>
                    <a:pt x="1114" y="502"/>
                    <a:pt x="1107" y="503"/>
                  </a:cubicBezTo>
                  <a:cubicBezTo>
                    <a:pt x="1100" y="504"/>
                    <a:pt x="1092" y="505"/>
                    <a:pt x="1085" y="506"/>
                  </a:cubicBezTo>
                  <a:cubicBezTo>
                    <a:pt x="1075" y="507"/>
                    <a:pt x="1066" y="508"/>
                    <a:pt x="1057" y="511"/>
                  </a:cubicBezTo>
                  <a:cubicBezTo>
                    <a:pt x="1042" y="517"/>
                    <a:pt x="1027" y="518"/>
                    <a:pt x="1012" y="521"/>
                  </a:cubicBezTo>
                  <a:cubicBezTo>
                    <a:pt x="1001" y="523"/>
                    <a:pt x="991" y="526"/>
                    <a:pt x="981" y="527"/>
                  </a:cubicBezTo>
                  <a:cubicBezTo>
                    <a:pt x="978" y="527"/>
                    <a:pt x="975" y="528"/>
                    <a:pt x="972" y="529"/>
                  </a:cubicBezTo>
                  <a:cubicBezTo>
                    <a:pt x="969" y="530"/>
                    <a:pt x="966" y="531"/>
                    <a:pt x="963" y="532"/>
                  </a:cubicBezTo>
                  <a:cubicBezTo>
                    <a:pt x="960" y="533"/>
                    <a:pt x="960" y="534"/>
                    <a:pt x="961" y="537"/>
                  </a:cubicBezTo>
                  <a:cubicBezTo>
                    <a:pt x="961" y="540"/>
                    <a:pt x="963" y="543"/>
                    <a:pt x="966" y="544"/>
                  </a:cubicBezTo>
                  <a:cubicBezTo>
                    <a:pt x="971" y="545"/>
                    <a:pt x="975" y="546"/>
                    <a:pt x="980" y="547"/>
                  </a:cubicBezTo>
                  <a:cubicBezTo>
                    <a:pt x="990" y="550"/>
                    <a:pt x="1001" y="552"/>
                    <a:pt x="1012" y="554"/>
                  </a:cubicBezTo>
                  <a:cubicBezTo>
                    <a:pt x="1015" y="555"/>
                    <a:pt x="1018" y="556"/>
                    <a:pt x="1022" y="556"/>
                  </a:cubicBezTo>
                  <a:cubicBezTo>
                    <a:pt x="1037" y="559"/>
                    <a:pt x="1052" y="562"/>
                    <a:pt x="1067" y="565"/>
                  </a:cubicBezTo>
                  <a:cubicBezTo>
                    <a:pt x="1083" y="568"/>
                    <a:pt x="1099" y="570"/>
                    <a:pt x="1115" y="574"/>
                  </a:cubicBezTo>
                  <a:cubicBezTo>
                    <a:pt x="1122" y="576"/>
                    <a:pt x="1130" y="577"/>
                    <a:pt x="1137" y="578"/>
                  </a:cubicBezTo>
                  <a:cubicBezTo>
                    <a:pt x="1140" y="579"/>
                    <a:pt x="1142" y="579"/>
                    <a:pt x="1145" y="579"/>
                  </a:cubicBezTo>
                  <a:cubicBezTo>
                    <a:pt x="1152" y="580"/>
                    <a:pt x="1160" y="581"/>
                    <a:pt x="1167" y="582"/>
                  </a:cubicBezTo>
                  <a:cubicBezTo>
                    <a:pt x="1175" y="584"/>
                    <a:pt x="1183" y="585"/>
                    <a:pt x="1190" y="587"/>
                  </a:cubicBezTo>
                  <a:cubicBezTo>
                    <a:pt x="1195" y="589"/>
                    <a:pt x="1200" y="589"/>
                    <a:pt x="1205" y="591"/>
                  </a:cubicBezTo>
                  <a:cubicBezTo>
                    <a:pt x="1203" y="593"/>
                    <a:pt x="1202" y="594"/>
                    <a:pt x="1200" y="595"/>
                  </a:cubicBezTo>
                  <a:cubicBezTo>
                    <a:pt x="1195" y="598"/>
                    <a:pt x="1189" y="601"/>
                    <a:pt x="1183" y="604"/>
                  </a:cubicBezTo>
                  <a:cubicBezTo>
                    <a:pt x="1168" y="611"/>
                    <a:pt x="1154" y="619"/>
                    <a:pt x="1139" y="626"/>
                  </a:cubicBezTo>
                  <a:cubicBezTo>
                    <a:pt x="1132" y="630"/>
                    <a:pt x="1125" y="634"/>
                    <a:pt x="1117" y="638"/>
                  </a:cubicBezTo>
                  <a:cubicBezTo>
                    <a:pt x="1105" y="643"/>
                    <a:pt x="1093" y="649"/>
                    <a:pt x="1081" y="655"/>
                  </a:cubicBezTo>
                  <a:cubicBezTo>
                    <a:pt x="1070" y="661"/>
                    <a:pt x="1058" y="668"/>
                    <a:pt x="1046" y="673"/>
                  </a:cubicBezTo>
                  <a:cubicBezTo>
                    <a:pt x="1041" y="676"/>
                    <a:pt x="1035" y="679"/>
                    <a:pt x="1029" y="682"/>
                  </a:cubicBezTo>
                  <a:cubicBezTo>
                    <a:pt x="1021" y="686"/>
                    <a:pt x="1012" y="690"/>
                    <a:pt x="1004" y="695"/>
                  </a:cubicBezTo>
                  <a:cubicBezTo>
                    <a:pt x="992" y="702"/>
                    <a:pt x="979" y="708"/>
                    <a:pt x="966" y="713"/>
                  </a:cubicBezTo>
                  <a:cubicBezTo>
                    <a:pt x="963" y="715"/>
                    <a:pt x="960" y="716"/>
                    <a:pt x="957" y="718"/>
                  </a:cubicBezTo>
                  <a:cubicBezTo>
                    <a:pt x="955" y="719"/>
                    <a:pt x="954" y="721"/>
                    <a:pt x="954" y="723"/>
                  </a:cubicBezTo>
                  <a:cubicBezTo>
                    <a:pt x="955" y="725"/>
                    <a:pt x="957" y="725"/>
                    <a:pt x="958" y="726"/>
                  </a:cubicBezTo>
                  <a:cubicBezTo>
                    <a:pt x="959" y="726"/>
                    <a:pt x="960" y="726"/>
                    <a:pt x="961" y="725"/>
                  </a:cubicBezTo>
                  <a:cubicBezTo>
                    <a:pt x="969" y="725"/>
                    <a:pt x="978" y="723"/>
                    <a:pt x="986" y="723"/>
                  </a:cubicBezTo>
                  <a:cubicBezTo>
                    <a:pt x="1002" y="722"/>
                    <a:pt x="1017" y="721"/>
                    <a:pt x="1032" y="720"/>
                  </a:cubicBezTo>
                  <a:cubicBezTo>
                    <a:pt x="1049" y="718"/>
                    <a:pt x="1065" y="716"/>
                    <a:pt x="1081" y="714"/>
                  </a:cubicBezTo>
                  <a:cubicBezTo>
                    <a:pt x="1089" y="712"/>
                    <a:pt x="1098" y="711"/>
                    <a:pt x="1106" y="711"/>
                  </a:cubicBezTo>
                  <a:cubicBezTo>
                    <a:pt x="1115" y="710"/>
                    <a:pt x="1124" y="709"/>
                    <a:pt x="1133" y="707"/>
                  </a:cubicBezTo>
                  <a:cubicBezTo>
                    <a:pt x="1146" y="706"/>
                    <a:pt x="1159" y="704"/>
                    <a:pt x="1172" y="703"/>
                  </a:cubicBezTo>
                  <a:cubicBezTo>
                    <a:pt x="1189" y="701"/>
                    <a:pt x="1205" y="700"/>
                    <a:pt x="1221" y="699"/>
                  </a:cubicBezTo>
                  <a:cubicBezTo>
                    <a:pt x="1229" y="698"/>
                    <a:pt x="1236" y="698"/>
                    <a:pt x="1244" y="697"/>
                  </a:cubicBezTo>
                  <a:cubicBezTo>
                    <a:pt x="1248" y="697"/>
                    <a:pt x="1252" y="697"/>
                    <a:pt x="1257" y="697"/>
                  </a:cubicBezTo>
                  <a:cubicBezTo>
                    <a:pt x="1256" y="699"/>
                    <a:pt x="1255" y="700"/>
                    <a:pt x="1255" y="701"/>
                  </a:cubicBezTo>
                  <a:cubicBezTo>
                    <a:pt x="1245" y="711"/>
                    <a:pt x="1236" y="721"/>
                    <a:pt x="1227" y="731"/>
                  </a:cubicBezTo>
                  <a:cubicBezTo>
                    <a:pt x="1215" y="743"/>
                    <a:pt x="1204" y="755"/>
                    <a:pt x="1193" y="768"/>
                  </a:cubicBezTo>
                  <a:cubicBezTo>
                    <a:pt x="1185" y="777"/>
                    <a:pt x="1177" y="787"/>
                    <a:pt x="1168" y="796"/>
                  </a:cubicBezTo>
                  <a:cubicBezTo>
                    <a:pt x="1167" y="797"/>
                    <a:pt x="1166" y="798"/>
                    <a:pt x="1167" y="800"/>
                  </a:cubicBezTo>
                  <a:cubicBezTo>
                    <a:pt x="1167" y="802"/>
                    <a:pt x="1168" y="803"/>
                    <a:pt x="1170" y="803"/>
                  </a:cubicBezTo>
                  <a:cubicBezTo>
                    <a:pt x="1174" y="804"/>
                    <a:pt x="1177" y="803"/>
                    <a:pt x="1179" y="802"/>
                  </a:cubicBezTo>
                  <a:cubicBezTo>
                    <a:pt x="1188" y="798"/>
                    <a:pt x="1197" y="794"/>
                    <a:pt x="1206" y="791"/>
                  </a:cubicBezTo>
                  <a:cubicBezTo>
                    <a:pt x="1218" y="787"/>
                    <a:pt x="1229" y="783"/>
                    <a:pt x="1241" y="778"/>
                  </a:cubicBezTo>
                  <a:cubicBezTo>
                    <a:pt x="1248" y="775"/>
                    <a:pt x="1255" y="772"/>
                    <a:pt x="1262" y="769"/>
                  </a:cubicBezTo>
                  <a:cubicBezTo>
                    <a:pt x="1269" y="766"/>
                    <a:pt x="1277" y="763"/>
                    <a:pt x="1284" y="760"/>
                  </a:cubicBezTo>
                  <a:cubicBezTo>
                    <a:pt x="1293" y="757"/>
                    <a:pt x="1303" y="753"/>
                    <a:pt x="1312" y="750"/>
                  </a:cubicBezTo>
                  <a:cubicBezTo>
                    <a:pt x="1313" y="750"/>
                    <a:pt x="1314" y="751"/>
                    <a:pt x="1315" y="751"/>
                  </a:cubicBezTo>
                  <a:cubicBezTo>
                    <a:pt x="1314" y="754"/>
                    <a:pt x="1313" y="758"/>
                    <a:pt x="1312" y="761"/>
                  </a:cubicBezTo>
                  <a:cubicBezTo>
                    <a:pt x="1304" y="781"/>
                    <a:pt x="1297" y="801"/>
                    <a:pt x="1288" y="820"/>
                  </a:cubicBezTo>
                  <a:cubicBezTo>
                    <a:pt x="1281" y="839"/>
                    <a:pt x="1274" y="858"/>
                    <a:pt x="1265" y="876"/>
                  </a:cubicBezTo>
                  <a:cubicBezTo>
                    <a:pt x="1262" y="881"/>
                    <a:pt x="1261" y="886"/>
                    <a:pt x="1259" y="891"/>
                  </a:cubicBezTo>
                  <a:cubicBezTo>
                    <a:pt x="1254" y="904"/>
                    <a:pt x="1249" y="917"/>
                    <a:pt x="1244" y="930"/>
                  </a:cubicBezTo>
                  <a:cubicBezTo>
                    <a:pt x="1243" y="932"/>
                    <a:pt x="1244" y="935"/>
                    <a:pt x="1246" y="936"/>
                  </a:cubicBezTo>
                  <a:cubicBezTo>
                    <a:pt x="1248" y="937"/>
                    <a:pt x="1250" y="937"/>
                    <a:pt x="1252" y="935"/>
                  </a:cubicBezTo>
                  <a:cubicBezTo>
                    <a:pt x="1258" y="928"/>
                    <a:pt x="1265" y="922"/>
                    <a:pt x="1271" y="916"/>
                  </a:cubicBezTo>
                  <a:cubicBezTo>
                    <a:pt x="1275" y="911"/>
                    <a:pt x="1279" y="906"/>
                    <a:pt x="1283" y="902"/>
                  </a:cubicBezTo>
                  <a:cubicBezTo>
                    <a:pt x="1288" y="898"/>
                    <a:pt x="1292" y="893"/>
                    <a:pt x="1296" y="888"/>
                  </a:cubicBezTo>
                  <a:cubicBezTo>
                    <a:pt x="1300" y="884"/>
                    <a:pt x="1303" y="881"/>
                    <a:pt x="1307" y="877"/>
                  </a:cubicBezTo>
                  <a:cubicBezTo>
                    <a:pt x="1309" y="875"/>
                    <a:pt x="1311" y="874"/>
                    <a:pt x="1312" y="872"/>
                  </a:cubicBezTo>
                  <a:cubicBezTo>
                    <a:pt x="1321" y="862"/>
                    <a:pt x="1330" y="852"/>
                    <a:pt x="1339" y="843"/>
                  </a:cubicBezTo>
                  <a:cubicBezTo>
                    <a:pt x="1347" y="835"/>
                    <a:pt x="1354" y="828"/>
                    <a:pt x="1362" y="820"/>
                  </a:cubicBezTo>
                  <a:cubicBezTo>
                    <a:pt x="1370" y="811"/>
                    <a:pt x="1377" y="803"/>
                    <a:pt x="1385" y="795"/>
                  </a:cubicBezTo>
                  <a:cubicBezTo>
                    <a:pt x="1388" y="792"/>
                    <a:pt x="1388" y="792"/>
                    <a:pt x="1394" y="791"/>
                  </a:cubicBezTo>
                  <a:cubicBezTo>
                    <a:pt x="1394" y="793"/>
                    <a:pt x="1395" y="796"/>
                    <a:pt x="1396" y="798"/>
                  </a:cubicBezTo>
                  <a:cubicBezTo>
                    <a:pt x="1397" y="801"/>
                    <a:pt x="1397" y="804"/>
                    <a:pt x="1398" y="806"/>
                  </a:cubicBezTo>
                  <a:cubicBezTo>
                    <a:pt x="1400" y="814"/>
                    <a:pt x="1402" y="822"/>
                    <a:pt x="1404" y="829"/>
                  </a:cubicBezTo>
                  <a:cubicBezTo>
                    <a:pt x="1405" y="834"/>
                    <a:pt x="1406" y="839"/>
                    <a:pt x="1407" y="844"/>
                  </a:cubicBezTo>
                  <a:cubicBezTo>
                    <a:pt x="1408" y="850"/>
                    <a:pt x="1409" y="855"/>
                    <a:pt x="1409" y="861"/>
                  </a:cubicBezTo>
                  <a:cubicBezTo>
                    <a:pt x="1410" y="863"/>
                    <a:pt x="1410" y="865"/>
                    <a:pt x="1410" y="867"/>
                  </a:cubicBezTo>
                  <a:cubicBezTo>
                    <a:pt x="1410" y="871"/>
                    <a:pt x="1411" y="875"/>
                    <a:pt x="1413" y="879"/>
                  </a:cubicBezTo>
                  <a:cubicBezTo>
                    <a:pt x="1415" y="883"/>
                    <a:pt x="1415" y="888"/>
                    <a:pt x="1416" y="893"/>
                  </a:cubicBezTo>
                  <a:cubicBezTo>
                    <a:pt x="1417" y="899"/>
                    <a:pt x="1418" y="905"/>
                    <a:pt x="1418" y="911"/>
                  </a:cubicBezTo>
                  <a:cubicBezTo>
                    <a:pt x="1419" y="920"/>
                    <a:pt x="1421" y="928"/>
                    <a:pt x="1422" y="936"/>
                  </a:cubicBezTo>
                  <a:cubicBezTo>
                    <a:pt x="1422" y="942"/>
                    <a:pt x="1425" y="948"/>
                    <a:pt x="1425" y="954"/>
                  </a:cubicBezTo>
                  <a:cubicBezTo>
                    <a:pt x="1428" y="969"/>
                    <a:pt x="1431" y="984"/>
                    <a:pt x="1435" y="999"/>
                  </a:cubicBezTo>
                  <a:cubicBezTo>
                    <a:pt x="1437" y="1006"/>
                    <a:pt x="1438" y="1012"/>
                    <a:pt x="1439" y="1019"/>
                  </a:cubicBezTo>
                  <a:cubicBezTo>
                    <a:pt x="1440" y="1025"/>
                    <a:pt x="1443" y="1028"/>
                    <a:pt x="1449" y="1030"/>
                  </a:cubicBezTo>
                  <a:cubicBezTo>
                    <a:pt x="1452" y="1027"/>
                    <a:pt x="1454" y="1023"/>
                    <a:pt x="1456" y="1019"/>
                  </a:cubicBezTo>
                  <a:cubicBezTo>
                    <a:pt x="1464" y="998"/>
                    <a:pt x="1472" y="978"/>
                    <a:pt x="1479" y="957"/>
                  </a:cubicBezTo>
                  <a:cubicBezTo>
                    <a:pt x="1484" y="940"/>
                    <a:pt x="1490" y="923"/>
                    <a:pt x="1495" y="906"/>
                  </a:cubicBezTo>
                  <a:cubicBezTo>
                    <a:pt x="1497" y="899"/>
                    <a:pt x="1500" y="893"/>
                    <a:pt x="1502" y="886"/>
                  </a:cubicBezTo>
                  <a:cubicBezTo>
                    <a:pt x="1505" y="876"/>
                    <a:pt x="1508" y="865"/>
                    <a:pt x="1511" y="855"/>
                  </a:cubicBezTo>
                  <a:cubicBezTo>
                    <a:pt x="1512" y="851"/>
                    <a:pt x="1514" y="848"/>
                    <a:pt x="1514" y="844"/>
                  </a:cubicBezTo>
                  <a:cubicBezTo>
                    <a:pt x="1517" y="832"/>
                    <a:pt x="1522" y="820"/>
                    <a:pt x="1525" y="807"/>
                  </a:cubicBezTo>
                  <a:cubicBezTo>
                    <a:pt x="1525" y="807"/>
                    <a:pt x="1526" y="806"/>
                    <a:pt x="1526" y="805"/>
                  </a:cubicBezTo>
                  <a:cubicBezTo>
                    <a:pt x="1531" y="807"/>
                    <a:pt x="1532" y="810"/>
                    <a:pt x="1534" y="813"/>
                  </a:cubicBezTo>
                  <a:cubicBezTo>
                    <a:pt x="1536" y="818"/>
                    <a:pt x="1538" y="823"/>
                    <a:pt x="1543" y="827"/>
                  </a:cubicBezTo>
                  <a:cubicBezTo>
                    <a:pt x="1544" y="827"/>
                    <a:pt x="1545" y="829"/>
                    <a:pt x="1545" y="830"/>
                  </a:cubicBezTo>
                  <a:cubicBezTo>
                    <a:pt x="1547" y="834"/>
                    <a:pt x="1547" y="839"/>
                    <a:pt x="1550" y="842"/>
                  </a:cubicBezTo>
                  <a:cubicBezTo>
                    <a:pt x="1554" y="848"/>
                    <a:pt x="1557" y="854"/>
                    <a:pt x="1560" y="860"/>
                  </a:cubicBezTo>
                  <a:cubicBezTo>
                    <a:pt x="1563" y="863"/>
                    <a:pt x="1565" y="867"/>
                    <a:pt x="1566" y="871"/>
                  </a:cubicBezTo>
                  <a:cubicBezTo>
                    <a:pt x="1567" y="872"/>
                    <a:pt x="1567" y="874"/>
                    <a:pt x="1568" y="875"/>
                  </a:cubicBezTo>
                  <a:cubicBezTo>
                    <a:pt x="1574" y="881"/>
                    <a:pt x="1576" y="888"/>
                    <a:pt x="1580" y="894"/>
                  </a:cubicBezTo>
                  <a:cubicBezTo>
                    <a:pt x="1582" y="897"/>
                    <a:pt x="1584" y="899"/>
                    <a:pt x="1587" y="900"/>
                  </a:cubicBezTo>
                  <a:cubicBezTo>
                    <a:pt x="1590" y="901"/>
                    <a:pt x="1593" y="899"/>
                    <a:pt x="1592" y="896"/>
                  </a:cubicBezTo>
                  <a:cubicBezTo>
                    <a:pt x="1592" y="892"/>
                    <a:pt x="1593" y="889"/>
                    <a:pt x="1593" y="885"/>
                  </a:cubicBezTo>
                  <a:cubicBezTo>
                    <a:pt x="1593" y="879"/>
                    <a:pt x="1596" y="873"/>
                    <a:pt x="1595" y="866"/>
                  </a:cubicBezTo>
                  <a:cubicBezTo>
                    <a:pt x="1595" y="864"/>
                    <a:pt x="1596" y="863"/>
                    <a:pt x="1596" y="861"/>
                  </a:cubicBezTo>
                  <a:cubicBezTo>
                    <a:pt x="1598" y="851"/>
                    <a:pt x="1601" y="842"/>
                    <a:pt x="1603" y="833"/>
                  </a:cubicBezTo>
                  <a:cubicBezTo>
                    <a:pt x="1603" y="830"/>
                    <a:pt x="1603" y="827"/>
                    <a:pt x="1604" y="824"/>
                  </a:cubicBezTo>
                  <a:cubicBezTo>
                    <a:pt x="1606" y="814"/>
                    <a:pt x="1610" y="793"/>
                    <a:pt x="1611" y="782"/>
                  </a:cubicBezTo>
                  <a:cubicBezTo>
                    <a:pt x="1612" y="779"/>
                    <a:pt x="1612" y="776"/>
                    <a:pt x="1614" y="773"/>
                  </a:cubicBezTo>
                  <a:cubicBezTo>
                    <a:pt x="1618" y="776"/>
                    <a:pt x="1621" y="780"/>
                    <a:pt x="1624" y="783"/>
                  </a:cubicBezTo>
                  <a:cubicBezTo>
                    <a:pt x="1631" y="790"/>
                    <a:pt x="1639" y="798"/>
                    <a:pt x="1646" y="805"/>
                  </a:cubicBezTo>
                  <a:cubicBezTo>
                    <a:pt x="1654" y="813"/>
                    <a:pt x="1662" y="820"/>
                    <a:pt x="1670" y="828"/>
                  </a:cubicBezTo>
                  <a:cubicBezTo>
                    <a:pt x="1679" y="836"/>
                    <a:pt x="1687" y="844"/>
                    <a:pt x="1696" y="853"/>
                  </a:cubicBezTo>
                  <a:cubicBezTo>
                    <a:pt x="1711" y="867"/>
                    <a:pt x="1726" y="881"/>
                    <a:pt x="1741" y="895"/>
                  </a:cubicBezTo>
                  <a:cubicBezTo>
                    <a:pt x="1752" y="906"/>
                    <a:pt x="1762" y="916"/>
                    <a:pt x="1774" y="926"/>
                  </a:cubicBezTo>
                  <a:cubicBezTo>
                    <a:pt x="1779" y="932"/>
                    <a:pt x="1786" y="936"/>
                    <a:pt x="1792" y="942"/>
                  </a:cubicBezTo>
                  <a:cubicBezTo>
                    <a:pt x="1803" y="952"/>
                    <a:pt x="1815" y="962"/>
                    <a:pt x="1827" y="971"/>
                  </a:cubicBezTo>
                  <a:cubicBezTo>
                    <a:pt x="1832" y="974"/>
                    <a:pt x="1833" y="974"/>
                    <a:pt x="1838" y="970"/>
                  </a:cubicBezTo>
                  <a:cubicBezTo>
                    <a:pt x="1838" y="970"/>
                    <a:pt x="1838" y="969"/>
                    <a:pt x="1839" y="968"/>
                  </a:cubicBezTo>
                  <a:cubicBezTo>
                    <a:pt x="1838" y="964"/>
                    <a:pt x="1836" y="959"/>
                    <a:pt x="1834" y="955"/>
                  </a:cubicBezTo>
                  <a:cubicBezTo>
                    <a:pt x="1833" y="951"/>
                    <a:pt x="1831" y="947"/>
                    <a:pt x="1830" y="943"/>
                  </a:cubicBezTo>
                  <a:cubicBezTo>
                    <a:pt x="1825" y="929"/>
                    <a:pt x="1821" y="915"/>
                    <a:pt x="1814" y="902"/>
                  </a:cubicBezTo>
                  <a:cubicBezTo>
                    <a:pt x="1812" y="898"/>
                    <a:pt x="1810" y="894"/>
                    <a:pt x="1808" y="890"/>
                  </a:cubicBezTo>
                  <a:cubicBezTo>
                    <a:pt x="1805" y="883"/>
                    <a:pt x="1802" y="875"/>
                    <a:pt x="1798" y="868"/>
                  </a:cubicBezTo>
                  <a:cubicBezTo>
                    <a:pt x="1795" y="861"/>
                    <a:pt x="1792" y="854"/>
                    <a:pt x="1788" y="847"/>
                  </a:cubicBezTo>
                  <a:cubicBezTo>
                    <a:pt x="1781" y="834"/>
                    <a:pt x="1776" y="821"/>
                    <a:pt x="1768" y="808"/>
                  </a:cubicBezTo>
                  <a:cubicBezTo>
                    <a:pt x="1764" y="800"/>
                    <a:pt x="1761" y="792"/>
                    <a:pt x="1757" y="783"/>
                  </a:cubicBezTo>
                  <a:cubicBezTo>
                    <a:pt x="1752" y="774"/>
                    <a:pt x="1747" y="766"/>
                    <a:pt x="1743" y="757"/>
                  </a:cubicBezTo>
                  <a:cubicBezTo>
                    <a:pt x="1738" y="745"/>
                    <a:pt x="1732" y="733"/>
                    <a:pt x="1726" y="721"/>
                  </a:cubicBezTo>
                  <a:cubicBezTo>
                    <a:pt x="1725" y="719"/>
                    <a:pt x="1724" y="716"/>
                    <a:pt x="1722" y="714"/>
                  </a:cubicBezTo>
                  <a:cubicBezTo>
                    <a:pt x="1716" y="704"/>
                    <a:pt x="1711" y="693"/>
                    <a:pt x="1705" y="683"/>
                  </a:cubicBezTo>
                  <a:cubicBezTo>
                    <a:pt x="1705" y="682"/>
                    <a:pt x="1704" y="680"/>
                    <a:pt x="1704" y="678"/>
                  </a:cubicBezTo>
                  <a:cubicBezTo>
                    <a:pt x="1706" y="678"/>
                    <a:pt x="1707" y="678"/>
                    <a:pt x="1709" y="678"/>
                  </a:cubicBezTo>
                  <a:cubicBezTo>
                    <a:pt x="1711" y="679"/>
                    <a:pt x="1713" y="679"/>
                    <a:pt x="1715" y="680"/>
                  </a:cubicBezTo>
                  <a:cubicBezTo>
                    <a:pt x="1719" y="681"/>
                    <a:pt x="1724" y="681"/>
                    <a:pt x="1728" y="683"/>
                  </a:cubicBezTo>
                  <a:cubicBezTo>
                    <a:pt x="1734" y="684"/>
                    <a:pt x="1741" y="686"/>
                    <a:pt x="1748" y="688"/>
                  </a:cubicBezTo>
                  <a:cubicBezTo>
                    <a:pt x="1764" y="692"/>
                    <a:pt x="1780" y="696"/>
                    <a:pt x="1796" y="700"/>
                  </a:cubicBezTo>
                  <a:cubicBezTo>
                    <a:pt x="1803" y="701"/>
                    <a:pt x="1810" y="703"/>
                    <a:pt x="1817" y="705"/>
                  </a:cubicBezTo>
                  <a:cubicBezTo>
                    <a:pt x="1824" y="707"/>
                    <a:pt x="1832" y="708"/>
                    <a:pt x="1840" y="708"/>
                  </a:cubicBezTo>
                  <a:cubicBezTo>
                    <a:pt x="1843" y="708"/>
                    <a:pt x="1845" y="707"/>
                    <a:pt x="1844" y="704"/>
                  </a:cubicBezTo>
                  <a:cubicBezTo>
                    <a:pt x="1844" y="703"/>
                    <a:pt x="1844" y="702"/>
                    <a:pt x="1843" y="700"/>
                  </a:cubicBezTo>
                  <a:cubicBezTo>
                    <a:pt x="1839" y="696"/>
                    <a:pt x="1836" y="692"/>
                    <a:pt x="1832" y="688"/>
                  </a:cubicBezTo>
                  <a:cubicBezTo>
                    <a:pt x="1828" y="684"/>
                    <a:pt x="1825" y="680"/>
                    <a:pt x="1821" y="676"/>
                  </a:cubicBezTo>
                  <a:cubicBezTo>
                    <a:pt x="1813" y="668"/>
                    <a:pt x="1805" y="660"/>
                    <a:pt x="1796" y="652"/>
                  </a:cubicBezTo>
                  <a:cubicBezTo>
                    <a:pt x="1788" y="644"/>
                    <a:pt x="1780" y="637"/>
                    <a:pt x="1771" y="629"/>
                  </a:cubicBezTo>
                  <a:cubicBezTo>
                    <a:pt x="1762" y="621"/>
                    <a:pt x="1753" y="612"/>
                    <a:pt x="1743" y="605"/>
                  </a:cubicBezTo>
                  <a:cubicBezTo>
                    <a:pt x="1740" y="602"/>
                    <a:pt x="1737" y="598"/>
                    <a:pt x="1733" y="595"/>
                  </a:cubicBezTo>
                  <a:cubicBezTo>
                    <a:pt x="1735" y="591"/>
                    <a:pt x="1738" y="591"/>
                    <a:pt x="1741" y="591"/>
                  </a:cubicBezTo>
                  <a:cubicBezTo>
                    <a:pt x="1751" y="589"/>
                    <a:pt x="1760" y="587"/>
                    <a:pt x="1770" y="586"/>
                  </a:cubicBezTo>
                  <a:cubicBezTo>
                    <a:pt x="1778" y="584"/>
                    <a:pt x="1785" y="583"/>
                    <a:pt x="1793" y="581"/>
                  </a:cubicBezTo>
                  <a:cubicBezTo>
                    <a:pt x="1795" y="581"/>
                    <a:pt x="1798" y="582"/>
                    <a:pt x="1799" y="581"/>
                  </a:cubicBezTo>
                  <a:cubicBezTo>
                    <a:pt x="1805" y="578"/>
                    <a:pt x="1811" y="578"/>
                    <a:pt x="1817" y="576"/>
                  </a:cubicBezTo>
                  <a:cubicBezTo>
                    <a:pt x="1824" y="575"/>
                    <a:pt x="1831" y="573"/>
                    <a:pt x="1837" y="573"/>
                  </a:cubicBezTo>
                  <a:cubicBezTo>
                    <a:pt x="1846" y="573"/>
                    <a:pt x="1854" y="571"/>
                    <a:pt x="1862" y="569"/>
                  </a:cubicBezTo>
                  <a:cubicBezTo>
                    <a:pt x="1877" y="566"/>
                    <a:pt x="1893" y="562"/>
                    <a:pt x="1908" y="558"/>
                  </a:cubicBezTo>
                  <a:cubicBezTo>
                    <a:pt x="1910" y="558"/>
                    <a:pt x="1912" y="558"/>
                    <a:pt x="1914" y="557"/>
                  </a:cubicBezTo>
                  <a:cubicBezTo>
                    <a:pt x="1918" y="557"/>
                    <a:pt x="1920" y="555"/>
                    <a:pt x="1922" y="551"/>
                  </a:cubicBezTo>
                  <a:close/>
                  <a:moveTo>
                    <a:pt x="606" y="684"/>
                  </a:moveTo>
                  <a:cubicBezTo>
                    <a:pt x="608" y="676"/>
                    <a:pt x="607" y="667"/>
                    <a:pt x="599" y="663"/>
                  </a:cubicBezTo>
                  <a:cubicBezTo>
                    <a:pt x="598" y="662"/>
                    <a:pt x="597" y="661"/>
                    <a:pt x="596" y="660"/>
                  </a:cubicBezTo>
                  <a:cubicBezTo>
                    <a:pt x="596" y="659"/>
                    <a:pt x="596" y="658"/>
                    <a:pt x="596" y="657"/>
                  </a:cubicBezTo>
                  <a:cubicBezTo>
                    <a:pt x="599" y="649"/>
                    <a:pt x="597" y="641"/>
                    <a:pt x="594" y="633"/>
                  </a:cubicBezTo>
                  <a:cubicBezTo>
                    <a:pt x="589" y="622"/>
                    <a:pt x="578" y="616"/>
                    <a:pt x="566" y="617"/>
                  </a:cubicBezTo>
                  <a:cubicBezTo>
                    <a:pt x="557" y="618"/>
                    <a:pt x="549" y="620"/>
                    <a:pt x="541" y="623"/>
                  </a:cubicBezTo>
                  <a:cubicBezTo>
                    <a:pt x="539" y="623"/>
                    <a:pt x="537" y="624"/>
                    <a:pt x="535" y="623"/>
                  </a:cubicBezTo>
                  <a:cubicBezTo>
                    <a:pt x="535" y="622"/>
                    <a:pt x="535" y="622"/>
                    <a:pt x="535" y="621"/>
                  </a:cubicBezTo>
                  <a:cubicBezTo>
                    <a:pt x="537" y="614"/>
                    <a:pt x="538" y="608"/>
                    <a:pt x="537" y="601"/>
                  </a:cubicBezTo>
                  <a:cubicBezTo>
                    <a:pt x="537" y="598"/>
                    <a:pt x="536" y="595"/>
                    <a:pt x="535" y="592"/>
                  </a:cubicBezTo>
                  <a:cubicBezTo>
                    <a:pt x="528" y="583"/>
                    <a:pt x="521" y="575"/>
                    <a:pt x="510" y="572"/>
                  </a:cubicBezTo>
                  <a:cubicBezTo>
                    <a:pt x="496" y="568"/>
                    <a:pt x="482" y="568"/>
                    <a:pt x="468" y="575"/>
                  </a:cubicBezTo>
                  <a:cubicBezTo>
                    <a:pt x="465" y="577"/>
                    <a:pt x="461" y="578"/>
                    <a:pt x="457" y="580"/>
                  </a:cubicBezTo>
                  <a:cubicBezTo>
                    <a:pt x="457" y="579"/>
                    <a:pt x="456" y="578"/>
                    <a:pt x="456" y="577"/>
                  </a:cubicBezTo>
                  <a:cubicBezTo>
                    <a:pt x="455" y="566"/>
                    <a:pt x="449" y="558"/>
                    <a:pt x="442" y="551"/>
                  </a:cubicBezTo>
                  <a:cubicBezTo>
                    <a:pt x="437" y="547"/>
                    <a:pt x="432" y="545"/>
                    <a:pt x="425" y="544"/>
                  </a:cubicBezTo>
                  <a:cubicBezTo>
                    <a:pt x="418" y="543"/>
                    <a:pt x="410" y="545"/>
                    <a:pt x="403" y="548"/>
                  </a:cubicBezTo>
                  <a:cubicBezTo>
                    <a:pt x="402" y="548"/>
                    <a:pt x="401" y="548"/>
                    <a:pt x="400" y="549"/>
                  </a:cubicBezTo>
                  <a:cubicBezTo>
                    <a:pt x="388" y="558"/>
                    <a:pt x="377" y="567"/>
                    <a:pt x="370" y="581"/>
                  </a:cubicBezTo>
                  <a:cubicBezTo>
                    <a:pt x="369" y="582"/>
                    <a:pt x="368" y="584"/>
                    <a:pt x="366" y="586"/>
                  </a:cubicBezTo>
                  <a:cubicBezTo>
                    <a:pt x="361" y="576"/>
                    <a:pt x="353" y="572"/>
                    <a:pt x="343" y="569"/>
                  </a:cubicBezTo>
                  <a:cubicBezTo>
                    <a:pt x="335" y="566"/>
                    <a:pt x="327" y="565"/>
                    <a:pt x="319" y="568"/>
                  </a:cubicBezTo>
                  <a:cubicBezTo>
                    <a:pt x="309" y="572"/>
                    <a:pt x="300" y="578"/>
                    <a:pt x="299" y="590"/>
                  </a:cubicBezTo>
                  <a:cubicBezTo>
                    <a:pt x="299" y="591"/>
                    <a:pt x="298" y="593"/>
                    <a:pt x="298" y="594"/>
                  </a:cubicBezTo>
                  <a:cubicBezTo>
                    <a:pt x="297" y="595"/>
                    <a:pt x="296" y="596"/>
                    <a:pt x="295" y="598"/>
                  </a:cubicBezTo>
                  <a:cubicBezTo>
                    <a:pt x="291" y="595"/>
                    <a:pt x="287" y="592"/>
                    <a:pt x="283" y="590"/>
                  </a:cubicBezTo>
                  <a:cubicBezTo>
                    <a:pt x="279" y="587"/>
                    <a:pt x="275" y="586"/>
                    <a:pt x="270" y="585"/>
                  </a:cubicBezTo>
                  <a:cubicBezTo>
                    <a:pt x="254" y="580"/>
                    <a:pt x="241" y="584"/>
                    <a:pt x="229" y="596"/>
                  </a:cubicBezTo>
                  <a:cubicBezTo>
                    <a:pt x="226" y="599"/>
                    <a:pt x="224" y="604"/>
                    <a:pt x="221" y="608"/>
                  </a:cubicBezTo>
                  <a:cubicBezTo>
                    <a:pt x="220" y="610"/>
                    <a:pt x="219" y="613"/>
                    <a:pt x="218" y="615"/>
                  </a:cubicBezTo>
                  <a:cubicBezTo>
                    <a:pt x="215" y="614"/>
                    <a:pt x="213" y="613"/>
                    <a:pt x="212" y="611"/>
                  </a:cubicBezTo>
                  <a:cubicBezTo>
                    <a:pt x="207" y="607"/>
                    <a:pt x="201" y="605"/>
                    <a:pt x="196" y="603"/>
                  </a:cubicBezTo>
                  <a:cubicBezTo>
                    <a:pt x="186" y="601"/>
                    <a:pt x="177" y="603"/>
                    <a:pt x="170" y="610"/>
                  </a:cubicBezTo>
                  <a:cubicBezTo>
                    <a:pt x="166" y="614"/>
                    <a:pt x="163" y="619"/>
                    <a:pt x="161" y="624"/>
                  </a:cubicBezTo>
                  <a:cubicBezTo>
                    <a:pt x="158" y="630"/>
                    <a:pt x="156" y="636"/>
                    <a:pt x="158" y="643"/>
                  </a:cubicBezTo>
                  <a:cubicBezTo>
                    <a:pt x="158" y="644"/>
                    <a:pt x="157" y="645"/>
                    <a:pt x="157" y="647"/>
                  </a:cubicBezTo>
                  <a:cubicBezTo>
                    <a:pt x="150" y="645"/>
                    <a:pt x="144" y="644"/>
                    <a:pt x="137" y="643"/>
                  </a:cubicBezTo>
                  <a:cubicBezTo>
                    <a:pt x="131" y="642"/>
                    <a:pt x="126" y="643"/>
                    <a:pt x="120" y="645"/>
                  </a:cubicBezTo>
                  <a:cubicBezTo>
                    <a:pt x="103" y="651"/>
                    <a:pt x="93" y="664"/>
                    <a:pt x="88" y="681"/>
                  </a:cubicBezTo>
                  <a:cubicBezTo>
                    <a:pt x="86" y="690"/>
                    <a:pt x="86" y="699"/>
                    <a:pt x="88" y="709"/>
                  </a:cubicBezTo>
                  <a:cubicBezTo>
                    <a:pt x="88" y="711"/>
                    <a:pt x="89" y="713"/>
                    <a:pt x="90" y="714"/>
                  </a:cubicBezTo>
                  <a:cubicBezTo>
                    <a:pt x="95" y="722"/>
                    <a:pt x="101" y="729"/>
                    <a:pt x="111" y="731"/>
                  </a:cubicBezTo>
                  <a:cubicBezTo>
                    <a:pt x="115" y="732"/>
                    <a:pt x="118" y="734"/>
                    <a:pt x="122" y="735"/>
                  </a:cubicBezTo>
                  <a:cubicBezTo>
                    <a:pt x="122" y="736"/>
                    <a:pt x="122" y="737"/>
                    <a:pt x="122" y="738"/>
                  </a:cubicBezTo>
                  <a:cubicBezTo>
                    <a:pt x="124" y="750"/>
                    <a:pt x="132" y="759"/>
                    <a:pt x="145" y="761"/>
                  </a:cubicBezTo>
                  <a:cubicBezTo>
                    <a:pt x="147" y="761"/>
                    <a:pt x="150" y="762"/>
                    <a:pt x="152" y="762"/>
                  </a:cubicBezTo>
                  <a:cubicBezTo>
                    <a:pt x="155" y="763"/>
                    <a:pt x="157" y="763"/>
                    <a:pt x="160" y="763"/>
                  </a:cubicBezTo>
                  <a:cubicBezTo>
                    <a:pt x="166" y="762"/>
                    <a:pt x="171" y="761"/>
                    <a:pt x="177" y="760"/>
                  </a:cubicBezTo>
                  <a:cubicBezTo>
                    <a:pt x="187" y="760"/>
                    <a:pt x="197" y="757"/>
                    <a:pt x="205" y="751"/>
                  </a:cubicBezTo>
                  <a:cubicBezTo>
                    <a:pt x="207" y="750"/>
                    <a:pt x="208" y="749"/>
                    <a:pt x="210" y="748"/>
                  </a:cubicBezTo>
                  <a:cubicBezTo>
                    <a:pt x="211" y="751"/>
                    <a:pt x="212" y="754"/>
                    <a:pt x="214" y="757"/>
                  </a:cubicBezTo>
                  <a:cubicBezTo>
                    <a:pt x="222" y="773"/>
                    <a:pt x="236" y="781"/>
                    <a:pt x="253" y="784"/>
                  </a:cubicBezTo>
                  <a:cubicBezTo>
                    <a:pt x="264" y="787"/>
                    <a:pt x="274" y="783"/>
                    <a:pt x="283" y="777"/>
                  </a:cubicBezTo>
                  <a:cubicBezTo>
                    <a:pt x="289" y="772"/>
                    <a:pt x="295" y="768"/>
                    <a:pt x="301" y="763"/>
                  </a:cubicBezTo>
                  <a:cubicBezTo>
                    <a:pt x="302" y="762"/>
                    <a:pt x="303" y="761"/>
                    <a:pt x="305" y="760"/>
                  </a:cubicBezTo>
                  <a:cubicBezTo>
                    <a:pt x="309" y="766"/>
                    <a:pt x="314" y="772"/>
                    <a:pt x="319" y="778"/>
                  </a:cubicBezTo>
                  <a:cubicBezTo>
                    <a:pt x="321" y="781"/>
                    <a:pt x="325" y="784"/>
                    <a:pt x="329" y="785"/>
                  </a:cubicBezTo>
                  <a:cubicBezTo>
                    <a:pt x="332" y="787"/>
                    <a:pt x="336" y="788"/>
                    <a:pt x="339" y="790"/>
                  </a:cubicBezTo>
                  <a:cubicBezTo>
                    <a:pt x="344" y="793"/>
                    <a:pt x="348" y="793"/>
                    <a:pt x="354" y="793"/>
                  </a:cubicBezTo>
                  <a:cubicBezTo>
                    <a:pt x="360" y="792"/>
                    <a:pt x="366" y="789"/>
                    <a:pt x="371" y="787"/>
                  </a:cubicBezTo>
                  <a:cubicBezTo>
                    <a:pt x="381" y="784"/>
                    <a:pt x="388" y="777"/>
                    <a:pt x="393" y="768"/>
                  </a:cubicBezTo>
                  <a:cubicBezTo>
                    <a:pt x="395" y="765"/>
                    <a:pt x="397" y="762"/>
                    <a:pt x="400" y="759"/>
                  </a:cubicBezTo>
                  <a:cubicBezTo>
                    <a:pt x="402" y="761"/>
                    <a:pt x="403" y="763"/>
                    <a:pt x="405" y="764"/>
                  </a:cubicBezTo>
                  <a:cubicBezTo>
                    <a:pt x="407" y="767"/>
                    <a:pt x="410" y="769"/>
                    <a:pt x="412" y="771"/>
                  </a:cubicBezTo>
                  <a:cubicBezTo>
                    <a:pt x="417" y="773"/>
                    <a:pt x="421" y="775"/>
                    <a:pt x="425" y="778"/>
                  </a:cubicBezTo>
                  <a:cubicBezTo>
                    <a:pt x="427" y="779"/>
                    <a:pt x="429" y="779"/>
                    <a:pt x="431" y="780"/>
                  </a:cubicBezTo>
                  <a:cubicBezTo>
                    <a:pt x="432" y="780"/>
                    <a:pt x="432" y="780"/>
                    <a:pt x="432" y="780"/>
                  </a:cubicBezTo>
                  <a:cubicBezTo>
                    <a:pt x="431" y="780"/>
                    <a:pt x="431" y="780"/>
                    <a:pt x="431" y="780"/>
                  </a:cubicBezTo>
                  <a:cubicBezTo>
                    <a:pt x="432" y="780"/>
                    <a:pt x="431" y="780"/>
                    <a:pt x="431" y="780"/>
                  </a:cubicBezTo>
                  <a:cubicBezTo>
                    <a:pt x="433" y="780"/>
                    <a:pt x="435" y="781"/>
                    <a:pt x="436" y="781"/>
                  </a:cubicBezTo>
                  <a:cubicBezTo>
                    <a:pt x="441" y="781"/>
                    <a:pt x="446" y="781"/>
                    <a:pt x="450" y="780"/>
                  </a:cubicBezTo>
                  <a:cubicBezTo>
                    <a:pt x="455" y="779"/>
                    <a:pt x="459" y="777"/>
                    <a:pt x="464" y="776"/>
                  </a:cubicBezTo>
                  <a:cubicBezTo>
                    <a:pt x="477" y="773"/>
                    <a:pt x="485" y="764"/>
                    <a:pt x="492" y="752"/>
                  </a:cubicBezTo>
                  <a:cubicBezTo>
                    <a:pt x="494" y="747"/>
                    <a:pt x="496" y="742"/>
                    <a:pt x="498" y="737"/>
                  </a:cubicBezTo>
                  <a:cubicBezTo>
                    <a:pt x="499" y="735"/>
                    <a:pt x="499" y="732"/>
                    <a:pt x="503" y="732"/>
                  </a:cubicBezTo>
                  <a:cubicBezTo>
                    <a:pt x="505" y="733"/>
                    <a:pt x="507" y="735"/>
                    <a:pt x="509" y="736"/>
                  </a:cubicBezTo>
                  <a:cubicBezTo>
                    <a:pt x="511" y="737"/>
                    <a:pt x="514" y="738"/>
                    <a:pt x="516" y="738"/>
                  </a:cubicBezTo>
                  <a:cubicBezTo>
                    <a:pt x="529" y="742"/>
                    <a:pt x="539" y="740"/>
                    <a:pt x="548" y="730"/>
                  </a:cubicBezTo>
                  <a:cubicBezTo>
                    <a:pt x="550" y="728"/>
                    <a:pt x="551" y="726"/>
                    <a:pt x="553" y="725"/>
                  </a:cubicBezTo>
                  <a:cubicBezTo>
                    <a:pt x="556" y="721"/>
                    <a:pt x="558" y="717"/>
                    <a:pt x="558" y="713"/>
                  </a:cubicBezTo>
                  <a:cubicBezTo>
                    <a:pt x="559" y="711"/>
                    <a:pt x="559" y="709"/>
                    <a:pt x="560" y="707"/>
                  </a:cubicBezTo>
                  <a:cubicBezTo>
                    <a:pt x="563" y="708"/>
                    <a:pt x="566" y="708"/>
                    <a:pt x="568" y="709"/>
                  </a:cubicBezTo>
                  <a:cubicBezTo>
                    <a:pt x="573" y="710"/>
                    <a:pt x="579" y="710"/>
                    <a:pt x="584" y="708"/>
                  </a:cubicBezTo>
                  <a:cubicBezTo>
                    <a:pt x="595" y="703"/>
                    <a:pt x="602" y="695"/>
                    <a:pt x="606" y="684"/>
                  </a:cubicBezTo>
                  <a:close/>
                </a:path>
              </a:pathLst>
            </a:custGeom>
            <a:solidFill>
              <a:srgbClr val="CCEC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38" name="Freeform 8"/>
            <p:cNvSpPr>
              <a:spLocks/>
            </p:cNvSpPr>
            <p:nvPr/>
          </p:nvSpPr>
          <p:spPr bwMode="auto">
            <a:xfrm>
              <a:off x="5762" y="3789"/>
              <a:ext cx="3" cy="4"/>
            </a:xfrm>
            <a:custGeom>
              <a:avLst/>
              <a:gdLst>
                <a:gd name="T0" fmla="*/ 1 w 2"/>
                <a:gd name="T1" fmla="*/ 0 h 2"/>
                <a:gd name="T2" fmla="*/ 2 w 2"/>
                <a:gd name="T3" fmla="*/ 2 h 2"/>
                <a:gd name="T4" fmla="*/ 0 w 2"/>
                <a:gd name="T5" fmla="*/ 2 h 2"/>
                <a:gd name="T6" fmla="*/ 1 w 2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" h="2">
                  <a:moveTo>
                    <a:pt x="1" y="0"/>
                  </a:moveTo>
                  <a:cubicBezTo>
                    <a:pt x="2" y="1"/>
                    <a:pt x="2" y="1"/>
                    <a:pt x="2" y="2"/>
                  </a:cubicBezTo>
                  <a:cubicBezTo>
                    <a:pt x="1" y="2"/>
                    <a:pt x="1" y="2"/>
                    <a:pt x="0" y="2"/>
                  </a:cubicBezTo>
                  <a:cubicBezTo>
                    <a:pt x="1" y="1"/>
                    <a:pt x="1" y="1"/>
                    <a:pt x="1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39" name="Freeform 9"/>
            <p:cNvSpPr>
              <a:spLocks/>
            </p:cNvSpPr>
            <p:nvPr/>
          </p:nvSpPr>
          <p:spPr bwMode="auto">
            <a:xfrm>
              <a:off x="5764" y="3666"/>
              <a:ext cx="1" cy="8"/>
            </a:xfrm>
            <a:custGeom>
              <a:avLst/>
              <a:gdLst>
                <a:gd name="T0" fmla="*/ 1 w 1"/>
                <a:gd name="T1" fmla="*/ 0 h 4"/>
                <a:gd name="T2" fmla="*/ 1 w 1"/>
                <a:gd name="T3" fmla="*/ 4 h 4"/>
                <a:gd name="T4" fmla="*/ 0 w 1"/>
                <a:gd name="T5" fmla="*/ 4 h 4"/>
                <a:gd name="T6" fmla="*/ 0 w 1"/>
                <a:gd name="T7" fmla="*/ 0 h 4"/>
                <a:gd name="T8" fmla="*/ 1 w 1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" h="4">
                  <a:moveTo>
                    <a:pt x="1" y="0"/>
                  </a:moveTo>
                  <a:cubicBezTo>
                    <a:pt x="1" y="1"/>
                    <a:pt x="1" y="3"/>
                    <a:pt x="1" y="4"/>
                  </a:cubicBezTo>
                  <a:cubicBezTo>
                    <a:pt x="1" y="4"/>
                    <a:pt x="0" y="4"/>
                    <a:pt x="0" y="4"/>
                  </a:cubicBezTo>
                  <a:cubicBezTo>
                    <a:pt x="0" y="3"/>
                    <a:pt x="0" y="2"/>
                    <a:pt x="0" y="0"/>
                  </a:cubicBezTo>
                  <a:cubicBezTo>
                    <a:pt x="0" y="0"/>
                    <a:pt x="0" y="0"/>
                    <a:pt x="1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40" name="Freeform 10"/>
            <p:cNvSpPr>
              <a:spLocks/>
            </p:cNvSpPr>
            <p:nvPr/>
          </p:nvSpPr>
          <p:spPr bwMode="auto">
            <a:xfrm>
              <a:off x="5760" y="1217"/>
              <a:ext cx="0" cy="2"/>
            </a:xfrm>
            <a:custGeom>
              <a:avLst/>
              <a:gdLst>
                <a:gd name="T0" fmla="*/ 0 h 2"/>
                <a:gd name="T1" fmla="*/ 2 h 2"/>
                <a:gd name="T2" fmla="*/ 0 h 2"/>
                <a:gd name="T3" fmla="*/ 0 h 2"/>
              </a:gdLst>
              <a:ahLst/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  <a:cxn ang="0">
                  <a:pos x="0" y="T3"/>
                </a:cxn>
              </a:cxnLst>
              <a:rect l="0" t="0" r="r" b="b"/>
              <a:pathLst>
                <a:path h="2">
                  <a:moveTo>
                    <a:pt x="0" y="0"/>
                  </a:move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41" name="Freeform 11"/>
            <p:cNvSpPr>
              <a:spLocks/>
            </p:cNvSpPr>
            <p:nvPr/>
          </p:nvSpPr>
          <p:spPr bwMode="auto">
            <a:xfrm>
              <a:off x="5758" y="1159"/>
              <a:ext cx="2" cy="10"/>
            </a:xfrm>
            <a:custGeom>
              <a:avLst/>
              <a:gdLst>
                <a:gd name="T0" fmla="*/ 0 w 1"/>
                <a:gd name="T1" fmla="*/ 0 h 5"/>
                <a:gd name="T2" fmla="*/ 1 w 1"/>
                <a:gd name="T3" fmla="*/ 5 h 5"/>
                <a:gd name="T4" fmla="*/ 0 w 1"/>
                <a:gd name="T5" fmla="*/ 5 h 5"/>
                <a:gd name="T6" fmla="*/ 0 w 1"/>
                <a:gd name="T7" fmla="*/ 0 h 5"/>
                <a:gd name="T8" fmla="*/ 0 w 1"/>
                <a:gd name="T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" h="5">
                  <a:moveTo>
                    <a:pt x="0" y="0"/>
                  </a:moveTo>
                  <a:cubicBezTo>
                    <a:pt x="0" y="2"/>
                    <a:pt x="1" y="3"/>
                    <a:pt x="1" y="5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0" y="3"/>
                    <a:pt x="0" y="2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42" name="Freeform 13"/>
            <p:cNvSpPr>
              <a:spLocks/>
            </p:cNvSpPr>
            <p:nvPr/>
          </p:nvSpPr>
          <p:spPr bwMode="auto">
            <a:xfrm>
              <a:off x="5758" y="1071"/>
              <a:ext cx="0" cy="25"/>
            </a:xfrm>
            <a:custGeom>
              <a:avLst/>
              <a:gdLst>
                <a:gd name="T0" fmla="*/ 1 h 13"/>
                <a:gd name="T1" fmla="*/ 13 h 13"/>
                <a:gd name="T2" fmla="*/ 13 h 13"/>
                <a:gd name="T3" fmla="*/ 0 h 13"/>
                <a:gd name="T4" fmla="*/ 1 h 13"/>
              </a:gdLst>
              <a:ahLst/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  <a:cxn ang="0">
                  <a:pos x="0" y="T3"/>
                </a:cxn>
                <a:cxn ang="0">
                  <a:pos x="0" y="T4"/>
                </a:cxn>
              </a:cxnLst>
              <a:rect l="0" t="0" r="r" b="b"/>
              <a:pathLst>
                <a:path h="13">
                  <a:moveTo>
                    <a:pt x="0" y="1"/>
                  </a:moveTo>
                  <a:cubicBezTo>
                    <a:pt x="0" y="5"/>
                    <a:pt x="0" y="9"/>
                    <a:pt x="0" y="13"/>
                  </a:cubicBezTo>
                  <a:cubicBezTo>
                    <a:pt x="0" y="13"/>
                    <a:pt x="0" y="13"/>
                    <a:pt x="0" y="13"/>
                  </a:cubicBezTo>
                  <a:cubicBezTo>
                    <a:pt x="0" y="9"/>
                    <a:pt x="0" y="5"/>
                    <a:pt x="0" y="0"/>
                  </a:cubicBezTo>
                  <a:cubicBezTo>
                    <a:pt x="0" y="0"/>
                    <a:pt x="0" y="0"/>
                    <a:pt x="0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43" name="Freeform 14"/>
            <p:cNvSpPr>
              <a:spLocks/>
            </p:cNvSpPr>
            <p:nvPr/>
          </p:nvSpPr>
          <p:spPr bwMode="auto">
            <a:xfrm>
              <a:off x="5758" y="982"/>
              <a:ext cx="0" cy="70"/>
            </a:xfrm>
            <a:custGeom>
              <a:avLst/>
              <a:gdLst>
                <a:gd name="T0" fmla="*/ 0 h 36"/>
                <a:gd name="T1" fmla="*/ 36 h 36"/>
                <a:gd name="T2" fmla="*/ 36 h 36"/>
                <a:gd name="T3" fmla="*/ 0 h 36"/>
                <a:gd name="T4" fmla="*/ 0 h 36"/>
              </a:gdLst>
              <a:ahLst/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  <a:cxn ang="0">
                  <a:pos x="0" y="T3"/>
                </a:cxn>
                <a:cxn ang="0">
                  <a:pos x="0" y="T4"/>
                </a:cxn>
              </a:cxnLst>
              <a:rect l="0" t="0" r="r" b="b"/>
              <a:pathLst>
                <a:path h="36">
                  <a:moveTo>
                    <a:pt x="0" y="0"/>
                  </a:moveTo>
                  <a:cubicBezTo>
                    <a:pt x="0" y="12"/>
                    <a:pt x="0" y="24"/>
                    <a:pt x="0" y="36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0" y="24"/>
                    <a:pt x="0" y="12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44" name="Freeform 15"/>
            <p:cNvSpPr>
              <a:spLocks/>
            </p:cNvSpPr>
            <p:nvPr/>
          </p:nvSpPr>
          <p:spPr bwMode="auto">
            <a:xfrm>
              <a:off x="5758" y="1138"/>
              <a:ext cx="0" cy="2"/>
            </a:xfrm>
            <a:custGeom>
              <a:avLst/>
              <a:gdLst>
                <a:gd name="T0" fmla="*/ 0 h 1"/>
                <a:gd name="T1" fmla="*/ 1 h 1"/>
                <a:gd name="T2" fmla="*/ 1 h 1"/>
                <a:gd name="T3" fmla="*/ 0 h 1"/>
                <a:gd name="T4" fmla="*/ 0 h 1"/>
              </a:gdLst>
              <a:ahLst/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  <a:cxn ang="0">
                  <a:pos x="0" y="T3"/>
                </a:cxn>
                <a:cxn ang="0">
                  <a:pos x="0" y="T4"/>
                </a:cxn>
              </a:cxnLst>
              <a:rect l="0" t="0" r="r" b="b"/>
              <a:pathLst>
                <a:path h="1">
                  <a:moveTo>
                    <a:pt x="0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45" name="Freeform 16"/>
            <p:cNvSpPr>
              <a:spLocks noEditPoints="1"/>
            </p:cNvSpPr>
            <p:nvPr/>
          </p:nvSpPr>
          <p:spPr bwMode="auto">
            <a:xfrm>
              <a:off x="8" y="2212"/>
              <a:ext cx="5746" cy="1408"/>
            </a:xfrm>
            <a:custGeom>
              <a:avLst/>
              <a:gdLst>
                <a:gd name="T0" fmla="*/ 2643 w 2989"/>
                <a:gd name="T1" fmla="*/ 668 h 732"/>
                <a:gd name="T2" fmla="*/ 2256 w 2989"/>
                <a:gd name="T3" fmla="*/ 731 h 732"/>
                <a:gd name="T4" fmla="*/ 1958 w 2989"/>
                <a:gd name="T5" fmla="*/ 684 h 732"/>
                <a:gd name="T6" fmla="*/ 1619 w 2989"/>
                <a:gd name="T7" fmla="*/ 684 h 732"/>
                <a:gd name="T8" fmla="*/ 1232 w 2989"/>
                <a:gd name="T9" fmla="*/ 681 h 732"/>
                <a:gd name="T10" fmla="*/ 891 w 2989"/>
                <a:gd name="T11" fmla="*/ 680 h 732"/>
                <a:gd name="T12" fmla="*/ 558 w 2989"/>
                <a:gd name="T13" fmla="*/ 685 h 732"/>
                <a:gd name="T14" fmla="*/ 337 w 2989"/>
                <a:gd name="T15" fmla="*/ 640 h 732"/>
                <a:gd name="T16" fmla="*/ 0 w 2989"/>
                <a:gd name="T17" fmla="*/ 523 h 732"/>
                <a:gd name="T18" fmla="*/ 313 w 2989"/>
                <a:gd name="T19" fmla="*/ 626 h 732"/>
                <a:gd name="T20" fmla="*/ 518 w 2989"/>
                <a:gd name="T21" fmla="*/ 671 h 732"/>
                <a:gd name="T22" fmla="*/ 504 w 2989"/>
                <a:gd name="T23" fmla="*/ 563 h 732"/>
                <a:gd name="T24" fmla="*/ 603 w 2989"/>
                <a:gd name="T25" fmla="*/ 467 h 732"/>
                <a:gd name="T26" fmla="*/ 733 w 2989"/>
                <a:gd name="T27" fmla="*/ 444 h 732"/>
                <a:gd name="T28" fmla="*/ 874 w 2989"/>
                <a:gd name="T29" fmla="*/ 506 h 732"/>
                <a:gd name="T30" fmla="*/ 900 w 2989"/>
                <a:gd name="T31" fmla="*/ 667 h 732"/>
                <a:gd name="T32" fmla="*/ 1119 w 2989"/>
                <a:gd name="T33" fmla="*/ 462 h 732"/>
                <a:gd name="T34" fmla="*/ 1054 w 2989"/>
                <a:gd name="T35" fmla="*/ 365 h 732"/>
                <a:gd name="T36" fmla="*/ 1160 w 2989"/>
                <a:gd name="T37" fmla="*/ 208 h 732"/>
                <a:gd name="T38" fmla="*/ 1259 w 2989"/>
                <a:gd name="T39" fmla="*/ 249 h 732"/>
                <a:gd name="T40" fmla="*/ 1534 w 2989"/>
                <a:gd name="T41" fmla="*/ 258 h 732"/>
                <a:gd name="T42" fmla="*/ 1693 w 2989"/>
                <a:gd name="T43" fmla="*/ 359 h 732"/>
                <a:gd name="T44" fmla="*/ 1626 w 2989"/>
                <a:gd name="T45" fmla="*/ 503 h 732"/>
                <a:gd name="T46" fmla="*/ 1706 w 2989"/>
                <a:gd name="T47" fmla="*/ 669 h 732"/>
                <a:gd name="T48" fmla="*/ 2019 w 2989"/>
                <a:gd name="T49" fmla="*/ 671 h 732"/>
                <a:gd name="T50" fmla="*/ 1921 w 2989"/>
                <a:gd name="T51" fmla="*/ 484 h 732"/>
                <a:gd name="T52" fmla="*/ 1858 w 2989"/>
                <a:gd name="T53" fmla="*/ 283 h 732"/>
                <a:gd name="T54" fmla="*/ 1874 w 2989"/>
                <a:gd name="T55" fmla="*/ 133 h 732"/>
                <a:gd name="T56" fmla="*/ 2006 w 2989"/>
                <a:gd name="T57" fmla="*/ 8 h 732"/>
                <a:gd name="T58" fmla="*/ 2137 w 2989"/>
                <a:gd name="T59" fmla="*/ 38 h 732"/>
                <a:gd name="T60" fmla="*/ 2213 w 2989"/>
                <a:gd name="T61" fmla="*/ 174 h 732"/>
                <a:gd name="T62" fmla="*/ 2286 w 2989"/>
                <a:gd name="T63" fmla="*/ 325 h 732"/>
                <a:gd name="T64" fmla="*/ 2229 w 2989"/>
                <a:gd name="T65" fmla="*/ 441 h 732"/>
                <a:gd name="T66" fmla="*/ 2134 w 2989"/>
                <a:gd name="T67" fmla="*/ 538 h 732"/>
                <a:gd name="T68" fmla="*/ 2225 w 2989"/>
                <a:gd name="T69" fmla="*/ 717 h 732"/>
                <a:gd name="T70" fmla="*/ 2548 w 2989"/>
                <a:gd name="T71" fmla="*/ 680 h 732"/>
                <a:gd name="T72" fmla="*/ 2913 w 2989"/>
                <a:gd name="T73" fmla="*/ 655 h 732"/>
                <a:gd name="T74" fmla="*/ 2188 w 2989"/>
                <a:gd name="T75" fmla="*/ 180 h 732"/>
                <a:gd name="T76" fmla="*/ 2149 w 2989"/>
                <a:gd name="T77" fmla="*/ 95 h 732"/>
                <a:gd name="T78" fmla="*/ 2031 w 2989"/>
                <a:gd name="T79" fmla="*/ 61 h 732"/>
                <a:gd name="T80" fmla="*/ 1914 w 2989"/>
                <a:gd name="T81" fmla="*/ 146 h 732"/>
                <a:gd name="T82" fmla="*/ 1819 w 2989"/>
                <a:gd name="T83" fmla="*/ 207 h 732"/>
                <a:gd name="T84" fmla="*/ 1834 w 2989"/>
                <a:gd name="T85" fmla="*/ 351 h 732"/>
                <a:gd name="T86" fmla="*/ 1929 w 2989"/>
                <a:gd name="T87" fmla="*/ 483 h 732"/>
                <a:gd name="T88" fmla="*/ 2027 w 2989"/>
                <a:gd name="T89" fmla="*/ 625 h 732"/>
                <a:gd name="T90" fmla="*/ 2135 w 2989"/>
                <a:gd name="T91" fmla="*/ 621 h 732"/>
                <a:gd name="T92" fmla="*/ 2231 w 2989"/>
                <a:gd name="T93" fmla="*/ 534 h 732"/>
                <a:gd name="T94" fmla="*/ 2260 w 2989"/>
                <a:gd name="T95" fmla="*/ 403 h 732"/>
                <a:gd name="T96" fmla="*/ 2308 w 2989"/>
                <a:gd name="T97" fmla="*/ 271 h 732"/>
                <a:gd name="T98" fmla="*/ 2275 w 2989"/>
                <a:gd name="T99" fmla="*/ 328 h 732"/>
                <a:gd name="T100" fmla="*/ 1498 w 2989"/>
                <a:gd name="T101" fmla="*/ 247 h 732"/>
                <a:gd name="T102" fmla="*/ 1242 w 2989"/>
                <a:gd name="T103" fmla="*/ 269 h 732"/>
                <a:gd name="T104" fmla="*/ 1126 w 2989"/>
                <a:gd name="T105" fmla="*/ 439 h 732"/>
                <a:gd name="T106" fmla="*/ 1180 w 2989"/>
                <a:gd name="T107" fmla="*/ 672 h 732"/>
                <a:gd name="T108" fmla="*/ 1616 w 2989"/>
                <a:gd name="T109" fmla="*/ 671 h 732"/>
                <a:gd name="T110" fmla="*/ 1250 w 2989"/>
                <a:gd name="T111" fmla="*/ 224 h 732"/>
                <a:gd name="T112" fmla="*/ 1250 w 2989"/>
                <a:gd name="T113" fmla="*/ 256 h 732"/>
                <a:gd name="T114" fmla="*/ 803 w 2989"/>
                <a:gd name="T115" fmla="*/ 515 h 732"/>
                <a:gd name="T116" fmla="*/ 721 w 2989"/>
                <a:gd name="T117" fmla="*/ 466 h 732"/>
                <a:gd name="T118" fmla="*/ 620 w 2989"/>
                <a:gd name="T119" fmla="*/ 480 h 732"/>
                <a:gd name="T120" fmla="*/ 513 w 2989"/>
                <a:gd name="T121" fmla="*/ 560 h 732"/>
                <a:gd name="T122" fmla="*/ 533 w 2989"/>
                <a:gd name="T123" fmla="*/ 672 h 732"/>
                <a:gd name="T124" fmla="*/ 891 w 2989"/>
                <a:gd name="T125" fmla="*/ 664 h 7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2989" h="732">
                  <a:moveTo>
                    <a:pt x="2989" y="674"/>
                  </a:moveTo>
                  <a:cubicBezTo>
                    <a:pt x="2989" y="675"/>
                    <a:pt x="2989" y="675"/>
                    <a:pt x="2989" y="676"/>
                  </a:cubicBezTo>
                  <a:cubicBezTo>
                    <a:pt x="2989" y="678"/>
                    <a:pt x="2988" y="679"/>
                    <a:pt x="2986" y="679"/>
                  </a:cubicBezTo>
                  <a:cubicBezTo>
                    <a:pt x="2984" y="679"/>
                    <a:pt x="2982" y="678"/>
                    <a:pt x="2980" y="678"/>
                  </a:cubicBezTo>
                  <a:cubicBezTo>
                    <a:pt x="2969" y="675"/>
                    <a:pt x="2958" y="671"/>
                    <a:pt x="2946" y="669"/>
                  </a:cubicBezTo>
                  <a:cubicBezTo>
                    <a:pt x="2932" y="666"/>
                    <a:pt x="2918" y="664"/>
                    <a:pt x="2904" y="662"/>
                  </a:cubicBezTo>
                  <a:cubicBezTo>
                    <a:pt x="2883" y="660"/>
                    <a:pt x="2862" y="657"/>
                    <a:pt x="2842" y="656"/>
                  </a:cubicBezTo>
                  <a:cubicBezTo>
                    <a:pt x="2833" y="655"/>
                    <a:pt x="2825" y="655"/>
                    <a:pt x="2817" y="655"/>
                  </a:cubicBezTo>
                  <a:cubicBezTo>
                    <a:pt x="2802" y="655"/>
                    <a:pt x="2788" y="655"/>
                    <a:pt x="2773" y="655"/>
                  </a:cubicBezTo>
                  <a:cubicBezTo>
                    <a:pt x="2745" y="654"/>
                    <a:pt x="2718" y="655"/>
                    <a:pt x="2691" y="660"/>
                  </a:cubicBezTo>
                  <a:cubicBezTo>
                    <a:pt x="2675" y="663"/>
                    <a:pt x="2659" y="665"/>
                    <a:pt x="2643" y="668"/>
                  </a:cubicBezTo>
                  <a:cubicBezTo>
                    <a:pt x="2631" y="670"/>
                    <a:pt x="2619" y="672"/>
                    <a:pt x="2607" y="674"/>
                  </a:cubicBezTo>
                  <a:cubicBezTo>
                    <a:pt x="2591" y="678"/>
                    <a:pt x="2576" y="681"/>
                    <a:pt x="2561" y="685"/>
                  </a:cubicBezTo>
                  <a:cubicBezTo>
                    <a:pt x="2555" y="686"/>
                    <a:pt x="2549" y="686"/>
                    <a:pt x="2544" y="687"/>
                  </a:cubicBezTo>
                  <a:cubicBezTo>
                    <a:pt x="2531" y="690"/>
                    <a:pt x="2519" y="692"/>
                    <a:pt x="2507" y="695"/>
                  </a:cubicBezTo>
                  <a:cubicBezTo>
                    <a:pt x="2499" y="696"/>
                    <a:pt x="2492" y="697"/>
                    <a:pt x="2485" y="699"/>
                  </a:cubicBezTo>
                  <a:cubicBezTo>
                    <a:pt x="2470" y="701"/>
                    <a:pt x="2455" y="704"/>
                    <a:pt x="2440" y="707"/>
                  </a:cubicBezTo>
                  <a:cubicBezTo>
                    <a:pt x="2421" y="711"/>
                    <a:pt x="2401" y="715"/>
                    <a:pt x="2381" y="717"/>
                  </a:cubicBezTo>
                  <a:cubicBezTo>
                    <a:pt x="2375" y="718"/>
                    <a:pt x="2370" y="720"/>
                    <a:pt x="2364" y="721"/>
                  </a:cubicBezTo>
                  <a:cubicBezTo>
                    <a:pt x="2354" y="723"/>
                    <a:pt x="2345" y="724"/>
                    <a:pt x="2335" y="726"/>
                  </a:cubicBezTo>
                  <a:cubicBezTo>
                    <a:pt x="2317" y="731"/>
                    <a:pt x="2299" y="730"/>
                    <a:pt x="2281" y="731"/>
                  </a:cubicBezTo>
                  <a:cubicBezTo>
                    <a:pt x="2273" y="731"/>
                    <a:pt x="2265" y="732"/>
                    <a:pt x="2256" y="731"/>
                  </a:cubicBezTo>
                  <a:cubicBezTo>
                    <a:pt x="2242" y="730"/>
                    <a:pt x="2227" y="728"/>
                    <a:pt x="2213" y="726"/>
                  </a:cubicBezTo>
                  <a:cubicBezTo>
                    <a:pt x="2195" y="724"/>
                    <a:pt x="2177" y="721"/>
                    <a:pt x="2159" y="718"/>
                  </a:cubicBezTo>
                  <a:cubicBezTo>
                    <a:pt x="2155" y="717"/>
                    <a:pt x="2151" y="716"/>
                    <a:pt x="2147" y="715"/>
                  </a:cubicBezTo>
                  <a:cubicBezTo>
                    <a:pt x="2145" y="715"/>
                    <a:pt x="2142" y="715"/>
                    <a:pt x="2139" y="715"/>
                  </a:cubicBezTo>
                  <a:cubicBezTo>
                    <a:pt x="2139" y="714"/>
                    <a:pt x="2138" y="715"/>
                    <a:pt x="2137" y="714"/>
                  </a:cubicBezTo>
                  <a:cubicBezTo>
                    <a:pt x="2132" y="711"/>
                    <a:pt x="2126" y="712"/>
                    <a:pt x="2121" y="710"/>
                  </a:cubicBezTo>
                  <a:cubicBezTo>
                    <a:pt x="2115" y="708"/>
                    <a:pt x="2110" y="707"/>
                    <a:pt x="2104" y="706"/>
                  </a:cubicBezTo>
                  <a:cubicBezTo>
                    <a:pt x="2097" y="705"/>
                    <a:pt x="2089" y="703"/>
                    <a:pt x="2081" y="702"/>
                  </a:cubicBezTo>
                  <a:cubicBezTo>
                    <a:pt x="2068" y="699"/>
                    <a:pt x="2055" y="696"/>
                    <a:pt x="2041" y="694"/>
                  </a:cubicBezTo>
                  <a:cubicBezTo>
                    <a:pt x="2029" y="692"/>
                    <a:pt x="2016" y="690"/>
                    <a:pt x="2004" y="688"/>
                  </a:cubicBezTo>
                  <a:cubicBezTo>
                    <a:pt x="1988" y="687"/>
                    <a:pt x="1973" y="685"/>
                    <a:pt x="1958" y="684"/>
                  </a:cubicBezTo>
                  <a:cubicBezTo>
                    <a:pt x="1951" y="683"/>
                    <a:pt x="1944" y="683"/>
                    <a:pt x="1937" y="683"/>
                  </a:cubicBezTo>
                  <a:cubicBezTo>
                    <a:pt x="1932" y="682"/>
                    <a:pt x="1927" y="681"/>
                    <a:pt x="1922" y="681"/>
                  </a:cubicBezTo>
                  <a:cubicBezTo>
                    <a:pt x="1911" y="680"/>
                    <a:pt x="1901" y="680"/>
                    <a:pt x="1890" y="679"/>
                  </a:cubicBezTo>
                  <a:cubicBezTo>
                    <a:pt x="1876" y="677"/>
                    <a:pt x="1862" y="678"/>
                    <a:pt x="1848" y="676"/>
                  </a:cubicBezTo>
                  <a:cubicBezTo>
                    <a:pt x="1842" y="676"/>
                    <a:pt x="1836" y="676"/>
                    <a:pt x="1830" y="676"/>
                  </a:cubicBezTo>
                  <a:cubicBezTo>
                    <a:pt x="1815" y="676"/>
                    <a:pt x="1800" y="676"/>
                    <a:pt x="1784" y="676"/>
                  </a:cubicBezTo>
                  <a:cubicBezTo>
                    <a:pt x="1770" y="676"/>
                    <a:pt x="1757" y="676"/>
                    <a:pt x="1743" y="676"/>
                  </a:cubicBezTo>
                  <a:cubicBezTo>
                    <a:pt x="1722" y="675"/>
                    <a:pt x="1701" y="675"/>
                    <a:pt x="1679" y="676"/>
                  </a:cubicBezTo>
                  <a:cubicBezTo>
                    <a:pt x="1661" y="677"/>
                    <a:pt x="1644" y="678"/>
                    <a:pt x="1625" y="680"/>
                  </a:cubicBezTo>
                  <a:cubicBezTo>
                    <a:pt x="1624" y="681"/>
                    <a:pt x="1622" y="683"/>
                    <a:pt x="1621" y="684"/>
                  </a:cubicBezTo>
                  <a:cubicBezTo>
                    <a:pt x="1620" y="684"/>
                    <a:pt x="1619" y="684"/>
                    <a:pt x="1619" y="684"/>
                  </a:cubicBezTo>
                  <a:cubicBezTo>
                    <a:pt x="1617" y="680"/>
                    <a:pt x="1613" y="679"/>
                    <a:pt x="1608" y="679"/>
                  </a:cubicBezTo>
                  <a:cubicBezTo>
                    <a:pt x="1600" y="680"/>
                    <a:pt x="1592" y="681"/>
                    <a:pt x="1583" y="681"/>
                  </a:cubicBezTo>
                  <a:cubicBezTo>
                    <a:pt x="1565" y="683"/>
                    <a:pt x="1546" y="684"/>
                    <a:pt x="1527" y="685"/>
                  </a:cubicBezTo>
                  <a:cubicBezTo>
                    <a:pt x="1520" y="685"/>
                    <a:pt x="1512" y="686"/>
                    <a:pt x="1505" y="686"/>
                  </a:cubicBezTo>
                  <a:cubicBezTo>
                    <a:pt x="1487" y="687"/>
                    <a:pt x="1469" y="688"/>
                    <a:pt x="1451" y="689"/>
                  </a:cubicBezTo>
                  <a:cubicBezTo>
                    <a:pt x="1438" y="689"/>
                    <a:pt x="1425" y="689"/>
                    <a:pt x="1411" y="689"/>
                  </a:cubicBezTo>
                  <a:cubicBezTo>
                    <a:pt x="1401" y="689"/>
                    <a:pt x="1390" y="689"/>
                    <a:pt x="1379" y="689"/>
                  </a:cubicBezTo>
                  <a:cubicBezTo>
                    <a:pt x="1369" y="689"/>
                    <a:pt x="1358" y="688"/>
                    <a:pt x="1348" y="688"/>
                  </a:cubicBezTo>
                  <a:cubicBezTo>
                    <a:pt x="1338" y="687"/>
                    <a:pt x="1328" y="687"/>
                    <a:pt x="1317" y="687"/>
                  </a:cubicBezTo>
                  <a:cubicBezTo>
                    <a:pt x="1308" y="686"/>
                    <a:pt x="1298" y="686"/>
                    <a:pt x="1289" y="686"/>
                  </a:cubicBezTo>
                  <a:cubicBezTo>
                    <a:pt x="1270" y="684"/>
                    <a:pt x="1251" y="683"/>
                    <a:pt x="1232" y="681"/>
                  </a:cubicBezTo>
                  <a:cubicBezTo>
                    <a:pt x="1210" y="679"/>
                    <a:pt x="1188" y="679"/>
                    <a:pt x="1166" y="679"/>
                  </a:cubicBezTo>
                  <a:cubicBezTo>
                    <a:pt x="1164" y="679"/>
                    <a:pt x="1163" y="679"/>
                    <a:pt x="1162" y="679"/>
                  </a:cubicBezTo>
                  <a:cubicBezTo>
                    <a:pt x="1151" y="677"/>
                    <a:pt x="1140" y="678"/>
                    <a:pt x="1129" y="677"/>
                  </a:cubicBezTo>
                  <a:cubicBezTo>
                    <a:pt x="1115" y="675"/>
                    <a:pt x="1100" y="676"/>
                    <a:pt x="1085" y="675"/>
                  </a:cubicBezTo>
                  <a:cubicBezTo>
                    <a:pt x="1067" y="674"/>
                    <a:pt x="1050" y="675"/>
                    <a:pt x="1032" y="675"/>
                  </a:cubicBezTo>
                  <a:cubicBezTo>
                    <a:pt x="1024" y="675"/>
                    <a:pt x="1017" y="674"/>
                    <a:pt x="1009" y="674"/>
                  </a:cubicBezTo>
                  <a:cubicBezTo>
                    <a:pt x="994" y="675"/>
                    <a:pt x="978" y="676"/>
                    <a:pt x="962" y="676"/>
                  </a:cubicBezTo>
                  <a:cubicBezTo>
                    <a:pt x="945" y="676"/>
                    <a:pt x="929" y="677"/>
                    <a:pt x="912" y="676"/>
                  </a:cubicBezTo>
                  <a:cubicBezTo>
                    <a:pt x="909" y="676"/>
                    <a:pt x="907" y="677"/>
                    <a:pt x="904" y="677"/>
                  </a:cubicBezTo>
                  <a:cubicBezTo>
                    <a:pt x="901" y="678"/>
                    <a:pt x="897" y="677"/>
                    <a:pt x="894" y="680"/>
                  </a:cubicBezTo>
                  <a:cubicBezTo>
                    <a:pt x="893" y="681"/>
                    <a:pt x="892" y="681"/>
                    <a:pt x="891" y="680"/>
                  </a:cubicBezTo>
                  <a:cubicBezTo>
                    <a:pt x="884" y="678"/>
                    <a:pt x="878" y="679"/>
                    <a:pt x="872" y="679"/>
                  </a:cubicBezTo>
                  <a:cubicBezTo>
                    <a:pt x="865" y="679"/>
                    <a:pt x="858" y="680"/>
                    <a:pt x="852" y="680"/>
                  </a:cubicBezTo>
                  <a:cubicBezTo>
                    <a:pt x="845" y="680"/>
                    <a:pt x="839" y="680"/>
                    <a:pt x="833" y="682"/>
                  </a:cubicBezTo>
                  <a:cubicBezTo>
                    <a:pt x="824" y="682"/>
                    <a:pt x="815" y="683"/>
                    <a:pt x="807" y="683"/>
                  </a:cubicBezTo>
                  <a:cubicBezTo>
                    <a:pt x="798" y="684"/>
                    <a:pt x="788" y="685"/>
                    <a:pt x="779" y="685"/>
                  </a:cubicBezTo>
                  <a:cubicBezTo>
                    <a:pt x="777" y="686"/>
                    <a:pt x="776" y="686"/>
                    <a:pt x="775" y="686"/>
                  </a:cubicBezTo>
                  <a:cubicBezTo>
                    <a:pt x="761" y="686"/>
                    <a:pt x="748" y="687"/>
                    <a:pt x="734" y="688"/>
                  </a:cubicBezTo>
                  <a:cubicBezTo>
                    <a:pt x="716" y="690"/>
                    <a:pt x="697" y="689"/>
                    <a:pt x="679" y="689"/>
                  </a:cubicBezTo>
                  <a:cubicBezTo>
                    <a:pt x="660" y="688"/>
                    <a:pt x="641" y="689"/>
                    <a:pt x="622" y="688"/>
                  </a:cubicBezTo>
                  <a:cubicBezTo>
                    <a:pt x="608" y="688"/>
                    <a:pt x="593" y="687"/>
                    <a:pt x="578" y="687"/>
                  </a:cubicBezTo>
                  <a:cubicBezTo>
                    <a:pt x="572" y="686"/>
                    <a:pt x="565" y="685"/>
                    <a:pt x="558" y="685"/>
                  </a:cubicBezTo>
                  <a:cubicBezTo>
                    <a:pt x="551" y="685"/>
                    <a:pt x="545" y="685"/>
                    <a:pt x="538" y="685"/>
                  </a:cubicBezTo>
                  <a:cubicBezTo>
                    <a:pt x="533" y="686"/>
                    <a:pt x="528" y="686"/>
                    <a:pt x="523" y="685"/>
                  </a:cubicBezTo>
                  <a:cubicBezTo>
                    <a:pt x="507" y="682"/>
                    <a:pt x="491" y="680"/>
                    <a:pt x="476" y="677"/>
                  </a:cubicBezTo>
                  <a:cubicBezTo>
                    <a:pt x="469" y="676"/>
                    <a:pt x="463" y="675"/>
                    <a:pt x="456" y="674"/>
                  </a:cubicBezTo>
                  <a:cubicBezTo>
                    <a:pt x="440" y="671"/>
                    <a:pt x="423" y="669"/>
                    <a:pt x="406" y="665"/>
                  </a:cubicBezTo>
                  <a:cubicBezTo>
                    <a:pt x="396" y="662"/>
                    <a:pt x="386" y="660"/>
                    <a:pt x="376" y="658"/>
                  </a:cubicBezTo>
                  <a:cubicBezTo>
                    <a:pt x="367" y="656"/>
                    <a:pt x="360" y="653"/>
                    <a:pt x="352" y="651"/>
                  </a:cubicBezTo>
                  <a:cubicBezTo>
                    <a:pt x="345" y="649"/>
                    <a:pt x="338" y="646"/>
                    <a:pt x="331" y="643"/>
                  </a:cubicBezTo>
                  <a:cubicBezTo>
                    <a:pt x="328" y="642"/>
                    <a:pt x="325" y="641"/>
                    <a:pt x="322" y="640"/>
                  </a:cubicBezTo>
                  <a:cubicBezTo>
                    <a:pt x="329" y="640"/>
                    <a:pt x="335" y="643"/>
                    <a:pt x="342" y="642"/>
                  </a:cubicBezTo>
                  <a:cubicBezTo>
                    <a:pt x="341" y="642"/>
                    <a:pt x="339" y="641"/>
                    <a:pt x="337" y="640"/>
                  </a:cubicBezTo>
                  <a:cubicBezTo>
                    <a:pt x="316" y="633"/>
                    <a:pt x="295" y="624"/>
                    <a:pt x="274" y="616"/>
                  </a:cubicBezTo>
                  <a:cubicBezTo>
                    <a:pt x="265" y="612"/>
                    <a:pt x="256" y="609"/>
                    <a:pt x="247" y="606"/>
                  </a:cubicBezTo>
                  <a:cubicBezTo>
                    <a:pt x="234" y="601"/>
                    <a:pt x="221" y="597"/>
                    <a:pt x="208" y="591"/>
                  </a:cubicBezTo>
                  <a:cubicBezTo>
                    <a:pt x="194" y="585"/>
                    <a:pt x="180" y="580"/>
                    <a:pt x="165" y="574"/>
                  </a:cubicBezTo>
                  <a:cubicBezTo>
                    <a:pt x="152" y="570"/>
                    <a:pt x="139" y="565"/>
                    <a:pt x="126" y="561"/>
                  </a:cubicBezTo>
                  <a:cubicBezTo>
                    <a:pt x="116" y="558"/>
                    <a:pt x="105" y="555"/>
                    <a:pt x="95" y="552"/>
                  </a:cubicBezTo>
                  <a:cubicBezTo>
                    <a:pt x="84" y="550"/>
                    <a:pt x="73" y="547"/>
                    <a:pt x="63" y="544"/>
                  </a:cubicBezTo>
                  <a:cubicBezTo>
                    <a:pt x="50" y="540"/>
                    <a:pt x="37" y="536"/>
                    <a:pt x="25" y="533"/>
                  </a:cubicBezTo>
                  <a:cubicBezTo>
                    <a:pt x="18" y="531"/>
                    <a:pt x="11" y="529"/>
                    <a:pt x="4" y="528"/>
                  </a:cubicBezTo>
                  <a:cubicBezTo>
                    <a:pt x="1" y="527"/>
                    <a:pt x="0" y="526"/>
                    <a:pt x="0" y="524"/>
                  </a:cubicBezTo>
                  <a:cubicBezTo>
                    <a:pt x="0" y="524"/>
                    <a:pt x="0" y="524"/>
                    <a:pt x="0" y="523"/>
                  </a:cubicBezTo>
                  <a:cubicBezTo>
                    <a:pt x="0" y="522"/>
                    <a:pt x="2" y="521"/>
                    <a:pt x="5" y="521"/>
                  </a:cubicBezTo>
                  <a:cubicBezTo>
                    <a:pt x="9" y="522"/>
                    <a:pt x="13" y="522"/>
                    <a:pt x="17" y="523"/>
                  </a:cubicBezTo>
                  <a:cubicBezTo>
                    <a:pt x="30" y="527"/>
                    <a:pt x="43" y="531"/>
                    <a:pt x="55" y="534"/>
                  </a:cubicBezTo>
                  <a:cubicBezTo>
                    <a:pt x="70" y="538"/>
                    <a:pt x="85" y="542"/>
                    <a:pt x="100" y="546"/>
                  </a:cubicBezTo>
                  <a:cubicBezTo>
                    <a:pt x="109" y="548"/>
                    <a:pt x="119" y="551"/>
                    <a:pt x="128" y="554"/>
                  </a:cubicBezTo>
                  <a:cubicBezTo>
                    <a:pt x="143" y="559"/>
                    <a:pt x="158" y="565"/>
                    <a:pt x="173" y="571"/>
                  </a:cubicBezTo>
                  <a:cubicBezTo>
                    <a:pt x="179" y="573"/>
                    <a:pt x="184" y="574"/>
                    <a:pt x="190" y="577"/>
                  </a:cubicBezTo>
                  <a:cubicBezTo>
                    <a:pt x="196" y="579"/>
                    <a:pt x="202" y="582"/>
                    <a:pt x="209" y="585"/>
                  </a:cubicBezTo>
                  <a:cubicBezTo>
                    <a:pt x="223" y="591"/>
                    <a:pt x="237" y="596"/>
                    <a:pt x="251" y="600"/>
                  </a:cubicBezTo>
                  <a:cubicBezTo>
                    <a:pt x="262" y="604"/>
                    <a:pt x="272" y="609"/>
                    <a:pt x="283" y="613"/>
                  </a:cubicBezTo>
                  <a:cubicBezTo>
                    <a:pt x="293" y="617"/>
                    <a:pt x="303" y="621"/>
                    <a:pt x="313" y="626"/>
                  </a:cubicBezTo>
                  <a:cubicBezTo>
                    <a:pt x="315" y="626"/>
                    <a:pt x="316" y="627"/>
                    <a:pt x="318" y="627"/>
                  </a:cubicBezTo>
                  <a:cubicBezTo>
                    <a:pt x="333" y="632"/>
                    <a:pt x="348" y="637"/>
                    <a:pt x="363" y="644"/>
                  </a:cubicBezTo>
                  <a:cubicBezTo>
                    <a:pt x="366" y="645"/>
                    <a:pt x="369" y="646"/>
                    <a:pt x="372" y="647"/>
                  </a:cubicBezTo>
                  <a:cubicBezTo>
                    <a:pt x="375" y="648"/>
                    <a:pt x="379" y="650"/>
                    <a:pt x="383" y="651"/>
                  </a:cubicBezTo>
                  <a:cubicBezTo>
                    <a:pt x="388" y="652"/>
                    <a:pt x="392" y="653"/>
                    <a:pt x="397" y="654"/>
                  </a:cubicBezTo>
                  <a:cubicBezTo>
                    <a:pt x="409" y="656"/>
                    <a:pt x="421" y="659"/>
                    <a:pt x="433" y="662"/>
                  </a:cubicBezTo>
                  <a:cubicBezTo>
                    <a:pt x="433" y="663"/>
                    <a:pt x="434" y="663"/>
                    <a:pt x="434" y="663"/>
                  </a:cubicBezTo>
                  <a:cubicBezTo>
                    <a:pt x="450" y="664"/>
                    <a:pt x="465" y="669"/>
                    <a:pt x="481" y="671"/>
                  </a:cubicBezTo>
                  <a:cubicBezTo>
                    <a:pt x="494" y="673"/>
                    <a:pt x="508" y="675"/>
                    <a:pt x="523" y="677"/>
                  </a:cubicBezTo>
                  <a:cubicBezTo>
                    <a:pt x="522" y="675"/>
                    <a:pt x="522" y="674"/>
                    <a:pt x="521" y="673"/>
                  </a:cubicBezTo>
                  <a:cubicBezTo>
                    <a:pt x="520" y="672"/>
                    <a:pt x="519" y="671"/>
                    <a:pt x="518" y="671"/>
                  </a:cubicBezTo>
                  <a:cubicBezTo>
                    <a:pt x="512" y="667"/>
                    <a:pt x="508" y="663"/>
                    <a:pt x="505" y="657"/>
                  </a:cubicBezTo>
                  <a:cubicBezTo>
                    <a:pt x="502" y="653"/>
                    <a:pt x="500" y="648"/>
                    <a:pt x="497" y="644"/>
                  </a:cubicBezTo>
                  <a:cubicBezTo>
                    <a:pt x="494" y="638"/>
                    <a:pt x="496" y="631"/>
                    <a:pt x="497" y="625"/>
                  </a:cubicBezTo>
                  <a:cubicBezTo>
                    <a:pt x="497" y="625"/>
                    <a:pt x="497" y="625"/>
                    <a:pt x="498" y="625"/>
                  </a:cubicBezTo>
                  <a:cubicBezTo>
                    <a:pt x="502" y="614"/>
                    <a:pt x="510" y="607"/>
                    <a:pt x="519" y="601"/>
                  </a:cubicBezTo>
                  <a:cubicBezTo>
                    <a:pt x="521" y="600"/>
                    <a:pt x="524" y="599"/>
                    <a:pt x="526" y="599"/>
                  </a:cubicBezTo>
                  <a:cubicBezTo>
                    <a:pt x="528" y="598"/>
                    <a:pt x="530" y="598"/>
                    <a:pt x="532" y="598"/>
                  </a:cubicBezTo>
                  <a:cubicBezTo>
                    <a:pt x="533" y="595"/>
                    <a:pt x="531" y="594"/>
                    <a:pt x="529" y="593"/>
                  </a:cubicBezTo>
                  <a:cubicBezTo>
                    <a:pt x="523" y="589"/>
                    <a:pt x="518" y="583"/>
                    <a:pt x="514" y="577"/>
                  </a:cubicBezTo>
                  <a:cubicBezTo>
                    <a:pt x="512" y="574"/>
                    <a:pt x="510" y="572"/>
                    <a:pt x="508" y="570"/>
                  </a:cubicBezTo>
                  <a:cubicBezTo>
                    <a:pt x="507" y="567"/>
                    <a:pt x="505" y="565"/>
                    <a:pt x="504" y="563"/>
                  </a:cubicBezTo>
                  <a:cubicBezTo>
                    <a:pt x="501" y="556"/>
                    <a:pt x="498" y="549"/>
                    <a:pt x="496" y="542"/>
                  </a:cubicBezTo>
                  <a:cubicBezTo>
                    <a:pt x="494" y="535"/>
                    <a:pt x="493" y="528"/>
                    <a:pt x="493" y="521"/>
                  </a:cubicBezTo>
                  <a:cubicBezTo>
                    <a:pt x="494" y="510"/>
                    <a:pt x="497" y="499"/>
                    <a:pt x="503" y="490"/>
                  </a:cubicBezTo>
                  <a:cubicBezTo>
                    <a:pt x="505" y="486"/>
                    <a:pt x="507" y="482"/>
                    <a:pt x="509" y="479"/>
                  </a:cubicBezTo>
                  <a:cubicBezTo>
                    <a:pt x="515" y="472"/>
                    <a:pt x="522" y="464"/>
                    <a:pt x="532" y="462"/>
                  </a:cubicBezTo>
                  <a:cubicBezTo>
                    <a:pt x="533" y="462"/>
                    <a:pt x="535" y="462"/>
                    <a:pt x="536" y="461"/>
                  </a:cubicBezTo>
                  <a:cubicBezTo>
                    <a:pt x="545" y="458"/>
                    <a:pt x="554" y="457"/>
                    <a:pt x="563" y="458"/>
                  </a:cubicBezTo>
                  <a:cubicBezTo>
                    <a:pt x="571" y="459"/>
                    <a:pt x="580" y="459"/>
                    <a:pt x="588" y="462"/>
                  </a:cubicBezTo>
                  <a:cubicBezTo>
                    <a:pt x="591" y="463"/>
                    <a:pt x="593" y="465"/>
                    <a:pt x="596" y="466"/>
                  </a:cubicBezTo>
                  <a:cubicBezTo>
                    <a:pt x="598" y="467"/>
                    <a:pt x="600" y="468"/>
                    <a:pt x="603" y="469"/>
                  </a:cubicBezTo>
                  <a:cubicBezTo>
                    <a:pt x="603" y="468"/>
                    <a:pt x="603" y="467"/>
                    <a:pt x="603" y="467"/>
                  </a:cubicBezTo>
                  <a:cubicBezTo>
                    <a:pt x="598" y="456"/>
                    <a:pt x="598" y="444"/>
                    <a:pt x="601" y="433"/>
                  </a:cubicBezTo>
                  <a:cubicBezTo>
                    <a:pt x="602" y="428"/>
                    <a:pt x="602" y="423"/>
                    <a:pt x="603" y="418"/>
                  </a:cubicBezTo>
                  <a:cubicBezTo>
                    <a:pt x="606" y="405"/>
                    <a:pt x="613" y="394"/>
                    <a:pt x="622" y="385"/>
                  </a:cubicBezTo>
                  <a:cubicBezTo>
                    <a:pt x="628" y="378"/>
                    <a:pt x="636" y="372"/>
                    <a:pt x="646" y="369"/>
                  </a:cubicBezTo>
                  <a:cubicBezTo>
                    <a:pt x="653" y="366"/>
                    <a:pt x="660" y="366"/>
                    <a:pt x="667" y="367"/>
                  </a:cubicBezTo>
                  <a:cubicBezTo>
                    <a:pt x="673" y="368"/>
                    <a:pt x="678" y="369"/>
                    <a:pt x="683" y="370"/>
                  </a:cubicBezTo>
                  <a:cubicBezTo>
                    <a:pt x="688" y="371"/>
                    <a:pt x="692" y="374"/>
                    <a:pt x="696" y="377"/>
                  </a:cubicBezTo>
                  <a:cubicBezTo>
                    <a:pt x="707" y="386"/>
                    <a:pt x="716" y="397"/>
                    <a:pt x="721" y="410"/>
                  </a:cubicBezTo>
                  <a:cubicBezTo>
                    <a:pt x="725" y="419"/>
                    <a:pt x="727" y="429"/>
                    <a:pt x="728" y="439"/>
                  </a:cubicBezTo>
                  <a:cubicBezTo>
                    <a:pt x="728" y="441"/>
                    <a:pt x="728" y="443"/>
                    <a:pt x="729" y="445"/>
                  </a:cubicBezTo>
                  <a:cubicBezTo>
                    <a:pt x="731" y="446"/>
                    <a:pt x="732" y="445"/>
                    <a:pt x="733" y="444"/>
                  </a:cubicBezTo>
                  <a:cubicBezTo>
                    <a:pt x="742" y="435"/>
                    <a:pt x="751" y="427"/>
                    <a:pt x="763" y="421"/>
                  </a:cubicBezTo>
                  <a:cubicBezTo>
                    <a:pt x="774" y="416"/>
                    <a:pt x="785" y="413"/>
                    <a:pt x="798" y="413"/>
                  </a:cubicBezTo>
                  <a:cubicBezTo>
                    <a:pt x="803" y="413"/>
                    <a:pt x="809" y="414"/>
                    <a:pt x="813" y="418"/>
                  </a:cubicBezTo>
                  <a:cubicBezTo>
                    <a:pt x="818" y="422"/>
                    <a:pt x="821" y="426"/>
                    <a:pt x="825" y="430"/>
                  </a:cubicBezTo>
                  <a:cubicBezTo>
                    <a:pt x="827" y="432"/>
                    <a:pt x="829" y="434"/>
                    <a:pt x="831" y="436"/>
                  </a:cubicBezTo>
                  <a:cubicBezTo>
                    <a:pt x="838" y="443"/>
                    <a:pt x="840" y="452"/>
                    <a:pt x="840" y="461"/>
                  </a:cubicBezTo>
                  <a:cubicBezTo>
                    <a:pt x="841" y="470"/>
                    <a:pt x="839" y="479"/>
                    <a:pt x="835" y="487"/>
                  </a:cubicBezTo>
                  <a:cubicBezTo>
                    <a:pt x="834" y="491"/>
                    <a:pt x="832" y="495"/>
                    <a:pt x="830" y="500"/>
                  </a:cubicBezTo>
                  <a:cubicBezTo>
                    <a:pt x="832" y="502"/>
                    <a:pt x="834" y="501"/>
                    <a:pt x="835" y="501"/>
                  </a:cubicBezTo>
                  <a:cubicBezTo>
                    <a:pt x="845" y="500"/>
                    <a:pt x="855" y="500"/>
                    <a:pt x="864" y="502"/>
                  </a:cubicBezTo>
                  <a:cubicBezTo>
                    <a:pt x="868" y="503"/>
                    <a:pt x="871" y="504"/>
                    <a:pt x="874" y="506"/>
                  </a:cubicBezTo>
                  <a:cubicBezTo>
                    <a:pt x="877" y="509"/>
                    <a:pt x="880" y="512"/>
                    <a:pt x="884" y="514"/>
                  </a:cubicBezTo>
                  <a:cubicBezTo>
                    <a:pt x="888" y="517"/>
                    <a:pt x="891" y="521"/>
                    <a:pt x="893" y="526"/>
                  </a:cubicBezTo>
                  <a:cubicBezTo>
                    <a:pt x="895" y="528"/>
                    <a:pt x="896" y="531"/>
                    <a:pt x="897" y="533"/>
                  </a:cubicBezTo>
                  <a:cubicBezTo>
                    <a:pt x="904" y="541"/>
                    <a:pt x="907" y="551"/>
                    <a:pt x="909" y="561"/>
                  </a:cubicBezTo>
                  <a:cubicBezTo>
                    <a:pt x="912" y="571"/>
                    <a:pt x="910" y="581"/>
                    <a:pt x="905" y="591"/>
                  </a:cubicBezTo>
                  <a:cubicBezTo>
                    <a:pt x="903" y="595"/>
                    <a:pt x="900" y="599"/>
                    <a:pt x="897" y="604"/>
                  </a:cubicBezTo>
                  <a:cubicBezTo>
                    <a:pt x="894" y="607"/>
                    <a:pt x="890" y="611"/>
                    <a:pt x="886" y="613"/>
                  </a:cubicBezTo>
                  <a:cubicBezTo>
                    <a:pt x="882" y="616"/>
                    <a:pt x="877" y="619"/>
                    <a:pt x="873" y="622"/>
                  </a:cubicBezTo>
                  <a:cubicBezTo>
                    <a:pt x="875" y="624"/>
                    <a:pt x="878" y="626"/>
                    <a:pt x="881" y="629"/>
                  </a:cubicBezTo>
                  <a:cubicBezTo>
                    <a:pt x="893" y="638"/>
                    <a:pt x="900" y="649"/>
                    <a:pt x="899" y="665"/>
                  </a:cubicBezTo>
                  <a:cubicBezTo>
                    <a:pt x="899" y="665"/>
                    <a:pt x="899" y="666"/>
                    <a:pt x="900" y="667"/>
                  </a:cubicBezTo>
                  <a:cubicBezTo>
                    <a:pt x="900" y="667"/>
                    <a:pt x="900" y="667"/>
                    <a:pt x="900" y="668"/>
                  </a:cubicBezTo>
                  <a:cubicBezTo>
                    <a:pt x="901" y="668"/>
                    <a:pt x="901" y="668"/>
                    <a:pt x="901" y="668"/>
                  </a:cubicBezTo>
                  <a:cubicBezTo>
                    <a:pt x="902" y="668"/>
                    <a:pt x="902" y="668"/>
                    <a:pt x="903" y="668"/>
                  </a:cubicBezTo>
                  <a:cubicBezTo>
                    <a:pt x="974" y="667"/>
                    <a:pt x="1046" y="668"/>
                    <a:pt x="1117" y="668"/>
                  </a:cubicBezTo>
                  <a:cubicBezTo>
                    <a:pt x="1117" y="668"/>
                    <a:pt x="1117" y="668"/>
                    <a:pt x="1118" y="668"/>
                  </a:cubicBezTo>
                  <a:cubicBezTo>
                    <a:pt x="1119" y="656"/>
                    <a:pt x="1119" y="644"/>
                    <a:pt x="1119" y="631"/>
                  </a:cubicBezTo>
                  <a:cubicBezTo>
                    <a:pt x="1118" y="616"/>
                    <a:pt x="1119" y="601"/>
                    <a:pt x="1119" y="586"/>
                  </a:cubicBezTo>
                  <a:cubicBezTo>
                    <a:pt x="1119" y="567"/>
                    <a:pt x="1120" y="548"/>
                    <a:pt x="1119" y="529"/>
                  </a:cubicBezTo>
                  <a:cubicBezTo>
                    <a:pt x="1119" y="527"/>
                    <a:pt x="1119" y="525"/>
                    <a:pt x="1119" y="523"/>
                  </a:cubicBezTo>
                  <a:cubicBezTo>
                    <a:pt x="1119" y="513"/>
                    <a:pt x="1119" y="504"/>
                    <a:pt x="1119" y="494"/>
                  </a:cubicBezTo>
                  <a:cubicBezTo>
                    <a:pt x="1118" y="484"/>
                    <a:pt x="1119" y="473"/>
                    <a:pt x="1119" y="462"/>
                  </a:cubicBezTo>
                  <a:cubicBezTo>
                    <a:pt x="1118" y="447"/>
                    <a:pt x="1117" y="432"/>
                    <a:pt x="1117" y="417"/>
                  </a:cubicBezTo>
                  <a:cubicBezTo>
                    <a:pt x="1117" y="404"/>
                    <a:pt x="1117" y="392"/>
                    <a:pt x="1116" y="379"/>
                  </a:cubicBezTo>
                  <a:cubicBezTo>
                    <a:pt x="1116" y="372"/>
                    <a:pt x="1116" y="365"/>
                    <a:pt x="1115" y="358"/>
                  </a:cubicBezTo>
                  <a:cubicBezTo>
                    <a:pt x="1114" y="354"/>
                    <a:pt x="1115" y="349"/>
                    <a:pt x="1115" y="345"/>
                  </a:cubicBezTo>
                  <a:cubicBezTo>
                    <a:pt x="1115" y="343"/>
                    <a:pt x="1115" y="342"/>
                    <a:pt x="1115" y="340"/>
                  </a:cubicBezTo>
                  <a:cubicBezTo>
                    <a:pt x="1113" y="340"/>
                    <a:pt x="1112" y="341"/>
                    <a:pt x="1111" y="341"/>
                  </a:cubicBezTo>
                  <a:cubicBezTo>
                    <a:pt x="1108" y="343"/>
                    <a:pt x="1105" y="345"/>
                    <a:pt x="1102" y="347"/>
                  </a:cubicBezTo>
                  <a:cubicBezTo>
                    <a:pt x="1092" y="352"/>
                    <a:pt x="1083" y="358"/>
                    <a:pt x="1073" y="364"/>
                  </a:cubicBezTo>
                  <a:cubicBezTo>
                    <a:pt x="1068" y="367"/>
                    <a:pt x="1062" y="369"/>
                    <a:pt x="1056" y="372"/>
                  </a:cubicBezTo>
                  <a:cubicBezTo>
                    <a:pt x="1055" y="370"/>
                    <a:pt x="1054" y="368"/>
                    <a:pt x="1053" y="367"/>
                  </a:cubicBezTo>
                  <a:cubicBezTo>
                    <a:pt x="1053" y="366"/>
                    <a:pt x="1053" y="365"/>
                    <a:pt x="1054" y="365"/>
                  </a:cubicBezTo>
                  <a:cubicBezTo>
                    <a:pt x="1056" y="363"/>
                    <a:pt x="1059" y="360"/>
                    <a:pt x="1062" y="359"/>
                  </a:cubicBezTo>
                  <a:cubicBezTo>
                    <a:pt x="1064" y="357"/>
                    <a:pt x="1066" y="355"/>
                    <a:pt x="1068" y="355"/>
                  </a:cubicBezTo>
                  <a:cubicBezTo>
                    <a:pt x="1073" y="354"/>
                    <a:pt x="1076" y="352"/>
                    <a:pt x="1080" y="349"/>
                  </a:cubicBezTo>
                  <a:cubicBezTo>
                    <a:pt x="1082" y="347"/>
                    <a:pt x="1086" y="347"/>
                    <a:pt x="1089" y="345"/>
                  </a:cubicBezTo>
                  <a:cubicBezTo>
                    <a:pt x="1099" y="340"/>
                    <a:pt x="1108" y="335"/>
                    <a:pt x="1117" y="329"/>
                  </a:cubicBezTo>
                  <a:cubicBezTo>
                    <a:pt x="1123" y="324"/>
                    <a:pt x="1130" y="321"/>
                    <a:pt x="1136" y="318"/>
                  </a:cubicBezTo>
                  <a:cubicBezTo>
                    <a:pt x="1144" y="313"/>
                    <a:pt x="1153" y="309"/>
                    <a:pt x="1161" y="305"/>
                  </a:cubicBezTo>
                  <a:cubicBezTo>
                    <a:pt x="1162" y="301"/>
                    <a:pt x="1162" y="298"/>
                    <a:pt x="1162" y="295"/>
                  </a:cubicBezTo>
                  <a:cubicBezTo>
                    <a:pt x="1162" y="284"/>
                    <a:pt x="1162" y="273"/>
                    <a:pt x="1162" y="263"/>
                  </a:cubicBezTo>
                  <a:cubicBezTo>
                    <a:pt x="1161" y="255"/>
                    <a:pt x="1161" y="247"/>
                    <a:pt x="1160" y="239"/>
                  </a:cubicBezTo>
                  <a:cubicBezTo>
                    <a:pt x="1158" y="228"/>
                    <a:pt x="1160" y="218"/>
                    <a:pt x="1160" y="208"/>
                  </a:cubicBezTo>
                  <a:cubicBezTo>
                    <a:pt x="1161" y="200"/>
                    <a:pt x="1162" y="191"/>
                    <a:pt x="1160" y="183"/>
                  </a:cubicBezTo>
                  <a:cubicBezTo>
                    <a:pt x="1162" y="182"/>
                    <a:pt x="1164" y="181"/>
                    <a:pt x="1165" y="181"/>
                  </a:cubicBezTo>
                  <a:cubicBezTo>
                    <a:pt x="1174" y="181"/>
                    <a:pt x="1184" y="182"/>
                    <a:pt x="1193" y="181"/>
                  </a:cubicBezTo>
                  <a:cubicBezTo>
                    <a:pt x="1198" y="181"/>
                    <a:pt x="1203" y="181"/>
                    <a:pt x="1208" y="181"/>
                  </a:cubicBezTo>
                  <a:cubicBezTo>
                    <a:pt x="1218" y="181"/>
                    <a:pt x="1229" y="181"/>
                    <a:pt x="1239" y="182"/>
                  </a:cubicBezTo>
                  <a:cubicBezTo>
                    <a:pt x="1242" y="182"/>
                    <a:pt x="1245" y="182"/>
                    <a:pt x="1248" y="182"/>
                  </a:cubicBezTo>
                  <a:cubicBezTo>
                    <a:pt x="1255" y="182"/>
                    <a:pt x="1258" y="185"/>
                    <a:pt x="1258" y="191"/>
                  </a:cubicBezTo>
                  <a:cubicBezTo>
                    <a:pt x="1259" y="196"/>
                    <a:pt x="1258" y="201"/>
                    <a:pt x="1258" y="206"/>
                  </a:cubicBezTo>
                  <a:cubicBezTo>
                    <a:pt x="1258" y="210"/>
                    <a:pt x="1257" y="214"/>
                    <a:pt x="1257" y="219"/>
                  </a:cubicBezTo>
                  <a:cubicBezTo>
                    <a:pt x="1258" y="227"/>
                    <a:pt x="1258" y="236"/>
                    <a:pt x="1259" y="245"/>
                  </a:cubicBezTo>
                  <a:cubicBezTo>
                    <a:pt x="1259" y="246"/>
                    <a:pt x="1259" y="248"/>
                    <a:pt x="1259" y="249"/>
                  </a:cubicBezTo>
                  <a:cubicBezTo>
                    <a:pt x="1263" y="250"/>
                    <a:pt x="1265" y="248"/>
                    <a:pt x="1268" y="247"/>
                  </a:cubicBezTo>
                  <a:cubicBezTo>
                    <a:pt x="1287" y="237"/>
                    <a:pt x="1306" y="226"/>
                    <a:pt x="1326" y="217"/>
                  </a:cubicBezTo>
                  <a:cubicBezTo>
                    <a:pt x="1340" y="211"/>
                    <a:pt x="1353" y="204"/>
                    <a:pt x="1367" y="196"/>
                  </a:cubicBezTo>
                  <a:cubicBezTo>
                    <a:pt x="1375" y="192"/>
                    <a:pt x="1383" y="187"/>
                    <a:pt x="1391" y="182"/>
                  </a:cubicBezTo>
                  <a:cubicBezTo>
                    <a:pt x="1394" y="181"/>
                    <a:pt x="1396" y="179"/>
                    <a:pt x="1399" y="178"/>
                  </a:cubicBezTo>
                  <a:cubicBezTo>
                    <a:pt x="1405" y="181"/>
                    <a:pt x="1411" y="185"/>
                    <a:pt x="1417" y="189"/>
                  </a:cubicBezTo>
                  <a:cubicBezTo>
                    <a:pt x="1422" y="192"/>
                    <a:pt x="1427" y="195"/>
                    <a:pt x="1433" y="198"/>
                  </a:cubicBezTo>
                  <a:cubicBezTo>
                    <a:pt x="1435" y="200"/>
                    <a:pt x="1437" y="201"/>
                    <a:pt x="1439" y="202"/>
                  </a:cubicBezTo>
                  <a:cubicBezTo>
                    <a:pt x="1445" y="203"/>
                    <a:pt x="1450" y="207"/>
                    <a:pt x="1455" y="210"/>
                  </a:cubicBezTo>
                  <a:cubicBezTo>
                    <a:pt x="1465" y="216"/>
                    <a:pt x="1475" y="222"/>
                    <a:pt x="1485" y="228"/>
                  </a:cubicBezTo>
                  <a:cubicBezTo>
                    <a:pt x="1501" y="238"/>
                    <a:pt x="1517" y="248"/>
                    <a:pt x="1534" y="258"/>
                  </a:cubicBezTo>
                  <a:cubicBezTo>
                    <a:pt x="1544" y="264"/>
                    <a:pt x="1554" y="270"/>
                    <a:pt x="1565" y="276"/>
                  </a:cubicBezTo>
                  <a:cubicBezTo>
                    <a:pt x="1578" y="284"/>
                    <a:pt x="1591" y="291"/>
                    <a:pt x="1605" y="299"/>
                  </a:cubicBezTo>
                  <a:cubicBezTo>
                    <a:pt x="1609" y="302"/>
                    <a:pt x="1614" y="304"/>
                    <a:pt x="1619" y="307"/>
                  </a:cubicBezTo>
                  <a:cubicBezTo>
                    <a:pt x="1623" y="308"/>
                    <a:pt x="1627" y="310"/>
                    <a:pt x="1630" y="312"/>
                  </a:cubicBezTo>
                  <a:cubicBezTo>
                    <a:pt x="1635" y="315"/>
                    <a:pt x="1639" y="318"/>
                    <a:pt x="1643" y="320"/>
                  </a:cubicBezTo>
                  <a:cubicBezTo>
                    <a:pt x="1656" y="329"/>
                    <a:pt x="1669" y="336"/>
                    <a:pt x="1683" y="343"/>
                  </a:cubicBezTo>
                  <a:cubicBezTo>
                    <a:pt x="1684" y="343"/>
                    <a:pt x="1686" y="344"/>
                    <a:pt x="1687" y="345"/>
                  </a:cubicBezTo>
                  <a:cubicBezTo>
                    <a:pt x="1692" y="349"/>
                    <a:pt x="1698" y="352"/>
                    <a:pt x="1704" y="356"/>
                  </a:cubicBezTo>
                  <a:cubicBezTo>
                    <a:pt x="1706" y="357"/>
                    <a:pt x="1707" y="358"/>
                    <a:pt x="1706" y="360"/>
                  </a:cubicBezTo>
                  <a:cubicBezTo>
                    <a:pt x="1705" y="362"/>
                    <a:pt x="1703" y="364"/>
                    <a:pt x="1702" y="363"/>
                  </a:cubicBezTo>
                  <a:cubicBezTo>
                    <a:pt x="1699" y="362"/>
                    <a:pt x="1695" y="361"/>
                    <a:pt x="1693" y="359"/>
                  </a:cubicBezTo>
                  <a:cubicBezTo>
                    <a:pt x="1687" y="354"/>
                    <a:pt x="1679" y="351"/>
                    <a:pt x="1672" y="347"/>
                  </a:cubicBezTo>
                  <a:cubicBezTo>
                    <a:pt x="1668" y="344"/>
                    <a:pt x="1663" y="343"/>
                    <a:pt x="1658" y="340"/>
                  </a:cubicBezTo>
                  <a:cubicBezTo>
                    <a:pt x="1650" y="336"/>
                    <a:pt x="1642" y="331"/>
                    <a:pt x="1634" y="325"/>
                  </a:cubicBezTo>
                  <a:cubicBezTo>
                    <a:pt x="1632" y="324"/>
                    <a:pt x="1630" y="322"/>
                    <a:pt x="1627" y="322"/>
                  </a:cubicBezTo>
                  <a:cubicBezTo>
                    <a:pt x="1627" y="323"/>
                    <a:pt x="1626" y="324"/>
                    <a:pt x="1626" y="324"/>
                  </a:cubicBezTo>
                  <a:cubicBezTo>
                    <a:pt x="1627" y="333"/>
                    <a:pt x="1625" y="342"/>
                    <a:pt x="1628" y="350"/>
                  </a:cubicBezTo>
                  <a:cubicBezTo>
                    <a:pt x="1628" y="351"/>
                    <a:pt x="1628" y="353"/>
                    <a:pt x="1628" y="354"/>
                  </a:cubicBezTo>
                  <a:cubicBezTo>
                    <a:pt x="1628" y="362"/>
                    <a:pt x="1628" y="370"/>
                    <a:pt x="1628" y="378"/>
                  </a:cubicBezTo>
                  <a:cubicBezTo>
                    <a:pt x="1628" y="384"/>
                    <a:pt x="1627" y="389"/>
                    <a:pt x="1627" y="395"/>
                  </a:cubicBezTo>
                  <a:cubicBezTo>
                    <a:pt x="1627" y="401"/>
                    <a:pt x="1626" y="408"/>
                    <a:pt x="1626" y="414"/>
                  </a:cubicBezTo>
                  <a:cubicBezTo>
                    <a:pt x="1627" y="444"/>
                    <a:pt x="1626" y="473"/>
                    <a:pt x="1626" y="503"/>
                  </a:cubicBezTo>
                  <a:cubicBezTo>
                    <a:pt x="1626" y="512"/>
                    <a:pt x="1626" y="522"/>
                    <a:pt x="1625" y="532"/>
                  </a:cubicBezTo>
                  <a:cubicBezTo>
                    <a:pt x="1625" y="534"/>
                    <a:pt x="1625" y="536"/>
                    <a:pt x="1625" y="539"/>
                  </a:cubicBezTo>
                  <a:cubicBezTo>
                    <a:pt x="1626" y="545"/>
                    <a:pt x="1626" y="551"/>
                    <a:pt x="1625" y="557"/>
                  </a:cubicBezTo>
                  <a:cubicBezTo>
                    <a:pt x="1625" y="560"/>
                    <a:pt x="1625" y="563"/>
                    <a:pt x="1625" y="566"/>
                  </a:cubicBezTo>
                  <a:cubicBezTo>
                    <a:pt x="1627" y="579"/>
                    <a:pt x="1626" y="592"/>
                    <a:pt x="1625" y="605"/>
                  </a:cubicBezTo>
                  <a:cubicBezTo>
                    <a:pt x="1625" y="612"/>
                    <a:pt x="1625" y="620"/>
                    <a:pt x="1625" y="628"/>
                  </a:cubicBezTo>
                  <a:cubicBezTo>
                    <a:pt x="1625" y="640"/>
                    <a:pt x="1625" y="651"/>
                    <a:pt x="1624" y="662"/>
                  </a:cubicBezTo>
                  <a:cubicBezTo>
                    <a:pt x="1624" y="665"/>
                    <a:pt x="1624" y="668"/>
                    <a:pt x="1624" y="671"/>
                  </a:cubicBezTo>
                  <a:cubicBezTo>
                    <a:pt x="1626" y="671"/>
                    <a:pt x="1628" y="672"/>
                    <a:pt x="1630" y="672"/>
                  </a:cubicBezTo>
                  <a:cubicBezTo>
                    <a:pt x="1637" y="672"/>
                    <a:pt x="1644" y="671"/>
                    <a:pt x="1652" y="671"/>
                  </a:cubicBezTo>
                  <a:cubicBezTo>
                    <a:pt x="1670" y="670"/>
                    <a:pt x="1688" y="669"/>
                    <a:pt x="1706" y="669"/>
                  </a:cubicBezTo>
                  <a:cubicBezTo>
                    <a:pt x="1723" y="668"/>
                    <a:pt x="1740" y="669"/>
                    <a:pt x="1757" y="669"/>
                  </a:cubicBezTo>
                  <a:cubicBezTo>
                    <a:pt x="1766" y="669"/>
                    <a:pt x="1774" y="669"/>
                    <a:pt x="1782" y="669"/>
                  </a:cubicBezTo>
                  <a:cubicBezTo>
                    <a:pt x="1803" y="669"/>
                    <a:pt x="1823" y="669"/>
                    <a:pt x="1844" y="670"/>
                  </a:cubicBezTo>
                  <a:cubicBezTo>
                    <a:pt x="1858" y="670"/>
                    <a:pt x="1871" y="671"/>
                    <a:pt x="1885" y="672"/>
                  </a:cubicBezTo>
                  <a:cubicBezTo>
                    <a:pt x="1886" y="672"/>
                    <a:pt x="1888" y="672"/>
                    <a:pt x="1889" y="672"/>
                  </a:cubicBezTo>
                  <a:cubicBezTo>
                    <a:pt x="1904" y="672"/>
                    <a:pt x="1918" y="674"/>
                    <a:pt x="1933" y="675"/>
                  </a:cubicBezTo>
                  <a:cubicBezTo>
                    <a:pt x="1940" y="676"/>
                    <a:pt x="1946" y="676"/>
                    <a:pt x="1953" y="677"/>
                  </a:cubicBezTo>
                  <a:cubicBezTo>
                    <a:pt x="1966" y="678"/>
                    <a:pt x="1978" y="679"/>
                    <a:pt x="1990" y="680"/>
                  </a:cubicBezTo>
                  <a:cubicBezTo>
                    <a:pt x="1996" y="681"/>
                    <a:pt x="2001" y="682"/>
                    <a:pt x="2007" y="682"/>
                  </a:cubicBezTo>
                  <a:cubicBezTo>
                    <a:pt x="2010" y="683"/>
                    <a:pt x="2014" y="682"/>
                    <a:pt x="2017" y="682"/>
                  </a:cubicBezTo>
                  <a:cubicBezTo>
                    <a:pt x="2020" y="679"/>
                    <a:pt x="2019" y="675"/>
                    <a:pt x="2019" y="671"/>
                  </a:cubicBezTo>
                  <a:cubicBezTo>
                    <a:pt x="2020" y="660"/>
                    <a:pt x="2020" y="650"/>
                    <a:pt x="2020" y="639"/>
                  </a:cubicBezTo>
                  <a:cubicBezTo>
                    <a:pt x="2020" y="619"/>
                    <a:pt x="2020" y="598"/>
                    <a:pt x="2020" y="578"/>
                  </a:cubicBezTo>
                  <a:cubicBezTo>
                    <a:pt x="2020" y="574"/>
                    <a:pt x="2019" y="569"/>
                    <a:pt x="2019" y="565"/>
                  </a:cubicBezTo>
                  <a:cubicBezTo>
                    <a:pt x="2018" y="557"/>
                    <a:pt x="2018" y="549"/>
                    <a:pt x="2019" y="541"/>
                  </a:cubicBezTo>
                  <a:cubicBezTo>
                    <a:pt x="2020" y="529"/>
                    <a:pt x="2020" y="518"/>
                    <a:pt x="2019" y="506"/>
                  </a:cubicBezTo>
                  <a:cubicBezTo>
                    <a:pt x="2011" y="508"/>
                    <a:pt x="2002" y="508"/>
                    <a:pt x="1994" y="508"/>
                  </a:cubicBezTo>
                  <a:cubicBezTo>
                    <a:pt x="1992" y="508"/>
                    <a:pt x="1989" y="508"/>
                    <a:pt x="1987" y="509"/>
                  </a:cubicBezTo>
                  <a:cubicBezTo>
                    <a:pt x="1976" y="511"/>
                    <a:pt x="1965" y="510"/>
                    <a:pt x="1954" y="507"/>
                  </a:cubicBezTo>
                  <a:cubicBezTo>
                    <a:pt x="1953" y="507"/>
                    <a:pt x="1952" y="506"/>
                    <a:pt x="1951" y="506"/>
                  </a:cubicBezTo>
                  <a:cubicBezTo>
                    <a:pt x="1949" y="505"/>
                    <a:pt x="1948" y="504"/>
                    <a:pt x="1946" y="503"/>
                  </a:cubicBezTo>
                  <a:cubicBezTo>
                    <a:pt x="1936" y="499"/>
                    <a:pt x="1928" y="492"/>
                    <a:pt x="1921" y="484"/>
                  </a:cubicBezTo>
                  <a:cubicBezTo>
                    <a:pt x="1911" y="473"/>
                    <a:pt x="1909" y="459"/>
                    <a:pt x="1912" y="445"/>
                  </a:cubicBezTo>
                  <a:cubicBezTo>
                    <a:pt x="1915" y="439"/>
                    <a:pt x="1917" y="432"/>
                    <a:pt x="1921" y="426"/>
                  </a:cubicBezTo>
                  <a:cubicBezTo>
                    <a:pt x="1923" y="424"/>
                    <a:pt x="1925" y="422"/>
                    <a:pt x="1927" y="419"/>
                  </a:cubicBezTo>
                  <a:cubicBezTo>
                    <a:pt x="1924" y="418"/>
                    <a:pt x="1922" y="417"/>
                    <a:pt x="1920" y="417"/>
                  </a:cubicBezTo>
                  <a:cubicBezTo>
                    <a:pt x="1913" y="416"/>
                    <a:pt x="1905" y="415"/>
                    <a:pt x="1897" y="415"/>
                  </a:cubicBezTo>
                  <a:cubicBezTo>
                    <a:pt x="1889" y="414"/>
                    <a:pt x="1881" y="412"/>
                    <a:pt x="1873" y="409"/>
                  </a:cubicBezTo>
                  <a:cubicBezTo>
                    <a:pt x="1864" y="406"/>
                    <a:pt x="1857" y="400"/>
                    <a:pt x="1849" y="394"/>
                  </a:cubicBezTo>
                  <a:cubicBezTo>
                    <a:pt x="1838" y="385"/>
                    <a:pt x="1832" y="373"/>
                    <a:pt x="1828" y="359"/>
                  </a:cubicBezTo>
                  <a:cubicBezTo>
                    <a:pt x="1825" y="348"/>
                    <a:pt x="1825" y="336"/>
                    <a:pt x="1828" y="325"/>
                  </a:cubicBezTo>
                  <a:cubicBezTo>
                    <a:pt x="1831" y="312"/>
                    <a:pt x="1837" y="299"/>
                    <a:pt x="1848" y="289"/>
                  </a:cubicBezTo>
                  <a:cubicBezTo>
                    <a:pt x="1851" y="287"/>
                    <a:pt x="1855" y="285"/>
                    <a:pt x="1858" y="283"/>
                  </a:cubicBezTo>
                  <a:cubicBezTo>
                    <a:pt x="1860" y="282"/>
                    <a:pt x="1863" y="281"/>
                    <a:pt x="1865" y="280"/>
                  </a:cubicBezTo>
                  <a:cubicBezTo>
                    <a:pt x="1861" y="275"/>
                    <a:pt x="1859" y="272"/>
                    <a:pt x="1854" y="270"/>
                  </a:cubicBezTo>
                  <a:cubicBezTo>
                    <a:pt x="1848" y="268"/>
                    <a:pt x="1842" y="264"/>
                    <a:pt x="1837" y="259"/>
                  </a:cubicBezTo>
                  <a:cubicBezTo>
                    <a:pt x="1832" y="253"/>
                    <a:pt x="1826" y="248"/>
                    <a:pt x="1823" y="241"/>
                  </a:cubicBezTo>
                  <a:cubicBezTo>
                    <a:pt x="1818" y="233"/>
                    <a:pt x="1815" y="225"/>
                    <a:pt x="1812" y="216"/>
                  </a:cubicBezTo>
                  <a:cubicBezTo>
                    <a:pt x="1810" y="206"/>
                    <a:pt x="1809" y="196"/>
                    <a:pt x="1809" y="186"/>
                  </a:cubicBezTo>
                  <a:cubicBezTo>
                    <a:pt x="1809" y="182"/>
                    <a:pt x="1810" y="177"/>
                    <a:pt x="1812" y="173"/>
                  </a:cubicBezTo>
                  <a:cubicBezTo>
                    <a:pt x="1815" y="167"/>
                    <a:pt x="1819" y="160"/>
                    <a:pt x="1824" y="155"/>
                  </a:cubicBezTo>
                  <a:cubicBezTo>
                    <a:pt x="1824" y="154"/>
                    <a:pt x="1825" y="154"/>
                    <a:pt x="1825" y="153"/>
                  </a:cubicBezTo>
                  <a:cubicBezTo>
                    <a:pt x="1827" y="146"/>
                    <a:pt x="1834" y="143"/>
                    <a:pt x="1839" y="140"/>
                  </a:cubicBezTo>
                  <a:cubicBezTo>
                    <a:pt x="1850" y="135"/>
                    <a:pt x="1862" y="132"/>
                    <a:pt x="1874" y="133"/>
                  </a:cubicBezTo>
                  <a:cubicBezTo>
                    <a:pt x="1882" y="134"/>
                    <a:pt x="1890" y="136"/>
                    <a:pt x="1897" y="140"/>
                  </a:cubicBezTo>
                  <a:cubicBezTo>
                    <a:pt x="1899" y="142"/>
                    <a:pt x="1902" y="143"/>
                    <a:pt x="1905" y="145"/>
                  </a:cubicBezTo>
                  <a:cubicBezTo>
                    <a:pt x="1905" y="143"/>
                    <a:pt x="1905" y="142"/>
                    <a:pt x="1904" y="140"/>
                  </a:cubicBezTo>
                  <a:cubicBezTo>
                    <a:pt x="1902" y="133"/>
                    <a:pt x="1900" y="125"/>
                    <a:pt x="1898" y="117"/>
                  </a:cubicBezTo>
                  <a:cubicBezTo>
                    <a:pt x="1897" y="106"/>
                    <a:pt x="1895" y="96"/>
                    <a:pt x="1896" y="85"/>
                  </a:cubicBezTo>
                  <a:cubicBezTo>
                    <a:pt x="1897" y="75"/>
                    <a:pt x="1900" y="66"/>
                    <a:pt x="1904" y="57"/>
                  </a:cubicBezTo>
                  <a:cubicBezTo>
                    <a:pt x="1907" y="50"/>
                    <a:pt x="1911" y="44"/>
                    <a:pt x="1914" y="37"/>
                  </a:cubicBezTo>
                  <a:cubicBezTo>
                    <a:pt x="1920" y="28"/>
                    <a:pt x="1931" y="18"/>
                    <a:pt x="1940" y="14"/>
                  </a:cubicBezTo>
                  <a:cubicBezTo>
                    <a:pt x="1950" y="8"/>
                    <a:pt x="1961" y="4"/>
                    <a:pt x="1973" y="2"/>
                  </a:cubicBezTo>
                  <a:cubicBezTo>
                    <a:pt x="1981" y="0"/>
                    <a:pt x="1989" y="1"/>
                    <a:pt x="1997" y="4"/>
                  </a:cubicBezTo>
                  <a:cubicBezTo>
                    <a:pt x="2000" y="5"/>
                    <a:pt x="2003" y="6"/>
                    <a:pt x="2006" y="8"/>
                  </a:cubicBezTo>
                  <a:cubicBezTo>
                    <a:pt x="2017" y="12"/>
                    <a:pt x="2025" y="20"/>
                    <a:pt x="2030" y="31"/>
                  </a:cubicBezTo>
                  <a:cubicBezTo>
                    <a:pt x="2034" y="40"/>
                    <a:pt x="2037" y="50"/>
                    <a:pt x="2039" y="60"/>
                  </a:cubicBezTo>
                  <a:cubicBezTo>
                    <a:pt x="2039" y="61"/>
                    <a:pt x="2039" y="63"/>
                    <a:pt x="2040" y="64"/>
                  </a:cubicBezTo>
                  <a:cubicBezTo>
                    <a:pt x="2040" y="64"/>
                    <a:pt x="2040" y="64"/>
                    <a:pt x="2041" y="65"/>
                  </a:cubicBezTo>
                  <a:cubicBezTo>
                    <a:pt x="2042" y="63"/>
                    <a:pt x="2044" y="61"/>
                    <a:pt x="2045" y="59"/>
                  </a:cubicBezTo>
                  <a:cubicBezTo>
                    <a:pt x="2049" y="50"/>
                    <a:pt x="2057" y="43"/>
                    <a:pt x="2065" y="37"/>
                  </a:cubicBezTo>
                  <a:cubicBezTo>
                    <a:pt x="2068" y="35"/>
                    <a:pt x="2071" y="33"/>
                    <a:pt x="2074" y="31"/>
                  </a:cubicBezTo>
                  <a:cubicBezTo>
                    <a:pt x="2078" y="27"/>
                    <a:pt x="2083" y="25"/>
                    <a:pt x="2089" y="24"/>
                  </a:cubicBezTo>
                  <a:cubicBezTo>
                    <a:pt x="2095" y="22"/>
                    <a:pt x="2101" y="22"/>
                    <a:pt x="2108" y="24"/>
                  </a:cubicBezTo>
                  <a:cubicBezTo>
                    <a:pt x="2115" y="25"/>
                    <a:pt x="2122" y="28"/>
                    <a:pt x="2129" y="32"/>
                  </a:cubicBezTo>
                  <a:cubicBezTo>
                    <a:pt x="2132" y="34"/>
                    <a:pt x="2135" y="36"/>
                    <a:pt x="2137" y="38"/>
                  </a:cubicBezTo>
                  <a:cubicBezTo>
                    <a:pt x="2138" y="40"/>
                    <a:pt x="2140" y="41"/>
                    <a:pt x="2141" y="43"/>
                  </a:cubicBezTo>
                  <a:cubicBezTo>
                    <a:pt x="2151" y="51"/>
                    <a:pt x="2155" y="63"/>
                    <a:pt x="2157" y="75"/>
                  </a:cubicBezTo>
                  <a:cubicBezTo>
                    <a:pt x="2159" y="88"/>
                    <a:pt x="2157" y="101"/>
                    <a:pt x="2154" y="113"/>
                  </a:cubicBezTo>
                  <a:cubicBezTo>
                    <a:pt x="2154" y="115"/>
                    <a:pt x="2154" y="117"/>
                    <a:pt x="2153" y="120"/>
                  </a:cubicBezTo>
                  <a:cubicBezTo>
                    <a:pt x="2155" y="119"/>
                    <a:pt x="2157" y="119"/>
                    <a:pt x="2158" y="118"/>
                  </a:cubicBezTo>
                  <a:cubicBezTo>
                    <a:pt x="2161" y="116"/>
                    <a:pt x="2164" y="115"/>
                    <a:pt x="2168" y="113"/>
                  </a:cubicBezTo>
                  <a:cubicBezTo>
                    <a:pt x="2177" y="109"/>
                    <a:pt x="2186" y="109"/>
                    <a:pt x="2195" y="111"/>
                  </a:cubicBezTo>
                  <a:cubicBezTo>
                    <a:pt x="2203" y="114"/>
                    <a:pt x="2211" y="118"/>
                    <a:pt x="2216" y="124"/>
                  </a:cubicBezTo>
                  <a:cubicBezTo>
                    <a:pt x="2220" y="129"/>
                    <a:pt x="2223" y="134"/>
                    <a:pt x="2223" y="140"/>
                  </a:cubicBezTo>
                  <a:cubicBezTo>
                    <a:pt x="2223" y="152"/>
                    <a:pt x="2221" y="162"/>
                    <a:pt x="2214" y="172"/>
                  </a:cubicBezTo>
                  <a:cubicBezTo>
                    <a:pt x="2213" y="172"/>
                    <a:pt x="2214" y="173"/>
                    <a:pt x="2213" y="174"/>
                  </a:cubicBezTo>
                  <a:cubicBezTo>
                    <a:pt x="2215" y="174"/>
                    <a:pt x="2216" y="174"/>
                    <a:pt x="2217" y="174"/>
                  </a:cubicBezTo>
                  <a:cubicBezTo>
                    <a:pt x="2234" y="174"/>
                    <a:pt x="2250" y="178"/>
                    <a:pt x="2265" y="183"/>
                  </a:cubicBezTo>
                  <a:cubicBezTo>
                    <a:pt x="2274" y="186"/>
                    <a:pt x="2281" y="192"/>
                    <a:pt x="2287" y="199"/>
                  </a:cubicBezTo>
                  <a:cubicBezTo>
                    <a:pt x="2294" y="206"/>
                    <a:pt x="2300" y="214"/>
                    <a:pt x="2306" y="222"/>
                  </a:cubicBezTo>
                  <a:cubicBezTo>
                    <a:pt x="2310" y="228"/>
                    <a:pt x="2312" y="234"/>
                    <a:pt x="2313" y="241"/>
                  </a:cubicBezTo>
                  <a:cubicBezTo>
                    <a:pt x="2315" y="246"/>
                    <a:pt x="2315" y="252"/>
                    <a:pt x="2315" y="257"/>
                  </a:cubicBezTo>
                  <a:cubicBezTo>
                    <a:pt x="2315" y="263"/>
                    <a:pt x="2315" y="269"/>
                    <a:pt x="2314" y="275"/>
                  </a:cubicBezTo>
                  <a:cubicBezTo>
                    <a:pt x="2314" y="278"/>
                    <a:pt x="2314" y="280"/>
                    <a:pt x="2313" y="283"/>
                  </a:cubicBezTo>
                  <a:cubicBezTo>
                    <a:pt x="2311" y="287"/>
                    <a:pt x="2309" y="292"/>
                    <a:pt x="2307" y="297"/>
                  </a:cubicBezTo>
                  <a:cubicBezTo>
                    <a:pt x="2304" y="306"/>
                    <a:pt x="2297" y="312"/>
                    <a:pt x="2292" y="319"/>
                  </a:cubicBezTo>
                  <a:cubicBezTo>
                    <a:pt x="2290" y="321"/>
                    <a:pt x="2288" y="323"/>
                    <a:pt x="2286" y="325"/>
                  </a:cubicBezTo>
                  <a:cubicBezTo>
                    <a:pt x="2279" y="332"/>
                    <a:pt x="2270" y="337"/>
                    <a:pt x="2259" y="338"/>
                  </a:cubicBezTo>
                  <a:cubicBezTo>
                    <a:pt x="2251" y="338"/>
                    <a:pt x="2242" y="339"/>
                    <a:pt x="2233" y="340"/>
                  </a:cubicBezTo>
                  <a:cubicBezTo>
                    <a:pt x="2234" y="342"/>
                    <a:pt x="2236" y="343"/>
                    <a:pt x="2237" y="344"/>
                  </a:cubicBezTo>
                  <a:cubicBezTo>
                    <a:pt x="2243" y="349"/>
                    <a:pt x="2248" y="353"/>
                    <a:pt x="2254" y="357"/>
                  </a:cubicBezTo>
                  <a:cubicBezTo>
                    <a:pt x="2262" y="364"/>
                    <a:pt x="2266" y="373"/>
                    <a:pt x="2267" y="383"/>
                  </a:cubicBezTo>
                  <a:cubicBezTo>
                    <a:pt x="2267" y="393"/>
                    <a:pt x="2266" y="402"/>
                    <a:pt x="2264" y="411"/>
                  </a:cubicBezTo>
                  <a:cubicBezTo>
                    <a:pt x="2263" y="414"/>
                    <a:pt x="2262" y="417"/>
                    <a:pt x="2260" y="419"/>
                  </a:cubicBezTo>
                  <a:cubicBezTo>
                    <a:pt x="2258" y="420"/>
                    <a:pt x="2256" y="422"/>
                    <a:pt x="2255" y="424"/>
                  </a:cubicBezTo>
                  <a:cubicBezTo>
                    <a:pt x="2250" y="429"/>
                    <a:pt x="2245" y="433"/>
                    <a:pt x="2239" y="434"/>
                  </a:cubicBezTo>
                  <a:cubicBezTo>
                    <a:pt x="2235" y="435"/>
                    <a:pt x="2231" y="437"/>
                    <a:pt x="2227" y="438"/>
                  </a:cubicBezTo>
                  <a:cubicBezTo>
                    <a:pt x="2228" y="439"/>
                    <a:pt x="2228" y="440"/>
                    <a:pt x="2229" y="441"/>
                  </a:cubicBezTo>
                  <a:cubicBezTo>
                    <a:pt x="2238" y="453"/>
                    <a:pt x="2243" y="467"/>
                    <a:pt x="2246" y="482"/>
                  </a:cubicBezTo>
                  <a:cubicBezTo>
                    <a:pt x="2248" y="489"/>
                    <a:pt x="2249" y="496"/>
                    <a:pt x="2248" y="504"/>
                  </a:cubicBezTo>
                  <a:cubicBezTo>
                    <a:pt x="2248" y="510"/>
                    <a:pt x="2246" y="516"/>
                    <a:pt x="2244" y="522"/>
                  </a:cubicBezTo>
                  <a:cubicBezTo>
                    <a:pt x="2241" y="526"/>
                    <a:pt x="2240" y="531"/>
                    <a:pt x="2237" y="535"/>
                  </a:cubicBezTo>
                  <a:cubicBezTo>
                    <a:pt x="2233" y="543"/>
                    <a:pt x="2225" y="547"/>
                    <a:pt x="2217" y="550"/>
                  </a:cubicBezTo>
                  <a:cubicBezTo>
                    <a:pt x="2211" y="553"/>
                    <a:pt x="2204" y="555"/>
                    <a:pt x="2197" y="555"/>
                  </a:cubicBezTo>
                  <a:cubicBezTo>
                    <a:pt x="2188" y="556"/>
                    <a:pt x="2178" y="556"/>
                    <a:pt x="2168" y="554"/>
                  </a:cubicBezTo>
                  <a:cubicBezTo>
                    <a:pt x="2156" y="552"/>
                    <a:pt x="2146" y="546"/>
                    <a:pt x="2138" y="536"/>
                  </a:cubicBezTo>
                  <a:cubicBezTo>
                    <a:pt x="2138" y="535"/>
                    <a:pt x="2137" y="535"/>
                    <a:pt x="2136" y="534"/>
                  </a:cubicBezTo>
                  <a:cubicBezTo>
                    <a:pt x="2136" y="534"/>
                    <a:pt x="2136" y="534"/>
                    <a:pt x="2135" y="534"/>
                  </a:cubicBezTo>
                  <a:cubicBezTo>
                    <a:pt x="2135" y="535"/>
                    <a:pt x="2134" y="536"/>
                    <a:pt x="2134" y="538"/>
                  </a:cubicBezTo>
                  <a:cubicBezTo>
                    <a:pt x="2134" y="540"/>
                    <a:pt x="2134" y="542"/>
                    <a:pt x="2134" y="545"/>
                  </a:cubicBezTo>
                  <a:cubicBezTo>
                    <a:pt x="2136" y="561"/>
                    <a:pt x="2136" y="578"/>
                    <a:pt x="2140" y="594"/>
                  </a:cubicBezTo>
                  <a:cubicBezTo>
                    <a:pt x="2140" y="595"/>
                    <a:pt x="2140" y="596"/>
                    <a:pt x="2140" y="597"/>
                  </a:cubicBezTo>
                  <a:cubicBezTo>
                    <a:pt x="2141" y="614"/>
                    <a:pt x="2142" y="630"/>
                    <a:pt x="2142" y="646"/>
                  </a:cubicBezTo>
                  <a:cubicBezTo>
                    <a:pt x="2142" y="647"/>
                    <a:pt x="2142" y="648"/>
                    <a:pt x="2142" y="649"/>
                  </a:cubicBezTo>
                  <a:cubicBezTo>
                    <a:pt x="2141" y="667"/>
                    <a:pt x="2143" y="685"/>
                    <a:pt x="2143" y="703"/>
                  </a:cubicBezTo>
                  <a:cubicBezTo>
                    <a:pt x="2143" y="703"/>
                    <a:pt x="2143" y="704"/>
                    <a:pt x="2144" y="705"/>
                  </a:cubicBezTo>
                  <a:cubicBezTo>
                    <a:pt x="2146" y="707"/>
                    <a:pt x="2150" y="707"/>
                    <a:pt x="2154" y="708"/>
                  </a:cubicBezTo>
                  <a:cubicBezTo>
                    <a:pt x="2164" y="710"/>
                    <a:pt x="2175" y="711"/>
                    <a:pt x="2185" y="712"/>
                  </a:cubicBezTo>
                  <a:cubicBezTo>
                    <a:pt x="2194" y="713"/>
                    <a:pt x="2202" y="715"/>
                    <a:pt x="2211" y="716"/>
                  </a:cubicBezTo>
                  <a:cubicBezTo>
                    <a:pt x="2215" y="716"/>
                    <a:pt x="2220" y="717"/>
                    <a:pt x="2225" y="717"/>
                  </a:cubicBezTo>
                  <a:cubicBezTo>
                    <a:pt x="2229" y="718"/>
                    <a:pt x="2233" y="718"/>
                    <a:pt x="2237" y="718"/>
                  </a:cubicBezTo>
                  <a:cubicBezTo>
                    <a:pt x="2260" y="721"/>
                    <a:pt x="2283" y="721"/>
                    <a:pt x="2306" y="720"/>
                  </a:cubicBezTo>
                  <a:cubicBezTo>
                    <a:pt x="2326" y="719"/>
                    <a:pt x="2346" y="717"/>
                    <a:pt x="2366" y="714"/>
                  </a:cubicBezTo>
                  <a:cubicBezTo>
                    <a:pt x="2368" y="714"/>
                    <a:pt x="2371" y="713"/>
                    <a:pt x="2373" y="712"/>
                  </a:cubicBezTo>
                  <a:cubicBezTo>
                    <a:pt x="2382" y="711"/>
                    <a:pt x="2390" y="709"/>
                    <a:pt x="2399" y="707"/>
                  </a:cubicBezTo>
                  <a:cubicBezTo>
                    <a:pt x="2420" y="704"/>
                    <a:pt x="2441" y="701"/>
                    <a:pt x="2462" y="696"/>
                  </a:cubicBezTo>
                  <a:cubicBezTo>
                    <a:pt x="2469" y="694"/>
                    <a:pt x="2477" y="693"/>
                    <a:pt x="2485" y="692"/>
                  </a:cubicBezTo>
                  <a:cubicBezTo>
                    <a:pt x="2493" y="690"/>
                    <a:pt x="2502" y="689"/>
                    <a:pt x="2510" y="688"/>
                  </a:cubicBezTo>
                  <a:cubicBezTo>
                    <a:pt x="2513" y="687"/>
                    <a:pt x="2516" y="687"/>
                    <a:pt x="2519" y="686"/>
                  </a:cubicBezTo>
                  <a:cubicBezTo>
                    <a:pt x="2520" y="686"/>
                    <a:pt x="2521" y="686"/>
                    <a:pt x="2522" y="686"/>
                  </a:cubicBezTo>
                  <a:cubicBezTo>
                    <a:pt x="2530" y="682"/>
                    <a:pt x="2539" y="682"/>
                    <a:pt x="2548" y="680"/>
                  </a:cubicBezTo>
                  <a:cubicBezTo>
                    <a:pt x="2566" y="677"/>
                    <a:pt x="2583" y="673"/>
                    <a:pt x="2600" y="670"/>
                  </a:cubicBezTo>
                  <a:cubicBezTo>
                    <a:pt x="2618" y="666"/>
                    <a:pt x="2637" y="662"/>
                    <a:pt x="2655" y="659"/>
                  </a:cubicBezTo>
                  <a:cubicBezTo>
                    <a:pt x="2673" y="656"/>
                    <a:pt x="2691" y="653"/>
                    <a:pt x="2709" y="651"/>
                  </a:cubicBezTo>
                  <a:cubicBezTo>
                    <a:pt x="2719" y="649"/>
                    <a:pt x="2729" y="648"/>
                    <a:pt x="2739" y="648"/>
                  </a:cubicBezTo>
                  <a:cubicBezTo>
                    <a:pt x="2744" y="648"/>
                    <a:pt x="2750" y="647"/>
                    <a:pt x="2755" y="647"/>
                  </a:cubicBezTo>
                  <a:cubicBezTo>
                    <a:pt x="2764" y="647"/>
                    <a:pt x="2773" y="648"/>
                    <a:pt x="2781" y="648"/>
                  </a:cubicBezTo>
                  <a:cubicBezTo>
                    <a:pt x="2791" y="648"/>
                    <a:pt x="2800" y="649"/>
                    <a:pt x="2809" y="649"/>
                  </a:cubicBezTo>
                  <a:cubicBezTo>
                    <a:pt x="2820" y="649"/>
                    <a:pt x="2831" y="649"/>
                    <a:pt x="2842" y="649"/>
                  </a:cubicBezTo>
                  <a:cubicBezTo>
                    <a:pt x="2852" y="649"/>
                    <a:pt x="2862" y="650"/>
                    <a:pt x="2871" y="651"/>
                  </a:cubicBezTo>
                  <a:cubicBezTo>
                    <a:pt x="2880" y="651"/>
                    <a:pt x="2889" y="652"/>
                    <a:pt x="2898" y="653"/>
                  </a:cubicBezTo>
                  <a:cubicBezTo>
                    <a:pt x="2903" y="654"/>
                    <a:pt x="2908" y="654"/>
                    <a:pt x="2913" y="655"/>
                  </a:cubicBezTo>
                  <a:cubicBezTo>
                    <a:pt x="2923" y="657"/>
                    <a:pt x="2933" y="658"/>
                    <a:pt x="2943" y="660"/>
                  </a:cubicBezTo>
                  <a:cubicBezTo>
                    <a:pt x="2948" y="661"/>
                    <a:pt x="2952" y="662"/>
                    <a:pt x="2956" y="663"/>
                  </a:cubicBezTo>
                  <a:cubicBezTo>
                    <a:pt x="2966" y="665"/>
                    <a:pt x="2976" y="668"/>
                    <a:pt x="2987" y="671"/>
                  </a:cubicBezTo>
                  <a:cubicBezTo>
                    <a:pt x="2987" y="672"/>
                    <a:pt x="2988" y="673"/>
                    <a:pt x="2989" y="674"/>
                  </a:cubicBezTo>
                  <a:close/>
                  <a:moveTo>
                    <a:pt x="2308" y="254"/>
                  </a:moveTo>
                  <a:cubicBezTo>
                    <a:pt x="2309" y="243"/>
                    <a:pt x="2305" y="234"/>
                    <a:pt x="2300" y="226"/>
                  </a:cubicBezTo>
                  <a:cubicBezTo>
                    <a:pt x="2293" y="215"/>
                    <a:pt x="2285" y="206"/>
                    <a:pt x="2276" y="198"/>
                  </a:cubicBezTo>
                  <a:cubicBezTo>
                    <a:pt x="2271" y="194"/>
                    <a:pt x="2267" y="191"/>
                    <a:pt x="2262" y="190"/>
                  </a:cubicBezTo>
                  <a:cubicBezTo>
                    <a:pt x="2251" y="186"/>
                    <a:pt x="2240" y="183"/>
                    <a:pt x="2229" y="182"/>
                  </a:cubicBezTo>
                  <a:cubicBezTo>
                    <a:pt x="2218" y="180"/>
                    <a:pt x="2206" y="180"/>
                    <a:pt x="2195" y="184"/>
                  </a:cubicBezTo>
                  <a:cubicBezTo>
                    <a:pt x="2191" y="185"/>
                    <a:pt x="2191" y="185"/>
                    <a:pt x="2188" y="180"/>
                  </a:cubicBezTo>
                  <a:cubicBezTo>
                    <a:pt x="2190" y="177"/>
                    <a:pt x="2192" y="176"/>
                    <a:pt x="2195" y="174"/>
                  </a:cubicBezTo>
                  <a:cubicBezTo>
                    <a:pt x="2203" y="171"/>
                    <a:pt x="2208" y="165"/>
                    <a:pt x="2212" y="158"/>
                  </a:cubicBezTo>
                  <a:cubicBezTo>
                    <a:pt x="2218" y="148"/>
                    <a:pt x="2217" y="137"/>
                    <a:pt x="2208" y="129"/>
                  </a:cubicBezTo>
                  <a:cubicBezTo>
                    <a:pt x="2206" y="127"/>
                    <a:pt x="2204" y="125"/>
                    <a:pt x="2202" y="123"/>
                  </a:cubicBezTo>
                  <a:cubicBezTo>
                    <a:pt x="2198" y="119"/>
                    <a:pt x="2193" y="117"/>
                    <a:pt x="2188" y="118"/>
                  </a:cubicBezTo>
                  <a:cubicBezTo>
                    <a:pt x="2178" y="120"/>
                    <a:pt x="2168" y="123"/>
                    <a:pt x="2159" y="126"/>
                  </a:cubicBezTo>
                  <a:cubicBezTo>
                    <a:pt x="2155" y="127"/>
                    <a:pt x="2151" y="129"/>
                    <a:pt x="2149" y="133"/>
                  </a:cubicBezTo>
                  <a:cubicBezTo>
                    <a:pt x="2148" y="135"/>
                    <a:pt x="2147" y="136"/>
                    <a:pt x="2145" y="139"/>
                  </a:cubicBezTo>
                  <a:cubicBezTo>
                    <a:pt x="2142" y="138"/>
                    <a:pt x="2140" y="138"/>
                    <a:pt x="2136" y="137"/>
                  </a:cubicBezTo>
                  <a:cubicBezTo>
                    <a:pt x="2137" y="135"/>
                    <a:pt x="2136" y="133"/>
                    <a:pt x="2137" y="131"/>
                  </a:cubicBezTo>
                  <a:cubicBezTo>
                    <a:pt x="2142" y="119"/>
                    <a:pt x="2145" y="107"/>
                    <a:pt x="2149" y="95"/>
                  </a:cubicBezTo>
                  <a:cubicBezTo>
                    <a:pt x="2151" y="87"/>
                    <a:pt x="2151" y="79"/>
                    <a:pt x="2149" y="72"/>
                  </a:cubicBezTo>
                  <a:cubicBezTo>
                    <a:pt x="2147" y="66"/>
                    <a:pt x="2145" y="60"/>
                    <a:pt x="2142" y="54"/>
                  </a:cubicBezTo>
                  <a:cubicBezTo>
                    <a:pt x="2140" y="50"/>
                    <a:pt x="2137" y="46"/>
                    <a:pt x="2134" y="43"/>
                  </a:cubicBezTo>
                  <a:cubicBezTo>
                    <a:pt x="2129" y="39"/>
                    <a:pt x="2124" y="37"/>
                    <a:pt x="2118" y="34"/>
                  </a:cubicBezTo>
                  <a:cubicBezTo>
                    <a:pt x="2101" y="27"/>
                    <a:pt x="2085" y="30"/>
                    <a:pt x="2071" y="41"/>
                  </a:cubicBezTo>
                  <a:cubicBezTo>
                    <a:pt x="2060" y="49"/>
                    <a:pt x="2052" y="60"/>
                    <a:pt x="2046" y="72"/>
                  </a:cubicBezTo>
                  <a:cubicBezTo>
                    <a:pt x="2043" y="76"/>
                    <a:pt x="2042" y="80"/>
                    <a:pt x="2042" y="85"/>
                  </a:cubicBezTo>
                  <a:cubicBezTo>
                    <a:pt x="2042" y="87"/>
                    <a:pt x="2041" y="88"/>
                    <a:pt x="2041" y="91"/>
                  </a:cubicBezTo>
                  <a:cubicBezTo>
                    <a:pt x="2039" y="90"/>
                    <a:pt x="2038" y="90"/>
                    <a:pt x="2037" y="89"/>
                  </a:cubicBezTo>
                  <a:cubicBezTo>
                    <a:pt x="2036" y="86"/>
                    <a:pt x="2035" y="84"/>
                    <a:pt x="2034" y="81"/>
                  </a:cubicBezTo>
                  <a:cubicBezTo>
                    <a:pt x="2033" y="74"/>
                    <a:pt x="2032" y="67"/>
                    <a:pt x="2031" y="61"/>
                  </a:cubicBezTo>
                  <a:cubicBezTo>
                    <a:pt x="2030" y="48"/>
                    <a:pt x="2026" y="36"/>
                    <a:pt x="2019" y="24"/>
                  </a:cubicBezTo>
                  <a:cubicBezTo>
                    <a:pt x="2016" y="19"/>
                    <a:pt x="2011" y="15"/>
                    <a:pt x="2005" y="12"/>
                  </a:cubicBezTo>
                  <a:cubicBezTo>
                    <a:pt x="1999" y="8"/>
                    <a:pt x="1991" y="7"/>
                    <a:pt x="1984" y="7"/>
                  </a:cubicBezTo>
                  <a:cubicBezTo>
                    <a:pt x="1979" y="6"/>
                    <a:pt x="1973" y="7"/>
                    <a:pt x="1968" y="8"/>
                  </a:cubicBezTo>
                  <a:cubicBezTo>
                    <a:pt x="1960" y="11"/>
                    <a:pt x="1952" y="14"/>
                    <a:pt x="1945" y="18"/>
                  </a:cubicBezTo>
                  <a:cubicBezTo>
                    <a:pt x="1935" y="23"/>
                    <a:pt x="1928" y="31"/>
                    <a:pt x="1922" y="39"/>
                  </a:cubicBezTo>
                  <a:cubicBezTo>
                    <a:pt x="1916" y="45"/>
                    <a:pt x="1912" y="53"/>
                    <a:pt x="1909" y="61"/>
                  </a:cubicBezTo>
                  <a:cubicBezTo>
                    <a:pt x="1905" y="70"/>
                    <a:pt x="1902" y="79"/>
                    <a:pt x="1903" y="89"/>
                  </a:cubicBezTo>
                  <a:cubicBezTo>
                    <a:pt x="1903" y="98"/>
                    <a:pt x="1904" y="106"/>
                    <a:pt x="1905" y="115"/>
                  </a:cubicBezTo>
                  <a:cubicBezTo>
                    <a:pt x="1905" y="116"/>
                    <a:pt x="1905" y="116"/>
                    <a:pt x="1905" y="117"/>
                  </a:cubicBezTo>
                  <a:cubicBezTo>
                    <a:pt x="1908" y="127"/>
                    <a:pt x="1911" y="136"/>
                    <a:pt x="1914" y="146"/>
                  </a:cubicBezTo>
                  <a:cubicBezTo>
                    <a:pt x="1916" y="153"/>
                    <a:pt x="1919" y="158"/>
                    <a:pt x="1925" y="163"/>
                  </a:cubicBezTo>
                  <a:cubicBezTo>
                    <a:pt x="1925" y="164"/>
                    <a:pt x="1926" y="165"/>
                    <a:pt x="1927" y="166"/>
                  </a:cubicBezTo>
                  <a:cubicBezTo>
                    <a:pt x="1922" y="172"/>
                    <a:pt x="1921" y="172"/>
                    <a:pt x="1917" y="166"/>
                  </a:cubicBezTo>
                  <a:cubicBezTo>
                    <a:pt x="1916" y="165"/>
                    <a:pt x="1914" y="163"/>
                    <a:pt x="1913" y="162"/>
                  </a:cubicBezTo>
                  <a:cubicBezTo>
                    <a:pt x="1904" y="153"/>
                    <a:pt x="1893" y="146"/>
                    <a:pt x="1882" y="141"/>
                  </a:cubicBezTo>
                  <a:cubicBezTo>
                    <a:pt x="1872" y="136"/>
                    <a:pt x="1863" y="136"/>
                    <a:pt x="1853" y="140"/>
                  </a:cubicBezTo>
                  <a:cubicBezTo>
                    <a:pt x="1844" y="144"/>
                    <a:pt x="1836" y="150"/>
                    <a:pt x="1831" y="159"/>
                  </a:cubicBezTo>
                  <a:cubicBezTo>
                    <a:pt x="1830" y="160"/>
                    <a:pt x="1829" y="162"/>
                    <a:pt x="1828" y="163"/>
                  </a:cubicBezTo>
                  <a:cubicBezTo>
                    <a:pt x="1823" y="166"/>
                    <a:pt x="1821" y="172"/>
                    <a:pt x="1819" y="177"/>
                  </a:cubicBezTo>
                  <a:cubicBezTo>
                    <a:pt x="1818" y="178"/>
                    <a:pt x="1818" y="180"/>
                    <a:pt x="1817" y="182"/>
                  </a:cubicBezTo>
                  <a:cubicBezTo>
                    <a:pt x="1817" y="190"/>
                    <a:pt x="1818" y="199"/>
                    <a:pt x="1819" y="207"/>
                  </a:cubicBezTo>
                  <a:cubicBezTo>
                    <a:pt x="1820" y="216"/>
                    <a:pt x="1822" y="224"/>
                    <a:pt x="1826" y="232"/>
                  </a:cubicBezTo>
                  <a:cubicBezTo>
                    <a:pt x="1833" y="243"/>
                    <a:pt x="1841" y="253"/>
                    <a:pt x="1852" y="261"/>
                  </a:cubicBezTo>
                  <a:cubicBezTo>
                    <a:pt x="1857" y="263"/>
                    <a:pt x="1861" y="267"/>
                    <a:pt x="1866" y="270"/>
                  </a:cubicBezTo>
                  <a:cubicBezTo>
                    <a:pt x="1871" y="275"/>
                    <a:pt x="1878" y="277"/>
                    <a:pt x="1885" y="280"/>
                  </a:cubicBezTo>
                  <a:cubicBezTo>
                    <a:pt x="1887" y="279"/>
                    <a:pt x="1887" y="277"/>
                    <a:pt x="1889" y="277"/>
                  </a:cubicBezTo>
                  <a:cubicBezTo>
                    <a:pt x="1890" y="279"/>
                    <a:pt x="1891" y="280"/>
                    <a:pt x="1891" y="282"/>
                  </a:cubicBezTo>
                  <a:cubicBezTo>
                    <a:pt x="1891" y="285"/>
                    <a:pt x="1890" y="287"/>
                    <a:pt x="1887" y="287"/>
                  </a:cubicBezTo>
                  <a:cubicBezTo>
                    <a:pt x="1885" y="288"/>
                    <a:pt x="1882" y="288"/>
                    <a:pt x="1880" y="288"/>
                  </a:cubicBezTo>
                  <a:cubicBezTo>
                    <a:pt x="1870" y="287"/>
                    <a:pt x="1860" y="289"/>
                    <a:pt x="1852" y="294"/>
                  </a:cubicBezTo>
                  <a:cubicBezTo>
                    <a:pt x="1844" y="300"/>
                    <a:pt x="1838" y="307"/>
                    <a:pt x="1836" y="317"/>
                  </a:cubicBezTo>
                  <a:cubicBezTo>
                    <a:pt x="1833" y="328"/>
                    <a:pt x="1833" y="339"/>
                    <a:pt x="1834" y="351"/>
                  </a:cubicBezTo>
                  <a:cubicBezTo>
                    <a:pt x="1835" y="356"/>
                    <a:pt x="1836" y="362"/>
                    <a:pt x="1838" y="367"/>
                  </a:cubicBezTo>
                  <a:cubicBezTo>
                    <a:pt x="1847" y="386"/>
                    <a:pt x="1861" y="398"/>
                    <a:pt x="1881" y="404"/>
                  </a:cubicBezTo>
                  <a:cubicBezTo>
                    <a:pt x="1892" y="408"/>
                    <a:pt x="1903" y="410"/>
                    <a:pt x="1914" y="410"/>
                  </a:cubicBezTo>
                  <a:cubicBezTo>
                    <a:pt x="1917" y="410"/>
                    <a:pt x="1920" y="411"/>
                    <a:pt x="1923" y="411"/>
                  </a:cubicBezTo>
                  <a:cubicBezTo>
                    <a:pt x="1928" y="412"/>
                    <a:pt x="1934" y="412"/>
                    <a:pt x="1939" y="409"/>
                  </a:cubicBezTo>
                  <a:cubicBezTo>
                    <a:pt x="1939" y="408"/>
                    <a:pt x="1940" y="409"/>
                    <a:pt x="1941" y="409"/>
                  </a:cubicBezTo>
                  <a:cubicBezTo>
                    <a:pt x="1944" y="410"/>
                    <a:pt x="1945" y="412"/>
                    <a:pt x="1943" y="416"/>
                  </a:cubicBezTo>
                  <a:cubicBezTo>
                    <a:pt x="1934" y="420"/>
                    <a:pt x="1928" y="429"/>
                    <a:pt x="1924" y="438"/>
                  </a:cubicBezTo>
                  <a:cubicBezTo>
                    <a:pt x="1921" y="446"/>
                    <a:pt x="1918" y="453"/>
                    <a:pt x="1920" y="462"/>
                  </a:cubicBezTo>
                  <a:cubicBezTo>
                    <a:pt x="1921" y="464"/>
                    <a:pt x="1922" y="467"/>
                    <a:pt x="1922" y="470"/>
                  </a:cubicBezTo>
                  <a:cubicBezTo>
                    <a:pt x="1923" y="475"/>
                    <a:pt x="1926" y="479"/>
                    <a:pt x="1929" y="483"/>
                  </a:cubicBezTo>
                  <a:cubicBezTo>
                    <a:pt x="1937" y="492"/>
                    <a:pt x="1946" y="498"/>
                    <a:pt x="1958" y="501"/>
                  </a:cubicBezTo>
                  <a:cubicBezTo>
                    <a:pt x="1966" y="504"/>
                    <a:pt x="1974" y="505"/>
                    <a:pt x="1983" y="503"/>
                  </a:cubicBezTo>
                  <a:cubicBezTo>
                    <a:pt x="1984" y="502"/>
                    <a:pt x="1986" y="502"/>
                    <a:pt x="1988" y="502"/>
                  </a:cubicBezTo>
                  <a:cubicBezTo>
                    <a:pt x="1994" y="502"/>
                    <a:pt x="2000" y="501"/>
                    <a:pt x="2007" y="501"/>
                  </a:cubicBezTo>
                  <a:cubicBezTo>
                    <a:pt x="2011" y="501"/>
                    <a:pt x="2014" y="499"/>
                    <a:pt x="2017" y="497"/>
                  </a:cubicBezTo>
                  <a:cubicBezTo>
                    <a:pt x="2018" y="496"/>
                    <a:pt x="2019" y="495"/>
                    <a:pt x="2020" y="494"/>
                  </a:cubicBezTo>
                  <a:cubicBezTo>
                    <a:pt x="2023" y="492"/>
                    <a:pt x="2026" y="494"/>
                    <a:pt x="2026" y="497"/>
                  </a:cubicBezTo>
                  <a:cubicBezTo>
                    <a:pt x="2026" y="507"/>
                    <a:pt x="2026" y="517"/>
                    <a:pt x="2026" y="527"/>
                  </a:cubicBezTo>
                  <a:cubicBezTo>
                    <a:pt x="2025" y="542"/>
                    <a:pt x="2024" y="556"/>
                    <a:pt x="2025" y="571"/>
                  </a:cubicBezTo>
                  <a:cubicBezTo>
                    <a:pt x="2026" y="576"/>
                    <a:pt x="2026" y="582"/>
                    <a:pt x="2026" y="587"/>
                  </a:cubicBezTo>
                  <a:cubicBezTo>
                    <a:pt x="2026" y="600"/>
                    <a:pt x="2027" y="612"/>
                    <a:pt x="2027" y="625"/>
                  </a:cubicBezTo>
                  <a:cubicBezTo>
                    <a:pt x="2027" y="631"/>
                    <a:pt x="2027" y="637"/>
                    <a:pt x="2027" y="644"/>
                  </a:cubicBezTo>
                  <a:cubicBezTo>
                    <a:pt x="2027" y="648"/>
                    <a:pt x="2027" y="653"/>
                    <a:pt x="2026" y="658"/>
                  </a:cubicBezTo>
                  <a:cubicBezTo>
                    <a:pt x="2026" y="666"/>
                    <a:pt x="2027" y="674"/>
                    <a:pt x="2025" y="682"/>
                  </a:cubicBezTo>
                  <a:cubicBezTo>
                    <a:pt x="2025" y="683"/>
                    <a:pt x="2026" y="684"/>
                    <a:pt x="2026" y="685"/>
                  </a:cubicBezTo>
                  <a:cubicBezTo>
                    <a:pt x="2030" y="685"/>
                    <a:pt x="2035" y="686"/>
                    <a:pt x="2039" y="687"/>
                  </a:cubicBezTo>
                  <a:cubicBezTo>
                    <a:pt x="2051" y="689"/>
                    <a:pt x="2063" y="691"/>
                    <a:pt x="2076" y="694"/>
                  </a:cubicBezTo>
                  <a:cubicBezTo>
                    <a:pt x="2086" y="696"/>
                    <a:pt x="2097" y="698"/>
                    <a:pt x="2108" y="700"/>
                  </a:cubicBezTo>
                  <a:cubicBezTo>
                    <a:pt x="2114" y="701"/>
                    <a:pt x="2120" y="702"/>
                    <a:pt x="2125" y="703"/>
                  </a:cubicBezTo>
                  <a:cubicBezTo>
                    <a:pt x="2129" y="704"/>
                    <a:pt x="2132" y="704"/>
                    <a:pt x="2136" y="704"/>
                  </a:cubicBezTo>
                  <a:cubicBezTo>
                    <a:pt x="2136" y="702"/>
                    <a:pt x="2136" y="701"/>
                    <a:pt x="2136" y="700"/>
                  </a:cubicBezTo>
                  <a:cubicBezTo>
                    <a:pt x="2136" y="673"/>
                    <a:pt x="2137" y="647"/>
                    <a:pt x="2135" y="621"/>
                  </a:cubicBezTo>
                  <a:cubicBezTo>
                    <a:pt x="2134" y="610"/>
                    <a:pt x="2133" y="599"/>
                    <a:pt x="2132" y="588"/>
                  </a:cubicBezTo>
                  <a:cubicBezTo>
                    <a:pt x="2131" y="581"/>
                    <a:pt x="2130" y="574"/>
                    <a:pt x="2129" y="567"/>
                  </a:cubicBezTo>
                  <a:cubicBezTo>
                    <a:pt x="2129" y="558"/>
                    <a:pt x="2128" y="548"/>
                    <a:pt x="2128" y="539"/>
                  </a:cubicBezTo>
                  <a:cubicBezTo>
                    <a:pt x="2128" y="531"/>
                    <a:pt x="2128" y="524"/>
                    <a:pt x="2124" y="516"/>
                  </a:cubicBezTo>
                  <a:cubicBezTo>
                    <a:pt x="2121" y="512"/>
                    <a:pt x="2123" y="510"/>
                    <a:pt x="2129" y="508"/>
                  </a:cubicBezTo>
                  <a:cubicBezTo>
                    <a:pt x="2130" y="511"/>
                    <a:pt x="2131" y="514"/>
                    <a:pt x="2133" y="516"/>
                  </a:cubicBezTo>
                  <a:cubicBezTo>
                    <a:pt x="2133" y="517"/>
                    <a:pt x="2133" y="519"/>
                    <a:pt x="2134" y="520"/>
                  </a:cubicBezTo>
                  <a:cubicBezTo>
                    <a:pt x="2138" y="525"/>
                    <a:pt x="2142" y="531"/>
                    <a:pt x="2148" y="535"/>
                  </a:cubicBezTo>
                  <a:cubicBezTo>
                    <a:pt x="2154" y="540"/>
                    <a:pt x="2162" y="542"/>
                    <a:pt x="2169" y="545"/>
                  </a:cubicBezTo>
                  <a:cubicBezTo>
                    <a:pt x="2182" y="551"/>
                    <a:pt x="2195" y="551"/>
                    <a:pt x="2208" y="548"/>
                  </a:cubicBezTo>
                  <a:cubicBezTo>
                    <a:pt x="2217" y="546"/>
                    <a:pt x="2225" y="542"/>
                    <a:pt x="2231" y="534"/>
                  </a:cubicBezTo>
                  <a:cubicBezTo>
                    <a:pt x="2235" y="529"/>
                    <a:pt x="2236" y="524"/>
                    <a:pt x="2238" y="519"/>
                  </a:cubicBezTo>
                  <a:cubicBezTo>
                    <a:pt x="2243" y="509"/>
                    <a:pt x="2242" y="498"/>
                    <a:pt x="2240" y="486"/>
                  </a:cubicBezTo>
                  <a:cubicBezTo>
                    <a:pt x="2238" y="476"/>
                    <a:pt x="2235" y="466"/>
                    <a:pt x="2230" y="457"/>
                  </a:cubicBezTo>
                  <a:cubicBezTo>
                    <a:pt x="2225" y="448"/>
                    <a:pt x="2219" y="439"/>
                    <a:pt x="2209" y="435"/>
                  </a:cubicBezTo>
                  <a:cubicBezTo>
                    <a:pt x="2207" y="434"/>
                    <a:pt x="2204" y="432"/>
                    <a:pt x="2202" y="431"/>
                  </a:cubicBezTo>
                  <a:cubicBezTo>
                    <a:pt x="2201" y="430"/>
                    <a:pt x="2201" y="427"/>
                    <a:pt x="2202" y="425"/>
                  </a:cubicBezTo>
                  <a:cubicBezTo>
                    <a:pt x="2204" y="423"/>
                    <a:pt x="2207" y="423"/>
                    <a:pt x="2209" y="424"/>
                  </a:cubicBezTo>
                  <a:cubicBezTo>
                    <a:pt x="2211" y="425"/>
                    <a:pt x="2213" y="426"/>
                    <a:pt x="2214" y="427"/>
                  </a:cubicBezTo>
                  <a:cubicBezTo>
                    <a:pt x="2217" y="430"/>
                    <a:pt x="2220" y="430"/>
                    <a:pt x="2224" y="430"/>
                  </a:cubicBezTo>
                  <a:cubicBezTo>
                    <a:pt x="2233" y="430"/>
                    <a:pt x="2241" y="426"/>
                    <a:pt x="2248" y="421"/>
                  </a:cubicBezTo>
                  <a:cubicBezTo>
                    <a:pt x="2256" y="417"/>
                    <a:pt x="2260" y="411"/>
                    <a:pt x="2260" y="403"/>
                  </a:cubicBezTo>
                  <a:cubicBezTo>
                    <a:pt x="2260" y="397"/>
                    <a:pt x="2260" y="392"/>
                    <a:pt x="2260" y="387"/>
                  </a:cubicBezTo>
                  <a:cubicBezTo>
                    <a:pt x="2261" y="380"/>
                    <a:pt x="2258" y="374"/>
                    <a:pt x="2254" y="369"/>
                  </a:cubicBezTo>
                  <a:cubicBezTo>
                    <a:pt x="2243" y="356"/>
                    <a:pt x="2230" y="346"/>
                    <a:pt x="2213" y="340"/>
                  </a:cubicBezTo>
                  <a:cubicBezTo>
                    <a:pt x="2210" y="338"/>
                    <a:pt x="2207" y="338"/>
                    <a:pt x="2203" y="337"/>
                  </a:cubicBezTo>
                  <a:cubicBezTo>
                    <a:pt x="2202" y="337"/>
                    <a:pt x="2199" y="336"/>
                    <a:pt x="2199" y="333"/>
                  </a:cubicBezTo>
                  <a:cubicBezTo>
                    <a:pt x="2200" y="330"/>
                    <a:pt x="2202" y="328"/>
                    <a:pt x="2206" y="329"/>
                  </a:cubicBezTo>
                  <a:cubicBezTo>
                    <a:pt x="2216" y="333"/>
                    <a:pt x="2227" y="333"/>
                    <a:pt x="2238" y="333"/>
                  </a:cubicBezTo>
                  <a:cubicBezTo>
                    <a:pt x="2256" y="332"/>
                    <a:pt x="2272" y="327"/>
                    <a:pt x="2285" y="315"/>
                  </a:cubicBezTo>
                  <a:cubicBezTo>
                    <a:pt x="2289" y="313"/>
                    <a:pt x="2292" y="309"/>
                    <a:pt x="2294" y="305"/>
                  </a:cubicBezTo>
                  <a:cubicBezTo>
                    <a:pt x="2296" y="303"/>
                    <a:pt x="2298" y="299"/>
                    <a:pt x="2300" y="297"/>
                  </a:cubicBezTo>
                  <a:cubicBezTo>
                    <a:pt x="2305" y="289"/>
                    <a:pt x="2308" y="280"/>
                    <a:pt x="2308" y="271"/>
                  </a:cubicBezTo>
                  <a:cubicBezTo>
                    <a:pt x="2308" y="265"/>
                    <a:pt x="2308" y="259"/>
                    <a:pt x="2308" y="254"/>
                  </a:cubicBezTo>
                  <a:close/>
                  <a:moveTo>
                    <a:pt x="2275" y="328"/>
                  </a:moveTo>
                  <a:cubicBezTo>
                    <a:pt x="2276" y="328"/>
                    <a:pt x="2276" y="328"/>
                    <a:pt x="2277" y="328"/>
                  </a:cubicBezTo>
                  <a:cubicBezTo>
                    <a:pt x="2277" y="328"/>
                    <a:pt x="2276" y="328"/>
                    <a:pt x="2276" y="328"/>
                  </a:cubicBezTo>
                  <a:cubicBezTo>
                    <a:pt x="2276" y="328"/>
                    <a:pt x="2276" y="328"/>
                    <a:pt x="2275" y="328"/>
                  </a:cubicBezTo>
                  <a:cubicBezTo>
                    <a:pt x="2275" y="328"/>
                    <a:pt x="2275" y="328"/>
                    <a:pt x="2275" y="328"/>
                  </a:cubicBezTo>
                  <a:cubicBezTo>
                    <a:pt x="2275" y="328"/>
                    <a:pt x="2275" y="328"/>
                    <a:pt x="2275" y="328"/>
                  </a:cubicBezTo>
                  <a:cubicBezTo>
                    <a:pt x="2275" y="328"/>
                    <a:pt x="2274" y="328"/>
                    <a:pt x="2274" y="328"/>
                  </a:cubicBezTo>
                  <a:cubicBezTo>
                    <a:pt x="2274" y="328"/>
                    <a:pt x="2274" y="328"/>
                    <a:pt x="2274" y="328"/>
                  </a:cubicBezTo>
                  <a:cubicBezTo>
                    <a:pt x="2274" y="329"/>
                    <a:pt x="2275" y="329"/>
                    <a:pt x="2275" y="329"/>
                  </a:cubicBezTo>
                  <a:cubicBezTo>
                    <a:pt x="2275" y="329"/>
                    <a:pt x="2275" y="329"/>
                    <a:pt x="2275" y="328"/>
                  </a:cubicBezTo>
                  <a:cubicBezTo>
                    <a:pt x="2275" y="328"/>
                    <a:pt x="2275" y="328"/>
                    <a:pt x="2275" y="328"/>
                  </a:cubicBezTo>
                  <a:cubicBezTo>
                    <a:pt x="2275" y="328"/>
                    <a:pt x="2275" y="328"/>
                    <a:pt x="2275" y="328"/>
                  </a:cubicBezTo>
                  <a:close/>
                  <a:moveTo>
                    <a:pt x="1619" y="397"/>
                  </a:moveTo>
                  <a:cubicBezTo>
                    <a:pt x="1619" y="390"/>
                    <a:pt x="1620" y="383"/>
                    <a:pt x="1619" y="376"/>
                  </a:cubicBezTo>
                  <a:cubicBezTo>
                    <a:pt x="1619" y="362"/>
                    <a:pt x="1619" y="349"/>
                    <a:pt x="1618" y="335"/>
                  </a:cubicBezTo>
                  <a:cubicBezTo>
                    <a:pt x="1618" y="331"/>
                    <a:pt x="1618" y="328"/>
                    <a:pt x="1619" y="324"/>
                  </a:cubicBezTo>
                  <a:cubicBezTo>
                    <a:pt x="1619" y="319"/>
                    <a:pt x="1617" y="315"/>
                    <a:pt x="1612" y="313"/>
                  </a:cubicBezTo>
                  <a:cubicBezTo>
                    <a:pt x="1606" y="310"/>
                    <a:pt x="1600" y="306"/>
                    <a:pt x="1593" y="303"/>
                  </a:cubicBezTo>
                  <a:cubicBezTo>
                    <a:pt x="1575" y="292"/>
                    <a:pt x="1557" y="281"/>
                    <a:pt x="1537" y="271"/>
                  </a:cubicBezTo>
                  <a:cubicBezTo>
                    <a:pt x="1536" y="271"/>
                    <a:pt x="1535" y="271"/>
                    <a:pt x="1534" y="270"/>
                  </a:cubicBezTo>
                  <a:cubicBezTo>
                    <a:pt x="1523" y="261"/>
                    <a:pt x="1510" y="254"/>
                    <a:pt x="1498" y="247"/>
                  </a:cubicBezTo>
                  <a:cubicBezTo>
                    <a:pt x="1495" y="245"/>
                    <a:pt x="1492" y="243"/>
                    <a:pt x="1489" y="241"/>
                  </a:cubicBezTo>
                  <a:cubicBezTo>
                    <a:pt x="1478" y="235"/>
                    <a:pt x="1467" y="229"/>
                    <a:pt x="1457" y="223"/>
                  </a:cubicBezTo>
                  <a:cubicBezTo>
                    <a:pt x="1448" y="218"/>
                    <a:pt x="1440" y="213"/>
                    <a:pt x="1432" y="207"/>
                  </a:cubicBezTo>
                  <a:cubicBezTo>
                    <a:pt x="1422" y="200"/>
                    <a:pt x="1410" y="194"/>
                    <a:pt x="1400" y="188"/>
                  </a:cubicBezTo>
                  <a:cubicBezTo>
                    <a:pt x="1398" y="189"/>
                    <a:pt x="1396" y="189"/>
                    <a:pt x="1395" y="190"/>
                  </a:cubicBezTo>
                  <a:cubicBezTo>
                    <a:pt x="1387" y="194"/>
                    <a:pt x="1380" y="198"/>
                    <a:pt x="1372" y="202"/>
                  </a:cubicBezTo>
                  <a:cubicBezTo>
                    <a:pt x="1361" y="209"/>
                    <a:pt x="1350" y="215"/>
                    <a:pt x="1338" y="220"/>
                  </a:cubicBezTo>
                  <a:cubicBezTo>
                    <a:pt x="1323" y="228"/>
                    <a:pt x="1307" y="234"/>
                    <a:pt x="1292" y="243"/>
                  </a:cubicBezTo>
                  <a:cubicBezTo>
                    <a:pt x="1281" y="250"/>
                    <a:pt x="1268" y="254"/>
                    <a:pt x="1258" y="262"/>
                  </a:cubicBezTo>
                  <a:cubicBezTo>
                    <a:pt x="1258" y="263"/>
                    <a:pt x="1256" y="263"/>
                    <a:pt x="1255" y="263"/>
                  </a:cubicBezTo>
                  <a:cubicBezTo>
                    <a:pt x="1250" y="264"/>
                    <a:pt x="1246" y="267"/>
                    <a:pt x="1242" y="269"/>
                  </a:cubicBezTo>
                  <a:cubicBezTo>
                    <a:pt x="1226" y="278"/>
                    <a:pt x="1211" y="286"/>
                    <a:pt x="1195" y="295"/>
                  </a:cubicBezTo>
                  <a:cubicBezTo>
                    <a:pt x="1189" y="298"/>
                    <a:pt x="1182" y="302"/>
                    <a:pt x="1176" y="306"/>
                  </a:cubicBezTo>
                  <a:cubicBezTo>
                    <a:pt x="1173" y="307"/>
                    <a:pt x="1170" y="310"/>
                    <a:pt x="1169" y="314"/>
                  </a:cubicBezTo>
                  <a:cubicBezTo>
                    <a:pt x="1169" y="316"/>
                    <a:pt x="1169" y="318"/>
                    <a:pt x="1167" y="318"/>
                  </a:cubicBezTo>
                  <a:cubicBezTo>
                    <a:pt x="1166" y="318"/>
                    <a:pt x="1165" y="316"/>
                    <a:pt x="1164" y="315"/>
                  </a:cubicBezTo>
                  <a:cubicBezTo>
                    <a:pt x="1163" y="315"/>
                    <a:pt x="1162" y="314"/>
                    <a:pt x="1161" y="313"/>
                  </a:cubicBezTo>
                  <a:cubicBezTo>
                    <a:pt x="1149" y="321"/>
                    <a:pt x="1136" y="326"/>
                    <a:pt x="1124" y="333"/>
                  </a:cubicBezTo>
                  <a:cubicBezTo>
                    <a:pt x="1124" y="336"/>
                    <a:pt x="1124" y="338"/>
                    <a:pt x="1124" y="340"/>
                  </a:cubicBezTo>
                  <a:cubicBezTo>
                    <a:pt x="1122" y="352"/>
                    <a:pt x="1123" y="364"/>
                    <a:pt x="1124" y="376"/>
                  </a:cubicBezTo>
                  <a:cubicBezTo>
                    <a:pt x="1125" y="383"/>
                    <a:pt x="1125" y="390"/>
                    <a:pt x="1125" y="397"/>
                  </a:cubicBezTo>
                  <a:cubicBezTo>
                    <a:pt x="1125" y="411"/>
                    <a:pt x="1125" y="425"/>
                    <a:pt x="1126" y="439"/>
                  </a:cubicBezTo>
                  <a:cubicBezTo>
                    <a:pt x="1127" y="451"/>
                    <a:pt x="1127" y="464"/>
                    <a:pt x="1127" y="476"/>
                  </a:cubicBezTo>
                  <a:cubicBezTo>
                    <a:pt x="1127" y="485"/>
                    <a:pt x="1127" y="494"/>
                    <a:pt x="1127" y="502"/>
                  </a:cubicBezTo>
                  <a:cubicBezTo>
                    <a:pt x="1127" y="518"/>
                    <a:pt x="1127" y="534"/>
                    <a:pt x="1127" y="550"/>
                  </a:cubicBezTo>
                  <a:cubicBezTo>
                    <a:pt x="1127" y="555"/>
                    <a:pt x="1127" y="560"/>
                    <a:pt x="1127" y="566"/>
                  </a:cubicBezTo>
                  <a:cubicBezTo>
                    <a:pt x="1126" y="577"/>
                    <a:pt x="1126" y="588"/>
                    <a:pt x="1126" y="599"/>
                  </a:cubicBezTo>
                  <a:cubicBezTo>
                    <a:pt x="1126" y="606"/>
                    <a:pt x="1126" y="613"/>
                    <a:pt x="1126" y="620"/>
                  </a:cubicBezTo>
                  <a:cubicBezTo>
                    <a:pt x="1126" y="628"/>
                    <a:pt x="1127" y="636"/>
                    <a:pt x="1127" y="644"/>
                  </a:cubicBezTo>
                  <a:cubicBezTo>
                    <a:pt x="1126" y="652"/>
                    <a:pt x="1130" y="660"/>
                    <a:pt x="1128" y="668"/>
                  </a:cubicBezTo>
                  <a:cubicBezTo>
                    <a:pt x="1128" y="668"/>
                    <a:pt x="1129" y="669"/>
                    <a:pt x="1130" y="670"/>
                  </a:cubicBezTo>
                  <a:cubicBezTo>
                    <a:pt x="1134" y="670"/>
                    <a:pt x="1138" y="670"/>
                    <a:pt x="1143" y="670"/>
                  </a:cubicBezTo>
                  <a:cubicBezTo>
                    <a:pt x="1155" y="671"/>
                    <a:pt x="1168" y="672"/>
                    <a:pt x="1180" y="672"/>
                  </a:cubicBezTo>
                  <a:cubicBezTo>
                    <a:pt x="1193" y="672"/>
                    <a:pt x="1205" y="672"/>
                    <a:pt x="1217" y="674"/>
                  </a:cubicBezTo>
                  <a:cubicBezTo>
                    <a:pt x="1219" y="674"/>
                    <a:pt x="1221" y="674"/>
                    <a:pt x="1222" y="674"/>
                  </a:cubicBezTo>
                  <a:cubicBezTo>
                    <a:pt x="1236" y="675"/>
                    <a:pt x="1250" y="675"/>
                    <a:pt x="1263" y="676"/>
                  </a:cubicBezTo>
                  <a:cubicBezTo>
                    <a:pt x="1291" y="679"/>
                    <a:pt x="1319" y="680"/>
                    <a:pt x="1347" y="681"/>
                  </a:cubicBezTo>
                  <a:cubicBezTo>
                    <a:pt x="1356" y="681"/>
                    <a:pt x="1364" y="681"/>
                    <a:pt x="1372" y="681"/>
                  </a:cubicBezTo>
                  <a:cubicBezTo>
                    <a:pt x="1381" y="681"/>
                    <a:pt x="1390" y="682"/>
                    <a:pt x="1400" y="682"/>
                  </a:cubicBezTo>
                  <a:cubicBezTo>
                    <a:pt x="1413" y="682"/>
                    <a:pt x="1426" y="682"/>
                    <a:pt x="1439" y="682"/>
                  </a:cubicBezTo>
                  <a:cubicBezTo>
                    <a:pt x="1450" y="682"/>
                    <a:pt x="1460" y="681"/>
                    <a:pt x="1471" y="681"/>
                  </a:cubicBezTo>
                  <a:cubicBezTo>
                    <a:pt x="1490" y="680"/>
                    <a:pt x="1510" y="679"/>
                    <a:pt x="1530" y="678"/>
                  </a:cubicBezTo>
                  <a:cubicBezTo>
                    <a:pt x="1558" y="676"/>
                    <a:pt x="1586" y="674"/>
                    <a:pt x="1614" y="672"/>
                  </a:cubicBezTo>
                  <a:cubicBezTo>
                    <a:pt x="1614" y="672"/>
                    <a:pt x="1615" y="671"/>
                    <a:pt x="1616" y="671"/>
                  </a:cubicBezTo>
                  <a:cubicBezTo>
                    <a:pt x="1617" y="669"/>
                    <a:pt x="1617" y="666"/>
                    <a:pt x="1617" y="664"/>
                  </a:cubicBezTo>
                  <a:cubicBezTo>
                    <a:pt x="1618" y="653"/>
                    <a:pt x="1618" y="642"/>
                    <a:pt x="1618" y="631"/>
                  </a:cubicBezTo>
                  <a:cubicBezTo>
                    <a:pt x="1618" y="609"/>
                    <a:pt x="1618" y="587"/>
                    <a:pt x="1618" y="565"/>
                  </a:cubicBezTo>
                  <a:cubicBezTo>
                    <a:pt x="1618" y="541"/>
                    <a:pt x="1618" y="517"/>
                    <a:pt x="1619" y="493"/>
                  </a:cubicBezTo>
                  <a:cubicBezTo>
                    <a:pt x="1619" y="485"/>
                    <a:pt x="1619" y="478"/>
                    <a:pt x="1619" y="471"/>
                  </a:cubicBezTo>
                  <a:cubicBezTo>
                    <a:pt x="1618" y="463"/>
                    <a:pt x="1618" y="455"/>
                    <a:pt x="1619" y="447"/>
                  </a:cubicBezTo>
                  <a:cubicBezTo>
                    <a:pt x="1619" y="436"/>
                    <a:pt x="1617" y="426"/>
                    <a:pt x="1619" y="415"/>
                  </a:cubicBezTo>
                  <a:cubicBezTo>
                    <a:pt x="1619" y="415"/>
                    <a:pt x="1619" y="415"/>
                    <a:pt x="1619" y="414"/>
                  </a:cubicBezTo>
                  <a:cubicBezTo>
                    <a:pt x="1618" y="408"/>
                    <a:pt x="1619" y="402"/>
                    <a:pt x="1619" y="397"/>
                  </a:cubicBezTo>
                  <a:close/>
                  <a:moveTo>
                    <a:pt x="1250" y="256"/>
                  </a:moveTo>
                  <a:cubicBezTo>
                    <a:pt x="1251" y="245"/>
                    <a:pt x="1251" y="234"/>
                    <a:pt x="1250" y="224"/>
                  </a:cubicBezTo>
                  <a:cubicBezTo>
                    <a:pt x="1249" y="213"/>
                    <a:pt x="1251" y="202"/>
                    <a:pt x="1250" y="192"/>
                  </a:cubicBezTo>
                  <a:cubicBezTo>
                    <a:pt x="1242" y="191"/>
                    <a:pt x="1236" y="191"/>
                    <a:pt x="1229" y="190"/>
                  </a:cubicBezTo>
                  <a:cubicBezTo>
                    <a:pt x="1226" y="190"/>
                    <a:pt x="1223" y="190"/>
                    <a:pt x="1220" y="190"/>
                  </a:cubicBezTo>
                  <a:cubicBezTo>
                    <a:pt x="1215" y="191"/>
                    <a:pt x="1210" y="191"/>
                    <a:pt x="1204" y="191"/>
                  </a:cubicBezTo>
                  <a:cubicBezTo>
                    <a:pt x="1199" y="191"/>
                    <a:pt x="1193" y="191"/>
                    <a:pt x="1188" y="191"/>
                  </a:cubicBezTo>
                  <a:cubicBezTo>
                    <a:pt x="1182" y="190"/>
                    <a:pt x="1176" y="190"/>
                    <a:pt x="1169" y="193"/>
                  </a:cubicBezTo>
                  <a:cubicBezTo>
                    <a:pt x="1169" y="205"/>
                    <a:pt x="1169" y="216"/>
                    <a:pt x="1168" y="228"/>
                  </a:cubicBezTo>
                  <a:cubicBezTo>
                    <a:pt x="1168" y="242"/>
                    <a:pt x="1169" y="255"/>
                    <a:pt x="1170" y="268"/>
                  </a:cubicBezTo>
                  <a:cubicBezTo>
                    <a:pt x="1170" y="276"/>
                    <a:pt x="1170" y="283"/>
                    <a:pt x="1170" y="291"/>
                  </a:cubicBezTo>
                  <a:cubicBezTo>
                    <a:pt x="1170" y="293"/>
                    <a:pt x="1170" y="296"/>
                    <a:pt x="1172" y="299"/>
                  </a:cubicBezTo>
                  <a:cubicBezTo>
                    <a:pt x="1198" y="284"/>
                    <a:pt x="1224" y="270"/>
                    <a:pt x="1250" y="256"/>
                  </a:cubicBezTo>
                  <a:close/>
                  <a:moveTo>
                    <a:pt x="899" y="586"/>
                  </a:moveTo>
                  <a:cubicBezTo>
                    <a:pt x="903" y="581"/>
                    <a:pt x="903" y="575"/>
                    <a:pt x="902" y="569"/>
                  </a:cubicBezTo>
                  <a:cubicBezTo>
                    <a:pt x="902" y="563"/>
                    <a:pt x="901" y="556"/>
                    <a:pt x="897" y="550"/>
                  </a:cubicBezTo>
                  <a:cubicBezTo>
                    <a:pt x="896" y="548"/>
                    <a:pt x="895" y="546"/>
                    <a:pt x="894" y="544"/>
                  </a:cubicBezTo>
                  <a:cubicBezTo>
                    <a:pt x="893" y="542"/>
                    <a:pt x="892" y="540"/>
                    <a:pt x="891" y="538"/>
                  </a:cubicBezTo>
                  <a:cubicBezTo>
                    <a:pt x="889" y="535"/>
                    <a:pt x="887" y="533"/>
                    <a:pt x="886" y="531"/>
                  </a:cubicBezTo>
                  <a:cubicBezTo>
                    <a:pt x="880" y="523"/>
                    <a:pt x="873" y="516"/>
                    <a:pt x="863" y="513"/>
                  </a:cubicBezTo>
                  <a:cubicBezTo>
                    <a:pt x="851" y="508"/>
                    <a:pt x="838" y="507"/>
                    <a:pt x="826" y="511"/>
                  </a:cubicBezTo>
                  <a:cubicBezTo>
                    <a:pt x="820" y="513"/>
                    <a:pt x="815" y="516"/>
                    <a:pt x="810" y="518"/>
                  </a:cubicBezTo>
                  <a:cubicBezTo>
                    <a:pt x="808" y="522"/>
                    <a:pt x="805" y="521"/>
                    <a:pt x="802" y="521"/>
                  </a:cubicBezTo>
                  <a:cubicBezTo>
                    <a:pt x="802" y="519"/>
                    <a:pt x="802" y="517"/>
                    <a:pt x="803" y="515"/>
                  </a:cubicBezTo>
                  <a:cubicBezTo>
                    <a:pt x="810" y="510"/>
                    <a:pt x="816" y="503"/>
                    <a:pt x="822" y="497"/>
                  </a:cubicBezTo>
                  <a:cubicBezTo>
                    <a:pt x="824" y="494"/>
                    <a:pt x="826" y="492"/>
                    <a:pt x="827" y="489"/>
                  </a:cubicBezTo>
                  <a:cubicBezTo>
                    <a:pt x="831" y="479"/>
                    <a:pt x="832" y="468"/>
                    <a:pt x="830" y="458"/>
                  </a:cubicBezTo>
                  <a:cubicBezTo>
                    <a:pt x="826" y="444"/>
                    <a:pt x="817" y="434"/>
                    <a:pt x="807" y="424"/>
                  </a:cubicBezTo>
                  <a:cubicBezTo>
                    <a:pt x="805" y="423"/>
                    <a:pt x="804" y="422"/>
                    <a:pt x="802" y="422"/>
                  </a:cubicBezTo>
                  <a:cubicBezTo>
                    <a:pt x="796" y="420"/>
                    <a:pt x="789" y="420"/>
                    <a:pt x="783" y="421"/>
                  </a:cubicBezTo>
                  <a:cubicBezTo>
                    <a:pt x="775" y="424"/>
                    <a:pt x="768" y="427"/>
                    <a:pt x="761" y="431"/>
                  </a:cubicBezTo>
                  <a:cubicBezTo>
                    <a:pt x="747" y="438"/>
                    <a:pt x="736" y="449"/>
                    <a:pt x="728" y="463"/>
                  </a:cubicBezTo>
                  <a:cubicBezTo>
                    <a:pt x="727" y="465"/>
                    <a:pt x="726" y="466"/>
                    <a:pt x="725" y="467"/>
                  </a:cubicBezTo>
                  <a:cubicBezTo>
                    <a:pt x="724" y="468"/>
                    <a:pt x="723" y="468"/>
                    <a:pt x="722" y="468"/>
                  </a:cubicBezTo>
                  <a:cubicBezTo>
                    <a:pt x="721" y="467"/>
                    <a:pt x="721" y="467"/>
                    <a:pt x="721" y="466"/>
                  </a:cubicBezTo>
                  <a:cubicBezTo>
                    <a:pt x="722" y="449"/>
                    <a:pt x="721" y="432"/>
                    <a:pt x="714" y="416"/>
                  </a:cubicBezTo>
                  <a:cubicBezTo>
                    <a:pt x="709" y="405"/>
                    <a:pt x="703" y="395"/>
                    <a:pt x="695" y="387"/>
                  </a:cubicBezTo>
                  <a:cubicBezTo>
                    <a:pt x="689" y="382"/>
                    <a:pt x="684" y="378"/>
                    <a:pt x="676" y="377"/>
                  </a:cubicBezTo>
                  <a:cubicBezTo>
                    <a:pt x="671" y="376"/>
                    <a:pt x="665" y="375"/>
                    <a:pt x="659" y="374"/>
                  </a:cubicBezTo>
                  <a:cubicBezTo>
                    <a:pt x="650" y="372"/>
                    <a:pt x="643" y="375"/>
                    <a:pt x="635" y="381"/>
                  </a:cubicBezTo>
                  <a:cubicBezTo>
                    <a:pt x="629" y="385"/>
                    <a:pt x="623" y="391"/>
                    <a:pt x="619" y="398"/>
                  </a:cubicBezTo>
                  <a:cubicBezTo>
                    <a:pt x="617" y="400"/>
                    <a:pt x="616" y="403"/>
                    <a:pt x="615" y="406"/>
                  </a:cubicBezTo>
                  <a:cubicBezTo>
                    <a:pt x="613" y="413"/>
                    <a:pt x="612" y="419"/>
                    <a:pt x="610" y="425"/>
                  </a:cubicBezTo>
                  <a:cubicBezTo>
                    <a:pt x="607" y="434"/>
                    <a:pt x="607" y="443"/>
                    <a:pt x="608" y="451"/>
                  </a:cubicBezTo>
                  <a:cubicBezTo>
                    <a:pt x="609" y="457"/>
                    <a:pt x="610" y="461"/>
                    <a:pt x="612" y="466"/>
                  </a:cubicBezTo>
                  <a:cubicBezTo>
                    <a:pt x="615" y="470"/>
                    <a:pt x="617" y="475"/>
                    <a:pt x="620" y="480"/>
                  </a:cubicBezTo>
                  <a:cubicBezTo>
                    <a:pt x="621" y="482"/>
                    <a:pt x="620" y="484"/>
                    <a:pt x="618" y="486"/>
                  </a:cubicBezTo>
                  <a:cubicBezTo>
                    <a:pt x="616" y="487"/>
                    <a:pt x="614" y="487"/>
                    <a:pt x="612" y="486"/>
                  </a:cubicBezTo>
                  <a:cubicBezTo>
                    <a:pt x="611" y="485"/>
                    <a:pt x="610" y="485"/>
                    <a:pt x="610" y="484"/>
                  </a:cubicBezTo>
                  <a:cubicBezTo>
                    <a:pt x="607" y="481"/>
                    <a:pt x="604" y="479"/>
                    <a:pt x="600" y="478"/>
                  </a:cubicBezTo>
                  <a:cubicBezTo>
                    <a:pt x="598" y="477"/>
                    <a:pt x="596" y="476"/>
                    <a:pt x="594" y="475"/>
                  </a:cubicBezTo>
                  <a:cubicBezTo>
                    <a:pt x="584" y="467"/>
                    <a:pt x="571" y="466"/>
                    <a:pt x="558" y="466"/>
                  </a:cubicBezTo>
                  <a:cubicBezTo>
                    <a:pt x="547" y="465"/>
                    <a:pt x="535" y="469"/>
                    <a:pt x="524" y="474"/>
                  </a:cubicBezTo>
                  <a:cubicBezTo>
                    <a:pt x="519" y="476"/>
                    <a:pt x="515" y="480"/>
                    <a:pt x="512" y="485"/>
                  </a:cubicBezTo>
                  <a:cubicBezTo>
                    <a:pt x="507" y="493"/>
                    <a:pt x="503" y="501"/>
                    <a:pt x="502" y="511"/>
                  </a:cubicBezTo>
                  <a:cubicBezTo>
                    <a:pt x="500" y="528"/>
                    <a:pt x="502" y="544"/>
                    <a:pt x="512" y="558"/>
                  </a:cubicBezTo>
                  <a:cubicBezTo>
                    <a:pt x="513" y="559"/>
                    <a:pt x="513" y="560"/>
                    <a:pt x="513" y="560"/>
                  </a:cubicBezTo>
                  <a:cubicBezTo>
                    <a:pt x="520" y="574"/>
                    <a:pt x="529" y="585"/>
                    <a:pt x="542" y="592"/>
                  </a:cubicBezTo>
                  <a:cubicBezTo>
                    <a:pt x="546" y="595"/>
                    <a:pt x="550" y="598"/>
                    <a:pt x="555" y="601"/>
                  </a:cubicBezTo>
                  <a:cubicBezTo>
                    <a:pt x="557" y="603"/>
                    <a:pt x="557" y="605"/>
                    <a:pt x="556" y="606"/>
                  </a:cubicBezTo>
                  <a:cubicBezTo>
                    <a:pt x="555" y="608"/>
                    <a:pt x="553" y="609"/>
                    <a:pt x="551" y="609"/>
                  </a:cubicBezTo>
                  <a:cubicBezTo>
                    <a:pt x="550" y="609"/>
                    <a:pt x="549" y="608"/>
                    <a:pt x="547" y="608"/>
                  </a:cubicBezTo>
                  <a:cubicBezTo>
                    <a:pt x="545" y="607"/>
                    <a:pt x="542" y="606"/>
                    <a:pt x="540" y="606"/>
                  </a:cubicBezTo>
                  <a:cubicBezTo>
                    <a:pt x="526" y="604"/>
                    <a:pt x="518" y="606"/>
                    <a:pt x="508" y="619"/>
                  </a:cubicBezTo>
                  <a:cubicBezTo>
                    <a:pt x="507" y="621"/>
                    <a:pt x="506" y="623"/>
                    <a:pt x="504" y="624"/>
                  </a:cubicBezTo>
                  <a:cubicBezTo>
                    <a:pt x="501" y="629"/>
                    <a:pt x="501" y="633"/>
                    <a:pt x="503" y="638"/>
                  </a:cubicBezTo>
                  <a:cubicBezTo>
                    <a:pt x="506" y="647"/>
                    <a:pt x="511" y="656"/>
                    <a:pt x="519" y="663"/>
                  </a:cubicBezTo>
                  <a:cubicBezTo>
                    <a:pt x="523" y="666"/>
                    <a:pt x="528" y="669"/>
                    <a:pt x="533" y="672"/>
                  </a:cubicBezTo>
                  <a:cubicBezTo>
                    <a:pt x="537" y="676"/>
                    <a:pt x="543" y="677"/>
                    <a:pt x="548" y="678"/>
                  </a:cubicBezTo>
                  <a:cubicBezTo>
                    <a:pt x="555" y="678"/>
                    <a:pt x="561" y="678"/>
                    <a:pt x="568" y="679"/>
                  </a:cubicBezTo>
                  <a:cubicBezTo>
                    <a:pt x="595" y="681"/>
                    <a:pt x="623" y="681"/>
                    <a:pt x="650" y="681"/>
                  </a:cubicBezTo>
                  <a:cubicBezTo>
                    <a:pt x="663" y="682"/>
                    <a:pt x="675" y="681"/>
                    <a:pt x="688" y="681"/>
                  </a:cubicBezTo>
                  <a:cubicBezTo>
                    <a:pt x="696" y="682"/>
                    <a:pt x="704" y="683"/>
                    <a:pt x="712" y="682"/>
                  </a:cubicBezTo>
                  <a:cubicBezTo>
                    <a:pt x="726" y="682"/>
                    <a:pt x="740" y="681"/>
                    <a:pt x="754" y="680"/>
                  </a:cubicBezTo>
                  <a:cubicBezTo>
                    <a:pt x="772" y="679"/>
                    <a:pt x="791" y="677"/>
                    <a:pt x="810" y="675"/>
                  </a:cubicBezTo>
                  <a:cubicBezTo>
                    <a:pt x="816" y="674"/>
                    <a:pt x="822" y="674"/>
                    <a:pt x="829" y="673"/>
                  </a:cubicBezTo>
                  <a:cubicBezTo>
                    <a:pt x="847" y="672"/>
                    <a:pt x="866" y="669"/>
                    <a:pt x="884" y="669"/>
                  </a:cubicBezTo>
                  <a:cubicBezTo>
                    <a:pt x="885" y="669"/>
                    <a:pt x="887" y="669"/>
                    <a:pt x="888" y="669"/>
                  </a:cubicBezTo>
                  <a:cubicBezTo>
                    <a:pt x="890" y="668"/>
                    <a:pt x="892" y="666"/>
                    <a:pt x="891" y="664"/>
                  </a:cubicBezTo>
                  <a:cubicBezTo>
                    <a:pt x="890" y="657"/>
                    <a:pt x="889" y="651"/>
                    <a:pt x="885" y="646"/>
                  </a:cubicBezTo>
                  <a:cubicBezTo>
                    <a:pt x="882" y="642"/>
                    <a:pt x="879" y="639"/>
                    <a:pt x="875" y="635"/>
                  </a:cubicBezTo>
                  <a:cubicBezTo>
                    <a:pt x="868" y="629"/>
                    <a:pt x="860" y="627"/>
                    <a:pt x="851" y="627"/>
                  </a:cubicBezTo>
                  <a:cubicBezTo>
                    <a:pt x="847" y="628"/>
                    <a:pt x="843" y="628"/>
                    <a:pt x="839" y="628"/>
                  </a:cubicBezTo>
                  <a:cubicBezTo>
                    <a:pt x="838" y="625"/>
                    <a:pt x="837" y="623"/>
                    <a:pt x="837" y="620"/>
                  </a:cubicBezTo>
                  <a:cubicBezTo>
                    <a:pt x="840" y="618"/>
                    <a:pt x="843" y="619"/>
                    <a:pt x="846" y="619"/>
                  </a:cubicBezTo>
                  <a:cubicBezTo>
                    <a:pt x="850" y="619"/>
                    <a:pt x="854" y="620"/>
                    <a:pt x="857" y="619"/>
                  </a:cubicBezTo>
                  <a:cubicBezTo>
                    <a:pt x="876" y="616"/>
                    <a:pt x="891" y="607"/>
                    <a:pt x="898" y="588"/>
                  </a:cubicBezTo>
                  <a:cubicBezTo>
                    <a:pt x="899" y="587"/>
                    <a:pt x="899" y="587"/>
                    <a:pt x="899" y="586"/>
                  </a:cubicBezTo>
                  <a:close/>
                </a:path>
              </a:pathLst>
            </a:custGeom>
            <a:solidFill>
              <a:srgbClr val="000000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46" name="Freeform 17"/>
            <p:cNvSpPr>
              <a:spLocks/>
            </p:cNvSpPr>
            <p:nvPr/>
          </p:nvSpPr>
          <p:spPr bwMode="auto">
            <a:xfrm>
              <a:off x="5712" y="3222"/>
              <a:ext cx="4" cy="5"/>
            </a:xfrm>
            <a:custGeom>
              <a:avLst/>
              <a:gdLst>
                <a:gd name="T0" fmla="*/ 1 w 2"/>
                <a:gd name="T1" fmla="*/ 0 h 3"/>
                <a:gd name="T2" fmla="*/ 2 w 2"/>
                <a:gd name="T3" fmla="*/ 1 h 3"/>
                <a:gd name="T4" fmla="*/ 1 w 2"/>
                <a:gd name="T5" fmla="*/ 3 h 3"/>
                <a:gd name="T6" fmla="*/ 0 w 2"/>
                <a:gd name="T7" fmla="*/ 2 h 3"/>
                <a:gd name="T8" fmla="*/ 1 w 2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" h="3">
                  <a:moveTo>
                    <a:pt x="1" y="0"/>
                  </a:moveTo>
                  <a:cubicBezTo>
                    <a:pt x="1" y="1"/>
                    <a:pt x="2" y="1"/>
                    <a:pt x="2" y="1"/>
                  </a:cubicBezTo>
                  <a:cubicBezTo>
                    <a:pt x="2" y="2"/>
                    <a:pt x="2" y="2"/>
                    <a:pt x="1" y="3"/>
                  </a:cubicBezTo>
                  <a:cubicBezTo>
                    <a:pt x="1" y="3"/>
                    <a:pt x="0" y="3"/>
                    <a:pt x="0" y="2"/>
                  </a:cubicBezTo>
                  <a:cubicBezTo>
                    <a:pt x="0" y="2"/>
                    <a:pt x="0" y="1"/>
                    <a:pt x="1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47" name="Freeform 18"/>
            <p:cNvSpPr>
              <a:spLocks/>
            </p:cNvSpPr>
            <p:nvPr/>
          </p:nvSpPr>
          <p:spPr bwMode="auto">
            <a:xfrm>
              <a:off x="4575" y="932"/>
              <a:ext cx="4" cy="2"/>
            </a:xfrm>
            <a:custGeom>
              <a:avLst/>
              <a:gdLst>
                <a:gd name="T0" fmla="*/ 1 w 2"/>
                <a:gd name="T1" fmla="*/ 0 h 1"/>
                <a:gd name="T2" fmla="*/ 2 w 2"/>
                <a:gd name="T3" fmla="*/ 1 h 1"/>
                <a:gd name="T4" fmla="*/ 0 w 2"/>
                <a:gd name="T5" fmla="*/ 1 h 1"/>
                <a:gd name="T6" fmla="*/ 0 w 2"/>
                <a:gd name="T7" fmla="*/ 1 h 1"/>
                <a:gd name="T8" fmla="*/ 1 w 2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" h="1">
                  <a:moveTo>
                    <a:pt x="1" y="0"/>
                  </a:moveTo>
                  <a:cubicBezTo>
                    <a:pt x="1" y="0"/>
                    <a:pt x="1" y="1"/>
                    <a:pt x="2" y="1"/>
                  </a:cubicBezTo>
                  <a:cubicBezTo>
                    <a:pt x="1" y="1"/>
                    <a:pt x="1" y="1"/>
                    <a:pt x="0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1" y="0"/>
                    <a:pt x="1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48" name="Freeform 19"/>
            <p:cNvSpPr>
              <a:spLocks/>
            </p:cNvSpPr>
            <p:nvPr/>
          </p:nvSpPr>
          <p:spPr bwMode="auto">
            <a:xfrm>
              <a:off x="3501" y="2223"/>
              <a:ext cx="946" cy="1343"/>
            </a:xfrm>
            <a:custGeom>
              <a:avLst/>
              <a:gdLst>
                <a:gd name="T0" fmla="*/ 491 w 492"/>
                <a:gd name="T1" fmla="*/ 265 h 698"/>
                <a:gd name="T2" fmla="*/ 468 w 492"/>
                <a:gd name="T3" fmla="*/ 309 h 698"/>
                <a:gd name="T4" fmla="*/ 382 w 492"/>
                <a:gd name="T5" fmla="*/ 327 h 698"/>
                <a:gd name="T6" fmla="*/ 437 w 492"/>
                <a:gd name="T7" fmla="*/ 363 h 698"/>
                <a:gd name="T8" fmla="*/ 431 w 492"/>
                <a:gd name="T9" fmla="*/ 415 h 698"/>
                <a:gd name="T10" fmla="*/ 392 w 492"/>
                <a:gd name="T11" fmla="*/ 418 h 698"/>
                <a:gd name="T12" fmla="*/ 392 w 492"/>
                <a:gd name="T13" fmla="*/ 429 h 698"/>
                <a:gd name="T14" fmla="*/ 421 w 492"/>
                <a:gd name="T15" fmla="*/ 513 h 698"/>
                <a:gd name="T16" fmla="*/ 352 w 492"/>
                <a:gd name="T17" fmla="*/ 539 h 698"/>
                <a:gd name="T18" fmla="*/ 316 w 492"/>
                <a:gd name="T19" fmla="*/ 510 h 698"/>
                <a:gd name="T20" fmla="*/ 311 w 492"/>
                <a:gd name="T21" fmla="*/ 533 h 698"/>
                <a:gd name="T22" fmla="*/ 318 w 492"/>
                <a:gd name="T23" fmla="*/ 615 h 698"/>
                <a:gd name="T24" fmla="*/ 308 w 492"/>
                <a:gd name="T25" fmla="*/ 697 h 698"/>
                <a:gd name="T26" fmla="*/ 222 w 492"/>
                <a:gd name="T27" fmla="*/ 681 h 698"/>
                <a:gd name="T28" fmla="*/ 209 w 492"/>
                <a:gd name="T29" fmla="*/ 652 h 698"/>
                <a:gd name="T30" fmla="*/ 209 w 492"/>
                <a:gd name="T31" fmla="*/ 581 h 698"/>
                <a:gd name="T32" fmla="*/ 209 w 492"/>
                <a:gd name="T33" fmla="*/ 491 h 698"/>
                <a:gd name="T34" fmla="*/ 190 w 492"/>
                <a:gd name="T35" fmla="*/ 495 h 698"/>
                <a:gd name="T36" fmla="*/ 141 w 492"/>
                <a:gd name="T37" fmla="*/ 495 h 698"/>
                <a:gd name="T38" fmla="*/ 103 w 492"/>
                <a:gd name="T39" fmla="*/ 456 h 698"/>
                <a:gd name="T40" fmla="*/ 124 w 492"/>
                <a:gd name="T41" fmla="*/ 403 h 698"/>
                <a:gd name="T42" fmla="*/ 97 w 492"/>
                <a:gd name="T43" fmla="*/ 404 h 698"/>
                <a:gd name="T44" fmla="*/ 17 w 492"/>
                <a:gd name="T45" fmla="*/ 345 h 698"/>
                <a:gd name="T46" fmla="*/ 63 w 492"/>
                <a:gd name="T47" fmla="*/ 282 h 698"/>
                <a:gd name="T48" fmla="*/ 72 w 492"/>
                <a:gd name="T49" fmla="*/ 271 h 698"/>
                <a:gd name="T50" fmla="*/ 35 w 492"/>
                <a:gd name="T51" fmla="*/ 255 h 698"/>
                <a:gd name="T52" fmla="*/ 0 w 492"/>
                <a:gd name="T53" fmla="*/ 176 h 698"/>
                <a:gd name="T54" fmla="*/ 14 w 492"/>
                <a:gd name="T55" fmla="*/ 153 h 698"/>
                <a:gd name="T56" fmla="*/ 96 w 492"/>
                <a:gd name="T57" fmla="*/ 156 h 698"/>
                <a:gd name="T58" fmla="*/ 108 w 492"/>
                <a:gd name="T59" fmla="*/ 157 h 698"/>
                <a:gd name="T60" fmla="*/ 88 w 492"/>
                <a:gd name="T61" fmla="*/ 109 h 698"/>
                <a:gd name="T62" fmla="*/ 105 w 492"/>
                <a:gd name="T63" fmla="*/ 33 h 698"/>
                <a:gd name="T64" fmla="*/ 167 w 492"/>
                <a:gd name="T65" fmla="*/ 1 h 698"/>
                <a:gd name="T66" fmla="*/ 214 w 492"/>
                <a:gd name="T67" fmla="*/ 55 h 698"/>
                <a:gd name="T68" fmla="*/ 224 w 492"/>
                <a:gd name="T69" fmla="*/ 85 h 698"/>
                <a:gd name="T70" fmla="*/ 254 w 492"/>
                <a:gd name="T71" fmla="*/ 35 h 698"/>
                <a:gd name="T72" fmla="*/ 325 w 492"/>
                <a:gd name="T73" fmla="*/ 48 h 698"/>
                <a:gd name="T74" fmla="*/ 320 w 492"/>
                <a:gd name="T75" fmla="*/ 125 h 698"/>
                <a:gd name="T76" fmla="*/ 332 w 492"/>
                <a:gd name="T77" fmla="*/ 127 h 698"/>
                <a:gd name="T78" fmla="*/ 385 w 492"/>
                <a:gd name="T79" fmla="*/ 117 h 698"/>
                <a:gd name="T80" fmla="*/ 378 w 492"/>
                <a:gd name="T81" fmla="*/ 168 h 698"/>
                <a:gd name="T82" fmla="*/ 412 w 492"/>
                <a:gd name="T83" fmla="*/ 176 h 698"/>
                <a:gd name="T84" fmla="*/ 483 w 492"/>
                <a:gd name="T85" fmla="*/ 220 h 6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492" h="698">
                  <a:moveTo>
                    <a:pt x="483" y="220"/>
                  </a:moveTo>
                  <a:cubicBezTo>
                    <a:pt x="488" y="228"/>
                    <a:pt x="492" y="237"/>
                    <a:pt x="491" y="248"/>
                  </a:cubicBezTo>
                  <a:cubicBezTo>
                    <a:pt x="491" y="253"/>
                    <a:pt x="491" y="259"/>
                    <a:pt x="491" y="265"/>
                  </a:cubicBezTo>
                  <a:cubicBezTo>
                    <a:pt x="491" y="274"/>
                    <a:pt x="488" y="283"/>
                    <a:pt x="483" y="291"/>
                  </a:cubicBezTo>
                  <a:cubicBezTo>
                    <a:pt x="481" y="293"/>
                    <a:pt x="479" y="297"/>
                    <a:pt x="477" y="299"/>
                  </a:cubicBezTo>
                  <a:cubicBezTo>
                    <a:pt x="475" y="303"/>
                    <a:pt x="472" y="307"/>
                    <a:pt x="468" y="309"/>
                  </a:cubicBezTo>
                  <a:cubicBezTo>
                    <a:pt x="455" y="321"/>
                    <a:pt x="439" y="326"/>
                    <a:pt x="421" y="327"/>
                  </a:cubicBezTo>
                  <a:cubicBezTo>
                    <a:pt x="410" y="327"/>
                    <a:pt x="399" y="327"/>
                    <a:pt x="389" y="323"/>
                  </a:cubicBezTo>
                  <a:cubicBezTo>
                    <a:pt x="385" y="322"/>
                    <a:pt x="383" y="324"/>
                    <a:pt x="382" y="327"/>
                  </a:cubicBezTo>
                  <a:cubicBezTo>
                    <a:pt x="382" y="330"/>
                    <a:pt x="385" y="331"/>
                    <a:pt x="386" y="331"/>
                  </a:cubicBezTo>
                  <a:cubicBezTo>
                    <a:pt x="390" y="332"/>
                    <a:pt x="393" y="332"/>
                    <a:pt x="396" y="334"/>
                  </a:cubicBezTo>
                  <a:cubicBezTo>
                    <a:pt x="413" y="340"/>
                    <a:pt x="426" y="350"/>
                    <a:pt x="437" y="363"/>
                  </a:cubicBezTo>
                  <a:cubicBezTo>
                    <a:pt x="441" y="368"/>
                    <a:pt x="444" y="374"/>
                    <a:pt x="443" y="381"/>
                  </a:cubicBezTo>
                  <a:cubicBezTo>
                    <a:pt x="443" y="386"/>
                    <a:pt x="443" y="391"/>
                    <a:pt x="443" y="397"/>
                  </a:cubicBezTo>
                  <a:cubicBezTo>
                    <a:pt x="443" y="405"/>
                    <a:pt x="439" y="411"/>
                    <a:pt x="431" y="415"/>
                  </a:cubicBezTo>
                  <a:cubicBezTo>
                    <a:pt x="424" y="420"/>
                    <a:pt x="416" y="424"/>
                    <a:pt x="407" y="424"/>
                  </a:cubicBezTo>
                  <a:cubicBezTo>
                    <a:pt x="403" y="424"/>
                    <a:pt x="400" y="424"/>
                    <a:pt x="397" y="421"/>
                  </a:cubicBezTo>
                  <a:cubicBezTo>
                    <a:pt x="396" y="420"/>
                    <a:pt x="394" y="419"/>
                    <a:pt x="392" y="418"/>
                  </a:cubicBezTo>
                  <a:cubicBezTo>
                    <a:pt x="390" y="417"/>
                    <a:pt x="387" y="417"/>
                    <a:pt x="385" y="419"/>
                  </a:cubicBezTo>
                  <a:cubicBezTo>
                    <a:pt x="384" y="421"/>
                    <a:pt x="384" y="424"/>
                    <a:pt x="385" y="425"/>
                  </a:cubicBezTo>
                  <a:cubicBezTo>
                    <a:pt x="387" y="426"/>
                    <a:pt x="390" y="428"/>
                    <a:pt x="392" y="429"/>
                  </a:cubicBezTo>
                  <a:cubicBezTo>
                    <a:pt x="402" y="433"/>
                    <a:pt x="408" y="442"/>
                    <a:pt x="413" y="451"/>
                  </a:cubicBezTo>
                  <a:cubicBezTo>
                    <a:pt x="418" y="460"/>
                    <a:pt x="421" y="470"/>
                    <a:pt x="423" y="480"/>
                  </a:cubicBezTo>
                  <a:cubicBezTo>
                    <a:pt x="425" y="492"/>
                    <a:pt x="426" y="503"/>
                    <a:pt x="421" y="513"/>
                  </a:cubicBezTo>
                  <a:cubicBezTo>
                    <a:pt x="419" y="518"/>
                    <a:pt x="418" y="523"/>
                    <a:pt x="414" y="528"/>
                  </a:cubicBezTo>
                  <a:cubicBezTo>
                    <a:pt x="408" y="536"/>
                    <a:pt x="400" y="540"/>
                    <a:pt x="391" y="542"/>
                  </a:cubicBezTo>
                  <a:cubicBezTo>
                    <a:pt x="378" y="545"/>
                    <a:pt x="365" y="545"/>
                    <a:pt x="352" y="539"/>
                  </a:cubicBezTo>
                  <a:cubicBezTo>
                    <a:pt x="345" y="536"/>
                    <a:pt x="337" y="534"/>
                    <a:pt x="331" y="529"/>
                  </a:cubicBezTo>
                  <a:cubicBezTo>
                    <a:pt x="325" y="525"/>
                    <a:pt x="321" y="519"/>
                    <a:pt x="317" y="514"/>
                  </a:cubicBezTo>
                  <a:cubicBezTo>
                    <a:pt x="316" y="513"/>
                    <a:pt x="316" y="511"/>
                    <a:pt x="316" y="510"/>
                  </a:cubicBezTo>
                  <a:cubicBezTo>
                    <a:pt x="314" y="508"/>
                    <a:pt x="313" y="505"/>
                    <a:pt x="312" y="502"/>
                  </a:cubicBezTo>
                  <a:cubicBezTo>
                    <a:pt x="306" y="504"/>
                    <a:pt x="304" y="506"/>
                    <a:pt x="307" y="510"/>
                  </a:cubicBezTo>
                  <a:cubicBezTo>
                    <a:pt x="311" y="518"/>
                    <a:pt x="311" y="525"/>
                    <a:pt x="311" y="533"/>
                  </a:cubicBezTo>
                  <a:cubicBezTo>
                    <a:pt x="311" y="542"/>
                    <a:pt x="312" y="552"/>
                    <a:pt x="312" y="561"/>
                  </a:cubicBezTo>
                  <a:cubicBezTo>
                    <a:pt x="313" y="568"/>
                    <a:pt x="314" y="575"/>
                    <a:pt x="315" y="582"/>
                  </a:cubicBezTo>
                  <a:cubicBezTo>
                    <a:pt x="316" y="593"/>
                    <a:pt x="317" y="604"/>
                    <a:pt x="318" y="615"/>
                  </a:cubicBezTo>
                  <a:cubicBezTo>
                    <a:pt x="320" y="641"/>
                    <a:pt x="319" y="667"/>
                    <a:pt x="319" y="694"/>
                  </a:cubicBezTo>
                  <a:cubicBezTo>
                    <a:pt x="319" y="695"/>
                    <a:pt x="319" y="696"/>
                    <a:pt x="319" y="698"/>
                  </a:cubicBezTo>
                  <a:cubicBezTo>
                    <a:pt x="315" y="698"/>
                    <a:pt x="312" y="698"/>
                    <a:pt x="308" y="697"/>
                  </a:cubicBezTo>
                  <a:cubicBezTo>
                    <a:pt x="303" y="696"/>
                    <a:pt x="297" y="695"/>
                    <a:pt x="291" y="694"/>
                  </a:cubicBezTo>
                  <a:cubicBezTo>
                    <a:pt x="280" y="692"/>
                    <a:pt x="269" y="690"/>
                    <a:pt x="259" y="688"/>
                  </a:cubicBezTo>
                  <a:cubicBezTo>
                    <a:pt x="246" y="685"/>
                    <a:pt x="234" y="683"/>
                    <a:pt x="222" y="681"/>
                  </a:cubicBezTo>
                  <a:cubicBezTo>
                    <a:pt x="218" y="680"/>
                    <a:pt x="213" y="679"/>
                    <a:pt x="209" y="679"/>
                  </a:cubicBezTo>
                  <a:cubicBezTo>
                    <a:pt x="209" y="678"/>
                    <a:pt x="208" y="677"/>
                    <a:pt x="208" y="676"/>
                  </a:cubicBezTo>
                  <a:cubicBezTo>
                    <a:pt x="210" y="668"/>
                    <a:pt x="209" y="660"/>
                    <a:pt x="209" y="652"/>
                  </a:cubicBezTo>
                  <a:cubicBezTo>
                    <a:pt x="210" y="647"/>
                    <a:pt x="210" y="642"/>
                    <a:pt x="210" y="638"/>
                  </a:cubicBezTo>
                  <a:cubicBezTo>
                    <a:pt x="210" y="631"/>
                    <a:pt x="210" y="625"/>
                    <a:pt x="210" y="619"/>
                  </a:cubicBezTo>
                  <a:cubicBezTo>
                    <a:pt x="210" y="606"/>
                    <a:pt x="209" y="594"/>
                    <a:pt x="209" y="581"/>
                  </a:cubicBezTo>
                  <a:cubicBezTo>
                    <a:pt x="209" y="576"/>
                    <a:pt x="209" y="570"/>
                    <a:pt x="208" y="565"/>
                  </a:cubicBezTo>
                  <a:cubicBezTo>
                    <a:pt x="207" y="550"/>
                    <a:pt x="208" y="536"/>
                    <a:pt x="209" y="521"/>
                  </a:cubicBezTo>
                  <a:cubicBezTo>
                    <a:pt x="209" y="511"/>
                    <a:pt x="209" y="501"/>
                    <a:pt x="209" y="491"/>
                  </a:cubicBezTo>
                  <a:cubicBezTo>
                    <a:pt x="209" y="488"/>
                    <a:pt x="206" y="486"/>
                    <a:pt x="203" y="488"/>
                  </a:cubicBezTo>
                  <a:cubicBezTo>
                    <a:pt x="202" y="489"/>
                    <a:pt x="201" y="490"/>
                    <a:pt x="200" y="491"/>
                  </a:cubicBezTo>
                  <a:cubicBezTo>
                    <a:pt x="197" y="493"/>
                    <a:pt x="194" y="495"/>
                    <a:pt x="190" y="495"/>
                  </a:cubicBezTo>
                  <a:cubicBezTo>
                    <a:pt x="183" y="495"/>
                    <a:pt x="177" y="496"/>
                    <a:pt x="171" y="496"/>
                  </a:cubicBezTo>
                  <a:cubicBezTo>
                    <a:pt x="169" y="496"/>
                    <a:pt x="167" y="496"/>
                    <a:pt x="166" y="497"/>
                  </a:cubicBezTo>
                  <a:cubicBezTo>
                    <a:pt x="157" y="499"/>
                    <a:pt x="149" y="498"/>
                    <a:pt x="141" y="495"/>
                  </a:cubicBezTo>
                  <a:cubicBezTo>
                    <a:pt x="129" y="492"/>
                    <a:pt x="120" y="486"/>
                    <a:pt x="112" y="477"/>
                  </a:cubicBezTo>
                  <a:cubicBezTo>
                    <a:pt x="109" y="473"/>
                    <a:pt x="106" y="469"/>
                    <a:pt x="105" y="464"/>
                  </a:cubicBezTo>
                  <a:cubicBezTo>
                    <a:pt x="105" y="461"/>
                    <a:pt x="104" y="458"/>
                    <a:pt x="103" y="456"/>
                  </a:cubicBezTo>
                  <a:cubicBezTo>
                    <a:pt x="101" y="447"/>
                    <a:pt x="104" y="440"/>
                    <a:pt x="107" y="432"/>
                  </a:cubicBezTo>
                  <a:cubicBezTo>
                    <a:pt x="111" y="423"/>
                    <a:pt x="117" y="414"/>
                    <a:pt x="126" y="410"/>
                  </a:cubicBezTo>
                  <a:cubicBezTo>
                    <a:pt x="128" y="406"/>
                    <a:pt x="127" y="404"/>
                    <a:pt x="124" y="403"/>
                  </a:cubicBezTo>
                  <a:cubicBezTo>
                    <a:pt x="123" y="403"/>
                    <a:pt x="122" y="402"/>
                    <a:pt x="122" y="403"/>
                  </a:cubicBezTo>
                  <a:cubicBezTo>
                    <a:pt x="117" y="406"/>
                    <a:pt x="111" y="406"/>
                    <a:pt x="106" y="405"/>
                  </a:cubicBezTo>
                  <a:cubicBezTo>
                    <a:pt x="103" y="405"/>
                    <a:pt x="100" y="404"/>
                    <a:pt x="97" y="404"/>
                  </a:cubicBezTo>
                  <a:cubicBezTo>
                    <a:pt x="86" y="404"/>
                    <a:pt x="75" y="402"/>
                    <a:pt x="64" y="398"/>
                  </a:cubicBezTo>
                  <a:cubicBezTo>
                    <a:pt x="44" y="392"/>
                    <a:pt x="30" y="380"/>
                    <a:pt x="21" y="361"/>
                  </a:cubicBezTo>
                  <a:cubicBezTo>
                    <a:pt x="19" y="356"/>
                    <a:pt x="18" y="350"/>
                    <a:pt x="17" y="345"/>
                  </a:cubicBezTo>
                  <a:cubicBezTo>
                    <a:pt x="16" y="333"/>
                    <a:pt x="16" y="322"/>
                    <a:pt x="19" y="311"/>
                  </a:cubicBezTo>
                  <a:cubicBezTo>
                    <a:pt x="21" y="301"/>
                    <a:pt x="27" y="294"/>
                    <a:pt x="35" y="288"/>
                  </a:cubicBezTo>
                  <a:cubicBezTo>
                    <a:pt x="43" y="283"/>
                    <a:pt x="53" y="281"/>
                    <a:pt x="63" y="282"/>
                  </a:cubicBezTo>
                  <a:cubicBezTo>
                    <a:pt x="65" y="282"/>
                    <a:pt x="68" y="282"/>
                    <a:pt x="70" y="281"/>
                  </a:cubicBezTo>
                  <a:cubicBezTo>
                    <a:pt x="73" y="281"/>
                    <a:pt x="74" y="279"/>
                    <a:pt x="74" y="276"/>
                  </a:cubicBezTo>
                  <a:cubicBezTo>
                    <a:pt x="74" y="274"/>
                    <a:pt x="73" y="273"/>
                    <a:pt x="72" y="271"/>
                  </a:cubicBezTo>
                  <a:cubicBezTo>
                    <a:pt x="70" y="271"/>
                    <a:pt x="70" y="273"/>
                    <a:pt x="68" y="274"/>
                  </a:cubicBezTo>
                  <a:cubicBezTo>
                    <a:pt x="61" y="271"/>
                    <a:pt x="54" y="269"/>
                    <a:pt x="49" y="264"/>
                  </a:cubicBezTo>
                  <a:cubicBezTo>
                    <a:pt x="44" y="261"/>
                    <a:pt x="40" y="257"/>
                    <a:pt x="35" y="255"/>
                  </a:cubicBezTo>
                  <a:cubicBezTo>
                    <a:pt x="24" y="247"/>
                    <a:pt x="16" y="237"/>
                    <a:pt x="9" y="226"/>
                  </a:cubicBezTo>
                  <a:cubicBezTo>
                    <a:pt x="5" y="218"/>
                    <a:pt x="3" y="210"/>
                    <a:pt x="2" y="201"/>
                  </a:cubicBezTo>
                  <a:cubicBezTo>
                    <a:pt x="1" y="193"/>
                    <a:pt x="0" y="184"/>
                    <a:pt x="0" y="176"/>
                  </a:cubicBezTo>
                  <a:cubicBezTo>
                    <a:pt x="1" y="174"/>
                    <a:pt x="1" y="172"/>
                    <a:pt x="2" y="171"/>
                  </a:cubicBezTo>
                  <a:cubicBezTo>
                    <a:pt x="4" y="166"/>
                    <a:pt x="6" y="160"/>
                    <a:pt x="11" y="157"/>
                  </a:cubicBezTo>
                  <a:cubicBezTo>
                    <a:pt x="12" y="156"/>
                    <a:pt x="13" y="154"/>
                    <a:pt x="14" y="153"/>
                  </a:cubicBezTo>
                  <a:cubicBezTo>
                    <a:pt x="19" y="144"/>
                    <a:pt x="27" y="138"/>
                    <a:pt x="36" y="134"/>
                  </a:cubicBezTo>
                  <a:cubicBezTo>
                    <a:pt x="46" y="130"/>
                    <a:pt x="55" y="130"/>
                    <a:pt x="65" y="135"/>
                  </a:cubicBezTo>
                  <a:cubicBezTo>
                    <a:pt x="76" y="140"/>
                    <a:pt x="87" y="147"/>
                    <a:pt x="96" y="156"/>
                  </a:cubicBezTo>
                  <a:cubicBezTo>
                    <a:pt x="97" y="157"/>
                    <a:pt x="99" y="159"/>
                    <a:pt x="100" y="160"/>
                  </a:cubicBezTo>
                  <a:cubicBezTo>
                    <a:pt x="104" y="166"/>
                    <a:pt x="105" y="166"/>
                    <a:pt x="110" y="160"/>
                  </a:cubicBezTo>
                  <a:cubicBezTo>
                    <a:pt x="109" y="159"/>
                    <a:pt x="108" y="158"/>
                    <a:pt x="108" y="157"/>
                  </a:cubicBezTo>
                  <a:cubicBezTo>
                    <a:pt x="102" y="152"/>
                    <a:pt x="99" y="147"/>
                    <a:pt x="97" y="140"/>
                  </a:cubicBezTo>
                  <a:cubicBezTo>
                    <a:pt x="94" y="130"/>
                    <a:pt x="91" y="121"/>
                    <a:pt x="88" y="111"/>
                  </a:cubicBezTo>
                  <a:cubicBezTo>
                    <a:pt x="88" y="110"/>
                    <a:pt x="88" y="110"/>
                    <a:pt x="88" y="109"/>
                  </a:cubicBezTo>
                  <a:cubicBezTo>
                    <a:pt x="87" y="100"/>
                    <a:pt x="86" y="92"/>
                    <a:pt x="86" y="83"/>
                  </a:cubicBezTo>
                  <a:cubicBezTo>
                    <a:pt x="85" y="73"/>
                    <a:pt x="88" y="64"/>
                    <a:pt x="92" y="55"/>
                  </a:cubicBezTo>
                  <a:cubicBezTo>
                    <a:pt x="95" y="47"/>
                    <a:pt x="99" y="39"/>
                    <a:pt x="105" y="33"/>
                  </a:cubicBezTo>
                  <a:cubicBezTo>
                    <a:pt x="111" y="25"/>
                    <a:pt x="118" y="17"/>
                    <a:pt x="128" y="12"/>
                  </a:cubicBezTo>
                  <a:cubicBezTo>
                    <a:pt x="135" y="8"/>
                    <a:pt x="143" y="5"/>
                    <a:pt x="151" y="2"/>
                  </a:cubicBezTo>
                  <a:cubicBezTo>
                    <a:pt x="156" y="1"/>
                    <a:pt x="162" y="0"/>
                    <a:pt x="167" y="1"/>
                  </a:cubicBezTo>
                  <a:cubicBezTo>
                    <a:pt x="174" y="1"/>
                    <a:pt x="182" y="2"/>
                    <a:pt x="188" y="6"/>
                  </a:cubicBezTo>
                  <a:cubicBezTo>
                    <a:pt x="194" y="9"/>
                    <a:pt x="199" y="13"/>
                    <a:pt x="202" y="18"/>
                  </a:cubicBezTo>
                  <a:cubicBezTo>
                    <a:pt x="209" y="30"/>
                    <a:pt x="213" y="42"/>
                    <a:pt x="214" y="55"/>
                  </a:cubicBezTo>
                  <a:cubicBezTo>
                    <a:pt x="215" y="61"/>
                    <a:pt x="216" y="68"/>
                    <a:pt x="217" y="75"/>
                  </a:cubicBezTo>
                  <a:cubicBezTo>
                    <a:pt x="218" y="78"/>
                    <a:pt x="219" y="80"/>
                    <a:pt x="220" y="83"/>
                  </a:cubicBezTo>
                  <a:cubicBezTo>
                    <a:pt x="221" y="84"/>
                    <a:pt x="222" y="84"/>
                    <a:pt x="224" y="85"/>
                  </a:cubicBezTo>
                  <a:cubicBezTo>
                    <a:pt x="224" y="82"/>
                    <a:pt x="225" y="81"/>
                    <a:pt x="225" y="79"/>
                  </a:cubicBezTo>
                  <a:cubicBezTo>
                    <a:pt x="225" y="74"/>
                    <a:pt x="226" y="70"/>
                    <a:pt x="229" y="66"/>
                  </a:cubicBezTo>
                  <a:cubicBezTo>
                    <a:pt x="235" y="54"/>
                    <a:pt x="243" y="43"/>
                    <a:pt x="254" y="35"/>
                  </a:cubicBezTo>
                  <a:cubicBezTo>
                    <a:pt x="268" y="24"/>
                    <a:pt x="284" y="21"/>
                    <a:pt x="301" y="28"/>
                  </a:cubicBezTo>
                  <a:cubicBezTo>
                    <a:pt x="307" y="31"/>
                    <a:pt x="312" y="33"/>
                    <a:pt x="317" y="37"/>
                  </a:cubicBezTo>
                  <a:cubicBezTo>
                    <a:pt x="320" y="40"/>
                    <a:pt x="323" y="44"/>
                    <a:pt x="325" y="48"/>
                  </a:cubicBezTo>
                  <a:cubicBezTo>
                    <a:pt x="328" y="54"/>
                    <a:pt x="330" y="60"/>
                    <a:pt x="332" y="66"/>
                  </a:cubicBezTo>
                  <a:cubicBezTo>
                    <a:pt x="334" y="73"/>
                    <a:pt x="334" y="81"/>
                    <a:pt x="332" y="89"/>
                  </a:cubicBezTo>
                  <a:cubicBezTo>
                    <a:pt x="328" y="101"/>
                    <a:pt x="325" y="113"/>
                    <a:pt x="320" y="125"/>
                  </a:cubicBezTo>
                  <a:cubicBezTo>
                    <a:pt x="319" y="127"/>
                    <a:pt x="320" y="129"/>
                    <a:pt x="319" y="131"/>
                  </a:cubicBezTo>
                  <a:cubicBezTo>
                    <a:pt x="323" y="132"/>
                    <a:pt x="325" y="132"/>
                    <a:pt x="328" y="133"/>
                  </a:cubicBezTo>
                  <a:cubicBezTo>
                    <a:pt x="330" y="130"/>
                    <a:pt x="331" y="129"/>
                    <a:pt x="332" y="127"/>
                  </a:cubicBezTo>
                  <a:cubicBezTo>
                    <a:pt x="334" y="123"/>
                    <a:pt x="338" y="121"/>
                    <a:pt x="342" y="120"/>
                  </a:cubicBezTo>
                  <a:cubicBezTo>
                    <a:pt x="351" y="117"/>
                    <a:pt x="361" y="114"/>
                    <a:pt x="371" y="112"/>
                  </a:cubicBezTo>
                  <a:cubicBezTo>
                    <a:pt x="376" y="111"/>
                    <a:pt x="381" y="113"/>
                    <a:pt x="385" y="117"/>
                  </a:cubicBezTo>
                  <a:cubicBezTo>
                    <a:pt x="387" y="119"/>
                    <a:pt x="389" y="121"/>
                    <a:pt x="391" y="123"/>
                  </a:cubicBezTo>
                  <a:cubicBezTo>
                    <a:pt x="400" y="131"/>
                    <a:pt x="401" y="142"/>
                    <a:pt x="395" y="152"/>
                  </a:cubicBezTo>
                  <a:cubicBezTo>
                    <a:pt x="391" y="159"/>
                    <a:pt x="386" y="165"/>
                    <a:pt x="378" y="168"/>
                  </a:cubicBezTo>
                  <a:cubicBezTo>
                    <a:pt x="375" y="170"/>
                    <a:pt x="373" y="171"/>
                    <a:pt x="371" y="174"/>
                  </a:cubicBezTo>
                  <a:cubicBezTo>
                    <a:pt x="374" y="179"/>
                    <a:pt x="374" y="179"/>
                    <a:pt x="378" y="178"/>
                  </a:cubicBezTo>
                  <a:cubicBezTo>
                    <a:pt x="389" y="174"/>
                    <a:pt x="401" y="174"/>
                    <a:pt x="412" y="176"/>
                  </a:cubicBezTo>
                  <a:cubicBezTo>
                    <a:pt x="423" y="177"/>
                    <a:pt x="434" y="180"/>
                    <a:pt x="445" y="184"/>
                  </a:cubicBezTo>
                  <a:cubicBezTo>
                    <a:pt x="450" y="185"/>
                    <a:pt x="454" y="188"/>
                    <a:pt x="459" y="192"/>
                  </a:cubicBezTo>
                  <a:cubicBezTo>
                    <a:pt x="468" y="200"/>
                    <a:pt x="476" y="209"/>
                    <a:pt x="483" y="220"/>
                  </a:cubicBezTo>
                  <a:close/>
                </a:path>
              </a:pathLst>
            </a:custGeom>
            <a:solidFill>
              <a:srgbClr val="00B050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49" name="Freeform 20"/>
            <p:cNvSpPr>
              <a:spLocks/>
            </p:cNvSpPr>
            <p:nvPr/>
          </p:nvSpPr>
          <p:spPr bwMode="auto">
            <a:xfrm>
              <a:off x="4381" y="2843"/>
              <a:ext cx="4" cy="0"/>
            </a:xfrm>
            <a:custGeom>
              <a:avLst/>
              <a:gdLst>
                <a:gd name="T0" fmla="*/ 2 w 2"/>
                <a:gd name="T1" fmla="*/ 0 w 2"/>
                <a:gd name="T2" fmla="*/ 1 w 2"/>
                <a:gd name="T3" fmla="*/ 2 w 2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">
                  <a:moveTo>
                    <a:pt x="2" y="0"/>
                  </a:moveTo>
                  <a:cubicBezTo>
                    <a:pt x="1" y="0"/>
                    <a:pt x="1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2" y="0"/>
                    <a:pt x="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50" name="Freeform 21"/>
            <p:cNvSpPr>
              <a:spLocks/>
            </p:cNvSpPr>
            <p:nvPr/>
          </p:nvSpPr>
          <p:spPr bwMode="auto">
            <a:xfrm>
              <a:off x="4381" y="2843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51" name="Freeform 22"/>
            <p:cNvSpPr>
              <a:spLocks/>
            </p:cNvSpPr>
            <p:nvPr/>
          </p:nvSpPr>
          <p:spPr bwMode="auto">
            <a:xfrm>
              <a:off x="4381" y="2843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52" name="Freeform 23"/>
            <p:cNvSpPr>
              <a:spLocks/>
            </p:cNvSpPr>
            <p:nvPr/>
          </p:nvSpPr>
          <p:spPr bwMode="auto">
            <a:xfrm>
              <a:off x="4379" y="2843"/>
              <a:ext cx="2" cy="2"/>
            </a:xfrm>
            <a:custGeom>
              <a:avLst/>
              <a:gdLst>
                <a:gd name="T0" fmla="*/ 1 w 1"/>
                <a:gd name="T1" fmla="*/ 0 h 1"/>
                <a:gd name="T2" fmla="*/ 1 w 1"/>
                <a:gd name="T3" fmla="*/ 1 h 1"/>
                <a:gd name="T4" fmla="*/ 0 w 1"/>
                <a:gd name="T5" fmla="*/ 0 h 1"/>
                <a:gd name="T6" fmla="*/ 0 w 1"/>
                <a:gd name="T7" fmla="*/ 0 h 1"/>
                <a:gd name="T8" fmla="*/ 1 w 1"/>
                <a:gd name="T9" fmla="*/ 0 h 1"/>
                <a:gd name="T10" fmla="*/ 1 w 1"/>
                <a:gd name="T11" fmla="*/ 0 h 1"/>
                <a:gd name="T12" fmla="*/ 1 w 1"/>
                <a:gd name="T13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" h="1">
                  <a:moveTo>
                    <a:pt x="1" y="0"/>
                  </a:move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0" y="1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53" name="Freeform 24"/>
            <p:cNvSpPr>
              <a:spLocks/>
            </p:cNvSpPr>
            <p:nvPr/>
          </p:nvSpPr>
          <p:spPr bwMode="auto">
            <a:xfrm>
              <a:off x="4379" y="2843"/>
              <a:ext cx="2" cy="0"/>
            </a:xfrm>
            <a:custGeom>
              <a:avLst/>
              <a:gdLst>
                <a:gd name="T0" fmla="*/ 1 w 1"/>
                <a:gd name="T1" fmla="*/ 1 w 1"/>
                <a:gd name="T2" fmla="*/ 0 w 1"/>
                <a:gd name="T3" fmla="*/ 1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0" y="0"/>
                    <a:pt x="0" y="0"/>
                  </a:cubicBezTo>
                  <a:cubicBezTo>
                    <a:pt x="0" y="0"/>
                    <a:pt x="1" y="0"/>
                    <a:pt x="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54" name="Freeform 25"/>
            <p:cNvSpPr>
              <a:spLocks/>
            </p:cNvSpPr>
            <p:nvPr/>
          </p:nvSpPr>
          <p:spPr bwMode="auto">
            <a:xfrm>
              <a:off x="4329" y="1511"/>
              <a:ext cx="2" cy="0"/>
            </a:xfrm>
            <a:custGeom>
              <a:avLst/>
              <a:gdLst>
                <a:gd name="T0" fmla="*/ 1 w 1"/>
                <a:gd name="T1" fmla="*/ 1 w 1"/>
                <a:gd name="T2" fmla="*/ 0 w 1"/>
                <a:gd name="T3" fmla="*/ 1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55" name="Freeform 26"/>
            <p:cNvSpPr>
              <a:spLocks/>
            </p:cNvSpPr>
            <p:nvPr/>
          </p:nvSpPr>
          <p:spPr bwMode="auto">
            <a:xfrm>
              <a:off x="4108" y="1431"/>
              <a:ext cx="2" cy="3"/>
            </a:xfrm>
            <a:custGeom>
              <a:avLst/>
              <a:gdLst>
                <a:gd name="T0" fmla="*/ 0 w 1"/>
                <a:gd name="T1" fmla="*/ 0 h 2"/>
                <a:gd name="T2" fmla="*/ 1 w 1"/>
                <a:gd name="T3" fmla="*/ 1 h 2"/>
                <a:gd name="T4" fmla="*/ 1 w 1"/>
                <a:gd name="T5" fmla="*/ 2 h 2"/>
                <a:gd name="T6" fmla="*/ 0 w 1"/>
                <a:gd name="T7" fmla="*/ 1 h 2"/>
                <a:gd name="T8" fmla="*/ 0 w 1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" h="2">
                  <a:moveTo>
                    <a:pt x="0" y="0"/>
                  </a:move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2"/>
                    <a:pt x="1" y="2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56" name="Freeform 27"/>
            <p:cNvSpPr>
              <a:spLocks noEditPoints="1"/>
            </p:cNvSpPr>
            <p:nvPr/>
          </p:nvSpPr>
          <p:spPr bwMode="auto">
            <a:xfrm>
              <a:off x="1832" y="736"/>
              <a:ext cx="1861" cy="1828"/>
            </a:xfrm>
            <a:custGeom>
              <a:avLst/>
              <a:gdLst>
                <a:gd name="T0" fmla="*/ 787 w 968"/>
                <a:gd name="T1" fmla="*/ 511 h 950"/>
                <a:gd name="T2" fmla="*/ 842 w 968"/>
                <a:gd name="T3" fmla="*/ 620 h 950"/>
                <a:gd name="T4" fmla="*/ 814 w 968"/>
                <a:gd name="T5" fmla="*/ 728 h 950"/>
                <a:gd name="T6" fmla="*/ 820 w 968"/>
                <a:gd name="T7" fmla="*/ 846 h 950"/>
                <a:gd name="T8" fmla="*/ 641 w 968"/>
                <a:gd name="T9" fmla="*/ 786 h 950"/>
                <a:gd name="T10" fmla="*/ 580 w 968"/>
                <a:gd name="T11" fmla="*/ 733 h 950"/>
                <a:gd name="T12" fmla="*/ 481 w 968"/>
                <a:gd name="T13" fmla="*/ 919 h 950"/>
                <a:gd name="T14" fmla="*/ 442 w 968"/>
                <a:gd name="T15" fmla="*/ 718 h 950"/>
                <a:gd name="T16" fmla="*/ 292 w 968"/>
                <a:gd name="T17" fmla="*/ 856 h 950"/>
                <a:gd name="T18" fmla="*/ 252 w 968"/>
                <a:gd name="T19" fmla="*/ 711 h 950"/>
                <a:gd name="T20" fmla="*/ 218 w 968"/>
                <a:gd name="T21" fmla="*/ 623 h 950"/>
                <a:gd name="T22" fmla="*/ 50 w 968"/>
                <a:gd name="T23" fmla="*/ 615 h 950"/>
                <a:gd name="T24" fmla="*/ 191 w 968"/>
                <a:gd name="T25" fmla="*/ 499 h 950"/>
                <a:gd name="T26" fmla="*/ 27 w 968"/>
                <a:gd name="T27" fmla="*/ 447 h 950"/>
                <a:gd name="T28" fmla="*/ 258 w 968"/>
                <a:gd name="T29" fmla="*/ 393 h 950"/>
                <a:gd name="T30" fmla="*/ 284 w 968"/>
                <a:gd name="T31" fmla="*/ 314 h 950"/>
                <a:gd name="T32" fmla="*/ 209 w 968"/>
                <a:gd name="T33" fmla="*/ 148 h 950"/>
                <a:gd name="T34" fmla="*/ 375 w 968"/>
                <a:gd name="T35" fmla="*/ 174 h 950"/>
                <a:gd name="T36" fmla="*/ 469 w 968"/>
                <a:gd name="T37" fmla="*/ 185 h 950"/>
                <a:gd name="T38" fmla="*/ 581 w 968"/>
                <a:gd name="T39" fmla="*/ 108 h 950"/>
                <a:gd name="T40" fmla="*/ 642 w 968"/>
                <a:gd name="T41" fmla="*/ 135 h 950"/>
                <a:gd name="T42" fmla="*/ 716 w 968"/>
                <a:gd name="T43" fmla="*/ 224 h 950"/>
                <a:gd name="T44" fmla="*/ 892 w 968"/>
                <a:gd name="T45" fmla="*/ 180 h 950"/>
                <a:gd name="T46" fmla="*/ 824 w 968"/>
                <a:gd name="T47" fmla="*/ 350 h 950"/>
                <a:gd name="T48" fmla="*/ 791 w 968"/>
                <a:gd name="T49" fmla="*/ 409 h 950"/>
                <a:gd name="T50" fmla="*/ 798 w 968"/>
                <a:gd name="T51" fmla="*/ 418 h 950"/>
                <a:gd name="T52" fmla="*/ 828 w 968"/>
                <a:gd name="T53" fmla="*/ 494 h 950"/>
                <a:gd name="T54" fmla="*/ 770 w 968"/>
                <a:gd name="T55" fmla="*/ 237 h 950"/>
                <a:gd name="T56" fmla="*/ 807 w 968"/>
                <a:gd name="T57" fmla="*/ 279 h 950"/>
                <a:gd name="T58" fmla="*/ 768 w 968"/>
                <a:gd name="T59" fmla="*/ 517 h 950"/>
                <a:gd name="T60" fmla="*/ 876 w 968"/>
                <a:gd name="T61" fmla="*/ 618 h 950"/>
                <a:gd name="T62" fmla="*/ 773 w 968"/>
                <a:gd name="T63" fmla="*/ 659 h 950"/>
                <a:gd name="T64" fmla="*/ 670 w 968"/>
                <a:gd name="T65" fmla="*/ 675 h 950"/>
                <a:gd name="T66" fmla="*/ 834 w 968"/>
                <a:gd name="T67" fmla="*/ 360 h 950"/>
                <a:gd name="T68" fmla="*/ 766 w 968"/>
                <a:gd name="T69" fmla="*/ 398 h 950"/>
                <a:gd name="T70" fmla="*/ 724 w 968"/>
                <a:gd name="T71" fmla="*/ 310 h 950"/>
                <a:gd name="T72" fmla="*/ 389 w 968"/>
                <a:gd name="T73" fmla="*/ 235 h 950"/>
                <a:gd name="T74" fmla="*/ 276 w 968"/>
                <a:gd name="T75" fmla="*/ 507 h 950"/>
                <a:gd name="T76" fmla="*/ 466 w 968"/>
                <a:gd name="T77" fmla="*/ 704 h 950"/>
                <a:gd name="T78" fmla="*/ 751 w 968"/>
                <a:gd name="T79" fmla="*/ 535 h 950"/>
                <a:gd name="T80" fmla="*/ 652 w 968"/>
                <a:gd name="T81" fmla="*/ 22 h 950"/>
                <a:gd name="T82" fmla="*/ 625 w 968"/>
                <a:gd name="T83" fmla="*/ 217 h 950"/>
                <a:gd name="T84" fmla="*/ 600 w 968"/>
                <a:gd name="T85" fmla="*/ 706 h 950"/>
                <a:gd name="T86" fmla="*/ 601 w 968"/>
                <a:gd name="T87" fmla="*/ 765 h 950"/>
                <a:gd name="T88" fmla="*/ 446 w 968"/>
                <a:gd name="T89" fmla="*/ 705 h 950"/>
                <a:gd name="T90" fmla="*/ 495 w 968"/>
                <a:gd name="T91" fmla="*/ 935 h 950"/>
                <a:gd name="T92" fmla="*/ 495 w 968"/>
                <a:gd name="T93" fmla="*/ 149 h 950"/>
                <a:gd name="T94" fmla="*/ 379 w 968"/>
                <a:gd name="T95" fmla="*/ 160 h 950"/>
                <a:gd name="T96" fmla="*/ 380 w 968"/>
                <a:gd name="T97" fmla="*/ 674 h 950"/>
                <a:gd name="T98" fmla="*/ 303 w 968"/>
                <a:gd name="T99" fmla="*/ 839 h 950"/>
                <a:gd name="T100" fmla="*/ 318 w 968"/>
                <a:gd name="T101" fmla="*/ 205 h 950"/>
                <a:gd name="T102" fmla="*/ 292 w 968"/>
                <a:gd name="T103" fmla="*/ 309 h 950"/>
                <a:gd name="T104" fmla="*/ 340 w 968"/>
                <a:gd name="T105" fmla="*/ 639 h 950"/>
                <a:gd name="T106" fmla="*/ 352 w 968"/>
                <a:gd name="T107" fmla="*/ 665 h 950"/>
                <a:gd name="T108" fmla="*/ 171 w 968"/>
                <a:gd name="T109" fmla="*/ 562 h 950"/>
                <a:gd name="T110" fmla="*/ 205 w 968"/>
                <a:gd name="T111" fmla="*/ 617 h 950"/>
                <a:gd name="T112" fmla="*/ 188 w 968"/>
                <a:gd name="T113" fmla="*/ 314 h 950"/>
                <a:gd name="T114" fmla="*/ 269 w 968"/>
                <a:gd name="T115" fmla="*/ 411 h 950"/>
                <a:gd name="T116" fmla="*/ 33 w 968"/>
                <a:gd name="T117" fmla="*/ 461 h 950"/>
                <a:gd name="T118" fmla="*/ 266 w 968"/>
                <a:gd name="T119" fmla="*/ 442 h 9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8" h="950">
                  <a:moveTo>
                    <a:pt x="965" y="465"/>
                  </a:moveTo>
                  <a:cubicBezTo>
                    <a:pt x="966" y="467"/>
                    <a:pt x="967" y="469"/>
                    <a:pt x="968" y="471"/>
                  </a:cubicBezTo>
                  <a:cubicBezTo>
                    <a:pt x="966" y="475"/>
                    <a:pt x="964" y="477"/>
                    <a:pt x="960" y="477"/>
                  </a:cubicBezTo>
                  <a:cubicBezTo>
                    <a:pt x="958" y="478"/>
                    <a:pt x="956" y="478"/>
                    <a:pt x="954" y="478"/>
                  </a:cubicBezTo>
                  <a:cubicBezTo>
                    <a:pt x="939" y="482"/>
                    <a:pt x="923" y="486"/>
                    <a:pt x="908" y="489"/>
                  </a:cubicBezTo>
                  <a:cubicBezTo>
                    <a:pt x="900" y="491"/>
                    <a:pt x="892" y="493"/>
                    <a:pt x="883" y="493"/>
                  </a:cubicBezTo>
                  <a:cubicBezTo>
                    <a:pt x="877" y="493"/>
                    <a:pt x="870" y="495"/>
                    <a:pt x="863" y="496"/>
                  </a:cubicBezTo>
                  <a:cubicBezTo>
                    <a:pt x="857" y="498"/>
                    <a:pt x="851" y="498"/>
                    <a:pt x="845" y="501"/>
                  </a:cubicBezTo>
                  <a:cubicBezTo>
                    <a:pt x="844" y="502"/>
                    <a:pt x="841" y="501"/>
                    <a:pt x="839" y="501"/>
                  </a:cubicBezTo>
                  <a:cubicBezTo>
                    <a:pt x="831" y="503"/>
                    <a:pt x="824" y="504"/>
                    <a:pt x="816" y="506"/>
                  </a:cubicBezTo>
                  <a:cubicBezTo>
                    <a:pt x="806" y="507"/>
                    <a:pt x="797" y="509"/>
                    <a:pt x="787" y="511"/>
                  </a:cubicBezTo>
                  <a:cubicBezTo>
                    <a:pt x="784" y="511"/>
                    <a:pt x="781" y="511"/>
                    <a:pt x="779" y="515"/>
                  </a:cubicBezTo>
                  <a:cubicBezTo>
                    <a:pt x="783" y="518"/>
                    <a:pt x="786" y="522"/>
                    <a:pt x="789" y="525"/>
                  </a:cubicBezTo>
                  <a:cubicBezTo>
                    <a:pt x="799" y="532"/>
                    <a:pt x="808" y="541"/>
                    <a:pt x="817" y="549"/>
                  </a:cubicBezTo>
                  <a:cubicBezTo>
                    <a:pt x="826" y="557"/>
                    <a:pt x="834" y="564"/>
                    <a:pt x="842" y="572"/>
                  </a:cubicBezTo>
                  <a:cubicBezTo>
                    <a:pt x="851" y="580"/>
                    <a:pt x="859" y="588"/>
                    <a:pt x="867" y="596"/>
                  </a:cubicBezTo>
                  <a:cubicBezTo>
                    <a:pt x="871" y="600"/>
                    <a:pt x="874" y="604"/>
                    <a:pt x="878" y="608"/>
                  </a:cubicBezTo>
                  <a:cubicBezTo>
                    <a:pt x="882" y="612"/>
                    <a:pt x="885" y="616"/>
                    <a:pt x="889" y="620"/>
                  </a:cubicBezTo>
                  <a:cubicBezTo>
                    <a:pt x="890" y="622"/>
                    <a:pt x="890" y="623"/>
                    <a:pt x="890" y="624"/>
                  </a:cubicBezTo>
                  <a:cubicBezTo>
                    <a:pt x="891" y="627"/>
                    <a:pt x="889" y="628"/>
                    <a:pt x="886" y="628"/>
                  </a:cubicBezTo>
                  <a:cubicBezTo>
                    <a:pt x="878" y="628"/>
                    <a:pt x="870" y="627"/>
                    <a:pt x="863" y="625"/>
                  </a:cubicBezTo>
                  <a:cubicBezTo>
                    <a:pt x="856" y="623"/>
                    <a:pt x="849" y="621"/>
                    <a:pt x="842" y="620"/>
                  </a:cubicBezTo>
                  <a:cubicBezTo>
                    <a:pt x="826" y="616"/>
                    <a:pt x="810" y="612"/>
                    <a:pt x="794" y="608"/>
                  </a:cubicBezTo>
                  <a:cubicBezTo>
                    <a:pt x="787" y="606"/>
                    <a:pt x="780" y="604"/>
                    <a:pt x="774" y="603"/>
                  </a:cubicBezTo>
                  <a:cubicBezTo>
                    <a:pt x="770" y="601"/>
                    <a:pt x="765" y="601"/>
                    <a:pt x="761" y="600"/>
                  </a:cubicBezTo>
                  <a:cubicBezTo>
                    <a:pt x="759" y="599"/>
                    <a:pt x="757" y="599"/>
                    <a:pt x="755" y="598"/>
                  </a:cubicBezTo>
                  <a:cubicBezTo>
                    <a:pt x="753" y="598"/>
                    <a:pt x="752" y="598"/>
                    <a:pt x="750" y="598"/>
                  </a:cubicBezTo>
                  <a:cubicBezTo>
                    <a:pt x="750" y="600"/>
                    <a:pt x="751" y="602"/>
                    <a:pt x="751" y="603"/>
                  </a:cubicBezTo>
                  <a:cubicBezTo>
                    <a:pt x="757" y="613"/>
                    <a:pt x="762" y="624"/>
                    <a:pt x="768" y="634"/>
                  </a:cubicBezTo>
                  <a:cubicBezTo>
                    <a:pt x="770" y="636"/>
                    <a:pt x="771" y="639"/>
                    <a:pt x="772" y="641"/>
                  </a:cubicBezTo>
                  <a:cubicBezTo>
                    <a:pt x="778" y="653"/>
                    <a:pt x="784" y="665"/>
                    <a:pt x="789" y="677"/>
                  </a:cubicBezTo>
                  <a:cubicBezTo>
                    <a:pt x="793" y="686"/>
                    <a:pt x="798" y="694"/>
                    <a:pt x="803" y="703"/>
                  </a:cubicBezTo>
                  <a:cubicBezTo>
                    <a:pt x="807" y="712"/>
                    <a:pt x="810" y="720"/>
                    <a:pt x="814" y="728"/>
                  </a:cubicBezTo>
                  <a:cubicBezTo>
                    <a:pt x="822" y="741"/>
                    <a:pt x="827" y="754"/>
                    <a:pt x="834" y="767"/>
                  </a:cubicBezTo>
                  <a:cubicBezTo>
                    <a:pt x="838" y="774"/>
                    <a:pt x="841" y="781"/>
                    <a:pt x="844" y="788"/>
                  </a:cubicBezTo>
                  <a:cubicBezTo>
                    <a:pt x="848" y="795"/>
                    <a:pt x="851" y="803"/>
                    <a:pt x="854" y="810"/>
                  </a:cubicBezTo>
                  <a:cubicBezTo>
                    <a:pt x="856" y="814"/>
                    <a:pt x="858" y="818"/>
                    <a:pt x="860" y="822"/>
                  </a:cubicBezTo>
                  <a:cubicBezTo>
                    <a:pt x="867" y="835"/>
                    <a:pt x="871" y="849"/>
                    <a:pt x="876" y="863"/>
                  </a:cubicBezTo>
                  <a:cubicBezTo>
                    <a:pt x="877" y="867"/>
                    <a:pt x="879" y="871"/>
                    <a:pt x="880" y="875"/>
                  </a:cubicBezTo>
                  <a:cubicBezTo>
                    <a:pt x="882" y="879"/>
                    <a:pt x="884" y="884"/>
                    <a:pt x="885" y="888"/>
                  </a:cubicBezTo>
                  <a:cubicBezTo>
                    <a:pt x="884" y="889"/>
                    <a:pt x="884" y="890"/>
                    <a:pt x="884" y="890"/>
                  </a:cubicBezTo>
                  <a:cubicBezTo>
                    <a:pt x="879" y="894"/>
                    <a:pt x="878" y="894"/>
                    <a:pt x="873" y="891"/>
                  </a:cubicBezTo>
                  <a:cubicBezTo>
                    <a:pt x="861" y="882"/>
                    <a:pt x="849" y="872"/>
                    <a:pt x="838" y="862"/>
                  </a:cubicBezTo>
                  <a:cubicBezTo>
                    <a:pt x="832" y="856"/>
                    <a:pt x="825" y="852"/>
                    <a:pt x="820" y="846"/>
                  </a:cubicBezTo>
                  <a:cubicBezTo>
                    <a:pt x="808" y="836"/>
                    <a:pt x="798" y="826"/>
                    <a:pt x="787" y="815"/>
                  </a:cubicBezTo>
                  <a:cubicBezTo>
                    <a:pt x="772" y="801"/>
                    <a:pt x="757" y="787"/>
                    <a:pt x="742" y="773"/>
                  </a:cubicBezTo>
                  <a:cubicBezTo>
                    <a:pt x="733" y="764"/>
                    <a:pt x="725" y="756"/>
                    <a:pt x="716" y="748"/>
                  </a:cubicBezTo>
                  <a:cubicBezTo>
                    <a:pt x="708" y="740"/>
                    <a:pt x="700" y="733"/>
                    <a:pt x="692" y="725"/>
                  </a:cubicBezTo>
                  <a:cubicBezTo>
                    <a:pt x="685" y="718"/>
                    <a:pt x="677" y="710"/>
                    <a:pt x="670" y="703"/>
                  </a:cubicBezTo>
                  <a:cubicBezTo>
                    <a:pt x="667" y="700"/>
                    <a:pt x="664" y="696"/>
                    <a:pt x="660" y="693"/>
                  </a:cubicBezTo>
                  <a:cubicBezTo>
                    <a:pt x="658" y="696"/>
                    <a:pt x="658" y="699"/>
                    <a:pt x="657" y="702"/>
                  </a:cubicBezTo>
                  <a:cubicBezTo>
                    <a:pt x="656" y="713"/>
                    <a:pt x="652" y="734"/>
                    <a:pt x="650" y="744"/>
                  </a:cubicBezTo>
                  <a:cubicBezTo>
                    <a:pt x="649" y="747"/>
                    <a:pt x="649" y="750"/>
                    <a:pt x="649" y="753"/>
                  </a:cubicBezTo>
                  <a:cubicBezTo>
                    <a:pt x="647" y="762"/>
                    <a:pt x="644" y="771"/>
                    <a:pt x="642" y="781"/>
                  </a:cubicBezTo>
                  <a:cubicBezTo>
                    <a:pt x="642" y="783"/>
                    <a:pt x="641" y="784"/>
                    <a:pt x="641" y="786"/>
                  </a:cubicBezTo>
                  <a:cubicBezTo>
                    <a:pt x="642" y="793"/>
                    <a:pt x="639" y="799"/>
                    <a:pt x="639" y="805"/>
                  </a:cubicBezTo>
                  <a:cubicBezTo>
                    <a:pt x="639" y="809"/>
                    <a:pt x="638" y="812"/>
                    <a:pt x="638" y="816"/>
                  </a:cubicBezTo>
                  <a:cubicBezTo>
                    <a:pt x="639" y="819"/>
                    <a:pt x="636" y="821"/>
                    <a:pt x="633" y="820"/>
                  </a:cubicBezTo>
                  <a:cubicBezTo>
                    <a:pt x="630" y="819"/>
                    <a:pt x="628" y="817"/>
                    <a:pt x="626" y="814"/>
                  </a:cubicBezTo>
                  <a:cubicBezTo>
                    <a:pt x="622" y="808"/>
                    <a:pt x="620" y="801"/>
                    <a:pt x="614" y="795"/>
                  </a:cubicBezTo>
                  <a:cubicBezTo>
                    <a:pt x="613" y="794"/>
                    <a:pt x="613" y="792"/>
                    <a:pt x="612" y="791"/>
                  </a:cubicBezTo>
                  <a:cubicBezTo>
                    <a:pt x="611" y="787"/>
                    <a:pt x="609" y="783"/>
                    <a:pt x="606" y="780"/>
                  </a:cubicBezTo>
                  <a:cubicBezTo>
                    <a:pt x="603" y="774"/>
                    <a:pt x="600" y="768"/>
                    <a:pt x="596" y="762"/>
                  </a:cubicBezTo>
                  <a:cubicBezTo>
                    <a:pt x="593" y="759"/>
                    <a:pt x="593" y="754"/>
                    <a:pt x="591" y="750"/>
                  </a:cubicBezTo>
                  <a:cubicBezTo>
                    <a:pt x="591" y="749"/>
                    <a:pt x="590" y="747"/>
                    <a:pt x="589" y="747"/>
                  </a:cubicBezTo>
                  <a:cubicBezTo>
                    <a:pt x="584" y="743"/>
                    <a:pt x="582" y="738"/>
                    <a:pt x="580" y="733"/>
                  </a:cubicBezTo>
                  <a:cubicBezTo>
                    <a:pt x="578" y="730"/>
                    <a:pt x="577" y="727"/>
                    <a:pt x="572" y="725"/>
                  </a:cubicBezTo>
                  <a:cubicBezTo>
                    <a:pt x="572" y="726"/>
                    <a:pt x="571" y="727"/>
                    <a:pt x="571" y="727"/>
                  </a:cubicBezTo>
                  <a:cubicBezTo>
                    <a:pt x="568" y="740"/>
                    <a:pt x="563" y="752"/>
                    <a:pt x="560" y="764"/>
                  </a:cubicBezTo>
                  <a:cubicBezTo>
                    <a:pt x="560" y="768"/>
                    <a:pt x="558" y="771"/>
                    <a:pt x="557" y="775"/>
                  </a:cubicBezTo>
                  <a:cubicBezTo>
                    <a:pt x="554" y="785"/>
                    <a:pt x="551" y="796"/>
                    <a:pt x="548" y="806"/>
                  </a:cubicBezTo>
                  <a:cubicBezTo>
                    <a:pt x="546" y="813"/>
                    <a:pt x="543" y="819"/>
                    <a:pt x="541" y="826"/>
                  </a:cubicBezTo>
                  <a:cubicBezTo>
                    <a:pt x="536" y="843"/>
                    <a:pt x="530" y="860"/>
                    <a:pt x="525" y="877"/>
                  </a:cubicBezTo>
                  <a:cubicBezTo>
                    <a:pt x="518" y="898"/>
                    <a:pt x="510" y="918"/>
                    <a:pt x="502" y="939"/>
                  </a:cubicBezTo>
                  <a:cubicBezTo>
                    <a:pt x="500" y="943"/>
                    <a:pt x="498" y="947"/>
                    <a:pt x="495" y="950"/>
                  </a:cubicBezTo>
                  <a:cubicBezTo>
                    <a:pt x="489" y="948"/>
                    <a:pt x="486" y="945"/>
                    <a:pt x="485" y="939"/>
                  </a:cubicBezTo>
                  <a:cubicBezTo>
                    <a:pt x="484" y="932"/>
                    <a:pt x="483" y="926"/>
                    <a:pt x="481" y="919"/>
                  </a:cubicBezTo>
                  <a:cubicBezTo>
                    <a:pt x="477" y="904"/>
                    <a:pt x="474" y="889"/>
                    <a:pt x="471" y="874"/>
                  </a:cubicBezTo>
                  <a:cubicBezTo>
                    <a:pt x="471" y="868"/>
                    <a:pt x="468" y="862"/>
                    <a:pt x="468" y="856"/>
                  </a:cubicBezTo>
                  <a:cubicBezTo>
                    <a:pt x="467" y="848"/>
                    <a:pt x="465" y="840"/>
                    <a:pt x="464" y="831"/>
                  </a:cubicBezTo>
                  <a:cubicBezTo>
                    <a:pt x="464" y="825"/>
                    <a:pt x="463" y="819"/>
                    <a:pt x="462" y="813"/>
                  </a:cubicBezTo>
                  <a:cubicBezTo>
                    <a:pt x="461" y="808"/>
                    <a:pt x="461" y="803"/>
                    <a:pt x="459" y="799"/>
                  </a:cubicBezTo>
                  <a:cubicBezTo>
                    <a:pt x="457" y="795"/>
                    <a:pt x="456" y="791"/>
                    <a:pt x="456" y="787"/>
                  </a:cubicBezTo>
                  <a:cubicBezTo>
                    <a:pt x="456" y="785"/>
                    <a:pt x="456" y="783"/>
                    <a:pt x="455" y="781"/>
                  </a:cubicBezTo>
                  <a:cubicBezTo>
                    <a:pt x="455" y="775"/>
                    <a:pt x="454" y="770"/>
                    <a:pt x="453" y="764"/>
                  </a:cubicBezTo>
                  <a:cubicBezTo>
                    <a:pt x="452" y="759"/>
                    <a:pt x="451" y="754"/>
                    <a:pt x="450" y="749"/>
                  </a:cubicBezTo>
                  <a:cubicBezTo>
                    <a:pt x="448" y="742"/>
                    <a:pt x="446" y="734"/>
                    <a:pt x="444" y="726"/>
                  </a:cubicBezTo>
                  <a:cubicBezTo>
                    <a:pt x="443" y="724"/>
                    <a:pt x="443" y="721"/>
                    <a:pt x="442" y="718"/>
                  </a:cubicBezTo>
                  <a:cubicBezTo>
                    <a:pt x="441" y="716"/>
                    <a:pt x="440" y="713"/>
                    <a:pt x="440" y="711"/>
                  </a:cubicBezTo>
                  <a:cubicBezTo>
                    <a:pt x="434" y="712"/>
                    <a:pt x="434" y="712"/>
                    <a:pt x="431" y="715"/>
                  </a:cubicBezTo>
                  <a:cubicBezTo>
                    <a:pt x="423" y="723"/>
                    <a:pt x="416" y="731"/>
                    <a:pt x="408" y="740"/>
                  </a:cubicBezTo>
                  <a:cubicBezTo>
                    <a:pt x="400" y="748"/>
                    <a:pt x="393" y="755"/>
                    <a:pt x="385" y="763"/>
                  </a:cubicBezTo>
                  <a:cubicBezTo>
                    <a:pt x="376" y="772"/>
                    <a:pt x="367" y="782"/>
                    <a:pt x="358" y="792"/>
                  </a:cubicBezTo>
                  <a:cubicBezTo>
                    <a:pt x="357" y="794"/>
                    <a:pt x="355" y="795"/>
                    <a:pt x="353" y="797"/>
                  </a:cubicBezTo>
                  <a:cubicBezTo>
                    <a:pt x="349" y="801"/>
                    <a:pt x="346" y="804"/>
                    <a:pt x="342" y="808"/>
                  </a:cubicBezTo>
                  <a:cubicBezTo>
                    <a:pt x="338" y="813"/>
                    <a:pt x="334" y="818"/>
                    <a:pt x="329" y="822"/>
                  </a:cubicBezTo>
                  <a:cubicBezTo>
                    <a:pt x="325" y="826"/>
                    <a:pt x="321" y="831"/>
                    <a:pt x="317" y="836"/>
                  </a:cubicBezTo>
                  <a:cubicBezTo>
                    <a:pt x="311" y="842"/>
                    <a:pt x="304" y="848"/>
                    <a:pt x="298" y="855"/>
                  </a:cubicBezTo>
                  <a:cubicBezTo>
                    <a:pt x="296" y="857"/>
                    <a:pt x="294" y="857"/>
                    <a:pt x="292" y="856"/>
                  </a:cubicBezTo>
                  <a:cubicBezTo>
                    <a:pt x="290" y="855"/>
                    <a:pt x="289" y="852"/>
                    <a:pt x="290" y="850"/>
                  </a:cubicBezTo>
                  <a:cubicBezTo>
                    <a:pt x="295" y="837"/>
                    <a:pt x="300" y="824"/>
                    <a:pt x="305" y="811"/>
                  </a:cubicBezTo>
                  <a:cubicBezTo>
                    <a:pt x="307" y="806"/>
                    <a:pt x="308" y="801"/>
                    <a:pt x="311" y="796"/>
                  </a:cubicBezTo>
                  <a:cubicBezTo>
                    <a:pt x="320" y="778"/>
                    <a:pt x="327" y="759"/>
                    <a:pt x="334" y="740"/>
                  </a:cubicBezTo>
                  <a:cubicBezTo>
                    <a:pt x="343" y="721"/>
                    <a:pt x="350" y="701"/>
                    <a:pt x="358" y="681"/>
                  </a:cubicBezTo>
                  <a:cubicBezTo>
                    <a:pt x="359" y="678"/>
                    <a:pt x="360" y="674"/>
                    <a:pt x="361" y="671"/>
                  </a:cubicBezTo>
                  <a:cubicBezTo>
                    <a:pt x="360" y="671"/>
                    <a:pt x="359" y="670"/>
                    <a:pt x="358" y="670"/>
                  </a:cubicBezTo>
                  <a:cubicBezTo>
                    <a:pt x="349" y="673"/>
                    <a:pt x="339" y="677"/>
                    <a:pt x="330" y="680"/>
                  </a:cubicBezTo>
                  <a:cubicBezTo>
                    <a:pt x="323" y="683"/>
                    <a:pt x="315" y="686"/>
                    <a:pt x="308" y="689"/>
                  </a:cubicBezTo>
                  <a:cubicBezTo>
                    <a:pt x="301" y="692"/>
                    <a:pt x="294" y="695"/>
                    <a:pt x="287" y="698"/>
                  </a:cubicBezTo>
                  <a:cubicBezTo>
                    <a:pt x="275" y="703"/>
                    <a:pt x="264" y="707"/>
                    <a:pt x="252" y="711"/>
                  </a:cubicBezTo>
                  <a:cubicBezTo>
                    <a:pt x="243" y="714"/>
                    <a:pt x="234" y="718"/>
                    <a:pt x="225" y="722"/>
                  </a:cubicBezTo>
                  <a:cubicBezTo>
                    <a:pt x="223" y="723"/>
                    <a:pt x="220" y="724"/>
                    <a:pt x="216" y="723"/>
                  </a:cubicBezTo>
                  <a:cubicBezTo>
                    <a:pt x="214" y="723"/>
                    <a:pt x="213" y="722"/>
                    <a:pt x="213" y="720"/>
                  </a:cubicBezTo>
                  <a:cubicBezTo>
                    <a:pt x="212" y="718"/>
                    <a:pt x="213" y="717"/>
                    <a:pt x="214" y="716"/>
                  </a:cubicBezTo>
                  <a:cubicBezTo>
                    <a:pt x="223" y="707"/>
                    <a:pt x="231" y="697"/>
                    <a:pt x="239" y="688"/>
                  </a:cubicBezTo>
                  <a:cubicBezTo>
                    <a:pt x="250" y="675"/>
                    <a:pt x="261" y="663"/>
                    <a:pt x="273" y="651"/>
                  </a:cubicBezTo>
                  <a:cubicBezTo>
                    <a:pt x="282" y="641"/>
                    <a:pt x="291" y="631"/>
                    <a:pt x="301" y="621"/>
                  </a:cubicBezTo>
                  <a:cubicBezTo>
                    <a:pt x="301" y="620"/>
                    <a:pt x="302" y="619"/>
                    <a:pt x="303" y="617"/>
                  </a:cubicBezTo>
                  <a:cubicBezTo>
                    <a:pt x="298" y="617"/>
                    <a:pt x="294" y="617"/>
                    <a:pt x="290" y="617"/>
                  </a:cubicBezTo>
                  <a:cubicBezTo>
                    <a:pt x="282" y="618"/>
                    <a:pt x="275" y="618"/>
                    <a:pt x="267" y="619"/>
                  </a:cubicBezTo>
                  <a:cubicBezTo>
                    <a:pt x="251" y="620"/>
                    <a:pt x="235" y="621"/>
                    <a:pt x="218" y="623"/>
                  </a:cubicBezTo>
                  <a:cubicBezTo>
                    <a:pt x="205" y="624"/>
                    <a:pt x="192" y="626"/>
                    <a:pt x="179" y="627"/>
                  </a:cubicBezTo>
                  <a:cubicBezTo>
                    <a:pt x="170" y="629"/>
                    <a:pt x="161" y="630"/>
                    <a:pt x="152" y="631"/>
                  </a:cubicBezTo>
                  <a:cubicBezTo>
                    <a:pt x="144" y="631"/>
                    <a:pt x="135" y="632"/>
                    <a:pt x="127" y="634"/>
                  </a:cubicBezTo>
                  <a:cubicBezTo>
                    <a:pt x="111" y="636"/>
                    <a:pt x="95" y="638"/>
                    <a:pt x="78" y="640"/>
                  </a:cubicBezTo>
                  <a:cubicBezTo>
                    <a:pt x="63" y="641"/>
                    <a:pt x="48" y="642"/>
                    <a:pt x="32" y="643"/>
                  </a:cubicBezTo>
                  <a:cubicBezTo>
                    <a:pt x="24" y="643"/>
                    <a:pt x="15" y="645"/>
                    <a:pt x="7" y="645"/>
                  </a:cubicBezTo>
                  <a:cubicBezTo>
                    <a:pt x="6" y="646"/>
                    <a:pt x="5" y="646"/>
                    <a:pt x="4" y="646"/>
                  </a:cubicBezTo>
                  <a:cubicBezTo>
                    <a:pt x="3" y="645"/>
                    <a:pt x="1" y="645"/>
                    <a:pt x="0" y="643"/>
                  </a:cubicBezTo>
                  <a:cubicBezTo>
                    <a:pt x="0" y="641"/>
                    <a:pt x="1" y="639"/>
                    <a:pt x="3" y="638"/>
                  </a:cubicBezTo>
                  <a:cubicBezTo>
                    <a:pt x="6" y="636"/>
                    <a:pt x="9" y="635"/>
                    <a:pt x="12" y="633"/>
                  </a:cubicBezTo>
                  <a:cubicBezTo>
                    <a:pt x="25" y="628"/>
                    <a:pt x="38" y="622"/>
                    <a:pt x="50" y="615"/>
                  </a:cubicBezTo>
                  <a:cubicBezTo>
                    <a:pt x="58" y="610"/>
                    <a:pt x="67" y="606"/>
                    <a:pt x="75" y="602"/>
                  </a:cubicBezTo>
                  <a:cubicBezTo>
                    <a:pt x="81" y="599"/>
                    <a:pt x="87" y="596"/>
                    <a:pt x="92" y="593"/>
                  </a:cubicBezTo>
                  <a:cubicBezTo>
                    <a:pt x="104" y="588"/>
                    <a:pt x="116" y="581"/>
                    <a:pt x="127" y="575"/>
                  </a:cubicBezTo>
                  <a:cubicBezTo>
                    <a:pt x="139" y="569"/>
                    <a:pt x="151" y="563"/>
                    <a:pt x="163" y="558"/>
                  </a:cubicBezTo>
                  <a:cubicBezTo>
                    <a:pt x="171" y="554"/>
                    <a:pt x="178" y="550"/>
                    <a:pt x="185" y="546"/>
                  </a:cubicBezTo>
                  <a:cubicBezTo>
                    <a:pt x="200" y="539"/>
                    <a:pt x="214" y="531"/>
                    <a:pt x="229" y="524"/>
                  </a:cubicBezTo>
                  <a:cubicBezTo>
                    <a:pt x="235" y="521"/>
                    <a:pt x="241" y="518"/>
                    <a:pt x="246" y="515"/>
                  </a:cubicBezTo>
                  <a:cubicBezTo>
                    <a:pt x="248" y="514"/>
                    <a:pt x="249" y="513"/>
                    <a:pt x="251" y="511"/>
                  </a:cubicBezTo>
                  <a:cubicBezTo>
                    <a:pt x="246" y="509"/>
                    <a:pt x="241" y="509"/>
                    <a:pt x="236" y="507"/>
                  </a:cubicBezTo>
                  <a:cubicBezTo>
                    <a:pt x="229" y="505"/>
                    <a:pt x="221" y="504"/>
                    <a:pt x="213" y="502"/>
                  </a:cubicBezTo>
                  <a:cubicBezTo>
                    <a:pt x="206" y="501"/>
                    <a:pt x="198" y="500"/>
                    <a:pt x="191" y="499"/>
                  </a:cubicBezTo>
                  <a:cubicBezTo>
                    <a:pt x="188" y="499"/>
                    <a:pt x="186" y="499"/>
                    <a:pt x="183" y="498"/>
                  </a:cubicBezTo>
                  <a:cubicBezTo>
                    <a:pt x="176" y="497"/>
                    <a:pt x="168" y="496"/>
                    <a:pt x="161" y="494"/>
                  </a:cubicBezTo>
                  <a:cubicBezTo>
                    <a:pt x="145" y="490"/>
                    <a:pt x="129" y="488"/>
                    <a:pt x="113" y="485"/>
                  </a:cubicBezTo>
                  <a:cubicBezTo>
                    <a:pt x="98" y="482"/>
                    <a:pt x="83" y="479"/>
                    <a:pt x="68" y="476"/>
                  </a:cubicBezTo>
                  <a:cubicBezTo>
                    <a:pt x="64" y="476"/>
                    <a:pt x="61" y="475"/>
                    <a:pt x="58" y="474"/>
                  </a:cubicBezTo>
                  <a:cubicBezTo>
                    <a:pt x="47" y="472"/>
                    <a:pt x="36" y="470"/>
                    <a:pt x="26" y="467"/>
                  </a:cubicBezTo>
                  <a:cubicBezTo>
                    <a:pt x="21" y="466"/>
                    <a:pt x="17" y="465"/>
                    <a:pt x="12" y="464"/>
                  </a:cubicBezTo>
                  <a:cubicBezTo>
                    <a:pt x="9" y="463"/>
                    <a:pt x="7" y="460"/>
                    <a:pt x="7" y="457"/>
                  </a:cubicBezTo>
                  <a:cubicBezTo>
                    <a:pt x="6" y="454"/>
                    <a:pt x="6" y="453"/>
                    <a:pt x="9" y="452"/>
                  </a:cubicBezTo>
                  <a:cubicBezTo>
                    <a:pt x="12" y="451"/>
                    <a:pt x="15" y="450"/>
                    <a:pt x="18" y="449"/>
                  </a:cubicBezTo>
                  <a:cubicBezTo>
                    <a:pt x="21" y="448"/>
                    <a:pt x="24" y="447"/>
                    <a:pt x="27" y="447"/>
                  </a:cubicBezTo>
                  <a:cubicBezTo>
                    <a:pt x="37" y="446"/>
                    <a:pt x="47" y="443"/>
                    <a:pt x="58" y="441"/>
                  </a:cubicBezTo>
                  <a:cubicBezTo>
                    <a:pt x="73" y="438"/>
                    <a:pt x="88" y="437"/>
                    <a:pt x="103" y="431"/>
                  </a:cubicBezTo>
                  <a:cubicBezTo>
                    <a:pt x="112" y="428"/>
                    <a:pt x="121" y="427"/>
                    <a:pt x="131" y="426"/>
                  </a:cubicBezTo>
                  <a:cubicBezTo>
                    <a:pt x="138" y="425"/>
                    <a:pt x="146" y="424"/>
                    <a:pt x="153" y="423"/>
                  </a:cubicBezTo>
                  <a:cubicBezTo>
                    <a:pt x="160" y="422"/>
                    <a:pt x="168" y="421"/>
                    <a:pt x="175" y="420"/>
                  </a:cubicBezTo>
                  <a:cubicBezTo>
                    <a:pt x="176" y="420"/>
                    <a:pt x="177" y="420"/>
                    <a:pt x="178" y="419"/>
                  </a:cubicBezTo>
                  <a:cubicBezTo>
                    <a:pt x="186" y="416"/>
                    <a:pt x="194" y="415"/>
                    <a:pt x="202" y="414"/>
                  </a:cubicBezTo>
                  <a:cubicBezTo>
                    <a:pt x="208" y="413"/>
                    <a:pt x="214" y="412"/>
                    <a:pt x="221" y="411"/>
                  </a:cubicBezTo>
                  <a:cubicBezTo>
                    <a:pt x="231" y="409"/>
                    <a:pt x="242" y="407"/>
                    <a:pt x="253" y="405"/>
                  </a:cubicBezTo>
                  <a:cubicBezTo>
                    <a:pt x="257" y="405"/>
                    <a:pt x="261" y="404"/>
                    <a:pt x="265" y="403"/>
                  </a:cubicBezTo>
                  <a:cubicBezTo>
                    <a:pt x="263" y="399"/>
                    <a:pt x="261" y="396"/>
                    <a:pt x="258" y="393"/>
                  </a:cubicBezTo>
                  <a:cubicBezTo>
                    <a:pt x="252" y="387"/>
                    <a:pt x="246" y="381"/>
                    <a:pt x="240" y="375"/>
                  </a:cubicBezTo>
                  <a:cubicBezTo>
                    <a:pt x="232" y="367"/>
                    <a:pt x="224" y="359"/>
                    <a:pt x="215" y="351"/>
                  </a:cubicBezTo>
                  <a:cubicBezTo>
                    <a:pt x="205" y="343"/>
                    <a:pt x="196" y="332"/>
                    <a:pt x="185" y="323"/>
                  </a:cubicBezTo>
                  <a:cubicBezTo>
                    <a:pt x="184" y="322"/>
                    <a:pt x="183" y="321"/>
                    <a:pt x="182" y="320"/>
                  </a:cubicBezTo>
                  <a:cubicBezTo>
                    <a:pt x="180" y="317"/>
                    <a:pt x="177" y="314"/>
                    <a:pt x="173" y="312"/>
                  </a:cubicBezTo>
                  <a:cubicBezTo>
                    <a:pt x="169" y="310"/>
                    <a:pt x="169" y="308"/>
                    <a:pt x="172" y="303"/>
                  </a:cubicBezTo>
                  <a:cubicBezTo>
                    <a:pt x="178" y="303"/>
                    <a:pt x="184" y="305"/>
                    <a:pt x="190" y="306"/>
                  </a:cubicBezTo>
                  <a:cubicBezTo>
                    <a:pt x="202" y="308"/>
                    <a:pt x="214" y="311"/>
                    <a:pt x="226" y="313"/>
                  </a:cubicBezTo>
                  <a:cubicBezTo>
                    <a:pt x="242" y="315"/>
                    <a:pt x="257" y="318"/>
                    <a:pt x="273" y="320"/>
                  </a:cubicBezTo>
                  <a:cubicBezTo>
                    <a:pt x="278" y="321"/>
                    <a:pt x="283" y="322"/>
                    <a:pt x="289" y="323"/>
                  </a:cubicBezTo>
                  <a:cubicBezTo>
                    <a:pt x="289" y="319"/>
                    <a:pt x="286" y="316"/>
                    <a:pt x="284" y="314"/>
                  </a:cubicBezTo>
                  <a:cubicBezTo>
                    <a:pt x="277" y="304"/>
                    <a:pt x="270" y="294"/>
                    <a:pt x="264" y="282"/>
                  </a:cubicBezTo>
                  <a:cubicBezTo>
                    <a:pt x="263" y="280"/>
                    <a:pt x="262" y="278"/>
                    <a:pt x="260" y="277"/>
                  </a:cubicBezTo>
                  <a:cubicBezTo>
                    <a:pt x="260" y="275"/>
                    <a:pt x="259" y="274"/>
                    <a:pt x="258" y="273"/>
                  </a:cubicBezTo>
                  <a:cubicBezTo>
                    <a:pt x="255" y="267"/>
                    <a:pt x="251" y="261"/>
                    <a:pt x="247" y="255"/>
                  </a:cubicBezTo>
                  <a:cubicBezTo>
                    <a:pt x="239" y="242"/>
                    <a:pt x="230" y="230"/>
                    <a:pt x="221" y="218"/>
                  </a:cubicBezTo>
                  <a:cubicBezTo>
                    <a:pt x="215" y="209"/>
                    <a:pt x="209" y="201"/>
                    <a:pt x="203" y="193"/>
                  </a:cubicBezTo>
                  <a:cubicBezTo>
                    <a:pt x="194" y="179"/>
                    <a:pt x="185" y="165"/>
                    <a:pt x="176" y="151"/>
                  </a:cubicBezTo>
                  <a:cubicBezTo>
                    <a:pt x="173" y="146"/>
                    <a:pt x="170" y="141"/>
                    <a:pt x="167" y="136"/>
                  </a:cubicBezTo>
                  <a:cubicBezTo>
                    <a:pt x="165" y="134"/>
                    <a:pt x="165" y="134"/>
                    <a:pt x="169" y="130"/>
                  </a:cubicBezTo>
                  <a:cubicBezTo>
                    <a:pt x="171" y="131"/>
                    <a:pt x="172" y="131"/>
                    <a:pt x="174" y="132"/>
                  </a:cubicBezTo>
                  <a:cubicBezTo>
                    <a:pt x="186" y="137"/>
                    <a:pt x="198" y="142"/>
                    <a:pt x="209" y="148"/>
                  </a:cubicBezTo>
                  <a:cubicBezTo>
                    <a:pt x="219" y="152"/>
                    <a:pt x="228" y="156"/>
                    <a:pt x="237" y="160"/>
                  </a:cubicBezTo>
                  <a:cubicBezTo>
                    <a:pt x="249" y="165"/>
                    <a:pt x="260" y="170"/>
                    <a:pt x="271" y="175"/>
                  </a:cubicBezTo>
                  <a:cubicBezTo>
                    <a:pt x="278" y="178"/>
                    <a:pt x="285" y="182"/>
                    <a:pt x="291" y="185"/>
                  </a:cubicBezTo>
                  <a:cubicBezTo>
                    <a:pt x="298" y="188"/>
                    <a:pt x="306" y="191"/>
                    <a:pt x="312" y="194"/>
                  </a:cubicBezTo>
                  <a:cubicBezTo>
                    <a:pt x="320" y="198"/>
                    <a:pt x="329" y="201"/>
                    <a:pt x="336" y="205"/>
                  </a:cubicBezTo>
                  <a:cubicBezTo>
                    <a:pt x="344" y="210"/>
                    <a:pt x="353" y="213"/>
                    <a:pt x="361" y="217"/>
                  </a:cubicBezTo>
                  <a:cubicBezTo>
                    <a:pt x="363" y="218"/>
                    <a:pt x="365" y="219"/>
                    <a:pt x="367" y="219"/>
                  </a:cubicBezTo>
                  <a:cubicBezTo>
                    <a:pt x="371" y="220"/>
                    <a:pt x="375" y="221"/>
                    <a:pt x="379" y="223"/>
                  </a:cubicBezTo>
                  <a:cubicBezTo>
                    <a:pt x="380" y="222"/>
                    <a:pt x="380" y="221"/>
                    <a:pt x="380" y="220"/>
                  </a:cubicBezTo>
                  <a:cubicBezTo>
                    <a:pt x="380" y="213"/>
                    <a:pt x="380" y="205"/>
                    <a:pt x="379" y="197"/>
                  </a:cubicBezTo>
                  <a:cubicBezTo>
                    <a:pt x="377" y="190"/>
                    <a:pt x="376" y="182"/>
                    <a:pt x="375" y="174"/>
                  </a:cubicBezTo>
                  <a:cubicBezTo>
                    <a:pt x="375" y="170"/>
                    <a:pt x="375" y="166"/>
                    <a:pt x="374" y="163"/>
                  </a:cubicBezTo>
                  <a:cubicBezTo>
                    <a:pt x="371" y="153"/>
                    <a:pt x="371" y="143"/>
                    <a:pt x="371" y="133"/>
                  </a:cubicBezTo>
                  <a:cubicBezTo>
                    <a:pt x="371" y="125"/>
                    <a:pt x="371" y="118"/>
                    <a:pt x="371" y="111"/>
                  </a:cubicBezTo>
                  <a:cubicBezTo>
                    <a:pt x="370" y="106"/>
                    <a:pt x="371" y="106"/>
                    <a:pt x="375" y="104"/>
                  </a:cubicBezTo>
                  <a:cubicBezTo>
                    <a:pt x="380" y="109"/>
                    <a:pt x="386" y="115"/>
                    <a:pt x="391" y="120"/>
                  </a:cubicBezTo>
                  <a:cubicBezTo>
                    <a:pt x="399" y="128"/>
                    <a:pt x="407" y="135"/>
                    <a:pt x="415" y="142"/>
                  </a:cubicBezTo>
                  <a:cubicBezTo>
                    <a:pt x="419" y="146"/>
                    <a:pt x="422" y="149"/>
                    <a:pt x="426" y="152"/>
                  </a:cubicBezTo>
                  <a:cubicBezTo>
                    <a:pt x="431" y="158"/>
                    <a:pt x="436" y="163"/>
                    <a:pt x="441" y="168"/>
                  </a:cubicBezTo>
                  <a:cubicBezTo>
                    <a:pt x="443" y="170"/>
                    <a:pt x="446" y="172"/>
                    <a:pt x="448" y="174"/>
                  </a:cubicBezTo>
                  <a:cubicBezTo>
                    <a:pt x="454" y="179"/>
                    <a:pt x="460" y="184"/>
                    <a:pt x="467" y="189"/>
                  </a:cubicBezTo>
                  <a:cubicBezTo>
                    <a:pt x="468" y="187"/>
                    <a:pt x="469" y="186"/>
                    <a:pt x="469" y="185"/>
                  </a:cubicBezTo>
                  <a:cubicBezTo>
                    <a:pt x="475" y="171"/>
                    <a:pt x="481" y="156"/>
                    <a:pt x="487" y="142"/>
                  </a:cubicBezTo>
                  <a:cubicBezTo>
                    <a:pt x="488" y="138"/>
                    <a:pt x="489" y="135"/>
                    <a:pt x="490" y="131"/>
                  </a:cubicBezTo>
                  <a:cubicBezTo>
                    <a:pt x="492" y="129"/>
                    <a:pt x="495" y="127"/>
                    <a:pt x="499" y="131"/>
                  </a:cubicBezTo>
                  <a:cubicBezTo>
                    <a:pt x="498" y="135"/>
                    <a:pt x="499" y="138"/>
                    <a:pt x="501" y="142"/>
                  </a:cubicBezTo>
                  <a:cubicBezTo>
                    <a:pt x="503" y="144"/>
                    <a:pt x="504" y="148"/>
                    <a:pt x="505" y="150"/>
                  </a:cubicBezTo>
                  <a:cubicBezTo>
                    <a:pt x="507" y="159"/>
                    <a:pt x="512" y="167"/>
                    <a:pt x="516" y="175"/>
                  </a:cubicBezTo>
                  <a:cubicBezTo>
                    <a:pt x="518" y="180"/>
                    <a:pt x="521" y="185"/>
                    <a:pt x="523" y="191"/>
                  </a:cubicBezTo>
                  <a:cubicBezTo>
                    <a:pt x="525" y="189"/>
                    <a:pt x="526" y="188"/>
                    <a:pt x="526" y="187"/>
                  </a:cubicBezTo>
                  <a:cubicBezTo>
                    <a:pt x="535" y="176"/>
                    <a:pt x="543" y="164"/>
                    <a:pt x="552" y="152"/>
                  </a:cubicBezTo>
                  <a:cubicBezTo>
                    <a:pt x="556" y="146"/>
                    <a:pt x="560" y="141"/>
                    <a:pt x="564" y="135"/>
                  </a:cubicBezTo>
                  <a:cubicBezTo>
                    <a:pt x="569" y="125"/>
                    <a:pt x="575" y="117"/>
                    <a:pt x="581" y="108"/>
                  </a:cubicBezTo>
                  <a:cubicBezTo>
                    <a:pt x="588" y="100"/>
                    <a:pt x="593" y="91"/>
                    <a:pt x="599" y="82"/>
                  </a:cubicBezTo>
                  <a:cubicBezTo>
                    <a:pt x="607" y="71"/>
                    <a:pt x="614" y="59"/>
                    <a:pt x="622" y="48"/>
                  </a:cubicBezTo>
                  <a:cubicBezTo>
                    <a:pt x="628" y="39"/>
                    <a:pt x="635" y="30"/>
                    <a:pt x="641" y="21"/>
                  </a:cubicBezTo>
                  <a:cubicBezTo>
                    <a:pt x="645" y="16"/>
                    <a:pt x="648" y="11"/>
                    <a:pt x="651" y="6"/>
                  </a:cubicBezTo>
                  <a:cubicBezTo>
                    <a:pt x="653" y="3"/>
                    <a:pt x="654" y="2"/>
                    <a:pt x="657" y="1"/>
                  </a:cubicBezTo>
                  <a:cubicBezTo>
                    <a:pt x="659" y="0"/>
                    <a:pt x="662" y="2"/>
                    <a:pt x="662" y="4"/>
                  </a:cubicBezTo>
                  <a:cubicBezTo>
                    <a:pt x="662" y="8"/>
                    <a:pt x="661" y="12"/>
                    <a:pt x="660" y="15"/>
                  </a:cubicBezTo>
                  <a:cubicBezTo>
                    <a:pt x="658" y="27"/>
                    <a:pt x="657" y="40"/>
                    <a:pt x="656" y="52"/>
                  </a:cubicBezTo>
                  <a:cubicBezTo>
                    <a:pt x="655" y="57"/>
                    <a:pt x="654" y="61"/>
                    <a:pt x="654" y="66"/>
                  </a:cubicBezTo>
                  <a:cubicBezTo>
                    <a:pt x="652" y="77"/>
                    <a:pt x="650" y="88"/>
                    <a:pt x="649" y="99"/>
                  </a:cubicBezTo>
                  <a:cubicBezTo>
                    <a:pt x="647" y="111"/>
                    <a:pt x="644" y="123"/>
                    <a:pt x="642" y="135"/>
                  </a:cubicBezTo>
                  <a:cubicBezTo>
                    <a:pt x="640" y="150"/>
                    <a:pt x="638" y="165"/>
                    <a:pt x="636" y="180"/>
                  </a:cubicBezTo>
                  <a:cubicBezTo>
                    <a:pt x="634" y="194"/>
                    <a:pt x="633" y="207"/>
                    <a:pt x="632" y="221"/>
                  </a:cubicBezTo>
                  <a:cubicBezTo>
                    <a:pt x="637" y="220"/>
                    <a:pt x="642" y="218"/>
                    <a:pt x="647" y="216"/>
                  </a:cubicBezTo>
                  <a:cubicBezTo>
                    <a:pt x="661" y="209"/>
                    <a:pt x="675" y="202"/>
                    <a:pt x="690" y="195"/>
                  </a:cubicBezTo>
                  <a:cubicBezTo>
                    <a:pt x="698" y="191"/>
                    <a:pt x="707" y="188"/>
                    <a:pt x="715" y="184"/>
                  </a:cubicBezTo>
                  <a:cubicBezTo>
                    <a:pt x="718" y="183"/>
                    <a:pt x="720" y="182"/>
                    <a:pt x="723" y="180"/>
                  </a:cubicBezTo>
                  <a:cubicBezTo>
                    <a:pt x="725" y="179"/>
                    <a:pt x="727" y="178"/>
                    <a:pt x="729" y="176"/>
                  </a:cubicBezTo>
                  <a:cubicBezTo>
                    <a:pt x="731" y="176"/>
                    <a:pt x="733" y="177"/>
                    <a:pt x="733" y="180"/>
                  </a:cubicBezTo>
                  <a:cubicBezTo>
                    <a:pt x="733" y="181"/>
                    <a:pt x="733" y="182"/>
                    <a:pt x="732" y="183"/>
                  </a:cubicBezTo>
                  <a:cubicBezTo>
                    <a:pt x="728" y="190"/>
                    <a:pt x="728" y="197"/>
                    <a:pt x="724" y="204"/>
                  </a:cubicBezTo>
                  <a:cubicBezTo>
                    <a:pt x="721" y="211"/>
                    <a:pt x="719" y="218"/>
                    <a:pt x="716" y="224"/>
                  </a:cubicBezTo>
                  <a:cubicBezTo>
                    <a:pt x="712" y="234"/>
                    <a:pt x="709" y="244"/>
                    <a:pt x="705" y="253"/>
                  </a:cubicBezTo>
                  <a:cubicBezTo>
                    <a:pt x="705" y="254"/>
                    <a:pt x="705" y="256"/>
                    <a:pt x="705" y="256"/>
                  </a:cubicBezTo>
                  <a:cubicBezTo>
                    <a:pt x="706" y="258"/>
                    <a:pt x="708" y="257"/>
                    <a:pt x="709" y="256"/>
                  </a:cubicBezTo>
                  <a:cubicBezTo>
                    <a:pt x="717" y="253"/>
                    <a:pt x="726" y="250"/>
                    <a:pt x="734" y="246"/>
                  </a:cubicBezTo>
                  <a:cubicBezTo>
                    <a:pt x="745" y="241"/>
                    <a:pt x="755" y="235"/>
                    <a:pt x="766" y="230"/>
                  </a:cubicBezTo>
                  <a:cubicBezTo>
                    <a:pt x="768" y="229"/>
                    <a:pt x="769" y="228"/>
                    <a:pt x="770" y="228"/>
                  </a:cubicBezTo>
                  <a:cubicBezTo>
                    <a:pt x="775" y="226"/>
                    <a:pt x="780" y="223"/>
                    <a:pt x="785" y="221"/>
                  </a:cubicBezTo>
                  <a:cubicBezTo>
                    <a:pt x="797" y="217"/>
                    <a:pt x="807" y="213"/>
                    <a:pt x="818" y="208"/>
                  </a:cubicBezTo>
                  <a:cubicBezTo>
                    <a:pt x="830" y="202"/>
                    <a:pt x="843" y="197"/>
                    <a:pt x="856" y="192"/>
                  </a:cubicBezTo>
                  <a:cubicBezTo>
                    <a:pt x="866" y="188"/>
                    <a:pt x="876" y="185"/>
                    <a:pt x="886" y="181"/>
                  </a:cubicBezTo>
                  <a:cubicBezTo>
                    <a:pt x="888" y="181"/>
                    <a:pt x="890" y="180"/>
                    <a:pt x="892" y="180"/>
                  </a:cubicBezTo>
                  <a:cubicBezTo>
                    <a:pt x="893" y="179"/>
                    <a:pt x="895" y="178"/>
                    <a:pt x="897" y="180"/>
                  </a:cubicBezTo>
                  <a:cubicBezTo>
                    <a:pt x="898" y="182"/>
                    <a:pt x="898" y="185"/>
                    <a:pt x="896" y="187"/>
                  </a:cubicBezTo>
                  <a:cubicBezTo>
                    <a:pt x="892" y="192"/>
                    <a:pt x="888" y="196"/>
                    <a:pt x="884" y="200"/>
                  </a:cubicBezTo>
                  <a:cubicBezTo>
                    <a:pt x="873" y="211"/>
                    <a:pt x="864" y="222"/>
                    <a:pt x="854" y="234"/>
                  </a:cubicBezTo>
                  <a:cubicBezTo>
                    <a:pt x="846" y="244"/>
                    <a:pt x="837" y="253"/>
                    <a:pt x="829" y="263"/>
                  </a:cubicBezTo>
                  <a:cubicBezTo>
                    <a:pt x="816" y="277"/>
                    <a:pt x="805" y="293"/>
                    <a:pt x="792" y="307"/>
                  </a:cubicBezTo>
                  <a:cubicBezTo>
                    <a:pt x="783" y="318"/>
                    <a:pt x="774" y="327"/>
                    <a:pt x="764" y="337"/>
                  </a:cubicBezTo>
                  <a:cubicBezTo>
                    <a:pt x="762" y="340"/>
                    <a:pt x="760" y="342"/>
                    <a:pt x="758" y="344"/>
                  </a:cubicBezTo>
                  <a:cubicBezTo>
                    <a:pt x="759" y="346"/>
                    <a:pt x="761" y="346"/>
                    <a:pt x="762" y="346"/>
                  </a:cubicBezTo>
                  <a:cubicBezTo>
                    <a:pt x="771" y="347"/>
                    <a:pt x="780" y="348"/>
                    <a:pt x="790" y="348"/>
                  </a:cubicBezTo>
                  <a:cubicBezTo>
                    <a:pt x="801" y="347"/>
                    <a:pt x="813" y="348"/>
                    <a:pt x="824" y="350"/>
                  </a:cubicBezTo>
                  <a:cubicBezTo>
                    <a:pt x="827" y="350"/>
                    <a:pt x="829" y="350"/>
                    <a:pt x="831" y="350"/>
                  </a:cubicBezTo>
                  <a:cubicBezTo>
                    <a:pt x="833" y="351"/>
                    <a:pt x="834" y="351"/>
                    <a:pt x="835" y="351"/>
                  </a:cubicBezTo>
                  <a:cubicBezTo>
                    <a:pt x="839" y="355"/>
                    <a:pt x="844" y="354"/>
                    <a:pt x="849" y="354"/>
                  </a:cubicBezTo>
                  <a:cubicBezTo>
                    <a:pt x="851" y="356"/>
                    <a:pt x="851" y="357"/>
                    <a:pt x="849" y="359"/>
                  </a:cubicBezTo>
                  <a:cubicBezTo>
                    <a:pt x="846" y="361"/>
                    <a:pt x="844" y="362"/>
                    <a:pt x="842" y="365"/>
                  </a:cubicBezTo>
                  <a:cubicBezTo>
                    <a:pt x="841" y="366"/>
                    <a:pt x="840" y="367"/>
                    <a:pt x="839" y="368"/>
                  </a:cubicBezTo>
                  <a:cubicBezTo>
                    <a:pt x="829" y="373"/>
                    <a:pt x="819" y="379"/>
                    <a:pt x="811" y="386"/>
                  </a:cubicBezTo>
                  <a:cubicBezTo>
                    <a:pt x="809" y="387"/>
                    <a:pt x="807" y="388"/>
                    <a:pt x="806" y="389"/>
                  </a:cubicBezTo>
                  <a:cubicBezTo>
                    <a:pt x="799" y="393"/>
                    <a:pt x="792" y="397"/>
                    <a:pt x="785" y="401"/>
                  </a:cubicBezTo>
                  <a:cubicBezTo>
                    <a:pt x="783" y="402"/>
                    <a:pt x="782" y="403"/>
                    <a:pt x="781" y="404"/>
                  </a:cubicBezTo>
                  <a:cubicBezTo>
                    <a:pt x="784" y="407"/>
                    <a:pt x="787" y="408"/>
                    <a:pt x="791" y="409"/>
                  </a:cubicBezTo>
                  <a:cubicBezTo>
                    <a:pt x="798" y="411"/>
                    <a:pt x="806" y="412"/>
                    <a:pt x="813" y="415"/>
                  </a:cubicBezTo>
                  <a:cubicBezTo>
                    <a:pt x="833" y="421"/>
                    <a:pt x="854" y="427"/>
                    <a:pt x="874" y="434"/>
                  </a:cubicBezTo>
                  <a:cubicBezTo>
                    <a:pt x="888" y="440"/>
                    <a:pt x="903" y="444"/>
                    <a:pt x="918" y="449"/>
                  </a:cubicBezTo>
                  <a:cubicBezTo>
                    <a:pt x="931" y="454"/>
                    <a:pt x="945" y="458"/>
                    <a:pt x="958" y="463"/>
                  </a:cubicBezTo>
                  <a:cubicBezTo>
                    <a:pt x="960" y="464"/>
                    <a:pt x="963" y="464"/>
                    <a:pt x="965" y="465"/>
                  </a:cubicBezTo>
                  <a:close/>
                  <a:moveTo>
                    <a:pt x="950" y="470"/>
                  </a:moveTo>
                  <a:cubicBezTo>
                    <a:pt x="945" y="467"/>
                    <a:pt x="940" y="466"/>
                    <a:pt x="936" y="464"/>
                  </a:cubicBezTo>
                  <a:cubicBezTo>
                    <a:pt x="930" y="462"/>
                    <a:pt x="925" y="460"/>
                    <a:pt x="919" y="458"/>
                  </a:cubicBezTo>
                  <a:cubicBezTo>
                    <a:pt x="905" y="453"/>
                    <a:pt x="892" y="448"/>
                    <a:pt x="878" y="444"/>
                  </a:cubicBezTo>
                  <a:cubicBezTo>
                    <a:pt x="866" y="440"/>
                    <a:pt x="853" y="436"/>
                    <a:pt x="841" y="432"/>
                  </a:cubicBezTo>
                  <a:cubicBezTo>
                    <a:pt x="827" y="427"/>
                    <a:pt x="812" y="423"/>
                    <a:pt x="798" y="418"/>
                  </a:cubicBezTo>
                  <a:cubicBezTo>
                    <a:pt x="791" y="416"/>
                    <a:pt x="784" y="415"/>
                    <a:pt x="777" y="412"/>
                  </a:cubicBezTo>
                  <a:cubicBezTo>
                    <a:pt x="774" y="411"/>
                    <a:pt x="771" y="411"/>
                    <a:pt x="768" y="414"/>
                  </a:cubicBezTo>
                  <a:cubicBezTo>
                    <a:pt x="768" y="416"/>
                    <a:pt x="768" y="419"/>
                    <a:pt x="768" y="421"/>
                  </a:cubicBezTo>
                  <a:cubicBezTo>
                    <a:pt x="768" y="432"/>
                    <a:pt x="769" y="443"/>
                    <a:pt x="768" y="454"/>
                  </a:cubicBezTo>
                  <a:cubicBezTo>
                    <a:pt x="768" y="465"/>
                    <a:pt x="767" y="475"/>
                    <a:pt x="766" y="486"/>
                  </a:cubicBezTo>
                  <a:cubicBezTo>
                    <a:pt x="766" y="491"/>
                    <a:pt x="766" y="496"/>
                    <a:pt x="766" y="501"/>
                  </a:cubicBezTo>
                  <a:cubicBezTo>
                    <a:pt x="766" y="503"/>
                    <a:pt x="767" y="505"/>
                    <a:pt x="770" y="505"/>
                  </a:cubicBezTo>
                  <a:cubicBezTo>
                    <a:pt x="770" y="505"/>
                    <a:pt x="771" y="505"/>
                    <a:pt x="771" y="505"/>
                  </a:cubicBezTo>
                  <a:cubicBezTo>
                    <a:pt x="783" y="502"/>
                    <a:pt x="796" y="502"/>
                    <a:pt x="807" y="497"/>
                  </a:cubicBezTo>
                  <a:cubicBezTo>
                    <a:pt x="808" y="497"/>
                    <a:pt x="810" y="497"/>
                    <a:pt x="811" y="497"/>
                  </a:cubicBezTo>
                  <a:cubicBezTo>
                    <a:pt x="817" y="497"/>
                    <a:pt x="822" y="495"/>
                    <a:pt x="828" y="494"/>
                  </a:cubicBezTo>
                  <a:cubicBezTo>
                    <a:pt x="835" y="492"/>
                    <a:pt x="841" y="491"/>
                    <a:pt x="848" y="490"/>
                  </a:cubicBezTo>
                  <a:cubicBezTo>
                    <a:pt x="856" y="488"/>
                    <a:pt x="865" y="487"/>
                    <a:pt x="873" y="486"/>
                  </a:cubicBezTo>
                  <a:cubicBezTo>
                    <a:pt x="886" y="483"/>
                    <a:pt x="900" y="479"/>
                    <a:pt x="913" y="478"/>
                  </a:cubicBezTo>
                  <a:cubicBezTo>
                    <a:pt x="917" y="477"/>
                    <a:pt x="920" y="477"/>
                    <a:pt x="924" y="476"/>
                  </a:cubicBezTo>
                  <a:cubicBezTo>
                    <a:pt x="932" y="474"/>
                    <a:pt x="940" y="472"/>
                    <a:pt x="950" y="470"/>
                  </a:cubicBezTo>
                  <a:close/>
                  <a:moveTo>
                    <a:pt x="881" y="193"/>
                  </a:moveTo>
                  <a:cubicBezTo>
                    <a:pt x="881" y="193"/>
                    <a:pt x="881" y="192"/>
                    <a:pt x="881" y="192"/>
                  </a:cubicBezTo>
                  <a:cubicBezTo>
                    <a:pt x="880" y="191"/>
                    <a:pt x="879" y="191"/>
                    <a:pt x="879" y="191"/>
                  </a:cubicBezTo>
                  <a:cubicBezTo>
                    <a:pt x="870" y="194"/>
                    <a:pt x="861" y="196"/>
                    <a:pt x="853" y="200"/>
                  </a:cubicBezTo>
                  <a:cubicBezTo>
                    <a:pt x="841" y="204"/>
                    <a:pt x="830" y="209"/>
                    <a:pt x="819" y="214"/>
                  </a:cubicBezTo>
                  <a:cubicBezTo>
                    <a:pt x="803" y="222"/>
                    <a:pt x="786" y="229"/>
                    <a:pt x="770" y="237"/>
                  </a:cubicBezTo>
                  <a:cubicBezTo>
                    <a:pt x="761" y="240"/>
                    <a:pt x="753" y="244"/>
                    <a:pt x="744" y="248"/>
                  </a:cubicBezTo>
                  <a:cubicBezTo>
                    <a:pt x="733" y="253"/>
                    <a:pt x="721" y="259"/>
                    <a:pt x="710" y="265"/>
                  </a:cubicBezTo>
                  <a:cubicBezTo>
                    <a:pt x="706" y="266"/>
                    <a:pt x="703" y="268"/>
                    <a:pt x="700" y="270"/>
                  </a:cubicBezTo>
                  <a:cubicBezTo>
                    <a:pt x="701" y="273"/>
                    <a:pt x="703" y="275"/>
                    <a:pt x="705" y="277"/>
                  </a:cubicBezTo>
                  <a:cubicBezTo>
                    <a:pt x="712" y="284"/>
                    <a:pt x="719" y="290"/>
                    <a:pt x="724" y="298"/>
                  </a:cubicBezTo>
                  <a:cubicBezTo>
                    <a:pt x="731" y="308"/>
                    <a:pt x="738" y="318"/>
                    <a:pt x="744" y="330"/>
                  </a:cubicBezTo>
                  <a:cubicBezTo>
                    <a:pt x="746" y="334"/>
                    <a:pt x="748" y="338"/>
                    <a:pt x="751" y="342"/>
                  </a:cubicBezTo>
                  <a:cubicBezTo>
                    <a:pt x="752" y="342"/>
                    <a:pt x="753" y="342"/>
                    <a:pt x="753" y="341"/>
                  </a:cubicBezTo>
                  <a:cubicBezTo>
                    <a:pt x="762" y="332"/>
                    <a:pt x="771" y="323"/>
                    <a:pt x="779" y="313"/>
                  </a:cubicBezTo>
                  <a:cubicBezTo>
                    <a:pt x="788" y="303"/>
                    <a:pt x="798" y="293"/>
                    <a:pt x="805" y="281"/>
                  </a:cubicBezTo>
                  <a:cubicBezTo>
                    <a:pt x="806" y="280"/>
                    <a:pt x="806" y="280"/>
                    <a:pt x="807" y="279"/>
                  </a:cubicBezTo>
                  <a:cubicBezTo>
                    <a:pt x="813" y="272"/>
                    <a:pt x="818" y="266"/>
                    <a:pt x="824" y="259"/>
                  </a:cubicBezTo>
                  <a:cubicBezTo>
                    <a:pt x="831" y="251"/>
                    <a:pt x="839" y="243"/>
                    <a:pt x="845" y="234"/>
                  </a:cubicBezTo>
                  <a:cubicBezTo>
                    <a:pt x="849" y="229"/>
                    <a:pt x="853" y="224"/>
                    <a:pt x="857" y="219"/>
                  </a:cubicBezTo>
                  <a:cubicBezTo>
                    <a:pt x="866" y="211"/>
                    <a:pt x="873" y="202"/>
                    <a:pt x="881" y="193"/>
                  </a:cubicBezTo>
                  <a:close/>
                  <a:moveTo>
                    <a:pt x="876" y="618"/>
                  </a:moveTo>
                  <a:cubicBezTo>
                    <a:pt x="876" y="617"/>
                    <a:pt x="876" y="617"/>
                    <a:pt x="876" y="616"/>
                  </a:cubicBezTo>
                  <a:cubicBezTo>
                    <a:pt x="870" y="609"/>
                    <a:pt x="864" y="602"/>
                    <a:pt x="857" y="596"/>
                  </a:cubicBezTo>
                  <a:cubicBezTo>
                    <a:pt x="849" y="588"/>
                    <a:pt x="840" y="580"/>
                    <a:pt x="832" y="572"/>
                  </a:cubicBezTo>
                  <a:cubicBezTo>
                    <a:pt x="824" y="565"/>
                    <a:pt x="816" y="557"/>
                    <a:pt x="807" y="550"/>
                  </a:cubicBezTo>
                  <a:cubicBezTo>
                    <a:pt x="801" y="544"/>
                    <a:pt x="794" y="538"/>
                    <a:pt x="787" y="533"/>
                  </a:cubicBezTo>
                  <a:cubicBezTo>
                    <a:pt x="781" y="528"/>
                    <a:pt x="774" y="523"/>
                    <a:pt x="768" y="517"/>
                  </a:cubicBezTo>
                  <a:cubicBezTo>
                    <a:pt x="767" y="516"/>
                    <a:pt x="766" y="516"/>
                    <a:pt x="764" y="515"/>
                  </a:cubicBezTo>
                  <a:cubicBezTo>
                    <a:pt x="761" y="520"/>
                    <a:pt x="760" y="525"/>
                    <a:pt x="759" y="530"/>
                  </a:cubicBezTo>
                  <a:cubicBezTo>
                    <a:pt x="756" y="539"/>
                    <a:pt x="754" y="548"/>
                    <a:pt x="751" y="556"/>
                  </a:cubicBezTo>
                  <a:cubicBezTo>
                    <a:pt x="749" y="565"/>
                    <a:pt x="746" y="573"/>
                    <a:pt x="743" y="582"/>
                  </a:cubicBezTo>
                  <a:cubicBezTo>
                    <a:pt x="745" y="583"/>
                    <a:pt x="746" y="585"/>
                    <a:pt x="748" y="585"/>
                  </a:cubicBezTo>
                  <a:cubicBezTo>
                    <a:pt x="759" y="589"/>
                    <a:pt x="769" y="593"/>
                    <a:pt x="780" y="596"/>
                  </a:cubicBezTo>
                  <a:cubicBezTo>
                    <a:pt x="790" y="600"/>
                    <a:pt x="800" y="602"/>
                    <a:pt x="811" y="604"/>
                  </a:cubicBezTo>
                  <a:cubicBezTo>
                    <a:pt x="823" y="605"/>
                    <a:pt x="833" y="611"/>
                    <a:pt x="845" y="612"/>
                  </a:cubicBezTo>
                  <a:cubicBezTo>
                    <a:pt x="850" y="613"/>
                    <a:pt x="854" y="615"/>
                    <a:pt x="859" y="616"/>
                  </a:cubicBezTo>
                  <a:cubicBezTo>
                    <a:pt x="864" y="617"/>
                    <a:pt x="869" y="618"/>
                    <a:pt x="873" y="619"/>
                  </a:cubicBezTo>
                  <a:cubicBezTo>
                    <a:pt x="874" y="619"/>
                    <a:pt x="875" y="619"/>
                    <a:pt x="876" y="618"/>
                  </a:cubicBezTo>
                  <a:close/>
                  <a:moveTo>
                    <a:pt x="868" y="877"/>
                  </a:moveTo>
                  <a:cubicBezTo>
                    <a:pt x="869" y="879"/>
                    <a:pt x="871" y="881"/>
                    <a:pt x="874" y="880"/>
                  </a:cubicBezTo>
                  <a:cubicBezTo>
                    <a:pt x="871" y="867"/>
                    <a:pt x="866" y="855"/>
                    <a:pt x="861" y="843"/>
                  </a:cubicBezTo>
                  <a:cubicBezTo>
                    <a:pt x="857" y="835"/>
                    <a:pt x="853" y="827"/>
                    <a:pt x="850" y="818"/>
                  </a:cubicBezTo>
                  <a:cubicBezTo>
                    <a:pt x="845" y="806"/>
                    <a:pt x="839" y="795"/>
                    <a:pt x="833" y="784"/>
                  </a:cubicBezTo>
                  <a:cubicBezTo>
                    <a:pt x="832" y="782"/>
                    <a:pt x="830" y="780"/>
                    <a:pt x="830" y="778"/>
                  </a:cubicBezTo>
                  <a:cubicBezTo>
                    <a:pt x="827" y="768"/>
                    <a:pt x="821" y="759"/>
                    <a:pt x="817" y="750"/>
                  </a:cubicBezTo>
                  <a:cubicBezTo>
                    <a:pt x="815" y="748"/>
                    <a:pt x="814" y="746"/>
                    <a:pt x="813" y="744"/>
                  </a:cubicBezTo>
                  <a:cubicBezTo>
                    <a:pt x="808" y="734"/>
                    <a:pt x="804" y="724"/>
                    <a:pt x="799" y="714"/>
                  </a:cubicBezTo>
                  <a:cubicBezTo>
                    <a:pt x="794" y="704"/>
                    <a:pt x="788" y="694"/>
                    <a:pt x="784" y="683"/>
                  </a:cubicBezTo>
                  <a:cubicBezTo>
                    <a:pt x="780" y="675"/>
                    <a:pt x="774" y="668"/>
                    <a:pt x="773" y="659"/>
                  </a:cubicBezTo>
                  <a:cubicBezTo>
                    <a:pt x="772" y="657"/>
                    <a:pt x="771" y="656"/>
                    <a:pt x="770" y="654"/>
                  </a:cubicBezTo>
                  <a:cubicBezTo>
                    <a:pt x="768" y="651"/>
                    <a:pt x="767" y="648"/>
                    <a:pt x="765" y="645"/>
                  </a:cubicBezTo>
                  <a:cubicBezTo>
                    <a:pt x="762" y="640"/>
                    <a:pt x="760" y="635"/>
                    <a:pt x="758" y="630"/>
                  </a:cubicBezTo>
                  <a:cubicBezTo>
                    <a:pt x="752" y="620"/>
                    <a:pt x="746" y="611"/>
                    <a:pt x="742" y="600"/>
                  </a:cubicBezTo>
                  <a:cubicBezTo>
                    <a:pt x="741" y="598"/>
                    <a:pt x="739" y="596"/>
                    <a:pt x="737" y="595"/>
                  </a:cubicBezTo>
                  <a:cubicBezTo>
                    <a:pt x="736" y="596"/>
                    <a:pt x="736" y="596"/>
                    <a:pt x="735" y="597"/>
                  </a:cubicBezTo>
                  <a:cubicBezTo>
                    <a:pt x="732" y="603"/>
                    <a:pt x="729" y="610"/>
                    <a:pt x="725" y="616"/>
                  </a:cubicBezTo>
                  <a:cubicBezTo>
                    <a:pt x="720" y="626"/>
                    <a:pt x="715" y="636"/>
                    <a:pt x="709" y="644"/>
                  </a:cubicBezTo>
                  <a:cubicBezTo>
                    <a:pt x="707" y="646"/>
                    <a:pt x="706" y="648"/>
                    <a:pt x="704" y="649"/>
                  </a:cubicBezTo>
                  <a:cubicBezTo>
                    <a:pt x="698" y="652"/>
                    <a:pt x="693" y="656"/>
                    <a:pt x="688" y="661"/>
                  </a:cubicBezTo>
                  <a:cubicBezTo>
                    <a:pt x="682" y="666"/>
                    <a:pt x="677" y="671"/>
                    <a:pt x="670" y="675"/>
                  </a:cubicBezTo>
                  <a:cubicBezTo>
                    <a:pt x="667" y="677"/>
                    <a:pt x="664" y="680"/>
                    <a:pt x="663" y="682"/>
                  </a:cubicBezTo>
                  <a:cubicBezTo>
                    <a:pt x="671" y="695"/>
                    <a:pt x="682" y="705"/>
                    <a:pt x="692" y="715"/>
                  </a:cubicBezTo>
                  <a:cubicBezTo>
                    <a:pt x="702" y="725"/>
                    <a:pt x="712" y="735"/>
                    <a:pt x="723" y="744"/>
                  </a:cubicBezTo>
                  <a:cubicBezTo>
                    <a:pt x="723" y="744"/>
                    <a:pt x="723" y="744"/>
                    <a:pt x="724" y="745"/>
                  </a:cubicBezTo>
                  <a:cubicBezTo>
                    <a:pt x="736" y="756"/>
                    <a:pt x="747" y="768"/>
                    <a:pt x="759" y="779"/>
                  </a:cubicBezTo>
                  <a:cubicBezTo>
                    <a:pt x="776" y="795"/>
                    <a:pt x="793" y="811"/>
                    <a:pt x="810" y="827"/>
                  </a:cubicBezTo>
                  <a:cubicBezTo>
                    <a:pt x="822" y="839"/>
                    <a:pt x="835" y="851"/>
                    <a:pt x="848" y="861"/>
                  </a:cubicBezTo>
                  <a:cubicBezTo>
                    <a:pt x="849" y="862"/>
                    <a:pt x="851" y="862"/>
                    <a:pt x="852" y="863"/>
                  </a:cubicBezTo>
                  <a:cubicBezTo>
                    <a:pt x="856" y="870"/>
                    <a:pt x="862" y="873"/>
                    <a:pt x="868" y="877"/>
                  </a:cubicBezTo>
                  <a:close/>
                  <a:moveTo>
                    <a:pt x="832" y="364"/>
                  </a:moveTo>
                  <a:cubicBezTo>
                    <a:pt x="833" y="363"/>
                    <a:pt x="833" y="362"/>
                    <a:pt x="834" y="360"/>
                  </a:cubicBezTo>
                  <a:cubicBezTo>
                    <a:pt x="825" y="358"/>
                    <a:pt x="816" y="356"/>
                    <a:pt x="806" y="356"/>
                  </a:cubicBezTo>
                  <a:cubicBezTo>
                    <a:pt x="803" y="356"/>
                    <a:pt x="799" y="355"/>
                    <a:pt x="795" y="355"/>
                  </a:cubicBezTo>
                  <a:cubicBezTo>
                    <a:pt x="784" y="354"/>
                    <a:pt x="772" y="352"/>
                    <a:pt x="760" y="351"/>
                  </a:cubicBezTo>
                  <a:cubicBezTo>
                    <a:pt x="758" y="351"/>
                    <a:pt x="757" y="351"/>
                    <a:pt x="755" y="351"/>
                  </a:cubicBezTo>
                  <a:cubicBezTo>
                    <a:pt x="752" y="358"/>
                    <a:pt x="753" y="364"/>
                    <a:pt x="756" y="370"/>
                  </a:cubicBezTo>
                  <a:cubicBezTo>
                    <a:pt x="757" y="371"/>
                    <a:pt x="757" y="372"/>
                    <a:pt x="757" y="373"/>
                  </a:cubicBezTo>
                  <a:cubicBezTo>
                    <a:pt x="758" y="374"/>
                    <a:pt x="758" y="374"/>
                    <a:pt x="759" y="374"/>
                  </a:cubicBezTo>
                  <a:cubicBezTo>
                    <a:pt x="759" y="374"/>
                    <a:pt x="759" y="375"/>
                    <a:pt x="759" y="376"/>
                  </a:cubicBezTo>
                  <a:cubicBezTo>
                    <a:pt x="759" y="376"/>
                    <a:pt x="759" y="376"/>
                    <a:pt x="759" y="375"/>
                  </a:cubicBezTo>
                  <a:cubicBezTo>
                    <a:pt x="760" y="375"/>
                    <a:pt x="759" y="375"/>
                    <a:pt x="759" y="374"/>
                  </a:cubicBezTo>
                  <a:cubicBezTo>
                    <a:pt x="764" y="381"/>
                    <a:pt x="764" y="390"/>
                    <a:pt x="766" y="398"/>
                  </a:cubicBezTo>
                  <a:cubicBezTo>
                    <a:pt x="768" y="400"/>
                    <a:pt x="771" y="401"/>
                    <a:pt x="774" y="399"/>
                  </a:cubicBezTo>
                  <a:cubicBezTo>
                    <a:pt x="777" y="398"/>
                    <a:pt x="781" y="397"/>
                    <a:pt x="784" y="395"/>
                  </a:cubicBezTo>
                  <a:cubicBezTo>
                    <a:pt x="798" y="386"/>
                    <a:pt x="813" y="378"/>
                    <a:pt x="826" y="368"/>
                  </a:cubicBezTo>
                  <a:cubicBezTo>
                    <a:pt x="828" y="366"/>
                    <a:pt x="830" y="365"/>
                    <a:pt x="832" y="364"/>
                  </a:cubicBezTo>
                  <a:close/>
                  <a:moveTo>
                    <a:pt x="760" y="496"/>
                  </a:moveTo>
                  <a:cubicBezTo>
                    <a:pt x="761" y="479"/>
                    <a:pt x="762" y="462"/>
                    <a:pt x="761" y="444"/>
                  </a:cubicBezTo>
                  <a:cubicBezTo>
                    <a:pt x="761" y="441"/>
                    <a:pt x="760" y="437"/>
                    <a:pt x="760" y="433"/>
                  </a:cubicBezTo>
                  <a:cubicBezTo>
                    <a:pt x="760" y="422"/>
                    <a:pt x="759" y="411"/>
                    <a:pt x="756" y="399"/>
                  </a:cubicBezTo>
                  <a:cubicBezTo>
                    <a:pt x="753" y="383"/>
                    <a:pt x="750" y="367"/>
                    <a:pt x="743" y="353"/>
                  </a:cubicBezTo>
                  <a:cubicBezTo>
                    <a:pt x="739" y="346"/>
                    <a:pt x="737" y="338"/>
                    <a:pt x="734" y="331"/>
                  </a:cubicBezTo>
                  <a:cubicBezTo>
                    <a:pt x="731" y="324"/>
                    <a:pt x="728" y="317"/>
                    <a:pt x="724" y="310"/>
                  </a:cubicBezTo>
                  <a:cubicBezTo>
                    <a:pt x="715" y="296"/>
                    <a:pt x="703" y="283"/>
                    <a:pt x="690" y="272"/>
                  </a:cubicBezTo>
                  <a:cubicBezTo>
                    <a:pt x="671" y="257"/>
                    <a:pt x="651" y="245"/>
                    <a:pt x="631" y="232"/>
                  </a:cubicBezTo>
                  <a:cubicBezTo>
                    <a:pt x="621" y="225"/>
                    <a:pt x="610" y="220"/>
                    <a:pt x="599" y="217"/>
                  </a:cubicBezTo>
                  <a:cubicBezTo>
                    <a:pt x="598" y="216"/>
                    <a:pt x="597" y="216"/>
                    <a:pt x="596" y="216"/>
                  </a:cubicBezTo>
                  <a:cubicBezTo>
                    <a:pt x="586" y="212"/>
                    <a:pt x="576" y="209"/>
                    <a:pt x="566" y="206"/>
                  </a:cubicBezTo>
                  <a:cubicBezTo>
                    <a:pt x="550" y="202"/>
                    <a:pt x="533" y="202"/>
                    <a:pt x="517" y="202"/>
                  </a:cubicBezTo>
                  <a:cubicBezTo>
                    <a:pt x="501" y="202"/>
                    <a:pt x="485" y="204"/>
                    <a:pt x="469" y="205"/>
                  </a:cubicBezTo>
                  <a:cubicBezTo>
                    <a:pt x="460" y="205"/>
                    <a:pt x="452" y="206"/>
                    <a:pt x="443" y="210"/>
                  </a:cubicBezTo>
                  <a:cubicBezTo>
                    <a:pt x="430" y="215"/>
                    <a:pt x="416" y="221"/>
                    <a:pt x="403" y="227"/>
                  </a:cubicBezTo>
                  <a:cubicBezTo>
                    <a:pt x="399" y="229"/>
                    <a:pt x="394" y="229"/>
                    <a:pt x="392" y="234"/>
                  </a:cubicBezTo>
                  <a:cubicBezTo>
                    <a:pt x="391" y="234"/>
                    <a:pt x="390" y="235"/>
                    <a:pt x="389" y="235"/>
                  </a:cubicBezTo>
                  <a:cubicBezTo>
                    <a:pt x="385" y="235"/>
                    <a:pt x="382" y="238"/>
                    <a:pt x="379" y="240"/>
                  </a:cubicBezTo>
                  <a:cubicBezTo>
                    <a:pt x="371" y="245"/>
                    <a:pt x="364" y="251"/>
                    <a:pt x="357" y="256"/>
                  </a:cubicBezTo>
                  <a:cubicBezTo>
                    <a:pt x="354" y="258"/>
                    <a:pt x="352" y="260"/>
                    <a:pt x="350" y="262"/>
                  </a:cubicBezTo>
                  <a:cubicBezTo>
                    <a:pt x="341" y="273"/>
                    <a:pt x="332" y="284"/>
                    <a:pt x="323" y="295"/>
                  </a:cubicBezTo>
                  <a:cubicBezTo>
                    <a:pt x="317" y="304"/>
                    <a:pt x="310" y="313"/>
                    <a:pt x="307" y="324"/>
                  </a:cubicBezTo>
                  <a:cubicBezTo>
                    <a:pt x="303" y="334"/>
                    <a:pt x="300" y="344"/>
                    <a:pt x="296" y="354"/>
                  </a:cubicBezTo>
                  <a:cubicBezTo>
                    <a:pt x="295" y="356"/>
                    <a:pt x="295" y="358"/>
                    <a:pt x="294" y="360"/>
                  </a:cubicBezTo>
                  <a:cubicBezTo>
                    <a:pt x="289" y="372"/>
                    <a:pt x="285" y="383"/>
                    <a:pt x="282" y="395"/>
                  </a:cubicBezTo>
                  <a:cubicBezTo>
                    <a:pt x="280" y="403"/>
                    <a:pt x="278" y="412"/>
                    <a:pt x="276" y="420"/>
                  </a:cubicBezTo>
                  <a:cubicBezTo>
                    <a:pt x="272" y="434"/>
                    <a:pt x="272" y="449"/>
                    <a:pt x="272" y="463"/>
                  </a:cubicBezTo>
                  <a:cubicBezTo>
                    <a:pt x="272" y="478"/>
                    <a:pt x="273" y="493"/>
                    <a:pt x="276" y="507"/>
                  </a:cubicBezTo>
                  <a:cubicBezTo>
                    <a:pt x="278" y="516"/>
                    <a:pt x="280" y="524"/>
                    <a:pt x="283" y="533"/>
                  </a:cubicBezTo>
                  <a:cubicBezTo>
                    <a:pt x="287" y="542"/>
                    <a:pt x="290" y="552"/>
                    <a:pt x="294" y="562"/>
                  </a:cubicBezTo>
                  <a:cubicBezTo>
                    <a:pt x="298" y="573"/>
                    <a:pt x="304" y="584"/>
                    <a:pt x="310" y="594"/>
                  </a:cubicBezTo>
                  <a:cubicBezTo>
                    <a:pt x="312" y="597"/>
                    <a:pt x="314" y="600"/>
                    <a:pt x="316" y="603"/>
                  </a:cubicBezTo>
                  <a:cubicBezTo>
                    <a:pt x="325" y="613"/>
                    <a:pt x="333" y="624"/>
                    <a:pt x="342" y="634"/>
                  </a:cubicBezTo>
                  <a:cubicBezTo>
                    <a:pt x="346" y="639"/>
                    <a:pt x="351" y="644"/>
                    <a:pt x="356" y="648"/>
                  </a:cubicBezTo>
                  <a:cubicBezTo>
                    <a:pt x="360" y="653"/>
                    <a:pt x="364" y="657"/>
                    <a:pt x="369" y="660"/>
                  </a:cubicBezTo>
                  <a:cubicBezTo>
                    <a:pt x="382" y="670"/>
                    <a:pt x="395" y="679"/>
                    <a:pt x="411" y="685"/>
                  </a:cubicBezTo>
                  <a:cubicBezTo>
                    <a:pt x="419" y="687"/>
                    <a:pt x="427" y="692"/>
                    <a:pt x="435" y="695"/>
                  </a:cubicBezTo>
                  <a:cubicBezTo>
                    <a:pt x="441" y="692"/>
                    <a:pt x="441" y="692"/>
                    <a:pt x="445" y="698"/>
                  </a:cubicBezTo>
                  <a:cubicBezTo>
                    <a:pt x="452" y="700"/>
                    <a:pt x="459" y="702"/>
                    <a:pt x="466" y="704"/>
                  </a:cubicBezTo>
                  <a:cubicBezTo>
                    <a:pt x="483" y="708"/>
                    <a:pt x="500" y="711"/>
                    <a:pt x="517" y="710"/>
                  </a:cubicBezTo>
                  <a:cubicBezTo>
                    <a:pt x="524" y="709"/>
                    <a:pt x="531" y="709"/>
                    <a:pt x="537" y="708"/>
                  </a:cubicBezTo>
                  <a:cubicBezTo>
                    <a:pt x="545" y="708"/>
                    <a:pt x="553" y="707"/>
                    <a:pt x="561" y="706"/>
                  </a:cubicBezTo>
                  <a:cubicBezTo>
                    <a:pt x="568" y="706"/>
                    <a:pt x="575" y="705"/>
                    <a:pt x="582" y="703"/>
                  </a:cubicBezTo>
                  <a:cubicBezTo>
                    <a:pt x="601" y="699"/>
                    <a:pt x="620" y="694"/>
                    <a:pt x="639" y="685"/>
                  </a:cubicBezTo>
                  <a:cubicBezTo>
                    <a:pt x="651" y="679"/>
                    <a:pt x="663" y="672"/>
                    <a:pt x="673" y="663"/>
                  </a:cubicBezTo>
                  <a:cubicBezTo>
                    <a:pt x="680" y="658"/>
                    <a:pt x="686" y="652"/>
                    <a:pt x="694" y="648"/>
                  </a:cubicBezTo>
                  <a:cubicBezTo>
                    <a:pt x="702" y="642"/>
                    <a:pt x="709" y="635"/>
                    <a:pt x="713" y="625"/>
                  </a:cubicBezTo>
                  <a:cubicBezTo>
                    <a:pt x="718" y="615"/>
                    <a:pt x="723" y="605"/>
                    <a:pt x="729" y="595"/>
                  </a:cubicBezTo>
                  <a:cubicBezTo>
                    <a:pt x="735" y="583"/>
                    <a:pt x="740" y="570"/>
                    <a:pt x="745" y="557"/>
                  </a:cubicBezTo>
                  <a:cubicBezTo>
                    <a:pt x="747" y="550"/>
                    <a:pt x="749" y="542"/>
                    <a:pt x="751" y="535"/>
                  </a:cubicBezTo>
                  <a:cubicBezTo>
                    <a:pt x="754" y="522"/>
                    <a:pt x="759" y="509"/>
                    <a:pt x="760" y="496"/>
                  </a:cubicBezTo>
                  <a:close/>
                  <a:moveTo>
                    <a:pt x="709" y="227"/>
                  </a:moveTo>
                  <a:cubicBezTo>
                    <a:pt x="717" y="207"/>
                    <a:pt x="722" y="196"/>
                    <a:pt x="722" y="188"/>
                  </a:cubicBezTo>
                  <a:cubicBezTo>
                    <a:pt x="720" y="189"/>
                    <a:pt x="718" y="190"/>
                    <a:pt x="716" y="191"/>
                  </a:cubicBezTo>
                  <a:cubicBezTo>
                    <a:pt x="699" y="198"/>
                    <a:pt x="682" y="206"/>
                    <a:pt x="666" y="214"/>
                  </a:cubicBezTo>
                  <a:cubicBezTo>
                    <a:pt x="658" y="217"/>
                    <a:pt x="651" y="221"/>
                    <a:pt x="644" y="224"/>
                  </a:cubicBezTo>
                  <a:cubicBezTo>
                    <a:pt x="642" y="225"/>
                    <a:pt x="639" y="226"/>
                    <a:pt x="638" y="229"/>
                  </a:cubicBezTo>
                  <a:cubicBezTo>
                    <a:pt x="647" y="235"/>
                    <a:pt x="656" y="240"/>
                    <a:pt x="664" y="246"/>
                  </a:cubicBezTo>
                  <a:cubicBezTo>
                    <a:pt x="674" y="252"/>
                    <a:pt x="683" y="258"/>
                    <a:pt x="693" y="265"/>
                  </a:cubicBezTo>
                  <a:cubicBezTo>
                    <a:pt x="699" y="251"/>
                    <a:pt x="704" y="239"/>
                    <a:pt x="709" y="227"/>
                  </a:cubicBezTo>
                  <a:close/>
                  <a:moveTo>
                    <a:pt x="652" y="22"/>
                  </a:moveTo>
                  <a:cubicBezTo>
                    <a:pt x="652" y="21"/>
                    <a:pt x="653" y="20"/>
                    <a:pt x="653" y="18"/>
                  </a:cubicBezTo>
                  <a:cubicBezTo>
                    <a:pt x="648" y="21"/>
                    <a:pt x="646" y="25"/>
                    <a:pt x="644" y="28"/>
                  </a:cubicBezTo>
                  <a:cubicBezTo>
                    <a:pt x="626" y="54"/>
                    <a:pt x="610" y="81"/>
                    <a:pt x="592" y="106"/>
                  </a:cubicBezTo>
                  <a:cubicBezTo>
                    <a:pt x="584" y="117"/>
                    <a:pt x="577" y="129"/>
                    <a:pt x="569" y="140"/>
                  </a:cubicBezTo>
                  <a:cubicBezTo>
                    <a:pt x="559" y="154"/>
                    <a:pt x="549" y="167"/>
                    <a:pt x="539" y="181"/>
                  </a:cubicBezTo>
                  <a:cubicBezTo>
                    <a:pt x="536" y="185"/>
                    <a:pt x="533" y="190"/>
                    <a:pt x="532" y="196"/>
                  </a:cubicBezTo>
                  <a:cubicBezTo>
                    <a:pt x="537" y="196"/>
                    <a:pt x="542" y="196"/>
                    <a:pt x="546" y="197"/>
                  </a:cubicBezTo>
                  <a:cubicBezTo>
                    <a:pt x="563" y="199"/>
                    <a:pt x="579" y="202"/>
                    <a:pt x="594" y="209"/>
                  </a:cubicBezTo>
                  <a:cubicBezTo>
                    <a:pt x="602" y="212"/>
                    <a:pt x="610" y="213"/>
                    <a:pt x="617" y="217"/>
                  </a:cubicBezTo>
                  <a:cubicBezTo>
                    <a:pt x="619" y="219"/>
                    <a:pt x="621" y="219"/>
                    <a:pt x="624" y="220"/>
                  </a:cubicBezTo>
                  <a:cubicBezTo>
                    <a:pt x="625" y="219"/>
                    <a:pt x="625" y="218"/>
                    <a:pt x="625" y="217"/>
                  </a:cubicBezTo>
                  <a:cubicBezTo>
                    <a:pt x="626" y="209"/>
                    <a:pt x="627" y="201"/>
                    <a:pt x="628" y="194"/>
                  </a:cubicBezTo>
                  <a:cubicBezTo>
                    <a:pt x="628" y="191"/>
                    <a:pt x="628" y="188"/>
                    <a:pt x="628" y="186"/>
                  </a:cubicBezTo>
                  <a:cubicBezTo>
                    <a:pt x="631" y="170"/>
                    <a:pt x="634" y="154"/>
                    <a:pt x="635" y="138"/>
                  </a:cubicBezTo>
                  <a:cubicBezTo>
                    <a:pt x="636" y="127"/>
                    <a:pt x="638" y="117"/>
                    <a:pt x="640" y="107"/>
                  </a:cubicBezTo>
                  <a:cubicBezTo>
                    <a:pt x="644" y="90"/>
                    <a:pt x="646" y="72"/>
                    <a:pt x="648" y="54"/>
                  </a:cubicBezTo>
                  <a:cubicBezTo>
                    <a:pt x="650" y="43"/>
                    <a:pt x="651" y="32"/>
                    <a:pt x="652" y="22"/>
                  </a:cubicBezTo>
                  <a:close/>
                  <a:moveTo>
                    <a:pt x="651" y="688"/>
                  </a:moveTo>
                  <a:cubicBezTo>
                    <a:pt x="648" y="690"/>
                    <a:pt x="645" y="691"/>
                    <a:pt x="642" y="693"/>
                  </a:cubicBezTo>
                  <a:cubicBezTo>
                    <a:pt x="641" y="694"/>
                    <a:pt x="639" y="695"/>
                    <a:pt x="638" y="696"/>
                  </a:cubicBezTo>
                  <a:cubicBezTo>
                    <a:pt x="627" y="698"/>
                    <a:pt x="616" y="704"/>
                    <a:pt x="604" y="705"/>
                  </a:cubicBezTo>
                  <a:cubicBezTo>
                    <a:pt x="603" y="705"/>
                    <a:pt x="601" y="705"/>
                    <a:pt x="600" y="706"/>
                  </a:cubicBezTo>
                  <a:cubicBezTo>
                    <a:pt x="596" y="707"/>
                    <a:pt x="593" y="707"/>
                    <a:pt x="589" y="708"/>
                  </a:cubicBezTo>
                  <a:cubicBezTo>
                    <a:pt x="586" y="709"/>
                    <a:pt x="583" y="709"/>
                    <a:pt x="580" y="710"/>
                  </a:cubicBezTo>
                  <a:cubicBezTo>
                    <a:pt x="580" y="712"/>
                    <a:pt x="580" y="713"/>
                    <a:pt x="581" y="714"/>
                  </a:cubicBezTo>
                  <a:cubicBezTo>
                    <a:pt x="586" y="723"/>
                    <a:pt x="592" y="732"/>
                    <a:pt x="597" y="742"/>
                  </a:cubicBezTo>
                  <a:cubicBezTo>
                    <a:pt x="603" y="752"/>
                    <a:pt x="609" y="762"/>
                    <a:pt x="614" y="772"/>
                  </a:cubicBezTo>
                  <a:cubicBezTo>
                    <a:pt x="617" y="776"/>
                    <a:pt x="618" y="780"/>
                    <a:pt x="620" y="783"/>
                  </a:cubicBezTo>
                  <a:cubicBezTo>
                    <a:pt x="622" y="786"/>
                    <a:pt x="623" y="789"/>
                    <a:pt x="624" y="792"/>
                  </a:cubicBezTo>
                  <a:cubicBezTo>
                    <a:pt x="626" y="795"/>
                    <a:pt x="627" y="797"/>
                    <a:pt x="630" y="799"/>
                  </a:cubicBezTo>
                  <a:cubicBezTo>
                    <a:pt x="635" y="781"/>
                    <a:pt x="638" y="763"/>
                    <a:pt x="642" y="744"/>
                  </a:cubicBezTo>
                  <a:cubicBezTo>
                    <a:pt x="646" y="726"/>
                    <a:pt x="650" y="708"/>
                    <a:pt x="651" y="688"/>
                  </a:cubicBezTo>
                  <a:close/>
                  <a:moveTo>
                    <a:pt x="601" y="765"/>
                  </a:moveTo>
                  <a:cubicBezTo>
                    <a:pt x="601" y="765"/>
                    <a:pt x="601" y="765"/>
                    <a:pt x="601" y="765"/>
                  </a:cubicBezTo>
                  <a:cubicBezTo>
                    <a:pt x="601" y="765"/>
                    <a:pt x="601" y="765"/>
                    <a:pt x="601" y="765"/>
                  </a:cubicBezTo>
                  <a:close/>
                  <a:moveTo>
                    <a:pt x="565" y="720"/>
                  </a:moveTo>
                  <a:cubicBezTo>
                    <a:pt x="565" y="718"/>
                    <a:pt x="566" y="716"/>
                    <a:pt x="564" y="713"/>
                  </a:cubicBezTo>
                  <a:cubicBezTo>
                    <a:pt x="558" y="713"/>
                    <a:pt x="552" y="713"/>
                    <a:pt x="546" y="714"/>
                  </a:cubicBezTo>
                  <a:cubicBezTo>
                    <a:pt x="538" y="715"/>
                    <a:pt x="530" y="715"/>
                    <a:pt x="522" y="714"/>
                  </a:cubicBezTo>
                  <a:cubicBezTo>
                    <a:pt x="520" y="713"/>
                    <a:pt x="517" y="713"/>
                    <a:pt x="515" y="714"/>
                  </a:cubicBezTo>
                  <a:cubicBezTo>
                    <a:pt x="506" y="716"/>
                    <a:pt x="496" y="715"/>
                    <a:pt x="487" y="713"/>
                  </a:cubicBezTo>
                  <a:cubicBezTo>
                    <a:pt x="478" y="711"/>
                    <a:pt x="469" y="710"/>
                    <a:pt x="460" y="707"/>
                  </a:cubicBezTo>
                  <a:cubicBezTo>
                    <a:pt x="457" y="706"/>
                    <a:pt x="454" y="705"/>
                    <a:pt x="450" y="705"/>
                  </a:cubicBezTo>
                  <a:cubicBezTo>
                    <a:pt x="449" y="705"/>
                    <a:pt x="448" y="705"/>
                    <a:pt x="446" y="705"/>
                  </a:cubicBezTo>
                  <a:cubicBezTo>
                    <a:pt x="448" y="714"/>
                    <a:pt x="450" y="723"/>
                    <a:pt x="453" y="732"/>
                  </a:cubicBezTo>
                  <a:cubicBezTo>
                    <a:pt x="458" y="748"/>
                    <a:pt x="462" y="764"/>
                    <a:pt x="465" y="780"/>
                  </a:cubicBezTo>
                  <a:cubicBezTo>
                    <a:pt x="468" y="798"/>
                    <a:pt x="471" y="815"/>
                    <a:pt x="473" y="833"/>
                  </a:cubicBezTo>
                  <a:cubicBezTo>
                    <a:pt x="475" y="840"/>
                    <a:pt x="476" y="846"/>
                    <a:pt x="477" y="852"/>
                  </a:cubicBezTo>
                  <a:cubicBezTo>
                    <a:pt x="478" y="857"/>
                    <a:pt x="479" y="861"/>
                    <a:pt x="479" y="866"/>
                  </a:cubicBezTo>
                  <a:cubicBezTo>
                    <a:pt x="479" y="871"/>
                    <a:pt x="481" y="875"/>
                    <a:pt x="483" y="880"/>
                  </a:cubicBezTo>
                  <a:cubicBezTo>
                    <a:pt x="483" y="881"/>
                    <a:pt x="483" y="882"/>
                    <a:pt x="483" y="883"/>
                  </a:cubicBezTo>
                  <a:cubicBezTo>
                    <a:pt x="485" y="893"/>
                    <a:pt x="487" y="902"/>
                    <a:pt x="489" y="912"/>
                  </a:cubicBezTo>
                  <a:cubicBezTo>
                    <a:pt x="489" y="914"/>
                    <a:pt x="490" y="917"/>
                    <a:pt x="490" y="920"/>
                  </a:cubicBezTo>
                  <a:cubicBezTo>
                    <a:pt x="490" y="926"/>
                    <a:pt x="491" y="931"/>
                    <a:pt x="493" y="938"/>
                  </a:cubicBezTo>
                  <a:cubicBezTo>
                    <a:pt x="495" y="936"/>
                    <a:pt x="495" y="935"/>
                    <a:pt x="495" y="935"/>
                  </a:cubicBezTo>
                  <a:cubicBezTo>
                    <a:pt x="501" y="918"/>
                    <a:pt x="508" y="902"/>
                    <a:pt x="513" y="886"/>
                  </a:cubicBezTo>
                  <a:cubicBezTo>
                    <a:pt x="517" y="872"/>
                    <a:pt x="523" y="859"/>
                    <a:pt x="526" y="845"/>
                  </a:cubicBezTo>
                  <a:cubicBezTo>
                    <a:pt x="530" y="833"/>
                    <a:pt x="535" y="821"/>
                    <a:pt x="537" y="808"/>
                  </a:cubicBezTo>
                  <a:cubicBezTo>
                    <a:pt x="539" y="800"/>
                    <a:pt x="541" y="793"/>
                    <a:pt x="544" y="785"/>
                  </a:cubicBezTo>
                  <a:cubicBezTo>
                    <a:pt x="546" y="780"/>
                    <a:pt x="546" y="774"/>
                    <a:pt x="549" y="768"/>
                  </a:cubicBezTo>
                  <a:cubicBezTo>
                    <a:pt x="550" y="768"/>
                    <a:pt x="550" y="767"/>
                    <a:pt x="550" y="767"/>
                  </a:cubicBezTo>
                  <a:cubicBezTo>
                    <a:pt x="550" y="761"/>
                    <a:pt x="553" y="755"/>
                    <a:pt x="556" y="750"/>
                  </a:cubicBezTo>
                  <a:cubicBezTo>
                    <a:pt x="556" y="749"/>
                    <a:pt x="557" y="748"/>
                    <a:pt x="557" y="747"/>
                  </a:cubicBezTo>
                  <a:cubicBezTo>
                    <a:pt x="559" y="738"/>
                    <a:pt x="562" y="729"/>
                    <a:pt x="565" y="720"/>
                  </a:cubicBezTo>
                  <a:close/>
                  <a:moveTo>
                    <a:pt x="515" y="195"/>
                  </a:moveTo>
                  <a:cubicBezTo>
                    <a:pt x="508" y="179"/>
                    <a:pt x="501" y="164"/>
                    <a:pt x="495" y="149"/>
                  </a:cubicBezTo>
                  <a:cubicBezTo>
                    <a:pt x="495" y="148"/>
                    <a:pt x="494" y="148"/>
                    <a:pt x="493" y="147"/>
                  </a:cubicBezTo>
                  <a:cubicBezTo>
                    <a:pt x="492" y="150"/>
                    <a:pt x="490" y="152"/>
                    <a:pt x="489" y="155"/>
                  </a:cubicBezTo>
                  <a:cubicBezTo>
                    <a:pt x="488" y="158"/>
                    <a:pt x="486" y="162"/>
                    <a:pt x="485" y="166"/>
                  </a:cubicBezTo>
                  <a:cubicBezTo>
                    <a:pt x="481" y="173"/>
                    <a:pt x="478" y="180"/>
                    <a:pt x="475" y="187"/>
                  </a:cubicBezTo>
                  <a:cubicBezTo>
                    <a:pt x="474" y="189"/>
                    <a:pt x="472" y="192"/>
                    <a:pt x="474" y="195"/>
                  </a:cubicBezTo>
                  <a:cubicBezTo>
                    <a:pt x="481" y="197"/>
                    <a:pt x="505" y="196"/>
                    <a:pt x="515" y="195"/>
                  </a:cubicBezTo>
                  <a:close/>
                  <a:moveTo>
                    <a:pt x="450" y="201"/>
                  </a:moveTo>
                  <a:cubicBezTo>
                    <a:pt x="453" y="201"/>
                    <a:pt x="456" y="200"/>
                    <a:pt x="458" y="198"/>
                  </a:cubicBezTo>
                  <a:cubicBezTo>
                    <a:pt x="435" y="170"/>
                    <a:pt x="408" y="147"/>
                    <a:pt x="382" y="121"/>
                  </a:cubicBezTo>
                  <a:cubicBezTo>
                    <a:pt x="381" y="120"/>
                    <a:pt x="380" y="120"/>
                    <a:pt x="378" y="118"/>
                  </a:cubicBezTo>
                  <a:cubicBezTo>
                    <a:pt x="376" y="133"/>
                    <a:pt x="377" y="146"/>
                    <a:pt x="379" y="160"/>
                  </a:cubicBezTo>
                  <a:cubicBezTo>
                    <a:pt x="382" y="174"/>
                    <a:pt x="384" y="189"/>
                    <a:pt x="386" y="204"/>
                  </a:cubicBezTo>
                  <a:cubicBezTo>
                    <a:pt x="387" y="211"/>
                    <a:pt x="387" y="218"/>
                    <a:pt x="388" y="225"/>
                  </a:cubicBezTo>
                  <a:cubicBezTo>
                    <a:pt x="390" y="225"/>
                    <a:pt x="392" y="225"/>
                    <a:pt x="394" y="224"/>
                  </a:cubicBezTo>
                  <a:cubicBezTo>
                    <a:pt x="397" y="223"/>
                    <a:pt x="400" y="221"/>
                    <a:pt x="403" y="219"/>
                  </a:cubicBezTo>
                  <a:cubicBezTo>
                    <a:pt x="406" y="218"/>
                    <a:pt x="408" y="216"/>
                    <a:pt x="410" y="215"/>
                  </a:cubicBezTo>
                  <a:cubicBezTo>
                    <a:pt x="415" y="213"/>
                    <a:pt x="420" y="212"/>
                    <a:pt x="424" y="210"/>
                  </a:cubicBezTo>
                  <a:cubicBezTo>
                    <a:pt x="433" y="206"/>
                    <a:pt x="441" y="203"/>
                    <a:pt x="450" y="201"/>
                  </a:cubicBezTo>
                  <a:close/>
                  <a:moveTo>
                    <a:pt x="432" y="705"/>
                  </a:moveTo>
                  <a:cubicBezTo>
                    <a:pt x="433" y="704"/>
                    <a:pt x="434" y="703"/>
                    <a:pt x="435" y="701"/>
                  </a:cubicBezTo>
                  <a:cubicBezTo>
                    <a:pt x="423" y="696"/>
                    <a:pt x="412" y="691"/>
                    <a:pt x="401" y="686"/>
                  </a:cubicBezTo>
                  <a:cubicBezTo>
                    <a:pt x="393" y="683"/>
                    <a:pt x="386" y="679"/>
                    <a:pt x="380" y="674"/>
                  </a:cubicBezTo>
                  <a:cubicBezTo>
                    <a:pt x="378" y="672"/>
                    <a:pt x="376" y="670"/>
                    <a:pt x="373" y="670"/>
                  </a:cubicBezTo>
                  <a:cubicBezTo>
                    <a:pt x="372" y="671"/>
                    <a:pt x="371" y="672"/>
                    <a:pt x="370" y="673"/>
                  </a:cubicBezTo>
                  <a:cubicBezTo>
                    <a:pt x="367" y="679"/>
                    <a:pt x="364" y="685"/>
                    <a:pt x="362" y="691"/>
                  </a:cubicBezTo>
                  <a:cubicBezTo>
                    <a:pt x="358" y="703"/>
                    <a:pt x="352" y="714"/>
                    <a:pt x="348" y="726"/>
                  </a:cubicBezTo>
                  <a:cubicBezTo>
                    <a:pt x="344" y="738"/>
                    <a:pt x="338" y="750"/>
                    <a:pt x="334" y="762"/>
                  </a:cubicBezTo>
                  <a:cubicBezTo>
                    <a:pt x="334" y="763"/>
                    <a:pt x="333" y="764"/>
                    <a:pt x="333" y="764"/>
                  </a:cubicBezTo>
                  <a:cubicBezTo>
                    <a:pt x="329" y="772"/>
                    <a:pt x="325" y="779"/>
                    <a:pt x="323" y="788"/>
                  </a:cubicBezTo>
                  <a:cubicBezTo>
                    <a:pt x="319" y="798"/>
                    <a:pt x="316" y="808"/>
                    <a:pt x="311" y="817"/>
                  </a:cubicBezTo>
                  <a:cubicBezTo>
                    <a:pt x="309" y="820"/>
                    <a:pt x="308" y="824"/>
                    <a:pt x="306" y="827"/>
                  </a:cubicBezTo>
                  <a:cubicBezTo>
                    <a:pt x="305" y="831"/>
                    <a:pt x="303" y="834"/>
                    <a:pt x="302" y="838"/>
                  </a:cubicBezTo>
                  <a:cubicBezTo>
                    <a:pt x="302" y="838"/>
                    <a:pt x="302" y="839"/>
                    <a:pt x="303" y="839"/>
                  </a:cubicBezTo>
                  <a:cubicBezTo>
                    <a:pt x="304" y="838"/>
                    <a:pt x="305" y="837"/>
                    <a:pt x="306" y="836"/>
                  </a:cubicBezTo>
                  <a:cubicBezTo>
                    <a:pt x="312" y="830"/>
                    <a:pt x="318" y="824"/>
                    <a:pt x="324" y="818"/>
                  </a:cubicBezTo>
                  <a:cubicBezTo>
                    <a:pt x="331" y="810"/>
                    <a:pt x="339" y="802"/>
                    <a:pt x="346" y="794"/>
                  </a:cubicBezTo>
                  <a:cubicBezTo>
                    <a:pt x="354" y="786"/>
                    <a:pt x="362" y="777"/>
                    <a:pt x="370" y="769"/>
                  </a:cubicBezTo>
                  <a:cubicBezTo>
                    <a:pt x="373" y="766"/>
                    <a:pt x="376" y="762"/>
                    <a:pt x="379" y="759"/>
                  </a:cubicBezTo>
                  <a:cubicBezTo>
                    <a:pt x="383" y="754"/>
                    <a:pt x="388" y="750"/>
                    <a:pt x="393" y="745"/>
                  </a:cubicBezTo>
                  <a:cubicBezTo>
                    <a:pt x="397" y="740"/>
                    <a:pt x="402" y="736"/>
                    <a:pt x="406" y="731"/>
                  </a:cubicBezTo>
                  <a:cubicBezTo>
                    <a:pt x="414" y="722"/>
                    <a:pt x="422" y="712"/>
                    <a:pt x="432" y="705"/>
                  </a:cubicBezTo>
                  <a:close/>
                  <a:moveTo>
                    <a:pt x="375" y="232"/>
                  </a:moveTo>
                  <a:cubicBezTo>
                    <a:pt x="369" y="229"/>
                    <a:pt x="364" y="226"/>
                    <a:pt x="359" y="224"/>
                  </a:cubicBezTo>
                  <a:cubicBezTo>
                    <a:pt x="345" y="217"/>
                    <a:pt x="331" y="211"/>
                    <a:pt x="318" y="205"/>
                  </a:cubicBezTo>
                  <a:cubicBezTo>
                    <a:pt x="307" y="200"/>
                    <a:pt x="296" y="195"/>
                    <a:pt x="285" y="190"/>
                  </a:cubicBezTo>
                  <a:cubicBezTo>
                    <a:pt x="266" y="181"/>
                    <a:pt x="247" y="172"/>
                    <a:pt x="228" y="164"/>
                  </a:cubicBezTo>
                  <a:cubicBezTo>
                    <a:pt x="213" y="157"/>
                    <a:pt x="199" y="151"/>
                    <a:pt x="184" y="144"/>
                  </a:cubicBezTo>
                  <a:cubicBezTo>
                    <a:pt x="183" y="144"/>
                    <a:pt x="182" y="143"/>
                    <a:pt x="179" y="143"/>
                  </a:cubicBezTo>
                  <a:cubicBezTo>
                    <a:pt x="181" y="147"/>
                    <a:pt x="183" y="151"/>
                    <a:pt x="185" y="154"/>
                  </a:cubicBezTo>
                  <a:cubicBezTo>
                    <a:pt x="195" y="169"/>
                    <a:pt x="204" y="184"/>
                    <a:pt x="215" y="198"/>
                  </a:cubicBezTo>
                  <a:cubicBezTo>
                    <a:pt x="223" y="208"/>
                    <a:pt x="230" y="218"/>
                    <a:pt x="237" y="228"/>
                  </a:cubicBezTo>
                  <a:cubicBezTo>
                    <a:pt x="243" y="237"/>
                    <a:pt x="250" y="247"/>
                    <a:pt x="256" y="256"/>
                  </a:cubicBezTo>
                  <a:cubicBezTo>
                    <a:pt x="259" y="261"/>
                    <a:pt x="262" y="267"/>
                    <a:pt x="266" y="272"/>
                  </a:cubicBezTo>
                  <a:cubicBezTo>
                    <a:pt x="269" y="277"/>
                    <a:pt x="272" y="283"/>
                    <a:pt x="277" y="287"/>
                  </a:cubicBezTo>
                  <a:cubicBezTo>
                    <a:pt x="281" y="295"/>
                    <a:pt x="288" y="301"/>
                    <a:pt x="292" y="309"/>
                  </a:cubicBezTo>
                  <a:cubicBezTo>
                    <a:pt x="294" y="312"/>
                    <a:pt x="297" y="315"/>
                    <a:pt x="299" y="319"/>
                  </a:cubicBezTo>
                  <a:cubicBezTo>
                    <a:pt x="300" y="319"/>
                    <a:pt x="301" y="319"/>
                    <a:pt x="302" y="320"/>
                  </a:cubicBezTo>
                  <a:cubicBezTo>
                    <a:pt x="303" y="319"/>
                    <a:pt x="303" y="319"/>
                    <a:pt x="304" y="318"/>
                  </a:cubicBezTo>
                  <a:cubicBezTo>
                    <a:pt x="309" y="304"/>
                    <a:pt x="319" y="293"/>
                    <a:pt x="326" y="281"/>
                  </a:cubicBezTo>
                  <a:cubicBezTo>
                    <a:pt x="327" y="280"/>
                    <a:pt x="328" y="279"/>
                    <a:pt x="328" y="278"/>
                  </a:cubicBezTo>
                  <a:cubicBezTo>
                    <a:pt x="332" y="273"/>
                    <a:pt x="336" y="268"/>
                    <a:pt x="340" y="263"/>
                  </a:cubicBezTo>
                  <a:cubicBezTo>
                    <a:pt x="342" y="260"/>
                    <a:pt x="345" y="257"/>
                    <a:pt x="348" y="255"/>
                  </a:cubicBezTo>
                  <a:cubicBezTo>
                    <a:pt x="356" y="248"/>
                    <a:pt x="365" y="240"/>
                    <a:pt x="375" y="232"/>
                  </a:cubicBezTo>
                  <a:close/>
                  <a:moveTo>
                    <a:pt x="356" y="664"/>
                  </a:moveTo>
                  <a:cubicBezTo>
                    <a:pt x="358" y="663"/>
                    <a:pt x="360" y="664"/>
                    <a:pt x="361" y="661"/>
                  </a:cubicBezTo>
                  <a:cubicBezTo>
                    <a:pt x="354" y="654"/>
                    <a:pt x="346" y="647"/>
                    <a:pt x="340" y="639"/>
                  </a:cubicBezTo>
                  <a:cubicBezTo>
                    <a:pt x="332" y="631"/>
                    <a:pt x="326" y="623"/>
                    <a:pt x="318" y="615"/>
                  </a:cubicBezTo>
                  <a:cubicBezTo>
                    <a:pt x="310" y="620"/>
                    <a:pt x="305" y="626"/>
                    <a:pt x="299" y="632"/>
                  </a:cubicBezTo>
                  <a:cubicBezTo>
                    <a:pt x="295" y="637"/>
                    <a:pt x="290" y="642"/>
                    <a:pt x="286" y="647"/>
                  </a:cubicBezTo>
                  <a:cubicBezTo>
                    <a:pt x="277" y="656"/>
                    <a:pt x="269" y="665"/>
                    <a:pt x="261" y="674"/>
                  </a:cubicBezTo>
                  <a:cubicBezTo>
                    <a:pt x="258" y="677"/>
                    <a:pt x="254" y="681"/>
                    <a:pt x="251" y="684"/>
                  </a:cubicBezTo>
                  <a:cubicBezTo>
                    <a:pt x="248" y="690"/>
                    <a:pt x="243" y="695"/>
                    <a:pt x="239" y="699"/>
                  </a:cubicBezTo>
                  <a:cubicBezTo>
                    <a:pt x="237" y="701"/>
                    <a:pt x="236" y="702"/>
                    <a:pt x="235" y="704"/>
                  </a:cubicBezTo>
                  <a:cubicBezTo>
                    <a:pt x="234" y="705"/>
                    <a:pt x="233" y="706"/>
                    <a:pt x="235" y="707"/>
                  </a:cubicBezTo>
                  <a:cubicBezTo>
                    <a:pt x="255" y="701"/>
                    <a:pt x="275" y="692"/>
                    <a:pt x="295" y="685"/>
                  </a:cubicBezTo>
                  <a:cubicBezTo>
                    <a:pt x="305" y="681"/>
                    <a:pt x="314" y="677"/>
                    <a:pt x="324" y="673"/>
                  </a:cubicBezTo>
                  <a:cubicBezTo>
                    <a:pt x="333" y="670"/>
                    <a:pt x="343" y="668"/>
                    <a:pt x="352" y="665"/>
                  </a:cubicBezTo>
                  <a:cubicBezTo>
                    <a:pt x="354" y="665"/>
                    <a:pt x="355" y="664"/>
                    <a:pt x="356" y="664"/>
                  </a:cubicBezTo>
                  <a:close/>
                  <a:moveTo>
                    <a:pt x="310" y="604"/>
                  </a:moveTo>
                  <a:cubicBezTo>
                    <a:pt x="309" y="603"/>
                    <a:pt x="308" y="601"/>
                    <a:pt x="307" y="600"/>
                  </a:cubicBezTo>
                  <a:cubicBezTo>
                    <a:pt x="301" y="589"/>
                    <a:pt x="294" y="578"/>
                    <a:pt x="290" y="566"/>
                  </a:cubicBezTo>
                  <a:cubicBezTo>
                    <a:pt x="287" y="559"/>
                    <a:pt x="285" y="551"/>
                    <a:pt x="282" y="544"/>
                  </a:cubicBezTo>
                  <a:cubicBezTo>
                    <a:pt x="278" y="535"/>
                    <a:pt x="275" y="526"/>
                    <a:pt x="271" y="516"/>
                  </a:cubicBezTo>
                  <a:cubicBezTo>
                    <a:pt x="270" y="516"/>
                    <a:pt x="268" y="517"/>
                    <a:pt x="267" y="516"/>
                  </a:cubicBezTo>
                  <a:cubicBezTo>
                    <a:pt x="263" y="515"/>
                    <a:pt x="259" y="517"/>
                    <a:pt x="256" y="518"/>
                  </a:cubicBezTo>
                  <a:cubicBezTo>
                    <a:pt x="247" y="523"/>
                    <a:pt x="238" y="527"/>
                    <a:pt x="229" y="532"/>
                  </a:cubicBezTo>
                  <a:cubicBezTo>
                    <a:pt x="215" y="539"/>
                    <a:pt x="202" y="546"/>
                    <a:pt x="189" y="553"/>
                  </a:cubicBezTo>
                  <a:cubicBezTo>
                    <a:pt x="183" y="556"/>
                    <a:pt x="177" y="559"/>
                    <a:pt x="171" y="562"/>
                  </a:cubicBezTo>
                  <a:cubicBezTo>
                    <a:pt x="157" y="570"/>
                    <a:pt x="142" y="577"/>
                    <a:pt x="128" y="584"/>
                  </a:cubicBezTo>
                  <a:cubicBezTo>
                    <a:pt x="123" y="587"/>
                    <a:pt x="117" y="589"/>
                    <a:pt x="112" y="591"/>
                  </a:cubicBezTo>
                  <a:cubicBezTo>
                    <a:pt x="98" y="598"/>
                    <a:pt x="84" y="606"/>
                    <a:pt x="69" y="613"/>
                  </a:cubicBezTo>
                  <a:cubicBezTo>
                    <a:pt x="57" y="619"/>
                    <a:pt x="44" y="626"/>
                    <a:pt x="31" y="633"/>
                  </a:cubicBezTo>
                  <a:cubicBezTo>
                    <a:pt x="30" y="634"/>
                    <a:pt x="28" y="634"/>
                    <a:pt x="29" y="637"/>
                  </a:cubicBezTo>
                  <a:cubicBezTo>
                    <a:pt x="32" y="636"/>
                    <a:pt x="34" y="636"/>
                    <a:pt x="37" y="636"/>
                  </a:cubicBezTo>
                  <a:cubicBezTo>
                    <a:pt x="46" y="635"/>
                    <a:pt x="55" y="635"/>
                    <a:pt x="65" y="634"/>
                  </a:cubicBezTo>
                  <a:cubicBezTo>
                    <a:pt x="75" y="633"/>
                    <a:pt x="84" y="632"/>
                    <a:pt x="94" y="631"/>
                  </a:cubicBezTo>
                  <a:cubicBezTo>
                    <a:pt x="112" y="629"/>
                    <a:pt x="131" y="626"/>
                    <a:pt x="149" y="624"/>
                  </a:cubicBezTo>
                  <a:cubicBezTo>
                    <a:pt x="155" y="623"/>
                    <a:pt x="161" y="623"/>
                    <a:pt x="167" y="621"/>
                  </a:cubicBezTo>
                  <a:cubicBezTo>
                    <a:pt x="180" y="619"/>
                    <a:pt x="192" y="619"/>
                    <a:pt x="205" y="617"/>
                  </a:cubicBezTo>
                  <a:cubicBezTo>
                    <a:pt x="219" y="615"/>
                    <a:pt x="234" y="614"/>
                    <a:pt x="248" y="612"/>
                  </a:cubicBezTo>
                  <a:cubicBezTo>
                    <a:pt x="257" y="612"/>
                    <a:pt x="265" y="611"/>
                    <a:pt x="274" y="611"/>
                  </a:cubicBezTo>
                  <a:cubicBezTo>
                    <a:pt x="284" y="611"/>
                    <a:pt x="295" y="609"/>
                    <a:pt x="305" y="608"/>
                  </a:cubicBezTo>
                  <a:cubicBezTo>
                    <a:pt x="307" y="607"/>
                    <a:pt x="309" y="607"/>
                    <a:pt x="310" y="604"/>
                  </a:cubicBezTo>
                  <a:close/>
                  <a:moveTo>
                    <a:pt x="295" y="336"/>
                  </a:moveTo>
                  <a:cubicBezTo>
                    <a:pt x="296" y="335"/>
                    <a:pt x="296" y="334"/>
                    <a:pt x="296" y="332"/>
                  </a:cubicBezTo>
                  <a:cubicBezTo>
                    <a:pt x="293" y="331"/>
                    <a:pt x="290" y="330"/>
                    <a:pt x="288" y="330"/>
                  </a:cubicBezTo>
                  <a:cubicBezTo>
                    <a:pt x="278" y="328"/>
                    <a:pt x="268" y="327"/>
                    <a:pt x="259" y="326"/>
                  </a:cubicBezTo>
                  <a:cubicBezTo>
                    <a:pt x="253" y="325"/>
                    <a:pt x="248" y="324"/>
                    <a:pt x="242" y="323"/>
                  </a:cubicBezTo>
                  <a:cubicBezTo>
                    <a:pt x="227" y="321"/>
                    <a:pt x="212" y="319"/>
                    <a:pt x="197" y="315"/>
                  </a:cubicBezTo>
                  <a:cubicBezTo>
                    <a:pt x="194" y="315"/>
                    <a:pt x="191" y="314"/>
                    <a:pt x="188" y="314"/>
                  </a:cubicBezTo>
                  <a:cubicBezTo>
                    <a:pt x="188" y="314"/>
                    <a:pt x="187" y="315"/>
                    <a:pt x="187" y="315"/>
                  </a:cubicBezTo>
                  <a:cubicBezTo>
                    <a:pt x="194" y="322"/>
                    <a:pt x="200" y="328"/>
                    <a:pt x="206" y="335"/>
                  </a:cubicBezTo>
                  <a:cubicBezTo>
                    <a:pt x="220" y="348"/>
                    <a:pt x="234" y="360"/>
                    <a:pt x="247" y="373"/>
                  </a:cubicBezTo>
                  <a:cubicBezTo>
                    <a:pt x="255" y="380"/>
                    <a:pt x="262" y="388"/>
                    <a:pt x="269" y="395"/>
                  </a:cubicBezTo>
                  <a:cubicBezTo>
                    <a:pt x="270" y="397"/>
                    <a:pt x="272" y="398"/>
                    <a:pt x="274" y="398"/>
                  </a:cubicBezTo>
                  <a:cubicBezTo>
                    <a:pt x="274" y="397"/>
                    <a:pt x="275" y="396"/>
                    <a:pt x="275" y="395"/>
                  </a:cubicBezTo>
                  <a:cubicBezTo>
                    <a:pt x="278" y="384"/>
                    <a:pt x="280" y="372"/>
                    <a:pt x="285" y="362"/>
                  </a:cubicBezTo>
                  <a:cubicBezTo>
                    <a:pt x="287" y="357"/>
                    <a:pt x="289" y="352"/>
                    <a:pt x="291" y="347"/>
                  </a:cubicBezTo>
                  <a:cubicBezTo>
                    <a:pt x="292" y="343"/>
                    <a:pt x="294" y="340"/>
                    <a:pt x="295" y="336"/>
                  </a:cubicBezTo>
                  <a:close/>
                  <a:moveTo>
                    <a:pt x="270" y="418"/>
                  </a:moveTo>
                  <a:cubicBezTo>
                    <a:pt x="270" y="416"/>
                    <a:pt x="272" y="413"/>
                    <a:pt x="269" y="411"/>
                  </a:cubicBezTo>
                  <a:cubicBezTo>
                    <a:pt x="258" y="411"/>
                    <a:pt x="246" y="413"/>
                    <a:pt x="235" y="415"/>
                  </a:cubicBezTo>
                  <a:cubicBezTo>
                    <a:pt x="230" y="416"/>
                    <a:pt x="224" y="416"/>
                    <a:pt x="219" y="418"/>
                  </a:cubicBezTo>
                  <a:cubicBezTo>
                    <a:pt x="214" y="419"/>
                    <a:pt x="209" y="421"/>
                    <a:pt x="204" y="422"/>
                  </a:cubicBezTo>
                  <a:cubicBezTo>
                    <a:pt x="191" y="424"/>
                    <a:pt x="178" y="427"/>
                    <a:pt x="165" y="430"/>
                  </a:cubicBezTo>
                  <a:cubicBezTo>
                    <a:pt x="156" y="432"/>
                    <a:pt x="146" y="434"/>
                    <a:pt x="136" y="435"/>
                  </a:cubicBezTo>
                  <a:cubicBezTo>
                    <a:pt x="130" y="435"/>
                    <a:pt x="125" y="436"/>
                    <a:pt x="119" y="437"/>
                  </a:cubicBezTo>
                  <a:cubicBezTo>
                    <a:pt x="115" y="438"/>
                    <a:pt x="111" y="439"/>
                    <a:pt x="107" y="439"/>
                  </a:cubicBezTo>
                  <a:cubicBezTo>
                    <a:pt x="100" y="441"/>
                    <a:pt x="93" y="441"/>
                    <a:pt x="86" y="443"/>
                  </a:cubicBezTo>
                  <a:cubicBezTo>
                    <a:pt x="78" y="446"/>
                    <a:pt x="70" y="447"/>
                    <a:pt x="62" y="448"/>
                  </a:cubicBezTo>
                  <a:cubicBezTo>
                    <a:pt x="49" y="451"/>
                    <a:pt x="37" y="452"/>
                    <a:pt x="23" y="456"/>
                  </a:cubicBezTo>
                  <a:cubicBezTo>
                    <a:pt x="27" y="459"/>
                    <a:pt x="30" y="460"/>
                    <a:pt x="33" y="461"/>
                  </a:cubicBezTo>
                  <a:cubicBezTo>
                    <a:pt x="52" y="466"/>
                    <a:pt x="71" y="469"/>
                    <a:pt x="90" y="473"/>
                  </a:cubicBezTo>
                  <a:cubicBezTo>
                    <a:pt x="99" y="474"/>
                    <a:pt x="108" y="476"/>
                    <a:pt x="117" y="478"/>
                  </a:cubicBezTo>
                  <a:cubicBezTo>
                    <a:pt x="128" y="480"/>
                    <a:pt x="139" y="482"/>
                    <a:pt x="150" y="484"/>
                  </a:cubicBezTo>
                  <a:cubicBezTo>
                    <a:pt x="161" y="486"/>
                    <a:pt x="172" y="487"/>
                    <a:pt x="182" y="489"/>
                  </a:cubicBezTo>
                  <a:cubicBezTo>
                    <a:pt x="196" y="491"/>
                    <a:pt x="210" y="495"/>
                    <a:pt x="223" y="498"/>
                  </a:cubicBezTo>
                  <a:cubicBezTo>
                    <a:pt x="233" y="500"/>
                    <a:pt x="243" y="502"/>
                    <a:pt x="253" y="504"/>
                  </a:cubicBezTo>
                  <a:cubicBezTo>
                    <a:pt x="255" y="504"/>
                    <a:pt x="258" y="505"/>
                    <a:pt x="261" y="505"/>
                  </a:cubicBezTo>
                  <a:cubicBezTo>
                    <a:pt x="264" y="505"/>
                    <a:pt x="266" y="503"/>
                    <a:pt x="269" y="502"/>
                  </a:cubicBezTo>
                  <a:cubicBezTo>
                    <a:pt x="269" y="499"/>
                    <a:pt x="269" y="497"/>
                    <a:pt x="268" y="494"/>
                  </a:cubicBezTo>
                  <a:cubicBezTo>
                    <a:pt x="267" y="483"/>
                    <a:pt x="266" y="473"/>
                    <a:pt x="266" y="462"/>
                  </a:cubicBezTo>
                  <a:cubicBezTo>
                    <a:pt x="266" y="455"/>
                    <a:pt x="265" y="449"/>
                    <a:pt x="266" y="442"/>
                  </a:cubicBezTo>
                  <a:cubicBezTo>
                    <a:pt x="267" y="434"/>
                    <a:pt x="269" y="426"/>
                    <a:pt x="270" y="418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57" name="Freeform 28"/>
            <p:cNvSpPr>
              <a:spLocks/>
            </p:cNvSpPr>
            <p:nvPr/>
          </p:nvSpPr>
          <p:spPr bwMode="auto">
            <a:xfrm>
              <a:off x="3305" y="1527"/>
              <a:ext cx="353" cy="181"/>
            </a:xfrm>
            <a:custGeom>
              <a:avLst/>
              <a:gdLst>
                <a:gd name="T0" fmla="*/ 170 w 184"/>
                <a:gd name="T1" fmla="*/ 53 h 94"/>
                <a:gd name="T2" fmla="*/ 184 w 184"/>
                <a:gd name="T3" fmla="*/ 59 h 94"/>
                <a:gd name="T4" fmla="*/ 158 w 184"/>
                <a:gd name="T5" fmla="*/ 65 h 94"/>
                <a:gd name="T6" fmla="*/ 147 w 184"/>
                <a:gd name="T7" fmla="*/ 67 h 94"/>
                <a:gd name="T8" fmla="*/ 107 w 184"/>
                <a:gd name="T9" fmla="*/ 75 h 94"/>
                <a:gd name="T10" fmla="*/ 82 w 184"/>
                <a:gd name="T11" fmla="*/ 79 h 94"/>
                <a:gd name="T12" fmla="*/ 62 w 184"/>
                <a:gd name="T13" fmla="*/ 83 h 94"/>
                <a:gd name="T14" fmla="*/ 45 w 184"/>
                <a:gd name="T15" fmla="*/ 86 h 94"/>
                <a:gd name="T16" fmla="*/ 41 w 184"/>
                <a:gd name="T17" fmla="*/ 86 h 94"/>
                <a:gd name="T18" fmla="*/ 5 w 184"/>
                <a:gd name="T19" fmla="*/ 94 h 94"/>
                <a:gd name="T20" fmla="*/ 4 w 184"/>
                <a:gd name="T21" fmla="*/ 94 h 94"/>
                <a:gd name="T22" fmla="*/ 0 w 184"/>
                <a:gd name="T23" fmla="*/ 90 h 94"/>
                <a:gd name="T24" fmla="*/ 0 w 184"/>
                <a:gd name="T25" fmla="*/ 75 h 94"/>
                <a:gd name="T26" fmla="*/ 2 w 184"/>
                <a:gd name="T27" fmla="*/ 43 h 94"/>
                <a:gd name="T28" fmla="*/ 2 w 184"/>
                <a:gd name="T29" fmla="*/ 10 h 94"/>
                <a:gd name="T30" fmla="*/ 2 w 184"/>
                <a:gd name="T31" fmla="*/ 3 h 94"/>
                <a:gd name="T32" fmla="*/ 11 w 184"/>
                <a:gd name="T33" fmla="*/ 1 h 94"/>
                <a:gd name="T34" fmla="*/ 32 w 184"/>
                <a:gd name="T35" fmla="*/ 7 h 94"/>
                <a:gd name="T36" fmla="*/ 75 w 184"/>
                <a:gd name="T37" fmla="*/ 21 h 94"/>
                <a:gd name="T38" fmla="*/ 112 w 184"/>
                <a:gd name="T39" fmla="*/ 33 h 94"/>
                <a:gd name="T40" fmla="*/ 153 w 184"/>
                <a:gd name="T41" fmla="*/ 47 h 94"/>
                <a:gd name="T42" fmla="*/ 170 w 184"/>
                <a:gd name="T43" fmla="*/ 53 h 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84" h="94">
                  <a:moveTo>
                    <a:pt x="170" y="53"/>
                  </a:moveTo>
                  <a:cubicBezTo>
                    <a:pt x="174" y="55"/>
                    <a:pt x="179" y="56"/>
                    <a:pt x="184" y="59"/>
                  </a:cubicBezTo>
                  <a:cubicBezTo>
                    <a:pt x="174" y="61"/>
                    <a:pt x="166" y="63"/>
                    <a:pt x="158" y="65"/>
                  </a:cubicBezTo>
                  <a:cubicBezTo>
                    <a:pt x="154" y="66"/>
                    <a:pt x="151" y="66"/>
                    <a:pt x="147" y="67"/>
                  </a:cubicBezTo>
                  <a:cubicBezTo>
                    <a:pt x="134" y="68"/>
                    <a:pt x="120" y="72"/>
                    <a:pt x="107" y="75"/>
                  </a:cubicBezTo>
                  <a:cubicBezTo>
                    <a:pt x="99" y="76"/>
                    <a:pt x="90" y="77"/>
                    <a:pt x="82" y="79"/>
                  </a:cubicBezTo>
                  <a:cubicBezTo>
                    <a:pt x="75" y="80"/>
                    <a:pt x="69" y="81"/>
                    <a:pt x="62" y="83"/>
                  </a:cubicBezTo>
                  <a:cubicBezTo>
                    <a:pt x="56" y="84"/>
                    <a:pt x="51" y="86"/>
                    <a:pt x="45" y="86"/>
                  </a:cubicBezTo>
                  <a:cubicBezTo>
                    <a:pt x="44" y="86"/>
                    <a:pt x="42" y="86"/>
                    <a:pt x="41" y="86"/>
                  </a:cubicBezTo>
                  <a:cubicBezTo>
                    <a:pt x="30" y="91"/>
                    <a:pt x="17" y="91"/>
                    <a:pt x="5" y="94"/>
                  </a:cubicBezTo>
                  <a:cubicBezTo>
                    <a:pt x="5" y="94"/>
                    <a:pt x="4" y="94"/>
                    <a:pt x="4" y="94"/>
                  </a:cubicBezTo>
                  <a:cubicBezTo>
                    <a:pt x="1" y="94"/>
                    <a:pt x="0" y="92"/>
                    <a:pt x="0" y="90"/>
                  </a:cubicBezTo>
                  <a:cubicBezTo>
                    <a:pt x="0" y="85"/>
                    <a:pt x="0" y="80"/>
                    <a:pt x="0" y="75"/>
                  </a:cubicBezTo>
                  <a:cubicBezTo>
                    <a:pt x="1" y="64"/>
                    <a:pt x="2" y="54"/>
                    <a:pt x="2" y="43"/>
                  </a:cubicBezTo>
                  <a:cubicBezTo>
                    <a:pt x="3" y="32"/>
                    <a:pt x="2" y="21"/>
                    <a:pt x="2" y="10"/>
                  </a:cubicBezTo>
                  <a:cubicBezTo>
                    <a:pt x="2" y="8"/>
                    <a:pt x="2" y="5"/>
                    <a:pt x="2" y="3"/>
                  </a:cubicBezTo>
                  <a:cubicBezTo>
                    <a:pt x="5" y="0"/>
                    <a:pt x="8" y="0"/>
                    <a:pt x="11" y="1"/>
                  </a:cubicBezTo>
                  <a:cubicBezTo>
                    <a:pt x="18" y="4"/>
                    <a:pt x="25" y="5"/>
                    <a:pt x="32" y="7"/>
                  </a:cubicBezTo>
                  <a:cubicBezTo>
                    <a:pt x="46" y="12"/>
                    <a:pt x="61" y="16"/>
                    <a:pt x="75" y="21"/>
                  </a:cubicBezTo>
                  <a:cubicBezTo>
                    <a:pt x="87" y="25"/>
                    <a:pt x="100" y="29"/>
                    <a:pt x="112" y="33"/>
                  </a:cubicBezTo>
                  <a:cubicBezTo>
                    <a:pt x="126" y="37"/>
                    <a:pt x="139" y="42"/>
                    <a:pt x="153" y="47"/>
                  </a:cubicBezTo>
                  <a:cubicBezTo>
                    <a:pt x="159" y="49"/>
                    <a:pt x="164" y="51"/>
                    <a:pt x="170" y="53"/>
                  </a:cubicBezTo>
                  <a:close/>
                </a:path>
              </a:pathLst>
            </a:custGeom>
            <a:solidFill>
              <a:srgbClr val="FFFF00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58" name="Freeform 29"/>
            <p:cNvSpPr>
              <a:spLocks/>
            </p:cNvSpPr>
            <p:nvPr/>
          </p:nvSpPr>
          <p:spPr bwMode="auto">
            <a:xfrm>
              <a:off x="3178" y="1103"/>
              <a:ext cx="348" cy="291"/>
            </a:xfrm>
            <a:custGeom>
              <a:avLst/>
              <a:gdLst>
                <a:gd name="T0" fmla="*/ 181 w 181"/>
                <a:gd name="T1" fmla="*/ 1 h 151"/>
                <a:gd name="T2" fmla="*/ 181 w 181"/>
                <a:gd name="T3" fmla="*/ 2 h 151"/>
                <a:gd name="T4" fmla="*/ 157 w 181"/>
                <a:gd name="T5" fmla="*/ 28 h 151"/>
                <a:gd name="T6" fmla="*/ 145 w 181"/>
                <a:gd name="T7" fmla="*/ 43 h 151"/>
                <a:gd name="T8" fmla="*/ 124 w 181"/>
                <a:gd name="T9" fmla="*/ 68 h 151"/>
                <a:gd name="T10" fmla="*/ 107 w 181"/>
                <a:gd name="T11" fmla="*/ 88 h 151"/>
                <a:gd name="T12" fmla="*/ 105 w 181"/>
                <a:gd name="T13" fmla="*/ 90 h 151"/>
                <a:gd name="T14" fmla="*/ 79 w 181"/>
                <a:gd name="T15" fmla="*/ 122 h 151"/>
                <a:gd name="T16" fmla="*/ 53 w 181"/>
                <a:gd name="T17" fmla="*/ 150 h 151"/>
                <a:gd name="T18" fmla="*/ 51 w 181"/>
                <a:gd name="T19" fmla="*/ 151 h 151"/>
                <a:gd name="T20" fmla="*/ 44 w 181"/>
                <a:gd name="T21" fmla="*/ 139 h 151"/>
                <a:gd name="T22" fmla="*/ 24 w 181"/>
                <a:gd name="T23" fmla="*/ 107 h 151"/>
                <a:gd name="T24" fmla="*/ 5 w 181"/>
                <a:gd name="T25" fmla="*/ 86 h 151"/>
                <a:gd name="T26" fmla="*/ 0 w 181"/>
                <a:gd name="T27" fmla="*/ 79 h 151"/>
                <a:gd name="T28" fmla="*/ 10 w 181"/>
                <a:gd name="T29" fmla="*/ 74 h 151"/>
                <a:gd name="T30" fmla="*/ 44 w 181"/>
                <a:gd name="T31" fmla="*/ 57 h 151"/>
                <a:gd name="T32" fmla="*/ 70 w 181"/>
                <a:gd name="T33" fmla="*/ 46 h 151"/>
                <a:gd name="T34" fmla="*/ 119 w 181"/>
                <a:gd name="T35" fmla="*/ 23 h 151"/>
                <a:gd name="T36" fmla="*/ 153 w 181"/>
                <a:gd name="T37" fmla="*/ 9 h 151"/>
                <a:gd name="T38" fmla="*/ 179 w 181"/>
                <a:gd name="T39" fmla="*/ 0 h 151"/>
                <a:gd name="T40" fmla="*/ 181 w 181"/>
                <a:gd name="T41" fmla="*/ 1 h 1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181" h="151">
                  <a:moveTo>
                    <a:pt x="181" y="1"/>
                  </a:moveTo>
                  <a:cubicBezTo>
                    <a:pt x="181" y="1"/>
                    <a:pt x="181" y="2"/>
                    <a:pt x="181" y="2"/>
                  </a:cubicBezTo>
                  <a:cubicBezTo>
                    <a:pt x="173" y="11"/>
                    <a:pt x="166" y="20"/>
                    <a:pt x="157" y="28"/>
                  </a:cubicBezTo>
                  <a:cubicBezTo>
                    <a:pt x="153" y="33"/>
                    <a:pt x="149" y="38"/>
                    <a:pt x="145" y="43"/>
                  </a:cubicBezTo>
                  <a:cubicBezTo>
                    <a:pt x="139" y="52"/>
                    <a:pt x="131" y="60"/>
                    <a:pt x="124" y="68"/>
                  </a:cubicBezTo>
                  <a:cubicBezTo>
                    <a:pt x="118" y="75"/>
                    <a:pt x="113" y="81"/>
                    <a:pt x="107" y="88"/>
                  </a:cubicBezTo>
                  <a:cubicBezTo>
                    <a:pt x="106" y="89"/>
                    <a:pt x="106" y="89"/>
                    <a:pt x="105" y="90"/>
                  </a:cubicBezTo>
                  <a:cubicBezTo>
                    <a:pt x="98" y="102"/>
                    <a:pt x="88" y="112"/>
                    <a:pt x="79" y="122"/>
                  </a:cubicBezTo>
                  <a:cubicBezTo>
                    <a:pt x="71" y="132"/>
                    <a:pt x="62" y="141"/>
                    <a:pt x="53" y="150"/>
                  </a:cubicBezTo>
                  <a:cubicBezTo>
                    <a:pt x="53" y="151"/>
                    <a:pt x="52" y="151"/>
                    <a:pt x="51" y="151"/>
                  </a:cubicBezTo>
                  <a:cubicBezTo>
                    <a:pt x="48" y="147"/>
                    <a:pt x="46" y="143"/>
                    <a:pt x="44" y="139"/>
                  </a:cubicBezTo>
                  <a:cubicBezTo>
                    <a:pt x="38" y="127"/>
                    <a:pt x="31" y="117"/>
                    <a:pt x="24" y="107"/>
                  </a:cubicBezTo>
                  <a:cubicBezTo>
                    <a:pt x="19" y="99"/>
                    <a:pt x="12" y="93"/>
                    <a:pt x="5" y="86"/>
                  </a:cubicBezTo>
                  <a:cubicBezTo>
                    <a:pt x="3" y="84"/>
                    <a:pt x="1" y="82"/>
                    <a:pt x="0" y="79"/>
                  </a:cubicBezTo>
                  <a:cubicBezTo>
                    <a:pt x="3" y="77"/>
                    <a:pt x="6" y="75"/>
                    <a:pt x="10" y="74"/>
                  </a:cubicBezTo>
                  <a:cubicBezTo>
                    <a:pt x="21" y="68"/>
                    <a:pt x="33" y="62"/>
                    <a:pt x="44" y="57"/>
                  </a:cubicBezTo>
                  <a:cubicBezTo>
                    <a:pt x="53" y="53"/>
                    <a:pt x="61" y="49"/>
                    <a:pt x="70" y="46"/>
                  </a:cubicBezTo>
                  <a:cubicBezTo>
                    <a:pt x="86" y="38"/>
                    <a:pt x="103" y="31"/>
                    <a:pt x="119" y="23"/>
                  </a:cubicBezTo>
                  <a:cubicBezTo>
                    <a:pt x="130" y="18"/>
                    <a:pt x="141" y="13"/>
                    <a:pt x="153" y="9"/>
                  </a:cubicBezTo>
                  <a:cubicBezTo>
                    <a:pt x="161" y="5"/>
                    <a:pt x="170" y="3"/>
                    <a:pt x="179" y="0"/>
                  </a:cubicBezTo>
                  <a:cubicBezTo>
                    <a:pt x="179" y="0"/>
                    <a:pt x="180" y="0"/>
                    <a:pt x="181" y="1"/>
                  </a:cubicBezTo>
                  <a:close/>
                </a:path>
              </a:pathLst>
            </a:custGeom>
            <a:solidFill>
              <a:srgbClr val="FFFF00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59" name="Freeform 30"/>
            <p:cNvSpPr>
              <a:spLocks/>
            </p:cNvSpPr>
            <p:nvPr/>
          </p:nvSpPr>
          <p:spPr bwMode="auto">
            <a:xfrm>
              <a:off x="3261" y="1727"/>
              <a:ext cx="255" cy="200"/>
            </a:xfrm>
            <a:custGeom>
              <a:avLst/>
              <a:gdLst>
                <a:gd name="T0" fmla="*/ 133 w 133"/>
                <a:gd name="T1" fmla="*/ 101 h 104"/>
                <a:gd name="T2" fmla="*/ 133 w 133"/>
                <a:gd name="T3" fmla="*/ 103 h 104"/>
                <a:gd name="T4" fmla="*/ 130 w 133"/>
                <a:gd name="T5" fmla="*/ 104 h 104"/>
                <a:gd name="T6" fmla="*/ 116 w 133"/>
                <a:gd name="T7" fmla="*/ 101 h 104"/>
                <a:gd name="T8" fmla="*/ 102 w 133"/>
                <a:gd name="T9" fmla="*/ 97 h 104"/>
                <a:gd name="T10" fmla="*/ 68 w 133"/>
                <a:gd name="T11" fmla="*/ 89 h 104"/>
                <a:gd name="T12" fmla="*/ 37 w 133"/>
                <a:gd name="T13" fmla="*/ 81 h 104"/>
                <a:gd name="T14" fmla="*/ 5 w 133"/>
                <a:gd name="T15" fmla="*/ 70 h 104"/>
                <a:gd name="T16" fmla="*/ 0 w 133"/>
                <a:gd name="T17" fmla="*/ 67 h 104"/>
                <a:gd name="T18" fmla="*/ 8 w 133"/>
                <a:gd name="T19" fmla="*/ 41 h 104"/>
                <a:gd name="T20" fmla="*/ 16 w 133"/>
                <a:gd name="T21" fmla="*/ 15 h 104"/>
                <a:gd name="T22" fmla="*/ 21 w 133"/>
                <a:gd name="T23" fmla="*/ 0 h 104"/>
                <a:gd name="T24" fmla="*/ 25 w 133"/>
                <a:gd name="T25" fmla="*/ 2 h 104"/>
                <a:gd name="T26" fmla="*/ 44 w 133"/>
                <a:gd name="T27" fmla="*/ 18 h 104"/>
                <a:gd name="T28" fmla="*/ 64 w 133"/>
                <a:gd name="T29" fmla="*/ 35 h 104"/>
                <a:gd name="T30" fmla="*/ 89 w 133"/>
                <a:gd name="T31" fmla="*/ 57 h 104"/>
                <a:gd name="T32" fmla="*/ 114 w 133"/>
                <a:gd name="T33" fmla="*/ 81 h 104"/>
                <a:gd name="T34" fmla="*/ 133 w 133"/>
                <a:gd name="T35" fmla="*/ 101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33" h="104">
                  <a:moveTo>
                    <a:pt x="133" y="101"/>
                  </a:moveTo>
                  <a:cubicBezTo>
                    <a:pt x="133" y="102"/>
                    <a:pt x="133" y="102"/>
                    <a:pt x="133" y="103"/>
                  </a:cubicBezTo>
                  <a:cubicBezTo>
                    <a:pt x="132" y="104"/>
                    <a:pt x="131" y="104"/>
                    <a:pt x="130" y="104"/>
                  </a:cubicBezTo>
                  <a:cubicBezTo>
                    <a:pt x="126" y="103"/>
                    <a:pt x="121" y="102"/>
                    <a:pt x="116" y="101"/>
                  </a:cubicBezTo>
                  <a:cubicBezTo>
                    <a:pt x="111" y="100"/>
                    <a:pt x="107" y="98"/>
                    <a:pt x="102" y="97"/>
                  </a:cubicBezTo>
                  <a:cubicBezTo>
                    <a:pt x="90" y="96"/>
                    <a:pt x="80" y="90"/>
                    <a:pt x="68" y="89"/>
                  </a:cubicBezTo>
                  <a:cubicBezTo>
                    <a:pt x="57" y="87"/>
                    <a:pt x="47" y="85"/>
                    <a:pt x="37" y="81"/>
                  </a:cubicBezTo>
                  <a:cubicBezTo>
                    <a:pt x="26" y="78"/>
                    <a:pt x="16" y="74"/>
                    <a:pt x="5" y="70"/>
                  </a:cubicBezTo>
                  <a:cubicBezTo>
                    <a:pt x="3" y="70"/>
                    <a:pt x="2" y="68"/>
                    <a:pt x="0" y="67"/>
                  </a:cubicBezTo>
                  <a:cubicBezTo>
                    <a:pt x="3" y="58"/>
                    <a:pt x="6" y="50"/>
                    <a:pt x="8" y="41"/>
                  </a:cubicBezTo>
                  <a:cubicBezTo>
                    <a:pt x="11" y="33"/>
                    <a:pt x="13" y="24"/>
                    <a:pt x="16" y="15"/>
                  </a:cubicBezTo>
                  <a:cubicBezTo>
                    <a:pt x="17" y="10"/>
                    <a:pt x="18" y="5"/>
                    <a:pt x="21" y="0"/>
                  </a:cubicBezTo>
                  <a:cubicBezTo>
                    <a:pt x="23" y="1"/>
                    <a:pt x="24" y="1"/>
                    <a:pt x="25" y="2"/>
                  </a:cubicBezTo>
                  <a:cubicBezTo>
                    <a:pt x="31" y="8"/>
                    <a:pt x="38" y="13"/>
                    <a:pt x="44" y="18"/>
                  </a:cubicBezTo>
                  <a:cubicBezTo>
                    <a:pt x="51" y="23"/>
                    <a:pt x="58" y="29"/>
                    <a:pt x="64" y="35"/>
                  </a:cubicBezTo>
                  <a:cubicBezTo>
                    <a:pt x="73" y="42"/>
                    <a:pt x="81" y="50"/>
                    <a:pt x="89" y="57"/>
                  </a:cubicBezTo>
                  <a:cubicBezTo>
                    <a:pt x="97" y="65"/>
                    <a:pt x="106" y="73"/>
                    <a:pt x="114" y="81"/>
                  </a:cubicBezTo>
                  <a:cubicBezTo>
                    <a:pt x="121" y="87"/>
                    <a:pt x="127" y="94"/>
                    <a:pt x="133" y="101"/>
                  </a:cubicBezTo>
                  <a:close/>
                </a:path>
              </a:pathLst>
            </a:custGeom>
            <a:solidFill>
              <a:srgbClr val="FFFF00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60" name="Freeform 31"/>
            <p:cNvSpPr>
              <a:spLocks/>
            </p:cNvSpPr>
            <p:nvPr/>
          </p:nvSpPr>
          <p:spPr bwMode="auto">
            <a:xfrm>
              <a:off x="3107" y="1881"/>
              <a:ext cx="405" cy="550"/>
            </a:xfrm>
            <a:custGeom>
              <a:avLst/>
              <a:gdLst>
                <a:gd name="T0" fmla="*/ 211 w 211"/>
                <a:gd name="T1" fmla="*/ 285 h 286"/>
                <a:gd name="T2" fmla="*/ 205 w 211"/>
                <a:gd name="T3" fmla="*/ 282 h 286"/>
                <a:gd name="T4" fmla="*/ 189 w 211"/>
                <a:gd name="T5" fmla="*/ 268 h 286"/>
                <a:gd name="T6" fmla="*/ 185 w 211"/>
                <a:gd name="T7" fmla="*/ 266 h 286"/>
                <a:gd name="T8" fmla="*/ 147 w 211"/>
                <a:gd name="T9" fmla="*/ 232 h 286"/>
                <a:gd name="T10" fmla="*/ 96 w 211"/>
                <a:gd name="T11" fmla="*/ 184 h 286"/>
                <a:gd name="T12" fmla="*/ 61 w 211"/>
                <a:gd name="T13" fmla="*/ 150 h 286"/>
                <a:gd name="T14" fmla="*/ 60 w 211"/>
                <a:gd name="T15" fmla="*/ 149 h 286"/>
                <a:gd name="T16" fmla="*/ 29 w 211"/>
                <a:gd name="T17" fmla="*/ 120 h 286"/>
                <a:gd name="T18" fmla="*/ 0 w 211"/>
                <a:gd name="T19" fmla="*/ 87 h 286"/>
                <a:gd name="T20" fmla="*/ 7 w 211"/>
                <a:gd name="T21" fmla="*/ 80 h 286"/>
                <a:gd name="T22" fmla="*/ 25 w 211"/>
                <a:gd name="T23" fmla="*/ 66 h 286"/>
                <a:gd name="T24" fmla="*/ 41 w 211"/>
                <a:gd name="T25" fmla="*/ 54 h 286"/>
                <a:gd name="T26" fmla="*/ 46 w 211"/>
                <a:gd name="T27" fmla="*/ 49 h 286"/>
                <a:gd name="T28" fmla="*/ 62 w 211"/>
                <a:gd name="T29" fmla="*/ 21 h 286"/>
                <a:gd name="T30" fmla="*/ 72 w 211"/>
                <a:gd name="T31" fmla="*/ 2 h 286"/>
                <a:gd name="T32" fmla="*/ 74 w 211"/>
                <a:gd name="T33" fmla="*/ 0 h 286"/>
                <a:gd name="T34" fmla="*/ 79 w 211"/>
                <a:gd name="T35" fmla="*/ 5 h 286"/>
                <a:gd name="T36" fmla="*/ 95 w 211"/>
                <a:gd name="T37" fmla="*/ 35 h 286"/>
                <a:gd name="T38" fmla="*/ 102 w 211"/>
                <a:gd name="T39" fmla="*/ 50 h 286"/>
                <a:gd name="T40" fmla="*/ 107 w 211"/>
                <a:gd name="T41" fmla="*/ 59 h 286"/>
                <a:gd name="T42" fmla="*/ 110 w 211"/>
                <a:gd name="T43" fmla="*/ 64 h 286"/>
                <a:gd name="T44" fmla="*/ 121 w 211"/>
                <a:gd name="T45" fmla="*/ 88 h 286"/>
                <a:gd name="T46" fmla="*/ 136 w 211"/>
                <a:gd name="T47" fmla="*/ 119 h 286"/>
                <a:gd name="T48" fmla="*/ 150 w 211"/>
                <a:gd name="T49" fmla="*/ 149 h 286"/>
                <a:gd name="T50" fmla="*/ 154 w 211"/>
                <a:gd name="T51" fmla="*/ 155 h 286"/>
                <a:gd name="T52" fmla="*/ 167 w 211"/>
                <a:gd name="T53" fmla="*/ 183 h 286"/>
                <a:gd name="T54" fmla="*/ 170 w 211"/>
                <a:gd name="T55" fmla="*/ 189 h 286"/>
                <a:gd name="T56" fmla="*/ 187 w 211"/>
                <a:gd name="T57" fmla="*/ 223 h 286"/>
                <a:gd name="T58" fmla="*/ 198 w 211"/>
                <a:gd name="T59" fmla="*/ 248 h 286"/>
                <a:gd name="T60" fmla="*/ 211 w 211"/>
                <a:gd name="T61" fmla="*/ 285 h 2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211" h="286">
                  <a:moveTo>
                    <a:pt x="211" y="285"/>
                  </a:moveTo>
                  <a:cubicBezTo>
                    <a:pt x="208" y="286"/>
                    <a:pt x="206" y="284"/>
                    <a:pt x="205" y="282"/>
                  </a:cubicBezTo>
                  <a:cubicBezTo>
                    <a:pt x="199" y="278"/>
                    <a:pt x="193" y="275"/>
                    <a:pt x="189" y="268"/>
                  </a:cubicBezTo>
                  <a:cubicBezTo>
                    <a:pt x="188" y="267"/>
                    <a:pt x="186" y="267"/>
                    <a:pt x="185" y="266"/>
                  </a:cubicBezTo>
                  <a:cubicBezTo>
                    <a:pt x="172" y="256"/>
                    <a:pt x="159" y="244"/>
                    <a:pt x="147" y="232"/>
                  </a:cubicBezTo>
                  <a:cubicBezTo>
                    <a:pt x="130" y="216"/>
                    <a:pt x="113" y="200"/>
                    <a:pt x="96" y="184"/>
                  </a:cubicBezTo>
                  <a:cubicBezTo>
                    <a:pt x="84" y="173"/>
                    <a:pt x="73" y="161"/>
                    <a:pt x="61" y="150"/>
                  </a:cubicBezTo>
                  <a:cubicBezTo>
                    <a:pt x="60" y="149"/>
                    <a:pt x="60" y="149"/>
                    <a:pt x="60" y="149"/>
                  </a:cubicBezTo>
                  <a:cubicBezTo>
                    <a:pt x="49" y="140"/>
                    <a:pt x="39" y="130"/>
                    <a:pt x="29" y="120"/>
                  </a:cubicBezTo>
                  <a:cubicBezTo>
                    <a:pt x="19" y="110"/>
                    <a:pt x="8" y="100"/>
                    <a:pt x="0" y="87"/>
                  </a:cubicBezTo>
                  <a:cubicBezTo>
                    <a:pt x="1" y="85"/>
                    <a:pt x="4" y="82"/>
                    <a:pt x="7" y="80"/>
                  </a:cubicBezTo>
                  <a:cubicBezTo>
                    <a:pt x="14" y="76"/>
                    <a:pt x="19" y="71"/>
                    <a:pt x="25" y="66"/>
                  </a:cubicBezTo>
                  <a:cubicBezTo>
                    <a:pt x="30" y="61"/>
                    <a:pt x="35" y="57"/>
                    <a:pt x="41" y="54"/>
                  </a:cubicBezTo>
                  <a:cubicBezTo>
                    <a:pt x="43" y="53"/>
                    <a:pt x="44" y="51"/>
                    <a:pt x="46" y="49"/>
                  </a:cubicBezTo>
                  <a:cubicBezTo>
                    <a:pt x="52" y="41"/>
                    <a:pt x="57" y="31"/>
                    <a:pt x="62" y="21"/>
                  </a:cubicBezTo>
                  <a:cubicBezTo>
                    <a:pt x="66" y="15"/>
                    <a:pt x="69" y="8"/>
                    <a:pt x="72" y="2"/>
                  </a:cubicBezTo>
                  <a:cubicBezTo>
                    <a:pt x="73" y="1"/>
                    <a:pt x="73" y="1"/>
                    <a:pt x="74" y="0"/>
                  </a:cubicBezTo>
                  <a:cubicBezTo>
                    <a:pt x="76" y="1"/>
                    <a:pt x="78" y="3"/>
                    <a:pt x="79" y="5"/>
                  </a:cubicBezTo>
                  <a:cubicBezTo>
                    <a:pt x="83" y="16"/>
                    <a:pt x="89" y="25"/>
                    <a:pt x="95" y="35"/>
                  </a:cubicBezTo>
                  <a:cubicBezTo>
                    <a:pt x="97" y="40"/>
                    <a:pt x="99" y="45"/>
                    <a:pt x="102" y="50"/>
                  </a:cubicBezTo>
                  <a:cubicBezTo>
                    <a:pt x="104" y="53"/>
                    <a:pt x="105" y="56"/>
                    <a:pt x="107" y="59"/>
                  </a:cubicBezTo>
                  <a:cubicBezTo>
                    <a:pt x="108" y="61"/>
                    <a:pt x="109" y="62"/>
                    <a:pt x="110" y="64"/>
                  </a:cubicBezTo>
                  <a:cubicBezTo>
                    <a:pt x="111" y="73"/>
                    <a:pt x="117" y="80"/>
                    <a:pt x="121" y="88"/>
                  </a:cubicBezTo>
                  <a:cubicBezTo>
                    <a:pt x="125" y="99"/>
                    <a:pt x="131" y="109"/>
                    <a:pt x="136" y="119"/>
                  </a:cubicBezTo>
                  <a:cubicBezTo>
                    <a:pt x="141" y="129"/>
                    <a:pt x="145" y="139"/>
                    <a:pt x="150" y="149"/>
                  </a:cubicBezTo>
                  <a:cubicBezTo>
                    <a:pt x="151" y="151"/>
                    <a:pt x="152" y="153"/>
                    <a:pt x="154" y="155"/>
                  </a:cubicBezTo>
                  <a:cubicBezTo>
                    <a:pt x="158" y="164"/>
                    <a:pt x="164" y="173"/>
                    <a:pt x="167" y="183"/>
                  </a:cubicBezTo>
                  <a:cubicBezTo>
                    <a:pt x="167" y="185"/>
                    <a:pt x="169" y="187"/>
                    <a:pt x="170" y="189"/>
                  </a:cubicBezTo>
                  <a:cubicBezTo>
                    <a:pt x="176" y="200"/>
                    <a:pt x="182" y="211"/>
                    <a:pt x="187" y="223"/>
                  </a:cubicBezTo>
                  <a:cubicBezTo>
                    <a:pt x="190" y="232"/>
                    <a:pt x="194" y="240"/>
                    <a:pt x="198" y="248"/>
                  </a:cubicBezTo>
                  <a:cubicBezTo>
                    <a:pt x="203" y="260"/>
                    <a:pt x="208" y="272"/>
                    <a:pt x="211" y="285"/>
                  </a:cubicBezTo>
                  <a:close/>
                </a:path>
              </a:pathLst>
            </a:custGeom>
            <a:solidFill>
              <a:srgbClr val="FFFF00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61" name="Freeform 32"/>
            <p:cNvSpPr>
              <a:spLocks/>
            </p:cNvSpPr>
            <p:nvPr/>
          </p:nvSpPr>
          <p:spPr bwMode="auto">
            <a:xfrm>
              <a:off x="3278" y="1411"/>
              <a:ext cx="157" cy="97"/>
            </a:xfrm>
            <a:custGeom>
              <a:avLst/>
              <a:gdLst>
                <a:gd name="T0" fmla="*/ 82 w 82"/>
                <a:gd name="T1" fmla="*/ 9 h 50"/>
                <a:gd name="T2" fmla="*/ 80 w 82"/>
                <a:gd name="T3" fmla="*/ 13 h 50"/>
                <a:gd name="T4" fmla="*/ 74 w 82"/>
                <a:gd name="T5" fmla="*/ 17 h 50"/>
                <a:gd name="T6" fmla="*/ 32 w 82"/>
                <a:gd name="T7" fmla="*/ 44 h 50"/>
                <a:gd name="T8" fmla="*/ 22 w 82"/>
                <a:gd name="T9" fmla="*/ 48 h 50"/>
                <a:gd name="T10" fmla="*/ 14 w 82"/>
                <a:gd name="T11" fmla="*/ 47 h 50"/>
                <a:gd name="T12" fmla="*/ 7 w 82"/>
                <a:gd name="T13" fmla="*/ 23 h 50"/>
                <a:gd name="T14" fmla="*/ 7 w 82"/>
                <a:gd name="T15" fmla="*/ 23 h 50"/>
                <a:gd name="T16" fmla="*/ 5 w 82"/>
                <a:gd name="T17" fmla="*/ 22 h 50"/>
                <a:gd name="T18" fmla="*/ 4 w 82"/>
                <a:gd name="T19" fmla="*/ 19 h 50"/>
                <a:gd name="T20" fmla="*/ 3 w 82"/>
                <a:gd name="T21" fmla="*/ 0 h 50"/>
                <a:gd name="T22" fmla="*/ 8 w 82"/>
                <a:gd name="T23" fmla="*/ 0 h 50"/>
                <a:gd name="T24" fmla="*/ 43 w 82"/>
                <a:gd name="T25" fmla="*/ 4 h 50"/>
                <a:gd name="T26" fmla="*/ 54 w 82"/>
                <a:gd name="T27" fmla="*/ 5 h 50"/>
                <a:gd name="T28" fmla="*/ 82 w 82"/>
                <a:gd name="T29" fmla="*/ 9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82" h="50">
                  <a:moveTo>
                    <a:pt x="82" y="9"/>
                  </a:moveTo>
                  <a:cubicBezTo>
                    <a:pt x="81" y="11"/>
                    <a:pt x="81" y="12"/>
                    <a:pt x="80" y="13"/>
                  </a:cubicBezTo>
                  <a:cubicBezTo>
                    <a:pt x="78" y="14"/>
                    <a:pt x="76" y="15"/>
                    <a:pt x="74" y="17"/>
                  </a:cubicBezTo>
                  <a:cubicBezTo>
                    <a:pt x="61" y="27"/>
                    <a:pt x="46" y="35"/>
                    <a:pt x="32" y="44"/>
                  </a:cubicBezTo>
                  <a:cubicBezTo>
                    <a:pt x="29" y="46"/>
                    <a:pt x="25" y="47"/>
                    <a:pt x="22" y="48"/>
                  </a:cubicBezTo>
                  <a:cubicBezTo>
                    <a:pt x="19" y="50"/>
                    <a:pt x="16" y="49"/>
                    <a:pt x="14" y="47"/>
                  </a:cubicBezTo>
                  <a:cubicBezTo>
                    <a:pt x="12" y="39"/>
                    <a:pt x="12" y="30"/>
                    <a:pt x="7" y="23"/>
                  </a:cubicBezTo>
                  <a:cubicBezTo>
                    <a:pt x="7" y="23"/>
                    <a:pt x="7" y="23"/>
                    <a:pt x="7" y="23"/>
                  </a:cubicBezTo>
                  <a:cubicBezTo>
                    <a:pt x="6" y="23"/>
                    <a:pt x="6" y="23"/>
                    <a:pt x="5" y="22"/>
                  </a:cubicBezTo>
                  <a:cubicBezTo>
                    <a:pt x="5" y="21"/>
                    <a:pt x="5" y="20"/>
                    <a:pt x="4" y="19"/>
                  </a:cubicBezTo>
                  <a:cubicBezTo>
                    <a:pt x="1" y="13"/>
                    <a:pt x="0" y="7"/>
                    <a:pt x="3" y="0"/>
                  </a:cubicBezTo>
                  <a:cubicBezTo>
                    <a:pt x="5" y="0"/>
                    <a:pt x="6" y="0"/>
                    <a:pt x="8" y="0"/>
                  </a:cubicBezTo>
                  <a:cubicBezTo>
                    <a:pt x="20" y="1"/>
                    <a:pt x="32" y="3"/>
                    <a:pt x="43" y="4"/>
                  </a:cubicBezTo>
                  <a:cubicBezTo>
                    <a:pt x="47" y="4"/>
                    <a:pt x="51" y="5"/>
                    <a:pt x="54" y="5"/>
                  </a:cubicBezTo>
                  <a:cubicBezTo>
                    <a:pt x="64" y="5"/>
                    <a:pt x="73" y="7"/>
                    <a:pt x="82" y="9"/>
                  </a:cubicBezTo>
                  <a:close/>
                </a:path>
              </a:pathLst>
            </a:custGeom>
            <a:solidFill>
              <a:srgbClr val="FFFF00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62" name="Freeform 33"/>
            <p:cNvSpPr>
              <a:spLocks noEditPoints="1"/>
            </p:cNvSpPr>
            <p:nvPr/>
          </p:nvSpPr>
          <p:spPr bwMode="auto">
            <a:xfrm>
              <a:off x="2355" y="1125"/>
              <a:ext cx="942" cy="979"/>
            </a:xfrm>
            <a:custGeom>
              <a:avLst/>
              <a:gdLst>
                <a:gd name="T0" fmla="*/ 488 w 490"/>
                <a:gd name="T1" fmla="*/ 294 h 509"/>
                <a:gd name="T2" fmla="*/ 473 w 490"/>
                <a:gd name="T3" fmla="*/ 355 h 509"/>
                <a:gd name="T4" fmla="*/ 441 w 490"/>
                <a:gd name="T5" fmla="*/ 423 h 509"/>
                <a:gd name="T6" fmla="*/ 401 w 490"/>
                <a:gd name="T7" fmla="*/ 461 h 509"/>
                <a:gd name="T8" fmla="*/ 310 w 490"/>
                <a:gd name="T9" fmla="*/ 501 h 509"/>
                <a:gd name="T10" fmla="*/ 265 w 490"/>
                <a:gd name="T11" fmla="*/ 506 h 509"/>
                <a:gd name="T12" fmla="*/ 194 w 490"/>
                <a:gd name="T13" fmla="*/ 502 h 509"/>
                <a:gd name="T14" fmla="*/ 163 w 490"/>
                <a:gd name="T15" fmla="*/ 493 h 509"/>
                <a:gd name="T16" fmla="*/ 97 w 490"/>
                <a:gd name="T17" fmla="*/ 458 h 509"/>
                <a:gd name="T18" fmla="*/ 70 w 490"/>
                <a:gd name="T19" fmla="*/ 432 h 509"/>
                <a:gd name="T20" fmla="*/ 38 w 490"/>
                <a:gd name="T21" fmla="*/ 392 h 509"/>
                <a:gd name="T22" fmla="*/ 11 w 490"/>
                <a:gd name="T23" fmla="*/ 331 h 509"/>
                <a:gd name="T24" fmla="*/ 0 w 490"/>
                <a:gd name="T25" fmla="*/ 261 h 509"/>
                <a:gd name="T26" fmla="*/ 10 w 490"/>
                <a:gd name="T27" fmla="*/ 193 h 509"/>
                <a:gd name="T28" fmla="*/ 24 w 490"/>
                <a:gd name="T29" fmla="*/ 152 h 509"/>
                <a:gd name="T30" fmla="*/ 51 w 490"/>
                <a:gd name="T31" fmla="*/ 93 h 509"/>
                <a:gd name="T32" fmla="*/ 85 w 490"/>
                <a:gd name="T33" fmla="*/ 54 h 509"/>
                <a:gd name="T34" fmla="*/ 117 w 490"/>
                <a:gd name="T35" fmla="*/ 33 h 509"/>
                <a:gd name="T36" fmla="*/ 131 w 490"/>
                <a:gd name="T37" fmla="*/ 25 h 509"/>
                <a:gd name="T38" fmla="*/ 197 w 490"/>
                <a:gd name="T39" fmla="*/ 3 h 509"/>
                <a:gd name="T40" fmla="*/ 294 w 490"/>
                <a:gd name="T41" fmla="*/ 4 h 509"/>
                <a:gd name="T42" fmla="*/ 327 w 490"/>
                <a:gd name="T43" fmla="*/ 15 h 509"/>
                <a:gd name="T44" fmla="*/ 418 w 490"/>
                <a:gd name="T45" fmla="*/ 70 h 509"/>
                <a:gd name="T46" fmla="*/ 462 w 490"/>
                <a:gd name="T47" fmla="*/ 129 h 509"/>
                <a:gd name="T48" fmla="*/ 484 w 490"/>
                <a:gd name="T49" fmla="*/ 197 h 509"/>
                <a:gd name="T50" fmla="*/ 489 w 490"/>
                <a:gd name="T51" fmla="*/ 242 h 509"/>
                <a:gd name="T52" fmla="*/ 393 w 490"/>
                <a:gd name="T53" fmla="*/ 216 h 509"/>
                <a:gd name="T54" fmla="*/ 379 w 490"/>
                <a:gd name="T55" fmla="*/ 205 h 509"/>
                <a:gd name="T56" fmla="*/ 359 w 490"/>
                <a:gd name="T57" fmla="*/ 219 h 509"/>
                <a:gd name="T58" fmla="*/ 379 w 490"/>
                <a:gd name="T59" fmla="*/ 236 h 509"/>
                <a:gd name="T60" fmla="*/ 364 w 490"/>
                <a:gd name="T61" fmla="*/ 354 h 509"/>
                <a:gd name="T62" fmla="*/ 360 w 490"/>
                <a:gd name="T63" fmla="*/ 350 h 509"/>
                <a:gd name="T64" fmla="*/ 338 w 490"/>
                <a:gd name="T65" fmla="*/ 367 h 509"/>
                <a:gd name="T66" fmla="*/ 302 w 490"/>
                <a:gd name="T67" fmla="*/ 384 h 509"/>
                <a:gd name="T68" fmla="*/ 254 w 490"/>
                <a:gd name="T69" fmla="*/ 392 h 509"/>
                <a:gd name="T70" fmla="*/ 209 w 490"/>
                <a:gd name="T71" fmla="*/ 382 h 509"/>
                <a:gd name="T72" fmla="*/ 169 w 490"/>
                <a:gd name="T73" fmla="*/ 357 h 509"/>
                <a:gd name="T74" fmla="*/ 192 w 490"/>
                <a:gd name="T75" fmla="*/ 381 h 509"/>
                <a:gd name="T76" fmla="*/ 217 w 490"/>
                <a:gd name="T77" fmla="*/ 393 h 509"/>
                <a:gd name="T78" fmla="*/ 272 w 490"/>
                <a:gd name="T79" fmla="*/ 399 h 509"/>
                <a:gd name="T80" fmla="*/ 330 w 490"/>
                <a:gd name="T81" fmla="*/ 381 h 509"/>
                <a:gd name="T82" fmla="*/ 364 w 490"/>
                <a:gd name="T83" fmla="*/ 354 h 509"/>
                <a:gd name="T84" fmla="*/ 270 w 490"/>
                <a:gd name="T85" fmla="*/ 285 h 509"/>
                <a:gd name="T86" fmla="*/ 247 w 490"/>
                <a:gd name="T87" fmla="*/ 284 h 509"/>
                <a:gd name="T88" fmla="*/ 238 w 490"/>
                <a:gd name="T89" fmla="*/ 281 h 509"/>
                <a:gd name="T90" fmla="*/ 273 w 490"/>
                <a:gd name="T91" fmla="*/ 292 h 509"/>
                <a:gd name="T92" fmla="*/ 169 w 490"/>
                <a:gd name="T93" fmla="*/ 215 h 509"/>
                <a:gd name="T94" fmla="*/ 138 w 490"/>
                <a:gd name="T95" fmla="*/ 212 h 509"/>
                <a:gd name="T96" fmla="*/ 140 w 490"/>
                <a:gd name="T97" fmla="*/ 229 h 509"/>
                <a:gd name="T98" fmla="*/ 146 w 490"/>
                <a:gd name="T99" fmla="*/ 232 h 509"/>
                <a:gd name="T100" fmla="*/ 151 w 490"/>
                <a:gd name="T101" fmla="*/ 233 h 509"/>
                <a:gd name="T102" fmla="*/ 164 w 490"/>
                <a:gd name="T103" fmla="*/ 229 h 509"/>
                <a:gd name="T104" fmla="*/ 169 w 490"/>
                <a:gd name="T105" fmla="*/ 215 h 5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490" h="509">
                  <a:moveTo>
                    <a:pt x="489" y="242"/>
                  </a:moveTo>
                  <a:cubicBezTo>
                    <a:pt x="490" y="260"/>
                    <a:pt x="489" y="277"/>
                    <a:pt x="488" y="294"/>
                  </a:cubicBezTo>
                  <a:cubicBezTo>
                    <a:pt x="487" y="307"/>
                    <a:pt x="482" y="320"/>
                    <a:pt x="479" y="333"/>
                  </a:cubicBezTo>
                  <a:cubicBezTo>
                    <a:pt x="477" y="340"/>
                    <a:pt x="475" y="348"/>
                    <a:pt x="473" y="355"/>
                  </a:cubicBezTo>
                  <a:cubicBezTo>
                    <a:pt x="468" y="368"/>
                    <a:pt x="463" y="381"/>
                    <a:pt x="457" y="393"/>
                  </a:cubicBezTo>
                  <a:cubicBezTo>
                    <a:pt x="451" y="403"/>
                    <a:pt x="446" y="413"/>
                    <a:pt x="441" y="423"/>
                  </a:cubicBezTo>
                  <a:cubicBezTo>
                    <a:pt x="437" y="433"/>
                    <a:pt x="430" y="440"/>
                    <a:pt x="422" y="446"/>
                  </a:cubicBezTo>
                  <a:cubicBezTo>
                    <a:pt x="414" y="450"/>
                    <a:pt x="408" y="456"/>
                    <a:pt x="401" y="461"/>
                  </a:cubicBezTo>
                  <a:cubicBezTo>
                    <a:pt x="391" y="470"/>
                    <a:pt x="379" y="477"/>
                    <a:pt x="367" y="483"/>
                  </a:cubicBezTo>
                  <a:cubicBezTo>
                    <a:pt x="348" y="492"/>
                    <a:pt x="329" y="497"/>
                    <a:pt x="310" y="501"/>
                  </a:cubicBezTo>
                  <a:cubicBezTo>
                    <a:pt x="303" y="503"/>
                    <a:pt x="296" y="504"/>
                    <a:pt x="289" y="504"/>
                  </a:cubicBezTo>
                  <a:cubicBezTo>
                    <a:pt x="281" y="505"/>
                    <a:pt x="273" y="506"/>
                    <a:pt x="265" y="506"/>
                  </a:cubicBezTo>
                  <a:cubicBezTo>
                    <a:pt x="259" y="507"/>
                    <a:pt x="252" y="507"/>
                    <a:pt x="245" y="508"/>
                  </a:cubicBezTo>
                  <a:cubicBezTo>
                    <a:pt x="228" y="509"/>
                    <a:pt x="211" y="506"/>
                    <a:pt x="194" y="502"/>
                  </a:cubicBezTo>
                  <a:cubicBezTo>
                    <a:pt x="187" y="500"/>
                    <a:pt x="180" y="498"/>
                    <a:pt x="173" y="496"/>
                  </a:cubicBezTo>
                  <a:cubicBezTo>
                    <a:pt x="169" y="490"/>
                    <a:pt x="169" y="490"/>
                    <a:pt x="163" y="493"/>
                  </a:cubicBezTo>
                  <a:cubicBezTo>
                    <a:pt x="155" y="490"/>
                    <a:pt x="147" y="485"/>
                    <a:pt x="139" y="483"/>
                  </a:cubicBezTo>
                  <a:cubicBezTo>
                    <a:pt x="123" y="477"/>
                    <a:pt x="110" y="468"/>
                    <a:pt x="97" y="458"/>
                  </a:cubicBezTo>
                  <a:cubicBezTo>
                    <a:pt x="92" y="455"/>
                    <a:pt x="88" y="451"/>
                    <a:pt x="84" y="446"/>
                  </a:cubicBezTo>
                  <a:cubicBezTo>
                    <a:pt x="79" y="442"/>
                    <a:pt x="74" y="437"/>
                    <a:pt x="70" y="432"/>
                  </a:cubicBezTo>
                  <a:cubicBezTo>
                    <a:pt x="61" y="422"/>
                    <a:pt x="53" y="411"/>
                    <a:pt x="44" y="401"/>
                  </a:cubicBezTo>
                  <a:cubicBezTo>
                    <a:pt x="42" y="398"/>
                    <a:pt x="40" y="395"/>
                    <a:pt x="38" y="392"/>
                  </a:cubicBezTo>
                  <a:cubicBezTo>
                    <a:pt x="32" y="382"/>
                    <a:pt x="26" y="371"/>
                    <a:pt x="22" y="360"/>
                  </a:cubicBezTo>
                  <a:cubicBezTo>
                    <a:pt x="18" y="350"/>
                    <a:pt x="15" y="340"/>
                    <a:pt x="11" y="331"/>
                  </a:cubicBezTo>
                  <a:cubicBezTo>
                    <a:pt x="8" y="322"/>
                    <a:pt x="6" y="314"/>
                    <a:pt x="4" y="305"/>
                  </a:cubicBezTo>
                  <a:cubicBezTo>
                    <a:pt x="1" y="291"/>
                    <a:pt x="0" y="276"/>
                    <a:pt x="0" y="261"/>
                  </a:cubicBezTo>
                  <a:cubicBezTo>
                    <a:pt x="0" y="247"/>
                    <a:pt x="0" y="232"/>
                    <a:pt x="4" y="218"/>
                  </a:cubicBezTo>
                  <a:cubicBezTo>
                    <a:pt x="6" y="210"/>
                    <a:pt x="8" y="201"/>
                    <a:pt x="10" y="193"/>
                  </a:cubicBezTo>
                  <a:cubicBezTo>
                    <a:pt x="13" y="181"/>
                    <a:pt x="17" y="170"/>
                    <a:pt x="22" y="158"/>
                  </a:cubicBezTo>
                  <a:cubicBezTo>
                    <a:pt x="23" y="156"/>
                    <a:pt x="23" y="154"/>
                    <a:pt x="24" y="152"/>
                  </a:cubicBezTo>
                  <a:cubicBezTo>
                    <a:pt x="28" y="142"/>
                    <a:pt x="31" y="132"/>
                    <a:pt x="35" y="122"/>
                  </a:cubicBezTo>
                  <a:cubicBezTo>
                    <a:pt x="38" y="111"/>
                    <a:pt x="45" y="102"/>
                    <a:pt x="51" y="93"/>
                  </a:cubicBezTo>
                  <a:cubicBezTo>
                    <a:pt x="60" y="82"/>
                    <a:pt x="69" y="71"/>
                    <a:pt x="78" y="60"/>
                  </a:cubicBezTo>
                  <a:cubicBezTo>
                    <a:pt x="80" y="58"/>
                    <a:pt x="82" y="56"/>
                    <a:pt x="85" y="54"/>
                  </a:cubicBezTo>
                  <a:cubicBezTo>
                    <a:pt x="92" y="49"/>
                    <a:pt x="99" y="43"/>
                    <a:pt x="107" y="38"/>
                  </a:cubicBezTo>
                  <a:cubicBezTo>
                    <a:pt x="110" y="36"/>
                    <a:pt x="113" y="33"/>
                    <a:pt x="117" y="33"/>
                  </a:cubicBezTo>
                  <a:cubicBezTo>
                    <a:pt x="118" y="33"/>
                    <a:pt x="119" y="32"/>
                    <a:pt x="120" y="32"/>
                  </a:cubicBezTo>
                  <a:cubicBezTo>
                    <a:pt x="122" y="27"/>
                    <a:pt x="127" y="27"/>
                    <a:pt x="131" y="25"/>
                  </a:cubicBezTo>
                  <a:cubicBezTo>
                    <a:pt x="144" y="19"/>
                    <a:pt x="158" y="13"/>
                    <a:pt x="171" y="8"/>
                  </a:cubicBezTo>
                  <a:cubicBezTo>
                    <a:pt x="180" y="4"/>
                    <a:pt x="188" y="3"/>
                    <a:pt x="197" y="3"/>
                  </a:cubicBezTo>
                  <a:cubicBezTo>
                    <a:pt x="213" y="2"/>
                    <a:pt x="229" y="0"/>
                    <a:pt x="245" y="0"/>
                  </a:cubicBezTo>
                  <a:cubicBezTo>
                    <a:pt x="261" y="0"/>
                    <a:pt x="278" y="0"/>
                    <a:pt x="294" y="4"/>
                  </a:cubicBezTo>
                  <a:cubicBezTo>
                    <a:pt x="304" y="7"/>
                    <a:pt x="314" y="10"/>
                    <a:pt x="324" y="14"/>
                  </a:cubicBezTo>
                  <a:cubicBezTo>
                    <a:pt x="325" y="14"/>
                    <a:pt x="326" y="14"/>
                    <a:pt x="327" y="15"/>
                  </a:cubicBezTo>
                  <a:cubicBezTo>
                    <a:pt x="338" y="18"/>
                    <a:pt x="349" y="23"/>
                    <a:pt x="359" y="30"/>
                  </a:cubicBezTo>
                  <a:cubicBezTo>
                    <a:pt x="379" y="43"/>
                    <a:pt x="399" y="55"/>
                    <a:pt x="418" y="70"/>
                  </a:cubicBezTo>
                  <a:cubicBezTo>
                    <a:pt x="431" y="81"/>
                    <a:pt x="443" y="94"/>
                    <a:pt x="452" y="108"/>
                  </a:cubicBezTo>
                  <a:cubicBezTo>
                    <a:pt x="456" y="115"/>
                    <a:pt x="459" y="122"/>
                    <a:pt x="462" y="129"/>
                  </a:cubicBezTo>
                  <a:cubicBezTo>
                    <a:pt x="465" y="136"/>
                    <a:pt x="467" y="144"/>
                    <a:pt x="471" y="151"/>
                  </a:cubicBezTo>
                  <a:cubicBezTo>
                    <a:pt x="478" y="165"/>
                    <a:pt x="481" y="181"/>
                    <a:pt x="484" y="197"/>
                  </a:cubicBezTo>
                  <a:cubicBezTo>
                    <a:pt x="487" y="209"/>
                    <a:pt x="488" y="220"/>
                    <a:pt x="488" y="231"/>
                  </a:cubicBezTo>
                  <a:cubicBezTo>
                    <a:pt x="488" y="235"/>
                    <a:pt x="489" y="239"/>
                    <a:pt x="489" y="242"/>
                  </a:cubicBezTo>
                  <a:close/>
                  <a:moveTo>
                    <a:pt x="382" y="235"/>
                  </a:moveTo>
                  <a:cubicBezTo>
                    <a:pt x="390" y="233"/>
                    <a:pt x="392" y="224"/>
                    <a:pt x="393" y="216"/>
                  </a:cubicBezTo>
                  <a:cubicBezTo>
                    <a:pt x="393" y="212"/>
                    <a:pt x="392" y="210"/>
                    <a:pt x="388" y="208"/>
                  </a:cubicBezTo>
                  <a:cubicBezTo>
                    <a:pt x="385" y="207"/>
                    <a:pt x="382" y="206"/>
                    <a:pt x="379" y="205"/>
                  </a:cubicBezTo>
                  <a:cubicBezTo>
                    <a:pt x="371" y="203"/>
                    <a:pt x="362" y="208"/>
                    <a:pt x="360" y="216"/>
                  </a:cubicBezTo>
                  <a:cubicBezTo>
                    <a:pt x="359" y="217"/>
                    <a:pt x="359" y="218"/>
                    <a:pt x="359" y="219"/>
                  </a:cubicBezTo>
                  <a:cubicBezTo>
                    <a:pt x="360" y="224"/>
                    <a:pt x="361" y="228"/>
                    <a:pt x="365" y="231"/>
                  </a:cubicBezTo>
                  <a:cubicBezTo>
                    <a:pt x="369" y="235"/>
                    <a:pt x="374" y="236"/>
                    <a:pt x="379" y="236"/>
                  </a:cubicBezTo>
                  <a:cubicBezTo>
                    <a:pt x="380" y="236"/>
                    <a:pt x="381" y="236"/>
                    <a:pt x="382" y="235"/>
                  </a:cubicBezTo>
                  <a:close/>
                  <a:moveTo>
                    <a:pt x="364" y="354"/>
                  </a:moveTo>
                  <a:cubicBezTo>
                    <a:pt x="364" y="353"/>
                    <a:pt x="363" y="351"/>
                    <a:pt x="363" y="351"/>
                  </a:cubicBezTo>
                  <a:cubicBezTo>
                    <a:pt x="362" y="350"/>
                    <a:pt x="361" y="350"/>
                    <a:pt x="360" y="350"/>
                  </a:cubicBezTo>
                  <a:cubicBezTo>
                    <a:pt x="359" y="350"/>
                    <a:pt x="358" y="351"/>
                    <a:pt x="357" y="352"/>
                  </a:cubicBezTo>
                  <a:cubicBezTo>
                    <a:pt x="351" y="357"/>
                    <a:pt x="345" y="362"/>
                    <a:pt x="338" y="367"/>
                  </a:cubicBezTo>
                  <a:cubicBezTo>
                    <a:pt x="335" y="370"/>
                    <a:pt x="331" y="373"/>
                    <a:pt x="327" y="375"/>
                  </a:cubicBezTo>
                  <a:cubicBezTo>
                    <a:pt x="319" y="378"/>
                    <a:pt x="311" y="382"/>
                    <a:pt x="302" y="384"/>
                  </a:cubicBezTo>
                  <a:cubicBezTo>
                    <a:pt x="290" y="389"/>
                    <a:pt x="277" y="390"/>
                    <a:pt x="264" y="392"/>
                  </a:cubicBezTo>
                  <a:cubicBezTo>
                    <a:pt x="260" y="392"/>
                    <a:pt x="257" y="393"/>
                    <a:pt x="254" y="392"/>
                  </a:cubicBezTo>
                  <a:cubicBezTo>
                    <a:pt x="247" y="391"/>
                    <a:pt x="240" y="390"/>
                    <a:pt x="233" y="389"/>
                  </a:cubicBezTo>
                  <a:cubicBezTo>
                    <a:pt x="225" y="388"/>
                    <a:pt x="217" y="386"/>
                    <a:pt x="209" y="382"/>
                  </a:cubicBezTo>
                  <a:cubicBezTo>
                    <a:pt x="196" y="376"/>
                    <a:pt x="185" y="370"/>
                    <a:pt x="175" y="361"/>
                  </a:cubicBezTo>
                  <a:cubicBezTo>
                    <a:pt x="173" y="360"/>
                    <a:pt x="171" y="359"/>
                    <a:pt x="169" y="357"/>
                  </a:cubicBezTo>
                  <a:cubicBezTo>
                    <a:pt x="169" y="364"/>
                    <a:pt x="169" y="364"/>
                    <a:pt x="171" y="366"/>
                  </a:cubicBezTo>
                  <a:cubicBezTo>
                    <a:pt x="178" y="371"/>
                    <a:pt x="185" y="377"/>
                    <a:pt x="192" y="381"/>
                  </a:cubicBezTo>
                  <a:cubicBezTo>
                    <a:pt x="198" y="385"/>
                    <a:pt x="205" y="388"/>
                    <a:pt x="211" y="391"/>
                  </a:cubicBezTo>
                  <a:cubicBezTo>
                    <a:pt x="213" y="392"/>
                    <a:pt x="215" y="392"/>
                    <a:pt x="217" y="393"/>
                  </a:cubicBezTo>
                  <a:cubicBezTo>
                    <a:pt x="224" y="394"/>
                    <a:pt x="232" y="396"/>
                    <a:pt x="239" y="398"/>
                  </a:cubicBezTo>
                  <a:cubicBezTo>
                    <a:pt x="250" y="400"/>
                    <a:pt x="261" y="401"/>
                    <a:pt x="272" y="399"/>
                  </a:cubicBezTo>
                  <a:cubicBezTo>
                    <a:pt x="285" y="396"/>
                    <a:pt x="298" y="393"/>
                    <a:pt x="310" y="390"/>
                  </a:cubicBezTo>
                  <a:cubicBezTo>
                    <a:pt x="317" y="388"/>
                    <a:pt x="324" y="385"/>
                    <a:pt x="330" y="381"/>
                  </a:cubicBezTo>
                  <a:cubicBezTo>
                    <a:pt x="341" y="375"/>
                    <a:pt x="350" y="367"/>
                    <a:pt x="359" y="359"/>
                  </a:cubicBezTo>
                  <a:cubicBezTo>
                    <a:pt x="361" y="358"/>
                    <a:pt x="362" y="356"/>
                    <a:pt x="364" y="354"/>
                  </a:cubicBezTo>
                  <a:close/>
                  <a:moveTo>
                    <a:pt x="279" y="284"/>
                  </a:moveTo>
                  <a:cubicBezTo>
                    <a:pt x="275" y="282"/>
                    <a:pt x="272" y="283"/>
                    <a:pt x="270" y="285"/>
                  </a:cubicBezTo>
                  <a:cubicBezTo>
                    <a:pt x="268" y="286"/>
                    <a:pt x="266" y="288"/>
                    <a:pt x="263" y="289"/>
                  </a:cubicBezTo>
                  <a:cubicBezTo>
                    <a:pt x="257" y="291"/>
                    <a:pt x="251" y="289"/>
                    <a:pt x="247" y="284"/>
                  </a:cubicBezTo>
                  <a:cubicBezTo>
                    <a:pt x="246" y="283"/>
                    <a:pt x="245" y="282"/>
                    <a:pt x="244" y="281"/>
                  </a:cubicBezTo>
                  <a:cubicBezTo>
                    <a:pt x="242" y="279"/>
                    <a:pt x="240" y="279"/>
                    <a:pt x="238" y="281"/>
                  </a:cubicBezTo>
                  <a:cubicBezTo>
                    <a:pt x="242" y="291"/>
                    <a:pt x="249" y="296"/>
                    <a:pt x="260" y="296"/>
                  </a:cubicBezTo>
                  <a:cubicBezTo>
                    <a:pt x="264" y="296"/>
                    <a:pt x="269" y="295"/>
                    <a:pt x="273" y="292"/>
                  </a:cubicBezTo>
                  <a:cubicBezTo>
                    <a:pt x="275" y="290"/>
                    <a:pt x="278" y="288"/>
                    <a:pt x="279" y="284"/>
                  </a:cubicBezTo>
                  <a:close/>
                  <a:moveTo>
                    <a:pt x="169" y="215"/>
                  </a:moveTo>
                  <a:cubicBezTo>
                    <a:pt x="169" y="213"/>
                    <a:pt x="168" y="211"/>
                    <a:pt x="167" y="210"/>
                  </a:cubicBezTo>
                  <a:cubicBezTo>
                    <a:pt x="158" y="199"/>
                    <a:pt x="143" y="203"/>
                    <a:pt x="138" y="212"/>
                  </a:cubicBezTo>
                  <a:cubicBezTo>
                    <a:pt x="135" y="217"/>
                    <a:pt x="135" y="224"/>
                    <a:pt x="139" y="228"/>
                  </a:cubicBezTo>
                  <a:cubicBezTo>
                    <a:pt x="139" y="229"/>
                    <a:pt x="140" y="229"/>
                    <a:pt x="140" y="229"/>
                  </a:cubicBezTo>
                  <a:cubicBezTo>
                    <a:pt x="141" y="230"/>
                    <a:pt x="142" y="231"/>
                    <a:pt x="143" y="231"/>
                  </a:cubicBezTo>
                  <a:cubicBezTo>
                    <a:pt x="144" y="232"/>
                    <a:pt x="145" y="232"/>
                    <a:pt x="146" y="232"/>
                  </a:cubicBezTo>
                  <a:cubicBezTo>
                    <a:pt x="146" y="233"/>
                    <a:pt x="147" y="233"/>
                    <a:pt x="147" y="233"/>
                  </a:cubicBezTo>
                  <a:cubicBezTo>
                    <a:pt x="149" y="233"/>
                    <a:pt x="150" y="233"/>
                    <a:pt x="151" y="233"/>
                  </a:cubicBezTo>
                  <a:cubicBezTo>
                    <a:pt x="154" y="233"/>
                    <a:pt x="156" y="233"/>
                    <a:pt x="158" y="232"/>
                  </a:cubicBezTo>
                  <a:cubicBezTo>
                    <a:pt x="160" y="231"/>
                    <a:pt x="162" y="230"/>
                    <a:pt x="164" y="229"/>
                  </a:cubicBezTo>
                  <a:cubicBezTo>
                    <a:pt x="164" y="228"/>
                    <a:pt x="164" y="228"/>
                    <a:pt x="164" y="228"/>
                  </a:cubicBezTo>
                  <a:cubicBezTo>
                    <a:pt x="167" y="225"/>
                    <a:pt x="169" y="221"/>
                    <a:pt x="169" y="215"/>
                  </a:cubicBezTo>
                  <a:close/>
                </a:path>
              </a:pathLst>
            </a:custGeom>
            <a:solidFill>
              <a:srgbClr val="FFFF00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63" name="Freeform 34"/>
            <p:cNvSpPr>
              <a:spLocks/>
            </p:cNvSpPr>
            <p:nvPr/>
          </p:nvSpPr>
          <p:spPr bwMode="auto">
            <a:xfrm>
              <a:off x="3291" y="1456"/>
              <a:ext cx="2" cy="3"/>
            </a:xfrm>
            <a:custGeom>
              <a:avLst/>
              <a:gdLst>
                <a:gd name="T0" fmla="*/ 0 w 1"/>
                <a:gd name="T1" fmla="*/ 0 h 2"/>
                <a:gd name="T2" fmla="*/ 0 w 1"/>
                <a:gd name="T3" fmla="*/ 1 h 2"/>
                <a:gd name="T4" fmla="*/ 0 w 1"/>
                <a:gd name="T5" fmla="*/ 2 h 2"/>
                <a:gd name="T6" fmla="*/ 0 w 1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" h="2">
                  <a:moveTo>
                    <a:pt x="0" y="0"/>
                  </a:moveTo>
                  <a:cubicBezTo>
                    <a:pt x="0" y="1"/>
                    <a:pt x="1" y="1"/>
                    <a:pt x="0" y="1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1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64" name="Freeform 35"/>
            <p:cNvSpPr>
              <a:spLocks/>
            </p:cNvSpPr>
            <p:nvPr/>
          </p:nvSpPr>
          <p:spPr bwMode="auto">
            <a:xfrm>
              <a:off x="3059" y="1098"/>
              <a:ext cx="161" cy="148"/>
            </a:xfrm>
            <a:custGeom>
              <a:avLst/>
              <a:gdLst>
                <a:gd name="T0" fmla="*/ 84 w 84"/>
                <a:gd name="T1" fmla="*/ 0 h 77"/>
                <a:gd name="T2" fmla="*/ 71 w 84"/>
                <a:gd name="T3" fmla="*/ 39 h 77"/>
                <a:gd name="T4" fmla="*/ 55 w 84"/>
                <a:gd name="T5" fmla="*/ 77 h 77"/>
                <a:gd name="T6" fmla="*/ 26 w 84"/>
                <a:gd name="T7" fmla="*/ 58 h 77"/>
                <a:gd name="T8" fmla="*/ 0 w 84"/>
                <a:gd name="T9" fmla="*/ 41 h 77"/>
                <a:gd name="T10" fmla="*/ 6 w 84"/>
                <a:gd name="T11" fmla="*/ 36 h 77"/>
                <a:gd name="T12" fmla="*/ 28 w 84"/>
                <a:gd name="T13" fmla="*/ 26 h 77"/>
                <a:gd name="T14" fmla="*/ 78 w 84"/>
                <a:gd name="T15" fmla="*/ 3 h 77"/>
                <a:gd name="T16" fmla="*/ 84 w 84"/>
                <a:gd name="T17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4" h="77">
                  <a:moveTo>
                    <a:pt x="84" y="0"/>
                  </a:moveTo>
                  <a:cubicBezTo>
                    <a:pt x="84" y="8"/>
                    <a:pt x="79" y="19"/>
                    <a:pt x="71" y="39"/>
                  </a:cubicBezTo>
                  <a:cubicBezTo>
                    <a:pt x="66" y="51"/>
                    <a:pt x="61" y="63"/>
                    <a:pt x="55" y="77"/>
                  </a:cubicBezTo>
                  <a:cubicBezTo>
                    <a:pt x="45" y="70"/>
                    <a:pt x="36" y="64"/>
                    <a:pt x="26" y="58"/>
                  </a:cubicBezTo>
                  <a:cubicBezTo>
                    <a:pt x="18" y="52"/>
                    <a:pt x="9" y="47"/>
                    <a:pt x="0" y="41"/>
                  </a:cubicBezTo>
                  <a:cubicBezTo>
                    <a:pt x="1" y="38"/>
                    <a:pt x="4" y="37"/>
                    <a:pt x="6" y="36"/>
                  </a:cubicBezTo>
                  <a:cubicBezTo>
                    <a:pt x="13" y="33"/>
                    <a:pt x="20" y="29"/>
                    <a:pt x="28" y="26"/>
                  </a:cubicBezTo>
                  <a:cubicBezTo>
                    <a:pt x="44" y="18"/>
                    <a:pt x="61" y="10"/>
                    <a:pt x="78" y="3"/>
                  </a:cubicBezTo>
                  <a:cubicBezTo>
                    <a:pt x="80" y="2"/>
                    <a:pt x="82" y="1"/>
                    <a:pt x="84" y="0"/>
                  </a:cubicBezTo>
                  <a:close/>
                </a:path>
              </a:pathLst>
            </a:custGeom>
            <a:solidFill>
              <a:srgbClr val="FFFF00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65" name="Freeform 36"/>
            <p:cNvSpPr>
              <a:spLocks noEditPoints="1"/>
            </p:cNvSpPr>
            <p:nvPr/>
          </p:nvSpPr>
          <p:spPr bwMode="auto">
            <a:xfrm>
              <a:off x="2165" y="2573"/>
              <a:ext cx="957" cy="951"/>
            </a:xfrm>
            <a:custGeom>
              <a:avLst/>
              <a:gdLst>
                <a:gd name="T0" fmla="*/ 497 w 498"/>
                <a:gd name="T1" fmla="*/ 209 h 494"/>
                <a:gd name="T2" fmla="*/ 497 w 498"/>
                <a:gd name="T3" fmla="*/ 227 h 494"/>
                <a:gd name="T4" fmla="*/ 497 w 498"/>
                <a:gd name="T5" fmla="*/ 283 h 494"/>
                <a:gd name="T6" fmla="*/ 496 w 498"/>
                <a:gd name="T7" fmla="*/ 377 h 494"/>
                <a:gd name="T8" fmla="*/ 495 w 498"/>
                <a:gd name="T9" fmla="*/ 476 h 494"/>
                <a:gd name="T10" fmla="*/ 492 w 498"/>
                <a:gd name="T11" fmla="*/ 484 h 494"/>
                <a:gd name="T12" fmla="*/ 349 w 498"/>
                <a:gd name="T13" fmla="*/ 493 h 494"/>
                <a:gd name="T14" fmla="*/ 278 w 498"/>
                <a:gd name="T15" fmla="*/ 494 h 494"/>
                <a:gd name="T16" fmla="*/ 225 w 498"/>
                <a:gd name="T17" fmla="*/ 493 h 494"/>
                <a:gd name="T18" fmla="*/ 100 w 498"/>
                <a:gd name="T19" fmla="*/ 486 h 494"/>
                <a:gd name="T20" fmla="*/ 58 w 498"/>
                <a:gd name="T21" fmla="*/ 484 h 494"/>
                <a:gd name="T22" fmla="*/ 8 w 498"/>
                <a:gd name="T23" fmla="*/ 482 h 494"/>
                <a:gd name="T24" fmla="*/ 5 w 498"/>
                <a:gd name="T25" fmla="*/ 456 h 494"/>
                <a:gd name="T26" fmla="*/ 4 w 498"/>
                <a:gd name="T27" fmla="*/ 411 h 494"/>
                <a:gd name="T28" fmla="*/ 5 w 498"/>
                <a:gd name="T29" fmla="*/ 362 h 494"/>
                <a:gd name="T30" fmla="*/ 5 w 498"/>
                <a:gd name="T31" fmla="*/ 288 h 494"/>
                <a:gd name="T32" fmla="*/ 3 w 498"/>
                <a:gd name="T33" fmla="*/ 209 h 494"/>
                <a:gd name="T34" fmla="*/ 2 w 498"/>
                <a:gd name="T35" fmla="*/ 152 h 494"/>
                <a:gd name="T36" fmla="*/ 39 w 498"/>
                <a:gd name="T37" fmla="*/ 125 h 494"/>
                <a:gd name="T38" fmla="*/ 45 w 498"/>
                <a:gd name="T39" fmla="*/ 130 h 494"/>
                <a:gd name="T40" fmla="*/ 54 w 498"/>
                <a:gd name="T41" fmla="*/ 118 h 494"/>
                <a:gd name="T42" fmla="*/ 120 w 498"/>
                <a:gd name="T43" fmla="*/ 81 h 494"/>
                <a:gd name="T44" fmla="*/ 136 w 498"/>
                <a:gd name="T45" fmla="*/ 74 h 494"/>
                <a:gd name="T46" fmla="*/ 216 w 498"/>
                <a:gd name="T47" fmla="*/ 32 h 494"/>
                <a:gd name="T48" fmla="*/ 273 w 498"/>
                <a:gd name="T49" fmla="*/ 2 h 494"/>
                <a:gd name="T50" fmla="*/ 310 w 498"/>
                <a:gd name="T51" fmla="*/ 19 h 494"/>
                <a:gd name="T52" fmla="*/ 367 w 498"/>
                <a:gd name="T53" fmla="*/ 53 h 494"/>
                <a:gd name="T54" fmla="*/ 412 w 498"/>
                <a:gd name="T55" fmla="*/ 82 h 494"/>
                <a:gd name="T56" fmla="*/ 471 w 498"/>
                <a:gd name="T57" fmla="*/ 115 h 494"/>
                <a:gd name="T58" fmla="*/ 497 w 498"/>
                <a:gd name="T59" fmla="*/ 136 h 494"/>
                <a:gd name="T60" fmla="*/ 497 w 498"/>
                <a:gd name="T61" fmla="*/ 188 h 494"/>
                <a:gd name="T62" fmla="*/ 358 w 498"/>
                <a:gd name="T63" fmla="*/ 338 h 494"/>
                <a:gd name="T64" fmla="*/ 356 w 498"/>
                <a:gd name="T65" fmla="*/ 312 h 494"/>
                <a:gd name="T66" fmla="*/ 357 w 498"/>
                <a:gd name="T67" fmla="*/ 228 h 494"/>
                <a:gd name="T68" fmla="*/ 351 w 498"/>
                <a:gd name="T69" fmla="*/ 198 h 494"/>
                <a:gd name="T70" fmla="*/ 296 w 498"/>
                <a:gd name="T71" fmla="*/ 195 h 494"/>
                <a:gd name="T72" fmla="*/ 224 w 498"/>
                <a:gd name="T73" fmla="*/ 195 h 494"/>
                <a:gd name="T74" fmla="*/ 176 w 498"/>
                <a:gd name="T75" fmla="*/ 194 h 494"/>
                <a:gd name="T76" fmla="*/ 169 w 498"/>
                <a:gd name="T77" fmla="*/ 206 h 494"/>
                <a:gd name="T78" fmla="*/ 171 w 498"/>
                <a:gd name="T79" fmla="*/ 236 h 494"/>
                <a:gd name="T80" fmla="*/ 173 w 498"/>
                <a:gd name="T81" fmla="*/ 299 h 494"/>
                <a:gd name="T82" fmla="*/ 171 w 498"/>
                <a:gd name="T83" fmla="*/ 351 h 494"/>
                <a:gd name="T84" fmla="*/ 183 w 498"/>
                <a:gd name="T85" fmla="*/ 359 h 494"/>
                <a:gd name="T86" fmla="*/ 214 w 498"/>
                <a:gd name="T87" fmla="*/ 361 h 494"/>
                <a:gd name="T88" fmla="*/ 295 w 498"/>
                <a:gd name="T89" fmla="*/ 366 h 494"/>
                <a:gd name="T90" fmla="*/ 354 w 498"/>
                <a:gd name="T91" fmla="*/ 364 h 4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98" h="494">
                  <a:moveTo>
                    <a:pt x="497" y="188"/>
                  </a:moveTo>
                  <a:cubicBezTo>
                    <a:pt x="498" y="195"/>
                    <a:pt x="497" y="202"/>
                    <a:pt x="497" y="209"/>
                  </a:cubicBezTo>
                  <a:cubicBezTo>
                    <a:pt x="497" y="214"/>
                    <a:pt x="496" y="220"/>
                    <a:pt x="497" y="226"/>
                  </a:cubicBezTo>
                  <a:cubicBezTo>
                    <a:pt x="497" y="227"/>
                    <a:pt x="497" y="227"/>
                    <a:pt x="497" y="227"/>
                  </a:cubicBezTo>
                  <a:cubicBezTo>
                    <a:pt x="495" y="238"/>
                    <a:pt x="497" y="248"/>
                    <a:pt x="497" y="259"/>
                  </a:cubicBezTo>
                  <a:cubicBezTo>
                    <a:pt x="496" y="267"/>
                    <a:pt x="496" y="275"/>
                    <a:pt x="497" y="283"/>
                  </a:cubicBezTo>
                  <a:cubicBezTo>
                    <a:pt x="497" y="290"/>
                    <a:pt x="497" y="297"/>
                    <a:pt x="497" y="305"/>
                  </a:cubicBezTo>
                  <a:cubicBezTo>
                    <a:pt x="496" y="329"/>
                    <a:pt x="496" y="353"/>
                    <a:pt x="496" y="377"/>
                  </a:cubicBezTo>
                  <a:cubicBezTo>
                    <a:pt x="496" y="399"/>
                    <a:pt x="496" y="421"/>
                    <a:pt x="496" y="443"/>
                  </a:cubicBezTo>
                  <a:cubicBezTo>
                    <a:pt x="496" y="454"/>
                    <a:pt x="496" y="465"/>
                    <a:pt x="495" y="476"/>
                  </a:cubicBezTo>
                  <a:cubicBezTo>
                    <a:pt x="495" y="478"/>
                    <a:pt x="495" y="481"/>
                    <a:pt x="494" y="483"/>
                  </a:cubicBezTo>
                  <a:cubicBezTo>
                    <a:pt x="493" y="483"/>
                    <a:pt x="492" y="484"/>
                    <a:pt x="492" y="484"/>
                  </a:cubicBezTo>
                  <a:cubicBezTo>
                    <a:pt x="464" y="486"/>
                    <a:pt x="436" y="488"/>
                    <a:pt x="408" y="490"/>
                  </a:cubicBezTo>
                  <a:cubicBezTo>
                    <a:pt x="388" y="491"/>
                    <a:pt x="368" y="492"/>
                    <a:pt x="349" y="493"/>
                  </a:cubicBezTo>
                  <a:cubicBezTo>
                    <a:pt x="338" y="493"/>
                    <a:pt x="328" y="494"/>
                    <a:pt x="317" y="494"/>
                  </a:cubicBezTo>
                  <a:cubicBezTo>
                    <a:pt x="304" y="494"/>
                    <a:pt x="291" y="494"/>
                    <a:pt x="278" y="494"/>
                  </a:cubicBezTo>
                  <a:cubicBezTo>
                    <a:pt x="268" y="494"/>
                    <a:pt x="259" y="493"/>
                    <a:pt x="250" y="493"/>
                  </a:cubicBezTo>
                  <a:cubicBezTo>
                    <a:pt x="242" y="493"/>
                    <a:pt x="234" y="493"/>
                    <a:pt x="225" y="493"/>
                  </a:cubicBezTo>
                  <a:cubicBezTo>
                    <a:pt x="197" y="492"/>
                    <a:pt x="169" y="491"/>
                    <a:pt x="141" y="488"/>
                  </a:cubicBezTo>
                  <a:cubicBezTo>
                    <a:pt x="128" y="487"/>
                    <a:pt x="114" y="487"/>
                    <a:pt x="100" y="486"/>
                  </a:cubicBezTo>
                  <a:cubicBezTo>
                    <a:pt x="99" y="486"/>
                    <a:pt x="97" y="486"/>
                    <a:pt x="95" y="486"/>
                  </a:cubicBezTo>
                  <a:cubicBezTo>
                    <a:pt x="83" y="484"/>
                    <a:pt x="71" y="484"/>
                    <a:pt x="58" y="484"/>
                  </a:cubicBezTo>
                  <a:cubicBezTo>
                    <a:pt x="46" y="484"/>
                    <a:pt x="33" y="483"/>
                    <a:pt x="21" y="482"/>
                  </a:cubicBezTo>
                  <a:cubicBezTo>
                    <a:pt x="16" y="482"/>
                    <a:pt x="12" y="482"/>
                    <a:pt x="8" y="482"/>
                  </a:cubicBezTo>
                  <a:cubicBezTo>
                    <a:pt x="7" y="481"/>
                    <a:pt x="6" y="480"/>
                    <a:pt x="6" y="480"/>
                  </a:cubicBezTo>
                  <a:cubicBezTo>
                    <a:pt x="8" y="472"/>
                    <a:pt x="4" y="464"/>
                    <a:pt x="5" y="456"/>
                  </a:cubicBezTo>
                  <a:cubicBezTo>
                    <a:pt x="5" y="448"/>
                    <a:pt x="4" y="440"/>
                    <a:pt x="4" y="432"/>
                  </a:cubicBezTo>
                  <a:cubicBezTo>
                    <a:pt x="4" y="425"/>
                    <a:pt x="4" y="418"/>
                    <a:pt x="4" y="411"/>
                  </a:cubicBezTo>
                  <a:cubicBezTo>
                    <a:pt x="4" y="400"/>
                    <a:pt x="4" y="389"/>
                    <a:pt x="5" y="378"/>
                  </a:cubicBezTo>
                  <a:cubicBezTo>
                    <a:pt x="5" y="372"/>
                    <a:pt x="5" y="367"/>
                    <a:pt x="5" y="362"/>
                  </a:cubicBezTo>
                  <a:cubicBezTo>
                    <a:pt x="5" y="346"/>
                    <a:pt x="5" y="330"/>
                    <a:pt x="5" y="314"/>
                  </a:cubicBezTo>
                  <a:cubicBezTo>
                    <a:pt x="5" y="306"/>
                    <a:pt x="5" y="297"/>
                    <a:pt x="5" y="288"/>
                  </a:cubicBezTo>
                  <a:cubicBezTo>
                    <a:pt x="5" y="276"/>
                    <a:pt x="5" y="263"/>
                    <a:pt x="4" y="251"/>
                  </a:cubicBezTo>
                  <a:cubicBezTo>
                    <a:pt x="3" y="237"/>
                    <a:pt x="3" y="223"/>
                    <a:pt x="3" y="209"/>
                  </a:cubicBezTo>
                  <a:cubicBezTo>
                    <a:pt x="3" y="202"/>
                    <a:pt x="3" y="195"/>
                    <a:pt x="2" y="188"/>
                  </a:cubicBezTo>
                  <a:cubicBezTo>
                    <a:pt x="1" y="176"/>
                    <a:pt x="0" y="164"/>
                    <a:pt x="2" y="152"/>
                  </a:cubicBezTo>
                  <a:cubicBezTo>
                    <a:pt x="2" y="150"/>
                    <a:pt x="2" y="148"/>
                    <a:pt x="2" y="145"/>
                  </a:cubicBezTo>
                  <a:cubicBezTo>
                    <a:pt x="14" y="138"/>
                    <a:pt x="27" y="133"/>
                    <a:pt x="39" y="125"/>
                  </a:cubicBezTo>
                  <a:cubicBezTo>
                    <a:pt x="40" y="126"/>
                    <a:pt x="41" y="127"/>
                    <a:pt x="42" y="127"/>
                  </a:cubicBezTo>
                  <a:cubicBezTo>
                    <a:pt x="43" y="128"/>
                    <a:pt x="44" y="130"/>
                    <a:pt x="45" y="130"/>
                  </a:cubicBezTo>
                  <a:cubicBezTo>
                    <a:pt x="47" y="130"/>
                    <a:pt x="47" y="128"/>
                    <a:pt x="47" y="126"/>
                  </a:cubicBezTo>
                  <a:cubicBezTo>
                    <a:pt x="48" y="122"/>
                    <a:pt x="51" y="119"/>
                    <a:pt x="54" y="118"/>
                  </a:cubicBezTo>
                  <a:cubicBezTo>
                    <a:pt x="60" y="114"/>
                    <a:pt x="67" y="110"/>
                    <a:pt x="73" y="107"/>
                  </a:cubicBezTo>
                  <a:cubicBezTo>
                    <a:pt x="89" y="98"/>
                    <a:pt x="104" y="90"/>
                    <a:pt x="120" y="81"/>
                  </a:cubicBezTo>
                  <a:cubicBezTo>
                    <a:pt x="124" y="79"/>
                    <a:pt x="128" y="76"/>
                    <a:pt x="133" y="75"/>
                  </a:cubicBezTo>
                  <a:cubicBezTo>
                    <a:pt x="134" y="75"/>
                    <a:pt x="136" y="75"/>
                    <a:pt x="136" y="74"/>
                  </a:cubicBezTo>
                  <a:cubicBezTo>
                    <a:pt x="146" y="66"/>
                    <a:pt x="159" y="62"/>
                    <a:pt x="170" y="55"/>
                  </a:cubicBezTo>
                  <a:cubicBezTo>
                    <a:pt x="185" y="46"/>
                    <a:pt x="201" y="40"/>
                    <a:pt x="216" y="32"/>
                  </a:cubicBezTo>
                  <a:cubicBezTo>
                    <a:pt x="228" y="27"/>
                    <a:pt x="239" y="21"/>
                    <a:pt x="250" y="14"/>
                  </a:cubicBezTo>
                  <a:cubicBezTo>
                    <a:pt x="258" y="10"/>
                    <a:pt x="265" y="6"/>
                    <a:pt x="273" y="2"/>
                  </a:cubicBezTo>
                  <a:cubicBezTo>
                    <a:pt x="274" y="1"/>
                    <a:pt x="276" y="1"/>
                    <a:pt x="278" y="0"/>
                  </a:cubicBezTo>
                  <a:cubicBezTo>
                    <a:pt x="288" y="6"/>
                    <a:pt x="300" y="12"/>
                    <a:pt x="310" y="19"/>
                  </a:cubicBezTo>
                  <a:cubicBezTo>
                    <a:pt x="318" y="25"/>
                    <a:pt x="326" y="30"/>
                    <a:pt x="335" y="35"/>
                  </a:cubicBezTo>
                  <a:cubicBezTo>
                    <a:pt x="345" y="41"/>
                    <a:pt x="356" y="47"/>
                    <a:pt x="367" y="53"/>
                  </a:cubicBezTo>
                  <a:cubicBezTo>
                    <a:pt x="370" y="55"/>
                    <a:pt x="373" y="57"/>
                    <a:pt x="376" y="59"/>
                  </a:cubicBezTo>
                  <a:cubicBezTo>
                    <a:pt x="388" y="66"/>
                    <a:pt x="401" y="73"/>
                    <a:pt x="412" y="82"/>
                  </a:cubicBezTo>
                  <a:cubicBezTo>
                    <a:pt x="413" y="83"/>
                    <a:pt x="414" y="83"/>
                    <a:pt x="415" y="83"/>
                  </a:cubicBezTo>
                  <a:cubicBezTo>
                    <a:pt x="435" y="93"/>
                    <a:pt x="453" y="104"/>
                    <a:pt x="471" y="115"/>
                  </a:cubicBezTo>
                  <a:cubicBezTo>
                    <a:pt x="478" y="118"/>
                    <a:pt x="484" y="122"/>
                    <a:pt x="490" y="125"/>
                  </a:cubicBezTo>
                  <a:cubicBezTo>
                    <a:pt x="495" y="127"/>
                    <a:pt x="497" y="131"/>
                    <a:pt x="497" y="136"/>
                  </a:cubicBezTo>
                  <a:cubicBezTo>
                    <a:pt x="496" y="140"/>
                    <a:pt x="496" y="143"/>
                    <a:pt x="496" y="147"/>
                  </a:cubicBezTo>
                  <a:cubicBezTo>
                    <a:pt x="497" y="161"/>
                    <a:pt x="497" y="174"/>
                    <a:pt x="497" y="188"/>
                  </a:cubicBezTo>
                  <a:close/>
                  <a:moveTo>
                    <a:pt x="359" y="358"/>
                  </a:moveTo>
                  <a:cubicBezTo>
                    <a:pt x="359" y="351"/>
                    <a:pt x="356" y="344"/>
                    <a:pt x="358" y="338"/>
                  </a:cubicBezTo>
                  <a:cubicBezTo>
                    <a:pt x="358" y="337"/>
                    <a:pt x="358" y="336"/>
                    <a:pt x="358" y="335"/>
                  </a:cubicBezTo>
                  <a:cubicBezTo>
                    <a:pt x="355" y="327"/>
                    <a:pt x="355" y="319"/>
                    <a:pt x="356" y="312"/>
                  </a:cubicBezTo>
                  <a:cubicBezTo>
                    <a:pt x="357" y="295"/>
                    <a:pt x="356" y="278"/>
                    <a:pt x="357" y="261"/>
                  </a:cubicBezTo>
                  <a:cubicBezTo>
                    <a:pt x="357" y="250"/>
                    <a:pt x="357" y="239"/>
                    <a:pt x="357" y="228"/>
                  </a:cubicBezTo>
                  <a:cubicBezTo>
                    <a:pt x="358" y="218"/>
                    <a:pt x="357" y="208"/>
                    <a:pt x="355" y="198"/>
                  </a:cubicBezTo>
                  <a:cubicBezTo>
                    <a:pt x="353" y="198"/>
                    <a:pt x="352" y="197"/>
                    <a:pt x="351" y="198"/>
                  </a:cubicBezTo>
                  <a:cubicBezTo>
                    <a:pt x="338" y="198"/>
                    <a:pt x="325" y="197"/>
                    <a:pt x="313" y="196"/>
                  </a:cubicBezTo>
                  <a:cubicBezTo>
                    <a:pt x="307" y="195"/>
                    <a:pt x="301" y="194"/>
                    <a:pt x="296" y="195"/>
                  </a:cubicBezTo>
                  <a:cubicBezTo>
                    <a:pt x="289" y="195"/>
                    <a:pt x="283" y="195"/>
                    <a:pt x="277" y="195"/>
                  </a:cubicBezTo>
                  <a:cubicBezTo>
                    <a:pt x="259" y="194"/>
                    <a:pt x="242" y="195"/>
                    <a:pt x="224" y="195"/>
                  </a:cubicBezTo>
                  <a:cubicBezTo>
                    <a:pt x="221" y="195"/>
                    <a:pt x="218" y="194"/>
                    <a:pt x="214" y="194"/>
                  </a:cubicBezTo>
                  <a:cubicBezTo>
                    <a:pt x="201" y="194"/>
                    <a:pt x="189" y="194"/>
                    <a:pt x="176" y="194"/>
                  </a:cubicBezTo>
                  <a:cubicBezTo>
                    <a:pt x="172" y="194"/>
                    <a:pt x="170" y="195"/>
                    <a:pt x="169" y="200"/>
                  </a:cubicBezTo>
                  <a:cubicBezTo>
                    <a:pt x="169" y="202"/>
                    <a:pt x="169" y="204"/>
                    <a:pt x="169" y="206"/>
                  </a:cubicBezTo>
                  <a:cubicBezTo>
                    <a:pt x="170" y="210"/>
                    <a:pt x="170" y="214"/>
                    <a:pt x="170" y="218"/>
                  </a:cubicBezTo>
                  <a:cubicBezTo>
                    <a:pt x="170" y="224"/>
                    <a:pt x="170" y="230"/>
                    <a:pt x="171" y="236"/>
                  </a:cubicBezTo>
                  <a:cubicBezTo>
                    <a:pt x="171" y="248"/>
                    <a:pt x="173" y="260"/>
                    <a:pt x="172" y="272"/>
                  </a:cubicBezTo>
                  <a:cubicBezTo>
                    <a:pt x="172" y="281"/>
                    <a:pt x="172" y="290"/>
                    <a:pt x="173" y="299"/>
                  </a:cubicBezTo>
                  <a:cubicBezTo>
                    <a:pt x="173" y="305"/>
                    <a:pt x="173" y="311"/>
                    <a:pt x="172" y="317"/>
                  </a:cubicBezTo>
                  <a:cubicBezTo>
                    <a:pt x="172" y="328"/>
                    <a:pt x="172" y="339"/>
                    <a:pt x="171" y="351"/>
                  </a:cubicBezTo>
                  <a:cubicBezTo>
                    <a:pt x="171" y="353"/>
                    <a:pt x="171" y="356"/>
                    <a:pt x="174" y="359"/>
                  </a:cubicBezTo>
                  <a:cubicBezTo>
                    <a:pt x="177" y="359"/>
                    <a:pt x="180" y="359"/>
                    <a:pt x="183" y="359"/>
                  </a:cubicBezTo>
                  <a:cubicBezTo>
                    <a:pt x="190" y="359"/>
                    <a:pt x="196" y="359"/>
                    <a:pt x="203" y="359"/>
                  </a:cubicBezTo>
                  <a:cubicBezTo>
                    <a:pt x="206" y="360"/>
                    <a:pt x="210" y="360"/>
                    <a:pt x="214" y="361"/>
                  </a:cubicBezTo>
                  <a:cubicBezTo>
                    <a:pt x="226" y="361"/>
                    <a:pt x="238" y="362"/>
                    <a:pt x="251" y="363"/>
                  </a:cubicBezTo>
                  <a:cubicBezTo>
                    <a:pt x="265" y="363"/>
                    <a:pt x="280" y="365"/>
                    <a:pt x="295" y="366"/>
                  </a:cubicBezTo>
                  <a:cubicBezTo>
                    <a:pt x="306" y="367"/>
                    <a:pt x="318" y="367"/>
                    <a:pt x="329" y="366"/>
                  </a:cubicBezTo>
                  <a:cubicBezTo>
                    <a:pt x="337" y="366"/>
                    <a:pt x="346" y="365"/>
                    <a:pt x="354" y="364"/>
                  </a:cubicBezTo>
                  <a:cubicBezTo>
                    <a:pt x="358" y="364"/>
                    <a:pt x="359" y="362"/>
                    <a:pt x="359" y="358"/>
                  </a:cubicBezTo>
                  <a:close/>
                </a:path>
              </a:pathLst>
            </a:custGeom>
            <a:solidFill>
              <a:srgbClr val="FFFFFF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66" name="Freeform 37"/>
            <p:cNvSpPr>
              <a:spLocks noEditPoints="1"/>
            </p:cNvSpPr>
            <p:nvPr/>
          </p:nvSpPr>
          <p:spPr bwMode="auto">
            <a:xfrm>
              <a:off x="3045" y="1515"/>
              <a:ext cx="66" cy="64"/>
            </a:xfrm>
            <a:custGeom>
              <a:avLst/>
              <a:gdLst>
                <a:gd name="T0" fmla="*/ 34 w 34"/>
                <a:gd name="T1" fmla="*/ 13 h 33"/>
                <a:gd name="T2" fmla="*/ 23 w 34"/>
                <a:gd name="T3" fmla="*/ 32 h 33"/>
                <a:gd name="T4" fmla="*/ 20 w 34"/>
                <a:gd name="T5" fmla="*/ 33 h 33"/>
                <a:gd name="T6" fmla="*/ 6 w 34"/>
                <a:gd name="T7" fmla="*/ 28 h 33"/>
                <a:gd name="T8" fmla="*/ 0 w 34"/>
                <a:gd name="T9" fmla="*/ 16 h 33"/>
                <a:gd name="T10" fmla="*/ 1 w 34"/>
                <a:gd name="T11" fmla="*/ 13 h 33"/>
                <a:gd name="T12" fmla="*/ 20 w 34"/>
                <a:gd name="T13" fmla="*/ 2 h 33"/>
                <a:gd name="T14" fmla="*/ 29 w 34"/>
                <a:gd name="T15" fmla="*/ 5 h 33"/>
                <a:gd name="T16" fmla="*/ 34 w 34"/>
                <a:gd name="T17" fmla="*/ 13 h 33"/>
                <a:gd name="T18" fmla="*/ 24 w 34"/>
                <a:gd name="T19" fmla="*/ 20 h 33"/>
                <a:gd name="T20" fmla="*/ 23 w 34"/>
                <a:gd name="T21" fmla="*/ 12 h 33"/>
                <a:gd name="T22" fmla="*/ 21 w 34"/>
                <a:gd name="T23" fmla="*/ 10 h 33"/>
                <a:gd name="T24" fmla="*/ 17 w 34"/>
                <a:gd name="T25" fmla="*/ 7 h 33"/>
                <a:gd name="T26" fmla="*/ 14 w 34"/>
                <a:gd name="T27" fmla="*/ 9 h 33"/>
                <a:gd name="T28" fmla="*/ 11 w 34"/>
                <a:gd name="T29" fmla="*/ 24 h 33"/>
                <a:gd name="T30" fmla="*/ 16 w 34"/>
                <a:gd name="T31" fmla="*/ 26 h 33"/>
                <a:gd name="T32" fmla="*/ 24 w 34"/>
                <a:gd name="T33" fmla="*/ 2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" h="33">
                  <a:moveTo>
                    <a:pt x="34" y="13"/>
                  </a:moveTo>
                  <a:cubicBezTo>
                    <a:pt x="33" y="21"/>
                    <a:pt x="31" y="30"/>
                    <a:pt x="23" y="32"/>
                  </a:cubicBezTo>
                  <a:cubicBezTo>
                    <a:pt x="22" y="33"/>
                    <a:pt x="21" y="33"/>
                    <a:pt x="20" y="33"/>
                  </a:cubicBezTo>
                  <a:cubicBezTo>
                    <a:pt x="15" y="33"/>
                    <a:pt x="10" y="32"/>
                    <a:pt x="6" y="28"/>
                  </a:cubicBezTo>
                  <a:cubicBezTo>
                    <a:pt x="2" y="25"/>
                    <a:pt x="1" y="21"/>
                    <a:pt x="0" y="16"/>
                  </a:cubicBezTo>
                  <a:cubicBezTo>
                    <a:pt x="0" y="15"/>
                    <a:pt x="0" y="14"/>
                    <a:pt x="1" y="13"/>
                  </a:cubicBezTo>
                  <a:cubicBezTo>
                    <a:pt x="3" y="5"/>
                    <a:pt x="12" y="0"/>
                    <a:pt x="20" y="2"/>
                  </a:cubicBezTo>
                  <a:cubicBezTo>
                    <a:pt x="23" y="3"/>
                    <a:pt x="26" y="4"/>
                    <a:pt x="29" y="5"/>
                  </a:cubicBezTo>
                  <a:cubicBezTo>
                    <a:pt x="33" y="7"/>
                    <a:pt x="34" y="9"/>
                    <a:pt x="34" y="13"/>
                  </a:cubicBezTo>
                  <a:close/>
                  <a:moveTo>
                    <a:pt x="24" y="20"/>
                  </a:moveTo>
                  <a:cubicBezTo>
                    <a:pt x="26" y="17"/>
                    <a:pt x="25" y="14"/>
                    <a:pt x="23" y="12"/>
                  </a:cubicBezTo>
                  <a:cubicBezTo>
                    <a:pt x="22" y="11"/>
                    <a:pt x="22" y="10"/>
                    <a:pt x="21" y="10"/>
                  </a:cubicBezTo>
                  <a:cubicBezTo>
                    <a:pt x="20" y="9"/>
                    <a:pt x="19" y="8"/>
                    <a:pt x="17" y="7"/>
                  </a:cubicBezTo>
                  <a:cubicBezTo>
                    <a:pt x="16" y="8"/>
                    <a:pt x="15" y="8"/>
                    <a:pt x="14" y="9"/>
                  </a:cubicBezTo>
                  <a:cubicBezTo>
                    <a:pt x="8" y="12"/>
                    <a:pt x="7" y="18"/>
                    <a:pt x="11" y="24"/>
                  </a:cubicBezTo>
                  <a:cubicBezTo>
                    <a:pt x="12" y="26"/>
                    <a:pt x="14" y="26"/>
                    <a:pt x="16" y="26"/>
                  </a:cubicBezTo>
                  <a:cubicBezTo>
                    <a:pt x="20" y="26"/>
                    <a:pt x="22" y="23"/>
                    <a:pt x="24" y="20"/>
                  </a:cubicBezTo>
                  <a:close/>
                </a:path>
              </a:pathLst>
            </a:custGeom>
            <a:solidFill>
              <a:srgbClr val="000000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67" name="Freeform 38"/>
            <p:cNvSpPr>
              <a:spLocks/>
            </p:cNvSpPr>
            <p:nvPr/>
          </p:nvSpPr>
          <p:spPr bwMode="auto">
            <a:xfrm>
              <a:off x="3059" y="1529"/>
              <a:ext cx="36" cy="36"/>
            </a:xfrm>
            <a:custGeom>
              <a:avLst/>
              <a:gdLst>
                <a:gd name="T0" fmla="*/ 16 w 19"/>
                <a:gd name="T1" fmla="*/ 5 h 19"/>
                <a:gd name="T2" fmla="*/ 17 w 19"/>
                <a:gd name="T3" fmla="*/ 13 h 19"/>
                <a:gd name="T4" fmla="*/ 9 w 19"/>
                <a:gd name="T5" fmla="*/ 19 h 19"/>
                <a:gd name="T6" fmla="*/ 4 w 19"/>
                <a:gd name="T7" fmla="*/ 17 h 19"/>
                <a:gd name="T8" fmla="*/ 7 w 19"/>
                <a:gd name="T9" fmla="*/ 2 h 19"/>
                <a:gd name="T10" fmla="*/ 10 w 19"/>
                <a:gd name="T11" fmla="*/ 0 h 19"/>
                <a:gd name="T12" fmla="*/ 14 w 19"/>
                <a:gd name="T13" fmla="*/ 3 h 19"/>
                <a:gd name="T14" fmla="*/ 16 w 19"/>
                <a:gd name="T15" fmla="*/ 5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9" h="19">
                  <a:moveTo>
                    <a:pt x="16" y="5"/>
                  </a:moveTo>
                  <a:cubicBezTo>
                    <a:pt x="18" y="7"/>
                    <a:pt x="19" y="10"/>
                    <a:pt x="17" y="13"/>
                  </a:cubicBezTo>
                  <a:cubicBezTo>
                    <a:pt x="15" y="16"/>
                    <a:pt x="13" y="19"/>
                    <a:pt x="9" y="19"/>
                  </a:cubicBezTo>
                  <a:cubicBezTo>
                    <a:pt x="7" y="19"/>
                    <a:pt x="5" y="19"/>
                    <a:pt x="4" y="17"/>
                  </a:cubicBezTo>
                  <a:cubicBezTo>
                    <a:pt x="0" y="11"/>
                    <a:pt x="1" y="5"/>
                    <a:pt x="7" y="2"/>
                  </a:cubicBezTo>
                  <a:cubicBezTo>
                    <a:pt x="8" y="1"/>
                    <a:pt x="9" y="1"/>
                    <a:pt x="10" y="0"/>
                  </a:cubicBezTo>
                  <a:cubicBezTo>
                    <a:pt x="12" y="1"/>
                    <a:pt x="13" y="2"/>
                    <a:pt x="14" y="3"/>
                  </a:cubicBezTo>
                  <a:cubicBezTo>
                    <a:pt x="15" y="3"/>
                    <a:pt x="15" y="4"/>
                    <a:pt x="16" y="5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68" name="Freeform 39"/>
            <p:cNvSpPr>
              <a:spLocks/>
            </p:cNvSpPr>
            <p:nvPr/>
          </p:nvSpPr>
          <p:spPr bwMode="auto">
            <a:xfrm>
              <a:off x="2855" y="771"/>
              <a:ext cx="233" cy="388"/>
            </a:xfrm>
            <a:custGeom>
              <a:avLst/>
              <a:gdLst>
                <a:gd name="T0" fmla="*/ 121 w 121"/>
                <a:gd name="T1" fmla="*/ 0 h 202"/>
                <a:gd name="T2" fmla="*/ 120 w 121"/>
                <a:gd name="T3" fmla="*/ 4 h 202"/>
                <a:gd name="T4" fmla="*/ 116 w 121"/>
                <a:gd name="T5" fmla="*/ 36 h 202"/>
                <a:gd name="T6" fmla="*/ 108 w 121"/>
                <a:gd name="T7" fmla="*/ 89 h 202"/>
                <a:gd name="T8" fmla="*/ 103 w 121"/>
                <a:gd name="T9" fmla="*/ 120 h 202"/>
                <a:gd name="T10" fmla="*/ 96 w 121"/>
                <a:gd name="T11" fmla="*/ 168 h 202"/>
                <a:gd name="T12" fmla="*/ 96 w 121"/>
                <a:gd name="T13" fmla="*/ 176 h 202"/>
                <a:gd name="T14" fmla="*/ 93 w 121"/>
                <a:gd name="T15" fmla="*/ 199 h 202"/>
                <a:gd name="T16" fmla="*/ 92 w 121"/>
                <a:gd name="T17" fmla="*/ 202 h 202"/>
                <a:gd name="T18" fmla="*/ 85 w 121"/>
                <a:gd name="T19" fmla="*/ 199 h 202"/>
                <a:gd name="T20" fmla="*/ 62 w 121"/>
                <a:gd name="T21" fmla="*/ 191 h 202"/>
                <a:gd name="T22" fmla="*/ 14 w 121"/>
                <a:gd name="T23" fmla="*/ 179 h 202"/>
                <a:gd name="T24" fmla="*/ 0 w 121"/>
                <a:gd name="T25" fmla="*/ 178 h 202"/>
                <a:gd name="T26" fmla="*/ 7 w 121"/>
                <a:gd name="T27" fmla="*/ 163 h 202"/>
                <a:gd name="T28" fmla="*/ 37 w 121"/>
                <a:gd name="T29" fmla="*/ 122 h 202"/>
                <a:gd name="T30" fmla="*/ 60 w 121"/>
                <a:gd name="T31" fmla="*/ 88 h 202"/>
                <a:gd name="T32" fmla="*/ 112 w 121"/>
                <a:gd name="T33" fmla="*/ 10 h 202"/>
                <a:gd name="T34" fmla="*/ 121 w 121"/>
                <a:gd name="T35" fmla="*/ 0 h 2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21" h="202">
                  <a:moveTo>
                    <a:pt x="121" y="0"/>
                  </a:moveTo>
                  <a:cubicBezTo>
                    <a:pt x="121" y="2"/>
                    <a:pt x="120" y="3"/>
                    <a:pt x="120" y="4"/>
                  </a:cubicBezTo>
                  <a:cubicBezTo>
                    <a:pt x="119" y="14"/>
                    <a:pt x="118" y="25"/>
                    <a:pt x="116" y="36"/>
                  </a:cubicBezTo>
                  <a:cubicBezTo>
                    <a:pt x="114" y="54"/>
                    <a:pt x="112" y="72"/>
                    <a:pt x="108" y="89"/>
                  </a:cubicBezTo>
                  <a:cubicBezTo>
                    <a:pt x="106" y="99"/>
                    <a:pt x="104" y="109"/>
                    <a:pt x="103" y="120"/>
                  </a:cubicBezTo>
                  <a:cubicBezTo>
                    <a:pt x="102" y="136"/>
                    <a:pt x="99" y="152"/>
                    <a:pt x="96" y="168"/>
                  </a:cubicBezTo>
                  <a:cubicBezTo>
                    <a:pt x="96" y="170"/>
                    <a:pt x="96" y="173"/>
                    <a:pt x="96" y="176"/>
                  </a:cubicBezTo>
                  <a:cubicBezTo>
                    <a:pt x="95" y="183"/>
                    <a:pt x="94" y="191"/>
                    <a:pt x="93" y="199"/>
                  </a:cubicBezTo>
                  <a:cubicBezTo>
                    <a:pt x="93" y="200"/>
                    <a:pt x="93" y="201"/>
                    <a:pt x="92" y="202"/>
                  </a:cubicBezTo>
                  <a:cubicBezTo>
                    <a:pt x="89" y="201"/>
                    <a:pt x="87" y="201"/>
                    <a:pt x="85" y="199"/>
                  </a:cubicBezTo>
                  <a:cubicBezTo>
                    <a:pt x="78" y="195"/>
                    <a:pt x="70" y="194"/>
                    <a:pt x="62" y="191"/>
                  </a:cubicBezTo>
                  <a:cubicBezTo>
                    <a:pt x="47" y="184"/>
                    <a:pt x="31" y="181"/>
                    <a:pt x="14" y="179"/>
                  </a:cubicBezTo>
                  <a:cubicBezTo>
                    <a:pt x="10" y="178"/>
                    <a:pt x="5" y="178"/>
                    <a:pt x="0" y="178"/>
                  </a:cubicBezTo>
                  <a:cubicBezTo>
                    <a:pt x="1" y="172"/>
                    <a:pt x="4" y="167"/>
                    <a:pt x="7" y="163"/>
                  </a:cubicBezTo>
                  <a:cubicBezTo>
                    <a:pt x="17" y="149"/>
                    <a:pt x="27" y="136"/>
                    <a:pt x="37" y="122"/>
                  </a:cubicBezTo>
                  <a:cubicBezTo>
                    <a:pt x="45" y="111"/>
                    <a:pt x="52" y="99"/>
                    <a:pt x="60" y="88"/>
                  </a:cubicBezTo>
                  <a:cubicBezTo>
                    <a:pt x="78" y="63"/>
                    <a:pt x="94" y="36"/>
                    <a:pt x="112" y="10"/>
                  </a:cubicBezTo>
                  <a:cubicBezTo>
                    <a:pt x="114" y="7"/>
                    <a:pt x="116" y="3"/>
                    <a:pt x="121" y="0"/>
                  </a:cubicBezTo>
                  <a:close/>
                </a:path>
              </a:pathLst>
            </a:custGeom>
            <a:solidFill>
              <a:srgbClr val="FFFF00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69" name="Freeform 40"/>
            <p:cNvSpPr>
              <a:spLocks/>
            </p:cNvSpPr>
            <p:nvPr/>
          </p:nvSpPr>
          <p:spPr bwMode="auto">
            <a:xfrm>
              <a:off x="2947" y="2060"/>
              <a:ext cx="137" cy="213"/>
            </a:xfrm>
            <a:custGeom>
              <a:avLst/>
              <a:gdLst>
                <a:gd name="T0" fmla="*/ 62 w 71"/>
                <a:gd name="T1" fmla="*/ 5 h 111"/>
                <a:gd name="T2" fmla="*/ 71 w 71"/>
                <a:gd name="T3" fmla="*/ 0 h 111"/>
                <a:gd name="T4" fmla="*/ 62 w 71"/>
                <a:gd name="T5" fmla="*/ 56 h 111"/>
                <a:gd name="T6" fmla="*/ 50 w 71"/>
                <a:gd name="T7" fmla="*/ 111 h 111"/>
                <a:gd name="T8" fmla="*/ 44 w 71"/>
                <a:gd name="T9" fmla="*/ 104 h 111"/>
                <a:gd name="T10" fmla="*/ 40 w 71"/>
                <a:gd name="T11" fmla="*/ 95 h 111"/>
                <a:gd name="T12" fmla="*/ 34 w 71"/>
                <a:gd name="T13" fmla="*/ 84 h 111"/>
                <a:gd name="T14" fmla="*/ 17 w 71"/>
                <a:gd name="T15" fmla="*/ 54 h 111"/>
                <a:gd name="T16" fmla="*/ 1 w 71"/>
                <a:gd name="T17" fmla="*/ 26 h 111"/>
                <a:gd name="T18" fmla="*/ 0 w 71"/>
                <a:gd name="T19" fmla="*/ 22 h 111"/>
                <a:gd name="T20" fmla="*/ 9 w 71"/>
                <a:gd name="T21" fmla="*/ 20 h 111"/>
                <a:gd name="T22" fmla="*/ 20 w 71"/>
                <a:gd name="T23" fmla="*/ 18 h 111"/>
                <a:gd name="T24" fmla="*/ 24 w 71"/>
                <a:gd name="T25" fmla="*/ 17 h 111"/>
                <a:gd name="T26" fmla="*/ 58 w 71"/>
                <a:gd name="T27" fmla="*/ 8 h 111"/>
                <a:gd name="T28" fmla="*/ 62 w 71"/>
                <a:gd name="T29" fmla="*/ 5 h 1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71" h="111">
                  <a:moveTo>
                    <a:pt x="62" y="5"/>
                  </a:moveTo>
                  <a:cubicBezTo>
                    <a:pt x="65" y="3"/>
                    <a:pt x="68" y="2"/>
                    <a:pt x="71" y="0"/>
                  </a:cubicBezTo>
                  <a:cubicBezTo>
                    <a:pt x="70" y="20"/>
                    <a:pt x="66" y="38"/>
                    <a:pt x="62" y="56"/>
                  </a:cubicBezTo>
                  <a:cubicBezTo>
                    <a:pt x="58" y="75"/>
                    <a:pt x="55" y="93"/>
                    <a:pt x="50" y="111"/>
                  </a:cubicBezTo>
                  <a:cubicBezTo>
                    <a:pt x="47" y="109"/>
                    <a:pt x="46" y="107"/>
                    <a:pt x="44" y="104"/>
                  </a:cubicBezTo>
                  <a:cubicBezTo>
                    <a:pt x="43" y="101"/>
                    <a:pt x="42" y="98"/>
                    <a:pt x="40" y="95"/>
                  </a:cubicBezTo>
                  <a:cubicBezTo>
                    <a:pt x="38" y="92"/>
                    <a:pt x="37" y="88"/>
                    <a:pt x="34" y="84"/>
                  </a:cubicBezTo>
                  <a:cubicBezTo>
                    <a:pt x="29" y="74"/>
                    <a:pt x="23" y="64"/>
                    <a:pt x="17" y="54"/>
                  </a:cubicBezTo>
                  <a:cubicBezTo>
                    <a:pt x="12" y="44"/>
                    <a:pt x="6" y="35"/>
                    <a:pt x="1" y="26"/>
                  </a:cubicBezTo>
                  <a:cubicBezTo>
                    <a:pt x="0" y="25"/>
                    <a:pt x="0" y="24"/>
                    <a:pt x="0" y="22"/>
                  </a:cubicBezTo>
                  <a:cubicBezTo>
                    <a:pt x="3" y="21"/>
                    <a:pt x="6" y="21"/>
                    <a:pt x="9" y="20"/>
                  </a:cubicBezTo>
                  <a:cubicBezTo>
                    <a:pt x="13" y="19"/>
                    <a:pt x="16" y="19"/>
                    <a:pt x="20" y="18"/>
                  </a:cubicBezTo>
                  <a:cubicBezTo>
                    <a:pt x="21" y="17"/>
                    <a:pt x="23" y="17"/>
                    <a:pt x="24" y="17"/>
                  </a:cubicBezTo>
                  <a:cubicBezTo>
                    <a:pt x="36" y="16"/>
                    <a:pt x="47" y="10"/>
                    <a:pt x="58" y="8"/>
                  </a:cubicBezTo>
                  <a:cubicBezTo>
                    <a:pt x="59" y="7"/>
                    <a:pt x="61" y="6"/>
                    <a:pt x="62" y="5"/>
                  </a:cubicBezTo>
                  <a:close/>
                </a:path>
              </a:pathLst>
            </a:custGeom>
            <a:solidFill>
              <a:srgbClr val="FFFF00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70" name="Freeform 41"/>
            <p:cNvSpPr>
              <a:spLocks/>
            </p:cNvSpPr>
            <p:nvPr/>
          </p:nvSpPr>
          <p:spPr bwMode="auto">
            <a:xfrm>
              <a:off x="2680" y="1798"/>
              <a:ext cx="375" cy="98"/>
            </a:xfrm>
            <a:custGeom>
              <a:avLst/>
              <a:gdLst>
                <a:gd name="T0" fmla="*/ 194 w 195"/>
                <a:gd name="T1" fmla="*/ 1 h 51"/>
                <a:gd name="T2" fmla="*/ 195 w 195"/>
                <a:gd name="T3" fmla="*/ 4 h 51"/>
                <a:gd name="T4" fmla="*/ 190 w 195"/>
                <a:gd name="T5" fmla="*/ 9 h 51"/>
                <a:gd name="T6" fmla="*/ 161 w 195"/>
                <a:gd name="T7" fmla="*/ 31 h 51"/>
                <a:gd name="T8" fmla="*/ 141 w 195"/>
                <a:gd name="T9" fmla="*/ 40 h 51"/>
                <a:gd name="T10" fmla="*/ 103 w 195"/>
                <a:gd name="T11" fmla="*/ 49 h 51"/>
                <a:gd name="T12" fmla="*/ 70 w 195"/>
                <a:gd name="T13" fmla="*/ 48 h 51"/>
                <a:gd name="T14" fmla="*/ 48 w 195"/>
                <a:gd name="T15" fmla="*/ 43 h 51"/>
                <a:gd name="T16" fmla="*/ 42 w 195"/>
                <a:gd name="T17" fmla="*/ 41 h 51"/>
                <a:gd name="T18" fmla="*/ 23 w 195"/>
                <a:gd name="T19" fmla="*/ 31 h 51"/>
                <a:gd name="T20" fmla="*/ 2 w 195"/>
                <a:gd name="T21" fmla="*/ 16 h 51"/>
                <a:gd name="T22" fmla="*/ 0 w 195"/>
                <a:gd name="T23" fmla="*/ 7 h 51"/>
                <a:gd name="T24" fmla="*/ 6 w 195"/>
                <a:gd name="T25" fmla="*/ 11 h 51"/>
                <a:gd name="T26" fmla="*/ 40 w 195"/>
                <a:gd name="T27" fmla="*/ 32 h 51"/>
                <a:gd name="T28" fmla="*/ 64 w 195"/>
                <a:gd name="T29" fmla="*/ 39 h 51"/>
                <a:gd name="T30" fmla="*/ 85 w 195"/>
                <a:gd name="T31" fmla="*/ 42 h 51"/>
                <a:gd name="T32" fmla="*/ 95 w 195"/>
                <a:gd name="T33" fmla="*/ 42 h 51"/>
                <a:gd name="T34" fmla="*/ 133 w 195"/>
                <a:gd name="T35" fmla="*/ 34 h 51"/>
                <a:gd name="T36" fmla="*/ 158 w 195"/>
                <a:gd name="T37" fmla="*/ 25 h 51"/>
                <a:gd name="T38" fmla="*/ 169 w 195"/>
                <a:gd name="T39" fmla="*/ 17 h 51"/>
                <a:gd name="T40" fmla="*/ 188 w 195"/>
                <a:gd name="T41" fmla="*/ 2 h 51"/>
                <a:gd name="T42" fmla="*/ 191 w 195"/>
                <a:gd name="T43" fmla="*/ 0 h 51"/>
                <a:gd name="T44" fmla="*/ 194 w 195"/>
                <a:gd name="T45" fmla="*/ 1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95" h="51">
                  <a:moveTo>
                    <a:pt x="194" y="1"/>
                  </a:moveTo>
                  <a:cubicBezTo>
                    <a:pt x="194" y="1"/>
                    <a:pt x="195" y="3"/>
                    <a:pt x="195" y="4"/>
                  </a:cubicBezTo>
                  <a:cubicBezTo>
                    <a:pt x="193" y="6"/>
                    <a:pt x="192" y="8"/>
                    <a:pt x="190" y="9"/>
                  </a:cubicBezTo>
                  <a:cubicBezTo>
                    <a:pt x="181" y="17"/>
                    <a:pt x="172" y="25"/>
                    <a:pt x="161" y="31"/>
                  </a:cubicBezTo>
                  <a:cubicBezTo>
                    <a:pt x="155" y="35"/>
                    <a:pt x="148" y="38"/>
                    <a:pt x="141" y="40"/>
                  </a:cubicBezTo>
                  <a:cubicBezTo>
                    <a:pt x="129" y="43"/>
                    <a:pt x="116" y="46"/>
                    <a:pt x="103" y="49"/>
                  </a:cubicBezTo>
                  <a:cubicBezTo>
                    <a:pt x="92" y="51"/>
                    <a:pt x="81" y="50"/>
                    <a:pt x="70" y="48"/>
                  </a:cubicBezTo>
                  <a:cubicBezTo>
                    <a:pt x="63" y="46"/>
                    <a:pt x="55" y="44"/>
                    <a:pt x="48" y="43"/>
                  </a:cubicBezTo>
                  <a:cubicBezTo>
                    <a:pt x="46" y="42"/>
                    <a:pt x="44" y="42"/>
                    <a:pt x="42" y="41"/>
                  </a:cubicBezTo>
                  <a:cubicBezTo>
                    <a:pt x="36" y="38"/>
                    <a:pt x="29" y="35"/>
                    <a:pt x="23" y="31"/>
                  </a:cubicBezTo>
                  <a:cubicBezTo>
                    <a:pt x="16" y="27"/>
                    <a:pt x="9" y="21"/>
                    <a:pt x="2" y="16"/>
                  </a:cubicBezTo>
                  <a:cubicBezTo>
                    <a:pt x="0" y="14"/>
                    <a:pt x="0" y="14"/>
                    <a:pt x="0" y="7"/>
                  </a:cubicBezTo>
                  <a:cubicBezTo>
                    <a:pt x="2" y="9"/>
                    <a:pt x="4" y="10"/>
                    <a:pt x="6" y="11"/>
                  </a:cubicBezTo>
                  <a:cubicBezTo>
                    <a:pt x="16" y="20"/>
                    <a:pt x="27" y="26"/>
                    <a:pt x="40" y="32"/>
                  </a:cubicBezTo>
                  <a:cubicBezTo>
                    <a:pt x="48" y="36"/>
                    <a:pt x="56" y="38"/>
                    <a:pt x="64" y="39"/>
                  </a:cubicBezTo>
                  <a:cubicBezTo>
                    <a:pt x="71" y="40"/>
                    <a:pt x="78" y="41"/>
                    <a:pt x="85" y="42"/>
                  </a:cubicBezTo>
                  <a:cubicBezTo>
                    <a:pt x="88" y="43"/>
                    <a:pt x="91" y="42"/>
                    <a:pt x="95" y="42"/>
                  </a:cubicBezTo>
                  <a:cubicBezTo>
                    <a:pt x="108" y="40"/>
                    <a:pt x="121" y="39"/>
                    <a:pt x="133" y="34"/>
                  </a:cubicBezTo>
                  <a:cubicBezTo>
                    <a:pt x="142" y="32"/>
                    <a:pt x="150" y="28"/>
                    <a:pt x="158" y="25"/>
                  </a:cubicBezTo>
                  <a:cubicBezTo>
                    <a:pt x="162" y="23"/>
                    <a:pt x="166" y="20"/>
                    <a:pt x="169" y="17"/>
                  </a:cubicBezTo>
                  <a:cubicBezTo>
                    <a:pt x="176" y="12"/>
                    <a:pt x="182" y="7"/>
                    <a:pt x="188" y="2"/>
                  </a:cubicBezTo>
                  <a:cubicBezTo>
                    <a:pt x="189" y="1"/>
                    <a:pt x="190" y="0"/>
                    <a:pt x="191" y="0"/>
                  </a:cubicBezTo>
                  <a:cubicBezTo>
                    <a:pt x="192" y="0"/>
                    <a:pt x="193" y="0"/>
                    <a:pt x="194" y="1"/>
                  </a:cubicBezTo>
                  <a:close/>
                </a:path>
              </a:pathLst>
            </a:custGeom>
            <a:solidFill>
              <a:srgbClr val="000000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71" name="Rectangle 42"/>
            <p:cNvSpPr>
              <a:spLocks noChangeArrowheads="1"/>
            </p:cNvSpPr>
            <p:nvPr/>
          </p:nvSpPr>
          <p:spPr bwMode="auto">
            <a:xfrm>
              <a:off x="2988" y="2208"/>
              <a:ext cx="1" cy="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72" name="Freeform 43"/>
            <p:cNvSpPr>
              <a:spLocks/>
            </p:cNvSpPr>
            <p:nvPr/>
          </p:nvSpPr>
          <p:spPr bwMode="auto">
            <a:xfrm>
              <a:off x="2690" y="2092"/>
              <a:ext cx="230" cy="449"/>
            </a:xfrm>
            <a:custGeom>
              <a:avLst/>
              <a:gdLst>
                <a:gd name="T0" fmla="*/ 118 w 120"/>
                <a:gd name="T1" fmla="*/ 8 h 233"/>
                <a:gd name="T2" fmla="*/ 119 w 120"/>
                <a:gd name="T3" fmla="*/ 15 h 233"/>
                <a:gd name="T4" fmla="*/ 111 w 120"/>
                <a:gd name="T5" fmla="*/ 42 h 233"/>
                <a:gd name="T6" fmla="*/ 110 w 120"/>
                <a:gd name="T7" fmla="*/ 45 h 233"/>
                <a:gd name="T8" fmla="*/ 104 w 120"/>
                <a:gd name="T9" fmla="*/ 62 h 233"/>
                <a:gd name="T10" fmla="*/ 103 w 120"/>
                <a:gd name="T11" fmla="*/ 63 h 233"/>
                <a:gd name="T12" fmla="*/ 98 w 120"/>
                <a:gd name="T13" fmla="*/ 80 h 233"/>
                <a:gd name="T14" fmla="*/ 91 w 120"/>
                <a:gd name="T15" fmla="*/ 103 h 233"/>
                <a:gd name="T16" fmla="*/ 80 w 120"/>
                <a:gd name="T17" fmla="*/ 140 h 233"/>
                <a:gd name="T18" fmla="*/ 67 w 120"/>
                <a:gd name="T19" fmla="*/ 181 h 233"/>
                <a:gd name="T20" fmla="*/ 49 w 120"/>
                <a:gd name="T21" fmla="*/ 230 h 233"/>
                <a:gd name="T22" fmla="*/ 47 w 120"/>
                <a:gd name="T23" fmla="*/ 233 h 233"/>
                <a:gd name="T24" fmla="*/ 44 w 120"/>
                <a:gd name="T25" fmla="*/ 215 h 233"/>
                <a:gd name="T26" fmla="*/ 43 w 120"/>
                <a:gd name="T27" fmla="*/ 207 h 233"/>
                <a:gd name="T28" fmla="*/ 37 w 120"/>
                <a:gd name="T29" fmla="*/ 178 h 233"/>
                <a:gd name="T30" fmla="*/ 37 w 120"/>
                <a:gd name="T31" fmla="*/ 175 h 233"/>
                <a:gd name="T32" fmla="*/ 33 w 120"/>
                <a:gd name="T33" fmla="*/ 161 h 233"/>
                <a:gd name="T34" fmla="*/ 31 w 120"/>
                <a:gd name="T35" fmla="*/ 147 h 233"/>
                <a:gd name="T36" fmla="*/ 27 w 120"/>
                <a:gd name="T37" fmla="*/ 128 h 233"/>
                <a:gd name="T38" fmla="*/ 19 w 120"/>
                <a:gd name="T39" fmla="*/ 75 h 233"/>
                <a:gd name="T40" fmla="*/ 7 w 120"/>
                <a:gd name="T41" fmla="*/ 27 h 233"/>
                <a:gd name="T42" fmla="*/ 0 w 120"/>
                <a:gd name="T43" fmla="*/ 0 h 233"/>
                <a:gd name="T44" fmla="*/ 4 w 120"/>
                <a:gd name="T45" fmla="*/ 0 h 233"/>
                <a:gd name="T46" fmla="*/ 14 w 120"/>
                <a:gd name="T47" fmla="*/ 2 h 233"/>
                <a:gd name="T48" fmla="*/ 41 w 120"/>
                <a:gd name="T49" fmla="*/ 8 h 233"/>
                <a:gd name="T50" fmla="*/ 69 w 120"/>
                <a:gd name="T51" fmla="*/ 9 h 233"/>
                <a:gd name="T52" fmla="*/ 76 w 120"/>
                <a:gd name="T53" fmla="*/ 9 h 233"/>
                <a:gd name="T54" fmla="*/ 100 w 120"/>
                <a:gd name="T55" fmla="*/ 9 h 233"/>
                <a:gd name="T56" fmla="*/ 118 w 120"/>
                <a:gd name="T57" fmla="*/ 8 h 2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20" h="233">
                  <a:moveTo>
                    <a:pt x="118" y="8"/>
                  </a:moveTo>
                  <a:cubicBezTo>
                    <a:pt x="120" y="11"/>
                    <a:pt x="119" y="13"/>
                    <a:pt x="119" y="15"/>
                  </a:cubicBezTo>
                  <a:cubicBezTo>
                    <a:pt x="116" y="24"/>
                    <a:pt x="113" y="33"/>
                    <a:pt x="111" y="42"/>
                  </a:cubicBezTo>
                  <a:cubicBezTo>
                    <a:pt x="111" y="43"/>
                    <a:pt x="110" y="44"/>
                    <a:pt x="110" y="45"/>
                  </a:cubicBezTo>
                  <a:cubicBezTo>
                    <a:pt x="107" y="50"/>
                    <a:pt x="104" y="56"/>
                    <a:pt x="104" y="62"/>
                  </a:cubicBezTo>
                  <a:cubicBezTo>
                    <a:pt x="104" y="62"/>
                    <a:pt x="104" y="63"/>
                    <a:pt x="103" y="63"/>
                  </a:cubicBezTo>
                  <a:cubicBezTo>
                    <a:pt x="100" y="69"/>
                    <a:pt x="100" y="75"/>
                    <a:pt x="98" y="80"/>
                  </a:cubicBezTo>
                  <a:cubicBezTo>
                    <a:pt x="95" y="88"/>
                    <a:pt x="93" y="95"/>
                    <a:pt x="91" y="103"/>
                  </a:cubicBezTo>
                  <a:cubicBezTo>
                    <a:pt x="89" y="116"/>
                    <a:pt x="84" y="128"/>
                    <a:pt x="80" y="140"/>
                  </a:cubicBezTo>
                  <a:cubicBezTo>
                    <a:pt x="77" y="154"/>
                    <a:pt x="71" y="167"/>
                    <a:pt x="67" y="181"/>
                  </a:cubicBezTo>
                  <a:cubicBezTo>
                    <a:pt x="62" y="197"/>
                    <a:pt x="55" y="213"/>
                    <a:pt x="49" y="230"/>
                  </a:cubicBezTo>
                  <a:cubicBezTo>
                    <a:pt x="49" y="230"/>
                    <a:pt x="49" y="231"/>
                    <a:pt x="47" y="233"/>
                  </a:cubicBezTo>
                  <a:cubicBezTo>
                    <a:pt x="45" y="226"/>
                    <a:pt x="44" y="221"/>
                    <a:pt x="44" y="215"/>
                  </a:cubicBezTo>
                  <a:cubicBezTo>
                    <a:pt x="44" y="212"/>
                    <a:pt x="43" y="209"/>
                    <a:pt x="43" y="207"/>
                  </a:cubicBezTo>
                  <a:cubicBezTo>
                    <a:pt x="41" y="197"/>
                    <a:pt x="39" y="188"/>
                    <a:pt x="37" y="178"/>
                  </a:cubicBezTo>
                  <a:cubicBezTo>
                    <a:pt x="37" y="177"/>
                    <a:pt x="37" y="176"/>
                    <a:pt x="37" y="175"/>
                  </a:cubicBezTo>
                  <a:cubicBezTo>
                    <a:pt x="35" y="170"/>
                    <a:pt x="33" y="166"/>
                    <a:pt x="33" y="161"/>
                  </a:cubicBezTo>
                  <a:cubicBezTo>
                    <a:pt x="33" y="156"/>
                    <a:pt x="32" y="152"/>
                    <a:pt x="31" y="147"/>
                  </a:cubicBezTo>
                  <a:cubicBezTo>
                    <a:pt x="30" y="141"/>
                    <a:pt x="29" y="135"/>
                    <a:pt x="27" y="128"/>
                  </a:cubicBezTo>
                  <a:cubicBezTo>
                    <a:pt x="25" y="110"/>
                    <a:pt x="22" y="93"/>
                    <a:pt x="19" y="75"/>
                  </a:cubicBezTo>
                  <a:cubicBezTo>
                    <a:pt x="16" y="59"/>
                    <a:pt x="12" y="43"/>
                    <a:pt x="7" y="27"/>
                  </a:cubicBezTo>
                  <a:cubicBezTo>
                    <a:pt x="4" y="18"/>
                    <a:pt x="2" y="9"/>
                    <a:pt x="0" y="0"/>
                  </a:cubicBezTo>
                  <a:cubicBezTo>
                    <a:pt x="2" y="0"/>
                    <a:pt x="3" y="0"/>
                    <a:pt x="4" y="0"/>
                  </a:cubicBezTo>
                  <a:cubicBezTo>
                    <a:pt x="8" y="0"/>
                    <a:pt x="11" y="1"/>
                    <a:pt x="14" y="2"/>
                  </a:cubicBezTo>
                  <a:cubicBezTo>
                    <a:pt x="23" y="5"/>
                    <a:pt x="32" y="6"/>
                    <a:pt x="41" y="8"/>
                  </a:cubicBezTo>
                  <a:cubicBezTo>
                    <a:pt x="50" y="10"/>
                    <a:pt x="60" y="11"/>
                    <a:pt x="69" y="9"/>
                  </a:cubicBezTo>
                  <a:cubicBezTo>
                    <a:pt x="71" y="8"/>
                    <a:pt x="74" y="8"/>
                    <a:pt x="76" y="9"/>
                  </a:cubicBezTo>
                  <a:cubicBezTo>
                    <a:pt x="84" y="10"/>
                    <a:pt x="92" y="10"/>
                    <a:pt x="100" y="9"/>
                  </a:cubicBezTo>
                  <a:cubicBezTo>
                    <a:pt x="106" y="8"/>
                    <a:pt x="112" y="8"/>
                    <a:pt x="118" y="8"/>
                  </a:cubicBezTo>
                  <a:close/>
                </a:path>
              </a:pathLst>
            </a:custGeom>
            <a:solidFill>
              <a:srgbClr val="FFFF00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73" name="Freeform 44"/>
            <p:cNvSpPr>
              <a:spLocks/>
            </p:cNvSpPr>
            <p:nvPr/>
          </p:nvSpPr>
          <p:spPr bwMode="auto">
            <a:xfrm>
              <a:off x="2813" y="1661"/>
              <a:ext cx="78" cy="33"/>
            </a:xfrm>
            <a:custGeom>
              <a:avLst/>
              <a:gdLst>
                <a:gd name="T0" fmla="*/ 32 w 41"/>
                <a:gd name="T1" fmla="*/ 6 h 17"/>
                <a:gd name="T2" fmla="*/ 41 w 41"/>
                <a:gd name="T3" fmla="*/ 5 h 17"/>
                <a:gd name="T4" fmla="*/ 35 w 41"/>
                <a:gd name="T5" fmla="*/ 13 h 17"/>
                <a:gd name="T6" fmla="*/ 22 w 41"/>
                <a:gd name="T7" fmla="*/ 17 h 17"/>
                <a:gd name="T8" fmla="*/ 0 w 41"/>
                <a:gd name="T9" fmla="*/ 2 h 17"/>
                <a:gd name="T10" fmla="*/ 6 w 41"/>
                <a:gd name="T11" fmla="*/ 2 h 17"/>
                <a:gd name="T12" fmla="*/ 9 w 41"/>
                <a:gd name="T13" fmla="*/ 5 h 17"/>
                <a:gd name="T14" fmla="*/ 25 w 41"/>
                <a:gd name="T15" fmla="*/ 10 h 17"/>
                <a:gd name="T16" fmla="*/ 32 w 41"/>
                <a:gd name="T17" fmla="*/ 6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1" h="17">
                  <a:moveTo>
                    <a:pt x="32" y="6"/>
                  </a:moveTo>
                  <a:cubicBezTo>
                    <a:pt x="34" y="4"/>
                    <a:pt x="37" y="3"/>
                    <a:pt x="41" y="5"/>
                  </a:cubicBezTo>
                  <a:cubicBezTo>
                    <a:pt x="40" y="9"/>
                    <a:pt x="37" y="11"/>
                    <a:pt x="35" y="13"/>
                  </a:cubicBezTo>
                  <a:cubicBezTo>
                    <a:pt x="31" y="16"/>
                    <a:pt x="26" y="17"/>
                    <a:pt x="22" y="17"/>
                  </a:cubicBezTo>
                  <a:cubicBezTo>
                    <a:pt x="11" y="17"/>
                    <a:pt x="4" y="12"/>
                    <a:pt x="0" y="2"/>
                  </a:cubicBezTo>
                  <a:cubicBezTo>
                    <a:pt x="2" y="0"/>
                    <a:pt x="4" y="0"/>
                    <a:pt x="6" y="2"/>
                  </a:cubicBezTo>
                  <a:cubicBezTo>
                    <a:pt x="7" y="3"/>
                    <a:pt x="8" y="4"/>
                    <a:pt x="9" y="5"/>
                  </a:cubicBezTo>
                  <a:cubicBezTo>
                    <a:pt x="13" y="10"/>
                    <a:pt x="19" y="12"/>
                    <a:pt x="25" y="10"/>
                  </a:cubicBezTo>
                  <a:cubicBezTo>
                    <a:pt x="28" y="9"/>
                    <a:pt x="30" y="7"/>
                    <a:pt x="32" y="6"/>
                  </a:cubicBezTo>
                  <a:close/>
                </a:path>
              </a:pathLst>
            </a:custGeom>
            <a:solidFill>
              <a:srgbClr val="000000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74" name="Freeform 45"/>
            <p:cNvSpPr>
              <a:spLocks noEditPoints="1"/>
            </p:cNvSpPr>
            <p:nvPr/>
          </p:nvSpPr>
          <p:spPr bwMode="auto">
            <a:xfrm>
              <a:off x="2490" y="2947"/>
              <a:ext cx="365" cy="332"/>
            </a:xfrm>
            <a:custGeom>
              <a:avLst/>
              <a:gdLst>
                <a:gd name="T0" fmla="*/ 190 w 190"/>
                <a:gd name="T1" fmla="*/ 164 h 173"/>
                <a:gd name="T2" fmla="*/ 160 w 190"/>
                <a:gd name="T3" fmla="*/ 172 h 173"/>
                <a:gd name="T4" fmla="*/ 82 w 190"/>
                <a:gd name="T5" fmla="*/ 169 h 173"/>
                <a:gd name="T6" fmla="*/ 34 w 190"/>
                <a:gd name="T7" fmla="*/ 165 h 173"/>
                <a:gd name="T8" fmla="*/ 5 w 190"/>
                <a:gd name="T9" fmla="*/ 165 h 173"/>
                <a:gd name="T10" fmla="*/ 3 w 190"/>
                <a:gd name="T11" fmla="*/ 123 h 173"/>
                <a:gd name="T12" fmla="*/ 3 w 190"/>
                <a:gd name="T13" fmla="*/ 78 h 173"/>
                <a:gd name="T14" fmla="*/ 1 w 190"/>
                <a:gd name="T15" fmla="*/ 24 h 173"/>
                <a:gd name="T16" fmla="*/ 0 w 190"/>
                <a:gd name="T17" fmla="*/ 6 h 173"/>
                <a:gd name="T18" fmla="*/ 45 w 190"/>
                <a:gd name="T19" fmla="*/ 0 h 173"/>
                <a:gd name="T20" fmla="*/ 108 w 190"/>
                <a:gd name="T21" fmla="*/ 1 h 173"/>
                <a:gd name="T22" fmla="*/ 144 w 190"/>
                <a:gd name="T23" fmla="*/ 2 h 173"/>
                <a:gd name="T24" fmla="*/ 186 w 190"/>
                <a:gd name="T25" fmla="*/ 4 h 173"/>
                <a:gd name="T26" fmla="*/ 188 w 190"/>
                <a:gd name="T27" fmla="*/ 67 h 173"/>
                <a:gd name="T28" fmla="*/ 189 w 190"/>
                <a:gd name="T29" fmla="*/ 141 h 173"/>
                <a:gd name="T30" fmla="*/ 178 w 190"/>
                <a:gd name="T31" fmla="*/ 86 h 173"/>
                <a:gd name="T32" fmla="*/ 172 w 190"/>
                <a:gd name="T33" fmla="*/ 13 h 173"/>
                <a:gd name="T34" fmla="*/ 113 w 190"/>
                <a:gd name="T35" fmla="*/ 10 h 173"/>
                <a:gd name="T36" fmla="*/ 101 w 190"/>
                <a:gd name="T37" fmla="*/ 48 h 173"/>
                <a:gd name="T38" fmla="*/ 109 w 190"/>
                <a:gd name="T39" fmla="*/ 85 h 173"/>
                <a:gd name="T40" fmla="*/ 178 w 190"/>
                <a:gd name="T41" fmla="*/ 86 h 173"/>
                <a:gd name="T42" fmla="*/ 178 w 190"/>
                <a:gd name="T43" fmla="*/ 139 h 173"/>
                <a:gd name="T44" fmla="*/ 177 w 190"/>
                <a:gd name="T45" fmla="*/ 96 h 173"/>
                <a:gd name="T46" fmla="*/ 119 w 190"/>
                <a:gd name="T47" fmla="*/ 93 h 173"/>
                <a:gd name="T48" fmla="*/ 101 w 190"/>
                <a:gd name="T49" fmla="*/ 94 h 173"/>
                <a:gd name="T50" fmla="*/ 100 w 190"/>
                <a:gd name="T51" fmla="*/ 125 h 173"/>
                <a:gd name="T52" fmla="*/ 99 w 190"/>
                <a:gd name="T53" fmla="*/ 158 h 173"/>
                <a:gd name="T54" fmla="*/ 124 w 190"/>
                <a:gd name="T55" fmla="*/ 160 h 173"/>
                <a:gd name="T56" fmla="*/ 141 w 190"/>
                <a:gd name="T57" fmla="*/ 162 h 173"/>
                <a:gd name="T58" fmla="*/ 179 w 190"/>
                <a:gd name="T59" fmla="*/ 161 h 173"/>
                <a:gd name="T60" fmla="*/ 94 w 190"/>
                <a:gd name="T61" fmla="*/ 11 h 173"/>
                <a:gd name="T62" fmla="*/ 67 w 190"/>
                <a:gd name="T63" fmla="*/ 10 h 173"/>
                <a:gd name="T64" fmla="*/ 33 w 190"/>
                <a:gd name="T65" fmla="*/ 9 h 173"/>
                <a:gd name="T66" fmla="*/ 10 w 190"/>
                <a:gd name="T67" fmla="*/ 11 h 173"/>
                <a:gd name="T68" fmla="*/ 10 w 190"/>
                <a:gd name="T69" fmla="*/ 42 h 173"/>
                <a:gd name="T70" fmla="*/ 11 w 190"/>
                <a:gd name="T71" fmla="*/ 73 h 173"/>
                <a:gd name="T72" fmla="*/ 39 w 190"/>
                <a:gd name="T73" fmla="*/ 84 h 173"/>
                <a:gd name="T74" fmla="*/ 91 w 190"/>
                <a:gd name="T75" fmla="*/ 84 h 173"/>
                <a:gd name="T76" fmla="*/ 93 w 190"/>
                <a:gd name="T77" fmla="*/ 51 h 173"/>
                <a:gd name="T78" fmla="*/ 92 w 190"/>
                <a:gd name="T79" fmla="*/ 98 h 173"/>
                <a:gd name="T80" fmla="*/ 13 w 190"/>
                <a:gd name="T81" fmla="*/ 93 h 173"/>
                <a:gd name="T82" fmla="*/ 11 w 190"/>
                <a:gd name="T83" fmla="*/ 117 h 173"/>
                <a:gd name="T84" fmla="*/ 12 w 190"/>
                <a:gd name="T85" fmla="*/ 156 h 173"/>
                <a:gd name="T86" fmla="*/ 90 w 190"/>
                <a:gd name="T87" fmla="*/ 139 h 1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90" h="173">
                  <a:moveTo>
                    <a:pt x="189" y="144"/>
                  </a:moveTo>
                  <a:cubicBezTo>
                    <a:pt x="187" y="150"/>
                    <a:pt x="190" y="157"/>
                    <a:pt x="190" y="164"/>
                  </a:cubicBezTo>
                  <a:cubicBezTo>
                    <a:pt x="190" y="168"/>
                    <a:pt x="189" y="170"/>
                    <a:pt x="185" y="170"/>
                  </a:cubicBezTo>
                  <a:cubicBezTo>
                    <a:pt x="177" y="171"/>
                    <a:pt x="168" y="172"/>
                    <a:pt x="160" y="172"/>
                  </a:cubicBezTo>
                  <a:cubicBezTo>
                    <a:pt x="149" y="173"/>
                    <a:pt x="137" y="173"/>
                    <a:pt x="126" y="172"/>
                  </a:cubicBezTo>
                  <a:cubicBezTo>
                    <a:pt x="111" y="171"/>
                    <a:pt x="96" y="169"/>
                    <a:pt x="82" y="169"/>
                  </a:cubicBezTo>
                  <a:cubicBezTo>
                    <a:pt x="69" y="168"/>
                    <a:pt x="57" y="167"/>
                    <a:pt x="45" y="167"/>
                  </a:cubicBezTo>
                  <a:cubicBezTo>
                    <a:pt x="41" y="166"/>
                    <a:pt x="37" y="166"/>
                    <a:pt x="34" y="165"/>
                  </a:cubicBezTo>
                  <a:cubicBezTo>
                    <a:pt x="27" y="165"/>
                    <a:pt x="21" y="165"/>
                    <a:pt x="14" y="165"/>
                  </a:cubicBezTo>
                  <a:cubicBezTo>
                    <a:pt x="11" y="165"/>
                    <a:pt x="8" y="165"/>
                    <a:pt x="5" y="165"/>
                  </a:cubicBezTo>
                  <a:cubicBezTo>
                    <a:pt x="2" y="162"/>
                    <a:pt x="2" y="159"/>
                    <a:pt x="2" y="157"/>
                  </a:cubicBezTo>
                  <a:cubicBezTo>
                    <a:pt x="3" y="145"/>
                    <a:pt x="3" y="134"/>
                    <a:pt x="3" y="123"/>
                  </a:cubicBezTo>
                  <a:cubicBezTo>
                    <a:pt x="4" y="117"/>
                    <a:pt x="4" y="111"/>
                    <a:pt x="4" y="105"/>
                  </a:cubicBezTo>
                  <a:cubicBezTo>
                    <a:pt x="3" y="96"/>
                    <a:pt x="3" y="87"/>
                    <a:pt x="3" y="78"/>
                  </a:cubicBezTo>
                  <a:cubicBezTo>
                    <a:pt x="4" y="66"/>
                    <a:pt x="2" y="54"/>
                    <a:pt x="2" y="42"/>
                  </a:cubicBezTo>
                  <a:cubicBezTo>
                    <a:pt x="1" y="36"/>
                    <a:pt x="1" y="30"/>
                    <a:pt x="1" y="24"/>
                  </a:cubicBezTo>
                  <a:cubicBezTo>
                    <a:pt x="1" y="20"/>
                    <a:pt x="1" y="16"/>
                    <a:pt x="0" y="12"/>
                  </a:cubicBezTo>
                  <a:cubicBezTo>
                    <a:pt x="0" y="10"/>
                    <a:pt x="0" y="8"/>
                    <a:pt x="0" y="6"/>
                  </a:cubicBezTo>
                  <a:cubicBezTo>
                    <a:pt x="1" y="1"/>
                    <a:pt x="3" y="0"/>
                    <a:pt x="7" y="0"/>
                  </a:cubicBezTo>
                  <a:cubicBezTo>
                    <a:pt x="20" y="0"/>
                    <a:pt x="32" y="0"/>
                    <a:pt x="45" y="0"/>
                  </a:cubicBezTo>
                  <a:cubicBezTo>
                    <a:pt x="49" y="0"/>
                    <a:pt x="52" y="1"/>
                    <a:pt x="55" y="1"/>
                  </a:cubicBezTo>
                  <a:cubicBezTo>
                    <a:pt x="73" y="1"/>
                    <a:pt x="90" y="0"/>
                    <a:pt x="108" y="1"/>
                  </a:cubicBezTo>
                  <a:cubicBezTo>
                    <a:pt x="114" y="1"/>
                    <a:pt x="120" y="1"/>
                    <a:pt x="127" y="1"/>
                  </a:cubicBezTo>
                  <a:cubicBezTo>
                    <a:pt x="132" y="0"/>
                    <a:pt x="138" y="1"/>
                    <a:pt x="144" y="2"/>
                  </a:cubicBezTo>
                  <a:cubicBezTo>
                    <a:pt x="156" y="3"/>
                    <a:pt x="169" y="4"/>
                    <a:pt x="182" y="4"/>
                  </a:cubicBezTo>
                  <a:cubicBezTo>
                    <a:pt x="183" y="3"/>
                    <a:pt x="184" y="4"/>
                    <a:pt x="186" y="4"/>
                  </a:cubicBezTo>
                  <a:cubicBezTo>
                    <a:pt x="188" y="14"/>
                    <a:pt x="189" y="24"/>
                    <a:pt x="188" y="34"/>
                  </a:cubicBezTo>
                  <a:cubicBezTo>
                    <a:pt x="188" y="45"/>
                    <a:pt x="188" y="56"/>
                    <a:pt x="188" y="67"/>
                  </a:cubicBezTo>
                  <a:cubicBezTo>
                    <a:pt x="187" y="84"/>
                    <a:pt x="188" y="101"/>
                    <a:pt x="187" y="118"/>
                  </a:cubicBezTo>
                  <a:cubicBezTo>
                    <a:pt x="186" y="125"/>
                    <a:pt x="186" y="133"/>
                    <a:pt x="189" y="141"/>
                  </a:cubicBezTo>
                  <a:cubicBezTo>
                    <a:pt x="189" y="142"/>
                    <a:pt x="189" y="143"/>
                    <a:pt x="189" y="144"/>
                  </a:cubicBezTo>
                  <a:close/>
                  <a:moveTo>
                    <a:pt x="178" y="86"/>
                  </a:moveTo>
                  <a:cubicBezTo>
                    <a:pt x="180" y="62"/>
                    <a:pt x="180" y="38"/>
                    <a:pt x="179" y="14"/>
                  </a:cubicBezTo>
                  <a:cubicBezTo>
                    <a:pt x="177" y="14"/>
                    <a:pt x="174" y="13"/>
                    <a:pt x="172" y="13"/>
                  </a:cubicBezTo>
                  <a:cubicBezTo>
                    <a:pt x="165" y="12"/>
                    <a:pt x="157" y="13"/>
                    <a:pt x="150" y="12"/>
                  </a:cubicBezTo>
                  <a:cubicBezTo>
                    <a:pt x="138" y="10"/>
                    <a:pt x="125" y="10"/>
                    <a:pt x="113" y="10"/>
                  </a:cubicBezTo>
                  <a:cubicBezTo>
                    <a:pt x="109" y="10"/>
                    <a:pt x="106" y="9"/>
                    <a:pt x="103" y="12"/>
                  </a:cubicBezTo>
                  <a:cubicBezTo>
                    <a:pt x="102" y="24"/>
                    <a:pt x="102" y="36"/>
                    <a:pt x="101" y="48"/>
                  </a:cubicBezTo>
                  <a:cubicBezTo>
                    <a:pt x="101" y="59"/>
                    <a:pt x="101" y="71"/>
                    <a:pt x="100" y="84"/>
                  </a:cubicBezTo>
                  <a:cubicBezTo>
                    <a:pt x="104" y="84"/>
                    <a:pt x="107" y="85"/>
                    <a:pt x="109" y="85"/>
                  </a:cubicBezTo>
                  <a:cubicBezTo>
                    <a:pt x="129" y="85"/>
                    <a:pt x="149" y="86"/>
                    <a:pt x="168" y="87"/>
                  </a:cubicBezTo>
                  <a:cubicBezTo>
                    <a:pt x="172" y="87"/>
                    <a:pt x="175" y="87"/>
                    <a:pt x="178" y="86"/>
                  </a:cubicBezTo>
                  <a:close/>
                  <a:moveTo>
                    <a:pt x="179" y="161"/>
                  </a:moveTo>
                  <a:cubicBezTo>
                    <a:pt x="179" y="154"/>
                    <a:pt x="179" y="146"/>
                    <a:pt x="178" y="139"/>
                  </a:cubicBezTo>
                  <a:cubicBezTo>
                    <a:pt x="177" y="132"/>
                    <a:pt x="178" y="125"/>
                    <a:pt x="178" y="118"/>
                  </a:cubicBezTo>
                  <a:cubicBezTo>
                    <a:pt x="178" y="110"/>
                    <a:pt x="178" y="103"/>
                    <a:pt x="177" y="96"/>
                  </a:cubicBezTo>
                  <a:cubicBezTo>
                    <a:pt x="176" y="96"/>
                    <a:pt x="176" y="95"/>
                    <a:pt x="175" y="95"/>
                  </a:cubicBezTo>
                  <a:cubicBezTo>
                    <a:pt x="156" y="94"/>
                    <a:pt x="138" y="94"/>
                    <a:pt x="119" y="93"/>
                  </a:cubicBezTo>
                  <a:cubicBezTo>
                    <a:pt x="114" y="93"/>
                    <a:pt x="108" y="93"/>
                    <a:pt x="103" y="93"/>
                  </a:cubicBezTo>
                  <a:cubicBezTo>
                    <a:pt x="102" y="93"/>
                    <a:pt x="102" y="94"/>
                    <a:pt x="101" y="94"/>
                  </a:cubicBezTo>
                  <a:cubicBezTo>
                    <a:pt x="100" y="99"/>
                    <a:pt x="100" y="105"/>
                    <a:pt x="100" y="110"/>
                  </a:cubicBezTo>
                  <a:cubicBezTo>
                    <a:pt x="100" y="115"/>
                    <a:pt x="100" y="120"/>
                    <a:pt x="100" y="125"/>
                  </a:cubicBezTo>
                  <a:cubicBezTo>
                    <a:pt x="99" y="131"/>
                    <a:pt x="99" y="136"/>
                    <a:pt x="99" y="141"/>
                  </a:cubicBezTo>
                  <a:cubicBezTo>
                    <a:pt x="99" y="147"/>
                    <a:pt x="99" y="152"/>
                    <a:pt x="99" y="158"/>
                  </a:cubicBezTo>
                  <a:cubicBezTo>
                    <a:pt x="102" y="158"/>
                    <a:pt x="104" y="159"/>
                    <a:pt x="106" y="159"/>
                  </a:cubicBezTo>
                  <a:cubicBezTo>
                    <a:pt x="112" y="159"/>
                    <a:pt x="118" y="159"/>
                    <a:pt x="124" y="160"/>
                  </a:cubicBezTo>
                  <a:cubicBezTo>
                    <a:pt x="129" y="161"/>
                    <a:pt x="133" y="162"/>
                    <a:pt x="137" y="161"/>
                  </a:cubicBezTo>
                  <a:cubicBezTo>
                    <a:pt x="138" y="161"/>
                    <a:pt x="140" y="161"/>
                    <a:pt x="141" y="162"/>
                  </a:cubicBezTo>
                  <a:cubicBezTo>
                    <a:pt x="151" y="163"/>
                    <a:pt x="161" y="163"/>
                    <a:pt x="170" y="163"/>
                  </a:cubicBezTo>
                  <a:cubicBezTo>
                    <a:pt x="173" y="163"/>
                    <a:pt x="176" y="163"/>
                    <a:pt x="179" y="161"/>
                  </a:cubicBezTo>
                  <a:close/>
                  <a:moveTo>
                    <a:pt x="94" y="26"/>
                  </a:moveTo>
                  <a:cubicBezTo>
                    <a:pt x="94" y="21"/>
                    <a:pt x="95" y="16"/>
                    <a:pt x="94" y="11"/>
                  </a:cubicBezTo>
                  <a:cubicBezTo>
                    <a:pt x="90" y="9"/>
                    <a:pt x="87" y="9"/>
                    <a:pt x="83" y="9"/>
                  </a:cubicBezTo>
                  <a:cubicBezTo>
                    <a:pt x="78" y="9"/>
                    <a:pt x="72" y="10"/>
                    <a:pt x="67" y="10"/>
                  </a:cubicBezTo>
                  <a:cubicBezTo>
                    <a:pt x="60" y="10"/>
                    <a:pt x="53" y="10"/>
                    <a:pt x="45" y="9"/>
                  </a:cubicBezTo>
                  <a:cubicBezTo>
                    <a:pt x="41" y="9"/>
                    <a:pt x="37" y="9"/>
                    <a:pt x="33" y="9"/>
                  </a:cubicBezTo>
                  <a:cubicBezTo>
                    <a:pt x="27" y="9"/>
                    <a:pt x="21" y="9"/>
                    <a:pt x="15" y="9"/>
                  </a:cubicBezTo>
                  <a:cubicBezTo>
                    <a:pt x="13" y="9"/>
                    <a:pt x="11" y="10"/>
                    <a:pt x="10" y="11"/>
                  </a:cubicBezTo>
                  <a:cubicBezTo>
                    <a:pt x="9" y="14"/>
                    <a:pt x="9" y="17"/>
                    <a:pt x="9" y="20"/>
                  </a:cubicBezTo>
                  <a:cubicBezTo>
                    <a:pt x="9" y="27"/>
                    <a:pt x="9" y="34"/>
                    <a:pt x="10" y="42"/>
                  </a:cubicBezTo>
                  <a:cubicBezTo>
                    <a:pt x="10" y="47"/>
                    <a:pt x="11" y="52"/>
                    <a:pt x="11" y="57"/>
                  </a:cubicBezTo>
                  <a:cubicBezTo>
                    <a:pt x="11" y="62"/>
                    <a:pt x="11" y="68"/>
                    <a:pt x="11" y="73"/>
                  </a:cubicBezTo>
                  <a:cubicBezTo>
                    <a:pt x="12" y="76"/>
                    <a:pt x="11" y="80"/>
                    <a:pt x="14" y="84"/>
                  </a:cubicBezTo>
                  <a:cubicBezTo>
                    <a:pt x="22" y="84"/>
                    <a:pt x="31" y="84"/>
                    <a:pt x="39" y="84"/>
                  </a:cubicBezTo>
                  <a:cubicBezTo>
                    <a:pt x="48" y="84"/>
                    <a:pt x="57" y="85"/>
                    <a:pt x="66" y="84"/>
                  </a:cubicBezTo>
                  <a:cubicBezTo>
                    <a:pt x="74" y="84"/>
                    <a:pt x="83" y="85"/>
                    <a:pt x="91" y="84"/>
                  </a:cubicBezTo>
                  <a:cubicBezTo>
                    <a:pt x="92" y="79"/>
                    <a:pt x="92" y="75"/>
                    <a:pt x="92" y="71"/>
                  </a:cubicBezTo>
                  <a:cubicBezTo>
                    <a:pt x="92" y="65"/>
                    <a:pt x="93" y="58"/>
                    <a:pt x="93" y="51"/>
                  </a:cubicBezTo>
                  <a:cubicBezTo>
                    <a:pt x="92" y="43"/>
                    <a:pt x="93" y="34"/>
                    <a:pt x="94" y="26"/>
                  </a:cubicBezTo>
                  <a:close/>
                  <a:moveTo>
                    <a:pt x="92" y="98"/>
                  </a:moveTo>
                  <a:cubicBezTo>
                    <a:pt x="92" y="96"/>
                    <a:pt x="91" y="95"/>
                    <a:pt x="91" y="93"/>
                  </a:cubicBezTo>
                  <a:cubicBezTo>
                    <a:pt x="65" y="93"/>
                    <a:pt x="39" y="93"/>
                    <a:pt x="13" y="93"/>
                  </a:cubicBezTo>
                  <a:cubicBezTo>
                    <a:pt x="12" y="94"/>
                    <a:pt x="12" y="95"/>
                    <a:pt x="12" y="96"/>
                  </a:cubicBezTo>
                  <a:cubicBezTo>
                    <a:pt x="12" y="103"/>
                    <a:pt x="12" y="110"/>
                    <a:pt x="11" y="117"/>
                  </a:cubicBezTo>
                  <a:cubicBezTo>
                    <a:pt x="11" y="128"/>
                    <a:pt x="10" y="139"/>
                    <a:pt x="11" y="151"/>
                  </a:cubicBezTo>
                  <a:cubicBezTo>
                    <a:pt x="11" y="152"/>
                    <a:pt x="11" y="154"/>
                    <a:pt x="12" y="156"/>
                  </a:cubicBezTo>
                  <a:cubicBezTo>
                    <a:pt x="38" y="157"/>
                    <a:pt x="63" y="159"/>
                    <a:pt x="90" y="159"/>
                  </a:cubicBezTo>
                  <a:cubicBezTo>
                    <a:pt x="90" y="152"/>
                    <a:pt x="90" y="145"/>
                    <a:pt x="90" y="139"/>
                  </a:cubicBezTo>
                  <a:cubicBezTo>
                    <a:pt x="91" y="125"/>
                    <a:pt x="91" y="112"/>
                    <a:pt x="92" y="98"/>
                  </a:cubicBezTo>
                  <a:close/>
                </a:path>
              </a:pathLst>
            </a:custGeom>
            <a:solidFill>
              <a:srgbClr val="000000"/>
            </a:solidFill>
            <a:ln w="9525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75" name="Freeform 46"/>
            <p:cNvSpPr>
              <a:spLocks/>
            </p:cNvSpPr>
            <p:nvPr/>
          </p:nvSpPr>
          <p:spPr bwMode="auto">
            <a:xfrm>
              <a:off x="2682" y="2964"/>
              <a:ext cx="154" cy="150"/>
            </a:xfrm>
            <a:custGeom>
              <a:avLst/>
              <a:gdLst>
                <a:gd name="T0" fmla="*/ 79 w 80"/>
                <a:gd name="T1" fmla="*/ 5 h 78"/>
                <a:gd name="T2" fmla="*/ 78 w 80"/>
                <a:gd name="T3" fmla="*/ 77 h 78"/>
                <a:gd name="T4" fmla="*/ 68 w 80"/>
                <a:gd name="T5" fmla="*/ 78 h 78"/>
                <a:gd name="T6" fmla="*/ 9 w 80"/>
                <a:gd name="T7" fmla="*/ 76 h 78"/>
                <a:gd name="T8" fmla="*/ 0 w 80"/>
                <a:gd name="T9" fmla="*/ 75 h 78"/>
                <a:gd name="T10" fmla="*/ 1 w 80"/>
                <a:gd name="T11" fmla="*/ 39 h 78"/>
                <a:gd name="T12" fmla="*/ 3 w 80"/>
                <a:gd name="T13" fmla="*/ 3 h 78"/>
                <a:gd name="T14" fmla="*/ 13 w 80"/>
                <a:gd name="T15" fmla="*/ 1 h 78"/>
                <a:gd name="T16" fmla="*/ 50 w 80"/>
                <a:gd name="T17" fmla="*/ 3 h 78"/>
                <a:gd name="T18" fmla="*/ 72 w 80"/>
                <a:gd name="T19" fmla="*/ 4 h 78"/>
                <a:gd name="T20" fmla="*/ 79 w 80"/>
                <a:gd name="T21" fmla="*/ 5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80" h="78">
                  <a:moveTo>
                    <a:pt x="79" y="5"/>
                  </a:moveTo>
                  <a:cubicBezTo>
                    <a:pt x="80" y="29"/>
                    <a:pt x="80" y="53"/>
                    <a:pt x="78" y="77"/>
                  </a:cubicBezTo>
                  <a:cubicBezTo>
                    <a:pt x="75" y="78"/>
                    <a:pt x="72" y="78"/>
                    <a:pt x="68" y="78"/>
                  </a:cubicBezTo>
                  <a:cubicBezTo>
                    <a:pt x="49" y="77"/>
                    <a:pt x="29" y="76"/>
                    <a:pt x="9" y="76"/>
                  </a:cubicBezTo>
                  <a:cubicBezTo>
                    <a:pt x="7" y="76"/>
                    <a:pt x="4" y="75"/>
                    <a:pt x="0" y="75"/>
                  </a:cubicBezTo>
                  <a:cubicBezTo>
                    <a:pt x="1" y="62"/>
                    <a:pt x="1" y="50"/>
                    <a:pt x="1" y="39"/>
                  </a:cubicBezTo>
                  <a:cubicBezTo>
                    <a:pt x="2" y="27"/>
                    <a:pt x="2" y="15"/>
                    <a:pt x="3" y="3"/>
                  </a:cubicBezTo>
                  <a:cubicBezTo>
                    <a:pt x="6" y="0"/>
                    <a:pt x="9" y="1"/>
                    <a:pt x="13" y="1"/>
                  </a:cubicBezTo>
                  <a:cubicBezTo>
                    <a:pt x="25" y="1"/>
                    <a:pt x="38" y="1"/>
                    <a:pt x="50" y="3"/>
                  </a:cubicBezTo>
                  <a:cubicBezTo>
                    <a:pt x="57" y="4"/>
                    <a:pt x="65" y="3"/>
                    <a:pt x="72" y="4"/>
                  </a:cubicBezTo>
                  <a:cubicBezTo>
                    <a:pt x="74" y="4"/>
                    <a:pt x="77" y="5"/>
                    <a:pt x="79" y="5"/>
                  </a:cubicBezTo>
                  <a:close/>
                </a:path>
              </a:pathLst>
            </a:custGeom>
            <a:solidFill>
              <a:srgbClr val="66CCFF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76" name="Freeform 47"/>
            <p:cNvSpPr>
              <a:spLocks/>
            </p:cNvSpPr>
            <p:nvPr/>
          </p:nvSpPr>
          <p:spPr bwMode="auto">
            <a:xfrm>
              <a:off x="2680" y="3125"/>
              <a:ext cx="154" cy="135"/>
            </a:xfrm>
            <a:custGeom>
              <a:avLst/>
              <a:gdLst>
                <a:gd name="T0" fmla="*/ 79 w 80"/>
                <a:gd name="T1" fmla="*/ 46 h 70"/>
                <a:gd name="T2" fmla="*/ 80 w 80"/>
                <a:gd name="T3" fmla="*/ 68 h 70"/>
                <a:gd name="T4" fmla="*/ 71 w 80"/>
                <a:gd name="T5" fmla="*/ 70 h 70"/>
                <a:gd name="T6" fmla="*/ 42 w 80"/>
                <a:gd name="T7" fmla="*/ 69 h 70"/>
                <a:gd name="T8" fmla="*/ 38 w 80"/>
                <a:gd name="T9" fmla="*/ 68 h 70"/>
                <a:gd name="T10" fmla="*/ 25 w 80"/>
                <a:gd name="T11" fmla="*/ 67 h 70"/>
                <a:gd name="T12" fmla="*/ 7 w 80"/>
                <a:gd name="T13" fmla="*/ 66 h 70"/>
                <a:gd name="T14" fmla="*/ 0 w 80"/>
                <a:gd name="T15" fmla="*/ 65 h 70"/>
                <a:gd name="T16" fmla="*/ 0 w 80"/>
                <a:gd name="T17" fmla="*/ 48 h 70"/>
                <a:gd name="T18" fmla="*/ 1 w 80"/>
                <a:gd name="T19" fmla="*/ 32 h 70"/>
                <a:gd name="T20" fmla="*/ 1 w 80"/>
                <a:gd name="T21" fmla="*/ 17 h 70"/>
                <a:gd name="T22" fmla="*/ 2 w 80"/>
                <a:gd name="T23" fmla="*/ 1 h 70"/>
                <a:gd name="T24" fmla="*/ 4 w 80"/>
                <a:gd name="T25" fmla="*/ 0 h 70"/>
                <a:gd name="T26" fmla="*/ 20 w 80"/>
                <a:gd name="T27" fmla="*/ 0 h 70"/>
                <a:gd name="T28" fmla="*/ 76 w 80"/>
                <a:gd name="T29" fmla="*/ 2 h 70"/>
                <a:gd name="T30" fmla="*/ 78 w 80"/>
                <a:gd name="T31" fmla="*/ 3 h 70"/>
                <a:gd name="T32" fmla="*/ 79 w 80"/>
                <a:gd name="T33" fmla="*/ 25 h 70"/>
                <a:gd name="T34" fmla="*/ 79 w 80"/>
                <a:gd name="T35" fmla="*/ 46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80" h="70">
                  <a:moveTo>
                    <a:pt x="79" y="46"/>
                  </a:moveTo>
                  <a:cubicBezTo>
                    <a:pt x="80" y="53"/>
                    <a:pt x="80" y="61"/>
                    <a:pt x="80" y="68"/>
                  </a:cubicBezTo>
                  <a:cubicBezTo>
                    <a:pt x="77" y="70"/>
                    <a:pt x="74" y="70"/>
                    <a:pt x="71" y="70"/>
                  </a:cubicBezTo>
                  <a:cubicBezTo>
                    <a:pt x="62" y="70"/>
                    <a:pt x="52" y="70"/>
                    <a:pt x="42" y="69"/>
                  </a:cubicBezTo>
                  <a:cubicBezTo>
                    <a:pt x="41" y="68"/>
                    <a:pt x="39" y="68"/>
                    <a:pt x="38" y="68"/>
                  </a:cubicBezTo>
                  <a:cubicBezTo>
                    <a:pt x="34" y="69"/>
                    <a:pt x="30" y="68"/>
                    <a:pt x="25" y="67"/>
                  </a:cubicBezTo>
                  <a:cubicBezTo>
                    <a:pt x="19" y="66"/>
                    <a:pt x="13" y="66"/>
                    <a:pt x="7" y="66"/>
                  </a:cubicBezTo>
                  <a:cubicBezTo>
                    <a:pt x="5" y="66"/>
                    <a:pt x="3" y="65"/>
                    <a:pt x="0" y="65"/>
                  </a:cubicBezTo>
                  <a:cubicBezTo>
                    <a:pt x="0" y="59"/>
                    <a:pt x="0" y="54"/>
                    <a:pt x="0" y="48"/>
                  </a:cubicBezTo>
                  <a:cubicBezTo>
                    <a:pt x="0" y="43"/>
                    <a:pt x="0" y="38"/>
                    <a:pt x="1" y="32"/>
                  </a:cubicBezTo>
                  <a:cubicBezTo>
                    <a:pt x="1" y="27"/>
                    <a:pt x="1" y="22"/>
                    <a:pt x="1" y="17"/>
                  </a:cubicBezTo>
                  <a:cubicBezTo>
                    <a:pt x="1" y="12"/>
                    <a:pt x="1" y="6"/>
                    <a:pt x="2" y="1"/>
                  </a:cubicBezTo>
                  <a:cubicBezTo>
                    <a:pt x="3" y="1"/>
                    <a:pt x="3" y="0"/>
                    <a:pt x="4" y="0"/>
                  </a:cubicBezTo>
                  <a:cubicBezTo>
                    <a:pt x="9" y="0"/>
                    <a:pt x="15" y="0"/>
                    <a:pt x="20" y="0"/>
                  </a:cubicBezTo>
                  <a:cubicBezTo>
                    <a:pt x="39" y="1"/>
                    <a:pt x="57" y="1"/>
                    <a:pt x="76" y="2"/>
                  </a:cubicBezTo>
                  <a:cubicBezTo>
                    <a:pt x="77" y="2"/>
                    <a:pt x="77" y="3"/>
                    <a:pt x="78" y="3"/>
                  </a:cubicBezTo>
                  <a:cubicBezTo>
                    <a:pt x="79" y="10"/>
                    <a:pt x="79" y="17"/>
                    <a:pt x="79" y="25"/>
                  </a:cubicBezTo>
                  <a:cubicBezTo>
                    <a:pt x="79" y="32"/>
                    <a:pt x="78" y="39"/>
                    <a:pt x="79" y="46"/>
                  </a:cubicBezTo>
                  <a:close/>
                </a:path>
              </a:pathLst>
            </a:custGeom>
            <a:solidFill>
              <a:srgbClr val="66CCFF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77" name="Freeform 48"/>
            <p:cNvSpPr>
              <a:spLocks/>
            </p:cNvSpPr>
            <p:nvPr/>
          </p:nvSpPr>
          <p:spPr bwMode="auto">
            <a:xfrm>
              <a:off x="2740" y="1019"/>
              <a:ext cx="82" cy="96"/>
            </a:xfrm>
            <a:custGeom>
              <a:avLst/>
              <a:gdLst>
                <a:gd name="T0" fmla="*/ 23 w 43"/>
                <a:gd name="T1" fmla="*/ 2 h 50"/>
                <a:gd name="T2" fmla="*/ 43 w 43"/>
                <a:gd name="T3" fmla="*/ 48 h 50"/>
                <a:gd name="T4" fmla="*/ 2 w 43"/>
                <a:gd name="T5" fmla="*/ 48 h 50"/>
                <a:gd name="T6" fmla="*/ 3 w 43"/>
                <a:gd name="T7" fmla="*/ 40 h 50"/>
                <a:gd name="T8" fmla="*/ 13 w 43"/>
                <a:gd name="T9" fmla="*/ 19 h 50"/>
                <a:gd name="T10" fmla="*/ 17 w 43"/>
                <a:gd name="T11" fmla="*/ 8 h 50"/>
                <a:gd name="T12" fmla="*/ 21 w 43"/>
                <a:gd name="T13" fmla="*/ 0 h 50"/>
                <a:gd name="T14" fmla="*/ 23 w 43"/>
                <a:gd name="T15" fmla="*/ 2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3" h="50">
                  <a:moveTo>
                    <a:pt x="23" y="2"/>
                  </a:moveTo>
                  <a:cubicBezTo>
                    <a:pt x="29" y="17"/>
                    <a:pt x="36" y="32"/>
                    <a:pt x="43" y="48"/>
                  </a:cubicBezTo>
                  <a:cubicBezTo>
                    <a:pt x="33" y="49"/>
                    <a:pt x="9" y="50"/>
                    <a:pt x="2" y="48"/>
                  </a:cubicBezTo>
                  <a:cubicBezTo>
                    <a:pt x="0" y="45"/>
                    <a:pt x="2" y="42"/>
                    <a:pt x="3" y="40"/>
                  </a:cubicBezTo>
                  <a:cubicBezTo>
                    <a:pt x="6" y="33"/>
                    <a:pt x="9" y="26"/>
                    <a:pt x="13" y="19"/>
                  </a:cubicBezTo>
                  <a:cubicBezTo>
                    <a:pt x="14" y="15"/>
                    <a:pt x="16" y="11"/>
                    <a:pt x="17" y="8"/>
                  </a:cubicBezTo>
                  <a:cubicBezTo>
                    <a:pt x="18" y="5"/>
                    <a:pt x="20" y="3"/>
                    <a:pt x="21" y="0"/>
                  </a:cubicBezTo>
                  <a:cubicBezTo>
                    <a:pt x="22" y="1"/>
                    <a:pt x="23" y="1"/>
                    <a:pt x="23" y="2"/>
                  </a:cubicBezTo>
                  <a:close/>
                </a:path>
              </a:pathLst>
            </a:custGeom>
            <a:solidFill>
              <a:srgbClr val="FFFF00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78" name="Freeform 49"/>
            <p:cNvSpPr>
              <a:spLocks/>
            </p:cNvSpPr>
            <p:nvPr/>
          </p:nvSpPr>
          <p:spPr bwMode="auto">
            <a:xfrm>
              <a:off x="2555" y="963"/>
              <a:ext cx="158" cy="206"/>
            </a:xfrm>
            <a:custGeom>
              <a:avLst/>
              <a:gdLst>
                <a:gd name="T0" fmla="*/ 82 w 82"/>
                <a:gd name="T1" fmla="*/ 80 h 107"/>
                <a:gd name="T2" fmla="*/ 74 w 82"/>
                <a:gd name="T3" fmla="*/ 83 h 107"/>
                <a:gd name="T4" fmla="*/ 48 w 82"/>
                <a:gd name="T5" fmla="*/ 92 h 107"/>
                <a:gd name="T6" fmla="*/ 34 w 82"/>
                <a:gd name="T7" fmla="*/ 97 h 107"/>
                <a:gd name="T8" fmla="*/ 27 w 82"/>
                <a:gd name="T9" fmla="*/ 101 h 107"/>
                <a:gd name="T10" fmla="*/ 18 w 82"/>
                <a:gd name="T11" fmla="*/ 106 h 107"/>
                <a:gd name="T12" fmla="*/ 12 w 82"/>
                <a:gd name="T13" fmla="*/ 107 h 107"/>
                <a:gd name="T14" fmla="*/ 10 w 82"/>
                <a:gd name="T15" fmla="*/ 86 h 107"/>
                <a:gd name="T16" fmla="*/ 3 w 82"/>
                <a:gd name="T17" fmla="*/ 42 h 107"/>
                <a:gd name="T18" fmla="*/ 2 w 82"/>
                <a:gd name="T19" fmla="*/ 0 h 107"/>
                <a:gd name="T20" fmla="*/ 6 w 82"/>
                <a:gd name="T21" fmla="*/ 3 h 107"/>
                <a:gd name="T22" fmla="*/ 82 w 82"/>
                <a:gd name="T23" fmla="*/ 80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2" h="107">
                  <a:moveTo>
                    <a:pt x="82" y="80"/>
                  </a:moveTo>
                  <a:cubicBezTo>
                    <a:pt x="80" y="82"/>
                    <a:pt x="77" y="83"/>
                    <a:pt x="74" y="83"/>
                  </a:cubicBezTo>
                  <a:cubicBezTo>
                    <a:pt x="65" y="85"/>
                    <a:pt x="57" y="88"/>
                    <a:pt x="48" y="92"/>
                  </a:cubicBezTo>
                  <a:cubicBezTo>
                    <a:pt x="44" y="94"/>
                    <a:pt x="39" y="95"/>
                    <a:pt x="34" y="97"/>
                  </a:cubicBezTo>
                  <a:cubicBezTo>
                    <a:pt x="32" y="98"/>
                    <a:pt x="30" y="100"/>
                    <a:pt x="27" y="101"/>
                  </a:cubicBezTo>
                  <a:cubicBezTo>
                    <a:pt x="24" y="103"/>
                    <a:pt x="21" y="105"/>
                    <a:pt x="18" y="106"/>
                  </a:cubicBezTo>
                  <a:cubicBezTo>
                    <a:pt x="16" y="107"/>
                    <a:pt x="14" y="107"/>
                    <a:pt x="12" y="107"/>
                  </a:cubicBezTo>
                  <a:cubicBezTo>
                    <a:pt x="11" y="100"/>
                    <a:pt x="11" y="93"/>
                    <a:pt x="10" y="86"/>
                  </a:cubicBezTo>
                  <a:cubicBezTo>
                    <a:pt x="8" y="71"/>
                    <a:pt x="6" y="56"/>
                    <a:pt x="3" y="42"/>
                  </a:cubicBezTo>
                  <a:cubicBezTo>
                    <a:pt x="1" y="28"/>
                    <a:pt x="0" y="15"/>
                    <a:pt x="2" y="0"/>
                  </a:cubicBezTo>
                  <a:cubicBezTo>
                    <a:pt x="4" y="2"/>
                    <a:pt x="5" y="2"/>
                    <a:pt x="6" y="3"/>
                  </a:cubicBezTo>
                  <a:cubicBezTo>
                    <a:pt x="32" y="29"/>
                    <a:pt x="59" y="52"/>
                    <a:pt x="82" y="80"/>
                  </a:cubicBezTo>
                  <a:close/>
                </a:path>
              </a:pathLst>
            </a:custGeom>
            <a:solidFill>
              <a:srgbClr val="FFFF00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79" name="Freeform 50"/>
            <p:cNvSpPr>
              <a:spLocks noEditPoints="1"/>
            </p:cNvSpPr>
            <p:nvPr/>
          </p:nvSpPr>
          <p:spPr bwMode="auto">
            <a:xfrm>
              <a:off x="2615" y="1508"/>
              <a:ext cx="65" cy="65"/>
            </a:xfrm>
            <a:custGeom>
              <a:avLst/>
              <a:gdLst>
                <a:gd name="T0" fmla="*/ 32 w 34"/>
                <a:gd name="T1" fmla="*/ 11 h 34"/>
                <a:gd name="T2" fmla="*/ 34 w 34"/>
                <a:gd name="T3" fmla="*/ 16 h 34"/>
                <a:gd name="T4" fmla="*/ 29 w 34"/>
                <a:gd name="T5" fmla="*/ 29 h 34"/>
                <a:gd name="T6" fmla="*/ 29 w 34"/>
                <a:gd name="T7" fmla="*/ 30 h 34"/>
                <a:gd name="T8" fmla="*/ 23 w 34"/>
                <a:gd name="T9" fmla="*/ 33 h 34"/>
                <a:gd name="T10" fmla="*/ 16 w 34"/>
                <a:gd name="T11" fmla="*/ 34 h 34"/>
                <a:gd name="T12" fmla="*/ 12 w 34"/>
                <a:gd name="T13" fmla="*/ 34 h 34"/>
                <a:gd name="T14" fmla="*/ 11 w 34"/>
                <a:gd name="T15" fmla="*/ 33 h 34"/>
                <a:gd name="T16" fmla="*/ 8 w 34"/>
                <a:gd name="T17" fmla="*/ 32 h 34"/>
                <a:gd name="T18" fmla="*/ 5 w 34"/>
                <a:gd name="T19" fmla="*/ 30 h 34"/>
                <a:gd name="T20" fmla="*/ 4 w 34"/>
                <a:gd name="T21" fmla="*/ 29 h 34"/>
                <a:gd name="T22" fmla="*/ 3 w 34"/>
                <a:gd name="T23" fmla="*/ 13 h 34"/>
                <a:gd name="T24" fmla="*/ 32 w 34"/>
                <a:gd name="T25" fmla="*/ 11 h 34"/>
                <a:gd name="T26" fmla="*/ 24 w 34"/>
                <a:gd name="T27" fmla="*/ 22 h 34"/>
                <a:gd name="T28" fmla="*/ 26 w 34"/>
                <a:gd name="T29" fmla="*/ 15 h 34"/>
                <a:gd name="T30" fmla="*/ 17 w 34"/>
                <a:gd name="T31" fmla="*/ 10 h 34"/>
                <a:gd name="T32" fmla="*/ 11 w 34"/>
                <a:gd name="T33" fmla="*/ 14 h 34"/>
                <a:gd name="T34" fmla="*/ 10 w 34"/>
                <a:gd name="T35" fmla="*/ 25 h 34"/>
                <a:gd name="T36" fmla="*/ 22 w 34"/>
                <a:gd name="T37" fmla="*/ 26 h 34"/>
                <a:gd name="T38" fmla="*/ 24 w 34"/>
                <a:gd name="T39" fmla="*/ 22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34" h="34">
                  <a:moveTo>
                    <a:pt x="32" y="11"/>
                  </a:moveTo>
                  <a:cubicBezTo>
                    <a:pt x="33" y="12"/>
                    <a:pt x="34" y="14"/>
                    <a:pt x="34" y="16"/>
                  </a:cubicBezTo>
                  <a:cubicBezTo>
                    <a:pt x="34" y="22"/>
                    <a:pt x="32" y="26"/>
                    <a:pt x="29" y="29"/>
                  </a:cubicBezTo>
                  <a:cubicBezTo>
                    <a:pt x="29" y="29"/>
                    <a:pt x="29" y="29"/>
                    <a:pt x="29" y="30"/>
                  </a:cubicBezTo>
                  <a:cubicBezTo>
                    <a:pt x="27" y="31"/>
                    <a:pt x="25" y="32"/>
                    <a:pt x="23" y="33"/>
                  </a:cubicBezTo>
                  <a:cubicBezTo>
                    <a:pt x="21" y="34"/>
                    <a:pt x="19" y="34"/>
                    <a:pt x="16" y="34"/>
                  </a:cubicBezTo>
                  <a:cubicBezTo>
                    <a:pt x="15" y="34"/>
                    <a:pt x="14" y="34"/>
                    <a:pt x="12" y="34"/>
                  </a:cubicBezTo>
                  <a:cubicBezTo>
                    <a:pt x="12" y="34"/>
                    <a:pt x="11" y="34"/>
                    <a:pt x="11" y="33"/>
                  </a:cubicBezTo>
                  <a:cubicBezTo>
                    <a:pt x="10" y="33"/>
                    <a:pt x="9" y="33"/>
                    <a:pt x="8" y="32"/>
                  </a:cubicBezTo>
                  <a:cubicBezTo>
                    <a:pt x="7" y="32"/>
                    <a:pt x="6" y="31"/>
                    <a:pt x="5" y="30"/>
                  </a:cubicBezTo>
                  <a:cubicBezTo>
                    <a:pt x="5" y="30"/>
                    <a:pt x="4" y="30"/>
                    <a:pt x="4" y="29"/>
                  </a:cubicBezTo>
                  <a:cubicBezTo>
                    <a:pt x="0" y="25"/>
                    <a:pt x="0" y="18"/>
                    <a:pt x="3" y="13"/>
                  </a:cubicBezTo>
                  <a:cubicBezTo>
                    <a:pt x="8" y="4"/>
                    <a:pt x="23" y="0"/>
                    <a:pt x="32" y="11"/>
                  </a:cubicBezTo>
                  <a:close/>
                  <a:moveTo>
                    <a:pt x="24" y="22"/>
                  </a:moveTo>
                  <a:cubicBezTo>
                    <a:pt x="25" y="20"/>
                    <a:pt x="25" y="17"/>
                    <a:pt x="26" y="15"/>
                  </a:cubicBezTo>
                  <a:cubicBezTo>
                    <a:pt x="24" y="12"/>
                    <a:pt x="20" y="12"/>
                    <a:pt x="17" y="10"/>
                  </a:cubicBezTo>
                  <a:cubicBezTo>
                    <a:pt x="14" y="12"/>
                    <a:pt x="12" y="13"/>
                    <a:pt x="11" y="14"/>
                  </a:cubicBezTo>
                  <a:cubicBezTo>
                    <a:pt x="8" y="17"/>
                    <a:pt x="7" y="23"/>
                    <a:pt x="10" y="25"/>
                  </a:cubicBezTo>
                  <a:cubicBezTo>
                    <a:pt x="12" y="29"/>
                    <a:pt x="18" y="29"/>
                    <a:pt x="22" y="26"/>
                  </a:cubicBezTo>
                  <a:cubicBezTo>
                    <a:pt x="23" y="25"/>
                    <a:pt x="24" y="23"/>
                    <a:pt x="24" y="22"/>
                  </a:cubicBezTo>
                  <a:close/>
                </a:path>
              </a:pathLst>
            </a:custGeom>
            <a:solidFill>
              <a:srgbClr val="000000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80" name="Freeform 51"/>
            <p:cNvSpPr>
              <a:spLocks/>
            </p:cNvSpPr>
            <p:nvPr/>
          </p:nvSpPr>
          <p:spPr bwMode="auto">
            <a:xfrm>
              <a:off x="2670" y="1563"/>
              <a:ext cx="0" cy="2"/>
            </a:xfrm>
            <a:custGeom>
              <a:avLst/>
              <a:gdLst>
                <a:gd name="T0" fmla="*/ 1 h 1"/>
                <a:gd name="T1" fmla="*/ 0 h 1"/>
                <a:gd name="T2" fmla="*/ 1 h 1"/>
              </a:gdLst>
              <a:ahLst/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</a:cxnLst>
              <a:rect l="0" t="0" r="r" b="b"/>
              <a:pathLst>
                <a:path h="1">
                  <a:moveTo>
                    <a:pt x="0" y="1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81" name="Freeform 52"/>
            <p:cNvSpPr>
              <a:spLocks/>
            </p:cNvSpPr>
            <p:nvPr/>
          </p:nvSpPr>
          <p:spPr bwMode="auto">
            <a:xfrm>
              <a:off x="2507" y="2964"/>
              <a:ext cx="165" cy="146"/>
            </a:xfrm>
            <a:custGeom>
              <a:avLst/>
              <a:gdLst>
                <a:gd name="T0" fmla="*/ 85 w 86"/>
                <a:gd name="T1" fmla="*/ 2 h 76"/>
                <a:gd name="T2" fmla="*/ 85 w 86"/>
                <a:gd name="T3" fmla="*/ 17 h 76"/>
                <a:gd name="T4" fmla="*/ 84 w 86"/>
                <a:gd name="T5" fmla="*/ 42 h 76"/>
                <a:gd name="T6" fmla="*/ 83 w 86"/>
                <a:gd name="T7" fmla="*/ 62 h 76"/>
                <a:gd name="T8" fmla="*/ 82 w 86"/>
                <a:gd name="T9" fmla="*/ 75 h 76"/>
                <a:gd name="T10" fmla="*/ 57 w 86"/>
                <a:gd name="T11" fmla="*/ 75 h 76"/>
                <a:gd name="T12" fmla="*/ 30 w 86"/>
                <a:gd name="T13" fmla="*/ 75 h 76"/>
                <a:gd name="T14" fmla="*/ 5 w 86"/>
                <a:gd name="T15" fmla="*/ 75 h 76"/>
                <a:gd name="T16" fmla="*/ 2 w 86"/>
                <a:gd name="T17" fmla="*/ 64 h 76"/>
                <a:gd name="T18" fmla="*/ 2 w 86"/>
                <a:gd name="T19" fmla="*/ 48 h 76"/>
                <a:gd name="T20" fmla="*/ 1 w 86"/>
                <a:gd name="T21" fmla="*/ 33 h 76"/>
                <a:gd name="T22" fmla="*/ 0 w 86"/>
                <a:gd name="T23" fmla="*/ 11 h 76"/>
                <a:gd name="T24" fmla="*/ 1 w 86"/>
                <a:gd name="T25" fmla="*/ 2 h 76"/>
                <a:gd name="T26" fmla="*/ 6 w 86"/>
                <a:gd name="T27" fmla="*/ 0 h 76"/>
                <a:gd name="T28" fmla="*/ 24 w 86"/>
                <a:gd name="T29" fmla="*/ 0 h 76"/>
                <a:gd name="T30" fmla="*/ 36 w 86"/>
                <a:gd name="T31" fmla="*/ 0 h 76"/>
                <a:gd name="T32" fmla="*/ 58 w 86"/>
                <a:gd name="T33" fmla="*/ 1 h 76"/>
                <a:gd name="T34" fmla="*/ 74 w 86"/>
                <a:gd name="T35" fmla="*/ 0 h 76"/>
                <a:gd name="T36" fmla="*/ 85 w 86"/>
                <a:gd name="T37" fmla="*/ 2 h 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86" h="76">
                  <a:moveTo>
                    <a:pt x="85" y="2"/>
                  </a:moveTo>
                  <a:cubicBezTo>
                    <a:pt x="86" y="7"/>
                    <a:pt x="85" y="12"/>
                    <a:pt x="85" y="17"/>
                  </a:cubicBezTo>
                  <a:cubicBezTo>
                    <a:pt x="84" y="25"/>
                    <a:pt x="83" y="34"/>
                    <a:pt x="84" y="42"/>
                  </a:cubicBezTo>
                  <a:cubicBezTo>
                    <a:pt x="84" y="49"/>
                    <a:pt x="83" y="56"/>
                    <a:pt x="83" y="62"/>
                  </a:cubicBezTo>
                  <a:cubicBezTo>
                    <a:pt x="83" y="66"/>
                    <a:pt x="83" y="70"/>
                    <a:pt x="82" y="75"/>
                  </a:cubicBezTo>
                  <a:cubicBezTo>
                    <a:pt x="74" y="76"/>
                    <a:pt x="65" y="75"/>
                    <a:pt x="57" y="75"/>
                  </a:cubicBezTo>
                  <a:cubicBezTo>
                    <a:pt x="48" y="76"/>
                    <a:pt x="39" y="75"/>
                    <a:pt x="30" y="75"/>
                  </a:cubicBezTo>
                  <a:cubicBezTo>
                    <a:pt x="22" y="75"/>
                    <a:pt x="13" y="75"/>
                    <a:pt x="5" y="75"/>
                  </a:cubicBezTo>
                  <a:cubicBezTo>
                    <a:pt x="2" y="71"/>
                    <a:pt x="3" y="67"/>
                    <a:pt x="2" y="64"/>
                  </a:cubicBezTo>
                  <a:cubicBezTo>
                    <a:pt x="2" y="59"/>
                    <a:pt x="2" y="53"/>
                    <a:pt x="2" y="48"/>
                  </a:cubicBezTo>
                  <a:cubicBezTo>
                    <a:pt x="2" y="43"/>
                    <a:pt x="1" y="38"/>
                    <a:pt x="1" y="33"/>
                  </a:cubicBezTo>
                  <a:cubicBezTo>
                    <a:pt x="0" y="25"/>
                    <a:pt x="0" y="18"/>
                    <a:pt x="0" y="11"/>
                  </a:cubicBezTo>
                  <a:cubicBezTo>
                    <a:pt x="0" y="8"/>
                    <a:pt x="0" y="5"/>
                    <a:pt x="1" y="2"/>
                  </a:cubicBezTo>
                  <a:cubicBezTo>
                    <a:pt x="2" y="1"/>
                    <a:pt x="4" y="0"/>
                    <a:pt x="6" y="0"/>
                  </a:cubicBezTo>
                  <a:cubicBezTo>
                    <a:pt x="12" y="0"/>
                    <a:pt x="18" y="0"/>
                    <a:pt x="24" y="0"/>
                  </a:cubicBezTo>
                  <a:cubicBezTo>
                    <a:pt x="28" y="0"/>
                    <a:pt x="32" y="0"/>
                    <a:pt x="36" y="0"/>
                  </a:cubicBezTo>
                  <a:cubicBezTo>
                    <a:pt x="44" y="1"/>
                    <a:pt x="51" y="1"/>
                    <a:pt x="58" y="1"/>
                  </a:cubicBezTo>
                  <a:cubicBezTo>
                    <a:pt x="63" y="1"/>
                    <a:pt x="69" y="0"/>
                    <a:pt x="74" y="0"/>
                  </a:cubicBezTo>
                  <a:cubicBezTo>
                    <a:pt x="78" y="0"/>
                    <a:pt x="81" y="0"/>
                    <a:pt x="85" y="2"/>
                  </a:cubicBezTo>
                  <a:close/>
                </a:path>
              </a:pathLst>
            </a:custGeom>
            <a:solidFill>
              <a:srgbClr val="66CCFF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82" name="Freeform 53"/>
            <p:cNvSpPr>
              <a:spLocks/>
            </p:cNvSpPr>
            <p:nvPr/>
          </p:nvSpPr>
          <p:spPr bwMode="auto">
            <a:xfrm>
              <a:off x="2509" y="3125"/>
              <a:ext cx="157" cy="127"/>
            </a:xfrm>
            <a:custGeom>
              <a:avLst/>
              <a:gdLst>
                <a:gd name="T0" fmla="*/ 81 w 82"/>
                <a:gd name="T1" fmla="*/ 0 h 66"/>
                <a:gd name="T2" fmla="*/ 82 w 82"/>
                <a:gd name="T3" fmla="*/ 5 h 66"/>
                <a:gd name="T4" fmla="*/ 80 w 82"/>
                <a:gd name="T5" fmla="*/ 46 h 66"/>
                <a:gd name="T6" fmla="*/ 80 w 82"/>
                <a:gd name="T7" fmla="*/ 66 h 66"/>
                <a:gd name="T8" fmla="*/ 2 w 82"/>
                <a:gd name="T9" fmla="*/ 63 h 66"/>
                <a:gd name="T10" fmla="*/ 1 w 82"/>
                <a:gd name="T11" fmla="*/ 58 h 66"/>
                <a:gd name="T12" fmla="*/ 1 w 82"/>
                <a:gd name="T13" fmla="*/ 24 h 66"/>
                <a:gd name="T14" fmla="*/ 2 w 82"/>
                <a:gd name="T15" fmla="*/ 3 h 66"/>
                <a:gd name="T16" fmla="*/ 3 w 82"/>
                <a:gd name="T17" fmla="*/ 0 h 66"/>
                <a:gd name="T18" fmla="*/ 81 w 82"/>
                <a:gd name="T19" fmla="*/ 0 h 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2" h="66">
                  <a:moveTo>
                    <a:pt x="81" y="0"/>
                  </a:moveTo>
                  <a:cubicBezTo>
                    <a:pt x="81" y="2"/>
                    <a:pt x="82" y="3"/>
                    <a:pt x="82" y="5"/>
                  </a:cubicBezTo>
                  <a:cubicBezTo>
                    <a:pt x="81" y="19"/>
                    <a:pt x="81" y="32"/>
                    <a:pt x="80" y="46"/>
                  </a:cubicBezTo>
                  <a:cubicBezTo>
                    <a:pt x="80" y="52"/>
                    <a:pt x="80" y="59"/>
                    <a:pt x="80" y="66"/>
                  </a:cubicBezTo>
                  <a:cubicBezTo>
                    <a:pt x="53" y="66"/>
                    <a:pt x="28" y="64"/>
                    <a:pt x="2" y="63"/>
                  </a:cubicBezTo>
                  <a:cubicBezTo>
                    <a:pt x="1" y="61"/>
                    <a:pt x="1" y="59"/>
                    <a:pt x="1" y="58"/>
                  </a:cubicBezTo>
                  <a:cubicBezTo>
                    <a:pt x="0" y="46"/>
                    <a:pt x="1" y="35"/>
                    <a:pt x="1" y="24"/>
                  </a:cubicBezTo>
                  <a:cubicBezTo>
                    <a:pt x="2" y="17"/>
                    <a:pt x="2" y="10"/>
                    <a:pt x="2" y="3"/>
                  </a:cubicBezTo>
                  <a:cubicBezTo>
                    <a:pt x="2" y="2"/>
                    <a:pt x="2" y="1"/>
                    <a:pt x="3" y="0"/>
                  </a:cubicBezTo>
                  <a:cubicBezTo>
                    <a:pt x="29" y="0"/>
                    <a:pt x="55" y="0"/>
                    <a:pt x="81" y="0"/>
                  </a:cubicBezTo>
                  <a:close/>
                </a:path>
              </a:pathLst>
            </a:custGeom>
            <a:solidFill>
              <a:srgbClr val="66CCFF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83" name="Freeform 54"/>
            <p:cNvSpPr>
              <a:spLocks/>
            </p:cNvSpPr>
            <p:nvPr/>
          </p:nvSpPr>
          <p:spPr bwMode="auto">
            <a:xfrm>
              <a:off x="2413" y="2025"/>
              <a:ext cx="255" cy="325"/>
            </a:xfrm>
            <a:custGeom>
              <a:avLst/>
              <a:gdLst>
                <a:gd name="T0" fmla="*/ 133 w 133"/>
                <a:gd name="T1" fmla="*/ 31 h 169"/>
                <a:gd name="T2" fmla="*/ 130 w 133"/>
                <a:gd name="T3" fmla="*/ 35 h 169"/>
                <a:gd name="T4" fmla="*/ 104 w 133"/>
                <a:gd name="T5" fmla="*/ 61 h 169"/>
                <a:gd name="T6" fmla="*/ 91 w 133"/>
                <a:gd name="T7" fmla="*/ 75 h 169"/>
                <a:gd name="T8" fmla="*/ 77 w 133"/>
                <a:gd name="T9" fmla="*/ 89 h 169"/>
                <a:gd name="T10" fmla="*/ 68 w 133"/>
                <a:gd name="T11" fmla="*/ 99 h 169"/>
                <a:gd name="T12" fmla="*/ 44 w 133"/>
                <a:gd name="T13" fmla="*/ 124 h 169"/>
                <a:gd name="T14" fmla="*/ 22 w 133"/>
                <a:gd name="T15" fmla="*/ 148 h 169"/>
                <a:gd name="T16" fmla="*/ 4 w 133"/>
                <a:gd name="T17" fmla="*/ 166 h 169"/>
                <a:gd name="T18" fmla="*/ 1 w 133"/>
                <a:gd name="T19" fmla="*/ 169 h 169"/>
                <a:gd name="T20" fmla="*/ 0 w 133"/>
                <a:gd name="T21" fmla="*/ 168 h 169"/>
                <a:gd name="T22" fmla="*/ 4 w 133"/>
                <a:gd name="T23" fmla="*/ 157 h 169"/>
                <a:gd name="T24" fmla="*/ 9 w 133"/>
                <a:gd name="T25" fmla="*/ 147 h 169"/>
                <a:gd name="T26" fmla="*/ 21 w 133"/>
                <a:gd name="T27" fmla="*/ 118 h 169"/>
                <a:gd name="T28" fmla="*/ 31 w 133"/>
                <a:gd name="T29" fmla="*/ 94 h 169"/>
                <a:gd name="T30" fmla="*/ 32 w 133"/>
                <a:gd name="T31" fmla="*/ 92 h 169"/>
                <a:gd name="T32" fmla="*/ 46 w 133"/>
                <a:gd name="T33" fmla="*/ 56 h 169"/>
                <a:gd name="T34" fmla="*/ 60 w 133"/>
                <a:gd name="T35" fmla="*/ 21 h 169"/>
                <a:gd name="T36" fmla="*/ 68 w 133"/>
                <a:gd name="T37" fmla="*/ 3 h 169"/>
                <a:gd name="T38" fmla="*/ 71 w 133"/>
                <a:gd name="T39" fmla="*/ 0 h 169"/>
                <a:gd name="T40" fmla="*/ 78 w 133"/>
                <a:gd name="T41" fmla="*/ 4 h 169"/>
                <a:gd name="T42" fmla="*/ 99 w 133"/>
                <a:gd name="T43" fmla="*/ 16 h 169"/>
                <a:gd name="T44" fmla="*/ 133 w 133"/>
                <a:gd name="T45" fmla="*/ 31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33" h="169">
                  <a:moveTo>
                    <a:pt x="133" y="31"/>
                  </a:moveTo>
                  <a:cubicBezTo>
                    <a:pt x="132" y="33"/>
                    <a:pt x="131" y="34"/>
                    <a:pt x="130" y="35"/>
                  </a:cubicBezTo>
                  <a:cubicBezTo>
                    <a:pt x="120" y="42"/>
                    <a:pt x="112" y="52"/>
                    <a:pt x="104" y="61"/>
                  </a:cubicBezTo>
                  <a:cubicBezTo>
                    <a:pt x="100" y="66"/>
                    <a:pt x="95" y="70"/>
                    <a:pt x="91" y="75"/>
                  </a:cubicBezTo>
                  <a:cubicBezTo>
                    <a:pt x="86" y="80"/>
                    <a:pt x="81" y="84"/>
                    <a:pt x="77" y="89"/>
                  </a:cubicBezTo>
                  <a:cubicBezTo>
                    <a:pt x="74" y="92"/>
                    <a:pt x="71" y="96"/>
                    <a:pt x="68" y="99"/>
                  </a:cubicBezTo>
                  <a:cubicBezTo>
                    <a:pt x="60" y="107"/>
                    <a:pt x="52" y="116"/>
                    <a:pt x="44" y="124"/>
                  </a:cubicBezTo>
                  <a:cubicBezTo>
                    <a:pt x="37" y="132"/>
                    <a:pt x="29" y="140"/>
                    <a:pt x="22" y="148"/>
                  </a:cubicBezTo>
                  <a:cubicBezTo>
                    <a:pt x="16" y="154"/>
                    <a:pt x="10" y="160"/>
                    <a:pt x="4" y="166"/>
                  </a:cubicBezTo>
                  <a:cubicBezTo>
                    <a:pt x="3" y="167"/>
                    <a:pt x="2" y="168"/>
                    <a:pt x="1" y="169"/>
                  </a:cubicBezTo>
                  <a:cubicBezTo>
                    <a:pt x="0" y="169"/>
                    <a:pt x="0" y="168"/>
                    <a:pt x="0" y="168"/>
                  </a:cubicBezTo>
                  <a:cubicBezTo>
                    <a:pt x="1" y="164"/>
                    <a:pt x="3" y="161"/>
                    <a:pt x="4" y="157"/>
                  </a:cubicBezTo>
                  <a:cubicBezTo>
                    <a:pt x="6" y="154"/>
                    <a:pt x="7" y="150"/>
                    <a:pt x="9" y="147"/>
                  </a:cubicBezTo>
                  <a:cubicBezTo>
                    <a:pt x="14" y="138"/>
                    <a:pt x="17" y="128"/>
                    <a:pt x="21" y="118"/>
                  </a:cubicBezTo>
                  <a:cubicBezTo>
                    <a:pt x="23" y="109"/>
                    <a:pt x="27" y="102"/>
                    <a:pt x="31" y="94"/>
                  </a:cubicBezTo>
                  <a:cubicBezTo>
                    <a:pt x="31" y="94"/>
                    <a:pt x="32" y="93"/>
                    <a:pt x="32" y="92"/>
                  </a:cubicBezTo>
                  <a:cubicBezTo>
                    <a:pt x="36" y="80"/>
                    <a:pt x="42" y="68"/>
                    <a:pt x="46" y="56"/>
                  </a:cubicBezTo>
                  <a:cubicBezTo>
                    <a:pt x="50" y="44"/>
                    <a:pt x="56" y="33"/>
                    <a:pt x="60" y="21"/>
                  </a:cubicBezTo>
                  <a:cubicBezTo>
                    <a:pt x="62" y="15"/>
                    <a:pt x="65" y="9"/>
                    <a:pt x="68" y="3"/>
                  </a:cubicBezTo>
                  <a:cubicBezTo>
                    <a:pt x="69" y="2"/>
                    <a:pt x="70" y="1"/>
                    <a:pt x="71" y="0"/>
                  </a:cubicBezTo>
                  <a:cubicBezTo>
                    <a:pt x="74" y="0"/>
                    <a:pt x="76" y="2"/>
                    <a:pt x="78" y="4"/>
                  </a:cubicBezTo>
                  <a:cubicBezTo>
                    <a:pt x="84" y="9"/>
                    <a:pt x="91" y="13"/>
                    <a:pt x="99" y="16"/>
                  </a:cubicBezTo>
                  <a:cubicBezTo>
                    <a:pt x="110" y="21"/>
                    <a:pt x="121" y="26"/>
                    <a:pt x="133" y="31"/>
                  </a:cubicBezTo>
                  <a:close/>
                </a:path>
              </a:pathLst>
            </a:custGeom>
            <a:solidFill>
              <a:srgbClr val="FFFF00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84" name="Freeform 55"/>
            <p:cNvSpPr>
              <a:spLocks/>
            </p:cNvSpPr>
            <p:nvPr/>
          </p:nvSpPr>
          <p:spPr bwMode="auto">
            <a:xfrm>
              <a:off x="2628" y="1527"/>
              <a:ext cx="37" cy="36"/>
            </a:xfrm>
            <a:custGeom>
              <a:avLst/>
              <a:gdLst>
                <a:gd name="T0" fmla="*/ 19 w 19"/>
                <a:gd name="T1" fmla="*/ 5 h 19"/>
                <a:gd name="T2" fmla="*/ 17 w 19"/>
                <a:gd name="T3" fmla="*/ 12 h 19"/>
                <a:gd name="T4" fmla="*/ 15 w 19"/>
                <a:gd name="T5" fmla="*/ 16 h 19"/>
                <a:gd name="T6" fmla="*/ 3 w 19"/>
                <a:gd name="T7" fmla="*/ 15 h 19"/>
                <a:gd name="T8" fmla="*/ 4 w 19"/>
                <a:gd name="T9" fmla="*/ 4 h 19"/>
                <a:gd name="T10" fmla="*/ 10 w 19"/>
                <a:gd name="T11" fmla="*/ 0 h 19"/>
                <a:gd name="T12" fmla="*/ 19 w 19"/>
                <a:gd name="T13" fmla="*/ 5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9" h="19">
                  <a:moveTo>
                    <a:pt x="19" y="5"/>
                  </a:moveTo>
                  <a:cubicBezTo>
                    <a:pt x="18" y="7"/>
                    <a:pt x="18" y="10"/>
                    <a:pt x="17" y="12"/>
                  </a:cubicBezTo>
                  <a:cubicBezTo>
                    <a:pt x="17" y="13"/>
                    <a:pt x="16" y="15"/>
                    <a:pt x="15" y="16"/>
                  </a:cubicBezTo>
                  <a:cubicBezTo>
                    <a:pt x="11" y="19"/>
                    <a:pt x="5" y="19"/>
                    <a:pt x="3" y="15"/>
                  </a:cubicBezTo>
                  <a:cubicBezTo>
                    <a:pt x="0" y="13"/>
                    <a:pt x="1" y="7"/>
                    <a:pt x="4" y="4"/>
                  </a:cubicBezTo>
                  <a:cubicBezTo>
                    <a:pt x="5" y="3"/>
                    <a:pt x="7" y="2"/>
                    <a:pt x="10" y="0"/>
                  </a:cubicBezTo>
                  <a:cubicBezTo>
                    <a:pt x="13" y="2"/>
                    <a:pt x="17" y="2"/>
                    <a:pt x="19" y="5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85" name="Freeform 56"/>
            <p:cNvSpPr>
              <a:spLocks/>
            </p:cNvSpPr>
            <p:nvPr/>
          </p:nvSpPr>
          <p:spPr bwMode="auto">
            <a:xfrm>
              <a:off x="2176" y="1011"/>
              <a:ext cx="377" cy="341"/>
            </a:xfrm>
            <a:custGeom>
              <a:avLst/>
              <a:gdLst>
                <a:gd name="T0" fmla="*/ 180 w 196"/>
                <a:gd name="T1" fmla="*/ 81 h 177"/>
                <a:gd name="T2" fmla="*/ 196 w 196"/>
                <a:gd name="T3" fmla="*/ 89 h 177"/>
                <a:gd name="T4" fmla="*/ 169 w 196"/>
                <a:gd name="T5" fmla="*/ 112 h 177"/>
                <a:gd name="T6" fmla="*/ 161 w 196"/>
                <a:gd name="T7" fmla="*/ 120 h 177"/>
                <a:gd name="T8" fmla="*/ 149 w 196"/>
                <a:gd name="T9" fmla="*/ 135 h 177"/>
                <a:gd name="T10" fmla="*/ 147 w 196"/>
                <a:gd name="T11" fmla="*/ 138 h 177"/>
                <a:gd name="T12" fmla="*/ 125 w 196"/>
                <a:gd name="T13" fmla="*/ 175 h 177"/>
                <a:gd name="T14" fmla="*/ 123 w 196"/>
                <a:gd name="T15" fmla="*/ 177 h 177"/>
                <a:gd name="T16" fmla="*/ 120 w 196"/>
                <a:gd name="T17" fmla="*/ 176 h 177"/>
                <a:gd name="T18" fmla="*/ 113 w 196"/>
                <a:gd name="T19" fmla="*/ 166 h 177"/>
                <a:gd name="T20" fmla="*/ 98 w 196"/>
                <a:gd name="T21" fmla="*/ 144 h 177"/>
                <a:gd name="T22" fmla="*/ 87 w 196"/>
                <a:gd name="T23" fmla="*/ 129 h 177"/>
                <a:gd name="T24" fmla="*/ 77 w 196"/>
                <a:gd name="T25" fmla="*/ 113 h 177"/>
                <a:gd name="T26" fmla="*/ 58 w 196"/>
                <a:gd name="T27" fmla="*/ 85 h 177"/>
                <a:gd name="T28" fmla="*/ 36 w 196"/>
                <a:gd name="T29" fmla="*/ 55 h 177"/>
                <a:gd name="T30" fmla="*/ 6 w 196"/>
                <a:gd name="T31" fmla="*/ 11 h 177"/>
                <a:gd name="T32" fmla="*/ 0 w 196"/>
                <a:gd name="T33" fmla="*/ 0 h 177"/>
                <a:gd name="T34" fmla="*/ 5 w 196"/>
                <a:gd name="T35" fmla="*/ 1 h 177"/>
                <a:gd name="T36" fmla="*/ 49 w 196"/>
                <a:gd name="T37" fmla="*/ 21 h 177"/>
                <a:gd name="T38" fmla="*/ 106 w 196"/>
                <a:gd name="T39" fmla="*/ 47 h 177"/>
                <a:gd name="T40" fmla="*/ 139 w 196"/>
                <a:gd name="T41" fmla="*/ 62 h 177"/>
                <a:gd name="T42" fmla="*/ 180 w 196"/>
                <a:gd name="T43" fmla="*/ 81 h 1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96" h="177">
                  <a:moveTo>
                    <a:pt x="180" y="81"/>
                  </a:moveTo>
                  <a:cubicBezTo>
                    <a:pt x="185" y="83"/>
                    <a:pt x="190" y="86"/>
                    <a:pt x="196" y="89"/>
                  </a:cubicBezTo>
                  <a:cubicBezTo>
                    <a:pt x="186" y="97"/>
                    <a:pt x="177" y="105"/>
                    <a:pt x="169" y="112"/>
                  </a:cubicBezTo>
                  <a:cubicBezTo>
                    <a:pt x="166" y="114"/>
                    <a:pt x="163" y="117"/>
                    <a:pt x="161" y="120"/>
                  </a:cubicBezTo>
                  <a:cubicBezTo>
                    <a:pt x="157" y="125"/>
                    <a:pt x="153" y="130"/>
                    <a:pt x="149" y="135"/>
                  </a:cubicBezTo>
                  <a:cubicBezTo>
                    <a:pt x="149" y="136"/>
                    <a:pt x="148" y="137"/>
                    <a:pt x="147" y="138"/>
                  </a:cubicBezTo>
                  <a:cubicBezTo>
                    <a:pt x="140" y="150"/>
                    <a:pt x="130" y="161"/>
                    <a:pt x="125" y="175"/>
                  </a:cubicBezTo>
                  <a:cubicBezTo>
                    <a:pt x="124" y="176"/>
                    <a:pt x="124" y="176"/>
                    <a:pt x="123" y="177"/>
                  </a:cubicBezTo>
                  <a:cubicBezTo>
                    <a:pt x="122" y="176"/>
                    <a:pt x="121" y="176"/>
                    <a:pt x="120" y="176"/>
                  </a:cubicBezTo>
                  <a:cubicBezTo>
                    <a:pt x="118" y="172"/>
                    <a:pt x="115" y="169"/>
                    <a:pt x="113" y="166"/>
                  </a:cubicBezTo>
                  <a:cubicBezTo>
                    <a:pt x="109" y="158"/>
                    <a:pt x="102" y="152"/>
                    <a:pt x="98" y="144"/>
                  </a:cubicBezTo>
                  <a:cubicBezTo>
                    <a:pt x="93" y="140"/>
                    <a:pt x="90" y="134"/>
                    <a:pt x="87" y="129"/>
                  </a:cubicBezTo>
                  <a:cubicBezTo>
                    <a:pt x="83" y="124"/>
                    <a:pt x="80" y="118"/>
                    <a:pt x="77" y="113"/>
                  </a:cubicBezTo>
                  <a:cubicBezTo>
                    <a:pt x="71" y="104"/>
                    <a:pt x="64" y="94"/>
                    <a:pt x="58" y="85"/>
                  </a:cubicBezTo>
                  <a:cubicBezTo>
                    <a:pt x="51" y="75"/>
                    <a:pt x="44" y="65"/>
                    <a:pt x="36" y="55"/>
                  </a:cubicBezTo>
                  <a:cubicBezTo>
                    <a:pt x="25" y="41"/>
                    <a:pt x="16" y="26"/>
                    <a:pt x="6" y="11"/>
                  </a:cubicBezTo>
                  <a:cubicBezTo>
                    <a:pt x="4" y="8"/>
                    <a:pt x="2" y="4"/>
                    <a:pt x="0" y="0"/>
                  </a:cubicBezTo>
                  <a:cubicBezTo>
                    <a:pt x="3" y="0"/>
                    <a:pt x="4" y="1"/>
                    <a:pt x="5" y="1"/>
                  </a:cubicBezTo>
                  <a:cubicBezTo>
                    <a:pt x="20" y="8"/>
                    <a:pt x="34" y="14"/>
                    <a:pt x="49" y="21"/>
                  </a:cubicBezTo>
                  <a:cubicBezTo>
                    <a:pt x="68" y="29"/>
                    <a:pt x="87" y="38"/>
                    <a:pt x="106" y="47"/>
                  </a:cubicBezTo>
                  <a:cubicBezTo>
                    <a:pt x="117" y="52"/>
                    <a:pt x="128" y="57"/>
                    <a:pt x="139" y="62"/>
                  </a:cubicBezTo>
                  <a:cubicBezTo>
                    <a:pt x="152" y="68"/>
                    <a:pt x="166" y="74"/>
                    <a:pt x="180" y="81"/>
                  </a:cubicBezTo>
                  <a:close/>
                </a:path>
              </a:pathLst>
            </a:custGeom>
            <a:solidFill>
              <a:srgbClr val="FFFF00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86" name="Freeform 57"/>
            <p:cNvSpPr>
              <a:spLocks/>
            </p:cNvSpPr>
            <p:nvPr/>
          </p:nvSpPr>
          <p:spPr bwMode="auto">
            <a:xfrm>
              <a:off x="2280" y="1919"/>
              <a:ext cx="246" cy="177"/>
            </a:xfrm>
            <a:custGeom>
              <a:avLst/>
              <a:gdLst>
                <a:gd name="T0" fmla="*/ 128 w 128"/>
                <a:gd name="T1" fmla="*/ 46 h 92"/>
                <a:gd name="T2" fmla="*/ 123 w 128"/>
                <a:gd name="T3" fmla="*/ 49 h 92"/>
                <a:gd name="T4" fmla="*/ 119 w 128"/>
                <a:gd name="T5" fmla="*/ 50 h 92"/>
                <a:gd name="T6" fmla="*/ 91 w 128"/>
                <a:gd name="T7" fmla="*/ 58 h 92"/>
                <a:gd name="T8" fmla="*/ 62 w 128"/>
                <a:gd name="T9" fmla="*/ 70 h 92"/>
                <a:gd name="T10" fmla="*/ 2 w 128"/>
                <a:gd name="T11" fmla="*/ 92 h 92"/>
                <a:gd name="T12" fmla="*/ 2 w 128"/>
                <a:gd name="T13" fmla="*/ 89 h 92"/>
                <a:gd name="T14" fmla="*/ 6 w 128"/>
                <a:gd name="T15" fmla="*/ 84 h 92"/>
                <a:gd name="T16" fmla="*/ 18 w 128"/>
                <a:gd name="T17" fmla="*/ 69 h 92"/>
                <a:gd name="T18" fmla="*/ 28 w 128"/>
                <a:gd name="T19" fmla="*/ 59 h 92"/>
                <a:gd name="T20" fmla="*/ 53 w 128"/>
                <a:gd name="T21" fmla="*/ 32 h 92"/>
                <a:gd name="T22" fmla="*/ 66 w 128"/>
                <a:gd name="T23" fmla="*/ 17 h 92"/>
                <a:gd name="T24" fmla="*/ 85 w 128"/>
                <a:gd name="T25" fmla="*/ 0 h 92"/>
                <a:gd name="T26" fmla="*/ 107 w 128"/>
                <a:gd name="T27" fmla="*/ 24 h 92"/>
                <a:gd name="T28" fmla="*/ 128 w 128"/>
                <a:gd name="T29" fmla="*/ 46 h 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28" h="92">
                  <a:moveTo>
                    <a:pt x="128" y="46"/>
                  </a:moveTo>
                  <a:cubicBezTo>
                    <a:pt x="127" y="49"/>
                    <a:pt x="125" y="48"/>
                    <a:pt x="123" y="49"/>
                  </a:cubicBezTo>
                  <a:cubicBezTo>
                    <a:pt x="122" y="49"/>
                    <a:pt x="121" y="50"/>
                    <a:pt x="119" y="50"/>
                  </a:cubicBezTo>
                  <a:cubicBezTo>
                    <a:pt x="110" y="53"/>
                    <a:pt x="100" y="55"/>
                    <a:pt x="91" y="58"/>
                  </a:cubicBezTo>
                  <a:cubicBezTo>
                    <a:pt x="81" y="62"/>
                    <a:pt x="72" y="66"/>
                    <a:pt x="62" y="70"/>
                  </a:cubicBezTo>
                  <a:cubicBezTo>
                    <a:pt x="42" y="77"/>
                    <a:pt x="22" y="86"/>
                    <a:pt x="2" y="92"/>
                  </a:cubicBezTo>
                  <a:cubicBezTo>
                    <a:pt x="0" y="91"/>
                    <a:pt x="1" y="90"/>
                    <a:pt x="2" y="89"/>
                  </a:cubicBezTo>
                  <a:cubicBezTo>
                    <a:pt x="3" y="87"/>
                    <a:pt x="4" y="86"/>
                    <a:pt x="6" y="84"/>
                  </a:cubicBezTo>
                  <a:cubicBezTo>
                    <a:pt x="10" y="80"/>
                    <a:pt x="15" y="75"/>
                    <a:pt x="18" y="69"/>
                  </a:cubicBezTo>
                  <a:cubicBezTo>
                    <a:pt x="21" y="66"/>
                    <a:pt x="25" y="62"/>
                    <a:pt x="28" y="59"/>
                  </a:cubicBezTo>
                  <a:cubicBezTo>
                    <a:pt x="36" y="50"/>
                    <a:pt x="44" y="41"/>
                    <a:pt x="53" y="32"/>
                  </a:cubicBezTo>
                  <a:cubicBezTo>
                    <a:pt x="57" y="27"/>
                    <a:pt x="62" y="22"/>
                    <a:pt x="66" y="17"/>
                  </a:cubicBezTo>
                  <a:cubicBezTo>
                    <a:pt x="72" y="11"/>
                    <a:pt x="77" y="5"/>
                    <a:pt x="85" y="0"/>
                  </a:cubicBezTo>
                  <a:cubicBezTo>
                    <a:pt x="93" y="8"/>
                    <a:pt x="99" y="16"/>
                    <a:pt x="107" y="24"/>
                  </a:cubicBezTo>
                  <a:cubicBezTo>
                    <a:pt x="113" y="32"/>
                    <a:pt x="121" y="39"/>
                    <a:pt x="128" y="46"/>
                  </a:cubicBezTo>
                  <a:close/>
                </a:path>
              </a:pathLst>
            </a:custGeom>
            <a:solidFill>
              <a:srgbClr val="FFFF00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87" name="Freeform 58"/>
            <p:cNvSpPr>
              <a:spLocks/>
            </p:cNvSpPr>
            <p:nvPr/>
          </p:nvSpPr>
          <p:spPr bwMode="auto">
            <a:xfrm>
              <a:off x="1886" y="1727"/>
              <a:ext cx="542" cy="235"/>
            </a:xfrm>
            <a:custGeom>
              <a:avLst/>
              <a:gdLst>
                <a:gd name="T0" fmla="*/ 279 w 282"/>
                <a:gd name="T1" fmla="*/ 85 h 122"/>
                <a:gd name="T2" fmla="*/ 282 w 282"/>
                <a:gd name="T3" fmla="*/ 89 h 122"/>
                <a:gd name="T4" fmla="*/ 277 w 282"/>
                <a:gd name="T5" fmla="*/ 93 h 122"/>
                <a:gd name="T6" fmla="*/ 246 w 282"/>
                <a:gd name="T7" fmla="*/ 96 h 122"/>
                <a:gd name="T8" fmla="*/ 220 w 282"/>
                <a:gd name="T9" fmla="*/ 97 h 122"/>
                <a:gd name="T10" fmla="*/ 177 w 282"/>
                <a:gd name="T11" fmla="*/ 102 h 122"/>
                <a:gd name="T12" fmla="*/ 139 w 282"/>
                <a:gd name="T13" fmla="*/ 106 h 122"/>
                <a:gd name="T14" fmla="*/ 121 w 282"/>
                <a:gd name="T15" fmla="*/ 109 h 122"/>
                <a:gd name="T16" fmla="*/ 66 w 282"/>
                <a:gd name="T17" fmla="*/ 116 h 122"/>
                <a:gd name="T18" fmla="*/ 37 w 282"/>
                <a:gd name="T19" fmla="*/ 119 h 122"/>
                <a:gd name="T20" fmla="*/ 9 w 282"/>
                <a:gd name="T21" fmla="*/ 121 h 122"/>
                <a:gd name="T22" fmla="*/ 1 w 282"/>
                <a:gd name="T23" fmla="*/ 122 h 122"/>
                <a:gd name="T24" fmla="*/ 3 w 282"/>
                <a:gd name="T25" fmla="*/ 118 h 122"/>
                <a:gd name="T26" fmla="*/ 41 w 282"/>
                <a:gd name="T27" fmla="*/ 98 h 122"/>
                <a:gd name="T28" fmla="*/ 84 w 282"/>
                <a:gd name="T29" fmla="*/ 76 h 122"/>
                <a:gd name="T30" fmla="*/ 100 w 282"/>
                <a:gd name="T31" fmla="*/ 69 h 122"/>
                <a:gd name="T32" fmla="*/ 143 w 282"/>
                <a:gd name="T33" fmla="*/ 47 h 122"/>
                <a:gd name="T34" fmla="*/ 161 w 282"/>
                <a:gd name="T35" fmla="*/ 38 h 122"/>
                <a:gd name="T36" fmla="*/ 201 w 282"/>
                <a:gd name="T37" fmla="*/ 17 h 122"/>
                <a:gd name="T38" fmla="*/ 228 w 282"/>
                <a:gd name="T39" fmla="*/ 3 h 122"/>
                <a:gd name="T40" fmla="*/ 239 w 282"/>
                <a:gd name="T41" fmla="*/ 1 h 122"/>
                <a:gd name="T42" fmla="*/ 243 w 282"/>
                <a:gd name="T43" fmla="*/ 1 h 122"/>
                <a:gd name="T44" fmla="*/ 254 w 282"/>
                <a:gd name="T45" fmla="*/ 29 h 122"/>
                <a:gd name="T46" fmla="*/ 262 w 282"/>
                <a:gd name="T47" fmla="*/ 51 h 122"/>
                <a:gd name="T48" fmla="*/ 279 w 282"/>
                <a:gd name="T49" fmla="*/ 85 h 1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82" h="122">
                  <a:moveTo>
                    <a:pt x="279" y="85"/>
                  </a:moveTo>
                  <a:cubicBezTo>
                    <a:pt x="280" y="86"/>
                    <a:pt x="281" y="88"/>
                    <a:pt x="282" y="89"/>
                  </a:cubicBezTo>
                  <a:cubicBezTo>
                    <a:pt x="281" y="92"/>
                    <a:pt x="279" y="92"/>
                    <a:pt x="277" y="93"/>
                  </a:cubicBezTo>
                  <a:cubicBezTo>
                    <a:pt x="267" y="94"/>
                    <a:pt x="256" y="96"/>
                    <a:pt x="246" y="96"/>
                  </a:cubicBezTo>
                  <a:cubicBezTo>
                    <a:pt x="237" y="96"/>
                    <a:pt x="229" y="97"/>
                    <a:pt x="220" y="97"/>
                  </a:cubicBezTo>
                  <a:cubicBezTo>
                    <a:pt x="206" y="99"/>
                    <a:pt x="191" y="100"/>
                    <a:pt x="177" y="102"/>
                  </a:cubicBezTo>
                  <a:cubicBezTo>
                    <a:pt x="164" y="104"/>
                    <a:pt x="152" y="104"/>
                    <a:pt x="139" y="106"/>
                  </a:cubicBezTo>
                  <a:cubicBezTo>
                    <a:pt x="133" y="108"/>
                    <a:pt x="127" y="108"/>
                    <a:pt x="121" y="109"/>
                  </a:cubicBezTo>
                  <a:cubicBezTo>
                    <a:pt x="103" y="111"/>
                    <a:pt x="84" y="114"/>
                    <a:pt x="66" y="116"/>
                  </a:cubicBezTo>
                  <a:cubicBezTo>
                    <a:pt x="56" y="117"/>
                    <a:pt x="47" y="118"/>
                    <a:pt x="37" y="119"/>
                  </a:cubicBezTo>
                  <a:cubicBezTo>
                    <a:pt x="27" y="120"/>
                    <a:pt x="18" y="120"/>
                    <a:pt x="9" y="121"/>
                  </a:cubicBezTo>
                  <a:cubicBezTo>
                    <a:pt x="6" y="121"/>
                    <a:pt x="4" y="121"/>
                    <a:pt x="1" y="122"/>
                  </a:cubicBezTo>
                  <a:cubicBezTo>
                    <a:pt x="0" y="119"/>
                    <a:pt x="2" y="119"/>
                    <a:pt x="3" y="118"/>
                  </a:cubicBezTo>
                  <a:cubicBezTo>
                    <a:pt x="16" y="111"/>
                    <a:pt x="29" y="104"/>
                    <a:pt x="41" y="98"/>
                  </a:cubicBezTo>
                  <a:cubicBezTo>
                    <a:pt x="56" y="91"/>
                    <a:pt x="70" y="83"/>
                    <a:pt x="84" y="76"/>
                  </a:cubicBezTo>
                  <a:cubicBezTo>
                    <a:pt x="89" y="74"/>
                    <a:pt x="95" y="72"/>
                    <a:pt x="100" y="69"/>
                  </a:cubicBezTo>
                  <a:cubicBezTo>
                    <a:pt x="114" y="62"/>
                    <a:pt x="129" y="55"/>
                    <a:pt x="143" y="47"/>
                  </a:cubicBezTo>
                  <a:cubicBezTo>
                    <a:pt x="149" y="44"/>
                    <a:pt x="155" y="41"/>
                    <a:pt x="161" y="38"/>
                  </a:cubicBezTo>
                  <a:cubicBezTo>
                    <a:pt x="174" y="31"/>
                    <a:pt x="187" y="24"/>
                    <a:pt x="201" y="17"/>
                  </a:cubicBezTo>
                  <a:cubicBezTo>
                    <a:pt x="210" y="12"/>
                    <a:pt x="219" y="8"/>
                    <a:pt x="228" y="3"/>
                  </a:cubicBezTo>
                  <a:cubicBezTo>
                    <a:pt x="231" y="2"/>
                    <a:pt x="235" y="0"/>
                    <a:pt x="239" y="1"/>
                  </a:cubicBezTo>
                  <a:cubicBezTo>
                    <a:pt x="240" y="2"/>
                    <a:pt x="242" y="1"/>
                    <a:pt x="243" y="1"/>
                  </a:cubicBezTo>
                  <a:cubicBezTo>
                    <a:pt x="247" y="11"/>
                    <a:pt x="250" y="20"/>
                    <a:pt x="254" y="29"/>
                  </a:cubicBezTo>
                  <a:cubicBezTo>
                    <a:pt x="257" y="36"/>
                    <a:pt x="259" y="44"/>
                    <a:pt x="262" y="51"/>
                  </a:cubicBezTo>
                  <a:cubicBezTo>
                    <a:pt x="266" y="63"/>
                    <a:pt x="273" y="74"/>
                    <a:pt x="279" y="85"/>
                  </a:cubicBezTo>
                  <a:close/>
                </a:path>
              </a:pathLst>
            </a:custGeom>
            <a:solidFill>
              <a:srgbClr val="FFFF00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88" name="Freeform 59"/>
            <p:cNvSpPr>
              <a:spLocks/>
            </p:cNvSpPr>
            <p:nvPr/>
          </p:nvSpPr>
          <p:spPr bwMode="auto">
            <a:xfrm>
              <a:off x="2253" y="2577"/>
              <a:ext cx="160" cy="210"/>
            </a:xfrm>
            <a:custGeom>
              <a:avLst/>
              <a:gdLst>
                <a:gd name="T0" fmla="*/ 82 w 83"/>
                <a:gd name="T1" fmla="*/ 34 h 109"/>
                <a:gd name="T2" fmla="*/ 82 w 83"/>
                <a:gd name="T3" fmla="*/ 66 h 109"/>
                <a:gd name="T4" fmla="*/ 4 w 83"/>
                <a:gd name="T5" fmla="*/ 109 h 109"/>
                <a:gd name="T6" fmla="*/ 2 w 83"/>
                <a:gd name="T7" fmla="*/ 101 h 109"/>
                <a:gd name="T8" fmla="*/ 2 w 83"/>
                <a:gd name="T9" fmla="*/ 78 h 109"/>
                <a:gd name="T10" fmla="*/ 0 w 83"/>
                <a:gd name="T11" fmla="*/ 38 h 109"/>
                <a:gd name="T12" fmla="*/ 1 w 83"/>
                <a:gd name="T13" fmla="*/ 3 h 109"/>
                <a:gd name="T14" fmla="*/ 20 w 83"/>
                <a:gd name="T15" fmla="*/ 1 h 109"/>
                <a:gd name="T16" fmla="*/ 36 w 83"/>
                <a:gd name="T17" fmla="*/ 1 h 109"/>
                <a:gd name="T18" fmla="*/ 52 w 83"/>
                <a:gd name="T19" fmla="*/ 0 h 109"/>
                <a:gd name="T20" fmla="*/ 61 w 83"/>
                <a:gd name="T21" fmla="*/ 0 h 109"/>
                <a:gd name="T22" fmla="*/ 82 w 83"/>
                <a:gd name="T23" fmla="*/ 2 h 109"/>
                <a:gd name="T24" fmla="*/ 82 w 83"/>
                <a:gd name="T25" fmla="*/ 34 h 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3" h="109">
                  <a:moveTo>
                    <a:pt x="82" y="34"/>
                  </a:moveTo>
                  <a:cubicBezTo>
                    <a:pt x="83" y="44"/>
                    <a:pt x="83" y="55"/>
                    <a:pt x="82" y="66"/>
                  </a:cubicBezTo>
                  <a:cubicBezTo>
                    <a:pt x="56" y="80"/>
                    <a:pt x="30" y="94"/>
                    <a:pt x="4" y="109"/>
                  </a:cubicBezTo>
                  <a:cubicBezTo>
                    <a:pt x="2" y="106"/>
                    <a:pt x="2" y="103"/>
                    <a:pt x="2" y="101"/>
                  </a:cubicBezTo>
                  <a:cubicBezTo>
                    <a:pt x="2" y="93"/>
                    <a:pt x="2" y="86"/>
                    <a:pt x="2" y="78"/>
                  </a:cubicBezTo>
                  <a:cubicBezTo>
                    <a:pt x="1" y="65"/>
                    <a:pt x="0" y="52"/>
                    <a:pt x="0" y="38"/>
                  </a:cubicBezTo>
                  <a:cubicBezTo>
                    <a:pt x="1" y="26"/>
                    <a:pt x="1" y="15"/>
                    <a:pt x="1" y="3"/>
                  </a:cubicBezTo>
                  <a:cubicBezTo>
                    <a:pt x="8" y="0"/>
                    <a:pt x="14" y="0"/>
                    <a:pt x="20" y="1"/>
                  </a:cubicBezTo>
                  <a:cubicBezTo>
                    <a:pt x="25" y="1"/>
                    <a:pt x="31" y="1"/>
                    <a:pt x="36" y="1"/>
                  </a:cubicBezTo>
                  <a:cubicBezTo>
                    <a:pt x="42" y="1"/>
                    <a:pt x="47" y="1"/>
                    <a:pt x="52" y="0"/>
                  </a:cubicBezTo>
                  <a:cubicBezTo>
                    <a:pt x="55" y="0"/>
                    <a:pt x="58" y="0"/>
                    <a:pt x="61" y="0"/>
                  </a:cubicBezTo>
                  <a:cubicBezTo>
                    <a:pt x="68" y="1"/>
                    <a:pt x="74" y="1"/>
                    <a:pt x="82" y="2"/>
                  </a:cubicBezTo>
                  <a:cubicBezTo>
                    <a:pt x="83" y="12"/>
                    <a:pt x="81" y="23"/>
                    <a:pt x="82" y="34"/>
                  </a:cubicBezTo>
                  <a:close/>
                </a:path>
              </a:pathLst>
            </a:custGeom>
            <a:solidFill>
              <a:srgbClr val="B23214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89" name="Freeform 60"/>
            <p:cNvSpPr>
              <a:spLocks/>
            </p:cNvSpPr>
            <p:nvPr/>
          </p:nvSpPr>
          <p:spPr bwMode="auto">
            <a:xfrm>
              <a:off x="2192" y="1340"/>
              <a:ext cx="209" cy="162"/>
            </a:xfrm>
            <a:custGeom>
              <a:avLst/>
              <a:gdLst>
                <a:gd name="T0" fmla="*/ 109 w 109"/>
                <a:gd name="T1" fmla="*/ 18 h 84"/>
                <a:gd name="T2" fmla="*/ 108 w 109"/>
                <a:gd name="T3" fmla="*/ 22 h 84"/>
                <a:gd name="T4" fmla="*/ 104 w 109"/>
                <a:gd name="T5" fmla="*/ 33 h 84"/>
                <a:gd name="T6" fmla="*/ 98 w 109"/>
                <a:gd name="T7" fmla="*/ 48 h 84"/>
                <a:gd name="T8" fmla="*/ 88 w 109"/>
                <a:gd name="T9" fmla="*/ 81 h 84"/>
                <a:gd name="T10" fmla="*/ 87 w 109"/>
                <a:gd name="T11" fmla="*/ 84 h 84"/>
                <a:gd name="T12" fmla="*/ 82 w 109"/>
                <a:gd name="T13" fmla="*/ 81 h 84"/>
                <a:gd name="T14" fmla="*/ 60 w 109"/>
                <a:gd name="T15" fmla="*/ 59 h 84"/>
                <a:gd name="T16" fmla="*/ 19 w 109"/>
                <a:gd name="T17" fmla="*/ 21 h 84"/>
                <a:gd name="T18" fmla="*/ 0 w 109"/>
                <a:gd name="T19" fmla="*/ 1 h 84"/>
                <a:gd name="T20" fmla="*/ 1 w 109"/>
                <a:gd name="T21" fmla="*/ 0 h 84"/>
                <a:gd name="T22" fmla="*/ 10 w 109"/>
                <a:gd name="T23" fmla="*/ 1 h 84"/>
                <a:gd name="T24" fmla="*/ 55 w 109"/>
                <a:gd name="T25" fmla="*/ 9 h 84"/>
                <a:gd name="T26" fmla="*/ 72 w 109"/>
                <a:gd name="T27" fmla="*/ 12 h 84"/>
                <a:gd name="T28" fmla="*/ 101 w 109"/>
                <a:gd name="T29" fmla="*/ 16 h 84"/>
                <a:gd name="T30" fmla="*/ 109 w 109"/>
                <a:gd name="T31" fmla="*/ 18 h 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09" h="84">
                  <a:moveTo>
                    <a:pt x="109" y="18"/>
                  </a:moveTo>
                  <a:cubicBezTo>
                    <a:pt x="109" y="20"/>
                    <a:pt x="109" y="21"/>
                    <a:pt x="108" y="22"/>
                  </a:cubicBezTo>
                  <a:cubicBezTo>
                    <a:pt x="107" y="26"/>
                    <a:pt x="105" y="29"/>
                    <a:pt x="104" y="33"/>
                  </a:cubicBezTo>
                  <a:cubicBezTo>
                    <a:pt x="102" y="38"/>
                    <a:pt x="100" y="43"/>
                    <a:pt x="98" y="48"/>
                  </a:cubicBezTo>
                  <a:cubicBezTo>
                    <a:pt x="93" y="58"/>
                    <a:pt x="91" y="70"/>
                    <a:pt x="88" y="81"/>
                  </a:cubicBezTo>
                  <a:cubicBezTo>
                    <a:pt x="88" y="82"/>
                    <a:pt x="87" y="83"/>
                    <a:pt x="87" y="84"/>
                  </a:cubicBezTo>
                  <a:cubicBezTo>
                    <a:pt x="85" y="84"/>
                    <a:pt x="83" y="83"/>
                    <a:pt x="82" y="81"/>
                  </a:cubicBezTo>
                  <a:cubicBezTo>
                    <a:pt x="75" y="74"/>
                    <a:pt x="68" y="66"/>
                    <a:pt x="60" y="59"/>
                  </a:cubicBezTo>
                  <a:cubicBezTo>
                    <a:pt x="47" y="46"/>
                    <a:pt x="33" y="34"/>
                    <a:pt x="19" y="21"/>
                  </a:cubicBezTo>
                  <a:cubicBezTo>
                    <a:pt x="13" y="14"/>
                    <a:pt x="7" y="8"/>
                    <a:pt x="0" y="1"/>
                  </a:cubicBezTo>
                  <a:cubicBezTo>
                    <a:pt x="0" y="1"/>
                    <a:pt x="1" y="0"/>
                    <a:pt x="1" y="0"/>
                  </a:cubicBezTo>
                  <a:cubicBezTo>
                    <a:pt x="4" y="0"/>
                    <a:pt x="7" y="1"/>
                    <a:pt x="10" y="1"/>
                  </a:cubicBezTo>
                  <a:cubicBezTo>
                    <a:pt x="25" y="5"/>
                    <a:pt x="40" y="7"/>
                    <a:pt x="55" y="9"/>
                  </a:cubicBezTo>
                  <a:cubicBezTo>
                    <a:pt x="61" y="10"/>
                    <a:pt x="66" y="11"/>
                    <a:pt x="72" y="12"/>
                  </a:cubicBezTo>
                  <a:cubicBezTo>
                    <a:pt x="81" y="13"/>
                    <a:pt x="91" y="14"/>
                    <a:pt x="101" y="16"/>
                  </a:cubicBezTo>
                  <a:cubicBezTo>
                    <a:pt x="103" y="16"/>
                    <a:pt x="106" y="17"/>
                    <a:pt x="109" y="18"/>
                  </a:cubicBezTo>
                  <a:close/>
                </a:path>
              </a:pathLst>
            </a:custGeom>
            <a:solidFill>
              <a:srgbClr val="FFFF00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90" name="Freeform 61"/>
            <p:cNvSpPr>
              <a:spLocks/>
            </p:cNvSpPr>
            <p:nvPr/>
          </p:nvSpPr>
          <p:spPr bwMode="auto">
            <a:xfrm>
              <a:off x="1876" y="1527"/>
              <a:ext cx="479" cy="181"/>
            </a:xfrm>
            <a:custGeom>
              <a:avLst/>
              <a:gdLst>
                <a:gd name="T0" fmla="*/ 246 w 249"/>
                <a:gd name="T1" fmla="*/ 0 h 94"/>
                <a:gd name="T2" fmla="*/ 247 w 249"/>
                <a:gd name="T3" fmla="*/ 7 h 94"/>
                <a:gd name="T4" fmla="*/ 243 w 249"/>
                <a:gd name="T5" fmla="*/ 31 h 94"/>
                <a:gd name="T6" fmla="*/ 243 w 249"/>
                <a:gd name="T7" fmla="*/ 51 h 94"/>
                <a:gd name="T8" fmla="*/ 245 w 249"/>
                <a:gd name="T9" fmla="*/ 83 h 94"/>
                <a:gd name="T10" fmla="*/ 246 w 249"/>
                <a:gd name="T11" fmla="*/ 91 h 94"/>
                <a:gd name="T12" fmla="*/ 238 w 249"/>
                <a:gd name="T13" fmla="*/ 94 h 94"/>
                <a:gd name="T14" fmla="*/ 230 w 249"/>
                <a:gd name="T15" fmla="*/ 93 h 94"/>
                <a:gd name="T16" fmla="*/ 200 w 249"/>
                <a:gd name="T17" fmla="*/ 87 h 94"/>
                <a:gd name="T18" fmla="*/ 159 w 249"/>
                <a:gd name="T19" fmla="*/ 78 h 94"/>
                <a:gd name="T20" fmla="*/ 127 w 249"/>
                <a:gd name="T21" fmla="*/ 73 h 94"/>
                <a:gd name="T22" fmla="*/ 94 w 249"/>
                <a:gd name="T23" fmla="*/ 67 h 94"/>
                <a:gd name="T24" fmla="*/ 67 w 249"/>
                <a:gd name="T25" fmla="*/ 62 h 94"/>
                <a:gd name="T26" fmla="*/ 10 w 249"/>
                <a:gd name="T27" fmla="*/ 50 h 94"/>
                <a:gd name="T28" fmla="*/ 0 w 249"/>
                <a:gd name="T29" fmla="*/ 45 h 94"/>
                <a:gd name="T30" fmla="*/ 39 w 249"/>
                <a:gd name="T31" fmla="*/ 37 h 94"/>
                <a:gd name="T32" fmla="*/ 63 w 249"/>
                <a:gd name="T33" fmla="*/ 32 h 94"/>
                <a:gd name="T34" fmla="*/ 84 w 249"/>
                <a:gd name="T35" fmla="*/ 28 h 94"/>
                <a:gd name="T36" fmla="*/ 96 w 249"/>
                <a:gd name="T37" fmla="*/ 26 h 94"/>
                <a:gd name="T38" fmla="*/ 113 w 249"/>
                <a:gd name="T39" fmla="*/ 24 h 94"/>
                <a:gd name="T40" fmla="*/ 142 w 249"/>
                <a:gd name="T41" fmla="*/ 19 h 94"/>
                <a:gd name="T42" fmla="*/ 181 w 249"/>
                <a:gd name="T43" fmla="*/ 11 h 94"/>
                <a:gd name="T44" fmla="*/ 196 w 249"/>
                <a:gd name="T45" fmla="*/ 7 h 94"/>
                <a:gd name="T46" fmla="*/ 212 w 249"/>
                <a:gd name="T47" fmla="*/ 4 h 94"/>
                <a:gd name="T48" fmla="*/ 246 w 249"/>
                <a:gd name="T49" fmla="*/ 0 h 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49" h="94">
                  <a:moveTo>
                    <a:pt x="246" y="0"/>
                  </a:moveTo>
                  <a:cubicBezTo>
                    <a:pt x="249" y="2"/>
                    <a:pt x="247" y="5"/>
                    <a:pt x="247" y="7"/>
                  </a:cubicBezTo>
                  <a:cubicBezTo>
                    <a:pt x="246" y="15"/>
                    <a:pt x="244" y="23"/>
                    <a:pt x="243" y="31"/>
                  </a:cubicBezTo>
                  <a:cubicBezTo>
                    <a:pt x="242" y="38"/>
                    <a:pt x="243" y="44"/>
                    <a:pt x="243" y="51"/>
                  </a:cubicBezTo>
                  <a:cubicBezTo>
                    <a:pt x="243" y="62"/>
                    <a:pt x="244" y="72"/>
                    <a:pt x="245" y="83"/>
                  </a:cubicBezTo>
                  <a:cubicBezTo>
                    <a:pt x="246" y="86"/>
                    <a:pt x="246" y="88"/>
                    <a:pt x="246" y="91"/>
                  </a:cubicBezTo>
                  <a:cubicBezTo>
                    <a:pt x="243" y="92"/>
                    <a:pt x="241" y="94"/>
                    <a:pt x="238" y="94"/>
                  </a:cubicBezTo>
                  <a:cubicBezTo>
                    <a:pt x="235" y="94"/>
                    <a:pt x="232" y="93"/>
                    <a:pt x="230" y="93"/>
                  </a:cubicBezTo>
                  <a:cubicBezTo>
                    <a:pt x="220" y="91"/>
                    <a:pt x="210" y="89"/>
                    <a:pt x="200" y="87"/>
                  </a:cubicBezTo>
                  <a:cubicBezTo>
                    <a:pt x="187" y="84"/>
                    <a:pt x="173" y="80"/>
                    <a:pt x="159" y="78"/>
                  </a:cubicBezTo>
                  <a:cubicBezTo>
                    <a:pt x="149" y="76"/>
                    <a:pt x="138" y="75"/>
                    <a:pt x="127" y="73"/>
                  </a:cubicBezTo>
                  <a:cubicBezTo>
                    <a:pt x="116" y="71"/>
                    <a:pt x="105" y="69"/>
                    <a:pt x="94" y="67"/>
                  </a:cubicBezTo>
                  <a:cubicBezTo>
                    <a:pt x="85" y="65"/>
                    <a:pt x="76" y="63"/>
                    <a:pt x="67" y="62"/>
                  </a:cubicBezTo>
                  <a:cubicBezTo>
                    <a:pt x="48" y="58"/>
                    <a:pt x="29" y="55"/>
                    <a:pt x="10" y="50"/>
                  </a:cubicBezTo>
                  <a:cubicBezTo>
                    <a:pt x="7" y="49"/>
                    <a:pt x="4" y="48"/>
                    <a:pt x="0" y="45"/>
                  </a:cubicBezTo>
                  <a:cubicBezTo>
                    <a:pt x="14" y="41"/>
                    <a:pt x="26" y="40"/>
                    <a:pt x="39" y="37"/>
                  </a:cubicBezTo>
                  <a:cubicBezTo>
                    <a:pt x="47" y="36"/>
                    <a:pt x="55" y="35"/>
                    <a:pt x="63" y="32"/>
                  </a:cubicBezTo>
                  <a:cubicBezTo>
                    <a:pt x="70" y="30"/>
                    <a:pt x="77" y="30"/>
                    <a:pt x="84" y="28"/>
                  </a:cubicBezTo>
                  <a:cubicBezTo>
                    <a:pt x="88" y="28"/>
                    <a:pt x="92" y="27"/>
                    <a:pt x="96" y="26"/>
                  </a:cubicBezTo>
                  <a:cubicBezTo>
                    <a:pt x="102" y="25"/>
                    <a:pt x="107" y="24"/>
                    <a:pt x="113" y="24"/>
                  </a:cubicBezTo>
                  <a:cubicBezTo>
                    <a:pt x="123" y="23"/>
                    <a:pt x="133" y="21"/>
                    <a:pt x="142" y="19"/>
                  </a:cubicBezTo>
                  <a:cubicBezTo>
                    <a:pt x="155" y="16"/>
                    <a:pt x="168" y="13"/>
                    <a:pt x="181" y="11"/>
                  </a:cubicBezTo>
                  <a:cubicBezTo>
                    <a:pt x="186" y="10"/>
                    <a:pt x="191" y="8"/>
                    <a:pt x="196" y="7"/>
                  </a:cubicBezTo>
                  <a:cubicBezTo>
                    <a:pt x="201" y="5"/>
                    <a:pt x="207" y="5"/>
                    <a:pt x="212" y="4"/>
                  </a:cubicBezTo>
                  <a:cubicBezTo>
                    <a:pt x="223" y="2"/>
                    <a:pt x="235" y="0"/>
                    <a:pt x="246" y="0"/>
                  </a:cubicBezTo>
                  <a:close/>
                </a:path>
              </a:pathLst>
            </a:custGeom>
            <a:solidFill>
              <a:srgbClr val="FFFF00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91" name="Freeform 62"/>
            <p:cNvSpPr>
              <a:spLocks/>
            </p:cNvSpPr>
            <p:nvPr/>
          </p:nvSpPr>
          <p:spPr bwMode="auto">
            <a:xfrm>
              <a:off x="969" y="2927"/>
              <a:ext cx="775" cy="599"/>
            </a:xfrm>
            <a:custGeom>
              <a:avLst/>
              <a:gdLst>
                <a:gd name="T0" fmla="*/ 399 w 403"/>
                <a:gd name="T1" fmla="*/ 214 h 311"/>
                <a:gd name="T2" fmla="*/ 357 w 403"/>
                <a:gd name="T3" fmla="*/ 247 h 311"/>
                <a:gd name="T4" fmla="*/ 337 w 403"/>
                <a:gd name="T5" fmla="*/ 248 h 311"/>
                <a:gd name="T6" fmla="*/ 351 w 403"/>
                <a:gd name="T7" fmla="*/ 255 h 311"/>
                <a:gd name="T8" fmla="*/ 385 w 403"/>
                <a:gd name="T9" fmla="*/ 274 h 311"/>
                <a:gd name="T10" fmla="*/ 388 w 403"/>
                <a:gd name="T11" fmla="*/ 297 h 311"/>
                <a:gd name="T12" fmla="*/ 329 w 403"/>
                <a:gd name="T13" fmla="*/ 301 h 311"/>
                <a:gd name="T14" fmla="*/ 254 w 403"/>
                <a:gd name="T15" fmla="*/ 308 h 311"/>
                <a:gd name="T16" fmla="*/ 188 w 403"/>
                <a:gd name="T17" fmla="*/ 309 h 311"/>
                <a:gd name="T18" fmla="*/ 68 w 403"/>
                <a:gd name="T19" fmla="*/ 307 h 311"/>
                <a:gd name="T20" fmla="*/ 33 w 403"/>
                <a:gd name="T21" fmla="*/ 300 h 311"/>
                <a:gd name="T22" fmla="*/ 3 w 403"/>
                <a:gd name="T23" fmla="*/ 266 h 311"/>
                <a:gd name="T24" fmla="*/ 8 w 403"/>
                <a:gd name="T25" fmla="*/ 247 h 311"/>
                <a:gd name="T26" fmla="*/ 47 w 403"/>
                <a:gd name="T27" fmla="*/ 236 h 311"/>
                <a:gd name="T28" fmla="*/ 56 w 403"/>
                <a:gd name="T29" fmla="*/ 234 h 311"/>
                <a:gd name="T30" fmla="*/ 42 w 403"/>
                <a:gd name="T31" fmla="*/ 220 h 311"/>
                <a:gd name="T32" fmla="*/ 12 w 403"/>
                <a:gd name="T33" fmla="*/ 186 h 311"/>
                <a:gd name="T34" fmla="*/ 12 w 403"/>
                <a:gd name="T35" fmla="*/ 113 h 311"/>
                <a:gd name="T36" fmla="*/ 58 w 403"/>
                <a:gd name="T37" fmla="*/ 94 h 311"/>
                <a:gd name="T38" fmla="*/ 100 w 403"/>
                <a:gd name="T39" fmla="*/ 106 h 311"/>
                <a:gd name="T40" fmla="*/ 112 w 403"/>
                <a:gd name="T41" fmla="*/ 114 h 311"/>
                <a:gd name="T42" fmla="*/ 120 w 403"/>
                <a:gd name="T43" fmla="*/ 108 h 311"/>
                <a:gd name="T44" fmla="*/ 108 w 403"/>
                <a:gd name="T45" fmla="*/ 79 h 311"/>
                <a:gd name="T46" fmla="*/ 115 w 403"/>
                <a:gd name="T47" fmla="*/ 34 h 311"/>
                <a:gd name="T48" fmla="*/ 135 w 403"/>
                <a:gd name="T49" fmla="*/ 9 h 311"/>
                <a:gd name="T50" fmla="*/ 176 w 403"/>
                <a:gd name="T51" fmla="*/ 5 h 311"/>
                <a:gd name="T52" fmla="*/ 214 w 403"/>
                <a:gd name="T53" fmla="*/ 44 h 311"/>
                <a:gd name="T54" fmla="*/ 222 w 403"/>
                <a:gd name="T55" fmla="*/ 96 h 311"/>
                <a:gd name="T56" fmla="*/ 228 w 403"/>
                <a:gd name="T57" fmla="*/ 91 h 311"/>
                <a:gd name="T58" fmla="*/ 283 w 403"/>
                <a:gd name="T59" fmla="*/ 49 h 311"/>
                <a:gd name="T60" fmla="*/ 307 w 403"/>
                <a:gd name="T61" fmla="*/ 52 h 311"/>
                <a:gd name="T62" fmla="*/ 327 w 403"/>
                <a:gd name="T63" fmla="*/ 117 h 311"/>
                <a:gd name="T64" fmla="*/ 303 w 403"/>
                <a:gd name="T65" fmla="*/ 143 h 311"/>
                <a:gd name="T66" fmla="*/ 310 w 403"/>
                <a:gd name="T67" fmla="*/ 146 h 311"/>
                <a:gd name="T68" fmla="*/ 363 w 403"/>
                <a:gd name="T69" fmla="*/ 141 h 311"/>
                <a:gd name="T70" fmla="*/ 391 w 403"/>
                <a:gd name="T71" fmla="*/ 166 h 311"/>
                <a:gd name="T72" fmla="*/ 397 w 403"/>
                <a:gd name="T73" fmla="*/ 178 h 3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403" h="311">
                  <a:moveTo>
                    <a:pt x="402" y="197"/>
                  </a:moveTo>
                  <a:cubicBezTo>
                    <a:pt x="403" y="203"/>
                    <a:pt x="403" y="209"/>
                    <a:pt x="399" y="214"/>
                  </a:cubicBezTo>
                  <a:cubicBezTo>
                    <a:pt x="399" y="215"/>
                    <a:pt x="399" y="215"/>
                    <a:pt x="398" y="216"/>
                  </a:cubicBezTo>
                  <a:cubicBezTo>
                    <a:pt x="391" y="235"/>
                    <a:pt x="376" y="244"/>
                    <a:pt x="357" y="247"/>
                  </a:cubicBezTo>
                  <a:cubicBezTo>
                    <a:pt x="354" y="248"/>
                    <a:pt x="350" y="247"/>
                    <a:pt x="346" y="247"/>
                  </a:cubicBezTo>
                  <a:cubicBezTo>
                    <a:pt x="343" y="247"/>
                    <a:pt x="340" y="246"/>
                    <a:pt x="337" y="248"/>
                  </a:cubicBezTo>
                  <a:cubicBezTo>
                    <a:pt x="337" y="251"/>
                    <a:pt x="338" y="253"/>
                    <a:pt x="339" y="256"/>
                  </a:cubicBezTo>
                  <a:cubicBezTo>
                    <a:pt x="343" y="256"/>
                    <a:pt x="347" y="256"/>
                    <a:pt x="351" y="255"/>
                  </a:cubicBezTo>
                  <a:cubicBezTo>
                    <a:pt x="360" y="255"/>
                    <a:pt x="368" y="257"/>
                    <a:pt x="375" y="263"/>
                  </a:cubicBezTo>
                  <a:cubicBezTo>
                    <a:pt x="379" y="267"/>
                    <a:pt x="382" y="270"/>
                    <a:pt x="385" y="274"/>
                  </a:cubicBezTo>
                  <a:cubicBezTo>
                    <a:pt x="389" y="279"/>
                    <a:pt x="390" y="285"/>
                    <a:pt x="391" y="292"/>
                  </a:cubicBezTo>
                  <a:cubicBezTo>
                    <a:pt x="392" y="294"/>
                    <a:pt x="390" y="296"/>
                    <a:pt x="388" y="297"/>
                  </a:cubicBezTo>
                  <a:cubicBezTo>
                    <a:pt x="387" y="297"/>
                    <a:pt x="385" y="297"/>
                    <a:pt x="384" y="297"/>
                  </a:cubicBezTo>
                  <a:cubicBezTo>
                    <a:pt x="366" y="297"/>
                    <a:pt x="347" y="300"/>
                    <a:pt x="329" y="301"/>
                  </a:cubicBezTo>
                  <a:cubicBezTo>
                    <a:pt x="322" y="302"/>
                    <a:pt x="316" y="302"/>
                    <a:pt x="310" y="303"/>
                  </a:cubicBezTo>
                  <a:cubicBezTo>
                    <a:pt x="291" y="305"/>
                    <a:pt x="272" y="307"/>
                    <a:pt x="254" y="308"/>
                  </a:cubicBezTo>
                  <a:cubicBezTo>
                    <a:pt x="240" y="309"/>
                    <a:pt x="226" y="310"/>
                    <a:pt x="212" y="310"/>
                  </a:cubicBezTo>
                  <a:cubicBezTo>
                    <a:pt x="204" y="311"/>
                    <a:pt x="196" y="310"/>
                    <a:pt x="188" y="309"/>
                  </a:cubicBezTo>
                  <a:cubicBezTo>
                    <a:pt x="175" y="309"/>
                    <a:pt x="163" y="310"/>
                    <a:pt x="150" y="309"/>
                  </a:cubicBezTo>
                  <a:cubicBezTo>
                    <a:pt x="123" y="309"/>
                    <a:pt x="95" y="309"/>
                    <a:pt x="68" y="307"/>
                  </a:cubicBezTo>
                  <a:cubicBezTo>
                    <a:pt x="61" y="306"/>
                    <a:pt x="55" y="306"/>
                    <a:pt x="48" y="306"/>
                  </a:cubicBezTo>
                  <a:cubicBezTo>
                    <a:pt x="43" y="305"/>
                    <a:pt x="37" y="304"/>
                    <a:pt x="33" y="300"/>
                  </a:cubicBezTo>
                  <a:cubicBezTo>
                    <a:pt x="28" y="297"/>
                    <a:pt x="23" y="294"/>
                    <a:pt x="19" y="291"/>
                  </a:cubicBezTo>
                  <a:cubicBezTo>
                    <a:pt x="11" y="284"/>
                    <a:pt x="6" y="275"/>
                    <a:pt x="3" y="266"/>
                  </a:cubicBezTo>
                  <a:cubicBezTo>
                    <a:pt x="1" y="261"/>
                    <a:pt x="1" y="257"/>
                    <a:pt x="4" y="252"/>
                  </a:cubicBezTo>
                  <a:cubicBezTo>
                    <a:pt x="6" y="251"/>
                    <a:pt x="7" y="249"/>
                    <a:pt x="8" y="247"/>
                  </a:cubicBezTo>
                  <a:cubicBezTo>
                    <a:pt x="18" y="234"/>
                    <a:pt x="26" y="232"/>
                    <a:pt x="40" y="234"/>
                  </a:cubicBezTo>
                  <a:cubicBezTo>
                    <a:pt x="42" y="234"/>
                    <a:pt x="45" y="235"/>
                    <a:pt x="47" y="236"/>
                  </a:cubicBezTo>
                  <a:cubicBezTo>
                    <a:pt x="49" y="236"/>
                    <a:pt x="50" y="237"/>
                    <a:pt x="51" y="237"/>
                  </a:cubicBezTo>
                  <a:cubicBezTo>
                    <a:pt x="53" y="237"/>
                    <a:pt x="55" y="236"/>
                    <a:pt x="56" y="234"/>
                  </a:cubicBezTo>
                  <a:cubicBezTo>
                    <a:pt x="57" y="233"/>
                    <a:pt x="57" y="231"/>
                    <a:pt x="55" y="229"/>
                  </a:cubicBezTo>
                  <a:cubicBezTo>
                    <a:pt x="50" y="226"/>
                    <a:pt x="46" y="223"/>
                    <a:pt x="42" y="220"/>
                  </a:cubicBezTo>
                  <a:cubicBezTo>
                    <a:pt x="29" y="213"/>
                    <a:pt x="20" y="202"/>
                    <a:pt x="13" y="188"/>
                  </a:cubicBezTo>
                  <a:cubicBezTo>
                    <a:pt x="13" y="188"/>
                    <a:pt x="13" y="187"/>
                    <a:pt x="12" y="186"/>
                  </a:cubicBezTo>
                  <a:cubicBezTo>
                    <a:pt x="2" y="172"/>
                    <a:pt x="0" y="156"/>
                    <a:pt x="2" y="139"/>
                  </a:cubicBezTo>
                  <a:cubicBezTo>
                    <a:pt x="3" y="129"/>
                    <a:pt x="7" y="121"/>
                    <a:pt x="12" y="113"/>
                  </a:cubicBezTo>
                  <a:cubicBezTo>
                    <a:pt x="15" y="108"/>
                    <a:pt x="19" y="104"/>
                    <a:pt x="24" y="102"/>
                  </a:cubicBezTo>
                  <a:cubicBezTo>
                    <a:pt x="35" y="97"/>
                    <a:pt x="47" y="93"/>
                    <a:pt x="58" y="94"/>
                  </a:cubicBezTo>
                  <a:cubicBezTo>
                    <a:pt x="71" y="94"/>
                    <a:pt x="84" y="95"/>
                    <a:pt x="94" y="103"/>
                  </a:cubicBezTo>
                  <a:cubicBezTo>
                    <a:pt x="96" y="104"/>
                    <a:pt x="98" y="105"/>
                    <a:pt x="100" y="106"/>
                  </a:cubicBezTo>
                  <a:cubicBezTo>
                    <a:pt x="104" y="107"/>
                    <a:pt x="107" y="109"/>
                    <a:pt x="110" y="112"/>
                  </a:cubicBezTo>
                  <a:cubicBezTo>
                    <a:pt x="110" y="113"/>
                    <a:pt x="111" y="113"/>
                    <a:pt x="112" y="114"/>
                  </a:cubicBezTo>
                  <a:cubicBezTo>
                    <a:pt x="114" y="115"/>
                    <a:pt x="116" y="115"/>
                    <a:pt x="118" y="114"/>
                  </a:cubicBezTo>
                  <a:cubicBezTo>
                    <a:pt x="120" y="112"/>
                    <a:pt x="121" y="110"/>
                    <a:pt x="120" y="108"/>
                  </a:cubicBezTo>
                  <a:cubicBezTo>
                    <a:pt x="117" y="103"/>
                    <a:pt x="115" y="98"/>
                    <a:pt x="112" y="94"/>
                  </a:cubicBezTo>
                  <a:cubicBezTo>
                    <a:pt x="110" y="89"/>
                    <a:pt x="109" y="85"/>
                    <a:pt x="108" y="79"/>
                  </a:cubicBezTo>
                  <a:cubicBezTo>
                    <a:pt x="107" y="71"/>
                    <a:pt x="107" y="62"/>
                    <a:pt x="110" y="53"/>
                  </a:cubicBezTo>
                  <a:cubicBezTo>
                    <a:pt x="112" y="47"/>
                    <a:pt x="113" y="41"/>
                    <a:pt x="115" y="34"/>
                  </a:cubicBezTo>
                  <a:cubicBezTo>
                    <a:pt x="116" y="31"/>
                    <a:pt x="117" y="28"/>
                    <a:pt x="119" y="26"/>
                  </a:cubicBezTo>
                  <a:cubicBezTo>
                    <a:pt x="123" y="19"/>
                    <a:pt x="129" y="13"/>
                    <a:pt x="135" y="9"/>
                  </a:cubicBezTo>
                  <a:cubicBezTo>
                    <a:pt x="143" y="3"/>
                    <a:pt x="150" y="0"/>
                    <a:pt x="159" y="2"/>
                  </a:cubicBezTo>
                  <a:cubicBezTo>
                    <a:pt x="165" y="3"/>
                    <a:pt x="171" y="4"/>
                    <a:pt x="176" y="5"/>
                  </a:cubicBezTo>
                  <a:cubicBezTo>
                    <a:pt x="184" y="6"/>
                    <a:pt x="189" y="10"/>
                    <a:pt x="195" y="15"/>
                  </a:cubicBezTo>
                  <a:cubicBezTo>
                    <a:pt x="203" y="23"/>
                    <a:pt x="209" y="33"/>
                    <a:pt x="214" y="44"/>
                  </a:cubicBezTo>
                  <a:cubicBezTo>
                    <a:pt x="221" y="60"/>
                    <a:pt x="222" y="77"/>
                    <a:pt x="221" y="94"/>
                  </a:cubicBezTo>
                  <a:cubicBezTo>
                    <a:pt x="221" y="95"/>
                    <a:pt x="221" y="95"/>
                    <a:pt x="222" y="96"/>
                  </a:cubicBezTo>
                  <a:cubicBezTo>
                    <a:pt x="223" y="96"/>
                    <a:pt x="224" y="96"/>
                    <a:pt x="225" y="95"/>
                  </a:cubicBezTo>
                  <a:cubicBezTo>
                    <a:pt x="226" y="94"/>
                    <a:pt x="227" y="93"/>
                    <a:pt x="228" y="91"/>
                  </a:cubicBezTo>
                  <a:cubicBezTo>
                    <a:pt x="236" y="77"/>
                    <a:pt x="247" y="66"/>
                    <a:pt x="261" y="59"/>
                  </a:cubicBezTo>
                  <a:cubicBezTo>
                    <a:pt x="268" y="55"/>
                    <a:pt x="275" y="52"/>
                    <a:pt x="283" y="49"/>
                  </a:cubicBezTo>
                  <a:cubicBezTo>
                    <a:pt x="289" y="48"/>
                    <a:pt x="296" y="48"/>
                    <a:pt x="302" y="50"/>
                  </a:cubicBezTo>
                  <a:cubicBezTo>
                    <a:pt x="304" y="50"/>
                    <a:pt x="305" y="51"/>
                    <a:pt x="307" y="52"/>
                  </a:cubicBezTo>
                  <a:cubicBezTo>
                    <a:pt x="317" y="62"/>
                    <a:pt x="326" y="72"/>
                    <a:pt x="330" y="86"/>
                  </a:cubicBezTo>
                  <a:cubicBezTo>
                    <a:pt x="332" y="96"/>
                    <a:pt x="331" y="107"/>
                    <a:pt x="327" y="117"/>
                  </a:cubicBezTo>
                  <a:cubicBezTo>
                    <a:pt x="326" y="120"/>
                    <a:pt x="324" y="122"/>
                    <a:pt x="322" y="125"/>
                  </a:cubicBezTo>
                  <a:cubicBezTo>
                    <a:pt x="316" y="131"/>
                    <a:pt x="310" y="138"/>
                    <a:pt x="303" y="143"/>
                  </a:cubicBezTo>
                  <a:cubicBezTo>
                    <a:pt x="302" y="145"/>
                    <a:pt x="302" y="147"/>
                    <a:pt x="302" y="149"/>
                  </a:cubicBezTo>
                  <a:cubicBezTo>
                    <a:pt x="305" y="149"/>
                    <a:pt x="308" y="150"/>
                    <a:pt x="310" y="146"/>
                  </a:cubicBezTo>
                  <a:cubicBezTo>
                    <a:pt x="315" y="144"/>
                    <a:pt x="320" y="141"/>
                    <a:pt x="326" y="139"/>
                  </a:cubicBezTo>
                  <a:cubicBezTo>
                    <a:pt x="338" y="135"/>
                    <a:pt x="351" y="136"/>
                    <a:pt x="363" y="141"/>
                  </a:cubicBezTo>
                  <a:cubicBezTo>
                    <a:pt x="373" y="144"/>
                    <a:pt x="380" y="151"/>
                    <a:pt x="386" y="159"/>
                  </a:cubicBezTo>
                  <a:cubicBezTo>
                    <a:pt x="387" y="161"/>
                    <a:pt x="389" y="163"/>
                    <a:pt x="391" y="166"/>
                  </a:cubicBezTo>
                  <a:cubicBezTo>
                    <a:pt x="392" y="168"/>
                    <a:pt x="393" y="170"/>
                    <a:pt x="394" y="172"/>
                  </a:cubicBezTo>
                  <a:cubicBezTo>
                    <a:pt x="395" y="174"/>
                    <a:pt x="396" y="176"/>
                    <a:pt x="397" y="178"/>
                  </a:cubicBezTo>
                  <a:cubicBezTo>
                    <a:pt x="401" y="184"/>
                    <a:pt x="402" y="191"/>
                    <a:pt x="402" y="197"/>
                  </a:cubicBezTo>
                  <a:close/>
                </a:path>
              </a:pathLst>
            </a:custGeom>
            <a:solidFill>
              <a:srgbClr val="00B050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92" name="Freeform 63"/>
            <p:cNvSpPr>
              <a:spLocks noEditPoints="1"/>
            </p:cNvSpPr>
            <p:nvPr/>
          </p:nvSpPr>
          <p:spPr bwMode="auto">
            <a:xfrm>
              <a:off x="163" y="1627"/>
              <a:ext cx="1004" cy="481"/>
            </a:xfrm>
            <a:custGeom>
              <a:avLst/>
              <a:gdLst>
                <a:gd name="T0" fmla="*/ 345 w 522"/>
                <a:gd name="T1" fmla="*/ 237 h 250"/>
                <a:gd name="T2" fmla="*/ 326 w 522"/>
                <a:gd name="T3" fmla="*/ 228 h 250"/>
                <a:gd name="T4" fmla="*/ 285 w 522"/>
                <a:gd name="T5" fmla="*/ 244 h 250"/>
                <a:gd name="T6" fmla="*/ 233 w 522"/>
                <a:gd name="T7" fmla="*/ 235 h 250"/>
                <a:gd name="T8" fmla="*/ 167 w 522"/>
                <a:gd name="T9" fmla="*/ 241 h 250"/>
                <a:gd name="T10" fmla="*/ 91 w 522"/>
                <a:gd name="T11" fmla="*/ 217 h 250"/>
                <a:gd name="T12" fmla="*/ 36 w 522"/>
                <a:gd name="T13" fmla="*/ 195 h 250"/>
                <a:gd name="T14" fmla="*/ 2 w 522"/>
                <a:gd name="T15" fmla="*/ 166 h 250"/>
                <a:gd name="T16" fmla="*/ 71 w 522"/>
                <a:gd name="T17" fmla="*/ 104 h 250"/>
                <a:gd name="T18" fmla="*/ 110 w 522"/>
                <a:gd name="T19" fmla="*/ 60 h 250"/>
                <a:gd name="T20" fmla="*/ 143 w 522"/>
                <a:gd name="T21" fmla="*/ 53 h 250"/>
                <a:gd name="T22" fmla="*/ 212 w 522"/>
                <a:gd name="T23" fmla="*/ 51 h 250"/>
                <a:gd name="T24" fmla="*/ 280 w 522"/>
                <a:gd name="T25" fmla="*/ 43 h 250"/>
                <a:gd name="T26" fmla="*/ 339 w 522"/>
                <a:gd name="T27" fmla="*/ 1 h 250"/>
                <a:gd name="T28" fmla="*/ 382 w 522"/>
                <a:gd name="T29" fmla="*/ 32 h 250"/>
                <a:gd name="T30" fmla="*/ 449 w 522"/>
                <a:gd name="T31" fmla="*/ 78 h 250"/>
                <a:gd name="T32" fmla="*/ 508 w 522"/>
                <a:gd name="T33" fmla="*/ 90 h 250"/>
                <a:gd name="T34" fmla="*/ 520 w 522"/>
                <a:gd name="T35" fmla="*/ 141 h 250"/>
                <a:gd name="T36" fmla="*/ 472 w 522"/>
                <a:gd name="T37" fmla="*/ 170 h 250"/>
                <a:gd name="T38" fmla="*/ 423 w 522"/>
                <a:gd name="T39" fmla="*/ 193 h 250"/>
                <a:gd name="T40" fmla="*/ 378 w 522"/>
                <a:gd name="T41" fmla="*/ 233 h 250"/>
                <a:gd name="T42" fmla="*/ 345 w 522"/>
                <a:gd name="T43" fmla="*/ 237 h 250"/>
                <a:gd name="T44" fmla="*/ 346 w 522"/>
                <a:gd name="T45" fmla="*/ 234 h 250"/>
                <a:gd name="T46" fmla="*/ 514 w 522"/>
                <a:gd name="T47" fmla="*/ 134 h 250"/>
                <a:gd name="T48" fmla="*/ 504 w 522"/>
                <a:gd name="T49" fmla="*/ 101 h 250"/>
                <a:gd name="T50" fmla="*/ 446 w 522"/>
                <a:gd name="T51" fmla="*/ 90 h 250"/>
                <a:gd name="T52" fmla="*/ 440 w 522"/>
                <a:gd name="T53" fmla="*/ 75 h 250"/>
                <a:gd name="T54" fmla="*/ 408 w 522"/>
                <a:gd name="T55" fmla="*/ 34 h 250"/>
                <a:gd name="T56" fmla="*/ 367 w 522"/>
                <a:gd name="T57" fmla="*/ 47 h 250"/>
                <a:gd name="T58" fmla="*/ 336 w 522"/>
                <a:gd name="T59" fmla="*/ 9 h 250"/>
                <a:gd name="T60" fmla="*/ 286 w 522"/>
                <a:gd name="T61" fmla="*/ 58 h 250"/>
                <a:gd name="T62" fmla="*/ 267 w 522"/>
                <a:gd name="T63" fmla="*/ 35 h 250"/>
                <a:gd name="T64" fmla="*/ 215 w 522"/>
                <a:gd name="T65" fmla="*/ 69 h 250"/>
                <a:gd name="T66" fmla="*/ 142 w 522"/>
                <a:gd name="T67" fmla="*/ 70 h 250"/>
                <a:gd name="T68" fmla="*/ 127 w 522"/>
                <a:gd name="T69" fmla="*/ 81 h 250"/>
                <a:gd name="T70" fmla="*/ 85 w 522"/>
                <a:gd name="T71" fmla="*/ 112 h 250"/>
                <a:gd name="T72" fmla="*/ 71 w 522"/>
                <a:gd name="T73" fmla="*/ 112 h 250"/>
                <a:gd name="T74" fmla="*/ 18 w 522"/>
                <a:gd name="T75" fmla="*/ 176 h 250"/>
                <a:gd name="T76" fmla="*/ 43 w 522"/>
                <a:gd name="T77" fmla="*/ 191 h 250"/>
                <a:gd name="T78" fmla="*/ 68 w 522"/>
                <a:gd name="T79" fmla="*/ 213 h 250"/>
                <a:gd name="T80" fmla="*/ 125 w 522"/>
                <a:gd name="T81" fmla="*/ 188 h 250"/>
                <a:gd name="T82" fmla="*/ 162 w 522"/>
                <a:gd name="T83" fmla="*/ 234 h 250"/>
                <a:gd name="T84" fmla="*/ 224 w 522"/>
                <a:gd name="T85" fmla="*/ 205 h 250"/>
                <a:gd name="T86" fmla="*/ 294 w 522"/>
                <a:gd name="T87" fmla="*/ 229 h 250"/>
                <a:gd name="T88" fmla="*/ 331 w 522"/>
                <a:gd name="T89" fmla="*/ 225 h 250"/>
                <a:gd name="T90" fmla="*/ 403 w 522"/>
                <a:gd name="T91" fmla="*/ 195 h 250"/>
                <a:gd name="T92" fmla="*/ 438 w 522"/>
                <a:gd name="T93" fmla="*/ 189 h 250"/>
                <a:gd name="T94" fmla="*/ 463 w 522"/>
                <a:gd name="T95" fmla="*/ 157 h 250"/>
                <a:gd name="T96" fmla="*/ 500 w 522"/>
                <a:gd name="T97" fmla="*/ 156 h 2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522" h="250">
                  <a:moveTo>
                    <a:pt x="345" y="236"/>
                  </a:moveTo>
                  <a:cubicBezTo>
                    <a:pt x="345" y="236"/>
                    <a:pt x="345" y="236"/>
                    <a:pt x="345" y="236"/>
                  </a:cubicBezTo>
                  <a:cubicBezTo>
                    <a:pt x="345" y="236"/>
                    <a:pt x="345" y="236"/>
                    <a:pt x="345" y="237"/>
                  </a:cubicBezTo>
                  <a:cubicBezTo>
                    <a:pt x="345" y="237"/>
                    <a:pt x="345" y="237"/>
                    <a:pt x="345" y="237"/>
                  </a:cubicBezTo>
                  <a:cubicBezTo>
                    <a:pt x="345" y="237"/>
                    <a:pt x="345" y="237"/>
                    <a:pt x="345" y="237"/>
                  </a:cubicBezTo>
                  <a:cubicBezTo>
                    <a:pt x="345" y="237"/>
                    <a:pt x="345" y="237"/>
                    <a:pt x="345" y="237"/>
                  </a:cubicBezTo>
                  <a:cubicBezTo>
                    <a:pt x="343" y="236"/>
                    <a:pt x="341" y="236"/>
                    <a:pt x="339" y="235"/>
                  </a:cubicBezTo>
                  <a:cubicBezTo>
                    <a:pt x="335" y="232"/>
                    <a:pt x="331" y="230"/>
                    <a:pt x="326" y="228"/>
                  </a:cubicBezTo>
                  <a:cubicBezTo>
                    <a:pt x="324" y="226"/>
                    <a:pt x="321" y="224"/>
                    <a:pt x="319" y="221"/>
                  </a:cubicBezTo>
                  <a:cubicBezTo>
                    <a:pt x="317" y="220"/>
                    <a:pt x="316" y="218"/>
                    <a:pt x="314" y="216"/>
                  </a:cubicBezTo>
                  <a:cubicBezTo>
                    <a:pt x="311" y="219"/>
                    <a:pt x="309" y="222"/>
                    <a:pt x="307" y="225"/>
                  </a:cubicBezTo>
                  <a:cubicBezTo>
                    <a:pt x="302" y="234"/>
                    <a:pt x="295" y="241"/>
                    <a:pt x="285" y="244"/>
                  </a:cubicBezTo>
                  <a:cubicBezTo>
                    <a:pt x="280" y="246"/>
                    <a:pt x="274" y="249"/>
                    <a:pt x="268" y="250"/>
                  </a:cubicBezTo>
                  <a:cubicBezTo>
                    <a:pt x="262" y="250"/>
                    <a:pt x="258" y="250"/>
                    <a:pt x="253" y="247"/>
                  </a:cubicBezTo>
                  <a:cubicBezTo>
                    <a:pt x="250" y="245"/>
                    <a:pt x="246" y="244"/>
                    <a:pt x="243" y="242"/>
                  </a:cubicBezTo>
                  <a:cubicBezTo>
                    <a:pt x="239" y="241"/>
                    <a:pt x="235" y="238"/>
                    <a:pt x="233" y="235"/>
                  </a:cubicBezTo>
                  <a:cubicBezTo>
                    <a:pt x="228" y="229"/>
                    <a:pt x="223" y="223"/>
                    <a:pt x="219" y="217"/>
                  </a:cubicBezTo>
                  <a:cubicBezTo>
                    <a:pt x="217" y="218"/>
                    <a:pt x="216" y="219"/>
                    <a:pt x="215" y="220"/>
                  </a:cubicBezTo>
                  <a:cubicBezTo>
                    <a:pt x="209" y="225"/>
                    <a:pt x="203" y="229"/>
                    <a:pt x="197" y="234"/>
                  </a:cubicBezTo>
                  <a:cubicBezTo>
                    <a:pt x="188" y="240"/>
                    <a:pt x="178" y="244"/>
                    <a:pt x="167" y="241"/>
                  </a:cubicBezTo>
                  <a:cubicBezTo>
                    <a:pt x="150" y="238"/>
                    <a:pt x="136" y="230"/>
                    <a:pt x="128" y="214"/>
                  </a:cubicBezTo>
                  <a:cubicBezTo>
                    <a:pt x="126" y="211"/>
                    <a:pt x="125" y="208"/>
                    <a:pt x="124" y="205"/>
                  </a:cubicBezTo>
                  <a:cubicBezTo>
                    <a:pt x="122" y="206"/>
                    <a:pt x="121" y="207"/>
                    <a:pt x="119" y="208"/>
                  </a:cubicBezTo>
                  <a:cubicBezTo>
                    <a:pt x="111" y="214"/>
                    <a:pt x="101" y="217"/>
                    <a:pt x="91" y="217"/>
                  </a:cubicBezTo>
                  <a:cubicBezTo>
                    <a:pt x="85" y="218"/>
                    <a:pt x="80" y="219"/>
                    <a:pt x="74" y="220"/>
                  </a:cubicBezTo>
                  <a:cubicBezTo>
                    <a:pt x="71" y="220"/>
                    <a:pt x="69" y="220"/>
                    <a:pt x="66" y="219"/>
                  </a:cubicBezTo>
                  <a:cubicBezTo>
                    <a:pt x="64" y="219"/>
                    <a:pt x="61" y="218"/>
                    <a:pt x="59" y="218"/>
                  </a:cubicBezTo>
                  <a:cubicBezTo>
                    <a:pt x="46" y="216"/>
                    <a:pt x="38" y="207"/>
                    <a:pt x="36" y="195"/>
                  </a:cubicBezTo>
                  <a:cubicBezTo>
                    <a:pt x="36" y="194"/>
                    <a:pt x="36" y="193"/>
                    <a:pt x="36" y="192"/>
                  </a:cubicBezTo>
                  <a:cubicBezTo>
                    <a:pt x="32" y="191"/>
                    <a:pt x="29" y="189"/>
                    <a:pt x="25" y="188"/>
                  </a:cubicBezTo>
                  <a:cubicBezTo>
                    <a:pt x="15" y="186"/>
                    <a:pt x="9" y="179"/>
                    <a:pt x="4" y="171"/>
                  </a:cubicBezTo>
                  <a:cubicBezTo>
                    <a:pt x="3" y="170"/>
                    <a:pt x="2" y="168"/>
                    <a:pt x="2" y="166"/>
                  </a:cubicBezTo>
                  <a:cubicBezTo>
                    <a:pt x="0" y="156"/>
                    <a:pt x="0" y="147"/>
                    <a:pt x="2" y="138"/>
                  </a:cubicBezTo>
                  <a:cubicBezTo>
                    <a:pt x="7" y="121"/>
                    <a:pt x="17" y="108"/>
                    <a:pt x="34" y="102"/>
                  </a:cubicBezTo>
                  <a:cubicBezTo>
                    <a:pt x="40" y="100"/>
                    <a:pt x="45" y="99"/>
                    <a:pt x="51" y="100"/>
                  </a:cubicBezTo>
                  <a:cubicBezTo>
                    <a:pt x="58" y="101"/>
                    <a:pt x="64" y="102"/>
                    <a:pt x="71" y="104"/>
                  </a:cubicBezTo>
                  <a:cubicBezTo>
                    <a:pt x="71" y="102"/>
                    <a:pt x="72" y="101"/>
                    <a:pt x="72" y="100"/>
                  </a:cubicBezTo>
                  <a:cubicBezTo>
                    <a:pt x="70" y="93"/>
                    <a:pt x="72" y="87"/>
                    <a:pt x="75" y="81"/>
                  </a:cubicBezTo>
                  <a:cubicBezTo>
                    <a:pt x="77" y="76"/>
                    <a:pt x="80" y="71"/>
                    <a:pt x="84" y="67"/>
                  </a:cubicBezTo>
                  <a:cubicBezTo>
                    <a:pt x="91" y="60"/>
                    <a:pt x="100" y="58"/>
                    <a:pt x="110" y="60"/>
                  </a:cubicBezTo>
                  <a:cubicBezTo>
                    <a:pt x="115" y="62"/>
                    <a:pt x="121" y="64"/>
                    <a:pt x="126" y="68"/>
                  </a:cubicBezTo>
                  <a:cubicBezTo>
                    <a:pt x="127" y="70"/>
                    <a:pt x="129" y="71"/>
                    <a:pt x="132" y="72"/>
                  </a:cubicBezTo>
                  <a:cubicBezTo>
                    <a:pt x="133" y="70"/>
                    <a:pt x="134" y="67"/>
                    <a:pt x="135" y="65"/>
                  </a:cubicBezTo>
                  <a:cubicBezTo>
                    <a:pt x="138" y="61"/>
                    <a:pt x="140" y="56"/>
                    <a:pt x="143" y="53"/>
                  </a:cubicBezTo>
                  <a:cubicBezTo>
                    <a:pt x="155" y="41"/>
                    <a:pt x="168" y="37"/>
                    <a:pt x="184" y="42"/>
                  </a:cubicBezTo>
                  <a:cubicBezTo>
                    <a:pt x="189" y="43"/>
                    <a:pt x="193" y="44"/>
                    <a:pt x="197" y="47"/>
                  </a:cubicBezTo>
                  <a:cubicBezTo>
                    <a:pt x="201" y="49"/>
                    <a:pt x="205" y="52"/>
                    <a:pt x="209" y="55"/>
                  </a:cubicBezTo>
                  <a:cubicBezTo>
                    <a:pt x="210" y="53"/>
                    <a:pt x="211" y="52"/>
                    <a:pt x="212" y="51"/>
                  </a:cubicBezTo>
                  <a:cubicBezTo>
                    <a:pt x="212" y="50"/>
                    <a:pt x="213" y="48"/>
                    <a:pt x="213" y="47"/>
                  </a:cubicBezTo>
                  <a:cubicBezTo>
                    <a:pt x="214" y="35"/>
                    <a:pt x="223" y="29"/>
                    <a:pt x="233" y="25"/>
                  </a:cubicBezTo>
                  <a:cubicBezTo>
                    <a:pt x="241" y="22"/>
                    <a:pt x="249" y="23"/>
                    <a:pt x="257" y="26"/>
                  </a:cubicBezTo>
                  <a:cubicBezTo>
                    <a:pt x="267" y="29"/>
                    <a:pt x="275" y="33"/>
                    <a:pt x="280" y="43"/>
                  </a:cubicBezTo>
                  <a:cubicBezTo>
                    <a:pt x="282" y="41"/>
                    <a:pt x="283" y="39"/>
                    <a:pt x="284" y="38"/>
                  </a:cubicBezTo>
                  <a:cubicBezTo>
                    <a:pt x="291" y="24"/>
                    <a:pt x="302" y="15"/>
                    <a:pt x="314" y="6"/>
                  </a:cubicBezTo>
                  <a:cubicBezTo>
                    <a:pt x="315" y="5"/>
                    <a:pt x="316" y="5"/>
                    <a:pt x="317" y="5"/>
                  </a:cubicBezTo>
                  <a:cubicBezTo>
                    <a:pt x="324" y="2"/>
                    <a:pt x="332" y="0"/>
                    <a:pt x="339" y="1"/>
                  </a:cubicBezTo>
                  <a:cubicBezTo>
                    <a:pt x="346" y="2"/>
                    <a:pt x="351" y="4"/>
                    <a:pt x="356" y="8"/>
                  </a:cubicBezTo>
                  <a:cubicBezTo>
                    <a:pt x="363" y="15"/>
                    <a:pt x="369" y="23"/>
                    <a:pt x="370" y="34"/>
                  </a:cubicBezTo>
                  <a:cubicBezTo>
                    <a:pt x="370" y="35"/>
                    <a:pt x="371" y="36"/>
                    <a:pt x="371" y="37"/>
                  </a:cubicBezTo>
                  <a:cubicBezTo>
                    <a:pt x="375" y="35"/>
                    <a:pt x="379" y="34"/>
                    <a:pt x="382" y="32"/>
                  </a:cubicBezTo>
                  <a:cubicBezTo>
                    <a:pt x="396" y="25"/>
                    <a:pt x="410" y="25"/>
                    <a:pt x="424" y="29"/>
                  </a:cubicBezTo>
                  <a:cubicBezTo>
                    <a:pt x="435" y="32"/>
                    <a:pt x="442" y="40"/>
                    <a:pt x="449" y="49"/>
                  </a:cubicBezTo>
                  <a:cubicBezTo>
                    <a:pt x="450" y="52"/>
                    <a:pt x="451" y="55"/>
                    <a:pt x="451" y="58"/>
                  </a:cubicBezTo>
                  <a:cubicBezTo>
                    <a:pt x="452" y="65"/>
                    <a:pt x="451" y="71"/>
                    <a:pt x="449" y="78"/>
                  </a:cubicBezTo>
                  <a:cubicBezTo>
                    <a:pt x="449" y="79"/>
                    <a:pt x="449" y="79"/>
                    <a:pt x="449" y="80"/>
                  </a:cubicBezTo>
                  <a:cubicBezTo>
                    <a:pt x="451" y="81"/>
                    <a:pt x="453" y="80"/>
                    <a:pt x="455" y="80"/>
                  </a:cubicBezTo>
                  <a:cubicBezTo>
                    <a:pt x="463" y="77"/>
                    <a:pt x="471" y="75"/>
                    <a:pt x="480" y="74"/>
                  </a:cubicBezTo>
                  <a:cubicBezTo>
                    <a:pt x="492" y="73"/>
                    <a:pt x="503" y="79"/>
                    <a:pt x="508" y="90"/>
                  </a:cubicBezTo>
                  <a:cubicBezTo>
                    <a:pt x="511" y="98"/>
                    <a:pt x="513" y="106"/>
                    <a:pt x="510" y="114"/>
                  </a:cubicBezTo>
                  <a:cubicBezTo>
                    <a:pt x="510" y="115"/>
                    <a:pt x="510" y="116"/>
                    <a:pt x="510" y="117"/>
                  </a:cubicBezTo>
                  <a:cubicBezTo>
                    <a:pt x="511" y="118"/>
                    <a:pt x="512" y="119"/>
                    <a:pt x="513" y="120"/>
                  </a:cubicBezTo>
                  <a:cubicBezTo>
                    <a:pt x="521" y="124"/>
                    <a:pt x="522" y="133"/>
                    <a:pt x="520" y="141"/>
                  </a:cubicBezTo>
                  <a:cubicBezTo>
                    <a:pt x="516" y="152"/>
                    <a:pt x="509" y="160"/>
                    <a:pt x="498" y="165"/>
                  </a:cubicBezTo>
                  <a:cubicBezTo>
                    <a:pt x="493" y="167"/>
                    <a:pt x="487" y="167"/>
                    <a:pt x="482" y="166"/>
                  </a:cubicBezTo>
                  <a:cubicBezTo>
                    <a:pt x="480" y="165"/>
                    <a:pt x="477" y="165"/>
                    <a:pt x="474" y="164"/>
                  </a:cubicBezTo>
                  <a:cubicBezTo>
                    <a:pt x="473" y="166"/>
                    <a:pt x="473" y="168"/>
                    <a:pt x="472" y="170"/>
                  </a:cubicBezTo>
                  <a:cubicBezTo>
                    <a:pt x="472" y="174"/>
                    <a:pt x="470" y="178"/>
                    <a:pt x="467" y="182"/>
                  </a:cubicBezTo>
                  <a:cubicBezTo>
                    <a:pt x="465" y="183"/>
                    <a:pt x="464" y="185"/>
                    <a:pt x="462" y="187"/>
                  </a:cubicBezTo>
                  <a:cubicBezTo>
                    <a:pt x="453" y="197"/>
                    <a:pt x="443" y="199"/>
                    <a:pt x="430" y="195"/>
                  </a:cubicBezTo>
                  <a:cubicBezTo>
                    <a:pt x="428" y="195"/>
                    <a:pt x="425" y="194"/>
                    <a:pt x="423" y="193"/>
                  </a:cubicBezTo>
                  <a:cubicBezTo>
                    <a:pt x="421" y="192"/>
                    <a:pt x="419" y="190"/>
                    <a:pt x="417" y="189"/>
                  </a:cubicBezTo>
                  <a:cubicBezTo>
                    <a:pt x="413" y="189"/>
                    <a:pt x="413" y="192"/>
                    <a:pt x="412" y="194"/>
                  </a:cubicBezTo>
                  <a:cubicBezTo>
                    <a:pt x="410" y="199"/>
                    <a:pt x="408" y="204"/>
                    <a:pt x="406" y="209"/>
                  </a:cubicBezTo>
                  <a:cubicBezTo>
                    <a:pt x="399" y="221"/>
                    <a:pt x="391" y="230"/>
                    <a:pt x="378" y="233"/>
                  </a:cubicBezTo>
                  <a:cubicBezTo>
                    <a:pt x="373" y="234"/>
                    <a:pt x="369" y="236"/>
                    <a:pt x="364" y="237"/>
                  </a:cubicBezTo>
                  <a:cubicBezTo>
                    <a:pt x="360" y="238"/>
                    <a:pt x="355" y="238"/>
                    <a:pt x="350" y="238"/>
                  </a:cubicBezTo>
                  <a:cubicBezTo>
                    <a:pt x="349" y="238"/>
                    <a:pt x="347" y="237"/>
                    <a:pt x="345" y="237"/>
                  </a:cubicBezTo>
                  <a:cubicBezTo>
                    <a:pt x="345" y="237"/>
                    <a:pt x="345" y="237"/>
                    <a:pt x="345" y="237"/>
                  </a:cubicBezTo>
                  <a:cubicBezTo>
                    <a:pt x="345" y="236"/>
                    <a:pt x="345" y="236"/>
                    <a:pt x="345" y="236"/>
                  </a:cubicBezTo>
                  <a:close/>
                  <a:moveTo>
                    <a:pt x="345" y="236"/>
                  </a:moveTo>
                  <a:cubicBezTo>
                    <a:pt x="346" y="236"/>
                    <a:pt x="346" y="235"/>
                    <a:pt x="346" y="235"/>
                  </a:cubicBezTo>
                  <a:cubicBezTo>
                    <a:pt x="346" y="235"/>
                    <a:pt x="346" y="234"/>
                    <a:pt x="346" y="234"/>
                  </a:cubicBezTo>
                  <a:cubicBezTo>
                    <a:pt x="346" y="235"/>
                    <a:pt x="345" y="235"/>
                    <a:pt x="345" y="236"/>
                  </a:cubicBezTo>
                  <a:cubicBezTo>
                    <a:pt x="345" y="236"/>
                    <a:pt x="345" y="236"/>
                    <a:pt x="345" y="236"/>
                  </a:cubicBezTo>
                  <a:close/>
                  <a:moveTo>
                    <a:pt x="515" y="141"/>
                  </a:moveTo>
                  <a:cubicBezTo>
                    <a:pt x="515" y="138"/>
                    <a:pt x="516" y="136"/>
                    <a:pt x="514" y="134"/>
                  </a:cubicBezTo>
                  <a:cubicBezTo>
                    <a:pt x="511" y="130"/>
                    <a:pt x="508" y="126"/>
                    <a:pt x="502" y="126"/>
                  </a:cubicBezTo>
                  <a:cubicBezTo>
                    <a:pt x="499" y="126"/>
                    <a:pt x="498" y="125"/>
                    <a:pt x="497" y="123"/>
                  </a:cubicBezTo>
                  <a:cubicBezTo>
                    <a:pt x="496" y="122"/>
                    <a:pt x="496" y="120"/>
                    <a:pt x="495" y="119"/>
                  </a:cubicBezTo>
                  <a:cubicBezTo>
                    <a:pt x="500" y="114"/>
                    <a:pt x="503" y="108"/>
                    <a:pt x="504" y="101"/>
                  </a:cubicBezTo>
                  <a:cubicBezTo>
                    <a:pt x="505" y="95"/>
                    <a:pt x="503" y="91"/>
                    <a:pt x="499" y="87"/>
                  </a:cubicBezTo>
                  <a:cubicBezTo>
                    <a:pt x="495" y="83"/>
                    <a:pt x="490" y="81"/>
                    <a:pt x="484" y="81"/>
                  </a:cubicBezTo>
                  <a:cubicBezTo>
                    <a:pt x="480" y="82"/>
                    <a:pt x="476" y="82"/>
                    <a:pt x="472" y="83"/>
                  </a:cubicBezTo>
                  <a:cubicBezTo>
                    <a:pt x="463" y="85"/>
                    <a:pt x="455" y="88"/>
                    <a:pt x="446" y="90"/>
                  </a:cubicBezTo>
                  <a:cubicBezTo>
                    <a:pt x="442" y="91"/>
                    <a:pt x="438" y="92"/>
                    <a:pt x="435" y="95"/>
                  </a:cubicBezTo>
                  <a:cubicBezTo>
                    <a:pt x="434" y="95"/>
                    <a:pt x="434" y="95"/>
                    <a:pt x="433" y="95"/>
                  </a:cubicBezTo>
                  <a:cubicBezTo>
                    <a:pt x="431" y="94"/>
                    <a:pt x="430" y="92"/>
                    <a:pt x="428" y="90"/>
                  </a:cubicBezTo>
                  <a:cubicBezTo>
                    <a:pt x="434" y="85"/>
                    <a:pt x="439" y="81"/>
                    <a:pt x="440" y="75"/>
                  </a:cubicBezTo>
                  <a:cubicBezTo>
                    <a:pt x="440" y="74"/>
                    <a:pt x="441" y="74"/>
                    <a:pt x="441" y="73"/>
                  </a:cubicBezTo>
                  <a:cubicBezTo>
                    <a:pt x="446" y="67"/>
                    <a:pt x="445" y="61"/>
                    <a:pt x="442" y="55"/>
                  </a:cubicBezTo>
                  <a:cubicBezTo>
                    <a:pt x="436" y="44"/>
                    <a:pt x="427" y="38"/>
                    <a:pt x="416" y="35"/>
                  </a:cubicBezTo>
                  <a:cubicBezTo>
                    <a:pt x="413" y="35"/>
                    <a:pt x="410" y="34"/>
                    <a:pt x="408" y="34"/>
                  </a:cubicBezTo>
                  <a:cubicBezTo>
                    <a:pt x="401" y="35"/>
                    <a:pt x="393" y="37"/>
                    <a:pt x="387" y="39"/>
                  </a:cubicBezTo>
                  <a:cubicBezTo>
                    <a:pt x="382" y="40"/>
                    <a:pt x="377" y="42"/>
                    <a:pt x="374" y="46"/>
                  </a:cubicBezTo>
                  <a:cubicBezTo>
                    <a:pt x="374" y="47"/>
                    <a:pt x="373" y="47"/>
                    <a:pt x="372" y="48"/>
                  </a:cubicBezTo>
                  <a:cubicBezTo>
                    <a:pt x="370" y="49"/>
                    <a:pt x="368" y="49"/>
                    <a:pt x="367" y="47"/>
                  </a:cubicBezTo>
                  <a:cubicBezTo>
                    <a:pt x="365" y="44"/>
                    <a:pt x="362" y="41"/>
                    <a:pt x="363" y="36"/>
                  </a:cubicBezTo>
                  <a:cubicBezTo>
                    <a:pt x="365" y="27"/>
                    <a:pt x="361" y="20"/>
                    <a:pt x="355" y="14"/>
                  </a:cubicBezTo>
                  <a:cubicBezTo>
                    <a:pt x="350" y="10"/>
                    <a:pt x="346" y="7"/>
                    <a:pt x="340" y="8"/>
                  </a:cubicBezTo>
                  <a:cubicBezTo>
                    <a:pt x="339" y="9"/>
                    <a:pt x="338" y="9"/>
                    <a:pt x="336" y="9"/>
                  </a:cubicBezTo>
                  <a:cubicBezTo>
                    <a:pt x="330" y="8"/>
                    <a:pt x="325" y="10"/>
                    <a:pt x="319" y="12"/>
                  </a:cubicBezTo>
                  <a:cubicBezTo>
                    <a:pt x="315" y="14"/>
                    <a:pt x="312" y="18"/>
                    <a:pt x="308" y="20"/>
                  </a:cubicBezTo>
                  <a:cubicBezTo>
                    <a:pt x="301" y="27"/>
                    <a:pt x="294" y="34"/>
                    <a:pt x="290" y="43"/>
                  </a:cubicBezTo>
                  <a:cubicBezTo>
                    <a:pt x="287" y="48"/>
                    <a:pt x="285" y="53"/>
                    <a:pt x="286" y="58"/>
                  </a:cubicBezTo>
                  <a:cubicBezTo>
                    <a:pt x="286" y="58"/>
                    <a:pt x="285" y="59"/>
                    <a:pt x="284" y="59"/>
                  </a:cubicBezTo>
                  <a:cubicBezTo>
                    <a:pt x="282" y="59"/>
                    <a:pt x="281" y="58"/>
                    <a:pt x="281" y="57"/>
                  </a:cubicBezTo>
                  <a:cubicBezTo>
                    <a:pt x="280" y="54"/>
                    <a:pt x="279" y="52"/>
                    <a:pt x="278" y="49"/>
                  </a:cubicBezTo>
                  <a:cubicBezTo>
                    <a:pt x="276" y="43"/>
                    <a:pt x="272" y="38"/>
                    <a:pt x="267" y="35"/>
                  </a:cubicBezTo>
                  <a:cubicBezTo>
                    <a:pt x="256" y="28"/>
                    <a:pt x="244" y="29"/>
                    <a:pt x="233" y="34"/>
                  </a:cubicBezTo>
                  <a:cubicBezTo>
                    <a:pt x="228" y="35"/>
                    <a:pt x="223" y="39"/>
                    <a:pt x="222" y="44"/>
                  </a:cubicBezTo>
                  <a:cubicBezTo>
                    <a:pt x="219" y="50"/>
                    <a:pt x="215" y="57"/>
                    <a:pt x="217" y="65"/>
                  </a:cubicBezTo>
                  <a:cubicBezTo>
                    <a:pt x="217" y="66"/>
                    <a:pt x="218" y="68"/>
                    <a:pt x="215" y="69"/>
                  </a:cubicBezTo>
                  <a:cubicBezTo>
                    <a:pt x="211" y="67"/>
                    <a:pt x="208" y="64"/>
                    <a:pt x="206" y="60"/>
                  </a:cubicBezTo>
                  <a:cubicBezTo>
                    <a:pt x="202" y="55"/>
                    <a:pt x="197" y="52"/>
                    <a:pt x="191" y="50"/>
                  </a:cubicBezTo>
                  <a:cubicBezTo>
                    <a:pt x="185" y="49"/>
                    <a:pt x="179" y="48"/>
                    <a:pt x="173" y="47"/>
                  </a:cubicBezTo>
                  <a:cubicBezTo>
                    <a:pt x="159" y="47"/>
                    <a:pt x="147" y="56"/>
                    <a:pt x="142" y="70"/>
                  </a:cubicBezTo>
                  <a:cubicBezTo>
                    <a:pt x="141" y="72"/>
                    <a:pt x="140" y="73"/>
                    <a:pt x="139" y="75"/>
                  </a:cubicBezTo>
                  <a:cubicBezTo>
                    <a:pt x="138" y="77"/>
                    <a:pt x="137" y="79"/>
                    <a:pt x="138" y="82"/>
                  </a:cubicBezTo>
                  <a:cubicBezTo>
                    <a:pt x="138" y="85"/>
                    <a:pt x="137" y="87"/>
                    <a:pt x="133" y="89"/>
                  </a:cubicBezTo>
                  <a:cubicBezTo>
                    <a:pt x="131" y="86"/>
                    <a:pt x="129" y="83"/>
                    <a:pt x="127" y="81"/>
                  </a:cubicBezTo>
                  <a:cubicBezTo>
                    <a:pt x="121" y="72"/>
                    <a:pt x="112" y="67"/>
                    <a:pt x="102" y="67"/>
                  </a:cubicBezTo>
                  <a:cubicBezTo>
                    <a:pt x="91" y="66"/>
                    <a:pt x="85" y="70"/>
                    <a:pt x="81" y="79"/>
                  </a:cubicBezTo>
                  <a:cubicBezTo>
                    <a:pt x="80" y="81"/>
                    <a:pt x="79" y="84"/>
                    <a:pt x="78" y="86"/>
                  </a:cubicBezTo>
                  <a:cubicBezTo>
                    <a:pt x="76" y="96"/>
                    <a:pt x="77" y="105"/>
                    <a:pt x="85" y="112"/>
                  </a:cubicBezTo>
                  <a:cubicBezTo>
                    <a:pt x="87" y="113"/>
                    <a:pt x="89" y="114"/>
                    <a:pt x="91" y="116"/>
                  </a:cubicBezTo>
                  <a:cubicBezTo>
                    <a:pt x="89" y="119"/>
                    <a:pt x="88" y="121"/>
                    <a:pt x="86" y="123"/>
                  </a:cubicBezTo>
                  <a:cubicBezTo>
                    <a:pt x="84" y="121"/>
                    <a:pt x="82" y="121"/>
                    <a:pt x="80" y="119"/>
                  </a:cubicBezTo>
                  <a:cubicBezTo>
                    <a:pt x="78" y="116"/>
                    <a:pt x="74" y="114"/>
                    <a:pt x="71" y="112"/>
                  </a:cubicBezTo>
                  <a:cubicBezTo>
                    <a:pt x="63" y="109"/>
                    <a:pt x="55" y="108"/>
                    <a:pt x="47" y="107"/>
                  </a:cubicBezTo>
                  <a:cubicBezTo>
                    <a:pt x="33" y="107"/>
                    <a:pt x="21" y="112"/>
                    <a:pt x="13" y="125"/>
                  </a:cubicBezTo>
                  <a:cubicBezTo>
                    <a:pt x="9" y="131"/>
                    <a:pt x="7" y="137"/>
                    <a:pt x="6" y="144"/>
                  </a:cubicBezTo>
                  <a:cubicBezTo>
                    <a:pt x="5" y="157"/>
                    <a:pt x="7" y="168"/>
                    <a:pt x="18" y="176"/>
                  </a:cubicBezTo>
                  <a:cubicBezTo>
                    <a:pt x="24" y="182"/>
                    <a:pt x="31" y="185"/>
                    <a:pt x="40" y="181"/>
                  </a:cubicBezTo>
                  <a:cubicBezTo>
                    <a:pt x="41" y="183"/>
                    <a:pt x="43" y="184"/>
                    <a:pt x="44" y="185"/>
                  </a:cubicBezTo>
                  <a:cubicBezTo>
                    <a:pt x="44" y="185"/>
                    <a:pt x="44" y="186"/>
                    <a:pt x="44" y="187"/>
                  </a:cubicBezTo>
                  <a:cubicBezTo>
                    <a:pt x="44" y="188"/>
                    <a:pt x="43" y="190"/>
                    <a:pt x="43" y="191"/>
                  </a:cubicBezTo>
                  <a:cubicBezTo>
                    <a:pt x="43" y="193"/>
                    <a:pt x="43" y="194"/>
                    <a:pt x="43" y="195"/>
                  </a:cubicBezTo>
                  <a:cubicBezTo>
                    <a:pt x="44" y="201"/>
                    <a:pt x="46" y="206"/>
                    <a:pt x="52" y="208"/>
                  </a:cubicBezTo>
                  <a:cubicBezTo>
                    <a:pt x="54" y="209"/>
                    <a:pt x="56" y="211"/>
                    <a:pt x="58" y="211"/>
                  </a:cubicBezTo>
                  <a:cubicBezTo>
                    <a:pt x="62" y="212"/>
                    <a:pt x="65" y="213"/>
                    <a:pt x="68" y="213"/>
                  </a:cubicBezTo>
                  <a:cubicBezTo>
                    <a:pt x="75" y="213"/>
                    <a:pt x="82" y="211"/>
                    <a:pt x="89" y="211"/>
                  </a:cubicBezTo>
                  <a:cubicBezTo>
                    <a:pt x="97" y="210"/>
                    <a:pt x="105" y="206"/>
                    <a:pt x="112" y="203"/>
                  </a:cubicBezTo>
                  <a:cubicBezTo>
                    <a:pt x="115" y="202"/>
                    <a:pt x="118" y="198"/>
                    <a:pt x="120" y="196"/>
                  </a:cubicBezTo>
                  <a:cubicBezTo>
                    <a:pt x="122" y="193"/>
                    <a:pt x="123" y="191"/>
                    <a:pt x="125" y="188"/>
                  </a:cubicBezTo>
                  <a:cubicBezTo>
                    <a:pt x="128" y="189"/>
                    <a:pt x="130" y="189"/>
                    <a:pt x="132" y="190"/>
                  </a:cubicBezTo>
                  <a:cubicBezTo>
                    <a:pt x="134" y="192"/>
                    <a:pt x="133" y="195"/>
                    <a:pt x="133" y="197"/>
                  </a:cubicBezTo>
                  <a:cubicBezTo>
                    <a:pt x="131" y="205"/>
                    <a:pt x="132" y="213"/>
                    <a:pt x="137" y="219"/>
                  </a:cubicBezTo>
                  <a:cubicBezTo>
                    <a:pt x="144" y="227"/>
                    <a:pt x="151" y="234"/>
                    <a:pt x="162" y="234"/>
                  </a:cubicBezTo>
                  <a:cubicBezTo>
                    <a:pt x="163" y="233"/>
                    <a:pt x="165" y="234"/>
                    <a:pt x="166" y="234"/>
                  </a:cubicBezTo>
                  <a:cubicBezTo>
                    <a:pt x="175" y="235"/>
                    <a:pt x="183" y="233"/>
                    <a:pt x="191" y="228"/>
                  </a:cubicBezTo>
                  <a:cubicBezTo>
                    <a:pt x="200" y="220"/>
                    <a:pt x="210" y="214"/>
                    <a:pt x="216" y="204"/>
                  </a:cubicBezTo>
                  <a:cubicBezTo>
                    <a:pt x="219" y="204"/>
                    <a:pt x="221" y="205"/>
                    <a:pt x="224" y="205"/>
                  </a:cubicBezTo>
                  <a:cubicBezTo>
                    <a:pt x="225" y="209"/>
                    <a:pt x="226" y="212"/>
                    <a:pt x="227" y="215"/>
                  </a:cubicBezTo>
                  <a:cubicBezTo>
                    <a:pt x="229" y="220"/>
                    <a:pt x="230" y="225"/>
                    <a:pt x="234" y="229"/>
                  </a:cubicBezTo>
                  <a:cubicBezTo>
                    <a:pt x="244" y="240"/>
                    <a:pt x="263" y="246"/>
                    <a:pt x="278" y="240"/>
                  </a:cubicBezTo>
                  <a:cubicBezTo>
                    <a:pt x="285" y="237"/>
                    <a:pt x="291" y="234"/>
                    <a:pt x="294" y="229"/>
                  </a:cubicBezTo>
                  <a:cubicBezTo>
                    <a:pt x="300" y="220"/>
                    <a:pt x="307" y="213"/>
                    <a:pt x="310" y="203"/>
                  </a:cubicBezTo>
                  <a:cubicBezTo>
                    <a:pt x="311" y="200"/>
                    <a:pt x="313" y="199"/>
                    <a:pt x="317" y="199"/>
                  </a:cubicBezTo>
                  <a:cubicBezTo>
                    <a:pt x="318" y="201"/>
                    <a:pt x="319" y="204"/>
                    <a:pt x="319" y="206"/>
                  </a:cubicBezTo>
                  <a:cubicBezTo>
                    <a:pt x="321" y="214"/>
                    <a:pt x="325" y="220"/>
                    <a:pt x="331" y="225"/>
                  </a:cubicBezTo>
                  <a:cubicBezTo>
                    <a:pt x="333" y="226"/>
                    <a:pt x="335" y="228"/>
                    <a:pt x="337" y="228"/>
                  </a:cubicBezTo>
                  <a:cubicBezTo>
                    <a:pt x="346" y="229"/>
                    <a:pt x="355" y="231"/>
                    <a:pt x="364" y="231"/>
                  </a:cubicBezTo>
                  <a:cubicBezTo>
                    <a:pt x="375" y="231"/>
                    <a:pt x="384" y="226"/>
                    <a:pt x="391" y="216"/>
                  </a:cubicBezTo>
                  <a:cubicBezTo>
                    <a:pt x="396" y="209"/>
                    <a:pt x="400" y="202"/>
                    <a:pt x="403" y="195"/>
                  </a:cubicBezTo>
                  <a:cubicBezTo>
                    <a:pt x="406" y="190"/>
                    <a:pt x="409" y="186"/>
                    <a:pt x="409" y="180"/>
                  </a:cubicBezTo>
                  <a:cubicBezTo>
                    <a:pt x="409" y="179"/>
                    <a:pt x="412" y="178"/>
                    <a:pt x="413" y="176"/>
                  </a:cubicBezTo>
                  <a:cubicBezTo>
                    <a:pt x="416" y="178"/>
                    <a:pt x="418" y="179"/>
                    <a:pt x="420" y="181"/>
                  </a:cubicBezTo>
                  <a:cubicBezTo>
                    <a:pt x="425" y="186"/>
                    <a:pt x="431" y="188"/>
                    <a:pt x="438" y="189"/>
                  </a:cubicBezTo>
                  <a:cubicBezTo>
                    <a:pt x="444" y="190"/>
                    <a:pt x="449" y="190"/>
                    <a:pt x="453" y="186"/>
                  </a:cubicBezTo>
                  <a:cubicBezTo>
                    <a:pt x="455" y="185"/>
                    <a:pt x="456" y="184"/>
                    <a:pt x="457" y="183"/>
                  </a:cubicBezTo>
                  <a:cubicBezTo>
                    <a:pt x="462" y="180"/>
                    <a:pt x="465" y="176"/>
                    <a:pt x="466" y="170"/>
                  </a:cubicBezTo>
                  <a:cubicBezTo>
                    <a:pt x="468" y="165"/>
                    <a:pt x="466" y="161"/>
                    <a:pt x="463" y="157"/>
                  </a:cubicBezTo>
                  <a:cubicBezTo>
                    <a:pt x="461" y="154"/>
                    <a:pt x="462" y="151"/>
                    <a:pt x="464" y="148"/>
                  </a:cubicBezTo>
                  <a:cubicBezTo>
                    <a:pt x="466" y="149"/>
                    <a:pt x="466" y="149"/>
                    <a:pt x="467" y="150"/>
                  </a:cubicBezTo>
                  <a:cubicBezTo>
                    <a:pt x="473" y="155"/>
                    <a:pt x="481" y="157"/>
                    <a:pt x="489" y="159"/>
                  </a:cubicBezTo>
                  <a:cubicBezTo>
                    <a:pt x="493" y="159"/>
                    <a:pt x="497" y="158"/>
                    <a:pt x="500" y="156"/>
                  </a:cubicBezTo>
                  <a:cubicBezTo>
                    <a:pt x="503" y="154"/>
                    <a:pt x="506" y="152"/>
                    <a:pt x="508" y="150"/>
                  </a:cubicBezTo>
                  <a:cubicBezTo>
                    <a:pt x="511" y="147"/>
                    <a:pt x="514" y="144"/>
                    <a:pt x="515" y="14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93" name="Freeform 64"/>
            <p:cNvSpPr>
              <a:spLocks/>
            </p:cNvSpPr>
            <p:nvPr/>
          </p:nvSpPr>
          <p:spPr bwMode="auto">
            <a:xfrm>
              <a:off x="173" y="1640"/>
              <a:ext cx="982" cy="460"/>
            </a:xfrm>
            <a:custGeom>
              <a:avLst/>
              <a:gdLst>
                <a:gd name="T0" fmla="*/ 510 w 511"/>
                <a:gd name="T1" fmla="*/ 134 h 239"/>
                <a:gd name="T2" fmla="*/ 495 w 511"/>
                <a:gd name="T3" fmla="*/ 149 h 239"/>
                <a:gd name="T4" fmla="*/ 462 w 511"/>
                <a:gd name="T5" fmla="*/ 143 h 239"/>
                <a:gd name="T6" fmla="*/ 458 w 511"/>
                <a:gd name="T7" fmla="*/ 150 h 239"/>
                <a:gd name="T8" fmla="*/ 452 w 511"/>
                <a:gd name="T9" fmla="*/ 176 h 239"/>
                <a:gd name="T10" fmla="*/ 433 w 511"/>
                <a:gd name="T11" fmla="*/ 182 h 239"/>
                <a:gd name="T12" fmla="*/ 408 w 511"/>
                <a:gd name="T13" fmla="*/ 169 h 239"/>
                <a:gd name="T14" fmla="*/ 398 w 511"/>
                <a:gd name="T15" fmla="*/ 188 h 239"/>
                <a:gd name="T16" fmla="*/ 359 w 511"/>
                <a:gd name="T17" fmla="*/ 224 h 239"/>
                <a:gd name="T18" fmla="*/ 326 w 511"/>
                <a:gd name="T19" fmla="*/ 218 h 239"/>
                <a:gd name="T20" fmla="*/ 312 w 511"/>
                <a:gd name="T21" fmla="*/ 192 h 239"/>
                <a:gd name="T22" fmla="*/ 289 w 511"/>
                <a:gd name="T23" fmla="*/ 222 h 239"/>
                <a:gd name="T24" fmla="*/ 229 w 511"/>
                <a:gd name="T25" fmla="*/ 222 h 239"/>
                <a:gd name="T26" fmla="*/ 219 w 511"/>
                <a:gd name="T27" fmla="*/ 198 h 239"/>
                <a:gd name="T28" fmla="*/ 186 w 511"/>
                <a:gd name="T29" fmla="*/ 221 h 239"/>
                <a:gd name="T30" fmla="*/ 157 w 511"/>
                <a:gd name="T31" fmla="*/ 227 h 239"/>
                <a:gd name="T32" fmla="*/ 128 w 511"/>
                <a:gd name="T33" fmla="*/ 190 h 239"/>
                <a:gd name="T34" fmla="*/ 120 w 511"/>
                <a:gd name="T35" fmla="*/ 181 h 239"/>
                <a:gd name="T36" fmla="*/ 107 w 511"/>
                <a:gd name="T37" fmla="*/ 196 h 239"/>
                <a:gd name="T38" fmla="*/ 63 w 511"/>
                <a:gd name="T39" fmla="*/ 206 h 239"/>
                <a:gd name="T40" fmla="*/ 47 w 511"/>
                <a:gd name="T41" fmla="*/ 201 h 239"/>
                <a:gd name="T42" fmla="*/ 38 w 511"/>
                <a:gd name="T43" fmla="*/ 184 h 239"/>
                <a:gd name="T44" fmla="*/ 39 w 511"/>
                <a:gd name="T45" fmla="*/ 178 h 239"/>
                <a:gd name="T46" fmla="*/ 13 w 511"/>
                <a:gd name="T47" fmla="*/ 169 h 239"/>
                <a:gd name="T48" fmla="*/ 8 w 511"/>
                <a:gd name="T49" fmla="*/ 118 h 239"/>
                <a:gd name="T50" fmla="*/ 66 w 511"/>
                <a:gd name="T51" fmla="*/ 105 h 239"/>
                <a:gd name="T52" fmla="*/ 81 w 511"/>
                <a:gd name="T53" fmla="*/ 116 h 239"/>
                <a:gd name="T54" fmla="*/ 80 w 511"/>
                <a:gd name="T55" fmla="*/ 105 h 239"/>
                <a:gd name="T56" fmla="*/ 76 w 511"/>
                <a:gd name="T57" fmla="*/ 72 h 239"/>
                <a:gd name="T58" fmla="*/ 122 w 511"/>
                <a:gd name="T59" fmla="*/ 74 h 239"/>
                <a:gd name="T60" fmla="*/ 133 w 511"/>
                <a:gd name="T61" fmla="*/ 75 h 239"/>
                <a:gd name="T62" fmla="*/ 137 w 511"/>
                <a:gd name="T63" fmla="*/ 63 h 239"/>
                <a:gd name="T64" fmla="*/ 186 w 511"/>
                <a:gd name="T65" fmla="*/ 43 h 239"/>
                <a:gd name="T66" fmla="*/ 210 w 511"/>
                <a:gd name="T67" fmla="*/ 62 h 239"/>
                <a:gd name="T68" fmla="*/ 217 w 511"/>
                <a:gd name="T69" fmla="*/ 37 h 239"/>
                <a:gd name="T70" fmla="*/ 262 w 511"/>
                <a:gd name="T71" fmla="*/ 28 h 239"/>
                <a:gd name="T72" fmla="*/ 276 w 511"/>
                <a:gd name="T73" fmla="*/ 50 h 239"/>
                <a:gd name="T74" fmla="*/ 281 w 511"/>
                <a:gd name="T75" fmla="*/ 51 h 239"/>
                <a:gd name="T76" fmla="*/ 303 w 511"/>
                <a:gd name="T77" fmla="*/ 13 h 239"/>
                <a:gd name="T78" fmla="*/ 331 w 511"/>
                <a:gd name="T79" fmla="*/ 2 h 239"/>
                <a:gd name="T80" fmla="*/ 350 w 511"/>
                <a:gd name="T81" fmla="*/ 7 h 239"/>
                <a:gd name="T82" fmla="*/ 362 w 511"/>
                <a:gd name="T83" fmla="*/ 40 h 239"/>
                <a:gd name="T84" fmla="*/ 369 w 511"/>
                <a:gd name="T85" fmla="*/ 39 h 239"/>
                <a:gd name="T86" fmla="*/ 403 w 511"/>
                <a:gd name="T87" fmla="*/ 27 h 239"/>
                <a:gd name="T88" fmla="*/ 437 w 511"/>
                <a:gd name="T89" fmla="*/ 48 h 239"/>
                <a:gd name="T90" fmla="*/ 435 w 511"/>
                <a:gd name="T91" fmla="*/ 68 h 239"/>
                <a:gd name="T92" fmla="*/ 428 w 511"/>
                <a:gd name="T93" fmla="*/ 88 h 239"/>
                <a:gd name="T94" fmla="*/ 441 w 511"/>
                <a:gd name="T95" fmla="*/ 83 h 239"/>
                <a:gd name="T96" fmla="*/ 479 w 511"/>
                <a:gd name="T97" fmla="*/ 74 h 239"/>
                <a:gd name="T98" fmla="*/ 499 w 511"/>
                <a:gd name="T99" fmla="*/ 94 h 239"/>
                <a:gd name="T100" fmla="*/ 492 w 511"/>
                <a:gd name="T101" fmla="*/ 116 h 239"/>
                <a:gd name="T102" fmla="*/ 509 w 511"/>
                <a:gd name="T103" fmla="*/ 127 h 2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511" h="239">
                  <a:moveTo>
                    <a:pt x="509" y="127"/>
                  </a:moveTo>
                  <a:cubicBezTo>
                    <a:pt x="511" y="129"/>
                    <a:pt x="510" y="131"/>
                    <a:pt x="510" y="134"/>
                  </a:cubicBezTo>
                  <a:cubicBezTo>
                    <a:pt x="509" y="137"/>
                    <a:pt x="506" y="140"/>
                    <a:pt x="503" y="143"/>
                  </a:cubicBezTo>
                  <a:cubicBezTo>
                    <a:pt x="501" y="145"/>
                    <a:pt x="498" y="147"/>
                    <a:pt x="495" y="149"/>
                  </a:cubicBezTo>
                  <a:cubicBezTo>
                    <a:pt x="492" y="151"/>
                    <a:pt x="488" y="152"/>
                    <a:pt x="484" y="152"/>
                  </a:cubicBezTo>
                  <a:cubicBezTo>
                    <a:pt x="476" y="150"/>
                    <a:pt x="468" y="148"/>
                    <a:pt x="462" y="143"/>
                  </a:cubicBezTo>
                  <a:cubicBezTo>
                    <a:pt x="461" y="142"/>
                    <a:pt x="461" y="142"/>
                    <a:pt x="459" y="141"/>
                  </a:cubicBezTo>
                  <a:cubicBezTo>
                    <a:pt x="457" y="144"/>
                    <a:pt x="456" y="147"/>
                    <a:pt x="458" y="150"/>
                  </a:cubicBezTo>
                  <a:cubicBezTo>
                    <a:pt x="461" y="154"/>
                    <a:pt x="463" y="158"/>
                    <a:pt x="461" y="163"/>
                  </a:cubicBezTo>
                  <a:cubicBezTo>
                    <a:pt x="460" y="169"/>
                    <a:pt x="457" y="173"/>
                    <a:pt x="452" y="176"/>
                  </a:cubicBezTo>
                  <a:cubicBezTo>
                    <a:pt x="451" y="177"/>
                    <a:pt x="450" y="178"/>
                    <a:pt x="448" y="179"/>
                  </a:cubicBezTo>
                  <a:cubicBezTo>
                    <a:pt x="444" y="183"/>
                    <a:pt x="439" y="183"/>
                    <a:pt x="433" y="182"/>
                  </a:cubicBezTo>
                  <a:cubicBezTo>
                    <a:pt x="426" y="181"/>
                    <a:pt x="420" y="179"/>
                    <a:pt x="415" y="174"/>
                  </a:cubicBezTo>
                  <a:cubicBezTo>
                    <a:pt x="413" y="172"/>
                    <a:pt x="411" y="171"/>
                    <a:pt x="408" y="169"/>
                  </a:cubicBezTo>
                  <a:cubicBezTo>
                    <a:pt x="407" y="171"/>
                    <a:pt x="404" y="172"/>
                    <a:pt x="404" y="173"/>
                  </a:cubicBezTo>
                  <a:cubicBezTo>
                    <a:pt x="404" y="179"/>
                    <a:pt x="401" y="183"/>
                    <a:pt x="398" y="188"/>
                  </a:cubicBezTo>
                  <a:cubicBezTo>
                    <a:pt x="395" y="195"/>
                    <a:pt x="391" y="202"/>
                    <a:pt x="386" y="209"/>
                  </a:cubicBezTo>
                  <a:cubicBezTo>
                    <a:pt x="379" y="219"/>
                    <a:pt x="370" y="224"/>
                    <a:pt x="359" y="224"/>
                  </a:cubicBezTo>
                  <a:cubicBezTo>
                    <a:pt x="350" y="224"/>
                    <a:pt x="341" y="222"/>
                    <a:pt x="332" y="221"/>
                  </a:cubicBezTo>
                  <a:cubicBezTo>
                    <a:pt x="330" y="221"/>
                    <a:pt x="328" y="219"/>
                    <a:pt x="326" y="218"/>
                  </a:cubicBezTo>
                  <a:cubicBezTo>
                    <a:pt x="320" y="213"/>
                    <a:pt x="316" y="207"/>
                    <a:pt x="314" y="199"/>
                  </a:cubicBezTo>
                  <a:cubicBezTo>
                    <a:pt x="314" y="197"/>
                    <a:pt x="313" y="194"/>
                    <a:pt x="312" y="192"/>
                  </a:cubicBezTo>
                  <a:cubicBezTo>
                    <a:pt x="308" y="192"/>
                    <a:pt x="306" y="193"/>
                    <a:pt x="305" y="196"/>
                  </a:cubicBezTo>
                  <a:cubicBezTo>
                    <a:pt x="302" y="206"/>
                    <a:pt x="295" y="213"/>
                    <a:pt x="289" y="222"/>
                  </a:cubicBezTo>
                  <a:cubicBezTo>
                    <a:pt x="286" y="227"/>
                    <a:pt x="280" y="230"/>
                    <a:pt x="273" y="233"/>
                  </a:cubicBezTo>
                  <a:cubicBezTo>
                    <a:pt x="258" y="239"/>
                    <a:pt x="239" y="233"/>
                    <a:pt x="229" y="222"/>
                  </a:cubicBezTo>
                  <a:cubicBezTo>
                    <a:pt x="225" y="218"/>
                    <a:pt x="224" y="213"/>
                    <a:pt x="222" y="208"/>
                  </a:cubicBezTo>
                  <a:cubicBezTo>
                    <a:pt x="221" y="205"/>
                    <a:pt x="220" y="202"/>
                    <a:pt x="219" y="198"/>
                  </a:cubicBezTo>
                  <a:cubicBezTo>
                    <a:pt x="216" y="198"/>
                    <a:pt x="214" y="197"/>
                    <a:pt x="211" y="197"/>
                  </a:cubicBezTo>
                  <a:cubicBezTo>
                    <a:pt x="205" y="207"/>
                    <a:pt x="195" y="213"/>
                    <a:pt x="186" y="221"/>
                  </a:cubicBezTo>
                  <a:cubicBezTo>
                    <a:pt x="178" y="226"/>
                    <a:pt x="170" y="228"/>
                    <a:pt x="161" y="227"/>
                  </a:cubicBezTo>
                  <a:cubicBezTo>
                    <a:pt x="160" y="227"/>
                    <a:pt x="158" y="226"/>
                    <a:pt x="157" y="227"/>
                  </a:cubicBezTo>
                  <a:cubicBezTo>
                    <a:pt x="146" y="227"/>
                    <a:pt x="139" y="220"/>
                    <a:pt x="132" y="212"/>
                  </a:cubicBezTo>
                  <a:cubicBezTo>
                    <a:pt x="127" y="206"/>
                    <a:pt x="126" y="198"/>
                    <a:pt x="128" y="190"/>
                  </a:cubicBezTo>
                  <a:cubicBezTo>
                    <a:pt x="128" y="188"/>
                    <a:pt x="129" y="185"/>
                    <a:pt x="127" y="183"/>
                  </a:cubicBezTo>
                  <a:cubicBezTo>
                    <a:pt x="125" y="182"/>
                    <a:pt x="123" y="182"/>
                    <a:pt x="120" y="181"/>
                  </a:cubicBezTo>
                  <a:cubicBezTo>
                    <a:pt x="118" y="184"/>
                    <a:pt x="117" y="186"/>
                    <a:pt x="115" y="189"/>
                  </a:cubicBezTo>
                  <a:cubicBezTo>
                    <a:pt x="113" y="191"/>
                    <a:pt x="110" y="195"/>
                    <a:pt x="107" y="196"/>
                  </a:cubicBezTo>
                  <a:cubicBezTo>
                    <a:pt x="100" y="199"/>
                    <a:pt x="92" y="203"/>
                    <a:pt x="84" y="204"/>
                  </a:cubicBezTo>
                  <a:cubicBezTo>
                    <a:pt x="77" y="204"/>
                    <a:pt x="70" y="206"/>
                    <a:pt x="63" y="206"/>
                  </a:cubicBezTo>
                  <a:cubicBezTo>
                    <a:pt x="60" y="206"/>
                    <a:pt x="57" y="205"/>
                    <a:pt x="53" y="204"/>
                  </a:cubicBezTo>
                  <a:cubicBezTo>
                    <a:pt x="51" y="204"/>
                    <a:pt x="49" y="202"/>
                    <a:pt x="47" y="201"/>
                  </a:cubicBezTo>
                  <a:cubicBezTo>
                    <a:pt x="41" y="199"/>
                    <a:pt x="39" y="194"/>
                    <a:pt x="38" y="188"/>
                  </a:cubicBezTo>
                  <a:cubicBezTo>
                    <a:pt x="38" y="187"/>
                    <a:pt x="38" y="186"/>
                    <a:pt x="38" y="184"/>
                  </a:cubicBezTo>
                  <a:cubicBezTo>
                    <a:pt x="38" y="183"/>
                    <a:pt x="39" y="181"/>
                    <a:pt x="39" y="180"/>
                  </a:cubicBezTo>
                  <a:cubicBezTo>
                    <a:pt x="39" y="179"/>
                    <a:pt x="39" y="178"/>
                    <a:pt x="39" y="178"/>
                  </a:cubicBezTo>
                  <a:cubicBezTo>
                    <a:pt x="38" y="177"/>
                    <a:pt x="36" y="176"/>
                    <a:pt x="35" y="174"/>
                  </a:cubicBezTo>
                  <a:cubicBezTo>
                    <a:pt x="26" y="178"/>
                    <a:pt x="19" y="175"/>
                    <a:pt x="13" y="169"/>
                  </a:cubicBezTo>
                  <a:cubicBezTo>
                    <a:pt x="2" y="161"/>
                    <a:pt x="0" y="150"/>
                    <a:pt x="1" y="137"/>
                  </a:cubicBezTo>
                  <a:cubicBezTo>
                    <a:pt x="2" y="130"/>
                    <a:pt x="4" y="124"/>
                    <a:pt x="8" y="118"/>
                  </a:cubicBezTo>
                  <a:cubicBezTo>
                    <a:pt x="16" y="105"/>
                    <a:pt x="28" y="100"/>
                    <a:pt x="42" y="100"/>
                  </a:cubicBezTo>
                  <a:cubicBezTo>
                    <a:pt x="50" y="101"/>
                    <a:pt x="58" y="102"/>
                    <a:pt x="66" y="105"/>
                  </a:cubicBezTo>
                  <a:cubicBezTo>
                    <a:pt x="69" y="107"/>
                    <a:pt x="73" y="109"/>
                    <a:pt x="75" y="112"/>
                  </a:cubicBezTo>
                  <a:cubicBezTo>
                    <a:pt x="77" y="114"/>
                    <a:pt x="79" y="114"/>
                    <a:pt x="81" y="116"/>
                  </a:cubicBezTo>
                  <a:cubicBezTo>
                    <a:pt x="83" y="114"/>
                    <a:pt x="84" y="112"/>
                    <a:pt x="86" y="109"/>
                  </a:cubicBezTo>
                  <a:cubicBezTo>
                    <a:pt x="84" y="107"/>
                    <a:pt x="82" y="106"/>
                    <a:pt x="80" y="105"/>
                  </a:cubicBezTo>
                  <a:cubicBezTo>
                    <a:pt x="72" y="98"/>
                    <a:pt x="71" y="89"/>
                    <a:pt x="73" y="79"/>
                  </a:cubicBezTo>
                  <a:cubicBezTo>
                    <a:pt x="74" y="77"/>
                    <a:pt x="75" y="74"/>
                    <a:pt x="76" y="72"/>
                  </a:cubicBezTo>
                  <a:cubicBezTo>
                    <a:pt x="80" y="63"/>
                    <a:pt x="86" y="59"/>
                    <a:pt x="97" y="60"/>
                  </a:cubicBezTo>
                  <a:cubicBezTo>
                    <a:pt x="107" y="60"/>
                    <a:pt x="116" y="65"/>
                    <a:pt x="122" y="74"/>
                  </a:cubicBezTo>
                  <a:cubicBezTo>
                    <a:pt x="124" y="76"/>
                    <a:pt x="126" y="79"/>
                    <a:pt x="128" y="82"/>
                  </a:cubicBezTo>
                  <a:cubicBezTo>
                    <a:pt x="132" y="80"/>
                    <a:pt x="133" y="78"/>
                    <a:pt x="133" y="75"/>
                  </a:cubicBezTo>
                  <a:cubicBezTo>
                    <a:pt x="132" y="72"/>
                    <a:pt x="133" y="70"/>
                    <a:pt x="134" y="68"/>
                  </a:cubicBezTo>
                  <a:cubicBezTo>
                    <a:pt x="135" y="66"/>
                    <a:pt x="136" y="65"/>
                    <a:pt x="137" y="63"/>
                  </a:cubicBezTo>
                  <a:cubicBezTo>
                    <a:pt x="142" y="49"/>
                    <a:pt x="154" y="40"/>
                    <a:pt x="168" y="40"/>
                  </a:cubicBezTo>
                  <a:cubicBezTo>
                    <a:pt x="174" y="41"/>
                    <a:pt x="180" y="42"/>
                    <a:pt x="186" y="43"/>
                  </a:cubicBezTo>
                  <a:cubicBezTo>
                    <a:pt x="192" y="45"/>
                    <a:pt x="197" y="48"/>
                    <a:pt x="201" y="53"/>
                  </a:cubicBezTo>
                  <a:cubicBezTo>
                    <a:pt x="203" y="57"/>
                    <a:pt x="206" y="60"/>
                    <a:pt x="210" y="62"/>
                  </a:cubicBezTo>
                  <a:cubicBezTo>
                    <a:pt x="213" y="61"/>
                    <a:pt x="212" y="59"/>
                    <a:pt x="212" y="58"/>
                  </a:cubicBezTo>
                  <a:cubicBezTo>
                    <a:pt x="210" y="50"/>
                    <a:pt x="214" y="43"/>
                    <a:pt x="217" y="37"/>
                  </a:cubicBezTo>
                  <a:cubicBezTo>
                    <a:pt x="218" y="32"/>
                    <a:pt x="223" y="28"/>
                    <a:pt x="228" y="27"/>
                  </a:cubicBezTo>
                  <a:cubicBezTo>
                    <a:pt x="239" y="22"/>
                    <a:pt x="251" y="21"/>
                    <a:pt x="262" y="28"/>
                  </a:cubicBezTo>
                  <a:cubicBezTo>
                    <a:pt x="267" y="31"/>
                    <a:pt x="271" y="36"/>
                    <a:pt x="273" y="42"/>
                  </a:cubicBezTo>
                  <a:cubicBezTo>
                    <a:pt x="274" y="45"/>
                    <a:pt x="275" y="47"/>
                    <a:pt x="276" y="50"/>
                  </a:cubicBezTo>
                  <a:cubicBezTo>
                    <a:pt x="276" y="51"/>
                    <a:pt x="277" y="52"/>
                    <a:pt x="279" y="52"/>
                  </a:cubicBezTo>
                  <a:cubicBezTo>
                    <a:pt x="280" y="52"/>
                    <a:pt x="281" y="51"/>
                    <a:pt x="281" y="51"/>
                  </a:cubicBezTo>
                  <a:cubicBezTo>
                    <a:pt x="280" y="46"/>
                    <a:pt x="282" y="41"/>
                    <a:pt x="285" y="36"/>
                  </a:cubicBezTo>
                  <a:cubicBezTo>
                    <a:pt x="289" y="27"/>
                    <a:pt x="296" y="20"/>
                    <a:pt x="303" y="13"/>
                  </a:cubicBezTo>
                  <a:cubicBezTo>
                    <a:pt x="307" y="11"/>
                    <a:pt x="310" y="7"/>
                    <a:pt x="314" y="5"/>
                  </a:cubicBezTo>
                  <a:cubicBezTo>
                    <a:pt x="320" y="3"/>
                    <a:pt x="325" y="1"/>
                    <a:pt x="331" y="2"/>
                  </a:cubicBezTo>
                  <a:cubicBezTo>
                    <a:pt x="333" y="2"/>
                    <a:pt x="334" y="2"/>
                    <a:pt x="335" y="1"/>
                  </a:cubicBezTo>
                  <a:cubicBezTo>
                    <a:pt x="341" y="0"/>
                    <a:pt x="345" y="3"/>
                    <a:pt x="350" y="7"/>
                  </a:cubicBezTo>
                  <a:cubicBezTo>
                    <a:pt x="356" y="13"/>
                    <a:pt x="360" y="20"/>
                    <a:pt x="358" y="29"/>
                  </a:cubicBezTo>
                  <a:cubicBezTo>
                    <a:pt x="357" y="34"/>
                    <a:pt x="360" y="37"/>
                    <a:pt x="362" y="40"/>
                  </a:cubicBezTo>
                  <a:cubicBezTo>
                    <a:pt x="363" y="42"/>
                    <a:pt x="365" y="42"/>
                    <a:pt x="367" y="41"/>
                  </a:cubicBezTo>
                  <a:cubicBezTo>
                    <a:pt x="368" y="40"/>
                    <a:pt x="369" y="40"/>
                    <a:pt x="369" y="39"/>
                  </a:cubicBezTo>
                  <a:cubicBezTo>
                    <a:pt x="372" y="35"/>
                    <a:pt x="377" y="33"/>
                    <a:pt x="382" y="32"/>
                  </a:cubicBezTo>
                  <a:cubicBezTo>
                    <a:pt x="388" y="30"/>
                    <a:pt x="396" y="28"/>
                    <a:pt x="403" y="27"/>
                  </a:cubicBezTo>
                  <a:cubicBezTo>
                    <a:pt x="405" y="27"/>
                    <a:pt x="408" y="28"/>
                    <a:pt x="411" y="28"/>
                  </a:cubicBezTo>
                  <a:cubicBezTo>
                    <a:pt x="422" y="31"/>
                    <a:pt x="431" y="37"/>
                    <a:pt x="437" y="48"/>
                  </a:cubicBezTo>
                  <a:cubicBezTo>
                    <a:pt x="440" y="54"/>
                    <a:pt x="441" y="60"/>
                    <a:pt x="436" y="66"/>
                  </a:cubicBezTo>
                  <a:cubicBezTo>
                    <a:pt x="436" y="67"/>
                    <a:pt x="435" y="67"/>
                    <a:pt x="435" y="68"/>
                  </a:cubicBezTo>
                  <a:cubicBezTo>
                    <a:pt x="434" y="74"/>
                    <a:pt x="429" y="78"/>
                    <a:pt x="423" y="83"/>
                  </a:cubicBezTo>
                  <a:cubicBezTo>
                    <a:pt x="425" y="85"/>
                    <a:pt x="426" y="87"/>
                    <a:pt x="428" y="88"/>
                  </a:cubicBezTo>
                  <a:cubicBezTo>
                    <a:pt x="429" y="88"/>
                    <a:pt x="429" y="88"/>
                    <a:pt x="430" y="88"/>
                  </a:cubicBezTo>
                  <a:cubicBezTo>
                    <a:pt x="433" y="85"/>
                    <a:pt x="437" y="84"/>
                    <a:pt x="441" y="83"/>
                  </a:cubicBezTo>
                  <a:cubicBezTo>
                    <a:pt x="450" y="81"/>
                    <a:pt x="458" y="78"/>
                    <a:pt x="467" y="76"/>
                  </a:cubicBezTo>
                  <a:cubicBezTo>
                    <a:pt x="471" y="75"/>
                    <a:pt x="475" y="75"/>
                    <a:pt x="479" y="74"/>
                  </a:cubicBezTo>
                  <a:cubicBezTo>
                    <a:pt x="485" y="74"/>
                    <a:pt x="490" y="76"/>
                    <a:pt x="494" y="80"/>
                  </a:cubicBezTo>
                  <a:cubicBezTo>
                    <a:pt x="498" y="84"/>
                    <a:pt x="500" y="88"/>
                    <a:pt x="499" y="94"/>
                  </a:cubicBezTo>
                  <a:cubicBezTo>
                    <a:pt x="498" y="101"/>
                    <a:pt x="495" y="107"/>
                    <a:pt x="490" y="112"/>
                  </a:cubicBezTo>
                  <a:cubicBezTo>
                    <a:pt x="491" y="113"/>
                    <a:pt x="491" y="115"/>
                    <a:pt x="492" y="116"/>
                  </a:cubicBezTo>
                  <a:cubicBezTo>
                    <a:pt x="493" y="118"/>
                    <a:pt x="494" y="119"/>
                    <a:pt x="497" y="119"/>
                  </a:cubicBezTo>
                  <a:cubicBezTo>
                    <a:pt x="503" y="119"/>
                    <a:pt x="506" y="123"/>
                    <a:pt x="509" y="127"/>
                  </a:cubicBezTo>
                  <a:close/>
                </a:path>
              </a:pathLst>
            </a:custGeom>
            <a:solidFill>
              <a:srgbClr val="FFFFFF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94" name="Freeform 65"/>
            <p:cNvSpPr>
              <a:spLocks/>
            </p:cNvSpPr>
            <p:nvPr/>
          </p:nvSpPr>
          <p:spPr bwMode="auto">
            <a:xfrm>
              <a:off x="827" y="2077"/>
              <a:ext cx="2" cy="4"/>
            </a:xfrm>
            <a:custGeom>
              <a:avLst/>
              <a:gdLst>
                <a:gd name="T0" fmla="*/ 1 w 1"/>
                <a:gd name="T1" fmla="*/ 0 h 2"/>
                <a:gd name="T2" fmla="*/ 1 w 1"/>
                <a:gd name="T3" fmla="*/ 1 h 2"/>
                <a:gd name="T4" fmla="*/ 0 w 1"/>
                <a:gd name="T5" fmla="*/ 2 h 2"/>
                <a:gd name="T6" fmla="*/ 0 w 1"/>
                <a:gd name="T7" fmla="*/ 2 h 2"/>
                <a:gd name="T8" fmla="*/ 1 w 1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" h="2">
                  <a:moveTo>
                    <a:pt x="1" y="0"/>
                  </a:moveTo>
                  <a:cubicBezTo>
                    <a:pt x="1" y="0"/>
                    <a:pt x="1" y="1"/>
                    <a:pt x="1" y="1"/>
                  </a:cubicBezTo>
                  <a:cubicBezTo>
                    <a:pt x="1" y="1"/>
                    <a:pt x="1" y="2"/>
                    <a:pt x="0" y="2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1"/>
                    <a:pt x="1" y="1"/>
                    <a:pt x="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95" name="Freeform 66"/>
            <p:cNvSpPr>
              <a:spLocks/>
            </p:cNvSpPr>
            <p:nvPr/>
          </p:nvSpPr>
          <p:spPr bwMode="auto">
            <a:xfrm>
              <a:off x="827" y="2083"/>
              <a:ext cx="2" cy="0"/>
            </a:xfrm>
            <a:custGeom>
              <a:avLst/>
              <a:gdLst>
                <a:gd name="T0" fmla="*/ 0 w 1"/>
                <a:gd name="T1" fmla="*/ 1 w 1"/>
                <a:gd name="T2" fmla="*/ 0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96" name="Freeform 67"/>
            <p:cNvSpPr>
              <a:spLocks/>
            </p:cNvSpPr>
            <p:nvPr/>
          </p:nvSpPr>
          <p:spPr bwMode="auto">
            <a:xfrm>
              <a:off x="827" y="2083"/>
              <a:ext cx="2" cy="0"/>
            </a:xfrm>
            <a:custGeom>
              <a:avLst/>
              <a:gdLst>
                <a:gd name="T0" fmla="*/ 0 w 1"/>
                <a:gd name="T1" fmla="*/ 0 w 1"/>
                <a:gd name="T2" fmla="*/ 0 w 1"/>
                <a:gd name="T3" fmla="*/ 0 w 1"/>
                <a:gd name="T4" fmla="*/ 0 w 1"/>
                <a:gd name="T5" fmla="*/ 0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  <a:cxn ang="0">
                  <a:pos x="T5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cubicBezTo>
                    <a:pt x="0" y="0"/>
                    <a:pt x="1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97" name="Freeform 68"/>
            <p:cNvSpPr>
              <a:spLocks/>
            </p:cNvSpPr>
            <p:nvPr/>
          </p:nvSpPr>
          <p:spPr bwMode="auto">
            <a:xfrm>
              <a:off x="827" y="2081"/>
              <a:ext cx="0" cy="2"/>
            </a:xfrm>
            <a:custGeom>
              <a:avLst/>
              <a:gdLst>
                <a:gd name="T0" fmla="*/ 0 h 1"/>
                <a:gd name="T1" fmla="*/ 1 h 1"/>
                <a:gd name="T2" fmla="*/ 1 h 1"/>
                <a:gd name="T3" fmla="*/ 0 h 1"/>
                <a:gd name="T4" fmla="*/ 0 h 1"/>
                <a:gd name="T5" fmla="*/ 0 h 1"/>
              </a:gdLst>
              <a:ahLst/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  <a:cxn ang="0">
                  <a:pos x="0" y="T3"/>
                </a:cxn>
                <a:cxn ang="0">
                  <a:pos x="0" y="T4"/>
                </a:cxn>
                <a:cxn ang="0">
                  <a:pos x="0" y="T5"/>
                </a:cxn>
              </a:cxnLst>
              <a:rect l="0" t="0" r="r" b="b"/>
              <a:pathLst>
                <a:path h="1">
                  <a:moveTo>
                    <a:pt x="0" y="0"/>
                  </a:moveTo>
                  <a:cubicBezTo>
                    <a:pt x="0" y="0"/>
                    <a:pt x="0" y="0"/>
                    <a:pt x="0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98" name="Freeform 69"/>
            <p:cNvSpPr>
              <a:spLocks/>
            </p:cNvSpPr>
            <p:nvPr/>
          </p:nvSpPr>
          <p:spPr bwMode="auto">
            <a:xfrm>
              <a:off x="827" y="2083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99" name="Rectangle 70"/>
            <p:cNvSpPr>
              <a:spLocks noChangeArrowheads="1"/>
            </p:cNvSpPr>
            <p:nvPr/>
          </p:nvSpPr>
          <p:spPr bwMode="auto">
            <a:xfrm>
              <a:off x="827" y="2081"/>
              <a:ext cx="1" cy="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00" name="Freeform 71"/>
            <p:cNvSpPr>
              <a:spLocks/>
            </p:cNvSpPr>
            <p:nvPr/>
          </p:nvSpPr>
          <p:spPr bwMode="auto">
            <a:xfrm>
              <a:off x="827" y="2081"/>
              <a:ext cx="0" cy="2"/>
            </a:xfrm>
            <a:custGeom>
              <a:avLst/>
              <a:gdLst>
                <a:gd name="T0" fmla="*/ 0 h 1"/>
                <a:gd name="T1" fmla="*/ 1 h 1"/>
                <a:gd name="T2" fmla="*/ 0 h 1"/>
              </a:gdLst>
              <a:ahLst/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</a:cxnLst>
              <a:rect l="0" t="0" r="r" b="b"/>
              <a:pathLst>
                <a:path h="1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01" name="Freeform 72"/>
            <p:cNvSpPr>
              <a:spLocks/>
            </p:cNvSpPr>
            <p:nvPr/>
          </p:nvSpPr>
          <p:spPr bwMode="auto">
            <a:xfrm>
              <a:off x="586" y="3429"/>
              <a:ext cx="14" cy="4"/>
            </a:xfrm>
            <a:custGeom>
              <a:avLst/>
              <a:gdLst>
                <a:gd name="T0" fmla="*/ 7 w 7"/>
                <a:gd name="T1" fmla="*/ 2 h 2"/>
                <a:gd name="T2" fmla="*/ 0 w 7"/>
                <a:gd name="T3" fmla="*/ 0 h 2"/>
                <a:gd name="T4" fmla="*/ 7 w 7"/>
                <a:gd name="T5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7" h="2">
                  <a:moveTo>
                    <a:pt x="7" y="2"/>
                  </a:moveTo>
                  <a:cubicBezTo>
                    <a:pt x="4" y="2"/>
                    <a:pt x="4" y="2"/>
                    <a:pt x="0" y="0"/>
                  </a:cubicBezTo>
                  <a:cubicBezTo>
                    <a:pt x="4" y="0"/>
                    <a:pt x="4" y="0"/>
                    <a:pt x="7" y="2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02" name="Freeform 73"/>
            <p:cNvSpPr>
              <a:spLocks/>
            </p:cNvSpPr>
            <p:nvPr/>
          </p:nvSpPr>
          <p:spPr bwMode="auto">
            <a:xfrm>
              <a:off x="573" y="3426"/>
              <a:ext cx="4" cy="3"/>
            </a:xfrm>
            <a:custGeom>
              <a:avLst/>
              <a:gdLst>
                <a:gd name="T0" fmla="*/ 2 w 2"/>
                <a:gd name="T1" fmla="*/ 1 h 2"/>
                <a:gd name="T2" fmla="*/ 2 w 2"/>
                <a:gd name="T3" fmla="*/ 2 h 2"/>
                <a:gd name="T4" fmla="*/ 0 w 2"/>
                <a:gd name="T5" fmla="*/ 1 h 2"/>
                <a:gd name="T6" fmla="*/ 0 w 2"/>
                <a:gd name="T7" fmla="*/ 1 h 2"/>
                <a:gd name="T8" fmla="*/ 2 w 2"/>
                <a:gd name="T9" fmla="*/ 0 h 2"/>
                <a:gd name="T10" fmla="*/ 2 w 2"/>
                <a:gd name="T11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" h="2">
                  <a:moveTo>
                    <a:pt x="2" y="1"/>
                  </a:moveTo>
                  <a:cubicBezTo>
                    <a:pt x="2" y="1"/>
                    <a:pt x="2" y="2"/>
                    <a:pt x="2" y="2"/>
                  </a:cubicBezTo>
                  <a:cubicBezTo>
                    <a:pt x="1" y="1"/>
                    <a:pt x="1" y="1"/>
                    <a:pt x="0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2" y="0"/>
                    <a:pt x="2" y="1"/>
                    <a:pt x="2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03" name="Freeform 74"/>
            <p:cNvSpPr>
              <a:spLocks/>
            </p:cNvSpPr>
            <p:nvPr/>
          </p:nvSpPr>
          <p:spPr bwMode="auto">
            <a:xfrm>
              <a:off x="573" y="3428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04" name="Freeform 75"/>
            <p:cNvSpPr>
              <a:spLocks/>
            </p:cNvSpPr>
            <p:nvPr/>
          </p:nvSpPr>
          <p:spPr bwMode="auto">
            <a:xfrm>
              <a:off x="571" y="3428"/>
              <a:ext cx="2" cy="0"/>
            </a:xfrm>
            <a:custGeom>
              <a:avLst/>
              <a:gdLst>
                <a:gd name="T0" fmla="*/ 1 w 1"/>
                <a:gd name="T1" fmla="*/ 0 w 1"/>
                <a:gd name="T2" fmla="*/ 0 w 1"/>
                <a:gd name="T3" fmla="*/ 0 w 1"/>
                <a:gd name="T4" fmla="*/ 1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1">
                  <a:moveTo>
                    <a:pt x="1" y="0"/>
                  </a:moveTo>
                  <a:cubicBezTo>
                    <a:pt x="1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05" name="Freeform 76"/>
            <p:cNvSpPr>
              <a:spLocks/>
            </p:cNvSpPr>
            <p:nvPr/>
          </p:nvSpPr>
          <p:spPr bwMode="auto">
            <a:xfrm>
              <a:off x="571" y="3426"/>
              <a:ext cx="0" cy="2"/>
            </a:xfrm>
            <a:custGeom>
              <a:avLst/>
              <a:gdLst>
                <a:gd name="T0" fmla="*/ 0 h 1"/>
                <a:gd name="T1" fmla="*/ 1 h 1"/>
                <a:gd name="T2" fmla="*/ 1 h 1"/>
                <a:gd name="T3" fmla="*/ 1 h 1"/>
                <a:gd name="T4" fmla="*/ 0 h 1"/>
              </a:gdLst>
              <a:ahLst/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  <a:cxn ang="0">
                  <a:pos x="0" y="T3"/>
                </a:cxn>
                <a:cxn ang="0">
                  <a:pos x="0" y="T4"/>
                </a:cxn>
              </a:cxnLst>
              <a:rect l="0" t="0" r="r" b="b"/>
              <a:pathLst>
                <a:path h="1">
                  <a:moveTo>
                    <a:pt x="0" y="0"/>
                  </a:moveTo>
                  <a:cubicBezTo>
                    <a:pt x="0" y="0"/>
                    <a:pt x="0" y="0"/>
                    <a:pt x="0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06" name="Freeform 77"/>
            <p:cNvSpPr>
              <a:spLocks/>
            </p:cNvSpPr>
            <p:nvPr/>
          </p:nvSpPr>
          <p:spPr bwMode="auto">
            <a:xfrm>
              <a:off x="534" y="3412"/>
              <a:ext cx="6" cy="6"/>
            </a:xfrm>
            <a:custGeom>
              <a:avLst/>
              <a:gdLst>
                <a:gd name="T0" fmla="*/ 3 w 3"/>
                <a:gd name="T1" fmla="*/ 2 h 3"/>
                <a:gd name="T2" fmla="*/ 2 w 3"/>
                <a:gd name="T3" fmla="*/ 3 h 3"/>
                <a:gd name="T4" fmla="*/ 0 w 3"/>
                <a:gd name="T5" fmla="*/ 1 h 3"/>
                <a:gd name="T6" fmla="*/ 0 w 3"/>
                <a:gd name="T7" fmla="*/ 0 h 3"/>
                <a:gd name="T8" fmla="*/ 3 w 3"/>
                <a:gd name="T9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3">
                  <a:moveTo>
                    <a:pt x="3" y="2"/>
                  </a:moveTo>
                  <a:cubicBezTo>
                    <a:pt x="3" y="2"/>
                    <a:pt x="2" y="3"/>
                    <a:pt x="2" y="3"/>
                  </a:cubicBezTo>
                  <a:cubicBezTo>
                    <a:pt x="1" y="2"/>
                    <a:pt x="0" y="2"/>
                    <a:pt x="0" y="1"/>
                  </a:cubicBezTo>
                  <a:cubicBezTo>
                    <a:pt x="0" y="1"/>
                    <a:pt x="0" y="1"/>
                    <a:pt x="0" y="0"/>
                  </a:cubicBezTo>
                  <a:cubicBezTo>
                    <a:pt x="1" y="1"/>
                    <a:pt x="2" y="2"/>
                    <a:pt x="3" y="2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07" name="Freeform 78"/>
            <p:cNvSpPr>
              <a:spLocks/>
            </p:cNvSpPr>
            <p:nvPr/>
          </p:nvSpPr>
          <p:spPr bwMode="auto">
            <a:xfrm>
              <a:off x="488" y="3401"/>
              <a:ext cx="2" cy="2"/>
            </a:xfrm>
            <a:custGeom>
              <a:avLst/>
              <a:gdLst>
                <a:gd name="T0" fmla="*/ 1 w 1"/>
                <a:gd name="T1" fmla="*/ 0 h 1"/>
                <a:gd name="T2" fmla="*/ 0 w 1"/>
                <a:gd name="T3" fmla="*/ 1 h 1"/>
                <a:gd name="T4" fmla="*/ 0 w 1"/>
                <a:gd name="T5" fmla="*/ 0 h 1"/>
                <a:gd name="T6" fmla="*/ 1 w 1"/>
                <a:gd name="T7" fmla="*/ 0 h 1"/>
                <a:gd name="T8" fmla="*/ 1 w 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" h="1">
                  <a:moveTo>
                    <a:pt x="1" y="0"/>
                  </a:moveTo>
                  <a:cubicBezTo>
                    <a:pt x="1" y="0"/>
                    <a:pt x="1" y="0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08" name="Freeform 79"/>
            <p:cNvSpPr>
              <a:spLocks/>
            </p:cNvSpPr>
            <p:nvPr/>
          </p:nvSpPr>
          <p:spPr bwMode="auto">
            <a:xfrm>
              <a:off x="415" y="3372"/>
              <a:ext cx="14" cy="9"/>
            </a:xfrm>
            <a:custGeom>
              <a:avLst/>
              <a:gdLst>
                <a:gd name="T0" fmla="*/ 7 w 7"/>
                <a:gd name="T1" fmla="*/ 3 h 5"/>
                <a:gd name="T2" fmla="*/ 1 w 7"/>
                <a:gd name="T3" fmla="*/ 4 h 5"/>
                <a:gd name="T4" fmla="*/ 0 w 7"/>
                <a:gd name="T5" fmla="*/ 1 h 5"/>
                <a:gd name="T6" fmla="*/ 2 w 7"/>
                <a:gd name="T7" fmla="*/ 0 h 5"/>
                <a:gd name="T8" fmla="*/ 7 w 7"/>
                <a:gd name="T9" fmla="*/ 3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" h="5">
                  <a:moveTo>
                    <a:pt x="7" y="3"/>
                  </a:moveTo>
                  <a:cubicBezTo>
                    <a:pt x="4" y="5"/>
                    <a:pt x="2" y="5"/>
                    <a:pt x="1" y="4"/>
                  </a:cubicBezTo>
                  <a:cubicBezTo>
                    <a:pt x="0" y="3"/>
                    <a:pt x="0" y="2"/>
                    <a:pt x="0" y="1"/>
                  </a:cubicBezTo>
                  <a:cubicBezTo>
                    <a:pt x="0" y="1"/>
                    <a:pt x="2" y="0"/>
                    <a:pt x="2" y="0"/>
                  </a:cubicBezTo>
                  <a:cubicBezTo>
                    <a:pt x="4" y="1"/>
                    <a:pt x="5" y="2"/>
                    <a:pt x="7" y="3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09" name="Freeform 80"/>
            <p:cNvSpPr>
              <a:spLocks/>
            </p:cNvSpPr>
            <p:nvPr/>
          </p:nvSpPr>
          <p:spPr bwMode="auto">
            <a:xfrm>
              <a:off x="23" y="3377"/>
              <a:ext cx="6" cy="4"/>
            </a:xfrm>
            <a:custGeom>
              <a:avLst/>
              <a:gdLst>
                <a:gd name="T0" fmla="*/ 3 w 3"/>
                <a:gd name="T1" fmla="*/ 1 h 2"/>
                <a:gd name="T2" fmla="*/ 2 w 3"/>
                <a:gd name="T3" fmla="*/ 2 h 2"/>
                <a:gd name="T4" fmla="*/ 0 w 3"/>
                <a:gd name="T5" fmla="*/ 1 h 2"/>
                <a:gd name="T6" fmla="*/ 1 w 3"/>
                <a:gd name="T7" fmla="*/ 0 h 2"/>
                <a:gd name="T8" fmla="*/ 3 w 3"/>
                <a:gd name="T9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2">
                  <a:moveTo>
                    <a:pt x="3" y="1"/>
                  </a:moveTo>
                  <a:cubicBezTo>
                    <a:pt x="3" y="1"/>
                    <a:pt x="2" y="2"/>
                    <a:pt x="2" y="2"/>
                  </a:cubicBezTo>
                  <a:cubicBezTo>
                    <a:pt x="1" y="2"/>
                    <a:pt x="1" y="1"/>
                    <a:pt x="0" y="1"/>
                  </a:cubicBezTo>
                  <a:cubicBezTo>
                    <a:pt x="0" y="0"/>
                    <a:pt x="1" y="0"/>
                    <a:pt x="1" y="0"/>
                  </a:cubicBezTo>
                  <a:cubicBezTo>
                    <a:pt x="1" y="0"/>
                    <a:pt x="2" y="0"/>
                    <a:pt x="3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4" name="Skupina 3"/>
          <p:cNvGrpSpPr/>
          <p:nvPr/>
        </p:nvGrpSpPr>
        <p:grpSpPr>
          <a:xfrm>
            <a:off x="2770733" y="4193300"/>
            <a:ext cx="2955497" cy="1895235"/>
            <a:chOff x="2752627" y="4193300"/>
            <a:chExt cx="2955497" cy="1895235"/>
          </a:xfrm>
        </p:grpSpPr>
        <p:sp>
          <p:nvSpPr>
            <p:cNvPr id="911" name="Obdélník 910"/>
            <p:cNvSpPr/>
            <p:nvPr/>
          </p:nvSpPr>
          <p:spPr>
            <a:xfrm>
              <a:off x="2752627" y="4193300"/>
              <a:ext cx="2955497" cy="1895235"/>
            </a:xfrm>
            <a:prstGeom prst="rect">
              <a:avLst/>
            </a:prstGeom>
            <a:solidFill>
              <a:srgbClr val="FFFEFD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912" name="Skupina 911"/>
            <p:cNvGrpSpPr/>
            <p:nvPr/>
          </p:nvGrpSpPr>
          <p:grpSpPr>
            <a:xfrm>
              <a:off x="3909827" y="4338854"/>
              <a:ext cx="752697" cy="726825"/>
              <a:chOff x="9871843" y="2632457"/>
              <a:chExt cx="1231854" cy="1189513"/>
            </a:xfrm>
            <a:solidFill>
              <a:srgbClr val="FFFEFD"/>
            </a:solidFill>
          </p:grpSpPr>
          <p:sp>
            <p:nvSpPr>
              <p:cNvPr id="963" name="Freeform 5"/>
              <p:cNvSpPr>
                <a:spLocks/>
              </p:cNvSpPr>
              <p:nvPr/>
            </p:nvSpPr>
            <p:spPr bwMode="auto">
              <a:xfrm>
                <a:off x="10376625" y="3644227"/>
                <a:ext cx="87107" cy="165835"/>
              </a:xfrm>
              <a:custGeom>
                <a:avLst/>
                <a:gdLst>
                  <a:gd name="T0" fmla="*/ 167 w 167"/>
                  <a:gd name="T1" fmla="*/ 46 h 318"/>
                  <a:gd name="T2" fmla="*/ 162 w 167"/>
                  <a:gd name="T3" fmla="*/ 72 h 318"/>
                  <a:gd name="T4" fmla="*/ 155 w 167"/>
                  <a:gd name="T5" fmla="*/ 120 h 318"/>
                  <a:gd name="T6" fmla="*/ 152 w 167"/>
                  <a:gd name="T7" fmla="*/ 151 h 318"/>
                  <a:gd name="T8" fmla="*/ 150 w 167"/>
                  <a:gd name="T9" fmla="*/ 170 h 318"/>
                  <a:gd name="T10" fmla="*/ 149 w 167"/>
                  <a:gd name="T11" fmla="*/ 198 h 318"/>
                  <a:gd name="T12" fmla="*/ 149 w 167"/>
                  <a:gd name="T13" fmla="*/ 216 h 318"/>
                  <a:gd name="T14" fmla="*/ 156 w 167"/>
                  <a:gd name="T15" fmla="*/ 310 h 318"/>
                  <a:gd name="T16" fmla="*/ 156 w 167"/>
                  <a:gd name="T17" fmla="*/ 317 h 318"/>
                  <a:gd name="T18" fmla="*/ 131 w 167"/>
                  <a:gd name="T19" fmla="*/ 317 h 318"/>
                  <a:gd name="T20" fmla="*/ 102 w 167"/>
                  <a:gd name="T21" fmla="*/ 316 h 318"/>
                  <a:gd name="T22" fmla="*/ 62 w 167"/>
                  <a:gd name="T23" fmla="*/ 318 h 318"/>
                  <a:gd name="T24" fmla="*/ 0 w 167"/>
                  <a:gd name="T25" fmla="*/ 316 h 318"/>
                  <a:gd name="T26" fmla="*/ 3 w 167"/>
                  <a:gd name="T27" fmla="*/ 254 h 318"/>
                  <a:gd name="T28" fmla="*/ 2 w 167"/>
                  <a:gd name="T29" fmla="*/ 222 h 318"/>
                  <a:gd name="T30" fmla="*/ 1 w 167"/>
                  <a:gd name="T31" fmla="*/ 193 h 318"/>
                  <a:gd name="T32" fmla="*/ 6 w 167"/>
                  <a:gd name="T33" fmla="*/ 178 h 318"/>
                  <a:gd name="T34" fmla="*/ 29 w 167"/>
                  <a:gd name="T35" fmla="*/ 138 h 318"/>
                  <a:gd name="T36" fmla="*/ 54 w 167"/>
                  <a:gd name="T37" fmla="*/ 95 h 318"/>
                  <a:gd name="T38" fmla="*/ 89 w 167"/>
                  <a:gd name="T39" fmla="*/ 24 h 318"/>
                  <a:gd name="T40" fmla="*/ 101 w 167"/>
                  <a:gd name="T41" fmla="*/ 0 h 318"/>
                  <a:gd name="T42" fmla="*/ 167 w 167"/>
                  <a:gd name="T43" fmla="*/ 46 h 3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67" h="318">
                    <a:moveTo>
                      <a:pt x="167" y="46"/>
                    </a:moveTo>
                    <a:cubicBezTo>
                      <a:pt x="165" y="56"/>
                      <a:pt x="164" y="64"/>
                      <a:pt x="162" y="72"/>
                    </a:cubicBezTo>
                    <a:cubicBezTo>
                      <a:pt x="159" y="88"/>
                      <a:pt x="157" y="104"/>
                      <a:pt x="155" y="120"/>
                    </a:cubicBezTo>
                    <a:cubicBezTo>
                      <a:pt x="153" y="130"/>
                      <a:pt x="153" y="141"/>
                      <a:pt x="152" y="151"/>
                    </a:cubicBezTo>
                    <a:cubicBezTo>
                      <a:pt x="152" y="157"/>
                      <a:pt x="151" y="164"/>
                      <a:pt x="150" y="170"/>
                    </a:cubicBezTo>
                    <a:cubicBezTo>
                      <a:pt x="149" y="179"/>
                      <a:pt x="147" y="188"/>
                      <a:pt x="149" y="198"/>
                    </a:cubicBezTo>
                    <a:cubicBezTo>
                      <a:pt x="150" y="204"/>
                      <a:pt x="149" y="210"/>
                      <a:pt x="149" y="216"/>
                    </a:cubicBezTo>
                    <a:cubicBezTo>
                      <a:pt x="151" y="248"/>
                      <a:pt x="150" y="279"/>
                      <a:pt x="156" y="310"/>
                    </a:cubicBezTo>
                    <a:cubicBezTo>
                      <a:pt x="156" y="312"/>
                      <a:pt x="156" y="314"/>
                      <a:pt x="156" y="317"/>
                    </a:cubicBezTo>
                    <a:cubicBezTo>
                      <a:pt x="147" y="317"/>
                      <a:pt x="139" y="317"/>
                      <a:pt x="131" y="317"/>
                    </a:cubicBezTo>
                    <a:cubicBezTo>
                      <a:pt x="121" y="317"/>
                      <a:pt x="111" y="316"/>
                      <a:pt x="102" y="316"/>
                    </a:cubicBezTo>
                    <a:cubicBezTo>
                      <a:pt x="88" y="316"/>
                      <a:pt x="75" y="318"/>
                      <a:pt x="62" y="318"/>
                    </a:cubicBezTo>
                    <a:cubicBezTo>
                      <a:pt x="42" y="317"/>
                      <a:pt x="22" y="317"/>
                      <a:pt x="0" y="316"/>
                    </a:cubicBezTo>
                    <a:cubicBezTo>
                      <a:pt x="1" y="294"/>
                      <a:pt x="2" y="274"/>
                      <a:pt x="3" y="254"/>
                    </a:cubicBezTo>
                    <a:cubicBezTo>
                      <a:pt x="3" y="243"/>
                      <a:pt x="2" y="233"/>
                      <a:pt x="2" y="222"/>
                    </a:cubicBezTo>
                    <a:cubicBezTo>
                      <a:pt x="2" y="212"/>
                      <a:pt x="1" y="203"/>
                      <a:pt x="1" y="193"/>
                    </a:cubicBezTo>
                    <a:cubicBezTo>
                      <a:pt x="2" y="188"/>
                      <a:pt x="4" y="182"/>
                      <a:pt x="6" y="178"/>
                    </a:cubicBezTo>
                    <a:cubicBezTo>
                      <a:pt x="13" y="164"/>
                      <a:pt x="21" y="151"/>
                      <a:pt x="29" y="138"/>
                    </a:cubicBezTo>
                    <a:cubicBezTo>
                      <a:pt x="37" y="124"/>
                      <a:pt x="46" y="109"/>
                      <a:pt x="54" y="95"/>
                    </a:cubicBezTo>
                    <a:cubicBezTo>
                      <a:pt x="67" y="72"/>
                      <a:pt x="81" y="49"/>
                      <a:pt x="89" y="24"/>
                    </a:cubicBezTo>
                    <a:cubicBezTo>
                      <a:pt x="92" y="16"/>
                      <a:pt x="97" y="8"/>
                      <a:pt x="101" y="0"/>
                    </a:cubicBezTo>
                    <a:cubicBezTo>
                      <a:pt x="123" y="16"/>
                      <a:pt x="139" y="40"/>
                      <a:pt x="167" y="46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</a:ln>
            </p:spPr>
            <p:style>
              <a:lnRef idx="1">
                <a:schemeClr val="accent2"/>
              </a:lnRef>
              <a:fillRef idx="2">
                <a:schemeClr val="accent2"/>
              </a:fillRef>
              <a:effectRef idx="1">
                <a:schemeClr val="accent2"/>
              </a:effectRef>
              <a:fontRef idx="minor">
                <a:schemeClr val="dk1"/>
              </a:fontRef>
            </p:style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64" name="Freeform 6"/>
              <p:cNvSpPr>
                <a:spLocks/>
              </p:cNvSpPr>
              <p:nvPr/>
            </p:nvSpPr>
            <p:spPr bwMode="auto">
              <a:xfrm>
                <a:off x="9880664" y="2641278"/>
                <a:ext cx="1182897" cy="1173415"/>
              </a:xfrm>
              <a:custGeom>
                <a:avLst/>
                <a:gdLst>
                  <a:gd name="T0" fmla="*/ 2062 w 2268"/>
                  <a:gd name="T1" fmla="*/ 2136 h 2250"/>
                  <a:gd name="T2" fmla="*/ 2089 w 2268"/>
                  <a:gd name="T3" fmla="*/ 1856 h 2250"/>
                  <a:gd name="T4" fmla="*/ 2168 w 2268"/>
                  <a:gd name="T5" fmla="*/ 1587 h 2250"/>
                  <a:gd name="T6" fmla="*/ 2070 w 2268"/>
                  <a:gd name="T7" fmla="*/ 1112 h 2250"/>
                  <a:gd name="T8" fmla="*/ 1808 w 2268"/>
                  <a:gd name="T9" fmla="*/ 982 h 2250"/>
                  <a:gd name="T10" fmla="*/ 1875 w 2268"/>
                  <a:gd name="T11" fmla="*/ 831 h 2250"/>
                  <a:gd name="T12" fmla="*/ 1977 w 2268"/>
                  <a:gd name="T13" fmla="*/ 700 h 2250"/>
                  <a:gd name="T14" fmla="*/ 1969 w 2268"/>
                  <a:gd name="T15" fmla="*/ 562 h 2250"/>
                  <a:gd name="T16" fmla="*/ 1877 w 2268"/>
                  <a:gd name="T17" fmla="*/ 423 h 2250"/>
                  <a:gd name="T18" fmla="*/ 1694 w 2268"/>
                  <a:gd name="T19" fmla="*/ 262 h 2250"/>
                  <a:gd name="T20" fmla="*/ 1449 w 2268"/>
                  <a:gd name="T21" fmla="*/ 309 h 2250"/>
                  <a:gd name="T22" fmla="*/ 1352 w 2268"/>
                  <a:gd name="T23" fmla="*/ 501 h 2250"/>
                  <a:gd name="T24" fmla="*/ 1261 w 2268"/>
                  <a:gd name="T25" fmla="*/ 690 h 2250"/>
                  <a:gd name="T26" fmla="*/ 1421 w 2268"/>
                  <a:gd name="T27" fmla="*/ 879 h 2250"/>
                  <a:gd name="T28" fmla="*/ 1426 w 2268"/>
                  <a:gd name="T29" fmla="*/ 986 h 2250"/>
                  <a:gd name="T30" fmla="*/ 1159 w 2268"/>
                  <a:gd name="T31" fmla="*/ 1100 h 2250"/>
                  <a:gd name="T32" fmla="*/ 942 w 2268"/>
                  <a:gd name="T33" fmla="*/ 1468 h 2250"/>
                  <a:gd name="T34" fmla="*/ 679 w 2268"/>
                  <a:gd name="T35" fmla="*/ 1617 h 2250"/>
                  <a:gd name="T36" fmla="*/ 751 w 2268"/>
                  <a:gd name="T37" fmla="*/ 1349 h 2250"/>
                  <a:gd name="T38" fmla="*/ 614 w 2268"/>
                  <a:gd name="T39" fmla="*/ 1122 h 2250"/>
                  <a:gd name="T40" fmla="*/ 587 w 2268"/>
                  <a:gd name="T41" fmla="*/ 815 h 2250"/>
                  <a:gd name="T42" fmla="*/ 551 w 2268"/>
                  <a:gd name="T43" fmla="*/ 838 h 2250"/>
                  <a:gd name="T44" fmla="*/ 648 w 2268"/>
                  <a:gd name="T45" fmla="*/ 1196 h 2250"/>
                  <a:gd name="T46" fmla="*/ 740 w 2268"/>
                  <a:gd name="T47" fmla="*/ 1484 h 2250"/>
                  <a:gd name="T48" fmla="*/ 554 w 2268"/>
                  <a:gd name="T49" fmla="*/ 1617 h 2250"/>
                  <a:gd name="T50" fmla="*/ 455 w 2268"/>
                  <a:gd name="T51" fmla="*/ 1418 h 2250"/>
                  <a:gd name="T52" fmla="*/ 362 w 2268"/>
                  <a:gd name="T53" fmla="*/ 1037 h 2250"/>
                  <a:gd name="T54" fmla="*/ 540 w 2268"/>
                  <a:gd name="T55" fmla="*/ 721 h 2250"/>
                  <a:gd name="T56" fmla="*/ 679 w 2268"/>
                  <a:gd name="T57" fmla="*/ 416 h 2250"/>
                  <a:gd name="T58" fmla="*/ 512 w 2268"/>
                  <a:gd name="T59" fmla="*/ 304 h 2250"/>
                  <a:gd name="T60" fmla="*/ 671 w 2268"/>
                  <a:gd name="T61" fmla="*/ 449 h 2250"/>
                  <a:gd name="T62" fmla="*/ 474 w 2268"/>
                  <a:gd name="T63" fmla="*/ 768 h 2250"/>
                  <a:gd name="T64" fmla="*/ 339 w 2268"/>
                  <a:gd name="T65" fmla="*/ 1092 h 2250"/>
                  <a:gd name="T66" fmla="*/ 363 w 2268"/>
                  <a:gd name="T67" fmla="*/ 1274 h 2250"/>
                  <a:gd name="T68" fmla="*/ 507 w 2268"/>
                  <a:gd name="T69" fmla="*/ 1546 h 2250"/>
                  <a:gd name="T70" fmla="*/ 383 w 2268"/>
                  <a:gd name="T71" fmla="*/ 1614 h 2250"/>
                  <a:gd name="T72" fmla="*/ 238 w 2268"/>
                  <a:gd name="T73" fmla="*/ 1741 h 2250"/>
                  <a:gd name="T74" fmla="*/ 237 w 2268"/>
                  <a:gd name="T75" fmla="*/ 1858 h 2250"/>
                  <a:gd name="T76" fmla="*/ 231 w 2268"/>
                  <a:gd name="T77" fmla="*/ 2138 h 2250"/>
                  <a:gd name="T78" fmla="*/ 104 w 2268"/>
                  <a:gd name="T79" fmla="*/ 2245 h 2250"/>
                  <a:gd name="T80" fmla="*/ 12 w 2268"/>
                  <a:gd name="T81" fmla="*/ 2154 h 2250"/>
                  <a:gd name="T82" fmla="*/ 14 w 2268"/>
                  <a:gd name="T83" fmla="*/ 1654 h 2250"/>
                  <a:gd name="T84" fmla="*/ 17 w 2268"/>
                  <a:gd name="T85" fmla="*/ 1415 h 2250"/>
                  <a:gd name="T86" fmla="*/ 9 w 2268"/>
                  <a:gd name="T87" fmla="*/ 1059 h 2250"/>
                  <a:gd name="T88" fmla="*/ 1 w 2268"/>
                  <a:gd name="T89" fmla="*/ 679 h 2250"/>
                  <a:gd name="T90" fmla="*/ 5 w 2268"/>
                  <a:gd name="T91" fmla="*/ 213 h 2250"/>
                  <a:gd name="T92" fmla="*/ 13 w 2268"/>
                  <a:gd name="T93" fmla="*/ 17 h 2250"/>
                  <a:gd name="T94" fmla="*/ 383 w 2268"/>
                  <a:gd name="T95" fmla="*/ 14 h 2250"/>
                  <a:gd name="T96" fmla="*/ 683 w 2268"/>
                  <a:gd name="T97" fmla="*/ 15 h 2250"/>
                  <a:gd name="T98" fmla="*/ 1174 w 2268"/>
                  <a:gd name="T99" fmla="*/ 20 h 2250"/>
                  <a:gd name="T100" fmla="*/ 1595 w 2268"/>
                  <a:gd name="T101" fmla="*/ 8 h 2250"/>
                  <a:gd name="T102" fmla="*/ 1893 w 2268"/>
                  <a:gd name="T103" fmla="*/ 2 h 2250"/>
                  <a:gd name="T104" fmla="*/ 2221 w 2268"/>
                  <a:gd name="T105" fmla="*/ 2 h 2250"/>
                  <a:gd name="T106" fmla="*/ 2254 w 2268"/>
                  <a:gd name="T107" fmla="*/ 156 h 2250"/>
                  <a:gd name="T108" fmla="*/ 2237 w 2268"/>
                  <a:gd name="T109" fmla="*/ 303 h 2250"/>
                  <a:gd name="T110" fmla="*/ 2228 w 2268"/>
                  <a:gd name="T111" fmla="*/ 621 h 2250"/>
                  <a:gd name="T112" fmla="*/ 2224 w 2268"/>
                  <a:gd name="T113" fmla="*/ 975 h 2250"/>
                  <a:gd name="T114" fmla="*/ 2240 w 2268"/>
                  <a:gd name="T115" fmla="*/ 1340 h 2250"/>
                  <a:gd name="T116" fmla="*/ 2249 w 2268"/>
                  <a:gd name="T117" fmla="*/ 1616 h 2250"/>
                  <a:gd name="T118" fmla="*/ 2259 w 2268"/>
                  <a:gd name="T119" fmla="*/ 1968 h 225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2268" h="2250">
                    <a:moveTo>
                      <a:pt x="2243" y="2237"/>
                    </a:moveTo>
                    <a:cubicBezTo>
                      <a:pt x="2213" y="2235"/>
                      <a:pt x="2182" y="2238"/>
                      <a:pt x="2151" y="2235"/>
                    </a:cubicBezTo>
                    <a:cubicBezTo>
                      <a:pt x="2125" y="2233"/>
                      <a:pt x="2098" y="2234"/>
                      <a:pt x="2071" y="2234"/>
                    </a:cubicBezTo>
                    <a:cubicBezTo>
                      <a:pt x="2062" y="2234"/>
                      <a:pt x="2053" y="2234"/>
                      <a:pt x="2041" y="2234"/>
                    </a:cubicBezTo>
                    <a:cubicBezTo>
                      <a:pt x="2043" y="2230"/>
                      <a:pt x="2044" y="2227"/>
                      <a:pt x="2045" y="2224"/>
                    </a:cubicBezTo>
                    <a:cubicBezTo>
                      <a:pt x="2047" y="2215"/>
                      <a:pt x="2051" y="2207"/>
                      <a:pt x="2053" y="2197"/>
                    </a:cubicBezTo>
                    <a:cubicBezTo>
                      <a:pt x="2056" y="2177"/>
                      <a:pt x="2059" y="2157"/>
                      <a:pt x="2062" y="2136"/>
                    </a:cubicBezTo>
                    <a:cubicBezTo>
                      <a:pt x="2064" y="2124"/>
                      <a:pt x="2067" y="2112"/>
                      <a:pt x="2068" y="2100"/>
                    </a:cubicBezTo>
                    <a:cubicBezTo>
                      <a:pt x="2070" y="2083"/>
                      <a:pt x="2071" y="2066"/>
                      <a:pt x="2071" y="2049"/>
                    </a:cubicBezTo>
                    <a:cubicBezTo>
                      <a:pt x="2071" y="2007"/>
                      <a:pt x="2072" y="1965"/>
                      <a:pt x="2066" y="1924"/>
                    </a:cubicBezTo>
                    <a:cubicBezTo>
                      <a:pt x="2064" y="1905"/>
                      <a:pt x="2063" y="1886"/>
                      <a:pt x="2061" y="1867"/>
                    </a:cubicBezTo>
                    <a:cubicBezTo>
                      <a:pt x="2061" y="1866"/>
                      <a:pt x="2062" y="1865"/>
                      <a:pt x="2062" y="1865"/>
                    </a:cubicBezTo>
                    <a:cubicBezTo>
                      <a:pt x="2071" y="1862"/>
                      <a:pt x="2080" y="1859"/>
                      <a:pt x="2089" y="1856"/>
                    </a:cubicBezTo>
                    <a:cubicBezTo>
                      <a:pt x="2089" y="1856"/>
                      <a:pt x="2089" y="1856"/>
                      <a:pt x="2089" y="1856"/>
                    </a:cubicBezTo>
                    <a:cubicBezTo>
                      <a:pt x="2096" y="1853"/>
                      <a:pt x="2103" y="1850"/>
                      <a:pt x="2110" y="1849"/>
                    </a:cubicBezTo>
                    <a:cubicBezTo>
                      <a:pt x="2121" y="1846"/>
                      <a:pt x="2129" y="1838"/>
                      <a:pt x="2135" y="1829"/>
                    </a:cubicBezTo>
                    <a:cubicBezTo>
                      <a:pt x="2138" y="1826"/>
                      <a:pt x="2137" y="1821"/>
                      <a:pt x="2139" y="1817"/>
                    </a:cubicBezTo>
                    <a:cubicBezTo>
                      <a:pt x="2145" y="1803"/>
                      <a:pt x="2152" y="1788"/>
                      <a:pt x="2157" y="1773"/>
                    </a:cubicBezTo>
                    <a:cubicBezTo>
                      <a:pt x="2164" y="1753"/>
                      <a:pt x="2169" y="1732"/>
                      <a:pt x="2171" y="1710"/>
                    </a:cubicBezTo>
                    <a:cubicBezTo>
                      <a:pt x="2172" y="1693"/>
                      <a:pt x="2175" y="1676"/>
                      <a:pt x="2174" y="1659"/>
                    </a:cubicBezTo>
                    <a:cubicBezTo>
                      <a:pt x="2174" y="1635"/>
                      <a:pt x="2172" y="1611"/>
                      <a:pt x="2168" y="1587"/>
                    </a:cubicBezTo>
                    <a:cubicBezTo>
                      <a:pt x="2163" y="1555"/>
                      <a:pt x="2160" y="1523"/>
                      <a:pt x="2156" y="1490"/>
                    </a:cubicBezTo>
                    <a:cubicBezTo>
                      <a:pt x="2154" y="1470"/>
                      <a:pt x="2152" y="1449"/>
                      <a:pt x="2150" y="1428"/>
                    </a:cubicBezTo>
                    <a:cubicBezTo>
                      <a:pt x="2148" y="1407"/>
                      <a:pt x="2146" y="1387"/>
                      <a:pt x="2142" y="1367"/>
                    </a:cubicBezTo>
                    <a:cubicBezTo>
                      <a:pt x="2138" y="1342"/>
                      <a:pt x="2131" y="1317"/>
                      <a:pt x="2127" y="1291"/>
                    </a:cubicBezTo>
                    <a:cubicBezTo>
                      <a:pt x="2122" y="1261"/>
                      <a:pt x="2110" y="1234"/>
                      <a:pt x="2103" y="1205"/>
                    </a:cubicBezTo>
                    <a:cubicBezTo>
                      <a:pt x="2101" y="1195"/>
                      <a:pt x="2094" y="1187"/>
                      <a:pt x="2093" y="1177"/>
                    </a:cubicBezTo>
                    <a:cubicBezTo>
                      <a:pt x="2089" y="1154"/>
                      <a:pt x="2080" y="1133"/>
                      <a:pt x="2070" y="1112"/>
                    </a:cubicBezTo>
                    <a:cubicBezTo>
                      <a:pt x="2068" y="1107"/>
                      <a:pt x="2066" y="1101"/>
                      <a:pt x="2062" y="1097"/>
                    </a:cubicBezTo>
                    <a:cubicBezTo>
                      <a:pt x="2052" y="1087"/>
                      <a:pt x="2041" y="1078"/>
                      <a:pt x="2031" y="1069"/>
                    </a:cubicBezTo>
                    <a:cubicBezTo>
                      <a:pt x="2025" y="1064"/>
                      <a:pt x="2018" y="1060"/>
                      <a:pt x="2012" y="1055"/>
                    </a:cubicBezTo>
                    <a:cubicBezTo>
                      <a:pt x="1993" y="1037"/>
                      <a:pt x="1970" y="1026"/>
                      <a:pt x="1946" y="1017"/>
                    </a:cubicBezTo>
                    <a:cubicBezTo>
                      <a:pt x="1917" y="1006"/>
                      <a:pt x="1887" y="1001"/>
                      <a:pt x="1857" y="996"/>
                    </a:cubicBezTo>
                    <a:cubicBezTo>
                      <a:pt x="1848" y="994"/>
                      <a:pt x="1840" y="991"/>
                      <a:pt x="1831" y="988"/>
                    </a:cubicBezTo>
                    <a:cubicBezTo>
                      <a:pt x="1824" y="986"/>
                      <a:pt x="1816" y="984"/>
                      <a:pt x="1808" y="982"/>
                    </a:cubicBezTo>
                    <a:cubicBezTo>
                      <a:pt x="1803" y="981"/>
                      <a:pt x="1800" y="983"/>
                      <a:pt x="1799" y="989"/>
                    </a:cubicBezTo>
                    <a:cubicBezTo>
                      <a:pt x="1798" y="994"/>
                      <a:pt x="1798" y="999"/>
                      <a:pt x="1797" y="1005"/>
                    </a:cubicBezTo>
                    <a:cubicBezTo>
                      <a:pt x="1791" y="1001"/>
                      <a:pt x="1785" y="996"/>
                      <a:pt x="1781" y="991"/>
                    </a:cubicBezTo>
                    <a:cubicBezTo>
                      <a:pt x="1762" y="971"/>
                      <a:pt x="1759" y="944"/>
                      <a:pt x="1761" y="916"/>
                    </a:cubicBezTo>
                    <a:cubicBezTo>
                      <a:pt x="1779" y="906"/>
                      <a:pt x="1796" y="895"/>
                      <a:pt x="1805" y="875"/>
                    </a:cubicBezTo>
                    <a:cubicBezTo>
                      <a:pt x="1823" y="861"/>
                      <a:pt x="1827" y="840"/>
                      <a:pt x="1835" y="823"/>
                    </a:cubicBezTo>
                    <a:cubicBezTo>
                      <a:pt x="1849" y="826"/>
                      <a:pt x="1862" y="828"/>
                      <a:pt x="1875" y="831"/>
                    </a:cubicBezTo>
                    <a:cubicBezTo>
                      <a:pt x="1876" y="832"/>
                      <a:pt x="1877" y="832"/>
                      <a:pt x="1878" y="832"/>
                    </a:cubicBezTo>
                    <a:cubicBezTo>
                      <a:pt x="1887" y="834"/>
                      <a:pt x="1894" y="832"/>
                      <a:pt x="1900" y="825"/>
                    </a:cubicBezTo>
                    <a:cubicBezTo>
                      <a:pt x="1905" y="819"/>
                      <a:pt x="1910" y="813"/>
                      <a:pt x="1915" y="807"/>
                    </a:cubicBezTo>
                    <a:cubicBezTo>
                      <a:pt x="1922" y="799"/>
                      <a:pt x="1930" y="790"/>
                      <a:pt x="1937" y="781"/>
                    </a:cubicBezTo>
                    <a:cubicBezTo>
                      <a:pt x="1946" y="768"/>
                      <a:pt x="1947" y="752"/>
                      <a:pt x="1947" y="736"/>
                    </a:cubicBezTo>
                    <a:cubicBezTo>
                      <a:pt x="1948" y="729"/>
                      <a:pt x="1949" y="725"/>
                      <a:pt x="1954" y="722"/>
                    </a:cubicBezTo>
                    <a:cubicBezTo>
                      <a:pt x="1964" y="717"/>
                      <a:pt x="1970" y="708"/>
                      <a:pt x="1977" y="700"/>
                    </a:cubicBezTo>
                    <a:cubicBezTo>
                      <a:pt x="1982" y="694"/>
                      <a:pt x="1982" y="687"/>
                      <a:pt x="1982" y="680"/>
                    </a:cubicBezTo>
                    <a:cubicBezTo>
                      <a:pt x="1981" y="668"/>
                      <a:pt x="1975" y="657"/>
                      <a:pt x="1970" y="647"/>
                    </a:cubicBezTo>
                    <a:cubicBezTo>
                      <a:pt x="1966" y="639"/>
                      <a:pt x="1959" y="635"/>
                      <a:pt x="1950" y="633"/>
                    </a:cubicBezTo>
                    <a:cubicBezTo>
                      <a:pt x="1945" y="632"/>
                      <a:pt x="1940" y="631"/>
                      <a:pt x="1933" y="629"/>
                    </a:cubicBezTo>
                    <a:cubicBezTo>
                      <a:pt x="1936" y="625"/>
                      <a:pt x="1939" y="623"/>
                      <a:pt x="1941" y="621"/>
                    </a:cubicBezTo>
                    <a:cubicBezTo>
                      <a:pt x="1954" y="609"/>
                      <a:pt x="1964" y="596"/>
                      <a:pt x="1969" y="579"/>
                    </a:cubicBezTo>
                    <a:cubicBezTo>
                      <a:pt x="1971" y="573"/>
                      <a:pt x="1972" y="568"/>
                      <a:pt x="1969" y="562"/>
                    </a:cubicBezTo>
                    <a:cubicBezTo>
                      <a:pt x="1964" y="551"/>
                      <a:pt x="1956" y="541"/>
                      <a:pt x="1944" y="537"/>
                    </a:cubicBezTo>
                    <a:cubicBezTo>
                      <a:pt x="1941" y="536"/>
                      <a:pt x="1938" y="535"/>
                      <a:pt x="1934" y="535"/>
                    </a:cubicBezTo>
                    <a:cubicBezTo>
                      <a:pt x="1930" y="534"/>
                      <a:pt x="1925" y="533"/>
                      <a:pt x="1920" y="531"/>
                    </a:cubicBezTo>
                    <a:cubicBezTo>
                      <a:pt x="1918" y="531"/>
                      <a:pt x="1914" y="529"/>
                      <a:pt x="1913" y="526"/>
                    </a:cubicBezTo>
                    <a:cubicBezTo>
                      <a:pt x="1910" y="519"/>
                      <a:pt x="1907" y="512"/>
                      <a:pt x="1907" y="504"/>
                    </a:cubicBezTo>
                    <a:cubicBezTo>
                      <a:pt x="1906" y="494"/>
                      <a:pt x="1903" y="486"/>
                      <a:pt x="1900" y="478"/>
                    </a:cubicBezTo>
                    <a:cubicBezTo>
                      <a:pt x="1894" y="459"/>
                      <a:pt x="1888" y="440"/>
                      <a:pt x="1877" y="423"/>
                    </a:cubicBezTo>
                    <a:cubicBezTo>
                      <a:pt x="1875" y="420"/>
                      <a:pt x="1874" y="416"/>
                      <a:pt x="1873" y="412"/>
                    </a:cubicBezTo>
                    <a:cubicBezTo>
                      <a:pt x="1871" y="408"/>
                      <a:pt x="1870" y="402"/>
                      <a:pt x="1866" y="399"/>
                    </a:cubicBezTo>
                    <a:cubicBezTo>
                      <a:pt x="1861" y="392"/>
                      <a:pt x="1858" y="385"/>
                      <a:pt x="1854" y="378"/>
                    </a:cubicBezTo>
                    <a:cubicBezTo>
                      <a:pt x="1848" y="367"/>
                      <a:pt x="1841" y="357"/>
                      <a:pt x="1835" y="346"/>
                    </a:cubicBezTo>
                    <a:cubicBezTo>
                      <a:pt x="1829" y="331"/>
                      <a:pt x="1819" y="319"/>
                      <a:pt x="1808" y="307"/>
                    </a:cubicBezTo>
                    <a:cubicBezTo>
                      <a:pt x="1787" y="286"/>
                      <a:pt x="1765" y="269"/>
                      <a:pt x="1736" y="261"/>
                    </a:cubicBezTo>
                    <a:cubicBezTo>
                      <a:pt x="1722" y="257"/>
                      <a:pt x="1708" y="253"/>
                      <a:pt x="1694" y="262"/>
                    </a:cubicBezTo>
                    <a:cubicBezTo>
                      <a:pt x="1693" y="262"/>
                      <a:pt x="1692" y="263"/>
                      <a:pt x="1691" y="263"/>
                    </a:cubicBezTo>
                    <a:cubicBezTo>
                      <a:pt x="1674" y="265"/>
                      <a:pt x="1659" y="273"/>
                      <a:pt x="1643" y="280"/>
                    </a:cubicBezTo>
                    <a:cubicBezTo>
                      <a:pt x="1639" y="281"/>
                      <a:pt x="1634" y="282"/>
                      <a:pt x="1630" y="281"/>
                    </a:cubicBezTo>
                    <a:cubicBezTo>
                      <a:pt x="1615" y="276"/>
                      <a:pt x="1601" y="271"/>
                      <a:pt x="1586" y="266"/>
                    </a:cubicBezTo>
                    <a:cubicBezTo>
                      <a:pt x="1568" y="260"/>
                      <a:pt x="1549" y="253"/>
                      <a:pt x="1529" y="250"/>
                    </a:cubicBezTo>
                    <a:cubicBezTo>
                      <a:pt x="1516" y="248"/>
                      <a:pt x="1506" y="250"/>
                      <a:pt x="1495" y="259"/>
                    </a:cubicBezTo>
                    <a:cubicBezTo>
                      <a:pt x="1478" y="274"/>
                      <a:pt x="1461" y="289"/>
                      <a:pt x="1449" y="309"/>
                    </a:cubicBezTo>
                    <a:cubicBezTo>
                      <a:pt x="1440" y="324"/>
                      <a:pt x="1432" y="340"/>
                      <a:pt x="1423" y="356"/>
                    </a:cubicBezTo>
                    <a:cubicBezTo>
                      <a:pt x="1416" y="369"/>
                      <a:pt x="1409" y="381"/>
                      <a:pt x="1401" y="394"/>
                    </a:cubicBezTo>
                    <a:cubicBezTo>
                      <a:pt x="1399" y="395"/>
                      <a:pt x="1396" y="395"/>
                      <a:pt x="1394" y="396"/>
                    </a:cubicBezTo>
                    <a:cubicBezTo>
                      <a:pt x="1391" y="397"/>
                      <a:pt x="1389" y="400"/>
                      <a:pt x="1390" y="403"/>
                    </a:cubicBezTo>
                    <a:cubicBezTo>
                      <a:pt x="1394" y="412"/>
                      <a:pt x="1388" y="419"/>
                      <a:pt x="1385" y="426"/>
                    </a:cubicBezTo>
                    <a:cubicBezTo>
                      <a:pt x="1379" y="442"/>
                      <a:pt x="1373" y="457"/>
                      <a:pt x="1366" y="472"/>
                    </a:cubicBezTo>
                    <a:cubicBezTo>
                      <a:pt x="1362" y="482"/>
                      <a:pt x="1358" y="492"/>
                      <a:pt x="1352" y="501"/>
                    </a:cubicBezTo>
                    <a:cubicBezTo>
                      <a:pt x="1348" y="506"/>
                      <a:pt x="1344" y="510"/>
                      <a:pt x="1344" y="516"/>
                    </a:cubicBezTo>
                    <a:cubicBezTo>
                      <a:pt x="1324" y="522"/>
                      <a:pt x="1308" y="532"/>
                      <a:pt x="1294" y="546"/>
                    </a:cubicBezTo>
                    <a:cubicBezTo>
                      <a:pt x="1280" y="560"/>
                      <a:pt x="1279" y="578"/>
                      <a:pt x="1283" y="596"/>
                    </a:cubicBezTo>
                    <a:cubicBezTo>
                      <a:pt x="1285" y="605"/>
                      <a:pt x="1291" y="614"/>
                      <a:pt x="1296" y="623"/>
                    </a:cubicBezTo>
                    <a:cubicBezTo>
                      <a:pt x="1295" y="623"/>
                      <a:pt x="1295" y="624"/>
                      <a:pt x="1295" y="624"/>
                    </a:cubicBezTo>
                    <a:cubicBezTo>
                      <a:pt x="1293" y="625"/>
                      <a:pt x="1292" y="626"/>
                      <a:pt x="1290" y="628"/>
                    </a:cubicBezTo>
                    <a:cubicBezTo>
                      <a:pt x="1267" y="642"/>
                      <a:pt x="1260" y="664"/>
                      <a:pt x="1261" y="690"/>
                    </a:cubicBezTo>
                    <a:cubicBezTo>
                      <a:pt x="1261" y="700"/>
                      <a:pt x="1265" y="709"/>
                      <a:pt x="1275" y="713"/>
                    </a:cubicBezTo>
                    <a:cubicBezTo>
                      <a:pt x="1280" y="716"/>
                      <a:pt x="1285" y="719"/>
                      <a:pt x="1290" y="721"/>
                    </a:cubicBezTo>
                    <a:cubicBezTo>
                      <a:pt x="1286" y="731"/>
                      <a:pt x="1286" y="738"/>
                      <a:pt x="1290" y="746"/>
                    </a:cubicBezTo>
                    <a:cubicBezTo>
                      <a:pt x="1300" y="769"/>
                      <a:pt x="1330" y="785"/>
                      <a:pt x="1352" y="780"/>
                    </a:cubicBezTo>
                    <a:cubicBezTo>
                      <a:pt x="1352" y="780"/>
                      <a:pt x="1353" y="779"/>
                      <a:pt x="1353" y="779"/>
                    </a:cubicBezTo>
                    <a:cubicBezTo>
                      <a:pt x="1362" y="778"/>
                      <a:pt x="1366" y="781"/>
                      <a:pt x="1369" y="789"/>
                    </a:cubicBezTo>
                    <a:cubicBezTo>
                      <a:pt x="1381" y="822"/>
                      <a:pt x="1398" y="852"/>
                      <a:pt x="1421" y="879"/>
                    </a:cubicBezTo>
                    <a:cubicBezTo>
                      <a:pt x="1432" y="893"/>
                      <a:pt x="1445" y="905"/>
                      <a:pt x="1459" y="915"/>
                    </a:cubicBezTo>
                    <a:cubicBezTo>
                      <a:pt x="1467" y="921"/>
                      <a:pt x="1469" y="926"/>
                      <a:pt x="1468" y="933"/>
                    </a:cubicBezTo>
                    <a:cubicBezTo>
                      <a:pt x="1466" y="947"/>
                      <a:pt x="1465" y="961"/>
                      <a:pt x="1462" y="974"/>
                    </a:cubicBezTo>
                    <a:cubicBezTo>
                      <a:pt x="1461" y="980"/>
                      <a:pt x="1457" y="986"/>
                      <a:pt x="1454" y="992"/>
                    </a:cubicBezTo>
                    <a:cubicBezTo>
                      <a:pt x="1452" y="997"/>
                      <a:pt x="1449" y="1000"/>
                      <a:pt x="1443" y="1000"/>
                    </a:cubicBezTo>
                    <a:cubicBezTo>
                      <a:pt x="1443" y="995"/>
                      <a:pt x="1442" y="991"/>
                      <a:pt x="1442" y="987"/>
                    </a:cubicBezTo>
                    <a:cubicBezTo>
                      <a:pt x="1436" y="984"/>
                      <a:pt x="1431" y="984"/>
                      <a:pt x="1426" y="986"/>
                    </a:cubicBezTo>
                    <a:cubicBezTo>
                      <a:pt x="1411" y="991"/>
                      <a:pt x="1397" y="997"/>
                      <a:pt x="1382" y="1000"/>
                    </a:cubicBezTo>
                    <a:cubicBezTo>
                      <a:pt x="1360" y="1005"/>
                      <a:pt x="1337" y="1008"/>
                      <a:pt x="1314" y="1012"/>
                    </a:cubicBezTo>
                    <a:cubicBezTo>
                      <a:pt x="1288" y="1015"/>
                      <a:pt x="1262" y="1020"/>
                      <a:pt x="1239" y="1033"/>
                    </a:cubicBezTo>
                    <a:cubicBezTo>
                      <a:pt x="1229" y="1038"/>
                      <a:pt x="1219" y="1044"/>
                      <a:pt x="1210" y="1051"/>
                    </a:cubicBezTo>
                    <a:cubicBezTo>
                      <a:pt x="1203" y="1056"/>
                      <a:pt x="1197" y="1064"/>
                      <a:pt x="1189" y="1069"/>
                    </a:cubicBezTo>
                    <a:cubicBezTo>
                      <a:pt x="1180" y="1075"/>
                      <a:pt x="1175" y="1084"/>
                      <a:pt x="1167" y="1091"/>
                    </a:cubicBezTo>
                    <a:cubicBezTo>
                      <a:pt x="1164" y="1094"/>
                      <a:pt x="1162" y="1097"/>
                      <a:pt x="1159" y="1100"/>
                    </a:cubicBezTo>
                    <a:cubicBezTo>
                      <a:pt x="1144" y="1119"/>
                      <a:pt x="1128" y="1138"/>
                      <a:pt x="1113" y="1158"/>
                    </a:cubicBezTo>
                    <a:cubicBezTo>
                      <a:pt x="1104" y="1170"/>
                      <a:pt x="1096" y="1185"/>
                      <a:pt x="1088" y="1198"/>
                    </a:cubicBezTo>
                    <a:cubicBezTo>
                      <a:pt x="1076" y="1218"/>
                      <a:pt x="1064" y="1237"/>
                      <a:pt x="1053" y="1257"/>
                    </a:cubicBezTo>
                    <a:cubicBezTo>
                      <a:pt x="1038" y="1285"/>
                      <a:pt x="1023" y="1314"/>
                      <a:pt x="1009" y="1343"/>
                    </a:cubicBezTo>
                    <a:cubicBezTo>
                      <a:pt x="1007" y="1347"/>
                      <a:pt x="1004" y="1350"/>
                      <a:pt x="1002" y="1354"/>
                    </a:cubicBezTo>
                    <a:cubicBezTo>
                      <a:pt x="991" y="1377"/>
                      <a:pt x="976" y="1398"/>
                      <a:pt x="966" y="1421"/>
                    </a:cubicBezTo>
                    <a:cubicBezTo>
                      <a:pt x="959" y="1437"/>
                      <a:pt x="950" y="1452"/>
                      <a:pt x="942" y="1468"/>
                    </a:cubicBezTo>
                    <a:cubicBezTo>
                      <a:pt x="936" y="1479"/>
                      <a:pt x="930" y="1492"/>
                      <a:pt x="924" y="1503"/>
                    </a:cubicBezTo>
                    <a:cubicBezTo>
                      <a:pt x="915" y="1523"/>
                      <a:pt x="904" y="1542"/>
                      <a:pt x="896" y="1561"/>
                    </a:cubicBezTo>
                    <a:cubicBezTo>
                      <a:pt x="889" y="1576"/>
                      <a:pt x="882" y="1590"/>
                      <a:pt x="873" y="1603"/>
                    </a:cubicBezTo>
                    <a:cubicBezTo>
                      <a:pt x="868" y="1611"/>
                      <a:pt x="862" y="1613"/>
                      <a:pt x="853" y="1613"/>
                    </a:cubicBezTo>
                    <a:cubicBezTo>
                      <a:pt x="829" y="1612"/>
                      <a:pt x="805" y="1612"/>
                      <a:pt x="781" y="1612"/>
                    </a:cubicBezTo>
                    <a:cubicBezTo>
                      <a:pt x="752" y="1613"/>
                      <a:pt x="723" y="1615"/>
                      <a:pt x="694" y="1617"/>
                    </a:cubicBezTo>
                    <a:cubicBezTo>
                      <a:pt x="690" y="1617"/>
                      <a:pt x="686" y="1617"/>
                      <a:pt x="679" y="1617"/>
                    </a:cubicBezTo>
                    <a:cubicBezTo>
                      <a:pt x="682" y="1613"/>
                      <a:pt x="683" y="1612"/>
                      <a:pt x="684" y="1611"/>
                    </a:cubicBezTo>
                    <a:cubicBezTo>
                      <a:pt x="695" y="1599"/>
                      <a:pt x="706" y="1588"/>
                      <a:pt x="716" y="1576"/>
                    </a:cubicBezTo>
                    <a:cubicBezTo>
                      <a:pt x="722" y="1568"/>
                      <a:pt x="730" y="1560"/>
                      <a:pt x="733" y="1550"/>
                    </a:cubicBezTo>
                    <a:cubicBezTo>
                      <a:pt x="745" y="1520"/>
                      <a:pt x="757" y="1490"/>
                      <a:pt x="760" y="1457"/>
                    </a:cubicBezTo>
                    <a:cubicBezTo>
                      <a:pt x="761" y="1443"/>
                      <a:pt x="762" y="1429"/>
                      <a:pt x="762" y="1415"/>
                    </a:cubicBezTo>
                    <a:cubicBezTo>
                      <a:pt x="762" y="1403"/>
                      <a:pt x="761" y="1390"/>
                      <a:pt x="759" y="1378"/>
                    </a:cubicBezTo>
                    <a:cubicBezTo>
                      <a:pt x="757" y="1368"/>
                      <a:pt x="757" y="1358"/>
                      <a:pt x="751" y="1349"/>
                    </a:cubicBezTo>
                    <a:cubicBezTo>
                      <a:pt x="745" y="1338"/>
                      <a:pt x="741" y="1326"/>
                      <a:pt x="736" y="1315"/>
                    </a:cubicBezTo>
                    <a:cubicBezTo>
                      <a:pt x="732" y="1306"/>
                      <a:pt x="728" y="1297"/>
                      <a:pt x="724" y="1289"/>
                    </a:cubicBezTo>
                    <a:cubicBezTo>
                      <a:pt x="721" y="1281"/>
                      <a:pt x="717" y="1273"/>
                      <a:pt x="713" y="1266"/>
                    </a:cubicBezTo>
                    <a:cubicBezTo>
                      <a:pt x="711" y="1262"/>
                      <a:pt x="710" y="1258"/>
                      <a:pt x="707" y="1255"/>
                    </a:cubicBezTo>
                    <a:cubicBezTo>
                      <a:pt x="698" y="1243"/>
                      <a:pt x="688" y="1232"/>
                      <a:pt x="680" y="1219"/>
                    </a:cubicBezTo>
                    <a:cubicBezTo>
                      <a:pt x="662" y="1193"/>
                      <a:pt x="644" y="1166"/>
                      <a:pt x="626" y="1139"/>
                    </a:cubicBezTo>
                    <a:cubicBezTo>
                      <a:pt x="622" y="1133"/>
                      <a:pt x="618" y="1127"/>
                      <a:pt x="614" y="1122"/>
                    </a:cubicBezTo>
                    <a:cubicBezTo>
                      <a:pt x="607" y="1112"/>
                      <a:pt x="600" y="1104"/>
                      <a:pt x="593" y="1094"/>
                    </a:cubicBezTo>
                    <a:cubicBezTo>
                      <a:pt x="592" y="1093"/>
                      <a:pt x="592" y="1091"/>
                      <a:pt x="591" y="1090"/>
                    </a:cubicBezTo>
                    <a:cubicBezTo>
                      <a:pt x="579" y="1071"/>
                      <a:pt x="566" y="1052"/>
                      <a:pt x="556" y="1032"/>
                    </a:cubicBezTo>
                    <a:cubicBezTo>
                      <a:pt x="546" y="1013"/>
                      <a:pt x="543" y="993"/>
                      <a:pt x="540" y="972"/>
                    </a:cubicBezTo>
                    <a:cubicBezTo>
                      <a:pt x="539" y="960"/>
                      <a:pt x="540" y="948"/>
                      <a:pt x="538" y="936"/>
                    </a:cubicBezTo>
                    <a:cubicBezTo>
                      <a:pt x="536" y="920"/>
                      <a:pt x="539" y="904"/>
                      <a:pt x="545" y="890"/>
                    </a:cubicBezTo>
                    <a:cubicBezTo>
                      <a:pt x="556" y="863"/>
                      <a:pt x="569" y="838"/>
                      <a:pt x="587" y="815"/>
                    </a:cubicBezTo>
                    <a:cubicBezTo>
                      <a:pt x="602" y="797"/>
                      <a:pt x="618" y="782"/>
                      <a:pt x="638" y="772"/>
                    </a:cubicBezTo>
                    <a:cubicBezTo>
                      <a:pt x="646" y="767"/>
                      <a:pt x="655" y="763"/>
                      <a:pt x="663" y="758"/>
                    </a:cubicBezTo>
                    <a:cubicBezTo>
                      <a:pt x="659" y="751"/>
                      <a:pt x="651" y="748"/>
                      <a:pt x="644" y="752"/>
                    </a:cubicBezTo>
                    <a:cubicBezTo>
                      <a:pt x="629" y="760"/>
                      <a:pt x="614" y="770"/>
                      <a:pt x="600" y="779"/>
                    </a:cubicBezTo>
                    <a:cubicBezTo>
                      <a:pt x="599" y="780"/>
                      <a:pt x="598" y="782"/>
                      <a:pt x="597" y="783"/>
                    </a:cubicBezTo>
                    <a:cubicBezTo>
                      <a:pt x="594" y="786"/>
                      <a:pt x="591" y="789"/>
                      <a:pt x="588" y="792"/>
                    </a:cubicBezTo>
                    <a:cubicBezTo>
                      <a:pt x="573" y="805"/>
                      <a:pt x="562" y="821"/>
                      <a:pt x="551" y="838"/>
                    </a:cubicBezTo>
                    <a:cubicBezTo>
                      <a:pt x="544" y="849"/>
                      <a:pt x="539" y="862"/>
                      <a:pt x="532" y="875"/>
                    </a:cubicBezTo>
                    <a:cubicBezTo>
                      <a:pt x="524" y="890"/>
                      <a:pt x="521" y="907"/>
                      <a:pt x="521" y="924"/>
                    </a:cubicBezTo>
                    <a:cubicBezTo>
                      <a:pt x="521" y="940"/>
                      <a:pt x="522" y="956"/>
                      <a:pt x="524" y="972"/>
                    </a:cubicBezTo>
                    <a:cubicBezTo>
                      <a:pt x="526" y="989"/>
                      <a:pt x="528" y="1006"/>
                      <a:pt x="536" y="1022"/>
                    </a:cubicBezTo>
                    <a:cubicBezTo>
                      <a:pt x="548" y="1051"/>
                      <a:pt x="566" y="1076"/>
                      <a:pt x="584" y="1101"/>
                    </a:cubicBezTo>
                    <a:cubicBezTo>
                      <a:pt x="590" y="1111"/>
                      <a:pt x="597" y="1120"/>
                      <a:pt x="604" y="1130"/>
                    </a:cubicBezTo>
                    <a:cubicBezTo>
                      <a:pt x="619" y="1152"/>
                      <a:pt x="633" y="1174"/>
                      <a:pt x="648" y="1196"/>
                    </a:cubicBezTo>
                    <a:cubicBezTo>
                      <a:pt x="657" y="1209"/>
                      <a:pt x="664" y="1223"/>
                      <a:pt x="674" y="1233"/>
                    </a:cubicBezTo>
                    <a:cubicBezTo>
                      <a:pt x="692" y="1251"/>
                      <a:pt x="702" y="1273"/>
                      <a:pt x="712" y="1295"/>
                    </a:cubicBezTo>
                    <a:cubicBezTo>
                      <a:pt x="721" y="1313"/>
                      <a:pt x="729" y="1332"/>
                      <a:pt x="735" y="1351"/>
                    </a:cubicBezTo>
                    <a:cubicBezTo>
                      <a:pt x="740" y="1365"/>
                      <a:pt x="745" y="1380"/>
                      <a:pt x="745" y="1395"/>
                    </a:cubicBezTo>
                    <a:cubicBezTo>
                      <a:pt x="744" y="1402"/>
                      <a:pt x="745" y="1408"/>
                      <a:pt x="745" y="1414"/>
                    </a:cubicBezTo>
                    <a:cubicBezTo>
                      <a:pt x="745" y="1427"/>
                      <a:pt x="748" y="1440"/>
                      <a:pt x="745" y="1454"/>
                    </a:cubicBezTo>
                    <a:cubicBezTo>
                      <a:pt x="742" y="1464"/>
                      <a:pt x="741" y="1474"/>
                      <a:pt x="740" y="1484"/>
                    </a:cubicBezTo>
                    <a:cubicBezTo>
                      <a:pt x="739" y="1486"/>
                      <a:pt x="738" y="1487"/>
                      <a:pt x="738" y="1489"/>
                    </a:cubicBezTo>
                    <a:cubicBezTo>
                      <a:pt x="731" y="1506"/>
                      <a:pt x="725" y="1523"/>
                      <a:pt x="718" y="1540"/>
                    </a:cubicBezTo>
                    <a:cubicBezTo>
                      <a:pt x="717" y="1543"/>
                      <a:pt x="716" y="1547"/>
                      <a:pt x="714" y="1549"/>
                    </a:cubicBezTo>
                    <a:cubicBezTo>
                      <a:pt x="701" y="1567"/>
                      <a:pt x="687" y="1584"/>
                      <a:pt x="672" y="1601"/>
                    </a:cubicBezTo>
                    <a:cubicBezTo>
                      <a:pt x="663" y="1611"/>
                      <a:pt x="652" y="1617"/>
                      <a:pt x="638" y="1617"/>
                    </a:cubicBezTo>
                    <a:cubicBezTo>
                      <a:pt x="622" y="1616"/>
                      <a:pt x="606" y="1616"/>
                      <a:pt x="590" y="1616"/>
                    </a:cubicBezTo>
                    <a:cubicBezTo>
                      <a:pt x="578" y="1616"/>
                      <a:pt x="566" y="1617"/>
                      <a:pt x="554" y="1617"/>
                    </a:cubicBezTo>
                    <a:cubicBezTo>
                      <a:pt x="548" y="1617"/>
                      <a:pt x="543" y="1615"/>
                      <a:pt x="538" y="1615"/>
                    </a:cubicBezTo>
                    <a:cubicBezTo>
                      <a:pt x="537" y="1605"/>
                      <a:pt x="535" y="1597"/>
                      <a:pt x="535" y="1589"/>
                    </a:cubicBezTo>
                    <a:cubicBezTo>
                      <a:pt x="536" y="1568"/>
                      <a:pt x="529" y="1550"/>
                      <a:pt x="521" y="1531"/>
                    </a:cubicBezTo>
                    <a:cubicBezTo>
                      <a:pt x="516" y="1518"/>
                      <a:pt x="509" y="1505"/>
                      <a:pt x="501" y="1493"/>
                    </a:cubicBezTo>
                    <a:cubicBezTo>
                      <a:pt x="491" y="1476"/>
                      <a:pt x="479" y="1459"/>
                      <a:pt x="468" y="1442"/>
                    </a:cubicBezTo>
                    <a:cubicBezTo>
                      <a:pt x="467" y="1441"/>
                      <a:pt x="466" y="1439"/>
                      <a:pt x="465" y="1438"/>
                    </a:cubicBezTo>
                    <a:cubicBezTo>
                      <a:pt x="462" y="1431"/>
                      <a:pt x="459" y="1424"/>
                      <a:pt x="455" y="1418"/>
                    </a:cubicBezTo>
                    <a:cubicBezTo>
                      <a:pt x="445" y="1402"/>
                      <a:pt x="434" y="1387"/>
                      <a:pt x="425" y="1371"/>
                    </a:cubicBezTo>
                    <a:cubicBezTo>
                      <a:pt x="409" y="1340"/>
                      <a:pt x="391" y="1310"/>
                      <a:pt x="382" y="1276"/>
                    </a:cubicBezTo>
                    <a:cubicBezTo>
                      <a:pt x="377" y="1258"/>
                      <a:pt x="369" y="1241"/>
                      <a:pt x="366" y="1223"/>
                    </a:cubicBezTo>
                    <a:cubicBezTo>
                      <a:pt x="362" y="1203"/>
                      <a:pt x="360" y="1182"/>
                      <a:pt x="358" y="1162"/>
                    </a:cubicBezTo>
                    <a:cubicBezTo>
                      <a:pt x="357" y="1155"/>
                      <a:pt x="356" y="1149"/>
                      <a:pt x="356" y="1143"/>
                    </a:cubicBezTo>
                    <a:cubicBezTo>
                      <a:pt x="356" y="1122"/>
                      <a:pt x="354" y="1102"/>
                      <a:pt x="357" y="1081"/>
                    </a:cubicBezTo>
                    <a:cubicBezTo>
                      <a:pt x="359" y="1067"/>
                      <a:pt x="360" y="1052"/>
                      <a:pt x="362" y="1037"/>
                    </a:cubicBezTo>
                    <a:cubicBezTo>
                      <a:pt x="365" y="1013"/>
                      <a:pt x="376" y="990"/>
                      <a:pt x="385" y="966"/>
                    </a:cubicBezTo>
                    <a:cubicBezTo>
                      <a:pt x="390" y="953"/>
                      <a:pt x="397" y="940"/>
                      <a:pt x="403" y="926"/>
                    </a:cubicBezTo>
                    <a:cubicBezTo>
                      <a:pt x="407" y="917"/>
                      <a:pt x="411" y="907"/>
                      <a:pt x="415" y="898"/>
                    </a:cubicBezTo>
                    <a:cubicBezTo>
                      <a:pt x="423" y="884"/>
                      <a:pt x="432" y="871"/>
                      <a:pt x="438" y="857"/>
                    </a:cubicBezTo>
                    <a:cubicBezTo>
                      <a:pt x="445" y="841"/>
                      <a:pt x="456" y="826"/>
                      <a:pt x="464" y="811"/>
                    </a:cubicBezTo>
                    <a:cubicBezTo>
                      <a:pt x="473" y="793"/>
                      <a:pt x="488" y="779"/>
                      <a:pt x="501" y="763"/>
                    </a:cubicBezTo>
                    <a:cubicBezTo>
                      <a:pt x="514" y="749"/>
                      <a:pt x="527" y="735"/>
                      <a:pt x="540" y="721"/>
                    </a:cubicBezTo>
                    <a:cubicBezTo>
                      <a:pt x="557" y="702"/>
                      <a:pt x="573" y="683"/>
                      <a:pt x="589" y="665"/>
                    </a:cubicBezTo>
                    <a:cubicBezTo>
                      <a:pt x="602" y="649"/>
                      <a:pt x="615" y="635"/>
                      <a:pt x="627" y="619"/>
                    </a:cubicBezTo>
                    <a:cubicBezTo>
                      <a:pt x="636" y="607"/>
                      <a:pt x="645" y="595"/>
                      <a:pt x="653" y="582"/>
                    </a:cubicBezTo>
                    <a:cubicBezTo>
                      <a:pt x="662" y="568"/>
                      <a:pt x="670" y="554"/>
                      <a:pt x="677" y="539"/>
                    </a:cubicBezTo>
                    <a:cubicBezTo>
                      <a:pt x="688" y="518"/>
                      <a:pt x="689" y="494"/>
                      <a:pt x="689" y="471"/>
                    </a:cubicBezTo>
                    <a:cubicBezTo>
                      <a:pt x="690" y="462"/>
                      <a:pt x="689" y="453"/>
                      <a:pt x="688" y="445"/>
                    </a:cubicBezTo>
                    <a:cubicBezTo>
                      <a:pt x="686" y="435"/>
                      <a:pt x="682" y="426"/>
                      <a:pt x="679" y="416"/>
                    </a:cubicBezTo>
                    <a:cubicBezTo>
                      <a:pt x="673" y="397"/>
                      <a:pt x="665" y="380"/>
                      <a:pt x="651" y="366"/>
                    </a:cubicBezTo>
                    <a:cubicBezTo>
                      <a:pt x="644" y="359"/>
                      <a:pt x="636" y="352"/>
                      <a:pt x="629" y="346"/>
                    </a:cubicBezTo>
                    <a:cubicBezTo>
                      <a:pt x="615" y="334"/>
                      <a:pt x="600" y="323"/>
                      <a:pt x="582" y="318"/>
                    </a:cubicBezTo>
                    <a:cubicBezTo>
                      <a:pt x="575" y="316"/>
                      <a:pt x="568" y="315"/>
                      <a:pt x="562" y="312"/>
                    </a:cubicBezTo>
                    <a:cubicBezTo>
                      <a:pt x="548" y="306"/>
                      <a:pt x="534" y="302"/>
                      <a:pt x="518" y="299"/>
                    </a:cubicBezTo>
                    <a:cubicBezTo>
                      <a:pt x="516" y="299"/>
                      <a:pt x="514" y="301"/>
                      <a:pt x="512" y="301"/>
                    </a:cubicBezTo>
                    <a:cubicBezTo>
                      <a:pt x="512" y="302"/>
                      <a:pt x="512" y="303"/>
                      <a:pt x="512" y="304"/>
                    </a:cubicBezTo>
                    <a:cubicBezTo>
                      <a:pt x="516" y="306"/>
                      <a:pt x="520" y="309"/>
                      <a:pt x="524" y="310"/>
                    </a:cubicBezTo>
                    <a:cubicBezTo>
                      <a:pt x="531" y="312"/>
                      <a:pt x="539" y="314"/>
                      <a:pt x="546" y="316"/>
                    </a:cubicBezTo>
                    <a:cubicBezTo>
                      <a:pt x="557" y="320"/>
                      <a:pt x="567" y="323"/>
                      <a:pt x="578" y="326"/>
                    </a:cubicBezTo>
                    <a:cubicBezTo>
                      <a:pt x="585" y="329"/>
                      <a:pt x="592" y="333"/>
                      <a:pt x="599" y="337"/>
                    </a:cubicBezTo>
                    <a:cubicBezTo>
                      <a:pt x="604" y="339"/>
                      <a:pt x="607" y="343"/>
                      <a:pt x="611" y="346"/>
                    </a:cubicBezTo>
                    <a:cubicBezTo>
                      <a:pt x="633" y="359"/>
                      <a:pt x="649" y="377"/>
                      <a:pt x="658" y="401"/>
                    </a:cubicBezTo>
                    <a:cubicBezTo>
                      <a:pt x="664" y="417"/>
                      <a:pt x="670" y="433"/>
                      <a:pt x="671" y="449"/>
                    </a:cubicBezTo>
                    <a:cubicBezTo>
                      <a:pt x="673" y="466"/>
                      <a:pt x="671" y="483"/>
                      <a:pt x="670" y="501"/>
                    </a:cubicBezTo>
                    <a:cubicBezTo>
                      <a:pt x="668" y="528"/>
                      <a:pt x="654" y="550"/>
                      <a:pt x="642" y="573"/>
                    </a:cubicBezTo>
                    <a:cubicBezTo>
                      <a:pt x="631" y="590"/>
                      <a:pt x="618" y="606"/>
                      <a:pt x="606" y="623"/>
                    </a:cubicBezTo>
                    <a:cubicBezTo>
                      <a:pt x="604" y="626"/>
                      <a:pt x="601" y="629"/>
                      <a:pt x="598" y="631"/>
                    </a:cubicBezTo>
                    <a:cubicBezTo>
                      <a:pt x="592" y="637"/>
                      <a:pt x="586" y="643"/>
                      <a:pt x="581" y="649"/>
                    </a:cubicBezTo>
                    <a:cubicBezTo>
                      <a:pt x="559" y="678"/>
                      <a:pt x="534" y="703"/>
                      <a:pt x="510" y="729"/>
                    </a:cubicBezTo>
                    <a:cubicBezTo>
                      <a:pt x="499" y="742"/>
                      <a:pt x="486" y="755"/>
                      <a:pt x="474" y="768"/>
                    </a:cubicBezTo>
                    <a:cubicBezTo>
                      <a:pt x="470" y="772"/>
                      <a:pt x="466" y="777"/>
                      <a:pt x="462" y="782"/>
                    </a:cubicBezTo>
                    <a:cubicBezTo>
                      <a:pt x="449" y="804"/>
                      <a:pt x="436" y="825"/>
                      <a:pt x="423" y="848"/>
                    </a:cubicBezTo>
                    <a:cubicBezTo>
                      <a:pt x="413" y="866"/>
                      <a:pt x="403" y="884"/>
                      <a:pt x="394" y="903"/>
                    </a:cubicBezTo>
                    <a:cubicBezTo>
                      <a:pt x="385" y="920"/>
                      <a:pt x="377" y="938"/>
                      <a:pt x="370" y="955"/>
                    </a:cubicBezTo>
                    <a:cubicBezTo>
                      <a:pt x="364" y="971"/>
                      <a:pt x="359" y="988"/>
                      <a:pt x="352" y="1004"/>
                    </a:cubicBezTo>
                    <a:cubicBezTo>
                      <a:pt x="347" y="1018"/>
                      <a:pt x="346" y="1032"/>
                      <a:pt x="343" y="1046"/>
                    </a:cubicBezTo>
                    <a:cubicBezTo>
                      <a:pt x="340" y="1061"/>
                      <a:pt x="338" y="1076"/>
                      <a:pt x="339" y="1092"/>
                    </a:cubicBezTo>
                    <a:cubicBezTo>
                      <a:pt x="339" y="1092"/>
                      <a:pt x="338" y="1093"/>
                      <a:pt x="338" y="1094"/>
                    </a:cubicBezTo>
                    <a:cubicBezTo>
                      <a:pt x="338" y="1109"/>
                      <a:pt x="335" y="1125"/>
                      <a:pt x="337" y="1140"/>
                    </a:cubicBezTo>
                    <a:cubicBezTo>
                      <a:pt x="339" y="1156"/>
                      <a:pt x="337" y="1171"/>
                      <a:pt x="344" y="1186"/>
                    </a:cubicBezTo>
                    <a:cubicBezTo>
                      <a:pt x="345" y="1190"/>
                      <a:pt x="346" y="1195"/>
                      <a:pt x="346" y="1200"/>
                    </a:cubicBezTo>
                    <a:cubicBezTo>
                      <a:pt x="346" y="1217"/>
                      <a:pt x="350" y="1233"/>
                      <a:pt x="357" y="1249"/>
                    </a:cubicBezTo>
                    <a:cubicBezTo>
                      <a:pt x="359" y="1254"/>
                      <a:pt x="359" y="1260"/>
                      <a:pt x="360" y="1265"/>
                    </a:cubicBezTo>
                    <a:cubicBezTo>
                      <a:pt x="361" y="1268"/>
                      <a:pt x="362" y="1271"/>
                      <a:pt x="363" y="1274"/>
                    </a:cubicBezTo>
                    <a:cubicBezTo>
                      <a:pt x="368" y="1287"/>
                      <a:pt x="374" y="1301"/>
                      <a:pt x="379" y="1314"/>
                    </a:cubicBezTo>
                    <a:cubicBezTo>
                      <a:pt x="385" y="1326"/>
                      <a:pt x="391" y="1339"/>
                      <a:pt x="397" y="1351"/>
                    </a:cubicBezTo>
                    <a:cubicBezTo>
                      <a:pt x="404" y="1364"/>
                      <a:pt x="411" y="1377"/>
                      <a:pt x="418" y="1390"/>
                    </a:cubicBezTo>
                    <a:cubicBezTo>
                      <a:pt x="423" y="1398"/>
                      <a:pt x="427" y="1407"/>
                      <a:pt x="432" y="1414"/>
                    </a:cubicBezTo>
                    <a:cubicBezTo>
                      <a:pt x="441" y="1428"/>
                      <a:pt x="451" y="1441"/>
                      <a:pt x="460" y="1455"/>
                    </a:cubicBezTo>
                    <a:cubicBezTo>
                      <a:pt x="470" y="1470"/>
                      <a:pt x="479" y="1486"/>
                      <a:pt x="487" y="1501"/>
                    </a:cubicBezTo>
                    <a:cubicBezTo>
                      <a:pt x="494" y="1516"/>
                      <a:pt x="501" y="1531"/>
                      <a:pt x="507" y="1546"/>
                    </a:cubicBezTo>
                    <a:cubicBezTo>
                      <a:pt x="515" y="1565"/>
                      <a:pt x="517" y="1585"/>
                      <a:pt x="519" y="1604"/>
                    </a:cubicBezTo>
                    <a:cubicBezTo>
                      <a:pt x="520" y="1613"/>
                      <a:pt x="517" y="1615"/>
                      <a:pt x="508" y="1613"/>
                    </a:cubicBezTo>
                    <a:cubicBezTo>
                      <a:pt x="503" y="1612"/>
                      <a:pt x="498" y="1613"/>
                      <a:pt x="493" y="1613"/>
                    </a:cubicBezTo>
                    <a:cubicBezTo>
                      <a:pt x="475" y="1615"/>
                      <a:pt x="457" y="1619"/>
                      <a:pt x="439" y="1614"/>
                    </a:cubicBezTo>
                    <a:cubicBezTo>
                      <a:pt x="437" y="1613"/>
                      <a:pt x="434" y="1613"/>
                      <a:pt x="432" y="1614"/>
                    </a:cubicBezTo>
                    <a:cubicBezTo>
                      <a:pt x="421" y="1615"/>
                      <a:pt x="411" y="1618"/>
                      <a:pt x="400" y="1615"/>
                    </a:cubicBezTo>
                    <a:cubicBezTo>
                      <a:pt x="394" y="1613"/>
                      <a:pt x="388" y="1612"/>
                      <a:pt x="383" y="1614"/>
                    </a:cubicBezTo>
                    <a:cubicBezTo>
                      <a:pt x="368" y="1617"/>
                      <a:pt x="353" y="1615"/>
                      <a:pt x="339" y="1615"/>
                    </a:cubicBezTo>
                    <a:cubicBezTo>
                      <a:pt x="318" y="1616"/>
                      <a:pt x="297" y="1616"/>
                      <a:pt x="277" y="1617"/>
                    </a:cubicBezTo>
                    <a:cubicBezTo>
                      <a:pt x="266" y="1618"/>
                      <a:pt x="255" y="1619"/>
                      <a:pt x="244" y="1621"/>
                    </a:cubicBezTo>
                    <a:cubicBezTo>
                      <a:pt x="231" y="1623"/>
                      <a:pt x="229" y="1627"/>
                      <a:pt x="231" y="1639"/>
                    </a:cubicBezTo>
                    <a:cubicBezTo>
                      <a:pt x="232" y="1643"/>
                      <a:pt x="232" y="1646"/>
                      <a:pt x="233" y="1650"/>
                    </a:cubicBezTo>
                    <a:cubicBezTo>
                      <a:pt x="237" y="1661"/>
                      <a:pt x="237" y="1673"/>
                      <a:pt x="238" y="1684"/>
                    </a:cubicBezTo>
                    <a:cubicBezTo>
                      <a:pt x="241" y="1703"/>
                      <a:pt x="239" y="1722"/>
                      <a:pt x="238" y="1741"/>
                    </a:cubicBezTo>
                    <a:cubicBezTo>
                      <a:pt x="226" y="1738"/>
                      <a:pt x="215" y="1734"/>
                      <a:pt x="203" y="1731"/>
                    </a:cubicBezTo>
                    <a:cubicBezTo>
                      <a:pt x="186" y="1726"/>
                      <a:pt x="169" y="1721"/>
                      <a:pt x="151" y="1717"/>
                    </a:cubicBezTo>
                    <a:cubicBezTo>
                      <a:pt x="130" y="1714"/>
                      <a:pt x="111" y="1717"/>
                      <a:pt x="97" y="1737"/>
                    </a:cubicBezTo>
                    <a:cubicBezTo>
                      <a:pt x="86" y="1753"/>
                      <a:pt x="82" y="1764"/>
                      <a:pt x="93" y="1782"/>
                    </a:cubicBezTo>
                    <a:cubicBezTo>
                      <a:pt x="97" y="1788"/>
                      <a:pt x="103" y="1795"/>
                      <a:pt x="109" y="1799"/>
                    </a:cubicBezTo>
                    <a:cubicBezTo>
                      <a:pt x="139" y="1822"/>
                      <a:pt x="173" y="1838"/>
                      <a:pt x="210" y="1848"/>
                    </a:cubicBezTo>
                    <a:cubicBezTo>
                      <a:pt x="218" y="1850"/>
                      <a:pt x="227" y="1854"/>
                      <a:pt x="237" y="1858"/>
                    </a:cubicBezTo>
                    <a:cubicBezTo>
                      <a:pt x="237" y="1871"/>
                      <a:pt x="238" y="1884"/>
                      <a:pt x="238" y="1896"/>
                    </a:cubicBezTo>
                    <a:cubicBezTo>
                      <a:pt x="239" y="1911"/>
                      <a:pt x="239" y="1926"/>
                      <a:pt x="238" y="1940"/>
                    </a:cubicBezTo>
                    <a:cubicBezTo>
                      <a:pt x="238" y="1960"/>
                      <a:pt x="237" y="1980"/>
                      <a:pt x="236" y="2000"/>
                    </a:cubicBezTo>
                    <a:cubicBezTo>
                      <a:pt x="236" y="2015"/>
                      <a:pt x="236" y="2030"/>
                      <a:pt x="235" y="2045"/>
                    </a:cubicBezTo>
                    <a:cubicBezTo>
                      <a:pt x="235" y="2060"/>
                      <a:pt x="234" y="2075"/>
                      <a:pt x="233" y="2090"/>
                    </a:cubicBezTo>
                    <a:cubicBezTo>
                      <a:pt x="233" y="2098"/>
                      <a:pt x="234" y="2107"/>
                      <a:pt x="234" y="2116"/>
                    </a:cubicBezTo>
                    <a:cubicBezTo>
                      <a:pt x="233" y="2124"/>
                      <a:pt x="231" y="2131"/>
                      <a:pt x="231" y="2138"/>
                    </a:cubicBezTo>
                    <a:cubicBezTo>
                      <a:pt x="230" y="2156"/>
                      <a:pt x="230" y="2175"/>
                      <a:pt x="230" y="2193"/>
                    </a:cubicBezTo>
                    <a:cubicBezTo>
                      <a:pt x="230" y="2206"/>
                      <a:pt x="231" y="2219"/>
                      <a:pt x="231" y="2232"/>
                    </a:cubicBezTo>
                    <a:cubicBezTo>
                      <a:pt x="231" y="2237"/>
                      <a:pt x="229" y="2242"/>
                      <a:pt x="229" y="2246"/>
                    </a:cubicBezTo>
                    <a:cubicBezTo>
                      <a:pt x="218" y="2247"/>
                      <a:pt x="210" y="2248"/>
                      <a:pt x="201" y="2248"/>
                    </a:cubicBezTo>
                    <a:cubicBezTo>
                      <a:pt x="185" y="2249"/>
                      <a:pt x="170" y="2249"/>
                      <a:pt x="155" y="2249"/>
                    </a:cubicBezTo>
                    <a:cubicBezTo>
                      <a:pt x="140" y="2249"/>
                      <a:pt x="124" y="2250"/>
                      <a:pt x="109" y="2245"/>
                    </a:cubicBezTo>
                    <a:cubicBezTo>
                      <a:pt x="107" y="2244"/>
                      <a:pt x="106" y="2244"/>
                      <a:pt x="104" y="2245"/>
                    </a:cubicBezTo>
                    <a:cubicBezTo>
                      <a:pt x="81" y="2246"/>
                      <a:pt x="58" y="2243"/>
                      <a:pt x="34" y="2244"/>
                    </a:cubicBezTo>
                    <a:cubicBezTo>
                      <a:pt x="23" y="2244"/>
                      <a:pt x="11" y="2243"/>
                      <a:pt x="0" y="2242"/>
                    </a:cubicBezTo>
                    <a:cubicBezTo>
                      <a:pt x="0" y="2237"/>
                      <a:pt x="0" y="2237"/>
                      <a:pt x="0" y="2237"/>
                    </a:cubicBezTo>
                    <a:cubicBezTo>
                      <a:pt x="1" y="2237"/>
                      <a:pt x="3" y="2237"/>
                      <a:pt x="4" y="2237"/>
                    </a:cubicBezTo>
                    <a:cubicBezTo>
                      <a:pt x="11" y="2237"/>
                      <a:pt x="12" y="2235"/>
                      <a:pt x="12" y="2228"/>
                    </a:cubicBezTo>
                    <a:cubicBezTo>
                      <a:pt x="12" y="2222"/>
                      <a:pt x="12" y="2216"/>
                      <a:pt x="12" y="2210"/>
                    </a:cubicBezTo>
                    <a:cubicBezTo>
                      <a:pt x="12" y="2192"/>
                      <a:pt x="12" y="2173"/>
                      <a:pt x="12" y="2154"/>
                    </a:cubicBezTo>
                    <a:cubicBezTo>
                      <a:pt x="11" y="2138"/>
                      <a:pt x="10" y="2122"/>
                      <a:pt x="9" y="2106"/>
                    </a:cubicBezTo>
                    <a:cubicBezTo>
                      <a:pt x="8" y="2081"/>
                      <a:pt x="7" y="2056"/>
                      <a:pt x="7" y="2032"/>
                    </a:cubicBezTo>
                    <a:cubicBezTo>
                      <a:pt x="6" y="2005"/>
                      <a:pt x="5" y="1979"/>
                      <a:pt x="5" y="1953"/>
                    </a:cubicBezTo>
                    <a:cubicBezTo>
                      <a:pt x="5" y="1923"/>
                      <a:pt x="5" y="1893"/>
                      <a:pt x="6" y="1862"/>
                    </a:cubicBezTo>
                    <a:cubicBezTo>
                      <a:pt x="7" y="1825"/>
                      <a:pt x="9" y="1789"/>
                      <a:pt x="10" y="1752"/>
                    </a:cubicBezTo>
                    <a:cubicBezTo>
                      <a:pt x="10" y="1737"/>
                      <a:pt x="11" y="1722"/>
                      <a:pt x="12" y="1707"/>
                    </a:cubicBezTo>
                    <a:cubicBezTo>
                      <a:pt x="13" y="1689"/>
                      <a:pt x="13" y="1672"/>
                      <a:pt x="14" y="1654"/>
                    </a:cubicBezTo>
                    <a:cubicBezTo>
                      <a:pt x="14" y="1635"/>
                      <a:pt x="14" y="1615"/>
                      <a:pt x="15" y="1596"/>
                    </a:cubicBezTo>
                    <a:cubicBezTo>
                      <a:pt x="15" y="1587"/>
                      <a:pt x="16" y="1578"/>
                      <a:pt x="16" y="1569"/>
                    </a:cubicBezTo>
                    <a:cubicBezTo>
                      <a:pt x="16" y="1559"/>
                      <a:pt x="16" y="1548"/>
                      <a:pt x="16" y="1538"/>
                    </a:cubicBezTo>
                    <a:cubicBezTo>
                      <a:pt x="15" y="1533"/>
                      <a:pt x="15" y="1527"/>
                      <a:pt x="15" y="1521"/>
                    </a:cubicBezTo>
                    <a:cubicBezTo>
                      <a:pt x="15" y="1518"/>
                      <a:pt x="15" y="1515"/>
                      <a:pt x="15" y="1512"/>
                    </a:cubicBezTo>
                    <a:cubicBezTo>
                      <a:pt x="15" y="1497"/>
                      <a:pt x="15" y="1482"/>
                      <a:pt x="16" y="1467"/>
                    </a:cubicBezTo>
                    <a:cubicBezTo>
                      <a:pt x="16" y="1450"/>
                      <a:pt x="16" y="1432"/>
                      <a:pt x="17" y="1415"/>
                    </a:cubicBezTo>
                    <a:cubicBezTo>
                      <a:pt x="17" y="1401"/>
                      <a:pt x="20" y="1386"/>
                      <a:pt x="18" y="1373"/>
                    </a:cubicBezTo>
                    <a:cubicBezTo>
                      <a:pt x="15" y="1353"/>
                      <a:pt x="20" y="1333"/>
                      <a:pt x="19" y="1313"/>
                    </a:cubicBezTo>
                    <a:cubicBezTo>
                      <a:pt x="18" y="1299"/>
                      <a:pt x="18" y="1285"/>
                      <a:pt x="19" y="1271"/>
                    </a:cubicBezTo>
                    <a:cubicBezTo>
                      <a:pt x="20" y="1257"/>
                      <a:pt x="18" y="1243"/>
                      <a:pt x="18" y="1229"/>
                    </a:cubicBezTo>
                    <a:cubicBezTo>
                      <a:pt x="17" y="1207"/>
                      <a:pt x="15" y="1185"/>
                      <a:pt x="14" y="1163"/>
                    </a:cubicBezTo>
                    <a:cubicBezTo>
                      <a:pt x="13" y="1136"/>
                      <a:pt x="11" y="1109"/>
                      <a:pt x="10" y="1082"/>
                    </a:cubicBezTo>
                    <a:cubicBezTo>
                      <a:pt x="9" y="1074"/>
                      <a:pt x="10" y="1066"/>
                      <a:pt x="9" y="1059"/>
                    </a:cubicBezTo>
                    <a:cubicBezTo>
                      <a:pt x="7" y="1021"/>
                      <a:pt x="6" y="983"/>
                      <a:pt x="7" y="946"/>
                    </a:cubicBezTo>
                    <a:cubicBezTo>
                      <a:pt x="8" y="924"/>
                      <a:pt x="8" y="903"/>
                      <a:pt x="7" y="881"/>
                    </a:cubicBezTo>
                    <a:cubicBezTo>
                      <a:pt x="7" y="867"/>
                      <a:pt x="6" y="852"/>
                      <a:pt x="5" y="838"/>
                    </a:cubicBezTo>
                    <a:cubicBezTo>
                      <a:pt x="5" y="827"/>
                      <a:pt x="4" y="815"/>
                      <a:pt x="4" y="803"/>
                    </a:cubicBezTo>
                    <a:cubicBezTo>
                      <a:pt x="4" y="795"/>
                      <a:pt x="3" y="787"/>
                      <a:pt x="3" y="779"/>
                    </a:cubicBezTo>
                    <a:cubicBezTo>
                      <a:pt x="3" y="767"/>
                      <a:pt x="3" y="755"/>
                      <a:pt x="3" y="742"/>
                    </a:cubicBezTo>
                    <a:cubicBezTo>
                      <a:pt x="2" y="721"/>
                      <a:pt x="0" y="700"/>
                      <a:pt x="1" y="679"/>
                    </a:cubicBezTo>
                    <a:cubicBezTo>
                      <a:pt x="1" y="648"/>
                      <a:pt x="3" y="616"/>
                      <a:pt x="4" y="585"/>
                    </a:cubicBezTo>
                    <a:cubicBezTo>
                      <a:pt x="5" y="561"/>
                      <a:pt x="5" y="537"/>
                      <a:pt x="7" y="513"/>
                    </a:cubicBezTo>
                    <a:cubicBezTo>
                      <a:pt x="10" y="478"/>
                      <a:pt x="9" y="442"/>
                      <a:pt x="9" y="406"/>
                    </a:cubicBezTo>
                    <a:cubicBezTo>
                      <a:pt x="8" y="392"/>
                      <a:pt x="8" y="378"/>
                      <a:pt x="7" y="364"/>
                    </a:cubicBezTo>
                    <a:cubicBezTo>
                      <a:pt x="7" y="349"/>
                      <a:pt x="7" y="335"/>
                      <a:pt x="7" y="321"/>
                    </a:cubicBezTo>
                    <a:cubicBezTo>
                      <a:pt x="6" y="304"/>
                      <a:pt x="6" y="287"/>
                      <a:pt x="4" y="270"/>
                    </a:cubicBezTo>
                    <a:cubicBezTo>
                      <a:pt x="3" y="251"/>
                      <a:pt x="6" y="232"/>
                      <a:pt x="5" y="213"/>
                    </a:cubicBezTo>
                    <a:cubicBezTo>
                      <a:pt x="3" y="189"/>
                      <a:pt x="5" y="166"/>
                      <a:pt x="7" y="143"/>
                    </a:cubicBezTo>
                    <a:cubicBezTo>
                      <a:pt x="9" y="121"/>
                      <a:pt x="8" y="100"/>
                      <a:pt x="7" y="78"/>
                    </a:cubicBezTo>
                    <a:cubicBezTo>
                      <a:pt x="7" y="67"/>
                      <a:pt x="6" y="57"/>
                      <a:pt x="6" y="46"/>
                    </a:cubicBezTo>
                    <a:cubicBezTo>
                      <a:pt x="6" y="36"/>
                      <a:pt x="7" y="27"/>
                      <a:pt x="7" y="18"/>
                    </a:cubicBezTo>
                    <a:cubicBezTo>
                      <a:pt x="7" y="16"/>
                      <a:pt x="6" y="14"/>
                      <a:pt x="6" y="13"/>
                    </a:cubicBezTo>
                    <a:cubicBezTo>
                      <a:pt x="11" y="11"/>
                      <a:pt x="11" y="11"/>
                      <a:pt x="11" y="11"/>
                    </a:cubicBezTo>
                    <a:cubicBezTo>
                      <a:pt x="12" y="13"/>
                      <a:pt x="12" y="15"/>
                      <a:pt x="13" y="17"/>
                    </a:cubicBezTo>
                    <a:cubicBezTo>
                      <a:pt x="32" y="21"/>
                      <a:pt x="50" y="21"/>
                      <a:pt x="69" y="19"/>
                    </a:cubicBezTo>
                    <a:cubicBezTo>
                      <a:pt x="85" y="16"/>
                      <a:pt x="101" y="13"/>
                      <a:pt x="117" y="13"/>
                    </a:cubicBezTo>
                    <a:cubicBezTo>
                      <a:pt x="137" y="12"/>
                      <a:pt x="157" y="11"/>
                      <a:pt x="177" y="15"/>
                    </a:cubicBezTo>
                    <a:cubicBezTo>
                      <a:pt x="186" y="16"/>
                      <a:pt x="195" y="16"/>
                      <a:pt x="204" y="16"/>
                    </a:cubicBezTo>
                    <a:cubicBezTo>
                      <a:pt x="211" y="17"/>
                      <a:pt x="217" y="15"/>
                      <a:pt x="224" y="15"/>
                    </a:cubicBezTo>
                    <a:cubicBezTo>
                      <a:pt x="248" y="14"/>
                      <a:pt x="272" y="14"/>
                      <a:pt x="296" y="13"/>
                    </a:cubicBezTo>
                    <a:cubicBezTo>
                      <a:pt x="325" y="11"/>
                      <a:pt x="354" y="10"/>
                      <a:pt x="383" y="14"/>
                    </a:cubicBezTo>
                    <a:cubicBezTo>
                      <a:pt x="390" y="16"/>
                      <a:pt x="399" y="14"/>
                      <a:pt x="407" y="13"/>
                    </a:cubicBezTo>
                    <a:cubicBezTo>
                      <a:pt x="410" y="13"/>
                      <a:pt x="412" y="13"/>
                      <a:pt x="415" y="13"/>
                    </a:cubicBezTo>
                    <a:cubicBezTo>
                      <a:pt x="427" y="13"/>
                      <a:pt x="438" y="13"/>
                      <a:pt x="450" y="13"/>
                    </a:cubicBezTo>
                    <a:cubicBezTo>
                      <a:pt x="465" y="12"/>
                      <a:pt x="479" y="10"/>
                      <a:pt x="493" y="10"/>
                    </a:cubicBezTo>
                    <a:cubicBezTo>
                      <a:pt x="521" y="10"/>
                      <a:pt x="549" y="11"/>
                      <a:pt x="577" y="12"/>
                    </a:cubicBezTo>
                    <a:cubicBezTo>
                      <a:pt x="591" y="12"/>
                      <a:pt x="606" y="12"/>
                      <a:pt x="620" y="13"/>
                    </a:cubicBezTo>
                    <a:cubicBezTo>
                      <a:pt x="641" y="14"/>
                      <a:pt x="662" y="15"/>
                      <a:pt x="683" y="15"/>
                    </a:cubicBezTo>
                    <a:cubicBezTo>
                      <a:pt x="710" y="16"/>
                      <a:pt x="737" y="15"/>
                      <a:pt x="764" y="16"/>
                    </a:cubicBezTo>
                    <a:cubicBezTo>
                      <a:pt x="783" y="16"/>
                      <a:pt x="802" y="17"/>
                      <a:pt x="822" y="17"/>
                    </a:cubicBezTo>
                    <a:cubicBezTo>
                      <a:pt x="851" y="18"/>
                      <a:pt x="881" y="19"/>
                      <a:pt x="910" y="19"/>
                    </a:cubicBezTo>
                    <a:cubicBezTo>
                      <a:pt x="934" y="19"/>
                      <a:pt x="958" y="20"/>
                      <a:pt x="982" y="19"/>
                    </a:cubicBezTo>
                    <a:cubicBezTo>
                      <a:pt x="1001" y="19"/>
                      <a:pt x="1019" y="19"/>
                      <a:pt x="1038" y="19"/>
                    </a:cubicBezTo>
                    <a:cubicBezTo>
                      <a:pt x="1060" y="20"/>
                      <a:pt x="1082" y="18"/>
                      <a:pt x="1105" y="20"/>
                    </a:cubicBezTo>
                    <a:cubicBezTo>
                      <a:pt x="1128" y="22"/>
                      <a:pt x="1151" y="20"/>
                      <a:pt x="1174" y="20"/>
                    </a:cubicBezTo>
                    <a:cubicBezTo>
                      <a:pt x="1199" y="21"/>
                      <a:pt x="1224" y="22"/>
                      <a:pt x="1249" y="22"/>
                    </a:cubicBezTo>
                    <a:cubicBezTo>
                      <a:pt x="1287" y="22"/>
                      <a:pt x="1325" y="20"/>
                      <a:pt x="1363" y="19"/>
                    </a:cubicBezTo>
                    <a:cubicBezTo>
                      <a:pt x="1366" y="19"/>
                      <a:pt x="1370" y="18"/>
                      <a:pt x="1373" y="18"/>
                    </a:cubicBezTo>
                    <a:cubicBezTo>
                      <a:pt x="1395" y="18"/>
                      <a:pt x="1416" y="18"/>
                      <a:pt x="1437" y="17"/>
                    </a:cubicBezTo>
                    <a:cubicBezTo>
                      <a:pt x="1460" y="16"/>
                      <a:pt x="1482" y="14"/>
                      <a:pt x="1505" y="12"/>
                    </a:cubicBezTo>
                    <a:cubicBezTo>
                      <a:pt x="1522" y="11"/>
                      <a:pt x="1540" y="11"/>
                      <a:pt x="1558" y="10"/>
                    </a:cubicBezTo>
                    <a:cubicBezTo>
                      <a:pt x="1570" y="10"/>
                      <a:pt x="1583" y="8"/>
                      <a:pt x="1595" y="8"/>
                    </a:cubicBezTo>
                    <a:cubicBezTo>
                      <a:pt x="1610" y="7"/>
                      <a:pt x="1625" y="6"/>
                      <a:pt x="1639" y="5"/>
                    </a:cubicBezTo>
                    <a:cubicBezTo>
                      <a:pt x="1651" y="5"/>
                      <a:pt x="1663" y="5"/>
                      <a:pt x="1674" y="5"/>
                    </a:cubicBezTo>
                    <a:cubicBezTo>
                      <a:pt x="1675" y="4"/>
                      <a:pt x="1677" y="4"/>
                      <a:pt x="1678" y="4"/>
                    </a:cubicBezTo>
                    <a:cubicBezTo>
                      <a:pt x="1696" y="3"/>
                      <a:pt x="1713" y="1"/>
                      <a:pt x="1731" y="1"/>
                    </a:cubicBezTo>
                    <a:cubicBezTo>
                      <a:pt x="1751" y="1"/>
                      <a:pt x="1771" y="3"/>
                      <a:pt x="1791" y="1"/>
                    </a:cubicBezTo>
                    <a:cubicBezTo>
                      <a:pt x="1804" y="0"/>
                      <a:pt x="1818" y="1"/>
                      <a:pt x="1831" y="1"/>
                    </a:cubicBezTo>
                    <a:cubicBezTo>
                      <a:pt x="1852" y="1"/>
                      <a:pt x="1872" y="1"/>
                      <a:pt x="1893" y="2"/>
                    </a:cubicBezTo>
                    <a:cubicBezTo>
                      <a:pt x="1907" y="2"/>
                      <a:pt x="1922" y="3"/>
                      <a:pt x="1936" y="3"/>
                    </a:cubicBezTo>
                    <a:cubicBezTo>
                      <a:pt x="1961" y="3"/>
                      <a:pt x="1985" y="1"/>
                      <a:pt x="2009" y="1"/>
                    </a:cubicBezTo>
                    <a:cubicBezTo>
                      <a:pt x="2014" y="1"/>
                      <a:pt x="2020" y="3"/>
                      <a:pt x="2025" y="2"/>
                    </a:cubicBezTo>
                    <a:cubicBezTo>
                      <a:pt x="2036" y="0"/>
                      <a:pt x="2047" y="0"/>
                      <a:pt x="2057" y="1"/>
                    </a:cubicBezTo>
                    <a:cubicBezTo>
                      <a:pt x="2082" y="1"/>
                      <a:pt x="2106" y="1"/>
                      <a:pt x="2131" y="1"/>
                    </a:cubicBezTo>
                    <a:cubicBezTo>
                      <a:pt x="2139" y="1"/>
                      <a:pt x="2148" y="1"/>
                      <a:pt x="2156" y="1"/>
                    </a:cubicBezTo>
                    <a:cubicBezTo>
                      <a:pt x="2178" y="1"/>
                      <a:pt x="2199" y="2"/>
                      <a:pt x="2221" y="2"/>
                    </a:cubicBezTo>
                    <a:cubicBezTo>
                      <a:pt x="2233" y="2"/>
                      <a:pt x="2244" y="1"/>
                      <a:pt x="2256" y="1"/>
                    </a:cubicBezTo>
                    <a:cubicBezTo>
                      <a:pt x="2263" y="1"/>
                      <a:pt x="2268" y="4"/>
                      <a:pt x="2268" y="9"/>
                    </a:cubicBezTo>
                    <a:cubicBezTo>
                      <a:pt x="2268" y="16"/>
                      <a:pt x="2268" y="23"/>
                      <a:pt x="2266" y="30"/>
                    </a:cubicBezTo>
                    <a:cubicBezTo>
                      <a:pt x="2262" y="42"/>
                      <a:pt x="2261" y="55"/>
                      <a:pt x="2262" y="68"/>
                    </a:cubicBezTo>
                    <a:cubicBezTo>
                      <a:pt x="2262" y="73"/>
                      <a:pt x="2264" y="80"/>
                      <a:pt x="2263" y="85"/>
                    </a:cubicBezTo>
                    <a:cubicBezTo>
                      <a:pt x="2258" y="100"/>
                      <a:pt x="2259" y="115"/>
                      <a:pt x="2257" y="131"/>
                    </a:cubicBezTo>
                    <a:cubicBezTo>
                      <a:pt x="2257" y="139"/>
                      <a:pt x="2255" y="147"/>
                      <a:pt x="2254" y="156"/>
                    </a:cubicBezTo>
                    <a:cubicBezTo>
                      <a:pt x="2254" y="162"/>
                      <a:pt x="2253" y="167"/>
                      <a:pt x="2252" y="173"/>
                    </a:cubicBezTo>
                    <a:cubicBezTo>
                      <a:pt x="2251" y="183"/>
                      <a:pt x="2249" y="193"/>
                      <a:pt x="2248" y="203"/>
                    </a:cubicBezTo>
                    <a:cubicBezTo>
                      <a:pt x="2248" y="204"/>
                      <a:pt x="2250" y="206"/>
                      <a:pt x="2252" y="208"/>
                    </a:cubicBezTo>
                    <a:cubicBezTo>
                      <a:pt x="2246" y="214"/>
                      <a:pt x="2244" y="221"/>
                      <a:pt x="2246" y="228"/>
                    </a:cubicBezTo>
                    <a:cubicBezTo>
                      <a:pt x="2248" y="233"/>
                      <a:pt x="2248" y="238"/>
                      <a:pt x="2245" y="243"/>
                    </a:cubicBezTo>
                    <a:cubicBezTo>
                      <a:pt x="2244" y="245"/>
                      <a:pt x="2243" y="247"/>
                      <a:pt x="2243" y="250"/>
                    </a:cubicBezTo>
                    <a:cubicBezTo>
                      <a:pt x="2241" y="268"/>
                      <a:pt x="2240" y="285"/>
                      <a:pt x="2237" y="303"/>
                    </a:cubicBezTo>
                    <a:cubicBezTo>
                      <a:pt x="2234" y="327"/>
                      <a:pt x="2237" y="350"/>
                      <a:pt x="2236" y="374"/>
                    </a:cubicBezTo>
                    <a:cubicBezTo>
                      <a:pt x="2236" y="387"/>
                      <a:pt x="2239" y="399"/>
                      <a:pt x="2239" y="412"/>
                    </a:cubicBezTo>
                    <a:cubicBezTo>
                      <a:pt x="2239" y="428"/>
                      <a:pt x="2242" y="444"/>
                      <a:pt x="2242" y="460"/>
                    </a:cubicBezTo>
                    <a:cubicBezTo>
                      <a:pt x="2242" y="473"/>
                      <a:pt x="2241" y="486"/>
                      <a:pt x="2239" y="499"/>
                    </a:cubicBezTo>
                    <a:cubicBezTo>
                      <a:pt x="2236" y="524"/>
                      <a:pt x="2237" y="548"/>
                      <a:pt x="2232" y="572"/>
                    </a:cubicBezTo>
                    <a:cubicBezTo>
                      <a:pt x="2231" y="575"/>
                      <a:pt x="2231" y="577"/>
                      <a:pt x="2231" y="580"/>
                    </a:cubicBezTo>
                    <a:cubicBezTo>
                      <a:pt x="2230" y="593"/>
                      <a:pt x="2229" y="607"/>
                      <a:pt x="2228" y="621"/>
                    </a:cubicBezTo>
                    <a:cubicBezTo>
                      <a:pt x="2226" y="639"/>
                      <a:pt x="2223" y="657"/>
                      <a:pt x="2222" y="675"/>
                    </a:cubicBezTo>
                    <a:cubicBezTo>
                      <a:pt x="2221" y="702"/>
                      <a:pt x="2221" y="728"/>
                      <a:pt x="2221" y="755"/>
                    </a:cubicBezTo>
                    <a:cubicBezTo>
                      <a:pt x="2221" y="759"/>
                      <a:pt x="2220" y="763"/>
                      <a:pt x="2220" y="768"/>
                    </a:cubicBezTo>
                    <a:cubicBezTo>
                      <a:pt x="2219" y="781"/>
                      <a:pt x="2218" y="794"/>
                      <a:pt x="2217" y="807"/>
                    </a:cubicBezTo>
                    <a:cubicBezTo>
                      <a:pt x="2217" y="829"/>
                      <a:pt x="2218" y="851"/>
                      <a:pt x="2218" y="873"/>
                    </a:cubicBezTo>
                    <a:cubicBezTo>
                      <a:pt x="2219" y="891"/>
                      <a:pt x="2219" y="910"/>
                      <a:pt x="2220" y="928"/>
                    </a:cubicBezTo>
                    <a:cubicBezTo>
                      <a:pt x="2221" y="944"/>
                      <a:pt x="2223" y="960"/>
                      <a:pt x="2224" y="975"/>
                    </a:cubicBezTo>
                    <a:cubicBezTo>
                      <a:pt x="2225" y="1006"/>
                      <a:pt x="2226" y="1036"/>
                      <a:pt x="2227" y="1066"/>
                    </a:cubicBezTo>
                    <a:cubicBezTo>
                      <a:pt x="2227" y="1087"/>
                      <a:pt x="2228" y="1107"/>
                      <a:pt x="2229" y="1127"/>
                    </a:cubicBezTo>
                    <a:cubicBezTo>
                      <a:pt x="2230" y="1152"/>
                      <a:pt x="2230" y="1178"/>
                      <a:pt x="2231" y="1203"/>
                    </a:cubicBezTo>
                    <a:cubicBezTo>
                      <a:pt x="2231" y="1209"/>
                      <a:pt x="2231" y="1215"/>
                      <a:pt x="2231" y="1221"/>
                    </a:cubicBezTo>
                    <a:cubicBezTo>
                      <a:pt x="2232" y="1235"/>
                      <a:pt x="2233" y="1248"/>
                      <a:pt x="2234" y="1261"/>
                    </a:cubicBezTo>
                    <a:cubicBezTo>
                      <a:pt x="2235" y="1282"/>
                      <a:pt x="2237" y="1302"/>
                      <a:pt x="2239" y="1323"/>
                    </a:cubicBezTo>
                    <a:cubicBezTo>
                      <a:pt x="2239" y="1329"/>
                      <a:pt x="2239" y="1334"/>
                      <a:pt x="2240" y="1340"/>
                    </a:cubicBezTo>
                    <a:cubicBezTo>
                      <a:pt x="2241" y="1355"/>
                      <a:pt x="2243" y="1370"/>
                      <a:pt x="2244" y="1384"/>
                    </a:cubicBezTo>
                    <a:cubicBezTo>
                      <a:pt x="2244" y="1387"/>
                      <a:pt x="2244" y="1389"/>
                      <a:pt x="2244" y="1391"/>
                    </a:cubicBezTo>
                    <a:cubicBezTo>
                      <a:pt x="2245" y="1408"/>
                      <a:pt x="2245" y="1425"/>
                      <a:pt x="2246" y="1441"/>
                    </a:cubicBezTo>
                    <a:cubicBezTo>
                      <a:pt x="2247" y="1469"/>
                      <a:pt x="2248" y="1497"/>
                      <a:pt x="2249" y="1525"/>
                    </a:cubicBezTo>
                    <a:cubicBezTo>
                      <a:pt x="2249" y="1533"/>
                      <a:pt x="2248" y="1540"/>
                      <a:pt x="2248" y="1548"/>
                    </a:cubicBezTo>
                    <a:cubicBezTo>
                      <a:pt x="2248" y="1564"/>
                      <a:pt x="2249" y="1581"/>
                      <a:pt x="2249" y="1597"/>
                    </a:cubicBezTo>
                    <a:cubicBezTo>
                      <a:pt x="2249" y="1603"/>
                      <a:pt x="2249" y="1610"/>
                      <a:pt x="2249" y="1616"/>
                    </a:cubicBezTo>
                    <a:cubicBezTo>
                      <a:pt x="2250" y="1637"/>
                      <a:pt x="2250" y="1659"/>
                      <a:pt x="2251" y="1680"/>
                    </a:cubicBezTo>
                    <a:cubicBezTo>
                      <a:pt x="2251" y="1692"/>
                      <a:pt x="2250" y="1703"/>
                      <a:pt x="2251" y="1715"/>
                    </a:cubicBezTo>
                    <a:cubicBezTo>
                      <a:pt x="2252" y="1734"/>
                      <a:pt x="2253" y="1753"/>
                      <a:pt x="2254" y="1772"/>
                    </a:cubicBezTo>
                    <a:cubicBezTo>
                      <a:pt x="2255" y="1791"/>
                      <a:pt x="2254" y="1810"/>
                      <a:pt x="2255" y="1829"/>
                    </a:cubicBezTo>
                    <a:cubicBezTo>
                      <a:pt x="2255" y="1844"/>
                      <a:pt x="2256" y="1858"/>
                      <a:pt x="2256" y="1873"/>
                    </a:cubicBezTo>
                    <a:cubicBezTo>
                      <a:pt x="2257" y="1889"/>
                      <a:pt x="2257" y="1904"/>
                      <a:pt x="2258" y="1919"/>
                    </a:cubicBezTo>
                    <a:cubicBezTo>
                      <a:pt x="2258" y="1935"/>
                      <a:pt x="2259" y="1952"/>
                      <a:pt x="2259" y="1968"/>
                    </a:cubicBezTo>
                    <a:cubicBezTo>
                      <a:pt x="2259" y="1987"/>
                      <a:pt x="2258" y="2005"/>
                      <a:pt x="2258" y="2024"/>
                    </a:cubicBezTo>
                    <a:cubicBezTo>
                      <a:pt x="2258" y="2055"/>
                      <a:pt x="2259" y="2086"/>
                      <a:pt x="2259" y="2117"/>
                    </a:cubicBezTo>
                    <a:cubicBezTo>
                      <a:pt x="2259" y="2134"/>
                      <a:pt x="2258" y="2150"/>
                      <a:pt x="2258" y="2166"/>
                    </a:cubicBezTo>
                    <a:cubicBezTo>
                      <a:pt x="2258" y="2187"/>
                      <a:pt x="2259" y="2208"/>
                      <a:pt x="2259" y="2229"/>
                    </a:cubicBezTo>
                    <a:cubicBezTo>
                      <a:pt x="2259" y="2235"/>
                      <a:pt x="2256" y="2237"/>
                      <a:pt x="2251" y="2237"/>
                    </a:cubicBezTo>
                    <a:cubicBezTo>
                      <a:pt x="2248" y="2237"/>
                      <a:pt x="2246" y="2237"/>
                      <a:pt x="2243" y="2237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</a:ln>
            </p:spPr>
            <p:style>
              <a:lnRef idx="1">
                <a:schemeClr val="accent2"/>
              </a:lnRef>
              <a:fillRef idx="2">
                <a:schemeClr val="accent2"/>
              </a:fillRef>
              <a:effectRef idx="1">
                <a:schemeClr val="accent2"/>
              </a:effectRef>
              <a:fontRef idx="minor">
                <a:schemeClr val="dk1"/>
              </a:fontRef>
            </p:style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65" name="Freeform 7"/>
              <p:cNvSpPr>
                <a:spLocks/>
              </p:cNvSpPr>
              <p:nvPr/>
            </p:nvSpPr>
            <p:spPr bwMode="auto">
              <a:xfrm>
                <a:off x="10858693" y="2920242"/>
                <a:ext cx="55793" cy="155911"/>
              </a:xfrm>
              <a:custGeom>
                <a:avLst/>
                <a:gdLst>
                  <a:gd name="T0" fmla="*/ 17 w 107"/>
                  <a:gd name="T1" fmla="*/ 282 h 299"/>
                  <a:gd name="T2" fmla="*/ 51 w 107"/>
                  <a:gd name="T3" fmla="*/ 237 h 299"/>
                  <a:gd name="T4" fmla="*/ 56 w 107"/>
                  <a:gd name="T5" fmla="*/ 204 h 299"/>
                  <a:gd name="T6" fmla="*/ 33 w 107"/>
                  <a:gd name="T7" fmla="*/ 194 h 299"/>
                  <a:gd name="T8" fmla="*/ 38 w 107"/>
                  <a:gd name="T9" fmla="*/ 192 h 299"/>
                  <a:gd name="T10" fmla="*/ 78 w 107"/>
                  <a:gd name="T11" fmla="*/ 173 h 299"/>
                  <a:gd name="T12" fmla="*/ 90 w 107"/>
                  <a:gd name="T13" fmla="*/ 132 h 299"/>
                  <a:gd name="T14" fmla="*/ 90 w 107"/>
                  <a:gd name="T15" fmla="*/ 130 h 299"/>
                  <a:gd name="T16" fmla="*/ 56 w 107"/>
                  <a:gd name="T17" fmla="*/ 106 h 299"/>
                  <a:gd name="T18" fmla="*/ 46 w 107"/>
                  <a:gd name="T19" fmla="*/ 107 h 299"/>
                  <a:gd name="T20" fmla="*/ 35 w 107"/>
                  <a:gd name="T21" fmla="*/ 101 h 299"/>
                  <a:gd name="T22" fmla="*/ 38 w 107"/>
                  <a:gd name="T23" fmla="*/ 92 h 299"/>
                  <a:gd name="T24" fmla="*/ 45 w 107"/>
                  <a:gd name="T25" fmla="*/ 85 h 299"/>
                  <a:gd name="T26" fmla="*/ 79 w 107"/>
                  <a:gd name="T27" fmla="*/ 49 h 299"/>
                  <a:gd name="T28" fmla="*/ 75 w 107"/>
                  <a:gd name="T29" fmla="*/ 20 h 299"/>
                  <a:gd name="T30" fmla="*/ 57 w 107"/>
                  <a:gd name="T31" fmla="*/ 9 h 299"/>
                  <a:gd name="T32" fmla="*/ 59 w 107"/>
                  <a:gd name="T33" fmla="*/ 0 h 299"/>
                  <a:gd name="T34" fmla="*/ 69 w 107"/>
                  <a:gd name="T35" fmla="*/ 2 h 299"/>
                  <a:gd name="T36" fmla="*/ 94 w 107"/>
                  <a:gd name="T37" fmla="*/ 27 h 299"/>
                  <a:gd name="T38" fmla="*/ 94 w 107"/>
                  <a:gd name="T39" fmla="*/ 44 h 299"/>
                  <a:gd name="T40" fmla="*/ 66 w 107"/>
                  <a:gd name="T41" fmla="*/ 86 h 299"/>
                  <a:gd name="T42" fmla="*/ 58 w 107"/>
                  <a:gd name="T43" fmla="*/ 94 h 299"/>
                  <a:gd name="T44" fmla="*/ 75 w 107"/>
                  <a:gd name="T45" fmla="*/ 98 h 299"/>
                  <a:gd name="T46" fmla="*/ 95 w 107"/>
                  <a:gd name="T47" fmla="*/ 112 h 299"/>
                  <a:gd name="T48" fmla="*/ 107 w 107"/>
                  <a:gd name="T49" fmla="*/ 145 h 299"/>
                  <a:gd name="T50" fmla="*/ 102 w 107"/>
                  <a:gd name="T51" fmla="*/ 165 h 299"/>
                  <a:gd name="T52" fmla="*/ 79 w 107"/>
                  <a:gd name="T53" fmla="*/ 187 h 299"/>
                  <a:gd name="T54" fmla="*/ 72 w 107"/>
                  <a:gd name="T55" fmla="*/ 201 h 299"/>
                  <a:gd name="T56" fmla="*/ 62 w 107"/>
                  <a:gd name="T57" fmla="*/ 246 h 299"/>
                  <a:gd name="T58" fmla="*/ 40 w 107"/>
                  <a:gd name="T59" fmla="*/ 272 h 299"/>
                  <a:gd name="T60" fmla="*/ 25 w 107"/>
                  <a:gd name="T61" fmla="*/ 290 h 299"/>
                  <a:gd name="T62" fmla="*/ 3 w 107"/>
                  <a:gd name="T63" fmla="*/ 297 h 299"/>
                  <a:gd name="T64" fmla="*/ 0 w 107"/>
                  <a:gd name="T65" fmla="*/ 296 h 299"/>
                  <a:gd name="T66" fmla="*/ 2 w 107"/>
                  <a:gd name="T67" fmla="*/ 286 h 299"/>
                  <a:gd name="T68" fmla="*/ 17 w 107"/>
                  <a:gd name="T69" fmla="*/ 282 h 29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107" h="299">
                    <a:moveTo>
                      <a:pt x="17" y="282"/>
                    </a:moveTo>
                    <a:cubicBezTo>
                      <a:pt x="30" y="269"/>
                      <a:pt x="42" y="254"/>
                      <a:pt x="51" y="237"/>
                    </a:cubicBezTo>
                    <a:cubicBezTo>
                      <a:pt x="57" y="228"/>
                      <a:pt x="59" y="216"/>
                      <a:pt x="56" y="204"/>
                    </a:cubicBezTo>
                    <a:cubicBezTo>
                      <a:pt x="47" y="203"/>
                      <a:pt x="38" y="205"/>
                      <a:pt x="33" y="194"/>
                    </a:cubicBezTo>
                    <a:cubicBezTo>
                      <a:pt x="35" y="193"/>
                      <a:pt x="37" y="192"/>
                      <a:pt x="38" y="192"/>
                    </a:cubicBezTo>
                    <a:cubicBezTo>
                      <a:pt x="54" y="192"/>
                      <a:pt x="66" y="183"/>
                      <a:pt x="78" y="173"/>
                    </a:cubicBezTo>
                    <a:cubicBezTo>
                      <a:pt x="91" y="162"/>
                      <a:pt x="98" y="149"/>
                      <a:pt x="90" y="132"/>
                    </a:cubicBezTo>
                    <a:cubicBezTo>
                      <a:pt x="90" y="131"/>
                      <a:pt x="90" y="131"/>
                      <a:pt x="90" y="130"/>
                    </a:cubicBezTo>
                    <a:cubicBezTo>
                      <a:pt x="84" y="112"/>
                      <a:pt x="76" y="106"/>
                      <a:pt x="56" y="106"/>
                    </a:cubicBezTo>
                    <a:cubicBezTo>
                      <a:pt x="53" y="107"/>
                      <a:pt x="49" y="108"/>
                      <a:pt x="46" y="107"/>
                    </a:cubicBezTo>
                    <a:cubicBezTo>
                      <a:pt x="42" y="106"/>
                      <a:pt x="37" y="104"/>
                      <a:pt x="35" y="101"/>
                    </a:cubicBezTo>
                    <a:cubicBezTo>
                      <a:pt x="34" y="99"/>
                      <a:pt x="37" y="95"/>
                      <a:pt x="38" y="92"/>
                    </a:cubicBezTo>
                    <a:cubicBezTo>
                      <a:pt x="40" y="89"/>
                      <a:pt x="43" y="87"/>
                      <a:pt x="45" y="85"/>
                    </a:cubicBezTo>
                    <a:cubicBezTo>
                      <a:pt x="60" y="77"/>
                      <a:pt x="71" y="64"/>
                      <a:pt x="79" y="49"/>
                    </a:cubicBezTo>
                    <a:cubicBezTo>
                      <a:pt x="85" y="36"/>
                      <a:pt x="84" y="30"/>
                      <a:pt x="75" y="20"/>
                    </a:cubicBezTo>
                    <a:cubicBezTo>
                      <a:pt x="70" y="14"/>
                      <a:pt x="64" y="10"/>
                      <a:pt x="57" y="9"/>
                    </a:cubicBezTo>
                    <a:cubicBezTo>
                      <a:pt x="59" y="0"/>
                      <a:pt x="59" y="0"/>
                      <a:pt x="59" y="0"/>
                    </a:cubicBezTo>
                    <a:cubicBezTo>
                      <a:pt x="63" y="0"/>
                      <a:pt x="66" y="1"/>
                      <a:pt x="69" y="2"/>
                    </a:cubicBezTo>
                    <a:cubicBezTo>
                      <a:pt x="81" y="6"/>
                      <a:pt x="89" y="16"/>
                      <a:pt x="94" y="27"/>
                    </a:cubicBezTo>
                    <a:cubicBezTo>
                      <a:pt x="97" y="33"/>
                      <a:pt x="96" y="38"/>
                      <a:pt x="94" y="44"/>
                    </a:cubicBezTo>
                    <a:cubicBezTo>
                      <a:pt x="89" y="61"/>
                      <a:pt x="79" y="74"/>
                      <a:pt x="66" y="86"/>
                    </a:cubicBezTo>
                    <a:cubicBezTo>
                      <a:pt x="64" y="88"/>
                      <a:pt x="61" y="90"/>
                      <a:pt x="58" y="94"/>
                    </a:cubicBezTo>
                    <a:cubicBezTo>
                      <a:pt x="65" y="96"/>
                      <a:pt x="70" y="97"/>
                      <a:pt x="75" y="98"/>
                    </a:cubicBezTo>
                    <a:cubicBezTo>
                      <a:pt x="84" y="100"/>
                      <a:pt x="91" y="104"/>
                      <a:pt x="95" y="112"/>
                    </a:cubicBezTo>
                    <a:cubicBezTo>
                      <a:pt x="100" y="122"/>
                      <a:pt x="106" y="133"/>
                      <a:pt x="107" y="145"/>
                    </a:cubicBezTo>
                    <a:cubicBezTo>
                      <a:pt x="107" y="152"/>
                      <a:pt x="107" y="159"/>
                      <a:pt x="102" y="165"/>
                    </a:cubicBezTo>
                    <a:cubicBezTo>
                      <a:pt x="95" y="173"/>
                      <a:pt x="89" y="182"/>
                      <a:pt x="79" y="187"/>
                    </a:cubicBezTo>
                    <a:cubicBezTo>
                      <a:pt x="74" y="190"/>
                      <a:pt x="73" y="194"/>
                      <a:pt x="72" y="201"/>
                    </a:cubicBezTo>
                    <a:cubicBezTo>
                      <a:pt x="72" y="217"/>
                      <a:pt x="71" y="233"/>
                      <a:pt x="62" y="246"/>
                    </a:cubicBezTo>
                    <a:cubicBezTo>
                      <a:pt x="55" y="255"/>
                      <a:pt x="47" y="264"/>
                      <a:pt x="40" y="272"/>
                    </a:cubicBezTo>
                    <a:cubicBezTo>
                      <a:pt x="35" y="278"/>
                      <a:pt x="30" y="284"/>
                      <a:pt x="25" y="290"/>
                    </a:cubicBezTo>
                    <a:cubicBezTo>
                      <a:pt x="19" y="297"/>
                      <a:pt x="12" y="299"/>
                      <a:pt x="3" y="297"/>
                    </a:cubicBezTo>
                    <a:cubicBezTo>
                      <a:pt x="2" y="297"/>
                      <a:pt x="1" y="297"/>
                      <a:pt x="0" y="296"/>
                    </a:cubicBezTo>
                    <a:cubicBezTo>
                      <a:pt x="2" y="286"/>
                      <a:pt x="2" y="286"/>
                      <a:pt x="2" y="286"/>
                    </a:cubicBezTo>
                    <a:cubicBezTo>
                      <a:pt x="8" y="288"/>
                      <a:pt x="12" y="286"/>
                      <a:pt x="17" y="282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66" name="Freeform 8"/>
              <p:cNvSpPr>
                <a:spLocks noEditPoints="1"/>
              </p:cNvSpPr>
              <p:nvPr/>
            </p:nvSpPr>
            <p:spPr bwMode="auto">
              <a:xfrm>
                <a:off x="10755929" y="2959496"/>
                <a:ext cx="59321" cy="29109"/>
              </a:xfrm>
              <a:custGeom>
                <a:avLst/>
                <a:gdLst>
                  <a:gd name="T0" fmla="*/ 35 w 114"/>
                  <a:gd name="T1" fmla="*/ 40 h 56"/>
                  <a:gd name="T2" fmla="*/ 61 w 114"/>
                  <a:gd name="T3" fmla="*/ 16 h 56"/>
                  <a:gd name="T4" fmla="*/ 30 w 114"/>
                  <a:gd name="T5" fmla="*/ 18 h 56"/>
                  <a:gd name="T6" fmla="*/ 35 w 114"/>
                  <a:gd name="T7" fmla="*/ 40 h 56"/>
                  <a:gd name="T8" fmla="*/ 47 w 114"/>
                  <a:gd name="T9" fmla="*/ 55 h 56"/>
                  <a:gd name="T10" fmla="*/ 23 w 114"/>
                  <a:gd name="T11" fmla="*/ 41 h 56"/>
                  <a:gd name="T12" fmla="*/ 16 w 114"/>
                  <a:gd name="T13" fmla="*/ 25 h 56"/>
                  <a:gd name="T14" fmla="*/ 9 w 114"/>
                  <a:gd name="T15" fmla="*/ 30 h 56"/>
                  <a:gd name="T16" fmla="*/ 9 w 114"/>
                  <a:gd name="T17" fmla="*/ 13 h 56"/>
                  <a:gd name="T18" fmla="*/ 44 w 114"/>
                  <a:gd name="T19" fmla="*/ 1 h 56"/>
                  <a:gd name="T20" fmla="*/ 106 w 114"/>
                  <a:gd name="T21" fmla="*/ 18 h 56"/>
                  <a:gd name="T22" fmla="*/ 113 w 114"/>
                  <a:gd name="T23" fmla="*/ 23 h 56"/>
                  <a:gd name="T24" fmla="*/ 113 w 114"/>
                  <a:gd name="T25" fmla="*/ 29 h 56"/>
                  <a:gd name="T26" fmla="*/ 107 w 114"/>
                  <a:gd name="T27" fmla="*/ 30 h 56"/>
                  <a:gd name="T28" fmla="*/ 90 w 114"/>
                  <a:gd name="T29" fmla="*/ 22 h 56"/>
                  <a:gd name="T30" fmla="*/ 77 w 114"/>
                  <a:gd name="T31" fmla="*/ 29 h 56"/>
                  <a:gd name="T32" fmla="*/ 47 w 114"/>
                  <a:gd name="T33" fmla="*/ 55 h 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14" h="56">
                    <a:moveTo>
                      <a:pt x="35" y="40"/>
                    </a:moveTo>
                    <a:cubicBezTo>
                      <a:pt x="54" y="44"/>
                      <a:pt x="64" y="33"/>
                      <a:pt x="61" y="16"/>
                    </a:cubicBezTo>
                    <a:cubicBezTo>
                      <a:pt x="50" y="14"/>
                      <a:pt x="40" y="11"/>
                      <a:pt x="30" y="18"/>
                    </a:cubicBezTo>
                    <a:cubicBezTo>
                      <a:pt x="28" y="26"/>
                      <a:pt x="33" y="33"/>
                      <a:pt x="35" y="40"/>
                    </a:cubicBezTo>
                    <a:close/>
                    <a:moveTo>
                      <a:pt x="47" y="55"/>
                    </a:moveTo>
                    <a:cubicBezTo>
                      <a:pt x="35" y="56"/>
                      <a:pt x="28" y="50"/>
                      <a:pt x="23" y="41"/>
                    </a:cubicBezTo>
                    <a:cubicBezTo>
                      <a:pt x="20" y="36"/>
                      <a:pt x="19" y="31"/>
                      <a:pt x="16" y="25"/>
                    </a:cubicBezTo>
                    <a:cubicBezTo>
                      <a:pt x="13" y="27"/>
                      <a:pt x="11" y="28"/>
                      <a:pt x="9" y="30"/>
                    </a:cubicBezTo>
                    <a:cubicBezTo>
                      <a:pt x="0" y="20"/>
                      <a:pt x="0" y="19"/>
                      <a:pt x="9" y="13"/>
                    </a:cubicBezTo>
                    <a:cubicBezTo>
                      <a:pt x="20" y="5"/>
                      <a:pt x="32" y="1"/>
                      <a:pt x="44" y="1"/>
                    </a:cubicBezTo>
                    <a:cubicBezTo>
                      <a:pt x="67" y="0"/>
                      <a:pt x="87" y="7"/>
                      <a:pt x="106" y="18"/>
                    </a:cubicBezTo>
                    <a:cubicBezTo>
                      <a:pt x="109" y="19"/>
                      <a:pt x="111" y="21"/>
                      <a:pt x="113" y="23"/>
                    </a:cubicBezTo>
                    <a:cubicBezTo>
                      <a:pt x="114" y="25"/>
                      <a:pt x="114" y="28"/>
                      <a:pt x="113" y="29"/>
                    </a:cubicBezTo>
                    <a:cubicBezTo>
                      <a:pt x="112" y="30"/>
                      <a:pt x="109" y="31"/>
                      <a:pt x="107" y="30"/>
                    </a:cubicBezTo>
                    <a:cubicBezTo>
                      <a:pt x="101" y="28"/>
                      <a:pt x="96" y="24"/>
                      <a:pt x="90" y="22"/>
                    </a:cubicBezTo>
                    <a:cubicBezTo>
                      <a:pt x="80" y="18"/>
                      <a:pt x="80" y="19"/>
                      <a:pt x="77" y="29"/>
                    </a:cubicBezTo>
                    <a:cubicBezTo>
                      <a:pt x="73" y="43"/>
                      <a:pt x="61" y="53"/>
                      <a:pt x="47" y="55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67" name="Freeform 9"/>
              <p:cNvSpPr>
                <a:spLocks/>
              </p:cNvSpPr>
              <p:nvPr/>
            </p:nvSpPr>
            <p:spPr bwMode="auto">
              <a:xfrm>
                <a:off x="10770483" y="2965230"/>
                <a:ext cx="18745" cy="17201"/>
              </a:xfrm>
              <a:custGeom>
                <a:avLst/>
                <a:gdLst>
                  <a:gd name="T0" fmla="*/ 2 w 36"/>
                  <a:gd name="T1" fmla="*/ 7 h 33"/>
                  <a:gd name="T2" fmla="*/ 33 w 36"/>
                  <a:gd name="T3" fmla="*/ 5 h 33"/>
                  <a:gd name="T4" fmla="*/ 7 w 36"/>
                  <a:gd name="T5" fmla="*/ 29 h 33"/>
                  <a:gd name="T6" fmla="*/ 2 w 36"/>
                  <a:gd name="T7" fmla="*/ 7 h 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36" h="33">
                    <a:moveTo>
                      <a:pt x="2" y="7"/>
                    </a:moveTo>
                    <a:cubicBezTo>
                      <a:pt x="12" y="0"/>
                      <a:pt x="22" y="3"/>
                      <a:pt x="33" y="5"/>
                    </a:cubicBezTo>
                    <a:cubicBezTo>
                      <a:pt x="36" y="22"/>
                      <a:pt x="26" y="33"/>
                      <a:pt x="7" y="29"/>
                    </a:cubicBezTo>
                    <a:cubicBezTo>
                      <a:pt x="5" y="22"/>
                      <a:pt x="0" y="15"/>
                      <a:pt x="2" y="7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68" name="Freeform 10"/>
              <p:cNvSpPr>
                <a:spLocks/>
              </p:cNvSpPr>
              <p:nvPr/>
            </p:nvSpPr>
            <p:spPr bwMode="auto">
              <a:xfrm>
                <a:off x="10598474" y="2835340"/>
                <a:ext cx="269041" cy="74538"/>
              </a:xfrm>
              <a:custGeom>
                <a:avLst/>
                <a:gdLst>
                  <a:gd name="T0" fmla="*/ 394 w 516"/>
                  <a:gd name="T1" fmla="*/ 119 h 143"/>
                  <a:gd name="T2" fmla="*/ 324 w 516"/>
                  <a:gd name="T3" fmla="*/ 114 h 143"/>
                  <a:gd name="T4" fmla="*/ 301 w 516"/>
                  <a:gd name="T5" fmla="*/ 112 h 143"/>
                  <a:gd name="T6" fmla="*/ 265 w 516"/>
                  <a:gd name="T7" fmla="*/ 111 h 143"/>
                  <a:gd name="T8" fmla="*/ 191 w 516"/>
                  <a:gd name="T9" fmla="*/ 106 h 143"/>
                  <a:gd name="T10" fmla="*/ 141 w 516"/>
                  <a:gd name="T11" fmla="*/ 106 h 143"/>
                  <a:gd name="T12" fmla="*/ 97 w 516"/>
                  <a:gd name="T13" fmla="*/ 112 h 143"/>
                  <a:gd name="T14" fmla="*/ 42 w 516"/>
                  <a:gd name="T15" fmla="*/ 121 h 143"/>
                  <a:gd name="T16" fmla="*/ 7 w 516"/>
                  <a:gd name="T17" fmla="*/ 127 h 143"/>
                  <a:gd name="T18" fmla="*/ 0 w 516"/>
                  <a:gd name="T19" fmla="*/ 125 h 143"/>
                  <a:gd name="T20" fmla="*/ 36 w 516"/>
                  <a:gd name="T21" fmla="*/ 42 h 143"/>
                  <a:gd name="T22" fmla="*/ 46 w 516"/>
                  <a:gd name="T23" fmla="*/ 34 h 143"/>
                  <a:gd name="T24" fmla="*/ 126 w 516"/>
                  <a:gd name="T25" fmla="*/ 18 h 143"/>
                  <a:gd name="T26" fmla="*/ 243 w 516"/>
                  <a:gd name="T27" fmla="*/ 2 h 143"/>
                  <a:gd name="T28" fmla="*/ 353 w 516"/>
                  <a:gd name="T29" fmla="*/ 4 h 143"/>
                  <a:gd name="T30" fmla="*/ 407 w 516"/>
                  <a:gd name="T31" fmla="*/ 19 h 143"/>
                  <a:gd name="T32" fmla="*/ 448 w 516"/>
                  <a:gd name="T33" fmla="*/ 34 h 143"/>
                  <a:gd name="T34" fmla="*/ 477 w 516"/>
                  <a:gd name="T35" fmla="*/ 50 h 143"/>
                  <a:gd name="T36" fmla="*/ 490 w 516"/>
                  <a:gd name="T37" fmla="*/ 63 h 143"/>
                  <a:gd name="T38" fmla="*/ 515 w 516"/>
                  <a:gd name="T39" fmla="*/ 137 h 143"/>
                  <a:gd name="T40" fmla="*/ 516 w 516"/>
                  <a:gd name="T41" fmla="*/ 143 h 143"/>
                  <a:gd name="T42" fmla="*/ 475 w 516"/>
                  <a:gd name="T43" fmla="*/ 133 h 143"/>
                  <a:gd name="T44" fmla="*/ 443 w 516"/>
                  <a:gd name="T45" fmla="*/ 127 h 143"/>
                  <a:gd name="T46" fmla="*/ 401 w 516"/>
                  <a:gd name="T47" fmla="*/ 120 h 143"/>
                  <a:gd name="T48" fmla="*/ 394 w 516"/>
                  <a:gd name="T49" fmla="*/ 119 h 14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516" h="143">
                    <a:moveTo>
                      <a:pt x="394" y="119"/>
                    </a:moveTo>
                    <a:cubicBezTo>
                      <a:pt x="371" y="121"/>
                      <a:pt x="348" y="111"/>
                      <a:pt x="324" y="114"/>
                    </a:cubicBezTo>
                    <a:cubicBezTo>
                      <a:pt x="317" y="115"/>
                      <a:pt x="309" y="112"/>
                      <a:pt x="301" y="112"/>
                    </a:cubicBezTo>
                    <a:cubicBezTo>
                      <a:pt x="289" y="111"/>
                      <a:pt x="277" y="112"/>
                      <a:pt x="265" y="111"/>
                    </a:cubicBezTo>
                    <a:cubicBezTo>
                      <a:pt x="240" y="110"/>
                      <a:pt x="216" y="107"/>
                      <a:pt x="191" y="106"/>
                    </a:cubicBezTo>
                    <a:cubicBezTo>
                      <a:pt x="174" y="105"/>
                      <a:pt x="157" y="105"/>
                      <a:pt x="141" y="106"/>
                    </a:cubicBezTo>
                    <a:cubicBezTo>
                      <a:pt x="126" y="107"/>
                      <a:pt x="112" y="110"/>
                      <a:pt x="97" y="112"/>
                    </a:cubicBezTo>
                    <a:cubicBezTo>
                      <a:pt x="79" y="115"/>
                      <a:pt x="60" y="118"/>
                      <a:pt x="42" y="121"/>
                    </a:cubicBezTo>
                    <a:cubicBezTo>
                      <a:pt x="30" y="123"/>
                      <a:pt x="19" y="125"/>
                      <a:pt x="7" y="127"/>
                    </a:cubicBezTo>
                    <a:cubicBezTo>
                      <a:pt x="6" y="127"/>
                      <a:pt x="4" y="126"/>
                      <a:pt x="0" y="125"/>
                    </a:cubicBezTo>
                    <a:cubicBezTo>
                      <a:pt x="12" y="96"/>
                      <a:pt x="24" y="69"/>
                      <a:pt x="36" y="42"/>
                    </a:cubicBezTo>
                    <a:cubicBezTo>
                      <a:pt x="38" y="37"/>
                      <a:pt x="41" y="35"/>
                      <a:pt x="46" y="34"/>
                    </a:cubicBezTo>
                    <a:cubicBezTo>
                      <a:pt x="73" y="29"/>
                      <a:pt x="99" y="24"/>
                      <a:pt x="126" y="18"/>
                    </a:cubicBezTo>
                    <a:cubicBezTo>
                      <a:pt x="164" y="9"/>
                      <a:pt x="203" y="3"/>
                      <a:pt x="243" y="2"/>
                    </a:cubicBezTo>
                    <a:cubicBezTo>
                      <a:pt x="279" y="1"/>
                      <a:pt x="316" y="0"/>
                      <a:pt x="353" y="4"/>
                    </a:cubicBezTo>
                    <a:cubicBezTo>
                      <a:pt x="372" y="6"/>
                      <a:pt x="389" y="13"/>
                      <a:pt x="407" y="19"/>
                    </a:cubicBezTo>
                    <a:cubicBezTo>
                      <a:pt x="420" y="24"/>
                      <a:pt x="434" y="29"/>
                      <a:pt x="448" y="34"/>
                    </a:cubicBezTo>
                    <a:cubicBezTo>
                      <a:pt x="458" y="38"/>
                      <a:pt x="466" y="46"/>
                      <a:pt x="477" y="50"/>
                    </a:cubicBezTo>
                    <a:cubicBezTo>
                      <a:pt x="483" y="51"/>
                      <a:pt x="488" y="57"/>
                      <a:pt x="490" y="63"/>
                    </a:cubicBezTo>
                    <a:cubicBezTo>
                      <a:pt x="501" y="87"/>
                      <a:pt x="511" y="111"/>
                      <a:pt x="515" y="137"/>
                    </a:cubicBezTo>
                    <a:cubicBezTo>
                      <a:pt x="516" y="139"/>
                      <a:pt x="515" y="141"/>
                      <a:pt x="516" y="143"/>
                    </a:cubicBezTo>
                    <a:cubicBezTo>
                      <a:pt x="502" y="140"/>
                      <a:pt x="488" y="136"/>
                      <a:pt x="475" y="133"/>
                    </a:cubicBezTo>
                    <a:cubicBezTo>
                      <a:pt x="464" y="130"/>
                      <a:pt x="453" y="128"/>
                      <a:pt x="443" y="127"/>
                    </a:cubicBezTo>
                    <a:cubicBezTo>
                      <a:pt x="429" y="124"/>
                      <a:pt x="415" y="122"/>
                      <a:pt x="401" y="120"/>
                    </a:cubicBezTo>
                    <a:cubicBezTo>
                      <a:pt x="399" y="120"/>
                      <a:pt x="396" y="119"/>
                      <a:pt x="394" y="11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69" name="Freeform 11"/>
              <p:cNvSpPr>
                <a:spLocks/>
              </p:cNvSpPr>
              <p:nvPr/>
            </p:nvSpPr>
            <p:spPr bwMode="auto">
              <a:xfrm>
                <a:off x="10751739" y="2934797"/>
                <a:ext cx="119304" cy="228023"/>
              </a:xfrm>
              <a:custGeom>
                <a:avLst/>
                <a:gdLst>
                  <a:gd name="T0" fmla="*/ 211 w 229"/>
                  <a:gd name="T1" fmla="*/ 51 h 437"/>
                  <a:gd name="T2" fmla="*/ 229 w 229"/>
                  <a:gd name="T3" fmla="*/ 56 h 437"/>
                  <a:gd name="T4" fmla="*/ 215 w 229"/>
                  <a:gd name="T5" fmla="*/ 65 h 437"/>
                  <a:gd name="T6" fmla="*/ 200 w 229"/>
                  <a:gd name="T7" fmla="*/ 63 h 437"/>
                  <a:gd name="T8" fmla="*/ 202 w 229"/>
                  <a:gd name="T9" fmla="*/ 90 h 437"/>
                  <a:gd name="T10" fmla="*/ 196 w 229"/>
                  <a:gd name="T11" fmla="*/ 142 h 437"/>
                  <a:gd name="T12" fmla="*/ 191 w 229"/>
                  <a:gd name="T13" fmla="*/ 167 h 437"/>
                  <a:gd name="T14" fmla="*/ 180 w 229"/>
                  <a:gd name="T15" fmla="*/ 215 h 437"/>
                  <a:gd name="T16" fmla="*/ 173 w 229"/>
                  <a:gd name="T17" fmla="*/ 246 h 437"/>
                  <a:gd name="T18" fmla="*/ 207 w 229"/>
                  <a:gd name="T19" fmla="*/ 258 h 437"/>
                  <a:gd name="T20" fmla="*/ 205 w 229"/>
                  <a:gd name="T21" fmla="*/ 268 h 437"/>
                  <a:gd name="T22" fmla="*/ 165 w 229"/>
                  <a:gd name="T23" fmla="*/ 260 h 437"/>
                  <a:gd name="T24" fmla="*/ 135 w 229"/>
                  <a:gd name="T25" fmla="*/ 312 h 437"/>
                  <a:gd name="T26" fmla="*/ 91 w 229"/>
                  <a:gd name="T27" fmla="*/ 353 h 437"/>
                  <a:gd name="T28" fmla="*/ 111 w 229"/>
                  <a:gd name="T29" fmla="*/ 428 h 437"/>
                  <a:gd name="T30" fmla="*/ 104 w 229"/>
                  <a:gd name="T31" fmla="*/ 437 h 437"/>
                  <a:gd name="T32" fmla="*/ 98 w 229"/>
                  <a:gd name="T33" fmla="*/ 431 h 437"/>
                  <a:gd name="T34" fmla="*/ 83 w 229"/>
                  <a:gd name="T35" fmla="*/ 407 h 437"/>
                  <a:gd name="T36" fmla="*/ 77 w 229"/>
                  <a:gd name="T37" fmla="*/ 379 h 437"/>
                  <a:gd name="T38" fmla="*/ 74 w 229"/>
                  <a:gd name="T39" fmla="*/ 363 h 437"/>
                  <a:gd name="T40" fmla="*/ 65 w 229"/>
                  <a:gd name="T41" fmla="*/ 367 h 437"/>
                  <a:gd name="T42" fmla="*/ 7 w 229"/>
                  <a:gd name="T43" fmla="*/ 385 h 437"/>
                  <a:gd name="T44" fmla="*/ 1 w 229"/>
                  <a:gd name="T45" fmla="*/ 386 h 437"/>
                  <a:gd name="T46" fmla="*/ 0 w 229"/>
                  <a:gd name="T47" fmla="*/ 374 h 437"/>
                  <a:gd name="T48" fmla="*/ 25 w 229"/>
                  <a:gd name="T49" fmla="*/ 369 h 437"/>
                  <a:gd name="T50" fmla="*/ 77 w 229"/>
                  <a:gd name="T51" fmla="*/ 343 h 437"/>
                  <a:gd name="T52" fmla="*/ 82 w 229"/>
                  <a:gd name="T53" fmla="*/ 341 h 437"/>
                  <a:gd name="T54" fmla="*/ 107 w 229"/>
                  <a:gd name="T55" fmla="*/ 324 h 437"/>
                  <a:gd name="T56" fmla="*/ 123 w 229"/>
                  <a:gd name="T57" fmla="*/ 301 h 437"/>
                  <a:gd name="T58" fmla="*/ 130 w 229"/>
                  <a:gd name="T59" fmla="*/ 290 h 437"/>
                  <a:gd name="T60" fmla="*/ 151 w 229"/>
                  <a:gd name="T61" fmla="*/ 241 h 437"/>
                  <a:gd name="T62" fmla="*/ 171 w 229"/>
                  <a:gd name="T63" fmla="*/ 176 h 437"/>
                  <a:gd name="T64" fmla="*/ 181 w 229"/>
                  <a:gd name="T65" fmla="*/ 108 h 437"/>
                  <a:gd name="T66" fmla="*/ 170 w 229"/>
                  <a:gd name="T67" fmla="*/ 26 h 437"/>
                  <a:gd name="T68" fmla="*/ 159 w 229"/>
                  <a:gd name="T69" fmla="*/ 34 h 437"/>
                  <a:gd name="T70" fmla="*/ 122 w 229"/>
                  <a:gd name="T71" fmla="*/ 45 h 437"/>
                  <a:gd name="T72" fmla="*/ 111 w 229"/>
                  <a:gd name="T73" fmla="*/ 43 h 437"/>
                  <a:gd name="T74" fmla="*/ 113 w 229"/>
                  <a:gd name="T75" fmla="*/ 32 h 437"/>
                  <a:gd name="T76" fmla="*/ 127 w 229"/>
                  <a:gd name="T77" fmla="*/ 32 h 437"/>
                  <a:gd name="T78" fmla="*/ 141 w 229"/>
                  <a:gd name="T79" fmla="*/ 26 h 437"/>
                  <a:gd name="T80" fmla="*/ 165 w 229"/>
                  <a:gd name="T81" fmla="*/ 7 h 437"/>
                  <a:gd name="T82" fmla="*/ 181 w 229"/>
                  <a:gd name="T83" fmla="*/ 3 h 437"/>
                  <a:gd name="T84" fmla="*/ 190 w 229"/>
                  <a:gd name="T85" fmla="*/ 8 h 437"/>
                  <a:gd name="T86" fmla="*/ 191 w 229"/>
                  <a:gd name="T87" fmla="*/ 9 h 437"/>
                  <a:gd name="T88" fmla="*/ 191 w 229"/>
                  <a:gd name="T89" fmla="*/ 12 h 437"/>
                  <a:gd name="T90" fmla="*/ 199 w 229"/>
                  <a:gd name="T91" fmla="*/ 40 h 437"/>
                  <a:gd name="T92" fmla="*/ 200 w 229"/>
                  <a:gd name="T93" fmla="*/ 43 h 437"/>
                  <a:gd name="T94" fmla="*/ 211 w 229"/>
                  <a:gd name="T95" fmla="*/ 51 h 43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229" h="437">
                    <a:moveTo>
                      <a:pt x="211" y="51"/>
                    </a:moveTo>
                    <a:cubicBezTo>
                      <a:pt x="218" y="51"/>
                      <a:pt x="224" y="51"/>
                      <a:pt x="229" y="56"/>
                    </a:cubicBezTo>
                    <a:cubicBezTo>
                      <a:pt x="225" y="66"/>
                      <a:pt x="224" y="66"/>
                      <a:pt x="215" y="65"/>
                    </a:cubicBezTo>
                    <a:cubicBezTo>
                      <a:pt x="210" y="65"/>
                      <a:pt x="205" y="64"/>
                      <a:pt x="200" y="63"/>
                    </a:cubicBezTo>
                    <a:cubicBezTo>
                      <a:pt x="201" y="73"/>
                      <a:pt x="203" y="82"/>
                      <a:pt x="202" y="90"/>
                    </a:cubicBezTo>
                    <a:cubicBezTo>
                      <a:pt x="200" y="108"/>
                      <a:pt x="196" y="125"/>
                      <a:pt x="196" y="142"/>
                    </a:cubicBezTo>
                    <a:cubicBezTo>
                      <a:pt x="196" y="151"/>
                      <a:pt x="192" y="159"/>
                      <a:pt x="191" y="167"/>
                    </a:cubicBezTo>
                    <a:cubicBezTo>
                      <a:pt x="188" y="183"/>
                      <a:pt x="185" y="199"/>
                      <a:pt x="180" y="215"/>
                    </a:cubicBezTo>
                    <a:cubicBezTo>
                      <a:pt x="176" y="225"/>
                      <a:pt x="170" y="234"/>
                      <a:pt x="173" y="246"/>
                    </a:cubicBezTo>
                    <a:cubicBezTo>
                      <a:pt x="183" y="253"/>
                      <a:pt x="195" y="255"/>
                      <a:pt x="207" y="258"/>
                    </a:cubicBezTo>
                    <a:cubicBezTo>
                      <a:pt x="205" y="268"/>
                      <a:pt x="205" y="268"/>
                      <a:pt x="205" y="268"/>
                    </a:cubicBezTo>
                    <a:cubicBezTo>
                      <a:pt x="192" y="265"/>
                      <a:pt x="179" y="263"/>
                      <a:pt x="165" y="260"/>
                    </a:cubicBezTo>
                    <a:cubicBezTo>
                      <a:pt x="157" y="277"/>
                      <a:pt x="153" y="298"/>
                      <a:pt x="135" y="312"/>
                    </a:cubicBezTo>
                    <a:cubicBezTo>
                      <a:pt x="126" y="332"/>
                      <a:pt x="109" y="343"/>
                      <a:pt x="91" y="353"/>
                    </a:cubicBezTo>
                    <a:cubicBezTo>
                      <a:pt x="89" y="381"/>
                      <a:pt x="92" y="408"/>
                      <a:pt x="111" y="428"/>
                    </a:cubicBezTo>
                    <a:cubicBezTo>
                      <a:pt x="104" y="437"/>
                      <a:pt x="104" y="437"/>
                      <a:pt x="104" y="437"/>
                    </a:cubicBezTo>
                    <a:cubicBezTo>
                      <a:pt x="102" y="435"/>
                      <a:pt x="100" y="433"/>
                      <a:pt x="98" y="431"/>
                    </a:cubicBezTo>
                    <a:cubicBezTo>
                      <a:pt x="91" y="424"/>
                      <a:pt x="84" y="417"/>
                      <a:pt x="83" y="407"/>
                    </a:cubicBezTo>
                    <a:cubicBezTo>
                      <a:pt x="81" y="397"/>
                      <a:pt x="79" y="388"/>
                      <a:pt x="77" y="379"/>
                    </a:cubicBezTo>
                    <a:cubicBezTo>
                      <a:pt x="76" y="374"/>
                      <a:pt x="75" y="369"/>
                      <a:pt x="74" y="363"/>
                    </a:cubicBezTo>
                    <a:cubicBezTo>
                      <a:pt x="70" y="365"/>
                      <a:pt x="67" y="366"/>
                      <a:pt x="65" y="367"/>
                    </a:cubicBezTo>
                    <a:cubicBezTo>
                      <a:pt x="47" y="376"/>
                      <a:pt x="27" y="382"/>
                      <a:pt x="7" y="385"/>
                    </a:cubicBezTo>
                    <a:cubicBezTo>
                      <a:pt x="5" y="385"/>
                      <a:pt x="3" y="385"/>
                      <a:pt x="1" y="386"/>
                    </a:cubicBezTo>
                    <a:cubicBezTo>
                      <a:pt x="0" y="374"/>
                      <a:pt x="0" y="374"/>
                      <a:pt x="0" y="374"/>
                    </a:cubicBezTo>
                    <a:cubicBezTo>
                      <a:pt x="8" y="373"/>
                      <a:pt x="16" y="371"/>
                      <a:pt x="25" y="369"/>
                    </a:cubicBezTo>
                    <a:cubicBezTo>
                      <a:pt x="44" y="364"/>
                      <a:pt x="63" y="358"/>
                      <a:pt x="77" y="343"/>
                    </a:cubicBezTo>
                    <a:cubicBezTo>
                      <a:pt x="78" y="342"/>
                      <a:pt x="81" y="341"/>
                      <a:pt x="82" y="341"/>
                    </a:cubicBezTo>
                    <a:cubicBezTo>
                      <a:pt x="93" y="338"/>
                      <a:pt x="101" y="332"/>
                      <a:pt x="107" y="324"/>
                    </a:cubicBezTo>
                    <a:cubicBezTo>
                      <a:pt x="112" y="316"/>
                      <a:pt x="118" y="309"/>
                      <a:pt x="123" y="301"/>
                    </a:cubicBezTo>
                    <a:cubicBezTo>
                      <a:pt x="126" y="297"/>
                      <a:pt x="128" y="294"/>
                      <a:pt x="130" y="290"/>
                    </a:cubicBezTo>
                    <a:cubicBezTo>
                      <a:pt x="137" y="274"/>
                      <a:pt x="144" y="257"/>
                      <a:pt x="151" y="241"/>
                    </a:cubicBezTo>
                    <a:cubicBezTo>
                      <a:pt x="159" y="219"/>
                      <a:pt x="167" y="198"/>
                      <a:pt x="171" y="176"/>
                    </a:cubicBezTo>
                    <a:cubicBezTo>
                      <a:pt x="175" y="153"/>
                      <a:pt x="179" y="131"/>
                      <a:pt x="181" y="108"/>
                    </a:cubicBezTo>
                    <a:cubicBezTo>
                      <a:pt x="183" y="81"/>
                      <a:pt x="184" y="53"/>
                      <a:pt x="170" y="26"/>
                    </a:cubicBezTo>
                    <a:cubicBezTo>
                      <a:pt x="166" y="29"/>
                      <a:pt x="162" y="31"/>
                      <a:pt x="159" y="34"/>
                    </a:cubicBezTo>
                    <a:cubicBezTo>
                      <a:pt x="148" y="43"/>
                      <a:pt x="136" y="48"/>
                      <a:pt x="122" y="45"/>
                    </a:cubicBezTo>
                    <a:cubicBezTo>
                      <a:pt x="118" y="44"/>
                      <a:pt x="115" y="43"/>
                      <a:pt x="111" y="43"/>
                    </a:cubicBezTo>
                    <a:cubicBezTo>
                      <a:pt x="113" y="32"/>
                      <a:pt x="113" y="32"/>
                      <a:pt x="113" y="32"/>
                    </a:cubicBezTo>
                    <a:cubicBezTo>
                      <a:pt x="118" y="33"/>
                      <a:pt x="122" y="32"/>
                      <a:pt x="127" y="32"/>
                    </a:cubicBezTo>
                    <a:cubicBezTo>
                      <a:pt x="132" y="31"/>
                      <a:pt x="137" y="29"/>
                      <a:pt x="141" y="26"/>
                    </a:cubicBezTo>
                    <a:cubicBezTo>
                      <a:pt x="149" y="20"/>
                      <a:pt x="158" y="14"/>
                      <a:pt x="165" y="7"/>
                    </a:cubicBezTo>
                    <a:cubicBezTo>
                      <a:pt x="170" y="2"/>
                      <a:pt x="175" y="0"/>
                      <a:pt x="181" y="3"/>
                    </a:cubicBezTo>
                    <a:cubicBezTo>
                      <a:pt x="184" y="5"/>
                      <a:pt x="187" y="6"/>
                      <a:pt x="190" y="8"/>
                    </a:cubicBezTo>
                    <a:cubicBezTo>
                      <a:pt x="190" y="9"/>
                      <a:pt x="191" y="9"/>
                      <a:pt x="191" y="9"/>
                    </a:cubicBezTo>
                    <a:cubicBezTo>
                      <a:pt x="191" y="10"/>
                      <a:pt x="191" y="11"/>
                      <a:pt x="191" y="12"/>
                    </a:cubicBezTo>
                    <a:cubicBezTo>
                      <a:pt x="189" y="22"/>
                      <a:pt x="185" y="33"/>
                      <a:pt x="199" y="40"/>
                    </a:cubicBezTo>
                    <a:cubicBezTo>
                      <a:pt x="199" y="41"/>
                      <a:pt x="200" y="42"/>
                      <a:pt x="200" y="43"/>
                    </a:cubicBezTo>
                    <a:cubicBezTo>
                      <a:pt x="201" y="50"/>
                      <a:pt x="206" y="51"/>
                      <a:pt x="211" y="5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70" name="Freeform 12"/>
              <p:cNvSpPr>
                <a:spLocks/>
              </p:cNvSpPr>
              <p:nvPr/>
            </p:nvSpPr>
            <p:spPr bwMode="auto">
              <a:xfrm>
                <a:off x="10677201" y="3152897"/>
                <a:ext cx="337845" cy="456267"/>
              </a:xfrm>
              <a:custGeom>
                <a:avLst/>
                <a:gdLst>
                  <a:gd name="T0" fmla="*/ 629 w 648"/>
                  <a:gd name="T1" fmla="*/ 634 h 875"/>
                  <a:gd name="T2" fmla="*/ 615 w 648"/>
                  <a:gd name="T3" fmla="*/ 516 h 875"/>
                  <a:gd name="T4" fmla="*/ 597 w 648"/>
                  <a:gd name="T5" fmla="*/ 371 h 875"/>
                  <a:gd name="T6" fmla="*/ 563 w 648"/>
                  <a:gd name="T7" fmla="*/ 235 h 875"/>
                  <a:gd name="T8" fmla="*/ 537 w 648"/>
                  <a:gd name="T9" fmla="*/ 156 h 875"/>
                  <a:gd name="T10" fmla="*/ 469 w 648"/>
                  <a:gd name="T11" fmla="*/ 80 h 875"/>
                  <a:gd name="T12" fmla="*/ 392 w 648"/>
                  <a:gd name="T13" fmla="*/ 41 h 875"/>
                  <a:gd name="T14" fmla="*/ 332 w 648"/>
                  <a:gd name="T15" fmla="*/ 28 h 875"/>
                  <a:gd name="T16" fmla="*/ 286 w 648"/>
                  <a:gd name="T17" fmla="*/ 44 h 875"/>
                  <a:gd name="T18" fmla="*/ 264 w 648"/>
                  <a:gd name="T19" fmla="*/ 66 h 875"/>
                  <a:gd name="T20" fmla="*/ 195 w 648"/>
                  <a:gd name="T21" fmla="*/ 125 h 875"/>
                  <a:gd name="T22" fmla="*/ 98 w 648"/>
                  <a:gd name="T23" fmla="*/ 156 h 875"/>
                  <a:gd name="T24" fmla="*/ 0 w 648"/>
                  <a:gd name="T25" fmla="*/ 138 h 875"/>
                  <a:gd name="T26" fmla="*/ 63 w 648"/>
                  <a:gd name="T27" fmla="*/ 143 h 875"/>
                  <a:gd name="T28" fmla="*/ 193 w 648"/>
                  <a:gd name="T29" fmla="*/ 109 h 875"/>
                  <a:gd name="T30" fmla="*/ 264 w 648"/>
                  <a:gd name="T31" fmla="*/ 37 h 875"/>
                  <a:gd name="T32" fmla="*/ 254 w 648"/>
                  <a:gd name="T33" fmla="*/ 10 h 875"/>
                  <a:gd name="T34" fmla="*/ 272 w 648"/>
                  <a:gd name="T35" fmla="*/ 8 h 875"/>
                  <a:gd name="T36" fmla="*/ 304 w 648"/>
                  <a:gd name="T37" fmla="*/ 7 h 875"/>
                  <a:gd name="T38" fmla="*/ 419 w 648"/>
                  <a:gd name="T39" fmla="*/ 36 h 875"/>
                  <a:gd name="T40" fmla="*/ 504 w 648"/>
                  <a:gd name="T41" fmla="*/ 88 h 875"/>
                  <a:gd name="T42" fmla="*/ 543 w 648"/>
                  <a:gd name="T43" fmla="*/ 131 h 875"/>
                  <a:gd name="T44" fmla="*/ 576 w 648"/>
                  <a:gd name="T45" fmla="*/ 224 h 875"/>
                  <a:gd name="T46" fmla="*/ 615 w 648"/>
                  <a:gd name="T47" fmla="*/ 386 h 875"/>
                  <a:gd name="T48" fmla="*/ 629 w 648"/>
                  <a:gd name="T49" fmla="*/ 509 h 875"/>
                  <a:gd name="T50" fmla="*/ 647 w 648"/>
                  <a:gd name="T51" fmla="*/ 678 h 875"/>
                  <a:gd name="T52" fmla="*/ 630 w 648"/>
                  <a:gd name="T53" fmla="*/ 792 h 875"/>
                  <a:gd name="T54" fmla="*/ 608 w 648"/>
                  <a:gd name="T55" fmla="*/ 848 h 875"/>
                  <a:gd name="T56" fmla="*/ 562 w 648"/>
                  <a:gd name="T57" fmla="*/ 875 h 875"/>
                  <a:gd name="T58" fmla="*/ 558 w 648"/>
                  <a:gd name="T59" fmla="*/ 864 h 875"/>
                  <a:gd name="T60" fmla="*/ 594 w 648"/>
                  <a:gd name="T61" fmla="*/ 843 h 875"/>
                  <a:gd name="T62" fmla="*/ 627 w 648"/>
                  <a:gd name="T63" fmla="*/ 745 h 8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648" h="875">
                    <a:moveTo>
                      <a:pt x="627" y="745"/>
                    </a:moveTo>
                    <a:cubicBezTo>
                      <a:pt x="632" y="708"/>
                      <a:pt x="634" y="671"/>
                      <a:pt x="629" y="634"/>
                    </a:cubicBezTo>
                    <a:cubicBezTo>
                      <a:pt x="628" y="620"/>
                      <a:pt x="625" y="605"/>
                      <a:pt x="623" y="591"/>
                    </a:cubicBezTo>
                    <a:cubicBezTo>
                      <a:pt x="620" y="566"/>
                      <a:pt x="617" y="541"/>
                      <a:pt x="615" y="516"/>
                    </a:cubicBezTo>
                    <a:cubicBezTo>
                      <a:pt x="612" y="492"/>
                      <a:pt x="610" y="467"/>
                      <a:pt x="608" y="443"/>
                    </a:cubicBezTo>
                    <a:cubicBezTo>
                      <a:pt x="605" y="419"/>
                      <a:pt x="601" y="395"/>
                      <a:pt x="597" y="371"/>
                    </a:cubicBezTo>
                    <a:cubicBezTo>
                      <a:pt x="595" y="357"/>
                      <a:pt x="591" y="343"/>
                      <a:pt x="589" y="328"/>
                    </a:cubicBezTo>
                    <a:cubicBezTo>
                      <a:pt x="583" y="296"/>
                      <a:pt x="573" y="266"/>
                      <a:pt x="563" y="235"/>
                    </a:cubicBezTo>
                    <a:cubicBezTo>
                      <a:pt x="558" y="222"/>
                      <a:pt x="554" y="208"/>
                      <a:pt x="549" y="195"/>
                    </a:cubicBezTo>
                    <a:cubicBezTo>
                      <a:pt x="545" y="182"/>
                      <a:pt x="542" y="169"/>
                      <a:pt x="537" y="156"/>
                    </a:cubicBezTo>
                    <a:cubicBezTo>
                      <a:pt x="527" y="128"/>
                      <a:pt x="508" y="106"/>
                      <a:pt x="483" y="91"/>
                    </a:cubicBezTo>
                    <a:cubicBezTo>
                      <a:pt x="478" y="88"/>
                      <a:pt x="474" y="83"/>
                      <a:pt x="469" y="80"/>
                    </a:cubicBezTo>
                    <a:cubicBezTo>
                      <a:pt x="462" y="74"/>
                      <a:pt x="455" y="66"/>
                      <a:pt x="447" y="63"/>
                    </a:cubicBezTo>
                    <a:cubicBezTo>
                      <a:pt x="429" y="55"/>
                      <a:pt x="411" y="46"/>
                      <a:pt x="392" y="41"/>
                    </a:cubicBezTo>
                    <a:cubicBezTo>
                      <a:pt x="387" y="40"/>
                      <a:pt x="383" y="41"/>
                      <a:pt x="379" y="40"/>
                    </a:cubicBezTo>
                    <a:cubicBezTo>
                      <a:pt x="363" y="36"/>
                      <a:pt x="348" y="32"/>
                      <a:pt x="332" y="28"/>
                    </a:cubicBezTo>
                    <a:cubicBezTo>
                      <a:pt x="321" y="25"/>
                      <a:pt x="309" y="23"/>
                      <a:pt x="296" y="21"/>
                    </a:cubicBezTo>
                    <a:cubicBezTo>
                      <a:pt x="291" y="26"/>
                      <a:pt x="284" y="33"/>
                      <a:pt x="286" y="44"/>
                    </a:cubicBezTo>
                    <a:cubicBezTo>
                      <a:pt x="279" y="43"/>
                      <a:pt x="275" y="46"/>
                      <a:pt x="272" y="52"/>
                    </a:cubicBezTo>
                    <a:cubicBezTo>
                      <a:pt x="270" y="57"/>
                      <a:pt x="268" y="62"/>
                      <a:pt x="264" y="66"/>
                    </a:cubicBezTo>
                    <a:cubicBezTo>
                      <a:pt x="251" y="79"/>
                      <a:pt x="236" y="91"/>
                      <a:pt x="222" y="105"/>
                    </a:cubicBezTo>
                    <a:cubicBezTo>
                      <a:pt x="214" y="113"/>
                      <a:pt x="205" y="120"/>
                      <a:pt x="195" y="125"/>
                    </a:cubicBezTo>
                    <a:cubicBezTo>
                      <a:pt x="193" y="127"/>
                      <a:pt x="190" y="128"/>
                      <a:pt x="187" y="130"/>
                    </a:cubicBezTo>
                    <a:cubicBezTo>
                      <a:pt x="160" y="147"/>
                      <a:pt x="130" y="155"/>
                      <a:pt x="98" y="156"/>
                    </a:cubicBezTo>
                    <a:cubicBezTo>
                      <a:pt x="67" y="157"/>
                      <a:pt x="36" y="154"/>
                      <a:pt x="7" y="141"/>
                    </a:cubicBezTo>
                    <a:cubicBezTo>
                      <a:pt x="5" y="140"/>
                      <a:pt x="2" y="139"/>
                      <a:pt x="0" y="138"/>
                    </a:cubicBezTo>
                    <a:cubicBezTo>
                      <a:pt x="4" y="128"/>
                      <a:pt x="4" y="128"/>
                      <a:pt x="4" y="128"/>
                    </a:cubicBezTo>
                    <a:cubicBezTo>
                      <a:pt x="23" y="136"/>
                      <a:pt x="43" y="140"/>
                      <a:pt x="63" y="143"/>
                    </a:cubicBezTo>
                    <a:cubicBezTo>
                      <a:pt x="89" y="146"/>
                      <a:pt x="116" y="145"/>
                      <a:pt x="142" y="136"/>
                    </a:cubicBezTo>
                    <a:cubicBezTo>
                      <a:pt x="160" y="129"/>
                      <a:pt x="178" y="121"/>
                      <a:pt x="193" y="109"/>
                    </a:cubicBezTo>
                    <a:cubicBezTo>
                      <a:pt x="205" y="100"/>
                      <a:pt x="216" y="89"/>
                      <a:pt x="228" y="81"/>
                    </a:cubicBezTo>
                    <a:cubicBezTo>
                      <a:pt x="243" y="69"/>
                      <a:pt x="253" y="53"/>
                      <a:pt x="264" y="37"/>
                    </a:cubicBezTo>
                    <a:cubicBezTo>
                      <a:pt x="258" y="30"/>
                      <a:pt x="252" y="25"/>
                      <a:pt x="247" y="19"/>
                    </a:cubicBezTo>
                    <a:cubicBezTo>
                      <a:pt x="254" y="10"/>
                      <a:pt x="254" y="10"/>
                      <a:pt x="254" y="10"/>
                    </a:cubicBezTo>
                    <a:cubicBezTo>
                      <a:pt x="258" y="15"/>
                      <a:pt x="264" y="20"/>
                      <a:pt x="270" y="24"/>
                    </a:cubicBezTo>
                    <a:cubicBezTo>
                      <a:pt x="271" y="18"/>
                      <a:pt x="271" y="13"/>
                      <a:pt x="272" y="8"/>
                    </a:cubicBezTo>
                    <a:cubicBezTo>
                      <a:pt x="273" y="2"/>
                      <a:pt x="276" y="0"/>
                      <a:pt x="281" y="1"/>
                    </a:cubicBezTo>
                    <a:cubicBezTo>
                      <a:pt x="289" y="3"/>
                      <a:pt x="297" y="5"/>
                      <a:pt x="304" y="7"/>
                    </a:cubicBezTo>
                    <a:cubicBezTo>
                      <a:pt x="313" y="10"/>
                      <a:pt x="321" y="13"/>
                      <a:pt x="330" y="15"/>
                    </a:cubicBezTo>
                    <a:cubicBezTo>
                      <a:pt x="360" y="20"/>
                      <a:pt x="390" y="25"/>
                      <a:pt x="419" y="36"/>
                    </a:cubicBezTo>
                    <a:cubicBezTo>
                      <a:pt x="443" y="45"/>
                      <a:pt x="466" y="56"/>
                      <a:pt x="485" y="74"/>
                    </a:cubicBezTo>
                    <a:cubicBezTo>
                      <a:pt x="491" y="79"/>
                      <a:pt x="498" y="83"/>
                      <a:pt x="504" y="88"/>
                    </a:cubicBezTo>
                    <a:cubicBezTo>
                      <a:pt x="514" y="97"/>
                      <a:pt x="525" y="106"/>
                      <a:pt x="535" y="116"/>
                    </a:cubicBezTo>
                    <a:cubicBezTo>
                      <a:pt x="539" y="120"/>
                      <a:pt x="541" y="126"/>
                      <a:pt x="543" y="131"/>
                    </a:cubicBezTo>
                    <a:cubicBezTo>
                      <a:pt x="553" y="152"/>
                      <a:pt x="562" y="173"/>
                      <a:pt x="566" y="196"/>
                    </a:cubicBezTo>
                    <a:cubicBezTo>
                      <a:pt x="567" y="206"/>
                      <a:pt x="574" y="214"/>
                      <a:pt x="576" y="224"/>
                    </a:cubicBezTo>
                    <a:cubicBezTo>
                      <a:pt x="583" y="253"/>
                      <a:pt x="595" y="280"/>
                      <a:pt x="600" y="310"/>
                    </a:cubicBezTo>
                    <a:cubicBezTo>
                      <a:pt x="604" y="336"/>
                      <a:pt x="611" y="361"/>
                      <a:pt x="615" y="386"/>
                    </a:cubicBezTo>
                    <a:cubicBezTo>
                      <a:pt x="619" y="406"/>
                      <a:pt x="621" y="426"/>
                      <a:pt x="623" y="447"/>
                    </a:cubicBezTo>
                    <a:cubicBezTo>
                      <a:pt x="625" y="468"/>
                      <a:pt x="627" y="489"/>
                      <a:pt x="629" y="509"/>
                    </a:cubicBezTo>
                    <a:cubicBezTo>
                      <a:pt x="633" y="542"/>
                      <a:pt x="636" y="574"/>
                      <a:pt x="641" y="606"/>
                    </a:cubicBezTo>
                    <a:cubicBezTo>
                      <a:pt x="645" y="630"/>
                      <a:pt x="647" y="654"/>
                      <a:pt x="647" y="678"/>
                    </a:cubicBezTo>
                    <a:cubicBezTo>
                      <a:pt x="648" y="695"/>
                      <a:pt x="645" y="712"/>
                      <a:pt x="644" y="729"/>
                    </a:cubicBezTo>
                    <a:cubicBezTo>
                      <a:pt x="642" y="751"/>
                      <a:pt x="637" y="772"/>
                      <a:pt x="630" y="792"/>
                    </a:cubicBezTo>
                    <a:cubicBezTo>
                      <a:pt x="625" y="807"/>
                      <a:pt x="618" y="822"/>
                      <a:pt x="612" y="836"/>
                    </a:cubicBezTo>
                    <a:cubicBezTo>
                      <a:pt x="610" y="840"/>
                      <a:pt x="611" y="845"/>
                      <a:pt x="608" y="848"/>
                    </a:cubicBezTo>
                    <a:cubicBezTo>
                      <a:pt x="602" y="857"/>
                      <a:pt x="594" y="865"/>
                      <a:pt x="583" y="868"/>
                    </a:cubicBezTo>
                    <a:cubicBezTo>
                      <a:pt x="576" y="869"/>
                      <a:pt x="569" y="872"/>
                      <a:pt x="562" y="875"/>
                    </a:cubicBezTo>
                    <a:cubicBezTo>
                      <a:pt x="562" y="875"/>
                      <a:pt x="562" y="875"/>
                      <a:pt x="562" y="875"/>
                    </a:cubicBezTo>
                    <a:cubicBezTo>
                      <a:pt x="558" y="864"/>
                      <a:pt x="558" y="864"/>
                      <a:pt x="558" y="864"/>
                    </a:cubicBezTo>
                    <a:cubicBezTo>
                      <a:pt x="565" y="861"/>
                      <a:pt x="572" y="859"/>
                      <a:pt x="578" y="855"/>
                    </a:cubicBezTo>
                    <a:cubicBezTo>
                      <a:pt x="584" y="852"/>
                      <a:pt x="589" y="847"/>
                      <a:pt x="594" y="843"/>
                    </a:cubicBezTo>
                    <a:cubicBezTo>
                      <a:pt x="601" y="837"/>
                      <a:pt x="601" y="827"/>
                      <a:pt x="605" y="819"/>
                    </a:cubicBezTo>
                    <a:cubicBezTo>
                      <a:pt x="617" y="796"/>
                      <a:pt x="624" y="771"/>
                      <a:pt x="627" y="745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71" name="Freeform 13"/>
              <p:cNvSpPr>
                <a:spLocks/>
              </p:cNvSpPr>
              <p:nvPr/>
            </p:nvSpPr>
            <p:spPr bwMode="auto">
              <a:xfrm>
                <a:off x="10697048" y="3006909"/>
                <a:ext cx="38592" cy="8821"/>
              </a:xfrm>
              <a:custGeom>
                <a:avLst/>
                <a:gdLst>
                  <a:gd name="T0" fmla="*/ 9 w 74"/>
                  <a:gd name="T1" fmla="*/ 0 h 17"/>
                  <a:gd name="T2" fmla="*/ 29 w 74"/>
                  <a:gd name="T3" fmla="*/ 4 h 17"/>
                  <a:gd name="T4" fmla="*/ 45 w 74"/>
                  <a:gd name="T5" fmla="*/ 3 h 17"/>
                  <a:gd name="T6" fmla="*/ 74 w 74"/>
                  <a:gd name="T7" fmla="*/ 8 h 17"/>
                  <a:gd name="T8" fmla="*/ 45 w 74"/>
                  <a:gd name="T9" fmla="*/ 17 h 17"/>
                  <a:gd name="T10" fmla="*/ 7 w 74"/>
                  <a:gd name="T11" fmla="*/ 11 h 17"/>
                  <a:gd name="T12" fmla="*/ 0 w 74"/>
                  <a:gd name="T13" fmla="*/ 3 h 17"/>
                  <a:gd name="T14" fmla="*/ 9 w 74"/>
                  <a:gd name="T15" fmla="*/ 0 h 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74" h="17">
                    <a:moveTo>
                      <a:pt x="9" y="0"/>
                    </a:moveTo>
                    <a:cubicBezTo>
                      <a:pt x="16" y="1"/>
                      <a:pt x="22" y="3"/>
                      <a:pt x="29" y="4"/>
                    </a:cubicBezTo>
                    <a:cubicBezTo>
                      <a:pt x="34" y="4"/>
                      <a:pt x="39" y="4"/>
                      <a:pt x="45" y="3"/>
                    </a:cubicBezTo>
                    <a:cubicBezTo>
                      <a:pt x="55" y="1"/>
                      <a:pt x="62" y="2"/>
                      <a:pt x="74" y="8"/>
                    </a:cubicBezTo>
                    <a:cubicBezTo>
                      <a:pt x="63" y="12"/>
                      <a:pt x="54" y="17"/>
                      <a:pt x="45" y="17"/>
                    </a:cubicBezTo>
                    <a:cubicBezTo>
                      <a:pt x="32" y="17"/>
                      <a:pt x="20" y="13"/>
                      <a:pt x="7" y="11"/>
                    </a:cubicBezTo>
                    <a:cubicBezTo>
                      <a:pt x="5" y="10"/>
                      <a:pt x="3" y="6"/>
                      <a:pt x="0" y="3"/>
                    </a:cubicBezTo>
                    <a:cubicBezTo>
                      <a:pt x="4" y="2"/>
                      <a:pt x="7" y="0"/>
                      <a:pt x="9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72" name="Freeform 14"/>
              <p:cNvSpPr>
                <a:spLocks/>
              </p:cNvSpPr>
              <p:nvPr/>
            </p:nvSpPr>
            <p:spPr bwMode="auto">
              <a:xfrm>
                <a:off x="10677642" y="3054322"/>
                <a:ext cx="82476" cy="17642"/>
              </a:xfrm>
              <a:custGeom>
                <a:avLst/>
                <a:gdLst>
                  <a:gd name="T0" fmla="*/ 15 w 158"/>
                  <a:gd name="T1" fmla="*/ 5 h 34"/>
                  <a:gd name="T2" fmla="*/ 77 w 158"/>
                  <a:gd name="T3" fmla="*/ 18 h 34"/>
                  <a:gd name="T4" fmla="*/ 142 w 158"/>
                  <a:gd name="T5" fmla="*/ 9 h 34"/>
                  <a:gd name="T6" fmla="*/ 158 w 158"/>
                  <a:gd name="T7" fmla="*/ 16 h 34"/>
                  <a:gd name="T8" fmla="*/ 130 w 158"/>
                  <a:gd name="T9" fmla="*/ 26 h 34"/>
                  <a:gd name="T10" fmla="*/ 75 w 158"/>
                  <a:gd name="T11" fmla="*/ 31 h 34"/>
                  <a:gd name="T12" fmla="*/ 12 w 158"/>
                  <a:gd name="T13" fmla="*/ 15 h 34"/>
                  <a:gd name="T14" fmla="*/ 0 w 158"/>
                  <a:gd name="T15" fmla="*/ 3 h 34"/>
                  <a:gd name="T16" fmla="*/ 15 w 158"/>
                  <a:gd name="T17" fmla="*/ 5 h 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158" h="34">
                    <a:moveTo>
                      <a:pt x="15" y="5"/>
                    </a:moveTo>
                    <a:cubicBezTo>
                      <a:pt x="34" y="15"/>
                      <a:pt x="56" y="19"/>
                      <a:pt x="77" y="18"/>
                    </a:cubicBezTo>
                    <a:cubicBezTo>
                      <a:pt x="99" y="18"/>
                      <a:pt x="121" y="18"/>
                      <a:pt x="142" y="9"/>
                    </a:cubicBezTo>
                    <a:cubicBezTo>
                      <a:pt x="149" y="6"/>
                      <a:pt x="153" y="9"/>
                      <a:pt x="158" y="16"/>
                    </a:cubicBezTo>
                    <a:cubicBezTo>
                      <a:pt x="148" y="20"/>
                      <a:pt x="139" y="24"/>
                      <a:pt x="130" y="26"/>
                    </a:cubicBezTo>
                    <a:cubicBezTo>
                      <a:pt x="112" y="29"/>
                      <a:pt x="94" y="34"/>
                      <a:pt x="75" y="31"/>
                    </a:cubicBezTo>
                    <a:cubicBezTo>
                      <a:pt x="54" y="27"/>
                      <a:pt x="31" y="28"/>
                      <a:pt x="12" y="15"/>
                    </a:cubicBezTo>
                    <a:cubicBezTo>
                      <a:pt x="7" y="12"/>
                      <a:pt x="2" y="9"/>
                      <a:pt x="0" y="3"/>
                    </a:cubicBezTo>
                    <a:cubicBezTo>
                      <a:pt x="6" y="0"/>
                      <a:pt x="11" y="3"/>
                      <a:pt x="15" y="5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49" name="Freeform 15"/>
              <p:cNvSpPr>
                <a:spLocks/>
              </p:cNvSpPr>
              <p:nvPr/>
            </p:nvSpPr>
            <p:spPr bwMode="auto">
              <a:xfrm>
                <a:off x="10624937" y="2778004"/>
                <a:ext cx="221628" cy="76081"/>
              </a:xfrm>
              <a:custGeom>
                <a:avLst/>
                <a:gdLst>
                  <a:gd name="T0" fmla="*/ 289 w 425"/>
                  <a:gd name="T1" fmla="*/ 8 h 146"/>
                  <a:gd name="T2" fmla="*/ 304 w 425"/>
                  <a:gd name="T3" fmla="*/ 11 h 146"/>
                  <a:gd name="T4" fmla="*/ 343 w 425"/>
                  <a:gd name="T5" fmla="*/ 31 h 146"/>
                  <a:gd name="T6" fmla="*/ 346 w 425"/>
                  <a:gd name="T7" fmla="*/ 33 h 146"/>
                  <a:gd name="T8" fmla="*/ 384 w 425"/>
                  <a:gd name="T9" fmla="*/ 75 h 146"/>
                  <a:gd name="T10" fmla="*/ 418 w 425"/>
                  <a:gd name="T11" fmla="*/ 129 h 146"/>
                  <a:gd name="T12" fmla="*/ 425 w 425"/>
                  <a:gd name="T13" fmla="*/ 144 h 146"/>
                  <a:gd name="T14" fmla="*/ 423 w 425"/>
                  <a:gd name="T15" fmla="*/ 146 h 146"/>
                  <a:gd name="T16" fmla="*/ 362 w 425"/>
                  <a:gd name="T17" fmla="*/ 117 h 146"/>
                  <a:gd name="T18" fmla="*/ 323 w 425"/>
                  <a:gd name="T19" fmla="*/ 105 h 146"/>
                  <a:gd name="T20" fmla="*/ 295 w 425"/>
                  <a:gd name="T21" fmla="*/ 100 h 146"/>
                  <a:gd name="T22" fmla="*/ 266 w 425"/>
                  <a:gd name="T23" fmla="*/ 96 h 146"/>
                  <a:gd name="T24" fmla="*/ 238 w 425"/>
                  <a:gd name="T25" fmla="*/ 96 h 146"/>
                  <a:gd name="T26" fmla="*/ 185 w 425"/>
                  <a:gd name="T27" fmla="*/ 97 h 146"/>
                  <a:gd name="T28" fmla="*/ 132 w 425"/>
                  <a:gd name="T29" fmla="*/ 102 h 146"/>
                  <a:gd name="T30" fmla="*/ 40 w 425"/>
                  <a:gd name="T31" fmla="*/ 119 h 146"/>
                  <a:gd name="T32" fmla="*/ 8 w 425"/>
                  <a:gd name="T33" fmla="*/ 126 h 146"/>
                  <a:gd name="T34" fmla="*/ 0 w 425"/>
                  <a:gd name="T35" fmla="*/ 127 h 146"/>
                  <a:gd name="T36" fmla="*/ 14 w 425"/>
                  <a:gd name="T37" fmla="*/ 100 h 146"/>
                  <a:gd name="T38" fmla="*/ 29 w 425"/>
                  <a:gd name="T39" fmla="*/ 73 h 146"/>
                  <a:gd name="T40" fmla="*/ 46 w 425"/>
                  <a:gd name="T41" fmla="*/ 47 h 146"/>
                  <a:gd name="T42" fmla="*/ 66 w 425"/>
                  <a:gd name="T43" fmla="*/ 24 h 146"/>
                  <a:gd name="T44" fmla="*/ 88 w 425"/>
                  <a:gd name="T45" fmla="*/ 3 h 146"/>
                  <a:gd name="T46" fmla="*/ 102 w 425"/>
                  <a:gd name="T47" fmla="*/ 2 h 146"/>
                  <a:gd name="T48" fmla="*/ 117 w 425"/>
                  <a:gd name="T49" fmla="*/ 4 h 146"/>
                  <a:gd name="T50" fmla="*/ 200 w 425"/>
                  <a:gd name="T51" fmla="*/ 33 h 146"/>
                  <a:gd name="T52" fmla="*/ 218 w 425"/>
                  <a:gd name="T53" fmla="*/ 32 h 146"/>
                  <a:gd name="T54" fmla="*/ 242 w 425"/>
                  <a:gd name="T55" fmla="*/ 23 h 146"/>
                  <a:gd name="T56" fmla="*/ 289 w 425"/>
                  <a:gd name="T57" fmla="*/ 8 h 1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425" h="146">
                    <a:moveTo>
                      <a:pt x="289" y="8"/>
                    </a:moveTo>
                    <a:cubicBezTo>
                      <a:pt x="293" y="7"/>
                      <a:pt x="299" y="10"/>
                      <a:pt x="304" y="11"/>
                    </a:cubicBezTo>
                    <a:cubicBezTo>
                      <a:pt x="320" y="13"/>
                      <a:pt x="330" y="25"/>
                      <a:pt x="343" y="31"/>
                    </a:cubicBezTo>
                    <a:cubicBezTo>
                      <a:pt x="344" y="32"/>
                      <a:pt x="346" y="32"/>
                      <a:pt x="346" y="33"/>
                    </a:cubicBezTo>
                    <a:cubicBezTo>
                      <a:pt x="358" y="48"/>
                      <a:pt x="374" y="58"/>
                      <a:pt x="384" y="75"/>
                    </a:cubicBezTo>
                    <a:cubicBezTo>
                      <a:pt x="395" y="93"/>
                      <a:pt x="407" y="111"/>
                      <a:pt x="418" y="129"/>
                    </a:cubicBezTo>
                    <a:cubicBezTo>
                      <a:pt x="421" y="134"/>
                      <a:pt x="423" y="139"/>
                      <a:pt x="425" y="144"/>
                    </a:cubicBezTo>
                    <a:cubicBezTo>
                      <a:pt x="424" y="144"/>
                      <a:pt x="424" y="145"/>
                      <a:pt x="423" y="146"/>
                    </a:cubicBezTo>
                    <a:cubicBezTo>
                      <a:pt x="406" y="130"/>
                      <a:pt x="384" y="123"/>
                      <a:pt x="362" y="117"/>
                    </a:cubicBezTo>
                    <a:cubicBezTo>
                      <a:pt x="349" y="113"/>
                      <a:pt x="336" y="109"/>
                      <a:pt x="323" y="105"/>
                    </a:cubicBezTo>
                    <a:cubicBezTo>
                      <a:pt x="314" y="103"/>
                      <a:pt x="304" y="101"/>
                      <a:pt x="295" y="100"/>
                    </a:cubicBezTo>
                    <a:cubicBezTo>
                      <a:pt x="285" y="98"/>
                      <a:pt x="275" y="96"/>
                      <a:pt x="266" y="96"/>
                    </a:cubicBezTo>
                    <a:cubicBezTo>
                      <a:pt x="256" y="95"/>
                      <a:pt x="247" y="96"/>
                      <a:pt x="238" y="96"/>
                    </a:cubicBezTo>
                    <a:cubicBezTo>
                      <a:pt x="220" y="96"/>
                      <a:pt x="203" y="96"/>
                      <a:pt x="185" y="97"/>
                    </a:cubicBezTo>
                    <a:cubicBezTo>
                      <a:pt x="167" y="98"/>
                      <a:pt x="150" y="101"/>
                      <a:pt x="132" y="102"/>
                    </a:cubicBezTo>
                    <a:cubicBezTo>
                      <a:pt x="101" y="105"/>
                      <a:pt x="71" y="114"/>
                      <a:pt x="40" y="119"/>
                    </a:cubicBezTo>
                    <a:cubicBezTo>
                      <a:pt x="30" y="120"/>
                      <a:pt x="19" y="124"/>
                      <a:pt x="8" y="126"/>
                    </a:cubicBezTo>
                    <a:cubicBezTo>
                      <a:pt x="6" y="127"/>
                      <a:pt x="4" y="127"/>
                      <a:pt x="0" y="127"/>
                    </a:cubicBezTo>
                    <a:cubicBezTo>
                      <a:pt x="2" y="116"/>
                      <a:pt x="10" y="109"/>
                      <a:pt x="14" y="100"/>
                    </a:cubicBezTo>
                    <a:cubicBezTo>
                      <a:pt x="18" y="91"/>
                      <a:pt x="24" y="82"/>
                      <a:pt x="29" y="73"/>
                    </a:cubicBezTo>
                    <a:cubicBezTo>
                      <a:pt x="34" y="64"/>
                      <a:pt x="40" y="55"/>
                      <a:pt x="46" y="47"/>
                    </a:cubicBezTo>
                    <a:cubicBezTo>
                      <a:pt x="52" y="38"/>
                      <a:pt x="59" y="31"/>
                      <a:pt x="66" y="24"/>
                    </a:cubicBezTo>
                    <a:cubicBezTo>
                      <a:pt x="73" y="17"/>
                      <a:pt x="81" y="10"/>
                      <a:pt x="88" y="3"/>
                    </a:cubicBezTo>
                    <a:cubicBezTo>
                      <a:pt x="93" y="4"/>
                      <a:pt x="97" y="7"/>
                      <a:pt x="102" y="2"/>
                    </a:cubicBezTo>
                    <a:cubicBezTo>
                      <a:pt x="104" y="0"/>
                      <a:pt x="112" y="2"/>
                      <a:pt x="117" y="4"/>
                    </a:cubicBezTo>
                    <a:cubicBezTo>
                      <a:pt x="145" y="13"/>
                      <a:pt x="172" y="24"/>
                      <a:pt x="200" y="33"/>
                    </a:cubicBezTo>
                    <a:cubicBezTo>
                      <a:pt x="205" y="35"/>
                      <a:pt x="212" y="34"/>
                      <a:pt x="218" y="32"/>
                    </a:cubicBezTo>
                    <a:cubicBezTo>
                      <a:pt x="226" y="30"/>
                      <a:pt x="234" y="26"/>
                      <a:pt x="242" y="23"/>
                    </a:cubicBezTo>
                    <a:cubicBezTo>
                      <a:pt x="257" y="18"/>
                      <a:pt x="273" y="13"/>
                      <a:pt x="289" y="8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50" name="Freeform 16"/>
              <p:cNvSpPr>
                <a:spLocks/>
              </p:cNvSpPr>
              <p:nvPr/>
            </p:nvSpPr>
            <p:spPr bwMode="auto">
              <a:xfrm>
                <a:off x="10633758" y="3124228"/>
                <a:ext cx="181051" cy="104749"/>
              </a:xfrm>
              <a:custGeom>
                <a:avLst/>
                <a:gdLst>
                  <a:gd name="T0" fmla="*/ 291 w 347"/>
                  <a:gd name="T1" fmla="*/ 4 h 201"/>
                  <a:gd name="T2" fmla="*/ 300 w 347"/>
                  <a:gd name="T3" fmla="*/ 0 h 201"/>
                  <a:gd name="T4" fmla="*/ 303 w 347"/>
                  <a:gd name="T5" fmla="*/ 16 h 201"/>
                  <a:gd name="T6" fmla="*/ 309 w 347"/>
                  <a:gd name="T7" fmla="*/ 44 h 201"/>
                  <a:gd name="T8" fmla="*/ 324 w 347"/>
                  <a:gd name="T9" fmla="*/ 68 h 201"/>
                  <a:gd name="T10" fmla="*/ 330 w 347"/>
                  <a:gd name="T11" fmla="*/ 74 h 201"/>
                  <a:gd name="T12" fmla="*/ 347 w 347"/>
                  <a:gd name="T13" fmla="*/ 92 h 201"/>
                  <a:gd name="T14" fmla="*/ 311 w 347"/>
                  <a:gd name="T15" fmla="*/ 136 h 201"/>
                  <a:gd name="T16" fmla="*/ 276 w 347"/>
                  <a:gd name="T17" fmla="*/ 164 h 201"/>
                  <a:gd name="T18" fmla="*/ 225 w 347"/>
                  <a:gd name="T19" fmla="*/ 191 h 201"/>
                  <a:gd name="T20" fmla="*/ 146 w 347"/>
                  <a:gd name="T21" fmla="*/ 198 h 201"/>
                  <a:gd name="T22" fmla="*/ 87 w 347"/>
                  <a:gd name="T23" fmla="*/ 183 h 201"/>
                  <a:gd name="T24" fmla="*/ 68 w 347"/>
                  <a:gd name="T25" fmla="*/ 174 h 201"/>
                  <a:gd name="T26" fmla="*/ 27 w 347"/>
                  <a:gd name="T27" fmla="*/ 146 h 201"/>
                  <a:gd name="T28" fmla="*/ 2 w 347"/>
                  <a:gd name="T29" fmla="*/ 106 h 201"/>
                  <a:gd name="T30" fmla="*/ 0 w 347"/>
                  <a:gd name="T31" fmla="*/ 94 h 201"/>
                  <a:gd name="T32" fmla="*/ 20 w 347"/>
                  <a:gd name="T33" fmla="*/ 85 h 201"/>
                  <a:gd name="T34" fmla="*/ 35 w 347"/>
                  <a:gd name="T35" fmla="*/ 46 h 201"/>
                  <a:gd name="T36" fmla="*/ 39 w 347"/>
                  <a:gd name="T37" fmla="*/ 4 h 201"/>
                  <a:gd name="T38" fmla="*/ 102 w 347"/>
                  <a:gd name="T39" fmla="*/ 24 h 201"/>
                  <a:gd name="T40" fmla="*/ 161 w 347"/>
                  <a:gd name="T41" fmla="*/ 25 h 201"/>
                  <a:gd name="T42" fmla="*/ 170 w 347"/>
                  <a:gd name="T43" fmla="*/ 25 h 201"/>
                  <a:gd name="T44" fmla="*/ 227 w 347"/>
                  <a:gd name="T45" fmla="*/ 23 h 201"/>
                  <a:gd name="T46" fmla="*/ 233 w 347"/>
                  <a:gd name="T47" fmla="*/ 22 h 201"/>
                  <a:gd name="T48" fmla="*/ 291 w 347"/>
                  <a:gd name="T49" fmla="*/ 4 h 20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347" h="201">
                    <a:moveTo>
                      <a:pt x="291" y="4"/>
                    </a:moveTo>
                    <a:cubicBezTo>
                      <a:pt x="293" y="3"/>
                      <a:pt x="296" y="2"/>
                      <a:pt x="300" y="0"/>
                    </a:cubicBezTo>
                    <a:cubicBezTo>
                      <a:pt x="301" y="6"/>
                      <a:pt x="302" y="11"/>
                      <a:pt x="303" y="16"/>
                    </a:cubicBezTo>
                    <a:cubicBezTo>
                      <a:pt x="305" y="25"/>
                      <a:pt x="307" y="34"/>
                      <a:pt x="309" y="44"/>
                    </a:cubicBezTo>
                    <a:cubicBezTo>
                      <a:pt x="310" y="54"/>
                      <a:pt x="317" y="61"/>
                      <a:pt x="324" y="68"/>
                    </a:cubicBezTo>
                    <a:cubicBezTo>
                      <a:pt x="326" y="70"/>
                      <a:pt x="328" y="72"/>
                      <a:pt x="330" y="74"/>
                    </a:cubicBezTo>
                    <a:cubicBezTo>
                      <a:pt x="335" y="80"/>
                      <a:pt x="341" y="85"/>
                      <a:pt x="347" y="92"/>
                    </a:cubicBezTo>
                    <a:cubicBezTo>
                      <a:pt x="336" y="108"/>
                      <a:pt x="326" y="124"/>
                      <a:pt x="311" y="136"/>
                    </a:cubicBezTo>
                    <a:cubicBezTo>
                      <a:pt x="299" y="144"/>
                      <a:pt x="288" y="155"/>
                      <a:pt x="276" y="164"/>
                    </a:cubicBezTo>
                    <a:cubicBezTo>
                      <a:pt x="261" y="176"/>
                      <a:pt x="243" y="184"/>
                      <a:pt x="225" y="191"/>
                    </a:cubicBezTo>
                    <a:cubicBezTo>
                      <a:pt x="199" y="200"/>
                      <a:pt x="172" y="201"/>
                      <a:pt x="146" y="198"/>
                    </a:cubicBezTo>
                    <a:cubicBezTo>
                      <a:pt x="126" y="195"/>
                      <a:pt x="106" y="191"/>
                      <a:pt x="87" y="183"/>
                    </a:cubicBezTo>
                    <a:cubicBezTo>
                      <a:pt x="80" y="181"/>
                      <a:pt x="74" y="178"/>
                      <a:pt x="68" y="174"/>
                    </a:cubicBezTo>
                    <a:cubicBezTo>
                      <a:pt x="53" y="166"/>
                      <a:pt x="39" y="158"/>
                      <a:pt x="27" y="146"/>
                    </a:cubicBezTo>
                    <a:cubicBezTo>
                      <a:pt x="16" y="134"/>
                      <a:pt x="5" y="122"/>
                      <a:pt x="2" y="106"/>
                    </a:cubicBezTo>
                    <a:cubicBezTo>
                      <a:pt x="1" y="102"/>
                      <a:pt x="1" y="98"/>
                      <a:pt x="0" y="94"/>
                    </a:cubicBezTo>
                    <a:cubicBezTo>
                      <a:pt x="8" y="91"/>
                      <a:pt x="14" y="88"/>
                      <a:pt x="20" y="85"/>
                    </a:cubicBezTo>
                    <a:cubicBezTo>
                      <a:pt x="25" y="72"/>
                      <a:pt x="31" y="59"/>
                      <a:pt x="35" y="46"/>
                    </a:cubicBezTo>
                    <a:cubicBezTo>
                      <a:pt x="38" y="32"/>
                      <a:pt x="38" y="18"/>
                      <a:pt x="39" y="4"/>
                    </a:cubicBezTo>
                    <a:cubicBezTo>
                      <a:pt x="59" y="15"/>
                      <a:pt x="80" y="21"/>
                      <a:pt x="102" y="24"/>
                    </a:cubicBezTo>
                    <a:cubicBezTo>
                      <a:pt x="121" y="26"/>
                      <a:pt x="141" y="25"/>
                      <a:pt x="161" y="25"/>
                    </a:cubicBezTo>
                    <a:cubicBezTo>
                      <a:pt x="164" y="25"/>
                      <a:pt x="167" y="25"/>
                      <a:pt x="170" y="25"/>
                    </a:cubicBezTo>
                    <a:cubicBezTo>
                      <a:pt x="189" y="27"/>
                      <a:pt x="208" y="25"/>
                      <a:pt x="227" y="23"/>
                    </a:cubicBezTo>
                    <a:cubicBezTo>
                      <a:pt x="229" y="22"/>
                      <a:pt x="231" y="22"/>
                      <a:pt x="233" y="22"/>
                    </a:cubicBezTo>
                    <a:cubicBezTo>
                      <a:pt x="253" y="19"/>
                      <a:pt x="273" y="13"/>
                      <a:pt x="291" y="4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51" name="Freeform 17"/>
              <p:cNvSpPr>
                <a:spLocks/>
              </p:cNvSpPr>
              <p:nvPr/>
            </p:nvSpPr>
            <p:spPr bwMode="auto">
              <a:xfrm>
                <a:off x="10643240" y="2982872"/>
                <a:ext cx="4190" cy="7277"/>
              </a:xfrm>
              <a:custGeom>
                <a:avLst/>
                <a:gdLst>
                  <a:gd name="T0" fmla="*/ 8 w 8"/>
                  <a:gd name="T1" fmla="*/ 0 h 14"/>
                  <a:gd name="T2" fmla="*/ 5 w 8"/>
                  <a:gd name="T3" fmla="*/ 14 h 14"/>
                  <a:gd name="T4" fmla="*/ 2 w 8"/>
                  <a:gd name="T5" fmla="*/ 13 h 14"/>
                  <a:gd name="T6" fmla="*/ 8 w 8"/>
                  <a:gd name="T7" fmla="*/ 0 h 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8" h="14">
                    <a:moveTo>
                      <a:pt x="8" y="0"/>
                    </a:moveTo>
                    <a:cubicBezTo>
                      <a:pt x="7" y="6"/>
                      <a:pt x="6" y="10"/>
                      <a:pt x="5" y="14"/>
                    </a:cubicBezTo>
                    <a:cubicBezTo>
                      <a:pt x="4" y="13"/>
                      <a:pt x="3" y="13"/>
                      <a:pt x="2" y="13"/>
                    </a:cubicBezTo>
                    <a:cubicBezTo>
                      <a:pt x="1" y="9"/>
                      <a:pt x="0" y="4"/>
                      <a:pt x="8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52" name="Freeform 18"/>
              <p:cNvSpPr>
                <a:spLocks/>
              </p:cNvSpPr>
              <p:nvPr/>
            </p:nvSpPr>
            <p:spPr bwMode="auto">
              <a:xfrm>
                <a:off x="10620306" y="2961481"/>
                <a:ext cx="23376" cy="16098"/>
              </a:xfrm>
              <a:custGeom>
                <a:avLst/>
                <a:gdLst>
                  <a:gd name="T0" fmla="*/ 44 w 45"/>
                  <a:gd name="T1" fmla="*/ 0 h 31"/>
                  <a:gd name="T2" fmla="*/ 20 w 45"/>
                  <a:gd name="T3" fmla="*/ 31 h 31"/>
                  <a:gd name="T4" fmla="*/ 3 w 45"/>
                  <a:gd name="T5" fmla="*/ 11 h 31"/>
                  <a:gd name="T6" fmla="*/ 13 w 45"/>
                  <a:gd name="T7" fmla="*/ 4 h 31"/>
                  <a:gd name="T8" fmla="*/ 44 w 45"/>
                  <a:gd name="T9" fmla="*/ 0 h 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" h="31">
                    <a:moveTo>
                      <a:pt x="44" y="0"/>
                    </a:moveTo>
                    <a:cubicBezTo>
                      <a:pt x="45" y="15"/>
                      <a:pt x="33" y="30"/>
                      <a:pt x="20" y="31"/>
                    </a:cubicBezTo>
                    <a:cubicBezTo>
                      <a:pt x="11" y="31"/>
                      <a:pt x="0" y="20"/>
                      <a:pt x="3" y="11"/>
                    </a:cubicBezTo>
                    <a:cubicBezTo>
                      <a:pt x="5" y="8"/>
                      <a:pt x="10" y="5"/>
                      <a:pt x="13" y="4"/>
                    </a:cubicBezTo>
                    <a:cubicBezTo>
                      <a:pt x="23" y="2"/>
                      <a:pt x="33" y="2"/>
                      <a:pt x="44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53" name="Freeform 19"/>
              <p:cNvSpPr>
                <a:spLocks/>
              </p:cNvSpPr>
              <p:nvPr/>
            </p:nvSpPr>
            <p:spPr bwMode="auto">
              <a:xfrm>
                <a:off x="10624937" y="2918258"/>
                <a:ext cx="185682" cy="39033"/>
              </a:xfrm>
              <a:custGeom>
                <a:avLst/>
                <a:gdLst>
                  <a:gd name="T0" fmla="*/ 299 w 356"/>
                  <a:gd name="T1" fmla="*/ 0 h 75"/>
                  <a:gd name="T2" fmla="*/ 303 w 356"/>
                  <a:gd name="T3" fmla="*/ 2 h 75"/>
                  <a:gd name="T4" fmla="*/ 314 w 356"/>
                  <a:gd name="T5" fmla="*/ 14 h 75"/>
                  <a:gd name="T6" fmla="*/ 324 w 356"/>
                  <a:gd name="T7" fmla="*/ 41 h 75"/>
                  <a:gd name="T8" fmla="*/ 356 w 356"/>
                  <a:gd name="T9" fmla="*/ 64 h 75"/>
                  <a:gd name="T10" fmla="*/ 354 w 356"/>
                  <a:gd name="T11" fmla="*/ 75 h 75"/>
                  <a:gd name="T12" fmla="*/ 348 w 356"/>
                  <a:gd name="T13" fmla="*/ 74 h 75"/>
                  <a:gd name="T14" fmla="*/ 316 w 356"/>
                  <a:gd name="T15" fmla="*/ 54 h 75"/>
                  <a:gd name="T16" fmla="*/ 299 w 356"/>
                  <a:gd name="T17" fmla="*/ 27 h 75"/>
                  <a:gd name="T18" fmla="*/ 265 w 356"/>
                  <a:gd name="T19" fmla="*/ 47 h 75"/>
                  <a:gd name="T20" fmla="*/ 231 w 356"/>
                  <a:gd name="T21" fmla="*/ 53 h 75"/>
                  <a:gd name="T22" fmla="*/ 193 w 356"/>
                  <a:gd name="T23" fmla="*/ 39 h 75"/>
                  <a:gd name="T24" fmla="*/ 185 w 356"/>
                  <a:gd name="T25" fmla="*/ 32 h 75"/>
                  <a:gd name="T26" fmla="*/ 161 w 356"/>
                  <a:gd name="T27" fmla="*/ 49 h 75"/>
                  <a:gd name="T28" fmla="*/ 139 w 356"/>
                  <a:gd name="T29" fmla="*/ 55 h 75"/>
                  <a:gd name="T30" fmla="*/ 95 w 356"/>
                  <a:gd name="T31" fmla="*/ 44 h 75"/>
                  <a:gd name="T32" fmla="*/ 86 w 356"/>
                  <a:gd name="T33" fmla="*/ 36 h 75"/>
                  <a:gd name="T34" fmla="*/ 65 w 356"/>
                  <a:gd name="T35" fmla="*/ 45 h 75"/>
                  <a:gd name="T36" fmla="*/ 12 w 356"/>
                  <a:gd name="T37" fmla="*/ 50 h 75"/>
                  <a:gd name="T38" fmla="*/ 0 w 356"/>
                  <a:gd name="T39" fmla="*/ 48 h 75"/>
                  <a:gd name="T40" fmla="*/ 2 w 356"/>
                  <a:gd name="T41" fmla="*/ 37 h 75"/>
                  <a:gd name="T42" fmla="*/ 34 w 356"/>
                  <a:gd name="T43" fmla="*/ 38 h 75"/>
                  <a:gd name="T44" fmla="*/ 78 w 356"/>
                  <a:gd name="T45" fmla="*/ 17 h 75"/>
                  <a:gd name="T46" fmla="*/ 96 w 356"/>
                  <a:gd name="T47" fmla="*/ 25 h 75"/>
                  <a:gd name="T48" fmla="*/ 116 w 356"/>
                  <a:gd name="T49" fmla="*/ 41 h 75"/>
                  <a:gd name="T50" fmla="*/ 134 w 356"/>
                  <a:gd name="T51" fmla="*/ 43 h 75"/>
                  <a:gd name="T52" fmla="*/ 154 w 356"/>
                  <a:gd name="T53" fmla="*/ 37 h 75"/>
                  <a:gd name="T54" fmla="*/ 169 w 356"/>
                  <a:gd name="T55" fmla="*/ 23 h 75"/>
                  <a:gd name="T56" fmla="*/ 177 w 356"/>
                  <a:gd name="T57" fmla="*/ 2 h 75"/>
                  <a:gd name="T58" fmla="*/ 192 w 356"/>
                  <a:gd name="T59" fmla="*/ 8 h 75"/>
                  <a:gd name="T60" fmla="*/ 198 w 356"/>
                  <a:gd name="T61" fmla="*/ 26 h 75"/>
                  <a:gd name="T62" fmla="*/ 231 w 356"/>
                  <a:gd name="T63" fmla="*/ 41 h 75"/>
                  <a:gd name="T64" fmla="*/ 279 w 356"/>
                  <a:gd name="T65" fmla="*/ 20 h 75"/>
                  <a:gd name="T66" fmla="*/ 299 w 356"/>
                  <a:gd name="T67" fmla="*/ 0 h 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356" h="75">
                    <a:moveTo>
                      <a:pt x="299" y="0"/>
                    </a:moveTo>
                    <a:cubicBezTo>
                      <a:pt x="301" y="1"/>
                      <a:pt x="302" y="1"/>
                      <a:pt x="303" y="2"/>
                    </a:cubicBezTo>
                    <a:cubicBezTo>
                      <a:pt x="310" y="4"/>
                      <a:pt x="314" y="6"/>
                      <a:pt x="314" y="14"/>
                    </a:cubicBezTo>
                    <a:cubicBezTo>
                      <a:pt x="315" y="24"/>
                      <a:pt x="318" y="33"/>
                      <a:pt x="324" y="41"/>
                    </a:cubicBezTo>
                    <a:cubicBezTo>
                      <a:pt x="331" y="54"/>
                      <a:pt x="343" y="62"/>
                      <a:pt x="356" y="64"/>
                    </a:cubicBezTo>
                    <a:cubicBezTo>
                      <a:pt x="354" y="75"/>
                      <a:pt x="354" y="75"/>
                      <a:pt x="354" y="75"/>
                    </a:cubicBezTo>
                    <a:cubicBezTo>
                      <a:pt x="352" y="74"/>
                      <a:pt x="350" y="74"/>
                      <a:pt x="348" y="74"/>
                    </a:cubicBezTo>
                    <a:cubicBezTo>
                      <a:pt x="334" y="73"/>
                      <a:pt x="324" y="65"/>
                      <a:pt x="316" y="54"/>
                    </a:cubicBezTo>
                    <a:cubicBezTo>
                      <a:pt x="310" y="45"/>
                      <a:pt x="305" y="36"/>
                      <a:pt x="299" y="27"/>
                    </a:cubicBezTo>
                    <a:cubicBezTo>
                      <a:pt x="288" y="33"/>
                      <a:pt x="277" y="41"/>
                      <a:pt x="265" y="47"/>
                    </a:cubicBezTo>
                    <a:cubicBezTo>
                      <a:pt x="254" y="52"/>
                      <a:pt x="242" y="54"/>
                      <a:pt x="231" y="53"/>
                    </a:cubicBezTo>
                    <a:cubicBezTo>
                      <a:pt x="217" y="52"/>
                      <a:pt x="204" y="47"/>
                      <a:pt x="193" y="39"/>
                    </a:cubicBezTo>
                    <a:cubicBezTo>
                      <a:pt x="190" y="37"/>
                      <a:pt x="188" y="35"/>
                      <a:pt x="185" y="32"/>
                    </a:cubicBezTo>
                    <a:cubicBezTo>
                      <a:pt x="177" y="42"/>
                      <a:pt x="172" y="46"/>
                      <a:pt x="161" y="49"/>
                    </a:cubicBezTo>
                    <a:cubicBezTo>
                      <a:pt x="153" y="51"/>
                      <a:pt x="146" y="53"/>
                      <a:pt x="139" y="55"/>
                    </a:cubicBezTo>
                    <a:cubicBezTo>
                      <a:pt x="122" y="59"/>
                      <a:pt x="108" y="54"/>
                      <a:pt x="95" y="44"/>
                    </a:cubicBezTo>
                    <a:cubicBezTo>
                      <a:pt x="92" y="41"/>
                      <a:pt x="89" y="39"/>
                      <a:pt x="86" y="36"/>
                    </a:cubicBezTo>
                    <a:cubicBezTo>
                      <a:pt x="79" y="40"/>
                      <a:pt x="72" y="43"/>
                      <a:pt x="65" y="45"/>
                    </a:cubicBezTo>
                    <a:cubicBezTo>
                      <a:pt x="48" y="51"/>
                      <a:pt x="30" y="53"/>
                      <a:pt x="12" y="50"/>
                    </a:cubicBezTo>
                    <a:cubicBezTo>
                      <a:pt x="8" y="50"/>
                      <a:pt x="4" y="49"/>
                      <a:pt x="0" y="48"/>
                    </a:cubicBezTo>
                    <a:cubicBezTo>
                      <a:pt x="2" y="37"/>
                      <a:pt x="2" y="37"/>
                      <a:pt x="2" y="37"/>
                    </a:cubicBezTo>
                    <a:cubicBezTo>
                      <a:pt x="12" y="39"/>
                      <a:pt x="23" y="39"/>
                      <a:pt x="34" y="38"/>
                    </a:cubicBezTo>
                    <a:cubicBezTo>
                      <a:pt x="50" y="37"/>
                      <a:pt x="69" y="35"/>
                      <a:pt x="78" y="17"/>
                    </a:cubicBezTo>
                    <a:cubicBezTo>
                      <a:pt x="86" y="16"/>
                      <a:pt x="92" y="19"/>
                      <a:pt x="96" y="25"/>
                    </a:cubicBezTo>
                    <a:cubicBezTo>
                      <a:pt x="101" y="32"/>
                      <a:pt x="108" y="37"/>
                      <a:pt x="116" y="41"/>
                    </a:cubicBezTo>
                    <a:cubicBezTo>
                      <a:pt x="122" y="44"/>
                      <a:pt x="128" y="45"/>
                      <a:pt x="134" y="43"/>
                    </a:cubicBezTo>
                    <a:cubicBezTo>
                      <a:pt x="141" y="41"/>
                      <a:pt x="147" y="39"/>
                      <a:pt x="154" y="37"/>
                    </a:cubicBezTo>
                    <a:cubicBezTo>
                      <a:pt x="161" y="35"/>
                      <a:pt x="166" y="31"/>
                      <a:pt x="169" y="23"/>
                    </a:cubicBezTo>
                    <a:cubicBezTo>
                      <a:pt x="170" y="16"/>
                      <a:pt x="174" y="10"/>
                      <a:pt x="177" y="2"/>
                    </a:cubicBezTo>
                    <a:cubicBezTo>
                      <a:pt x="183" y="4"/>
                      <a:pt x="188" y="7"/>
                      <a:pt x="192" y="8"/>
                    </a:cubicBezTo>
                    <a:cubicBezTo>
                      <a:pt x="194" y="15"/>
                      <a:pt x="194" y="23"/>
                      <a:pt x="198" y="26"/>
                    </a:cubicBezTo>
                    <a:cubicBezTo>
                      <a:pt x="207" y="34"/>
                      <a:pt x="217" y="42"/>
                      <a:pt x="231" y="41"/>
                    </a:cubicBezTo>
                    <a:cubicBezTo>
                      <a:pt x="249" y="39"/>
                      <a:pt x="265" y="31"/>
                      <a:pt x="279" y="20"/>
                    </a:cubicBezTo>
                    <a:cubicBezTo>
                      <a:pt x="286" y="14"/>
                      <a:pt x="292" y="7"/>
                      <a:pt x="299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54" name="Freeform 20"/>
              <p:cNvSpPr>
                <a:spLocks/>
              </p:cNvSpPr>
              <p:nvPr/>
            </p:nvSpPr>
            <p:spPr bwMode="auto">
              <a:xfrm>
                <a:off x="10344870" y="3162820"/>
                <a:ext cx="662899" cy="445902"/>
              </a:xfrm>
              <a:custGeom>
                <a:avLst/>
                <a:gdLst>
                  <a:gd name="T0" fmla="*/ 1029 w 1271"/>
                  <a:gd name="T1" fmla="*/ 22 h 855"/>
                  <a:gd name="T2" fmla="*/ 1120 w 1271"/>
                  <a:gd name="T3" fmla="*/ 72 h 855"/>
                  <a:gd name="T4" fmla="*/ 1200 w 1271"/>
                  <a:gd name="T5" fmla="*/ 216 h 855"/>
                  <a:gd name="T6" fmla="*/ 1245 w 1271"/>
                  <a:gd name="T7" fmla="*/ 424 h 855"/>
                  <a:gd name="T8" fmla="*/ 1266 w 1271"/>
                  <a:gd name="T9" fmla="*/ 615 h 855"/>
                  <a:gd name="T10" fmla="*/ 1231 w 1271"/>
                  <a:gd name="T11" fmla="*/ 824 h 855"/>
                  <a:gd name="T12" fmla="*/ 1159 w 1271"/>
                  <a:gd name="T13" fmla="*/ 851 h 855"/>
                  <a:gd name="T14" fmla="*/ 999 w 1271"/>
                  <a:gd name="T15" fmla="*/ 814 h 855"/>
                  <a:gd name="T16" fmla="*/ 913 w 1271"/>
                  <a:gd name="T17" fmla="*/ 736 h 855"/>
                  <a:gd name="T18" fmla="*/ 852 w 1271"/>
                  <a:gd name="T19" fmla="*/ 656 h 855"/>
                  <a:gd name="T20" fmla="*/ 905 w 1271"/>
                  <a:gd name="T21" fmla="*/ 612 h 855"/>
                  <a:gd name="T22" fmla="*/ 893 w 1271"/>
                  <a:gd name="T23" fmla="*/ 439 h 855"/>
                  <a:gd name="T24" fmla="*/ 881 w 1271"/>
                  <a:gd name="T25" fmla="*/ 432 h 855"/>
                  <a:gd name="T26" fmla="*/ 1054 w 1271"/>
                  <a:gd name="T27" fmla="*/ 470 h 855"/>
                  <a:gd name="T28" fmla="*/ 1137 w 1271"/>
                  <a:gd name="T29" fmla="*/ 523 h 855"/>
                  <a:gd name="T30" fmla="*/ 1166 w 1271"/>
                  <a:gd name="T31" fmla="*/ 546 h 855"/>
                  <a:gd name="T32" fmla="*/ 1129 w 1271"/>
                  <a:gd name="T33" fmla="*/ 496 h 855"/>
                  <a:gd name="T34" fmla="*/ 1043 w 1271"/>
                  <a:gd name="T35" fmla="*/ 447 h 855"/>
                  <a:gd name="T36" fmla="*/ 910 w 1271"/>
                  <a:gd name="T37" fmla="*/ 410 h 855"/>
                  <a:gd name="T38" fmla="*/ 835 w 1271"/>
                  <a:gd name="T39" fmla="*/ 436 h 855"/>
                  <a:gd name="T40" fmla="*/ 679 w 1271"/>
                  <a:gd name="T41" fmla="*/ 442 h 855"/>
                  <a:gd name="T42" fmla="*/ 583 w 1271"/>
                  <a:gd name="T43" fmla="*/ 509 h 855"/>
                  <a:gd name="T44" fmla="*/ 602 w 1271"/>
                  <a:gd name="T45" fmla="*/ 424 h 855"/>
                  <a:gd name="T46" fmla="*/ 627 w 1271"/>
                  <a:gd name="T47" fmla="*/ 353 h 855"/>
                  <a:gd name="T48" fmla="*/ 696 w 1271"/>
                  <a:gd name="T49" fmla="*/ 358 h 855"/>
                  <a:gd name="T50" fmla="*/ 709 w 1271"/>
                  <a:gd name="T51" fmla="*/ 361 h 855"/>
                  <a:gd name="T52" fmla="*/ 647 w 1271"/>
                  <a:gd name="T53" fmla="*/ 312 h 855"/>
                  <a:gd name="T54" fmla="*/ 585 w 1271"/>
                  <a:gd name="T55" fmla="*/ 427 h 855"/>
                  <a:gd name="T56" fmla="*/ 547 w 1271"/>
                  <a:gd name="T57" fmla="*/ 534 h 855"/>
                  <a:gd name="T58" fmla="*/ 495 w 1271"/>
                  <a:gd name="T59" fmla="*/ 601 h 855"/>
                  <a:gd name="T60" fmla="*/ 502 w 1271"/>
                  <a:gd name="T61" fmla="*/ 654 h 855"/>
                  <a:gd name="T62" fmla="*/ 470 w 1271"/>
                  <a:gd name="T63" fmla="*/ 753 h 855"/>
                  <a:gd name="T64" fmla="*/ 444 w 1271"/>
                  <a:gd name="T65" fmla="*/ 831 h 855"/>
                  <a:gd name="T66" fmla="*/ 334 w 1271"/>
                  <a:gd name="T67" fmla="*/ 817 h 855"/>
                  <a:gd name="T68" fmla="*/ 252 w 1271"/>
                  <a:gd name="T69" fmla="*/ 797 h 855"/>
                  <a:gd name="T70" fmla="*/ 252 w 1271"/>
                  <a:gd name="T71" fmla="*/ 715 h 855"/>
                  <a:gd name="T72" fmla="*/ 213 w 1271"/>
                  <a:gd name="T73" fmla="*/ 753 h 855"/>
                  <a:gd name="T74" fmla="*/ 136 w 1271"/>
                  <a:gd name="T75" fmla="*/ 786 h 855"/>
                  <a:gd name="T76" fmla="*/ 174 w 1271"/>
                  <a:gd name="T77" fmla="*/ 751 h 855"/>
                  <a:gd name="T78" fmla="*/ 103 w 1271"/>
                  <a:gd name="T79" fmla="*/ 685 h 855"/>
                  <a:gd name="T80" fmla="*/ 57 w 1271"/>
                  <a:gd name="T81" fmla="*/ 671 h 855"/>
                  <a:gd name="T82" fmla="*/ 71 w 1271"/>
                  <a:gd name="T83" fmla="*/ 624 h 855"/>
                  <a:gd name="T84" fmla="*/ 1 w 1271"/>
                  <a:gd name="T85" fmla="*/ 606 h 855"/>
                  <a:gd name="T86" fmla="*/ 130 w 1271"/>
                  <a:gd name="T87" fmla="*/ 351 h 855"/>
                  <a:gd name="T88" fmla="*/ 208 w 1271"/>
                  <a:gd name="T89" fmla="*/ 205 h 855"/>
                  <a:gd name="T90" fmla="*/ 300 w 1271"/>
                  <a:gd name="T91" fmla="*/ 87 h 855"/>
                  <a:gd name="T92" fmla="*/ 427 w 1271"/>
                  <a:gd name="T93" fmla="*/ 25 h 855"/>
                  <a:gd name="T94" fmla="*/ 539 w 1271"/>
                  <a:gd name="T95" fmla="*/ 3 h 855"/>
                  <a:gd name="T96" fmla="*/ 637 w 1271"/>
                  <a:gd name="T97" fmla="*/ 119 h 855"/>
                  <a:gd name="T98" fmla="*/ 824 w 1271"/>
                  <a:gd name="T99" fmla="*/ 111 h 855"/>
                  <a:gd name="T100" fmla="*/ 901 w 1271"/>
                  <a:gd name="T101" fmla="*/ 47 h 855"/>
                  <a:gd name="T102" fmla="*/ 933 w 1271"/>
                  <a:gd name="T103" fmla="*/ 2 h 85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1271" h="855">
                    <a:moveTo>
                      <a:pt x="969" y="9"/>
                    </a:moveTo>
                    <a:cubicBezTo>
                      <a:pt x="985" y="13"/>
                      <a:pt x="1000" y="17"/>
                      <a:pt x="1016" y="21"/>
                    </a:cubicBezTo>
                    <a:cubicBezTo>
                      <a:pt x="1020" y="22"/>
                      <a:pt x="1024" y="21"/>
                      <a:pt x="1029" y="22"/>
                    </a:cubicBezTo>
                    <a:cubicBezTo>
                      <a:pt x="1048" y="27"/>
                      <a:pt x="1066" y="36"/>
                      <a:pt x="1084" y="44"/>
                    </a:cubicBezTo>
                    <a:cubicBezTo>
                      <a:pt x="1092" y="47"/>
                      <a:pt x="1099" y="55"/>
                      <a:pt x="1106" y="61"/>
                    </a:cubicBezTo>
                    <a:cubicBezTo>
                      <a:pt x="1111" y="64"/>
                      <a:pt x="1115" y="69"/>
                      <a:pt x="1120" y="72"/>
                    </a:cubicBezTo>
                    <a:cubicBezTo>
                      <a:pt x="1145" y="87"/>
                      <a:pt x="1164" y="109"/>
                      <a:pt x="1174" y="137"/>
                    </a:cubicBezTo>
                    <a:cubicBezTo>
                      <a:pt x="1179" y="150"/>
                      <a:pt x="1182" y="163"/>
                      <a:pt x="1186" y="176"/>
                    </a:cubicBezTo>
                    <a:cubicBezTo>
                      <a:pt x="1191" y="189"/>
                      <a:pt x="1195" y="203"/>
                      <a:pt x="1200" y="216"/>
                    </a:cubicBezTo>
                    <a:cubicBezTo>
                      <a:pt x="1210" y="247"/>
                      <a:pt x="1220" y="277"/>
                      <a:pt x="1226" y="309"/>
                    </a:cubicBezTo>
                    <a:cubicBezTo>
                      <a:pt x="1228" y="324"/>
                      <a:pt x="1232" y="338"/>
                      <a:pt x="1234" y="352"/>
                    </a:cubicBezTo>
                    <a:cubicBezTo>
                      <a:pt x="1238" y="376"/>
                      <a:pt x="1242" y="400"/>
                      <a:pt x="1245" y="424"/>
                    </a:cubicBezTo>
                    <a:cubicBezTo>
                      <a:pt x="1247" y="448"/>
                      <a:pt x="1249" y="473"/>
                      <a:pt x="1252" y="497"/>
                    </a:cubicBezTo>
                    <a:cubicBezTo>
                      <a:pt x="1254" y="522"/>
                      <a:pt x="1257" y="547"/>
                      <a:pt x="1260" y="572"/>
                    </a:cubicBezTo>
                    <a:cubicBezTo>
                      <a:pt x="1262" y="586"/>
                      <a:pt x="1265" y="601"/>
                      <a:pt x="1266" y="615"/>
                    </a:cubicBezTo>
                    <a:cubicBezTo>
                      <a:pt x="1271" y="652"/>
                      <a:pt x="1269" y="689"/>
                      <a:pt x="1264" y="726"/>
                    </a:cubicBezTo>
                    <a:cubicBezTo>
                      <a:pt x="1261" y="752"/>
                      <a:pt x="1254" y="777"/>
                      <a:pt x="1242" y="800"/>
                    </a:cubicBezTo>
                    <a:cubicBezTo>
                      <a:pt x="1238" y="808"/>
                      <a:pt x="1238" y="818"/>
                      <a:pt x="1231" y="824"/>
                    </a:cubicBezTo>
                    <a:cubicBezTo>
                      <a:pt x="1226" y="828"/>
                      <a:pt x="1221" y="833"/>
                      <a:pt x="1215" y="836"/>
                    </a:cubicBezTo>
                    <a:cubicBezTo>
                      <a:pt x="1209" y="840"/>
                      <a:pt x="1202" y="842"/>
                      <a:pt x="1195" y="845"/>
                    </a:cubicBezTo>
                    <a:cubicBezTo>
                      <a:pt x="1184" y="849"/>
                      <a:pt x="1172" y="851"/>
                      <a:pt x="1159" y="851"/>
                    </a:cubicBezTo>
                    <a:cubicBezTo>
                      <a:pt x="1148" y="852"/>
                      <a:pt x="1136" y="855"/>
                      <a:pt x="1124" y="855"/>
                    </a:cubicBezTo>
                    <a:cubicBezTo>
                      <a:pt x="1108" y="854"/>
                      <a:pt x="1092" y="852"/>
                      <a:pt x="1077" y="850"/>
                    </a:cubicBezTo>
                    <a:cubicBezTo>
                      <a:pt x="1048" y="844"/>
                      <a:pt x="1022" y="831"/>
                      <a:pt x="999" y="814"/>
                    </a:cubicBezTo>
                    <a:cubicBezTo>
                      <a:pt x="994" y="810"/>
                      <a:pt x="989" y="808"/>
                      <a:pt x="985" y="805"/>
                    </a:cubicBezTo>
                    <a:cubicBezTo>
                      <a:pt x="966" y="794"/>
                      <a:pt x="951" y="780"/>
                      <a:pt x="936" y="765"/>
                    </a:cubicBezTo>
                    <a:cubicBezTo>
                      <a:pt x="927" y="756"/>
                      <a:pt x="921" y="746"/>
                      <a:pt x="913" y="736"/>
                    </a:cubicBezTo>
                    <a:cubicBezTo>
                      <a:pt x="904" y="725"/>
                      <a:pt x="894" y="714"/>
                      <a:pt x="884" y="703"/>
                    </a:cubicBezTo>
                    <a:cubicBezTo>
                      <a:pt x="876" y="694"/>
                      <a:pt x="868" y="685"/>
                      <a:pt x="861" y="675"/>
                    </a:cubicBezTo>
                    <a:cubicBezTo>
                      <a:pt x="857" y="670"/>
                      <a:pt x="855" y="663"/>
                      <a:pt x="852" y="656"/>
                    </a:cubicBezTo>
                    <a:cubicBezTo>
                      <a:pt x="861" y="655"/>
                      <a:pt x="867" y="653"/>
                      <a:pt x="873" y="652"/>
                    </a:cubicBezTo>
                    <a:cubicBezTo>
                      <a:pt x="883" y="650"/>
                      <a:pt x="890" y="644"/>
                      <a:pt x="894" y="635"/>
                    </a:cubicBezTo>
                    <a:cubicBezTo>
                      <a:pt x="898" y="628"/>
                      <a:pt x="902" y="620"/>
                      <a:pt x="905" y="612"/>
                    </a:cubicBezTo>
                    <a:cubicBezTo>
                      <a:pt x="916" y="585"/>
                      <a:pt x="918" y="557"/>
                      <a:pt x="920" y="528"/>
                    </a:cubicBezTo>
                    <a:cubicBezTo>
                      <a:pt x="921" y="506"/>
                      <a:pt x="917" y="484"/>
                      <a:pt x="914" y="462"/>
                    </a:cubicBezTo>
                    <a:cubicBezTo>
                      <a:pt x="912" y="450"/>
                      <a:pt x="902" y="445"/>
                      <a:pt x="893" y="439"/>
                    </a:cubicBezTo>
                    <a:cubicBezTo>
                      <a:pt x="889" y="437"/>
                      <a:pt x="881" y="439"/>
                      <a:pt x="875" y="439"/>
                    </a:cubicBezTo>
                    <a:cubicBezTo>
                      <a:pt x="874" y="438"/>
                      <a:pt x="874" y="437"/>
                      <a:pt x="874" y="436"/>
                    </a:cubicBezTo>
                    <a:cubicBezTo>
                      <a:pt x="876" y="435"/>
                      <a:pt x="878" y="433"/>
                      <a:pt x="881" y="432"/>
                    </a:cubicBezTo>
                    <a:cubicBezTo>
                      <a:pt x="920" y="417"/>
                      <a:pt x="958" y="420"/>
                      <a:pt x="996" y="438"/>
                    </a:cubicBezTo>
                    <a:cubicBezTo>
                      <a:pt x="1011" y="445"/>
                      <a:pt x="1025" y="455"/>
                      <a:pt x="1040" y="463"/>
                    </a:cubicBezTo>
                    <a:cubicBezTo>
                      <a:pt x="1045" y="466"/>
                      <a:pt x="1049" y="468"/>
                      <a:pt x="1054" y="470"/>
                    </a:cubicBezTo>
                    <a:cubicBezTo>
                      <a:pt x="1072" y="480"/>
                      <a:pt x="1090" y="490"/>
                      <a:pt x="1109" y="500"/>
                    </a:cubicBezTo>
                    <a:cubicBezTo>
                      <a:pt x="1111" y="501"/>
                      <a:pt x="1113" y="504"/>
                      <a:pt x="1116" y="506"/>
                    </a:cubicBezTo>
                    <a:cubicBezTo>
                      <a:pt x="1123" y="512"/>
                      <a:pt x="1130" y="517"/>
                      <a:pt x="1137" y="523"/>
                    </a:cubicBezTo>
                    <a:cubicBezTo>
                      <a:pt x="1141" y="527"/>
                      <a:pt x="1145" y="532"/>
                      <a:pt x="1149" y="536"/>
                    </a:cubicBezTo>
                    <a:cubicBezTo>
                      <a:pt x="1151" y="538"/>
                      <a:pt x="1153" y="541"/>
                      <a:pt x="1154" y="543"/>
                    </a:cubicBezTo>
                    <a:cubicBezTo>
                      <a:pt x="1157" y="547"/>
                      <a:pt x="1162" y="548"/>
                      <a:pt x="1166" y="546"/>
                    </a:cubicBezTo>
                    <a:cubicBezTo>
                      <a:pt x="1169" y="543"/>
                      <a:pt x="1171" y="538"/>
                      <a:pt x="1167" y="534"/>
                    </a:cubicBezTo>
                    <a:cubicBezTo>
                      <a:pt x="1163" y="528"/>
                      <a:pt x="1158" y="522"/>
                      <a:pt x="1153" y="516"/>
                    </a:cubicBezTo>
                    <a:cubicBezTo>
                      <a:pt x="1145" y="509"/>
                      <a:pt x="1137" y="502"/>
                      <a:pt x="1129" y="496"/>
                    </a:cubicBezTo>
                    <a:cubicBezTo>
                      <a:pt x="1121" y="490"/>
                      <a:pt x="1113" y="484"/>
                      <a:pt x="1105" y="480"/>
                    </a:cubicBezTo>
                    <a:cubicBezTo>
                      <a:pt x="1087" y="470"/>
                      <a:pt x="1068" y="460"/>
                      <a:pt x="1050" y="451"/>
                    </a:cubicBezTo>
                    <a:cubicBezTo>
                      <a:pt x="1048" y="449"/>
                      <a:pt x="1045" y="448"/>
                      <a:pt x="1043" y="447"/>
                    </a:cubicBezTo>
                    <a:cubicBezTo>
                      <a:pt x="1024" y="432"/>
                      <a:pt x="1002" y="421"/>
                      <a:pt x="978" y="417"/>
                    </a:cubicBezTo>
                    <a:cubicBezTo>
                      <a:pt x="966" y="415"/>
                      <a:pt x="954" y="411"/>
                      <a:pt x="942" y="409"/>
                    </a:cubicBezTo>
                    <a:cubicBezTo>
                      <a:pt x="932" y="408"/>
                      <a:pt x="921" y="409"/>
                      <a:pt x="910" y="410"/>
                    </a:cubicBezTo>
                    <a:cubicBezTo>
                      <a:pt x="897" y="412"/>
                      <a:pt x="884" y="416"/>
                      <a:pt x="871" y="420"/>
                    </a:cubicBezTo>
                    <a:cubicBezTo>
                      <a:pt x="865" y="422"/>
                      <a:pt x="858" y="425"/>
                      <a:pt x="854" y="429"/>
                    </a:cubicBezTo>
                    <a:cubicBezTo>
                      <a:pt x="848" y="435"/>
                      <a:pt x="842" y="437"/>
                      <a:pt x="835" y="436"/>
                    </a:cubicBezTo>
                    <a:cubicBezTo>
                      <a:pt x="817" y="435"/>
                      <a:pt x="800" y="434"/>
                      <a:pt x="782" y="434"/>
                    </a:cubicBezTo>
                    <a:cubicBezTo>
                      <a:pt x="759" y="433"/>
                      <a:pt x="736" y="432"/>
                      <a:pt x="713" y="432"/>
                    </a:cubicBezTo>
                    <a:cubicBezTo>
                      <a:pt x="701" y="431"/>
                      <a:pt x="690" y="437"/>
                      <a:pt x="679" y="442"/>
                    </a:cubicBezTo>
                    <a:cubicBezTo>
                      <a:pt x="663" y="450"/>
                      <a:pt x="648" y="460"/>
                      <a:pt x="633" y="469"/>
                    </a:cubicBezTo>
                    <a:cubicBezTo>
                      <a:pt x="628" y="472"/>
                      <a:pt x="624" y="476"/>
                      <a:pt x="620" y="480"/>
                    </a:cubicBezTo>
                    <a:cubicBezTo>
                      <a:pt x="608" y="490"/>
                      <a:pt x="596" y="499"/>
                      <a:pt x="583" y="509"/>
                    </a:cubicBezTo>
                    <a:cubicBezTo>
                      <a:pt x="579" y="512"/>
                      <a:pt x="575" y="514"/>
                      <a:pt x="569" y="517"/>
                    </a:cubicBezTo>
                    <a:cubicBezTo>
                      <a:pt x="573" y="505"/>
                      <a:pt x="576" y="494"/>
                      <a:pt x="580" y="484"/>
                    </a:cubicBezTo>
                    <a:cubicBezTo>
                      <a:pt x="587" y="464"/>
                      <a:pt x="595" y="444"/>
                      <a:pt x="602" y="424"/>
                    </a:cubicBezTo>
                    <a:cubicBezTo>
                      <a:pt x="606" y="413"/>
                      <a:pt x="609" y="402"/>
                      <a:pt x="613" y="391"/>
                    </a:cubicBezTo>
                    <a:cubicBezTo>
                      <a:pt x="615" y="384"/>
                      <a:pt x="619" y="378"/>
                      <a:pt x="621" y="371"/>
                    </a:cubicBezTo>
                    <a:cubicBezTo>
                      <a:pt x="624" y="365"/>
                      <a:pt x="625" y="359"/>
                      <a:pt x="627" y="353"/>
                    </a:cubicBezTo>
                    <a:cubicBezTo>
                      <a:pt x="631" y="337"/>
                      <a:pt x="643" y="328"/>
                      <a:pt x="658" y="322"/>
                    </a:cubicBezTo>
                    <a:cubicBezTo>
                      <a:pt x="672" y="317"/>
                      <a:pt x="687" y="326"/>
                      <a:pt x="691" y="339"/>
                    </a:cubicBezTo>
                    <a:cubicBezTo>
                      <a:pt x="693" y="345"/>
                      <a:pt x="694" y="351"/>
                      <a:pt x="696" y="358"/>
                    </a:cubicBezTo>
                    <a:cubicBezTo>
                      <a:pt x="696" y="360"/>
                      <a:pt x="697" y="364"/>
                      <a:pt x="699" y="365"/>
                    </a:cubicBezTo>
                    <a:cubicBezTo>
                      <a:pt x="700" y="367"/>
                      <a:pt x="704" y="368"/>
                      <a:pt x="706" y="369"/>
                    </a:cubicBezTo>
                    <a:cubicBezTo>
                      <a:pt x="707" y="367"/>
                      <a:pt x="710" y="364"/>
                      <a:pt x="709" y="361"/>
                    </a:cubicBezTo>
                    <a:cubicBezTo>
                      <a:pt x="709" y="354"/>
                      <a:pt x="708" y="347"/>
                      <a:pt x="706" y="341"/>
                    </a:cubicBezTo>
                    <a:cubicBezTo>
                      <a:pt x="699" y="317"/>
                      <a:pt x="681" y="305"/>
                      <a:pt x="656" y="310"/>
                    </a:cubicBezTo>
                    <a:cubicBezTo>
                      <a:pt x="653" y="311"/>
                      <a:pt x="650" y="311"/>
                      <a:pt x="647" y="312"/>
                    </a:cubicBezTo>
                    <a:cubicBezTo>
                      <a:pt x="632" y="316"/>
                      <a:pt x="619" y="323"/>
                      <a:pt x="615" y="340"/>
                    </a:cubicBezTo>
                    <a:cubicBezTo>
                      <a:pt x="613" y="349"/>
                      <a:pt x="609" y="358"/>
                      <a:pt x="605" y="367"/>
                    </a:cubicBezTo>
                    <a:cubicBezTo>
                      <a:pt x="599" y="387"/>
                      <a:pt x="592" y="407"/>
                      <a:pt x="585" y="427"/>
                    </a:cubicBezTo>
                    <a:cubicBezTo>
                      <a:pt x="578" y="448"/>
                      <a:pt x="572" y="469"/>
                      <a:pt x="564" y="489"/>
                    </a:cubicBezTo>
                    <a:cubicBezTo>
                      <a:pt x="560" y="501"/>
                      <a:pt x="555" y="512"/>
                      <a:pt x="550" y="524"/>
                    </a:cubicBezTo>
                    <a:cubicBezTo>
                      <a:pt x="549" y="527"/>
                      <a:pt x="547" y="531"/>
                      <a:pt x="547" y="534"/>
                    </a:cubicBezTo>
                    <a:cubicBezTo>
                      <a:pt x="548" y="541"/>
                      <a:pt x="544" y="544"/>
                      <a:pt x="540" y="549"/>
                    </a:cubicBezTo>
                    <a:cubicBezTo>
                      <a:pt x="527" y="563"/>
                      <a:pt x="508" y="573"/>
                      <a:pt x="501" y="593"/>
                    </a:cubicBezTo>
                    <a:cubicBezTo>
                      <a:pt x="500" y="596"/>
                      <a:pt x="498" y="599"/>
                      <a:pt x="495" y="601"/>
                    </a:cubicBezTo>
                    <a:cubicBezTo>
                      <a:pt x="488" y="608"/>
                      <a:pt x="486" y="617"/>
                      <a:pt x="484" y="625"/>
                    </a:cubicBezTo>
                    <a:cubicBezTo>
                      <a:pt x="481" y="634"/>
                      <a:pt x="485" y="641"/>
                      <a:pt x="492" y="647"/>
                    </a:cubicBezTo>
                    <a:cubicBezTo>
                      <a:pt x="495" y="649"/>
                      <a:pt x="498" y="651"/>
                      <a:pt x="502" y="654"/>
                    </a:cubicBezTo>
                    <a:cubicBezTo>
                      <a:pt x="499" y="663"/>
                      <a:pt x="496" y="672"/>
                      <a:pt x="493" y="681"/>
                    </a:cubicBezTo>
                    <a:cubicBezTo>
                      <a:pt x="487" y="700"/>
                      <a:pt x="480" y="718"/>
                      <a:pt x="473" y="736"/>
                    </a:cubicBezTo>
                    <a:cubicBezTo>
                      <a:pt x="472" y="742"/>
                      <a:pt x="471" y="748"/>
                      <a:pt x="470" y="753"/>
                    </a:cubicBezTo>
                    <a:cubicBezTo>
                      <a:pt x="465" y="768"/>
                      <a:pt x="460" y="783"/>
                      <a:pt x="455" y="799"/>
                    </a:cubicBezTo>
                    <a:cubicBezTo>
                      <a:pt x="453" y="808"/>
                      <a:pt x="453" y="818"/>
                      <a:pt x="447" y="826"/>
                    </a:cubicBezTo>
                    <a:cubicBezTo>
                      <a:pt x="447" y="828"/>
                      <a:pt x="446" y="829"/>
                      <a:pt x="444" y="831"/>
                    </a:cubicBezTo>
                    <a:cubicBezTo>
                      <a:pt x="439" y="829"/>
                      <a:pt x="434" y="826"/>
                      <a:pt x="428" y="825"/>
                    </a:cubicBezTo>
                    <a:cubicBezTo>
                      <a:pt x="423" y="824"/>
                      <a:pt x="417" y="825"/>
                      <a:pt x="411" y="824"/>
                    </a:cubicBezTo>
                    <a:cubicBezTo>
                      <a:pt x="385" y="822"/>
                      <a:pt x="359" y="820"/>
                      <a:pt x="334" y="817"/>
                    </a:cubicBezTo>
                    <a:cubicBezTo>
                      <a:pt x="312" y="815"/>
                      <a:pt x="290" y="812"/>
                      <a:pt x="269" y="809"/>
                    </a:cubicBezTo>
                    <a:cubicBezTo>
                      <a:pt x="264" y="809"/>
                      <a:pt x="259" y="808"/>
                      <a:pt x="252" y="807"/>
                    </a:cubicBezTo>
                    <a:cubicBezTo>
                      <a:pt x="252" y="804"/>
                      <a:pt x="252" y="801"/>
                      <a:pt x="252" y="797"/>
                    </a:cubicBezTo>
                    <a:cubicBezTo>
                      <a:pt x="252" y="796"/>
                      <a:pt x="253" y="795"/>
                      <a:pt x="252" y="794"/>
                    </a:cubicBezTo>
                    <a:cubicBezTo>
                      <a:pt x="246" y="775"/>
                      <a:pt x="253" y="756"/>
                      <a:pt x="251" y="736"/>
                    </a:cubicBezTo>
                    <a:cubicBezTo>
                      <a:pt x="250" y="730"/>
                      <a:pt x="252" y="722"/>
                      <a:pt x="252" y="715"/>
                    </a:cubicBezTo>
                    <a:cubicBezTo>
                      <a:pt x="252" y="708"/>
                      <a:pt x="250" y="706"/>
                      <a:pt x="244" y="705"/>
                    </a:cubicBezTo>
                    <a:cubicBezTo>
                      <a:pt x="239" y="704"/>
                      <a:pt x="235" y="705"/>
                      <a:pt x="234" y="710"/>
                    </a:cubicBezTo>
                    <a:cubicBezTo>
                      <a:pt x="230" y="726"/>
                      <a:pt x="219" y="739"/>
                      <a:pt x="213" y="753"/>
                    </a:cubicBezTo>
                    <a:cubicBezTo>
                      <a:pt x="207" y="765"/>
                      <a:pt x="202" y="778"/>
                      <a:pt x="196" y="790"/>
                    </a:cubicBezTo>
                    <a:cubicBezTo>
                      <a:pt x="196" y="792"/>
                      <a:pt x="194" y="794"/>
                      <a:pt x="194" y="795"/>
                    </a:cubicBezTo>
                    <a:cubicBezTo>
                      <a:pt x="174" y="792"/>
                      <a:pt x="155" y="789"/>
                      <a:pt x="136" y="786"/>
                    </a:cubicBezTo>
                    <a:cubicBezTo>
                      <a:pt x="138" y="776"/>
                      <a:pt x="138" y="776"/>
                      <a:pt x="138" y="776"/>
                    </a:cubicBezTo>
                    <a:cubicBezTo>
                      <a:pt x="145" y="773"/>
                      <a:pt x="152" y="768"/>
                      <a:pt x="158" y="763"/>
                    </a:cubicBezTo>
                    <a:cubicBezTo>
                      <a:pt x="164" y="759"/>
                      <a:pt x="168" y="754"/>
                      <a:pt x="174" y="751"/>
                    </a:cubicBezTo>
                    <a:cubicBezTo>
                      <a:pt x="187" y="744"/>
                      <a:pt x="193" y="732"/>
                      <a:pt x="195" y="718"/>
                    </a:cubicBezTo>
                    <a:cubicBezTo>
                      <a:pt x="198" y="704"/>
                      <a:pt x="186" y="687"/>
                      <a:pt x="172" y="682"/>
                    </a:cubicBezTo>
                    <a:cubicBezTo>
                      <a:pt x="148" y="673"/>
                      <a:pt x="125" y="673"/>
                      <a:pt x="103" y="685"/>
                    </a:cubicBezTo>
                    <a:cubicBezTo>
                      <a:pt x="90" y="692"/>
                      <a:pt x="77" y="696"/>
                      <a:pt x="64" y="700"/>
                    </a:cubicBezTo>
                    <a:cubicBezTo>
                      <a:pt x="58" y="696"/>
                      <a:pt x="58" y="691"/>
                      <a:pt x="59" y="686"/>
                    </a:cubicBezTo>
                    <a:cubicBezTo>
                      <a:pt x="60" y="681"/>
                      <a:pt x="61" y="676"/>
                      <a:pt x="57" y="671"/>
                    </a:cubicBezTo>
                    <a:cubicBezTo>
                      <a:pt x="56" y="669"/>
                      <a:pt x="58" y="665"/>
                      <a:pt x="58" y="661"/>
                    </a:cubicBezTo>
                    <a:cubicBezTo>
                      <a:pt x="58" y="651"/>
                      <a:pt x="58" y="641"/>
                      <a:pt x="58" y="631"/>
                    </a:cubicBezTo>
                    <a:cubicBezTo>
                      <a:pt x="64" y="628"/>
                      <a:pt x="67" y="627"/>
                      <a:pt x="71" y="624"/>
                    </a:cubicBezTo>
                    <a:cubicBezTo>
                      <a:pt x="68" y="619"/>
                      <a:pt x="65" y="615"/>
                      <a:pt x="61" y="610"/>
                    </a:cubicBezTo>
                    <a:cubicBezTo>
                      <a:pt x="42" y="611"/>
                      <a:pt x="22" y="613"/>
                      <a:pt x="1" y="615"/>
                    </a:cubicBezTo>
                    <a:cubicBezTo>
                      <a:pt x="1" y="611"/>
                      <a:pt x="0" y="608"/>
                      <a:pt x="1" y="606"/>
                    </a:cubicBezTo>
                    <a:cubicBezTo>
                      <a:pt x="17" y="582"/>
                      <a:pt x="24" y="553"/>
                      <a:pt x="39" y="527"/>
                    </a:cubicBezTo>
                    <a:cubicBezTo>
                      <a:pt x="55" y="500"/>
                      <a:pt x="68" y="471"/>
                      <a:pt x="81" y="443"/>
                    </a:cubicBezTo>
                    <a:cubicBezTo>
                      <a:pt x="96" y="411"/>
                      <a:pt x="113" y="381"/>
                      <a:pt x="130" y="351"/>
                    </a:cubicBezTo>
                    <a:cubicBezTo>
                      <a:pt x="138" y="337"/>
                      <a:pt x="147" y="324"/>
                      <a:pt x="151" y="308"/>
                    </a:cubicBezTo>
                    <a:cubicBezTo>
                      <a:pt x="154" y="299"/>
                      <a:pt x="159" y="291"/>
                      <a:pt x="165" y="283"/>
                    </a:cubicBezTo>
                    <a:cubicBezTo>
                      <a:pt x="182" y="259"/>
                      <a:pt x="194" y="231"/>
                      <a:pt x="208" y="205"/>
                    </a:cubicBezTo>
                    <a:cubicBezTo>
                      <a:pt x="218" y="188"/>
                      <a:pt x="229" y="172"/>
                      <a:pt x="241" y="156"/>
                    </a:cubicBezTo>
                    <a:cubicBezTo>
                      <a:pt x="259" y="132"/>
                      <a:pt x="278" y="109"/>
                      <a:pt x="299" y="88"/>
                    </a:cubicBezTo>
                    <a:cubicBezTo>
                      <a:pt x="300" y="87"/>
                      <a:pt x="300" y="87"/>
                      <a:pt x="300" y="87"/>
                    </a:cubicBezTo>
                    <a:cubicBezTo>
                      <a:pt x="314" y="77"/>
                      <a:pt x="325" y="64"/>
                      <a:pt x="339" y="53"/>
                    </a:cubicBezTo>
                    <a:cubicBezTo>
                      <a:pt x="346" y="47"/>
                      <a:pt x="356" y="43"/>
                      <a:pt x="365" y="40"/>
                    </a:cubicBezTo>
                    <a:cubicBezTo>
                      <a:pt x="385" y="32"/>
                      <a:pt x="405" y="25"/>
                      <a:pt x="427" y="25"/>
                    </a:cubicBezTo>
                    <a:cubicBezTo>
                      <a:pt x="437" y="25"/>
                      <a:pt x="446" y="22"/>
                      <a:pt x="456" y="21"/>
                    </a:cubicBezTo>
                    <a:cubicBezTo>
                      <a:pt x="483" y="16"/>
                      <a:pt x="510" y="9"/>
                      <a:pt x="537" y="0"/>
                    </a:cubicBezTo>
                    <a:cubicBezTo>
                      <a:pt x="538" y="1"/>
                      <a:pt x="539" y="2"/>
                      <a:pt x="539" y="3"/>
                    </a:cubicBezTo>
                    <a:cubicBezTo>
                      <a:pt x="538" y="29"/>
                      <a:pt x="548" y="50"/>
                      <a:pt x="563" y="69"/>
                    </a:cubicBezTo>
                    <a:cubicBezTo>
                      <a:pt x="580" y="92"/>
                      <a:pt x="603" y="107"/>
                      <a:pt x="629" y="116"/>
                    </a:cubicBezTo>
                    <a:cubicBezTo>
                      <a:pt x="632" y="117"/>
                      <a:pt x="634" y="118"/>
                      <a:pt x="637" y="119"/>
                    </a:cubicBezTo>
                    <a:cubicBezTo>
                      <a:pt x="639" y="120"/>
                      <a:pt x="642" y="121"/>
                      <a:pt x="644" y="122"/>
                    </a:cubicBezTo>
                    <a:cubicBezTo>
                      <a:pt x="673" y="135"/>
                      <a:pt x="704" y="138"/>
                      <a:pt x="735" y="137"/>
                    </a:cubicBezTo>
                    <a:cubicBezTo>
                      <a:pt x="767" y="136"/>
                      <a:pt x="797" y="128"/>
                      <a:pt x="824" y="111"/>
                    </a:cubicBezTo>
                    <a:cubicBezTo>
                      <a:pt x="827" y="109"/>
                      <a:pt x="830" y="108"/>
                      <a:pt x="832" y="106"/>
                    </a:cubicBezTo>
                    <a:cubicBezTo>
                      <a:pt x="842" y="101"/>
                      <a:pt x="851" y="94"/>
                      <a:pt x="859" y="86"/>
                    </a:cubicBezTo>
                    <a:cubicBezTo>
                      <a:pt x="873" y="72"/>
                      <a:pt x="888" y="60"/>
                      <a:pt x="901" y="47"/>
                    </a:cubicBezTo>
                    <a:cubicBezTo>
                      <a:pt x="905" y="43"/>
                      <a:pt x="907" y="38"/>
                      <a:pt x="909" y="33"/>
                    </a:cubicBezTo>
                    <a:cubicBezTo>
                      <a:pt x="912" y="27"/>
                      <a:pt x="916" y="24"/>
                      <a:pt x="923" y="25"/>
                    </a:cubicBezTo>
                    <a:cubicBezTo>
                      <a:pt x="921" y="14"/>
                      <a:pt x="928" y="7"/>
                      <a:pt x="933" y="2"/>
                    </a:cubicBezTo>
                    <a:cubicBezTo>
                      <a:pt x="946" y="4"/>
                      <a:pt x="958" y="6"/>
                      <a:pt x="969" y="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55" name="Freeform 21"/>
              <p:cNvSpPr>
                <a:spLocks noEditPoints="1"/>
              </p:cNvSpPr>
              <p:nvPr/>
            </p:nvSpPr>
            <p:spPr bwMode="auto">
              <a:xfrm>
                <a:off x="10608838" y="2955306"/>
                <a:ext cx="57337" cy="31094"/>
              </a:xfrm>
              <a:custGeom>
                <a:avLst/>
                <a:gdLst>
                  <a:gd name="T0" fmla="*/ 25 w 110"/>
                  <a:gd name="T1" fmla="*/ 23 h 60"/>
                  <a:gd name="T2" fmla="*/ 42 w 110"/>
                  <a:gd name="T3" fmla="*/ 43 h 60"/>
                  <a:gd name="T4" fmla="*/ 66 w 110"/>
                  <a:gd name="T5" fmla="*/ 12 h 60"/>
                  <a:gd name="T6" fmla="*/ 35 w 110"/>
                  <a:gd name="T7" fmla="*/ 16 h 60"/>
                  <a:gd name="T8" fmla="*/ 25 w 110"/>
                  <a:gd name="T9" fmla="*/ 23 h 60"/>
                  <a:gd name="T10" fmla="*/ 19 w 110"/>
                  <a:gd name="T11" fmla="*/ 40 h 60"/>
                  <a:gd name="T12" fmla="*/ 4 w 110"/>
                  <a:gd name="T13" fmla="*/ 25 h 60"/>
                  <a:gd name="T14" fmla="*/ 0 w 110"/>
                  <a:gd name="T15" fmla="*/ 21 h 60"/>
                  <a:gd name="T16" fmla="*/ 34 w 110"/>
                  <a:gd name="T17" fmla="*/ 4 h 60"/>
                  <a:gd name="T18" fmla="*/ 70 w 110"/>
                  <a:gd name="T19" fmla="*/ 2 h 60"/>
                  <a:gd name="T20" fmla="*/ 97 w 110"/>
                  <a:gd name="T21" fmla="*/ 5 h 60"/>
                  <a:gd name="T22" fmla="*/ 109 w 110"/>
                  <a:gd name="T23" fmla="*/ 14 h 60"/>
                  <a:gd name="T24" fmla="*/ 109 w 110"/>
                  <a:gd name="T25" fmla="*/ 23 h 60"/>
                  <a:gd name="T26" fmla="*/ 82 w 110"/>
                  <a:gd name="T27" fmla="*/ 17 h 60"/>
                  <a:gd name="T28" fmla="*/ 63 w 110"/>
                  <a:gd name="T29" fmla="*/ 49 h 60"/>
                  <a:gd name="T30" fmla="*/ 24 w 110"/>
                  <a:gd name="T31" fmla="*/ 46 h 60"/>
                  <a:gd name="T32" fmla="*/ 19 w 110"/>
                  <a:gd name="T33" fmla="*/ 40 h 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10" h="60">
                    <a:moveTo>
                      <a:pt x="25" y="23"/>
                    </a:moveTo>
                    <a:cubicBezTo>
                      <a:pt x="22" y="32"/>
                      <a:pt x="33" y="43"/>
                      <a:pt x="42" y="43"/>
                    </a:cubicBezTo>
                    <a:cubicBezTo>
                      <a:pt x="55" y="42"/>
                      <a:pt x="67" y="27"/>
                      <a:pt x="66" y="12"/>
                    </a:cubicBezTo>
                    <a:cubicBezTo>
                      <a:pt x="55" y="14"/>
                      <a:pt x="45" y="14"/>
                      <a:pt x="35" y="16"/>
                    </a:cubicBezTo>
                    <a:cubicBezTo>
                      <a:pt x="32" y="17"/>
                      <a:pt x="27" y="20"/>
                      <a:pt x="25" y="23"/>
                    </a:cubicBezTo>
                    <a:close/>
                    <a:moveTo>
                      <a:pt x="19" y="40"/>
                    </a:moveTo>
                    <a:cubicBezTo>
                      <a:pt x="16" y="34"/>
                      <a:pt x="12" y="28"/>
                      <a:pt x="4" y="25"/>
                    </a:cubicBezTo>
                    <a:cubicBezTo>
                      <a:pt x="3" y="25"/>
                      <a:pt x="2" y="23"/>
                      <a:pt x="0" y="21"/>
                    </a:cubicBezTo>
                    <a:cubicBezTo>
                      <a:pt x="11" y="12"/>
                      <a:pt x="20" y="5"/>
                      <a:pt x="34" y="4"/>
                    </a:cubicBezTo>
                    <a:cubicBezTo>
                      <a:pt x="46" y="3"/>
                      <a:pt x="58" y="0"/>
                      <a:pt x="70" y="2"/>
                    </a:cubicBezTo>
                    <a:cubicBezTo>
                      <a:pt x="79" y="3"/>
                      <a:pt x="88" y="4"/>
                      <a:pt x="97" y="5"/>
                    </a:cubicBezTo>
                    <a:cubicBezTo>
                      <a:pt x="103" y="6"/>
                      <a:pt x="107" y="10"/>
                      <a:pt x="109" y="14"/>
                    </a:cubicBezTo>
                    <a:cubicBezTo>
                      <a:pt x="110" y="16"/>
                      <a:pt x="109" y="20"/>
                      <a:pt x="109" y="23"/>
                    </a:cubicBezTo>
                    <a:cubicBezTo>
                      <a:pt x="99" y="21"/>
                      <a:pt x="92" y="12"/>
                      <a:pt x="82" y="17"/>
                    </a:cubicBezTo>
                    <a:cubicBezTo>
                      <a:pt x="81" y="31"/>
                      <a:pt x="73" y="41"/>
                      <a:pt x="63" y="49"/>
                    </a:cubicBezTo>
                    <a:cubicBezTo>
                      <a:pt x="49" y="60"/>
                      <a:pt x="35" y="59"/>
                      <a:pt x="24" y="46"/>
                    </a:cubicBezTo>
                    <a:cubicBezTo>
                      <a:pt x="22" y="44"/>
                      <a:pt x="21" y="42"/>
                      <a:pt x="19" y="4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56" name="Freeform 22"/>
              <p:cNvSpPr>
                <a:spLocks/>
              </p:cNvSpPr>
              <p:nvPr/>
            </p:nvSpPr>
            <p:spPr bwMode="auto">
              <a:xfrm>
                <a:off x="10604648" y="3393710"/>
                <a:ext cx="213248" cy="113791"/>
              </a:xfrm>
              <a:custGeom>
                <a:avLst/>
                <a:gdLst>
                  <a:gd name="T0" fmla="*/ 321 w 409"/>
                  <a:gd name="T1" fmla="*/ 204 h 218"/>
                  <a:gd name="T2" fmla="*/ 290 w 409"/>
                  <a:gd name="T3" fmla="*/ 201 h 218"/>
                  <a:gd name="T4" fmla="*/ 271 w 409"/>
                  <a:gd name="T5" fmla="*/ 202 h 218"/>
                  <a:gd name="T6" fmla="*/ 222 w 409"/>
                  <a:gd name="T7" fmla="*/ 216 h 218"/>
                  <a:gd name="T8" fmla="*/ 188 w 409"/>
                  <a:gd name="T9" fmla="*/ 205 h 218"/>
                  <a:gd name="T10" fmla="*/ 184 w 409"/>
                  <a:gd name="T11" fmla="*/ 201 h 218"/>
                  <a:gd name="T12" fmla="*/ 203 w 409"/>
                  <a:gd name="T13" fmla="*/ 187 h 218"/>
                  <a:gd name="T14" fmla="*/ 234 w 409"/>
                  <a:gd name="T15" fmla="*/ 170 h 218"/>
                  <a:gd name="T16" fmla="*/ 240 w 409"/>
                  <a:gd name="T17" fmla="*/ 162 h 218"/>
                  <a:gd name="T18" fmla="*/ 218 w 409"/>
                  <a:gd name="T19" fmla="*/ 162 h 218"/>
                  <a:gd name="T20" fmla="*/ 212 w 409"/>
                  <a:gd name="T21" fmla="*/ 164 h 218"/>
                  <a:gd name="T22" fmla="*/ 173 w 409"/>
                  <a:gd name="T23" fmla="*/ 190 h 218"/>
                  <a:gd name="T24" fmla="*/ 163 w 409"/>
                  <a:gd name="T25" fmla="*/ 197 h 218"/>
                  <a:gd name="T26" fmla="*/ 136 w 409"/>
                  <a:gd name="T27" fmla="*/ 213 h 218"/>
                  <a:gd name="T28" fmla="*/ 112 w 409"/>
                  <a:gd name="T29" fmla="*/ 208 h 218"/>
                  <a:gd name="T30" fmla="*/ 136 w 409"/>
                  <a:gd name="T31" fmla="*/ 178 h 218"/>
                  <a:gd name="T32" fmla="*/ 194 w 409"/>
                  <a:gd name="T33" fmla="*/ 139 h 218"/>
                  <a:gd name="T34" fmla="*/ 219 w 409"/>
                  <a:gd name="T35" fmla="*/ 123 h 218"/>
                  <a:gd name="T36" fmla="*/ 220 w 409"/>
                  <a:gd name="T37" fmla="*/ 117 h 218"/>
                  <a:gd name="T38" fmla="*/ 205 w 409"/>
                  <a:gd name="T39" fmla="*/ 119 h 218"/>
                  <a:gd name="T40" fmla="*/ 170 w 409"/>
                  <a:gd name="T41" fmla="*/ 139 h 218"/>
                  <a:gd name="T42" fmla="*/ 155 w 409"/>
                  <a:gd name="T43" fmla="*/ 147 h 218"/>
                  <a:gd name="T44" fmla="*/ 135 w 409"/>
                  <a:gd name="T45" fmla="*/ 162 h 218"/>
                  <a:gd name="T46" fmla="*/ 126 w 409"/>
                  <a:gd name="T47" fmla="*/ 169 h 218"/>
                  <a:gd name="T48" fmla="*/ 94 w 409"/>
                  <a:gd name="T49" fmla="*/ 200 h 218"/>
                  <a:gd name="T50" fmla="*/ 85 w 409"/>
                  <a:gd name="T51" fmla="*/ 207 h 218"/>
                  <a:gd name="T52" fmla="*/ 46 w 409"/>
                  <a:gd name="T53" fmla="*/ 203 h 218"/>
                  <a:gd name="T54" fmla="*/ 55 w 409"/>
                  <a:gd name="T55" fmla="*/ 190 h 218"/>
                  <a:gd name="T56" fmla="*/ 108 w 409"/>
                  <a:gd name="T57" fmla="*/ 140 h 218"/>
                  <a:gd name="T58" fmla="*/ 160 w 409"/>
                  <a:gd name="T59" fmla="*/ 103 h 218"/>
                  <a:gd name="T60" fmla="*/ 195 w 409"/>
                  <a:gd name="T61" fmla="*/ 77 h 218"/>
                  <a:gd name="T62" fmla="*/ 185 w 409"/>
                  <a:gd name="T63" fmla="*/ 71 h 218"/>
                  <a:gd name="T64" fmla="*/ 168 w 409"/>
                  <a:gd name="T65" fmla="*/ 80 h 218"/>
                  <a:gd name="T66" fmla="*/ 87 w 409"/>
                  <a:gd name="T67" fmla="*/ 139 h 218"/>
                  <a:gd name="T68" fmla="*/ 53 w 409"/>
                  <a:gd name="T69" fmla="*/ 174 h 218"/>
                  <a:gd name="T70" fmla="*/ 40 w 409"/>
                  <a:gd name="T71" fmla="*/ 186 h 218"/>
                  <a:gd name="T72" fmla="*/ 9 w 409"/>
                  <a:gd name="T73" fmla="*/ 195 h 218"/>
                  <a:gd name="T74" fmla="*/ 0 w 409"/>
                  <a:gd name="T75" fmla="*/ 186 h 218"/>
                  <a:gd name="T76" fmla="*/ 4 w 409"/>
                  <a:gd name="T77" fmla="*/ 172 h 218"/>
                  <a:gd name="T78" fmla="*/ 45 w 409"/>
                  <a:gd name="T79" fmla="*/ 123 h 218"/>
                  <a:gd name="T80" fmla="*/ 85 w 409"/>
                  <a:gd name="T81" fmla="*/ 82 h 218"/>
                  <a:gd name="T82" fmla="*/ 99 w 409"/>
                  <a:gd name="T83" fmla="*/ 72 h 218"/>
                  <a:gd name="T84" fmla="*/ 133 w 409"/>
                  <a:gd name="T85" fmla="*/ 45 h 218"/>
                  <a:gd name="T86" fmla="*/ 166 w 409"/>
                  <a:gd name="T87" fmla="*/ 25 h 218"/>
                  <a:gd name="T88" fmla="*/ 191 w 409"/>
                  <a:gd name="T89" fmla="*/ 10 h 218"/>
                  <a:gd name="T90" fmla="*/ 248 w 409"/>
                  <a:gd name="T91" fmla="*/ 3 h 218"/>
                  <a:gd name="T92" fmla="*/ 268 w 409"/>
                  <a:gd name="T93" fmla="*/ 4 h 218"/>
                  <a:gd name="T94" fmla="*/ 310 w 409"/>
                  <a:gd name="T95" fmla="*/ 6 h 218"/>
                  <a:gd name="T96" fmla="*/ 353 w 409"/>
                  <a:gd name="T97" fmla="*/ 8 h 218"/>
                  <a:gd name="T98" fmla="*/ 394 w 409"/>
                  <a:gd name="T99" fmla="*/ 16 h 218"/>
                  <a:gd name="T100" fmla="*/ 403 w 409"/>
                  <a:gd name="T101" fmla="*/ 28 h 218"/>
                  <a:gd name="T102" fmla="*/ 404 w 409"/>
                  <a:gd name="T103" fmla="*/ 114 h 218"/>
                  <a:gd name="T104" fmla="*/ 394 w 409"/>
                  <a:gd name="T105" fmla="*/ 159 h 218"/>
                  <a:gd name="T106" fmla="*/ 379 w 409"/>
                  <a:gd name="T107" fmla="*/ 188 h 218"/>
                  <a:gd name="T108" fmla="*/ 365 w 409"/>
                  <a:gd name="T109" fmla="*/ 196 h 218"/>
                  <a:gd name="T110" fmla="*/ 344 w 409"/>
                  <a:gd name="T111" fmla="*/ 198 h 218"/>
                  <a:gd name="T112" fmla="*/ 321 w 409"/>
                  <a:gd name="T113" fmla="*/ 204 h 2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</a:cxnLst>
                <a:rect l="0" t="0" r="r" b="b"/>
                <a:pathLst>
                  <a:path w="409" h="218">
                    <a:moveTo>
                      <a:pt x="321" y="204"/>
                    </a:moveTo>
                    <a:cubicBezTo>
                      <a:pt x="311" y="207"/>
                      <a:pt x="300" y="205"/>
                      <a:pt x="290" y="201"/>
                    </a:cubicBezTo>
                    <a:cubicBezTo>
                      <a:pt x="283" y="198"/>
                      <a:pt x="277" y="199"/>
                      <a:pt x="271" y="202"/>
                    </a:cubicBezTo>
                    <a:cubicBezTo>
                      <a:pt x="255" y="208"/>
                      <a:pt x="239" y="213"/>
                      <a:pt x="222" y="216"/>
                    </a:cubicBezTo>
                    <a:cubicBezTo>
                      <a:pt x="208" y="218"/>
                      <a:pt x="197" y="217"/>
                      <a:pt x="188" y="205"/>
                    </a:cubicBezTo>
                    <a:cubicBezTo>
                      <a:pt x="187" y="204"/>
                      <a:pt x="186" y="203"/>
                      <a:pt x="184" y="201"/>
                    </a:cubicBezTo>
                    <a:cubicBezTo>
                      <a:pt x="188" y="193"/>
                      <a:pt x="196" y="191"/>
                      <a:pt x="203" y="187"/>
                    </a:cubicBezTo>
                    <a:cubicBezTo>
                      <a:pt x="213" y="181"/>
                      <a:pt x="224" y="176"/>
                      <a:pt x="234" y="170"/>
                    </a:cubicBezTo>
                    <a:cubicBezTo>
                      <a:pt x="236" y="169"/>
                      <a:pt x="237" y="166"/>
                      <a:pt x="240" y="162"/>
                    </a:cubicBezTo>
                    <a:cubicBezTo>
                      <a:pt x="231" y="162"/>
                      <a:pt x="225" y="162"/>
                      <a:pt x="218" y="162"/>
                    </a:cubicBezTo>
                    <a:cubicBezTo>
                      <a:pt x="216" y="162"/>
                      <a:pt x="213" y="163"/>
                      <a:pt x="212" y="164"/>
                    </a:cubicBezTo>
                    <a:cubicBezTo>
                      <a:pt x="198" y="173"/>
                      <a:pt x="186" y="181"/>
                      <a:pt x="173" y="190"/>
                    </a:cubicBezTo>
                    <a:cubicBezTo>
                      <a:pt x="169" y="192"/>
                      <a:pt x="165" y="194"/>
                      <a:pt x="163" y="197"/>
                    </a:cubicBezTo>
                    <a:cubicBezTo>
                      <a:pt x="156" y="207"/>
                      <a:pt x="146" y="210"/>
                      <a:pt x="136" y="213"/>
                    </a:cubicBezTo>
                    <a:cubicBezTo>
                      <a:pt x="127" y="217"/>
                      <a:pt x="119" y="214"/>
                      <a:pt x="112" y="208"/>
                    </a:cubicBezTo>
                    <a:cubicBezTo>
                      <a:pt x="115" y="194"/>
                      <a:pt x="126" y="186"/>
                      <a:pt x="136" y="178"/>
                    </a:cubicBezTo>
                    <a:cubicBezTo>
                      <a:pt x="154" y="163"/>
                      <a:pt x="174" y="150"/>
                      <a:pt x="194" y="139"/>
                    </a:cubicBezTo>
                    <a:cubicBezTo>
                      <a:pt x="203" y="134"/>
                      <a:pt x="211" y="128"/>
                      <a:pt x="219" y="123"/>
                    </a:cubicBezTo>
                    <a:cubicBezTo>
                      <a:pt x="219" y="122"/>
                      <a:pt x="219" y="121"/>
                      <a:pt x="220" y="117"/>
                    </a:cubicBezTo>
                    <a:cubicBezTo>
                      <a:pt x="214" y="118"/>
                      <a:pt x="209" y="117"/>
                      <a:pt x="205" y="119"/>
                    </a:cubicBezTo>
                    <a:cubicBezTo>
                      <a:pt x="193" y="125"/>
                      <a:pt x="182" y="132"/>
                      <a:pt x="170" y="139"/>
                    </a:cubicBezTo>
                    <a:cubicBezTo>
                      <a:pt x="165" y="142"/>
                      <a:pt x="160" y="144"/>
                      <a:pt x="155" y="147"/>
                    </a:cubicBezTo>
                    <a:cubicBezTo>
                      <a:pt x="148" y="151"/>
                      <a:pt x="140" y="154"/>
                      <a:pt x="135" y="162"/>
                    </a:cubicBezTo>
                    <a:cubicBezTo>
                      <a:pt x="133" y="165"/>
                      <a:pt x="129" y="167"/>
                      <a:pt x="126" y="169"/>
                    </a:cubicBezTo>
                    <a:cubicBezTo>
                      <a:pt x="111" y="175"/>
                      <a:pt x="102" y="188"/>
                      <a:pt x="94" y="200"/>
                    </a:cubicBezTo>
                    <a:cubicBezTo>
                      <a:pt x="91" y="204"/>
                      <a:pt x="89" y="206"/>
                      <a:pt x="85" y="207"/>
                    </a:cubicBezTo>
                    <a:cubicBezTo>
                      <a:pt x="72" y="213"/>
                      <a:pt x="59" y="214"/>
                      <a:pt x="46" y="203"/>
                    </a:cubicBezTo>
                    <a:cubicBezTo>
                      <a:pt x="49" y="199"/>
                      <a:pt x="51" y="194"/>
                      <a:pt x="55" y="190"/>
                    </a:cubicBezTo>
                    <a:cubicBezTo>
                      <a:pt x="72" y="173"/>
                      <a:pt x="90" y="156"/>
                      <a:pt x="108" y="140"/>
                    </a:cubicBezTo>
                    <a:cubicBezTo>
                      <a:pt x="125" y="127"/>
                      <a:pt x="142" y="115"/>
                      <a:pt x="160" y="103"/>
                    </a:cubicBezTo>
                    <a:cubicBezTo>
                      <a:pt x="171" y="94"/>
                      <a:pt x="183" y="85"/>
                      <a:pt x="195" y="77"/>
                    </a:cubicBezTo>
                    <a:cubicBezTo>
                      <a:pt x="194" y="70"/>
                      <a:pt x="189" y="70"/>
                      <a:pt x="185" y="71"/>
                    </a:cubicBezTo>
                    <a:cubicBezTo>
                      <a:pt x="179" y="74"/>
                      <a:pt x="173" y="76"/>
                      <a:pt x="168" y="80"/>
                    </a:cubicBezTo>
                    <a:cubicBezTo>
                      <a:pt x="140" y="99"/>
                      <a:pt x="114" y="120"/>
                      <a:pt x="87" y="139"/>
                    </a:cubicBezTo>
                    <a:cubicBezTo>
                      <a:pt x="74" y="149"/>
                      <a:pt x="64" y="162"/>
                      <a:pt x="53" y="174"/>
                    </a:cubicBezTo>
                    <a:cubicBezTo>
                      <a:pt x="49" y="178"/>
                      <a:pt x="44" y="182"/>
                      <a:pt x="40" y="186"/>
                    </a:cubicBezTo>
                    <a:cubicBezTo>
                      <a:pt x="31" y="195"/>
                      <a:pt x="21" y="196"/>
                      <a:pt x="9" y="195"/>
                    </a:cubicBezTo>
                    <a:cubicBezTo>
                      <a:pt x="2" y="195"/>
                      <a:pt x="0" y="192"/>
                      <a:pt x="0" y="186"/>
                    </a:cubicBezTo>
                    <a:cubicBezTo>
                      <a:pt x="0" y="181"/>
                      <a:pt x="1" y="176"/>
                      <a:pt x="4" y="172"/>
                    </a:cubicBezTo>
                    <a:cubicBezTo>
                      <a:pt x="16" y="154"/>
                      <a:pt x="29" y="138"/>
                      <a:pt x="45" y="123"/>
                    </a:cubicBezTo>
                    <a:cubicBezTo>
                      <a:pt x="59" y="110"/>
                      <a:pt x="72" y="96"/>
                      <a:pt x="85" y="82"/>
                    </a:cubicBezTo>
                    <a:cubicBezTo>
                      <a:pt x="90" y="78"/>
                      <a:pt x="94" y="75"/>
                      <a:pt x="99" y="72"/>
                    </a:cubicBezTo>
                    <a:cubicBezTo>
                      <a:pt x="110" y="63"/>
                      <a:pt x="122" y="54"/>
                      <a:pt x="133" y="45"/>
                    </a:cubicBezTo>
                    <a:cubicBezTo>
                      <a:pt x="144" y="38"/>
                      <a:pt x="155" y="31"/>
                      <a:pt x="166" y="25"/>
                    </a:cubicBezTo>
                    <a:cubicBezTo>
                      <a:pt x="174" y="19"/>
                      <a:pt x="183" y="14"/>
                      <a:pt x="191" y="10"/>
                    </a:cubicBezTo>
                    <a:cubicBezTo>
                      <a:pt x="209" y="0"/>
                      <a:pt x="229" y="2"/>
                      <a:pt x="248" y="3"/>
                    </a:cubicBezTo>
                    <a:cubicBezTo>
                      <a:pt x="255" y="3"/>
                      <a:pt x="262" y="5"/>
                      <a:pt x="268" y="4"/>
                    </a:cubicBezTo>
                    <a:cubicBezTo>
                      <a:pt x="282" y="2"/>
                      <a:pt x="296" y="5"/>
                      <a:pt x="310" y="6"/>
                    </a:cubicBezTo>
                    <a:cubicBezTo>
                      <a:pt x="324" y="8"/>
                      <a:pt x="339" y="8"/>
                      <a:pt x="353" y="8"/>
                    </a:cubicBezTo>
                    <a:cubicBezTo>
                      <a:pt x="367" y="8"/>
                      <a:pt x="381" y="12"/>
                      <a:pt x="394" y="16"/>
                    </a:cubicBezTo>
                    <a:cubicBezTo>
                      <a:pt x="399" y="18"/>
                      <a:pt x="402" y="23"/>
                      <a:pt x="403" y="28"/>
                    </a:cubicBezTo>
                    <a:cubicBezTo>
                      <a:pt x="407" y="57"/>
                      <a:pt x="409" y="86"/>
                      <a:pt x="404" y="114"/>
                    </a:cubicBezTo>
                    <a:cubicBezTo>
                      <a:pt x="402" y="129"/>
                      <a:pt x="397" y="144"/>
                      <a:pt x="394" y="159"/>
                    </a:cubicBezTo>
                    <a:cubicBezTo>
                      <a:pt x="392" y="170"/>
                      <a:pt x="386" y="179"/>
                      <a:pt x="379" y="188"/>
                    </a:cubicBezTo>
                    <a:cubicBezTo>
                      <a:pt x="375" y="194"/>
                      <a:pt x="372" y="196"/>
                      <a:pt x="365" y="196"/>
                    </a:cubicBezTo>
                    <a:cubicBezTo>
                      <a:pt x="358" y="195"/>
                      <a:pt x="351" y="197"/>
                      <a:pt x="344" y="198"/>
                    </a:cubicBezTo>
                    <a:cubicBezTo>
                      <a:pt x="336" y="200"/>
                      <a:pt x="329" y="202"/>
                      <a:pt x="321" y="204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57" name="Freeform 23"/>
              <p:cNvSpPr>
                <a:spLocks noEditPoints="1"/>
              </p:cNvSpPr>
              <p:nvPr/>
            </p:nvSpPr>
            <p:spPr bwMode="auto">
              <a:xfrm>
                <a:off x="10594725" y="2932371"/>
                <a:ext cx="252942" cy="199134"/>
              </a:xfrm>
              <a:custGeom>
                <a:avLst/>
                <a:gdLst>
                  <a:gd name="T0" fmla="*/ 101 w 485"/>
                  <a:gd name="T1" fmla="*/ 97 h 382"/>
                  <a:gd name="T2" fmla="*/ 98 w 485"/>
                  <a:gd name="T3" fmla="*/ 111 h 382"/>
                  <a:gd name="T4" fmla="*/ 46 w 485"/>
                  <a:gd name="T5" fmla="*/ 84 h 382"/>
                  <a:gd name="T6" fmla="*/ 90 w 485"/>
                  <a:gd name="T7" fmla="*/ 93 h 382"/>
                  <a:gd name="T8" fmla="*/ 136 w 485"/>
                  <a:gd name="T9" fmla="*/ 67 h 382"/>
                  <a:gd name="T10" fmla="*/ 124 w 485"/>
                  <a:gd name="T11" fmla="*/ 49 h 382"/>
                  <a:gd name="T12" fmla="*/ 61 w 485"/>
                  <a:gd name="T13" fmla="*/ 48 h 382"/>
                  <a:gd name="T14" fmla="*/ 31 w 485"/>
                  <a:gd name="T15" fmla="*/ 69 h 382"/>
                  <a:gd name="T16" fmla="*/ 241 w 485"/>
                  <a:gd name="T17" fmla="*/ 160 h 382"/>
                  <a:gd name="T18" fmla="*/ 241 w 485"/>
                  <a:gd name="T19" fmla="*/ 146 h 382"/>
                  <a:gd name="T20" fmla="*/ 205 w 485"/>
                  <a:gd name="T21" fmla="*/ 143 h 382"/>
                  <a:gd name="T22" fmla="*/ 203 w 485"/>
                  <a:gd name="T23" fmla="*/ 154 h 382"/>
                  <a:gd name="T24" fmla="*/ 234 w 485"/>
                  <a:gd name="T25" fmla="*/ 265 h 382"/>
                  <a:gd name="T26" fmla="*/ 317 w 485"/>
                  <a:gd name="T27" fmla="*/ 250 h 382"/>
                  <a:gd name="T28" fmla="*/ 236 w 485"/>
                  <a:gd name="T29" fmla="*/ 252 h 382"/>
                  <a:gd name="T30" fmla="*/ 159 w 485"/>
                  <a:gd name="T31" fmla="*/ 237 h 382"/>
                  <a:gd name="T32" fmla="*/ 323 w 485"/>
                  <a:gd name="T33" fmla="*/ 20 h 382"/>
                  <a:gd name="T34" fmla="*/ 374 w 485"/>
                  <a:gd name="T35" fmla="*/ 27 h 382"/>
                  <a:gd name="T36" fmla="*/ 412 w 485"/>
                  <a:gd name="T37" fmla="*/ 48 h 382"/>
                  <a:gd name="T38" fmla="*/ 460 w 485"/>
                  <a:gd name="T39" fmla="*/ 39 h 382"/>
                  <a:gd name="T40" fmla="*/ 482 w 485"/>
                  <a:gd name="T41" fmla="*/ 113 h 382"/>
                  <a:gd name="T42" fmla="*/ 452 w 485"/>
                  <a:gd name="T43" fmla="*/ 246 h 382"/>
                  <a:gd name="T44" fmla="*/ 424 w 485"/>
                  <a:gd name="T45" fmla="*/ 306 h 382"/>
                  <a:gd name="T46" fmla="*/ 383 w 485"/>
                  <a:gd name="T47" fmla="*/ 346 h 382"/>
                  <a:gd name="T48" fmla="*/ 326 w 485"/>
                  <a:gd name="T49" fmla="*/ 374 h 382"/>
                  <a:gd name="T50" fmla="*/ 254 w 485"/>
                  <a:gd name="T51" fmla="*/ 381 h 382"/>
                  <a:gd name="T52" fmla="*/ 101 w 485"/>
                  <a:gd name="T53" fmla="*/ 347 h 382"/>
                  <a:gd name="T54" fmla="*/ 42 w 485"/>
                  <a:gd name="T55" fmla="*/ 280 h 382"/>
                  <a:gd name="T56" fmla="*/ 28 w 485"/>
                  <a:gd name="T57" fmla="*/ 257 h 382"/>
                  <a:gd name="T58" fmla="*/ 9 w 485"/>
                  <a:gd name="T59" fmla="*/ 215 h 382"/>
                  <a:gd name="T60" fmla="*/ 2 w 485"/>
                  <a:gd name="T61" fmla="*/ 102 h 382"/>
                  <a:gd name="T62" fmla="*/ 12 w 485"/>
                  <a:gd name="T63" fmla="*/ 34 h 382"/>
                  <a:gd name="T64" fmla="*/ 21 w 485"/>
                  <a:gd name="T65" fmla="*/ 5 h 382"/>
                  <a:gd name="T66" fmla="*/ 58 w 485"/>
                  <a:gd name="T67" fmla="*/ 21 h 382"/>
                  <a:gd name="T68" fmla="*/ 123 w 485"/>
                  <a:gd name="T69" fmla="*/ 18 h 382"/>
                  <a:gd name="T70" fmla="*/ 153 w 485"/>
                  <a:gd name="T71" fmla="*/ 17 h 382"/>
                  <a:gd name="T72" fmla="*/ 219 w 485"/>
                  <a:gd name="T73" fmla="*/ 22 h 382"/>
                  <a:gd name="T74" fmla="*/ 251 w 485"/>
                  <a:gd name="T75" fmla="*/ 12 h 382"/>
                  <a:gd name="T76" fmla="*/ 323 w 485"/>
                  <a:gd name="T77" fmla="*/ 20 h 382"/>
                  <a:gd name="T78" fmla="*/ 356 w 485"/>
                  <a:gd name="T79" fmla="*/ 107 h 382"/>
                  <a:gd name="T80" fmla="*/ 399 w 485"/>
                  <a:gd name="T81" fmla="*/ 74 h 382"/>
                  <a:gd name="T82" fmla="*/ 422 w 485"/>
                  <a:gd name="T83" fmla="*/ 81 h 382"/>
                  <a:gd name="T84" fmla="*/ 415 w 485"/>
                  <a:gd name="T85" fmla="*/ 70 h 382"/>
                  <a:gd name="T86" fmla="*/ 318 w 485"/>
                  <a:gd name="T87" fmla="*/ 65 h 382"/>
                  <a:gd name="T88" fmla="*/ 325 w 485"/>
                  <a:gd name="T89" fmla="*/ 77 h 3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485" h="382">
                    <a:moveTo>
                      <a:pt x="98" y="111"/>
                    </a:moveTo>
                    <a:cubicBezTo>
                      <a:pt x="99" y="107"/>
                      <a:pt x="100" y="103"/>
                      <a:pt x="101" y="97"/>
                    </a:cubicBezTo>
                    <a:cubicBezTo>
                      <a:pt x="93" y="101"/>
                      <a:pt x="94" y="106"/>
                      <a:pt x="95" y="110"/>
                    </a:cubicBezTo>
                    <a:cubicBezTo>
                      <a:pt x="96" y="110"/>
                      <a:pt x="97" y="110"/>
                      <a:pt x="98" y="111"/>
                    </a:cubicBezTo>
                    <a:close/>
                    <a:moveTo>
                      <a:pt x="31" y="69"/>
                    </a:moveTo>
                    <a:cubicBezTo>
                      <a:pt x="39" y="72"/>
                      <a:pt x="43" y="78"/>
                      <a:pt x="46" y="84"/>
                    </a:cubicBezTo>
                    <a:cubicBezTo>
                      <a:pt x="48" y="86"/>
                      <a:pt x="49" y="88"/>
                      <a:pt x="51" y="90"/>
                    </a:cubicBezTo>
                    <a:cubicBezTo>
                      <a:pt x="62" y="103"/>
                      <a:pt x="76" y="104"/>
                      <a:pt x="90" y="93"/>
                    </a:cubicBezTo>
                    <a:cubicBezTo>
                      <a:pt x="100" y="85"/>
                      <a:pt x="108" y="75"/>
                      <a:pt x="109" y="61"/>
                    </a:cubicBezTo>
                    <a:cubicBezTo>
                      <a:pt x="119" y="56"/>
                      <a:pt x="126" y="65"/>
                      <a:pt x="136" y="67"/>
                    </a:cubicBezTo>
                    <a:cubicBezTo>
                      <a:pt x="136" y="64"/>
                      <a:pt x="137" y="60"/>
                      <a:pt x="136" y="58"/>
                    </a:cubicBezTo>
                    <a:cubicBezTo>
                      <a:pt x="134" y="54"/>
                      <a:pt x="130" y="50"/>
                      <a:pt x="124" y="49"/>
                    </a:cubicBezTo>
                    <a:cubicBezTo>
                      <a:pt x="115" y="48"/>
                      <a:pt x="106" y="47"/>
                      <a:pt x="97" y="46"/>
                    </a:cubicBezTo>
                    <a:cubicBezTo>
                      <a:pt x="85" y="44"/>
                      <a:pt x="73" y="47"/>
                      <a:pt x="61" y="48"/>
                    </a:cubicBezTo>
                    <a:cubicBezTo>
                      <a:pt x="47" y="49"/>
                      <a:pt x="38" y="56"/>
                      <a:pt x="27" y="65"/>
                    </a:cubicBezTo>
                    <a:cubicBezTo>
                      <a:pt x="29" y="67"/>
                      <a:pt x="30" y="69"/>
                      <a:pt x="31" y="69"/>
                    </a:cubicBezTo>
                    <a:close/>
                    <a:moveTo>
                      <a:pt x="203" y="154"/>
                    </a:moveTo>
                    <a:cubicBezTo>
                      <a:pt x="216" y="156"/>
                      <a:pt x="228" y="160"/>
                      <a:pt x="241" y="160"/>
                    </a:cubicBezTo>
                    <a:cubicBezTo>
                      <a:pt x="250" y="160"/>
                      <a:pt x="259" y="155"/>
                      <a:pt x="270" y="151"/>
                    </a:cubicBezTo>
                    <a:cubicBezTo>
                      <a:pt x="258" y="145"/>
                      <a:pt x="251" y="144"/>
                      <a:pt x="241" y="146"/>
                    </a:cubicBezTo>
                    <a:cubicBezTo>
                      <a:pt x="235" y="147"/>
                      <a:pt x="230" y="147"/>
                      <a:pt x="225" y="147"/>
                    </a:cubicBezTo>
                    <a:cubicBezTo>
                      <a:pt x="218" y="146"/>
                      <a:pt x="212" y="144"/>
                      <a:pt x="205" y="143"/>
                    </a:cubicBezTo>
                    <a:cubicBezTo>
                      <a:pt x="203" y="143"/>
                      <a:pt x="200" y="145"/>
                      <a:pt x="196" y="146"/>
                    </a:cubicBezTo>
                    <a:cubicBezTo>
                      <a:pt x="199" y="149"/>
                      <a:pt x="201" y="153"/>
                      <a:pt x="203" y="154"/>
                    </a:cubicBezTo>
                    <a:close/>
                    <a:moveTo>
                      <a:pt x="171" y="249"/>
                    </a:moveTo>
                    <a:cubicBezTo>
                      <a:pt x="190" y="262"/>
                      <a:pt x="213" y="261"/>
                      <a:pt x="234" y="265"/>
                    </a:cubicBezTo>
                    <a:cubicBezTo>
                      <a:pt x="253" y="268"/>
                      <a:pt x="271" y="263"/>
                      <a:pt x="289" y="260"/>
                    </a:cubicBezTo>
                    <a:cubicBezTo>
                      <a:pt x="298" y="258"/>
                      <a:pt x="307" y="254"/>
                      <a:pt x="317" y="250"/>
                    </a:cubicBezTo>
                    <a:cubicBezTo>
                      <a:pt x="312" y="243"/>
                      <a:pt x="308" y="240"/>
                      <a:pt x="301" y="243"/>
                    </a:cubicBezTo>
                    <a:cubicBezTo>
                      <a:pt x="280" y="252"/>
                      <a:pt x="258" y="252"/>
                      <a:pt x="236" y="252"/>
                    </a:cubicBezTo>
                    <a:cubicBezTo>
                      <a:pt x="215" y="253"/>
                      <a:pt x="193" y="249"/>
                      <a:pt x="174" y="239"/>
                    </a:cubicBezTo>
                    <a:cubicBezTo>
                      <a:pt x="170" y="237"/>
                      <a:pt x="165" y="234"/>
                      <a:pt x="159" y="237"/>
                    </a:cubicBezTo>
                    <a:cubicBezTo>
                      <a:pt x="161" y="243"/>
                      <a:pt x="166" y="246"/>
                      <a:pt x="171" y="249"/>
                    </a:cubicBezTo>
                    <a:close/>
                    <a:moveTo>
                      <a:pt x="323" y="20"/>
                    </a:moveTo>
                    <a:cubicBezTo>
                      <a:pt x="335" y="14"/>
                      <a:pt x="346" y="6"/>
                      <a:pt x="357" y="0"/>
                    </a:cubicBezTo>
                    <a:cubicBezTo>
                      <a:pt x="363" y="9"/>
                      <a:pt x="368" y="18"/>
                      <a:pt x="374" y="27"/>
                    </a:cubicBezTo>
                    <a:cubicBezTo>
                      <a:pt x="382" y="38"/>
                      <a:pt x="392" y="46"/>
                      <a:pt x="406" y="47"/>
                    </a:cubicBezTo>
                    <a:cubicBezTo>
                      <a:pt x="408" y="47"/>
                      <a:pt x="410" y="47"/>
                      <a:pt x="412" y="48"/>
                    </a:cubicBezTo>
                    <a:cubicBezTo>
                      <a:pt x="416" y="48"/>
                      <a:pt x="419" y="49"/>
                      <a:pt x="423" y="50"/>
                    </a:cubicBezTo>
                    <a:cubicBezTo>
                      <a:pt x="437" y="53"/>
                      <a:pt x="449" y="48"/>
                      <a:pt x="460" y="39"/>
                    </a:cubicBezTo>
                    <a:cubicBezTo>
                      <a:pt x="463" y="36"/>
                      <a:pt x="467" y="34"/>
                      <a:pt x="471" y="31"/>
                    </a:cubicBezTo>
                    <a:cubicBezTo>
                      <a:pt x="485" y="58"/>
                      <a:pt x="484" y="86"/>
                      <a:pt x="482" y="113"/>
                    </a:cubicBezTo>
                    <a:cubicBezTo>
                      <a:pt x="480" y="136"/>
                      <a:pt x="476" y="158"/>
                      <a:pt x="472" y="181"/>
                    </a:cubicBezTo>
                    <a:cubicBezTo>
                      <a:pt x="468" y="203"/>
                      <a:pt x="460" y="224"/>
                      <a:pt x="452" y="246"/>
                    </a:cubicBezTo>
                    <a:cubicBezTo>
                      <a:pt x="445" y="262"/>
                      <a:pt x="438" y="279"/>
                      <a:pt x="431" y="295"/>
                    </a:cubicBezTo>
                    <a:cubicBezTo>
                      <a:pt x="429" y="299"/>
                      <a:pt x="427" y="302"/>
                      <a:pt x="424" y="306"/>
                    </a:cubicBezTo>
                    <a:cubicBezTo>
                      <a:pt x="419" y="314"/>
                      <a:pt x="413" y="321"/>
                      <a:pt x="408" y="329"/>
                    </a:cubicBezTo>
                    <a:cubicBezTo>
                      <a:pt x="402" y="337"/>
                      <a:pt x="394" y="343"/>
                      <a:pt x="383" y="346"/>
                    </a:cubicBezTo>
                    <a:cubicBezTo>
                      <a:pt x="382" y="346"/>
                      <a:pt x="379" y="347"/>
                      <a:pt x="378" y="348"/>
                    </a:cubicBezTo>
                    <a:cubicBezTo>
                      <a:pt x="364" y="363"/>
                      <a:pt x="345" y="369"/>
                      <a:pt x="326" y="374"/>
                    </a:cubicBezTo>
                    <a:cubicBezTo>
                      <a:pt x="317" y="376"/>
                      <a:pt x="309" y="378"/>
                      <a:pt x="301" y="379"/>
                    </a:cubicBezTo>
                    <a:cubicBezTo>
                      <a:pt x="285" y="381"/>
                      <a:pt x="269" y="382"/>
                      <a:pt x="254" y="381"/>
                    </a:cubicBezTo>
                    <a:cubicBezTo>
                      <a:pt x="236" y="380"/>
                      <a:pt x="218" y="381"/>
                      <a:pt x="201" y="381"/>
                    </a:cubicBezTo>
                    <a:cubicBezTo>
                      <a:pt x="164" y="380"/>
                      <a:pt x="131" y="368"/>
                      <a:pt x="101" y="347"/>
                    </a:cubicBezTo>
                    <a:cubicBezTo>
                      <a:pt x="79" y="333"/>
                      <a:pt x="64" y="314"/>
                      <a:pt x="49" y="295"/>
                    </a:cubicBezTo>
                    <a:cubicBezTo>
                      <a:pt x="46" y="291"/>
                      <a:pt x="45" y="285"/>
                      <a:pt x="42" y="280"/>
                    </a:cubicBezTo>
                    <a:cubicBezTo>
                      <a:pt x="38" y="274"/>
                      <a:pt x="38" y="266"/>
                      <a:pt x="30" y="262"/>
                    </a:cubicBezTo>
                    <a:cubicBezTo>
                      <a:pt x="29" y="262"/>
                      <a:pt x="29" y="259"/>
                      <a:pt x="28" y="257"/>
                    </a:cubicBezTo>
                    <a:cubicBezTo>
                      <a:pt x="27" y="249"/>
                      <a:pt x="27" y="242"/>
                      <a:pt x="19" y="236"/>
                    </a:cubicBezTo>
                    <a:cubicBezTo>
                      <a:pt x="14" y="231"/>
                      <a:pt x="12" y="222"/>
                      <a:pt x="9" y="215"/>
                    </a:cubicBezTo>
                    <a:cubicBezTo>
                      <a:pt x="0" y="199"/>
                      <a:pt x="0" y="180"/>
                      <a:pt x="1" y="163"/>
                    </a:cubicBezTo>
                    <a:cubicBezTo>
                      <a:pt x="1" y="143"/>
                      <a:pt x="0" y="122"/>
                      <a:pt x="2" y="102"/>
                    </a:cubicBezTo>
                    <a:cubicBezTo>
                      <a:pt x="3" y="89"/>
                      <a:pt x="1" y="76"/>
                      <a:pt x="4" y="63"/>
                    </a:cubicBezTo>
                    <a:cubicBezTo>
                      <a:pt x="7" y="53"/>
                      <a:pt x="8" y="43"/>
                      <a:pt x="12" y="34"/>
                    </a:cubicBezTo>
                    <a:cubicBezTo>
                      <a:pt x="15" y="28"/>
                      <a:pt x="16" y="23"/>
                      <a:pt x="16" y="17"/>
                    </a:cubicBezTo>
                    <a:cubicBezTo>
                      <a:pt x="15" y="12"/>
                      <a:pt x="18" y="8"/>
                      <a:pt x="21" y="5"/>
                    </a:cubicBezTo>
                    <a:cubicBezTo>
                      <a:pt x="22" y="6"/>
                      <a:pt x="23" y="6"/>
                      <a:pt x="24" y="6"/>
                    </a:cubicBezTo>
                    <a:cubicBezTo>
                      <a:pt x="33" y="16"/>
                      <a:pt x="45" y="19"/>
                      <a:pt x="58" y="21"/>
                    </a:cubicBezTo>
                    <a:cubicBezTo>
                      <a:pt x="62" y="22"/>
                      <a:pt x="66" y="23"/>
                      <a:pt x="70" y="23"/>
                    </a:cubicBezTo>
                    <a:cubicBezTo>
                      <a:pt x="88" y="26"/>
                      <a:pt x="106" y="24"/>
                      <a:pt x="123" y="18"/>
                    </a:cubicBezTo>
                    <a:cubicBezTo>
                      <a:pt x="130" y="16"/>
                      <a:pt x="137" y="13"/>
                      <a:pt x="144" y="9"/>
                    </a:cubicBezTo>
                    <a:cubicBezTo>
                      <a:pt x="147" y="12"/>
                      <a:pt x="150" y="14"/>
                      <a:pt x="153" y="17"/>
                    </a:cubicBezTo>
                    <a:cubicBezTo>
                      <a:pt x="166" y="27"/>
                      <a:pt x="180" y="32"/>
                      <a:pt x="197" y="28"/>
                    </a:cubicBezTo>
                    <a:cubicBezTo>
                      <a:pt x="204" y="26"/>
                      <a:pt x="211" y="24"/>
                      <a:pt x="219" y="22"/>
                    </a:cubicBezTo>
                    <a:cubicBezTo>
                      <a:pt x="230" y="19"/>
                      <a:pt x="235" y="15"/>
                      <a:pt x="243" y="5"/>
                    </a:cubicBezTo>
                    <a:cubicBezTo>
                      <a:pt x="246" y="8"/>
                      <a:pt x="248" y="10"/>
                      <a:pt x="251" y="12"/>
                    </a:cubicBezTo>
                    <a:cubicBezTo>
                      <a:pt x="262" y="20"/>
                      <a:pt x="275" y="25"/>
                      <a:pt x="289" y="26"/>
                    </a:cubicBezTo>
                    <a:cubicBezTo>
                      <a:pt x="300" y="27"/>
                      <a:pt x="312" y="25"/>
                      <a:pt x="323" y="20"/>
                    </a:cubicBezTo>
                    <a:close/>
                    <a:moveTo>
                      <a:pt x="332" y="93"/>
                    </a:moveTo>
                    <a:cubicBezTo>
                      <a:pt x="337" y="102"/>
                      <a:pt x="344" y="108"/>
                      <a:pt x="356" y="107"/>
                    </a:cubicBezTo>
                    <a:cubicBezTo>
                      <a:pt x="370" y="105"/>
                      <a:pt x="382" y="95"/>
                      <a:pt x="386" y="81"/>
                    </a:cubicBezTo>
                    <a:cubicBezTo>
                      <a:pt x="389" y="71"/>
                      <a:pt x="389" y="70"/>
                      <a:pt x="399" y="74"/>
                    </a:cubicBezTo>
                    <a:cubicBezTo>
                      <a:pt x="405" y="76"/>
                      <a:pt x="410" y="80"/>
                      <a:pt x="416" y="82"/>
                    </a:cubicBezTo>
                    <a:cubicBezTo>
                      <a:pt x="418" y="83"/>
                      <a:pt x="421" y="82"/>
                      <a:pt x="422" y="81"/>
                    </a:cubicBezTo>
                    <a:cubicBezTo>
                      <a:pt x="423" y="80"/>
                      <a:pt x="423" y="77"/>
                      <a:pt x="422" y="75"/>
                    </a:cubicBezTo>
                    <a:cubicBezTo>
                      <a:pt x="420" y="73"/>
                      <a:pt x="418" y="71"/>
                      <a:pt x="415" y="70"/>
                    </a:cubicBezTo>
                    <a:cubicBezTo>
                      <a:pt x="396" y="59"/>
                      <a:pt x="376" y="52"/>
                      <a:pt x="353" y="53"/>
                    </a:cubicBezTo>
                    <a:cubicBezTo>
                      <a:pt x="341" y="53"/>
                      <a:pt x="329" y="57"/>
                      <a:pt x="318" y="65"/>
                    </a:cubicBezTo>
                    <a:cubicBezTo>
                      <a:pt x="309" y="71"/>
                      <a:pt x="309" y="72"/>
                      <a:pt x="318" y="82"/>
                    </a:cubicBezTo>
                    <a:cubicBezTo>
                      <a:pt x="320" y="80"/>
                      <a:pt x="322" y="79"/>
                      <a:pt x="325" y="77"/>
                    </a:cubicBezTo>
                    <a:cubicBezTo>
                      <a:pt x="328" y="83"/>
                      <a:pt x="329" y="88"/>
                      <a:pt x="332" y="93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58" name="Freeform 24"/>
              <p:cNvSpPr>
                <a:spLocks/>
              </p:cNvSpPr>
              <p:nvPr/>
            </p:nvSpPr>
            <p:spPr bwMode="auto">
              <a:xfrm>
                <a:off x="10420069" y="3580054"/>
                <a:ext cx="153706" cy="86005"/>
              </a:xfrm>
              <a:custGeom>
                <a:avLst/>
                <a:gdLst>
                  <a:gd name="T0" fmla="*/ 2 w 295"/>
                  <a:gd name="T1" fmla="*/ 4 h 165"/>
                  <a:gd name="T2" fmla="*/ 40 w 295"/>
                  <a:gd name="T3" fmla="*/ 6 h 165"/>
                  <a:gd name="T4" fmla="*/ 79 w 295"/>
                  <a:gd name="T5" fmla="*/ 15 h 165"/>
                  <a:gd name="T6" fmla="*/ 227 w 295"/>
                  <a:gd name="T7" fmla="*/ 34 h 165"/>
                  <a:gd name="T8" fmla="*/ 274 w 295"/>
                  <a:gd name="T9" fmla="*/ 39 h 165"/>
                  <a:gd name="T10" fmla="*/ 295 w 295"/>
                  <a:gd name="T11" fmla="*/ 42 h 165"/>
                  <a:gd name="T12" fmla="*/ 294 w 295"/>
                  <a:gd name="T13" fmla="*/ 50 h 165"/>
                  <a:gd name="T14" fmla="*/ 264 w 295"/>
                  <a:gd name="T15" fmla="*/ 100 h 165"/>
                  <a:gd name="T16" fmla="*/ 238 w 295"/>
                  <a:gd name="T17" fmla="*/ 132 h 165"/>
                  <a:gd name="T18" fmla="*/ 179 w 295"/>
                  <a:gd name="T19" fmla="*/ 160 h 165"/>
                  <a:gd name="T20" fmla="*/ 136 w 295"/>
                  <a:gd name="T21" fmla="*/ 163 h 165"/>
                  <a:gd name="T22" fmla="*/ 85 w 295"/>
                  <a:gd name="T23" fmla="*/ 158 h 165"/>
                  <a:gd name="T24" fmla="*/ 77 w 295"/>
                  <a:gd name="T25" fmla="*/ 156 h 165"/>
                  <a:gd name="T26" fmla="*/ 35 w 295"/>
                  <a:gd name="T27" fmla="*/ 122 h 165"/>
                  <a:gd name="T28" fmla="*/ 13 w 295"/>
                  <a:gd name="T29" fmla="*/ 76 h 165"/>
                  <a:gd name="T30" fmla="*/ 2 w 295"/>
                  <a:gd name="T31" fmla="*/ 31 h 165"/>
                  <a:gd name="T32" fmla="*/ 2 w 295"/>
                  <a:gd name="T33" fmla="*/ 4 h 1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295" h="165">
                    <a:moveTo>
                      <a:pt x="2" y="4"/>
                    </a:moveTo>
                    <a:cubicBezTo>
                      <a:pt x="16" y="0"/>
                      <a:pt x="28" y="5"/>
                      <a:pt x="40" y="6"/>
                    </a:cubicBezTo>
                    <a:cubicBezTo>
                      <a:pt x="53" y="8"/>
                      <a:pt x="66" y="12"/>
                      <a:pt x="79" y="15"/>
                    </a:cubicBezTo>
                    <a:cubicBezTo>
                      <a:pt x="128" y="25"/>
                      <a:pt x="178" y="29"/>
                      <a:pt x="227" y="34"/>
                    </a:cubicBezTo>
                    <a:cubicBezTo>
                      <a:pt x="243" y="36"/>
                      <a:pt x="258" y="37"/>
                      <a:pt x="274" y="39"/>
                    </a:cubicBezTo>
                    <a:cubicBezTo>
                      <a:pt x="281" y="39"/>
                      <a:pt x="288" y="41"/>
                      <a:pt x="295" y="42"/>
                    </a:cubicBezTo>
                    <a:cubicBezTo>
                      <a:pt x="295" y="45"/>
                      <a:pt x="295" y="47"/>
                      <a:pt x="294" y="50"/>
                    </a:cubicBezTo>
                    <a:cubicBezTo>
                      <a:pt x="286" y="67"/>
                      <a:pt x="276" y="85"/>
                      <a:pt x="264" y="100"/>
                    </a:cubicBezTo>
                    <a:cubicBezTo>
                      <a:pt x="256" y="111"/>
                      <a:pt x="248" y="122"/>
                      <a:pt x="238" y="132"/>
                    </a:cubicBezTo>
                    <a:cubicBezTo>
                      <a:pt x="222" y="149"/>
                      <a:pt x="203" y="159"/>
                      <a:pt x="179" y="160"/>
                    </a:cubicBezTo>
                    <a:cubicBezTo>
                      <a:pt x="164" y="160"/>
                      <a:pt x="150" y="165"/>
                      <a:pt x="136" y="163"/>
                    </a:cubicBezTo>
                    <a:cubicBezTo>
                      <a:pt x="119" y="162"/>
                      <a:pt x="102" y="160"/>
                      <a:pt x="85" y="158"/>
                    </a:cubicBezTo>
                    <a:cubicBezTo>
                      <a:pt x="82" y="158"/>
                      <a:pt x="79" y="157"/>
                      <a:pt x="77" y="156"/>
                    </a:cubicBezTo>
                    <a:cubicBezTo>
                      <a:pt x="63" y="145"/>
                      <a:pt x="47" y="135"/>
                      <a:pt x="35" y="122"/>
                    </a:cubicBezTo>
                    <a:cubicBezTo>
                      <a:pt x="24" y="109"/>
                      <a:pt x="18" y="92"/>
                      <a:pt x="13" y="76"/>
                    </a:cubicBezTo>
                    <a:cubicBezTo>
                      <a:pt x="9" y="61"/>
                      <a:pt x="4" y="46"/>
                      <a:pt x="2" y="31"/>
                    </a:cubicBezTo>
                    <a:cubicBezTo>
                      <a:pt x="0" y="22"/>
                      <a:pt x="2" y="13"/>
                      <a:pt x="2" y="4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59" name="Freeform 25"/>
              <p:cNvSpPr>
                <a:spLocks/>
              </p:cNvSpPr>
              <p:nvPr/>
            </p:nvSpPr>
            <p:spPr bwMode="auto">
              <a:xfrm>
                <a:off x="10543122" y="2895323"/>
                <a:ext cx="366513" cy="175097"/>
              </a:xfrm>
              <a:custGeom>
                <a:avLst/>
                <a:gdLst>
                  <a:gd name="T0" fmla="*/ 637 w 703"/>
                  <a:gd name="T1" fmla="*/ 60 h 336"/>
                  <a:gd name="T2" fmla="*/ 654 w 703"/>
                  <a:gd name="T3" fmla="*/ 56 h 336"/>
                  <a:gd name="T4" fmla="*/ 680 w 703"/>
                  <a:gd name="T5" fmla="*/ 68 h 336"/>
                  <a:gd name="T6" fmla="*/ 650 w 703"/>
                  <a:gd name="T7" fmla="*/ 133 h 336"/>
                  <a:gd name="T8" fmla="*/ 640 w 703"/>
                  <a:gd name="T9" fmla="*/ 149 h 336"/>
                  <a:gd name="T10" fmla="*/ 661 w 703"/>
                  <a:gd name="T11" fmla="*/ 154 h 336"/>
                  <a:gd name="T12" fmla="*/ 695 w 703"/>
                  <a:gd name="T13" fmla="*/ 180 h 336"/>
                  <a:gd name="T14" fmla="*/ 643 w 703"/>
                  <a:gd name="T15" fmla="*/ 240 h 336"/>
                  <a:gd name="T16" fmla="*/ 661 w 703"/>
                  <a:gd name="T17" fmla="*/ 252 h 336"/>
                  <a:gd name="T18" fmla="*/ 622 w 703"/>
                  <a:gd name="T19" fmla="*/ 330 h 336"/>
                  <a:gd name="T20" fmla="*/ 573 w 703"/>
                  <a:gd name="T21" fmla="*/ 322 h 336"/>
                  <a:gd name="T22" fmla="*/ 591 w 703"/>
                  <a:gd name="T23" fmla="*/ 243 h 336"/>
                  <a:gd name="T24" fmla="*/ 602 w 703"/>
                  <a:gd name="T25" fmla="*/ 166 h 336"/>
                  <a:gd name="T26" fmla="*/ 615 w 703"/>
                  <a:gd name="T27" fmla="*/ 141 h 336"/>
                  <a:gd name="T28" fmla="*/ 611 w 703"/>
                  <a:gd name="T29" fmla="*/ 127 h 336"/>
                  <a:gd name="T30" fmla="*/ 599 w 703"/>
                  <a:gd name="T31" fmla="*/ 116 h 336"/>
                  <a:gd name="T32" fmla="*/ 591 w 703"/>
                  <a:gd name="T33" fmla="*/ 85 h 336"/>
                  <a:gd name="T34" fmla="*/ 581 w 703"/>
                  <a:gd name="T35" fmla="*/ 79 h 336"/>
                  <a:gd name="T36" fmla="*/ 541 w 703"/>
                  <a:gd name="T37" fmla="*/ 102 h 336"/>
                  <a:gd name="T38" fmla="*/ 513 w 703"/>
                  <a:gd name="T39" fmla="*/ 108 h 336"/>
                  <a:gd name="T40" fmla="*/ 471 w 703"/>
                  <a:gd name="T41" fmla="*/ 58 h 336"/>
                  <a:gd name="T42" fmla="*/ 456 w 703"/>
                  <a:gd name="T43" fmla="*/ 44 h 336"/>
                  <a:gd name="T44" fmla="*/ 388 w 703"/>
                  <a:gd name="T45" fmla="*/ 85 h 336"/>
                  <a:gd name="T46" fmla="*/ 349 w 703"/>
                  <a:gd name="T47" fmla="*/ 52 h 336"/>
                  <a:gd name="T48" fmla="*/ 326 w 703"/>
                  <a:gd name="T49" fmla="*/ 67 h 336"/>
                  <a:gd name="T50" fmla="*/ 291 w 703"/>
                  <a:gd name="T51" fmla="*/ 87 h 336"/>
                  <a:gd name="T52" fmla="*/ 253 w 703"/>
                  <a:gd name="T53" fmla="*/ 69 h 336"/>
                  <a:gd name="T54" fmla="*/ 191 w 703"/>
                  <a:gd name="T55" fmla="*/ 82 h 336"/>
                  <a:gd name="T56" fmla="*/ 127 w 703"/>
                  <a:gd name="T57" fmla="*/ 63 h 336"/>
                  <a:gd name="T58" fmla="*/ 94 w 703"/>
                  <a:gd name="T59" fmla="*/ 73 h 336"/>
                  <a:gd name="T60" fmla="*/ 61 w 703"/>
                  <a:gd name="T61" fmla="*/ 85 h 336"/>
                  <a:gd name="T62" fmla="*/ 87 w 703"/>
                  <a:gd name="T63" fmla="*/ 113 h 336"/>
                  <a:gd name="T64" fmla="*/ 84 w 703"/>
                  <a:gd name="T65" fmla="*/ 168 h 336"/>
                  <a:gd name="T66" fmla="*/ 86 w 703"/>
                  <a:gd name="T67" fmla="*/ 249 h 336"/>
                  <a:gd name="T68" fmla="*/ 82 w 703"/>
                  <a:gd name="T69" fmla="*/ 283 h 336"/>
                  <a:gd name="T70" fmla="*/ 37 w 703"/>
                  <a:gd name="T71" fmla="*/ 235 h 336"/>
                  <a:gd name="T72" fmla="*/ 41 w 703"/>
                  <a:gd name="T73" fmla="*/ 226 h 336"/>
                  <a:gd name="T74" fmla="*/ 4 w 703"/>
                  <a:gd name="T75" fmla="*/ 203 h 336"/>
                  <a:gd name="T76" fmla="*/ 38 w 703"/>
                  <a:gd name="T77" fmla="*/ 148 h 336"/>
                  <a:gd name="T78" fmla="*/ 29 w 703"/>
                  <a:gd name="T79" fmla="*/ 113 h 336"/>
                  <a:gd name="T80" fmla="*/ 49 w 703"/>
                  <a:gd name="T81" fmla="*/ 54 h 336"/>
                  <a:gd name="T82" fmla="*/ 84 w 703"/>
                  <a:gd name="T83" fmla="*/ 42 h 336"/>
                  <a:gd name="T84" fmla="*/ 100 w 703"/>
                  <a:gd name="T85" fmla="*/ 29 h 336"/>
                  <a:gd name="T86" fmla="*/ 116 w 703"/>
                  <a:gd name="T87" fmla="*/ 23 h 336"/>
                  <a:gd name="T88" fmla="*/ 234 w 703"/>
                  <a:gd name="T89" fmla="*/ 6 h 336"/>
                  <a:gd name="T90" fmla="*/ 378 w 703"/>
                  <a:gd name="T91" fmla="*/ 10 h 336"/>
                  <a:gd name="T92" fmla="*/ 506 w 703"/>
                  <a:gd name="T93" fmla="*/ 19 h 336"/>
                  <a:gd name="T94" fmla="*/ 605 w 703"/>
                  <a:gd name="T95" fmla="*/ 38 h 3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703" h="336">
                    <a:moveTo>
                      <a:pt x="629" y="52"/>
                    </a:moveTo>
                    <a:cubicBezTo>
                      <a:pt x="631" y="55"/>
                      <a:pt x="634" y="57"/>
                      <a:pt x="637" y="60"/>
                    </a:cubicBezTo>
                    <a:cubicBezTo>
                      <a:pt x="639" y="58"/>
                      <a:pt x="640" y="56"/>
                      <a:pt x="642" y="54"/>
                    </a:cubicBezTo>
                    <a:cubicBezTo>
                      <a:pt x="646" y="55"/>
                      <a:pt x="650" y="56"/>
                      <a:pt x="654" y="56"/>
                    </a:cubicBezTo>
                    <a:cubicBezTo>
                      <a:pt x="657" y="56"/>
                      <a:pt x="660" y="56"/>
                      <a:pt x="662" y="57"/>
                    </a:cubicBezTo>
                    <a:cubicBezTo>
                      <a:pt x="669" y="58"/>
                      <a:pt x="675" y="62"/>
                      <a:pt x="680" y="68"/>
                    </a:cubicBezTo>
                    <a:cubicBezTo>
                      <a:pt x="689" y="78"/>
                      <a:pt x="690" y="84"/>
                      <a:pt x="684" y="97"/>
                    </a:cubicBezTo>
                    <a:cubicBezTo>
                      <a:pt x="676" y="112"/>
                      <a:pt x="665" y="125"/>
                      <a:pt x="650" y="133"/>
                    </a:cubicBezTo>
                    <a:cubicBezTo>
                      <a:pt x="648" y="135"/>
                      <a:pt x="645" y="137"/>
                      <a:pt x="643" y="140"/>
                    </a:cubicBezTo>
                    <a:cubicBezTo>
                      <a:pt x="642" y="143"/>
                      <a:pt x="639" y="147"/>
                      <a:pt x="640" y="149"/>
                    </a:cubicBezTo>
                    <a:cubicBezTo>
                      <a:pt x="642" y="152"/>
                      <a:pt x="647" y="154"/>
                      <a:pt x="651" y="155"/>
                    </a:cubicBezTo>
                    <a:cubicBezTo>
                      <a:pt x="654" y="156"/>
                      <a:pt x="658" y="155"/>
                      <a:pt x="661" y="154"/>
                    </a:cubicBezTo>
                    <a:cubicBezTo>
                      <a:pt x="681" y="154"/>
                      <a:pt x="689" y="160"/>
                      <a:pt x="695" y="178"/>
                    </a:cubicBezTo>
                    <a:cubicBezTo>
                      <a:pt x="695" y="179"/>
                      <a:pt x="695" y="179"/>
                      <a:pt x="695" y="180"/>
                    </a:cubicBezTo>
                    <a:cubicBezTo>
                      <a:pt x="703" y="197"/>
                      <a:pt x="696" y="210"/>
                      <a:pt x="683" y="221"/>
                    </a:cubicBezTo>
                    <a:cubicBezTo>
                      <a:pt x="671" y="231"/>
                      <a:pt x="659" y="240"/>
                      <a:pt x="643" y="240"/>
                    </a:cubicBezTo>
                    <a:cubicBezTo>
                      <a:pt x="642" y="240"/>
                      <a:pt x="640" y="241"/>
                      <a:pt x="638" y="242"/>
                    </a:cubicBezTo>
                    <a:cubicBezTo>
                      <a:pt x="643" y="253"/>
                      <a:pt x="652" y="251"/>
                      <a:pt x="661" y="252"/>
                    </a:cubicBezTo>
                    <a:cubicBezTo>
                      <a:pt x="664" y="264"/>
                      <a:pt x="662" y="276"/>
                      <a:pt x="656" y="285"/>
                    </a:cubicBezTo>
                    <a:cubicBezTo>
                      <a:pt x="647" y="302"/>
                      <a:pt x="635" y="317"/>
                      <a:pt x="622" y="330"/>
                    </a:cubicBezTo>
                    <a:cubicBezTo>
                      <a:pt x="617" y="334"/>
                      <a:pt x="613" y="336"/>
                      <a:pt x="607" y="334"/>
                    </a:cubicBezTo>
                    <a:cubicBezTo>
                      <a:pt x="595" y="331"/>
                      <a:pt x="583" y="329"/>
                      <a:pt x="573" y="322"/>
                    </a:cubicBezTo>
                    <a:cubicBezTo>
                      <a:pt x="570" y="310"/>
                      <a:pt x="576" y="301"/>
                      <a:pt x="580" y="291"/>
                    </a:cubicBezTo>
                    <a:cubicBezTo>
                      <a:pt x="585" y="275"/>
                      <a:pt x="588" y="259"/>
                      <a:pt x="591" y="243"/>
                    </a:cubicBezTo>
                    <a:cubicBezTo>
                      <a:pt x="592" y="235"/>
                      <a:pt x="596" y="227"/>
                      <a:pt x="596" y="218"/>
                    </a:cubicBezTo>
                    <a:cubicBezTo>
                      <a:pt x="596" y="201"/>
                      <a:pt x="600" y="184"/>
                      <a:pt x="602" y="166"/>
                    </a:cubicBezTo>
                    <a:cubicBezTo>
                      <a:pt x="603" y="158"/>
                      <a:pt x="601" y="149"/>
                      <a:pt x="600" y="139"/>
                    </a:cubicBezTo>
                    <a:cubicBezTo>
                      <a:pt x="605" y="140"/>
                      <a:pt x="610" y="141"/>
                      <a:pt x="615" y="141"/>
                    </a:cubicBezTo>
                    <a:cubicBezTo>
                      <a:pt x="624" y="142"/>
                      <a:pt x="625" y="142"/>
                      <a:pt x="629" y="132"/>
                    </a:cubicBezTo>
                    <a:cubicBezTo>
                      <a:pt x="624" y="127"/>
                      <a:pt x="618" y="127"/>
                      <a:pt x="611" y="127"/>
                    </a:cubicBezTo>
                    <a:cubicBezTo>
                      <a:pt x="606" y="127"/>
                      <a:pt x="601" y="126"/>
                      <a:pt x="600" y="119"/>
                    </a:cubicBezTo>
                    <a:cubicBezTo>
                      <a:pt x="600" y="118"/>
                      <a:pt x="599" y="117"/>
                      <a:pt x="599" y="116"/>
                    </a:cubicBezTo>
                    <a:cubicBezTo>
                      <a:pt x="585" y="109"/>
                      <a:pt x="589" y="98"/>
                      <a:pt x="591" y="88"/>
                    </a:cubicBezTo>
                    <a:cubicBezTo>
                      <a:pt x="591" y="87"/>
                      <a:pt x="591" y="86"/>
                      <a:pt x="591" y="85"/>
                    </a:cubicBezTo>
                    <a:cubicBezTo>
                      <a:pt x="591" y="85"/>
                      <a:pt x="590" y="85"/>
                      <a:pt x="590" y="84"/>
                    </a:cubicBezTo>
                    <a:cubicBezTo>
                      <a:pt x="587" y="82"/>
                      <a:pt x="584" y="81"/>
                      <a:pt x="581" y="79"/>
                    </a:cubicBezTo>
                    <a:cubicBezTo>
                      <a:pt x="575" y="76"/>
                      <a:pt x="570" y="78"/>
                      <a:pt x="565" y="83"/>
                    </a:cubicBezTo>
                    <a:cubicBezTo>
                      <a:pt x="558" y="90"/>
                      <a:pt x="549" y="96"/>
                      <a:pt x="541" y="102"/>
                    </a:cubicBezTo>
                    <a:cubicBezTo>
                      <a:pt x="537" y="105"/>
                      <a:pt x="532" y="107"/>
                      <a:pt x="527" y="108"/>
                    </a:cubicBezTo>
                    <a:cubicBezTo>
                      <a:pt x="522" y="108"/>
                      <a:pt x="518" y="109"/>
                      <a:pt x="513" y="108"/>
                    </a:cubicBezTo>
                    <a:cubicBezTo>
                      <a:pt x="500" y="106"/>
                      <a:pt x="488" y="98"/>
                      <a:pt x="481" y="85"/>
                    </a:cubicBezTo>
                    <a:cubicBezTo>
                      <a:pt x="475" y="77"/>
                      <a:pt x="472" y="68"/>
                      <a:pt x="471" y="58"/>
                    </a:cubicBezTo>
                    <a:cubicBezTo>
                      <a:pt x="471" y="50"/>
                      <a:pt x="467" y="48"/>
                      <a:pt x="460" y="46"/>
                    </a:cubicBezTo>
                    <a:cubicBezTo>
                      <a:pt x="459" y="45"/>
                      <a:pt x="458" y="45"/>
                      <a:pt x="456" y="44"/>
                    </a:cubicBezTo>
                    <a:cubicBezTo>
                      <a:pt x="449" y="51"/>
                      <a:pt x="443" y="58"/>
                      <a:pt x="436" y="64"/>
                    </a:cubicBezTo>
                    <a:cubicBezTo>
                      <a:pt x="422" y="75"/>
                      <a:pt x="406" y="83"/>
                      <a:pt x="388" y="85"/>
                    </a:cubicBezTo>
                    <a:cubicBezTo>
                      <a:pt x="374" y="86"/>
                      <a:pt x="364" y="78"/>
                      <a:pt x="355" y="70"/>
                    </a:cubicBezTo>
                    <a:cubicBezTo>
                      <a:pt x="351" y="67"/>
                      <a:pt x="351" y="59"/>
                      <a:pt x="349" y="52"/>
                    </a:cubicBezTo>
                    <a:cubicBezTo>
                      <a:pt x="345" y="51"/>
                      <a:pt x="340" y="48"/>
                      <a:pt x="334" y="46"/>
                    </a:cubicBezTo>
                    <a:cubicBezTo>
                      <a:pt x="331" y="54"/>
                      <a:pt x="327" y="60"/>
                      <a:pt x="326" y="67"/>
                    </a:cubicBezTo>
                    <a:cubicBezTo>
                      <a:pt x="323" y="75"/>
                      <a:pt x="318" y="79"/>
                      <a:pt x="311" y="81"/>
                    </a:cubicBezTo>
                    <a:cubicBezTo>
                      <a:pt x="304" y="83"/>
                      <a:pt x="298" y="85"/>
                      <a:pt x="291" y="87"/>
                    </a:cubicBezTo>
                    <a:cubicBezTo>
                      <a:pt x="285" y="89"/>
                      <a:pt x="279" y="88"/>
                      <a:pt x="273" y="85"/>
                    </a:cubicBezTo>
                    <a:cubicBezTo>
                      <a:pt x="265" y="81"/>
                      <a:pt x="258" y="76"/>
                      <a:pt x="253" y="69"/>
                    </a:cubicBezTo>
                    <a:cubicBezTo>
                      <a:pt x="249" y="63"/>
                      <a:pt x="243" y="60"/>
                      <a:pt x="235" y="61"/>
                    </a:cubicBezTo>
                    <a:cubicBezTo>
                      <a:pt x="226" y="79"/>
                      <a:pt x="207" y="81"/>
                      <a:pt x="191" y="82"/>
                    </a:cubicBezTo>
                    <a:cubicBezTo>
                      <a:pt x="180" y="83"/>
                      <a:pt x="169" y="83"/>
                      <a:pt x="159" y="81"/>
                    </a:cubicBezTo>
                    <a:cubicBezTo>
                      <a:pt x="147" y="79"/>
                      <a:pt x="136" y="74"/>
                      <a:pt x="127" y="63"/>
                    </a:cubicBezTo>
                    <a:cubicBezTo>
                      <a:pt x="118" y="54"/>
                      <a:pt x="112" y="55"/>
                      <a:pt x="103" y="63"/>
                    </a:cubicBezTo>
                    <a:cubicBezTo>
                      <a:pt x="100" y="66"/>
                      <a:pt x="97" y="70"/>
                      <a:pt x="94" y="73"/>
                    </a:cubicBezTo>
                    <a:cubicBezTo>
                      <a:pt x="87" y="80"/>
                      <a:pt x="79" y="86"/>
                      <a:pt x="67" y="84"/>
                    </a:cubicBezTo>
                    <a:cubicBezTo>
                      <a:pt x="65" y="84"/>
                      <a:pt x="64" y="85"/>
                      <a:pt x="61" y="85"/>
                    </a:cubicBezTo>
                    <a:cubicBezTo>
                      <a:pt x="65" y="100"/>
                      <a:pt x="77" y="96"/>
                      <a:pt x="86" y="99"/>
                    </a:cubicBezTo>
                    <a:cubicBezTo>
                      <a:pt x="90" y="103"/>
                      <a:pt x="88" y="108"/>
                      <a:pt x="87" y="113"/>
                    </a:cubicBezTo>
                    <a:cubicBezTo>
                      <a:pt x="84" y="124"/>
                      <a:pt x="82" y="135"/>
                      <a:pt x="86" y="146"/>
                    </a:cubicBezTo>
                    <a:cubicBezTo>
                      <a:pt x="88" y="153"/>
                      <a:pt x="85" y="161"/>
                      <a:pt x="84" y="168"/>
                    </a:cubicBezTo>
                    <a:cubicBezTo>
                      <a:pt x="84" y="170"/>
                      <a:pt x="83" y="173"/>
                      <a:pt x="83" y="175"/>
                    </a:cubicBezTo>
                    <a:cubicBezTo>
                      <a:pt x="84" y="200"/>
                      <a:pt x="85" y="225"/>
                      <a:pt x="86" y="249"/>
                    </a:cubicBezTo>
                    <a:cubicBezTo>
                      <a:pt x="87" y="260"/>
                      <a:pt x="87" y="270"/>
                      <a:pt x="88" y="282"/>
                    </a:cubicBezTo>
                    <a:cubicBezTo>
                      <a:pt x="86" y="282"/>
                      <a:pt x="84" y="282"/>
                      <a:pt x="82" y="283"/>
                    </a:cubicBezTo>
                    <a:cubicBezTo>
                      <a:pt x="65" y="285"/>
                      <a:pt x="49" y="280"/>
                      <a:pt x="37" y="265"/>
                    </a:cubicBezTo>
                    <a:cubicBezTo>
                      <a:pt x="29" y="256"/>
                      <a:pt x="29" y="245"/>
                      <a:pt x="37" y="235"/>
                    </a:cubicBezTo>
                    <a:cubicBezTo>
                      <a:pt x="39" y="233"/>
                      <a:pt x="40" y="231"/>
                      <a:pt x="41" y="229"/>
                    </a:cubicBezTo>
                    <a:cubicBezTo>
                      <a:pt x="42" y="229"/>
                      <a:pt x="41" y="228"/>
                      <a:pt x="41" y="226"/>
                    </a:cubicBezTo>
                    <a:cubicBezTo>
                      <a:pt x="37" y="226"/>
                      <a:pt x="34" y="225"/>
                      <a:pt x="30" y="225"/>
                    </a:cubicBezTo>
                    <a:cubicBezTo>
                      <a:pt x="14" y="224"/>
                      <a:pt x="8" y="218"/>
                      <a:pt x="4" y="203"/>
                    </a:cubicBezTo>
                    <a:cubicBezTo>
                      <a:pt x="0" y="183"/>
                      <a:pt x="12" y="156"/>
                      <a:pt x="28" y="150"/>
                    </a:cubicBezTo>
                    <a:cubicBezTo>
                      <a:pt x="31" y="149"/>
                      <a:pt x="35" y="147"/>
                      <a:pt x="38" y="148"/>
                    </a:cubicBezTo>
                    <a:cubicBezTo>
                      <a:pt x="44" y="150"/>
                      <a:pt x="46" y="147"/>
                      <a:pt x="47" y="144"/>
                    </a:cubicBezTo>
                    <a:cubicBezTo>
                      <a:pt x="41" y="133"/>
                      <a:pt x="34" y="123"/>
                      <a:pt x="29" y="113"/>
                    </a:cubicBezTo>
                    <a:cubicBezTo>
                      <a:pt x="23" y="101"/>
                      <a:pt x="23" y="88"/>
                      <a:pt x="28" y="77"/>
                    </a:cubicBezTo>
                    <a:cubicBezTo>
                      <a:pt x="32" y="68"/>
                      <a:pt x="41" y="61"/>
                      <a:pt x="49" y="54"/>
                    </a:cubicBezTo>
                    <a:cubicBezTo>
                      <a:pt x="54" y="49"/>
                      <a:pt x="62" y="47"/>
                      <a:pt x="69" y="43"/>
                    </a:cubicBezTo>
                    <a:cubicBezTo>
                      <a:pt x="74" y="41"/>
                      <a:pt x="78" y="41"/>
                      <a:pt x="84" y="42"/>
                    </a:cubicBezTo>
                    <a:cubicBezTo>
                      <a:pt x="89" y="43"/>
                      <a:pt x="95" y="40"/>
                      <a:pt x="101" y="39"/>
                    </a:cubicBezTo>
                    <a:cubicBezTo>
                      <a:pt x="101" y="36"/>
                      <a:pt x="100" y="33"/>
                      <a:pt x="100" y="29"/>
                    </a:cubicBezTo>
                    <a:cubicBezTo>
                      <a:pt x="100" y="28"/>
                      <a:pt x="101" y="27"/>
                      <a:pt x="102" y="27"/>
                    </a:cubicBezTo>
                    <a:cubicBezTo>
                      <a:pt x="106" y="25"/>
                      <a:pt x="111" y="24"/>
                      <a:pt x="116" y="23"/>
                    </a:cubicBezTo>
                    <a:cubicBezTo>
                      <a:pt x="139" y="19"/>
                      <a:pt x="161" y="15"/>
                      <a:pt x="184" y="12"/>
                    </a:cubicBezTo>
                    <a:cubicBezTo>
                      <a:pt x="201" y="10"/>
                      <a:pt x="218" y="9"/>
                      <a:pt x="234" y="6"/>
                    </a:cubicBezTo>
                    <a:cubicBezTo>
                      <a:pt x="267" y="0"/>
                      <a:pt x="299" y="4"/>
                      <a:pt x="332" y="7"/>
                    </a:cubicBezTo>
                    <a:cubicBezTo>
                      <a:pt x="347" y="8"/>
                      <a:pt x="362" y="9"/>
                      <a:pt x="378" y="10"/>
                    </a:cubicBezTo>
                    <a:cubicBezTo>
                      <a:pt x="397" y="11"/>
                      <a:pt x="416" y="11"/>
                      <a:pt x="435" y="12"/>
                    </a:cubicBezTo>
                    <a:cubicBezTo>
                      <a:pt x="459" y="14"/>
                      <a:pt x="483" y="16"/>
                      <a:pt x="506" y="19"/>
                    </a:cubicBezTo>
                    <a:cubicBezTo>
                      <a:pt x="533" y="23"/>
                      <a:pt x="560" y="28"/>
                      <a:pt x="587" y="33"/>
                    </a:cubicBezTo>
                    <a:cubicBezTo>
                      <a:pt x="593" y="34"/>
                      <a:pt x="599" y="36"/>
                      <a:pt x="605" y="38"/>
                    </a:cubicBezTo>
                    <a:cubicBezTo>
                      <a:pt x="614" y="41"/>
                      <a:pt x="623" y="43"/>
                      <a:pt x="629" y="52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60" name="Freeform 26"/>
              <p:cNvSpPr>
                <a:spLocks noEditPoints="1"/>
              </p:cNvSpPr>
              <p:nvPr/>
            </p:nvSpPr>
            <p:spPr bwMode="auto">
              <a:xfrm>
                <a:off x="10537829" y="2770506"/>
                <a:ext cx="351517" cy="280067"/>
              </a:xfrm>
              <a:custGeom>
                <a:avLst/>
                <a:gdLst>
                  <a:gd name="T0" fmla="*/ 490 w 674"/>
                  <a:gd name="T1" fmla="*/ 119 h 537"/>
                  <a:gd name="T2" fmla="*/ 590 w 674"/>
                  <a:gd name="T3" fmla="*/ 160 h 537"/>
                  <a:gd name="T4" fmla="*/ 585 w 674"/>
                  <a:gd name="T5" fmla="*/ 143 h 537"/>
                  <a:gd name="T6" fmla="*/ 513 w 674"/>
                  <a:gd name="T7" fmla="*/ 47 h 537"/>
                  <a:gd name="T8" fmla="*/ 471 w 674"/>
                  <a:gd name="T9" fmla="*/ 25 h 537"/>
                  <a:gd name="T10" fmla="*/ 409 w 674"/>
                  <a:gd name="T11" fmla="*/ 37 h 537"/>
                  <a:gd name="T12" fmla="*/ 367 w 674"/>
                  <a:gd name="T13" fmla="*/ 47 h 537"/>
                  <a:gd name="T14" fmla="*/ 269 w 674"/>
                  <a:gd name="T15" fmla="*/ 16 h 537"/>
                  <a:gd name="T16" fmla="*/ 233 w 674"/>
                  <a:gd name="T17" fmla="*/ 38 h 537"/>
                  <a:gd name="T18" fmla="*/ 196 w 674"/>
                  <a:gd name="T19" fmla="*/ 87 h 537"/>
                  <a:gd name="T20" fmla="*/ 167 w 674"/>
                  <a:gd name="T21" fmla="*/ 141 h 537"/>
                  <a:gd name="T22" fmla="*/ 207 w 674"/>
                  <a:gd name="T23" fmla="*/ 133 h 537"/>
                  <a:gd name="T24" fmla="*/ 352 w 674"/>
                  <a:gd name="T25" fmla="*/ 111 h 537"/>
                  <a:gd name="T26" fmla="*/ 433 w 674"/>
                  <a:gd name="T27" fmla="*/ 110 h 537"/>
                  <a:gd name="T28" fmla="*/ 440 w 674"/>
                  <a:gd name="T29" fmla="*/ 238 h 537"/>
                  <a:gd name="T30" fmla="*/ 517 w 674"/>
                  <a:gd name="T31" fmla="*/ 244 h 537"/>
                  <a:gd name="T32" fmla="*/ 591 w 674"/>
                  <a:gd name="T33" fmla="*/ 257 h 537"/>
                  <a:gd name="T34" fmla="*/ 631 w 674"/>
                  <a:gd name="T35" fmla="*/ 261 h 537"/>
                  <a:gd name="T36" fmla="*/ 593 w 674"/>
                  <a:gd name="T37" fmla="*/ 174 h 537"/>
                  <a:gd name="T38" fmla="*/ 523 w 674"/>
                  <a:gd name="T39" fmla="*/ 143 h 537"/>
                  <a:gd name="T40" fmla="*/ 359 w 674"/>
                  <a:gd name="T41" fmla="*/ 126 h 537"/>
                  <a:gd name="T42" fmla="*/ 162 w 674"/>
                  <a:gd name="T43" fmla="*/ 158 h 537"/>
                  <a:gd name="T44" fmla="*/ 116 w 674"/>
                  <a:gd name="T45" fmla="*/ 249 h 537"/>
                  <a:gd name="T46" fmla="*/ 158 w 674"/>
                  <a:gd name="T47" fmla="*/ 245 h 537"/>
                  <a:gd name="T48" fmla="*/ 257 w 674"/>
                  <a:gd name="T49" fmla="*/ 230 h 537"/>
                  <a:gd name="T50" fmla="*/ 381 w 674"/>
                  <a:gd name="T51" fmla="*/ 235 h 537"/>
                  <a:gd name="T52" fmla="*/ 440 w 674"/>
                  <a:gd name="T53" fmla="*/ 238 h 537"/>
                  <a:gd name="T54" fmla="*/ 639 w 674"/>
                  <a:gd name="T55" fmla="*/ 291 h 537"/>
                  <a:gd name="T56" fmla="*/ 597 w 674"/>
                  <a:gd name="T57" fmla="*/ 272 h 537"/>
                  <a:gd name="T58" fmla="*/ 445 w 674"/>
                  <a:gd name="T59" fmla="*/ 251 h 537"/>
                  <a:gd name="T60" fmla="*/ 342 w 674"/>
                  <a:gd name="T61" fmla="*/ 246 h 537"/>
                  <a:gd name="T62" fmla="*/ 194 w 674"/>
                  <a:gd name="T63" fmla="*/ 251 h 537"/>
                  <a:gd name="T64" fmla="*/ 112 w 674"/>
                  <a:gd name="T65" fmla="*/ 266 h 537"/>
                  <a:gd name="T66" fmla="*/ 111 w 674"/>
                  <a:gd name="T67" fmla="*/ 278 h 537"/>
                  <a:gd name="T68" fmla="*/ 79 w 674"/>
                  <a:gd name="T69" fmla="*/ 282 h 537"/>
                  <a:gd name="T70" fmla="*/ 38 w 674"/>
                  <a:gd name="T71" fmla="*/ 316 h 537"/>
                  <a:gd name="T72" fmla="*/ 57 w 674"/>
                  <a:gd name="T73" fmla="*/ 383 h 537"/>
                  <a:gd name="T74" fmla="*/ 38 w 674"/>
                  <a:gd name="T75" fmla="*/ 389 h 537"/>
                  <a:gd name="T76" fmla="*/ 40 w 674"/>
                  <a:gd name="T77" fmla="*/ 464 h 537"/>
                  <a:gd name="T78" fmla="*/ 51 w 674"/>
                  <a:gd name="T79" fmla="*/ 468 h 537"/>
                  <a:gd name="T80" fmla="*/ 47 w 674"/>
                  <a:gd name="T81" fmla="*/ 504 h 537"/>
                  <a:gd name="T82" fmla="*/ 93 w 674"/>
                  <a:gd name="T83" fmla="*/ 531 h 537"/>
                  <a:gd name="T84" fmla="*/ 30 w 674"/>
                  <a:gd name="T85" fmla="*/ 498 h 537"/>
                  <a:gd name="T86" fmla="*/ 15 w 674"/>
                  <a:gd name="T87" fmla="*/ 465 h 537"/>
                  <a:gd name="T88" fmla="*/ 30 w 674"/>
                  <a:gd name="T89" fmla="*/ 380 h 537"/>
                  <a:gd name="T90" fmla="*/ 36 w 674"/>
                  <a:gd name="T91" fmla="*/ 375 h 537"/>
                  <a:gd name="T92" fmla="*/ 34 w 674"/>
                  <a:gd name="T93" fmla="*/ 298 h 537"/>
                  <a:gd name="T94" fmla="*/ 92 w 674"/>
                  <a:gd name="T95" fmla="*/ 253 h 537"/>
                  <a:gd name="T96" fmla="*/ 125 w 674"/>
                  <a:gd name="T97" fmla="*/ 178 h 537"/>
                  <a:gd name="T98" fmla="*/ 134 w 674"/>
                  <a:gd name="T99" fmla="*/ 148 h 537"/>
                  <a:gd name="T100" fmla="*/ 163 w 674"/>
                  <a:gd name="T101" fmla="*/ 108 h 537"/>
                  <a:gd name="T102" fmla="*/ 235 w 674"/>
                  <a:gd name="T103" fmla="*/ 11 h 537"/>
                  <a:gd name="T104" fmla="*/ 326 w 674"/>
                  <a:gd name="T105" fmla="*/ 18 h 537"/>
                  <a:gd name="T106" fmla="*/ 383 w 674"/>
                  <a:gd name="T107" fmla="*/ 32 h 537"/>
                  <a:gd name="T108" fmla="*/ 434 w 674"/>
                  <a:gd name="T109" fmla="*/ 14 h 537"/>
                  <a:gd name="T110" fmla="*/ 548 w 674"/>
                  <a:gd name="T111" fmla="*/ 59 h 537"/>
                  <a:gd name="T112" fmla="*/ 594 w 674"/>
                  <a:gd name="T113" fmla="*/ 130 h 537"/>
                  <a:gd name="T114" fmla="*/ 613 w 674"/>
                  <a:gd name="T115" fmla="*/ 164 h 537"/>
                  <a:gd name="T116" fmla="*/ 640 w 674"/>
                  <a:gd name="T117" fmla="*/ 230 h 537"/>
                  <a:gd name="T118" fmla="*/ 653 w 674"/>
                  <a:gd name="T119" fmla="*/ 278 h 537"/>
                  <a:gd name="T120" fmla="*/ 674 w 674"/>
                  <a:gd name="T121" fmla="*/ 287 h 537"/>
                  <a:gd name="T122" fmla="*/ 664 w 674"/>
                  <a:gd name="T123" fmla="*/ 295 h 537"/>
                  <a:gd name="T124" fmla="*/ 647 w 674"/>
                  <a:gd name="T125" fmla="*/ 299 h 53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674" h="537">
                    <a:moveTo>
                      <a:pt x="462" y="114"/>
                    </a:moveTo>
                    <a:cubicBezTo>
                      <a:pt x="471" y="115"/>
                      <a:pt x="481" y="117"/>
                      <a:pt x="490" y="119"/>
                    </a:cubicBezTo>
                    <a:cubicBezTo>
                      <a:pt x="503" y="123"/>
                      <a:pt x="516" y="127"/>
                      <a:pt x="529" y="131"/>
                    </a:cubicBezTo>
                    <a:cubicBezTo>
                      <a:pt x="551" y="137"/>
                      <a:pt x="573" y="144"/>
                      <a:pt x="590" y="160"/>
                    </a:cubicBezTo>
                    <a:cubicBezTo>
                      <a:pt x="591" y="159"/>
                      <a:pt x="591" y="158"/>
                      <a:pt x="592" y="158"/>
                    </a:cubicBezTo>
                    <a:cubicBezTo>
                      <a:pt x="590" y="153"/>
                      <a:pt x="588" y="148"/>
                      <a:pt x="585" y="143"/>
                    </a:cubicBezTo>
                    <a:cubicBezTo>
                      <a:pt x="574" y="125"/>
                      <a:pt x="562" y="107"/>
                      <a:pt x="551" y="89"/>
                    </a:cubicBezTo>
                    <a:cubicBezTo>
                      <a:pt x="541" y="72"/>
                      <a:pt x="525" y="62"/>
                      <a:pt x="513" y="47"/>
                    </a:cubicBezTo>
                    <a:cubicBezTo>
                      <a:pt x="513" y="46"/>
                      <a:pt x="511" y="46"/>
                      <a:pt x="510" y="45"/>
                    </a:cubicBezTo>
                    <a:cubicBezTo>
                      <a:pt x="497" y="39"/>
                      <a:pt x="487" y="27"/>
                      <a:pt x="471" y="25"/>
                    </a:cubicBezTo>
                    <a:cubicBezTo>
                      <a:pt x="466" y="24"/>
                      <a:pt x="460" y="21"/>
                      <a:pt x="456" y="22"/>
                    </a:cubicBezTo>
                    <a:cubicBezTo>
                      <a:pt x="440" y="27"/>
                      <a:pt x="424" y="32"/>
                      <a:pt x="409" y="37"/>
                    </a:cubicBezTo>
                    <a:cubicBezTo>
                      <a:pt x="401" y="40"/>
                      <a:pt x="393" y="44"/>
                      <a:pt x="385" y="46"/>
                    </a:cubicBezTo>
                    <a:cubicBezTo>
                      <a:pt x="379" y="48"/>
                      <a:pt x="372" y="49"/>
                      <a:pt x="367" y="47"/>
                    </a:cubicBezTo>
                    <a:cubicBezTo>
                      <a:pt x="339" y="38"/>
                      <a:pt x="312" y="27"/>
                      <a:pt x="284" y="18"/>
                    </a:cubicBezTo>
                    <a:cubicBezTo>
                      <a:pt x="279" y="16"/>
                      <a:pt x="271" y="14"/>
                      <a:pt x="269" y="16"/>
                    </a:cubicBezTo>
                    <a:cubicBezTo>
                      <a:pt x="264" y="21"/>
                      <a:pt x="260" y="18"/>
                      <a:pt x="255" y="17"/>
                    </a:cubicBezTo>
                    <a:cubicBezTo>
                      <a:pt x="248" y="24"/>
                      <a:pt x="240" y="31"/>
                      <a:pt x="233" y="38"/>
                    </a:cubicBezTo>
                    <a:cubicBezTo>
                      <a:pt x="226" y="45"/>
                      <a:pt x="219" y="52"/>
                      <a:pt x="213" y="61"/>
                    </a:cubicBezTo>
                    <a:cubicBezTo>
                      <a:pt x="207" y="69"/>
                      <a:pt x="201" y="78"/>
                      <a:pt x="196" y="87"/>
                    </a:cubicBezTo>
                    <a:cubicBezTo>
                      <a:pt x="191" y="96"/>
                      <a:pt x="185" y="105"/>
                      <a:pt x="181" y="114"/>
                    </a:cubicBezTo>
                    <a:cubicBezTo>
                      <a:pt x="177" y="123"/>
                      <a:pt x="169" y="130"/>
                      <a:pt x="167" y="141"/>
                    </a:cubicBezTo>
                    <a:cubicBezTo>
                      <a:pt x="171" y="141"/>
                      <a:pt x="173" y="141"/>
                      <a:pt x="175" y="140"/>
                    </a:cubicBezTo>
                    <a:cubicBezTo>
                      <a:pt x="186" y="138"/>
                      <a:pt x="197" y="134"/>
                      <a:pt x="207" y="133"/>
                    </a:cubicBezTo>
                    <a:cubicBezTo>
                      <a:pt x="238" y="128"/>
                      <a:pt x="268" y="119"/>
                      <a:pt x="299" y="116"/>
                    </a:cubicBezTo>
                    <a:cubicBezTo>
                      <a:pt x="317" y="115"/>
                      <a:pt x="334" y="112"/>
                      <a:pt x="352" y="111"/>
                    </a:cubicBezTo>
                    <a:cubicBezTo>
                      <a:pt x="370" y="110"/>
                      <a:pt x="387" y="110"/>
                      <a:pt x="405" y="110"/>
                    </a:cubicBezTo>
                    <a:cubicBezTo>
                      <a:pt x="414" y="110"/>
                      <a:pt x="423" y="109"/>
                      <a:pt x="433" y="110"/>
                    </a:cubicBezTo>
                    <a:cubicBezTo>
                      <a:pt x="442" y="110"/>
                      <a:pt x="452" y="112"/>
                      <a:pt x="462" y="114"/>
                    </a:cubicBezTo>
                    <a:close/>
                    <a:moveTo>
                      <a:pt x="440" y="238"/>
                    </a:moveTo>
                    <a:cubicBezTo>
                      <a:pt x="464" y="235"/>
                      <a:pt x="487" y="245"/>
                      <a:pt x="510" y="243"/>
                    </a:cubicBezTo>
                    <a:cubicBezTo>
                      <a:pt x="512" y="243"/>
                      <a:pt x="515" y="244"/>
                      <a:pt x="517" y="244"/>
                    </a:cubicBezTo>
                    <a:cubicBezTo>
                      <a:pt x="531" y="246"/>
                      <a:pt x="545" y="248"/>
                      <a:pt x="559" y="251"/>
                    </a:cubicBezTo>
                    <a:cubicBezTo>
                      <a:pt x="569" y="252"/>
                      <a:pt x="580" y="254"/>
                      <a:pt x="591" y="257"/>
                    </a:cubicBezTo>
                    <a:cubicBezTo>
                      <a:pt x="604" y="260"/>
                      <a:pt x="618" y="264"/>
                      <a:pt x="632" y="267"/>
                    </a:cubicBezTo>
                    <a:cubicBezTo>
                      <a:pt x="631" y="265"/>
                      <a:pt x="632" y="263"/>
                      <a:pt x="631" y="261"/>
                    </a:cubicBezTo>
                    <a:cubicBezTo>
                      <a:pt x="627" y="235"/>
                      <a:pt x="617" y="211"/>
                      <a:pt x="606" y="187"/>
                    </a:cubicBezTo>
                    <a:cubicBezTo>
                      <a:pt x="604" y="181"/>
                      <a:pt x="599" y="175"/>
                      <a:pt x="593" y="174"/>
                    </a:cubicBezTo>
                    <a:cubicBezTo>
                      <a:pt x="582" y="170"/>
                      <a:pt x="574" y="162"/>
                      <a:pt x="564" y="158"/>
                    </a:cubicBezTo>
                    <a:cubicBezTo>
                      <a:pt x="550" y="153"/>
                      <a:pt x="536" y="148"/>
                      <a:pt x="523" y="143"/>
                    </a:cubicBezTo>
                    <a:cubicBezTo>
                      <a:pt x="505" y="137"/>
                      <a:pt x="488" y="130"/>
                      <a:pt x="469" y="128"/>
                    </a:cubicBezTo>
                    <a:cubicBezTo>
                      <a:pt x="432" y="124"/>
                      <a:pt x="395" y="125"/>
                      <a:pt x="359" y="126"/>
                    </a:cubicBezTo>
                    <a:cubicBezTo>
                      <a:pt x="319" y="127"/>
                      <a:pt x="280" y="133"/>
                      <a:pt x="242" y="142"/>
                    </a:cubicBezTo>
                    <a:cubicBezTo>
                      <a:pt x="215" y="148"/>
                      <a:pt x="189" y="153"/>
                      <a:pt x="162" y="158"/>
                    </a:cubicBezTo>
                    <a:cubicBezTo>
                      <a:pt x="157" y="159"/>
                      <a:pt x="154" y="161"/>
                      <a:pt x="152" y="166"/>
                    </a:cubicBezTo>
                    <a:cubicBezTo>
                      <a:pt x="140" y="193"/>
                      <a:pt x="128" y="220"/>
                      <a:pt x="116" y="249"/>
                    </a:cubicBezTo>
                    <a:cubicBezTo>
                      <a:pt x="120" y="250"/>
                      <a:pt x="122" y="251"/>
                      <a:pt x="123" y="251"/>
                    </a:cubicBezTo>
                    <a:cubicBezTo>
                      <a:pt x="135" y="249"/>
                      <a:pt x="146" y="247"/>
                      <a:pt x="158" y="245"/>
                    </a:cubicBezTo>
                    <a:cubicBezTo>
                      <a:pt x="176" y="242"/>
                      <a:pt x="195" y="239"/>
                      <a:pt x="213" y="236"/>
                    </a:cubicBezTo>
                    <a:cubicBezTo>
                      <a:pt x="228" y="234"/>
                      <a:pt x="242" y="231"/>
                      <a:pt x="257" y="230"/>
                    </a:cubicBezTo>
                    <a:cubicBezTo>
                      <a:pt x="273" y="229"/>
                      <a:pt x="290" y="229"/>
                      <a:pt x="307" y="230"/>
                    </a:cubicBezTo>
                    <a:cubicBezTo>
                      <a:pt x="332" y="231"/>
                      <a:pt x="356" y="234"/>
                      <a:pt x="381" y="235"/>
                    </a:cubicBezTo>
                    <a:cubicBezTo>
                      <a:pt x="393" y="236"/>
                      <a:pt x="405" y="235"/>
                      <a:pt x="417" y="236"/>
                    </a:cubicBezTo>
                    <a:cubicBezTo>
                      <a:pt x="425" y="236"/>
                      <a:pt x="433" y="239"/>
                      <a:pt x="440" y="238"/>
                    </a:cubicBezTo>
                    <a:close/>
                    <a:moveTo>
                      <a:pt x="647" y="299"/>
                    </a:moveTo>
                    <a:cubicBezTo>
                      <a:pt x="644" y="296"/>
                      <a:pt x="641" y="294"/>
                      <a:pt x="639" y="291"/>
                    </a:cubicBezTo>
                    <a:cubicBezTo>
                      <a:pt x="633" y="282"/>
                      <a:pt x="624" y="280"/>
                      <a:pt x="615" y="277"/>
                    </a:cubicBezTo>
                    <a:cubicBezTo>
                      <a:pt x="609" y="275"/>
                      <a:pt x="603" y="273"/>
                      <a:pt x="597" y="272"/>
                    </a:cubicBezTo>
                    <a:cubicBezTo>
                      <a:pt x="570" y="267"/>
                      <a:pt x="543" y="262"/>
                      <a:pt x="516" y="258"/>
                    </a:cubicBezTo>
                    <a:cubicBezTo>
                      <a:pt x="493" y="255"/>
                      <a:pt x="469" y="253"/>
                      <a:pt x="445" y="251"/>
                    </a:cubicBezTo>
                    <a:cubicBezTo>
                      <a:pt x="426" y="250"/>
                      <a:pt x="407" y="250"/>
                      <a:pt x="388" y="249"/>
                    </a:cubicBezTo>
                    <a:cubicBezTo>
                      <a:pt x="372" y="248"/>
                      <a:pt x="357" y="247"/>
                      <a:pt x="342" y="246"/>
                    </a:cubicBezTo>
                    <a:cubicBezTo>
                      <a:pt x="309" y="243"/>
                      <a:pt x="277" y="239"/>
                      <a:pt x="244" y="245"/>
                    </a:cubicBezTo>
                    <a:cubicBezTo>
                      <a:pt x="228" y="248"/>
                      <a:pt x="211" y="249"/>
                      <a:pt x="194" y="251"/>
                    </a:cubicBezTo>
                    <a:cubicBezTo>
                      <a:pt x="171" y="254"/>
                      <a:pt x="149" y="258"/>
                      <a:pt x="126" y="262"/>
                    </a:cubicBezTo>
                    <a:cubicBezTo>
                      <a:pt x="121" y="263"/>
                      <a:pt x="116" y="264"/>
                      <a:pt x="112" y="266"/>
                    </a:cubicBezTo>
                    <a:cubicBezTo>
                      <a:pt x="111" y="266"/>
                      <a:pt x="110" y="267"/>
                      <a:pt x="110" y="268"/>
                    </a:cubicBezTo>
                    <a:cubicBezTo>
                      <a:pt x="110" y="272"/>
                      <a:pt x="111" y="275"/>
                      <a:pt x="111" y="278"/>
                    </a:cubicBezTo>
                    <a:cubicBezTo>
                      <a:pt x="105" y="279"/>
                      <a:pt x="99" y="282"/>
                      <a:pt x="94" y="281"/>
                    </a:cubicBezTo>
                    <a:cubicBezTo>
                      <a:pt x="88" y="280"/>
                      <a:pt x="84" y="280"/>
                      <a:pt x="79" y="282"/>
                    </a:cubicBezTo>
                    <a:cubicBezTo>
                      <a:pt x="72" y="286"/>
                      <a:pt x="64" y="288"/>
                      <a:pt x="59" y="293"/>
                    </a:cubicBezTo>
                    <a:cubicBezTo>
                      <a:pt x="51" y="300"/>
                      <a:pt x="42" y="307"/>
                      <a:pt x="38" y="316"/>
                    </a:cubicBezTo>
                    <a:cubicBezTo>
                      <a:pt x="33" y="327"/>
                      <a:pt x="33" y="340"/>
                      <a:pt x="39" y="352"/>
                    </a:cubicBezTo>
                    <a:cubicBezTo>
                      <a:pt x="44" y="362"/>
                      <a:pt x="51" y="372"/>
                      <a:pt x="57" y="383"/>
                    </a:cubicBezTo>
                    <a:cubicBezTo>
                      <a:pt x="56" y="386"/>
                      <a:pt x="54" y="389"/>
                      <a:pt x="48" y="387"/>
                    </a:cubicBezTo>
                    <a:cubicBezTo>
                      <a:pt x="45" y="386"/>
                      <a:pt x="41" y="388"/>
                      <a:pt x="38" y="389"/>
                    </a:cubicBezTo>
                    <a:cubicBezTo>
                      <a:pt x="22" y="395"/>
                      <a:pt x="10" y="422"/>
                      <a:pt x="14" y="442"/>
                    </a:cubicBezTo>
                    <a:cubicBezTo>
                      <a:pt x="18" y="457"/>
                      <a:pt x="24" y="463"/>
                      <a:pt x="40" y="464"/>
                    </a:cubicBezTo>
                    <a:cubicBezTo>
                      <a:pt x="44" y="464"/>
                      <a:pt x="47" y="465"/>
                      <a:pt x="51" y="465"/>
                    </a:cubicBezTo>
                    <a:cubicBezTo>
                      <a:pt x="51" y="467"/>
                      <a:pt x="52" y="468"/>
                      <a:pt x="51" y="468"/>
                    </a:cubicBezTo>
                    <a:cubicBezTo>
                      <a:pt x="50" y="470"/>
                      <a:pt x="49" y="472"/>
                      <a:pt x="47" y="474"/>
                    </a:cubicBezTo>
                    <a:cubicBezTo>
                      <a:pt x="39" y="484"/>
                      <a:pt x="39" y="495"/>
                      <a:pt x="47" y="504"/>
                    </a:cubicBezTo>
                    <a:cubicBezTo>
                      <a:pt x="59" y="519"/>
                      <a:pt x="75" y="524"/>
                      <a:pt x="92" y="522"/>
                    </a:cubicBezTo>
                    <a:cubicBezTo>
                      <a:pt x="93" y="531"/>
                      <a:pt x="93" y="531"/>
                      <a:pt x="93" y="531"/>
                    </a:cubicBezTo>
                    <a:cubicBezTo>
                      <a:pt x="93" y="531"/>
                      <a:pt x="92" y="532"/>
                      <a:pt x="92" y="532"/>
                    </a:cubicBezTo>
                    <a:cubicBezTo>
                      <a:pt x="70" y="537"/>
                      <a:pt x="40" y="521"/>
                      <a:pt x="30" y="498"/>
                    </a:cubicBezTo>
                    <a:cubicBezTo>
                      <a:pt x="26" y="490"/>
                      <a:pt x="26" y="483"/>
                      <a:pt x="30" y="473"/>
                    </a:cubicBezTo>
                    <a:cubicBezTo>
                      <a:pt x="25" y="471"/>
                      <a:pt x="20" y="468"/>
                      <a:pt x="15" y="465"/>
                    </a:cubicBezTo>
                    <a:cubicBezTo>
                      <a:pt x="5" y="461"/>
                      <a:pt x="1" y="452"/>
                      <a:pt x="1" y="442"/>
                    </a:cubicBezTo>
                    <a:cubicBezTo>
                      <a:pt x="0" y="416"/>
                      <a:pt x="7" y="394"/>
                      <a:pt x="30" y="380"/>
                    </a:cubicBezTo>
                    <a:cubicBezTo>
                      <a:pt x="32" y="378"/>
                      <a:pt x="33" y="377"/>
                      <a:pt x="35" y="376"/>
                    </a:cubicBezTo>
                    <a:cubicBezTo>
                      <a:pt x="35" y="376"/>
                      <a:pt x="35" y="375"/>
                      <a:pt x="36" y="375"/>
                    </a:cubicBezTo>
                    <a:cubicBezTo>
                      <a:pt x="31" y="366"/>
                      <a:pt x="25" y="357"/>
                      <a:pt x="23" y="348"/>
                    </a:cubicBezTo>
                    <a:cubicBezTo>
                      <a:pt x="19" y="330"/>
                      <a:pt x="20" y="312"/>
                      <a:pt x="34" y="298"/>
                    </a:cubicBezTo>
                    <a:cubicBezTo>
                      <a:pt x="48" y="284"/>
                      <a:pt x="64" y="274"/>
                      <a:pt x="84" y="268"/>
                    </a:cubicBezTo>
                    <a:cubicBezTo>
                      <a:pt x="84" y="262"/>
                      <a:pt x="88" y="258"/>
                      <a:pt x="92" y="253"/>
                    </a:cubicBezTo>
                    <a:cubicBezTo>
                      <a:pt x="98" y="244"/>
                      <a:pt x="102" y="234"/>
                      <a:pt x="106" y="224"/>
                    </a:cubicBezTo>
                    <a:cubicBezTo>
                      <a:pt x="113" y="209"/>
                      <a:pt x="119" y="194"/>
                      <a:pt x="125" y="178"/>
                    </a:cubicBezTo>
                    <a:cubicBezTo>
                      <a:pt x="128" y="171"/>
                      <a:pt x="134" y="164"/>
                      <a:pt x="130" y="155"/>
                    </a:cubicBezTo>
                    <a:cubicBezTo>
                      <a:pt x="129" y="152"/>
                      <a:pt x="131" y="149"/>
                      <a:pt x="134" y="148"/>
                    </a:cubicBezTo>
                    <a:cubicBezTo>
                      <a:pt x="136" y="147"/>
                      <a:pt x="139" y="147"/>
                      <a:pt x="141" y="146"/>
                    </a:cubicBezTo>
                    <a:cubicBezTo>
                      <a:pt x="149" y="133"/>
                      <a:pt x="156" y="121"/>
                      <a:pt x="163" y="108"/>
                    </a:cubicBezTo>
                    <a:cubicBezTo>
                      <a:pt x="172" y="92"/>
                      <a:pt x="180" y="76"/>
                      <a:pt x="189" y="61"/>
                    </a:cubicBezTo>
                    <a:cubicBezTo>
                      <a:pt x="201" y="41"/>
                      <a:pt x="218" y="26"/>
                      <a:pt x="235" y="11"/>
                    </a:cubicBezTo>
                    <a:cubicBezTo>
                      <a:pt x="246" y="2"/>
                      <a:pt x="256" y="0"/>
                      <a:pt x="269" y="2"/>
                    </a:cubicBezTo>
                    <a:cubicBezTo>
                      <a:pt x="289" y="5"/>
                      <a:pt x="308" y="12"/>
                      <a:pt x="326" y="18"/>
                    </a:cubicBezTo>
                    <a:cubicBezTo>
                      <a:pt x="341" y="23"/>
                      <a:pt x="355" y="28"/>
                      <a:pt x="370" y="33"/>
                    </a:cubicBezTo>
                    <a:cubicBezTo>
                      <a:pt x="374" y="34"/>
                      <a:pt x="379" y="33"/>
                      <a:pt x="383" y="32"/>
                    </a:cubicBezTo>
                    <a:cubicBezTo>
                      <a:pt x="399" y="25"/>
                      <a:pt x="414" y="17"/>
                      <a:pt x="431" y="15"/>
                    </a:cubicBezTo>
                    <a:cubicBezTo>
                      <a:pt x="432" y="15"/>
                      <a:pt x="433" y="14"/>
                      <a:pt x="434" y="14"/>
                    </a:cubicBezTo>
                    <a:cubicBezTo>
                      <a:pt x="448" y="5"/>
                      <a:pt x="462" y="9"/>
                      <a:pt x="476" y="13"/>
                    </a:cubicBezTo>
                    <a:cubicBezTo>
                      <a:pt x="505" y="21"/>
                      <a:pt x="527" y="38"/>
                      <a:pt x="548" y="59"/>
                    </a:cubicBezTo>
                    <a:cubicBezTo>
                      <a:pt x="559" y="71"/>
                      <a:pt x="569" y="83"/>
                      <a:pt x="575" y="98"/>
                    </a:cubicBezTo>
                    <a:cubicBezTo>
                      <a:pt x="581" y="109"/>
                      <a:pt x="588" y="119"/>
                      <a:pt x="594" y="130"/>
                    </a:cubicBezTo>
                    <a:cubicBezTo>
                      <a:pt x="598" y="137"/>
                      <a:pt x="601" y="144"/>
                      <a:pt x="606" y="151"/>
                    </a:cubicBezTo>
                    <a:cubicBezTo>
                      <a:pt x="610" y="154"/>
                      <a:pt x="611" y="160"/>
                      <a:pt x="613" y="164"/>
                    </a:cubicBezTo>
                    <a:cubicBezTo>
                      <a:pt x="614" y="168"/>
                      <a:pt x="615" y="172"/>
                      <a:pt x="617" y="175"/>
                    </a:cubicBezTo>
                    <a:cubicBezTo>
                      <a:pt x="628" y="192"/>
                      <a:pt x="634" y="211"/>
                      <a:pt x="640" y="230"/>
                    </a:cubicBezTo>
                    <a:cubicBezTo>
                      <a:pt x="643" y="238"/>
                      <a:pt x="646" y="246"/>
                      <a:pt x="647" y="256"/>
                    </a:cubicBezTo>
                    <a:cubicBezTo>
                      <a:pt x="647" y="264"/>
                      <a:pt x="650" y="271"/>
                      <a:pt x="653" y="278"/>
                    </a:cubicBezTo>
                    <a:cubicBezTo>
                      <a:pt x="654" y="281"/>
                      <a:pt x="658" y="283"/>
                      <a:pt x="660" y="283"/>
                    </a:cubicBezTo>
                    <a:cubicBezTo>
                      <a:pt x="665" y="285"/>
                      <a:pt x="670" y="286"/>
                      <a:pt x="674" y="287"/>
                    </a:cubicBezTo>
                    <a:cubicBezTo>
                      <a:pt x="672" y="296"/>
                      <a:pt x="672" y="296"/>
                      <a:pt x="672" y="296"/>
                    </a:cubicBezTo>
                    <a:cubicBezTo>
                      <a:pt x="670" y="295"/>
                      <a:pt x="667" y="295"/>
                      <a:pt x="664" y="295"/>
                    </a:cubicBezTo>
                    <a:cubicBezTo>
                      <a:pt x="660" y="295"/>
                      <a:pt x="656" y="294"/>
                      <a:pt x="652" y="293"/>
                    </a:cubicBezTo>
                    <a:cubicBezTo>
                      <a:pt x="650" y="295"/>
                      <a:pt x="649" y="297"/>
                      <a:pt x="647" y="29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61" name="Freeform 27"/>
              <p:cNvSpPr>
                <a:spLocks/>
              </p:cNvSpPr>
              <p:nvPr/>
            </p:nvSpPr>
            <p:spPr bwMode="auto">
              <a:xfrm>
                <a:off x="10462189" y="3501326"/>
                <a:ext cx="490228" cy="310279"/>
              </a:xfrm>
              <a:custGeom>
                <a:avLst/>
                <a:gdLst>
                  <a:gd name="T0" fmla="*/ 763 w 940"/>
                  <a:gd name="T1" fmla="*/ 177 h 595"/>
                  <a:gd name="T2" fmla="*/ 815 w 940"/>
                  <a:gd name="T3" fmla="*/ 205 h 595"/>
                  <a:gd name="T4" fmla="*/ 868 w 940"/>
                  <a:gd name="T5" fmla="*/ 219 h 595"/>
                  <a:gd name="T6" fmla="*/ 898 w 940"/>
                  <a:gd name="T7" fmla="*/ 219 h 595"/>
                  <a:gd name="T8" fmla="*/ 918 w 940"/>
                  <a:gd name="T9" fmla="*/ 218 h 595"/>
                  <a:gd name="T10" fmla="*/ 931 w 940"/>
                  <a:gd name="T11" fmla="*/ 229 h 595"/>
                  <a:gd name="T12" fmla="*/ 935 w 940"/>
                  <a:gd name="T13" fmla="*/ 277 h 595"/>
                  <a:gd name="T14" fmla="*/ 939 w 940"/>
                  <a:gd name="T15" fmla="*/ 322 h 595"/>
                  <a:gd name="T16" fmla="*/ 939 w 940"/>
                  <a:gd name="T17" fmla="*/ 376 h 595"/>
                  <a:gd name="T18" fmla="*/ 939 w 940"/>
                  <a:gd name="T19" fmla="*/ 397 h 595"/>
                  <a:gd name="T20" fmla="*/ 933 w 940"/>
                  <a:gd name="T21" fmla="*/ 471 h 595"/>
                  <a:gd name="T22" fmla="*/ 922 w 940"/>
                  <a:gd name="T23" fmla="*/ 529 h 595"/>
                  <a:gd name="T24" fmla="*/ 912 w 940"/>
                  <a:gd name="T25" fmla="*/ 564 h 595"/>
                  <a:gd name="T26" fmla="*/ 907 w 940"/>
                  <a:gd name="T27" fmla="*/ 584 h 595"/>
                  <a:gd name="T28" fmla="*/ 845 w 940"/>
                  <a:gd name="T29" fmla="*/ 584 h 595"/>
                  <a:gd name="T30" fmla="*/ 789 w 940"/>
                  <a:gd name="T31" fmla="*/ 584 h 595"/>
                  <a:gd name="T32" fmla="*/ 656 w 940"/>
                  <a:gd name="T33" fmla="*/ 581 h 595"/>
                  <a:gd name="T34" fmla="*/ 564 w 940"/>
                  <a:gd name="T35" fmla="*/ 579 h 595"/>
                  <a:gd name="T36" fmla="*/ 509 w 940"/>
                  <a:gd name="T37" fmla="*/ 580 h 595"/>
                  <a:gd name="T38" fmla="*/ 479 w 940"/>
                  <a:gd name="T39" fmla="*/ 581 h 595"/>
                  <a:gd name="T40" fmla="*/ 424 w 940"/>
                  <a:gd name="T41" fmla="*/ 584 h 595"/>
                  <a:gd name="T42" fmla="*/ 355 w 940"/>
                  <a:gd name="T43" fmla="*/ 589 h 595"/>
                  <a:gd name="T44" fmla="*/ 288 w 940"/>
                  <a:gd name="T45" fmla="*/ 591 h 595"/>
                  <a:gd name="T46" fmla="*/ 218 w 940"/>
                  <a:gd name="T47" fmla="*/ 592 h 595"/>
                  <a:gd name="T48" fmla="*/ 171 w 940"/>
                  <a:gd name="T49" fmla="*/ 594 h 595"/>
                  <a:gd name="T50" fmla="*/ 102 w 940"/>
                  <a:gd name="T51" fmla="*/ 591 h 595"/>
                  <a:gd name="T52" fmla="*/ 51 w 940"/>
                  <a:gd name="T53" fmla="*/ 590 h 595"/>
                  <a:gd name="T54" fmla="*/ 17 w 940"/>
                  <a:gd name="T55" fmla="*/ 591 h 595"/>
                  <a:gd name="T56" fmla="*/ 9 w 940"/>
                  <a:gd name="T57" fmla="*/ 583 h 595"/>
                  <a:gd name="T58" fmla="*/ 1 w 940"/>
                  <a:gd name="T59" fmla="*/ 510 h 595"/>
                  <a:gd name="T60" fmla="*/ 3 w 940"/>
                  <a:gd name="T61" fmla="*/ 448 h 595"/>
                  <a:gd name="T62" fmla="*/ 4 w 940"/>
                  <a:gd name="T63" fmla="*/ 415 h 595"/>
                  <a:gd name="T64" fmla="*/ 9 w 940"/>
                  <a:gd name="T65" fmla="*/ 378 h 595"/>
                  <a:gd name="T66" fmla="*/ 21 w 940"/>
                  <a:gd name="T67" fmla="*/ 325 h 595"/>
                  <a:gd name="T68" fmla="*/ 41 w 940"/>
                  <a:gd name="T69" fmla="*/ 325 h 595"/>
                  <a:gd name="T70" fmla="*/ 97 w 940"/>
                  <a:gd name="T71" fmla="*/ 322 h 595"/>
                  <a:gd name="T72" fmla="*/ 106 w 940"/>
                  <a:gd name="T73" fmla="*/ 321 h 595"/>
                  <a:gd name="T74" fmla="*/ 147 w 940"/>
                  <a:gd name="T75" fmla="*/ 310 h 595"/>
                  <a:gd name="T76" fmla="*/ 160 w 940"/>
                  <a:gd name="T77" fmla="*/ 302 h 595"/>
                  <a:gd name="T78" fmla="*/ 180 w 940"/>
                  <a:gd name="T79" fmla="*/ 280 h 595"/>
                  <a:gd name="T80" fmla="*/ 206 w 940"/>
                  <a:gd name="T81" fmla="*/ 244 h 595"/>
                  <a:gd name="T82" fmla="*/ 226 w 940"/>
                  <a:gd name="T83" fmla="*/ 209 h 595"/>
                  <a:gd name="T84" fmla="*/ 252 w 940"/>
                  <a:gd name="T85" fmla="*/ 132 h 595"/>
                  <a:gd name="T86" fmla="*/ 270 w 940"/>
                  <a:gd name="T87" fmla="*/ 73 h 595"/>
                  <a:gd name="T88" fmla="*/ 289 w 940"/>
                  <a:gd name="T89" fmla="*/ 12 h 595"/>
                  <a:gd name="T90" fmla="*/ 308 w 940"/>
                  <a:gd name="T91" fmla="*/ 6 h 595"/>
                  <a:gd name="T92" fmla="*/ 365 w 940"/>
                  <a:gd name="T93" fmla="*/ 12 h 595"/>
                  <a:gd name="T94" fmla="*/ 368 w 940"/>
                  <a:gd name="T95" fmla="*/ 11 h 595"/>
                  <a:gd name="T96" fmla="*/ 371 w 940"/>
                  <a:gd name="T97" fmla="*/ 12 h 595"/>
                  <a:gd name="T98" fmla="*/ 415 w 940"/>
                  <a:gd name="T99" fmla="*/ 19 h 595"/>
                  <a:gd name="T100" fmla="*/ 447 w 940"/>
                  <a:gd name="T101" fmla="*/ 5 h 595"/>
                  <a:gd name="T102" fmla="*/ 458 w 940"/>
                  <a:gd name="T103" fmla="*/ 16 h 595"/>
                  <a:gd name="T104" fmla="*/ 495 w 940"/>
                  <a:gd name="T105" fmla="*/ 23 h 595"/>
                  <a:gd name="T106" fmla="*/ 543 w 940"/>
                  <a:gd name="T107" fmla="*/ 10 h 595"/>
                  <a:gd name="T108" fmla="*/ 567 w 940"/>
                  <a:gd name="T109" fmla="*/ 9 h 595"/>
                  <a:gd name="T110" fmla="*/ 595 w 940"/>
                  <a:gd name="T111" fmla="*/ 11 h 595"/>
                  <a:gd name="T112" fmla="*/ 607 w 940"/>
                  <a:gd name="T113" fmla="*/ 11 h 595"/>
                  <a:gd name="T114" fmla="*/ 622 w 940"/>
                  <a:gd name="T115" fmla="*/ 37 h 595"/>
                  <a:gd name="T116" fmla="*/ 691 w 940"/>
                  <a:gd name="T117" fmla="*/ 115 h 595"/>
                  <a:gd name="T118" fmla="*/ 745 w 940"/>
                  <a:gd name="T119" fmla="*/ 164 h 595"/>
                  <a:gd name="T120" fmla="*/ 763 w 940"/>
                  <a:gd name="T121" fmla="*/ 177 h 59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940" h="595">
                    <a:moveTo>
                      <a:pt x="763" y="177"/>
                    </a:moveTo>
                    <a:cubicBezTo>
                      <a:pt x="778" y="190"/>
                      <a:pt x="797" y="196"/>
                      <a:pt x="815" y="205"/>
                    </a:cubicBezTo>
                    <a:cubicBezTo>
                      <a:pt x="832" y="213"/>
                      <a:pt x="850" y="213"/>
                      <a:pt x="868" y="219"/>
                    </a:cubicBezTo>
                    <a:cubicBezTo>
                      <a:pt x="877" y="222"/>
                      <a:pt x="888" y="219"/>
                      <a:pt x="898" y="219"/>
                    </a:cubicBezTo>
                    <a:cubicBezTo>
                      <a:pt x="904" y="219"/>
                      <a:pt x="911" y="218"/>
                      <a:pt x="918" y="218"/>
                    </a:cubicBezTo>
                    <a:cubicBezTo>
                      <a:pt x="929" y="217"/>
                      <a:pt x="930" y="218"/>
                      <a:pt x="931" y="229"/>
                    </a:cubicBezTo>
                    <a:cubicBezTo>
                      <a:pt x="933" y="245"/>
                      <a:pt x="934" y="261"/>
                      <a:pt x="935" y="277"/>
                    </a:cubicBezTo>
                    <a:cubicBezTo>
                      <a:pt x="936" y="292"/>
                      <a:pt x="938" y="307"/>
                      <a:pt x="939" y="322"/>
                    </a:cubicBezTo>
                    <a:cubicBezTo>
                      <a:pt x="939" y="340"/>
                      <a:pt x="939" y="358"/>
                      <a:pt x="939" y="376"/>
                    </a:cubicBezTo>
                    <a:cubicBezTo>
                      <a:pt x="939" y="383"/>
                      <a:pt x="940" y="390"/>
                      <a:pt x="939" y="397"/>
                    </a:cubicBezTo>
                    <a:cubicBezTo>
                      <a:pt x="938" y="422"/>
                      <a:pt x="936" y="446"/>
                      <a:pt x="933" y="471"/>
                    </a:cubicBezTo>
                    <a:cubicBezTo>
                      <a:pt x="931" y="490"/>
                      <a:pt x="927" y="510"/>
                      <a:pt x="922" y="529"/>
                    </a:cubicBezTo>
                    <a:cubicBezTo>
                      <a:pt x="920" y="541"/>
                      <a:pt x="915" y="552"/>
                      <a:pt x="912" y="564"/>
                    </a:cubicBezTo>
                    <a:cubicBezTo>
                      <a:pt x="910" y="571"/>
                      <a:pt x="909" y="578"/>
                      <a:pt x="907" y="584"/>
                    </a:cubicBezTo>
                    <a:cubicBezTo>
                      <a:pt x="885" y="584"/>
                      <a:pt x="865" y="584"/>
                      <a:pt x="845" y="584"/>
                    </a:cubicBezTo>
                    <a:cubicBezTo>
                      <a:pt x="826" y="584"/>
                      <a:pt x="808" y="585"/>
                      <a:pt x="789" y="584"/>
                    </a:cubicBezTo>
                    <a:cubicBezTo>
                      <a:pt x="745" y="583"/>
                      <a:pt x="701" y="582"/>
                      <a:pt x="656" y="581"/>
                    </a:cubicBezTo>
                    <a:cubicBezTo>
                      <a:pt x="626" y="580"/>
                      <a:pt x="595" y="579"/>
                      <a:pt x="564" y="579"/>
                    </a:cubicBezTo>
                    <a:cubicBezTo>
                      <a:pt x="546" y="579"/>
                      <a:pt x="527" y="580"/>
                      <a:pt x="509" y="580"/>
                    </a:cubicBezTo>
                    <a:cubicBezTo>
                      <a:pt x="499" y="581"/>
                      <a:pt x="489" y="580"/>
                      <a:pt x="479" y="581"/>
                    </a:cubicBezTo>
                    <a:cubicBezTo>
                      <a:pt x="461" y="581"/>
                      <a:pt x="443" y="582"/>
                      <a:pt x="424" y="584"/>
                    </a:cubicBezTo>
                    <a:cubicBezTo>
                      <a:pt x="401" y="585"/>
                      <a:pt x="378" y="588"/>
                      <a:pt x="355" y="589"/>
                    </a:cubicBezTo>
                    <a:cubicBezTo>
                      <a:pt x="332" y="590"/>
                      <a:pt x="310" y="590"/>
                      <a:pt x="288" y="591"/>
                    </a:cubicBezTo>
                    <a:cubicBezTo>
                      <a:pt x="264" y="591"/>
                      <a:pt x="241" y="592"/>
                      <a:pt x="218" y="592"/>
                    </a:cubicBezTo>
                    <a:cubicBezTo>
                      <a:pt x="202" y="593"/>
                      <a:pt x="186" y="595"/>
                      <a:pt x="171" y="594"/>
                    </a:cubicBezTo>
                    <a:cubicBezTo>
                      <a:pt x="148" y="593"/>
                      <a:pt x="125" y="594"/>
                      <a:pt x="102" y="591"/>
                    </a:cubicBezTo>
                    <a:cubicBezTo>
                      <a:pt x="85" y="588"/>
                      <a:pt x="68" y="590"/>
                      <a:pt x="51" y="590"/>
                    </a:cubicBezTo>
                    <a:cubicBezTo>
                      <a:pt x="39" y="590"/>
                      <a:pt x="28" y="591"/>
                      <a:pt x="17" y="591"/>
                    </a:cubicBezTo>
                    <a:cubicBezTo>
                      <a:pt x="12" y="591"/>
                      <a:pt x="9" y="588"/>
                      <a:pt x="9" y="583"/>
                    </a:cubicBezTo>
                    <a:cubicBezTo>
                      <a:pt x="6" y="558"/>
                      <a:pt x="3" y="534"/>
                      <a:pt x="1" y="510"/>
                    </a:cubicBezTo>
                    <a:cubicBezTo>
                      <a:pt x="0" y="489"/>
                      <a:pt x="2" y="468"/>
                      <a:pt x="3" y="448"/>
                    </a:cubicBezTo>
                    <a:cubicBezTo>
                      <a:pt x="3" y="437"/>
                      <a:pt x="3" y="426"/>
                      <a:pt x="4" y="415"/>
                    </a:cubicBezTo>
                    <a:cubicBezTo>
                      <a:pt x="5" y="403"/>
                      <a:pt x="7" y="390"/>
                      <a:pt x="9" y="378"/>
                    </a:cubicBezTo>
                    <a:cubicBezTo>
                      <a:pt x="11" y="360"/>
                      <a:pt x="16" y="342"/>
                      <a:pt x="21" y="325"/>
                    </a:cubicBezTo>
                    <a:cubicBezTo>
                      <a:pt x="28" y="325"/>
                      <a:pt x="35" y="324"/>
                      <a:pt x="41" y="325"/>
                    </a:cubicBezTo>
                    <a:cubicBezTo>
                      <a:pt x="60" y="327"/>
                      <a:pt x="78" y="327"/>
                      <a:pt x="97" y="322"/>
                    </a:cubicBezTo>
                    <a:cubicBezTo>
                      <a:pt x="100" y="321"/>
                      <a:pt x="103" y="321"/>
                      <a:pt x="106" y="321"/>
                    </a:cubicBezTo>
                    <a:cubicBezTo>
                      <a:pt x="121" y="323"/>
                      <a:pt x="134" y="315"/>
                      <a:pt x="147" y="310"/>
                    </a:cubicBezTo>
                    <a:cubicBezTo>
                      <a:pt x="152" y="309"/>
                      <a:pt x="156" y="305"/>
                      <a:pt x="160" y="302"/>
                    </a:cubicBezTo>
                    <a:cubicBezTo>
                      <a:pt x="167" y="295"/>
                      <a:pt x="174" y="288"/>
                      <a:pt x="180" y="280"/>
                    </a:cubicBezTo>
                    <a:cubicBezTo>
                      <a:pt x="189" y="268"/>
                      <a:pt x="198" y="257"/>
                      <a:pt x="206" y="244"/>
                    </a:cubicBezTo>
                    <a:cubicBezTo>
                      <a:pt x="214" y="233"/>
                      <a:pt x="220" y="221"/>
                      <a:pt x="226" y="209"/>
                    </a:cubicBezTo>
                    <a:cubicBezTo>
                      <a:pt x="238" y="185"/>
                      <a:pt x="244" y="158"/>
                      <a:pt x="252" y="132"/>
                    </a:cubicBezTo>
                    <a:cubicBezTo>
                      <a:pt x="257" y="112"/>
                      <a:pt x="263" y="92"/>
                      <a:pt x="270" y="73"/>
                    </a:cubicBezTo>
                    <a:cubicBezTo>
                      <a:pt x="276" y="53"/>
                      <a:pt x="282" y="32"/>
                      <a:pt x="289" y="12"/>
                    </a:cubicBezTo>
                    <a:cubicBezTo>
                      <a:pt x="292" y="3"/>
                      <a:pt x="301" y="0"/>
                      <a:pt x="308" y="6"/>
                    </a:cubicBezTo>
                    <a:cubicBezTo>
                      <a:pt x="323" y="21"/>
                      <a:pt x="345" y="25"/>
                      <a:pt x="365" y="12"/>
                    </a:cubicBezTo>
                    <a:cubicBezTo>
                      <a:pt x="366" y="12"/>
                      <a:pt x="367" y="11"/>
                      <a:pt x="368" y="11"/>
                    </a:cubicBezTo>
                    <a:cubicBezTo>
                      <a:pt x="369" y="11"/>
                      <a:pt x="370" y="12"/>
                      <a:pt x="371" y="12"/>
                    </a:cubicBezTo>
                    <a:cubicBezTo>
                      <a:pt x="384" y="26"/>
                      <a:pt x="400" y="25"/>
                      <a:pt x="415" y="19"/>
                    </a:cubicBezTo>
                    <a:cubicBezTo>
                      <a:pt x="426" y="15"/>
                      <a:pt x="436" y="10"/>
                      <a:pt x="447" y="5"/>
                    </a:cubicBezTo>
                    <a:cubicBezTo>
                      <a:pt x="450" y="8"/>
                      <a:pt x="453" y="12"/>
                      <a:pt x="458" y="16"/>
                    </a:cubicBezTo>
                    <a:cubicBezTo>
                      <a:pt x="469" y="25"/>
                      <a:pt x="482" y="24"/>
                      <a:pt x="495" y="23"/>
                    </a:cubicBezTo>
                    <a:cubicBezTo>
                      <a:pt x="512" y="23"/>
                      <a:pt x="528" y="17"/>
                      <a:pt x="543" y="10"/>
                    </a:cubicBezTo>
                    <a:cubicBezTo>
                      <a:pt x="551" y="7"/>
                      <a:pt x="559" y="7"/>
                      <a:pt x="567" y="9"/>
                    </a:cubicBezTo>
                    <a:cubicBezTo>
                      <a:pt x="577" y="12"/>
                      <a:pt x="585" y="13"/>
                      <a:pt x="595" y="11"/>
                    </a:cubicBezTo>
                    <a:cubicBezTo>
                      <a:pt x="599" y="10"/>
                      <a:pt x="603" y="11"/>
                      <a:pt x="607" y="11"/>
                    </a:cubicBezTo>
                    <a:cubicBezTo>
                      <a:pt x="609" y="22"/>
                      <a:pt x="615" y="30"/>
                      <a:pt x="622" y="37"/>
                    </a:cubicBezTo>
                    <a:cubicBezTo>
                      <a:pt x="647" y="62"/>
                      <a:pt x="670" y="88"/>
                      <a:pt x="691" y="115"/>
                    </a:cubicBezTo>
                    <a:cubicBezTo>
                      <a:pt x="706" y="135"/>
                      <a:pt x="724" y="151"/>
                      <a:pt x="745" y="164"/>
                    </a:cubicBezTo>
                    <a:cubicBezTo>
                      <a:pt x="751" y="167"/>
                      <a:pt x="757" y="172"/>
                      <a:pt x="763" y="177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62" name="Freeform 28"/>
              <p:cNvSpPr>
                <a:spLocks/>
              </p:cNvSpPr>
              <p:nvPr/>
            </p:nvSpPr>
            <p:spPr bwMode="auto">
              <a:xfrm>
                <a:off x="10376184" y="3522717"/>
                <a:ext cx="61527" cy="45208"/>
              </a:xfrm>
              <a:custGeom>
                <a:avLst/>
                <a:gdLst>
                  <a:gd name="T0" fmla="*/ 85 w 118"/>
                  <a:gd name="T1" fmla="*/ 1 h 87"/>
                  <a:gd name="T2" fmla="*/ 110 w 118"/>
                  <a:gd name="T3" fmla="*/ 9 h 87"/>
                  <a:gd name="T4" fmla="*/ 115 w 118"/>
                  <a:gd name="T5" fmla="*/ 28 h 87"/>
                  <a:gd name="T6" fmla="*/ 96 w 118"/>
                  <a:gd name="T7" fmla="*/ 54 h 87"/>
                  <a:gd name="T8" fmla="*/ 57 w 118"/>
                  <a:gd name="T9" fmla="*/ 76 h 87"/>
                  <a:gd name="T10" fmla="*/ 53 w 118"/>
                  <a:gd name="T11" fmla="*/ 78 h 87"/>
                  <a:gd name="T12" fmla="*/ 3 w 118"/>
                  <a:gd name="T13" fmla="*/ 87 h 87"/>
                  <a:gd name="T14" fmla="*/ 0 w 118"/>
                  <a:gd name="T15" fmla="*/ 30 h 87"/>
                  <a:gd name="T16" fmla="*/ 48 w 118"/>
                  <a:gd name="T17" fmla="*/ 8 h 87"/>
                  <a:gd name="T18" fmla="*/ 85 w 118"/>
                  <a:gd name="T19" fmla="*/ 1 h 8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18" h="87">
                    <a:moveTo>
                      <a:pt x="85" y="1"/>
                    </a:moveTo>
                    <a:cubicBezTo>
                      <a:pt x="94" y="1"/>
                      <a:pt x="103" y="3"/>
                      <a:pt x="110" y="9"/>
                    </a:cubicBezTo>
                    <a:cubicBezTo>
                      <a:pt x="115" y="14"/>
                      <a:pt x="118" y="20"/>
                      <a:pt x="115" y="28"/>
                    </a:cubicBezTo>
                    <a:cubicBezTo>
                      <a:pt x="111" y="39"/>
                      <a:pt x="106" y="47"/>
                      <a:pt x="96" y="54"/>
                    </a:cubicBezTo>
                    <a:cubicBezTo>
                      <a:pt x="84" y="63"/>
                      <a:pt x="72" y="72"/>
                      <a:pt x="57" y="76"/>
                    </a:cubicBezTo>
                    <a:cubicBezTo>
                      <a:pt x="56" y="77"/>
                      <a:pt x="54" y="78"/>
                      <a:pt x="53" y="78"/>
                    </a:cubicBezTo>
                    <a:cubicBezTo>
                      <a:pt x="36" y="81"/>
                      <a:pt x="20" y="84"/>
                      <a:pt x="3" y="87"/>
                    </a:cubicBezTo>
                    <a:cubicBezTo>
                      <a:pt x="2" y="67"/>
                      <a:pt x="1" y="49"/>
                      <a:pt x="0" y="30"/>
                    </a:cubicBezTo>
                    <a:cubicBezTo>
                      <a:pt x="16" y="23"/>
                      <a:pt x="32" y="16"/>
                      <a:pt x="48" y="8"/>
                    </a:cubicBezTo>
                    <a:cubicBezTo>
                      <a:pt x="60" y="2"/>
                      <a:pt x="72" y="0"/>
                      <a:pt x="85" y="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63" name="Freeform 29"/>
              <p:cNvSpPr>
                <a:spLocks/>
              </p:cNvSpPr>
              <p:nvPr/>
            </p:nvSpPr>
            <p:spPr bwMode="auto">
              <a:xfrm>
                <a:off x="10376184" y="3567484"/>
                <a:ext cx="48075" cy="152824"/>
              </a:xfrm>
              <a:custGeom>
                <a:avLst/>
                <a:gdLst>
                  <a:gd name="T0" fmla="*/ 2 w 92"/>
                  <a:gd name="T1" fmla="*/ 293 h 293"/>
                  <a:gd name="T2" fmla="*/ 1 w 92"/>
                  <a:gd name="T3" fmla="*/ 281 h 293"/>
                  <a:gd name="T4" fmla="*/ 3 w 92"/>
                  <a:gd name="T5" fmla="*/ 225 h 293"/>
                  <a:gd name="T6" fmla="*/ 1 w 92"/>
                  <a:gd name="T7" fmla="*/ 160 h 293"/>
                  <a:gd name="T8" fmla="*/ 2 w 92"/>
                  <a:gd name="T9" fmla="*/ 131 h 293"/>
                  <a:gd name="T10" fmla="*/ 1 w 92"/>
                  <a:gd name="T11" fmla="*/ 119 h 293"/>
                  <a:gd name="T12" fmla="*/ 1 w 92"/>
                  <a:gd name="T13" fmla="*/ 36 h 293"/>
                  <a:gd name="T14" fmla="*/ 2 w 92"/>
                  <a:gd name="T15" fmla="*/ 26 h 293"/>
                  <a:gd name="T16" fmla="*/ 11 w 92"/>
                  <a:gd name="T17" fmla="*/ 16 h 293"/>
                  <a:gd name="T18" fmla="*/ 55 w 92"/>
                  <a:gd name="T19" fmla="*/ 8 h 293"/>
                  <a:gd name="T20" fmla="*/ 78 w 92"/>
                  <a:gd name="T21" fmla="*/ 0 h 293"/>
                  <a:gd name="T22" fmla="*/ 76 w 92"/>
                  <a:gd name="T23" fmla="*/ 10 h 293"/>
                  <a:gd name="T24" fmla="*/ 76 w 92"/>
                  <a:gd name="T25" fmla="*/ 10 h 293"/>
                  <a:gd name="T26" fmla="*/ 71 w 92"/>
                  <a:gd name="T27" fmla="*/ 47 h 293"/>
                  <a:gd name="T28" fmla="*/ 84 w 92"/>
                  <a:gd name="T29" fmla="*/ 107 h 293"/>
                  <a:gd name="T30" fmla="*/ 91 w 92"/>
                  <a:gd name="T31" fmla="*/ 130 h 293"/>
                  <a:gd name="T32" fmla="*/ 82 w 92"/>
                  <a:gd name="T33" fmla="*/ 151 h 293"/>
                  <a:gd name="T34" fmla="*/ 66 w 92"/>
                  <a:gd name="T35" fmla="*/ 187 h 293"/>
                  <a:gd name="T36" fmla="*/ 34 w 92"/>
                  <a:gd name="T37" fmla="*/ 240 h 293"/>
                  <a:gd name="T38" fmla="*/ 28 w 92"/>
                  <a:gd name="T39" fmla="*/ 249 h 293"/>
                  <a:gd name="T40" fmla="*/ 10 w 92"/>
                  <a:gd name="T41" fmla="*/ 284 h 293"/>
                  <a:gd name="T42" fmla="*/ 2 w 92"/>
                  <a:gd name="T43" fmla="*/ 293 h 29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92" h="293">
                    <a:moveTo>
                      <a:pt x="2" y="293"/>
                    </a:moveTo>
                    <a:cubicBezTo>
                      <a:pt x="2" y="288"/>
                      <a:pt x="1" y="285"/>
                      <a:pt x="1" y="281"/>
                    </a:cubicBezTo>
                    <a:cubicBezTo>
                      <a:pt x="2" y="263"/>
                      <a:pt x="3" y="244"/>
                      <a:pt x="3" y="225"/>
                    </a:cubicBezTo>
                    <a:cubicBezTo>
                      <a:pt x="3" y="204"/>
                      <a:pt x="1" y="182"/>
                      <a:pt x="1" y="160"/>
                    </a:cubicBezTo>
                    <a:cubicBezTo>
                      <a:pt x="0" y="150"/>
                      <a:pt x="1" y="141"/>
                      <a:pt x="2" y="131"/>
                    </a:cubicBezTo>
                    <a:cubicBezTo>
                      <a:pt x="2" y="127"/>
                      <a:pt x="1" y="123"/>
                      <a:pt x="1" y="119"/>
                    </a:cubicBezTo>
                    <a:cubicBezTo>
                      <a:pt x="1" y="91"/>
                      <a:pt x="1" y="63"/>
                      <a:pt x="1" y="36"/>
                    </a:cubicBezTo>
                    <a:cubicBezTo>
                      <a:pt x="1" y="32"/>
                      <a:pt x="2" y="29"/>
                      <a:pt x="2" y="26"/>
                    </a:cubicBezTo>
                    <a:cubicBezTo>
                      <a:pt x="2" y="20"/>
                      <a:pt x="5" y="17"/>
                      <a:pt x="11" y="16"/>
                    </a:cubicBezTo>
                    <a:cubicBezTo>
                      <a:pt x="25" y="13"/>
                      <a:pt x="40" y="11"/>
                      <a:pt x="55" y="8"/>
                    </a:cubicBezTo>
                    <a:cubicBezTo>
                      <a:pt x="63" y="7"/>
                      <a:pt x="71" y="4"/>
                      <a:pt x="78" y="0"/>
                    </a:cubicBezTo>
                    <a:cubicBezTo>
                      <a:pt x="76" y="10"/>
                      <a:pt x="76" y="10"/>
                      <a:pt x="76" y="10"/>
                    </a:cubicBezTo>
                    <a:cubicBezTo>
                      <a:pt x="76" y="10"/>
                      <a:pt x="76" y="10"/>
                      <a:pt x="76" y="10"/>
                    </a:cubicBezTo>
                    <a:cubicBezTo>
                      <a:pt x="70" y="23"/>
                      <a:pt x="69" y="35"/>
                      <a:pt x="71" y="47"/>
                    </a:cubicBezTo>
                    <a:cubicBezTo>
                      <a:pt x="75" y="67"/>
                      <a:pt x="80" y="87"/>
                      <a:pt x="84" y="107"/>
                    </a:cubicBezTo>
                    <a:cubicBezTo>
                      <a:pt x="86" y="115"/>
                      <a:pt x="92" y="122"/>
                      <a:pt x="91" y="130"/>
                    </a:cubicBezTo>
                    <a:cubicBezTo>
                      <a:pt x="91" y="137"/>
                      <a:pt x="85" y="144"/>
                      <a:pt x="82" y="151"/>
                    </a:cubicBezTo>
                    <a:cubicBezTo>
                      <a:pt x="76" y="163"/>
                      <a:pt x="72" y="176"/>
                      <a:pt x="66" y="187"/>
                    </a:cubicBezTo>
                    <a:cubicBezTo>
                      <a:pt x="56" y="205"/>
                      <a:pt x="44" y="222"/>
                      <a:pt x="34" y="240"/>
                    </a:cubicBezTo>
                    <a:cubicBezTo>
                      <a:pt x="32" y="243"/>
                      <a:pt x="30" y="246"/>
                      <a:pt x="28" y="249"/>
                    </a:cubicBezTo>
                    <a:cubicBezTo>
                      <a:pt x="22" y="261"/>
                      <a:pt x="16" y="272"/>
                      <a:pt x="10" y="284"/>
                    </a:cubicBezTo>
                    <a:cubicBezTo>
                      <a:pt x="8" y="287"/>
                      <a:pt x="5" y="289"/>
                      <a:pt x="2" y="293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64" name="Freeform 30"/>
              <p:cNvSpPr>
                <a:spLocks/>
              </p:cNvSpPr>
              <p:nvPr/>
            </p:nvSpPr>
            <p:spPr bwMode="auto">
              <a:xfrm>
                <a:off x="10010112" y="3489859"/>
                <a:ext cx="359897" cy="324834"/>
              </a:xfrm>
              <a:custGeom>
                <a:avLst/>
                <a:gdLst>
                  <a:gd name="T0" fmla="*/ 685 w 690"/>
                  <a:gd name="T1" fmla="*/ 175 h 623"/>
                  <a:gd name="T2" fmla="*/ 685 w 690"/>
                  <a:gd name="T3" fmla="*/ 224 h 623"/>
                  <a:gd name="T4" fmla="*/ 685 w 690"/>
                  <a:gd name="T5" fmla="*/ 341 h 623"/>
                  <a:gd name="T6" fmla="*/ 683 w 690"/>
                  <a:gd name="T7" fmla="*/ 449 h 623"/>
                  <a:gd name="T8" fmla="*/ 686 w 690"/>
                  <a:gd name="T9" fmla="*/ 524 h 623"/>
                  <a:gd name="T10" fmla="*/ 685 w 690"/>
                  <a:gd name="T11" fmla="*/ 563 h 623"/>
                  <a:gd name="T12" fmla="*/ 683 w 690"/>
                  <a:gd name="T13" fmla="*/ 602 h 623"/>
                  <a:gd name="T14" fmla="*/ 682 w 690"/>
                  <a:gd name="T15" fmla="*/ 610 h 623"/>
                  <a:gd name="T16" fmla="*/ 643 w 690"/>
                  <a:gd name="T17" fmla="*/ 610 h 623"/>
                  <a:gd name="T18" fmla="*/ 572 w 690"/>
                  <a:gd name="T19" fmla="*/ 609 h 623"/>
                  <a:gd name="T20" fmla="*/ 539 w 690"/>
                  <a:gd name="T21" fmla="*/ 609 h 623"/>
                  <a:gd name="T22" fmla="*/ 537 w 690"/>
                  <a:gd name="T23" fmla="*/ 609 h 623"/>
                  <a:gd name="T24" fmla="*/ 537 w 690"/>
                  <a:gd name="T25" fmla="*/ 609 h 623"/>
                  <a:gd name="T26" fmla="*/ 450 w 690"/>
                  <a:gd name="T27" fmla="*/ 605 h 623"/>
                  <a:gd name="T28" fmla="*/ 410 w 690"/>
                  <a:gd name="T29" fmla="*/ 605 h 623"/>
                  <a:gd name="T30" fmla="*/ 401 w 690"/>
                  <a:gd name="T31" fmla="*/ 605 h 623"/>
                  <a:gd name="T32" fmla="*/ 336 w 690"/>
                  <a:gd name="T33" fmla="*/ 606 h 623"/>
                  <a:gd name="T34" fmla="*/ 248 w 690"/>
                  <a:gd name="T35" fmla="*/ 610 h 623"/>
                  <a:gd name="T36" fmla="*/ 200 w 690"/>
                  <a:gd name="T37" fmla="*/ 612 h 623"/>
                  <a:gd name="T38" fmla="*/ 132 w 690"/>
                  <a:gd name="T39" fmla="*/ 617 h 623"/>
                  <a:gd name="T40" fmla="*/ 118 w 690"/>
                  <a:gd name="T41" fmla="*/ 619 h 623"/>
                  <a:gd name="T42" fmla="*/ 48 w 690"/>
                  <a:gd name="T43" fmla="*/ 620 h 623"/>
                  <a:gd name="T44" fmla="*/ 1 w 690"/>
                  <a:gd name="T45" fmla="*/ 618 h 623"/>
                  <a:gd name="T46" fmla="*/ 0 w 690"/>
                  <a:gd name="T47" fmla="*/ 591 h 623"/>
                  <a:gd name="T48" fmla="*/ 1 w 690"/>
                  <a:gd name="T49" fmla="*/ 548 h 623"/>
                  <a:gd name="T50" fmla="*/ 3 w 690"/>
                  <a:gd name="T51" fmla="*/ 457 h 623"/>
                  <a:gd name="T52" fmla="*/ 4 w 690"/>
                  <a:gd name="T53" fmla="*/ 416 h 623"/>
                  <a:gd name="T54" fmla="*/ 5 w 690"/>
                  <a:gd name="T55" fmla="*/ 374 h 623"/>
                  <a:gd name="T56" fmla="*/ 7 w 690"/>
                  <a:gd name="T57" fmla="*/ 300 h 623"/>
                  <a:gd name="T58" fmla="*/ 8 w 690"/>
                  <a:gd name="T59" fmla="*/ 245 h 623"/>
                  <a:gd name="T60" fmla="*/ 13 w 690"/>
                  <a:gd name="T61" fmla="*/ 221 h 623"/>
                  <a:gd name="T62" fmla="*/ 8 w 690"/>
                  <a:gd name="T63" fmla="*/ 198 h 623"/>
                  <a:gd name="T64" fmla="*/ 7 w 690"/>
                  <a:gd name="T65" fmla="*/ 152 h 623"/>
                  <a:gd name="T66" fmla="*/ 9 w 690"/>
                  <a:gd name="T67" fmla="*/ 129 h 623"/>
                  <a:gd name="T68" fmla="*/ 6 w 690"/>
                  <a:gd name="T69" fmla="*/ 108 h 623"/>
                  <a:gd name="T70" fmla="*/ 3 w 690"/>
                  <a:gd name="T71" fmla="*/ 28 h 623"/>
                  <a:gd name="T72" fmla="*/ 3 w 690"/>
                  <a:gd name="T73" fmla="*/ 20 h 623"/>
                  <a:gd name="T74" fmla="*/ 14 w 690"/>
                  <a:gd name="T75" fmla="*/ 9 h 623"/>
                  <a:gd name="T76" fmla="*/ 46 w 690"/>
                  <a:gd name="T77" fmla="*/ 7 h 623"/>
                  <a:gd name="T78" fmla="*/ 93 w 690"/>
                  <a:gd name="T79" fmla="*/ 2 h 623"/>
                  <a:gd name="T80" fmla="*/ 132 w 690"/>
                  <a:gd name="T81" fmla="*/ 2 h 623"/>
                  <a:gd name="T82" fmla="*/ 248 w 690"/>
                  <a:gd name="T83" fmla="*/ 4 h 623"/>
                  <a:gd name="T84" fmla="*/ 364 w 690"/>
                  <a:gd name="T85" fmla="*/ 4 h 623"/>
                  <a:gd name="T86" fmla="*/ 382 w 690"/>
                  <a:gd name="T87" fmla="*/ 6 h 623"/>
                  <a:gd name="T88" fmla="*/ 457 w 690"/>
                  <a:gd name="T89" fmla="*/ 3 h 623"/>
                  <a:gd name="T90" fmla="*/ 554 w 690"/>
                  <a:gd name="T91" fmla="*/ 0 h 623"/>
                  <a:gd name="T92" fmla="*/ 614 w 690"/>
                  <a:gd name="T93" fmla="*/ 0 h 623"/>
                  <a:gd name="T94" fmla="*/ 680 w 690"/>
                  <a:gd name="T95" fmla="*/ 2 h 623"/>
                  <a:gd name="T96" fmla="*/ 681 w 690"/>
                  <a:gd name="T97" fmla="*/ 3 h 623"/>
                  <a:gd name="T98" fmla="*/ 683 w 690"/>
                  <a:gd name="T99" fmla="*/ 53 h 623"/>
                  <a:gd name="T100" fmla="*/ 685 w 690"/>
                  <a:gd name="T101" fmla="*/ 104 h 623"/>
                  <a:gd name="T102" fmla="*/ 685 w 690"/>
                  <a:gd name="T103" fmla="*/ 155 h 623"/>
                  <a:gd name="T104" fmla="*/ 667 w 690"/>
                  <a:gd name="T105" fmla="*/ 159 h 623"/>
                  <a:gd name="T106" fmla="*/ 685 w 690"/>
                  <a:gd name="T107" fmla="*/ 175 h 6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690" h="623">
                    <a:moveTo>
                      <a:pt x="685" y="175"/>
                    </a:moveTo>
                    <a:cubicBezTo>
                      <a:pt x="685" y="191"/>
                      <a:pt x="685" y="207"/>
                      <a:pt x="685" y="224"/>
                    </a:cubicBezTo>
                    <a:cubicBezTo>
                      <a:pt x="685" y="263"/>
                      <a:pt x="685" y="302"/>
                      <a:pt x="685" y="341"/>
                    </a:cubicBezTo>
                    <a:cubicBezTo>
                      <a:pt x="685" y="377"/>
                      <a:pt x="683" y="413"/>
                      <a:pt x="683" y="449"/>
                    </a:cubicBezTo>
                    <a:cubicBezTo>
                      <a:pt x="683" y="474"/>
                      <a:pt x="685" y="499"/>
                      <a:pt x="686" y="524"/>
                    </a:cubicBezTo>
                    <a:cubicBezTo>
                      <a:pt x="686" y="537"/>
                      <a:pt x="685" y="550"/>
                      <a:pt x="685" y="563"/>
                    </a:cubicBezTo>
                    <a:cubicBezTo>
                      <a:pt x="685" y="576"/>
                      <a:pt x="684" y="589"/>
                      <a:pt x="683" y="602"/>
                    </a:cubicBezTo>
                    <a:cubicBezTo>
                      <a:pt x="683" y="604"/>
                      <a:pt x="682" y="607"/>
                      <a:pt x="682" y="610"/>
                    </a:cubicBezTo>
                    <a:cubicBezTo>
                      <a:pt x="668" y="610"/>
                      <a:pt x="656" y="610"/>
                      <a:pt x="643" y="610"/>
                    </a:cubicBezTo>
                    <a:cubicBezTo>
                      <a:pt x="619" y="610"/>
                      <a:pt x="595" y="609"/>
                      <a:pt x="572" y="609"/>
                    </a:cubicBezTo>
                    <a:cubicBezTo>
                      <a:pt x="561" y="609"/>
                      <a:pt x="550" y="609"/>
                      <a:pt x="539" y="609"/>
                    </a:cubicBezTo>
                    <a:cubicBezTo>
                      <a:pt x="538" y="609"/>
                      <a:pt x="538" y="609"/>
                      <a:pt x="537" y="609"/>
                    </a:cubicBezTo>
                    <a:cubicBezTo>
                      <a:pt x="537" y="609"/>
                      <a:pt x="537" y="609"/>
                      <a:pt x="537" y="609"/>
                    </a:cubicBezTo>
                    <a:cubicBezTo>
                      <a:pt x="508" y="606"/>
                      <a:pt x="479" y="605"/>
                      <a:pt x="450" y="605"/>
                    </a:cubicBezTo>
                    <a:cubicBezTo>
                      <a:pt x="437" y="605"/>
                      <a:pt x="423" y="605"/>
                      <a:pt x="410" y="605"/>
                    </a:cubicBezTo>
                    <a:cubicBezTo>
                      <a:pt x="407" y="605"/>
                      <a:pt x="404" y="605"/>
                      <a:pt x="401" y="605"/>
                    </a:cubicBezTo>
                    <a:cubicBezTo>
                      <a:pt x="380" y="603"/>
                      <a:pt x="358" y="605"/>
                      <a:pt x="336" y="606"/>
                    </a:cubicBezTo>
                    <a:cubicBezTo>
                      <a:pt x="307" y="607"/>
                      <a:pt x="277" y="609"/>
                      <a:pt x="248" y="610"/>
                    </a:cubicBezTo>
                    <a:cubicBezTo>
                      <a:pt x="232" y="611"/>
                      <a:pt x="216" y="612"/>
                      <a:pt x="200" y="612"/>
                    </a:cubicBezTo>
                    <a:cubicBezTo>
                      <a:pt x="177" y="610"/>
                      <a:pt x="155" y="615"/>
                      <a:pt x="132" y="617"/>
                    </a:cubicBezTo>
                    <a:cubicBezTo>
                      <a:pt x="127" y="618"/>
                      <a:pt x="123" y="618"/>
                      <a:pt x="118" y="619"/>
                    </a:cubicBezTo>
                    <a:cubicBezTo>
                      <a:pt x="94" y="620"/>
                      <a:pt x="71" y="623"/>
                      <a:pt x="48" y="620"/>
                    </a:cubicBezTo>
                    <a:cubicBezTo>
                      <a:pt x="33" y="618"/>
                      <a:pt x="17" y="618"/>
                      <a:pt x="1" y="618"/>
                    </a:cubicBezTo>
                    <a:cubicBezTo>
                      <a:pt x="1" y="608"/>
                      <a:pt x="0" y="600"/>
                      <a:pt x="0" y="591"/>
                    </a:cubicBezTo>
                    <a:cubicBezTo>
                      <a:pt x="0" y="577"/>
                      <a:pt x="1" y="562"/>
                      <a:pt x="1" y="548"/>
                    </a:cubicBezTo>
                    <a:cubicBezTo>
                      <a:pt x="2" y="518"/>
                      <a:pt x="3" y="487"/>
                      <a:pt x="3" y="457"/>
                    </a:cubicBezTo>
                    <a:cubicBezTo>
                      <a:pt x="4" y="443"/>
                      <a:pt x="4" y="429"/>
                      <a:pt x="4" y="416"/>
                    </a:cubicBezTo>
                    <a:cubicBezTo>
                      <a:pt x="4" y="402"/>
                      <a:pt x="4" y="388"/>
                      <a:pt x="5" y="374"/>
                    </a:cubicBezTo>
                    <a:cubicBezTo>
                      <a:pt x="5" y="349"/>
                      <a:pt x="7" y="324"/>
                      <a:pt x="7" y="300"/>
                    </a:cubicBezTo>
                    <a:cubicBezTo>
                      <a:pt x="8" y="282"/>
                      <a:pt x="7" y="263"/>
                      <a:pt x="8" y="245"/>
                    </a:cubicBezTo>
                    <a:cubicBezTo>
                      <a:pt x="8" y="237"/>
                      <a:pt x="11" y="230"/>
                      <a:pt x="13" y="221"/>
                    </a:cubicBezTo>
                    <a:cubicBezTo>
                      <a:pt x="8" y="215"/>
                      <a:pt x="7" y="207"/>
                      <a:pt x="8" y="198"/>
                    </a:cubicBezTo>
                    <a:cubicBezTo>
                      <a:pt x="8" y="183"/>
                      <a:pt x="7" y="167"/>
                      <a:pt x="7" y="152"/>
                    </a:cubicBezTo>
                    <a:cubicBezTo>
                      <a:pt x="7" y="145"/>
                      <a:pt x="7" y="136"/>
                      <a:pt x="9" y="129"/>
                    </a:cubicBezTo>
                    <a:cubicBezTo>
                      <a:pt x="11" y="121"/>
                      <a:pt x="6" y="115"/>
                      <a:pt x="6" y="108"/>
                    </a:cubicBezTo>
                    <a:cubicBezTo>
                      <a:pt x="6" y="81"/>
                      <a:pt x="4" y="55"/>
                      <a:pt x="3" y="28"/>
                    </a:cubicBezTo>
                    <a:cubicBezTo>
                      <a:pt x="3" y="25"/>
                      <a:pt x="3" y="23"/>
                      <a:pt x="3" y="20"/>
                    </a:cubicBezTo>
                    <a:cubicBezTo>
                      <a:pt x="4" y="10"/>
                      <a:pt x="4" y="9"/>
                      <a:pt x="14" y="9"/>
                    </a:cubicBezTo>
                    <a:cubicBezTo>
                      <a:pt x="25" y="8"/>
                      <a:pt x="35" y="8"/>
                      <a:pt x="46" y="7"/>
                    </a:cubicBezTo>
                    <a:cubicBezTo>
                      <a:pt x="62" y="6"/>
                      <a:pt x="77" y="3"/>
                      <a:pt x="93" y="2"/>
                    </a:cubicBezTo>
                    <a:cubicBezTo>
                      <a:pt x="106" y="1"/>
                      <a:pt x="119" y="2"/>
                      <a:pt x="132" y="2"/>
                    </a:cubicBezTo>
                    <a:cubicBezTo>
                      <a:pt x="171" y="3"/>
                      <a:pt x="209" y="4"/>
                      <a:pt x="248" y="4"/>
                    </a:cubicBezTo>
                    <a:cubicBezTo>
                      <a:pt x="287" y="5"/>
                      <a:pt x="326" y="4"/>
                      <a:pt x="364" y="4"/>
                    </a:cubicBezTo>
                    <a:cubicBezTo>
                      <a:pt x="370" y="4"/>
                      <a:pt x="376" y="5"/>
                      <a:pt x="382" y="6"/>
                    </a:cubicBezTo>
                    <a:cubicBezTo>
                      <a:pt x="407" y="6"/>
                      <a:pt x="432" y="4"/>
                      <a:pt x="457" y="3"/>
                    </a:cubicBezTo>
                    <a:cubicBezTo>
                      <a:pt x="489" y="0"/>
                      <a:pt x="522" y="1"/>
                      <a:pt x="554" y="0"/>
                    </a:cubicBezTo>
                    <a:cubicBezTo>
                      <a:pt x="574" y="0"/>
                      <a:pt x="594" y="0"/>
                      <a:pt x="614" y="0"/>
                    </a:cubicBezTo>
                    <a:cubicBezTo>
                      <a:pt x="636" y="0"/>
                      <a:pt x="658" y="1"/>
                      <a:pt x="680" y="2"/>
                    </a:cubicBezTo>
                    <a:cubicBezTo>
                      <a:pt x="680" y="2"/>
                      <a:pt x="680" y="3"/>
                      <a:pt x="681" y="3"/>
                    </a:cubicBezTo>
                    <a:cubicBezTo>
                      <a:pt x="682" y="19"/>
                      <a:pt x="682" y="36"/>
                      <a:pt x="683" y="53"/>
                    </a:cubicBezTo>
                    <a:cubicBezTo>
                      <a:pt x="684" y="70"/>
                      <a:pt x="685" y="87"/>
                      <a:pt x="685" y="104"/>
                    </a:cubicBezTo>
                    <a:cubicBezTo>
                      <a:pt x="685" y="120"/>
                      <a:pt x="690" y="137"/>
                      <a:pt x="685" y="155"/>
                    </a:cubicBezTo>
                    <a:cubicBezTo>
                      <a:pt x="680" y="156"/>
                      <a:pt x="673" y="158"/>
                      <a:pt x="667" y="159"/>
                    </a:cubicBezTo>
                    <a:cubicBezTo>
                      <a:pt x="668" y="172"/>
                      <a:pt x="670" y="174"/>
                      <a:pt x="685" y="175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65" name="Freeform 31"/>
              <p:cNvSpPr>
                <a:spLocks/>
              </p:cNvSpPr>
              <p:nvPr/>
            </p:nvSpPr>
            <p:spPr bwMode="auto">
              <a:xfrm>
                <a:off x="10152351" y="3031387"/>
                <a:ext cx="74096" cy="184139"/>
              </a:xfrm>
              <a:custGeom>
                <a:avLst/>
                <a:gdLst>
                  <a:gd name="T0" fmla="*/ 123 w 142"/>
                  <a:gd name="T1" fmla="*/ 4 h 353"/>
                  <a:gd name="T2" fmla="*/ 142 w 142"/>
                  <a:gd name="T3" fmla="*/ 10 h 353"/>
                  <a:gd name="T4" fmla="*/ 117 w 142"/>
                  <a:gd name="T5" fmla="*/ 24 h 353"/>
                  <a:gd name="T6" fmla="*/ 66 w 142"/>
                  <a:gd name="T7" fmla="*/ 67 h 353"/>
                  <a:gd name="T8" fmla="*/ 24 w 142"/>
                  <a:gd name="T9" fmla="*/ 142 h 353"/>
                  <a:gd name="T10" fmla="*/ 17 w 142"/>
                  <a:gd name="T11" fmla="*/ 188 h 353"/>
                  <a:gd name="T12" fmla="*/ 19 w 142"/>
                  <a:gd name="T13" fmla="*/ 224 h 353"/>
                  <a:gd name="T14" fmla="*/ 35 w 142"/>
                  <a:gd name="T15" fmla="*/ 284 h 353"/>
                  <a:gd name="T16" fmla="*/ 70 w 142"/>
                  <a:gd name="T17" fmla="*/ 342 h 353"/>
                  <a:gd name="T18" fmla="*/ 72 w 142"/>
                  <a:gd name="T19" fmla="*/ 346 h 353"/>
                  <a:gd name="T20" fmla="*/ 63 w 142"/>
                  <a:gd name="T21" fmla="*/ 353 h 353"/>
                  <a:gd name="T22" fmla="*/ 15 w 142"/>
                  <a:gd name="T23" fmla="*/ 274 h 353"/>
                  <a:gd name="T24" fmla="*/ 3 w 142"/>
                  <a:gd name="T25" fmla="*/ 224 h 353"/>
                  <a:gd name="T26" fmla="*/ 0 w 142"/>
                  <a:gd name="T27" fmla="*/ 176 h 353"/>
                  <a:gd name="T28" fmla="*/ 11 w 142"/>
                  <a:gd name="T29" fmla="*/ 127 h 353"/>
                  <a:gd name="T30" fmla="*/ 30 w 142"/>
                  <a:gd name="T31" fmla="*/ 90 h 353"/>
                  <a:gd name="T32" fmla="*/ 67 w 142"/>
                  <a:gd name="T33" fmla="*/ 44 h 353"/>
                  <a:gd name="T34" fmla="*/ 76 w 142"/>
                  <a:gd name="T35" fmla="*/ 35 h 353"/>
                  <a:gd name="T36" fmla="*/ 79 w 142"/>
                  <a:gd name="T37" fmla="*/ 31 h 353"/>
                  <a:gd name="T38" fmla="*/ 123 w 142"/>
                  <a:gd name="T39" fmla="*/ 4 h 3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42" h="353">
                    <a:moveTo>
                      <a:pt x="123" y="4"/>
                    </a:moveTo>
                    <a:cubicBezTo>
                      <a:pt x="130" y="0"/>
                      <a:pt x="138" y="3"/>
                      <a:pt x="142" y="10"/>
                    </a:cubicBezTo>
                    <a:cubicBezTo>
                      <a:pt x="134" y="15"/>
                      <a:pt x="125" y="19"/>
                      <a:pt x="117" y="24"/>
                    </a:cubicBezTo>
                    <a:cubicBezTo>
                      <a:pt x="97" y="34"/>
                      <a:pt x="81" y="49"/>
                      <a:pt x="66" y="67"/>
                    </a:cubicBezTo>
                    <a:cubicBezTo>
                      <a:pt x="48" y="90"/>
                      <a:pt x="35" y="115"/>
                      <a:pt x="24" y="142"/>
                    </a:cubicBezTo>
                    <a:cubicBezTo>
                      <a:pt x="18" y="156"/>
                      <a:pt x="15" y="172"/>
                      <a:pt x="17" y="188"/>
                    </a:cubicBezTo>
                    <a:cubicBezTo>
                      <a:pt x="19" y="200"/>
                      <a:pt x="18" y="212"/>
                      <a:pt x="19" y="224"/>
                    </a:cubicBezTo>
                    <a:cubicBezTo>
                      <a:pt x="22" y="245"/>
                      <a:pt x="25" y="265"/>
                      <a:pt x="35" y="284"/>
                    </a:cubicBezTo>
                    <a:cubicBezTo>
                      <a:pt x="45" y="304"/>
                      <a:pt x="58" y="323"/>
                      <a:pt x="70" y="342"/>
                    </a:cubicBezTo>
                    <a:cubicBezTo>
                      <a:pt x="71" y="343"/>
                      <a:pt x="71" y="345"/>
                      <a:pt x="72" y="346"/>
                    </a:cubicBezTo>
                    <a:cubicBezTo>
                      <a:pt x="63" y="353"/>
                      <a:pt x="63" y="353"/>
                      <a:pt x="63" y="353"/>
                    </a:cubicBezTo>
                    <a:cubicBezTo>
                      <a:pt x="45" y="328"/>
                      <a:pt x="27" y="303"/>
                      <a:pt x="15" y="274"/>
                    </a:cubicBezTo>
                    <a:cubicBezTo>
                      <a:pt x="7" y="258"/>
                      <a:pt x="5" y="241"/>
                      <a:pt x="3" y="224"/>
                    </a:cubicBezTo>
                    <a:cubicBezTo>
                      <a:pt x="1" y="208"/>
                      <a:pt x="0" y="192"/>
                      <a:pt x="0" y="176"/>
                    </a:cubicBezTo>
                    <a:cubicBezTo>
                      <a:pt x="0" y="159"/>
                      <a:pt x="3" y="142"/>
                      <a:pt x="11" y="127"/>
                    </a:cubicBezTo>
                    <a:cubicBezTo>
                      <a:pt x="18" y="114"/>
                      <a:pt x="23" y="101"/>
                      <a:pt x="30" y="90"/>
                    </a:cubicBezTo>
                    <a:cubicBezTo>
                      <a:pt x="41" y="73"/>
                      <a:pt x="52" y="57"/>
                      <a:pt x="67" y="44"/>
                    </a:cubicBezTo>
                    <a:cubicBezTo>
                      <a:pt x="70" y="41"/>
                      <a:pt x="73" y="38"/>
                      <a:pt x="76" y="35"/>
                    </a:cubicBezTo>
                    <a:cubicBezTo>
                      <a:pt x="77" y="34"/>
                      <a:pt x="78" y="32"/>
                      <a:pt x="79" y="31"/>
                    </a:cubicBezTo>
                    <a:cubicBezTo>
                      <a:pt x="93" y="22"/>
                      <a:pt x="108" y="12"/>
                      <a:pt x="123" y="4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66" name="Freeform 32"/>
              <p:cNvSpPr>
                <a:spLocks/>
              </p:cNvSpPr>
              <p:nvPr/>
            </p:nvSpPr>
            <p:spPr bwMode="auto">
              <a:xfrm>
                <a:off x="10078916" y="3804328"/>
                <a:ext cx="211263" cy="13011"/>
              </a:xfrm>
              <a:custGeom>
                <a:avLst/>
                <a:gdLst>
                  <a:gd name="T0" fmla="*/ 79 w 405"/>
                  <a:gd name="T1" fmla="*/ 20 h 25"/>
                  <a:gd name="T2" fmla="*/ 1 w 405"/>
                  <a:gd name="T3" fmla="*/ 25 h 25"/>
                  <a:gd name="T4" fmla="*/ 0 w 405"/>
                  <a:gd name="T5" fmla="*/ 14 h 25"/>
                  <a:gd name="T6" fmla="*/ 68 w 405"/>
                  <a:gd name="T7" fmla="*/ 9 h 25"/>
                  <a:gd name="T8" fmla="*/ 116 w 405"/>
                  <a:gd name="T9" fmla="*/ 7 h 25"/>
                  <a:gd name="T10" fmla="*/ 204 w 405"/>
                  <a:gd name="T11" fmla="*/ 3 h 25"/>
                  <a:gd name="T12" fmla="*/ 269 w 405"/>
                  <a:gd name="T13" fmla="*/ 2 h 25"/>
                  <a:gd name="T14" fmla="*/ 278 w 405"/>
                  <a:gd name="T15" fmla="*/ 2 h 25"/>
                  <a:gd name="T16" fmla="*/ 318 w 405"/>
                  <a:gd name="T17" fmla="*/ 2 h 25"/>
                  <a:gd name="T18" fmla="*/ 405 w 405"/>
                  <a:gd name="T19" fmla="*/ 6 h 25"/>
                  <a:gd name="T20" fmla="*/ 405 w 405"/>
                  <a:gd name="T21" fmla="*/ 6 h 25"/>
                  <a:gd name="T22" fmla="*/ 405 w 405"/>
                  <a:gd name="T23" fmla="*/ 17 h 25"/>
                  <a:gd name="T24" fmla="*/ 386 w 405"/>
                  <a:gd name="T25" fmla="*/ 16 h 25"/>
                  <a:gd name="T26" fmla="*/ 314 w 405"/>
                  <a:gd name="T27" fmla="*/ 15 h 25"/>
                  <a:gd name="T28" fmla="*/ 227 w 405"/>
                  <a:gd name="T29" fmla="*/ 15 h 25"/>
                  <a:gd name="T30" fmla="*/ 167 w 405"/>
                  <a:gd name="T31" fmla="*/ 18 h 25"/>
                  <a:gd name="T32" fmla="*/ 128 w 405"/>
                  <a:gd name="T33" fmla="*/ 19 h 25"/>
                  <a:gd name="T34" fmla="*/ 79 w 405"/>
                  <a:gd name="T35" fmla="*/ 20 h 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405" h="25">
                    <a:moveTo>
                      <a:pt x="79" y="20"/>
                    </a:moveTo>
                    <a:cubicBezTo>
                      <a:pt x="53" y="21"/>
                      <a:pt x="27" y="22"/>
                      <a:pt x="1" y="25"/>
                    </a:cubicBezTo>
                    <a:cubicBezTo>
                      <a:pt x="0" y="14"/>
                      <a:pt x="0" y="14"/>
                      <a:pt x="0" y="14"/>
                    </a:cubicBezTo>
                    <a:cubicBezTo>
                      <a:pt x="23" y="12"/>
                      <a:pt x="45" y="7"/>
                      <a:pt x="68" y="9"/>
                    </a:cubicBezTo>
                    <a:cubicBezTo>
                      <a:pt x="84" y="9"/>
                      <a:pt x="100" y="8"/>
                      <a:pt x="116" y="7"/>
                    </a:cubicBezTo>
                    <a:cubicBezTo>
                      <a:pt x="145" y="6"/>
                      <a:pt x="175" y="4"/>
                      <a:pt x="204" y="3"/>
                    </a:cubicBezTo>
                    <a:cubicBezTo>
                      <a:pt x="226" y="2"/>
                      <a:pt x="248" y="0"/>
                      <a:pt x="269" y="2"/>
                    </a:cubicBezTo>
                    <a:cubicBezTo>
                      <a:pt x="272" y="2"/>
                      <a:pt x="275" y="2"/>
                      <a:pt x="278" y="2"/>
                    </a:cubicBezTo>
                    <a:cubicBezTo>
                      <a:pt x="291" y="2"/>
                      <a:pt x="305" y="2"/>
                      <a:pt x="318" y="2"/>
                    </a:cubicBezTo>
                    <a:cubicBezTo>
                      <a:pt x="347" y="2"/>
                      <a:pt x="376" y="3"/>
                      <a:pt x="405" y="6"/>
                    </a:cubicBezTo>
                    <a:cubicBezTo>
                      <a:pt x="405" y="6"/>
                      <a:pt x="405" y="6"/>
                      <a:pt x="405" y="6"/>
                    </a:cubicBezTo>
                    <a:cubicBezTo>
                      <a:pt x="405" y="17"/>
                      <a:pt x="405" y="17"/>
                      <a:pt x="405" y="17"/>
                    </a:cubicBezTo>
                    <a:cubicBezTo>
                      <a:pt x="398" y="16"/>
                      <a:pt x="392" y="16"/>
                      <a:pt x="386" y="16"/>
                    </a:cubicBezTo>
                    <a:cubicBezTo>
                      <a:pt x="362" y="16"/>
                      <a:pt x="338" y="16"/>
                      <a:pt x="314" y="15"/>
                    </a:cubicBezTo>
                    <a:cubicBezTo>
                      <a:pt x="285" y="15"/>
                      <a:pt x="256" y="14"/>
                      <a:pt x="227" y="15"/>
                    </a:cubicBezTo>
                    <a:cubicBezTo>
                      <a:pt x="207" y="15"/>
                      <a:pt x="187" y="17"/>
                      <a:pt x="167" y="18"/>
                    </a:cubicBezTo>
                    <a:cubicBezTo>
                      <a:pt x="154" y="19"/>
                      <a:pt x="141" y="19"/>
                      <a:pt x="128" y="19"/>
                    </a:cubicBezTo>
                    <a:cubicBezTo>
                      <a:pt x="112" y="20"/>
                      <a:pt x="96" y="19"/>
                      <a:pt x="79" y="2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67" name="Freeform 33"/>
              <p:cNvSpPr>
                <a:spLocks/>
              </p:cNvSpPr>
              <p:nvPr/>
            </p:nvSpPr>
            <p:spPr bwMode="auto">
              <a:xfrm>
                <a:off x="9934472" y="3543006"/>
                <a:ext cx="71891" cy="57337"/>
              </a:xfrm>
              <a:custGeom>
                <a:avLst/>
                <a:gdLst>
                  <a:gd name="T0" fmla="*/ 69 w 138"/>
                  <a:gd name="T1" fmla="*/ 6 h 110"/>
                  <a:gd name="T2" fmla="*/ 127 w 138"/>
                  <a:gd name="T3" fmla="*/ 25 h 110"/>
                  <a:gd name="T4" fmla="*/ 135 w 138"/>
                  <a:gd name="T5" fmla="*/ 29 h 110"/>
                  <a:gd name="T6" fmla="*/ 136 w 138"/>
                  <a:gd name="T7" fmla="*/ 73 h 110"/>
                  <a:gd name="T8" fmla="*/ 133 w 138"/>
                  <a:gd name="T9" fmla="*/ 110 h 110"/>
                  <a:gd name="T10" fmla="*/ 111 w 138"/>
                  <a:gd name="T11" fmla="*/ 105 h 110"/>
                  <a:gd name="T12" fmla="*/ 44 w 138"/>
                  <a:gd name="T13" fmla="*/ 77 h 110"/>
                  <a:gd name="T14" fmla="*/ 24 w 138"/>
                  <a:gd name="T15" fmla="*/ 65 h 110"/>
                  <a:gd name="T16" fmla="*/ 10 w 138"/>
                  <a:gd name="T17" fmla="*/ 52 h 110"/>
                  <a:gd name="T18" fmla="*/ 0 w 138"/>
                  <a:gd name="T19" fmla="*/ 36 h 110"/>
                  <a:gd name="T20" fmla="*/ 10 w 138"/>
                  <a:gd name="T21" fmla="*/ 15 h 110"/>
                  <a:gd name="T22" fmla="*/ 42 w 138"/>
                  <a:gd name="T23" fmla="*/ 1 h 110"/>
                  <a:gd name="T24" fmla="*/ 69 w 138"/>
                  <a:gd name="T25" fmla="*/ 6 h 1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38" h="110">
                    <a:moveTo>
                      <a:pt x="69" y="6"/>
                    </a:moveTo>
                    <a:cubicBezTo>
                      <a:pt x="88" y="13"/>
                      <a:pt x="108" y="19"/>
                      <a:pt x="127" y="25"/>
                    </a:cubicBezTo>
                    <a:cubicBezTo>
                      <a:pt x="130" y="26"/>
                      <a:pt x="132" y="27"/>
                      <a:pt x="135" y="29"/>
                    </a:cubicBezTo>
                    <a:cubicBezTo>
                      <a:pt x="135" y="43"/>
                      <a:pt x="135" y="58"/>
                      <a:pt x="136" y="73"/>
                    </a:cubicBezTo>
                    <a:cubicBezTo>
                      <a:pt x="137" y="85"/>
                      <a:pt x="138" y="97"/>
                      <a:pt x="133" y="110"/>
                    </a:cubicBezTo>
                    <a:cubicBezTo>
                      <a:pt x="126" y="108"/>
                      <a:pt x="118" y="107"/>
                      <a:pt x="111" y="105"/>
                    </a:cubicBezTo>
                    <a:cubicBezTo>
                      <a:pt x="87" y="99"/>
                      <a:pt x="64" y="92"/>
                      <a:pt x="44" y="77"/>
                    </a:cubicBezTo>
                    <a:cubicBezTo>
                      <a:pt x="38" y="73"/>
                      <a:pt x="30" y="70"/>
                      <a:pt x="24" y="65"/>
                    </a:cubicBezTo>
                    <a:cubicBezTo>
                      <a:pt x="19" y="61"/>
                      <a:pt x="14" y="57"/>
                      <a:pt x="10" y="52"/>
                    </a:cubicBezTo>
                    <a:cubicBezTo>
                      <a:pt x="7" y="48"/>
                      <a:pt x="4" y="42"/>
                      <a:pt x="0" y="36"/>
                    </a:cubicBezTo>
                    <a:cubicBezTo>
                      <a:pt x="3" y="29"/>
                      <a:pt x="6" y="22"/>
                      <a:pt x="10" y="15"/>
                    </a:cubicBezTo>
                    <a:cubicBezTo>
                      <a:pt x="17" y="3"/>
                      <a:pt x="30" y="2"/>
                      <a:pt x="42" y="1"/>
                    </a:cubicBezTo>
                    <a:cubicBezTo>
                      <a:pt x="51" y="0"/>
                      <a:pt x="60" y="4"/>
                      <a:pt x="69" y="6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68" name="Freeform 34"/>
              <p:cNvSpPr>
                <a:spLocks noEditPoints="1"/>
              </p:cNvSpPr>
              <p:nvPr/>
            </p:nvSpPr>
            <p:spPr bwMode="auto">
              <a:xfrm>
                <a:off x="9875592" y="2632457"/>
                <a:ext cx="1228105" cy="1189513"/>
              </a:xfrm>
              <a:custGeom>
                <a:avLst/>
                <a:gdLst>
                  <a:gd name="T0" fmla="*/ 1688 w 2355"/>
                  <a:gd name="T1" fmla="*/ 1661 h 2281"/>
                  <a:gd name="T2" fmla="*/ 1564 w 2355"/>
                  <a:gd name="T3" fmla="*/ 1485 h 2281"/>
                  <a:gd name="T4" fmla="*/ 1558 w 2355"/>
                  <a:gd name="T5" fmla="*/ 1563 h 2281"/>
                  <a:gd name="T6" fmla="*/ 1534 w 2355"/>
                  <a:gd name="T7" fmla="*/ 1638 h 2281"/>
                  <a:gd name="T8" fmla="*/ 1688 w 2355"/>
                  <a:gd name="T9" fmla="*/ 1661 h 2281"/>
                  <a:gd name="T10" fmla="*/ 963 w 2355"/>
                  <a:gd name="T11" fmla="*/ 2162 h 2281"/>
                  <a:gd name="T12" fmla="*/ 1128 w 2355"/>
                  <a:gd name="T13" fmla="*/ 1986 h 2281"/>
                  <a:gd name="T14" fmla="*/ 1084 w 2355"/>
                  <a:gd name="T15" fmla="*/ 1823 h 2281"/>
                  <a:gd name="T16" fmla="*/ 1878 w 2355"/>
                  <a:gd name="T17" fmla="*/ 1434 h 2281"/>
                  <a:gd name="T18" fmla="*/ 1940 w 2355"/>
                  <a:gd name="T19" fmla="*/ 1480 h 2281"/>
                  <a:gd name="T20" fmla="*/ 1813 w 2355"/>
                  <a:gd name="T21" fmla="*/ 1753 h 2281"/>
                  <a:gd name="T22" fmla="*/ 2072 w 2355"/>
                  <a:gd name="T23" fmla="*/ 2153 h 2281"/>
                  <a:gd name="T24" fmla="*/ 2266 w 2355"/>
                  <a:gd name="T25" fmla="*/ 1890 h 2281"/>
                  <a:gd name="T26" fmla="*/ 2244 w 2355"/>
                  <a:gd name="T27" fmla="*/ 1278 h 2281"/>
                  <a:gd name="T28" fmla="*/ 2242 w 2355"/>
                  <a:gd name="T29" fmla="*/ 589 h 2281"/>
                  <a:gd name="T30" fmla="*/ 2273 w 2355"/>
                  <a:gd name="T31" fmla="*/ 102 h 2281"/>
                  <a:gd name="T32" fmla="*/ 1801 w 2355"/>
                  <a:gd name="T33" fmla="*/ 18 h 2281"/>
                  <a:gd name="T34" fmla="*/ 1048 w 2355"/>
                  <a:gd name="T35" fmla="*/ 36 h 2281"/>
                  <a:gd name="T36" fmla="*/ 234 w 2355"/>
                  <a:gd name="T37" fmla="*/ 32 h 2281"/>
                  <a:gd name="T38" fmla="*/ 341 w 2355"/>
                  <a:gd name="T39" fmla="*/ 16 h 2281"/>
                  <a:gd name="T40" fmla="*/ 995 w 2355"/>
                  <a:gd name="T41" fmla="*/ 23 h 2281"/>
                  <a:gd name="T42" fmla="*/ 1594 w 2355"/>
                  <a:gd name="T43" fmla="*/ 12 h 2281"/>
                  <a:gd name="T44" fmla="*/ 2178 w 2355"/>
                  <a:gd name="T45" fmla="*/ 1 h 2281"/>
                  <a:gd name="T46" fmla="*/ 2270 w 2355"/>
                  <a:gd name="T47" fmla="*/ 495 h 2281"/>
                  <a:gd name="T48" fmla="*/ 2279 w 2355"/>
                  <a:gd name="T49" fmla="*/ 1618 h 2281"/>
                  <a:gd name="T50" fmla="*/ 2283 w 2355"/>
                  <a:gd name="T51" fmla="*/ 2270 h 2281"/>
                  <a:gd name="T52" fmla="*/ 1715 w 2355"/>
                  <a:gd name="T53" fmla="*/ 2260 h 2281"/>
                  <a:gd name="T54" fmla="*/ 1177 w 2355"/>
                  <a:gd name="T55" fmla="*/ 2270 h 2281"/>
                  <a:gd name="T56" fmla="*/ 940 w 2355"/>
                  <a:gd name="T57" fmla="*/ 2254 h 2281"/>
                  <a:gd name="T58" fmla="*/ 872 w 2355"/>
                  <a:gd name="T59" fmla="*/ 1644 h 2281"/>
                  <a:gd name="T60" fmla="*/ 265 w 2355"/>
                  <a:gd name="T61" fmla="*/ 1796 h 2281"/>
                  <a:gd name="T62" fmla="*/ 391 w 2355"/>
                  <a:gd name="T63" fmla="*/ 2272 h 2281"/>
                  <a:gd name="T64" fmla="*/ 114 w 2355"/>
                  <a:gd name="T65" fmla="*/ 2262 h 2281"/>
                  <a:gd name="T66" fmla="*/ 247 w 2355"/>
                  <a:gd name="T67" fmla="*/ 1875 h 2281"/>
                  <a:gd name="T68" fmla="*/ 393 w 2355"/>
                  <a:gd name="T69" fmla="*/ 1631 h 2281"/>
                  <a:gd name="T70" fmla="*/ 373 w 2355"/>
                  <a:gd name="T71" fmla="*/ 1291 h 2281"/>
                  <a:gd name="T72" fmla="*/ 484 w 2355"/>
                  <a:gd name="T73" fmla="*/ 785 h 2281"/>
                  <a:gd name="T74" fmla="*/ 522 w 2355"/>
                  <a:gd name="T75" fmla="*/ 321 h 2281"/>
                  <a:gd name="T76" fmla="*/ 550 w 2355"/>
                  <a:gd name="T77" fmla="*/ 738 h 2281"/>
                  <a:gd name="T78" fmla="*/ 465 w 2355"/>
                  <a:gd name="T79" fmla="*/ 1435 h 2281"/>
                  <a:gd name="T80" fmla="*/ 750 w 2355"/>
                  <a:gd name="T81" fmla="*/ 1501 h 2281"/>
                  <a:gd name="T82" fmla="*/ 717 w 2355"/>
                  <a:gd name="T83" fmla="*/ 1272 h 2281"/>
                  <a:gd name="T84" fmla="*/ 863 w 2355"/>
                  <a:gd name="T85" fmla="*/ 1630 h 2281"/>
                  <a:gd name="T86" fmla="*/ 1220 w 2355"/>
                  <a:gd name="T87" fmla="*/ 1068 h 2281"/>
                  <a:gd name="T88" fmla="*/ 1362 w 2355"/>
                  <a:gd name="T89" fmla="*/ 787 h 2281"/>
                  <a:gd name="T90" fmla="*/ 1437 w 2355"/>
                  <a:gd name="T91" fmla="*/ 596 h 2281"/>
                  <a:gd name="T92" fmla="*/ 1480 w 2355"/>
                  <a:gd name="T93" fmla="*/ 922 h 2281"/>
                  <a:gd name="T94" fmla="*/ 1522 w 2355"/>
                  <a:gd name="T95" fmla="*/ 1117 h 2281"/>
                  <a:gd name="T96" fmla="*/ 1108 w 2355"/>
                  <a:gd name="T97" fmla="*/ 1222 h 2281"/>
                  <a:gd name="T98" fmla="*/ 964 w 2355"/>
                  <a:gd name="T99" fmla="*/ 1717 h 2281"/>
                  <a:gd name="T100" fmla="*/ 963 w 2355"/>
                  <a:gd name="T101" fmla="*/ 2018 h 2281"/>
                  <a:gd name="T102" fmla="*/ 1096 w 2355"/>
                  <a:gd name="T103" fmla="*/ 1807 h 2281"/>
                  <a:gd name="T104" fmla="*/ 1347 w 2355"/>
                  <a:gd name="T105" fmla="*/ 1843 h 2281"/>
                  <a:gd name="T106" fmla="*/ 1485 w 2355"/>
                  <a:gd name="T107" fmla="*/ 1444 h 2281"/>
                  <a:gd name="T108" fmla="*/ 1513 w 2355"/>
                  <a:gd name="T109" fmla="*/ 1408 h 2281"/>
                  <a:gd name="T110" fmla="*/ 1842 w 2355"/>
                  <a:gd name="T111" fmla="*/ 1426 h 2281"/>
                  <a:gd name="T112" fmla="*/ 2023 w 2355"/>
                  <a:gd name="T113" fmla="*/ 1885 h 2281"/>
                  <a:gd name="T114" fmla="*/ 1540 w 2355"/>
                  <a:gd name="T115" fmla="*/ 1685 h 2281"/>
                  <a:gd name="T116" fmla="*/ 1222 w 2355"/>
                  <a:gd name="T117" fmla="*/ 1988 h 2281"/>
                  <a:gd name="T118" fmla="*/ 1480 w 2355"/>
                  <a:gd name="T119" fmla="*/ 2255 h 228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2355" h="2281">
                    <a:moveTo>
                      <a:pt x="123" y="1798"/>
                    </a:moveTo>
                    <a:cubicBezTo>
                      <a:pt x="127" y="1803"/>
                      <a:pt x="132" y="1807"/>
                      <a:pt x="137" y="1811"/>
                    </a:cubicBezTo>
                    <a:cubicBezTo>
                      <a:pt x="143" y="1816"/>
                      <a:pt x="151" y="1819"/>
                      <a:pt x="157" y="1823"/>
                    </a:cubicBezTo>
                    <a:cubicBezTo>
                      <a:pt x="177" y="1838"/>
                      <a:pt x="200" y="1845"/>
                      <a:pt x="224" y="1851"/>
                    </a:cubicBezTo>
                    <a:cubicBezTo>
                      <a:pt x="231" y="1853"/>
                      <a:pt x="239" y="1854"/>
                      <a:pt x="246" y="1856"/>
                    </a:cubicBezTo>
                    <a:cubicBezTo>
                      <a:pt x="251" y="1843"/>
                      <a:pt x="250" y="1831"/>
                      <a:pt x="249" y="1819"/>
                    </a:cubicBezTo>
                    <a:cubicBezTo>
                      <a:pt x="248" y="1804"/>
                      <a:pt x="248" y="1789"/>
                      <a:pt x="248" y="1775"/>
                    </a:cubicBezTo>
                    <a:cubicBezTo>
                      <a:pt x="245" y="1773"/>
                      <a:pt x="243" y="1772"/>
                      <a:pt x="240" y="1771"/>
                    </a:cubicBezTo>
                    <a:cubicBezTo>
                      <a:pt x="221" y="1765"/>
                      <a:pt x="201" y="1759"/>
                      <a:pt x="182" y="1752"/>
                    </a:cubicBezTo>
                    <a:cubicBezTo>
                      <a:pt x="173" y="1750"/>
                      <a:pt x="164" y="1746"/>
                      <a:pt x="155" y="1747"/>
                    </a:cubicBezTo>
                    <a:cubicBezTo>
                      <a:pt x="143" y="1748"/>
                      <a:pt x="130" y="1749"/>
                      <a:pt x="123" y="1761"/>
                    </a:cubicBezTo>
                    <a:cubicBezTo>
                      <a:pt x="119" y="1768"/>
                      <a:pt x="116" y="1775"/>
                      <a:pt x="113" y="1782"/>
                    </a:cubicBezTo>
                    <a:cubicBezTo>
                      <a:pt x="117" y="1788"/>
                      <a:pt x="120" y="1794"/>
                      <a:pt x="123" y="1798"/>
                    </a:cubicBezTo>
                    <a:close/>
                    <a:moveTo>
                      <a:pt x="1688" y="1661"/>
                    </a:moveTo>
                    <a:cubicBezTo>
                      <a:pt x="1698" y="1665"/>
                      <a:pt x="1709" y="1667"/>
                      <a:pt x="1719" y="1664"/>
                    </a:cubicBezTo>
                    <a:cubicBezTo>
                      <a:pt x="1727" y="1662"/>
                      <a:pt x="1734" y="1660"/>
                      <a:pt x="1742" y="1658"/>
                    </a:cubicBezTo>
                    <a:cubicBezTo>
                      <a:pt x="1749" y="1657"/>
                      <a:pt x="1756" y="1655"/>
                      <a:pt x="1763" y="1656"/>
                    </a:cubicBezTo>
                    <a:cubicBezTo>
                      <a:pt x="1770" y="1656"/>
                      <a:pt x="1773" y="1654"/>
                      <a:pt x="1777" y="1648"/>
                    </a:cubicBezTo>
                    <a:cubicBezTo>
                      <a:pt x="1784" y="1639"/>
                      <a:pt x="1790" y="1630"/>
                      <a:pt x="1792" y="1619"/>
                    </a:cubicBezTo>
                    <a:cubicBezTo>
                      <a:pt x="1795" y="1604"/>
                      <a:pt x="1800" y="1589"/>
                      <a:pt x="1802" y="1574"/>
                    </a:cubicBezTo>
                    <a:cubicBezTo>
                      <a:pt x="1807" y="1546"/>
                      <a:pt x="1805" y="1517"/>
                      <a:pt x="1801" y="1488"/>
                    </a:cubicBezTo>
                    <a:cubicBezTo>
                      <a:pt x="1800" y="1483"/>
                      <a:pt x="1797" y="1478"/>
                      <a:pt x="1792" y="1476"/>
                    </a:cubicBezTo>
                    <a:cubicBezTo>
                      <a:pt x="1779" y="1472"/>
                      <a:pt x="1765" y="1468"/>
                      <a:pt x="1751" y="1468"/>
                    </a:cubicBezTo>
                    <a:cubicBezTo>
                      <a:pt x="1737" y="1468"/>
                      <a:pt x="1722" y="1468"/>
                      <a:pt x="1708" y="1466"/>
                    </a:cubicBezTo>
                    <a:cubicBezTo>
                      <a:pt x="1694" y="1465"/>
                      <a:pt x="1680" y="1462"/>
                      <a:pt x="1666" y="1464"/>
                    </a:cubicBezTo>
                    <a:cubicBezTo>
                      <a:pt x="1660" y="1465"/>
                      <a:pt x="1653" y="1463"/>
                      <a:pt x="1646" y="1463"/>
                    </a:cubicBezTo>
                    <a:cubicBezTo>
                      <a:pt x="1627" y="1462"/>
                      <a:pt x="1607" y="1460"/>
                      <a:pt x="1589" y="1470"/>
                    </a:cubicBezTo>
                    <a:cubicBezTo>
                      <a:pt x="1581" y="1474"/>
                      <a:pt x="1572" y="1479"/>
                      <a:pt x="1564" y="1485"/>
                    </a:cubicBezTo>
                    <a:cubicBezTo>
                      <a:pt x="1553" y="1491"/>
                      <a:pt x="1542" y="1498"/>
                      <a:pt x="1531" y="1505"/>
                    </a:cubicBezTo>
                    <a:cubicBezTo>
                      <a:pt x="1520" y="1514"/>
                      <a:pt x="1508" y="1523"/>
                      <a:pt x="1497" y="1532"/>
                    </a:cubicBezTo>
                    <a:cubicBezTo>
                      <a:pt x="1492" y="1535"/>
                      <a:pt x="1488" y="1538"/>
                      <a:pt x="1483" y="1542"/>
                    </a:cubicBezTo>
                    <a:cubicBezTo>
                      <a:pt x="1470" y="1556"/>
                      <a:pt x="1457" y="1570"/>
                      <a:pt x="1443" y="1583"/>
                    </a:cubicBezTo>
                    <a:cubicBezTo>
                      <a:pt x="1427" y="1598"/>
                      <a:pt x="1414" y="1614"/>
                      <a:pt x="1402" y="1632"/>
                    </a:cubicBezTo>
                    <a:cubicBezTo>
                      <a:pt x="1399" y="1636"/>
                      <a:pt x="1398" y="1641"/>
                      <a:pt x="1398" y="1646"/>
                    </a:cubicBezTo>
                    <a:cubicBezTo>
                      <a:pt x="1398" y="1652"/>
                      <a:pt x="1400" y="1655"/>
                      <a:pt x="1407" y="1655"/>
                    </a:cubicBezTo>
                    <a:cubicBezTo>
                      <a:pt x="1419" y="1656"/>
                      <a:pt x="1429" y="1655"/>
                      <a:pt x="1438" y="1646"/>
                    </a:cubicBezTo>
                    <a:cubicBezTo>
                      <a:pt x="1442" y="1642"/>
                      <a:pt x="1447" y="1638"/>
                      <a:pt x="1451" y="1634"/>
                    </a:cubicBezTo>
                    <a:cubicBezTo>
                      <a:pt x="1462" y="1622"/>
                      <a:pt x="1472" y="1609"/>
                      <a:pt x="1485" y="1599"/>
                    </a:cubicBezTo>
                    <a:cubicBezTo>
                      <a:pt x="1512" y="1580"/>
                      <a:pt x="1538" y="1559"/>
                      <a:pt x="1566" y="1540"/>
                    </a:cubicBezTo>
                    <a:cubicBezTo>
                      <a:pt x="1571" y="1536"/>
                      <a:pt x="1577" y="1534"/>
                      <a:pt x="1583" y="1531"/>
                    </a:cubicBezTo>
                    <a:cubicBezTo>
                      <a:pt x="1587" y="1530"/>
                      <a:pt x="1592" y="1530"/>
                      <a:pt x="1593" y="1537"/>
                    </a:cubicBezTo>
                    <a:cubicBezTo>
                      <a:pt x="1581" y="1545"/>
                      <a:pt x="1569" y="1554"/>
                      <a:pt x="1558" y="1563"/>
                    </a:cubicBezTo>
                    <a:cubicBezTo>
                      <a:pt x="1540" y="1575"/>
                      <a:pt x="1523" y="1587"/>
                      <a:pt x="1506" y="1600"/>
                    </a:cubicBezTo>
                    <a:cubicBezTo>
                      <a:pt x="1488" y="1616"/>
                      <a:pt x="1470" y="1633"/>
                      <a:pt x="1453" y="1650"/>
                    </a:cubicBezTo>
                    <a:cubicBezTo>
                      <a:pt x="1449" y="1654"/>
                      <a:pt x="1447" y="1659"/>
                      <a:pt x="1444" y="1663"/>
                    </a:cubicBezTo>
                    <a:cubicBezTo>
                      <a:pt x="1457" y="1674"/>
                      <a:pt x="1470" y="1673"/>
                      <a:pt x="1483" y="1667"/>
                    </a:cubicBezTo>
                    <a:cubicBezTo>
                      <a:pt x="1487" y="1666"/>
                      <a:pt x="1489" y="1664"/>
                      <a:pt x="1492" y="1660"/>
                    </a:cubicBezTo>
                    <a:cubicBezTo>
                      <a:pt x="1500" y="1648"/>
                      <a:pt x="1509" y="1635"/>
                      <a:pt x="1524" y="1629"/>
                    </a:cubicBezTo>
                    <a:cubicBezTo>
                      <a:pt x="1527" y="1627"/>
                      <a:pt x="1531" y="1625"/>
                      <a:pt x="1533" y="1622"/>
                    </a:cubicBezTo>
                    <a:cubicBezTo>
                      <a:pt x="1538" y="1614"/>
                      <a:pt x="1546" y="1611"/>
                      <a:pt x="1553" y="1607"/>
                    </a:cubicBezTo>
                    <a:cubicBezTo>
                      <a:pt x="1558" y="1604"/>
                      <a:pt x="1563" y="1602"/>
                      <a:pt x="1568" y="1599"/>
                    </a:cubicBezTo>
                    <a:cubicBezTo>
                      <a:pt x="1580" y="1592"/>
                      <a:pt x="1591" y="1585"/>
                      <a:pt x="1603" y="1579"/>
                    </a:cubicBezTo>
                    <a:cubicBezTo>
                      <a:pt x="1607" y="1577"/>
                      <a:pt x="1612" y="1578"/>
                      <a:pt x="1618" y="1577"/>
                    </a:cubicBezTo>
                    <a:cubicBezTo>
                      <a:pt x="1617" y="1581"/>
                      <a:pt x="1617" y="1582"/>
                      <a:pt x="1617" y="1583"/>
                    </a:cubicBezTo>
                    <a:cubicBezTo>
                      <a:pt x="1609" y="1588"/>
                      <a:pt x="1601" y="1594"/>
                      <a:pt x="1592" y="1599"/>
                    </a:cubicBezTo>
                    <a:cubicBezTo>
                      <a:pt x="1572" y="1610"/>
                      <a:pt x="1552" y="1623"/>
                      <a:pt x="1534" y="1638"/>
                    </a:cubicBezTo>
                    <a:cubicBezTo>
                      <a:pt x="1524" y="1646"/>
                      <a:pt x="1513" y="1654"/>
                      <a:pt x="1510" y="1668"/>
                    </a:cubicBezTo>
                    <a:cubicBezTo>
                      <a:pt x="1517" y="1674"/>
                      <a:pt x="1525" y="1677"/>
                      <a:pt x="1534" y="1673"/>
                    </a:cubicBezTo>
                    <a:cubicBezTo>
                      <a:pt x="1544" y="1670"/>
                      <a:pt x="1554" y="1667"/>
                      <a:pt x="1561" y="1657"/>
                    </a:cubicBezTo>
                    <a:cubicBezTo>
                      <a:pt x="1563" y="1654"/>
                      <a:pt x="1567" y="1652"/>
                      <a:pt x="1571" y="1650"/>
                    </a:cubicBezTo>
                    <a:cubicBezTo>
                      <a:pt x="1584" y="1641"/>
                      <a:pt x="1596" y="1633"/>
                      <a:pt x="1610" y="1624"/>
                    </a:cubicBezTo>
                    <a:cubicBezTo>
                      <a:pt x="1611" y="1623"/>
                      <a:pt x="1614" y="1622"/>
                      <a:pt x="1616" y="1622"/>
                    </a:cubicBezTo>
                    <a:cubicBezTo>
                      <a:pt x="1623" y="1622"/>
                      <a:pt x="1629" y="1622"/>
                      <a:pt x="1638" y="1622"/>
                    </a:cubicBezTo>
                    <a:cubicBezTo>
                      <a:pt x="1635" y="1626"/>
                      <a:pt x="1634" y="1629"/>
                      <a:pt x="1632" y="1630"/>
                    </a:cubicBezTo>
                    <a:cubicBezTo>
                      <a:pt x="1622" y="1636"/>
                      <a:pt x="1611" y="1641"/>
                      <a:pt x="1601" y="1647"/>
                    </a:cubicBezTo>
                    <a:cubicBezTo>
                      <a:pt x="1594" y="1651"/>
                      <a:pt x="1586" y="1653"/>
                      <a:pt x="1582" y="1661"/>
                    </a:cubicBezTo>
                    <a:cubicBezTo>
                      <a:pt x="1584" y="1663"/>
                      <a:pt x="1585" y="1664"/>
                      <a:pt x="1586" y="1665"/>
                    </a:cubicBezTo>
                    <a:cubicBezTo>
                      <a:pt x="1595" y="1677"/>
                      <a:pt x="1606" y="1678"/>
                      <a:pt x="1620" y="1676"/>
                    </a:cubicBezTo>
                    <a:cubicBezTo>
                      <a:pt x="1637" y="1673"/>
                      <a:pt x="1653" y="1668"/>
                      <a:pt x="1669" y="1662"/>
                    </a:cubicBezTo>
                    <a:cubicBezTo>
                      <a:pt x="1675" y="1659"/>
                      <a:pt x="1681" y="1658"/>
                      <a:pt x="1688" y="1661"/>
                    </a:cubicBezTo>
                    <a:close/>
                    <a:moveTo>
                      <a:pt x="1130" y="1821"/>
                    </a:moveTo>
                    <a:cubicBezTo>
                      <a:pt x="1131" y="1819"/>
                      <a:pt x="1131" y="1818"/>
                      <a:pt x="1132" y="1817"/>
                    </a:cubicBezTo>
                    <a:cubicBezTo>
                      <a:pt x="1132" y="1806"/>
                      <a:pt x="1133" y="1795"/>
                      <a:pt x="1134" y="1784"/>
                    </a:cubicBezTo>
                    <a:cubicBezTo>
                      <a:pt x="1134" y="1780"/>
                      <a:pt x="1133" y="1776"/>
                      <a:pt x="1133" y="1769"/>
                    </a:cubicBezTo>
                    <a:cubicBezTo>
                      <a:pt x="1122" y="1785"/>
                      <a:pt x="1114" y="1800"/>
                      <a:pt x="1110" y="1817"/>
                    </a:cubicBezTo>
                    <a:cubicBezTo>
                      <a:pt x="1117" y="1818"/>
                      <a:pt x="1124" y="1820"/>
                      <a:pt x="1130" y="1821"/>
                    </a:cubicBezTo>
                    <a:close/>
                    <a:moveTo>
                      <a:pt x="1128" y="1986"/>
                    </a:moveTo>
                    <a:cubicBezTo>
                      <a:pt x="1100" y="1980"/>
                      <a:pt x="1084" y="1956"/>
                      <a:pt x="1062" y="1940"/>
                    </a:cubicBezTo>
                    <a:cubicBezTo>
                      <a:pt x="1058" y="1948"/>
                      <a:pt x="1053" y="1956"/>
                      <a:pt x="1050" y="1964"/>
                    </a:cubicBezTo>
                    <a:cubicBezTo>
                      <a:pt x="1042" y="1989"/>
                      <a:pt x="1028" y="2012"/>
                      <a:pt x="1015" y="2035"/>
                    </a:cubicBezTo>
                    <a:cubicBezTo>
                      <a:pt x="1007" y="2049"/>
                      <a:pt x="998" y="2064"/>
                      <a:pt x="990" y="2078"/>
                    </a:cubicBezTo>
                    <a:cubicBezTo>
                      <a:pt x="982" y="2091"/>
                      <a:pt x="974" y="2104"/>
                      <a:pt x="967" y="2118"/>
                    </a:cubicBezTo>
                    <a:cubicBezTo>
                      <a:pt x="965" y="2122"/>
                      <a:pt x="963" y="2128"/>
                      <a:pt x="962" y="2133"/>
                    </a:cubicBezTo>
                    <a:cubicBezTo>
                      <a:pt x="962" y="2143"/>
                      <a:pt x="963" y="2152"/>
                      <a:pt x="963" y="2162"/>
                    </a:cubicBezTo>
                    <a:cubicBezTo>
                      <a:pt x="963" y="2173"/>
                      <a:pt x="964" y="2183"/>
                      <a:pt x="964" y="2194"/>
                    </a:cubicBezTo>
                    <a:cubicBezTo>
                      <a:pt x="963" y="2214"/>
                      <a:pt x="962" y="2234"/>
                      <a:pt x="961" y="2256"/>
                    </a:cubicBezTo>
                    <a:cubicBezTo>
                      <a:pt x="983" y="2257"/>
                      <a:pt x="1003" y="2257"/>
                      <a:pt x="1023" y="2258"/>
                    </a:cubicBezTo>
                    <a:cubicBezTo>
                      <a:pt x="1036" y="2258"/>
                      <a:pt x="1049" y="2256"/>
                      <a:pt x="1063" y="2256"/>
                    </a:cubicBezTo>
                    <a:cubicBezTo>
                      <a:pt x="1072" y="2256"/>
                      <a:pt x="1082" y="2257"/>
                      <a:pt x="1092" y="2257"/>
                    </a:cubicBezTo>
                    <a:cubicBezTo>
                      <a:pt x="1100" y="2257"/>
                      <a:pt x="1108" y="2257"/>
                      <a:pt x="1117" y="2257"/>
                    </a:cubicBezTo>
                    <a:cubicBezTo>
                      <a:pt x="1117" y="2254"/>
                      <a:pt x="1117" y="2252"/>
                      <a:pt x="1117" y="2250"/>
                    </a:cubicBezTo>
                    <a:cubicBezTo>
                      <a:pt x="1111" y="2219"/>
                      <a:pt x="1112" y="2188"/>
                      <a:pt x="1110" y="2156"/>
                    </a:cubicBezTo>
                    <a:cubicBezTo>
                      <a:pt x="1110" y="2150"/>
                      <a:pt x="1111" y="2144"/>
                      <a:pt x="1110" y="2138"/>
                    </a:cubicBezTo>
                    <a:cubicBezTo>
                      <a:pt x="1108" y="2128"/>
                      <a:pt x="1110" y="2119"/>
                      <a:pt x="1111" y="2110"/>
                    </a:cubicBezTo>
                    <a:cubicBezTo>
                      <a:pt x="1112" y="2104"/>
                      <a:pt x="1113" y="2097"/>
                      <a:pt x="1113" y="2091"/>
                    </a:cubicBezTo>
                    <a:cubicBezTo>
                      <a:pt x="1114" y="2081"/>
                      <a:pt x="1114" y="2070"/>
                      <a:pt x="1116" y="2060"/>
                    </a:cubicBezTo>
                    <a:cubicBezTo>
                      <a:pt x="1118" y="2044"/>
                      <a:pt x="1120" y="2028"/>
                      <a:pt x="1123" y="2012"/>
                    </a:cubicBezTo>
                    <a:cubicBezTo>
                      <a:pt x="1125" y="2004"/>
                      <a:pt x="1126" y="1996"/>
                      <a:pt x="1128" y="1986"/>
                    </a:cubicBezTo>
                    <a:close/>
                    <a:moveTo>
                      <a:pt x="1057" y="1893"/>
                    </a:moveTo>
                    <a:cubicBezTo>
                      <a:pt x="1062" y="1909"/>
                      <a:pt x="1068" y="1926"/>
                      <a:pt x="1079" y="1939"/>
                    </a:cubicBezTo>
                    <a:cubicBezTo>
                      <a:pt x="1091" y="1952"/>
                      <a:pt x="1107" y="1962"/>
                      <a:pt x="1121" y="1973"/>
                    </a:cubicBezTo>
                    <a:cubicBezTo>
                      <a:pt x="1123" y="1974"/>
                      <a:pt x="1126" y="1975"/>
                      <a:pt x="1129" y="1975"/>
                    </a:cubicBezTo>
                    <a:cubicBezTo>
                      <a:pt x="1146" y="1977"/>
                      <a:pt x="1163" y="1979"/>
                      <a:pt x="1180" y="1980"/>
                    </a:cubicBezTo>
                    <a:cubicBezTo>
                      <a:pt x="1194" y="1982"/>
                      <a:pt x="1208" y="1977"/>
                      <a:pt x="1223" y="1977"/>
                    </a:cubicBezTo>
                    <a:cubicBezTo>
                      <a:pt x="1247" y="1976"/>
                      <a:pt x="1266" y="1966"/>
                      <a:pt x="1282" y="1949"/>
                    </a:cubicBezTo>
                    <a:cubicBezTo>
                      <a:pt x="1292" y="1939"/>
                      <a:pt x="1300" y="1928"/>
                      <a:pt x="1308" y="1917"/>
                    </a:cubicBezTo>
                    <a:cubicBezTo>
                      <a:pt x="1320" y="1902"/>
                      <a:pt x="1330" y="1884"/>
                      <a:pt x="1338" y="1867"/>
                    </a:cubicBezTo>
                    <a:cubicBezTo>
                      <a:pt x="1339" y="1864"/>
                      <a:pt x="1339" y="1862"/>
                      <a:pt x="1339" y="1859"/>
                    </a:cubicBezTo>
                    <a:cubicBezTo>
                      <a:pt x="1332" y="1858"/>
                      <a:pt x="1325" y="1856"/>
                      <a:pt x="1318" y="1856"/>
                    </a:cubicBezTo>
                    <a:cubicBezTo>
                      <a:pt x="1302" y="1854"/>
                      <a:pt x="1287" y="1853"/>
                      <a:pt x="1271" y="1851"/>
                    </a:cubicBezTo>
                    <a:cubicBezTo>
                      <a:pt x="1222" y="1846"/>
                      <a:pt x="1172" y="1842"/>
                      <a:pt x="1123" y="1832"/>
                    </a:cubicBezTo>
                    <a:cubicBezTo>
                      <a:pt x="1110" y="1829"/>
                      <a:pt x="1097" y="1825"/>
                      <a:pt x="1084" y="1823"/>
                    </a:cubicBezTo>
                    <a:cubicBezTo>
                      <a:pt x="1072" y="1822"/>
                      <a:pt x="1060" y="1817"/>
                      <a:pt x="1046" y="1821"/>
                    </a:cubicBezTo>
                    <a:cubicBezTo>
                      <a:pt x="1046" y="1830"/>
                      <a:pt x="1044" y="1839"/>
                      <a:pt x="1046" y="1848"/>
                    </a:cubicBezTo>
                    <a:cubicBezTo>
                      <a:pt x="1048" y="1863"/>
                      <a:pt x="1053" y="1878"/>
                      <a:pt x="1057" y="1893"/>
                    </a:cubicBezTo>
                    <a:close/>
                    <a:moveTo>
                      <a:pt x="960" y="1737"/>
                    </a:moveTo>
                    <a:cubicBezTo>
                      <a:pt x="961" y="1756"/>
                      <a:pt x="962" y="1774"/>
                      <a:pt x="963" y="1794"/>
                    </a:cubicBezTo>
                    <a:cubicBezTo>
                      <a:pt x="980" y="1791"/>
                      <a:pt x="996" y="1788"/>
                      <a:pt x="1013" y="1785"/>
                    </a:cubicBezTo>
                    <a:cubicBezTo>
                      <a:pt x="1014" y="1785"/>
                      <a:pt x="1016" y="1784"/>
                      <a:pt x="1017" y="1783"/>
                    </a:cubicBezTo>
                    <a:cubicBezTo>
                      <a:pt x="1032" y="1779"/>
                      <a:pt x="1044" y="1770"/>
                      <a:pt x="1056" y="1761"/>
                    </a:cubicBezTo>
                    <a:cubicBezTo>
                      <a:pt x="1066" y="1754"/>
                      <a:pt x="1071" y="1746"/>
                      <a:pt x="1075" y="1735"/>
                    </a:cubicBezTo>
                    <a:cubicBezTo>
                      <a:pt x="1078" y="1727"/>
                      <a:pt x="1075" y="1721"/>
                      <a:pt x="1070" y="1716"/>
                    </a:cubicBezTo>
                    <a:cubicBezTo>
                      <a:pt x="1063" y="1710"/>
                      <a:pt x="1054" y="1708"/>
                      <a:pt x="1045" y="1708"/>
                    </a:cubicBezTo>
                    <a:cubicBezTo>
                      <a:pt x="1032" y="1707"/>
                      <a:pt x="1020" y="1709"/>
                      <a:pt x="1008" y="1715"/>
                    </a:cubicBezTo>
                    <a:cubicBezTo>
                      <a:pt x="992" y="1723"/>
                      <a:pt x="976" y="1730"/>
                      <a:pt x="960" y="1737"/>
                    </a:cubicBezTo>
                    <a:close/>
                    <a:moveTo>
                      <a:pt x="1878" y="1434"/>
                    </a:moveTo>
                    <a:cubicBezTo>
                      <a:pt x="1902" y="1438"/>
                      <a:pt x="1924" y="1449"/>
                      <a:pt x="1943" y="1464"/>
                    </a:cubicBezTo>
                    <a:cubicBezTo>
                      <a:pt x="1945" y="1465"/>
                      <a:pt x="1948" y="1466"/>
                      <a:pt x="1950" y="1468"/>
                    </a:cubicBezTo>
                    <a:cubicBezTo>
                      <a:pt x="1968" y="1477"/>
                      <a:pt x="1987" y="1487"/>
                      <a:pt x="2005" y="1497"/>
                    </a:cubicBezTo>
                    <a:cubicBezTo>
                      <a:pt x="2013" y="1501"/>
                      <a:pt x="2021" y="1507"/>
                      <a:pt x="2029" y="1513"/>
                    </a:cubicBezTo>
                    <a:cubicBezTo>
                      <a:pt x="2037" y="1519"/>
                      <a:pt x="2045" y="1526"/>
                      <a:pt x="2053" y="1533"/>
                    </a:cubicBezTo>
                    <a:cubicBezTo>
                      <a:pt x="2058" y="1539"/>
                      <a:pt x="2063" y="1545"/>
                      <a:pt x="2067" y="1551"/>
                    </a:cubicBezTo>
                    <a:cubicBezTo>
                      <a:pt x="2071" y="1555"/>
                      <a:pt x="2069" y="1560"/>
                      <a:pt x="2066" y="1563"/>
                    </a:cubicBezTo>
                    <a:cubicBezTo>
                      <a:pt x="2062" y="1565"/>
                      <a:pt x="2057" y="1564"/>
                      <a:pt x="2054" y="1560"/>
                    </a:cubicBezTo>
                    <a:cubicBezTo>
                      <a:pt x="2053" y="1558"/>
                      <a:pt x="2051" y="1555"/>
                      <a:pt x="2049" y="1553"/>
                    </a:cubicBezTo>
                    <a:cubicBezTo>
                      <a:pt x="2045" y="1549"/>
                      <a:pt x="2041" y="1544"/>
                      <a:pt x="2037" y="1540"/>
                    </a:cubicBezTo>
                    <a:cubicBezTo>
                      <a:pt x="2030" y="1534"/>
                      <a:pt x="2023" y="1529"/>
                      <a:pt x="2016" y="1523"/>
                    </a:cubicBezTo>
                    <a:cubicBezTo>
                      <a:pt x="2013" y="1521"/>
                      <a:pt x="2011" y="1518"/>
                      <a:pt x="2009" y="1517"/>
                    </a:cubicBezTo>
                    <a:cubicBezTo>
                      <a:pt x="1990" y="1507"/>
                      <a:pt x="1972" y="1497"/>
                      <a:pt x="1954" y="1487"/>
                    </a:cubicBezTo>
                    <a:cubicBezTo>
                      <a:pt x="1949" y="1485"/>
                      <a:pt x="1945" y="1483"/>
                      <a:pt x="1940" y="1480"/>
                    </a:cubicBezTo>
                    <a:cubicBezTo>
                      <a:pt x="1925" y="1472"/>
                      <a:pt x="1911" y="1462"/>
                      <a:pt x="1896" y="1455"/>
                    </a:cubicBezTo>
                    <a:cubicBezTo>
                      <a:pt x="1858" y="1437"/>
                      <a:pt x="1820" y="1434"/>
                      <a:pt x="1781" y="1449"/>
                    </a:cubicBezTo>
                    <a:cubicBezTo>
                      <a:pt x="1778" y="1450"/>
                      <a:pt x="1776" y="1452"/>
                      <a:pt x="1774" y="1453"/>
                    </a:cubicBezTo>
                    <a:cubicBezTo>
                      <a:pt x="1774" y="1454"/>
                      <a:pt x="1774" y="1455"/>
                      <a:pt x="1775" y="1456"/>
                    </a:cubicBezTo>
                    <a:cubicBezTo>
                      <a:pt x="1781" y="1456"/>
                      <a:pt x="1789" y="1454"/>
                      <a:pt x="1793" y="1456"/>
                    </a:cubicBezTo>
                    <a:cubicBezTo>
                      <a:pt x="1802" y="1462"/>
                      <a:pt x="1812" y="1467"/>
                      <a:pt x="1814" y="1479"/>
                    </a:cubicBezTo>
                    <a:cubicBezTo>
                      <a:pt x="1817" y="1501"/>
                      <a:pt x="1821" y="1523"/>
                      <a:pt x="1820" y="1545"/>
                    </a:cubicBezTo>
                    <a:cubicBezTo>
                      <a:pt x="1818" y="1574"/>
                      <a:pt x="1816" y="1602"/>
                      <a:pt x="1805" y="1629"/>
                    </a:cubicBezTo>
                    <a:cubicBezTo>
                      <a:pt x="1802" y="1637"/>
                      <a:pt x="1798" y="1645"/>
                      <a:pt x="1794" y="1652"/>
                    </a:cubicBezTo>
                    <a:cubicBezTo>
                      <a:pt x="1790" y="1661"/>
                      <a:pt x="1783" y="1667"/>
                      <a:pt x="1773" y="1669"/>
                    </a:cubicBezTo>
                    <a:cubicBezTo>
                      <a:pt x="1767" y="1670"/>
                      <a:pt x="1761" y="1672"/>
                      <a:pt x="1752" y="1673"/>
                    </a:cubicBezTo>
                    <a:cubicBezTo>
                      <a:pt x="1755" y="1680"/>
                      <a:pt x="1757" y="1687"/>
                      <a:pt x="1761" y="1692"/>
                    </a:cubicBezTo>
                    <a:cubicBezTo>
                      <a:pt x="1768" y="1702"/>
                      <a:pt x="1776" y="1711"/>
                      <a:pt x="1784" y="1720"/>
                    </a:cubicBezTo>
                    <a:cubicBezTo>
                      <a:pt x="1794" y="1731"/>
                      <a:pt x="1804" y="1742"/>
                      <a:pt x="1813" y="1753"/>
                    </a:cubicBezTo>
                    <a:cubicBezTo>
                      <a:pt x="1821" y="1763"/>
                      <a:pt x="1827" y="1773"/>
                      <a:pt x="1836" y="1782"/>
                    </a:cubicBezTo>
                    <a:cubicBezTo>
                      <a:pt x="1851" y="1797"/>
                      <a:pt x="1866" y="1811"/>
                      <a:pt x="1885" y="1822"/>
                    </a:cubicBezTo>
                    <a:cubicBezTo>
                      <a:pt x="1889" y="1825"/>
                      <a:pt x="1894" y="1827"/>
                      <a:pt x="1899" y="1831"/>
                    </a:cubicBezTo>
                    <a:cubicBezTo>
                      <a:pt x="1922" y="1848"/>
                      <a:pt x="1948" y="1861"/>
                      <a:pt x="1977" y="1867"/>
                    </a:cubicBezTo>
                    <a:cubicBezTo>
                      <a:pt x="1992" y="1869"/>
                      <a:pt x="2008" y="1871"/>
                      <a:pt x="2024" y="1872"/>
                    </a:cubicBezTo>
                    <a:cubicBezTo>
                      <a:pt x="2036" y="1872"/>
                      <a:pt x="2048" y="1869"/>
                      <a:pt x="2059" y="1868"/>
                    </a:cubicBezTo>
                    <a:cubicBezTo>
                      <a:pt x="2072" y="1868"/>
                      <a:pt x="2084" y="1866"/>
                      <a:pt x="2095" y="1862"/>
                    </a:cubicBezTo>
                    <a:cubicBezTo>
                      <a:pt x="2099" y="1873"/>
                      <a:pt x="2099" y="1873"/>
                      <a:pt x="2099" y="1873"/>
                    </a:cubicBezTo>
                    <a:cubicBezTo>
                      <a:pt x="2090" y="1876"/>
                      <a:pt x="2081" y="1879"/>
                      <a:pt x="2072" y="1882"/>
                    </a:cubicBezTo>
                    <a:cubicBezTo>
                      <a:pt x="2072" y="1882"/>
                      <a:pt x="2071" y="1883"/>
                      <a:pt x="2071" y="1884"/>
                    </a:cubicBezTo>
                    <a:cubicBezTo>
                      <a:pt x="2073" y="1903"/>
                      <a:pt x="2074" y="1922"/>
                      <a:pt x="2076" y="1941"/>
                    </a:cubicBezTo>
                    <a:cubicBezTo>
                      <a:pt x="2082" y="1982"/>
                      <a:pt x="2081" y="2024"/>
                      <a:pt x="2081" y="2066"/>
                    </a:cubicBezTo>
                    <a:cubicBezTo>
                      <a:pt x="2081" y="2083"/>
                      <a:pt x="2080" y="2100"/>
                      <a:pt x="2078" y="2117"/>
                    </a:cubicBezTo>
                    <a:cubicBezTo>
                      <a:pt x="2077" y="2129"/>
                      <a:pt x="2074" y="2141"/>
                      <a:pt x="2072" y="2153"/>
                    </a:cubicBezTo>
                    <a:cubicBezTo>
                      <a:pt x="2069" y="2174"/>
                      <a:pt x="2066" y="2194"/>
                      <a:pt x="2063" y="2214"/>
                    </a:cubicBezTo>
                    <a:cubicBezTo>
                      <a:pt x="2061" y="2224"/>
                      <a:pt x="2057" y="2232"/>
                      <a:pt x="2055" y="2241"/>
                    </a:cubicBezTo>
                    <a:cubicBezTo>
                      <a:pt x="2054" y="2244"/>
                      <a:pt x="2053" y="2247"/>
                      <a:pt x="2051" y="2251"/>
                    </a:cubicBezTo>
                    <a:cubicBezTo>
                      <a:pt x="2063" y="2251"/>
                      <a:pt x="2072" y="2251"/>
                      <a:pt x="2081" y="2251"/>
                    </a:cubicBezTo>
                    <a:cubicBezTo>
                      <a:pt x="2108" y="2251"/>
                      <a:pt x="2135" y="2250"/>
                      <a:pt x="2161" y="2252"/>
                    </a:cubicBezTo>
                    <a:cubicBezTo>
                      <a:pt x="2192" y="2255"/>
                      <a:pt x="2223" y="2252"/>
                      <a:pt x="2253" y="2254"/>
                    </a:cubicBezTo>
                    <a:cubicBezTo>
                      <a:pt x="2256" y="2254"/>
                      <a:pt x="2258" y="2254"/>
                      <a:pt x="2261" y="2254"/>
                    </a:cubicBezTo>
                    <a:cubicBezTo>
                      <a:pt x="2266" y="2254"/>
                      <a:pt x="2269" y="2252"/>
                      <a:pt x="2269" y="2246"/>
                    </a:cubicBezTo>
                    <a:cubicBezTo>
                      <a:pt x="2269" y="2225"/>
                      <a:pt x="2268" y="2204"/>
                      <a:pt x="2268" y="2183"/>
                    </a:cubicBezTo>
                    <a:cubicBezTo>
                      <a:pt x="2268" y="2167"/>
                      <a:pt x="2269" y="2151"/>
                      <a:pt x="2269" y="2134"/>
                    </a:cubicBezTo>
                    <a:cubicBezTo>
                      <a:pt x="2269" y="2103"/>
                      <a:pt x="2268" y="2072"/>
                      <a:pt x="2268" y="2041"/>
                    </a:cubicBezTo>
                    <a:cubicBezTo>
                      <a:pt x="2268" y="2022"/>
                      <a:pt x="2269" y="2004"/>
                      <a:pt x="2269" y="1985"/>
                    </a:cubicBezTo>
                    <a:cubicBezTo>
                      <a:pt x="2269" y="1969"/>
                      <a:pt x="2268" y="1952"/>
                      <a:pt x="2268" y="1936"/>
                    </a:cubicBezTo>
                    <a:cubicBezTo>
                      <a:pt x="2267" y="1921"/>
                      <a:pt x="2267" y="1906"/>
                      <a:pt x="2266" y="1890"/>
                    </a:cubicBezTo>
                    <a:cubicBezTo>
                      <a:pt x="2266" y="1875"/>
                      <a:pt x="2265" y="1861"/>
                      <a:pt x="2265" y="1846"/>
                    </a:cubicBezTo>
                    <a:cubicBezTo>
                      <a:pt x="2264" y="1827"/>
                      <a:pt x="2265" y="1808"/>
                      <a:pt x="2264" y="1789"/>
                    </a:cubicBezTo>
                    <a:cubicBezTo>
                      <a:pt x="2263" y="1770"/>
                      <a:pt x="2262" y="1751"/>
                      <a:pt x="2261" y="1732"/>
                    </a:cubicBezTo>
                    <a:cubicBezTo>
                      <a:pt x="2260" y="1720"/>
                      <a:pt x="2261" y="1709"/>
                      <a:pt x="2261" y="1697"/>
                    </a:cubicBezTo>
                    <a:cubicBezTo>
                      <a:pt x="2260" y="1676"/>
                      <a:pt x="2260" y="1654"/>
                      <a:pt x="2259" y="1633"/>
                    </a:cubicBezTo>
                    <a:cubicBezTo>
                      <a:pt x="2259" y="1627"/>
                      <a:pt x="2259" y="1620"/>
                      <a:pt x="2259" y="1614"/>
                    </a:cubicBezTo>
                    <a:cubicBezTo>
                      <a:pt x="2259" y="1598"/>
                      <a:pt x="2258" y="1581"/>
                      <a:pt x="2258" y="1565"/>
                    </a:cubicBezTo>
                    <a:cubicBezTo>
                      <a:pt x="2258" y="1557"/>
                      <a:pt x="2259" y="1550"/>
                      <a:pt x="2259" y="1542"/>
                    </a:cubicBezTo>
                    <a:cubicBezTo>
                      <a:pt x="2258" y="1514"/>
                      <a:pt x="2257" y="1486"/>
                      <a:pt x="2256" y="1458"/>
                    </a:cubicBezTo>
                    <a:cubicBezTo>
                      <a:pt x="2255" y="1442"/>
                      <a:pt x="2255" y="1425"/>
                      <a:pt x="2254" y="1408"/>
                    </a:cubicBezTo>
                    <a:cubicBezTo>
                      <a:pt x="2254" y="1406"/>
                      <a:pt x="2254" y="1404"/>
                      <a:pt x="2254" y="1401"/>
                    </a:cubicBezTo>
                    <a:cubicBezTo>
                      <a:pt x="2253" y="1387"/>
                      <a:pt x="2251" y="1372"/>
                      <a:pt x="2250" y="1357"/>
                    </a:cubicBezTo>
                    <a:cubicBezTo>
                      <a:pt x="2249" y="1351"/>
                      <a:pt x="2249" y="1346"/>
                      <a:pt x="2249" y="1340"/>
                    </a:cubicBezTo>
                    <a:cubicBezTo>
                      <a:pt x="2247" y="1319"/>
                      <a:pt x="2245" y="1299"/>
                      <a:pt x="2244" y="1278"/>
                    </a:cubicBezTo>
                    <a:cubicBezTo>
                      <a:pt x="2243" y="1265"/>
                      <a:pt x="2242" y="1252"/>
                      <a:pt x="2241" y="1238"/>
                    </a:cubicBezTo>
                    <a:cubicBezTo>
                      <a:pt x="2241" y="1232"/>
                      <a:pt x="2241" y="1226"/>
                      <a:pt x="2241" y="1220"/>
                    </a:cubicBezTo>
                    <a:cubicBezTo>
                      <a:pt x="2240" y="1195"/>
                      <a:pt x="2240" y="1169"/>
                      <a:pt x="2239" y="1144"/>
                    </a:cubicBezTo>
                    <a:cubicBezTo>
                      <a:pt x="2238" y="1124"/>
                      <a:pt x="2237" y="1104"/>
                      <a:pt x="2237" y="1083"/>
                    </a:cubicBezTo>
                    <a:cubicBezTo>
                      <a:pt x="2236" y="1053"/>
                      <a:pt x="2235" y="1023"/>
                      <a:pt x="2234" y="992"/>
                    </a:cubicBezTo>
                    <a:cubicBezTo>
                      <a:pt x="2233" y="977"/>
                      <a:pt x="2231" y="961"/>
                      <a:pt x="2230" y="945"/>
                    </a:cubicBezTo>
                    <a:cubicBezTo>
                      <a:pt x="2229" y="927"/>
                      <a:pt x="2229" y="908"/>
                      <a:pt x="2228" y="890"/>
                    </a:cubicBezTo>
                    <a:cubicBezTo>
                      <a:pt x="2228" y="868"/>
                      <a:pt x="2227" y="846"/>
                      <a:pt x="2227" y="824"/>
                    </a:cubicBezTo>
                    <a:cubicBezTo>
                      <a:pt x="2228" y="811"/>
                      <a:pt x="2229" y="798"/>
                      <a:pt x="2230" y="785"/>
                    </a:cubicBezTo>
                    <a:cubicBezTo>
                      <a:pt x="2230" y="780"/>
                      <a:pt x="2231" y="776"/>
                      <a:pt x="2231" y="772"/>
                    </a:cubicBezTo>
                    <a:cubicBezTo>
                      <a:pt x="2231" y="745"/>
                      <a:pt x="2231" y="719"/>
                      <a:pt x="2232" y="692"/>
                    </a:cubicBezTo>
                    <a:cubicBezTo>
                      <a:pt x="2233" y="674"/>
                      <a:pt x="2236" y="656"/>
                      <a:pt x="2238" y="638"/>
                    </a:cubicBezTo>
                    <a:cubicBezTo>
                      <a:pt x="2239" y="624"/>
                      <a:pt x="2240" y="610"/>
                      <a:pt x="2241" y="597"/>
                    </a:cubicBezTo>
                    <a:cubicBezTo>
                      <a:pt x="2241" y="594"/>
                      <a:pt x="2241" y="592"/>
                      <a:pt x="2242" y="589"/>
                    </a:cubicBezTo>
                    <a:cubicBezTo>
                      <a:pt x="2247" y="565"/>
                      <a:pt x="2246" y="541"/>
                      <a:pt x="2249" y="516"/>
                    </a:cubicBezTo>
                    <a:cubicBezTo>
                      <a:pt x="2251" y="503"/>
                      <a:pt x="2252" y="490"/>
                      <a:pt x="2252" y="477"/>
                    </a:cubicBezTo>
                    <a:cubicBezTo>
                      <a:pt x="2252" y="461"/>
                      <a:pt x="2249" y="445"/>
                      <a:pt x="2249" y="429"/>
                    </a:cubicBezTo>
                    <a:cubicBezTo>
                      <a:pt x="2249" y="416"/>
                      <a:pt x="2246" y="404"/>
                      <a:pt x="2246" y="391"/>
                    </a:cubicBezTo>
                    <a:cubicBezTo>
                      <a:pt x="2247" y="367"/>
                      <a:pt x="2244" y="344"/>
                      <a:pt x="2247" y="320"/>
                    </a:cubicBezTo>
                    <a:cubicBezTo>
                      <a:pt x="2250" y="302"/>
                      <a:pt x="2251" y="285"/>
                      <a:pt x="2253" y="267"/>
                    </a:cubicBezTo>
                    <a:cubicBezTo>
                      <a:pt x="2253" y="264"/>
                      <a:pt x="2254" y="262"/>
                      <a:pt x="2255" y="260"/>
                    </a:cubicBezTo>
                    <a:cubicBezTo>
                      <a:pt x="2258" y="255"/>
                      <a:pt x="2258" y="250"/>
                      <a:pt x="2256" y="245"/>
                    </a:cubicBezTo>
                    <a:cubicBezTo>
                      <a:pt x="2254" y="238"/>
                      <a:pt x="2256" y="231"/>
                      <a:pt x="2262" y="225"/>
                    </a:cubicBezTo>
                    <a:cubicBezTo>
                      <a:pt x="2260" y="223"/>
                      <a:pt x="2258" y="221"/>
                      <a:pt x="2258" y="220"/>
                    </a:cubicBezTo>
                    <a:cubicBezTo>
                      <a:pt x="2259" y="210"/>
                      <a:pt x="2261" y="200"/>
                      <a:pt x="2262" y="190"/>
                    </a:cubicBezTo>
                    <a:cubicBezTo>
                      <a:pt x="2263" y="184"/>
                      <a:pt x="2264" y="179"/>
                      <a:pt x="2264" y="173"/>
                    </a:cubicBezTo>
                    <a:cubicBezTo>
                      <a:pt x="2265" y="164"/>
                      <a:pt x="2267" y="156"/>
                      <a:pt x="2267" y="148"/>
                    </a:cubicBezTo>
                    <a:cubicBezTo>
                      <a:pt x="2269" y="132"/>
                      <a:pt x="2268" y="117"/>
                      <a:pt x="2273" y="102"/>
                    </a:cubicBezTo>
                    <a:cubicBezTo>
                      <a:pt x="2274" y="97"/>
                      <a:pt x="2272" y="90"/>
                      <a:pt x="2272" y="85"/>
                    </a:cubicBezTo>
                    <a:cubicBezTo>
                      <a:pt x="2271" y="72"/>
                      <a:pt x="2272" y="59"/>
                      <a:pt x="2276" y="47"/>
                    </a:cubicBezTo>
                    <a:cubicBezTo>
                      <a:pt x="2278" y="40"/>
                      <a:pt x="2278" y="33"/>
                      <a:pt x="2278" y="26"/>
                    </a:cubicBezTo>
                    <a:cubicBezTo>
                      <a:pt x="2278" y="21"/>
                      <a:pt x="2273" y="18"/>
                      <a:pt x="2266" y="18"/>
                    </a:cubicBezTo>
                    <a:cubicBezTo>
                      <a:pt x="2254" y="18"/>
                      <a:pt x="2243" y="19"/>
                      <a:pt x="2231" y="19"/>
                    </a:cubicBezTo>
                    <a:cubicBezTo>
                      <a:pt x="2209" y="19"/>
                      <a:pt x="2188" y="18"/>
                      <a:pt x="2166" y="18"/>
                    </a:cubicBezTo>
                    <a:cubicBezTo>
                      <a:pt x="2158" y="18"/>
                      <a:pt x="2149" y="18"/>
                      <a:pt x="2141" y="18"/>
                    </a:cubicBezTo>
                    <a:cubicBezTo>
                      <a:pt x="2116" y="18"/>
                      <a:pt x="2092" y="18"/>
                      <a:pt x="2067" y="18"/>
                    </a:cubicBezTo>
                    <a:cubicBezTo>
                      <a:pt x="2057" y="17"/>
                      <a:pt x="2046" y="17"/>
                      <a:pt x="2035" y="19"/>
                    </a:cubicBezTo>
                    <a:cubicBezTo>
                      <a:pt x="2030" y="20"/>
                      <a:pt x="2024" y="18"/>
                      <a:pt x="2019" y="18"/>
                    </a:cubicBezTo>
                    <a:cubicBezTo>
                      <a:pt x="1995" y="18"/>
                      <a:pt x="1971" y="20"/>
                      <a:pt x="1946" y="20"/>
                    </a:cubicBezTo>
                    <a:cubicBezTo>
                      <a:pt x="1932" y="20"/>
                      <a:pt x="1917" y="19"/>
                      <a:pt x="1903" y="19"/>
                    </a:cubicBezTo>
                    <a:cubicBezTo>
                      <a:pt x="1882" y="18"/>
                      <a:pt x="1862" y="18"/>
                      <a:pt x="1841" y="18"/>
                    </a:cubicBezTo>
                    <a:cubicBezTo>
                      <a:pt x="1828" y="18"/>
                      <a:pt x="1814" y="17"/>
                      <a:pt x="1801" y="18"/>
                    </a:cubicBezTo>
                    <a:cubicBezTo>
                      <a:pt x="1781" y="20"/>
                      <a:pt x="1761" y="18"/>
                      <a:pt x="1741" y="18"/>
                    </a:cubicBezTo>
                    <a:cubicBezTo>
                      <a:pt x="1723" y="18"/>
                      <a:pt x="1706" y="20"/>
                      <a:pt x="1688" y="21"/>
                    </a:cubicBezTo>
                    <a:cubicBezTo>
                      <a:pt x="1687" y="21"/>
                      <a:pt x="1685" y="21"/>
                      <a:pt x="1684" y="22"/>
                    </a:cubicBezTo>
                    <a:cubicBezTo>
                      <a:pt x="1673" y="22"/>
                      <a:pt x="1661" y="22"/>
                      <a:pt x="1649" y="22"/>
                    </a:cubicBezTo>
                    <a:cubicBezTo>
                      <a:pt x="1635" y="23"/>
                      <a:pt x="1620" y="24"/>
                      <a:pt x="1605" y="25"/>
                    </a:cubicBezTo>
                    <a:cubicBezTo>
                      <a:pt x="1593" y="25"/>
                      <a:pt x="1580" y="27"/>
                      <a:pt x="1568" y="27"/>
                    </a:cubicBezTo>
                    <a:cubicBezTo>
                      <a:pt x="1550" y="28"/>
                      <a:pt x="1532" y="28"/>
                      <a:pt x="1515" y="29"/>
                    </a:cubicBezTo>
                    <a:cubicBezTo>
                      <a:pt x="1492" y="31"/>
                      <a:pt x="1470" y="33"/>
                      <a:pt x="1447" y="34"/>
                    </a:cubicBezTo>
                    <a:cubicBezTo>
                      <a:pt x="1426" y="35"/>
                      <a:pt x="1405" y="35"/>
                      <a:pt x="1383" y="35"/>
                    </a:cubicBezTo>
                    <a:cubicBezTo>
                      <a:pt x="1380" y="35"/>
                      <a:pt x="1376" y="36"/>
                      <a:pt x="1373" y="36"/>
                    </a:cubicBezTo>
                    <a:cubicBezTo>
                      <a:pt x="1335" y="37"/>
                      <a:pt x="1297" y="39"/>
                      <a:pt x="1259" y="39"/>
                    </a:cubicBezTo>
                    <a:cubicBezTo>
                      <a:pt x="1234" y="39"/>
                      <a:pt x="1209" y="38"/>
                      <a:pt x="1184" y="37"/>
                    </a:cubicBezTo>
                    <a:cubicBezTo>
                      <a:pt x="1161" y="37"/>
                      <a:pt x="1138" y="39"/>
                      <a:pt x="1115" y="37"/>
                    </a:cubicBezTo>
                    <a:cubicBezTo>
                      <a:pt x="1092" y="35"/>
                      <a:pt x="1070" y="37"/>
                      <a:pt x="1048" y="36"/>
                    </a:cubicBezTo>
                    <a:cubicBezTo>
                      <a:pt x="1029" y="36"/>
                      <a:pt x="1011" y="36"/>
                      <a:pt x="992" y="36"/>
                    </a:cubicBezTo>
                    <a:cubicBezTo>
                      <a:pt x="968" y="37"/>
                      <a:pt x="944" y="36"/>
                      <a:pt x="920" y="36"/>
                    </a:cubicBezTo>
                    <a:cubicBezTo>
                      <a:pt x="891" y="36"/>
                      <a:pt x="861" y="35"/>
                      <a:pt x="832" y="34"/>
                    </a:cubicBezTo>
                    <a:cubicBezTo>
                      <a:pt x="812" y="34"/>
                      <a:pt x="793" y="33"/>
                      <a:pt x="774" y="33"/>
                    </a:cubicBezTo>
                    <a:cubicBezTo>
                      <a:pt x="747" y="32"/>
                      <a:pt x="720" y="33"/>
                      <a:pt x="693" y="32"/>
                    </a:cubicBezTo>
                    <a:cubicBezTo>
                      <a:pt x="672" y="32"/>
                      <a:pt x="651" y="31"/>
                      <a:pt x="630" y="30"/>
                    </a:cubicBezTo>
                    <a:cubicBezTo>
                      <a:pt x="616" y="29"/>
                      <a:pt x="601" y="29"/>
                      <a:pt x="587" y="29"/>
                    </a:cubicBezTo>
                    <a:cubicBezTo>
                      <a:pt x="559" y="28"/>
                      <a:pt x="531" y="27"/>
                      <a:pt x="503" y="27"/>
                    </a:cubicBezTo>
                    <a:cubicBezTo>
                      <a:pt x="489" y="27"/>
                      <a:pt x="475" y="29"/>
                      <a:pt x="460" y="30"/>
                    </a:cubicBezTo>
                    <a:cubicBezTo>
                      <a:pt x="448" y="30"/>
                      <a:pt x="437" y="30"/>
                      <a:pt x="425" y="30"/>
                    </a:cubicBezTo>
                    <a:cubicBezTo>
                      <a:pt x="422" y="30"/>
                      <a:pt x="420" y="30"/>
                      <a:pt x="417" y="30"/>
                    </a:cubicBezTo>
                    <a:cubicBezTo>
                      <a:pt x="409" y="31"/>
                      <a:pt x="400" y="33"/>
                      <a:pt x="393" y="31"/>
                    </a:cubicBezTo>
                    <a:cubicBezTo>
                      <a:pt x="364" y="27"/>
                      <a:pt x="335" y="28"/>
                      <a:pt x="306" y="30"/>
                    </a:cubicBezTo>
                    <a:cubicBezTo>
                      <a:pt x="282" y="31"/>
                      <a:pt x="258" y="31"/>
                      <a:pt x="234" y="32"/>
                    </a:cubicBezTo>
                    <a:cubicBezTo>
                      <a:pt x="227" y="32"/>
                      <a:pt x="221" y="34"/>
                      <a:pt x="214" y="33"/>
                    </a:cubicBezTo>
                    <a:cubicBezTo>
                      <a:pt x="205" y="33"/>
                      <a:pt x="196" y="33"/>
                      <a:pt x="187" y="32"/>
                    </a:cubicBezTo>
                    <a:cubicBezTo>
                      <a:pt x="167" y="28"/>
                      <a:pt x="147" y="29"/>
                      <a:pt x="127" y="30"/>
                    </a:cubicBezTo>
                    <a:cubicBezTo>
                      <a:pt x="111" y="30"/>
                      <a:pt x="95" y="33"/>
                      <a:pt x="79" y="36"/>
                    </a:cubicBezTo>
                    <a:cubicBezTo>
                      <a:pt x="60" y="38"/>
                      <a:pt x="42" y="38"/>
                      <a:pt x="23" y="34"/>
                    </a:cubicBezTo>
                    <a:cubicBezTo>
                      <a:pt x="22" y="32"/>
                      <a:pt x="22" y="30"/>
                      <a:pt x="21" y="28"/>
                    </a:cubicBezTo>
                    <a:cubicBezTo>
                      <a:pt x="21" y="27"/>
                      <a:pt x="21" y="27"/>
                      <a:pt x="20" y="26"/>
                    </a:cubicBezTo>
                    <a:cubicBezTo>
                      <a:pt x="22" y="26"/>
                      <a:pt x="23" y="25"/>
                      <a:pt x="24" y="25"/>
                    </a:cubicBezTo>
                    <a:cubicBezTo>
                      <a:pt x="32" y="25"/>
                      <a:pt x="41" y="26"/>
                      <a:pt x="49" y="27"/>
                    </a:cubicBezTo>
                    <a:cubicBezTo>
                      <a:pt x="64" y="28"/>
                      <a:pt x="78" y="23"/>
                      <a:pt x="93" y="22"/>
                    </a:cubicBezTo>
                    <a:cubicBezTo>
                      <a:pt x="113" y="21"/>
                      <a:pt x="133" y="19"/>
                      <a:pt x="153" y="19"/>
                    </a:cubicBezTo>
                    <a:cubicBezTo>
                      <a:pt x="183" y="18"/>
                      <a:pt x="213" y="22"/>
                      <a:pt x="243" y="21"/>
                    </a:cubicBezTo>
                    <a:cubicBezTo>
                      <a:pt x="259" y="20"/>
                      <a:pt x="274" y="21"/>
                      <a:pt x="290" y="20"/>
                    </a:cubicBezTo>
                    <a:cubicBezTo>
                      <a:pt x="307" y="19"/>
                      <a:pt x="324" y="17"/>
                      <a:pt x="341" y="16"/>
                    </a:cubicBezTo>
                    <a:cubicBezTo>
                      <a:pt x="342" y="16"/>
                      <a:pt x="344" y="16"/>
                      <a:pt x="345" y="16"/>
                    </a:cubicBezTo>
                    <a:cubicBezTo>
                      <a:pt x="377" y="19"/>
                      <a:pt x="408" y="19"/>
                      <a:pt x="440" y="18"/>
                    </a:cubicBezTo>
                    <a:cubicBezTo>
                      <a:pt x="464" y="18"/>
                      <a:pt x="489" y="16"/>
                      <a:pt x="513" y="16"/>
                    </a:cubicBezTo>
                    <a:cubicBezTo>
                      <a:pt x="538" y="16"/>
                      <a:pt x="563" y="17"/>
                      <a:pt x="588" y="17"/>
                    </a:cubicBezTo>
                    <a:cubicBezTo>
                      <a:pt x="598" y="18"/>
                      <a:pt x="607" y="17"/>
                      <a:pt x="617" y="18"/>
                    </a:cubicBezTo>
                    <a:cubicBezTo>
                      <a:pt x="627" y="19"/>
                      <a:pt x="637" y="18"/>
                      <a:pt x="647" y="18"/>
                    </a:cubicBezTo>
                    <a:cubicBezTo>
                      <a:pt x="664" y="18"/>
                      <a:pt x="681" y="16"/>
                      <a:pt x="698" y="20"/>
                    </a:cubicBezTo>
                    <a:cubicBezTo>
                      <a:pt x="710" y="22"/>
                      <a:pt x="722" y="21"/>
                      <a:pt x="733" y="21"/>
                    </a:cubicBezTo>
                    <a:cubicBezTo>
                      <a:pt x="747" y="21"/>
                      <a:pt x="760" y="21"/>
                      <a:pt x="774" y="20"/>
                    </a:cubicBezTo>
                    <a:cubicBezTo>
                      <a:pt x="786" y="20"/>
                      <a:pt x="798" y="20"/>
                      <a:pt x="810" y="21"/>
                    </a:cubicBezTo>
                    <a:cubicBezTo>
                      <a:pt x="814" y="21"/>
                      <a:pt x="819" y="21"/>
                      <a:pt x="823" y="21"/>
                    </a:cubicBezTo>
                    <a:cubicBezTo>
                      <a:pt x="850" y="21"/>
                      <a:pt x="877" y="21"/>
                      <a:pt x="903" y="24"/>
                    </a:cubicBezTo>
                    <a:cubicBezTo>
                      <a:pt x="916" y="25"/>
                      <a:pt x="928" y="23"/>
                      <a:pt x="941" y="23"/>
                    </a:cubicBezTo>
                    <a:cubicBezTo>
                      <a:pt x="959" y="23"/>
                      <a:pt x="977" y="22"/>
                      <a:pt x="995" y="23"/>
                    </a:cubicBezTo>
                    <a:cubicBezTo>
                      <a:pt x="1015" y="24"/>
                      <a:pt x="1034" y="22"/>
                      <a:pt x="1054" y="21"/>
                    </a:cubicBezTo>
                    <a:cubicBezTo>
                      <a:pt x="1068" y="20"/>
                      <a:pt x="1082" y="22"/>
                      <a:pt x="1096" y="21"/>
                    </a:cubicBezTo>
                    <a:cubicBezTo>
                      <a:pt x="1110" y="21"/>
                      <a:pt x="1125" y="22"/>
                      <a:pt x="1139" y="24"/>
                    </a:cubicBezTo>
                    <a:cubicBezTo>
                      <a:pt x="1145" y="25"/>
                      <a:pt x="1152" y="24"/>
                      <a:pt x="1158" y="23"/>
                    </a:cubicBezTo>
                    <a:cubicBezTo>
                      <a:pt x="1163" y="23"/>
                      <a:pt x="1167" y="22"/>
                      <a:pt x="1172" y="22"/>
                    </a:cubicBezTo>
                    <a:cubicBezTo>
                      <a:pt x="1196" y="23"/>
                      <a:pt x="1220" y="24"/>
                      <a:pt x="1243" y="24"/>
                    </a:cubicBezTo>
                    <a:cubicBezTo>
                      <a:pt x="1269" y="25"/>
                      <a:pt x="1294" y="25"/>
                      <a:pt x="1319" y="25"/>
                    </a:cubicBezTo>
                    <a:cubicBezTo>
                      <a:pt x="1322" y="25"/>
                      <a:pt x="1325" y="24"/>
                      <a:pt x="1327" y="24"/>
                    </a:cubicBezTo>
                    <a:cubicBezTo>
                      <a:pt x="1338" y="22"/>
                      <a:pt x="1349" y="21"/>
                      <a:pt x="1361" y="22"/>
                    </a:cubicBezTo>
                    <a:cubicBezTo>
                      <a:pt x="1377" y="23"/>
                      <a:pt x="1394" y="21"/>
                      <a:pt x="1410" y="21"/>
                    </a:cubicBezTo>
                    <a:cubicBezTo>
                      <a:pt x="1437" y="20"/>
                      <a:pt x="1463" y="18"/>
                      <a:pt x="1490" y="17"/>
                    </a:cubicBezTo>
                    <a:cubicBezTo>
                      <a:pt x="1491" y="17"/>
                      <a:pt x="1493" y="18"/>
                      <a:pt x="1494" y="17"/>
                    </a:cubicBezTo>
                    <a:cubicBezTo>
                      <a:pt x="1511" y="12"/>
                      <a:pt x="1529" y="13"/>
                      <a:pt x="1546" y="12"/>
                    </a:cubicBezTo>
                    <a:cubicBezTo>
                      <a:pt x="1562" y="11"/>
                      <a:pt x="1578" y="12"/>
                      <a:pt x="1594" y="12"/>
                    </a:cubicBezTo>
                    <a:cubicBezTo>
                      <a:pt x="1602" y="12"/>
                      <a:pt x="1611" y="9"/>
                      <a:pt x="1619" y="8"/>
                    </a:cubicBezTo>
                    <a:cubicBezTo>
                      <a:pt x="1629" y="7"/>
                      <a:pt x="1638" y="7"/>
                      <a:pt x="1648" y="6"/>
                    </a:cubicBezTo>
                    <a:cubicBezTo>
                      <a:pt x="1671" y="5"/>
                      <a:pt x="1693" y="5"/>
                      <a:pt x="1716" y="4"/>
                    </a:cubicBezTo>
                    <a:cubicBezTo>
                      <a:pt x="1735" y="3"/>
                      <a:pt x="1755" y="2"/>
                      <a:pt x="1774" y="2"/>
                    </a:cubicBezTo>
                    <a:cubicBezTo>
                      <a:pt x="1784" y="2"/>
                      <a:pt x="1793" y="4"/>
                      <a:pt x="1802" y="3"/>
                    </a:cubicBezTo>
                    <a:cubicBezTo>
                      <a:pt x="1816" y="3"/>
                      <a:pt x="1830" y="2"/>
                      <a:pt x="1844" y="2"/>
                    </a:cubicBezTo>
                    <a:cubicBezTo>
                      <a:pt x="1865" y="2"/>
                      <a:pt x="1887" y="3"/>
                      <a:pt x="1908" y="4"/>
                    </a:cubicBezTo>
                    <a:cubicBezTo>
                      <a:pt x="1916" y="4"/>
                      <a:pt x="1923" y="4"/>
                      <a:pt x="1930" y="4"/>
                    </a:cubicBezTo>
                    <a:cubicBezTo>
                      <a:pt x="1942" y="5"/>
                      <a:pt x="1953" y="6"/>
                      <a:pt x="1964" y="6"/>
                    </a:cubicBezTo>
                    <a:cubicBezTo>
                      <a:pt x="1975" y="5"/>
                      <a:pt x="1986" y="4"/>
                      <a:pt x="1997" y="3"/>
                    </a:cubicBezTo>
                    <a:cubicBezTo>
                      <a:pt x="2010" y="2"/>
                      <a:pt x="2023" y="1"/>
                      <a:pt x="2036" y="0"/>
                    </a:cubicBezTo>
                    <a:cubicBezTo>
                      <a:pt x="2040" y="0"/>
                      <a:pt x="2044" y="1"/>
                      <a:pt x="2049" y="1"/>
                    </a:cubicBezTo>
                    <a:cubicBezTo>
                      <a:pt x="2072" y="1"/>
                      <a:pt x="2095" y="2"/>
                      <a:pt x="2118" y="2"/>
                    </a:cubicBezTo>
                    <a:cubicBezTo>
                      <a:pt x="2138" y="2"/>
                      <a:pt x="2158" y="1"/>
                      <a:pt x="2178" y="1"/>
                    </a:cubicBezTo>
                    <a:cubicBezTo>
                      <a:pt x="2183" y="1"/>
                      <a:pt x="2187" y="0"/>
                      <a:pt x="2192" y="1"/>
                    </a:cubicBezTo>
                    <a:cubicBezTo>
                      <a:pt x="2207" y="1"/>
                      <a:pt x="2222" y="1"/>
                      <a:pt x="2237" y="2"/>
                    </a:cubicBezTo>
                    <a:cubicBezTo>
                      <a:pt x="2251" y="2"/>
                      <a:pt x="2265" y="2"/>
                      <a:pt x="2279" y="2"/>
                    </a:cubicBezTo>
                    <a:cubicBezTo>
                      <a:pt x="2292" y="2"/>
                      <a:pt x="2296" y="7"/>
                      <a:pt x="2294" y="19"/>
                    </a:cubicBezTo>
                    <a:cubicBezTo>
                      <a:pt x="2292" y="32"/>
                      <a:pt x="2292" y="46"/>
                      <a:pt x="2289" y="59"/>
                    </a:cubicBezTo>
                    <a:cubicBezTo>
                      <a:pt x="2288" y="67"/>
                      <a:pt x="2291" y="74"/>
                      <a:pt x="2290" y="81"/>
                    </a:cubicBezTo>
                    <a:cubicBezTo>
                      <a:pt x="2288" y="89"/>
                      <a:pt x="2290" y="98"/>
                      <a:pt x="2287" y="105"/>
                    </a:cubicBezTo>
                    <a:cubicBezTo>
                      <a:pt x="2282" y="119"/>
                      <a:pt x="2287" y="132"/>
                      <a:pt x="2285" y="146"/>
                    </a:cubicBezTo>
                    <a:cubicBezTo>
                      <a:pt x="2280" y="171"/>
                      <a:pt x="2277" y="196"/>
                      <a:pt x="2275" y="221"/>
                    </a:cubicBezTo>
                    <a:cubicBezTo>
                      <a:pt x="2274" y="241"/>
                      <a:pt x="2269" y="261"/>
                      <a:pt x="2269" y="281"/>
                    </a:cubicBezTo>
                    <a:cubicBezTo>
                      <a:pt x="2269" y="297"/>
                      <a:pt x="2266" y="313"/>
                      <a:pt x="2265" y="329"/>
                    </a:cubicBezTo>
                    <a:cubicBezTo>
                      <a:pt x="2264" y="343"/>
                      <a:pt x="2264" y="357"/>
                      <a:pt x="2265" y="371"/>
                    </a:cubicBezTo>
                    <a:cubicBezTo>
                      <a:pt x="2266" y="391"/>
                      <a:pt x="2269" y="411"/>
                      <a:pt x="2270" y="431"/>
                    </a:cubicBezTo>
                    <a:cubicBezTo>
                      <a:pt x="2270" y="452"/>
                      <a:pt x="2271" y="474"/>
                      <a:pt x="2270" y="495"/>
                    </a:cubicBezTo>
                    <a:cubicBezTo>
                      <a:pt x="2268" y="526"/>
                      <a:pt x="2265" y="557"/>
                      <a:pt x="2262" y="588"/>
                    </a:cubicBezTo>
                    <a:cubicBezTo>
                      <a:pt x="2260" y="609"/>
                      <a:pt x="2257" y="629"/>
                      <a:pt x="2255" y="650"/>
                    </a:cubicBezTo>
                    <a:cubicBezTo>
                      <a:pt x="2253" y="678"/>
                      <a:pt x="2250" y="707"/>
                      <a:pt x="2250" y="735"/>
                    </a:cubicBezTo>
                    <a:cubicBezTo>
                      <a:pt x="2251" y="762"/>
                      <a:pt x="2249" y="788"/>
                      <a:pt x="2248" y="815"/>
                    </a:cubicBezTo>
                    <a:cubicBezTo>
                      <a:pt x="2248" y="828"/>
                      <a:pt x="2248" y="841"/>
                      <a:pt x="2248" y="854"/>
                    </a:cubicBezTo>
                    <a:cubicBezTo>
                      <a:pt x="2248" y="871"/>
                      <a:pt x="2248" y="888"/>
                      <a:pt x="2248" y="904"/>
                    </a:cubicBezTo>
                    <a:cubicBezTo>
                      <a:pt x="2250" y="933"/>
                      <a:pt x="2253" y="962"/>
                      <a:pt x="2254" y="991"/>
                    </a:cubicBezTo>
                    <a:cubicBezTo>
                      <a:pt x="2256" y="1021"/>
                      <a:pt x="2257" y="1052"/>
                      <a:pt x="2258" y="1083"/>
                    </a:cubicBezTo>
                    <a:cubicBezTo>
                      <a:pt x="2259" y="1125"/>
                      <a:pt x="2260" y="1167"/>
                      <a:pt x="2260" y="1209"/>
                    </a:cubicBezTo>
                    <a:cubicBezTo>
                      <a:pt x="2260" y="1243"/>
                      <a:pt x="2264" y="1276"/>
                      <a:pt x="2266" y="1310"/>
                    </a:cubicBezTo>
                    <a:cubicBezTo>
                      <a:pt x="2268" y="1340"/>
                      <a:pt x="2271" y="1370"/>
                      <a:pt x="2273" y="1399"/>
                    </a:cubicBezTo>
                    <a:cubicBezTo>
                      <a:pt x="2275" y="1426"/>
                      <a:pt x="2275" y="1453"/>
                      <a:pt x="2277" y="1480"/>
                    </a:cubicBezTo>
                    <a:cubicBezTo>
                      <a:pt x="2277" y="1501"/>
                      <a:pt x="2278" y="1521"/>
                      <a:pt x="2279" y="1542"/>
                    </a:cubicBezTo>
                    <a:cubicBezTo>
                      <a:pt x="2279" y="1567"/>
                      <a:pt x="2279" y="1593"/>
                      <a:pt x="2279" y="1618"/>
                    </a:cubicBezTo>
                    <a:cubicBezTo>
                      <a:pt x="2279" y="1642"/>
                      <a:pt x="2280" y="1666"/>
                      <a:pt x="2281" y="1691"/>
                    </a:cubicBezTo>
                    <a:cubicBezTo>
                      <a:pt x="2281" y="1702"/>
                      <a:pt x="2281" y="1714"/>
                      <a:pt x="2281" y="1726"/>
                    </a:cubicBezTo>
                    <a:cubicBezTo>
                      <a:pt x="2282" y="1747"/>
                      <a:pt x="2284" y="1769"/>
                      <a:pt x="2284" y="1791"/>
                    </a:cubicBezTo>
                    <a:cubicBezTo>
                      <a:pt x="2285" y="1806"/>
                      <a:pt x="2285" y="1821"/>
                      <a:pt x="2285" y="1837"/>
                    </a:cubicBezTo>
                    <a:cubicBezTo>
                      <a:pt x="2286" y="1887"/>
                      <a:pt x="2288" y="1938"/>
                      <a:pt x="2288" y="1989"/>
                    </a:cubicBezTo>
                    <a:cubicBezTo>
                      <a:pt x="2289" y="2011"/>
                      <a:pt x="2287" y="2033"/>
                      <a:pt x="2288" y="2055"/>
                    </a:cubicBezTo>
                    <a:cubicBezTo>
                      <a:pt x="2288" y="2075"/>
                      <a:pt x="2289" y="2096"/>
                      <a:pt x="2289" y="2117"/>
                    </a:cubicBezTo>
                    <a:cubicBezTo>
                      <a:pt x="2289" y="2131"/>
                      <a:pt x="2289" y="2146"/>
                      <a:pt x="2288" y="2160"/>
                    </a:cubicBezTo>
                    <a:cubicBezTo>
                      <a:pt x="2288" y="2184"/>
                      <a:pt x="2287" y="2208"/>
                      <a:pt x="2289" y="2231"/>
                    </a:cubicBezTo>
                    <a:cubicBezTo>
                      <a:pt x="2290" y="2238"/>
                      <a:pt x="2289" y="2245"/>
                      <a:pt x="2288" y="2253"/>
                    </a:cubicBezTo>
                    <a:cubicBezTo>
                      <a:pt x="2302" y="2254"/>
                      <a:pt x="2316" y="2255"/>
                      <a:pt x="2329" y="2256"/>
                    </a:cubicBezTo>
                    <a:cubicBezTo>
                      <a:pt x="2340" y="2256"/>
                      <a:pt x="2350" y="2255"/>
                      <a:pt x="2355" y="2269"/>
                    </a:cubicBezTo>
                    <a:cubicBezTo>
                      <a:pt x="2352" y="2270"/>
                      <a:pt x="2348" y="2272"/>
                      <a:pt x="2345" y="2272"/>
                    </a:cubicBezTo>
                    <a:cubicBezTo>
                      <a:pt x="2324" y="2272"/>
                      <a:pt x="2304" y="2271"/>
                      <a:pt x="2283" y="2270"/>
                    </a:cubicBezTo>
                    <a:cubicBezTo>
                      <a:pt x="2273" y="2270"/>
                      <a:pt x="2263" y="2269"/>
                      <a:pt x="2253" y="2269"/>
                    </a:cubicBezTo>
                    <a:cubicBezTo>
                      <a:pt x="2240" y="2269"/>
                      <a:pt x="2227" y="2270"/>
                      <a:pt x="2215" y="2270"/>
                    </a:cubicBezTo>
                    <a:cubicBezTo>
                      <a:pt x="2205" y="2271"/>
                      <a:pt x="2195" y="2270"/>
                      <a:pt x="2186" y="2270"/>
                    </a:cubicBezTo>
                    <a:cubicBezTo>
                      <a:pt x="2170" y="2269"/>
                      <a:pt x="2155" y="2267"/>
                      <a:pt x="2139" y="2266"/>
                    </a:cubicBezTo>
                    <a:cubicBezTo>
                      <a:pt x="2133" y="2266"/>
                      <a:pt x="2127" y="2268"/>
                      <a:pt x="2122" y="2268"/>
                    </a:cubicBezTo>
                    <a:cubicBezTo>
                      <a:pt x="2108" y="2268"/>
                      <a:pt x="2094" y="2267"/>
                      <a:pt x="2081" y="2267"/>
                    </a:cubicBezTo>
                    <a:cubicBezTo>
                      <a:pt x="2054" y="2266"/>
                      <a:pt x="2027" y="2266"/>
                      <a:pt x="2000" y="2265"/>
                    </a:cubicBezTo>
                    <a:cubicBezTo>
                      <a:pt x="1992" y="2265"/>
                      <a:pt x="1984" y="2264"/>
                      <a:pt x="1976" y="2264"/>
                    </a:cubicBezTo>
                    <a:cubicBezTo>
                      <a:pt x="1969" y="2264"/>
                      <a:pt x="1961" y="2265"/>
                      <a:pt x="1953" y="2265"/>
                    </a:cubicBezTo>
                    <a:cubicBezTo>
                      <a:pt x="1937" y="2265"/>
                      <a:pt x="1921" y="2263"/>
                      <a:pt x="1905" y="2264"/>
                    </a:cubicBezTo>
                    <a:cubicBezTo>
                      <a:pt x="1891" y="2265"/>
                      <a:pt x="1878" y="2263"/>
                      <a:pt x="1864" y="2263"/>
                    </a:cubicBezTo>
                    <a:cubicBezTo>
                      <a:pt x="1832" y="2262"/>
                      <a:pt x="1800" y="2261"/>
                      <a:pt x="1767" y="2260"/>
                    </a:cubicBezTo>
                    <a:cubicBezTo>
                      <a:pt x="1760" y="2260"/>
                      <a:pt x="1753" y="2260"/>
                      <a:pt x="1745" y="2260"/>
                    </a:cubicBezTo>
                    <a:cubicBezTo>
                      <a:pt x="1735" y="2260"/>
                      <a:pt x="1725" y="2260"/>
                      <a:pt x="1715" y="2260"/>
                    </a:cubicBezTo>
                    <a:cubicBezTo>
                      <a:pt x="1706" y="2260"/>
                      <a:pt x="1697" y="2260"/>
                      <a:pt x="1688" y="2260"/>
                    </a:cubicBezTo>
                    <a:cubicBezTo>
                      <a:pt x="1668" y="2260"/>
                      <a:pt x="1648" y="2261"/>
                      <a:pt x="1628" y="2261"/>
                    </a:cubicBezTo>
                    <a:cubicBezTo>
                      <a:pt x="1608" y="2262"/>
                      <a:pt x="1589" y="2262"/>
                      <a:pt x="1569" y="2263"/>
                    </a:cubicBezTo>
                    <a:cubicBezTo>
                      <a:pt x="1557" y="2263"/>
                      <a:pt x="1545" y="2265"/>
                      <a:pt x="1533" y="2265"/>
                    </a:cubicBezTo>
                    <a:cubicBezTo>
                      <a:pt x="1515" y="2266"/>
                      <a:pt x="1497" y="2267"/>
                      <a:pt x="1479" y="2268"/>
                    </a:cubicBezTo>
                    <a:cubicBezTo>
                      <a:pt x="1462" y="2269"/>
                      <a:pt x="1445" y="2271"/>
                      <a:pt x="1428" y="2272"/>
                    </a:cubicBezTo>
                    <a:cubicBezTo>
                      <a:pt x="1427" y="2272"/>
                      <a:pt x="1426" y="2272"/>
                      <a:pt x="1425" y="2272"/>
                    </a:cubicBezTo>
                    <a:cubicBezTo>
                      <a:pt x="1406" y="2272"/>
                      <a:pt x="1387" y="2272"/>
                      <a:pt x="1368" y="2272"/>
                    </a:cubicBezTo>
                    <a:cubicBezTo>
                      <a:pt x="1356" y="2273"/>
                      <a:pt x="1344" y="2273"/>
                      <a:pt x="1332" y="2274"/>
                    </a:cubicBezTo>
                    <a:cubicBezTo>
                      <a:pt x="1327" y="2274"/>
                      <a:pt x="1323" y="2273"/>
                      <a:pt x="1318" y="2273"/>
                    </a:cubicBezTo>
                    <a:cubicBezTo>
                      <a:pt x="1300" y="2273"/>
                      <a:pt x="1281" y="2274"/>
                      <a:pt x="1263" y="2273"/>
                    </a:cubicBezTo>
                    <a:cubicBezTo>
                      <a:pt x="1247" y="2273"/>
                      <a:pt x="1231" y="2271"/>
                      <a:pt x="1214" y="2270"/>
                    </a:cubicBezTo>
                    <a:cubicBezTo>
                      <a:pt x="1209" y="2270"/>
                      <a:pt x="1203" y="2270"/>
                      <a:pt x="1197" y="2270"/>
                    </a:cubicBezTo>
                    <a:cubicBezTo>
                      <a:pt x="1190" y="2270"/>
                      <a:pt x="1184" y="2270"/>
                      <a:pt x="1177" y="2270"/>
                    </a:cubicBezTo>
                    <a:cubicBezTo>
                      <a:pt x="1163" y="2269"/>
                      <a:pt x="1148" y="2268"/>
                      <a:pt x="1134" y="2273"/>
                    </a:cubicBezTo>
                    <a:cubicBezTo>
                      <a:pt x="1133" y="2273"/>
                      <a:pt x="1130" y="2273"/>
                      <a:pt x="1129" y="2272"/>
                    </a:cubicBezTo>
                    <a:cubicBezTo>
                      <a:pt x="1122" y="2268"/>
                      <a:pt x="1114" y="2270"/>
                      <a:pt x="1107" y="2270"/>
                    </a:cubicBezTo>
                    <a:cubicBezTo>
                      <a:pt x="1095" y="2270"/>
                      <a:pt x="1082" y="2269"/>
                      <a:pt x="1070" y="2269"/>
                    </a:cubicBezTo>
                    <a:cubicBezTo>
                      <a:pt x="1053" y="2269"/>
                      <a:pt x="1037" y="2270"/>
                      <a:pt x="1020" y="2270"/>
                    </a:cubicBezTo>
                    <a:cubicBezTo>
                      <a:pt x="1004" y="2270"/>
                      <a:pt x="987" y="2270"/>
                      <a:pt x="971" y="2270"/>
                    </a:cubicBezTo>
                    <a:cubicBezTo>
                      <a:pt x="947" y="2270"/>
                      <a:pt x="923" y="2266"/>
                      <a:pt x="898" y="2267"/>
                    </a:cubicBezTo>
                    <a:cubicBezTo>
                      <a:pt x="879" y="2268"/>
                      <a:pt x="859" y="2266"/>
                      <a:pt x="840" y="2265"/>
                    </a:cubicBezTo>
                    <a:cubicBezTo>
                      <a:pt x="825" y="2265"/>
                      <a:pt x="810" y="2264"/>
                      <a:pt x="795" y="2264"/>
                    </a:cubicBezTo>
                    <a:cubicBezTo>
                      <a:pt x="795" y="2253"/>
                      <a:pt x="795" y="2253"/>
                      <a:pt x="795" y="2253"/>
                    </a:cubicBezTo>
                    <a:cubicBezTo>
                      <a:pt x="796" y="2253"/>
                      <a:pt x="796" y="2253"/>
                      <a:pt x="797" y="2253"/>
                    </a:cubicBezTo>
                    <a:cubicBezTo>
                      <a:pt x="808" y="2253"/>
                      <a:pt x="819" y="2253"/>
                      <a:pt x="830" y="2253"/>
                    </a:cubicBezTo>
                    <a:cubicBezTo>
                      <a:pt x="853" y="2253"/>
                      <a:pt x="877" y="2254"/>
                      <a:pt x="901" y="2254"/>
                    </a:cubicBezTo>
                    <a:cubicBezTo>
                      <a:pt x="914" y="2254"/>
                      <a:pt x="926" y="2254"/>
                      <a:pt x="940" y="2254"/>
                    </a:cubicBezTo>
                    <a:cubicBezTo>
                      <a:pt x="940" y="2251"/>
                      <a:pt x="941" y="2248"/>
                      <a:pt x="941" y="2246"/>
                    </a:cubicBezTo>
                    <a:cubicBezTo>
                      <a:pt x="942" y="2233"/>
                      <a:pt x="943" y="2220"/>
                      <a:pt x="943" y="2207"/>
                    </a:cubicBezTo>
                    <a:cubicBezTo>
                      <a:pt x="943" y="2194"/>
                      <a:pt x="944" y="2181"/>
                      <a:pt x="944" y="2168"/>
                    </a:cubicBezTo>
                    <a:cubicBezTo>
                      <a:pt x="943" y="2143"/>
                      <a:pt x="941" y="2118"/>
                      <a:pt x="941" y="2093"/>
                    </a:cubicBezTo>
                    <a:cubicBezTo>
                      <a:pt x="941" y="2057"/>
                      <a:pt x="943" y="2021"/>
                      <a:pt x="943" y="1985"/>
                    </a:cubicBezTo>
                    <a:cubicBezTo>
                      <a:pt x="943" y="1946"/>
                      <a:pt x="943" y="1907"/>
                      <a:pt x="943" y="1868"/>
                    </a:cubicBezTo>
                    <a:cubicBezTo>
                      <a:pt x="943" y="1851"/>
                      <a:pt x="943" y="1835"/>
                      <a:pt x="943" y="1819"/>
                    </a:cubicBezTo>
                    <a:cubicBezTo>
                      <a:pt x="928" y="1818"/>
                      <a:pt x="926" y="1816"/>
                      <a:pt x="925" y="1803"/>
                    </a:cubicBezTo>
                    <a:cubicBezTo>
                      <a:pt x="931" y="1802"/>
                      <a:pt x="938" y="1800"/>
                      <a:pt x="943" y="1799"/>
                    </a:cubicBezTo>
                    <a:cubicBezTo>
                      <a:pt x="948" y="1781"/>
                      <a:pt x="943" y="1764"/>
                      <a:pt x="943" y="1748"/>
                    </a:cubicBezTo>
                    <a:cubicBezTo>
                      <a:pt x="943" y="1731"/>
                      <a:pt x="942" y="1714"/>
                      <a:pt x="941" y="1697"/>
                    </a:cubicBezTo>
                    <a:cubicBezTo>
                      <a:pt x="940" y="1680"/>
                      <a:pt x="940" y="1663"/>
                      <a:pt x="939" y="1647"/>
                    </a:cubicBezTo>
                    <a:cubicBezTo>
                      <a:pt x="938" y="1647"/>
                      <a:pt x="938" y="1646"/>
                      <a:pt x="938" y="1646"/>
                    </a:cubicBezTo>
                    <a:cubicBezTo>
                      <a:pt x="916" y="1645"/>
                      <a:pt x="894" y="1644"/>
                      <a:pt x="872" y="1644"/>
                    </a:cubicBezTo>
                    <a:cubicBezTo>
                      <a:pt x="852" y="1644"/>
                      <a:pt x="832" y="1644"/>
                      <a:pt x="812" y="1644"/>
                    </a:cubicBezTo>
                    <a:cubicBezTo>
                      <a:pt x="780" y="1645"/>
                      <a:pt x="747" y="1644"/>
                      <a:pt x="715" y="1647"/>
                    </a:cubicBezTo>
                    <a:cubicBezTo>
                      <a:pt x="690" y="1648"/>
                      <a:pt x="665" y="1650"/>
                      <a:pt x="640" y="1650"/>
                    </a:cubicBezTo>
                    <a:cubicBezTo>
                      <a:pt x="634" y="1649"/>
                      <a:pt x="628" y="1648"/>
                      <a:pt x="622" y="1648"/>
                    </a:cubicBezTo>
                    <a:cubicBezTo>
                      <a:pt x="584" y="1648"/>
                      <a:pt x="545" y="1649"/>
                      <a:pt x="506" y="1648"/>
                    </a:cubicBezTo>
                    <a:cubicBezTo>
                      <a:pt x="467" y="1648"/>
                      <a:pt x="429" y="1647"/>
                      <a:pt x="390" y="1646"/>
                    </a:cubicBezTo>
                    <a:cubicBezTo>
                      <a:pt x="377" y="1646"/>
                      <a:pt x="364" y="1645"/>
                      <a:pt x="351" y="1646"/>
                    </a:cubicBezTo>
                    <a:cubicBezTo>
                      <a:pt x="335" y="1647"/>
                      <a:pt x="320" y="1650"/>
                      <a:pt x="304" y="1651"/>
                    </a:cubicBezTo>
                    <a:cubicBezTo>
                      <a:pt x="293" y="1652"/>
                      <a:pt x="283" y="1652"/>
                      <a:pt x="272" y="1653"/>
                    </a:cubicBezTo>
                    <a:cubicBezTo>
                      <a:pt x="262" y="1653"/>
                      <a:pt x="262" y="1654"/>
                      <a:pt x="261" y="1664"/>
                    </a:cubicBezTo>
                    <a:cubicBezTo>
                      <a:pt x="261" y="1667"/>
                      <a:pt x="261" y="1669"/>
                      <a:pt x="261" y="1672"/>
                    </a:cubicBezTo>
                    <a:cubicBezTo>
                      <a:pt x="262" y="1699"/>
                      <a:pt x="264" y="1725"/>
                      <a:pt x="264" y="1752"/>
                    </a:cubicBezTo>
                    <a:cubicBezTo>
                      <a:pt x="264" y="1759"/>
                      <a:pt x="269" y="1765"/>
                      <a:pt x="267" y="1773"/>
                    </a:cubicBezTo>
                    <a:cubicBezTo>
                      <a:pt x="265" y="1780"/>
                      <a:pt x="265" y="1789"/>
                      <a:pt x="265" y="1796"/>
                    </a:cubicBezTo>
                    <a:cubicBezTo>
                      <a:pt x="265" y="1811"/>
                      <a:pt x="266" y="1827"/>
                      <a:pt x="266" y="1842"/>
                    </a:cubicBezTo>
                    <a:cubicBezTo>
                      <a:pt x="265" y="1851"/>
                      <a:pt x="266" y="1859"/>
                      <a:pt x="271" y="1865"/>
                    </a:cubicBezTo>
                    <a:cubicBezTo>
                      <a:pt x="269" y="1874"/>
                      <a:pt x="266" y="1881"/>
                      <a:pt x="266" y="1889"/>
                    </a:cubicBezTo>
                    <a:cubicBezTo>
                      <a:pt x="265" y="1907"/>
                      <a:pt x="266" y="1926"/>
                      <a:pt x="265" y="1944"/>
                    </a:cubicBezTo>
                    <a:cubicBezTo>
                      <a:pt x="265" y="1968"/>
                      <a:pt x="263" y="1993"/>
                      <a:pt x="263" y="2018"/>
                    </a:cubicBezTo>
                    <a:cubicBezTo>
                      <a:pt x="262" y="2032"/>
                      <a:pt x="262" y="2046"/>
                      <a:pt x="262" y="2060"/>
                    </a:cubicBezTo>
                    <a:cubicBezTo>
                      <a:pt x="262" y="2073"/>
                      <a:pt x="262" y="2087"/>
                      <a:pt x="261" y="2101"/>
                    </a:cubicBezTo>
                    <a:cubicBezTo>
                      <a:pt x="261" y="2131"/>
                      <a:pt x="260" y="2162"/>
                      <a:pt x="259" y="2192"/>
                    </a:cubicBezTo>
                    <a:cubicBezTo>
                      <a:pt x="259" y="2206"/>
                      <a:pt x="258" y="2221"/>
                      <a:pt x="258" y="2235"/>
                    </a:cubicBezTo>
                    <a:cubicBezTo>
                      <a:pt x="258" y="2244"/>
                      <a:pt x="259" y="2252"/>
                      <a:pt x="259" y="2262"/>
                    </a:cubicBezTo>
                    <a:cubicBezTo>
                      <a:pt x="275" y="2262"/>
                      <a:pt x="291" y="2262"/>
                      <a:pt x="306" y="2264"/>
                    </a:cubicBezTo>
                    <a:cubicBezTo>
                      <a:pt x="329" y="2267"/>
                      <a:pt x="352" y="2264"/>
                      <a:pt x="376" y="2263"/>
                    </a:cubicBezTo>
                    <a:cubicBezTo>
                      <a:pt x="381" y="2262"/>
                      <a:pt x="385" y="2262"/>
                      <a:pt x="390" y="2261"/>
                    </a:cubicBezTo>
                    <a:cubicBezTo>
                      <a:pt x="391" y="2272"/>
                      <a:pt x="391" y="2272"/>
                      <a:pt x="391" y="2272"/>
                    </a:cubicBezTo>
                    <a:cubicBezTo>
                      <a:pt x="383" y="2273"/>
                      <a:pt x="376" y="2274"/>
                      <a:pt x="368" y="2275"/>
                    </a:cubicBezTo>
                    <a:cubicBezTo>
                      <a:pt x="350" y="2277"/>
                      <a:pt x="331" y="2278"/>
                      <a:pt x="313" y="2276"/>
                    </a:cubicBezTo>
                    <a:cubicBezTo>
                      <a:pt x="298" y="2274"/>
                      <a:pt x="283" y="2274"/>
                      <a:pt x="268" y="2273"/>
                    </a:cubicBezTo>
                    <a:cubicBezTo>
                      <a:pt x="264" y="2273"/>
                      <a:pt x="260" y="2275"/>
                      <a:pt x="257" y="2277"/>
                    </a:cubicBezTo>
                    <a:cubicBezTo>
                      <a:pt x="252" y="2281"/>
                      <a:pt x="247" y="2281"/>
                      <a:pt x="243" y="2278"/>
                    </a:cubicBezTo>
                    <a:cubicBezTo>
                      <a:pt x="238" y="2275"/>
                      <a:pt x="233" y="2275"/>
                      <a:pt x="227" y="2275"/>
                    </a:cubicBezTo>
                    <a:cubicBezTo>
                      <a:pt x="203" y="2276"/>
                      <a:pt x="180" y="2277"/>
                      <a:pt x="156" y="2277"/>
                    </a:cubicBezTo>
                    <a:cubicBezTo>
                      <a:pt x="148" y="2278"/>
                      <a:pt x="141" y="2276"/>
                      <a:pt x="134" y="2275"/>
                    </a:cubicBezTo>
                    <a:cubicBezTo>
                      <a:pt x="107" y="2271"/>
                      <a:pt x="79" y="2271"/>
                      <a:pt x="52" y="2271"/>
                    </a:cubicBezTo>
                    <a:cubicBezTo>
                      <a:pt x="37" y="2270"/>
                      <a:pt x="23" y="2269"/>
                      <a:pt x="9" y="2268"/>
                    </a:cubicBezTo>
                    <a:cubicBezTo>
                      <a:pt x="2" y="2268"/>
                      <a:pt x="0" y="2264"/>
                      <a:pt x="1" y="2258"/>
                    </a:cubicBezTo>
                    <a:cubicBezTo>
                      <a:pt x="4" y="2258"/>
                      <a:pt x="7" y="2259"/>
                      <a:pt x="10" y="2259"/>
                    </a:cubicBezTo>
                    <a:cubicBezTo>
                      <a:pt x="21" y="2260"/>
                      <a:pt x="33" y="2261"/>
                      <a:pt x="44" y="2261"/>
                    </a:cubicBezTo>
                    <a:cubicBezTo>
                      <a:pt x="68" y="2260"/>
                      <a:pt x="91" y="2263"/>
                      <a:pt x="114" y="2262"/>
                    </a:cubicBezTo>
                    <a:cubicBezTo>
                      <a:pt x="116" y="2261"/>
                      <a:pt x="117" y="2261"/>
                      <a:pt x="119" y="2262"/>
                    </a:cubicBezTo>
                    <a:cubicBezTo>
                      <a:pt x="134" y="2267"/>
                      <a:pt x="150" y="2266"/>
                      <a:pt x="165" y="2266"/>
                    </a:cubicBezTo>
                    <a:cubicBezTo>
                      <a:pt x="180" y="2266"/>
                      <a:pt x="195" y="2266"/>
                      <a:pt x="211" y="2265"/>
                    </a:cubicBezTo>
                    <a:cubicBezTo>
                      <a:pt x="220" y="2265"/>
                      <a:pt x="228" y="2264"/>
                      <a:pt x="239" y="2263"/>
                    </a:cubicBezTo>
                    <a:cubicBezTo>
                      <a:pt x="239" y="2259"/>
                      <a:pt x="241" y="2254"/>
                      <a:pt x="241" y="2249"/>
                    </a:cubicBezTo>
                    <a:cubicBezTo>
                      <a:pt x="241" y="2236"/>
                      <a:pt x="240" y="2223"/>
                      <a:pt x="240" y="2210"/>
                    </a:cubicBezTo>
                    <a:cubicBezTo>
                      <a:pt x="240" y="2192"/>
                      <a:pt x="240" y="2173"/>
                      <a:pt x="241" y="2155"/>
                    </a:cubicBezTo>
                    <a:cubicBezTo>
                      <a:pt x="241" y="2148"/>
                      <a:pt x="243" y="2141"/>
                      <a:pt x="244" y="2133"/>
                    </a:cubicBezTo>
                    <a:cubicBezTo>
                      <a:pt x="244" y="2124"/>
                      <a:pt x="243" y="2115"/>
                      <a:pt x="243" y="2107"/>
                    </a:cubicBezTo>
                    <a:cubicBezTo>
                      <a:pt x="244" y="2092"/>
                      <a:pt x="245" y="2077"/>
                      <a:pt x="245" y="2062"/>
                    </a:cubicBezTo>
                    <a:cubicBezTo>
                      <a:pt x="246" y="2047"/>
                      <a:pt x="246" y="2032"/>
                      <a:pt x="246" y="2017"/>
                    </a:cubicBezTo>
                    <a:cubicBezTo>
                      <a:pt x="247" y="1997"/>
                      <a:pt x="248" y="1977"/>
                      <a:pt x="248" y="1957"/>
                    </a:cubicBezTo>
                    <a:cubicBezTo>
                      <a:pt x="249" y="1943"/>
                      <a:pt x="249" y="1928"/>
                      <a:pt x="248" y="1913"/>
                    </a:cubicBezTo>
                    <a:cubicBezTo>
                      <a:pt x="248" y="1901"/>
                      <a:pt x="247" y="1888"/>
                      <a:pt x="247" y="1875"/>
                    </a:cubicBezTo>
                    <a:cubicBezTo>
                      <a:pt x="237" y="1871"/>
                      <a:pt x="228" y="1867"/>
                      <a:pt x="220" y="1865"/>
                    </a:cubicBezTo>
                    <a:cubicBezTo>
                      <a:pt x="183" y="1855"/>
                      <a:pt x="149" y="1839"/>
                      <a:pt x="119" y="1816"/>
                    </a:cubicBezTo>
                    <a:cubicBezTo>
                      <a:pt x="113" y="1812"/>
                      <a:pt x="107" y="1805"/>
                      <a:pt x="103" y="1799"/>
                    </a:cubicBezTo>
                    <a:cubicBezTo>
                      <a:pt x="92" y="1781"/>
                      <a:pt x="96" y="1770"/>
                      <a:pt x="107" y="1754"/>
                    </a:cubicBezTo>
                    <a:cubicBezTo>
                      <a:pt x="121" y="1734"/>
                      <a:pt x="140" y="1731"/>
                      <a:pt x="161" y="1734"/>
                    </a:cubicBezTo>
                    <a:cubicBezTo>
                      <a:pt x="179" y="1738"/>
                      <a:pt x="196" y="1743"/>
                      <a:pt x="213" y="1748"/>
                    </a:cubicBezTo>
                    <a:cubicBezTo>
                      <a:pt x="225" y="1751"/>
                      <a:pt x="236" y="1755"/>
                      <a:pt x="248" y="1758"/>
                    </a:cubicBezTo>
                    <a:cubicBezTo>
                      <a:pt x="249" y="1739"/>
                      <a:pt x="251" y="1720"/>
                      <a:pt x="248" y="1701"/>
                    </a:cubicBezTo>
                    <a:cubicBezTo>
                      <a:pt x="247" y="1690"/>
                      <a:pt x="247" y="1678"/>
                      <a:pt x="243" y="1667"/>
                    </a:cubicBezTo>
                    <a:cubicBezTo>
                      <a:pt x="242" y="1663"/>
                      <a:pt x="242" y="1660"/>
                      <a:pt x="241" y="1656"/>
                    </a:cubicBezTo>
                    <a:cubicBezTo>
                      <a:pt x="239" y="1644"/>
                      <a:pt x="241" y="1640"/>
                      <a:pt x="254" y="1638"/>
                    </a:cubicBezTo>
                    <a:cubicBezTo>
                      <a:pt x="265" y="1636"/>
                      <a:pt x="276" y="1635"/>
                      <a:pt x="287" y="1634"/>
                    </a:cubicBezTo>
                    <a:cubicBezTo>
                      <a:pt x="307" y="1633"/>
                      <a:pt x="328" y="1633"/>
                      <a:pt x="349" y="1632"/>
                    </a:cubicBezTo>
                    <a:cubicBezTo>
                      <a:pt x="363" y="1632"/>
                      <a:pt x="378" y="1634"/>
                      <a:pt x="393" y="1631"/>
                    </a:cubicBezTo>
                    <a:cubicBezTo>
                      <a:pt x="398" y="1629"/>
                      <a:pt x="404" y="1630"/>
                      <a:pt x="410" y="1632"/>
                    </a:cubicBezTo>
                    <a:cubicBezTo>
                      <a:pt x="421" y="1635"/>
                      <a:pt x="431" y="1632"/>
                      <a:pt x="442" y="1631"/>
                    </a:cubicBezTo>
                    <a:cubicBezTo>
                      <a:pt x="444" y="1630"/>
                      <a:pt x="447" y="1630"/>
                      <a:pt x="449" y="1631"/>
                    </a:cubicBezTo>
                    <a:cubicBezTo>
                      <a:pt x="467" y="1636"/>
                      <a:pt x="485" y="1632"/>
                      <a:pt x="503" y="1630"/>
                    </a:cubicBezTo>
                    <a:cubicBezTo>
                      <a:pt x="508" y="1630"/>
                      <a:pt x="513" y="1629"/>
                      <a:pt x="518" y="1630"/>
                    </a:cubicBezTo>
                    <a:cubicBezTo>
                      <a:pt x="527" y="1632"/>
                      <a:pt x="530" y="1630"/>
                      <a:pt x="529" y="1621"/>
                    </a:cubicBezTo>
                    <a:cubicBezTo>
                      <a:pt x="527" y="1602"/>
                      <a:pt x="525" y="1582"/>
                      <a:pt x="517" y="1563"/>
                    </a:cubicBezTo>
                    <a:cubicBezTo>
                      <a:pt x="511" y="1548"/>
                      <a:pt x="504" y="1533"/>
                      <a:pt x="497" y="1518"/>
                    </a:cubicBezTo>
                    <a:cubicBezTo>
                      <a:pt x="489" y="1503"/>
                      <a:pt x="480" y="1487"/>
                      <a:pt x="470" y="1472"/>
                    </a:cubicBezTo>
                    <a:cubicBezTo>
                      <a:pt x="461" y="1458"/>
                      <a:pt x="451" y="1445"/>
                      <a:pt x="442" y="1431"/>
                    </a:cubicBezTo>
                    <a:cubicBezTo>
                      <a:pt x="437" y="1424"/>
                      <a:pt x="433" y="1415"/>
                      <a:pt x="428" y="1407"/>
                    </a:cubicBezTo>
                    <a:cubicBezTo>
                      <a:pt x="421" y="1394"/>
                      <a:pt x="414" y="1381"/>
                      <a:pt x="407" y="1368"/>
                    </a:cubicBezTo>
                    <a:cubicBezTo>
                      <a:pt x="401" y="1356"/>
                      <a:pt x="395" y="1343"/>
                      <a:pt x="389" y="1331"/>
                    </a:cubicBezTo>
                    <a:cubicBezTo>
                      <a:pt x="384" y="1318"/>
                      <a:pt x="378" y="1304"/>
                      <a:pt x="373" y="1291"/>
                    </a:cubicBezTo>
                    <a:cubicBezTo>
                      <a:pt x="372" y="1288"/>
                      <a:pt x="371" y="1285"/>
                      <a:pt x="370" y="1282"/>
                    </a:cubicBezTo>
                    <a:cubicBezTo>
                      <a:pt x="369" y="1277"/>
                      <a:pt x="369" y="1271"/>
                      <a:pt x="367" y="1266"/>
                    </a:cubicBezTo>
                    <a:cubicBezTo>
                      <a:pt x="360" y="1250"/>
                      <a:pt x="356" y="1234"/>
                      <a:pt x="356" y="1217"/>
                    </a:cubicBezTo>
                    <a:cubicBezTo>
                      <a:pt x="356" y="1212"/>
                      <a:pt x="355" y="1207"/>
                      <a:pt x="354" y="1203"/>
                    </a:cubicBezTo>
                    <a:cubicBezTo>
                      <a:pt x="347" y="1188"/>
                      <a:pt x="349" y="1173"/>
                      <a:pt x="347" y="1157"/>
                    </a:cubicBezTo>
                    <a:cubicBezTo>
                      <a:pt x="345" y="1142"/>
                      <a:pt x="348" y="1126"/>
                      <a:pt x="348" y="1111"/>
                    </a:cubicBezTo>
                    <a:cubicBezTo>
                      <a:pt x="348" y="1110"/>
                      <a:pt x="349" y="1109"/>
                      <a:pt x="349" y="1109"/>
                    </a:cubicBezTo>
                    <a:cubicBezTo>
                      <a:pt x="348" y="1093"/>
                      <a:pt x="350" y="1078"/>
                      <a:pt x="353" y="1063"/>
                    </a:cubicBezTo>
                    <a:cubicBezTo>
                      <a:pt x="356" y="1049"/>
                      <a:pt x="357" y="1035"/>
                      <a:pt x="362" y="1021"/>
                    </a:cubicBezTo>
                    <a:cubicBezTo>
                      <a:pt x="369" y="1005"/>
                      <a:pt x="374" y="988"/>
                      <a:pt x="380" y="972"/>
                    </a:cubicBezTo>
                    <a:cubicBezTo>
                      <a:pt x="387" y="955"/>
                      <a:pt x="395" y="937"/>
                      <a:pt x="404" y="920"/>
                    </a:cubicBezTo>
                    <a:cubicBezTo>
                      <a:pt x="413" y="901"/>
                      <a:pt x="423" y="883"/>
                      <a:pt x="433" y="865"/>
                    </a:cubicBezTo>
                    <a:cubicBezTo>
                      <a:pt x="446" y="842"/>
                      <a:pt x="459" y="821"/>
                      <a:pt x="472" y="799"/>
                    </a:cubicBezTo>
                    <a:cubicBezTo>
                      <a:pt x="476" y="794"/>
                      <a:pt x="480" y="789"/>
                      <a:pt x="484" y="785"/>
                    </a:cubicBezTo>
                    <a:cubicBezTo>
                      <a:pt x="496" y="772"/>
                      <a:pt x="509" y="759"/>
                      <a:pt x="520" y="746"/>
                    </a:cubicBezTo>
                    <a:cubicBezTo>
                      <a:pt x="544" y="720"/>
                      <a:pt x="569" y="695"/>
                      <a:pt x="591" y="666"/>
                    </a:cubicBezTo>
                    <a:cubicBezTo>
                      <a:pt x="596" y="660"/>
                      <a:pt x="602" y="654"/>
                      <a:pt x="608" y="648"/>
                    </a:cubicBezTo>
                    <a:cubicBezTo>
                      <a:pt x="611" y="646"/>
                      <a:pt x="614" y="643"/>
                      <a:pt x="616" y="640"/>
                    </a:cubicBezTo>
                    <a:cubicBezTo>
                      <a:pt x="628" y="623"/>
                      <a:pt x="641" y="607"/>
                      <a:pt x="652" y="590"/>
                    </a:cubicBezTo>
                    <a:cubicBezTo>
                      <a:pt x="664" y="567"/>
                      <a:pt x="678" y="545"/>
                      <a:pt x="680" y="518"/>
                    </a:cubicBezTo>
                    <a:cubicBezTo>
                      <a:pt x="681" y="500"/>
                      <a:pt x="683" y="483"/>
                      <a:pt x="681" y="466"/>
                    </a:cubicBezTo>
                    <a:cubicBezTo>
                      <a:pt x="680" y="450"/>
                      <a:pt x="674" y="434"/>
                      <a:pt x="668" y="418"/>
                    </a:cubicBezTo>
                    <a:cubicBezTo>
                      <a:pt x="659" y="394"/>
                      <a:pt x="643" y="376"/>
                      <a:pt x="621" y="363"/>
                    </a:cubicBezTo>
                    <a:cubicBezTo>
                      <a:pt x="617" y="360"/>
                      <a:pt x="614" y="356"/>
                      <a:pt x="609" y="354"/>
                    </a:cubicBezTo>
                    <a:cubicBezTo>
                      <a:pt x="602" y="350"/>
                      <a:pt x="595" y="346"/>
                      <a:pt x="588" y="343"/>
                    </a:cubicBezTo>
                    <a:cubicBezTo>
                      <a:pt x="577" y="340"/>
                      <a:pt x="567" y="337"/>
                      <a:pt x="556" y="333"/>
                    </a:cubicBezTo>
                    <a:cubicBezTo>
                      <a:pt x="549" y="331"/>
                      <a:pt x="541" y="329"/>
                      <a:pt x="534" y="327"/>
                    </a:cubicBezTo>
                    <a:cubicBezTo>
                      <a:pt x="530" y="326"/>
                      <a:pt x="526" y="323"/>
                      <a:pt x="522" y="321"/>
                    </a:cubicBezTo>
                    <a:cubicBezTo>
                      <a:pt x="522" y="320"/>
                      <a:pt x="522" y="319"/>
                      <a:pt x="522" y="318"/>
                    </a:cubicBezTo>
                    <a:cubicBezTo>
                      <a:pt x="524" y="318"/>
                      <a:pt x="526" y="316"/>
                      <a:pt x="528" y="316"/>
                    </a:cubicBezTo>
                    <a:cubicBezTo>
                      <a:pt x="544" y="319"/>
                      <a:pt x="558" y="323"/>
                      <a:pt x="572" y="329"/>
                    </a:cubicBezTo>
                    <a:cubicBezTo>
                      <a:pt x="578" y="332"/>
                      <a:pt x="585" y="333"/>
                      <a:pt x="592" y="335"/>
                    </a:cubicBezTo>
                    <a:cubicBezTo>
                      <a:pt x="610" y="340"/>
                      <a:pt x="625" y="351"/>
                      <a:pt x="639" y="363"/>
                    </a:cubicBezTo>
                    <a:cubicBezTo>
                      <a:pt x="646" y="369"/>
                      <a:pt x="654" y="376"/>
                      <a:pt x="661" y="383"/>
                    </a:cubicBezTo>
                    <a:cubicBezTo>
                      <a:pt x="675" y="397"/>
                      <a:pt x="683" y="414"/>
                      <a:pt x="689" y="433"/>
                    </a:cubicBezTo>
                    <a:cubicBezTo>
                      <a:pt x="692" y="443"/>
                      <a:pt x="696" y="452"/>
                      <a:pt x="698" y="462"/>
                    </a:cubicBezTo>
                    <a:cubicBezTo>
                      <a:pt x="699" y="470"/>
                      <a:pt x="700" y="479"/>
                      <a:pt x="699" y="488"/>
                    </a:cubicBezTo>
                    <a:cubicBezTo>
                      <a:pt x="699" y="511"/>
                      <a:pt x="698" y="535"/>
                      <a:pt x="687" y="556"/>
                    </a:cubicBezTo>
                    <a:cubicBezTo>
                      <a:pt x="680" y="571"/>
                      <a:pt x="672" y="585"/>
                      <a:pt x="663" y="599"/>
                    </a:cubicBezTo>
                    <a:cubicBezTo>
                      <a:pt x="655" y="612"/>
                      <a:pt x="646" y="624"/>
                      <a:pt x="637" y="636"/>
                    </a:cubicBezTo>
                    <a:cubicBezTo>
                      <a:pt x="625" y="652"/>
                      <a:pt x="612" y="666"/>
                      <a:pt x="599" y="682"/>
                    </a:cubicBezTo>
                    <a:cubicBezTo>
                      <a:pt x="583" y="700"/>
                      <a:pt x="567" y="719"/>
                      <a:pt x="550" y="738"/>
                    </a:cubicBezTo>
                    <a:cubicBezTo>
                      <a:pt x="537" y="752"/>
                      <a:pt x="524" y="766"/>
                      <a:pt x="511" y="780"/>
                    </a:cubicBezTo>
                    <a:cubicBezTo>
                      <a:pt x="498" y="796"/>
                      <a:pt x="483" y="810"/>
                      <a:pt x="474" y="828"/>
                    </a:cubicBezTo>
                    <a:cubicBezTo>
                      <a:pt x="466" y="843"/>
                      <a:pt x="455" y="858"/>
                      <a:pt x="448" y="874"/>
                    </a:cubicBezTo>
                    <a:cubicBezTo>
                      <a:pt x="442" y="888"/>
                      <a:pt x="433" y="901"/>
                      <a:pt x="425" y="915"/>
                    </a:cubicBezTo>
                    <a:cubicBezTo>
                      <a:pt x="421" y="924"/>
                      <a:pt x="417" y="934"/>
                      <a:pt x="413" y="943"/>
                    </a:cubicBezTo>
                    <a:cubicBezTo>
                      <a:pt x="407" y="957"/>
                      <a:pt x="400" y="970"/>
                      <a:pt x="395" y="983"/>
                    </a:cubicBezTo>
                    <a:cubicBezTo>
                      <a:pt x="386" y="1007"/>
                      <a:pt x="375" y="1030"/>
                      <a:pt x="372" y="1054"/>
                    </a:cubicBezTo>
                    <a:cubicBezTo>
                      <a:pt x="370" y="1069"/>
                      <a:pt x="369" y="1084"/>
                      <a:pt x="367" y="1098"/>
                    </a:cubicBezTo>
                    <a:cubicBezTo>
                      <a:pt x="364" y="1119"/>
                      <a:pt x="366" y="1139"/>
                      <a:pt x="366" y="1160"/>
                    </a:cubicBezTo>
                    <a:cubicBezTo>
                      <a:pt x="366" y="1166"/>
                      <a:pt x="367" y="1172"/>
                      <a:pt x="368" y="1179"/>
                    </a:cubicBezTo>
                    <a:cubicBezTo>
                      <a:pt x="370" y="1199"/>
                      <a:pt x="372" y="1220"/>
                      <a:pt x="376" y="1240"/>
                    </a:cubicBezTo>
                    <a:cubicBezTo>
                      <a:pt x="379" y="1258"/>
                      <a:pt x="387" y="1275"/>
                      <a:pt x="392" y="1293"/>
                    </a:cubicBezTo>
                    <a:cubicBezTo>
                      <a:pt x="401" y="1327"/>
                      <a:pt x="419" y="1357"/>
                      <a:pt x="435" y="1388"/>
                    </a:cubicBezTo>
                    <a:cubicBezTo>
                      <a:pt x="444" y="1404"/>
                      <a:pt x="455" y="1419"/>
                      <a:pt x="465" y="1435"/>
                    </a:cubicBezTo>
                    <a:cubicBezTo>
                      <a:pt x="469" y="1441"/>
                      <a:pt x="472" y="1448"/>
                      <a:pt x="475" y="1455"/>
                    </a:cubicBezTo>
                    <a:cubicBezTo>
                      <a:pt x="476" y="1456"/>
                      <a:pt x="477" y="1458"/>
                      <a:pt x="478" y="1459"/>
                    </a:cubicBezTo>
                    <a:cubicBezTo>
                      <a:pt x="489" y="1476"/>
                      <a:pt x="501" y="1493"/>
                      <a:pt x="511" y="1510"/>
                    </a:cubicBezTo>
                    <a:cubicBezTo>
                      <a:pt x="519" y="1522"/>
                      <a:pt x="526" y="1535"/>
                      <a:pt x="531" y="1548"/>
                    </a:cubicBezTo>
                    <a:cubicBezTo>
                      <a:pt x="539" y="1567"/>
                      <a:pt x="546" y="1585"/>
                      <a:pt x="545" y="1606"/>
                    </a:cubicBezTo>
                    <a:cubicBezTo>
                      <a:pt x="545" y="1614"/>
                      <a:pt x="547" y="1622"/>
                      <a:pt x="548" y="1632"/>
                    </a:cubicBezTo>
                    <a:cubicBezTo>
                      <a:pt x="553" y="1632"/>
                      <a:pt x="558" y="1634"/>
                      <a:pt x="564" y="1634"/>
                    </a:cubicBezTo>
                    <a:cubicBezTo>
                      <a:pt x="576" y="1634"/>
                      <a:pt x="588" y="1633"/>
                      <a:pt x="600" y="1633"/>
                    </a:cubicBezTo>
                    <a:cubicBezTo>
                      <a:pt x="616" y="1633"/>
                      <a:pt x="632" y="1633"/>
                      <a:pt x="648" y="1634"/>
                    </a:cubicBezTo>
                    <a:cubicBezTo>
                      <a:pt x="662" y="1634"/>
                      <a:pt x="673" y="1628"/>
                      <a:pt x="682" y="1618"/>
                    </a:cubicBezTo>
                    <a:cubicBezTo>
                      <a:pt x="697" y="1601"/>
                      <a:pt x="711" y="1584"/>
                      <a:pt x="724" y="1566"/>
                    </a:cubicBezTo>
                    <a:cubicBezTo>
                      <a:pt x="726" y="1564"/>
                      <a:pt x="727" y="1560"/>
                      <a:pt x="728" y="1557"/>
                    </a:cubicBezTo>
                    <a:cubicBezTo>
                      <a:pt x="735" y="1540"/>
                      <a:pt x="741" y="1523"/>
                      <a:pt x="748" y="1506"/>
                    </a:cubicBezTo>
                    <a:cubicBezTo>
                      <a:pt x="748" y="1504"/>
                      <a:pt x="749" y="1503"/>
                      <a:pt x="750" y="1501"/>
                    </a:cubicBezTo>
                    <a:cubicBezTo>
                      <a:pt x="751" y="1491"/>
                      <a:pt x="752" y="1481"/>
                      <a:pt x="755" y="1471"/>
                    </a:cubicBezTo>
                    <a:cubicBezTo>
                      <a:pt x="758" y="1457"/>
                      <a:pt x="755" y="1444"/>
                      <a:pt x="755" y="1431"/>
                    </a:cubicBezTo>
                    <a:cubicBezTo>
                      <a:pt x="755" y="1425"/>
                      <a:pt x="754" y="1419"/>
                      <a:pt x="755" y="1412"/>
                    </a:cubicBezTo>
                    <a:cubicBezTo>
                      <a:pt x="755" y="1397"/>
                      <a:pt x="750" y="1382"/>
                      <a:pt x="745" y="1368"/>
                    </a:cubicBezTo>
                    <a:cubicBezTo>
                      <a:pt x="739" y="1349"/>
                      <a:pt x="731" y="1330"/>
                      <a:pt x="722" y="1312"/>
                    </a:cubicBezTo>
                    <a:cubicBezTo>
                      <a:pt x="712" y="1290"/>
                      <a:pt x="702" y="1268"/>
                      <a:pt x="684" y="1250"/>
                    </a:cubicBezTo>
                    <a:cubicBezTo>
                      <a:pt x="674" y="1240"/>
                      <a:pt x="667" y="1226"/>
                      <a:pt x="658" y="1213"/>
                    </a:cubicBezTo>
                    <a:cubicBezTo>
                      <a:pt x="643" y="1191"/>
                      <a:pt x="629" y="1169"/>
                      <a:pt x="614" y="1147"/>
                    </a:cubicBezTo>
                    <a:cubicBezTo>
                      <a:pt x="607" y="1137"/>
                      <a:pt x="600" y="1128"/>
                      <a:pt x="594" y="1118"/>
                    </a:cubicBezTo>
                    <a:cubicBezTo>
                      <a:pt x="603" y="1111"/>
                      <a:pt x="603" y="1111"/>
                      <a:pt x="603" y="1111"/>
                    </a:cubicBezTo>
                    <a:cubicBezTo>
                      <a:pt x="610" y="1121"/>
                      <a:pt x="617" y="1129"/>
                      <a:pt x="624" y="1139"/>
                    </a:cubicBezTo>
                    <a:cubicBezTo>
                      <a:pt x="628" y="1144"/>
                      <a:pt x="632" y="1150"/>
                      <a:pt x="636" y="1156"/>
                    </a:cubicBezTo>
                    <a:cubicBezTo>
                      <a:pt x="654" y="1183"/>
                      <a:pt x="672" y="1210"/>
                      <a:pt x="690" y="1236"/>
                    </a:cubicBezTo>
                    <a:cubicBezTo>
                      <a:pt x="698" y="1249"/>
                      <a:pt x="708" y="1260"/>
                      <a:pt x="717" y="1272"/>
                    </a:cubicBezTo>
                    <a:cubicBezTo>
                      <a:pt x="720" y="1275"/>
                      <a:pt x="721" y="1279"/>
                      <a:pt x="723" y="1283"/>
                    </a:cubicBezTo>
                    <a:cubicBezTo>
                      <a:pt x="727" y="1290"/>
                      <a:pt x="731" y="1298"/>
                      <a:pt x="734" y="1306"/>
                    </a:cubicBezTo>
                    <a:cubicBezTo>
                      <a:pt x="738" y="1314"/>
                      <a:pt x="742" y="1323"/>
                      <a:pt x="746" y="1332"/>
                    </a:cubicBezTo>
                    <a:cubicBezTo>
                      <a:pt x="751" y="1343"/>
                      <a:pt x="755" y="1355"/>
                      <a:pt x="761" y="1366"/>
                    </a:cubicBezTo>
                    <a:cubicBezTo>
                      <a:pt x="767" y="1375"/>
                      <a:pt x="767" y="1385"/>
                      <a:pt x="769" y="1395"/>
                    </a:cubicBezTo>
                    <a:cubicBezTo>
                      <a:pt x="771" y="1407"/>
                      <a:pt x="772" y="1420"/>
                      <a:pt x="772" y="1432"/>
                    </a:cubicBezTo>
                    <a:cubicBezTo>
                      <a:pt x="772" y="1446"/>
                      <a:pt x="771" y="1460"/>
                      <a:pt x="770" y="1474"/>
                    </a:cubicBezTo>
                    <a:cubicBezTo>
                      <a:pt x="767" y="1507"/>
                      <a:pt x="755" y="1537"/>
                      <a:pt x="743" y="1567"/>
                    </a:cubicBezTo>
                    <a:cubicBezTo>
                      <a:pt x="740" y="1577"/>
                      <a:pt x="732" y="1585"/>
                      <a:pt x="726" y="1593"/>
                    </a:cubicBezTo>
                    <a:cubicBezTo>
                      <a:pt x="716" y="1605"/>
                      <a:pt x="705" y="1616"/>
                      <a:pt x="694" y="1628"/>
                    </a:cubicBezTo>
                    <a:cubicBezTo>
                      <a:pt x="693" y="1629"/>
                      <a:pt x="692" y="1630"/>
                      <a:pt x="689" y="1634"/>
                    </a:cubicBezTo>
                    <a:cubicBezTo>
                      <a:pt x="696" y="1634"/>
                      <a:pt x="700" y="1634"/>
                      <a:pt x="704" y="1634"/>
                    </a:cubicBezTo>
                    <a:cubicBezTo>
                      <a:pt x="733" y="1632"/>
                      <a:pt x="762" y="1630"/>
                      <a:pt x="791" y="1629"/>
                    </a:cubicBezTo>
                    <a:cubicBezTo>
                      <a:pt x="815" y="1629"/>
                      <a:pt x="839" y="1629"/>
                      <a:pt x="863" y="1630"/>
                    </a:cubicBezTo>
                    <a:cubicBezTo>
                      <a:pt x="872" y="1630"/>
                      <a:pt x="878" y="1628"/>
                      <a:pt x="883" y="1620"/>
                    </a:cubicBezTo>
                    <a:cubicBezTo>
                      <a:pt x="892" y="1607"/>
                      <a:pt x="899" y="1593"/>
                      <a:pt x="906" y="1578"/>
                    </a:cubicBezTo>
                    <a:cubicBezTo>
                      <a:pt x="914" y="1559"/>
                      <a:pt x="925" y="1540"/>
                      <a:pt x="934" y="1520"/>
                    </a:cubicBezTo>
                    <a:cubicBezTo>
                      <a:pt x="940" y="1509"/>
                      <a:pt x="946" y="1496"/>
                      <a:pt x="952" y="1485"/>
                    </a:cubicBezTo>
                    <a:cubicBezTo>
                      <a:pt x="960" y="1469"/>
                      <a:pt x="969" y="1454"/>
                      <a:pt x="976" y="1438"/>
                    </a:cubicBezTo>
                    <a:cubicBezTo>
                      <a:pt x="986" y="1415"/>
                      <a:pt x="1001" y="1394"/>
                      <a:pt x="1012" y="1371"/>
                    </a:cubicBezTo>
                    <a:cubicBezTo>
                      <a:pt x="1014" y="1367"/>
                      <a:pt x="1017" y="1364"/>
                      <a:pt x="1019" y="1360"/>
                    </a:cubicBezTo>
                    <a:cubicBezTo>
                      <a:pt x="1033" y="1331"/>
                      <a:pt x="1048" y="1302"/>
                      <a:pt x="1063" y="1274"/>
                    </a:cubicBezTo>
                    <a:cubicBezTo>
                      <a:pt x="1074" y="1254"/>
                      <a:pt x="1086" y="1235"/>
                      <a:pt x="1098" y="1215"/>
                    </a:cubicBezTo>
                    <a:cubicBezTo>
                      <a:pt x="1106" y="1202"/>
                      <a:pt x="1114" y="1187"/>
                      <a:pt x="1123" y="1175"/>
                    </a:cubicBezTo>
                    <a:cubicBezTo>
                      <a:pt x="1138" y="1155"/>
                      <a:pt x="1154" y="1136"/>
                      <a:pt x="1169" y="1117"/>
                    </a:cubicBezTo>
                    <a:cubicBezTo>
                      <a:pt x="1172" y="1114"/>
                      <a:pt x="1174" y="1111"/>
                      <a:pt x="1177" y="1108"/>
                    </a:cubicBezTo>
                    <a:cubicBezTo>
                      <a:pt x="1185" y="1101"/>
                      <a:pt x="1190" y="1092"/>
                      <a:pt x="1199" y="1086"/>
                    </a:cubicBezTo>
                    <a:cubicBezTo>
                      <a:pt x="1207" y="1081"/>
                      <a:pt x="1213" y="1073"/>
                      <a:pt x="1220" y="1068"/>
                    </a:cubicBezTo>
                    <a:cubicBezTo>
                      <a:pt x="1229" y="1061"/>
                      <a:pt x="1239" y="1055"/>
                      <a:pt x="1249" y="1050"/>
                    </a:cubicBezTo>
                    <a:cubicBezTo>
                      <a:pt x="1272" y="1037"/>
                      <a:pt x="1298" y="1032"/>
                      <a:pt x="1324" y="1029"/>
                    </a:cubicBezTo>
                    <a:cubicBezTo>
                      <a:pt x="1347" y="1025"/>
                      <a:pt x="1370" y="1022"/>
                      <a:pt x="1392" y="1017"/>
                    </a:cubicBezTo>
                    <a:cubicBezTo>
                      <a:pt x="1407" y="1014"/>
                      <a:pt x="1421" y="1008"/>
                      <a:pt x="1436" y="1003"/>
                    </a:cubicBezTo>
                    <a:cubicBezTo>
                      <a:pt x="1441" y="1001"/>
                      <a:pt x="1446" y="1001"/>
                      <a:pt x="1452" y="1004"/>
                    </a:cubicBezTo>
                    <a:cubicBezTo>
                      <a:pt x="1452" y="1008"/>
                      <a:pt x="1453" y="1012"/>
                      <a:pt x="1453" y="1017"/>
                    </a:cubicBezTo>
                    <a:cubicBezTo>
                      <a:pt x="1459" y="1017"/>
                      <a:pt x="1462" y="1014"/>
                      <a:pt x="1464" y="1009"/>
                    </a:cubicBezTo>
                    <a:cubicBezTo>
                      <a:pt x="1467" y="1003"/>
                      <a:pt x="1471" y="997"/>
                      <a:pt x="1472" y="991"/>
                    </a:cubicBezTo>
                    <a:cubicBezTo>
                      <a:pt x="1475" y="978"/>
                      <a:pt x="1476" y="964"/>
                      <a:pt x="1478" y="950"/>
                    </a:cubicBezTo>
                    <a:cubicBezTo>
                      <a:pt x="1479" y="943"/>
                      <a:pt x="1477" y="938"/>
                      <a:pt x="1469" y="932"/>
                    </a:cubicBezTo>
                    <a:cubicBezTo>
                      <a:pt x="1455" y="922"/>
                      <a:pt x="1442" y="910"/>
                      <a:pt x="1431" y="896"/>
                    </a:cubicBezTo>
                    <a:cubicBezTo>
                      <a:pt x="1408" y="869"/>
                      <a:pt x="1391" y="839"/>
                      <a:pt x="1379" y="806"/>
                    </a:cubicBezTo>
                    <a:cubicBezTo>
                      <a:pt x="1376" y="798"/>
                      <a:pt x="1372" y="795"/>
                      <a:pt x="1363" y="796"/>
                    </a:cubicBezTo>
                    <a:cubicBezTo>
                      <a:pt x="1362" y="787"/>
                      <a:pt x="1362" y="787"/>
                      <a:pt x="1362" y="787"/>
                    </a:cubicBezTo>
                    <a:cubicBezTo>
                      <a:pt x="1364" y="786"/>
                      <a:pt x="1366" y="786"/>
                      <a:pt x="1368" y="786"/>
                    </a:cubicBezTo>
                    <a:cubicBezTo>
                      <a:pt x="1367" y="774"/>
                      <a:pt x="1367" y="764"/>
                      <a:pt x="1366" y="753"/>
                    </a:cubicBezTo>
                    <a:cubicBezTo>
                      <a:pt x="1365" y="729"/>
                      <a:pt x="1364" y="704"/>
                      <a:pt x="1363" y="679"/>
                    </a:cubicBezTo>
                    <a:cubicBezTo>
                      <a:pt x="1363" y="677"/>
                      <a:pt x="1364" y="674"/>
                      <a:pt x="1364" y="672"/>
                    </a:cubicBezTo>
                    <a:cubicBezTo>
                      <a:pt x="1365" y="665"/>
                      <a:pt x="1368" y="657"/>
                      <a:pt x="1366" y="650"/>
                    </a:cubicBezTo>
                    <a:cubicBezTo>
                      <a:pt x="1362" y="639"/>
                      <a:pt x="1364" y="628"/>
                      <a:pt x="1367" y="617"/>
                    </a:cubicBezTo>
                    <a:cubicBezTo>
                      <a:pt x="1368" y="612"/>
                      <a:pt x="1370" y="607"/>
                      <a:pt x="1366" y="603"/>
                    </a:cubicBezTo>
                    <a:cubicBezTo>
                      <a:pt x="1357" y="600"/>
                      <a:pt x="1345" y="604"/>
                      <a:pt x="1341" y="589"/>
                    </a:cubicBezTo>
                    <a:cubicBezTo>
                      <a:pt x="1344" y="589"/>
                      <a:pt x="1345" y="588"/>
                      <a:pt x="1347" y="588"/>
                    </a:cubicBezTo>
                    <a:cubicBezTo>
                      <a:pt x="1359" y="590"/>
                      <a:pt x="1367" y="584"/>
                      <a:pt x="1374" y="577"/>
                    </a:cubicBezTo>
                    <a:cubicBezTo>
                      <a:pt x="1377" y="574"/>
                      <a:pt x="1380" y="570"/>
                      <a:pt x="1383" y="567"/>
                    </a:cubicBezTo>
                    <a:cubicBezTo>
                      <a:pt x="1392" y="559"/>
                      <a:pt x="1398" y="558"/>
                      <a:pt x="1407" y="567"/>
                    </a:cubicBezTo>
                    <a:cubicBezTo>
                      <a:pt x="1416" y="578"/>
                      <a:pt x="1427" y="583"/>
                      <a:pt x="1439" y="585"/>
                    </a:cubicBezTo>
                    <a:cubicBezTo>
                      <a:pt x="1437" y="596"/>
                      <a:pt x="1437" y="596"/>
                      <a:pt x="1437" y="596"/>
                    </a:cubicBezTo>
                    <a:cubicBezTo>
                      <a:pt x="1424" y="594"/>
                      <a:pt x="1412" y="591"/>
                      <a:pt x="1403" y="581"/>
                    </a:cubicBezTo>
                    <a:cubicBezTo>
                      <a:pt x="1402" y="581"/>
                      <a:pt x="1401" y="581"/>
                      <a:pt x="1400" y="580"/>
                    </a:cubicBezTo>
                    <a:cubicBezTo>
                      <a:pt x="1397" y="583"/>
                      <a:pt x="1394" y="587"/>
                      <a:pt x="1395" y="592"/>
                    </a:cubicBezTo>
                    <a:cubicBezTo>
                      <a:pt x="1395" y="598"/>
                      <a:pt x="1394" y="603"/>
                      <a:pt x="1391" y="609"/>
                    </a:cubicBezTo>
                    <a:cubicBezTo>
                      <a:pt x="1387" y="618"/>
                      <a:pt x="1386" y="628"/>
                      <a:pt x="1383" y="638"/>
                    </a:cubicBezTo>
                    <a:cubicBezTo>
                      <a:pt x="1380" y="651"/>
                      <a:pt x="1382" y="664"/>
                      <a:pt x="1381" y="677"/>
                    </a:cubicBezTo>
                    <a:cubicBezTo>
                      <a:pt x="1379" y="697"/>
                      <a:pt x="1380" y="718"/>
                      <a:pt x="1380" y="738"/>
                    </a:cubicBezTo>
                    <a:cubicBezTo>
                      <a:pt x="1379" y="755"/>
                      <a:pt x="1379" y="774"/>
                      <a:pt x="1388" y="790"/>
                    </a:cubicBezTo>
                    <a:cubicBezTo>
                      <a:pt x="1391" y="797"/>
                      <a:pt x="1393" y="806"/>
                      <a:pt x="1398" y="811"/>
                    </a:cubicBezTo>
                    <a:cubicBezTo>
                      <a:pt x="1406" y="817"/>
                      <a:pt x="1406" y="824"/>
                      <a:pt x="1407" y="832"/>
                    </a:cubicBezTo>
                    <a:cubicBezTo>
                      <a:pt x="1408" y="834"/>
                      <a:pt x="1408" y="837"/>
                      <a:pt x="1409" y="837"/>
                    </a:cubicBezTo>
                    <a:cubicBezTo>
                      <a:pt x="1417" y="841"/>
                      <a:pt x="1417" y="849"/>
                      <a:pt x="1421" y="855"/>
                    </a:cubicBezTo>
                    <a:cubicBezTo>
                      <a:pt x="1424" y="860"/>
                      <a:pt x="1425" y="866"/>
                      <a:pt x="1428" y="870"/>
                    </a:cubicBezTo>
                    <a:cubicBezTo>
                      <a:pt x="1443" y="889"/>
                      <a:pt x="1458" y="908"/>
                      <a:pt x="1480" y="922"/>
                    </a:cubicBezTo>
                    <a:cubicBezTo>
                      <a:pt x="1510" y="943"/>
                      <a:pt x="1543" y="955"/>
                      <a:pt x="1580" y="956"/>
                    </a:cubicBezTo>
                    <a:cubicBezTo>
                      <a:pt x="1597" y="956"/>
                      <a:pt x="1615" y="955"/>
                      <a:pt x="1633" y="956"/>
                    </a:cubicBezTo>
                    <a:cubicBezTo>
                      <a:pt x="1648" y="957"/>
                      <a:pt x="1664" y="956"/>
                      <a:pt x="1680" y="954"/>
                    </a:cubicBezTo>
                    <a:cubicBezTo>
                      <a:pt x="1681" y="966"/>
                      <a:pt x="1681" y="966"/>
                      <a:pt x="1681" y="966"/>
                    </a:cubicBezTo>
                    <a:cubicBezTo>
                      <a:pt x="1662" y="968"/>
                      <a:pt x="1643" y="970"/>
                      <a:pt x="1624" y="968"/>
                    </a:cubicBezTo>
                    <a:cubicBezTo>
                      <a:pt x="1621" y="968"/>
                      <a:pt x="1618" y="968"/>
                      <a:pt x="1615" y="968"/>
                    </a:cubicBezTo>
                    <a:cubicBezTo>
                      <a:pt x="1595" y="968"/>
                      <a:pt x="1575" y="969"/>
                      <a:pt x="1556" y="967"/>
                    </a:cubicBezTo>
                    <a:cubicBezTo>
                      <a:pt x="1534" y="964"/>
                      <a:pt x="1513" y="958"/>
                      <a:pt x="1493" y="947"/>
                    </a:cubicBezTo>
                    <a:cubicBezTo>
                      <a:pt x="1492" y="961"/>
                      <a:pt x="1492" y="975"/>
                      <a:pt x="1489" y="989"/>
                    </a:cubicBezTo>
                    <a:cubicBezTo>
                      <a:pt x="1485" y="1002"/>
                      <a:pt x="1479" y="1015"/>
                      <a:pt x="1474" y="1028"/>
                    </a:cubicBezTo>
                    <a:cubicBezTo>
                      <a:pt x="1468" y="1031"/>
                      <a:pt x="1462" y="1034"/>
                      <a:pt x="1454" y="1037"/>
                    </a:cubicBezTo>
                    <a:cubicBezTo>
                      <a:pt x="1455" y="1041"/>
                      <a:pt x="1455" y="1045"/>
                      <a:pt x="1456" y="1049"/>
                    </a:cubicBezTo>
                    <a:cubicBezTo>
                      <a:pt x="1459" y="1065"/>
                      <a:pt x="1470" y="1077"/>
                      <a:pt x="1481" y="1089"/>
                    </a:cubicBezTo>
                    <a:cubicBezTo>
                      <a:pt x="1493" y="1101"/>
                      <a:pt x="1507" y="1109"/>
                      <a:pt x="1522" y="1117"/>
                    </a:cubicBezTo>
                    <a:cubicBezTo>
                      <a:pt x="1528" y="1121"/>
                      <a:pt x="1534" y="1124"/>
                      <a:pt x="1541" y="1126"/>
                    </a:cubicBezTo>
                    <a:cubicBezTo>
                      <a:pt x="1537" y="1136"/>
                      <a:pt x="1537" y="1136"/>
                      <a:pt x="1537" y="1136"/>
                    </a:cubicBezTo>
                    <a:cubicBezTo>
                      <a:pt x="1534" y="1135"/>
                      <a:pt x="1532" y="1134"/>
                      <a:pt x="1529" y="1133"/>
                    </a:cubicBezTo>
                    <a:cubicBezTo>
                      <a:pt x="1503" y="1124"/>
                      <a:pt x="1480" y="1109"/>
                      <a:pt x="1463" y="1086"/>
                    </a:cubicBezTo>
                    <a:cubicBezTo>
                      <a:pt x="1448" y="1067"/>
                      <a:pt x="1438" y="1046"/>
                      <a:pt x="1439" y="1020"/>
                    </a:cubicBezTo>
                    <a:cubicBezTo>
                      <a:pt x="1439" y="1019"/>
                      <a:pt x="1438" y="1018"/>
                      <a:pt x="1437" y="1017"/>
                    </a:cubicBezTo>
                    <a:cubicBezTo>
                      <a:pt x="1410" y="1026"/>
                      <a:pt x="1383" y="1033"/>
                      <a:pt x="1356" y="1038"/>
                    </a:cubicBezTo>
                    <a:cubicBezTo>
                      <a:pt x="1346" y="1039"/>
                      <a:pt x="1337" y="1042"/>
                      <a:pt x="1327" y="1042"/>
                    </a:cubicBezTo>
                    <a:cubicBezTo>
                      <a:pt x="1305" y="1042"/>
                      <a:pt x="1285" y="1049"/>
                      <a:pt x="1265" y="1057"/>
                    </a:cubicBezTo>
                    <a:cubicBezTo>
                      <a:pt x="1256" y="1060"/>
                      <a:pt x="1246" y="1064"/>
                      <a:pt x="1239" y="1070"/>
                    </a:cubicBezTo>
                    <a:cubicBezTo>
                      <a:pt x="1225" y="1081"/>
                      <a:pt x="1214" y="1094"/>
                      <a:pt x="1200" y="1104"/>
                    </a:cubicBezTo>
                    <a:cubicBezTo>
                      <a:pt x="1200" y="1104"/>
                      <a:pt x="1200" y="1104"/>
                      <a:pt x="1199" y="1105"/>
                    </a:cubicBezTo>
                    <a:cubicBezTo>
                      <a:pt x="1178" y="1126"/>
                      <a:pt x="1159" y="1149"/>
                      <a:pt x="1141" y="1173"/>
                    </a:cubicBezTo>
                    <a:cubicBezTo>
                      <a:pt x="1129" y="1189"/>
                      <a:pt x="1118" y="1205"/>
                      <a:pt x="1108" y="1222"/>
                    </a:cubicBezTo>
                    <a:cubicBezTo>
                      <a:pt x="1094" y="1248"/>
                      <a:pt x="1082" y="1276"/>
                      <a:pt x="1065" y="1300"/>
                    </a:cubicBezTo>
                    <a:cubicBezTo>
                      <a:pt x="1059" y="1308"/>
                      <a:pt x="1054" y="1316"/>
                      <a:pt x="1051" y="1325"/>
                    </a:cubicBezTo>
                    <a:cubicBezTo>
                      <a:pt x="1047" y="1341"/>
                      <a:pt x="1038" y="1354"/>
                      <a:pt x="1030" y="1368"/>
                    </a:cubicBezTo>
                    <a:cubicBezTo>
                      <a:pt x="1013" y="1398"/>
                      <a:pt x="996" y="1428"/>
                      <a:pt x="981" y="1460"/>
                    </a:cubicBezTo>
                    <a:cubicBezTo>
                      <a:pt x="968" y="1488"/>
                      <a:pt x="955" y="1517"/>
                      <a:pt x="939" y="1544"/>
                    </a:cubicBezTo>
                    <a:cubicBezTo>
                      <a:pt x="924" y="1570"/>
                      <a:pt x="917" y="1599"/>
                      <a:pt x="901" y="1623"/>
                    </a:cubicBezTo>
                    <a:cubicBezTo>
                      <a:pt x="900" y="1625"/>
                      <a:pt x="901" y="1628"/>
                      <a:pt x="901" y="1632"/>
                    </a:cubicBezTo>
                    <a:cubicBezTo>
                      <a:pt x="922" y="1630"/>
                      <a:pt x="942" y="1628"/>
                      <a:pt x="961" y="1627"/>
                    </a:cubicBezTo>
                    <a:cubicBezTo>
                      <a:pt x="965" y="1632"/>
                      <a:pt x="968" y="1636"/>
                      <a:pt x="971" y="1641"/>
                    </a:cubicBezTo>
                    <a:cubicBezTo>
                      <a:pt x="967" y="1644"/>
                      <a:pt x="964" y="1645"/>
                      <a:pt x="958" y="1648"/>
                    </a:cubicBezTo>
                    <a:cubicBezTo>
                      <a:pt x="958" y="1658"/>
                      <a:pt x="958" y="1668"/>
                      <a:pt x="958" y="1678"/>
                    </a:cubicBezTo>
                    <a:cubicBezTo>
                      <a:pt x="958" y="1682"/>
                      <a:pt x="956" y="1686"/>
                      <a:pt x="957" y="1688"/>
                    </a:cubicBezTo>
                    <a:cubicBezTo>
                      <a:pt x="961" y="1693"/>
                      <a:pt x="960" y="1698"/>
                      <a:pt x="959" y="1703"/>
                    </a:cubicBezTo>
                    <a:cubicBezTo>
                      <a:pt x="958" y="1708"/>
                      <a:pt x="958" y="1713"/>
                      <a:pt x="964" y="1717"/>
                    </a:cubicBezTo>
                    <a:cubicBezTo>
                      <a:pt x="977" y="1713"/>
                      <a:pt x="990" y="1709"/>
                      <a:pt x="1003" y="1702"/>
                    </a:cubicBezTo>
                    <a:cubicBezTo>
                      <a:pt x="1025" y="1690"/>
                      <a:pt x="1048" y="1690"/>
                      <a:pt x="1072" y="1699"/>
                    </a:cubicBezTo>
                    <a:cubicBezTo>
                      <a:pt x="1086" y="1704"/>
                      <a:pt x="1098" y="1721"/>
                      <a:pt x="1095" y="1735"/>
                    </a:cubicBezTo>
                    <a:cubicBezTo>
                      <a:pt x="1093" y="1749"/>
                      <a:pt x="1087" y="1761"/>
                      <a:pt x="1074" y="1768"/>
                    </a:cubicBezTo>
                    <a:cubicBezTo>
                      <a:pt x="1068" y="1771"/>
                      <a:pt x="1064" y="1776"/>
                      <a:pt x="1058" y="1780"/>
                    </a:cubicBezTo>
                    <a:cubicBezTo>
                      <a:pt x="1052" y="1785"/>
                      <a:pt x="1045" y="1790"/>
                      <a:pt x="1038" y="1793"/>
                    </a:cubicBezTo>
                    <a:cubicBezTo>
                      <a:pt x="1031" y="1797"/>
                      <a:pt x="1023" y="1800"/>
                      <a:pt x="1015" y="1801"/>
                    </a:cubicBezTo>
                    <a:cubicBezTo>
                      <a:pt x="1000" y="1804"/>
                      <a:pt x="985" y="1806"/>
                      <a:pt x="971" y="1809"/>
                    </a:cubicBezTo>
                    <a:cubicBezTo>
                      <a:pt x="965" y="1810"/>
                      <a:pt x="962" y="1813"/>
                      <a:pt x="962" y="1819"/>
                    </a:cubicBezTo>
                    <a:cubicBezTo>
                      <a:pt x="962" y="1822"/>
                      <a:pt x="961" y="1825"/>
                      <a:pt x="961" y="1829"/>
                    </a:cubicBezTo>
                    <a:cubicBezTo>
                      <a:pt x="961" y="1856"/>
                      <a:pt x="961" y="1884"/>
                      <a:pt x="961" y="1912"/>
                    </a:cubicBezTo>
                    <a:cubicBezTo>
                      <a:pt x="961" y="1916"/>
                      <a:pt x="962" y="1920"/>
                      <a:pt x="962" y="1924"/>
                    </a:cubicBezTo>
                    <a:cubicBezTo>
                      <a:pt x="961" y="1934"/>
                      <a:pt x="960" y="1943"/>
                      <a:pt x="961" y="1953"/>
                    </a:cubicBezTo>
                    <a:cubicBezTo>
                      <a:pt x="961" y="1975"/>
                      <a:pt x="963" y="1997"/>
                      <a:pt x="963" y="2018"/>
                    </a:cubicBezTo>
                    <a:cubicBezTo>
                      <a:pt x="963" y="2037"/>
                      <a:pt x="962" y="2056"/>
                      <a:pt x="961" y="2074"/>
                    </a:cubicBezTo>
                    <a:cubicBezTo>
                      <a:pt x="961" y="2078"/>
                      <a:pt x="962" y="2081"/>
                      <a:pt x="962" y="2086"/>
                    </a:cubicBezTo>
                    <a:cubicBezTo>
                      <a:pt x="965" y="2082"/>
                      <a:pt x="968" y="2080"/>
                      <a:pt x="970" y="2077"/>
                    </a:cubicBezTo>
                    <a:cubicBezTo>
                      <a:pt x="976" y="2065"/>
                      <a:pt x="982" y="2054"/>
                      <a:pt x="988" y="2042"/>
                    </a:cubicBezTo>
                    <a:cubicBezTo>
                      <a:pt x="990" y="2039"/>
                      <a:pt x="992" y="2036"/>
                      <a:pt x="994" y="2033"/>
                    </a:cubicBezTo>
                    <a:cubicBezTo>
                      <a:pt x="1004" y="2015"/>
                      <a:pt x="1016" y="1998"/>
                      <a:pt x="1026" y="1980"/>
                    </a:cubicBezTo>
                    <a:cubicBezTo>
                      <a:pt x="1032" y="1969"/>
                      <a:pt x="1036" y="1956"/>
                      <a:pt x="1042" y="1944"/>
                    </a:cubicBezTo>
                    <a:cubicBezTo>
                      <a:pt x="1045" y="1937"/>
                      <a:pt x="1051" y="1930"/>
                      <a:pt x="1051" y="1923"/>
                    </a:cubicBezTo>
                    <a:cubicBezTo>
                      <a:pt x="1052" y="1915"/>
                      <a:pt x="1046" y="1908"/>
                      <a:pt x="1044" y="1900"/>
                    </a:cubicBezTo>
                    <a:cubicBezTo>
                      <a:pt x="1040" y="1880"/>
                      <a:pt x="1035" y="1860"/>
                      <a:pt x="1031" y="1840"/>
                    </a:cubicBezTo>
                    <a:cubicBezTo>
                      <a:pt x="1029" y="1828"/>
                      <a:pt x="1030" y="1816"/>
                      <a:pt x="1036" y="1803"/>
                    </a:cubicBezTo>
                    <a:cubicBezTo>
                      <a:pt x="1036" y="1803"/>
                      <a:pt x="1036" y="1803"/>
                      <a:pt x="1036" y="1803"/>
                    </a:cubicBezTo>
                    <a:cubicBezTo>
                      <a:pt x="1055" y="1806"/>
                      <a:pt x="1074" y="1809"/>
                      <a:pt x="1094" y="1812"/>
                    </a:cubicBezTo>
                    <a:cubicBezTo>
                      <a:pt x="1094" y="1811"/>
                      <a:pt x="1096" y="1809"/>
                      <a:pt x="1096" y="1807"/>
                    </a:cubicBezTo>
                    <a:cubicBezTo>
                      <a:pt x="1102" y="1795"/>
                      <a:pt x="1107" y="1782"/>
                      <a:pt x="1113" y="1770"/>
                    </a:cubicBezTo>
                    <a:cubicBezTo>
                      <a:pt x="1119" y="1756"/>
                      <a:pt x="1130" y="1743"/>
                      <a:pt x="1134" y="1727"/>
                    </a:cubicBezTo>
                    <a:cubicBezTo>
                      <a:pt x="1135" y="1722"/>
                      <a:pt x="1139" y="1721"/>
                      <a:pt x="1144" y="1722"/>
                    </a:cubicBezTo>
                    <a:cubicBezTo>
                      <a:pt x="1150" y="1723"/>
                      <a:pt x="1152" y="1725"/>
                      <a:pt x="1152" y="1732"/>
                    </a:cubicBezTo>
                    <a:cubicBezTo>
                      <a:pt x="1152" y="1739"/>
                      <a:pt x="1150" y="1747"/>
                      <a:pt x="1151" y="1753"/>
                    </a:cubicBezTo>
                    <a:cubicBezTo>
                      <a:pt x="1153" y="1773"/>
                      <a:pt x="1146" y="1792"/>
                      <a:pt x="1152" y="1811"/>
                    </a:cubicBezTo>
                    <a:cubicBezTo>
                      <a:pt x="1153" y="1812"/>
                      <a:pt x="1152" y="1813"/>
                      <a:pt x="1152" y="1814"/>
                    </a:cubicBezTo>
                    <a:cubicBezTo>
                      <a:pt x="1152" y="1818"/>
                      <a:pt x="1152" y="1821"/>
                      <a:pt x="1152" y="1824"/>
                    </a:cubicBezTo>
                    <a:cubicBezTo>
                      <a:pt x="1159" y="1825"/>
                      <a:pt x="1164" y="1826"/>
                      <a:pt x="1169" y="1826"/>
                    </a:cubicBezTo>
                    <a:cubicBezTo>
                      <a:pt x="1190" y="1829"/>
                      <a:pt x="1212" y="1832"/>
                      <a:pt x="1234" y="1834"/>
                    </a:cubicBezTo>
                    <a:cubicBezTo>
                      <a:pt x="1259" y="1837"/>
                      <a:pt x="1285" y="1839"/>
                      <a:pt x="1311" y="1841"/>
                    </a:cubicBezTo>
                    <a:cubicBezTo>
                      <a:pt x="1317" y="1842"/>
                      <a:pt x="1323" y="1841"/>
                      <a:pt x="1328" y="1842"/>
                    </a:cubicBezTo>
                    <a:cubicBezTo>
                      <a:pt x="1334" y="1843"/>
                      <a:pt x="1339" y="1846"/>
                      <a:pt x="1344" y="1848"/>
                    </a:cubicBezTo>
                    <a:cubicBezTo>
                      <a:pt x="1346" y="1846"/>
                      <a:pt x="1347" y="1845"/>
                      <a:pt x="1347" y="1843"/>
                    </a:cubicBezTo>
                    <a:cubicBezTo>
                      <a:pt x="1353" y="1835"/>
                      <a:pt x="1353" y="1825"/>
                      <a:pt x="1355" y="1816"/>
                    </a:cubicBezTo>
                    <a:cubicBezTo>
                      <a:pt x="1360" y="1800"/>
                      <a:pt x="1365" y="1785"/>
                      <a:pt x="1370" y="1770"/>
                    </a:cubicBezTo>
                    <a:cubicBezTo>
                      <a:pt x="1371" y="1765"/>
                      <a:pt x="1372" y="1759"/>
                      <a:pt x="1373" y="1753"/>
                    </a:cubicBezTo>
                    <a:cubicBezTo>
                      <a:pt x="1380" y="1735"/>
                      <a:pt x="1387" y="1717"/>
                      <a:pt x="1393" y="1698"/>
                    </a:cubicBezTo>
                    <a:cubicBezTo>
                      <a:pt x="1396" y="1689"/>
                      <a:pt x="1399" y="1680"/>
                      <a:pt x="1402" y="1671"/>
                    </a:cubicBezTo>
                    <a:cubicBezTo>
                      <a:pt x="1398" y="1668"/>
                      <a:pt x="1395" y="1666"/>
                      <a:pt x="1392" y="1664"/>
                    </a:cubicBezTo>
                    <a:cubicBezTo>
                      <a:pt x="1385" y="1658"/>
                      <a:pt x="1381" y="1651"/>
                      <a:pt x="1384" y="1642"/>
                    </a:cubicBezTo>
                    <a:cubicBezTo>
                      <a:pt x="1386" y="1634"/>
                      <a:pt x="1388" y="1625"/>
                      <a:pt x="1395" y="1618"/>
                    </a:cubicBezTo>
                    <a:cubicBezTo>
                      <a:pt x="1398" y="1616"/>
                      <a:pt x="1400" y="1613"/>
                      <a:pt x="1401" y="1610"/>
                    </a:cubicBezTo>
                    <a:cubicBezTo>
                      <a:pt x="1408" y="1590"/>
                      <a:pt x="1427" y="1580"/>
                      <a:pt x="1440" y="1566"/>
                    </a:cubicBezTo>
                    <a:cubicBezTo>
                      <a:pt x="1444" y="1561"/>
                      <a:pt x="1448" y="1558"/>
                      <a:pt x="1447" y="1551"/>
                    </a:cubicBezTo>
                    <a:cubicBezTo>
                      <a:pt x="1447" y="1548"/>
                      <a:pt x="1449" y="1544"/>
                      <a:pt x="1450" y="1541"/>
                    </a:cubicBezTo>
                    <a:cubicBezTo>
                      <a:pt x="1455" y="1529"/>
                      <a:pt x="1460" y="1518"/>
                      <a:pt x="1464" y="1506"/>
                    </a:cubicBezTo>
                    <a:cubicBezTo>
                      <a:pt x="1472" y="1486"/>
                      <a:pt x="1478" y="1465"/>
                      <a:pt x="1485" y="1444"/>
                    </a:cubicBezTo>
                    <a:cubicBezTo>
                      <a:pt x="1492" y="1424"/>
                      <a:pt x="1499" y="1404"/>
                      <a:pt x="1505" y="1384"/>
                    </a:cubicBezTo>
                    <a:cubicBezTo>
                      <a:pt x="1509" y="1375"/>
                      <a:pt x="1513" y="1366"/>
                      <a:pt x="1515" y="1357"/>
                    </a:cubicBezTo>
                    <a:cubicBezTo>
                      <a:pt x="1519" y="1340"/>
                      <a:pt x="1532" y="1333"/>
                      <a:pt x="1547" y="1329"/>
                    </a:cubicBezTo>
                    <a:cubicBezTo>
                      <a:pt x="1550" y="1328"/>
                      <a:pt x="1553" y="1328"/>
                      <a:pt x="1556" y="1327"/>
                    </a:cubicBezTo>
                    <a:cubicBezTo>
                      <a:pt x="1581" y="1322"/>
                      <a:pt x="1599" y="1334"/>
                      <a:pt x="1606" y="1358"/>
                    </a:cubicBezTo>
                    <a:cubicBezTo>
                      <a:pt x="1608" y="1364"/>
                      <a:pt x="1609" y="1371"/>
                      <a:pt x="1609" y="1378"/>
                    </a:cubicBezTo>
                    <a:cubicBezTo>
                      <a:pt x="1610" y="1381"/>
                      <a:pt x="1607" y="1384"/>
                      <a:pt x="1606" y="1386"/>
                    </a:cubicBezTo>
                    <a:cubicBezTo>
                      <a:pt x="1604" y="1385"/>
                      <a:pt x="1600" y="1384"/>
                      <a:pt x="1599" y="1382"/>
                    </a:cubicBezTo>
                    <a:cubicBezTo>
                      <a:pt x="1597" y="1381"/>
                      <a:pt x="1596" y="1377"/>
                      <a:pt x="1596" y="1375"/>
                    </a:cubicBezTo>
                    <a:cubicBezTo>
                      <a:pt x="1594" y="1368"/>
                      <a:pt x="1593" y="1362"/>
                      <a:pt x="1591" y="1356"/>
                    </a:cubicBezTo>
                    <a:cubicBezTo>
                      <a:pt x="1587" y="1343"/>
                      <a:pt x="1572" y="1334"/>
                      <a:pt x="1558" y="1339"/>
                    </a:cubicBezTo>
                    <a:cubicBezTo>
                      <a:pt x="1543" y="1345"/>
                      <a:pt x="1531" y="1354"/>
                      <a:pt x="1527" y="1370"/>
                    </a:cubicBezTo>
                    <a:cubicBezTo>
                      <a:pt x="1525" y="1376"/>
                      <a:pt x="1524" y="1382"/>
                      <a:pt x="1521" y="1388"/>
                    </a:cubicBezTo>
                    <a:cubicBezTo>
                      <a:pt x="1519" y="1395"/>
                      <a:pt x="1515" y="1401"/>
                      <a:pt x="1513" y="1408"/>
                    </a:cubicBezTo>
                    <a:cubicBezTo>
                      <a:pt x="1509" y="1419"/>
                      <a:pt x="1506" y="1430"/>
                      <a:pt x="1502" y="1441"/>
                    </a:cubicBezTo>
                    <a:cubicBezTo>
                      <a:pt x="1495" y="1461"/>
                      <a:pt x="1487" y="1481"/>
                      <a:pt x="1480" y="1501"/>
                    </a:cubicBezTo>
                    <a:cubicBezTo>
                      <a:pt x="1476" y="1511"/>
                      <a:pt x="1473" y="1522"/>
                      <a:pt x="1469" y="1534"/>
                    </a:cubicBezTo>
                    <a:cubicBezTo>
                      <a:pt x="1475" y="1531"/>
                      <a:pt x="1479" y="1529"/>
                      <a:pt x="1483" y="1526"/>
                    </a:cubicBezTo>
                    <a:cubicBezTo>
                      <a:pt x="1496" y="1516"/>
                      <a:pt x="1508" y="1507"/>
                      <a:pt x="1520" y="1497"/>
                    </a:cubicBezTo>
                    <a:cubicBezTo>
                      <a:pt x="1524" y="1493"/>
                      <a:pt x="1528" y="1489"/>
                      <a:pt x="1533" y="1486"/>
                    </a:cubicBezTo>
                    <a:cubicBezTo>
                      <a:pt x="1548" y="1477"/>
                      <a:pt x="1563" y="1467"/>
                      <a:pt x="1579" y="1459"/>
                    </a:cubicBezTo>
                    <a:cubicBezTo>
                      <a:pt x="1590" y="1454"/>
                      <a:pt x="1601" y="1448"/>
                      <a:pt x="1613" y="1449"/>
                    </a:cubicBezTo>
                    <a:cubicBezTo>
                      <a:pt x="1636" y="1449"/>
                      <a:pt x="1659" y="1450"/>
                      <a:pt x="1682" y="1451"/>
                    </a:cubicBezTo>
                    <a:cubicBezTo>
                      <a:pt x="1700" y="1451"/>
                      <a:pt x="1717" y="1452"/>
                      <a:pt x="1735" y="1453"/>
                    </a:cubicBezTo>
                    <a:cubicBezTo>
                      <a:pt x="1742" y="1454"/>
                      <a:pt x="1748" y="1452"/>
                      <a:pt x="1754" y="1446"/>
                    </a:cubicBezTo>
                    <a:cubicBezTo>
                      <a:pt x="1758" y="1442"/>
                      <a:pt x="1765" y="1439"/>
                      <a:pt x="1771" y="1437"/>
                    </a:cubicBezTo>
                    <a:cubicBezTo>
                      <a:pt x="1784" y="1433"/>
                      <a:pt x="1797" y="1429"/>
                      <a:pt x="1810" y="1427"/>
                    </a:cubicBezTo>
                    <a:cubicBezTo>
                      <a:pt x="1821" y="1426"/>
                      <a:pt x="1832" y="1425"/>
                      <a:pt x="1842" y="1426"/>
                    </a:cubicBezTo>
                    <a:cubicBezTo>
                      <a:pt x="1854" y="1428"/>
                      <a:pt x="1866" y="1432"/>
                      <a:pt x="1878" y="1434"/>
                    </a:cubicBezTo>
                    <a:close/>
                    <a:moveTo>
                      <a:pt x="1914" y="2250"/>
                    </a:moveTo>
                    <a:cubicBezTo>
                      <a:pt x="1933" y="2251"/>
                      <a:pt x="1951" y="2250"/>
                      <a:pt x="1970" y="2250"/>
                    </a:cubicBezTo>
                    <a:cubicBezTo>
                      <a:pt x="1990" y="2250"/>
                      <a:pt x="2010" y="2250"/>
                      <a:pt x="2032" y="2250"/>
                    </a:cubicBezTo>
                    <a:cubicBezTo>
                      <a:pt x="2034" y="2244"/>
                      <a:pt x="2035" y="2237"/>
                      <a:pt x="2037" y="2230"/>
                    </a:cubicBezTo>
                    <a:cubicBezTo>
                      <a:pt x="2040" y="2218"/>
                      <a:pt x="2045" y="2207"/>
                      <a:pt x="2047" y="2195"/>
                    </a:cubicBezTo>
                    <a:cubicBezTo>
                      <a:pt x="2052" y="2176"/>
                      <a:pt x="2056" y="2156"/>
                      <a:pt x="2058" y="2137"/>
                    </a:cubicBezTo>
                    <a:cubicBezTo>
                      <a:pt x="2061" y="2112"/>
                      <a:pt x="2063" y="2088"/>
                      <a:pt x="2064" y="2063"/>
                    </a:cubicBezTo>
                    <a:cubicBezTo>
                      <a:pt x="2065" y="2056"/>
                      <a:pt x="2064" y="2049"/>
                      <a:pt x="2064" y="2042"/>
                    </a:cubicBezTo>
                    <a:cubicBezTo>
                      <a:pt x="2064" y="2024"/>
                      <a:pt x="2064" y="2006"/>
                      <a:pt x="2064" y="1988"/>
                    </a:cubicBezTo>
                    <a:cubicBezTo>
                      <a:pt x="2063" y="1973"/>
                      <a:pt x="2061" y="1958"/>
                      <a:pt x="2060" y="1943"/>
                    </a:cubicBezTo>
                    <a:cubicBezTo>
                      <a:pt x="2059" y="1927"/>
                      <a:pt x="2058" y="1911"/>
                      <a:pt x="2056" y="1895"/>
                    </a:cubicBezTo>
                    <a:cubicBezTo>
                      <a:pt x="2055" y="1884"/>
                      <a:pt x="2054" y="1883"/>
                      <a:pt x="2043" y="1884"/>
                    </a:cubicBezTo>
                    <a:cubicBezTo>
                      <a:pt x="2036" y="1884"/>
                      <a:pt x="2029" y="1885"/>
                      <a:pt x="2023" y="1885"/>
                    </a:cubicBezTo>
                    <a:cubicBezTo>
                      <a:pt x="2013" y="1885"/>
                      <a:pt x="2002" y="1888"/>
                      <a:pt x="1993" y="1885"/>
                    </a:cubicBezTo>
                    <a:cubicBezTo>
                      <a:pt x="1975" y="1879"/>
                      <a:pt x="1957" y="1879"/>
                      <a:pt x="1940" y="1871"/>
                    </a:cubicBezTo>
                    <a:cubicBezTo>
                      <a:pt x="1922" y="1862"/>
                      <a:pt x="1903" y="1856"/>
                      <a:pt x="1888" y="1843"/>
                    </a:cubicBezTo>
                    <a:cubicBezTo>
                      <a:pt x="1882" y="1838"/>
                      <a:pt x="1876" y="1833"/>
                      <a:pt x="1870" y="1830"/>
                    </a:cubicBezTo>
                    <a:cubicBezTo>
                      <a:pt x="1849" y="1817"/>
                      <a:pt x="1831" y="1801"/>
                      <a:pt x="1816" y="1781"/>
                    </a:cubicBezTo>
                    <a:cubicBezTo>
                      <a:pt x="1795" y="1754"/>
                      <a:pt x="1772" y="1728"/>
                      <a:pt x="1747" y="1703"/>
                    </a:cubicBezTo>
                    <a:cubicBezTo>
                      <a:pt x="1740" y="1696"/>
                      <a:pt x="1734" y="1688"/>
                      <a:pt x="1732" y="1677"/>
                    </a:cubicBezTo>
                    <a:cubicBezTo>
                      <a:pt x="1728" y="1677"/>
                      <a:pt x="1724" y="1676"/>
                      <a:pt x="1720" y="1677"/>
                    </a:cubicBezTo>
                    <a:cubicBezTo>
                      <a:pt x="1710" y="1679"/>
                      <a:pt x="1702" y="1678"/>
                      <a:pt x="1692" y="1675"/>
                    </a:cubicBezTo>
                    <a:cubicBezTo>
                      <a:pt x="1684" y="1673"/>
                      <a:pt x="1676" y="1673"/>
                      <a:pt x="1668" y="1676"/>
                    </a:cubicBezTo>
                    <a:cubicBezTo>
                      <a:pt x="1653" y="1683"/>
                      <a:pt x="1637" y="1689"/>
                      <a:pt x="1620" y="1689"/>
                    </a:cubicBezTo>
                    <a:cubicBezTo>
                      <a:pt x="1607" y="1690"/>
                      <a:pt x="1594" y="1691"/>
                      <a:pt x="1583" y="1682"/>
                    </a:cubicBezTo>
                    <a:cubicBezTo>
                      <a:pt x="1578" y="1678"/>
                      <a:pt x="1575" y="1674"/>
                      <a:pt x="1572" y="1671"/>
                    </a:cubicBezTo>
                    <a:cubicBezTo>
                      <a:pt x="1561" y="1676"/>
                      <a:pt x="1551" y="1681"/>
                      <a:pt x="1540" y="1685"/>
                    </a:cubicBezTo>
                    <a:cubicBezTo>
                      <a:pt x="1525" y="1691"/>
                      <a:pt x="1509" y="1692"/>
                      <a:pt x="1496" y="1678"/>
                    </a:cubicBezTo>
                    <a:cubicBezTo>
                      <a:pt x="1495" y="1678"/>
                      <a:pt x="1494" y="1677"/>
                      <a:pt x="1493" y="1677"/>
                    </a:cubicBezTo>
                    <a:cubicBezTo>
                      <a:pt x="1492" y="1677"/>
                      <a:pt x="1491" y="1678"/>
                      <a:pt x="1490" y="1678"/>
                    </a:cubicBezTo>
                    <a:cubicBezTo>
                      <a:pt x="1470" y="1691"/>
                      <a:pt x="1448" y="1687"/>
                      <a:pt x="1433" y="1672"/>
                    </a:cubicBezTo>
                    <a:cubicBezTo>
                      <a:pt x="1426" y="1666"/>
                      <a:pt x="1417" y="1669"/>
                      <a:pt x="1414" y="1678"/>
                    </a:cubicBezTo>
                    <a:cubicBezTo>
                      <a:pt x="1407" y="1698"/>
                      <a:pt x="1401" y="1719"/>
                      <a:pt x="1395" y="1739"/>
                    </a:cubicBezTo>
                    <a:cubicBezTo>
                      <a:pt x="1388" y="1758"/>
                      <a:pt x="1382" y="1778"/>
                      <a:pt x="1377" y="1798"/>
                    </a:cubicBezTo>
                    <a:cubicBezTo>
                      <a:pt x="1369" y="1824"/>
                      <a:pt x="1363" y="1851"/>
                      <a:pt x="1351" y="1875"/>
                    </a:cubicBezTo>
                    <a:cubicBezTo>
                      <a:pt x="1345" y="1887"/>
                      <a:pt x="1339" y="1899"/>
                      <a:pt x="1331" y="1910"/>
                    </a:cubicBezTo>
                    <a:cubicBezTo>
                      <a:pt x="1323" y="1923"/>
                      <a:pt x="1314" y="1934"/>
                      <a:pt x="1305" y="1946"/>
                    </a:cubicBezTo>
                    <a:cubicBezTo>
                      <a:pt x="1299" y="1954"/>
                      <a:pt x="1292" y="1961"/>
                      <a:pt x="1285" y="1968"/>
                    </a:cubicBezTo>
                    <a:cubicBezTo>
                      <a:pt x="1281" y="1971"/>
                      <a:pt x="1277" y="1975"/>
                      <a:pt x="1272" y="1976"/>
                    </a:cubicBezTo>
                    <a:cubicBezTo>
                      <a:pt x="1259" y="1981"/>
                      <a:pt x="1246" y="1989"/>
                      <a:pt x="1231" y="1987"/>
                    </a:cubicBezTo>
                    <a:cubicBezTo>
                      <a:pt x="1228" y="1987"/>
                      <a:pt x="1225" y="1987"/>
                      <a:pt x="1222" y="1988"/>
                    </a:cubicBezTo>
                    <a:cubicBezTo>
                      <a:pt x="1203" y="1993"/>
                      <a:pt x="1185" y="1993"/>
                      <a:pt x="1166" y="1991"/>
                    </a:cubicBezTo>
                    <a:cubicBezTo>
                      <a:pt x="1160" y="1990"/>
                      <a:pt x="1153" y="1991"/>
                      <a:pt x="1146" y="1991"/>
                    </a:cubicBezTo>
                    <a:cubicBezTo>
                      <a:pt x="1141" y="2008"/>
                      <a:pt x="1136" y="2026"/>
                      <a:pt x="1134" y="2044"/>
                    </a:cubicBezTo>
                    <a:cubicBezTo>
                      <a:pt x="1132" y="2056"/>
                      <a:pt x="1130" y="2069"/>
                      <a:pt x="1129" y="2081"/>
                    </a:cubicBezTo>
                    <a:cubicBezTo>
                      <a:pt x="1128" y="2092"/>
                      <a:pt x="1128" y="2103"/>
                      <a:pt x="1128" y="2114"/>
                    </a:cubicBezTo>
                    <a:cubicBezTo>
                      <a:pt x="1127" y="2134"/>
                      <a:pt x="1125" y="2155"/>
                      <a:pt x="1126" y="2176"/>
                    </a:cubicBezTo>
                    <a:cubicBezTo>
                      <a:pt x="1128" y="2200"/>
                      <a:pt x="1131" y="2224"/>
                      <a:pt x="1134" y="2249"/>
                    </a:cubicBezTo>
                    <a:cubicBezTo>
                      <a:pt x="1134" y="2254"/>
                      <a:pt x="1137" y="2257"/>
                      <a:pt x="1142" y="2257"/>
                    </a:cubicBezTo>
                    <a:cubicBezTo>
                      <a:pt x="1153" y="2257"/>
                      <a:pt x="1164" y="2256"/>
                      <a:pt x="1176" y="2256"/>
                    </a:cubicBezTo>
                    <a:cubicBezTo>
                      <a:pt x="1193" y="2256"/>
                      <a:pt x="1210" y="2254"/>
                      <a:pt x="1227" y="2257"/>
                    </a:cubicBezTo>
                    <a:cubicBezTo>
                      <a:pt x="1250" y="2260"/>
                      <a:pt x="1273" y="2259"/>
                      <a:pt x="1296" y="2260"/>
                    </a:cubicBezTo>
                    <a:cubicBezTo>
                      <a:pt x="1311" y="2261"/>
                      <a:pt x="1327" y="2259"/>
                      <a:pt x="1343" y="2258"/>
                    </a:cubicBezTo>
                    <a:cubicBezTo>
                      <a:pt x="1366" y="2258"/>
                      <a:pt x="1389" y="2257"/>
                      <a:pt x="1413" y="2257"/>
                    </a:cubicBezTo>
                    <a:cubicBezTo>
                      <a:pt x="1435" y="2256"/>
                      <a:pt x="1457" y="2256"/>
                      <a:pt x="1480" y="2255"/>
                    </a:cubicBezTo>
                    <a:cubicBezTo>
                      <a:pt x="1503" y="2254"/>
                      <a:pt x="1526" y="2251"/>
                      <a:pt x="1549" y="2250"/>
                    </a:cubicBezTo>
                    <a:cubicBezTo>
                      <a:pt x="1568" y="2248"/>
                      <a:pt x="1586" y="2247"/>
                      <a:pt x="1604" y="2247"/>
                    </a:cubicBezTo>
                    <a:cubicBezTo>
                      <a:pt x="1614" y="2246"/>
                      <a:pt x="1624" y="2247"/>
                      <a:pt x="1634" y="2246"/>
                    </a:cubicBezTo>
                    <a:cubicBezTo>
                      <a:pt x="1652" y="2246"/>
                      <a:pt x="1671" y="2245"/>
                      <a:pt x="1689" y="2245"/>
                    </a:cubicBezTo>
                    <a:cubicBezTo>
                      <a:pt x="1720" y="2245"/>
                      <a:pt x="1751" y="2246"/>
                      <a:pt x="1781" y="2247"/>
                    </a:cubicBezTo>
                    <a:cubicBezTo>
                      <a:pt x="1826" y="2248"/>
                      <a:pt x="1870" y="2249"/>
                      <a:pt x="1914" y="225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69" name="Freeform 35"/>
              <p:cNvSpPr>
                <a:spLocks/>
              </p:cNvSpPr>
              <p:nvPr/>
            </p:nvSpPr>
            <p:spPr bwMode="auto">
              <a:xfrm>
                <a:off x="9871843" y="2643924"/>
                <a:ext cx="19186" cy="1163932"/>
              </a:xfrm>
              <a:custGeom>
                <a:avLst/>
                <a:gdLst>
                  <a:gd name="T0" fmla="*/ 35 w 37"/>
                  <a:gd name="T1" fmla="*/ 1368 h 2232"/>
                  <a:gd name="T2" fmla="*/ 33 w 37"/>
                  <a:gd name="T3" fmla="*/ 1462 h 2232"/>
                  <a:gd name="T4" fmla="*/ 32 w 37"/>
                  <a:gd name="T5" fmla="*/ 1516 h 2232"/>
                  <a:gd name="T6" fmla="*/ 33 w 37"/>
                  <a:gd name="T7" fmla="*/ 1564 h 2232"/>
                  <a:gd name="T8" fmla="*/ 31 w 37"/>
                  <a:gd name="T9" fmla="*/ 1649 h 2232"/>
                  <a:gd name="T10" fmla="*/ 27 w 37"/>
                  <a:gd name="T11" fmla="*/ 1747 h 2232"/>
                  <a:gd name="T12" fmla="*/ 22 w 37"/>
                  <a:gd name="T13" fmla="*/ 1948 h 2232"/>
                  <a:gd name="T14" fmla="*/ 26 w 37"/>
                  <a:gd name="T15" fmla="*/ 2101 h 2232"/>
                  <a:gd name="T16" fmla="*/ 29 w 37"/>
                  <a:gd name="T17" fmla="*/ 2205 h 2232"/>
                  <a:gd name="T18" fmla="*/ 21 w 37"/>
                  <a:gd name="T19" fmla="*/ 2232 h 2232"/>
                  <a:gd name="T20" fmla="*/ 9 w 37"/>
                  <a:gd name="T21" fmla="*/ 2224 h 2232"/>
                  <a:gd name="T22" fmla="*/ 8 w 37"/>
                  <a:gd name="T23" fmla="*/ 2127 h 2232"/>
                  <a:gd name="T24" fmla="*/ 4 w 37"/>
                  <a:gd name="T25" fmla="*/ 2016 h 2232"/>
                  <a:gd name="T26" fmla="*/ 4 w 37"/>
                  <a:gd name="T27" fmla="*/ 1927 h 2232"/>
                  <a:gd name="T28" fmla="*/ 5 w 37"/>
                  <a:gd name="T29" fmla="*/ 1867 h 2232"/>
                  <a:gd name="T30" fmla="*/ 10 w 37"/>
                  <a:gd name="T31" fmla="*/ 1732 h 2232"/>
                  <a:gd name="T32" fmla="*/ 14 w 37"/>
                  <a:gd name="T33" fmla="*/ 1602 h 2232"/>
                  <a:gd name="T34" fmla="*/ 14 w 37"/>
                  <a:gd name="T35" fmla="*/ 1522 h 2232"/>
                  <a:gd name="T36" fmla="*/ 15 w 37"/>
                  <a:gd name="T37" fmla="*/ 1433 h 2232"/>
                  <a:gd name="T38" fmla="*/ 16 w 37"/>
                  <a:gd name="T39" fmla="*/ 1333 h 2232"/>
                  <a:gd name="T40" fmla="*/ 15 w 37"/>
                  <a:gd name="T41" fmla="*/ 1239 h 2232"/>
                  <a:gd name="T42" fmla="*/ 11 w 37"/>
                  <a:gd name="T43" fmla="*/ 1161 h 2232"/>
                  <a:gd name="T44" fmla="*/ 7 w 37"/>
                  <a:gd name="T45" fmla="*/ 1070 h 2232"/>
                  <a:gd name="T46" fmla="*/ 7 w 37"/>
                  <a:gd name="T47" fmla="*/ 985 h 2232"/>
                  <a:gd name="T48" fmla="*/ 5 w 37"/>
                  <a:gd name="T49" fmla="*/ 908 h 2232"/>
                  <a:gd name="T50" fmla="*/ 2 w 37"/>
                  <a:gd name="T51" fmla="*/ 784 h 2232"/>
                  <a:gd name="T52" fmla="*/ 1 w 37"/>
                  <a:gd name="T53" fmla="*/ 727 h 2232"/>
                  <a:gd name="T54" fmla="*/ 2 w 37"/>
                  <a:gd name="T55" fmla="*/ 649 h 2232"/>
                  <a:gd name="T56" fmla="*/ 7 w 37"/>
                  <a:gd name="T57" fmla="*/ 520 h 2232"/>
                  <a:gd name="T58" fmla="*/ 9 w 37"/>
                  <a:gd name="T59" fmla="*/ 423 h 2232"/>
                  <a:gd name="T60" fmla="*/ 3 w 37"/>
                  <a:gd name="T61" fmla="*/ 284 h 2232"/>
                  <a:gd name="T62" fmla="*/ 3 w 37"/>
                  <a:gd name="T63" fmla="*/ 215 h 2232"/>
                  <a:gd name="T64" fmla="*/ 5 w 37"/>
                  <a:gd name="T65" fmla="*/ 151 h 2232"/>
                  <a:gd name="T66" fmla="*/ 7 w 37"/>
                  <a:gd name="T67" fmla="*/ 55 h 2232"/>
                  <a:gd name="T68" fmla="*/ 6 w 37"/>
                  <a:gd name="T69" fmla="*/ 29 h 2232"/>
                  <a:gd name="T70" fmla="*/ 23 w 37"/>
                  <a:gd name="T71" fmla="*/ 8 h 2232"/>
                  <a:gd name="T72" fmla="*/ 23 w 37"/>
                  <a:gd name="T73" fmla="*/ 41 h 2232"/>
                  <a:gd name="T74" fmla="*/ 24 w 37"/>
                  <a:gd name="T75" fmla="*/ 138 h 2232"/>
                  <a:gd name="T76" fmla="*/ 21 w 37"/>
                  <a:gd name="T77" fmla="*/ 265 h 2232"/>
                  <a:gd name="T78" fmla="*/ 24 w 37"/>
                  <a:gd name="T79" fmla="*/ 359 h 2232"/>
                  <a:gd name="T80" fmla="*/ 24 w 37"/>
                  <a:gd name="T81" fmla="*/ 508 h 2232"/>
                  <a:gd name="T82" fmla="*/ 18 w 37"/>
                  <a:gd name="T83" fmla="*/ 674 h 2232"/>
                  <a:gd name="T84" fmla="*/ 20 w 37"/>
                  <a:gd name="T85" fmla="*/ 774 h 2232"/>
                  <a:gd name="T86" fmla="*/ 22 w 37"/>
                  <a:gd name="T87" fmla="*/ 833 h 2232"/>
                  <a:gd name="T88" fmla="*/ 24 w 37"/>
                  <a:gd name="T89" fmla="*/ 941 h 2232"/>
                  <a:gd name="T90" fmla="*/ 27 w 37"/>
                  <a:gd name="T91" fmla="*/ 1077 h 2232"/>
                  <a:gd name="T92" fmla="*/ 35 w 37"/>
                  <a:gd name="T93" fmla="*/ 1224 h 2232"/>
                  <a:gd name="T94" fmla="*/ 36 w 37"/>
                  <a:gd name="T95" fmla="*/ 1308 h 223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37" h="2232">
                    <a:moveTo>
                      <a:pt x="36" y="1308"/>
                    </a:moveTo>
                    <a:cubicBezTo>
                      <a:pt x="37" y="1328"/>
                      <a:pt x="32" y="1348"/>
                      <a:pt x="35" y="1368"/>
                    </a:cubicBezTo>
                    <a:cubicBezTo>
                      <a:pt x="37" y="1381"/>
                      <a:pt x="34" y="1396"/>
                      <a:pt x="34" y="1410"/>
                    </a:cubicBezTo>
                    <a:cubicBezTo>
                      <a:pt x="33" y="1427"/>
                      <a:pt x="33" y="1445"/>
                      <a:pt x="33" y="1462"/>
                    </a:cubicBezTo>
                    <a:cubicBezTo>
                      <a:pt x="32" y="1477"/>
                      <a:pt x="32" y="1492"/>
                      <a:pt x="32" y="1507"/>
                    </a:cubicBezTo>
                    <a:cubicBezTo>
                      <a:pt x="32" y="1510"/>
                      <a:pt x="32" y="1513"/>
                      <a:pt x="32" y="1516"/>
                    </a:cubicBezTo>
                    <a:cubicBezTo>
                      <a:pt x="32" y="1522"/>
                      <a:pt x="32" y="1528"/>
                      <a:pt x="33" y="1533"/>
                    </a:cubicBezTo>
                    <a:cubicBezTo>
                      <a:pt x="33" y="1543"/>
                      <a:pt x="33" y="1554"/>
                      <a:pt x="33" y="1564"/>
                    </a:cubicBezTo>
                    <a:cubicBezTo>
                      <a:pt x="33" y="1573"/>
                      <a:pt x="32" y="1582"/>
                      <a:pt x="32" y="1591"/>
                    </a:cubicBezTo>
                    <a:cubicBezTo>
                      <a:pt x="31" y="1610"/>
                      <a:pt x="31" y="1630"/>
                      <a:pt x="31" y="1649"/>
                    </a:cubicBezTo>
                    <a:cubicBezTo>
                      <a:pt x="30" y="1667"/>
                      <a:pt x="30" y="1684"/>
                      <a:pt x="29" y="1702"/>
                    </a:cubicBezTo>
                    <a:cubicBezTo>
                      <a:pt x="28" y="1717"/>
                      <a:pt x="27" y="1732"/>
                      <a:pt x="27" y="1747"/>
                    </a:cubicBezTo>
                    <a:cubicBezTo>
                      <a:pt x="26" y="1784"/>
                      <a:pt x="24" y="1820"/>
                      <a:pt x="23" y="1857"/>
                    </a:cubicBezTo>
                    <a:cubicBezTo>
                      <a:pt x="22" y="1888"/>
                      <a:pt x="22" y="1918"/>
                      <a:pt x="22" y="1948"/>
                    </a:cubicBezTo>
                    <a:cubicBezTo>
                      <a:pt x="22" y="1974"/>
                      <a:pt x="23" y="2000"/>
                      <a:pt x="24" y="2027"/>
                    </a:cubicBezTo>
                    <a:cubicBezTo>
                      <a:pt x="24" y="2051"/>
                      <a:pt x="25" y="2076"/>
                      <a:pt x="26" y="2101"/>
                    </a:cubicBezTo>
                    <a:cubicBezTo>
                      <a:pt x="27" y="2117"/>
                      <a:pt x="28" y="2133"/>
                      <a:pt x="29" y="2149"/>
                    </a:cubicBezTo>
                    <a:cubicBezTo>
                      <a:pt x="29" y="2168"/>
                      <a:pt x="29" y="2187"/>
                      <a:pt x="29" y="2205"/>
                    </a:cubicBezTo>
                    <a:cubicBezTo>
                      <a:pt x="29" y="2211"/>
                      <a:pt x="29" y="2217"/>
                      <a:pt x="29" y="2223"/>
                    </a:cubicBezTo>
                    <a:cubicBezTo>
                      <a:pt x="29" y="2230"/>
                      <a:pt x="28" y="2232"/>
                      <a:pt x="21" y="2232"/>
                    </a:cubicBezTo>
                    <a:cubicBezTo>
                      <a:pt x="20" y="2232"/>
                      <a:pt x="18" y="2232"/>
                      <a:pt x="17" y="2232"/>
                    </a:cubicBezTo>
                    <a:cubicBezTo>
                      <a:pt x="12" y="2232"/>
                      <a:pt x="10" y="2229"/>
                      <a:pt x="9" y="2224"/>
                    </a:cubicBezTo>
                    <a:cubicBezTo>
                      <a:pt x="9" y="2216"/>
                      <a:pt x="9" y="2209"/>
                      <a:pt x="9" y="2201"/>
                    </a:cubicBezTo>
                    <a:cubicBezTo>
                      <a:pt x="9" y="2176"/>
                      <a:pt x="8" y="2152"/>
                      <a:pt x="8" y="2127"/>
                    </a:cubicBezTo>
                    <a:cubicBezTo>
                      <a:pt x="8" y="2109"/>
                      <a:pt x="7" y="2090"/>
                      <a:pt x="7" y="2072"/>
                    </a:cubicBezTo>
                    <a:cubicBezTo>
                      <a:pt x="6" y="2053"/>
                      <a:pt x="4" y="2035"/>
                      <a:pt x="4" y="2016"/>
                    </a:cubicBezTo>
                    <a:cubicBezTo>
                      <a:pt x="5" y="1993"/>
                      <a:pt x="0" y="1970"/>
                      <a:pt x="4" y="1946"/>
                    </a:cubicBezTo>
                    <a:cubicBezTo>
                      <a:pt x="5" y="1940"/>
                      <a:pt x="4" y="1933"/>
                      <a:pt x="4" y="1927"/>
                    </a:cubicBezTo>
                    <a:cubicBezTo>
                      <a:pt x="4" y="1913"/>
                      <a:pt x="3" y="1900"/>
                      <a:pt x="3" y="1887"/>
                    </a:cubicBezTo>
                    <a:cubicBezTo>
                      <a:pt x="3" y="1880"/>
                      <a:pt x="5" y="1874"/>
                      <a:pt x="5" y="1867"/>
                    </a:cubicBezTo>
                    <a:cubicBezTo>
                      <a:pt x="6" y="1834"/>
                      <a:pt x="7" y="1800"/>
                      <a:pt x="8" y="1767"/>
                    </a:cubicBezTo>
                    <a:cubicBezTo>
                      <a:pt x="8" y="1755"/>
                      <a:pt x="10" y="1743"/>
                      <a:pt x="10" y="1732"/>
                    </a:cubicBezTo>
                    <a:cubicBezTo>
                      <a:pt x="11" y="1709"/>
                      <a:pt x="11" y="1687"/>
                      <a:pt x="11" y="1665"/>
                    </a:cubicBezTo>
                    <a:cubicBezTo>
                      <a:pt x="12" y="1644"/>
                      <a:pt x="13" y="1623"/>
                      <a:pt x="14" y="1602"/>
                    </a:cubicBezTo>
                    <a:cubicBezTo>
                      <a:pt x="14" y="1596"/>
                      <a:pt x="13" y="1591"/>
                      <a:pt x="13" y="1585"/>
                    </a:cubicBezTo>
                    <a:cubicBezTo>
                      <a:pt x="13" y="1564"/>
                      <a:pt x="14" y="1543"/>
                      <a:pt x="14" y="1522"/>
                    </a:cubicBezTo>
                    <a:cubicBezTo>
                      <a:pt x="14" y="1506"/>
                      <a:pt x="13" y="1489"/>
                      <a:pt x="13" y="1473"/>
                    </a:cubicBezTo>
                    <a:cubicBezTo>
                      <a:pt x="13" y="1460"/>
                      <a:pt x="15" y="1446"/>
                      <a:pt x="15" y="1433"/>
                    </a:cubicBezTo>
                    <a:cubicBezTo>
                      <a:pt x="15" y="1421"/>
                      <a:pt x="15" y="1408"/>
                      <a:pt x="15" y="1396"/>
                    </a:cubicBezTo>
                    <a:cubicBezTo>
                      <a:pt x="15" y="1375"/>
                      <a:pt x="16" y="1354"/>
                      <a:pt x="16" y="1333"/>
                    </a:cubicBezTo>
                    <a:cubicBezTo>
                      <a:pt x="17" y="1328"/>
                      <a:pt x="17" y="1324"/>
                      <a:pt x="17" y="1319"/>
                    </a:cubicBezTo>
                    <a:cubicBezTo>
                      <a:pt x="16" y="1293"/>
                      <a:pt x="16" y="1266"/>
                      <a:pt x="15" y="1239"/>
                    </a:cubicBezTo>
                    <a:cubicBezTo>
                      <a:pt x="15" y="1236"/>
                      <a:pt x="14" y="1232"/>
                      <a:pt x="14" y="1228"/>
                    </a:cubicBezTo>
                    <a:cubicBezTo>
                      <a:pt x="16" y="1205"/>
                      <a:pt x="12" y="1183"/>
                      <a:pt x="11" y="1161"/>
                    </a:cubicBezTo>
                    <a:cubicBezTo>
                      <a:pt x="10" y="1144"/>
                      <a:pt x="11" y="1127"/>
                      <a:pt x="10" y="1110"/>
                    </a:cubicBezTo>
                    <a:cubicBezTo>
                      <a:pt x="10" y="1097"/>
                      <a:pt x="8" y="1084"/>
                      <a:pt x="7" y="1070"/>
                    </a:cubicBezTo>
                    <a:cubicBezTo>
                      <a:pt x="7" y="1059"/>
                      <a:pt x="7" y="1047"/>
                      <a:pt x="7" y="1035"/>
                    </a:cubicBezTo>
                    <a:cubicBezTo>
                      <a:pt x="7" y="1018"/>
                      <a:pt x="7" y="1002"/>
                      <a:pt x="7" y="985"/>
                    </a:cubicBezTo>
                    <a:cubicBezTo>
                      <a:pt x="7" y="965"/>
                      <a:pt x="8" y="944"/>
                      <a:pt x="8" y="924"/>
                    </a:cubicBezTo>
                    <a:cubicBezTo>
                      <a:pt x="8" y="919"/>
                      <a:pt x="6" y="913"/>
                      <a:pt x="5" y="908"/>
                    </a:cubicBezTo>
                    <a:cubicBezTo>
                      <a:pt x="5" y="883"/>
                      <a:pt x="5" y="858"/>
                      <a:pt x="4" y="833"/>
                    </a:cubicBezTo>
                    <a:cubicBezTo>
                      <a:pt x="4" y="817"/>
                      <a:pt x="3" y="800"/>
                      <a:pt x="2" y="784"/>
                    </a:cubicBezTo>
                    <a:cubicBezTo>
                      <a:pt x="2" y="780"/>
                      <a:pt x="2" y="776"/>
                      <a:pt x="2" y="772"/>
                    </a:cubicBezTo>
                    <a:cubicBezTo>
                      <a:pt x="3" y="757"/>
                      <a:pt x="3" y="742"/>
                      <a:pt x="1" y="727"/>
                    </a:cubicBezTo>
                    <a:cubicBezTo>
                      <a:pt x="0" y="722"/>
                      <a:pt x="1" y="716"/>
                      <a:pt x="1" y="711"/>
                    </a:cubicBezTo>
                    <a:cubicBezTo>
                      <a:pt x="1" y="690"/>
                      <a:pt x="2" y="669"/>
                      <a:pt x="2" y="649"/>
                    </a:cubicBezTo>
                    <a:cubicBezTo>
                      <a:pt x="2" y="628"/>
                      <a:pt x="2" y="607"/>
                      <a:pt x="3" y="585"/>
                    </a:cubicBezTo>
                    <a:cubicBezTo>
                      <a:pt x="3" y="564"/>
                      <a:pt x="6" y="542"/>
                      <a:pt x="7" y="520"/>
                    </a:cubicBezTo>
                    <a:cubicBezTo>
                      <a:pt x="7" y="505"/>
                      <a:pt x="7" y="490"/>
                      <a:pt x="8" y="474"/>
                    </a:cubicBezTo>
                    <a:cubicBezTo>
                      <a:pt x="8" y="457"/>
                      <a:pt x="9" y="440"/>
                      <a:pt x="9" y="423"/>
                    </a:cubicBezTo>
                    <a:cubicBezTo>
                      <a:pt x="10" y="416"/>
                      <a:pt x="8" y="409"/>
                      <a:pt x="8" y="402"/>
                    </a:cubicBezTo>
                    <a:cubicBezTo>
                      <a:pt x="9" y="363"/>
                      <a:pt x="6" y="324"/>
                      <a:pt x="3" y="284"/>
                    </a:cubicBezTo>
                    <a:cubicBezTo>
                      <a:pt x="3" y="276"/>
                      <a:pt x="3" y="267"/>
                      <a:pt x="3" y="259"/>
                    </a:cubicBezTo>
                    <a:cubicBezTo>
                      <a:pt x="3" y="244"/>
                      <a:pt x="3" y="229"/>
                      <a:pt x="3" y="215"/>
                    </a:cubicBezTo>
                    <a:cubicBezTo>
                      <a:pt x="3" y="206"/>
                      <a:pt x="3" y="198"/>
                      <a:pt x="3" y="190"/>
                    </a:cubicBezTo>
                    <a:cubicBezTo>
                      <a:pt x="4" y="177"/>
                      <a:pt x="4" y="164"/>
                      <a:pt x="5" y="151"/>
                    </a:cubicBezTo>
                    <a:cubicBezTo>
                      <a:pt x="6" y="140"/>
                      <a:pt x="9" y="128"/>
                      <a:pt x="9" y="116"/>
                    </a:cubicBezTo>
                    <a:cubicBezTo>
                      <a:pt x="8" y="96"/>
                      <a:pt x="7" y="75"/>
                      <a:pt x="7" y="55"/>
                    </a:cubicBezTo>
                    <a:cubicBezTo>
                      <a:pt x="7" y="49"/>
                      <a:pt x="7" y="44"/>
                      <a:pt x="7" y="39"/>
                    </a:cubicBezTo>
                    <a:cubicBezTo>
                      <a:pt x="7" y="35"/>
                      <a:pt x="6" y="32"/>
                      <a:pt x="6" y="29"/>
                    </a:cubicBezTo>
                    <a:cubicBezTo>
                      <a:pt x="6" y="21"/>
                      <a:pt x="6" y="13"/>
                      <a:pt x="6" y="4"/>
                    </a:cubicBezTo>
                    <a:cubicBezTo>
                      <a:pt x="16" y="0"/>
                      <a:pt x="21" y="0"/>
                      <a:pt x="23" y="8"/>
                    </a:cubicBezTo>
                    <a:cubicBezTo>
                      <a:pt x="23" y="9"/>
                      <a:pt x="24" y="11"/>
                      <a:pt x="24" y="13"/>
                    </a:cubicBezTo>
                    <a:cubicBezTo>
                      <a:pt x="24" y="22"/>
                      <a:pt x="23" y="31"/>
                      <a:pt x="23" y="41"/>
                    </a:cubicBezTo>
                    <a:cubicBezTo>
                      <a:pt x="23" y="52"/>
                      <a:pt x="24" y="62"/>
                      <a:pt x="24" y="73"/>
                    </a:cubicBezTo>
                    <a:cubicBezTo>
                      <a:pt x="25" y="95"/>
                      <a:pt x="26" y="116"/>
                      <a:pt x="24" y="138"/>
                    </a:cubicBezTo>
                    <a:cubicBezTo>
                      <a:pt x="22" y="161"/>
                      <a:pt x="20" y="184"/>
                      <a:pt x="22" y="208"/>
                    </a:cubicBezTo>
                    <a:cubicBezTo>
                      <a:pt x="23" y="227"/>
                      <a:pt x="20" y="246"/>
                      <a:pt x="21" y="265"/>
                    </a:cubicBezTo>
                    <a:cubicBezTo>
                      <a:pt x="23" y="282"/>
                      <a:pt x="23" y="299"/>
                      <a:pt x="24" y="316"/>
                    </a:cubicBezTo>
                    <a:cubicBezTo>
                      <a:pt x="24" y="330"/>
                      <a:pt x="24" y="344"/>
                      <a:pt x="24" y="359"/>
                    </a:cubicBezTo>
                    <a:cubicBezTo>
                      <a:pt x="25" y="373"/>
                      <a:pt x="25" y="387"/>
                      <a:pt x="26" y="401"/>
                    </a:cubicBezTo>
                    <a:cubicBezTo>
                      <a:pt x="26" y="437"/>
                      <a:pt x="27" y="473"/>
                      <a:pt x="24" y="508"/>
                    </a:cubicBezTo>
                    <a:cubicBezTo>
                      <a:pt x="22" y="532"/>
                      <a:pt x="22" y="556"/>
                      <a:pt x="21" y="580"/>
                    </a:cubicBezTo>
                    <a:cubicBezTo>
                      <a:pt x="20" y="611"/>
                      <a:pt x="18" y="643"/>
                      <a:pt x="18" y="674"/>
                    </a:cubicBezTo>
                    <a:cubicBezTo>
                      <a:pt x="17" y="695"/>
                      <a:pt x="19" y="716"/>
                      <a:pt x="20" y="737"/>
                    </a:cubicBezTo>
                    <a:cubicBezTo>
                      <a:pt x="20" y="750"/>
                      <a:pt x="20" y="762"/>
                      <a:pt x="20" y="774"/>
                    </a:cubicBezTo>
                    <a:cubicBezTo>
                      <a:pt x="20" y="782"/>
                      <a:pt x="21" y="790"/>
                      <a:pt x="21" y="798"/>
                    </a:cubicBezTo>
                    <a:cubicBezTo>
                      <a:pt x="21" y="810"/>
                      <a:pt x="22" y="822"/>
                      <a:pt x="22" y="833"/>
                    </a:cubicBezTo>
                    <a:cubicBezTo>
                      <a:pt x="23" y="847"/>
                      <a:pt x="24" y="862"/>
                      <a:pt x="24" y="876"/>
                    </a:cubicBezTo>
                    <a:cubicBezTo>
                      <a:pt x="25" y="898"/>
                      <a:pt x="25" y="919"/>
                      <a:pt x="24" y="941"/>
                    </a:cubicBezTo>
                    <a:cubicBezTo>
                      <a:pt x="23" y="978"/>
                      <a:pt x="24" y="1016"/>
                      <a:pt x="26" y="1054"/>
                    </a:cubicBezTo>
                    <a:cubicBezTo>
                      <a:pt x="27" y="1061"/>
                      <a:pt x="26" y="1069"/>
                      <a:pt x="27" y="1077"/>
                    </a:cubicBezTo>
                    <a:cubicBezTo>
                      <a:pt x="28" y="1104"/>
                      <a:pt x="30" y="1131"/>
                      <a:pt x="31" y="1158"/>
                    </a:cubicBezTo>
                    <a:cubicBezTo>
                      <a:pt x="32" y="1180"/>
                      <a:pt x="34" y="1202"/>
                      <a:pt x="35" y="1224"/>
                    </a:cubicBezTo>
                    <a:cubicBezTo>
                      <a:pt x="35" y="1238"/>
                      <a:pt x="37" y="1252"/>
                      <a:pt x="36" y="1266"/>
                    </a:cubicBezTo>
                    <a:cubicBezTo>
                      <a:pt x="35" y="1280"/>
                      <a:pt x="35" y="1294"/>
                      <a:pt x="36" y="1308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sp>
          <p:nvSpPr>
            <p:cNvPr id="913" name="Freeform 5"/>
            <p:cNvSpPr>
              <a:spLocks noEditPoints="1"/>
            </p:cNvSpPr>
            <p:nvPr/>
          </p:nvSpPr>
          <p:spPr bwMode="auto">
            <a:xfrm>
              <a:off x="2973039" y="4588890"/>
              <a:ext cx="2565098" cy="1435490"/>
            </a:xfrm>
            <a:custGeom>
              <a:avLst/>
              <a:gdLst>
                <a:gd name="T0" fmla="*/ 1032 w 1391"/>
                <a:gd name="T1" fmla="*/ 526 h 777"/>
                <a:gd name="T2" fmla="*/ 940 w 1391"/>
                <a:gd name="T3" fmla="*/ 477 h 777"/>
                <a:gd name="T4" fmla="*/ 891 w 1391"/>
                <a:gd name="T5" fmla="*/ 541 h 777"/>
                <a:gd name="T6" fmla="*/ 529 w 1391"/>
                <a:gd name="T7" fmla="*/ 455 h 777"/>
                <a:gd name="T8" fmla="*/ 446 w 1391"/>
                <a:gd name="T9" fmla="*/ 768 h 777"/>
                <a:gd name="T10" fmla="*/ 260 w 1391"/>
                <a:gd name="T11" fmla="*/ 644 h 777"/>
                <a:gd name="T12" fmla="*/ 53 w 1391"/>
                <a:gd name="T13" fmla="*/ 622 h 777"/>
                <a:gd name="T14" fmla="*/ 49 w 1391"/>
                <a:gd name="T15" fmla="*/ 524 h 777"/>
                <a:gd name="T16" fmla="*/ 164 w 1391"/>
                <a:gd name="T17" fmla="*/ 30 h 777"/>
                <a:gd name="T18" fmla="*/ 217 w 1391"/>
                <a:gd name="T19" fmla="*/ 210 h 777"/>
                <a:gd name="T20" fmla="*/ 481 w 1391"/>
                <a:gd name="T21" fmla="*/ 294 h 777"/>
                <a:gd name="T22" fmla="*/ 668 w 1391"/>
                <a:gd name="T23" fmla="*/ 322 h 777"/>
                <a:gd name="T24" fmla="*/ 1029 w 1391"/>
                <a:gd name="T25" fmla="*/ 356 h 777"/>
                <a:gd name="T26" fmla="*/ 1088 w 1391"/>
                <a:gd name="T27" fmla="*/ 117 h 777"/>
                <a:gd name="T28" fmla="*/ 1287 w 1391"/>
                <a:gd name="T29" fmla="*/ 3 h 777"/>
                <a:gd name="T30" fmla="*/ 1254 w 1391"/>
                <a:gd name="T31" fmla="*/ 167 h 777"/>
                <a:gd name="T32" fmla="*/ 1357 w 1391"/>
                <a:gd name="T33" fmla="*/ 457 h 777"/>
                <a:gd name="T34" fmla="*/ 1323 w 1391"/>
                <a:gd name="T35" fmla="*/ 579 h 777"/>
                <a:gd name="T36" fmla="*/ 1115 w 1391"/>
                <a:gd name="T37" fmla="*/ 617 h 777"/>
                <a:gd name="T38" fmla="*/ 1153 w 1391"/>
                <a:gd name="T39" fmla="*/ 442 h 777"/>
                <a:gd name="T40" fmla="*/ 1341 w 1391"/>
                <a:gd name="T41" fmla="*/ 390 h 777"/>
                <a:gd name="T42" fmla="*/ 1209 w 1391"/>
                <a:gd name="T43" fmla="*/ 253 h 777"/>
                <a:gd name="T44" fmla="*/ 1237 w 1391"/>
                <a:gd name="T45" fmla="*/ 391 h 777"/>
                <a:gd name="T46" fmla="*/ 201 w 1391"/>
                <a:gd name="T47" fmla="*/ 548 h 777"/>
                <a:gd name="T48" fmla="*/ 309 w 1391"/>
                <a:gd name="T49" fmla="*/ 459 h 777"/>
                <a:gd name="T50" fmla="*/ 369 w 1391"/>
                <a:gd name="T51" fmla="*/ 336 h 777"/>
                <a:gd name="T52" fmla="*/ 111 w 1391"/>
                <a:gd name="T53" fmla="*/ 249 h 777"/>
                <a:gd name="T54" fmla="*/ 855 w 1391"/>
                <a:gd name="T55" fmla="*/ 412 h 777"/>
                <a:gd name="T56" fmla="*/ 547 w 1391"/>
                <a:gd name="T57" fmla="*/ 413 h 777"/>
                <a:gd name="T58" fmla="*/ 435 w 1391"/>
                <a:gd name="T59" fmla="*/ 450 h 777"/>
                <a:gd name="T60" fmla="*/ 1014 w 1391"/>
                <a:gd name="T61" fmla="*/ 430 h 777"/>
                <a:gd name="T62" fmla="*/ 193 w 1391"/>
                <a:gd name="T63" fmla="*/ 143 h 777"/>
                <a:gd name="T64" fmla="*/ 1282 w 1391"/>
                <a:gd name="T65" fmla="*/ 96 h 777"/>
                <a:gd name="T66" fmla="*/ 1181 w 1391"/>
                <a:gd name="T67" fmla="*/ 93 h 777"/>
                <a:gd name="T68" fmla="*/ 1106 w 1391"/>
                <a:gd name="T69" fmla="*/ 669 h 777"/>
                <a:gd name="T70" fmla="*/ 395 w 1391"/>
                <a:gd name="T71" fmla="*/ 475 h 777"/>
                <a:gd name="T72" fmla="*/ 208 w 1391"/>
                <a:gd name="T73" fmla="*/ 413 h 777"/>
                <a:gd name="T74" fmla="*/ 399 w 1391"/>
                <a:gd name="T75" fmla="*/ 523 h 777"/>
                <a:gd name="T76" fmla="*/ 440 w 1391"/>
                <a:gd name="T77" fmla="*/ 539 h 777"/>
                <a:gd name="T78" fmla="*/ 896 w 1391"/>
                <a:gd name="T79" fmla="*/ 561 h 777"/>
                <a:gd name="T80" fmla="*/ 1202 w 1391"/>
                <a:gd name="T81" fmla="*/ 126 h 777"/>
                <a:gd name="T82" fmla="*/ 1129 w 1391"/>
                <a:gd name="T83" fmla="*/ 175 h 777"/>
                <a:gd name="T84" fmla="*/ 144 w 1391"/>
                <a:gd name="T85" fmla="*/ 204 h 777"/>
                <a:gd name="T86" fmla="*/ 242 w 1391"/>
                <a:gd name="T87" fmla="*/ 551 h 777"/>
                <a:gd name="T88" fmla="*/ 1118 w 1391"/>
                <a:gd name="T89" fmla="*/ 221 h 777"/>
                <a:gd name="T90" fmla="*/ 1141 w 1391"/>
                <a:gd name="T91" fmla="*/ 765 h 777"/>
                <a:gd name="T92" fmla="*/ 1389 w 1391"/>
                <a:gd name="T93" fmla="*/ 612 h 777"/>
                <a:gd name="T94" fmla="*/ 218 w 1391"/>
                <a:gd name="T95" fmla="*/ 596 h 777"/>
                <a:gd name="T96" fmla="*/ 979 w 1391"/>
                <a:gd name="T97" fmla="*/ 729 h 777"/>
                <a:gd name="T98" fmla="*/ 1308 w 1391"/>
                <a:gd name="T99" fmla="*/ 130 h 777"/>
                <a:gd name="T100" fmla="*/ 1108 w 1391"/>
                <a:gd name="T101" fmla="*/ 147 h 777"/>
                <a:gd name="T102" fmla="*/ 1089 w 1391"/>
                <a:gd name="T103" fmla="*/ 126 h 777"/>
                <a:gd name="T104" fmla="*/ 567 w 1391"/>
                <a:gd name="T105" fmla="*/ 407 h 777"/>
                <a:gd name="T106" fmla="*/ 982 w 1391"/>
                <a:gd name="T107" fmla="*/ 406 h 777"/>
                <a:gd name="T108" fmla="*/ 487 w 1391"/>
                <a:gd name="T109" fmla="*/ 333 h 777"/>
                <a:gd name="T110" fmla="*/ 1386 w 1391"/>
                <a:gd name="T111" fmla="*/ 544 h 777"/>
                <a:gd name="T112" fmla="*/ 395 w 1391"/>
                <a:gd name="T113" fmla="*/ 723 h 777"/>
                <a:gd name="T114" fmla="*/ 374 w 1391"/>
                <a:gd name="T115" fmla="*/ 318 h 777"/>
                <a:gd name="T116" fmla="*/ 1109 w 1391"/>
                <a:gd name="T117" fmla="*/ 207 h 777"/>
                <a:gd name="T118" fmla="*/ 1139 w 1391"/>
                <a:gd name="T119" fmla="*/ 572 h 777"/>
                <a:gd name="T120" fmla="*/ 435 w 1391"/>
                <a:gd name="T121" fmla="*/ 203 h 777"/>
                <a:gd name="T122" fmla="*/ 1285 w 1391"/>
                <a:gd name="T123" fmla="*/ 68 h 7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391" h="777">
                  <a:moveTo>
                    <a:pt x="1109" y="701"/>
                  </a:moveTo>
                  <a:cubicBezTo>
                    <a:pt x="1114" y="702"/>
                    <a:pt x="1114" y="702"/>
                    <a:pt x="1114" y="707"/>
                  </a:cubicBezTo>
                  <a:cubicBezTo>
                    <a:pt x="1113" y="713"/>
                    <a:pt x="1113" y="718"/>
                    <a:pt x="1113" y="724"/>
                  </a:cubicBezTo>
                  <a:cubicBezTo>
                    <a:pt x="1113" y="728"/>
                    <a:pt x="1113" y="732"/>
                    <a:pt x="1113" y="735"/>
                  </a:cubicBezTo>
                  <a:cubicBezTo>
                    <a:pt x="1112" y="742"/>
                    <a:pt x="1112" y="748"/>
                    <a:pt x="1111" y="755"/>
                  </a:cubicBezTo>
                  <a:cubicBezTo>
                    <a:pt x="1111" y="756"/>
                    <a:pt x="1111" y="758"/>
                    <a:pt x="1109" y="758"/>
                  </a:cubicBezTo>
                  <a:cubicBezTo>
                    <a:pt x="1105" y="759"/>
                    <a:pt x="1102" y="760"/>
                    <a:pt x="1098" y="760"/>
                  </a:cubicBezTo>
                  <a:cubicBezTo>
                    <a:pt x="1090" y="761"/>
                    <a:pt x="1082" y="761"/>
                    <a:pt x="1074" y="762"/>
                  </a:cubicBezTo>
                  <a:cubicBezTo>
                    <a:pt x="1071" y="762"/>
                    <a:pt x="1068" y="762"/>
                    <a:pt x="1065" y="762"/>
                  </a:cubicBezTo>
                  <a:cubicBezTo>
                    <a:pt x="1062" y="762"/>
                    <a:pt x="1060" y="762"/>
                    <a:pt x="1058" y="762"/>
                  </a:cubicBezTo>
                  <a:cubicBezTo>
                    <a:pt x="1057" y="762"/>
                    <a:pt x="1057" y="762"/>
                    <a:pt x="1056" y="762"/>
                  </a:cubicBezTo>
                  <a:cubicBezTo>
                    <a:pt x="1049" y="762"/>
                    <a:pt x="1042" y="761"/>
                    <a:pt x="1034" y="761"/>
                  </a:cubicBezTo>
                  <a:cubicBezTo>
                    <a:pt x="1032" y="761"/>
                    <a:pt x="1029" y="760"/>
                    <a:pt x="1026" y="760"/>
                  </a:cubicBezTo>
                  <a:cubicBezTo>
                    <a:pt x="1024" y="760"/>
                    <a:pt x="1022" y="760"/>
                    <a:pt x="1020" y="760"/>
                  </a:cubicBezTo>
                  <a:cubicBezTo>
                    <a:pt x="1017" y="759"/>
                    <a:pt x="1015" y="759"/>
                    <a:pt x="1012" y="758"/>
                  </a:cubicBezTo>
                  <a:cubicBezTo>
                    <a:pt x="1005" y="756"/>
                    <a:pt x="998" y="756"/>
                    <a:pt x="992" y="756"/>
                  </a:cubicBezTo>
                  <a:cubicBezTo>
                    <a:pt x="990" y="756"/>
                    <a:pt x="988" y="757"/>
                    <a:pt x="986" y="757"/>
                  </a:cubicBezTo>
                  <a:cubicBezTo>
                    <a:pt x="983" y="758"/>
                    <a:pt x="980" y="758"/>
                    <a:pt x="978" y="758"/>
                  </a:cubicBezTo>
                  <a:cubicBezTo>
                    <a:pt x="975" y="759"/>
                    <a:pt x="973" y="757"/>
                    <a:pt x="972" y="755"/>
                  </a:cubicBezTo>
                  <a:cubicBezTo>
                    <a:pt x="972" y="753"/>
                    <a:pt x="971" y="750"/>
                    <a:pt x="970" y="748"/>
                  </a:cubicBezTo>
                  <a:cubicBezTo>
                    <a:pt x="969" y="743"/>
                    <a:pt x="970" y="738"/>
                    <a:pt x="970" y="734"/>
                  </a:cubicBezTo>
                  <a:cubicBezTo>
                    <a:pt x="970" y="733"/>
                    <a:pt x="970" y="733"/>
                    <a:pt x="970" y="732"/>
                  </a:cubicBezTo>
                  <a:cubicBezTo>
                    <a:pt x="973" y="726"/>
                    <a:pt x="977" y="720"/>
                    <a:pt x="983" y="717"/>
                  </a:cubicBezTo>
                  <a:cubicBezTo>
                    <a:pt x="988" y="714"/>
                    <a:pt x="992" y="711"/>
                    <a:pt x="998" y="708"/>
                  </a:cubicBezTo>
                  <a:cubicBezTo>
                    <a:pt x="1000" y="707"/>
                    <a:pt x="1002" y="705"/>
                    <a:pt x="1004" y="704"/>
                  </a:cubicBezTo>
                  <a:cubicBezTo>
                    <a:pt x="1008" y="701"/>
                    <a:pt x="1013" y="700"/>
                    <a:pt x="1018" y="699"/>
                  </a:cubicBezTo>
                  <a:cubicBezTo>
                    <a:pt x="1020" y="699"/>
                    <a:pt x="1023" y="698"/>
                    <a:pt x="1025" y="697"/>
                  </a:cubicBezTo>
                  <a:cubicBezTo>
                    <a:pt x="1026" y="696"/>
                    <a:pt x="1028" y="696"/>
                    <a:pt x="1029" y="696"/>
                  </a:cubicBezTo>
                  <a:cubicBezTo>
                    <a:pt x="1033" y="695"/>
                    <a:pt x="1036" y="696"/>
                    <a:pt x="1039" y="698"/>
                  </a:cubicBezTo>
                  <a:cubicBezTo>
                    <a:pt x="1042" y="693"/>
                    <a:pt x="1046" y="688"/>
                    <a:pt x="1046" y="682"/>
                  </a:cubicBezTo>
                  <a:cubicBezTo>
                    <a:pt x="1046" y="677"/>
                    <a:pt x="1046" y="672"/>
                    <a:pt x="1046" y="667"/>
                  </a:cubicBezTo>
                  <a:cubicBezTo>
                    <a:pt x="1046" y="665"/>
                    <a:pt x="1046" y="663"/>
                    <a:pt x="1046" y="662"/>
                  </a:cubicBezTo>
                  <a:cubicBezTo>
                    <a:pt x="1045" y="656"/>
                    <a:pt x="1045" y="651"/>
                    <a:pt x="1044" y="645"/>
                  </a:cubicBezTo>
                  <a:cubicBezTo>
                    <a:pt x="1043" y="642"/>
                    <a:pt x="1043" y="638"/>
                    <a:pt x="1042" y="635"/>
                  </a:cubicBezTo>
                  <a:cubicBezTo>
                    <a:pt x="1042" y="632"/>
                    <a:pt x="1042" y="629"/>
                    <a:pt x="1041" y="626"/>
                  </a:cubicBezTo>
                  <a:cubicBezTo>
                    <a:pt x="1040" y="618"/>
                    <a:pt x="1039" y="611"/>
                    <a:pt x="1038" y="604"/>
                  </a:cubicBezTo>
                  <a:cubicBezTo>
                    <a:pt x="1038" y="603"/>
                    <a:pt x="1038" y="602"/>
                    <a:pt x="1038" y="601"/>
                  </a:cubicBezTo>
                  <a:cubicBezTo>
                    <a:pt x="1038" y="598"/>
                    <a:pt x="1037" y="595"/>
                    <a:pt x="1037" y="592"/>
                  </a:cubicBezTo>
                  <a:cubicBezTo>
                    <a:pt x="1037" y="589"/>
                    <a:pt x="1037" y="586"/>
                    <a:pt x="1037" y="583"/>
                  </a:cubicBezTo>
                  <a:cubicBezTo>
                    <a:pt x="1036" y="578"/>
                    <a:pt x="1035" y="574"/>
                    <a:pt x="1034" y="569"/>
                  </a:cubicBezTo>
                  <a:cubicBezTo>
                    <a:pt x="1033" y="563"/>
                    <a:pt x="1033" y="557"/>
                    <a:pt x="1033" y="551"/>
                  </a:cubicBezTo>
                  <a:cubicBezTo>
                    <a:pt x="1033" y="548"/>
                    <a:pt x="1032" y="545"/>
                    <a:pt x="1032" y="541"/>
                  </a:cubicBezTo>
                  <a:cubicBezTo>
                    <a:pt x="1032" y="539"/>
                    <a:pt x="1032" y="536"/>
                    <a:pt x="1032" y="533"/>
                  </a:cubicBezTo>
                  <a:cubicBezTo>
                    <a:pt x="1032" y="532"/>
                    <a:pt x="1032" y="530"/>
                    <a:pt x="1032" y="529"/>
                  </a:cubicBezTo>
                  <a:cubicBezTo>
                    <a:pt x="1032" y="528"/>
                    <a:pt x="1031" y="527"/>
                    <a:pt x="1032" y="526"/>
                  </a:cubicBezTo>
                  <a:cubicBezTo>
                    <a:pt x="1033" y="523"/>
                    <a:pt x="1032" y="520"/>
                    <a:pt x="1033" y="517"/>
                  </a:cubicBezTo>
                  <a:cubicBezTo>
                    <a:pt x="1034" y="513"/>
                    <a:pt x="1034" y="509"/>
                    <a:pt x="1035" y="505"/>
                  </a:cubicBezTo>
                  <a:cubicBezTo>
                    <a:pt x="1035" y="503"/>
                    <a:pt x="1036" y="500"/>
                    <a:pt x="1036" y="498"/>
                  </a:cubicBezTo>
                  <a:cubicBezTo>
                    <a:pt x="1036" y="496"/>
                    <a:pt x="1037" y="494"/>
                    <a:pt x="1038" y="492"/>
                  </a:cubicBezTo>
                  <a:cubicBezTo>
                    <a:pt x="1039" y="491"/>
                    <a:pt x="1039" y="489"/>
                    <a:pt x="1040" y="488"/>
                  </a:cubicBezTo>
                  <a:cubicBezTo>
                    <a:pt x="1041" y="482"/>
                    <a:pt x="1044" y="477"/>
                    <a:pt x="1048" y="473"/>
                  </a:cubicBezTo>
                  <a:cubicBezTo>
                    <a:pt x="1053" y="468"/>
                    <a:pt x="1058" y="464"/>
                    <a:pt x="1065" y="463"/>
                  </a:cubicBezTo>
                  <a:cubicBezTo>
                    <a:pt x="1067" y="462"/>
                    <a:pt x="1069" y="461"/>
                    <a:pt x="1071" y="461"/>
                  </a:cubicBezTo>
                  <a:cubicBezTo>
                    <a:pt x="1074" y="460"/>
                    <a:pt x="1076" y="459"/>
                    <a:pt x="1079" y="458"/>
                  </a:cubicBezTo>
                  <a:cubicBezTo>
                    <a:pt x="1082" y="458"/>
                    <a:pt x="1085" y="457"/>
                    <a:pt x="1088" y="456"/>
                  </a:cubicBezTo>
                  <a:cubicBezTo>
                    <a:pt x="1089" y="456"/>
                    <a:pt x="1090" y="456"/>
                    <a:pt x="1092" y="456"/>
                  </a:cubicBezTo>
                  <a:cubicBezTo>
                    <a:pt x="1093" y="455"/>
                    <a:pt x="1094" y="455"/>
                    <a:pt x="1095" y="454"/>
                  </a:cubicBezTo>
                  <a:cubicBezTo>
                    <a:pt x="1093" y="452"/>
                    <a:pt x="1092" y="450"/>
                    <a:pt x="1091" y="449"/>
                  </a:cubicBezTo>
                  <a:cubicBezTo>
                    <a:pt x="1089" y="447"/>
                    <a:pt x="1090" y="446"/>
                    <a:pt x="1091" y="445"/>
                  </a:cubicBezTo>
                  <a:cubicBezTo>
                    <a:pt x="1096" y="443"/>
                    <a:pt x="1100" y="441"/>
                    <a:pt x="1105" y="441"/>
                  </a:cubicBezTo>
                  <a:cubicBezTo>
                    <a:pt x="1107" y="441"/>
                    <a:pt x="1110" y="441"/>
                    <a:pt x="1112" y="441"/>
                  </a:cubicBezTo>
                  <a:cubicBezTo>
                    <a:pt x="1115" y="440"/>
                    <a:pt x="1118" y="440"/>
                    <a:pt x="1121" y="440"/>
                  </a:cubicBezTo>
                  <a:cubicBezTo>
                    <a:pt x="1126" y="440"/>
                    <a:pt x="1132" y="439"/>
                    <a:pt x="1137" y="438"/>
                  </a:cubicBezTo>
                  <a:cubicBezTo>
                    <a:pt x="1138" y="438"/>
                    <a:pt x="1139" y="437"/>
                    <a:pt x="1140" y="437"/>
                  </a:cubicBezTo>
                  <a:cubicBezTo>
                    <a:pt x="1139" y="436"/>
                    <a:pt x="1138" y="436"/>
                    <a:pt x="1137" y="436"/>
                  </a:cubicBezTo>
                  <a:cubicBezTo>
                    <a:pt x="1132" y="435"/>
                    <a:pt x="1127" y="435"/>
                    <a:pt x="1122" y="434"/>
                  </a:cubicBezTo>
                  <a:cubicBezTo>
                    <a:pt x="1120" y="434"/>
                    <a:pt x="1117" y="433"/>
                    <a:pt x="1115" y="433"/>
                  </a:cubicBezTo>
                  <a:cubicBezTo>
                    <a:pt x="1112" y="432"/>
                    <a:pt x="1109" y="432"/>
                    <a:pt x="1107" y="432"/>
                  </a:cubicBezTo>
                  <a:cubicBezTo>
                    <a:pt x="1101" y="432"/>
                    <a:pt x="1096" y="432"/>
                    <a:pt x="1091" y="431"/>
                  </a:cubicBezTo>
                  <a:cubicBezTo>
                    <a:pt x="1087" y="431"/>
                    <a:pt x="1083" y="431"/>
                    <a:pt x="1080" y="430"/>
                  </a:cubicBezTo>
                  <a:cubicBezTo>
                    <a:pt x="1076" y="429"/>
                    <a:pt x="1076" y="429"/>
                    <a:pt x="1076" y="425"/>
                  </a:cubicBezTo>
                  <a:cubicBezTo>
                    <a:pt x="1075" y="425"/>
                    <a:pt x="1075" y="424"/>
                    <a:pt x="1074" y="424"/>
                  </a:cubicBezTo>
                  <a:cubicBezTo>
                    <a:pt x="1067" y="423"/>
                    <a:pt x="1061" y="423"/>
                    <a:pt x="1054" y="422"/>
                  </a:cubicBezTo>
                  <a:cubicBezTo>
                    <a:pt x="1048" y="422"/>
                    <a:pt x="1042" y="420"/>
                    <a:pt x="1036" y="418"/>
                  </a:cubicBezTo>
                  <a:cubicBezTo>
                    <a:pt x="1032" y="417"/>
                    <a:pt x="1029" y="416"/>
                    <a:pt x="1025" y="416"/>
                  </a:cubicBezTo>
                  <a:cubicBezTo>
                    <a:pt x="1023" y="416"/>
                    <a:pt x="1021" y="416"/>
                    <a:pt x="1019" y="416"/>
                  </a:cubicBezTo>
                  <a:cubicBezTo>
                    <a:pt x="1018" y="421"/>
                    <a:pt x="1018" y="425"/>
                    <a:pt x="1018" y="430"/>
                  </a:cubicBezTo>
                  <a:cubicBezTo>
                    <a:pt x="1019" y="433"/>
                    <a:pt x="1019" y="436"/>
                    <a:pt x="1018" y="440"/>
                  </a:cubicBezTo>
                  <a:cubicBezTo>
                    <a:pt x="1018" y="444"/>
                    <a:pt x="1018" y="448"/>
                    <a:pt x="1018" y="452"/>
                  </a:cubicBezTo>
                  <a:cubicBezTo>
                    <a:pt x="1018" y="453"/>
                    <a:pt x="1018" y="454"/>
                    <a:pt x="1018" y="456"/>
                  </a:cubicBezTo>
                  <a:cubicBezTo>
                    <a:pt x="1018" y="459"/>
                    <a:pt x="1017" y="458"/>
                    <a:pt x="1015" y="459"/>
                  </a:cubicBezTo>
                  <a:cubicBezTo>
                    <a:pt x="1012" y="461"/>
                    <a:pt x="1010" y="461"/>
                    <a:pt x="1007" y="461"/>
                  </a:cubicBezTo>
                  <a:cubicBezTo>
                    <a:pt x="1002" y="461"/>
                    <a:pt x="998" y="460"/>
                    <a:pt x="994" y="460"/>
                  </a:cubicBezTo>
                  <a:cubicBezTo>
                    <a:pt x="990" y="459"/>
                    <a:pt x="986" y="460"/>
                    <a:pt x="982" y="459"/>
                  </a:cubicBezTo>
                  <a:cubicBezTo>
                    <a:pt x="978" y="459"/>
                    <a:pt x="974" y="459"/>
                    <a:pt x="970" y="459"/>
                  </a:cubicBezTo>
                  <a:cubicBezTo>
                    <a:pt x="966" y="459"/>
                    <a:pt x="962" y="459"/>
                    <a:pt x="958" y="459"/>
                  </a:cubicBezTo>
                  <a:cubicBezTo>
                    <a:pt x="957" y="458"/>
                    <a:pt x="955" y="458"/>
                    <a:pt x="953" y="458"/>
                  </a:cubicBezTo>
                  <a:cubicBezTo>
                    <a:pt x="949" y="459"/>
                    <a:pt x="945" y="459"/>
                    <a:pt x="941" y="459"/>
                  </a:cubicBezTo>
                  <a:cubicBezTo>
                    <a:pt x="941" y="460"/>
                    <a:pt x="941" y="461"/>
                    <a:pt x="941" y="462"/>
                  </a:cubicBezTo>
                  <a:cubicBezTo>
                    <a:pt x="940" y="467"/>
                    <a:pt x="940" y="472"/>
                    <a:pt x="940" y="477"/>
                  </a:cubicBezTo>
                  <a:cubicBezTo>
                    <a:pt x="940" y="481"/>
                    <a:pt x="939" y="485"/>
                    <a:pt x="940" y="489"/>
                  </a:cubicBezTo>
                  <a:cubicBezTo>
                    <a:pt x="941" y="493"/>
                    <a:pt x="939" y="498"/>
                    <a:pt x="939" y="502"/>
                  </a:cubicBezTo>
                  <a:cubicBezTo>
                    <a:pt x="939" y="504"/>
                    <a:pt x="939" y="507"/>
                    <a:pt x="939" y="509"/>
                  </a:cubicBezTo>
                  <a:cubicBezTo>
                    <a:pt x="938" y="517"/>
                    <a:pt x="939" y="526"/>
                    <a:pt x="939" y="534"/>
                  </a:cubicBezTo>
                  <a:cubicBezTo>
                    <a:pt x="939" y="537"/>
                    <a:pt x="939" y="540"/>
                    <a:pt x="938" y="543"/>
                  </a:cubicBezTo>
                  <a:cubicBezTo>
                    <a:pt x="938" y="545"/>
                    <a:pt x="938" y="546"/>
                    <a:pt x="938" y="548"/>
                  </a:cubicBezTo>
                  <a:cubicBezTo>
                    <a:pt x="938" y="554"/>
                    <a:pt x="938" y="561"/>
                    <a:pt x="939" y="568"/>
                  </a:cubicBezTo>
                  <a:cubicBezTo>
                    <a:pt x="939" y="576"/>
                    <a:pt x="940" y="584"/>
                    <a:pt x="940" y="591"/>
                  </a:cubicBezTo>
                  <a:cubicBezTo>
                    <a:pt x="940" y="593"/>
                    <a:pt x="940" y="594"/>
                    <a:pt x="940" y="596"/>
                  </a:cubicBezTo>
                  <a:cubicBezTo>
                    <a:pt x="940" y="600"/>
                    <a:pt x="940" y="605"/>
                    <a:pt x="940" y="609"/>
                  </a:cubicBezTo>
                  <a:cubicBezTo>
                    <a:pt x="940" y="615"/>
                    <a:pt x="941" y="620"/>
                    <a:pt x="941" y="625"/>
                  </a:cubicBezTo>
                  <a:cubicBezTo>
                    <a:pt x="941" y="630"/>
                    <a:pt x="941" y="635"/>
                    <a:pt x="941" y="639"/>
                  </a:cubicBezTo>
                  <a:cubicBezTo>
                    <a:pt x="940" y="648"/>
                    <a:pt x="941" y="658"/>
                    <a:pt x="941" y="667"/>
                  </a:cubicBezTo>
                  <a:cubicBezTo>
                    <a:pt x="941" y="670"/>
                    <a:pt x="941" y="674"/>
                    <a:pt x="941" y="677"/>
                  </a:cubicBezTo>
                  <a:cubicBezTo>
                    <a:pt x="940" y="686"/>
                    <a:pt x="940" y="696"/>
                    <a:pt x="940" y="705"/>
                  </a:cubicBezTo>
                  <a:cubicBezTo>
                    <a:pt x="939" y="709"/>
                    <a:pt x="940" y="713"/>
                    <a:pt x="940" y="717"/>
                  </a:cubicBezTo>
                  <a:cubicBezTo>
                    <a:pt x="940" y="721"/>
                    <a:pt x="940" y="726"/>
                    <a:pt x="940" y="730"/>
                  </a:cubicBezTo>
                  <a:cubicBezTo>
                    <a:pt x="940" y="737"/>
                    <a:pt x="940" y="743"/>
                    <a:pt x="940" y="750"/>
                  </a:cubicBezTo>
                  <a:cubicBezTo>
                    <a:pt x="940" y="753"/>
                    <a:pt x="940" y="757"/>
                    <a:pt x="939" y="760"/>
                  </a:cubicBezTo>
                  <a:cubicBezTo>
                    <a:pt x="939" y="763"/>
                    <a:pt x="939" y="766"/>
                    <a:pt x="940" y="768"/>
                  </a:cubicBezTo>
                  <a:cubicBezTo>
                    <a:pt x="941" y="770"/>
                    <a:pt x="940" y="771"/>
                    <a:pt x="938" y="771"/>
                  </a:cubicBezTo>
                  <a:cubicBezTo>
                    <a:pt x="936" y="771"/>
                    <a:pt x="933" y="771"/>
                    <a:pt x="931" y="771"/>
                  </a:cubicBezTo>
                  <a:cubicBezTo>
                    <a:pt x="924" y="772"/>
                    <a:pt x="918" y="772"/>
                    <a:pt x="911" y="772"/>
                  </a:cubicBezTo>
                  <a:cubicBezTo>
                    <a:pt x="909" y="772"/>
                    <a:pt x="907" y="772"/>
                    <a:pt x="906" y="772"/>
                  </a:cubicBezTo>
                  <a:cubicBezTo>
                    <a:pt x="904" y="772"/>
                    <a:pt x="901" y="772"/>
                    <a:pt x="899" y="772"/>
                  </a:cubicBezTo>
                  <a:cubicBezTo>
                    <a:pt x="897" y="771"/>
                    <a:pt x="895" y="771"/>
                    <a:pt x="893" y="773"/>
                  </a:cubicBezTo>
                  <a:cubicBezTo>
                    <a:pt x="893" y="774"/>
                    <a:pt x="891" y="774"/>
                    <a:pt x="891" y="773"/>
                  </a:cubicBezTo>
                  <a:cubicBezTo>
                    <a:pt x="890" y="771"/>
                    <a:pt x="889" y="768"/>
                    <a:pt x="890" y="766"/>
                  </a:cubicBezTo>
                  <a:cubicBezTo>
                    <a:pt x="890" y="766"/>
                    <a:pt x="890" y="765"/>
                    <a:pt x="890" y="765"/>
                  </a:cubicBezTo>
                  <a:cubicBezTo>
                    <a:pt x="889" y="758"/>
                    <a:pt x="891" y="751"/>
                    <a:pt x="890" y="743"/>
                  </a:cubicBezTo>
                  <a:cubicBezTo>
                    <a:pt x="890" y="734"/>
                    <a:pt x="890" y="724"/>
                    <a:pt x="890" y="714"/>
                  </a:cubicBezTo>
                  <a:cubicBezTo>
                    <a:pt x="890" y="710"/>
                    <a:pt x="890" y="707"/>
                    <a:pt x="890" y="704"/>
                  </a:cubicBezTo>
                  <a:cubicBezTo>
                    <a:pt x="890" y="698"/>
                    <a:pt x="889" y="693"/>
                    <a:pt x="889" y="688"/>
                  </a:cubicBezTo>
                  <a:cubicBezTo>
                    <a:pt x="889" y="683"/>
                    <a:pt x="889" y="679"/>
                    <a:pt x="889" y="675"/>
                  </a:cubicBezTo>
                  <a:cubicBezTo>
                    <a:pt x="889" y="669"/>
                    <a:pt x="889" y="663"/>
                    <a:pt x="888" y="657"/>
                  </a:cubicBezTo>
                  <a:cubicBezTo>
                    <a:pt x="888" y="653"/>
                    <a:pt x="889" y="648"/>
                    <a:pt x="889" y="644"/>
                  </a:cubicBezTo>
                  <a:cubicBezTo>
                    <a:pt x="889" y="639"/>
                    <a:pt x="888" y="634"/>
                    <a:pt x="889" y="629"/>
                  </a:cubicBezTo>
                  <a:cubicBezTo>
                    <a:pt x="889" y="625"/>
                    <a:pt x="889" y="622"/>
                    <a:pt x="890" y="619"/>
                  </a:cubicBezTo>
                  <a:cubicBezTo>
                    <a:pt x="890" y="617"/>
                    <a:pt x="890" y="615"/>
                    <a:pt x="890" y="613"/>
                  </a:cubicBezTo>
                  <a:cubicBezTo>
                    <a:pt x="890" y="611"/>
                    <a:pt x="890" y="609"/>
                    <a:pt x="890" y="607"/>
                  </a:cubicBezTo>
                  <a:cubicBezTo>
                    <a:pt x="891" y="598"/>
                    <a:pt x="891" y="589"/>
                    <a:pt x="891" y="580"/>
                  </a:cubicBezTo>
                  <a:cubicBezTo>
                    <a:pt x="892" y="576"/>
                    <a:pt x="891" y="572"/>
                    <a:pt x="891" y="568"/>
                  </a:cubicBezTo>
                  <a:cubicBezTo>
                    <a:pt x="891" y="566"/>
                    <a:pt x="891" y="564"/>
                    <a:pt x="891" y="561"/>
                  </a:cubicBezTo>
                  <a:cubicBezTo>
                    <a:pt x="891" y="559"/>
                    <a:pt x="891" y="557"/>
                    <a:pt x="891" y="555"/>
                  </a:cubicBezTo>
                  <a:cubicBezTo>
                    <a:pt x="891" y="550"/>
                    <a:pt x="891" y="546"/>
                    <a:pt x="891" y="541"/>
                  </a:cubicBezTo>
                  <a:cubicBezTo>
                    <a:pt x="892" y="539"/>
                    <a:pt x="891" y="536"/>
                    <a:pt x="891" y="533"/>
                  </a:cubicBezTo>
                  <a:cubicBezTo>
                    <a:pt x="891" y="527"/>
                    <a:pt x="891" y="520"/>
                    <a:pt x="892" y="514"/>
                  </a:cubicBezTo>
                  <a:cubicBezTo>
                    <a:pt x="892" y="510"/>
                    <a:pt x="892" y="506"/>
                    <a:pt x="892" y="501"/>
                  </a:cubicBezTo>
                  <a:cubicBezTo>
                    <a:pt x="892" y="496"/>
                    <a:pt x="892" y="491"/>
                    <a:pt x="892" y="486"/>
                  </a:cubicBezTo>
                  <a:cubicBezTo>
                    <a:pt x="893" y="480"/>
                    <a:pt x="893" y="474"/>
                    <a:pt x="893" y="467"/>
                  </a:cubicBezTo>
                  <a:cubicBezTo>
                    <a:pt x="894" y="465"/>
                    <a:pt x="893" y="462"/>
                    <a:pt x="893" y="460"/>
                  </a:cubicBezTo>
                  <a:cubicBezTo>
                    <a:pt x="888" y="460"/>
                    <a:pt x="883" y="460"/>
                    <a:pt x="879" y="460"/>
                  </a:cubicBezTo>
                  <a:cubicBezTo>
                    <a:pt x="875" y="460"/>
                    <a:pt x="872" y="459"/>
                    <a:pt x="868" y="459"/>
                  </a:cubicBezTo>
                  <a:cubicBezTo>
                    <a:pt x="863" y="459"/>
                    <a:pt x="858" y="459"/>
                    <a:pt x="852" y="459"/>
                  </a:cubicBezTo>
                  <a:cubicBezTo>
                    <a:pt x="850" y="459"/>
                    <a:pt x="848" y="459"/>
                    <a:pt x="846" y="459"/>
                  </a:cubicBezTo>
                  <a:cubicBezTo>
                    <a:pt x="843" y="459"/>
                    <a:pt x="840" y="459"/>
                    <a:pt x="837" y="459"/>
                  </a:cubicBezTo>
                  <a:cubicBezTo>
                    <a:pt x="834" y="460"/>
                    <a:pt x="832" y="459"/>
                    <a:pt x="830" y="459"/>
                  </a:cubicBezTo>
                  <a:cubicBezTo>
                    <a:pt x="827" y="459"/>
                    <a:pt x="825" y="459"/>
                    <a:pt x="822" y="459"/>
                  </a:cubicBezTo>
                  <a:cubicBezTo>
                    <a:pt x="822" y="459"/>
                    <a:pt x="821" y="459"/>
                    <a:pt x="821" y="459"/>
                  </a:cubicBezTo>
                  <a:cubicBezTo>
                    <a:pt x="819" y="457"/>
                    <a:pt x="817" y="458"/>
                    <a:pt x="815" y="458"/>
                  </a:cubicBezTo>
                  <a:cubicBezTo>
                    <a:pt x="808" y="457"/>
                    <a:pt x="801" y="457"/>
                    <a:pt x="795" y="457"/>
                  </a:cubicBezTo>
                  <a:cubicBezTo>
                    <a:pt x="790" y="458"/>
                    <a:pt x="785" y="457"/>
                    <a:pt x="780" y="457"/>
                  </a:cubicBezTo>
                  <a:cubicBezTo>
                    <a:pt x="780" y="457"/>
                    <a:pt x="779" y="457"/>
                    <a:pt x="778" y="457"/>
                  </a:cubicBezTo>
                  <a:cubicBezTo>
                    <a:pt x="777" y="457"/>
                    <a:pt x="776" y="457"/>
                    <a:pt x="775" y="457"/>
                  </a:cubicBezTo>
                  <a:cubicBezTo>
                    <a:pt x="771" y="456"/>
                    <a:pt x="767" y="456"/>
                    <a:pt x="763" y="456"/>
                  </a:cubicBezTo>
                  <a:cubicBezTo>
                    <a:pt x="760" y="456"/>
                    <a:pt x="757" y="456"/>
                    <a:pt x="754" y="456"/>
                  </a:cubicBezTo>
                  <a:cubicBezTo>
                    <a:pt x="751" y="456"/>
                    <a:pt x="748" y="456"/>
                    <a:pt x="746" y="456"/>
                  </a:cubicBezTo>
                  <a:cubicBezTo>
                    <a:pt x="745" y="456"/>
                    <a:pt x="744" y="456"/>
                    <a:pt x="743" y="456"/>
                  </a:cubicBezTo>
                  <a:cubicBezTo>
                    <a:pt x="742" y="456"/>
                    <a:pt x="741" y="456"/>
                    <a:pt x="739" y="456"/>
                  </a:cubicBezTo>
                  <a:cubicBezTo>
                    <a:pt x="735" y="455"/>
                    <a:pt x="732" y="455"/>
                    <a:pt x="728" y="456"/>
                  </a:cubicBezTo>
                  <a:cubicBezTo>
                    <a:pt x="723" y="456"/>
                    <a:pt x="719" y="456"/>
                    <a:pt x="715" y="456"/>
                  </a:cubicBezTo>
                  <a:cubicBezTo>
                    <a:pt x="713" y="456"/>
                    <a:pt x="711" y="457"/>
                    <a:pt x="710" y="457"/>
                  </a:cubicBezTo>
                  <a:cubicBezTo>
                    <a:pt x="708" y="457"/>
                    <a:pt x="706" y="456"/>
                    <a:pt x="703" y="456"/>
                  </a:cubicBezTo>
                  <a:cubicBezTo>
                    <a:pt x="702" y="456"/>
                    <a:pt x="700" y="457"/>
                    <a:pt x="699" y="456"/>
                  </a:cubicBezTo>
                  <a:cubicBezTo>
                    <a:pt x="695" y="456"/>
                    <a:pt x="692" y="457"/>
                    <a:pt x="688" y="455"/>
                  </a:cubicBezTo>
                  <a:cubicBezTo>
                    <a:pt x="687" y="455"/>
                    <a:pt x="686" y="455"/>
                    <a:pt x="685" y="456"/>
                  </a:cubicBezTo>
                  <a:cubicBezTo>
                    <a:pt x="683" y="457"/>
                    <a:pt x="682" y="457"/>
                    <a:pt x="681" y="456"/>
                  </a:cubicBezTo>
                  <a:cubicBezTo>
                    <a:pt x="680" y="456"/>
                    <a:pt x="680" y="456"/>
                    <a:pt x="679" y="456"/>
                  </a:cubicBezTo>
                  <a:cubicBezTo>
                    <a:pt x="675" y="457"/>
                    <a:pt x="670" y="456"/>
                    <a:pt x="666" y="456"/>
                  </a:cubicBezTo>
                  <a:cubicBezTo>
                    <a:pt x="665" y="456"/>
                    <a:pt x="664" y="456"/>
                    <a:pt x="663" y="456"/>
                  </a:cubicBezTo>
                  <a:cubicBezTo>
                    <a:pt x="656" y="456"/>
                    <a:pt x="649" y="456"/>
                    <a:pt x="643" y="456"/>
                  </a:cubicBezTo>
                  <a:cubicBezTo>
                    <a:pt x="637" y="456"/>
                    <a:pt x="631" y="456"/>
                    <a:pt x="626" y="456"/>
                  </a:cubicBezTo>
                  <a:cubicBezTo>
                    <a:pt x="622" y="456"/>
                    <a:pt x="618" y="456"/>
                    <a:pt x="614" y="456"/>
                  </a:cubicBezTo>
                  <a:cubicBezTo>
                    <a:pt x="607" y="455"/>
                    <a:pt x="601" y="456"/>
                    <a:pt x="594" y="456"/>
                  </a:cubicBezTo>
                  <a:cubicBezTo>
                    <a:pt x="591" y="456"/>
                    <a:pt x="589" y="456"/>
                    <a:pt x="586" y="456"/>
                  </a:cubicBezTo>
                  <a:cubicBezTo>
                    <a:pt x="584" y="456"/>
                    <a:pt x="581" y="456"/>
                    <a:pt x="579" y="456"/>
                  </a:cubicBezTo>
                  <a:cubicBezTo>
                    <a:pt x="572" y="456"/>
                    <a:pt x="565" y="456"/>
                    <a:pt x="557" y="456"/>
                  </a:cubicBezTo>
                  <a:cubicBezTo>
                    <a:pt x="556" y="456"/>
                    <a:pt x="554" y="456"/>
                    <a:pt x="553" y="456"/>
                  </a:cubicBezTo>
                  <a:cubicBezTo>
                    <a:pt x="549" y="455"/>
                    <a:pt x="545" y="456"/>
                    <a:pt x="540" y="455"/>
                  </a:cubicBezTo>
                  <a:cubicBezTo>
                    <a:pt x="537" y="455"/>
                    <a:pt x="533" y="455"/>
                    <a:pt x="529" y="455"/>
                  </a:cubicBezTo>
                  <a:cubicBezTo>
                    <a:pt x="526" y="455"/>
                    <a:pt x="523" y="455"/>
                    <a:pt x="520" y="455"/>
                  </a:cubicBezTo>
                  <a:cubicBezTo>
                    <a:pt x="515" y="455"/>
                    <a:pt x="511" y="455"/>
                    <a:pt x="506" y="455"/>
                  </a:cubicBezTo>
                  <a:cubicBezTo>
                    <a:pt x="503" y="455"/>
                    <a:pt x="499" y="455"/>
                    <a:pt x="495" y="455"/>
                  </a:cubicBezTo>
                  <a:cubicBezTo>
                    <a:pt x="489" y="455"/>
                    <a:pt x="483" y="455"/>
                    <a:pt x="477" y="455"/>
                  </a:cubicBezTo>
                  <a:cubicBezTo>
                    <a:pt x="475" y="455"/>
                    <a:pt x="472" y="454"/>
                    <a:pt x="470" y="454"/>
                  </a:cubicBezTo>
                  <a:cubicBezTo>
                    <a:pt x="464" y="454"/>
                    <a:pt x="458" y="454"/>
                    <a:pt x="452" y="455"/>
                  </a:cubicBezTo>
                  <a:cubicBezTo>
                    <a:pt x="451" y="455"/>
                    <a:pt x="449" y="455"/>
                    <a:pt x="447" y="455"/>
                  </a:cubicBezTo>
                  <a:cubicBezTo>
                    <a:pt x="447" y="456"/>
                    <a:pt x="447" y="457"/>
                    <a:pt x="447" y="458"/>
                  </a:cubicBezTo>
                  <a:cubicBezTo>
                    <a:pt x="447" y="463"/>
                    <a:pt x="446" y="468"/>
                    <a:pt x="446" y="474"/>
                  </a:cubicBezTo>
                  <a:cubicBezTo>
                    <a:pt x="445" y="479"/>
                    <a:pt x="446" y="485"/>
                    <a:pt x="446" y="490"/>
                  </a:cubicBezTo>
                  <a:cubicBezTo>
                    <a:pt x="446" y="495"/>
                    <a:pt x="446" y="500"/>
                    <a:pt x="446" y="504"/>
                  </a:cubicBezTo>
                  <a:cubicBezTo>
                    <a:pt x="446" y="511"/>
                    <a:pt x="446" y="519"/>
                    <a:pt x="444" y="526"/>
                  </a:cubicBezTo>
                  <a:cubicBezTo>
                    <a:pt x="444" y="526"/>
                    <a:pt x="444" y="527"/>
                    <a:pt x="444" y="527"/>
                  </a:cubicBezTo>
                  <a:cubicBezTo>
                    <a:pt x="444" y="529"/>
                    <a:pt x="445" y="531"/>
                    <a:pt x="443" y="532"/>
                  </a:cubicBezTo>
                  <a:cubicBezTo>
                    <a:pt x="443" y="532"/>
                    <a:pt x="443" y="533"/>
                    <a:pt x="443" y="533"/>
                  </a:cubicBezTo>
                  <a:cubicBezTo>
                    <a:pt x="445" y="537"/>
                    <a:pt x="442" y="541"/>
                    <a:pt x="442" y="544"/>
                  </a:cubicBezTo>
                  <a:cubicBezTo>
                    <a:pt x="442" y="548"/>
                    <a:pt x="442" y="552"/>
                    <a:pt x="442" y="556"/>
                  </a:cubicBezTo>
                  <a:cubicBezTo>
                    <a:pt x="442" y="562"/>
                    <a:pt x="441" y="568"/>
                    <a:pt x="442" y="573"/>
                  </a:cubicBezTo>
                  <a:cubicBezTo>
                    <a:pt x="442" y="578"/>
                    <a:pt x="441" y="583"/>
                    <a:pt x="441" y="588"/>
                  </a:cubicBezTo>
                  <a:cubicBezTo>
                    <a:pt x="441" y="590"/>
                    <a:pt x="442" y="591"/>
                    <a:pt x="442" y="592"/>
                  </a:cubicBezTo>
                  <a:cubicBezTo>
                    <a:pt x="442" y="592"/>
                    <a:pt x="442" y="593"/>
                    <a:pt x="442" y="593"/>
                  </a:cubicBezTo>
                  <a:cubicBezTo>
                    <a:pt x="440" y="596"/>
                    <a:pt x="442" y="600"/>
                    <a:pt x="441" y="603"/>
                  </a:cubicBezTo>
                  <a:cubicBezTo>
                    <a:pt x="441" y="607"/>
                    <a:pt x="442" y="610"/>
                    <a:pt x="442" y="613"/>
                  </a:cubicBezTo>
                  <a:cubicBezTo>
                    <a:pt x="442" y="615"/>
                    <a:pt x="442" y="616"/>
                    <a:pt x="442" y="618"/>
                  </a:cubicBezTo>
                  <a:cubicBezTo>
                    <a:pt x="442" y="624"/>
                    <a:pt x="443" y="629"/>
                    <a:pt x="443" y="635"/>
                  </a:cubicBezTo>
                  <a:cubicBezTo>
                    <a:pt x="443" y="640"/>
                    <a:pt x="443" y="646"/>
                    <a:pt x="444" y="651"/>
                  </a:cubicBezTo>
                  <a:cubicBezTo>
                    <a:pt x="444" y="655"/>
                    <a:pt x="443" y="660"/>
                    <a:pt x="444" y="664"/>
                  </a:cubicBezTo>
                  <a:cubicBezTo>
                    <a:pt x="444" y="667"/>
                    <a:pt x="444" y="671"/>
                    <a:pt x="444" y="674"/>
                  </a:cubicBezTo>
                  <a:cubicBezTo>
                    <a:pt x="444" y="677"/>
                    <a:pt x="444" y="680"/>
                    <a:pt x="443" y="683"/>
                  </a:cubicBezTo>
                  <a:cubicBezTo>
                    <a:pt x="443" y="686"/>
                    <a:pt x="445" y="689"/>
                    <a:pt x="444" y="692"/>
                  </a:cubicBezTo>
                  <a:cubicBezTo>
                    <a:pt x="443" y="695"/>
                    <a:pt x="444" y="698"/>
                    <a:pt x="444" y="700"/>
                  </a:cubicBezTo>
                  <a:cubicBezTo>
                    <a:pt x="444" y="702"/>
                    <a:pt x="444" y="704"/>
                    <a:pt x="444" y="706"/>
                  </a:cubicBezTo>
                  <a:cubicBezTo>
                    <a:pt x="444" y="709"/>
                    <a:pt x="444" y="712"/>
                    <a:pt x="444" y="715"/>
                  </a:cubicBezTo>
                  <a:cubicBezTo>
                    <a:pt x="447" y="717"/>
                    <a:pt x="450" y="718"/>
                    <a:pt x="452" y="720"/>
                  </a:cubicBezTo>
                  <a:cubicBezTo>
                    <a:pt x="454" y="722"/>
                    <a:pt x="456" y="725"/>
                    <a:pt x="456" y="728"/>
                  </a:cubicBezTo>
                  <a:cubicBezTo>
                    <a:pt x="456" y="729"/>
                    <a:pt x="456" y="730"/>
                    <a:pt x="456" y="730"/>
                  </a:cubicBezTo>
                  <a:cubicBezTo>
                    <a:pt x="457" y="734"/>
                    <a:pt x="459" y="738"/>
                    <a:pt x="458" y="743"/>
                  </a:cubicBezTo>
                  <a:cubicBezTo>
                    <a:pt x="457" y="745"/>
                    <a:pt x="458" y="747"/>
                    <a:pt x="457" y="749"/>
                  </a:cubicBezTo>
                  <a:cubicBezTo>
                    <a:pt x="457" y="752"/>
                    <a:pt x="456" y="753"/>
                    <a:pt x="454" y="753"/>
                  </a:cubicBezTo>
                  <a:cubicBezTo>
                    <a:pt x="453" y="754"/>
                    <a:pt x="452" y="753"/>
                    <a:pt x="452" y="753"/>
                  </a:cubicBezTo>
                  <a:cubicBezTo>
                    <a:pt x="449" y="753"/>
                    <a:pt x="446" y="753"/>
                    <a:pt x="444" y="754"/>
                  </a:cubicBezTo>
                  <a:cubicBezTo>
                    <a:pt x="444" y="756"/>
                    <a:pt x="443" y="759"/>
                    <a:pt x="443" y="762"/>
                  </a:cubicBezTo>
                  <a:cubicBezTo>
                    <a:pt x="443" y="763"/>
                    <a:pt x="444" y="764"/>
                    <a:pt x="447" y="765"/>
                  </a:cubicBezTo>
                  <a:cubicBezTo>
                    <a:pt x="449" y="765"/>
                    <a:pt x="449" y="765"/>
                    <a:pt x="449" y="768"/>
                  </a:cubicBezTo>
                  <a:cubicBezTo>
                    <a:pt x="448" y="768"/>
                    <a:pt x="447" y="768"/>
                    <a:pt x="446" y="768"/>
                  </a:cubicBezTo>
                  <a:cubicBezTo>
                    <a:pt x="446" y="769"/>
                    <a:pt x="445" y="769"/>
                    <a:pt x="444" y="769"/>
                  </a:cubicBezTo>
                  <a:cubicBezTo>
                    <a:pt x="443" y="771"/>
                    <a:pt x="442" y="770"/>
                    <a:pt x="440" y="770"/>
                  </a:cubicBezTo>
                  <a:cubicBezTo>
                    <a:pt x="439" y="769"/>
                    <a:pt x="438" y="769"/>
                    <a:pt x="437" y="770"/>
                  </a:cubicBezTo>
                  <a:cubicBezTo>
                    <a:pt x="436" y="770"/>
                    <a:pt x="435" y="771"/>
                    <a:pt x="434" y="770"/>
                  </a:cubicBezTo>
                  <a:cubicBezTo>
                    <a:pt x="432" y="769"/>
                    <a:pt x="429" y="770"/>
                    <a:pt x="426" y="770"/>
                  </a:cubicBezTo>
                  <a:cubicBezTo>
                    <a:pt x="424" y="770"/>
                    <a:pt x="422" y="770"/>
                    <a:pt x="419" y="770"/>
                  </a:cubicBezTo>
                  <a:cubicBezTo>
                    <a:pt x="414" y="770"/>
                    <a:pt x="408" y="770"/>
                    <a:pt x="403" y="770"/>
                  </a:cubicBezTo>
                  <a:cubicBezTo>
                    <a:pt x="401" y="770"/>
                    <a:pt x="400" y="770"/>
                    <a:pt x="399" y="770"/>
                  </a:cubicBezTo>
                  <a:cubicBezTo>
                    <a:pt x="398" y="769"/>
                    <a:pt x="396" y="770"/>
                    <a:pt x="395" y="770"/>
                  </a:cubicBezTo>
                  <a:cubicBezTo>
                    <a:pt x="393" y="768"/>
                    <a:pt x="395" y="766"/>
                    <a:pt x="395" y="764"/>
                  </a:cubicBezTo>
                  <a:cubicBezTo>
                    <a:pt x="395" y="761"/>
                    <a:pt x="395" y="759"/>
                    <a:pt x="395" y="756"/>
                  </a:cubicBezTo>
                  <a:cubicBezTo>
                    <a:pt x="393" y="756"/>
                    <a:pt x="391" y="756"/>
                    <a:pt x="389" y="756"/>
                  </a:cubicBezTo>
                  <a:cubicBezTo>
                    <a:pt x="384" y="756"/>
                    <a:pt x="379" y="757"/>
                    <a:pt x="374" y="756"/>
                  </a:cubicBezTo>
                  <a:cubicBezTo>
                    <a:pt x="361" y="755"/>
                    <a:pt x="348" y="755"/>
                    <a:pt x="334" y="755"/>
                  </a:cubicBezTo>
                  <a:cubicBezTo>
                    <a:pt x="328" y="755"/>
                    <a:pt x="322" y="754"/>
                    <a:pt x="316" y="754"/>
                  </a:cubicBezTo>
                  <a:cubicBezTo>
                    <a:pt x="313" y="754"/>
                    <a:pt x="310" y="754"/>
                    <a:pt x="308" y="754"/>
                  </a:cubicBezTo>
                  <a:cubicBezTo>
                    <a:pt x="306" y="754"/>
                    <a:pt x="304" y="754"/>
                    <a:pt x="302" y="754"/>
                  </a:cubicBezTo>
                  <a:cubicBezTo>
                    <a:pt x="300" y="754"/>
                    <a:pt x="299" y="754"/>
                    <a:pt x="299" y="752"/>
                  </a:cubicBezTo>
                  <a:cubicBezTo>
                    <a:pt x="298" y="750"/>
                    <a:pt x="298" y="748"/>
                    <a:pt x="298" y="746"/>
                  </a:cubicBezTo>
                  <a:cubicBezTo>
                    <a:pt x="298" y="743"/>
                    <a:pt x="298" y="741"/>
                    <a:pt x="298" y="738"/>
                  </a:cubicBezTo>
                  <a:cubicBezTo>
                    <a:pt x="298" y="734"/>
                    <a:pt x="298" y="730"/>
                    <a:pt x="298" y="725"/>
                  </a:cubicBezTo>
                  <a:cubicBezTo>
                    <a:pt x="298" y="718"/>
                    <a:pt x="300" y="711"/>
                    <a:pt x="301" y="703"/>
                  </a:cubicBezTo>
                  <a:cubicBezTo>
                    <a:pt x="301" y="702"/>
                    <a:pt x="302" y="701"/>
                    <a:pt x="303" y="700"/>
                  </a:cubicBezTo>
                  <a:cubicBezTo>
                    <a:pt x="300" y="698"/>
                    <a:pt x="297" y="698"/>
                    <a:pt x="295" y="698"/>
                  </a:cubicBezTo>
                  <a:cubicBezTo>
                    <a:pt x="294" y="698"/>
                    <a:pt x="293" y="698"/>
                    <a:pt x="293" y="698"/>
                  </a:cubicBezTo>
                  <a:cubicBezTo>
                    <a:pt x="291" y="697"/>
                    <a:pt x="291" y="696"/>
                    <a:pt x="291" y="695"/>
                  </a:cubicBezTo>
                  <a:cubicBezTo>
                    <a:pt x="292" y="693"/>
                    <a:pt x="292" y="691"/>
                    <a:pt x="292" y="690"/>
                  </a:cubicBezTo>
                  <a:cubicBezTo>
                    <a:pt x="290" y="683"/>
                    <a:pt x="289" y="676"/>
                    <a:pt x="289" y="668"/>
                  </a:cubicBezTo>
                  <a:cubicBezTo>
                    <a:pt x="288" y="659"/>
                    <a:pt x="287" y="650"/>
                    <a:pt x="286" y="641"/>
                  </a:cubicBezTo>
                  <a:cubicBezTo>
                    <a:pt x="285" y="638"/>
                    <a:pt x="285" y="634"/>
                    <a:pt x="285" y="630"/>
                  </a:cubicBezTo>
                  <a:cubicBezTo>
                    <a:pt x="285" y="626"/>
                    <a:pt x="284" y="621"/>
                    <a:pt x="283" y="617"/>
                  </a:cubicBezTo>
                  <a:cubicBezTo>
                    <a:pt x="283" y="613"/>
                    <a:pt x="282" y="609"/>
                    <a:pt x="282" y="605"/>
                  </a:cubicBezTo>
                  <a:cubicBezTo>
                    <a:pt x="281" y="601"/>
                    <a:pt x="280" y="597"/>
                    <a:pt x="280" y="592"/>
                  </a:cubicBezTo>
                  <a:cubicBezTo>
                    <a:pt x="279" y="590"/>
                    <a:pt x="279" y="588"/>
                    <a:pt x="279" y="585"/>
                  </a:cubicBezTo>
                  <a:cubicBezTo>
                    <a:pt x="278" y="579"/>
                    <a:pt x="277" y="573"/>
                    <a:pt x="277" y="567"/>
                  </a:cubicBezTo>
                  <a:cubicBezTo>
                    <a:pt x="277" y="563"/>
                    <a:pt x="276" y="560"/>
                    <a:pt x="276" y="556"/>
                  </a:cubicBezTo>
                  <a:cubicBezTo>
                    <a:pt x="275" y="553"/>
                    <a:pt x="275" y="550"/>
                    <a:pt x="274" y="546"/>
                  </a:cubicBezTo>
                  <a:cubicBezTo>
                    <a:pt x="270" y="545"/>
                    <a:pt x="266" y="546"/>
                    <a:pt x="261" y="548"/>
                  </a:cubicBezTo>
                  <a:cubicBezTo>
                    <a:pt x="261" y="549"/>
                    <a:pt x="262" y="549"/>
                    <a:pt x="262" y="550"/>
                  </a:cubicBezTo>
                  <a:cubicBezTo>
                    <a:pt x="261" y="551"/>
                    <a:pt x="260" y="552"/>
                    <a:pt x="260" y="553"/>
                  </a:cubicBezTo>
                  <a:cubicBezTo>
                    <a:pt x="260" y="559"/>
                    <a:pt x="259" y="565"/>
                    <a:pt x="259" y="572"/>
                  </a:cubicBezTo>
                  <a:cubicBezTo>
                    <a:pt x="259" y="578"/>
                    <a:pt x="259" y="584"/>
                    <a:pt x="259" y="590"/>
                  </a:cubicBezTo>
                  <a:cubicBezTo>
                    <a:pt x="259" y="595"/>
                    <a:pt x="259" y="601"/>
                    <a:pt x="259" y="607"/>
                  </a:cubicBezTo>
                  <a:cubicBezTo>
                    <a:pt x="259" y="610"/>
                    <a:pt x="259" y="613"/>
                    <a:pt x="259" y="616"/>
                  </a:cubicBezTo>
                  <a:cubicBezTo>
                    <a:pt x="258" y="625"/>
                    <a:pt x="259" y="634"/>
                    <a:pt x="260" y="644"/>
                  </a:cubicBezTo>
                  <a:cubicBezTo>
                    <a:pt x="260" y="650"/>
                    <a:pt x="260" y="657"/>
                    <a:pt x="260" y="663"/>
                  </a:cubicBezTo>
                  <a:cubicBezTo>
                    <a:pt x="260" y="672"/>
                    <a:pt x="260" y="680"/>
                    <a:pt x="259" y="688"/>
                  </a:cubicBezTo>
                  <a:cubicBezTo>
                    <a:pt x="259" y="694"/>
                    <a:pt x="259" y="700"/>
                    <a:pt x="258" y="706"/>
                  </a:cubicBezTo>
                  <a:cubicBezTo>
                    <a:pt x="258" y="714"/>
                    <a:pt x="258" y="721"/>
                    <a:pt x="258" y="729"/>
                  </a:cubicBezTo>
                  <a:cubicBezTo>
                    <a:pt x="258" y="736"/>
                    <a:pt x="258" y="744"/>
                    <a:pt x="258" y="752"/>
                  </a:cubicBezTo>
                  <a:cubicBezTo>
                    <a:pt x="258" y="756"/>
                    <a:pt x="258" y="760"/>
                    <a:pt x="258" y="764"/>
                  </a:cubicBezTo>
                  <a:cubicBezTo>
                    <a:pt x="258" y="765"/>
                    <a:pt x="258" y="766"/>
                    <a:pt x="257" y="767"/>
                  </a:cubicBezTo>
                  <a:cubicBezTo>
                    <a:pt x="256" y="771"/>
                    <a:pt x="256" y="771"/>
                    <a:pt x="258" y="774"/>
                  </a:cubicBezTo>
                  <a:cubicBezTo>
                    <a:pt x="257" y="774"/>
                    <a:pt x="256" y="775"/>
                    <a:pt x="256" y="775"/>
                  </a:cubicBezTo>
                  <a:cubicBezTo>
                    <a:pt x="255" y="775"/>
                    <a:pt x="255" y="776"/>
                    <a:pt x="255" y="776"/>
                  </a:cubicBezTo>
                  <a:cubicBezTo>
                    <a:pt x="253" y="776"/>
                    <a:pt x="252" y="775"/>
                    <a:pt x="251" y="775"/>
                  </a:cubicBezTo>
                  <a:cubicBezTo>
                    <a:pt x="244" y="774"/>
                    <a:pt x="237" y="774"/>
                    <a:pt x="231" y="775"/>
                  </a:cubicBezTo>
                  <a:cubicBezTo>
                    <a:pt x="229" y="775"/>
                    <a:pt x="227" y="775"/>
                    <a:pt x="225" y="775"/>
                  </a:cubicBezTo>
                  <a:cubicBezTo>
                    <a:pt x="223" y="774"/>
                    <a:pt x="221" y="774"/>
                    <a:pt x="219" y="774"/>
                  </a:cubicBezTo>
                  <a:cubicBezTo>
                    <a:pt x="217" y="773"/>
                    <a:pt x="215" y="773"/>
                    <a:pt x="213" y="772"/>
                  </a:cubicBezTo>
                  <a:cubicBezTo>
                    <a:pt x="211" y="772"/>
                    <a:pt x="211" y="771"/>
                    <a:pt x="211" y="770"/>
                  </a:cubicBezTo>
                  <a:cubicBezTo>
                    <a:pt x="211" y="769"/>
                    <a:pt x="212" y="768"/>
                    <a:pt x="212" y="768"/>
                  </a:cubicBezTo>
                  <a:cubicBezTo>
                    <a:pt x="214" y="765"/>
                    <a:pt x="214" y="762"/>
                    <a:pt x="214" y="758"/>
                  </a:cubicBezTo>
                  <a:cubicBezTo>
                    <a:pt x="214" y="752"/>
                    <a:pt x="214" y="746"/>
                    <a:pt x="215" y="740"/>
                  </a:cubicBezTo>
                  <a:cubicBezTo>
                    <a:pt x="215" y="733"/>
                    <a:pt x="214" y="726"/>
                    <a:pt x="214" y="719"/>
                  </a:cubicBezTo>
                  <a:cubicBezTo>
                    <a:pt x="214" y="712"/>
                    <a:pt x="214" y="705"/>
                    <a:pt x="214" y="698"/>
                  </a:cubicBezTo>
                  <a:cubicBezTo>
                    <a:pt x="214" y="688"/>
                    <a:pt x="213" y="678"/>
                    <a:pt x="213" y="668"/>
                  </a:cubicBezTo>
                  <a:cubicBezTo>
                    <a:pt x="213" y="660"/>
                    <a:pt x="212" y="652"/>
                    <a:pt x="212" y="644"/>
                  </a:cubicBezTo>
                  <a:cubicBezTo>
                    <a:pt x="212" y="640"/>
                    <a:pt x="212" y="636"/>
                    <a:pt x="212" y="632"/>
                  </a:cubicBezTo>
                  <a:cubicBezTo>
                    <a:pt x="212" y="630"/>
                    <a:pt x="211" y="627"/>
                    <a:pt x="211" y="624"/>
                  </a:cubicBezTo>
                  <a:cubicBezTo>
                    <a:pt x="211" y="621"/>
                    <a:pt x="212" y="617"/>
                    <a:pt x="212" y="614"/>
                  </a:cubicBezTo>
                  <a:cubicBezTo>
                    <a:pt x="212" y="609"/>
                    <a:pt x="212" y="604"/>
                    <a:pt x="212" y="599"/>
                  </a:cubicBezTo>
                  <a:cubicBezTo>
                    <a:pt x="212" y="597"/>
                    <a:pt x="212" y="596"/>
                    <a:pt x="212" y="595"/>
                  </a:cubicBezTo>
                  <a:cubicBezTo>
                    <a:pt x="209" y="595"/>
                    <a:pt x="206" y="595"/>
                    <a:pt x="203" y="595"/>
                  </a:cubicBezTo>
                  <a:cubicBezTo>
                    <a:pt x="200" y="595"/>
                    <a:pt x="197" y="595"/>
                    <a:pt x="194" y="595"/>
                  </a:cubicBezTo>
                  <a:cubicBezTo>
                    <a:pt x="190" y="595"/>
                    <a:pt x="187" y="594"/>
                    <a:pt x="183" y="594"/>
                  </a:cubicBezTo>
                  <a:cubicBezTo>
                    <a:pt x="175" y="594"/>
                    <a:pt x="167" y="593"/>
                    <a:pt x="159" y="593"/>
                  </a:cubicBezTo>
                  <a:cubicBezTo>
                    <a:pt x="151" y="592"/>
                    <a:pt x="144" y="592"/>
                    <a:pt x="136" y="592"/>
                  </a:cubicBezTo>
                  <a:cubicBezTo>
                    <a:pt x="132" y="591"/>
                    <a:pt x="129" y="592"/>
                    <a:pt x="125" y="592"/>
                  </a:cubicBezTo>
                  <a:cubicBezTo>
                    <a:pt x="116" y="591"/>
                    <a:pt x="107" y="591"/>
                    <a:pt x="98" y="591"/>
                  </a:cubicBezTo>
                  <a:cubicBezTo>
                    <a:pt x="94" y="591"/>
                    <a:pt x="91" y="591"/>
                    <a:pt x="87" y="591"/>
                  </a:cubicBezTo>
                  <a:cubicBezTo>
                    <a:pt x="85" y="591"/>
                    <a:pt x="83" y="590"/>
                    <a:pt x="81" y="590"/>
                  </a:cubicBezTo>
                  <a:cubicBezTo>
                    <a:pt x="77" y="591"/>
                    <a:pt x="74" y="591"/>
                    <a:pt x="70" y="591"/>
                  </a:cubicBezTo>
                  <a:cubicBezTo>
                    <a:pt x="66" y="591"/>
                    <a:pt x="63" y="591"/>
                    <a:pt x="59" y="590"/>
                  </a:cubicBezTo>
                  <a:cubicBezTo>
                    <a:pt x="56" y="590"/>
                    <a:pt x="56" y="590"/>
                    <a:pt x="56" y="593"/>
                  </a:cubicBezTo>
                  <a:cubicBezTo>
                    <a:pt x="56" y="594"/>
                    <a:pt x="56" y="595"/>
                    <a:pt x="56" y="596"/>
                  </a:cubicBezTo>
                  <a:cubicBezTo>
                    <a:pt x="55" y="599"/>
                    <a:pt x="55" y="602"/>
                    <a:pt x="55" y="605"/>
                  </a:cubicBezTo>
                  <a:cubicBezTo>
                    <a:pt x="55" y="607"/>
                    <a:pt x="54" y="610"/>
                    <a:pt x="54" y="612"/>
                  </a:cubicBezTo>
                  <a:cubicBezTo>
                    <a:pt x="54" y="613"/>
                    <a:pt x="54" y="615"/>
                    <a:pt x="54" y="616"/>
                  </a:cubicBezTo>
                  <a:cubicBezTo>
                    <a:pt x="54" y="618"/>
                    <a:pt x="53" y="620"/>
                    <a:pt x="53" y="622"/>
                  </a:cubicBezTo>
                  <a:cubicBezTo>
                    <a:pt x="54" y="623"/>
                    <a:pt x="54" y="624"/>
                    <a:pt x="53" y="626"/>
                  </a:cubicBezTo>
                  <a:cubicBezTo>
                    <a:pt x="53" y="626"/>
                    <a:pt x="52" y="627"/>
                    <a:pt x="53" y="627"/>
                  </a:cubicBezTo>
                  <a:cubicBezTo>
                    <a:pt x="54" y="631"/>
                    <a:pt x="53" y="634"/>
                    <a:pt x="53" y="637"/>
                  </a:cubicBezTo>
                  <a:cubicBezTo>
                    <a:pt x="52" y="641"/>
                    <a:pt x="53" y="645"/>
                    <a:pt x="52" y="648"/>
                  </a:cubicBezTo>
                  <a:cubicBezTo>
                    <a:pt x="51" y="651"/>
                    <a:pt x="52" y="654"/>
                    <a:pt x="52" y="658"/>
                  </a:cubicBezTo>
                  <a:cubicBezTo>
                    <a:pt x="51" y="660"/>
                    <a:pt x="51" y="662"/>
                    <a:pt x="51" y="664"/>
                  </a:cubicBezTo>
                  <a:cubicBezTo>
                    <a:pt x="51" y="666"/>
                    <a:pt x="52" y="669"/>
                    <a:pt x="52" y="671"/>
                  </a:cubicBezTo>
                  <a:cubicBezTo>
                    <a:pt x="52" y="673"/>
                    <a:pt x="52" y="675"/>
                    <a:pt x="52" y="677"/>
                  </a:cubicBezTo>
                  <a:cubicBezTo>
                    <a:pt x="52" y="679"/>
                    <a:pt x="52" y="680"/>
                    <a:pt x="52" y="681"/>
                  </a:cubicBezTo>
                  <a:cubicBezTo>
                    <a:pt x="54" y="686"/>
                    <a:pt x="53" y="690"/>
                    <a:pt x="53" y="695"/>
                  </a:cubicBezTo>
                  <a:cubicBezTo>
                    <a:pt x="53" y="697"/>
                    <a:pt x="53" y="700"/>
                    <a:pt x="53" y="702"/>
                  </a:cubicBezTo>
                  <a:cubicBezTo>
                    <a:pt x="53" y="705"/>
                    <a:pt x="53" y="709"/>
                    <a:pt x="53" y="713"/>
                  </a:cubicBezTo>
                  <a:cubicBezTo>
                    <a:pt x="53" y="717"/>
                    <a:pt x="53" y="721"/>
                    <a:pt x="53" y="725"/>
                  </a:cubicBezTo>
                  <a:cubicBezTo>
                    <a:pt x="54" y="728"/>
                    <a:pt x="54" y="732"/>
                    <a:pt x="53" y="735"/>
                  </a:cubicBezTo>
                  <a:cubicBezTo>
                    <a:pt x="53" y="737"/>
                    <a:pt x="54" y="739"/>
                    <a:pt x="54" y="741"/>
                  </a:cubicBezTo>
                  <a:cubicBezTo>
                    <a:pt x="54" y="746"/>
                    <a:pt x="53" y="752"/>
                    <a:pt x="53" y="758"/>
                  </a:cubicBezTo>
                  <a:cubicBezTo>
                    <a:pt x="53" y="760"/>
                    <a:pt x="53" y="763"/>
                    <a:pt x="52" y="766"/>
                  </a:cubicBezTo>
                  <a:cubicBezTo>
                    <a:pt x="52" y="767"/>
                    <a:pt x="52" y="767"/>
                    <a:pt x="51" y="768"/>
                  </a:cubicBezTo>
                  <a:cubicBezTo>
                    <a:pt x="50" y="770"/>
                    <a:pt x="49" y="771"/>
                    <a:pt x="46" y="771"/>
                  </a:cubicBezTo>
                  <a:cubicBezTo>
                    <a:pt x="41" y="771"/>
                    <a:pt x="37" y="772"/>
                    <a:pt x="32" y="772"/>
                  </a:cubicBezTo>
                  <a:cubicBezTo>
                    <a:pt x="27" y="773"/>
                    <a:pt x="23" y="773"/>
                    <a:pt x="18" y="772"/>
                  </a:cubicBezTo>
                  <a:cubicBezTo>
                    <a:pt x="16" y="772"/>
                    <a:pt x="13" y="772"/>
                    <a:pt x="11" y="773"/>
                  </a:cubicBezTo>
                  <a:cubicBezTo>
                    <a:pt x="9" y="774"/>
                    <a:pt x="6" y="774"/>
                    <a:pt x="4" y="775"/>
                  </a:cubicBezTo>
                  <a:cubicBezTo>
                    <a:pt x="4" y="774"/>
                    <a:pt x="3" y="774"/>
                    <a:pt x="3" y="773"/>
                  </a:cubicBezTo>
                  <a:cubicBezTo>
                    <a:pt x="3" y="765"/>
                    <a:pt x="4" y="758"/>
                    <a:pt x="4" y="750"/>
                  </a:cubicBezTo>
                  <a:cubicBezTo>
                    <a:pt x="4" y="743"/>
                    <a:pt x="4" y="736"/>
                    <a:pt x="4" y="730"/>
                  </a:cubicBezTo>
                  <a:cubicBezTo>
                    <a:pt x="5" y="721"/>
                    <a:pt x="4" y="712"/>
                    <a:pt x="4" y="704"/>
                  </a:cubicBezTo>
                  <a:cubicBezTo>
                    <a:pt x="4" y="702"/>
                    <a:pt x="4" y="699"/>
                    <a:pt x="4" y="697"/>
                  </a:cubicBezTo>
                  <a:cubicBezTo>
                    <a:pt x="6" y="684"/>
                    <a:pt x="5" y="672"/>
                    <a:pt x="5" y="659"/>
                  </a:cubicBezTo>
                  <a:cubicBezTo>
                    <a:pt x="5" y="649"/>
                    <a:pt x="4" y="639"/>
                    <a:pt x="4" y="629"/>
                  </a:cubicBezTo>
                  <a:cubicBezTo>
                    <a:pt x="4" y="624"/>
                    <a:pt x="4" y="618"/>
                    <a:pt x="4" y="612"/>
                  </a:cubicBezTo>
                  <a:cubicBezTo>
                    <a:pt x="4" y="606"/>
                    <a:pt x="4" y="599"/>
                    <a:pt x="3" y="593"/>
                  </a:cubicBezTo>
                  <a:cubicBezTo>
                    <a:pt x="3" y="588"/>
                    <a:pt x="3" y="583"/>
                    <a:pt x="3" y="578"/>
                  </a:cubicBezTo>
                  <a:cubicBezTo>
                    <a:pt x="3" y="571"/>
                    <a:pt x="2" y="564"/>
                    <a:pt x="2" y="557"/>
                  </a:cubicBezTo>
                  <a:cubicBezTo>
                    <a:pt x="2" y="555"/>
                    <a:pt x="0" y="554"/>
                    <a:pt x="0" y="553"/>
                  </a:cubicBezTo>
                  <a:cubicBezTo>
                    <a:pt x="0" y="552"/>
                    <a:pt x="1" y="550"/>
                    <a:pt x="1" y="548"/>
                  </a:cubicBezTo>
                  <a:cubicBezTo>
                    <a:pt x="1" y="546"/>
                    <a:pt x="3" y="545"/>
                    <a:pt x="5" y="545"/>
                  </a:cubicBezTo>
                  <a:cubicBezTo>
                    <a:pt x="9" y="545"/>
                    <a:pt x="12" y="545"/>
                    <a:pt x="16" y="545"/>
                  </a:cubicBezTo>
                  <a:cubicBezTo>
                    <a:pt x="21" y="545"/>
                    <a:pt x="27" y="546"/>
                    <a:pt x="32" y="546"/>
                  </a:cubicBezTo>
                  <a:cubicBezTo>
                    <a:pt x="38" y="545"/>
                    <a:pt x="45" y="545"/>
                    <a:pt x="51" y="545"/>
                  </a:cubicBezTo>
                  <a:cubicBezTo>
                    <a:pt x="52" y="545"/>
                    <a:pt x="54" y="545"/>
                    <a:pt x="56" y="545"/>
                  </a:cubicBezTo>
                  <a:cubicBezTo>
                    <a:pt x="60" y="545"/>
                    <a:pt x="65" y="545"/>
                    <a:pt x="71" y="545"/>
                  </a:cubicBezTo>
                  <a:cubicBezTo>
                    <a:pt x="70" y="544"/>
                    <a:pt x="69" y="544"/>
                    <a:pt x="68" y="543"/>
                  </a:cubicBezTo>
                  <a:cubicBezTo>
                    <a:pt x="64" y="542"/>
                    <a:pt x="61" y="539"/>
                    <a:pt x="58" y="536"/>
                  </a:cubicBezTo>
                  <a:cubicBezTo>
                    <a:pt x="55" y="532"/>
                    <a:pt x="52" y="528"/>
                    <a:pt x="49" y="524"/>
                  </a:cubicBezTo>
                  <a:cubicBezTo>
                    <a:pt x="47" y="521"/>
                    <a:pt x="45" y="518"/>
                    <a:pt x="43" y="514"/>
                  </a:cubicBezTo>
                  <a:cubicBezTo>
                    <a:pt x="42" y="512"/>
                    <a:pt x="40" y="510"/>
                    <a:pt x="39" y="507"/>
                  </a:cubicBezTo>
                  <a:cubicBezTo>
                    <a:pt x="37" y="503"/>
                    <a:pt x="35" y="499"/>
                    <a:pt x="33" y="495"/>
                  </a:cubicBezTo>
                  <a:cubicBezTo>
                    <a:pt x="32" y="492"/>
                    <a:pt x="31" y="488"/>
                    <a:pt x="30" y="484"/>
                  </a:cubicBezTo>
                  <a:cubicBezTo>
                    <a:pt x="29" y="479"/>
                    <a:pt x="28" y="474"/>
                    <a:pt x="27" y="469"/>
                  </a:cubicBezTo>
                  <a:cubicBezTo>
                    <a:pt x="26" y="467"/>
                    <a:pt x="27" y="464"/>
                    <a:pt x="27" y="462"/>
                  </a:cubicBezTo>
                  <a:cubicBezTo>
                    <a:pt x="26" y="456"/>
                    <a:pt x="26" y="451"/>
                    <a:pt x="26" y="445"/>
                  </a:cubicBezTo>
                  <a:cubicBezTo>
                    <a:pt x="26" y="437"/>
                    <a:pt x="27" y="430"/>
                    <a:pt x="29" y="422"/>
                  </a:cubicBezTo>
                  <a:cubicBezTo>
                    <a:pt x="33" y="406"/>
                    <a:pt x="39" y="391"/>
                    <a:pt x="45" y="375"/>
                  </a:cubicBezTo>
                  <a:cubicBezTo>
                    <a:pt x="46" y="372"/>
                    <a:pt x="47" y="369"/>
                    <a:pt x="49" y="366"/>
                  </a:cubicBezTo>
                  <a:cubicBezTo>
                    <a:pt x="51" y="358"/>
                    <a:pt x="55" y="351"/>
                    <a:pt x="58" y="343"/>
                  </a:cubicBezTo>
                  <a:cubicBezTo>
                    <a:pt x="61" y="334"/>
                    <a:pt x="65" y="325"/>
                    <a:pt x="69" y="317"/>
                  </a:cubicBezTo>
                  <a:cubicBezTo>
                    <a:pt x="72" y="308"/>
                    <a:pt x="76" y="300"/>
                    <a:pt x="80" y="292"/>
                  </a:cubicBezTo>
                  <a:cubicBezTo>
                    <a:pt x="82" y="288"/>
                    <a:pt x="84" y="285"/>
                    <a:pt x="86" y="281"/>
                  </a:cubicBezTo>
                  <a:cubicBezTo>
                    <a:pt x="90" y="274"/>
                    <a:pt x="95" y="267"/>
                    <a:pt x="99" y="260"/>
                  </a:cubicBezTo>
                  <a:cubicBezTo>
                    <a:pt x="103" y="255"/>
                    <a:pt x="106" y="250"/>
                    <a:pt x="110" y="245"/>
                  </a:cubicBezTo>
                  <a:cubicBezTo>
                    <a:pt x="115" y="237"/>
                    <a:pt x="121" y="229"/>
                    <a:pt x="125" y="220"/>
                  </a:cubicBezTo>
                  <a:cubicBezTo>
                    <a:pt x="126" y="218"/>
                    <a:pt x="127" y="215"/>
                    <a:pt x="128" y="212"/>
                  </a:cubicBezTo>
                  <a:cubicBezTo>
                    <a:pt x="129" y="210"/>
                    <a:pt x="131" y="208"/>
                    <a:pt x="132" y="206"/>
                  </a:cubicBezTo>
                  <a:cubicBezTo>
                    <a:pt x="133" y="205"/>
                    <a:pt x="134" y="205"/>
                    <a:pt x="135" y="205"/>
                  </a:cubicBezTo>
                  <a:cubicBezTo>
                    <a:pt x="137" y="206"/>
                    <a:pt x="138" y="205"/>
                    <a:pt x="139" y="204"/>
                  </a:cubicBezTo>
                  <a:cubicBezTo>
                    <a:pt x="141" y="201"/>
                    <a:pt x="142" y="199"/>
                    <a:pt x="143" y="195"/>
                  </a:cubicBezTo>
                  <a:cubicBezTo>
                    <a:pt x="144" y="191"/>
                    <a:pt x="146" y="186"/>
                    <a:pt x="147" y="182"/>
                  </a:cubicBezTo>
                  <a:cubicBezTo>
                    <a:pt x="147" y="180"/>
                    <a:pt x="148" y="178"/>
                    <a:pt x="148" y="176"/>
                  </a:cubicBezTo>
                  <a:cubicBezTo>
                    <a:pt x="148" y="175"/>
                    <a:pt x="148" y="174"/>
                    <a:pt x="147" y="173"/>
                  </a:cubicBezTo>
                  <a:cubicBezTo>
                    <a:pt x="145" y="175"/>
                    <a:pt x="144" y="176"/>
                    <a:pt x="142" y="178"/>
                  </a:cubicBezTo>
                  <a:cubicBezTo>
                    <a:pt x="139" y="179"/>
                    <a:pt x="139" y="179"/>
                    <a:pt x="136" y="179"/>
                  </a:cubicBezTo>
                  <a:cubicBezTo>
                    <a:pt x="136" y="178"/>
                    <a:pt x="136" y="178"/>
                    <a:pt x="136" y="178"/>
                  </a:cubicBezTo>
                  <a:cubicBezTo>
                    <a:pt x="138" y="172"/>
                    <a:pt x="137" y="167"/>
                    <a:pt x="136" y="161"/>
                  </a:cubicBezTo>
                  <a:cubicBezTo>
                    <a:pt x="135" y="156"/>
                    <a:pt x="133" y="150"/>
                    <a:pt x="131" y="145"/>
                  </a:cubicBezTo>
                  <a:cubicBezTo>
                    <a:pt x="127" y="139"/>
                    <a:pt x="126" y="131"/>
                    <a:pt x="123" y="125"/>
                  </a:cubicBezTo>
                  <a:cubicBezTo>
                    <a:pt x="123" y="124"/>
                    <a:pt x="123" y="123"/>
                    <a:pt x="123" y="123"/>
                  </a:cubicBezTo>
                  <a:cubicBezTo>
                    <a:pt x="123" y="122"/>
                    <a:pt x="123" y="122"/>
                    <a:pt x="123" y="122"/>
                  </a:cubicBezTo>
                  <a:cubicBezTo>
                    <a:pt x="126" y="129"/>
                    <a:pt x="127" y="136"/>
                    <a:pt x="132" y="143"/>
                  </a:cubicBezTo>
                  <a:cubicBezTo>
                    <a:pt x="132" y="141"/>
                    <a:pt x="131" y="139"/>
                    <a:pt x="131" y="137"/>
                  </a:cubicBezTo>
                  <a:cubicBezTo>
                    <a:pt x="131" y="134"/>
                    <a:pt x="130" y="131"/>
                    <a:pt x="130" y="127"/>
                  </a:cubicBezTo>
                  <a:cubicBezTo>
                    <a:pt x="130" y="125"/>
                    <a:pt x="130" y="123"/>
                    <a:pt x="129" y="120"/>
                  </a:cubicBezTo>
                  <a:cubicBezTo>
                    <a:pt x="129" y="116"/>
                    <a:pt x="129" y="112"/>
                    <a:pt x="129" y="108"/>
                  </a:cubicBezTo>
                  <a:cubicBezTo>
                    <a:pt x="130" y="103"/>
                    <a:pt x="130" y="99"/>
                    <a:pt x="130" y="94"/>
                  </a:cubicBezTo>
                  <a:cubicBezTo>
                    <a:pt x="130" y="90"/>
                    <a:pt x="131" y="85"/>
                    <a:pt x="133" y="81"/>
                  </a:cubicBezTo>
                  <a:cubicBezTo>
                    <a:pt x="134" y="80"/>
                    <a:pt x="134" y="78"/>
                    <a:pt x="134" y="77"/>
                  </a:cubicBezTo>
                  <a:cubicBezTo>
                    <a:pt x="136" y="72"/>
                    <a:pt x="138" y="68"/>
                    <a:pt x="141" y="63"/>
                  </a:cubicBezTo>
                  <a:cubicBezTo>
                    <a:pt x="141" y="61"/>
                    <a:pt x="142" y="59"/>
                    <a:pt x="143" y="58"/>
                  </a:cubicBezTo>
                  <a:cubicBezTo>
                    <a:pt x="147" y="51"/>
                    <a:pt x="150" y="44"/>
                    <a:pt x="155" y="39"/>
                  </a:cubicBezTo>
                  <a:cubicBezTo>
                    <a:pt x="157" y="35"/>
                    <a:pt x="161" y="33"/>
                    <a:pt x="164" y="30"/>
                  </a:cubicBezTo>
                  <a:cubicBezTo>
                    <a:pt x="166" y="28"/>
                    <a:pt x="169" y="27"/>
                    <a:pt x="172" y="26"/>
                  </a:cubicBezTo>
                  <a:cubicBezTo>
                    <a:pt x="176" y="24"/>
                    <a:pt x="181" y="22"/>
                    <a:pt x="185" y="20"/>
                  </a:cubicBezTo>
                  <a:cubicBezTo>
                    <a:pt x="189" y="19"/>
                    <a:pt x="193" y="17"/>
                    <a:pt x="196" y="17"/>
                  </a:cubicBezTo>
                  <a:cubicBezTo>
                    <a:pt x="203" y="17"/>
                    <a:pt x="210" y="16"/>
                    <a:pt x="217" y="16"/>
                  </a:cubicBezTo>
                  <a:cubicBezTo>
                    <a:pt x="220" y="16"/>
                    <a:pt x="223" y="16"/>
                    <a:pt x="226" y="16"/>
                  </a:cubicBezTo>
                  <a:cubicBezTo>
                    <a:pt x="226" y="16"/>
                    <a:pt x="226" y="16"/>
                    <a:pt x="226" y="16"/>
                  </a:cubicBezTo>
                  <a:cubicBezTo>
                    <a:pt x="231" y="19"/>
                    <a:pt x="237" y="17"/>
                    <a:pt x="242" y="19"/>
                  </a:cubicBezTo>
                  <a:cubicBezTo>
                    <a:pt x="243" y="19"/>
                    <a:pt x="244" y="20"/>
                    <a:pt x="246" y="20"/>
                  </a:cubicBezTo>
                  <a:cubicBezTo>
                    <a:pt x="254" y="23"/>
                    <a:pt x="261" y="26"/>
                    <a:pt x="269" y="30"/>
                  </a:cubicBezTo>
                  <a:cubicBezTo>
                    <a:pt x="275" y="33"/>
                    <a:pt x="281" y="37"/>
                    <a:pt x="286" y="41"/>
                  </a:cubicBezTo>
                  <a:cubicBezTo>
                    <a:pt x="289" y="43"/>
                    <a:pt x="291" y="45"/>
                    <a:pt x="293" y="48"/>
                  </a:cubicBezTo>
                  <a:cubicBezTo>
                    <a:pt x="299" y="54"/>
                    <a:pt x="304" y="62"/>
                    <a:pt x="308" y="70"/>
                  </a:cubicBezTo>
                  <a:cubicBezTo>
                    <a:pt x="308" y="70"/>
                    <a:pt x="309" y="71"/>
                    <a:pt x="309" y="72"/>
                  </a:cubicBezTo>
                  <a:cubicBezTo>
                    <a:pt x="312" y="75"/>
                    <a:pt x="313" y="78"/>
                    <a:pt x="313" y="82"/>
                  </a:cubicBezTo>
                  <a:cubicBezTo>
                    <a:pt x="313" y="83"/>
                    <a:pt x="313" y="85"/>
                    <a:pt x="314" y="86"/>
                  </a:cubicBezTo>
                  <a:cubicBezTo>
                    <a:pt x="316" y="91"/>
                    <a:pt x="317" y="97"/>
                    <a:pt x="317" y="102"/>
                  </a:cubicBezTo>
                  <a:cubicBezTo>
                    <a:pt x="318" y="105"/>
                    <a:pt x="318" y="109"/>
                    <a:pt x="316" y="112"/>
                  </a:cubicBezTo>
                  <a:cubicBezTo>
                    <a:pt x="316" y="112"/>
                    <a:pt x="316" y="112"/>
                    <a:pt x="316" y="113"/>
                  </a:cubicBezTo>
                  <a:cubicBezTo>
                    <a:pt x="316" y="117"/>
                    <a:pt x="314" y="121"/>
                    <a:pt x="313" y="126"/>
                  </a:cubicBezTo>
                  <a:cubicBezTo>
                    <a:pt x="312" y="127"/>
                    <a:pt x="311" y="128"/>
                    <a:pt x="311" y="130"/>
                  </a:cubicBezTo>
                  <a:cubicBezTo>
                    <a:pt x="310" y="131"/>
                    <a:pt x="308" y="131"/>
                    <a:pt x="307" y="131"/>
                  </a:cubicBezTo>
                  <a:cubicBezTo>
                    <a:pt x="305" y="131"/>
                    <a:pt x="305" y="130"/>
                    <a:pt x="305" y="128"/>
                  </a:cubicBezTo>
                  <a:cubicBezTo>
                    <a:pt x="304" y="125"/>
                    <a:pt x="303" y="121"/>
                    <a:pt x="302" y="117"/>
                  </a:cubicBezTo>
                  <a:cubicBezTo>
                    <a:pt x="302" y="119"/>
                    <a:pt x="301" y="120"/>
                    <a:pt x="301" y="122"/>
                  </a:cubicBezTo>
                  <a:cubicBezTo>
                    <a:pt x="302" y="128"/>
                    <a:pt x="301" y="130"/>
                    <a:pt x="299" y="136"/>
                  </a:cubicBezTo>
                  <a:cubicBezTo>
                    <a:pt x="298" y="137"/>
                    <a:pt x="298" y="138"/>
                    <a:pt x="298" y="138"/>
                  </a:cubicBezTo>
                  <a:cubicBezTo>
                    <a:pt x="298" y="142"/>
                    <a:pt x="298" y="145"/>
                    <a:pt x="298" y="149"/>
                  </a:cubicBezTo>
                  <a:cubicBezTo>
                    <a:pt x="298" y="150"/>
                    <a:pt x="298" y="151"/>
                    <a:pt x="298" y="152"/>
                  </a:cubicBezTo>
                  <a:cubicBezTo>
                    <a:pt x="298" y="158"/>
                    <a:pt x="297" y="163"/>
                    <a:pt x="297" y="169"/>
                  </a:cubicBezTo>
                  <a:cubicBezTo>
                    <a:pt x="297" y="171"/>
                    <a:pt x="296" y="172"/>
                    <a:pt x="295" y="174"/>
                  </a:cubicBezTo>
                  <a:cubicBezTo>
                    <a:pt x="293" y="177"/>
                    <a:pt x="290" y="177"/>
                    <a:pt x="288" y="176"/>
                  </a:cubicBezTo>
                  <a:cubicBezTo>
                    <a:pt x="287" y="176"/>
                    <a:pt x="286" y="176"/>
                    <a:pt x="285" y="176"/>
                  </a:cubicBezTo>
                  <a:cubicBezTo>
                    <a:pt x="281" y="175"/>
                    <a:pt x="278" y="177"/>
                    <a:pt x="277" y="181"/>
                  </a:cubicBezTo>
                  <a:cubicBezTo>
                    <a:pt x="277" y="183"/>
                    <a:pt x="276" y="185"/>
                    <a:pt x="274" y="186"/>
                  </a:cubicBezTo>
                  <a:cubicBezTo>
                    <a:pt x="273" y="186"/>
                    <a:pt x="273" y="186"/>
                    <a:pt x="273" y="187"/>
                  </a:cubicBezTo>
                  <a:cubicBezTo>
                    <a:pt x="271" y="189"/>
                    <a:pt x="270" y="190"/>
                    <a:pt x="267" y="189"/>
                  </a:cubicBezTo>
                  <a:cubicBezTo>
                    <a:pt x="267" y="189"/>
                    <a:pt x="266" y="189"/>
                    <a:pt x="266" y="189"/>
                  </a:cubicBezTo>
                  <a:cubicBezTo>
                    <a:pt x="265" y="189"/>
                    <a:pt x="264" y="189"/>
                    <a:pt x="263" y="189"/>
                  </a:cubicBezTo>
                  <a:cubicBezTo>
                    <a:pt x="263" y="190"/>
                    <a:pt x="263" y="192"/>
                    <a:pt x="263" y="193"/>
                  </a:cubicBezTo>
                  <a:cubicBezTo>
                    <a:pt x="263" y="196"/>
                    <a:pt x="262" y="197"/>
                    <a:pt x="259" y="197"/>
                  </a:cubicBezTo>
                  <a:cubicBezTo>
                    <a:pt x="258" y="197"/>
                    <a:pt x="258" y="197"/>
                    <a:pt x="258" y="197"/>
                  </a:cubicBezTo>
                  <a:cubicBezTo>
                    <a:pt x="255" y="197"/>
                    <a:pt x="255" y="198"/>
                    <a:pt x="253" y="200"/>
                  </a:cubicBezTo>
                  <a:cubicBezTo>
                    <a:pt x="251" y="204"/>
                    <a:pt x="248" y="209"/>
                    <a:pt x="244" y="212"/>
                  </a:cubicBezTo>
                  <a:cubicBezTo>
                    <a:pt x="241" y="214"/>
                    <a:pt x="237" y="215"/>
                    <a:pt x="232" y="215"/>
                  </a:cubicBezTo>
                  <a:cubicBezTo>
                    <a:pt x="226" y="215"/>
                    <a:pt x="222" y="213"/>
                    <a:pt x="217" y="210"/>
                  </a:cubicBezTo>
                  <a:cubicBezTo>
                    <a:pt x="217" y="209"/>
                    <a:pt x="216" y="209"/>
                    <a:pt x="216" y="209"/>
                  </a:cubicBezTo>
                  <a:cubicBezTo>
                    <a:pt x="212" y="215"/>
                    <a:pt x="209" y="220"/>
                    <a:pt x="207" y="227"/>
                  </a:cubicBezTo>
                  <a:cubicBezTo>
                    <a:pt x="207" y="229"/>
                    <a:pt x="206" y="230"/>
                    <a:pt x="206" y="232"/>
                  </a:cubicBezTo>
                  <a:cubicBezTo>
                    <a:pt x="205" y="233"/>
                    <a:pt x="204" y="234"/>
                    <a:pt x="204" y="234"/>
                  </a:cubicBezTo>
                  <a:cubicBezTo>
                    <a:pt x="204" y="238"/>
                    <a:pt x="203" y="240"/>
                    <a:pt x="203" y="243"/>
                  </a:cubicBezTo>
                  <a:cubicBezTo>
                    <a:pt x="208" y="246"/>
                    <a:pt x="213" y="249"/>
                    <a:pt x="218" y="251"/>
                  </a:cubicBezTo>
                  <a:cubicBezTo>
                    <a:pt x="223" y="254"/>
                    <a:pt x="229" y="257"/>
                    <a:pt x="233" y="261"/>
                  </a:cubicBezTo>
                  <a:cubicBezTo>
                    <a:pt x="236" y="264"/>
                    <a:pt x="239" y="268"/>
                    <a:pt x="243" y="271"/>
                  </a:cubicBezTo>
                  <a:cubicBezTo>
                    <a:pt x="249" y="277"/>
                    <a:pt x="254" y="283"/>
                    <a:pt x="259" y="290"/>
                  </a:cubicBezTo>
                  <a:cubicBezTo>
                    <a:pt x="261" y="293"/>
                    <a:pt x="265" y="295"/>
                    <a:pt x="269" y="296"/>
                  </a:cubicBezTo>
                  <a:cubicBezTo>
                    <a:pt x="272" y="297"/>
                    <a:pt x="275" y="298"/>
                    <a:pt x="278" y="299"/>
                  </a:cubicBezTo>
                  <a:cubicBezTo>
                    <a:pt x="281" y="300"/>
                    <a:pt x="283" y="299"/>
                    <a:pt x="285" y="298"/>
                  </a:cubicBezTo>
                  <a:cubicBezTo>
                    <a:pt x="290" y="296"/>
                    <a:pt x="294" y="293"/>
                    <a:pt x="299" y="290"/>
                  </a:cubicBezTo>
                  <a:cubicBezTo>
                    <a:pt x="307" y="284"/>
                    <a:pt x="315" y="278"/>
                    <a:pt x="323" y="272"/>
                  </a:cubicBezTo>
                  <a:cubicBezTo>
                    <a:pt x="326" y="270"/>
                    <a:pt x="329" y="268"/>
                    <a:pt x="331" y="266"/>
                  </a:cubicBezTo>
                  <a:cubicBezTo>
                    <a:pt x="335" y="262"/>
                    <a:pt x="340" y="257"/>
                    <a:pt x="344" y="253"/>
                  </a:cubicBezTo>
                  <a:cubicBezTo>
                    <a:pt x="346" y="251"/>
                    <a:pt x="347" y="250"/>
                    <a:pt x="349" y="249"/>
                  </a:cubicBezTo>
                  <a:cubicBezTo>
                    <a:pt x="353" y="245"/>
                    <a:pt x="357" y="241"/>
                    <a:pt x="361" y="237"/>
                  </a:cubicBezTo>
                  <a:cubicBezTo>
                    <a:pt x="363" y="235"/>
                    <a:pt x="365" y="235"/>
                    <a:pt x="367" y="235"/>
                  </a:cubicBezTo>
                  <a:cubicBezTo>
                    <a:pt x="368" y="236"/>
                    <a:pt x="370" y="235"/>
                    <a:pt x="371" y="234"/>
                  </a:cubicBezTo>
                  <a:cubicBezTo>
                    <a:pt x="376" y="231"/>
                    <a:pt x="381" y="228"/>
                    <a:pt x="386" y="224"/>
                  </a:cubicBezTo>
                  <a:cubicBezTo>
                    <a:pt x="390" y="222"/>
                    <a:pt x="394" y="219"/>
                    <a:pt x="398" y="217"/>
                  </a:cubicBezTo>
                  <a:cubicBezTo>
                    <a:pt x="403" y="214"/>
                    <a:pt x="408" y="212"/>
                    <a:pt x="413" y="210"/>
                  </a:cubicBezTo>
                  <a:cubicBezTo>
                    <a:pt x="414" y="209"/>
                    <a:pt x="414" y="209"/>
                    <a:pt x="415" y="208"/>
                  </a:cubicBezTo>
                  <a:cubicBezTo>
                    <a:pt x="417" y="206"/>
                    <a:pt x="420" y="204"/>
                    <a:pt x="423" y="203"/>
                  </a:cubicBezTo>
                  <a:cubicBezTo>
                    <a:pt x="421" y="199"/>
                    <a:pt x="420" y="195"/>
                    <a:pt x="418" y="191"/>
                  </a:cubicBezTo>
                  <a:cubicBezTo>
                    <a:pt x="418" y="190"/>
                    <a:pt x="418" y="188"/>
                    <a:pt x="417" y="188"/>
                  </a:cubicBezTo>
                  <a:cubicBezTo>
                    <a:pt x="416" y="185"/>
                    <a:pt x="415" y="182"/>
                    <a:pt x="415" y="180"/>
                  </a:cubicBezTo>
                  <a:cubicBezTo>
                    <a:pt x="414" y="178"/>
                    <a:pt x="415" y="177"/>
                    <a:pt x="416" y="177"/>
                  </a:cubicBezTo>
                  <a:cubicBezTo>
                    <a:pt x="417" y="175"/>
                    <a:pt x="419" y="174"/>
                    <a:pt x="420" y="173"/>
                  </a:cubicBezTo>
                  <a:cubicBezTo>
                    <a:pt x="423" y="171"/>
                    <a:pt x="426" y="172"/>
                    <a:pt x="429" y="173"/>
                  </a:cubicBezTo>
                  <a:cubicBezTo>
                    <a:pt x="430" y="175"/>
                    <a:pt x="432" y="176"/>
                    <a:pt x="433" y="177"/>
                  </a:cubicBezTo>
                  <a:cubicBezTo>
                    <a:pt x="434" y="180"/>
                    <a:pt x="436" y="184"/>
                    <a:pt x="437" y="187"/>
                  </a:cubicBezTo>
                  <a:cubicBezTo>
                    <a:pt x="439" y="191"/>
                    <a:pt x="438" y="196"/>
                    <a:pt x="440" y="200"/>
                  </a:cubicBezTo>
                  <a:cubicBezTo>
                    <a:pt x="442" y="201"/>
                    <a:pt x="445" y="202"/>
                    <a:pt x="448" y="203"/>
                  </a:cubicBezTo>
                  <a:cubicBezTo>
                    <a:pt x="449" y="204"/>
                    <a:pt x="451" y="205"/>
                    <a:pt x="452" y="207"/>
                  </a:cubicBezTo>
                  <a:cubicBezTo>
                    <a:pt x="455" y="210"/>
                    <a:pt x="456" y="214"/>
                    <a:pt x="456" y="218"/>
                  </a:cubicBezTo>
                  <a:cubicBezTo>
                    <a:pt x="456" y="219"/>
                    <a:pt x="457" y="220"/>
                    <a:pt x="458" y="221"/>
                  </a:cubicBezTo>
                  <a:cubicBezTo>
                    <a:pt x="462" y="224"/>
                    <a:pt x="462" y="228"/>
                    <a:pt x="460" y="233"/>
                  </a:cubicBezTo>
                  <a:cubicBezTo>
                    <a:pt x="459" y="235"/>
                    <a:pt x="457" y="237"/>
                    <a:pt x="455" y="239"/>
                  </a:cubicBezTo>
                  <a:cubicBezTo>
                    <a:pt x="455" y="240"/>
                    <a:pt x="454" y="241"/>
                    <a:pt x="455" y="242"/>
                  </a:cubicBezTo>
                  <a:cubicBezTo>
                    <a:pt x="457" y="249"/>
                    <a:pt x="459" y="257"/>
                    <a:pt x="461" y="264"/>
                  </a:cubicBezTo>
                  <a:cubicBezTo>
                    <a:pt x="461" y="266"/>
                    <a:pt x="462" y="267"/>
                    <a:pt x="464" y="267"/>
                  </a:cubicBezTo>
                  <a:cubicBezTo>
                    <a:pt x="469" y="268"/>
                    <a:pt x="472" y="272"/>
                    <a:pt x="475" y="277"/>
                  </a:cubicBezTo>
                  <a:cubicBezTo>
                    <a:pt x="478" y="283"/>
                    <a:pt x="480" y="288"/>
                    <a:pt x="481" y="294"/>
                  </a:cubicBezTo>
                  <a:cubicBezTo>
                    <a:pt x="482" y="296"/>
                    <a:pt x="483" y="299"/>
                    <a:pt x="484" y="302"/>
                  </a:cubicBezTo>
                  <a:cubicBezTo>
                    <a:pt x="484" y="303"/>
                    <a:pt x="484" y="305"/>
                    <a:pt x="483" y="306"/>
                  </a:cubicBezTo>
                  <a:cubicBezTo>
                    <a:pt x="482" y="307"/>
                    <a:pt x="478" y="307"/>
                    <a:pt x="477" y="305"/>
                  </a:cubicBezTo>
                  <a:cubicBezTo>
                    <a:pt x="475" y="303"/>
                    <a:pt x="474" y="301"/>
                    <a:pt x="472" y="298"/>
                  </a:cubicBezTo>
                  <a:cubicBezTo>
                    <a:pt x="471" y="301"/>
                    <a:pt x="471" y="304"/>
                    <a:pt x="471" y="306"/>
                  </a:cubicBezTo>
                  <a:cubicBezTo>
                    <a:pt x="470" y="306"/>
                    <a:pt x="470" y="307"/>
                    <a:pt x="469" y="307"/>
                  </a:cubicBezTo>
                  <a:cubicBezTo>
                    <a:pt x="467" y="307"/>
                    <a:pt x="466" y="306"/>
                    <a:pt x="466" y="305"/>
                  </a:cubicBezTo>
                  <a:cubicBezTo>
                    <a:pt x="465" y="303"/>
                    <a:pt x="463" y="300"/>
                    <a:pt x="462" y="298"/>
                  </a:cubicBezTo>
                  <a:cubicBezTo>
                    <a:pt x="462" y="298"/>
                    <a:pt x="461" y="298"/>
                    <a:pt x="461" y="297"/>
                  </a:cubicBezTo>
                  <a:cubicBezTo>
                    <a:pt x="460" y="300"/>
                    <a:pt x="460" y="303"/>
                    <a:pt x="460" y="306"/>
                  </a:cubicBezTo>
                  <a:cubicBezTo>
                    <a:pt x="460" y="307"/>
                    <a:pt x="460" y="308"/>
                    <a:pt x="461" y="308"/>
                  </a:cubicBezTo>
                  <a:cubicBezTo>
                    <a:pt x="464" y="312"/>
                    <a:pt x="467" y="315"/>
                    <a:pt x="470" y="319"/>
                  </a:cubicBezTo>
                  <a:cubicBezTo>
                    <a:pt x="471" y="319"/>
                    <a:pt x="472" y="320"/>
                    <a:pt x="473" y="320"/>
                  </a:cubicBezTo>
                  <a:cubicBezTo>
                    <a:pt x="477" y="321"/>
                    <a:pt x="481" y="323"/>
                    <a:pt x="485" y="327"/>
                  </a:cubicBezTo>
                  <a:cubicBezTo>
                    <a:pt x="486" y="328"/>
                    <a:pt x="487" y="329"/>
                    <a:pt x="489" y="330"/>
                  </a:cubicBezTo>
                  <a:cubicBezTo>
                    <a:pt x="490" y="331"/>
                    <a:pt x="492" y="333"/>
                    <a:pt x="494" y="335"/>
                  </a:cubicBezTo>
                  <a:cubicBezTo>
                    <a:pt x="495" y="336"/>
                    <a:pt x="495" y="337"/>
                    <a:pt x="494" y="338"/>
                  </a:cubicBezTo>
                  <a:cubicBezTo>
                    <a:pt x="494" y="339"/>
                    <a:pt x="494" y="340"/>
                    <a:pt x="494" y="340"/>
                  </a:cubicBezTo>
                  <a:cubicBezTo>
                    <a:pt x="492" y="343"/>
                    <a:pt x="493" y="345"/>
                    <a:pt x="494" y="347"/>
                  </a:cubicBezTo>
                  <a:cubicBezTo>
                    <a:pt x="496" y="350"/>
                    <a:pt x="498" y="353"/>
                    <a:pt x="501" y="355"/>
                  </a:cubicBezTo>
                  <a:cubicBezTo>
                    <a:pt x="505" y="361"/>
                    <a:pt x="510" y="367"/>
                    <a:pt x="516" y="372"/>
                  </a:cubicBezTo>
                  <a:cubicBezTo>
                    <a:pt x="516" y="373"/>
                    <a:pt x="517" y="374"/>
                    <a:pt x="517" y="375"/>
                  </a:cubicBezTo>
                  <a:cubicBezTo>
                    <a:pt x="518" y="375"/>
                    <a:pt x="520" y="375"/>
                    <a:pt x="521" y="375"/>
                  </a:cubicBezTo>
                  <a:cubicBezTo>
                    <a:pt x="527" y="375"/>
                    <a:pt x="532" y="375"/>
                    <a:pt x="537" y="375"/>
                  </a:cubicBezTo>
                  <a:cubicBezTo>
                    <a:pt x="538" y="375"/>
                    <a:pt x="539" y="375"/>
                    <a:pt x="539" y="375"/>
                  </a:cubicBezTo>
                  <a:cubicBezTo>
                    <a:pt x="553" y="376"/>
                    <a:pt x="567" y="376"/>
                    <a:pt x="581" y="376"/>
                  </a:cubicBezTo>
                  <a:cubicBezTo>
                    <a:pt x="588" y="376"/>
                    <a:pt x="595" y="375"/>
                    <a:pt x="602" y="375"/>
                  </a:cubicBezTo>
                  <a:cubicBezTo>
                    <a:pt x="604" y="375"/>
                    <a:pt x="605" y="375"/>
                    <a:pt x="606" y="377"/>
                  </a:cubicBezTo>
                  <a:cubicBezTo>
                    <a:pt x="602" y="383"/>
                    <a:pt x="601" y="390"/>
                    <a:pt x="595" y="394"/>
                  </a:cubicBezTo>
                  <a:cubicBezTo>
                    <a:pt x="591" y="399"/>
                    <a:pt x="585" y="403"/>
                    <a:pt x="580" y="407"/>
                  </a:cubicBezTo>
                  <a:cubicBezTo>
                    <a:pt x="584" y="407"/>
                    <a:pt x="588" y="407"/>
                    <a:pt x="592" y="407"/>
                  </a:cubicBezTo>
                  <a:cubicBezTo>
                    <a:pt x="596" y="407"/>
                    <a:pt x="600" y="406"/>
                    <a:pt x="604" y="406"/>
                  </a:cubicBezTo>
                  <a:cubicBezTo>
                    <a:pt x="608" y="406"/>
                    <a:pt x="612" y="407"/>
                    <a:pt x="616" y="406"/>
                  </a:cubicBezTo>
                  <a:cubicBezTo>
                    <a:pt x="620" y="406"/>
                    <a:pt x="624" y="407"/>
                    <a:pt x="628" y="406"/>
                  </a:cubicBezTo>
                  <a:cubicBezTo>
                    <a:pt x="626" y="397"/>
                    <a:pt x="624" y="389"/>
                    <a:pt x="622" y="381"/>
                  </a:cubicBezTo>
                  <a:cubicBezTo>
                    <a:pt x="621" y="375"/>
                    <a:pt x="620" y="369"/>
                    <a:pt x="619" y="363"/>
                  </a:cubicBezTo>
                  <a:cubicBezTo>
                    <a:pt x="619" y="362"/>
                    <a:pt x="618" y="361"/>
                    <a:pt x="618" y="361"/>
                  </a:cubicBezTo>
                  <a:cubicBezTo>
                    <a:pt x="616" y="353"/>
                    <a:pt x="614" y="346"/>
                    <a:pt x="612" y="338"/>
                  </a:cubicBezTo>
                  <a:cubicBezTo>
                    <a:pt x="611" y="335"/>
                    <a:pt x="610" y="332"/>
                    <a:pt x="609" y="329"/>
                  </a:cubicBezTo>
                  <a:cubicBezTo>
                    <a:pt x="609" y="328"/>
                    <a:pt x="608" y="327"/>
                    <a:pt x="607" y="326"/>
                  </a:cubicBezTo>
                  <a:cubicBezTo>
                    <a:pt x="609" y="324"/>
                    <a:pt x="611" y="323"/>
                    <a:pt x="613" y="323"/>
                  </a:cubicBezTo>
                  <a:cubicBezTo>
                    <a:pt x="615" y="323"/>
                    <a:pt x="617" y="323"/>
                    <a:pt x="618" y="323"/>
                  </a:cubicBezTo>
                  <a:cubicBezTo>
                    <a:pt x="624" y="323"/>
                    <a:pt x="630" y="323"/>
                    <a:pt x="635" y="323"/>
                  </a:cubicBezTo>
                  <a:cubicBezTo>
                    <a:pt x="639" y="323"/>
                    <a:pt x="643" y="323"/>
                    <a:pt x="647" y="323"/>
                  </a:cubicBezTo>
                  <a:cubicBezTo>
                    <a:pt x="654" y="323"/>
                    <a:pt x="661" y="322"/>
                    <a:pt x="668" y="322"/>
                  </a:cubicBezTo>
                  <a:cubicBezTo>
                    <a:pt x="677" y="322"/>
                    <a:pt x="686" y="322"/>
                    <a:pt x="694" y="322"/>
                  </a:cubicBezTo>
                  <a:cubicBezTo>
                    <a:pt x="698" y="322"/>
                    <a:pt x="701" y="325"/>
                    <a:pt x="700" y="329"/>
                  </a:cubicBezTo>
                  <a:cubicBezTo>
                    <a:pt x="699" y="332"/>
                    <a:pt x="698" y="335"/>
                    <a:pt x="697" y="338"/>
                  </a:cubicBezTo>
                  <a:cubicBezTo>
                    <a:pt x="697" y="339"/>
                    <a:pt x="696" y="340"/>
                    <a:pt x="696" y="341"/>
                  </a:cubicBezTo>
                  <a:cubicBezTo>
                    <a:pt x="698" y="341"/>
                    <a:pt x="700" y="341"/>
                    <a:pt x="701" y="340"/>
                  </a:cubicBezTo>
                  <a:cubicBezTo>
                    <a:pt x="703" y="340"/>
                    <a:pt x="705" y="340"/>
                    <a:pt x="706" y="341"/>
                  </a:cubicBezTo>
                  <a:cubicBezTo>
                    <a:pt x="709" y="341"/>
                    <a:pt x="711" y="342"/>
                    <a:pt x="712" y="344"/>
                  </a:cubicBezTo>
                  <a:cubicBezTo>
                    <a:pt x="715" y="348"/>
                    <a:pt x="717" y="353"/>
                    <a:pt x="716" y="357"/>
                  </a:cubicBezTo>
                  <a:cubicBezTo>
                    <a:pt x="716" y="361"/>
                    <a:pt x="715" y="365"/>
                    <a:pt x="714" y="368"/>
                  </a:cubicBezTo>
                  <a:cubicBezTo>
                    <a:pt x="713" y="369"/>
                    <a:pt x="713" y="371"/>
                    <a:pt x="712" y="372"/>
                  </a:cubicBezTo>
                  <a:cubicBezTo>
                    <a:pt x="711" y="375"/>
                    <a:pt x="709" y="377"/>
                    <a:pt x="707" y="378"/>
                  </a:cubicBezTo>
                  <a:cubicBezTo>
                    <a:pt x="702" y="382"/>
                    <a:pt x="697" y="385"/>
                    <a:pt x="691" y="387"/>
                  </a:cubicBezTo>
                  <a:cubicBezTo>
                    <a:pt x="689" y="388"/>
                    <a:pt x="688" y="387"/>
                    <a:pt x="686" y="387"/>
                  </a:cubicBezTo>
                  <a:cubicBezTo>
                    <a:pt x="684" y="393"/>
                    <a:pt x="683" y="399"/>
                    <a:pt x="681" y="404"/>
                  </a:cubicBezTo>
                  <a:cubicBezTo>
                    <a:pt x="682" y="405"/>
                    <a:pt x="684" y="405"/>
                    <a:pt x="685" y="405"/>
                  </a:cubicBezTo>
                  <a:cubicBezTo>
                    <a:pt x="695" y="405"/>
                    <a:pt x="705" y="404"/>
                    <a:pt x="715" y="404"/>
                  </a:cubicBezTo>
                  <a:cubicBezTo>
                    <a:pt x="721" y="404"/>
                    <a:pt x="728" y="405"/>
                    <a:pt x="735" y="405"/>
                  </a:cubicBezTo>
                  <a:cubicBezTo>
                    <a:pt x="741" y="405"/>
                    <a:pt x="748" y="405"/>
                    <a:pt x="755" y="406"/>
                  </a:cubicBezTo>
                  <a:cubicBezTo>
                    <a:pt x="765" y="407"/>
                    <a:pt x="775" y="407"/>
                    <a:pt x="785" y="407"/>
                  </a:cubicBezTo>
                  <a:cubicBezTo>
                    <a:pt x="791" y="407"/>
                    <a:pt x="798" y="406"/>
                    <a:pt x="804" y="406"/>
                  </a:cubicBezTo>
                  <a:cubicBezTo>
                    <a:pt x="810" y="406"/>
                    <a:pt x="817" y="407"/>
                    <a:pt x="823" y="407"/>
                  </a:cubicBezTo>
                  <a:cubicBezTo>
                    <a:pt x="825" y="407"/>
                    <a:pt x="828" y="407"/>
                    <a:pt x="831" y="407"/>
                  </a:cubicBezTo>
                  <a:cubicBezTo>
                    <a:pt x="836" y="407"/>
                    <a:pt x="841" y="406"/>
                    <a:pt x="846" y="406"/>
                  </a:cubicBezTo>
                  <a:cubicBezTo>
                    <a:pt x="848" y="406"/>
                    <a:pt x="850" y="407"/>
                    <a:pt x="852" y="407"/>
                  </a:cubicBezTo>
                  <a:cubicBezTo>
                    <a:pt x="853" y="407"/>
                    <a:pt x="855" y="407"/>
                    <a:pt x="856" y="406"/>
                  </a:cubicBezTo>
                  <a:cubicBezTo>
                    <a:pt x="854" y="405"/>
                    <a:pt x="852" y="403"/>
                    <a:pt x="851" y="402"/>
                  </a:cubicBezTo>
                  <a:cubicBezTo>
                    <a:pt x="845" y="398"/>
                    <a:pt x="841" y="393"/>
                    <a:pt x="837" y="387"/>
                  </a:cubicBezTo>
                  <a:cubicBezTo>
                    <a:pt x="835" y="383"/>
                    <a:pt x="833" y="379"/>
                    <a:pt x="831" y="375"/>
                  </a:cubicBezTo>
                  <a:cubicBezTo>
                    <a:pt x="831" y="374"/>
                    <a:pt x="830" y="373"/>
                    <a:pt x="831" y="372"/>
                  </a:cubicBezTo>
                  <a:cubicBezTo>
                    <a:pt x="832" y="372"/>
                    <a:pt x="833" y="372"/>
                    <a:pt x="834" y="373"/>
                  </a:cubicBezTo>
                  <a:cubicBezTo>
                    <a:pt x="835" y="373"/>
                    <a:pt x="836" y="374"/>
                    <a:pt x="837" y="374"/>
                  </a:cubicBezTo>
                  <a:cubicBezTo>
                    <a:pt x="843" y="373"/>
                    <a:pt x="849" y="373"/>
                    <a:pt x="855" y="373"/>
                  </a:cubicBezTo>
                  <a:cubicBezTo>
                    <a:pt x="859" y="373"/>
                    <a:pt x="863" y="373"/>
                    <a:pt x="868" y="373"/>
                  </a:cubicBezTo>
                  <a:cubicBezTo>
                    <a:pt x="872" y="374"/>
                    <a:pt x="876" y="374"/>
                    <a:pt x="880" y="374"/>
                  </a:cubicBezTo>
                  <a:cubicBezTo>
                    <a:pt x="883" y="374"/>
                    <a:pt x="886" y="374"/>
                    <a:pt x="889" y="374"/>
                  </a:cubicBezTo>
                  <a:cubicBezTo>
                    <a:pt x="894" y="374"/>
                    <a:pt x="899" y="373"/>
                    <a:pt x="904" y="374"/>
                  </a:cubicBezTo>
                  <a:cubicBezTo>
                    <a:pt x="911" y="374"/>
                    <a:pt x="918" y="374"/>
                    <a:pt x="925" y="374"/>
                  </a:cubicBezTo>
                  <a:cubicBezTo>
                    <a:pt x="934" y="375"/>
                    <a:pt x="943" y="375"/>
                    <a:pt x="952" y="375"/>
                  </a:cubicBezTo>
                  <a:cubicBezTo>
                    <a:pt x="955" y="375"/>
                    <a:pt x="958" y="375"/>
                    <a:pt x="961" y="376"/>
                  </a:cubicBezTo>
                  <a:cubicBezTo>
                    <a:pt x="966" y="376"/>
                    <a:pt x="971" y="376"/>
                    <a:pt x="976" y="376"/>
                  </a:cubicBezTo>
                  <a:cubicBezTo>
                    <a:pt x="980" y="376"/>
                    <a:pt x="984" y="375"/>
                    <a:pt x="987" y="373"/>
                  </a:cubicBezTo>
                  <a:cubicBezTo>
                    <a:pt x="992" y="371"/>
                    <a:pt x="996" y="368"/>
                    <a:pt x="1001" y="366"/>
                  </a:cubicBezTo>
                  <a:cubicBezTo>
                    <a:pt x="1005" y="364"/>
                    <a:pt x="1010" y="362"/>
                    <a:pt x="1016" y="360"/>
                  </a:cubicBezTo>
                  <a:cubicBezTo>
                    <a:pt x="1019" y="359"/>
                    <a:pt x="1022" y="358"/>
                    <a:pt x="1026" y="357"/>
                  </a:cubicBezTo>
                  <a:cubicBezTo>
                    <a:pt x="1027" y="357"/>
                    <a:pt x="1028" y="357"/>
                    <a:pt x="1029" y="356"/>
                  </a:cubicBezTo>
                  <a:cubicBezTo>
                    <a:pt x="1034" y="353"/>
                    <a:pt x="1040" y="353"/>
                    <a:pt x="1045" y="354"/>
                  </a:cubicBezTo>
                  <a:cubicBezTo>
                    <a:pt x="1049" y="355"/>
                    <a:pt x="1053" y="357"/>
                    <a:pt x="1056" y="358"/>
                  </a:cubicBezTo>
                  <a:cubicBezTo>
                    <a:pt x="1061" y="360"/>
                    <a:pt x="1067" y="362"/>
                    <a:pt x="1072" y="365"/>
                  </a:cubicBezTo>
                  <a:cubicBezTo>
                    <a:pt x="1076" y="366"/>
                    <a:pt x="1080" y="368"/>
                    <a:pt x="1084" y="370"/>
                  </a:cubicBezTo>
                  <a:cubicBezTo>
                    <a:pt x="1084" y="370"/>
                    <a:pt x="1085" y="370"/>
                    <a:pt x="1085" y="370"/>
                  </a:cubicBezTo>
                  <a:cubicBezTo>
                    <a:pt x="1087" y="366"/>
                    <a:pt x="1087" y="363"/>
                    <a:pt x="1084" y="360"/>
                  </a:cubicBezTo>
                  <a:cubicBezTo>
                    <a:pt x="1083" y="360"/>
                    <a:pt x="1083" y="359"/>
                    <a:pt x="1083" y="359"/>
                  </a:cubicBezTo>
                  <a:cubicBezTo>
                    <a:pt x="1081" y="352"/>
                    <a:pt x="1078" y="346"/>
                    <a:pt x="1077" y="339"/>
                  </a:cubicBezTo>
                  <a:cubicBezTo>
                    <a:pt x="1075" y="331"/>
                    <a:pt x="1073" y="323"/>
                    <a:pt x="1072" y="316"/>
                  </a:cubicBezTo>
                  <a:cubicBezTo>
                    <a:pt x="1071" y="314"/>
                    <a:pt x="1071" y="312"/>
                    <a:pt x="1071" y="311"/>
                  </a:cubicBezTo>
                  <a:cubicBezTo>
                    <a:pt x="1070" y="305"/>
                    <a:pt x="1069" y="299"/>
                    <a:pt x="1068" y="294"/>
                  </a:cubicBezTo>
                  <a:cubicBezTo>
                    <a:pt x="1068" y="292"/>
                    <a:pt x="1068" y="290"/>
                    <a:pt x="1067" y="288"/>
                  </a:cubicBezTo>
                  <a:cubicBezTo>
                    <a:pt x="1067" y="282"/>
                    <a:pt x="1066" y="276"/>
                    <a:pt x="1065" y="271"/>
                  </a:cubicBezTo>
                  <a:cubicBezTo>
                    <a:pt x="1064" y="263"/>
                    <a:pt x="1063" y="256"/>
                    <a:pt x="1063" y="248"/>
                  </a:cubicBezTo>
                  <a:cubicBezTo>
                    <a:pt x="1063" y="244"/>
                    <a:pt x="1062" y="240"/>
                    <a:pt x="1062" y="236"/>
                  </a:cubicBezTo>
                  <a:cubicBezTo>
                    <a:pt x="1062" y="235"/>
                    <a:pt x="1061" y="234"/>
                    <a:pt x="1061" y="233"/>
                  </a:cubicBezTo>
                  <a:cubicBezTo>
                    <a:pt x="1060" y="232"/>
                    <a:pt x="1060" y="231"/>
                    <a:pt x="1060" y="231"/>
                  </a:cubicBezTo>
                  <a:cubicBezTo>
                    <a:pt x="1060" y="228"/>
                    <a:pt x="1060" y="228"/>
                    <a:pt x="1058" y="226"/>
                  </a:cubicBezTo>
                  <a:cubicBezTo>
                    <a:pt x="1060" y="225"/>
                    <a:pt x="1062" y="225"/>
                    <a:pt x="1064" y="224"/>
                  </a:cubicBezTo>
                  <a:cubicBezTo>
                    <a:pt x="1064" y="223"/>
                    <a:pt x="1064" y="222"/>
                    <a:pt x="1063" y="222"/>
                  </a:cubicBezTo>
                  <a:cubicBezTo>
                    <a:pt x="1061" y="217"/>
                    <a:pt x="1061" y="212"/>
                    <a:pt x="1060" y="207"/>
                  </a:cubicBezTo>
                  <a:cubicBezTo>
                    <a:pt x="1060" y="205"/>
                    <a:pt x="1059" y="203"/>
                    <a:pt x="1059" y="202"/>
                  </a:cubicBezTo>
                  <a:cubicBezTo>
                    <a:pt x="1056" y="202"/>
                    <a:pt x="1054" y="202"/>
                    <a:pt x="1052" y="204"/>
                  </a:cubicBezTo>
                  <a:cubicBezTo>
                    <a:pt x="1052" y="204"/>
                    <a:pt x="1050" y="204"/>
                    <a:pt x="1049" y="204"/>
                  </a:cubicBezTo>
                  <a:cubicBezTo>
                    <a:pt x="1048" y="204"/>
                    <a:pt x="1047" y="204"/>
                    <a:pt x="1045" y="204"/>
                  </a:cubicBezTo>
                  <a:cubicBezTo>
                    <a:pt x="1045" y="202"/>
                    <a:pt x="1044" y="200"/>
                    <a:pt x="1043" y="198"/>
                  </a:cubicBezTo>
                  <a:cubicBezTo>
                    <a:pt x="1040" y="194"/>
                    <a:pt x="1038" y="189"/>
                    <a:pt x="1036" y="185"/>
                  </a:cubicBezTo>
                  <a:cubicBezTo>
                    <a:pt x="1033" y="181"/>
                    <a:pt x="1030" y="178"/>
                    <a:pt x="1027" y="174"/>
                  </a:cubicBezTo>
                  <a:cubicBezTo>
                    <a:pt x="1026" y="172"/>
                    <a:pt x="1025" y="170"/>
                    <a:pt x="1024" y="169"/>
                  </a:cubicBezTo>
                  <a:cubicBezTo>
                    <a:pt x="1023" y="167"/>
                    <a:pt x="1022" y="166"/>
                    <a:pt x="1021" y="164"/>
                  </a:cubicBezTo>
                  <a:cubicBezTo>
                    <a:pt x="1020" y="163"/>
                    <a:pt x="1019" y="162"/>
                    <a:pt x="1017" y="161"/>
                  </a:cubicBezTo>
                  <a:cubicBezTo>
                    <a:pt x="1016" y="160"/>
                    <a:pt x="1015" y="157"/>
                    <a:pt x="1017" y="155"/>
                  </a:cubicBezTo>
                  <a:cubicBezTo>
                    <a:pt x="1019" y="154"/>
                    <a:pt x="1020" y="151"/>
                    <a:pt x="1023" y="151"/>
                  </a:cubicBezTo>
                  <a:cubicBezTo>
                    <a:pt x="1023" y="151"/>
                    <a:pt x="1023" y="150"/>
                    <a:pt x="1023" y="150"/>
                  </a:cubicBezTo>
                  <a:cubicBezTo>
                    <a:pt x="1025" y="147"/>
                    <a:pt x="1028" y="145"/>
                    <a:pt x="1030" y="142"/>
                  </a:cubicBezTo>
                  <a:cubicBezTo>
                    <a:pt x="1031" y="141"/>
                    <a:pt x="1032" y="140"/>
                    <a:pt x="1033" y="139"/>
                  </a:cubicBezTo>
                  <a:cubicBezTo>
                    <a:pt x="1034" y="138"/>
                    <a:pt x="1034" y="138"/>
                    <a:pt x="1034" y="137"/>
                  </a:cubicBezTo>
                  <a:cubicBezTo>
                    <a:pt x="1037" y="136"/>
                    <a:pt x="1039" y="133"/>
                    <a:pt x="1042" y="131"/>
                  </a:cubicBezTo>
                  <a:cubicBezTo>
                    <a:pt x="1044" y="130"/>
                    <a:pt x="1046" y="128"/>
                    <a:pt x="1048" y="127"/>
                  </a:cubicBezTo>
                  <a:cubicBezTo>
                    <a:pt x="1050" y="124"/>
                    <a:pt x="1053" y="122"/>
                    <a:pt x="1056" y="119"/>
                  </a:cubicBezTo>
                  <a:cubicBezTo>
                    <a:pt x="1060" y="116"/>
                    <a:pt x="1064" y="112"/>
                    <a:pt x="1068" y="108"/>
                  </a:cubicBezTo>
                  <a:cubicBezTo>
                    <a:pt x="1069" y="106"/>
                    <a:pt x="1071" y="105"/>
                    <a:pt x="1071" y="102"/>
                  </a:cubicBezTo>
                  <a:cubicBezTo>
                    <a:pt x="1071" y="101"/>
                    <a:pt x="1073" y="101"/>
                    <a:pt x="1074" y="100"/>
                  </a:cubicBezTo>
                  <a:cubicBezTo>
                    <a:pt x="1075" y="100"/>
                    <a:pt x="1075" y="101"/>
                    <a:pt x="1076" y="101"/>
                  </a:cubicBezTo>
                  <a:cubicBezTo>
                    <a:pt x="1081" y="106"/>
                    <a:pt x="1084" y="112"/>
                    <a:pt x="1088" y="117"/>
                  </a:cubicBezTo>
                  <a:cubicBezTo>
                    <a:pt x="1091" y="122"/>
                    <a:pt x="1095" y="127"/>
                    <a:pt x="1099" y="133"/>
                  </a:cubicBezTo>
                  <a:cubicBezTo>
                    <a:pt x="1099" y="132"/>
                    <a:pt x="1099" y="131"/>
                    <a:pt x="1099" y="131"/>
                  </a:cubicBezTo>
                  <a:cubicBezTo>
                    <a:pt x="1100" y="128"/>
                    <a:pt x="1101" y="125"/>
                    <a:pt x="1103" y="123"/>
                  </a:cubicBezTo>
                  <a:cubicBezTo>
                    <a:pt x="1106" y="119"/>
                    <a:pt x="1108" y="114"/>
                    <a:pt x="1109" y="110"/>
                  </a:cubicBezTo>
                  <a:cubicBezTo>
                    <a:pt x="1110" y="109"/>
                    <a:pt x="1110" y="108"/>
                    <a:pt x="1110" y="107"/>
                  </a:cubicBezTo>
                  <a:cubicBezTo>
                    <a:pt x="1111" y="105"/>
                    <a:pt x="1112" y="102"/>
                    <a:pt x="1112" y="99"/>
                  </a:cubicBezTo>
                  <a:cubicBezTo>
                    <a:pt x="1112" y="96"/>
                    <a:pt x="1113" y="92"/>
                    <a:pt x="1114" y="89"/>
                  </a:cubicBezTo>
                  <a:cubicBezTo>
                    <a:pt x="1114" y="87"/>
                    <a:pt x="1114" y="84"/>
                    <a:pt x="1115" y="82"/>
                  </a:cubicBezTo>
                  <a:cubicBezTo>
                    <a:pt x="1116" y="82"/>
                    <a:pt x="1115" y="81"/>
                    <a:pt x="1115" y="80"/>
                  </a:cubicBezTo>
                  <a:cubicBezTo>
                    <a:pt x="1115" y="80"/>
                    <a:pt x="1114" y="80"/>
                    <a:pt x="1114" y="80"/>
                  </a:cubicBezTo>
                  <a:cubicBezTo>
                    <a:pt x="1111" y="83"/>
                    <a:pt x="1107" y="87"/>
                    <a:pt x="1106" y="91"/>
                  </a:cubicBezTo>
                  <a:cubicBezTo>
                    <a:pt x="1106" y="92"/>
                    <a:pt x="1106" y="93"/>
                    <a:pt x="1105" y="93"/>
                  </a:cubicBezTo>
                  <a:cubicBezTo>
                    <a:pt x="1105" y="94"/>
                    <a:pt x="1104" y="94"/>
                    <a:pt x="1104" y="94"/>
                  </a:cubicBezTo>
                  <a:cubicBezTo>
                    <a:pt x="1103" y="94"/>
                    <a:pt x="1103" y="93"/>
                    <a:pt x="1102" y="93"/>
                  </a:cubicBezTo>
                  <a:cubicBezTo>
                    <a:pt x="1102" y="92"/>
                    <a:pt x="1102" y="91"/>
                    <a:pt x="1102" y="91"/>
                  </a:cubicBezTo>
                  <a:cubicBezTo>
                    <a:pt x="1102" y="89"/>
                    <a:pt x="1103" y="87"/>
                    <a:pt x="1102" y="85"/>
                  </a:cubicBezTo>
                  <a:cubicBezTo>
                    <a:pt x="1102" y="83"/>
                    <a:pt x="1103" y="81"/>
                    <a:pt x="1103" y="79"/>
                  </a:cubicBezTo>
                  <a:cubicBezTo>
                    <a:pt x="1105" y="75"/>
                    <a:pt x="1107" y="70"/>
                    <a:pt x="1109" y="66"/>
                  </a:cubicBezTo>
                  <a:cubicBezTo>
                    <a:pt x="1110" y="64"/>
                    <a:pt x="1110" y="63"/>
                    <a:pt x="1111" y="62"/>
                  </a:cubicBezTo>
                  <a:cubicBezTo>
                    <a:pt x="1111" y="61"/>
                    <a:pt x="1111" y="61"/>
                    <a:pt x="1111" y="60"/>
                  </a:cubicBezTo>
                  <a:cubicBezTo>
                    <a:pt x="1112" y="59"/>
                    <a:pt x="1114" y="58"/>
                    <a:pt x="1112" y="57"/>
                  </a:cubicBezTo>
                  <a:cubicBezTo>
                    <a:pt x="1112" y="56"/>
                    <a:pt x="1113" y="55"/>
                    <a:pt x="1113" y="55"/>
                  </a:cubicBezTo>
                  <a:cubicBezTo>
                    <a:pt x="1114" y="53"/>
                    <a:pt x="1115" y="52"/>
                    <a:pt x="1116" y="51"/>
                  </a:cubicBezTo>
                  <a:cubicBezTo>
                    <a:pt x="1116" y="50"/>
                    <a:pt x="1116" y="50"/>
                    <a:pt x="1116" y="49"/>
                  </a:cubicBezTo>
                  <a:cubicBezTo>
                    <a:pt x="1117" y="48"/>
                    <a:pt x="1117" y="47"/>
                    <a:pt x="1118" y="46"/>
                  </a:cubicBezTo>
                  <a:cubicBezTo>
                    <a:pt x="1120" y="43"/>
                    <a:pt x="1123" y="39"/>
                    <a:pt x="1125" y="35"/>
                  </a:cubicBezTo>
                  <a:cubicBezTo>
                    <a:pt x="1126" y="34"/>
                    <a:pt x="1127" y="34"/>
                    <a:pt x="1128" y="33"/>
                  </a:cubicBezTo>
                  <a:cubicBezTo>
                    <a:pt x="1129" y="31"/>
                    <a:pt x="1130" y="30"/>
                    <a:pt x="1131" y="28"/>
                  </a:cubicBezTo>
                  <a:cubicBezTo>
                    <a:pt x="1133" y="26"/>
                    <a:pt x="1136" y="24"/>
                    <a:pt x="1139" y="22"/>
                  </a:cubicBezTo>
                  <a:cubicBezTo>
                    <a:pt x="1141" y="20"/>
                    <a:pt x="1143" y="19"/>
                    <a:pt x="1146" y="18"/>
                  </a:cubicBezTo>
                  <a:cubicBezTo>
                    <a:pt x="1147" y="18"/>
                    <a:pt x="1147" y="17"/>
                    <a:pt x="1148" y="17"/>
                  </a:cubicBezTo>
                  <a:cubicBezTo>
                    <a:pt x="1149" y="16"/>
                    <a:pt x="1151" y="16"/>
                    <a:pt x="1152" y="15"/>
                  </a:cubicBezTo>
                  <a:cubicBezTo>
                    <a:pt x="1155" y="14"/>
                    <a:pt x="1158" y="13"/>
                    <a:pt x="1161" y="12"/>
                  </a:cubicBezTo>
                  <a:cubicBezTo>
                    <a:pt x="1171" y="8"/>
                    <a:pt x="1182" y="5"/>
                    <a:pt x="1193" y="3"/>
                  </a:cubicBezTo>
                  <a:cubicBezTo>
                    <a:pt x="1199" y="2"/>
                    <a:pt x="1204" y="2"/>
                    <a:pt x="1209" y="3"/>
                  </a:cubicBezTo>
                  <a:cubicBezTo>
                    <a:pt x="1214" y="3"/>
                    <a:pt x="1218" y="3"/>
                    <a:pt x="1223" y="3"/>
                  </a:cubicBezTo>
                  <a:cubicBezTo>
                    <a:pt x="1226" y="4"/>
                    <a:pt x="1230" y="5"/>
                    <a:pt x="1234" y="6"/>
                  </a:cubicBezTo>
                  <a:cubicBezTo>
                    <a:pt x="1240" y="8"/>
                    <a:pt x="1245" y="11"/>
                    <a:pt x="1251" y="14"/>
                  </a:cubicBezTo>
                  <a:cubicBezTo>
                    <a:pt x="1252" y="15"/>
                    <a:pt x="1254" y="16"/>
                    <a:pt x="1255" y="17"/>
                  </a:cubicBezTo>
                  <a:cubicBezTo>
                    <a:pt x="1257" y="18"/>
                    <a:pt x="1258" y="18"/>
                    <a:pt x="1260" y="17"/>
                  </a:cubicBezTo>
                  <a:cubicBezTo>
                    <a:pt x="1262" y="16"/>
                    <a:pt x="1264" y="15"/>
                    <a:pt x="1266" y="14"/>
                  </a:cubicBezTo>
                  <a:cubicBezTo>
                    <a:pt x="1267" y="13"/>
                    <a:pt x="1269" y="13"/>
                    <a:pt x="1270" y="13"/>
                  </a:cubicBezTo>
                  <a:cubicBezTo>
                    <a:pt x="1272" y="12"/>
                    <a:pt x="1274" y="11"/>
                    <a:pt x="1276" y="9"/>
                  </a:cubicBezTo>
                  <a:cubicBezTo>
                    <a:pt x="1278" y="7"/>
                    <a:pt x="1280" y="5"/>
                    <a:pt x="1283" y="5"/>
                  </a:cubicBezTo>
                  <a:cubicBezTo>
                    <a:pt x="1284" y="4"/>
                    <a:pt x="1286" y="4"/>
                    <a:pt x="1287" y="3"/>
                  </a:cubicBezTo>
                  <a:cubicBezTo>
                    <a:pt x="1292" y="0"/>
                    <a:pt x="1297" y="1"/>
                    <a:pt x="1302" y="2"/>
                  </a:cubicBezTo>
                  <a:cubicBezTo>
                    <a:pt x="1306" y="3"/>
                    <a:pt x="1310" y="4"/>
                    <a:pt x="1314" y="5"/>
                  </a:cubicBezTo>
                  <a:cubicBezTo>
                    <a:pt x="1318" y="6"/>
                    <a:pt x="1321" y="8"/>
                    <a:pt x="1325" y="9"/>
                  </a:cubicBezTo>
                  <a:cubicBezTo>
                    <a:pt x="1328" y="11"/>
                    <a:pt x="1330" y="13"/>
                    <a:pt x="1332" y="15"/>
                  </a:cubicBezTo>
                  <a:cubicBezTo>
                    <a:pt x="1335" y="18"/>
                    <a:pt x="1337" y="21"/>
                    <a:pt x="1340" y="25"/>
                  </a:cubicBezTo>
                  <a:cubicBezTo>
                    <a:pt x="1343" y="30"/>
                    <a:pt x="1346" y="35"/>
                    <a:pt x="1346" y="42"/>
                  </a:cubicBezTo>
                  <a:cubicBezTo>
                    <a:pt x="1345" y="45"/>
                    <a:pt x="1345" y="49"/>
                    <a:pt x="1344" y="53"/>
                  </a:cubicBezTo>
                  <a:cubicBezTo>
                    <a:pt x="1343" y="58"/>
                    <a:pt x="1342" y="64"/>
                    <a:pt x="1342" y="70"/>
                  </a:cubicBezTo>
                  <a:cubicBezTo>
                    <a:pt x="1342" y="73"/>
                    <a:pt x="1343" y="76"/>
                    <a:pt x="1344" y="80"/>
                  </a:cubicBezTo>
                  <a:cubicBezTo>
                    <a:pt x="1346" y="83"/>
                    <a:pt x="1350" y="84"/>
                    <a:pt x="1354" y="83"/>
                  </a:cubicBezTo>
                  <a:cubicBezTo>
                    <a:pt x="1355" y="83"/>
                    <a:pt x="1356" y="82"/>
                    <a:pt x="1357" y="82"/>
                  </a:cubicBezTo>
                  <a:cubicBezTo>
                    <a:pt x="1359" y="82"/>
                    <a:pt x="1360" y="82"/>
                    <a:pt x="1361" y="83"/>
                  </a:cubicBezTo>
                  <a:cubicBezTo>
                    <a:pt x="1362" y="85"/>
                    <a:pt x="1361" y="86"/>
                    <a:pt x="1360" y="87"/>
                  </a:cubicBezTo>
                  <a:cubicBezTo>
                    <a:pt x="1359" y="89"/>
                    <a:pt x="1357" y="91"/>
                    <a:pt x="1356" y="93"/>
                  </a:cubicBezTo>
                  <a:cubicBezTo>
                    <a:pt x="1354" y="95"/>
                    <a:pt x="1353" y="97"/>
                    <a:pt x="1352" y="98"/>
                  </a:cubicBezTo>
                  <a:cubicBezTo>
                    <a:pt x="1350" y="99"/>
                    <a:pt x="1348" y="100"/>
                    <a:pt x="1346" y="101"/>
                  </a:cubicBezTo>
                  <a:cubicBezTo>
                    <a:pt x="1345" y="101"/>
                    <a:pt x="1343" y="102"/>
                    <a:pt x="1342" y="102"/>
                  </a:cubicBezTo>
                  <a:cubicBezTo>
                    <a:pt x="1342" y="102"/>
                    <a:pt x="1342" y="102"/>
                    <a:pt x="1342" y="103"/>
                  </a:cubicBezTo>
                  <a:cubicBezTo>
                    <a:pt x="1343" y="103"/>
                    <a:pt x="1344" y="104"/>
                    <a:pt x="1345" y="104"/>
                  </a:cubicBezTo>
                  <a:cubicBezTo>
                    <a:pt x="1349" y="105"/>
                    <a:pt x="1352" y="105"/>
                    <a:pt x="1355" y="105"/>
                  </a:cubicBezTo>
                  <a:cubicBezTo>
                    <a:pt x="1357" y="105"/>
                    <a:pt x="1359" y="104"/>
                    <a:pt x="1360" y="106"/>
                  </a:cubicBezTo>
                  <a:cubicBezTo>
                    <a:pt x="1360" y="108"/>
                    <a:pt x="1360" y="110"/>
                    <a:pt x="1359" y="111"/>
                  </a:cubicBezTo>
                  <a:cubicBezTo>
                    <a:pt x="1357" y="114"/>
                    <a:pt x="1355" y="117"/>
                    <a:pt x="1353" y="119"/>
                  </a:cubicBezTo>
                  <a:cubicBezTo>
                    <a:pt x="1350" y="122"/>
                    <a:pt x="1347" y="124"/>
                    <a:pt x="1344" y="126"/>
                  </a:cubicBezTo>
                  <a:cubicBezTo>
                    <a:pt x="1342" y="128"/>
                    <a:pt x="1340" y="128"/>
                    <a:pt x="1338" y="128"/>
                  </a:cubicBezTo>
                  <a:cubicBezTo>
                    <a:pt x="1336" y="128"/>
                    <a:pt x="1335" y="128"/>
                    <a:pt x="1334" y="128"/>
                  </a:cubicBezTo>
                  <a:cubicBezTo>
                    <a:pt x="1335" y="130"/>
                    <a:pt x="1337" y="131"/>
                    <a:pt x="1339" y="131"/>
                  </a:cubicBezTo>
                  <a:cubicBezTo>
                    <a:pt x="1340" y="132"/>
                    <a:pt x="1343" y="132"/>
                    <a:pt x="1342" y="134"/>
                  </a:cubicBezTo>
                  <a:cubicBezTo>
                    <a:pt x="1342" y="136"/>
                    <a:pt x="1340" y="136"/>
                    <a:pt x="1339" y="136"/>
                  </a:cubicBezTo>
                  <a:cubicBezTo>
                    <a:pt x="1331" y="138"/>
                    <a:pt x="1323" y="139"/>
                    <a:pt x="1316" y="138"/>
                  </a:cubicBezTo>
                  <a:cubicBezTo>
                    <a:pt x="1314" y="138"/>
                    <a:pt x="1313" y="137"/>
                    <a:pt x="1312" y="137"/>
                  </a:cubicBezTo>
                  <a:cubicBezTo>
                    <a:pt x="1309" y="135"/>
                    <a:pt x="1307" y="134"/>
                    <a:pt x="1305" y="132"/>
                  </a:cubicBezTo>
                  <a:cubicBezTo>
                    <a:pt x="1304" y="131"/>
                    <a:pt x="1302" y="130"/>
                    <a:pt x="1300" y="129"/>
                  </a:cubicBezTo>
                  <a:cubicBezTo>
                    <a:pt x="1297" y="126"/>
                    <a:pt x="1295" y="123"/>
                    <a:pt x="1293" y="119"/>
                  </a:cubicBezTo>
                  <a:cubicBezTo>
                    <a:pt x="1292" y="118"/>
                    <a:pt x="1291" y="117"/>
                    <a:pt x="1290" y="116"/>
                  </a:cubicBezTo>
                  <a:cubicBezTo>
                    <a:pt x="1288" y="113"/>
                    <a:pt x="1287" y="109"/>
                    <a:pt x="1286" y="105"/>
                  </a:cubicBezTo>
                  <a:cubicBezTo>
                    <a:pt x="1285" y="107"/>
                    <a:pt x="1285" y="109"/>
                    <a:pt x="1285" y="111"/>
                  </a:cubicBezTo>
                  <a:cubicBezTo>
                    <a:pt x="1284" y="117"/>
                    <a:pt x="1282" y="123"/>
                    <a:pt x="1280" y="129"/>
                  </a:cubicBezTo>
                  <a:cubicBezTo>
                    <a:pt x="1278" y="133"/>
                    <a:pt x="1277" y="137"/>
                    <a:pt x="1275" y="140"/>
                  </a:cubicBezTo>
                  <a:cubicBezTo>
                    <a:pt x="1275" y="141"/>
                    <a:pt x="1275" y="141"/>
                    <a:pt x="1275" y="142"/>
                  </a:cubicBezTo>
                  <a:cubicBezTo>
                    <a:pt x="1272" y="144"/>
                    <a:pt x="1271" y="148"/>
                    <a:pt x="1269" y="151"/>
                  </a:cubicBezTo>
                  <a:cubicBezTo>
                    <a:pt x="1268" y="152"/>
                    <a:pt x="1267" y="153"/>
                    <a:pt x="1266" y="154"/>
                  </a:cubicBezTo>
                  <a:cubicBezTo>
                    <a:pt x="1265" y="155"/>
                    <a:pt x="1264" y="157"/>
                    <a:pt x="1263" y="159"/>
                  </a:cubicBezTo>
                  <a:cubicBezTo>
                    <a:pt x="1262" y="160"/>
                    <a:pt x="1260" y="161"/>
                    <a:pt x="1259" y="163"/>
                  </a:cubicBezTo>
                  <a:cubicBezTo>
                    <a:pt x="1257" y="164"/>
                    <a:pt x="1255" y="166"/>
                    <a:pt x="1254" y="167"/>
                  </a:cubicBezTo>
                  <a:cubicBezTo>
                    <a:pt x="1251" y="171"/>
                    <a:pt x="1246" y="172"/>
                    <a:pt x="1244" y="176"/>
                  </a:cubicBezTo>
                  <a:cubicBezTo>
                    <a:pt x="1243" y="178"/>
                    <a:pt x="1242" y="179"/>
                    <a:pt x="1240" y="180"/>
                  </a:cubicBezTo>
                  <a:cubicBezTo>
                    <a:pt x="1238" y="181"/>
                    <a:pt x="1237" y="184"/>
                    <a:pt x="1238" y="186"/>
                  </a:cubicBezTo>
                  <a:cubicBezTo>
                    <a:pt x="1239" y="191"/>
                    <a:pt x="1239" y="196"/>
                    <a:pt x="1240" y="201"/>
                  </a:cubicBezTo>
                  <a:cubicBezTo>
                    <a:pt x="1240" y="203"/>
                    <a:pt x="1241" y="205"/>
                    <a:pt x="1241" y="207"/>
                  </a:cubicBezTo>
                  <a:cubicBezTo>
                    <a:pt x="1241" y="209"/>
                    <a:pt x="1243" y="210"/>
                    <a:pt x="1244" y="209"/>
                  </a:cubicBezTo>
                  <a:cubicBezTo>
                    <a:pt x="1247" y="208"/>
                    <a:pt x="1249" y="211"/>
                    <a:pt x="1251" y="212"/>
                  </a:cubicBezTo>
                  <a:cubicBezTo>
                    <a:pt x="1254" y="215"/>
                    <a:pt x="1255" y="218"/>
                    <a:pt x="1257" y="220"/>
                  </a:cubicBezTo>
                  <a:cubicBezTo>
                    <a:pt x="1258" y="221"/>
                    <a:pt x="1259" y="222"/>
                    <a:pt x="1260" y="223"/>
                  </a:cubicBezTo>
                  <a:cubicBezTo>
                    <a:pt x="1260" y="223"/>
                    <a:pt x="1261" y="224"/>
                    <a:pt x="1262" y="225"/>
                  </a:cubicBezTo>
                  <a:cubicBezTo>
                    <a:pt x="1264" y="227"/>
                    <a:pt x="1266" y="230"/>
                    <a:pt x="1268" y="232"/>
                  </a:cubicBezTo>
                  <a:cubicBezTo>
                    <a:pt x="1269" y="233"/>
                    <a:pt x="1270" y="234"/>
                    <a:pt x="1271" y="236"/>
                  </a:cubicBezTo>
                  <a:cubicBezTo>
                    <a:pt x="1271" y="238"/>
                    <a:pt x="1273" y="237"/>
                    <a:pt x="1274" y="237"/>
                  </a:cubicBezTo>
                  <a:cubicBezTo>
                    <a:pt x="1275" y="239"/>
                    <a:pt x="1277" y="240"/>
                    <a:pt x="1278" y="241"/>
                  </a:cubicBezTo>
                  <a:cubicBezTo>
                    <a:pt x="1278" y="242"/>
                    <a:pt x="1279" y="242"/>
                    <a:pt x="1279" y="242"/>
                  </a:cubicBezTo>
                  <a:cubicBezTo>
                    <a:pt x="1281" y="244"/>
                    <a:pt x="1282" y="246"/>
                    <a:pt x="1284" y="249"/>
                  </a:cubicBezTo>
                  <a:cubicBezTo>
                    <a:pt x="1284" y="249"/>
                    <a:pt x="1285" y="249"/>
                    <a:pt x="1285" y="250"/>
                  </a:cubicBezTo>
                  <a:cubicBezTo>
                    <a:pt x="1286" y="251"/>
                    <a:pt x="1287" y="251"/>
                    <a:pt x="1287" y="252"/>
                  </a:cubicBezTo>
                  <a:cubicBezTo>
                    <a:pt x="1289" y="256"/>
                    <a:pt x="1291" y="259"/>
                    <a:pt x="1293" y="263"/>
                  </a:cubicBezTo>
                  <a:cubicBezTo>
                    <a:pt x="1295" y="265"/>
                    <a:pt x="1296" y="267"/>
                    <a:pt x="1297" y="270"/>
                  </a:cubicBezTo>
                  <a:cubicBezTo>
                    <a:pt x="1298" y="272"/>
                    <a:pt x="1300" y="274"/>
                    <a:pt x="1301" y="277"/>
                  </a:cubicBezTo>
                  <a:cubicBezTo>
                    <a:pt x="1301" y="278"/>
                    <a:pt x="1302" y="279"/>
                    <a:pt x="1302" y="280"/>
                  </a:cubicBezTo>
                  <a:cubicBezTo>
                    <a:pt x="1305" y="283"/>
                    <a:pt x="1307" y="287"/>
                    <a:pt x="1308" y="290"/>
                  </a:cubicBezTo>
                  <a:cubicBezTo>
                    <a:pt x="1310" y="293"/>
                    <a:pt x="1311" y="295"/>
                    <a:pt x="1312" y="297"/>
                  </a:cubicBezTo>
                  <a:cubicBezTo>
                    <a:pt x="1313" y="299"/>
                    <a:pt x="1314" y="301"/>
                    <a:pt x="1314" y="303"/>
                  </a:cubicBezTo>
                  <a:cubicBezTo>
                    <a:pt x="1314" y="304"/>
                    <a:pt x="1314" y="304"/>
                    <a:pt x="1314" y="305"/>
                  </a:cubicBezTo>
                  <a:cubicBezTo>
                    <a:pt x="1316" y="310"/>
                    <a:pt x="1318" y="315"/>
                    <a:pt x="1320" y="320"/>
                  </a:cubicBezTo>
                  <a:cubicBezTo>
                    <a:pt x="1321" y="323"/>
                    <a:pt x="1322" y="325"/>
                    <a:pt x="1323" y="328"/>
                  </a:cubicBezTo>
                  <a:cubicBezTo>
                    <a:pt x="1323" y="331"/>
                    <a:pt x="1325" y="334"/>
                    <a:pt x="1326" y="337"/>
                  </a:cubicBezTo>
                  <a:cubicBezTo>
                    <a:pt x="1327" y="340"/>
                    <a:pt x="1328" y="342"/>
                    <a:pt x="1329" y="345"/>
                  </a:cubicBezTo>
                  <a:cubicBezTo>
                    <a:pt x="1329" y="346"/>
                    <a:pt x="1330" y="347"/>
                    <a:pt x="1331" y="348"/>
                  </a:cubicBezTo>
                  <a:cubicBezTo>
                    <a:pt x="1332" y="350"/>
                    <a:pt x="1332" y="353"/>
                    <a:pt x="1333" y="355"/>
                  </a:cubicBezTo>
                  <a:cubicBezTo>
                    <a:pt x="1334" y="358"/>
                    <a:pt x="1335" y="361"/>
                    <a:pt x="1336" y="365"/>
                  </a:cubicBezTo>
                  <a:cubicBezTo>
                    <a:pt x="1337" y="367"/>
                    <a:pt x="1338" y="369"/>
                    <a:pt x="1338" y="371"/>
                  </a:cubicBezTo>
                  <a:cubicBezTo>
                    <a:pt x="1338" y="372"/>
                    <a:pt x="1339" y="373"/>
                    <a:pt x="1339" y="374"/>
                  </a:cubicBezTo>
                  <a:cubicBezTo>
                    <a:pt x="1341" y="378"/>
                    <a:pt x="1342" y="382"/>
                    <a:pt x="1344" y="386"/>
                  </a:cubicBezTo>
                  <a:cubicBezTo>
                    <a:pt x="1344" y="387"/>
                    <a:pt x="1344" y="388"/>
                    <a:pt x="1345" y="389"/>
                  </a:cubicBezTo>
                  <a:cubicBezTo>
                    <a:pt x="1346" y="390"/>
                    <a:pt x="1347" y="392"/>
                    <a:pt x="1347" y="394"/>
                  </a:cubicBezTo>
                  <a:cubicBezTo>
                    <a:pt x="1348" y="395"/>
                    <a:pt x="1348" y="397"/>
                    <a:pt x="1349" y="398"/>
                  </a:cubicBezTo>
                  <a:cubicBezTo>
                    <a:pt x="1349" y="401"/>
                    <a:pt x="1350" y="404"/>
                    <a:pt x="1351" y="407"/>
                  </a:cubicBezTo>
                  <a:cubicBezTo>
                    <a:pt x="1352" y="410"/>
                    <a:pt x="1353" y="413"/>
                    <a:pt x="1354" y="415"/>
                  </a:cubicBezTo>
                  <a:cubicBezTo>
                    <a:pt x="1354" y="417"/>
                    <a:pt x="1354" y="420"/>
                    <a:pt x="1355" y="422"/>
                  </a:cubicBezTo>
                  <a:cubicBezTo>
                    <a:pt x="1356" y="425"/>
                    <a:pt x="1356" y="428"/>
                    <a:pt x="1356" y="431"/>
                  </a:cubicBezTo>
                  <a:cubicBezTo>
                    <a:pt x="1356" y="436"/>
                    <a:pt x="1357" y="441"/>
                    <a:pt x="1356" y="446"/>
                  </a:cubicBezTo>
                  <a:cubicBezTo>
                    <a:pt x="1356" y="449"/>
                    <a:pt x="1357" y="453"/>
                    <a:pt x="1357" y="457"/>
                  </a:cubicBezTo>
                  <a:cubicBezTo>
                    <a:pt x="1357" y="459"/>
                    <a:pt x="1357" y="462"/>
                    <a:pt x="1357" y="464"/>
                  </a:cubicBezTo>
                  <a:cubicBezTo>
                    <a:pt x="1356" y="466"/>
                    <a:pt x="1357" y="467"/>
                    <a:pt x="1357" y="469"/>
                  </a:cubicBezTo>
                  <a:cubicBezTo>
                    <a:pt x="1357" y="474"/>
                    <a:pt x="1355" y="480"/>
                    <a:pt x="1354" y="485"/>
                  </a:cubicBezTo>
                  <a:cubicBezTo>
                    <a:pt x="1353" y="491"/>
                    <a:pt x="1351" y="497"/>
                    <a:pt x="1350" y="502"/>
                  </a:cubicBezTo>
                  <a:cubicBezTo>
                    <a:pt x="1349" y="509"/>
                    <a:pt x="1346" y="514"/>
                    <a:pt x="1344" y="520"/>
                  </a:cubicBezTo>
                  <a:cubicBezTo>
                    <a:pt x="1342" y="525"/>
                    <a:pt x="1339" y="529"/>
                    <a:pt x="1336" y="533"/>
                  </a:cubicBezTo>
                  <a:cubicBezTo>
                    <a:pt x="1336" y="534"/>
                    <a:pt x="1336" y="535"/>
                    <a:pt x="1335" y="536"/>
                  </a:cubicBezTo>
                  <a:cubicBezTo>
                    <a:pt x="1339" y="536"/>
                    <a:pt x="1342" y="537"/>
                    <a:pt x="1345" y="537"/>
                  </a:cubicBezTo>
                  <a:cubicBezTo>
                    <a:pt x="1346" y="537"/>
                    <a:pt x="1347" y="537"/>
                    <a:pt x="1348" y="537"/>
                  </a:cubicBezTo>
                  <a:cubicBezTo>
                    <a:pt x="1355" y="539"/>
                    <a:pt x="1363" y="538"/>
                    <a:pt x="1371" y="538"/>
                  </a:cubicBezTo>
                  <a:cubicBezTo>
                    <a:pt x="1375" y="539"/>
                    <a:pt x="1379" y="539"/>
                    <a:pt x="1383" y="539"/>
                  </a:cubicBezTo>
                  <a:cubicBezTo>
                    <a:pt x="1385" y="539"/>
                    <a:pt x="1386" y="540"/>
                    <a:pt x="1389" y="540"/>
                  </a:cubicBezTo>
                  <a:cubicBezTo>
                    <a:pt x="1389" y="542"/>
                    <a:pt x="1390" y="543"/>
                    <a:pt x="1390" y="545"/>
                  </a:cubicBezTo>
                  <a:cubicBezTo>
                    <a:pt x="1390" y="547"/>
                    <a:pt x="1391" y="549"/>
                    <a:pt x="1390" y="552"/>
                  </a:cubicBezTo>
                  <a:cubicBezTo>
                    <a:pt x="1389" y="553"/>
                    <a:pt x="1389" y="554"/>
                    <a:pt x="1390" y="556"/>
                  </a:cubicBezTo>
                  <a:cubicBezTo>
                    <a:pt x="1390" y="559"/>
                    <a:pt x="1390" y="562"/>
                    <a:pt x="1391" y="565"/>
                  </a:cubicBezTo>
                  <a:cubicBezTo>
                    <a:pt x="1391" y="571"/>
                    <a:pt x="1391" y="577"/>
                    <a:pt x="1391" y="583"/>
                  </a:cubicBezTo>
                  <a:cubicBezTo>
                    <a:pt x="1391" y="593"/>
                    <a:pt x="1391" y="602"/>
                    <a:pt x="1391" y="612"/>
                  </a:cubicBezTo>
                  <a:cubicBezTo>
                    <a:pt x="1391" y="623"/>
                    <a:pt x="1391" y="635"/>
                    <a:pt x="1391" y="646"/>
                  </a:cubicBezTo>
                  <a:cubicBezTo>
                    <a:pt x="1391" y="654"/>
                    <a:pt x="1390" y="663"/>
                    <a:pt x="1390" y="671"/>
                  </a:cubicBezTo>
                  <a:cubicBezTo>
                    <a:pt x="1390" y="679"/>
                    <a:pt x="1389" y="687"/>
                    <a:pt x="1390" y="694"/>
                  </a:cubicBezTo>
                  <a:cubicBezTo>
                    <a:pt x="1390" y="708"/>
                    <a:pt x="1389" y="721"/>
                    <a:pt x="1389" y="734"/>
                  </a:cubicBezTo>
                  <a:cubicBezTo>
                    <a:pt x="1389" y="742"/>
                    <a:pt x="1389" y="751"/>
                    <a:pt x="1389" y="759"/>
                  </a:cubicBezTo>
                  <a:cubicBezTo>
                    <a:pt x="1389" y="763"/>
                    <a:pt x="1388" y="767"/>
                    <a:pt x="1388" y="770"/>
                  </a:cubicBezTo>
                  <a:cubicBezTo>
                    <a:pt x="1388" y="772"/>
                    <a:pt x="1388" y="774"/>
                    <a:pt x="1387" y="776"/>
                  </a:cubicBezTo>
                  <a:cubicBezTo>
                    <a:pt x="1387" y="776"/>
                    <a:pt x="1387" y="777"/>
                    <a:pt x="1387" y="777"/>
                  </a:cubicBezTo>
                  <a:cubicBezTo>
                    <a:pt x="1381" y="776"/>
                    <a:pt x="1374" y="776"/>
                    <a:pt x="1368" y="776"/>
                  </a:cubicBezTo>
                  <a:cubicBezTo>
                    <a:pt x="1365" y="776"/>
                    <a:pt x="1363" y="775"/>
                    <a:pt x="1360" y="775"/>
                  </a:cubicBezTo>
                  <a:cubicBezTo>
                    <a:pt x="1355" y="775"/>
                    <a:pt x="1350" y="775"/>
                    <a:pt x="1344" y="775"/>
                  </a:cubicBezTo>
                  <a:cubicBezTo>
                    <a:pt x="1344" y="774"/>
                    <a:pt x="1344" y="773"/>
                    <a:pt x="1344" y="772"/>
                  </a:cubicBezTo>
                  <a:cubicBezTo>
                    <a:pt x="1345" y="771"/>
                    <a:pt x="1345" y="770"/>
                    <a:pt x="1345" y="768"/>
                  </a:cubicBezTo>
                  <a:cubicBezTo>
                    <a:pt x="1345" y="767"/>
                    <a:pt x="1346" y="765"/>
                    <a:pt x="1346" y="764"/>
                  </a:cubicBezTo>
                  <a:cubicBezTo>
                    <a:pt x="1346" y="762"/>
                    <a:pt x="1347" y="760"/>
                    <a:pt x="1347" y="758"/>
                  </a:cubicBezTo>
                  <a:cubicBezTo>
                    <a:pt x="1347" y="753"/>
                    <a:pt x="1347" y="748"/>
                    <a:pt x="1347" y="742"/>
                  </a:cubicBezTo>
                  <a:cubicBezTo>
                    <a:pt x="1347" y="741"/>
                    <a:pt x="1347" y="740"/>
                    <a:pt x="1347" y="739"/>
                  </a:cubicBezTo>
                  <a:cubicBezTo>
                    <a:pt x="1347" y="733"/>
                    <a:pt x="1347" y="728"/>
                    <a:pt x="1346" y="722"/>
                  </a:cubicBezTo>
                  <a:cubicBezTo>
                    <a:pt x="1346" y="717"/>
                    <a:pt x="1346" y="712"/>
                    <a:pt x="1346" y="707"/>
                  </a:cubicBezTo>
                  <a:cubicBezTo>
                    <a:pt x="1345" y="696"/>
                    <a:pt x="1345" y="684"/>
                    <a:pt x="1345" y="673"/>
                  </a:cubicBezTo>
                  <a:cubicBezTo>
                    <a:pt x="1345" y="662"/>
                    <a:pt x="1345" y="651"/>
                    <a:pt x="1345" y="640"/>
                  </a:cubicBezTo>
                  <a:cubicBezTo>
                    <a:pt x="1345" y="634"/>
                    <a:pt x="1346" y="628"/>
                    <a:pt x="1346" y="622"/>
                  </a:cubicBezTo>
                  <a:cubicBezTo>
                    <a:pt x="1345" y="615"/>
                    <a:pt x="1345" y="608"/>
                    <a:pt x="1345" y="602"/>
                  </a:cubicBezTo>
                  <a:cubicBezTo>
                    <a:pt x="1345" y="599"/>
                    <a:pt x="1345" y="597"/>
                    <a:pt x="1345" y="595"/>
                  </a:cubicBezTo>
                  <a:cubicBezTo>
                    <a:pt x="1345" y="591"/>
                    <a:pt x="1345" y="587"/>
                    <a:pt x="1345" y="583"/>
                  </a:cubicBezTo>
                  <a:cubicBezTo>
                    <a:pt x="1344" y="581"/>
                    <a:pt x="1344" y="581"/>
                    <a:pt x="1342" y="581"/>
                  </a:cubicBezTo>
                  <a:cubicBezTo>
                    <a:pt x="1336" y="580"/>
                    <a:pt x="1329" y="580"/>
                    <a:pt x="1323" y="579"/>
                  </a:cubicBezTo>
                  <a:cubicBezTo>
                    <a:pt x="1320" y="579"/>
                    <a:pt x="1316" y="578"/>
                    <a:pt x="1313" y="578"/>
                  </a:cubicBezTo>
                  <a:cubicBezTo>
                    <a:pt x="1310" y="578"/>
                    <a:pt x="1306" y="578"/>
                    <a:pt x="1303" y="577"/>
                  </a:cubicBezTo>
                  <a:cubicBezTo>
                    <a:pt x="1301" y="577"/>
                    <a:pt x="1299" y="577"/>
                    <a:pt x="1297" y="577"/>
                  </a:cubicBezTo>
                  <a:cubicBezTo>
                    <a:pt x="1296" y="577"/>
                    <a:pt x="1295" y="577"/>
                    <a:pt x="1293" y="577"/>
                  </a:cubicBezTo>
                  <a:cubicBezTo>
                    <a:pt x="1290" y="576"/>
                    <a:pt x="1287" y="576"/>
                    <a:pt x="1283" y="576"/>
                  </a:cubicBezTo>
                  <a:cubicBezTo>
                    <a:pt x="1283" y="576"/>
                    <a:pt x="1282" y="576"/>
                    <a:pt x="1282" y="576"/>
                  </a:cubicBezTo>
                  <a:cubicBezTo>
                    <a:pt x="1279" y="577"/>
                    <a:pt x="1275" y="576"/>
                    <a:pt x="1272" y="576"/>
                  </a:cubicBezTo>
                  <a:cubicBezTo>
                    <a:pt x="1270" y="576"/>
                    <a:pt x="1268" y="575"/>
                    <a:pt x="1265" y="576"/>
                  </a:cubicBezTo>
                  <a:cubicBezTo>
                    <a:pt x="1264" y="577"/>
                    <a:pt x="1262" y="577"/>
                    <a:pt x="1260" y="577"/>
                  </a:cubicBezTo>
                  <a:cubicBezTo>
                    <a:pt x="1257" y="577"/>
                    <a:pt x="1254" y="577"/>
                    <a:pt x="1252" y="577"/>
                  </a:cubicBezTo>
                  <a:cubicBezTo>
                    <a:pt x="1250" y="579"/>
                    <a:pt x="1249" y="580"/>
                    <a:pt x="1248" y="582"/>
                  </a:cubicBezTo>
                  <a:cubicBezTo>
                    <a:pt x="1245" y="586"/>
                    <a:pt x="1242" y="590"/>
                    <a:pt x="1239" y="593"/>
                  </a:cubicBezTo>
                  <a:cubicBezTo>
                    <a:pt x="1236" y="596"/>
                    <a:pt x="1234" y="600"/>
                    <a:pt x="1231" y="604"/>
                  </a:cubicBezTo>
                  <a:cubicBezTo>
                    <a:pt x="1230" y="605"/>
                    <a:pt x="1229" y="607"/>
                    <a:pt x="1229" y="608"/>
                  </a:cubicBezTo>
                  <a:cubicBezTo>
                    <a:pt x="1227" y="610"/>
                    <a:pt x="1226" y="612"/>
                    <a:pt x="1225" y="614"/>
                  </a:cubicBezTo>
                  <a:cubicBezTo>
                    <a:pt x="1221" y="618"/>
                    <a:pt x="1219" y="623"/>
                    <a:pt x="1217" y="628"/>
                  </a:cubicBezTo>
                  <a:cubicBezTo>
                    <a:pt x="1215" y="633"/>
                    <a:pt x="1212" y="639"/>
                    <a:pt x="1209" y="644"/>
                  </a:cubicBezTo>
                  <a:cubicBezTo>
                    <a:pt x="1209" y="644"/>
                    <a:pt x="1209" y="644"/>
                    <a:pt x="1208" y="645"/>
                  </a:cubicBezTo>
                  <a:cubicBezTo>
                    <a:pt x="1207" y="643"/>
                    <a:pt x="1205" y="643"/>
                    <a:pt x="1205" y="641"/>
                  </a:cubicBezTo>
                  <a:cubicBezTo>
                    <a:pt x="1205" y="640"/>
                    <a:pt x="1204" y="640"/>
                    <a:pt x="1203" y="639"/>
                  </a:cubicBezTo>
                  <a:cubicBezTo>
                    <a:pt x="1200" y="638"/>
                    <a:pt x="1198" y="635"/>
                    <a:pt x="1196" y="633"/>
                  </a:cubicBezTo>
                  <a:cubicBezTo>
                    <a:pt x="1196" y="633"/>
                    <a:pt x="1196" y="632"/>
                    <a:pt x="1195" y="632"/>
                  </a:cubicBezTo>
                  <a:cubicBezTo>
                    <a:pt x="1190" y="629"/>
                    <a:pt x="1186" y="624"/>
                    <a:pt x="1181" y="619"/>
                  </a:cubicBezTo>
                  <a:cubicBezTo>
                    <a:pt x="1178" y="616"/>
                    <a:pt x="1175" y="613"/>
                    <a:pt x="1173" y="610"/>
                  </a:cubicBezTo>
                  <a:cubicBezTo>
                    <a:pt x="1172" y="609"/>
                    <a:pt x="1172" y="609"/>
                    <a:pt x="1171" y="609"/>
                  </a:cubicBezTo>
                  <a:cubicBezTo>
                    <a:pt x="1171" y="610"/>
                    <a:pt x="1171" y="612"/>
                    <a:pt x="1171" y="613"/>
                  </a:cubicBezTo>
                  <a:cubicBezTo>
                    <a:pt x="1171" y="621"/>
                    <a:pt x="1171" y="630"/>
                    <a:pt x="1171" y="638"/>
                  </a:cubicBezTo>
                  <a:cubicBezTo>
                    <a:pt x="1170" y="644"/>
                    <a:pt x="1170" y="649"/>
                    <a:pt x="1170" y="655"/>
                  </a:cubicBezTo>
                  <a:cubicBezTo>
                    <a:pt x="1170" y="669"/>
                    <a:pt x="1170" y="684"/>
                    <a:pt x="1169" y="699"/>
                  </a:cubicBezTo>
                  <a:cubicBezTo>
                    <a:pt x="1169" y="708"/>
                    <a:pt x="1168" y="718"/>
                    <a:pt x="1168" y="728"/>
                  </a:cubicBezTo>
                  <a:cubicBezTo>
                    <a:pt x="1168" y="736"/>
                    <a:pt x="1168" y="744"/>
                    <a:pt x="1168" y="752"/>
                  </a:cubicBezTo>
                  <a:cubicBezTo>
                    <a:pt x="1168" y="756"/>
                    <a:pt x="1168" y="760"/>
                    <a:pt x="1168" y="763"/>
                  </a:cubicBezTo>
                  <a:cubicBezTo>
                    <a:pt x="1168" y="765"/>
                    <a:pt x="1168" y="766"/>
                    <a:pt x="1167" y="768"/>
                  </a:cubicBezTo>
                  <a:cubicBezTo>
                    <a:pt x="1167" y="769"/>
                    <a:pt x="1167" y="770"/>
                    <a:pt x="1167" y="770"/>
                  </a:cubicBezTo>
                  <a:cubicBezTo>
                    <a:pt x="1164" y="770"/>
                    <a:pt x="1162" y="769"/>
                    <a:pt x="1159" y="769"/>
                  </a:cubicBezTo>
                  <a:cubicBezTo>
                    <a:pt x="1151" y="769"/>
                    <a:pt x="1143" y="769"/>
                    <a:pt x="1134" y="769"/>
                  </a:cubicBezTo>
                  <a:cubicBezTo>
                    <a:pt x="1130" y="770"/>
                    <a:pt x="1126" y="770"/>
                    <a:pt x="1122" y="770"/>
                  </a:cubicBezTo>
                  <a:cubicBezTo>
                    <a:pt x="1120" y="770"/>
                    <a:pt x="1119" y="769"/>
                    <a:pt x="1118" y="768"/>
                  </a:cubicBezTo>
                  <a:cubicBezTo>
                    <a:pt x="1117" y="765"/>
                    <a:pt x="1116" y="762"/>
                    <a:pt x="1116" y="760"/>
                  </a:cubicBezTo>
                  <a:cubicBezTo>
                    <a:pt x="1117" y="756"/>
                    <a:pt x="1116" y="752"/>
                    <a:pt x="1116" y="747"/>
                  </a:cubicBezTo>
                  <a:cubicBezTo>
                    <a:pt x="1116" y="739"/>
                    <a:pt x="1115" y="730"/>
                    <a:pt x="1116" y="722"/>
                  </a:cubicBezTo>
                  <a:cubicBezTo>
                    <a:pt x="1116" y="711"/>
                    <a:pt x="1116" y="700"/>
                    <a:pt x="1116" y="689"/>
                  </a:cubicBezTo>
                  <a:cubicBezTo>
                    <a:pt x="1116" y="679"/>
                    <a:pt x="1115" y="669"/>
                    <a:pt x="1114" y="660"/>
                  </a:cubicBezTo>
                  <a:cubicBezTo>
                    <a:pt x="1114" y="653"/>
                    <a:pt x="1115" y="647"/>
                    <a:pt x="1115" y="640"/>
                  </a:cubicBezTo>
                  <a:cubicBezTo>
                    <a:pt x="1115" y="633"/>
                    <a:pt x="1115" y="625"/>
                    <a:pt x="1115" y="617"/>
                  </a:cubicBezTo>
                  <a:cubicBezTo>
                    <a:pt x="1114" y="610"/>
                    <a:pt x="1114" y="603"/>
                    <a:pt x="1114" y="596"/>
                  </a:cubicBezTo>
                  <a:cubicBezTo>
                    <a:pt x="1114" y="592"/>
                    <a:pt x="1114" y="589"/>
                    <a:pt x="1114" y="586"/>
                  </a:cubicBezTo>
                  <a:cubicBezTo>
                    <a:pt x="1113" y="579"/>
                    <a:pt x="1114" y="573"/>
                    <a:pt x="1114" y="566"/>
                  </a:cubicBezTo>
                  <a:cubicBezTo>
                    <a:pt x="1114" y="563"/>
                    <a:pt x="1114" y="561"/>
                    <a:pt x="1114" y="558"/>
                  </a:cubicBezTo>
                  <a:cubicBezTo>
                    <a:pt x="1113" y="551"/>
                    <a:pt x="1113" y="544"/>
                    <a:pt x="1111" y="537"/>
                  </a:cubicBezTo>
                  <a:cubicBezTo>
                    <a:pt x="1111" y="536"/>
                    <a:pt x="1111" y="535"/>
                    <a:pt x="1111" y="535"/>
                  </a:cubicBezTo>
                  <a:cubicBezTo>
                    <a:pt x="1110" y="534"/>
                    <a:pt x="1110" y="533"/>
                    <a:pt x="1108" y="533"/>
                  </a:cubicBezTo>
                  <a:cubicBezTo>
                    <a:pt x="1107" y="534"/>
                    <a:pt x="1106" y="535"/>
                    <a:pt x="1107" y="536"/>
                  </a:cubicBezTo>
                  <a:cubicBezTo>
                    <a:pt x="1108" y="537"/>
                    <a:pt x="1107" y="538"/>
                    <a:pt x="1106" y="539"/>
                  </a:cubicBezTo>
                  <a:cubicBezTo>
                    <a:pt x="1106" y="540"/>
                    <a:pt x="1106" y="542"/>
                    <a:pt x="1106" y="544"/>
                  </a:cubicBezTo>
                  <a:cubicBezTo>
                    <a:pt x="1106" y="549"/>
                    <a:pt x="1107" y="554"/>
                    <a:pt x="1108" y="559"/>
                  </a:cubicBezTo>
                  <a:cubicBezTo>
                    <a:pt x="1109" y="565"/>
                    <a:pt x="1110" y="570"/>
                    <a:pt x="1110" y="576"/>
                  </a:cubicBezTo>
                  <a:cubicBezTo>
                    <a:pt x="1109" y="583"/>
                    <a:pt x="1110" y="589"/>
                    <a:pt x="1110" y="596"/>
                  </a:cubicBezTo>
                  <a:cubicBezTo>
                    <a:pt x="1110" y="598"/>
                    <a:pt x="1110" y="600"/>
                    <a:pt x="1110" y="602"/>
                  </a:cubicBezTo>
                  <a:cubicBezTo>
                    <a:pt x="1110" y="608"/>
                    <a:pt x="1111" y="614"/>
                    <a:pt x="1111" y="621"/>
                  </a:cubicBezTo>
                  <a:cubicBezTo>
                    <a:pt x="1111" y="626"/>
                    <a:pt x="1110" y="632"/>
                    <a:pt x="1110" y="637"/>
                  </a:cubicBezTo>
                  <a:cubicBezTo>
                    <a:pt x="1110" y="642"/>
                    <a:pt x="1110" y="648"/>
                    <a:pt x="1111" y="653"/>
                  </a:cubicBezTo>
                  <a:cubicBezTo>
                    <a:pt x="1111" y="657"/>
                    <a:pt x="1111" y="662"/>
                    <a:pt x="1111" y="666"/>
                  </a:cubicBezTo>
                  <a:cubicBezTo>
                    <a:pt x="1111" y="672"/>
                    <a:pt x="1110" y="678"/>
                    <a:pt x="1110" y="684"/>
                  </a:cubicBezTo>
                  <a:cubicBezTo>
                    <a:pt x="1110" y="686"/>
                    <a:pt x="1110" y="689"/>
                    <a:pt x="1110" y="691"/>
                  </a:cubicBezTo>
                  <a:cubicBezTo>
                    <a:pt x="1110" y="694"/>
                    <a:pt x="1110" y="698"/>
                    <a:pt x="1109" y="701"/>
                  </a:cubicBezTo>
                  <a:close/>
                  <a:moveTo>
                    <a:pt x="1248" y="303"/>
                  </a:moveTo>
                  <a:cubicBezTo>
                    <a:pt x="1252" y="303"/>
                    <a:pt x="1254" y="305"/>
                    <a:pt x="1253" y="308"/>
                  </a:cubicBezTo>
                  <a:cubicBezTo>
                    <a:pt x="1253" y="310"/>
                    <a:pt x="1253" y="311"/>
                    <a:pt x="1253" y="313"/>
                  </a:cubicBezTo>
                  <a:cubicBezTo>
                    <a:pt x="1253" y="319"/>
                    <a:pt x="1252" y="324"/>
                    <a:pt x="1252" y="330"/>
                  </a:cubicBezTo>
                  <a:cubicBezTo>
                    <a:pt x="1252" y="333"/>
                    <a:pt x="1251" y="336"/>
                    <a:pt x="1251" y="340"/>
                  </a:cubicBezTo>
                  <a:cubicBezTo>
                    <a:pt x="1251" y="343"/>
                    <a:pt x="1251" y="347"/>
                    <a:pt x="1249" y="351"/>
                  </a:cubicBezTo>
                  <a:cubicBezTo>
                    <a:pt x="1249" y="351"/>
                    <a:pt x="1249" y="351"/>
                    <a:pt x="1249" y="351"/>
                  </a:cubicBezTo>
                  <a:cubicBezTo>
                    <a:pt x="1250" y="356"/>
                    <a:pt x="1249" y="360"/>
                    <a:pt x="1248" y="364"/>
                  </a:cubicBezTo>
                  <a:cubicBezTo>
                    <a:pt x="1247" y="368"/>
                    <a:pt x="1247" y="373"/>
                    <a:pt x="1246" y="377"/>
                  </a:cubicBezTo>
                  <a:cubicBezTo>
                    <a:pt x="1246" y="378"/>
                    <a:pt x="1246" y="379"/>
                    <a:pt x="1245" y="379"/>
                  </a:cubicBezTo>
                  <a:cubicBezTo>
                    <a:pt x="1245" y="380"/>
                    <a:pt x="1244" y="381"/>
                    <a:pt x="1244" y="382"/>
                  </a:cubicBezTo>
                  <a:cubicBezTo>
                    <a:pt x="1243" y="387"/>
                    <a:pt x="1242" y="392"/>
                    <a:pt x="1240" y="397"/>
                  </a:cubicBezTo>
                  <a:cubicBezTo>
                    <a:pt x="1239" y="401"/>
                    <a:pt x="1238" y="406"/>
                    <a:pt x="1236" y="410"/>
                  </a:cubicBezTo>
                  <a:cubicBezTo>
                    <a:pt x="1234" y="414"/>
                    <a:pt x="1231" y="417"/>
                    <a:pt x="1229" y="420"/>
                  </a:cubicBezTo>
                  <a:cubicBezTo>
                    <a:pt x="1227" y="425"/>
                    <a:pt x="1222" y="428"/>
                    <a:pt x="1217" y="431"/>
                  </a:cubicBezTo>
                  <a:cubicBezTo>
                    <a:pt x="1216" y="432"/>
                    <a:pt x="1215" y="433"/>
                    <a:pt x="1214" y="434"/>
                  </a:cubicBezTo>
                  <a:cubicBezTo>
                    <a:pt x="1213" y="435"/>
                    <a:pt x="1211" y="437"/>
                    <a:pt x="1209" y="437"/>
                  </a:cubicBezTo>
                  <a:cubicBezTo>
                    <a:pt x="1208" y="437"/>
                    <a:pt x="1207" y="437"/>
                    <a:pt x="1206" y="438"/>
                  </a:cubicBezTo>
                  <a:cubicBezTo>
                    <a:pt x="1199" y="440"/>
                    <a:pt x="1192" y="442"/>
                    <a:pt x="1185" y="441"/>
                  </a:cubicBezTo>
                  <a:cubicBezTo>
                    <a:pt x="1184" y="441"/>
                    <a:pt x="1183" y="441"/>
                    <a:pt x="1182" y="441"/>
                  </a:cubicBezTo>
                  <a:cubicBezTo>
                    <a:pt x="1181" y="441"/>
                    <a:pt x="1180" y="441"/>
                    <a:pt x="1178" y="441"/>
                  </a:cubicBezTo>
                  <a:cubicBezTo>
                    <a:pt x="1175" y="441"/>
                    <a:pt x="1172" y="440"/>
                    <a:pt x="1168" y="440"/>
                  </a:cubicBezTo>
                  <a:cubicBezTo>
                    <a:pt x="1165" y="440"/>
                    <a:pt x="1162" y="441"/>
                    <a:pt x="1159" y="441"/>
                  </a:cubicBezTo>
                  <a:cubicBezTo>
                    <a:pt x="1157" y="441"/>
                    <a:pt x="1155" y="442"/>
                    <a:pt x="1153" y="442"/>
                  </a:cubicBezTo>
                  <a:cubicBezTo>
                    <a:pt x="1150" y="442"/>
                    <a:pt x="1147" y="443"/>
                    <a:pt x="1143" y="443"/>
                  </a:cubicBezTo>
                  <a:cubicBezTo>
                    <a:pt x="1137" y="444"/>
                    <a:pt x="1130" y="444"/>
                    <a:pt x="1123" y="445"/>
                  </a:cubicBezTo>
                  <a:cubicBezTo>
                    <a:pt x="1119" y="446"/>
                    <a:pt x="1114" y="446"/>
                    <a:pt x="1109" y="446"/>
                  </a:cubicBezTo>
                  <a:cubicBezTo>
                    <a:pt x="1106" y="446"/>
                    <a:pt x="1104" y="447"/>
                    <a:pt x="1101" y="447"/>
                  </a:cubicBezTo>
                  <a:cubicBezTo>
                    <a:pt x="1098" y="448"/>
                    <a:pt x="1097" y="449"/>
                    <a:pt x="1100" y="452"/>
                  </a:cubicBezTo>
                  <a:cubicBezTo>
                    <a:pt x="1103" y="455"/>
                    <a:pt x="1106" y="458"/>
                    <a:pt x="1108" y="463"/>
                  </a:cubicBezTo>
                  <a:cubicBezTo>
                    <a:pt x="1110" y="467"/>
                    <a:pt x="1112" y="471"/>
                    <a:pt x="1114" y="475"/>
                  </a:cubicBezTo>
                  <a:cubicBezTo>
                    <a:pt x="1117" y="483"/>
                    <a:pt x="1120" y="490"/>
                    <a:pt x="1123" y="498"/>
                  </a:cubicBezTo>
                  <a:cubicBezTo>
                    <a:pt x="1124" y="502"/>
                    <a:pt x="1126" y="507"/>
                    <a:pt x="1127" y="512"/>
                  </a:cubicBezTo>
                  <a:cubicBezTo>
                    <a:pt x="1129" y="521"/>
                    <a:pt x="1134" y="530"/>
                    <a:pt x="1137" y="539"/>
                  </a:cubicBezTo>
                  <a:cubicBezTo>
                    <a:pt x="1139" y="546"/>
                    <a:pt x="1143" y="552"/>
                    <a:pt x="1147" y="559"/>
                  </a:cubicBezTo>
                  <a:cubicBezTo>
                    <a:pt x="1149" y="563"/>
                    <a:pt x="1152" y="568"/>
                    <a:pt x="1155" y="572"/>
                  </a:cubicBezTo>
                  <a:cubicBezTo>
                    <a:pt x="1155" y="573"/>
                    <a:pt x="1156" y="573"/>
                    <a:pt x="1156" y="574"/>
                  </a:cubicBezTo>
                  <a:cubicBezTo>
                    <a:pt x="1157" y="578"/>
                    <a:pt x="1159" y="581"/>
                    <a:pt x="1161" y="585"/>
                  </a:cubicBezTo>
                  <a:cubicBezTo>
                    <a:pt x="1163" y="588"/>
                    <a:pt x="1166" y="591"/>
                    <a:pt x="1168" y="595"/>
                  </a:cubicBezTo>
                  <a:cubicBezTo>
                    <a:pt x="1172" y="602"/>
                    <a:pt x="1177" y="608"/>
                    <a:pt x="1183" y="614"/>
                  </a:cubicBezTo>
                  <a:cubicBezTo>
                    <a:pt x="1189" y="620"/>
                    <a:pt x="1195" y="625"/>
                    <a:pt x="1201" y="631"/>
                  </a:cubicBezTo>
                  <a:cubicBezTo>
                    <a:pt x="1203" y="633"/>
                    <a:pt x="1206" y="634"/>
                    <a:pt x="1208" y="635"/>
                  </a:cubicBezTo>
                  <a:cubicBezTo>
                    <a:pt x="1209" y="633"/>
                    <a:pt x="1210" y="631"/>
                    <a:pt x="1211" y="629"/>
                  </a:cubicBezTo>
                  <a:cubicBezTo>
                    <a:pt x="1212" y="628"/>
                    <a:pt x="1212" y="628"/>
                    <a:pt x="1212" y="627"/>
                  </a:cubicBezTo>
                  <a:cubicBezTo>
                    <a:pt x="1214" y="624"/>
                    <a:pt x="1216" y="620"/>
                    <a:pt x="1218" y="617"/>
                  </a:cubicBezTo>
                  <a:cubicBezTo>
                    <a:pt x="1220" y="613"/>
                    <a:pt x="1222" y="609"/>
                    <a:pt x="1225" y="605"/>
                  </a:cubicBezTo>
                  <a:cubicBezTo>
                    <a:pt x="1226" y="604"/>
                    <a:pt x="1226" y="602"/>
                    <a:pt x="1227" y="601"/>
                  </a:cubicBezTo>
                  <a:cubicBezTo>
                    <a:pt x="1230" y="598"/>
                    <a:pt x="1232" y="593"/>
                    <a:pt x="1236" y="590"/>
                  </a:cubicBezTo>
                  <a:cubicBezTo>
                    <a:pt x="1239" y="586"/>
                    <a:pt x="1241" y="581"/>
                    <a:pt x="1245" y="577"/>
                  </a:cubicBezTo>
                  <a:cubicBezTo>
                    <a:pt x="1248" y="575"/>
                    <a:pt x="1249" y="572"/>
                    <a:pt x="1252" y="570"/>
                  </a:cubicBezTo>
                  <a:cubicBezTo>
                    <a:pt x="1255" y="567"/>
                    <a:pt x="1257" y="564"/>
                    <a:pt x="1259" y="562"/>
                  </a:cubicBezTo>
                  <a:cubicBezTo>
                    <a:pt x="1261" y="560"/>
                    <a:pt x="1264" y="559"/>
                    <a:pt x="1266" y="558"/>
                  </a:cubicBezTo>
                  <a:cubicBezTo>
                    <a:pt x="1267" y="557"/>
                    <a:pt x="1268" y="557"/>
                    <a:pt x="1269" y="556"/>
                  </a:cubicBezTo>
                  <a:cubicBezTo>
                    <a:pt x="1273" y="552"/>
                    <a:pt x="1277" y="548"/>
                    <a:pt x="1282" y="546"/>
                  </a:cubicBezTo>
                  <a:cubicBezTo>
                    <a:pt x="1285" y="544"/>
                    <a:pt x="1288" y="541"/>
                    <a:pt x="1292" y="540"/>
                  </a:cubicBezTo>
                  <a:cubicBezTo>
                    <a:pt x="1292" y="540"/>
                    <a:pt x="1292" y="540"/>
                    <a:pt x="1292" y="540"/>
                  </a:cubicBezTo>
                  <a:cubicBezTo>
                    <a:pt x="1295" y="536"/>
                    <a:pt x="1300" y="535"/>
                    <a:pt x="1303" y="533"/>
                  </a:cubicBezTo>
                  <a:cubicBezTo>
                    <a:pt x="1304" y="533"/>
                    <a:pt x="1306" y="533"/>
                    <a:pt x="1306" y="534"/>
                  </a:cubicBezTo>
                  <a:cubicBezTo>
                    <a:pt x="1307" y="536"/>
                    <a:pt x="1309" y="536"/>
                    <a:pt x="1311" y="536"/>
                  </a:cubicBezTo>
                  <a:cubicBezTo>
                    <a:pt x="1316" y="537"/>
                    <a:pt x="1321" y="537"/>
                    <a:pt x="1326" y="537"/>
                  </a:cubicBezTo>
                  <a:cubicBezTo>
                    <a:pt x="1327" y="537"/>
                    <a:pt x="1329" y="536"/>
                    <a:pt x="1330" y="535"/>
                  </a:cubicBezTo>
                  <a:cubicBezTo>
                    <a:pt x="1334" y="531"/>
                    <a:pt x="1337" y="527"/>
                    <a:pt x="1339" y="522"/>
                  </a:cubicBezTo>
                  <a:cubicBezTo>
                    <a:pt x="1343" y="513"/>
                    <a:pt x="1347" y="504"/>
                    <a:pt x="1349" y="494"/>
                  </a:cubicBezTo>
                  <a:cubicBezTo>
                    <a:pt x="1350" y="487"/>
                    <a:pt x="1352" y="480"/>
                    <a:pt x="1352" y="472"/>
                  </a:cubicBezTo>
                  <a:cubicBezTo>
                    <a:pt x="1352" y="464"/>
                    <a:pt x="1352" y="455"/>
                    <a:pt x="1352" y="446"/>
                  </a:cubicBezTo>
                  <a:cubicBezTo>
                    <a:pt x="1352" y="442"/>
                    <a:pt x="1352" y="438"/>
                    <a:pt x="1351" y="435"/>
                  </a:cubicBezTo>
                  <a:cubicBezTo>
                    <a:pt x="1350" y="428"/>
                    <a:pt x="1350" y="422"/>
                    <a:pt x="1349" y="416"/>
                  </a:cubicBezTo>
                  <a:cubicBezTo>
                    <a:pt x="1348" y="412"/>
                    <a:pt x="1346" y="407"/>
                    <a:pt x="1345" y="402"/>
                  </a:cubicBezTo>
                  <a:cubicBezTo>
                    <a:pt x="1343" y="398"/>
                    <a:pt x="1342" y="394"/>
                    <a:pt x="1341" y="390"/>
                  </a:cubicBezTo>
                  <a:cubicBezTo>
                    <a:pt x="1339" y="386"/>
                    <a:pt x="1337" y="383"/>
                    <a:pt x="1336" y="379"/>
                  </a:cubicBezTo>
                  <a:cubicBezTo>
                    <a:pt x="1333" y="368"/>
                    <a:pt x="1329" y="358"/>
                    <a:pt x="1325" y="348"/>
                  </a:cubicBezTo>
                  <a:cubicBezTo>
                    <a:pt x="1322" y="341"/>
                    <a:pt x="1320" y="335"/>
                    <a:pt x="1317" y="328"/>
                  </a:cubicBezTo>
                  <a:cubicBezTo>
                    <a:pt x="1316" y="322"/>
                    <a:pt x="1313" y="316"/>
                    <a:pt x="1311" y="311"/>
                  </a:cubicBezTo>
                  <a:cubicBezTo>
                    <a:pt x="1309" y="305"/>
                    <a:pt x="1307" y="299"/>
                    <a:pt x="1304" y="294"/>
                  </a:cubicBezTo>
                  <a:cubicBezTo>
                    <a:pt x="1303" y="290"/>
                    <a:pt x="1301" y="287"/>
                    <a:pt x="1299" y="284"/>
                  </a:cubicBezTo>
                  <a:cubicBezTo>
                    <a:pt x="1297" y="279"/>
                    <a:pt x="1294" y="275"/>
                    <a:pt x="1292" y="271"/>
                  </a:cubicBezTo>
                  <a:cubicBezTo>
                    <a:pt x="1290" y="269"/>
                    <a:pt x="1289" y="267"/>
                    <a:pt x="1288" y="264"/>
                  </a:cubicBezTo>
                  <a:cubicBezTo>
                    <a:pt x="1287" y="261"/>
                    <a:pt x="1285" y="259"/>
                    <a:pt x="1283" y="256"/>
                  </a:cubicBezTo>
                  <a:cubicBezTo>
                    <a:pt x="1278" y="251"/>
                    <a:pt x="1274" y="246"/>
                    <a:pt x="1269" y="241"/>
                  </a:cubicBezTo>
                  <a:cubicBezTo>
                    <a:pt x="1264" y="235"/>
                    <a:pt x="1259" y="229"/>
                    <a:pt x="1253" y="224"/>
                  </a:cubicBezTo>
                  <a:cubicBezTo>
                    <a:pt x="1251" y="222"/>
                    <a:pt x="1249" y="220"/>
                    <a:pt x="1246" y="218"/>
                  </a:cubicBezTo>
                  <a:cubicBezTo>
                    <a:pt x="1244" y="219"/>
                    <a:pt x="1242" y="219"/>
                    <a:pt x="1241" y="221"/>
                  </a:cubicBezTo>
                  <a:cubicBezTo>
                    <a:pt x="1236" y="224"/>
                    <a:pt x="1231" y="228"/>
                    <a:pt x="1226" y="232"/>
                  </a:cubicBezTo>
                  <a:cubicBezTo>
                    <a:pt x="1220" y="236"/>
                    <a:pt x="1214" y="240"/>
                    <a:pt x="1209" y="245"/>
                  </a:cubicBezTo>
                  <a:cubicBezTo>
                    <a:pt x="1208" y="245"/>
                    <a:pt x="1207" y="246"/>
                    <a:pt x="1205" y="246"/>
                  </a:cubicBezTo>
                  <a:cubicBezTo>
                    <a:pt x="1203" y="248"/>
                    <a:pt x="1201" y="249"/>
                    <a:pt x="1198" y="250"/>
                  </a:cubicBezTo>
                  <a:cubicBezTo>
                    <a:pt x="1193" y="252"/>
                    <a:pt x="1189" y="255"/>
                    <a:pt x="1183" y="255"/>
                  </a:cubicBezTo>
                  <a:cubicBezTo>
                    <a:pt x="1182" y="255"/>
                    <a:pt x="1182" y="256"/>
                    <a:pt x="1181" y="256"/>
                  </a:cubicBezTo>
                  <a:cubicBezTo>
                    <a:pt x="1179" y="258"/>
                    <a:pt x="1176" y="260"/>
                    <a:pt x="1172" y="261"/>
                  </a:cubicBezTo>
                  <a:cubicBezTo>
                    <a:pt x="1171" y="265"/>
                    <a:pt x="1169" y="269"/>
                    <a:pt x="1168" y="273"/>
                  </a:cubicBezTo>
                  <a:cubicBezTo>
                    <a:pt x="1167" y="279"/>
                    <a:pt x="1167" y="286"/>
                    <a:pt x="1166" y="292"/>
                  </a:cubicBezTo>
                  <a:cubicBezTo>
                    <a:pt x="1166" y="295"/>
                    <a:pt x="1165" y="298"/>
                    <a:pt x="1164" y="300"/>
                  </a:cubicBezTo>
                  <a:cubicBezTo>
                    <a:pt x="1164" y="305"/>
                    <a:pt x="1162" y="309"/>
                    <a:pt x="1163" y="313"/>
                  </a:cubicBezTo>
                  <a:cubicBezTo>
                    <a:pt x="1163" y="315"/>
                    <a:pt x="1162" y="317"/>
                    <a:pt x="1162" y="318"/>
                  </a:cubicBezTo>
                  <a:cubicBezTo>
                    <a:pt x="1162" y="322"/>
                    <a:pt x="1162" y="325"/>
                    <a:pt x="1162" y="328"/>
                  </a:cubicBezTo>
                  <a:cubicBezTo>
                    <a:pt x="1162" y="331"/>
                    <a:pt x="1163" y="335"/>
                    <a:pt x="1163" y="338"/>
                  </a:cubicBezTo>
                  <a:cubicBezTo>
                    <a:pt x="1163" y="343"/>
                    <a:pt x="1163" y="348"/>
                    <a:pt x="1164" y="354"/>
                  </a:cubicBezTo>
                  <a:cubicBezTo>
                    <a:pt x="1164" y="356"/>
                    <a:pt x="1165" y="358"/>
                    <a:pt x="1165" y="361"/>
                  </a:cubicBezTo>
                  <a:cubicBezTo>
                    <a:pt x="1167" y="360"/>
                    <a:pt x="1167" y="358"/>
                    <a:pt x="1167" y="357"/>
                  </a:cubicBezTo>
                  <a:cubicBezTo>
                    <a:pt x="1168" y="356"/>
                    <a:pt x="1168" y="355"/>
                    <a:pt x="1168" y="355"/>
                  </a:cubicBezTo>
                  <a:cubicBezTo>
                    <a:pt x="1170" y="354"/>
                    <a:pt x="1169" y="352"/>
                    <a:pt x="1170" y="351"/>
                  </a:cubicBezTo>
                  <a:cubicBezTo>
                    <a:pt x="1170" y="350"/>
                    <a:pt x="1170" y="349"/>
                    <a:pt x="1170" y="349"/>
                  </a:cubicBezTo>
                  <a:cubicBezTo>
                    <a:pt x="1172" y="346"/>
                    <a:pt x="1173" y="342"/>
                    <a:pt x="1173" y="339"/>
                  </a:cubicBezTo>
                  <a:cubicBezTo>
                    <a:pt x="1173" y="338"/>
                    <a:pt x="1174" y="338"/>
                    <a:pt x="1174" y="337"/>
                  </a:cubicBezTo>
                  <a:cubicBezTo>
                    <a:pt x="1174" y="336"/>
                    <a:pt x="1175" y="335"/>
                    <a:pt x="1175" y="334"/>
                  </a:cubicBezTo>
                  <a:cubicBezTo>
                    <a:pt x="1176" y="330"/>
                    <a:pt x="1177" y="326"/>
                    <a:pt x="1178" y="322"/>
                  </a:cubicBezTo>
                  <a:cubicBezTo>
                    <a:pt x="1179" y="317"/>
                    <a:pt x="1182" y="312"/>
                    <a:pt x="1183" y="307"/>
                  </a:cubicBezTo>
                  <a:cubicBezTo>
                    <a:pt x="1184" y="301"/>
                    <a:pt x="1186" y="296"/>
                    <a:pt x="1189" y="290"/>
                  </a:cubicBezTo>
                  <a:cubicBezTo>
                    <a:pt x="1190" y="289"/>
                    <a:pt x="1191" y="287"/>
                    <a:pt x="1191" y="286"/>
                  </a:cubicBezTo>
                  <a:cubicBezTo>
                    <a:pt x="1193" y="282"/>
                    <a:pt x="1193" y="279"/>
                    <a:pt x="1196" y="276"/>
                  </a:cubicBezTo>
                  <a:cubicBezTo>
                    <a:pt x="1196" y="276"/>
                    <a:pt x="1196" y="275"/>
                    <a:pt x="1197" y="275"/>
                  </a:cubicBezTo>
                  <a:cubicBezTo>
                    <a:pt x="1198" y="272"/>
                    <a:pt x="1198" y="269"/>
                    <a:pt x="1200" y="266"/>
                  </a:cubicBezTo>
                  <a:cubicBezTo>
                    <a:pt x="1202" y="265"/>
                    <a:pt x="1203" y="263"/>
                    <a:pt x="1204" y="261"/>
                  </a:cubicBezTo>
                  <a:cubicBezTo>
                    <a:pt x="1204" y="260"/>
                    <a:pt x="1208" y="254"/>
                    <a:pt x="1209" y="253"/>
                  </a:cubicBezTo>
                  <a:cubicBezTo>
                    <a:pt x="1210" y="252"/>
                    <a:pt x="1212" y="251"/>
                    <a:pt x="1213" y="250"/>
                  </a:cubicBezTo>
                  <a:cubicBezTo>
                    <a:pt x="1215" y="249"/>
                    <a:pt x="1217" y="247"/>
                    <a:pt x="1219" y="246"/>
                  </a:cubicBezTo>
                  <a:cubicBezTo>
                    <a:pt x="1222" y="244"/>
                    <a:pt x="1224" y="245"/>
                    <a:pt x="1226" y="248"/>
                  </a:cubicBezTo>
                  <a:cubicBezTo>
                    <a:pt x="1225" y="248"/>
                    <a:pt x="1224" y="248"/>
                    <a:pt x="1223" y="249"/>
                  </a:cubicBezTo>
                  <a:cubicBezTo>
                    <a:pt x="1222" y="249"/>
                    <a:pt x="1221" y="250"/>
                    <a:pt x="1220" y="250"/>
                  </a:cubicBezTo>
                  <a:cubicBezTo>
                    <a:pt x="1219" y="251"/>
                    <a:pt x="1218" y="252"/>
                    <a:pt x="1217" y="253"/>
                  </a:cubicBezTo>
                  <a:cubicBezTo>
                    <a:pt x="1215" y="254"/>
                    <a:pt x="1214" y="255"/>
                    <a:pt x="1213" y="257"/>
                  </a:cubicBezTo>
                  <a:cubicBezTo>
                    <a:pt x="1210" y="260"/>
                    <a:pt x="1208" y="264"/>
                    <a:pt x="1205" y="268"/>
                  </a:cubicBezTo>
                  <a:cubicBezTo>
                    <a:pt x="1202" y="274"/>
                    <a:pt x="1198" y="281"/>
                    <a:pt x="1195" y="287"/>
                  </a:cubicBezTo>
                  <a:cubicBezTo>
                    <a:pt x="1193" y="293"/>
                    <a:pt x="1190" y="298"/>
                    <a:pt x="1188" y="304"/>
                  </a:cubicBezTo>
                  <a:cubicBezTo>
                    <a:pt x="1186" y="312"/>
                    <a:pt x="1184" y="320"/>
                    <a:pt x="1181" y="327"/>
                  </a:cubicBezTo>
                  <a:cubicBezTo>
                    <a:pt x="1180" y="332"/>
                    <a:pt x="1179" y="337"/>
                    <a:pt x="1177" y="342"/>
                  </a:cubicBezTo>
                  <a:cubicBezTo>
                    <a:pt x="1177" y="344"/>
                    <a:pt x="1177" y="346"/>
                    <a:pt x="1176" y="347"/>
                  </a:cubicBezTo>
                  <a:cubicBezTo>
                    <a:pt x="1175" y="349"/>
                    <a:pt x="1175" y="351"/>
                    <a:pt x="1175" y="354"/>
                  </a:cubicBezTo>
                  <a:cubicBezTo>
                    <a:pt x="1174" y="355"/>
                    <a:pt x="1174" y="356"/>
                    <a:pt x="1173" y="357"/>
                  </a:cubicBezTo>
                  <a:cubicBezTo>
                    <a:pt x="1173" y="358"/>
                    <a:pt x="1172" y="360"/>
                    <a:pt x="1171" y="361"/>
                  </a:cubicBezTo>
                  <a:cubicBezTo>
                    <a:pt x="1170" y="363"/>
                    <a:pt x="1169" y="365"/>
                    <a:pt x="1168" y="367"/>
                  </a:cubicBezTo>
                  <a:cubicBezTo>
                    <a:pt x="1168" y="368"/>
                    <a:pt x="1168" y="369"/>
                    <a:pt x="1168" y="370"/>
                  </a:cubicBezTo>
                  <a:cubicBezTo>
                    <a:pt x="1167" y="372"/>
                    <a:pt x="1167" y="372"/>
                    <a:pt x="1165" y="373"/>
                  </a:cubicBezTo>
                  <a:cubicBezTo>
                    <a:pt x="1162" y="374"/>
                    <a:pt x="1159" y="374"/>
                    <a:pt x="1156" y="375"/>
                  </a:cubicBezTo>
                  <a:cubicBezTo>
                    <a:pt x="1152" y="375"/>
                    <a:pt x="1149" y="376"/>
                    <a:pt x="1145" y="376"/>
                  </a:cubicBezTo>
                  <a:cubicBezTo>
                    <a:pt x="1144" y="376"/>
                    <a:pt x="1144" y="376"/>
                    <a:pt x="1144" y="376"/>
                  </a:cubicBezTo>
                  <a:cubicBezTo>
                    <a:pt x="1140" y="376"/>
                    <a:pt x="1136" y="375"/>
                    <a:pt x="1132" y="375"/>
                  </a:cubicBezTo>
                  <a:cubicBezTo>
                    <a:pt x="1127" y="374"/>
                    <a:pt x="1122" y="374"/>
                    <a:pt x="1117" y="374"/>
                  </a:cubicBezTo>
                  <a:cubicBezTo>
                    <a:pt x="1115" y="373"/>
                    <a:pt x="1113" y="373"/>
                    <a:pt x="1111" y="373"/>
                  </a:cubicBezTo>
                  <a:cubicBezTo>
                    <a:pt x="1107" y="373"/>
                    <a:pt x="1103" y="373"/>
                    <a:pt x="1099" y="371"/>
                  </a:cubicBezTo>
                  <a:cubicBezTo>
                    <a:pt x="1097" y="371"/>
                    <a:pt x="1095" y="371"/>
                    <a:pt x="1093" y="371"/>
                  </a:cubicBezTo>
                  <a:cubicBezTo>
                    <a:pt x="1091" y="370"/>
                    <a:pt x="1091" y="371"/>
                    <a:pt x="1091" y="373"/>
                  </a:cubicBezTo>
                  <a:cubicBezTo>
                    <a:pt x="1090" y="374"/>
                    <a:pt x="1091" y="376"/>
                    <a:pt x="1090" y="377"/>
                  </a:cubicBezTo>
                  <a:cubicBezTo>
                    <a:pt x="1089" y="384"/>
                    <a:pt x="1088" y="392"/>
                    <a:pt x="1087" y="399"/>
                  </a:cubicBezTo>
                  <a:cubicBezTo>
                    <a:pt x="1087" y="402"/>
                    <a:pt x="1086" y="404"/>
                    <a:pt x="1086" y="407"/>
                  </a:cubicBezTo>
                  <a:cubicBezTo>
                    <a:pt x="1085" y="410"/>
                    <a:pt x="1084" y="413"/>
                    <a:pt x="1084" y="417"/>
                  </a:cubicBezTo>
                  <a:cubicBezTo>
                    <a:pt x="1083" y="419"/>
                    <a:pt x="1083" y="422"/>
                    <a:pt x="1082" y="425"/>
                  </a:cubicBezTo>
                  <a:cubicBezTo>
                    <a:pt x="1083" y="426"/>
                    <a:pt x="1084" y="426"/>
                    <a:pt x="1085" y="426"/>
                  </a:cubicBezTo>
                  <a:cubicBezTo>
                    <a:pt x="1089" y="427"/>
                    <a:pt x="1094" y="427"/>
                    <a:pt x="1098" y="428"/>
                  </a:cubicBezTo>
                  <a:cubicBezTo>
                    <a:pt x="1105" y="428"/>
                    <a:pt x="1111" y="428"/>
                    <a:pt x="1118" y="429"/>
                  </a:cubicBezTo>
                  <a:cubicBezTo>
                    <a:pt x="1123" y="429"/>
                    <a:pt x="1127" y="431"/>
                    <a:pt x="1132" y="431"/>
                  </a:cubicBezTo>
                  <a:cubicBezTo>
                    <a:pt x="1137" y="432"/>
                    <a:pt x="1141" y="433"/>
                    <a:pt x="1146" y="432"/>
                  </a:cubicBezTo>
                  <a:cubicBezTo>
                    <a:pt x="1147" y="431"/>
                    <a:pt x="1148" y="431"/>
                    <a:pt x="1149" y="432"/>
                  </a:cubicBezTo>
                  <a:cubicBezTo>
                    <a:pt x="1154" y="433"/>
                    <a:pt x="1160" y="434"/>
                    <a:pt x="1165" y="434"/>
                  </a:cubicBezTo>
                  <a:cubicBezTo>
                    <a:pt x="1172" y="436"/>
                    <a:pt x="1180" y="437"/>
                    <a:pt x="1187" y="437"/>
                  </a:cubicBezTo>
                  <a:cubicBezTo>
                    <a:pt x="1197" y="436"/>
                    <a:pt x="1205" y="433"/>
                    <a:pt x="1213" y="428"/>
                  </a:cubicBezTo>
                  <a:cubicBezTo>
                    <a:pt x="1218" y="425"/>
                    <a:pt x="1221" y="420"/>
                    <a:pt x="1225" y="416"/>
                  </a:cubicBezTo>
                  <a:cubicBezTo>
                    <a:pt x="1231" y="409"/>
                    <a:pt x="1233" y="401"/>
                    <a:pt x="1237" y="393"/>
                  </a:cubicBezTo>
                  <a:cubicBezTo>
                    <a:pt x="1237" y="392"/>
                    <a:pt x="1237" y="392"/>
                    <a:pt x="1237" y="391"/>
                  </a:cubicBezTo>
                  <a:cubicBezTo>
                    <a:pt x="1238" y="387"/>
                    <a:pt x="1239" y="383"/>
                    <a:pt x="1240" y="379"/>
                  </a:cubicBezTo>
                  <a:cubicBezTo>
                    <a:pt x="1241" y="375"/>
                    <a:pt x="1243" y="371"/>
                    <a:pt x="1243" y="367"/>
                  </a:cubicBezTo>
                  <a:cubicBezTo>
                    <a:pt x="1243" y="365"/>
                    <a:pt x="1243" y="364"/>
                    <a:pt x="1243" y="362"/>
                  </a:cubicBezTo>
                  <a:cubicBezTo>
                    <a:pt x="1245" y="357"/>
                    <a:pt x="1245" y="351"/>
                    <a:pt x="1246" y="346"/>
                  </a:cubicBezTo>
                  <a:cubicBezTo>
                    <a:pt x="1246" y="342"/>
                    <a:pt x="1247" y="337"/>
                    <a:pt x="1247" y="333"/>
                  </a:cubicBezTo>
                  <a:cubicBezTo>
                    <a:pt x="1248" y="328"/>
                    <a:pt x="1248" y="323"/>
                    <a:pt x="1248" y="318"/>
                  </a:cubicBezTo>
                  <a:cubicBezTo>
                    <a:pt x="1248" y="313"/>
                    <a:pt x="1248" y="308"/>
                    <a:pt x="1248" y="303"/>
                  </a:cubicBezTo>
                  <a:close/>
                  <a:moveTo>
                    <a:pt x="195" y="436"/>
                  </a:moveTo>
                  <a:cubicBezTo>
                    <a:pt x="196" y="435"/>
                    <a:pt x="196" y="434"/>
                    <a:pt x="197" y="433"/>
                  </a:cubicBezTo>
                  <a:cubicBezTo>
                    <a:pt x="199" y="429"/>
                    <a:pt x="201" y="425"/>
                    <a:pt x="202" y="421"/>
                  </a:cubicBezTo>
                  <a:cubicBezTo>
                    <a:pt x="204" y="418"/>
                    <a:pt x="203" y="417"/>
                    <a:pt x="200" y="415"/>
                  </a:cubicBezTo>
                  <a:cubicBezTo>
                    <a:pt x="199" y="414"/>
                    <a:pt x="198" y="414"/>
                    <a:pt x="197" y="414"/>
                  </a:cubicBezTo>
                  <a:cubicBezTo>
                    <a:pt x="193" y="412"/>
                    <a:pt x="189" y="411"/>
                    <a:pt x="185" y="409"/>
                  </a:cubicBezTo>
                  <a:cubicBezTo>
                    <a:pt x="177" y="407"/>
                    <a:pt x="169" y="404"/>
                    <a:pt x="161" y="403"/>
                  </a:cubicBezTo>
                  <a:cubicBezTo>
                    <a:pt x="158" y="403"/>
                    <a:pt x="154" y="402"/>
                    <a:pt x="151" y="401"/>
                  </a:cubicBezTo>
                  <a:cubicBezTo>
                    <a:pt x="146" y="400"/>
                    <a:pt x="140" y="399"/>
                    <a:pt x="134" y="397"/>
                  </a:cubicBezTo>
                  <a:cubicBezTo>
                    <a:pt x="131" y="397"/>
                    <a:pt x="128" y="396"/>
                    <a:pt x="124" y="396"/>
                  </a:cubicBezTo>
                  <a:cubicBezTo>
                    <a:pt x="118" y="395"/>
                    <a:pt x="111" y="394"/>
                    <a:pt x="105" y="394"/>
                  </a:cubicBezTo>
                  <a:cubicBezTo>
                    <a:pt x="96" y="393"/>
                    <a:pt x="88" y="392"/>
                    <a:pt x="80" y="392"/>
                  </a:cubicBezTo>
                  <a:cubicBezTo>
                    <a:pt x="68" y="392"/>
                    <a:pt x="57" y="391"/>
                    <a:pt x="45" y="393"/>
                  </a:cubicBezTo>
                  <a:cubicBezTo>
                    <a:pt x="43" y="393"/>
                    <a:pt x="42" y="393"/>
                    <a:pt x="42" y="395"/>
                  </a:cubicBezTo>
                  <a:cubicBezTo>
                    <a:pt x="41" y="398"/>
                    <a:pt x="40" y="400"/>
                    <a:pt x="39" y="403"/>
                  </a:cubicBezTo>
                  <a:cubicBezTo>
                    <a:pt x="38" y="406"/>
                    <a:pt x="37" y="408"/>
                    <a:pt x="36" y="411"/>
                  </a:cubicBezTo>
                  <a:cubicBezTo>
                    <a:pt x="34" y="417"/>
                    <a:pt x="32" y="424"/>
                    <a:pt x="31" y="431"/>
                  </a:cubicBezTo>
                  <a:cubicBezTo>
                    <a:pt x="30" y="439"/>
                    <a:pt x="30" y="447"/>
                    <a:pt x="30" y="455"/>
                  </a:cubicBezTo>
                  <a:cubicBezTo>
                    <a:pt x="30" y="459"/>
                    <a:pt x="31" y="463"/>
                    <a:pt x="31" y="467"/>
                  </a:cubicBezTo>
                  <a:cubicBezTo>
                    <a:pt x="30" y="471"/>
                    <a:pt x="32" y="474"/>
                    <a:pt x="32" y="478"/>
                  </a:cubicBezTo>
                  <a:cubicBezTo>
                    <a:pt x="32" y="481"/>
                    <a:pt x="33" y="484"/>
                    <a:pt x="34" y="487"/>
                  </a:cubicBezTo>
                  <a:cubicBezTo>
                    <a:pt x="35" y="490"/>
                    <a:pt x="36" y="492"/>
                    <a:pt x="37" y="494"/>
                  </a:cubicBezTo>
                  <a:cubicBezTo>
                    <a:pt x="39" y="499"/>
                    <a:pt x="41" y="503"/>
                    <a:pt x="43" y="507"/>
                  </a:cubicBezTo>
                  <a:cubicBezTo>
                    <a:pt x="44" y="509"/>
                    <a:pt x="45" y="512"/>
                    <a:pt x="47" y="514"/>
                  </a:cubicBezTo>
                  <a:cubicBezTo>
                    <a:pt x="50" y="518"/>
                    <a:pt x="53" y="522"/>
                    <a:pt x="56" y="526"/>
                  </a:cubicBezTo>
                  <a:cubicBezTo>
                    <a:pt x="58" y="529"/>
                    <a:pt x="60" y="532"/>
                    <a:pt x="63" y="534"/>
                  </a:cubicBezTo>
                  <a:cubicBezTo>
                    <a:pt x="65" y="537"/>
                    <a:pt x="68" y="538"/>
                    <a:pt x="71" y="539"/>
                  </a:cubicBezTo>
                  <a:cubicBezTo>
                    <a:pt x="73" y="539"/>
                    <a:pt x="74" y="540"/>
                    <a:pt x="75" y="540"/>
                  </a:cubicBezTo>
                  <a:cubicBezTo>
                    <a:pt x="78" y="541"/>
                    <a:pt x="81" y="542"/>
                    <a:pt x="84" y="542"/>
                  </a:cubicBezTo>
                  <a:cubicBezTo>
                    <a:pt x="86" y="543"/>
                    <a:pt x="88" y="543"/>
                    <a:pt x="90" y="544"/>
                  </a:cubicBezTo>
                  <a:cubicBezTo>
                    <a:pt x="91" y="544"/>
                    <a:pt x="93" y="545"/>
                    <a:pt x="94" y="544"/>
                  </a:cubicBezTo>
                  <a:cubicBezTo>
                    <a:pt x="95" y="544"/>
                    <a:pt x="95" y="544"/>
                    <a:pt x="96" y="544"/>
                  </a:cubicBezTo>
                  <a:cubicBezTo>
                    <a:pt x="103" y="544"/>
                    <a:pt x="111" y="544"/>
                    <a:pt x="118" y="544"/>
                  </a:cubicBezTo>
                  <a:cubicBezTo>
                    <a:pt x="121" y="544"/>
                    <a:pt x="123" y="544"/>
                    <a:pt x="126" y="544"/>
                  </a:cubicBezTo>
                  <a:cubicBezTo>
                    <a:pt x="133" y="544"/>
                    <a:pt x="141" y="545"/>
                    <a:pt x="149" y="545"/>
                  </a:cubicBezTo>
                  <a:cubicBezTo>
                    <a:pt x="156" y="546"/>
                    <a:pt x="162" y="546"/>
                    <a:pt x="169" y="546"/>
                  </a:cubicBezTo>
                  <a:cubicBezTo>
                    <a:pt x="176" y="546"/>
                    <a:pt x="183" y="547"/>
                    <a:pt x="191" y="548"/>
                  </a:cubicBezTo>
                  <a:cubicBezTo>
                    <a:pt x="194" y="548"/>
                    <a:pt x="197" y="548"/>
                    <a:pt x="201" y="548"/>
                  </a:cubicBezTo>
                  <a:cubicBezTo>
                    <a:pt x="210" y="548"/>
                    <a:pt x="220" y="548"/>
                    <a:pt x="229" y="548"/>
                  </a:cubicBezTo>
                  <a:cubicBezTo>
                    <a:pt x="231" y="548"/>
                    <a:pt x="233" y="548"/>
                    <a:pt x="235" y="548"/>
                  </a:cubicBezTo>
                  <a:cubicBezTo>
                    <a:pt x="239" y="547"/>
                    <a:pt x="242" y="546"/>
                    <a:pt x="246" y="546"/>
                  </a:cubicBezTo>
                  <a:cubicBezTo>
                    <a:pt x="252" y="546"/>
                    <a:pt x="258" y="545"/>
                    <a:pt x="264" y="542"/>
                  </a:cubicBezTo>
                  <a:cubicBezTo>
                    <a:pt x="266" y="541"/>
                    <a:pt x="268" y="541"/>
                    <a:pt x="270" y="541"/>
                  </a:cubicBezTo>
                  <a:cubicBezTo>
                    <a:pt x="272" y="541"/>
                    <a:pt x="274" y="542"/>
                    <a:pt x="276" y="542"/>
                  </a:cubicBezTo>
                  <a:cubicBezTo>
                    <a:pt x="279" y="543"/>
                    <a:pt x="279" y="543"/>
                    <a:pt x="279" y="546"/>
                  </a:cubicBezTo>
                  <a:cubicBezTo>
                    <a:pt x="279" y="549"/>
                    <a:pt x="279" y="552"/>
                    <a:pt x="280" y="555"/>
                  </a:cubicBezTo>
                  <a:cubicBezTo>
                    <a:pt x="281" y="560"/>
                    <a:pt x="282" y="565"/>
                    <a:pt x="282" y="571"/>
                  </a:cubicBezTo>
                  <a:cubicBezTo>
                    <a:pt x="282" y="575"/>
                    <a:pt x="283" y="579"/>
                    <a:pt x="283" y="583"/>
                  </a:cubicBezTo>
                  <a:cubicBezTo>
                    <a:pt x="284" y="587"/>
                    <a:pt x="284" y="592"/>
                    <a:pt x="285" y="596"/>
                  </a:cubicBezTo>
                  <a:cubicBezTo>
                    <a:pt x="286" y="596"/>
                    <a:pt x="286" y="596"/>
                    <a:pt x="286" y="597"/>
                  </a:cubicBezTo>
                  <a:cubicBezTo>
                    <a:pt x="285" y="603"/>
                    <a:pt x="287" y="610"/>
                    <a:pt x="288" y="616"/>
                  </a:cubicBezTo>
                  <a:cubicBezTo>
                    <a:pt x="289" y="627"/>
                    <a:pt x="291" y="637"/>
                    <a:pt x="292" y="648"/>
                  </a:cubicBezTo>
                  <a:cubicBezTo>
                    <a:pt x="292" y="651"/>
                    <a:pt x="293" y="654"/>
                    <a:pt x="293" y="657"/>
                  </a:cubicBezTo>
                  <a:cubicBezTo>
                    <a:pt x="293" y="662"/>
                    <a:pt x="294" y="668"/>
                    <a:pt x="295" y="674"/>
                  </a:cubicBezTo>
                  <a:cubicBezTo>
                    <a:pt x="295" y="679"/>
                    <a:pt x="297" y="685"/>
                    <a:pt x="297" y="690"/>
                  </a:cubicBezTo>
                  <a:cubicBezTo>
                    <a:pt x="297" y="692"/>
                    <a:pt x="297" y="693"/>
                    <a:pt x="298" y="694"/>
                  </a:cubicBezTo>
                  <a:cubicBezTo>
                    <a:pt x="303" y="695"/>
                    <a:pt x="308" y="696"/>
                    <a:pt x="313" y="696"/>
                  </a:cubicBezTo>
                  <a:cubicBezTo>
                    <a:pt x="317" y="697"/>
                    <a:pt x="320" y="697"/>
                    <a:pt x="323" y="696"/>
                  </a:cubicBezTo>
                  <a:cubicBezTo>
                    <a:pt x="329" y="696"/>
                    <a:pt x="336" y="695"/>
                    <a:pt x="342" y="695"/>
                  </a:cubicBezTo>
                  <a:cubicBezTo>
                    <a:pt x="349" y="694"/>
                    <a:pt x="355" y="694"/>
                    <a:pt x="362" y="693"/>
                  </a:cubicBezTo>
                  <a:cubicBezTo>
                    <a:pt x="368" y="692"/>
                    <a:pt x="373" y="691"/>
                    <a:pt x="379" y="690"/>
                  </a:cubicBezTo>
                  <a:cubicBezTo>
                    <a:pt x="381" y="689"/>
                    <a:pt x="384" y="688"/>
                    <a:pt x="386" y="687"/>
                  </a:cubicBezTo>
                  <a:cubicBezTo>
                    <a:pt x="388" y="686"/>
                    <a:pt x="389" y="686"/>
                    <a:pt x="388" y="684"/>
                  </a:cubicBezTo>
                  <a:cubicBezTo>
                    <a:pt x="388" y="682"/>
                    <a:pt x="387" y="680"/>
                    <a:pt x="386" y="679"/>
                  </a:cubicBezTo>
                  <a:cubicBezTo>
                    <a:pt x="385" y="679"/>
                    <a:pt x="385" y="678"/>
                    <a:pt x="385" y="677"/>
                  </a:cubicBezTo>
                  <a:cubicBezTo>
                    <a:pt x="384" y="674"/>
                    <a:pt x="384" y="671"/>
                    <a:pt x="384" y="668"/>
                  </a:cubicBezTo>
                  <a:cubicBezTo>
                    <a:pt x="384" y="665"/>
                    <a:pt x="383" y="662"/>
                    <a:pt x="383" y="659"/>
                  </a:cubicBezTo>
                  <a:cubicBezTo>
                    <a:pt x="382" y="654"/>
                    <a:pt x="382" y="649"/>
                    <a:pt x="381" y="644"/>
                  </a:cubicBezTo>
                  <a:cubicBezTo>
                    <a:pt x="381" y="639"/>
                    <a:pt x="380" y="633"/>
                    <a:pt x="379" y="627"/>
                  </a:cubicBezTo>
                  <a:cubicBezTo>
                    <a:pt x="379" y="622"/>
                    <a:pt x="378" y="616"/>
                    <a:pt x="378" y="610"/>
                  </a:cubicBezTo>
                  <a:cubicBezTo>
                    <a:pt x="377" y="605"/>
                    <a:pt x="376" y="600"/>
                    <a:pt x="376" y="594"/>
                  </a:cubicBezTo>
                  <a:cubicBezTo>
                    <a:pt x="376" y="591"/>
                    <a:pt x="375" y="588"/>
                    <a:pt x="375" y="585"/>
                  </a:cubicBezTo>
                  <a:cubicBezTo>
                    <a:pt x="374" y="581"/>
                    <a:pt x="373" y="577"/>
                    <a:pt x="373" y="573"/>
                  </a:cubicBezTo>
                  <a:cubicBezTo>
                    <a:pt x="372" y="566"/>
                    <a:pt x="371" y="559"/>
                    <a:pt x="370" y="552"/>
                  </a:cubicBezTo>
                  <a:cubicBezTo>
                    <a:pt x="369" y="544"/>
                    <a:pt x="367" y="537"/>
                    <a:pt x="365" y="529"/>
                  </a:cubicBezTo>
                  <a:cubicBezTo>
                    <a:pt x="365" y="525"/>
                    <a:pt x="364" y="522"/>
                    <a:pt x="363" y="519"/>
                  </a:cubicBezTo>
                  <a:cubicBezTo>
                    <a:pt x="363" y="517"/>
                    <a:pt x="362" y="516"/>
                    <a:pt x="362" y="515"/>
                  </a:cubicBezTo>
                  <a:cubicBezTo>
                    <a:pt x="361" y="510"/>
                    <a:pt x="359" y="507"/>
                    <a:pt x="358" y="502"/>
                  </a:cubicBezTo>
                  <a:cubicBezTo>
                    <a:pt x="356" y="498"/>
                    <a:pt x="354" y="493"/>
                    <a:pt x="352" y="489"/>
                  </a:cubicBezTo>
                  <a:cubicBezTo>
                    <a:pt x="350" y="485"/>
                    <a:pt x="348" y="481"/>
                    <a:pt x="344" y="478"/>
                  </a:cubicBezTo>
                  <a:cubicBezTo>
                    <a:pt x="341" y="476"/>
                    <a:pt x="338" y="474"/>
                    <a:pt x="334" y="472"/>
                  </a:cubicBezTo>
                  <a:cubicBezTo>
                    <a:pt x="331" y="470"/>
                    <a:pt x="328" y="468"/>
                    <a:pt x="324" y="466"/>
                  </a:cubicBezTo>
                  <a:cubicBezTo>
                    <a:pt x="319" y="464"/>
                    <a:pt x="314" y="461"/>
                    <a:pt x="309" y="459"/>
                  </a:cubicBezTo>
                  <a:cubicBezTo>
                    <a:pt x="304" y="457"/>
                    <a:pt x="298" y="455"/>
                    <a:pt x="293" y="453"/>
                  </a:cubicBezTo>
                  <a:cubicBezTo>
                    <a:pt x="283" y="450"/>
                    <a:pt x="274" y="446"/>
                    <a:pt x="264" y="444"/>
                  </a:cubicBezTo>
                  <a:cubicBezTo>
                    <a:pt x="258" y="443"/>
                    <a:pt x="252" y="442"/>
                    <a:pt x="246" y="441"/>
                  </a:cubicBezTo>
                  <a:cubicBezTo>
                    <a:pt x="237" y="440"/>
                    <a:pt x="228" y="440"/>
                    <a:pt x="219" y="439"/>
                  </a:cubicBezTo>
                  <a:cubicBezTo>
                    <a:pt x="211" y="439"/>
                    <a:pt x="204" y="438"/>
                    <a:pt x="196" y="439"/>
                  </a:cubicBezTo>
                  <a:cubicBezTo>
                    <a:pt x="194" y="440"/>
                    <a:pt x="193" y="440"/>
                    <a:pt x="191" y="440"/>
                  </a:cubicBezTo>
                  <a:cubicBezTo>
                    <a:pt x="185" y="440"/>
                    <a:pt x="180" y="440"/>
                    <a:pt x="175" y="441"/>
                  </a:cubicBezTo>
                  <a:cubicBezTo>
                    <a:pt x="173" y="441"/>
                    <a:pt x="171" y="441"/>
                    <a:pt x="169" y="442"/>
                  </a:cubicBezTo>
                  <a:cubicBezTo>
                    <a:pt x="166" y="443"/>
                    <a:pt x="164" y="440"/>
                    <a:pt x="162" y="440"/>
                  </a:cubicBezTo>
                  <a:cubicBezTo>
                    <a:pt x="162" y="440"/>
                    <a:pt x="162" y="439"/>
                    <a:pt x="162" y="438"/>
                  </a:cubicBezTo>
                  <a:cubicBezTo>
                    <a:pt x="163" y="438"/>
                    <a:pt x="164" y="438"/>
                    <a:pt x="164" y="438"/>
                  </a:cubicBezTo>
                  <a:cubicBezTo>
                    <a:pt x="165" y="440"/>
                    <a:pt x="167" y="439"/>
                    <a:pt x="168" y="439"/>
                  </a:cubicBezTo>
                  <a:cubicBezTo>
                    <a:pt x="171" y="438"/>
                    <a:pt x="174" y="438"/>
                    <a:pt x="176" y="437"/>
                  </a:cubicBezTo>
                  <a:cubicBezTo>
                    <a:pt x="183" y="437"/>
                    <a:pt x="189" y="436"/>
                    <a:pt x="195" y="436"/>
                  </a:cubicBezTo>
                  <a:close/>
                  <a:moveTo>
                    <a:pt x="204" y="413"/>
                  </a:moveTo>
                  <a:cubicBezTo>
                    <a:pt x="207" y="405"/>
                    <a:pt x="217" y="358"/>
                    <a:pt x="217" y="354"/>
                  </a:cubicBezTo>
                  <a:cubicBezTo>
                    <a:pt x="212" y="351"/>
                    <a:pt x="207" y="348"/>
                    <a:pt x="203" y="345"/>
                  </a:cubicBezTo>
                  <a:cubicBezTo>
                    <a:pt x="199" y="343"/>
                    <a:pt x="195" y="340"/>
                    <a:pt x="191" y="339"/>
                  </a:cubicBezTo>
                  <a:cubicBezTo>
                    <a:pt x="189" y="338"/>
                    <a:pt x="189" y="336"/>
                    <a:pt x="189" y="334"/>
                  </a:cubicBezTo>
                  <a:cubicBezTo>
                    <a:pt x="191" y="335"/>
                    <a:pt x="191" y="334"/>
                    <a:pt x="192" y="335"/>
                  </a:cubicBezTo>
                  <a:cubicBezTo>
                    <a:pt x="198" y="336"/>
                    <a:pt x="202" y="340"/>
                    <a:pt x="207" y="343"/>
                  </a:cubicBezTo>
                  <a:cubicBezTo>
                    <a:pt x="207" y="344"/>
                    <a:pt x="208" y="344"/>
                    <a:pt x="209" y="345"/>
                  </a:cubicBezTo>
                  <a:cubicBezTo>
                    <a:pt x="210" y="346"/>
                    <a:pt x="212" y="346"/>
                    <a:pt x="213" y="347"/>
                  </a:cubicBezTo>
                  <a:cubicBezTo>
                    <a:pt x="216" y="349"/>
                    <a:pt x="219" y="350"/>
                    <a:pt x="221" y="350"/>
                  </a:cubicBezTo>
                  <a:cubicBezTo>
                    <a:pt x="223" y="352"/>
                    <a:pt x="224" y="353"/>
                    <a:pt x="225" y="354"/>
                  </a:cubicBezTo>
                  <a:cubicBezTo>
                    <a:pt x="231" y="358"/>
                    <a:pt x="237" y="361"/>
                    <a:pt x="242" y="365"/>
                  </a:cubicBezTo>
                  <a:cubicBezTo>
                    <a:pt x="246" y="368"/>
                    <a:pt x="250" y="372"/>
                    <a:pt x="254" y="374"/>
                  </a:cubicBezTo>
                  <a:cubicBezTo>
                    <a:pt x="256" y="375"/>
                    <a:pt x="258" y="376"/>
                    <a:pt x="260" y="377"/>
                  </a:cubicBezTo>
                  <a:cubicBezTo>
                    <a:pt x="263" y="379"/>
                    <a:pt x="268" y="381"/>
                    <a:pt x="272" y="382"/>
                  </a:cubicBezTo>
                  <a:cubicBezTo>
                    <a:pt x="280" y="384"/>
                    <a:pt x="288" y="386"/>
                    <a:pt x="296" y="387"/>
                  </a:cubicBezTo>
                  <a:cubicBezTo>
                    <a:pt x="304" y="387"/>
                    <a:pt x="312" y="388"/>
                    <a:pt x="319" y="389"/>
                  </a:cubicBezTo>
                  <a:cubicBezTo>
                    <a:pt x="324" y="390"/>
                    <a:pt x="329" y="390"/>
                    <a:pt x="334" y="391"/>
                  </a:cubicBezTo>
                  <a:cubicBezTo>
                    <a:pt x="338" y="391"/>
                    <a:pt x="343" y="392"/>
                    <a:pt x="348" y="392"/>
                  </a:cubicBezTo>
                  <a:cubicBezTo>
                    <a:pt x="357" y="393"/>
                    <a:pt x="366" y="393"/>
                    <a:pt x="375" y="394"/>
                  </a:cubicBezTo>
                  <a:cubicBezTo>
                    <a:pt x="380" y="395"/>
                    <a:pt x="385" y="395"/>
                    <a:pt x="389" y="396"/>
                  </a:cubicBezTo>
                  <a:cubicBezTo>
                    <a:pt x="389" y="395"/>
                    <a:pt x="389" y="394"/>
                    <a:pt x="389" y="394"/>
                  </a:cubicBezTo>
                  <a:cubicBezTo>
                    <a:pt x="390" y="391"/>
                    <a:pt x="392" y="389"/>
                    <a:pt x="393" y="386"/>
                  </a:cubicBezTo>
                  <a:cubicBezTo>
                    <a:pt x="394" y="385"/>
                    <a:pt x="395" y="384"/>
                    <a:pt x="395" y="383"/>
                  </a:cubicBezTo>
                  <a:cubicBezTo>
                    <a:pt x="396" y="380"/>
                    <a:pt x="397" y="376"/>
                    <a:pt x="397" y="372"/>
                  </a:cubicBezTo>
                  <a:cubicBezTo>
                    <a:pt x="398" y="368"/>
                    <a:pt x="399" y="364"/>
                    <a:pt x="399" y="360"/>
                  </a:cubicBezTo>
                  <a:cubicBezTo>
                    <a:pt x="399" y="357"/>
                    <a:pt x="399" y="354"/>
                    <a:pt x="399" y="350"/>
                  </a:cubicBezTo>
                  <a:cubicBezTo>
                    <a:pt x="399" y="347"/>
                    <a:pt x="398" y="343"/>
                    <a:pt x="398" y="340"/>
                  </a:cubicBezTo>
                  <a:cubicBezTo>
                    <a:pt x="398" y="338"/>
                    <a:pt x="397" y="337"/>
                    <a:pt x="395" y="337"/>
                  </a:cubicBezTo>
                  <a:cubicBezTo>
                    <a:pt x="393" y="337"/>
                    <a:pt x="390" y="337"/>
                    <a:pt x="387" y="337"/>
                  </a:cubicBezTo>
                  <a:cubicBezTo>
                    <a:pt x="381" y="337"/>
                    <a:pt x="375" y="336"/>
                    <a:pt x="369" y="336"/>
                  </a:cubicBezTo>
                  <a:cubicBezTo>
                    <a:pt x="367" y="336"/>
                    <a:pt x="366" y="336"/>
                    <a:pt x="365" y="336"/>
                  </a:cubicBezTo>
                  <a:cubicBezTo>
                    <a:pt x="359" y="335"/>
                    <a:pt x="354" y="334"/>
                    <a:pt x="348" y="334"/>
                  </a:cubicBezTo>
                  <a:cubicBezTo>
                    <a:pt x="347" y="332"/>
                    <a:pt x="345" y="333"/>
                    <a:pt x="343" y="333"/>
                  </a:cubicBezTo>
                  <a:cubicBezTo>
                    <a:pt x="340" y="333"/>
                    <a:pt x="338" y="332"/>
                    <a:pt x="335" y="332"/>
                  </a:cubicBezTo>
                  <a:cubicBezTo>
                    <a:pt x="332" y="332"/>
                    <a:pt x="328" y="332"/>
                    <a:pt x="324" y="331"/>
                  </a:cubicBezTo>
                  <a:cubicBezTo>
                    <a:pt x="321" y="331"/>
                    <a:pt x="317" y="331"/>
                    <a:pt x="314" y="330"/>
                  </a:cubicBezTo>
                  <a:cubicBezTo>
                    <a:pt x="310" y="329"/>
                    <a:pt x="306" y="330"/>
                    <a:pt x="302" y="329"/>
                  </a:cubicBezTo>
                  <a:cubicBezTo>
                    <a:pt x="298" y="327"/>
                    <a:pt x="294" y="327"/>
                    <a:pt x="290" y="325"/>
                  </a:cubicBezTo>
                  <a:cubicBezTo>
                    <a:pt x="285" y="323"/>
                    <a:pt x="281" y="319"/>
                    <a:pt x="277" y="315"/>
                  </a:cubicBezTo>
                  <a:cubicBezTo>
                    <a:pt x="275" y="313"/>
                    <a:pt x="273" y="311"/>
                    <a:pt x="271" y="309"/>
                  </a:cubicBezTo>
                  <a:cubicBezTo>
                    <a:pt x="269" y="306"/>
                    <a:pt x="267" y="304"/>
                    <a:pt x="264" y="301"/>
                  </a:cubicBezTo>
                  <a:cubicBezTo>
                    <a:pt x="263" y="300"/>
                    <a:pt x="262" y="300"/>
                    <a:pt x="261" y="299"/>
                  </a:cubicBezTo>
                  <a:cubicBezTo>
                    <a:pt x="260" y="296"/>
                    <a:pt x="258" y="296"/>
                    <a:pt x="256" y="295"/>
                  </a:cubicBezTo>
                  <a:cubicBezTo>
                    <a:pt x="256" y="295"/>
                    <a:pt x="255" y="294"/>
                    <a:pt x="254" y="294"/>
                  </a:cubicBezTo>
                  <a:cubicBezTo>
                    <a:pt x="255" y="293"/>
                    <a:pt x="255" y="292"/>
                    <a:pt x="256" y="291"/>
                  </a:cubicBezTo>
                  <a:cubicBezTo>
                    <a:pt x="255" y="291"/>
                    <a:pt x="255" y="290"/>
                    <a:pt x="255" y="290"/>
                  </a:cubicBezTo>
                  <a:cubicBezTo>
                    <a:pt x="251" y="284"/>
                    <a:pt x="247" y="280"/>
                    <a:pt x="242" y="275"/>
                  </a:cubicBezTo>
                  <a:cubicBezTo>
                    <a:pt x="241" y="274"/>
                    <a:pt x="240" y="273"/>
                    <a:pt x="239" y="272"/>
                  </a:cubicBezTo>
                  <a:cubicBezTo>
                    <a:pt x="239" y="271"/>
                    <a:pt x="238" y="271"/>
                    <a:pt x="238" y="270"/>
                  </a:cubicBezTo>
                  <a:cubicBezTo>
                    <a:pt x="235" y="268"/>
                    <a:pt x="232" y="267"/>
                    <a:pt x="231" y="263"/>
                  </a:cubicBezTo>
                  <a:cubicBezTo>
                    <a:pt x="231" y="263"/>
                    <a:pt x="230" y="262"/>
                    <a:pt x="230" y="262"/>
                  </a:cubicBezTo>
                  <a:cubicBezTo>
                    <a:pt x="227" y="262"/>
                    <a:pt x="225" y="259"/>
                    <a:pt x="222" y="258"/>
                  </a:cubicBezTo>
                  <a:cubicBezTo>
                    <a:pt x="221" y="257"/>
                    <a:pt x="219" y="256"/>
                    <a:pt x="218" y="255"/>
                  </a:cubicBezTo>
                  <a:cubicBezTo>
                    <a:pt x="217" y="254"/>
                    <a:pt x="216" y="254"/>
                    <a:pt x="215" y="253"/>
                  </a:cubicBezTo>
                  <a:cubicBezTo>
                    <a:pt x="213" y="253"/>
                    <a:pt x="211" y="252"/>
                    <a:pt x="209" y="251"/>
                  </a:cubicBezTo>
                  <a:cubicBezTo>
                    <a:pt x="207" y="249"/>
                    <a:pt x="204" y="248"/>
                    <a:pt x="202" y="247"/>
                  </a:cubicBezTo>
                  <a:cubicBezTo>
                    <a:pt x="201" y="248"/>
                    <a:pt x="200" y="250"/>
                    <a:pt x="198" y="248"/>
                  </a:cubicBezTo>
                  <a:cubicBezTo>
                    <a:pt x="198" y="245"/>
                    <a:pt x="196" y="244"/>
                    <a:pt x="194" y="244"/>
                  </a:cubicBezTo>
                  <a:cubicBezTo>
                    <a:pt x="194" y="244"/>
                    <a:pt x="193" y="244"/>
                    <a:pt x="192" y="244"/>
                  </a:cubicBezTo>
                  <a:cubicBezTo>
                    <a:pt x="189" y="243"/>
                    <a:pt x="187" y="243"/>
                    <a:pt x="184" y="243"/>
                  </a:cubicBezTo>
                  <a:cubicBezTo>
                    <a:pt x="180" y="243"/>
                    <a:pt x="176" y="242"/>
                    <a:pt x="172" y="243"/>
                  </a:cubicBezTo>
                  <a:cubicBezTo>
                    <a:pt x="171" y="243"/>
                    <a:pt x="170" y="243"/>
                    <a:pt x="169" y="243"/>
                  </a:cubicBezTo>
                  <a:cubicBezTo>
                    <a:pt x="169" y="242"/>
                    <a:pt x="169" y="241"/>
                    <a:pt x="169" y="240"/>
                  </a:cubicBezTo>
                  <a:cubicBezTo>
                    <a:pt x="173" y="239"/>
                    <a:pt x="176" y="239"/>
                    <a:pt x="180" y="239"/>
                  </a:cubicBezTo>
                  <a:cubicBezTo>
                    <a:pt x="179" y="238"/>
                    <a:pt x="179" y="238"/>
                    <a:pt x="179" y="237"/>
                  </a:cubicBezTo>
                  <a:cubicBezTo>
                    <a:pt x="178" y="235"/>
                    <a:pt x="175" y="235"/>
                    <a:pt x="173" y="233"/>
                  </a:cubicBezTo>
                  <a:cubicBezTo>
                    <a:pt x="171" y="232"/>
                    <a:pt x="168" y="230"/>
                    <a:pt x="166" y="228"/>
                  </a:cubicBezTo>
                  <a:cubicBezTo>
                    <a:pt x="161" y="226"/>
                    <a:pt x="157" y="224"/>
                    <a:pt x="152" y="222"/>
                  </a:cubicBezTo>
                  <a:cubicBezTo>
                    <a:pt x="150" y="220"/>
                    <a:pt x="146" y="220"/>
                    <a:pt x="144" y="217"/>
                  </a:cubicBezTo>
                  <a:cubicBezTo>
                    <a:pt x="142" y="214"/>
                    <a:pt x="139" y="211"/>
                    <a:pt x="135" y="210"/>
                  </a:cubicBezTo>
                  <a:cubicBezTo>
                    <a:pt x="133" y="212"/>
                    <a:pt x="132" y="213"/>
                    <a:pt x="131" y="215"/>
                  </a:cubicBezTo>
                  <a:cubicBezTo>
                    <a:pt x="129" y="220"/>
                    <a:pt x="126" y="225"/>
                    <a:pt x="124" y="230"/>
                  </a:cubicBezTo>
                  <a:cubicBezTo>
                    <a:pt x="123" y="231"/>
                    <a:pt x="122" y="232"/>
                    <a:pt x="122" y="232"/>
                  </a:cubicBezTo>
                  <a:cubicBezTo>
                    <a:pt x="121" y="234"/>
                    <a:pt x="120" y="236"/>
                    <a:pt x="119" y="238"/>
                  </a:cubicBezTo>
                  <a:cubicBezTo>
                    <a:pt x="116" y="242"/>
                    <a:pt x="113" y="245"/>
                    <a:pt x="111" y="249"/>
                  </a:cubicBezTo>
                  <a:cubicBezTo>
                    <a:pt x="109" y="254"/>
                    <a:pt x="105" y="257"/>
                    <a:pt x="102" y="262"/>
                  </a:cubicBezTo>
                  <a:cubicBezTo>
                    <a:pt x="100" y="266"/>
                    <a:pt x="97" y="269"/>
                    <a:pt x="95" y="273"/>
                  </a:cubicBezTo>
                  <a:cubicBezTo>
                    <a:pt x="95" y="274"/>
                    <a:pt x="95" y="274"/>
                    <a:pt x="95" y="275"/>
                  </a:cubicBezTo>
                  <a:cubicBezTo>
                    <a:pt x="93" y="276"/>
                    <a:pt x="92" y="278"/>
                    <a:pt x="91" y="280"/>
                  </a:cubicBezTo>
                  <a:cubicBezTo>
                    <a:pt x="90" y="281"/>
                    <a:pt x="90" y="284"/>
                    <a:pt x="88" y="285"/>
                  </a:cubicBezTo>
                  <a:cubicBezTo>
                    <a:pt x="87" y="287"/>
                    <a:pt x="87" y="289"/>
                    <a:pt x="85" y="290"/>
                  </a:cubicBezTo>
                  <a:cubicBezTo>
                    <a:pt x="85" y="291"/>
                    <a:pt x="85" y="291"/>
                    <a:pt x="84" y="292"/>
                  </a:cubicBezTo>
                  <a:cubicBezTo>
                    <a:pt x="83" y="296"/>
                    <a:pt x="81" y="299"/>
                    <a:pt x="80" y="303"/>
                  </a:cubicBezTo>
                  <a:cubicBezTo>
                    <a:pt x="77" y="308"/>
                    <a:pt x="75" y="312"/>
                    <a:pt x="73" y="317"/>
                  </a:cubicBezTo>
                  <a:cubicBezTo>
                    <a:pt x="72" y="320"/>
                    <a:pt x="70" y="323"/>
                    <a:pt x="68" y="327"/>
                  </a:cubicBezTo>
                  <a:cubicBezTo>
                    <a:pt x="67" y="331"/>
                    <a:pt x="65" y="334"/>
                    <a:pt x="64" y="338"/>
                  </a:cubicBezTo>
                  <a:cubicBezTo>
                    <a:pt x="63" y="340"/>
                    <a:pt x="62" y="342"/>
                    <a:pt x="61" y="345"/>
                  </a:cubicBezTo>
                  <a:cubicBezTo>
                    <a:pt x="60" y="347"/>
                    <a:pt x="59" y="349"/>
                    <a:pt x="59" y="351"/>
                  </a:cubicBezTo>
                  <a:cubicBezTo>
                    <a:pt x="59" y="352"/>
                    <a:pt x="58" y="352"/>
                    <a:pt x="58" y="352"/>
                  </a:cubicBezTo>
                  <a:cubicBezTo>
                    <a:pt x="57" y="354"/>
                    <a:pt x="56" y="355"/>
                    <a:pt x="56" y="357"/>
                  </a:cubicBezTo>
                  <a:cubicBezTo>
                    <a:pt x="56" y="358"/>
                    <a:pt x="55" y="359"/>
                    <a:pt x="55" y="360"/>
                  </a:cubicBezTo>
                  <a:cubicBezTo>
                    <a:pt x="54" y="362"/>
                    <a:pt x="53" y="365"/>
                    <a:pt x="52" y="367"/>
                  </a:cubicBezTo>
                  <a:cubicBezTo>
                    <a:pt x="51" y="371"/>
                    <a:pt x="50" y="375"/>
                    <a:pt x="48" y="378"/>
                  </a:cubicBezTo>
                  <a:cubicBezTo>
                    <a:pt x="47" y="381"/>
                    <a:pt x="46" y="384"/>
                    <a:pt x="45" y="387"/>
                  </a:cubicBezTo>
                  <a:cubicBezTo>
                    <a:pt x="48" y="387"/>
                    <a:pt x="51" y="388"/>
                    <a:pt x="54" y="388"/>
                  </a:cubicBezTo>
                  <a:cubicBezTo>
                    <a:pt x="59" y="389"/>
                    <a:pt x="64" y="389"/>
                    <a:pt x="69" y="389"/>
                  </a:cubicBezTo>
                  <a:cubicBezTo>
                    <a:pt x="71" y="389"/>
                    <a:pt x="73" y="389"/>
                    <a:pt x="74" y="389"/>
                  </a:cubicBezTo>
                  <a:cubicBezTo>
                    <a:pt x="82" y="389"/>
                    <a:pt x="90" y="389"/>
                    <a:pt x="98" y="390"/>
                  </a:cubicBezTo>
                  <a:cubicBezTo>
                    <a:pt x="102" y="390"/>
                    <a:pt x="106" y="390"/>
                    <a:pt x="109" y="391"/>
                  </a:cubicBezTo>
                  <a:cubicBezTo>
                    <a:pt x="116" y="392"/>
                    <a:pt x="122" y="391"/>
                    <a:pt x="128" y="393"/>
                  </a:cubicBezTo>
                  <a:cubicBezTo>
                    <a:pt x="133" y="395"/>
                    <a:pt x="139" y="395"/>
                    <a:pt x="144" y="396"/>
                  </a:cubicBezTo>
                  <a:cubicBezTo>
                    <a:pt x="152" y="398"/>
                    <a:pt x="159" y="399"/>
                    <a:pt x="167" y="400"/>
                  </a:cubicBezTo>
                  <a:cubicBezTo>
                    <a:pt x="172" y="402"/>
                    <a:pt x="177" y="402"/>
                    <a:pt x="181" y="405"/>
                  </a:cubicBezTo>
                  <a:cubicBezTo>
                    <a:pt x="182" y="405"/>
                    <a:pt x="182" y="405"/>
                    <a:pt x="182" y="405"/>
                  </a:cubicBezTo>
                  <a:cubicBezTo>
                    <a:pt x="187" y="406"/>
                    <a:pt x="191" y="407"/>
                    <a:pt x="195" y="409"/>
                  </a:cubicBezTo>
                  <a:cubicBezTo>
                    <a:pt x="198" y="410"/>
                    <a:pt x="201" y="412"/>
                    <a:pt x="204" y="413"/>
                  </a:cubicBezTo>
                  <a:close/>
                  <a:moveTo>
                    <a:pt x="1014" y="418"/>
                  </a:moveTo>
                  <a:cubicBezTo>
                    <a:pt x="1012" y="418"/>
                    <a:pt x="1010" y="418"/>
                    <a:pt x="1008" y="419"/>
                  </a:cubicBezTo>
                  <a:cubicBezTo>
                    <a:pt x="1004" y="419"/>
                    <a:pt x="1000" y="419"/>
                    <a:pt x="996" y="417"/>
                  </a:cubicBezTo>
                  <a:cubicBezTo>
                    <a:pt x="992" y="416"/>
                    <a:pt x="989" y="416"/>
                    <a:pt x="986" y="416"/>
                  </a:cubicBezTo>
                  <a:cubicBezTo>
                    <a:pt x="984" y="416"/>
                    <a:pt x="982" y="416"/>
                    <a:pt x="980" y="416"/>
                  </a:cubicBezTo>
                  <a:cubicBezTo>
                    <a:pt x="973" y="416"/>
                    <a:pt x="966" y="416"/>
                    <a:pt x="959" y="416"/>
                  </a:cubicBezTo>
                  <a:cubicBezTo>
                    <a:pt x="954" y="416"/>
                    <a:pt x="949" y="416"/>
                    <a:pt x="944" y="415"/>
                  </a:cubicBezTo>
                  <a:cubicBezTo>
                    <a:pt x="936" y="415"/>
                    <a:pt x="929" y="414"/>
                    <a:pt x="922" y="414"/>
                  </a:cubicBezTo>
                  <a:cubicBezTo>
                    <a:pt x="918" y="414"/>
                    <a:pt x="915" y="414"/>
                    <a:pt x="911" y="413"/>
                  </a:cubicBezTo>
                  <a:cubicBezTo>
                    <a:pt x="906" y="413"/>
                    <a:pt x="900" y="412"/>
                    <a:pt x="894" y="412"/>
                  </a:cubicBezTo>
                  <a:cubicBezTo>
                    <a:pt x="890" y="412"/>
                    <a:pt x="886" y="412"/>
                    <a:pt x="882" y="411"/>
                  </a:cubicBezTo>
                  <a:cubicBezTo>
                    <a:pt x="881" y="411"/>
                    <a:pt x="880" y="412"/>
                    <a:pt x="879" y="412"/>
                  </a:cubicBezTo>
                  <a:cubicBezTo>
                    <a:pt x="874" y="411"/>
                    <a:pt x="870" y="411"/>
                    <a:pt x="866" y="411"/>
                  </a:cubicBezTo>
                  <a:cubicBezTo>
                    <a:pt x="862" y="412"/>
                    <a:pt x="859" y="411"/>
                    <a:pt x="855" y="412"/>
                  </a:cubicBezTo>
                  <a:cubicBezTo>
                    <a:pt x="851" y="413"/>
                    <a:pt x="847" y="412"/>
                    <a:pt x="842" y="412"/>
                  </a:cubicBezTo>
                  <a:cubicBezTo>
                    <a:pt x="837" y="412"/>
                    <a:pt x="831" y="411"/>
                    <a:pt x="826" y="411"/>
                  </a:cubicBezTo>
                  <a:cubicBezTo>
                    <a:pt x="822" y="411"/>
                    <a:pt x="817" y="411"/>
                    <a:pt x="813" y="411"/>
                  </a:cubicBezTo>
                  <a:cubicBezTo>
                    <a:pt x="809" y="411"/>
                    <a:pt x="806" y="411"/>
                    <a:pt x="802" y="411"/>
                  </a:cubicBezTo>
                  <a:cubicBezTo>
                    <a:pt x="800" y="412"/>
                    <a:pt x="799" y="411"/>
                    <a:pt x="797" y="411"/>
                  </a:cubicBezTo>
                  <a:cubicBezTo>
                    <a:pt x="794" y="411"/>
                    <a:pt x="791" y="411"/>
                    <a:pt x="788" y="411"/>
                  </a:cubicBezTo>
                  <a:cubicBezTo>
                    <a:pt x="786" y="411"/>
                    <a:pt x="784" y="412"/>
                    <a:pt x="783" y="411"/>
                  </a:cubicBezTo>
                  <a:cubicBezTo>
                    <a:pt x="782" y="411"/>
                    <a:pt x="781" y="411"/>
                    <a:pt x="781" y="411"/>
                  </a:cubicBezTo>
                  <a:cubicBezTo>
                    <a:pt x="777" y="412"/>
                    <a:pt x="773" y="412"/>
                    <a:pt x="770" y="411"/>
                  </a:cubicBezTo>
                  <a:cubicBezTo>
                    <a:pt x="766" y="411"/>
                    <a:pt x="762" y="411"/>
                    <a:pt x="758" y="411"/>
                  </a:cubicBezTo>
                  <a:cubicBezTo>
                    <a:pt x="757" y="411"/>
                    <a:pt x="755" y="411"/>
                    <a:pt x="754" y="411"/>
                  </a:cubicBezTo>
                  <a:cubicBezTo>
                    <a:pt x="753" y="411"/>
                    <a:pt x="751" y="410"/>
                    <a:pt x="750" y="410"/>
                  </a:cubicBezTo>
                  <a:cubicBezTo>
                    <a:pt x="746" y="410"/>
                    <a:pt x="742" y="410"/>
                    <a:pt x="737" y="410"/>
                  </a:cubicBezTo>
                  <a:cubicBezTo>
                    <a:pt x="736" y="410"/>
                    <a:pt x="735" y="410"/>
                    <a:pt x="735" y="410"/>
                  </a:cubicBezTo>
                  <a:cubicBezTo>
                    <a:pt x="733" y="408"/>
                    <a:pt x="731" y="409"/>
                    <a:pt x="729" y="409"/>
                  </a:cubicBezTo>
                  <a:cubicBezTo>
                    <a:pt x="728" y="409"/>
                    <a:pt x="727" y="409"/>
                    <a:pt x="726" y="409"/>
                  </a:cubicBezTo>
                  <a:cubicBezTo>
                    <a:pt x="724" y="409"/>
                    <a:pt x="722" y="408"/>
                    <a:pt x="720" y="409"/>
                  </a:cubicBezTo>
                  <a:cubicBezTo>
                    <a:pt x="719" y="409"/>
                    <a:pt x="719" y="409"/>
                    <a:pt x="718" y="409"/>
                  </a:cubicBezTo>
                  <a:cubicBezTo>
                    <a:pt x="716" y="409"/>
                    <a:pt x="713" y="409"/>
                    <a:pt x="711" y="409"/>
                  </a:cubicBezTo>
                  <a:cubicBezTo>
                    <a:pt x="708" y="409"/>
                    <a:pt x="706" y="409"/>
                    <a:pt x="703" y="409"/>
                  </a:cubicBezTo>
                  <a:cubicBezTo>
                    <a:pt x="703" y="409"/>
                    <a:pt x="702" y="409"/>
                    <a:pt x="701" y="409"/>
                  </a:cubicBezTo>
                  <a:cubicBezTo>
                    <a:pt x="700" y="408"/>
                    <a:pt x="698" y="408"/>
                    <a:pt x="697" y="409"/>
                  </a:cubicBezTo>
                  <a:cubicBezTo>
                    <a:pt x="696" y="410"/>
                    <a:pt x="695" y="410"/>
                    <a:pt x="694" y="410"/>
                  </a:cubicBezTo>
                  <a:cubicBezTo>
                    <a:pt x="692" y="410"/>
                    <a:pt x="691" y="409"/>
                    <a:pt x="689" y="409"/>
                  </a:cubicBezTo>
                  <a:cubicBezTo>
                    <a:pt x="685" y="409"/>
                    <a:pt x="681" y="410"/>
                    <a:pt x="677" y="410"/>
                  </a:cubicBezTo>
                  <a:cubicBezTo>
                    <a:pt x="674" y="409"/>
                    <a:pt x="671" y="410"/>
                    <a:pt x="668" y="410"/>
                  </a:cubicBezTo>
                  <a:cubicBezTo>
                    <a:pt x="665" y="410"/>
                    <a:pt x="663" y="409"/>
                    <a:pt x="661" y="409"/>
                  </a:cubicBezTo>
                  <a:cubicBezTo>
                    <a:pt x="657" y="409"/>
                    <a:pt x="653" y="410"/>
                    <a:pt x="650" y="410"/>
                  </a:cubicBezTo>
                  <a:cubicBezTo>
                    <a:pt x="647" y="410"/>
                    <a:pt x="644" y="409"/>
                    <a:pt x="641" y="411"/>
                  </a:cubicBezTo>
                  <a:cubicBezTo>
                    <a:pt x="641" y="411"/>
                    <a:pt x="640" y="411"/>
                    <a:pt x="640" y="411"/>
                  </a:cubicBezTo>
                  <a:cubicBezTo>
                    <a:pt x="638" y="410"/>
                    <a:pt x="636" y="410"/>
                    <a:pt x="634" y="411"/>
                  </a:cubicBezTo>
                  <a:cubicBezTo>
                    <a:pt x="633" y="411"/>
                    <a:pt x="632" y="411"/>
                    <a:pt x="631" y="411"/>
                  </a:cubicBezTo>
                  <a:cubicBezTo>
                    <a:pt x="630" y="411"/>
                    <a:pt x="629" y="410"/>
                    <a:pt x="628" y="411"/>
                  </a:cubicBezTo>
                  <a:cubicBezTo>
                    <a:pt x="626" y="411"/>
                    <a:pt x="624" y="411"/>
                    <a:pt x="622" y="411"/>
                  </a:cubicBezTo>
                  <a:cubicBezTo>
                    <a:pt x="618" y="410"/>
                    <a:pt x="615" y="411"/>
                    <a:pt x="612" y="411"/>
                  </a:cubicBezTo>
                  <a:cubicBezTo>
                    <a:pt x="607" y="411"/>
                    <a:pt x="603" y="411"/>
                    <a:pt x="599" y="411"/>
                  </a:cubicBezTo>
                  <a:cubicBezTo>
                    <a:pt x="598" y="411"/>
                    <a:pt x="597" y="411"/>
                    <a:pt x="596" y="411"/>
                  </a:cubicBezTo>
                  <a:cubicBezTo>
                    <a:pt x="591" y="413"/>
                    <a:pt x="585" y="411"/>
                    <a:pt x="579" y="412"/>
                  </a:cubicBezTo>
                  <a:cubicBezTo>
                    <a:pt x="578" y="412"/>
                    <a:pt x="577" y="412"/>
                    <a:pt x="576" y="412"/>
                  </a:cubicBezTo>
                  <a:cubicBezTo>
                    <a:pt x="574" y="412"/>
                    <a:pt x="571" y="411"/>
                    <a:pt x="569" y="413"/>
                  </a:cubicBezTo>
                  <a:cubicBezTo>
                    <a:pt x="569" y="413"/>
                    <a:pt x="568" y="413"/>
                    <a:pt x="568" y="412"/>
                  </a:cubicBezTo>
                  <a:cubicBezTo>
                    <a:pt x="567" y="411"/>
                    <a:pt x="565" y="412"/>
                    <a:pt x="564" y="412"/>
                  </a:cubicBezTo>
                  <a:cubicBezTo>
                    <a:pt x="562" y="412"/>
                    <a:pt x="559" y="413"/>
                    <a:pt x="557" y="412"/>
                  </a:cubicBezTo>
                  <a:cubicBezTo>
                    <a:pt x="557" y="412"/>
                    <a:pt x="556" y="412"/>
                    <a:pt x="555" y="412"/>
                  </a:cubicBezTo>
                  <a:cubicBezTo>
                    <a:pt x="553" y="413"/>
                    <a:pt x="550" y="413"/>
                    <a:pt x="547" y="413"/>
                  </a:cubicBezTo>
                  <a:cubicBezTo>
                    <a:pt x="543" y="413"/>
                    <a:pt x="539" y="413"/>
                    <a:pt x="536" y="413"/>
                  </a:cubicBezTo>
                  <a:cubicBezTo>
                    <a:pt x="534" y="413"/>
                    <a:pt x="532" y="413"/>
                    <a:pt x="531" y="413"/>
                  </a:cubicBezTo>
                  <a:cubicBezTo>
                    <a:pt x="528" y="414"/>
                    <a:pt x="527" y="414"/>
                    <a:pt x="524" y="413"/>
                  </a:cubicBezTo>
                  <a:cubicBezTo>
                    <a:pt x="524" y="413"/>
                    <a:pt x="524" y="413"/>
                    <a:pt x="523" y="413"/>
                  </a:cubicBezTo>
                  <a:cubicBezTo>
                    <a:pt x="522" y="413"/>
                    <a:pt x="521" y="414"/>
                    <a:pt x="520" y="414"/>
                  </a:cubicBezTo>
                  <a:cubicBezTo>
                    <a:pt x="517" y="414"/>
                    <a:pt x="514" y="413"/>
                    <a:pt x="512" y="413"/>
                  </a:cubicBezTo>
                  <a:cubicBezTo>
                    <a:pt x="508" y="413"/>
                    <a:pt x="503" y="414"/>
                    <a:pt x="499" y="414"/>
                  </a:cubicBezTo>
                  <a:cubicBezTo>
                    <a:pt x="496" y="413"/>
                    <a:pt x="493" y="415"/>
                    <a:pt x="490" y="413"/>
                  </a:cubicBezTo>
                  <a:cubicBezTo>
                    <a:pt x="490" y="413"/>
                    <a:pt x="489" y="413"/>
                    <a:pt x="489" y="413"/>
                  </a:cubicBezTo>
                  <a:cubicBezTo>
                    <a:pt x="485" y="414"/>
                    <a:pt x="481" y="415"/>
                    <a:pt x="477" y="414"/>
                  </a:cubicBezTo>
                  <a:cubicBezTo>
                    <a:pt x="474" y="414"/>
                    <a:pt x="471" y="414"/>
                    <a:pt x="467" y="414"/>
                  </a:cubicBezTo>
                  <a:cubicBezTo>
                    <a:pt x="465" y="414"/>
                    <a:pt x="462" y="414"/>
                    <a:pt x="460" y="414"/>
                  </a:cubicBezTo>
                  <a:cubicBezTo>
                    <a:pt x="459" y="414"/>
                    <a:pt x="458" y="413"/>
                    <a:pt x="458" y="414"/>
                  </a:cubicBezTo>
                  <a:cubicBezTo>
                    <a:pt x="453" y="415"/>
                    <a:pt x="448" y="415"/>
                    <a:pt x="442" y="415"/>
                  </a:cubicBezTo>
                  <a:cubicBezTo>
                    <a:pt x="441" y="415"/>
                    <a:pt x="440" y="415"/>
                    <a:pt x="439" y="416"/>
                  </a:cubicBezTo>
                  <a:cubicBezTo>
                    <a:pt x="439" y="416"/>
                    <a:pt x="438" y="416"/>
                    <a:pt x="437" y="416"/>
                  </a:cubicBezTo>
                  <a:cubicBezTo>
                    <a:pt x="434" y="416"/>
                    <a:pt x="431" y="416"/>
                    <a:pt x="428" y="416"/>
                  </a:cubicBezTo>
                  <a:cubicBezTo>
                    <a:pt x="426" y="416"/>
                    <a:pt x="424" y="416"/>
                    <a:pt x="423" y="416"/>
                  </a:cubicBezTo>
                  <a:cubicBezTo>
                    <a:pt x="422" y="416"/>
                    <a:pt x="421" y="415"/>
                    <a:pt x="420" y="415"/>
                  </a:cubicBezTo>
                  <a:cubicBezTo>
                    <a:pt x="419" y="416"/>
                    <a:pt x="418" y="417"/>
                    <a:pt x="416" y="416"/>
                  </a:cubicBezTo>
                  <a:cubicBezTo>
                    <a:pt x="416" y="416"/>
                    <a:pt x="416" y="416"/>
                    <a:pt x="415" y="416"/>
                  </a:cubicBezTo>
                  <a:cubicBezTo>
                    <a:pt x="412" y="416"/>
                    <a:pt x="409" y="416"/>
                    <a:pt x="407" y="416"/>
                  </a:cubicBezTo>
                  <a:cubicBezTo>
                    <a:pt x="403" y="416"/>
                    <a:pt x="399" y="415"/>
                    <a:pt x="395" y="416"/>
                  </a:cubicBezTo>
                  <a:cubicBezTo>
                    <a:pt x="391" y="416"/>
                    <a:pt x="388" y="416"/>
                    <a:pt x="385" y="415"/>
                  </a:cubicBezTo>
                  <a:cubicBezTo>
                    <a:pt x="384" y="415"/>
                    <a:pt x="383" y="415"/>
                    <a:pt x="382" y="415"/>
                  </a:cubicBezTo>
                  <a:cubicBezTo>
                    <a:pt x="381" y="415"/>
                    <a:pt x="381" y="415"/>
                    <a:pt x="380" y="415"/>
                  </a:cubicBezTo>
                  <a:cubicBezTo>
                    <a:pt x="380" y="414"/>
                    <a:pt x="379" y="414"/>
                    <a:pt x="379" y="414"/>
                  </a:cubicBezTo>
                  <a:cubicBezTo>
                    <a:pt x="378" y="415"/>
                    <a:pt x="377" y="415"/>
                    <a:pt x="376" y="415"/>
                  </a:cubicBezTo>
                  <a:cubicBezTo>
                    <a:pt x="373" y="415"/>
                    <a:pt x="369" y="415"/>
                    <a:pt x="366" y="415"/>
                  </a:cubicBezTo>
                  <a:cubicBezTo>
                    <a:pt x="361" y="415"/>
                    <a:pt x="356" y="415"/>
                    <a:pt x="351" y="415"/>
                  </a:cubicBezTo>
                  <a:cubicBezTo>
                    <a:pt x="347" y="415"/>
                    <a:pt x="343" y="415"/>
                    <a:pt x="338" y="415"/>
                  </a:cubicBezTo>
                  <a:cubicBezTo>
                    <a:pt x="335" y="415"/>
                    <a:pt x="331" y="415"/>
                    <a:pt x="327" y="415"/>
                  </a:cubicBezTo>
                  <a:cubicBezTo>
                    <a:pt x="323" y="414"/>
                    <a:pt x="319" y="415"/>
                    <a:pt x="315" y="415"/>
                  </a:cubicBezTo>
                  <a:cubicBezTo>
                    <a:pt x="314" y="414"/>
                    <a:pt x="314" y="415"/>
                    <a:pt x="313" y="415"/>
                  </a:cubicBezTo>
                  <a:cubicBezTo>
                    <a:pt x="312" y="417"/>
                    <a:pt x="313" y="419"/>
                    <a:pt x="313" y="421"/>
                  </a:cubicBezTo>
                  <a:cubicBezTo>
                    <a:pt x="312" y="424"/>
                    <a:pt x="312" y="427"/>
                    <a:pt x="312" y="430"/>
                  </a:cubicBezTo>
                  <a:cubicBezTo>
                    <a:pt x="312" y="431"/>
                    <a:pt x="312" y="433"/>
                    <a:pt x="312" y="435"/>
                  </a:cubicBezTo>
                  <a:cubicBezTo>
                    <a:pt x="312" y="439"/>
                    <a:pt x="313" y="442"/>
                    <a:pt x="312" y="446"/>
                  </a:cubicBezTo>
                  <a:cubicBezTo>
                    <a:pt x="312" y="446"/>
                    <a:pt x="312" y="446"/>
                    <a:pt x="312" y="446"/>
                  </a:cubicBezTo>
                  <a:cubicBezTo>
                    <a:pt x="314" y="447"/>
                    <a:pt x="316" y="447"/>
                    <a:pt x="318" y="447"/>
                  </a:cubicBezTo>
                  <a:cubicBezTo>
                    <a:pt x="322" y="449"/>
                    <a:pt x="326" y="449"/>
                    <a:pt x="330" y="449"/>
                  </a:cubicBezTo>
                  <a:cubicBezTo>
                    <a:pt x="339" y="449"/>
                    <a:pt x="348" y="449"/>
                    <a:pt x="356" y="450"/>
                  </a:cubicBezTo>
                  <a:cubicBezTo>
                    <a:pt x="363" y="450"/>
                    <a:pt x="370" y="451"/>
                    <a:pt x="377" y="450"/>
                  </a:cubicBezTo>
                  <a:cubicBezTo>
                    <a:pt x="385" y="450"/>
                    <a:pt x="392" y="450"/>
                    <a:pt x="399" y="450"/>
                  </a:cubicBezTo>
                  <a:cubicBezTo>
                    <a:pt x="411" y="450"/>
                    <a:pt x="423" y="450"/>
                    <a:pt x="435" y="450"/>
                  </a:cubicBezTo>
                  <a:cubicBezTo>
                    <a:pt x="441" y="450"/>
                    <a:pt x="447" y="449"/>
                    <a:pt x="453" y="449"/>
                  </a:cubicBezTo>
                  <a:cubicBezTo>
                    <a:pt x="456" y="449"/>
                    <a:pt x="459" y="450"/>
                    <a:pt x="463" y="450"/>
                  </a:cubicBezTo>
                  <a:cubicBezTo>
                    <a:pt x="468" y="450"/>
                    <a:pt x="473" y="449"/>
                    <a:pt x="479" y="449"/>
                  </a:cubicBezTo>
                  <a:cubicBezTo>
                    <a:pt x="492" y="449"/>
                    <a:pt x="506" y="449"/>
                    <a:pt x="520" y="449"/>
                  </a:cubicBezTo>
                  <a:cubicBezTo>
                    <a:pt x="522" y="449"/>
                    <a:pt x="523" y="449"/>
                    <a:pt x="525" y="449"/>
                  </a:cubicBezTo>
                  <a:cubicBezTo>
                    <a:pt x="532" y="450"/>
                    <a:pt x="539" y="450"/>
                    <a:pt x="546" y="450"/>
                  </a:cubicBezTo>
                  <a:cubicBezTo>
                    <a:pt x="550" y="450"/>
                    <a:pt x="553" y="450"/>
                    <a:pt x="557" y="450"/>
                  </a:cubicBezTo>
                  <a:cubicBezTo>
                    <a:pt x="563" y="451"/>
                    <a:pt x="569" y="451"/>
                    <a:pt x="575" y="451"/>
                  </a:cubicBezTo>
                  <a:cubicBezTo>
                    <a:pt x="580" y="451"/>
                    <a:pt x="586" y="451"/>
                    <a:pt x="592" y="451"/>
                  </a:cubicBezTo>
                  <a:cubicBezTo>
                    <a:pt x="604" y="450"/>
                    <a:pt x="616" y="450"/>
                    <a:pt x="629" y="451"/>
                  </a:cubicBezTo>
                  <a:cubicBezTo>
                    <a:pt x="634" y="451"/>
                    <a:pt x="639" y="451"/>
                    <a:pt x="644" y="451"/>
                  </a:cubicBezTo>
                  <a:cubicBezTo>
                    <a:pt x="653" y="451"/>
                    <a:pt x="662" y="451"/>
                    <a:pt x="671" y="451"/>
                  </a:cubicBezTo>
                  <a:cubicBezTo>
                    <a:pt x="679" y="451"/>
                    <a:pt x="687" y="451"/>
                    <a:pt x="695" y="451"/>
                  </a:cubicBezTo>
                  <a:cubicBezTo>
                    <a:pt x="707" y="451"/>
                    <a:pt x="720" y="451"/>
                    <a:pt x="733" y="451"/>
                  </a:cubicBezTo>
                  <a:cubicBezTo>
                    <a:pt x="739" y="451"/>
                    <a:pt x="745" y="451"/>
                    <a:pt x="751" y="451"/>
                  </a:cubicBezTo>
                  <a:cubicBezTo>
                    <a:pt x="753" y="451"/>
                    <a:pt x="755" y="450"/>
                    <a:pt x="757" y="451"/>
                  </a:cubicBezTo>
                  <a:cubicBezTo>
                    <a:pt x="758" y="452"/>
                    <a:pt x="759" y="451"/>
                    <a:pt x="761" y="451"/>
                  </a:cubicBezTo>
                  <a:cubicBezTo>
                    <a:pt x="762" y="451"/>
                    <a:pt x="764" y="451"/>
                    <a:pt x="766" y="451"/>
                  </a:cubicBezTo>
                  <a:cubicBezTo>
                    <a:pt x="767" y="451"/>
                    <a:pt x="768" y="451"/>
                    <a:pt x="769" y="451"/>
                  </a:cubicBezTo>
                  <a:cubicBezTo>
                    <a:pt x="775" y="451"/>
                    <a:pt x="781" y="451"/>
                    <a:pt x="787" y="451"/>
                  </a:cubicBezTo>
                  <a:cubicBezTo>
                    <a:pt x="790" y="451"/>
                    <a:pt x="793" y="452"/>
                    <a:pt x="797" y="452"/>
                  </a:cubicBezTo>
                  <a:cubicBezTo>
                    <a:pt x="803" y="452"/>
                    <a:pt x="809" y="452"/>
                    <a:pt x="815" y="452"/>
                  </a:cubicBezTo>
                  <a:cubicBezTo>
                    <a:pt x="822" y="452"/>
                    <a:pt x="829" y="453"/>
                    <a:pt x="836" y="453"/>
                  </a:cubicBezTo>
                  <a:cubicBezTo>
                    <a:pt x="838" y="453"/>
                    <a:pt x="840" y="453"/>
                    <a:pt x="842" y="453"/>
                  </a:cubicBezTo>
                  <a:cubicBezTo>
                    <a:pt x="845" y="453"/>
                    <a:pt x="848" y="453"/>
                    <a:pt x="851" y="453"/>
                  </a:cubicBezTo>
                  <a:cubicBezTo>
                    <a:pt x="855" y="453"/>
                    <a:pt x="860" y="454"/>
                    <a:pt x="864" y="454"/>
                  </a:cubicBezTo>
                  <a:cubicBezTo>
                    <a:pt x="867" y="454"/>
                    <a:pt x="869" y="454"/>
                    <a:pt x="871" y="454"/>
                  </a:cubicBezTo>
                  <a:cubicBezTo>
                    <a:pt x="876" y="454"/>
                    <a:pt x="881" y="453"/>
                    <a:pt x="886" y="455"/>
                  </a:cubicBezTo>
                  <a:cubicBezTo>
                    <a:pt x="887" y="455"/>
                    <a:pt x="887" y="454"/>
                    <a:pt x="888" y="454"/>
                  </a:cubicBezTo>
                  <a:cubicBezTo>
                    <a:pt x="889" y="454"/>
                    <a:pt x="890" y="454"/>
                    <a:pt x="891" y="454"/>
                  </a:cubicBezTo>
                  <a:cubicBezTo>
                    <a:pt x="899" y="454"/>
                    <a:pt x="906" y="453"/>
                    <a:pt x="914" y="453"/>
                  </a:cubicBezTo>
                  <a:cubicBezTo>
                    <a:pt x="919" y="453"/>
                    <a:pt x="923" y="453"/>
                    <a:pt x="928" y="453"/>
                  </a:cubicBezTo>
                  <a:cubicBezTo>
                    <a:pt x="932" y="453"/>
                    <a:pt x="936" y="452"/>
                    <a:pt x="939" y="452"/>
                  </a:cubicBezTo>
                  <a:cubicBezTo>
                    <a:pt x="944" y="452"/>
                    <a:pt x="948" y="452"/>
                    <a:pt x="952" y="453"/>
                  </a:cubicBezTo>
                  <a:cubicBezTo>
                    <a:pt x="953" y="453"/>
                    <a:pt x="955" y="453"/>
                    <a:pt x="956" y="453"/>
                  </a:cubicBezTo>
                  <a:cubicBezTo>
                    <a:pt x="957" y="452"/>
                    <a:pt x="958" y="452"/>
                    <a:pt x="959" y="452"/>
                  </a:cubicBezTo>
                  <a:cubicBezTo>
                    <a:pt x="962" y="452"/>
                    <a:pt x="965" y="452"/>
                    <a:pt x="968" y="452"/>
                  </a:cubicBezTo>
                  <a:cubicBezTo>
                    <a:pt x="970" y="452"/>
                    <a:pt x="972" y="452"/>
                    <a:pt x="975" y="453"/>
                  </a:cubicBezTo>
                  <a:cubicBezTo>
                    <a:pt x="977" y="453"/>
                    <a:pt x="979" y="453"/>
                    <a:pt x="981" y="454"/>
                  </a:cubicBezTo>
                  <a:cubicBezTo>
                    <a:pt x="985" y="454"/>
                    <a:pt x="988" y="454"/>
                    <a:pt x="992" y="454"/>
                  </a:cubicBezTo>
                  <a:cubicBezTo>
                    <a:pt x="994" y="454"/>
                    <a:pt x="996" y="454"/>
                    <a:pt x="998" y="454"/>
                  </a:cubicBezTo>
                  <a:cubicBezTo>
                    <a:pt x="1000" y="454"/>
                    <a:pt x="1003" y="454"/>
                    <a:pt x="1005" y="454"/>
                  </a:cubicBezTo>
                  <a:cubicBezTo>
                    <a:pt x="1008" y="454"/>
                    <a:pt x="1011" y="454"/>
                    <a:pt x="1014" y="452"/>
                  </a:cubicBezTo>
                  <a:cubicBezTo>
                    <a:pt x="1014" y="447"/>
                    <a:pt x="1014" y="442"/>
                    <a:pt x="1014" y="436"/>
                  </a:cubicBezTo>
                  <a:cubicBezTo>
                    <a:pt x="1014" y="434"/>
                    <a:pt x="1014" y="432"/>
                    <a:pt x="1014" y="430"/>
                  </a:cubicBezTo>
                  <a:cubicBezTo>
                    <a:pt x="1014" y="428"/>
                    <a:pt x="1014" y="425"/>
                    <a:pt x="1014" y="423"/>
                  </a:cubicBezTo>
                  <a:cubicBezTo>
                    <a:pt x="1014" y="421"/>
                    <a:pt x="1014" y="420"/>
                    <a:pt x="1014" y="418"/>
                  </a:cubicBezTo>
                  <a:close/>
                  <a:moveTo>
                    <a:pt x="309" y="119"/>
                  </a:moveTo>
                  <a:cubicBezTo>
                    <a:pt x="309" y="117"/>
                    <a:pt x="310" y="114"/>
                    <a:pt x="310" y="112"/>
                  </a:cubicBezTo>
                  <a:cubicBezTo>
                    <a:pt x="310" y="110"/>
                    <a:pt x="310" y="108"/>
                    <a:pt x="310" y="106"/>
                  </a:cubicBezTo>
                  <a:cubicBezTo>
                    <a:pt x="310" y="104"/>
                    <a:pt x="310" y="102"/>
                    <a:pt x="310" y="100"/>
                  </a:cubicBezTo>
                  <a:cubicBezTo>
                    <a:pt x="310" y="95"/>
                    <a:pt x="309" y="91"/>
                    <a:pt x="308" y="86"/>
                  </a:cubicBezTo>
                  <a:cubicBezTo>
                    <a:pt x="307" y="79"/>
                    <a:pt x="305" y="73"/>
                    <a:pt x="302" y="67"/>
                  </a:cubicBezTo>
                  <a:cubicBezTo>
                    <a:pt x="299" y="62"/>
                    <a:pt x="295" y="57"/>
                    <a:pt x="292" y="52"/>
                  </a:cubicBezTo>
                  <a:cubicBezTo>
                    <a:pt x="290" y="49"/>
                    <a:pt x="287" y="47"/>
                    <a:pt x="284" y="45"/>
                  </a:cubicBezTo>
                  <a:cubicBezTo>
                    <a:pt x="281" y="44"/>
                    <a:pt x="279" y="42"/>
                    <a:pt x="276" y="40"/>
                  </a:cubicBezTo>
                  <a:cubicBezTo>
                    <a:pt x="271" y="37"/>
                    <a:pt x="267" y="33"/>
                    <a:pt x="262" y="31"/>
                  </a:cubicBezTo>
                  <a:cubicBezTo>
                    <a:pt x="259" y="29"/>
                    <a:pt x="255" y="27"/>
                    <a:pt x="251" y="26"/>
                  </a:cubicBezTo>
                  <a:cubicBezTo>
                    <a:pt x="248" y="25"/>
                    <a:pt x="244" y="23"/>
                    <a:pt x="241" y="22"/>
                  </a:cubicBezTo>
                  <a:cubicBezTo>
                    <a:pt x="240" y="21"/>
                    <a:pt x="239" y="21"/>
                    <a:pt x="237" y="21"/>
                  </a:cubicBezTo>
                  <a:cubicBezTo>
                    <a:pt x="231" y="20"/>
                    <a:pt x="224" y="19"/>
                    <a:pt x="217" y="19"/>
                  </a:cubicBezTo>
                  <a:cubicBezTo>
                    <a:pt x="209" y="19"/>
                    <a:pt x="202" y="19"/>
                    <a:pt x="195" y="21"/>
                  </a:cubicBezTo>
                  <a:cubicBezTo>
                    <a:pt x="189" y="22"/>
                    <a:pt x="183" y="24"/>
                    <a:pt x="177" y="26"/>
                  </a:cubicBezTo>
                  <a:cubicBezTo>
                    <a:pt x="174" y="28"/>
                    <a:pt x="170" y="29"/>
                    <a:pt x="168" y="32"/>
                  </a:cubicBezTo>
                  <a:cubicBezTo>
                    <a:pt x="166" y="34"/>
                    <a:pt x="163" y="35"/>
                    <a:pt x="161" y="37"/>
                  </a:cubicBezTo>
                  <a:cubicBezTo>
                    <a:pt x="160" y="39"/>
                    <a:pt x="158" y="40"/>
                    <a:pt x="156" y="42"/>
                  </a:cubicBezTo>
                  <a:cubicBezTo>
                    <a:pt x="154" y="45"/>
                    <a:pt x="152" y="47"/>
                    <a:pt x="150" y="50"/>
                  </a:cubicBezTo>
                  <a:cubicBezTo>
                    <a:pt x="146" y="57"/>
                    <a:pt x="142" y="64"/>
                    <a:pt x="139" y="72"/>
                  </a:cubicBezTo>
                  <a:cubicBezTo>
                    <a:pt x="138" y="76"/>
                    <a:pt x="136" y="81"/>
                    <a:pt x="134" y="86"/>
                  </a:cubicBezTo>
                  <a:cubicBezTo>
                    <a:pt x="133" y="89"/>
                    <a:pt x="132" y="93"/>
                    <a:pt x="132" y="97"/>
                  </a:cubicBezTo>
                  <a:cubicBezTo>
                    <a:pt x="132" y="102"/>
                    <a:pt x="132" y="107"/>
                    <a:pt x="131" y="112"/>
                  </a:cubicBezTo>
                  <a:cubicBezTo>
                    <a:pt x="131" y="114"/>
                    <a:pt x="131" y="116"/>
                    <a:pt x="131" y="118"/>
                  </a:cubicBezTo>
                  <a:cubicBezTo>
                    <a:pt x="132" y="124"/>
                    <a:pt x="133" y="130"/>
                    <a:pt x="134" y="136"/>
                  </a:cubicBezTo>
                  <a:cubicBezTo>
                    <a:pt x="134" y="140"/>
                    <a:pt x="135" y="144"/>
                    <a:pt x="137" y="148"/>
                  </a:cubicBezTo>
                  <a:cubicBezTo>
                    <a:pt x="139" y="154"/>
                    <a:pt x="140" y="159"/>
                    <a:pt x="142" y="165"/>
                  </a:cubicBezTo>
                  <a:cubicBezTo>
                    <a:pt x="142" y="167"/>
                    <a:pt x="142" y="169"/>
                    <a:pt x="143" y="171"/>
                  </a:cubicBezTo>
                  <a:cubicBezTo>
                    <a:pt x="145" y="169"/>
                    <a:pt x="147" y="167"/>
                    <a:pt x="147" y="164"/>
                  </a:cubicBezTo>
                  <a:cubicBezTo>
                    <a:pt x="148" y="163"/>
                    <a:pt x="149" y="162"/>
                    <a:pt x="150" y="162"/>
                  </a:cubicBezTo>
                  <a:cubicBezTo>
                    <a:pt x="152" y="162"/>
                    <a:pt x="153" y="163"/>
                    <a:pt x="153" y="165"/>
                  </a:cubicBezTo>
                  <a:cubicBezTo>
                    <a:pt x="153" y="166"/>
                    <a:pt x="153" y="167"/>
                    <a:pt x="153" y="169"/>
                  </a:cubicBezTo>
                  <a:cubicBezTo>
                    <a:pt x="158" y="165"/>
                    <a:pt x="160" y="161"/>
                    <a:pt x="163" y="156"/>
                  </a:cubicBezTo>
                  <a:cubicBezTo>
                    <a:pt x="168" y="158"/>
                    <a:pt x="168" y="162"/>
                    <a:pt x="170" y="166"/>
                  </a:cubicBezTo>
                  <a:cubicBezTo>
                    <a:pt x="172" y="163"/>
                    <a:pt x="174" y="160"/>
                    <a:pt x="175" y="157"/>
                  </a:cubicBezTo>
                  <a:cubicBezTo>
                    <a:pt x="175" y="156"/>
                    <a:pt x="176" y="154"/>
                    <a:pt x="176" y="152"/>
                  </a:cubicBezTo>
                  <a:cubicBezTo>
                    <a:pt x="177" y="151"/>
                    <a:pt x="178" y="151"/>
                    <a:pt x="179" y="152"/>
                  </a:cubicBezTo>
                  <a:cubicBezTo>
                    <a:pt x="181" y="153"/>
                    <a:pt x="182" y="155"/>
                    <a:pt x="183" y="156"/>
                  </a:cubicBezTo>
                  <a:cubicBezTo>
                    <a:pt x="184" y="157"/>
                    <a:pt x="185" y="158"/>
                    <a:pt x="186" y="159"/>
                  </a:cubicBezTo>
                  <a:cubicBezTo>
                    <a:pt x="187" y="156"/>
                    <a:pt x="188" y="154"/>
                    <a:pt x="187" y="151"/>
                  </a:cubicBezTo>
                  <a:cubicBezTo>
                    <a:pt x="187" y="148"/>
                    <a:pt x="188" y="146"/>
                    <a:pt x="189" y="144"/>
                  </a:cubicBezTo>
                  <a:cubicBezTo>
                    <a:pt x="190" y="142"/>
                    <a:pt x="191" y="141"/>
                    <a:pt x="193" y="143"/>
                  </a:cubicBezTo>
                  <a:cubicBezTo>
                    <a:pt x="194" y="144"/>
                    <a:pt x="195" y="146"/>
                    <a:pt x="196" y="147"/>
                  </a:cubicBezTo>
                  <a:cubicBezTo>
                    <a:pt x="197" y="150"/>
                    <a:pt x="199" y="152"/>
                    <a:pt x="201" y="153"/>
                  </a:cubicBezTo>
                  <a:cubicBezTo>
                    <a:pt x="202" y="151"/>
                    <a:pt x="202" y="149"/>
                    <a:pt x="203" y="147"/>
                  </a:cubicBezTo>
                  <a:cubicBezTo>
                    <a:pt x="203" y="145"/>
                    <a:pt x="204" y="143"/>
                    <a:pt x="205" y="141"/>
                  </a:cubicBezTo>
                  <a:cubicBezTo>
                    <a:pt x="203" y="139"/>
                    <a:pt x="203" y="137"/>
                    <a:pt x="203" y="135"/>
                  </a:cubicBezTo>
                  <a:cubicBezTo>
                    <a:pt x="203" y="133"/>
                    <a:pt x="204" y="130"/>
                    <a:pt x="204" y="128"/>
                  </a:cubicBezTo>
                  <a:cubicBezTo>
                    <a:pt x="205" y="126"/>
                    <a:pt x="206" y="124"/>
                    <a:pt x="207" y="122"/>
                  </a:cubicBezTo>
                  <a:cubicBezTo>
                    <a:pt x="208" y="120"/>
                    <a:pt x="209" y="118"/>
                    <a:pt x="210" y="116"/>
                  </a:cubicBezTo>
                  <a:cubicBezTo>
                    <a:pt x="211" y="114"/>
                    <a:pt x="213" y="112"/>
                    <a:pt x="215" y="112"/>
                  </a:cubicBezTo>
                  <a:cubicBezTo>
                    <a:pt x="220" y="110"/>
                    <a:pt x="226" y="112"/>
                    <a:pt x="229" y="117"/>
                  </a:cubicBezTo>
                  <a:cubicBezTo>
                    <a:pt x="229" y="119"/>
                    <a:pt x="230" y="121"/>
                    <a:pt x="233" y="121"/>
                  </a:cubicBezTo>
                  <a:cubicBezTo>
                    <a:pt x="233" y="121"/>
                    <a:pt x="233" y="122"/>
                    <a:pt x="234" y="122"/>
                  </a:cubicBezTo>
                  <a:cubicBezTo>
                    <a:pt x="237" y="124"/>
                    <a:pt x="239" y="126"/>
                    <a:pt x="242" y="127"/>
                  </a:cubicBezTo>
                  <a:cubicBezTo>
                    <a:pt x="245" y="122"/>
                    <a:pt x="245" y="117"/>
                    <a:pt x="243" y="111"/>
                  </a:cubicBezTo>
                  <a:cubicBezTo>
                    <a:pt x="245" y="110"/>
                    <a:pt x="246" y="110"/>
                    <a:pt x="247" y="111"/>
                  </a:cubicBezTo>
                  <a:cubicBezTo>
                    <a:pt x="248" y="113"/>
                    <a:pt x="249" y="114"/>
                    <a:pt x="250" y="115"/>
                  </a:cubicBezTo>
                  <a:cubicBezTo>
                    <a:pt x="252" y="117"/>
                    <a:pt x="253" y="120"/>
                    <a:pt x="255" y="123"/>
                  </a:cubicBezTo>
                  <a:cubicBezTo>
                    <a:pt x="256" y="119"/>
                    <a:pt x="256" y="115"/>
                    <a:pt x="259" y="112"/>
                  </a:cubicBezTo>
                  <a:cubicBezTo>
                    <a:pt x="260" y="111"/>
                    <a:pt x="261" y="109"/>
                    <a:pt x="262" y="108"/>
                  </a:cubicBezTo>
                  <a:cubicBezTo>
                    <a:pt x="264" y="106"/>
                    <a:pt x="267" y="104"/>
                    <a:pt x="270" y="102"/>
                  </a:cubicBezTo>
                  <a:cubicBezTo>
                    <a:pt x="271" y="101"/>
                    <a:pt x="272" y="101"/>
                    <a:pt x="273" y="102"/>
                  </a:cubicBezTo>
                  <a:cubicBezTo>
                    <a:pt x="273" y="102"/>
                    <a:pt x="273" y="104"/>
                    <a:pt x="273" y="105"/>
                  </a:cubicBezTo>
                  <a:cubicBezTo>
                    <a:pt x="272" y="107"/>
                    <a:pt x="272" y="110"/>
                    <a:pt x="273" y="113"/>
                  </a:cubicBezTo>
                  <a:cubicBezTo>
                    <a:pt x="273" y="119"/>
                    <a:pt x="273" y="119"/>
                    <a:pt x="277" y="122"/>
                  </a:cubicBezTo>
                  <a:cubicBezTo>
                    <a:pt x="277" y="121"/>
                    <a:pt x="277" y="120"/>
                    <a:pt x="277" y="120"/>
                  </a:cubicBezTo>
                  <a:cubicBezTo>
                    <a:pt x="278" y="120"/>
                    <a:pt x="278" y="118"/>
                    <a:pt x="278" y="117"/>
                  </a:cubicBezTo>
                  <a:cubicBezTo>
                    <a:pt x="279" y="116"/>
                    <a:pt x="280" y="114"/>
                    <a:pt x="281" y="113"/>
                  </a:cubicBezTo>
                  <a:cubicBezTo>
                    <a:pt x="282" y="112"/>
                    <a:pt x="283" y="111"/>
                    <a:pt x="284" y="110"/>
                  </a:cubicBezTo>
                  <a:cubicBezTo>
                    <a:pt x="285" y="107"/>
                    <a:pt x="286" y="105"/>
                    <a:pt x="287" y="102"/>
                  </a:cubicBezTo>
                  <a:cubicBezTo>
                    <a:pt x="289" y="100"/>
                    <a:pt x="290" y="99"/>
                    <a:pt x="293" y="101"/>
                  </a:cubicBezTo>
                  <a:cubicBezTo>
                    <a:pt x="294" y="106"/>
                    <a:pt x="294" y="112"/>
                    <a:pt x="293" y="118"/>
                  </a:cubicBezTo>
                  <a:cubicBezTo>
                    <a:pt x="297" y="115"/>
                    <a:pt x="299" y="111"/>
                    <a:pt x="301" y="108"/>
                  </a:cubicBezTo>
                  <a:cubicBezTo>
                    <a:pt x="302" y="108"/>
                    <a:pt x="303" y="107"/>
                    <a:pt x="304" y="108"/>
                  </a:cubicBezTo>
                  <a:cubicBezTo>
                    <a:pt x="305" y="108"/>
                    <a:pt x="306" y="109"/>
                    <a:pt x="306" y="109"/>
                  </a:cubicBezTo>
                  <a:cubicBezTo>
                    <a:pt x="307" y="111"/>
                    <a:pt x="307" y="113"/>
                    <a:pt x="308" y="114"/>
                  </a:cubicBezTo>
                  <a:cubicBezTo>
                    <a:pt x="308" y="115"/>
                    <a:pt x="308" y="117"/>
                    <a:pt x="308" y="118"/>
                  </a:cubicBezTo>
                  <a:cubicBezTo>
                    <a:pt x="308" y="118"/>
                    <a:pt x="308" y="118"/>
                    <a:pt x="309" y="119"/>
                  </a:cubicBezTo>
                  <a:close/>
                  <a:moveTo>
                    <a:pt x="1238" y="175"/>
                  </a:moveTo>
                  <a:cubicBezTo>
                    <a:pt x="1239" y="175"/>
                    <a:pt x="1239" y="175"/>
                    <a:pt x="1239" y="175"/>
                  </a:cubicBezTo>
                  <a:cubicBezTo>
                    <a:pt x="1247" y="169"/>
                    <a:pt x="1254" y="163"/>
                    <a:pt x="1260" y="155"/>
                  </a:cubicBezTo>
                  <a:cubicBezTo>
                    <a:pt x="1263" y="152"/>
                    <a:pt x="1264" y="149"/>
                    <a:pt x="1266" y="146"/>
                  </a:cubicBezTo>
                  <a:cubicBezTo>
                    <a:pt x="1272" y="139"/>
                    <a:pt x="1275" y="130"/>
                    <a:pt x="1278" y="122"/>
                  </a:cubicBezTo>
                  <a:cubicBezTo>
                    <a:pt x="1279" y="120"/>
                    <a:pt x="1279" y="119"/>
                    <a:pt x="1279" y="117"/>
                  </a:cubicBezTo>
                  <a:cubicBezTo>
                    <a:pt x="1280" y="112"/>
                    <a:pt x="1281" y="108"/>
                    <a:pt x="1281" y="104"/>
                  </a:cubicBezTo>
                  <a:cubicBezTo>
                    <a:pt x="1282" y="101"/>
                    <a:pt x="1282" y="98"/>
                    <a:pt x="1282" y="96"/>
                  </a:cubicBezTo>
                  <a:cubicBezTo>
                    <a:pt x="1282" y="91"/>
                    <a:pt x="1282" y="85"/>
                    <a:pt x="1282" y="80"/>
                  </a:cubicBezTo>
                  <a:cubicBezTo>
                    <a:pt x="1282" y="73"/>
                    <a:pt x="1281" y="67"/>
                    <a:pt x="1280" y="60"/>
                  </a:cubicBezTo>
                  <a:cubicBezTo>
                    <a:pt x="1279" y="58"/>
                    <a:pt x="1278" y="55"/>
                    <a:pt x="1278" y="53"/>
                  </a:cubicBezTo>
                  <a:cubicBezTo>
                    <a:pt x="1276" y="53"/>
                    <a:pt x="1275" y="55"/>
                    <a:pt x="1273" y="54"/>
                  </a:cubicBezTo>
                  <a:cubicBezTo>
                    <a:pt x="1274" y="53"/>
                    <a:pt x="1275" y="51"/>
                    <a:pt x="1276" y="50"/>
                  </a:cubicBezTo>
                  <a:cubicBezTo>
                    <a:pt x="1277" y="49"/>
                    <a:pt x="1277" y="48"/>
                    <a:pt x="1276" y="46"/>
                  </a:cubicBezTo>
                  <a:cubicBezTo>
                    <a:pt x="1274" y="41"/>
                    <a:pt x="1272" y="36"/>
                    <a:pt x="1268" y="32"/>
                  </a:cubicBezTo>
                  <a:cubicBezTo>
                    <a:pt x="1265" y="28"/>
                    <a:pt x="1263" y="24"/>
                    <a:pt x="1258" y="23"/>
                  </a:cubicBezTo>
                  <a:cubicBezTo>
                    <a:pt x="1257" y="23"/>
                    <a:pt x="1257" y="22"/>
                    <a:pt x="1256" y="22"/>
                  </a:cubicBezTo>
                  <a:cubicBezTo>
                    <a:pt x="1255" y="21"/>
                    <a:pt x="1254" y="19"/>
                    <a:pt x="1252" y="18"/>
                  </a:cubicBezTo>
                  <a:cubicBezTo>
                    <a:pt x="1250" y="17"/>
                    <a:pt x="1247" y="15"/>
                    <a:pt x="1244" y="14"/>
                  </a:cubicBezTo>
                  <a:cubicBezTo>
                    <a:pt x="1238" y="11"/>
                    <a:pt x="1232" y="8"/>
                    <a:pt x="1226" y="7"/>
                  </a:cubicBezTo>
                  <a:cubicBezTo>
                    <a:pt x="1218" y="7"/>
                    <a:pt x="1211" y="6"/>
                    <a:pt x="1203" y="6"/>
                  </a:cubicBezTo>
                  <a:cubicBezTo>
                    <a:pt x="1197" y="6"/>
                    <a:pt x="1192" y="7"/>
                    <a:pt x="1187" y="8"/>
                  </a:cubicBezTo>
                  <a:cubicBezTo>
                    <a:pt x="1179" y="10"/>
                    <a:pt x="1172" y="13"/>
                    <a:pt x="1165" y="15"/>
                  </a:cubicBezTo>
                  <a:cubicBezTo>
                    <a:pt x="1161" y="16"/>
                    <a:pt x="1157" y="18"/>
                    <a:pt x="1153" y="20"/>
                  </a:cubicBezTo>
                  <a:cubicBezTo>
                    <a:pt x="1152" y="20"/>
                    <a:pt x="1151" y="21"/>
                    <a:pt x="1150" y="21"/>
                  </a:cubicBezTo>
                  <a:cubicBezTo>
                    <a:pt x="1146" y="23"/>
                    <a:pt x="1142" y="25"/>
                    <a:pt x="1139" y="28"/>
                  </a:cubicBezTo>
                  <a:cubicBezTo>
                    <a:pt x="1133" y="32"/>
                    <a:pt x="1129" y="38"/>
                    <a:pt x="1125" y="45"/>
                  </a:cubicBezTo>
                  <a:cubicBezTo>
                    <a:pt x="1122" y="50"/>
                    <a:pt x="1119" y="55"/>
                    <a:pt x="1117" y="60"/>
                  </a:cubicBezTo>
                  <a:cubicBezTo>
                    <a:pt x="1114" y="65"/>
                    <a:pt x="1111" y="71"/>
                    <a:pt x="1109" y="77"/>
                  </a:cubicBezTo>
                  <a:cubicBezTo>
                    <a:pt x="1109" y="77"/>
                    <a:pt x="1109" y="78"/>
                    <a:pt x="1108" y="78"/>
                  </a:cubicBezTo>
                  <a:cubicBezTo>
                    <a:pt x="1110" y="78"/>
                    <a:pt x="1111" y="77"/>
                    <a:pt x="1113" y="76"/>
                  </a:cubicBezTo>
                  <a:cubicBezTo>
                    <a:pt x="1114" y="75"/>
                    <a:pt x="1116" y="73"/>
                    <a:pt x="1117" y="72"/>
                  </a:cubicBezTo>
                  <a:cubicBezTo>
                    <a:pt x="1120" y="71"/>
                    <a:pt x="1122" y="71"/>
                    <a:pt x="1125" y="71"/>
                  </a:cubicBezTo>
                  <a:cubicBezTo>
                    <a:pt x="1126" y="72"/>
                    <a:pt x="1126" y="74"/>
                    <a:pt x="1126" y="75"/>
                  </a:cubicBezTo>
                  <a:cubicBezTo>
                    <a:pt x="1126" y="78"/>
                    <a:pt x="1125" y="81"/>
                    <a:pt x="1127" y="84"/>
                  </a:cubicBezTo>
                  <a:cubicBezTo>
                    <a:pt x="1129" y="83"/>
                    <a:pt x="1130" y="81"/>
                    <a:pt x="1132" y="79"/>
                  </a:cubicBezTo>
                  <a:cubicBezTo>
                    <a:pt x="1134" y="76"/>
                    <a:pt x="1136" y="73"/>
                    <a:pt x="1138" y="70"/>
                  </a:cubicBezTo>
                  <a:cubicBezTo>
                    <a:pt x="1139" y="69"/>
                    <a:pt x="1140" y="68"/>
                    <a:pt x="1141" y="69"/>
                  </a:cubicBezTo>
                  <a:cubicBezTo>
                    <a:pt x="1141" y="71"/>
                    <a:pt x="1142" y="72"/>
                    <a:pt x="1143" y="74"/>
                  </a:cubicBezTo>
                  <a:cubicBezTo>
                    <a:pt x="1145" y="79"/>
                    <a:pt x="1146" y="84"/>
                    <a:pt x="1143" y="90"/>
                  </a:cubicBezTo>
                  <a:cubicBezTo>
                    <a:pt x="1143" y="90"/>
                    <a:pt x="1143" y="91"/>
                    <a:pt x="1143" y="91"/>
                  </a:cubicBezTo>
                  <a:cubicBezTo>
                    <a:pt x="1150" y="90"/>
                    <a:pt x="1155" y="85"/>
                    <a:pt x="1157" y="78"/>
                  </a:cubicBezTo>
                  <a:cubicBezTo>
                    <a:pt x="1159" y="75"/>
                    <a:pt x="1159" y="75"/>
                    <a:pt x="1162" y="76"/>
                  </a:cubicBezTo>
                  <a:cubicBezTo>
                    <a:pt x="1163" y="77"/>
                    <a:pt x="1164" y="78"/>
                    <a:pt x="1164" y="79"/>
                  </a:cubicBezTo>
                  <a:cubicBezTo>
                    <a:pt x="1165" y="81"/>
                    <a:pt x="1165" y="83"/>
                    <a:pt x="1165" y="85"/>
                  </a:cubicBezTo>
                  <a:cubicBezTo>
                    <a:pt x="1165" y="89"/>
                    <a:pt x="1164" y="92"/>
                    <a:pt x="1163" y="96"/>
                  </a:cubicBezTo>
                  <a:cubicBezTo>
                    <a:pt x="1163" y="97"/>
                    <a:pt x="1163" y="98"/>
                    <a:pt x="1163" y="99"/>
                  </a:cubicBezTo>
                  <a:cubicBezTo>
                    <a:pt x="1163" y="99"/>
                    <a:pt x="1163" y="99"/>
                    <a:pt x="1164" y="99"/>
                  </a:cubicBezTo>
                  <a:cubicBezTo>
                    <a:pt x="1166" y="97"/>
                    <a:pt x="1168" y="95"/>
                    <a:pt x="1170" y="93"/>
                  </a:cubicBezTo>
                  <a:cubicBezTo>
                    <a:pt x="1173" y="90"/>
                    <a:pt x="1175" y="87"/>
                    <a:pt x="1178" y="84"/>
                  </a:cubicBezTo>
                  <a:cubicBezTo>
                    <a:pt x="1179" y="83"/>
                    <a:pt x="1181" y="83"/>
                    <a:pt x="1182" y="84"/>
                  </a:cubicBezTo>
                  <a:cubicBezTo>
                    <a:pt x="1183" y="84"/>
                    <a:pt x="1183" y="86"/>
                    <a:pt x="1183" y="87"/>
                  </a:cubicBezTo>
                  <a:cubicBezTo>
                    <a:pt x="1182" y="89"/>
                    <a:pt x="1182" y="91"/>
                    <a:pt x="1181" y="93"/>
                  </a:cubicBezTo>
                  <a:cubicBezTo>
                    <a:pt x="1179" y="96"/>
                    <a:pt x="1178" y="99"/>
                    <a:pt x="1177" y="103"/>
                  </a:cubicBezTo>
                  <a:cubicBezTo>
                    <a:pt x="1177" y="104"/>
                    <a:pt x="1177" y="105"/>
                    <a:pt x="1178" y="106"/>
                  </a:cubicBezTo>
                  <a:cubicBezTo>
                    <a:pt x="1182" y="104"/>
                    <a:pt x="1185" y="102"/>
                    <a:pt x="1189" y="101"/>
                  </a:cubicBezTo>
                  <a:cubicBezTo>
                    <a:pt x="1193" y="99"/>
                    <a:pt x="1197" y="100"/>
                    <a:pt x="1199" y="103"/>
                  </a:cubicBezTo>
                  <a:cubicBezTo>
                    <a:pt x="1201" y="104"/>
                    <a:pt x="1202" y="106"/>
                    <a:pt x="1203" y="108"/>
                  </a:cubicBezTo>
                  <a:cubicBezTo>
                    <a:pt x="1205" y="113"/>
                    <a:pt x="1207" y="118"/>
                    <a:pt x="1206" y="124"/>
                  </a:cubicBezTo>
                  <a:cubicBezTo>
                    <a:pt x="1206" y="128"/>
                    <a:pt x="1204" y="132"/>
                    <a:pt x="1202" y="136"/>
                  </a:cubicBezTo>
                  <a:cubicBezTo>
                    <a:pt x="1205" y="140"/>
                    <a:pt x="1208" y="144"/>
                    <a:pt x="1210" y="149"/>
                  </a:cubicBezTo>
                  <a:cubicBezTo>
                    <a:pt x="1213" y="152"/>
                    <a:pt x="1215" y="156"/>
                    <a:pt x="1218" y="159"/>
                  </a:cubicBezTo>
                  <a:cubicBezTo>
                    <a:pt x="1220" y="162"/>
                    <a:pt x="1222" y="165"/>
                    <a:pt x="1226" y="167"/>
                  </a:cubicBezTo>
                  <a:cubicBezTo>
                    <a:pt x="1227" y="168"/>
                    <a:pt x="1227" y="169"/>
                    <a:pt x="1228" y="170"/>
                  </a:cubicBezTo>
                  <a:cubicBezTo>
                    <a:pt x="1229" y="171"/>
                    <a:pt x="1231" y="172"/>
                    <a:pt x="1232" y="172"/>
                  </a:cubicBezTo>
                  <a:cubicBezTo>
                    <a:pt x="1233" y="173"/>
                    <a:pt x="1234" y="172"/>
                    <a:pt x="1235" y="172"/>
                  </a:cubicBezTo>
                  <a:cubicBezTo>
                    <a:pt x="1236" y="172"/>
                    <a:pt x="1236" y="172"/>
                    <a:pt x="1237" y="172"/>
                  </a:cubicBezTo>
                  <a:cubicBezTo>
                    <a:pt x="1237" y="173"/>
                    <a:pt x="1237" y="174"/>
                    <a:pt x="1238" y="175"/>
                  </a:cubicBezTo>
                  <a:close/>
                  <a:moveTo>
                    <a:pt x="1100" y="459"/>
                  </a:moveTo>
                  <a:cubicBezTo>
                    <a:pt x="1098" y="460"/>
                    <a:pt x="1096" y="460"/>
                    <a:pt x="1094" y="461"/>
                  </a:cubicBezTo>
                  <a:cubicBezTo>
                    <a:pt x="1092" y="461"/>
                    <a:pt x="1091" y="462"/>
                    <a:pt x="1090" y="463"/>
                  </a:cubicBezTo>
                  <a:cubicBezTo>
                    <a:pt x="1087" y="464"/>
                    <a:pt x="1084" y="464"/>
                    <a:pt x="1081" y="465"/>
                  </a:cubicBezTo>
                  <a:cubicBezTo>
                    <a:pt x="1080" y="465"/>
                    <a:pt x="1078" y="466"/>
                    <a:pt x="1077" y="465"/>
                  </a:cubicBezTo>
                  <a:cubicBezTo>
                    <a:pt x="1073" y="466"/>
                    <a:pt x="1069" y="467"/>
                    <a:pt x="1065" y="469"/>
                  </a:cubicBezTo>
                  <a:cubicBezTo>
                    <a:pt x="1060" y="470"/>
                    <a:pt x="1056" y="473"/>
                    <a:pt x="1052" y="477"/>
                  </a:cubicBezTo>
                  <a:cubicBezTo>
                    <a:pt x="1048" y="481"/>
                    <a:pt x="1046" y="487"/>
                    <a:pt x="1044" y="492"/>
                  </a:cubicBezTo>
                  <a:cubicBezTo>
                    <a:pt x="1042" y="496"/>
                    <a:pt x="1041" y="501"/>
                    <a:pt x="1040" y="505"/>
                  </a:cubicBezTo>
                  <a:cubicBezTo>
                    <a:pt x="1039" y="513"/>
                    <a:pt x="1037" y="520"/>
                    <a:pt x="1037" y="528"/>
                  </a:cubicBezTo>
                  <a:cubicBezTo>
                    <a:pt x="1037" y="531"/>
                    <a:pt x="1037" y="535"/>
                    <a:pt x="1037" y="539"/>
                  </a:cubicBezTo>
                  <a:cubicBezTo>
                    <a:pt x="1037" y="545"/>
                    <a:pt x="1038" y="550"/>
                    <a:pt x="1038" y="556"/>
                  </a:cubicBezTo>
                  <a:cubicBezTo>
                    <a:pt x="1038" y="557"/>
                    <a:pt x="1038" y="559"/>
                    <a:pt x="1038" y="560"/>
                  </a:cubicBezTo>
                  <a:cubicBezTo>
                    <a:pt x="1039" y="564"/>
                    <a:pt x="1039" y="569"/>
                    <a:pt x="1040" y="573"/>
                  </a:cubicBezTo>
                  <a:cubicBezTo>
                    <a:pt x="1041" y="580"/>
                    <a:pt x="1041" y="588"/>
                    <a:pt x="1043" y="595"/>
                  </a:cubicBezTo>
                  <a:cubicBezTo>
                    <a:pt x="1043" y="595"/>
                    <a:pt x="1043" y="596"/>
                    <a:pt x="1043" y="596"/>
                  </a:cubicBezTo>
                  <a:cubicBezTo>
                    <a:pt x="1043" y="600"/>
                    <a:pt x="1043" y="604"/>
                    <a:pt x="1044" y="608"/>
                  </a:cubicBezTo>
                  <a:cubicBezTo>
                    <a:pt x="1045" y="614"/>
                    <a:pt x="1046" y="620"/>
                    <a:pt x="1046" y="626"/>
                  </a:cubicBezTo>
                  <a:cubicBezTo>
                    <a:pt x="1047" y="631"/>
                    <a:pt x="1048" y="636"/>
                    <a:pt x="1048" y="641"/>
                  </a:cubicBezTo>
                  <a:cubicBezTo>
                    <a:pt x="1049" y="648"/>
                    <a:pt x="1050" y="655"/>
                    <a:pt x="1051" y="662"/>
                  </a:cubicBezTo>
                  <a:cubicBezTo>
                    <a:pt x="1051" y="665"/>
                    <a:pt x="1051" y="669"/>
                    <a:pt x="1051" y="672"/>
                  </a:cubicBezTo>
                  <a:cubicBezTo>
                    <a:pt x="1051" y="675"/>
                    <a:pt x="1051" y="677"/>
                    <a:pt x="1051" y="680"/>
                  </a:cubicBezTo>
                  <a:cubicBezTo>
                    <a:pt x="1051" y="683"/>
                    <a:pt x="1051" y="687"/>
                    <a:pt x="1049" y="690"/>
                  </a:cubicBezTo>
                  <a:cubicBezTo>
                    <a:pt x="1047" y="693"/>
                    <a:pt x="1046" y="696"/>
                    <a:pt x="1044" y="700"/>
                  </a:cubicBezTo>
                  <a:cubicBezTo>
                    <a:pt x="1047" y="700"/>
                    <a:pt x="1049" y="702"/>
                    <a:pt x="1052" y="702"/>
                  </a:cubicBezTo>
                  <a:cubicBezTo>
                    <a:pt x="1056" y="702"/>
                    <a:pt x="1060" y="704"/>
                    <a:pt x="1064" y="703"/>
                  </a:cubicBezTo>
                  <a:cubicBezTo>
                    <a:pt x="1070" y="704"/>
                    <a:pt x="1076" y="703"/>
                    <a:pt x="1082" y="703"/>
                  </a:cubicBezTo>
                  <a:cubicBezTo>
                    <a:pt x="1089" y="703"/>
                    <a:pt x="1097" y="702"/>
                    <a:pt x="1105" y="700"/>
                  </a:cubicBezTo>
                  <a:cubicBezTo>
                    <a:pt x="1105" y="696"/>
                    <a:pt x="1105" y="691"/>
                    <a:pt x="1106" y="687"/>
                  </a:cubicBezTo>
                  <a:cubicBezTo>
                    <a:pt x="1106" y="681"/>
                    <a:pt x="1106" y="675"/>
                    <a:pt x="1106" y="669"/>
                  </a:cubicBezTo>
                  <a:cubicBezTo>
                    <a:pt x="1106" y="665"/>
                    <a:pt x="1106" y="660"/>
                    <a:pt x="1106" y="656"/>
                  </a:cubicBezTo>
                  <a:cubicBezTo>
                    <a:pt x="1106" y="650"/>
                    <a:pt x="1106" y="644"/>
                    <a:pt x="1106" y="638"/>
                  </a:cubicBezTo>
                  <a:cubicBezTo>
                    <a:pt x="1106" y="630"/>
                    <a:pt x="1106" y="623"/>
                    <a:pt x="1105" y="616"/>
                  </a:cubicBezTo>
                  <a:cubicBezTo>
                    <a:pt x="1105" y="610"/>
                    <a:pt x="1105" y="604"/>
                    <a:pt x="1105" y="599"/>
                  </a:cubicBezTo>
                  <a:cubicBezTo>
                    <a:pt x="1105" y="596"/>
                    <a:pt x="1106" y="593"/>
                    <a:pt x="1105" y="590"/>
                  </a:cubicBezTo>
                  <a:cubicBezTo>
                    <a:pt x="1105" y="585"/>
                    <a:pt x="1105" y="580"/>
                    <a:pt x="1104" y="574"/>
                  </a:cubicBezTo>
                  <a:cubicBezTo>
                    <a:pt x="1104" y="572"/>
                    <a:pt x="1104" y="570"/>
                    <a:pt x="1104" y="568"/>
                  </a:cubicBezTo>
                  <a:cubicBezTo>
                    <a:pt x="1103" y="564"/>
                    <a:pt x="1103" y="560"/>
                    <a:pt x="1102" y="556"/>
                  </a:cubicBezTo>
                  <a:cubicBezTo>
                    <a:pt x="1102" y="553"/>
                    <a:pt x="1101" y="549"/>
                    <a:pt x="1101" y="546"/>
                  </a:cubicBezTo>
                  <a:cubicBezTo>
                    <a:pt x="1101" y="544"/>
                    <a:pt x="1101" y="541"/>
                    <a:pt x="1100" y="539"/>
                  </a:cubicBezTo>
                  <a:cubicBezTo>
                    <a:pt x="1100" y="538"/>
                    <a:pt x="1100" y="537"/>
                    <a:pt x="1101" y="536"/>
                  </a:cubicBezTo>
                  <a:cubicBezTo>
                    <a:pt x="1102" y="534"/>
                    <a:pt x="1103" y="533"/>
                    <a:pt x="1104" y="531"/>
                  </a:cubicBezTo>
                  <a:cubicBezTo>
                    <a:pt x="1104" y="530"/>
                    <a:pt x="1105" y="529"/>
                    <a:pt x="1105" y="527"/>
                  </a:cubicBezTo>
                  <a:cubicBezTo>
                    <a:pt x="1107" y="528"/>
                    <a:pt x="1108" y="528"/>
                    <a:pt x="1108" y="529"/>
                  </a:cubicBezTo>
                  <a:cubicBezTo>
                    <a:pt x="1109" y="530"/>
                    <a:pt x="1110" y="530"/>
                    <a:pt x="1111" y="530"/>
                  </a:cubicBezTo>
                  <a:cubicBezTo>
                    <a:pt x="1115" y="531"/>
                    <a:pt x="1119" y="532"/>
                    <a:pt x="1123" y="532"/>
                  </a:cubicBezTo>
                  <a:cubicBezTo>
                    <a:pt x="1125" y="532"/>
                    <a:pt x="1127" y="532"/>
                    <a:pt x="1129" y="532"/>
                  </a:cubicBezTo>
                  <a:cubicBezTo>
                    <a:pt x="1127" y="528"/>
                    <a:pt x="1126" y="524"/>
                    <a:pt x="1125" y="521"/>
                  </a:cubicBezTo>
                  <a:cubicBezTo>
                    <a:pt x="1124" y="518"/>
                    <a:pt x="1123" y="515"/>
                    <a:pt x="1122" y="512"/>
                  </a:cubicBezTo>
                  <a:cubicBezTo>
                    <a:pt x="1121" y="508"/>
                    <a:pt x="1121" y="505"/>
                    <a:pt x="1119" y="501"/>
                  </a:cubicBezTo>
                  <a:cubicBezTo>
                    <a:pt x="1118" y="496"/>
                    <a:pt x="1115" y="491"/>
                    <a:pt x="1113" y="485"/>
                  </a:cubicBezTo>
                  <a:cubicBezTo>
                    <a:pt x="1113" y="484"/>
                    <a:pt x="1112" y="483"/>
                    <a:pt x="1112" y="482"/>
                  </a:cubicBezTo>
                  <a:cubicBezTo>
                    <a:pt x="1110" y="477"/>
                    <a:pt x="1107" y="473"/>
                    <a:pt x="1106" y="469"/>
                  </a:cubicBezTo>
                  <a:cubicBezTo>
                    <a:pt x="1104" y="465"/>
                    <a:pt x="1102" y="462"/>
                    <a:pt x="1100" y="459"/>
                  </a:cubicBezTo>
                  <a:close/>
                  <a:moveTo>
                    <a:pt x="395" y="701"/>
                  </a:moveTo>
                  <a:cubicBezTo>
                    <a:pt x="396" y="700"/>
                    <a:pt x="396" y="700"/>
                    <a:pt x="396" y="700"/>
                  </a:cubicBezTo>
                  <a:cubicBezTo>
                    <a:pt x="396" y="694"/>
                    <a:pt x="397" y="688"/>
                    <a:pt x="397" y="681"/>
                  </a:cubicBezTo>
                  <a:cubicBezTo>
                    <a:pt x="397" y="681"/>
                    <a:pt x="397" y="680"/>
                    <a:pt x="397" y="680"/>
                  </a:cubicBezTo>
                  <a:cubicBezTo>
                    <a:pt x="396" y="677"/>
                    <a:pt x="395" y="673"/>
                    <a:pt x="396" y="670"/>
                  </a:cubicBezTo>
                  <a:cubicBezTo>
                    <a:pt x="396" y="670"/>
                    <a:pt x="396" y="669"/>
                    <a:pt x="396" y="669"/>
                  </a:cubicBezTo>
                  <a:cubicBezTo>
                    <a:pt x="394" y="667"/>
                    <a:pt x="395" y="664"/>
                    <a:pt x="395" y="662"/>
                  </a:cubicBezTo>
                  <a:cubicBezTo>
                    <a:pt x="394" y="656"/>
                    <a:pt x="394" y="650"/>
                    <a:pt x="394" y="644"/>
                  </a:cubicBezTo>
                  <a:cubicBezTo>
                    <a:pt x="394" y="640"/>
                    <a:pt x="394" y="636"/>
                    <a:pt x="394" y="632"/>
                  </a:cubicBezTo>
                  <a:cubicBezTo>
                    <a:pt x="394" y="627"/>
                    <a:pt x="394" y="623"/>
                    <a:pt x="394" y="619"/>
                  </a:cubicBezTo>
                  <a:cubicBezTo>
                    <a:pt x="395" y="614"/>
                    <a:pt x="394" y="610"/>
                    <a:pt x="394" y="606"/>
                  </a:cubicBezTo>
                  <a:cubicBezTo>
                    <a:pt x="394" y="605"/>
                    <a:pt x="394" y="603"/>
                    <a:pt x="394" y="602"/>
                  </a:cubicBezTo>
                  <a:cubicBezTo>
                    <a:pt x="394" y="596"/>
                    <a:pt x="395" y="591"/>
                    <a:pt x="394" y="585"/>
                  </a:cubicBezTo>
                  <a:cubicBezTo>
                    <a:pt x="393" y="575"/>
                    <a:pt x="395" y="565"/>
                    <a:pt x="396" y="554"/>
                  </a:cubicBezTo>
                  <a:cubicBezTo>
                    <a:pt x="396" y="550"/>
                    <a:pt x="396" y="546"/>
                    <a:pt x="396" y="541"/>
                  </a:cubicBezTo>
                  <a:cubicBezTo>
                    <a:pt x="396" y="536"/>
                    <a:pt x="396" y="531"/>
                    <a:pt x="396" y="526"/>
                  </a:cubicBezTo>
                  <a:cubicBezTo>
                    <a:pt x="395" y="521"/>
                    <a:pt x="395" y="515"/>
                    <a:pt x="395" y="510"/>
                  </a:cubicBezTo>
                  <a:cubicBezTo>
                    <a:pt x="396" y="508"/>
                    <a:pt x="396" y="506"/>
                    <a:pt x="396" y="504"/>
                  </a:cubicBezTo>
                  <a:cubicBezTo>
                    <a:pt x="396" y="503"/>
                    <a:pt x="397" y="502"/>
                    <a:pt x="396" y="501"/>
                  </a:cubicBezTo>
                  <a:cubicBezTo>
                    <a:pt x="395" y="497"/>
                    <a:pt x="396" y="492"/>
                    <a:pt x="395" y="488"/>
                  </a:cubicBezTo>
                  <a:cubicBezTo>
                    <a:pt x="394" y="484"/>
                    <a:pt x="395" y="479"/>
                    <a:pt x="395" y="475"/>
                  </a:cubicBezTo>
                  <a:cubicBezTo>
                    <a:pt x="395" y="471"/>
                    <a:pt x="395" y="468"/>
                    <a:pt x="395" y="464"/>
                  </a:cubicBezTo>
                  <a:cubicBezTo>
                    <a:pt x="395" y="461"/>
                    <a:pt x="396" y="458"/>
                    <a:pt x="394" y="455"/>
                  </a:cubicBezTo>
                  <a:cubicBezTo>
                    <a:pt x="393" y="455"/>
                    <a:pt x="392" y="455"/>
                    <a:pt x="391" y="455"/>
                  </a:cubicBezTo>
                  <a:cubicBezTo>
                    <a:pt x="387" y="455"/>
                    <a:pt x="384" y="456"/>
                    <a:pt x="381" y="456"/>
                  </a:cubicBezTo>
                  <a:cubicBezTo>
                    <a:pt x="374" y="455"/>
                    <a:pt x="367" y="455"/>
                    <a:pt x="359" y="455"/>
                  </a:cubicBezTo>
                  <a:cubicBezTo>
                    <a:pt x="353" y="455"/>
                    <a:pt x="347" y="455"/>
                    <a:pt x="340" y="454"/>
                  </a:cubicBezTo>
                  <a:cubicBezTo>
                    <a:pt x="336" y="454"/>
                    <a:pt x="332" y="454"/>
                    <a:pt x="328" y="454"/>
                  </a:cubicBezTo>
                  <a:cubicBezTo>
                    <a:pt x="324" y="454"/>
                    <a:pt x="320" y="454"/>
                    <a:pt x="317" y="454"/>
                  </a:cubicBezTo>
                  <a:cubicBezTo>
                    <a:pt x="315" y="454"/>
                    <a:pt x="313" y="454"/>
                    <a:pt x="311" y="452"/>
                  </a:cubicBezTo>
                  <a:cubicBezTo>
                    <a:pt x="311" y="452"/>
                    <a:pt x="310" y="452"/>
                    <a:pt x="310" y="452"/>
                  </a:cubicBezTo>
                  <a:cubicBezTo>
                    <a:pt x="309" y="451"/>
                    <a:pt x="308" y="451"/>
                    <a:pt x="307" y="451"/>
                  </a:cubicBezTo>
                  <a:cubicBezTo>
                    <a:pt x="307" y="450"/>
                    <a:pt x="307" y="450"/>
                    <a:pt x="307" y="449"/>
                  </a:cubicBezTo>
                  <a:cubicBezTo>
                    <a:pt x="307" y="446"/>
                    <a:pt x="308" y="443"/>
                    <a:pt x="308" y="439"/>
                  </a:cubicBezTo>
                  <a:cubicBezTo>
                    <a:pt x="308" y="434"/>
                    <a:pt x="308" y="428"/>
                    <a:pt x="308" y="423"/>
                  </a:cubicBezTo>
                  <a:cubicBezTo>
                    <a:pt x="308" y="419"/>
                    <a:pt x="309" y="415"/>
                    <a:pt x="307" y="412"/>
                  </a:cubicBezTo>
                  <a:cubicBezTo>
                    <a:pt x="306" y="411"/>
                    <a:pt x="307" y="410"/>
                    <a:pt x="308" y="410"/>
                  </a:cubicBezTo>
                  <a:cubicBezTo>
                    <a:pt x="311" y="409"/>
                    <a:pt x="313" y="408"/>
                    <a:pt x="315" y="409"/>
                  </a:cubicBezTo>
                  <a:cubicBezTo>
                    <a:pt x="316" y="410"/>
                    <a:pt x="318" y="409"/>
                    <a:pt x="319" y="410"/>
                  </a:cubicBezTo>
                  <a:cubicBezTo>
                    <a:pt x="329" y="410"/>
                    <a:pt x="339" y="410"/>
                    <a:pt x="349" y="410"/>
                  </a:cubicBezTo>
                  <a:cubicBezTo>
                    <a:pt x="355" y="410"/>
                    <a:pt x="362" y="410"/>
                    <a:pt x="368" y="410"/>
                  </a:cubicBezTo>
                  <a:cubicBezTo>
                    <a:pt x="381" y="410"/>
                    <a:pt x="394" y="411"/>
                    <a:pt x="407" y="411"/>
                  </a:cubicBezTo>
                  <a:cubicBezTo>
                    <a:pt x="414" y="411"/>
                    <a:pt x="422" y="411"/>
                    <a:pt x="429" y="411"/>
                  </a:cubicBezTo>
                  <a:cubicBezTo>
                    <a:pt x="430" y="411"/>
                    <a:pt x="431" y="411"/>
                    <a:pt x="433" y="410"/>
                  </a:cubicBezTo>
                  <a:cubicBezTo>
                    <a:pt x="427" y="403"/>
                    <a:pt x="423" y="397"/>
                    <a:pt x="418" y="390"/>
                  </a:cubicBezTo>
                  <a:cubicBezTo>
                    <a:pt x="415" y="390"/>
                    <a:pt x="412" y="390"/>
                    <a:pt x="410" y="391"/>
                  </a:cubicBezTo>
                  <a:cubicBezTo>
                    <a:pt x="405" y="391"/>
                    <a:pt x="401" y="392"/>
                    <a:pt x="396" y="393"/>
                  </a:cubicBezTo>
                  <a:cubicBezTo>
                    <a:pt x="395" y="394"/>
                    <a:pt x="395" y="394"/>
                    <a:pt x="394" y="396"/>
                  </a:cubicBezTo>
                  <a:cubicBezTo>
                    <a:pt x="394" y="398"/>
                    <a:pt x="392" y="400"/>
                    <a:pt x="389" y="400"/>
                  </a:cubicBezTo>
                  <a:cubicBezTo>
                    <a:pt x="386" y="400"/>
                    <a:pt x="383" y="400"/>
                    <a:pt x="380" y="400"/>
                  </a:cubicBezTo>
                  <a:cubicBezTo>
                    <a:pt x="375" y="399"/>
                    <a:pt x="369" y="399"/>
                    <a:pt x="363" y="398"/>
                  </a:cubicBezTo>
                  <a:cubicBezTo>
                    <a:pt x="360" y="398"/>
                    <a:pt x="357" y="398"/>
                    <a:pt x="354" y="398"/>
                  </a:cubicBezTo>
                  <a:cubicBezTo>
                    <a:pt x="347" y="397"/>
                    <a:pt x="341" y="396"/>
                    <a:pt x="334" y="396"/>
                  </a:cubicBezTo>
                  <a:cubicBezTo>
                    <a:pt x="330" y="395"/>
                    <a:pt x="326" y="395"/>
                    <a:pt x="322" y="394"/>
                  </a:cubicBezTo>
                  <a:cubicBezTo>
                    <a:pt x="320" y="394"/>
                    <a:pt x="318" y="393"/>
                    <a:pt x="316" y="393"/>
                  </a:cubicBezTo>
                  <a:cubicBezTo>
                    <a:pt x="306" y="392"/>
                    <a:pt x="295" y="391"/>
                    <a:pt x="284" y="390"/>
                  </a:cubicBezTo>
                  <a:cubicBezTo>
                    <a:pt x="276" y="388"/>
                    <a:pt x="268" y="386"/>
                    <a:pt x="261" y="382"/>
                  </a:cubicBezTo>
                  <a:cubicBezTo>
                    <a:pt x="255" y="379"/>
                    <a:pt x="248" y="376"/>
                    <a:pt x="243" y="371"/>
                  </a:cubicBezTo>
                  <a:cubicBezTo>
                    <a:pt x="239" y="368"/>
                    <a:pt x="235" y="365"/>
                    <a:pt x="230" y="362"/>
                  </a:cubicBezTo>
                  <a:cubicBezTo>
                    <a:pt x="230" y="361"/>
                    <a:pt x="229" y="361"/>
                    <a:pt x="228" y="360"/>
                  </a:cubicBezTo>
                  <a:cubicBezTo>
                    <a:pt x="226" y="359"/>
                    <a:pt x="224" y="358"/>
                    <a:pt x="221" y="356"/>
                  </a:cubicBezTo>
                  <a:cubicBezTo>
                    <a:pt x="221" y="358"/>
                    <a:pt x="220" y="359"/>
                    <a:pt x="220" y="360"/>
                  </a:cubicBezTo>
                  <a:cubicBezTo>
                    <a:pt x="220" y="362"/>
                    <a:pt x="220" y="364"/>
                    <a:pt x="219" y="366"/>
                  </a:cubicBezTo>
                  <a:cubicBezTo>
                    <a:pt x="218" y="371"/>
                    <a:pt x="217" y="375"/>
                    <a:pt x="216" y="380"/>
                  </a:cubicBezTo>
                  <a:cubicBezTo>
                    <a:pt x="215" y="385"/>
                    <a:pt x="214" y="391"/>
                    <a:pt x="213" y="397"/>
                  </a:cubicBezTo>
                  <a:cubicBezTo>
                    <a:pt x="211" y="402"/>
                    <a:pt x="210" y="408"/>
                    <a:pt x="208" y="413"/>
                  </a:cubicBezTo>
                  <a:cubicBezTo>
                    <a:pt x="206" y="420"/>
                    <a:pt x="205" y="427"/>
                    <a:pt x="201" y="433"/>
                  </a:cubicBezTo>
                  <a:cubicBezTo>
                    <a:pt x="200" y="433"/>
                    <a:pt x="200" y="434"/>
                    <a:pt x="200" y="435"/>
                  </a:cubicBezTo>
                  <a:cubicBezTo>
                    <a:pt x="201" y="435"/>
                    <a:pt x="202" y="435"/>
                    <a:pt x="203" y="435"/>
                  </a:cubicBezTo>
                  <a:cubicBezTo>
                    <a:pt x="210" y="436"/>
                    <a:pt x="218" y="435"/>
                    <a:pt x="225" y="436"/>
                  </a:cubicBezTo>
                  <a:cubicBezTo>
                    <a:pt x="231" y="436"/>
                    <a:pt x="237" y="437"/>
                    <a:pt x="243" y="437"/>
                  </a:cubicBezTo>
                  <a:cubicBezTo>
                    <a:pt x="248" y="438"/>
                    <a:pt x="253" y="438"/>
                    <a:pt x="258" y="439"/>
                  </a:cubicBezTo>
                  <a:cubicBezTo>
                    <a:pt x="261" y="439"/>
                    <a:pt x="263" y="440"/>
                    <a:pt x="266" y="440"/>
                  </a:cubicBezTo>
                  <a:cubicBezTo>
                    <a:pt x="269" y="441"/>
                    <a:pt x="271" y="442"/>
                    <a:pt x="274" y="443"/>
                  </a:cubicBezTo>
                  <a:cubicBezTo>
                    <a:pt x="277" y="444"/>
                    <a:pt x="280" y="445"/>
                    <a:pt x="283" y="446"/>
                  </a:cubicBezTo>
                  <a:cubicBezTo>
                    <a:pt x="290" y="448"/>
                    <a:pt x="298" y="451"/>
                    <a:pt x="306" y="454"/>
                  </a:cubicBezTo>
                  <a:cubicBezTo>
                    <a:pt x="308" y="454"/>
                    <a:pt x="310" y="455"/>
                    <a:pt x="312" y="456"/>
                  </a:cubicBezTo>
                  <a:cubicBezTo>
                    <a:pt x="317" y="458"/>
                    <a:pt x="321" y="461"/>
                    <a:pt x="325" y="463"/>
                  </a:cubicBezTo>
                  <a:cubicBezTo>
                    <a:pt x="327" y="464"/>
                    <a:pt x="328" y="464"/>
                    <a:pt x="330" y="465"/>
                  </a:cubicBezTo>
                  <a:cubicBezTo>
                    <a:pt x="332" y="466"/>
                    <a:pt x="333" y="467"/>
                    <a:pt x="335" y="468"/>
                  </a:cubicBezTo>
                  <a:cubicBezTo>
                    <a:pt x="337" y="469"/>
                    <a:pt x="339" y="471"/>
                    <a:pt x="342" y="472"/>
                  </a:cubicBezTo>
                  <a:cubicBezTo>
                    <a:pt x="347" y="473"/>
                    <a:pt x="350" y="476"/>
                    <a:pt x="353" y="480"/>
                  </a:cubicBezTo>
                  <a:cubicBezTo>
                    <a:pt x="355" y="484"/>
                    <a:pt x="358" y="488"/>
                    <a:pt x="359" y="492"/>
                  </a:cubicBezTo>
                  <a:cubicBezTo>
                    <a:pt x="359" y="495"/>
                    <a:pt x="360" y="497"/>
                    <a:pt x="361" y="499"/>
                  </a:cubicBezTo>
                  <a:cubicBezTo>
                    <a:pt x="364" y="503"/>
                    <a:pt x="365" y="507"/>
                    <a:pt x="366" y="511"/>
                  </a:cubicBezTo>
                  <a:cubicBezTo>
                    <a:pt x="369" y="520"/>
                    <a:pt x="371" y="529"/>
                    <a:pt x="372" y="539"/>
                  </a:cubicBezTo>
                  <a:cubicBezTo>
                    <a:pt x="372" y="541"/>
                    <a:pt x="373" y="542"/>
                    <a:pt x="373" y="544"/>
                  </a:cubicBezTo>
                  <a:cubicBezTo>
                    <a:pt x="374" y="547"/>
                    <a:pt x="375" y="550"/>
                    <a:pt x="375" y="553"/>
                  </a:cubicBezTo>
                  <a:cubicBezTo>
                    <a:pt x="376" y="558"/>
                    <a:pt x="377" y="563"/>
                    <a:pt x="377" y="568"/>
                  </a:cubicBezTo>
                  <a:cubicBezTo>
                    <a:pt x="378" y="572"/>
                    <a:pt x="379" y="576"/>
                    <a:pt x="379" y="580"/>
                  </a:cubicBezTo>
                  <a:cubicBezTo>
                    <a:pt x="380" y="586"/>
                    <a:pt x="381" y="592"/>
                    <a:pt x="381" y="597"/>
                  </a:cubicBezTo>
                  <a:cubicBezTo>
                    <a:pt x="382" y="602"/>
                    <a:pt x="382" y="607"/>
                    <a:pt x="383" y="612"/>
                  </a:cubicBezTo>
                  <a:cubicBezTo>
                    <a:pt x="383" y="612"/>
                    <a:pt x="383" y="613"/>
                    <a:pt x="383" y="614"/>
                  </a:cubicBezTo>
                  <a:cubicBezTo>
                    <a:pt x="383" y="617"/>
                    <a:pt x="384" y="620"/>
                    <a:pt x="384" y="623"/>
                  </a:cubicBezTo>
                  <a:cubicBezTo>
                    <a:pt x="385" y="631"/>
                    <a:pt x="386" y="640"/>
                    <a:pt x="387" y="648"/>
                  </a:cubicBezTo>
                  <a:cubicBezTo>
                    <a:pt x="387" y="650"/>
                    <a:pt x="388" y="653"/>
                    <a:pt x="388" y="656"/>
                  </a:cubicBezTo>
                  <a:cubicBezTo>
                    <a:pt x="389" y="661"/>
                    <a:pt x="389" y="667"/>
                    <a:pt x="390" y="672"/>
                  </a:cubicBezTo>
                  <a:cubicBezTo>
                    <a:pt x="391" y="676"/>
                    <a:pt x="392" y="679"/>
                    <a:pt x="392" y="683"/>
                  </a:cubicBezTo>
                  <a:cubicBezTo>
                    <a:pt x="393" y="684"/>
                    <a:pt x="394" y="685"/>
                    <a:pt x="394" y="687"/>
                  </a:cubicBezTo>
                  <a:cubicBezTo>
                    <a:pt x="395" y="689"/>
                    <a:pt x="395" y="689"/>
                    <a:pt x="393" y="690"/>
                  </a:cubicBezTo>
                  <a:cubicBezTo>
                    <a:pt x="390" y="692"/>
                    <a:pt x="387" y="693"/>
                    <a:pt x="383" y="695"/>
                  </a:cubicBezTo>
                  <a:cubicBezTo>
                    <a:pt x="387" y="697"/>
                    <a:pt x="391" y="699"/>
                    <a:pt x="395" y="701"/>
                  </a:cubicBezTo>
                  <a:close/>
                  <a:moveTo>
                    <a:pt x="398" y="455"/>
                  </a:moveTo>
                  <a:cubicBezTo>
                    <a:pt x="399" y="459"/>
                    <a:pt x="400" y="463"/>
                    <a:pt x="398" y="467"/>
                  </a:cubicBezTo>
                  <a:cubicBezTo>
                    <a:pt x="398" y="467"/>
                    <a:pt x="398" y="467"/>
                    <a:pt x="398" y="468"/>
                  </a:cubicBezTo>
                  <a:cubicBezTo>
                    <a:pt x="398" y="470"/>
                    <a:pt x="398" y="472"/>
                    <a:pt x="398" y="475"/>
                  </a:cubicBezTo>
                  <a:cubicBezTo>
                    <a:pt x="398" y="481"/>
                    <a:pt x="398" y="488"/>
                    <a:pt x="399" y="494"/>
                  </a:cubicBezTo>
                  <a:cubicBezTo>
                    <a:pt x="399" y="496"/>
                    <a:pt x="400" y="497"/>
                    <a:pt x="399" y="498"/>
                  </a:cubicBezTo>
                  <a:cubicBezTo>
                    <a:pt x="398" y="499"/>
                    <a:pt x="398" y="500"/>
                    <a:pt x="399" y="500"/>
                  </a:cubicBezTo>
                  <a:cubicBezTo>
                    <a:pt x="399" y="503"/>
                    <a:pt x="399" y="506"/>
                    <a:pt x="399" y="509"/>
                  </a:cubicBezTo>
                  <a:cubicBezTo>
                    <a:pt x="399" y="514"/>
                    <a:pt x="399" y="518"/>
                    <a:pt x="399" y="523"/>
                  </a:cubicBezTo>
                  <a:cubicBezTo>
                    <a:pt x="400" y="531"/>
                    <a:pt x="399" y="539"/>
                    <a:pt x="399" y="546"/>
                  </a:cubicBezTo>
                  <a:cubicBezTo>
                    <a:pt x="400" y="548"/>
                    <a:pt x="399" y="550"/>
                    <a:pt x="399" y="551"/>
                  </a:cubicBezTo>
                  <a:cubicBezTo>
                    <a:pt x="399" y="555"/>
                    <a:pt x="399" y="559"/>
                    <a:pt x="399" y="562"/>
                  </a:cubicBezTo>
                  <a:cubicBezTo>
                    <a:pt x="399" y="563"/>
                    <a:pt x="398" y="565"/>
                    <a:pt x="398" y="566"/>
                  </a:cubicBezTo>
                  <a:cubicBezTo>
                    <a:pt x="398" y="570"/>
                    <a:pt x="398" y="574"/>
                    <a:pt x="398" y="577"/>
                  </a:cubicBezTo>
                  <a:cubicBezTo>
                    <a:pt x="399" y="583"/>
                    <a:pt x="397" y="589"/>
                    <a:pt x="398" y="595"/>
                  </a:cubicBezTo>
                  <a:cubicBezTo>
                    <a:pt x="398" y="600"/>
                    <a:pt x="398" y="605"/>
                    <a:pt x="398" y="610"/>
                  </a:cubicBezTo>
                  <a:cubicBezTo>
                    <a:pt x="398" y="615"/>
                    <a:pt x="398" y="620"/>
                    <a:pt x="398" y="626"/>
                  </a:cubicBezTo>
                  <a:cubicBezTo>
                    <a:pt x="398" y="626"/>
                    <a:pt x="398" y="627"/>
                    <a:pt x="398" y="628"/>
                  </a:cubicBezTo>
                  <a:cubicBezTo>
                    <a:pt x="398" y="631"/>
                    <a:pt x="398" y="633"/>
                    <a:pt x="398" y="636"/>
                  </a:cubicBezTo>
                  <a:cubicBezTo>
                    <a:pt x="398" y="642"/>
                    <a:pt x="398" y="648"/>
                    <a:pt x="399" y="654"/>
                  </a:cubicBezTo>
                  <a:cubicBezTo>
                    <a:pt x="399" y="658"/>
                    <a:pt x="398" y="662"/>
                    <a:pt x="400" y="666"/>
                  </a:cubicBezTo>
                  <a:cubicBezTo>
                    <a:pt x="400" y="666"/>
                    <a:pt x="400" y="666"/>
                    <a:pt x="400" y="667"/>
                  </a:cubicBezTo>
                  <a:cubicBezTo>
                    <a:pt x="400" y="669"/>
                    <a:pt x="400" y="670"/>
                    <a:pt x="400" y="672"/>
                  </a:cubicBezTo>
                  <a:cubicBezTo>
                    <a:pt x="400" y="679"/>
                    <a:pt x="400" y="685"/>
                    <a:pt x="400" y="692"/>
                  </a:cubicBezTo>
                  <a:cubicBezTo>
                    <a:pt x="400" y="694"/>
                    <a:pt x="399" y="696"/>
                    <a:pt x="400" y="697"/>
                  </a:cubicBezTo>
                  <a:cubicBezTo>
                    <a:pt x="401" y="698"/>
                    <a:pt x="400" y="698"/>
                    <a:pt x="400" y="699"/>
                  </a:cubicBezTo>
                  <a:cubicBezTo>
                    <a:pt x="400" y="703"/>
                    <a:pt x="400" y="707"/>
                    <a:pt x="399" y="711"/>
                  </a:cubicBezTo>
                  <a:cubicBezTo>
                    <a:pt x="399" y="714"/>
                    <a:pt x="400" y="718"/>
                    <a:pt x="399" y="721"/>
                  </a:cubicBezTo>
                  <a:cubicBezTo>
                    <a:pt x="399" y="726"/>
                    <a:pt x="399" y="731"/>
                    <a:pt x="400" y="735"/>
                  </a:cubicBezTo>
                  <a:cubicBezTo>
                    <a:pt x="400" y="735"/>
                    <a:pt x="400" y="736"/>
                    <a:pt x="400" y="736"/>
                  </a:cubicBezTo>
                  <a:cubicBezTo>
                    <a:pt x="400" y="739"/>
                    <a:pt x="400" y="743"/>
                    <a:pt x="400" y="746"/>
                  </a:cubicBezTo>
                  <a:cubicBezTo>
                    <a:pt x="400" y="750"/>
                    <a:pt x="401" y="754"/>
                    <a:pt x="401" y="758"/>
                  </a:cubicBezTo>
                  <a:cubicBezTo>
                    <a:pt x="400" y="761"/>
                    <a:pt x="401" y="763"/>
                    <a:pt x="402" y="766"/>
                  </a:cubicBezTo>
                  <a:cubicBezTo>
                    <a:pt x="414" y="765"/>
                    <a:pt x="426" y="766"/>
                    <a:pt x="439" y="765"/>
                  </a:cubicBezTo>
                  <a:cubicBezTo>
                    <a:pt x="439" y="761"/>
                    <a:pt x="439" y="758"/>
                    <a:pt x="440" y="755"/>
                  </a:cubicBezTo>
                  <a:cubicBezTo>
                    <a:pt x="440" y="754"/>
                    <a:pt x="439" y="753"/>
                    <a:pt x="439" y="752"/>
                  </a:cubicBezTo>
                  <a:cubicBezTo>
                    <a:pt x="438" y="751"/>
                    <a:pt x="437" y="749"/>
                    <a:pt x="439" y="748"/>
                  </a:cubicBezTo>
                  <a:cubicBezTo>
                    <a:pt x="439" y="747"/>
                    <a:pt x="439" y="746"/>
                    <a:pt x="439" y="746"/>
                  </a:cubicBezTo>
                  <a:cubicBezTo>
                    <a:pt x="439" y="740"/>
                    <a:pt x="440" y="734"/>
                    <a:pt x="440" y="729"/>
                  </a:cubicBezTo>
                  <a:cubicBezTo>
                    <a:pt x="440" y="726"/>
                    <a:pt x="440" y="723"/>
                    <a:pt x="440" y="719"/>
                  </a:cubicBezTo>
                  <a:cubicBezTo>
                    <a:pt x="440" y="716"/>
                    <a:pt x="439" y="712"/>
                    <a:pt x="439" y="708"/>
                  </a:cubicBezTo>
                  <a:cubicBezTo>
                    <a:pt x="439" y="702"/>
                    <a:pt x="440" y="696"/>
                    <a:pt x="440" y="691"/>
                  </a:cubicBezTo>
                  <a:cubicBezTo>
                    <a:pt x="440" y="686"/>
                    <a:pt x="439" y="682"/>
                    <a:pt x="439" y="678"/>
                  </a:cubicBezTo>
                  <a:cubicBezTo>
                    <a:pt x="439" y="675"/>
                    <a:pt x="440" y="671"/>
                    <a:pt x="439" y="668"/>
                  </a:cubicBezTo>
                  <a:cubicBezTo>
                    <a:pt x="439" y="665"/>
                    <a:pt x="440" y="662"/>
                    <a:pt x="439" y="659"/>
                  </a:cubicBezTo>
                  <a:cubicBezTo>
                    <a:pt x="439" y="655"/>
                    <a:pt x="440" y="651"/>
                    <a:pt x="440" y="648"/>
                  </a:cubicBezTo>
                  <a:cubicBezTo>
                    <a:pt x="440" y="646"/>
                    <a:pt x="439" y="644"/>
                    <a:pt x="439" y="643"/>
                  </a:cubicBezTo>
                  <a:cubicBezTo>
                    <a:pt x="439" y="640"/>
                    <a:pt x="439" y="636"/>
                    <a:pt x="439" y="633"/>
                  </a:cubicBezTo>
                  <a:cubicBezTo>
                    <a:pt x="439" y="626"/>
                    <a:pt x="438" y="619"/>
                    <a:pt x="438" y="612"/>
                  </a:cubicBezTo>
                  <a:cubicBezTo>
                    <a:pt x="438" y="612"/>
                    <a:pt x="438" y="611"/>
                    <a:pt x="438" y="611"/>
                  </a:cubicBezTo>
                  <a:cubicBezTo>
                    <a:pt x="438" y="602"/>
                    <a:pt x="438" y="592"/>
                    <a:pt x="438" y="583"/>
                  </a:cubicBezTo>
                  <a:cubicBezTo>
                    <a:pt x="438" y="575"/>
                    <a:pt x="438" y="567"/>
                    <a:pt x="438" y="560"/>
                  </a:cubicBezTo>
                  <a:cubicBezTo>
                    <a:pt x="438" y="557"/>
                    <a:pt x="439" y="554"/>
                    <a:pt x="439" y="551"/>
                  </a:cubicBezTo>
                  <a:cubicBezTo>
                    <a:pt x="439" y="547"/>
                    <a:pt x="439" y="543"/>
                    <a:pt x="440" y="539"/>
                  </a:cubicBezTo>
                  <a:cubicBezTo>
                    <a:pt x="440" y="535"/>
                    <a:pt x="440" y="531"/>
                    <a:pt x="441" y="527"/>
                  </a:cubicBezTo>
                  <a:cubicBezTo>
                    <a:pt x="441" y="521"/>
                    <a:pt x="442" y="516"/>
                    <a:pt x="442" y="511"/>
                  </a:cubicBezTo>
                  <a:cubicBezTo>
                    <a:pt x="443" y="504"/>
                    <a:pt x="442" y="498"/>
                    <a:pt x="442" y="491"/>
                  </a:cubicBezTo>
                  <a:cubicBezTo>
                    <a:pt x="442" y="488"/>
                    <a:pt x="442" y="485"/>
                    <a:pt x="442" y="481"/>
                  </a:cubicBezTo>
                  <a:cubicBezTo>
                    <a:pt x="442" y="476"/>
                    <a:pt x="442" y="471"/>
                    <a:pt x="442" y="466"/>
                  </a:cubicBezTo>
                  <a:cubicBezTo>
                    <a:pt x="442" y="462"/>
                    <a:pt x="444" y="459"/>
                    <a:pt x="443" y="455"/>
                  </a:cubicBezTo>
                  <a:cubicBezTo>
                    <a:pt x="428" y="454"/>
                    <a:pt x="413" y="455"/>
                    <a:pt x="398" y="455"/>
                  </a:cubicBezTo>
                  <a:close/>
                  <a:moveTo>
                    <a:pt x="934" y="767"/>
                  </a:moveTo>
                  <a:cubicBezTo>
                    <a:pt x="935" y="761"/>
                    <a:pt x="935" y="756"/>
                    <a:pt x="935" y="751"/>
                  </a:cubicBezTo>
                  <a:cubicBezTo>
                    <a:pt x="935" y="748"/>
                    <a:pt x="935" y="745"/>
                    <a:pt x="935" y="742"/>
                  </a:cubicBezTo>
                  <a:cubicBezTo>
                    <a:pt x="935" y="742"/>
                    <a:pt x="935" y="741"/>
                    <a:pt x="935" y="740"/>
                  </a:cubicBezTo>
                  <a:cubicBezTo>
                    <a:pt x="936" y="732"/>
                    <a:pt x="936" y="723"/>
                    <a:pt x="936" y="715"/>
                  </a:cubicBezTo>
                  <a:cubicBezTo>
                    <a:pt x="936" y="713"/>
                    <a:pt x="936" y="710"/>
                    <a:pt x="936" y="708"/>
                  </a:cubicBezTo>
                  <a:cubicBezTo>
                    <a:pt x="936" y="704"/>
                    <a:pt x="936" y="701"/>
                    <a:pt x="936" y="697"/>
                  </a:cubicBezTo>
                  <a:cubicBezTo>
                    <a:pt x="936" y="696"/>
                    <a:pt x="936" y="694"/>
                    <a:pt x="936" y="693"/>
                  </a:cubicBezTo>
                  <a:cubicBezTo>
                    <a:pt x="937" y="686"/>
                    <a:pt x="936" y="679"/>
                    <a:pt x="937" y="672"/>
                  </a:cubicBezTo>
                  <a:cubicBezTo>
                    <a:pt x="937" y="667"/>
                    <a:pt x="937" y="661"/>
                    <a:pt x="937" y="656"/>
                  </a:cubicBezTo>
                  <a:cubicBezTo>
                    <a:pt x="937" y="650"/>
                    <a:pt x="937" y="644"/>
                    <a:pt x="937" y="637"/>
                  </a:cubicBezTo>
                  <a:cubicBezTo>
                    <a:pt x="937" y="634"/>
                    <a:pt x="937" y="631"/>
                    <a:pt x="937" y="628"/>
                  </a:cubicBezTo>
                  <a:cubicBezTo>
                    <a:pt x="937" y="625"/>
                    <a:pt x="937" y="621"/>
                    <a:pt x="936" y="618"/>
                  </a:cubicBezTo>
                  <a:cubicBezTo>
                    <a:pt x="936" y="609"/>
                    <a:pt x="936" y="600"/>
                    <a:pt x="936" y="591"/>
                  </a:cubicBezTo>
                  <a:cubicBezTo>
                    <a:pt x="936" y="589"/>
                    <a:pt x="936" y="588"/>
                    <a:pt x="936" y="586"/>
                  </a:cubicBezTo>
                  <a:cubicBezTo>
                    <a:pt x="935" y="579"/>
                    <a:pt x="935" y="573"/>
                    <a:pt x="935" y="567"/>
                  </a:cubicBezTo>
                  <a:cubicBezTo>
                    <a:pt x="935" y="559"/>
                    <a:pt x="934" y="552"/>
                    <a:pt x="934" y="544"/>
                  </a:cubicBezTo>
                  <a:cubicBezTo>
                    <a:pt x="934" y="536"/>
                    <a:pt x="934" y="528"/>
                    <a:pt x="935" y="520"/>
                  </a:cubicBezTo>
                  <a:cubicBezTo>
                    <a:pt x="935" y="517"/>
                    <a:pt x="935" y="514"/>
                    <a:pt x="935" y="511"/>
                  </a:cubicBezTo>
                  <a:cubicBezTo>
                    <a:pt x="935" y="505"/>
                    <a:pt x="935" y="500"/>
                    <a:pt x="936" y="495"/>
                  </a:cubicBezTo>
                  <a:cubicBezTo>
                    <a:pt x="936" y="490"/>
                    <a:pt x="937" y="485"/>
                    <a:pt x="936" y="480"/>
                  </a:cubicBezTo>
                  <a:cubicBezTo>
                    <a:pt x="936" y="478"/>
                    <a:pt x="936" y="475"/>
                    <a:pt x="936" y="473"/>
                  </a:cubicBezTo>
                  <a:cubicBezTo>
                    <a:pt x="936" y="469"/>
                    <a:pt x="936" y="464"/>
                    <a:pt x="936" y="459"/>
                  </a:cubicBezTo>
                  <a:cubicBezTo>
                    <a:pt x="933" y="459"/>
                    <a:pt x="930" y="459"/>
                    <a:pt x="926" y="459"/>
                  </a:cubicBezTo>
                  <a:cubicBezTo>
                    <a:pt x="918" y="459"/>
                    <a:pt x="909" y="459"/>
                    <a:pt x="900" y="459"/>
                  </a:cubicBezTo>
                  <a:cubicBezTo>
                    <a:pt x="899" y="459"/>
                    <a:pt x="899" y="459"/>
                    <a:pt x="898" y="459"/>
                  </a:cubicBezTo>
                  <a:cubicBezTo>
                    <a:pt x="898" y="461"/>
                    <a:pt x="898" y="462"/>
                    <a:pt x="898" y="463"/>
                  </a:cubicBezTo>
                  <a:cubicBezTo>
                    <a:pt x="898" y="464"/>
                    <a:pt x="898" y="465"/>
                    <a:pt x="898" y="467"/>
                  </a:cubicBezTo>
                  <a:cubicBezTo>
                    <a:pt x="898" y="470"/>
                    <a:pt x="897" y="474"/>
                    <a:pt x="897" y="478"/>
                  </a:cubicBezTo>
                  <a:cubicBezTo>
                    <a:pt x="897" y="481"/>
                    <a:pt x="897" y="485"/>
                    <a:pt x="896" y="489"/>
                  </a:cubicBezTo>
                  <a:cubicBezTo>
                    <a:pt x="896" y="491"/>
                    <a:pt x="896" y="493"/>
                    <a:pt x="897" y="495"/>
                  </a:cubicBezTo>
                  <a:cubicBezTo>
                    <a:pt x="897" y="495"/>
                    <a:pt x="897" y="496"/>
                    <a:pt x="897" y="497"/>
                  </a:cubicBezTo>
                  <a:cubicBezTo>
                    <a:pt x="896" y="502"/>
                    <a:pt x="896" y="507"/>
                    <a:pt x="896" y="512"/>
                  </a:cubicBezTo>
                  <a:cubicBezTo>
                    <a:pt x="896" y="515"/>
                    <a:pt x="896" y="519"/>
                    <a:pt x="896" y="522"/>
                  </a:cubicBezTo>
                  <a:cubicBezTo>
                    <a:pt x="895" y="527"/>
                    <a:pt x="896" y="532"/>
                    <a:pt x="896" y="537"/>
                  </a:cubicBezTo>
                  <a:cubicBezTo>
                    <a:pt x="895" y="541"/>
                    <a:pt x="896" y="545"/>
                    <a:pt x="895" y="549"/>
                  </a:cubicBezTo>
                  <a:cubicBezTo>
                    <a:pt x="895" y="551"/>
                    <a:pt x="895" y="553"/>
                    <a:pt x="895" y="555"/>
                  </a:cubicBezTo>
                  <a:cubicBezTo>
                    <a:pt x="896" y="557"/>
                    <a:pt x="896" y="559"/>
                    <a:pt x="896" y="561"/>
                  </a:cubicBezTo>
                  <a:cubicBezTo>
                    <a:pt x="896" y="562"/>
                    <a:pt x="895" y="562"/>
                    <a:pt x="895" y="563"/>
                  </a:cubicBezTo>
                  <a:cubicBezTo>
                    <a:pt x="896" y="566"/>
                    <a:pt x="896" y="570"/>
                    <a:pt x="896" y="574"/>
                  </a:cubicBezTo>
                  <a:cubicBezTo>
                    <a:pt x="896" y="578"/>
                    <a:pt x="896" y="583"/>
                    <a:pt x="895" y="587"/>
                  </a:cubicBezTo>
                  <a:cubicBezTo>
                    <a:pt x="895" y="595"/>
                    <a:pt x="895" y="603"/>
                    <a:pt x="895" y="611"/>
                  </a:cubicBezTo>
                  <a:cubicBezTo>
                    <a:pt x="894" y="615"/>
                    <a:pt x="894" y="619"/>
                    <a:pt x="894" y="623"/>
                  </a:cubicBezTo>
                  <a:cubicBezTo>
                    <a:pt x="894" y="626"/>
                    <a:pt x="894" y="628"/>
                    <a:pt x="893" y="631"/>
                  </a:cubicBezTo>
                  <a:cubicBezTo>
                    <a:pt x="893" y="633"/>
                    <a:pt x="893" y="635"/>
                    <a:pt x="893" y="637"/>
                  </a:cubicBezTo>
                  <a:cubicBezTo>
                    <a:pt x="893" y="640"/>
                    <a:pt x="893" y="642"/>
                    <a:pt x="893" y="644"/>
                  </a:cubicBezTo>
                  <a:cubicBezTo>
                    <a:pt x="893" y="649"/>
                    <a:pt x="893" y="654"/>
                    <a:pt x="893" y="659"/>
                  </a:cubicBezTo>
                  <a:cubicBezTo>
                    <a:pt x="894" y="663"/>
                    <a:pt x="895" y="667"/>
                    <a:pt x="893" y="671"/>
                  </a:cubicBezTo>
                  <a:cubicBezTo>
                    <a:pt x="893" y="672"/>
                    <a:pt x="893" y="672"/>
                    <a:pt x="893" y="672"/>
                  </a:cubicBezTo>
                  <a:cubicBezTo>
                    <a:pt x="894" y="676"/>
                    <a:pt x="894" y="680"/>
                    <a:pt x="893" y="684"/>
                  </a:cubicBezTo>
                  <a:cubicBezTo>
                    <a:pt x="893" y="686"/>
                    <a:pt x="893" y="689"/>
                    <a:pt x="893" y="691"/>
                  </a:cubicBezTo>
                  <a:cubicBezTo>
                    <a:pt x="893" y="693"/>
                    <a:pt x="894" y="695"/>
                    <a:pt x="894" y="697"/>
                  </a:cubicBezTo>
                  <a:cubicBezTo>
                    <a:pt x="894" y="701"/>
                    <a:pt x="893" y="705"/>
                    <a:pt x="894" y="709"/>
                  </a:cubicBezTo>
                  <a:cubicBezTo>
                    <a:pt x="894" y="714"/>
                    <a:pt x="893" y="718"/>
                    <a:pt x="894" y="722"/>
                  </a:cubicBezTo>
                  <a:cubicBezTo>
                    <a:pt x="894" y="722"/>
                    <a:pt x="894" y="723"/>
                    <a:pt x="894" y="723"/>
                  </a:cubicBezTo>
                  <a:cubicBezTo>
                    <a:pt x="894" y="724"/>
                    <a:pt x="893" y="726"/>
                    <a:pt x="894" y="728"/>
                  </a:cubicBezTo>
                  <a:cubicBezTo>
                    <a:pt x="894" y="732"/>
                    <a:pt x="896" y="737"/>
                    <a:pt x="894" y="741"/>
                  </a:cubicBezTo>
                  <a:cubicBezTo>
                    <a:pt x="894" y="742"/>
                    <a:pt x="894" y="743"/>
                    <a:pt x="894" y="743"/>
                  </a:cubicBezTo>
                  <a:cubicBezTo>
                    <a:pt x="894" y="749"/>
                    <a:pt x="894" y="755"/>
                    <a:pt x="894" y="761"/>
                  </a:cubicBezTo>
                  <a:cubicBezTo>
                    <a:pt x="894" y="763"/>
                    <a:pt x="895" y="765"/>
                    <a:pt x="895" y="767"/>
                  </a:cubicBezTo>
                  <a:cubicBezTo>
                    <a:pt x="899" y="767"/>
                    <a:pt x="904" y="768"/>
                    <a:pt x="908" y="768"/>
                  </a:cubicBezTo>
                  <a:cubicBezTo>
                    <a:pt x="917" y="769"/>
                    <a:pt x="925" y="768"/>
                    <a:pt x="934" y="767"/>
                  </a:cubicBezTo>
                  <a:close/>
                  <a:moveTo>
                    <a:pt x="1178" y="253"/>
                  </a:moveTo>
                  <a:cubicBezTo>
                    <a:pt x="1180" y="252"/>
                    <a:pt x="1181" y="252"/>
                    <a:pt x="1182" y="252"/>
                  </a:cubicBezTo>
                  <a:cubicBezTo>
                    <a:pt x="1184" y="251"/>
                    <a:pt x="1186" y="250"/>
                    <a:pt x="1188" y="249"/>
                  </a:cubicBezTo>
                  <a:cubicBezTo>
                    <a:pt x="1193" y="247"/>
                    <a:pt x="1198" y="245"/>
                    <a:pt x="1203" y="242"/>
                  </a:cubicBezTo>
                  <a:cubicBezTo>
                    <a:pt x="1207" y="239"/>
                    <a:pt x="1211" y="235"/>
                    <a:pt x="1216" y="232"/>
                  </a:cubicBezTo>
                  <a:cubicBezTo>
                    <a:pt x="1219" y="230"/>
                    <a:pt x="1222" y="228"/>
                    <a:pt x="1224" y="226"/>
                  </a:cubicBezTo>
                  <a:cubicBezTo>
                    <a:pt x="1229" y="223"/>
                    <a:pt x="1233" y="219"/>
                    <a:pt x="1237" y="216"/>
                  </a:cubicBezTo>
                  <a:cubicBezTo>
                    <a:pt x="1238" y="215"/>
                    <a:pt x="1239" y="214"/>
                    <a:pt x="1238" y="213"/>
                  </a:cubicBezTo>
                  <a:cubicBezTo>
                    <a:pt x="1237" y="211"/>
                    <a:pt x="1237" y="208"/>
                    <a:pt x="1236" y="205"/>
                  </a:cubicBezTo>
                  <a:cubicBezTo>
                    <a:pt x="1236" y="199"/>
                    <a:pt x="1235" y="193"/>
                    <a:pt x="1234" y="186"/>
                  </a:cubicBezTo>
                  <a:cubicBezTo>
                    <a:pt x="1234" y="185"/>
                    <a:pt x="1233" y="183"/>
                    <a:pt x="1233" y="181"/>
                  </a:cubicBezTo>
                  <a:cubicBezTo>
                    <a:pt x="1233" y="181"/>
                    <a:pt x="1233" y="180"/>
                    <a:pt x="1234" y="179"/>
                  </a:cubicBezTo>
                  <a:cubicBezTo>
                    <a:pt x="1234" y="179"/>
                    <a:pt x="1233" y="178"/>
                    <a:pt x="1233" y="177"/>
                  </a:cubicBezTo>
                  <a:cubicBezTo>
                    <a:pt x="1229" y="175"/>
                    <a:pt x="1226" y="172"/>
                    <a:pt x="1222" y="169"/>
                  </a:cubicBezTo>
                  <a:cubicBezTo>
                    <a:pt x="1218" y="165"/>
                    <a:pt x="1214" y="160"/>
                    <a:pt x="1211" y="155"/>
                  </a:cubicBezTo>
                  <a:cubicBezTo>
                    <a:pt x="1208" y="151"/>
                    <a:pt x="1205" y="147"/>
                    <a:pt x="1202" y="143"/>
                  </a:cubicBezTo>
                  <a:cubicBezTo>
                    <a:pt x="1201" y="142"/>
                    <a:pt x="1200" y="141"/>
                    <a:pt x="1198" y="139"/>
                  </a:cubicBezTo>
                  <a:cubicBezTo>
                    <a:pt x="1192" y="141"/>
                    <a:pt x="1188" y="139"/>
                    <a:pt x="1188" y="135"/>
                  </a:cubicBezTo>
                  <a:cubicBezTo>
                    <a:pt x="1189" y="135"/>
                    <a:pt x="1190" y="136"/>
                    <a:pt x="1191" y="136"/>
                  </a:cubicBezTo>
                  <a:cubicBezTo>
                    <a:pt x="1193" y="136"/>
                    <a:pt x="1195" y="136"/>
                    <a:pt x="1196" y="135"/>
                  </a:cubicBezTo>
                  <a:cubicBezTo>
                    <a:pt x="1198" y="132"/>
                    <a:pt x="1201" y="129"/>
                    <a:pt x="1202" y="126"/>
                  </a:cubicBezTo>
                  <a:cubicBezTo>
                    <a:pt x="1202" y="123"/>
                    <a:pt x="1203" y="120"/>
                    <a:pt x="1202" y="117"/>
                  </a:cubicBezTo>
                  <a:cubicBezTo>
                    <a:pt x="1202" y="115"/>
                    <a:pt x="1202" y="114"/>
                    <a:pt x="1202" y="112"/>
                  </a:cubicBezTo>
                  <a:cubicBezTo>
                    <a:pt x="1201" y="110"/>
                    <a:pt x="1199" y="108"/>
                    <a:pt x="1198" y="106"/>
                  </a:cubicBezTo>
                  <a:cubicBezTo>
                    <a:pt x="1197" y="104"/>
                    <a:pt x="1195" y="104"/>
                    <a:pt x="1193" y="104"/>
                  </a:cubicBezTo>
                  <a:cubicBezTo>
                    <a:pt x="1191" y="104"/>
                    <a:pt x="1190" y="105"/>
                    <a:pt x="1190" y="107"/>
                  </a:cubicBezTo>
                  <a:cubicBezTo>
                    <a:pt x="1190" y="108"/>
                    <a:pt x="1189" y="108"/>
                    <a:pt x="1189" y="108"/>
                  </a:cubicBezTo>
                  <a:cubicBezTo>
                    <a:pt x="1186" y="107"/>
                    <a:pt x="1183" y="108"/>
                    <a:pt x="1180" y="109"/>
                  </a:cubicBezTo>
                  <a:cubicBezTo>
                    <a:pt x="1180" y="110"/>
                    <a:pt x="1180" y="110"/>
                    <a:pt x="1179" y="110"/>
                  </a:cubicBezTo>
                  <a:cubicBezTo>
                    <a:pt x="1179" y="112"/>
                    <a:pt x="1177" y="112"/>
                    <a:pt x="1176" y="112"/>
                  </a:cubicBezTo>
                  <a:cubicBezTo>
                    <a:pt x="1175" y="113"/>
                    <a:pt x="1174" y="112"/>
                    <a:pt x="1173" y="111"/>
                  </a:cubicBezTo>
                  <a:cubicBezTo>
                    <a:pt x="1173" y="108"/>
                    <a:pt x="1173" y="106"/>
                    <a:pt x="1173" y="103"/>
                  </a:cubicBezTo>
                  <a:cubicBezTo>
                    <a:pt x="1174" y="100"/>
                    <a:pt x="1176" y="96"/>
                    <a:pt x="1177" y="92"/>
                  </a:cubicBezTo>
                  <a:cubicBezTo>
                    <a:pt x="1177" y="91"/>
                    <a:pt x="1178" y="90"/>
                    <a:pt x="1178" y="89"/>
                  </a:cubicBezTo>
                  <a:cubicBezTo>
                    <a:pt x="1177" y="89"/>
                    <a:pt x="1176" y="90"/>
                    <a:pt x="1176" y="91"/>
                  </a:cubicBezTo>
                  <a:cubicBezTo>
                    <a:pt x="1173" y="95"/>
                    <a:pt x="1169" y="98"/>
                    <a:pt x="1165" y="102"/>
                  </a:cubicBezTo>
                  <a:cubicBezTo>
                    <a:pt x="1164" y="103"/>
                    <a:pt x="1162" y="103"/>
                    <a:pt x="1161" y="102"/>
                  </a:cubicBezTo>
                  <a:cubicBezTo>
                    <a:pt x="1159" y="101"/>
                    <a:pt x="1159" y="99"/>
                    <a:pt x="1160" y="98"/>
                  </a:cubicBezTo>
                  <a:cubicBezTo>
                    <a:pt x="1160" y="98"/>
                    <a:pt x="1160" y="98"/>
                    <a:pt x="1160" y="97"/>
                  </a:cubicBezTo>
                  <a:cubicBezTo>
                    <a:pt x="1161" y="91"/>
                    <a:pt x="1163" y="85"/>
                    <a:pt x="1161" y="79"/>
                  </a:cubicBezTo>
                  <a:cubicBezTo>
                    <a:pt x="1159" y="81"/>
                    <a:pt x="1159" y="83"/>
                    <a:pt x="1157" y="84"/>
                  </a:cubicBezTo>
                  <a:cubicBezTo>
                    <a:pt x="1155" y="88"/>
                    <a:pt x="1152" y="89"/>
                    <a:pt x="1149" y="92"/>
                  </a:cubicBezTo>
                  <a:cubicBezTo>
                    <a:pt x="1147" y="93"/>
                    <a:pt x="1145" y="95"/>
                    <a:pt x="1142" y="95"/>
                  </a:cubicBezTo>
                  <a:cubicBezTo>
                    <a:pt x="1140" y="96"/>
                    <a:pt x="1139" y="96"/>
                    <a:pt x="1138" y="94"/>
                  </a:cubicBezTo>
                  <a:cubicBezTo>
                    <a:pt x="1144" y="85"/>
                    <a:pt x="1143" y="79"/>
                    <a:pt x="1139" y="73"/>
                  </a:cubicBezTo>
                  <a:cubicBezTo>
                    <a:pt x="1136" y="79"/>
                    <a:pt x="1132" y="84"/>
                    <a:pt x="1127" y="89"/>
                  </a:cubicBezTo>
                  <a:cubicBezTo>
                    <a:pt x="1126" y="88"/>
                    <a:pt x="1126" y="88"/>
                    <a:pt x="1125" y="87"/>
                  </a:cubicBezTo>
                  <a:cubicBezTo>
                    <a:pt x="1123" y="84"/>
                    <a:pt x="1123" y="80"/>
                    <a:pt x="1123" y="76"/>
                  </a:cubicBezTo>
                  <a:cubicBezTo>
                    <a:pt x="1123" y="76"/>
                    <a:pt x="1123" y="75"/>
                    <a:pt x="1123" y="74"/>
                  </a:cubicBezTo>
                  <a:cubicBezTo>
                    <a:pt x="1120" y="77"/>
                    <a:pt x="1119" y="79"/>
                    <a:pt x="1118" y="82"/>
                  </a:cubicBezTo>
                  <a:cubicBezTo>
                    <a:pt x="1118" y="84"/>
                    <a:pt x="1118" y="85"/>
                    <a:pt x="1118" y="87"/>
                  </a:cubicBezTo>
                  <a:cubicBezTo>
                    <a:pt x="1117" y="89"/>
                    <a:pt x="1116" y="92"/>
                    <a:pt x="1116" y="94"/>
                  </a:cubicBezTo>
                  <a:cubicBezTo>
                    <a:pt x="1115" y="98"/>
                    <a:pt x="1115" y="102"/>
                    <a:pt x="1115" y="105"/>
                  </a:cubicBezTo>
                  <a:cubicBezTo>
                    <a:pt x="1113" y="110"/>
                    <a:pt x="1111" y="115"/>
                    <a:pt x="1109" y="119"/>
                  </a:cubicBezTo>
                  <a:cubicBezTo>
                    <a:pt x="1108" y="121"/>
                    <a:pt x="1107" y="123"/>
                    <a:pt x="1106" y="125"/>
                  </a:cubicBezTo>
                  <a:cubicBezTo>
                    <a:pt x="1105" y="127"/>
                    <a:pt x="1104" y="129"/>
                    <a:pt x="1103" y="130"/>
                  </a:cubicBezTo>
                  <a:cubicBezTo>
                    <a:pt x="1102" y="134"/>
                    <a:pt x="1103" y="137"/>
                    <a:pt x="1107" y="138"/>
                  </a:cubicBezTo>
                  <a:cubicBezTo>
                    <a:pt x="1109" y="139"/>
                    <a:pt x="1111" y="139"/>
                    <a:pt x="1112" y="140"/>
                  </a:cubicBezTo>
                  <a:cubicBezTo>
                    <a:pt x="1116" y="142"/>
                    <a:pt x="1117" y="144"/>
                    <a:pt x="1117" y="148"/>
                  </a:cubicBezTo>
                  <a:cubicBezTo>
                    <a:pt x="1116" y="153"/>
                    <a:pt x="1120" y="157"/>
                    <a:pt x="1125" y="156"/>
                  </a:cubicBezTo>
                  <a:cubicBezTo>
                    <a:pt x="1128" y="156"/>
                    <a:pt x="1131" y="157"/>
                    <a:pt x="1133" y="159"/>
                  </a:cubicBezTo>
                  <a:cubicBezTo>
                    <a:pt x="1133" y="161"/>
                    <a:pt x="1131" y="162"/>
                    <a:pt x="1129" y="162"/>
                  </a:cubicBezTo>
                  <a:cubicBezTo>
                    <a:pt x="1128" y="162"/>
                    <a:pt x="1127" y="162"/>
                    <a:pt x="1126" y="163"/>
                  </a:cubicBezTo>
                  <a:cubicBezTo>
                    <a:pt x="1125" y="163"/>
                    <a:pt x="1124" y="164"/>
                    <a:pt x="1124" y="166"/>
                  </a:cubicBezTo>
                  <a:cubicBezTo>
                    <a:pt x="1125" y="167"/>
                    <a:pt x="1125" y="167"/>
                    <a:pt x="1126" y="168"/>
                  </a:cubicBezTo>
                  <a:cubicBezTo>
                    <a:pt x="1128" y="170"/>
                    <a:pt x="1129" y="172"/>
                    <a:pt x="1129" y="175"/>
                  </a:cubicBezTo>
                  <a:cubicBezTo>
                    <a:pt x="1129" y="176"/>
                    <a:pt x="1129" y="178"/>
                    <a:pt x="1129" y="180"/>
                  </a:cubicBezTo>
                  <a:cubicBezTo>
                    <a:pt x="1129" y="182"/>
                    <a:pt x="1129" y="184"/>
                    <a:pt x="1130" y="186"/>
                  </a:cubicBezTo>
                  <a:cubicBezTo>
                    <a:pt x="1130" y="187"/>
                    <a:pt x="1131" y="189"/>
                    <a:pt x="1132" y="190"/>
                  </a:cubicBezTo>
                  <a:cubicBezTo>
                    <a:pt x="1132" y="191"/>
                    <a:pt x="1133" y="192"/>
                    <a:pt x="1134" y="192"/>
                  </a:cubicBezTo>
                  <a:cubicBezTo>
                    <a:pt x="1139" y="193"/>
                    <a:pt x="1144" y="194"/>
                    <a:pt x="1149" y="192"/>
                  </a:cubicBezTo>
                  <a:cubicBezTo>
                    <a:pt x="1156" y="191"/>
                    <a:pt x="1163" y="189"/>
                    <a:pt x="1170" y="188"/>
                  </a:cubicBezTo>
                  <a:cubicBezTo>
                    <a:pt x="1173" y="187"/>
                    <a:pt x="1176" y="186"/>
                    <a:pt x="1179" y="184"/>
                  </a:cubicBezTo>
                  <a:cubicBezTo>
                    <a:pt x="1180" y="184"/>
                    <a:pt x="1181" y="183"/>
                    <a:pt x="1182" y="183"/>
                  </a:cubicBezTo>
                  <a:cubicBezTo>
                    <a:pt x="1184" y="182"/>
                    <a:pt x="1185" y="183"/>
                    <a:pt x="1186" y="184"/>
                  </a:cubicBezTo>
                  <a:cubicBezTo>
                    <a:pt x="1187" y="185"/>
                    <a:pt x="1186" y="186"/>
                    <a:pt x="1185" y="187"/>
                  </a:cubicBezTo>
                  <a:cubicBezTo>
                    <a:pt x="1184" y="188"/>
                    <a:pt x="1183" y="188"/>
                    <a:pt x="1183" y="188"/>
                  </a:cubicBezTo>
                  <a:cubicBezTo>
                    <a:pt x="1180" y="189"/>
                    <a:pt x="1178" y="190"/>
                    <a:pt x="1176" y="191"/>
                  </a:cubicBezTo>
                  <a:cubicBezTo>
                    <a:pt x="1182" y="212"/>
                    <a:pt x="1181" y="232"/>
                    <a:pt x="1178" y="253"/>
                  </a:cubicBezTo>
                  <a:close/>
                  <a:moveTo>
                    <a:pt x="269" y="108"/>
                  </a:moveTo>
                  <a:cubicBezTo>
                    <a:pt x="264" y="110"/>
                    <a:pt x="262" y="113"/>
                    <a:pt x="260" y="116"/>
                  </a:cubicBezTo>
                  <a:cubicBezTo>
                    <a:pt x="258" y="119"/>
                    <a:pt x="257" y="122"/>
                    <a:pt x="258" y="125"/>
                  </a:cubicBezTo>
                  <a:cubicBezTo>
                    <a:pt x="258" y="126"/>
                    <a:pt x="258" y="126"/>
                    <a:pt x="257" y="127"/>
                  </a:cubicBezTo>
                  <a:cubicBezTo>
                    <a:pt x="254" y="126"/>
                    <a:pt x="253" y="125"/>
                    <a:pt x="251" y="122"/>
                  </a:cubicBezTo>
                  <a:cubicBezTo>
                    <a:pt x="250" y="121"/>
                    <a:pt x="249" y="119"/>
                    <a:pt x="247" y="117"/>
                  </a:cubicBezTo>
                  <a:cubicBezTo>
                    <a:pt x="247" y="120"/>
                    <a:pt x="247" y="123"/>
                    <a:pt x="246" y="125"/>
                  </a:cubicBezTo>
                  <a:cubicBezTo>
                    <a:pt x="246" y="127"/>
                    <a:pt x="245" y="130"/>
                    <a:pt x="244" y="132"/>
                  </a:cubicBezTo>
                  <a:cubicBezTo>
                    <a:pt x="241" y="132"/>
                    <a:pt x="240" y="131"/>
                    <a:pt x="239" y="129"/>
                  </a:cubicBezTo>
                  <a:cubicBezTo>
                    <a:pt x="236" y="126"/>
                    <a:pt x="233" y="125"/>
                    <a:pt x="229" y="123"/>
                  </a:cubicBezTo>
                  <a:cubicBezTo>
                    <a:pt x="228" y="123"/>
                    <a:pt x="226" y="122"/>
                    <a:pt x="226" y="120"/>
                  </a:cubicBezTo>
                  <a:cubicBezTo>
                    <a:pt x="225" y="120"/>
                    <a:pt x="225" y="119"/>
                    <a:pt x="225" y="118"/>
                  </a:cubicBezTo>
                  <a:cubicBezTo>
                    <a:pt x="223" y="116"/>
                    <a:pt x="218" y="115"/>
                    <a:pt x="216" y="117"/>
                  </a:cubicBezTo>
                  <a:cubicBezTo>
                    <a:pt x="210" y="122"/>
                    <a:pt x="207" y="128"/>
                    <a:pt x="208" y="136"/>
                  </a:cubicBezTo>
                  <a:cubicBezTo>
                    <a:pt x="208" y="140"/>
                    <a:pt x="209" y="140"/>
                    <a:pt x="213" y="140"/>
                  </a:cubicBezTo>
                  <a:cubicBezTo>
                    <a:pt x="215" y="140"/>
                    <a:pt x="216" y="140"/>
                    <a:pt x="218" y="142"/>
                  </a:cubicBezTo>
                  <a:cubicBezTo>
                    <a:pt x="216" y="146"/>
                    <a:pt x="212" y="145"/>
                    <a:pt x="208" y="144"/>
                  </a:cubicBezTo>
                  <a:cubicBezTo>
                    <a:pt x="207" y="148"/>
                    <a:pt x="206" y="152"/>
                    <a:pt x="205" y="157"/>
                  </a:cubicBezTo>
                  <a:cubicBezTo>
                    <a:pt x="199" y="156"/>
                    <a:pt x="195" y="152"/>
                    <a:pt x="191" y="146"/>
                  </a:cubicBezTo>
                  <a:cubicBezTo>
                    <a:pt x="191" y="148"/>
                    <a:pt x="191" y="149"/>
                    <a:pt x="191" y="150"/>
                  </a:cubicBezTo>
                  <a:cubicBezTo>
                    <a:pt x="190" y="152"/>
                    <a:pt x="191" y="153"/>
                    <a:pt x="190" y="155"/>
                  </a:cubicBezTo>
                  <a:cubicBezTo>
                    <a:pt x="190" y="157"/>
                    <a:pt x="191" y="160"/>
                    <a:pt x="190" y="162"/>
                  </a:cubicBezTo>
                  <a:cubicBezTo>
                    <a:pt x="184" y="163"/>
                    <a:pt x="182" y="159"/>
                    <a:pt x="179" y="156"/>
                  </a:cubicBezTo>
                  <a:cubicBezTo>
                    <a:pt x="179" y="157"/>
                    <a:pt x="179" y="158"/>
                    <a:pt x="179" y="158"/>
                  </a:cubicBezTo>
                  <a:cubicBezTo>
                    <a:pt x="178" y="162"/>
                    <a:pt x="176" y="166"/>
                    <a:pt x="173" y="170"/>
                  </a:cubicBezTo>
                  <a:cubicBezTo>
                    <a:pt x="170" y="173"/>
                    <a:pt x="167" y="173"/>
                    <a:pt x="165" y="170"/>
                  </a:cubicBezTo>
                  <a:cubicBezTo>
                    <a:pt x="167" y="164"/>
                    <a:pt x="166" y="161"/>
                    <a:pt x="164" y="161"/>
                  </a:cubicBezTo>
                  <a:cubicBezTo>
                    <a:pt x="163" y="162"/>
                    <a:pt x="164" y="163"/>
                    <a:pt x="163" y="164"/>
                  </a:cubicBezTo>
                  <a:cubicBezTo>
                    <a:pt x="160" y="166"/>
                    <a:pt x="157" y="170"/>
                    <a:pt x="154" y="172"/>
                  </a:cubicBezTo>
                  <a:cubicBezTo>
                    <a:pt x="152" y="173"/>
                    <a:pt x="152" y="174"/>
                    <a:pt x="152" y="175"/>
                  </a:cubicBezTo>
                  <a:cubicBezTo>
                    <a:pt x="151" y="181"/>
                    <a:pt x="150" y="187"/>
                    <a:pt x="149" y="192"/>
                  </a:cubicBezTo>
                  <a:cubicBezTo>
                    <a:pt x="148" y="196"/>
                    <a:pt x="146" y="200"/>
                    <a:pt x="144" y="204"/>
                  </a:cubicBezTo>
                  <a:cubicBezTo>
                    <a:pt x="143" y="205"/>
                    <a:pt x="142" y="207"/>
                    <a:pt x="141" y="208"/>
                  </a:cubicBezTo>
                  <a:cubicBezTo>
                    <a:pt x="142" y="209"/>
                    <a:pt x="144" y="211"/>
                    <a:pt x="145" y="213"/>
                  </a:cubicBezTo>
                  <a:cubicBezTo>
                    <a:pt x="148" y="215"/>
                    <a:pt x="150" y="217"/>
                    <a:pt x="154" y="218"/>
                  </a:cubicBezTo>
                  <a:cubicBezTo>
                    <a:pt x="158" y="220"/>
                    <a:pt x="162" y="222"/>
                    <a:pt x="166" y="224"/>
                  </a:cubicBezTo>
                  <a:cubicBezTo>
                    <a:pt x="173" y="228"/>
                    <a:pt x="179" y="233"/>
                    <a:pt x="186" y="237"/>
                  </a:cubicBezTo>
                  <a:cubicBezTo>
                    <a:pt x="186" y="238"/>
                    <a:pt x="186" y="238"/>
                    <a:pt x="186" y="239"/>
                  </a:cubicBezTo>
                  <a:cubicBezTo>
                    <a:pt x="190" y="240"/>
                    <a:pt x="194" y="240"/>
                    <a:pt x="199" y="241"/>
                  </a:cubicBezTo>
                  <a:cubicBezTo>
                    <a:pt x="202" y="229"/>
                    <a:pt x="206" y="218"/>
                    <a:pt x="212" y="207"/>
                  </a:cubicBezTo>
                  <a:cubicBezTo>
                    <a:pt x="210" y="204"/>
                    <a:pt x="207" y="204"/>
                    <a:pt x="206" y="201"/>
                  </a:cubicBezTo>
                  <a:cubicBezTo>
                    <a:pt x="209" y="201"/>
                    <a:pt x="212" y="203"/>
                    <a:pt x="214" y="205"/>
                  </a:cubicBezTo>
                  <a:cubicBezTo>
                    <a:pt x="218" y="208"/>
                    <a:pt x="222" y="211"/>
                    <a:pt x="227" y="212"/>
                  </a:cubicBezTo>
                  <a:cubicBezTo>
                    <a:pt x="231" y="213"/>
                    <a:pt x="235" y="213"/>
                    <a:pt x="238" y="212"/>
                  </a:cubicBezTo>
                  <a:cubicBezTo>
                    <a:pt x="242" y="210"/>
                    <a:pt x="245" y="208"/>
                    <a:pt x="247" y="205"/>
                  </a:cubicBezTo>
                  <a:cubicBezTo>
                    <a:pt x="248" y="203"/>
                    <a:pt x="249" y="201"/>
                    <a:pt x="250" y="198"/>
                  </a:cubicBezTo>
                  <a:cubicBezTo>
                    <a:pt x="252" y="195"/>
                    <a:pt x="252" y="195"/>
                    <a:pt x="256" y="195"/>
                  </a:cubicBezTo>
                  <a:cubicBezTo>
                    <a:pt x="257" y="195"/>
                    <a:pt x="258" y="195"/>
                    <a:pt x="259" y="194"/>
                  </a:cubicBezTo>
                  <a:cubicBezTo>
                    <a:pt x="260" y="190"/>
                    <a:pt x="260" y="188"/>
                    <a:pt x="256" y="186"/>
                  </a:cubicBezTo>
                  <a:cubicBezTo>
                    <a:pt x="255" y="185"/>
                    <a:pt x="253" y="184"/>
                    <a:pt x="252" y="183"/>
                  </a:cubicBezTo>
                  <a:cubicBezTo>
                    <a:pt x="251" y="181"/>
                    <a:pt x="252" y="180"/>
                    <a:pt x="253" y="180"/>
                  </a:cubicBezTo>
                  <a:cubicBezTo>
                    <a:pt x="256" y="183"/>
                    <a:pt x="260" y="184"/>
                    <a:pt x="264" y="186"/>
                  </a:cubicBezTo>
                  <a:cubicBezTo>
                    <a:pt x="266" y="187"/>
                    <a:pt x="269" y="186"/>
                    <a:pt x="271" y="184"/>
                  </a:cubicBezTo>
                  <a:cubicBezTo>
                    <a:pt x="272" y="182"/>
                    <a:pt x="274" y="180"/>
                    <a:pt x="274" y="178"/>
                  </a:cubicBezTo>
                  <a:cubicBezTo>
                    <a:pt x="276" y="174"/>
                    <a:pt x="280" y="172"/>
                    <a:pt x="284" y="173"/>
                  </a:cubicBezTo>
                  <a:cubicBezTo>
                    <a:pt x="285" y="173"/>
                    <a:pt x="287" y="173"/>
                    <a:pt x="288" y="173"/>
                  </a:cubicBezTo>
                  <a:cubicBezTo>
                    <a:pt x="291" y="173"/>
                    <a:pt x="292" y="172"/>
                    <a:pt x="293" y="169"/>
                  </a:cubicBezTo>
                  <a:cubicBezTo>
                    <a:pt x="294" y="168"/>
                    <a:pt x="294" y="167"/>
                    <a:pt x="294" y="166"/>
                  </a:cubicBezTo>
                  <a:cubicBezTo>
                    <a:pt x="294" y="164"/>
                    <a:pt x="294" y="161"/>
                    <a:pt x="294" y="159"/>
                  </a:cubicBezTo>
                  <a:cubicBezTo>
                    <a:pt x="294" y="153"/>
                    <a:pt x="294" y="148"/>
                    <a:pt x="294" y="143"/>
                  </a:cubicBezTo>
                  <a:cubicBezTo>
                    <a:pt x="294" y="140"/>
                    <a:pt x="294" y="138"/>
                    <a:pt x="295" y="135"/>
                  </a:cubicBezTo>
                  <a:cubicBezTo>
                    <a:pt x="295" y="131"/>
                    <a:pt x="296" y="127"/>
                    <a:pt x="297" y="123"/>
                  </a:cubicBezTo>
                  <a:cubicBezTo>
                    <a:pt x="296" y="124"/>
                    <a:pt x="296" y="124"/>
                    <a:pt x="296" y="124"/>
                  </a:cubicBezTo>
                  <a:cubicBezTo>
                    <a:pt x="294" y="127"/>
                    <a:pt x="291" y="128"/>
                    <a:pt x="288" y="130"/>
                  </a:cubicBezTo>
                  <a:cubicBezTo>
                    <a:pt x="288" y="130"/>
                    <a:pt x="287" y="130"/>
                    <a:pt x="286" y="130"/>
                  </a:cubicBezTo>
                  <a:cubicBezTo>
                    <a:pt x="284" y="130"/>
                    <a:pt x="283" y="129"/>
                    <a:pt x="284" y="128"/>
                  </a:cubicBezTo>
                  <a:cubicBezTo>
                    <a:pt x="285" y="125"/>
                    <a:pt x="286" y="123"/>
                    <a:pt x="287" y="121"/>
                  </a:cubicBezTo>
                  <a:cubicBezTo>
                    <a:pt x="288" y="119"/>
                    <a:pt x="288" y="117"/>
                    <a:pt x="288" y="116"/>
                  </a:cubicBezTo>
                  <a:cubicBezTo>
                    <a:pt x="288" y="116"/>
                    <a:pt x="288" y="115"/>
                    <a:pt x="288" y="115"/>
                  </a:cubicBezTo>
                  <a:cubicBezTo>
                    <a:pt x="287" y="116"/>
                    <a:pt x="286" y="117"/>
                    <a:pt x="285" y="118"/>
                  </a:cubicBezTo>
                  <a:cubicBezTo>
                    <a:pt x="282" y="120"/>
                    <a:pt x="279" y="123"/>
                    <a:pt x="276" y="126"/>
                  </a:cubicBezTo>
                  <a:cubicBezTo>
                    <a:pt x="274" y="128"/>
                    <a:pt x="273" y="128"/>
                    <a:pt x="272" y="126"/>
                  </a:cubicBezTo>
                  <a:cubicBezTo>
                    <a:pt x="269" y="122"/>
                    <a:pt x="269" y="117"/>
                    <a:pt x="269" y="113"/>
                  </a:cubicBezTo>
                  <a:cubicBezTo>
                    <a:pt x="269" y="111"/>
                    <a:pt x="269" y="110"/>
                    <a:pt x="269" y="108"/>
                  </a:cubicBezTo>
                  <a:close/>
                  <a:moveTo>
                    <a:pt x="255" y="551"/>
                  </a:moveTo>
                  <a:cubicBezTo>
                    <a:pt x="254" y="551"/>
                    <a:pt x="253" y="551"/>
                    <a:pt x="252" y="551"/>
                  </a:cubicBezTo>
                  <a:cubicBezTo>
                    <a:pt x="249" y="551"/>
                    <a:pt x="245" y="551"/>
                    <a:pt x="242" y="551"/>
                  </a:cubicBezTo>
                  <a:cubicBezTo>
                    <a:pt x="232" y="551"/>
                    <a:pt x="221" y="552"/>
                    <a:pt x="210" y="552"/>
                  </a:cubicBezTo>
                  <a:cubicBezTo>
                    <a:pt x="204" y="552"/>
                    <a:pt x="197" y="552"/>
                    <a:pt x="190" y="551"/>
                  </a:cubicBezTo>
                  <a:cubicBezTo>
                    <a:pt x="185" y="551"/>
                    <a:pt x="179" y="551"/>
                    <a:pt x="174" y="550"/>
                  </a:cubicBezTo>
                  <a:cubicBezTo>
                    <a:pt x="168" y="550"/>
                    <a:pt x="161" y="549"/>
                    <a:pt x="155" y="549"/>
                  </a:cubicBezTo>
                  <a:cubicBezTo>
                    <a:pt x="153" y="549"/>
                    <a:pt x="151" y="548"/>
                    <a:pt x="148" y="548"/>
                  </a:cubicBezTo>
                  <a:cubicBezTo>
                    <a:pt x="145" y="548"/>
                    <a:pt x="141" y="548"/>
                    <a:pt x="138" y="548"/>
                  </a:cubicBezTo>
                  <a:cubicBezTo>
                    <a:pt x="132" y="548"/>
                    <a:pt x="127" y="548"/>
                    <a:pt x="122" y="548"/>
                  </a:cubicBezTo>
                  <a:cubicBezTo>
                    <a:pt x="116" y="547"/>
                    <a:pt x="110" y="547"/>
                    <a:pt x="104" y="548"/>
                  </a:cubicBezTo>
                  <a:cubicBezTo>
                    <a:pt x="100" y="548"/>
                    <a:pt x="97" y="548"/>
                    <a:pt x="94" y="548"/>
                  </a:cubicBezTo>
                  <a:cubicBezTo>
                    <a:pt x="90" y="548"/>
                    <a:pt x="87" y="549"/>
                    <a:pt x="83" y="549"/>
                  </a:cubicBezTo>
                  <a:cubicBezTo>
                    <a:pt x="74" y="549"/>
                    <a:pt x="65" y="548"/>
                    <a:pt x="56" y="548"/>
                  </a:cubicBezTo>
                  <a:cubicBezTo>
                    <a:pt x="55" y="548"/>
                    <a:pt x="55" y="548"/>
                    <a:pt x="54" y="548"/>
                  </a:cubicBezTo>
                  <a:cubicBezTo>
                    <a:pt x="49" y="548"/>
                    <a:pt x="44" y="549"/>
                    <a:pt x="40" y="549"/>
                  </a:cubicBezTo>
                  <a:cubicBezTo>
                    <a:pt x="33" y="549"/>
                    <a:pt x="26" y="549"/>
                    <a:pt x="19" y="549"/>
                  </a:cubicBezTo>
                  <a:cubicBezTo>
                    <a:pt x="15" y="549"/>
                    <a:pt x="11" y="549"/>
                    <a:pt x="6" y="550"/>
                  </a:cubicBezTo>
                  <a:cubicBezTo>
                    <a:pt x="6" y="550"/>
                    <a:pt x="6" y="551"/>
                    <a:pt x="6" y="552"/>
                  </a:cubicBezTo>
                  <a:cubicBezTo>
                    <a:pt x="7" y="557"/>
                    <a:pt x="7" y="563"/>
                    <a:pt x="7" y="569"/>
                  </a:cubicBezTo>
                  <a:cubicBezTo>
                    <a:pt x="7" y="573"/>
                    <a:pt x="8" y="578"/>
                    <a:pt x="8" y="582"/>
                  </a:cubicBezTo>
                  <a:cubicBezTo>
                    <a:pt x="8" y="582"/>
                    <a:pt x="8" y="583"/>
                    <a:pt x="9" y="584"/>
                  </a:cubicBezTo>
                  <a:cubicBezTo>
                    <a:pt x="11" y="584"/>
                    <a:pt x="14" y="585"/>
                    <a:pt x="16" y="585"/>
                  </a:cubicBezTo>
                  <a:cubicBezTo>
                    <a:pt x="18" y="586"/>
                    <a:pt x="21" y="585"/>
                    <a:pt x="23" y="586"/>
                  </a:cubicBezTo>
                  <a:cubicBezTo>
                    <a:pt x="31" y="587"/>
                    <a:pt x="39" y="587"/>
                    <a:pt x="48" y="587"/>
                  </a:cubicBezTo>
                  <a:cubicBezTo>
                    <a:pt x="51" y="587"/>
                    <a:pt x="54" y="587"/>
                    <a:pt x="58" y="587"/>
                  </a:cubicBezTo>
                  <a:cubicBezTo>
                    <a:pt x="60" y="587"/>
                    <a:pt x="63" y="587"/>
                    <a:pt x="66" y="587"/>
                  </a:cubicBezTo>
                  <a:cubicBezTo>
                    <a:pt x="72" y="587"/>
                    <a:pt x="78" y="587"/>
                    <a:pt x="84" y="587"/>
                  </a:cubicBezTo>
                  <a:cubicBezTo>
                    <a:pt x="94" y="587"/>
                    <a:pt x="105" y="587"/>
                    <a:pt x="116" y="588"/>
                  </a:cubicBezTo>
                  <a:cubicBezTo>
                    <a:pt x="119" y="588"/>
                    <a:pt x="122" y="588"/>
                    <a:pt x="125" y="588"/>
                  </a:cubicBezTo>
                  <a:cubicBezTo>
                    <a:pt x="131" y="588"/>
                    <a:pt x="138" y="588"/>
                    <a:pt x="145" y="588"/>
                  </a:cubicBezTo>
                  <a:cubicBezTo>
                    <a:pt x="149" y="589"/>
                    <a:pt x="153" y="589"/>
                    <a:pt x="158" y="589"/>
                  </a:cubicBezTo>
                  <a:cubicBezTo>
                    <a:pt x="161" y="589"/>
                    <a:pt x="164" y="589"/>
                    <a:pt x="167" y="590"/>
                  </a:cubicBezTo>
                  <a:cubicBezTo>
                    <a:pt x="174" y="590"/>
                    <a:pt x="181" y="590"/>
                    <a:pt x="188" y="590"/>
                  </a:cubicBezTo>
                  <a:cubicBezTo>
                    <a:pt x="192" y="591"/>
                    <a:pt x="195" y="591"/>
                    <a:pt x="199" y="591"/>
                  </a:cubicBezTo>
                  <a:cubicBezTo>
                    <a:pt x="205" y="592"/>
                    <a:pt x="210" y="591"/>
                    <a:pt x="216" y="591"/>
                  </a:cubicBezTo>
                  <a:cubicBezTo>
                    <a:pt x="219" y="591"/>
                    <a:pt x="222" y="591"/>
                    <a:pt x="224" y="591"/>
                  </a:cubicBezTo>
                  <a:cubicBezTo>
                    <a:pt x="233" y="591"/>
                    <a:pt x="241" y="590"/>
                    <a:pt x="250" y="591"/>
                  </a:cubicBezTo>
                  <a:cubicBezTo>
                    <a:pt x="251" y="592"/>
                    <a:pt x="252" y="591"/>
                    <a:pt x="254" y="591"/>
                  </a:cubicBezTo>
                  <a:cubicBezTo>
                    <a:pt x="254" y="578"/>
                    <a:pt x="254" y="565"/>
                    <a:pt x="255" y="551"/>
                  </a:cubicBezTo>
                  <a:close/>
                  <a:moveTo>
                    <a:pt x="1131" y="320"/>
                  </a:moveTo>
                  <a:cubicBezTo>
                    <a:pt x="1130" y="319"/>
                    <a:pt x="1129" y="318"/>
                    <a:pt x="1129" y="317"/>
                  </a:cubicBezTo>
                  <a:cubicBezTo>
                    <a:pt x="1129" y="315"/>
                    <a:pt x="1129" y="313"/>
                    <a:pt x="1128" y="311"/>
                  </a:cubicBezTo>
                  <a:cubicBezTo>
                    <a:pt x="1128" y="305"/>
                    <a:pt x="1127" y="299"/>
                    <a:pt x="1126" y="293"/>
                  </a:cubicBezTo>
                  <a:cubicBezTo>
                    <a:pt x="1124" y="282"/>
                    <a:pt x="1124" y="271"/>
                    <a:pt x="1122" y="260"/>
                  </a:cubicBezTo>
                  <a:cubicBezTo>
                    <a:pt x="1122" y="256"/>
                    <a:pt x="1122" y="252"/>
                    <a:pt x="1121" y="248"/>
                  </a:cubicBezTo>
                  <a:cubicBezTo>
                    <a:pt x="1121" y="243"/>
                    <a:pt x="1120" y="239"/>
                    <a:pt x="1119" y="234"/>
                  </a:cubicBezTo>
                  <a:cubicBezTo>
                    <a:pt x="1119" y="230"/>
                    <a:pt x="1118" y="225"/>
                    <a:pt x="1118" y="221"/>
                  </a:cubicBezTo>
                  <a:cubicBezTo>
                    <a:pt x="1117" y="218"/>
                    <a:pt x="1116" y="218"/>
                    <a:pt x="1114" y="218"/>
                  </a:cubicBezTo>
                  <a:cubicBezTo>
                    <a:pt x="1111" y="219"/>
                    <a:pt x="1108" y="219"/>
                    <a:pt x="1105" y="220"/>
                  </a:cubicBezTo>
                  <a:cubicBezTo>
                    <a:pt x="1101" y="220"/>
                    <a:pt x="1096" y="221"/>
                    <a:pt x="1092" y="221"/>
                  </a:cubicBezTo>
                  <a:cubicBezTo>
                    <a:pt x="1088" y="222"/>
                    <a:pt x="1083" y="223"/>
                    <a:pt x="1079" y="224"/>
                  </a:cubicBezTo>
                  <a:cubicBezTo>
                    <a:pt x="1074" y="225"/>
                    <a:pt x="1070" y="227"/>
                    <a:pt x="1065" y="229"/>
                  </a:cubicBezTo>
                  <a:cubicBezTo>
                    <a:pt x="1065" y="229"/>
                    <a:pt x="1064" y="229"/>
                    <a:pt x="1065" y="230"/>
                  </a:cubicBezTo>
                  <a:cubicBezTo>
                    <a:pt x="1067" y="237"/>
                    <a:pt x="1067" y="245"/>
                    <a:pt x="1067" y="252"/>
                  </a:cubicBezTo>
                  <a:cubicBezTo>
                    <a:pt x="1067" y="262"/>
                    <a:pt x="1069" y="272"/>
                    <a:pt x="1070" y="282"/>
                  </a:cubicBezTo>
                  <a:cubicBezTo>
                    <a:pt x="1071" y="285"/>
                    <a:pt x="1071" y="289"/>
                    <a:pt x="1072" y="292"/>
                  </a:cubicBezTo>
                  <a:cubicBezTo>
                    <a:pt x="1072" y="300"/>
                    <a:pt x="1074" y="307"/>
                    <a:pt x="1075" y="315"/>
                  </a:cubicBezTo>
                  <a:cubicBezTo>
                    <a:pt x="1076" y="319"/>
                    <a:pt x="1077" y="323"/>
                    <a:pt x="1078" y="327"/>
                  </a:cubicBezTo>
                  <a:cubicBezTo>
                    <a:pt x="1080" y="335"/>
                    <a:pt x="1081" y="344"/>
                    <a:pt x="1085" y="352"/>
                  </a:cubicBezTo>
                  <a:cubicBezTo>
                    <a:pt x="1087" y="356"/>
                    <a:pt x="1089" y="360"/>
                    <a:pt x="1091" y="364"/>
                  </a:cubicBezTo>
                  <a:cubicBezTo>
                    <a:pt x="1092" y="364"/>
                    <a:pt x="1092" y="365"/>
                    <a:pt x="1093" y="365"/>
                  </a:cubicBezTo>
                  <a:cubicBezTo>
                    <a:pt x="1099" y="366"/>
                    <a:pt x="1105" y="368"/>
                    <a:pt x="1112" y="369"/>
                  </a:cubicBezTo>
                  <a:cubicBezTo>
                    <a:pt x="1117" y="369"/>
                    <a:pt x="1122" y="370"/>
                    <a:pt x="1127" y="370"/>
                  </a:cubicBezTo>
                  <a:cubicBezTo>
                    <a:pt x="1132" y="371"/>
                    <a:pt x="1137" y="371"/>
                    <a:pt x="1142" y="372"/>
                  </a:cubicBezTo>
                  <a:cubicBezTo>
                    <a:pt x="1146" y="372"/>
                    <a:pt x="1150" y="371"/>
                    <a:pt x="1153" y="371"/>
                  </a:cubicBezTo>
                  <a:cubicBezTo>
                    <a:pt x="1156" y="371"/>
                    <a:pt x="1158" y="370"/>
                    <a:pt x="1160" y="368"/>
                  </a:cubicBezTo>
                  <a:cubicBezTo>
                    <a:pt x="1160" y="364"/>
                    <a:pt x="1159" y="360"/>
                    <a:pt x="1159" y="355"/>
                  </a:cubicBezTo>
                  <a:cubicBezTo>
                    <a:pt x="1158" y="352"/>
                    <a:pt x="1158" y="349"/>
                    <a:pt x="1158" y="345"/>
                  </a:cubicBezTo>
                  <a:cubicBezTo>
                    <a:pt x="1158" y="342"/>
                    <a:pt x="1157" y="339"/>
                    <a:pt x="1157" y="336"/>
                  </a:cubicBezTo>
                  <a:cubicBezTo>
                    <a:pt x="1157" y="333"/>
                    <a:pt x="1158" y="330"/>
                    <a:pt x="1157" y="328"/>
                  </a:cubicBezTo>
                  <a:cubicBezTo>
                    <a:pt x="1156" y="326"/>
                    <a:pt x="1157" y="325"/>
                    <a:pt x="1157" y="323"/>
                  </a:cubicBezTo>
                  <a:cubicBezTo>
                    <a:pt x="1158" y="322"/>
                    <a:pt x="1157" y="320"/>
                    <a:pt x="1157" y="318"/>
                  </a:cubicBezTo>
                  <a:cubicBezTo>
                    <a:pt x="1157" y="315"/>
                    <a:pt x="1157" y="312"/>
                    <a:pt x="1158" y="308"/>
                  </a:cubicBezTo>
                  <a:cubicBezTo>
                    <a:pt x="1158" y="305"/>
                    <a:pt x="1158" y="302"/>
                    <a:pt x="1158" y="300"/>
                  </a:cubicBezTo>
                  <a:cubicBezTo>
                    <a:pt x="1158" y="300"/>
                    <a:pt x="1158" y="299"/>
                    <a:pt x="1158" y="299"/>
                  </a:cubicBezTo>
                  <a:cubicBezTo>
                    <a:pt x="1153" y="303"/>
                    <a:pt x="1150" y="307"/>
                    <a:pt x="1145" y="310"/>
                  </a:cubicBezTo>
                  <a:cubicBezTo>
                    <a:pt x="1141" y="314"/>
                    <a:pt x="1136" y="317"/>
                    <a:pt x="1131" y="320"/>
                  </a:cubicBezTo>
                  <a:close/>
                  <a:moveTo>
                    <a:pt x="1118" y="575"/>
                  </a:moveTo>
                  <a:cubicBezTo>
                    <a:pt x="1117" y="576"/>
                    <a:pt x="1117" y="576"/>
                    <a:pt x="1117" y="577"/>
                  </a:cubicBezTo>
                  <a:cubicBezTo>
                    <a:pt x="1117" y="586"/>
                    <a:pt x="1117" y="594"/>
                    <a:pt x="1117" y="603"/>
                  </a:cubicBezTo>
                  <a:cubicBezTo>
                    <a:pt x="1117" y="606"/>
                    <a:pt x="1118" y="608"/>
                    <a:pt x="1118" y="611"/>
                  </a:cubicBezTo>
                  <a:cubicBezTo>
                    <a:pt x="1118" y="617"/>
                    <a:pt x="1118" y="623"/>
                    <a:pt x="1118" y="628"/>
                  </a:cubicBezTo>
                  <a:cubicBezTo>
                    <a:pt x="1118" y="632"/>
                    <a:pt x="1118" y="636"/>
                    <a:pt x="1118" y="640"/>
                  </a:cubicBezTo>
                  <a:cubicBezTo>
                    <a:pt x="1118" y="652"/>
                    <a:pt x="1118" y="663"/>
                    <a:pt x="1118" y="674"/>
                  </a:cubicBezTo>
                  <a:cubicBezTo>
                    <a:pt x="1119" y="680"/>
                    <a:pt x="1119" y="686"/>
                    <a:pt x="1119" y="692"/>
                  </a:cubicBezTo>
                  <a:cubicBezTo>
                    <a:pt x="1119" y="695"/>
                    <a:pt x="1119" y="698"/>
                    <a:pt x="1119" y="700"/>
                  </a:cubicBezTo>
                  <a:cubicBezTo>
                    <a:pt x="1119" y="708"/>
                    <a:pt x="1119" y="716"/>
                    <a:pt x="1119" y="724"/>
                  </a:cubicBezTo>
                  <a:cubicBezTo>
                    <a:pt x="1119" y="732"/>
                    <a:pt x="1119" y="740"/>
                    <a:pt x="1119" y="748"/>
                  </a:cubicBezTo>
                  <a:cubicBezTo>
                    <a:pt x="1119" y="751"/>
                    <a:pt x="1120" y="754"/>
                    <a:pt x="1121" y="757"/>
                  </a:cubicBezTo>
                  <a:cubicBezTo>
                    <a:pt x="1121" y="759"/>
                    <a:pt x="1122" y="762"/>
                    <a:pt x="1122" y="764"/>
                  </a:cubicBezTo>
                  <a:cubicBezTo>
                    <a:pt x="1125" y="765"/>
                    <a:pt x="1128" y="766"/>
                    <a:pt x="1131" y="766"/>
                  </a:cubicBezTo>
                  <a:cubicBezTo>
                    <a:pt x="1134" y="765"/>
                    <a:pt x="1138" y="765"/>
                    <a:pt x="1141" y="765"/>
                  </a:cubicBezTo>
                  <a:cubicBezTo>
                    <a:pt x="1147" y="765"/>
                    <a:pt x="1153" y="765"/>
                    <a:pt x="1158" y="765"/>
                  </a:cubicBezTo>
                  <a:cubicBezTo>
                    <a:pt x="1160" y="765"/>
                    <a:pt x="1162" y="765"/>
                    <a:pt x="1164" y="764"/>
                  </a:cubicBezTo>
                  <a:cubicBezTo>
                    <a:pt x="1164" y="762"/>
                    <a:pt x="1165" y="760"/>
                    <a:pt x="1165" y="758"/>
                  </a:cubicBezTo>
                  <a:cubicBezTo>
                    <a:pt x="1165" y="751"/>
                    <a:pt x="1165" y="744"/>
                    <a:pt x="1165" y="737"/>
                  </a:cubicBezTo>
                  <a:cubicBezTo>
                    <a:pt x="1165" y="729"/>
                    <a:pt x="1165" y="720"/>
                    <a:pt x="1165" y="711"/>
                  </a:cubicBezTo>
                  <a:cubicBezTo>
                    <a:pt x="1165" y="708"/>
                    <a:pt x="1166" y="705"/>
                    <a:pt x="1166" y="701"/>
                  </a:cubicBezTo>
                  <a:cubicBezTo>
                    <a:pt x="1166" y="693"/>
                    <a:pt x="1166" y="684"/>
                    <a:pt x="1166" y="675"/>
                  </a:cubicBezTo>
                  <a:cubicBezTo>
                    <a:pt x="1166" y="671"/>
                    <a:pt x="1166" y="666"/>
                    <a:pt x="1166" y="661"/>
                  </a:cubicBezTo>
                  <a:cubicBezTo>
                    <a:pt x="1167" y="653"/>
                    <a:pt x="1167" y="644"/>
                    <a:pt x="1167" y="636"/>
                  </a:cubicBezTo>
                  <a:cubicBezTo>
                    <a:pt x="1167" y="628"/>
                    <a:pt x="1167" y="621"/>
                    <a:pt x="1167" y="614"/>
                  </a:cubicBezTo>
                  <a:cubicBezTo>
                    <a:pt x="1167" y="611"/>
                    <a:pt x="1167" y="607"/>
                    <a:pt x="1167" y="604"/>
                  </a:cubicBezTo>
                  <a:cubicBezTo>
                    <a:pt x="1167" y="602"/>
                    <a:pt x="1166" y="601"/>
                    <a:pt x="1165" y="600"/>
                  </a:cubicBezTo>
                  <a:cubicBezTo>
                    <a:pt x="1160" y="593"/>
                    <a:pt x="1156" y="586"/>
                    <a:pt x="1152" y="579"/>
                  </a:cubicBezTo>
                  <a:cubicBezTo>
                    <a:pt x="1151" y="577"/>
                    <a:pt x="1150" y="577"/>
                    <a:pt x="1148" y="577"/>
                  </a:cubicBezTo>
                  <a:cubicBezTo>
                    <a:pt x="1147" y="577"/>
                    <a:pt x="1146" y="577"/>
                    <a:pt x="1146" y="577"/>
                  </a:cubicBezTo>
                  <a:cubicBezTo>
                    <a:pt x="1144" y="575"/>
                    <a:pt x="1142" y="576"/>
                    <a:pt x="1140" y="576"/>
                  </a:cubicBezTo>
                  <a:cubicBezTo>
                    <a:pt x="1138" y="576"/>
                    <a:pt x="1135" y="576"/>
                    <a:pt x="1132" y="576"/>
                  </a:cubicBezTo>
                  <a:cubicBezTo>
                    <a:pt x="1127" y="576"/>
                    <a:pt x="1123" y="576"/>
                    <a:pt x="1118" y="575"/>
                  </a:cubicBezTo>
                  <a:close/>
                  <a:moveTo>
                    <a:pt x="1388" y="584"/>
                  </a:moveTo>
                  <a:cubicBezTo>
                    <a:pt x="1375" y="581"/>
                    <a:pt x="1361" y="581"/>
                    <a:pt x="1348" y="581"/>
                  </a:cubicBezTo>
                  <a:cubicBezTo>
                    <a:pt x="1348" y="583"/>
                    <a:pt x="1348" y="585"/>
                    <a:pt x="1348" y="586"/>
                  </a:cubicBezTo>
                  <a:cubicBezTo>
                    <a:pt x="1349" y="587"/>
                    <a:pt x="1351" y="587"/>
                    <a:pt x="1351" y="589"/>
                  </a:cubicBezTo>
                  <a:cubicBezTo>
                    <a:pt x="1350" y="589"/>
                    <a:pt x="1349" y="588"/>
                    <a:pt x="1348" y="588"/>
                  </a:cubicBezTo>
                  <a:cubicBezTo>
                    <a:pt x="1348" y="590"/>
                    <a:pt x="1348" y="592"/>
                    <a:pt x="1348" y="594"/>
                  </a:cubicBezTo>
                  <a:cubicBezTo>
                    <a:pt x="1348" y="597"/>
                    <a:pt x="1348" y="601"/>
                    <a:pt x="1348" y="604"/>
                  </a:cubicBezTo>
                  <a:cubicBezTo>
                    <a:pt x="1349" y="618"/>
                    <a:pt x="1349" y="631"/>
                    <a:pt x="1348" y="644"/>
                  </a:cubicBezTo>
                  <a:cubicBezTo>
                    <a:pt x="1348" y="648"/>
                    <a:pt x="1348" y="652"/>
                    <a:pt x="1348" y="656"/>
                  </a:cubicBezTo>
                  <a:cubicBezTo>
                    <a:pt x="1348" y="665"/>
                    <a:pt x="1348" y="673"/>
                    <a:pt x="1348" y="681"/>
                  </a:cubicBezTo>
                  <a:cubicBezTo>
                    <a:pt x="1348" y="686"/>
                    <a:pt x="1348" y="691"/>
                    <a:pt x="1348" y="696"/>
                  </a:cubicBezTo>
                  <a:cubicBezTo>
                    <a:pt x="1348" y="702"/>
                    <a:pt x="1349" y="708"/>
                    <a:pt x="1349" y="715"/>
                  </a:cubicBezTo>
                  <a:cubicBezTo>
                    <a:pt x="1349" y="721"/>
                    <a:pt x="1350" y="726"/>
                    <a:pt x="1350" y="732"/>
                  </a:cubicBezTo>
                  <a:cubicBezTo>
                    <a:pt x="1350" y="744"/>
                    <a:pt x="1350" y="755"/>
                    <a:pt x="1350" y="767"/>
                  </a:cubicBezTo>
                  <a:cubicBezTo>
                    <a:pt x="1350" y="768"/>
                    <a:pt x="1350" y="769"/>
                    <a:pt x="1350" y="771"/>
                  </a:cubicBezTo>
                  <a:cubicBezTo>
                    <a:pt x="1361" y="770"/>
                    <a:pt x="1372" y="773"/>
                    <a:pt x="1383" y="772"/>
                  </a:cubicBezTo>
                  <a:cubicBezTo>
                    <a:pt x="1383" y="769"/>
                    <a:pt x="1384" y="767"/>
                    <a:pt x="1385" y="765"/>
                  </a:cubicBezTo>
                  <a:cubicBezTo>
                    <a:pt x="1385" y="765"/>
                    <a:pt x="1385" y="765"/>
                    <a:pt x="1385" y="765"/>
                  </a:cubicBezTo>
                  <a:cubicBezTo>
                    <a:pt x="1385" y="763"/>
                    <a:pt x="1385" y="761"/>
                    <a:pt x="1385" y="758"/>
                  </a:cubicBezTo>
                  <a:cubicBezTo>
                    <a:pt x="1386" y="751"/>
                    <a:pt x="1386" y="743"/>
                    <a:pt x="1386" y="736"/>
                  </a:cubicBezTo>
                  <a:cubicBezTo>
                    <a:pt x="1386" y="729"/>
                    <a:pt x="1386" y="722"/>
                    <a:pt x="1386" y="715"/>
                  </a:cubicBezTo>
                  <a:cubicBezTo>
                    <a:pt x="1386" y="709"/>
                    <a:pt x="1386" y="702"/>
                    <a:pt x="1386" y="696"/>
                  </a:cubicBezTo>
                  <a:cubicBezTo>
                    <a:pt x="1386" y="693"/>
                    <a:pt x="1387" y="691"/>
                    <a:pt x="1387" y="688"/>
                  </a:cubicBezTo>
                  <a:cubicBezTo>
                    <a:pt x="1387" y="683"/>
                    <a:pt x="1387" y="678"/>
                    <a:pt x="1387" y="672"/>
                  </a:cubicBezTo>
                  <a:cubicBezTo>
                    <a:pt x="1387" y="666"/>
                    <a:pt x="1388" y="659"/>
                    <a:pt x="1388" y="653"/>
                  </a:cubicBezTo>
                  <a:cubicBezTo>
                    <a:pt x="1388" y="644"/>
                    <a:pt x="1388" y="636"/>
                    <a:pt x="1388" y="628"/>
                  </a:cubicBezTo>
                  <a:cubicBezTo>
                    <a:pt x="1388" y="623"/>
                    <a:pt x="1389" y="617"/>
                    <a:pt x="1389" y="612"/>
                  </a:cubicBezTo>
                  <a:cubicBezTo>
                    <a:pt x="1389" y="606"/>
                    <a:pt x="1388" y="600"/>
                    <a:pt x="1388" y="595"/>
                  </a:cubicBezTo>
                  <a:cubicBezTo>
                    <a:pt x="1388" y="591"/>
                    <a:pt x="1388" y="587"/>
                    <a:pt x="1388" y="584"/>
                  </a:cubicBezTo>
                  <a:close/>
                  <a:moveTo>
                    <a:pt x="8" y="588"/>
                  </a:moveTo>
                  <a:cubicBezTo>
                    <a:pt x="8" y="589"/>
                    <a:pt x="8" y="590"/>
                    <a:pt x="8" y="591"/>
                  </a:cubicBezTo>
                  <a:cubicBezTo>
                    <a:pt x="8" y="596"/>
                    <a:pt x="9" y="602"/>
                    <a:pt x="9" y="607"/>
                  </a:cubicBezTo>
                  <a:cubicBezTo>
                    <a:pt x="9" y="616"/>
                    <a:pt x="9" y="626"/>
                    <a:pt x="9" y="636"/>
                  </a:cubicBezTo>
                  <a:cubicBezTo>
                    <a:pt x="9" y="644"/>
                    <a:pt x="9" y="651"/>
                    <a:pt x="9" y="659"/>
                  </a:cubicBezTo>
                  <a:cubicBezTo>
                    <a:pt x="9" y="667"/>
                    <a:pt x="10" y="674"/>
                    <a:pt x="10" y="682"/>
                  </a:cubicBezTo>
                  <a:cubicBezTo>
                    <a:pt x="10" y="689"/>
                    <a:pt x="10" y="695"/>
                    <a:pt x="9" y="701"/>
                  </a:cubicBezTo>
                  <a:cubicBezTo>
                    <a:pt x="9" y="714"/>
                    <a:pt x="10" y="727"/>
                    <a:pt x="9" y="740"/>
                  </a:cubicBezTo>
                  <a:cubicBezTo>
                    <a:pt x="9" y="747"/>
                    <a:pt x="9" y="754"/>
                    <a:pt x="9" y="761"/>
                  </a:cubicBezTo>
                  <a:cubicBezTo>
                    <a:pt x="9" y="763"/>
                    <a:pt x="9" y="765"/>
                    <a:pt x="9" y="767"/>
                  </a:cubicBezTo>
                  <a:cubicBezTo>
                    <a:pt x="22" y="769"/>
                    <a:pt x="35" y="768"/>
                    <a:pt x="47" y="767"/>
                  </a:cubicBezTo>
                  <a:cubicBezTo>
                    <a:pt x="47" y="764"/>
                    <a:pt x="48" y="761"/>
                    <a:pt x="48" y="758"/>
                  </a:cubicBezTo>
                  <a:cubicBezTo>
                    <a:pt x="48" y="756"/>
                    <a:pt x="48" y="753"/>
                    <a:pt x="48" y="751"/>
                  </a:cubicBezTo>
                  <a:cubicBezTo>
                    <a:pt x="49" y="746"/>
                    <a:pt x="49" y="741"/>
                    <a:pt x="49" y="737"/>
                  </a:cubicBezTo>
                  <a:cubicBezTo>
                    <a:pt x="48" y="729"/>
                    <a:pt x="49" y="722"/>
                    <a:pt x="48" y="714"/>
                  </a:cubicBezTo>
                  <a:cubicBezTo>
                    <a:pt x="48" y="707"/>
                    <a:pt x="49" y="699"/>
                    <a:pt x="48" y="691"/>
                  </a:cubicBezTo>
                  <a:cubicBezTo>
                    <a:pt x="48" y="683"/>
                    <a:pt x="48" y="676"/>
                    <a:pt x="47" y="669"/>
                  </a:cubicBezTo>
                  <a:cubicBezTo>
                    <a:pt x="47" y="662"/>
                    <a:pt x="47" y="655"/>
                    <a:pt x="47" y="648"/>
                  </a:cubicBezTo>
                  <a:cubicBezTo>
                    <a:pt x="48" y="645"/>
                    <a:pt x="48" y="642"/>
                    <a:pt x="48" y="638"/>
                  </a:cubicBezTo>
                  <a:cubicBezTo>
                    <a:pt x="49" y="631"/>
                    <a:pt x="49" y="623"/>
                    <a:pt x="49" y="615"/>
                  </a:cubicBezTo>
                  <a:cubicBezTo>
                    <a:pt x="50" y="609"/>
                    <a:pt x="50" y="603"/>
                    <a:pt x="51" y="596"/>
                  </a:cubicBezTo>
                  <a:cubicBezTo>
                    <a:pt x="51" y="594"/>
                    <a:pt x="51" y="592"/>
                    <a:pt x="50" y="590"/>
                  </a:cubicBezTo>
                  <a:cubicBezTo>
                    <a:pt x="44" y="590"/>
                    <a:pt x="39" y="591"/>
                    <a:pt x="33" y="590"/>
                  </a:cubicBezTo>
                  <a:cubicBezTo>
                    <a:pt x="31" y="590"/>
                    <a:pt x="29" y="590"/>
                    <a:pt x="27" y="590"/>
                  </a:cubicBezTo>
                  <a:cubicBezTo>
                    <a:pt x="21" y="589"/>
                    <a:pt x="15" y="588"/>
                    <a:pt x="8" y="588"/>
                  </a:cubicBezTo>
                  <a:close/>
                  <a:moveTo>
                    <a:pt x="218" y="769"/>
                  </a:moveTo>
                  <a:cubicBezTo>
                    <a:pt x="219" y="769"/>
                    <a:pt x="220" y="769"/>
                    <a:pt x="220" y="769"/>
                  </a:cubicBezTo>
                  <a:cubicBezTo>
                    <a:pt x="225" y="770"/>
                    <a:pt x="230" y="770"/>
                    <a:pt x="235" y="770"/>
                  </a:cubicBezTo>
                  <a:cubicBezTo>
                    <a:pt x="238" y="770"/>
                    <a:pt x="241" y="770"/>
                    <a:pt x="244" y="770"/>
                  </a:cubicBezTo>
                  <a:cubicBezTo>
                    <a:pt x="245" y="771"/>
                    <a:pt x="247" y="771"/>
                    <a:pt x="249" y="771"/>
                  </a:cubicBezTo>
                  <a:cubicBezTo>
                    <a:pt x="251" y="771"/>
                    <a:pt x="252" y="770"/>
                    <a:pt x="252" y="769"/>
                  </a:cubicBezTo>
                  <a:cubicBezTo>
                    <a:pt x="252" y="766"/>
                    <a:pt x="253" y="763"/>
                    <a:pt x="253" y="760"/>
                  </a:cubicBezTo>
                  <a:cubicBezTo>
                    <a:pt x="253" y="757"/>
                    <a:pt x="253" y="753"/>
                    <a:pt x="253" y="750"/>
                  </a:cubicBezTo>
                  <a:cubicBezTo>
                    <a:pt x="253" y="743"/>
                    <a:pt x="253" y="736"/>
                    <a:pt x="253" y="730"/>
                  </a:cubicBezTo>
                  <a:cubicBezTo>
                    <a:pt x="253" y="719"/>
                    <a:pt x="254" y="709"/>
                    <a:pt x="254" y="699"/>
                  </a:cubicBezTo>
                  <a:cubicBezTo>
                    <a:pt x="254" y="692"/>
                    <a:pt x="254" y="686"/>
                    <a:pt x="255" y="680"/>
                  </a:cubicBezTo>
                  <a:cubicBezTo>
                    <a:pt x="255" y="677"/>
                    <a:pt x="255" y="674"/>
                    <a:pt x="255" y="671"/>
                  </a:cubicBezTo>
                  <a:cubicBezTo>
                    <a:pt x="255" y="664"/>
                    <a:pt x="255" y="656"/>
                    <a:pt x="254" y="649"/>
                  </a:cubicBezTo>
                  <a:cubicBezTo>
                    <a:pt x="254" y="642"/>
                    <a:pt x="254" y="636"/>
                    <a:pt x="254" y="630"/>
                  </a:cubicBezTo>
                  <a:cubicBezTo>
                    <a:pt x="253" y="621"/>
                    <a:pt x="253" y="613"/>
                    <a:pt x="254" y="604"/>
                  </a:cubicBezTo>
                  <a:cubicBezTo>
                    <a:pt x="254" y="601"/>
                    <a:pt x="254" y="598"/>
                    <a:pt x="254" y="596"/>
                  </a:cubicBezTo>
                  <a:cubicBezTo>
                    <a:pt x="248" y="595"/>
                    <a:pt x="242" y="595"/>
                    <a:pt x="236" y="595"/>
                  </a:cubicBezTo>
                  <a:cubicBezTo>
                    <a:pt x="230" y="595"/>
                    <a:pt x="224" y="595"/>
                    <a:pt x="218" y="596"/>
                  </a:cubicBezTo>
                  <a:cubicBezTo>
                    <a:pt x="218" y="596"/>
                    <a:pt x="218" y="597"/>
                    <a:pt x="218" y="597"/>
                  </a:cubicBezTo>
                  <a:cubicBezTo>
                    <a:pt x="218" y="601"/>
                    <a:pt x="217" y="605"/>
                    <a:pt x="217" y="609"/>
                  </a:cubicBezTo>
                  <a:cubicBezTo>
                    <a:pt x="217" y="619"/>
                    <a:pt x="217" y="630"/>
                    <a:pt x="217" y="641"/>
                  </a:cubicBezTo>
                  <a:cubicBezTo>
                    <a:pt x="217" y="650"/>
                    <a:pt x="218" y="659"/>
                    <a:pt x="218" y="668"/>
                  </a:cubicBezTo>
                  <a:cubicBezTo>
                    <a:pt x="218" y="675"/>
                    <a:pt x="218" y="682"/>
                    <a:pt x="219" y="689"/>
                  </a:cubicBezTo>
                  <a:cubicBezTo>
                    <a:pt x="219" y="694"/>
                    <a:pt x="219" y="698"/>
                    <a:pt x="219" y="702"/>
                  </a:cubicBezTo>
                  <a:cubicBezTo>
                    <a:pt x="219" y="708"/>
                    <a:pt x="220" y="715"/>
                    <a:pt x="220" y="721"/>
                  </a:cubicBezTo>
                  <a:cubicBezTo>
                    <a:pt x="220" y="734"/>
                    <a:pt x="219" y="747"/>
                    <a:pt x="219" y="760"/>
                  </a:cubicBezTo>
                  <a:cubicBezTo>
                    <a:pt x="219" y="763"/>
                    <a:pt x="219" y="766"/>
                    <a:pt x="218" y="769"/>
                  </a:cubicBezTo>
                  <a:close/>
                  <a:moveTo>
                    <a:pt x="270" y="301"/>
                  </a:moveTo>
                  <a:cubicBezTo>
                    <a:pt x="270" y="302"/>
                    <a:pt x="270" y="303"/>
                    <a:pt x="271" y="303"/>
                  </a:cubicBezTo>
                  <a:cubicBezTo>
                    <a:pt x="275" y="308"/>
                    <a:pt x="280" y="312"/>
                    <a:pt x="285" y="317"/>
                  </a:cubicBezTo>
                  <a:cubicBezTo>
                    <a:pt x="288" y="320"/>
                    <a:pt x="291" y="322"/>
                    <a:pt x="295" y="323"/>
                  </a:cubicBezTo>
                  <a:cubicBezTo>
                    <a:pt x="301" y="324"/>
                    <a:pt x="306" y="326"/>
                    <a:pt x="312" y="326"/>
                  </a:cubicBezTo>
                  <a:cubicBezTo>
                    <a:pt x="322" y="327"/>
                    <a:pt x="332" y="328"/>
                    <a:pt x="342" y="329"/>
                  </a:cubicBezTo>
                  <a:cubicBezTo>
                    <a:pt x="343" y="329"/>
                    <a:pt x="344" y="329"/>
                    <a:pt x="345" y="329"/>
                  </a:cubicBezTo>
                  <a:cubicBezTo>
                    <a:pt x="347" y="329"/>
                    <a:pt x="350" y="330"/>
                    <a:pt x="352" y="330"/>
                  </a:cubicBezTo>
                  <a:cubicBezTo>
                    <a:pt x="352" y="330"/>
                    <a:pt x="353" y="330"/>
                    <a:pt x="354" y="329"/>
                  </a:cubicBezTo>
                  <a:cubicBezTo>
                    <a:pt x="357" y="327"/>
                    <a:pt x="360" y="325"/>
                    <a:pt x="362" y="323"/>
                  </a:cubicBezTo>
                  <a:cubicBezTo>
                    <a:pt x="366" y="320"/>
                    <a:pt x="369" y="317"/>
                    <a:pt x="373" y="314"/>
                  </a:cubicBezTo>
                  <a:cubicBezTo>
                    <a:pt x="376" y="311"/>
                    <a:pt x="379" y="309"/>
                    <a:pt x="382" y="306"/>
                  </a:cubicBezTo>
                  <a:cubicBezTo>
                    <a:pt x="389" y="299"/>
                    <a:pt x="396" y="292"/>
                    <a:pt x="403" y="285"/>
                  </a:cubicBezTo>
                  <a:cubicBezTo>
                    <a:pt x="405" y="282"/>
                    <a:pt x="405" y="282"/>
                    <a:pt x="403" y="279"/>
                  </a:cubicBezTo>
                  <a:cubicBezTo>
                    <a:pt x="401" y="275"/>
                    <a:pt x="398" y="271"/>
                    <a:pt x="396" y="267"/>
                  </a:cubicBezTo>
                  <a:cubicBezTo>
                    <a:pt x="393" y="263"/>
                    <a:pt x="390" y="259"/>
                    <a:pt x="387" y="255"/>
                  </a:cubicBezTo>
                  <a:cubicBezTo>
                    <a:pt x="383" y="252"/>
                    <a:pt x="380" y="249"/>
                    <a:pt x="376" y="245"/>
                  </a:cubicBezTo>
                  <a:cubicBezTo>
                    <a:pt x="373" y="243"/>
                    <a:pt x="371" y="241"/>
                    <a:pt x="368" y="240"/>
                  </a:cubicBezTo>
                  <a:cubicBezTo>
                    <a:pt x="364" y="240"/>
                    <a:pt x="362" y="243"/>
                    <a:pt x="360" y="245"/>
                  </a:cubicBezTo>
                  <a:cubicBezTo>
                    <a:pt x="358" y="247"/>
                    <a:pt x="357" y="248"/>
                    <a:pt x="356" y="249"/>
                  </a:cubicBezTo>
                  <a:cubicBezTo>
                    <a:pt x="352" y="253"/>
                    <a:pt x="347" y="257"/>
                    <a:pt x="343" y="261"/>
                  </a:cubicBezTo>
                  <a:cubicBezTo>
                    <a:pt x="341" y="263"/>
                    <a:pt x="339" y="266"/>
                    <a:pt x="336" y="268"/>
                  </a:cubicBezTo>
                  <a:cubicBezTo>
                    <a:pt x="331" y="271"/>
                    <a:pt x="326" y="275"/>
                    <a:pt x="321" y="279"/>
                  </a:cubicBezTo>
                  <a:cubicBezTo>
                    <a:pt x="317" y="282"/>
                    <a:pt x="313" y="285"/>
                    <a:pt x="309" y="288"/>
                  </a:cubicBezTo>
                  <a:cubicBezTo>
                    <a:pt x="305" y="291"/>
                    <a:pt x="302" y="293"/>
                    <a:pt x="298" y="296"/>
                  </a:cubicBezTo>
                  <a:cubicBezTo>
                    <a:pt x="295" y="298"/>
                    <a:pt x="292" y="299"/>
                    <a:pt x="289" y="301"/>
                  </a:cubicBezTo>
                  <a:cubicBezTo>
                    <a:pt x="286" y="303"/>
                    <a:pt x="283" y="304"/>
                    <a:pt x="279" y="303"/>
                  </a:cubicBezTo>
                  <a:cubicBezTo>
                    <a:pt x="276" y="303"/>
                    <a:pt x="274" y="302"/>
                    <a:pt x="271" y="301"/>
                  </a:cubicBezTo>
                  <a:cubicBezTo>
                    <a:pt x="271" y="301"/>
                    <a:pt x="271" y="301"/>
                    <a:pt x="270" y="301"/>
                  </a:cubicBezTo>
                  <a:close/>
                  <a:moveTo>
                    <a:pt x="1034" y="700"/>
                  </a:moveTo>
                  <a:cubicBezTo>
                    <a:pt x="1033" y="700"/>
                    <a:pt x="1032" y="700"/>
                    <a:pt x="1032" y="700"/>
                  </a:cubicBezTo>
                  <a:cubicBezTo>
                    <a:pt x="1029" y="701"/>
                    <a:pt x="1026" y="702"/>
                    <a:pt x="1023" y="703"/>
                  </a:cubicBezTo>
                  <a:cubicBezTo>
                    <a:pt x="1020" y="705"/>
                    <a:pt x="1017" y="706"/>
                    <a:pt x="1014" y="707"/>
                  </a:cubicBezTo>
                  <a:cubicBezTo>
                    <a:pt x="1009" y="708"/>
                    <a:pt x="1005" y="710"/>
                    <a:pt x="1000" y="712"/>
                  </a:cubicBezTo>
                  <a:cubicBezTo>
                    <a:pt x="995" y="715"/>
                    <a:pt x="990" y="719"/>
                    <a:pt x="985" y="723"/>
                  </a:cubicBezTo>
                  <a:cubicBezTo>
                    <a:pt x="982" y="724"/>
                    <a:pt x="980" y="726"/>
                    <a:pt x="979" y="729"/>
                  </a:cubicBezTo>
                  <a:cubicBezTo>
                    <a:pt x="975" y="734"/>
                    <a:pt x="974" y="741"/>
                    <a:pt x="975" y="747"/>
                  </a:cubicBezTo>
                  <a:cubicBezTo>
                    <a:pt x="975" y="750"/>
                    <a:pt x="977" y="751"/>
                    <a:pt x="980" y="752"/>
                  </a:cubicBezTo>
                  <a:cubicBezTo>
                    <a:pt x="983" y="752"/>
                    <a:pt x="985" y="752"/>
                    <a:pt x="988" y="752"/>
                  </a:cubicBezTo>
                  <a:cubicBezTo>
                    <a:pt x="999" y="751"/>
                    <a:pt x="1009" y="752"/>
                    <a:pt x="1020" y="754"/>
                  </a:cubicBezTo>
                  <a:cubicBezTo>
                    <a:pt x="1026" y="755"/>
                    <a:pt x="1032" y="755"/>
                    <a:pt x="1038" y="756"/>
                  </a:cubicBezTo>
                  <a:cubicBezTo>
                    <a:pt x="1044" y="756"/>
                    <a:pt x="1049" y="756"/>
                    <a:pt x="1055" y="756"/>
                  </a:cubicBezTo>
                  <a:cubicBezTo>
                    <a:pt x="1065" y="757"/>
                    <a:pt x="1075" y="757"/>
                    <a:pt x="1086" y="756"/>
                  </a:cubicBezTo>
                  <a:cubicBezTo>
                    <a:pt x="1090" y="756"/>
                    <a:pt x="1094" y="755"/>
                    <a:pt x="1098" y="755"/>
                  </a:cubicBezTo>
                  <a:cubicBezTo>
                    <a:pt x="1101" y="755"/>
                    <a:pt x="1103" y="754"/>
                    <a:pt x="1106" y="754"/>
                  </a:cubicBezTo>
                  <a:cubicBezTo>
                    <a:pt x="1108" y="738"/>
                    <a:pt x="1109" y="722"/>
                    <a:pt x="1108" y="706"/>
                  </a:cubicBezTo>
                  <a:cubicBezTo>
                    <a:pt x="1105" y="706"/>
                    <a:pt x="1102" y="707"/>
                    <a:pt x="1099" y="707"/>
                  </a:cubicBezTo>
                  <a:cubicBezTo>
                    <a:pt x="1097" y="707"/>
                    <a:pt x="1095" y="707"/>
                    <a:pt x="1093" y="707"/>
                  </a:cubicBezTo>
                  <a:cubicBezTo>
                    <a:pt x="1090" y="707"/>
                    <a:pt x="1087" y="708"/>
                    <a:pt x="1084" y="708"/>
                  </a:cubicBezTo>
                  <a:cubicBezTo>
                    <a:pt x="1076" y="708"/>
                    <a:pt x="1069" y="707"/>
                    <a:pt x="1062" y="707"/>
                  </a:cubicBezTo>
                  <a:cubicBezTo>
                    <a:pt x="1053" y="707"/>
                    <a:pt x="1046" y="706"/>
                    <a:pt x="1038" y="703"/>
                  </a:cubicBezTo>
                  <a:cubicBezTo>
                    <a:pt x="1037" y="702"/>
                    <a:pt x="1036" y="702"/>
                    <a:pt x="1035" y="703"/>
                  </a:cubicBezTo>
                  <a:cubicBezTo>
                    <a:pt x="1035" y="703"/>
                    <a:pt x="1035" y="703"/>
                    <a:pt x="1034" y="702"/>
                  </a:cubicBezTo>
                  <a:cubicBezTo>
                    <a:pt x="1034" y="702"/>
                    <a:pt x="1034" y="701"/>
                    <a:pt x="1034" y="700"/>
                  </a:cubicBezTo>
                  <a:close/>
                  <a:moveTo>
                    <a:pt x="1353" y="88"/>
                  </a:moveTo>
                  <a:cubicBezTo>
                    <a:pt x="1353" y="87"/>
                    <a:pt x="1352" y="87"/>
                    <a:pt x="1352" y="87"/>
                  </a:cubicBezTo>
                  <a:cubicBezTo>
                    <a:pt x="1344" y="87"/>
                    <a:pt x="1338" y="80"/>
                    <a:pt x="1337" y="72"/>
                  </a:cubicBezTo>
                  <a:cubicBezTo>
                    <a:pt x="1337" y="68"/>
                    <a:pt x="1338" y="64"/>
                    <a:pt x="1338" y="60"/>
                  </a:cubicBezTo>
                  <a:cubicBezTo>
                    <a:pt x="1338" y="56"/>
                    <a:pt x="1339" y="52"/>
                    <a:pt x="1340" y="48"/>
                  </a:cubicBezTo>
                  <a:cubicBezTo>
                    <a:pt x="1340" y="45"/>
                    <a:pt x="1340" y="43"/>
                    <a:pt x="1341" y="41"/>
                  </a:cubicBezTo>
                  <a:cubicBezTo>
                    <a:pt x="1341" y="38"/>
                    <a:pt x="1339" y="35"/>
                    <a:pt x="1338" y="32"/>
                  </a:cubicBezTo>
                  <a:cubicBezTo>
                    <a:pt x="1337" y="28"/>
                    <a:pt x="1335" y="23"/>
                    <a:pt x="1332" y="20"/>
                  </a:cubicBezTo>
                  <a:cubicBezTo>
                    <a:pt x="1329" y="17"/>
                    <a:pt x="1327" y="14"/>
                    <a:pt x="1323" y="12"/>
                  </a:cubicBezTo>
                  <a:cubicBezTo>
                    <a:pt x="1315" y="8"/>
                    <a:pt x="1307" y="7"/>
                    <a:pt x="1298" y="5"/>
                  </a:cubicBezTo>
                  <a:cubicBezTo>
                    <a:pt x="1296" y="5"/>
                    <a:pt x="1294" y="6"/>
                    <a:pt x="1292" y="6"/>
                  </a:cubicBezTo>
                  <a:cubicBezTo>
                    <a:pt x="1289" y="7"/>
                    <a:pt x="1287" y="8"/>
                    <a:pt x="1285" y="9"/>
                  </a:cubicBezTo>
                  <a:cubicBezTo>
                    <a:pt x="1281" y="11"/>
                    <a:pt x="1278" y="14"/>
                    <a:pt x="1275" y="16"/>
                  </a:cubicBezTo>
                  <a:cubicBezTo>
                    <a:pt x="1276" y="17"/>
                    <a:pt x="1277" y="18"/>
                    <a:pt x="1278" y="18"/>
                  </a:cubicBezTo>
                  <a:cubicBezTo>
                    <a:pt x="1282" y="21"/>
                    <a:pt x="1285" y="25"/>
                    <a:pt x="1287" y="30"/>
                  </a:cubicBezTo>
                  <a:cubicBezTo>
                    <a:pt x="1288" y="32"/>
                    <a:pt x="1288" y="35"/>
                    <a:pt x="1289" y="37"/>
                  </a:cubicBezTo>
                  <a:cubicBezTo>
                    <a:pt x="1289" y="38"/>
                    <a:pt x="1289" y="40"/>
                    <a:pt x="1290" y="40"/>
                  </a:cubicBezTo>
                  <a:cubicBezTo>
                    <a:pt x="1294" y="44"/>
                    <a:pt x="1296" y="50"/>
                    <a:pt x="1295" y="55"/>
                  </a:cubicBezTo>
                  <a:cubicBezTo>
                    <a:pt x="1295" y="58"/>
                    <a:pt x="1294" y="62"/>
                    <a:pt x="1292" y="65"/>
                  </a:cubicBezTo>
                  <a:cubicBezTo>
                    <a:pt x="1290" y="69"/>
                    <a:pt x="1289" y="74"/>
                    <a:pt x="1289" y="78"/>
                  </a:cubicBezTo>
                  <a:cubicBezTo>
                    <a:pt x="1288" y="80"/>
                    <a:pt x="1288" y="82"/>
                    <a:pt x="1288" y="85"/>
                  </a:cubicBezTo>
                  <a:cubicBezTo>
                    <a:pt x="1289" y="88"/>
                    <a:pt x="1289" y="91"/>
                    <a:pt x="1290" y="95"/>
                  </a:cubicBezTo>
                  <a:cubicBezTo>
                    <a:pt x="1290" y="98"/>
                    <a:pt x="1290" y="101"/>
                    <a:pt x="1291" y="104"/>
                  </a:cubicBezTo>
                  <a:cubicBezTo>
                    <a:pt x="1292" y="104"/>
                    <a:pt x="1292" y="105"/>
                    <a:pt x="1292" y="105"/>
                  </a:cubicBezTo>
                  <a:cubicBezTo>
                    <a:pt x="1292" y="108"/>
                    <a:pt x="1293" y="110"/>
                    <a:pt x="1294" y="113"/>
                  </a:cubicBezTo>
                  <a:cubicBezTo>
                    <a:pt x="1295" y="117"/>
                    <a:pt x="1299" y="120"/>
                    <a:pt x="1301" y="123"/>
                  </a:cubicBezTo>
                  <a:cubicBezTo>
                    <a:pt x="1303" y="126"/>
                    <a:pt x="1305" y="128"/>
                    <a:pt x="1308" y="130"/>
                  </a:cubicBezTo>
                  <a:cubicBezTo>
                    <a:pt x="1310" y="130"/>
                    <a:pt x="1312" y="132"/>
                    <a:pt x="1314" y="132"/>
                  </a:cubicBezTo>
                  <a:cubicBezTo>
                    <a:pt x="1319" y="134"/>
                    <a:pt x="1323" y="135"/>
                    <a:pt x="1328" y="133"/>
                  </a:cubicBezTo>
                  <a:cubicBezTo>
                    <a:pt x="1328" y="132"/>
                    <a:pt x="1328" y="132"/>
                    <a:pt x="1327" y="132"/>
                  </a:cubicBezTo>
                  <a:cubicBezTo>
                    <a:pt x="1325" y="129"/>
                    <a:pt x="1323" y="127"/>
                    <a:pt x="1321" y="124"/>
                  </a:cubicBezTo>
                  <a:cubicBezTo>
                    <a:pt x="1320" y="123"/>
                    <a:pt x="1321" y="122"/>
                    <a:pt x="1322" y="122"/>
                  </a:cubicBezTo>
                  <a:cubicBezTo>
                    <a:pt x="1324" y="121"/>
                    <a:pt x="1326" y="122"/>
                    <a:pt x="1327" y="122"/>
                  </a:cubicBezTo>
                  <a:cubicBezTo>
                    <a:pt x="1333" y="124"/>
                    <a:pt x="1338" y="126"/>
                    <a:pt x="1343" y="122"/>
                  </a:cubicBezTo>
                  <a:cubicBezTo>
                    <a:pt x="1348" y="118"/>
                    <a:pt x="1352" y="115"/>
                    <a:pt x="1353" y="109"/>
                  </a:cubicBezTo>
                  <a:cubicBezTo>
                    <a:pt x="1349" y="108"/>
                    <a:pt x="1345" y="107"/>
                    <a:pt x="1341" y="106"/>
                  </a:cubicBezTo>
                  <a:cubicBezTo>
                    <a:pt x="1337" y="104"/>
                    <a:pt x="1334" y="102"/>
                    <a:pt x="1331" y="99"/>
                  </a:cubicBezTo>
                  <a:cubicBezTo>
                    <a:pt x="1334" y="97"/>
                    <a:pt x="1336" y="98"/>
                    <a:pt x="1338" y="98"/>
                  </a:cubicBezTo>
                  <a:cubicBezTo>
                    <a:pt x="1342" y="98"/>
                    <a:pt x="1346" y="98"/>
                    <a:pt x="1348" y="95"/>
                  </a:cubicBezTo>
                  <a:cubicBezTo>
                    <a:pt x="1350" y="93"/>
                    <a:pt x="1352" y="90"/>
                    <a:pt x="1353" y="88"/>
                  </a:cubicBezTo>
                  <a:close/>
                  <a:moveTo>
                    <a:pt x="1133" y="314"/>
                  </a:moveTo>
                  <a:cubicBezTo>
                    <a:pt x="1137" y="311"/>
                    <a:pt x="1140" y="309"/>
                    <a:pt x="1143" y="307"/>
                  </a:cubicBezTo>
                  <a:cubicBezTo>
                    <a:pt x="1148" y="302"/>
                    <a:pt x="1153" y="296"/>
                    <a:pt x="1158" y="291"/>
                  </a:cubicBezTo>
                  <a:cubicBezTo>
                    <a:pt x="1160" y="290"/>
                    <a:pt x="1161" y="288"/>
                    <a:pt x="1160" y="285"/>
                  </a:cubicBezTo>
                  <a:cubicBezTo>
                    <a:pt x="1160" y="284"/>
                    <a:pt x="1160" y="283"/>
                    <a:pt x="1161" y="282"/>
                  </a:cubicBezTo>
                  <a:cubicBezTo>
                    <a:pt x="1161" y="279"/>
                    <a:pt x="1162" y="277"/>
                    <a:pt x="1162" y="274"/>
                  </a:cubicBezTo>
                  <a:cubicBezTo>
                    <a:pt x="1162" y="272"/>
                    <a:pt x="1163" y="269"/>
                    <a:pt x="1163" y="267"/>
                  </a:cubicBezTo>
                  <a:cubicBezTo>
                    <a:pt x="1164" y="265"/>
                    <a:pt x="1165" y="263"/>
                    <a:pt x="1165" y="261"/>
                  </a:cubicBezTo>
                  <a:cubicBezTo>
                    <a:pt x="1165" y="259"/>
                    <a:pt x="1166" y="258"/>
                    <a:pt x="1167" y="258"/>
                  </a:cubicBezTo>
                  <a:cubicBezTo>
                    <a:pt x="1168" y="257"/>
                    <a:pt x="1168" y="257"/>
                    <a:pt x="1169" y="257"/>
                  </a:cubicBezTo>
                  <a:cubicBezTo>
                    <a:pt x="1172" y="256"/>
                    <a:pt x="1174" y="255"/>
                    <a:pt x="1174" y="252"/>
                  </a:cubicBezTo>
                  <a:cubicBezTo>
                    <a:pt x="1174" y="249"/>
                    <a:pt x="1175" y="247"/>
                    <a:pt x="1175" y="244"/>
                  </a:cubicBezTo>
                  <a:cubicBezTo>
                    <a:pt x="1175" y="240"/>
                    <a:pt x="1176" y="236"/>
                    <a:pt x="1176" y="233"/>
                  </a:cubicBezTo>
                  <a:cubicBezTo>
                    <a:pt x="1176" y="229"/>
                    <a:pt x="1176" y="226"/>
                    <a:pt x="1176" y="223"/>
                  </a:cubicBezTo>
                  <a:cubicBezTo>
                    <a:pt x="1176" y="220"/>
                    <a:pt x="1176" y="217"/>
                    <a:pt x="1176" y="215"/>
                  </a:cubicBezTo>
                  <a:cubicBezTo>
                    <a:pt x="1175" y="208"/>
                    <a:pt x="1173" y="202"/>
                    <a:pt x="1172" y="195"/>
                  </a:cubicBezTo>
                  <a:cubicBezTo>
                    <a:pt x="1171" y="192"/>
                    <a:pt x="1171" y="192"/>
                    <a:pt x="1168" y="193"/>
                  </a:cubicBezTo>
                  <a:cubicBezTo>
                    <a:pt x="1167" y="193"/>
                    <a:pt x="1167" y="193"/>
                    <a:pt x="1166" y="193"/>
                  </a:cubicBezTo>
                  <a:cubicBezTo>
                    <a:pt x="1161" y="194"/>
                    <a:pt x="1157" y="195"/>
                    <a:pt x="1152" y="196"/>
                  </a:cubicBezTo>
                  <a:cubicBezTo>
                    <a:pt x="1148" y="197"/>
                    <a:pt x="1144" y="197"/>
                    <a:pt x="1141" y="196"/>
                  </a:cubicBezTo>
                  <a:cubicBezTo>
                    <a:pt x="1135" y="196"/>
                    <a:pt x="1131" y="194"/>
                    <a:pt x="1128" y="190"/>
                  </a:cubicBezTo>
                  <a:cubicBezTo>
                    <a:pt x="1127" y="188"/>
                    <a:pt x="1126" y="187"/>
                    <a:pt x="1125" y="185"/>
                  </a:cubicBezTo>
                  <a:cubicBezTo>
                    <a:pt x="1125" y="183"/>
                    <a:pt x="1124" y="180"/>
                    <a:pt x="1125" y="178"/>
                  </a:cubicBezTo>
                  <a:cubicBezTo>
                    <a:pt x="1125" y="174"/>
                    <a:pt x="1125" y="170"/>
                    <a:pt x="1121" y="168"/>
                  </a:cubicBezTo>
                  <a:cubicBezTo>
                    <a:pt x="1119" y="166"/>
                    <a:pt x="1119" y="164"/>
                    <a:pt x="1121" y="162"/>
                  </a:cubicBezTo>
                  <a:cubicBezTo>
                    <a:pt x="1123" y="161"/>
                    <a:pt x="1125" y="160"/>
                    <a:pt x="1127" y="159"/>
                  </a:cubicBezTo>
                  <a:cubicBezTo>
                    <a:pt x="1126" y="159"/>
                    <a:pt x="1126" y="159"/>
                    <a:pt x="1125" y="159"/>
                  </a:cubicBezTo>
                  <a:cubicBezTo>
                    <a:pt x="1123" y="158"/>
                    <a:pt x="1120" y="158"/>
                    <a:pt x="1117" y="157"/>
                  </a:cubicBezTo>
                  <a:cubicBezTo>
                    <a:pt x="1114" y="155"/>
                    <a:pt x="1113" y="152"/>
                    <a:pt x="1113" y="149"/>
                  </a:cubicBezTo>
                  <a:cubicBezTo>
                    <a:pt x="1113" y="147"/>
                    <a:pt x="1113" y="144"/>
                    <a:pt x="1111" y="143"/>
                  </a:cubicBezTo>
                  <a:cubicBezTo>
                    <a:pt x="1109" y="141"/>
                    <a:pt x="1107" y="140"/>
                    <a:pt x="1103" y="140"/>
                  </a:cubicBezTo>
                  <a:cubicBezTo>
                    <a:pt x="1105" y="143"/>
                    <a:pt x="1106" y="145"/>
                    <a:pt x="1108" y="147"/>
                  </a:cubicBezTo>
                  <a:cubicBezTo>
                    <a:pt x="1108" y="149"/>
                    <a:pt x="1109" y="150"/>
                    <a:pt x="1110" y="151"/>
                  </a:cubicBezTo>
                  <a:cubicBezTo>
                    <a:pt x="1111" y="154"/>
                    <a:pt x="1112" y="157"/>
                    <a:pt x="1114" y="160"/>
                  </a:cubicBezTo>
                  <a:cubicBezTo>
                    <a:pt x="1117" y="166"/>
                    <a:pt x="1120" y="172"/>
                    <a:pt x="1117" y="180"/>
                  </a:cubicBezTo>
                  <a:cubicBezTo>
                    <a:pt x="1116" y="181"/>
                    <a:pt x="1114" y="181"/>
                    <a:pt x="1113" y="182"/>
                  </a:cubicBezTo>
                  <a:cubicBezTo>
                    <a:pt x="1113" y="183"/>
                    <a:pt x="1113" y="183"/>
                    <a:pt x="1113" y="184"/>
                  </a:cubicBezTo>
                  <a:cubicBezTo>
                    <a:pt x="1113" y="188"/>
                    <a:pt x="1114" y="192"/>
                    <a:pt x="1114" y="196"/>
                  </a:cubicBezTo>
                  <a:cubicBezTo>
                    <a:pt x="1114" y="199"/>
                    <a:pt x="1114" y="203"/>
                    <a:pt x="1114" y="206"/>
                  </a:cubicBezTo>
                  <a:cubicBezTo>
                    <a:pt x="1114" y="208"/>
                    <a:pt x="1114" y="210"/>
                    <a:pt x="1115" y="212"/>
                  </a:cubicBezTo>
                  <a:cubicBezTo>
                    <a:pt x="1115" y="214"/>
                    <a:pt x="1116" y="215"/>
                    <a:pt x="1117" y="215"/>
                  </a:cubicBezTo>
                  <a:cubicBezTo>
                    <a:pt x="1118" y="215"/>
                    <a:pt x="1118" y="215"/>
                    <a:pt x="1119" y="215"/>
                  </a:cubicBezTo>
                  <a:cubicBezTo>
                    <a:pt x="1120" y="215"/>
                    <a:pt x="1121" y="216"/>
                    <a:pt x="1121" y="217"/>
                  </a:cubicBezTo>
                  <a:cubicBezTo>
                    <a:pt x="1122" y="222"/>
                    <a:pt x="1122" y="227"/>
                    <a:pt x="1123" y="233"/>
                  </a:cubicBezTo>
                  <a:cubicBezTo>
                    <a:pt x="1123" y="237"/>
                    <a:pt x="1124" y="242"/>
                    <a:pt x="1125" y="247"/>
                  </a:cubicBezTo>
                  <a:cubicBezTo>
                    <a:pt x="1125" y="256"/>
                    <a:pt x="1126" y="266"/>
                    <a:pt x="1127" y="275"/>
                  </a:cubicBezTo>
                  <a:cubicBezTo>
                    <a:pt x="1128" y="279"/>
                    <a:pt x="1128" y="282"/>
                    <a:pt x="1129" y="285"/>
                  </a:cubicBezTo>
                  <a:cubicBezTo>
                    <a:pt x="1130" y="292"/>
                    <a:pt x="1131" y="299"/>
                    <a:pt x="1132" y="306"/>
                  </a:cubicBezTo>
                  <a:cubicBezTo>
                    <a:pt x="1132" y="309"/>
                    <a:pt x="1132" y="311"/>
                    <a:pt x="1133" y="314"/>
                  </a:cubicBezTo>
                  <a:close/>
                  <a:moveTo>
                    <a:pt x="677" y="405"/>
                  </a:moveTo>
                  <a:cubicBezTo>
                    <a:pt x="677" y="403"/>
                    <a:pt x="678" y="401"/>
                    <a:pt x="678" y="399"/>
                  </a:cubicBezTo>
                  <a:cubicBezTo>
                    <a:pt x="679" y="396"/>
                    <a:pt x="680" y="393"/>
                    <a:pt x="681" y="389"/>
                  </a:cubicBezTo>
                  <a:cubicBezTo>
                    <a:pt x="681" y="386"/>
                    <a:pt x="680" y="383"/>
                    <a:pt x="683" y="381"/>
                  </a:cubicBezTo>
                  <a:cubicBezTo>
                    <a:pt x="683" y="381"/>
                    <a:pt x="683" y="380"/>
                    <a:pt x="683" y="380"/>
                  </a:cubicBezTo>
                  <a:cubicBezTo>
                    <a:pt x="684" y="377"/>
                    <a:pt x="684" y="375"/>
                    <a:pt x="685" y="372"/>
                  </a:cubicBezTo>
                  <a:cubicBezTo>
                    <a:pt x="686" y="367"/>
                    <a:pt x="687" y="363"/>
                    <a:pt x="688" y="358"/>
                  </a:cubicBezTo>
                  <a:cubicBezTo>
                    <a:pt x="690" y="351"/>
                    <a:pt x="691" y="343"/>
                    <a:pt x="693" y="335"/>
                  </a:cubicBezTo>
                  <a:cubicBezTo>
                    <a:pt x="694" y="333"/>
                    <a:pt x="695" y="330"/>
                    <a:pt x="696" y="327"/>
                  </a:cubicBezTo>
                  <a:cubicBezTo>
                    <a:pt x="695" y="327"/>
                    <a:pt x="694" y="326"/>
                    <a:pt x="693" y="326"/>
                  </a:cubicBezTo>
                  <a:cubicBezTo>
                    <a:pt x="686" y="327"/>
                    <a:pt x="680" y="327"/>
                    <a:pt x="673" y="327"/>
                  </a:cubicBezTo>
                  <a:cubicBezTo>
                    <a:pt x="669" y="327"/>
                    <a:pt x="665" y="327"/>
                    <a:pt x="661" y="327"/>
                  </a:cubicBezTo>
                  <a:cubicBezTo>
                    <a:pt x="654" y="327"/>
                    <a:pt x="646" y="328"/>
                    <a:pt x="638" y="328"/>
                  </a:cubicBezTo>
                  <a:cubicBezTo>
                    <a:pt x="631" y="328"/>
                    <a:pt x="624" y="328"/>
                    <a:pt x="618" y="327"/>
                  </a:cubicBezTo>
                  <a:cubicBezTo>
                    <a:pt x="616" y="327"/>
                    <a:pt x="615" y="327"/>
                    <a:pt x="613" y="327"/>
                  </a:cubicBezTo>
                  <a:cubicBezTo>
                    <a:pt x="613" y="329"/>
                    <a:pt x="614" y="331"/>
                    <a:pt x="614" y="333"/>
                  </a:cubicBezTo>
                  <a:cubicBezTo>
                    <a:pt x="617" y="343"/>
                    <a:pt x="619" y="352"/>
                    <a:pt x="622" y="362"/>
                  </a:cubicBezTo>
                  <a:cubicBezTo>
                    <a:pt x="623" y="365"/>
                    <a:pt x="623" y="368"/>
                    <a:pt x="624" y="371"/>
                  </a:cubicBezTo>
                  <a:cubicBezTo>
                    <a:pt x="625" y="377"/>
                    <a:pt x="627" y="384"/>
                    <a:pt x="628" y="390"/>
                  </a:cubicBezTo>
                  <a:cubicBezTo>
                    <a:pt x="629" y="394"/>
                    <a:pt x="630" y="399"/>
                    <a:pt x="632" y="403"/>
                  </a:cubicBezTo>
                  <a:cubicBezTo>
                    <a:pt x="634" y="405"/>
                    <a:pt x="633" y="406"/>
                    <a:pt x="636" y="406"/>
                  </a:cubicBezTo>
                  <a:cubicBezTo>
                    <a:pt x="644" y="405"/>
                    <a:pt x="651" y="405"/>
                    <a:pt x="658" y="405"/>
                  </a:cubicBezTo>
                  <a:cubicBezTo>
                    <a:pt x="664" y="405"/>
                    <a:pt x="670" y="405"/>
                    <a:pt x="677" y="405"/>
                  </a:cubicBezTo>
                  <a:close/>
                  <a:moveTo>
                    <a:pt x="1114" y="176"/>
                  </a:moveTo>
                  <a:cubicBezTo>
                    <a:pt x="1113" y="172"/>
                    <a:pt x="1112" y="168"/>
                    <a:pt x="1110" y="165"/>
                  </a:cubicBezTo>
                  <a:cubicBezTo>
                    <a:pt x="1109" y="162"/>
                    <a:pt x="1107" y="158"/>
                    <a:pt x="1106" y="155"/>
                  </a:cubicBezTo>
                  <a:cubicBezTo>
                    <a:pt x="1104" y="150"/>
                    <a:pt x="1101" y="145"/>
                    <a:pt x="1098" y="140"/>
                  </a:cubicBezTo>
                  <a:cubicBezTo>
                    <a:pt x="1095" y="136"/>
                    <a:pt x="1092" y="131"/>
                    <a:pt x="1089" y="126"/>
                  </a:cubicBezTo>
                  <a:cubicBezTo>
                    <a:pt x="1087" y="124"/>
                    <a:pt x="1085" y="122"/>
                    <a:pt x="1084" y="119"/>
                  </a:cubicBezTo>
                  <a:cubicBezTo>
                    <a:pt x="1081" y="114"/>
                    <a:pt x="1078" y="110"/>
                    <a:pt x="1075" y="106"/>
                  </a:cubicBezTo>
                  <a:cubicBezTo>
                    <a:pt x="1074" y="106"/>
                    <a:pt x="1074" y="107"/>
                    <a:pt x="1074" y="107"/>
                  </a:cubicBezTo>
                  <a:cubicBezTo>
                    <a:pt x="1069" y="114"/>
                    <a:pt x="1062" y="119"/>
                    <a:pt x="1056" y="125"/>
                  </a:cubicBezTo>
                  <a:cubicBezTo>
                    <a:pt x="1052" y="129"/>
                    <a:pt x="1047" y="133"/>
                    <a:pt x="1042" y="137"/>
                  </a:cubicBezTo>
                  <a:cubicBezTo>
                    <a:pt x="1039" y="140"/>
                    <a:pt x="1036" y="144"/>
                    <a:pt x="1032" y="147"/>
                  </a:cubicBezTo>
                  <a:cubicBezTo>
                    <a:pt x="1029" y="150"/>
                    <a:pt x="1026" y="153"/>
                    <a:pt x="1023" y="155"/>
                  </a:cubicBezTo>
                  <a:cubicBezTo>
                    <a:pt x="1021" y="157"/>
                    <a:pt x="1021" y="158"/>
                    <a:pt x="1023" y="160"/>
                  </a:cubicBezTo>
                  <a:cubicBezTo>
                    <a:pt x="1024" y="161"/>
                    <a:pt x="1025" y="162"/>
                    <a:pt x="1026" y="163"/>
                  </a:cubicBezTo>
                  <a:cubicBezTo>
                    <a:pt x="1030" y="169"/>
                    <a:pt x="1035" y="176"/>
                    <a:pt x="1040" y="182"/>
                  </a:cubicBezTo>
                  <a:cubicBezTo>
                    <a:pt x="1042" y="186"/>
                    <a:pt x="1044" y="189"/>
                    <a:pt x="1046" y="193"/>
                  </a:cubicBezTo>
                  <a:cubicBezTo>
                    <a:pt x="1046" y="194"/>
                    <a:pt x="1047" y="195"/>
                    <a:pt x="1047" y="196"/>
                  </a:cubicBezTo>
                  <a:cubicBezTo>
                    <a:pt x="1048" y="198"/>
                    <a:pt x="1049" y="198"/>
                    <a:pt x="1051" y="198"/>
                  </a:cubicBezTo>
                  <a:cubicBezTo>
                    <a:pt x="1055" y="196"/>
                    <a:pt x="1060" y="195"/>
                    <a:pt x="1064" y="194"/>
                  </a:cubicBezTo>
                  <a:cubicBezTo>
                    <a:pt x="1066" y="193"/>
                    <a:pt x="1067" y="193"/>
                    <a:pt x="1069" y="192"/>
                  </a:cubicBezTo>
                  <a:cubicBezTo>
                    <a:pt x="1072" y="190"/>
                    <a:pt x="1076" y="189"/>
                    <a:pt x="1080" y="188"/>
                  </a:cubicBezTo>
                  <a:cubicBezTo>
                    <a:pt x="1083" y="187"/>
                    <a:pt x="1086" y="186"/>
                    <a:pt x="1089" y="185"/>
                  </a:cubicBezTo>
                  <a:cubicBezTo>
                    <a:pt x="1092" y="184"/>
                    <a:pt x="1096" y="183"/>
                    <a:pt x="1099" y="181"/>
                  </a:cubicBezTo>
                  <a:cubicBezTo>
                    <a:pt x="1100" y="181"/>
                    <a:pt x="1100" y="181"/>
                    <a:pt x="1101" y="181"/>
                  </a:cubicBezTo>
                  <a:cubicBezTo>
                    <a:pt x="1105" y="180"/>
                    <a:pt x="1110" y="178"/>
                    <a:pt x="1114" y="176"/>
                  </a:cubicBezTo>
                  <a:close/>
                  <a:moveTo>
                    <a:pt x="600" y="379"/>
                  </a:moveTo>
                  <a:cubicBezTo>
                    <a:pt x="598" y="379"/>
                    <a:pt x="595" y="379"/>
                    <a:pt x="593" y="379"/>
                  </a:cubicBezTo>
                  <a:cubicBezTo>
                    <a:pt x="589" y="379"/>
                    <a:pt x="585" y="379"/>
                    <a:pt x="581" y="379"/>
                  </a:cubicBezTo>
                  <a:cubicBezTo>
                    <a:pt x="575" y="379"/>
                    <a:pt x="569" y="379"/>
                    <a:pt x="563" y="379"/>
                  </a:cubicBezTo>
                  <a:cubicBezTo>
                    <a:pt x="556" y="379"/>
                    <a:pt x="550" y="379"/>
                    <a:pt x="544" y="379"/>
                  </a:cubicBezTo>
                  <a:cubicBezTo>
                    <a:pt x="538" y="379"/>
                    <a:pt x="533" y="379"/>
                    <a:pt x="528" y="379"/>
                  </a:cubicBezTo>
                  <a:cubicBezTo>
                    <a:pt x="526" y="379"/>
                    <a:pt x="524" y="380"/>
                    <a:pt x="523" y="379"/>
                  </a:cubicBezTo>
                  <a:cubicBezTo>
                    <a:pt x="519" y="378"/>
                    <a:pt x="514" y="379"/>
                    <a:pt x="510" y="379"/>
                  </a:cubicBezTo>
                  <a:cubicBezTo>
                    <a:pt x="507" y="379"/>
                    <a:pt x="503" y="380"/>
                    <a:pt x="499" y="380"/>
                  </a:cubicBezTo>
                  <a:cubicBezTo>
                    <a:pt x="490" y="380"/>
                    <a:pt x="480" y="381"/>
                    <a:pt x="471" y="381"/>
                  </a:cubicBezTo>
                  <a:cubicBezTo>
                    <a:pt x="469" y="381"/>
                    <a:pt x="467" y="381"/>
                    <a:pt x="464" y="381"/>
                  </a:cubicBezTo>
                  <a:cubicBezTo>
                    <a:pt x="461" y="381"/>
                    <a:pt x="457" y="382"/>
                    <a:pt x="453" y="381"/>
                  </a:cubicBezTo>
                  <a:cubicBezTo>
                    <a:pt x="449" y="380"/>
                    <a:pt x="445" y="381"/>
                    <a:pt x="441" y="384"/>
                  </a:cubicBezTo>
                  <a:cubicBezTo>
                    <a:pt x="439" y="385"/>
                    <a:pt x="437" y="386"/>
                    <a:pt x="435" y="386"/>
                  </a:cubicBezTo>
                  <a:cubicBezTo>
                    <a:pt x="431" y="387"/>
                    <a:pt x="427" y="388"/>
                    <a:pt x="423" y="389"/>
                  </a:cubicBezTo>
                  <a:cubicBezTo>
                    <a:pt x="423" y="389"/>
                    <a:pt x="423" y="389"/>
                    <a:pt x="422" y="390"/>
                  </a:cubicBezTo>
                  <a:cubicBezTo>
                    <a:pt x="423" y="391"/>
                    <a:pt x="424" y="392"/>
                    <a:pt x="424" y="394"/>
                  </a:cubicBezTo>
                  <a:cubicBezTo>
                    <a:pt x="426" y="396"/>
                    <a:pt x="428" y="398"/>
                    <a:pt x="429" y="400"/>
                  </a:cubicBezTo>
                  <a:cubicBezTo>
                    <a:pt x="431" y="402"/>
                    <a:pt x="433" y="405"/>
                    <a:pt x="435" y="407"/>
                  </a:cubicBezTo>
                  <a:cubicBezTo>
                    <a:pt x="436" y="409"/>
                    <a:pt x="438" y="411"/>
                    <a:pt x="441" y="411"/>
                  </a:cubicBezTo>
                  <a:cubicBezTo>
                    <a:pt x="447" y="411"/>
                    <a:pt x="454" y="410"/>
                    <a:pt x="460" y="410"/>
                  </a:cubicBezTo>
                  <a:cubicBezTo>
                    <a:pt x="469" y="410"/>
                    <a:pt x="478" y="410"/>
                    <a:pt x="487" y="410"/>
                  </a:cubicBezTo>
                  <a:cubicBezTo>
                    <a:pt x="497" y="409"/>
                    <a:pt x="507" y="409"/>
                    <a:pt x="517" y="409"/>
                  </a:cubicBezTo>
                  <a:cubicBezTo>
                    <a:pt x="526" y="409"/>
                    <a:pt x="536" y="408"/>
                    <a:pt x="546" y="408"/>
                  </a:cubicBezTo>
                  <a:cubicBezTo>
                    <a:pt x="553" y="408"/>
                    <a:pt x="560" y="408"/>
                    <a:pt x="567" y="407"/>
                  </a:cubicBezTo>
                  <a:cubicBezTo>
                    <a:pt x="569" y="407"/>
                    <a:pt x="571" y="407"/>
                    <a:pt x="573" y="406"/>
                  </a:cubicBezTo>
                  <a:cubicBezTo>
                    <a:pt x="578" y="404"/>
                    <a:pt x="583" y="401"/>
                    <a:pt x="587" y="397"/>
                  </a:cubicBezTo>
                  <a:cubicBezTo>
                    <a:pt x="593" y="392"/>
                    <a:pt x="598" y="387"/>
                    <a:pt x="600" y="379"/>
                  </a:cubicBezTo>
                  <a:close/>
                  <a:moveTo>
                    <a:pt x="993" y="411"/>
                  </a:moveTo>
                  <a:cubicBezTo>
                    <a:pt x="995" y="412"/>
                    <a:pt x="995" y="412"/>
                    <a:pt x="996" y="412"/>
                  </a:cubicBezTo>
                  <a:cubicBezTo>
                    <a:pt x="997" y="412"/>
                    <a:pt x="999" y="412"/>
                    <a:pt x="1001" y="413"/>
                  </a:cubicBezTo>
                  <a:cubicBezTo>
                    <a:pt x="1005" y="414"/>
                    <a:pt x="1009" y="414"/>
                    <a:pt x="1014" y="413"/>
                  </a:cubicBezTo>
                  <a:cubicBezTo>
                    <a:pt x="1016" y="413"/>
                    <a:pt x="1018" y="412"/>
                    <a:pt x="1021" y="412"/>
                  </a:cubicBezTo>
                  <a:cubicBezTo>
                    <a:pt x="1027" y="412"/>
                    <a:pt x="1033" y="413"/>
                    <a:pt x="1040" y="415"/>
                  </a:cubicBezTo>
                  <a:cubicBezTo>
                    <a:pt x="1044" y="416"/>
                    <a:pt x="1048" y="417"/>
                    <a:pt x="1052" y="418"/>
                  </a:cubicBezTo>
                  <a:cubicBezTo>
                    <a:pt x="1060" y="419"/>
                    <a:pt x="1067" y="420"/>
                    <a:pt x="1074" y="420"/>
                  </a:cubicBezTo>
                  <a:cubicBezTo>
                    <a:pt x="1076" y="420"/>
                    <a:pt x="1077" y="419"/>
                    <a:pt x="1078" y="418"/>
                  </a:cubicBezTo>
                  <a:cubicBezTo>
                    <a:pt x="1079" y="415"/>
                    <a:pt x="1080" y="412"/>
                    <a:pt x="1080" y="409"/>
                  </a:cubicBezTo>
                  <a:cubicBezTo>
                    <a:pt x="1080" y="405"/>
                    <a:pt x="1083" y="402"/>
                    <a:pt x="1083" y="397"/>
                  </a:cubicBezTo>
                  <a:cubicBezTo>
                    <a:pt x="1083" y="394"/>
                    <a:pt x="1084" y="391"/>
                    <a:pt x="1084" y="387"/>
                  </a:cubicBezTo>
                  <a:cubicBezTo>
                    <a:pt x="1085" y="384"/>
                    <a:pt x="1085" y="381"/>
                    <a:pt x="1085" y="378"/>
                  </a:cubicBezTo>
                  <a:cubicBezTo>
                    <a:pt x="1085" y="376"/>
                    <a:pt x="1085" y="375"/>
                    <a:pt x="1083" y="374"/>
                  </a:cubicBezTo>
                  <a:cubicBezTo>
                    <a:pt x="1078" y="372"/>
                    <a:pt x="1073" y="369"/>
                    <a:pt x="1069" y="367"/>
                  </a:cubicBezTo>
                  <a:cubicBezTo>
                    <a:pt x="1063" y="365"/>
                    <a:pt x="1057" y="362"/>
                    <a:pt x="1051" y="360"/>
                  </a:cubicBezTo>
                  <a:cubicBezTo>
                    <a:pt x="1045" y="358"/>
                    <a:pt x="1040" y="357"/>
                    <a:pt x="1035" y="359"/>
                  </a:cubicBezTo>
                  <a:cubicBezTo>
                    <a:pt x="1033" y="360"/>
                    <a:pt x="1030" y="361"/>
                    <a:pt x="1028" y="361"/>
                  </a:cubicBezTo>
                  <a:cubicBezTo>
                    <a:pt x="1024" y="363"/>
                    <a:pt x="1019" y="364"/>
                    <a:pt x="1015" y="365"/>
                  </a:cubicBezTo>
                  <a:cubicBezTo>
                    <a:pt x="1013" y="365"/>
                    <a:pt x="1011" y="366"/>
                    <a:pt x="1009" y="367"/>
                  </a:cubicBezTo>
                  <a:cubicBezTo>
                    <a:pt x="1007" y="368"/>
                    <a:pt x="1006" y="369"/>
                    <a:pt x="1005" y="369"/>
                  </a:cubicBezTo>
                  <a:cubicBezTo>
                    <a:pt x="1000" y="371"/>
                    <a:pt x="996" y="374"/>
                    <a:pt x="992" y="376"/>
                  </a:cubicBezTo>
                  <a:cubicBezTo>
                    <a:pt x="991" y="376"/>
                    <a:pt x="990" y="377"/>
                    <a:pt x="989" y="378"/>
                  </a:cubicBezTo>
                  <a:cubicBezTo>
                    <a:pt x="989" y="380"/>
                    <a:pt x="988" y="381"/>
                    <a:pt x="986" y="380"/>
                  </a:cubicBezTo>
                  <a:cubicBezTo>
                    <a:pt x="984" y="380"/>
                    <a:pt x="984" y="381"/>
                    <a:pt x="983" y="384"/>
                  </a:cubicBezTo>
                  <a:cubicBezTo>
                    <a:pt x="987" y="382"/>
                    <a:pt x="991" y="379"/>
                    <a:pt x="994" y="378"/>
                  </a:cubicBezTo>
                  <a:cubicBezTo>
                    <a:pt x="998" y="376"/>
                    <a:pt x="1002" y="376"/>
                    <a:pt x="1006" y="374"/>
                  </a:cubicBezTo>
                  <a:cubicBezTo>
                    <a:pt x="1007" y="375"/>
                    <a:pt x="1007" y="376"/>
                    <a:pt x="1008" y="377"/>
                  </a:cubicBezTo>
                  <a:cubicBezTo>
                    <a:pt x="1007" y="378"/>
                    <a:pt x="1006" y="379"/>
                    <a:pt x="1004" y="379"/>
                  </a:cubicBezTo>
                  <a:cubicBezTo>
                    <a:pt x="998" y="380"/>
                    <a:pt x="993" y="383"/>
                    <a:pt x="987" y="386"/>
                  </a:cubicBezTo>
                  <a:cubicBezTo>
                    <a:pt x="988" y="387"/>
                    <a:pt x="989" y="387"/>
                    <a:pt x="989" y="388"/>
                  </a:cubicBezTo>
                  <a:cubicBezTo>
                    <a:pt x="987" y="389"/>
                    <a:pt x="986" y="392"/>
                    <a:pt x="983" y="390"/>
                  </a:cubicBezTo>
                  <a:cubicBezTo>
                    <a:pt x="983" y="390"/>
                    <a:pt x="982" y="391"/>
                    <a:pt x="982" y="391"/>
                  </a:cubicBezTo>
                  <a:cubicBezTo>
                    <a:pt x="981" y="392"/>
                    <a:pt x="980" y="393"/>
                    <a:pt x="979" y="396"/>
                  </a:cubicBezTo>
                  <a:cubicBezTo>
                    <a:pt x="983" y="396"/>
                    <a:pt x="987" y="396"/>
                    <a:pt x="990" y="394"/>
                  </a:cubicBezTo>
                  <a:cubicBezTo>
                    <a:pt x="993" y="392"/>
                    <a:pt x="995" y="390"/>
                    <a:pt x="998" y="389"/>
                  </a:cubicBezTo>
                  <a:cubicBezTo>
                    <a:pt x="1000" y="389"/>
                    <a:pt x="1002" y="389"/>
                    <a:pt x="1004" y="389"/>
                  </a:cubicBezTo>
                  <a:cubicBezTo>
                    <a:pt x="1004" y="389"/>
                    <a:pt x="1005" y="390"/>
                    <a:pt x="1005" y="391"/>
                  </a:cubicBezTo>
                  <a:cubicBezTo>
                    <a:pt x="1005" y="391"/>
                    <a:pt x="1004" y="392"/>
                    <a:pt x="1003" y="392"/>
                  </a:cubicBezTo>
                  <a:cubicBezTo>
                    <a:pt x="1000" y="392"/>
                    <a:pt x="998" y="394"/>
                    <a:pt x="996" y="395"/>
                  </a:cubicBezTo>
                  <a:cubicBezTo>
                    <a:pt x="992" y="397"/>
                    <a:pt x="988" y="400"/>
                    <a:pt x="984" y="403"/>
                  </a:cubicBezTo>
                  <a:cubicBezTo>
                    <a:pt x="983" y="404"/>
                    <a:pt x="983" y="405"/>
                    <a:pt x="982" y="406"/>
                  </a:cubicBezTo>
                  <a:cubicBezTo>
                    <a:pt x="982" y="407"/>
                    <a:pt x="982" y="408"/>
                    <a:pt x="984" y="409"/>
                  </a:cubicBezTo>
                  <a:cubicBezTo>
                    <a:pt x="985" y="410"/>
                    <a:pt x="987" y="411"/>
                    <a:pt x="989" y="410"/>
                  </a:cubicBezTo>
                  <a:cubicBezTo>
                    <a:pt x="990" y="409"/>
                    <a:pt x="990" y="408"/>
                    <a:pt x="991" y="408"/>
                  </a:cubicBezTo>
                  <a:cubicBezTo>
                    <a:pt x="993" y="404"/>
                    <a:pt x="996" y="402"/>
                    <a:pt x="1000" y="400"/>
                  </a:cubicBezTo>
                  <a:cubicBezTo>
                    <a:pt x="1001" y="400"/>
                    <a:pt x="1002" y="400"/>
                    <a:pt x="1003" y="401"/>
                  </a:cubicBezTo>
                  <a:cubicBezTo>
                    <a:pt x="1004" y="403"/>
                    <a:pt x="1003" y="403"/>
                    <a:pt x="1002" y="404"/>
                  </a:cubicBezTo>
                  <a:cubicBezTo>
                    <a:pt x="1000" y="405"/>
                    <a:pt x="998" y="407"/>
                    <a:pt x="996" y="408"/>
                  </a:cubicBezTo>
                  <a:cubicBezTo>
                    <a:pt x="995" y="409"/>
                    <a:pt x="994" y="410"/>
                    <a:pt x="993" y="411"/>
                  </a:cubicBezTo>
                  <a:close/>
                  <a:moveTo>
                    <a:pt x="399" y="386"/>
                  </a:moveTo>
                  <a:cubicBezTo>
                    <a:pt x="400" y="386"/>
                    <a:pt x="401" y="386"/>
                    <a:pt x="402" y="386"/>
                  </a:cubicBezTo>
                  <a:cubicBezTo>
                    <a:pt x="406" y="387"/>
                    <a:pt x="410" y="387"/>
                    <a:pt x="414" y="386"/>
                  </a:cubicBezTo>
                  <a:cubicBezTo>
                    <a:pt x="416" y="386"/>
                    <a:pt x="419" y="385"/>
                    <a:pt x="422" y="385"/>
                  </a:cubicBezTo>
                  <a:cubicBezTo>
                    <a:pt x="428" y="384"/>
                    <a:pt x="433" y="383"/>
                    <a:pt x="439" y="380"/>
                  </a:cubicBezTo>
                  <a:cubicBezTo>
                    <a:pt x="444" y="378"/>
                    <a:pt x="449" y="375"/>
                    <a:pt x="454" y="373"/>
                  </a:cubicBezTo>
                  <a:cubicBezTo>
                    <a:pt x="458" y="371"/>
                    <a:pt x="462" y="368"/>
                    <a:pt x="467" y="368"/>
                  </a:cubicBezTo>
                  <a:cubicBezTo>
                    <a:pt x="470" y="368"/>
                    <a:pt x="472" y="367"/>
                    <a:pt x="474" y="367"/>
                  </a:cubicBezTo>
                  <a:cubicBezTo>
                    <a:pt x="475" y="363"/>
                    <a:pt x="475" y="363"/>
                    <a:pt x="472" y="362"/>
                  </a:cubicBezTo>
                  <a:cubicBezTo>
                    <a:pt x="469" y="361"/>
                    <a:pt x="467" y="361"/>
                    <a:pt x="465" y="361"/>
                  </a:cubicBezTo>
                  <a:cubicBezTo>
                    <a:pt x="462" y="361"/>
                    <a:pt x="461" y="360"/>
                    <a:pt x="460" y="358"/>
                  </a:cubicBezTo>
                  <a:cubicBezTo>
                    <a:pt x="463" y="357"/>
                    <a:pt x="466" y="357"/>
                    <a:pt x="468" y="357"/>
                  </a:cubicBezTo>
                  <a:cubicBezTo>
                    <a:pt x="471" y="358"/>
                    <a:pt x="474" y="358"/>
                    <a:pt x="478" y="359"/>
                  </a:cubicBezTo>
                  <a:cubicBezTo>
                    <a:pt x="479" y="359"/>
                    <a:pt x="480" y="359"/>
                    <a:pt x="482" y="358"/>
                  </a:cubicBezTo>
                  <a:cubicBezTo>
                    <a:pt x="483" y="358"/>
                    <a:pt x="484" y="356"/>
                    <a:pt x="483" y="355"/>
                  </a:cubicBezTo>
                  <a:cubicBezTo>
                    <a:pt x="482" y="354"/>
                    <a:pt x="481" y="353"/>
                    <a:pt x="479" y="352"/>
                  </a:cubicBezTo>
                  <a:cubicBezTo>
                    <a:pt x="477" y="351"/>
                    <a:pt x="474" y="351"/>
                    <a:pt x="471" y="350"/>
                  </a:cubicBezTo>
                  <a:cubicBezTo>
                    <a:pt x="470" y="349"/>
                    <a:pt x="467" y="349"/>
                    <a:pt x="466" y="348"/>
                  </a:cubicBezTo>
                  <a:cubicBezTo>
                    <a:pt x="464" y="347"/>
                    <a:pt x="462" y="347"/>
                    <a:pt x="460" y="346"/>
                  </a:cubicBezTo>
                  <a:cubicBezTo>
                    <a:pt x="459" y="346"/>
                    <a:pt x="458" y="345"/>
                    <a:pt x="458" y="344"/>
                  </a:cubicBezTo>
                  <a:cubicBezTo>
                    <a:pt x="461" y="343"/>
                    <a:pt x="464" y="343"/>
                    <a:pt x="467" y="345"/>
                  </a:cubicBezTo>
                  <a:cubicBezTo>
                    <a:pt x="468" y="345"/>
                    <a:pt x="469" y="346"/>
                    <a:pt x="470" y="346"/>
                  </a:cubicBezTo>
                  <a:cubicBezTo>
                    <a:pt x="475" y="347"/>
                    <a:pt x="479" y="348"/>
                    <a:pt x="483" y="350"/>
                  </a:cubicBezTo>
                  <a:cubicBezTo>
                    <a:pt x="485" y="350"/>
                    <a:pt x="487" y="350"/>
                    <a:pt x="488" y="348"/>
                  </a:cubicBezTo>
                  <a:cubicBezTo>
                    <a:pt x="488" y="348"/>
                    <a:pt x="489" y="346"/>
                    <a:pt x="488" y="346"/>
                  </a:cubicBezTo>
                  <a:cubicBezTo>
                    <a:pt x="487" y="345"/>
                    <a:pt x="487" y="344"/>
                    <a:pt x="487" y="342"/>
                  </a:cubicBezTo>
                  <a:cubicBezTo>
                    <a:pt x="487" y="342"/>
                    <a:pt x="486" y="341"/>
                    <a:pt x="486" y="340"/>
                  </a:cubicBezTo>
                  <a:cubicBezTo>
                    <a:pt x="484" y="339"/>
                    <a:pt x="483" y="338"/>
                    <a:pt x="481" y="338"/>
                  </a:cubicBezTo>
                  <a:cubicBezTo>
                    <a:pt x="479" y="337"/>
                    <a:pt x="477" y="337"/>
                    <a:pt x="475" y="337"/>
                  </a:cubicBezTo>
                  <a:cubicBezTo>
                    <a:pt x="473" y="337"/>
                    <a:pt x="473" y="335"/>
                    <a:pt x="472" y="335"/>
                  </a:cubicBezTo>
                  <a:cubicBezTo>
                    <a:pt x="470" y="335"/>
                    <a:pt x="469" y="335"/>
                    <a:pt x="467" y="334"/>
                  </a:cubicBezTo>
                  <a:cubicBezTo>
                    <a:pt x="465" y="333"/>
                    <a:pt x="464" y="331"/>
                    <a:pt x="462" y="330"/>
                  </a:cubicBezTo>
                  <a:cubicBezTo>
                    <a:pt x="463" y="329"/>
                    <a:pt x="464" y="329"/>
                    <a:pt x="466" y="329"/>
                  </a:cubicBezTo>
                  <a:cubicBezTo>
                    <a:pt x="471" y="332"/>
                    <a:pt x="477" y="333"/>
                    <a:pt x="482" y="335"/>
                  </a:cubicBezTo>
                  <a:cubicBezTo>
                    <a:pt x="485" y="335"/>
                    <a:pt x="487" y="336"/>
                    <a:pt x="489" y="338"/>
                  </a:cubicBezTo>
                  <a:cubicBezTo>
                    <a:pt x="489" y="338"/>
                    <a:pt x="490" y="338"/>
                    <a:pt x="490" y="339"/>
                  </a:cubicBezTo>
                  <a:cubicBezTo>
                    <a:pt x="490" y="336"/>
                    <a:pt x="488" y="335"/>
                    <a:pt x="487" y="333"/>
                  </a:cubicBezTo>
                  <a:cubicBezTo>
                    <a:pt x="484" y="331"/>
                    <a:pt x="482" y="329"/>
                    <a:pt x="479" y="327"/>
                  </a:cubicBezTo>
                  <a:cubicBezTo>
                    <a:pt x="477" y="325"/>
                    <a:pt x="474" y="324"/>
                    <a:pt x="471" y="323"/>
                  </a:cubicBezTo>
                  <a:cubicBezTo>
                    <a:pt x="466" y="323"/>
                    <a:pt x="461" y="320"/>
                    <a:pt x="456" y="320"/>
                  </a:cubicBezTo>
                  <a:cubicBezTo>
                    <a:pt x="455" y="320"/>
                    <a:pt x="454" y="319"/>
                    <a:pt x="453" y="319"/>
                  </a:cubicBezTo>
                  <a:cubicBezTo>
                    <a:pt x="451" y="319"/>
                    <a:pt x="448" y="319"/>
                    <a:pt x="446" y="319"/>
                  </a:cubicBezTo>
                  <a:cubicBezTo>
                    <a:pt x="443" y="318"/>
                    <a:pt x="440" y="319"/>
                    <a:pt x="438" y="321"/>
                  </a:cubicBezTo>
                  <a:cubicBezTo>
                    <a:pt x="438" y="322"/>
                    <a:pt x="437" y="322"/>
                    <a:pt x="436" y="323"/>
                  </a:cubicBezTo>
                  <a:cubicBezTo>
                    <a:pt x="432" y="325"/>
                    <a:pt x="428" y="325"/>
                    <a:pt x="425" y="329"/>
                  </a:cubicBezTo>
                  <a:cubicBezTo>
                    <a:pt x="425" y="329"/>
                    <a:pt x="424" y="329"/>
                    <a:pt x="424" y="330"/>
                  </a:cubicBezTo>
                  <a:cubicBezTo>
                    <a:pt x="422" y="331"/>
                    <a:pt x="419" y="332"/>
                    <a:pt x="417" y="334"/>
                  </a:cubicBezTo>
                  <a:cubicBezTo>
                    <a:pt x="414" y="336"/>
                    <a:pt x="410" y="338"/>
                    <a:pt x="406" y="340"/>
                  </a:cubicBezTo>
                  <a:cubicBezTo>
                    <a:pt x="403" y="341"/>
                    <a:pt x="402" y="342"/>
                    <a:pt x="403" y="346"/>
                  </a:cubicBezTo>
                  <a:cubicBezTo>
                    <a:pt x="403" y="349"/>
                    <a:pt x="403" y="352"/>
                    <a:pt x="403" y="354"/>
                  </a:cubicBezTo>
                  <a:cubicBezTo>
                    <a:pt x="403" y="358"/>
                    <a:pt x="403" y="362"/>
                    <a:pt x="403" y="365"/>
                  </a:cubicBezTo>
                  <a:cubicBezTo>
                    <a:pt x="402" y="369"/>
                    <a:pt x="402" y="372"/>
                    <a:pt x="401" y="376"/>
                  </a:cubicBezTo>
                  <a:cubicBezTo>
                    <a:pt x="400" y="379"/>
                    <a:pt x="400" y="382"/>
                    <a:pt x="399" y="386"/>
                  </a:cubicBezTo>
                  <a:close/>
                  <a:moveTo>
                    <a:pt x="837" y="379"/>
                  </a:moveTo>
                  <a:cubicBezTo>
                    <a:pt x="838" y="381"/>
                    <a:pt x="839" y="382"/>
                    <a:pt x="840" y="384"/>
                  </a:cubicBezTo>
                  <a:cubicBezTo>
                    <a:pt x="843" y="389"/>
                    <a:pt x="846" y="394"/>
                    <a:pt x="851" y="398"/>
                  </a:cubicBezTo>
                  <a:cubicBezTo>
                    <a:pt x="853" y="399"/>
                    <a:pt x="856" y="401"/>
                    <a:pt x="858" y="402"/>
                  </a:cubicBezTo>
                  <a:cubicBezTo>
                    <a:pt x="863" y="406"/>
                    <a:pt x="867" y="407"/>
                    <a:pt x="873" y="407"/>
                  </a:cubicBezTo>
                  <a:cubicBezTo>
                    <a:pt x="877" y="406"/>
                    <a:pt x="882" y="407"/>
                    <a:pt x="887" y="407"/>
                  </a:cubicBezTo>
                  <a:cubicBezTo>
                    <a:pt x="892" y="407"/>
                    <a:pt x="897" y="408"/>
                    <a:pt x="903" y="408"/>
                  </a:cubicBezTo>
                  <a:cubicBezTo>
                    <a:pt x="910" y="408"/>
                    <a:pt x="918" y="408"/>
                    <a:pt x="925" y="408"/>
                  </a:cubicBezTo>
                  <a:cubicBezTo>
                    <a:pt x="930" y="408"/>
                    <a:pt x="936" y="408"/>
                    <a:pt x="941" y="409"/>
                  </a:cubicBezTo>
                  <a:cubicBezTo>
                    <a:pt x="944" y="409"/>
                    <a:pt x="948" y="409"/>
                    <a:pt x="951" y="409"/>
                  </a:cubicBezTo>
                  <a:cubicBezTo>
                    <a:pt x="956" y="409"/>
                    <a:pt x="961" y="409"/>
                    <a:pt x="967" y="409"/>
                  </a:cubicBezTo>
                  <a:cubicBezTo>
                    <a:pt x="969" y="409"/>
                    <a:pt x="970" y="410"/>
                    <a:pt x="972" y="410"/>
                  </a:cubicBezTo>
                  <a:cubicBezTo>
                    <a:pt x="974" y="410"/>
                    <a:pt x="976" y="410"/>
                    <a:pt x="979" y="410"/>
                  </a:cubicBezTo>
                  <a:cubicBezTo>
                    <a:pt x="977" y="406"/>
                    <a:pt x="979" y="403"/>
                    <a:pt x="979" y="400"/>
                  </a:cubicBezTo>
                  <a:cubicBezTo>
                    <a:pt x="979" y="400"/>
                    <a:pt x="978" y="399"/>
                    <a:pt x="978" y="399"/>
                  </a:cubicBezTo>
                  <a:cubicBezTo>
                    <a:pt x="974" y="396"/>
                    <a:pt x="974" y="393"/>
                    <a:pt x="977" y="390"/>
                  </a:cubicBezTo>
                  <a:cubicBezTo>
                    <a:pt x="979" y="388"/>
                    <a:pt x="980" y="386"/>
                    <a:pt x="978" y="383"/>
                  </a:cubicBezTo>
                  <a:cubicBezTo>
                    <a:pt x="978" y="382"/>
                    <a:pt x="978" y="381"/>
                    <a:pt x="978" y="380"/>
                  </a:cubicBezTo>
                  <a:cubicBezTo>
                    <a:pt x="977" y="380"/>
                    <a:pt x="977" y="380"/>
                    <a:pt x="976" y="380"/>
                  </a:cubicBezTo>
                  <a:cubicBezTo>
                    <a:pt x="972" y="380"/>
                    <a:pt x="969" y="380"/>
                    <a:pt x="965" y="380"/>
                  </a:cubicBezTo>
                  <a:cubicBezTo>
                    <a:pt x="958" y="380"/>
                    <a:pt x="950" y="380"/>
                    <a:pt x="943" y="379"/>
                  </a:cubicBezTo>
                  <a:cubicBezTo>
                    <a:pt x="940" y="379"/>
                    <a:pt x="937" y="379"/>
                    <a:pt x="934" y="379"/>
                  </a:cubicBezTo>
                  <a:cubicBezTo>
                    <a:pt x="924" y="379"/>
                    <a:pt x="915" y="378"/>
                    <a:pt x="905" y="378"/>
                  </a:cubicBezTo>
                  <a:cubicBezTo>
                    <a:pt x="900" y="378"/>
                    <a:pt x="895" y="378"/>
                    <a:pt x="891" y="378"/>
                  </a:cubicBezTo>
                  <a:cubicBezTo>
                    <a:pt x="886" y="378"/>
                    <a:pt x="882" y="378"/>
                    <a:pt x="878" y="378"/>
                  </a:cubicBezTo>
                  <a:cubicBezTo>
                    <a:pt x="872" y="378"/>
                    <a:pt x="866" y="378"/>
                    <a:pt x="860" y="377"/>
                  </a:cubicBezTo>
                  <a:cubicBezTo>
                    <a:pt x="857" y="377"/>
                    <a:pt x="855" y="377"/>
                    <a:pt x="852" y="377"/>
                  </a:cubicBezTo>
                  <a:cubicBezTo>
                    <a:pt x="847" y="377"/>
                    <a:pt x="843" y="378"/>
                    <a:pt x="837" y="379"/>
                  </a:cubicBezTo>
                  <a:close/>
                  <a:moveTo>
                    <a:pt x="1386" y="544"/>
                  </a:moveTo>
                  <a:cubicBezTo>
                    <a:pt x="1385" y="544"/>
                    <a:pt x="1385" y="544"/>
                    <a:pt x="1385" y="544"/>
                  </a:cubicBezTo>
                  <a:cubicBezTo>
                    <a:pt x="1377" y="543"/>
                    <a:pt x="1369" y="543"/>
                    <a:pt x="1361" y="543"/>
                  </a:cubicBezTo>
                  <a:cubicBezTo>
                    <a:pt x="1352" y="543"/>
                    <a:pt x="1344" y="542"/>
                    <a:pt x="1336" y="541"/>
                  </a:cubicBezTo>
                  <a:cubicBezTo>
                    <a:pt x="1334" y="541"/>
                    <a:pt x="1332" y="541"/>
                    <a:pt x="1331" y="542"/>
                  </a:cubicBezTo>
                  <a:cubicBezTo>
                    <a:pt x="1330" y="543"/>
                    <a:pt x="1328" y="543"/>
                    <a:pt x="1327" y="542"/>
                  </a:cubicBezTo>
                  <a:cubicBezTo>
                    <a:pt x="1327" y="541"/>
                    <a:pt x="1326" y="541"/>
                    <a:pt x="1325" y="541"/>
                  </a:cubicBezTo>
                  <a:cubicBezTo>
                    <a:pt x="1324" y="541"/>
                    <a:pt x="1323" y="541"/>
                    <a:pt x="1322" y="541"/>
                  </a:cubicBezTo>
                  <a:cubicBezTo>
                    <a:pt x="1316" y="541"/>
                    <a:pt x="1309" y="541"/>
                    <a:pt x="1303" y="541"/>
                  </a:cubicBezTo>
                  <a:cubicBezTo>
                    <a:pt x="1302" y="541"/>
                    <a:pt x="1300" y="540"/>
                    <a:pt x="1300" y="542"/>
                  </a:cubicBezTo>
                  <a:cubicBezTo>
                    <a:pt x="1300" y="542"/>
                    <a:pt x="1299" y="542"/>
                    <a:pt x="1299" y="542"/>
                  </a:cubicBezTo>
                  <a:cubicBezTo>
                    <a:pt x="1299" y="542"/>
                    <a:pt x="1298" y="542"/>
                    <a:pt x="1298" y="542"/>
                  </a:cubicBezTo>
                  <a:cubicBezTo>
                    <a:pt x="1294" y="544"/>
                    <a:pt x="1290" y="546"/>
                    <a:pt x="1286" y="549"/>
                  </a:cubicBezTo>
                  <a:cubicBezTo>
                    <a:pt x="1282" y="552"/>
                    <a:pt x="1277" y="554"/>
                    <a:pt x="1273" y="559"/>
                  </a:cubicBezTo>
                  <a:cubicBezTo>
                    <a:pt x="1273" y="559"/>
                    <a:pt x="1272" y="559"/>
                    <a:pt x="1271" y="560"/>
                  </a:cubicBezTo>
                  <a:cubicBezTo>
                    <a:pt x="1268" y="562"/>
                    <a:pt x="1265" y="565"/>
                    <a:pt x="1262" y="568"/>
                  </a:cubicBezTo>
                  <a:cubicBezTo>
                    <a:pt x="1260" y="569"/>
                    <a:pt x="1258" y="570"/>
                    <a:pt x="1257" y="572"/>
                  </a:cubicBezTo>
                  <a:cubicBezTo>
                    <a:pt x="1261" y="572"/>
                    <a:pt x="1264" y="572"/>
                    <a:pt x="1268" y="572"/>
                  </a:cubicBezTo>
                  <a:cubicBezTo>
                    <a:pt x="1273" y="573"/>
                    <a:pt x="1279" y="574"/>
                    <a:pt x="1284" y="573"/>
                  </a:cubicBezTo>
                  <a:cubicBezTo>
                    <a:pt x="1287" y="573"/>
                    <a:pt x="1290" y="573"/>
                    <a:pt x="1293" y="573"/>
                  </a:cubicBezTo>
                  <a:cubicBezTo>
                    <a:pt x="1300" y="574"/>
                    <a:pt x="1307" y="574"/>
                    <a:pt x="1314" y="575"/>
                  </a:cubicBezTo>
                  <a:cubicBezTo>
                    <a:pt x="1320" y="575"/>
                    <a:pt x="1327" y="576"/>
                    <a:pt x="1333" y="576"/>
                  </a:cubicBezTo>
                  <a:cubicBezTo>
                    <a:pt x="1340" y="578"/>
                    <a:pt x="1348" y="577"/>
                    <a:pt x="1356" y="577"/>
                  </a:cubicBezTo>
                  <a:cubicBezTo>
                    <a:pt x="1358" y="577"/>
                    <a:pt x="1360" y="577"/>
                    <a:pt x="1361" y="577"/>
                  </a:cubicBezTo>
                  <a:cubicBezTo>
                    <a:pt x="1365" y="577"/>
                    <a:pt x="1368" y="578"/>
                    <a:pt x="1372" y="578"/>
                  </a:cubicBezTo>
                  <a:cubicBezTo>
                    <a:pt x="1377" y="578"/>
                    <a:pt x="1383" y="578"/>
                    <a:pt x="1388" y="578"/>
                  </a:cubicBezTo>
                  <a:cubicBezTo>
                    <a:pt x="1388" y="567"/>
                    <a:pt x="1387" y="555"/>
                    <a:pt x="1386" y="544"/>
                  </a:cubicBezTo>
                  <a:close/>
                  <a:moveTo>
                    <a:pt x="306" y="707"/>
                  </a:moveTo>
                  <a:cubicBezTo>
                    <a:pt x="306" y="711"/>
                    <a:pt x="305" y="714"/>
                    <a:pt x="304" y="718"/>
                  </a:cubicBezTo>
                  <a:cubicBezTo>
                    <a:pt x="304" y="723"/>
                    <a:pt x="304" y="728"/>
                    <a:pt x="304" y="733"/>
                  </a:cubicBezTo>
                  <a:cubicBezTo>
                    <a:pt x="304" y="738"/>
                    <a:pt x="304" y="743"/>
                    <a:pt x="304" y="748"/>
                  </a:cubicBezTo>
                  <a:cubicBezTo>
                    <a:pt x="304" y="750"/>
                    <a:pt x="304" y="750"/>
                    <a:pt x="306" y="750"/>
                  </a:cubicBezTo>
                  <a:cubicBezTo>
                    <a:pt x="308" y="750"/>
                    <a:pt x="310" y="750"/>
                    <a:pt x="311" y="750"/>
                  </a:cubicBezTo>
                  <a:cubicBezTo>
                    <a:pt x="316" y="750"/>
                    <a:pt x="320" y="750"/>
                    <a:pt x="324" y="751"/>
                  </a:cubicBezTo>
                  <a:cubicBezTo>
                    <a:pt x="329" y="751"/>
                    <a:pt x="335" y="751"/>
                    <a:pt x="340" y="751"/>
                  </a:cubicBezTo>
                  <a:cubicBezTo>
                    <a:pt x="342" y="751"/>
                    <a:pt x="343" y="751"/>
                    <a:pt x="345" y="751"/>
                  </a:cubicBezTo>
                  <a:cubicBezTo>
                    <a:pt x="349" y="750"/>
                    <a:pt x="353" y="751"/>
                    <a:pt x="358" y="751"/>
                  </a:cubicBezTo>
                  <a:cubicBezTo>
                    <a:pt x="359" y="751"/>
                    <a:pt x="361" y="751"/>
                    <a:pt x="362" y="751"/>
                  </a:cubicBezTo>
                  <a:cubicBezTo>
                    <a:pt x="365" y="750"/>
                    <a:pt x="367" y="751"/>
                    <a:pt x="369" y="751"/>
                  </a:cubicBezTo>
                  <a:cubicBezTo>
                    <a:pt x="371" y="752"/>
                    <a:pt x="373" y="752"/>
                    <a:pt x="375" y="752"/>
                  </a:cubicBezTo>
                  <a:cubicBezTo>
                    <a:pt x="379" y="752"/>
                    <a:pt x="383" y="753"/>
                    <a:pt x="387" y="751"/>
                  </a:cubicBezTo>
                  <a:cubicBezTo>
                    <a:pt x="388" y="751"/>
                    <a:pt x="388" y="751"/>
                    <a:pt x="389" y="751"/>
                  </a:cubicBezTo>
                  <a:cubicBezTo>
                    <a:pt x="391" y="751"/>
                    <a:pt x="393" y="751"/>
                    <a:pt x="395" y="751"/>
                  </a:cubicBezTo>
                  <a:cubicBezTo>
                    <a:pt x="395" y="747"/>
                    <a:pt x="395" y="744"/>
                    <a:pt x="395" y="741"/>
                  </a:cubicBezTo>
                  <a:cubicBezTo>
                    <a:pt x="395" y="738"/>
                    <a:pt x="395" y="735"/>
                    <a:pt x="395" y="732"/>
                  </a:cubicBezTo>
                  <a:cubicBezTo>
                    <a:pt x="395" y="729"/>
                    <a:pt x="395" y="726"/>
                    <a:pt x="395" y="723"/>
                  </a:cubicBezTo>
                  <a:cubicBezTo>
                    <a:pt x="395" y="722"/>
                    <a:pt x="395" y="721"/>
                    <a:pt x="395" y="720"/>
                  </a:cubicBezTo>
                  <a:cubicBezTo>
                    <a:pt x="396" y="717"/>
                    <a:pt x="397" y="714"/>
                    <a:pt x="395" y="711"/>
                  </a:cubicBezTo>
                  <a:cubicBezTo>
                    <a:pt x="395" y="711"/>
                    <a:pt x="395" y="711"/>
                    <a:pt x="396" y="710"/>
                  </a:cubicBezTo>
                  <a:cubicBezTo>
                    <a:pt x="396" y="709"/>
                    <a:pt x="396" y="707"/>
                    <a:pt x="395" y="707"/>
                  </a:cubicBezTo>
                  <a:cubicBezTo>
                    <a:pt x="394" y="706"/>
                    <a:pt x="392" y="705"/>
                    <a:pt x="391" y="706"/>
                  </a:cubicBezTo>
                  <a:cubicBezTo>
                    <a:pt x="390" y="707"/>
                    <a:pt x="389" y="707"/>
                    <a:pt x="388" y="706"/>
                  </a:cubicBezTo>
                  <a:cubicBezTo>
                    <a:pt x="387" y="705"/>
                    <a:pt x="386" y="706"/>
                    <a:pt x="385" y="706"/>
                  </a:cubicBezTo>
                  <a:cubicBezTo>
                    <a:pt x="383" y="707"/>
                    <a:pt x="381" y="708"/>
                    <a:pt x="379" y="708"/>
                  </a:cubicBezTo>
                  <a:cubicBezTo>
                    <a:pt x="372" y="709"/>
                    <a:pt x="365" y="710"/>
                    <a:pt x="358" y="711"/>
                  </a:cubicBezTo>
                  <a:cubicBezTo>
                    <a:pt x="353" y="711"/>
                    <a:pt x="349" y="711"/>
                    <a:pt x="344" y="711"/>
                  </a:cubicBezTo>
                  <a:cubicBezTo>
                    <a:pt x="341" y="711"/>
                    <a:pt x="338" y="711"/>
                    <a:pt x="335" y="711"/>
                  </a:cubicBezTo>
                  <a:cubicBezTo>
                    <a:pt x="334" y="711"/>
                    <a:pt x="332" y="711"/>
                    <a:pt x="330" y="711"/>
                  </a:cubicBezTo>
                  <a:cubicBezTo>
                    <a:pt x="322" y="709"/>
                    <a:pt x="314" y="708"/>
                    <a:pt x="306" y="707"/>
                  </a:cubicBezTo>
                  <a:close/>
                  <a:moveTo>
                    <a:pt x="359" y="331"/>
                  </a:moveTo>
                  <a:cubicBezTo>
                    <a:pt x="360" y="331"/>
                    <a:pt x="361" y="331"/>
                    <a:pt x="361" y="331"/>
                  </a:cubicBezTo>
                  <a:cubicBezTo>
                    <a:pt x="366" y="332"/>
                    <a:pt x="371" y="332"/>
                    <a:pt x="376" y="332"/>
                  </a:cubicBezTo>
                  <a:cubicBezTo>
                    <a:pt x="383" y="332"/>
                    <a:pt x="389" y="332"/>
                    <a:pt x="396" y="333"/>
                  </a:cubicBezTo>
                  <a:cubicBezTo>
                    <a:pt x="401" y="333"/>
                    <a:pt x="401" y="333"/>
                    <a:pt x="402" y="337"/>
                  </a:cubicBezTo>
                  <a:cubicBezTo>
                    <a:pt x="402" y="338"/>
                    <a:pt x="402" y="338"/>
                    <a:pt x="403" y="338"/>
                  </a:cubicBezTo>
                  <a:cubicBezTo>
                    <a:pt x="405" y="337"/>
                    <a:pt x="407" y="336"/>
                    <a:pt x="410" y="334"/>
                  </a:cubicBezTo>
                  <a:cubicBezTo>
                    <a:pt x="417" y="330"/>
                    <a:pt x="423" y="326"/>
                    <a:pt x="430" y="322"/>
                  </a:cubicBezTo>
                  <a:cubicBezTo>
                    <a:pt x="435" y="319"/>
                    <a:pt x="439" y="316"/>
                    <a:pt x="444" y="315"/>
                  </a:cubicBezTo>
                  <a:cubicBezTo>
                    <a:pt x="445" y="315"/>
                    <a:pt x="445" y="315"/>
                    <a:pt x="445" y="315"/>
                  </a:cubicBezTo>
                  <a:cubicBezTo>
                    <a:pt x="444" y="314"/>
                    <a:pt x="442" y="312"/>
                    <a:pt x="441" y="311"/>
                  </a:cubicBezTo>
                  <a:cubicBezTo>
                    <a:pt x="439" y="308"/>
                    <a:pt x="437" y="305"/>
                    <a:pt x="435" y="302"/>
                  </a:cubicBezTo>
                  <a:cubicBezTo>
                    <a:pt x="430" y="297"/>
                    <a:pt x="425" y="292"/>
                    <a:pt x="421" y="287"/>
                  </a:cubicBezTo>
                  <a:cubicBezTo>
                    <a:pt x="419" y="285"/>
                    <a:pt x="418" y="284"/>
                    <a:pt x="416" y="283"/>
                  </a:cubicBezTo>
                  <a:cubicBezTo>
                    <a:pt x="414" y="281"/>
                    <a:pt x="413" y="279"/>
                    <a:pt x="416" y="278"/>
                  </a:cubicBezTo>
                  <a:cubicBezTo>
                    <a:pt x="419" y="276"/>
                    <a:pt x="422" y="274"/>
                    <a:pt x="425" y="272"/>
                  </a:cubicBezTo>
                  <a:cubicBezTo>
                    <a:pt x="428" y="271"/>
                    <a:pt x="428" y="270"/>
                    <a:pt x="429" y="272"/>
                  </a:cubicBezTo>
                  <a:cubicBezTo>
                    <a:pt x="430" y="273"/>
                    <a:pt x="430" y="274"/>
                    <a:pt x="431" y="274"/>
                  </a:cubicBezTo>
                  <a:cubicBezTo>
                    <a:pt x="433" y="278"/>
                    <a:pt x="436" y="280"/>
                    <a:pt x="439" y="283"/>
                  </a:cubicBezTo>
                  <a:cubicBezTo>
                    <a:pt x="439" y="279"/>
                    <a:pt x="441" y="276"/>
                    <a:pt x="443" y="273"/>
                  </a:cubicBezTo>
                  <a:cubicBezTo>
                    <a:pt x="443" y="272"/>
                    <a:pt x="444" y="272"/>
                    <a:pt x="443" y="271"/>
                  </a:cubicBezTo>
                  <a:cubicBezTo>
                    <a:pt x="443" y="269"/>
                    <a:pt x="442" y="266"/>
                    <a:pt x="441" y="264"/>
                  </a:cubicBezTo>
                  <a:cubicBezTo>
                    <a:pt x="437" y="266"/>
                    <a:pt x="434" y="267"/>
                    <a:pt x="430" y="268"/>
                  </a:cubicBezTo>
                  <a:cubicBezTo>
                    <a:pt x="426" y="268"/>
                    <a:pt x="422" y="270"/>
                    <a:pt x="418" y="272"/>
                  </a:cubicBezTo>
                  <a:cubicBezTo>
                    <a:pt x="415" y="273"/>
                    <a:pt x="411" y="275"/>
                    <a:pt x="408" y="276"/>
                  </a:cubicBezTo>
                  <a:cubicBezTo>
                    <a:pt x="407" y="276"/>
                    <a:pt x="407" y="277"/>
                    <a:pt x="407" y="277"/>
                  </a:cubicBezTo>
                  <a:cubicBezTo>
                    <a:pt x="408" y="279"/>
                    <a:pt x="409" y="281"/>
                    <a:pt x="410" y="283"/>
                  </a:cubicBezTo>
                  <a:cubicBezTo>
                    <a:pt x="409" y="285"/>
                    <a:pt x="408" y="287"/>
                    <a:pt x="406" y="289"/>
                  </a:cubicBezTo>
                  <a:cubicBezTo>
                    <a:pt x="404" y="290"/>
                    <a:pt x="401" y="292"/>
                    <a:pt x="399" y="294"/>
                  </a:cubicBezTo>
                  <a:cubicBezTo>
                    <a:pt x="396" y="298"/>
                    <a:pt x="393" y="301"/>
                    <a:pt x="390" y="304"/>
                  </a:cubicBezTo>
                  <a:cubicBezTo>
                    <a:pt x="386" y="307"/>
                    <a:pt x="383" y="310"/>
                    <a:pt x="380" y="313"/>
                  </a:cubicBezTo>
                  <a:cubicBezTo>
                    <a:pt x="378" y="315"/>
                    <a:pt x="376" y="316"/>
                    <a:pt x="374" y="318"/>
                  </a:cubicBezTo>
                  <a:cubicBezTo>
                    <a:pt x="371" y="321"/>
                    <a:pt x="368" y="324"/>
                    <a:pt x="365" y="326"/>
                  </a:cubicBezTo>
                  <a:cubicBezTo>
                    <a:pt x="363" y="328"/>
                    <a:pt x="361" y="329"/>
                    <a:pt x="359" y="331"/>
                  </a:cubicBezTo>
                  <a:close/>
                  <a:moveTo>
                    <a:pt x="404" y="273"/>
                  </a:moveTo>
                  <a:cubicBezTo>
                    <a:pt x="409" y="271"/>
                    <a:pt x="413" y="269"/>
                    <a:pt x="417" y="267"/>
                  </a:cubicBezTo>
                  <a:cubicBezTo>
                    <a:pt x="421" y="265"/>
                    <a:pt x="426" y="264"/>
                    <a:pt x="430" y="263"/>
                  </a:cubicBezTo>
                  <a:cubicBezTo>
                    <a:pt x="433" y="263"/>
                    <a:pt x="436" y="262"/>
                    <a:pt x="438" y="260"/>
                  </a:cubicBezTo>
                  <a:cubicBezTo>
                    <a:pt x="439" y="259"/>
                    <a:pt x="440" y="258"/>
                    <a:pt x="440" y="257"/>
                  </a:cubicBezTo>
                  <a:cubicBezTo>
                    <a:pt x="438" y="253"/>
                    <a:pt x="437" y="248"/>
                    <a:pt x="436" y="244"/>
                  </a:cubicBezTo>
                  <a:cubicBezTo>
                    <a:pt x="436" y="242"/>
                    <a:pt x="435" y="240"/>
                    <a:pt x="434" y="238"/>
                  </a:cubicBezTo>
                  <a:cubicBezTo>
                    <a:pt x="433" y="237"/>
                    <a:pt x="433" y="236"/>
                    <a:pt x="432" y="236"/>
                  </a:cubicBezTo>
                  <a:cubicBezTo>
                    <a:pt x="426" y="237"/>
                    <a:pt x="420" y="237"/>
                    <a:pt x="415" y="239"/>
                  </a:cubicBezTo>
                  <a:cubicBezTo>
                    <a:pt x="412" y="237"/>
                    <a:pt x="413" y="235"/>
                    <a:pt x="416" y="234"/>
                  </a:cubicBezTo>
                  <a:cubicBezTo>
                    <a:pt x="416" y="234"/>
                    <a:pt x="417" y="234"/>
                    <a:pt x="417" y="234"/>
                  </a:cubicBezTo>
                  <a:cubicBezTo>
                    <a:pt x="421" y="233"/>
                    <a:pt x="425" y="232"/>
                    <a:pt x="429" y="232"/>
                  </a:cubicBezTo>
                  <a:cubicBezTo>
                    <a:pt x="432" y="232"/>
                    <a:pt x="436" y="230"/>
                    <a:pt x="440" y="230"/>
                  </a:cubicBezTo>
                  <a:cubicBezTo>
                    <a:pt x="441" y="230"/>
                    <a:pt x="441" y="230"/>
                    <a:pt x="442" y="230"/>
                  </a:cubicBezTo>
                  <a:cubicBezTo>
                    <a:pt x="443" y="229"/>
                    <a:pt x="443" y="229"/>
                    <a:pt x="443" y="228"/>
                  </a:cubicBezTo>
                  <a:cubicBezTo>
                    <a:pt x="443" y="228"/>
                    <a:pt x="443" y="227"/>
                    <a:pt x="442" y="227"/>
                  </a:cubicBezTo>
                  <a:cubicBezTo>
                    <a:pt x="440" y="227"/>
                    <a:pt x="438" y="225"/>
                    <a:pt x="437" y="222"/>
                  </a:cubicBezTo>
                  <a:cubicBezTo>
                    <a:pt x="433" y="222"/>
                    <a:pt x="429" y="222"/>
                    <a:pt x="425" y="222"/>
                  </a:cubicBezTo>
                  <a:cubicBezTo>
                    <a:pt x="422" y="222"/>
                    <a:pt x="418" y="222"/>
                    <a:pt x="414" y="222"/>
                  </a:cubicBezTo>
                  <a:cubicBezTo>
                    <a:pt x="411" y="222"/>
                    <a:pt x="408" y="222"/>
                    <a:pt x="405" y="224"/>
                  </a:cubicBezTo>
                  <a:cubicBezTo>
                    <a:pt x="404" y="224"/>
                    <a:pt x="404" y="225"/>
                    <a:pt x="403" y="225"/>
                  </a:cubicBezTo>
                  <a:cubicBezTo>
                    <a:pt x="402" y="224"/>
                    <a:pt x="401" y="223"/>
                    <a:pt x="400" y="223"/>
                  </a:cubicBezTo>
                  <a:cubicBezTo>
                    <a:pt x="401" y="222"/>
                    <a:pt x="401" y="221"/>
                    <a:pt x="402" y="221"/>
                  </a:cubicBezTo>
                  <a:cubicBezTo>
                    <a:pt x="399" y="222"/>
                    <a:pt x="397" y="223"/>
                    <a:pt x="395" y="224"/>
                  </a:cubicBezTo>
                  <a:cubicBezTo>
                    <a:pt x="391" y="226"/>
                    <a:pt x="388" y="228"/>
                    <a:pt x="384" y="231"/>
                  </a:cubicBezTo>
                  <a:cubicBezTo>
                    <a:pt x="382" y="232"/>
                    <a:pt x="380" y="233"/>
                    <a:pt x="379" y="235"/>
                  </a:cubicBezTo>
                  <a:cubicBezTo>
                    <a:pt x="377" y="236"/>
                    <a:pt x="375" y="237"/>
                    <a:pt x="373" y="239"/>
                  </a:cubicBezTo>
                  <a:cubicBezTo>
                    <a:pt x="375" y="240"/>
                    <a:pt x="376" y="240"/>
                    <a:pt x="377" y="241"/>
                  </a:cubicBezTo>
                  <a:cubicBezTo>
                    <a:pt x="378" y="242"/>
                    <a:pt x="379" y="243"/>
                    <a:pt x="380" y="244"/>
                  </a:cubicBezTo>
                  <a:cubicBezTo>
                    <a:pt x="381" y="245"/>
                    <a:pt x="383" y="246"/>
                    <a:pt x="384" y="247"/>
                  </a:cubicBezTo>
                  <a:cubicBezTo>
                    <a:pt x="387" y="249"/>
                    <a:pt x="390" y="252"/>
                    <a:pt x="392" y="255"/>
                  </a:cubicBezTo>
                  <a:cubicBezTo>
                    <a:pt x="394" y="258"/>
                    <a:pt x="398" y="260"/>
                    <a:pt x="398" y="264"/>
                  </a:cubicBezTo>
                  <a:cubicBezTo>
                    <a:pt x="398" y="265"/>
                    <a:pt x="398" y="265"/>
                    <a:pt x="398" y="265"/>
                  </a:cubicBezTo>
                  <a:cubicBezTo>
                    <a:pt x="400" y="267"/>
                    <a:pt x="402" y="270"/>
                    <a:pt x="404" y="273"/>
                  </a:cubicBezTo>
                  <a:close/>
                  <a:moveTo>
                    <a:pt x="1064" y="199"/>
                  </a:moveTo>
                  <a:cubicBezTo>
                    <a:pt x="1065" y="202"/>
                    <a:pt x="1065" y="204"/>
                    <a:pt x="1065" y="207"/>
                  </a:cubicBezTo>
                  <a:cubicBezTo>
                    <a:pt x="1066" y="210"/>
                    <a:pt x="1067" y="214"/>
                    <a:pt x="1067" y="217"/>
                  </a:cubicBezTo>
                  <a:cubicBezTo>
                    <a:pt x="1068" y="222"/>
                    <a:pt x="1071" y="222"/>
                    <a:pt x="1075" y="221"/>
                  </a:cubicBezTo>
                  <a:cubicBezTo>
                    <a:pt x="1077" y="220"/>
                    <a:pt x="1079" y="219"/>
                    <a:pt x="1080" y="219"/>
                  </a:cubicBezTo>
                  <a:cubicBezTo>
                    <a:pt x="1084" y="219"/>
                    <a:pt x="1087" y="218"/>
                    <a:pt x="1090" y="218"/>
                  </a:cubicBezTo>
                  <a:cubicBezTo>
                    <a:pt x="1095" y="217"/>
                    <a:pt x="1101" y="216"/>
                    <a:pt x="1107" y="216"/>
                  </a:cubicBezTo>
                  <a:cubicBezTo>
                    <a:pt x="1109" y="215"/>
                    <a:pt x="1110" y="215"/>
                    <a:pt x="1109" y="212"/>
                  </a:cubicBezTo>
                  <a:cubicBezTo>
                    <a:pt x="1109" y="210"/>
                    <a:pt x="1109" y="208"/>
                    <a:pt x="1109" y="207"/>
                  </a:cubicBezTo>
                  <a:cubicBezTo>
                    <a:pt x="1109" y="203"/>
                    <a:pt x="1109" y="199"/>
                    <a:pt x="1109" y="196"/>
                  </a:cubicBezTo>
                  <a:cubicBezTo>
                    <a:pt x="1109" y="192"/>
                    <a:pt x="1109" y="188"/>
                    <a:pt x="1108" y="183"/>
                  </a:cubicBezTo>
                  <a:cubicBezTo>
                    <a:pt x="1093" y="189"/>
                    <a:pt x="1079" y="194"/>
                    <a:pt x="1064" y="199"/>
                  </a:cubicBezTo>
                  <a:close/>
                  <a:moveTo>
                    <a:pt x="438" y="235"/>
                  </a:moveTo>
                  <a:cubicBezTo>
                    <a:pt x="439" y="241"/>
                    <a:pt x="441" y="246"/>
                    <a:pt x="442" y="252"/>
                  </a:cubicBezTo>
                  <a:cubicBezTo>
                    <a:pt x="444" y="258"/>
                    <a:pt x="446" y="263"/>
                    <a:pt x="447" y="269"/>
                  </a:cubicBezTo>
                  <a:cubicBezTo>
                    <a:pt x="448" y="271"/>
                    <a:pt x="448" y="272"/>
                    <a:pt x="447" y="273"/>
                  </a:cubicBezTo>
                  <a:cubicBezTo>
                    <a:pt x="445" y="275"/>
                    <a:pt x="444" y="278"/>
                    <a:pt x="443" y="281"/>
                  </a:cubicBezTo>
                  <a:cubicBezTo>
                    <a:pt x="443" y="283"/>
                    <a:pt x="443" y="285"/>
                    <a:pt x="444" y="286"/>
                  </a:cubicBezTo>
                  <a:cubicBezTo>
                    <a:pt x="445" y="289"/>
                    <a:pt x="447" y="290"/>
                    <a:pt x="447" y="293"/>
                  </a:cubicBezTo>
                  <a:cubicBezTo>
                    <a:pt x="447" y="294"/>
                    <a:pt x="448" y="294"/>
                    <a:pt x="448" y="295"/>
                  </a:cubicBezTo>
                  <a:cubicBezTo>
                    <a:pt x="450" y="296"/>
                    <a:pt x="451" y="297"/>
                    <a:pt x="452" y="299"/>
                  </a:cubicBezTo>
                  <a:cubicBezTo>
                    <a:pt x="453" y="300"/>
                    <a:pt x="454" y="301"/>
                    <a:pt x="455" y="302"/>
                  </a:cubicBezTo>
                  <a:cubicBezTo>
                    <a:pt x="456" y="301"/>
                    <a:pt x="456" y="300"/>
                    <a:pt x="456" y="298"/>
                  </a:cubicBezTo>
                  <a:cubicBezTo>
                    <a:pt x="456" y="297"/>
                    <a:pt x="457" y="295"/>
                    <a:pt x="457" y="293"/>
                  </a:cubicBezTo>
                  <a:cubicBezTo>
                    <a:pt x="457" y="291"/>
                    <a:pt x="458" y="291"/>
                    <a:pt x="460" y="291"/>
                  </a:cubicBezTo>
                  <a:cubicBezTo>
                    <a:pt x="462" y="292"/>
                    <a:pt x="465" y="294"/>
                    <a:pt x="466" y="296"/>
                  </a:cubicBezTo>
                  <a:cubicBezTo>
                    <a:pt x="467" y="296"/>
                    <a:pt x="467" y="297"/>
                    <a:pt x="467" y="297"/>
                  </a:cubicBezTo>
                  <a:cubicBezTo>
                    <a:pt x="467" y="294"/>
                    <a:pt x="467" y="292"/>
                    <a:pt x="468" y="290"/>
                  </a:cubicBezTo>
                  <a:cubicBezTo>
                    <a:pt x="468" y="289"/>
                    <a:pt x="469" y="287"/>
                    <a:pt x="470" y="287"/>
                  </a:cubicBezTo>
                  <a:cubicBezTo>
                    <a:pt x="472" y="287"/>
                    <a:pt x="472" y="289"/>
                    <a:pt x="473" y="290"/>
                  </a:cubicBezTo>
                  <a:cubicBezTo>
                    <a:pt x="473" y="290"/>
                    <a:pt x="474" y="291"/>
                    <a:pt x="474" y="291"/>
                  </a:cubicBezTo>
                  <a:cubicBezTo>
                    <a:pt x="474" y="292"/>
                    <a:pt x="475" y="293"/>
                    <a:pt x="476" y="293"/>
                  </a:cubicBezTo>
                  <a:cubicBezTo>
                    <a:pt x="476" y="292"/>
                    <a:pt x="475" y="291"/>
                    <a:pt x="475" y="289"/>
                  </a:cubicBezTo>
                  <a:cubicBezTo>
                    <a:pt x="474" y="286"/>
                    <a:pt x="472" y="284"/>
                    <a:pt x="471" y="281"/>
                  </a:cubicBezTo>
                  <a:cubicBezTo>
                    <a:pt x="469" y="276"/>
                    <a:pt x="467" y="272"/>
                    <a:pt x="461" y="271"/>
                  </a:cubicBezTo>
                  <a:cubicBezTo>
                    <a:pt x="460" y="271"/>
                    <a:pt x="459" y="270"/>
                    <a:pt x="458" y="269"/>
                  </a:cubicBezTo>
                  <a:cubicBezTo>
                    <a:pt x="456" y="265"/>
                    <a:pt x="455" y="261"/>
                    <a:pt x="454" y="257"/>
                  </a:cubicBezTo>
                  <a:cubicBezTo>
                    <a:pt x="454" y="252"/>
                    <a:pt x="451" y="247"/>
                    <a:pt x="450" y="241"/>
                  </a:cubicBezTo>
                  <a:cubicBezTo>
                    <a:pt x="450" y="240"/>
                    <a:pt x="450" y="240"/>
                    <a:pt x="449" y="239"/>
                  </a:cubicBezTo>
                  <a:cubicBezTo>
                    <a:pt x="449" y="238"/>
                    <a:pt x="448" y="237"/>
                    <a:pt x="447" y="236"/>
                  </a:cubicBezTo>
                  <a:cubicBezTo>
                    <a:pt x="447" y="235"/>
                    <a:pt x="446" y="234"/>
                    <a:pt x="445" y="234"/>
                  </a:cubicBezTo>
                  <a:cubicBezTo>
                    <a:pt x="443" y="234"/>
                    <a:pt x="440" y="235"/>
                    <a:pt x="438" y="235"/>
                  </a:cubicBezTo>
                  <a:close/>
                  <a:moveTo>
                    <a:pt x="1148" y="570"/>
                  </a:moveTo>
                  <a:cubicBezTo>
                    <a:pt x="1146" y="568"/>
                    <a:pt x="1145" y="566"/>
                    <a:pt x="1144" y="564"/>
                  </a:cubicBezTo>
                  <a:cubicBezTo>
                    <a:pt x="1142" y="561"/>
                    <a:pt x="1141" y="557"/>
                    <a:pt x="1139" y="554"/>
                  </a:cubicBezTo>
                  <a:cubicBezTo>
                    <a:pt x="1136" y="550"/>
                    <a:pt x="1135" y="546"/>
                    <a:pt x="1133" y="542"/>
                  </a:cubicBezTo>
                  <a:cubicBezTo>
                    <a:pt x="1132" y="540"/>
                    <a:pt x="1130" y="539"/>
                    <a:pt x="1128" y="538"/>
                  </a:cubicBezTo>
                  <a:cubicBezTo>
                    <a:pt x="1126" y="538"/>
                    <a:pt x="1124" y="538"/>
                    <a:pt x="1123" y="538"/>
                  </a:cubicBezTo>
                  <a:cubicBezTo>
                    <a:pt x="1120" y="538"/>
                    <a:pt x="1118" y="537"/>
                    <a:pt x="1116" y="537"/>
                  </a:cubicBezTo>
                  <a:cubicBezTo>
                    <a:pt x="1116" y="541"/>
                    <a:pt x="1116" y="544"/>
                    <a:pt x="1116" y="547"/>
                  </a:cubicBezTo>
                  <a:cubicBezTo>
                    <a:pt x="1117" y="553"/>
                    <a:pt x="1117" y="560"/>
                    <a:pt x="1117" y="566"/>
                  </a:cubicBezTo>
                  <a:cubicBezTo>
                    <a:pt x="1117" y="571"/>
                    <a:pt x="1117" y="572"/>
                    <a:pt x="1123" y="572"/>
                  </a:cubicBezTo>
                  <a:cubicBezTo>
                    <a:pt x="1126" y="572"/>
                    <a:pt x="1129" y="572"/>
                    <a:pt x="1132" y="572"/>
                  </a:cubicBezTo>
                  <a:cubicBezTo>
                    <a:pt x="1134" y="572"/>
                    <a:pt x="1137" y="572"/>
                    <a:pt x="1139" y="572"/>
                  </a:cubicBezTo>
                  <a:cubicBezTo>
                    <a:pt x="1142" y="572"/>
                    <a:pt x="1145" y="571"/>
                    <a:pt x="1148" y="570"/>
                  </a:cubicBezTo>
                  <a:close/>
                  <a:moveTo>
                    <a:pt x="687" y="383"/>
                  </a:moveTo>
                  <a:cubicBezTo>
                    <a:pt x="689" y="383"/>
                    <a:pt x="690" y="383"/>
                    <a:pt x="691" y="382"/>
                  </a:cubicBezTo>
                  <a:cubicBezTo>
                    <a:pt x="695" y="381"/>
                    <a:pt x="699" y="379"/>
                    <a:pt x="703" y="376"/>
                  </a:cubicBezTo>
                  <a:cubicBezTo>
                    <a:pt x="706" y="373"/>
                    <a:pt x="710" y="370"/>
                    <a:pt x="711" y="366"/>
                  </a:cubicBezTo>
                  <a:cubicBezTo>
                    <a:pt x="711" y="363"/>
                    <a:pt x="712" y="360"/>
                    <a:pt x="713" y="358"/>
                  </a:cubicBezTo>
                  <a:cubicBezTo>
                    <a:pt x="714" y="351"/>
                    <a:pt x="710" y="345"/>
                    <a:pt x="704" y="344"/>
                  </a:cubicBezTo>
                  <a:cubicBezTo>
                    <a:pt x="702" y="344"/>
                    <a:pt x="699" y="344"/>
                    <a:pt x="697" y="346"/>
                  </a:cubicBezTo>
                  <a:cubicBezTo>
                    <a:pt x="695" y="349"/>
                    <a:pt x="693" y="352"/>
                    <a:pt x="693" y="355"/>
                  </a:cubicBezTo>
                  <a:cubicBezTo>
                    <a:pt x="692" y="361"/>
                    <a:pt x="691" y="366"/>
                    <a:pt x="689" y="372"/>
                  </a:cubicBezTo>
                  <a:cubicBezTo>
                    <a:pt x="689" y="375"/>
                    <a:pt x="688" y="378"/>
                    <a:pt x="687" y="383"/>
                  </a:cubicBezTo>
                  <a:close/>
                  <a:moveTo>
                    <a:pt x="387" y="701"/>
                  </a:moveTo>
                  <a:cubicBezTo>
                    <a:pt x="385" y="700"/>
                    <a:pt x="384" y="699"/>
                    <a:pt x="384" y="699"/>
                  </a:cubicBezTo>
                  <a:cubicBezTo>
                    <a:pt x="380" y="699"/>
                    <a:pt x="378" y="698"/>
                    <a:pt x="376" y="696"/>
                  </a:cubicBezTo>
                  <a:cubicBezTo>
                    <a:pt x="375" y="696"/>
                    <a:pt x="374" y="696"/>
                    <a:pt x="373" y="696"/>
                  </a:cubicBezTo>
                  <a:cubicBezTo>
                    <a:pt x="369" y="697"/>
                    <a:pt x="366" y="697"/>
                    <a:pt x="362" y="698"/>
                  </a:cubicBezTo>
                  <a:cubicBezTo>
                    <a:pt x="353" y="698"/>
                    <a:pt x="345" y="699"/>
                    <a:pt x="336" y="700"/>
                  </a:cubicBezTo>
                  <a:cubicBezTo>
                    <a:pt x="332" y="700"/>
                    <a:pt x="329" y="701"/>
                    <a:pt x="326" y="701"/>
                  </a:cubicBezTo>
                  <a:cubicBezTo>
                    <a:pt x="321" y="701"/>
                    <a:pt x="316" y="701"/>
                    <a:pt x="311" y="700"/>
                  </a:cubicBezTo>
                  <a:cubicBezTo>
                    <a:pt x="308" y="700"/>
                    <a:pt x="308" y="700"/>
                    <a:pt x="307" y="703"/>
                  </a:cubicBezTo>
                  <a:cubicBezTo>
                    <a:pt x="309" y="703"/>
                    <a:pt x="311" y="703"/>
                    <a:pt x="313" y="704"/>
                  </a:cubicBezTo>
                  <a:cubicBezTo>
                    <a:pt x="318" y="705"/>
                    <a:pt x="323" y="706"/>
                    <a:pt x="328" y="706"/>
                  </a:cubicBezTo>
                  <a:cubicBezTo>
                    <a:pt x="333" y="706"/>
                    <a:pt x="337" y="707"/>
                    <a:pt x="342" y="707"/>
                  </a:cubicBezTo>
                  <a:cubicBezTo>
                    <a:pt x="345" y="707"/>
                    <a:pt x="348" y="707"/>
                    <a:pt x="350" y="707"/>
                  </a:cubicBezTo>
                  <a:cubicBezTo>
                    <a:pt x="355" y="707"/>
                    <a:pt x="359" y="706"/>
                    <a:pt x="364" y="706"/>
                  </a:cubicBezTo>
                  <a:cubicBezTo>
                    <a:pt x="366" y="706"/>
                    <a:pt x="368" y="706"/>
                    <a:pt x="370" y="705"/>
                  </a:cubicBezTo>
                  <a:cubicBezTo>
                    <a:pt x="375" y="704"/>
                    <a:pt x="379" y="703"/>
                    <a:pt x="384" y="702"/>
                  </a:cubicBezTo>
                  <a:cubicBezTo>
                    <a:pt x="384" y="702"/>
                    <a:pt x="385" y="701"/>
                    <a:pt x="387" y="701"/>
                  </a:cubicBezTo>
                  <a:close/>
                  <a:moveTo>
                    <a:pt x="419" y="280"/>
                  </a:moveTo>
                  <a:cubicBezTo>
                    <a:pt x="422" y="283"/>
                    <a:pt x="425" y="286"/>
                    <a:pt x="428" y="289"/>
                  </a:cubicBezTo>
                  <a:cubicBezTo>
                    <a:pt x="431" y="292"/>
                    <a:pt x="434" y="296"/>
                    <a:pt x="437" y="299"/>
                  </a:cubicBezTo>
                  <a:cubicBezTo>
                    <a:pt x="438" y="301"/>
                    <a:pt x="440" y="302"/>
                    <a:pt x="441" y="304"/>
                  </a:cubicBezTo>
                  <a:cubicBezTo>
                    <a:pt x="444" y="307"/>
                    <a:pt x="447" y="311"/>
                    <a:pt x="450" y="314"/>
                  </a:cubicBezTo>
                  <a:cubicBezTo>
                    <a:pt x="451" y="315"/>
                    <a:pt x="452" y="315"/>
                    <a:pt x="452" y="315"/>
                  </a:cubicBezTo>
                  <a:cubicBezTo>
                    <a:pt x="456" y="316"/>
                    <a:pt x="460" y="317"/>
                    <a:pt x="464" y="317"/>
                  </a:cubicBezTo>
                  <a:cubicBezTo>
                    <a:pt x="462" y="315"/>
                    <a:pt x="460" y="313"/>
                    <a:pt x="459" y="311"/>
                  </a:cubicBezTo>
                  <a:cubicBezTo>
                    <a:pt x="455" y="306"/>
                    <a:pt x="451" y="302"/>
                    <a:pt x="447" y="297"/>
                  </a:cubicBezTo>
                  <a:cubicBezTo>
                    <a:pt x="443" y="294"/>
                    <a:pt x="440" y="290"/>
                    <a:pt x="437" y="286"/>
                  </a:cubicBezTo>
                  <a:cubicBezTo>
                    <a:pt x="434" y="282"/>
                    <a:pt x="430" y="280"/>
                    <a:pt x="428" y="275"/>
                  </a:cubicBezTo>
                  <a:cubicBezTo>
                    <a:pt x="428" y="275"/>
                    <a:pt x="428" y="275"/>
                    <a:pt x="427" y="275"/>
                  </a:cubicBezTo>
                  <a:cubicBezTo>
                    <a:pt x="424" y="275"/>
                    <a:pt x="421" y="277"/>
                    <a:pt x="419" y="280"/>
                  </a:cubicBezTo>
                  <a:close/>
                  <a:moveTo>
                    <a:pt x="438" y="218"/>
                  </a:moveTo>
                  <a:cubicBezTo>
                    <a:pt x="438" y="216"/>
                    <a:pt x="439" y="216"/>
                    <a:pt x="438" y="215"/>
                  </a:cubicBezTo>
                  <a:cubicBezTo>
                    <a:pt x="438" y="211"/>
                    <a:pt x="437" y="208"/>
                    <a:pt x="436" y="204"/>
                  </a:cubicBezTo>
                  <a:cubicBezTo>
                    <a:pt x="436" y="204"/>
                    <a:pt x="435" y="203"/>
                    <a:pt x="435" y="203"/>
                  </a:cubicBezTo>
                  <a:cubicBezTo>
                    <a:pt x="436" y="199"/>
                    <a:pt x="435" y="196"/>
                    <a:pt x="434" y="192"/>
                  </a:cubicBezTo>
                  <a:cubicBezTo>
                    <a:pt x="434" y="189"/>
                    <a:pt x="432" y="185"/>
                    <a:pt x="431" y="182"/>
                  </a:cubicBezTo>
                  <a:cubicBezTo>
                    <a:pt x="430" y="178"/>
                    <a:pt x="428" y="176"/>
                    <a:pt x="424" y="177"/>
                  </a:cubicBezTo>
                  <a:cubicBezTo>
                    <a:pt x="422" y="178"/>
                    <a:pt x="420" y="179"/>
                    <a:pt x="418" y="180"/>
                  </a:cubicBezTo>
                  <a:cubicBezTo>
                    <a:pt x="419" y="185"/>
                    <a:pt x="421" y="189"/>
                    <a:pt x="422" y="193"/>
                  </a:cubicBezTo>
                  <a:cubicBezTo>
                    <a:pt x="424" y="197"/>
                    <a:pt x="426" y="200"/>
                    <a:pt x="426" y="204"/>
                  </a:cubicBezTo>
                  <a:cubicBezTo>
                    <a:pt x="426" y="204"/>
                    <a:pt x="426" y="205"/>
                    <a:pt x="427" y="205"/>
                  </a:cubicBezTo>
                  <a:cubicBezTo>
                    <a:pt x="429" y="208"/>
                    <a:pt x="428" y="212"/>
                    <a:pt x="430" y="215"/>
                  </a:cubicBezTo>
                  <a:cubicBezTo>
                    <a:pt x="430" y="215"/>
                    <a:pt x="430" y="216"/>
                    <a:pt x="430" y="216"/>
                  </a:cubicBezTo>
                  <a:cubicBezTo>
                    <a:pt x="429" y="218"/>
                    <a:pt x="430" y="218"/>
                    <a:pt x="431" y="218"/>
                  </a:cubicBezTo>
                  <a:cubicBezTo>
                    <a:pt x="433" y="218"/>
                    <a:pt x="436" y="218"/>
                    <a:pt x="438" y="218"/>
                  </a:cubicBezTo>
                  <a:close/>
                  <a:moveTo>
                    <a:pt x="488" y="355"/>
                  </a:moveTo>
                  <a:cubicBezTo>
                    <a:pt x="488" y="356"/>
                    <a:pt x="488" y="357"/>
                    <a:pt x="488" y="358"/>
                  </a:cubicBezTo>
                  <a:cubicBezTo>
                    <a:pt x="488" y="359"/>
                    <a:pt x="488" y="359"/>
                    <a:pt x="488" y="360"/>
                  </a:cubicBezTo>
                  <a:cubicBezTo>
                    <a:pt x="488" y="361"/>
                    <a:pt x="489" y="362"/>
                    <a:pt x="489" y="363"/>
                  </a:cubicBezTo>
                  <a:cubicBezTo>
                    <a:pt x="490" y="367"/>
                    <a:pt x="491" y="370"/>
                    <a:pt x="493" y="373"/>
                  </a:cubicBezTo>
                  <a:cubicBezTo>
                    <a:pt x="493" y="375"/>
                    <a:pt x="494" y="377"/>
                    <a:pt x="497" y="377"/>
                  </a:cubicBezTo>
                  <a:cubicBezTo>
                    <a:pt x="502" y="376"/>
                    <a:pt x="507" y="376"/>
                    <a:pt x="513" y="375"/>
                  </a:cubicBezTo>
                  <a:cubicBezTo>
                    <a:pt x="506" y="367"/>
                    <a:pt x="499" y="358"/>
                    <a:pt x="492" y="350"/>
                  </a:cubicBezTo>
                  <a:cubicBezTo>
                    <a:pt x="491" y="352"/>
                    <a:pt x="489" y="353"/>
                    <a:pt x="488" y="355"/>
                  </a:cubicBezTo>
                  <a:close/>
                  <a:moveTo>
                    <a:pt x="455" y="376"/>
                  </a:moveTo>
                  <a:cubicBezTo>
                    <a:pt x="463" y="378"/>
                    <a:pt x="486" y="378"/>
                    <a:pt x="489" y="377"/>
                  </a:cubicBezTo>
                  <a:cubicBezTo>
                    <a:pt x="488" y="372"/>
                    <a:pt x="486" y="368"/>
                    <a:pt x="484" y="363"/>
                  </a:cubicBezTo>
                  <a:cubicBezTo>
                    <a:pt x="483" y="363"/>
                    <a:pt x="481" y="363"/>
                    <a:pt x="480" y="363"/>
                  </a:cubicBezTo>
                  <a:cubicBezTo>
                    <a:pt x="480" y="368"/>
                    <a:pt x="478" y="371"/>
                    <a:pt x="474" y="371"/>
                  </a:cubicBezTo>
                  <a:cubicBezTo>
                    <a:pt x="470" y="371"/>
                    <a:pt x="466" y="370"/>
                    <a:pt x="462" y="374"/>
                  </a:cubicBezTo>
                  <a:cubicBezTo>
                    <a:pt x="461" y="375"/>
                    <a:pt x="459" y="375"/>
                    <a:pt x="458" y="375"/>
                  </a:cubicBezTo>
                  <a:cubicBezTo>
                    <a:pt x="457" y="376"/>
                    <a:pt x="456" y="376"/>
                    <a:pt x="455" y="376"/>
                  </a:cubicBezTo>
                  <a:close/>
                  <a:moveTo>
                    <a:pt x="1262" y="22"/>
                  </a:moveTo>
                  <a:cubicBezTo>
                    <a:pt x="1270" y="28"/>
                    <a:pt x="1276" y="35"/>
                    <a:pt x="1279" y="43"/>
                  </a:cubicBezTo>
                  <a:cubicBezTo>
                    <a:pt x="1282" y="43"/>
                    <a:pt x="1283" y="42"/>
                    <a:pt x="1283" y="40"/>
                  </a:cubicBezTo>
                  <a:cubicBezTo>
                    <a:pt x="1284" y="36"/>
                    <a:pt x="1283" y="33"/>
                    <a:pt x="1282" y="30"/>
                  </a:cubicBezTo>
                  <a:cubicBezTo>
                    <a:pt x="1281" y="28"/>
                    <a:pt x="1280" y="26"/>
                    <a:pt x="1279" y="24"/>
                  </a:cubicBezTo>
                  <a:cubicBezTo>
                    <a:pt x="1277" y="22"/>
                    <a:pt x="1274" y="20"/>
                    <a:pt x="1272" y="18"/>
                  </a:cubicBezTo>
                  <a:cubicBezTo>
                    <a:pt x="1271" y="17"/>
                    <a:pt x="1270" y="17"/>
                    <a:pt x="1269" y="18"/>
                  </a:cubicBezTo>
                  <a:cubicBezTo>
                    <a:pt x="1267" y="19"/>
                    <a:pt x="1265" y="20"/>
                    <a:pt x="1262" y="22"/>
                  </a:cubicBezTo>
                  <a:close/>
                  <a:moveTo>
                    <a:pt x="443" y="748"/>
                  </a:moveTo>
                  <a:cubicBezTo>
                    <a:pt x="447" y="748"/>
                    <a:pt x="449" y="748"/>
                    <a:pt x="452" y="748"/>
                  </a:cubicBezTo>
                  <a:cubicBezTo>
                    <a:pt x="452" y="748"/>
                    <a:pt x="452" y="748"/>
                    <a:pt x="453" y="747"/>
                  </a:cubicBezTo>
                  <a:cubicBezTo>
                    <a:pt x="454" y="739"/>
                    <a:pt x="453" y="731"/>
                    <a:pt x="450" y="724"/>
                  </a:cubicBezTo>
                  <a:cubicBezTo>
                    <a:pt x="449" y="722"/>
                    <a:pt x="447" y="721"/>
                    <a:pt x="444" y="720"/>
                  </a:cubicBezTo>
                  <a:cubicBezTo>
                    <a:pt x="444" y="723"/>
                    <a:pt x="444" y="726"/>
                    <a:pt x="444" y="729"/>
                  </a:cubicBezTo>
                  <a:cubicBezTo>
                    <a:pt x="445" y="732"/>
                    <a:pt x="444" y="735"/>
                    <a:pt x="444" y="738"/>
                  </a:cubicBezTo>
                  <a:cubicBezTo>
                    <a:pt x="445" y="741"/>
                    <a:pt x="444" y="745"/>
                    <a:pt x="443" y="748"/>
                  </a:cubicBezTo>
                  <a:close/>
                  <a:moveTo>
                    <a:pt x="1285" y="68"/>
                  </a:moveTo>
                  <a:cubicBezTo>
                    <a:pt x="1286" y="67"/>
                    <a:pt x="1286" y="66"/>
                    <a:pt x="1286" y="65"/>
                  </a:cubicBezTo>
                  <a:cubicBezTo>
                    <a:pt x="1287" y="63"/>
                    <a:pt x="1288" y="60"/>
                    <a:pt x="1289" y="58"/>
                  </a:cubicBezTo>
                  <a:cubicBezTo>
                    <a:pt x="1290" y="56"/>
                    <a:pt x="1290" y="54"/>
                    <a:pt x="1290" y="52"/>
                  </a:cubicBezTo>
                  <a:cubicBezTo>
                    <a:pt x="1290" y="50"/>
                    <a:pt x="1290" y="48"/>
                    <a:pt x="1288" y="46"/>
                  </a:cubicBezTo>
                  <a:cubicBezTo>
                    <a:pt x="1286" y="47"/>
                    <a:pt x="1284" y="49"/>
                    <a:pt x="1282" y="50"/>
                  </a:cubicBezTo>
                  <a:cubicBezTo>
                    <a:pt x="1283" y="56"/>
                    <a:pt x="1284" y="62"/>
                    <a:pt x="1285" y="68"/>
                  </a:cubicBezTo>
                  <a:close/>
                  <a:moveTo>
                    <a:pt x="450" y="224"/>
                  </a:moveTo>
                  <a:cubicBezTo>
                    <a:pt x="451" y="219"/>
                    <a:pt x="451" y="215"/>
                    <a:pt x="449" y="211"/>
                  </a:cubicBezTo>
                  <a:cubicBezTo>
                    <a:pt x="449" y="209"/>
                    <a:pt x="447" y="208"/>
                    <a:pt x="446" y="210"/>
                  </a:cubicBezTo>
                  <a:cubicBezTo>
                    <a:pt x="443" y="214"/>
                    <a:pt x="441" y="219"/>
                    <a:pt x="443" y="223"/>
                  </a:cubicBezTo>
                  <a:cubicBezTo>
                    <a:pt x="445" y="223"/>
                    <a:pt x="447" y="224"/>
                    <a:pt x="450" y="224"/>
                  </a:cubicBezTo>
                  <a:close/>
                  <a:moveTo>
                    <a:pt x="408" y="217"/>
                  </a:moveTo>
                  <a:cubicBezTo>
                    <a:pt x="409" y="217"/>
                    <a:pt x="409" y="218"/>
                    <a:pt x="409" y="218"/>
                  </a:cubicBezTo>
                  <a:cubicBezTo>
                    <a:pt x="414" y="218"/>
                    <a:pt x="420" y="218"/>
                    <a:pt x="426" y="217"/>
                  </a:cubicBezTo>
                  <a:cubicBezTo>
                    <a:pt x="425" y="214"/>
                    <a:pt x="425" y="211"/>
                    <a:pt x="424" y="208"/>
                  </a:cubicBezTo>
                  <a:cubicBezTo>
                    <a:pt x="423" y="209"/>
                    <a:pt x="421" y="209"/>
                    <a:pt x="421" y="211"/>
                  </a:cubicBezTo>
                  <a:cubicBezTo>
                    <a:pt x="420" y="213"/>
                    <a:pt x="419" y="213"/>
                    <a:pt x="417" y="214"/>
                  </a:cubicBezTo>
                  <a:cubicBezTo>
                    <a:pt x="414" y="215"/>
                    <a:pt x="411" y="216"/>
                    <a:pt x="408" y="217"/>
                  </a:cubicBezTo>
                  <a:close/>
                  <a:moveTo>
                    <a:pt x="449" y="230"/>
                  </a:moveTo>
                  <a:cubicBezTo>
                    <a:pt x="450" y="232"/>
                    <a:pt x="451" y="234"/>
                    <a:pt x="454" y="235"/>
                  </a:cubicBezTo>
                  <a:cubicBezTo>
                    <a:pt x="457" y="233"/>
                    <a:pt x="458" y="229"/>
                    <a:pt x="455" y="225"/>
                  </a:cubicBezTo>
                  <a:cubicBezTo>
                    <a:pt x="454" y="226"/>
                    <a:pt x="453" y="227"/>
                    <a:pt x="452" y="228"/>
                  </a:cubicBezTo>
                  <a:cubicBezTo>
                    <a:pt x="451" y="228"/>
                    <a:pt x="450" y="229"/>
                    <a:pt x="449" y="230"/>
                  </a:cubicBezTo>
                  <a:close/>
                  <a:moveTo>
                    <a:pt x="441" y="208"/>
                  </a:moveTo>
                  <a:cubicBezTo>
                    <a:pt x="442" y="208"/>
                    <a:pt x="442" y="208"/>
                    <a:pt x="442" y="208"/>
                  </a:cubicBezTo>
                  <a:cubicBezTo>
                    <a:pt x="442" y="208"/>
                    <a:pt x="442" y="207"/>
                    <a:pt x="443" y="207"/>
                  </a:cubicBezTo>
                  <a:cubicBezTo>
                    <a:pt x="443" y="207"/>
                    <a:pt x="442" y="206"/>
                    <a:pt x="442" y="206"/>
                  </a:cubicBezTo>
                  <a:cubicBezTo>
                    <a:pt x="442" y="207"/>
                    <a:pt x="441" y="208"/>
                    <a:pt x="441" y="208"/>
                  </a:cubicBezTo>
                  <a:close/>
                </a:path>
              </a:pathLst>
            </a:custGeom>
            <a:solidFill>
              <a:srgbClr val="FFFEFD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14" name="Freeform 6"/>
            <p:cNvSpPr>
              <a:spLocks/>
            </p:cNvSpPr>
            <p:nvPr/>
          </p:nvSpPr>
          <p:spPr bwMode="auto">
            <a:xfrm>
              <a:off x="4968059" y="4991711"/>
              <a:ext cx="498253" cy="769981"/>
            </a:xfrm>
            <a:custGeom>
              <a:avLst/>
              <a:gdLst>
                <a:gd name="T0" fmla="*/ 165 w 270"/>
                <a:gd name="T1" fmla="*/ 115 h 417"/>
                <a:gd name="T2" fmla="*/ 161 w 270"/>
                <a:gd name="T3" fmla="*/ 149 h 417"/>
                <a:gd name="T4" fmla="*/ 155 w 270"/>
                <a:gd name="T5" fmla="*/ 175 h 417"/>
                <a:gd name="T6" fmla="*/ 105 w 270"/>
                <a:gd name="T7" fmla="*/ 219 h 417"/>
                <a:gd name="T8" fmla="*/ 64 w 270"/>
                <a:gd name="T9" fmla="*/ 214 h 417"/>
                <a:gd name="T10" fmla="*/ 16 w 270"/>
                <a:gd name="T11" fmla="*/ 210 h 417"/>
                <a:gd name="T12" fmla="*/ 2 w 270"/>
                <a:gd name="T13" fmla="*/ 199 h 417"/>
                <a:gd name="T14" fmla="*/ 8 w 270"/>
                <a:gd name="T15" fmla="*/ 159 h 417"/>
                <a:gd name="T16" fmla="*/ 17 w 270"/>
                <a:gd name="T17" fmla="*/ 153 h 417"/>
                <a:gd name="T18" fmla="*/ 50 w 270"/>
                <a:gd name="T19" fmla="*/ 157 h 417"/>
                <a:gd name="T20" fmla="*/ 74 w 270"/>
                <a:gd name="T21" fmla="*/ 157 h 417"/>
                <a:gd name="T22" fmla="*/ 86 w 270"/>
                <a:gd name="T23" fmla="*/ 149 h 417"/>
                <a:gd name="T24" fmla="*/ 93 w 270"/>
                <a:gd name="T25" fmla="*/ 136 h 417"/>
                <a:gd name="T26" fmla="*/ 99 w 270"/>
                <a:gd name="T27" fmla="*/ 109 h 417"/>
                <a:gd name="T28" fmla="*/ 123 w 270"/>
                <a:gd name="T29" fmla="*/ 50 h 417"/>
                <a:gd name="T30" fmla="*/ 138 w 270"/>
                <a:gd name="T31" fmla="*/ 32 h 417"/>
                <a:gd name="T32" fmla="*/ 137 w 270"/>
                <a:gd name="T33" fmla="*/ 28 h 417"/>
                <a:gd name="T34" fmla="*/ 122 w 270"/>
                <a:gd name="T35" fmla="*/ 43 h 417"/>
                <a:gd name="T36" fmla="*/ 114 w 270"/>
                <a:gd name="T37" fmla="*/ 58 h 417"/>
                <a:gd name="T38" fmla="*/ 101 w 270"/>
                <a:gd name="T39" fmla="*/ 89 h 417"/>
                <a:gd name="T40" fmla="*/ 92 w 270"/>
                <a:gd name="T41" fmla="*/ 119 h 417"/>
                <a:gd name="T42" fmla="*/ 88 w 270"/>
                <a:gd name="T43" fmla="*/ 133 h 417"/>
                <a:gd name="T44" fmla="*/ 83 w 270"/>
                <a:gd name="T45" fmla="*/ 143 h 417"/>
                <a:gd name="T46" fmla="*/ 80 w 270"/>
                <a:gd name="T47" fmla="*/ 110 h 417"/>
                <a:gd name="T48" fmla="*/ 82 w 270"/>
                <a:gd name="T49" fmla="*/ 82 h 417"/>
                <a:gd name="T50" fmla="*/ 90 w 270"/>
                <a:gd name="T51" fmla="*/ 43 h 417"/>
                <a:gd name="T52" fmla="*/ 116 w 270"/>
                <a:gd name="T53" fmla="*/ 32 h 417"/>
                <a:gd name="T54" fmla="*/ 144 w 270"/>
                <a:gd name="T55" fmla="*/ 14 h 417"/>
                <a:gd name="T56" fmla="*/ 171 w 270"/>
                <a:gd name="T57" fmla="*/ 6 h 417"/>
                <a:gd name="T58" fmla="*/ 206 w 270"/>
                <a:gd name="T59" fmla="*/ 46 h 417"/>
                <a:gd name="T60" fmla="*/ 222 w 270"/>
                <a:gd name="T61" fmla="*/ 76 h 417"/>
                <a:gd name="T62" fmla="*/ 243 w 270"/>
                <a:gd name="T63" fmla="*/ 130 h 417"/>
                <a:gd name="T64" fmla="*/ 263 w 270"/>
                <a:gd name="T65" fmla="*/ 184 h 417"/>
                <a:gd name="T66" fmla="*/ 270 w 270"/>
                <a:gd name="T67" fmla="*/ 228 h 417"/>
                <a:gd name="T68" fmla="*/ 257 w 270"/>
                <a:gd name="T69" fmla="*/ 304 h 417"/>
                <a:gd name="T70" fmla="*/ 229 w 270"/>
                <a:gd name="T71" fmla="*/ 318 h 417"/>
                <a:gd name="T72" fmla="*/ 210 w 270"/>
                <a:gd name="T73" fmla="*/ 322 h 417"/>
                <a:gd name="T74" fmla="*/ 187 w 270"/>
                <a:gd name="T75" fmla="*/ 338 h 417"/>
                <a:gd name="T76" fmla="*/ 170 w 270"/>
                <a:gd name="T77" fmla="*/ 352 h 417"/>
                <a:gd name="T78" fmla="*/ 145 w 270"/>
                <a:gd name="T79" fmla="*/ 383 h 417"/>
                <a:gd name="T80" fmla="*/ 130 w 270"/>
                <a:gd name="T81" fmla="*/ 409 h 417"/>
                <a:gd name="T82" fmla="*/ 119 w 270"/>
                <a:gd name="T83" fmla="*/ 413 h 417"/>
                <a:gd name="T84" fmla="*/ 79 w 270"/>
                <a:gd name="T85" fmla="*/ 367 h 417"/>
                <a:gd name="T86" fmla="*/ 65 w 270"/>
                <a:gd name="T87" fmla="*/ 341 h 417"/>
                <a:gd name="T88" fmla="*/ 41 w 270"/>
                <a:gd name="T89" fmla="*/ 280 h 417"/>
                <a:gd name="T90" fmla="*/ 18 w 270"/>
                <a:gd name="T91" fmla="*/ 234 h 417"/>
                <a:gd name="T92" fmla="*/ 41 w 270"/>
                <a:gd name="T93" fmla="*/ 227 h 417"/>
                <a:gd name="T94" fmla="*/ 77 w 270"/>
                <a:gd name="T95" fmla="*/ 223 h 417"/>
                <a:gd name="T96" fmla="*/ 100 w 270"/>
                <a:gd name="T97" fmla="*/ 223 h 417"/>
                <a:gd name="T98" fmla="*/ 127 w 270"/>
                <a:gd name="T99" fmla="*/ 219 h 417"/>
                <a:gd name="T100" fmla="*/ 147 w 270"/>
                <a:gd name="T101" fmla="*/ 202 h 417"/>
                <a:gd name="T102" fmla="*/ 162 w 270"/>
                <a:gd name="T103" fmla="*/ 164 h 417"/>
                <a:gd name="T104" fmla="*/ 166 w 270"/>
                <a:gd name="T105" fmla="*/ 146 h 417"/>
                <a:gd name="T106" fmla="*/ 169 w 270"/>
                <a:gd name="T107" fmla="*/ 122 h 417"/>
                <a:gd name="T108" fmla="*/ 171 w 270"/>
                <a:gd name="T109" fmla="*/ 90 h 4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270" h="417">
                  <a:moveTo>
                    <a:pt x="166" y="85"/>
                  </a:moveTo>
                  <a:cubicBezTo>
                    <a:pt x="166" y="90"/>
                    <a:pt x="166" y="95"/>
                    <a:pt x="166" y="100"/>
                  </a:cubicBezTo>
                  <a:cubicBezTo>
                    <a:pt x="166" y="105"/>
                    <a:pt x="166" y="110"/>
                    <a:pt x="165" y="115"/>
                  </a:cubicBezTo>
                  <a:cubicBezTo>
                    <a:pt x="165" y="119"/>
                    <a:pt x="164" y="124"/>
                    <a:pt x="164" y="128"/>
                  </a:cubicBezTo>
                  <a:cubicBezTo>
                    <a:pt x="163" y="133"/>
                    <a:pt x="163" y="139"/>
                    <a:pt x="161" y="144"/>
                  </a:cubicBezTo>
                  <a:cubicBezTo>
                    <a:pt x="161" y="146"/>
                    <a:pt x="161" y="147"/>
                    <a:pt x="161" y="149"/>
                  </a:cubicBezTo>
                  <a:cubicBezTo>
                    <a:pt x="161" y="153"/>
                    <a:pt x="159" y="157"/>
                    <a:pt x="158" y="161"/>
                  </a:cubicBezTo>
                  <a:cubicBezTo>
                    <a:pt x="157" y="165"/>
                    <a:pt x="156" y="169"/>
                    <a:pt x="155" y="173"/>
                  </a:cubicBezTo>
                  <a:cubicBezTo>
                    <a:pt x="155" y="174"/>
                    <a:pt x="155" y="174"/>
                    <a:pt x="155" y="175"/>
                  </a:cubicBezTo>
                  <a:cubicBezTo>
                    <a:pt x="151" y="183"/>
                    <a:pt x="149" y="191"/>
                    <a:pt x="143" y="198"/>
                  </a:cubicBezTo>
                  <a:cubicBezTo>
                    <a:pt x="139" y="202"/>
                    <a:pt x="136" y="207"/>
                    <a:pt x="131" y="210"/>
                  </a:cubicBezTo>
                  <a:cubicBezTo>
                    <a:pt x="123" y="215"/>
                    <a:pt x="115" y="218"/>
                    <a:pt x="105" y="219"/>
                  </a:cubicBezTo>
                  <a:cubicBezTo>
                    <a:pt x="98" y="219"/>
                    <a:pt x="90" y="218"/>
                    <a:pt x="83" y="216"/>
                  </a:cubicBezTo>
                  <a:cubicBezTo>
                    <a:pt x="78" y="216"/>
                    <a:pt x="72" y="215"/>
                    <a:pt x="67" y="214"/>
                  </a:cubicBezTo>
                  <a:cubicBezTo>
                    <a:pt x="66" y="213"/>
                    <a:pt x="65" y="213"/>
                    <a:pt x="64" y="214"/>
                  </a:cubicBezTo>
                  <a:cubicBezTo>
                    <a:pt x="59" y="215"/>
                    <a:pt x="55" y="214"/>
                    <a:pt x="50" y="213"/>
                  </a:cubicBezTo>
                  <a:cubicBezTo>
                    <a:pt x="45" y="213"/>
                    <a:pt x="41" y="211"/>
                    <a:pt x="36" y="211"/>
                  </a:cubicBezTo>
                  <a:cubicBezTo>
                    <a:pt x="29" y="210"/>
                    <a:pt x="23" y="210"/>
                    <a:pt x="16" y="210"/>
                  </a:cubicBezTo>
                  <a:cubicBezTo>
                    <a:pt x="12" y="209"/>
                    <a:pt x="7" y="209"/>
                    <a:pt x="3" y="208"/>
                  </a:cubicBezTo>
                  <a:cubicBezTo>
                    <a:pt x="2" y="208"/>
                    <a:pt x="1" y="208"/>
                    <a:pt x="0" y="207"/>
                  </a:cubicBezTo>
                  <a:cubicBezTo>
                    <a:pt x="1" y="204"/>
                    <a:pt x="1" y="201"/>
                    <a:pt x="2" y="199"/>
                  </a:cubicBezTo>
                  <a:cubicBezTo>
                    <a:pt x="2" y="195"/>
                    <a:pt x="3" y="192"/>
                    <a:pt x="4" y="189"/>
                  </a:cubicBezTo>
                  <a:cubicBezTo>
                    <a:pt x="4" y="186"/>
                    <a:pt x="5" y="184"/>
                    <a:pt x="5" y="181"/>
                  </a:cubicBezTo>
                  <a:cubicBezTo>
                    <a:pt x="6" y="174"/>
                    <a:pt x="7" y="166"/>
                    <a:pt x="8" y="159"/>
                  </a:cubicBezTo>
                  <a:cubicBezTo>
                    <a:pt x="9" y="158"/>
                    <a:pt x="8" y="156"/>
                    <a:pt x="9" y="155"/>
                  </a:cubicBezTo>
                  <a:cubicBezTo>
                    <a:pt x="9" y="153"/>
                    <a:pt x="9" y="152"/>
                    <a:pt x="11" y="153"/>
                  </a:cubicBezTo>
                  <a:cubicBezTo>
                    <a:pt x="13" y="153"/>
                    <a:pt x="15" y="153"/>
                    <a:pt x="17" y="153"/>
                  </a:cubicBezTo>
                  <a:cubicBezTo>
                    <a:pt x="21" y="155"/>
                    <a:pt x="25" y="155"/>
                    <a:pt x="29" y="155"/>
                  </a:cubicBezTo>
                  <a:cubicBezTo>
                    <a:pt x="31" y="155"/>
                    <a:pt x="33" y="155"/>
                    <a:pt x="35" y="156"/>
                  </a:cubicBezTo>
                  <a:cubicBezTo>
                    <a:pt x="40" y="156"/>
                    <a:pt x="45" y="156"/>
                    <a:pt x="50" y="157"/>
                  </a:cubicBezTo>
                  <a:cubicBezTo>
                    <a:pt x="54" y="157"/>
                    <a:pt x="58" y="158"/>
                    <a:pt x="62" y="158"/>
                  </a:cubicBezTo>
                  <a:cubicBezTo>
                    <a:pt x="62" y="158"/>
                    <a:pt x="62" y="158"/>
                    <a:pt x="63" y="158"/>
                  </a:cubicBezTo>
                  <a:cubicBezTo>
                    <a:pt x="67" y="158"/>
                    <a:pt x="70" y="157"/>
                    <a:pt x="74" y="157"/>
                  </a:cubicBezTo>
                  <a:cubicBezTo>
                    <a:pt x="77" y="156"/>
                    <a:pt x="80" y="156"/>
                    <a:pt x="83" y="155"/>
                  </a:cubicBezTo>
                  <a:cubicBezTo>
                    <a:pt x="85" y="154"/>
                    <a:pt x="85" y="154"/>
                    <a:pt x="86" y="152"/>
                  </a:cubicBezTo>
                  <a:cubicBezTo>
                    <a:pt x="86" y="151"/>
                    <a:pt x="86" y="150"/>
                    <a:pt x="86" y="149"/>
                  </a:cubicBezTo>
                  <a:cubicBezTo>
                    <a:pt x="87" y="147"/>
                    <a:pt x="88" y="145"/>
                    <a:pt x="89" y="143"/>
                  </a:cubicBezTo>
                  <a:cubicBezTo>
                    <a:pt x="90" y="142"/>
                    <a:pt x="91" y="140"/>
                    <a:pt x="91" y="139"/>
                  </a:cubicBezTo>
                  <a:cubicBezTo>
                    <a:pt x="92" y="138"/>
                    <a:pt x="92" y="137"/>
                    <a:pt x="93" y="136"/>
                  </a:cubicBezTo>
                  <a:cubicBezTo>
                    <a:pt x="93" y="133"/>
                    <a:pt x="93" y="131"/>
                    <a:pt x="94" y="129"/>
                  </a:cubicBezTo>
                  <a:cubicBezTo>
                    <a:pt x="95" y="128"/>
                    <a:pt x="95" y="126"/>
                    <a:pt x="95" y="124"/>
                  </a:cubicBezTo>
                  <a:cubicBezTo>
                    <a:pt x="97" y="119"/>
                    <a:pt x="98" y="114"/>
                    <a:pt x="99" y="109"/>
                  </a:cubicBezTo>
                  <a:cubicBezTo>
                    <a:pt x="102" y="102"/>
                    <a:pt x="104" y="94"/>
                    <a:pt x="106" y="86"/>
                  </a:cubicBezTo>
                  <a:cubicBezTo>
                    <a:pt x="108" y="80"/>
                    <a:pt x="111" y="75"/>
                    <a:pt x="113" y="69"/>
                  </a:cubicBezTo>
                  <a:cubicBezTo>
                    <a:pt x="116" y="63"/>
                    <a:pt x="120" y="56"/>
                    <a:pt x="123" y="50"/>
                  </a:cubicBezTo>
                  <a:cubicBezTo>
                    <a:pt x="126" y="46"/>
                    <a:pt x="128" y="42"/>
                    <a:pt x="131" y="39"/>
                  </a:cubicBezTo>
                  <a:cubicBezTo>
                    <a:pt x="132" y="37"/>
                    <a:pt x="133" y="36"/>
                    <a:pt x="135" y="35"/>
                  </a:cubicBezTo>
                  <a:cubicBezTo>
                    <a:pt x="136" y="34"/>
                    <a:pt x="137" y="33"/>
                    <a:pt x="138" y="32"/>
                  </a:cubicBezTo>
                  <a:cubicBezTo>
                    <a:pt x="139" y="32"/>
                    <a:pt x="140" y="31"/>
                    <a:pt x="141" y="31"/>
                  </a:cubicBezTo>
                  <a:cubicBezTo>
                    <a:pt x="142" y="30"/>
                    <a:pt x="143" y="30"/>
                    <a:pt x="144" y="30"/>
                  </a:cubicBezTo>
                  <a:cubicBezTo>
                    <a:pt x="142" y="27"/>
                    <a:pt x="140" y="26"/>
                    <a:pt x="137" y="28"/>
                  </a:cubicBezTo>
                  <a:cubicBezTo>
                    <a:pt x="135" y="29"/>
                    <a:pt x="133" y="31"/>
                    <a:pt x="131" y="32"/>
                  </a:cubicBezTo>
                  <a:cubicBezTo>
                    <a:pt x="130" y="33"/>
                    <a:pt x="128" y="34"/>
                    <a:pt x="127" y="35"/>
                  </a:cubicBezTo>
                  <a:cubicBezTo>
                    <a:pt x="126" y="36"/>
                    <a:pt x="122" y="42"/>
                    <a:pt x="122" y="43"/>
                  </a:cubicBezTo>
                  <a:cubicBezTo>
                    <a:pt x="121" y="45"/>
                    <a:pt x="120" y="47"/>
                    <a:pt x="118" y="48"/>
                  </a:cubicBezTo>
                  <a:cubicBezTo>
                    <a:pt x="116" y="51"/>
                    <a:pt x="116" y="54"/>
                    <a:pt x="115" y="57"/>
                  </a:cubicBezTo>
                  <a:cubicBezTo>
                    <a:pt x="114" y="57"/>
                    <a:pt x="114" y="58"/>
                    <a:pt x="114" y="58"/>
                  </a:cubicBezTo>
                  <a:cubicBezTo>
                    <a:pt x="111" y="61"/>
                    <a:pt x="111" y="64"/>
                    <a:pt x="109" y="68"/>
                  </a:cubicBezTo>
                  <a:cubicBezTo>
                    <a:pt x="109" y="69"/>
                    <a:pt x="108" y="71"/>
                    <a:pt x="107" y="72"/>
                  </a:cubicBezTo>
                  <a:cubicBezTo>
                    <a:pt x="104" y="78"/>
                    <a:pt x="102" y="83"/>
                    <a:pt x="101" y="89"/>
                  </a:cubicBezTo>
                  <a:cubicBezTo>
                    <a:pt x="100" y="94"/>
                    <a:pt x="97" y="99"/>
                    <a:pt x="96" y="104"/>
                  </a:cubicBezTo>
                  <a:cubicBezTo>
                    <a:pt x="95" y="108"/>
                    <a:pt x="94" y="112"/>
                    <a:pt x="93" y="116"/>
                  </a:cubicBezTo>
                  <a:cubicBezTo>
                    <a:pt x="93" y="117"/>
                    <a:pt x="92" y="118"/>
                    <a:pt x="92" y="119"/>
                  </a:cubicBezTo>
                  <a:cubicBezTo>
                    <a:pt x="92" y="120"/>
                    <a:pt x="91" y="120"/>
                    <a:pt x="91" y="121"/>
                  </a:cubicBezTo>
                  <a:cubicBezTo>
                    <a:pt x="91" y="124"/>
                    <a:pt x="90" y="128"/>
                    <a:pt x="88" y="131"/>
                  </a:cubicBezTo>
                  <a:cubicBezTo>
                    <a:pt x="88" y="131"/>
                    <a:pt x="88" y="132"/>
                    <a:pt x="88" y="133"/>
                  </a:cubicBezTo>
                  <a:cubicBezTo>
                    <a:pt x="87" y="134"/>
                    <a:pt x="88" y="136"/>
                    <a:pt x="86" y="137"/>
                  </a:cubicBezTo>
                  <a:cubicBezTo>
                    <a:pt x="86" y="137"/>
                    <a:pt x="86" y="138"/>
                    <a:pt x="85" y="139"/>
                  </a:cubicBezTo>
                  <a:cubicBezTo>
                    <a:pt x="85" y="140"/>
                    <a:pt x="85" y="142"/>
                    <a:pt x="83" y="143"/>
                  </a:cubicBezTo>
                  <a:cubicBezTo>
                    <a:pt x="83" y="140"/>
                    <a:pt x="82" y="138"/>
                    <a:pt x="82" y="136"/>
                  </a:cubicBezTo>
                  <a:cubicBezTo>
                    <a:pt x="81" y="130"/>
                    <a:pt x="81" y="125"/>
                    <a:pt x="81" y="120"/>
                  </a:cubicBezTo>
                  <a:cubicBezTo>
                    <a:pt x="81" y="117"/>
                    <a:pt x="80" y="113"/>
                    <a:pt x="80" y="110"/>
                  </a:cubicBezTo>
                  <a:cubicBezTo>
                    <a:pt x="80" y="107"/>
                    <a:pt x="80" y="104"/>
                    <a:pt x="80" y="100"/>
                  </a:cubicBezTo>
                  <a:cubicBezTo>
                    <a:pt x="80" y="99"/>
                    <a:pt x="81" y="97"/>
                    <a:pt x="81" y="95"/>
                  </a:cubicBezTo>
                  <a:cubicBezTo>
                    <a:pt x="80" y="91"/>
                    <a:pt x="82" y="87"/>
                    <a:pt x="82" y="82"/>
                  </a:cubicBezTo>
                  <a:cubicBezTo>
                    <a:pt x="83" y="80"/>
                    <a:pt x="84" y="77"/>
                    <a:pt x="84" y="74"/>
                  </a:cubicBezTo>
                  <a:cubicBezTo>
                    <a:pt x="85" y="68"/>
                    <a:pt x="85" y="61"/>
                    <a:pt x="86" y="55"/>
                  </a:cubicBezTo>
                  <a:cubicBezTo>
                    <a:pt x="87" y="51"/>
                    <a:pt x="89" y="47"/>
                    <a:pt x="90" y="43"/>
                  </a:cubicBezTo>
                  <a:cubicBezTo>
                    <a:pt x="94" y="42"/>
                    <a:pt x="97" y="40"/>
                    <a:pt x="99" y="38"/>
                  </a:cubicBezTo>
                  <a:cubicBezTo>
                    <a:pt x="100" y="38"/>
                    <a:pt x="100" y="37"/>
                    <a:pt x="101" y="37"/>
                  </a:cubicBezTo>
                  <a:cubicBezTo>
                    <a:pt x="107" y="37"/>
                    <a:pt x="111" y="34"/>
                    <a:pt x="116" y="32"/>
                  </a:cubicBezTo>
                  <a:cubicBezTo>
                    <a:pt x="119" y="31"/>
                    <a:pt x="121" y="30"/>
                    <a:pt x="123" y="28"/>
                  </a:cubicBezTo>
                  <a:cubicBezTo>
                    <a:pt x="125" y="28"/>
                    <a:pt x="126" y="27"/>
                    <a:pt x="127" y="27"/>
                  </a:cubicBezTo>
                  <a:cubicBezTo>
                    <a:pt x="132" y="22"/>
                    <a:pt x="138" y="18"/>
                    <a:pt x="144" y="14"/>
                  </a:cubicBezTo>
                  <a:cubicBezTo>
                    <a:pt x="149" y="10"/>
                    <a:pt x="154" y="6"/>
                    <a:pt x="159" y="3"/>
                  </a:cubicBezTo>
                  <a:cubicBezTo>
                    <a:pt x="160" y="1"/>
                    <a:pt x="162" y="1"/>
                    <a:pt x="164" y="0"/>
                  </a:cubicBezTo>
                  <a:cubicBezTo>
                    <a:pt x="167" y="2"/>
                    <a:pt x="169" y="4"/>
                    <a:pt x="171" y="6"/>
                  </a:cubicBezTo>
                  <a:cubicBezTo>
                    <a:pt x="177" y="11"/>
                    <a:pt x="182" y="17"/>
                    <a:pt x="187" y="23"/>
                  </a:cubicBezTo>
                  <a:cubicBezTo>
                    <a:pt x="192" y="28"/>
                    <a:pt x="196" y="33"/>
                    <a:pt x="201" y="38"/>
                  </a:cubicBezTo>
                  <a:cubicBezTo>
                    <a:pt x="203" y="41"/>
                    <a:pt x="205" y="43"/>
                    <a:pt x="206" y="46"/>
                  </a:cubicBezTo>
                  <a:cubicBezTo>
                    <a:pt x="207" y="49"/>
                    <a:pt x="208" y="51"/>
                    <a:pt x="210" y="53"/>
                  </a:cubicBezTo>
                  <a:cubicBezTo>
                    <a:pt x="212" y="57"/>
                    <a:pt x="215" y="61"/>
                    <a:pt x="217" y="66"/>
                  </a:cubicBezTo>
                  <a:cubicBezTo>
                    <a:pt x="219" y="69"/>
                    <a:pt x="221" y="72"/>
                    <a:pt x="222" y="76"/>
                  </a:cubicBezTo>
                  <a:cubicBezTo>
                    <a:pt x="225" y="81"/>
                    <a:pt x="227" y="87"/>
                    <a:pt x="229" y="93"/>
                  </a:cubicBezTo>
                  <a:cubicBezTo>
                    <a:pt x="231" y="98"/>
                    <a:pt x="234" y="104"/>
                    <a:pt x="235" y="110"/>
                  </a:cubicBezTo>
                  <a:cubicBezTo>
                    <a:pt x="238" y="117"/>
                    <a:pt x="240" y="123"/>
                    <a:pt x="243" y="130"/>
                  </a:cubicBezTo>
                  <a:cubicBezTo>
                    <a:pt x="247" y="140"/>
                    <a:pt x="251" y="150"/>
                    <a:pt x="254" y="161"/>
                  </a:cubicBezTo>
                  <a:cubicBezTo>
                    <a:pt x="255" y="165"/>
                    <a:pt x="257" y="168"/>
                    <a:pt x="259" y="172"/>
                  </a:cubicBezTo>
                  <a:cubicBezTo>
                    <a:pt x="260" y="176"/>
                    <a:pt x="261" y="180"/>
                    <a:pt x="263" y="184"/>
                  </a:cubicBezTo>
                  <a:cubicBezTo>
                    <a:pt x="264" y="189"/>
                    <a:pt x="266" y="194"/>
                    <a:pt x="267" y="198"/>
                  </a:cubicBezTo>
                  <a:cubicBezTo>
                    <a:pt x="268" y="204"/>
                    <a:pt x="268" y="210"/>
                    <a:pt x="269" y="217"/>
                  </a:cubicBezTo>
                  <a:cubicBezTo>
                    <a:pt x="270" y="220"/>
                    <a:pt x="270" y="224"/>
                    <a:pt x="270" y="228"/>
                  </a:cubicBezTo>
                  <a:cubicBezTo>
                    <a:pt x="270" y="237"/>
                    <a:pt x="270" y="246"/>
                    <a:pt x="270" y="254"/>
                  </a:cubicBezTo>
                  <a:cubicBezTo>
                    <a:pt x="270" y="262"/>
                    <a:pt x="268" y="269"/>
                    <a:pt x="267" y="276"/>
                  </a:cubicBezTo>
                  <a:cubicBezTo>
                    <a:pt x="265" y="286"/>
                    <a:pt x="261" y="295"/>
                    <a:pt x="257" y="304"/>
                  </a:cubicBezTo>
                  <a:cubicBezTo>
                    <a:pt x="255" y="309"/>
                    <a:pt x="252" y="313"/>
                    <a:pt x="248" y="317"/>
                  </a:cubicBezTo>
                  <a:cubicBezTo>
                    <a:pt x="247" y="318"/>
                    <a:pt x="245" y="319"/>
                    <a:pt x="244" y="319"/>
                  </a:cubicBezTo>
                  <a:cubicBezTo>
                    <a:pt x="239" y="319"/>
                    <a:pt x="234" y="319"/>
                    <a:pt x="229" y="318"/>
                  </a:cubicBezTo>
                  <a:cubicBezTo>
                    <a:pt x="227" y="318"/>
                    <a:pt x="225" y="318"/>
                    <a:pt x="224" y="316"/>
                  </a:cubicBezTo>
                  <a:cubicBezTo>
                    <a:pt x="224" y="315"/>
                    <a:pt x="222" y="315"/>
                    <a:pt x="221" y="315"/>
                  </a:cubicBezTo>
                  <a:cubicBezTo>
                    <a:pt x="218" y="317"/>
                    <a:pt x="213" y="318"/>
                    <a:pt x="210" y="322"/>
                  </a:cubicBezTo>
                  <a:cubicBezTo>
                    <a:pt x="210" y="322"/>
                    <a:pt x="210" y="322"/>
                    <a:pt x="210" y="322"/>
                  </a:cubicBezTo>
                  <a:cubicBezTo>
                    <a:pt x="206" y="323"/>
                    <a:pt x="203" y="326"/>
                    <a:pt x="200" y="328"/>
                  </a:cubicBezTo>
                  <a:cubicBezTo>
                    <a:pt x="195" y="330"/>
                    <a:pt x="191" y="334"/>
                    <a:pt x="187" y="338"/>
                  </a:cubicBezTo>
                  <a:cubicBezTo>
                    <a:pt x="186" y="339"/>
                    <a:pt x="185" y="339"/>
                    <a:pt x="184" y="340"/>
                  </a:cubicBezTo>
                  <a:cubicBezTo>
                    <a:pt x="182" y="341"/>
                    <a:pt x="179" y="342"/>
                    <a:pt x="177" y="344"/>
                  </a:cubicBezTo>
                  <a:cubicBezTo>
                    <a:pt x="175" y="346"/>
                    <a:pt x="173" y="349"/>
                    <a:pt x="170" y="352"/>
                  </a:cubicBezTo>
                  <a:cubicBezTo>
                    <a:pt x="167" y="354"/>
                    <a:pt x="166" y="357"/>
                    <a:pt x="163" y="359"/>
                  </a:cubicBezTo>
                  <a:cubicBezTo>
                    <a:pt x="159" y="363"/>
                    <a:pt x="157" y="368"/>
                    <a:pt x="154" y="372"/>
                  </a:cubicBezTo>
                  <a:cubicBezTo>
                    <a:pt x="150" y="375"/>
                    <a:pt x="148" y="380"/>
                    <a:pt x="145" y="383"/>
                  </a:cubicBezTo>
                  <a:cubicBezTo>
                    <a:pt x="144" y="384"/>
                    <a:pt x="144" y="386"/>
                    <a:pt x="143" y="387"/>
                  </a:cubicBezTo>
                  <a:cubicBezTo>
                    <a:pt x="140" y="391"/>
                    <a:pt x="138" y="395"/>
                    <a:pt x="136" y="399"/>
                  </a:cubicBezTo>
                  <a:cubicBezTo>
                    <a:pt x="134" y="402"/>
                    <a:pt x="132" y="406"/>
                    <a:pt x="130" y="409"/>
                  </a:cubicBezTo>
                  <a:cubicBezTo>
                    <a:pt x="130" y="410"/>
                    <a:pt x="130" y="410"/>
                    <a:pt x="129" y="411"/>
                  </a:cubicBezTo>
                  <a:cubicBezTo>
                    <a:pt x="128" y="413"/>
                    <a:pt x="127" y="415"/>
                    <a:pt x="126" y="417"/>
                  </a:cubicBezTo>
                  <a:cubicBezTo>
                    <a:pt x="124" y="416"/>
                    <a:pt x="121" y="415"/>
                    <a:pt x="119" y="413"/>
                  </a:cubicBezTo>
                  <a:cubicBezTo>
                    <a:pt x="113" y="407"/>
                    <a:pt x="107" y="402"/>
                    <a:pt x="101" y="396"/>
                  </a:cubicBezTo>
                  <a:cubicBezTo>
                    <a:pt x="95" y="390"/>
                    <a:pt x="90" y="384"/>
                    <a:pt x="86" y="377"/>
                  </a:cubicBezTo>
                  <a:cubicBezTo>
                    <a:pt x="84" y="373"/>
                    <a:pt x="81" y="370"/>
                    <a:pt x="79" y="367"/>
                  </a:cubicBezTo>
                  <a:cubicBezTo>
                    <a:pt x="77" y="363"/>
                    <a:pt x="75" y="360"/>
                    <a:pt x="74" y="356"/>
                  </a:cubicBezTo>
                  <a:cubicBezTo>
                    <a:pt x="74" y="355"/>
                    <a:pt x="73" y="355"/>
                    <a:pt x="73" y="354"/>
                  </a:cubicBezTo>
                  <a:cubicBezTo>
                    <a:pt x="70" y="350"/>
                    <a:pt x="67" y="345"/>
                    <a:pt x="65" y="341"/>
                  </a:cubicBezTo>
                  <a:cubicBezTo>
                    <a:pt x="61" y="334"/>
                    <a:pt x="57" y="328"/>
                    <a:pt x="55" y="321"/>
                  </a:cubicBezTo>
                  <a:cubicBezTo>
                    <a:pt x="52" y="312"/>
                    <a:pt x="47" y="303"/>
                    <a:pt x="45" y="294"/>
                  </a:cubicBezTo>
                  <a:cubicBezTo>
                    <a:pt x="44" y="289"/>
                    <a:pt x="42" y="284"/>
                    <a:pt x="41" y="280"/>
                  </a:cubicBezTo>
                  <a:cubicBezTo>
                    <a:pt x="38" y="272"/>
                    <a:pt x="35" y="265"/>
                    <a:pt x="32" y="257"/>
                  </a:cubicBezTo>
                  <a:cubicBezTo>
                    <a:pt x="30" y="253"/>
                    <a:pt x="28" y="249"/>
                    <a:pt x="26" y="245"/>
                  </a:cubicBezTo>
                  <a:cubicBezTo>
                    <a:pt x="24" y="240"/>
                    <a:pt x="21" y="237"/>
                    <a:pt x="18" y="234"/>
                  </a:cubicBezTo>
                  <a:cubicBezTo>
                    <a:pt x="15" y="231"/>
                    <a:pt x="16" y="230"/>
                    <a:pt x="19" y="229"/>
                  </a:cubicBezTo>
                  <a:cubicBezTo>
                    <a:pt x="22" y="229"/>
                    <a:pt x="24" y="228"/>
                    <a:pt x="27" y="228"/>
                  </a:cubicBezTo>
                  <a:cubicBezTo>
                    <a:pt x="32" y="228"/>
                    <a:pt x="37" y="228"/>
                    <a:pt x="41" y="227"/>
                  </a:cubicBezTo>
                  <a:cubicBezTo>
                    <a:pt x="48" y="226"/>
                    <a:pt x="55" y="226"/>
                    <a:pt x="61" y="225"/>
                  </a:cubicBezTo>
                  <a:cubicBezTo>
                    <a:pt x="65" y="225"/>
                    <a:pt x="68" y="224"/>
                    <a:pt x="71" y="224"/>
                  </a:cubicBezTo>
                  <a:cubicBezTo>
                    <a:pt x="73" y="224"/>
                    <a:pt x="75" y="223"/>
                    <a:pt x="77" y="223"/>
                  </a:cubicBezTo>
                  <a:cubicBezTo>
                    <a:pt x="80" y="223"/>
                    <a:pt x="83" y="222"/>
                    <a:pt x="86" y="222"/>
                  </a:cubicBezTo>
                  <a:cubicBezTo>
                    <a:pt x="90" y="222"/>
                    <a:pt x="93" y="223"/>
                    <a:pt x="96" y="223"/>
                  </a:cubicBezTo>
                  <a:cubicBezTo>
                    <a:pt x="98" y="223"/>
                    <a:pt x="99" y="223"/>
                    <a:pt x="100" y="223"/>
                  </a:cubicBezTo>
                  <a:cubicBezTo>
                    <a:pt x="101" y="223"/>
                    <a:pt x="102" y="223"/>
                    <a:pt x="103" y="223"/>
                  </a:cubicBezTo>
                  <a:cubicBezTo>
                    <a:pt x="110" y="224"/>
                    <a:pt x="117" y="222"/>
                    <a:pt x="124" y="220"/>
                  </a:cubicBezTo>
                  <a:cubicBezTo>
                    <a:pt x="125" y="219"/>
                    <a:pt x="126" y="219"/>
                    <a:pt x="127" y="219"/>
                  </a:cubicBezTo>
                  <a:cubicBezTo>
                    <a:pt x="129" y="219"/>
                    <a:pt x="131" y="217"/>
                    <a:pt x="132" y="216"/>
                  </a:cubicBezTo>
                  <a:cubicBezTo>
                    <a:pt x="133" y="215"/>
                    <a:pt x="134" y="214"/>
                    <a:pt x="135" y="213"/>
                  </a:cubicBezTo>
                  <a:cubicBezTo>
                    <a:pt x="140" y="210"/>
                    <a:pt x="145" y="207"/>
                    <a:pt x="147" y="202"/>
                  </a:cubicBezTo>
                  <a:cubicBezTo>
                    <a:pt x="149" y="199"/>
                    <a:pt x="152" y="196"/>
                    <a:pt x="154" y="192"/>
                  </a:cubicBezTo>
                  <a:cubicBezTo>
                    <a:pt x="156" y="188"/>
                    <a:pt x="157" y="183"/>
                    <a:pt x="158" y="179"/>
                  </a:cubicBezTo>
                  <a:cubicBezTo>
                    <a:pt x="160" y="174"/>
                    <a:pt x="161" y="169"/>
                    <a:pt x="162" y="164"/>
                  </a:cubicBezTo>
                  <a:cubicBezTo>
                    <a:pt x="162" y="163"/>
                    <a:pt x="163" y="162"/>
                    <a:pt x="163" y="161"/>
                  </a:cubicBezTo>
                  <a:cubicBezTo>
                    <a:pt x="164" y="161"/>
                    <a:pt x="164" y="160"/>
                    <a:pt x="164" y="159"/>
                  </a:cubicBezTo>
                  <a:cubicBezTo>
                    <a:pt x="165" y="155"/>
                    <a:pt x="165" y="150"/>
                    <a:pt x="166" y="146"/>
                  </a:cubicBezTo>
                  <a:cubicBezTo>
                    <a:pt x="167" y="142"/>
                    <a:pt x="168" y="138"/>
                    <a:pt x="167" y="133"/>
                  </a:cubicBezTo>
                  <a:cubicBezTo>
                    <a:pt x="167" y="133"/>
                    <a:pt x="167" y="133"/>
                    <a:pt x="167" y="133"/>
                  </a:cubicBezTo>
                  <a:cubicBezTo>
                    <a:pt x="169" y="129"/>
                    <a:pt x="169" y="125"/>
                    <a:pt x="169" y="122"/>
                  </a:cubicBezTo>
                  <a:cubicBezTo>
                    <a:pt x="169" y="118"/>
                    <a:pt x="170" y="115"/>
                    <a:pt x="170" y="112"/>
                  </a:cubicBezTo>
                  <a:cubicBezTo>
                    <a:pt x="170" y="106"/>
                    <a:pt x="171" y="101"/>
                    <a:pt x="171" y="95"/>
                  </a:cubicBezTo>
                  <a:cubicBezTo>
                    <a:pt x="171" y="93"/>
                    <a:pt x="171" y="92"/>
                    <a:pt x="171" y="90"/>
                  </a:cubicBezTo>
                  <a:cubicBezTo>
                    <a:pt x="172" y="87"/>
                    <a:pt x="170" y="85"/>
                    <a:pt x="166" y="85"/>
                  </a:cubicBezTo>
                  <a:close/>
                </a:path>
              </a:pathLst>
            </a:custGeom>
            <a:solidFill>
              <a:srgbClr val="FFFEFD"/>
            </a:solidFill>
            <a:ln w="12700">
              <a:solidFill>
                <a:schemeClr val="tx1"/>
              </a:solidFill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15" name="Freeform 7"/>
            <p:cNvSpPr>
              <a:spLocks/>
            </p:cNvSpPr>
            <p:nvPr/>
          </p:nvSpPr>
          <p:spPr bwMode="auto">
            <a:xfrm>
              <a:off x="3028289" y="5311156"/>
              <a:ext cx="661993" cy="565055"/>
            </a:xfrm>
            <a:custGeom>
              <a:avLst/>
              <a:gdLst>
                <a:gd name="T0" fmla="*/ 146 w 359"/>
                <a:gd name="T1" fmla="*/ 46 h 306"/>
                <a:gd name="T2" fmla="*/ 134 w 359"/>
                <a:gd name="T3" fmla="*/ 47 h 306"/>
                <a:gd name="T4" fmla="*/ 132 w 359"/>
                <a:gd name="T5" fmla="*/ 49 h 306"/>
                <a:gd name="T6" fmla="*/ 145 w 359"/>
                <a:gd name="T7" fmla="*/ 50 h 306"/>
                <a:gd name="T8" fmla="*/ 166 w 359"/>
                <a:gd name="T9" fmla="*/ 48 h 306"/>
                <a:gd name="T10" fmla="*/ 216 w 359"/>
                <a:gd name="T11" fmla="*/ 50 h 306"/>
                <a:gd name="T12" fmla="*/ 263 w 359"/>
                <a:gd name="T13" fmla="*/ 62 h 306"/>
                <a:gd name="T14" fmla="*/ 294 w 359"/>
                <a:gd name="T15" fmla="*/ 75 h 306"/>
                <a:gd name="T16" fmla="*/ 314 w 359"/>
                <a:gd name="T17" fmla="*/ 87 h 306"/>
                <a:gd name="T18" fmla="*/ 328 w 359"/>
                <a:gd name="T19" fmla="*/ 111 h 306"/>
                <a:gd name="T20" fmla="*/ 333 w 359"/>
                <a:gd name="T21" fmla="*/ 128 h 306"/>
                <a:gd name="T22" fmla="*/ 340 w 359"/>
                <a:gd name="T23" fmla="*/ 161 h 306"/>
                <a:gd name="T24" fmla="*/ 345 w 359"/>
                <a:gd name="T25" fmla="*/ 194 h 306"/>
                <a:gd name="T26" fmla="*/ 348 w 359"/>
                <a:gd name="T27" fmla="*/ 219 h 306"/>
                <a:gd name="T28" fmla="*/ 351 w 359"/>
                <a:gd name="T29" fmla="*/ 253 h 306"/>
                <a:gd name="T30" fmla="*/ 354 w 359"/>
                <a:gd name="T31" fmla="*/ 277 h 306"/>
                <a:gd name="T32" fmla="*/ 356 w 359"/>
                <a:gd name="T33" fmla="*/ 288 h 306"/>
                <a:gd name="T34" fmla="*/ 356 w 359"/>
                <a:gd name="T35" fmla="*/ 296 h 306"/>
                <a:gd name="T36" fmla="*/ 332 w 359"/>
                <a:gd name="T37" fmla="*/ 302 h 306"/>
                <a:gd name="T38" fmla="*/ 293 w 359"/>
                <a:gd name="T39" fmla="*/ 305 h 306"/>
                <a:gd name="T40" fmla="*/ 268 w 359"/>
                <a:gd name="T41" fmla="*/ 303 h 306"/>
                <a:gd name="T42" fmla="*/ 265 w 359"/>
                <a:gd name="T43" fmla="*/ 283 h 306"/>
                <a:gd name="T44" fmla="*/ 262 w 359"/>
                <a:gd name="T45" fmla="*/ 257 h 306"/>
                <a:gd name="T46" fmla="*/ 256 w 359"/>
                <a:gd name="T47" fmla="*/ 206 h 306"/>
                <a:gd name="T48" fmla="*/ 253 w 359"/>
                <a:gd name="T49" fmla="*/ 192 h 306"/>
                <a:gd name="T50" fmla="*/ 250 w 359"/>
                <a:gd name="T51" fmla="*/ 164 h 306"/>
                <a:gd name="T52" fmla="*/ 246 w 359"/>
                <a:gd name="T53" fmla="*/ 151 h 306"/>
                <a:gd name="T54" fmla="*/ 234 w 359"/>
                <a:gd name="T55" fmla="*/ 151 h 306"/>
                <a:gd name="T56" fmla="*/ 205 w 359"/>
                <a:gd name="T57" fmla="*/ 157 h 306"/>
                <a:gd name="T58" fmla="*/ 171 w 359"/>
                <a:gd name="T59" fmla="*/ 157 h 306"/>
                <a:gd name="T60" fmla="*/ 139 w 359"/>
                <a:gd name="T61" fmla="*/ 155 h 306"/>
                <a:gd name="T62" fmla="*/ 96 w 359"/>
                <a:gd name="T63" fmla="*/ 153 h 306"/>
                <a:gd name="T64" fmla="*/ 66 w 359"/>
                <a:gd name="T65" fmla="*/ 153 h 306"/>
                <a:gd name="T66" fmla="*/ 60 w 359"/>
                <a:gd name="T67" fmla="*/ 153 h 306"/>
                <a:gd name="T68" fmla="*/ 45 w 359"/>
                <a:gd name="T69" fmla="*/ 149 h 306"/>
                <a:gd name="T70" fmla="*/ 33 w 359"/>
                <a:gd name="T71" fmla="*/ 143 h 306"/>
                <a:gd name="T72" fmla="*/ 17 w 359"/>
                <a:gd name="T73" fmla="*/ 123 h 306"/>
                <a:gd name="T74" fmla="*/ 7 w 359"/>
                <a:gd name="T75" fmla="*/ 103 h 306"/>
                <a:gd name="T76" fmla="*/ 2 w 359"/>
                <a:gd name="T77" fmla="*/ 87 h 306"/>
                <a:gd name="T78" fmla="*/ 0 w 359"/>
                <a:gd name="T79" fmla="*/ 64 h 306"/>
                <a:gd name="T80" fmla="*/ 6 w 359"/>
                <a:gd name="T81" fmla="*/ 20 h 306"/>
                <a:gd name="T82" fmla="*/ 12 w 359"/>
                <a:gd name="T83" fmla="*/ 4 h 306"/>
                <a:gd name="T84" fmla="*/ 50 w 359"/>
                <a:gd name="T85" fmla="*/ 1 h 306"/>
                <a:gd name="T86" fmla="*/ 94 w 359"/>
                <a:gd name="T87" fmla="*/ 5 h 306"/>
                <a:gd name="T88" fmla="*/ 121 w 359"/>
                <a:gd name="T89" fmla="*/ 10 h 306"/>
                <a:gd name="T90" fmla="*/ 155 w 359"/>
                <a:gd name="T91" fmla="*/ 18 h 306"/>
                <a:gd name="T92" fmla="*/ 170 w 359"/>
                <a:gd name="T93" fmla="*/ 24 h 306"/>
                <a:gd name="T94" fmla="*/ 167 w 359"/>
                <a:gd name="T95" fmla="*/ 42 h 3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359" h="306">
                  <a:moveTo>
                    <a:pt x="165" y="45"/>
                  </a:moveTo>
                  <a:cubicBezTo>
                    <a:pt x="159" y="45"/>
                    <a:pt x="153" y="46"/>
                    <a:pt x="146" y="46"/>
                  </a:cubicBezTo>
                  <a:cubicBezTo>
                    <a:pt x="144" y="47"/>
                    <a:pt x="141" y="47"/>
                    <a:pt x="138" y="48"/>
                  </a:cubicBezTo>
                  <a:cubicBezTo>
                    <a:pt x="137" y="48"/>
                    <a:pt x="135" y="49"/>
                    <a:pt x="134" y="47"/>
                  </a:cubicBezTo>
                  <a:cubicBezTo>
                    <a:pt x="134" y="47"/>
                    <a:pt x="133" y="47"/>
                    <a:pt x="132" y="47"/>
                  </a:cubicBezTo>
                  <a:cubicBezTo>
                    <a:pt x="132" y="48"/>
                    <a:pt x="132" y="49"/>
                    <a:pt x="132" y="49"/>
                  </a:cubicBezTo>
                  <a:cubicBezTo>
                    <a:pt x="134" y="49"/>
                    <a:pt x="136" y="52"/>
                    <a:pt x="139" y="51"/>
                  </a:cubicBezTo>
                  <a:cubicBezTo>
                    <a:pt x="141" y="50"/>
                    <a:pt x="143" y="50"/>
                    <a:pt x="145" y="50"/>
                  </a:cubicBezTo>
                  <a:cubicBezTo>
                    <a:pt x="150" y="49"/>
                    <a:pt x="155" y="49"/>
                    <a:pt x="161" y="49"/>
                  </a:cubicBezTo>
                  <a:cubicBezTo>
                    <a:pt x="163" y="49"/>
                    <a:pt x="164" y="49"/>
                    <a:pt x="166" y="48"/>
                  </a:cubicBezTo>
                  <a:cubicBezTo>
                    <a:pt x="174" y="47"/>
                    <a:pt x="181" y="48"/>
                    <a:pt x="189" y="48"/>
                  </a:cubicBezTo>
                  <a:cubicBezTo>
                    <a:pt x="198" y="49"/>
                    <a:pt x="207" y="49"/>
                    <a:pt x="216" y="50"/>
                  </a:cubicBezTo>
                  <a:cubicBezTo>
                    <a:pt x="222" y="51"/>
                    <a:pt x="228" y="52"/>
                    <a:pt x="234" y="53"/>
                  </a:cubicBezTo>
                  <a:cubicBezTo>
                    <a:pt x="244" y="55"/>
                    <a:pt x="253" y="59"/>
                    <a:pt x="263" y="62"/>
                  </a:cubicBezTo>
                  <a:cubicBezTo>
                    <a:pt x="268" y="64"/>
                    <a:pt x="274" y="66"/>
                    <a:pt x="279" y="68"/>
                  </a:cubicBezTo>
                  <a:cubicBezTo>
                    <a:pt x="284" y="70"/>
                    <a:pt x="289" y="73"/>
                    <a:pt x="294" y="75"/>
                  </a:cubicBezTo>
                  <a:cubicBezTo>
                    <a:pt x="298" y="77"/>
                    <a:pt x="301" y="79"/>
                    <a:pt x="304" y="81"/>
                  </a:cubicBezTo>
                  <a:cubicBezTo>
                    <a:pt x="308" y="83"/>
                    <a:pt x="311" y="85"/>
                    <a:pt x="314" y="87"/>
                  </a:cubicBezTo>
                  <a:cubicBezTo>
                    <a:pt x="318" y="90"/>
                    <a:pt x="320" y="94"/>
                    <a:pt x="322" y="98"/>
                  </a:cubicBezTo>
                  <a:cubicBezTo>
                    <a:pt x="324" y="102"/>
                    <a:pt x="326" y="107"/>
                    <a:pt x="328" y="111"/>
                  </a:cubicBezTo>
                  <a:cubicBezTo>
                    <a:pt x="329" y="116"/>
                    <a:pt x="331" y="119"/>
                    <a:pt x="332" y="124"/>
                  </a:cubicBezTo>
                  <a:cubicBezTo>
                    <a:pt x="332" y="125"/>
                    <a:pt x="333" y="126"/>
                    <a:pt x="333" y="128"/>
                  </a:cubicBezTo>
                  <a:cubicBezTo>
                    <a:pt x="334" y="131"/>
                    <a:pt x="335" y="134"/>
                    <a:pt x="335" y="138"/>
                  </a:cubicBezTo>
                  <a:cubicBezTo>
                    <a:pt x="337" y="146"/>
                    <a:pt x="339" y="153"/>
                    <a:pt x="340" y="161"/>
                  </a:cubicBezTo>
                  <a:cubicBezTo>
                    <a:pt x="341" y="168"/>
                    <a:pt x="342" y="175"/>
                    <a:pt x="343" y="182"/>
                  </a:cubicBezTo>
                  <a:cubicBezTo>
                    <a:pt x="343" y="186"/>
                    <a:pt x="344" y="190"/>
                    <a:pt x="345" y="194"/>
                  </a:cubicBezTo>
                  <a:cubicBezTo>
                    <a:pt x="345" y="197"/>
                    <a:pt x="346" y="200"/>
                    <a:pt x="346" y="203"/>
                  </a:cubicBezTo>
                  <a:cubicBezTo>
                    <a:pt x="346" y="209"/>
                    <a:pt x="347" y="214"/>
                    <a:pt x="348" y="219"/>
                  </a:cubicBezTo>
                  <a:cubicBezTo>
                    <a:pt x="348" y="225"/>
                    <a:pt x="349" y="231"/>
                    <a:pt x="349" y="236"/>
                  </a:cubicBezTo>
                  <a:cubicBezTo>
                    <a:pt x="350" y="242"/>
                    <a:pt x="351" y="248"/>
                    <a:pt x="351" y="253"/>
                  </a:cubicBezTo>
                  <a:cubicBezTo>
                    <a:pt x="352" y="258"/>
                    <a:pt x="352" y="263"/>
                    <a:pt x="353" y="268"/>
                  </a:cubicBezTo>
                  <a:cubicBezTo>
                    <a:pt x="353" y="271"/>
                    <a:pt x="354" y="274"/>
                    <a:pt x="354" y="277"/>
                  </a:cubicBezTo>
                  <a:cubicBezTo>
                    <a:pt x="354" y="280"/>
                    <a:pt x="354" y="283"/>
                    <a:pt x="355" y="286"/>
                  </a:cubicBezTo>
                  <a:cubicBezTo>
                    <a:pt x="355" y="287"/>
                    <a:pt x="355" y="288"/>
                    <a:pt x="356" y="288"/>
                  </a:cubicBezTo>
                  <a:cubicBezTo>
                    <a:pt x="357" y="289"/>
                    <a:pt x="358" y="291"/>
                    <a:pt x="358" y="293"/>
                  </a:cubicBezTo>
                  <a:cubicBezTo>
                    <a:pt x="359" y="295"/>
                    <a:pt x="358" y="295"/>
                    <a:pt x="356" y="296"/>
                  </a:cubicBezTo>
                  <a:cubicBezTo>
                    <a:pt x="354" y="297"/>
                    <a:pt x="351" y="298"/>
                    <a:pt x="349" y="299"/>
                  </a:cubicBezTo>
                  <a:cubicBezTo>
                    <a:pt x="343" y="300"/>
                    <a:pt x="338" y="301"/>
                    <a:pt x="332" y="302"/>
                  </a:cubicBezTo>
                  <a:cubicBezTo>
                    <a:pt x="325" y="303"/>
                    <a:pt x="319" y="303"/>
                    <a:pt x="312" y="304"/>
                  </a:cubicBezTo>
                  <a:cubicBezTo>
                    <a:pt x="306" y="304"/>
                    <a:pt x="299" y="305"/>
                    <a:pt x="293" y="305"/>
                  </a:cubicBezTo>
                  <a:cubicBezTo>
                    <a:pt x="290" y="306"/>
                    <a:pt x="287" y="306"/>
                    <a:pt x="283" y="305"/>
                  </a:cubicBezTo>
                  <a:cubicBezTo>
                    <a:pt x="278" y="305"/>
                    <a:pt x="273" y="304"/>
                    <a:pt x="268" y="303"/>
                  </a:cubicBezTo>
                  <a:cubicBezTo>
                    <a:pt x="267" y="302"/>
                    <a:pt x="267" y="301"/>
                    <a:pt x="267" y="299"/>
                  </a:cubicBezTo>
                  <a:cubicBezTo>
                    <a:pt x="267" y="294"/>
                    <a:pt x="265" y="288"/>
                    <a:pt x="265" y="283"/>
                  </a:cubicBezTo>
                  <a:cubicBezTo>
                    <a:pt x="264" y="277"/>
                    <a:pt x="263" y="271"/>
                    <a:pt x="263" y="266"/>
                  </a:cubicBezTo>
                  <a:cubicBezTo>
                    <a:pt x="263" y="263"/>
                    <a:pt x="262" y="260"/>
                    <a:pt x="262" y="257"/>
                  </a:cubicBezTo>
                  <a:cubicBezTo>
                    <a:pt x="261" y="246"/>
                    <a:pt x="259" y="236"/>
                    <a:pt x="258" y="225"/>
                  </a:cubicBezTo>
                  <a:cubicBezTo>
                    <a:pt x="257" y="219"/>
                    <a:pt x="255" y="212"/>
                    <a:pt x="256" y="206"/>
                  </a:cubicBezTo>
                  <a:cubicBezTo>
                    <a:pt x="256" y="205"/>
                    <a:pt x="256" y="205"/>
                    <a:pt x="255" y="205"/>
                  </a:cubicBezTo>
                  <a:cubicBezTo>
                    <a:pt x="254" y="201"/>
                    <a:pt x="254" y="196"/>
                    <a:pt x="253" y="192"/>
                  </a:cubicBezTo>
                  <a:cubicBezTo>
                    <a:pt x="253" y="188"/>
                    <a:pt x="252" y="184"/>
                    <a:pt x="252" y="180"/>
                  </a:cubicBezTo>
                  <a:cubicBezTo>
                    <a:pt x="252" y="174"/>
                    <a:pt x="251" y="169"/>
                    <a:pt x="250" y="164"/>
                  </a:cubicBezTo>
                  <a:cubicBezTo>
                    <a:pt x="249" y="161"/>
                    <a:pt x="249" y="158"/>
                    <a:pt x="249" y="155"/>
                  </a:cubicBezTo>
                  <a:cubicBezTo>
                    <a:pt x="249" y="152"/>
                    <a:pt x="249" y="152"/>
                    <a:pt x="246" y="151"/>
                  </a:cubicBezTo>
                  <a:cubicBezTo>
                    <a:pt x="244" y="151"/>
                    <a:pt x="242" y="150"/>
                    <a:pt x="240" y="150"/>
                  </a:cubicBezTo>
                  <a:cubicBezTo>
                    <a:pt x="238" y="150"/>
                    <a:pt x="236" y="150"/>
                    <a:pt x="234" y="151"/>
                  </a:cubicBezTo>
                  <a:cubicBezTo>
                    <a:pt x="228" y="154"/>
                    <a:pt x="222" y="155"/>
                    <a:pt x="216" y="155"/>
                  </a:cubicBezTo>
                  <a:cubicBezTo>
                    <a:pt x="212" y="155"/>
                    <a:pt x="209" y="156"/>
                    <a:pt x="205" y="157"/>
                  </a:cubicBezTo>
                  <a:cubicBezTo>
                    <a:pt x="203" y="157"/>
                    <a:pt x="201" y="157"/>
                    <a:pt x="199" y="157"/>
                  </a:cubicBezTo>
                  <a:cubicBezTo>
                    <a:pt x="190" y="157"/>
                    <a:pt x="180" y="157"/>
                    <a:pt x="171" y="157"/>
                  </a:cubicBezTo>
                  <a:cubicBezTo>
                    <a:pt x="167" y="157"/>
                    <a:pt x="164" y="157"/>
                    <a:pt x="161" y="157"/>
                  </a:cubicBezTo>
                  <a:cubicBezTo>
                    <a:pt x="153" y="156"/>
                    <a:pt x="146" y="155"/>
                    <a:pt x="139" y="155"/>
                  </a:cubicBezTo>
                  <a:cubicBezTo>
                    <a:pt x="132" y="155"/>
                    <a:pt x="126" y="155"/>
                    <a:pt x="119" y="154"/>
                  </a:cubicBezTo>
                  <a:cubicBezTo>
                    <a:pt x="111" y="154"/>
                    <a:pt x="103" y="153"/>
                    <a:pt x="96" y="153"/>
                  </a:cubicBezTo>
                  <a:cubicBezTo>
                    <a:pt x="93" y="153"/>
                    <a:pt x="91" y="153"/>
                    <a:pt x="88" y="153"/>
                  </a:cubicBezTo>
                  <a:cubicBezTo>
                    <a:pt x="81" y="153"/>
                    <a:pt x="73" y="153"/>
                    <a:pt x="66" y="153"/>
                  </a:cubicBezTo>
                  <a:cubicBezTo>
                    <a:pt x="65" y="153"/>
                    <a:pt x="65" y="153"/>
                    <a:pt x="64" y="153"/>
                  </a:cubicBezTo>
                  <a:cubicBezTo>
                    <a:pt x="63" y="154"/>
                    <a:pt x="61" y="153"/>
                    <a:pt x="60" y="153"/>
                  </a:cubicBezTo>
                  <a:cubicBezTo>
                    <a:pt x="58" y="152"/>
                    <a:pt x="56" y="152"/>
                    <a:pt x="54" y="151"/>
                  </a:cubicBezTo>
                  <a:cubicBezTo>
                    <a:pt x="51" y="151"/>
                    <a:pt x="48" y="150"/>
                    <a:pt x="45" y="149"/>
                  </a:cubicBezTo>
                  <a:cubicBezTo>
                    <a:pt x="44" y="149"/>
                    <a:pt x="43" y="148"/>
                    <a:pt x="41" y="148"/>
                  </a:cubicBezTo>
                  <a:cubicBezTo>
                    <a:pt x="38" y="147"/>
                    <a:pt x="35" y="146"/>
                    <a:pt x="33" y="143"/>
                  </a:cubicBezTo>
                  <a:cubicBezTo>
                    <a:pt x="30" y="141"/>
                    <a:pt x="28" y="138"/>
                    <a:pt x="26" y="135"/>
                  </a:cubicBezTo>
                  <a:cubicBezTo>
                    <a:pt x="23" y="131"/>
                    <a:pt x="20" y="127"/>
                    <a:pt x="17" y="123"/>
                  </a:cubicBezTo>
                  <a:cubicBezTo>
                    <a:pt x="15" y="121"/>
                    <a:pt x="14" y="118"/>
                    <a:pt x="13" y="116"/>
                  </a:cubicBezTo>
                  <a:cubicBezTo>
                    <a:pt x="11" y="112"/>
                    <a:pt x="9" y="108"/>
                    <a:pt x="7" y="103"/>
                  </a:cubicBezTo>
                  <a:cubicBezTo>
                    <a:pt x="6" y="101"/>
                    <a:pt x="5" y="99"/>
                    <a:pt x="4" y="96"/>
                  </a:cubicBezTo>
                  <a:cubicBezTo>
                    <a:pt x="3" y="93"/>
                    <a:pt x="2" y="90"/>
                    <a:pt x="2" y="87"/>
                  </a:cubicBezTo>
                  <a:cubicBezTo>
                    <a:pt x="2" y="83"/>
                    <a:pt x="0" y="80"/>
                    <a:pt x="1" y="76"/>
                  </a:cubicBezTo>
                  <a:cubicBezTo>
                    <a:pt x="1" y="72"/>
                    <a:pt x="0" y="68"/>
                    <a:pt x="0" y="64"/>
                  </a:cubicBezTo>
                  <a:cubicBezTo>
                    <a:pt x="0" y="56"/>
                    <a:pt x="0" y="48"/>
                    <a:pt x="1" y="40"/>
                  </a:cubicBezTo>
                  <a:cubicBezTo>
                    <a:pt x="2" y="33"/>
                    <a:pt x="4" y="26"/>
                    <a:pt x="6" y="20"/>
                  </a:cubicBezTo>
                  <a:cubicBezTo>
                    <a:pt x="7" y="17"/>
                    <a:pt x="8" y="15"/>
                    <a:pt x="9" y="12"/>
                  </a:cubicBezTo>
                  <a:cubicBezTo>
                    <a:pt x="10" y="9"/>
                    <a:pt x="11" y="7"/>
                    <a:pt x="12" y="4"/>
                  </a:cubicBezTo>
                  <a:cubicBezTo>
                    <a:pt x="12" y="2"/>
                    <a:pt x="13" y="2"/>
                    <a:pt x="15" y="2"/>
                  </a:cubicBezTo>
                  <a:cubicBezTo>
                    <a:pt x="27" y="0"/>
                    <a:pt x="38" y="1"/>
                    <a:pt x="50" y="1"/>
                  </a:cubicBezTo>
                  <a:cubicBezTo>
                    <a:pt x="58" y="1"/>
                    <a:pt x="66" y="2"/>
                    <a:pt x="75" y="3"/>
                  </a:cubicBezTo>
                  <a:cubicBezTo>
                    <a:pt x="81" y="3"/>
                    <a:pt x="88" y="4"/>
                    <a:pt x="94" y="5"/>
                  </a:cubicBezTo>
                  <a:cubicBezTo>
                    <a:pt x="98" y="5"/>
                    <a:pt x="101" y="6"/>
                    <a:pt x="104" y="6"/>
                  </a:cubicBezTo>
                  <a:cubicBezTo>
                    <a:pt x="110" y="8"/>
                    <a:pt x="116" y="9"/>
                    <a:pt x="121" y="10"/>
                  </a:cubicBezTo>
                  <a:cubicBezTo>
                    <a:pt x="124" y="11"/>
                    <a:pt x="128" y="12"/>
                    <a:pt x="131" y="12"/>
                  </a:cubicBezTo>
                  <a:cubicBezTo>
                    <a:pt x="139" y="13"/>
                    <a:pt x="147" y="16"/>
                    <a:pt x="155" y="18"/>
                  </a:cubicBezTo>
                  <a:cubicBezTo>
                    <a:pt x="159" y="20"/>
                    <a:pt x="163" y="21"/>
                    <a:pt x="167" y="23"/>
                  </a:cubicBezTo>
                  <a:cubicBezTo>
                    <a:pt x="168" y="23"/>
                    <a:pt x="169" y="23"/>
                    <a:pt x="170" y="24"/>
                  </a:cubicBezTo>
                  <a:cubicBezTo>
                    <a:pt x="173" y="26"/>
                    <a:pt x="174" y="27"/>
                    <a:pt x="172" y="30"/>
                  </a:cubicBezTo>
                  <a:cubicBezTo>
                    <a:pt x="171" y="34"/>
                    <a:pt x="169" y="38"/>
                    <a:pt x="167" y="42"/>
                  </a:cubicBezTo>
                  <a:cubicBezTo>
                    <a:pt x="166" y="43"/>
                    <a:pt x="166" y="44"/>
                    <a:pt x="165" y="45"/>
                  </a:cubicBezTo>
                  <a:close/>
                </a:path>
              </a:pathLst>
            </a:custGeom>
            <a:solidFill>
              <a:srgbClr val="FFFEFD"/>
            </a:solidFill>
            <a:ln w="12700">
              <a:solidFill>
                <a:schemeClr val="tx1"/>
              </a:solidFill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16" name="Freeform 8"/>
            <p:cNvSpPr>
              <a:spLocks/>
            </p:cNvSpPr>
            <p:nvPr/>
          </p:nvSpPr>
          <p:spPr bwMode="auto">
            <a:xfrm>
              <a:off x="3055914" y="4977145"/>
              <a:ext cx="652952" cy="374694"/>
            </a:xfrm>
            <a:custGeom>
              <a:avLst/>
              <a:gdLst>
                <a:gd name="T0" fmla="*/ 150 w 354"/>
                <a:gd name="T1" fmla="*/ 199 h 203"/>
                <a:gd name="T2" fmla="*/ 136 w 354"/>
                <a:gd name="T3" fmla="*/ 195 h 203"/>
                <a:gd name="T4" fmla="*/ 99 w 354"/>
                <a:gd name="T5" fmla="*/ 186 h 203"/>
                <a:gd name="T6" fmla="*/ 64 w 354"/>
                <a:gd name="T7" fmla="*/ 181 h 203"/>
                <a:gd name="T8" fmla="*/ 29 w 354"/>
                <a:gd name="T9" fmla="*/ 179 h 203"/>
                <a:gd name="T10" fmla="*/ 9 w 354"/>
                <a:gd name="T11" fmla="*/ 178 h 203"/>
                <a:gd name="T12" fmla="*/ 3 w 354"/>
                <a:gd name="T13" fmla="*/ 168 h 203"/>
                <a:gd name="T14" fmla="*/ 10 w 354"/>
                <a:gd name="T15" fmla="*/ 150 h 203"/>
                <a:gd name="T16" fmla="*/ 13 w 354"/>
                <a:gd name="T17" fmla="*/ 142 h 203"/>
                <a:gd name="T18" fmla="*/ 16 w 354"/>
                <a:gd name="T19" fmla="*/ 135 h 203"/>
                <a:gd name="T20" fmla="*/ 23 w 354"/>
                <a:gd name="T21" fmla="*/ 117 h 203"/>
                <a:gd name="T22" fmla="*/ 35 w 354"/>
                <a:gd name="T23" fmla="*/ 93 h 203"/>
                <a:gd name="T24" fmla="*/ 40 w 354"/>
                <a:gd name="T25" fmla="*/ 80 h 203"/>
                <a:gd name="T26" fmla="*/ 46 w 354"/>
                <a:gd name="T27" fmla="*/ 70 h 203"/>
                <a:gd name="T28" fmla="*/ 50 w 354"/>
                <a:gd name="T29" fmla="*/ 63 h 203"/>
                <a:gd name="T30" fmla="*/ 66 w 354"/>
                <a:gd name="T31" fmla="*/ 39 h 203"/>
                <a:gd name="T32" fmla="*/ 77 w 354"/>
                <a:gd name="T33" fmla="*/ 22 h 203"/>
                <a:gd name="T34" fmla="*/ 86 w 354"/>
                <a:gd name="T35" fmla="*/ 5 h 203"/>
                <a:gd name="T36" fmla="*/ 99 w 354"/>
                <a:gd name="T37" fmla="*/ 7 h 203"/>
                <a:gd name="T38" fmla="*/ 121 w 354"/>
                <a:gd name="T39" fmla="*/ 18 h 203"/>
                <a:gd name="T40" fmla="*/ 134 w 354"/>
                <a:gd name="T41" fmla="*/ 27 h 203"/>
                <a:gd name="T42" fmla="*/ 124 w 354"/>
                <a:gd name="T43" fmla="*/ 30 h 203"/>
                <a:gd name="T44" fmla="*/ 127 w 354"/>
                <a:gd name="T45" fmla="*/ 33 h 203"/>
                <a:gd name="T46" fmla="*/ 147 w 354"/>
                <a:gd name="T47" fmla="*/ 34 h 203"/>
                <a:gd name="T48" fmla="*/ 153 w 354"/>
                <a:gd name="T49" fmla="*/ 38 h 203"/>
                <a:gd name="T50" fmla="*/ 164 w 354"/>
                <a:gd name="T51" fmla="*/ 41 h 203"/>
                <a:gd name="T52" fmla="*/ 173 w 354"/>
                <a:gd name="T53" fmla="*/ 45 h 203"/>
                <a:gd name="T54" fmla="*/ 185 w 354"/>
                <a:gd name="T55" fmla="*/ 52 h 203"/>
                <a:gd name="T56" fmla="*/ 193 w 354"/>
                <a:gd name="T57" fmla="*/ 60 h 203"/>
                <a:gd name="T58" fmla="*/ 197 w 354"/>
                <a:gd name="T59" fmla="*/ 65 h 203"/>
                <a:gd name="T60" fmla="*/ 211 w 354"/>
                <a:gd name="T61" fmla="*/ 81 h 203"/>
                <a:gd name="T62" fmla="*/ 211 w 354"/>
                <a:gd name="T63" fmla="*/ 85 h 203"/>
                <a:gd name="T64" fmla="*/ 219 w 354"/>
                <a:gd name="T65" fmla="*/ 91 h 203"/>
                <a:gd name="T66" fmla="*/ 232 w 354"/>
                <a:gd name="T67" fmla="*/ 105 h 203"/>
                <a:gd name="T68" fmla="*/ 257 w 354"/>
                <a:gd name="T69" fmla="*/ 119 h 203"/>
                <a:gd name="T70" fmla="*/ 279 w 354"/>
                <a:gd name="T71" fmla="*/ 121 h 203"/>
                <a:gd name="T72" fmla="*/ 298 w 354"/>
                <a:gd name="T73" fmla="*/ 123 h 203"/>
                <a:gd name="T74" fmla="*/ 320 w 354"/>
                <a:gd name="T75" fmla="*/ 126 h 203"/>
                <a:gd name="T76" fmla="*/ 342 w 354"/>
                <a:gd name="T77" fmla="*/ 127 h 203"/>
                <a:gd name="T78" fmla="*/ 353 w 354"/>
                <a:gd name="T79" fmla="*/ 130 h 203"/>
                <a:gd name="T80" fmla="*/ 354 w 354"/>
                <a:gd name="T81" fmla="*/ 150 h 203"/>
                <a:gd name="T82" fmla="*/ 350 w 354"/>
                <a:gd name="T83" fmla="*/ 173 h 203"/>
                <a:gd name="T84" fmla="*/ 344 w 354"/>
                <a:gd name="T85" fmla="*/ 184 h 203"/>
                <a:gd name="T86" fmla="*/ 330 w 354"/>
                <a:gd name="T87" fmla="*/ 184 h 203"/>
                <a:gd name="T88" fmla="*/ 289 w 354"/>
                <a:gd name="T89" fmla="*/ 181 h 203"/>
                <a:gd name="T90" fmla="*/ 251 w 354"/>
                <a:gd name="T91" fmla="*/ 177 h 203"/>
                <a:gd name="T92" fmla="*/ 215 w 354"/>
                <a:gd name="T93" fmla="*/ 167 h 203"/>
                <a:gd name="T94" fmla="*/ 197 w 354"/>
                <a:gd name="T95" fmla="*/ 155 h 203"/>
                <a:gd name="T96" fmla="*/ 176 w 354"/>
                <a:gd name="T97" fmla="*/ 140 h 203"/>
                <a:gd name="T98" fmla="*/ 164 w 354"/>
                <a:gd name="T99" fmla="*/ 135 h 203"/>
                <a:gd name="T100" fmla="*/ 147 w 354"/>
                <a:gd name="T101" fmla="*/ 125 h 203"/>
                <a:gd name="T102" fmla="*/ 146 w 354"/>
                <a:gd name="T103" fmla="*/ 129 h 203"/>
                <a:gd name="T104" fmla="*/ 172 w 354"/>
                <a:gd name="T105" fmla="*/ 144 h 2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354" h="203">
                  <a:moveTo>
                    <a:pt x="159" y="203"/>
                  </a:moveTo>
                  <a:cubicBezTo>
                    <a:pt x="156" y="202"/>
                    <a:pt x="153" y="200"/>
                    <a:pt x="150" y="199"/>
                  </a:cubicBezTo>
                  <a:cubicBezTo>
                    <a:pt x="146" y="197"/>
                    <a:pt x="142" y="196"/>
                    <a:pt x="137" y="195"/>
                  </a:cubicBezTo>
                  <a:cubicBezTo>
                    <a:pt x="137" y="195"/>
                    <a:pt x="137" y="195"/>
                    <a:pt x="136" y="195"/>
                  </a:cubicBezTo>
                  <a:cubicBezTo>
                    <a:pt x="132" y="192"/>
                    <a:pt x="127" y="192"/>
                    <a:pt x="122" y="190"/>
                  </a:cubicBezTo>
                  <a:cubicBezTo>
                    <a:pt x="114" y="189"/>
                    <a:pt x="107" y="188"/>
                    <a:pt x="99" y="186"/>
                  </a:cubicBezTo>
                  <a:cubicBezTo>
                    <a:pt x="94" y="185"/>
                    <a:pt x="88" y="185"/>
                    <a:pt x="83" y="183"/>
                  </a:cubicBezTo>
                  <a:cubicBezTo>
                    <a:pt x="77" y="181"/>
                    <a:pt x="71" y="182"/>
                    <a:pt x="64" y="181"/>
                  </a:cubicBezTo>
                  <a:cubicBezTo>
                    <a:pt x="61" y="180"/>
                    <a:pt x="57" y="180"/>
                    <a:pt x="53" y="180"/>
                  </a:cubicBezTo>
                  <a:cubicBezTo>
                    <a:pt x="45" y="179"/>
                    <a:pt x="37" y="179"/>
                    <a:pt x="29" y="179"/>
                  </a:cubicBezTo>
                  <a:cubicBezTo>
                    <a:pt x="28" y="179"/>
                    <a:pt x="26" y="179"/>
                    <a:pt x="24" y="179"/>
                  </a:cubicBezTo>
                  <a:cubicBezTo>
                    <a:pt x="19" y="179"/>
                    <a:pt x="14" y="179"/>
                    <a:pt x="9" y="178"/>
                  </a:cubicBezTo>
                  <a:cubicBezTo>
                    <a:pt x="6" y="178"/>
                    <a:pt x="3" y="177"/>
                    <a:pt x="0" y="177"/>
                  </a:cubicBezTo>
                  <a:cubicBezTo>
                    <a:pt x="1" y="174"/>
                    <a:pt x="2" y="171"/>
                    <a:pt x="3" y="168"/>
                  </a:cubicBezTo>
                  <a:cubicBezTo>
                    <a:pt x="5" y="165"/>
                    <a:pt x="6" y="161"/>
                    <a:pt x="7" y="157"/>
                  </a:cubicBezTo>
                  <a:cubicBezTo>
                    <a:pt x="8" y="155"/>
                    <a:pt x="9" y="152"/>
                    <a:pt x="10" y="150"/>
                  </a:cubicBezTo>
                  <a:cubicBezTo>
                    <a:pt x="10" y="149"/>
                    <a:pt x="11" y="148"/>
                    <a:pt x="11" y="147"/>
                  </a:cubicBezTo>
                  <a:cubicBezTo>
                    <a:pt x="11" y="145"/>
                    <a:pt x="12" y="144"/>
                    <a:pt x="13" y="142"/>
                  </a:cubicBezTo>
                  <a:cubicBezTo>
                    <a:pt x="13" y="142"/>
                    <a:pt x="14" y="142"/>
                    <a:pt x="14" y="141"/>
                  </a:cubicBezTo>
                  <a:cubicBezTo>
                    <a:pt x="14" y="139"/>
                    <a:pt x="15" y="137"/>
                    <a:pt x="16" y="135"/>
                  </a:cubicBezTo>
                  <a:cubicBezTo>
                    <a:pt x="17" y="132"/>
                    <a:pt x="18" y="130"/>
                    <a:pt x="19" y="128"/>
                  </a:cubicBezTo>
                  <a:cubicBezTo>
                    <a:pt x="20" y="124"/>
                    <a:pt x="22" y="121"/>
                    <a:pt x="23" y="117"/>
                  </a:cubicBezTo>
                  <a:cubicBezTo>
                    <a:pt x="25" y="113"/>
                    <a:pt x="27" y="110"/>
                    <a:pt x="28" y="107"/>
                  </a:cubicBezTo>
                  <a:cubicBezTo>
                    <a:pt x="30" y="102"/>
                    <a:pt x="32" y="98"/>
                    <a:pt x="35" y="93"/>
                  </a:cubicBezTo>
                  <a:cubicBezTo>
                    <a:pt x="36" y="89"/>
                    <a:pt x="38" y="86"/>
                    <a:pt x="39" y="82"/>
                  </a:cubicBezTo>
                  <a:cubicBezTo>
                    <a:pt x="40" y="81"/>
                    <a:pt x="40" y="81"/>
                    <a:pt x="40" y="80"/>
                  </a:cubicBezTo>
                  <a:cubicBezTo>
                    <a:pt x="42" y="79"/>
                    <a:pt x="42" y="77"/>
                    <a:pt x="43" y="75"/>
                  </a:cubicBezTo>
                  <a:cubicBezTo>
                    <a:pt x="45" y="74"/>
                    <a:pt x="45" y="71"/>
                    <a:pt x="46" y="70"/>
                  </a:cubicBezTo>
                  <a:cubicBezTo>
                    <a:pt x="47" y="68"/>
                    <a:pt x="48" y="66"/>
                    <a:pt x="50" y="65"/>
                  </a:cubicBezTo>
                  <a:cubicBezTo>
                    <a:pt x="50" y="64"/>
                    <a:pt x="50" y="64"/>
                    <a:pt x="50" y="63"/>
                  </a:cubicBezTo>
                  <a:cubicBezTo>
                    <a:pt x="52" y="59"/>
                    <a:pt x="55" y="56"/>
                    <a:pt x="57" y="52"/>
                  </a:cubicBezTo>
                  <a:cubicBezTo>
                    <a:pt x="60" y="47"/>
                    <a:pt x="64" y="44"/>
                    <a:pt x="66" y="39"/>
                  </a:cubicBezTo>
                  <a:cubicBezTo>
                    <a:pt x="68" y="35"/>
                    <a:pt x="71" y="32"/>
                    <a:pt x="74" y="28"/>
                  </a:cubicBezTo>
                  <a:cubicBezTo>
                    <a:pt x="75" y="26"/>
                    <a:pt x="76" y="24"/>
                    <a:pt x="77" y="22"/>
                  </a:cubicBezTo>
                  <a:cubicBezTo>
                    <a:pt x="77" y="22"/>
                    <a:pt x="78" y="21"/>
                    <a:pt x="79" y="20"/>
                  </a:cubicBezTo>
                  <a:cubicBezTo>
                    <a:pt x="81" y="15"/>
                    <a:pt x="84" y="10"/>
                    <a:pt x="86" y="5"/>
                  </a:cubicBezTo>
                  <a:cubicBezTo>
                    <a:pt x="87" y="3"/>
                    <a:pt x="88" y="2"/>
                    <a:pt x="90" y="0"/>
                  </a:cubicBezTo>
                  <a:cubicBezTo>
                    <a:pt x="94" y="1"/>
                    <a:pt x="97" y="4"/>
                    <a:pt x="99" y="7"/>
                  </a:cubicBezTo>
                  <a:cubicBezTo>
                    <a:pt x="101" y="10"/>
                    <a:pt x="105" y="10"/>
                    <a:pt x="107" y="12"/>
                  </a:cubicBezTo>
                  <a:cubicBezTo>
                    <a:pt x="112" y="14"/>
                    <a:pt x="116" y="16"/>
                    <a:pt x="121" y="18"/>
                  </a:cubicBezTo>
                  <a:cubicBezTo>
                    <a:pt x="123" y="20"/>
                    <a:pt x="126" y="22"/>
                    <a:pt x="128" y="23"/>
                  </a:cubicBezTo>
                  <a:cubicBezTo>
                    <a:pt x="130" y="25"/>
                    <a:pt x="133" y="25"/>
                    <a:pt x="134" y="27"/>
                  </a:cubicBezTo>
                  <a:cubicBezTo>
                    <a:pt x="134" y="28"/>
                    <a:pt x="134" y="28"/>
                    <a:pt x="135" y="29"/>
                  </a:cubicBezTo>
                  <a:cubicBezTo>
                    <a:pt x="131" y="29"/>
                    <a:pt x="128" y="29"/>
                    <a:pt x="124" y="30"/>
                  </a:cubicBezTo>
                  <a:cubicBezTo>
                    <a:pt x="124" y="31"/>
                    <a:pt x="124" y="32"/>
                    <a:pt x="124" y="33"/>
                  </a:cubicBezTo>
                  <a:cubicBezTo>
                    <a:pt x="125" y="33"/>
                    <a:pt x="126" y="33"/>
                    <a:pt x="127" y="33"/>
                  </a:cubicBezTo>
                  <a:cubicBezTo>
                    <a:pt x="131" y="32"/>
                    <a:pt x="135" y="33"/>
                    <a:pt x="139" y="33"/>
                  </a:cubicBezTo>
                  <a:cubicBezTo>
                    <a:pt x="142" y="33"/>
                    <a:pt x="144" y="33"/>
                    <a:pt x="147" y="34"/>
                  </a:cubicBezTo>
                  <a:cubicBezTo>
                    <a:pt x="148" y="34"/>
                    <a:pt x="149" y="34"/>
                    <a:pt x="149" y="34"/>
                  </a:cubicBezTo>
                  <a:cubicBezTo>
                    <a:pt x="151" y="34"/>
                    <a:pt x="153" y="35"/>
                    <a:pt x="153" y="38"/>
                  </a:cubicBezTo>
                  <a:cubicBezTo>
                    <a:pt x="155" y="40"/>
                    <a:pt x="156" y="38"/>
                    <a:pt x="157" y="37"/>
                  </a:cubicBezTo>
                  <a:cubicBezTo>
                    <a:pt x="159" y="38"/>
                    <a:pt x="162" y="39"/>
                    <a:pt x="164" y="41"/>
                  </a:cubicBezTo>
                  <a:cubicBezTo>
                    <a:pt x="166" y="42"/>
                    <a:pt x="168" y="43"/>
                    <a:pt x="170" y="43"/>
                  </a:cubicBezTo>
                  <a:cubicBezTo>
                    <a:pt x="171" y="44"/>
                    <a:pt x="172" y="44"/>
                    <a:pt x="173" y="45"/>
                  </a:cubicBezTo>
                  <a:cubicBezTo>
                    <a:pt x="174" y="46"/>
                    <a:pt x="176" y="47"/>
                    <a:pt x="177" y="48"/>
                  </a:cubicBezTo>
                  <a:cubicBezTo>
                    <a:pt x="180" y="49"/>
                    <a:pt x="182" y="52"/>
                    <a:pt x="185" y="52"/>
                  </a:cubicBezTo>
                  <a:cubicBezTo>
                    <a:pt x="185" y="52"/>
                    <a:pt x="186" y="53"/>
                    <a:pt x="186" y="53"/>
                  </a:cubicBezTo>
                  <a:cubicBezTo>
                    <a:pt x="187" y="57"/>
                    <a:pt x="190" y="58"/>
                    <a:pt x="193" y="60"/>
                  </a:cubicBezTo>
                  <a:cubicBezTo>
                    <a:pt x="193" y="61"/>
                    <a:pt x="194" y="61"/>
                    <a:pt x="194" y="62"/>
                  </a:cubicBezTo>
                  <a:cubicBezTo>
                    <a:pt x="195" y="63"/>
                    <a:pt x="196" y="64"/>
                    <a:pt x="197" y="65"/>
                  </a:cubicBezTo>
                  <a:cubicBezTo>
                    <a:pt x="202" y="70"/>
                    <a:pt x="206" y="74"/>
                    <a:pt x="210" y="80"/>
                  </a:cubicBezTo>
                  <a:cubicBezTo>
                    <a:pt x="210" y="80"/>
                    <a:pt x="210" y="81"/>
                    <a:pt x="211" y="81"/>
                  </a:cubicBezTo>
                  <a:cubicBezTo>
                    <a:pt x="210" y="82"/>
                    <a:pt x="210" y="83"/>
                    <a:pt x="209" y="84"/>
                  </a:cubicBezTo>
                  <a:cubicBezTo>
                    <a:pt x="210" y="84"/>
                    <a:pt x="211" y="85"/>
                    <a:pt x="211" y="85"/>
                  </a:cubicBezTo>
                  <a:cubicBezTo>
                    <a:pt x="213" y="86"/>
                    <a:pt x="215" y="86"/>
                    <a:pt x="216" y="89"/>
                  </a:cubicBezTo>
                  <a:cubicBezTo>
                    <a:pt x="217" y="90"/>
                    <a:pt x="218" y="90"/>
                    <a:pt x="219" y="91"/>
                  </a:cubicBezTo>
                  <a:cubicBezTo>
                    <a:pt x="222" y="94"/>
                    <a:pt x="224" y="96"/>
                    <a:pt x="226" y="99"/>
                  </a:cubicBezTo>
                  <a:cubicBezTo>
                    <a:pt x="228" y="101"/>
                    <a:pt x="230" y="103"/>
                    <a:pt x="232" y="105"/>
                  </a:cubicBezTo>
                  <a:cubicBezTo>
                    <a:pt x="236" y="109"/>
                    <a:pt x="240" y="113"/>
                    <a:pt x="245" y="115"/>
                  </a:cubicBezTo>
                  <a:cubicBezTo>
                    <a:pt x="249" y="117"/>
                    <a:pt x="253" y="117"/>
                    <a:pt x="257" y="119"/>
                  </a:cubicBezTo>
                  <a:cubicBezTo>
                    <a:pt x="261" y="120"/>
                    <a:pt x="265" y="119"/>
                    <a:pt x="269" y="120"/>
                  </a:cubicBezTo>
                  <a:cubicBezTo>
                    <a:pt x="272" y="121"/>
                    <a:pt x="276" y="121"/>
                    <a:pt x="279" y="121"/>
                  </a:cubicBezTo>
                  <a:cubicBezTo>
                    <a:pt x="283" y="122"/>
                    <a:pt x="287" y="122"/>
                    <a:pt x="290" y="122"/>
                  </a:cubicBezTo>
                  <a:cubicBezTo>
                    <a:pt x="293" y="122"/>
                    <a:pt x="295" y="123"/>
                    <a:pt x="298" y="123"/>
                  </a:cubicBezTo>
                  <a:cubicBezTo>
                    <a:pt x="300" y="123"/>
                    <a:pt x="302" y="122"/>
                    <a:pt x="303" y="124"/>
                  </a:cubicBezTo>
                  <a:cubicBezTo>
                    <a:pt x="309" y="124"/>
                    <a:pt x="314" y="125"/>
                    <a:pt x="320" y="126"/>
                  </a:cubicBezTo>
                  <a:cubicBezTo>
                    <a:pt x="321" y="126"/>
                    <a:pt x="322" y="126"/>
                    <a:pt x="324" y="126"/>
                  </a:cubicBezTo>
                  <a:cubicBezTo>
                    <a:pt x="330" y="126"/>
                    <a:pt x="336" y="127"/>
                    <a:pt x="342" y="127"/>
                  </a:cubicBezTo>
                  <a:cubicBezTo>
                    <a:pt x="345" y="127"/>
                    <a:pt x="348" y="127"/>
                    <a:pt x="350" y="127"/>
                  </a:cubicBezTo>
                  <a:cubicBezTo>
                    <a:pt x="352" y="127"/>
                    <a:pt x="353" y="128"/>
                    <a:pt x="353" y="130"/>
                  </a:cubicBezTo>
                  <a:cubicBezTo>
                    <a:pt x="353" y="133"/>
                    <a:pt x="354" y="137"/>
                    <a:pt x="354" y="140"/>
                  </a:cubicBezTo>
                  <a:cubicBezTo>
                    <a:pt x="354" y="144"/>
                    <a:pt x="354" y="147"/>
                    <a:pt x="354" y="150"/>
                  </a:cubicBezTo>
                  <a:cubicBezTo>
                    <a:pt x="354" y="154"/>
                    <a:pt x="353" y="158"/>
                    <a:pt x="352" y="162"/>
                  </a:cubicBezTo>
                  <a:cubicBezTo>
                    <a:pt x="352" y="166"/>
                    <a:pt x="351" y="170"/>
                    <a:pt x="350" y="173"/>
                  </a:cubicBezTo>
                  <a:cubicBezTo>
                    <a:pt x="350" y="174"/>
                    <a:pt x="349" y="175"/>
                    <a:pt x="348" y="176"/>
                  </a:cubicBezTo>
                  <a:cubicBezTo>
                    <a:pt x="347" y="179"/>
                    <a:pt x="345" y="181"/>
                    <a:pt x="344" y="184"/>
                  </a:cubicBezTo>
                  <a:cubicBezTo>
                    <a:pt x="344" y="184"/>
                    <a:pt x="344" y="185"/>
                    <a:pt x="344" y="186"/>
                  </a:cubicBezTo>
                  <a:cubicBezTo>
                    <a:pt x="340" y="185"/>
                    <a:pt x="335" y="185"/>
                    <a:pt x="330" y="184"/>
                  </a:cubicBezTo>
                  <a:cubicBezTo>
                    <a:pt x="321" y="183"/>
                    <a:pt x="312" y="183"/>
                    <a:pt x="303" y="182"/>
                  </a:cubicBezTo>
                  <a:cubicBezTo>
                    <a:pt x="298" y="182"/>
                    <a:pt x="293" y="181"/>
                    <a:pt x="289" y="181"/>
                  </a:cubicBezTo>
                  <a:cubicBezTo>
                    <a:pt x="284" y="180"/>
                    <a:pt x="279" y="180"/>
                    <a:pt x="274" y="179"/>
                  </a:cubicBezTo>
                  <a:cubicBezTo>
                    <a:pt x="267" y="178"/>
                    <a:pt x="259" y="177"/>
                    <a:pt x="251" y="177"/>
                  </a:cubicBezTo>
                  <a:cubicBezTo>
                    <a:pt x="243" y="176"/>
                    <a:pt x="235" y="174"/>
                    <a:pt x="227" y="172"/>
                  </a:cubicBezTo>
                  <a:cubicBezTo>
                    <a:pt x="223" y="171"/>
                    <a:pt x="218" y="169"/>
                    <a:pt x="215" y="167"/>
                  </a:cubicBezTo>
                  <a:cubicBezTo>
                    <a:pt x="213" y="166"/>
                    <a:pt x="211" y="165"/>
                    <a:pt x="209" y="164"/>
                  </a:cubicBezTo>
                  <a:cubicBezTo>
                    <a:pt x="205" y="162"/>
                    <a:pt x="201" y="158"/>
                    <a:pt x="197" y="155"/>
                  </a:cubicBezTo>
                  <a:cubicBezTo>
                    <a:pt x="192" y="151"/>
                    <a:pt x="186" y="148"/>
                    <a:pt x="180" y="144"/>
                  </a:cubicBezTo>
                  <a:cubicBezTo>
                    <a:pt x="179" y="143"/>
                    <a:pt x="178" y="142"/>
                    <a:pt x="176" y="140"/>
                  </a:cubicBezTo>
                  <a:cubicBezTo>
                    <a:pt x="174" y="140"/>
                    <a:pt x="171" y="139"/>
                    <a:pt x="168" y="137"/>
                  </a:cubicBezTo>
                  <a:cubicBezTo>
                    <a:pt x="167" y="136"/>
                    <a:pt x="165" y="136"/>
                    <a:pt x="164" y="135"/>
                  </a:cubicBezTo>
                  <a:cubicBezTo>
                    <a:pt x="163" y="134"/>
                    <a:pt x="162" y="134"/>
                    <a:pt x="162" y="133"/>
                  </a:cubicBezTo>
                  <a:cubicBezTo>
                    <a:pt x="157" y="130"/>
                    <a:pt x="153" y="126"/>
                    <a:pt x="147" y="125"/>
                  </a:cubicBezTo>
                  <a:cubicBezTo>
                    <a:pt x="146" y="124"/>
                    <a:pt x="146" y="125"/>
                    <a:pt x="144" y="124"/>
                  </a:cubicBezTo>
                  <a:cubicBezTo>
                    <a:pt x="144" y="126"/>
                    <a:pt x="144" y="128"/>
                    <a:pt x="146" y="129"/>
                  </a:cubicBezTo>
                  <a:cubicBezTo>
                    <a:pt x="150" y="130"/>
                    <a:pt x="154" y="133"/>
                    <a:pt x="158" y="135"/>
                  </a:cubicBezTo>
                  <a:cubicBezTo>
                    <a:pt x="162" y="138"/>
                    <a:pt x="167" y="141"/>
                    <a:pt x="172" y="144"/>
                  </a:cubicBezTo>
                  <a:cubicBezTo>
                    <a:pt x="172" y="148"/>
                    <a:pt x="162" y="195"/>
                    <a:pt x="159" y="203"/>
                  </a:cubicBezTo>
                  <a:close/>
                </a:path>
              </a:pathLst>
            </a:custGeom>
            <a:solidFill>
              <a:srgbClr val="FFFEFD"/>
            </a:solidFill>
            <a:ln w="12700">
              <a:solidFill>
                <a:schemeClr val="tx1"/>
              </a:solidFill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17" name="Freeform 9"/>
            <p:cNvSpPr>
              <a:spLocks/>
            </p:cNvSpPr>
            <p:nvPr/>
          </p:nvSpPr>
          <p:spPr bwMode="auto">
            <a:xfrm>
              <a:off x="3548642" y="5342799"/>
              <a:ext cx="1294352" cy="86391"/>
            </a:xfrm>
            <a:custGeom>
              <a:avLst/>
              <a:gdLst>
                <a:gd name="T0" fmla="*/ 702 w 702"/>
                <a:gd name="T1" fmla="*/ 22 h 47"/>
                <a:gd name="T2" fmla="*/ 693 w 702"/>
                <a:gd name="T3" fmla="*/ 46 h 47"/>
                <a:gd name="T4" fmla="*/ 669 w 702"/>
                <a:gd name="T5" fmla="*/ 46 h 47"/>
                <a:gd name="T6" fmla="*/ 647 w 702"/>
                <a:gd name="T7" fmla="*/ 44 h 47"/>
                <a:gd name="T8" fmla="*/ 627 w 702"/>
                <a:gd name="T9" fmla="*/ 44 h 47"/>
                <a:gd name="T10" fmla="*/ 579 w 702"/>
                <a:gd name="T11" fmla="*/ 46 h 47"/>
                <a:gd name="T12" fmla="*/ 559 w 702"/>
                <a:gd name="T13" fmla="*/ 46 h 47"/>
                <a:gd name="T14" fmla="*/ 530 w 702"/>
                <a:gd name="T15" fmla="*/ 45 h 47"/>
                <a:gd name="T16" fmla="*/ 485 w 702"/>
                <a:gd name="T17" fmla="*/ 44 h 47"/>
                <a:gd name="T18" fmla="*/ 454 w 702"/>
                <a:gd name="T19" fmla="*/ 43 h 47"/>
                <a:gd name="T20" fmla="*/ 439 w 702"/>
                <a:gd name="T21" fmla="*/ 43 h 47"/>
                <a:gd name="T22" fmla="*/ 359 w 702"/>
                <a:gd name="T23" fmla="*/ 43 h 47"/>
                <a:gd name="T24" fmla="*/ 280 w 702"/>
                <a:gd name="T25" fmla="*/ 43 h 47"/>
                <a:gd name="T26" fmla="*/ 234 w 702"/>
                <a:gd name="T27" fmla="*/ 42 h 47"/>
                <a:gd name="T28" fmla="*/ 167 w 702"/>
                <a:gd name="T29" fmla="*/ 41 h 47"/>
                <a:gd name="T30" fmla="*/ 123 w 702"/>
                <a:gd name="T31" fmla="*/ 42 h 47"/>
                <a:gd name="T32" fmla="*/ 44 w 702"/>
                <a:gd name="T33" fmla="*/ 42 h 47"/>
                <a:gd name="T34" fmla="*/ 0 w 702"/>
                <a:gd name="T35" fmla="*/ 38 h 47"/>
                <a:gd name="T36" fmla="*/ 0 w 702"/>
                <a:gd name="T37" fmla="*/ 22 h 47"/>
                <a:gd name="T38" fmla="*/ 3 w 702"/>
                <a:gd name="T39" fmla="*/ 7 h 47"/>
                <a:gd name="T40" fmla="*/ 39 w 702"/>
                <a:gd name="T41" fmla="*/ 7 h 47"/>
                <a:gd name="T42" fmla="*/ 67 w 702"/>
                <a:gd name="T43" fmla="*/ 6 h 47"/>
                <a:gd name="T44" fmla="*/ 73 w 702"/>
                <a:gd name="T45" fmla="*/ 7 h 47"/>
                <a:gd name="T46" fmla="*/ 103 w 702"/>
                <a:gd name="T47" fmla="*/ 8 h 47"/>
                <a:gd name="T48" fmla="*/ 111 w 702"/>
                <a:gd name="T49" fmla="*/ 8 h 47"/>
                <a:gd name="T50" fmla="*/ 127 w 702"/>
                <a:gd name="T51" fmla="*/ 8 h 47"/>
                <a:gd name="T52" fmla="*/ 148 w 702"/>
                <a:gd name="T53" fmla="*/ 6 h 47"/>
                <a:gd name="T54" fmla="*/ 177 w 702"/>
                <a:gd name="T55" fmla="*/ 5 h 47"/>
                <a:gd name="T56" fmla="*/ 200 w 702"/>
                <a:gd name="T57" fmla="*/ 5 h 47"/>
                <a:gd name="T58" fmla="*/ 212 w 702"/>
                <a:gd name="T59" fmla="*/ 5 h 47"/>
                <a:gd name="T60" fmla="*/ 235 w 702"/>
                <a:gd name="T61" fmla="*/ 5 h 47"/>
                <a:gd name="T62" fmla="*/ 252 w 702"/>
                <a:gd name="T63" fmla="*/ 4 h 47"/>
                <a:gd name="T64" fmla="*/ 264 w 702"/>
                <a:gd name="T65" fmla="*/ 4 h 47"/>
                <a:gd name="T66" fmla="*/ 287 w 702"/>
                <a:gd name="T67" fmla="*/ 3 h 47"/>
                <a:gd name="T68" fmla="*/ 316 w 702"/>
                <a:gd name="T69" fmla="*/ 3 h 47"/>
                <a:gd name="T70" fmla="*/ 328 w 702"/>
                <a:gd name="T71" fmla="*/ 3 h 47"/>
                <a:gd name="T72" fmla="*/ 349 w 702"/>
                <a:gd name="T73" fmla="*/ 1 h 47"/>
                <a:gd name="T74" fmla="*/ 377 w 702"/>
                <a:gd name="T75" fmla="*/ 1 h 47"/>
                <a:gd name="T76" fmla="*/ 389 w 702"/>
                <a:gd name="T77" fmla="*/ 1 h 47"/>
                <a:gd name="T78" fmla="*/ 406 w 702"/>
                <a:gd name="T79" fmla="*/ 1 h 47"/>
                <a:gd name="T80" fmla="*/ 417 w 702"/>
                <a:gd name="T81" fmla="*/ 1 h 47"/>
                <a:gd name="T82" fmla="*/ 438 w 702"/>
                <a:gd name="T83" fmla="*/ 2 h 47"/>
                <a:gd name="T84" fmla="*/ 458 w 702"/>
                <a:gd name="T85" fmla="*/ 3 h 47"/>
                <a:gd name="T86" fmla="*/ 476 w 702"/>
                <a:gd name="T87" fmla="*/ 3 h 47"/>
                <a:gd name="T88" fmla="*/ 501 w 702"/>
                <a:gd name="T89" fmla="*/ 3 h 47"/>
                <a:gd name="T90" fmla="*/ 543 w 702"/>
                <a:gd name="T91" fmla="*/ 4 h 47"/>
                <a:gd name="T92" fmla="*/ 570 w 702"/>
                <a:gd name="T93" fmla="*/ 3 h 47"/>
                <a:gd name="T94" fmla="*/ 610 w 702"/>
                <a:gd name="T95" fmla="*/ 6 h 47"/>
                <a:gd name="T96" fmla="*/ 668 w 702"/>
                <a:gd name="T97" fmla="*/ 8 h 47"/>
                <a:gd name="T98" fmla="*/ 696 w 702"/>
                <a:gd name="T99" fmla="*/ 11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702" h="47">
                  <a:moveTo>
                    <a:pt x="702" y="10"/>
                  </a:moveTo>
                  <a:cubicBezTo>
                    <a:pt x="702" y="12"/>
                    <a:pt x="702" y="13"/>
                    <a:pt x="702" y="15"/>
                  </a:cubicBezTo>
                  <a:cubicBezTo>
                    <a:pt x="702" y="17"/>
                    <a:pt x="702" y="20"/>
                    <a:pt x="702" y="22"/>
                  </a:cubicBezTo>
                  <a:cubicBezTo>
                    <a:pt x="702" y="24"/>
                    <a:pt x="702" y="26"/>
                    <a:pt x="702" y="28"/>
                  </a:cubicBezTo>
                  <a:cubicBezTo>
                    <a:pt x="702" y="34"/>
                    <a:pt x="702" y="39"/>
                    <a:pt x="702" y="44"/>
                  </a:cubicBezTo>
                  <a:cubicBezTo>
                    <a:pt x="699" y="46"/>
                    <a:pt x="696" y="46"/>
                    <a:pt x="693" y="46"/>
                  </a:cubicBezTo>
                  <a:cubicBezTo>
                    <a:pt x="691" y="46"/>
                    <a:pt x="688" y="46"/>
                    <a:pt x="686" y="46"/>
                  </a:cubicBezTo>
                  <a:cubicBezTo>
                    <a:pt x="684" y="46"/>
                    <a:pt x="682" y="46"/>
                    <a:pt x="680" y="46"/>
                  </a:cubicBezTo>
                  <a:cubicBezTo>
                    <a:pt x="676" y="46"/>
                    <a:pt x="673" y="46"/>
                    <a:pt x="669" y="46"/>
                  </a:cubicBezTo>
                  <a:cubicBezTo>
                    <a:pt x="667" y="45"/>
                    <a:pt x="665" y="45"/>
                    <a:pt x="663" y="45"/>
                  </a:cubicBezTo>
                  <a:cubicBezTo>
                    <a:pt x="660" y="44"/>
                    <a:pt x="658" y="44"/>
                    <a:pt x="656" y="44"/>
                  </a:cubicBezTo>
                  <a:cubicBezTo>
                    <a:pt x="653" y="44"/>
                    <a:pt x="650" y="44"/>
                    <a:pt x="647" y="44"/>
                  </a:cubicBezTo>
                  <a:cubicBezTo>
                    <a:pt x="646" y="44"/>
                    <a:pt x="645" y="44"/>
                    <a:pt x="644" y="45"/>
                  </a:cubicBezTo>
                  <a:cubicBezTo>
                    <a:pt x="643" y="45"/>
                    <a:pt x="641" y="45"/>
                    <a:pt x="640" y="45"/>
                  </a:cubicBezTo>
                  <a:cubicBezTo>
                    <a:pt x="636" y="44"/>
                    <a:pt x="632" y="44"/>
                    <a:pt x="627" y="44"/>
                  </a:cubicBezTo>
                  <a:cubicBezTo>
                    <a:pt x="624" y="44"/>
                    <a:pt x="620" y="45"/>
                    <a:pt x="616" y="45"/>
                  </a:cubicBezTo>
                  <a:cubicBezTo>
                    <a:pt x="611" y="45"/>
                    <a:pt x="607" y="45"/>
                    <a:pt x="602" y="45"/>
                  </a:cubicBezTo>
                  <a:cubicBezTo>
                    <a:pt x="594" y="45"/>
                    <a:pt x="587" y="46"/>
                    <a:pt x="579" y="46"/>
                  </a:cubicBezTo>
                  <a:cubicBezTo>
                    <a:pt x="578" y="46"/>
                    <a:pt x="577" y="46"/>
                    <a:pt x="576" y="46"/>
                  </a:cubicBezTo>
                  <a:cubicBezTo>
                    <a:pt x="575" y="46"/>
                    <a:pt x="575" y="47"/>
                    <a:pt x="574" y="47"/>
                  </a:cubicBezTo>
                  <a:cubicBezTo>
                    <a:pt x="569" y="45"/>
                    <a:pt x="564" y="46"/>
                    <a:pt x="559" y="46"/>
                  </a:cubicBezTo>
                  <a:cubicBezTo>
                    <a:pt x="557" y="46"/>
                    <a:pt x="555" y="46"/>
                    <a:pt x="552" y="46"/>
                  </a:cubicBezTo>
                  <a:cubicBezTo>
                    <a:pt x="548" y="46"/>
                    <a:pt x="543" y="45"/>
                    <a:pt x="539" y="45"/>
                  </a:cubicBezTo>
                  <a:cubicBezTo>
                    <a:pt x="536" y="45"/>
                    <a:pt x="533" y="45"/>
                    <a:pt x="530" y="45"/>
                  </a:cubicBezTo>
                  <a:cubicBezTo>
                    <a:pt x="528" y="45"/>
                    <a:pt x="526" y="45"/>
                    <a:pt x="524" y="45"/>
                  </a:cubicBezTo>
                  <a:cubicBezTo>
                    <a:pt x="517" y="45"/>
                    <a:pt x="510" y="44"/>
                    <a:pt x="503" y="44"/>
                  </a:cubicBezTo>
                  <a:cubicBezTo>
                    <a:pt x="497" y="44"/>
                    <a:pt x="491" y="44"/>
                    <a:pt x="485" y="44"/>
                  </a:cubicBezTo>
                  <a:cubicBezTo>
                    <a:pt x="481" y="44"/>
                    <a:pt x="478" y="43"/>
                    <a:pt x="475" y="43"/>
                  </a:cubicBezTo>
                  <a:cubicBezTo>
                    <a:pt x="469" y="43"/>
                    <a:pt x="463" y="43"/>
                    <a:pt x="457" y="43"/>
                  </a:cubicBezTo>
                  <a:cubicBezTo>
                    <a:pt x="456" y="43"/>
                    <a:pt x="455" y="43"/>
                    <a:pt x="454" y="43"/>
                  </a:cubicBezTo>
                  <a:cubicBezTo>
                    <a:pt x="452" y="43"/>
                    <a:pt x="450" y="43"/>
                    <a:pt x="449" y="43"/>
                  </a:cubicBezTo>
                  <a:cubicBezTo>
                    <a:pt x="447" y="43"/>
                    <a:pt x="446" y="44"/>
                    <a:pt x="445" y="43"/>
                  </a:cubicBezTo>
                  <a:cubicBezTo>
                    <a:pt x="443" y="42"/>
                    <a:pt x="441" y="43"/>
                    <a:pt x="439" y="43"/>
                  </a:cubicBezTo>
                  <a:cubicBezTo>
                    <a:pt x="433" y="43"/>
                    <a:pt x="427" y="43"/>
                    <a:pt x="421" y="43"/>
                  </a:cubicBezTo>
                  <a:cubicBezTo>
                    <a:pt x="408" y="43"/>
                    <a:pt x="395" y="43"/>
                    <a:pt x="383" y="43"/>
                  </a:cubicBezTo>
                  <a:cubicBezTo>
                    <a:pt x="375" y="43"/>
                    <a:pt x="367" y="43"/>
                    <a:pt x="359" y="43"/>
                  </a:cubicBezTo>
                  <a:cubicBezTo>
                    <a:pt x="350" y="43"/>
                    <a:pt x="341" y="43"/>
                    <a:pt x="332" y="43"/>
                  </a:cubicBezTo>
                  <a:cubicBezTo>
                    <a:pt x="327" y="43"/>
                    <a:pt x="322" y="43"/>
                    <a:pt x="317" y="43"/>
                  </a:cubicBezTo>
                  <a:cubicBezTo>
                    <a:pt x="304" y="42"/>
                    <a:pt x="292" y="42"/>
                    <a:pt x="280" y="43"/>
                  </a:cubicBezTo>
                  <a:cubicBezTo>
                    <a:pt x="274" y="43"/>
                    <a:pt x="268" y="43"/>
                    <a:pt x="263" y="43"/>
                  </a:cubicBezTo>
                  <a:cubicBezTo>
                    <a:pt x="257" y="43"/>
                    <a:pt x="251" y="43"/>
                    <a:pt x="245" y="42"/>
                  </a:cubicBezTo>
                  <a:cubicBezTo>
                    <a:pt x="241" y="42"/>
                    <a:pt x="238" y="42"/>
                    <a:pt x="234" y="42"/>
                  </a:cubicBezTo>
                  <a:cubicBezTo>
                    <a:pt x="227" y="42"/>
                    <a:pt x="220" y="42"/>
                    <a:pt x="213" y="41"/>
                  </a:cubicBezTo>
                  <a:cubicBezTo>
                    <a:pt x="211" y="41"/>
                    <a:pt x="210" y="41"/>
                    <a:pt x="208" y="41"/>
                  </a:cubicBezTo>
                  <a:cubicBezTo>
                    <a:pt x="194" y="41"/>
                    <a:pt x="180" y="41"/>
                    <a:pt x="167" y="41"/>
                  </a:cubicBezTo>
                  <a:cubicBezTo>
                    <a:pt x="161" y="41"/>
                    <a:pt x="156" y="42"/>
                    <a:pt x="151" y="42"/>
                  </a:cubicBezTo>
                  <a:cubicBezTo>
                    <a:pt x="147" y="42"/>
                    <a:pt x="144" y="41"/>
                    <a:pt x="141" y="41"/>
                  </a:cubicBezTo>
                  <a:cubicBezTo>
                    <a:pt x="135" y="41"/>
                    <a:pt x="129" y="42"/>
                    <a:pt x="123" y="42"/>
                  </a:cubicBezTo>
                  <a:cubicBezTo>
                    <a:pt x="111" y="42"/>
                    <a:pt x="99" y="42"/>
                    <a:pt x="87" y="42"/>
                  </a:cubicBezTo>
                  <a:cubicBezTo>
                    <a:pt x="80" y="42"/>
                    <a:pt x="73" y="42"/>
                    <a:pt x="65" y="42"/>
                  </a:cubicBezTo>
                  <a:cubicBezTo>
                    <a:pt x="58" y="43"/>
                    <a:pt x="51" y="42"/>
                    <a:pt x="44" y="42"/>
                  </a:cubicBezTo>
                  <a:cubicBezTo>
                    <a:pt x="36" y="41"/>
                    <a:pt x="27" y="41"/>
                    <a:pt x="18" y="41"/>
                  </a:cubicBezTo>
                  <a:cubicBezTo>
                    <a:pt x="14" y="41"/>
                    <a:pt x="10" y="41"/>
                    <a:pt x="6" y="39"/>
                  </a:cubicBezTo>
                  <a:cubicBezTo>
                    <a:pt x="4" y="39"/>
                    <a:pt x="2" y="39"/>
                    <a:pt x="0" y="38"/>
                  </a:cubicBezTo>
                  <a:cubicBezTo>
                    <a:pt x="0" y="38"/>
                    <a:pt x="0" y="38"/>
                    <a:pt x="0" y="38"/>
                  </a:cubicBezTo>
                  <a:cubicBezTo>
                    <a:pt x="1" y="34"/>
                    <a:pt x="0" y="31"/>
                    <a:pt x="0" y="27"/>
                  </a:cubicBezTo>
                  <a:cubicBezTo>
                    <a:pt x="0" y="25"/>
                    <a:pt x="0" y="23"/>
                    <a:pt x="0" y="22"/>
                  </a:cubicBezTo>
                  <a:cubicBezTo>
                    <a:pt x="0" y="19"/>
                    <a:pt x="0" y="16"/>
                    <a:pt x="1" y="13"/>
                  </a:cubicBezTo>
                  <a:cubicBezTo>
                    <a:pt x="1" y="11"/>
                    <a:pt x="0" y="9"/>
                    <a:pt x="1" y="7"/>
                  </a:cubicBezTo>
                  <a:cubicBezTo>
                    <a:pt x="2" y="7"/>
                    <a:pt x="2" y="6"/>
                    <a:pt x="3" y="7"/>
                  </a:cubicBezTo>
                  <a:cubicBezTo>
                    <a:pt x="7" y="7"/>
                    <a:pt x="11" y="6"/>
                    <a:pt x="15" y="7"/>
                  </a:cubicBezTo>
                  <a:cubicBezTo>
                    <a:pt x="19" y="7"/>
                    <a:pt x="23" y="7"/>
                    <a:pt x="26" y="7"/>
                  </a:cubicBezTo>
                  <a:cubicBezTo>
                    <a:pt x="31" y="7"/>
                    <a:pt x="35" y="7"/>
                    <a:pt x="39" y="7"/>
                  </a:cubicBezTo>
                  <a:cubicBezTo>
                    <a:pt x="44" y="7"/>
                    <a:pt x="49" y="7"/>
                    <a:pt x="54" y="7"/>
                  </a:cubicBezTo>
                  <a:cubicBezTo>
                    <a:pt x="57" y="7"/>
                    <a:pt x="61" y="7"/>
                    <a:pt x="64" y="7"/>
                  </a:cubicBezTo>
                  <a:cubicBezTo>
                    <a:pt x="65" y="7"/>
                    <a:pt x="66" y="7"/>
                    <a:pt x="67" y="6"/>
                  </a:cubicBezTo>
                  <a:cubicBezTo>
                    <a:pt x="67" y="6"/>
                    <a:pt x="68" y="6"/>
                    <a:pt x="68" y="7"/>
                  </a:cubicBezTo>
                  <a:cubicBezTo>
                    <a:pt x="69" y="7"/>
                    <a:pt x="69" y="7"/>
                    <a:pt x="70" y="7"/>
                  </a:cubicBezTo>
                  <a:cubicBezTo>
                    <a:pt x="71" y="7"/>
                    <a:pt x="72" y="7"/>
                    <a:pt x="73" y="7"/>
                  </a:cubicBezTo>
                  <a:cubicBezTo>
                    <a:pt x="76" y="8"/>
                    <a:pt x="79" y="8"/>
                    <a:pt x="83" y="8"/>
                  </a:cubicBezTo>
                  <a:cubicBezTo>
                    <a:pt x="87" y="7"/>
                    <a:pt x="91" y="8"/>
                    <a:pt x="95" y="8"/>
                  </a:cubicBezTo>
                  <a:cubicBezTo>
                    <a:pt x="97" y="8"/>
                    <a:pt x="100" y="8"/>
                    <a:pt x="103" y="8"/>
                  </a:cubicBezTo>
                  <a:cubicBezTo>
                    <a:pt x="104" y="8"/>
                    <a:pt x="104" y="8"/>
                    <a:pt x="104" y="8"/>
                  </a:cubicBezTo>
                  <a:cubicBezTo>
                    <a:pt x="106" y="9"/>
                    <a:pt x="107" y="8"/>
                    <a:pt x="108" y="7"/>
                  </a:cubicBezTo>
                  <a:cubicBezTo>
                    <a:pt x="109" y="7"/>
                    <a:pt x="110" y="8"/>
                    <a:pt x="111" y="8"/>
                  </a:cubicBezTo>
                  <a:cubicBezTo>
                    <a:pt x="112" y="8"/>
                    <a:pt x="114" y="8"/>
                    <a:pt x="116" y="8"/>
                  </a:cubicBezTo>
                  <a:cubicBezTo>
                    <a:pt x="119" y="8"/>
                    <a:pt x="122" y="8"/>
                    <a:pt x="125" y="8"/>
                  </a:cubicBezTo>
                  <a:cubicBezTo>
                    <a:pt x="126" y="8"/>
                    <a:pt x="127" y="8"/>
                    <a:pt x="127" y="8"/>
                  </a:cubicBezTo>
                  <a:cubicBezTo>
                    <a:pt x="128" y="7"/>
                    <a:pt x="129" y="7"/>
                    <a:pt x="130" y="7"/>
                  </a:cubicBezTo>
                  <a:cubicBezTo>
                    <a:pt x="136" y="7"/>
                    <a:pt x="141" y="7"/>
                    <a:pt x="146" y="6"/>
                  </a:cubicBezTo>
                  <a:cubicBezTo>
                    <a:pt x="146" y="5"/>
                    <a:pt x="147" y="6"/>
                    <a:pt x="148" y="6"/>
                  </a:cubicBezTo>
                  <a:cubicBezTo>
                    <a:pt x="150" y="6"/>
                    <a:pt x="153" y="6"/>
                    <a:pt x="155" y="6"/>
                  </a:cubicBezTo>
                  <a:cubicBezTo>
                    <a:pt x="159" y="6"/>
                    <a:pt x="162" y="6"/>
                    <a:pt x="165" y="6"/>
                  </a:cubicBezTo>
                  <a:cubicBezTo>
                    <a:pt x="169" y="7"/>
                    <a:pt x="173" y="6"/>
                    <a:pt x="177" y="5"/>
                  </a:cubicBezTo>
                  <a:cubicBezTo>
                    <a:pt x="177" y="5"/>
                    <a:pt x="178" y="5"/>
                    <a:pt x="178" y="5"/>
                  </a:cubicBezTo>
                  <a:cubicBezTo>
                    <a:pt x="181" y="7"/>
                    <a:pt x="184" y="5"/>
                    <a:pt x="187" y="6"/>
                  </a:cubicBezTo>
                  <a:cubicBezTo>
                    <a:pt x="191" y="6"/>
                    <a:pt x="196" y="5"/>
                    <a:pt x="200" y="5"/>
                  </a:cubicBezTo>
                  <a:cubicBezTo>
                    <a:pt x="202" y="5"/>
                    <a:pt x="205" y="6"/>
                    <a:pt x="208" y="6"/>
                  </a:cubicBezTo>
                  <a:cubicBezTo>
                    <a:pt x="209" y="6"/>
                    <a:pt x="210" y="5"/>
                    <a:pt x="211" y="5"/>
                  </a:cubicBezTo>
                  <a:cubicBezTo>
                    <a:pt x="212" y="5"/>
                    <a:pt x="212" y="5"/>
                    <a:pt x="212" y="5"/>
                  </a:cubicBezTo>
                  <a:cubicBezTo>
                    <a:pt x="215" y="6"/>
                    <a:pt x="216" y="6"/>
                    <a:pt x="219" y="5"/>
                  </a:cubicBezTo>
                  <a:cubicBezTo>
                    <a:pt x="220" y="5"/>
                    <a:pt x="222" y="5"/>
                    <a:pt x="224" y="5"/>
                  </a:cubicBezTo>
                  <a:cubicBezTo>
                    <a:pt x="227" y="5"/>
                    <a:pt x="231" y="5"/>
                    <a:pt x="235" y="5"/>
                  </a:cubicBezTo>
                  <a:cubicBezTo>
                    <a:pt x="238" y="5"/>
                    <a:pt x="241" y="5"/>
                    <a:pt x="243" y="4"/>
                  </a:cubicBezTo>
                  <a:cubicBezTo>
                    <a:pt x="244" y="4"/>
                    <a:pt x="245" y="4"/>
                    <a:pt x="245" y="4"/>
                  </a:cubicBezTo>
                  <a:cubicBezTo>
                    <a:pt x="247" y="5"/>
                    <a:pt x="250" y="4"/>
                    <a:pt x="252" y="4"/>
                  </a:cubicBezTo>
                  <a:cubicBezTo>
                    <a:pt x="253" y="4"/>
                    <a:pt x="255" y="3"/>
                    <a:pt x="256" y="4"/>
                  </a:cubicBezTo>
                  <a:cubicBezTo>
                    <a:pt x="256" y="5"/>
                    <a:pt x="257" y="5"/>
                    <a:pt x="257" y="5"/>
                  </a:cubicBezTo>
                  <a:cubicBezTo>
                    <a:pt x="259" y="3"/>
                    <a:pt x="262" y="4"/>
                    <a:pt x="264" y="4"/>
                  </a:cubicBezTo>
                  <a:cubicBezTo>
                    <a:pt x="265" y="4"/>
                    <a:pt x="266" y="4"/>
                    <a:pt x="267" y="4"/>
                  </a:cubicBezTo>
                  <a:cubicBezTo>
                    <a:pt x="273" y="3"/>
                    <a:pt x="279" y="5"/>
                    <a:pt x="284" y="3"/>
                  </a:cubicBezTo>
                  <a:cubicBezTo>
                    <a:pt x="285" y="3"/>
                    <a:pt x="286" y="3"/>
                    <a:pt x="287" y="3"/>
                  </a:cubicBezTo>
                  <a:cubicBezTo>
                    <a:pt x="291" y="3"/>
                    <a:pt x="295" y="3"/>
                    <a:pt x="300" y="3"/>
                  </a:cubicBezTo>
                  <a:cubicBezTo>
                    <a:pt x="303" y="3"/>
                    <a:pt x="306" y="2"/>
                    <a:pt x="310" y="3"/>
                  </a:cubicBezTo>
                  <a:cubicBezTo>
                    <a:pt x="312" y="3"/>
                    <a:pt x="314" y="3"/>
                    <a:pt x="316" y="3"/>
                  </a:cubicBezTo>
                  <a:cubicBezTo>
                    <a:pt x="317" y="2"/>
                    <a:pt x="318" y="3"/>
                    <a:pt x="319" y="3"/>
                  </a:cubicBezTo>
                  <a:cubicBezTo>
                    <a:pt x="320" y="3"/>
                    <a:pt x="321" y="3"/>
                    <a:pt x="322" y="3"/>
                  </a:cubicBezTo>
                  <a:cubicBezTo>
                    <a:pt x="324" y="2"/>
                    <a:pt x="326" y="2"/>
                    <a:pt x="328" y="3"/>
                  </a:cubicBezTo>
                  <a:cubicBezTo>
                    <a:pt x="328" y="3"/>
                    <a:pt x="329" y="3"/>
                    <a:pt x="329" y="3"/>
                  </a:cubicBezTo>
                  <a:cubicBezTo>
                    <a:pt x="332" y="1"/>
                    <a:pt x="335" y="2"/>
                    <a:pt x="338" y="2"/>
                  </a:cubicBezTo>
                  <a:cubicBezTo>
                    <a:pt x="341" y="2"/>
                    <a:pt x="345" y="1"/>
                    <a:pt x="349" y="1"/>
                  </a:cubicBezTo>
                  <a:cubicBezTo>
                    <a:pt x="351" y="1"/>
                    <a:pt x="353" y="2"/>
                    <a:pt x="356" y="2"/>
                  </a:cubicBezTo>
                  <a:cubicBezTo>
                    <a:pt x="359" y="2"/>
                    <a:pt x="362" y="1"/>
                    <a:pt x="365" y="2"/>
                  </a:cubicBezTo>
                  <a:cubicBezTo>
                    <a:pt x="369" y="2"/>
                    <a:pt x="373" y="1"/>
                    <a:pt x="377" y="1"/>
                  </a:cubicBezTo>
                  <a:cubicBezTo>
                    <a:pt x="379" y="1"/>
                    <a:pt x="380" y="2"/>
                    <a:pt x="382" y="2"/>
                  </a:cubicBezTo>
                  <a:cubicBezTo>
                    <a:pt x="383" y="2"/>
                    <a:pt x="384" y="2"/>
                    <a:pt x="385" y="1"/>
                  </a:cubicBezTo>
                  <a:cubicBezTo>
                    <a:pt x="386" y="0"/>
                    <a:pt x="388" y="0"/>
                    <a:pt x="389" y="1"/>
                  </a:cubicBezTo>
                  <a:cubicBezTo>
                    <a:pt x="390" y="1"/>
                    <a:pt x="391" y="1"/>
                    <a:pt x="391" y="1"/>
                  </a:cubicBezTo>
                  <a:cubicBezTo>
                    <a:pt x="394" y="1"/>
                    <a:pt x="396" y="1"/>
                    <a:pt x="399" y="1"/>
                  </a:cubicBezTo>
                  <a:cubicBezTo>
                    <a:pt x="401" y="1"/>
                    <a:pt x="404" y="1"/>
                    <a:pt x="406" y="1"/>
                  </a:cubicBezTo>
                  <a:cubicBezTo>
                    <a:pt x="407" y="1"/>
                    <a:pt x="407" y="1"/>
                    <a:pt x="408" y="1"/>
                  </a:cubicBezTo>
                  <a:cubicBezTo>
                    <a:pt x="410" y="0"/>
                    <a:pt x="412" y="1"/>
                    <a:pt x="414" y="1"/>
                  </a:cubicBezTo>
                  <a:cubicBezTo>
                    <a:pt x="415" y="1"/>
                    <a:pt x="416" y="1"/>
                    <a:pt x="417" y="1"/>
                  </a:cubicBezTo>
                  <a:cubicBezTo>
                    <a:pt x="419" y="1"/>
                    <a:pt x="421" y="0"/>
                    <a:pt x="423" y="2"/>
                  </a:cubicBezTo>
                  <a:cubicBezTo>
                    <a:pt x="423" y="2"/>
                    <a:pt x="424" y="2"/>
                    <a:pt x="425" y="2"/>
                  </a:cubicBezTo>
                  <a:cubicBezTo>
                    <a:pt x="430" y="2"/>
                    <a:pt x="434" y="2"/>
                    <a:pt x="438" y="2"/>
                  </a:cubicBezTo>
                  <a:cubicBezTo>
                    <a:pt x="439" y="2"/>
                    <a:pt x="441" y="3"/>
                    <a:pt x="442" y="3"/>
                  </a:cubicBezTo>
                  <a:cubicBezTo>
                    <a:pt x="443" y="3"/>
                    <a:pt x="445" y="3"/>
                    <a:pt x="446" y="3"/>
                  </a:cubicBezTo>
                  <a:cubicBezTo>
                    <a:pt x="450" y="3"/>
                    <a:pt x="454" y="3"/>
                    <a:pt x="458" y="3"/>
                  </a:cubicBezTo>
                  <a:cubicBezTo>
                    <a:pt x="461" y="4"/>
                    <a:pt x="465" y="4"/>
                    <a:pt x="469" y="3"/>
                  </a:cubicBezTo>
                  <a:cubicBezTo>
                    <a:pt x="469" y="3"/>
                    <a:pt x="470" y="3"/>
                    <a:pt x="471" y="3"/>
                  </a:cubicBezTo>
                  <a:cubicBezTo>
                    <a:pt x="472" y="4"/>
                    <a:pt x="474" y="3"/>
                    <a:pt x="476" y="3"/>
                  </a:cubicBezTo>
                  <a:cubicBezTo>
                    <a:pt x="479" y="3"/>
                    <a:pt x="482" y="3"/>
                    <a:pt x="485" y="3"/>
                  </a:cubicBezTo>
                  <a:cubicBezTo>
                    <a:pt x="487" y="3"/>
                    <a:pt x="488" y="4"/>
                    <a:pt x="490" y="3"/>
                  </a:cubicBezTo>
                  <a:cubicBezTo>
                    <a:pt x="494" y="3"/>
                    <a:pt x="497" y="3"/>
                    <a:pt x="501" y="3"/>
                  </a:cubicBezTo>
                  <a:cubicBezTo>
                    <a:pt x="505" y="3"/>
                    <a:pt x="510" y="3"/>
                    <a:pt x="514" y="3"/>
                  </a:cubicBezTo>
                  <a:cubicBezTo>
                    <a:pt x="519" y="3"/>
                    <a:pt x="525" y="4"/>
                    <a:pt x="530" y="4"/>
                  </a:cubicBezTo>
                  <a:cubicBezTo>
                    <a:pt x="535" y="4"/>
                    <a:pt x="539" y="5"/>
                    <a:pt x="543" y="4"/>
                  </a:cubicBezTo>
                  <a:cubicBezTo>
                    <a:pt x="547" y="3"/>
                    <a:pt x="550" y="4"/>
                    <a:pt x="554" y="3"/>
                  </a:cubicBezTo>
                  <a:cubicBezTo>
                    <a:pt x="558" y="3"/>
                    <a:pt x="562" y="3"/>
                    <a:pt x="567" y="4"/>
                  </a:cubicBezTo>
                  <a:cubicBezTo>
                    <a:pt x="568" y="4"/>
                    <a:pt x="569" y="3"/>
                    <a:pt x="570" y="3"/>
                  </a:cubicBezTo>
                  <a:cubicBezTo>
                    <a:pt x="574" y="4"/>
                    <a:pt x="578" y="4"/>
                    <a:pt x="582" y="4"/>
                  </a:cubicBezTo>
                  <a:cubicBezTo>
                    <a:pt x="588" y="4"/>
                    <a:pt x="594" y="5"/>
                    <a:pt x="599" y="5"/>
                  </a:cubicBezTo>
                  <a:cubicBezTo>
                    <a:pt x="603" y="6"/>
                    <a:pt x="606" y="6"/>
                    <a:pt x="610" y="6"/>
                  </a:cubicBezTo>
                  <a:cubicBezTo>
                    <a:pt x="617" y="6"/>
                    <a:pt x="624" y="7"/>
                    <a:pt x="632" y="7"/>
                  </a:cubicBezTo>
                  <a:cubicBezTo>
                    <a:pt x="637" y="8"/>
                    <a:pt x="642" y="8"/>
                    <a:pt x="647" y="8"/>
                  </a:cubicBezTo>
                  <a:cubicBezTo>
                    <a:pt x="654" y="8"/>
                    <a:pt x="661" y="8"/>
                    <a:pt x="668" y="8"/>
                  </a:cubicBezTo>
                  <a:cubicBezTo>
                    <a:pt x="670" y="8"/>
                    <a:pt x="672" y="8"/>
                    <a:pt x="674" y="8"/>
                  </a:cubicBezTo>
                  <a:cubicBezTo>
                    <a:pt x="677" y="8"/>
                    <a:pt x="680" y="8"/>
                    <a:pt x="684" y="9"/>
                  </a:cubicBezTo>
                  <a:cubicBezTo>
                    <a:pt x="688" y="11"/>
                    <a:pt x="692" y="11"/>
                    <a:pt x="696" y="11"/>
                  </a:cubicBezTo>
                  <a:cubicBezTo>
                    <a:pt x="698" y="10"/>
                    <a:pt x="700" y="10"/>
                    <a:pt x="702" y="10"/>
                  </a:cubicBezTo>
                  <a:close/>
                </a:path>
              </a:pathLst>
            </a:custGeom>
            <a:solidFill>
              <a:srgbClr val="FFFEFD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18" name="Freeform 10"/>
            <p:cNvSpPr>
              <a:spLocks/>
            </p:cNvSpPr>
            <p:nvPr/>
          </p:nvSpPr>
          <p:spPr bwMode="auto">
            <a:xfrm>
              <a:off x="3214631" y="4624049"/>
              <a:ext cx="329992" cy="280769"/>
            </a:xfrm>
            <a:custGeom>
              <a:avLst/>
              <a:gdLst>
                <a:gd name="T0" fmla="*/ 177 w 179"/>
                <a:gd name="T1" fmla="*/ 99 h 152"/>
                <a:gd name="T2" fmla="*/ 175 w 179"/>
                <a:gd name="T3" fmla="*/ 90 h 152"/>
                <a:gd name="T4" fmla="*/ 170 w 179"/>
                <a:gd name="T5" fmla="*/ 89 h 152"/>
                <a:gd name="T6" fmla="*/ 162 w 179"/>
                <a:gd name="T7" fmla="*/ 82 h 152"/>
                <a:gd name="T8" fmla="*/ 153 w 179"/>
                <a:gd name="T9" fmla="*/ 91 h 152"/>
                <a:gd name="T10" fmla="*/ 147 w 179"/>
                <a:gd name="T11" fmla="*/ 98 h 152"/>
                <a:gd name="T12" fmla="*/ 146 w 179"/>
                <a:gd name="T13" fmla="*/ 103 h 152"/>
                <a:gd name="T14" fmla="*/ 142 w 179"/>
                <a:gd name="T15" fmla="*/ 86 h 152"/>
                <a:gd name="T16" fmla="*/ 139 w 179"/>
                <a:gd name="T17" fmla="*/ 83 h 152"/>
                <a:gd name="T18" fmla="*/ 128 w 179"/>
                <a:gd name="T19" fmla="*/ 93 h 152"/>
                <a:gd name="T20" fmla="*/ 119 w 179"/>
                <a:gd name="T21" fmla="*/ 96 h 152"/>
                <a:gd name="T22" fmla="*/ 112 w 179"/>
                <a:gd name="T23" fmla="*/ 92 h 152"/>
                <a:gd name="T24" fmla="*/ 103 w 179"/>
                <a:gd name="T25" fmla="*/ 103 h 152"/>
                <a:gd name="T26" fmla="*/ 98 w 179"/>
                <a:gd name="T27" fmla="*/ 98 h 152"/>
                <a:gd name="T28" fmla="*/ 79 w 179"/>
                <a:gd name="T29" fmla="*/ 97 h 152"/>
                <a:gd name="T30" fmla="*/ 73 w 179"/>
                <a:gd name="T31" fmla="*/ 109 h 152"/>
                <a:gd name="T32" fmla="*/ 74 w 179"/>
                <a:gd name="T33" fmla="*/ 122 h 152"/>
                <a:gd name="T34" fmla="*/ 70 w 179"/>
                <a:gd name="T35" fmla="*/ 134 h 152"/>
                <a:gd name="T36" fmla="*/ 62 w 179"/>
                <a:gd name="T37" fmla="*/ 124 h 152"/>
                <a:gd name="T38" fmla="*/ 56 w 179"/>
                <a:gd name="T39" fmla="*/ 132 h 152"/>
                <a:gd name="T40" fmla="*/ 52 w 179"/>
                <a:gd name="T41" fmla="*/ 137 h 152"/>
                <a:gd name="T42" fmla="*/ 45 w 179"/>
                <a:gd name="T43" fmla="*/ 133 h 152"/>
                <a:gd name="T44" fmla="*/ 39 w 179"/>
                <a:gd name="T45" fmla="*/ 147 h 152"/>
                <a:gd name="T46" fmla="*/ 22 w 179"/>
                <a:gd name="T47" fmla="*/ 150 h 152"/>
                <a:gd name="T48" fmla="*/ 19 w 179"/>
                <a:gd name="T49" fmla="*/ 143 h 152"/>
                <a:gd name="T50" fmla="*/ 12 w 179"/>
                <a:gd name="T51" fmla="*/ 152 h 152"/>
                <a:gd name="T52" fmla="*/ 6 w 179"/>
                <a:gd name="T53" fmla="*/ 129 h 152"/>
                <a:gd name="T54" fmla="*/ 0 w 179"/>
                <a:gd name="T55" fmla="*/ 99 h 152"/>
                <a:gd name="T56" fmla="*/ 1 w 179"/>
                <a:gd name="T57" fmla="*/ 78 h 152"/>
                <a:gd name="T58" fmla="*/ 8 w 179"/>
                <a:gd name="T59" fmla="*/ 53 h 152"/>
                <a:gd name="T60" fmla="*/ 25 w 179"/>
                <a:gd name="T61" fmla="*/ 23 h 152"/>
                <a:gd name="T62" fmla="*/ 37 w 179"/>
                <a:gd name="T63" fmla="*/ 13 h 152"/>
                <a:gd name="T64" fmla="*/ 64 w 179"/>
                <a:gd name="T65" fmla="*/ 2 h 152"/>
                <a:gd name="T66" fmla="*/ 106 w 179"/>
                <a:gd name="T67" fmla="*/ 2 h 152"/>
                <a:gd name="T68" fmla="*/ 120 w 179"/>
                <a:gd name="T69" fmla="*/ 7 h 152"/>
                <a:gd name="T70" fmla="*/ 145 w 179"/>
                <a:gd name="T71" fmla="*/ 21 h 152"/>
                <a:gd name="T72" fmla="*/ 161 w 179"/>
                <a:gd name="T73" fmla="*/ 33 h 152"/>
                <a:gd name="T74" fmla="*/ 177 w 179"/>
                <a:gd name="T75" fmla="*/ 67 h 152"/>
                <a:gd name="T76" fmla="*/ 179 w 179"/>
                <a:gd name="T77" fmla="*/ 87 h 152"/>
                <a:gd name="T78" fmla="*/ 178 w 179"/>
                <a:gd name="T79" fmla="*/ 100 h 1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179" h="152">
                  <a:moveTo>
                    <a:pt x="178" y="100"/>
                  </a:moveTo>
                  <a:cubicBezTo>
                    <a:pt x="177" y="99"/>
                    <a:pt x="177" y="99"/>
                    <a:pt x="177" y="99"/>
                  </a:cubicBezTo>
                  <a:cubicBezTo>
                    <a:pt x="177" y="98"/>
                    <a:pt x="177" y="96"/>
                    <a:pt x="177" y="95"/>
                  </a:cubicBezTo>
                  <a:cubicBezTo>
                    <a:pt x="176" y="94"/>
                    <a:pt x="176" y="92"/>
                    <a:pt x="175" y="90"/>
                  </a:cubicBezTo>
                  <a:cubicBezTo>
                    <a:pt x="175" y="90"/>
                    <a:pt x="174" y="89"/>
                    <a:pt x="173" y="89"/>
                  </a:cubicBezTo>
                  <a:cubicBezTo>
                    <a:pt x="172" y="88"/>
                    <a:pt x="171" y="89"/>
                    <a:pt x="170" y="89"/>
                  </a:cubicBezTo>
                  <a:cubicBezTo>
                    <a:pt x="168" y="92"/>
                    <a:pt x="166" y="96"/>
                    <a:pt x="162" y="99"/>
                  </a:cubicBezTo>
                  <a:cubicBezTo>
                    <a:pt x="163" y="93"/>
                    <a:pt x="163" y="87"/>
                    <a:pt x="162" y="82"/>
                  </a:cubicBezTo>
                  <a:cubicBezTo>
                    <a:pt x="159" y="80"/>
                    <a:pt x="158" y="81"/>
                    <a:pt x="156" y="83"/>
                  </a:cubicBezTo>
                  <a:cubicBezTo>
                    <a:pt x="155" y="86"/>
                    <a:pt x="154" y="88"/>
                    <a:pt x="153" y="91"/>
                  </a:cubicBezTo>
                  <a:cubicBezTo>
                    <a:pt x="152" y="92"/>
                    <a:pt x="151" y="93"/>
                    <a:pt x="150" y="94"/>
                  </a:cubicBezTo>
                  <a:cubicBezTo>
                    <a:pt x="149" y="95"/>
                    <a:pt x="148" y="97"/>
                    <a:pt x="147" y="98"/>
                  </a:cubicBezTo>
                  <a:cubicBezTo>
                    <a:pt x="147" y="99"/>
                    <a:pt x="147" y="101"/>
                    <a:pt x="146" y="101"/>
                  </a:cubicBezTo>
                  <a:cubicBezTo>
                    <a:pt x="146" y="101"/>
                    <a:pt x="146" y="102"/>
                    <a:pt x="146" y="103"/>
                  </a:cubicBezTo>
                  <a:cubicBezTo>
                    <a:pt x="142" y="100"/>
                    <a:pt x="142" y="100"/>
                    <a:pt x="142" y="94"/>
                  </a:cubicBezTo>
                  <a:cubicBezTo>
                    <a:pt x="141" y="91"/>
                    <a:pt x="141" y="88"/>
                    <a:pt x="142" y="86"/>
                  </a:cubicBezTo>
                  <a:cubicBezTo>
                    <a:pt x="142" y="85"/>
                    <a:pt x="142" y="83"/>
                    <a:pt x="142" y="83"/>
                  </a:cubicBezTo>
                  <a:cubicBezTo>
                    <a:pt x="141" y="82"/>
                    <a:pt x="140" y="82"/>
                    <a:pt x="139" y="83"/>
                  </a:cubicBezTo>
                  <a:cubicBezTo>
                    <a:pt x="136" y="85"/>
                    <a:pt x="133" y="87"/>
                    <a:pt x="131" y="89"/>
                  </a:cubicBezTo>
                  <a:cubicBezTo>
                    <a:pt x="130" y="90"/>
                    <a:pt x="129" y="92"/>
                    <a:pt x="128" y="93"/>
                  </a:cubicBezTo>
                  <a:cubicBezTo>
                    <a:pt x="125" y="96"/>
                    <a:pt x="125" y="100"/>
                    <a:pt x="124" y="104"/>
                  </a:cubicBezTo>
                  <a:cubicBezTo>
                    <a:pt x="122" y="101"/>
                    <a:pt x="121" y="98"/>
                    <a:pt x="119" y="96"/>
                  </a:cubicBezTo>
                  <a:cubicBezTo>
                    <a:pt x="118" y="95"/>
                    <a:pt x="117" y="94"/>
                    <a:pt x="116" y="92"/>
                  </a:cubicBezTo>
                  <a:cubicBezTo>
                    <a:pt x="115" y="91"/>
                    <a:pt x="114" y="91"/>
                    <a:pt x="112" y="92"/>
                  </a:cubicBezTo>
                  <a:cubicBezTo>
                    <a:pt x="114" y="98"/>
                    <a:pt x="114" y="103"/>
                    <a:pt x="111" y="108"/>
                  </a:cubicBezTo>
                  <a:cubicBezTo>
                    <a:pt x="108" y="107"/>
                    <a:pt x="106" y="105"/>
                    <a:pt x="103" y="103"/>
                  </a:cubicBezTo>
                  <a:cubicBezTo>
                    <a:pt x="102" y="103"/>
                    <a:pt x="102" y="102"/>
                    <a:pt x="102" y="102"/>
                  </a:cubicBezTo>
                  <a:cubicBezTo>
                    <a:pt x="99" y="102"/>
                    <a:pt x="98" y="100"/>
                    <a:pt x="98" y="98"/>
                  </a:cubicBezTo>
                  <a:cubicBezTo>
                    <a:pt x="95" y="93"/>
                    <a:pt x="89" y="91"/>
                    <a:pt x="84" y="93"/>
                  </a:cubicBezTo>
                  <a:cubicBezTo>
                    <a:pt x="82" y="93"/>
                    <a:pt x="80" y="95"/>
                    <a:pt x="79" y="97"/>
                  </a:cubicBezTo>
                  <a:cubicBezTo>
                    <a:pt x="78" y="99"/>
                    <a:pt x="77" y="101"/>
                    <a:pt x="76" y="103"/>
                  </a:cubicBezTo>
                  <a:cubicBezTo>
                    <a:pt x="75" y="105"/>
                    <a:pt x="74" y="107"/>
                    <a:pt x="73" y="109"/>
                  </a:cubicBezTo>
                  <a:cubicBezTo>
                    <a:pt x="73" y="111"/>
                    <a:pt x="72" y="114"/>
                    <a:pt x="72" y="116"/>
                  </a:cubicBezTo>
                  <a:cubicBezTo>
                    <a:pt x="72" y="118"/>
                    <a:pt x="72" y="120"/>
                    <a:pt x="74" y="122"/>
                  </a:cubicBezTo>
                  <a:cubicBezTo>
                    <a:pt x="73" y="124"/>
                    <a:pt x="72" y="126"/>
                    <a:pt x="72" y="128"/>
                  </a:cubicBezTo>
                  <a:cubicBezTo>
                    <a:pt x="71" y="130"/>
                    <a:pt x="71" y="132"/>
                    <a:pt x="70" y="134"/>
                  </a:cubicBezTo>
                  <a:cubicBezTo>
                    <a:pt x="68" y="133"/>
                    <a:pt x="66" y="131"/>
                    <a:pt x="65" y="128"/>
                  </a:cubicBezTo>
                  <a:cubicBezTo>
                    <a:pt x="64" y="127"/>
                    <a:pt x="63" y="125"/>
                    <a:pt x="62" y="124"/>
                  </a:cubicBezTo>
                  <a:cubicBezTo>
                    <a:pt x="60" y="122"/>
                    <a:pt x="59" y="123"/>
                    <a:pt x="58" y="125"/>
                  </a:cubicBezTo>
                  <a:cubicBezTo>
                    <a:pt x="57" y="127"/>
                    <a:pt x="56" y="129"/>
                    <a:pt x="56" y="132"/>
                  </a:cubicBezTo>
                  <a:cubicBezTo>
                    <a:pt x="57" y="135"/>
                    <a:pt x="56" y="137"/>
                    <a:pt x="55" y="140"/>
                  </a:cubicBezTo>
                  <a:cubicBezTo>
                    <a:pt x="54" y="139"/>
                    <a:pt x="53" y="138"/>
                    <a:pt x="52" y="137"/>
                  </a:cubicBezTo>
                  <a:cubicBezTo>
                    <a:pt x="51" y="136"/>
                    <a:pt x="50" y="134"/>
                    <a:pt x="48" y="133"/>
                  </a:cubicBezTo>
                  <a:cubicBezTo>
                    <a:pt x="47" y="132"/>
                    <a:pt x="46" y="132"/>
                    <a:pt x="45" y="133"/>
                  </a:cubicBezTo>
                  <a:cubicBezTo>
                    <a:pt x="45" y="135"/>
                    <a:pt x="44" y="137"/>
                    <a:pt x="44" y="138"/>
                  </a:cubicBezTo>
                  <a:cubicBezTo>
                    <a:pt x="43" y="141"/>
                    <a:pt x="41" y="144"/>
                    <a:pt x="39" y="147"/>
                  </a:cubicBezTo>
                  <a:cubicBezTo>
                    <a:pt x="37" y="143"/>
                    <a:pt x="37" y="139"/>
                    <a:pt x="32" y="137"/>
                  </a:cubicBezTo>
                  <a:cubicBezTo>
                    <a:pt x="29" y="142"/>
                    <a:pt x="27" y="146"/>
                    <a:pt x="22" y="150"/>
                  </a:cubicBezTo>
                  <a:cubicBezTo>
                    <a:pt x="22" y="148"/>
                    <a:pt x="22" y="147"/>
                    <a:pt x="22" y="146"/>
                  </a:cubicBezTo>
                  <a:cubicBezTo>
                    <a:pt x="22" y="144"/>
                    <a:pt x="21" y="143"/>
                    <a:pt x="19" y="143"/>
                  </a:cubicBezTo>
                  <a:cubicBezTo>
                    <a:pt x="18" y="143"/>
                    <a:pt x="17" y="144"/>
                    <a:pt x="16" y="145"/>
                  </a:cubicBezTo>
                  <a:cubicBezTo>
                    <a:pt x="16" y="148"/>
                    <a:pt x="14" y="150"/>
                    <a:pt x="12" y="152"/>
                  </a:cubicBezTo>
                  <a:cubicBezTo>
                    <a:pt x="11" y="150"/>
                    <a:pt x="11" y="148"/>
                    <a:pt x="11" y="146"/>
                  </a:cubicBezTo>
                  <a:cubicBezTo>
                    <a:pt x="9" y="140"/>
                    <a:pt x="8" y="135"/>
                    <a:pt x="6" y="129"/>
                  </a:cubicBezTo>
                  <a:cubicBezTo>
                    <a:pt x="4" y="125"/>
                    <a:pt x="3" y="121"/>
                    <a:pt x="3" y="117"/>
                  </a:cubicBezTo>
                  <a:cubicBezTo>
                    <a:pt x="2" y="111"/>
                    <a:pt x="1" y="105"/>
                    <a:pt x="0" y="99"/>
                  </a:cubicBezTo>
                  <a:cubicBezTo>
                    <a:pt x="0" y="97"/>
                    <a:pt x="0" y="95"/>
                    <a:pt x="0" y="93"/>
                  </a:cubicBezTo>
                  <a:cubicBezTo>
                    <a:pt x="1" y="88"/>
                    <a:pt x="1" y="83"/>
                    <a:pt x="1" y="78"/>
                  </a:cubicBezTo>
                  <a:cubicBezTo>
                    <a:pt x="1" y="74"/>
                    <a:pt x="2" y="70"/>
                    <a:pt x="3" y="67"/>
                  </a:cubicBezTo>
                  <a:cubicBezTo>
                    <a:pt x="5" y="62"/>
                    <a:pt x="7" y="57"/>
                    <a:pt x="8" y="53"/>
                  </a:cubicBezTo>
                  <a:cubicBezTo>
                    <a:pt x="11" y="45"/>
                    <a:pt x="15" y="38"/>
                    <a:pt x="19" y="31"/>
                  </a:cubicBezTo>
                  <a:cubicBezTo>
                    <a:pt x="21" y="28"/>
                    <a:pt x="23" y="26"/>
                    <a:pt x="25" y="23"/>
                  </a:cubicBezTo>
                  <a:cubicBezTo>
                    <a:pt x="27" y="21"/>
                    <a:pt x="29" y="20"/>
                    <a:pt x="30" y="18"/>
                  </a:cubicBezTo>
                  <a:cubicBezTo>
                    <a:pt x="32" y="16"/>
                    <a:pt x="35" y="15"/>
                    <a:pt x="37" y="13"/>
                  </a:cubicBezTo>
                  <a:cubicBezTo>
                    <a:pt x="39" y="10"/>
                    <a:pt x="43" y="9"/>
                    <a:pt x="46" y="7"/>
                  </a:cubicBezTo>
                  <a:cubicBezTo>
                    <a:pt x="52" y="5"/>
                    <a:pt x="58" y="3"/>
                    <a:pt x="64" y="2"/>
                  </a:cubicBezTo>
                  <a:cubicBezTo>
                    <a:pt x="71" y="0"/>
                    <a:pt x="78" y="0"/>
                    <a:pt x="86" y="0"/>
                  </a:cubicBezTo>
                  <a:cubicBezTo>
                    <a:pt x="93" y="0"/>
                    <a:pt x="100" y="1"/>
                    <a:pt x="106" y="2"/>
                  </a:cubicBezTo>
                  <a:cubicBezTo>
                    <a:pt x="108" y="2"/>
                    <a:pt x="109" y="2"/>
                    <a:pt x="110" y="3"/>
                  </a:cubicBezTo>
                  <a:cubicBezTo>
                    <a:pt x="113" y="4"/>
                    <a:pt x="117" y="6"/>
                    <a:pt x="120" y="7"/>
                  </a:cubicBezTo>
                  <a:cubicBezTo>
                    <a:pt x="124" y="8"/>
                    <a:pt x="128" y="10"/>
                    <a:pt x="131" y="12"/>
                  </a:cubicBezTo>
                  <a:cubicBezTo>
                    <a:pt x="136" y="14"/>
                    <a:pt x="140" y="18"/>
                    <a:pt x="145" y="21"/>
                  </a:cubicBezTo>
                  <a:cubicBezTo>
                    <a:pt x="148" y="23"/>
                    <a:pt x="150" y="25"/>
                    <a:pt x="153" y="26"/>
                  </a:cubicBezTo>
                  <a:cubicBezTo>
                    <a:pt x="156" y="28"/>
                    <a:pt x="159" y="30"/>
                    <a:pt x="161" y="33"/>
                  </a:cubicBezTo>
                  <a:cubicBezTo>
                    <a:pt x="164" y="38"/>
                    <a:pt x="168" y="43"/>
                    <a:pt x="171" y="48"/>
                  </a:cubicBezTo>
                  <a:cubicBezTo>
                    <a:pt x="174" y="54"/>
                    <a:pt x="176" y="60"/>
                    <a:pt x="177" y="67"/>
                  </a:cubicBezTo>
                  <a:cubicBezTo>
                    <a:pt x="178" y="72"/>
                    <a:pt x="179" y="76"/>
                    <a:pt x="179" y="81"/>
                  </a:cubicBezTo>
                  <a:cubicBezTo>
                    <a:pt x="179" y="83"/>
                    <a:pt x="179" y="85"/>
                    <a:pt x="179" y="87"/>
                  </a:cubicBezTo>
                  <a:cubicBezTo>
                    <a:pt x="179" y="89"/>
                    <a:pt x="179" y="91"/>
                    <a:pt x="179" y="93"/>
                  </a:cubicBezTo>
                  <a:cubicBezTo>
                    <a:pt x="179" y="95"/>
                    <a:pt x="178" y="98"/>
                    <a:pt x="178" y="100"/>
                  </a:cubicBezTo>
                  <a:close/>
                </a:path>
              </a:pathLst>
            </a:custGeom>
            <a:solidFill>
              <a:srgbClr val="FFFEFD"/>
            </a:solidFill>
            <a:ln w="12700">
              <a:solidFill>
                <a:schemeClr val="tx1"/>
              </a:solidFill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19" name="Freeform 11"/>
            <p:cNvSpPr>
              <a:spLocks/>
            </p:cNvSpPr>
            <p:nvPr/>
          </p:nvSpPr>
          <p:spPr bwMode="auto">
            <a:xfrm>
              <a:off x="5016277" y="4599940"/>
              <a:ext cx="320951" cy="312413"/>
            </a:xfrm>
            <a:custGeom>
              <a:avLst/>
              <a:gdLst>
                <a:gd name="T0" fmla="*/ 129 w 174"/>
                <a:gd name="T1" fmla="*/ 166 h 169"/>
                <a:gd name="T2" fmla="*/ 124 w 174"/>
                <a:gd name="T3" fmla="*/ 166 h 169"/>
                <a:gd name="T4" fmla="*/ 118 w 174"/>
                <a:gd name="T5" fmla="*/ 161 h 169"/>
                <a:gd name="T6" fmla="*/ 102 w 174"/>
                <a:gd name="T7" fmla="*/ 143 h 169"/>
                <a:gd name="T8" fmla="*/ 98 w 174"/>
                <a:gd name="T9" fmla="*/ 118 h 169"/>
                <a:gd name="T10" fmla="*/ 91 w 174"/>
                <a:gd name="T11" fmla="*/ 97 h 169"/>
                <a:gd name="T12" fmla="*/ 70 w 174"/>
                <a:gd name="T13" fmla="*/ 100 h 169"/>
                <a:gd name="T14" fmla="*/ 73 w 174"/>
                <a:gd name="T15" fmla="*/ 87 h 169"/>
                <a:gd name="T16" fmla="*/ 74 w 174"/>
                <a:gd name="T17" fmla="*/ 78 h 169"/>
                <a:gd name="T18" fmla="*/ 62 w 174"/>
                <a:gd name="T19" fmla="*/ 87 h 169"/>
                <a:gd name="T20" fmla="*/ 55 w 174"/>
                <a:gd name="T21" fmla="*/ 93 h 169"/>
                <a:gd name="T22" fmla="*/ 57 w 174"/>
                <a:gd name="T23" fmla="*/ 79 h 169"/>
                <a:gd name="T24" fmla="*/ 54 w 174"/>
                <a:gd name="T25" fmla="*/ 70 h 169"/>
                <a:gd name="T26" fmla="*/ 35 w 174"/>
                <a:gd name="T27" fmla="*/ 85 h 169"/>
                <a:gd name="T28" fmla="*/ 35 w 174"/>
                <a:gd name="T29" fmla="*/ 68 h 169"/>
                <a:gd name="T30" fmla="*/ 30 w 174"/>
                <a:gd name="T31" fmla="*/ 64 h 169"/>
                <a:gd name="T32" fmla="*/ 19 w 174"/>
                <a:gd name="T33" fmla="*/ 78 h 169"/>
                <a:gd name="T34" fmla="*/ 17 w 174"/>
                <a:gd name="T35" fmla="*/ 65 h 169"/>
                <a:gd name="T36" fmla="*/ 5 w 174"/>
                <a:gd name="T37" fmla="*/ 70 h 169"/>
                <a:gd name="T38" fmla="*/ 1 w 174"/>
                <a:gd name="T39" fmla="*/ 71 h 169"/>
                <a:gd name="T40" fmla="*/ 17 w 174"/>
                <a:gd name="T41" fmla="*/ 39 h 169"/>
                <a:gd name="T42" fmla="*/ 42 w 174"/>
                <a:gd name="T43" fmla="*/ 15 h 169"/>
                <a:gd name="T44" fmla="*/ 57 w 174"/>
                <a:gd name="T45" fmla="*/ 9 h 169"/>
                <a:gd name="T46" fmla="*/ 95 w 174"/>
                <a:gd name="T47" fmla="*/ 0 h 169"/>
                <a:gd name="T48" fmla="*/ 136 w 174"/>
                <a:gd name="T49" fmla="*/ 8 h 169"/>
                <a:gd name="T50" fmla="*/ 148 w 174"/>
                <a:gd name="T51" fmla="*/ 16 h 169"/>
                <a:gd name="T52" fmla="*/ 160 w 174"/>
                <a:gd name="T53" fmla="*/ 26 h 169"/>
                <a:gd name="T54" fmla="*/ 168 w 174"/>
                <a:gd name="T55" fmla="*/ 44 h 169"/>
                <a:gd name="T56" fmla="*/ 170 w 174"/>
                <a:gd name="T57" fmla="*/ 47 h 169"/>
                <a:gd name="T58" fmla="*/ 174 w 174"/>
                <a:gd name="T59" fmla="*/ 74 h 169"/>
                <a:gd name="T60" fmla="*/ 173 w 174"/>
                <a:gd name="T61" fmla="*/ 98 h 169"/>
                <a:gd name="T62" fmla="*/ 170 w 174"/>
                <a:gd name="T63" fmla="*/ 116 h 169"/>
                <a:gd name="T64" fmla="*/ 152 w 174"/>
                <a:gd name="T65" fmla="*/ 149 h 169"/>
                <a:gd name="T66" fmla="*/ 130 w 174"/>
                <a:gd name="T67" fmla="*/ 169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74" h="169">
                  <a:moveTo>
                    <a:pt x="130" y="169"/>
                  </a:moveTo>
                  <a:cubicBezTo>
                    <a:pt x="129" y="168"/>
                    <a:pt x="129" y="167"/>
                    <a:pt x="129" y="166"/>
                  </a:cubicBezTo>
                  <a:cubicBezTo>
                    <a:pt x="128" y="166"/>
                    <a:pt x="128" y="166"/>
                    <a:pt x="127" y="166"/>
                  </a:cubicBezTo>
                  <a:cubicBezTo>
                    <a:pt x="126" y="166"/>
                    <a:pt x="125" y="167"/>
                    <a:pt x="124" y="166"/>
                  </a:cubicBezTo>
                  <a:cubicBezTo>
                    <a:pt x="123" y="166"/>
                    <a:pt x="121" y="165"/>
                    <a:pt x="120" y="164"/>
                  </a:cubicBezTo>
                  <a:cubicBezTo>
                    <a:pt x="119" y="163"/>
                    <a:pt x="119" y="162"/>
                    <a:pt x="118" y="161"/>
                  </a:cubicBezTo>
                  <a:cubicBezTo>
                    <a:pt x="114" y="159"/>
                    <a:pt x="112" y="156"/>
                    <a:pt x="110" y="153"/>
                  </a:cubicBezTo>
                  <a:cubicBezTo>
                    <a:pt x="107" y="150"/>
                    <a:pt x="105" y="146"/>
                    <a:pt x="102" y="143"/>
                  </a:cubicBezTo>
                  <a:cubicBezTo>
                    <a:pt x="100" y="138"/>
                    <a:pt x="97" y="134"/>
                    <a:pt x="94" y="130"/>
                  </a:cubicBezTo>
                  <a:cubicBezTo>
                    <a:pt x="96" y="126"/>
                    <a:pt x="98" y="122"/>
                    <a:pt x="98" y="118"/>
                  </a:cubicBezTo>
                  <a:cubicBezTo>
                    <a:pt x="99" y="112"/>
                    <a:pt x="97" y="107"/>
                    <a:pt x="95" y="102"/>
                  </a:cubicBezTo>
                  <a:cubicBezTo>
                    <a:pt x="94" y="100"/>
                    <a:pt x="93" y="98"/>
                    <a:pt x="91" y="97"/>
                  </a:cubicBezTo>
                  <a:cubicBezTo>
                    <a:pt x="89" y="94"/>
                    <a:pt x="85" y="93"/>
                    <a:pt x="81" y="95"/>
                  </a:cubicBezTo>
                  <a:cubicBezTo>
                    <a:pt x="77" y="96"/>
                    <a:pt x="74" y="98"/>
                    <a:pt x="70" y="100"/>
                  </a:cubicBezTo>
                  <a:cubicBezTo>
                    <a:pt x="69" y="99"/>
                    <a:pt x="69" y="98"/>
                    <a:pt x="69" y="97"/>
                  </a:cubicBezTo>
                  <a:cubicBezTo>
                    <a:pt x="70" y="93"/>
                    <a:pt x="71" y="90"/>
                    <a:pt x="73" y="87"/>
                  </a:cubicBezTo>
                  <a:cubicBezTo>
                    <a:pt x="74" y="85"/>
                    <a:pt x="74" y="83"/>
                    <a:pt x="75" y="81"/>
                  </a:cubicBezTo>
                  <a:cubicBezTo>
                    <a:pt x="75" y="80"/>
                    <a:pt x="75" y="78"/>
                    <a:pt x="74" y="78"/>
                  </a:cubicBezTo>
                  <a:cubicBezTo>
                    <a:pt x="73" y="77"/>
                    <a:pt x="71" y="77"/>
                    <a:pt x="70" y="78"/>
                  </a:cubicBezTo>
                  <a:cubicBezTo>
                    <a:pt x="67" y="81"/>
                    <a:pt x="65" y="84"/>
                    <a:pt x="62" y="87"/>
                  </a:cubicBezTo>
                  <a:cubicBezTo>
                    <a:pt x="60" y="89"/>
                    <a:pt x="58" y="91"/>
                    <a:pt x="56" y="93"/>
                  </a:cubicBezTo>
                  <a:cubicBezTo>
                    <a:pt x="55" y="93"/>
                    <a:pt x="55" y="93"/>
                    <a:pt x="55" y="93"/>
                  </a:cubicBezTo>
                  <a:cubicBezTo>
                    <a:pt x="55" y="92"/>
                    <a:pt x="55" y="91"/>
                    <a:pt x="55" y="90"/>
                  </a:cubicBezTo>
                  <a:cubicBezTo>
                    <a:pt x="56" y="86"/>
                    <a:pt x="57" y="83"/>
                    <a:pt x="57" y="79"/>
                  </a:cubicBezTo>
                  <a:cubicBezTo>
                    <a:pt x="57" y="77"/>
                    <a:pt x="57" y="75"/>
                    <a:pt x="56" y="73"/>
                  </a:cubicBezTo>
                  <a:cubicBezTo>
                    <a:pt x="56" y="72"/>
                    <a:pt x="55" y="71"/>
                    <a:pt x="54" y="70"/>
                  </a:cubicBezTo>
                  <a:cubicBezTo>
                    <a:pt x="51" y="69"/>
                    <a:pt x="51" y="69"/>
                    <a:pt x="49" y="72"/>
                  </a:cubicBezTo>
                  <a:cubicBezTo>
                    <a:pt x="47" y="79"/>
                    <a:pt x="42" y="84"/>
                    <a:pt x="35" y="85"/>
                  </a:cubicBezTo>
                  <a:cubicBezTo>
                    <a:pt x="35" y="85"/>
                    <a:pt x="35" y="84"/>
                    <a:pt x="35" y="84"/>
                  </a:cubicBezTo>
                  <a:cubicBezTo>
                    <a:pt x="38" y="78"/>
                    <a:pt x="37" y="73"/>
                    <a:pt x="35" y="68"/>
                  </a:cubicBezTo>
                  <a:cubicBezTo>
                    <a:pt x="34" y="66"/>
                    <a:pt x="33" y="65"/>
                    <a:pt x="33" y="63"/>
                  </a:cubicBezTo>
                  <a:cubicBezTo>
                    <a:pt x="32" y="62"/>
                    <a:pt x="31" y="63"/>
                    <a:pt x="30" y="64"/>
                  </a:cubicBezTo>
                  <a:cubicBezTo>
                    <a:pt x="28" y="67"/>
                    <a:pt x="26" y="70"/>
                    <a:pt x="24" y="73"/>
                  </a:cubicBezTo>
                  <a:cubicBezTo>
                    <a:pt x="22" y="75"/>
                    <a:pt x="21" y="77"/>
                    <a:pt x="19" y="78"/>
                  </a:cubicBezTo>
                  <a:cubicBezTo>
                    <a:pt x="17" y="75"/>
                    <a:pt x="18" y="72"/>
                    <a:pt x="18" y="69"/>
                  </a:cubicBezTo>
                  <a:cubicBezTo>
                    <a:pt x="18" y="68"/>
                    <a:pt x="18" y="66"/>
                    <a:pt x="17" y="65"/>
                  </a:cubicBezTo>
                  <a:cubicBezTo>
                    <a:pt x="14" y="65"/>
                    <a:pt x="12" y="65"/>
                    <a:pt x="9" y="66"/>
                  </a:cubicBezTo>
                  <a:cubicBezTo>
                    <a:pt x="8" y="67"/>
                    <a:pt x="6" y="69"/>
                    <a:pt x="5" y="70"/>
                  </a:cubicBezTo>
                  <a:cubicBezTo>
                    <a:pt x="3" y="71"/>
                    <a:pt x="2" y="72"/>
                    <a:pt x="0" y="72"/>
                  </a:cubicBezTo>
                  <a:cubicBezTo>
                    <a:pt x="1" y="72"/>
                    <a:pt x="1" y="71"/>
                    <a:pt x="1" y="71"/>
                  </a:cubicBezTo>
                  <a:cubicBezTo>
                    <a:pt x="3" y="65"/>
                    <a:pt x="6" y="59"/>
                    <a:pt x="9" y="54"/>
                  </a:cubicBezTo>
                  <a:cubicBezTo>
                    <a:pt x="11" y="49"/>
                    <a:pt x="14" y="44"/>
                    <a:pt x="17" y="39"/>
                  </a:cubicBezTo>
                  <a:cubicBezTo>
                    <a:pt x="21" y="32"/>
                    <a:pt x="25" y="26"/>
                    <a:pt x="31" y="22"/>
                  </a:cubicBezTo>
                  <a:cubicBezTo>
                    <a:pt x="34" y="19"/>
                    <a:pt x="38" y="17"/>
                    <a:pt x="42" y="15"/>
                  </a:cubicBezTo>
                  <a:cubicBezTo>
                    <a:pt x="43" y="15"/>
                    <a:pt x="44" y="14"/>
                    <a:pt x="45" y="14"/>
                  </a:cubicBezTo>
                  <a:cubicBezTo>
                    <a:pt x="49" y="12"/>
                    <a:pt x="53" y="10"/>
                    <a:pt x="57" y="9"/>
                  </a:cubicBezTo>
                  <a:cubicBezTo>
                    <a:pt x="64" y="7"/>
                    <a:pt x="71" y="4"/>
                    <a:pt x="79" y="2"/>
                  </a:cubicBezTo>
                  <a:cubicBezTo>
                    <a:pt x="84" y="1"/>
                    <a:pt x="89" y="0"/>
                    <a:pt x="95" y="0"/>
                  </a:cubicBezTo>
                  <a:cubicBezTo>
                    <a:pt x="103" y="0"/>
                    <a:pt x="110" y="1"/>
                    <a:pt x="118" y="1"/>
                  </a:cubicBezTo>
                  <a:cubicBezTo>
                    <a:pt x="124" y="2"/>
                    <a:pt x="130" y="5"/>
                    <a:pt x="136" y="8"/>
                  </a:cubicBezTo>
                  <a:cubicBezTo>
                    <a:pt x="139" y="9"/>
                    <a:pt x="142" y="11"/>
                    <a:pt x="144" y="12"/>
                  </a:cubicBezTo>
                  <a:cubicBezTo>
                    <a:pt x="146" y="13"/>
                    <a:pt x="147" y="15"/>
                    <a:pt x="148" y="16"/>
                  </a:cubicBezTo>
                  <a:cubicBezTo>
                    <a:pt x="149" y="16"/>
                    <a:pt x="149" y="17"/>
                    <a:pt x="150" y="17"/>
                  </a:cubicBezTo>
                  <a:cubicBezTo>
                    <a:pt x="155" y="18"/>
                    <a:pt x="157" y="22"/>
                    <a:pt x="160" y="26"/>
                  </a:cubicBezTo>
                  <a:cubicBezTo>
                    <a:pt x="164" y="30"/>
                    <a:pt x="166" y="35"/>
                    <a:pt x="168" y="40"/>
                  </a:cubicBezTo>
                  <a:cubicBezTo>
                    <a:pt x="169" y="42"/>
                    <a:pt x="169" y="43"/>
                    <a:pt x="168" y="44"/>
                  </a:cubicBezTo>
                  <a:cubicBezTo>
                    <a:pt x="167" y="45"/>
                    <a:pt x="166" y="47"/>
                    <a:pt x="165" y="48"/>
                  </a:cubicBezTo>
                  <a:cubicBezTo>
                    <a:pt x="167" y="49"/>
                    <a:pt x="168" y="47"/>
                    <a:pt x="170" y="47"/>
                  </a:cubicBezTo>
                  <a:cubicBezTo>
                    <a:pt x="170" y="49"/>
                    <a:pt x="171" y="52"/>
                    <a:pt x="172" y="54"/>
                  </a:cubicBezTo>
                  <a:cubicBezTo>
                    <a:pt x="173" y="61"/>
                    <a:pt x="174" y="67"/>
                    <a:pt x="174" y="74"/>
                  </a:cubicBezTo>
                  <a:cubicBezTo>
                    <a:pt x="174" y="79"/>
                    <a:pt x="174" y="85"/>
                    <a:pt x="174" y="90"/>
                  </a:cubicBezTo>
                  <a:cubicBezTo>
                    <a:pt x="174" y="92"/>
                    <a:pt x="174" y="95"/>
                    <a:pt x="173" y="98"/>
                  </a:cubicBezTo>
                  <a:cubicBezTo>
                    <a:pt x="173" y="102"/>
                    <a:pt x="172" y="106"/>
                    <a:pt x="171" y="111"/>
                  </a:cubicBezTo>
                  <a:cubicBezTo>
                    <a:pt x="171" y="113"/>
                    <a:pt x="171" y="114"/>
                    <a:pt x="170" y="116"/>
                  </a:cubicBezTo>
                  <a:cubicBezTo>
                    <a:pt x="167" y="124"/>
                    <a:pt x="164" y="133"/>
                    <a:pt x="158" y="140"/>
                  </a:cubicBezTo>
                  <a:cubicBezTo>
                    <a:pt x="156" y="143"/>
                    <a:pt x="155" y="146"/>
                    <a:pt x="152" y="149"/>
                  </a:cubicBezTo>
                  <a:cubicBezTo>
                    <a:pt x="146" y="157"/>
                    <a:pt x="139" y="163"/>
                    <a:pt x="131" y="169"/>
                  </a:cubicBezTo>
                  <a:cubicBezTo>
                    <a:pt x="131" y="169"/>
                    <a:pt x="131" y="169"/>
                    <a:pt x="130" y="169"/>
                  </a:cubicBezTo>
                  <a:close/>
                </a:path>
              </a:pathLst>
            </a:custGeom>
            <a:solidFill>
              <a:srgbClr val="FFFEFD"/>
            </a:solidFill>
            <a:ln w="12700">
              <a:solidFill>
                <a:schemeClr val="tx1"/>
              </a:solidFill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20" name="Freeform 12"/>
            <p:cNvSpPr>
              <a:spLocks/>
            </p:cNvSpPr>
            <p:nvPr/>
          </p:nvSpPr>
          <p:spPr bwMode="auto">
            <a:xfrm>
              <a:off x="4885185" y="5436723"/>
              <a:ext cx="169768" cy="452546"/>
            </a:xfrm>
            <a:custGeom>
              <a:avLst/>
              <a:gdLst>
                <a:gd name="T0" fmla="*/ 63 w 92"/>
                <a:gd name="T1" fmla="*/ 0 h 245"/>
                <a:gd name="T2" fmla="*/ 69 w 92"/>
                <a:gd name="T3" fmla="*/ 10 h 245"/>
                <a:gd name="T4" fmla="*/ 75 w 92"/>
                <a:gd name="T5" fmla="*/ 23 h 245"/>
                <a:gd name="T6" fmla="*/ 76 w 92"/>
                <a:gd name="T7" fmla="*/ 26 h 245"/>
                <a:gd name="T8" fmla="*/ 82 w 92"/>
                <a:gd name="T9" fmla="*/ 42 h 245"/>
                <a:gd name="T10" fmla="*/ 85 w 92"/>
                <a:gd name="T11" fmla="*/ 53 h 245"/>
                <a:gd name="T12" fmla="*/ 88 w 92"/>
                <a:gd name="T13" fmla="*/ 62 h 245"/>
                <a:gd name="T14" fmla="*/ 92 w 92"/>
                <a:gd name="T15" fmla="*/ 73 h 245"/>
                <a:gd name="T16" fmla="*/ 86 w 92"/>
                <a:gd name="T17" fmla="*/ 73 h 245"/>
                <a:gd name="T18" fmla="*/ 74 w 92"/>
                <a:gd name="T19" fmla="*/ 71 h 245"/>
                <a:gd name="T20" fmla="*/ 71 w 92"/>
                <a:gd name="T21" fmla="*/ 70 h 245"/>
                <a:gd name="T22" fmla="*/ 68 w 92"/>
                <a:gd name="T23" fmla="*/ 68 h 245"/>
                <a:gd name="T24" fmla="*/ 67 w 92"/>
                <a:gd name="T25" fmla="*/ 72 h 245"/>
                <a:gd name="T26" fmla="*/ 64 w 92"/>
                <a:gd name="T27" fmla="*/ 77 h 245"/>
                <a:gd name="T28" fmla="*/ 63 w 92"/>
                <a:gd name="T29" fmla="*/ 80 h 245"/>
                <a:gd name="T30" fmla="*/ 64 w 92"/>
                <a:gd name="T31" fmla="*/ 87 h 245"/>
                <a:gd name="T32" fmla="*/ 65 w 92"/>
                <a:gd name="T33" fmla="*/ 97 h 245"/>
                <a:gd name="T34" fmla="*/ 67 w 92"/>
                <a:gd name="T35" fmla="*/ 109 h 245"/>
                <a:gd name="T36" fmla="*/ 67 w 92"/>
                <a:gd name="T37" fmla="*/ 115 h 245"/>
                <a:gd name="T38" fmla="*/ 68 w 92"/>
                <a:gd name="T39" fmla="*/ 131 h 245"/>
                <a:gd name="T40" fmla="*/ 68 w 92"/>
                <a:gd name="T41" fmla="*/ 140 h 245"/>
                <a:gd name="T42" fmla="*/ 68 w 92"/>
                <a:gd name="T43" fmla="*/ 157 h 245"/>
                <a:gd name="T44" fmla="*/ 69 w 92"/>
                <a:gd name="T45" fmla="*/ 179 h 245"/>
                <a:gd name="T46" fmla="*/ 69 w 92"/>
                <a:gd name="T47" fmla="*/ 197 h 245"/>
                <a:gd name="T48" fmla="*/ 69 w 92"/>
                <a:gd name="T49" fmla="*/ 210 h 245"/>
                <a:gd name="T50" fmla="*/ 69 w 92"/>
                <a:gd name="T51" fmla="*/ 228 h 245"/>
                <a:gd name="T52" fmla="*/ 68 w 92"/>
                <a:gd name="T53" fmla="*/ 241 h 245"/>
                <a:gd name="T54" fmla="*/ 45 w 92"/>
                <a:gd name="T55" fmla="*/ 244 h 245"/>
                <a:gd name="T56" fmla="*/ 27 w 92"/>
                <a:gd name="T57" fmla="*/ 244 h 245"/>
                <a:gd name="T58" fmla="*/ 15 w 92"/>
                <a:gd name="T59" fmla="*/ 243 h 245"/>
                <a:gd name="T60" fmla="*/ 7 w 92"/>
                <a:gd name="T61" fmla="*/ 241 h 245"/>
                <a:gd name="T62" fmla="*/ 12 w 92"/>
                <a:gd name="T63" fmla="*/ 231 h 245"/>
                <a:gd name="T64" fmla="*/ 14 w 92"/>
                <a:gd name="T65" fmla="*/ 221 h 245"/>
                <a:gd name="T66" fmla="*/ 14 w 92"/>
                <a:gd name="T67" fmla="*/ 213 h 245"/>
                <a:gd name="T68" fmla="*/ 14 w 92"/>
                <a:gd name="T69" fmla="*/ 203 h 245"/>
                <a:gd name="T70" fmla="*/ 11 w 92"/>
                <a:gd name="T71" fmla="*/ 182 h 245"/>
                <a:gd name="T72" fmla="*/ 9 w 92"/>
                <a:gd name="T73" fmla="*/ 167 h 245"/>
                <a:gd name="T74" fmla="*/ 7 w 92"/>
                <a:gd name="T75" fmla="*/ 149 h 245"/>
                <a:gd name="T76" fmla="*/ 6 w 92"/>
                <a:gd name="T77" fmla="*/ 137 h 245"/>
                <a:gd name="T78" fmla="*/ 6 w 92"/>
                <a:gd name="T79" fmla="*/ 136 h 245"/>
                <a:gd name="T80" fmla="*/ 3 w 92"/>
                <a:gd name="T81" fmla="*/ 114 h 245"/>
                <a:gd name="T82" fmla="*/ 1 w 92"/>
                <a:gd name="T83" fmla="*/ 101 h 245"/>
                <a:gd name="T84" fmla="*/ 1 w 92"/>
                <a:gd name="T85" fmla="*/ 97 h 245"/>
                <a:gd name="T86" fmla="*/ 0 w 92"/>
                <a:gd name="T87" fmla="*/ 80 h 245"/>
                <a:gd name="T88" fmla="*/ 0 w 92"/>
                <a:gd name="T89" fmla="*/ 69 h 245"/>
                <a:gd name="T90" fmla="*/ 3 w 92"/>
                <a:gd name="T91" fmla="*/ 46 h 245"/>
                <a:gd name="T92" fmla="*/ 7 w 92"/>
                <a:gd name="T93" fmla="*/ 33 h 245"/>
                <a:gd name="T94" fmla="*/ 15 w 92"/>
                <a:gd name="T95" fmla="*/ 18 h 245"/>
                <a:gd name="T96" fmla="*/ 28 w 92"/>
                <a:gd name="T97" fmla="*/ 10 h 245"/>
                <a:gd name="T98" fmla="*/ 40 w 92"/>
                <a:gd name="T99" fmla="*/ 6 h 245"/>
                <a:gd name="T100" fmla="*/ 44 w 92"/>
                <a:gd name="T101" fmla="*/ 6 h 245"/>
                <a:gd name="T102" fmla="*/ 53 w 92"/>
                <a:gd name="T103" fmla="*/ 4 h 245"/>
                <a:gd name="T104" fmla="*/ 57 w 92"/>
                <a:gd name="T105" fmla="*/ 2 h 245"/>
                <a:gd name="T106" fmla="*/ 63 w 92"/>
                <a:gd name="T107" fmla="*/ 0 h 2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92" h="245">
                  <a:moveTo>
                    <a:pt x="63" y="0"/>
                  </a:moveTo>
                  <a:cubicBezTo>
                    <a:pt x="65" y="3"/>
                    <a:pt x="67" y="6"/>
                    <a:pt x="69" y="10"/>
                  </a:cubicBezTo>
                  <a:cubicBezTo>
                    <a:pt x="70" y="14"/>
                    <a:pt x="73" y="18"/>
                    <a:pt x="75" y="23"/>
                  </a:cubicBezTo>
                  <a:cubicBezTo>
                    <a:pt x="75" y="24"/>
                    <a:pt x="76" y="25"/>
                    <a:pt x="76" y="26"/>
                  </a:cubicBezTo>
                  <a:cubicBezTo>
                    <a:pt x="78" y="32"/>
                    <a:pt x="81" y="37"/>
                    <a:pt x="82" y="42"/>
                  </a:cubicBezTo>
                  <a:cubicBezTo>
                    <a:pt x="84" y="46"/>
                    <a:pt x="84" y="49"/>
                    <a:pt x="85" y="53"/>
                  </a:cubicBezTo>
                  <a:cubicBezTo>
                    <a:pt x="86" y="56"/>
                    <a:pt x="87" y="59"/>
                    <a:pt x="88" y="62"/>
                  </a:cubicBezTo>
                  <a:cubicBezTo>
                    <a:pt x="89" y="65"/>
                    <a:pt x="90" y="69"/>
                    <a:pt x="92" y="73"/>
                  </a:cubicBezTo>
                  <a:cubicBezTo>
                    <a:pt x="90" y="73"/>
                    <a:pt x="88" y="73"/>
                    <a:pt x="86" y="73"/>
                  </a:cubicBezTo>
                  <a:cubicBezTo>
                    <a:pt x="82" y="73"/>
                    <a:pt x="78" y="72"/>
                    <a:pt x="74" y="71"/>
                  </a:cubicBezTo>
                  <a:cubicBezTo>
                    <a:pt x="73" y="71"/>
                    <a:pt x="72" y="71"/>
                    <a:pt x="71" y="70"/>
                  </a:cubicBezTo>
                  <a:cubicBezTo>
                    <a:pt x="71" y="69"/>
                    <a:pt x="70" y="69"/>
                    <a:pt x="68" y="68"/>
                  </a:cubicBezTo>
                  <a:cubicBezTo>
                    <a:pt x="68" y="70"/>
                    <a:pt x="67" y="71"/>
                    <a:pt x="67" y="72"/>
                  </a:cubicBezTo>
                  <a:cubicBezTo>
                    <a:pt x="66" y="74"/>
                    <a:pt x="65" y="75"/>
                    <a:pt x="64" y="77"/>
                  </a:cubicBezTo>
                  <a:cubicBezTo>
                    <a:pt x="63" y="78"/>
                    <a:pt x="63" y="79"/>
                    <a:pt x="63" y="80"/>
                  </a:cubicBezTo>
                  <a:cubicBezTo>
                    <a:pt x="64" y="82"/>
                    <a:pt x="64" y="85"/>
                    <a:pt x="64" y="87"/>
                  </a:cubicBezTo>
                  <a:cubicBezTo>
                    <a:pt x="64" y="90"/>
                    <a:pt x="65" y="94"/>
                    <a:pt x="65" y="97"/>
                  </a:cubicBezTo>
                  <a:cubicBezTo>
                    <a:pt x="66" y="101"/>
                    <a:pt x="66" y="105"/>
                    <a:pt x="67" y="109"/>
                  </a:cubicBezTo>
                  <a:cubicBezTo>
                    <a:pt x="67" y="111"/>
                    <a:pt x="67" y="113"/>
                    <a:pt x="67" y="115"/>
                  </a:cubicBezTo>
                  <a:cubicBezTo>
                    <a:pt x="68" y="121"/>
                    <a:pt x="68" y="126"/>
                    <a:pt x="68" y="131"/>
                  </a:cubicBezTo>
                  <a:cubicBezTo>
                    <a:pt x="69" y="134"/>
                    <a:pt x="68" y="137"/>
                    <a:pt x="68" y="140"/>
                  </a:cubicBezTo>
                  <a:cubicBezTo>
                    <a:pt x="68" y="145"/>
                    <a:pt x="68" y="151"/>
                    <a:pt x="68" y="157"/>
                  </a:cubicBezTo>
                  <a:cubicBezTo>
                    <a:pt x="69" y="164"/>
                    <a:pt x="69" y="171"/>
                    <a:pt x="69" y="179"/>
                  </a:cubicBezTo>
                  <a:cubicBezTo>
                    <a:pt x="69" y="185"/>
                    <a:pt x="69" y="191"/>
                    <a:pt x="69" y="197"/>
                  </a:cubicBezTo>
                  <a:cubicBezTo>
                    <a:pt x="69" y="201"/>
                    <a:pt x="69" y="206"/>
                    <a:pt x="69" y="210"/>
                  </a:cubicBezTo>
                  <a:cubicBezTo>
                    <a:pt x="69" y="216"/>
                    <a:pt x="69" y="222"/>
                    <a:pt x="69" y="228"/>
                  </a:cubicBezTo>
                  <a:cubicBezTo>
                    <a:pt x="68" y="232"/>
                    <a:pt x="68" y="237"/>
                    <a:pt x="68" y="241"/>
                  </a:cubicBezTo>
                  <a:cubicBezTo>
                    <a:pt x="60" y="243"/>
                    <a:pt x="52" y="244"/>
                    <a:pt x="45" y="244"/>
                  </a:cubicBezTo>
                  <a:cubicBezTo>
                    <a:pt x="39" y="244"/>
                    <a:pt x="33" y="245"/>
                    <a:pt x="27" y="244"/>
                  </a:cubicBezTo>
                  <a:cubicBezTo>
                    <a:pt x="23" y="245"/>
                    <a:pt x="19" y="243"/>
                    <a:pt x="15" y="243"/>
                  </a:cubicBezTo>
                  <a:cubicBezTo>
                    <a:pt x="12" y="243"/>
                    <a:pt x="10" y="241"/>
                    <a:pt x="7" y="241"/>
                  </a:cubicBezTo>
                  <a:cubicBezTo>
                    <a:pt x="9" y="237"/>
                    <a:pt x="10" y="234"/>
                    <a:pt x="12" y="231"/>
                  </a:cubicBezTo>
                  <a:cubicBezTo>
                    <a:pt x="14" y="228"/>
                    <a:pt x="14" y="224"/>
                    <a:pt x="14" y="221"/>
                  </a:cubicBezTo>
                  <a:cubicBezTo>
                    <a:pt x="14" y="218"/>
                    <a:pt x="14" y="216"/>
                    <a:pt x="14" y="213"/>
                  </a:cubicBezTo>
                  <a:cubicBezTo>
                    <a:pt x="14" y="210"/>
                    <a:pt x="14" y="206"/>
                    <a:pt x="14" y="203"/>
                  </a:cubicBezTo>
                  <a:cubicBezTo>
                    <a:pt x="13" y="196"/>
                    <a:pt x="12" y="189"/>
                    <a:pt x="11" y="182"/>
                  </a:cubicBezTo>
                  <a:cubicBezTo>
                    <a:pt x="11" y="177"/>
                    <a:pt x="10" y="172"/>
                    <a:pt x="9" y="167"/>
                  </a:cubicBezTo>
                  <a:cubicBezTo>
                    <a:pt x="9" y="161"/>
                    <a:pt x="8" y="155"/>
                    <a:pt x="7" y="149"/>
                  </a:cubicBezTo>
                  <a:cubicBezTo>
                    <a:pt x="6" y="145"/>
                    <a:pt x="6" y="141"/>
                    <a:pt x="6" y="137"/>
                  </a:cubicBezTo>
                  <a:cubicBezTo>
                    <a:pt x="6" y="137"/>
                    <a:pt x="6" y="136"/>
                    <a:pt x="6" y="136"/>
                  </a:cubicBezTo>
                  <a:cubicBezTo>
                    <a:pt x="4" y="129"/>
                    <a:pt x="4" y="121"/>
                    <a:pt x="3" y="114"/>
                  </a:cubicBezTo>
                  <a:cubicBezTo>
                    <a:pt x="2" y="110"/>
                    <a:pt x="2" y="105"/>
                    <a:pt x="1" y="101"/>
                  </a:cubicBezTo>
                  <a:cubicBezTo>
                    <a:pt x="1" y="100"/>
                    <a:pt x="1" y="98"/>
                    <a:pt x="1" y="97"/>
                  </a:cubicBezTo>
                  <a:cubicBezTo>
                    <a:pt x="1" y="91"/>
                    <a:pt x="0" y="86"/>
                    <a:pt x="0" y="80"/>
                  </a:cubicBezTo>
                  <a:cubicBezTo>
                    <a:pt x="0" y="76"/>
                    <a:pt x="0" y="72"/>
                    <a:pt x="0" y="69"/>
                  </a:cubicBezTo>
                  <a:cubicBezTo>
                    <a:pt x="0" y="61"/>
                    <a:pt x="2" y="54"/>
                    <a:pt x="3" y="46"/>
                  </a:cubicBezTo>
                  <a:cubicBezTo>
                    <a:pt x="4" y="42"/>
                    <a:pt x="5" y="37"/>
                    <a:pt x="7" y="33"/>
                  </a:cubicBezTo>
                  <a:cubicBezTo>
                    <a:pt x="9" y="28"/>
                    <a:pt x="11" y="22"/>
                    <a:pt x="15" y="18"/>
                  </a:cubicBezTo>
                  <a:cubicBezTo>
                    <a:pt x="19" y="14"/>
                    <a:pt x="23" y="11"/>
                    <a:pt x="28" y="10"/>
                  </a:cubicBezTo>
                  <a:cubicBezTo>
                    <a:pt x="32" y="8"/>
                    <a:pt x="36" y="7"/>
                    <a:pt x="40" y="6"/>
                  </a:cubicBezTo>
                  <a:cubicBezTo>
                    <a:pt x="41" y="7"/>
                    <a:pt x="43" y="6"/>
                    <a:pt x="44" y="6"/>
                  </a:cubicBezTo>
                  <a:cubicBezTo>
                    <a:pt x="47" y="5"/>
                    <a:pt x="50" y="5"/>
                    <a:pt x="53" y="4"/>
                  </a:cubicBezTo>
                  <a:cubicBezTo>
                    <a:pt x="54" y="3"/>
                    <a:pt x="55" y="2"/>
                    <a:pt x="57" y="2"/>
                  </a:cubicBezTo>
                  <a:cubicBezTo>
                    <a:pt x="59" y="1"/>
                    <a:pt x="61" y="1"/>
                    <a:pt x="63" y="0"/>
                  </a:cubicBezTo>
                  <a:close/>
                </a:path>
              </a:pathLst>
            </a:custGeom>
            <a:solidFill>
              <a:srgbClr val="FFFEFD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21" name="Freeform 13"/>
            <p:cNvSpPr>
              <a:spLocks/>
            </p:cNvSpPr>
            <p:nvPr/>
          </p:nvSpPr>
          <p:spPr bwMode="auto">
            <a:xfrm>
              <a:off x="3705350" y="5427682"/>
              <a:ext cx="86391" cy="576105"/>
            </a:xfrm>
            <a:custGeom>
              <a:avLst/>
              <a:gdLst>
                <a:gd name="T0" fmla="*/ 1 w 47"/>
                <a:gd name="T1" fmla="*/ 1 h 312"/>
                <a:gd name="T2" fmla="*/ 46 w 47"/>
                <a:gd name="T3" fmla="*/ 1 h 312"/>
                <a:gd name="T4" fmla="*/ 45 w 47"/>
                <a:gd name="T5" fmla="*/ 12 h 312"/>
                <a:gd name="T6" fmla="*/ 45 w 47"/>
                <a:gd name="T7" fmla="*/ 27 h 312"/>
                <a:gd name="T8" fmla="*/ 45 w 47"/>
                <a:gd name="T9" fmla="*/ 37 h 312"/>
                <a:gd name="T10" fmla="*/ 45 w 47"/>
                <a:gd name="T11" fmla="*/ 57 h 312"/>
                <a:gd name="T12" fmla="*/ 44 w 47"/>
                <a:gd name="T13" fmla="*/ 73 h 312"/>
                <a:gd name="T14" fmla="*/ 43 w 47"/>
                <a:gd name="T15" fmla="*/ 85 h 312"/>
                <a:gd name="T16" fmla="*/ 42 w 47"/>
                <a:gd name="T17" fmla="*/ 97 h 312"/>
                <a:gd name="T18" fmla="*/ 41 w 47"/>
                <a:gd name="T19" fmla="*/ 106 h 312"/>
                <a:gd name="T20" fmla="*/ 41 w 47"/>
                <a:gd name="T21" fmla="*/ 129 h 312"/>
                <a:gd name="T22" fmla="*/ 41 w 47"/>
                <a:gd name="T23" fmla="*/ 157 h 312"/>
                <a:gd name="T24" fmla="*/ 41 w 47"/>
                <a:gd name="T25" fmla="*/ 158 h 312"/>
                <a:gd name="T26" fmla="*/ 42 w 47"/>
                <a:gd name="T27" fmla="*/ 179 h 312"/>
                <a:gd name="T28" fmla="*/ 42 w 47"/>
                <a:gd name="T29" fmla="*/ 189 h 312"/>
                <a:gd name="T30" fmla="*/ 43 w 47"/>
                <a:gd name="T31" fmla="*/ 194 h 312"/>
                <a:gd name="T32" fmla="*/ 42 w 47"/>
                <a:gd name="T33" fmla="*/ 205 h 312"/>
                <a:gd name="T34" fmla="*/ 42 w 47"/>
                <a:gd name="T35" fmla="*/ 214 h 312"/>
                <a:gd name="T36" fmla="*/ 42 w 47"/>
                <a:gd name="T37" fmla="*/ 224 h 312"/>
                <a:gd name="T38" fmla="*/ 43 w 47"/>
                <a:gd name="T39" fmla="*/ 237 h 312"/>
                <a:gd name="T40" fmla="*/ 42 w 47"/>
                <a:gd name="T41" fmla="*/ 254 h 312"/>
                <a:gd name="T42" fmla="*/ 43 w 47"/>
                <a:gd name="T43" fmla="*/ 265 h 312"/>
                <a:gd name="T44" fmla="*/ 43 w 47"/>
                <a:gd name="T45" fmla="*/ 275 h 312"/>
                <a:gd name="T46" fmla="*/ 42 w 47"/>
                <a:gd name="T47" fmla="*/ 292 h 312"/>
                <a:gd name="T48" fmla="*/ 42 w 47"/>
                <a:gd name="T49" fmla="*/ 294 h 312"/>
                <a:gd name="T50" fmla="*/ 42 w 47"/>
                <a:gd name="T51" fmla="*/ 298 h 312"/>
                <a:gd name="T52" fmla="*/ 43 w 47"/>
                <a:gd name="T53" fmla="*/ 301 h 312"/>
                <a:gd name="T54" fmla="*/ 42 w 47"/>
                <a:gd name="T55" fmla="*/ 311 h 312"/>
                <a:gd name="T56" fmla="*/ 5 w 47"/>
                <a:gd name="T57" fmla="*/ 312 h 312"/>
                <a:gd name="T58" fmla="*/ 4 w 47"/>
                <a:gd name="T59" fmla="*/ 304 h 312"/>
                <a:gd name="T60" fmla="*/ 3 w 47"/>
                <a:gd name="T61" fmla="*/ 292 h 312"/>
                <a:gd name="T62" fmla="*/ 3 w 47"/>
                <a:gd name="T63" fmla="*/ 282 h 312"/>
                <a:gd name="T64" fmla="*/ 3 w 47"/>
                <a:gd name="T65" fmla="*/ 281 h 312"/>
                <a:gd name="T66" fmla="*/ 2 w 47"/>
                <a:gd name="T67" fmla="*/ 267 h 312"/>
                <a:gd name="T68" fmla="*/ 2 w 47"/>
                <a:gd name="T69" fmla="*/ 257 h 312"/>
                <a:gd name="T70" fmla="*/ 3 w 47"/>
                <a:gd name="T71" fmla="*/ 245 h 312"/>
                <a:gd name="T72" fmla="*/ 3 w 47"/>
                <a:gd name="T73" fmla="*/ 243 h 312"/>
                <a:gd name="T74" fmla="*/ 3 w 47"/>
                <a:gd name="T75" fmla="*/ 238 h 312"/>
                <a:gd name="T76" fmla="*/ 3 w 47"/>
                <a:gd name="T77" fmla="*/ 218 h 312"/>
                <a:gd name="T78" fmla="*/ 3 w 47"/>
                <a:gd name="T79" fmla="*/ 213 h 312"/>
                <a:gd name="T80" fmla="*/ 3 w 47"/>
                <a:gd name="T81" fmla="*/ 212 h 312"/>
                <a:gd name="T82" fmla="*/ 2 w 47"/>
                <a:gd name="T83" fmla="*/ 200 h 312"/>
                <a:gd name="T84" fmla="*/ 1 w 47"/>
                <a:gd name="T85" fmla="*/ 182 h 312"/>
                <a:gd name="T86" fmla="*/ 1 w 47"/>
                <a:gd name="T87" fmla="*/ 174 h 312"/>
                <a:gd name="T88" fmla="*/ 1 w 47"/>
                <a:gd name="T89" fmla="*/ 172 h 312"/>
                <a:gd name="T90" fmla="*/ 1 w 47"/>
                <a:gd name="T91" fmla="*/ 156 h 312"/>
                <a:gd name="T92" fmla="*/ 1 w 47"/>
                <a:gd name="T93" fmla="*/ 141 h 312"/>
                <a:gd name="T94" fmla="*/ 1 w 47"/>
                <a:gd name="T95" fmla="*/ 123 h 312"/>
                <a:gd name="T96" fmla="*/ 1 w 47"/>
                <a:gd name="T97" fmla="*/ 112 h 312"/>
                <a:gd name="T98" fmla="*/ 2 w 47"/>
                <a:gd name="T99" fmla="*/ 108 h 312"/>
                <a:gd name="T100" fmla="*/ 2 w 47"/>
                <a:gd name="T101" fmla="*/ 97 h 312"/>
                <a:gd name="T102" fmla="*/ 2 w 47"/>
                <a:gd name="T103" fmla="*/ 92 h 312"/>
                <a:gd name="T104" fmla="*/ 2 w 47"/>
                <a:gd name="T105" fmla="*/ 69 h 312"/>
                <a:gd name="T106" fmla="*/ 2 w 47"/>
                <a:gd name="T107" fmla="*/ 55 h 312"/>
                <a:gd name="T108" fmla="*/ 2 w 47"/>
                <a:gd name="T109" fmla="*/ 46 h 312"/>
                <a:gd name="T110" fmla="*/ 2 w 47"/>
                <a:gd name="T111" fmla="*/ 44 h 312"/>
                <a:gd name="T112" fmla="*/ 2 w 47"/>
                <a:gd name="T113" fmla="*/ 40 h 312"/>
                <a:gd name="T114" fmla="*/ 1 w 47"/>
                <a:gd name="T115" fmla="*/ 21 h 312"/>
                <a:gd name="T116" fmla="*/ 1 w 47"/>
                <a:gd name="T117" fmla="*/ 14 h 312"/>
                <a:gd name="T118" fmla="*/ 1 w 47"/>
                <a:gd name="T119" fmla="*/ 13 h 312"/>
                <a:gd name="T120" fmla="*/ 1 w 47"/>
                <a:gd name="T121" fmla="*/ 1 h 3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47" h="312">
                  <a:moveTo>
                    <a:pt x="1" y="1"/>
                  </a:moveTo>
                  <a:cubicBezTo>
                    <a:pt x="16" y="1"/>
                    <a:pt x="31" y="0"/>
                    <a:pt x="46" y="1"/>
                  </a:cubicBezTo>
                  <a:cubicBezTo>
                    <a:pt x="47" y="5"/>
                    <a:pt x="45" y="8"/>
                    <a:pt x="45" y="12"/>
                  </a:cubicBezTo>
                  <a:cubicBezTo>
                    <a:pt x="45" y="17"/>
                    <a:pt x="45" y="22"/>
                    <a:pt x="45" y="27"/>
                  </a:cubicBezTo>
                  <a:cubicBezTo>
                    <a:pt x="45" y="31"/>
                    <a:pt x="45" y="34"/>
                    <a:pt x="45" y="37"/>
                  </a:cubicBezTo>
                  <a:cubicBezTo>
                    <a:pt x="45" y="44"/>
                    <a:pt x="46" y="50"/>
                    <a:pt x="45" y="57"/>
                  </a:cubicBezTo>
                  <a:cubicBezTo>
                    <a:pt x="45" y="62"/>
                    <a:pt x="44" y="67"/>
                    <a:pt x="44" y="73"/>
                  </a:cubicBezTo>
                  <a:cubicBezTo>
                    <a:pt x="43" y="77"/>
                    <a:pt x="43" y="81"/>
                    <a:pt x="43" y="85"/>
                  </a:cubicBezTo>
                  <a:cubicBezTo>
                    <a:pt x="42" y="89"/>
                    <a:pt x="42" y="93"/>
                    <a:pt x="42" y="97"/>
                  </a:cubicBezTo>
                  <a:cubicBezTo>
                    <a:pt x="42" y="100"/>
                    <a:pt x="41" y="103"/>
                    <a:pt x="41" y="106"/>
                  </a:cubicBezTo>
                  <a:cubicBezTo>
                    <a:pt x="41" y="113"/>
                    <a:pt x="41" y="121"/>
                    <a:pt x="41" y="129"/>
                  </a:cubicBezTo>
                  <a:cubicBezTo>
                    <a:pt x="41" y="138"/>
                    <a:pt x="41" y="148"/>
                    <a:pt x="41" y="157"/>
                  </a:cubicBezTo>
                  <a:cubicBezTo>
                    <a:pt x="41" y="157"/>
                    <a:pt x="41" y="158"/>
                    <a:pt x="41" y="158"/>
                  </a:cubicBezTo>
                  <a:cubicBezTo>
                    <a:pt x="41" y="165"/>
                    <a:pt x="42" y="172"/>
                    <a:pt x="42" y="179"/>
                  </a:cubicBezTo>
                  <a:cubicBezTo>
                    <a:pt x="42" y="182"/>
                    <a:pt x="42" y="186"/>
                    <a:pt x="42" y="189"/>
                  </a:cubicBezTo>
                  <a:cubicBezTo>
                    <a:pt x="42" y="190"/>
                    <a:pt x="43" y="192"/>
                    <a:pt x="43" y="194"/>
                  </a:cubicBezTo>
                  <a:cubicBezTo>
                    <a:pt x="43" y="197"/>
                    <a:pt x="42" y="201"/>
                    <a:pt x="42" y="205"/>
                  </a:cubicBezTo>
                  <a:cubicBezTo>
                    <a:pt x="43" y="208"/>
                    <a:pt x="42" y="211"/>
                    <a:pt x="42" y="214"/>
                  </a:cubicBezTo>
                  <a:cubicBezTo>
                    <a:pt x="43" y="217"/>
                    <a:pt x="42" y="221"/>
                    <a:pt x="42" y="224"/>
                  </a:cubicBezTo>
                  <a:cubicBezTo>
                    <a:pt x="42" y="228"/>
                    <a:pt x="43" y="232"/>
                    <a:pt x="43" y="237"/>
                  </a:cubicBezTo>
                  <a:cubicBezTo>
                    <a:pt x="43" y="242"/>
                    <a:pt x="42" y="248"/>
                    <a:pt x="42" y="254"/>
                  </a:cubicBezTo>
                  <a:cubicBezTo>
                    <a:pt x="42" y="258"/>
                    <a:pt x="43" y="262"/>
                    <a:pt x="43" y="265"/>
                  </a:cubicBezTo>
                  <a:cubicBezTo>
                    <a:pt x="43" y="269"/>
                    <a:pt x="43" y="272"/>
                    <a:pt x="43" y="275"/>
                  </a:cubicBezTo>
                  <a:cubicBezTo>
                    <a:pt x="43" y="280"/>
                    <a:pt x="42" y="286"/>
                    <a:pt x="42" y="292"/>
                  </a:cubicBezTo>
                  <a:cubicBezTo>
                    <a:pt x="42" y="292"/>
                    <a:pt x="42" y="293"/>
                    <a:pt x="42" y="294"/>
                  </a:cubicBezTo>
                  <a:cubicBezTo>
                    <a:pt x="40" y="295"/>
                    <a:pt x="41" y="297"/>
                    <a:pt x="42" y="298"/>
                  </a:cubicBezTo>
                  <a:cubicBezTo>
                    <a:pt x="42" y="299"/>
                    <a:pt x="43" y="300"/>
                    <a:pt x="43" y="301"/>
                  </a:cubicBezTo>
                  <a:cubicBezTo>
                    <a:pt x="42" y="304"/>
                    <a:pt x="42" y="307"/>
                    <a:pt x="42" y="311"/>
                  </a:cubicBezTo>
                  <a:cubicBezTo>
                    <a:pt x="29" y="312"/>
                    <a:pt x="17" y="311"/>
                    <a:pt x="5" y="312"/>
                  </a:cubicBezTo>
                  <a:cubicBezTo>
                    <a:pt x="4" y="309"/>
                    <a:pt x="3" y="307"/>
                    <a:pt x="4" y="304"/>
                  </a:cubicBezTo>
                  <a:cubicBezTo>
                    <a:pt x="4" y="300"/>
                    <a:pt x="3" y="296"/>
                    <a:pt x="3" y="292"/>
                  </a:cubicBezTo>
                  <a:cubicBezTo>
                    <a:pt x="3" y="289"/>
                    <a:pt x="3" y="285"/>
                    <a:pt x="3" y="282"/>
                  </a:cubicBezTo>
                  <a:cubicBezTo>
                    <a:pt x="3" y="282"/>
                    <a:pt x="3" y="281"/>
                    <a:pt x="3" y="281"/>
                  </a:cubicBezTo>
                  <a:cubicBezTo>
                    <a:pt x="2" y="277"/>
                    <a:pt x="2" y="272"/>
                    <a:pt x="2" y="267"/>
                  </a:cubicBezTo>
                  <a:cubicBezTo>
                    <a:pt x="3" y="264"/>
                    <a:pt x="2" y="260"/>
                    <a:pt x="2" y="257"/>
                  </a:cubicBezTo>
                  <a:cubicBezTo>
                    <a:pt x="3" y="253"/>
                    <a:pt x="3" y="249"/>
                    <a:pt x="3" y="245"/>
                  </a:cubicBezTo>
                  <a:cubicBezTo>
                    <a:pt x="3" y="244"/>
                    <a:pt x="4" y="244"/>
                    <a:pt x="3" y="243"/>
                  </a:cubicBezTo>
                  <a:cubicBezTo>
                    <a:pt x="2" y="242"/>
                    <a:pt x="3" y="240"/>
                    <a:pt x="3" y="238"/>
                  </a:cubicBezTo>
                  <a:cubicBezTo>
                    <a:pt x="3" y="231"/>
                    <a:pt x="3" y="225"/>
                    <a:pt x="3" y="218"/>
                  </a:cubicBezTo>
                  <a:cubicBezTo>
                    <a:pt x="3" y="216"/>
                    <a:pt x="3" y="215"/>
                    <a:pt x="3" y="213"/>
                  </a:cubicBezTo>
                  <a:cubicBezTo>
                    <a:pt x="3" y="212"/>
                    <a:pt x="3" y="212"/>
                    <a:pt x="3" y="212"/>
                  </a:cubicBezTo>
                  <a:cubicBezTo>
                    <a:pt x="1" y="208"/>
                    <a:pt x="2" y="204"/>
                    <a:pt x="2" y="200"/>
                  </a:cubicBezTo>
                  <a:cubicBezTo>
                    <a:pt x="1" y="194"/>
                    <a:pt x="1" y="188"/>
                    <a:pt x="1" y="182"/>
                  </a:cubicBezTo>
                  <a:cubicBezTo>
                    <a:pt x="1" y="179"/>
                    <a:pt x="1" y="177"/>
                    <a:pt x="1" y="174"/>
                  </a:cubicBezTo>
                  <a:cubicBezTo>
                    <a:pt x="1" y="173"/>
                    <a:pt x="1" y="172"/>
                    <a:pt x="1" y="172"/>
                  </a:cubicBezTo>
                  <a:cubicBezTo>
                    <a:pt x="1" y="166"/>
                    <a:pt x="1" y="161"/>
                    <a:pt x="1" y="156"/>
                  </a:cubicBezTo>
                  <a:cubicBezTo>
                    <a:pt x="1" y="151"/>
                    <a:pt x="1" y="146"/>
                    <a:pt x="1" y="141"/>
                  </a:cubicBezTo>
                  <a:cubicBezTo>
                    <a:pt x="0" y="135"/>
                    <a:pt x="2" y="129"/>
                    <a:pt x="1" y="123"/>
                  </a:cubicBezTo>
                  <a:cubicBezTo>
                    <a:pt x="1" y="120"/>
                    <a:pt x="1" y="116"/>
                    <a:pt x="1" y="112"/>
                  </a:cubicBezTo>
                  <a:cubicBezTo>
                    <a:pt x="1" y="111"/>
                    <a:pt x="2" y="109"/>
                    <a:pt x="2" y="108"/>
                  </a:cubicBezTo>
                  <a:cubicBezTo>
                    <a:pt x="2" y="105"/>
                    <a:pt x="2" y="101"/>
                    <a:pt x="2" y="97"/>
                  </a:cubicBezTo>
                  <a:cubicBezTo>
                    <a:pt x="2" y="96"/>
                    <a:pt x="3" y="94"/>
                    <a:pt x="2" y="92"/>
                  </a:cubicBezTo>
                  <a:cubicBezTo>
                    <a:pt x="2" y="85"/>
                    <a:pt x="3" y="77"/>
                    <a:pt x="2" y="69"/>
                  </a:cubicBezTo>
                  <a:cubicBezTo>
                    <a:pt x="2" y="64"/>
                    <a:pt x="2" y="60"/>
                    <a:pt x="2" y="55"/>
                  </a:cubicBezTo>
                  <a:cubicBezTo>
                    <a:pt x="2" y="52"/>
                    <a:pt x="2" y="49"/>
                    <a:pt x="2" y="46"/>
                  </a:cubicBezTo>
                  <a:cubicBezTo>
                    <a:pt x="1" y="46"/>
                    <a:pt x="1" y="45"/>
                    <a:pt x="2" y="44"/>
                  </a:cubicBezTo>
                  <a:cubicBezTo>
                    <a:pt x="3" y="43"/>
                    <a:pt x="2" y="42"/>
                    <a:pt x="2" y="40"/>
                  </a:cubicBezTo>
                  <a:cubicBezTo>
                    <a:pt x="1" y="34"/>
                    <a:pt x="1" y="27"/>
                    <a:pt x="1" y="21"/>
                  </a:cubicBezTo>
                  <a:cubicBezTo>
                    <a:pt x="1" y="18"/>
                    <a:pt x="1" y="16"/>
                    <a:pt x="1" y="14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3" y="9"/>
                    <a:pt x="2" y="5"/>
                    <a:pt x="1" y="1"/>
                  </a:cubicBezTo>
                  <a:close/>
                </a:path>
              </a:pathLst>
            </a:custGeom>
            <a:solidFill>
              <a:srgbClr val="FFFEFD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22" name="Freeform 14"/>
            <p:cNvSpPr>
              <a:spLocks/>
            </p:cNvSpPr>
            <p:nvPr/>
          </p:nvSpPr>
          <p:spPr bwMode="auto">
            <a:xfrm>
              <a:off x="4619986" y="5436723"/>
              <a:ext cx="80866" cy="572589"/>
            </a:xfrm>
            <a:custGeom>
              <a:avLst/>
              <a:gdLst>
                <a:gd name="T0" fmla="*/ 41 w 44"/>
                <a:gd name="T1" fmla="*/ 308 h 310"/>
                <a:gd name="T2" fmla="*/ 15 w 44"/>
                <a:gd name="T3" fmla="*/ 309 h 310"/>
                <a:gd name="T4" fmla="*/ 2 w 44"/>
                <a:gd name="T5" fmla="*/ 308 h 310"/>
                <a:gd name="T6" fmla="*/ 1 w 44"/>
                <a:gd name="T7" fmla="*/ 302 h 310"/>
                <a:gd name="T8" fmla="*/ 1 w 44"/>
                <a:gd name="T9" fmla="*/ 284 h 310"/>
                <a:gd name="T10" fmla="*/ 1 w 44"/>
                <a:gd name="T11" fmla="*/ 282 h 310"/>
                <a:gd name="T12" fmla="*/ 1 w 44"/>
                <a:gd name="T13" fmla="*/ 269 h 310"/>
                <a:gd name="T14" fmla="*/ 1 w 44"/>
                <a:gd name="T15" fmla="*/ 264 h 310"/>
                <a:gd name="T16" fmla="*/ 1 w 44"/>
                <a:gd name="T17" fmla="*/ 263 h 310"/>
                <a:gd name="T18" fmla="*/ 1 w 44"/>
                <a:gd name="T19" fmla="*/ 250 h 310"/>
                <a:gd name="T20" fmla="*/ 1 w 44"/>
                <a:gd name="T21" fmla="*/ 238 h 310"/>
                <a:gd name="T22" fmla="*/ 0 w 44"/>
                <a:gd name="T23" fmla="*/ 232 h 310"/>
                <a:gd name="T24" fmla="*/ 0 w 44"/>
                <a:gd name="T25" fmla="*/ 225 h 310"/>
                <a:gd name="T26" fmla="*/ 0 w 44"/>
                <a:gd name="T27" fmla="*/ 213 h 310"/>
                <a:gd name="T28" fmla="*/ 0 w 44"/>
                <a:gd name="T29" fmla="*/ 212 h 310"/>
                <a:gd name="T30" fmla="*/ 0 w 44"/>
                <a:gd name="T31" fmla="*/ 200 h 310"/>
                <a:gd name="T32" fmla="*/ 0 w 44"/>
                <a:gd name="T33" fmla="*/ 185 h 310"/>
                <a:gd name="T34" fmla="*/ 0 w 44"/>
                <a:gd name="T35" fmla="*/ 178 h 310"/>
                <a:gd name="T36" fmla="*/ 0 w 44"/>
                <a:gd name="T37" fmla="*/ 172 h 310"/>
                <a:gd name="T38" fmla="*/ 1 w 44"/>
                <a:gd name="T39" fmla="*/ 164 h 310"/>
                <a:gd name="T40" fmla="*/ 2 w 44"/>
                <a:gd name="T41" fmla="*/ 152 h 310"/>
                <a:gd name="T42" fmla="*/ 2 w 44"/>
                <a:gd name="T43" fmla="*/ 128 h 310"/>
                <a:gd name="T44" fmla="*/ 3 w 44"/>
                <a:gd name="T45" fmla="*/ 115 h 310"/>
                <a:gd name="T46" fmla="*/ 2 w 44"/>
                <a:gd name="T47" fmla="*/ 104 h 310"/>
                <a:gd name="T48" fmla="*/ 3 w 44"/>
                <a:gd name="T49" fmla="*/ 102 h 310"/>
                <a:gd name="T50" fmla="*/ 2 w 44"/>
                <a:gd name="T51" fmla="*/ 96 h 310"/>
                <a:gd name="T52" fmla="*/ 2 w 44"/>
                <a:gd name="T53" fmla="*/ 90 h 310"/>
                <a:gd name="T54" fmla="*/ 3 w 44"/>
                <a:gd name="T55" fmla="*/ 78 h 310"/>
                <a:gd name="T56" fmla="*/ 3 w 44"/>
                <a:gd name="T57" fmla="*/ 63 h 310"/>
                <a:gd name="T58" fmla="*/ 3 w 44"/>
                <a:gd name="T59" fmla="*/ 53 h 310"/>
                <a:gd name="T60" fmla="*/ 4 w 44"/>
                <a:gd name="T61" fmla="*/ 38 h 310"/>
                <a:gd name="T62" fmla="*/ 4 w 44"/>
                <a:gd name="T63" fmla="*/ 36 h 310"/>
                <a:gd name="T64" fmla="*/ 3 w 44"/>
                <a:gd name="T65" fmla="*/ 30 h 310"/>
                <a:gd name="T66" fmla="*/ 4 w 44"/>
                <a:gd name="T67" fmla="*/ 19 h 310"/>
                <a:gd name="T68" fmla="*/ 5 w 44"/>
                <a:gd name="T69" fmla="*/ 8 h 310"/>
                <a:gd name="T70" fmla="*/ 5 w 44"/>
                <a:gd name="T71" fmla="*/ 4 h 310"/>
                <a:gd name="T72" fmla="*/ 5 w 44"/>
                <a:gd name="T73" fmla="*/ 0 h 310"/>
                <a:gd name="T74" fmla="*/ 7 w 44"/>
                <a:gd name="T75" fmla="*/ 0 h 310"/>
                <a:gd name="T76" fmla="*/ 33 w 44"/>
                <a:gd name="T77" fmla="*/ 0 h 310"/>
                <a:gd name="T78" fmla="*/ 43 w 44"/>
                <a:gd name="T79" fmla="*/ 0 h 310"/>
                <a:gd name="T80" fmla="*/ 43 w 44"/>
                <a:gd name="T81" fmla="*/ 14 h 310"/>
                <a:gd name="T82" fmla="*/ 43 w 44"/>
                <a:gd name="T83" fmla="*/ 21 h 310"/>
                <a:gd name="T84" fmla="*/ 43 w 44"/>
                <a:gd name="T85" fmla="*/ 36 h 310"/>
                <a:gd name="T86" fmla="*/ 42 w 44"/>
                <a:gd name="T87" fmla="*/ 52 h 310"/>
                <a:gd name="T88" fmla="*/ 42 w 44"/>
                <a:gd name="T89" fmla="*/ 61 h 310"/>
                <a:gd name="T90" fmla="*/ 41 w 44"/>
                <a:gd name="T91" fmla="*/ 85 h 310"/>
                <a:gd name="T92" fmla="*/ 42 w 44"/>
                <a:gd name="T93" fmla="*/ 108 h 310"/>
                <a:gd name="T94" fmla="*/ 43 w 44"/>
                <a:gd name="T95" fmla="*/ 127 h 310"/>
                <a:gd name="T96" fmla="*/ 43 w 44"/>
                <a:gd name="T97" fmla="*/ 132 h 310"/>
                <a:gd name="T98" fmla="*/ 43 w 44"/>
                <a:gd name="T99" fmla="*/ 159 h 310"/>
                <a:gd name="T100" fmla="*/ 44 w 44"/>
                <a:gd name="T101" fmla="*/ 169 h 310"/>
                <a:gd name="T102" fmla="*/ 44 w 44"/>
                <a:gd name="T103" fmla="*/ 178 h 310"/>
                <a:gd name="T104" fmla="*/ 44 w 44"/>
                <a:gd name="T105" fmla="*/ 197 h 310"/>
                <a:gd name="T106" fmla="*/ 44 w 44"/>
                <a:gd name="T107" fmla="*/ 213 h 310"/>
                <a:gd name="T108" fmla="*/ 43 w 44"/>
                <a:gd name="T109" fmla="*/ 234 h 310"/>
                <a:gd name="T110" fmla="*/ 43 w 44"/>
                <a:gd name="T111" fmla="*/ 238 h 310"/>
                <a:gd name="T112" fmla="*/ 43 w 44"/>
                <a:gd name="T113" fmla="*/ 249 h 310"/>
                <a:gd name="T114" fmla="*/ 43 w 44"/>
                <a:gd name="T115" fmla="*/ 256 h 310"/>
                <a:gd name="T116" fmla="*/ 42 w 44"/>
                <a:gd name="T117" fmla="*/ 281 h 310"/>
                <a:gd name="T118" fmla="*/ 42 w 44"/>
                <a:gd name="T119" fmla="*/ 283 h 310"/>
                <a:gd name="T120" fmla="*/ 42 w 44"/>
                <a:gd name="T121" fmla="*/ 292 h 310"/>
                <a:gd name="T122" fmla="*/ 41 w 44"/>
                <a:gd name="T123" fmla="*/ 308 h 3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44" h="310">
                  <a:moveTo>
                    <a:pt x="41" y="308"/>
                  </a:moveTo>
                  <a:cubicBezTo>
                    <a:pt x="32" y="309"/>
                    <a:pt x="24" y="310"/>
                    <a:pt x="15" y="309"/>
                  </a:cubicBezTo>
                  <a:cubicBezTo>
                    <a:pt x="11" y="309"/>
                    <a:pt x="6" y="308"/>
                    <a:pt x="2" y="308"/>
                  </a:cubicBezTo>
                  <a:cubicBezTo>
                    <a:pt x="2" y="306"/>
                    <a:pt x="1" y="304"/>
                    <a:pt x="1" y="302"/>
                  </a:cubicBezTo>
                  <a:cubicBezTo>
                    <a:pt x="1" y="296"/>
                    <a:pt x="1" y="290"/>
                    <a:pt x="1" y="284"/>
                  </a:cubicBezTo>
                  <a:cubicBezTo>
                    <a:pt x="1" y="284"/>
                    <a:pt x="1" y="283"/>
                    <a:pt x="1" y="282"/>
                  </a:cubicBezTo>
                  <a:cubicBezTo>
                    <a:pt x="3" y="278"/>
                    <a:pt x="1" y="273"/>
                    <a:pt x="1" y="269"/>
                  </a:cubicBezTo>
                  <a:cubicBezTo>
                    <a:pt x="0" y="267"/>
                    <a:pt x="1" y="265"/>
                    <a:pt x="1" y="264"/>
                  </a:cubicBezTo>
                  <a:cubicBezTo>
                    <a:pt x="1" y="264"/>
                    <a:pt x="1" y="263"/>
                    <a:pt x="1" y="263"/>
                  </a:cubicBezTo>
                  <a:cubicBezTo>
                    <a:pt x="0" y="259"/>
                    <a:pt x="1" y="255"/>
                    <a:pt x="1" y="250"/>
                  </a:cubicBezTo>
                  <a:cubicBezTo>
                    <a:pt x="0" y="246"/>
                    <a:pt x="1" y="242"/>
                    <a:pt x="1" y="238"/>
                  </a:cubicBezTo>
                  <a:cubicBezTo>
                    <a:pt x="1" y="236"/>
                    <a:pt x="0" y="234"/>
                    <a:pt x="0" y="232"/>
                  </a:cubicBezTo>
                  <a:cubicBezTo>
                    <a:pt x="0" y="230"/>
                    <a:pt x="0" y="227"/>
                    <a:pt x="0" y="225"/>
                  </a:cubicBezTo>
                  <a:cubicBezTo>
                    <a:pt x="1" y="221"/>
                    <a:pt x="1" y="217"/>
                    <a:pt x="0" y="213"/>
                  </a:cubicBezTo>
                  <a:cubicBezTo>
                    <a:pt x="0" y="213"/>
                    <a:pt x="0" y="213"/>
                    <a:pt x="0" y="212"/>
                  </a:cubicBezTo>
                  <a:cubicBezTo>
                    <a:pt x="2" y="208"/>
                    <a:pt x="1" y="204"/>
                    <a:pt x="0" y="200"/>
                  </a:cubicBezTo>
                  <a:cubicBezTo>
                    <a:pt x="0" y="195"/>
                    <a:pt x="0" y="190"/>
                    <a:pt x="0" y="185"/>
                  </a:cubicBezTo>
                  <a:cubicBezTo>
                    <a:pt x="0" y="183"/>
                    <a:pt x="0" y="181"/>
                    <a:pt x="0" y="178"/>
                  </a:cubicBezTo>
                  <a:cubicBezTo>
                    <a:pt x="0" y="176"/>
                    <a:pt x="0" y="174"/>
                    <a:pt x="0" y="172"/>
                  </a:cubicBezTo>
                  <a:cubicBezTo>
                    <a:pt x="1" y="169"/>
                    <a:pt x="1" y="167"/>
                    <a:pt x="1" y="164"/>
                  </a:cubicBezTo>
                  <a:cubicBezTo>
                    <a:pt x="1" y="160"/>
                    <a:pt x="1" y="156"/>
                    <a:pt x="2" y="152"/>
                  </a:cubicBezTo>
                  <a:cubicBezTo>
                    <a:pt x="2" y="144"/>
                    <a:pt x="2" y="136"/>
                    <a:pt x="2" y="128"/>
                  </a:cubicBezTo>
                  <a:cubicBezTo>
                    <a:pt x="3" y="124"/>
                    <a:pt x="3" y="119"/>
                    <a:pt x="3" y="115"/>
                  </a:cubicBezTo>
                  <a:cubicBezTo>
                    <a:pt x="3" y="111"/>
                    <a:pt x="3" y="107"/>
                    <a:pt x="2" y="104"/>
                  </a:cubicBezTo>
                  <a:cubicBezTo>
                    <a:pt x="2" y="103"/>
                    <a:pt x="3" y="103"/>
                    <a:pt x="3" y="102"/>
                  </a:cubicBezTo>
                  <a:cubicBezTo>
                    <a:pt x="3" y="100"/>
                    <a:pt x="3" y="98"/>
                    <a:pt x="2" y="96"/>
                  </a:cubicBezTo>
                  <a:cubicBezTo>
                    <a:pt x="2" y="94"/>
                    <a:pt x="2" y="92"/>
                    <a:pt x="2" y="90"/>
                  </a:cubicBezTo>
                  <a:cubicBezTo>
                    <a:pt x="3" y="86"/>
                    <a:pt x="2" y="82"/>
                    <a:pt x="3" y="78"/>
                  </a:cubicBezTo>
                  <a:cubicBezTo>
                    <a:pt x="3" y="73"/>
                    <a:pt x="2" y="68"/>
                    <a:pt x="3" y="63"/>
                  </a:cubicBezTo>
                  <a:cubicBezTo>
                    <a:pt x="3" y="60"/>
                    <a:pt x="3" y="56"/>
                    <a:pt x="3" y="53"/>
                  </a:cubicBezTo>
                  <a:cubicBezTo>
                    <a:pt x="3" y="48"/>
                    <a:pt x="3" y="43"/>
                    <a:pt x="4" y="38"/>
                  </a:cubicBezTo>
                  <a:cubicBezTo>
                    <a:pt x="4" y="37"/>
                    <a:pt x="4" y="36"/>
                    <a:pt x="4" y="36"/>
                  </a:cubicBezTo>
                  <a:cubicBezTo>
                    <a:pt x="3" y="34"/>
                    <a:pt x="3" y="32"/>
                    <a:pt x="3" y="30"/>
                  </a:cubicBezTo>
                  <a:cubicBezTo>
                    <a:pt x="4" y="26"/>
                    <a:pt x="4" y="22"/>
                    <a:pt x="4" y="19"/>
                  </a:cubicBezTo>
                  <a:cubicBezTo>
                    <a:pt x="4" y="15"/>
                    <a:pt x="5" y="11"/>
                    <a:pt x="5" y="8"/>
                  </a:cubicBezTo>
                  <a:cubicBezTo>
                    <a:pt x="5" y="6"/>
                    <a:pt x="5" y="5"/>
                    <a:pt x="5" y="4"/>
                  </a:cubicBezTo>
                  <a:cubicBezTo>
                    <a:pt x="5" y="3"/>
                    <a:pt x="5" y="2"/>
                    <a:pt x="5" y="0"/>
                  </a:cubicBezTo>
                  <a:cubicBezTo>
                    <a:pt x="6" y="0"/>
                    <a:pt x="6" y="0"/>
                    <a:pt x="7" y="0"/>
                  </a:cubicBezTo>
                  <a:cubicBezTo>
                    <a:pt x="16" y="0"/>
                    <a:pt x="25" y="0"/>
                    <a:pt x="33" y="0"/>
                  </a:cubicBezTo>
                  <a:cubicBezTo>
                    <a:pt x="37" y="0"/>
                    <a:pt x="40" y="0"/>
                    <a:pt x="43" y="0"/>
                  </a:cubicBezTo>
                  <a:cubicBezTo>
                    <a:pt x="43" y="5"/>
                    <a:pt x="43" y="10"/>
                    <a:pt x="43" y="14"/>
                  </a:cubicBezTo>
                  <a:cubicBezTo>
                    <a:pt x="43" y="16"/>
                    <a:pt x="43" y="19"/>
                    <a:pt x="43" y="21"/>
                  </a:cubicBezTo>
                  <a:cubicBezTo>
                    <a:pt x="44" y="26"/>
                    <a:pt x="43" y="31"/>
                    <a:pt x="43" y="36"/>
                  </a:cubicBezTo>
                  <a:cubicBezTo>
                    <a:pt x="42" y="41"/>
                    <a:pt x="42" y="46"/>
                    <a:pt x="42" y="52"/>
                  </a:cubicBezTo>
                  <a:cubicBezTo>
                    <a:pt x="42" y="55"/>
                    <a:pt x="42" y="58"/>
                    <a:pt x="42" y="61"/>
                  </a:cubicBezTo>
                  <a:cubicBezTo>
                    <a:pt x="41" y="69"/>
                    <a:pt x="41" y="77"/>
                    <a:pt x="41" y="85"/>
                  </a:cubicBezTo>
                  <a:cubicBezTo>
                    <a:pt x="41" y="93"/>
                    <a:pt x="42" y="100"/>
                    <a:pt x="42" y="108"/>
                  </a:cubicBezTo>
                  <a:cubicBezTo>
                    <a:pt x="42" y="114"/>
                    <a:pt x="42" y="120"/>
                    <a:pt x="43" y="127"/>
                  </a:cubicBezTo>
                  <a:cubicBezTo>
                    <a:pt x="43" y="129"/>
                    <a:pt x="43" y="130"/>
                    <a:pt x="43" y="132"/>
                  </a:cubicBezTo>
                  <a:cubicBezTo>
                    <a:pt x="43" y="141"/>
                    <a:pt x="43" y="150"/>
                    <a:pt x="43" y="159"/>
                  </a:cubicBezTo>
                  <a:cubicBezTo>
                    <a:pt x="44" y="162"/>
                    <a:pt x="44" y="166"/>
                    <a:pt x="44" y="169"/>
                  </a:cubicBezTo>
                  <a:cubicBezTo>
                    <a:pt x="44" y="172"/>
                    <a:pt x="44" y="175"/>
                    <a:pt x="44" y="178"/>
                  </a:cubicBezTo>
                  <a:cubicBezTo>
                    <a:pt x="44" y="185"/>
                    <a:pt x="44" y="191"/>
                    <a:pt x="44" y="197"/>
                  </a:cubicBezTo>
                  <a:cubicBezTo>
                    <a:pt x="44" y="202"/>
                    <a:pt x="44" y="208"/>
                    <a:pt x="44" y="213"/>
                  </a:cubicBezTo>
                  <a:cubicBezTo>
                    <a:pt x="43" y="220"/>
                    <a:pt x="44" y="227"/>
                    <a:pt x="43" y="234"/>
                  </a:cubicBezTo>
                  <a:cubicBezTo>
                    <a:pt x="43" y="235"/>
                    <a:pt x="43" y="237"/>
                    <a:pt x="43" y="238"/>
                  </a:cubicBezTo>
                  <a:cubicBezTo>
                    <a:pt x="43" y="242"/>
                    <a:pt x="43" y="245"/>
                    <a:pt x="43" y="249"/>
                  </a:cubicBezTo>
                  <a:cubicBezTo>
                    <a:pt x="43" y="251"/>
                    <a:pt x="43" y="254"/>
                    <a:pt x="43" y="256"/>
                  </a:cubicBezTo>
                  <a:cubicBezTo>
                    <a:pt x="43" y="264"/>
                    <a:pt x="43" y="273"/>
                    <a:pt x="42" y="281"/>
                  </a:cubicBezTo>
                  <a:cubicBezTo>
                    <a:pt x="42" y="282"/>
                    <a:pt x="42" y="283"/>
                    <a:pt x="42" y="283"/>
                  </a:cubicBezTo>
                  <a:cubicBezTo>
                    <a:pt x="42" y="286"/>
                    <a:pt x="42" y="289"/>
                    <a:pt x="42" y="292"/>
                  </a:cubicBezTo>
                  <a:cubicBezTo>
                    <a:pt x="42" y="297"/>
                    <a:pt x="42" y="302"/>
                    <a:pt x="41" y="308"/>
                  </a:cubicBezTo>
                  <a:close/>
                </a:path>
              </a:pathLst>
            </a:custGeom>
            <a:solidFill>
              <a:srgbClr val="FFFEFD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23" name="Freeform 15"/>
            <p:cNvSpPr>
              <a:spLocks noEditPoints="1"/>
            </p:cNvSpPr>
            <p:nvPr/>
          </p:nvSpPr>
          <p:spPr bwMode="auto">
            <a:xfrm>
              <a:off x="5005227" y="4724001"/>
              <a:ext cx="252642" cy="332503"/>
            </a:xfrm>
            <a:custGeom>
              <a:avLst/>
              <a:gdLst>
                <a:gd name="T0" fmla="*/ 74 w 137"/>
                <a:gd name="T1" fmla="*/ 118 h 180"/>
                <a:gd name="T2" fmla="*/ 83 w 137"/>
                <a:gd name="T3" fmla="*/ 114 h 180"/>
                <a:gd name="T4" fmla="*/ 80 w 137"/>
                <a:gd name="T5" fmla="*/ 110 h 180"/>
                <a:gd name="T6" fmla="*/ 68 w 137"/>
                <a:gd name="T7" fmla="*/ 115 h 180"/>
                <a:gd name="T8" fmla="*/ 32 w 137"/>
                <a:gd name="T9" fmla="*/ 119 h 180"/>
                <a:gd name="T10" fmla="*/ 28 w 137"/>
                <a:gd name="T11" fmla="*/ 113 h 180"/>
                <a:gd name="T12" fmla="*/ 27 w 137"/>
                <a:gd name="T13" fmla="*/ 102 h 180"/>
                <a:gd name="T14" fmla="*/ 22 w 137"/>
                <a:gd name="T15" fmla="*/ 93 h 180"/>
                <a:gd name="T16" fmla="*/ 27 w 137"/>
                <a:gd name="T17" fmla="*/ 89 h 180"/>
                <a:gd name="T18" fmla="*/ 23 w 137"/>
                <a:gd name="T19" fmla="*/ 83 h 180"/>
                <a:gd name="T20" fmla="*/ 10 w 137"/>
                <a:gd name="T21" fmla="*/ 67 h 180"/>
                <a:gd name="T22" fmla="*/ 1 w 137"/>
                <a:gd name="T23" fmla="*/ 57 h 180"/>
                <a:gd name="T24" fmla="*/ 7 w 137"/>
                <a:gd name="T25" fmla="*/ 46 h 180"/>
                <a:gd name="T26" fmla="*/ 14 w 137"/>
                <a:gd name="T27" fmla="*/ 21 h 180"/>
                <a:gd name="T28" fmla="*/ 16 w 137"/>
                <a:gd name="T29" fmla="*/ 9 h 180"/>
                <a:gd name="T30" fmla="*/ 21 w 137"/>
                <a:gd name="T31" fmla="*/ 3 h 180"/>
                <a:gd name="T32" fmla="*/ 25 w 137"/>
                <a:gd name="T33" fmla="*/ 16 h 180"/>
                <a:gd name="T34" fmla="*/ 36 w 137"/>
                <a:gd name="T35" fmla="*/ 21 h 180"/>
                <a:gd name="T36" fmla="*/ 47 w 137"/>
                <a:gd name="T37" fmla="*/ 19 h 180"/>
                <a:gd name="T38" fmla="*/ 59 w 137"/>
                <a:gd name="T39" fmla="*/ 6 h 180"/>
                <a:gd name="T40" fmla="*/ 58 w 137"/>
                <a:gd name="T41" fmla="*/ 25 h 180"/>
                <a:gd name="T42" fmla="*/ 63 w 137"/>
                <a:gd name="T43" fmla="*/ 29 h 180"/>
                <a:gd name="T44" fmla="*/ 76 w 137"/>
                <a:gd name="T45" fmla="*/ 16 h 180"/>
                <a:gd name="T46" fmla="*/ 71 w 137"/>
                <a:gd name="T47" fmla="*/ 30 h 180"/>
                <a:gd name="T48" fmla="*/ 74 w 137"/>
                <a:gd name="T49" fmla="*/ 39 h 180"/>
                <a:gd name="T50" fmla="*/ 78 w 137"/>
                <a:gd name="T51" fmla="*/ 36 h 180"/>
                <a:gd name="T52" fmla="*/ 88 w 137"/>
                <a:gd name="T53" fmla="*/ 34 h 180"/>
                <a:gd name="T54" fmla="*/ 96 w 137"/>
                <a:gd name="T55" fmla="*/ 33 h 180"/>
                <a:gd name="T56" fmla="*/ 100 w 137"/>
                <a:gd name="T57" fmla="*/ 44 h 180"/>
                <a:gd name="T58" fmla="*/ 94 w 137"/>
                <a:gd name="T59" fmla="*/ 62 h 180"/>
                <a:gd name="T60" fmla="*/ 86 w 137"/>
                <a:gd name="T61" fmla="*/ 62 h 180"/>
                <a:gd name="T62" fmla="*/ 100 w 137"/>
                <a:gd name="T63" fmla="*/ 70 h 180"/>
                <a:gd name="T64" fmla="*/ 120 w 137"/>
                <a:gd name="T65" fmla="*/ 96 h 180"/>
                <a:gd name="T66" fmla="*/ 132 w 137"/>
                <a:gd name="T67" fmla="*/ 106 h 180"/>
                <a:gd name="T68" fmla="*/ 132 w 137"/>
                <a:gd name="T69" fmla="*/ 113 h 180"/>
                <a:gd name="T70" fmla="*/ 136 w 137"/>
                <a:gd name="T71" fmla="*/ 140 h 180"/>
                <a:gd name="T72" fmla="*/ 122 w 137"/>
                <a:gd name="T73" fmla="*/ 153 h 180"/>
                <a:gd name="T74" fmla="*/ 101 w 137"/>
                <a:gd name="T75" fmla="*/ 169 h 180"/>
                <a:gd name="T76" fmla="*/ 80 w 137"/>
                <a:gd name="T77" fmla="*/ 179 h 180"/>
                <a:gd name="T78" fmla="*/ 23 w 137"/>
                <a:gd name="T79" fmla="*/ 26 h 180"/>
                <a:gd name="T80" fmla="*/ 26 w 137"/>
                <a:gd name="T81" fmla="*/ 29 h 180"/>
                <a:gd name="T82" fmla="*/ 27 w 137"/>
                <a:gd name="T83" fmla="*/ 36 h 180"/>
                <a:gd name="T84" fmla="*/ 30 w 137"/>
                <a:gd name="T85" fmla="*/ 45 h 180"/>
                <a:gd name="T86" fmla="*/ 46 w 137"/>
                <a:gd name="T87" fmla="*/ 39 h 180"/>
                <a:gd name="T88" fmla="*/ 48 w 137"/>
                <a:gd name="T89" fmla="*/ 34 h 180"/>
                <a:gd name="T90" fmla="*/ 34 w 137"/>
                <a:gd name="T91" fmla="*/ 30 h 180"/>
                <a:gd name="T92" fmla="*/ 30 w 137"/>
                <a:gd name="T93" fmla="*/ 26 h 180"/>
                <a:gd name="T94" fmla="*/ 23 w 137"/>
                <a:gd name="T95" fmla="*/ 26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137" h="180">
                  <a:moveTo>
                    <a:pt x="76" y="180"/>
                  </a:moveTo>
                  <a:cubicBezTo>
                    <a:pt x="79" y="159"/>
                    <a:pt x="80" y="139"/>
                    <a:pt x="74" y="118"/>
                  </a:cubicBezTo>
                  <a:cubicBezTo>
                    <a:pt x="76" y="117"/>
                    <a:pt x="78" y="116"/>
                    <a:pt x="81" y="115"/>
                  </a:cubicBezTo>
                  <a:cubicBezTo>
                    <a:pt x="81" y="115"/>
                    <a:pt x="82" y="115"/>
                    <a:pt x="83" y="114"/>
                  </a:cubicBezTo>
                  <a:cubicBezTo>
                    <a:pt x="84" y="113"/>
                    <a:pt x="85" y="112"/>
                    <a:pt x="84" y="111"/>
                  </a:cubicBezTo>
                  <a:cubicBezTo>
                    <a:pt x="83" y="110"/>
                    <a:pt x="82" y="109"/>
                    <a:pt x="80" y="110"/>
                  </a:cubicBezTo>
                  <a:cubicBezTo>
                    <a:pt x="79" y="110"/>
                    <a:pt x="78" y="111"/>
                    <a:pt x="77" y="111"/>
                  </a:cubicBezTo>
                  <a:cubicBezTo>
                    <a:pt x="74" y="113"/>
                    <a:pt x="71" y="114"/>
                    <a:pt x="68" y="115"/>
                  </a:cubicBezTo>
                  <a:cubicBezTo>
                    <a:pt x="61" y="116"/>
                    <a:pt x="54" y="118"/>
                    <a:pt x="47" y="119"/>
                  </a:cubicBezTo>
                  <a:cubicBezTo>
                    <a:pt x="42" y="121"/>
                    <a:pt x="37" y="120"/>
                    <a:pt x="32" y="119"/>
                  </a:cubicBezTo>
                  <a:cubicBezTo>
                    <a:pt x="31" y="119"/>
                    <a:pt x="30" y="118"/>
                    <a:pt x="30" y="117"/>
                  </a:cubicBezTo>
                  <a:cubicBezTo>
                    <a:pt x="29" y="116"/>
                    <a:pt x="28" y="114"/>
                    <a:pt x="28" y="113"/>
                  </a:cubicBezTo>
                  <a:cubicBezTo>
                    <a:pt x="27" y="111"/>
                    <a:pt x="27" y="109"/>
                    <a:pt x="27" y="107"/>
                  </a:cubicBezTo>
                  <a:cubicBezTo>
                    <a:pt x="27" y="105"/>
                    <a:pt x="27" y="103"/>
                    <a:pt x="27" y="102"/>
                  </a:cubicBezTo>
                  <a:cubicBezTo>
                    <a:pt x="27" y="99"/>
                    <a:pt x="26" y="97"/>
                    <a:pt x="24" y="95"/>
                  </a:cubicBezTo>
                  <a:cubicBezTo>
                    <a:pt x="23" y="94"/>
                    <a:pt x="23" y="94"/>
                    <a:pt x="22" y="93"/>
                  </a:cubicBezTo>
                  <a:cubicBezTo>
                    <a:pt x="22" y="91"/>
                    <a:pt x="23" y="90"/>
                    <a:pt x="24" y="90"/>
                  </a:cubicBezTo>
                  <a:cubicBezTo>
                    <a:pt x="25" y="89"/>
                    <a:pt x="26" y="89"/>
                    <a:pt x="27" y="89"/>
                  </a:cubicBezTo>
                  <a:cubicBezTo>
                    <a:pt x="29" y="89"/>
                    <a:pt x="31" y="88"/>
                    <a:pt x="31" y="86"/>
                  </a:cubicBezTo>
                  <a:cubicBezTo>
                    <a:pt x="29" y="84"/>
                    <a:pt x="26" y="83"/>
                    <a:pt x="23" y="83"/>
                  </a:cubicBezTo>
                  <a:cubicBezTo>
                    <a:pt x="18" y="84"/>
                    <a:pt x="14" y="80"/>
                    <a:pt x="15" y="75"/>
                  </a:cubicBezTo>
                  <a:cubicBezTo>
                    <a:pt x="15" y="71"/>
                    <a:pt x="14" y="69"/>
                    <a:pt x="10" y="67"/>
                  </a:cubicBezTo>
                  <a:cubicBezTo>
                    <a:pt x="9" y="66"/>
                    <a:pt x="7" y="66"/>
                    <a:pt x="5" y="65"/>
                  </a:cubicBezTo>
                  <a:cubicBezTo>
                    <a:pt x="1" y="64"/>
                    <a:pt x="0" y="61"/>
                    <a:pt x="1" y="57"/>
                  </a:cubicBezTo>
                  <a:cubicBezTo>
                    <a:pt x="2" y="56"/>
                    <a:pt x="3" y="54"/>
                    <a:pt x="4" y="52"/>
                  </a:cubicBezTo>
                  <a:cubicBezTo>
                    <a:pt x="5" y="50"/>
                    <a:pt x="6" y="48"/>
                    <a:pt x="7" y="46"/>
                  </a:cubicBezTo>
                  <a:cubicBezTo>
                    <a:pt x="9" y="42"/>
                    <a:pt x="11" y="37"/>
                    <a:pt x="13" y="32"/>
                  </a:cubicBezTo>
                  <a:cubicBezTo>
                    <a:pt x="13" y="29"/>
                    <a:pt x="13" y="25"/>
                    <a:pt x="14" y="21"/>
                  </a:cubicBezTo>
                  <a:cubicBezTo>
                    <a:pt x="14" y="19"/>
                    <a:pt x="15" y="16"/>
                    <a:pt x="16" y="14"/>
                  </a:cubicBezTo>
                  <a:cubicBezTo>
                    <a:pt x="16" y="12"/>
                    <a:pt x="16" y="11"/>
                    <a:pt x="16" y="9"/>
                  </a:cubicBezTo>
                  <a:cubicBezTo>
                    <a:pt x="17" y="6"/>
                    <a:pt x="18" y="4"/>
                    <a:pt x="21" y="1"/>
                  </a:cubicBezTo>
                  <a:cubicBezTo>
                    <a:pt x="21" y="2"/>
                    <a:pt x="21" y="3"/>
                    <a:pt x="21" y="3"/>
                  </a:cubicBezTo>
                  <a:cubicBezTo>
                    <a:pt x="21" y="7"/>
                    <a:pt x="21" y="11"/>
                    <a:pt x="23" y="14"/>
                  </a:cubicBezTo>
                  <a:cubicBezTo>
                    <a:pt x="24" y="15"/>
                    <a:pt x="24" y="15"/>
                    <a:pt x="25" y="16"/>
                  </a:cubicBezTo>
                  <a:cubicBezTo>
                    <a:pt x="30" y="11"/>
                    <a:pt x="34" y="6"/>
                    <a:pt x="37" y="0"/>
                  </a:cubicBezTo>
                  <a:cubicBezTo>
                    <a:pt x="41" y="6"/>
                    <a:pt x="42" y="12"/>
                    <a:pt x="36" y="21"/>
                  </a:cubicBezTo>
                  <a:cubicBezTo>
                    <a:pt x="37" y="23"/>
                    <a:pt x="38" y="23"/>
                    <a:pt x="40" y="22"/>
                  </a:cubicBezTo>
                  <a:cubicBezTo>
                    <a:pt x="43" y="22"/>
                    <a:pt x="45" y="20"/>
                    <a:pt x="47" y="19"/>
                  </a:cubicBezTo>
                  <a:cubicBezTo>
                    <a:pt x="50" y="16"/>
                    <a:pt x="53" y="15"/>
                    <a:pt x="55" y="11"/>
                  </a:cubicBezTo>
                  <a:cubicBezTo>
                    <a:pt x="57" y="10"/>
                    <a:pt x="57" y="8"/>
                    <a:pt x="59" y="6"/>
                  </a:cubicBezTo>
                  <a:cubicBezTo>
                    <a:pt x="61" y="12"/>
                    <a:pt x="59" y="18"/>
                    <a:pt x="58" y="24"/>
                  </a:cubicBezTo>
                  <a:cubicBezTo>
                    <a:pt x="58" y="25"/>
                    <a:pt x="58" y="25"/>
                    <a:pt x="58" y="25"/>
                  </a:cubicBezTo>
                  <a:cubicBezTo>
                    <a:pt x="57" y="26"/>
                    <a:pt x="57" y="28"/>
                    <a:pt x="59" y="29"/>
                  </a:cubicBezTo>
                  <a:cubicBezTo>
                    <a:pt x="60" y="30"/>
                    <a:pt x="62" y="30"/>
                    <a:pt x="63" y="29"/>
                  </a:cubicBezTo>
                  <a:cubicBezTo>
                    <a:pt x="67" y="25"/>
                    <a:pt x="71" y="22"/>
                    <a:pt x="74" y="18"/>
                  </a:cubicBezTo>
                  <a:cubicBezTo>
                    <a:pt x="74" y="17"/>
                    <a:pt x="75" y="16"/>
                    <a:pt x="76" y="16"/>
                  </a:cubicBezTo>
                  <a:cubicBezTo>
                    <a:pt x="76" y="17"/>
                    <a:pt x="75" y="18"/>
                    <a:pt x="75" y="19"/>
                  </a:cubicBezTo>
                  <a:cubicBezTo>
                    <a:pt x="74" y="23"/>
                    <a:pt x="72" y="27"/>
                    <a:pt x="71" y="30"/>
                  </a:cubicBezTo>
                  <a:cubicBezTo>
                    <a:pt x="71" y="33"/>
                    <a:pt x="71" y="35"/>
                    <a:pt x="71" y="38"/>
                  </a:cubicBezTo>
                  <a:cubicBezTo>
                    <a:pt x="72" y="39"/>
                    <a:pt x="73" y="40"/>
                    <a:pt x="74" y="39"/>
                  </a:cubicBezTo>
                  <a:cubicBezTo>
                    <a:pt x="75" y="39"/>
                    <a:pt x="77" y="39"/>
                    <a:pt x="77" y="37"/>
                  </a:cubicBezTo>
                  <a:cubicBezTo>
                    <a:pt x="78" y="37"/>
                    <a:pt x="78" y="37"/>
                    <a:pt x="78" y="36"/>
                  </a:cubicBezTo>
                  <a:cubicBezTo>
                    <a:pt x="81" y="35"/>
                    <a:pt x="84" y="34"/>
                    <a:pt x="87" y="35"/>
                  </a:cubicBezTo>
                  <a:cubicBezTo>
                    <a:pt x="87" y="35"/>
                    <a:pt x="88" y="35"/>
                    <a:pt x="88" y="34"/>
                  </a:cubicBezTo>
                  <a:cubicBezTo>
                    <a:pt x="88" y="32"/>
                    <a:pt x="89" y="31"/>
                    <a:pt x="91" y="31"/>
                  </a:cubicBezTo>
                  <a:cubicBezTo>
                    <a:pt x="93" y="31"/>
                    <a:pt x="95" y="31"/>
                    <a:pt x="96" y="33"/>
                  </a:cubicBezTo>
                  <a:cubicBezTo>
                    <a:pt x="97" y="35"/>
                    <a:pt x="99" y="37"/>
                    <a:pt x="100" y="39"/>
                  </a:cubicBezTo>
                  <a:cubicBezTo>
                    <a:pt x="100" y="41"/>
                    <a:pt x="100" y="42"/>
                    <a:pt x="100" y="44"/>
                  </a:cubicBezTo>
                  <a:cubicBezTo>
                    <a:pt x="101" y="47"/>
                    <a:pt x="100" y="50"/>
                    <a:pt x="100" y="53"/>
                  </a:cubicBezTo>
                  <a:cubicBezTo>
                    <a:pt x="99" y="56"/>
                    <a:pt x="96" y="59"/>
                    <a:pt x="94" y="62"/>
                  </a:cubicBezTo>
                  <a:cubicBezTo>
                    <a:pt x="93" y="63"/>
                    <a:pt x="91" y="63"/>
                    <a:pt x="89" y="63"/>
                  </a:cubicBezTo>
                  <a:cubicBezTo>
                    <a:pt x="88" y="63"/>
                    <a:pt x="87" y="62"/>
                    <a:pt x="86" y="62"/>
                  </a:cubicBezTo>
                  <a:cubicBezTo>
                    <a:pt x="86" y="66"/>
                    <a:pt x="90" y="68"/>
                    <a:pt x="96" y="66"/>
                  </a:cubicBezTo>
                  <a:cubicBezTo>
                    <a:pt x="98" y="68"/>
                    <a:pt x="99" y="69"/>
                    <a:pt x="100" y="70"/>
                  </a:cubicBezTo>
                  <a:cubicBezTo>
                    <a:pt x="103" y="74"/>
                    <a:pt x="106" y="78"/>
                    <a:pt x="109" y="82"/>
                  </a:cubicBezTo>
                  <a:cubicBezTo>
                    <a:pt x="112" y="87"/>
                    <a:pt x="116" y="92"/>
                    <a:pt x="120" y="96"/>
                  </a:cubicBezTo>
                  <a:cubicBezTo>
                    <a:pt x="124" y="99"/>
                    <a:pt x="127" y="102"/>
                    <a:pt x="131" y="104"/>
                  </a:cubicBezTo>
                  <a:cubicBezTo>
                    <a:pt x="131" y="105"/>
                    <a:pt x="132" y="106"/>
                    <a:pt x="132" y="106"/>
                  </a:cubicBezTo>
                  <a:cubicBezTo>
                    <a:pt x="131" y="107"/>
                    <a:pt x="131" y="108"/>
                    <a:pt x="131" y="108"/>
                  </a:cubicBezTo>
                  <a:cubicBezTo>
                    <a:pt x="131" y="110"/>
                    <a:pt x="132" y="112"/>
                    <a:pt x="132" y="113"/>
                  </a:cubicBezTo>
                  <a:cubicBezTo>
                    <a:pt x="133" y="120"/>
                    <a:pt x="134" y="126"/>
                    <a:pt x="134" y="132"/>
                  </a:cubicBezTo>
                  <a:cubicBezTo>
                    <a:pt x="135" y="135"/>
                    <a:pt x="135" y="138"/>
                    <a:pt x="136" y="140"/>
                  </a:cubicBezTo>
                  <a:cubicBezTo>
                    <a:pt x="137" y="141"/>
                    <a:pt x="136" y="142"/>
                    <a:pt x="135" y="143"/>
                  </a:cubicBezTo>
                  <a:cubicBezTo>
                    <a:pt x="131" y="146"/>
                    <a:pt x="127" y="150"/>
                    <a:pt x="122" y="153"/>
                  </a:cubicBezTo>
                  <a:cubicBezTo>
                    <a:pt x="120" y="155"/>
                    <a:pt x="117" y="157"/>
                    <a:pt x="114" y="159"/>
                  </a:cubicBezTo>
                  <a:cubicBezTo>
                    <a:pt x="109" y="162"/>
                    <a:pt x="105" y="166"/>
                    <a:pt x="101" y="169"/>
                  </a:cubicBezTo>
                  <a:cubicBezTo>
                    <a:pt x="96" y="172"/>
                    <a:pt x="91" y="174"/>
                    <a:pt x="86" y="176"/>
                  </a:cubicBezTo>
                  <a:cubicBezTo>
                    <a:pt x="84" y="177"/>
                    <a:pt x="82" y="178"/>
                    <a:pt x="80" y="179"/>
                  </a:cubicBezTo>
                  <a:cubicBezTo>
                    <a:pt x="79" y="179"/>
                    <a:pt x="78" y="179"/>
                    <a:pt x="76" y="180"/>
                  </a:cubicBezTo>
                  <a:close/>
                  <a:moveTo>
                    <a:pt x="23" y="26"/>
                  </a:moveTo>
                  <a:cubicBezTo>
                    <a:pt x="23" y="26"/>
                    <a:pt x="22" y="27"/>
                    <a:pt x="22" y="27"/>
                  </a:cubicBezTo>
                  <a:cubicBezTo>
                    <a:pt x="24" y="28"/>
                    <a:pt x="25" y="28"/>
                    <a:pt x="26" y="29"/>
                  </a:cubicBezTo>
                  <a:cubicBezTo>
                    <a:pt x="28" y="30"/>
                    <a:pt x="28" y="31"/>
                    <a:pt x="28" y="33"/>
                  </a:cubicBezTo>
                  <a:cubicBezTo>
                    <a:pt x="27" y="34"/>
                    <a:pt x="27" y="35"/>
                    <a:pt x="27" y="36"/>
                  </a:cubicBezTo>
                  <a:cubicBezTo>
                    <a:pt x="27" y="37"/>
                    <a:pt x="27" y="38"/>
                    <a:pt x="27" y="39"/>
                  </a:cubicBezTo>
                  <a:cubicBezTo>
                    <a:pt x="26" y="42"/>
                    <a:pt x="27" y="45"/>
                    <a:pt x="30" y="45"/>
                  </a:cubicBezTo>
                  <a:cubicBezTo>
                    <a:pt x="32" y="45"/>
                    <a:pt x="35" y="45"/>
                    <a:pt x="37" y="44"/>
                  </a:cubicBezTo>
                  <a:cubicBezTo>
                    <a:pt x="40" y="42"/>
                    <a:pt x="43" y="40"/>
                    <a:pt x="46" y="39"/>
                  </a:cubicBezTo>
                  <a:cubicBezTo>
                    <a:pt x="47" y="39"/>
                    <a:pt x="47" y="38"/>
                    <a:pt x="48" y="38"/>
                  </a:cubicBezTo>
                  <a:cubicBezTo>
                    <a:pt x="50" y="37"/>
                    <a:pt x="49" y="35"/>
                    <a:pt x="48" y="34"/>
                  </a:cubicBezTo>
                  <a:cubicBezTo>
                    <a:pt x="47" y="34"/>
                    <a:pt x="46" y="33"/>
                    <a:pt x="45" y="33"/>
                  </a:cubicBezTo>
                  <a:cubicBezTo>
                    <a:pt x="41" y="32"/>
                    <a:pt x="38" y="31"/>
                    <a:pt x="34" y="30"/>
                  </a:cubicBezTo>
                  <a:cubicBezTo>
                    <a:pt x="33" y="30"/>
                    <a:pt x="32" y="29"/>
                    <a:pt x="32" y="28"/>
                  </a:cubicBezTo>
                  <a:cubicBezTo>
                    <a:pt x="32" y="26"/>
                    <a:pt x="31" y="26"/>
                    <a:pt x="30" y="26"/>
                  </a:cubicBezTo>
                  <a:cubicBezTo>
                    <a:pt x="28" y="26"/>
                    <a:pt x="27" y="26"/>
                    <a:pt x="25" y="26"/>
                  </a:cubicBezTo>
                  <a:cubicBezTo>
                    <a:pt x="25" y="26"/>
                    <a:pt x="24" y="26"/>
                    <a:pt x="23" y="26"/>
                  </a:cubicBezTo>
                  <a:close/>
                </a:path>
              </a:pathLst>
            </a:custGeom>
            <a:solidFill>
              <a:srgbClr val="FFFEFD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24" name="Freeform 16"/>
            <p:cNvSpPr>
              <a:spLocks noEditPoints="1"/>
            </p:cNvSpPr>
            <p:nvPr/>
          </p:nvSpPr>
          <p:spPr bwMode="auto">
            <a:xfrm>
              <a:off x="3233215" y="4788291"/>
              <a:ext cx="287801" cy="245610"/>
            </a:xfrm>
            <a:custGeom>
              <a:avLst/>
              <a:gdLst>
                <a:gd name="T0" fmla="*/ 128 w 156"/>
                <a:gd name="T1" fmla="*/ 5 h 133"/>
                <a:gd name="T2" fmla="*/ 135 w 156"/>
                <a:gd name="T3" fmla="*/ 18 h 133"/>
                <a:gd name="T4" fmla="*/ 147 w 156"/>
                <a:gd name="T5" fmla="*/ 7 h 133"/>
                <a:gd name="T6" fmla="*/ 146 w 156"/>
                <a:gd name="T7" fmla="*/ 13 h 133"/>
                <a:gd name="T8" fmla="*/ 145 w 156"/>
                <a:gd name="T9" fmla="*/ 22 h 133"/>
                <a:gd name="T10" fmla="*/ 155 w 156"/>
                <a:gd name="T11" fmla="*/ 16 h 133"/>
                <a:gd name="T12" fmla="*/ 154 w 156"/>
                <a:gd name="T13" fmla="*/ 27 h 133"/>
                <a:gd name="T14" fmla="*/ 153 w 156"/>
                <a:gd name="T15" fmla="*/ 51 h 133"/>
                <a:gd name="T16" fmla="*/ 152 w 156"/>
                <a:gd name="T17" fmla="*/ 61 h 133"/>
                <a:gd name="T18" fmla="*/ 143 w 156"/>
                <a:gd name="T19" fmla="*/ 65 h 133"/>
                <a:gd name="T20" fmla="*/ 130 w 156"/>
                <a:gd name="T21" fmla="*/ 76 h 133"/>
                <a:gd name="T22" fmla="*/ 112 w 156"/>
                <a:gd name="T23" fmla="*/ 72 h 133"/>
                <a:gd name="T24" fmla="*/ 115 w 156"/>
                <a:gd name="T25" fmla="*/ 78 h 133"/>
                <a:gd name="T26" fmla="*/ 115 w 156"/>
                <a:gd name="T27" fmla="*/ 87 h 133"/>
                <a:gd name="T28" fmla="*/ 106 w 156"/>
                <a:gd name="T29" fmla="*/ 97 h 133"/>
                <a:gd name="T30" fmla="*/ 86 w 156"/>
                <a:gd name="T31" fmla="*/ 104 h 133"/>
                <a:gd name="T32" fmla="*/ 65 w 156"/>
                <a:gd name="T33" fmla="*/ 93 h 133"/>
                <a:gd name="T34" fmla="*/ 58 w 156"/>
                <a:gd name="T35" fmla="*/ 133 h 133"/>
                <a:gd name="T36" fmla="*/ 45 w 156"/>
                <a:gd name="T37" fmla="*/ 129 h 133"/>
                <a:gd name="T38" fmla="*/ 13 w 156"/>
                <a:gd name="T39" fmla="*/ 110 h 133"/>
                <a:gd name="T40" fmla="*/ 0 w 156"/>
                <a:gd name="T41" fmla="*/ 100 h 133"/>
                <a:gd name="T42" fmla="*/ 8 w 156"/>
                <a:gd name="T43" fmla="*/ 84 h 133"/>
                <a:gd name="T44" fmla="*/ 13 w 156"/>
                <a:gd name="T45" fmla="*/ 64 h 133"/>
                <a:gd name="T46" fmla="*/ 23 w 156"/>
                <a:gd name="T47" fmla="*/ 53 h 133"/>
                <a:gd name="T48" fmla="*/ 32 w 156"/>
                <a:gd name="T49" fmla="*/ 62 h 133"/>
                <a:gd name="T50" fmla="*/ 38 w 156"/>
                <a:gd name="T51" fmla="*/ 48 h 133"/>
                <a:gd name="T52" fmla="*/ 49 w 156"/>
                <a:gd name="T53" fmla="*/ 47 h 133"/>
                <a:gd name="T54" fmla="*/ 50 w 156"/>
                <a:gd name="T55" fmla="*/ 38 h 133"/>
                <a:gd name="T56" fmla="*/ 67 w 156"/>
                <a:gd name="T57" fmla="*/ 36 h 133"/>
                <a:gd name="T58" fmla="*/ 72 w 156"/>
                <a:gd name="T59" fmla="*/ 32 h 133"/>
                <a:gd name="T60" fmla="*/ 75 w 156"/>
                <a:gd name="T61" fmla="*/ 9 h 133"/>
                <a:gd name="T62" fmla="*/ 85 w 156"/>
                <a:gd name="T63" fmla="*/ 12 h 133"/>
                <a:gd name="T64" fmla="*/ 98 w 156"/>
                <a:gd name="T65" fmla="*/ 21 h 133"/>
                <a:gd name="T66" fmla="*/ 105 w 156"/>
                <a:gd name="T67" fmla="*/ 17 h 133"/>
                <a:gd name="T68" fmla="*/ 110 w 156"/>
                <a:gd name="T69" fmla="*/ 14 h 133"/>
                <a:gd name="T70" fmla="*/ 117 w 156"/>
                <a:gd name="T71" fmla="*/ 17 h 133"/>
                <a:gd name="T72" fmla="*/ 128 w 156"/>
                <a:gd name="T73" fmla="*/ 0 h 133"/>
                <a:gd name="T74" fmla="*/ 125 w 156"/>
                <a:gd name="T75" fmla="*/ 20 h 133"/>
                <a:gd name="T76" fmla="*/ 127 w 156"/>
                <a:gd name="T77" fmla="*/ 22 h 133"/>
                <a:gd name="T78" fmla="*/ 127 w 156"/>
                <a:gd name="T79" fmla="*/ 22 h 133"/>
                <a:gd name="T80" fmla="*/ 135 w 156"/>
                <a:gd name="T81" fmla="*/ 45 h 133"/>
                <a:gd name="T82" fmla="*/ 137 w 156"/>
                <a:gd name="T83" fmla="*/ 39 h 133"/>
                <a:gd name="T84" fmla="*/ 143 w 156"/>
                <a:gd name="T85" fmla="*/ 35 h 133"/>
                <a:gd name="T86" fmla="*/ 145 w 156"/>
                <a:gd name="T87" fmla="*/ 32 h 133"/>
                <a:gd name="T88" fmla="*/ 138 w 156"/>
                <a:gd name="T89" fmla="*/ 27 h 133"/>
                <a:gd name="T90" fmla="*/ 130 w 156"/>
                <a:gd name="T91" fmla="*/ 25 h 133"/>
                <a:gd name="T92" fmla="*/ 120 w 156"/>
                <a:gd name="T93" fmla="*/ 26 h 133"/>
                <a:gd name="T94" fmla="*/ 119 w 156"/>
                <a:gd name="T95" fmla="*/ 35 h 133"/>
                <a:gd name="T96" fmla="*/ 133 w 156"/>
                <a:gd name="T97" fmla="*/ 47 h 1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156" h="133">
                  <a:moveTo>
                    <a:pt x="128" y="0"/>
                  </a:moveTo>
                  <a:cubicBezTo>
                    <a:pt x="128" y="2"/>
                    <a:pt x="128" y="3"/>
                    <a:pt x="128" y="5"/>
                  </a:cubicBezTo>
                  <a:cubicBezTo>
                    <a:pt x="128" y="9"/>
                    <a:pt x="128" y="14"/>
                    <a:pt x="131" y="18"/>
                  </a:cubicBezTo>
                  <a:cubicBezTo>
                    <a:pt x="132" y="20"/>
                    <a:pt x="133" y="20"/>
                    <a:pt x="135" y="18"/>
                  </a:cubicBezTo>
                  <a:cubicBezTo>
                    <a:pt x="138" y="15"/>
                    <a:pt x="141" y="12"/>
                    <a:pt x="144" y="10"/>
                  </a:cubicBezTo>
                  <a:cubicBezTo>
                    <a:pt x="145" y="9"/>
                    <a:pt x="146" y="8"/>
                    <a:pt x="147" y="7"/>
                  </a:cubicBezTo>
                  <a:cubicBezTo>
                    <a:pt x="147" y="7"/>
                    <a:pt x="147" y="8"/>
                    <a:pt x="147" y="8"/>
                  </a:cubicBezTo>
                  <a:cubicBezTo>
                    <a:pt x="147" y="9"/>
                    <a:pt x="147" y="11"/>
                    <a:pt x="146" y="13"/>
                  </a:cubicBezTo>
                  <a:cubicBezTo>
                    <a:pt x="145" y="15"/>
                    <a:pt x="144" y="17"/>
                    <a:pt x="143" y="20"/>
                  </a:cubicBezTo>
                  <a:cubicBezTo>
                    <a:pt x="142" y="21"/>
                    <a:pt x="143" y="22"/>
                    <a:pt x="145" y="22"/>
                  </a:cubicBezTo>
                  <a:cubicBezTo>
                    <a:pt x="146" y="22"/>
                    <a:pt x="147" y="22"/>
                    <a:pt x="147" y="22"/>
                  </a:cubicBezTo>
                  <a:cubicBezTo>
                    <a:pt x="150" y="20"/>
                    <a:pt x="153" y="19"/>
                    <a:pt x="155" y="16"/>
                  </a:cubicBezTo>
                  <a:cubicBezTo>
                    <a:pt x="155" y="16"/>
                    <a:pt x="155" y="16"/>
                    <a:pt x="156" y="15"/>
                  </a:cubicBezTo>
                  <a:cubicBezTo>
                    <a:pt x="155" y="19"/>
                    <a:pt x="154" y="23"/>
                    <a:pt x="154" y="27"/>
                  </a:cubicBezTo>
                  <a:cubicBezTo>
                    <a:pt x="153" y="30"/>
                    <a:pt x="153" y="32"/>
                    <a:pt x="153" y="35"/>
                  </a:cubicBezTo>
                  <a:cubicBezTo>
                    <a:pt x="153" y="40"/>
                    <a:pt x="153" y="45"/>
                    <a:pt x="153" y="51"/>
                  </a:cubicBezTo>
                  <a:cubicBezTo>
                    <a:pt x="153" y="53"/>
                    <a:pt x="153" y="56"/>
                    <a:pt x="153" y="58"/>
                  </a:cubicBezTo>
                  <a:cubicBezTo>
                    <a:pt x="153" y="59"/>
                    <a:pt x="153" y="60"/>
                    <a:pt x="152" y="61"/>
                  </a:cubicBezTo>
                  <a:cubicBezTo>
                    <a:pt x="151" y="64"/>
                    <a:pt x="150" y="65"/>
                    <a:pt x="147" y="65"/>
                  </a:cubicBezTo>
                  <a:cubicBezTo>
                    <a:pt x="146" y="65"/>
                    <a:pt x="144" y="65"/>
                    <a:pt x="143" y="65"/>
                  </a:cubicBezTo>
                  <a:cubicBezTo>
                    <a:pt x="139" y="64"/>
                    <a:pt x="135" y="66"/>
                    <a:pt x="133" y="70"/>
                  </a:cubicBezTo>
                  <a:cubicBezTo>
                    <a:pt x="133" y="72"/>
                    <a:pt x="131" y="74"/>
                    <a:pt x="130" y="76"/>
                  </a:cubicBezTo>
                  <a:cubicBezTo>
                    <a:pt x="128" y="78"/>
                    <a:pt x="125" y="79"/>
                    <a:pt x="123" y="78"/>
                  </a:cubicBezTo>
                  <a:cubicBezTo>
                    <a:pt x="119" y="76"/>
                    <a:pt x="115" y="75"/>
                    <a:pt x="112" y="72"/>
                  </a:cubicBezTo>
                  <a:cubicBezTo>
                    <a:pt x="111" y="72"/>
                    <a:pt x="110" y="73"/>
                    <a:pt x="111" y="75"/>
                  </a:cubicBezTo>
                  <a:cubicBezTo>
                    <a:pt x="112" y="76"/>
                    <a:pt x="114" y="77"/>
                    <a:pt x="115" y="78"/>
                  </a:cubicBezTo>
                  <a:cubicBezTo>
                    <a:pt x="119" y="80"/>
                    <a:pt x="119" y="82"/>
                    <a:pt x="118" y="86"/>
                  </a:cubicBezTo>
                  <a:cubicBezTo>
                    <a:pt x="117" y="87"/>
                    <a:pt x="116" y="87"/>
                    <a:pt x="115" y="87"/>
                  </a:cubicBezTo>
                  <a:cubicBezTo>
                    <a:pt x="111" y="87"/>
                    <a:pt x="111" y="87"/>
                    <a:pt x="109" y="90"/>
                  </a:cubicBezTo>
                  <a:cubicBezTo>
                    <a:pt x="108" y="93"/>
                    <a:pt x="107" y="95"/>
                    <a:pt x="106" y="97"/>
                  </a:cubicBezTo>
                  <a:cubicBezTo>
                    <a:pt x="104" y="100"/>
                    <a:pt x="101" y="102"/>
                    <a:pt x="97" y="104"/>
                  </a:cubicBezTo>
                  <a:cubicBezTo>
                    <a:pt x="94" y="105"/>
                    <a:pt x="90" y="105"/>
                    <a:pt x="86" y="104"/>
                  </a:cubicBezTo>
                  <a:cubicBezTo>
                    <a:pt x="81" y="103"/>
                    <a:pt x="77" y="100"/>
                    <a:pt x="73" y="97"/>
                  </a:cubicBezTo>
                  <a:cubicBezTo>
                    <a:pt x="71" y="95"/>
                    <a:pt x="68" y="93"/>
                    <a:pt x="65" y="93"/>
                  </a:cubicBezTo>
                  <a:cubicBezTo>
                    <a:pt x="66" y="96"/>
                    <a:pt x="69" y="96"/>
                    <a:pt x="71" y="99"/>
                  </a:cubicBezTo>
                  <a:cubicBezTo>
                    <a:pt x="65" y="110"/>
                    <a:pt x="61" y="121"/>
                    <a:pt x="58" y="133"/>
                  </a:cubicBezTo>
                  <a:cubicBezTo>
                    <a:pt x="53" y="132"/>
                    <a:pt x="49" y="132"/>
                    <a:pt x="45" y="131"/>
                  </a:cubicBezTo>
                  <a:cubicBezTo>
                    <a:pt x="45" y="130"/>
                    <a:pt x="45" y="130"/>
                    <a:pt x="45" y="129"/>
                  </a:cubicBezTo>
                  <a:cubicBezTo>
                    <a:pt x="38" y="125"/>
                    <a:pt x="32" y="120"/>
                    <a:pt x="25" y="116"/>
                  </a:cubicBezTo>
                  <a:cubicBezTo>
                    <a:pt x="21" y="114"/>
                    <a:pt x="17" y="112"/>
                    <a:pt x="13" y="110"/>
                  </a:cubicBezTo>
                  <a:cubicBezTo>
                    <a:pt x="9" y="109"/>
                    <a:pt x="7" y="107"/>
                    <a:pt x="4" y="105"/>
                  </a:cubicBezTo>
                  <a:cubicBezTo>
                    <a:pt x="3" y="103"/>
                    <a:pt x="1" y="101"/>
                    <a:pt x="0" y="100"/>
                  </a:cubicBezTo>
                  <a:cubicBezTo>
                    <a:pt x="1" y="99"/>
                    <a:pt x="2" y="97"/>
                    <a:pt x="3" y="96"/>
                  </a:cubicBezTo>
                  <a:cubicBezTo>
                    <a:pt x="5" y="92"/>
                    <a:pt x="7" y="88"/>
                    <a:pt x="8" y="84"/>
                  </a:cubicBezTo>
                  <a:cubicBezTo>
                    <a:pt x="9" y="79"/>
                    <a:pt x="10" y="73"/>
                    <a:pt x="11" y="67"/>
                  </a:cubicBezTo>
                  <a:cubicBezTo>
                    <a:pt x="11" y="66"/>
                    <a:pt x="11" y="65"/>
                    <a:pt x="13" y="64"/>
                  </a:cubicBezTo>
                  <a:cubicBezTo>
                    <a:pt x="16" y="62"/>
                    <a:pt x="19" y="58"/>
                    <a:pt x="22" y="56"/>
                  </a:cubicBezTo>
                  <a:cubicBezTo>
                    <a:pt x="23" y="55"/>
                    <a:pt x="22" y="54"/>
                    <a:pt x="23" y="53"/>
                  </a:cubicBezTo>
                  <a:cubicBezTo>
                    <a:pt x="25" y="53"/>
                    <a:pt x="26" y="56"/>
                    <a:pt x="24" y="62"/>
                  </a:cubicBezTo>
                  <a:cubicBezTo>
                    <a:pt x="26" y="65"/>
                    <a:pt x="29" y="65"/>
                    <a:pt x="32" y="62"/>
                  </a:cubicBezTo>
                  <a:cubicBezTo>
                    <a:pt x="35" y="58"/>
                    <a:pt x="37" y="54"/>
                    <a:pt x="38" y="50"/>
                  </a:cubicBezTo>
                  <a:cubicBezTo>
                    <a:pt x="38" y="50"/>
                    <a:pt x="38" y="49"/>
                    <a:pt x="38" y="48"/>
                  </a:cubicBezTo>
                  <a:cubicBezTo>
                    <a:pt x="41" y="51"/>
                    <a:pt x="43" y="55"/>
                    <a:pt x="49" y="54"/>
                  </a:cubicBezTo>
                  <a:cubicBezTo>
                    <a:pt x="50" y="52"/>
                    <a:pt x="49" y="49"/>
                    <a:pt x="49" y="47"/>
                  </a:cubicBezTo>
                  <a:cubicBezTo>
                    <a:pt x="50" y="45"/>
                    <a:pt x="49" y="44"/>
                    <a:pt x="50" y="42"/>
                  </a:cubicBezTo>
                  <a:cubicBezTo>
                    <a:pt x="50" y="41"/>
                    <a:pt x="50" y="40"/>
                    <a:pt x="50" y="38"/>
                  </a:cubicBezTo>
                  <a:cubicBezTo>
                    <a:pt x="54" y="44"/>
                    <a:pt x="58" y="48"/>
                    <a:pt x="64" y="49"/>
                  </a:cubicBezTo>
                  <a:cubicBezTo>
                    <a:pt x="65" y="44"/>
                    <a:pt x="66" y="40"/>
                    <a:pt x="67" y="36"/>
                  </a:cubicBezTo>
                  <a:cubicBezTo>
                    <a:pt x="71" y="37"/>
                    <a:pt x="75" y="38"/>
                    <a:pt x="77" y="34"/>
                  </a:cubicBezTo>
                  <a:cubicBezTo>
                    <a:pt x="75" y="32"/>
                    <a:pt x="74" y="32"/>
                    <a:pt x="72" y="32"/>
                  </a:cubicBezTo>
                  <a:cubicBezTo>
                    <a:pt x="68" y="32"/>
                    <a:pt x="67" y="32"/>
                    <a:pt x="67" y="28"/>
                  </a:cubicBezTo>
                  <a:cubicBezTo>
                    <a:pt x="66" y="20"/>
                    <a:pt x="69" y="14"/>
                    <a:pt x="75" y="9"/>
                  </a:cubicBezTo>
                  <a:cubicBezTo>
                    <a:pt x="77" y="7"/>
                    <a:pt x="82" y="8"/>
                    <a:pt x="84" y="10"/>
                  </a:cubicBezTo>
                  <a:cubicBezTo>
                    <a:pt x="84" y="11"/>
                    <a:pt x="84" y="12"/>
                    <a:pt x="85" y="12"/>
                  </a:cubicBezTo>
                  <a:cubicBezTo>
                    <a:pt x="85" y="14"/>
                    <a:pt x="87" y="15"/>
                    <a:pt x="88" y="15"/>
                  </a:cubicBezTo>
                  <a:cubicBezTo>
                    <a:pt x="92" y="17"/>
                    <a:pt x="95" y="18"/>
                    <a:pt x="98" y="21"/>
                  </a:cubicBezTo>
                  <a:cubicBezTo>
                    <a:pt x="99" y="23"/>
                    <a:pt x="100" y="24"/>
                    <a:pt x="103" y="24"/>
                  </a:cubicBezTo>
                  <a:cubicBezTo>
                    <a:pt x="104" y="22"/>
                    <a:pt x="105" y="19"/>
                    <a:pt x="105" y="17"/>
                  </a:cubicBezTo>
                  <a:cubicBezTo>
                    <a:pt x="106" y="15"/>
                    <a:pt x="106" y="12"/>
                    <a:pt x="106" y="9"/>
                  </a:cubicBezTo>
                  <a:cubicBezTo>
                    <a:pt x="108" y="11"/>
                    <a:pt x="109" y="13"/>
                    <a:pt x="110" y="14"/>
                  </a:cubicBezTo>
                  <a:cubicBezTo>
                    <a:pt x="112" y="17"/>
                    <a:pt x="113" y="18"/>
                    <a:pt x="116" y="19"/>
                  </a:cubicBezTo>
                  <a:cubicBezTo>
                    <a:pt x="117" y="18"/>
                    <a:pt x="117" y="18"/>
                    <a:pt x="117" y="17"/>
                  </a:cubicBezTo>
                  <a:cubicBezTo>
                    <a:pt x="116" y="14"/>
                    <a:pt x="117" y="11"/>
                    <a:pt x="119" y="8"/>
                  </a:cubicBezTo>
                  <a:cubicBezTo>
                    <a:pt x="121" y="5"/>
                    <a:pt x="123" y="2"/>
                    <a:pt x="128" y="0"/>
                  </a:cubicBezTo>
                  <a:close/>
                  <a:moveTo>
                    <a:pt x="127" y="22"/>
                  </a:moveTo>
                  <a:cubicBezTo>
                    <a:pt x="127" y="21"/>
                    <a:pt x="126" y="21"/>
                    <a:pt x="125" y="20"/>
                  </a:cubicBezTo>
                  <a:cubicBezTo>
                    <a:pt x="124" y="20"/>
                    <a:pt x="124" y="21"/>
                    <a:pt x="124" y="22"/>
                  </a:cubicBezTo>
                  <a:cubicBezTo>
                    <a:pt x="125" y="22"/>
                    <a:pt x="126" y="22"/>
                    <a:pt x="127" y="22"/>
                  </a:cubicBezTo>
                  <a:cubicBezTo>
                    <a:pt x="127" y="24"/>
                    <a:pt x="127" y="24"/>
                    <a:pt x="128" y="23"/>
                  </a:cubicBezTo>
                  <a:cubicBezTo>
                    <a:pt x="128" y="23"/>
                    <a:pt x="127" y="22"/>
                    <a:pt x="127" y="22"/>
                  </a:cubicBezTo>
                  <a:close/>
                  <a:moveTo>
                    <a:pt x="135" y="47"/>
                  </a:moveTo>
                  <a:cubicBezTo>
                    <a:pt x="135" y="46"/>
                    <a:pt x="135" y="45"/>
                    <a:pt x="135" y="45"/>
                  </a:cubicBezTo>
                  <a:cubicBezTo>
                    <a:pt x="134" y="43"/>
                    <a:pt x="134" y="42"/>
                    <a:pt x="135" y="41"/>
                  </a:cubicBezTo>
                  <a:cubicBezTo>
                    <a:pt x="136" y="40"/>
                    <a:pt x="136" y="40"/>
                    <a:pt x="137" y="39"/>
                  </a:cubicBezTo>
                  <a:cubicBezTo>
                    <a:pt x="138" y="37"/>
                    <a:pt x="139" y="36"/>
                    <a:pt x="140" y="34"/>
                  </a:cubicBezTo>
                  <a:cubicBezTo>
                    <a:pt x="141" y="35"/>
                    <a:pt x="142" y="35"/>
                    <a:pt x="143" y="35"/>
                  </a:cubicBezTo>
                  <a:cubicBezTo>
                    <a:pt x="144" y="35"/>
                    <a:pt x="145" y="35"/>
                    <a:pt x="145" y="34"/>
                  </a:cubicBezTo>
                  <a:cubicBezTo>
                    <a:pt x="145" y="34"/>
                    <a:pt x="145" y="33"/>
                    <a:pt x="145" y="32"/>
                  </a:cubicBezTo>
                  <a:cubicBezTo>
                    <a:pt x="144" y="31"/>
                    <a:pt x="143" y="29"/>
                    <a:pt x="142" y="28"/>
                  </a:cubicBezTo>
                  <a:cubicBezTo>
                    <a:pt x="141" y="27"/>
                    <a:pt x="139" y="26"/>
                    <a:pt x="138" y="27"/>
                  </a:cubicBezTo>
                  <a:cubicBezTo>
                    <a:pt x="137" y="27"/>
                    <a:pt x="135" y="27"/>
                    <a:pt x="134" y="27"/>
                  </a:cubicBezTo>
                  <a:cubicBezTo>
                    <a:pt x="133" y="26"/>
                    <a:pt x="131" y="25"/>
                    <a:pt x="130" y="25"/>
                  </a:cubicBezTo>
                  <a:cubicBezTo>
                    <a:pt x="130" y="27"/>
                    <a:pt x="129" y="28"/>
                    <a:pt x="126" y="27"/>
                  </a:cubicBezTo>
                  <a:cubicBezTo>
                    <a:pt x="124" y="27"/>
                    <a:pt x="122" y="26"/>
                    <a:pt x="120" y="26"/>
                  </a:cubicBezTo>
                  <a:cubicBezTo>
                    <a:pt x="119" y="26"/>
                    <a:pt x="118" y="27"/>
                    <a:pt x="118" y="27"/>
                  </a:cubicBezTo>
                  <a:cubicBezTo>
                    <a:pt x="117" y="30"/>
                    <a:pt x="117" y="33"/>
                    <a:pt x="119" y="35"/>
                  </a:cubicBezTo>
                  <a:cubicBezTo>
                    <a:pt x="122" y="38"/>
                    <a:pt x="125" y="42"/>
                    <a:pt x="128" y="45"/>
                  </a:cubicBezTo>
                  <a:cubicBezTo>
                    <a:pt x="129" y="47"/>
                    <a:pt x="131" y="48"/>
                    <a:pt x="133" y="47"/>
                  </a:cubicBezTo>
                  <a:cubicBezTo>
                    <a:pt x="133" y="46"/>
                    <a:pt x="134" y="47"/>
                    <a:pt x="135" y="47"/>
                  </a:cubicBezTo>
                  <a:close/>
                </a:path>
              </a:pathLst>
            </a:custGeom>
            <a:solidFill>
              <a:srgbClr val="FFFEFD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25" name="Freeform 17"/>
            <p:cNvSpPr>
              <a:spLocks/>
            </p:cNvSpPr>
            <p:nvPr/>
          </p:nvSpPr>
          <p:spPr bwMode="auto">
            <a:xfrm>
              <a:off x="2984089" y="5599459"/>
              <a:ext cx="459076" cy="82875"/>
            </a:xfrm>
            <a:custGeom>
              <a:avLst/>
              <a:gdLst>
                <a:gd name="T0" fmla="*/ 249 w 249"/>
                <a:gd name="T1" fmla="*/ 4 h 45"/>
                <a:gd name="T2" fmla="*/ 248 w 249"/>
                <a:gd name="T3" fmla="*/ 44 h 45"/>
                <a:gd name="T4" fmla="*/ 244 w 249"/>
                <a:gd name="T5" fmla="*/ 44 h 45"/>
                <a:gd name="T6" fmla="*/ 218 w 249"/>
                <a:gd name="T7" fmla="*/ 44 h 45"/>
                <a:gd name="T8" fmla="*/ 210 w 249"/>
                <a:gd name="T9" fmla="*/ 44 h 45"/>
                <a:gd name="T10" fmla="*/ 193 w 249"/>
                <a:gd name="T11" fmla="*/ 44 h 45"/>
                <a:gd name="T12" fmla="*/ 182 w 249"/>
                <a:gd name="T13" fmla="*/ 43 h 45"/>
                <a:gd name="T14" fmla="*/ 161 w 249"/>
                <a:gd name="T15" fmla="*/ 43 h 45"/>
                <a:gd name="T16" fmla="*/ 152 w 249"/>
                <a:gd name="T17" fmla="*/ 42 h 45"/>
                <a:gd name="T18" fmla="*/ 139 w 249"/>
                <a:gd name="T19" fmla="*/ 41 h 45"/>
                <a:gd name="T20" fmla="*/ 119 w 249"/>
                <a:gd name="T21" fmla="*/ 41 h 45"/>
                <a:gd name="T22" fmla="*/ 110 w 249"/>
                <a:gd name="T23" fmla="*/ 41 h 45"/>
                <a:gd name="T24" fmla="*/ 78 w 249"/>
                <a:gd name="T25" fmla="*/ 40 h 45"/>
                <a:gd name="T26" fmla="*/ 60 w 249"/>
                <a:gd name="T27" fmla="*/ 40 h 45"/>
                <a:gd name="T28" fmla="*/ 52 w 249"/>
                <a:gd name="T29" fmla="*/ 40 h 45"/>
                <a:gd name="T30" fmla="*/ 42 w 249"/>
                <a:gd name="T31" fmla="*/ 40 h 45"/>
                <a:gd name="T32" fmla="*/ 17 w 249"/>
                <a:gd name="T33" fmla="*/ 39 h 45"/>
                <a:gd name="T34" fmla="*/ 10 w 249"/>
                <a:gd name="T35" fmla="*/ 38 h 45"/>
                <a:gd name="T36" fmla="*/ 3 w 249"/>
                <a:gd name="T37" fmla="*/ 37 h 45"/>
                <a:gd name="T38" fmla="*/ 2 w 249"/>
                <a:gd name="T39" fmla="*/ 35 h 45"/>
                <a:gd name="T40" fmla="*/ 1 w 249"/>
                <a:gd name="T41" fmla="*/ 22 h 45"/>
                <a:gd name="T42" fmla="*/ 0 w 249"/>
                <a:gd name="T43" fmla="*/ 5 h 45"/>
                <a:gd name="T44" fmla="*/ 0 w 249"/>
                <a:gd name="T45" fmla="*/ 3 h 45"/>
                <a:gd name="T46" fmla="*/ 13 w 249"/>
                <a:gd name="T47" fmla="*/ 2 h 45"/>
                <a:gd name="T48" fmla="*/ 34 w 249"/>
                <a:gd name="T49" fmla="*/ 2 h 45"/>
                <a:gd name="T50" fmla="*/ 48 w 249"/>
                <a:gd name="T51" fmla="*/ 1 h 45"/>
                <a:gd name="T52" fmla="*/ 50 w 249"/>
                <a:gd name="T53" fmla="*/ 1 h 45"/>
                <a:gd name="T54" fmla="*/ 77 w 249"/>
                <a:gd name="T55" fmla="*/ 2 h 45"/>
                <a:gd name="T56" fmla="*/ 88 w 249"/>
                <a:gd name="T57" fmla="*/ 1 h 45"/>
                <a:gd name="T58" fmla="*/ 98 w 249"/>
                <a:gd name="T59" fmla="*/ 1 h 45"/>
                <a:gd name="T60" fmla="*/ 116 w 249"/>
                <a:gd name="T61" fmla="*/ 1 h 45"/>
                <a:gd name="T62" fmla="*/ 132 w 249"/>
                <a:gd name="T63" fmla="*/ 1 h 45"/>
                <a:gd name="T64" fmla="*/ 142 w 249"/>
                <a:gd name="T65" fmla="*/ 1 h 45"/>
                <a:gd name="T66" fmla="*/ 149 w 249"/>
                <a:gd name="T67" fmla="*/ 2 h 45"/>
                <a:gd name="T68" fmla="*/ 168 w 249"/>
                <a:gd name="T69" fmla="*/ 3 h 45"/>
                <a:gd name="T70" fmla="*/ 184 w 249"/>
                <a:gd name="T71" fmla="*/ 4 h 45"/>
                <a:gd name="T72" fmla="*/ 204 w 249"/>
                <a:gd name="T73" fmla="*/ 5 h 45"/>
                <a:gd name="T74" fmla="*/ 236 w 249"/>
                <a:gd name="T75" fmla="*/ 4 h 45"/>
                <a:gd name="T76" fmla="*/ 246 w 249"/>
                <a:gd name="T77" fmla="*/ 4 h 45"/>
                <a:gd name="T78" fmla="*/ 249 w 249"/>
                <a:gd name="T79" fmla="*/ 4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249" h="45">
                  <a:moveTo>
                    <a:pt x="249" y="4"/>
                  </a:moveTo>
                  <a:cubicBezTo>
                    <a:pt x="248" y="18"/>
                    <a:pt x="248" y="31"/>
                    <a:pt x="248" y="44"/>
                  </a:cubicBezTo>
                  <a:cubicBezTo>
                    <a:pt x="246" y="44"/>
                    <a:pt x="245" y="45"/>
                    <a:pt x="244" y="44"/>
                  </a:cubicBezTo>
                  <a:cubicBezTo>
                    <a:pt x="235" y="43"/>
                    <a:pt x="227" y="44"/>
                    <a:pt x="218" y="44"/>
                  </a:cubicBezTo>
                  <a:cubicBezTo>
                    <a:pt x="216" y="44"/>
                    <a:pt x="213" y="44"/>
                    <a:pt x="210" y="44"/>
                  </a:cubicBezTo>
                  <a:cubicBezTo>
                    <a:pt x="204" y="44"/>
                    <a:pt x="199" y="45"/>
                    <a:pt x="193" y="44"/>
                  </a:cubicBezTo>
                  <a:cubicBezTo>
                    <a:pt x="189" y="44"/>
                    <a:pt x="186" y="44"/>
                    <a:pt x="182" y="43"/>
                  </a:cubicBezTo>
                  <a:cubicBezTo>
                    <a:pt x="175" y="43"/>
                    <a:pt x="168" y="43"/>
                    <a:pt x="161" y="43"/>
                  </a:cubicBezTo>
                  <a:cubicBezTo>
                    <a:pt x="158" y="42"/>
                    <a:pt x="155" y="42"/>
                    <a:pt x="152" y="42"/>
                  </a:cubicBezTo>
                  <a:cubicBezTo>
                    <a:pt x="147" y="42"/>
                    <a:pt x="143" y="42"/>
                    <a:pt x="139" y="41"/>
                  </a:cubicBezTo>
                  <a:cubicBezTo>
                    <a:pt x="132" y="41"/>
                    <a:pt x="125" y="41"/>
                    <a:pt x="119" y="41"/>
                  </a:cubicBezTo>
                  <a:cubicBezTo>
                    <a:pt x="116" y="41"/>
                    <a:pt x="113" y="41"/>
                    <a:pt x="110" y="41"/>
                  </a:cubicBezTo>
                  <a:cubicBezTo>
                    <a:pt x="99" y="40"/>
                    <a:pt x="88" y="40"/>
                    <a:pt x="78" y="40"/>
                  </a:cubicBezTo>
                  <a:cubicBezTo>
                    <a:pt x="72" y="40"/>
                    <a:pt x="66" y="40"/>
                    <a:pt x="60" y="40"/>
                  </a:cubicBezTo>
                  <a:cubicBezTo>
                    <a:pt x="57" y="40"/>
                    <a:pt x="54" y="40"/>
                    <a:pt x="52" y="40"/>
                  </a:cubicBezTo>
                  <a:cubicBezTo>
                    <a:pt x="48" y="40"/>
                    <a:pt x="45" y="40"/>
                    <a:pt x="42" y="40"/>
                  </a:cubicBezTo>
                  <a:cubicBezTo>
                    <a:pt x="33" y="40"/>
                    <a:pt x="25" y="40"/>
                    <a:pt x="17" y="39"/>
                  </a:cubicBezTo>
                  <a:cubicBezTo>
                    <a:pt x="15" y="38"/>
                    <a:pt x="12" y="39"/>
                    <a:pt x="10" y="38"/>
                  </a:cubicBezTo>
                  <a:cubicBezTo>
                    <a:pt x="8" y="38"/>
                    <a:pt x="5" y="37"/>
                    <a:pt x="3" y="37"/>
                  </a:cubicBezTo>
                  <a:cubicBezTo>
                    <a:pt x="2" y="36"/>
                    <a:pt x="2" y="35"/>
                    <a:pt x="2" y="35"/>
                  </a:cubicBezTo>
                  <a:cubicBezTo>
                    <a:pt x="2" y="31"/>
                    <a:pt x="1" y="26"/>
                    <a:pt x="1" y="22"/>
                  </a:cubicBezTo>
                  <a:cubicBezTo>
                    <a:pt x="1" y="16"/>
                    <a:pt x="1" y="10"/>
                    <a:pt x="0" y="5"/>
                  </a:cubicBezTo>
                  <a:cubicBezTo>
                    <a:pt x="0" y="4"/>
                    <a:pt x="0" y="3"/>
                    <a:pt x="0" y="3"/>
                  </a:cubicBezTo>
                  <a:cubicBezTo>
                    <a:pt x="5" y="2"/>
                    <a:pt x="9" y="2"/>
                    <a:pt x="13" y="2"/>
                  </a:cubicBezTo>
                  <a:cubicBezTo>
                    <a:pt x="20" y="2"/>
                    <a:pt x="27" y="2"/>
                    <a:pt x="34" y="2"/>
                  </a:cubicBezTo>
                  <a:cubicBezTo>
                    <a:pt x="38" y="2"/>
                    <a:pt x="43" y="1"/>
                    <a:pt x="48" y="1"/>
                  </a:cubicBezTo>
                  <a:cubicBezTo>
                    <a:pt x="49" y="1"/>
                    <a:pt x="49" y="1"/>
                    <a:pt x="50" y="1"/>
                  </a:cubicBezTo>
                  <a:cubicBezTo>
                    <a:pt x="59" y="1"/>
                    <a:pt x="68" y="2"/>
                    <a:pt x="77" y="2"/>
                  </a:cubicBezTo>
                  <a:cubicBezTo>
                    <a:pt x="81" y="2"/>
                    <a:pt x="84" y="1"/>
                    <a:pt x="88" y="1"/>
                  </a:cubicBezTo>
                  <a:cubicBezTo>
                    <a:pt x="91" y="1"/>
                    <a:pt x="94" y="1"/>
                    <a:pt x="98" y="1"/>
                  </a:cubicBezTo>
                  <a:cubicBezTo>
                    <a:pt x="104" y="0"/>
                    <a:pt x="110" y="0"/>
                    <a:pt x="116" y="1"/>
                  </a:cubicBezTo>
                  <a:cubicBezTo>
                    <a:pt x="121" y="1"/>
                    <a:pt x="126" y="1"/>
                    <a:pt x="132" y="1"/>
                  </a:cubicBezTo>
                  <a:cubicBezTo>
                    <a:pt x="135" y="1"/>
                    <a:pt x="139" y="1"/>
                    <a:pt x="142" y="1"/>
                  </a:cubicBezTo>
                  <a:cubicBezTo>
                    <a:pt x="145" y="1"/>
                    <a:pt x="147" y="2"/>
                    <a:pt x="149" y="2"/>
                  </a:cubicBezTo>
                  <a:cubicBezTo>
                    <a:pt x="155" y="2"/>
                    <a:pt x="162" y="3"/>
                    <a:pt x="168" y="3"/>
                  </a:cubicBezTo>
                  <a:cubicBezTo>
                    <a:pt x="173" y="4"/>
                    <a:pt x="179" y="4"/>
                    <a:pt x="184" y="4"/>
                  </a:cubicBezTo>
                  <a:cubicBezTo>
                    <a:pt x="191" y="5"/>
                    <a:pt x="198" y="5"/>
                    <a:pt x="204" y="5"/>
                  </a:cubicBezTo>
                  <a:cubicBezTo>
                    <a:pt x="215" y="5"/>
                    <a:pt x="226" y="4"/>
                    <a:pt x="236" y="4"/>
                  </a:cubicBezTo>
                  <a:cubicBezTo>
                    <a:pt x="239" y="4"/>
                    <a:pt x="243" y="4"/>
                    <a:pt x="246" y="4"/>
                  </a:cubicBezTo>
                  <a:cubicBezTo>
                    <a:pt x="247" y="4"/>
                    <a:pt x="248" y="4"/>
                    <a:pt x="249" y="4"/>
                  </a:cubicBezTo>
                  <a:close/>
                </a:path>
              </a:pathLst>
            </a:custGeom>
            <a:solidFill>
              <a:srgbClr val="FFFEFD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26" name="Freeform 18"/>
            <p:cNvSpPr>
              <a:spLocks/>
            </p:cNvSpPr>
            <p:nvPr/>
          </p:nvSpPr>
          <p:spPr bwMode="auto">
            <a:xfrm>
              <a:off x="4934909" y="4991711"/>
              <a:ext cx="177302" cy="284285"/>
            </a:xfrm>
            <a:custGeom>
              <a:avLst/>
              <a:gdLst>
                <a:gd name="T0" fmla="*/ 67 w 96"/>
                <a:gd name="T1" fmla="*/ 102 h 154"/>
                <a:gd name="T2" fmla="*/ 81 w 96"/>
                <a:gd name="T3" fmla="*/ 92 h 154"/>
                <a:gd name="T4" fmla="*/ 94 w 96"/>
                <a:gd name="T5" fmla="*/ 81 h 154"/>
                <a:gd name="T6" fmla="*/ 94 w 96"/>
                <a:gd name="T7" fmla="*/ 82 h 154"/>
                <a:gd name="T8" fmla="*/ 94 w 96"/>
                <a:gd name="T9" fmla="*/ 90 h 154"/>
                <a:gd name="T10" fmla="*/ 93 w 96"/>
                <a:gd name="T11" fmla="*/ 100 h 154"/>
                <a:gd name="T12" fmla="*/ 93 w 96"/>
                <a:gd name="T13" fmla="*/ 105 h 154"/>
                <a:gd name="T14" fmla="*/ 93 w 96"/>
                <a:gd name="T15" fmla="*/ 110 h 154"/>
                <a:gd name="T16" fmla="*/ 93 w 96"/>
                <a:gd name="T17" fmla="*/ 118 h 154"/>
                <a:gd name="T18" fmla="*/ 94 w 96"/>
                <a:gd name="T19" fmla="*/ 127 h 154"/>
                <a:gd name="T20" fmla="*/ 95 w 96"/>
                <a:gd name="T21" fmla="*/ 137 h 154"/>
                <a:gd name="T22" fmla="*/ 96 w 96"/>
                <a:gd name="T23" fmla="*/ 150 h 154"/>
                <a:gd name="T24" fmla="*/ 89 w 96"/>
                <a:gd name="T25" fmla="*/ 153 h 154"/>
                <a:gd name="T26" fmla="*/ 78 w 96"/>
                <a:gd name="T27" fmla="*/ 154 h 154"/>
                <a:gd name="T28" fmla="*/ 63 w 96"/>
                <a:gd name="T29" fmla="*/ 152 h 154"/>
                <a:gd name="T30" fmla="*/ 48 w 96"/>
                <a:gd name="T31" fmla="*/ 151 h 154"/>
                <a:gd name="T32" fmla="*/ 29 w 96"/>
                <a:gd name="T33" fmla="*/ 147 h 154"/>
                <a:gd name="T34" fmla="*/ 27 w 96"/>
                <a:gd name="T35" fmla="*/ 146 h 154"/>
                <a:gd name="T36" fmla="*/ 21 w 96"/>
                <a:gd name="T37" fmla="*/ 134 h 154"/>
                <a:gd name="T38" fmla="*/ 14 w 96"/>
                <a:gd name="T39" fmla="*/ 109 h 154"/>
                <a:gd name="T40" fmla="*/ 11 w 96"/>
                <a:gd name="T41" fmla="*/ 97 h 154"/>
                <a:gd name="T42" fmla="*/ 8 w 96"/>
                <a:gd name="T43" fmla="*/ 74 h 154"/>
                <a:gd name="T44" fmla="*/ 6 w 96"/>
                <a:gd name="T45" fmla="*/ 64 h 154"/>
                <a:gd name="T46" fmla="*/ 3 w 96"/>
                <a:gd name="T47" fmla="*/ 34 h 154"/>
                <a:gd name="T48" fmla="*/ 1 w 96"/>
                <a:gd name="T49" fmla="*/ 12 h 154"/>
                <a:gd name="T50" fmla="*/ 1 w 96"/>
                <a:gd name="T51" fmla="*/ 11 h 154"/>
                <a:gd name="T52" fmla="*/ 15 w 96"/>
                <a:gd name="T53" fmla="*/ 6 h 154"/>
                <a:gd name="T54" fmla="*/ 28 w 96"/>
                <a:gd name="T55" fmla="*/ 3 h 154"/>
                <a:gd name="T56" fmla="*/ 41 w 96"/>
                <a:gd name="T57" fmla="*/ 2 h 154"/>
                <a:gd name="T58" fmla="*/ 50 w 96"/>
                <a:gd name="T59" fmla="*/ 0 h 154"/>
                <a:gd name="T60" fmla="*/ 54 w 96"/>
                <a:gd name="T61" fmla="*/ 3 h 154"/>
                <a:gd name="T62" fmla="*/ 55 w 96"/>
                <a:gd name="T63" fmla="*/ 16 h 154"/>
                <a:gd name="T64" fmla="*/ 57 w 96"/>
                <a:gd name="T65" fmla="*/ 30 h 154"/>
                <a:gd name="T66" fmla="*/ 58 w 96"/>
                <a:gd name="T67" fmla="*/ 42 h 154"/>
                <a:gd name="T68" fmla="*/ 62 w 96"/>
                <a:gd name="T69" fmla="*/ 75 h 154"/>
                <a:gd name="T70" fmla="*/ 64 w 96"/>
                <a:gd name="T71" fmla="*/ 93 h 154"/>
                <a:gd name="T72" fmla="*/ 65 w 96"/>
                <a:gd name="T73" fmla="*/ 99 h 154"/>
                <a:gd name="T74" fmla="*/ 67 w 96"/>
                <a:gd name="T75" fmla="*/ 102 h 1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96" h="154">
                  <a:moveTo>
                    <a:pt x="67" y="102"/>
                  </a:moveTo>
                  <a:cubicBezTo>
                    <a:pt x="72" y="99"/>
                    <a:pt x="77" y="96"/>
                    <a:pt x="81" y="92"/>
                  </a:cubicBezTo>
                  <a:cubicBezTo>
                    <a:pt x="86" y="89"/>
                    <a:pt x="89" y="85"/>
                    <a:pt x="94" y="81"/>
                  </a:cubicBezTo>
                  <a:cubicBezTo>
                    <a:pt x="94" y="81"/>
                    <a:pt x="94" y="82"/>
                    <a:pt x="94" y="82"/>
                  </a:cubicBezTo>
                  <a:cubicBezTo>
                    <a:pt x="94" y="84"/>
                    <a:pt x="94" y="87"/>
                    <a:pt x="94" y="90"/>
                  </a:cubicBezTo>
                  <a:cubicBezTo>
                    <a:pt x="93" y="94"/>
                    <a:pt x="93" y="97"/>
                    <a:pt x="93" y="100"/>
                  </a:cubicBezTo>
                  <a:cubicBezTo>
                    <a:pt x="93" y="102"/>
                    <a:pt x="94" y="104"/>
                    <a:pt x="93" y="105"/>
                  </a:cubicBezTo>
                  <a:cubicBezTo>
                    <a:pt x="93" y="107"/>
                    <a:pt x="92" y="108"/>
                    <a:pt x="93" y="110"/>
                  </a:cubicBezTo>
                  <a:cubicBezTo>
                    <a:pt x="94" y="112"/>
                    <a:pt x="93" y="115"/>
                    <a:pt x="93" y="118"/>
                  </a:cubicBezTo>
                  <a:cubicBezTo>
                    <a:pt x="93" y="121"/>
                    <a:pt x="94" y="124"/>
                    <a:pt x="94" y="127"/>
                  </a:cubicBezTo>
                  <a:cubicBezTo>
                    <a:pt x="94" y="131"/>
                    <a:pt x="94" y="134"/>
                    <a:pt x="95" y="137"/>
                  </a:cubicBezTo>
                  <a:cubicBezTo>
                    <a:pt x="95" y="142"/>
                    <a:pt x="96" y="146"/>
                    <a:pt x="96" y="150"/>
                  </a:cubicBezTo>
                  <a:cubicBezTo>
                    <a:pt x="94" y="152"/>
                    <a:pt x="92" y="153"/>
                    <a:pt x="89" y="153"/>
                  </a:cubicBezTo>
                  <a:cubicBezTo>
                    <a:pt x="86" y="153"/>
                    <a:pt x="82" y="154"/>
                    <a:pt x="78" y="154"/>
                  </a:cubicBezTo>
                  <a:cubicBezTo>
                    <a:pt x="73" y="153"/>
                    <a:pt x="68" y="153"/>
                    <a:pt x="63" y="152"/>
                  </a:cubicBezTo>
                  <a:cubicBezTo>
                    <a:pt x="58" y="152"/>
                    <a:pt x="53" y="151"/>
                    <a:pt x="48" y="151"/>
                  </a:cubicBezTo>
                  <a:cubicBezTo>
                    <a:pt x="41" y="150"/>
                    <a:pt x="35" y="148"/>
                    <a:pt x="29" y="147"/>
                  </a:cubicBezTo>
                  <a:cubicBezTo>
                    <a:pt x="28" y="147"/>
                    <a:pt x="28" y="146"/>
                    <a:pt x="27" y="146"/>
                  </a:cubicBezTo>
                  <a:cubicBezTo>
                    <a:pt x="25" y="142"/>
                    <a:pt x="23" y="138"/>
                    <a:pt x="21" y="134"/>
                  </a:cubicBezTo>
                  <a:cubicBezTo>
                    <a:pt x="17" y="126"/>
                    <a:pt x="16" y="117"/>
                    <a:pt x="14" y="109"/>
                  </a:cubicBezTo>
                  <a:cubicBezTo>
                    <a:pt x="13" y="105"/>
                    <a:pt x="12" y="101"/>
                    <a:pt x="11" y="97"/>
                  </a:cubicBezTo>
                  <a:cubicBezTo>
                    <a:pt x="10" y="89"/>
                    <a:pt x="8" y="82"/>
                    <a:pt x="8" y="74"/>
                  </a:cubicBezTo>
                  <a:cubicBezTo>
                    <a:pt x="7" y="71"/>
                    <a:pt x="7" y="67"/>
                    <a:pt x="6" y="64"/>
                  </a:cubicBezTo>
                  <a:cubicBezTo>
                    <a:pt x="5" y="54"/>
                    <a:pt x="3" y="44"/>
                    <a:pt x="3" y="34"/>
                  </a:cubicBezTo>
                  <a:cubicBezTo>
                    <a:pt x="3" y="27"/>
                    <a:pt x="3" y="19"/>
                    <a:pt x="1" y="12"/>
                  </a:cubicBezTo>
                  <a:cubicBezTo>
                    <a:pt x="0" y="11"/>
                    <a:pt x="1" y="11"/>
                    <a:pt x="1" y="11"/>
                  </a:cubicBezTo>
                  <a:cubicBezTo>
                    <a:pt x="6" y="9"/>
                    <a:pt x="10" y="7"/>
                    <a:pt x="15" y="6"/>
                  </a:cubicBezTo>
                  <a:cubicBezTo>
                    <a:pt x="19" y="5"/>
                    <a:pt x="24" y="4"/>
                    <a:pt x="28" y="3"/>
                  </a:cubicBezTo>
                  <a:cubicBezTo>
                    <a:pt x="32" y="3"/>
                    <a:pt x="37" y="2"/>
                    <a:pt x="41" y="2"/>
                  </a:cubicBezTo>
                  <a:cubicBezTo>
                    <a:pt x="44" y="1"/>
                    <a:pt x="47" y="1"/>
                    <a:pt x="50" y="0"/>
                  </a:cubicBezTo>
                  <a:cubicBezTo>
                    <a:pt x="52" y="0"/>
                    <a:pt x="53" y="0"/>
                    <a:pt x="54" y="3"/>
                  </a:cubicBezTo>
                  <a:cubicBezTo>
                    <a:pt x="54" y="7"/>
                    <a:pt x="55" y="12"/>
                    <a:pt x="55" y="16"/>
                  </a:cubicBezTo>
                  <a:cubicBezTo>
                    <a:pt x="56" y="21"/>
                    <a:pt x="57" y="25"/>
                    <a:pt x="57" y="30"/>
                  </a:cubicBezTo>
                  <a:cubicBezTo>
                    <a:pt x="58" y="34"/>
                    <a:pt x="58" y="38"/>
                    <a:pt x="58" y="42"/>
                  </a:cubicBezTo>
                  <a:cubicBezTo>
                    <a:pt x="60" y="53"/>
                    <a:pt x="60" y="64"/>
                    <a:pt x="62" y="75"/>
                  </a:cubicBezTo>
                  <a:cubicBezTo>
                    <a:pt x="63" y="81"/>
                    <a:pt x="64" y="87"/>
                    <a:pt x="64" y="93"/>
                  </a:cubicBezTo>
                  <a:cubicBezTo>
                    <a:pt x="65" y="95"/>
                    <a:pt x="65" y="97"/>
                    <a:pt x="65" y="99"/>
                  </a:cubicBezTo>
                  <a:cubicBezTo>
                    <a:pt x="65" y="100"/>
                    <a:pt x="66" y="101"/>
                    <a:pt x="67" y="102"/>
                  </a:cubicBezTo>
                  <a:close/>
                </a:path>
              </a:pathLst>
            </a:custGeom>
            <a:solidFill>
              <a:srgbClr val="FFFEFD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27" name="Freeform 19"/>
            <p:cNvSpPr>
              <a:spLocks/>
            </p:cNvSpPr>
            <p:nvPr/>
          </p:nvSpPr>
          <p:spPr bwMode="auto">
            <a:xfrm>
              <a:off x="5032852" y="5651193"/>
              <a:ext cx="91916" cy="352594"/>
            </a:xfrm>
            <a:custGeom>
              <a:avLst/>
              <a:gdLst>
                <a:gd name="T0" fmla="*/ 1 w 50"/>
                <a:gd name="T1" fmla="*/ 0 h 191"/>
                <a:gd name="T2" fmla="*/ 15 w 50"/>
                <a:gd name="T3" fmla="*/ 1 h 191"/>
                <a:gd name="T4" fmla="*/ 23 w 50"/>
                <a:gd name="T5" fmla="*/ 1 h 191"/>
                <a:gd name="T6" fmla="*/ 29 w 50"/>
                <a:gd name="T7" fmla="*/ 2 h 191"/>
                <a:gd name="T8" fmla="*/ 31 w 50"/>
                <a:gd name="T9" fmla="*/ 2 h 191"/>
                <a:gd name="T10" fmla="*/ 35 w 50"/>
                <a:gd name="T11" fmla="*/ 4 h 191"/>
                <a:gd name="T12" fmla="*/ 48 w 50"/>
                <a:gd name="T13" fmla="*/ 25 h 191"/>
                <a:gd name="T14" fmla="*/ 50 w 50"/>
                <a:gd name="T15" fmla="*/ 29 h 191"/>
                <a:gd name="T16" fmla="*/ 50 w 50"/>
                <a:gd name="T17" fmla="*/ 39 h 191"/>
                <a:gd name="T18" fmla="*/ 50 w 50"/>
                <a:gd name="T19" fmla="*/ 61 h 191"/>
                <a:gd name="T20" fmla="*/ 49 w 50"/>
                <a:gd name="T21" fmla="*/ 86 h 191"/>
                <a:gd name="T22" fmla="*/ 49 w 50"/>
                <a:gd name="T23" fmla="*/ 100 h 191"/>
                <a:gd name="T24" fmla="*/ 49 w 50"/>
                <a:gd name="T25" fmla="*/ 126 h 191"/>
                <a:gd name="T26" fmla="*/ 48 w 50"/>
                <a:gd name="T27" fmla="*/ 136 h 191"/>
                <a:gd name="T28" fmla="*/ 48 w 50"/>
                <a:gd name="T29" fmla="*/ 162 h 191"/>
                <a:gd name="T30" fmla="*/ 48 w 50"/>
                <a:gd name="T31" fmla="*/ 183 h 191"/>
                <a:gd name="T32" fmla="*/ 47 w 50"/>
                <a:gd name="T33" fmla="*/ 189 h 191"/>
                <a:gd name="T34" fmla="*/ 41 w 50"/>
                <a:gd name="T35" fmla="*/ 190 h 191"/>
                <a:gd name="T36" fmla="*/ 24 w 50"/>
                <a:gd name="T37" fmla="*/ 190 h 191"/>
                <a:gd name="T38" fmla="*/ 14 w 50"/>
                <a:gd name="T39" fmla="*/ 191 h 191"/>
                <a:gd name="T40" fmla="*/ 5 w 50"/>
                <a:gd name="T41" fmla="*/ 189 h 191"/>
                <a:gd name="T42" fmla="*/ 4 w 50"/>
                <a:gd name="T43" fmla="*/ 182 h 191"/>
                <a:gd name="T44" fmla="*/ 2 w 50"/>
                <a:gd name="T45" fmla="*/ 173 h 191"/>
                <a:gd name="T46" fmla="*/ 2 w 50"/>
                <a:gd name="T47" fmla="*/ 149 h 191"/>
                <a:gd name="T48" fmla="*/ 2 w 50"/>
                <a:gd name="T49" fmla="*/ 125 h 191"/>
                <a:gd name="T50" fmla="*/ 2 w 50"/>
                <a:gd name="T51" fmla="*/ 117 h 191"/>
                <a:gd name="T52" fmla="*/ 1 w 50"/>
                <a:gd name="T53" fmla="*/ 99 h 191"/>
                <a:gd name="T54" fmla="*/ 1 w 50"/>
                <a:gd name="T55" fmla="*/ 65 h 191"/>
                <a:gd name="T56" fmla="*/ 1 w 50"/>
                <a:gd name="T57" fmla="*/ 53 h 191"/>
                <a:gd name="T58" fmla="*/ 1 w 50"/>
                <a:gd name="T59" fmla="*/ 36 h 191"/>
                <a:gd name="T60" fmla="*/ 0 w 50"/>
                <a:gd name="T61" fmla="*/ 28 h 191"/>
                <a:gd name="T62" fmla="*/ 0 w 50"/>
                <a:gd name="T63" fmla="*/ 2 h 191"/>
                <a:gd name="T64" fmla="*/ 1 w 50"/>
                <a:gd name="T65" fmla="*/ 0 h 1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50" h="191">
                  <a:moveTo>
                    <a:pt x="1" y="0"/>
                  </a:moveTo>
                  <a:cubicBezTo>
                    <a:pt x="6" y="1"/>
                    <a:pt x="10" y="1"/>
                    <a:pt x="15" y="1"/>
                  </a:cubicBezTo>
                  <a:cubicBezTo>
                    <a:pt x="18" y="1"/>
                    <a:pt x="21" y="1"/>
                    <a:pt x="23" y="1"/>
                  </a:cubicBezTo>
                  <a:cubicBezTo>
                    <a:pt x="25" y="1"/>
                    <a:pt x="27" y="0"/>
                    <a:pt x="29" y="2"/>
                  </a:cubicBezTo>
                  <a:cubicBezTo>
                    <a:pt x="29" y="2"/>
                    <a:pt x="30" y="2"/>
                    <a:pt x="31" y="2"/>
                  </a:cubicBezTo>
                  <a:cubicBezTo>
                    <a:pt x="33" y="2"/>
                    <a:pt x="34" y="2"/>
                    <a:pt x="35" y="4"/>
                  </a:cubicBezTo>
                  <a:cubicBezTo>
                    <a:pt x="39" y="11"/>
                    <a:pt x="43" y="18"/>
                    <a:pt x="48" y="25"/>
                  </a:cubicBezTo>
                  <a:cubicBezTo>
                    <a:pt x="49" y="26"/>
                    <a:pt x="50" y="27"/>
                    <a:pt x="50" y="29"/>
                  </a:cubicBezTo>
                  <a:cubicBezTo>
                    <a:pt x="50" y="32"/>
                    <a:pt x="50" y="36"/>
                    <a:pt x="50" y="39"/>
                  </a:cubicBezTo>
                  <a:cubicBezTo>
                    <a:pt x="50" y="46"/>
                    <a:pt x="50" y="53"/>
                    <a:pt x="50" y="61"/>
                  </a:cubicBezTo>
                  <a:cubicBezTo>
                    <a:pt x="50" y="69"/>
                    <a:pt x="50" y="78"/>
                    <a:pt x="49" y="86"/>
                  </a:cubicBezTo>
                  <a:cubicBezTo>
                    <a:pt x="49" y="91"/>
                    <a:pt x="49" y="96"/>
                    <a:pt x="49" y="100"/>
                  </a:cubicBezTo>
                  <a:cubicBezTo>
                    <a:pt x="49" y="109"/>
                    <a:pt x="49" y="118"/>
                    <a:pt x="49" y="126"/>
                  </a:cubicBezTo>
                  <a:cubicBezTo>
                    <a:pt x="49" y="130"/>
                    <a:pt x="48" y="133"/>
                    <a:pt x="48" y="136"/>
                  </a:cubicBezTo>
                  <a:cubicBezTo>
                    <a:pt x="48" y="145"/>
                    <a:pt x="48" y="154"/>
                    <a:pt x="48" y="162"/>
                  </a:cubicBezTo>
                  <a:cubicBezTo>
                    <a:pt x="48" y="169"/>
                    <a:pt x="48" y="176"/>
                    <a:pt x="48" y="183"/>
                  </a:cubicBezTo>
                  <a:cubicBezTo>
                    <a:pt x="48" y="185"/>
                    <a:pt x="47" y="187"/>
                    <a:pt x="47" y="189"/>
                  </a:cubicBezTo>
                  <a:cubicBezTo>
                    <a:pt x="45" y="190"/>
                    <a:pt x="43" y="190"/>
                    <a:pt x="41" y="190"/>
                  </a:cubicBezTo>
                  <a:cubicBezTo>
                    <a:pt x="36" y="190"/>
                    <a:pt x="30" y="190"/>
                    <a:pt x="24" y="190"/>
                  </a:cubicBezTo>
                  <a:cubicBezTo>
                    <a:pt x="21" y="190"/>
                    <a:pt x="17" y="190"/>
                    <a:pt x="14" y="191"/>
                  </a:cubicBezTo>
                  <a:cubicBezTo>
                    <a:pt x="11" y="191"/>
                    <a:pt x="8" y="190"/>
                    <a:pt x="5" y="189"/>
                  </a:cubicBezTo>
                  <a:cubicBezTo>
                    <a:pt x="5" y="187"/>
                    <a:pt x="4" y="184"/>
                    <a:pt x="4" y="182"/>
                  </a:cubicBezTo>
                  <a:cubicBezTo>
                    <a:pt x="3" y="179"/>
                    <a:pt x="2" y="176"/>
                    <a:pt x="2" y="173"/>
                  </a:cubicBezTo>
                  <a:cubicBezTo>
                    <a:pt x="2" y="165"/>
                    <a:pt x="2" y="157"/>
                    <a:pt x="2" y="149"/>
                  </a:cubicBezTo>
                  <a:cubicBezTo>
                    <a:pt x="2" y="141"/>
                    <a:pt x="2" y="133"/>
                    <a:pt x="2" y="125"/>
                  </a:cubicBezTo>
                  <a:cubicBezTo>
                    <a:pt x="2" y="123"/>
                    <a:pt x="2" y="120"/>
                    <a:pt x="2" y="117"/>
                  </a:cubicBezTo>
                  <a:cubicBezTo>
                    <a:pt x="2" y="111"/>
                    <a:pt x="2" y="105"/>
                    <a:pt x="1" y="99"/>
                  </a:cubicBezTo>
                  <a:cubicBezTo>
                    <a:pt x="1" y="88"/>
                    <a:pt x="1" y="77"/>
                    <a:pt x="1" y="65"/>
                  </a:cubicBezTo>
                  <a:cubicBezTo>
                    <a:pt x="1" y="61"/>
                    <a:pt x="1" y="57"/>
                    <a:pt x="1" y="53"/>
                  </a:cubicBezTo>
                  <a:cubicBezTo>
                    <a:pt x="1" y="48"/>
                    <a:pt x="1" y="42"/>
                    <a:pt x="1" y="36"/>
                  </a:cubicBezTo>
                  <a:cubicBezTo>
                    <a:pt x="1" y="33"/>
                    <a:pt x="0" y="31"/>
                    <a:pt x="0" y="28"/>
                  </a:cubicBezTo>
                  <a:cubicBezTo>
                    <a:pt x="0" y="19"/>
                    <a:pt x="0" y="11"/>
                    <a:pt x="0" y="2"/>
                  </a:cubicBezTo>
                  <a:cubicBezTo>
                    <a:pt x="0" y="1"/>
                    <a:pt x="0" y="1"/>
                    <a:pt x="1" y="0"/>
                  </a:cubicBezTo>
                  <a:close/>
                </a:path>
              </a:pathLst>
            </a:custGeom>
            <a:solidFill>
              <a:srgbClr val="FFFEFD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28" name="Freeform 20"/>
            <p:cNvSpPr>
              <a:spLocks/>
            </p:cNvSpPr>
            <p:nvPr/>
          </p:nvSpPr>
          <p:spPr bwMode="auto">
            <a:xfrm>
              <a:off x="5458778" y="5662243"/>
              <a:ext cx="75341" cy="354603"/>
            </a:xfrm>
            <a:custGeom>
              <a:avLst/>
              <a:gdLst>
                <a:gd name="T0" fmla="*/ 40 w 41"/>
                <a:gd name="T1" fmla="*/ 3 h 192"/>
                <a:gd name="T2" fmla="*/ 40 w 41"/>
                <a:gd name="T3" fmla="*/ 14 h 192"/>
                <a:gd name="T4" fmla="*/ 41 w 41"/>
                <a:gd name="T5" fmla="*/ 31 h 192"/>
                <a:gd name="T6" fmla="*/ 40 w 41"/>
                <a:gd name="T7" fmla="*/ 47 h 192"/>
                <a:gd name="T8" fmla="*/ 40 w 41"/>
                <a:gd name="T9" fmla="*/ 72 h 192"/>
                <a:gd name="T10" fmla="*/ 39 w 41"/>
                <a:gd name="T11" fmla="*/ 91 h 192"/>
                <a:gd name="T12" fmla="*/ 39 w 41"/>
                <a:gd name="T13" fmla="*/ 107 h 192"/>
                <a:gd name="T14" fmla="*/ 38 w 41"/>
                <a:gd name="T15" fmla="*/ 115 h 192"/>
                <a:gd name="T16" fmla="*/ 38 w 41"/>
                <a:gd name="T17" fmla="*/ 134 h 192"/>
                <a:gd name="T18" fmla="*/ 38 w 41"/>
                <a:gd name="T19" fmla="*/ 155 h 192"/>
                <a:gd name="T20" fmla="*/ 37 w 41"/>
                <a:gd name="T21" fmla="*/ 177 h 192"/>
                <a:gd name="T22" fmla="*/ 37 w 41"/>
                <a:gd name="T23" fmla="*/ 184 h 192"/>
                <a:gd name="T24" fmla="*/ 37 w 41"/>
                <a:gd name="T25" fmla="*/ 184 h 192"/>
                <a:gd name="T26" fmla="*/ 35 w 41"/>
                <a:gd name="T27" fmla="*/ 191 h 192"/>
                <a:gd name="T28" fmla="*/ 2 w 41"/>
                <a:gd name="T29" fmla="*/ 190 h 192"/>
                <a:gd name="T30" fmla="*/ 2 w 41"/>
                <a:gd name="T31" fmla="*/ 186 h 192"/>
                <a:gd name="T32" fmla="*/ 2 w 41"/>
                <a:gd name="T33" fmla="*/ 151 h 192"/>
                <a:gd name="T34" fmla="*/ 1 w 41"/>
                <a:gd name="T35" fmla="*/ 134 h 192"/>
                <a:gd name="T36" fmla="*/ 0 w 41"/>
                <a:gd name="T37" fmla="*/ 115 h 192"/>
                <a:gd name="T38" fmla="*/ 0 w 41"/>
                <a:gd name="T39" fmla="*/ 100 h 192"/>
                <a:gd name="T40" fmla="*/ 0 w 41"/>
                <a:gd name="T41" fmla="*/ 75 h 192"/>
                <a:gd name="T42" fmla="*/ 0 w 41"/>
                <a:gd name="T43" fmla="*/ 63 h 192"/>
                <a:gd name="T44" fmla="*/ 0 w 41"/>
                <a:gd name="T45" fmla="*/ 23 h 192"/>
                <a:gd name="T46" fmla="*/ 0 w 41"/>
                <a:gd name="T47" fmla="*/ 13 h 192"/>
                <a:gd name="T48" fmla="*/ 0 w 41"/>
                <a:gd name="T49" fmla="*/ 7 h 192"/>
                <a:gd name="T50" fmla="*/ 3 w 41"/>
                <a:gd name="T51" fmla="*/ 8 h 192"/>
                <a:gd name="T52" fmla="*/ 0 w 41"/>
                <a:gd name="T53" fmla="*/ 5 h 192"/>
                <a:gd name="T54" fmla="*/ 0 w 41"/>
                <a:gd name="T55" fmla="*/ 0 h 192"/>
                <a:gd name="T56" fmla="*/ 40 w 41"/>
                <a:gd name="T57" fmla="*/ 3 h 1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41" h="192">
                  <a:moveTo>
                    <a:pt x="40" y="3"/>
                  </a:moveTo>
                  <a:cubicBezTo>
                    <a:pt x="40" y="6"/>
                    <a:pt x="40" y="10"/>
                    <a:pt x="40" y="14"/>
                  </a:cubicBezTo>
                  <a:cubicBezTo>
                    <a:pt x="40" y="19"/>
                    <a:pt x="41" y="25"/>
                    <a:pt x="41" y="31"/>
                  </a:cubicBezTo>
                  <a:cubicBezTo>
                    <a:pt x="41" y="36"/>
                    <a:pt x="40" y="42"/>
                    <a:pt x="40" y="47"/>
                  </a:cubicBezTo>
                  <a:cubicBezTo>
                    <a:pt x="40" y="55"/>
                    <a:pt x="40" y="63"/>
                    <a:pt x="40" y="72"/>
                  </a:cubicBezTo>
                  <a:cubicBezTo>
                    <a:pt x="40" y="78"/>
                    <a:pt x="39" y="85"/>
                    <a:pt x="39" y="91"/>
                  </a:cubicBezTo>
                  <a:cubicBezTo>
                    <a:pt x="39" y="97"/>
                    <a:pt x="39" y="102"/>
                    <a:pt x="39" y="107"/>
                  </a:cubicBezTo>
                  <a:cubicBezTo>
                    <a:pt x="39" y="110"/>
                    <a:pt x="38" y="112"/>
                    <a:pt x="38" y="115"/>
                  </a:cubicBezTo>
                  <a:cubicBezTo>
                    <a:pt x="38" y="121"/>
                    <a:pt x="38" y="128"/>
                    <a:pt x="38" y="134"/>
                  </a:cubicBezTo>
                  <a:cubicBezTo>
                    <a:pt x="38" y="141"/>
                    <a:pt x="38" y="148"/>
                    <a:pt x="38" y="155"/>
                  </a:cubicBezTo>
                  <a:cubicBezTo>
                    <a:pt x="38" y="162"/>
                    <a:pt x="38" y="170"/>
                    <a:pt x="37" y="177"/>
                  </a:cubicBezTo>
                  <a:cubicBezTo>
                    <a:pt x="37" y="180"/>
                    <a:pt x="37" y="182"/>
                    <a:pt x="37" y="184"/>
                  </a:cubicBezTo>
                  <a:cubicBezTo>
                    <a:pt x="37" y="184"/>
                    <a:pt x="37" y="184"/>
                    <a:pt x="37" y="184"/>
                  </a:cubicBezTo>
                  <a:cubicBezTo>
                    <a:pt x="36" y="186"/>
                    <a:pt x="35" y="188"/>
                    <a:pt x="35" y="191"/>
                  </a:cubicBezTo>
                  <a:cubicBezTo>
                    <a:pt x="24" y="192"/>
                    <a:pt x="13" y="189"/>
                    <a:pt x="2" y="190"/>
                  </a:cubicBezTo>
                  <a:cubicBezTo>
                    <a:pt x="2" y="188"/>
                    <a:pt x="2" y="187"/>
                    <a:pt x="2" y="186"/>
                  </a:cubicBezTo>
                  <a:cubicBezTo>
                    <a:pt x="2" y="174"/>
                    <a:pt x="2" y="163"/>
                    <a:pt x="2" y="151"/>
                  </a:cubicBezTo>
                  <a:cubicBezTo>
                    <a:pt x="2" y="145"/>
                    <a:pt x="1" y="140"/>
                    <a:pt x="1" y="134"/>
                  </a:cubicBezTo>
                  <a:cubicBezTo>
                    <a:pt x="1" y="127"/>
                    <a:pt x="0" y="121"/>
                    <a:pt x="0" y="115"/>
                  </a:cubicBezTo>
                  <a:cubicBezTo>
                    <a:pt x="0" y="110"/>
                    <a:pt x="0" y="105"/>
                    <a:pt x="0" y="100"/>
                  </a:cubicBezTo>
                  <a:cubicBezTo>
                    <a:pt x="0" y="92"/>
                    <a:pt x="0" y="84"/>
                    <a:pt x="0" y="75"/>
                  </a:cubicBezTo>
                  <a:cubicBezTo>
                    <a:pt x="0" y="71"/>
                    <a:pt x="0" y="67"/>
                    <a:pt x="0" y="63"/>
                  </a:cubicBezTo>
                  <a:cubicBezTo>
                    <a:pt x="1" y="50"/>
                    <a:pt x="1" y="37"/>
                    <a:pt x="0" y="23"/>
                  </a:cubicBezTo>
                  <a:cubicBezTo>
                    <a:pt x="0" y="20"/>
                    <a:pt x="0" y="16"/>
                    <a:pt x="0" y="13"/>
                  </a:cubicBezTo>
                  <a:cubicBezTo>
                    <a:pt x="0" y="11"/>
                    <a:pt x="0" y="9"/>
                    <a:pt x="0" y="7"/>
                  </a:cubicBezTo>
                  <a:cubicBezTo>
                    <a:pt x="1" y="7"/>
                    <a:pt x="2" y="8"/>
                    <a:pt x="3" y="8"/>
                  </a:cubicBezTo>
                  <a:cubicBezTo>
                    <a:pt x="3" y="6"/>
                    <a:pt x="1" y="6"/>
                    <a:pt x="0" y="5"/>
                  </a:cubicBezTo>
                  <a:cubicBezTo>
                    <a:pt x="0" y="4"/>
                    <a:pt x="0" y="2"/>
                    <a:pt x="0" y="0"/>
                  </a:cubicBezTo>
                  <a:cubicBezTo>
                    <a:pt x="13" y="0"/>
                    <a:pt x="27" y="0"/>
                    <a:pt x="40" y="3"/>
                  </a:cubicBezTo>
                  <a:close/>
                </a:path>
              </a:pathLst>
            </a:custGeom>
            <a:solidFill>
              <a:srgbClr val="FFFEFD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29" name="Freeform 21"/>
            <p:cNvSpPr>
              <a:spLocks/>
            </p:cNvSpPr>
            <p:nvPr/>
          </p:nvSpPr>
          <p:spPr bwMode="auto">
            <a:xfrm>
              <a:off x="2988107" y="5675302"/>
              <a:ext cx="78857" cy="334010"/>
            </a:xfrm>
            <a:custGeom>
              <a:avLst/>
              <a:gdLst>
                <a:gd name="T0" fmla="*/ 0 w 43"/>
                <a:gd name="T1" fmla="*/ 0 h 181"/>
                <a:gd name="T2" fmla="*/ 19 w 43"/>
                <a:gd name="T3" fmla="*/ 2 h 181"/>
                <a:gd name="T4" fmla="*/ 25 w 43"/>
                <a:gd name="T5" fmla="*/ 2 h 181"/>
                <a:gd name="T6" fmla="*/ 42 w 43"/>
                <a:gd name="T7" fmla="*/ 2 h 181"/>
                <a:gd name="T8" fmla="*/ 43 w 43"/>
                <a:gd name="T9" fmla="*/ 8 h 181"/>
                <a:gd name="T10" fmla="*/ 41 w 43"/>
                <a:gd name="T11" fmla="*/ 27 h 181"/>
                <a:gd name="T12" fmla="*/ 40 w 43"/>
                <a:gd name="T13" fmla="*/ 50 h 181"/>
                <a:gd name="T14" fmla="*/ 39 w 43"/>
                <a:gd name="T15" fmla="*/ 60 h 181"/>
                <a:gd name="T16" fmla="*/ 39 w 43"/>
                <a:gd name="T17" fmla="*/ 81 h 181"/>
                <a:gd name="T18" fmla="*/ 40 w 43"/>
                <a:gd name="T19" fmla="*/ 103 h 181"/>
                <a:gd name="T20" fmla="*/ 40 w 43"/>
                <a:gd name="T21" fmla="*/ 126 h 181"/>
                <a:gd name="T22" fmla="*/ 41 w 43"/>
                <a:gd name="T23" fmla="*/ 149 h 181"/>
                <a:gd name="T24" fmla="*/ 40 w 43"/>
                <a:gd name="T25" fmla="*/ 163 h 181"/>
                <a:gd name="T26" fmla="*/ 40 w 43"/>
                <a:gd name="T27" fmla="*/ 170 h 181"/>
                <a:gd name="T28" fmla="*/ 39 w 43"/>
                <a:gd name="T29" fmla="*/ 179 h 181"/>
                <a:gd name="T30" fmla="*/ 1 w 43"/>
                <a:gd name="T31" fmla="*/ 179 h 181"/>
                <a:gd name="T32" fmla="*/ 1 w 43"/>
                <a:gd name="T33" fmla="*/ 173 h 181"/>
                <a:gd name="T34" fmla="*/ 1 w 43"/>
                <a:gd name="T35" fmla="*/ 152 h 181"/>
                <a:gd name="T36" fmla="*/ 1 w 43"/>
                <a:gd name="T37" fmla="*/ 113 h 181"/>
                <a:gd name="T38" fmla="*/ 2 w 43"/>
                <a:gd name="T39" fmla="*/ 94 h 181"/>
                <a:gd name="T40" fmla="*/ 1 w 43"/>
                <a:gd name="T41" fmla="*/ 71 h 181"/>
                <a:gd name="T42" fmla="*/ 1 w 43"/>
                <a:gd name="T43" fmla="*/ 48 h 181"/>
                <a:gd name="T44" fmla="*/ 1 w 43"/>
                <a:gd name="T45" fmla="*/ 19 h 181"/>
                <a:gd name="T46" fmla="*/ 0 w 43"/>
                <a:gd name="T47" fmla="*/ 3 h 181"/>
                <a:gd name="T48" fmla="*/ 0 w 43"/>
                <a:gd name="T49" fmla="*/ 0 h 1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43" h="181">
                  <a:moveTo>
                    <a:pt x="0" y="0"/>
                  </a:moveTo>
                  <a:cubicBezTo>
                    <a:pt x="7" y="0"/>
                    <a:pt x="13" y="1"/>
                    <a:pt x="19" y="2"/>
                  </a:cubicBezTo>
                  <a:cubicBezTo>
                    <a:pt x="21" y="2"/>
                    <a:pt x="23" y="2"/>
                    <a:pt x="25" y="2"/>
                  </a:cubicBezTo>
                  <a:cubicBezTo>
                    <a:pt x="31" y="3"/>
                    <a:pt x="36" y="2"/>
                    <a:pt x="42" y="2"/>
                  </a:cubicBezTo>
                  <a:cubicBezTo>
                    <a:pt x="43" y="4"/>
                    <a:pt x="43" y="6"/>
                    <a:pt x="43" y="8"/>
                  </a:cubicBezTo>
                  <a:cubicBezTo>
                    <a:pt x="42" y="15"/>
                    <a:pt x="42" y="21"/>
                    <a:pt x="41" y="27"/>
                  </a:cubicBezTo>
                  <a:cubicBezTo>
                    <a:pt x="41" y="35"/>
                    <a:pt x="41" y="43"/>
                    <a:pt x="40" y="50"/>
                  </a:cubicBezTo>
                  <a:cubicBezTo>
                    <a:pt x="40" y="54"/>
                    <a:pt x="40" y="57"/>
                    <a:pt x="39" y="60"/>
                  </a:cubicBezTo>
                  <a:cubicBezTo>
                    <a:pt x="39" y="67"/>
                    <a:pt x="39" y="74"/>
                    <a:pt x="39" y="81"/>
                  </a:cubicBezTo>
                  <a:cubicBezTo>
                    <a:pt x="40" y="88"/>
                    <a:pt x="40" y="95"/>
                    <a:pt x="40" y="103"/>
                  </a:cubicBezTo>
                  <a:cubicBezTo>
                    <a:pt x="41" y="111"/>
                    <a:pt x="40" y="119"/>
                    <a:pt x="40" y="126"/>
                  </a:cubicBezTo>
                  <a:cubicBezTo>
                    <a:pt x="41" y="134"/>
                    <a:pt x="40" y="141"/>
                    <a:pt x="41" y="149"/>
                  </a:cubicBezTo>
                  <a:cubicBezTo>
                    <a:pt x="41" y="153"/>
                    <a:pt x="41" y="158"/>
                    <a:pt x="40" y="163"/>
                  </a:cubicBezTo>
                  <a:cubicBezTo>
                    <a:pt x="40" y="165"/>
                    <a:pt x="40" y="168"/>
                    <a:pt x="40" y="170"/>
                  </a:cubicBezTo>
                  <a:cubicBezTo>
                    <a:pt x="40" y="173"/>
                    <a:pt x="39" y="176"/>
                    <a:pt x="39" y="179"/>
                  </a:cubicBezTo>
                  <a:cubicBezTo>
                    <a:pt x="27" y="180"/>
                    <a:pt x="14" y="181"/>
                    <a:pt x="1" y="179"/>
                  </a:cubicBezTo>
                  <a:cubicBezTo>
                    <a:pt x="1" y="177"/>
                    <a:pt x="1" y="175"/>
                    <a:pt x="1" y="173"/>
                  </a:cubicBezTo>
                  <a:cubicBezTo>
                    <a:pt x="1" y="166"/>
                    <a:pt x="1" y="159"/>
                    <a:pt x="1" y="152"/>
                  </a:cubicBezTo>
                  <a:cubicBezTo>
                    <a:pt x="2" y="139"/>
                    <a:pt x="1" y="126"/>
                    <a:pt x="1" y="113"/>
                  </a:cubicBezTo>
                  <a:cubicBezTo>
                    <a:pt x="2" y="107"/>
                    <a:pt x="2" y="101"/>
                    <a:pt x="2" y="94"/>
                  </a:cubicBezTo>
                  <a:cubicBezTo>
                    <a:pt x="2" y="86"/>
                    <a:pt x="1" y="79"/>
                    <a:pt x="1" y="71"/>
                  </a:cubicBezTo>
                  <a:cubicBezTo>
                    <a:pt x="1" y="63"/>
                    <a:pt x="1" y="56"/>
                    <a:pt x="1" y="48"/>
                  </a:cubicBezTo>
                  <a:cubicBezTo>
                    <a:pt x="1" y="38"/>
                    <a:pt x="1" y="28"/>
                    <a:pt x="1" y="19"/>
                  </a:cubicBezTo>
                  <a:cubicBezTo>
                    <a:pt x="1" y="14"/>
                    <a:pt x="0" y="8"/>
                    <a:pt x="0" y="3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rgbClr val="FFFEFD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30" name="Freeform 22"/>
            <p:cNvSpPr>
              <a:spLocks/>
            </p:cNvSpPr>
            <p:nvPr/>
          </p:nvSpPr>
          <p:spPr bwMode="auto">
            <a:xfrm>
              <a:off x="3373349" y="5687859"/>
              <a:ext cx="69816" cy="324969"/>
            </a:xfrm>
            <a:custGeom>
              <a:avLst/>
              <a:gdLst>
                <a:gd name="T0" fmla="*/ 1 w 38"/>
                <a:gd name="T1" fmla="*/ 174 h 176"/>
                <a:gd name="T2" fmla="*/ 2 w 38"/>
                <a:gd name="T3" fmla="*/ 165 h 176"/>
                <a:gd name="T4" fmla="*/ 3 w 38"/>
                <a:gd name="T5" fmla="*/ 126 h 176"/>
                <a:gd name="T6" fmla="*/ 2 w 38"/>
                <a:gd name="T7" fmla="*/ 107 h 176"/>
                <a:gd name="T8" fmla="*/ 2 w 38"/>
                <a:gd name="T9" fmla="*/ 94 h 176"/>
                <a:gd name="T10" fmla="*/ 1 w 38"/>
                <a:gd name="T11" fmla="*/ 73 h 176"/>
                <a:gd name="T12" fmla="*/ 0 w 38"/>
                <a:gd name="T13" fmla="*/ 46 h 176"/>
                <a:gd name="T14" fmla="*/ 0 w 38"/>
                <a:gd name="T15" fmla="*/ 14 h 176"/>
                <a:gd name="T16" fmla="*/ 1 w 38"/>
                <a:gd name="T17" fmla="*/ 2 h 176"/>
                <a:gd name="T18" fmla="*/ 1 w 38"/>
                <a:gd name="T19" fmla="*/ 1 h 176"/>
                <a:gd name="T20" fmla="*/ 19 w 38"/>
                <a:gd name="T21" fmla="*/ 0 h 176"/>
                <a:gd name="T22" fmla="*/ 37 w 38"/>
                <a:gd name="T23" fmla="*/ 1 h 176"/>
                <a:gd name="T24" fmla="*/ 37 w 38"/>
                <a:gd name="T25" fmla="*/ 9 h 176"/>
                <a:gd name="T26" fmla="*/ 37 w 38"/>
                <a:gd name="T27" fmla="*/ 35 h 176"/>
                <a:gd name="T28" fmla="*/ 37 w 38"/>
                <a:gd name="T29" fmla="*/ 54 h 176"/>
                <a:gd name="T30" fmla="*/ 38 w 38"/>
                <a:gd name="T31" fmla="*/ 76 h 176"/>
                <a:gd name="T32" fmla="*/ 38 w 38"/>
                <a:gd name="T33" fmla="*/ 85 h 176"/>
                <a:gd name="T34" fmla="*/ 37 w 38"/>
                <a:gd name="T35" fmla="*/ 104 h 176"/>
                <a:gd name="T36" fmla="*/ 36 w 38"/>
                <a:gd name="T37" fmla="*/ 135 h 176"/>
                <a:gd name="T38" fmla="*/ 36 w 38"/>
                <a:gd name="T39" fmla="*/ 155 h 176"/>
                <a:gd name="T40" fmla="*/ 36 w 38"/>
                <a:gd name="T41" fmla="*/ 165 h 176"/>
                <a:gd name="T42" fmla="*/ 35 w 38"/>
                <a:gd name="T43" fmla="*/ 174 h 176"/>
                <a:gd name="T44" fmla="*/ 32 w 38"/>
                <a:gd name="T45" fmla="*/ 176 h 176"/>
                <a:gd name="T46" fmla="*/ 27 w 38"/>
                <a:gd name="T47" fmla="*/ 175 h 176"/>
                <a:gd name="T48" fmla="*/ 18 w 38"/>
                <a:gd name="T49" fmla="*/ 175 h 176"/>
                <a:gd name="T50" fmla="*/ 3 w 38"/>
                <a:gd name="T51" fmla="*/ 174 h 176"/>
                <a:gd name="T52" fmla="*/ 1 w 38"/>
                <a:gd name="T53" fmla="*/ 174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38" h="176">
                  <a:moveTo>
                    <a:pt x="1" y="174"/>
                  </a:moveTo>
                  <a:cubicBezTo>
                    <a:pt x="2" y="171"/>
                    <a:pt x="2" y="168"/>
                    <a:pt x="2" y="165"/>
                  </a:cubicBezTo>
                  <a:cubicBezTo>
                    <a:pt x="2" y="152"/>
                    <a:pt x="3" y="139"/>
                    <a:pt x="3" y="126"/>
                  </a:cubicBezTo>
                  <a:cubicBezTo>
                    <a:pt x="3" y="120"/>
                    <a:pt x="2" y="113"/>
                    <a:pt x="2" y="107"/>
                  </a:cubicBezTo>
                  <a:cubicBezTo>
                    <a:pt x="2" y="103"/>
                    <a:pt x="2" y="99"/>
                    <a:pt x="2" y="94"/>
                  </a:cubicBezTo>
                  <a:cubicBezTo>
                    <a:pt x="1" y="87"/>
                    <a:pt x="1" y="80"/>
                    <a:pt x="1" y="73"/>
                  </a:cubicBezTo>
                  <a:cubicBezTo>
                    <a:pt x="1" y="64"/>
                    <a:pt x="0" y="55"/>
                    <a:pt x="0" y="46"/>
                  </a:cubicBezTo>
                  <a:cubicBezTo>
                    <a:pt x="0" y="35"/>
                    <a:pt x="0" y="24"/>
                    <a:pt x="0" y="14"/>
                  </a:cubicBezTo>
                  <a:cubicBezTo>
                    <a:pt x="0" y="10"/>
                    <a:pt x="1" y="6"/>
                    <a:pt x="1" y="2"/>
                  </a:cubicBezTo>
                  <a:cubicBezTo>
                    <a:pt x="1" y="2"/>
                    <a:pt x="1" y="1"/>
                    <a:pt x="1" y="1"/>
                  </a:cubicBezTo>
                  <a:cubicBezTo>
                    <a:pt x="7" y="0"/>
                    <a:pt x="13" y="0"/>
                    <a:pt x="19" y="0"/>
                  </a:cubicBezTo>
                  <a:cubicBezTo>
                    <a:pt x="25" y="0"/>
                    <a:pt x="31" y="0"/>
                    <a:pt x="37" y="1"/>
                  </a:cubicBezTo>
                  <a:cubicBezTo>
                    <a:pt x="37" y="3"/>
                    <a:pt x="37" y="6"/>
                    <a:pt x="37" y="9"/>
                  </a:cubicBezTo>
                  <a:cubicBezTo>
                    <a:pt x="36" y="18"/>
                    <a:pt x="36" y="26"/>
                    <a:pt x="37" y="35"/>
                  </a:cubicBezTo>
                  <a:cubicBezTo>
                    <a:pt x="37" y="41"/>
                    <a:pt x="37" y="47"/>
                    <a:pt x="37" y="54"/>
                  </a:cubicBezTo>
                  <a:cubicBezTo>
                    <a:pt x="38" y="61"/>
                    <a:pt x="38" y="69"/>
                    <a:pt x="38" y="76"/>
                  </a:cubicBezTo>
                  <a:cubicBezTo>
                    <a:pt x="38" y="79"/>
                    <a:pt x="38" y="82"/>
                    <a:pt x="38" y="85"/>
                  </a:cubicBezTo>
                  <a:cubicBezTo>
                    <a:pt x="37" y="91"/>
                    <a:pt x="37" y="97"/>
                    <a:pt x="37" y="104"/>
                  </a:cubicBezTo>
                  <a:cubicBezTo>
                    <a:pt x="37" y="114"/>
                    <a:pt x="36" y="124"/>
                    <a:pt x="36" y="135"/>
                  </a:cubicBezTo>
                  <a:cubicBezTo>
                    <a:pt x="36" y="141"/>
                    <a:pt x="36" y="148"/>
                    <a:pt x="36" y="155"/>
                  </a:cubicBezTo>
                  <a:cubicBezTo>
                    <a:pt x="36" y="158"/>
                    <a:pt x="36" y="162"/>
                    <a:pt x="36" y="165"/>
                  </a:cubicBezTo>
                  <a:cubicBezTo>
                    <a:pt x="36" y="168"/>
                    <a:pt x="35" y="171"/>
                    <a:pt x="35" y="174"/>
                  </a:cubicBezTo>
                  <a:cubicBezTo>
                    <a:pt x="35" y="175"/>
                    <a:pt x="34" y="176"/>
                    <a:pt x="32" y="176"/>
                  </a:cubicBezTo>
                  <a:cubicBezTo>
                    <a:pt x="30" y="176"/>
                    <a:pt x="28" y="176"/>
                    <a:pt x="27" y="175"/>
                  </a:cubicBezTo>
                  <a:cubicBezTo>
                    <a:pt x="24" y="175"/>
                    <a:pt x="21" y="175"/>
                    <a:pt x="18" y="175"/>
                  </a:cubicBezTo>
                  <a:cubicBezTo>
                    <a:pt x="13" y="175"/>
                    <a:pt x="8" y="175"/>
                    <a:pt x="3" y="174"/>
                  </a:cubicBezTo>
                  <a:cubicBezTo>
                    <a:pt x="3" y="174"/>
                    <a:pt x="2" y="174"/>
                    <a:pt x="1" y="174"/>
                  </a:cubicBezTo>
                  <a:close/>
                </a:path>
              </a:pathLst>
            </a:custGeom>
            <a:solidFill>
              <a:srgbClr val="FFFEFD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31" name="Freeform 23"/>
            <p:cNvSpPr>
              <a:spLocks/>
            </p:cNvSpPr>
            <p:nvPr/>
          </p:nvSpPr>
          <p:spPr bwMode="auto">
            <a:xfrm>
              <a:off x="3470790" y="5032395"/>
              <a:ext cx="249126" cy="166252"/>
            </a:xfrm>
            <a:custGeom>
              <a:avLst/>
              <a:gdLst>
                <a:gd name="T0" fmla="*/ 0 w 135"/>
                <a:gd name="T1" fmla="*/ 61 h 90"/>
                <a:gd name="T2" fmla="*/ 1 w 135"/>
                <a:gd name="T3" fmla="*/ 61 h 90"/>
                <a:gd name="T4" fmla="*/ 9 w 135"/>
                <a:gd name="T5" fmla="*/ 63 h 90"/>
                <a:gd name="T6" fmla="*/ 19 w 135"/>
                <a:gd name="T7" fmla="*/ 61 h 90"/>
                <a:gd name="T8" fmla="*/ 28 w 135"/>
                <a:gd name="T9" fmla="*/ 56 h 90"/>
                <a:gd name="T10" fmla="*/ 39 w 135"/>
                <a:gd name="T11" fmla="*/ 48 h 90"/>
                <a:gd name="T12" fmla="*/ 51 w 135"/>
                <a:gd name="T13" fmla="*/ 39 h 90"/>
                <a:gd name="T14" fmla="*/ 66 w 135"/>
                <a:gd name="T15" fmla="*/ 28 h 90"/>
                <a:gd name="T16" fmla="*/ 73 w 135"/>
                <a:gd name="T17" fmla="*/ 21 h 90"/>
                <a:gd name="T18" fmla="*/ 86 w 135"/>
                <a:gd name="T19" fmla="*/ 9 h 90"/>
                <a:gd name="T20" fmla="*/ 90 w 135"/>
                <a:gd name="T21" fmla="*/ 5 h 90"/>
                <a:gd name="T22" fmla="*/ 98 w 135"/>
                <a:gd name="T23" fmla="*/ 0 h 90"/>
                <a:gd name="T24" fmla="*/ 106 w 135"/>
                <a:gd name="T25" fmla="*/ 5 h 90"/>
                <a:gd name="T26" fmla="*/ 117 w 135"/>
                <a:gd name="T27" fmla="*/ 15 h 90"/>
                <a:gd name="T28" fmla="*/ 126 w 135"/>
                <a:gd name="T29" fmla="*/ 27 h 90"/>
                <a:gd name="T30" fmla="*/ 133 w 135"/>
                <a:gd name="T31" fmla="*/ 39 h 90"/>
                <a:gd name="T32" fmla="*/ 133 w 135"/>
                <a:gd name="T33" fmla="*/ 45 h 90"/>
                <a:gd name="T34" fmla="*/ 112 w 135"/>
                <a:gd name="T35" fmla="*/ 66 h 90"/>
                <a:gd name="T36" fmla="*/ 103 w 135"/>
                <a:gd name="T37" fmla="*/ 74 h 90"/>
                <a:gd name="T38" fmla="*/ 92 w 135"/>
                <a:gd name="T39" fmla="*/ 83 h 90"/>
                <a:gd name="T40" fmla="*/ 84 w 135"/>
                <a:gd name="T41" fmla="*/ 89 h 90"/>
                <a:gd name="T42" fmla="*/ 82 w 135"/>
                <a:gd name="T43" fmla="*/ 90 h 90"/>
                <a:gd name="T44" fmla="*/ 75 w 135"/>
                <a:gd name="T45" fmla="*/ 89 h 90"/>
                <a:gd name="T46" fmla="*/ 72 w 135"/>
                <a:gd name="T47" fmla="*/ 89 h 90"/>
                <a:gd name="T48" fmla="*/ 42 w 135"/>
                <a:gd name="T49" fmla="*/ 86 h 90"/>
                <a:gd name="T50" fmla="*/ 25 w 135"/>
                <a:gd name="T51" fmla="*/ 83 h 90"/>
                <a:gd name="T52" fmla="*/ 15 w 135"/>
                <a:gd name="T53" fmla="*/ 77 h 90"/>
                <a:gd name="T54" fmla="*/ 1 w 135"/>
                <a:gd name="T55" fmla="*/ 63 h 90"/>
                <a:gd name="T56" fmla="*/ 0 w 135"/>
                <a:gd name="T57" fmla="*/ 61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35" h="90">
                  <a:moveTo>
                    <a:pt x="0" y="61"/>
                  </a:moveTo>
                  <a:cubicBezTo>
                    <a:pt x="1" y="61"/>
                    <a:pt x="1" y="61"/>
                    <a:pt x="1" y="61"/>
                  </a:cubicBezTo>
                  <a:cubicBezTo>
                    <a:pt x="4" y="62"/>
                    <a:pt x="6" y="63"/>
                    <a:pt x="9" y="63"/>
                  </a:cubicBezTo>
                  <a:cubicBezTo>
                    <a:pt x="13" y="64"/>
                    <a:pt x="16" y="63"/>
                    <a:pt x="19" y="61"/>
                  </a:cubicBezTo>
                  <a:cubicBezTo>
                    <a:pt x="22" y="59"/>
                    <a:pt x="25" y="58"/>
                    <a:pt x="28" y="56"/>
                  </a:cubicBezTo>
                  <a:cubicBezTo>
                    <a:pt x="32" y="53"/>
                    <a:pt x="35" y="51"/>
                    <a:pt x="39" y="48"/>
                  </a:cubicBezTo>
                  <a:cubicBezTo>
                    <a:pt x="43" y="45"/>
                    <a:pt x="47" y="42"/>
                    <a:pt x="51" y="39"/>
                  </a:cubicBezTo>
                  <a:cubicBezTo>
                    <a:pt x="56" y="35"/>
                    <a:pt x="61" y="31"/>
                    <a:pt x="66" y="28"/>
                  </a:cubicBezTo>
                  <a:cubicBezTo>
                    <a:pt x="69" y="26"/>
                    <a:pt x="71" y="23"/>
                    <a:pt x="73" y="21"/>
                  </a:cubicBezTo>
                  <a:cubicBezTo>
                    <a:pt x="77" y="17"/>
                    <a:pt x="82" y="13"/>
                    <a:pt x="86" y="9"/>
                  </a:cubicBezTo>
                  <a:cubicBezTo>
                    <a:pt x="87" y="8"/>
                    <a:pt x="88" y="7"/>
                    <a:pt x="90" y="5"/>
                  </a:cubicBezTo>
                  <a:cubicBezTo>
                    <a:pt x="92" y="3"/>
                    <a:pt x="94" y="0"/>
                    <a:pt x="98" y="0"/>
                  </a:cubicBezTo>
                  <a:cubicBezTo>
                    <a:pt x="101" y="1"/>
                    <a:pt x="103" y="3"/>
                    <a:pt x="106" y="5"/>
                  </a:cubicBezTo>
                  <a:cubicBezTo>
                    <a:pt x="110" y="9"/>
                    <a:pt x="113" y="12"/>
                    <a:pt x="117" y="15"/>
                  </a:cubicBezTo>
                  <a:cubicBezTo>
                    <a:pt x="120" y="19"/>
                    <a:pt x="123" y="23"/>
                    <a:pt x="126" y="27"/>
                  </a:cubicBezTo>
                  <a:cubicBezTo>
                    <a:pt x="128" y="31"/>
                    <a:pt x="131" y="35"/>
                    <a:pt x="133" y="39"/>
                  </a:cubicBezTo>
                  <a:cubicBezTo>
                    <a:pt x="135" y="42"/>
                    <a:pt x="135" y="42"/>
                    <a:pt x="133" y="45"/>
                  </a:cubicBezTo>
                  <a:cubicBezTo>
                    <a:pt x="126" y="52"/>
                    <a:pt x="119" y="59"/>
                    <a:pt x="112" y="66"/>
                  </a:cubicBezTo>
                  <a:cubicBezTo>
                    <a:pt x="109" y="69"/>
                    <a:pt x="106" y="71"/>
                    <a:pt x="103" y="74"/>
                  </a:cubicBezTo>
                  <a:cubicBezTo>
                    <a:pt x="99" y="77"/>
                    <a:pt x="96" y="80"/>
                    <a:pt x="92" y="83"/>
                  </a:cubicBezTo>
                  <a:cubicBezTo>
                    <a:pt x="90" y="85"/>
                    <a:pt x="87" y="87"/>
                    <a:pt x="84" y="89"/>
                  </a:cubicBezTo>
                  <a:cubicBezTo>
                    <a:pt x="83" y="90"/>
                    <a:pt x="82" y="90"/>
                    <a:pt x="82" y="90"/>
                  </a:cubicBezTo>
                  <a:cubicBezTo>
                    <a:pt x="80" y="90"/>
                    <a:pt x="77" y="89"/>
                    <a:pt x="75" y="89"/>
                  </a:cubicBezTo>
                  <a:cubicBezTo>
                    <a:pt x="74" y="89"/>
                    <a:pt x="73" y="89"/>
                    <a:pt x="72" y="89"/>
                  </a:cubicBezTo>
                  <a:cubicBezTo>
                    <a:pt x="62" y="88"/>
                    <a:pt x="52" y="87"/>
                    <a:pt x="42" y="86"/>
                  </a:cubicBezTo>
                  <a:cubicBezTo>
                    <a:pt x="36" y="86"/>
                    <a:pt x="31" y="84"/>
                    <a:pt x="25" y="83"/>
                  </a:cubicBezTo>
                  <a:cubicBezTo>
                    <a:pt x="21" y="82"/>
                    <a:pt x="18" y="80"/>
                    <a:pt x="15" y="77"/>
                  </a:cubicBezTo>
                  <a:cubicBezTo>
                    <a:pt x="10" y="72"/>
                    <a:pt x="5" y="68"/>
                    <a:pt x="1" y="63"/>
                  </a:cubicBezTo>
                  <a:cubicBezTo>
                    <a:pt x="0" y="63"/>
                    <a:pt x="0" y="62"/>
                    <a:pt x="0" y="61"/>
                  </a:cubicBezTo>
                  <a:close/>
                </a:path>
              </a:pathLst>
            </a:custGeom>
            <a:solidFill>
              <a:srgbClr val="FFFEFD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32" name="Freeform 24"/>
            <p:cNvSpPr>
              <a:spLocks/>
            </p:cNvSpPr>
            <p:nvPr/>
          </p:nvSpPr>
          <p:spPr bwMode="auto">
            <a:xfrm>
              <a:off x="4769160" y="5881735"/>
              <a:ext cx="249126" cy="105477"/>
            </a:xfrm>
            <a:custGeom>
              <a:avLst/>
              <a:gdLst>
                <a:gd name="T0" fmla="*/ 60 w 135"/>
                <a:gd name="T1" fmla="*/ 0 h 57"/>
                <a:gd name="T2" fmla="*/ 60 w 135"/>
                <a:gd name="T3" fmla="*/ 2 h 57"/>
                <a:gd name="T4" fmla="*/ 61 w 135"/>
                <a:gd name="T5" fmla="*/ 3 h 57"/>
                <a:gd name="T6" fmla="*/ 64 w 135"/>
                <a:gd name="T7" fmla="*/ 3 h 57"/>
                <a:gd name="T8" fmla="*/ 88 w 135"/>
                <a:gd name="T9" fmla="*/ 7 h 57"/>
                <a:gd name="T10" fmla="*/ 110 w 135"/>
                <a:gd name="T11" fmla="*/ 8 h 57"/>
                <a:gd name="T12" fmla="*/ 119 w 135"/>
                <a:gd name="T13" fmla="*/ 7 h 57"/>
                <a:gd name="T14" fmla="*/ 125 w 135"/>
                <a:gd name="T15" fmla="*/ 7 h 57"/>
                <a:gd name="T16" fmla="*/ 134 w 135"/>
                <a:gd name="T17" fmla="*/ 6 h 57"/>
                <a:gd name="T18" fmla="*/ 132 w 135"/>
                <a:gd name="T19" fmla="*/ 54 h 57"/>
                <a:gd name="T20" fmla="*/ 124 w 135"/>
                <a:gd name="T21" fmla="*/ 55 h 57"/>
                <a:gd name="T22" fmla="*/ 112 w 135"/>
                <a:gd name="T23" fmla="*/ 56 h 57"/>
                <a:gd name="T24" fmla="*/ 81 w 135"/>
                <a:gd name="T25" fmla="*/ 56 h 57"/>
                <a:gd name="T26" fmla="*/ 64 w 135"/>
                <a:gd name="T27" fmla="*/ 56 h 57"/>
                <a:gd name="T28" fmla="*/ 46 w 135"/>
                <a:gd name="T29" fmla="*/ 54 h 57"/>
                <a:gd name="T30" fmla="*/ 14 w 135"/>
                <a:gd name="T31" fmla="*/ 52 h 57"/>
                <a:gd name="T32" fmla="*/ 6 w 135"/>
                <a:gd name="T33" fmla="*/ 52 h 57"/>
                <a:gd name="T34" fmla="*/ 1 w 135"/>
                <a:gd name="T35" fmla="*/ 47 h 57"/>
                <a:gd name="T36" fmla="*/ 5 w 135"/>
                <a:gd name="T37" fmla="*/ 29 h 57"/>
                <a:gd name="T38" fmla="*/ 11 w 135"/>
                <a:gd name="T39" fmla="*/ 23 h 57"/>
                <a:gd name="T40" fmla="*/ 26 w 135"/>
                <a:gd name="T41" fmla="*/ 12 h 57"/>
                <a:gd name="T42" fmla="*/ 40 w 135"/>
                <a:gd name="T43" fmla="*/ 7 h 57"/>
                <a:gd name="T44" fmla="*/ 49 w 135"/>
                <a:gd name="T45" fmla="*/ 3 h 57"/>
                <a:gd name="T46" fmla="*/ 58 w 135"/>
                <a:gd name="T47" fmla="*/ 0 h 57"/>
                <a:gd name="T48" fmla="*/ 60 w 135"/>
                <a:gd name="T49" fmla="*/ 0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35" h="57">
                  <a:moveTo>
                    <a:pt x="60" y="0"/>
                  </a:moveTo>
                  <a:cubicBezTo>
                    <a:pt x="60" y="1"/>
                    <a:pt x="60" y="2"/>
                    <a:pt x="60" y="2"/>
                  </a:cubicBezTo>
                  <a:cubicBezTo>
                    <a:pt x="61" y="3"/>
                    <a:pt x="61" y="3"/>
                    <a:pt x="61" y="3"/>
                  </a:cubicBezTo>
                  <a:cubicBezTo>
                    <a:pt x="62" y="2"/>
                    <a:pt x="63" y="2"/>
                    <a:pt x="64" y="3"/>
                  </a:cubicBezTo>
                  <a:cubicBezTo>
                    <a:pt x="72" y="6"/>
                    <a:pt x="79" y="7"/>
                    <a:pt x="88" y="7"/>
                  </a:cubicBezTo>
                  <a:cubicBezTo>
                    <a:pt x="95" y="7"/>
                    <a:pt x="102" y="8"/>
                    <a:pt x="110" y="8"/>
                  </a:cubicBezTo>
                  <a:cubicBezTo>
                    <a:pt x="113" y="8"/>
                    <a:pt x="116" y="7"/>
                    <a:pt x="119" y="7"/>
                  </a:cubicBezTo>
                  <a:cubicBezTo>
                    <a:pt x="121" y="7"/>
                    <a:pt x="123" y="7"/>
                    <a:pt x="125" y="7"/>
                  </a:cubicBezTo>
                  <a:cubicBezTo>
                    <a:pt x="128" y="7"/>
                    <a:pt x="131" y="6"/>
                    <a:pt x="134" y="6"/>
                  </a:cubicBezTo>
                  <a:cubicBezTo>
                    <a:pt x="135" y="22"/>
                    <a:pt x="134" y="38"/>
                    <a:pt x="132" y="54"/>
                  </a:cubicBezTo>
                  <a:cubicBezTo>
                    <a:pt x="129" y="54"/>
                    <a:pt x="127" y="55"/>
                    <a:pt x="124" y="55"/>
                  </a:cubicBezTo>
                  <a:cubicBezTo>
                    <a:pt x="120" y="55"/>
                    <a:pt x="116" y="56"/>
                    <a:pt x="112" y="56"/>
                  </a:cubicBezTo>
                  <a:cubicBezTo>
                    <a:pt x="101" y="57"/>
                    <a:pt x="91" y="57"/>
                    <a:pt x="81" y="56"/>
                  </a:cubicBezTo>
                  <a:cubicBezTo>
                    <a:pt x="75" y="56"/>
                    <a:pt x="70" y="56"/>
                    <a:pt x="64" y="56"/>
                  </a:cubicBezTo>
                  <a:cubicBezTo>
                    <a:pt x="58" y="55"/>
                    <a:pt x="52" y="55"/>
                    <a:pt x="46" y="54"/>
                  </a:cubicBezTo>
                  <a:cubicBezTo>
                    <a:pt x="35" y="52"/>
                    <a:pt x="25" y="51"/>
                    <a:pt x="14" y="52"/>
                  </a:cubicBezTo>
                  <a:cubicBezTo>
                    <a:pt x="11" y="52"/>
                    <a:pt x="9" y="52"/>
                    <a:pt x="6" y="52"/>
                  </a:cubicBezTo>
                  <a:cubicBezTo>
                    <a:pt x="3" y="51"/>
                    <a:pt x="1" y="50"/>
                    <a:pt x="1" y="47"/>
                  </a:cubicBezTo>
                  <a:cubicBezTo>
                    <a:pt x="0" y="41"/>
                    <a:pt x="1" y="34"/>
                    <a:pt x="5" y="29"/>
                  </a:cubicBezTo>
                  <a:cubicBezTo>
                    <a:pt x="6" y="26"/>
                    <a:pt x="8" y="24"/>
                    <a:pt x="11" y="23"/>
                  </a:cubicBezTo>
                  <a:cubicBezTo>
                    <a:pt x="16" y="19"/>
                    <a:pt x="21" y="15"/>
                    <a:pt x="26" y="12"/>
                  </a:cubicBezTo>
                  <a:cubicBezTo>
                    <a:pt x="31" y="10"/>
                    <a:pt x="35" y="8"/>
                    <a:pt x="40" y="7"/>
                  </a:cubicBezTo>
                  <a:cubicBezTo>
                    <a:pt x="43" y="6"/>
                    <a:pt x="46" y="5"/>
                    <a:pt x="49" y="3"/>
                  </a:cubicBezTo>
                  <a:cubicBezTo>
                    <a:pt x="52" y="2"/>
                    <a:pt x="55" y="1"/>
                    <a:pt x="58" y="0"/>
                  </a:cubicBezTo>
                  <a:cubicBezTo>
                    <a:pt x="58" y="0"/>
                    <a:pt x="59" y="0"/>
                    <a:pt x="60" y="0"/>
                  </a:cubicBezTo>
                  <a:close/>
                </a:path>
              </a:pathLst>
            </a:custGeom>
            <a:solidFill>
              <a:srgbClr val="FFFEFD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33" name="Freeform 25"/>
            <p:cNvSpPr>
              <a:spLocks/>
            </p:cNvSpPr>
            <p:nvPr/>
          </p:nvSpPr>
          <p:spPr bwMode="auto">
            <a:xfrm>
              <a:off x="5324170" y="4598433"/>
              <a:ext cx="143649" cy="240086"/>
            </a:xfrm>
            <a:custGeom>
              <a:avLst/>
              <a:gdLst>
                <a:gd name="T0" fmla="*/ 78 w 78"/>
                <a:gd name="T1" fmla="*/ 83 h 130"/>
                <a:gd name="T2" fmla="*/ 73 w 78"/>
                <a:gd name="T3" fmla="*/ 90 h 130"/>
                <a:gd name="T4" fmla="*/ 63 w 78"/>
                <a:gd name="T5" fmla="*/ 93 h 130"/>
                <a:gd name="T6" fmla="*/ 56 w 78"/>
                <a:gd name="T7" fmla="*/ 94 h 130"/>
                <a:gd name="T8" fmla="*/ 66 w 78"/>
                <a:gd name="T9" fmla="*/ 101 h 130"/>
                <a:gd name="T10" fmla="*/ 78 w 78"/>
                <a:gd name="T11" fmla="*/ 104 h 130"/>
                <a:gd name="T12" fmla="*/ 68 w 78"/>
                <a:gd name="T13" fmla="*/ 117 h 130"/>
                <a:gd name="T14" fmla="*/ 52 w 78"/>
                <a:gd name="T15" fmla="*/ 117 h 130"/>
                <a:gd name="T16" fmla="*/ 47 w 78"/>
                <a:gd name="T17" fmla="*/ 117 h 130"/>
                <a:gd name="T18" fmla="*/ 46 w 78"/>
                <a:gd name="T19" fmla="*/ 119 h 130"/>
                <a:gd name="T20" fmla="*/ 52 w 78"/>
                <a:gd name="T21" fmla="*/ 127 h 130"/>
                <a:gd name="T22" fmla="*/ 53 w 78"/>
                <a:gd name="T23" fmla="*/ 128 h 130"/>
                <a:gd name="T24" fmla="*/ 39 w 78"/>
                <a:gd name="T25" fmla="*/ 127 h 130"/>
                <a:gd name="T26" fmla="*/ 33 w 78"/>
                <a:gd name="T27" fmla="*/ 125 h 130"/>
                <a:gd name="T28" fmla="*/ 26 w 78"/>
                <a:gd name="T29" fmla="*/ 118 h 130"/>
                <a:gd name="T30" fmla="*/ 19 w 78"/>
                <a:gd name="T31" fmla="*/ 108 h 130"/>
                <a:gd name="T32" fmla="*/ 17 w 78"/>
                <a:gd name="T33" fmla="*/ 100 h 130"/>
                <a:gd name="T34" fmla="*/ 16 w 78"/>
                <a:gd name="T35" fmla="*/ 99 h 130"/>
                <a:gd name="T36" fmla="*/ 15 w 78"/>
                <a:gd name="T37" fmla="*/ 90 h 130"/>
                <a:gd name="T38" fmla="*/ 13 w 78"/>
                <a:gd name="T39" fmla="*/ 80 h 130"/>
                <a:gd name="T40" fmla="*/ 14 w 78"/>
                <a:gd name="T41" fmla="*/ 73 h 130"/>
                <a:gd name="T42" fmla="*/ 17 w 78"/>
                <a:gd name="T43" fmla="*/ 60 h 130"/>
                <a:gd name="T44" fmla="*/ 20 w 78"/>
                <a:gd name="T45" fmla="*/ 50 h 130"/>
                <a:gd name="T46" fmla="*/ 15 w 78"/>
                <a:gd name="T47" fmla="*/ 35 h 130"/>
                <a:gd name="T48" fmla="*/ 14 w 78"/>
                <a:gd name="T49" fmla="*/ 32 h 130"/>
                <a:gd name="T50" fmla="*/ 12 w 78"/>
                <a:gd name="T51" fmla="*/ 25 h 130"/>
                <a:gd name="T52" fmla="*/ 3 w 78"/>
                <a:gd name="T53" fmla="*/ 13 h 130"/>
                <a:gd name="T54" fmla="*/ 0 w 78"/>
                <a:gd name="T55" fmla="*/ 11 h 130"/>
                <a:gd name="T56" fmla="*/ 10 w 78"/>
                <a:gd name="T57" fmla="*/ 4 h 130"/>
                <a:gd name="T58" fmla="*/ 17 w 78"/>
                <a:gd name="T59" fmla="*/ 1 h 130"/>
                <a:gd name="T60" fmla="*/ 23 w 78"/>
                <a:gd name="T61" fmla="*/ 0 h 130"/>
                <a:gd name="T62" fmla="*/ 48 w 78"/>
                <a:gd name="T63" fmla="*/ 7 h 130"/>
                <a:gd name="T64" fmla="*/ 57 w 78"/>
                <a:gd name="T65" fmla="*/ 15 h 130"/>
                <a:gd name="T66" fmla="*/ 63 w 78"/>
                <a:gd name="T67" fmla="*/ 27 h 130"/>
                <a:gd name="T68" fmla="*/ 66 w 78"/>
                <a:gd name="T69" fmla="*/ 36 h 130"/>
                <a:gd name="T70" fmla="*/ 65 w 78"/>
                <a:gd name="T71" fmla="*/ 43 h 130"/>
                <a:gd name="T72" fmla="*/ 63 w 78"/>
                <a:gd name="T73" fmla="*/ 55 h 130"/>
                <a:gd name="T74" fmla="*/ 62 w 78"/>
                <a:gd name="T75" fmla="*/ 67 h 130"/>
                <a:gd name="T76" fmla="*/ 77 w 78"/>
                <a:gd name="T77" fmla="*/ 82 h 130"/>
                <a:gd name="T78" fmla="*/ 78 w 78"/>
                <a:gd name="T79" fmla="*/ 83 h 1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78" h="130">
                  <a:moveTo>
                    <a:pt x="78" y="83"/>
                  </a:moveTo>
                  <a:cubicBezTo>
                    <a:pt x="77" y="85"/>
                    <a:pt x="75" y="88"/>
                    <a:pt x="73" y="90"/>
                  </a:cubicBezTo>
                  <a:cubicBezTo>
                    <a:pt x="71" y="93"/>
                    <a:pt x="67" y="93"/>
                    <a:pt x="63" y="93"/>
                  </a:cubicBezTo>
                  <a:cubicBezTo>
                    <a:pt x="61" y="93"/>
                    <a:pt x="59" y="92"/>
                    <a:pt x="56" y="94"/>
                  </a:cubicBezTo>
                  <a:cubicBezTo>
                    <a:pt x="59" y="97"/>
                    <a:pt x="62" y="99"/>
                    <a:pt x="66" y="101"/>
                  </a:cubicBezTo>
                  <a:cubicBezTo>
                    <a:pt x="70" y="102"/>
                    <a:pt x="74" y="103"/>
                    <a:pt x="78" y="104"/>
                  </a:cubicBezTo>
                  <a:cubicBezTo>
                    <a:pt x="77" y="110"/>
                    <a:pt x="73" y="113"/>
                    <a:pt x="68" y="117"/>
                  </a:cubicBezTo>
                  <a:cubicBezTo>
                    <a:pt x="63" y="121"/>
                    <a:pt x="58" y="119"/>
                    <a:pt x="52" y="117"/>
                  </a:cubicBezTo>
                  <a:cubicBezTo>
                    <a:pt x="51" y="117"/>
                    <a:pt x="49" y="116"/>
                    <a:pt x="47" y="117"/>
                  </a:cubicBezTo>
                  <a:cubicBezTo>
                    <a:pt x="46" y="117"/>
                    <a:pt x="45" y="118"/>
                    <a:pt x="46" y="119"/>
                  </a:cubicBezTo>
                  <a:cubicBezTo>
                    <a:pt x="48" y="122"/>
                    <a:pt x="50" y="124"/>
                    <a:pt x="52" y="127"/>
                  </a:cubicBezTo>
                  <a:cubicBezTo>
                    <a:pt x="53" y="127"/>
                    <a:pt x="53" y="127"/>
                    <a:pt x="53" y="128"/>
                  </a:cubicBezTo>
                  <a:cubicBezTo>
                    <a:pt x="48" y="130"/>
                    <a:pt x="44" y="129"/>
                    <a:pt x="39" y="127"/>
                  </a:cubicBezTo>
                  <a:cubicBezTo>
                    <a:pt x="37" y="127"/>
                    <a:pt x="35" y="125"/>
                    <a:pt x="33" y="125"/>
                  </a:cubicBezTo>
                  <a:cubicBezTo>
                    <a:pt x="30" y="123"/>
                    <a:pt x="28" y="121"/>
                    <a:pt x="26" y="118"/>
                  </a:cubicBezTo>
                  <a:cubicBezTo>
                    <a:pt x="24" y="115"/>
                    <a:pt x="20" y="112"/>
                    <a:pt x="19" y="108"/>
                  </a:cubicBezTo>
                  <a:cubicBezTo>
                    <a:pt x="18" y="105"/>
                    <a:pt x="17" y="103"/>
                    <a:pt x="17" y="100"/>
                  </a:cubicBezTo>
                  <a:cubicBezTo>
                    <a:pt x="17" y="100"/>
                    <a:pt x="17" y="99"/>
                    <a:pt x="16" y="99"/>
                  </a:cubicBezTo>
                  <a:cubicBezTo>
                    <a:pt x="15" y="96"/>
                    <a:pt x="15" y="93"/>
                    <a:pt x="15" y="90"/>
                  </a:cubicBezTo>
                  <a:cubicBezTo>
                    <a:pt x="14" y="86"/>
                    <a:pt x="14" y="83"/>
                    <a:pt x="13" y="80"/>
                  </a:cubicBezTo>
                  <a:cubicBezTo>
                    <a:pt x="13" y="77"/>
                    <a:pt x="13" y="75"/>
                    <a:pt x="14" y="73"/>
                  </a:cubicBezTo>
                  <a:cubicBezTo>
                    <a:pt x="14" y="69"/>
                    <a:pt x="15" y="64"/>
                    <a:pt x="17" y="60"/>
                  </a:cubicBezTo>
                  <a:cubicBezTo>
                    <a:pt x="19" y="57"/>
                    <a:pt x="20" y="53"/>
                    <a:pt x="20" y="50"/>
                  </a:cubicBezTo>
                  <a:cubicBezTo>
                    <a:pt x="21" y="45"/>
                    <a:pt x="19" y="39"/>
                    <a:pt x="15" y="35"/>
                  </a:cubicBezTo>
                  <a:cubicBezTo>
                    <a:pt x="14" y="35"/>
                    <a:pt x="14" y="33"/>
                    <a:pt x="14" y="32"/>
                  </a:cubicBezTo>
                  <a:cubicBezTo>
                    <a:pt x="13" y="30"/>
                    <a:pt x="13" y="27"/>
                    <a:pt x="12" y="25"/>
                  </a:cubicBezTo>
                  <a:cubicBezTo>
                    <a:pt x="10" y="20"/>
                    <a:pt x="7" y="16"/>
                    <a:pt x="3" y="13"/>
                  </a:cubicBezTo>
                  <a:cubicBezTo>
                    <a:pt x="2" y="13"/>
                    <a:pt x="1" y="12"/>
                    <a:pt x="0" y="11"/>
                  </a:cubicBezTo>
                  <a:cubicBezTo>
                    <a:pt x="3" y="9"/>
                    <a:pt x="6" y="6"/>
                    <a:pt x="10" y="4"/>
                  </a:cubicBezTo>
                  <a:cubicBezTo>
                    <a:pt x="12" y="3"/>
                    <a:pt x="14" y="2"/>
                    <a:pt x="17" y="1"/>
                  </a:cubicBezTo>
                  <a:cubicBezTo>
                    <a:pt x="19" y="1"/>
                    <a:pt x="21" y="0"/>
                    <a:pt x="23" y="0"/>
                  </a:cubicBezTo>
                  <a:cubicBezTo>
                    <a:pt x="32" y="2"/>
                    <a:pt x="40" y="3"/>
                    <a:pt x="48" y="7"/>
                  </a:cubicBezTo>
                  <a:cubicBezTo>
                    <a:pt x="52" y="9"/>
                    <a:pt x="54" y="12"/>
                    <a:pt x="57" y="15"/>
                  </a:cubicBezTo>
                  <a:cubicBezTo>
                    <a:pt x="60" y="18"/>
                    <a:pt x="62" y="23"/>
                    <a:pt x="63" y="27"/>
                  </a:cubicBezTo>
                  <a:cubicBezTo>
                    <a:pt x="64" y="30"/>
                    <a:pt x="66" y="33"/>
                    <a:pt x="66" y="36"/>
                  </a:cubicBezTo>
                  <a:cubicBezTo>
                    <a:pt x="65" y="38"/>
                    <a:pt x="65" y="40"/>
                    <a:pt x="65" y="43"/>
                  </a:cubicBezTo>
                  <a:cubicBezTo>
                    <a:pt x="64" y="47"/>
                    <a:pt x="63" y="51"/>
                    <a:pt x="63" y="55"/>
                  </a:cubicBezTo>
                  <a:cubicBezTo>
                    <a:pt x="63" y="59"/>
                    <a:pt x="62" y="63"/>
                    <a:pt x="62" y="67"/>
                  </a:cubicBezTo>
                  <a:cubicBezTo>
                    <a:pt x="63" y="75"/>
                    <a:pt x="69" y="82"/>
                    <a:pt x="77" y="82"/>
                  </a:cubicBezTo>
                  <a:cubicBezTo>
                    <a:pt x="77" y="82"/>
                    <a:pt x="78" y="82"/>
                    <a:pt x="78" y="83"/>
                  </a:cubicBezTo>
                  <a:close/>
                </a:path>
              </a:pathLst>
            </a:custGeom>
            <a:solidFill>
              <a:srgbClr val="FFFEFD"/>
            </a:solidFill>
            <a:ln w="12700">
              <a:solidFill>
                <a:schemeClr val="tx1"/>
              </a:solidFill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34" name="Freeform 26"/>
            <p:cNvSpPr>
              <a:spLocks/>
            </p:cNvSpPr>
            <p:nvPr/>
          </p:nvSpPr>
          <p:spPr bwMode="auto">
            <a:xfrm>
              <a:off x="4103651" y="5191113"/>
              <a:ext cx="152690" cy="147668"/>
            </a:xfrm>
            <a:custGeom>
              <a:avLst/>
              <a:gdLst>
                <a:gd name="T0" fmla="*/ 64 w 83"/>
                <a:gd name="T1" fmla="*/ 79 h 80"/>
                <a:gd name="T2" fmla="*/ 45 w 83"/>
                <a:gd name="T3" fmla="*/ 79 h 80"/>
                <a:gd name="T4" fmla="*/ 23 w 83"/>
                <a:gd name="T5" fmla="*/ 80 h 80"/>
                <a:gd name="T6" fmla="*/ 19 w 83"/>
                <a:gd name="T7" fmla="*/ 77 h 80"/>
                <a:gd name="T8" fmla="*/ 15 w 83"/>
                <a:gd name="T9" fmla="*/ 64 h 80"/>
                <a:gd name="T10" fmla="*/ 11 w 83"/>
                <a:gd name="T11" fmla="*/ 45 h 80"/>
                <a:gd name="T12" fmla="*/ 9 w 83"/>
                <a:gd name="T13" fmla="*/ 36 h 80"/>
                <a:gd name="T14" fmla="*/ 1 w 83"/>
                <a:gd name="T15" fmla="*/ 7 h 80"/>
                <a:gd name="T16" fmla="*/ 0 w 83"/>
                <a:gd name="T17" fmla="*/ 1 h 80"/>
                <a:gd name="T18" fmla="*/ 5 w 83"/>
                <a:gd name="T19" fmla="*/ 1 h 80"/>
                <a:gd name="T20" fmla="*/ 25 w 83"/>
                <a:gd name="T21" fmla="*/ 2 h 80"/>
                <a:gd name="T22" fmla="*/ 48 w 83"/>
                <a:gd name="T23" fmla="*/ 1 h 80"/>
                <a:gd name="T24" fmla="*/ 60 w 83"/>
                <a:gd name="T25" fmla="*/ 1 h 80"/>
                <a:gd name="T26" fmla="*/ 80 w 83"/>
                <a:gd name="T27" fmla="*/ 0 h 80"/>
                <a:gd name="T28" fmla="*/ 83 w 83"/>
                <a:gd name="T29" fmla="*/ 1 h 80"/>
                <a:gd name="T30" fmla="*/ 80 w 83"/>
                <a:gd name="T31" fmla="*/ 9 h 80"/>
                <a:gd name="T32" fmla="*/ 75 w 83"/>
                <a:gd name="T33" fmla="*/ 32 h 80"/>
                <a:gd name="T34" fmla="*/ 72 w 83"/>
                <a:gd name="T35" fmla="*/ 46 h 80"/>
                <a:gd name="T36" fmla="*/ 70 w 83"/>
                <a:gd name="T37" fmla="*/ 54 h 80"/>
                <a:gd name="T38" fmla="*/ 70 w 83"/>
                <a:gd name="T39" fmla="*/ 55 h 80"/>
                <a:gd name="T40" fmla="*/ 68 w 83"/>
                <a:gd name="T41" fmla="*/ 63 h 80"/>
                <a:gd name="T42" fmla="*/ 65 w 83"/>
                <a:gd name="T43" fmla="*/ 73 h 80"/>
                <a:gd name="T44" fmla="*/ 64 w 83"/>
                <a:gd name="T45" fmla="*/ 79 h 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83" h="80">
                  <a:moveTo>
                    <a:pt x="64" y="79"/>
                  </a:moveTo>
                  <a:cubicBezTo>
                    <a:pt x="57" y="79"/>
                    <a:pt x="51" y="79"/>
                    <a:pt x="45" y="79"/>
                  </a:cubicBezTo>
                  <a:cubicBezTo>
                    <a:pt x="38" y="79"/>
                    <a:pt x="31" y="79"/>
                    <a:pt x="23" y="80"/>
                  </a:cubicBezTo>
                  <a:cubicBezTo>
                    <a:pt x="20" y="80"/>
                    <a:pt x="21" y="79"/>
                    <a:pt x="19" y="77"/>
                  </a:cubicBezTo>
                  <a:cubicBezTo>
                    <a:pt x="17" y="73"/>
                    <a:pt x="16" y="68"/>
                    <a:pt x="15" y="64"/>
                  </a:cubicBezTo>
                  <a:cubicBezTo>
                    <a:pt x="14" y="58"/>
                    <a:pt x="12" y="51"/>
                    <a:pt x="11" y="45"/>
                  </a:cubicBezTo>
                  <a:cubicBezTo>
                    <a:pt x="10" y="42"/>
                    <a:pt x="10" y="39"/>
                    <a:pt x="9" y="36"/>
                  </a:cubicBezTo>
                  <a:cubicBezTo>
                    <a:pt x="6" y="26"/>
                    <a:pt x="4" y="17"/>
                    <a:pt x="1" y="7"/>
                  </a:cubicBezTo>
                  <a:cubicBezTo>
                    <a:pt x="1" y="5"/>
                    <a:pt x="0" y="3"/>
                    <a:pt x="0" y="1"/>
                  </a:cubicBezTo>
                  <a:cubicBezTo>
                    <a:pt x="2" y="1"/>
                    <a:pt x="3" y="1"/>
                    <a:pt x="5" y="1"/>
                  </a:cubicBezTo>
                  <a:cubicBezTo>
                    <a:pt x="11" y="2"/>
                    <a:pt x="18" y="2"/>
                    <a:pt x="25" y="2"/>
                  </a:cubicBezTo>
                  <a:cubicBezTo>
                    <a:pt x="33" y="2"/>
                    <a:pt x="41" y="1"/>
                    <a:pt x="48" y="1"/>
                  </a:cubicBezTo>
                  <a:cubicBezTo>
                    <a:pt x="52" y="1"/>
                    <a:pt x="56" y="1"/>
                    <a:pt x="60" y="1"/>
                  </a:cubicBezTo>
                  <a:cubicBezTo>
                    <a:pt x="67" y="1"/>
                    <a:pt x="73" y="1"/>
                    <a:pt x="80" y="0"/>
                  </a:cubicBezTo>
                  <a:cubicBezTo>
                    <a:pt x="81" y="0"/>
                    <a:pt x="82" y="1"/>
                    <a:pt x="83" y="1"/>
                  </a:cubicBezTo>
                  <a:cubicBezTo>
                    <a:pt x="82" y="4"/>
                    <a:pt x="81" y="7"/>
                    <a:pt x="80" y="9"/>
                  </a:cubicBezTo>
                  <a:cubicBezTo>
                    <a:pt x="78" y="17"/>
                    <a:pt x="77" y="25"/>
                    <a:pt x="75" y="32"/>
                  </a:cubicBezTo>
                  <a:cubicBezTo>
                    <a:pt x="74" y="37"/>
                    <a:pt x="73" y="41"/>
                    <a:pt x="72" y="46"/>
                  </a:cubicBezTo>
                  <a:cubicBezTo>
                    <a:pt x="71" y="49"/>
                    <a:pt x="71" y="51"/>
                    <a:pt x="70" y="54"/>
                  </a:cubicBezTo>
                  <a:cubicBezTo>
                    <a:pt x="70" y="54"/>
                    <a:pt x="70" y="55"/>
                    <a:pt x="70" y="55"/>
                  </a:cubicBezTo>
                  <a:cubicBezTo>
                    <a:pt x="67" y="57"/>
                    <a:pt x="68" y="60"/>
                    <a:pt x="68" y="63"/>
                  </a:cubicBezTo>
                  <a:cubicBezTo>
                    <a:pt x="67" y="67"/>
                    <a:pt x="66" y="70"/>
                    <a:pt x="65" y="73"/>
                  </a:cubicBezTo>
                  <a:cubicBezTo>
                    <a:pt x="65" y="75"/>
                    <a:pt x="64" y="77"/>
                    <a:pt x="64" y="79"/>
                  </a:cubicBezTo>
                  <a:close/>
                </a:path>
              </a:pathLst>
            </a:custGeom>
            <a:solidFill>
              <a:srgbClr val="FFFEFD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35" name="Freeform 27"/>
            <p:cNvSpPr>
              <a:spLocks/>
            </p:cNvSpPr>
            <p:nvPr/>
          </p:nvSpPr>
          <p:spPr bwMode="auto">
            <a:xfrm>
              <a:off x="4855551" y="4784776"/>
              <a:ext cx="171777" cy="169768"/>
            </a:xfrm>
            <a:custGeom>
              <a:avLst/>
              <a:gdLst>
                <a:gd name="T0" fmla="*/ 93 w 93"/>
                <a:gd name="T1" fmla="*/ 70 h 92"/>
                <a:gd name="T2" fmla="*/ 80 w 93"/>
                <a:gd name="T3" fmla="*/ 75 h 92"/>
                <a:gd name="T4" fmla="*/ 78 w 93"/>
                <a:gd name="T5" fmla="*/ 75 h 92"/>
                <a:gd name="T6" fmla="*/ 68 w 93"/>
                <a:gd name="T7" fmla="*/ 79 h 92"/>
                <a:gd name="T8" fmla="*/ 59 w 93"/>
                <a:gd name="T9" fmla="*/ 82 h 92"/>
                <a:gd name="T10" fmla="*/ 48 w 93"/>
                <a:gd name="T11" fmla="*/ 86 h 92"/>
                <a:gd name="T12" fmla="*/ 43 w 93"/>
                <a:gd name="T13" fmla="*/ 88 h 92"/>
                <a:gd name="T14" fmla="*/ 30 w 93"/>
                <a:gd name="T15" fmla="*/ 92 h 92"/>
                <a:gd name="T16" fmla="*/ 26 w 93"/>
                <a:gd name="T17" fmla="*/ 90 h 92"/>
                <a:gd name="T18" fmla="*/ 25 w 93"/>
                <a:gd name="T19" fmla="*/ 87 h 92"/>
                <a:gd name="T20" fmla="*/ 19 w 93"/>
                <a:gd name="T21" fmla="*/ 76 h 92"/>
                <a:gd name="T22" fmla="*/ 5 w 93"/>
                <a:gd name="T23" fmla="*/ 57 h 92"/>
                <a:gd name="T24" fmla="*/ 2 w 93"/>
                <a:gd name="T25" fmla="*/ 54 h 92"/>
                <a:gd name="T26" fmla="*/ 2 w 93"/>
                <a:gd name="T27" fmla="*/ 49 h 92"/>
                <a:gd name="T28" fmla="*/ 11 w 93"/>
                <a:gd name="T29" fmla="*/ 41 h 92"/>
                <a:gd name="T30" fmla="*/ 21 w 93"/>
                <a:gd name="T31" fmla="*/ 31 h 92"/>
                <a:gd name="T32" fmla="*/ 35 w 93"/>
                <a:gd name="T33" fmla="*/ 19 h 92"/>
                <a:gd name="T34" fmla="*/ 53 w 93"/>
                <a:gd name="T35" fmla="*/ 1 h 92"/>
                <a:gd name="T36" fmla="*/ 54 w 93"/>
                <a:gd name="T37" fmla="*/ 0 h 92"/>
                <a:gd name="T38" fmla="*/ 63 w 93"/>
                <a:gd name="T39" fmla="*/ 13 h 92"/>
                <a:gd name="T40" fmla="*/ 68 w 93"/>
                <a:gd name="T41" fmla="*/ 20 h 92"/>
                <a:gd name="T42" fmla="*/ 77 w 93"/>
                <a:gd name="T43" fmla="*/ 34 h 92"/>
                <a:gd name="T44" fmla="*/ 85 w 93"/>
                <a:gd name="T45" fmla="*/ 49 h 92"/>
                <a:gd name="T46" fmla="*/ 89 w 93"/>
                <a:gd name="T47" fmla="*/ 59 h 92"/>
                <a:gd name="T48" fmla="*/ 93 w 93"/>
                <a:gd name="T49" fmla="*/ 70 h 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93" h="92">
                  <a:moveTo>
                    <a:pt x="93" y="70"/>
                  </a:moveTo>
                  <a:cubicBezTo>
                    <a:pt x="89" y="72"/>
                    <a:pt x="84" y="74"/>
                    <a:pt x="80" y="75"/>
                  </a:cubicBezTo>
                  <a:cubicBezTo>
                    <a:pt x="79" y="75"/>
                    <a:pt x="79" y="75"/>
                    <a:pt x="78" y="75"/>
                  </a:cubicBezTo>
                  <a:cubicBezTo>
                    <a:pt x="75" y="77"/>
                    <a:pt x="71" y="78"/>
                    <a:pt x="68" y="79"/>
                  </a:cubicBezTo>
                  <a:cubicBezTo>
                    <a:pt x="65" y="80"/>
                    <a:pt x="62" y="81"/>
                    <a:pt x="59" y="82"/>
                  </a:cubicBezTo>
                  <a:cubicBezTo>
                    <a:pt x="55" y="83"/>
                    <a:pt x="51" y="84"/>
                    <a:pt x="48" y="86"/>
                  </a:cubicBezTo>
                  <a:cubicBezTo>
                    <a:pt x="46" y="87"/>
                    <a:pt x="45" y="87"/>
                    <a:pt x="43" y="88"/>
                  </a:cubicBezTo>
                  <a:cubicBezTo>
                    <a:pt x="39" y="89"/>
                    <a:pt x="34" y="90"/>
                    <a:pt x="30" y="92"/>
                  </a:cubicBezTo>
                  <a:cubicBezTo>
                    <a:pt x="28" y="92"/>
                    <a:pt x="27" y="92"/>
                    <a:pt x="26" y="90"/>
                  </a:cubicBezTo>
                  <a:cubicBezTo>
                    <a:pt x="26" y="89"/>
                    <a:pt x="25" y="88"/>
                    <a:pt x="25" y="87"/>
                  </a:cubicBezTo>
                  <a:cubicBezTo>
                    <a:pt x="23" y="83"/>
                    <a:pt x="21" y="80"/>
                    <a:pt x="19" y="76"/>
                  </a:cubicBezTo>
                  <a:cubicBezTo>
                    <a:pt x="14" y="70"/>
                    <a:pt x="9" y="63"/>
                    <a:pt x="5" y="57"/>
                  </a:cubicBezTo>
                  <a:cubicBezTo>
                    <a:pt x="4" y="56"/>
                    <a:pt x="3" y="55"/>
                    <a:pt x="2" y="54"/>
                  </a:cubicBezTo>
                  <a:cubicBezTo>
                    <a:pt x="0" y="52"/>
                    <a:pt x="0" y="51"/>
                    <a:pt x="2" y="49"/>
                  </a:cubicBezTo>
                  <a:cubicBezTo>
                    <a:pt x="5" y="47"/>
                    <a:pt x="8" y="44"/>
                    <a:pt x="11" y="41"/>
                  </a:cubicBezTo>
                  <a:cubicBezTo>
                    <a:pt x="15" y="38"/>
                    <a:pt x="18" y="34"/>
                    <a:pt x="21" y="31"/>
                  </a:cubicBezTo>
                  <a:cubicBezTo>
                    <a:pt x="26" y="27"/>
                    <a:pt x="31" y="23"/>
                    <a:pt x="35" y="19"/>
                  </a:cubicBezTo>
                  <a:cubicBezTo>
                    <a:pt x="41" y="13"/>
                    <a:pt x="48" y="8"/>
                    <a:pt x="53" y="1"/>
                  </a:cubicBezTo>
                  <a:cubicBezTo>
                    <a:pt x="53" y="1"/>
                    <a:pt x="53" y="0"/>
                    <a:pt x="54" y="0"/>
                  </a:cubicBezTo>
                  <a:cubicBezTo>
                    <a:pt x="57" y="4"/>
                    <a:pt x="60" y="8"/>
                    <a:pt x="63" y="13"/>
                  </a:cubicBezTo>
                  <a:cubicBezTo>
                    <a:pt x="64" y="16"/>
                    <a:pt x="66" y="18"/>
                    <a:pt x="68" y="20"/>
                  </a:cubicBezTo>
                  <a:cubicBezTo>
                    <a:pt x="71" y="25"/>
                    <a:pt x="74" y="30"/>
                    <a:pt x="77" y="34"/>
                  </a:cubicBezTo>
                  <a:cubicBezTo>
                    <a:pt x="80" y="39"/>
                    <a:pt x="83" y="44"/>
                    <a:pt x="85" y="49"/>
                  </a:cubicBezTo>
                  <a:cubicBezTo>
                    <a:pt x="86" y="52"/>
                    <a:pt x="88" y="56"/>
                    <a:pt x="89" y="59"/>
                  </a:cubicBezTo>
                  <a:cubicBezTo>
                    <a:pt x="91" y="62"/>
                    <a:pt x="92" y="66"/>
                    <a:pt x="93" y="70"/>
                  </a:cubicBezTo>
                  <a:close/>
                </a:path>
              </a:pathLst>
            </a:custGeom>
            <a:solidFill>
              <a:srgbClr val="FFFEFD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36" name="Freeform 28"/>
            <p:cNvSpPr>
              <a:spLocks/>
            </p:cNvSpPr>
            <p:nvPr/>
          </p:nvSpPr>
          <p:spPr bwMode="auto">
            <a:xfrm>
              <a:off x="3751057" y="5287047"/>
              <a:ext cx="328485" cy="61277"/>
            </a:xfrm>
            <a:custGeom>
              <a:avLst/>
              <a:gdLst>
                <a:gd name="T0" fmla="*/ 178 w 178"/>
                <a:gd name="T1" fmla="*/ 1 h 33"/>
                <a:gd name="T2" fmla="*/ 165 w 178"/>
                <a:gd name="T3" fmla="*/ 19 h 33"/>
                <a:gd name="T4" fmla="*/ 151 w 178"/>
                <a:gd name="T5" fmla="*/ 28 h 33"/>
                <a:gd name="T6" fmla="*/ 145 w 178"/>
                <a:gd name="T7" fmla="*/ 29 h 33"/>
                <a:gd name="T8" fmla="*/ 124 w 178"/>
                <a:gd name="T9" fmla="*/ 30 h 33"/>
                <a:gd name="T10" fmla="*/ 95 w 178"/>
                <a:gd name="T11" fmla="*/ 31 h 33"/>
                <a:gd name="T12" fmla="*/ 65 w 178"/>
                <a:gd name="T13" fmla="*/ 32 h 33"/>
                <a:gd name="T14" fmla="*/ 38 w 178"/>
                <a:gd name="T15" fmla="*/ 32 h 33"/>
                <a:gd name="T16" fmla="*/ 19 w 178"/>
                <a:gd name="T17" fmla="*/ 33 h 33"/>
                <a:gd name="T18" fmla="*/ 13 w 178"/>
                <a:gd name="T19" fmla="*/ 29 h 33"/>
                <a:gd name="T20" fmla="*/ 7 w 178"/>
                <a:gd name="T21" fmla="*/ 22 h 33"/>
                <a:gd name="T22" fmla="*/ 2 w 178"/>
                <a:gd name="T23" fmla="*/ 16 h 33"/>
                <a:gd name="T24" fmla="*/ 0 w 178"/>
                <a:gd name="T25" fmla="*/ 12 h 33"/>
                <a:gd name="T26" fmla="*/ 1 w 178"/>
                <a:gd name="T27" fmla="*/ 11 h 33"/>
                <a:gd name="T28" fmla="*/ 13 w 178"/>
                <a:gd name="T29" fmla="*/ 8 h 33"/>
                <a:gd name="T30" fmla="*/ 19 w 178"/>
                <a:gd name="T31" fmla="*/ 6 h 33"/>
                <a:gd name="T32" fmla="*/ 31 w 178"/>
                <a:gd name="T33" fmla="*/ 3 h 33"/>
                <a:gd name="T34" fmla="*/ 42 w 178"/>
                <a:gd name="T35" fmla="*/ 3 h 33"/>
                <a:gd name="T36" fmla="*/ 49 w 178"/>
                <a:gd name="T37" fmla="*/ 3 h 33"/>
                <a:gd name="T38" fmla="*/ 77 w 178"/>
                <a:gd name="T39" fmla="*/ 2 h 33"/>
                <a:gd name="T40" fmla="*/ 88 w 178"/>
                <a:gd name="T41" fmla="*/ 1 h 33"/>
                <a:gd name="T42" fmla="*/ 101 w 178"/>
                <a:gd name="T43" fmla="*/ 1 h 33"/>
                <a:gd name="T44" fmla="*/ 106 w 178"/>
                <a:gd name="T45" fmla="*/ 1 h 33"/>
                <a:gd name="T46" fmla="*/ 122 w 178"/>
                <a:gd name="T47" fmla="*/ 1 h 33"/>
                <a:gd name="T48" fmla="*/ 141 w 178"/>
                <a:gd name="T49" fmla="*/ 1 h 33"/>
                <a:gd name="T50" fmla="*/ 159 w 178"/>
                <a:gd name="T51" fmla="*/ 1 h 33"/>
                <a:gd name="T52" fmla="*/ 171 w 178"/>
                <a:gd name="T53" fmla="*/ 1 h 33"/>
                <a:gd name="T54" fmla="*/ 178 w 178"/>
                <a:gd name="T5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178" h="33">
                  <a:moveTo>
                    <a:pt x="178" y="1"/>
                  </a:moveTo>
                  <a:cubicBezTo>
                    <a:pt x="176" y="9"/>
                    <a:pt x="171" y="14"/>
                    <a:pt x="165" y="19"/>
                  </a:cubicBezTo>
                  <a:cubicBezTo>
                    <a:pt x="161" y="23"/>
                    <a:pt x="156" y="26"/>
                    <a:pt x="151" y="28"/>
                  </a:cubicBezTo>
                  <a:cubicBezTo>
                    <a:pt x="149" y="29"/>
                    <a:pt x="147" y="29"/>
                    <a:pt x="145" y="29"/>
                  </a:cubicBezTo>
                  <a:cubicBezTo>
                    <a:pt x="138" y="30"/>
                    <a:pt x="131" y="30"/>
                    <a:pt x="124" y="30"/>
                  </a:cubicBezTo>
                  <a:cubicBezTo>
                    <a:pt x="114" y="30"/>
                    <a:pt x="104" y="31"/>
                    <a:pt x="95" y="31"/>
                  </a:cubicBezTo>
                  <a:cubicBezTo>
                    <a:pt x="85" y="31"/>
                    <a:pt x="75" y="31"/>
                    <a:pt x="65" y="32"/>
                  </a:cubicBezTo>
                  <a:cubicBezTo>
                    <a:pt x="56" y="32"/>
                    <a:pt x="47" y="32"/>
                    <a:pt x="38" y="32"/>
                  </a:cubicBezTo>
                  <a:cubicBezTo>
                    <a:pt x="32" y="32"/>
                    <a:pt x="25" y="33"/>
                    <a:pt x="19" y="33"/>
                  </a:cubicBezTo>
                  <a:cubicBezTo>
                    <a:pt x="16" y="33"/>
                    <a:pt x="14" y="31"/>
                    <a:pt x="13" y="29"/>
                  </a:cubicBezTo>
                  <a:cubicBezTo>
                    <a:pt x="11" y="27"/>
                    <a:pt x="9" y="24"/>
                    <a:pt x="7" y="22"/>
                  </a:cubicBezTo>
                  <a:cubicBezTo>
                    <a:pt x="6" y="20"/>
                    <a:pt x="4" y="18"/>
                    <a:pt x="2" y="16"/>
                  </a:cubicBezTo>
                  <a:cubicBezTo>
                    <a:pt x="2" y="14"/>
                    <a:pt x="1" y="13"/>
                    <a:pt x="0" y="12"/>
                  </a:cubicBezTo>
                  <a:cubicBezTo>
                    <a:pt x="1" y="11"/>
                    <a:pt x="1" y="11"/>
                    <a:pt x="1" y="11"/>
                  </a:cubicBezTo>
                  <a:cubicBezTo>
                    <a:pt x="5" y="10"/>
                    <a:pt x="9" y="9"/>
                    <a:pt x="13" y="8"/>
                  </a:cubicBezTo>
                  <a:cubicBezTo>
                    <a:pt x="15" y="8"/>
                    <a:pt x="17" y="7"/>
                    <a:pt x="19" y="6"/>
                  </a:cubicBezTo>
                  <a:cubicBezTo>
                    <a:pt x="23" y="3"/>
                    <a:pt x="27" y="2"/>
                    <a:pt x="31" y="3"/>
                  </a:cubicBezTo>
                  <a:cubicBezTo>
                    <a:pt x="35" y="4"/>
                    <a:pt x="39" y="3"/>
                    <a:pt x="42" y="3"/>
                  </a:cubicBezTo>
                  <a:cubicBezTo>
                    <a:pt x="45" y="3"/>
                    <a:pt x="47" y="3"/>
                    <a:pt x="49" y="3"/>
                  </a:cubicBezTo>
                  <a:cubicBezTo>
                    <a:pt x="58" y="3"/>
                    <a:pt x="68" y="2"/>
                    <a:pt x="77" y="2"/>
                  </a:cubicBezTo>
                  <a:cubicBezTo>
                    <a:pt x="81" y="2"/>
                    <a:pt x="85" y="1"/>
                    <a:pt x="88" y="1"/>
                  </a:cubicBezTo>
                  <a:cubicBezTo>
                    <a:pt x="92" y="1"/>
                    <a:pt x="97" y="0"/>
                    <a:pt x="101" y="1"/>
                  </a:cubicBezTo>
                  <a:cubicBezTo>
                    <a:pt x="102" y="2"/>
                    <a:pt x="104" y="1"/>
                    <a:pt x="106" y="1"/>
                  </a:cubicBezTo>
                  <a:cubicBezTo>
                    <a:pt x="111" y="1"/>
                    <a:pt x="116" y="1"/>
                    <a:pt x="122" y="1"/>
                  </a:cubicBezTo>
                  <a:cubicBezTo>
                    <a:pt x="128" y="1"/>
                    <a:pt x="134" y="1"/>
                    <a:pt x="141" y="1"/>
                  </a:cubicBezTo>
                  <a:cubicBezTo>
                    <a:pt x="147" y="1"/>
                    <a:pt x="153" y="1"/>
                    <a:pt x="159" y="1"/>
                  </a:cubicBezTo>
                  <a:cubicBezTo>
                    <a:pt x="163" y="1"/>
                    <a:pt x="167" y="1"/>
                    <a:pt x="171" y="1"/>
                  </a:cubicBezTo>
                  <a:cubicBezTo>
                    <a:pt x="173" y="1"/>
                    <a:pt x="176" y="1"/>
                    <a:pt x="178" y="1"/>
                  </a:cubicBezTo>
                  <a:close/>
                </a:path>
              </a:pathLst>
            </a:custGeom>
            <a:solidFill>
              <a:srgbClr val="FFFEFD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37" name="Freeform 29"/>
            <p:cNvSpPr>
              <a:spLocks/>
            </p:cNvSpPr>
            <p:nvPr/>
          </p:nvSpPr>
          <p:spPr bwMode="auto">
            <a:xfrm>
              <a:off x="4778201" y="5248372"/>
              <a:ext cx="195384" cy="116527"/>
            </a:xfrm>
            <a:custGeom>
              <a:avLst/>
              <a:gdLst>
                <a:gd name="T0" fmla="*/ 14 w 106"/>
                <a:gd name="T1" fmla="*/ 54 h 63"/>
                <a:gd name="T2" fmla="*/ 17 w 106"/>
                <a:gd name="T3" fmla="*/ 51 h 63"/>
                <a:gd name="T4" fmla="*/ 23 w 106"/>
                <a:gd name="T5" fmla="*/ 47 h 63"/>
                <a:gd name="T6" fmla="*/ 24 w 106"/>
                <a:gd name="T7" fmla="*/ 44 h 63"/>
                <a:gd name="T8" fmla="*/ 21 w 106"/>
                <a:gd name="T9" fmla="*/ 43 h 63"/>
                <a:gd name="T10" fmla="*/ 12 w 106"/>
                <a:gd name="T11" fmla="*/ 51 h 63"/>
                <a:gd name="T12" fmla="*/ 10 w 106"/>
                <a:gd name="T13" fmla="*/ 53 h 63"/>
                <a:gd name="T14" fmla="*/ 5 w 106"/>
                <a:gd name="T15" fmla="*/ 52 h 63"/>
                <a:gd name="T16" fmla="*/ 3 w 106"/>
                <a:gd name="T17" fmla="*/ 49 h 63"/>
                <a:gd name="T18" fmla="*/ 5 w 106"/>
                <a:gd name="T19" fmla="*/ 46 h 63"/>
                <a:gd name="T20" fmla="*/ 17 w 106"/>
                <a:gd name="T21" fmla="*/ 38 h 63"/>
                <a:gd name="T22" fmla="*/ 24 w 106"/>
                <a:gd name="T23" fmla="*/ 35 h 63"/>
                <a:gd name="T24" fmla="*/ 26 w 106"/>
                <a:gd name="T25" fmla="*/ 34 h 63"/>
                <a:gd name="T26" fmla="*/ 25 w 106"/>
                <a:gd name="T27" fmla="*/ 32 h 63"/>
                <a:gd name="T28" fmla="*/ 19 w 106"/>
                <a:gd name="T29" fmla="*/ 32 h 63"/>
                <a:gd name="T30" fmla="*/ 11 w 106"/>
                <a:gd name="T31" fmla="*/ 37 h 63"/>
                <a:gd name="T32" fmla="*/ 0 w 106"/>
                <a:gd name="T33" fmla="*/ 39 h 63"/>
                <a:gd name="T34" fmla="*/ 3 w 106"/>
                <a:gd name="T35" fmla="*/ 34 h 63"/>
                <a:gd name="T36" fmla="*/ 4 w 106"/>
                <a:gd name="T37" fmla="*/ 33 h 63"/>
                <a:gd name="T38" fmla="*/ 10 w 106"/>
                <a:gd name="T39" fmla="*/ 31 h 63"/>
                <a:gd name="T40" fmla="*/ 8 w 106"/>
                <a:gd name="T41" fmla="*/ 29 h 63"/>
                <a:gd name="T42" fmla="*/ 25 w 106"/>
                <a:gd name="T43" fmla="*/ 22 h 63"/>
                <a:gd name="T44" fmla="*/ 29 w 106"/>
                <a:gd name="T45" fmla="*/ 20 h 63"/>
                <a:gd name="T46" fmla="*/ 27 w 106"/>
                <a:gd name="T47" fmla="*/ 17 h 63"/>
                <a:gd name="T48" fmla="*/ 15 w 106"/>
                <a:gd name="T49" fmla="*/ 21 h 63"/>
                <a:gd name="T50" fmla="*/ 4 w 106"/>
                <a:gd name="T51" fmla="*/ 27 h 63"/>
                <a:gd name="T52" fmla="*/ 7 w 106"/>
                <a:gd name="T53" fmla="*/ 23 h 63"/>
                <a:gd name="T54" fmla="*/ 10 w 106"/>
                <a:gd name="T55" fmla="*/ 21 h 63"/>
                <a:gd name="T56" fmla="*/ 13 w 106"/>
                <a:gd name="T57" fmla="*/ 19 h 63"/>
                <a:gd name="T58" fmla="*/ 26 w 106"/>
                <a:gd name="T59" fmla="*/ 12 h 63"/>
                <a:gd name="T60" fmla="*/ 30 w 106"/>
                <a:gd name="T61" fmla="*/ 10 h 63"/>
                <a:gd name="T62" fmla="*/ 36 w 106"/>
                <a:gd name="T63" fmla="*/ 8 h 63"/>
                <a:gd name="T64" fmla="*/ 49 w 106"/>
                <a:gd name="T65" fmla="*/ 4 h 63"/>
                <a:gd name="T66" fmla="*/ 56 w 106"/>
                <a:gd name="T67" fmla="*/ 2 h 63"/>
                <a:gd name="T68" fmla="*/ 72 w 106"/>
                <a:gd name="T69" fmla="*/ 3 h 63"/>
                <a:gd name="T70" fmla="*/ 90 w 106"/>
                <a:gd name="T71" fmla="*/ 10 h 63"/>
                <a:gd name="T72" fmla="*/ 104 w 106"/>
                <a:gd name="T73" fmla="*/ 17 h 63"/>
                <a:gd name="T74" fmla="*/ 106 w 106"/>
                <a:gd name="T75" fmla="*/ 21 h 63"/>
                <a:gd name="T76" fmla="*/ 105 w 106"/>
                <a:gd name="T77" fmla="*/ 30 h 63"/>
                <a:gd name="T78" fmla="*/ 104 w 106"/>
                <a:gd name="T79" fmla="*/ 40 h 63"/>
                <a:gd name="T80" fmla="*/ 101 w 106"/>
                <a:gd name="T81" fmla="*/ 52 h 63"/>
                <a:gd name="T82" fmla="*/ 99 w 106"/>
                <a:gd name="T83" fmla="*/ 61 h 63"/>
                <a:gd name="T84" fmla="*/ 95 w 106"/>
                <a:gd name="T85" fmla="*/ 63 h 63"/>
                <a:gd name="T86" fmla="*/ 73 w 106"/>
                <a:gd name="T87" fmla="*/ 61 h 63"/>
                <a:gd name="T88" fmla="*/ 61 w 106"/>
                <a:gd name="T89" fmla="*/ 58 h 63"/>
                <a:gd name="T90" fmla="*/ 42 w 106"/>
                <a:gd name="T91" fmla="*/ 55 h 63"/>
                <a:gd name="T92" fmla="*/ 35 w 106"/>
                <a:gd name="T93" fmla="*/ 56 h 63"/>
                <a:gd name="T94" fmla="*/ 22 w 106"/>
                <a:gd name="T95" fmla="*/ 56 h 63"/>
                <a:gd name="T96" fmla="*/ 17 w 106"/>
                <a:gd name="T97" fmla="*/ 55 h 63"/>
                <a:gd name="T98" fmla="*/ 14 w 106"/>
                <a:gd name="T99" fmla="*/ 54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106" h="63">
                  <a:moveTo>
                    <a:pt x="14" y="54"/>
                  </a:moveTo>
                  <a:cubicBezTo>
                    <a:pt x="15" y="53"/>
                    <a:pt x="16" y="52"/>
                    <a:pt x="17" y="51"/>
                  </a:cubicBezTo>
                  <a:cubicBezTo>
                    <a:pt x="19" y="50"/>
                    <a:pt x="21" y="48"/>
                    <a:pt x="23" y="47"/>
                  </a:cubicBezTo>
                  <a:cubicBezTo>
                    <a:pt x="24" y="46"/>
                    <a:pt x="25" y="46"/>
                    <a:pt x="24" y="44"/>
                  </a:cubicBezTo>
                  <a:cubicBezTo>
                    <a:pt x="23" y="43"/>
                    <a:pt x="22" y="43"/>
                    <a:pt x="21" y="43"/>
                  </a:cubicBezTo>
                  <a:cubicBezTo>
                    <a:pt x="17" y="45"/>
                    <a:pt x="14" y="47"/>
                    <a:pt x="12" y="51"/>
                  </a:cubicBezTo>
                  <a:cubicBezTo>
                    <a:pt x="11" y="51"/>
                    <a:pt x="11" y="52"/>
                    <a:pt x="10" y="53"/>
                  </a:cubicBezTo>
                  <a:cubicBezTo>
                    <a:pt x="8" y="54"/>
                    <a:pt x="6" y="53"/>
                    <a:pt x="5" y="52"/>
                  </a:cubicBezTo>
                  <a:cubicBezTo>
                    <a:pt x="3" y="51"/>
                    <a:pt x="3" y="50"/>
                    <a:pt x="3" y="49"/>
                  </a:cubicBezTo>
                  <a:cubicBezTo>
                    <a:pt x="4" y="48"/>
                    <a:pt x="4" y="47"/>
                    <a:pt x="5" y="46"/>
                  </a:cubicBezTo>
                  <a:cubicBezTo>
                    <a:pt x="9" y="43"/>
                    <a:pt x="13" y="40"/>
                    <a:pt x="17" y="38"/>
                  </a:cubicBezTo>
                  <a:cubicBezTo>
                    <a:pt x="19" y="37"/>
                    <a:pt x="21" y="35"/>
                    <a:pt x="24" y="35"/>
                  </a:cubicBezTo>
                  <a:cubicBezTo>
                    <a:pt x="25" y="35"/>
                    <a:pt x="26" y="34"/>
                    <a:pt x="26" y="34"/>
                  </a:cubicBezTo>
                  <a:cubicBezTo>
                    <a:pt x="26" y="33"/>
                    <a:pt x="25" y="32"/>
                    <a:pt x="25" y="32"/>
                  </a:cubicBezTo>
                  <a:cubicBezTo>
                    <a:pt x="23" y="32"/>
                    <a:pt x="21" y="32"/>
                    <a:pt x="19" y="32"/>
                  </a:cubicBezTo>
                  <a:cubicBezTo>
                    <a:pt x="16" y="33"/>
                    <a:pt x="14" y="35"/>
                    <a:pt x="11" y="37"/>
                  </a:cubicBezTo>
                  <a:cubicBezTo>
                    <a:pt x="8" y="39"/>
                    <a:pt x="4" y="39"/>
                    <a:pt x="0" y="39"/>
                  </a:cubicBezTo>
                  <a:cubicBezTo>
                    <a:pt x="1" y="36"/>
                    <a:pt x="2" y="35"/>
                    <a:pt x="3" y="34"/>
                  </a:cubicBezTo>
                  <a:cubicBezTo>
                    <a:pt x="3" y="34"/>
                    <a:pt x="4" y="33"/>
                    <a:pt x="4" y="33"/>
                  </a:cubicBezTo>
                  <a:cubicBezTo>
                    <a:pt x="7" y="35"/>
                    <a:pt x="8" y="32"/>
                    <a:pt x="10" y="31"/>
                  </a:cubicBezTo>
                  <a:cubicBezTo>
                    <a:pt x="10" y="30"/>
                    <a:pt x="9" y="30"/>
                    <a:pt x="8" y="29"/>
                  </a:cubicBezTo>
                  <a:cubicBezTo>
                    <a:pt x="14" y="26"/>
                    <a:pt x="19" y="23"/>
                    <a:pt x="25" y="22"/>
                  </a:cubicBezTo>
                  <a:cubicBezTo>
                    <a:pt x="27" y="22"/>
                    <a:pt x="28" y="21"/>
                    <a:pt x="29" y="20"/>
                  </a:cubicBezTo>
                  <a:cubicBezTo>
                    <a:pt x="28" y="19"/>
                    <a:pt x="28" y="18"/>
                    <a:pt x="27" y="17"/>
                  </a:cubicBezTo>
                  <a:cubicBezTo>
                    <a:pt x="23" y="19"/>
                    <a:pt x="19" y="19"/>
                    <a:pt x="15" y="21"/>
                  </a:cubicBezTo>
                  <a:cubicBezTo>
                    <a:pt x="12" y="22"/>
                    <a:pt x="8" y="25"/>
                    <a:pt x="4" y="27"/>
                  </a:cubicBezTo>
                  <a:cubicBezTo>
                    <a:pt x="5" y="24"/>
                    <a:pt x="5" y="23"/>
                    <a:pt x="7" y="23"/>
                  </a:cubicBezTo>
                  <a:cubicBezTo>
                    <a:pt x="9" y="24"/>
                    <a:pt x="10" y="23"/>
                    <a:pt x="10" y="21"/>
                  </a:cubicBezTo>
                  <a:cubicBezTo>
                    <a:pt x="11" y="20"/>
                    <a:pt x="12" y="19"/>
                    <a:pt x="13" y="19"/>
                  </a:cubicBezTo>
                  <a:cubicBezTo>
                    <a:pt x="17" y="17"/>
                    <a:pt x="21" y="14"/>
                    <a:pt x="26" y="12"/>
                  </a:cubicBezTo>
                  <a:cubicBezTo>
                    <a:pt x="27" y="12"/>
                    <a:pt x="28" y="11"/>
                    <a:pt x="30" y="10"/>
                  </a:cubicBezTo>
                  <a:cubicBezTo>
                    <a:pt x="32" y="9"/>
                    <a:pt x="34" y="8"/>
                    <a:pt x="36" y="8"/>
                  </a:cubicBezTo>
                  <a:cubicBezTo>
                    <a:pt x="40" y="7"/>
                    <a:pt x="45" y="6"/>
                    <a:pt x="49" y="4"/>
                  </a:cubicBezTo>
                  <a:cubicBezTo>
                    <a:pt x="51" y="4"/>
                    <a:pt x="54" y="3"/>
                    <a:pt x="56" y="2"/>
                  </a:cubicBezTo>
                  <a:cubicBezTo>
                    <a:pt x="61" y="0"/>
                    <a:pt x="66" y="1"/>
                    <a:pt x="72" y="3"/>
                  </a:cubicBezTo>
                  <a:cubicBezTo>
                    <a:pt x="78" y="5"/>
                    <a:pt x="84" y="8"/>
                    <a:pt x="90" y="10"/>
                  </a:cubicBezTo>
                  <a:cubicBezTo>
                    <a:pt x="94" y="12"/>
                    <a:pt x="99" y="15"/>
                    <a:pt x="104" y="17"/>
                  </a:cubicBezTo>
                  <a:cubicBezTo>
                    <a:pt x="106" y="18"/>
                    <a:pt x="106" y="19"/>
                    <a:pt x="106" y="21"/>
                  </a:cubicBezTo>
                  <a:cubicBezTo>
                    <a:pt x="106" y="24"/>
                    <a:pt x="106" y="27"/>
                    <a:pt x="105" y="30"/>
                  </a:cubicBezTo>
                  <a:cubicBezTo>
                    <a:pt x="105" y="34"/>
                    <a:pt x="104" y="37"/>
                    <a:pt x="104" y="40"/>
                  </a:cubicBezTo>
                  <a:cubicBezTo>
                    <a:pt x="104" y="45"/>
                    <a:pt x="101" y="48"/>
                    <a:pt x="101" y="52"/>
                  </a:cubicBezTo>
                  <a:cubicBezTo>
                    <a:pt x="101" y="55"/>
                    <a:pt x="100" y="58"/>
                    <a:pt x="99" y="61"/>
                  </a:cubicBezTo>
                  <a:cubicBezTo>
                    <a:pt x="98" y="62"/>
                    <a:pt x="97" y="63"/>
                    <a:pt x="95" y="63"/>
                  </a:cubicBezTo>
                  <a:cubicBezTo>
                    <a:pt x="88" y="63"/>
                    <a:pt x="81" y="62"/>
                    <a:pt x="73" y="61"/>
                  </a:cubicBezTo>
                  <a:cubicBezTo>
                    <a:pt x="69" y="60"/>
                    <a:pt x="65" y="59"/>
                    <a:pt x="61" y="58"/>
                  </a:cubicBezTo>
                  <a:cubicBezTo>
                    <a:pt x="54" y="56"/>
                    <a:pt x="48" y="55"/>
                    <a:pt x="42" y="55"/>
                  </a:cubicBezTo>
                  <a:cubicBezTo>
                    <a:pt x="39" y="55"/>
                    <a:pt x="37" y="56"/>
                    <a:pt x="35" y="56"/>
                  </a:cubicBezTo>
                  <a:cubicBezTo>
                    <a:pt x="30" y="57"/>
                    <a:pt x="26" y="57"/>
                    <a:pt x="22" y="56"/>
                  </a:cubicBezTo>
                  <a:cubicBezTo>
                    <a:pt x="20" y="55"/>
                    <a:pt x="18" y="55"/>
                    <a:pt x="17" y="55"/>
                  </a:cubicBezTo>
                  <a:cubicBezTo>
                    <a:pt x="16" y="55"/>
                    <a:pt x="16" y="55"/>
                    <a:pt x="14" y="54"/>
                  </a:cubicBezTo>
                  <a:close/>
                </a:path>
              </a:pathLst>
            </a:custGeom>
            <a:solidFill>
              <a:srgbClr val="FFFEFD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38" name="Freeform 30"/>
            <p:cNvSpPr>
              <a:spLocks/>
            </p:cNvSpPr>
            <p:nvPr/>
          </p:nvSpPr>
          <p:spPr bwMode="auto">
            <a:xfrm>
              <a:off x="3708866" y="5176547"/>
              <a:ext cx="167759" cy="127074"/>
            </a:xfrm>
            <a:custGeom>
              <a:avLst/>
              <a:gdLst>
                <a:gd name="T0" fmla="*/ 0 w 91"/>
                <a:gd name="T1" fmla="*/ 68 h 69"/>
                <a:gd name="T2" fmla="*/ 2 w 91"/>
                <a:gd name="T3" fmla="*/ 58 h 69"/>
                <a:gd name="T4" fmla="*/ 4 w 91"/>
                <a:gd name="T5" fmla="*/ 47 h 69"/>
                <a:gd name="T6" fmla="*/ 4 w 91"/>
                <a:gd name="T7" fmla="*/ 36 h 69"/>
                <a:gd name="T8" fmla="*/ 4 w 91"/>
                <a:gd name="T9" fmla="*/ 28 h 69"/>
                <a:gd name="T10" fmla="*/ 7 w 91"/>
                <a:gd name="T11" fmla="*/ 22 h 69"/>
                <a:gd name="T12" fmla="*/ 18 w 91"/>
                <a:gd name="T13" fmla="*/ 16 h 69"/>
                <a:gd name="T14" fmla="*/ 25 w 91"/>
                <a:gd name="T15" fmla="*/ 12 h 69"/>
                <a:gd name="T16" fmla="*/ 26 w 91"/>
                <a:gd name="T17" fmla="*/ 11 h 69"/>
                <a:gd name="T18" fmla="*/ 37 w 91"/>
                <a:gd name="T19" fmla="*/ 5 h 69"/>
                <a:gd name="T20" fmla="*/ 39 w 91"/>
                <a:gd name="T21" fmla="*/ 3 h 69"/>
                <a:gd name="T22" fmla="*/ 47 w 91"/>
                <a:gd name="T23" fmla="*/ 1 h 69"/>
                <a:gd name="T24" fmla="*/ 54 w 91"/>
                <a:gd name="T25" fmla="*/ 1 h 69"/>
                <a:gd name="T26" fmla="*/ 57 w 91"/>
                <a:gd name="T27" fmla="*/ 2 h 69"/>
                <a:gd name="T28" fmla="*/ 72 w 91"/>
                <a:gd name="T29" fmla="*/ 5 h 69"/>
                <a:gd name="T30" fmla="*/ 80 w 91"/>
                <a:gd name="T31" fmla="*/ 9 h 69"/>
                <a:gd name="T32" fmla="*/ 88 w 91"/>
                <a:gd name="T33" fmla="*/ 15 h 69"/>
                <a:gd name="T34" fmla="*/ 91 w 91"/>
                <a:gd name="T35" fmla="*/ 21 h 69"/>
                <a:gd name="T36" fmla="*/ 90 w 91"/>
                <a:gd name="T37" fmla="*/ 20 h 69"/>
                <a:gd name="T38" fmla="*/ 83 w 91"/>
                <a:gd name="T39" fmla="*/ 17 h 69"/>
                <a:gd name="T40" fmla="*/ 67 w 91"/>
                <a:gd name="T41" fmla="*/ 11 h 69"/>
                <a:gd name="T42" fmla="*/ 63 w 91"/>
                <a:gd name="T43" fmla="*/ 12 h 69"/>
                <a:gd name="T44" fmla="*/ 68 w 91"/>
                <a:gd name="T45" fmla="*/ 16 h 69"/>
                <a:gd name="T46" fmla="*/ 73 w 91"/>
                <a:gd name="T47" fmla="*/ 17 h 69"/>
                <a:gd name="T48" fmla="*/ 76 w 91"/>
                <a:gd name="T49" fmla="*/ 19 h 69"/>
                <a:gd name="T50" fmla="*/ 82 w 91"/>
                <a:gd name="T51" fmla="*/ 20 h 69"/>
                <a:gd name="T52" fmla="*/ 87 w 91"/>
                <a:gd name="T53" fmla="*/ 22 h 69"/>
                <a:gd name="T54" fmla="*/ 88 w 91"/>
                <a:gd name="T55" fmla="*/ 24 h 69"/>
                <a:gd name="T56" fmla="*/ 89 w 91"/>
                <a:gd name="T57" fmla="*/ 28 h 69"/>
                <a:gd name="T58" fmla="*/ 89 w 91"/>
                <a:gd name="T59" fmla="*/ 30 h 69"/>
                <a:gd name="T60" fmla="*/ 84 w 91"/>
                <a:gd name="T61" fmla="*/ 32 h 69"/>
                <a:gd name="T62" fmla="*/ 71 w 91"/>
                <a:gd name="T63" fmla="*/ 28 h 69"/>
                <a:gd name="T64" fmla="*/ 68 w 91"/>
                <a:gd name="T65" fmla="*/ 27 h 69"/>
                <a:gd name="T66" fmla="*/ 59 w 91"/>
                <a:gd name="T67" fmla="*/ 26 h 69"/>
                <a:gd name="T68" fmla="*/ 61 w 91"/>
                <a:gd name="T69" fmla="*/ 28 h 69"/>
                <a:gd name="T70" fmla="*/ 67 w 91"/>
                <a:gd name="T71" fmla="*/ 30 h 69"/>
                <a:gd name="T72" fmla="*/ 72 w 91"/>
                <a:gd name="T73" fmla="*/ 32 h 69"/>
                <a:gd name="T74" fmla="*/ 80 w 91"/>
                <a:gd name="T75" fmla="*/ 34 h 69"/>
                <a:gd name="T76" fmla="*/ 84 w 91"/>
                <a:gd name="T77" fmla="*/ 37 h 69"/>
                <a:gd name="T78" fmla="*/ 83 w 91"/>
                <a:gd name="T79" fmla="*/ 40 h 69"/>
                <a:gd name="T80" fmla="*/ 79 w 91"/>
                <a:gd name="T81" fmla="*/ 41 h 69"/>
                <a:gd name="T82" fmla="*/ 69 w 91"/>
                <a:gd name="T83" fmla="*/ 39 h 69"/>
                <a:gd name="T84" fmla="*/ 61 w 91"/>
                <a:gd name="T85" fmla="*/ 40 h 69"/>
                <a:gd name="T86" fmla="*/ 66 w 91"/>
                <a:gd name="T87" fmla="*/ 43 h 69"/>
                <a:gd name="T88" fmla="*/ 73 w 91"/>
                <a:gd name="T89" fmla="*/ 44 h 69"/>
                <a:gd name="T90" fmla="*/ 75 w 91"/>
                <a:gd name="T91" fmla="*/ 49 h 69"/>
                <a:gd name="T92" fmla="*/ 68 w 91"/>
                <a:gd name="T93" fmla="*/ 50 h 69"/>
                <a:gd name="T94" fmla="*/ 55 w 91"/>
                <a:gd name="T95" fmla="*/ 55 h 69"/>
                <a:gd name="T96" fmla="*/ 40 w 91"/>
                <a:gd name="T97" fmla="*/ 62 h 69"/>
                <a:gd name="T98" fmla="*/ 23 w 91"/>
                <a:gd name="T99" fmla="*/ 67 h 69"/>
                <a:gd name="T100" fmla="*/ 15 w 91"/>
                <a:gd name="T101" fmla="*/ 68 h 69"/>
                <a:gd name="T102" fmla="*/ 3 w 91"/>
                <a:gd name="T103" fmla="*/ 68 h 69"/>
                <a:gd name="T104" fmla="*/ 0 w 91"/>
                <a:gd name="T105" fmla="*/ 68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91" h="69">
                  <a:moveTo>
                    <a:pt x="0" y="68"/>
                  </a:moveTo>
                  <a:cubicBezTo>
                    <a:pt x="1" y="64"/>
                    <a:pt x="1" y="61"/>
                    <a:pt x="2" y="58"/>
                  </a:cubicBezTo>
                  <a:cubicBezTo>
                    <a:pt x="3" y="54"/>
                    <a:pt x="3" y="51"/>
                    <a:pt x="4" y="47"/>
                  </a:cubicBezTo>
                  <a:cubicBezTo>
                    <a:pt x="4" y="44"/>
                    <a:pt x="4" y="40"/>
                    <a:pt x="4" y="36"/>
                  </a:cubicBezTo>
                  <a:cubicBezTo>
                    <a:pt x="4" y="34"/>
                    <a:pt x="4" y="31"/>
                    <a:pt x="4" y="28"/>
                  </a:cubicBezTo>
                  <a:cubicBezTo>
                    <a:pt x="3" y="24"/>
                    <a:pt x="4" y="23"/>
                    <a:pt x="7" y="22"/>
                  </a:cubicBezTo>
                  <a:cubicBezTo>
                    <a:pt x="11" y="20"/>
                    <a:pt x="15" y="18"/>
                    <a:pt x="18" y="16"/>
                  </a:cubicBezTo>
                  <a:cubicBezTo>
                    <a:pt x="20" y="14"/>
                    <a:pt x="23" y="13"/>
                    <a:pt x="25" y="12"/>
                  </a:cubicBezTo>
                  <a:cubicBezTo>
                    <a:pt x="25" y="11"/>
                    <a:pt x="26" y="11"/>
                    <a:pt x="26" y="11"/>
                  </a:cubicBezTo>
                  <a:cubicBezTo>
                    <a:pt x="29" y="7"/>
                    <a:pt x="33" y="7"/>
                    <a:pt x="37" y="5"/>
                  </a:cubicBezTo>
                  <a:cubicBezTo>
                    <a:pt x="38" y="4"/>
                    <a:pt x="39" y="4"/>
                    <a:pt x="39" y="3"/>
                  </a:cubicBezTo>
                  <a:cubicBezTo>
                    <a:pt x="41" y="1"/>
                    <a:pt x="44" y="0"/>
                    <a:pt x="47" y="1"/>
                  </a:cubicBezTo>
                  <a:cubicBezTo>
                    <a:pt x="49" y="1"/>
                    <a:pt x="52" y="1"/>
                    <a:pt x="54" y="1"/>
                  </a:cubicBezTo>
                  <a:cubicBezTo>
                    <a:pt x="55" y="1"/>
                    <a:pt x="56" y="2"/>
                    <a:pt x="57" y="2"/>
                  </a:cubicBezTo>
                  <a:cubicBezTo>
                    <a:pt x="62" y="2"/>
                    <a:pt x="67" y="5"/>
                    <a:pt x="72" y="5"/>
                  </a:cubicBezTo>
                  <a:cubicBezTo>
                    <a:pt x="75" y="6"/>
                    <a:pt x="78" y="7"/>
                    <a:pt x="80" y="9"/>
                  </a:cubicBezTo>
                  <a:cubicBezTo>
                    <a:pt x="83" y="11"/>
                    <a:pt x="85" y="13"/>
                    <a:pt x="88" y="15"/>
                  </a:cubicBezTo>
                  <a:cubicBezTo>
                    <a:pt x="89" y="17"/>
                    <a:pt x="91" y="18"/>
                    <a:pt x="91" y="21"/>
                  </a:cubicBezTo>
                  <a:cubicBezTo>
                    <a:pt x="91" y="20"/>
                    <a:pt x="90" y="20"/>
                    <a:pt x="90" y="20"/>
                  </a:cubicBezTo>
                  <a:cubicBezTo>
                    <a:pt x="88" y="18"/>
                    <a:pt x="86" y="17"/>
                    <a:pt x="83" y="17"/>
                  </a:cubicBezTo>
                  <a:cubicBezTo>
                    <a:pt x="78" y="15"/>
                    <a:pt x="72" y="14"/>
                    <a:pt x="67" y="11"/>
                  </a:cubicBezTo>
                  <a:cubicBezTo>
                    <a:pt x="65" y="11"/>
                    <a:pt x="64" y="11"/>
                    <a:pt x="63" y="12"/>
                  </a:cubicBezTo>
                  <a:cubicBezTo>
                    <a:pt x="65" y="13"/>
                    <a:pt x="66" y="15"/>
                    <a:pt x="68" y="16"/>
                  </a:cubicBezTo>
                  <a:cubicBezTo>
                    <a:pt x="70" y="17"/>
                    <a:pt x="71" y="17"/>
                    <a:pt x="73" y="17"/>
                  </a:cubicBezTo>
                  <a:cubicBezTo>
                    <a:pt x="74" y="17"/>
                    <a:pt x="74" y="19"/>
                    <a:pt x="76" y="19"/>
                  </a:cubicBezTo>
                  <a:cubicBezTo>
                    <a:pt x="78" y="19"/>
                    <a:pt x="80" y="19"/>
                    <a:pt x="82" y="20"/>
                  </a:cubicBezTo>
                  <a:cubicBezTo>
                    <a:pt x="84" y="20"/>
                    <a:pt x="85" y="21"/>
                    <a:pt x="87" y="22"/>
                  </a:cubicBezTo>
                  <a:cubicBezTo>
                    <a:pt x="87" y="23"/>
                    <a:pt x="88" y="24"/>
                    <a:pt x="88" y="24"/>
                  </a:cubicBezTo>
                  <a:cubicBezTo>
                    <a:pt x="88" y="26"/>
                    <a:pt x="88" y="27"/>
                    <a:pt x="89" y="28"/>
                  </a:cubicBezTo>
                  <a:cubicBezTo>
                    <a:pt x="90" y="28"/>
                    <a:pt x="89" y="30"/>
                    <a:pt x="89" y="30"/>
                  </a:cubicBezTo>
                  <a:cubicBezTo>
                    <a:pt x="88" y="32"/>
                    <a:pt x="86" y="32"/>
                    <a:pt x="84" y="32"/>
                  </a:cubicBezTo>
                  <a:cubicBezTo>
                    <a:pt x="80" y="30"/>
                    <a:pt x="76" y="29"/>
                    <a:pt x="71" y="28"/>
                  </a:cubicBezTo>
                  <a:cubicBezTo>
                    <a:pt x="70" y="28"/>
                    <a:pt x="69" y="27"/>
                    <a:pt x="68" y="27"/>
                  </a:cubicBezTo>
                  <a:cubicBezTo>
                    <a:pt x="65" y="25"/>
                    <a:pt x="62" y="25"/>
                    <a:pt x="59" y="26"/>
                  </a:cubicBezTo>
                  <a:cubicBezTo>
                    <a:pt x="59" y="27"/>
                    <a:pt x="60" y="28"/>
                    <a:pt x="61" y="28"/>
                  </a:cubicBezTo>
                  <a:cubicBezTo>
                    <a:pt x="63" y="29"/>
                    <a:pt x="65" y="29"/>
                    <a:pt x="67" y="30"/>
                  </a:cubicBezTo>
                  <a:cubicBezTo>
                    <a:pt x="68" y="31"/>
                    <a:pt x="71" y="31"/>
                    <a:pt x="72" y="32"/>
                  </a:cubicBezTo>
                  <a:cubicBezTo>
                    <a:pt x="75" y="33"/>
                    <a:pt x="78" y="33"/>
                    <a:pt x="80" y="34"/>
                  </a:cubicBezTo>
                  <a:cubicBezTo>
                    <a:pt x="82" y="35"/>
                    <a:pt x="83" y="36"/>
                    <a:pt x="84" y="37"/>
                  </a:cubicBezTo>
                  <a:cubicBezTo>
                    <a:pt x="85" y="38"/>
                    <a:pt x="84" y="40"/>
                    <a:pt x="83" y="40"/>
                  </a:cubicBezTo>
                  <a:cubicBezTo>
                    <a:pt x="81" y="41"/>
                    <a:pt x="80" y="41"/>
                    <a:pt x="79" y="41"/>
                  </a:cubicBezTo>
                  <a:cubicBezTo>
                    <a:pt x="75" y="40"/>
                    <a:pt x="72" y="40"/>
                    <a:pt x="69" y="39"/>
                  </a:cubicBezTo>
                  <a:cubicBezTo>
                    <a:pt x="67" y="39"/>
                    <a:pt x="64" y="39"/>
                    <a:pt x="61" y="40"/>
                  </a:cubicBezTo>
                  <a:cubicBezTo>
                    <a:pt x="62" y="42"/>
                    <a:pt x="63" y="43"/>
                    <a:pt x="66" y="43"/>
                  </a:cubicBezTo>
                  <a:cubicBezTo>
                    <a:pt x="68" y="43"/>
                    <a:pt x="70" y="43"/>
                    <a:pt x="73" y="44"/>
                  </a:cubicBezTo>
                  <a:cubicBezTo>
                    <a:pt x="76" y="45"/>
                    <a:pt x="76" y="45"/>
                    <a:pt x="75" y="49"/>
                  </a:cubicBezTo>
                  <a:cubicBezTo>
                    <a:pt x="73" y="49"/>
                    <a:pt x="71" y="50"/>
                    <a:pt x="68" y="50"/>
                  </a:cubicBezTo>
                  <a:cubicBezTo>
                    <a:pt x="63" y="50"/>
                    <a:pt x="59" y="53"/>
                    <a:pt x="55" y="55"/>
                  </a:cubicBezTo>
                  <a:cubicBezTo>
                    <a:pt x="50" y="57"/>
                    <a:pt x="45" y="60"/>
                    <a:pt x="40" y="62"/>
                  </a:cubicBezTo>
                  <a:cubicBezTo>
                    <a:pt x="34" y="65"/>
                    <a:pt x="29" y="66"/>
                    <a:pt x="23" y="67"/>
                  </a:cubicBezTo>
                  <a:cubicBezTo>
                    <a:pt x="20" y="67"/>
                    <a:pt x="17" y="68"/>
                    <a:pt x="15" y="68"/>
                  </a:cubicBezTo>
                  <a:cubicBezTo>
                    <a:pt x="11" y="69"/>
                    <a:pt x="7" y="69"/>
                    <a:pt x="3" y="68"/>
                  </a:cubicBezTo>
                  <a:cubicBezTo>
                    <a:pt x="2" y="68"/>
                    <a:pt x="1" y="68"/>
                    <a:pt x="0" y="68"/>
                  </a:cubicBezTo>
                  <a:close/>
                </a:path>
              </a:pathLst>
            </a:custGeom>
            <a:solidFill>
              <a:srgbClr val="FFFEFD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39" name="Freeform 31"/>
            <p:cNvSpPr>
              <a:spLocks/>
            </p:cNvSpPr>
            <p:nvPr/>
          </p:nvSpPr>
          <p:spPr bwMode="auto">
            <a:xfrm>
              <a:off x="4516518" y="5285540"/>
              <a:ext cx="263692" cy="60775"/>
            </a:xfrm>
            <a:custGeom>
              <a:avLst/>
              <a:gdLst>
                <a:gd name="T0" fmla="*/ 0 w 143"/>
                <a:gd name="T1" fmla="*/ 2 h 33"/>
                <a:gd name="T2" fmla="*/ 15 w 143"/>
                <a:gd name="T3" fmla="*/ 0 h 33"/>
                <a:gd name="T4" fmla="*/ 23 w 143"/>
                <a:gd name="T5" fmla="*/ 0 h 33"/>
                <a:gd name="T6" fmla="*/ 41 w 143"/>
                <a:gd name="T7" fmla="*/ 1 h 33"/>
                <a:gd name="T8" fmla="*/ 54 w 143"/>
                <a:gd name="T9" fmla="*/ 1 h 33"/>
                <a:gd name="T10" fmla="*/ 68 w 143"/>
                <a:gd name="T11" fmla="*/ 1 h 33"/>
                <a:gd name="T12" fmla="*/ 97 w 143"/>
                <a:gd name="T13" fmla="*/ 2 h 33"/>
                <a:gd name="T14" fmla="*/ 106 w 143"/>
                <a:gd name="T15" fmla="*/ 2 h 33"/>
                <a:gd name="T16" fmla="*/ 128 w 143"/>
                <a:gd name="T17" fmla="*/ 3 h 33"/>
                <a:gd name="T18" fmla="*/ 139 w 143"/>
                <a:gd name="T19" fmla="*/ 3 h 33"/>
                <a:gd name="T20" fmla="*/ 141 w 143"/>
                <a:gd name="T21" fmla="*/ 3 h 33"/>
                <a:gd name="T22" fmla="*/ 141 w 143"/>
                <a:gd name="T23" fmla="*/ 6 h 33"/>
                <a:gd name="T24" fmla="*/ 140 w 143"/>
                <a:gd name="T25" fmla="*/ 13 h 33"/>
                <a:gd name="T26" fmla="*/ 141 w 143"/>
                <a:gd name="T27" fmla="*/ 22 h 33"/>
                <a:gd name="T28" fmla="*/ 142 w 143"/>
                <a:gd name="T29" fmla="*/ 23 h 33"/>
                <a:gd name="T30" fmla="*/ 142 w 143"/>
                <a:gd name="T31" fmla="*/ 33 h 33"/>
                <a:gd name="T32" fmla="*/ 135 w 143"/>
                <a:gd name="T33" fmla="*/ 33 h 33"/>
                <a:gd name="T34" fmla="*/ 130 w 143"/>
                <a:gd name="T35" fmla="*/ 32 h 33"/>
                <a:gd name="T36" fmla="*/ 114 w 143"/>
                <a:gd name="T37" fmla="*/ 32 h 33"/>
                <a:gd name="T38" fmla="*/ 104 w 143"/>
                <a:gd name="T39" fmla="*/ 32 h 33"/>
                <a:gd name="T40" fmla="*/ 88 w 143"/>
                <a:gd name="T41" fmla="*/ 31 h 33"/>
                <a:gd name="T42" fmla="*/ 66 w 143"/>
                <a:gd name="T43" fmla="*/ 31 h 33"/>
                <a:gd name="T44" fmla="*/ 50 w 143"/>
                <a:gd name="T45" fmla="*/ 30 h 33"/>
                <a:gd name="T46" fmla="*/ 36 w 143"/>
                <a:gd name="T47" fmla="*/ 30 h 33"/>
                <a:gd name="T48" fmla="*/ 21 w 143"/>
                <a:gd name="T49" fmla="*/ 25 h 33"/>
                <a:gd name="T50" fmla="*/ 14 w 143"/>
                <a:gd name="T51" fmla="*/ 21 h 33"/>
                <a:gd name="T52" fmla="*/ 3 w 143"/>
                <a:gd name="T53" fmla="*/ 7 h 33"/>
                <a:gd name="T54" fmla="*/ 0 w 143"/>
                <a:gd name="T55" fmla="*/ 2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143" h="33">
                  <a:moveTo>
                    <a:pt x="0" y="2"/>
                  </a:moveTo>
                  <a:cubicBezTo>
                    <a:pt x="6" y="1"/>
                    <a:pt x="10" y="0"/>
                    <a:pt x="15" y="0"/>
                  </a:cubicBezTo>
                  <a:cubicBezTo>
                    <a:pt x="18" y="0"/>
                    <a:pt x="20" y="0"/>
                    <a:pt x="23" y="0"/>
                  </a:cubicBezTo>
                  <a:cubicBezTo>
                    <a:pt x="29" y="1"/>
                    <a:pt x="35" y="1"/>
                    <a:pt x="41" y="1"/>
                  </a:cubicBezTo>
                  <a:cubicBezTo>
                    <a:pt x="45" y="1"/>
                    <a:pt x="49" y="1"/>
                    <a:pt x="54" y="1"/>
                  </a:cubicBezTo>
                  <a:cubicBezTo>
                    <a:pt x="58" y="1"/>
                    <a:pt x="63" y="1"/>
                    <a:pt x="68" y="1"/>
                  </a:cubicBezTo>
                  <a:cubicBezTo>
                    <a:pt x="78" y="1"/>
                    <a:pt x="87" y="2"/>
                    <a:pt x="97" y="2"/>
                  </a:cubicBezTo>
                  <a:cubicBezTo>
                    <a:pt x="100" y="2"/>
                    <a:pt x="103" y="2"/>
                    <a:pt x="106" y="2"/>
                  </a:cubicBezTo>
                  <a:cubicBezTo>
                    <a:pt x="113" y="3"/>
                    <a:pt x="121" y="3"/>
                    <a:pt x="128" y="3"/>
                  </a:cubicBezTo>
                  <a:cubicBezTo>
                    <a:pt x="132" y="3"/>
                    <a:pt x="135" y="3"/>
                    <a:pt x="139" y="3"/>
                  </a:cubicBezTo>
                  <a:cubicBezTo>
                    <a:pt x="140" y="3"/>
                    <a:pt x="140" y="3"/>
                    <a:pt x="141" y="3"/>
                  </a:cubicBezTo>
                  <a:cubicBezTo>
                    <a:pt x="141" y="4"/>
                    <a:pt x="141" y="5"/>
                    <a:pt x="141" y="6"/>
                  </a:cubicBezTo>
                  <a:cubicBezTo>
                    <a:pt x="143" y="9"/>
                    <a:pt x="142" y="11"/>
                    <a:pt x="140" y="13"/>
                  </a:cubicBezTo>
                  <a:cubicBezTo>
                    <a:pt x="137" y="16"/>
                    <a:pt x="137" y="19"/>
                    <a:pt x="141" y="22"/>
                  </a:cubicBezTo>
                  <a:cubicBezTo>
                    <a:pt x="141" y="22"/>
                    <a:pt x="142" y="23"/>
                    <a:pt x="142" y="23"/>
                  </a:cubicBezTo>
                  <a:cubicBezTo>
                    <a:pt x="142" y="26"/>
                    <a:pt x="140" y="29"/>
                    <a:pt x="142" y="33"/>
                  </a:cubicBezTo>
                  <a:cubicBezTo>
                    <a:pt x="139" y="33"/>
                    <a:pt x="137" y="33"/>
                    <a:pt x="135" y="33"/>
                  </a:cubicBezTo>
                  <a:cubicBezTo>
                    <a:pt x="133" y="33"/>
                    <a:pt x="132" y="32"/>
                    <a:pt x="130" y="32"/>
                  </a:cubicBezTo>
                  <a:cubicBezTo>
                    <a:pt x="124" y="32"/>
                    <a:pt x="119" y="32"/>
                    <a:pt x="114" y="32"/>
                  </a:cubicBezTo>
                  <a:cubicBezTo>
                    <a:pt x="111" y="32"/>
                    <a:pt x="107" y="32"/>
                    <a:pt x="104" y="32"/>
                  </a:cubicBezTo>
                  <a:cubicBezTo>
                    <a:pt x="99" y="31"/>
                    <a:pt x="93" y="31"/>
                    <a:pt x="88" y="31"/>
                  </a:cubicBezTo>
                  <a:cubicBezTo>
                    <a:pt x="81" y="31"/>
                    <a:pt x="73" y="31"/>
                    <a:pt x="66" y="31"/>
                  </a:cubicBezTo>
                  <a:cubicBezTo>
                    <a:pt x="60" y="31"/>
                    <a:pt x="55" y="30"/>
                    <a:pt x="50" y="30"/>
                  </a:cubicBezTo>
                  <a:cubicBezTo>
                    <a:pt x="45" y="30"/>
                    <a:pt x="40" y="29"/>
                    <a:pt x="36" y="30"/>
                  </a:cubicBezTo>
                  <a:cubicBezTo>
                    <a:pt x="30" y="30"/>
                    <a:pt x="26" y="29"/>
                    <a:pt x="21" y="25"/>
                  </a:cubicBezTo>
                  <a:cubicBezTo>
                    <a:pt x="19" y="24"/>
                    <a:pt x="16" y="22"/>
                    <a:pt x="14" y="21"/>
                  </a:cubicBezTo>
                  <a:cubicBezTo>
                    <a:pt x="9" y="17"/>
                    <a:pt x="6" y="12"/>
                    <a:pt x="3" y="7"/>
                  </a:cubicBezTo>
                  <a:cubicBezTo>
                    <a:pt x="2" y="5"/>
                    <a:pt x="1" y="4"/>
                    <a:pt x="0" y="2"/>
                  </a:cubicBezTo>
                  <a:close/>
                </a:path>
              </a:pathLst>
            </a:custGeom>
            <a:solidFill>
              <a:srgbClr val="FFFEFD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40" name="Freeform 32"/>
            <p:cNvSpPr>
              <a:spLocks/>
            </p:cNvSpPr>
            <p:nvPr/>
          </p:nvSpPr>
          <p:spPr bwMode="auto">
            <a:xfrm>
              <a:off x="5291020" y="5586400"/>
              <a:ext cx="241592" cy="70318"/>
            </a:xfrm>
            <a:custGeom>
              <a:avLst/>
              <a:gdLst>
                <a:gd name="T0" fmla="*/ 129 w 131"/>
                <a:gd name="T1" fmla="*/ 4 h 38"/>
                <a:gd name="T2" fmla="*/ 131 w 131"/>
                <a:gd name="T3" fmla="*/ 38 h 38"/>
                <a:gd name="T4" fmla="*/ 115 w 131"/>
                <a:gd name="T5" fmla="*/ 38 h 38"/>
                <a:gd name="T6" fmla="*/ 104 w 131"/>
                <a:gd name="T7" fmla="*/ 37 h 38"/>
                <a:gd name="T8" fmla="*/ 99 w 131"/>
                <a:gd name="T9" fmla="*/ 37 h 38"/>
                <a:gd name="T10" fmla="*/ 76 w 131"/>
                <a:gd name="T11" fmla="*/ 36 h 38"/>
                <a:gd name="T12" fmla="*/ 57 w 131"/>
                <a:gd name="T13" fmla="*/ 35 h 38"/>
                <a:gd name="T14" fmla="*/ 36 w 131"/>
                <a:gd name="T15" fmla="*/ 33 h 38"/>
                <a:gd name="T16" fmla="*/ 27 w 131"/>
                <a:gd name="T17" fmla="*/ 33 h 38"/>
                <a:gd name="T18" fmla="*/ 11 w 131"/>
                <a:gd name="T19" fmla="*/ 32 h 38"/>
                <a:gd name="T20" fmla="*/ 0 w 131"/>
                <a:gd name="T21" fmla="*/ 32 h 38"/>
                <a:gd name="T22" fmla="*/ 5 w 131"/>
                <a:gd name="T23" fmla="*/ 28 h 38"/>
                <a:gd name="T24" fmla="*/ 14 w 131"/>
                <a:gd name="T25" fmla="*/ 20 h 38"/>
                <a:gd name="T26" fmla="*/ 16 w 131"/>
                <a:gd name="T27" fmla="*/ 19 h 38"/>
                <a:gd name="T28" fmla="*/ 29 w 131"/>
                <a:gd name="T29" fmla="*/ 9 h 38"/>
                <a:gd name="T30" fmla="*/ 41 w 131"/>
                <a:gd name="T31" fmla="*/ 2 h 38"/>
                <a:gd name="T32" fmla="*/ 42 w 131"/>
                <a:gd name="T33" fmla="*/ 2 h 38"/>
                <a:gd name="T34" fmla="*/ 43 w 131"/>
                <a:gd name="T35" fmla="*/ 2 h 38"/>
                <a:gd name="T36" fmla="*/ 46 w 131"/>
                <a:gd name="T37" fmla="*/ 1 h 38"/>
                <a:gd name="T38" fmla="*/ 65 w 131"/>
                <a:gd name="T39" fmla="*/ 1 h 38"/>
                <a:gd name="T40" fmla="*/ 68 w 131"/>
                <a:gd name="T41" fmla="*/ 1 h 38"/>
                <a:gd name="T42" fmla="*/ 70 w 131"/>
                <a:gd name="T43" fmla="*/ 2 h 38"/>
                <a:gd name="T44" fmla="*/ 74 w 131"/>
                <a:gd name="T45" fmla="*/ 2 h 38"/>
                <a:gd name="T46" fmla="*/ 79 w 131"/>
                <a:gd name="T47" fmla="*/ 1 h 38"/>
                <a:gd name="T48" fmla="*/ 104 w 131"/>
                <a:gd name="T49" fmla="*/ 3 h 38"/>
                <a:gd name="T50" fmla="*/ 128 w 131"/>
                <a:gd name="T51" fmla="*/ 4 h 38"/>
                <a:gd name="T52" fmla="*/ 129 w 131"/>
                <a:gd name="T53" fmla="*/ 4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131" h="38">
                  <a:moveTo>
                    <a:pt x="129" y="4"/>
                  </a:moveTo>
                  <a:cubicBezTo>
                    <a:pt x="130" y="15"/>
                    <a:pt x="131" y="27"/>
                    <a:pt x="131" y="38"/>
                  </a:cubicBezTo>
                  <a:cubicBezTo>
                    <a:pt x="126" y="38"/>
                    <a:pt x="120" y="38"/>
                    <a:pt x="115" y="38"/>
                  </a:cubicBezTo>
                  <a:cubicBezTo>
                    <a:pt x="111" y="38"/>
                    <a:pt x="108" y="37"/>
                    <a:pt x="104" y="37"/>
                  </a:cubicBezTo>
                  <a:cubicBezTo>
                    <a:pt x="103" y="37"/>
                    <a:pt x="101" y="37"/>
                    <a:pt x="99" y="37"/>
                  </a:cubicBezTo>
                  <a:cubicBezTo>
                    <a:pt x="91" y="37"/>
                    <a:pt x="83" y="38"/>
                    <a:pt x="76" y="36"/>
                  </a:cubicBezTo>
                  <a:cubicBezTo>
                    <a:pt x="70" y="36"/>
                    <a:pt x="63" y="35"/>
                    <a:pt x="57" y="35"/>
                  </a:cubicBezTo>
                  <a:cubicBezTo>
                    <a:pt x="50" y="34"/>
                    <a:pt x="43" y="34"/>
                    <a:pt x="36" y="33"/>
                  </a:cubicBezTo>
                  <a:cubicBezTo>
                    <a:pt x="33" y="33"/>
                    <a:pt x="30" y="33"/>
                    <a:pt x="27" y="33"/>
                  </a:cubicBezTo>
                  <a:cubicBezTo>
                    <a:pt x="22" y="34"/>
                    <a:pt x="16" y="33"/>
                    <a:pt x="11" y="32"/>
                  </a:cubicBezTo>
                  <a:cubicBezTo>
                    <a:pt x="7" y="32"/>
                    <a:pt x="4" y="32"/>
                    <a:pt x="0" y="32"/>
                  </a:cubicBezTo>
                  <a:cubicBezTo>
                    <a:pt x="1" y="30"/>
                    <a:pt x="3" y="29"/>
                    <a:pt x="5" y="28"/>
                  </a:cubicBezTo>
                  <a:cubicBezTo>
                    <a:pt x="8" y="25"/>
                    <a:pt x="11" y="22"/>
                    <a:pt x="14" y="20"/>
                  </a:cubicBezTo>
                  <a:cubicBezTo>
                    <a:pt x="15" y="19"/>
                    <a:pt x="16" y="19"/>
                    <a:pt x="16" y="19"/>
                  </a:cubicBezTo>
                  <a:cubicBezTo>
                    <a:pt x="20" y="14"/>
                    <a:pt x="25" y="12"/>
                    <a:pt x="29" y="9"/>
                  </a:cubicBezTo>
                  <a:cubicBezTo>
                    <a:pt x="33" y="6"/>
                    <a:pt x="37" y="4"/>
                    <a:pt x="41" y="2"/>
                  </a:cubicBezTo>
                  <a:cubicBezTo>
                    <a:pt x="41" y="2"/>
                    <a:pt x="42" y="2"/>
                    <a:pt x="42" y="2"/>
                  </a:cubicBezTo>
                  <a:cubicBezTo>
                    <a:pt x="42" y="2"/>
                    <a:pt x="43" y="2"/>
                    <a:pt x="43" y="2"/>
                  </a:cubicBezTo>
                  <a:cubicBezTo>
                    <a:pt x="43" y="0"/>
                    <a:pt x="45" y="1"/>
                    <a:pt x="46" y="1"/>
                  </a:cubicBezTo>
                  <a:cubicBezTo>
                    <a:pt x="52" y="1"/>
                    <a:pt x="59" y="1"/>
                    <a:pt x="65" y="1"/>
                  </a:cubicBezTo>
                  <a:cubicBezTo>
                    <a:pt x="66" y="1"/>
                    <a:pt x="67" y="1"/>
                    <a:pt x="68" y="1"/>
                  </a:cubicBezTo>
                  <a:cubicBezTo>
                    <a:pt x="69" y="1"/>
                    <a:pt x="70" y="1"/>
                    <a:pt x="70" y="2"/>
                  </a:cubicBezTo>
                  <a:cubicBezTo>
                    <a:pt x="71" y="3"/>
                    <a:pt x="73" y="3"/>
                    <a:pt x="74" y="2"/>
                  </a:cubicBezTo>
                  <a:cubicBezTo>
                    <a:pt x="75" y="1"/>
                    <a:pt x="77" y="1"/>
                    <a:pt x="79" y="1"/>
                  </a:cubicBezTo>
                  <a:cubicBezTo>
                    <a:pt x="87" y="2"/>
                    <a:pt x="95" y="3"/>
                    <a:pt x="104" y="3"/>
                  </a:cubicBezTo>
                  <a:cubicBezTo>
                    <a:pt x="112" y="3"/>
                    <a:pt x="120" y="3"/>
                    <a:pt x="128" y="4"/>
                  </a:cubicBezTo>
                  <a:cubicBezTo>
                    <a:pt x="128" y="4"/>
                    <a:pt x="128" y="4"/>
                    <a:pt x="129" y="4"/>
                  </a:cubicBezTo>
                  <a:close/>
                </a:path>
              </a:pathLst>
            </a:custGeom>
            <a:solidFill>
              <a:srgbClr val="FFFEFD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41" name="Freeform 33"/>
            <p:cNvSpPr>
              <a:spLocks/>
            </p:cNvSpPr>
            <p:nvPr/>
          </p:nvSpPr>
          <p:spPr bwMode="auto">
            <a:xfrm>
              <a:off x="3533573" y="5891278"/>
              <a:ext cx="171777" cy="88400"/>
            </a:xfrm>
            <a:custGeom>
              <a:avLst/>
              <a:gdLst>
                <a:gd name="T0" fmla="*/ 2 w 93"/>
                <a:gd name="T1" fmla="*/ 2 h 48"/>
                <a:gd name="T2" fmla="*/ 26 w 93"/>
                <a:gd name="T3" fmla="*/ 6 h 48"/>
                <a:gd name="T4" fmla="*/ 31 w 93"/>
                <a:gd name="T5" fmla="*/ 6 h 48"/>
                <a:gd name="T6" fmla="*/ 40 w 93"/>
                <a:gd name="T7" fmla="*/ 6 h 48"/>
                <a:gd name="T8" fmla="*/ 54 w 93"/>
                <a:gd name="T9" fmla="*/ 6 h 48"/>
                <a:gd name="T10" fmla="*/ 75 w 93"/>
                <a:gd name="T11" fmla="*/ 3 h 48"/>
                <a:gd name="T12" fmla="*/ 81 w 93"/>
                <a:gd name="T13" fmla="*/ 1 h 48"/>
                <a:gd name="T14" fmla="*/ 84 w 93"/>
                <a:gd name="T15" fmla="*/ 1 h 48"/>
                <a:gd name="T16" fmla="*/ 87 w 93"/>
                <a:gd name="T17" fmla="*/ 1 h 48"/>
                <a:gd name="T18" fmla="*/ 91 w 93"/>
                <a:gd name="T19" fmla="*/ 2 h 48"/>
                <a:gd name="T20" fmla="*/ 92 w 93"/>
                <a:gd name="T21" fmla="*/ 5 h 48"/>
                <a:gd name="T22" fmla="*/ 91 w 93"/>
                <a:gd name="T23" fmla="*/ 6 h 48"/>
                <a:gd name="T24" fmla="*/ 91 w 93"/>
                <a:gd name="T25" fmla="*/ 15 h 48"/>
                <a:gd name="T26" fmla="*/ 91 w 93"/>
                <a:gd name="T27" fmla="*/ 18 h 48"/>
                <a:gd name="T28" fmla="*/ 91 w 93"/>
                <a:gd name="T29" fmla="*/ 27 h 48"/>
                <a:gd name="T30" fmla="*/ 91 w 93"/>
                <a:gd name="T31" fmla="*/ 36 h 48"/>
                <a:gd name="T32" fmla="*/ 91 w 93"/>
                <a:gd name="T33" fmla="*/ 46 h 48"/>
                <a:gd name="T34" fmla="*/ 85 w 93"/>
                <a:gd name="T35" fmla="*/ 46 h 48"/>
                <a:gd name="T36" fmla="*/ 83 w 93"/>
                <a:gd name="T37" fmla="*/ 46 h 48"/>
                <a:gd name="T38" fmla="*/ 71 w 93"/>
                <a:gd name="T39" fmla="*/ 47 h 48"/>
                <a:gd name="T40" fmla="*/ 65 w 93"/>
                <a:gd name="T41" fmla="*/ 46 h 48"/>
                <a:gd name="T42" fmla="*/ 58 w 93"/>
                <a:gd name="T43" fmla="*/ 46 h 48"/>
                <a:gd name="T44" fmla="*/ 54 w 93"/>
                <a:gd name="T45" fmla="*/ 46 h 48"/>
                <a:gd name="T46" fmla="*/ 41 w 93"/>
                <a:gd name="T47" fmla="*/ 46 h 48"/>
                <a:gd name="T48" fmla="*/ 36 w 93"/>
                <a:gd name="T49" fmla="*/ 46 h 48"/>
                <a:gd name="T50" fmla="*/ 20 w 93"/>
                <a:gd name="T51" fmla="*/ 46 h 48"/>
                <a:gd name="T52" fmla="*/ 7 w 93"/>
                <a:gd name="T53" fmla="*/ 45 h 48"/>
                <a:gd name="T54" fmla="*/ 2 w 93"/>
                <a:gd name="T55" fmla="*/ 45 h 48"/>
                <a:gd name="T56" fmla="*/ 0 w 93"/>
                <a:gd name="T57" fmla="*/ 43 h 48"/>
                <a:gd name="T58" fmla="*/ 0 w 93"/>
                <a:gd name="T59" fmla="*/ 28 h 48"/>
                <a:gd name="T60" fmla="*/ 0 w 93"/>
                <a:gd name="T61" fmla="*/ 13 h 48"/>
                <a:gd name="T62" fmla="*/ 2 w 93"/>
                <a:gd name="T63" fmla="*/ 2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93" h="48">
                  <a:moveTo>
                    <a:pt x="2" y="2"/>
                  </a:moveTo>
                  <a:cubicBezTo>
                    <a:pt x="10" y="3"/>
                    <a:pt x="18" y="4"/>
                    <a:pt x="26" y="6"/>
                  </a:cubicBezTo>
                  <a:cubicBezTo>
                    <a:pt x="28" y="6"/>
                    <a:pt x="30" y="6"/>
                    <a:pt x="31" y="6"/>
                  </a:cubicBezTo>
                  <a:cubicBezTo>
                    <a:pt x="34" y="6"/>
                    <a:pt x="37" y="6"/>
                    <a:pt x="40" y="6"/>
                  </a:cubicBezTo>
                  <a:cubicBezTo>
                    <a:pt x="45" y="6"/>
                    <a:pt x="49" y="6"/>
                    <a:pt x="54" y="6"/>
                  </a:cubicBezTo>
                  <a:cubicBezTo>
                    <a:pt x="61" y="5"/>
                    <a:pt x="68" y="4"/>
                    <a:pt x="75" y="3"/>
                  </a:cubicBezTo>
                  <a:cubicBezTo>
                    <a:pt x="77" y="3"/>
                    <a:pt x="79" y="2"/>
                    <a:pt x="81" y="1"/>
                  </a:cubicBezTo>
                  <a:cubicBezTo>
                    <a:pt x="82" y="1"/>
                    <a:pt x="83" y="0"/>
                    <a:pt x="84" y="1"/>
                  </a:cubicBezTo>
                  <a:cubicBezTo>
                    <a:pt x="85" y="2"/>
                    <a:pt x="86" y="2"/>
                    <a:pt x="87" y="1"/>
                  </a:cubicBezTo>
                  <a:cubicBezTo>
                    <a:pt x="88" y="0"/>
                    <a:pt x="90" y="1"/>
                    <a:pt x="91" y="2"/>
                  </a:cubicBezTo>
                  <a:cubicBezTo>
                    <a:pt x="92" y="2"/>
                    <a:pt x="92" y="4"/>
                    <a:pt x="92" y="5"/>
                  </a:cubicBezTo>
                  <a:cubicBezTo>
                    <a:pt x="91" y="6"/>
                    <a:pt x="91" y="6"/>
                    <a:pt x="91" y="6"/>
                  </a:cubicBezTo>
                  <a:cubicBezTo>
                    <a:pt x="93" y="9"/>
                    <a:pt x="92" y="12"/>
                    <a:pt x="91" y="15"/>
                  </a:cubicBezTo>
                  <a:cubicBezTo>
                    <a:pt x="91" y="16"/>
                    <a:pt x="91" y="17"/>
                    <a:pt x="91" y="18"/>
                  </a:cubicBezTo>
                  <a:cubicBezTo>
                    <a:pt x="91" y="21"/>
                    <a:pt x="91" y="24"/>
                    <a:pt x="91" y="27"/>
                  </a:cubicBezTo>
                  <a:cubicBezTo>
                    <a:pt x="91" y="30"/>
                    <a:pt x="91" y="33"/>
                    <a:pt x="91" y="36"/>
                  </a:cubicBezTo>
                  <a:cubicBezTo>
                    <a:pt x="91" y="39"/>
                    <a:pt x="91" y="42"/>
                    <a:pt x="91" y="46"/>
                  </a:cubicBezTo>
                  <a:cubicBezTo>
                    <a:pt x="89" y="46"/>
                    <a:pt x="87" y="46"/>
                    <a:pt x="85" y="46"/>
                  </a:cubicBezTo>
                  <a:cubicBezTo>
                    <a:pt x="84" y="46"/>
                    <a:pt x="84" y="46"/>
                    <a:pt x="83" y="46"/>
                  </a:cubicBezTo>
                  <a:cubicBezTo>
                    <a:pt x="79" y="48"/>
                    <a:pt x="75" y="47"/>
                    <a:pt x="71" y="47"/>
                  </a:cubicBezTo>
                  <a:cubicBezTo>
                    <a:pt x="69" y="47"/>
                    <a:pt x="67" y="47"/>
                    <a:pt x="65" y="46"/>
                  </a:cubicBezTo>
                  <a:cubicBezTo>
                    <a:pt x="63" y="46"/>
                    <a:pt x="61" y="45"/>
                    <a:pt x="58" y="46"/>
                  </a:cubicBezTo>
                  <a:cubicBezTo>
                    <a:pt x="57" y="46"/>
                    <a:pt x="55" y="46"/>
                    <a:pt x="54" y="46"/>
                  </a:cubicBezTo>
                  <a:cubicBezTo>
                    <a:pt x="49" y="46"/>
                    <a:pt x="45" y="45"/>
                    <a:pt x="41" y="46"/>
                  </a:cubicBezTo>
                  <a:cubicBezTo>
                    <a:pt x="39" y="46"/>
                    <a:pt x="38" y="46"/>
                    <a:pt x="36" y="46"/>
                  </a:cubicBezTo>
                  <a:cubicBezTo>
                    <a:pt x="31" y="46"/>
                    <a:pt x="25" y="46"/>
                    <a:pt x="20" y="46"/>
                  </a:cubicBezTo>
                  <a:cubicBezTo>
                    <a:pt x="16" y="45"/>
                    <a:pt x="12" y="45"/>
                    <a:pt x="7" y="45"/>
                  </a:cubicBezTo>
                  <a:cubicBezTo>
                    <a:pt x="6" y="45"/>
                    <a:pt x="4" y="45"/>
                    <a:pt x="2" y="45"/>
                  </a:cubicBezTo>
                  <a:cubicBezTo>
                    <a:pt x="0" y="45"/>
                    <a:pt x="0" y="45"/>
                    <a:pt x="0" y="43"/>
                  </a:cubicBezTo>
                  <a:cubicBezTo>
                    <a:pt x="0" y="38"/>
                    <a:pt x="0" y="33"/>
                    <a:pt x="0" y="28"/>
                  </a:cubicBezTo>
                  <a:cubicBezTo>
                    <a:pt x="0" y="23"/>
                    <a:pt x="0" y="18"/>
                    <a:pt x="0" y="13"/>
                  </a:cubicBezTo>
                  <a:cubicBezTo>
                    <a:pt x="1" y="9"/>
                    <a:pt x="2" y="6"/>
                    <a:pt x="2" y="2"/>
                  </a:cubicBezTo>
                  <a:close/>
                </a:path>
              </a:pathLst>
            </a:custGeom>
            <a:solidFill>
              <a:srgbClr val="FFFEFD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42" name="Freeform 34"/>
            <p:cNvSpPr>
              <a:spLocks/>
            </p:cNvSpPr>
            <p:nvPr/>
          </p:nvSpPr>
          <p:spPr bwMode="auto">
            <a:xfrm>
              <a:off x="3661150" y="4997236"/>
              <a:ext cx="128581" cy="95934"/>
            </a:xfrm>
            <a:custGeom>
              <a:avLst/>
              <a:gdLst>
                <a:gd name="T0" fmla="*/ 31 w 70"/>
                <a:gd name="T1" fmla="*/ 52 h 52"/>
                <a:gd name="T2" fmla="*/ 25 w 70"/>
                <a:gd name="T3" fmla="*/ 44 h 52"/>
                <a:gd name="T4" fmla="*/ 25 w 70"/>
                <a:gd name="T5" fmla="*/ 43 h 52"/>
                <a:gd name="T6" fmla="*/ 19 w 70"/>
                <a:gd name="T7" fmla="*/ 34 h 52"/>
                <a:gd name="T8" fmla="*/ 11 w 70"/>
                <a:gd name="T9" fmla="*/ 26 h 52"/>
                <a:gd name="T10" fmla="*/ 7 w 70"/>
                <a:gd name="T11" fmla="*/ 23 h 52"/>
                <a:gd name="T12" fmla="*/ 4 w 70"/>
                <a:gd name="T13" fmla="*/ 20 h 52"/>
                <a:gd name="T14" fmla="*/ 0 w 70"/>
                <a:gd name="T15" fmla="*/ 18 h 52"/>
                <a:gd name="T16" fmla="*/ 6 w 70"/>
                <a:gd name="T17" fmla="*/ 14 h 52"/>
                <a:gd name="T18" fmla="*/ 11 w 70"/>
                <a:gd name="T19" fmla="*/ 10 h 52"/>
                <a:gd name="T20" fmla="*/ 22 w 70"/>
                <a:gd name="T21" fmla="*/ 3 h 52"/>
                <a:gd name="T22" fmla="*/ 29 w 70"/>
                <a:gd name="T23" fmla="*/ 0 h 52"/>
                <a:gd name="T24" fmla="*/ 27 w 70"/>
                <a:gd name="T25" fmla="*/ 2 h 52"/>
                <a:gd name="T26" fmla="*/ 30 w 70"/>
                <a:gd name="T27" fmla="*/ 4 h 52"/>
                <a:gd name="T28" fmla="*/ 32 w 70"/>
                <a:gd name="T29" fmla="*/ 3 h 52"/>
                <a:gd name="T30" fmla="*/ 41 w 70"/>
                <a:gd name="T31" fmla="*/ 1 h 52"/>
                <a:gd name="T32" fmla="*/ 52 w 70"/>
                <a:gd name="T33" fmla="*/ 1 h 52"/>
                <a:gd name="T34" fmla="*/ 64 w 70"/>
                <a:gd name="T35" fmla="*/ 1 h 52"/>
                <a:gd name="T36" fmla="*/ 69 w 70"/>
                <a:gd name="T37" fmla="*/ 6 h 52"/>
                <a:gd name="T38" fmla="*/ 70 w 70"/>
                <a:gd name="T39" fmla="*/ 7 h 52"/>
                <a:gd name="T40" fmla="*/ 69 w 70"/>
                <a:gd name="T41" fmla="*/ 9 h 52"/>
                <a:gd name="T42" fmla="*/ 67 w 70"/>
                <a:gd name="T43" fmla="*/ 9 h 52"/>
                <a:gd name="T44" fmla="*/ 56 w 70"/>
                <a:gd name="T45" fmla="*/ 11 h 52"/>
                <a:gd name="T46" fmla="*/ 44 w 70"/>
                <a:gd name="T47" fmla="*/ 13 h 52"/>
                <a:gd name="T48" fmla="*/ 43 w 70"/>
                <a:gd name="T49" fmla="*/ 13 h 52"/>
                <a:gd name="T50" fmla="*/ 42 w 70"/>
                <a:gd name="T51" fmla="*/ 18 h 52"/>
                <a:gd name="T52" fmla="*/ 59 w 70"/>
                <a:gd name="T53" fmla="*/ 15 h 52"/>
                <a:gd name="T54" fmla="*/ 61 w 70"/>
                <a:gd name="T55" fmla="*/ 17 h 52"/>
                <a:gd name="T56" fmla="*/ 63 w 70"/>
                <a:gd name="T57" fmla="*/ 23 h 52"/>
                <a:gd name="T58" fmla="*/ 67 w 70"/>
                <a:gd name="T59" fmla="*/ 36 h 52"/>
                <a:gd name="T60" fmla="*/ 65 w 70"/>
                <a:gd name="T61" fmla="*/ 39 h 52"/>
                <a:gd name="T62" fmla="*/ 57 w 70"/>
                <a:gd name="T63" fmla="*/ 42 h 52"/>
                <a:gd name="T64" fmla="*/ 44 w 70"/>
                <a:gd name="T65" fmla="*/ 46 h 52"/>
                <a:gd name="T66" fmla="*/ 31 w 70"/>
                <a:gd name="T67" fmla="*/ 5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70" h="52">
                  <a:moveTo>
                    <a:pt x="31" y="52"/>
                  </a:moveTo>
                  <a:cubicBezTo>
                    <a:pt x="29" y="49"/>
                    <a:pt x="27" y="46"/>
                    <a:pt x="25" y="44"/>
                  </a:cubicBezTo>
                  <a:cubicBezTo>
                    <a:pt x="25" y="44"/>
                    <a:pt x="25" y="44"/>
                    <a:pt x="25" y="43"/>
                  </a:cubicBezTo>
                  <a:cubicBezTo>
                    <a:pt x="25" y="39"/>
                    <a:pt x="21" y="37"/>
                    <a:pt x="19" y="34"/>
                  </a:cubicBezTo>
                  <a:cubicBezTo>
                    <a:pt x="17" y="31"/>
                    <a:pt x="14" y="28"/>
                    <a:pt x="11" y="26"/>
                  </a:cubicBezTo>
                  <a:cubicBezTo>
                    <a:pt x="10" y="25"/>
                    <a:pt x="8" y="24"/>
                    <a:pt x="7" y="23"/>
                  </a:cubicBezTo>
                  <a:cubicBezTo>
                    <a:pt x="6" y="22"/>
                    <a:pt x="5" y="21"/>
                    <a:pt x="4" y="20"/>
                  </a:cubicBezTo>
                  <a:cubicBezTo>
                    <a:pt x="3" y="19"/>
                    <a:pt x="2" y="19"/>
                    <a:pt x="0" y="18"/>
                  </a:cubicBezTo>
                  <a:cubicBezTo>
                    <a:pt x="2" y="16"/>
                    <a:pt x="4" y="15"/>
                    <a:pt x="6" y="14"/>
                  </a:cubicBezTo>
                  <a:cubicBezTo>
                    <a:pt x="7" y="12"/>
                    <a:pt x="9" y="11"/>
                    <a:pt x="11" y="10"/>
                  </a:cubicBezTo>
                  <a:cubicBezTo>
                    <a:pt x="15" y="7"/>
                    <a:pt x="18" y="5"/>
                    <a:pt x="22" y="3"/>
                  </a:cubicBezTo>
                  <a:cubicBezTo>
                    <a:pt x="24" y="2"/>
                    <a:pt x="26" y="1"/>
                    <a:pt x="29" y="0"/>
                  </a:cubicBezTo>
                  <a:cubicBezTo>
                    <a:pt x="28" y="0"/>
                    <a:pt x="28" y="1"/>
                    <a:pt x="27" y="2"/>
                  </a:cubicBezTo>
                  <a:cubicBezTo>
                    <a:pt x="28" y="2"/>
                    <a:pt x="29" y="3"/>
                    <a:pt x="30" y="4"/>
                  </a:cubicBezTo>
                  <a:cubicBezTo>
                    <a:pt x="31" y="4"/>
                    <a:pt x="31" y="3"/>
                    <a:pt x="32" y="3"/>
                  </a:cubicBezTo>
                  <a:cubicBezTo>
                    <a:pt x="35" y="1"/>
                    <a:pt x="38" y="1"/>
                    <a:pt x="41" y="1"/>
                  </a:cubicBezTo>
                  <a:cubicBezTo>
                    <a:pt x="45" y="1"/>
                    <a:pt x="49" y="1"/>
                    <a:pt x="52" y="1"/>
                  </a:cubicBezTo>
                  <a:cubicBezTo>
                    <a:pt x="56" y="1"/>
                    <a:pt x="60" y="1"/>
                    <a:pt x="64" y="1"/>
                  </a:cubicBezTo>
                  <a:cubicBezTo>
                    <a:pt x="65" y="4"/>
                    <a:pt x="67" y="6"/>
                    <a:pt x="69" y="6"/>
                  </a:cubicBezTo>
                  <a:cubicBezTo>
                    <a:pt x="70" y="6"/>
                    <a:pt x="70" y="7"/>
                    <a:pt x="70" y="7"/>
                  </a:cubicBezTo>
                  <a:cubicBezTo>
                    <a:pt x="70" y="8"/>
                    <a:pt x="70" y="8"/>
                    <a:pt x="69" y="9"/>
                  </a:cubicBezTo>
                  <a:cubicBezTo>
                    <a:pt x="68" y="9"/>
                    <a:pt x="68" y="9"/>
                    <a:pt x="67" y="9"/>
                  </a:cubicBezTo>
                  <a:cubicBezTo>
                    <a:pt x="63" y="9"/>
                    <a:pt x="59" y="11"/>
                    <a:pt x="56" y="11"/>
                  </a:cubicBezTo>
                  <a:cubicBezTo>
                    <a:pt x="52" y="11"/>
                    <a:pt x="48" y="12"/>
                    <a:pt x="44" y="13"/>
                  </a:cubicBezTo>
                  <a:cubicBezTo>
                    <a:pt x="44" y="13"/>
                    <a:pt x="43" y="13"/>
                    <a:pt x="43" y="13"/>
                  </a:cubicBezTo>
                  <a:cubicBezTo>
                    <a:pt x="40" y="14"/>
                    <a:pt x="39" y="16"/>
                    <a:pt x="42" y="18"/>
                  </a:cubicBezTo>
                  <a:cubicBezTo>
                    <a:pt x="47" y="16"/>
                    <a:pt x="53" y="16"/>
                    <a:pt x="59" y="15"/>
                  </a:cubicBezTo>
                  <a:cubicBezTo>
                    <a:pt x="60" y="15"/>
                    <a:pt x="60" y="16"/>
                    <a:pt x="61" y="17"/>
                  </a:cubicBezTo>
                  <a:cubicBezTo>
                    <a:pt x="62" y="19"/>
                    <a:pt x="63" y="21"/>
                    <a:pt x="63" y="23"/>
                  </a:cubicBezTo>
                  <a:cubicBezTo>
                    <a:pt x="64" y="27"/>
                    <a:pt x="65" y="32"/>
                    <a:pt x="67" y="36"/>
                  </a:cubicBezTo>
                  <a:cubicBezTo>
                    <a:pt x="67" y="37"/>
                    <a:pt x="66" y="38"/>
                    <a:pt x="65" y="39"/>
                  </a:cubicBezTo>
                  <a:cubicBezTo>
                    <a:pt x="63" y="41"/>
                    <a:pt x="60" y="42"/>
                    <a:pt x="57" y="42"/>
                  </a:cubicBezTo>
                  <a:cubicBezTo>
                    <a:pt x="53" y="43"/>
                    <a:pt x="48" y="44"/>
                    <a:pt x="44" y="46"/>
                  </a:cubicBezTo>
                  <a:cubicBezTo>
                    <a:pt x="40" y="48"/>
                    <a:pt x="36" y="50"/>
                    <a:pt x="31" y="52"/>
                  </a:cubicBezTo>
                  <a:close/>
                </a:path>
              </a:pathLst>
            </a:custGeom>
            <a:solidFill>
              <a:srgbClr val="FFFEFD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43" name="Freeform 35"/>
            <p:cNvSpPr>
              <a:spLocks/>
            </p:cNvSpPr>
            <p:nvPr/>
          </p:nvSpPr>
          <p:spPr bwMode="auto">
            <a:xfrm>
              <a:off x="4934909" y="4926918"/>
              <a:ext cx="84884" cy="72327"/>
            </a:xfrm>
            <a:custGeom>
              <a:avLst/>
              <a:gdLst>
                <a:gd name="T0" fmla="*/ 0 w 46"/>
                <a:gd name="T1" fmla="*/ 16 h 39"/>
                <a:gd name="T2" fmla="*/ 44 w 46"/>
                <a:gd name="T3" fmla="*/ 0 h 39"/>
                <a:gd name="T4" fmla="*/ 45 w 46"/>
                <a:gd name="T5" fmla="*/ 13 h 39"/>
                <a:gd name="T6" fmla="*/ 45 w 46"/>
                <a:gd name="T7" fmla="*/ 24 h 39"/>
                <a:gd name="T8" fmla="*/ 45 w 46"/>
                <a:gd name="T9" fmla="*/ 29 h 39"/>
                <a:gd name="T10" fmla="*/ 43 w 46"/>
                <a:gd name="T11" fmla="*/ 33 h 39"/>
                <a:gd name="T12" fmla="*/ 26 w 46"/>
                <a:gd name="T13" fmla="*/ 35 h 39"/>
                <a:gd name="T14" fmla="*/ 16 w 46"/>
                <a:gd name="T15" fmla="*/ 36 h 39"/>
                <a:gd name="T16" fmla="*/ 11 w 46"/>
                <a:gd name="T17" fmla="*/ 38 h 39"/>
                <a:gd name="T18" fmla="*/ 3 w 46"/>
                <a:gd name="T19" fmla="*/ 34 h 39"/>
                <a:gd name="T20" fmla="*/ 1 w 46"/>
                <a:gd name="T21" fmla="*/ 24 h 39"/>
                <a:gd name="T22" fmla="*/ 0 w 46"/>
                <a:gd name="T23" fmla="*/ 16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6" h="39">
                  <a:moveTo>
                    <a:pt x="0" y="16"/>
                  </a:moveTo>
                  <a:cubicBezTo>
                    <a:pt x="15" y="11"/>
                    <a:pt x="29" y="6"/>
                    <a:pt x="44" y="0"/>
                  </a:cubicBezTo>
                  <a:cubicBezTo>
                    <a:pt x="45" y="5"/>
                    <a:pt x="45" y="9"/>
                    <a:pt x="45" y="13"/>
                  </a:cubicBezTo>
                  <a:cubicBezTo>
                    <a:pt x="45" y="16"/>
                    <a:pt x="45" y="20"/>
                    <a:pt x="45" y="24"/>
                  </a:cubicBezTo>
                  <a:cubicBezTo>
                    <a:pt x="45" y="25"/>
                    <a:pt x="45" y="27"/>
                    <a:pt x="45" y="29"/>
                  </a:cubicBezTo>
                  <a:cubicBezTo>
                    <a:pt x="46" y="32"/>
                    <a:pt x="45" y="32"/>
                    <a:pt x="43" y="33"/>
                  </a:cubicBezTo>
                  <a:cubicBezTo>
                    <a:pt x="37" y="33"/>
                    <a:pt x="31" y="34"/>
                    <a:pt x="26" y="35"/>
                  </a:cubicBezTo>
                  <a:cubicBezTo>
                    <a:pt x="23" y="35"/>
                    <a:pt x="20" y="36"/>
                    <a:pt x="16" y="36"/>
                  </a:cubicBezTo>
                  <a:cubicBezTo>
                    <a:pt x="15" y="36"/>
                    <a:pt x="13" y="37"/>
                    <a:pt x="11" y="38"/>
                  </a:cubicBezTo>
                  <a:cubicBezTo>
                    <a:pt x="7" y="39"/>
                    <a:pt x="4" y="39"/>
                    <a:pt x="3" y="34"/>
                  </a:cubicBezTo>
                  <a:cubicBezTo>
                    <a:pt x="3" y="31"/>
                    <a:pt x="2" y="27"/>
                    <a:pt x="1" y="24"/>
                  </a:cubicBezTo>
                  <a:cubicBezTo>
                    <a:pt x="1" y="21"/>
                    <a:pt x="1" y="19"/>
                    <a:pt x="0" y="16"/>
                  </a:cubicBezTo>
                  <a:close/>
                </a:path>
              </a:pathLst>
            </a:custGeom>
            <a:solidFill>
              <a:srgbClr val="FFFEFD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44" name="Freeform 36"/>
            <p:cNvSpPr>
              <a:spLocks/>
            </p:cNvSpPr>
            <p:nvPr/>
          </p:nvSpPr>
          <p:spPr bwMode="auto">
            <a:xfrm>
              <a:off x="3780691" y="5021345"/>
              <a:ext cx="70318" cy="125568"/>
            </a:xfrm>
            <a:custGeom>
              <a:avLst/>
              <a:gdLst>
                <a:gd name="T0" fmla="*/ 0 w 38"/>
                <a:gd name="T1" fmla="*/ 1 h 68"/>
                <a:gd name="T2" fmla="*/ 7 w 38"/>
                <a:gd name="T3" fmla="*/ 0 h 68"/>
                <a:gd name="T4" fmla="*/ 9 w 38"/>
                <a:gd name="T5" fmla="*/ 2 h 68"/>
                <a:gd name="T6" fmla="*/ 11 w 38"/>
                <a:gd name="T7" fmla="*/ 5 h 68"/>
                <a:gd name="T8" fmla="*/ 12 w 38"/>
                <a:gd name="T9" fmla="*/ 7 h 68"/>
                <a:gd name="T10" fmla="*/ 16 w 38"/>
                <a:gd name="T11" fmla="*/ 23 h 68"/>
                <a:gd name="T12" fmla="*/ 20 w 38"/>
                <a:gd name="T13" fmla="*/ 35 h 68"/>
                <a:gd name="T14" fmla="*/ 23 w 38"/>
                <a:gd name="T15" fmla="*/ 37 h 68"/>
                <a:gd name="T16" fmla="*/ 33 w 38"/>
                <a:gd name="T17" fmla="*/ 47 h 68"/>
                <a:gd name="T18" fmla="*/ 37 w 38"/>
                <a:gd name="T19" fmla="*/ 55 h 68"/>
                <a:gd name="T20" fmla="*/ 38 w 38"/>
                <a:gd name="T21" fmla="*/ 59 h 68"/>
                <a:gd name="T22" fmla="*/ 36 w 38"/>
                <a:gd name="T23" fmla="*/ 57 h 68"/>
                <a:gd name="T24" fmla="*/ 35 w 38"/>
                <a:gd name="T25" fmla="*/ 56 h 68"/>
                <a:gd name="T26" fmla="*/ 32 w 38"/>
                <a:gd name="T27" fmla="*/ 53 h 68"/>
                <a:gd name="T28" fmla="*/ 30 w 38"/>
                <a:gd name="T29" fmla="*/ 56 h 68"/>
                <a:gd name="T30" fmla="*/ 29 w 38"/>
                <a:gd name="T31" fmla="*/ 63 h 68"/>
                <a:gd name="T32" fmla="*/ 28 w 38"/>
                <a:gd name="T33" fmla="*/ 62 h 68"/>
                <a:gd name="T34" fmla="*/ 22 w 38"/>
                <a:gd name="T35" fmla="*/ 57 h 68"/>
                <a:gd name="T36" fmla="*/ 19 w 38"/>
                <a:gd name="T37" fmla="*/ 59 h 68"/>
                <a:gd name="T38" fmla="*/ 18 w 38"/>
                <a:gd name="T39" fmla="*/ 64 h 68"/>
                <a:gd name="T40" fmla="*/ 17 w 38"/>
                <a:gd name="T41" fmla="*/ 68 h 68"/>
                <a:gd name="T42" fmla="*/ 14 w 38"/>
                <a:gd name="T43" fmla="*/ 65 h 68"/>
                <a:gd name="T44" fmla="*/ 10 w 38"/>
                <a:gd name="T45" fmla="*/ 61 h 68"/>
                <a:gd name="T46" fmla="*/ 9 w 38"/>
                <a:gd name="T47" fmla="*/ 59 h 68"/>
                <a:gd name="T48" fmla="*/ 6 w 38"/>
                <a:gd name="T49" fmla="*/ 52 h 68"/>
                <a:gd name="T50" fmla="*/ 5 w 38"/>
                <a:gd name="T51" fmla="*/ 47 h 68"/>
                <a:gd name="T52" fmla="*/ 9 w 38"/>
                <a:gd name="T53" fmla="*/ 39 h 68"/>
                <a:gd name="T54" fmla="*/ 9 w 38"/>
                <a:gd name="T55" fmla="*/ 35 h 68"/>
                <a:gd name="T56" fmla="*/ 4 w 38"/>
                <a:gd name="T57" fmla="*/ 18 h 68"/>
                <a:gd name="T58" fmla="*/ 0 w 38"/>
                <a:gd name="T59" fmla="*/ 1 h 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38" h="68">
                  <a:moveTo>
                    <a:pt x="0" y="1"/>
                  </a:moveTo>
                  <a:cubicBezTo>
                    <a:pt x="2" y="1"/>
                    <a:pt x="5" y="0"/>
                    <a:pt x="7" y="0"/>
                  </a:cubicBezTo>
                  <a:cubicBezTo>
                    <a:pt x="8" y="0"/>
                    <a:pt x="9" y="1"/>
                    <a:pt x="9" y="2"/>
                  </a:cubicBezTo>
                  <a:cubicBezTo>
                    <a:pt x="10" y="3"/>
                    <a:pt x="11" y="4"/>
                    <a:pt x="11" y="5"/>
                  </a:cubicBezTo>
                  <a:cubicBezTo>
                    <a:pt x="12" y="6"/>
                    <a:pt x="12" y="6"/>
                    <a:pt x="12" y="7"/>
                  </a:cubicBezTo>
                  <a:cubicBezTo>
                    <a:pt x="13" y="13"/>
                    <a:pt x="16" y="18"/>
                    <a:pt x="16" y="23"/>
                  </a:cubicBezTo>
                  <a:cubicBezTo>
                    <a:pt x="17" y="27"/>
                    <a:pt x="18" y="31"/>
                    <a:pt x="20" y="35"/>
                  </a:cubicBezTo>
                  <a:cubicBezTo>
                    <a:pt x="21" y="36"/>
                    <a:pt x="22" y="37"/>
                    <a:pt x="23" y="37"/>
                  </a:cubicBezTo>
                  <a:cubicBezTo>
                    <a:pt x="29" y="38"/>
                    <a:pt x="31" y="42"/>
                    <a:pt x="33" y="47"/>
                  </a:cubicBezTo>
                  <a:cubicBezTo>
                    <a:pt x="34" y="50"/>
                    <a:pt x="36" y="52"/>
                    <a:pt x="37" y="55"/>
                  </a:cubicBezTo>
                  <a:cubicBezTo>
                    <a:pt x="37" y="57"/>
                    <a:pt x="38" y="58"/>
                    <a:pt x="38" y="59"/>
                  </a:cubicBezTo>
                  <a:cubicBezTo>
                    <a:pt x="37" y="59"/>
                    <a:pt x="36" y="58"/>
                    <a:pt x="36" y="57"/>
                  </a:cubicBezTo>
                  <a:cubicBezTo>
                    <a:pt x="36" y="57"/>
                    <a:pt x="35" y="56"/>
                    <a:pt x="35" y="56"/>
                  </a:cubicBezTo>
                  <a:cubicBezTo>
                    <a:pt x="34" y="55"/>
                    <a:pt x="34" y="53"/>
                    <a:pt x="32" y="53"/>
                  </a:cubicBezTo>
                  <a:cubicBezTo>
                    <a:pt x="31" y="53"/>
                    <a:pt x="30" y="55"/>
                    <a:pt x="30" y="56"/>
                  </a:cubicBezTo>
                  <a:cubicBezTo>
                    <a:pt x="29" y="58"/>
                    <a:pt x="29" y="60"/>
                    <a:pt x="29" y="63"/>
                  </a:cubicBezTo>
                  <a:cubicBezTo>
                    <a:pt x="29" y="63"/>
                    <a:pt x="29" y="62"/>
                    <a:pt x="28" y="62"/>
                  </a:cubicBezTo>
                  <a:cubicBezTo>
                    <a:pt x="27" y="60"/>
                    <a:pt x="24" y="58"/>
                    <a:pt x="22" y="57"/>
                  </a:cubicBezTo>
                  <a:cubicBezTo>
                    <a:pt x="20" y="57"/>
                    <a:pt x="19" y="57"/>
                    <a:pt x="19" y="59"/>
                  </a:cubicBezTo>
                  <a:cubicBezTo>
                    <a:pt x="19" y="61"/>
                    <a:pt x="18" y="63"/>
                    <a:pt x="18" y="64"/>
                  </a:cubicBezTo>
                  <a:cubicBezTo>
                    <a:pt x="18" y="66"/>
                    <a:pt x="18" y="67"/>
                    <a:pt x="17" y="68"/>
                  </a:cubicBezTo>
                  <a:cubicBezTo>
                    <a:pt x="16" y="67"/>
                    <a:pt x="15" y="66"/>
                    <a:pt x="14" y="65"/>
                  </a:cubicBezTo>
                  <a:cubicBezTo>
                    <a:pt x="13" y="63"/>
                    <a:pt x="12" y="62"/>
                    <a:pt x="10" y="61"/>
                  </a:cubicBezTo>
                  <a:cubicBezTo>
                    <a:pt x="10" y="60"/>
                    <a:pt x="9" y="60"/>
                    <a:pt x="9" y="59"/>
                  </a:cubicBezTo>
                  <a:cubicBezTo>
                    <a:pt x="9" y="56"/>
                    <a:pt x="7" y="55"/>
                    <a:pt x="6" y="52"/>
                  </a:cubicBezTo>
                  <a:cubicBezTo>
                    <a:pt x="5" y="51"/>
                    <a:pt x="5" y="49"/>
                    <a:pt x="5" y="47"/>
                  </a:cubicBezTo>
                  <a:cubicBezTo>
                    <a:pt x="6" y="44"/>
                    <a:pt x="7" y="41"/>
                    <a:pt x="9" y="39"/>
                  </a:cubicBezTo>
                  <a:cubicBezTo>
                    <a:pt x="10" y="38"/>
                    <a:pt x="10" y="37"/>
                    <a:pt x="9" y="35"/>
                  </a:cubicBezTo>
                  <a:cubicBezTo>
                    <a:pt x="8" y="29"/>
                    <a:pt x="6" y="24"/>
                    <a:pt x="4" y="18"/>
                  </a:cubicBezTo>
                  <a:cubicBezTo>
                    <a:pt x="3" y="12"/>
                    <a:pt x="1" y="7"/>
                    <a:pt x="0" y="1"/>
                  </a:cubicBezTo>
                  <a:close/>
                </a:path>
              </a:pathLst>
            </a:custGeom>
            <a:solidFill>
              <a:srgbClr val="FFFEFD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45" name="Freeform 37"/>
            <p:cNvSpPr>
              <a:spLocks/>
            </p:cNvSpPr>
            <p:nvPr/>
          </p:nvSpPr>
          <p:spPr bwMode="auto">
            <a:xfrm>
              <a:off x="5030843" y="5580875"/>
              <a:ext cx="59268" cy="64793"/>
            </a:xfrm>
            <a:custGeom>
              <a:avLst/>
              <a:gdLst>
                <a:gd name="T0" fmla="*/ 32 w 32"/>
                <a:gd name="T1" fmla="*/ 33 h 35"/>
                <a:gd name="T2" fmla="*/ 23 w 32"/>
                <a:gd name="T3" fmla="*/ 35 h 35"/>
                <a:gd name="T4" fmla="*/ 16 w 32"/>
                <a:gd name="T5" fmla="*/ 35 h 35"/>
                <a:gd name="T6" fmla="*/ 7 w 32"/>
                <a:gd name="T7" fmla="*/ 35 h 35"/>
                <a:gd name="T8" fmla="*/ 1 w 32"/>
                <a:gd name="T9" fmla="*/ 29 h 35"/>
                <a:gd name="T10" fmla="*/ 0 w 32"/>
                <a:gd name="T11" fmla="*/ 10 h 35"/>
                <a:gd name="T12" fmla="*/ 0 w 32"/>
                <a:gd name="T13" fmla="*/ 0 h 35"/>
                <a:gd name="T14" fmla="*/ 7 w 32"/>
                <a:gd name="T15" fmla="*/ 1 h 35"/>
                <a:gd name="T16" fmla="*/ 12 w 32"/>
                <a:gd name="T17" fmla="*/ 1 h 35"/>
                <a:gd name="T18" fmla="*/ 17 w 32"/>
                <a:gd name="T19" fmla="*/ 5 h 35"/>
                <a:gd name="T20" fmla="*/ 23 w 32"/>
                <a:gd name="T21" fmla="*/ 17 h 35"/>
                <a:gd name="T22" fmla="*/ 28 w 32"/>
                <a:gd name="T23" fmla="*/ 27 h 35"/>
                <a:gd name="T24" fmla="*/ 32 w 32"/>
                <a:gd name="T25" fmla="*/ 33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2" h="35">
                  <a:moveTo>
                    <a:pt x="32" y="33"/>
                  </a:moveTo>
                  <a:cubicBezTo>
                    <a:pt x="29" y="34"/>
                    <a:pt x="26" y="35"/>
                    <a:pt x="23" y="35"/>
                  </a:cubicBezTo>
                  <a:cubicBezTo>
                    <a:pt x="21" y="35"/>
                    <a:pt x="18" y="35"/>
                    <a:pt x="16" y="35"/>
                  </a:cubicBezTo>
                  <a:cubicBezTo>
                    <a:pt x="13" y="35"/>
                    <a:pt x="10" y="35"/>
                    <a:pt x="7" y="35"/>
                  </a:cubicBezTo>
                  <a:cubicBezTo>
                    <a:pt x="1" y="35"/>
                    <a:pt x="1" y="34"/>
                    <a:pt x="1" y="29"/>
                  </a:cubicBezTo>
                  <a:cubicBezTo>
                    <a:pt x="1" y="23"/>
                    <a:pt x="1" y="16"/>
                    <a:pt x="0" y="10"/>
                  </a:cubicBezTo>
                  <a:cubicBezTo>
                    <a:pt x="0" y="7"/>
                    <a:pt x="0" y="4"/>
                    <a:pt x="0" y="0"/>
                  </a:cubicBezTo>
                  <a:cubicBezTo>
                    <a:pt x="2" y="0"/>
                    <a:pt x="4" y="1"/>
                    <a:pt x="7" y="1"/>
                  </a:cubicBezTo>
                  <a:cubicBezTo>
                    <a:pt x="8" y="1"/>
                    <a:pt x="10" y="1"/>
                    <a:pt x="12" y="1"/>
                  </a:cubicBezTo>
                  <a:cubicBezTo>
                    <a:pt x="14" y="2"/>
                    <a:pt x="16" y="3"/>
                    <a:pt x="17" y="5"/>
                  </a:cubicBezTo>
                  <a:cubicBezTo>
                    <a:pt x="19" y="9"/>
                    <a:pt x="20" y="13"/>
                    <a:pt x="23" y="17"/>
                  </a:cubicBezTo>
                  <a:cubicBezTo>
                    <a:pt x="25" y="20"/>
                    <a:pt x="26" y="24"/>
                    <a:pt x="28" y="27"/>
                  </a:cubicBezTo>
                  <a:cubicBezTo>
                    <a:pt x="29" y="29"/>
                    <a:pt x="30" y="31"/>
                    <a:pt x="32" y="33"/>
                  </a:cubicBezTo>
                  <a:close/>
                </a:path>
              </a:pathLst>
            </a:custGeom>
            <a:solidFill>
              <a:srgbClr val="FFFEFD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46" name="Freeform 38"/>
            <p:cNvSpPr>
              <a:spLocks/>
            </p:cNvSpPr>
            <p:nvPr/>
          </p:nvSpPr>
          <p:spPr bwMode="auto">
            <a:xfrm>
              <a:off x="4239766" y="5224263"/>
              <a:ext cx="49725" cy="72327"/>
            </a:xfrm>
            <a:custGeom>
              <a:avLst/>
              <a:gdLst>
                <a:gd name="T0" fmla="*/ 0 w 27"/>
                <a:gd name="T1" fmla="*/ 39 h 39"/>
                <a:gd name="T2" fmla="*/ 2 w 27"/>
                <a:gd name="T3" fmla="*/ 28 h 39"/>
                <a:gd name="T4" fmla="*/ 6 w 27"/>
                <a:gd name="T5" fmla="*/ 11 h 39"/>
                <a:gd name="T6" fmla="*/ 10 w 27"/>
                <a:gd name="T7" fmla="*/ 2 h 39"/>
                <a:gd name="T8" fmla="*/ 17 w 27"/>
                <a:gd name="T9" fmla="*/ 0 h 39"/>
                <a:gd name="T10" fmla="*/ 26 w 27"/>
                <a:gd name="T11" fmla="*/ 14 h 39"/>
                <a:gd name="T12" fmla="*/ 24 w 27"/>
                <a:gd name="T13" fmla="*/ 22 h 39"/>
                <a:gd name="T14" fmla="*/ 16 w 27"/>
                <a:gd name="T15" fmla="*/ 32 h 39"/>
                <a:gd name="T16" fmla="*/ 4 w 27"/>
                <a:gd name="T17" fmla="*/ 38 h 39"/>
                <a:gd name="T18" fmla="*/ 0 w 27"/>
                <a:gd name="T19" fmla="*/ 39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7" h="39">
                  <a:moveTo>
                    <a:pt x="0" y="39"/>
                  </a:moveTo>
                  <a:cubicBezTo>
                    <a:pt x="1" y="34"/>
                    <a:pt x="2" y="31"/>
                    <a:pt x="2" y="28"/>
                  </a:cubicBezTo>
                  <a:cubicBezTo>
                    <a:pt x="4" y="22"/>
                    <a:pt x="5" y="17"/>
                    <a:pt x="6" y="11"/>
                  </a:cubicBezTo>
                  <a:cubicBezTo>
                    <a:pt x="6" y="8"/>
                    <a:pt x="8" y="5"/>
                    <a:pt x="10" y="2"/>
                  </a:cubicBezTo>
                  <a:cubicBezTo>
                    <a:pt x="12" y="0"/>
                    <a:pt x="15" y="0"/>
                    <a:pt x="17" y="0"/>
                  </a:cubicBezTo>
                  <a:cubicBezTo>
                    <a:pt x="23" y="1"/>
                    <a:pt x="27" y="7"/>
                    <a:pt x="26" y="14"/>
                  </a:cubicBezTo>
                  <a:cubicBezTo>
                    <a:pt x="25" y="16"/>
                    <a:pt x="24" y="19"/>
                    <a:pt x="24" y="22"/>
                  </a:cubicBezTo>
                  <a:cubicBezTo>
                    <a:pt x="23" y="26"/>
                    <a:pt x="19" y="29"/>
                    <a:pt x="16" y="32"/>
                  </a:cubicBezTo>
                  <a:cubicBezTo>
                    <a:pt x="12" y="35"/>
                    <a:pt x="8" y="37"/>
                    <a:pt x="4" y="38"/>
                  </a:cubicBezTo>
                  <a:cubicBezTo>
                    <a:pt x="3" y="39"/>
                    <a:pt x="2" y="39"/>
                    <a:pt x="0" y="39"/>
                  </a:cubicBezTo>
                  <a:close/>
                </a:path>
              </a:pathLst>
            </a:custGeom>
            <a:solidFill>
              <a:srgbClr val="FFFEFD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47" name="Freeform 39"/>
            <p:cNvSpPr>
              <a:spLocks/>
            </p:cNvSpPr>
            <p:nvPr/>
          </p:nvSpPr>
          <p:spPr bwMode="auto">
            <a:xfrm>
              <a:off x="3539099" y="5874704"/>
              <a:ext cx="147668" cy="20091"/>
            </a:xfrm>
            <a:custGeom>
              <a:avLst/>
              <a:gdLst>
                <a:gd name="T0" fmla="*/ 80 w 80"/>
                <a:gd name="T1" fmla="*/ 5 h 11"/>
                <a:gd name="T2" fmla="*/ 77 w 80"/>
                <a:gd name="T3" fmla="*/ 6 h 11"/>
                <a:gd name="T4" fmla="*/ 63 w 80"/>
                <a:gd name="T5" fmla="*/ 9 h 11"/>
                <a:gd name="T6" fmla="*/ 57 w 80"/>
                <a:gd name="T7" fmla="*/ 10 h 11"/>
                <a:gd name="T8" fmla="*/ 43 w 80"/>
                <a:gd name="T9" fmla="*/ 11 h 11"/>
                <a:gd name="T10" fmla="*/ 35 w 80"/>
                <a:gd name="T11" fmla="*/ 11 h 11"/>
                <a:gd name="T12" fmla="*/ 21 w 80"/>
                <a:gd name="T13" fmla="*/ 10 h 11"/>
                <a:gd name="T14" fmla="*/ 6 w 80"/>
                <a:gd name="T15" fmla="*/ 8 h 11"/>
                <a:gd name="T16" fmla="*/ 0 w 80"/>
                <a:gd name="T17" fmla="*/ 7 h 11"/>
                <a:gd name="T18" fmla="*/ 4 w 80"/>
                <a:gd name="T19" fmla="*/ 4 h 11"/>
                <a:gd name="T20" fmla="*/ 19 w 80"/>
                <a:gd name="T21" fmla="*/ 5 h 11"/>
                <a:gd name="T22" fmla="*/ 29 w 80"/>
                <a:gd name="T23" fmla="*/ 4 h 11"/>
                <a:gd name="T24" fmla="*/ 55 w 80"/>
                <a:gd name="T25" fmla="*/ 2 h 11"/>
                <a:gd name="T26" fmla="*/ 66 w 80"/>
                <a:gd name="T27" fmla="*/ 0 h 11"/>
                <a:gd name="T28" fmla="*/ 69 w 80"/>
                <a:gd name="T29" fmla="*/ 0 h 11"/>
                <a:gd name="T30" fmla="*/ 77 w 80"/>
                <a:gd name="T31" fmla="*/ 3 h 11"/>
                <a:gd name="T32" fmla="*/ 80 w 80"/>
                <a:gd name="T33" fmla="*/ 5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80" h="11">
                  <a:moveTo>
                    <a:pt x="80" y="5"/>
                  </a:moveTo>
                  <a:cubicBezTo>
                    <a:pt x="78" y="5"/>
                    <a:pt x="77" y="6"/>
                    <a:pt x="77" y="6"/>
                  </a:cubicBezTo>
                  <a:cubicBezTo>
                    <a:pt x="72" y="7"/>
                    <a:pt x="68" y="8"/>
                    <a:pt x="63" y="9"/>
                  </a:cubicBezTo>
                  <a:cubicBezTo>
                    <a:pt x="61" y="10"/>
                    <a:pt x="59" y="10"/>
                    <a:pt x="57" y="10"/>
                  </a:cubicBezTo>
                  <a:cubicBezTo>
                    <a:pt x="52" y="10"/>
                    <a:pt x="48" y="11"/>
                    <a:pt x="43" y="11"/>
                  </a:cubicBezTo>
                  <a:cubicBezTo>
                    <a:pt x="41" y="11"/>
                    <a:pt x="38" y="11"/>
                    <a:pt x="35" y="11"/>
                  </a:cubicBezTo>
                  <a:cubicBezTo>
                    <a:pt x="30" y="11"/>
                    <a:pt x="26" y="10"/>
                    <a:pt x="21" y="10"/>
                  </a:cubicBezTo>
                  <a:cubicBezTo>
                    <a:pt x="16" y="10"/>
                    <a:pt x="11" y="9"/>
                    <a:pt x="6" y="8"/>
                  </a:cubicBezTo>
                  <a:cubicBezTo>
                    <a:pt x="4" y="7"/>
                    <a:pt x="2" y="7"/>
                    <a:pt x="0" y="7"/>
                  </a:cubicBezTo>
                  <a:cubicBezTo>
                    <a:pt x="1" y="4"/>
                    <a:pt x="1" y="4"/>
                    <a:pt x="4" y="4"/>
                  </a:cubicBezTo>
                  <a:cubicBezTo>
                    <a:pt x="9" y="5"/>
                    <a:pt x="14" y="5"/>
                    <a:pt x="19" y="5"/>
                  </a:cubicBezTo>
                  <a:cubicBezTo>
                    <a:pt x="22" y="5"/>
                    <a:pt x="25" y="4"/>
                    <a:pt x="29" y="4"/>
                  </a:cubicBezTo>
                  <a:cubicBezTo>
                    <a:pt x="38" y="3"/>
                    <a:pt x="46" y="2"/>
                    <a:pt x="55" y="2"/>
                  </a:cubicBezTo>
                  <a:cubicBezTo>
                    <a:pt x="59" y="1"/>
                    <a:pt x="62" y="1"/>
                    <a:pt x="66" y="0"/>
                  </a:cubicBezTo>
                  <a:cubicBezTo>
                    <a:pt x="67" y="0"/>
                    <a:pt x="68" y="0"/>
                    <a:pt x="69" y="0"/>
                  </a:cubicBezTo>
                  <a:cubicBezTo>
                    <a:pt x="71" y="2"/>
                    <a:pt x="73" y="3"/>
                    <a:pt x="77" y="3"/>
                  </a:cubicBezTo>
                  <a:cubicBezTo>
                    <a:pt x="77" y="3"/>
                    <a:pt x="78" y="4"/>
                    <a:pt x="80" y="5"/>
                  </a:cubicBezTo>
                  <a:close/>
                </a:path>
              </a:pathLst>
            </a:custGeom>
            <a:solidFill>
              <a:srgbClr val="FFFEFD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48" name="Freeform 40"/>
            <p:cNvSpPr>
              <a:spLocks/>
            </p:cNvSpPr>
            <p:nvPr/>
          </p:nvSpPr>
          <p:spPr bwMode="auto">
            <a:xfrm>
              <a:off x="3745532" y="5097188"/>
              <a:ext cx="83377" cy="77350"/>
            </a:xfrm>
            <a:custGeom>
              <a:avLst/>
              <a:gdLst>
                <a:gd name="T0" fmla="*/ 0 w 45"/>
                <a:gd name="T1" fmla="*/ 5 h 42"/>
                <a:gd name="T2" fmla="*/ 8 w 45"/>
                <a:gd name="T3" fmla="*/ 0 h 42"/>
                <a:gd name="T4" fmla="*/ 9 w 45"/>
                <a:gd name="T5" fmla="*/ 0 h 42"/>
                <a:gd name="T6" fmla="*/ 18 w 45"/>
                <a:gd name="T7" fmla="*/ 11 h 42"/>
                <a:gd name="T8" fmla="*/ 28 w 45"/>
                <a:gd name="T9" fmla="*/ 22 h 42"/>
                <a:gd name="T10" fmla="*/ 40 w 45"/>
                <a:gd name="T11" fmla="*/ 36 h 42"/>
                <a:gd name="T12" fmla="*/ 45 w 45"/>
                <a:gd name="T13" fmla="*/ 42 h 42"/>
                <a:gd name="T14" fmla="*/ 33 w 45"/>
                <a:gd name="T15" fmla="*/ 40 h 42"/>
                <a:gd name="T16" fmla="*/ 31 w 45"/>
                <a:gd name="T17" fmla="*/ 39 h 42"/>
                <a:gd name="T18" fmla="*/ 22 w 45"/>
                <a:gd name="T19" fmla="*/ 29 h 42"/>
                <a:gd name="T20" fmla="*/ 18 w 45"/>
                <a:gd name="T21" fmla="*/ 24 h 42"/>
                <a:gd name="T22" fmla="*/ 9 w 45"/>
                <a:gd name="T23" fmla="*/ 14 h 42"/>
                <a:gd name="T24" fmla="*/ 0 w 45"/>
                <a:gd name="T25" fmla="*/ 5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5" h="42">
                  <a:moveTo>
                    <a:pt x="0" y="5"/>
                  </a:moveTo>
                  <a:cubicBezTo>
                    <a:pt x="2" y="2"/>
                    <a:pt x="5" y="0"/>
                    <a:pt x="8" y="0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1" y="5"/>
                    <a:pt x="15" y="7"/>
                    <a:pt x="18" y="11"/>
                  </a:cubicBezTo>
                  <a:cubicBezTo>
                    <a:pt x="21" y="15"/>
                    <a:pt x="24" y="19"/>
                    <a:pt x="28" y="22"/>
                  </a:cubicBezTo>
                  <a:cubicBezTo>
                    <a:pt x="32" y="27"/>
                    <a:pt x="36" y="31"/>
                    <a:pt x="40" y="36"/>
                  </a:cubicBezTo>
                  <a:cubicBezTo>
                    <a:pt x="41" y="38"/>
                    <a:pt x="43" y="40"/>
                    <a:pt x="45" y="42"/>
                  </a:cubicBezTo>
                  <a:cubicBezTo>
                    <a:pt x="41" y="42"/>
                    <a:pt x="37" y="41"/>
                    <a:pt x="33" y="40"/>
                  </a:cubicBezTo>
                  <a:cubicBezTo>
                    <a:pt x="33" y="40"/>
                    <a:pt x="32" y="40"/>
                    <a:pt x="31" y="39"/>
                  </a:cubicBezTo>
                  <a:cubicBezTo>
                    <a:pt x="28" y="36"/>
                    <a:pt x="25" y="32"/>
                    <a:pt x="22" y="29"/>
                  </a:cubicBezTo>
                  <a:cubicBezTo>
                    <a:pt x="21" y="27"/>
                    <a:pt x="19" y="26"/>
                    <a:pt x="18" y="24"/>
                  </a:cubicBezTo>
                  <a:cubicBezTo>
                    <a:pt x="15" y="21"/>
                    <a:pt x="12" y="17"/>
                    <a:pt x="9" y="14"/>
                  </a:cubicBezTo>
                  <a:cubicBezTo>
                    <a:pt x="6" y="11"/>
                    <a:pt x="3" y="8"/>
                    <a:pt x="0" y="5"/>
                  </a:cubicBezTo>
                  <a:close/>
                </a:path>
              </a:pathLst>
            </a:custGeom>
            <a:solidFill>
              <a:srgbClr val="FFFEFD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49" name="Freeform 41"/>
            <p:cNvSpPr>
              <a:spLocks/>
            </p:cNvSpPr>
            <p:nvPr/>
          </p:nvSpPr>
          <p:spPr bwMode="auto">
            <a:xfrm>
              <a:off x="3744025" y="4913859"/>
              <a:ext cx="38675" cy="77852"/>
            </a:xfrm>
            <a:custGeom>
              <a:avLst/>
              <a:gdLst>
                <a:gd name="T0" fmla="*/ 20 w 21"/>
                <a:gd name="T1" fmla="*/ 42 h 42"/>
                <a:gd name="T2" fmla="*/ 13 w 21"/>
                <a:gd name="T3" fmla="*/ 42 h 42"/>
                <a:gd name="T4" fmla="*/ 12 w 21"/>
                <a:gd name="T5" fmla="*/ 40 h 42"/>
                <a:gd name="T6" fmla="*/ 12 w 21"/>
                <a:gd name="T7" fmla="*/ 39 h 42"/>
                <a:gd name="T8" fmla="*/ 9 w 21"/>
                <a:gd name="T9" fmla="*/ 29 h 42"/>
                <a:gd name="T10" fmla="*/ 8 w 21"/>
                <a:gd name="T11" fmla="*/ 28 h 42"/>
                <a:gd name="T12" fmla="*/ 4 w 21"/>
                <a:gd name="T13" fmla="*/ 17 h 42"/>
                <a:gd name="T14" fmla="*/ 0 w 21"/>
                <a:gd name="T15" fmla="*/ 4 h 42"/>
                <a:gd name="T16" fmla="*/ 6 w 21"/>
                <a:gd name="T17" fmla="*/ 1 h 42"/>
                <a:gd name="T18" fmla="*/ 13 w 21"/>
                <a:gd name="T19" fmla="*/ 6 h 42"/>
                <a:gd name="T20" fmla="*/ 16 w 21"/>
                <a:gd name="T21" fmla="*/ 16 h 42"/>
                <a:gd name="T22" fmla="*/ 17 w 21"/>
                <a:gd name="T23" fmla="*/ 27 h 42"/>
                <a:gd name="T24" fmla="*/ 18 w 21"/>
                <a:gd name="T25" fmla="*/ 28 h 42"/>
                <a:gd name="T26" fmla="*/ 20 w 21"/>
                <a:gd name="T27" fmla="*/ 39 h 42"/>
                <a:gd name="T28" fmla="*/ 20 w 21"/>
                <a:gd name="T29" fmla="*/ 42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1" h="42">
                  <a:moveTo>
                    <a:pt x="20" y="42"/>
                  </a:moveTo>
                  <a:cubicBezTo>
                    <a:pt x="18" y="42"/>
                    <a:pt x="15" y="42"/>
                    <a:pt x="13" y="42"/>
                  </a:cubicBezTo>
                  <a:cubicBezTo>
                    <a:pt x="12" y="42"/>
                    <a:pt x="11" y="42"/>
                    <a:pt x="12" y="40"/>
                  </a:cubicBezTo>
                  <a:cubicBezTo>
                    <a:pt x="12" y="40"/>
                    <a:pt x="12" y="39"/>
                    <a:pt x="12" y="39"/>
                  </a:cubicBezTo>
                  <a:cubicBezTo>
                    <a:pt x="10" y="36"/>
                    <a:pt x="11" y="32"/>
                    <a:pt x="9" y="29"/>
                  </a:cubicBezTo>
                  <a:cubicBezTo>
                    <a:pt x="8" y="29"/>
                    <a:pt x="8" y="28"/>
                    <a:pt x="8" y="28"/>
                  </a:cubicBezTo>
                  <a:cubicBezTo>
                    <a:pt x="8" y="24"/>
                    <a:pt x="6" y="21"/>
                    <a:pt x="4" y="17"/>
                  </a:cubicBezTo>
                  <a:cubicBezTo>
                    <a:pt x="3" y="13"/>
                    <a:pt x="1" y="9"/>
                    <a:pt x="0" y="4"/>
                  </a:cubicBezTo>
                  <a:cubicBezTo>
                    <a:pt x="2" y="3"/>
                    <a:pt x="4" y="2"/>
                    <a:pt x="6" y="1"/>
                  </a:cubicBezTo>
                  <a:cubicBezTo>
                    <a:pt x="10" y="0"/>
                    <a:pt x="12" y="2"/>
                    <a:pt x="13" y="6"/>
                  </a:cubicBezTo>
                  <a:cubicBezTo>
                    <a:pt x="14" y="9"/>
                    <a:pt x="16" y="13"/>
                    <a:pt x="16" y="16"/>
                  </a:cubicBezTo>
                  <a:cubicBezTo>
                    <a:pt x="17" y="20"/>
                    <a:pt x="18" y="23"/>
                    <a:pt x="17" y="27"/>
                  </a:cubicBezTo>
                  <a:cubicBezTo>
                    <a:pt x="17" y="27"/>
                    <a:pt x="18" y="28"/>
                    <a:pt x="18" y="28"/>
                  </a:cubicBezTo>
                  <a:cubicBezTo>
                    <a:pt x="19" y="32"/>
                    <a:pt x="20" y="35"/>
                    <a:pt x="20" y="39"/>
                  </a:cubicBezTo>
                  <a:cubicBezTo>
                    <a:pt x="21" y="40"/>
                    <a:pt x="20" y="40"/>
                    <a:pt x="20" y="42"/>
                  </a:cubicBezTo>
                  <a:close/>
                </a:path>
              </a:pathLst>
            </a:custGeom>
            <a:solidFill>
              <a:srgbClr val="FFFEFD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50" name="Freeform 42"/>
            <p:cNvSpPr>
              <a:spLocks/>
            </p:cNvSpPr>
            <p:nvPr/>
          </p:nvSpPr>
          <p:spPr bwMode="auto">
            <a:xfrm>
              <a:off x="3873109" y="5235313"/>
              <a:ext cx="45707" cy="50227"/>
            </a:xfrm>
            <a:custGeom>
              <a:avLst/>
              <a:gdLst>
                <a:gd name="T0" fmla="*/ 0 w 25"/>
                <a:gd name="T1" fmla="*/ 5 h 27"/>
                <a:gd name="T2" fmla="*/ 4 w 25"/>
                <a:gd name="T3" fmla="*/ 0 h 27"/>
                <a:gd name="T4" fmla="*/ 25 w 25"/>
                <a:gd name="T5" fmla="*/ 25 h 27"/>
                <a:gd name="T6" fmla="*/ 9 w 25"/>
                <a:gd name="T7" fmla="*/ 27 h 27"/>
                <a:gd name="T8" fmla="*/ 5 w 25"/>
                <a:gd name="T9" fmla="*/ 23 h 27"/>
                <a:gd name="T10" fmla="*/ 1 w 25"/>
                <a:gd name="T11" fmla="*/ 13 h 27"/>
                <a:gd name="T12" fmla="*/ 0 w 25"/>
                <a:gd name="T13" fmla="*/ 10 h 27"/>
                <a:gd name="T14" fmla="*/ 0 w 25"/>
                <a:gd name="T15" fmla="*/ 8 h 27"/>
                <a:gd name="T16" fmla="*/ 0 w 25"/>
                <a:gd name="T17" fmla="*/ 5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5" h="27">
                  <a:moveTo>
                    <a:pt x="0" y="5"/>
                  </a:moveTo>
                  <a:cubicBezTo>
                    <a:pt x="1" y="3"/>
                    <a:pt x="3" y="2"/>
                    <a:pt x="4" y="0"/>
                  </a:cubicBezTo>
                  <a:cubicBezTo>
                    <a:pt x="11" y="8"/>
                    <a:pt x="18" y="17"/>
                    <a:pt x="25" y="25"/>
                  </a:cubicBezTo>
                  <a:cubicBezTo>
                    <a:pt x="19" y="26"/>
                    <a:pt x="14" y="26"/>
                    <a:pt x="9" y="27"/>
                  </a:cubicBezTo>
                  <a:cubicBezTo>
                    <a:pt x="6" y="27"/>
                    <a:pt x="5" y="25"/>
                    <a:pt x="5" y="23"/>
                  </a:cubicBezTo>
                  <a:cubicBezTo>
                    <a:pt x="3" y="20"/>
                    <a:pt x="2" y="17"/>
                    <a:pt x="1" y="13"/>
                  </a:cubicBezTo>
                  <a:cubicBezTo>
                    <a:pt x="1" y="12"/>
                    <a:pt x="0" y="11"/>
                    <a:pt x="0" y="10"/>
                  </a:cubicBezTo>
                  <a:cubicBezTo>
                    <a:pt x="0" y="9"/>
                    <a:pt x="0" y="9"/>
                    <a:pt x="0" y="8"/>
                  </a:cubicBezTo>
                  <a:cubicBezTo>
                    <a:pt x="0" y="7"/>
                    <a:pt x="0" y="6"/>
                    <a:pt x="0" y="5"/>
                  </a:cubicBezTo>
                  <a:close/>
                </a:path>
              </a:pathLst>
            </a:custGeom>
            <a:solidFill>
              <a:srgbClr val="FFFEFD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51" name="Freeform 43"/>
            <p:cNvSpPr>
              <a:spLocks/>
            </p:cNvSpPr>
            <p:nvPr/>
          </p:nvSpPr>
          <p:spPr bwMode="auto">
            <a:xfrm>
              <a:off x="5300061" y="4620533"/>
              <a:ext cx="40684" cy="47716"/>
            </a:xfrm>
            <a:custGeom>
              <a:avLst/>
              <a:gdLst>
                <a:gd name="T0" fmla="*/ 0 w 22"/>
                <a:gd name="T1" fmla="*/ 5 h 26"/>
                <a:gd name="T2" fmla="*/ 7 w 22"/>
                <a:gd name="T3" fmla="*/ 1 h 26"/>
                <a:gd name="T4" fmla="*/ 10 w 22"/>
                <a:gd name="T5" fmla="*/ 1 h 26"/>
                <a:gd name="T6" fmla="*/ 17 w 22"/>
                <a:gd name="T7" fmla="*/ 7 h 26"/>
                <a:gd name="T8" fmla="*/ 20 w 22"/>
                <a:gd name="T9" fmla="*/ 13 h 26"/>
                <a:gd name="T10" fmla="*/ 21 w 22"/>
                <a:gd name="T11" fmla="*/ 23 h 26"/>
                <a:gd name="T12" fmla="*/ 17 w 22"/>
                <a:gd name="T13" fmla="*/ 26 h 26"/>
                <a:gd name="T14" fmla="*/ 0 w 22"/>
                <a:gd name="T15" fmla="*/ 5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2" h="26">
                  <a:moveTo>
                    <a:pt x="0" y="5"/>
                  </a:moveTo>
                  <a:cubicBezTo>
                    <a:pt x="3" y="3"/>
                    <a:pt x="5" y="2"/>
                    <a:pt x="7" y="1"/>
                  </a:cubicBezTo>
                  <a:cubicBezTo>
                    <a:pt x="8" y="0"/>
                    <a:pt x="9" y="0"/>
                    <a:pt x="10" y="1"/>
                  </a:cubicBezTo>
                  <a:cubicBezTo>
                    <a:pt x="12" y="3"/>
                    <a:pt x="15" y="5"/>
                    <a:pt x="17" y="7"/>
                  </a:cubicBezTo>
                  <a:cubicBezTo>
                    <a:pt x="18" y="9"/>
                    <a:pt x="19" y="11"/>
                    <a:pt x="20" y="13"/>
                  </a:cubicBezTo>
                  <a:cubicBezTo>
                    <a:pt x="21" y="16"/>
                    <a:pt x="22" y="19"/>
                    <a:pt x="21" y="23"/>
                  </a:cubicBezTo>
                  <a:cubicBezTo>
                    <a:pt x="21" y="25"/>
                    <a:pt x="20" y="26"/>
                    <a:pt x="17" y="26"/>
                  </a:cubicBezTo>
                  <a:cubicBezTo>
                    <a:pt x="14" y="18"/>
                    <a:pt x="8" y="11"/>
                    <a:pt x="0" y="5"/>
                  </a:cubicBezTo>
                  <a:close/>
                </a:path>
              </a:pathLst>
            </a:custGeom>
            <a:solidFill>
              <a:srgbClr val="FFFEFD"/>
            </a:solidFill>
            <a:ln w="12700">
              <a:solidFill>
                <a:schemeClr val="tx1"/>
              </a:solidFill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52" name="Freeform 44"/>
            <p:cNvSpPr>
              <a:spLocks/>
            </p:cNvSpPr>
            <p:nvPr/>
          </p:nvSpPr>
          <p:spPr bwMode="auto">
            <a:xfrm>
              <a:off x="3789732" y="5918903"/>
              <a:ext cx="20593" cy="51734"/>
            </a:xfrm>
            <a:custGeom>
              <a:avLst/>
              <a:gdLst>
                <a:gd name="T0" fmla="*/ 0 w 11"/>
                <a:gd name="T1" fmla="*/ 28 h 28"/>
                <a:gd name="T2" fmla="*/ 1 w 11"/>
                <a:gd name="T3" fmla="*/ 18 h 28"/>
                <a:gd name="T4" fmla="*/ 1 w 11"/>
                <a:gd name="T5" fmla="*/ 9 h 28"/>
                <a:gd name="T6" fmla="*/ 1 w 11"/>
                <a:gd name="T7" fmla="*/ 0 h 28"/>
                <a:gd name="T8" fmla="*/ 7 w 11"/>
                <a:gd name="T9" fmla="*/ 4 h 28"/>
                <a:gd name="T10" fmla="*/ 10 w 11"/>
                <a:gd name="T11" fmla="*/ 27 h 28"/>
                <a:gd name="T12" fmla="*/ 9 w 11"/>
                <a:gd name="T13" fmla="*/ 28 h 28"/>
                <a:gd name="T14" fmla="*/ 0 w 11"/>
                <a:gd name="T15" fmla="*/ 28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1" h="28">
                  <a:moveTo>
                    <a:pt x="0" y="28"/>
                  </a:moveTo>
                  <a:cubicBezTo>
                    <a:pt x="1" y="25"/>
                    <a:pt x="2" y="21"/>
                    <a:pt x="1" y="18"/>
                  </a:cubicBezTo>
                  <a:cubicBezTo>
                    <a:pt x="1" y="15"/>
                    <a:pt x="2" y="12"/>
                    <a:pt x="1" y="9"/>
                  </a:cubicBezTo>
                  <a:cubicBezTo>
                    <a:pt x="1" y="6"/>
                    <a:pt x="1" y="3"/>
                    <a:pt x="1" y="0"/>
                  </a:cubicBezTo>
                  <a:cubicBezTo>
                    <a:pt x="4" y="1"/>
                    <a:pt x="6" y="2"/>
                    <a:pt x="7" y="4"/>
                  </a:cubicBezTo>
                  <a:cubicBezTo>
                    <a:pt x="10" y="11"/>
                    <a:pt x="11" y="19"/>
                    <a:pt x="10" y="27"/>
                  </a:cubicBezTo>
                  <a:cubicBezTo>
                    <a:pt x="9" y="28"/>
                    <a:pt x="9" y="28"/>
                    <a:pt x="9" y="28"/>
                  </a:cubicBezTo>
                  <a:cubicBezTo>
                    <a:pt x="6" y="28"/>
                    <a:pt x="4" y="28"/>
                    <a:pt x="0" y="28"/>
                  </a:cubicBezTo>
                  <a:close/>
                </a:path>
              </a:pathLst>
            </a:custGeom>
            <a:solidFill>
              <a:srgbClr val="FFFEFD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53" name="Freeform 45"/>
            <p:cNvSpPr>
              <a:spLocks/>
            </p:cNvSpPr>
            <p:nvPr/>
          </p:nvSpPr>
          <p:spPr bwMode="auto">
            <a:xfrm>
              <a:off x="3786216" y="4973127"/>
              <a:ext cx="18584" cy="29634"/>
            </a:xfrm>
            <a:custGeom>
              <a:avLst/>
              <a:gdLst>
                <a:gd name="T0" fmla="*/ 9 w 10"/>
                <a:gd name="T1" fmla="*/ 16 h 16"/>
                <a:gd name="T2" fmla="*/ 2 w 10"/>
                <a:gd name="T3" fmla="*/ 15 h 16"/>
                <a:gd name="T4" fmla="*/ 5 w 10"/>
                <a:gd name="T5" fmla="*/ 2 h 16"/>
                <a:gd name="T6" fmla="*/ 8 w 10"/>
                <a:gd name="T7" fmla="*/ 3 h 16"/>
                <a:gd name="T8" fmla="*/ 9 w 10"/>
                <a:gd name="T9" fmla="*/ 16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" h="16">
                  <a:moveTo>
                    <a:pt x="9" y="16"/>
                  </a:moveTo>
                  <a:cubicBezTo>
                    <a:pt x="6" y="16"/>
                    <a:pt x="4" y="15"/>
                    <a:pt x="2" y="15"/>
                  </a:cubicBezTo>
                  <a:cubicBezTo>
                    <a:pt x="0" y="11"/>
                    <a:pt x="2" y="6"/>
                    <a:pt x="5" y="2"/>
                  </a:cubicBezTo>
                  <a:cubicBezTo>
                    <a:pt x="6" y="0"/>
                    <a:pt x="8" y="1"/>
                    <a:pt x="8" y="3"/>
                  </a:cubicBezTo>
                  <a:cubicBezTo>
                    <a:pt x="10" y="7"/>
                    <a:pt x="10" y="11"/>
                    <a:pt x="9" y="16"/>
                  </a:cubicBezTo>
                  <a:close/>
                </a:path>
              </a:pathLst>
            </a:custGeom>
            <a:solidFill>
              <a:srgbClr val="FFFEFD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54" name="Freeform 46"/>
            <p:cNvSpPr>
              <a:spLocks/>
            </p:cNvSpPr>
            <p:nvPr/>
          </p:nvSpPr>
          <p:spPr bwMode="auto">
            <a:xfrm>
              <a:off x="3725441" y="4973127"/>
              <a:ext cx="33150" cy="18584"/>
            </a:xfrm>
            <a:custGeom>
              <a:avLst/>
              <a:gdLst>
                <a:gd name="T0" fmla="*/ 0 w 18"/>
                <a:gd name="T1" fmla="*/ 9 h 10"/>
                <a:gd name="T2" fmla="*/ 9 w 18"/>
                <a:gd name="T3" fmla="*/ 6 h 10"/>
                <a:gd name="T4" fmla="*/ 13 w 18"/>
                <a:gd name="T5" fmla="*/ 3 h 10"/>
                <a:gd name="T6" fmla="*/ 16 w 18"/>
                <a:gd name="T7" fmla="*/ 0 h 10"/>
                <a:gd name="T8" fmla="*/ 18 w 18"/>
                <a:gd name="T9" fmla="*/ 9 h 10"/>
                <a:gd name="T10" fmla="*/ 1 w 18"/>
                <a:gd name="T11" fmla="*/ 10 h 10"/>
                <a:gd name="T12" fmla="*/ 0 w 18"/>
                <a:gd name="T13" fmla="*/ 9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10">
                  <a:moveTo>
                    <a:pt x="0" y="9"/>
                  </a:moveTo>
                  <a:cubicBezTo>
                    <a:pt x="3" y="8"/>
                    <a:pt x="6" y="7"/>
                    <a:pt x="9" y="6"/>
                  </a:cubicBezTo>
                  <a:cubicBezTo>
                    <a:pt x="11" y="5"/>
                    <a:pt x="12" y="5"/>
                    <a:pt x="13" y="3"/>
                  </a:cubicBezTo>
                  <a:cubicBezTo>
                    <a:pt x="13" y="1"/>
                    <a:pt x="15" y="1"/>
                    <a:pt x="16" y="0"/>
                  </a:cubicBezTo>
                  <a:cubicBezTo>
                    <a:pt x="17" y="3"/>
                    <a:pt x="17" y="6"/>
                    <a:pt x="18" y="9"/>
                  </a:cubicBezTo>
                  <a:cubicBezTo>
                    <a:pt x="12" y="10"/>
                    <a:pt x="6" y="10"/>
                    <a:pt x="1" y="10"/>
                  </a:cubicBezTo>
                  <a:cubicBezTo>
                    <a:pt x="1" y="10"/>
                    <a:pt x="1" y="9"/>
                    <a:pt x="0" y="9"/>
                  </a:cubicBezTo>
                  <a:close/>
                </a:path>
              </a:pathLst>
            </a:custGeom>
            <a:solidFill>
              <a:srgbClr val="FFFEFD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55" name="Freeform 47"/>
            <p:cNvSpPr>
              <a:spLocks/>
            </p:cNvSpPr>
            <p:nvPr/>
          </p:nvSpPr>
          <p:spPr bwMode="auto">
            <a:xfrm>
              <a:off x="3801284" y="5004770"/>
              <a:ext cx="16575" cy="18082"/>
            </a:xfrm>
            <a:custGeom>
              <a:avLst/>
              <a:gdLst>
                <a:gd name="T0" fmla="*/ 0 w 9"/>
                <a:gd name="T1" fmla="*/ 5 h 10"/>
                <a:gd name="T2" fmla="*/ 3 w 9"/>
                <a:gd name="T3" fmla="*/ 3 h 10"/>
                <a:gd name="T4" fmla="*/ 6 w 9"/>
                <a:gd name="T5" fmla="*/ 0 h 10"/>
                <a:gd name="T6" fmla="*/ 5 w 9"/>
                <a:gd name="T7" fmla="*/ 10 h 10"/>
                <a:gd name="T8" fmla="*/ 0 w 9"/>
                <a:gd name="T9" fmla="*/ 5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" h="10">
                  <a:moveTo>
                    <a:pt x="0" y="5"/>
                  </a:moveTo>
                  <a:cubicBezTo>
                    <a:pt x="1" y="4"/>
                    <a:pt x="2" y="3"/>
                    <a:pt x="3" y="3"/>
                  </a:cubicBezTo>
                  <a:cubicBezTo>
                    <a:pt x="4" y="2"/>
                    <a:pt x="5" y="1"/>
                    <a:pt x="6" y="0"/>
                  </a:cubicBezTo>
                  <a:cubicBezTo>
                    <a:pt x="9" y="4"/>
                    <a:pt x="8" y="8"/>
                    <a:pt x="5" y="10"/>
                  </a:cubicBezTo>
                  <a:cubicBezTo>
                    <a:pt x="2" y="9"/>
                    <a:pt x="1" y="7"/>
                    <a:pt x="0" y="5"/>
                  </a:cubicBezTo>
                  <a:close/>
                </a:path>
              </a:pathLst>
            </a:custGeom>
            <a:solidFill>
              <a:srgbClr val="FFFEFD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56" name="Freeform 48"/>
            <p:cNvSpPr>
              <a:spLocks/>
            </p:cNvSpPr>
            <p:nvPr/>
          </p:nvSpPr>
          <p:spPr bwMode="auto">
            <a:xfrm>
              <a:off x="3786216" y="4969611"/>
              <a:ext cx="3516" cy="3516"/>
            </a:xfrm>
            <a:custGeom>
              <a:avLst/>
              <a:gdLst>
                <a:gd name="T0" fmla="*/ 0 w 2"/>
                <a:gd name="T1" fmla="*/ 2 h 2"/>
                <a:gd name="T2" fmla="*/ 1 w 2"/>
                <a:gd name="T3" fmla="*/ 0 h 2"/>
                <a:gd name="T4" fmla="*/ 2 w 2"/>
                <a:gd name="T5" fmla="*/ 1 h 2"/>
                <a:gd name="T6" fmla="*/ 1 w 2"/>
                <a:gd name="T7" fmla="*/ 2 h 2"/>
                <a:gd name="T8" fmla="*/ 0 w 2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" h="2">
                  <a:moveTo>
                    <a:pt x="0" y="2"/>
                  </a:moveTo>
                  <a:cubicBezTo>
                    <a:pt x="0" y="2"/>
                    <a:pt x="1" y="1"/>
                    <a:pt x="1" y="0"/>
                  </a:cubicBezTo>
                  <a:cubicBezTo>
                    <a:pt x="1" y="0"/>
                    <a:pt x="2" y="1"/>
                    <a:pt x="2" y="1"/>
                  </a:cubicBezTo>
                  <a:cubicBezTo>
                    <a:pt x="1" y="1"/>
                    <a:pt x="1" y="2"/>
                    <a:pt x="1" y="2"/>
                  </a:cubicBezTo>
                  <a:cubicBezTo>
                    <a:pt x="1" y="2"/>
                    <a:pt x="1" y="2"/>
                    <a:pt x="0" y="2"/>
                  </a:cubicBezTo>
                  <a:close/>
                </a:path>
              </a:pathLst>
            </a:custGeom>
            <a:solidFill>
              <a:srgbClr val="FFFEFD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57" name="Freeform 49"/>
            <p:cNvSpPr>
              <a:spLocks noEditPoints="1"/>
            </p:cNvSpPr>
            <p:nvPr/>
          </p:nvSpPr>
          <p:spPr bwMode="auto">
            <a:xfrm>
              <a:off x="5045911" y="4771717"/>
              <a:ext cx="51232" cy="35159"/>
            </a:xfrm>
            <a:custGeom>
              <a:avLst/>
              <a:gdLst>
                <a:gd name="T0" fmla="*/ 1 w 28"/>
                <a:gd name="T1" fmla="*/ 0 h 19"/>
                <a:gd name="T2" fmla="*/ 3 w 28"/>
                <a:gd name="T3" fmla="*/ 0 h 19"/>
                <a:gd name="T4" fmla="*/ 8 w 28"/>
                <a:gd name="T5" fmla="*/ 0 h 19"/>
                <a:gd name="T6" fmla="*/ 10 w 28"/>
                <a:gd name="T7" fmla="*/ 2 h 19"/>
                <a:gd name="T8" fmla="*/ 12 w 28"/>
                <a:gd name="T9" fmla="*/ 4 h 19"/>
                <a:gd name="T10" fmla="*/ 23 w 28"/>
                <a:gd name="T11" fmla="*/ 7 h 19"/>
                <a:gd name="T12" fmla="*/ 26 w 28"/>
                <a:gd name="T13" fmla="*/ 8 h 19"/>
                <a:gd name="T14" fmla="*/ 26 w 28"/>
                <a:gd name="T15" fmla="*/ 12 h 19"/>
                <a:gd name="T16" fmla="*/ 24 w 28"/>
                <a:gd name="T17" fmla="*/ 13 h 19"/>
                <a:gd name="T18" fmla="*/ 15 w 28"/>
                <a:gd name="T19" fmla="*/ 18 h 19"/>
                <a:gd name="T20" fmla="*/ 8 w 28"/>
                <a:gd name="T21" fmla="*/ 19 h 19"/>
                <a:gd name="T22" fmla="*/ 5 w 28"/>
                <a:gd name="T23" fmla="*/ 13 h 19"/>
                <a:gd name="T24" fmla="*/ 5 w 28"/>
                <a:gd name="T25" fmla="*/ 10 h 19"/>
                <a:gd name="T26" fmla="*/ 6 w 28"/>
                <a:gd name="T27" fmla="*/ 7 h 19"/>
                <a:gd name="T28" fmla="*/ 4 w 28"/>
                <a:gd name="T29" fmla="*/ 3 h 19"/>
                <a:gd name="T30" fmla="*/ 0 w 28"/>
                <a:gd name="T31" fmla="*/ 1 h 19"/>
                <a:gd name="T32" fmla="*/ 1 w 28"/>
                <a:gd name="T33" fmla="*/ 0 h 19"/>
                <a:gd name="T34" fmla="*/ 9 w 28"/>
                <a:gd name="T35" fmla="*/ 6 h 19"/>
                <a:gd name="T36" fmla="*/ 8 w 28"/>
                <a:gd name="T37" fmla="*/ 15 h 19"/>
                <a:gd name="T38" fmla="*/ 20 w 28"/>
                <a:gd name="T39" fmla="*/ 10 h 19"/>
                <a:gd name="T40" fmla="*/ 9 w 28"/>
                <a:gd name="T41" fmla="*/ 6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28" h="19">
                  <a:moveTo>
                    <a:pt x="1" y="0"/>
                  </a:moveTo>
                  <a:cubicBezTo>
                    <a:pt x="2" y="0"/>
                    <a:pt x="3" y="0"/>
                    <a:pt x="3" y="0"/>
                  </a:cubicBezTo>
                  <a:cubicBezTo>
                    <a:pt x="5" y="0"/>
                    <a:pt x="6" y="0"/>
                    <a:pt x="8" y="0"/>
                  </a:cubicBezTo>
                  <a:cubicBezTo>
                    <a:pt x="9" y="0"/>
                    <a:pt x="10" y="0"/>
                    <a:pt x="10" y="2"/>
                  </a:cubicBezTo>
                  <a:cubicBezTo>
                    <a:pt x="10" y="3"/>
                    <a:pt x="11" y="4"/>
                    <a:pt x="12" y="4"/>
                  </a:cubicBezTo>
                  <a:cubicBezTo>
                    <a:pt x="16" y="5"/>
                    <a:pt x="19" y="6"/>
                    <a:pt x="23" y="7"/>
                  </a:cubicBezTo>
                  <a:cubicBezTo>
                    <a:pt x="24" y="7"/>
                    <a:pt x="25" y="8"/>
                    <a:pt x="26" y="8"/>
                  </a:cubicBezTo>
                  <a:cubicBezTo>
                    <a:pt x="27" y="9"/>
                    <a:pt x="28" y="11"/>
                    <a:pt x="26" y="12"/>
                  </a:cubicBezTo>
                  <a:cubicBezTo>
                    <a:pt x="25" y="12"/>
                    <a:pt x="25" y="13"/>
                    <a:pt x="24" y="13"/>
                  </a:cubicBezTo>
                  <a:cubicBezTo>
                    <a:pt x="21" y="14"/>
                    <a:pt x="18" y="16"/>
                    <a:pt x="15" y="18"/>
                  </a:cubicBezTo>
                  <a:cubicBezTo>
                    <a:pt x="13" y="19"/>
                    <a:pt x="10" y="19"/>
                    <a:pt x="8" y="19"/>
                  </a:cubicBezTo>
                  <a:cubicBezTo>
                    <a:pt x="5" y="19"/>
                    <a:pt x="4" y="16"/>
                    <a:pt x="5" y="13"/>
                  </a:cubicBezTo>
                  <a:cubicBezTo>
                    <a:pt x="5" y="12"/>
                    <a:pt x="5" y="11"/>
                    <a:pt x="5" y="10"/>
                  </a:cubicBezTo>
                  <a:cubicBezTo>
                    <a:pt x="5" y="9"/>
                    <a:pt x="5" y="8"/>
                    <a:pt x="6" y="7"/>
                  </a:cubicBezTo>
                  <a:cubicBezTo>
                    <a:pt x="6" y="5"/>
                    <a:pt x="6" y="4"/>
                    <a:pt x="4" y="3"/>
                  </a:cubicBezTo>
                  <a:cubicBezTo>
                    <a:pt x="3" y="2"/>
                    <a:pt x="2" y="2"/>
                    <a:pt x="0" y="1"/>
                  </a:cubicBezTo>
                  <a:cubicBezTo>
                    <a:pt x="0" y="1"/>
                    <a:pt x="1" y="0"/>
                    <a:pt x="1" y="0"/>
                  </a:cubicBezTo>
                  <a:close/>
                  <a:moveTo>
                    <a:pt x="9" y="6"/>
                  </a:moveTo>
                  <a:cubicBezTo>
                    <a:pt x="9" y="9"/>
                    <a:pt x="9" y="12"/>
                    <a:pt x="8" y="15"/>
                  </a:cubicBezTo>
                  <a:cubicBezTo>
                    <a:pt x="12" y="15"/>
                    <a:pt x="13" y="14"/>
                    <a:pt x="20" y="10"/>
                  </a:cubicBezTo>
                  <a:cubicBezTo>
                    <a:pt x="16" y="9"/>
                    <a:pt x="13" y="7"/>
                    <a:pt x="9" y="6"/>
                  </a:cubicBezTo>
                  <a:close/>
                </a:path>
              </a:pathLst>
            </a:custGeom>
            <a:solidFill>
              <a:srgbClr val="FFFEFD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58" name="Freeform 50"/>
            <p:cNvSpPr>
              <a:spLocks noEditPoints="1"/>
            </p:cNvSpPr>
            <p:nvPr/>
          </p:nvSpPr>
          <p:spPr bwMode="auto">
            <a:xfrm>
              <a:off x="3448690" y="4834500"/>
              <a:ext cx="51734" cy="42693"/>
            </a:xfrm>
            <a:custGeom>
              <a:avLst/>
              <a:gdLst>
                <a:gd name="T0" fmla="*/ 18 w 28"/>
                <a:gd name="T1" fmla="*/ 22 h 23"/>
                <a:gd name="T2" fmla="*/ 16 w 28"/>
                <a:gd name="T3" fmla="*/ 22 h 23"/>
                <a:gd name="T4" fmla="*/ 11 w 28"/>
                <a:gd name="T5" fmla="*/ 20 h 23"/>
                <a:gd name="T6" fmla="*/ 2 w 28"/>
                <a:gd name="T7" fmla="*/ 10 h 23"/>
                <a:gd name="T8" fmla="*/ 1 w 28"/>
                <a:gd name="T9" fmla="*/ 2 h 23"/>
                <a:gd name="T10" fmla="*/ 3 w 28"/>
                <a:gd name="T11" fmla="*/ 1 h 23"/>
                <a:gd name="T12" fmla="*/ 9 w 28"/>
                <a:gd name="T13" fmla="*/ 2 h 23"/>
                <a:gd name="T14" fmla="*/ 13 w 28"/>
                <a:gd name="T15" fmla="*/ 0 h 23"/>
                <a:gd name="T16" fmla="*/ 17 w 28"/>
                <a:gd name="T17" fmla="*/ 2 h 23"/>
                <a:gd name="T18" fmla="*/ 21 w 28"/>
                <a:gd name="T19" fmla="*/ 2 h 23"/>
                <a:gd name="T20" fmla="*/ 25 w 28"/>
                <a:gd name="T21" fmla="*/ 3 h 23"/>
                <a:gd name="T22" fmla="*/ 28 w 28"/>
                <a:gd name="T23" fmla="*/ 7 h 23"/>
                <a:gd name="T24" fmla="*/ 28 w 28"/>
                <a:gd name="T25" fmla="*/ 9 h 23"/>
                <a:gd name="T26" fmla="*/ 26 w 28"/>
                <a:gd name="T27" fmla="*/ 10 h 23"/>
                <a:gd name="T28" fmla="*/ 23 w 28"/>
                <a:gd name="T29" fmla="*/ 9 h 23"/>
                <a:gd name="T30" fmla="*/ 20 w 28"/>
                <a:gd name="T31" fmla="*/ 14 h 23"/>
                <a:gd name="T32" fmla="*/ 18 w 28"/>
                <a:gd name="T33" fmla="*/ 16 h 23"/>
                <a:gd name="T34" fmla="*/ 18 w 28"/>
                <a:gd name="T35" fmla="*/ 20 h 23"/>
                <a:gd name="T36" fmla="*/ 18 w 28"/>
                <a:gd name="T37" fmla="*/ 22 h 23"/>
                <a:gd name="T38" fmla="*/ 7 w 28"/>
                <a:gd name="T39" fmla="*/ 6 h 23"/>
                <a:gd name="T40" fmla="*/ 7 w 28"/>
                <a:gd name="T41" fmla="*/ 7 h 23"/>
                <a:gd name="T42" fmla="*/ 10 w 28"/>
                <a:gd name="T43" fmla="*/ 11 h 23"/>
                <a:gd name="T44" fmla="*/ 15 w 28"/>
                <a:gd name="T45" fmla="*/ 8 h 23"/>
                <a:gd name="T46" fmla="*/ 11 w 28"/>
                <a:gd name="T47" fmla="*/ 9 h 23"/>
                <a:gd name="T48" fmla="*/ 7 w 28"/>
                <a:gd name="T49" fmla="*/ 6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8" h="23">
                  <a:moveTo>
                    <a:pt x="18" y="22"/>
                  </a:moveTo>
                  <a:cubicBezTo>
                    <a:pt x="17" y="22"/>
                    <a:pt x="16" y="21"/>
                    <a:pt x="16" y="22"/>
                  </a:cubicBezTo>
                  <a:cubicBezTo>
                    <a:pt x="14" y="23"/>
                    <a:pt x="12" y="22"/>
                    <a:pt x="11" y="20"/>
                  </a:cubicBezTo>
                  <a:cubicBezTo>
                    <a:pt x="8" y="17"/>
                    <a:pt x="5" y="13"/>
                    <a:pt x="2" y="10"/>
                  </a:cubicBezTo>
                  <a:cubicBezTo>
                    <a:pt x="0" y="8"/>
                    <a:pt x="0" y="5"/>
                    <a:pt x="1" y="2"/>
                  </a:cubicBezTo>
                  <a:cubicBezTo>
                    <a:pt x="1" y="2"/>
                    <a:pt x="2" y="1"/>
                    <a:pt x="3" y="1"/>
                  </a:cubicBezTo>
                  <a:cubicBezTo>
                    <a:pt x="5" y="1"/>
                    <a:pt x="7" y="2"/>
                    <a:pt x="9" y="2"/>
                  </a:cubicBezTo>
                  <a:cubicBezTo>
                    <a:pt x="12" y="3"/>
                    <a:pt x="13" y="2"/>
                    <a:pt x="13" y="0"/>
                  </a:cubicBezTo>
                  <a:cubicBezTo>
                    <a:pt x="14" y="0"/>
                    <a:pt x="16" y="1"/>
                    <a:pt x="17" y="2"/>
                  </a:cubicBezTo>
                  <a:cubicBezTo>
                    <a:pt x="18" y="2"/>
                    <a:pt x="20" y="2"/>
                    <a:pt x="21" y="2"/>
                  </a:cubicBezTo>
                  <a:cubicBezTo>
                    <a:pt x="22" y="1"/>
                    <a:pt x="24" y="2"/>
                    <a:pt x="25" y="3"/>
                  </a:cubicBezTo>
                  <a:cubicBezTo>
                    <a:pt x="26" y="4"/>
                    <a:pt x="27" y="6"/>
                    <a:pt x="28" y="7"/>
                  </a:cubicBezTo>
                  <a:cubicBezTo>
                    <a:pt x="28" y="8"/>
                    <a:pt x="28" y="9"/>
                    <a:pt x="28" y="9"/>
                  </a:cubicBezTo>
                  <a:cubicBezTo>
                    <a:pt x="28" y="10"/>
                    <a:pt x="27" y="10"/>
                    <a:pt x="26" y="10"/>
                  </a:cubicBezTo>
                  <a:cubicBezTo>
                    <a:pt x="25" y="10"/>
                    <a:pt x="24" y="10"/>
                    <a:pt x="23" y="9"/>
                  </a:cubicBezTo>
                  <a:cubicBezTo>
                    <a:pt x="22" y="11"/>
                    <a:pt x="21" y="12"/>
                    <a:pt x="20" y="14"/>
                  </a:cubicBezTo>
                  <a:cubicBezTo>
                    <a:pt x="19" y="15"/>
                    <a:pt x="19" y="15"/>
                    <a:pt x="18" y="16"/>
                  </a:cubicBezTo>
                  <a:cubicBezTo>
                    <a:pt x="17" y="17"/>
                    <a:pt x="17" y="18"/>
                    <a:pt x="18" y="20"/>
                  </a:cubicBezTo>
                  <a:cubicBezTo>
                    <a:pt x="18" y="20"/>
                    <a:pt x="18" y="21"/>
                    <a:pt x="18" y="22"/>
                  </a:cubicBezTo>
                  <a:close/>
                  <a:moveTo>
                    <a:pt x="7" y="6"/>
                  </a:moveTo>
                  <a:cubicBezTo>
                    <a:pt x="7" y="7"/>
                    <a:pt x="7" y="7"/>
                    <a:pt x="7" y="7"/>
                  </a:cubicBezTo>
                  <a:cubicBezTo>
                    <a:pt x="8" y="8"/>
                    <a:pt x="9" y="10"/>
                    <a:pt x="10" y="11"/>
                  </a:cubicBezTo>
                  <a:cubicBezTo>
                    <a:pt x="11" y="10"/>
                    <a:pt x="13" y="9"/>
                    <a:pt x="15" y="8"/>
                  </a:cubicBezTo>
                  <a:cubicBezTo>
                    <a:pt x="12" y="7"/>
                    <a:pt x="12" y="7"/>
                    <a:pt x="11" y="9"/>
                  </a:cubicBezTo>
                  <a:cubicBezTo>
                    <a:pt x="10" y="6"/>
                    <a:pt x="8" y="7"/>
                    <a:pt x="7" y="6"/>
                  </a:cubicBezTo>
                  <a:close/>
                </a:path>
              </a:pathLst>
            </a:custGeom>
            <a:solidFill>
              <a:srgbClr val="FFFEFD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59" name="Freeform 51"/>
            <p:cNvSpPr>
              <a:spLocks/>
            </p:cNvSpPr>
            <p:nvPr/>
          </p:nvSpPr>
          <p:spPr bwMode="auto">
            <a:xfrm>
              <a:off x="3461749" y="4825459"/>
              <a:ext cx="5525" cy="3516"/>
            </a:xfrm>
            <a:custGeom>
              <a:avLst/>
              <a:gdLst>
                <a:gd name="T0" fmla="*/ 3 w 3"/>
                <a:gd name="T1" fmla="*/ 2 h 2"/>
                <a:gd name="T2" fmla="*/ 0 w 3"/>
                <a:gd name="T3" fmla="*/ 2 h 2"/>
                <a:gd name="T4" fmla="*/ 1 w 3"/>
                <a:gd name="T5" fmla="*/ 0 h 2"/>
                <a:gd name="T6" fmla="*/ 3 w 3"/>
                <a:gd name="T7" fmla="*/ 2 h 2"/>
                <a:gd name="T8" fmla="*/ 3 w 3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2">
                  <a:moveTo>
                    <a:pt x="3" y="2"/>
                  </a:moveTo>
                  <a:cubicBezTo>
                    <a:pt x="2" y="2"/>
                    <a:pt x="1" y="2"/>
                    <a:pt x="0" y="2"/>
                  </a:cubicBezTo>
                  <a:cubicBezTo>
                    <a:pt x="0" y="1"/>
                    <a:pt x="0" y="0"/>
                    <a:pt x="1" y="0"/>
                  </a:cubicBezTo>
                  <a:cubicBezTo>
                    <a:pt x="2" y="1"/>
                    <a:pt x="3" y="1"/>
                    <a:pt x="3" y="2"/>
                  </a:cubicBezTo>
                  <a:cubicBezTo>
                    <a:pt x="3" y="2"/>
                    <a:pt x="3" y="2"/>
                    <a:pt x="3" y="2"/>
                  </a:cubicBezTo>
                  <a:close/>
                </a:path>
              </a:pathLst>
            </a:custGeom>
            <a:solidFill>
              <a:srgbClr val="FFFEFD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60" name="Freeform 52"/>
            <p:cNvSpPr>
              <a:spLocks/>
            </p:cNvSpPr>
            <p:nvPr/>
          </p:nvSpPr>
          <p:spPr bwMode="auto">
            <a:xfrm>
              <a:off x="3467274" y="4828976"/>
              <a:ext cx="2009" cy="4018"/>
            </a:xfrm>
            <a:custGeom>
              <a:avLst/>
              <a:gdLst>
                <a:gd name="T0" fmla="*/ 0 w 1"/>
                <a:gd name="T1" fmla="*/ 0 h 2"/>
                <a:gd name="T2" fmla="*/ 1 w 1"/>
                <a:gd name="T3" fmla="*/ 1 h 2"/>
                <a:gd name="T4" fmla="*/ 0 w 1"/>
                <a:gd name="T5" fmla="*/ 0 h 2"/>
                <a:gd name="T6" fmla="*/ 0 w 1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" h="2">
                  <a:moveTo>
                    <a:pt x="0" y="0"/>
                  </a:moveTo>
                  <a:cubicBezTo>
                    <a:pt x="0" y="0"/>
                    <a:pt x="1" y="1"/>
                    <a:pt x="1" y="1"/>
                  </a:cubicBezTo>
                  <a:cubicBezTo>
                    <a:pt x="0" y="2"/>
                    <a:pt x="0" y="2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FFFEFD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61" name="Freeform 53"/>
            <p:cNvSpPr>
              <a:spLocks/>
            </p:cNvSpPr>
            <p:nvPr/>
          </p:nvSpPr>
          <p:spPr bwMode="auto">
            <a:xfrm>
              <a:off x="5060477" y="4782767"/>
              <a:ext cx="22100" cy="16575"/>
            </a:xfrm>
            <a:custGeom>
              <a:avLst/>
              <a:gdLst>
                <a:gd name="T0" fmla="*/ 1 w 12"/>
                <a:gd name="T1" fmla="*/ 0 h 9"/>
                <a:gd name="T2" fmla="*/ 12 w 12"/>
                <a:gd name="T3" fmla="*/ 4 h 9"/>
                <a:gd name="T4" fmla="*/ 0 w 12"/>
                <a:gd name="T5" fmla="*/ 9 h 9"/>
                <a:gd name="T6" fmla="*/ 1 w 12"/>
                <a:gd name="T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9">
                  <a:moveTo>
                    <a:pt x="1" y="0"/>
                  </a:moveTo>
                  <a:cubicBezTo>
                    <a:pt x="5" y="1"/>
                    <a:pt x="8" y="3"/>
                    <a:pt x="12" y="4"/>
                  </a:cubicBezTo>
                  <a:cubicBezTo>
                    <a:pt x="5" y="8"/>
                    <a:pt x="4" y="9"/>
                    <a:pt x="0" y="9"/>
                  </a:cubicBezTo>
                  <a:cubicBezTo>
                    <a:pt x="1" y="6"/>
                    <a:pt x="1" y="3"/>
                    <a:pt x="1" y="0"/>
                  </a:cubicBezTo>
                  <a:close/>
                </a:path>
              </a:pathLst>
            </a:custGeom>
            <a:solidFill>
              <a:srgbClr val="FFFEFD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62" name="Freeform 54"/>
            <p:cNvSpPr>
              <a:spLocks/>
            </p:cNvSpPr>
            <p:nvPr/>
          </p:nvSpPr>
          <p:spPr bwMode="auto">
            <a:xfrm>
              <a:off x="3461749" y="4845550"/>
              <a:ext cx="14566" cy="9543"/>
            </a:xfrm>
            <a:custGeom>
              <a:avLst/>
              <a:gdLst>
                <a:gd name="T0" fmla="*/ 0 w 8"/>
                <a:gd name="T1" fmla="*/ 0 h 5"/>
                <a:gd name="T2" fmla="*/ 4 w 8"/>
                <a:gd name="T3" fmla="*/ 3 h 5"/>
                <a:gd name="T4" fmla="*/ 8 w 8"/>
                <a:gd name="T5" fmla="*/ 2 h 5"/>
                <a:gd name="T6" fmla="*/ 3 w 8"/>
                <a:gd name="T7" fmla="*/ 5 h 5"/>
                <a:gd name="T8" fmla="*/ 0 w 8"/>
                <a:gd name="T9" fmla="*/ 1 h 5"/>
                <a:gd name="T10" fmla="*/ 0 w 8"/>
                <a:gd name="T11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" h="5">
                  <a:moveTo>
                    <a:pt x="0" y="0"/>
                  </a:moveTo>
                  <a:cubicBezTo>
                    <a:pt x="1" y="1"/>
                    <a:pt x="3" y="0"/>
                    <a:pt x="4" y="3"/>
                  </a:cubicBezTo>
                  <a:cubicBezTo>
                    <a:pt x="5" y="1"/>
                    <a:pt x="5" y="1"/>
                    <a:pt x="8" y="2"/>
                  </a:cubicBezTo>
                  <a:cubicBezTo>
                    <a:pt x="6" y="3"/>
                    <a:pt x="4" y="4"/>
                    <a:pt x="3" y="5"/>
                  </a:cubicBezTo>
                  <a:cubicBezTo>
                    <a:pt x="2" y="4"/>
                    <a:pt x="1" y="2"/>
                    <a:pt x="0" y="1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rgbClr val="FFFEFD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070" name="Skupina 1069"/>
          <p:cNvGrpSpPr/>
          <p:nvPr/>
        </p:nvGrpSpPr>
        <p:grpSpPr>
          <a:xfrm>
            <a:off x="2770733" y="4193300"/>
            <a:ext cx="2955497" cy="1895235"/>
            <a:chOff x="12170521" y="4999749"/>
            <a:chExt cx="2955497" cy="1895235"/>
          </a:xfrm>
        </p:grpSpPr>
        <p:sp>
          <p:nvSpPr>
            <p:cNvPr id="1071" name="Obdélník 1070"/>
            <p:cNvSpPr/>
            <p:nvPr/>
          </p:nvSpPr>
          <p:spPr>
            <a:xfrm>
              <a:off x="12170521" y="4999749"/>
              <a:ext cx="2955497" cy="1895235"/>
            </a:xfrm>
            <a:prstGeom prst="rect">
              <a:avLst/>
            </a:prstGeom>
            <a:solidFill>
              <a:srgbClr val="FFCC99"/>
            </a:solidFill>
            <a:ln w="28575">
              <a:solidFill>
                <a:srgbClr val="FFCC99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072" name="Skupina 1071"/>
            <p:cNvGrpSpPr/>
            <p:nvPr/>
          </p:nvGrpSpPr>
          <p:grpSpPr>
            <a:xfrm>
              <a:off x="13335452" y="5145303"/>
              <a:ext cx="752697" cy="726825"/>
              <a:chOff x="9871843" y="2632457"/>
              <a:chExt cx="1231854" cy="1189513"/>
            </a:xfrm>
          </p:grpSpPr>
          <p:sp>
            <p:nvSpPr>
              <p:cNvPr id="1123" name="Freeform 5"/>
              <p:cNvSpPr>
                <a:spLocks/>
              </p:cNvSpPr>
              <p:nvPr/>
            </p:nvSpPr>
            <p:spPr bwMode="auto">
              <a:xfrm>
                <a:off x="10376625" y="3644227"/>
                <a:ext cx="87107" cy="165835"/>
              </a:xfrm>
              <a:custGeom>
                <a:avLst/>
                <a:gdLst>
                  <a:gd name="T0" fmla="*/ 167 w 167"/>
                  <a:gd name="T1" fmla="*/ 46 h 318"/>
                  <a:gd name="T2" fmla="*/ 162 w 167"/>
                  <a:gd name="T3" fmla="*/ 72 h 318"/>
                  <a:gd name="T4" fmla="*/ 155 w 167"/>
                  <a:gd name="T5" fmla="*/ 120 h 318"/>
                  <a:gd name="T6" fmla="*/ 152 w 167"/>
                  <a:gd name="T7" fmla="*/ 151 h 318"/>
                  <a:gd name="T8" fmla="*/ 150 w 167"/>
                  <a:gd name="T9" fmla="*/ 170 h 318"/>
                  <a:gd name="T10" fmla="*/ 149 w 167"/>
                  <a:gd name="T11" fmla="*/ 198 h 318"/>
                  <a:gd name="T12" fmla="*/ 149 w 167"/>
                  <a:gd name="T13" fmla="*/ 216 h 318"/>
                  <a:gd name="T14" fmla="*/ 156 w 167"/>
                  <a:gd name="T15" fmla="*/ 310 h 318"/>
                  <a:gd name="T16" fmla="*/ 156 w 167"/>
                  <a:gd name="T17" fmla="*/ 317 h 318"/>
                  <a:gd name="T18" fmla="*/ 131 w 167"/>
                  <a:gd name="T19" fmla="*/ 317 h 318"/>
                  <a:gd name="T20" fmla="*/ 102 w 167"/>
                  <a:gd name="T21" fmla="*/ 316 h 318"/>
                  <a:gd name="T22" fmla="*/ 62 w 167"/>
                  <a:gd name="T23" fmla="*/ 318 h 318"/>
                  <a:gd name="T24" fmla="*/ 0 w 167"/>
                  <a:gd name="T25" fmla="*/ 316 h 318"/>
                  <a:gd name="T26" fmla="*/ 3 w 167"/>
                  <a:gd name="T27" fmla="*/ 254 h 318"/>
                  <a:gd name="T28" fmla="*/ 2 w 167"/>
                  <a:gd name="T29" fmla="*/ 222 h 318"/>
                  <a:gd name="T30" fmla="*/ 1 w 167"/>
                  <a:gd name="T31" fmla="*/ 193 h 318"/>
                  <a:gd name="T32" fmla="*/ 6 w 167"/>
                  <a:gd name="T33" fmla="*/ 178 h 318"/>
                  <a:gd name="T34" fmla="*/ 29 w 167"/>
                  <a:gd name="T35" fmla="*/ 138 h 318"/>
                  <a:gd name="T36" fmla="*/ 54 w 167"/>
                  <a:gd name="T37" fmla="*/ 95 h 318"/>
                  <a:gd name="T38" fmla="*/ 89 w 167"/>
                  <a:gd name="T39" fmla="*/ 24 h 318"/>
                  <a:gd name="T40" fmla="*/ 101 w 167"/>
                  <a:gd name="T41" fmla="*/ 0 h 318"/>
                  <a:gd name="T42" fmla="*/ 167 w 167"/>
                  <a:gd name="T43" fmla="*/ 46 h 3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67" h="318">
                    <a:moveTo>
                      <a:pt x="167" y="46"/>
                    </a:moveTo>
                    <a:cubicBezTo>
                      <a:pt x="165" y="56"/>
                      <a:pt x="164" y="64"/>
                      <a:pt x="162" y="72"/>
                    </a:cubicBezTo>
                    <a:cubicBezTo>
                      <a:pt x="159" y="88"/>
                      <a:pt x="157" y="104"/>
                      <a:pt x="155" y="120"/>
                    </a:cubicBezTo>
                    <a:cubicBezTo>
                      <a:pt x="153" y="130"/>
                      <a:pt x="153" y="141"/>
                      <a:pt x="152" y="151"/>
                    </a:cubicBezTo>
                    <a:cubicBezTo>
                      <a:pt x="152" y="157"/>
                      <a:pt x="151" y="164"/>
                      <a:pt x="150" y="170"/>
                    </a:cubicBezTo>
                    <a:cubicBezTo>
                      <a:pt x="149" y="179"/>
                      <a:pt x="147" y="188"/>
                      <a:pt x="149" y="198"/>
                    </a:cubicBezTo>
                    <a:cubicBezTo>
                      <a:pt x="150" y="204"/>
                      <a:pt x="149" y="210"/>
                      <a:pt x="149" y="216"/>
                    </a:cubicBezTo>
                    <a:cubicBezTo>
                      <a:pt x="151" y="248"/>
                      <a:pt x="150" y="279"/>
                      <a:pt x="156" y="310"/>
                    </a:cubicBezTo>
                    <a:cubicBezTo>
                      <a:pt x="156" y="312"/>
                      <a:pt x="156" y="314"/>
                      <a:pt x="156" y="317"/>
                    </a:cubicBezTo>
                    <a:cubicBezTo>
                      <a:pt x="147" y="317"/>
                      <a:pt x="139" y="317"/>
                      <a:pt x="131" y="317"/>
                    </a:cubicBezTo>
                    <a:cubicBezTo>
                      <a:pt x="121" y="317"/>
                      <a:pt x="111" y="316"/>
                      <a:pt x="102" y="316"/>
                    </a:cubicBezTo>
                    <a:cubicBezTo>
                      <a:pt x="88" y="316"/>
                      <a:pt x="75" y="318"/>
                      <a:pt x="62" y="318"/>
                    </a:cubicBezTo>
                    <a:cubicBezTo>
                      <a:pt x="42" y="317"/>
                      <a:pt x="22" y="317"/>
                      <a:pt x="0" y="316"/>
                    </a:cubicBezTo>
                    <a:cubicBezTo>
                      <a:pt x="1" y="294"/>
                      <a:pt x="2" y="274"/>
                      <a:pt x="3" y="254"/>
                    </a:cubicBezTo>
                    <a:cubicBezTo>
                      <a:pt x="3" y="243"/>
                      <a:pt x="2" y="233"/>
                      <a:pt x="2" y="222"/>
                    </a:cubicBezTo>
                    <a:cubicBezTo>
                      <a:pt x="2" y="212"/>
                      <a:pt x="1" y="203"/>
                      <a:pt x="1" y="193"/>
                    </a:cubicBezTo>
                    <a:cubicBezTo>
                      <a:pt x="2" y="188"/>
                      <a:pt x="4" y="182"/>
                      <a:pt x="6" y="178"/>
                    </a:cubicBezTo>
                    <a:cubicBezTo>
                      <a:pt x="13" y="164"/>
                      <a:pt x="21" y="151"/>
                      <a:pt x="29" y="138"/>
                    </a:cubicBezTo>
                    <a:cubicBezTo>
                      <a:pt x="37" y="124"/>
                      <a:pt x="46" y="109"/>
                      <a:pt x="54" y="95"/>
                    </a:cubicBezTo>
                    <a:cubicBezTo>
                      <a:pt x="67" y="72"/>
                      <a:pt x="81" y="49"/>
                      <a:pt x="89" y="24"/>
                    </a:cubicBezTo>
                    <a:cubicBezTo>
                      <a:pt x="92" y="16"/>
                      <a:pt x="97" y="8"/>
                      <a:pt x="101" y="0"/>
                    </a:cubicBezTo>
                    <a:cubicBezTo>
                      <a:pt x="123" y="16"/>
                      <a:pt x="139" y="40"/>
                      <a:pt x="167" y="46"/>
                    </a:cubicBezTo>
                    <a:close/>
                  </a:path>
                </a:pathLst>
              </a:custGeom>
              <a:solidFill>
                <a:schemeClr val="accent4">
                  <a:lumMod val="60000"/>
                  <a:lumOff val="40000"/>
                </a:schemeClr>
              </a:solidFill>
              <a:ln w="12700">
                <a:solidFill>
                  <a:schemeClr val="tx1"/>
                </a:solidFill>
              </a:ln>
            </p:spPr>
            <p:style>
              <a:lnRef idx="1">
                <a:schemeClr val="accent2"/>
              </a:lnRef>
              <a:fillRef idx="2">
                <a:schemeClr val="accent2"/>
              </a:fillRef>
              <a:effectRef idx="1">
                <a:schemeClr val="accent2"/>
              </a:effectRef>
              <a:fontRef idx="minor">
                <a:schemeClr val="dk1"/>
              </a:fontRef>
            </p:style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24" name="Freeform 6"/>
              <p:cNvSpPr>
                <a:spLocks/>
              </p:cNvSpPr>
              <p:nvPr/>
            </p:nvSpPr>
            <p:spPr bwMode="auto">
              <a:xfrm>
                <a:off x="9880664" y="2641278"/>
                <a:ext cx="1182897" cy="1173415"/>
              </a:xfrm>
              <a:custGeom>
                <a:avLst/>
                <a:gdLst>
                  <a:gd name="T0" fmla="*/ 2062 w 2268"/>
                  <a:gd name="T1" fmla="*/ 2136 h 2250"/>
                  <a:gd name="T2" fmla="*/ 2089 w 2268"/>
                  <a:gd name="T3" fmla="*/ 1856 h 2250"/>
                  <a:gd name="T4" fmla="*/ 2168 w 2268"/>
                  <a:gd name="T5" fmla="*/ 1587 h 2250"/>
                  <a:gd name="T6" fmla="*/ 2070 w 2268"/>
                  <a:gd name="T7" fmla="*/ 1112 h 2250"/>
                  <a:gd name="T8" fmla="*/ 1808 w 2268"/>
                  <a:gd name="T9" fmla="*/ 982 h 2250"/>
                  <a:gd name="T10" fmla="*/ 1875 w 2268"/>
                  <a:gd name="T11" fmla="*/ 831 h 2250"/>
                  <a:gd name="T12" fmla="*/ 1977 w 2268"/>
                  <a:gd name="T13" fmla="*/ 700 h 2250"/>
                  <a:gd name="T14" fmla="*/ 1969 w 2268"/>
                  <a:gd name="T15" fmla="*/ 562 h 2250"/>
                  <a:gd name="T16" fmla="*/ 1877 w 2268"/>
                  <a:gd name="T17" fmla="*/ 423 h 2250"/>
                  <a:gd name="T18" fmla="*/ 1694 w 2268"/>
                  <a:gd name="T19" fmla="*/ 262 h 2250"/>
                  <a:gd name="T20" fmla="*/ 1449 w 2268"/>
                  <a:gd name="T21" fmla="*/ 309 h 2250"/>
                  <a:gd name="T22" fmla="*/ 1352 w 2268"/>
                  <a:gd name="T23" fmla="*/ 501 h 2250"/>
                  <a:gd name="T24" fmla="*/ 1261 w 2268"/>
                  <a:gd name="T25" fmla="*/ 690 h 2250"/>
                  <a:gd name="T26" fmla="*/ 1421 w 2268"/>
                  <a:gd name="T27" fmla="*/ 879 h 2250"/>
                  <a:gd name="T28" fmla="*/ 1426 w 2268"/>
                  <a:gd name="T29" fmla="*/ 986 h 2250"/>
                  <a:gd name="T30" fmla="*/ 1159 w 2268"/>
                  <a:gd name="T31" fmla="*/ 1100 h 2250"/>
                  <a:gd name="T32" fmla="*/ 942 w 2268"/>
                  <a:gd name="T33" fmla="*/ 1468 h 2250"/>
                  <a:gd name="T34" fmla="*/ 679 w 2268"/>
                  <a:gd name="T35" fmla="*/ 1617 h 2250"/>
                  <a:gd name="T36" fmla="*/ 751 w 2268"/>
                  <a:gd name="T37" fmla="*/ 1349 h 2250"/>
                  <a:gd name="T38" fmla="*/ 614 w 2268"/>
                  <a:gd name="T39" fmla="*/ 1122 h 2250"/>
                  <a:gd name="T40" fmla="*/ 587 w 2268"/>
                  <a:gd name="T41" fmla="*/ 815 h 2250"/>
                  <a:gd name="T42" fmla="*/ 551 w 2268"/>
                  <a:gd name="T43" fmla="*/ 838 h 2250"/>
                  <a:gd name="T44" fmla="*/ 648 w 2268"/>
                  <a:gd name="T45" fmla="*/ 1196 h 2250"/>
                  <a:gd name="T46" fmla="*/ 740 w 2268"/>
                  <a:gd name="T47" fmla="*/ 1484 h 2250"/>
                  <a:gd name="T48" fmla="*/ 554 w 2268"/>
                  <a:gd name="T49" fmla="*/ 1617 h 2250"/>
                  <a:gd name="T50" fmla="*/ 455 w 2268"/>
                  <a:gd name="T51" fmla="*/ 1418 h 2250"/>
                  <a:gd name="T52" fmla="*/ 362 w 2268"/>
                  <a:gd name="T53" fmla="*/ 1037 h 2250"/>
                  <a:gd name="T54" fmla="*/ 540 w 2268"/>
                  <a:gd name="T55" fmla="*/ 721 h 2250"/>
                  <a:gd name="T56" fmla="*/ 679 w 2268"/>
                  <a:gd name="T57" fmla="*/ 416 h 2250"/>
                  <a:gd name="T58" fmla="*/ 512 w 2268"/>
                  <a:gd name="T59" fmla="*/ 304 h 2250"/>
                  <a:gd name="T60" fmla="*/ 671 w 2268"/>
                  <a:gd name="T61" fmla="*/ 449 h 2250"/>
                  <a:gd name="T62" fmla="*/ 474 w 2268"/>
                  <a:gd name="T63" fmla="*/ 768 h 2250"/>
                  <a:gd name="T64" fmla="*/ 339 w 2268"/>
                  <a:gd name="T65" fmla="*/ 1092 h 2250"/>
                  <a:gd name="T66" fmla="*/ 363 w 2268"/>
                  <a:gd name="T67" fmla="*/ 1274 h 2250"/>
                  <a:gd name="T68" fmla="*/ 507 w 2268"/>
                  <a:gd name="T69" fmla="*/ 1546 h 2250"/>
                  <a:gd name="T70" fmla="*/ 383 w 2268"/>
                  <a:gd name="T71" fmla="*/ 1614 h 2250"/>
                  <a:gd name="T72" fmla="*/ 238 w 2268"/>
                  <a:gd name="T73" fmla="*/ 1741 h 2250"/>
                  <a:gd name="T74" fmla="*/ 237 w 2268"/>
                  <a:gd name="T75" fmla="*/ 1858 h 2250"/>
                  <a:gd name="T76" fmla="*/ 231 w 2268"/>
                  <a:gd name="T77" fmla="*/ 2138 h 2250"/>
                  <a:gd name="T78" fmla="*/ 104 w 2268"/>
                  <a:gd name="T79" fmla="*/ 2245 h 2250"/>
                  <a:gd name="T80" fmla="*/ 12 w 2268"/>
                  <a:gd name="T81" fmla="*/ 2154 h 2250"/>
                  <a:gd name="T82" fmla="*/ 14 w 2268"/>
                  <a:gd name="T83" fmla="*/ 1654 h 2250"/>
                  <a:gd name="T84" fmla="*/ 17 w 2268"/>
                  <a:gd name="T85" fmla="*/ 1415 h 2250"/>
                  <a:gd name="T86" fmla="*/ 9 w 2268"/>
                  <a:gd name="T87" fmla="*/ 1059 h 2250"/>
                  <a:gd name="T88" fmla="*/ 1 w 2268"/>
                  <a:gd name="T89" fmla="*/ 679 h 2250"/>
                  <a:gd name="T90" fmla="*/ 5 w 2268"/>
                  <a:gd name="T91" fmla="*/ 213 h 2250"/>
                  <a:gd name="T92" fmla="*/ 13 w 2268"/>
                  <a:gd name="T93" fmla="*/ 17 h 2250"/>
                  <a:gd name="T94" fmla="*/ 383 w 2268"/>
                  <a:gd name="T95" fmla="*/ 14 h 2250"/>
                  <a:gd name="T96" fmla="*/ 683 w 2268"/>
                  <a:gd name="T97" fmla="*/ 15 h 2250"/>
                  <a:gd name="T98" fmla="*/ 1174 w 2268"/>
                  <a:gd name="T99" fmla="*/ 20 h 2250"/>
                  <a:gd name="T100" fmla="*/ 1595 w 2268"/>
                  <a:gd name="T101" fmla="*/ 8 h 2250"/>
                  <a:gd name="T102" fmla="*/ 1893 w 2268"/>
                  <a:gd name="T103" fmla="*/ 2 h 2250"/>
                  <a:gd name="T104" fmla="*/ 2221 w 2268"/>
                  <a:gd name="T105" fmla="*/ 2 h 2250"/>
                  <a:gd name="T106" fmla="*/ 2254 w 2268"/>
                  <a:gd name="T107" fmla="*/ 156 h 2250"/>
                  <a:gd name="T108" fmla="*/ 2237 w 2268"/>
                  <a:gd name="T109" fmla="*/ 303 h 2250"/>
                  <a:gd name="T110" fmla="*/ 2228 w 2268"/>
                  <a:gd name="T111" fmla="*/ 621 h 2250"/>
                  <a:gd name="T112" fmla="*/ 2224 w 2268"/>
                  <a:gd name="T113" fmla="*/ 975 h 2250"/>
                  <a:gd name="T114" fmla="*/ 2240 w 2268"/>
                  <a:gd name="T115" fmla="*/ 1340 h 2250"/>
                  <a:gd name="T116" fmla="*/ 2249 w 2268"/>
                  <a:gd name="T117" fmla="*/ 1616 h 2250"/>
                  <a:gd name="T118" fmla="*/ 2259 w 2268"/>
                  <a:gd name="T119" fmla="*/ 1968 h 225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2268" h="2250">
                    <a:moveTo>
                      <a:pt x="2243" y="2237"/>
                    </a:moveTo>
                    <a:cubicBezTo>
                      <a:pt x="2213" y="2235"/>
                      <a:pt x="2182" y="2238"/>
                      <a:pt x="2151" y="2235"/>
                    </a:cubicBezTo>
                    <a:cubicBezTo>
                      <a:pt x="2125" y="2233"/>
                      <a:pt x="2098" y="2234"/>
                      <a:pt x="2071" y="2234"/>
                    </a:cubicBezTo>
                    <a:cubicBezTo>
                      <a:pt x="2062" y="2234"/>
                      <a:pt x="2053" y="2234"/>
                      <a:pt x="2041" y="2234"/>
                    </a:cubicBezTo>
                    <a:cubicBezTo>
                      <a:pt x="2043" y="2230"/>
                      <a:pt x="2044" y="2227"/>
                      <a:pt x="2045" y="2224"/>
                    </a:cubicBezTo>
                    <a:cubicBezTo>
                      <a:pt x="2047" y="2215"/>
                      <a:pt x="2051" y="2207"/>
                      <a:pt x="2053" y="2197"/>
                    </a:cubicBezTo>
                    <a:cubicBezTo>
                      <a:pt x="2056" y="2177"/>
                      <a:pt x="2059" y="2157"/>
                      <a:pt x="2062" y="2136"/>
                    </a:cubicBezTo>
                    <a:cubicBezTo>
                      <a:pt x="2064" y="2124"/>
                      <a:pt x="2067" y="2112"/>
                      <a:pt x="2068" y="2100"/>
                    </a:cubicBezTo>
                    <a:cubicBezTo>
                      <a:pt x="2070" y="2083"/>
                      <a:pt x="2071" y="2066"/>
                      <a:pt x="2071" y="2049"/>
                    </a:cubicBezTo>
                    <a:cubicBezTo>
                      <a:pt x="2071" y="2007"/>
                      <a:pt x="2072" y="1965"/>
                      <a:pt x="2066" y="1924"/>
                    </a:cubicBezTo>
                    <a:cubicBezTo>
                      <a:pt x="2064" y="1905"/>
                      <a:pt x="2063" y="1886"/>
                      <a:pt x="2061" y="1867"/>
                    </a:cubicBezTo>
                    <a:cubicBezTo>
                      <a:pt x="2061" y="1866"/>
                      <a:pt x="2062" y="1865"/>
                      <a:pt x="2062" y="1865"/>
                    </a:cubicBezTo>
                    <a:cubicBezTo>
                      <a:pt x="2071" y="1862"/>
                      <a:pt x="2080" y="1859"/>
                      <a:pt x="2089" y="1856"/>
                    </a:cubicBezTo>
                    <a:cubicBezTo>
                      <a:pt x="2089" y="1856"/>
                      <a:pt x="2089" y="1856"/>
                      <a:pt x="2089" y="1856"/>
                    </a:cubicBezTo>
                    <a:cubicBezTo>
                      <a:pt x="2096" y="1853"/>
                      <a:pt x="2103" y="1850"/>
                      <a:pt x="2110" y="1849"/>
                    </a:cubicBezTo>
                    <a:cubicBezTo>
                      <a:pt x="2121" y="1846"/>
                      <a:pt x="2129" y="1838"/>
                      <a:pt x="2135" y="1829"/>
                    </a:cubicBezTo>
                    <a:cubicBezTo>
                      <a:pt x="2138" y="1826"/>
                      <a:pt x="2137" y="1821"/>
                      <a:pt x="2139" y="1817"/>
                    </a:cubicBezTo>
                    <a:cubicBezTo>
                      <a:pt x="2145" y="1803"/>
                      <a:pt x="2152" y="1788"/>
                      <a:pt x="2157" y="1773"/>
                    </a:cubicBezTo>
                    <a:cubicBezTo>
                      <a:pt x="2164" y="1753"/>
                      <a:pt x="2169" y="1732"/>
                      <a:pt x="2171" y="1710"/>
                    </a:cubicBezTo>
                    <a:cubicBezTo>
                      <a:pt x="2172" y="1693"/>
                      <a:pt x="2175" y="1676"/>
                      <a:pt x="2174" y="1659"/>
                    </a:cubicBezTo>
                    <a:cubicBezTo>
                      <a:pt x="2174" y="1635"/>
                      <a:pt x="2172" y="1611"/>
                      <a:pt x="2168" y="1587"/>
                    </a:cubicBezTo>
                    <a:cubicBezTo>
                      <a:pt x="2163" y="1555"/>
                      <a:pt x="2160" y="1523"/>
                      <a:pt x="2156" y="1490"/>
                    </a:cubicBezTo>
                    <a:cubicBezTo>
                      <a:pt x="2154" y="1470"/>
                      <a:pt x="2152" y="1449"/>
                      <a:pt x="2150" y="1428"/>
                    </a:cubicBezTo>
                    <a:cubicBezTo>
                      <a:pt x="2148" y="1407"/>
                      <a:pt x="2146" y="1387"/>
                      <a:pt x="2142" y="1367"/>
                    </a:cubicBezTo>
                    <a:cubicBezTo>
                      <a:pt x="2138" y="1342"/>
                      <a:pt x="2131" y="1317"/>
                      <a:pt x="2127" y="1291"/>
                    </a:cubicBezTo>
                    <a:cubicBezTo>
                      <a:pt x="2122" y="1261"/>
                      <a:pt x="2110" y="1234"/>
                      <a:pt x="2103" y="1205"/>
                    </a:cubicBezTo>
                    <a:cubicBezTo>
                      <a:pt x="2101" y="1195"/>
                      <a:pt x="2094" y="1187"/>
                      <a:pt x="2093" y="1177"/>
                    </a:cubicBezTo>
                    <a:cubicBezTo>
                      <a:pt x="2089" y="1154"/>
                      <a:pt x="2080" y="1133"/>
                      <a:pt x="2070" y="1112"/>
                    </a:cubicBezTo>
                    <a:cubicBezTo>
                      <a:pt x="2068" y="1107"/>
                      <a:pt x="2066" y="1101"/>
                      <a:pt x="2062" y="1097"/>
                    </a:cubicBezTo>
                    <a:cubicBezTo>
                      <a:pt x="2052" y="1087"/>
                      <a:pt x="2041" y="1078"/>
                      <a:pt x="2031" y="1069"/>
                    </a:cubicBezTo>
                    <a:cubicBezTo>
                      <a:pt x="2025" y="1064"/>
                      <a:pt x="2018" y="1060"/>
                      <a:pt x="2012" y="1055"/>
                    </a:cubicBezTo>
                    <a:cubicBezTo>
                      <a:pt x="1993" y="1037"/>
                      <a:pt x="1970" y="1026"/>
                      <a:pt x="1946" y="1017"/>
                    </a:cubicBezTo>
                    <a:cubicBezTo>
                      <a:pt x="1917" y="1006"/>
                      <a:pt x="1887" y="1001"/>
                      <a:pt x="1857" y="996"/>
                    </a:cubicBezTo>
                    <a:cubicBezTo>
                      <a:pt x="1848" y="994"/>
                      <a:pt x="1840" y="991"/>
                      <a:pt x="1831" y="988"/>
                    </a:cubicBezTo>
                    <a:cubicBezTo>
                      <a:pt x="1824" y="986"/>
                      <a:pt x="1816" y="984"/>
                      <a:pt x="1808" y="982"/>
                    </a:cubicBezTo>
                    <a:cubicBezTo>
                      <a:pt x="1803" y="981"/>
                      <a:pt x="1800" y="983"/>
                      <a:pt x="1799" y="989"/>
                    </a:cubicBezTo>
                    <a:cubicBezTo>
                      <a:pt x="1798" y="994"/>
                      <a:pt x="1798" y="999"/>
                      <a:pt x="1797" y="1005"/>
                    </a:cubicBezTo>
                    <a:cubicBezTo>
                      <a:pt x="1791" y="1001"/>
                      <a:pt x="1785" y="996"/>
                      <a:pt x="1781" y="991"/>
                    </a:cubicBezTo>
                    <a:cubicBezTo>
                      <a:pt x="1762" y="971"/>
                      <a:pt x="1759" y="944"/>
                      <a:pt x="1761" y="916"/>
                    </a:cubicBezTo>
                    <a:cubicBezTo>
                      <a:pt x="1779" y="906"/>
                      <a:pt x="1796" y="895"/>
                      <a:pt x="1805" y="875"/>
                    </a:cubicBezTo>
                    <a:cubicBezTo>
                      <a:pt x="1823" y="861"/>
                      <a:pt x="1827" y="840"/>
                      <a:pt x="1835" y="823"/>
                    </a:cubicBezTo>
                    <a:cubicBezTo>
                      <a:pt x="1849" y="826"/>
                      <a:pt x="1862" y="828"/>
                      <a:pt x="1875" y="831"/>
                    </a:cubicBezTo>
                    <a:cubicBezTo>
                      <a:pt x="1876" y="832"/>
                      <a:pt x="1877" y="832"/>
                      <a:pt x="1878" y="832"/>
                    </a:cubicBezTo>
                    <a:cubicBezTo>
                      <a:pt x="1887" y="834"/>
                      <a:pt x="1894" y="832"/>
                      <a:pt x="1900" y="825"/>
                    </a:cubicBezTo>
                    <a:cubicBezTo>
                      <a:pt x="1905" y="819"/>
                      <a:pt x="1910" y="813"/>
                      <a:pt x="1915" y="807"/>
                    </a:cubicBezTo>
                    <a:cubicBezTo>
                      <a:pt x="1922" y="799"/>
                      <a:pt x="1930" y="790"/>
                      <a:pt x="1937" y="781"/>
                    </a:cubicBezTo>
                    <a:cubicBezTo>
                      <a:pt x="1946" y="768"/>
                      <a:pt x="1947" y="752"/>
                      <a:pt x="1947" y="736"/>
                    </a:cubicBezTo>
                    <a:cubicBezTo>
                      <a:pt x="1948" y="729"/>
                      <a:pt x="1949" y="725"/>
                      <a:pt x="1954" y="722"/>
                    </a:cubicBezTo>
                    <a:cubicBezTo>
                      <a:pt x="1964" y="717"/>
                      <a:pt x="1970" y="708"/>
                      <a:pt x="1977" y="700"/>
                    </a:cubicBezTo>
                    <a:cubicBezTo>
                      <a:pt x="1982" y="694"/>
                      <a:pt x="1982" y="687"/>
                      <a:pt x="1982" y="680"/>
                    </a:cubicBezTo>
                    <a:cubicBezTo>
                      <a:pt x="1981" y="668"/>
                      <a:pt x="1975" y="657"/>
                      <a:pt x="1970" y="647"/>
                    </a:cubicBezTo>
                    <a:cubicBezTo>
                      <a:pt x="1966" y="639"/>
                      <a:pt x="1959" y="635"/>
                      <a:pt x="1950" y="633"/>
                    </a:cubicBezTo>
                    <a:cubicBezTo>
                      <a:pt x="1945" y="632"/>
                      <a:pt x="1940" y="631"/>
                      <a:pt x="1933" y="629"/>
                    </a:cubicBezTo>
                    <a:cubicBezTo>
                      <a:pt x="1936" y="625"/>
                      <a:pt x="1939" y="623"/>
                      <a:pt x="1941" y="621"/>
                    </a:cubicBezTo>
                    <a:cubicBezTo>
                      <a:pt x="1954" y="609"/>
                      <a:pt x="1964" y="596"/>
                      <a:pt x="1969" y="579"/>
                    </a:cubicBezTo>
                    <a:cubicBezTo>
                      <a:pt x="1971" y="573"/>
                      <a:pt x="1972" y="568"/>
                      <a:pt x="1969" y="562"/>
                    </a:cubicBezTo>
                    <a:cubicBezTo>
                      <a:pt x="1964" y="551"/>
                      <a:pt x="1956" y="541"/>
                      <a:pt x="1944" y="537"/>
                    </a:cubicBezTo>
                    <a:cubicBezTo>
                      <a:pt x="1941" y="536"/>
                      <a:pt x="1938" y="535"/>
                      <a:pt x="1934" y="535"/>
                    </a:cubicBezTo>
                    <a:cubicBezTo>
                      <a:pt x="1930" y="534"/>
                      <a:pt x="1925" y="533"/>
                      <a:pt x="1920" y="531"/>
                    </a:cubicBezTo>
                    <a:cubicBezTo>
                      <a:pt x="1918" y="531"/>
                      <a:pt x="1914" y="529"/>
                      <a:pt x="1913" y="526"/>
                    </a:cubicBezTo>
                    <a:cubicBezTo>
                      <a:pt x="1910" y="519"/>
                      <a:pt x="1907" y="512"/>
                      <a:pt x="1907" y="504"/>
                    </a:cubicBezTo>
                    <a:cubicBezTo>
                      <a:pt x="1906" y="494"/>
                      <a:pt x="1903" y="486"/>
                      <a:pt x="1900" y="478"/>
                    </a:cubicBezTo>
                    <a:cubicBezTo>
                      <a:pt x="1894" y="459"/>
                      <a:pt x="1888" y="440"/>
                      <a:pt x="1877" y="423"/>
                    </a:cubicBezTo>
                    <a:cubicBezTo>
                      <a:pt x="1875" y="420"/>
                      <a:pt x="1874" y="416"/>
                      <a:pt x="1873" y="412"/>
                    </a:cubicBezTo>
                    <a:cubicBezTo>
                      <a:pt x="1871" y="408"/>
                      <a:pt x="1870" y="402"/>
                      <a:pt x="1866" y="399"/>
                    </a:cubicBezTo>
                    <a:cubicBezTo>
                      <a:pt x="1861" y="392"/>
                      <a:pt x="1858" y="385"/>
                      <a:pt x="1854" y="378"/>
                    </a:cubicBezTo>
                    <a:cubicBezTo>
                      <a:pt x="1848" y="367"/>
                      <a:pt x="1841" y="357"/>
                      <a:pt x="1835" y="346"/>
                    </a:cubicBezTo>
                    <a:cubicBezTo>
                      <a:pt x="1829" y="331"/>
                      <a:pt x="1819" y="319"/>
                      <a:pt x="1808" y="307"/>
                    </a:cubicBezTo>
                    <a:cubicBezTo>
                      <a:pt x="1787" y="286"/>
                      <a:pt x="1765" y="269"/>
                      <a:pt x="1736" y="261"/>
                    </a:cubicBezTo>
                    <a:cubicBezTo>
                      <a:pt x="1722" y="257"/>
                      <a:pt x="1708" y="253"/>
                      <a:pt x="1694" y="262"/>
                    </a:cubicBezTo>
                    <a:cubicBezTo>
                      <a:pt x="1693" y="262"/>
                      <a:pt x="1692" y="263"/>
                      <a:pt x="1691" y="263"/>
                    </a:cubicBezTo>
                    <a:cubicBezTo>
                      <a:pt x="1674" y="265"/>
                      <a:pt x="1659" y="273"/>
                      <a:pt x="1643" y="280"/>
                    </a:cubicBezTo>
                    <a:cubicBezTo>
                      <a:pt x="1639" y="281"/>
                      <a:pt x="1634" y="282"/>
                      <a:pt x="1630" y="281"/>
                    </a:cubicBezTo>
                    <a:cubicBezTo>
                      <a:pt x="1615" y="276"/>
                      <a:pt x="1601" y="271"/>
                      <a:pt x="1586" y="266"/>
                    </a:cubicBezTo>
                    <a:cubicBezTo>
                      <a:pt x="1568" y="260"/>
                      <a:pt x="1549" y="253"/>
                      <a:pt x="1529" y="250"/>
                    </a:cubicBezTo>
                    <a:cubicBezTo>
                      <a:pt x="1516" y="248"/>
                      <a:pt x="1506" y="250"/>
                      <a:pt x="1495" y="259"/>
                    </a:cubicBezTo>
                    <a:cubicBezTo>
                      <a:pt x="1478" y="274"/>
                      <a:pt x="1461" y="289"/>
                      <a:pt x="1449" y="309"/>
                    </a:cubicBezTo>
                    <a:cubicBezTo>
                      <a:pt x="1440" y="324"/>
                      <a:pt x="1432" y="340"/>
                      <a:pt x="1423" y="356"/>
                    </a:cubicBezTo>
                    <a:cubicBezTo>
                      <a:pt x="1416" y="369"/>
                      <a:pt x="1409" y="381"/>
                      <a:pt x="1401" y="394"/>
                    </a:cubicBezTo>
                    <a:cubicBezTo>
                      <a:pt x="1399" y="395"/>
                      <a:pt x="1396" y="395"/>
                      <a:pt x="1394" y="396"/>
                    </a:cubicBezTo>
                    <a:cubicBezTo>
                      <a:pt x="1391" y="397"/>
                      <a:pt x="1389" y="400"/>
                      <a:pt x="1390" y="403"/>
                    </a:cubicBezTo>
                    <a:cubicBezTo>
                      <a:pt x="1394" y="412"/>
                      <a:pt x="1388" y="419"/>
                      <a:pt x="1385" y="426"/>
                    </a:cubicBezTo>
                    <a:cubicBezTo>
                      <a:pt x="1379" y="442"/>
                      <a:pt x="1373" y="457"/>
                      <a:pt x="1366" y="472"/>
                    </a:cubicBezTo>
                    <a:cubicBezTo>
                      <a:pt x="1362" y="482"/>
                      <a:pt x="1358" y="492"/>
                      <a:pt x="1352" y="501"/>
                    </a:cubicBezTo>
                    <a:cubicBezTo>
                      <a:pt x="1348" y="506"/>
                      <a:pt x="1344" y="510"/>
                      <a:pt x="1344" y="516"/>
                    </a:cubicBezTo>
                    <a:cubicBezTo>
                      <a:pt x="1324" y="522"/>
                      <a:pt x="1308" y="532"/>
                      <a:pt x="1294" y="546"/>
                    </a:cubicBezTo>
                    <a:cubicBezTo>
                      <a:pt x="1280" y="560"/>
                      <a:pt x="1279" y="578"/>
                      <a:pt x="1283" y="596"/>
                    </a:cubicBezTo>
                    <a:cubicBezTo>
                      <a:pt x="1285" y="605"/>
                      <a:pt x="1291" y="614"/>
                      <a:pt x="1296" y="623"/>
                    </a:cubicBezTo>
                    <a:cubicBezTo>
                      <a:pt x="1295" y="623"/>
                      <a:pt x="1295" y="624"/>
                      <a:pt x="1295" y="624"/>
                    </a:cubicBezTo>
                    <a:cubicBezTo>
                      <a:pt x="1293" y="625"/>
                      <a:pt x="1292" y="626"/>
                      <a:pt x="1290" y="628"/>
                    </a:cubicBezTo>
                    <a:cubicBezTo>
                      <a:pt x="1267" y="642"/>
                      <a:pt x="1260" y="664"/>
                      <a:pt x="1261" y="690"/>
                    </a:cubicBezTo>
                    <a:cubicBezTo>
                      <a:pt x="1261" y="700"/>
                      <a:pt x="1265" y="709"/>
                      <a:pt x="1275" y="713"/>
                    </a:cubicBezTo>
                    <a:cubicBezTo>
                      <a:pt x="1280" y="716"/>
                      <a:pt x="1285" y="719"/>
                      <a:pt x="1290" y="721"/>
                    </a:cubicBezTo>
                    <a:cubicBezTo>
                      <a:pt x="1286" y="731"/>
                      <a:pt x="1286" y="738"/>
                      <a:pt x="1290" y="746"/>
                    </a:cubicBezTo>
                    <a:cubicBezTo>
                      <a:pt x="1300" y="769"/>
                      <a:pt x="1330" y="785"/>
                      <a:pt x="1352" y="780"/>
                    </a:cubicBezTo>
                    <a:cubicBezTo>
                      <a:pt x="1352" y="780"/>
                      <a:pt x="1353" y="779"/>
                      <a:pt x="1353" y="779"/>
                    </a:cubicBezTo>
                    <a:cubicBezTo>
                      <a:pt x="1362" y="778"/>
                      <a:pt x="1366" y="781"/>
                      <a:pt x="1369" y="789"/>
                    </a:cubicBezTo>
                    <a:cubicBezTo>
                      <a:pt x="1381" y="822"/>
                      <a:pt x="1398" y="852"/>
                      <a:pt x="1421" y="879"/>
                    </a:cubicBezTo>
                    <a:cubicBezTo>
                      <a:pt x="1432" y="893"/>
                      <a:pt x="1445" y="905"/>
                      <a:pt x="1459" y="915"/>
                    </a:cubicBezTo>
                    <a:cubicBezTo>
                      <a:pt x="1467" y="921"/>
                      <a:pt x="1469" y="926"/>
                      <a:pt x="1468" y="933"/>
                    </a:cubicBezTo>
                    <a:cubicBezTo>
                      <a:pt x="1466" y="947"/>
                      <a:pt x="1465" y="961"/>
                      <a:pt x="1462" y="974"/>
                    </a:cubicBezTo>
                    <a:cubicBezTo>
                      <a:pt x="1461" y="980"/>
                      <a:pt x="1457" y="986"/>
                      <a:pt x="1454" y="992"/>
                    </a:cubicBezTo>
                    <a:cubicBezTo>
                      <a:pt x="1452" y="997"/>
                      <a:pt x="1449" y="1000"/>
                      <a:pt x="1443" y="1000"/>
                    </a:cubicBezTo>
                    <a:cubicBezTo>
                      <a:pt x="1443" y="995"/>
                      <a:pt x="1442" y="991"/>
                      <a:pt x="1442" y="987"/>
                    </a:cubicBezTo>
                    <a:cubicBezTo>
                      <a:pt x="1436" y="984"/>
                      <a:pt x="1431" y="984"/>
                      <a:pt x="1426" y="986"/>
                    </a:cubicBezTo>
                    <a:cubicBezTo>
                      <a:pt x="1411" y="991"/>
                      <a:pt x="1397" y="997"/>
                      <a:pt x="1382" y="1000"/>
                    </a:cubicBezTo>
                    <a:cubicBezTo>
                      <a:pt x="1360" y="1005"/>
                      <a:pt x="1337" y="1008"/>
                      <a:pt x="1314" y="1012"/>
                    </a:cubicBezTo>
                    <a:cubicBezTo>
                      <a:pt x="1288" y="1015"/>
                      <a:pt x="1262" y="1020"/>
                      <a:pt x="1239" y="1033"/>
                    </a:cubicBezTo>
                    <a:cubicBezTo>
                      <a:pt x="1229" y="1038"/>
                      <a:pt x="1219" y="1044"/>
                      <a:pt x="1210" y="1051"/>
                    </a:cubicBezTo>
                    <a:cubicBezTo>
                      <a:pt x="1203" y="1056"/>
                      <a:pt x="1197" y="1064"/>
                      <a:pt x="1189" y="1069"/>
                    </a:cubicBezTo>
                    <a:cubicBezTo>
                      <a:pt x="1180" y="1075"/>
                      <a:pt x="1175" y="1084"/>
                      <a:pt x="1167" y="1091"/>
                    </a:cubicBezTo>
                    <a:cubicBezTo>
                      <a:pt x="1164" y="1094"/>
                      <a:pt x="1162" y="1097"/>
                      <a:pt x="1159" y="1100"/>
                    </a:cubicBezTo>
                    <a:cubicBezTo>
                      <a:pt x="1144" y="1119"/>
                      <a:pt x="1128" y="1138"/>
                      <a:pt x="1113" y="1158"/>
                    </a:cubicBezTo>
                    <a:cubicBezTo>
                      <a:pt x="1104" y="1170"/>
                      <a:pt x="1096" y="1185"/>
                      <a:pt x="1088" y="1198"/>
                    </a:cubicBezTo>
                    <a:cubicBezTo>
                      <a:pt x="1076" y="1218"/>
                      <a:pt x="1064" y="1237"/>
                      <a:pt x="1053" y="1257"/>
                    </a:cubicBezTo>
                    <a:cubicBezTo>
                      <a:pt x="1038" y="1285"/>
                      <a:pt x="1023" y="1314"/>
                      <a:pt x="1009" y="1343"/>
                    </a:cubicBezTo>
                    <a:cubicBezTo>
                      <a:pt x="1007" y="1347"/>
                      <a:pt x="1004" y="1350"/>
                      <a:pt x="1002" y="1354"/>
                    </a:cubicBezTo>
                    <a:cubicBezTo>
                      <a:pt x="991" y="1377"/>
                      <a:pt x="976" y="1398"/>
                      <a:pt x="966" y="1421"/>
                    </a:cubicBezTo>
                    <a:cubicBezTo>
                      <a:pt x="959" y="1437"/>
                      <a:pt x="950" y="1452"/>
                      <a:pt x="942" y="1468"/>
                    </a:cubicBezTo>
                    <a:cubicBezTo>
                      <a:pt x="936" y="1479"/>
                      <a:pt x="930" y="1492"/>
                      <a:pt x="924" y="1503"/>
                    </a:cubicBezTo>
                    <a:cubicBezTo>
                      <a:pt x="915" y="1523"/>
                      <a:pt x="904" y="1542"/>
                      <a:pt x="896" y="1561"/>
                    </a:cubicBezTo>
                    <a:cubicBezTo>
                      <a:pt x="889" y="1576"/>
                      <a:pt x="882" y="1590"/>
                      <a:pt x="873" y="1603"/>
                    </a:cubicBezTo>
                    <a:cubicBezTo>
                      <a:pt x="868" y="1611"/>
                      <a:pt x="862" y="1613"/>
                      <a:pt x="853" y="1613"/>
                    </a:cubicBezTo>
                    <a:cubicBezTo>
                      <a:pt x="829" y="1612"/>
                      <a:pt x="805" y="1612"/>
                      <a:pt x="781" y="1612"/>
                    </a:cubicBezTo>
                    <a:cubicBezTo>
                      <a:pt x="752" y="1613"/>
                      <a:pt x="723" y="1615"/>
                      <a:pt x="694" y="1617"/>
                    </a:cubicBezTo>
                    <a:cubicBezTo>
                      <a:pt x="690" y="1617"/>
                      <a:pt x="686" y="1617"/>
                      <a:pt x="679" y="1617"/>
                    </a:cubicBezTo>
                    <a:cubicBezTo>
                      <a:pt x="682" y="1613"/>
                      <a:pt x="683" y="1612"/>
                      <a:pt x="684" y="1611"/>
                    </a:cubicBezTo>
                    <a:cubicBezTo>
                      <a:pt x="695" y="1599"/>
                      <a:pt x="706" y="1588"/>
                      <a:pt x="716" y="1576"/>
                    </a:cubicBezTo>
                    <a:cubicBezTo>
                      <a:pt x="722" y="1568"/>
                      <a:pt x="730" y="1560"/>
                      <a:pt x="733" y="1550"/>
                    </a:cubicBezTo>
                    <a:cubicBezTo>
                      <a:pt x="745" y="1520"/>
                      <a:pt x="757" y="1490"/>
                      <a:pt x="760" y="1457"/>
                    </a:cubicBezTo>
                    <a:cubicBezTo>
                      <a:pt x="761" y="1443"/>
                      <a:pt x="762" y="1429"/>
                      <a:pt x="762" y="1415"/>
                    </a:cubicBezTo>
                    <a:cubicBezTo>
                      <a:pt x="762" y="1403"/>
                      <a:pt x="761" y="1390"/>
                      <a:pt x="759" y="1378"/>
                    </a:cubicBezTo>
                    <a:cubicBezTo>
                      <a:pt x="757" y="1368"/>
                      <a:pt x="757" y="1358"/>
                      <a:pt x="751" y="1349"/>
                    </a:cubicBezTo>
                    <a:cubicBezTo>
                      <a:pt x="745" y="1338"/>
                      <a:pt x="741" y="1326"/>
                      <a:pt x="736" y="1315"/>
                    </a:cubicBezTo>
                    <a:cubicBezTo>
                      <a:pt x="732" y="1306"/>
                      <a:pt x="728" y="1297"/>
                      <a:pt x="724" y="1289"/>
                    </a:cubicBezTo>
                    <a:cubicBezTo>
                      <a:pt x="721" y="1281"/>
                      <a:pt x="717" y="1273"/>
                      <a:pt x="713" y="1266"/>
                    </a:cubicBezTo>
                    <a:cubicBezTo>
                      <a:pt x="711" y="1262"/>
                      <a:pt x="710" y="1258"/>
                      <a:pt x="707" y="1255"/>
                    </a:cubicBezTo>
                    <a:cubicBezTo>
                      <a:pt x="698" y="1243"/>
                      <a:pt x="688" y="1232"/>
                      <a:pt x="680" y="1219"/>
                    </a:cubicBezTo>
                    <a:cubicBezTo>
                      <a:pt x="662" y="1193"/>
                      <a:pt x="644" y="1166"/>
                      <a:pt x="626" y="1139"/>
                    </a:cubicBezTo>
                    <a:cubicBezTo>
                      <a:pt x="622" y="1133"/>
                      <a:pt x="618" y="1127"/>
                      <a:pt x="614" y="1122"/>
                    </a:cubicBezTo>
                    <a:cubicBezTo>
                      <a:pt x="607" y="1112"/>
                      <a:pt x="600" y="1104"/>
                      <a:pt x="593" y="1094"/>
                    </a:cubicBezTo>
                    <a:cubicBezTo>
                      <a:pt x="592" y="1093"/>
                      <a:pt x="592" y="1091"/>
                      <a:pt x="591" y="1090"/>
                    </a:cubicBezTo>
                    <a:cubicBezTo>
                      <a:pt x="579" y="1071"/>
                      <a:pt x="566" y="1052"/>
                      <a:pt x="556" y="1032"/>
                    </a:cubicBezTo>
                    <a:cubicBezTo>
                      <a:pt x="546" y="1013"/>
                      <a:pt x="543" y="993"/>
                      <a:pt x="540" y="972"/>
                    </a:cubicBezTo>
                    <a:cubicBezTo>
                      <a:pt x="539" y="960"/>
                      <a:pt x="540" y="948"/>
                      <a:pt x="538" y="936"/>
                    </a:cubicBezTo>
                    <a:cubicBezTo>
                      <a:pt x="536" y="920"/>
                      <a:pt x="539" y="904"/>
                      <a:pt x="545" y="890"/>
                    </a:cubicBezTo>
                    <a:cubicBezTo>
                      <a:pt x="556" y="863"/>
                      <a:pt x="569" y="838"/>
                      <a:pt x="587" y="815"/>
                    </a:cubicBezTo>
                    <a:cubicBezTo>
                      <a:pt x="602" y="797"/>
                      <a:pt x="618" y="782"/>
                      <a:pt x="638" y="772"/>
                    </a:cubicBezTo>
                    <a:cubicBezTo>
                      <a:pt x="646" y="767"/>
                      <a:pt x="655" y="763"/>
                      <a:pt x="663" y="758"/>
                    </a:cubicBezTo>
                    <a:cubicBezTo>
                      <a:pt x="659" y="751"/>
                      <a:pt x="651" y="748"/>
                      <a:pt x="644" y="752"/>
                    </a:cubicBezTo>
                    <a:cubicBezTo>
                      <a:pt x="629" y="760"/>
                      <a:pt x="614" y="770"/>
                      <a:pt x="600" y="779"/>
                    </a:cubicBezTo>
                    <a:cubicBezTo>
                      <a:pt x="599" y="780"/>
                      <a:pt x="598" y="782"/>
                      <a:pt x="597" y="783"/>
                    </a:cubicBezTo>
                    <a:cubicBezTo>
                      <a:pt x="594" y="786"/>
                      <a:pt x="591" y="789"/>
                      <a:pt x="588" y="792"/>
                    </a:cubicBezTo>
                    <a:cubicBezTo>
                      <a:pt x="573" y="805"/>
                      <a:pt x="562" y="821"/>
                      <a:pt x="551" y="838"/>
                    </a:cubicBezTo>
                    <a:cubicBezTo>
                      <a:pt x="544" y="849"/>
                      <a:pt x="539" y="862"/>
                      <a:pt x="532" y="875"/>
                    </a:cubicBezTo>
                    <a:cubicBezTo>
                      <a:pt x="524" y="890"/>
                      <a:pt x="521" y="907"/>
                      <a:pt x="521" y="924"/>
                    </a:cubicBezTo>
                    <a:cubicBezTo>
                      <a:pt x="521" y="940"/>
                      <a:pt x="522" y="956"/>
                      <a:pt x="524" y="972"/>
                    </a:cubicBezTo>
                    <a:cubicBezTo>
                      <a:pt x="526" y="989"/>
                      <a:pt x="528" y="1006"/>
                      <a:pt x="536" y="1022"/>
                    </a:cubicBezTo>
                    <a:cubicBezTo>
                      <a:pt x="548" y="1051"/>
                      <a:pt x="566" y="1076"/>
                      <a:pt x="584" y="1101"/>
                    </a:cubicBezTo>
                    <a:cubicBezTo>
                      <a:pt x="590" y="1111"/>
                      <a:pt x="597" y="1120"/>
                      <a:pt x="604" y="1130"/>
                    </a:cubicBezTo>
                    <a:cubicBezTo>
                      <a:pt x="619" y="1152"/>
                      <a:pt x="633" y="1174"/>
                      <a:pt x="648" y="1196"/>
                    </a:cubicBezTo>
                    <a:cubicBezTo>
                      <a:pt x="657" y="1209"/>
                      <a:pt x="664" y="1223"/>
                      <a:pt x="674" y="1233"/>
                    </a:cubicBezTo>
                    <a:cubicBezTo>
                      <a:pt x="692" y="1251"/>
                      <a:pt x="702" y="1273"/>
                      <a:pt x="712" y="1295"/>
                    </a:cubicBezTo>
                    <a:cubicBezTo>
                      <a:pt x="721" y="1313"/>
                      <a:pt x="729" y="1332"/>
                      <a:pt x="735" y="1351"/>
                    </a:cubicBezTo>
                    <a:cubicBezTo>
                      <a:pt x="740" y="1365"/>
                      <a:pt x="745" y="1380"/>
                      <a:pt x="745" y="1395"/>
                    </a:cubicBezTo>
                    <a:cubicBezTo>
                      <a:pt x="744" y="1402"/>
                      <a:pt x="745" y="1408"/>
                      <a:pt x="745" y="1414"/>
                    </a:cubicBezTo>
                    <a:cubicBezTo>
                      <a:pt x="745" y="1427"/>
                      <a:pt x="748" y="1440"/>
                      <a:pt x="745" y="1454"/>
                    </a:cubicBezTo>
                    <a:cubicBezTo>
                      <a:pt x="742" y="1464"/>
                      <a:pt x="741" y="1474"/>
                      <a:pt x="740" y="1484"/>
                    </a:cubicBezTo>
                    <a:cubicBezTo>
                      <a:pt x="739" y="1486"/>
                      <a:pt x="738" y="1487"/>
                      <a:pt x="738" y="1489"/>
                    </a:cubicBezTo>
                    <a:cubicBezTo>
                      <a:pt x="731" y="1506"/>
                      <a:pt x="725" y="1523"/>
                      <a:pt x="718" y="1540"/>
                    </a:cubicBezTo>
                    <a:cubicBezTo>
                      <a:pt x="717" y="1543"/>
                      <a:pt x="716" y="1547"/>
                      <a:pt x="714" y="1549"/>
                    </a:cubicBezTo>
                    <a:cubicBezTo>
                      <a:pt x="701" y="1567"/>
                      <a:pt x="687" y="1584"/>
                      <a:pt x="672" y="1601"/>
                    </a:cubicBezTo>
                    <a:cubicBezTo>
                      <a:pt x="663" y="1611"/>
                      <a:pt x="652" y="1617"/>
                      <a:pt x="638" y="1617"/>
                    </a:cubicBezTo>
                    <a:cubicBezTo>
                      <a:pt x="622" y="1616"/>
                      <a:pt x="606" y="1616"/>
                      <a:pt x="590" y="1616"/>
                    </a:cubicBezTo>
                    <a:cubicBezTo>
                      <a:pt x="578" y="1616"/>
                      <a:pt x="566" y="1617"/>
                      <a:pt x="554" y="1617"/>
                    </a:cubicBezTo>
                    <a:cubicBezTo>
                      <a:pt x="548" y="1617"/>
                      <a:pt x="543" y="1615"/>
                      <a:pt x="538" y="1615"/>
                    </a:cubicBezTo>
                    <a:cubicBezTo>
                      <a:pt x="537" y="1605"/>
                      <a:pt x="535" y="1597"/>
                      <a:pt x="535" y="1589"/>
                    </a:cubicBezTo>
                    <a:cubicBezTo>
                      <a:pt x="536" y="1568"/>
                      <a:pt x="529" y="1550"/>
                      <a:pt x="521" y="1531"/>
                    </a:cubicBezTo>
                    <a:cubicBezTo>
                      <a:pt x="516" y="1518"/>
                      <a:pt x="509" y="1505"/>
                      <a:pt x="501" y="1493"/>
                    </a:cubicBezTo>
                    <a:cubicBezTo>
                      <a:pt x="491" y="1476"/>
                      <a:pt x="479" y="1459"/>
                      <a:pt x="468" y="1442"/>
                    </a:cubicBezTo>
                    <a:cubicBezTo>
                      <a:pt x="467" y="1441"/>
                      <a:pt x="466" y="1439"/>
                      <a:pt x="465" y="1438"/>
                    </a:cubicBezTo>
                    <a:cubicBezTo>
                      <a:pt x="462" y="1431"/>
                      <a:pt x="459" y="1424"/>
                      <a:pt x="455" y="1418"/>
                    </a:cubicBezTo>
                    <a:cubicBezTo>
                      <a:pt x="445" y="1402"/>
                      <a:pt x="434" y="1387"/>
                      <a:pt x="425" y="1371"/>
                    </a:cubicBezTo>
                    <a:cubicBezTo>
                      <a:pt x="409" y="1340"/>
                      <a:pt x="391" y="1310"/>
                      <a:pt x="382" y="1276"/>
                    </a:cubicBezTo>
                    <a:cubicBezTo>
                      <a:pt x="377" y="1258"/>
                      <a:pt x="369" y="1241"/>
                      <a:pt x="366" y="1223"/>
                    </a:cubicBezTo>
                    <a:cubicBezTo>
                      <a:pt x="362" y="1203"/>
                      <a:pt x="360" y="1182"/>
                      <a:pt x="358" y="1162"/>
                    </a:cubicBezTo>
                    <a:cubicBezTo>
                      <a:pt x="357" y="1155"/>
                      <a:pt x="356" y="1149"/>
                      <a:pt x="356" y="1143"/>
                    </a:cubicBezTo>
                    <a:cubicBezTo>
                      <a:pt x="356" y="1122"/>
                      <a:pt x="354" y="1102"/>
                      <a:pt x="357" y="1081"/>
                    </a:cubicBezTo>
                    <a:cubicBezTo>
                      <a:pt x="359" y="1067"/>
                      <a:pt x="360" y="1052"/>
                      <a:pt x="362" y="1037"/>
                    </a:cubicBezTo>
                    <a:cubicBezTo>
                      <a:pt x="365" y="1013"/>
                      <a:pt x="376" y="990"/>
                      <a:pt x="385" y="966"/>
                    </a:cubicBezTo>
                    <a:cubicBezTo>
                      <a:pt x="390" y="953"/>
                      <a:pt x="397" y="940"/>
                      <a:pt x="403" y="926"/>
                    </a:cubicBezTo>
                    <a:cubicBezTo>
                      <a:pt x="407" y="917"/>
                      <a:pt x="411" y="907"/>
                      <a:pt x="415" y="898"/>
                    </a:cubicBezTo>
                    <a:cubicBezTo>
                      <a:pt x="423" y="884"/>
                      <a:pt x="432" y="871"/>
                      <a:pt x="438" y="857"/>
                    </a:cubicBezTo>
                    <a:cubicBezTo>
                      <a:pt x="445" y="841"/>
                      <a:pt x="456" y="826"/>
                      <a:pt x="464" y="811"/>
                    </a:cubicBezTo>
                    <a:cubicBezTo>
                      <a:pt x="473" y="793"/>
                      <a:pt x="488" y="779"/>
                      <a:pt x="501" y="763"/>
                    </a:cubicBezTo>
                    <a:cubicBezTo>
                      <a:pt x="514" y="749"/>
                      <a:pt x="527" y="735"/>
                      <a:pt x="540" y="721"/>
                    </a:cubicBezTo>
                    <a:cubicBezTo>
                      <a:pt x="557" y="702"/>
                      <a:pt x="573" y="683"/>
                      <a:pt x="589" y="665"/>
                    </a:cubicBezTo>
                    <a:cubicBezTo>
                      <a:pt x="602" y="649"/>
                      <a:pt x="615" y="635"/>
                      <a:pt x="627" y="619"/>
                    </a:cubicBezTo>
                    <a:cubicBezTo>
                      <a:pt x="636" y="607"/>
                      <a:pt x="645" y="595"/>
                      <a:pt x="653" y="582"/>
                    </a:cubicBezTo>
                    <a:cubicBezTo>
                      <a:pt x="662" y="568"/>
                      <a:pt x="670" y="554"/>
                      <a:pt x="677" y="539"/>
                    </a:cubicBezTo>
                    <a:cubicBezTo>
                      <a:pt x="688" y="518"/>
                      <a:pt x="689" y="494"/>
                      <a:pt x="689" y="471"/>
                    </a:cubicBezTo>
                    <a:cubicBezTo>
                      <a:pt x="690" y="462"/>
                      <a:pt x="689" y="453"/>
                      <a:pt x="688" y="445"/>
                    </a:cubicBezTo>
                    <a:cubicBezTo>
                      <a:pt x="686" y="435"/>
                      <a:pt x="682" y="426"/>
                      <a:pt x="679" y="416"/>
                    </a:cubicBezTo>
                    <a:cubicBezTo>
                      <a:pt x="673" y="397"/>
                      <a:pt x="665" y="380"/>
                      <a:pt x="651" y="366"/>
                    </a:cubicBezTo>
                    <a:cubicBezTo>
                      <a:pt x="644" y="359"/>
                      <a:pt x="636" y="352"/>
                      <a:pt x="629" y="346"/>
                    </a:cubicBezTo>
                    <a:cubicBezTo>
                      <a:pt x="615" y="334"/>
                      <a:pt x="600" y="323"/>
                      <a:pt x="582" y="318"/>
                    </a:cubicBezTo>
                    <a:cubicBezTo>
                      <a:pt x="575" y="316"/>
                      <a:pt x="568" y="315"/>
                      <a:pt x="562" y="312"/>
                    </a:cubicBezTo>
                    <a:cubicBezTo>
                      <a:pt x="548" y="306"/>
                      <a:pt x="534" y="302"/>
                      <a:pt x="518" y="299"/>
                    </a:cubicBezTo>
                    <a:cubicBezTo>
                      <a:pt x="516" y="299"/>
                      <a:pt x="514" y="301"/>
                      <a:pt x="512" y="301"/>
                    </a:cubicBezTo>
                    <a:cubicBezTo>
                      <a:pt x="512" y="302"/>
                      <a:pt x="512" y="303"/>
                      <a:pt x="512" y="304"/>
                    </a:cubicBezTo>
                    <a:cubicBezTo>
                      <a:pt x="516" y="306"/>
                      <a:pt x="520" y="309"/>
                      <a:pt x="524" y="310"/>
                    </a:cubicBezTo>
                    <a:cubicBezTo>
                      <a:pt x="531" y="312"/>
                      <a:pt x="539" y="314"/>
                      <a:pt x="546" y="316"/>
                    </a:cubicBezTo>
                    <a:cubicBezTo>
                      <a:pt x="557" y="320"/>
                      <a:pt x="567" y="323"/>
                      <a:pt x="578" y="326"/>
                    </a:cubicBezTo>
                    <a:cubicBezTo>
                      <a:pt x="585" y="329"/>
                      <a:pt x="592" y="333"/>
                      <a:pt x="599" y="337"/>
                    </a:cubicBezTo>
                    <a:cubicBezTo>
                      <a:pt x="604" y="339"/>
                      <a:pt x="607" y="343"/>
                      <a:pt x="611" y="346"/>
                    </a:cubicBezTo>
                    <a:cubicBezTo>
                      <a:pt x="633" y="359"/>
                      <a:pt x="649" y="377"/>
                      <a:pt x="658" y="401"/>
                    </a:cubicBezTo>
                    <a:cubicBezTo>
                      <a:pt x="664" y="417"/>
                      <a:pt x="670" y="433"/>
                      <a:pt x="671" y="449"/>
                    </a:cubicBezTo>
                    <a:cubicBezTo>
                      <a:pt x="673" y="466"/>
                      <a:pt x="671" y="483"/>
                      <a:pt x="670" y="501"/>
                    </a:cubicBezTo>
                    <a:cubicBezTo>
                      <a:pt x="668" y="528"/>
                      <a:pt x="654" y="550"/>
                      <a:pt x="642" y="573"/>
                    </a:cubicBezTo>
                    <a:cubicBezTo>
                      <a:pt x="631" y="590"/>
                      <a:pt x="618" y="606"/>
                      <a:pt x="606" y="623"/>
                    </a:cubicBezTo>
                    <a:cubicBezTo>
                      <a:pt x="604" y="626"/>
                      <a:pt x="601" y="629"/>
                      <a:pt x="598" y="631"/>
                    </a:cubicBezTo>
                    <a:cubicBezTo>
                      <a:pt x="592" y="637"/>
                      <a:pt x="586" y="643"/>
                      <a:pt x="581" y="649"/>
                    </a:cubicBezTo>
                    <a:cubicBezTo>
                      <a:pt x="559" y="678"/>
                      <a:pt x="534" y="703"/>
                      <a:pt x="510" y="729"/>
                    </a:cubicBezTo>
                    <a:cubicBezTo>
                      <a:pt x="499" y="742"/>
                      <a:pt x="486" y="755"/>
                      <a:pt x="474" y="768"/>
                    </a:cubicBezTo>
                    <a:cubicBezTo>
                      <a:pt x="470" y="772"/>
                      <a:pt x="466" y="777"/>
                      <a:pt x="462" y="782"/>
                    </a:cubicBezTo>
                    <a:cubicBezTo>
                      <a:pt x="449" y="804"/>
                      <a:pt x="436" y="825"/>
                      <a:pt x="423" y="848"/>
                    </a:cubicBezTo>
                    <a:cubicBezTo>
                      <a:pt x="413" y="866"/>
                      <a:pt x="403" y="884"/>
                      <a:pt x="394" y="903"/>
                    </a:cubicBezTo>
                    <a:cubicBezTo>
                      <a:pt x="385" y="920"/>
                      <a:pt x="377" y="938"/>
                      <a:pt x="370" y="955"/>
                    </a:cubicBezTo>
                    <a:cubicBezTo>
                      <a:pt x="364" y="971"/>
                      <a:pt x="359" y="988"/>
                      <a:pt x="352" y="1004"/>
                    </a:cubicBezTo>
                    <a:cubicBezTo>
                      <a:pt x="347" y="1018"/>
                      <a:pt x="346" y="1032"/>
                      <a:pt x="343" y="1046"/>
                    </a:cubicBezTo>
                    <a:cubicBezTo>
                      <a:pt x="340" y="1061"/>
                      <a:pt x="338" y="1076"/>
                      <a:pt x="339" y="1092"/>
                    </a:cubicBezTo>
                    <a:cubicBezTo>
                      <a:pt x="339" y="1092"/>
                      <a:pt x="338" y="1093"/>
                      <a:pt x="338" y="1094"/>
                    </a:cubicBezTo>
                    <a:cubicBezTo>
                      <a:pt x="338" y="1109"/>
                      <a:pt x="335" y="1125"/>
                      <a:pt x="337" y="1140"/>
                    </a:cubicBezTo>
                    <a:cubicBezTo>
                      <a:pt x="339" y="1156"/>
                      <a:pt x="337" y="1171"/>
                      <a:pt x="344" y="1186"/>
                    </a:cubicBezTo>
                    <a:cubicBezTo>
                      <a:pt x="345" y="1190"/>
                      <a:pt x="346" y="1195"/>
                      <a:pt x="346" y="1200"/>
                    </a:cubicBezTo>
                    <a:cubicBezTo>
                      <a:pt x="346" y="1217"/>
                      <a:pt x="350" y="1233"/>
                      <a:pt x="357" y="1249"/>
                    </a:cubicBezTo>
                    <a:cubicBezTo>
                      <a:pt x="359" y="1254"/>
                      <a:pt x="359" y="1260"/>
                      <a:pt x="360" y="1265"/>
                    </a:cubicBezTo>
                    <a:cubicBezTo>
                      <a:pt x="361" y="1268"/>
                      <a:pt x="362" y="1271"/>
                      <a:pt x="363" y="1274"/>
                    </a:cubicBezTo>
                    <a:cubicBezTo>
                      <a:pt x="368" y="1287"/>
                      <a:pt x="374" y="1301"/>
                      <a:pt x="379" y="1314"/>
                    </a:cubicBezTo>
                    <a:cubicBezTo>
                      <a:pt x="385" y="1326"/>
                      <a:pt x="391" y="1339"/>
                      <a:pt x="397" y="1351"/>
                    </a:cubicBezTo>
                    <a:cubicBezTo>
                      <a:pt x="404" y="1364"/>
                      <a:pt x="411" y="1377"/>
                      <a:pt x="418" y="1390"/>
                    </a:cubicBezTo>
                    <a:cubicBezTo>
                      <a:pt x="423" y="1398"/>
                      <a:pt x="427" y="1407"/>
                      <a:pt x="432" y="1414"/>
                    </a:cubicBezTo>
                    <a:cubicBezTo>
                      <a:pt x="441" y="1428"/>
                      <a:pt x="451" y="1441"/>
                      <a:pt x="460" y="1455"/>
                    </a:cubicBezTo>
                    <a:cubicBezTo>
                      <a:pt x="470" y="1470"/>
                      <a:pt x="479" y="1486"/>
                      <a:pt x="487" y="1501"/>
                    </a:cubicBezTo>
                    <a:cubicBezTo>
                      <a:pt x="494" y="1516"/>
                      <a:pt x="501" y="1531"/>
                      <a:pt x="507" y="1546"/>
                    </a:cubicBezTo>
                    <a:cubicBezTo>
                      <a:pt x="515" y="1565"/>
                      <a:pt x="517" y="1585"/>
                      <a:pt x="519" y="1604"/>
                    </a:cubicBezTo>
                    <a:cubicBezTo>
                      <a:pt x="520" y="1613"/>
                      <a:pt x="517" y="1615"/>
                      <a:pt x="508" y="1613"/>
                    </a:cubicBezTo>
                    <a:cubicBezTo>
                      <a:pt x="503" y="1612"/>
                      <a:pt x="498" y="1613"/>
                      <a:pt x="493" y="1613"/>
                    </a:cubicBezTo>
                    <a:cubicBezTo>
                      <a:pt x="475" y="1615"/>
                      <a:pt x="457" y="1619"/>
                      <a:pt x="439" y="1614"/>
                    </a:cubicBezTo>
                    <a:cubicBezTo>
                      <a:pt x="437" y="1613"/>
                      <a:pt x="434" y="1613"/>
                      <a:pt x="432" y="1614"/>
                    </a:cubicBezTo>
                    <a:cubicBezTo>
                      <a:pt x="421" y="1615"/>
                      <a:pt x="411" y="1618"/>
                      <a:pt x="400" y="1615"/>
                    </a:cubicBezTo>
                    <a:cubicBezTo>
                      <a:pt x="394" y="1613"/>
                      <a:pt x="388" y="1612"/>
                      <a:pt x="383" y="1614"/>
                    </a:cubicBezTo>
                    <a:cubicBezTo>
                      <a:pt x="368" y="1617"/>
                      <a:pt x="353" y="1615"/>
                      <a:pt x="339" y="1615"/>
                    </a:cubicBezTo>
                    <a:cubicBezTo>
                      <a:pt x="318" y="1616"/>
                      <a:pt x="297" y="1616"/>
                      <a:pt x="277" y="1617"/>
                    </a:cubicBezTo>
                    <a:cubicBezTo>
                      <a:pt x="266" y="1618"/>
                      <a:pt x="255" y="1619"/>
                      <a:pt x="244" y="1621"/>
                    </a:cubicBezTo>
                    <a:cubicBezTo>
                      <a:pt x="231" y="1623"/>
                      <a:pt x="229" y="1627"/>
                      <a:pt x="231" y="1639"/>
                    </a:cubicBezTo>
                    <a:cubicBezTo>
                      <a:pt x="232" y="1643"/>
                      <a:pt x="232" y="1646"/>
                      <a:pt x="233" y="1650"/>
                    </a:cubicBezTo>
                    <a:cubicBezTo>
                      <a:pt x="237" y="1661"/>
                      <a:pt x="237" y="1673"/>
                      <a:pt x="238" y="1684"/>
                    </a:cubicBezTo>
                    <a:cubicBezTo>
                      <a:pt x="241" y="1703"/>
                      <a:pt x="239" y="1722"/>
                      <a:pt x="238" y="1741"/>
                    </a:cubicBezTo>
                    <a:cubicBezTo>
                      <a:pt x="226" y="1738"/>
                      <a:pt x="215" y="1734"/>
                      <a:pt x="203" y="1731"/>
                    </a:cubicBezTo>
                    <a:cubicBezTo>
                      <a:pt x="186" y="1726"/>
                      <a:pt x="169" y="1721"/>
                      <a:pt x="151" y="1717"/>
                    </a:cubicBezTo>
                    <a:cubicBezTo>
                      <a:pt x="130" y="1714"/>
                      <a:pt x="111" y="1717"/>
                      <a:pt x="97" y="1737"/>
                    </a:cubicBezTo>
                    <a:cubicBezTo>
                      <a:pt x="86" y="1753"/>
                      <a:pt x="82" y="1764"/>
                      <a:pt x="93" y="1782"/>
                    </a:cubicBezTo>
                    <a:cubicBezTo>
                      <a:pt x="97" y="1788"/>
                      <a:pt x="103" y="1795"/>
                      <a:pt x="109" y="1799"/>
                    </a:cubicBezTo>
                    <a:cubicBezTo>
                      <a:pt x="139" y="1822"/>
                      <a:pt x="173" y="1838"/>
                      <a:pt x="210" y="1848"/>
                    </a:cubicBezTo>
                    <a:cubicBezTo>
                      <a:pt x="218" y="1850"/>
                      <a:pt x="227" y="1854"/>
                      <a:pt x="237" y="1858"/>
                    </a:cubicBezTo>
                    <a:cubicBezTo>
                      <a:pt x="237" y="1871"/>
                      <a:pt x="238" y="1884"/>
                      <a:pt x="238" y="1896"/>
                    </a:cubicBezTo>
                    <a:cubicBezTo>
                      <a:pt x="239" y="1911"/>
                      <a:pt x="239" y="1926"/>
                      <a:pt x="238" y="1940"/>
                    </a:cubicBezTo>
                    <a:cubicBezTo>
                      <a:pt x="238" y="1960"/>
                      <a:pt x="237" y="1980"/>
                      <a:pt x="236" y="2000"/>
                    </a:cubicBezTo>
                    <a:cubicBezTo>
                      <a:pt x="236" y="2015"/>
                      <a:pt x="236" y="2030"/>
                      <a:pt x="235" y="2045"/>
                    </a:cubicBezTo>
                    <a:cubicBezTo>
                      <a:pt x="235" y="2060"/>
                      <a:pt x="234" y="2075"/>
                      <a:pt x="233" y="2090"/>
                    </a:cubicBezTo>
                    <a:cubicBezTo>
                      <a:pt x="233" y="2098"/>
                      <a:pt x="234" y="2107"/>
                      <a:pt x="234" y="2116"/>
                    </a:cubicBezTo>
                    <a:cubicBezTo>
                      <a:pt x="233" y="2124"/>
                      <a:pt x="231" y="2131"/>
                      <a:pt x="231" y="2138"/>
                    </a:cubicBezTo>
                    <a:cubicBezTo>
                      <a:pt x="230" y="2156"/>
                      <a:pt x="230" y="2175"/>
                      <a:pt x="230" y="2193"/>
                    </a:cubicBezTo>
                    <a:cubicBezTo>
                      <a:pt x="230" y="2206"/>
                      <a:pt x="231" y="2219"/>
                      <a:pt x="231" y="2232"/>
                    </a:cubicBezTo>
                    <a:cubicBezTo>
                      <a:pt x="231" y="2237"/>
                      <a:pt x="229" y="2242"/>
                      <a:pt x="229" y="2246"/>
                    </a:cubicBezTo>
                    <a:cubicBezTo>
                      <a:pt x="218" y="2247"/>
                      <a:pt x="210" y="2248"/>
                      <a:pt x="201" y="2248"/>
                    </a:cubicBezTo>
                    <a:cubicBezTo>
                      <a:pt x="185" y="2249"/>
                      <a:pt x="170" y="2249"/>
                      <a:pt x="155" y="2249"/>
                    </a:cubicBezTo>
                    <a:cubicBezTo>
                      <a:pt x="140" y="2249"/>
                      <a:pt x="124" y="2250"/>
                      <a:pt x="109" y="2245"/>
                    </a:cubicBezTo>
                    <a:cubicBezTo>
                      <a:pt x="107" y="2244"/>
                      <a:pt x="106" y="2244"/>
                      <a:pt x="104" y="2245"/>
                    </a:cubicBezTo>
                    <a:cubicBezTo>
                      <a:pt x="81" y="2246"/>
                      <a:pt x="58" y="2243"/>
                      <a:pt x="34" y="2244"/>
                    </a:cubicBezTo>
                    <a:cubicBezTo>
                      <a:pt x="23" y="2244"/>
                      <a:pt x="11" y="2243"/>
                      <a:pt x="0" y="2242"/>
                    </a:cubicBezTo>
                    <a:cubicBezTo>
                      <a:pt x="0" y="2237"/>
                      <a:pt x="0" y="2237"/>
                      <a:pt x="0" y="2237"/>
                    </a:cubicBezTo>
                    <a:cubicBezTo>
                      <a:pt x="1" y="2237"/>
                      <a:pt x="3" y="2237"/>
                      <a:pt x="4" y="2237"/>
                    </a:cubicBezTo>
                    <a:cubicBezTo>
                      <a:pt x="11" y="2237"/>
                      <a:pt x="12" y="2235"/>
                      <a:pt x="12" y="2228"/>
                    </a:cubicBezTo>
                    <a:cubicBezTo>
                      <a:pt x="12" y="2222"/>
                      <a:pt x="12" y="2216"/>
                      <a:pt x="12" y="2210"/>
                    </a:cubicBezTo>
                    <a:cubicBezTo>
                      <a:pt x="12" y="2192"/>
                      <a:pt x="12" y="2173"/>
                      <a:pt x="12" y="2154"/>
                    </a:cubicBezTo>
                    <a:cubicBezTo>
                      <a:pt x="11" y="2138"/>
                      <a:pt x="10" y="2122"/>
                      <a:pt x="9" y="2106"/>
                    </a:cubicBezTo>
                    <a:cubicBezTo>
                      <a:pt x="8" y="2081"/>
                      <a:pt x="7" y="2056"/>
                      <a:pt x="7" y="2032"/>
                    </a:cubicBezTo>
                    <a:cubicBezTo>
                      <a:pt x="6" y="2005"/>
                      <a:pt x="5" y="1979"/>
                      <a:pt x="5" y="1953"/>
                    </a:cubicBezTo>
                    <a:cubicBezTo>
                      <a:pt x="5" y="1923"/>
                      <a:pt x="5" y="1893"/>
                      <a:pt x="6" y="1862"/>
                    </a:cubicBezTo>
                    <a:cubicBezTo>
                      <a:pt x="7" y="1825"/>
                      <a:pt x="9" y="1789"/>
                      <a:pt x="10" y="1752"/>
                    </a:cubicBezTo>
                    <a:cubicBezTo>
                      <a:pt x="10" y="1737"/>
                      <a:pt x="11" y="1722"/>
                      <a:pt x="12" y="1707"/>
                    </a:cubicBezTo>
                    <a:cubicBezTo>
                      <a:pt x="13" y="1689"/>
                      <a:pt x="13" y="1672"/>
                      <a:pt x="14" y="1654"/>
                    </a:cubicBezTo>
                    <a:cubicBezTo>
                      <a:pt x="14" y="1635"/>
                      <a:pt x="14" y="1615"/>
                      <a:pt x="15" y="1596"/>
                    </a:cubicBezTo>
                    <a:cubicBezTo>
                      <a:pt x="15" y="1587"/>
                      <a:pt x="16" y="1578"/>
                      <a:pt x="16" y="1569"/>
                    </a:cubicBezTo>
                    <a:cubicBezTo>
                      <a:pt x="16" y="1559"/>
                      <a:pt x="16" y="1548"/>
                      <a:pt x="16" y="1538"/>
                    </a:cubicBezTo>
                    <a:cubicBezTo>
                      <a:pt x="15" y="1533"/>
                      <a:pt x="15" y="1527"/>
                      <a:pt x="15" y="1521"/>
                    </a:cubicBezTo>
                    <a:cubicBezTo>
                      <a:pt x="15" y="1518"/>
                      <a:pt x="15" y="1515"/>
                      <a:pt x="15" y="1512"/>
                    </a:cubicBezTo>
                    <a:cubicBezTo>
                      <a:pt x="15" y="1497"/>
                      <a:pt x="15" y="1482"/>
                      <a:pt x="16" y="1467"/>
                    </a:cubicBezTo>
                    <a:cubicBezTo>
                      <a:pt x="16" y="1450"/>
                      <a:pt x="16" y="1432"/>
                      <a:pt x="17" y="1415"/>
                    </a:cubicBezTo>
                    <a:cubicBezTo>
                      <a:pt x="17" y="1401"/>
                      <a:pt x="20" y="1386"/>
                      <a:pt x="18" y="1373"/>
                    </a:cubicBezTo>
                    <a:cubicBezTo>
                      <a:pt x="15" y="1353"/>
                      <a:pt x="20" y="1333"/>
                      <a:pt x="19" y="1313"/>
                    </a:cubicBezTo>
                    <a:cubicBezTo>
                      <a:pt x="18" y="1299"/>
                      <a:pt x="18" y="1285"/>
                      <a:pt x="19" y="1271"/>
                    </a:cubicBezTo>
                    <a:cubicBezTo>
                      <a:pt x="20" y="1257"/>
                      <a:pt x="18" y="1243"/>
                      <a:pt x="18" y="1229"/>
                    </a:cubicBezTo>
                    <a:cubicBezTo>
                      <a:pt x="17" y="1207"/>
                      <a:pt x="15" y="1185"/>
                      <a:pt x="14" y="1163"/>
                    </a:cubicBezTo>
                    <a:cubicBezTo>
                      <a:pt x="13" y="1136"/>
                      <a:pt x="11" y="1109"/>
                      <a:pt x="10" y="1082"/>
                    </a:cubicBezTo>
                    <a:cubicBezTo>
                      <a:pt x="9" y="1074"/>
                      <a:pt x="10" y="1066"/>
                      <a:pt x="9" y="1059"/>
                    </a:cubicBezTo>
                    <a:cubicBezTo>
                      <a:pt x="7" y="1021"/>
                      <a:pt x="6" y="983"/>
                      <a:pt x="7" y="946"/>
                    </a:cubicBezTo>
                    <a:cubicBezTo>
                      <a:pt x="8" y="924"/>
                      <a:pt x="8" y="903"/>
                      <a:pt x="7" y="881"/>
                    </a:cubicBezTo>
                    <a:cubicBezTo>
                      <a:pt x="7" y="867"/>
                      <a:pt x="6" y="852"/>
                      <a:pt x="5" y="838"/>
                    </a:cubicBezTo>
                    <a:cubicBezTo>
                      <a:pt x="5" y="827"/>
                      <a:pt x="4" y="815"/>
                      <a:pt x="4" y="803"/>
                    </a:cubicBezTo>
                    <a:cubicBezTo>
                      <a:pt x="4" y="795"/>
                      <a:pt x="3" y="787"/>
                      <a:pt x="3" y="779"/>
                    </a:cubicBezTo>
                    <a:cubicBezTo>
                      <a:pt x="3" y="767"/>
                      <a:pt x="3" y="755"/>
                      <a:pt x="3" y="742"/>
                    </a:cubicBezTo>
                    <a:cubicBezTo>
                      <a:pt x="2" y="721"/>
                      <a:pt x="0" y="700"/>
                      <a:pt x="1" y="679"/>
                    </a:cubicBezTo>
                    <a:cubicBezTo>
                      <a:pt x="1" y="648"/>
                      <a:pt x="3" y="616"/>
                      <a:pt x="4" y="585"/>
                    </a:cubicBezTo>
                    <a:cubicBezTo>
                      <a:pt x="5" y="561"/>
                      <a:pt x="5" y="537"/>
                      <a:pt x="7" y="513"/>
                    </a:cubicBezTo>
                    <a:cubicBezTo>
                      <a:pt x="10" y="478"/>
                      <a:pt x="9" y="442"/>
                      <a:pt x="9" y="406"/>
                    </a:cubicBezTo>
                    <a:cubicBezTo>
                      <a:pt x="8" y="392"/>
                      <a:pt x="8" y="378"/>
                      <a:pt x="7" y="364"/>
                    </a:cubicBezTo>
                    <a:cubicBezTo>
                      <a:pt x="7" y="349"/>
                      <a:pt x="7" y="335"/>
                      <a:pt x="7" y="321"/>
                    </a:cubicBezTo>
                    <a:cubicBezTo>
                      <a:pt x="6" y="304"/>
                      <a:pt x="6" y="287"/>
                      <a:pt x="4" y="270"/>
                    </a:cubicBezTo>
                    <a:cubicBezTo>
                      <a:pt x="3" y="251"/>
                      <a:pt x="6" y="232"/>
                      <a:pt x="5" y="213"/>
                    </a:cubicBezTo>
                    <a:cubicBezTo>
                      <a:pt x="3" y="189"/>
                      <a:pt x="5" y="166"/>
                      <a:pt x="7" y="143"/>
                    </a:cubicBezTo>
                    <a:cubicBezTo>
                      <a:pt x="9" y="121"/>
                      <a:pt x="8" y="100"/>
                      <a:pt x="7" y="78"/>
                    </a:cubicBezTo>
                    <a:cubicBezTo>
                      <a:pt x="7" y="67"/>
                      <a:pt x="6" y="57"/>
                      <a:pt x="6" y="46"/>
                    </a:cubicBezTo>
                    <a:cubicBezTo>
                      <a:pt x="6" y="36"/>
                      <a:pt x="7" y="27"/>
                      <a:pt x="7" y="18"/>
                    </a:cubicBezTo>
                    <a:cubicBezTo>
                      <a:pt x="7" y="16"/>
                      <a:pt x="6" y="14"/>
                      <a:pt x="6" y="13"/>
                    </a:cubicBezTo>
                    <a:cubicBezTo>
                      <a:pt x="11" y="11"/>
                      <a:pt x="11" y="11"/>
                      <a:pt x="11" y="11"/>
                    </a:cubicBezTo>
                    <a:cubicBezTo>
                      <a:pt x="12" y="13"/>
                      <a:pt x="12" y="15"/>
                      <a:pt x="13" y="17"/>
                    </a:cubicBezTo>
                    <a:cubicBezTo>
                      <a:pt x="32" y="21"/>
                      <a:pt x="50" y="21"/>
                      <a:pt x="69" y="19"/>
                    </a:cubicBezTo>
                    <a:cubicBezTo>
                      <a:pt x="85" y="16"/>
                      <a:pt x="101" y="13"/>
                      <a:pt x="117" y="13"/>
                    </a:cubicBezTo>
                    <a:cubicBezTo>
                      <a:pt x="137" y="12"/>
                      <a:pt x="157" y="11"/>
                      <a:pt x="177" y="15"/>
                    </a:cubicBezTo>
                    <a:cubicBezTo>
                      <a:pt x="186" y="16"/>
                      <a:pt x="195" y="16"/>
                      <a:pt x="204" y="16"/>
                    </a:cubicBezTo>
                    <a:cubicBezTo>
                      <a:pt x="211" y="17"/>
                      <a:pt x="217" y="15"/>
                      <a:pt x="224" y="15"/>
                    </a:cubicBezTo>
                    <a:cubicBezTo>
                      <a:pt x="248" y="14"/>
                      <a:pt x="272" y="14"/>
                      <a:pt x="296" y="13"/>
                    </a:cubicBezTo>
                    <a:cubicBezTo>
                      <a:pt x="325" y="11"/>
                      <a:pt x="354" y="10"/>
                      <a:pt x="383" y="14"/>
                    </a:cubicBezTo>
                    <a:cubicBezTo>
                      <a:pt x="390" y="16"/>
                      <a:pt x="399" y="14"/>
                      <a:pt x="407" y="13"/>
                    </a:cubicBezTo>
                    <a:cubicBezTo>
                      <a:pt x="410" y="13"/>
                      <a:pt x="412" y="13"/>
                      <a:pt x="415" y="13"/>
                    </a:cubicBezTo>
                    <a:cubicBezTo>
                      <a:pt x="427" y="13"/>
                      <a:pt x="438" y="13"/>
                      <a:pt x="450" y="13"/>
                    </a:cubicBezTo>
                    <a:cubicBezTo>
                      <a:pt x="465" y="12"/>
                      <a:pt x="479" y="10"/>
                      <a:pt x="493" y="10"/>
                    </a:cubicBezTo>
                    <a:cubicBezTo>
                      <a:pt x="521" y="10"/>
                      <a:pt x="549" y="11"/>
                      <a:pt x="577" y="12"/>
                    </a:cubicBezTo>
                    <a:cubicBezTo>
                      <a:pt x="591" y="12"/>
                      <a:pt x="606" y="12"/>
                      <a:pt x="620" y="13"/>
                    </a:cubicBezTo>
                    <a:cubicBezTo>
                      <a:pt x="641" y="14"/>
                      <a:pt x="662" y="15"/>
                      <a:pt x="683" y="15"/>
                    </a:cubicBezTo>
                    <a:cubicBezTo>
                      <a:pt x="710" y="16"/>
                      <a:pt x="737" y="15"/>
                      <a:pt x="764" y="16"/>
                    </a:cubicBezTo>
                    <a:cubicBezTo>
                      <a:pt x="783" y="16"/>
                      <a:pt x="802" y="17"/>
                      <a:pt x="822" y="17"/>
                    </a:cubicBezTo>
                    <a:cubicBezTo>
                      <a:pt x="851" y="18"/>
                      <a:pt x="881" y="19"/>
                      <a:pt x="910" y="19"/>
                    </a:cubicBezTo>
                    <a:cubicBezTo>
                      <a:pt x="934" y="19"/>
                      <a:pt x="958" y="20"/>
                      <a:pt x="982" y="19"/>
                    </a:cubicBezTo>
                    <a:cubicBezTo>
                      <a:pt x="1001" y="19"/>
                      <a:pt x="1019" y="19"/>
                      <a:pt x="1038" y="19"/>
                    </a:cubicBezTo>
                    <a:cubicBezTo>
                      <a:pt x="1060" y="20"/>
                      <a:pt x="1082" y="18"/>
                      <a:pt x="1105" y="20"/>
                    </a:cubicBezTo>
                    <a:cubicBezTo>
                      <a:pt x="1128" y="22"/>
                      <a:pt x="1151" y="20"/>
                      <a:pt x="1174" y="20"/>
                    </a:cubicBezTo>
                    <a:cubicBezTo>
                      <a:pt x="1199" y="21"/>
                      <a:pt x="1224" y="22"/>
                      <a:pt x="1249" y="22"/>
                    </a:cubicBezTo>
                    <a:cubicBezTo>
                      <a:pt x="1287" y="22"/>
                      <a:pt x="1325" y="20"/>
                      <a:pt x="1363" y="19"/>
                    </a:cubicBezTo>
                    <a:cubicBezTo>
                      <a:pt x="1366" y="19"/>
                      <a:pt x="1370" y="18"/>
                      <a:pt x="1373" y="18"/>
                    </a:cubicBezTo>
                    <a:cubicBezTo>
                      <a:pt x="1395" y="18"/>
                      <a:pt x="1416" y="18"/>
                      <a:pt x="1437" y="17"/>
                    </a:cubicBezTo>
                    <a:cubicBezTo>
                      <a:pt x="1460" y="16"/>
                      <a:pt x="1482" y="14"/>
                      <a:pt x="1505" y="12"/>
                    </a:cubicBezTo>
                    <a:cubicBezTo>
                      <a:pt x="1522" y="11"/>
                      <a:pt x="1540" y="11"/>
                      <a:pt x="1558" y="10"/>
                    </a:cubicBezTo>
                    <a:cubicBezTo>
                      <a:pt x="1570" y="10"/>
                      <a:pt x="1583" y="8"/>
                      <a:pt x="1595" y="8"/>
                    </a:cubicBezTo>
                    <a:cubicBezTo>
                      <a:pt x="1610" y="7"/>
                      <a:pt x="1625" y="6"/>
                      <a:pt x="1639" y="5"/>
                    </a:cubicBezTo>
                    <a:cubicBezTo>
                      <a:pt x="1651" y="5"/>
                      <a:pt x="1663" y="5"/>
                      <a:pt x="1674" y="5"/>
                    </a:cubicBezTo>
                    <a:cubicBezTo>
                      <a:pt x="1675" y="4"/>
                      <a:pt x="1677" y="4"/>
                      <a:pt x="1678" y="4"/>
                    </a:cubicBezTo>
                    <a:cubicBezTo>
                      <a:pt x="1696" y="3"/>
                      <a:pt x="1713" y="1"/>
                      <a:pt x="1731" y="1"/>
                    </a:cubicBezTo>
                    <a:cubicBezTo>
                      <a:pt x="1751" y="1"/>
                      <a:pt x="1771" y="3"/>
                      <a:pt x="1791" y="1"/>
                    </a:cubicBezTo>
                    <a:cubicBezTo>
                      <a:pt x="1804" y="0"/>
                      <a:pt x="1818" y="1"/>
                      <a:pt x="1831" y="1"/>
                    </a:cubicBezTo>
                    <a:cubicBezTo>
                      <a:pt x="1852" y="1"/>
                      <a:pt x="1872" y="1"/>
                      <a:pt x="1893" y="2"/>
                    </a:cubicBezTo>
                    <a:cubicBezTo>
                      <a:pt x="1907" y="2"/>
                      <a:pt x="1922" y="3"/>
                      <a:pt x="1936" y="3"/>
                    </a:cubicBezTo>
                    <a:cubicBezTo>
                      <a:pt x="1961" y="3"/>
                      <a:pt x="1985" y="1"/>
                      <a:pt x="2009" y="1"/>
                    </a:cubicBezTo>
                    <a:cubicBezTo>
                      <a:pt x="2014" y="1"/>
                      <a:pt x="2020" y="3"/>
                      <a:pt x="2025" y="2"/>
                    </a:cubicBezTo>
                    <a:cubicBezTo>
                      <a:pt x="2036" y="0"/>
                      <a:pt x="2047" y="0"/>
                      <a:pt x="2057" y="1"/>
                    </a:cubicBezTo>
                    <a:cubicBezTo>
                      <a:pt x="2082" y="1"/>
                      <a:pt x="2106" y="1"/>
                      <a:pt x="2131" y="1"/>
                    </a:cubicBezTo>
                    <a:cubicBezTo>
                      <a:pt x="2139" y="1"/>
                      <a:pt x="2148" y="1"/>
                      <a:pt x="2156" y="1"/>
                    </a:cubicBezTo>
                    <a:cubicBezTo>
                      <a:pt x="2178" y="1"/>
                      <a:pt x="2199" y="2"/>
                      <a:pt x="2221" y="2"/>
                    </a:cubicBezTo>
                    <a:cubicBezTo>
                      <a:pt x="2233" y="2"/>
                      <a:pt x="2244" y="1"/>
                      <a:pt x="2256" y="1"/>
                    </a:cubicBezTo>
                    <a:cubicBezTo>
                      <a:pt x="2263" y="1"/>
                      <a:pt x="2268" y="4"/>
                      <a:pt x="2268" y="9"/>
                    </a:cubicBezTo>
                    <a:cubicBezTo>
                      <a:pt x="2268" y="16"/>
                      <a:pt x="2268" y="23"/>
                      <a:pt x="2266" y="30"/>
                    </a:cubicBezTo>
                    <a:cubicBezTo>
                      <a:pt x="2262" y="42"/>
                      <a:pt x="2261" y="55"/>
                      <a:pt x="2262" y="68"/>
                    </a:cubicBezTo>
                    <a:cubicBezTo>
                      <a:pt x="2262" y="73"/>
                      <a:pt x="2264" y="80"/>
                      <a:pt x="2263" y="85"/>
                    </a:cubicBezTo>
                    <a:cubicBezTo>
                      <a:pt x="2258" y="100"/>
                      <a:pt x="2259" y="115"/>
                      <a:pt x="2257" y="131"/>
                    </a:cubicBezTo>
                    <a:cubicBezTo>
                      <a:pt x="2257" y="139"/>
                      <a:pt x="2255" y="147"/>
                      <a:pt x="2254" y="156"/>
                    </a:cubicBezTo>
                    <a:cubicBezTo>
                      <a:pt x="2254" y="162"/>
                      <a:pt x="2253" y="167"/>
                      <a:pt x="2252" y="173"/>
                    </a:cubicBezTo>
                    <a:cubicBezTo>
                      <a:pt x="2251" y="183"/>
                      <a:pt x="2249" y="193"/>
                      <a:pt x="2248" y="203"/>
                    </a:cubicBezTo>
                    <a:cubicBezTo>
                      <a:pt x="2248" y="204"/>
                      <a:pt x="2250" y="206"/>
                      <a:pt x="2252" y="208"/>
                    </a:cubicBezTo>
                    <a:cubicBezTo>
                      <a:pt x="2246" y="214"/>
                      <a:pt x="2244" y="221"/>
                      <a:pt x="2246" y="228"/>
                    </a:cubicBezTo>
                    <a:cubicBezTo>
                      <a:pt x="2248" y="233"/>
                      <a:pt x="2248" y="238"/>
                      <a:pt x="2245" y="243"/>
                    </a:cubicBezTo>
                    <a:cubicBezTo>
                      <a:pt x="2244" y="245"/>
                      <a:pt x="2243" y="247"/>
                      <a:pt x="2243" y="250"/>
                    </a:cubicBezTo>
                    <a:cubicBezTo>
                      <a:pt x="2241" y="268"/>
                      <a:pt x="2240" y="285"/>
                      <a:pt x="2237" y="303"/>
                    </a:cubicBezTo>
                    <a:cubicBezTo>
                      <a:pt x="2234" y="327"/>
                      <a:pt x="2237" y="350"/>
                      <a:pt x="2236" y="374"/>
                    </a:cubicBezTo>
                    <a:cubicBezTo>
                      <a:pt x="2236" y="387"/>
                      <a:pt x="2239" y="399"/>
                      <a:pt x="2239" y="412"/>
                    </a:cubicBezTo>
                    <a:cubicBezTo>
                      <a:pt x="2239" y="428"/>
                      <a:pt x="2242" y="444"/>
                      <a:pt x="2242" y="460"/>
                    </a:cubicBezTo>
                    <a:cubicBezTo>
                      <a:pt x="2242" y="473"/>
                      <a:pt x="2241" y="486"/>
                      <a:pt x="2239" y="499"/>
                    </a:cubicBezTo>
                    <a:cubicBezTo>
                      <a:pt x="2236" y="524"/>
                      <a:pt x="2237" y="548"/>
                      <a:pt x="2232" y="572"/>
                    </a:cubicBezTo>
                    <a:cubicBezTo>
                      <a:pt x="2231" y="575"/>
                      <a:pt x="2231" y="577"/>
                      <a:pt x="2231" y="580"/>
                    </a:cubicBezTo>
                    <a:cubicBezTo>
                      <a:pt x="2230" y="593"/>
                      <a:pt x="2229" y="607"/>
                      <a:pt x="2228" y="621"/>
                    </a:cubicBezTo>
                    <a:cubicBezTo>
                      <a:pt x="2226" y="639"/>
                      <a:pt x="2223" y="657"/>
                      <a:pt x="2222" y="675"/>
                    </a:cubicBezTo>
                    <a:cubicBezTo>
                      <a:pt x="2221" y="702"/>
                      <a:pt x="2221" y="728"/>
                      <a:pt x="2221" y="755"/>
                    </a:cubicBezTo>
                    <a:cubicBezTo>
                      <a:pt x="2221" y="759"/>
                      <a:pt x="2220" y="763"/>
                      <a:pt x="2220" y="768"/>
                    </a:cubicBezTo>
                    <a:cubicBezTo>
                      <a:pt x="2219" y="781"/>
                      <a:pt x="2218" y="794"/>
                      <a:pt x="2217" y="807"/>
                    </a:cubicBezTo>
                    <a:cubicBezTo>
                      <a:pt x="2217" y="829"/>
                      <a:pt x="2218" y="851"/>
                      <a:pt x="2218" y="873"/>
                    </a:cubicBezTo>
                    <a:cubicBezTo>
                      <a:pt x="2219" y="891"/>
                      <a:pt x="2219" y="910"/>
                      <a:pt x="2220" y="928"/>
                    </a:cubicBezTo>
                    <a:cubicBezTo>
                      <a:pt x="2221" y="944"/>
                      <a:pt x="2223" y="960"/>
                      <a:pt x="2224" y="975"/>
                    </a:cubicBezTo>
                    <a:cubicBezTo>
                      <a:pt x="2225" y="1006"/>
                      <a:pt x="2226" y="1036"/>
                      <a:pt x="2227" y="1066"/>
                    </a:cubicBezTo>
                    <a:cubicBezTo>
                      <a:pt x="2227" y="1087"/>
                      <a:pt x="2228" y="1107"/>
                      <a:pt x="2229" y="1127"/>
                    </a:cubicBezTo>
                    <a:cubicBezTo>
                      <a:pt x="2230" y="1152"/>
                      <a:pt x="2230" y="1178"/>
                      <a:pt x="2231" y="1203"/>
                    </a:cubicBezTo>
                    <a:cubicBezTo>
                      <a:pt x="2231" y="1209"/>
                      <a:pt x="2231" y="1215"/>
                      <a:pt x="2231" y="1221"/>
                    </a:cubicBezTo>
                    <a:cubicBezTo>
                      <a:pt x="2232" y="1235"/>
                      <a:pt x="2233" y="1248"/>
                      <a:pt x="2234" y="1261"/>
                    </a:cubicBezTo>
                    <a:cubicBezTo>
                      <a:pt x="2235" y="1282"/>
                      <a:pt x="2237" y="1302"/>
                      <a:pt x="2239" y="1323"/>
                    </a:cubicBezTo>
                    <a:cubicBezTo>
                      <a:pt x="2239" y="1329"/>
                      <a:pt x="2239" y="1334"/>
                      <a:pt x="2240" y="1340"/>
                    </a:cubicBezTo>
                    <a:cubicBezTo>
                      <a:pt x="2241" y="1355"/>
                      <a:pt x="2243" y="1370"/>
                      <a:pt x="2244" y="1384"/>
                    </a:cubicBezTo>
                    <a:cubicBezTo>
                      <a:pt x="2244" y="1387"/>
                      <a:pt x="2244" y="1389"/>
                      <a:pt x="2244" y="1391"/>
                    </a:cubicBezTo>
                    <a:cubicBezTo>
                      <a:pt x="2245" y="1408"/>
                      <a:pt x="2245" y="1425"/>
                      <a:pt x="2246" y="1441"/>
                    </a:cubicBezTo>
                    <a:cubicBezTo>
                      <a:pt x="2247" y="1469"/>
                      <a:pt x="2248" y="1497"/>
                      <a:pt x="2249" y="1525"/>
                    </a:cubicBezTo>
                    <a:cubicBezTo>
                      <a:pt x="2249" y="1533"/>
                      <a:pt x="2248" y="1540"/>
                      <a:pt x="2248" y="1548"/>
                    </a:cubicBezTo>
                    <a:cubicBezTo>
                      <a:pt x="2248" y="1564"/>
                      <a:pt x="2249" y="1581"/>
                      <a:pt x="2249" y="1597"/>
                    </a:cubicBezTo>
                    <a:cubicBezTo>
                      <a:pt x="2249" y="1603"/>
                      <a:pt x="2249" y="1610"/>
                      <a:pt x="2249" y="1616"/>
                    </a:cubicBezTo>
                    <a:cubicBezTo>
                      <a:pt x="2250" y="1637"/>
                      <a:pt x="2250" y="1659"/>
                      <a:pt x="2251" y="1680"/>
                    </a:cubicBezTo>
                    <a:cubicBezTo>
                      <a:pt x="2251" y="1692"/>
                      <a:pt x="2250" y="1703"/>
                      <a:pt x="2251" y="1715"/>
                    </a:cubicBezTo>
                    <a:cubicBezTo>
                      <a:pt x="2252" y="1734"/>
                      <a:pt x="2253" y="1753"/>
                      <a:pt x="2254" y="1772"/>
                    </a:cubicBezTo>
                    <a:cubicBezTo>
                      <a:pt x="2255" y="1791"/>
                      <a:pt x="2254" y="1810"/>
                      <a:pt x="2255" y="1829"/>
                    </a:cubicBezTo>
                    <a:cubicBezTo>
                      <a:pt x="2255" y="1844"/>
                      <a:pt x="2256" y="1858"/>
                      <a:pt x="2256" y="1873"/>
                    </a:cubicBezTo>
                    <a:cubicBezTo>
                      <a:pt x="2257" y="1889"/>
                      <a:pt x="2257" y="1904"/>
                      <a:pt x="2258" y="1919"/>
                    </a:cubicBezTo>
                    <a:cubicBezTo>
                      <a:pt x="2258" y="1935"/>
                      <a:pt x="2259" y="1952"/>
                      <a:pt x="2259" y="1968"/>
                    </a:cubicBezTo>
                    <a:cubicBezTo>
                      <a:pt x="2259" y="1987"/>
                      <a:pt x="2258" y="2005"/>
                      <a:pt x="2258" y="2024"/>
                    </a:cubicBezTo>
                    <a:cubicBezTo>
                      <a:pt x="2258" y="2055"/>
                      <a:pt x="2259" y="2086"/>
                      <a:pt x="2259" y="2117"/>
                    </a:cubicBezTo>
                    <a:cubicBezTo>
                      <a:pt x="2259" y="2134"/>
                      <a:pt x="2258" y="2150"/>
                      <a:pt x="2258" y="2166"/>
                    </a:cubicBezTo>
                    <a:cubicBezTo>
                      <a:pt x="2258" y="2187"/>
                      <a:pt x="2259" y="2208"/>
                      <a:pt x="2259" y="2229"/>
                    </a:cubicBezTo>
                    <a:cubicBezTo>
                      <a:pt x="2259" y="2235"/>
                      <a:pt x="2256" y="2237"/>
                      <a:pt x="2251" y="2237"/>
                    </a:cubicBezTo>
                    <a:cubicBezTo>
                      <a:pt x="2248" y="2237"/>
                      <a:pt x="2246" y="2237"/>
                      <a:pt x="2243" y="2237"/>
                    </a:cubicBezTo>
                    <a:close/>
                  </a:path>
                </a:pathLst>
              </a:custGeom>
              <a:solidFill>
                <a:schemeClr val="accent4">
                  <a:lumMod val="60000"/>
                  <a:lumOff val="40000"/>
                </a:schemeClr>
              </a:solidFill>
              <a:ln w="12700">
                <a:solidFill>
                  <a:schemeClr val="tx1"/>
                </a:solidFill>
              </a:ln>
            </p:spPr>
            <p:style>
              <a:lnRef idx="1">
                <a:schemeClr val="accent2"/>
              </a:lnRef>
              <a:fillRef idx="2">
                <a:schemeClr val="accent2"/>
              </a:fillRef>
              <a:effectRef idx="1">
                <a:schemeClr val="accent2"/>
              </a:effectRef>
              <a:fontRef idx="minor">
                <a:schemeClr val="dk1"/>
              </a:fontRef>
            </p:style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25" name="Freeform 7"/>
              <p:cNvSpPr>
                <a:spLocks/>
              </p:cNvSpPr>
              <p:nvPr/>
            </p:nvSpPr>
            <p:spPr bwMode="auto">
              <a:xfrm>
                <a:off x="10858693" y="2920242"/>
                <a:ext cx="55793" cy="155911"/>
              </a:xfrm>
              <a:custGeom>
                <a:avLst/>
                <a:gdLst>
                  <a:gd name="T0" fmla="*/ 17 w 107"/>
                  <a:gd name="T1" fmla="*/ 282 h 299"/>
                  <a:gd name="T2" fmla="*/ 51 w 107"/>
                  <a:gd name="T3" fmla="*/ 237 h 299"/>
                  <a:gd name="T4" fmla="*/ 56 w 107"/>
                  <a:gd name="T5" fmla="*/ 204 h 299"/>
                  <a:gd name="T6" fmla="*/ 33 w 107"/>
                  <a:gd name="T7" fmla="*/ 194 h 299"/>
                  <a:gd name="T8" fmla="*/ 38 w 107"/>
                  <a:gd name="T9" fmla="*/ 192 h 299"/>
                  <a:gd name="T10" fmla="*/ 78 w 107"/>
                  <a:gd name="T11" fmla="*/ 173 h 299"/>
                  <a:gd name="T12" fmla="*/ 90 w 107"/>
                  <a:gd name="T13" fmla="*/ 132 h 299"/>
                  <a:gd name="T14" fmla="*/ 90 w 107"/>
                  <a:gd name="T15" fmla="*/ 130 h 299"/>
                  <a:gd name="T16" fmla="*/ 56 w 107"/>
                  <a:gd name="T17" fmla="*/ 106 h 299"/>
                  <a:gd name="T18" fmla="*/ 46 w 107"/>
                  <a:gd name="T19" fmla="*/ 107 h 299"/>
                  <a:gd name="T20" fmla="*/ 35 w 107"/>
                  <a:gd name="T21" fmla="*/ 101 h 299"/>
                  <a:gd name="T22" fmla="*/ 38 w 107"/>
                  <a:gd name="T23" fmla="*/ 92 h 299"/>
                  <a:gd name="T24" fmla="*/ 45 w 107"/>
                  <a:gd name="T25" fmla="*/ 85 h 299"/>
                  <a:gd name="T26" fmla="*/ 79 w 107"/>
                  <a:gd name="T27" fmla="*/ 49 h 299"/>
                  <a:gd name="T28" fmla="*/ 75 w 107"/>
                  <a:gd name="T29" fmla="*/ 20 h 299"/>
                  <a:gd name="T30" fmla="*/ 57 w 107"/>
                  <a:gd name="T31" fmla="*/ 9 h 299"/>
                  <a:gd name="T32" fmla="*/ 59 w 107"/>
                  <a:gd name="T33" fmla="*/ 0 h 299"/>
                  <a:gd name="T34" fmla="*/ 69 w 107"/>
                  <a:gd name="T35" fmla="*/ 2 h 299"/>
                  <a:gd name="T36" fmla="*/ 94 w 107"/>
                  <a:gd name="T37" fmla="*/ 27 h 299"/>
                  <a:gd name="T38" fmla="*/ 94 w 107"/>
                  <a:gd name="T39" fmla="*/ 44 h 299"/>
                  <a:gd name="T40" fmla="*/ 66 w 107"/>
                  <a:gd name="T41" fmla="*/ 86 h 299"/>
                  <a:gd name="T42" fmla="*/ 58 w 107"/>
                  <a:gd name="T43" fmla="*/ 94 h 299"/>
                  <a:gd name="T44" fmla="*/ 75 w 107"/>
                  <a:gd name="T45" fmla="*/ 98 h 299"/>
                  <a:gd name="T46" fmla="*/ 95 w 107"/>
                  <a:gd name="T47" fmla="*/ 112 h 299"/>
                  <a:gd name="T48" fmla="*/ 107 w 107"/>
                  <a:gd name="T49" fmla="*/ 145 h 299"/>
                  <a:gd name="T50" fmla="*/ 102 w 107"/>
                  <a:gd name="T51" fmla="*/ 165 h 299"/>
                  <a:gd name="T52" fmla="*/ 79 w 107"/>
                  <a:gd name="T53" fmla="*/ 187 h 299"/>
                  <a:gd name="T54" fmla="*/ 72 w 107"/>
                  <a:gd name="T55" fmla="*/ 201 h 299"/>
                  <a:gd name="T56" fmla="*/ 62 w 107"/>
                  <a:gd name="T57" fmla="*/ 246 h 299"/>
                  <a:gd name="T58" fmla="*/ 40 w 107"/>
                  <a:gd name="T59" fmla="*/ 272 h 299"/>
                  <a:gd name="T60" fmla="*/ 25 w 107"/>
                  <a:gd name="T61" fmla="*/ 290 h 299"/>
                  <a:gd name="T62" fmla="*/ 3 w 107"/>
                  <a:gd name="T63" fmla="*/ 297 h 299"/>
                  <a:gd name="T64" fmla="*/ 0 w 107"/>
                  <a:gd name="T65" fmla="*/ 296 h 299"/>
                  <a:gd name="T66" fmla="*/ 2 w 107"/>
                  <a:gd name="T67" fmla="*/ 286 h 299"/>
                  <a:gd name="T68" fmla="*/ 17 w 107"/>
                  <a:gd name="T69" fmla="*/ 282 h 29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107" h="299">
                    <a:moveTo>
                      <a:pt x="17" y="282"/>
                    </a:moveTo>
                    <a:cubicBezTo>
                      <a:pt x="30" y="269"/>
                      <a:pt x="42" y="254"/>
                      <a:pt x="51" y="237"/>
                    </a:cubicBezTo>
                    <a:cubicBezTo>
                      <a:pt x="57" y="228"/>
                      <a:pt x="59" y="216"/>
                      <a:pt x="56" y="204"/>
                    </a:cubicBezTo>
                    <a:cubicBezTo>
                      <a:pt x="47" y="203"/>
                      <a:pt x="38" y="205"/>
                      <a:pt x="33" y="194"/>
                    </a:cubicBezTo>
                    <a:cubicBezTo>
                      <a:pt x="35" y="193"/>
                      <a:pt x="37" y="192"/>
                      <a:pt x="38" y="192"/>
                    </a:cubicBezTo>
                    <a:cubicBezTo>
                      <a:pt x="54" y="192"/>
                      <a:pt x="66" y="183"/>
                      <a:pt x="78" y="173"/>
                    </a:cubicBezTo>
                    <a:cubicBezTo>
                      <a:pt x="91" y="162"/>
                      <a:pt x="98" y="149"/>
                      <a:pt x="90" y="132"/>
                    </a:cubicBezTo>
                    <a:cubicBezTo>
                      <a:pt x="90" y="131"/>
                      <a:pt x="90" y="131"/>
                      <a:pt x="90" y="130"/>
                    </a:cubicBezTo>
                    <a:cubicBezTo>
                      <a:pt x="84" y="112"/>
                      <a:pt x="76" y="106"/>
                      <a:pt x="56" y="106"/>
                    </a:cubicBezTo>
                    <a:cubicBezTo>
                      <a:pt x="53" y="107"/>
                      <a:pt x="49" y="108"/>
                      <a:pt x="46" y="107"/>
                    </a:cubicBezTo>
                    <a:cubicBezTo>
                      <a:pt x="42" y="106"/>
                      <a:pt x="37" y="104"/>
                      <a:pt x="35" y="101"/>
                    </a:cubicBezTo>
                    <a:cubicBezTo>
                      <a:pt x="34" y="99"/>
                      <a:pt x="37" y="95"/>
                      <a:pt x="38" y="92"/>
                    </a:cubicBezTo>
                    <a:cubicBezTo>
                      <a:pt x="40" y="89"/>
                      <a:pt x="43" y="87"/>
                      <a:pt x="45" y="85"/>
                    </a:cubicBezTo>
                    <a:cubicBezTo>
                      <a:pt x="60" y="77"/>
                      <a:pt x="71" y="64"/>
                      <a:pt x="79" y="49"/>
                    </a:cubicBezTo>
                    <a:cubicBezTo>
                      <a:pt x="85" y="36"/>
                      <a:pt x="84" y="30"/>
                      <a:pt x="75" y="20"/>
                    </a:cubicBezTo>
                    <a:cubicBezTo>
                      <a:pt x="70" y="14"/>
                      <a:pt x="64" y="10"/>
                      <a:pt x="57" y="9"/>
                    </a:cubicBezTo>
                    <a:cubicBezTo>
                      <a:pt x="59" y="0"/>
                      <a:pt x="59" y="0"/>
                      <a:pt x="59" y="0"/>
                    </a:cubicBezTo>
                    <a:cubicBezTo>
                      <a:pt x="63" y="0"/>
                      <a:pt x="66" y="1"/>
                      <a:pt x="69" y="2"/>
                    </a:cubicBezTo>
                    <a:cubicBezTo>
                      <a:pt x="81" y="6"/>
                      <a:pt x="89" y="16"/>
                      <a:pt x="94" y="27"/>
                    </a:cubicBezTo>
                    <a:cubicBezTo>
                      <a:pt x="97" y="33"/>
                      <a:pt x="96" y="38"/>
                      <a:pt x="94" y="44"/>
                    </a:cubicBezTo>
                    <a:cubicBezTo>
                      <a:pt x="89" y="61"/>
                      <a:pt x="79" y="74"/>
                      <a:pt x="66" y="86"/>
                    </a:cubicBezTo>
                    <a:cubicBezTo>
                      <a:pt x="64" y="88"/>
                      <a:pt x="61" y="90"/>
                      <a:pt x="58" y="94"/>
                    </a:cubicBezTo>
                    <a:cubicBezTo>
                      <a:pt x="65" y="96"/>
                      <a:pt x="70" y="97"/>
                      <a:pt x="75" y="98"/>
                    </a:cubicBezTo>
                    <a:cubicBezTo>
                      <a:pt x="84" y="100"/>
                      <a:pt x="91" y="104"/>
                      <a:pt x="95" y="112"/>
                    </a:cubicBezTo>
                    <a:cubicBezTo>
                      <a:pt x="100" y="122"/>
                      <a:pt x="106" y="133"/>
                      <a:pt x="107" y="145"/>
                    </a:cubicBezTo>
                    <a:cubicBezTo>
                      <a:pt x="107" y="152"/>
                      <a:pt x="107" y="159"/>
                      <a:pt x="102" y="165"/>
                    </a:cubicBezTo>
                    <a:cubicBezTo>
                      <a:pt x="95" y="173"/>
                      <a:pt x="89" y="182"/>
                      <a:pt x="79" y="187"/>
                    </a:cubicBezTo>
                    <a:cubicBezTo>
                      <a:pt x="74" y="190"/>
                      <a:pt x="73" y="194"/>
                      <a:pt x="72" y="201"/>
                    </a:cubicBezTo>
                    <a:cubicBezTo>
                      <a:pt x="72" y="217"/>
                      <a:pt x="71" y="233"/>
                      <a:pt x="62" y="246"/>
                    </a:cubicBezTo>
                    <a:cubicBezTo>
                      <a:pt x="55" y="255"/>
                      <a:pt x="47" y="264"/>
                      <a:pt x="40" y="272"/>
                    </a:cubicBezTo>
                    <a:cubicBezTo>
                      <a:pt x="35" y="278"/>
                      <a:pt x="30" y="284"/>
                      <a:pt x="25" y="290"/>
                    </a:cubicBezTo>
                    <a:cubicBezTo>
                      <a:pt x="19" y="297"/>
                      <a:pt x="12" y="299"/>
                      <a:pt x="3" y="297"/>
                    </a:cubicBezTo>
                    <a:cubicBezTo>
                      <a:pt x="2" y="297"/>
                      <a:pt x="1" y="297"/>
                      <a:pt x="0" y="296"/>
                    </a:cubicBezTo>
                    <a:cubicBezTo>
                      <a:pt x="2" y="286"/>
                      <a:pt x="2" y="286"/>
                      <a:pt x="2" y="286"/>
                    </a:cubicBezTo>
                    <a:cubicBezTo>
                      <a:pt x="8" y="288"/>
                      <a:pt x="12" y="286"/>
                      <a:pt x="17" y="282"/>
                    </a:cubicBezTo>
                    <a:close/>
                  </a:path>
                </a:pathLst>
              </a:custGeom>
              <a:solidFill>
                <a:srgbClr val="00000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26" name="Freeform 8"/>
              <p:cNvSpPr>
                <a:spLocks noEditPoints="1"/>
              </p:cNvSpPr>
              <p:nvPr/>
            </p:nvSpPr>
            <p:spPr bwMode="auto">
              <a:xfrm>
                <a:off x="10755929" y="2959496"/>
                <a:ext cx="59321" cy="29109"/>
              </a:xfrm>
              <a:custGeom>
                <a:avLst/>
                <a:gdLst>
                  <a:gd name="T0" fmla="*/ 35 w 114"/>
                  <a:gd name="T1" fmla="*/ 40 h 56"/>
                  <a:gd name="T2" fmla="*/ 61 w 114"/>
                  <a:gd name="T3" fmla="*/ 16 h 56"/>
                  <a:gd name="T4" fmla="*/ 30 w 114"/>
                  <a:gd name="T5" fmla="*/ 18 h 56"/>
                  <a:gd name="T6" fmla="*/ 35 w 114"/>
                  <a:gd name="T7" fmla="*/ 40 h 56"/>
                  <a:gd name="T8" fmla="*/ 47 w 114"/>
                  <a:gd name="T9" fmla="*/ 55 h 56"/>
                  <a:gd name="T10" fmla="*/ 23 w 114"/>
                  <a:gd name="T11" fmla="*/ 41 h 56"/>
                  <a:gd name="T12" fmla="*/ 16 w 114"/>
                  <a:gd name="T13" fmla="*/ 25 h 56"/>
                  <a:gd name="T14" fmla="*/ 9 w 114"/>
                  <a:gd name="T15" fmla="*/ 30 h 56"/>
                  <a:gd name="T16" fmla="*/ 9 w 114"/>
                  <a:gd name="T17" fmla="*/ 13 h 56"/>
                  <a:gd name="T18" fmla="*/ 44 w 114"/>
                  <a:gd name="T19" fmla="*/ 1 h 56"/>
                  <a:gd name="T20" fmla="*/ 106 w 114"/>
                  <a:gd name="T21" fmla="*/ 18 h 56"/>
                  <a:gd name="T22" fmla="*/ 113 w 114"/>
                  <a:gd name="T23" fmla="*/ 23 h 56"/>
                  <a:gd name="T24" fmla="*/ 113 w 114"/>
                  <a:gd name="T25" fmla="*/ 29 h 56"/>
                  <a:gd name="T26" fmla="*/ 107 w 114"/>
                  <a:gd name="T27" fmla="*/ 30 h 56"/>
                  <a:gd name="T28" fmla="*/ 90 w 114"/>
                  <a:gd name="T29" fmla="*/ 22 h 56"/>
                  <a:gd name="T30" fmla="*/ 77 w 114"/>
                  <a:gd name="T31" fmla="*/ 29 h 56"/>
                  <a:gd name="T32" fmla="*/ 47 w 114"/>
                  <a:gd name="T33" fmla="*/ 55 h 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14" h="56">
                    <a:moveTo>
                      <a:pt x="35" y="40"/>
                    </a:moveTo>
                    <a:cubicBezTo>
                      <a:pt x="54" y="44"/>
                      <a:pt x="64" y="33"/>
                      <a:pt x="61" y="16"/>
                    </a:cubicBezTo>
                    <a:cubicBezTo>
                      <a:pt x="50" y="14"/>
                      <a:pt x="40" y="11"/>
                      <a:pt x="30" y="18"/>
                    </a:cubicBezTo>
                    <a:cubicBezTo>
                      <a:pt x="28" y="26"/>
                      <a:pt x="33" y="33"/>
                      <a:pt x="35" y="40"/>
                    </a:cubicBezTo>
                    <a:close/>
                    <a:moveTo>
                      <a:pt x="47" y="55"/>
                    </a:moveTo>
                    <a:cubicBezTo>
                      <a:pt x="35" y="56"/>
                      <a:pt x="28" y="50"/>
                      <a:pt x="23" y="41"/>
                    </a:cubicBezTo>
                    <a:cubicBezTo>
                      <a:pt x="20" y="36"/>
                      <a:pt x="19" y="31"/>
                      <a:pt x="16" y="25"/>
                    </a:cubicBezTo>
                    <a:cubicBezTo>
                      <a:pt x="13" y="27"/>
                      <a:pt x="11" y="28"/>
                      <a:pt x="9" y="30"/>
                    </a:cubicBezTo>
                    <a:cubicBezTo>
                      <a:pt x="0" y="20"/>
                      <a:pt x="0" y="19"/>
                      <a:pt x="9" y="13"/>
                    </a:cubicBezTo>
                    <a:cubicBezTo>
                      <a:pt x="20" y="5"/>
                      <a:pt x="32" y="1"/>
                      <a:pt x="44" y="1"/>
                    </a:cubicBezTo>
                    <a:cubicBezTo>
                      <a:pt x="67" y="0"/>
                      <a:pt x="87" y="7"/>
                      <a:pt x="106" y="18"/>
                    </a:cubicBezTo>
                    <a:cubicBezTo>
                      <a:pt x="109" y="19"/>
                      <a:pt x="111" y="21"/>
                      <a:pt x="113" y="23"/>
                    </a:cubicBezTo>
                    <a:cubicBezTo>
                      <a:pt x="114" y="25"/>
                      <a:pt x="114" y="28"/>
                      <a:pt x="113" y="29"/>
                    </a:cubicBezTo>
                    <a:cubicBezTo>
                      <a:pt x="112" y="30"/>
                      <a:pt x="109" y="31"/>
                      <a:pt x="107" y="30"/>
                    </a:cubicBezTo>
                    <a:cubicBezTo>
                      <a:pt x="101" y="28"/>
                      <a:pt x="96" y="24"/>
                      <a:pt x="90" y="22"/>
                    </a:cubicBezTo>
                    <a:cubicBezTo>
                      <a:pt x="80" y="18"/>
                      <a:pt x="80" y="19"/>
                      <a:pt x="77" y="29"/>
                    </a:cubicBezTo>
                    <a:cubicBezTo>
                      <a:pt x="73" y="43"/>
                      <a:pt x="61" y="53"/>
                      <a:pt x="47" y="55"/>
                    </a:cubicBezTo>
                    <a:close/>
                  </a:path>
                </a:pathLst>
              </a:custGeom>
              <a:solidFill>
                <a:srgbClr val="00000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27" name="Freeform 9"/>
              <p:cNvSpPr>
                <a:spLocks/>
              </p:cNvSpPr>
              <p:nvPr/>
            </p:nvSpPr>
            <p:spPr bwMode="auto">
              <a:xfrm>
                <a:off x="10770483" y="2965230"/>
                <a:ext cx="18745" cy="17201"/>
              </a:xfrm>
              <a:custGeom>
                <a:avLst/>
                <a:gdLst>
                  <a:gd name="T0" fmla="*/ 2 w 36"/>
                  <a:gd name="T1" fmla="*/ 7 h 33"/>
                  <a:gd name="T2" fmla="*/ 33 w 36"/>
                  <a:gd name="T3" fmla="*/ 5 h 33"/>
                  <a:gd name="T4" fmla="*/ 7 w 36"/>
                  <a:gd name="T5" fmla="*/ 29 h 33"/>
                  <a:gd name="T6" fmla="*/ 2 w 36"/>
                  <a:gd name="T7" fmla="*/ 7 h 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36" h="33">
                    <a:moveTo>
                      <a:pt x="2" y="7"/>
                    </a:moveTo>
                    <a:cubicBezTo>
                      <a:pt x="12" y="0"/>
                      <a:pt x="22" y="3"/>
                      <a:pt x="33" y="5"/>
                    </a:cubicBezTo>
                    <a:cubicBezTo>
                      <a:pt x="36" y="22"/>
                      <a:pt x="26" y="33"/>
                      <a:pt x="7" y="29"/>
                    </a:cubicBezTo>
                    <a:cubicBezTo>
                      <a:pt x="5" y="22"/>
                      <a:pt x="0" y="15"/>
                      <a:pt x="2" y="7"/>
                    </a:cubicBezTo>
                    <a:close/>
                  </a:path>
                </a:pathLst>
              </a:custGeom>
              <a:solidFill>
                <a:srgbClr val="FFFFFF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28" name="Freeform 10"/>
              <p:cNvSpPr>
                <a:spLocks/>
              </p:cNvSpPr>
              <p:nvPr/>
            </p:nvSpPr>
            <p:spPr bwMode="auto">
              <a:xfrm>
                <a:off x="10598474" y="2835340"/>
                <a:ext cx="269041" cy="74538"/>
              </a:xfrm>
              <a:custGeom>
                <a:avLst/>
                <a:gdLst>
                  <a:gd name="T0" fmla="*/ 394 w 516"/>
                  <a:gd name="T1" fmla="*/ 119 h 143"/>
                  <a:gd name="T2" fmla="*/ 324 w 516"/>
                  <a:gd name="T3" fmla="*/ 114 h 143"/>
                  <a:gd name="T4" fmla="*/ 301 w 516"/>
                  <a:gd name="T5" fmla="*/ 112 h 143"/>
                  <a:gd name="T6" fmla="*/ 265 w 516"/>
                  <a:gd name="T7" fmla="*/ 111 h 143"/>
                  <a:gd name="T8" fmla="*/ 191 w 516"/>
                  <a:gd name="T9" fmla="*/ 106 h 143"/>
                  <a:gd name="T10" fmla="*/ 141 w 516"/>
                  <a:gd name="T11" fmla="*/ 106 h 143"/>
                  <a:gd name="T12" fmla="*/ 97 w 516"/>
                  <a:gd name="T13" fmla="*/ 112 h 143"/>
                  <a:gd name="T14" fmla="*/ 42 w 516"/>
                  <a:gd name="T15" fmla="*/ 121 h 143"/>
                  <a:gd name="T16" fmla="*/ 7 w 516"/>
                  <a:gd name="T17" fmla="*/ 127 h 143"/>
                  <a:gd name="T18" fmla="*/ 0 w 516"/>
                  <a:gd name="T19" fmla="*/ 125 h 143"/>
                  <a:gd name="T20" fmla="*/ 36 w 516"/>
                  <a:gd name="T21" fmla="*/ 42 h 143"/>
                  <a:gd name="T22" fmla="*/ 46 w 516"/>
                  <a:gd name="T23" fmla="*/ 34 h 143"/>
                  <a:gd name="T24" fmla="*/ 126 w 516"/>
                  <a:gd name="T25" fmla="*/ 18 h 143"/>
                  <a:gd name="T26" fmla="*/ 243 w 516"/>
                  <a:gd name="T27" fmla="*/ 2 h 143"/>
                  <a:gd name="T28" fmla="*/ 353 w 516"/>
                  <a:gd name="T29" fmla="*/ 4 h 143"/>
                  <a:gd name="T30" fmla="*/ 407 w 516"/>
                  <a:gd name="T31" fmla="*/ 19 h 143"/>
                  <a:gd name="T32" fmla="*/ 448 w 516"/>
                  <a:gd name="T33" fmla="*/ 34 h 143"/>
                  <a:gd name="T34" fmla="*/ 477 w 516"/>
                  <a:gd name="T35" fmla="*/ 50 h 143"/>
                  <a:gd name="T36" fmla="*/ 490 w 516"/>
                  <a:gd name="T37" fmla="*/ 63 h 143"/>
                  <a:gd name="T38" fmla="*/ 515 w 516"/>
                  <a:gd name="T39" fmla="*/ 137 h 143"/>
                  <a:gd name="T40" fmla="*/ 516 w 516"/>
                  <a:gd name="T41" fmla="*/ 143 h 143"/>
                  <a:gd name="T42" fmla="*/ 475 w 516"/>
                  <a:gd name="T43" fmla="*/ 133 h 143"/>
                  <a:gd name="T44" fmla="*/ 443 w 516"/>
                  <a:gd name="T45" fmla="*/ 127 h 143"/>
                  <a:gd name="T46" fmla="*/ 401 w 516"/>
                  <a:gd name="T47" fmla="*/ 120 h 143"/>
                  <a:gd name="T48" fmla="*/ 394 w 516"/>
                  <a:gd name="T49" fmla="*/ 119 h 14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516" h="143">
                    <a:moveTo>
                      <a:pt x="394" y="119"/>
                    </a:moveTo>
                    <a:cubicBezTo>
                      <a:pt x="371" y="121"/>
                      <a:pt x="348" y="111"/>
                      <a:pt x="324" y="114"/>
                    </a:cubicBezTo>
                    <a:cubicBezTo>
                      <a:pt x="317" y="115"/>
                      <a:pt x="309" y="112"/>
                      <a:pt x="301" y="112"/>
                    </a:cubicBezTo>
                    <a:cubicBezTo>
                      <a:pt x="289" y="111"/>
                      <a:pt x="277" y="112"/>
                      <a:pt x="265" y="111"/>
                    </a:cubicBezTo>
                    <a:cubicBezTo>
                      <a:pt x="240" y="110"/>
                      <a:pt x="216" y="107"/>
                      <a:pt x="191" y="106"/>
                    </a:cubicBezTo>
                    <a:cubicBezTo>
                      <a:pt x="174" y="105"/>
                      <a:pt x="157" y="105"/>
                      <a:pt x="141" y="106"/>
                    </a:cubicBezTo>
                    <a:cubicBezTo>
                      <a:pt x="126" y="107"/>
                      <a:pt x="112" y="110"/>
                      <a:pt x="97" y="112"/>
                    </a:cubicBezTo>
                    <a:cubicBezTo>
                      <a:pt x="79" y="115"/>
                      <a:pt x="60" y="118"/>
                      <a:pt x="42" y="121"/>
                    </a:cubicBezTo>
                    <a:cubicBezTo>
                      <a:pt x="30" y="123"/>
                      <a:pt x="19" y="125"/>
                      <a:pt x="7" y="127"/>
                    </a:cubicBezTo>
                    <a:cubicBezTo>
                      <a:pt x="6" y="127"/>
                      <a:pt x="4" y="126"/>
                      <a:pt x="0" y="125"/>
                    </a:cubicBezTo>
                    <a:cubicBezTo>
                      <a:pt x="12" y="96"/>
                      <a:pt x="24" y="69"/>
                      <a:pt x="36" y="42"/>
                    </a:cubicBezTo>
                    <a:cubicBezTo>
                      <a:pt x="38" y="37"/>
                      <a:pt x="41" y="35"/>
                      <a:pt x="46" y="34"/>
                    </a:cubicBezTo>
                    <a:cubicBezTo>
                      <a:pt x="73" y="29"/>
                      <a:pt x="99" y="24"/>
                      <a:pt x="126" y="18"/>
                    </a:cubicBezTo>
                    <a:cubicBezTo>
                      <a:pt x="164" y="9"/>
                      <a:pt x="203" y="3"/>
                      <a:pt x="243" y="2"/>
                    </a:cubicBezTo>
                    <a:cubicBezTo>
                      <a:pt x="279" y="1"/>
                      <a:pt x="316" y="0"/>
                      <a:pt x="353" y="4"/>
                    </a:cubicBezTo>
                    <a:cubicBezTo>
                      <a:pt x="372" y="6"/>
                      <a:pt x="389" y="13"/>
                      <a:pt x="407" y="19"/>
                    </a:cubicBezTo>
                    <a:cubicBezTo>
                      <a:pt x="420" y="24"/>
                      <a:pt x="434" y="29"/>
                      <a:pt x="448" y="34"/>
                    </a:cubicBezTo>
                    <a:cubicBezTo>
                      <a:pt x="458" y="38"/>
                      <a:pt x="466" y="46"/>
                      <a:pt x="477" y="50"/>
                    </a:cubicBezTo>
                    <a:cubicBezTo>
                      <a:pt x="483" y="51"/>
                      <a:pt x="488" y="57"/>
                      <a:pt x="490" y="63"/>
                    </a:cubicBezTo>
                    <a:cubicBezTo>
                      <a:pt x="501" y="87"/>
                      <a:pt x="511" y="111"/>
                      <a:pt x="515" y="137"/>
                    </a:cubicBezTo>
                    <a:cubicBezTo>
                      <a:pt x="516" y="139"/>
                      <a:pt x="515" y="141"/>
                      <a:pt x="516" y="143"/>
                    </a:cubicBezTo>
                    <a:cubicBezTo>
                      <a:pt x="502" y="140"/>
                      <a:pt x="488" y="136"/>
                      <a:pt x="475" y="133"/>
                    </a:cubicBezTo>
                    <a:cubicBezTo>
                      <a:pt x="464" y="130"/>
                      <a:pt x="453" y="128"/>
                      <a:pt x="443" y="127"/>
                    </a:cubicBezTo>
                    <a:cubicBezTo>
                      <a:pt x="429" y="124"/>
                      <a:pt x="415" y="122"/>
                      <a:pt x="401" y="120"/>
                    </a:cubicBezTo>
                    <a:cubicBezTo>
                      <a:pt x="399" y="120"/>
                      <a:pt x="396" y="119"/>
                      <a:pt x="394" y="119"/>
                    </a:cubicBezTo>
                    <a:close/>
                  </a:path>
                </a:pathLst>
              </a:custGeom>
              <a:solidFill>
                <a:srgbClr val="99CCFF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29" name="Freeform 11"/>
              <p:cNvSpPr>
                <a:spLocks/>
              </p:cNvSpPr>
              <p:nvPr/>
            </p:nvSpPr>
            <p:spPr bwMode="auto">
              <a:xfrm>
                <a:off x="10751739" y="2934797"/>
                <a:ext cx="119304" cy="228023"/>
              </a:xfrm>
              <a:custGeom>
                <a:avLst/>
                <a:gdLst>
                  <a:gd name="T0" fmla="*/ 211 w 229"/>
                  <a:gd name="T1" fmla="*/ 51 h 437"/>
                  <a:gd name="T2" fmla="*/ 229 w 229"/>
                  <a:gd name="T3" fmla="*/ 56 h 437"/>
                  <a:gd name="T4" fmla="*/ 215 w 229"/>
                  <a:gd name="T5" fmla="*/ 65 h 437"/>
                  <a:gd name="T6" fmla="*/ 200 w 229"/>
                  <a:gd name="T7" fmla="*/ 63 h 437"/>
                  <a:gd name="T8" fmla="*/ 202 w 229"/>
                  <a:gd name="T9" fmla="*/ 90 h 437"/>
                  <a:gd name="T10" fmla="*/ 196 w 229"/>
                  <a:gd name="T11" fmla="*/ 142 h 437"/>
                  <a:gd name="T12" fmla="*/ 191 w 229"/>
                  <a:gd name="T13" fmla="*/ 167 h 437"/>
                  <a:gd name="T14" fmla="*/ 180 w 229"/>
                  <a:gd name="T15" fmla="*/ 215 h 437"/>
                  <a:gd name="T16" fmla="*/ 173 w 229"/>
                  <a:gd name="T17" fmla="*/ 246 h 437"/>
                  <a:gd name="T18" fmla="*/ 207 w 229"/>
                  <a:gd name="T19" fmla="*/ 258 h 437"/>
                  <a:gd name="T20" fmla="*/ 205 w 229"/>
                  <a:gd name="T21" fmla="*/ 268 h 437"/>
                  <a:gd name="T22" fmla="*/ 165 w 229"/>
                  <a:gd name="T23" fmla="*/ 260 h 437"/>
                  <a:gd name="T24" fmla="*/ 135 w 229"/>
                  <a:gd name="T25" fmla="*/ 312 h 437"/>
                  <a:gd name="T26" fmla="*/ 91 w 229"/>
                  <a:gd name="T27" fmla="*/ 353 h 437"/>
                  <a:gd name="T28" fmla="*/ 111 w 229"/>
                  <a:gd name="T29" fmla="*/ 428 h 437"/>
                  <a:gd name="T30" fmla="*/ 104 w 229"/>
                  <a:gd name="T31" fmla="*/ 437 h 437"/>
                  <a:gd name="T32" fmla="*/ 98 w 229"/>
                  <a:gd name="T33" fmla="*/ 431 h 437"/>
                  <a:gd name="T34" fmla="*/ 83 w 229"/>
                  <a:gd name="T35" fmla="*/ 407 h 437"/>
                  <a:gd name="T36" fmla="*/ 77 w 229"/>
                  <a:gd name="T37" fmla="*/ 379 h 437"/>
                  <a:gd name="T38" fmla="*/ 74 w 229"/>
                  <a:gd name="T39" fmla="*/ 363 h 437"/>
                  <a:gd name="T40" fmla="*/ 65 w 229"/>
                  <a:gd name="T41" fmla="*/ 367 h 437"/>
                  <a:gd name="T42" fmla="*/ 7 w 229"/>
                  <a:gd name="T43" fmla="*/ 385 h 437"/>
                  <a:gd name="T44" fmla="*/ 1 w 229"/>
                  <a:gd name="T45" fmla="*/ 386 h 437"/>
                  <a:gd name="T46" fmla="*/ 0 w 229"/>
                  <a:gd name="T47" fmla="*/ 374 h 437"/>
                  <a:gd name="T48" fmla="*/ 25 w 229"/>
                  <a:gd name="T49" fmla="*/ 369 h 437"/>
                  <a:gd name="T50" fmla="*/ 77 w 229"/>
                  <a:gd name="T51" fmla="*/ 343 h 437"/>
                  <a:gd name="T52" fmla="*/ 82 w 229"/>
                  <a:gd name="T53" fmla="*/ 341 h 437"/>
                  <a:gd name="T54" fmla="*/ 107 w 229"/>
                  <a:gd name="T55" fmla="*/ 324 h 437"/>
                  <a:gd name="T56" fmla="*/ 123 w 229"/>
                  <a:gd name="T57" fmla="*/ 301 h 437"/>
                  <a:gd name="T58" fmla="*/ 130 w 229"/>
                  <a:gd name="T59" fmla="*/ 290 h 437"/>
                  <a:gd name="T60" fmla="*/ 151 w 229"/>
                  <a:gd name="T61" fmla="*/ 241 h 437"/>
                  <a:gd name="T62" fmla="*/ 171 w 229"/>
                  <a:gd name="T63" fmla="*/ 176 h 437"/>
                  <a:gd name="T64" fmla="*/ 181 w 229"/>
                  <a:gd name="T65" fmla="*/ 108 h 437"/>
                  <a:gd name="T66" fmla="*/ 170 w 229"/>
                  <a:gd name="T67" fmla="*/ 26 h 437"/>
                  <a:gd name="T68" fmla="*/ 159 w 229"/>
                  <a:gd name="T69" fmla="*/ 34 h 437"/>
                  <a:gd name="T70" fmla="*/ 122 w 229"/>
                  <a:gd name="T71" fmla="*/ 45 h 437"/>
                  <a:gd name="T72" fmla="*/ 111 w 229"/>
                  <a:gd name="T73" fmla="*/ 43 h 437"/>
                  <a:gd name="T74" fmla="*/ 113 w 229"/>
                  <a:gd name="T75" fmla="*/ 32 h 437"/>
                  <a:gd name="T76" fmla="*/ 127 w 229"/>
                  <a:gd name="T77" fmla="*/ 32 h 437"/>
                  <a:gd name="T78" fmla="*/ 141 w 229"/>
                  <a:gd name="T79" fmla="*/ 26 h 437"/>
                  <a:gd name="T80" fmla="*/ 165 w 229"/>
                  <a:gd name="T81" fmla="*/ 7 h 437"/>
                  <a:gd name="T82" fmla="*/ 181 w 229"/>
                  <a:gd name="T83" fmla="*/ 3 h 437"/>
                  <a:gd name="T84" fmla="*/ 190 w 229"/>
                  <a:gd name="T85" fmla="*/ 8 h 437"/>
                  <a:gd name="T86" fmla="*/ 191 w 229"/>
                  <a:gd name="T87" fmla="*/ 9 h 437"/>
                  <a:gd name="T88" fmla="*/ 191 w 229"/>
                  <a:gd name="T89" fmla="*/ 12 h 437"/>
                  <a:gd name="T90" fmla="*/ 199 w 229"/>
                  <a:gd name="T91" fmla="*/ 40 h 437"/>
                  <a:gd name="T92" fmla="*/ 200 w 229"/>
                  <a:gd name="T93" fmla="*/ 43 h 437"/>
                  <a:gd name="T94" fmla="*/ 211 w 229"/>
                  <a:gd name="T95" fmla="*/ 51 h 43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229" h="437">
                    <a:moveTo>
                      <a:pt x="211" y="51"/>
                    </a:moveTo>
                    <a:cubicBezTo>
                      <a:pt x="218" y="51"/>
                      <a:pt x="224" y="51"/>
                      <a:pt x="229" y="56"/>
                    </a:cubicBezTo>
                    <a:cubicBezTo>
                      <a:pt x="225" y="66"/>
                      <a:pt x="224" y="66"/>
                      <a:pt x="215" y="65"/>
                    </a:cubicBezTo>
                    <a:cubicBezTo>
                      <a:pt x="210" y="65"/>
                      <a:pt x="205" y="64"/>
                      <a:pt x="200" y="63"/>
                    </a:cubicBezTo>
                    <a:cubicBezTo>
                      <a:pt x="201" y="73"/>
                      <a:pt x="203" y="82"/>
                      <a:pt x="202" y="90"/>
                    </a:cubicBezTo>
                    <a:cubicBezTo>
                      <a:pt x="200" y="108"/>
                      <a:pt x="196" y="125"/>
                      <a:pt x="196" y="142"/>
                    </a:cubicBezTo>
                    <a:cubicBezTo>
                      <a:pt x="196" y="151"/>
                      <a:pt x="192" y="159"/>
                      <a:pt x="191" y="167"/>
                    </a:cubicBezTo>
                    <a:cubicBezTo>
                      <a:pt x="188" y="183"/>
                      <a:pt x="185" y="199"/>
                      <a:pt x="180" y="215"/>
                    </a:cubicBezTo>
                    <a:cubicBezTo>
                      <a:pt x="176" y="225"/>
                      <a:pt x="170" y="234"/>
                      <a:pt x="173" y="246"/>
                    </a:cubicBezTo>
                    <a:cubicBezTo>
                      <a:pt x="183" y="253"/>
                      <a:pt x="195" y="255"/>
                      <a:pt x="207" y="258"/>
                    </a:cubicBezTo>
                    <a:cubicBezTo>
                      <a:pt x="205" y="268"/>
                      <a:pt x="205" y="268"/>
                      <a:pt x="205" y="268"/>
                    </a:cubicBezTo>
                    <a:cubicBezTo>
                      <a:pt x="192" y="265"/>
                      <a:pt x="179" y="263"/>
                      <a:pt x="165" y="260"/>
                    </a:cubicBezTo>
                    <a:cubicBezTo>
                      <a:pt x="157" y="277"/>
                      <a:pt x="153" y="298"/>
                      <a:pt x="135" y="312"/>
                    </a:cubicBezTo>
                    <a:cubicBezTo>
                      <a:pt x="126" y="332"/>
                      <a:pt x="109" y="343"/>
                      <a:pt x="91" y="353"/>
                    </a:cubicBezTo>
                    <a:cubicBezTo>
                      <a:pt x="89" y="381"/>
                      <a:pt x="92" y="408"/>
                      <a:pt x="111" y="428"/>
                    </a:cubicBezTo>
                    <a:cubicBezTo>
                      <a:pt x="104" y="437"/>
                      <a:pt x="104" y="437"/>
                      <a:pt x="104" y="437"/>
                    </a:cubicBezTo>
                    <a:cubicBezTo>
                      <a:pt x="102" y="435"/>
                      <a:pt x="100" y="433"/>
                      <a:pt x="98" y="431"/>
                    </a:cubicBezTo>
                    <a:cubicBezTo>
                      <a:pt x="91" y="424"/>
                      <a:pt x="84" y="417"/>
                      <a:pt x="83" y="407"/>
                    </a:cubicBezTo>
                    <a:cubicBezTo>
                      <a:pt x="81" y="397"/>
                      <a:pt x="79" y="388"/>
                      <a:pt x="77" y="379"/>
                    </a:cubicBezTo>
                    <a:cubicBezTo>
                      <a:pt x="76" y="374"/>
                      <a:pt x="75" y="369"/>
                      <a:pt x="74" y="363"/>
                    </a:cubicBezTo>
                    <a:cubicBezTo>
                      <a:pt x="70" y="365"/>
                      <a:pt x="67" y="366"/>
                      <a:pt x="65" y="367"/>
                    </a:cubicBezTo>
                    <a:cubicBezTo>
                      <a:pt x="47" y="376"/>
                      <a:pt x="27" y="382"/>
                      <a:pt x="7" y="385"/>
                    </a:cubicBezTo>
                    <a:cubicBezTo>
                      <a:pt x="5" y="385"/>
                      <a:pt x="3" y="385"/>
                      <a:pt x="1" y="386"/>
                    </a:cubicBezTo>
                    <a:cubicBezTo>
                      <a:pt x="0" y="374"/>
                      <a:pt x="0" y="374"/>
                      <a:pt x="0" y="374"/>
                    </a:cubicBezTo>
                    <a:cubicBezTo>
                      <a:pt x="8" y="373"/>
                      <a:pt x="16" y="371"/>
                      <a:pt x="25" y="369"/>
                    </a:cubicBezTo>
                    <a:cubicBezTo>
                      <a:pt x="44" y="364"/>
                      <a:pt x="63" y="358"/>
                      <a:pt x="77" y="343"/>
                    </a:cubicBezTo>
                    <a:cubicBezTo>
                      <a:pt x="78" y="342"/>
                      <a:pt x="81" y="341"/>
                      <a:pt x="82" y="341"/>
                    </a:cubicBezTo>
                    <a:cubicBezTo>
                      <a:pt x="93" y="338"/>
                      <a:pt x="101" y="332"/>
                      <a:pt x="107" y="324"/>
                    </a:cubicBezTo>
                    <a:cubicBezTo>
                      <a:pt x="112" y="316"/>
                      <a:pt x="118" y="309"/>
                      <a:pt x="123" y="301"/>
                    </a:cubicBezTo>
                    <a:cubicBezTo>
                      <a:pt x="126" y="297"/>
                      <a:pt x="128" y="294"/>
                      <a:pt x="130" y="290"/>
                    </a:cubicBezTo>
                    <a:cubicBezTo>
                      <a:pt x="137" y="274"/>
                      <a:pt x="144" y="257"/>
                      <a:pt x="151" y="241"/>
                    </a:cubicBezTo>
                    <a:cubicBezTo>
                      <a:pt x="159" y="219"/>
                      <a:pt x="167" y="198"/>
                      <a:pt x="171" y="176"/>
                    </a:cubicBezTo>
                    <a:cubicBezTo>
                      <a:pt x="175" y="153"/>
                      <a:pt x="179" y="131"/>
                      <a:pt x="181" y="108"/>
                    </a:cubicBezTo>
                    <a:cubicBezTo>
                      <a:pt x="183" y="81"/>
                      <a:pt x="184" y="53"/>
                      <a:pt x="170" y="26"/>
                    </a:cubicBezTo>
                    <a:cubicBezTo>
                      <a:pt x="166" y="29"/>
                      <a:pt x="162" y="31"/>
                      <a:pt x="159" y="34"/>
                    </a:cubicBezTo>
                    <a:cubicBezTo>
                      <a:pt x="148" y="43"/>
                      <a:pt x="136" y="48"/>
                      <a:pt x="122" y="45"/>
                    </a:cubicBezTo>
                    <a:cubicBezTo>
                      <a:pt x="118" y="44"/>
                      <a:pt x="115" y="43"/>
                      <a:pt x="111" y="43"/>
                    </a:cubicBezTo>
                    <a:cubicBezTo>
                      <a:pt x="113" y="32"/>
                      <a:pt x="113" y="32"/>
                      <a:pt x="113" y="32"/>
                    </a:cubicBezTo>
                    <a:cubicBezTo>
                      <a:pt x="118" y="33"/>
                      <a:pt x="122" y="32"/>
                      <a:pt x="127" y="32"/>
                    </a:cubicBezTo>
                    <a:cubicBezTo>
                      <a:pt x="132" y="31"/>
                      <a:pt x="137" y="29"/>
                      <a:pt x="141" y="26"/>
                    </a:cubicBezTo>
                    <a:cubicBezTo>
                      <a:pt x="149" y="20"/>
                      <a:pt x="158" y="14"/>
                      <a:pt x="165" y="7"/>
                    </a:cubicBezTo>
                    <a:cubicBezTo>
                      <a:pt x="170" y="2"/>
                      <a:pt x="175" y="0"/>
                      <a:pt x="181" y="3"/>
                    </a:cubicBezTo>
                    <a:cubicBezTo>
                      <a:pt x="184" y="5"/>
                      <a:pt x="187" y="6"/>
                      <a:pt x="190" y="8"/>
                    </a:cubicBezTo>
                    <a:cubicBezTo>
                      <a:pt x="190" y="9"/>
                      <a:pt x="191" y="9"/>
                      <a:pt x="191" y="9"/>
                    </a:cubicBezTo>
                    <a:cubicBezTo>
                      <a:pt x="191" y="10"/>
                      <a:pt x="191" y="11"/>
                      <a:pt x="191" y="12"/>
                    </a:cubicBezTo>
                    <a:cubicBezTo>
                      <a:pt x="189" y="22"/>
                      <a:pt x="185" y="33"/>
                      <a:pt x="199" y="40"/>
                    </a:cubicBezTo>
                    <a:cubicBezTo>
                      <a:pt x="199" y="41"/>
                      <a:pt x="200" y="42"/>
                      <a:pt x="200" y="43"/>
                    </a:cubicBezTo>
                    <a:cubicBezTo>
                      <a:pt x="201" y="50"/>
                      <a:pt x="206" y="51"/>
                      <a:pt x="211" y="51"/>
                    </a:cubicBezTo>
                    <a:close/>
                  </a:path>
                </a:pathLst>
              </a:custGeom>
              <a:solidFill>
                <a:srgbClr val="00000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30" name="Freeform 12"/>
              <p:cNvSpPr>
                <a:spLocks/>
              </p:cNvSpPr>
              <p:nvPr/>
            </p:nvSpPr>
            <p:spPr bwMode="auto">
              <a:xfrm>
                <a:off x="10677201" y="3152897"/>
                <a:ext cx="337845" cy="456267"/>
              </a:xfrm>
              <a:custGeom>
                <a:avLst/>
                <a:gdLst>
                  <a:gd name="T0" fmla="*/ 629 w 648"/>
                  <a:gd name="T1" fmla="*/ 634 h 875"/>
                  <a:gd name="T2" fmla="*/ 615 w 648"/>
                  <a:gd name="T3" fmla="*/ 516 h 875"/>
                  <a:gd name="T4" fmla="*/ 597 w 648"/>
                  <a:gd name="T5" fmla="*/ 371 h 875"/>
                  <a:gd name="T6" fmla="*/ 563 w 648"/>
                  <a:gd name="T7" fmla="*/ 235 h 875"/>
                  <a:gd name="T8" fmla="*/ 537 w 648"/>
                  <a:gd name="T9" fmla="*/ 156 h 875"/>
                  <a:gd name="T10" fmla="*/ 469 w 648"/>
                  <a:gd name="T11" fmla="*/ 80 h 875"/>
                  <a:gd name="T12" fmla="*/ 392 w 648"/>
                  <a:gd name="T13" fmla="*/ 41 h 875"/>
                  <a:gd name="T14" fmla="*/ 332 w 648"/>
                  <a:gd name="T15" fmla="*/ 28 h 875"/>
                  <a:gd name="T16" fmla="*/ 286 w 648"/>
                  <a:gd name="T17" fmla="*/ 44 h 875"/>
                  <a:gd name="T18" fmla="*/ 264 w 648"/>
                  <a:gd name="T19" fmla="*/ 66 h 875"/>
                  <a:gd name="T20" fmla="*/ 195 w 648"/>
                  <a:gd name="T21" fmla="*/ 125 h 875"/>
                  <a:gd name="T22" fmla="*/ 98 w 648"/>
                  <a:gd name="T23" fmla="*/ 156 h 875"/>
                  <a:gd name="T24" fmla="*/ 0 w 648"/>
                  <a:gd name="T25" fmla="*/ 138 h 875"/>
                  <a:gd name="T26" fmla="*/ 63 w 648"/>
                  <a:gd name="T27" fmla="*/ 143 h 875"/>
                  <a:gd name="T28" fmla="*/ 193 w 648"/>
                  <a:gd name="T29" fmla="*/ 109 h 875"/>
                  <a:gd name="T30" fmla="*/ 264 w 648"/>
                  <a:gd name="T31" fmla="*/ 37 h 875"/>
                  <a:gd name="T32" fmla="*/ 254 w 648"/>
                  <a:gd name="T33" fmla="*/ 10 h 875"/>
                  <a:gd name="T34" fmla="*/ 272 w 648"/>
                  <a:gd name="T35" fmla="*/ 8 h 875"/>
                  <a:gd name="T36" fmla="*/ 304 w 648"/>
                  <a:gd name="T37" fmla="*/ 7 h 875"/>
                  <a:gd name="T38" fmla="*/ 419 w 648"/>
                  <a:gd name="T39" fmla="*/ 36 h 875"/>
                  <a:gd name="T40" fmla="*/ 504 w 648"/>
                  <a:gd name="T41" fmla="*/ 88 h 875"/>
                  <a:gd name="T42" fmla="*/ 543 w 648"/>
                  <a:gd name="T43" fmla="*/ 131 h 875"/>
                  <a:gd name="T44" fmla="*/ 576 w 648"/>
                  <a:gd name="T45" fmla="*/ 224 h 875"/>
                  <a:gd name="T46" fmla="*/ 615 w 648"/>
                  <a:gd name="T47" fmla="*/ 386 h 875"/>
                  <a:gd name="T48" fmla="*/ 629 w 648"/>
                  <a:gd name="T49" fmla="*/ 509 h 875"/>
                  <a:gd name="T50" fmla="*/ 647 w 648"/>
                  <a:gd name="T51" fmla="*/ 678 h 875"/>
                  <a:gd name="T52" fmla="*/ 630 w 648"/>
                  <a:gd name="T53" fmla="*/ 792 h 875"/>
                  <a:gd name="T54" fmla="*/ 608 w 648"/>
                  <a:gd name="T55" fmla="*/ 848 h 875"/>
                  <a:gd name="T56" fmla="*/ 562 w 648"/>
                  <a:gd name="T57" fmla="*/ 875 h 875"/>
                  <a:gd name="T58" fmla="*/ 558 w 648"/>
                  <a:gd name="T59" fmla="*/ 864 h 875"/>
                  <a:gd name="T60" fmla="*/ 594 w 648"/>
                  <a:gd name="T61" fmla="*/ 843 h 875"/>
                  <a:gd name="T62" fmla="*/ 627 w 648"/>
                  <a:gd name="T63" fmla="*/ 745 h 8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648" h="875">
                    <a:moveTo>
                      <a:pt x="627" y="745"/>
                    </a:moveTo>
                    <a:cubicBezTo>
                      <a:pt x="632" y="708"/>
                      <a:pt x="634" y="671"/>
                      <a:pt x="629" y="634"/>
                    </a:cubicBezTo>
                    <a:cubicBezTo>
                      <a:pt x="628" y="620"/>
                      <a:pt x="625" y="605"/>
                      <a:pt x="623" y="591"/>
                    </a:cubicBezTo>
                    <a:cubicBezTo>
                      <a:pt x="620" y="566"/>
                      <a:pt x="617" y="541"/>
                      <a:pt x="615" y="516"/>
                    </a:cubicBezTo>
                    <a:cubicBezTo>
                      <a:pt x="612" y="492"/>
                      <a:pt x="610" y="467"/>
                      <a:pt x="608" y="443"/>
                    </a:cubicBezTo>
                    <a:cubicBezTo>
                      <a:pt x="605" y="419"/>
                      <a:pt x="601" y="395"/>
                      <a:pt x="597" y="371"/>
                    </a:cubicBezTo>
                    <a:cubicBezTo>
                      <a:pt x="595" y="357"/>
                      <a:pt x="591" y="343"/>
                      <a:pt x="589" y="328"/>
                    </a:cubicBezTo>
                    <a:cubicBezTo>
                      <a:pt x="583" y="296"/>
                      <a:pt x="573" y="266"/>
                      <a:pt x="563" y="235"/>
                    </a:cubicBezTo>
                    <a:cubicBezTo>
                      <a:pt x="558" y="222"/>
                      <a:pt x="554" y="208"/>
                      <a:pt x="549" y="195"/>
                    </a:cubicBezTo>
                    <a:cubicBezTo>
                      <a:pt x="545" y="182"/>
                      <a:pt x="542" y="169"/>
                      <a:pt x="537" y="156"/>
                    </a:cubicBezTo>
                    <a:cubicBezTo>
                      <a:pt x="527" y="128"/>
                      <a:pt x="508" y="106"/>
                      <a:pt x="483" y="91"/>
                    </a:cubicBezTo>
                    <a:cubicBezTo>
                      <a:pt x="478" y="88"/>
                      <a:pt x="474" y="83"/>
                      <a:pt x="469" y="80"/>
                    </a:cubicBezTo>
                    <a:cubicBezTo>
                      <a:pt x="462" y="74"/>
                      <a:pt x="455" y="66"/>
                      <a:pt x="447" y="63"/>
                    </a:cubicBezTo>
                    <a:cubicBezTo>
                      <a:pt x="429" y="55"/>
                      <a:pt x="411" y="46"/>
                      <a:pt x="392" y="41"/>
                    </a:cubicBezTo>
                    <a:cubicBezTo>
                      <a:pt x="387" y="40"/>
                      <a:pt x="383" y="41"/>
                      <a:pt x="379" y="40"/>
                    </a:cubicBezTo>
                    <a:cubicBezTo>
                      <a:pt x="363" y="36"/>
                      <a:pt x="348" y="32"/>
                      <a:pt x="332" y="28"/>
                    </a:cubicBezTo>
                    <a:cubicBezTo>
                      <a:pt x="321" y="25"/>
                      <a:pt x="309" y="23"/>
                      <a:pt x="296" y="21"/>
                    </a:cubicBezTo>
                    <a:cubicBezTo>
                      <a:pt x="291" y="26"/>
                      <a:pt x="284" y="33"/>
                      <a:pt x="286" y="44"/>
                    </a:cubicBezTo>
                    <a:cubicBezTo>
                      <a:pt x="279" y="43"/>
                      <a:pt x="275" y="46"/>
                      <a:pt x="272" y="52"/>
                    </a:cubicBezTo>
                    <a:cubicBezTo>
                      <a:pt x="270" y="57"/>
                      <a:pt x="268" y="62"/>
                      <a:pt x="264" y="66"/>
                    </a:cubicBezTo>
                    <a:cubicBezTo>
                      <a:pt x="251" y="79"/>
                      <a:pt x="236" y="91"/>
                      <a:pt x="222" y="105"/>
                    </a:cubicBezTo>
                    <a:cubicBezTo>
                      <a:pt x="214" y="113"/>
                      <a:pt x="205" y="120"/>
                      <a:pt x="195" y="125"/>
                    </a:cubicBezTo>
                    <a:cubicBezTo>
                      <a:pt x="193" y="127"/>
                      <a:pt x="190" y="128"/>
                      <a:pt x="187" y="130"/>
                    </a:cubicBezTo>
                    <a:cubicBezTo>
                      <a:pt x="160" y="147"/>
                      <a:pt x="130" y="155"/>
                      <a:pt x="98" y="156"/>
                    </a:cubicBezTo>
                    <a:cubicBezTo>
                      <a:pt x="67" y="157"/>
                      <a:pt x="36" y="154"/>
                      <a:pt x="7" y="141"/>
                    </a:cubicBezTo>
                    <a:cubicBezTo>
                      <a:pt x="5" y="140"/>
                      <a:pt x="2" y="139"/>
                      <a:pt x="0" y="138"/>
                    </a:cubicBezTo>
                    <a:cubicBezTo>
                      <a:pt x="4" y="128"/>
                      <a:pt x="4" y="128"/>
                      <a:pt x="4" y="128"/>
                    </a:cubicBezTo>
                    <a:cubicBezTo>
                      <a:pt x="23" y="136"/>
                      <a:pt x="43" y="140"/>
                      <a:pt x="63" y="143"/>
                    </a:cubicBezTo>
                    <a:cubicBezTo>
                      <a:pt x="89" y="146"/>
                      <a:pt x="116" y="145"/>
                      <a:pt x="142" y="136"/>
                    </a:cubicBezTo>
                    <a:cubicBezTo>
                      <a:pt x="160" y="129"/>
                      <a:pt x="178" y="121"/>
                      <a:pt x="193" y="109"/>
                    </a:cubicBezTo>
                    <a:cubicBezTo>
                      <a:pt x="205" y="100"/>
                      <a:pt x="216" y="89"/>
                      <a:pt x="228" y="81"/>
                    </a:cubicBezTo>
                    <a:cubicBezTo>
                      <a:pt x="243" y="69"/>
                      <a:pt x="253" y="53"/>
                      <a:pt x="264" y="37"/>
                    </a:cubicBezTo>
                    <a:cubicBezTo>
                      <a:pt x="258" y="30"/>
                      <a:pt x="252" y="25"/>
                      <a:pt x="247" y="19"/>
                    </a:cubicBezTo>
                    <a:cubicBezTo>
                      <a:pt x="254" y="10"/>
                      <a:pt x="254" y="10"/>
                      <a:pt x="254" y="10"/>
                    </a:cubicBezTo>
                    <a:cubicBezTo>
                      <a:pt x="258" y="15"/>
                      <a:pt x="264" y="20"/>
                      <a:pt x="270" y="24"/>
                    </a:cubicBezTo>
                    <a:cubicBezTo>
                      <a:pt x="271" y="18"/>
                      <a:pt x="271" y="13"/>
                      <a:pt x="272" y="8"/>
                    </a:cubicBezTo>
                    <a:cubicBezTo>
                      <a:pt x="273" y="2"/>
                      <a:pt x="276" y="0"/>
                      <a:pt x="281" y="1"/>
                    </a:cubicBezTo>
                    <a:cubicBezTo>
                      <a:pt x="289" y="3"/>
                      <a:pt x="297" y="5"/>
                      <a:pt x="304" y="7"/>
                    </a:cubicBezTo>
                    <a:cubicBezTo>
                      <a:pt x="313" y="10"/>
                      <a:pt x="321" y="13"/>
                      <a:pt x="330" y="15"/>
                    </a:cubicBezTo>
                    <a:cubicBezTo>
                      <a:pt x="360" y="20"/>
                      <a:pt x="390" y="25"/>
                      <a:pt x="419" y="36"/>
                    </a:cubicBezTo>
                    <a:cubicBezTo>
                      <a:pt x="443" y="45"/>
                      <a:pt x="466" y="56"/>
                      <a:pt x="485" y="74"/>
                    </a:cubicBezTo>
                    <a:cubicBezTo>
                      <a:pt x="491" y="79"/>
                      <a:pt x="498" y="83"/>
                      <a:pt x="504" y="88"/>
                    </a:cubicBezTo>
                    <a:cubicBezTo>
                      <a:pt x="514" y="97"/>
                      <a:pt x="525" y="106"/>
                      <a:pt x="535" y="116"/>
                    </a:cubicBezTo>
                    <a:cubicBezTo>
                      <a:pt x="539" y="120"/>
                      <a:pt x="541" y="126"/>
                      <a:pt x="543" y="131"/>
                    </a:cubicBezTo>
                    <a:cubicBezTo>
                      <a:pt x="553" y="152"/>
                      <a:pt x="562" y="173"/>
                      <a:pt x="566" y="196"/>
                    </a:cubicBezTo>
                    <a:cubicBezTo>
                      <a:pt x="567" y="206"/>
                      <a:pt x="574" y="214"/>
                      <a:pt x="576" y="224"/>
                    </a:cubicBezTo>
                    <a:cubicBezTo>
                      <a:pt x="583" y="253"/>
                      <a:pt x="595" y="280"/>
                      <a:pt x="600" y="310"/>
                    </a:cubicBezTo>
                    <a:cubicBezTo>
                      <a:pt x="604" y="336"/>
                      <a:pt x="611" y="361"/>
                      <a:pt x="615" y="386"/>
                    </a:cubicBezTo>
                    <a:cubicBezTo>
                      <a:pt x="619" y="406"/>
                      <a:pt x="621" y="426"/>
                      <a:pt x="623" y="447"/>
                    </a:cubicBezTo>
                    <a:cubicBezTo>
                      <a:pt x="625" y="468"/>
                      <a:pt x="627" y="489"/>
                      <a:pt x="629" y="509"/>
                    </a:cubicBezTo>
                    <a:cubicBezTo>
                      <a:pt x="633" y="542"/>
                      <a:pt x="636" y="574"/>
                      <a:pt x="641" y="606"/>
                    </a:cubicBezTo>
                    <a:cubicBezTo>
                      <a:pt x="645" y="630"/>
                      <a:pt x="647" y="654"/>
                      <a:pt x="647" y="678"/>
                    </a:cubicBezTo>
                    <a:cubicBezTo>
                      <a:pt x="648" y="695"/>
                      <a:pt x="645" y="712"/>
                      <a:pt x="644" y="729"/>
                    </a:cubicBezTo>
                    <a:cubicBezTo>
                      <a:pt x="642" y="751"/>
                      <a:pt x="637" y="772"/>
                      <a:pt x="630" y="792"/>
                    </a:cubicBezTo>
                    <a:cubicBezTo>
                      <a:pt x="625" y="807"/>
                      <a:pt x="618" y="822"/>
                      <a:pt x="612" y="836"/>
                    </a:cubicBezTo>
                    <a:cubicBezTo>
                      <a:pt x="610" y="840"/>
                      <a:pt x="611" y="845"/>
                      <a:pt x="608" y="848"/>
                    </a:cubicBezTo>
                    <a:cubicBezTo>
                      <a:pt x="602" y="857"/>
                      <a:pt x="594" y="865"/>
                      <a:pt x="583" y="868"/>
                    </a:cubicBezTo>
                    <a:cubicBezTo>
                      <a:pt x="576" y="869"/>
                      <a:pt x="569" y="872"/>
                      <a:pt x="562" y="875"/>
                    </a:cubicBezTo>
                    <a:cubicBezTo>
                      <a:pt x="562" y="875"/>
                      <a:pt x="562" y="875"/>
                      <a:pt x="562" y="875"/>
                    </a:cubicBezTo>
                    <a:cubicBezTo>
                      <a:pt x="558" y="864"/>
                      <a:pt x="558" y="864"/>
                      <a:pt x="558" y="864"/>
                    </a:cubicBezTo>
                    <a:cubicBezTo>
                      <a:pt x="565" y="861"/>
                      <a:pt x="572" y="859"/>
                      <a:pt x="578" y="855"/>
                    </a:cubicBezTo>
                    <a:cubicBezTo>
                      <a:pt x="584" y="852"/>
                      <a:pt x="589" y="847"/>
                      <a:pt x="594" y="843"/>
                    </a:cubicBezTo>
                    <a:cubicBezTo>
                      <a:pt x="601" y="837"/>
                      <a:pt x="601" y="827"/>
                      <a:pt x="605" y="819"/>
                    </a:cubicBezTo>
                    <a:cubicBezTo>
                      <a:pt x="617" y="796"/>
                      <a:pt x="624" y="771"/>
                      <a:pt x="627" y="745"/>
                    </a:cubicBezTo>
                    <a:close/>
                  </a:path>
                </a:pathLst>
              </a:custGeom>
              <a:solidFill>
                <a:srgbClr val="00000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31" name="Freeform 13"/>
              <p:cNvSpPr>
                <a:spLocks/>
              </p:cNvSpPr>
              <p:nvPr/>
            </p:nvSpPr>
            <p:spPr bwMode="auto">
              <a:xfrm>
                <a:off x="10697048" y="3006909"/>
                <a:ext cx="38592" cy="8821"/>
              </a:xfrm>
              <a:custGeom>
                <a:avLst/>
                <a:gdLst>
                  <a:gd name="T0" fmla="*/ 9 w 74"/>
                  <a:gd name="T1" fmla="*/ 0 h 17"/>
                  <a:gd name="T2" fmla="*/ 29 w 74"/>
                  <a:gd name="T3" fmla="*/ 4 h 17"/>
                  <a:gd name="T4" fmla="*/ 45 w 74"/>
                  <a:gd name="T5" fmla="*/ 3 h 17"/>
                  <a:gd name="T6" fmla="*/ 74 w 74"/>
                  <a:gd name="T7" fmla="*/ 8 h 17"/>
                  <a:gd name="T8" fmla="*/ 45 w 74"/>
                  <a:gd name="T9" fmla="*/ 17 h 17"/>
                  <a:gd name="T10" fmla="*/ 7 w 74"/>
                  <a:gd name="T11" fmla="*/ 11 h 17"/>
                  <a:gd name="T12" fmla="*/ 0 w 74"/>
                  <a:gd name="T13" fmla="*/ 3 h 17"/>
                  <a:gd name="T14" fmla="*/ 9 w 74"/>
                  <a:gd name="T15" fmla="*/ 0 h 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74" h="17">
                    <a:moveTo>
                      <a:pt x="9" y="0"/>
                    </a:moveTo>
                    <a:cubicBezTo>
                      <a:pt x="16" y="1"/>
                      <a:pt x="22" y="3"/>
                      <a:pt x="29" y="4"/>
                    </a:cubicBezTo>
                    <a:cubicBezTo>
                      <a:pt x="34" y="4"/>
                      <a:pt x="39" y="4"/>
                      <a:pt x="45" y="3"/>
                    </a:cubicBezTo>
                    <a:cubicBezTo>
                      <a:pt x="55" y="1"/>
                      <a:pt x="62" y="2"/>
                      <a:pt x="74" y="8"/>
                    </a:cubicBezTo>
                    <a:cubicBezTo>
                      <a:pt x="63" y="12"/>
                      <a:pt x="54" y="17"/>
                      <a:pt x="45" y="17"/>
                    </a:cubicBezTo>
                    <a:cubicBezTo>
                      <a:pt x="32" y="17"/>
                      <a:pt x="20" y="13"/>
                      <a:pt x="7" y="11"/>
                    </a:cubicBezTo>
                    <a:cubicBezTo>
                      <a:pt x="5" y="10"/>
                      <a:pt x="3" y="6"/>
                      <a:pt x="0" y="3"/>
                    </a:cubicBezTo>
                    <a:cubicBezTo>
                      <a:pt x="4" y="2"/>
                      <a:pt x="7" y="0"/>
                      <a:pt x="9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32" name="Freeform 14"/>
              <p:cNvSpPr>
                <a:spLocks/>
              </p:cNvSpPr>
              <p:nvPr/>
            </p:nvSpPr>
            <p:spPr bwMode="auto">
              <a:xfrm>
                <a:off x="10677642" y="3054322"/>
                <a:ext cx="82476" cy="17642"/>
              </a:xfrm>
              <a:custGeom>
                <a:avLst/>
                <a:gdLst>
                  <a:gd name="T0" fmla="*/ 15 w 158"/>
                  <a:gd name="T1" fmla="*/ 5 h 34"/>
                  <a:gd name="T2" fmla="*/ 77 w 158"/>
                  <a:gd name="T3" fmla="*/ 18 h 34"/>
                  <a:gd name="T4" fmla="*/ 142 w 158"/>
                  <a:gd name="T5" fmla="*/ 9 h 34"/>
                  <a:gd name="T6" fmla="*/ 158 w 158"/>
                  <a:gd name="T7" fmla="*/ 16 h 34"/>
                  <a:gd name="T8" fmla="*/ 130 w 158"/>
                  <a:gd name="T9" fmla="*/ 26 h 34"/>
                  <a:gd name="T10" fmla="*/ 75 w 158"/>
                  <a:gd name="T11" fmla="*/ 31 h 34"/>
                  <a:gd name="T12" fmla="*/ 12 w 158"/>
                  <a:gd name="T13" fmla="*/ 15 h 34"/>
                  <a:gd name="T14" fmla="*/ 0 w 158"/>
                  <a:gd name="T15" fmla="*/ 3 h 34"/>
                  <a:gd name="T16" fmla="*/ 15 w 158"/>
                  <a:gd name="T17" fmla="*/ 5 h 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158" h="34">
                    <a:moveTo>
                      <a:pt x="15" y="5"/>
                    </a:moveTo>
                    <a:cubicBezTo>
                      <a:pt x="34" y="15"/>
                      <a:pt x="56" y="19"/>
                      <a:pt x="77" y="18"/>
                    </a:cubicBezTo>
                    <a:cubicBezTo>
                      <a:pt x="99" y="18"/>
                      <a:pt x="121" y="18"/>
                      <a:pt x="142" y="9"/>
                    </a:cubicBezTo>
                    <a:cubicBezTo>
                      <a:pt x="149" y="6"/>
                      <a:pt x="153" y="9"/>
                      <a:pt x="158" y="16"/>
                    </a:cubicBezTo>
                    <a:cubicBezTo>
                      <a:pt x="148" y="20"/>
                      <a:pt x="139" y="24"/>
                      <a:pt x="130" y="26"/>
                    </a:cubicBezTo>
                    <a:cubicBezTo>
                      <a:pt x="112" y="29"/>
                      <a:pt x="94" y="34"/>
                      <a:pt x="75" y="31"/>
                    </a:cubicBezTo>
                    <a:cubicBezTo>
                      <a:pt x="54" y="27"/>
                      <a:pt x="31" y="28"/>
                      <a:pt x="12" y="15"/>
                    </a:cubicBezTo>
                    <a:cubicBezTo>
                      <a:pt x="7" y="12"/>
                      <a:pt x="2" y="9"/>
                      <a:pt x="0" y="3"/>
                    </a:cubicBezTo>
                    <a:cubicBezTo>
                      <a:pt x="6" y="0"/>
                      <a:pt x="11" y="3"/>
                      <a:pt x="15" y="5"/>
                    </a:cubicBezTo>
                    <a:close/>
                  </a:path>
                </a:pathLst>
              </a:custGeom>
              <a:solidFill>
                <a:srgbClr val="00000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33" name="Freeform 15"/>
              <p:cNvSpPr>
                <a:spLocks/>
              </p:cNvSpPr>
              <p:nvPr/>
            </p:nvSpPr>
            <p:spPr bwMode="auto">
              <a:xfrm>
                <a:off x="10624937" y="2778004"/>
                <a:ext cx="221628" cy="76081"/>
              </a:xfrm>
              <a:custGeom>
                <a:avLst/>
                <a:gdLst>
                  <a:gd name="T0" fmla="*/ 289 w 425"/>
                  <a:gd name="T1" fmla="*/ 8 h 146"/>
                  <a:gd name="T2" fmla="*/ 304 w 425"/>
                  <a:gd name="T3" fmla="*/ 11 h 146"/>
                  <a:gd name="T4" fmla="*/ 343 w 425"/>
                  <a:gd name="T5" fmla="*/ 31 h 146"/>
                  <a:gd name="T6" fmla="*/ 346 w 425"/>
                  <a:gd name="T7" fmla="*/ 33 h 146"/>
                  <a:gd name="T8" fmla="*/ 384 w 425"/>
                  <a:gd name="T9" fmla="*/ 75 h 146"/>
                  <a:gd name="T10" fmla="*/ 418 w 425"/>
                  <a:gd name="T11" fmla="*/ 129 h 146"/>
                  <a:gd name="T12" fmla="*/ 425 w 425"/>
                  <a:gd name="T13" fmla="*/ 144 h 146"/>
                  <a:gd name="T14" fmla="*/ 423 w 425"/>
                  <a:gd name="T15" fmla="*/ 146 h 146"/>
                  <a:gd name="T16" fmla="*/ 362 w 425"/>
                  <a:gd name="T17" fmla="*/ 117 h 146"/>
                  <a:gd name="T18" fmla="*/ 323 w 425"/>
                  <a:gd name="T19" fmla="*/ 105 h 146"/>
                  <a:gd name="T20" fmla="*/ 295 w 425"/>
                  <a:gd name="T21" fmla="*/ 100 h 146"/>
                  <a:gd name="T22" fmla="*/ 266 w 425"/>
                  <a:gd name="T23" fmla="*/ 96 h 146"/>
                  <a:gd name="T24" fmla="*/ 238 w 425"/>
                  <a:gd name="T25" fmla="*/ 96 h 146"/>
                  <a:gd name="T26" fmla="*/ 185 w 425"/>
                  <a:gd name="T27" fmla="*/ 97 h 146"/>
                  <a:gd name="T28" fmla="*/ 132 w 425"/>
                  <a:gd name="T29" fmla="*/ 102 h 146"/>
                  <a:gd name="T30" fmla="*/ 40 w 425"/>
                  <a:gd name="T31" fmla="*/ 119 h 146"/>
                  <a:gd name="T32" fmla="*/ 8 w 425"/>
                  <a:gd name="T33" fmla="*/ 126 h 146"/>
                  <a:gd name="T34" fmla="*/ 0 w 425"/>
                  <a:gd name="T35" fmla="*/ 127 h 146"/>
                  <a:gd name="T36" fmla="*/ 14 w 425"/>
                  <a:gd name="T37" fmla="*/ 100 h 146"/>
                  <a:gd name="T38" fmla="*/ 29 w 425"/>
                  <a:gd name="T39" fmla="*/ 73 h 146"/>
                  <a:gd name="T40" fmla="*/ 46 w 425"/>
                  <a:gd name="T41" fmla="*/ 47 h 146"/>
                  <a:gd name="T42" fmla="*/ 66 w 425"/>
                  <a:gd name="T43" fmla="*/ 24 h 146"/>
                  <a:gd name="T44" fmla="*/ 88 w 425"/>
                  <a:gd name="T45" fmla="*/ 3 h 146"/>
                  <a:gd name="T46" fmla="*/ 102 w 425"/>
                  <a:gd name="T47" fmla="*/ 2 h 146"/>
                  <a:gd name="T48" fmla="*/ 117 w 425"/>
                  <a:gd name="T49" fmla="*/ 4 h 146"/>
                  <a:gd name="T50" fmla="*/ 200 w 425"/>
                  <a:gd name="T51" fmla="*/ 33 h 146"/>
                  <a:gd name="T52" fmla="*/ 218 w 425"/>
                  <a:gd name="T53" fmla="*/ 32 h 146"/>
                  <a:gd name="T54" fmla="*/ 242 w 425"/>
                  <a:gd name="T55" fmla="*/ 23 h 146"/>
                  <a:gd name="T56" fmla="*/ 289 w 425"/>
                  <a:gd name="T57" fmla="*/ 8 h 1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425" h="146">
                    <a:moveTo>
                      <a:pt x="289" y="8"/>
                    </a:moveTo>
                    <a:cubicBezTo>
                      <a:pt x="293" y="7"/>
                      <a:pt x="299" y="10"/>
                      <a:pt x="304" y="11"/>
                    </a:cubicBezTo>
                    <a:cubicBezTo>
                      <a:pt x="320" y="13"/>
                      <a:pt x="330" y="25"/>
                      <a:pt x="343" y="31"/>
                    </a:cubicBezTo>
                    <a:cubicBezTo>
                      <a:pt x="344" y="32"/>
                      <a:pt x="346" y="32"/>
                      <a:pt x="346" y="33"/>
                    </a:cubicBezTo>
                    <a:cubicBezTo>
                      <a:pt x="358" y="48"/>
                      <a:pt x="374" y="58"/>
                      <a:pt x="384" y="75"/>
                    </a:cubicBezTo>
                    <a:cubicBezTo>
                      <a:pt x="395" y="93"/>
                      <a:pt x="407" y="111"/>
                      <a:pt x="418" y="129"/>
                    </a:cubicBezTo>
                    <a:cubicBezTo>
                      <a:pt x="421" y="134"/>
                      <a:pt x="423" y="139"/>
                      <a:pt x="425" y="144"/>
                    </a:cubicBezTo>
                    <a:cubicBezTo>
                      <a:pt x="424" y="144"/>
                      <a:pt x="424" y="145"/>
                      <a:pt x="423" y="146"/>
                    </a:cubicBezTo>
                    <a:cubicBezTo>
                      <a:pt x="406" y="130"/>
                      <a:pt x="384" y="123"/>
                      <a:pt x="362" y="117"/>
                    </a:cubicBezTo>
                    <a:cubicBezTo>
                      <a:pt x="349" y="113"/>
                      <a:pt x="336" y="109"/>
                      <a:pt x="323" y="105"/>
                    </a:cubicBezTo>
                    <a:cubicBezTo>
                      <a:pt x="314" y="103"/>
                      <a:pt x="304" y="101"/>
                      <a:pt x="295" y="100"/>
                    </a:cubicBezTo>
                    <a:cubicBezTo>
                      <a:pt x="285" y="98"/>
                      <a:pt x="275" y="96"/>
                      <a:pt x="266" y="96"/>
                    </a:cubicBezTo>
                    <a:cubicBezTo>
                      <a:pt x="256" y="95"/>
                      <a:pt x="247" y="96"/>
                      <a:pt x="238" y="96"/>
                    </a:cubicBezTo>
                    <a:cubicBezTo>
                      <a:pt x="220" y="96"/>
                      <a:pt x="203" y="96"/>
                      <a:pt x="185" y="97"/>
                    </a:cubicBezTo>
                    <a:cubicBezTo>
                      <a:pt x="167" y="98"/>
                      <a:pt x="150" y="101"/>
                      <a:pt x="132" y="102"/>
                    </a:cubicBezTo>
                    <a:cubicBezTo>
                      <a:pt x="101" y="105"/>
                      <a:pt x="71" y="114"/>
                      <a:pt x="40" y="119"/>
                    </a:cubicBezTo>
                    <a:cubicBezTo>
                      <a:pt x="30" y="120"/>
                      <a:pt x="19" y="124"/>
                      <a:pt x="8" y="126"/>
                    </a:cubicBezTo>
                    <a:cubicBezTo>
                      <a:pt x="6" y="127"/>
                      <a:pt x="4" y="127"/>
                      <a:pt x="0" y="127"/>
                    </a:cubicBezTo>
                    <a:cubicBezTo>
                      <a:pt x="2" y="116"/>
                      <a:pt x="10" y="109"/>
                      <a:pt x="14" y="100"/>
                    </a:cubicBezTo>
                    <a:cubicBezTo>
                      <a:pt x="18" y="91"/>
                      <a:pt x="24" y="82"/>
                      <a:pt x="29" y="73"/>
                    </a:cubicBezTo>
                    <a:cubicBezTo>
                      <a:pt x="34" y="64"/>
                      <a:pt x="40" y="55"/>
                      <a:pt x="46" y="47"/>
                    </a:cubicBezTo>
                    <a:cubicBezTo>
                      <a:pt x="52" y="38"/>
                      <a:pt x="59" y="31"/>
                      <a:pt x="66" y="24"/>
                    </a:cubicBezTo>
                    <a:cubicBezTo>
                      <a:pt x="73" y="17"/>
                      <a:pt x="81" y="10"/>
                      <a:pt x="88" y="3"/>
                    </a:cubicBezTo>
                    <a:cubicBezTo>
                      <a:pt x="93" y="4"/>
                      <a:pt x="97" y="7"/>
                      <a:pt x="102" y="2"/>
                    </a:cubicBezTo>
                    <a:cubicBezTo>
                      <a:pt x="104" y="0"/>
                      <a:pt x="112" y="2"/>
                      <a:pt x="117" y="4"/>
                    </a:cubicBezTo>
                    <a:cubicBezTo>
                      <a:pt x="145" y="13"/>
                      <a:pt x="172" y="24"/>
                      <a:pt x="200" y="33"/>
                    </a:cubicBezTo>
                    <a:cubicBezTo>
                      <a:pt x="205" y="35"/>
                      <a:pt x="212" y="34"/>
                      <a:pt x="218" y="32"/>
                    </a:cubicBezTo>
                    <a:cubicBezTo>
                      <a:pt x="226" y="30"/>
                      <a:pt x="234" y="26"/>
                      <a:pt x="242" y="23"/>
                    </a:cubicBezTo>
                    <a:cubicBezTo>
                      <a:pt x="257" y="18"/>
                      <a:pt x="273" y="13"/>
                      <a:pt x="289" y="8"/>
                    </a:cubicBezTo>
                    <a:close/>
                  </a:path>
                </a:pathLst>
              </a:custGeom>
              <a:solidFill>
                <a:srgbClr val="FFFFFF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34" name="Freeform 16"/>
              <p:cNvSpPr>
                <a:spLocks/>
              </p:cNvSpPr>
              <p:nvPr/>
            </p:nvSpPr>
            <p:spPr bwMode="auto">
              <a:xfrm>
                <a:off x="10633758" y="3124228"/>
                <a:ext cx="181051" cy="104749"/>
              </a:xfrm>
              <a:custGeom>
                <a:avLst/>
                <a:gdLst>
                  <a:gd name="T0" fmla="*/ 291 w 347"/>
                  <a:gd name="T1" fmla="*/ 4 h 201"/>
                  <a:gd name="T2" fmla="*/ 300 w 347"/>
                  <a:gd name="T3" fmla="*/ 0 h 201"/>
                  <a:gd name="T4" fmla="*/ 303 w 347"/>
                  <a:gd name="T5" fmla="*/ 16 h 201"/>
                  <a:gd name="T6" fmla="*/ 309 w 347"/>
                  <a:gd name="T7" fmla="*/ 44 h 201"/>
                  <a:gd name="T8" fmla="*/ 324 w 347"/>
                  <a:gd name="T9" fmla="*/ 68 h 201"/>
                  <a:gd name="T10" fmla="*/ 330 w 347"/>
                  <a:gd name="T11" fmla="*/ 74 h 201"/>
                  <a:gd name="T12" fmla="*/ 347 w 347"/>
                  <a:gd name="T13" fmla="*/ 92 h 201"/>
                  <a:gd name="T14" fmla="*/ 311 w 347"/>
                  <a:gd name="T15" fmla="*/ 136 h 201"/>
                  <a:gd name="T16" fmla="*/ 276 w 347"/>
                  <a:gd name="T17" fmla="*/ 164 h 201"/>
                  <a:gd name="T18" fmla="*/ 225 w 347"/>
                  <a:gd name="T19" fmla="*/ 191 h 201"/>
                  <a:gd name="T20" fmla="*/ 146 w 347"/>
                  <a:gd name="T21" fmla="*/ 198 h 201"/>
                  <a:gd name="T22" fmla="*/ 87 w 347"/>
                  <a:gd name="T23" fmla="*/ 183 h 201"/>
                  <a:gd name="T24" fmla="*/ 68 w 347"/>
                  <a:gd name="T25" fmla="*/ 174 h 201"/>
                  <a:gd name="T26" fmla="*/ 27 w 347"/>
                  <a:gd name="T27" fmla="*/ 146 h 201"/>
                  <a:gd name="T28" fmla="*/ 2 w 347"/>
                  <a:gd name="T29" fmla="*/ 106 h 201"/>
                  <a:gd name="T30" fmla="*/ 0 w 347"/>
                  <a:gd name="T31" fmla="*/ 94 h 201"/>
                  <a:gd name="T32" fmla="*/ 20 w 347"/>
                  <a:gd name="T33" fmla="*/ 85 h 201"/>
                  <a:gd name="T34" fmla="*/ 35 w 347"/>
                  <a:gd name="T35" fmla="*/ 46 h 201"/>
                  <a:gd name="T36" fmla="*/ 39 w 347"/>
                  <a:gd name="T37" fmla="*/ 4 h 201"/>
                  <a:gd name="T38" fmla="*/ 102 w 347"/>
                  <a:gd name="T39" fmla="*/ 24 h 201"/>
                  <a:gd name="T40" fmla="*/ 161 w 347"/>
                  <a:gd name="T41" fmla="*/ 25 h 201"/>
                  <a:gd name="T42" fmla="*/ 170 w 347"/>
                  <a:gd name="T43" fmla="*/ 25 h 201"/>
                  <a:gd name="T44" fmla="*/ 227 w 347"/>
                  <a:gd name="T45" fmla="*/ 23 h 201"/>
                  <a:gd name="T46" fmla="*/ 233 w 347"/>
                  <a:gd name="T47" fmla="*/ 22 h 201"/>
                  <a:gd name="T48" fmla="*/ 291 w 347"/>
                  <a:gd name="T49" fmla="*/ 4 h 20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347" h="201">
                    <a:moveTo>
                      <a:pt x="291" y="4"/>
                    </a:moveTo>
                    <a:cubicBezTo>
                      <a:pt x="293" y="3"/>
                      <a:pt x="296" y="2"/>
                      <a:pt x="300" y="0"/>
                    </a:cubicBezTo>
                    <a:cubicBezTo>
                      <a:pt x="301" y="6"/>
                      <a:pt x="302" y="11"/>
                      <a:pt x="303" y="16"/>
                    </a:cubicBezTo>
                    <a:cubicBezTo>
                      <a:pt x="305" y="25"/>
                      <a:pt x="307" y="34"/>
                      <a:pt x="309" y="44"/>
                    </a:cubicBezTo>
                    <a:cubicBezTo>
                      <a:pt x="310" y="54"/>
                      <a:pt x="317" y="61"/>
                      <a:pt x="324" y="68"/>
                    </a:cubicBezTo>
                    <a:cubicBezTo>
                      <a:pt x="326" y="70"/>
                      <a:pt x="328" y="72"/>
                      <a:pt x="330" y="74"/>
                    </a:cubicBezTo>
                    <a:cubicBezTo>
                      <a:pt x="335" y="80"/>
                      <a:pt x="341" y="85"/>
                      <a:pt x="347" y="92"/>
                    </a:cubicBezTo>
                    <a:cubicBezTo>
                      <a:pt x="336" y="108"/>
                      <a:pt x="326" y="124"/>
                      <a:pt x="311" y="136"/>
                    </a:cubicBezTo>
                    <a:cubicBezTo>
                      <a:pt x="299" y="144"/>
                      <a:pt x="288" y="155"/>
                      <a:pt x="276" y="164"/>
                    </a:cubicBezTo>
                    <a:cubicBezTo>
                      <a:pt x="261" y="176"/>
                      <a:pt x="243" y="184"/>
                      <a:pt x="225" y="191"/>
                    </a:cubicBezTo>
                    <a:cubicBezTo>
                      <a:pt x="199" y="200"/>
                      <a:pt x="172" y="201"/>
                      <a:pt x="146" y="198"/>
                    </a:cubicBezTo>
                    <a:cubicBezTo>
                      <a:pt x="126" y="195"/>
                      <a:pt x="106" y="191"/>
                      <a:pt x="87" y="183"/>
                    </a:cubicBezTo>
                    <a:cubicBezTo>
                      <a:pt x="80" y="181"/>
                      <a:pt x="74" y="178"/>
                      <a:pt x="68" y="174"/>
                    </a:cubicBezTo>
                    <a:cubicBezTo>
                      <a:pt x="53" y="166"/>
                      <a:pt x="39" y="158"/>
                      <a:pt x="27" y="146"/>
                    </a:cubicBezTo>
                    <a:cubicBezTo>
                      <a:pt x="16" y="134"/>
                      <a:pt x="5" y="122"/>
                      <a:pt x="2" y="106"/>
                    </a:cubicBezTo>
                    <a:cubicBezTo>
                      <a:pt x="1" y="102"/>
                      <a:pt x="1" y="98"/>
                      <a:pt x="0" y="94"/>
                    </a:cubicBezTo>
                    <a:cubicBezTo>
                      <a:pt x="8" y="91"/>
                      <a:pt x="14" y="88"/>
                      <a:pt x="20" y="85"/>
                    </a:cubicBezTo>
                    <a:cubicBezTo>
                      <a:pt x="25" y="72"/>
                      <a:pt x="31" y="59"/>
                      <a:pt x="35" y="46"/>
                    </a:cubicBezTo>
                    <a:cubicBezTo>
                      <a:pt x="38" y="32"/>
                      <a:pt x="38" y="18"/>
                      <a:pt x="39" y="4"/>
                    </a:cubicBezTo>
                    <a:cubicBezTo>
                      <a:pt x="59" y="15"/>
                      <a:pt x="80" y="21"/>
                      <a:pt x="102" y="24"/>
                    </a:cubicBezTo>
                    <a:cubicBezTo>
                      <a:pt x="121" y="26"/>
                      <a:pt x="141" y="25"/>
                      <a:pt x="161" y="25"/>
                    </a:cubicBezTo>
                    <a:cubicBezTo>
                      <a:pt x="164" y="25"/>
                      <a:pt x="167" y="25"/>
                      <a:pt x="170" y="25"/>
                    </a:cubicBezTo>
                    <a:cubicBezTo>
                      <a:pt x="189" y="27"/>
                      <a:pt x="208" y="25"/>
                      <a:pt x="227" y="23"/>
                    </a:cubicBezTo>
                    <a:cubicBezTo>
                      <a:pt x="229" y="22"/>
                      <a:pt x="231" y="22"/>
                      <a:pt x="233" y="22"/>
                    </a:cubicBezTo>
                    <a:cubicBezTo>
                      <a:pt x="253" y="19"/>
                      <a:pt x="273" y="13"/>
                      <a:pt x="291" y="4"/>
                    </a:cubicBezTo>
                    <a:close/>
                  </a:path>
                </a:pathLst>
              </a:custGeom>
              <a:solidFill>
                <a:srgbClr val="FADAD3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35" name="Freeform 17"/>
              <p:cNvSpPr>
                <a:spLocks/>
              </p:cNvSpPr>
              <p:nvPr/>
            </p:nvSpPr>
            <p:spPr bwMode="auto">
              <a:xfrm>
                <a:off x="10643240" y="2982872"/>
                <a:ext cx="4190" cy="7277"/>
              </a:xfrm>
              <a:custGeom>
                <a:avLst/>
                <a:gdLst>
                  <a:gd name="T0" fmla="*/ 8 w 8"/>
                  <a:gd name="T1" fmla="*/ 0 h 14"/>
                  <a:gd name="T2" fmla="*/ 5 w 8"/>
                  <a:gd name="T3" fmla="*/ 14 h 14"/>
                  <a:gd name="T4" fmla="*/ 2 w 8"/>
                  <a:gd name="T5" fmla="*/ 13 h 14"/>
                  <a:gd name="T6" fmla="*/ 8 w 8"/>
                  <a:gd name="T7" fmla="*/ 0 h 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8" h="14">
                    <a:moveTo>
                      <a:pt x="8" y="0"/>
                    </a:moveTo>
                    <a:cubicBezTo>
                      <a:pt x="7" y="6"/>
                      <a:pt x="6" y="10"/>
                      <a:pt x="5" y="14"/>
                    </a:cubicBezTo>
                    <a:cubicBezTo>
                      <a:pt x="4" y="13"/>
                      <a:pt x="3" y="13"/>
                      <a:pt x="2" y="13"/>
                    </a:cubicBezTo>
                    <a:cubicBezTo>
                      <a:pt x="1" y="9"/>
                      <a:pt x="0" y="4"/>
                      <a:pt x="8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36" name="Freeform 18"/>
              <p:cNvSpPr>
                <a:spLocks/>
              </p:cNvSpPr>
              <p:nvPr/>
            </p:nvSpPr>
            <p:spPr bwMode="auto">
              <a:xfrm>
                <a:off x="10620306" y="2961481"/>
                <a:ext cx="23376" cy="16098"/>
              </a:xfrm>
              <a:custGeom>
                <a:avLst/>
                <a:gdLst>
                  <a:gd name="T0" fmla="*/ 44 w 45"/>
                  <a:gd name="T1" fmla="*/ 0 h 31"/>
                  <a:gd name="T2" fmla="*/ 20 w 45"/>
                  <a:gd name="T3" fmla="*/ 31 h 31"/>
                  <a:gd name="T4" fmla="*/ 3 w 45"/>
                  <a:gd name="T5" fmla="*/ 11 h 31"/>
                  <a:gd name="T6" fmla="*/ 13 w 45"/>
                  <a:gd name="T7" fmla="*/ 4 h 31"/>
                  <a:gd name="T8" fmla="*/ 44 w 45"/>
                  <a:gd name="T9" fmla="*/ 0 h 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" h="31">
                    <a:moveTo>
                      <a:pt x="44" y="0"/>
                    </a:moveTo>
                    <a:cubicBezTo>
                      <a:pt x="45" y="15"/>
                      <a:pt x="33" y="30"/>
                      <a:pt x="20" y="31"/>
                    </a:cubicBezTo>
                    <a:cubicBezTo>
                      <a:pt x="11" y="31"/>
                      <a:pt x="0" y="20"/>
                      <a:pt x="3" y="11"/>
                    </a:cubicBezTo>
                    <a:cubicBezTo>
                      <a:pt x="5" y="8"/>
                      <a:pt x="10" y="5"/>
                      <a:pt x="13" y="4"/>
                    </a:cubicBezTo>
                    <a:cubicBezTo>
                      <a:pt x="23" y="2"/>
                      <a:pt x="33" y="2"/>
                      <a:pt x="44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37" name="Freeform 19"/>
              <p:cNvSpPr>
                <a:spLocks/>
              </p:cNvSpPr>
              <p:nvPr/>
            </p:nvSpPr>
            <p:spPr bwMode="auto">
              <a:xfrm>
                <a:off x="10624937" y="2918258"/>
                <a:ext cx="185682" cy="39033"/>
              </a:xfrm>
              <a:custGeom>
                <a:avLst/>
                <a:gdLst>
                  <a:gd name="T0" fmla="*/ 299 w 356"/>
                  <a:gd name="T1" fmla="*/ 0 h 75"/>
                  <a:gd name="T2" fmla="*/ 303 w 356"/>
                  <a:gd name="T3" fmla="*/ 2 h 75"/>
                  <a:gd name="T4" fmla="*/ 314 w 356"/>
                  <a:gd name="T5" fmla="*/ 14 h 75"/>
                  <a:gd name="T6" fmla="*/ 324 w 356"/>
                  <a:gd name="T7" fmla="*/ 41 h 75"/>
                  <a:gd name="T8" fmla="*/ 356 w 356"/>
                  <a:gd name="T9" fmla="*/ 64 h 75"/>
                  <a:gd name="T10" fmla="*/ 354 w 356"/>
                  <a:gd name="T11" fmla="*/ 75 h 75"/>
                  <a:gd name="T12" fmla="*/ 348 w 356"/>
                  <a:gd name="T13" fmla="*/ 74 h 75"/>
                  <a:gd name="T14" fmla="*/ 316 w 356"/>
                  <a:gd name="T15" fmla="*/ 54 h 75"/>
                  <a:gd name="T16" fmla="*/ 299 w 356"/>
                  <a:gd name="T17" fmla="*/ 27 h 75"/>
                  <a:gd name="T18" fmla="*/ 265 w 356"/>
                  <a:gd name="T19" fmla="*/ 47 h 75"/>
                  <a:gd name="T20" fmla="*/ 231 w 356"/>
                  <a:gd name="T21" fmla="*/ 53 h 75"/>
                  <a:gd name="T22" fmla="*/ 193 w 356"/>
                  <a:gd name="T23" fmla="*/ 39 h 75"/>
                  <a:gd name="T24" fmla="*/ 185 w 356"/>
                  <a:gd name="T25" fmla="*/ 32 h 75"/>
                  <a:gd name="T26" fmla="*/ 161 w 356"/>
                  <a:gd name="T27" fmla="*/ 49 h 75"/>
                  <a:gd name="T28" fmla="*/ 139 w 356"/>
                  <a:gd name="T29" fmla="*/ 55 h 75"/>
                  <a:gd name="T30" fmla="*/ 95 w 356"/>
                  <a:gd name="T31" fmla="*/ 44 h 75"/>
                  <a:gd name="T32" fmla="*/ 86 w 356"/>
                  <a:gd name="T33" fmla="*/ 36 h 75"/>
                  <a:gd name="T34" fmla="*/ 65 w 356"/>
                  <a:gd name="T35" fmla="*/ 45 h 75"/>
                  <a:gd name="T36" fmla="*/ 12 w 356"/>
                  <a:gd name="T37" fmla="*/ 50 h 75"/>
                  <a:gd name="T38" fmla="*/ 0 w 356"/>
                  <a:gd name="T39" fmla="*/ 48 h 75"/>
                  <a:gd name="T40" fmla="*/ 2 w 356"/>
                  <a:gd name="T41" fmla="*/ 37 h 75"/>
                  <a:gd name="T42" fmla="*/ 34 w 356"/>
                  <a:gd name="T43" fmla="*/ 38 h 75"/>
                  <a:gd name="T44" fmla="*/ 78 w 356"/>
                  <a:gd name="T45" fmla="*/ 17 h 75"/>
                  <a:gd name="T46" fmla="*/ 96 w 356"/>
                  <a:gd name="T47" fmla="*/ 25 h 75"/>
                  <a:gd name="T48" fmla="*/ 116 w 356"/>
                  <a:gd name="T49" fmla="*/ 41 h 75"/>
                  <a:gd name="T50" fmla="*/ 134 w 356"/>
                  <a:gd name="T51" fmla="*/ 43 h 75"/>
                  <a:gd name="T52" fmla="*/ 154 w 356"/>
                  <a:gd name="T53" fmla="*/ 37 h 75"/>
                  <a:gd name="T54" fmla="*/ 169 w 356"/>
                  <a:gd name="T55" fmla="*/ 23 h 75"/>
                  <a:gd name="T56" fmla="*/ 177 w 356"/>
                  <a:gd name="T57" fmla="*/ 2 h 75"/>
                  <a:gd name="T58" fmla="*/ 192 w 356"/>
                  <a:gd name="T59" fmla="*/ 8 h 75"/>
                  <a:gd name="T60" fmla="*/ 198 w 356"/>
                  <a:gd name="T61" fmla="*/ 26 h 75"/>
                  <a:gd name="T62" fmla="*/ 231 w 356"/>
                  <a:gd name="T63" fmla="*/ 41 h 75"/>
                  <a:gd name="T64" fmla="*/ 279 w 356"/>
                  <a:gd name="T65" fmla="*/ 20 h 75"/>
                  <a:gd name="T66" fmla="*/ 299 w 356"/>
                  <a:gd name="T67" fmla="*/ 0 h 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356" h="75">
                    <a:moveTo>
                      <a:pt x="299" y="0"/>
                    </a:moveTo>
                    <a:cubicBezTo>
                      <a:pt x="301" y="1"/>
                      <a:pt x="302" y="1"/>
                      <a:pt x="303" y="2"/>
                    </a:cubicBezTo>
                    <a:cubicBezTo>
                      <a:pt x="310" y="4"/>
                      <a:pt x="314" y="6"/>
                      <a:pt x="314" y="14"/>
                    </a:cubicBezTo>
                    <a:cubicBezTo>
                      <a:pt x="315" y="24"/>
                      <a:pt x="318" y="33"/>
                      <a:pt x="324" y="41"/>
                    </a:cubicBezTo>
                    <a:cubicBezTo>
                      <a:pt x="331" y="54"/>
                      <a:pt x="343" y="62"/>
                      <a:pt x="356" y="64"/>
                    </a:cubicBezTo>
                    <a:cubicBezTo>
                      <a:pt x="354" y="75"/>
                      <a:pt x="354" y="75"/>
                      <a:pt x="354" y="75"/>
                    </a:cubicBezTo>
                    <a:cubicBezTo>
                      <a:pt x="352" y="74"/>
                      <a:pt x="350" y="74"/>
                      <a:pt x="348" y="74"/>
                    </a:cubicBezTo>
                    <a:cubicBezTo>
                      <a:pt x="334" y="73"/>
                      <a:pt x="324" y="65"/>
                      <a:pt x="316" y="54"/>
                    </a:cubicBezTo>
                    <a:cubicBezTo>
                      <a:pt x="310" y="45"/>
                      <a:pt x="305" y="36"/>
                      <a:pt x="299" y="27"/>
                    </a:cubicBezTo>
                    <a:cubicBezTo>
                      <a:pt x="288" y="33"/>
                      <a:pt x="277" y="41"/>
                      <a:pt x="265" y="47"/>
                    </a:cubicBezTo>
                    <a:cubicBezTo>
                      <a:pt x="254" y="52"/>
                      <a:pt x="242" y="54"/>
                      <a:pt x="231" y="53"/>
                    </a:cubicBezTo>
                    <a:cubicBezTo>
                      <a:pt x="217" y="52"/>
                      <a:pt x="204" y="47"/>
                      <a:pt x="193" y="39"/>
                    </a:cubicBezTo>
                    <a:cubicBezTo>
                      <a:pt x="190" y="37"/>
                      <a:pt x="188" y="35"/>
                      <a:pt x="185" y="32"/>
                    </a:cubicBezTo>
                    <a:cubicBezTo>
                      <a:pt x="177" y="42"/>
                      <a:pt x="172" y="46"/>
                      <a:pt x="161" y="49"/>
                    </a:cubicBezTo>
                    <a:cubicBezTo>
                      <a:pt x="153" y="51"/>
                      <a:pt x="146" y="53"/>
                      <a:pt x="139" y="55"/>
                    </a:cubicBezTo>
                    <a:cubicBezTo>
                      <a:pt x="122" y="59"/>
                      <a:pt x="108" y="54"/>
                      <a:pt x="95" y="44"/>
                    </a:cubicBezTo>
                    <a:cubicBezTo>
                      <a:pt x="92" y="41"/>
                      <a:pt x="89" y="39"/>
                      <a:pt x="86" y="36"/>
                    </a:cubicBezTo>
                    <a:cubicBezTo>
                      <a:pt x="79" y="40"/>
                      <a:pt x="72" y="43"/>
                      <a:pt x="65" y="45"/>
                    </a:cubicBezTo>
                    <a:cubicBezTo>
                      <a:pt x="48" y="51"/>
                      <a:pt x="30" y="53"/>
                      <a:pt x="12" y="50"/>
                    </a:cubicBezTo>
                    <a:cubicBezTo>
                      <a:pt x="8" y="50"/>
                      <a:pt x="4" y="49"/>
                      <a:pt x="0" y="48"/>
                    </a:cubicBezTo>
                    <a:cubicBezTo>
                      <a:pt x="2" y="37"/>
                      <a:pt x="2" y="37"/>
                      <a:pt x="2" y="37"/>
                    </a:cubicBezTo>
                    <a:cubicBezTo>
                      <a:pt x="12" y="39"/>
                      <a:pt x="23" y="39"/>
                      <a:pt x="34" y="38"/>
                    </a:cubicBezTo>
                    <a:cubicBezTo>
                      <a:pt x="50" y="37"/>
                      <a:pt x="69" y="35"/>
                      <a:pt x="78" y="17"/>
                    </a:cubicBezTo>
                    <a:cubicBezTo>
                      <a:pt x="86" y="16"/>
                      <a:pt x="92" y="19"/>
                      <a:pt x="96" y="25"/>
                    </a:cubicBezTo>
                    <a:cubicBezTo>
                      <a:pt x="101" y="32"/>
                      <a:pt x="108" y="37"/>
                      <a:pt x="116" y="41"/>
                    </a:cubicBezTo>
                    <a:cubicBezTo>
                      <a:pt x="122" y="44"/>
                      <a:pt x="128" y="45"/>
                      <a:pt x="134" y="43"/>
                    </a:cubicBezTo>
                    <a:cubicBezTo>
                      <a:pt x="141" y="41"/>
                      <a:pt x="147" y="39"/>
                      <a:pt x="154" y="37"/>
                    </a:cubicBezTo>
                    <a:cubicBezTo>
                      <a:pt x="161" y="35"/>
                      <a:pt x="166" y="31"/>
                      <a:pt x="169" y="23"/>
                    </a:cubicBezTo>
                    <a:cubicBezTo>
                      <a:pt x="170" y="16"/>
                      <a:pt x="174" y="10"/>
                      <a:pt x="177" y="2"/>
                    </a:cubicBezTo>
                    <a:cubicBezTo>
                      <a:pt x="183" y="4"/>
                      <a:pt x="188" y="7"/>
                      <a:pt x="192" y="8"/>
                    </a:cubicBezTo>
                    <a:cubicBezTo>
                      <a:pt x="194" y="15"/>
                      <a:pt x="194" y="23"/>
                      <a:pt x="198" y="26"/>
                    </a:cubicBezTo>
                    <a:cubicBezTo>
                      <a:pt x="207" y="34"/>
                      <a:pt x="217" y="42"/>
                      <a:pt x="231" y="41"/>
                    </a:cubicBezTo>
                    <a:cubicBezTo>
                      <a:pt x="249" y="39"/>
                      <a:pt x="265" y="31"/>
                      <a:pt x="279" y="20"/>
                    </a:cubicBezTo>
                    <a:cubicBezTo>
                      <a:pt x="286" y="14"/>
                      <a:pt x="292" y="7"/>
                      <a:pt x="299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38" name="Freeform 20"/>
              <p:cNvSpPr>
                <a:spLocks/>
              </p:cNvSpPr>
              <p:nvPr/>
            </p:nvSpPr>
            <p:spPr bwMode="auto">
              <a:xfrm>
                <a:off x="10344870" y="3162820"/>
                <a:ext cx="662899" cy="445902"/>
              </a:xfrm>
              <a:custGeom>
                <a:avLst/>
                <a:gdLst>
                  <a:gd name="T0" fmla="*/ 1029 w 1271"/>
                  <a:gd name="T1" fmla="*/ 22 h 855"/>
                  <a:gd name="T2" fmla="*/ 1120 w 1271"/>
                  <a:gd name="T3" fmla="*/ 72 h 855"/>
                  <a:gd name="T4" fmla="*/ 1200 w 1271"/>
                  <a:gd name="T5" fmla="*/ 216 h 855"/>
                  <a:gd name="T6" fmla="*/ 1245 w 1271"/>
                  <a:gd name="T7" fmla="*/ 424 h 855"/>
                  <a:gd name="T8" fmla="*/ 1266 w 1271"/>
                  <a:gd name="T9" fmla="*/ 615 h 855"/>
                  <a:gd name="T10" fmla="*/ 1231 w 1271"/>
                  <a:gd name="T11" fmla="*/ 824 h 855"/>
                  <a:gd name="T12" fmla="*/ 1159 w 1271"/>
                  <a:gd name="T13" fmla="*/ 851 h 855"/>
                  <a:gd name="T14" fmla="*/ 999 w 1271"/>
                  <a:gd name="T15" fmla="*/ 814 h 855"/>
                  <a:gd name="T16" fmla="*/ 913 w 1271"/>
                  <a:gd name="T17" fmla="*/ 736 h 855"/>
                  <a:gd name="T18" fmla="*/ 852 w 1271"/>
                  <a:gd name="T19" fmla="*/ 656 h 855"/>
                  <a:gd name="T20" fmla="*/ 905 w 1271"/>
                  <a:gd name="T21" fmla="*/ 612 h 855"/>
                  <a:gd name="T22" fmla="*/ 893 w 1271"/>
                  <a:gd name="T23" fmla="*/ 439 h 855"/>
                  <a:gd name="T24" fmla="*/ 881 w 1271"/>
                  <a:gd name="T25" fmla="*/ 432 h 855"/>
                  <a:gd name="T26" fmla="*/ 1054 w 1271"/>
                  <a:gd name="T27" fmla="*/ 470 h 855"/>
                  <a:gd name="T28" fmla="*/ 1137 w 1271"/>
                  <a:gd name="T29" fmla="*/ 523 h 855"/>
                  <a:gd name="T30" fmla="*/ 1166 w 1271"/>
                  <a:gd name="T31" fmla="*/ 546 h 855"/>
                  <a:gd name="T32" fmla="*/ 1129 w 1271"/>
                  <a:gd name="T33" fmla="*/ 496 h 855"/>
                  <a:gd name="T34" fmla="*/ 1043 w 1271"/>
                  <a:gd name="T35" fmla="*/ 447 h 855"/>
                  <a:gd name="T36" fmla="*/ 910 w 1271"/>
                  <a:gd name="T37" fmla="*/ 410 h 855"/>
                  <a:gd name="T38" fmla="*/ 835 w 1271"/>
                  <a:gd name="T39" fmla="*/ 436 h 855"/>
                  <a:gd name="T40" fmla="*/ 679 w 1271"/>
                  <a:gd name="T41" fmla="*/ 442 h 855"/>
                  <a:gd name="T42" fmla="*/ 583 w 1271"/>
                  <a:gd name="T43" fmla="*/ 509 h 855"/>
                  <a:gd name="T44" fmla="*/ 602 w 1271"/>
                  <a:gd name="T45" fmla="*/ 424 h 855"/>
                  <a:gd name="T46" fmla="*/ 627 w 1271"/>
                  <a:gd name="T47" fmla="*/ 353 h 855"/>
                  <a:gd name="T48" fmla="*/ 696 w 1271"/>
                  <a:gd name="T49" fmla="*/ 358 h 855"/>
                  <a:gd name="T50" fmla="*/ 709 w 1271"/>
                  <a:gd name="T51" fmla="*/ 361 h 855"/>
                  <a:gd name="T52" fmla="*/ 647 w 1271"/>
                  <a:gd name="T53" fmla="*/ 312 h 855"/>
                  <a:gd name="T54" fmla="*/ 585 w 1271"/>
                  <a:gd name="T55" fmla="*/ 427 h 855"/>
                  <a:gd name="T56" fmla="*/ 547 w 1271"/>
                  <a:gd name="T57" fmla="*/ 534 h 855"/>
                  <a:gd name="T58" fmla="*/ 495 w 1271"/>
                  <a:gd name="T59" fmla="*/ 601 h 855"/>
                  <a:gd name="T60" fmla="*/ 502 w 1271"/>
                  <a:gd name="T61" fmla="*/ 654 h 855"/>
                  <a:gd name="T62" fmla="*/ 470 w 1271"/>
                  <a:gd name="T63" fmla="*/ 753 h 855"/>
                  <a:gd name="T64" fmla="*/ 444 w 1271"/>
                  <a:gd name="T65" fmla="*/ 831 h 855"/>
                  <a:gd name="T66" fmla="*/ 334 w 1271"/>
                  <a:gd name="T67" fmla="*/ 817 h 855"/>
                  <a:gd name="T68" fmla="*/ 252 w 1271"/>
                  <a:gd name="T69" fmla="*/ 797 h 855"/>
                  <a:gd name="T70" fmla="*/ 252 w 1271"/>
                  <a:gd name="T71" fmla="*/ 715 h 855"/>
                  <a:gd name="T72" fmla="*/ 213 w 1271"/>
                  <a:gd name="T73" fmla="*/ 753 h 855"/>
                  <a:gd name="T74" fmla="*/ 136 w 1271"/>
                  <a:gd name="T75" fmla="*/ 786 h 855"/>
                  <a:gd name="T76" fmla="*/ 174 w 1271"/>
                  <a:gd name="T77" fmla="*/ 751 h 855"/>
                  <a:gd name="T78" fmla="*/ 103 w 1271"/>
                  <a:gd name="T79" fmla="*/ 685 h 855"/>
                  <a:gd name="T80" fmla="*/ 57 w 1271"/>
                  <a:gd name="T81" fmla="*/ 671 h 855"/>
                  <a:gd name="T82" fmla="*/ 71 w 1271"/>
                  <a:gd name="T83" fmla="*/ 624 h 855"/>
                  <a:gd name="T84" fmla="*/ 1 w 1271"/>
                  <a:gd name="T85" fmla="*/ 606 h 855"/>
                  <a:gd name="T86" fmla="*/ 130 w 1271"/>
                  <a:gd name="T87" fmla="*/ 351 h 855"/>
                  <a:gd name="T88" fmla="*/ 208 w 1271"/>
                  <a:gd name="T89" fmla="*/ 205 h 855"/>
                  <a:gd name="T90" fmla="*/ 300 w 1271"/>
                  <a:gd name="T91" fmla="*/ 87 h 855"/>
                  <a:gd name="T92" fmla="*/ 427 w 1271"/>
                  <a:gd name="T93" fmla="*/ 25 h 855"/>
                  <a:gd name="T94" fmla="*/ 539 w 1271"/>
                  <a:gd name="T95" fmla="*/ 3 h 855"/>
                  <a:gd name="T96" fmla="*/ 637 w 1271"/>
                  <a:gd name="T97" fmla="*/ 119 h 855"/>
                  <a:gd name="T98" fmla="*/ 824 w 1271"/>
                  <a:gd name="T99" fmla="*/ 111 h 855"/>
                  <a:gd name="T100" fmla="*/ 901 w 1271"/>
                  <a:gd name="T101" fmla="*/ 47 h 855"/>
                  <a:gd name="T102" fmla="*/ 933 w 1271"/>
                  <a:gd name="T103" fmla="*/ 2 h 85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1271" h="855">
                    <a:moveTo>
                      <a:pt x="969" y="9"/>
                    </a:moveTo>
                    <a:cubicBezTo>
                      <a:pt x="985" y="13"/>
                      <a:pt x="1000" y="17"/>
                      <a:pt x="1016" y="21"/>
                    </a:cubicBezTo>
                    <a:cubicBezTo>
                      <a:pt x="1020" y="22"/>
                      <a:pt x="1024" y="21"/>
                      <a:pt x="1029" y="22"/>
                    </a:cubicBezTo>
                    <a:cubicBezTo>
                      <a:pt x="1048" y="27"/>
                      <a:pt x="1066" y="36"/>
                      <a:pt x="1084" y="44"/>
                    </a:cubicBezTo>
                    <a:cubicBezTo>
                      <a:pt x="1092" y="47"/>
                      <a:pt x="1099" y="55"/>
                      <a:pt x="1106" y="61"/>
                    </a:cubicBezTo>
                    <a:cubicBezTo>
                      <a:pt x="1111" y="64"/>
                      <a:pt x="1115" y="69"/>
                      <a:pt x="1120" y="72"/>
                    </a:cubicBezTo>
                    <a:cubicBezTo>
                      <a:pt x="1145" y="87"/>
                      <a:pt x="1164" y="109"/>
                      <a:pt x="1174" y="137"/>
                    </a:cubicBezTo>
                    <a:cubicBezTo>
                      <a:pt x="1179" y="150"/>
                      <a:pt x="1182" y="163"/>
                      <a:pt x="1186" y="176"/>
                    </a:cubicBezTo>
                    <a:cubicBezTo>
                      <a:pt x="1191" y="189"/>
                      <a:pt x="1195" y="203"/>
                      <a:pt x="1200" y="216"/>
                    </a:cubicBezTo>
                    <a:cubicBezTo>
                      <a:pt x="1210" y="247"/>
                      <a:pt x="1220" y="277"/>
                      <a:pt x="1226" y="309"/>
                    </a:cubicBezTo>
                    <a:cubicBezTo>
                      <a:pt x="1228" y="324"/>
                      <a:pt x="1232" y="338"/>
                      <a:pt x="1234" y="352"/>
                    </a:cubicBezTo>
                    <a:cubicBezTo>
                      <a:pt x="1238" y="376"/>
                      <a:pt x="1242" y="400"/>
                      <a:pt x="1245" y="424"/>
                    </a:cubicBezTo>
                    <a:cubicBezTo>
                      <a:pt x="1247" y="448"/>
                      <a:pt x="1249" y="473"/>
                      <a:pt x="1252" y="497"/>
                    </a:cubicBezTo>
                    <a:cubicBezTo>
                      <a:pt x="1254" y="522"/>
                      <a:pt x="1257" y="547"/>
                      <a:pt x="1260" y="572"/>
                    </a:cubicBezTo>
                    <a:cubicBezTo>
                      <a:pt x="1262" y="586"/>
                      <a:pt x="1265" y="601"/>
                      <a:pt x="1266" y="615"/>
                    </a:cubicBezTo>
                    <a:cubicBezTo>
                      <a:pt x="1271" y="652"/>
                      <a:pt x="1269" y="689"/>
                      <a:pt x="1264" y="726"/>
                    </a:cubicBezTo>
                    <a:cubicBezTo>
                      <a:pt x="1261" y="752"/>
                      <a:pt x="1254" y="777"/>
                      <a:pt x="1242" y="800"/>
                    </a:cubicBezTo>
                    <a:cubicBezTo>
                      <a:pt x="1238" y="808"/>
                      <a:pt x="1238" y="818"/>
                      <a:pt x="1231" y="824"/>
                    </a:cubicBezTo>
                    <a:cubicBezTo>
                      <a:pt x="1226" y="828"/>
                      <a:pt x="1221" y="833"/>
                      <a:pt x="1215" y="836"/>
                    </a:cubicBezTo>
                    <a:cubicBezTo>
                      <a:pt x="1209" y="840"/>
                      <a:pt x="1202" y="842"/>
                      <a:pt x="1195" y="845"/>
                    </a:cubicBezTo>
                    <a:cubicBezTo>
                      <a:pt x="1184" y="849"/>
                      <a:pt x="1172" y="851"/>
                      <a:pt x="1159" y="851"/>
                    </a:cubicBezTo>
                    <a:cubicBezTo>
                      <a:pt x="1148" y="852"/>
                      <a:pt x="1136" y="855"/>
                      <a:pt x="1124" y="855"/>
                    </a:cubicBezTo>
                    <a:cubicBezTo>
                      <a:pt x="1108" y="854"/>
                      <a:pt x="1092" y="852"/>
                      <a:pt x="1077" y="850"/>
                    </a:cubicBezTo>
                    <a:cubicBezTo>
                      <a:pt x="1048" y="844"/>
                      <a:pt x="1022" y="831"/>
                      <a:pt x="999" y="814"/>
                    </a:cubicBezTo>
                    <a:cubicBezTo>
                      <a:pt x="994" y="810"/>
                      <a:pt x="989" y="808"/>
                      <a:pt x="985" y="805"/>
                    </a:cubicBezTo>
                    <a:cubicBezTo>
                      <a:pt x="966" y="794"/>
                      <a:pt x="951" y="780"/>
                      <a:pt x="936" y="765"/>
                    </a:cubicBezTo>
                    <a:cubicBezTo>
                      <a:pt x="927" y="756"/>
                      <a:pt x="921" y="746"/>
                      <a:pt x="913" y="736"/>
                    </a:cubicBezTo>
                    <a:cubicBezTo>
                      <a:pt x="904" y="725"/>
                      <a:pt x="894" y="714"/>
                      <a:pt x="884" y="703"/>
                    </a:cubicBezTo>
                    <a:cubicBezTo>
                      <a:pt x="876" y="694"/>
                      <a:pt x="868" y="685"/>
                      <a:pt x="861" y="675"/>
                    </a:cubicBezTo>
                    <a:cubicBezTo>
                      <a:pt x="857" y="670"/>
                      <a:pt x="855" y="663"/>
                      <a:pt x="852" y="656"/>
                    </a:cubicBezTo>
                    <a:cubicBezTo>
                      <a:pt x="861" y="655"/>
                      <a:pt x="867" y="653"/>
                      <a:pt x="873" y="652"/>
                    </a:cubicBezTo>
                    <a:cubicBezTo>
                      <a:pt x="883" y="650"/>
                      <a:pt x="890" y="644"/>
                      <a:pt x="894" y="635"/>
                    </a:cubicBezTo>
                    <a:cubicBezTo>
                      <a:pt x="898" y="628"/>
                      <a:pt x="902" y="620"/>
                      <a:pt x="905" y="612"/>
                    </a:cubicBezTo>
                    <a:cubicBezTo>
                      <a:pt x="916" y="585"/>
                      <a:pt x="918" y="557"/>
                      <a:pt x="920" y="528"/>
                    </a:cubicBezTo>
                    <a:cubicBezTo>
                      <a:pt x="921" y="506"/>
                      <a:pt x="917" y="484"/>
                      <a:pt x="914" y="462"/>
                    </a:cubicBezTo>
                    <a:cubicBezTo>
                      <a:pt x="912" y="450"/>
                      <a:pt x="902" y="445"/>
                      <a:pt x="893" y="439"/>
                    </a:cubicBezTo>
                    <a:cubicBezTo>
                      <a:pt x="889" y="437"/>
                      <a:pt x="881" y="439"/>
                      <a:pt x="875" y="439"/>
                    </a:cubicBezTo>
                    <a:cubicBezTo>
                      <a:pt x="874" y="438"/>
                      <a:pt x="874" y="437"/>
                      <a:pt x="874" y="436"/>
                    </a:cubicBezTo>
                    <a:cubicBezTo>
                      <a:pt x="876" y="435"/>
                      <a:pt x="878" y="433"/>
                      <a:pt x="881" y="432"/>
                    </a:cubicBezTo>
                    <a:cubicBezTo>
                      <a:pt x="920" y="417"/>
                      <a:pt x="958" y="420"/>
                      <a:pt x="996" y="438"/>
                    </a:cubicBezTo>
                    <a:cubicBezTo>
                      <a:pt x="1011" y="445"/>
                      <a:pt x="1025" y="455"/>
                      <a:pt x="1040" y="463"/>
                    </a:cubicBezTo>
                    <a:cubicBezTo>
                      <a:pt x="1045" y="466"/>
                      <a:pt x="1049" y="468"/>
                      <a:pt x="1054" y="470"/>
                    </a:cubicBezTo>
                    <a:cubicBezTo>
                      <a:pt x="1072" y="480"/>
                      <a:pt x="1090" y="490"/>
                      <a:pt x="1109" y="500"/>
                    </a:cubicBezTo>
                    <a:cubicBezTo>
                      <a:pt x="1111" y="501"/>
                      <a:pt x="1113" y="504"/>
                      <a:pt x="1116" y="506"/>
                    </a:cubicBezTo>
                    <a:cubicBezTo>
                      <a:pt x="1123" y="512"/>
                      <a:pt x="1130" y="517"/>
                      <a:pt x="1137" y="523"/>
                    </a:cubicBezTo>
                    <a:cubicBezTo>
                      <a:pt x="1141" y="527"/>
                      <a:pt x="1145" y="532"/>
                      <a:pt x="1149" y="536"/>
                    </a:cubicBezTo>
                    <a:cubicBezTo>
                      <a:pt x="1151" y="538"/>
                      <a:pt x="1153" y="541"/>
                      <a:pt x="1154" y="543"/>
                    </a:cubicBezTo>
                    <a:cubicBezTo>
                      <a:pt x="1157" y="547"/>
                      <a:pt x="1162" y="548"/>
                      <a:pt x="1166" y="546"/>
                    </a:cubicBezTo>
                    <a:cubicBezTo>
                      <a:pt x="1169" y="543"/>
                      <a:pt x="1171" y="538"/>
                      <a:pt x="1167" y="534"/>
                    </a:cubicBezTo>
                    <a:cubicBezTo>
                      <a:pt x="1163" y="528"/>
                      <a:pt x="1158" y="522"/>
                      <a:pt x="1153" y="516"/>
                    </a:cubicBezTo>
                    <a:cubicBezTo>
                      <a:pt x="1145" y="509"/>
                      <a:pt x="1137" y="502"/>
                      <a:pt x="1129" y="496"/>
                    </a:cubicBezTo>
                    <a:cubicBezTo>
                      <a:pt x="1121" y="490"/>
                      <a:pt x="1113" y="484"/>
                      <a:pt x="1105" y="480"/>
                    </a:cubicBezTo>
                    <a:cubicBezTo>
                      <a:pt x="1087" y="470"/>
                      <a:pt x="1068" y="460"/>
                      <a:pt x="1050" y="451"/>
                    </a:cubicBezTo>
                    <a:cubicBezTo>
                      <a:pt x="1048" y="449"/>
                      <a:pt x="1045" y="448"/>
                      <a:pt x="1043" y="447"/>
                    </a:cubicBezTo>
                    <a:cubicBezTo>
                      <a:pt x="1024" y="432"/>
                      <a:pt x="1002" y="421"/>
                      <a:pt x="978" y="417"/>
                    </a:cubicBezTo>
                    <a:cubicBezTo>
                      <a:pt x="966" y="415"/>
                      <a:pt x="954" y="411"/>
                      <a:pt x="942" y="409"/>
                    </a:cubicBezTo>
                    <a:cubicBezTo>
                      <a:pt x="932" y="408"/>
                      <a:pt x="921" y="409"/>
                      <a:pt x="910" y="410"/>
                    </a:cubicBezTo>
                    <a:cubicBezTo>
                      <a:pt x="897" y="412"/>
                      <a:pt x="884" y="416"/>
                      <a:pt x="871" y="420"/>
                    </a:cubicBezTo>
                    <a:cubicBezTo>
                      <a:pt x="865" y="422"/>
                      <a:pt x="858" y="425"/>
                      <a:pt x="854" y="429"/>
                    </a:cubicBezTo>
                    <a:cubicBezTo>
                      <a:pt x="848" y="435"/>
                      <a:pt x="842" y="437"/>
                      <a:pt x="835" y="436"/>
                    </a:cubicBezTo>
                    <a:cubicBezTo>
                      <a:pt x="817" y="435"/>
                      <a:pt x="800" y="434"/>
                      <a:pt x="782" y="434"/>
                    </a:cubicBezTo>
                    <a:cubicBezTo>
                      <a:pt x="759" y="433"/>
                      <a:pt x="736" y="432"/>
                      <a:pt x="713" y="432"/>
                    </a:cubicBezTo>
                    <a:cubicBezTo>
                      <a:pt x="701" y="431"/>
                      <a:pt x="690" y="437"/>
                      <a:pt x="679" y="442"/>
                    </a:cubicBezTo>
                    <a:cubicBezTo>
                      <a:pt x="663" y="450"/>
                      <a:pt x="648" y="460"/>
                      <a:pt x="633" y="469"/>
                    </a:cubicBezTo>
                    <a:cubicBezTo>
                      <a:pt x="628" y="472"/>
                      <a:pt x="624" y="476"/>
                      <a:pt x="620" y="480"/>
                    </a:cubicBezTo>
                    <a:cubicBezTo>
                      <a:pt x="608" y="490"/>
                      <a:pt x="596" y="499"/>
                      <a:pt x="583" y="509"/>
                    </a:cubicBezTo>
                    <a:cubicBezTo>
                      <a:pt x="579" y="512"/>
                      <a:pt x="575" y="514"/>
                      <a:pt x="569" y="517"/>
                    </a:cubicBezTo>
                    <a:cubicBezTo>
                      <a:pt x="573" y="505"/>
                      <a:pt x="576" y="494"/>
                      <a:pt x="580" y="484"/>
                    </a:cubicBezTo>
                    <a:cubicBezTo>
                      <a:pt x="587" y="464"/>
                      <a:pt x="595" y="444"/>
                      <a:pt x="602" y="424"/>
                    </a:cubicBezTo>
                    <a:cubicBezTo>
                      <a:pt x="606" y="413"/>
                      <a:pt x="609" y="402"/>
                      <a:pt x="613" y="391"/>
                    </a:cubicBezTo>
                    <a:cubicBezTo>
                      <a:pt x="615" y="384"/>
                      <a:pt x="619" y="378"/>
                      <a:pt x="621" y="371"/>
                    </a:cubicBezTo>
                    <a:cubicBezTo>
                      <a:pt x="624" y="365"/>
                      <a:pt x="625" y="359"/>
                      <a:pt x="627" y="353"/>
                    </a:cubicBezTo>
                    <a:cubicBezTo>
                      <a:pt x="631" y="337"/>
                      <a:pt x="643" y="328"/>
                      <a:pt x="658" y="322"/>
                    </a:cubicBezTo>
                    <a:cubicBezTo>
                      <a:pt x="672" y="317"/>
                      <a:pt x="687" y="326"/>
                      <a:pt x="691" y="339"/>
                    </a:cubicBezTo>
                    <a:cubicBezTo>
                      <a:pt x="693" y="345"/>
                      <a:pt x="694" y="351"/>
                      <a:pt x="696" y="358"/>
                    </a:cubicBezTo>
                    <a:cubicBezTo>
                      <a:pt x="696" y="360"/>
                      <a:pt x="697" y="364"/>
                      <a:pt x="699" y="365"/>
                    </a:cubicBezTo>
                    <a:cubicBezTo>
                      <a:pt x="700" y="367"/>
                      <a:pt x="704" y="368"/>
                      <a:pt x="706" y="369"/>
                    </a:cubicBezTo>
                    <a:cubicBezTo>
                      <a:pt x="707" y="367"/>
                      <a:pt x="710" y="364"/>
                      <a:pt x="709" y="361"/>
                    </a:cubicBezTo>
                    <a:cubicBezTo>
                      <a:pt x="709" y="354"/>
                      <a:pt x="708" y="347"/>
                      <a:pt x="706" y="341"/>
                    </a:cubicBezTo>
                    <a:cubicBezTo>
                      <a:pt x="699" y="317"/>
                      <a:pt x="681" y="305"/>
                      <a:pt x="656" y="310"/>
                    </a:cubicBezTo>
                    <a:cubicBezTo>
                      <a:pt x="653" y="311"/>
                      <a:pt x="650" y="311"/>
                      <a:pt x="647" y="312"/>
                    </a:cubicBezTo>
                    <a:cubicBezTo>
                      <a:pt x="632" y="316"/>
                      <a:pt x="619" y="323"/>
                      <a:pt x="615" y="340"/>
                    </a:cubicBezTo>
                    <a:cubicBezTo>
                      <a:pt x="613" y="349"/>
                      <a:pt x="609" y="358"/>
                      <a:pt x="605" y="367"/>
                    </a:cubicBezTo>
                    <a:cubicBezTo>
                      <a:pt x="599" y="387"/>
                      <a:pt x="592" y="407"/>
                      <a:pt x="585" y="427"/>
                    </a:cubicBezTo>
                    <a:cubicBezTo>
                      <a:pt x="578" y="448"/>
                      <a:pt x="572" y="469"/>
                      <a:pt x="564" y="489"/>
                    </a:cubicBezTo>
                    <a:cubicBezTo>
                      <a:pt x="560" y="501"/>
                      <a:pt x="555" y="512"/>
                      <a:pt x="550" y="524"/>
                    </a:cubicBezTo>
                    <a:cubicBezTo>
                      <a:pt x="549" y="527"/>
                      <a:pt x="547" y="531"/>
                      <a:pt x="547" y="534"/>
                    </a:cubicBezTo>
                    <a:cubicBezTo>
                      <a:pt x="548" y="541"/>
                      <a:pt x="544" y="544"/>
                      <a:pt x="540" y="549"/>
                    </a:cubicBezTo>
                    <a:cubicBezTo>
                      <a:pt x="527" y="563"/>
                      <a:pt x="508" y="573"/>
                      <a:pt x="501" y="593"/>
                    </a:cubicBezTo>
                    <a:cubicBezTo>
                      <a:pt x="500" y="596"/>
                      <a:pt x="498" y="599"/>
                      <a:pt x="495" y="601"/>
                    </a:cubicBezTo>
                    <a:cubicBezTo>
                      <a:pt x="488" y="608"/>
                      <a:pt x="486" y="617"/>
                      <a:pt x="484" y="625"/>
                    </a:cubicBezTo>
                    <a:cubicBezTo>
                      <a:pt x="481" y="634"/>
                      <a:pt x="485" y="641"/>
                      <a:pt x="492" y="647"/>
                    </a:cubicBezTo>
                    <a:cubicBezTo>
                      <a:pt x="495" y="649"/>
                      <a:pt x="498" y="651"/>
                      <a:pt x="502" y="654"/>
                    </a:cubicBezTo>
                    <a:cubicBezTo>
                      <a:pt x="499" y="663"/>
                      <a:pt x="496" y="672"/>
                      <a:pt x="493" y="681"/>
                    </a:cubicBezTo>
                    <a:cubicBezTo>
                      <a:pt x="487" y="700"/>
                      <a:pt x="480" y="718"/>
                      <a:pt x="473" y="736"/>
                    </a:cubicBezTo>
                    <a:cubicBezTo>
                      <a:pt x="472" y="742"/>
                      <a:pt x="471" y="748"/>
                      <a:pt x="470" y="753"/>
                    </a:cubicBezTo>
                    <a:cubicBezTo>
                      <a:pt x="465" y="768"/>
                      <a:pt x="460" y="783"/>
                      <a:pt x="455" y="799"/>
                    </a:cubicBezTo>
                    <a:cubicBezTo>
                      <a:pt x="453" y="808"/>
                      <a:pt x="453" y="818"/>
                      <a:pt x="447" y="826"/>
                    </a:cubicBezTo>
                    <a:cubicBezTo>
                      <a:pt x="447" y="828"/>
                      <a:pt x="446" y="829"/>
                      <a:pt x="444" y="831"/>
                    </a:cubicBezTo>
                    <a:cubicBezTo>
                      <a:pt x="439" y="829"/>
                      <a:pt x="434" y="826"/>
                      <a:pt x="428" y="825"/>
                    </a:cubicBezTo>
                    <a:cubicBezTo>
                      <a:pt x="423" y="824"/>
                      <a:pt x="417" y="825"/>
                      <a:pt x="411" y="824"/>
                    </a:cubicBezTo>
                    <a:cubicBezTo>
                      <a:pt x="385" y="822"/>
                      <a:pt x="359" y="820"/>
                      <a:pt x="334" y="817"/>
                    </a:cubicBezTo>
                    <a:cubicBezTo>
                      <a:pt x="312" y="815"/>
                      <a:pt x="290" y="812"/>
                      <a:pt x="269" y="809"/>
                    </a:cubicBezTo>
                    <a:cubicBezTo>
                      <a:pt x="264" y="809"/>
                      <a:pt x="259" y="808"/>
                      <a:pt x="252" y="807"/>
                    </a:cubicBezTo>
                    <a:cubicBezTo>
                      <a:pt x="252" y="804"/>
                      <a:pt x="252" y="801"/>
                      <a:pt x="252" y="797"/>
                    </a:cubicBezTo>
                    <a:cubicBezTo>
                      <a:pt x="252" y="796"/>
                      <a:pt x="253" y="795"/>
                      <a:pt x="252" y="794"/>
                    </a:cubicBezTo>
                    <a:cubicBezTo>
                      <a:pt x="246" y="775"/>
                      <a:pt x="253" y="756"/>
                      <a:pt x="251" y="736"/>
                    </a:cubicBezTo>
                    <a:cubicBezTo>
                      <a:pt x="250" y="730"/>
                      <a:pt x="252" y="722"/>
                      <a:pt x="252" y="715"/>
                    </a:cubicBezTo>
                    <a:cubicBezTo>
                      <a:pt x="252" y="708"/>
                      <a:pt x="250" y="706"/>
                      <a:pt x="244" y="705"/>
                    </a:cubicBezTo>
                    <a:cubicBezTo>
                      <a:pt x="239" y="704"/>
                      <a:pt x="235" y="705"/>
                      <a:pt x="234" y="710"/>
                    </a:cubicBezTo>
                    <a:cubicBezTo>
                      <a:pt x="230" y="726"/>
                      <a:pt x="219" y="739"/>
                      <a:pt x="213" y="753"/>
                    </a:cubicBezTo>
                    <a:cubicBezTo>
                      <a:pt x="207" y="765"/>
                      <a:pt x="202" y="778"/>
                      <a:pt x="196" y="790"/>
                    </a:cubicBezTo>
                    <a:cubicBezTo>
                      <a:pt x="196" y="792"/>
                      <a:pt x="194" y="794"/>
                      <a:pt x="194" y="795"/>
                    </a:cubicBezTo>
                    <a:cubicBezTo>
                      <a:pt x="174" y="792"/>
                      <a:pt x="155" y="789"/>
                      <a:pt x="136" y="786"/>
                    </a:cubicBezTo>
                    <a:cubicBezTo>
                      <a:pt x="138" y="776"/>
                      <a:pt x="138" y="776"/>
                      <a:pt x="138" y="776"/>
                    </a:cubicBezTo>
                    <a:cubicBezTo>
                      <a:pt x="145" y="773"/>
                      <a:pt x="152" y="768"/>
                      <a:pt x="158" y="763"/>
                    </a:cubicBezTo>
                    <a:cubicBezTo>
                      <a:pt x="164" y="759"/>
                      <a:pt x="168" y="754"/>
                      <a:pt x="174" y="751"/>
                    </a:cubicBezTo>
                    <a:cubicBezTo>
                      <a:pt x="187" y="744"/>
                      <a:pt x="193" y="732"/>
                      <a:pt x="195" y="718"/>
                    </a:cubicBezTo>
                    <a:cubicBezTo>
                      <a:pt x="198" y="704"/>
                      <a:pt x="186" y="687"/>
                      <a:pt x="172" y="682"/>
                    </a:cubicBezTo>
                    <a:cubicBezTo>
                      <a:pt x="148" y="673"/>
                      <a:pt x="125" y="673"/>
                      <a:pt x="103" y="685"/>
                    </a:cubicBezTo>
                    <a:cubicBezTo>
                      <a:pt x="90" y="692"/>
                      <a:pt x="77" y="696"/>
                      <a:pt x="64" y="700"/>
                    </a:cubicBezTo>
                    <a:cubicBezTo>
                      <a:pt x="58" y="696"/>
                      <a:pt x="58" y="691"/>
                      <a:pt x="59" y="686"/>
                    </a:cubicBezTo>
                    <a:cubicBezTo>
                      <a:pt x="60" y="681"/>
                      <a:pt x="61" y="676"/>
                      <a:pt x="57" y="671"/>
                    </a:cubicBezTo>
                    <a:cubicBezTo>
                      <a:pt x="56" y="669"/>
                      <a:pt x="58" y="665"/>
                      <a:pt x="58" y="661"/>
                    </a:cubicBezTo>
                    <a:cubicBezTo>
                      <a:pt x="58" y="651"/>
                      <a:pt x="58" y="641"/>
                      <a:pt x="58" y="631"/>
                    </a:cubicBezTo>
                    <a:cubicBezTo>
                      <a:pt x="64" y="628"/>
                      <a:pt x="67" y="627"/>
                      <a:pt x="71" y="624"/>
                    </a:cubicBezTo>
                    <a:cubicBezTo>
                      <a:pt x="68" y="619"/>
                      <a:pt x="65" y="615"/>
                      <a:pt x="61" y="610"/>
                    </a:cubicBezTo>
                    <a:cubicBezTo>
                      <a:pt x="42" y="611"/>
                      <a:pt x="22" y="613"/>
                      <a:pt x="1" y="615"/>
                    </a:cubicBezTo>
                    <a:cubicBezTo>
                      <a:pt x="1" y="611"/>
                      <a:pt x="0" y="608"/>
                      <a:pt x="1" y="606"/>
                    </a:cubicBezTo>
                    <a:cubicBezTo>
                      <a:pt x="17" y="582"/>
                      <a:pt x="24" y="553"/>
                      <a:pt x="39" y="527"/>
                    </a:cubicBezTo>
                    <a:cubicBezTo>
                      <a:pt x="55" y="500"/>
                      <a:pt x="68" y="471"/>
                      <a:pt x="81" y="443"/>
                    </a:cubicBezTo>
                    <a:cubicBezTo>
                      <a:pt x="96" y="411"/>
                      <a:pt x="113" y="381"/>
                      <a:pt x="130" y="351"/>
                    </a:cubicBezTo>
                    <a:cubicBezTo>
                      <a:pt x="138" y="337"/>
                      <a:pt x="147" y="324"/>
                      <a:pt x="151" y="308"/>
                    </a:cubicBezTo>
                    <a:cubicBezTo>
                      <a:pt x="154" y="299"/>
                      <a:pt x="159" y="291"/>
                      <a:pt x="165" y="283"/>
                    </a:cubicBezTo>
                    <a:cubicBezTo>
                      <a:pt x="182" y="259"/>
                      <a:pt x="194" y="231"/>
                      <a:pt x="208" y="205"/>
                    </a:cubicBezTo>
                    <a:cubicBezTo>
                      <a:pt x="218" y="188"/>
                      <a:pt x="229" y="172"/>
                      <a:pt x="241" y="156"/>
                    </a:cubicBezTo>
                    <a:cubicBezTo>
                      <a:pt x="259" y="132"/>
                      <a:pt x="278" y="109"/>
                      <a:pt x="299" y="88"/>
                    </a:cubicBezTo>
                    <a:cubicBezTo>
                      <a:pt x="300" y="87"/>
                      <a:pt x="300" y="87"/>
                      <a:pt x="300" y="87"/>
                    </a:cubicBezTo>
                    <a:cubicBezTo>
                      <a:pt x="314" y="77"/>
                      <a:pt x="325" y="64"/>
                      <a:pt x="339" y="53"/>
                    </a:cubicBezTo>
                    <a:cubicBezTo>
                      <a:pt x="346" y="47"/>
                      <a:pt x="356" y="43"/>
                      <a:pt x="365" y="40"/>
                    </a:cubicBezTo>
                    <a:cubicBezTo>
                      <a:pt x="385" y="32"/>
                      <a:pt x="405" y="25"/>
                      <a:pt x="427" y="25"/>
                    </a:cubicBezTo>
                    <a:cubicBezTo>
                      <a:pt x="437" y="25"/>
                      <a:pt x="446" y="22"/>
                      <a:pt x="456" y="21"/>
                    </a:cubicBezTo>
                    <a:cubicBezTo>
                      <a:pt x="483" y="16"/>
                      <a:pt x="510" y="9"/>
                      <a:pt x="537" y="0"/>
                    </a:cubicBezTo>
                    <a:cubicBezTo>
                      <a:pt x="538" y="1"/>
                      <a:pt x="539" y="2"/>
                      <a:pt x="539" y="3"/>
                    </a:cubicBezTo>
                    <a:cubicBezTo>
                      <a:pt x="538" y="29"/>
                      <a:pt x="548" y="50"/>
                      <a:pt x="563" y="69"/>
                    </a:cubicBezTo>
                    <a:cubicBezTo>
                      <a:pt x="580" y="92"/>
                      <a:pt x="603" y="107"/>
                      <a:pt x="629" y="116"/>
                    </a:cubicBezTo>
                    <a:cubicBezTo>
                      <a:pt x="632" y="117"/>
                      <a:pt x="634" y="118"/>
                      <a:pt x="637" y="119"/>
                    </a:cubicBezTo>
                    <a:cubicBezTo>
                      <a:pt x="639" y="120"/>
                      <a:pt x="642" y="121"/>
                      <a:pt x="644" y="122"/>
                    </a:cubicBezTo>
                    <a:cubicBezTo>
                      <a:pt x="673" y="135"/>
                      <a:pt x="704" y="138"/>
                      <a:pt x="735" y="137"/>
                    </a:cubicBezTo>
                    <a:cubicBezTo>
                      <a:pt x="767" y="136"/>
                      <a:pt x="797" y="128"/>
                      <a:pt x="824" y="111"/>
                    </a:cubicBezTo>
                    <a:cubicBezTo>
                      <a:pt x="827" y="109"/>
                      <a:pt x="830" y="108"/>
                      <a:pt x="832" y="106"/>
                    </a:cubicBezTo>
                    <a:cubicBezTo>
                      <a:pt x="842" y="101"/>
                      <a:pt x="851" y="94"/>
                      <a:pt x="859" y="86"/>
                    </a:cubicBezTo>
                    <a:cubicBezTo>
                      <a:pt x="873" y="72"/>
                      <a:pt x="888" y="60"/>
                      <a:pt x="901" y="47"/>
                    </a:cubicBezTo>
                    <a:cubicBezTo>
                      <a:pt x="905" y="43"/>
                      <a:pt x="907" y="38"/>
                      <a:pt x="909" y="33"/>
                    </a:cubicBezTo>
                    <a:cubicBezTo>
                      <a:pt x="912" y="27"/>
                      <a:pt x="916" y="24"/>
                      <a:pt x="923" y="25"/>
                    </a:cubicBezTo>
                    <a:cubicBezTo>
                      <a:pt x="921" y="14"/>
                      <a:pt x="928" y="7"/>
                      <a:pt x="933" y="2"/>
                    </a:cubicBezTo>
                    <a:cubicBezTo>
                      <a:pt x="946" y="4"/>
                      <a:pt x="958" y="6"/>
                      <a:pt x="969" y="9"/>
                    </a:cubicBezTo>
                    <a:close/>
                  </a:path>
                </a:pathLst>
              </a:custGeom>
              <a:solidFill>
                <a:srgbClr val="FFFFFF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39" name="Freeform 21"/>
              <p:cNvSpPr>
                <a:spLocks noEditPoints="1"/>
              </p:cNvSpPr>
              <p:nvPr/>
            </p:nvSpPr>
            <p:spPr bwMode="auto">
              <a:xfrm>
                <a:off x="10608838" y="2955306"/>
                <a:ext cx="57337" cy="31094"/>
              </a:xfrm>
              <a:custGeom>
                <a:avLst/>
                <a:gdLst>
                  <a:gd name="T0" fmla="*/ 25 w 110"/>
                  <a:gd name="T1" fmla="*/ 23 h 60"/>
                  <a:gd name="T2" fmla="*/ 42 w 110"/>
                  <a:gd name="T3" fmla="*/ 43 h 60"/>
                  <a:gd name="T4" fmla="*/ 66 w 110"/>
                  <a:gd name="T5" fmla="*/ 12 h 60"/>
                  <a:gd name="T6" fmla="*/ 35 w 110"/>
                  <a:gd name="T7" fmla="*/ 16 h 60"/>
                  <a:gd name="T8" fmla="*/ 25 w 110"/>
                  <a:gd name="T9" fmla="*/ 23 h 60"/>
                  <a:gd name="T10" fmla="*/ 19 w 110"/>
                  <a:gd name="T11" fmla="*/ 40 h 60"/>
                  <a:gd name="T12" fmla="*/ 4 w 110"/>
                  <a:gd name="T13" fmla="*/ 25 h 60"/>
                  <a:gd name="T14" fmla="*/ 0 w 110"/>
                  <a:gd name="T15" fmla="*/ 21 h 60"/>
                  <a:gd name="T16" fmla="*/ 34 w 110"/>
                  <a:gd name="T17" fmla="*/ 4 h 60"/>
                  <a:gd name="T18" fmla="*/ 70 w 110"/>
                  <a:gd name="T19" fmla="*/ 2 h 60"/>
                  <a:gd name="T20" fmla="*/ 97 w 110"/>
                  <a:gd name="T21" fmla="*/ 5 h 60"/>
                  <a:gd name="T22" fmla="*/ 109 w 110"/>
                  <a:gd name="T23" fmla="*/ 14 h 60"/>
                  <a:gd name="T24" fmla="*/ 109 w 110"/>
                  <a:gd name="T25" fmla="*/ 23 h 60"/>
                  <a:gd name="T26" fmla="*/ 82 w 110"/>
                  <a:gd name="T27" fmla="*/ 17 h 60"/>
                  <a:gd name="T28" fmla="*/ 63 w 110"/>
                  <a:gd name="T29" fmla="*/ 49 h 60"/>
                  <a:gd name="T30" fmla="*/ 24 w 110"/>
                  <a:gd name="T31" fmla="*/ 46 h 60"/>
                  <a:gd name="T32" fmla="*/ 19 w 110"/>
                  <a:gd name="T33" fmla="*/ 40 h 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10" h="60">
                    <a:moveTo>
                      <a:pt x="25" y="23"/>
                    </a:moveTo>
                    <a:cubicBezTo>
                      <a:pt x="22" y="32"/>
                      <a:pt x="33" y="43"/>
                      <a:pt x="42" y="43"/>
                    </a:cubicBezTo>
                    <a:cubicBezTo>
                      <a:pt x="55" y="42"/>
                      <a:pt x="67" y="27"/>
                      <a:pt x="66" y="12"/>
                    </a:cubicBezTo>
                    <a:cubicBezTo>
                      <a:pt x="55" y="14"/>
                      <a:pt x="45" y="14"/>
                      <a:pt x="35" y="16"/>
                    </a:cubicBezTo>
                    <a:cubicBezTo>
                      <a:pt x="32" y="17"/>
                      <a:pt x="27" y="20"/>
                      <a:pt x="25" y="23"/>
                    </a:cubicBezTo>
                    <a:close/>
                    <a:moveTo>
                      <a:pt x="19" y="40"/>
                    </a:moveTo>
                    <a:cubicBezTo>
                      <a:pt x="16" y="34"/>
                      <a:pt x="12" y="28"/>
                      <a:pt x="4" y="25"/>
                    </a:cubicBezTo>
                    <a:cubicBezTo>
                      <a:pt x="3" y="25"/>
                      <a:pt x="2" y="23"/>
                      <a:pt x="0" y="21"/>
                    </a:cubicBezTo>
                    <a:cubicBezTo>
                      <a:pt x="11" y="12"/>
                      <a:pt x="20" y="5"/>
                      <a:pt x="34" y="4"/>
                    </a:cubicBezTo>
                    <a:cubicBezTo>
                      <a:pt x="46" y="3"/>
                      <a:pt x="58" y="0"/>
                      <a:pt x="70" y="2"/>
                    </a:cubicBezTo>
                    <a:cubicBezTo>
                      <a:pt x="79" y="3"/>
                      <a:pt x="88" y="4"/>
                      <a:pt x="97" y="5"/>
                    </a:cubicBezTo>
                    <a:cubicBezTo>
                      <a:pt x="103" y="6"/>
                      <a:pt x="107" y="10"/>
                      <a:pt x="109" y="14"/>
                    </a:cubicBezTo>
                    <a:cubicBezTo>
                      <a:pt x="110" y="16"/>
                      <a:pt x="109" y="20"/>
                      <a:pt x="109" y="23"/>
                    </a:cubicBezTo>
                    <a:cubicBezTo>
                      <a:pt x="99" y="21"/>
                      <a:pt x="92" y="12"/>
                      <a:pt x="82" y="17"/>
                    </a:cubicBezTo>
                    <a:cubicBezTo>
                      <a:pt x="81" y="31"/>
                      <a:pt x="73" y="41"/>
                      <a:pt x="63" y="49"/>
                    </a:cubicBezTo>
                    <a:cubicBezTo>
                      <a:pt x="49" y="60"/>
                      <a:pt x="35" y="59"/>
                      <a:pt x="24" y="46"/>
                    </a:cubicBezTo>
                    <a:cubicBezTo>
                      <a:pt x="22" y="44"/>
                      <a:pt x="21" y="42"/>
                      <a:pt x="19" y="40"/>
                    </a:cubicBezTo>
                    <a:close/>
                  </a:path>
                </a:pathLst>
              </a:custGeom>
              <a:solidFill>
                <a:srgbClr val="00000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40" name="Freeform 22"/>
              <p:cNvSpPr>
                <a:spLocks/>
              </p:cNvSpPr>
              <p:nvPr/>
            </p:nvSpPr>
            <p:spPr bwMode="auto">
              <a:xfrm>
                <a:off x="10604648" y="3393710"/>
                <a:ext cx="213248" cy="113791"/>
              </a:xfrm>
              <a:custGeom>
                <a:avLst/>
                <a:gdLst>
                  <a:gd name="T0" fmla="*/ 321 w 409"/>
                  <a:gd name="T1" fmla="*/ 204 h 218"/>
                  <a:gd name="T2" fmla="*/ 290 w 409"/>
                  <a:gd name="T3" fmla="*/ 201 h 218"/>
                  <a:gd name="T4" fmla="*/ 271 w 409"/>
                  <a:gd name="T5" fmla="*/ 202 h 218"/>
                  <a:gd name="T6" fmla="*/ 222 w 409"/>
                  <a:gd name="T7" fmla="*/ 216 h 218"/>
                  <a:gd name="T8" fmla="*/ 188 w 409"/>
                  <a:gd name="T9" fmla="*/ 205 h 218"/>
                  <a:gd name="T10" fmla="*/ 184 w 409"/>
                  <a:gd name="T11" fmla="*/ 201 h 218"/>
                  <a:gd name="T12" fmla="*/ 203 w 409"/>
                  <a:gd name="T13" fmla="*/ 187 h 218"/>
                  <a:gd name="T14" fmla="*/ 234 w 409"/>
                  <a:gd name="T15" fmla="*/ 170 h 218"/>
                  <a:gd name="T16" fmla="*/ 240 w 409"/>
                  <a:gd name="T17" fmla="*/ 162 h 218"/>
                  <a:gd name="T18" fmla="*/ 218 w 409"/>
                  <a:gd name="T19" fmla="*/ 162 h 218"/>
                  <a:gd name="T20" fmla="*/ 212 w 409"/>
                  <a:gd name="T21" fmla="*/ 164 h 218"/>
                  <a:gd name="T22" fmla="*/ 173 w 409"/>
                  <a:gd name="T23" fmla="*/ 190 h 218"/>
                  <a:gd name="T24" fmla="*/ 163 w 409"/>
                  <a:gd name="T25" fmla="*/ 197 h 218"/>
                  <a:gd name="T26" fmla="*/ 136 w 409"/>
                  <a:gd name="T27" fmla="*/ 213 h 218"/>
                  <a:gd name="T28" fmla="*/ 112 w 409"/>
                  <a:gd name="T29" fmla="*/ 208 h 218"/>
                  <a:gd name="T30" fmla="*/ 136 w 409"/>
                  <a:gd name="T31" fmla="*/ 178 h 218"/>
                  <a:gd name="T32" fmla="*/ 194 w 409"/>
                  <a:gd name="T33" fmla="*/ 139 h 218"/>
                  <a:gd name="T34" fmla="*/ 219 w 409"/>
                  <a:gd name="T35" fmla="*/ 123 h 218"/>
                  <a:gd name="T36" fmla="*/ 220 w 409"/>
                  <a:gd name="T37" fmla="*/ 117 h 218"/>
                  <a:gd name="T38" fmla="*/ 205 w 409"/>
                  <a:gd name="T39" fmla="*/ 119 h 218"/>
                  <a:gd name="T40" fmla="*/ 170 w 409"/>
                  <a:gd name="T41" fmla="*/ 139 h 218"/>
                  <a:gd name="T42" fmla="*/ 155 w 409"/>
                  <a:gd name="T43" fmla="*/ 147 h 218"/>
                  <a:gd name="T44" fmla="*/ 135 w 409"/>
                  <a:gd name="T45" fmla="*/ 162 h 218"/>
                  <a:gd name="T46" fmla="*/ 126 w 409"/>
                  <a:gd name="T47" fmla="*/ 169 h 218"/>
                  <a:gd name="T48" fmla="*/ 94 w 409"/>
                  <a:gd name="T49" fmla="*/ 200 h 218"/>
                  <a:gd name="T50" fmla="*/ 85 w 409"/>
                  <a:gd name="T51" fmla="*/ 207 h 218"/>
                  <a:gd name="T52" fmla="*/ 46 w 409"/>
                  <a:gd name="T53" fmla="*/ 203 h 218"/>
                  <a:gd name="T54" fmla="*/ 55 w 409"/>
                  <a:gd name="T55" fmla="*/ 190 h 218"/>
                  <a:gd name="T56" fmla="*/ 108 w 409"/>
                  <a:gd name="T57" fmla="*/ 140 h 218"/>
                  <a:gd name="T58" fmla="*/ 160 w 409"/>
                  <a:gd name="T59" fmla="*/ 103 h 218"/>
                  <a:gd name="T60" fmla="*/ 195 w 409"/>
                  <a:gd name="T61" fmla="*/ 77 h 218"/>
                  <a:gd name="T62" fmla="*/ 185 w 409"/>
                  <a:gd name="T63" fmla="*/ 71 h 218"/>
                  <a:gd name="T64" fmla="*/ 168 w 409"/>
                  <a:gd name="T65" fmla="*/ 80 h 218"/>
                  <a:gd name="T66" fmla="*/ 87 w 409"/>
                  <a:gd name="T67" fmla="*/ 139 h 218"/>
                  <a:gd name="T68" fmla="*/ 53 w 409"/>
                  <a:gd name="T69" fmla="*/ 174 h 218"/>
                  <a:gd name="T70" fmla="*/ 40 w 409"/>
                  <a:gd name="T71" fmla="*/ 186 h 218"/>
                  <a:gd name="T72" fmla="*/ 9 w 409"/>
                  <a:gd name="T73" fmla="*/ 195 h 218"/>
                  <a:gd name="T74" fmla="*/ 0 w 409"/>
                  <a:gd name="T75" fmla="*/ 186 h 218"/>
                  <a:gd name="T76" fmla="*/ 4 w 409"/>
                  <a:gd name="T77" fmla="*/ 172 h 218"/>
                  <a:gd name="T78" fmla="*/ 45 w 409"/>
                  <a:gd name="T79" fmla="*/ 123 h 218"/>
                  <a:gd name="T80" fmla="*/ 85 w 409"/>
                  <a:gd name="T81" fmla="*/ 82 h 218"/>
                  <a:gd name="T82" fmla="*/ 99 w 409"/>
                  <a:gd name="T83" fmla="*/ 72 h 218"/>
                  <a:gd name="T84" fmla="*/ 133 w 409"/>
                  <a:gd name="T85" fmla="*/ 45 h 218"/>
                  <a:gd name="T86" fmla="*/ 166 w 409"/>
                  <a:gd name="T87" fmla="*/ 25 h 218"/>
                  <a:gd name="T88" fmla="*/ 191 w 409"/>
                  <a:gd name="T89" fmla="*/ 10 h 218"/>
                  <a:gd name="T90" fmla="*/ 248 w 409"/>
                  <a:gd name="T91" fmla="*/ 3 h 218"/>
                  <a:gd name="T92" fmla="*/ 268 w 409"/>
                  <a:gd name="T93" fmla="*/ 4 h 218"/>
                  <a:gd name="T94" fmla="*/ 310 w 409"/>
                  <a:gd name="T95" fmla="*/ 6 h 218"/>
                  <a:gd name="T96" fmla="*/ 353 w 409"/>
                  <a:gd name="T97" fmla="*/ 8 h 218"/>
                  <a:gd name="T98" fmla="*/ 394 w 409"/>
                  <a:gd name="T99" fmla="*/ 16 h 218"/>
                  <a:gd name="T100" fmla="*/ 403 w 409"/>
                  <a:gd name="T101" fmla="*/ 28 h 218"/>
                  <a:gd name="T102" fmla="*/ 404 w 409"/>
                  <a:gd name="T103" fmla="*/ 114 h 218"/>
                  <a:gd name="T104" fmla="*/ 394 w 409"/>
                  <a:gd name="T105" fmla="*/ 159 h 218"/>
                  <a:gd name="T106" fmla="*/ 379 w 409"/>
                  <a:gd name="T107" fmla="*/ 188 h 218"/>
                  <a:gd name="T108" fmla="*/ 365 w 409"/>
                  <a:gd name="T109" fmla="*/ 196 h 218"/>
                  <a:gd name="T110" fmla="*/ 344 w 409"/>
                  <a:gd name="T111" fmla="*/ 198 h 218"/>
                  <a:gd name="T112" fmla="*/ 321 w 409"/>
                  <a:gd name="T113" fmla="*/ 204 h 2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</a:cxnLst>
                <a:rect l="0" t="0" r="r" b="b"/>
                <a:pathLst>
                  <a:path w="409" h="218">
                    <a:moveTo>
                      <a:pt x="321" y="204"/>
                    </a:moveTo>
                    <a:cubicBezTo>
                      <a:pt x="311" y="207"/>
                      <a:pt x="300" y="205"/>
                      <a:pt x="290" y="201"/>
                    </a:cubicBezTo>
                    <a:cubicBezTo>
                      <a:pt x="283" y="198"/>
                      <a:pt x="277" y="199"/>
                      <a:pt x="271" y="202"/>
                    </a:cubicBezTo>
                    <a:cubicBezTo>
                      <a:pt x="255" y="208"/>
                      <a:pt x="239" y="213"/>
                      <a:pt x="222" y="216"/>
                    </a:cubicBezTo>
                    <a:cubicBezTo>
                      <a:pt x="208" y="218"/>
                      <a:pt x="197" y="217"/>
                      <a:pt x="188" y="205"/>
                    </a:cubicBezTo>
                    <a:cubicBezTo>
                      <a:pt x="187" y="204"/>
                      <a:pt x="186" y="203"/>
                      <a:pt x="184" y="201"/>
                    </a:cubicBezTo>
                    <a:cubicBezTo>
                      <a:pt x="188" y="193"/>
                      <a:pt x="196" y="191"/>
                      <a:pt x="203" y="187"/>
                    </a:cubicBezTo>
                    <a:cubicBezTo>
                      <a:pt x="213" y="181"/>
                      <a:pt x="224" y="176"/>
                      <a:pt x="234" y="170"/>
                    </a:cubicBezTo>
                    <a:cubicBezTo>
                      <a:pt x="236" y="169"/>
                      <a:pt x="237" y="166"/>
                      <a:pt x="240" y="162"/>
                    </a:cubicBezTo>
                    <a:cubicBezTo>
                      <a:pt x="231" y="162"/>
                      <a:pt x="225" y="162"/>
                      <a:pt x="218" y="162"/>
                    </a:cubicBezTo>
                    <a:cubicBezTo>
                      <a:pt x="216" y="162"/>
                      <a:pt x="213" y="163"/>
                      <a:pt x="212" y="164"/>
                    </a:cubicBezTo>
                    <a:cubicBezTo>
                      <a:pt x="198" y="173"/>
                      <a:pt x="186" y="181"/>
                      <a:pt x="173" y="190"/>
                    </a:cubicBezTo>
                    <a:cubicBezTo>
                      <a:pt x="169" y="192"/>
                      <a:pt x="165" y="194"/>
                      <a:pt x="163" y="197"/>
                    </a:cubicBezTo>
                    <a:cubicBezTo>
                      <a:pt x="156" y="207"/>
                      <a:pt x="146" y="210"/>
                      <a:pt x="136" y="213"/>
                    </a:cubicBezTo>
                    <a:cubicBezTo>
                      <a:pt x="127" y="217"/>
                      <a:pt x="119" y="214"/>
                      <a:pt x="112" y="208"/>
                    </a:cubicBezTo>
                    <a:cubicBezTo>
                      <a:pt x="115" y="194"/>
                      <a:pt x="126" y="186"/>
                      <a:pt x="136" y="178"/>
                    </a:cubicBezTo>
                    <a:cubicBezTo>
                      <a:pt x="154" y="163"/>
                      <a:pt x="174" y="150"/>
                      <a:pt x="194" y="139"/>
                    </a:cubicBezTo>
                    <a:cubicBezTo>
                      <a:pt x="203" y="134"/>
                      <a:pt x="211" y="128"/>
                      <a:pt x="219" y="123"/>
                    </a:cubicBezTo>
                    <a:cubicBezTo>
                      <a:pt x="219" y="122"/>
                      <a:pt x="219" y="121"/>
                      <a:pt x="220" y="117"/>
                    </a:cubicBezTo>
                    <a:cubicBezTo>
                      <a:pt x="214" y="118"/>
                      <a:pt x="209" y="117"/>
                      <a:pt x="205" y="119"/>
                    </a:cubicBezTo>
                    <a:cubicBezTo>
                      <a:pt x="193" y="125"/>
                      <a:pt x="182" y="132"/>
                      <a:pt x="170" y="139"/>
                    </a:cubicBezTo>
                    <a:cubicBezTo>
                      <a:pt x="165" y="142"/>
                      <a:pt x="160" y="144"/>
                      <a:pt x="155" y="147"/>
                    </a:cubicBezTo>
                    <a:cubicBezTo>
                      <a:pt x="148" y="151"/>
                      <a:pt x="140" y="154"/>
                      <a:pt x="135" y="162"/>
                    </a:cubicBezTo>
                    <a:cubicBezTo>
                      <a:pt x="133" y="165"/>
                      <a:pt x="129" y="167"/>
                      <a:pt x="126" y="169"/>
                    </a:cubicBezTo>
                    <a:cubicBezTo>
                      <a:pt x="111" y="175"/>
                      <a:pt x="102" y="188"/>
                      <a:pt x="94" y="200"/>
                    </a:cubicBezTo>
                    <a:cubicBezTo>
                      <a:pt x="91" y="204"/>
                      <a:pt x="89" y="206"/>
                      <a:pt x="85" y="207"/>
                    </a:cubicBezTo>
                    <a:cubicBezTo>
                      <a:pt x="72" y="213"/>
                      <a:pt x="59" y="214"/>
                      <a:pt x="46" y="203"/>
                    </a:cubicBezTo>
                    <a:cubicBezTo>
                      <a:pt x="49" y="199"/>
                      <a:pt x="51" y="194"/>
                      <a:pt x="55" y="190"/>
                    </a:cubicBezTo>
                    <a:cubicBezTo>
                      <a:pt x="72" y="173"/>
                      <a:pt x="90" y="156"/>
                      <a:pt x="108" y="140"/>
                    </a:cubicBezTo>
                    <a:cubicBezTo>
                      <a:pt x="125" y="127"/>
                      <a:pt x="142" y="115"/>
                      <a:pt x="160" y="103"/>
                    </a:cubicBezTo>
                    <a:cubicBezTo>
                      <a:pt x="171" y="94"/>
                      <a:pt x="183" y="85"/>
                      <a:pt x="195" y="77"/>
                    </a:cubicBezTo>
                    <a:cubicBezTo>
                      <a:pt x="194" y="70"/>
                      <a:pt x="189" y="70"/>
                      <a:pt x="185" y="71"/>
                    </a:cubicBezTo>
                    <a:cubicBezTo>
                      <a:pt x="179" y="74"/>
                      <a:pt x="173" y="76"/>
                      <a:pt x="168" y="80"/>
                    </a:cubicBezTo>
                    <a:cubicBezTo>
                      <a:pt x="140" y="99"/>
                      <a:pt x="114" y="120"/>
                      <a:pt x="87" y="139"/>
                    </a:cubicBezTo>
                    <a:cubicBezTo>
                      <a:pt x="74" y="149"/>
                      <a:pt x="64" y="162"/>
                      <a:pt x="53" y="174"/>
                    </a:cubicBezTo>
                    <a:cubicBezTo>
                      <a:pt x="49" y="178"/>
                      <a:pt x="44" y="182"/>
                      <a:pt x="40" y="186"/>
                    </a:cubicBezTo>
                    <a:cubicBezTo>
                      <a:pt x="31" y="195"/>
                      <a:pt x="21" y="196"/>
                      <a:pt x="9" y="195"/>
                    </a:cubicBezTo>
                    <a:cubicBezTo>
                      <a:pt x="2" y="195"/>
                      <a:pt x="0" y="192"/>
                      <a:pt x="0" y="186"/>
                    </a:cubicBezTo>
                    <a:cubicBezTo>
                      <a:pt x="0" y="181"/>
                      <a:pt x="1" y="176"/>
                      <a:pt x="4" y="172"/>
                    </a:cubicBezTo>
                    <a:cubicBezTo>
                      <a:pt x="16" y="154"/>
                      <a:pt x="29" y="138"/>
                      <a:pt x="45" y="123"/>
                    </a:cubicBezTo>
                    <a:cubicBezTo>
                      <a:pt x="59" y="110"/>
                      <a:pt x="72" y="96"/>
                      <a:pt x="85" y="82"/>
                    </a:cubicBezTo>
                    <a:cubicBezTo>
                      <a:pt x="90" y="78"/>
                      <a:pt x="94" y="75"/>
                      <a:pt x="99" y="72"/>
                    </a:cubicBezTo>
                    <a:cubicBezTo>
                      <a:pt x="110" y="63"/>
                      <a:pt x="122" y="54"/>
                      <a:pt x="133" y="45"/>
                    </a:cubicBezTo>
                    <a:cubicBezTo>
                      <a:pt x="144" y="38"/>
                      <a:pt x="155" y="31"/>
                      <a:pt x="166" y="25"/>
                    </a:cubicBezTo>
                    <a:cubicBezTo>
                      <a:pt x="174" y="19"/>
                      <a:pt x="183" y="14"/>
                      <a:pt x="191" y="10"/>
                    </a:cubicBezTo>
                    <a:cubicBezTo>
                      <a:pt x="209" y="0"/>
                      <a:pt x="229" y="2"/>
                      <a:pt x="248" y="3"/>
                    </a:cubicBezTo>
                    <a:cubicBezTo>
                      <a:pt x="255" y="3"/>
                      <a:pt x="262" y="5"/>
                      <a:pt x="268" y="4"/>
                    </a:cubicBezTo>
                    <a:cubicBezTo>
                      <a:pt x="282" y="2"/>
                      <a:pt x="296" y="5"/>
                      <a:pt x="310" y="6"/>
                    </a:cubicBezTo>
                    <a:cubicBezTo>
                      <a:pt x="324" y="8"/>
                      <a:pt x="339" y="8"/>
                      <a:pt x="353" y="8"/>
                    </a:cubicBezTo>
                    <a:cubicBezTo>
                      <a:pt x="367" y="8"/>
                      <a:pt x="381" y="12"/>
                      <a:pt x="394" y="16"/>
                    </a:cubicBezTo>
                    <a:cubicBezTo>
                      <a:pt x="399" y="18"/>
                      <a:pt x="402" y="23"/>
                      <a:pt x="403" y="28"/>
                    </a:cubicBezTo>
                    <a:cubicBezTo>
                      <a:pt x="407" y="57"/>
                      <a:pt x="409" y="86"/>
                      <a:pt x="404" y="114"/>
                    </a:cubicBezTo>
                    <a:cubicBezTo>
                      <a:pt x="402" y="129"/>
                      <a:pt x="397" y="144"/>
                      <a:pt x="394" y="159"/>
                    </a:cubicBezTo>
                    <a:cubicBezTo>
                      <a:pt x="392" y="170"/>
                      <a:pt x="386" y="179"/>
                      <a:pt x="379" y="188"/>
                    </a:cubicBezTo>
                    <a:cubicBezTo>
                      <a:pt x="375" y="194"/>
                      <a:pt x="372" y="196"/>
                      <a:pt x="365" y="196"/>
                    </a:cubicBezTo>
                    <a:cubicBezTo>
                      <a:pt x="358" y="195"/>
                      <a:pt x="351" y="197"/>
                      <a:pt x="344" y="198"/>
                    </a:cubicBezTo>
                    <a:cubicBezTo>
                      <a:pt x="336" y="200"/>
                      <a:pt x="329" y="202"/>
                      <a:pt x="321" y="204"/>
                    </a:cubicBezTo>
                    <a:close/>
                  </a:path>
                </a:pathLst>
              </a:custGeom>
              <a:solidFill>
                <a:srgbClr val="FADAD3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41" name="Freeform 23"/>
              <p:cNvSpPr>
                <a:spLocks noEditPoints="1"/>
              </p:cNvSpPr>
              <p:nvPr/>
            </p:nvSpPr>
            <p:spPr bwMode="auto">
              <a:xfrm>
                <a:off x="10594725" y="2932371"/>
                <a:ext cx="252942" cy="199134"/>
              </a:xfrm>
              <a:custGeom>
                <a:avLst/>
                <a:gdLst>
                  <a:gd name="T0" fmla="*/ 101 w 485"/>
                  <a:gd name="T1" fmla="*/ 97 h 382"/>
                  <a:gd name="T2" fmla="*/ 98 w 485"/>
                  <a:gd name="T3" fmla="*/ 111 h 382"/>
                  <a:gd name="T4" fmla="*/ 46 w 485"/>
                  <a:gd name="T5" fmla="*/ 84 h 382"/>
                  <a:gd name="T6" fmla="*/ 90 w 485"/>
                  <a:gd name="T7" fmla="*/ 93 h 382"/>
                  <a:gd name="T8" fmla="*/ 136 w 485"/>
                  <a:gd name="T9" fmla="*/ 67 h 382"/>
                  <a:gd name="T10" fmla="*/ 124 w 485"/>
                  <a:gd name="T11" fmla="*/ 49 h 382"/>
                  <a:gd name="T12" fmla="*/ 61 w 485"/>
                  <a:gd name="T13" fmla="*/ 48 h 382"/>
                  <a:gd name="T14" fmla="*/ 31 w 485"/>
                  <a:gd name="T15" fmla="*/ 69 h 382"/>
                  <a:gd name="T16" fmla="*/ 241 w 485"/>
                  <a:gd name="T17" fmla="*/ 160 h 382"/>
                  <a:gd name="T18" fmla="*/ 241 w 485"/>
                  <a:gd name="T19" fmla="*/ 146 h 382"/>
                  <a:gd name="T20" fmla="*/ 205 w 485"/>
                  <a:gd name="T21" fmla="*/ 143 h 382"/>
                  <a:gd name="T22" fmla="*/ 203 w 485"/>
                  <a:gd name="T23" fmla="*/ 154 h 382"/>
                  <a:gd name="T24" fmla="*/ 234 w 485"/>
                  <a:gd name="T25" fmla="*/ 265 h 382"/>
                  <a:gd name="T26" fmla="*/ 317 w 485"/>
                  <a:gd name="T27" fmla="*/ 250 h 382"/>
                  <a:gd name="T28" fmla="*/ 236 w 485"/>
                  <a:gd name="T29" fmla="*/ 252 h 382"/>
                  <a:gd name="T30" fmla="*/ 159 w 485"/>
                  <a:gd name="T31" fmla="*/ 237 h 382"/>
                  <a:gd name="T32" fmla="*/ 323 w 485"/>
                  <a:gd name="T33" fmla="*/ 20 h 382"/>
                  <a:gd name="T34" fmla="*/ 374 w 485"/>
                  <a:gd name="T35" fmla="*/ 27 h 382"/>
                  <a:gd name="T36" fmla="*/ 412 w 485"/>
                  <a:gd name="T37" fmla="*/ 48 h 382"/>
                  <a:gd name="T38" fmla="*/ 460 w 485"/>
                  <a:gd name="T39" fmla="*/ 39 h 382"/>
                  <a:gd name="T40" fmla="*/ 482 w 485"/>
                  <a:gd name="T41" fmla="*/ 113 h 382"/>
                  <a:gd name="T42" fmla="*/ 452 w 485"/>
                  <a:gd name="T43" fmla="*/ 246 h 382"/>
                  <a:gd name="T44" fmla="*/ 424 w 485"/>
                  <a:gd name="T45" fmla="*/ 306 h 382"/>
                  <a:gd name="T46" fmla="*/ 383 w 485"/>
                  <a:gd name="T47" fmla="*/ 346 h 382"/>
                  <a:gd name="T48" fmla="*/ 326 w 485"/>
                  <a:gd name="T49" fmla="*/ 374 h 382"/>
                  <a:gd name="T50" fmla="*/ 254 w 485"/>
                  <a:gd name="T51" fmla="*/ 381 h 382"/>
                  <a:gd name="T52" fmla="*/ 101 w 485"/>
                  <a:gd name="T53" fmla="*/ 347 h 382"/>
                  <a:gd name="T54" fmla="*/ 42 w 485"/>
                  <a:gd name="T55" fmla="*/ 280 h 382"/>
                  <a:gd name="T56" fmla="*/ 28 w 485"/>
                  <a:gd name="T57" fmla="*/ 257 h 382"/>
                  <a:gd name="T58" fmla="*/ 9 w 485"/>
                  <a:gd name="T59" fmla="*/ 215 h 382"/>
                  <a:gd name="T60" fmla="*/ 2 w 485"/>
                  <a:gd name="T61" fmla="*/ 102 h 382"/>
                  <a:gd name="T62" fmla="*/ 12 w 485"/>
                  <a:gd name="T63" fmla="*/ 34 h 382"/>
                  <a:gd name="T64" fmla="*/ 21 w 485"/>
                  <a:gd name="T65" fmla="*/ 5 h 382"/>
                  <a:gd name="T66" fmla="*/ 58 w 485"/>
                  <a:gd name="T67" fmla="*/ 21 h 382"/>
                  <a:gd name="T68" fmla="*/ 123 w 485"/>
                  <a:gd name="T69" fmla="*/ 18 h 382"/>
                  <a:gd name="T70" fmla="*/ 153 w 485"/>
                  <a:gd name="T71" fmla="*/ 17 h 382"/>
                  <a:gd name="T72" fmla="*/ 219 w 485"/>
                  <a:gd name="T73" fmla="*/ 22 h 382"/>
                  <a:gd name="T74" fmla="*/ 251 w 485"/>
                  <a:gd name="T75" fmla="*/ 12 h 382"/>
                  <a:gd name="T76" fmla="*/ 323 w 485"/>
                  <a:gd name="T77" fmla="*/ 20 h 382"/>
                  <a:gd name="T78" fmla="*/ 356 w 485"/>
                  <a:gd name="T79" fmla="*/ 107 h 382"/>
                  <a:gd name="T80" fmla="*/ 399 w 485"/>
                  <a:gd name="T81" fmla="*/ 74 h 382"/>
                  <a:gd name="T82" fmla="*/ 422 w 485"/>
                  <a:gd name="T83" fmla="*/ 81 h 382"/>
                  <a:gd name="T84" fmla="*/ 415 w 485"/>
                  <a:gd name="T85" fmla="*/ 70 h 382"/>
                  <a:gd name="T86" fmla="*/ 318 w 485"/>
                  <a:gd name="T87" fmla="*/ 65 h 382"/>
                  <a:gd name="T88" fmla="*/ 325 w 485"/>
                  <a:gd name="T89" fmla="*/ 77 h 3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485" h="382">
                    <a:moveTo>
                      <a:pt x="98" y="111"/>
                    </a:moveTo>
                    <a:cubicBezTo>
                      <a:pt x="99" y="107"/>
                      <a:pt x="100" y="103"/>
                      <a:pt x="101" y="97"/>
                    </a:cubicBezTo>
                    <a:cubicBezTo>
                      <a:pt x="93" y="101"/>
                      <a:pt x="94" y="106"/>
                      <a:pt x="95" y="110"/>
                    </a:cubicBezTo>
                    <a:cubicBezTo>
                      <a:pt x="96" y="110"/>
                      <a:pt x="97" y="110"/>
                      <a:pt x="98" y="111"/>
                    </a:cubicBezTo>
                    <a:close/>
                    <a:moveTo>
                      <a:pt x="31" y="69"/>
                    </a:moveTo>
                    <a:cubicBezTo>
                      <a:pt x="39" y="72"/>
                      <a:pt x="43" y="78"/>
                      <a:pt x="46" y="84"/>
                    </a:cubicBezTo>
                    <a:cubicBezTo>
                      <a:pt x="48" y="86"/>
                      <a:pt x="49" y="88"/>
                      <a:pt x="51" y="90"/>
                    </a:cubicBezTo>
                    <a:cubicBezTo>
                      <a:pt x="62" y="103"/>
                      <a:pt x="76" y="104"/>
                      <a:pt x="90" y="93"/>
                    </a:cubicBezTo>
                    <a:cubicBezTo>
                      <a:pt x="100" y="85"/>
                      <a:pt x="108" y="75"/>
                      <a:pt x="109" y="61"/>
                    </a:cubicBezTo>
                    <a:cubicBezTo>
                      <a:pt x="119" y="56"/>
                      <a:pt x="126" y="65"/>
                      <a:pt x="136" y="67"/>
                    </a:cubicBezTo>
                    <a:cubicBezTo>
                      <a:pt x="136" y="64"/>
                      <a:pt x="137" y="60"/>
                      <a:pt x="136" y="58"/>
                    </a:cubicBezTo>
                    <a:cubicBezTo>
                      <a:pt x="134" y="54"/>
                      <a:pt x="130" y="50"/>
                      <a:pt x="124" y="49"/>
                    </a:cubicBezTo>
                    <a:cubicBezTo>
                      <a:pt x="115" y="48"/>
                      <a:pt x="106" y="47"/>
                      <a:pt x="97" y="46"/>
                    </a:cubicBezTo>
                    <a:cubicBezTo>
                      <a:pt x="85" y="44"/>
                      <a:pt x="73" y="47"/>
                      <a:pt x="61" y="48"/>
                    </a:cubicBezTo>
                    <a:cubicBezTo>
                      <a:pt x="47" y="49"/>
                      <a:pt x="38" y="56"/>
                      <a:pt x="27" y="65"/>
                    </a:cubicBezTo>
                    <a:cubicBezTo>
                      <a:pt x="29" y="67"/>
                      <a:pt x="30" y="69"/>
                      <a:pt x="31" y="69"/>
                    </a:cubicBezTo>
                    <a:close/>
                    <a:moveTo>
                      <a:pt x="203" y="154"/>
                    </a:moveTo>
                    <a:cubicBezTo>
                      <a:pt x="216" y="156"/>
                      <a:pt x="228" y="160"/>
                      <a:pt x="241" y="160"/>
                    </a:cubicBezTo>
                    <a:cubicBezTo>
                      <a:pt x="250" y="160"/>
                      <a:pt x="259" y="155"/>
                      <a:pt x="270" y="151"/>
                    </a:cubicBezTo>
                    <a:cubicBezTo>
                      <a:pt x="258" y="145"/>
                      <a:pt x="251" y="144"/>
                      <a:pt x="241" y="146"/>
                    </a:cubicBezTo>
                    <a:cubicBezTo>
                      <a:pt x="235" y="147"/>
                      <a:pt x="230" y="147"/>
                      <a:pt x="225" y="147"/>
                    </a:cubicBezTo>
                    <a:cubicBezTo>
                      <a:pt x="218" y="146"/>
                      <a:pt x="212" y="144"/>
                      <a:pt x="205" y="143"/>
                    </a:cubicBezTo>
                    <a:cubicBezTo>
                      <a:pt x="203" y="143"/>
                      <a:pt x="200" y="145"/>
                      <a:pt x="196" y="146"/>
                    </a:cubicBezTo>
                    <a:cubicBezTo>
                      <a:pt x="199" y="149"/>
                      <a:pt x="201" y="153"/>
                      <a:pt x="203" y="154"/>
                    </a:cubicBezTo>
                    <a:close/>
                    <a:moveTo>
                      <a:pt x="171" y="249"/>
                    </a:moveTo>
                    <a:cubicBezTo>
                      <a:pt x="190" y="262"/>
                      <a:pt x="213" y="261"/>
                      <a:pt x="234" y="265"/>
                    </a:cubicBezTo>
                    <a:cubicBezTo>
                      <a:pt x="253" y="268"/>
                      <a:pt x="271" y="263"/>
                      <a:pt x="289" y="260"/>
                    </a:cubicBezTo>
                    <a:cubicBezTo>
                      <a:pt x="298" y="258"/>
                      <a:pt x="307" y="254"/>
                      <a:pt x="317" y="250"/>
                    </a:cubicBezTo>
                    <a:cubicBezTo>
                      <a:pt x="312" y="243"/>
                      <a:pt x="308" y="240"/>
                      <a:pt x="301" y="243"/>
                    </a:cubicBezTo>
                    <a:cubicBezTo>
                      <a:pt x="280" y="252"/>
                      <a:pt x="258" y="252"/>
                      <a:pt x="236" y="252"/>
                    </a:cubicBezTo>
                    <a:cubicBezTo>
                      <a:pt x="215" y="253"/>
                      <a:pt x="193" y="249"/>
                      <a:pt x="174" y="239"/>
                    </a:cubicBezTo>
                    <a:cubicBezTo>
                      <a:pt x="170" y="237"/>
                      <a:pt x="165" y="234"/>
                      <a:pt x="159" y="237"/>
                    </a:cubicBezTo>
                    <a:cubicBezTo>
                      <a:pt x="161" y="243"/>
                      <a:pt x="166" y="246"/>
                      <a:pt x="171" y="249"/>
                    </a:cubicBezTo>
                    <a:close/>
                    <a:moveTo>
                      <a:pt x="323" y="20"/>
                    </a:moveTo>
                    <a:cubicBezTo>
                      <a:pt x="335" y="14"/>
                      <a:pt x="346" y="6"/>
                      <a:pt x="357" y="0"/>
                    </a:cubicBezTo>
                    <a:cubicBezTo>
                      <a:pt x="363" y="9"/>
                      <a:pt x="368" y="18"/>
                      <a:pt x="374" y="27"/>
                    </a:cubicBezTo>
                    <a:cubicBezTo>
                      <a:pt x="382" y="38"/>
                      <a:pt x="392" y="46"/>
                      <a:pt x="406" y="47"/>
                    </a:cubicBezTo>
                    <a:cubicBezTo>
                      <a:pt x="408" y="47"/>
                      <a:pt x="410" y="47"/>
                      <a:pt x="412" y="48"/>
                    </a:cubicBezTo>
                    <a:cubicBezTo>
                      <a:pt x="416" y="48"/>
                      <a:pt x="419" y="49"/>
                      <a:pt x="423" y="50"/>
                    </a:cubicBezTo>
                    <a:cubicBezTo>
                      <a:pt x="437" y="53"/>
                      <a:pt x="449" y="48"/>
                      <a:pt x="460" y="39"/>
                    </a:cubicBezTo>
                    <a:cubicBezTo>
                      <a:pt x="463" y="36"/>
                      <a:pt x="467" y="34"/>
                      <a:pt x="471" y="31"/>
                    </a:cubicBezTo>
                    <a:cubicBezTo>
                      <a:pt x="485" y="58"/>
                      <a:pt x="484" y="86"/>
                      <a:pt x="482" y="113"/>
                    </a:cubicBezTo>
                    <a:cubicBezTo>
                      <a:pt x="480" y="136"/>
                      <a:pt x="476" y="158"/>
                      <a:pt x="472" y="181"/>
                    </a:cubicBezTo>
                    <a:cubicBezTo>
                      <a:pt x="468" y="203"/>
                      <a:pt x="460" y="224"/>
                      <a:pt x="452" y="246"/>
                    </a:cubicBezTo>
                    <a:cubicBezTo>
                      <a:pt x="445" y="262"/>
                      <a:pt x="438" y="279"/>
                      <a:pt x="431" y="295"/>
                    </a:cubicBezTo>
                    <a:cubicBezTo>
                      <a:pt x="429" y="299"/>
                      <a:pt x="427" y="302"/>
                      <a:pt x="424" y="306"/>
                    </a:cubicBezTo>
                    <a:cubicBezTo>
                      <a:pt x="419" y="314"/>
                      <a:pt x="413" y="321"/>
                      <a:pt x="408" y="329"/>
                    </a:cubicBezTo>
                    <a:cubicBezTo>
                      <a:pt x="402" y="337"/>
                      <a:pt x="394" y="343"/>
                      <a:pt x="383" y="346"/>
                    </a:cubicBezTo>
                    <a:cubicBezTo>
                      <a:pt x="382" y="346"/>
                      <a:pt x="379" y="347"/>
                      <a:pt x="378" y="348"/>
                    </a:cubicBezTo>
                    <a:cubicBezTo>
                      <a:pt x="364" y="363"/>
                      <a:pt x="345" y="369"/>
                      <a:pt x="326" y="374"/>
                    </a:cubicBezTo>
                    <a:cubicBezTo>
                      <a:pt x="317" y="376"/>
                      <a:pt x="309" y="378"/>
                      <a:pt x="301" y="379"/>
                    </a:cubicBezTo>
                    <a:cubicBezTo>
                      <a:pt x="285" y="381"/>
                      <a:pt x="269" y="382"/>
                      <a:pt x="254" y="381"/>
                    </a:cubicBezTo>
                    <a:cubicBezTo>
                      <a:pt x="236" y="380"/>
                      <a:pt x="218" y="381"/>
                      <a:pt x="201" y="381"/>
                    </a:cubicBezTo>
                    <a:cubicBezTo>
                      <a:pt x="164" y="380"/>
                      <a:pt x="131" y="368"/>
                      <a:pt x="101" y="347"/>
                    </a:cubicBezTo>
                    <a:cubicBezTo>
                      <a:pt x="79" y="333"/>
                      <a:pt x="64" y="314"/>
                      <a:pt x="49" y="295"/>
                    </a:cubicBezTo>
                    <a:cubicBezTo>
                      <a:pt x="46" y="291"/>
                      <a:pt x="45" y="285"/>
                      <a:pt x="42" y="280"/>
                    </a:cubicBezTo>
                    <a:cubicBezTo>
                      <a:pt x="38" y="274"/>
                      <a:pt x="38" y="266"/>
                      <a:pt x="30" y="262"/>
                    </a:cubicBezTo>
                    <a:cubicBezTo>
                      <a:pt x="29" y="262"/>
                      <a:pt x="29" y="259"/>
                      <a:pt x="28" y="257"/>
                    </a:cubicBezTo>
                    <a:cubicBezTo>
                      <a:pt x="27" y="249"/>
                      <a:pt x="27" y="242"/>
                      <a:pt x="19" y="236"/>
                    </a:cubicBezTo>
                    <a:cubicBezTo>
                      <a:pt x="14" y="231"/>
                      <a:pt x="12" y="222"/>
                      <a:pt x="9" y="215"/>
                    </a:cubicBezTo>
                    <a:cubicBezTo>
                      <a:pt x="0" y="199"/>
                      <a:pt x="0" y="180"/>
                      <a:pt x="1" y="163"/>
                    </a:cubicBezTo>
                    <a:cubicBezTo>
                      <a:pt x="1" y="143"/>
                      <a:pt x="0" y="122"/>
                      <a:pt x="2" y="102"/>
                    </a:cubicBezTo>
                    <a:cubicBezTo>
                      <a:pt x="3" y="89"/>
                      <a:pt x="1" y="76"/>
                      <a:pt x="4" y="63"/>
                    </a:cubicBezTo>
                    <a:cubicBezTo>
                      <a:pt x="7" y="53"/>
                      <a:pt x="8" y="43"/>
                      <a:pt x="12" y="34"/>
                    </a:cubicBezTo>
                    <a:cubicBezTo>
                      <a:pt x="15" y="28"/>
                      <a:pt x="16" y="23"/>
                      <a:pt x="16" y="17"/>
                    </a:cubicBezTo>
                    <a:cubicBezTo>
                      <a:pt x="15" y="12"/>
                      <a:pt x="18" y="8"/>
                      <a:pt x="21" y="5"/>
                    </a:cubicBezTo>
                    <a:cubicBezTo>
                      <a:pt x="22" y="6"/>
                      <a:pt x="23" y="6"/>
                      <a:pt x="24" y="6"/>
                    </a:cubicBezTo>
                    <a:cubicBezTo>
                      <a:pt x="33" y="16"/>
                      <a:pt x="45" y="19"/>
                      <a:pt x="58" y="21"/>
                    </a:cubicBezTo>
                    <a:cubicBezTo>
                      <a:pt x="62" y="22"/>
                      <a:pt x="66" y="23"/>
                      <a:pt x="70" y="23"/>
                    </a:cubicBezTo>
                    <a:cubicBezTo>
                      <a:pt x="88" y="26"/>
                      <a:pt x="106" y="24"/>
                      <a:pt x="123" y="18"/>
                    </a:cubicBezTo>
                    <a:cubicBezTo>
                      <a:pt x="130" y="16"/>
                      <a:pt x="137" y="13"/>
                      <a:pt x="144" y="9"/>
                    </a:cubicBezTo>
                    <a:cubicBezTo>
                      <a:pt x="147" y="12"/>
                      <a:pt x="150" y="14"/>
                      <a:pt x="153" y="17"/>
                    </a:cubicBezTo>
                    <a:cubicBezTo>
                      <a:pt x="166" y="27"/>
                      <a:pt x="180" y="32"/>
                      <a:pt x="197" y="28"/>
                    </a:cubicBezTo>
                    <a:cubicBezTo>
                      <a:pt x="204" y="26"/>
                      <a:pt x="211" y="24"/>
                      <a:pt x="219" y="22"/>
                    </a:cubicBezTo>
                    <a:cubicBezTo>
                      <a:pt x="230" y="19"/>
                      <a:pt x="235" y="15"/>
                      <a:pt x="243" y="5"/>
                    </a:cubicBezTo>
                    <a:cubicBezTo>
                      <a:pt x="246" y="8"/>
                      <a:pt x="248" y="10"/>
                      <a:pt x="251" y="12"/>
                    </a:cubicBezTo>
                    <a:cubicBezTo>
                      <a:pt x="262" y="20"/>
                      <a:pt x="275" y="25"/>
                      <a:pt x="289" y="26"/>
                    </a:cubicBezTo>
                    <a:cubicBezTo>
                      <a:pt x="300" y="27"/>
                      <a:pt x="312" y="25"/>
                      <a:pt x="323" y="20"/>
                    </a:cubicBezTo>
                    <a:close/>
                    <a:moveTo>
                      <a:pt x="332" y="93"/>
                    </a:moveTo>
                    <a:cubicBezTo>
                      <a:pt x="337" y="102"/>
                      <a:pt x="344" y="108"/>
                      <a:pt x="356" y="107"/>
                    </a:cubicBezTo>
                    <a:cubicBezTo>
                      <a:pt x="370" y="105"/>
                      <a:pt x="382" y="95"/>
                      <a:pt x="386" y="81"/>
                    </a:cubicBezTo>
                    <a:cubicBezTo>
                      <a:pt x="389" y="71"/>
                      <a:pt x="389" y="70"/>
                      <a:pt x="399" y="74"/>
                    </a:cubicBezTo>
                    <a:cubicBezTo>
                      <a:pt x="405" y="76"/>
                      <a:pt x="410" y="80"/>
                      <a:pt x="416" y="82"/>
                    </a:cubicBezTo>
                    <a:cubicBezTo>
                      <a:pt x="418" y="83"/>
                      <a:pt x="421" y="82"/>
                      <a:pt x="422" y="81"/>
                    </a:cubicBezTo>
                    <a:cubicBezTo>
                      <a:pt x="423" y="80"/>
                      <a:pt x="423" y="77"/>
                      <a:pt x="422" y="75"/>
                    </a:cubicBezTo>
                    <a:cubicBezTo>
                      <a:pt x="420" y="73"/>
                      <a:pt x="418" y="71"/>
                      <a:pt x="415" y="70"/>
                    </a:cubicBezTo>
                    <a:cubicBezTo>
                      <a:pt x="396" y="59"/>
                      <a:pt x="376" y="52"/>
                      <a:pt x="353" y="53"/>
                    </a:cubicBezTo>
                    <a:cubicBezTo>
                      <a:pt x="341" y="53"/>
                      <a:pt x="329" y="57"/>
                      <a:pt x="318" y="65"/>
                    </a:cubicBezTo>
                    <a:cubicBezTo>
                      <a:pt x="309" y="71"/>
                      <a:pt x="309" y="72"/>
                      <a:pt x="318" y="82"/>
                    </a:cubicBezTo>
                    <a:cubicBezTo>
                      <a:pt x="320" y="80"/>
                      <a:pt x="322" y="79"/>
                      <a:pt x="325" y="77"/>
                    </a:cubicBezTo>
                    <a:cubicBezTo>
                      <a:pt x="328" y="83"/>
                      <a:pt x="329" y="88"/>
                      <a:pt x="332" y="93"/>
                    </a:cubicBezTo>
                    <a:close/>
                  </a:path>
                </a:pathLst>
              </a:custGeom>
              <a:solidFill>
                <a:srgbClr val="FADAD3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42" name="Freeform 24"/>
              <p:cNvSpPr>
                <a:spLocks/>
              </p:cNvSpPr>
              <p:nvPr/>
            </p:nvSpPr>
            <p:spPr bwMode="auto">
              <a:xfrm>
                <a:off x="10420069" y="3580054"/>
                <a:ext cx="153706" cy="86005"/>
              </a:xfrm>
              <a:custGeom>
                <a:avLst/>
                <a:gdLst>
                  <a:gd name="T0" fmla="*/ 2 w 295"/>
                  <a:gd name="T1" fmla="*/ 4 h 165"/>
                  <a:gd name="T2" fmla="*/ 40 w 295"/>
                  <a:gd name="T3" fmla="*/ 6 h 165"/>
                  <a:gd name="T4" fmla="*/ 79 w 295"/>
                  <a:gd name="T5" fmla="*/ 15 h 165"/>
                  <a:gd name="T6" fmla="*/ 227 w 295"/>
                  <a:gd name="T7" fmla="*/ 34 h 165"/>
                  <a:gd name="T8" fmla="*/ 274 w 295"/>
                  <a:gd name="T9" fmla="*/ 39 h 165"/>
                  <a:gd name="T10" fmla="*/ 295 w 295"/>
                  <a:gd name="T11" fmla="*/ 42 h 165"/>
                  <a:gd name="T12" fmla="*/ 294 w 295"/>
                  <a:gd name="T13" fmla="*/ 50 h 165"/>
                  <a:gd name="T14" fmla="*/ 264 w 295"/>
                  <a:gd name="T15" fmla="*/ 100 h 165"/>
                  <a:gd name="T16" fmla="*/ 238 w 295"/>
                  <a:gd name="T17" fmla="*/ 132 h 165"/>
                  <a:gd name="T18" fmla="*/ 179 w 295"/>
                  <a:gd name="T19" fmla="*/ 160 h 165"/>
                  <a:gd name="T20" fmla="*/ 136 w 295"/>
                  <a:gd name="T21" fmla="*/ 163 h 165"/>
                  <a:gd name="T22" fmla="*/ 85 w 295"/>
                  <a:gd name="T23" fmla="*/ 158 h 165"/>
                  <a:gd name="T24" fmla="*/ 77 w 295"/>
                  <a:gd name="T25" fmla="*/ 156 h 165"/>
                  <a:gd name="T26" fmla="*/ 35 w 295"/>
                  <a:gd name="T27" fmla="*/ 122 h 165"/>
                  <a:gd name="T28" fmla="*/ 13 w 295"/>
                  <a:gd name="T29" fmla="*/ 76 h 165"/>
                  <a:gd name="T30" fmla="*/ 2 w 295"/>
                  <a:gd name="T31" fmla="*/ 31 h 165"/>
                  <a:gd name="T32" fmla="*/ 2 w 295"/>
                  <a:gd name="T33" fmla="*/ 4 h 1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295" h="165">
                    <a:moveTo>
                      <a:pt x="2" y="4"/>
                    </a:moveTo>
                    <a:cubicBezTo>
                      <a:pt x="16" y="0"/>
                      <a:pt x="28" y="5"/>
                      <a:pt x="40" y="6"/>
                    </a:cubicBezTo>
                    <a:cubicBezTo>
                      <a:pt x="53" y="8"/>
                      <a:pt x="66" y="12"/>
                      <a:pt x="79" y="15"/>
                    </a:cubicBezTo>
                    <a:cubicBezTo>
                      <a:pt x="128" y="25"/>
                      <a:pt x="178" y="29"/>
                      <a:pt x="227" y="34"/>
                    </a:cubicBezTo>
                    <a:cubicBezTo>
                      <a:pt x="243" y="36"/>
                      <a:pt x="258" y="37"/>
                      <a:pt x="274" y="39"/>
                    </a:cubicBezTo>
                    <a:cubicBezTo>
                      <a:pt x="281" y="39"/>
                      <a:pt x="288" y="41"/>
                      <a:pt x="295" y="42"/>
                    </a:cubicBezTo>
                    <a:cubicBezTo>
                      <a:pt x="295" y="45"/>
                      <a:pt x="295" y="47"/>
                      <a:pt x="294" y="50"/>
                    </a:cubicBezTo>
                    <a:cubicBezTo>
                      <a:pt x="286" y="67"/>
                      <a:pt x="276" y="85"/>
                      <a:pt x="264" y="100"/>
                    </a:cubicBezTo>
                    <a:cubicBezTo>
                      <a:pt x="256" y="111"/>
                      <a:pt x="248" y="122"/>
                      <a:pt x="238" y="132"/>
                    </a:cubicBezTo>
                    <a:cubicBezTo>
                      <a:pt x="222" y="149"/>
                      <a:pt x="203" y="159"/>
                      <a:pt x="179" y="160"/>
                    </a:cubicBezTo>
                    <a:cubicBezTo>
                      <a:pt x="164" y="160"/>
                      <a:pt x="150" y="165"/>
                      <a:pt x="136" y="163"/>
                    </a:cubicBezTo>
                    <a:cubicBezTo>
                      <a:pt x="119" y="162"/>
                      <a:pt x="102" y="160"/>
                      <a:pt x="85" y="158"/>
                    </a:cubicBezTo>
                    <a:cubicBezTo>
                      <a:pt x="82" y="158"/>
                      <a:pt x="79" y="157"/>
                      <a:pt x="77" y="156"/>
                    </a:cubicBezTo>
                    <a:cubicBezTo>
                      <a:pt x="63" y="145"/>
                      <a:pt x="47" y="135"/>
                      <a:pt x="35" y="122"/>
                    </a:cubicBezTo>
                    <a:cubicBezTo>
                      <a:pt x="24" y="109"/>
                      <a:pt x="18" y="92"/>
                      <a:pt x="13" y="76"/>
                    </a:cubicBezTo>
                    <a:cubicBezTo>
                      <a:pt x="9" y="61"/>
                      <a:pt x="4" y="46"/>
                      <a:pt x="2" y="31"/>
                    </a:cubicBezTo>
                    <a:cubicBezTo>
                      <a:pt x="0" y="22"/>
                      <a:pt x="2" y="13"/>
                      <a:pt x="2" y="4"/>
                    </a:cubicBezTo>
                    <a:close/>
                  </a:path>
                </a:pathLst>
              </a:custGeom>
              <a:solidFill>
                <a:schemeClr val="bg1">
                  <a:lumMod val="75000"/>
                </a:schemeClr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43" name="Freeform 25"/>
              <p:cNvSpPr>
                <a:spLocks/>
              </p:cNvSpPr>
              <p:nvPr/>
            </p:nvSpPr>
            <p:spPr bwMode="auto">
              <a:xfrm>
                <a:off x="10543122" y="2895323"/>
                <a:ext cx="366513" cy="175097"/>
              </a:xfrm>
              <a:custGeom>
                <a:avLst/>
                <a:gdLst>
                  <a:gd name="T0" fmla="*/ 637 w 703"/>
                  <a:gd name="T1" fmla="*/ 60 h 336"/>
                  <a:gd name="T2" fmla="*/ 654 w 703"/>
                  <a:gd name="T3" fmla="*/ 56 h 336"/>
                  <a:gd name="T4" fmla="*/ 680 w 703"/>
                  <a:gd name="T5" fmla="*/ 68 h 336"/>
                  <a:gd name="T6" fmla="*/ 650 w 703"/>
                  <a:gd name="T7" fmla="*/ 133 h 336"/>
                  <a:gd name="T8" fmla="*/ 640 w 703"/>
                  <a:gd name="T9" fmla="*/ 149 h 336"/>
                  <a:gd name="T10" fmla="*/ 661 w 703"/>
                  <a:gd name="T11" fmla="*/ 154 h 336"/>
                  <a:gd name="T12" fmla="*/ 695 w 703"/>
                  <a:gd name="T13" fmla="*/ 180 h 336"/>
                  <a:gd name="T14" fmla="*/ 643 w 703"/>
                  <a:gd name="T15" fmla="*/ 240 h 336"/>
                  <a:gd name="T16" fmla="*/ 661 w 703"/>
                  <a:gd name="T17" fmla="*/ 252 h 336"/>
                  <a:gd name="T18" fmla="*/ 622 w 703"/>
                  <a:gd name="T19" fmla="*/ 330 h 336"/>
                  <a:gd name="T20" fmla="*/ 573 w 703"/>
                  <a:gd name="T21" fmla="*/ 322 h 336"/>
                  <a:gd name="T22" fmla="*/ 591 w 703"/>
                  <a:gd name="T23" fmla="*/ 243 h 336"/>
                  <a:gd name="T24" fmla="*/ 602 w 703"/>
                  <a:gd name="T25" fmla="*/ 166 h 336"/>
                  <a:gd name="T26" fmla="*/ 615 w 703"/>
                  <a:gd name="T27" fmla="*/ 141 h 336"/>
                  <a:gd name="T28" fmla="*/ 611 w 703"/>
                  <a:gd name="T29" fmla="*/ 127 h 336"/>
                  <a:gd name="T30" fmla="*/ 599 w 703"/>
                  <a:gd name="T31" fmla="*/ 116 h 336"/>
                  <a:gd name="T32" fmla="*/ 591 w 703"/>
                  <a:gd name="T33" fmla="*/ 85 h 336"/>
                  <a:gd name="T34" fmla="*/ 581 w 703"/>
                  <a:gd name="T35" fmla="*/ 79 h 336"/>
                  <a:gd name="T36" fmla="*/ 541 w 703"/>
                  <a:gd name="T37" fmla="*/ 102 h 336"/>
                  <a:gd name="T38" fmla="*/ 513 w 703"/>
                  <a:gd name="T39" fmla="*/ 108 h 336"/>
                  <a:gd name="T40" fmla="*/ 471 w 703"/>
                  <a:gd name="T41" fmla="*/ 58 h 336"/>
                  <a:gd name="T42" fmla="*/ 456 w 703"/>
                  <a:gd name="T43" fmla="*/ 44 h 336"/>
                  <a:gd name="T44" fmla="*/ 388 w 703"/>
                  <a:gd name="T45" fmla="*/ 85 h 336"/>
                  <a:gd name="T46" fmla="*/ 349 w 703"/>
                  <a:gd name="T47" fmla="*/ 52 h 336"/>
                  <a:gd name="T48" fmla="*/ 326 w 703"/>
                  <a:gd name="T49" fmla="*/ 67 h 336"/>
                  <a:gd name="T50" fmla="*/ 291 w 703"/>
                  <a:gd name="T51" fmla="*/ 87 h 336"/>
                  <a:gd name="T52" fmla="*/ 253 w 703"/>
                  <a:gd name="T53" fmla="*/ 69 h 336"/>
                  <a:gd name="T54" fmla="*/ 191 w 703"/>
                  <a:gd name="T55" fmla="*/ 82 h 336"/>
                  <a:gd name="T56" fmla="*/ 127 w 703"/>
                  <a:gd name="T57" fmla="*/ 63 h 336"/>
                  <a:gd name="T58" fmla="*/ 94 w 703"/>
                  <a:gd name="T59" fmla="*/ 73 h 336"/>
                  <a:gd name="T60" fmla="*/ 61 w 703"/>
                  <a:gd name="T61" fmla="*/ 85 h 336"/>
                  <a:gd name="T62" fmla="*/ 87 w 703"/>
                  <a:gd name="T63" fmla="*/ 113 h 336"/>
                  <a:gd name="T64" fmla="*/ 84 w 703"/>
                  <a:gd name="T65" fmla="*/ 168 h 336"/>
                  <a:gd name="T66" fmla="*/ 86 w 703"/>
                  <a:gd name="T67" fmla="*/ 249 h 336"/>
                  <a:gd name="T68" fmla="*/ 82 w 703"/>
                  <a:gd name="T69" fmla="*/ 283 h 336"/>
                  <a:gd name="T70" fmla="*/ 37 w 703"/>
                  <a:gd name="T71" fmla="*/ 235 h 336"/>
                  <a:gd name="T72" fmla="*/ 41 w 703"/>
                  <a:gd name="T73" fmla="*/ 226 h 336"/>
                  <a:gd name="T74" fmla="*/ 4 w 703"/>
                  <a:gd name="T75" fmla="*/ 203 h 336"/>
                  <a:gd name="T76" fmla="*/ 38 w 703"/>
                  <a:gd name="T77" fmla="*/ 148 h 336"/>
                  <a:gd name="T78" fmla="*/ 29 w 703"/>
                  <a:gd name="T79" fmla="*/ 113 h 336"/>
                  <a:gd name="T80" fmla="*/ 49 w 703"/>
                  <a:gd name="T81" fmla="*/ 54 h 336"/>
                  <a:gd name="T82" fmla="*/ 84 w 703"/>
                  <a:gd name="T83" fmla="*/ 42 h 336"/>
                  <a:gd name="T84" fmla="*/ 100 w 703"/>
                  <a:gd name="T85" fmla="*/ 29 h 336"/>
                  <a:gd name="T86" fmla="*/ 116 w 703"/>
                  <a:gd name="T87" fmla="*/ 23 h 336"/>
                  <a:gd name="T88" fmla="*/ 234 w 703"/>
                  <a:gd name="T89" fmla="*/ 6 h 336"/>
                  <a:gd name="T90" fmla="*/ 378 w 703"/>
                  <a:gd name="T91" fmla="*/ 10 h 336"/>
                  <a:gd name="T92" fmla="*/ 506 w 703"/>
                  <a:gd name="T93" fmla="*/ 19 h 336"/>
                  <a:gd name="T94" fmla="*/ 605 w 703"/>
                  <a:gd name="T95" fmla="*/ 38 h 3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703" h="336">
                    <a:moveTo>
                      <a:pt x="629" y="52"/>
                    </a:moveTo>
                    <a:cubicBezTo>
                      <a:pt x="631" y="55"/>
                      <a:pt x="634" y="57"/>
                      <a:pt x="637" y="60"/>
                    </a:cubicBezTo>
                    <a:cubicBezTo>
                      <a:pt x="639" y="58"/>
                      <a:pt x="640" y="56"/>
                      <a:pt x="642" y="54"/>
                    </a:cubicBezTo>
                    <a:cubicBezTo>
                      <a:pt x="646" y="55"/>
                      <a:pt x="650" y="56"/>
                      <a:pt x="654" y="56"/>
                    </a:cubicBezTo>
                    <a:cubicBezTo>
                      <a:pt x="657" y="56"/>
                      <a:pt x="660" y="56"/>
                      <a:pt x="662" y="57"/>
                    </a:cubicBezTo>
                    <a:cubicBezTo>
                      <a:pt x="669" y="58"/>
                      <a:pt x="675" y="62"/>
                      <a:pt x="680" y="68"/>
                    </a:cubicBezTo>
                    <a:cubicBezTo>
                      <a:pt x="689" y="78"/>
                      <a:pt x="690" y="84"/>
                      <a:pt x="684" y="97"/>
                    </a:cubicBezTo>
                    <a:cubicBezTo>
                      <a:pt x="676" y="112"/>
                      <a:pt x="665" y="125"/>
                      <a:pt x="650" y="133"/>
                    </a:cubicBezTo>
                    <a:cubicBezTo>
                      <a:pt x="648" y="135"/>
                      <a:pt x="645" y="137"/>
                      <a:pt x="643" y="140"/>
                    </a:cubicBezTo>
                    <a:cubicBezTo>
                      <a:pt x="642" y="143"/>
                      <a:pt x="639" y="147"/>
                      <a:pt x="640" y="149"/>
                    </a:cubicBezTo>
                    <a:cubicBezTo>
                      <a:pt x="642" y="152"/>
                      <a:pt x="647" y="154"/>
                      <a:pt x="651" y="155"/>
                    </a:cubicBezTo>
                    <a:cubicBezTo>
                      <a:pt x="654" y="156"/>
                      <a:pt x="658" y="155"/>
                      <a:pt x="661" y="154"/>
                    </a:cubicBezTo>
                    <a:cubicBezTo>
                      <a:pt x="681" y="154"/>
                      <a:pt x="689" y="160"/>
                      <a:pt x="695" y="178"/>
                    </a:cubicBezTo>
                    <a:cubicBezTo>
                      <a:pt x="695" y="179"/>
                      <a:pt x="695" y="179"/>
                      <a:pt x="695" y="180"/>
                    </a:cubicBezTo>
                    <a:cubicBezTo>
                      <a:pt x="703" y="197"/>
                      <a:pt x="696" y="210"/>
                      <a:pt x="683" y="221"/>
                    </a:cubicBezTo>
                    <a:cubicBezTo>
                      <a:pt x="671" y="231"/>
                      <a:pt x="659" y="240"/>
                      <a:pt x="643" y="240"/>
                    </a:cubicBezTo>
                    <a:cubicBezTo>
                      <a:pt x="642" y="240"/>
                      <a:pt x="640" y="241"/>
                      <a:pt x="638" y="242"/>
                    </a:cubicBezTo>
                    <a:cubicBezTo>
                      <a:pt x="643" y="253"/>
                      <a:pt x="652" y="251"/>
                      <a:pt x="661" y="252"/>
                    </a:cubicBezTo>
                    <a:cubicBezTo>
                      <a:pt x="664" y="264"/>
                      <a:pt x="662" y="276"/>
                      <a:pt x="656" y="285"/>
                    </a:cubicBezTo>
                    <a:cubicBezTo>
                      <a:pt x="647" y="302"/>
                      <a:pt x="635" y="317"/>
                      <a:pt x="622" y="330"/>
                    </a:cubicBezTo>
                    <a:cubicBezTo>
                      <a:pt x="617" y="334"/>
                      <a:pt x="613" y="336"/>
                      <a:pt x="607" y="334"/>
                    </a:cubicBezTo>
                    <a:cubicBezTo>
                      <a:pt x="595" y="331"/>
                      <a:pt x="583" y="329"/>
                      <a:pt x="573" y="322"/>
                    </a:cubicBezTo>
                    <a:cubicBezTo>
                      <a:pt x="570" y="310"/>
                      <a:pt x="576" y="301"/>
                      <a:pt x="580" y="291"/>
                    </a:cubicBezTo>
                    <a:cubicBezTo>
                      <a:pt x="585" y="275"/>
                      <a:pt x="588" y="259"/>
                      <a:pt x="591" y="243"/>
                    </a:cubicBezTo>
                    <a:cubicBezTo>
                      <a:pt x="592" y="235"/>
                      <a:pt x="596" y="227"/>
                      <a:pt x="596" y="218"/>
                    </a:cubicBezTo>
                    <a:cubicBezTo>
                      <a:pt x="596" y="201"/>
                      <a:pt x="600" y="184"/>
                      <a:pt x="602" y="166"/>
                    </a:cubicBezTo>
                    <a:cubicBezTo>
                      <a:pt x="603" y="158"/>
                      <a:pt x="601" y="149"/>
                      <a:pt x="600" y="139"/>
                    </a:cubicBezTo>
                    <a:cubicBezTo>
                      <a:pt x="605" y="140"/>
                      <a:pt x="610" y="141"/>
                      <a:pt x="615" y="141"/>
                    </a:cubicBezTo>
                    <a:cubicBezTo>
                      <a:pt x="624" y="142"/>
                      <a:pt x="625" y="142"/>
                      <a:pt x="629" y="132"/>
                    </a:cubicBezTo>
                    <a:cubicBezTo>
                      <a:pt x="624" y="127"/>
                      <a:pt x="618" y="127"/>
                      <a:pt x="611" y="127"/>
                    </a:cubicBezTo>
                    <a:cubicBezTo>
                      <a:pt x="606" y="127"/>
                      <a:pt x="601" y="126"/>
                      <a:pt x="600" y="119"/>
                    </a:cubicBezTo>
                    <a:cubicBezTo>
                      <a:pt x="600" y="118"/>
                      <a:pt x="599" y="117"/>
                      <a:pt x="599" y="116"/>
                    </a:cubicBezTo>
                    <a:cubicBezTo>
                      <a:pt x="585" y="109"/>
                      <a:pt x="589" y="98"/>
                      <a:pt x="591" y="88"/>
                    </a:cubicBezTo>
                    <a:cubicBezTo>
                      <a:pt x="591" y="87"/>
                      <a:pt x="591" y="86"/>
                      <a:pt x="591" y="85"/>
                    </a:cubicBezTo>
                    <a:cubicBezTo>
                      <a:pt x="591" y="85"/>
                      <a:pt x="590" y="85"/>
                      <a:pt x="590" y="84"/>
                    </a:cubicBezTo>
                    <a:cubicBezTo>
                      <a:pt x="587" y="82"/>
                      <a:pt x="584" y="81"/>
                      <a:pt x="581" y="79"/>
                    </a:cubicBezTo>
                    <a:cubicBezTo>
                      <a:pt x="575" y="76"/>
                      <a:pt x="570" y="78"/>
                      <a:pt x="565" y="83"/>
                    </a:cubicBezTo>
                    <a:cubicBezTo>
                      <a:pt x="558" y="90"/>
                      <a:pt x="549" y="96"/>
                      <a:pt x="541" y="102"/>
                    </a:cubicBezTo>
                    <a:cubicBezTo>
                      <a:pt x="537" y="105"/>
                      <a:pt x="532" y="107"/>
                      <a:pt x="527" y="108"/>
                    </a:cubicBezTo>
                    <a:cubicBezTo>
                      <a:pt x="522" y="108"/>
                      <a:pt x="518" y="109"/>
                      <a:pt x="513" y="108"/>
                    </a:cubicBezTo>
                    <a:cubicBezTo>
                      <a:pt x="500" y="106"/>
                      <a:pt x="488" y="98"/>
                      <a:pt x="481" y="85"/>
                    </a:cubicBezTo>
                    <a:cubicBezTo>
                      <a:pt x="475" y="77"/>
                      <a:pt x="472" y="68"/>
                      <a:pt x="471" y="58"/>
                    </a:cubicBezTo>
                    <a:cubicBezTo>
                      <a:pt x="471" y="50"/>
                      <a:pt x="467" y="48"/>
                      <a:pt x="460" y="46"/>
                    </a:cubicBezTo>
                    <a:cubicBezTo>
                      <a:pt x="459" y="45"/>
                      <a:pt x="458" y="45"/>
                      <a:pt x="456" y="44"/>
                    </a:cubicBezTo>
                    <a:cubicBezTo>
                      <a:pt x="449" y="51"/>
                      <a:pt x="443" y="58"/>
                      <a:pt x="436" y="64"/>
                    </a:cubicBezTo>
                    <a:cubicBezTo>
                      <a:pt x="422" y="75"/>
                      <a:pt x="406" y="83"/>
                      <a:pt x="388" y="85"/>
                    </a:cubicBezTo>
                    <a:cubicBezTo>
                      <a:pt x="374" y="86"/>
                      <a:pt x="364" y="78"/>
                      <a:pt x="355" y="70"/>
                    </a:cubicBezTo>
                    <a:cubicBezTo>
                      <a:pt x="351" y="67"/>
                      <a:pt x="351" y="59"/>
                      <a:pt x="349" y="52"/>
                    </a:cubicBezTo>
                    <a:cubicBezTo>
                      <a:pt x="345" y="51"/>
                      <a:pt x="340" y="48"/>
                      <a:pt x="334" y="46"/>
                    </a:cubicBezTo>
                    <a:cubicBezTo>
                      <a:pt x="331" y="54"/>
                      <a:pt x="327" y="60"/>
                      <a:pt x="326" y="67"/>
                    </a:cubicBezTo>
                    <a:cubicBezTo>
                      <a:pt x="323" y="75"/>
                      <a:pt x="318" y="79"/>
                      <a:pt x="311" y="81"/>
                    </a:cubicBezTo>
                    <a:cubicBezTo>
                      <a:pt x="304" y="83"/>
                      <a:pt x="298" y="85"/>
                      <a:pt x="291" y="87"/>
                    </a:cubicBezTo>
                    <a:cubicBezTo>
                      <a:pt x="285" y="89"/>
                      <a:pt x="279" y="88"/>
                      <a:pt x="273" y="85"/>
                    </a:cubicBezTo>
                    <a:cubicBezTo>
                      <a:pt x="265" y="81"/>
                      <a:pt x="258" y="76"/>
                      <a:pt x="253" y="69"/>
                    </a:cubicBezTo>
                    <a:cubicBezTo>
                      <a:pt x="249" y="63"/>
                      <a:pt x="243" y="60"/>
                      <a:pt x="235" y="61"/>
                    </a:cubicBezTo>
                    <a:cubicBezTo>
                      <a:pt x="226" y="79"/>
                      <a:pt x="207" y="81"/>
                      <a:pt x="191" y="82"/>
                    </a:cubicBezTo>
                    <a:cubicBezTo>
                      <a:pt x="180" y="83"/>
                      <a:pt x="169" y="83"/>
                      <a:pt x="159" y="81"/>
                    </a:cubicBezTo>
                    <a:cubicBezTo>
                      <a:pt x="147" y="79"/>
                      <a:pt x="136" y="74"/>
                      <a:pt x="127" y="63"/>
                    </a:cubicBezTo>
                    <a:cubicBezTo>
                      <a:pt x="118" y="54"/>
                      <a:pt x="112" y="55"/>
                      <a:pt x="103" y="63"/>
                    </a:cubicBezTo>
                    <a:cubicBezTo>
                      <a:pt x="100" y="66"/>
                      <a:pt x="97" y="70"/>
                      <a:pt x="94" y="73"/>
                    </a:cubicBezTo>
                    <a:cubicBezTo>
                      <a:pt x="87" y="80"/>
                      <a:pt x="79" y="86"/>
                      <a:pt x="67" y="84"/>
                    </a:cubicBezTo>
                    <a:cubicBezTo>
                      <a:pt x="65" y="84"/>
                      <a:pt x="64" y="85"/>
                      <a:pt x="61" y="85"/>
                    </a:cubicBezTo>
                    <a:cubicBezTo>
                      <a:pt x="65" y="100"/>
                      <a:pt x="77" y="96"/>
                      <a:pt x="86" y="99"/>
                    </a:cubicBezTo>
                    <a:cubicBezTo>
                      <a:pt x="90" y="103"/>
                      <a:pt x="88" y="108"/>
                      <a:pt x="87" y="113"/>
                    </a:cubicBezTo>
                    <a:cubicBezTo>
                      <a:pt x="84" y="124"/>
                      <a:pt x="82" y="135"/>
                      <a:pt x="86" y="146"/>
                    </a:cubicBezTo>
                    <a:cubicBezTo>
                      <a:pt x="88" y="153"/>
                      <a:pt x="85" y="161"/>
                      <a:pt x="84" y="168"/>
                    </a:cubicBezTo>
                    <a:cubicBezTo>
                      <a:pt x="84" y="170"/>
                      <a:pt x="83" y="173"/>
                      <a:pt x="83" y="175"/>
                    </a:cubicBezTo>
                    <a:cubicBezTo>
                      <a:pt x="84" y="200"/>
                      <a:pt x="85" y="225"/>
                      <a:pt x="86" y="249"/>
                    </a:cubicBezTo>
                    <a:cubicBezTo>
                      <a:pt x="87" y="260"/>
                      <a:pt x="87" y="270"/>
                      <a:pt x="88" y="282"/>
                    </a:cubicBezTo>
                    <a:cubicBezTo>
                      <a:pt x="86" y="282"/>
                      <a:pt x="84" y="282"/>
                      <a:pt x="82" y="283"/>
                    </a:cubicBezTo>
                    <a:cubicBezTo>
                      <a:pt x="65" y="285"/>
                      <a:pt x="49" y="280"/>
                      <a:pt x="37" y="265"/>
                    </a:cubicBezTo>
                    <a:cubicBezTo>
                      <a:pt x="29" y="256"/>
                      <a:pt x="29" y="245"/>
                      <a:pt x="37" y="235"/>
                    </a:cubicBezTo>
                    <a:cubicBezTo>
                      <a:pt x="39" y="233"/>
                      <a:pt x="40" y="231"/>
                      <a:pt x="41" y="229"/>
                    </a:cubicBezTo>
                    <a:cubicBezTo>
                      <a:pt x="42" y="229"/>
                      <a:pt x="41" y="228"/>
                      <a:pt x="41" y="226"/>
                    </a:cubicBezTo>
                    <a:cubicBezTo>
                      <a:pt x="37" y="226"/>
                      <a:pt x="34" y="225"/>
                      <a:pt x="30" y="225"/>
                    </a:cubicBezTo>
                    <a:cubicBezTo>
                      <a:pt x="14" y="224"/>
                      <a:pt x="8" y="218"/>
                      <a:pt x="4" y="203"/>
                    </a:cubicBezTo>
                    <a:cubicBezTo>
                      <a:pt x="0" y="183"/>
                      <a:pt x="12" y="156"/>
                      <a:pt x="28" y="150"/>
                    </a:cubicBezTo>
                    <a:cubicBezTo>
                      <a:pt x="31" y="149"/>
                      <a:pt x="35" y="147"/>
                      <a:pt x="38" y="148"/>
                    </a:cubicBezTo>
                    <a:cubicBezTo>
                      <a:pt x="44" y="150"/>
                      <a:pt x="46" y="147"/>
                      <a:pt x="47" y="144"/>
                    </a:cubicBezTo>
                    <a:cubicBezTo>
                      <a:pt x="41" y="133"/>
                      <a:pt x="34" y="123"/>
                      <a:pt x="29" y="113"/>
                    </a:cubicBezTo>
                    <a:cubicBezTo>
                      <a:pt x="23" y="101"/>
                      <a:pt x="23" y="88"/>
                      <a:pt x="28" y="77"/>
                    </a:cubicBezTo>
                    <a:cubicBezTo>
                      <a:pt x="32" y="68"/>
                      <a:pt x="41" y="61"/>
                      <a:pt x="49" y="54"/>
                    </a:cubicBezTo>
                    <a:cubicBezTo>
                      <a:pt x="54" y="49"/>
                      <a:pt x="62" y="47"/>
                      <a:pt x="69" y="43"/>
                    </a:cubicBezTo>
                    <a:cubicBezTo>
                      <a:pt x="74" y="41"/>
                      <a:pt x="78" y="41"/>
                      <a:pt x="84" y="42"/>
                    </a:cubicBezTo>
                    <a:cubicBezTo>
                      <a:pt x="89" y="43"/>
                      <a:pt x="95" y="40"/>
                      <a:pt x="101" y="39"/>
                    </a:cubicBezTo>
                    <a:cubicBezTo>
                      <a:pt x="101" y="36"/>
                      <a:pt x="100" y="33"/>
                      <a:pt x="100" y="29"/>
                    </a:cubicBezTo>
                    <a:cubicBezTo>
                      <a:pt x="100" y="28"/>
                      <a:pt x="101" y="27"/>
                      <a:pt x="102" y="27"/>
                    </a:cubicBezTo>
                    <a:cubicBezTo>
                      <a:pt x="106" y="25"/>
                      <a:pt x="111" y="24"/>
                      <a:pt x="116" y="23"/>
                    </a:cubicBezTo>
                    <a:cubicBezTo>
                      <a:pt x="139" y="19"/>
                      <a:pt x="161" y="15"/>
                      <a:pt x="184" y="12"/>
                    </a:cubicBezTo>
                    <a:cubicBezTo>
                      <a:pt x="201" y="10"/>
                      <a:pt x="218" y="9"/>
                      <a:pt x="234" y="6"/>
                    </a:cubicBezTo>
                    <a:cubicBezTo>
                      <a:pt x="267" y="0"/>
                      <a:pt x="299" y="4"/>
                      <a:pt x="332" y="7"/>
                    </a:cubicBezTo>
                    <a:cubicBezTo>
                      <a:pt x="347" y="8"/>
                      <a:pt x="362" y="9"/>
                      <a:pt x="378" y="10"/>
                    </a:cubicBezTo>
                    <a:cubicBezTo>
                      <a:pt x="397" y="11"/>
                      <a:pt x="416" y="11"/>
                      <a:pt x="435" y="12"/>
                    </a:cubicBezTo>
                    <a:cubicBezTo>
                      <a:pt x="459" y="14"/>
                      <a:pt x="483" y="16"/>
                      <a:pt x="506" y="19"/>
                    </a:cubicBezTo>
                    <a:cubicBezTo>
                      <a:pt x="533" y="23"/>
                      <a:pt x="560" y="28"/>
                      <a:pt x="587" y="33"/>
                    </a:cubicBezTo>
                    <a:cubicBezTo>
                      <a:pt x="593" y="34"/>
                      <a:pt x="599" y="36"/>
                      <a:pt x="605" y="38"/>
                    </a:cubicBezTo>
                    <a:cubicBezTo>
                      <a:pt x="614" y="41"/>
                      <a:pt x="623" y="43"/>
                      <a:pt x="629" y="52"/>
                    </a:cubicBezTo>
                    <a:close/>
                  </a:path>
                </a:pathLst>
              </a:custGeom>
              <a:solidFill>
                <a:schemeClr val="accent1">
                  <a:lumMod val="60000"/>
                  <a:lumOff val="40000"/>
                </a:schemeClr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44" name="Freeform 26"/>
              <p:cNvSpPr>
                <a:spLocks noEditPoints="1"/>
              </p:cNvSpPr>
              <p:nvPr/>
            </p:nvSpPr>
            <p:spPr bwMode="auto">
              <a:xfrm>
                <a:off x="10537829" y="2770506"/>
                <a:ext cx="351517" cy="280067"/>
              </a:xfrm>
              <a:custGeom>
                <a:avLst/>
                <a:gdLst>
                  <a:gd name="T0" fmla="*/ 490 w 674"/>
                  <a:gd name="T1" fmla="*/ 119 h 537"/>
                  <a:gd name="T2" fmla="*/ 590 w 674"/>
                  <a:gd name="T3" fmla="*/ 160 h 537"/>
                  <a:gd name="T4" fmla="*/ 585 w 674"/>
                  <a:gd name="T5" fmla="*/ 143 h 537"/>
                  <a:gd name="T6" fmla="*/ 513 w 674"/>
                  <a:gd name="T7" fmla="*/ 47 h 537"/>
                  <a:gd name="T8" fmla="*/ 471 w 674"/>
                  <a:gd name="T9" fmla="*/ 25 h 537"/>
                  <a:gd name="T10" fmla="*/ 409 w 674"/>
                  <a:gd name="T11" fmla="*/ 37 h 537"/>
                  <a:gd name="T12" fmla="*/ 367 w 674"/>
                  <a:gd name="T13" fmla="*/ 47 h 537"/>
                  <a:gd name="T14" fmla="*/ 269 w 674"/>
                  <a:gd name="T15" fmla="*/ 16 h 537"/>
                  <a:gd name="T16" fmla="*/ 233 w 674"/>
                  <a:gd name="T17" fmla="*/ 38 h 537"/>
                  <a:gd name="T18" fmla="*/ 196 w 674"/>
                  <a:gd name="T19" fmla="*/ 87 h 537"/>
                  <a:gd name="T20" fmla="*/ 167 w 674"/>
                  <a:gd name="T21" fmla="*/ 141 h 537"/>
                  <a:gd name="T22" fmla="*/ 207 w 674"/>
                  <a:gd name="T23" fmla="*/ 133 h 537"/>
                  <a:gd name="T24" fmla="*/ 352 w 674"/>
                  <a:gd name="T25" fmla="*/ 111 h 537"/>
                  <a:gd name="T26" fmla="*/ 433 w 674"/>
                  <a:gd name="T27" fmla="*/ 110 h 537"/>
                  <a:gd name="T28" fmla="*/ 440 w 674"/>
                  <a:gd name="T29" fmla="*/ 238 h 537"/>
                  <a:gd name="T30" fmla="*/ 517 w 674"/>
                  <a:gd name="T31" fmla="*/ 244 h 537"/>
                  <a:gd name="T32" fmla="*/ 591 w 674"/>
                  <a:gd name="T33" fmla="*/ 257 h 537"/>
                  <a:gd name="T34" fmla="*/ 631 w 674"/>
                  <a:gd name="T35" fmla="*/ 261 h 537"/>
                  <a:gd name="T36" fmla="*/ 593 w 674"/>
                  <a:gd name="T37" fmla="*/ 174 h 537"/>
                  <a:gd name="T38" fmla="*/ 523 w 674"/>
                  <a:gd name="T39" fmla="*/ 143 h 537"/>
                  <a:gd name="T40" fmla="*/ 359 w 674"/>
                  <a:gd name="T41" fmla="*/ 126 h 537"/>
                  <a:gd name="T42" fmla="*/ 162 w 674"/>
                  <a:gd name="T43" fmla="*/ 158 h 537"/>
                  <a:gd name="T44" fmla="*/ 116 w 674"/>
                  <a:gd name="T45" fmla="*/ 249 h 537"/>
                  <a:gd name="T46" fmla="*/ 158 w 674"/>
                  <a:gd name="T47" fmla="*/ 245 h 537"/>
                  <a:gd name="T48" fmla="*/ 257 w 674"/>
                  <a:gd name="T49" fmla="*/ 230 h 537"/>
                  <a:gd name="T50" fmla="*/ 381 w 674"/>
                  <a:gd name="T51" fmla="*/ 235 h 537"/>
                  <a:gd name="T52" fmla="*/ 440 w 674"/>
                  <a:gd name="T53" fmla="*/ 238 h 537"/>
                  <a:gd name="T54" fmla="*/ 639 w 674"/>
                  <a:gd name="T55" fmla="*/ 291 h 537"/>
                  <a:gd name="T56" fmla="*/ 597 w 674"/>
                  <a:gd name="T57" fmla="*/ 272 h 537"/>
                  <a:gd name="T58" fmla="*/ 445 w 674"/>
                  <a:gd name="T59" fmla="*/ 251 h 537"/>
                  <a:gd name="T60" fmla="*/ 342 w 674"/>
                  <a:gd name="T61" fmla="*/ 246 h 537"/>
                  <a:gd name="T62" fmla="*/ 194 w 674"/>
                  <a:gd name="T63" fmla="*/ 251 h 537"/>
                  <a:gd name="T64" fmla="*/ 112 w 674"/>
                  <a:gd name="T65" fmla="*/ 266 h 537"/>
                  <a:gd name="T66" fmla="*/ 111 w 674"/>
                  <a:gd name="T67" fmla="*/ 278 h 537"/>
                  <a:gd name="T68" fmla="*/ 79 w 674"/>
                  <a:gd name="T69" fmla="*/ 282 h 537"/>
                  <a:gd name="T70" fmla="*/ 38 w 674"/>
                  <a:gd name="T71" fmla="*/ 316 h 537"/>
                  <a:gd name="T72" fmla="*/ 57 w 674"/>
                  <a:gd name="T73" fmla="*/ 383 h 537"/>
                  <a:gd name="T74" fmla="*/ 38 w 674"/>
                  <a:gd name="T75" fmla="*/ 389 h 537"/>
                  <a:gd name="T76" fmla="*/ 40 w 674"/>
                  <a:gd name="T77" fmla="*/ 464 h 537"/>
                  <a:gd name="T78" fmla="*/ 51 w 674"/>
                  <a:gd name="T79" fmla="*/ 468 h 537"/>
                  <a:gd name="T80" fmla="*/ 47 w 674"/>
                  <a:gd name="T81" fmla="*/ 504 h 537"/>
                  <a:gd name="T82" fmla="*/ 93 w 674"/>
                  <a:gd name="T83" fmla="*/ 531 h 537"/>
                  <a:gd name="T84" fmla="*/ 30 w 674"/>
                  <a:gd name="T85" fmla="*/ 498 h 537"/>
                  <a:gd name="T86" fmla="*/ 15 w 674"/>
                  <a:gd name="T87" fmla="*/ 465 h 537"/>
                  <a:gd name="T88" fmla="*/ 30 w 674"/>
                  <a:gd name="T89" fmla="*/ 380 h 537"/>
                  <a:gd name="T90" fmla="*/ 36 w 674"/>
                  <a:gd name="T91" fmla="*/ 375 h 537"/>
                  <a:gd name="T92" fmla="*/ 34 w 674"/>
                  <a:gd name="T93" fmla="*/ 298 h 537"/>
                  <a:gd name="T94" fmla="*/ 92 w 674"/>
                  <a:gd name="T95" fmla="*/ 253 h 537"/>
                  <a:gd name="T96" fmla="*/ 125 w 674"/>
                  <a:gd name="T97" fmla="*/ 178 h 537"/>
                  <a:gd name="T98" fmla="*/ 134 w 674"/>
                  <a:gd name="T99" fmla="*/ 148 h 537"/>
                  <a:gd name="T100" fmla="*/ 163 w 674"/>
                  <a:gd name="T101" fmla="*/ 108 h 537"/>
                  <a:gd name="T102" fmla="*/ 235 w 674"/>
                  <a:gd name="T103" fmla="*/ 11 h 537"/>
                  <a:gd name="T104" fmla="*/ 326 w 674"/>
                  <a:gd name="T105" fmla="*/ 18 h 537"/>
                  <a:gd name="T106" fmla="*/ 383 w 674"/>
                  <a:gd name="T107" fmla="*/ 32 h 537"/>
                  <a:gd name="T108" fmla="*/ 434 w 674"/>
                  <a:gd name="T109" fmla="*/ 14 h 537"/>
                  <a:gd name="T110" fmla="*/ 548 w 674"/>
                  <a:gd name="T111" fmla="*/ 59 h 537"/>
                  <a:gd name="T112" fmla="*/ 594 w 674"/>
                  <a:gd name="T113" fmla="*/ 130 h 537"/>
                  <a:gd name="T114" fmla="*/ 613 w 674"/>
                  <a:gd name="T115" fmla="*/ 164 h 537"/>
                  <a:gd name="T116" fmla="*/ 640 w 674"/>
                  <a:gd name="T117" fmla="*/ 230 h 537"/>
                  <a:gd name="T118" fmla="*/ 653 w 674"/>
                  <a:gd name="T119" fmla="*/ 278 h 537"/>
                  <a:gd name="T120" fmla="*/ 674 w 674"/>
                  <a:gd name="T121" fmla="*/ 287 h 537"/>
                  <a:gd name="T122" fmla="*/ 664 w 674"/>
                  <a:gd name="T123" fmla="*/ 295 h 537"/>
                  <a:gd name="T124" fmla="*/ 647 w 674"/>
                  <a:gd name="T125" fmla="*/ 299 h 53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674" h="537">
                    <a:moveTo>
                      <a:pt x="462" y="114"/>
                    </a:moveTo>
                    <a:cubicBezTo>
                      <a:pt x="471" y="115"/>
                      <a:pt x="481" y="117"/>
                      <a:pt x="490" y="119"/>
                    </a:cubicBezTo>
                    <a:cubicBezTo>
                      <a:pt x="503" y="123"/>
                      <a:pt x="516" y="127"/>
                      <a:pt x="529" y="131"/>
                    </a:cubicBezTo>
                    <a:cubicBezTo>
                      <a:pt x="551" y="137"/>
                      <a:pt x="573" y="144"/>
                      <a:pt x="590" y="160"/>
                    </a:cubicBezTo>
                    <a:cubicBezTo>
                      <a:pt x="591" y="159"/>
                      <a:pt x="591" y="158"/>
                      <a:pt x="592" y="158"/>
                    </a:cubicBezTo>
                    <a:cubicBezTo>
                      <a:pt x="590" y="153"/>
                      <a:pt x="588" y="148"/>
                      <a:pt x="585" y="143"/>
                    </a:cubicBezTo>
                    <a:cubicBezTo>
                      <a:pt x="574" y="125"/>
                      <a:pt x="562" y="107"/>
                      <a:pt x="551" y="89"/>
                    </a:cubicBezTo>
                    <a:cubicBezTo>
                      <a:pt x="541" y="72"/>
                      <a:pt x="525" y="62"/>
                      <a:pt x="513" y="47"/>
                    </a:cubicBezTo>
                    <a:cubicBezTo>
                      <a:pt x="513" y="46"/>
                      <a:pt x="511" y="46"/>
                      <a:pt x="510" y="45"/>
                    </a:cubicBezTo>
                    <a:cubicBezTo>
                      <a:pt x="497" y="39"/>
                      <a:pt x="487" y="27"/>
                      <a:pt x="471" y="25"/>
                    </a:cubicBezTo>
                    <a:cubicBezTo>
                      <a:pt x="466" y="24"/>
                      <a:pt x="460" y="21"/>
                      <a:pt x="456" y="22"/>
                    </a:cubicBezTo>
                    <a:cubicBezTo>
                      <a:pt x="440" y="27"/>
                      <a:pt x="424" y="32"/>
                      <a:pt x="409" y="37"/>
                    </a:cubicBezTo>
                    <a:cubicBezTo>
                      <a:pt x="401" y="40"/>
                      <a:pt x="393" y="44"/>
                      <a:pt x="385" y="46"/>
                    </a:cubicBezTo>
                    <a:cubicBezTo>
                      <a:pt x="379" y="48"/>
                      <a:pt x="372" y="49"/>
                      <a:pt x="367" y="47"/>
                    </a:cubicBezTo>
                    <a:cubicBezTo>
                      <a:pt x="339" y="38"/>
                      <a:pt x="312" y="27"/>
                      <a:pt x="284" y="18"/>
                    </a:cubicBezTo>
                    <a:cubicBezTo>
                      <a:pt x="279" y="16"/>
                      <a:pt x="271" y="14"/>
                      <a:pt x="269" y="16"/>
                    </a:cubicBezTo>
                    <a:cubicBezTo>
                      <a:pt x="264" y="21"/>
                      <a:pt x="260" y="18"/>
                      <a:pt x="255" y="17"/>
                    </a:cubicBezTo>
                    <a:cubicBezTo>
                      <a:pt x="248" y="24"/>
                      <a:pt x="240" y="31"/>
                      <a:pt x="233" y="38"/>
                    </a:cubicBezTo>
                    <a:cubicBezTo>
                      <a:pt x="226" y="45"/>
                      <a:pt x="219" y="52"/>
                      <a:pt x="213" y="61"/>
                    </a:cubicBezTo>
                    <a:cubicBezTo>
                      <a:pt x="207" y="69"/>
                      <a:pt x="201" y="78"/>
                      <a:pt x="196" y="87"/>
                    </a:cubicBezTo>
                    <a:cubicBezTo>
                      <a:pt x="191" y="96"/>
                      <a:pt x="185" y="105"/>
                      <a:pt x="181" y="114"/>
                    </a:cubicBezTo>
                    <a:cubicBezTo>
                      <a:pt x="177" y="123"/>
                      <a:pt x="169" y="130"/>
                      <a:pt x="167" y="141"/>
                    </a:cubicBezTo>
                    <a:cubicBezTo>
                      <a:pt x="171" y="141"/>
                      <a:pt x="173" y="141"/>
                      <a:pt x="175" y="140"/>
                    </a:cubicBezTo>
                    <a:cubicBezTo>
                      <a:pt x="186" y="138"/>
                      <a:pt x="197" y="134"/>
                      <a:pt x="207" y="133"/>
                    </a:cubicBezTo>
                    <a:cubicBezTo>
                      <a:pt x="238" y="128"/>
                      <a:pt x="268" y="119"/>
                      <a:pt x="299" y="116"/>
                    </a:cubicBezTo>
                    <a:cubicBezTo>
                      <a:pt x="317" y="115"/>
                      <a:pt x="334" y="112"/>
                      <a:pt x="352" y="111"/>
                    </a:cubicBezTo>
                    <a:cubicBezTo>
                      <a:pt x="370" y="110"/>
                      <a:pt x="387" y="110"/>
                      <a:pt x="405" y="110"/>
                    </a:cubicBezTo>
                    <a:cubicBezTo>
                      <a:pt x="414" y="110"/>
                      <a:pt x="423" y="109"/>
                      <a:pt x="433" y="110"/>
                    </a:cubicBezTo>
                    <a:cubicBezTo>
                      <a:pt x="442" y="110"/>
                      <a:pt x="452" y="112"/>
                      <a:pt x="462" y="114"/>
                    </a:cubicBezTo>
                    <a:close/>
                    <a:moveTo>
                      <a:pt x="440" y="238"/>
                    </a:moveTo>
                    <a:cubicBezTo>
                      <a:pt x="464" y="235"/>
                      <a:pt x="487" y="245"/>
                      <a:pt x="510" y="243"/>
                    </a:cubicBezTo>
                    <a:cubicBezTo>
                      <a:pt x="512" y="243"/>
                      <a:pt x="515" y="244"/>
                      <a:pt x="517" y="244"/>
                    </a:cubicBezTo>
                    <a:cubicBezTo>
                      <a:pt x="531" y="246"/>
                      <a:pt x="545" y="248"/>
                      <a:pt x="559" y="251"/>
                    </a:cubicBezTo>
                    <a:cubicBezTo>
                      <a:pt x="569" y="252"/>
                      <a:pt x="580" y="254"/>
                      <a:pt x="591" y="257"/>
                    </a:cubicBezTo>
                    <a:cubicBezTo>
                      <a:pt x="604" y="260"/>
                      <a:pt x="618" y="264"/>
                      <a:pt x="632" y="267"/>
                    </a:cubicBezTo>
                    <a:cubicBezTo>
                      <a:pt x="631" y="265"/>
                      <a:pt x="632" y="263"/>
                      <a:pt x="631" y="261"/>
                    </a:cubicBezTo>
                    <a:cubicBezTo>
                      <a:pt x="627" y="235"/>
                      <a:pt x="617" y="211"/>
                      <a:pt x="606" y="187"/>
                    </a:cubicBezTo>
                    <a:cubicBezTo>
                      <a:pt x="604" y="181"/>
                      <a:pt x="599" y="175"/>
                      <a:pt x="593" y="174"/>
                    </a:cubicBezTo>
                    <a:cubicBezTo>
                      <a:pt x="582" y="170"/>
                      <a:pt x="574" y="162"/>
                      <a:pt x="564" y="158"/>
                    </a:cubicBezTo>
                    <a:cubicBezTo>
                      <a:pt x="550" y="153"/>
                      <a:pt x="536" y="148"/>
                      <a:pt x="523" y="143"/>
                    </a:cubicBezTo>
                    <a:cubicBezTo>
                      <a:pt x="505" y="137"/>
                      <a:pt x="488" y="130"/>
                      <a:pt x="469" y="128"/>
                    </a:cubicBezTo>
                    <a:cubicBezTo>
                      <a:pt x="432" y="124"/>
                      <a:pt x="395" y="125"/>
                      <a:pt x="359" y="126"/>
                    </a:cubicBezTo>
                    <a:cubicBezTo>
                      <a:pt x="319" y="127"/>
                      <a:pt x="280" y="133"/>
                      <a:pt x="242" y="142"/>
                    </a:cubicBezTo>
                    <a:cubicBezTo>
                      <a:pt x="215" y="148"/>
                      <a:pt x="189" y="153"/>
                      <a:pt x="162" y="158"/>
                    </a:cubicBezTo>
                    <a:cubicBezTo>
                      <a:pt x="157" y="159"/>
                      <a:pt x="154" y="161"/>
                      <a:pt x="152" y="166"/>
                    </a:cubicBezTo>
                    <a:cubicBezTo>
                      <a:pt x="140" y="193"/>
                      <a:pt x="128" y="220"/>
                      <a:pt x="116" y="249"/>
                    </a:cubicBezTo>
                    <a:cubicBezTo>
                      <a:pt x="120" y="250"/>
                      <a:pt x="122" y="251"/>
                      <a:pt x="123" y="251"/>
                    </a:cubicBezTo>
                    <a:cubicBezTo>
                      <a:pt x="135" y="249"/>
                      <a:pt x="146" y="247"/>
                      <a:pt x="158" y="245"/>
                    </a:cubicBezTo>
                    <a:cubicBezTo>
                      <a:pt x="176" y="242"/>
                      <a:pt x="195" y="239"/>
                      <a:pt x="213" y="236"/>
                    </a:cubicBezTo>
                    <a:cubicBezTo>
                      <a:pt x="228" y="234"/>
                      <a:pt x="242" y="231"/>
                      <a:pt x="257" y="230"/>
                    </a:cubicBezTo>
                    <a:cubicBezTo>
                      <a:pt x="273" y="229"/>
                      <a:pt x="290" y="229"/>
                      <a:pt x="307" y="230"/>
                    </a:cubicBezTo>
                    <a:cubicBezTo>
                      <a:pt x="332" y="231"/>
                      <a:pt x="356" y="234"/>
                      <a:pt x="381" y="235"/>
                    </a:cubicBezTo>
                    <a:cubicBezTo>
                      <a:pt x="393" y="236"/>
                      <a:pt x="405" y="235"/>
                      <a:pt x="417" y="236"/>
                    </a:cubicBezTo>
                    <a:cubicBezTo>
                      <a:pt x="425" y="236"/>
                      <a:pt x="433" y="239"/>
                      <a:pt x="440" y="238"/>
                    </a:cubicBezTo>
                    <a:close/>
                    <a:moveTo>
                      <a:pt x="647" y="299"/>
                    </a:moveTo>
                    <a:cubicBezTo>
                      <a:pt x="644" y="296"/>
                      <a:pt x="641" y="294"/>
                      <a:pt x="639" y="291"/>
                    </a:cubicBezTo>
                    <a:cubicBezTo>
                      <a:pt x="633" y="282"/>
                      <a:pt x="624" y="280"/>
                      <a:pt x="615" y="277"/>
                    </a:cubicBezTo>
                    <a:cubicBezTo>
                      <a:pt x="609" y="275"/>
                      <a:pt x="603" y="273"/>
                      <a:pt x="597" y="272"/>
                    </a:cubicBezTo>
                    <a:cubicBezTo>
                      <a:pt x="570" y="267"/>
                      <a:pt x="543" y="262"/>
                      <a:pt x="516" y="258"/>
                    </a:cubicBezTo>
                    <a:cubicBezTo>
                      <a:pt x="493" y="255"/>
                      <a:pt x="469" y="253"/>
                      <a:pt x="445" y="251"/>
                    </a:cubicBezTo>
                    <a:cubicBezTo>
                      <a:pt x="426" y="250"/>
                      <a:pt x="407" y="250"/>
                      <a:pt x="388" y="249"/>
                    </a:cubicBezTo>
                    <a:cubicBezTo>
                      <a:pt x="372" y="248"/>
                      <a:pt x="357" y="247"/>
                      <a:pt x="342" y="246"/>
                    </a:cubicBezTo>
                    <a:cubicBezTo>
                      <a:pt x="309" y="243"/>
                      <a:pt x="277" y="239"/>
                      <a:pt x="244" y="245"/>
                    </a:cubicBezTo>
                    <a:cubicBezTo>
                      <a:pt x="228" y="248"/>
                      <a:pt x="211" y="249"/>
                      <a:pt x="194" y="251"/>
                    </a:cubicBezTo>
                    <a:cubicBezTo>
                      <a:pt x="171" y="254"/>
                      <a:pt x="149" y="258"/>
                      <a:pt x="126" y="262"/>
                    </a:cubicBezTo>
                    <a:cubicBezTo>
                      <a:pt x="121" y="263"/>
                      <a:pt x="116" y="264"/>
                      <a:pt x="112" y="266"/>
                    </a:cubicBezTo>
                    <a:cubicBezTo>
                      <a:pt x="111" y="266"/>
                      <a:pt x="110" y="267"/>
                      <a:pt x="110" y="268"/>
                    </a:cubicBezTo>
                    <a:cubicBezTo>
                      <a:pt x="110" y="272"/>
                      <a:pt x="111" y="275"/>
                      <a:pt x="111" y="278"/>
                    </a:cubicBezTo>
                    <a:cubicBezTo>
                      <a:pt x="105" y="279"/>
                      <a:pt x="99" y="282"/>
                      <a:pt x="94" y="281"/>
                    </a:cubicBezTo>
                    <a:cubicBezTo>
                      <a:pt x="88" y="280"/>
                      <a:pt x="84" y="280"/>
                      <a:pt x="79" y="282"/>
                    </a:cubicBezTo>
                    <a:cubicBezTo>
                      <a:pt x="72" y="286"/>
                      <a:pt x="64" y="288"/>
                      <a:pt x="59" y="293"/>
                    </a:cubicBezTo>
                    <a:cubicBezTo>
                      <a:pt x="51" y="300"/>
                      <a:pt x="42" y="307"/>
                      <a:pt x="38" y="316"/>
                    </a:cubicBezTo>
                    <a:cubicBezTo>
                      <a:pt x="33" y="327"/>
                      <a:pt x="33" y="340"/>
                      <a:pt x="39" y="352"/>
                    </a:cubicBezTo>
                    <a:cubicBezTo>
                      <a:pt x="44" y="362"/>
                      <a:pt x="51" y="372"/>
                      <a:pt x="57" y="383"/>
                    </a:cubicBezTo>
                    <a:cubicBezTo>
                      <a:pt x="56" y="386"/>
                      <a:pt x="54" y="389"/>
                      <a:pt x="48" y="387"/>
                    </a:cubicBezTo>
                    <a:cubicBezTo>
                      <a:pt x="45" y="386"/>
                      <a:pt x="41" y="388"/>
                      <a:pt x="38" y="389"/>
                    </a:cubicBezTo>
                    <a:cubicBezTo>
                      <a:pt x="22" y="395"/>
                      <a:pt x="10" y="422"/>
                      <a:pt x="14" y="442"/>
                    </a:cubicBezTo>
                    <a:cubicBezTo>
                      <a:pt x="18" y="457"/>
                      <a:pt x="24" y="463"/>
                      <a:pt x="40" y="464"/>
                    </a:cubicBezTo>
                    <a:cubicBezTo>
                      <a:pt x="44" y="464"/>
                      <a:pt x="47" y="465"/>
                      <a:pt x="51" y="465"/>
                    </a:cubicBezTo>
                    <a:cubicBezTo>
                      <a:pt x="51" y="467"/>
                      <a:pt x="52" y="468"/>
                      <a:pt x="51" y="468"/>
                    </a:cubicBezTo>
                    <a:cubicBezTo>
                      <a:pt x="50" y="470"/>
                      <a:pt x="49" y="472"/>
                      <a:pt x="47" y="474"/>
                    </a:cubicBezTo>
                    <a:cubicBezTo>
                      <a:pt x="39" y="484"/>
                      <a:pt x="39" y="495"/>
                      <a:pt x="47" y="504"/>
                    </a:cubicBezTo>
                    <a:cubicBezTo>
                      <a:pt x="59" y="519"/>
                      <a:pt x="75" y="524"/>
                      <a:pt x="92" y="522"/>
                    </a:cubicBezTo>
                    <a:cubicBezTo>
                      <a:pt x="93" y="531"/>
                      <a:pt x="93" y="531"/>
                      <a:pt x="93" y="531"/>
                    </a:cubicBezTo>
                    <a:cubicBezTo>
                      <a:pt x="93" y="531"/>
                      <a:pt x="92" y="532"/>
                      <a:pt x="92" y="532"/>
                    </a:cubicBezTo>
                    <a:cubicBezTo>
                      <a:pt x="70" y="537"/>
                      <a:pt x="40" y="521"/>
                      <a:pt x="30" y="498"/>
                    </a:cubicBezTo>
                    <a:cubicBezTo>
                      <a:pt x="26" y="490"/>
                      <a:pt x="26" y="483"/>
                      <a:pt x="30" y="473"/>
                    </a:cubicBezTo>
                    <a:cubicBezTo>
                      <a:pt x="25" y="471"/>
                      <a:pt x="20" y="468"/>
                      <a:pt x="15" y="465"/>
                    </a:cubicBezTo>
                    <a:cubicBezTo>
                      <a:pt x="5" y="461"/>
                      <a:pt x="1" y="452"/>
                      <a:pt x="1" y="442"/>
                    </a:cubicBezTo>
                    <a:cubicBezTo>
                      <a:pt x="0" y="416"/>
                      <a:pt x="7" y="394"/>
                      <a:pt x="30" y="380"/>
                    </a:cubicBezTo>
                    <a:cubicBezTo>
                      <a:pt x="32" y="378"/>
                      <a:pt x="33" y="377"/>
                      <a:pt x="35" y="376"/>
                    </a:cubicBezTo>
                    <a:cubicBezTo>
                      <a:pt x="35" y="376"/>
                      <a:pt x="35" y="375"/>
                      <a:pt x="36" y="375"/>
                    </a:cubicBezTo>
                    <a:cubicBezTo>
                      <a:pt x="31" y="366"/>
                      <a:pt x="25" y="357"/>
                      <a:pt x="23" y="348"/>
                    </a:cubicBezTo>
                    <a:cubicBezTo>
                      <a:pt x="19" y="330"/>
                      <a:pt x="20" y="312"/>
                      <a:pt x="34" y="298"/>
                    </a:cubicBezTo>
                    <a:cubicBezTo>
                      <a:pt x="48" y="284"/>
                      <a:pt x="64" y="274"/>
                      <a:pt x="84" y="268"/>
                    </a:cubicBezTo>
                    <a:cubicBezTo>
                      <a:pt x="84" y="262"/>
                      <a:pt x="88" y="258"/>
                      <a:pt x="92" y="253"/>
                    </a:cubicBezTo>
                    <a:cubicBezTo>
                      <a:pt x="98" y="244"/>
                      <a:pt x="102" y="234"/>
                      <a:pt x="106" y="224"/>
                    </a:cubicBezTo>
                    <a:cubicBezTo>
                      <a:pt x="113" y="209"/>
                      <a:pt x="119" y="194"/>
                      <a:pt x="125" y="178"/>
                    </a:cubicBezTo>
                    <a:cubicBezTo>
                      <a:pt x="128" y="171"/>
                      <a:pt x="134" y="164"/>
                      <a:pt x="130" y="155"/>
                    </a:cubicBezTo>
                    <a:cubicBezTo>
                      <a:pt x="129" y="152"/>
                      <a:pt x="131" y="149"/>
                      <a:pt x="134" y="148"/>
                    </a:cubicBezTo>
                    <a:cubicBezTo>
                      <a:pt x="136" y="147"/>
                      <a:pt x="139" y="147"/>
                      <a:pt x="141" y="146"/>
                    </a:cubicBezTo>
                    <a:cubicBezTo>
                      <a:pt x="149" y="133"/>
                      <a:pt x="156" y="121"/>
                      <a:pt x="163" y="108"/>
                    </a:cubicBezTo>
                    <a:cubicBezTo>
                      <a:pt x="172" y="92"/>
                      <a:pt x="180" y="76"/>
                      <a:pt x="189" y="61"/>
                    </a:cubicBezTo>
                    <a:cubicBezTo>
                      <a:pt x="201" y="41"/>
                      <a:pt x="218" y="26"/>
                      <a:pt x="235" y="11"/>
                    </a:cubicBezTo>
                    <a:cubicBezTo>
                      <a:pt x="246" y="2"/>
                      <a:pt x="256" y="0"/>
                      <a:pt x="269" y="2"/>
                    </a:cubicBezTo>
                    <a:cubicBezTo>
                      <a:pt x="289" y="5"/>
                      <a:pt x="308" y="12"/>
                      <a:pt x="326" y="18"/>
                    </a:cubicBezTo>
                    <a:cubicBezTo>
                      <a:pt x="341" y="23"/>
                      <a:pt x="355" y="28"/>
                      <a:pt x="370" y="33"/>
                    </a:cubicBezTo>
                    <a:cubicBezTo>
                      <a:pt x="374" y="34"/>
                      <a:pt x="379" y="33"/>
                      <a:pt x="383" y="32"/>
                    </a:cubicBezTo>
                    <a:cubicBezTo>
                      <a:pt x="399" y="25"/>
                      <a:pt x="414" y="17"/>
                      <a:pt x="431" y="15"/>
                    </a:cubicBezTo>
                    <a:cubicBezTo>
                      <a:pt x="432" y="15"/>
                      <a:pt x="433" y="14"/>
                      <a:pt x="434" y="14"/>
                    </a:cubicBezTo>
                    <a:cubicBezTo>
                      <a:pt x="448" y="5"/>
                      <a:pt x="462" y="9"/>
                      <a:pt x="476" y="13"/>
                    </a:cubicBezTo>
                    <a:cubicBezTo>
                      <a:pt x="505" y="21"/>
                      <a:pt x="527" y="38"/>
                      <a:pt x="548" y="59"/>
                    </a:cubicBezTo>
                    <a:cubicBezTo>
                      <a:pt x="559" y="71"/>
                      <a:pt x="569" y="83"/>
                      <a:pt x="575" y="98"/>
                    </a:cubicBezTo>
                    <a:cubicBezTo>
                      <a:pt x="581" y="109"/>
                      <a:pt x="588" y="119"/>
                      <a:pt x="594" y="130"/>
                    </a:cubicBezTo>
                    <a:cubicBezTo>
                      <a:pt x="598" y="137"/>
                      <a:pt x="601" y="144"/>
                      <a:pt x="606" y="151"/>
                    </a:cubicBezTo>
                    <a:cubicBezTo>
                      <a:pt x="610" y="154"/>
                      <a:pt x="611" y="160"/>
                      <a:pt x="613" y="164"/>
                    </a:cubicBezTo>
                    <a:cubicBezTo>
                      <a:pt x="614" y="168"/>
                      <a:pt x="615" y="172"/>
                      <a:pt x="617" y="175"/>
                    </a:cubicBezTo>
                    <a:cubicBezTo>
                      <a:pt x="628" y="192"/>
                      <a:pt x="634" y="211"/>
                      <a:pt x="640" y="230"/>
                    </a:cubicBezTo>
                    <a:cubicBezTo>
                      <a:pt x="643" y="238"/>
                      <a:pt x="646" y="246"/>
                      <a:pt x="647" y="256"/>
                    </a:cubicBezTo>
                    <a:cubicBezTo>
                      <a:pt x="647" y="264"/>
                      <a:pt x="650" y="271"/>
                      <a:pt x="653" y="278"/>
                    </a:cubicBezTo>
                    <a:cubicBezTo>
                      <a:pt x="654" y="281"/>
                      <a:pt x="658" y="283"/>
                      <a:pt x="660" y="283"/>
                    </a:cubicBezTo>
                    <a:cubicBezTo>
                      <a:pt x="665" y="285"/>
                      <a:pt x="670" y="286"/>
                      <a:pt x="674" y="287"/>
                    </a:cubicBezTo>
                    <a:cubicBezTo>
                      <a:pt x="672" y="296"/>
                      <a:pt x="672" y="296"/>
                      <a:pt x="672" y="296"/>
                    </a:cubicBezTo>
                    <a:cubicBezTo>
                      <a:pt x="670" y="295"/>
                      <a:pt x="667" y="295"/>
                      <a:pt x="664" y="295"/>
                    </a:cubicBezTo>
                    <a:cubicBezTo>
                      <a:pt x="660" y="295"/>
                      <a:pt x="656" y="294"/>
                      <a:pt x="652" y="293"/>
                    </a:cubicBezTo>
                    <a:cubicBezTo>
                      <a:pt x="650" y="295"/>
                      <a:pt x="649" y="297"/>
                      <a:pt x="647" y="299"/>
                    </a:cubicBezTo>
                    <a:close/>
                  </a:path>
                </a:pathLst>
              </a:custGeom>
              <a:solidFill>
                <a:srgbClr val="00000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45" name="Freeform 27"/>
              <p:cNvSpPr>
                <a:spLocks/>
              </p:cNvSpPr>
              <p:nvPr/>
            </p:nvSpPr>
            <p:spPr bwMode="auto">
              <a:xfrm>
                <a:off x="10462189" y="3501326"/>
                <a:ext cx="490228" cy="310279"/>
              </a:xfrm>
              <a:custGeom>
                <a:avLst/>
                <a:gdLst>
                  <a:gd name="T0" fmla="*/ 763 w 940"/>
                  <a:gd name="T1" fmla="*/ 177 h 595"/>
                  <a:gd name="T2" fmla="*/ 815 w 940"/>
                  <a:gd name="T3" fmla="*/ 205 h 595"/>
                  <a:gd name="T4" fmla="*/ 868 w 940"/>
                  <a:gd name="T5" fmla="*/ 219 h 595"/>
                  <a:gd name="T6" fmla="*/ 898 w 940"/>
                  <a:gd name="T7" fmla="*/ 219 h 595"/>
                  <a:gd name="T8" fmla="*/ 918 w 940"/>
                  <a:gd name="T9" fmla="*/ 218 h 595"/>
                  <a:gd name="T10" fmla="*/ 931 w 940"/>
                  <a:gd name="T11" fmla="*/ 229 h 595"/>
                  <a:gd name="T12" fmla="*/ 935 w 940"/>
                  <a:gd name="T13" fmla="*/ 277 h 595"/>
                  <a:gd name="T14" fmla="*/ 939 w 940"/>
                  <a:gd name="T15" fmla="*/ 322 h 595"/>
                  <a:gd name="T16" fmla="*/ 939 w 940"/>
                  <a:gd name="T17" fmla="*/ 376 h 595"/>
                  <a:gd name="T18" fmla="*/ 939 w 940"/>
                  <a:gd name="T19" fmla="*/ 397 h 595"/>
                  <a:gd name="T20" fmla="*/ 933 w 940"/>
                  <a:gd name="T21" fmla="*/ 471 h 595"/>
                  <a:gd name="T22" fmla="*/ 922 w 940"/>
                  <a:gd name="T23" fmla="*/ 529 h 595"/>
                  <a:gd name="T24" fmla="*/ 912 w 940"/>
                  <a:gd name="T25" fmla="*/ 564 h 595"/>
                  <a:gd name="T26" fmla="*/ 907 w 940"/>
                  <a:gd name="T27" fmla="*/ 584 h 595"/>
                  <a:gd name="T28" fmla="*/ 845 w 940"/>
                  <a:gd name="T29" fmla="*/ 584 h 595"/>
                  <a:gd name="T30" fmla="*/ 789 w 940"/>
                  <a:gd name="T31" fmla="*/ 584 h 595"/>
                  <a:gd name="T32" fmla="*/ 656 w 940"/>
                  <a:gd name="T33" fmla="*/ 581 h 595"/>
                  <a:gd name="T34" fmla="*/ 564 w 940"/>
                  <a:gd name="T35" fmla="*/ 579 h 595"/>
                  <a:gd name="T36" fmla="*/ 509 w 940"/>
                  <a:gd name="T37" fmla="*/ 580 h 595"/>
                  <a:gd name="T38" fmla="*/ 479 w 940"/>
                  <a:gd name="T39" fmla="*/ 581 h 595"/>
                  <a:gd name="T40" fmla="*/ 424 w 940"/>
                  <a:gd name="T41" fmla="*/ 584 h 595"/>
                  <a:gd name="T42" fmla="*/ 355 w 940"/>
                  <a:gd name="T43" fmla="*/ 589 h 595"/>
                  <a:gd name="T44" fmla="*/ 288 w 940"/>
                  <a:gd name="T45" fmla="*/ 591 h 595"/>
                  <a:gd name="T46" fmla="*/ 218 w 940"/>
                  <a:gd name="T47" fmla="*/ 592 h 595"/>
                  <a:gd name="T48" fmla="*/ 171 w 940"/>
                  <a:gd name="T49" fmla="*/ 594 h 595"/>
                  <a:gd name="T50" fmla="*/ 102 w 940"/>
                  <a:gd name="T51" fmla="*/ 591 h 595"/>
                  <a:gd name="T52" fmla="*/ 51 w 940"/>
                  <a:gd name="T53" fmla="*/ 590 h 595"/>
                  <a:gd name="T54" fmla="*/ 17 w 940"/>
                  <a:gd name="T55" fmla="*/ 591 h 595"/>
                  <a:gd name="T56" fmla="*/ 9 w 940"/>
                  <a:gd name="T57" fmla="*/ 583 h 595"/>
                  <a:gd name="T58" fmla="*/ 1 w 940"/>
                  <a:gd name="T59" fmla="*/ 510 h 595"/>
                  <a:gd name="T60" fmla="*/ 3 w 940"/>
                  <a:gd name="T61" fmla="*/ 448 h 595"/>
                  <a:gd name="T62" fmla="*/ 4 w 940"/>
                  <a:gd name="T63" fmla="*/ 415 h 595"/>
                  <a:gd name="T64" fmla="*/ 9 w 940"/>
                  <a:gd name="T65" fmla="*/ 378 h 595"/>
                  <a:gd name="T66" fmla="*/ 21 w 940"/>
                  <a:gd name="T67" fmla="*/ 325 h 595"/>
                  <a:gd name="T68" fmla="*/ 41 w 940"/>
                  <a:gd name="T69" fmla="*/ 325 h 595"/>
                  <a:gd name="T70" fmla="*/ 97 w 940"/>
                  <a:gd name="T71" fmla="*/ 322 h 595"/>
                  <a:gd name="T72" fmla="*/ 106 w 940"/>
                  <a:gd name="T73" fmla="*/ 321 h 595"/>
                  <a:gd name="T74" fmla="*/ 147 w 940"/>
                  <a:gd name="T75" fmla="*/ 310 h 595"/>
                  <a:gd name="T76" fmla="*/ 160 w 940"/>
                  <a:gd name="T77" fmla="*/ 302 h 595"/>
                  <a:gd name="T78" fmla="*/ 180 w 940"/>
                  <a:gd name="T79" fmla="*/ 280 h 595"/>
                  <a:gd name="T80" fmla="*/ 206 w 940"/>
                  <a:gd name="T81" fmla="*/ 244 h 595"/>
                  <a:gd name="T82" fmla="*/ 226 w 940"/>
                  <a:gd name="T83" fmla="*/ 209 h 595"/>
                  <a:gd name="T84" fmla="*/ 252 w 940"/>
                  <a:gd name="T85" fmla="*/ 132 h 595"/>
                  <a:gd name="T86" fmla="*/ 270 w 940"/>
                  <a:gd name="T87" fmla="*/ 73 h 595"/>
                  <a:gd name="T88" fmla="*/ 289 w 940"/>
                  <a:gd name="T89" fmla="*/ 12 h 595"/>
                  <a:gd name="T90" fmla="*/ 308 w 940"/>
                  <a:gd name="T91" fmla="*/ 6 h 595"/>
                  <a:gd name="T92" fmla="*/ 365 w 940"/>
                  <a:gd name="T93" fmla="*/ 12 h 595"/>
                  <a:gd name="T94" fmla="*/ 368 w 940"/>
                  <a:gd name="T95" fmla="*/ 11 h 595"/>
                  <a:gd name="T96" fmla="*/ 371 w 940"/>
                  <a:gd name="T97" fmla="*/ 12 h 595"/>
                  <a:gd name="T98" fmla="*/ 415 w 940"/>
                  <a:gd name="T99" fmla="*/ 19 h 595"/>
                  <a:gd name="T100" fmla="*/ 447 w 940"/>
                  <a:gd name="T101" fmla="*/ 5 h 595"/>
                  <a:gd name="T102" fmla="*/ 458 w 940"/>
                  <a:gd name="T103" fmla="*/ 16 h 595"/>
                  <a:gd name="T104" fmla="*/ 495 w 940"/>
                  <a:gd name="T105" fmla="*/ 23 h 595"/>
                  <a:gd name="T106" fmla="*/ 543 w 940"/>
                  <a:gd name="T107" fmla="*/ 10 h 595"/>
                  <a:gd name="T108" fmla="*/ 567 w 940"/>
                  <a:gd name="T109" fmla="*/ 9 h 595"/>
                  <a:gd name="T110" fmla="*/ 595 w 940"/>
                  <a:gd name="T111" fmla="*/ 11 h 595"/>
                  <a:gd name="T112" fmla="*/ 607 w 940"/>
                  <a:gd name="T113" fmla="*/ 11 h 595"/>
                  <a:gd name="T114" fmla="*/ 622 w 940"/>
                  <a:gd name="T115" fmla="*/ 37 h 595"/>
                  <a:gd name="T116" fmla="*/ 691 w 940"/>
                  <a:gd name="T117" fmla="*/ 115 h 595"/>
                  <a:gd name="T118" fmla="*/ 745 w 940"/>
                  <a:gd name="T119" fmla="*/ 164 h 595"/>
                  <a:gd name="T120" fmla="*/ 763 w 940"/>
                  <a:gd name="T121" fmla="*/ 177 h 59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940" h="595">
                    <a:moveTo>
                      <a:pt x="763" y="177"/>
                    </a:moveTo>
                    <a:cubicBezTo>
                      <a:pt x="778" y="190"/>
                      <a:pt x="797" y="196"/>
                      <a:pt x="815" y="205"/>
                    </a:cubicBezTo>
                    <a:cubicBezTo>
                      <a:pt x="832" y="213"/>
                      <a:pt x="850" y="213"/>
                      <a:pt x="868" y="219"/>
                    </a:cubicBezTo>
                    <a:cubicBezTo>
                      <a:pt x="877" y="222"/>
                      <a:pt x="888" y="219"/>
                      <a:pt x="898" y="219"/>
                    </a:cubicBezTo>
                    <a:cubicBezTo>
                      <a:pt x="904" y="219"/>
                      <a:pt x="911" y="218"/>
                      <a:pt x="918" y="218"/>
                    </a:cubicBezTo>
                    <a:cubicBezTo>
                      <a:pt x="929" y="217"/>
                      <a:pt x="930" y="218"/>
                      <a:pt x="931" y="229"/>
                    </a:cubicBezTo>
                    <a:cubicBezTo>
                      <a:pt x="933" y="245"/>
                      <a:pt x="934" y="261"/>
                      <a:pt x="935" y="277"/>
                    </a:cubicBezTo>
                    <a:cubicBezTo>
                      <a:pt x="936" y="292"/>
                      <a:pt x="938" y="307"/>
                      <a:pt x="939" y="322"/>
                    </a:cubicBezTo>
                    <a:cubicBezTo>
                      <a:pt x="939" y="340"/>
                      <a:pt x="939" y="358"/>
                      <a:pt x="939" y="376"/>
                    </a:cubicBezTo>
                    <a:cubicBezTo>
                      <a:pt x="939" y="383"/>
                      <a:pt x="940" y="390"/>
                      <a:pt x="939" y="397"/>
                    </a:cubicBezTo>
                    <a:cubicBezTo>
                      <a:pt x="938" y="422"/>
                      <a:pt x="936" y="446"/>
                      <a:pt x="933" y="471"/>
                    </a:cubicBezTo>
                    <a:cubicBezTo>
                      <a:pt x="931" y="490"/>
                      <a:pt x="927" y="510"/>
                      <a:pt x="922" y="529"/>
                    </a:cubicBezTo>
                    <a:cubicBezTo>
                      <a:pt x="920" y="541"/>
                      <a:pt x="915" y="552"/>
                      <a:pt x="912" y="564"/>
                    </a:cubicBezTo>
                    <a:cubicBezTo>
                      <a:pt x="910" y="571"/>
                      <a:pt x="909" y="578"/>
                      <a:pt x="907" y="584"/>
                    </a:cubicBezTo>
                    <a:cubicBezTo>
                      <a:pt x="885" y="584"/>
                      <a:pt x="865" y="584"/>
                      <a:pt x="845" y="584"/>
                    </a:cubicBezTo>
                    <a:cubicBezTo>
                      <a:pt x="826" y="584"/>
                      <a:pt x="808" y="585"/>
                      <a:pt x="789" y="584"/>
                    </a:cubicBezTo>
                    <a:cubicBezTo>
                      <a:pt x="745" y="583"/>
                      <a:pt x="701" y="582"/>
                      <a:pt x="656" y="581"/>
                    </a:cubicBezTo>
                    <a:cubicBezTo>
                      <a:pt x="626" y="580"/>
                      <a:pt x="595" y="579"/>
                      <a:pt x="564" y="579"/>
                    </a:cubicBezTo>
                    <a:cubicBezTo>
                      <a:pt x="546" y="579"/>
                      <a:pt x="527" y="580"/>
                      <a:pt x="509" y="580"/>
                    </a:cubicBezTo>
                    <a:cubicBezTo>
                      <a:pt x="499" y="581"/>
                      <a:pt x="489" y="580"/>
                      <a:pt x="479" y="581"/>
                    </a:cubicBezTo>
                    <a:cubicBezTo>
                      <a:pt x="461" y="581"/>
                      <a:pt x="443" y="582"/>
                      <a:pt x="424" y="584"/>
                    </a:cubicBezTo>
                    <a:cubicBezTo>
                      <a:pt x="401" y="585"/>
                      <a:pt x="378" y="588"/>
                      <a:pt x="355" y="589"/>
                    </a:cubicBezTo>
                    <a:cubicBezTo>
                      <a:pt x="332" y="590"/>
                      <a:pt x="310" y="590"/>
                      <a:pt x="288" y="591"/>
                    </a:cubicBezTo>
                    <a:cubicBezTo>
                      <a:pt x="264" y="591"/>
                      <a:pt x="241" y="592"/>
                      <a:pt x="218" y="592"/>
                    </a:cubicBezTo>
                    <a:cubicBezTo>
                      <a:pt x="202" y="593"/>
                      <a:pt x="186" y="595"/>
                      <a:pt x="171" y="594"/>
                    </a:cubicBezTo>
                    <a:cubicBezTo>
                      <a:pt x="148" y="593"/>
                      <a:pt x="125" y="594"/>
                      <a:pt x="102" y="591"/>
                    </a:cubicBezTo>
                    <a:cubicBezTo>
                      <a:pt x="85" y="588"/>
                      <a:pt x="68" y="590"/>
                      <a:pt x="51" y="590"/>
                    </a:cubicBezTo>
                    <a:cubicBezTo>
                      <a:pt x="39" y="590"/>
                      <a:pt x="28" y="591"/>
                      <a:pt x="17" y="591"/>
                    </a:cubicBezTo>
                    <a:cubicBezTo>
                      <a:pt x="12" y="591"/>
                      <a:pt x="9" y="588"/>
                      <a:pt x="9" y="583"/>
                    </a:cubicBezTo>
                    <a:cubicBezTo>
                      <a:pt x="6" y="558"/>
                      <a:pt x="3" y="534"/>
                      <a:pt x="1" y="510"/>
                    </a:cubicBezTo>
                    <a:cubicBezTo>
                      <a:pt x="0" y="489"/>
                      <a:pt x="2" y="468"/>
                      <a:pt x="3" y="448"/>
                    </a:cubicBezTo>
                    <a:cubicBezTo>
                      <a:pt x="3" y="437"/>
                      <a:pt x="3" y="426"/>
                      <a:pt x="4" y="415"/>
                    </a:cubicBezTo>
                    <a:cubicBezTo>
                      <a:pt x="5" y="403"/>
                      <a:pt x="7" y="390"/>
                      <a:pt x="9" y="378"/>
                    </a:cubicBezTo>
                    <a:cubicBezTo>
                      <a:pt x="11" y="360"/>
                      <a:pt x="16" y="342"/>
                      <a:pt x="21" y="325"/>
                    </a:cubicBezTo>
                    <a:cubicBezTo>
                      <a:pt x="28" y="325"/>
                      <a:pt x="35" y="324"/>
                      <a:pt x="41" y="325"/>
                    </a:cubicBezTo>
                    <a:cubicBezTo>
                      <a:pt x="60" y="327"/>
                      <a:pt x="78" y="327"/>
                      <a:pt x="97" y="322"/>
                    </a:cubicBezTo>
                    <a:cubicBezTo>
                      <a:pt x="100" y="321"/>
                      <a:pt x="103" y="321"/>
                      <a:pt x="106" y="321"/>
                    </a:cubicBezTo>
                    <a:cubicBezTo>
                      <a:pt x="121" y="323"/>
                      <a:pt x="134" y="315"/>
                      <a:pt x="147" y="310"/>
                    </a:cubicBezTo>
                    <a:cubicBezTo>
                      <a:pt x="152" y="309"/>
                      <a:pt x="156" y="305"/>
                      <a:pt x="160" y="302"/>
                    </a:cubicBezTo>
                    <a:cubicBezTo>
                      <a:pt x="167" y="295"/>
                      <a:pt x="174" y="288"/>
                      <a:pt x="180" y="280"/>
                    </a:cubicBezTo>
                    <a:cubicBezTo>
                      <a:pt x="189" y="268"/>
                      <a:pt x="198" y="257"/>
                      <a:pt x="206" y="244"/>
                    </a:cubicBezTo>
                    <a:cubicBezTo>
                      <a:pt x="214" y="233"/>
                      <a:pt x="220" y="221"/>
                      <a:pt x="226" y="209"/>
                    </a:cubicBezTo>
                    <a:cubicBezTo>
                      <a:pt x="238" y="185"/>
                      <a:pt x="244" y="158"/>
                      <a:pt x="252" y="132"/>
                    </a:cubicBezTo>
                    <a:cubicBezTo>
                      <a:pt x="257" y="112"/>
                      <a:pt x="263" y="92"/>
                      <a:pt x="270" y="73"/>
                    </a:cubicBezTo>
                    <a:cubicBezTo>
                      <a:pt x="276" y="53"/>
                      <a:pt x="282" y="32"/>
                      <a:pt x="289" y="12"/>
                    </a:cubicBezTo>
                    <a:cubicBezTo>
                      <a:pt x="292" y="3"/>
                      <a:pt x="301" y="0"/>
                      <a:pt x="308" y="6"/>
                    </a:cubicBezTo>
                    <a:cubicBezTo>
                      <a:pt x="323" y="21"/>
                      <a:pt x="345" y="25"/>
                      <a:pt x="365" y="12"/>
                    </a:cubicBezTo>
                    <a:cubicBezTo>
                      <a:pt x="366" y="12"/>
                      <a:pt x="367" y="11"/>
                      <a:pt x="368" y="11"/>
                    </a:cubicBezTo>
                    <a:cubicBezTo>
                      <a:pt x="369" y="11"/>
                      <a:pt x="370" y="12"/>
                      <a:pt x="371" y="12"/>
                    </a:cubicBezTo>
                    <a:cubicBezTo>
                      <a:pt x="384" y="26"/>
                      <a:pt x="400" y="25"/>
                      <a:pt x="415" y="19"/>
                    </a:cubicBezTo>
                    <a:cubicBezTo>
                      <a:pt x="426" y="15"/>
                      <a:pt x="436" y="10"/>
                      <a:pt x="447" y="5"/>
                    </a:cubicBezTo>
                    <a:cubicBezTo>
                      <a:pt x="450" y="8"/>
                      <a:pt x="453" y="12"/>
                      <a:pt x="458" y="16"/>
                    </a:cubicBezTo>
                    <a:cubicBezTo>
                      <a:pt x="469" y="25"/>
                      <a:pt x="482" y="24"/>
                      <a:pt x="495" y="23"/>
                    </a:cubicBezTo>
                    <a:cubicBezTo>
                      <a:pt x="512" y="23"/>
                      <a:pt x="528" y="17"/>
                      <a:pt x="543" y="10"/>
                    </a:cubicBezTo>
                    <a:cubicBezTo>
                      <a:pt x="551" y="7"/>
                      <a:pt x="559" y="7"/>
                      <a:pt x="567" y="9"/>
                    </a:cubicBezTo>
                    <a:cubicBezTo>
                      <a:pt x="577" y="12"/>
                      <a:pt x="585" y="13"/>
                      <a:pt x="595" y="11"/>
                    </a:cubicBezTo>
                    <a:cubicBezTo>
                      <a:pt x="599" y="10"/>
                      <a:pt x="603" y="11"/>
                      <a:pt x="607" y="11"/>
                    </a:cubicBezTo>
                    <a:cubicBezTo>
                      <a:pt x="609" y="22"/>
                      <a:pt x="615" y="30"/>
                      <a:pt x="622" y="37"/>
                    </a:cubicBezTo>
                    <a:cubicBezTo>
                      <a:pt x="647" y="62"/>
                      <a:pt x="670" y="88"/>
                      <a:pt x="691" y="115"/>
                    </a:cubicBezTo>
                    <a:cubicBezTo>
                      <a:pt x="706" y="135"/>
                      <a:pt x="724" y="151"/>
                      <a:pt x="745" y="164"/>
                    </a:cubicBezTo>
                    <a:cubicBezTo>
                      <a:pt x="751" y="167"/>
                      <a:pt x="757" y="172"/>
                      <a:pt x="763" y="177"/>
                    </a:cubicBezTo>
                    <a:close/>
                  </a:path>
                </a:pathLst>
              </a:custGeom>
              <a:solidFill>
                <a:srgbClr val="FFFFFF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46" name="Freeform 28"/>
              <p:cNvSpPr>
                <a:spLocks/>
              </p:cNvSpPr>
              <p:nvPr/>
            </p:nvSpPr>
            <p:spPr bwMode="auto">
              <a:xfrm>
                <a:off x="10376184" y="3522717"/>
                <a:ext cx="61527" cy="45208"/>
              </a:xfrm>
              <a:custGeom>
                <a:avLst/>
                <a:gdLst>
                  <a:gd name="T0" fmla="*/ 85 w 118"/>
                  <a:gd name="T1" fmla="*/ 1 h 87"/>
                  <a:gd name="T2" fmla="*/ 110 w 118"/>
                  <a:gd name="T3" fmla="*/ 9 h 87"/>
                  <a:gd name="T4" fmla="*/ 115 w 118"/>
                  <a:gd name="T5" fmla="*/ 28 h 87"/>
                  <a:gd name="T6" fmla="*/ 96 w 118"/>
                  <a:gd name="T7" fmla="*/ 54 h 87"/>
                  <a:gd name="T8" fmla="*/ 57 w 118"/>
                  <a:gd name="T9" fmla="*/ 76 h 87"/>
                  <a:gd name="T10" fmla="*/ 53 w 118"/>
                  <a:gd name="T11" fmla="*/ 78 h 87"/>
                  <a:gd name="T12" fmla="*/ 3 w 118"/>
                  <a:gd name="T13" fmla="*/ 87 h 87"/>
                  <a:gd name="T14" fmla="*/ 0 w 118"/>
                  <a:gd name="T15" fmla="*/ 30 h 87"/>
                  <a:gd name="T16" fmla="*/ 48 w 118"/>
                  <a:gd name="T17" fmla="*/ 8 h 87"/>
                  <a:gd name="T18" fmla="*/ 85 w 118"/>
                  <a:gd name="T19" fmla="*/ 1 h 8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18" h="87">
                    <a:moveTo>
                      <a:pt x="85" y="1"/>
                    </a:moveTo>
                    <a:cubicBezTo>
                      <a:pt x="94" y="1"/>
                      <a:pt x="103" y="3"/>
                      <a:pt x="110" y="9"/>
                    </a:cubicBezTo>
                    <a:cubicBezTo>
                      <a:pt x="115" y="14"/>
                      <a:pt x="118" y="20"/>
                      <a:pt x="115" y="28"/>
                    </a:cubicBezTo>
                    <a:cubicBezTo>
                      <a:pt x="111" y="39"/>
                      <a:pt x="106" y="47"/>
                      <a:pt x="96" y="54"/>
                    </a:cubicBezTo>
                    <a:cubicBezTo>
                      <a:pt x="84" y="63"/>
                      <a:pt x="72" y="72"/>
                      <a:pt x="57" y="76"/>
                    </a:cubicBezTo>
                    <a:cubicBezTo>
                      <a:pt x="56" y="77"/>
                      <a:pt x="54" y="78"/>
                      <a:pt x="53" y="78"/>
                    </a:cubicBezTo>
                    <a:cubicBezTo>
                      <a:pt x="36" y="81"/>
                      <a:pt x="20" y="84"/>
                      <a:pt x="3" y="87"/>
                    </a:cubicBezTo>
                    <a:cubicBezTo>
                      <a:pt x="2" y="67"/>
                      <a:pt x="1" y="49"/>
                      <a:pt x="0" y="30"/>
                    </a:cubicBezTo>
                    <a:cubicBezTo>
                      <a:pt x="16" y="23"/>
                      <a:pt x="32" y="16"/>
                      <a:pt x="48" y="8"/>
                    </a:cubicBezTo>
                    <a:cubicBezTo>
                      <a:pt x="60" y="2"/>
                      <a:pt x="72" y="0"/>
                      <a:pt x="85" y="1"/>
                    </a:cubicBezTo>
                    <a:close/>
                  </a:path>
                </a:pathLst>
              </a:custGeom>
              <a:solidFill>
                <a:srgbClr val="0070C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47" name="Freeform 29"/>
              <p:cNvSpPr>
                <a:spLocks/>
              </p:cNvSpPr>
              <p:nvPr/>
            </p:nvSpPr>
            <p:spPr bwMode="auto">
              <a:xfrm>
                <a:off x="10376184" y="3567484"/>
                <a:ext cx="48075" cy="152824"/>
              </a:xfrm>
              <a:custGeom>
                <a:avLst/>
                <a:gdLst>
                  <a:gd name="T0" fmla="*/ 2 w 92"/>
                  <a:gd name="T1" fmla="*/ 293 h 293"/>
                  <a:gd name="T2" fmla="*/ 1 w 92"/>
                  <a:gd name="T3" fmla="*/ 281 h 293"/>
                  <a:gd name="T4" fmla="*/ 3 w 92"/>
                  <a:gd name="T5" fmla="*/ 225 h 293"/>
                  <a:gd name="T6" fmla="*/ 1 w 92"/>
                  <a:gd name="T7" fmla="*/ 160 h 293"/>
                  <a:gd name="T8" fmla="*/ 2 w 92"/>
                  <a:gd name="T9" fmla="*/ 131 h 293"/>
                  <a:gd name="T10" fmla="*/ 1 w 92"/>
                  <a:gd name="T11" fmla="*/ 119 h 293"/>
                  <a:gd name="T12" fmla="*/ 1 w 92"/>
                  <a:gd name="T13" fmla="*/ 36 h 293"/>
                  <a:gd name="T14" fmla="*/ 2 w 92"/>
                  <a:gd name="T15" fmla="*/ 26 h 293"/>
                  <a:gd name="T16" fmla="*/ 11 w 92"/>
                  <a:gd name="T17" fmla="*/ 16 h 293"/>
                  <a:gd name="T18" fmla="*/ 55 w 92"/>
                  <a:gd name="T19" fmla="*/ 8 h 293"/>
                  <a:gd name="T20" fmla="*/ 78 w 92"/>
                  <a:gd name="T21" fmla="*/ 0 h 293"/>
                  <a:gd name="T22" fmla="*/ 76 w 92"/>
                  <a:gd name="T23" fmla="*/ 10 h 293"/>
                  <a:gd name="T24" fmla="*/ 76 w 92"/>
                  <a:gd name="T25" fmla="*/ 10 h 293"/>
                  <a:gd name="T26" fmla="*/ 71 w 92"/>
                  <a:gd name="T27" fmla="*/ 47 h 293"/>
                  <a:gd name="T28" fmla="*/ 84 w 92"/>
                  <a:gd name="T29" fmla="*/ 107 h 293"/>
                  <a:gd name="T30" fmla="*/ 91 w 92"/>
                  <a:gd name="T31" fmla="*/ 130 h 293"/>
                  <a:gd name="T32" fmla="*/ 82 w 92"/>
                  <a:gd name="T33" fmla="*/ 151 h 293"/>
                  <a:gd name="T34" fmla="*/ 66 w 92"/>
                  <a:gd name="T35" fmla="*/ 187 h 293"/>
                  <a:gd name="T36" fmla="*/ 34 w 92"/>
                  <a:gd name="T37" fmla="*/ 240 h 293"/>
                  <a:gd name="T38" fmla="*/ 28 w 92"/>
                  <a:gd name="T39" fmla="*/ 249 h 293"/>
                  <a:gd name="T40" fmla="*/ 10 w 92"/>
                  <a:gd name="T41" fmla="*/ 284 h 293"/>
                  <a:gd name="T42" fmla="*/ 2 w 92"/>
                  <a:gd name="T43" fmla="*/ 293 h 29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92" h="293">
                    <a:moveTo>
                      <a:pt x="2" y="293"/>
                    </a:moveTo>
                    <a:cubicBezTo>
                      <a:pt x="2" y="288"/>
                      <a:pt x="1" y="285"/>
                      <a:pt x="1" y="281"/>
                    </a:cubicBezTo>
                    <a:cubicBezTo>
                      <a:pt x="2" y="263"/>
                      <a:pt x="3" y="244"/>
                      <a:pt x="3" y="225"/>
                    </a:cubicBezTo>
                    <a:cubicBezTo>
                      <a:pt x="3" y="204"/>
                      <a:pt x="1" y="182"/>
                      <a:pt x="1" y="160"/>
                    </a:cubicBezTo>
                    <a:cubicBezTo>
                      <a:pt x="0" y="150"/>
                      <a:pt x="1" y="141"/>
                      <a:pt x="2" y="131"/>
                    </a:cubicBezTo>
                    <a:cubicBezTo>
                      <a:pt x="2" y="127"/>
                      <a:pt x="1" y="123"/>
                      <a:pt x="1" y="119"/>
                    </a:cubicBezTo>
                    <a:cubicBezTo>
                      <a:pt x="1" y="91"/>
                      <a:pt x="1" y="63"/>
                      <a:pt x="1" y="36"/>
                    </a:cubicBezTo>
                    <a:cubicBezTo>
                      <a:pt x="1" y="32"/>
                      <a:pt x="2" y="29"/>
                      <a:pt x="2" y="26"/>
                    </a:cubicBezTo>
                    <a:cubicBezTo>
                      <a:pt x="2" y="20"/>
                      <a:pt x="5" y="17"/>
                      <a:pt x="11" y="16"/>
                    </a:cubicBezTo>
                    <a:cubicBezTo>
                      <a:pt x="25" y="13"/>
                      <a:pt x="40" y="11"/>
                      <a:pt x="55" y="8"/>
                    </a:cubicBezTo>
                    <a:cubicBezTo>
                      <a:pt x="63" y="7"/>
                      <a:pt x="71" y="4"/>
                      <a:pt x="78" y="0"/>
                    </a:cubicBezTo>
                    <a:cubicBezTo>
                      <a:pt x="76" y="10"/>
                      <a:pt x="76" y="10"/>
                      <a:pt x="76" y="10"/>
                    </a:cubicBezTo>
                    <a:cubicBezTo>
                      <a:pt x="76" y="10"/>
                      <a:pt x="76" y="10"/>
                      <a:pt x="76" y="10"/>
                    </a:cubicBezTo>
                    <a:cubicBezTo>
                      <a:pt x="70" y="23"/>
                      <a:pt x="69" y="35"/>
                      <a:pt x="71" y="47"/>
                    </a:cubicBezTo>
                    <a:cubicBezTo>
                      <a:pt x="75" y="67"/>
                      <a:pt x="80" y="87"/>
                      <a:pt x="84" y="107"/>
                    </a:cubicBezTo>
                    <a:cubicBezTo>
                      <a:pt x="86" y="115"/>
                      <a:pt x="92" y="122"/>
                      <a:pt x="91" y="130"/>
                    </a:cubicBezTo>
                    <a:cubicBezTo>
                      <a:pt x="91" y="137"/>
                      <a:pt x="85" y="144"/>
                      <a:pt x="82" y="151"/>
                    </a:cubicBezTo>
                    <a:cubicBezTo>
                      <a:pt x="76" y="163"/>
                      <a:pt x="72" y="176"/>
                      <a:pt x="66" y="187"/>
                    </a:cubicBezTo>
                    <a:cubicBezTo>
                      <a:pt x="56" y="205"/>
                      <a:pt x="44" y="222"/>
                      <a:pt x="34" y="240"/>
                    </a:cubicBezTo>
                    <a:cubicBezTo>
                      <a:pt x="32" y="243"/>
                      <a:pt x="30" y="246"/>
                      <a:pt x="28" y="249"/>
                    </a:cubicBezTo>
                    <a:cubicBezTo>
                      <a:pt x="22" y="261"/>
                      <a:pt x="16" y="272"/>
                      <a:pt x="10" y="284"/>
                    </a:cubicBezTo>
                    <a:cubicBezTo>
                      <a:pt x="8" y="287"/>
                      <a:pt x="5" y="289"/>
                      <a:pt x="2" y="293"/>
                    </a:cubicBezTo>
                    <a:close/>
                  </a:path>
                </a:pathLst>
              </a:custGeom>
              <a:solidFill>
                <a:srgbClr val="FFFFFF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48" name="Freeform 30"/>
              <p:cNvSpPr>
                <a:spLocks/>
              </p:cNvSpPr>
              <p:nvPr/>
            </p:nvSpPr>
            <p:spPr bwMode="auto">
              <a:xfrm>
                <a:off x="10010112" y="3489859"/>
                <a:ext cx="359897" cy="324834"/>
              </a:xfrm>
              <a:custGeom>
                <a:avLst/>
                <a:gdLst>
                  <a:gd name="T0" fmla="*/ 685 w 690"/>
                  <a:gd name="T1" fmla="*/ 175 h 623"/>
                  <a:gd name="T2" fmla="*/ 685 w 690"/>
                  <a:gd name="T3" fmla="*/ 224 h 623"/>
                  <a:gd name="T4" fmla="*/ 685 w 690"/>
                  <a:gd name="T5" fmla="*/ 341 h 623"/>
                  <a:gd name="T6" fmla="*/ 683 w 690"/>
                  <a:gd name="T7" fmla="*/ 449 h 623"/>
                  <a:gd name="T8" fmla="*/ 686 w 690"/>
                  <a:gd name="T9" fmla="*/ 524 h 623"/>
                  <a:gd name="T10" fmla="*/ 685 w 690"/>
                  <a:gd name="T11" fmla="*/ 563 h 623"/>
                  <a:gd name="T12" fmla="*/ 683 w 690"/>
                  <a:gd name="T13" fmla="*/ 602 h 623"/>
                  <a:gd name="T14" fmla="*/ 682 w 690"/>
                  <a:gd name="T15" fmla="*/ 610 h 623"/>
                  <a:gd name="T16" fmla="*/ 643 w 690"/>
                  <a:gd name="T17" fmla="*/ 610 h 623"/>
                  <a:gd name="T18" fmla="*/ 572 w 690"/>
                  <a:gd name="T19" fmla="*/ 609 h 623"/>
                  <a:gd name="T20" fmla="*/ 539 w 690"/>
                  <a:gd name="T21" fmla="*/ 609 h 623"/>
                  <a:gd name="T22" fmla="*/ 537 w 690"/>
                  <a:gd name="T23" fmla="*/ 609 h 623"/>
                  <a:gd name="T24" fmla="*/ 537 w 690"/>
                  <a:gd name="T25" fmla="*/ 609 h 623"/>
                  <a:gd name="T26" fmla="*/ 450 w 690"/>
                  <a:gd name="T27" fmla="*/ 605 h 623"/>
                  <a:gd name="T28" fmla="*/ 410 w 690"/>
                  <a:gd name="T29" fmla="*/ 605 h 623"/>
                  <a:gd name="T30" fmla="*/ 401 w 690"/>
                  <a:gd name="T31" fmla="*/ 605 h 623"/>
                  <a:gd name="T32" fmla="*/ 336 w 690"/>
                  <a:gd name="T33" fmla="*/ 606 h 623"/>
                  <a:gd name="T34" fmla="*/ 248 w 690"/>
                  <a:gd name="T35" fmla="*/ 610 h 623"/>
                  <a:gd name="T36" fmla="*/ 200 w 690"/>
                  <a:gd name="T37" fmla="*/ 612 h 623"/>
                  <a:gd name="T38" fmla="*/ 132 w 690"/>
                  <a:gd name="T39" fmla="*/ 617 h 623"/>
                  <a:gd name="T40" fmla="*/ 118 w 690"/>
                  <a:gd name="T41" fmla="*/ 619 h 623"/>
                  <a:gd name="T42" fmla="*/ 48 w 690"/>
                  <a:gd name="T43" fmla="*/ 620 h 623"/>
                  <a:gd name="T44" fmla="*/ 1 w 690"/>
                  <a:gd name="T45" fmla="*/ 618 h 623"/>
                  <a:gd name="T46" fmla="*/ 0 w 690"/>
                  <a:gd name="T47" fmla="*/ 591 h 623"/>
                  <a:gd name="T48" fmla="*/ 1 w 690"/>
                  <a:gd name="T49" fmla="*/ 548 h 623"/>
                  <a:gd name="T50" fmla="*/ 3 w 690"/>
                  <a:gd name="T51" fmla="*/ 457 h 623"/>
                  <a:gd name="T52" fmla="*/ 4 w 690"/>
                  <a:gd name="T53" fmla="*/ 416 h 623"/>
                  <a:gd name="T54" fmla="*/ 5 w 690"/>
                  <a:gd name="T55" fmla="*/ 374 h 623"/>
                  <a:gd name="T56" fmla="*/ 7 w 690"/>
                  <a:gd name="T57" fmla="*/ 300 h 623"/>
                  <a:gd name="T58" fmla="*/ 8 w 690"/>
                  <a:gd name="T59" fmla="*/ 245 h 623"/>
                  <a:gd name="T60" fmla="*/ 13 w 690"/>
                  <a:gd name="T61" fmla="*/ 221 h 623"/>
                  <a:gd name="T62" fmla="*/ 8 w 690"/>
                  <a:gd name="T63" fmla="*/ 198 h 623"/>
                  <a:gd name="T64" fmla="*/ 7 w 690"/>
                  <a:gd name="T65" fmla="*/ 152 h 623"/>
                  <a:gd name="T66" fmla="*/ 9 w 690"/>
                  <a:gd name="T67" fmla="*/ 129 h 623"/>
                  <a:gd name="T68" fmla="*/ 6 w 690"/>
                  <a:gd name="T69" fmla="*/ 108 h 623"/>
                  <a:gd name="T70" fmla="*/ 3 w 690"/>
                  <a:gd name="T71" fmla="*/ 28 h 623"/>
                  <a:gd name="T72" fmla="*/ 3 w 690"/>
                  <a:gd name="T73" fmla="*/ 20 h 623"/>
                  <a:gd name="T74" fmla="*/ 14 w 690"/>
                  <a:gd name="T75" fmla="*/ 9 h 623"/>
                  <a:gd name="T76" fmla="*/ 46 w 690"/>
                  <a:gd name="T77" fmla="*/ 7 h 623"/>
                  <a:gd name="T78" fmla="*/ 93 w 690"/>
                  <a:gd name="T79" fmla="*/ 2 h 623"/>
                  <a:gd name="T80" fmla="*/ 132 w 690"/>
                  <a:gd name="T81" fmla="*/ 2 h 623"/>
                  <a:gd name="T82" fmla="*/ 248 w 690"/>
                  <a:gd name="T83" fmla="*/ 4 h 623"/>
                  <a:gd name="T84" fmla="*/ 364 w 690"/>
                  <a:gd name="T85" fmla="*/ 4 h 623"/>
                  <a:gd name="T86" fmla="*/ 382 w 690"/>
                  <a:gd name="T87" fmla="*/ 6 h 623"/>
                  <a:gd name="T88" fmla="*/ 457 w 690"/>
                  <a:gd name="T89" fmla="*/ 3 h 623"/>
                  <a:gd name="T90" fmla="*/ 554 w 690"/>
                  <a:gd name="T91" fmla="*/ 0 h 623"/>
                  <a:gd name="T92" fmla="*/ 614 w 690"/>
                  <a:gd name="T93" fmla="*/ 0 h 623"/>
                  <a:gd name="T94" fmla="*/ 680 w 690"/>
                  <a:gd name="T95" fmla="*/ 2 h 623"/>
                  <a:gd name="T96" fmla="*/ 681 w 690"/>
                  <a:gd name="T97" fmla="*/ 3 h 623"/>
                  <a:gd name="T98" fmla="*/ 683 w 690"/>
                  <a:gd name="T99" fmla="*/ 53 h 623"/>
                  <a:gd name="T100" fmla="*/ 685 w 690"/>
                  <a:gd name="T101" fmla="*/ 104 h 623"/>
                  <a:gd name="T102" fmla="*/ 685 w 690"/>
                  <a:gd name="T103" fmla="*/ 155 h 623"/>
                  <a:gd name="T104" fmla="*/ 667 w 690"/>
                  <a:gd name="T105" fmla="*/ 159 h 623"/>
                  <a:gd name="T106" fmla="*/ 685 w 690"/>
                  <a:gd name="T107" fmla="*/ 175 h 6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690" h="623">
                    <a:moveTo>
                      <a:pt x="685" y="175"/>
                    </a:moveTo>
                    <a:cubicBezTo>
                      <a:pt x="685" y="191"/>
                      <a:pt x="685" y="207"/>
                      <a:pt x="685" y="224"/>
                    </a:cubicBezTo>
                    <a:cubicBezTo>
                      <a:pt x="685" y="263"/>
                      <a:pt x="685" y="302"/>
                      <a:pt x="685" y="341"/>
                    </a:cubicBezTo>
                    <a:cubicBezTo>
                      <a:pt x="685" y="377"/>
                      <a:pt x="683" y="413"/>
                      <a:pt x="683" y="449"/>
                    </a:cubicBezTo>
                    <a:cubicBezTo>
                      <a:pt x="683" y="474"/>
                      <a:pt x="685" y="499"/>
                      <a:pt x="686" y="524"/>
                    </a:cubicBezTo>
                    <a:cubicBezTo>
                      <a:pt x="686" y="537"/>
                      <a:pt x="685" y="550"/>
                      <a:pt x="685" y="563"/>
                    </a:cubicBezTo>
                    <a:cubicBezTo>
                      <a:pt x="685" y="576"/>
                      <a:pt x="684" y="589"/>
                      <a:pt x="683" y="602"/>
                    </a:cubicBezTo>
                    <a:cubicBezTo>
                      <a:pt x="683" y="604"/>
                      <a:pt x="682" y="607"/>
                      <a:pt x="682" y="610"/>
                    </a:cubicBezTo>
                    <a:cubicBezTo>
                      <a:pt x="668" y="610"/>
                      <a:pt x="656" y="610"/>
                      <a:pt x="643" y="610"/>
                    </a:cubicBezTo>
                    <a:cubicBezTo>
                      <a:pt x="619" y="610"/>
                      <a:pt x="595" y="609"/>
                      <a:pt x="572" y="609"/>
                    </a:cubicBezTo>
                    <a:cubicBezTo>
                      <a:pt x="561" y="609"/>
                      <a:pt x="550" y="609"/>
                      <a:pt x="539" y="609"/>
                    </a:cubicBezTo>
                    <a:cubicBezTo>
                      <a:pt x="538" y="609"/>
                      <a:pt x="538" y="609"/>
                      <a:pt x="537" y="609"/>
                    </a:cubicBezTo>
                    <a:cubicBezTo>
                      <a:pt x="537" y="609"/>
                      <a:pt x="537" y="609"/>
                      <a:pt x="537" y="609"/>
                    </a:cubicBezTo>
                    <a:cubicBezTo>
                      <a:pt x="508" y="606"/>
                      <a:pt x="479" y="605"/>
                      <a:pt x="450" y="605"/>
                    </a:cubicBezTo>
                    <a:cubicBezTo>
                      <a:pt x="437" y="605"/>
                      <a:pt x="423" y="605"/>
                      <a:pt x="410" y="605"/>
                    </a:cubicBezTo>
                    <a:cubicBezTo>
                      <a:pt x="407" y="605"/>
                      <a:pt x="404" y="605"/>
                      <a:pt x="401" y="605"/>
                    </a:cubicBezTo>
                    <a:cubicBezTo>
                      <a:pt x="380" y="603"/>
                      <a:pt x="358" y="605"/>
                      <a:pt x="336" y="606"/>
                    </a:cubicBezTo>
                    <a:cubicBezTo>
                      <a:pt x="307" y="607"/>
                      <a:pt x="277" y="609"/>
                      <a:pt x="248" y="610"/>
                    </a:cubicBezTo>
                    <a:cubicBezTo>
                      <a:pt x="232" y="611"/>
                      <a:pt x="216" y="612"/>
                      <a:pt x="200" y="612"/>
                    </a:cubicBezTo>
                    <a:cubicBezTo>
                      <a:pt x="177" y="610"/>
                      <a:pt x="155" y="615"/>
                      <a:pt x="132" y="617"/>
                    </a:cubicBezTo>
                    <a:cubicBezTo>
                      <a:pt x="127" y="618"/>
                      <a:pt x="123" y="618"/>
                      <a:pt x="118" y="619"/>
                    </a:cubicBezTo>
                    <a:cubicBezTo>
                      <a:pt x="94" y="620"/>
                      <a:pt x="71" y="623"/>
                      <a:pt x="48" y="620"/>
                    </a:cubicBezTo>
                    <a:cubicBezTo>
                      <a:pt x="33" y="618"/>
                      <a:pt x="17" y="618"/>
                      <a:pt x="1" y="618"/>
                    </a:cubicBezTo>
                    <a:cubicBezTo>
                      <a:pt x="1" y="608"/>
                      <a:pt x="0" y="600"/>
                      <a:pt x="0" y="591"/>
                    </a:cubicBezTo>
                    <a:cubicBezTo>
                      <a:pt x="0" y="577"/>
                      <a:pt x="1" y="562"/>
                      <a:pt x="1" y="548"/>
                    </a:cubicBezTo>
                    <a:cubicBezTo>
                      <a:pt x="2" y="518"/>
                      <a:pt x="3" y="487"/>
                      <a:pt x="3" y="457"/>
                    </a:cubicBezTo>
                    <a:cubicBezTo>
                      <a:pt x="4" y="443"/>
                      <a:pt x="4" y="429"/>
                      <a:pt x="4" y="416"/>
                    </a:cubicBezTo>
                    <a:cubicBezTo>
                      <a:pt x="4" y="402"/>
                      <a:pt x="4" y="388"/>
                      <a:pt x="5" y="374"/>
                    </a:cubicBezTo>
                    <a:cubicBezTo>
                      <a:pt x="5" y="349"/>
                      <a:pt x="7" y="324"/>
                      <a:pt x="7" y="300"/>
                    </a:cubicBezTo>
                    <a:cubicBezTo>
                      <a:pt x="8" y="282"/>
                      <a:pt x="7" y="263"/>
                      <a:pt x="8" y="245"/>
                    </a:cubicBezTo>
                    <a:cubicBezTo>
                      <a:pt x="8" y="237"/>
                      <a:pt x="11" y="230"/>
                      <a:pt x="13" y="221"/>
                    </a:cubicBezTo>
                    <a:cubicBezTo>
                      <a:pt x="8" y="215"/>
                      <a:pt x="7" y="207"/>
                      <a:pt x="8" y="198"/>
                    </a:cubicBezTo>
                    <a:cubicBezTo>
                      <a:pt x="8" y="183"/>
                      <a:pt x="7" y="167"/>
                      <a:pt x="7" y="152"/>
                    </a:cubicBezTo>
                    <a:cubicBezTo>
                      <a:pt x="7" y="145"/>
                      <a:pt x="7" y="136"/>
                      <a:pt x="9" y="129"/>
                    </a:cubicBezTo>
                    <a:cubicBezTo>
                      <a:pt x="11" y="121"/>
                      <a:pt x="6" y="115"/>
                      <a:pt x="6" y="108"/>
                    </a:cubicBezTo>
                    <a:cubicBezTo>
                      <a:pt x="6" y="81"/>
                      <a:pt x="4" y="55"/>
                      <a:pt x="3" y="28"/>
                    </a:cubicBezTo>
                    <a:cubicBezTo>
                      <a:pt x="3" y="25"/>
                      <a:pt x="3" y="23"/>
                      <a:pt x="3" y="20"/>
                    </a:cubicBezTo>
                    <a:cubicBezTo>
                      <a:pt x="4" y="10"/>
                      <a:pt x="4" y="9"/>
                      <a:pt x="14" y="9"/>
                    </a:cubicBezTo>
                    <a:cubicBezTo>
                      <a:pt x="25" y="8"/>
                      <a:pt x="35" y="8"/>
                      <a:pt x="46" y="7"/>
                    </a:cubicBezTo>
                    <a:cubicBezTo>
                      <a:pt x="62" y="6"/>
                      <a:pt x="77" y="3"/>
                      <a:pt x="93" y="2"/>
                    </a:cubicBezTo>
                    <a:cubicBezTo>
                      <a:pt x="106" y="1"/>
                      <a:pt x="119" y="2"/>
                      <a:pt x="132" y="2"/>
                    </a:cubicBezTo>
                    <a:cubicBezTo>
                      <a:pt x="171" y="3"/>
                      <a:pt x="209" y="4"/>
                      <a:pt x="248" y="4"/>
                    </a:cubicBezTo>
                    <a:cubicBezTo>
                      <a:pt x="287" y="5"/>
                      <a:pt x="326" y="4"/>
                      <a:pt x="364" y="4"/>
                    </a:cubicBezTo>
                    <a:cubicBezTo>
                      <a:pt x="370" y="4"/>
                      <a:pt x="376" y="5"/>
                      <a:pt x="382" y="6"/>
                    </a:cubicBezTo>
                    <a:cubicBezTo>
                      <a:pt x="407" y="6"/>
                      <a:pt x="432" y="4"/>
                      <a:pt x="457" y="3"/>
                    </a:cubicBezTo>
                    <a:cubicBezTo>
                      <a:pt x="489" y="0"/>
                      <a:pt x="522" y="1"/>
                      <a:pt x="554" y="0"/>
                    </a:cubicBezTo>
                    <a:cubicBezTo>
                      <a:pt x="574" y="0"/>
                      <a:pt x="594" y="0"/>
                      <a:pt x="614" y="0"/>
                    </a:cubicBezTo>
                    <a:cubicBezTo>
                      <a:pt x="636" y="0"/>
                      <a:pt x="658" y="1"/>
                      <a:pt x="680" y="2"/>
                    </a:cubicBezTo>
                    <a:cubicBezTo>
                      <a:pt x="680" y="2"/>
                      <a:pt x="680" y="3"/>
                      <a:pt x="681" y="3"/>
                    </a:cubicBezTo>
                    <a:cubicBezTo>
                      <a:pt x="682" y="19"/>
                      <a:pt x="682" y="36"/>
                      <a:pt x="683" y="53"/>
                    </a:cubicBezTo>
                    <a:cubicBezTo>
                      <a:pt x="684" y="70"/>
                      <a:pt x="685" y="87"/>
                      <a:pt x="685" y="104"/>
                    </a:cubicBezTo>
                    <a:cubicBezTo>
                      <a:pt x="685" y="120"/>
                      <a:pt x="690" y="137"/>
                      <a:pt x="685" y="155"/>
                    </a:cubicBezTo>
                    <a:cubicBezTo>
                      <a:pt x="680" y="156"/>
                      <a:pt x="673" y="158"/>
                      <a:pt x="667" y="159"/>
                    </a:cubicBezTo>
                    <a:cubicBezTo>
                      <a:pt x="668" y="172"/>
                      <a:pt x="670" y="174"/>
                      <a:pt x="685" y="175"/>
                    </a:cubicBezTo>
                    <a:close/>
                  </a:path>
                </a:pathLst>
              </a:custGeom>
              <a:solidFill>
                <a:srgbClr val="0070C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49" name="Freeform 31"/>
              <p:cNvSpPr>
                <a:spLocks/>
              </p:cNvSpPr>
              <p:nvPr/>
            </p:nvSpPr>
            <p:spPr bwMode="auto">
              <a:xfrm>
                <a:off x="10152351" y="3031387"/>
                <a:ext cx="74096" cy="184139"/>
              </a:xfrm>
              <a:custGeom>
                <a:avLst/>
                <a:gdLst>
                  <a:gd name="T0" fmla="*/ 123 w 142"/>
                  <a:gd name="T1" fmla="*/ 4 h 353"/>
                  <a:gd name="T2" fmla="*/ 142 w 142"/>
                  <a:gd name="T3" fmla="*/ 10 h 353"/>
                  <a:gd name="T4" fmla="*/ 117 w 142"/>
                  <a:gd name="T5" fmla="*/ 24 h 353"/>
                  <a:gd name="T6" fmla="*/ 66 w 142"/>
                  <a:gd name="T7" fmla="*/ 67 h 353"/>
                  <a:gd name="T8" fmla="*/ 24 w 142"/>
                  <a:gd name="T9" fmla="*/ 142 h 353"/>
                  <a:gd name="T10" fmla="*/ 17 w 142"/>
                  <a:gd name="T11" fmla="*/ 188 h 353"/>
                  <a:gd name="T12" fmla="*/ 19 w 142"/>
                  <a:gd name="T13" fmla="*/ 224 h 353"/>
                  <a:gd name="T14" fmla="*/ 35 w 142"/>
                  <a:gd name="T15" fmla="*/ 284 h 353"/>
                  <a:gd name="T16" fmla="*/ 70 w 142"/>
                  <a:gd name="T17" fmla="*/ 342 h 353"/>
                  <a:gd name="T18" fmla="*/ 72 w 142"/>
                  <a:gd name="T19" fmla="*/ 346 h 353"/>
                  <a:gd name="T20" fmla="*/ 63 w 142"/>
                  <a:gd name="T21" fmla="*/ 353 h 353"/>
                  <a:gd name="T22" fmla="*/ 15 w 142"/>
                  <a:gd name="T23" fmla="*/ 274 h 353"/>
                  <a:gd name="T24" fmla="*/ 3 w 142"/>
                  <a:gd name="T25" fmla="*/ 224 h 353"/>
                  <a:gd name="T26" fmla="*/ 0 w 142"/>
                  <a:gd name="T27" fmla="*/ 176 h 353"/>
                  <a:gd name="T28" fmla="*/ 11 w 142"/>
                  <a:gd name="T29" fmla="*/ 127 h 353"/>
                  <a:gd name="T30" fmla="*/ 30 w 142"/>
                  <a:gd name="T31" fmla="*/ 90 h 353"/>
                  <a:gd name="T32" fmla="*/ 67 w 142"/>
                  <a:gd name="T33" fmla="*/ 44 h 353"/>
                  <a:gd name="T34" fmla="*/ 76 w 142"/>
                  <a:gd name="T35" fmla="*/ 35 h 353"/>
                  <a:gd name="T36" fmla="*/ 79 w 142"/>
                  <a:gd name="T37" fmla="*/ 31 h 353"/>
                  <a:gd name="T38" fmla="*/ 123 w 142"/>
                  <a:gd name="T39" fmla="*/ 4 h 3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42" h="353">
                    <a:moveTo>
                      <a:pt x="123" y="4"/>
                    </a:moveTo>
                    <a:cubicBezTo>
                      <a:pt x="130" y="0"/>
                      <a:pt x="138" y="3"/>
                      <a:pt x="142" y="10"/>
                    </a:cubicBezTo>
                    <a:cubicBezTo>
                      <a:pt x="134" y="15"/>
                      <a:pt x="125" y="19"/>
                      <a:pt x="117" y="24"/>
                    </a:cubicBezTo>
                    <a:cubicBezTo>
                      <a:pt x="97" y="34"/>
                      <a:pt x="81" y="49"/>
                      <a:pt x="66" y="67"/>
                    </a:cubicBezTo>
                    <a:cubicBezTo>
                      <a:pt x="48" y="90"/>
                      <a:pt x="35" y="115"/>
                      <a:pt x="24" y="142"/>
                    </a:cubicBezTo>
                    <a:cubicBezTo>
                      <a:pt x="18" y="156"/>
                      <a:pt x="15" y="172"/>
                      <a:pt x="17" y="188"/>
                    </a:cubicBezTo>
                    <a:cubicBezTo>
                      <a:pt x="19" y="200"/>
                      <a:pt x="18" y="212"/>
                      <a:pt x="19" y="224"/>
                    </a:cubicBezTo>
                    <a:cubicBezTo>
                      <a:pt x="22" y="245"/>
                      <a:pt x="25" y="265"/>
                      <a:pt x="35" y="284"/>
                    </a:cubicBezTo>
                    <a:cubicBezTo>
                      <a:pt x="45" y="304"/>
                      <a:pt x="58" y="323"/>
                      <a:pt x="70" y="342"/>
                    </a:cubicBezTo>
                    <a:cubicBezTo>
                      <a:pt x="71" y="343"/>
                      <a:pt x="71" y="345"/>
                      <a:pt x="72" y="346"/>
                    </a:cubicBezTo>
                    <a:cubicBezTo>
                      <a:pt x="63" y="353"/>
                      <a:pt x="63" y="353"/>
                      <a:pt x="63" y="353"/>
                    </a:cubicBezTo>
                    <a:cubicBezTo>
                      <a:pt x="45" y="328"/>
                      <a:pt x="27" y="303"/>
                      <a:pt x="15" y="274"/>
                    </a:cubicBezTo>
                    <a:cubicBezTo>
                      <a:pt x="7" y="258"/>
                      <a:pt x="5" y="241"/>
                      <a:pt x="3" y="224"/>
                    </a:cubicBezTo>
                    <a:cubicBezTo>
                      <a:pt x="1" y="208"/>
                      <a:pt x="0" y="192"/>
                      <a:pt x="0" y="176"/>
                    </a:cubicBezTo>
                    <a:cubicBezTo>
                      <a:pt x="0" y="159"/>
                      <a:pt x="3" y="142"/>
                      <a:pt x="11" y="127"/>
                    </a:cubicBezTo>
                    <a:cubicBezTo>
                      <a:pt x="18" y="114"/>
                      <a:pt x="23" y="101"/>
                      <a:pt x="30" y="90"/>
                    </a:cubicBezTo>
                    <a:cubicBezTo>
                      <a:pt x="41" y="73"/>
                      <a:pt x="52" y="57"/>
                      <a:pt x="67" y="44"/>
                    </a:cubicBezTo>
                    <a:cubicBezTo>
                      <a:pt x="70" y="41"/>
                      <a:pt x="73" y="38"/>
                      <a:pt x="76" y="35"/>
                    </a:cubicBezTo>
                    <a:cubicBezTo>
                      <a:pt x="77" y="34"/>
                      <a:pt x="78" y="32"/>
                      <a:pt x="79" y="31"/>
                    </a:cubicBezTo>
                    <a:cubicBezTo>
                      <a:pt x="93" y="22"/>
                      <a:pt x="108" y="12"/>
                      <a:pt x="123" y="4"/>
                    </a:cubicBezTo>
                    <a:close/>
                  </a:path>
                </a:pathLst>
              </a:custGeom>
              <a:solidFill>
                <a:srgbClr val="00000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50" name="Freeform 32"/>
              <p:cNvSpPr>
                <a:spLocks/>
              </p:cNvSpPr>
              <p:nvPr/>
            </p:nvSpPr>
            <p:spPr bwMode="auto">
              <a:xfrm>
                <a:off x="10078916" y="3804328"/>
                <a:ext cx="211263" cy="13011"/>
              </a:xfrm>
              <a:custGeom>
                <a:avLst/>
                <a:gdLst>
                  <a:gd name="T0" fmla="*/ 79 w 405"/>
                  <a:gd name="T1" fmla="*/ 20 h 25"/>
                  <a:gd name="T2" fmla="*/ 1 w 405"/>
                  <a:gd name="T3" fmla="*/ 25 h 25"/>
                  <a:gd name="T4" fmla="*/ 0 w 405"/>
                  <a:gd name="T5" fmla="*/ 14 h 25"/>
                  <a:gd name="T6" fmla="*/ 68 w 405"/>
                  <a:gd name="T7" fmla="*/ 9 h 25"/>
                  <a:gd name="T8" fmla="*/ 116 w 405"/>
                  <a:gd name="T9" fmla="*/ 7 h 25"/>
                  <a:gd name="T10" fmla="*/ 204 w 405"/>
                  <a:gd name="T11" fmla="*/ 3 h 25"/>
                  <a:gd name="T12" fmla="*/ 269 w 405"/>
                  <a:gd name="T13" fmla="*/ 2 h 25"/>
                  <a:gd name="T14" fmla="*/ 278 w 405"/>
                  <a:gd name="T15" fmla="*/ 2 h 25"/>
                  <a:gd name="T16" fmla="*/ 318 w 405"/>
                  <a:gd name="T17" fmla="*/ 2 h 25"/>
                  <a:gd name="T18" fmla="*/ 405 w 405"/>
                  <a:gd name="T19" fmla="*/ 6 h 25"/>
                  <a:gd name="T20" fmla="*/ 405 w 405"/>
                  <a:gd name="T21" fmla="*/ 6 h 25"/>
                  <a:gd name="T22" fmla="*/ 405 w 405"/>
                  <a:gd name="T23" fmla="*/ 17 h 25"/>
                  <a:gd name="T24" fmla="*/ 386 w 405"/>
                  <a:gd name="T25" fmla="*/ 16 h 25"/>
                  <a:gd name="T26" fmla="*/ 314 w 405"/>
                  <a:gd name="T27" fmla="*/ 15 h 25"/>
                  <a:gd name="T28" fmla="*/ 227 w 405"/>
                  <a:gd name="T29" fmla="*/ 15 h 25"/>
                  <a:gd name="T30" fmla="*/ 167 w 405"/>
                  <a:gd name="T31" fmla="*/ 18 h 25"/>
                  <a:gd name="T32" fmla="*/ 128 w 405"/>
                  <a:gd name="T33" fmla="*/ 19 h 25"/>
                  <a:gd name="T34" fmla="*/ 79 w 405"/>
                  <a:gd name="T35" fmla="*/ 20 h 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405" h="25">
                    <a:moveTo>
                      <a:pt x="79" y="20"/>
                    </a:moveTo>
                    <a:cubicBezTo>
                      <a:pt x="53" y="21"/>
                      <a:pt x="27" y="22"/>
                      <a:pt x="1" y="25"/>
                    </a:cubicBezTo>
                    <a:cubicBezTo>
                      <a:pt x="0" y="14"/>
                      <a:pt x="0" y="14"/>
                      <a:pt x="0" y="14"/>
                    </a:cubicBezTo>
                    <a:cubicBezTo>
                      <a:pt x="23" y="12"/>
                      <a:pt x="45" y="7"/>
                      <a:pt x="68" y="9"/>
                    </a:cubicBezTo>
                    <a:cubicBezTo>
                      <a:pt x="84" y="9"/>
                      <a:pt x="100" y="8"/>
                      <a:pt x="116" y="7"/>
                    </a:cubicBezTo>
                    <a:cubicBezTo>
                      <a:pt x="145" y="6"/>
                      <a:pt x="175" y="4"/>
                      <a:pt x="204" y="3"/>
                    </a:cubicBezTo>
                    <a:cubicBezTo>
                      <a:pt x="226" y="2"/>
                      <a:pt x="248" y="0"/>
                      <a:pt x="269" y="2"/>
                    </a:cubicBezTo>
                    <a:cubicBezTo>
                      <a:pt x="272" y="2"/>
                      <a:pt x="275" y="2"/>
                      <a:pt x="278" y="2"/>
                    </a:cubicBezTo>
                    <a:cubicBezTo>
                      <a:pt x="291" y="2"/>
                      <a:pt x="305" y="2"/>
                      <a:pt x="318" y="2"/>
                    </a:cubicBezTo>
                    <a:cubicBezTo>
                      <a:pt x="347" y="2"/>
                      <a:pt x="376" y="3"/>
                      <a:pt x="405" y="6"/>
                    </a:cubicBezTo>
                    <a:cubicBezTo>
                      <a:pt x="405" y="6"/>
                      <a:pt x="405" y="6"/>
                      <a:pt x="405" y="6"/>
                    </a:cubicBezTo>
                    <a:cubicBezTo>
                      <a:pt x="405" y="17"/>
                      <a:pt x="405" y="17"/>
                      <a:pt x="405" y="17"/>
                    </a:cubicBezTo>
                    <a:cubicBezTo>
                      <a:pt x="398" y="16"/>
                      <a:pt x="392" y="16"/>
                      <a:pt x="386" y="16"/>
                    </a:cubicBezTo>
                    <a:cubicBezTo>
                      <a:pt x="362" y="16"/>
                      <a:pt x="338" y="16"/>
                      <a:pt x="314" y="15"/>
                    </a:cubicBezTo>
                    <a:cubicBezTo>
                      <a:pt x="285" y="15"/>
                      <a:pt x="256" y="14"/>
                      <a:pt x="227" y="15"/>
                    </a:cubicBezTo>
                    <a:cubicBezTo>
                      <a:pt x="207" y="15"/>
                      <a:pt x="187" y="17"/>
                      <a:pt x="167" y="18"/>
                    </a:cubicBezTo>
                    <a:cubicBezTo>
                      <a:pt x="154" y="19"/>
                      <a:pt x="141" y="19"/>
                      <a:pt x="128" y="19"/>
                    </a:cubicBezTo>
                    <a:cubicBezTo>
                      <a:pt x="112" y="20"/>
                      <a:pt x="96" y="19"/>
                      <a:pt x="79" y="20"/>
                    </a:cubicBezTo>
                    <a:close/>
                  </a:path>
                </a:pathLst>
              </a:custGeom>
              <a:solidFill>
                <a:srgbClr val="00000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51" name="Freeform 33"/>
              <p:cNvSpPr>
                <a:spLocks/>
              </p:cNvSpPr>
              <p:nvPr/>
            </p:nvSpPr>
            <p:spPr bwMode="auto">
              <a:xfrm>
                <a:off x="9934472" y="3543006"/>
                <a:ext cx="71891" cy="57337"/>
              </a:xfrm>
              <a:custGeom>
                <a:avLst/>
                <a:gdLst>
                  <a:gd name="T0" fmla="*/ 69 w 138"/>
                  <a:gd name="T1" fmla="*/ 6 h 110"/>
                  <a:gd name="T2" fmla="*/ 127 w 138"/>
                  <a:gd name="T3" fmla="*/ 25 h 110"/>
                  <a:gd name="T4" fmla="*/ 135 w 138"/>
                  <a:gd name="T5" fmla="*/ 29 h 110"/>
                  <a:gd name="T6" fmla="*/ 136 w 138"/>
                  <a:gd name="T7" fmla="*/ 73 h 110"/>
                  <a:gd name="T8" fmla="*/ 133 w 138"/>
                  <a:gd name="T9" fmla="*/ 110 h 110"/>
                  <a:gd name="T10" fmla="*/ 111 w 138"/>
                  <a:gd name="T11" fmla="*/ 105 h 110"/>
                  <a:gd name="T12" fmla="*/ 44 w 138"/>
                  <a:gd name="T13" fmla="*/ 77 h 110"/>
                  <a:gd name="T14" fmla="*/ 24 w 138"/>
                  <a:gd name="T15" fmla="*/ 65 h 110"/>
                  <a:gd name="T16" fmla="*/ 10 w 138"/>
                  <a:gd name="T17" fmla="*/ 52 h 110"/>
                  <a:gd name="T18" fmla="*/ 0 w 138"/>
                  <a:gd name="T19" fmla="*/ 36 h 110"/>
                  <a:gd name="T20" fmla="*/ 10 w 138"/>
                  <a:gd name="T21" fmla="*/ 15 h 110"/>
                  <a:gd name="T22" fmla="*/ 42 w 138"/>
                  <a:gd name="T23" fmla="*/ 1 h 110"/>
                  <a:gd name="T24" fmla="*/ 69 w 138"/>
                  <a:gd name="T25" fmla="*/ 6 h 1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38" h="110">
                    <a:moveTo>
                      <a:pt x="69" y="6"/>
                    </a:moveTo>
                    <a:cubicBezTo>
                      <a:pt x="88" y="13"/>
                      <a:pt x="108" y="19"/>
                      <a:pt x="127" y="25"/>
                    </a:cubicBezTo>
                    <a:cubicBezTo>
                      <a:pt x="130" y="26"/>
                      <a:pt x="132" y="27"/>
                      <a:pt x="135" y="29"/>
                    </a:cubicBezTo>
                    <a:cubicBezTo>
                      <a:pt x="135" y="43"/>
                      <a:pt x="135" y="58"/>
                      <a:pt x="136" y="73"/>
                    </a:cubicBezTo>
                    <a:cubicBezTo>
                      <a:pt x="137" y="85"/>
                      <a:pt x="138" y="97"/>
                      <a:pt x="133" y="110"/>
                    </a:cubicBezTo>
                    <a:cubicBezTo>
                      <a:pt x="126" y="108"/>
                      <a:pt x="118" y="107"/>
                      <a:pt x="111" y="105"/>
                    </a:cubicBezTo>
                    <a:cubicBezTo>
                      <a:pt x="87" y="99"/>
                      <a:pt x="64" y="92"/>
                      <a:pt x="44" y="77"/>
                    </a:cubicBezTo>
                    <a:cubicBezTo>
                      <a:pt x="38" y="73"/>
                      <a:pt x="30" y="70"/>
                      <a:pt x="24" y="65"/>
                    </a:cubicBezTo>
                    <a:cubicBezTo>
                      <a:pt x="19" y="61"/>
                      <a:pt x="14" y="57"/>
                      <a:pt x="10" y="52"/>
                    </a:cubicBezTo>
                    <a:cubicBezTo>
                      <a:pt x="7" y="48"/>
                      <a:pt x="4" y="42"/>
                      <a:pt x="0" y="36"/>
                    </a:cubicBezTo>
                    <a:cubicBezTo>
                      <a:pt x="3" y="29"/>
                      <a:pt x="6" y="22"/>
                      <a:pt x="10" y="15"/>
                    </a:cubicBezTo>
                    <a:cubicBezTo>
                      <a:pt x="17" y="3"/>
                      <a:pt x="30" y="2"/>
                      <a:pt x="42" y="1"/>
                    </a:cubicBezTo>
                    <a:cubicBezTo>
                      <a:pt x="51" y="0"/>
                      <a:pt x="60" y="4"/>
                      <a:pt x="69" y="6"/>
                    </a:cubicBezTo>
                    <a:close/>
                  </a:path>
                </a:pathLst>
              </a:custGeom>
              <a:solidFill>
                <a:srgbClr val="0070C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52" name="Freeform 34"/>
              <p:cNvSpPr>
                <a:spLocks noEditPoints="1"/>
              </p:cNvSpPr>
              <p:nvPr/>
            </p:nvSpPr>
            <p:spPr bwMode="auto">
              <a:xfrm>
                <a:off x="9875592" y="2632457"/>
                <a:ext cx="1228105" cy="1189513"/>
              </a:xfrm>
              <a:custGeom>
                <a:avLst/>
                <a:gdLst>
                  <a:gd name="T0" fmla="*/ 1688 w 2355"/>
                  <a:gd name="T1" fmla="*/ 1661 h 2281"/>
                  <a:gd name="T2" fmla="*/ 1564 w 2355"/>
                  <a:gd name="T3" fmla="*/ 1485 h 2281"/>
                  <a:gd name="T4" fmla="*/ 1558 w 2355"/>
                  <a:gd name="T5" fmla="*/ 1563 h 2281"/>
                  <a:gd name="T6" fmla="*/ 1534 w 2355"/>
                  <a:gd name="T7" fmla="*/ 1638 h 2281"/>
                  <a:gd name="T8" fmla="*/ 1688 w 2355"/>
                  <a:gd name="T9" fmla="*/ 1661 h 2281"/>
                  <a:gd name="T10" fmla="*/ 963 w 2355"/>
                  <a:gd name="T11" fmla="*/ 2162 h 2281"/>
                  <a:gd name="T12" fmla="*/ 1128 w 2355"/>
                  <a:gd name="T13" fmla="*/ 1986 h 2281"/>
                  <a:gd name="T14" fmla="*/ 1084 w 2355"/>
                  <a:gd name="T15" fmla="*/ 1823 h 2281"/>
                  <a:gd name="T16" fmla="*/ 1878 w 2355"/>
                  <a:gd name="T17" fmla="*/ 1434 h 2281"/>
                  <a:gd name="T18" fmla="*/ 1940 w 2355"/>
                  <a:gd name="T19" fmla="*/ 1480 h 2281"/>
                  <a:gd name="T20" fmla="*/ 1813 w 2355"/>
                  <a:gd name="T21" fmla="*/ 1753 h 2281"/>
                  <a:gd name="T22" fmla="*/ 2072 w 2355"/>
                  <a:gd name="T23" fmla="*/ 2153 h 2281"/>
                  <a:gd name="T24" fmla="*/ 2266 w 2355"/>
                  <a:gd name="T25" fmla="*/ 1890 h 2281"/>
                  <a:gd name="T26" fmla="*/ 2244 w 2355"/>
                  <a:gd name="T27" fmla="*/ 1278 h 2281"/>
                  <a:gd name="T28" fmla="*/ 2242 w 2355"/>
                  <a:gd name="T29" fmla="*/ 589 h 2281"/>
                  <a:gd name="T30" fmla="*/ 2273 w 2355"/>
                  <a:gd name="T31" fmla="*/ 102 h 2281"/>
                  <a:gd name="T32" fmla="*/ 1801 w 2355"/>
                  <a:gd name="T33" fmla="*/ 18 h 2281"/>
                  <a:gd name="T34" fmla="*/ 1048 w 2355"/>
                  <a:gd name="T35" fmla="*/ 36 h 2281"/>
                  <a:gd name="T36" fmla="*/ 234 w 2355"/>
                  <a:gd name="T37" fmla="*/ 32 h 2281"/>
                  <a:gd name="T38" fmla="*/ 341 w 2355"/>
                  <a:gd name="T39" fmla="*/ 16 h 2281"/>
                  <a:gd name="T40" fmla="*/ 995 w 2355"/>
                  <a:gd name="T41" fmla="*/ 23 h 2281"/>
                  <a:gd name="T42" fmla="*/ 1594 w 2355"/>
                  <a:gd name="T43" fmla="*/ 12 h 2281"/>
                  <a:gd name="T44" fmla="*/ 2178 w 2355"/>
                  <a:gd name="T45" fmla="*/ 1 h 2281"/>
                  <a:gd name="T46" fmla="*/ 2270 w 2355"/>
                  <a:gd name="T47" fmla="*/ 495 h 2281"/>
                  <a:gd name="T48" fmla="*/ 2279 w 2355"/>
                  <a:gd name="T49" fmla="*/ 1618 h 2281"/>
                  <a:gd name="T50" fmla="*/ 2283 w 2355"/>
                  <a:gd name="T51" fmla="*/ 2270 h 2281"/>
                  <a:gd name="T52" fmla="*/ 1715 w 2355"/>
                  <a:gd name="T53" fmla="*/ 2260 h 2281"/>
                  <a:gd name="T54" fmla="*/ 1177 w 2355"/>
                  <a:gd name="T55" fmla="*/ 2270 h 2281"/>
                  <a:gd name="T56" fmla="*/ 940 w 2355"/>
                  <a:gd name="T57" fmla="*/ 2254 h 2281"/>
                  <a:gd name="T58" fmla="*/ 872 w 2355"/>
                  <a:gd name="T59" fmla="*/ 1644 h 2281"/>
                  <a:gd name="T60" fmla="*/ 265 w 2355"/>
                  <a:gd name="T61" fmla="*/ 1796 h 2281"/>
                  <a:gd name="T62" fmla="*/ 391 w 2355"/>
                  <a:gd name="T63" fmla="*/ 2272 h 2281"/>
                  <a:gd name="T64" fmla="*/ 114 w 2355"/>
                  <a:gd name="T65" fmla="*/ 2262 h 2281"/>
                  <a:gd name="T66" fmla="*/ 247 w 2355"/>
                  <a:gd name="T67" fmla="*/ 1875 h 2281"/>
                  <a:gd name="T68" fmla="*/ 393 w 2355"/>
                  <a:gd name="T69" fmla="*/ 1631 h 2281"/>
                  <a:gd name="T70" fmla="*/ 373 w 2355"/>
                  <a:gd name="T71" fmla="*/ 1291 h 2281"/>
                  <a:gd name="T72" fmla="*/ 484 w 2355"/>
                  <a:gd name="T73" fmla="*/ 785 h 2281"/>
                  <a:gd name="T74" fmla="*/ 522 w 2355"/>
                  <a:gd name="T75" fmla="*/ 321 h 2281"/>
                  <a:gd name="T76" fmla="*/ 550 w 2355"/>
                  <a:gd name="T77" fmla="*/ 738 h 2281"/>
                  <a:gd name="T78" fmla="*/ 465 w 2355"/>
                  <a:gd name="T79" fmla="*/ 1435 h 2281"/>
                  <a:gd name="T80" fmla="*/ 750 w 2355"/>
                  <a:gd name="T81" fmla="*/ 1501 h 2281"/>
                  <a:gd name="T82" fmla="*/ 717 w 2355"/>
                  <a:gd name="T83" fmla="*/ 1272 h 2281"/>
                  <a:gd name="T84" fmla="*/ 863 w 2355"/>
                  <a:gd name="T85" fmla="*/ 1630 h 2281"/>
                  <a:gd name="T86" fmla="*/ 1220 w 2355"/>
                  <a:gd name="T87" fmla="*/ 1068 h 2281"/>
                  <a:gd name="T88" fmla="*/ 1362 w 2355"/>
                  <a:gd name="T89" fmla="*/ 787 h 2281"/>
                  <a:gd name="T90" fmla="*/ 1437 w 2355"/>
                  <a:gd name="T91" fmla="*/ 596 h 2281"/>
                  <a:gd name="T92" fmla="*/ 1480 w 2355"/>
                  <a:gd name="T93" fmla="*/ 922 h 2281"/>
                  <a:gd name="T94" fmla="*/ 1522 w 2355"/>
                  <a:gd name="T95" fmla="*/ 1117 h 2281"/>
                  <a:gd name="T96" fmla="*/ 1108 w 2355"/>
                  <a:gd name="T97" fmla="*/ 1222 h 2281"/>
                  <a:gd name="T98" fmla="*/ 964 w 2355"/>
                  <a:gd name="T99" fmla="*/ 1717 h 2281"/>
                  <a:gd name="T100" fmla="*/ 963 w 2355"/>
                  <a:gd name="T101" fmla="*/ 2018 h 2281"/>
                  <a:gd name="T102" fmla="*/ 1096 w 2355"/>
                  <a:gd name="T103" fmla="*/ 1807 h 2281"/>
                  <a:gd name="T104" fmla="*/ 1347 w 2355"/>
                  <a:gd name="T105" fmla="*/ 1843 h 2281"/>
                  <a:gd name="T106" fmla="*/ 1485 w 2355"/>
                  <a:gd name="T107" fmla="*/ 1444 h 2281"/>
                  <a:gd name="T108" fmla="*/ 1513 w 2355"/>
                  <a:gd name="T109" fmla="*/ 1408 h 2281"/>
                  <a:gd name="T110" fmla="*/ 1842 w 2355"/>
                  <a:gd name="T111" fmla="*/ 1426 h 2281"/>
                  <a:gd name="T112" fmla="*/ 2023 w 2355"/>
                  <a:gd name="T113" fmla="*/ 1885 h 2281"/>
                  <a:gd name="T114" fmla="*/ 1540 w 2355"/>
                  <a:gd name="T115" fmla="*/ 1685 h 2281"/>
                  <a:gd name="T116" fmla="*/ 1222 w 2355"/>
                  <a:gd name="T117" fmla="*/ 1988 h 2281"/>
                  <a:gd name="T118" fmla="*/ 1480 w 2355"/>
                  <a:gd name="T119" fmla="*/ 2255 h 228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2355" h="2281">
                    <a:moveTo>
                      <a:pt x="123" y="1798"/>
                    </a:moveTo>
                    <a:cubicBezTo>
                      <a:pt x="127" y="1803"/>
                      <a:pt x="132" y="1807"/>
                      <a:pt x="137" y="1811"/>
                    </a:cubicBezTo>
                    <a:cubicBezTo>
                      <a:pt x="143" y="1816"/>
                      <a:pt x="151" y="1819"/>
                      <a:pt x="157" y="1823"/>
                    </a:cubicBezTo>
                    <a:cubicBezTo>
                      <a:pt x="177" y="1838"/>
                      <a:pt x="200" y="1845"/>
                      <a:pt x="224" y="1851"/>
                    </a:cubicBezTo>
                    <a:cubicBezTo>
                      <a:pt x="231" y="1853"/>
                      <a:pt x="239" y="1854"/>
                      <a:pt x="246" y="1856"/>
                    </a:cubicBezTo>
                    <a:cubicBezTo>
                      <a:pt x="251" y="1843"/>
                      <a:pt x="250" y="1831"/>
                      <a:pt x="249" y="1819"/>
                    </a:cubicBezTo>
                    <a:cubicBezTo>
                      <a:pt x="248" y="1804"/>
                      <a:pt x="248" y="1789"/>
                      <a:pt x="248" y="1775"/>
                    </a:cubicBezTo>
                    <a:cubicBezTo>
                      <a:pt x="245" y="1773"/>
                      <a:pt x="243" y="1772"/>
                      <a:pt x="240" y="1771"/>
                    </a:cubicBezTo>
                    <a:cubicBezTo>
                      <a:pt x="221" y="1765"/>
                      <a:pt x="201" y="1759"/>
                      <a:pt x="182" y="1752"/>
                    </a:cubicBezTo>
                    <a:cubicBezTo>
                      <a:pt x="173" y="1750"/>
                      <a:pt x="164" y="1746"/>
                      <a:pt x="155" y="1747"/>
                    </a:cubicBezTo>
                    <a:cubicBezTo>
                      <a:pt x="143" y="1748"/>
                      <a:pt x="130" y="1749"/>
                      <a:pt x="123" y="1761"/>
                    </a:cubicBezTo>
                    <a:cubicBezTo>
                      <a:pt x="119" y="1768"/>
                      <a:pt x="116" y="1775"/>
                      <a:pt x="113" y="1782"/>
                    </a:cubicBezTo>
                    <a:cubicBezTo>
                      <a:pt x="117" y="1788"/>
                      <a:pt x="120" y="1794"/>
                      <a:pt x="123" y="1798"/>
                    </a:cubicBezTo>
                    <a:close/>
                    <a:moveTo>
                      <a:pt x="1688" y="1661"/>
                    </a:moveTo>
                    <a:cubicBezTo>
                      <a:pt x="1698" y="1665"/>
                      <a:pt x="1709" y="1667"/>
                      <a:pt x="1719" y="1664"/>
                    </a:cubicBezTo>
                    <a:cubicBezTo>
                      <a:pt x="1727" y="1662"/>
                      <a:pt x="1734" y="1660"/>
                      <a:pt x="1742" y="1658"/>
                    </a:cubicBezTo>
                    <a:cubicBezTo>
                      <a:pt x="1749" y="1657"/>
                      <a:pt x="1756" y="1655"/>
                      <a:pt x="1763" y="1656"/>
                    </a:cubicBezTo>
                    <a:cubicBezTo>
                      <a:pt x="1770" y="1656"/>
                      <a:pt x="1773" y="1654"/>
                      <a:pt x="1777" y="1648"/>
                    </a:cubicBezTo>
                    <a:cubicBezTo>
                      <a:pt x="1784" y="1639"/>
                      <a:pt x="1790" y="1630"/>
                      <a:pt x="1792" y="1619"/>
                    </a:cubicBezTo>
                    <a:cubicBezTo>
                      <a:pt x="1795" y="1604"/>
                      <a:pt x="1800" y="1589"/>
                      <a:pt x="1802" y="1574"/>
                    </a:cubicBezTo>
                    <a:cubicBezTo>
                      <a:pt x="1807" y="1546"/>
                      <a:pt x="1805" y="1517"/>
                      <a:pt x="1801" y="1488"/>
                    </a:cubicBezTo>
                    <a:cubicBezTo>
                      <a:pt x="1800" y="1483"/>
                      <a:pt x="1797" y="1478"/>
                      <a:pt x="1792" y="1476"/>
                    </a:cubicBezTo>
                    <a:cubicBezTo>
                      <a:pt x="1779" y="1472"/>
                      <a:pt x="1765" y="1468"/>
                      <a:pt x="1751" y="1468"/>
                    </a:cubicBezTo>
                    <a:cubicBezTo>
                      <a:pt x="1737" y="1468"/>
                      <a:pt x="1722" y="1468"/>
                      <a:pt x="1708" y="1466"/>
                    </a:cubicBezTo>
                    <a:cubicBezTo>
                      <a:pt x="1694" y="1465"/>
                      <a:pt x="1680" y="1462"/>
                      <a:pt x="1666" y="1464"/>
                    </a:cubicBezTo>
                    <a:cubicBezTo>
                      <a:pt x="1660" y="1465"/>
                      <a:pt x="1653" y="1463"/>
                      <a:pt x="1646" y="1463"/>
                    </a:cubicBezTo>
                    <a:cubicBezTo>
                      <a:pt x="1627" y="1462"/>
                      <a:pt x="1607" y="1460"/>
                      <a:pt x="1589" y="1470"/>
                    </a:cubicBezTo>
                    <a:cubicBezTo>
                      <a:pt x="1581" y="1474"/>
                      <a:pt x="1572" y="1479"/>
                      <a:pt x="1564" y="1485"/>
                    </a:cubicBezTo>
                    <a:cubicBezTo>
                      <a:pt x="1553" y="1491"/>
                      <a:pt x="1542" y="1498"/>
                      <a:pt x="1531" y="1505"/>
                    </a:cubicBezTo>
                    <a:cubicBezTo>
                      <a:pt x="1520" y="1514"/>
                      <a:pt x="1508" y="1523"/>
                      <a:pt x="1497" y="1532"/>
                    </a:cubicBezTo>
                    <a:cubicBezTo>
                      <a:pt x="1492" y="1535"/>
                      <a:pt x="1488" y="1538"/>
                      <a:pt x="1483" y="1542"/>
                    </a:cubicBezTo>
                    <a:cubicBezTo>
                      <a:pt x="1470" y="1556"/>
                      <a:pt x="1457" y="1570"/>
                      <a:pt x="1443" y="1583"/>
                    </a:cubicBezTo>
                    <a:cubicBezTo>
                      <a:pt x="1427" y="1598"/>
                      <a:pt x="1414" y="1614"/>
                      <a:pt x="1402" y="1632"/>
                    </a:cubicBezTo>
                    <a:cubicBezTo>
                      <a:pt x="1399" y="1636"/>
                      <a:pt x="1398" y="1641"/>
                      <a:pt x="1398" y="1646"/>
                    </a:cubicBezTo>
                    <a:cubicBezTo>
                      <a:pt x="1398" y="1652"/>
                      <a:pt x="1400" y="1655"/>
                      <a:pt x="1407" y="1655"/>
                    </a:cubicBezTo>
                    <a:cubicBezTo>
                      <a:pt x="1419" y="1656"/>
                      <a:pt x="1429" y="1655"/>
                      <a:pt x="1438" y="1646"/>
                    </a:cubicBezTo>
                    <a:cubicBezTo>
                      <a:pt x="1442" y="1642"/>
                      <a:pt x="1447" y="1638"/>
                      <a:pt x="1451" y="1634"/>
                    </a:cubicBezTo>
                    <a:cubicBezTo>
                      <a:pt x="1462" y="1622"/>
                      <a:pt x="1472" y="1609"/>
                      <a:pt x="1485" y="1599"/>
                    </a:cubicBezTo>
                    <a:cubicBezTo>
                      <a:pt x="1512" y="1580"/>
                      <a:pt x="1538" y="1559"/>
                      <a:pt x="1566" y="1540"/>
                    </a:cubicBezTo>
                    <a:cubicBezTo>
                      <a:pt x="1571" y="1536"/>
                      <a:pt x="1577" y="1534"/>
                      <a:pt x="1583" y="1531"/>
                    </a:cubicBezTo>
                    <a:cubicBezTo>
                      <a:pt x="1587" y="1530"/>
                      <a:pt x="1592" y="1530"/>
                      <a:pt x="1593" y="1537"/>
                    </a:cubicBezTo>
                    <a:cubicBezTo>
                      <a:pt x="1581" y="1545"/>
                      <a:pt x="1569" y="1554"/>
                      <a:pt x="1558" y="1563"/>
                    </a:cubicBezTo>
                    <a:cubicBezTo>
                      <a:pt x="1540" y="1575"/>
                      <a:pt x="1523" y="1587"/>
                      <a:pt x="1506" y="1600"/>
                    </a:cubicBezTo>
                    <a:cubicBezTo>
                      <a:pt x="1488" y="1616"/>
                      <a:pt x="1470" y="1633"/>
                      <a:pt x="1453" y="1650"/>
                    </a:cubicBezTo>
                    <a:cubicBezTo>
                      <a:pt x="1449" y="1654"/>
                      <a:pt x="1447" y="1659"/>
                      <a:pt x="1444" y="1663"/>
                    </a:cubicBezTo>
                    <a:cubicBezTo>
                      <a:pt x="1457" y="1674"/>
                      <a:pt x="1470" y="1673"/>
                      <a:pt x="1483" y="1667"/>
                    </a:cubicBezTo>
                    <a:cubicBezTo>
                      <a:pt x="1487" y="1666"/>
                      <a:pt x="1489" y="1664"/>
                      <a:pt x="1492" y="1660"/>
                    </a:cubicBezTo>
                    <a:cubicBezTo>
                      <a:pt x="1500" y="1648"/>
                      <a:pt x="1509" y="1635"/>
                      <a:pt x="1524" y="1629"/>
                    </a:cubicBezTo>
                    <a:cubicBezTo>
                      <a:pt x="1527" y="1627"/>
                      <a:pt x="1531" y="1625"/>
                      <a:pt x="1533" y="1622"/>
                    </a:cubicBezTo>
                    <a:cubicBezTo>
                      <a:pt x="1538" y="1614"/>
                      <a:pt x="1546" y="1611"/>
                      <a:pt x="1553" y="1607"/>
                    </a:cubicBezTo>
                    <a:cubicBezTo>
                      <a:pt x="1558" y="1604"/>
                      <a:pt x="1563" y="1602"/>
                      <a:pt x="1568" y="1599"/>
                    </a:cubicBezTo>
                    <a:cubicBezTo>
                      <a:pt x="1580" y="1592"/>
                      <a:pt x="1591" y="1585"/>
                      <a:pt x="1603" y="1579"/>
                    </a:cubicBezTo>
                    <a:cubicBezTo>
                      <a:pt x="1607" y="1577"/>
                      <a:pt x="1612" y="1578"/>
                      <a:pt x="1618" y="1577"/>
                    </a:cubicBezTo>
                    <a:cubicBezTo>
                      <a:pt x="1617" y="1581"/>
                      <a:pt x="1617" y="1582"/>
                      <a:pt x="1617" y="1583"/>
                    </a:cubicBezTo>
                    <a:cubicBezTo>
                      <a:pt x="1609" y="1588"/>
                      <a:pt x="1601" y="1594"/>
                      <a:pt x="1592" y="1599"/>
                    </a:cubicBezTo>
                    <a:cubicBezTo>
                      <a:pt x="1572" y="1610"/>
                      <a:pt x="1552" y="1623"/>
                      <a:pt x="1534" y="1638"/>
                    </a:cubicBezTo>
                    <a:cubicBezTo>
                      <a:pt x="1524" y="1646"/>
                      <a:pt x="1513" y="1654"/>
                      <a:pt x="1510" y="1668"/>
                    </a:cubicBezTo>
                    <a:cubicBezTo>
                      <a:pt x="1517" y="1674"/>
                      <a:pt x="1525" y="1677"/>
                      <a:pt x="1534" y="1673"/>
                    </a:cubicBezTo>
                    <a:cubicBezTo>
                      <a:pt x="1544" y="1670"/>
                      <a:pt x="1554" y="1667"/>
                      <a:pt x="1561" y="1657"/>
                    </a:cubicBezTo>
                    <a:cubicBezTo>
                      <a:pt x="1563" y="1654"/>
                      <a:pt x="1567" y="1652"/>
                      <a:pt x="1571" y="1650"/>
                    </a:cubicBezTo>
                    <a:cubicBezTo>
                      <a:pt x="1584" y="1641"/>
                      <a:pt x="1596" y="1633"/>
                      <a:pt x="1610" y="1624"/>
                    </a:cubicBezTo>
                    <a:cubicBezTo>
                      <a:pt x="1611" y="1623"/>
                      <a:pt x="1614" y="1622"/>
                      <a:pt x="1616" y="1622"/>
                    </a:cubicBezTo>
                    <a:cubicBezTo>
                      <a:pt x="1623" y="1622"/>
                      <a:pt x="1629" y="1622"/>
                      <a:pt x="1638" y="1622"/>
                    </a:cubicBezTo>
                    <a:cubicBezTo>
                      <a:pt x="1635" y="1626"/>
                      <a:pt x="1634" y="1629"/>
                      <a:pt x="1632" y="1630"/>
                    </a:cubicBezTo>
                    <a:cubicBezTo>
                      <a:pt x="1622" y="1636"/>
                      <a:pt x="1611" y="1641"/>
                      <a:pt x="1601" y="1647"/>
                    </a:cubicBezTo>
                    <a:cubicBezTo>
                      <a:pt x="1594" y="1651"/>
                      <a:pt x="1586" y="1653"/>
                      <a:pt x="1582" y="1661"/>
                    </a:cubicBezTo>
                    <a:cubicBezTo>
                      <a:pt x="1584" y="1663"/>
                      <a:pt x="1585" y="1664"/>
                      <a:pt x="1586" y="1665"/>
                    </a:cubicBezTo>
                    <a:cubicBezTo>
                      <a:pt x="1595" y="1677"/>
                      <a:pt x="1606" y="1678"/>
                      <a:pt x="1620" y="1676"/>
                    </a:cubicBezTo>
                    <a:cubicBezTo>
                      <a:pt x="1637" y="1673"/>
                      <a:pt x="1653" y="1668"/>
                      <a:pt x="1669" y="1662"/>
                    </a:cubicBezTo>
                    <a:cubicBezTo>
                      <a:pt x="1675" y="1659"/>
                      <a:pt x="1681" y="1658"/>
                      <a:pt x="1688" y="1661"/>
                    </a:cubicBezTo>
                    <a:close/>
                    <a:moveTo>
                      <a:pt x="1130" y="1821"/>
                    </a:moveTo>
                    <a:cubicBezTo>
                      <a:pt x="1131" y="1819"/>
                      <a:pt x="1131" y="1818"/>
                      <a:pt x="1132" y="1817"/>
                    </a:cubicBezTo>
                    <a:cubicBezTo>
                      <a:pt x="1132" y="1806"/>
                      <a:pt x="1133" y="1795"/>
                      <a:pt x="1134" y="1784"/>
                    </a:cubicBezTo>
                    <a:cubicBezTo>
                      <a:pt x="1134" y="1780"/>
                      <a:pt x="1133" y="1776"/>
                      <a:pt x="1133" y="1769"/>
                    </a:cubicBezTo>
                    <a:cubicBezTo>
                      <a:pt x="1122" y="1785"/>
                      <a:pt x="1114" y="1800"/>
                      <a:pt x="1110" y="1817"/>
                    </a:cubicBezTo>
                    <a:cubicBezTo>
                      <a:pt x="1117" y="1818"/>
                      <a:pt x="1124" y="1820"/>
                      <a:pt x="1130" y="1821"/>
                    </a:cubicBezTo>
                    <a:close/>
                    <a:moveTo>
                      <a:pt x="1128" y="1986"/>
                    </a:moveTo>
                    <a:cubicBezTo>
                      <a:pt x="1100" y="1980"/>
                      <a:pt x="1084" y="1956"/>
                      <a:pt x="1062" y="1940"/>
                    </a:cubicBezTo>
                    <a:cubicBezTo>
                      <a:pt x="1058" y="1948"/>
                      <a:pt x="1053" y="1956"/>
                      <a:pt x="1050" y="1964"/>
                    </a:cubicBezTo>
                    <a:cubicBezTo>
                      <a:pt x="1042" y="1989"/>
                      <a:pt x="1028" y="2012"/>
                      <a:pt x="1015" y="2035"/>
                    </a:cubicBezTo>
                    <a:cubicBezTo>
                      <a:pt x="1007" y="2049"/>
                      <a:pt x="998" y="2064"/>
                      <a:pt x="990" y="2078"/>
                    </a:cubicBezTo>
                    <a:cubicBezTo>
                      <a:pt x="982" y="2091"/>
                      <a:pt x="974" y="2104"/>
                      <a:pt x="967" y="2118"/>
                    </a:cubicBezTo>
                    <a:cubicBezTo>
                      <a:pt x="965" y="2122"/>
                      <a:pt x="963" y="2128"/>
                      <a:pt x="962" y="2133"/>
                    </a:cubicBezTo>
                    <a:cubicBezTo>
                      <a:pt x="962" y="2143"/>
                      <a:pt x="963" y="2152"/>
                      <a:pt x="963" y="2162"/>
                    </a:cubicBezTo>
                    <a:cubicBezTo>
                      <a:pt x="963" y="2173"/>
                      <a:pt x="964" y="2183"/>
                      <a:pt x="964" y="2194"/>
                    </a:cubicBezTo>
                    <a:cubicBezTo>
                      <a:pt x="963" y="2214"/>
                      <a:pt x="962" y="2234"/>
                      <a:pt x="961" y="2256"/>
                    </a:cubicBezTo>
                    <a:cubicBezTo>
                      <a:pt x="983" y="2257"/>
                      <a:pt x="1003" y="2257"/>
                      <a:pt x="1023" y="2258"/>
                    </a:cubicBezTo>
                    <a:cubicBezTo>
                      <a:pt x="1036" y="2258"/>
                      <a:pt x="1049" y="2256"/>
                      <a:pt x="1063" y="2256"/>
                    </a:cubicBezTo>
                    <a:cubicBezTo>
                      <a:pt x="1072" y="2256"/>
                      <a:pt x="1082" y="2257"/>
                      <a:pt x="1092" y="2257"/>
                    </a:cubicBezTo>
                    <a:cubicBezTo>
                      <a:pt x="1100" y="2257"/>
                      <a:pt x="1108" y="2257"/>
                      <a:pt x="1117" y="2257"/>
                    </a:cubicBezTo>
                    <a:cubicBezTo>
                      <a:pt x="1117" y="2254"/>
                      <a:pt x="1117" y="2252"/>
                      <a:pt x="1117" y="2250"/>
                    </a:cubicBezTo>
                    <a:cubicBezTo>
                      <a:pt x="1111" y="2219"/>
                      <a:pt x="1112" y="2188"/>
                      <a:pt x="1110" y="2156"/>
                    </a:cubicBezTo>
                    <a:cubicBezTo>
                      <a:pt x="1110" y="2150"/>
                      <a:pt x="1111" y="2144"/>
                      <a:pt x="1110" y="2138"/>
                    </a:cubicBezTo>
                    <a:cubicBezTo>
                      <a:pt x="1108" y="2128"/>
                      <a:pt x="1110" y="2119"/>
                      <a:pt x="1111" y="2110"/>
                    </a:cubicBezTo>
                    <a:cubicBezTo>
                      <a:pt x="1112" y="2104"/>
                      <a:pt x="1113" y="2097"/>
                      <a:pt x="1113" y="2091"/>
                    </a:cubicBezTo>
                    <a:cubicBezTo>
                      <a:pt x="1114" y="2081"/>
                      <a:pt x="1114" y="2070"/>
                      <a:pt x="1116" y="2060"/>
                    </a:cubicBezTo>
                    <a:cubicBezTo>
                      <a:pt x="1118" y="2044"/>
                      <a:pt x="1120" y="2028"/>
                      <a:pt x="1123" y="2012"/>
                    </a:cubicBezTo>
                    <a:cubicBezTo>
                      <a:pt x="1125" y="2004"/>
                      <a:pt x="1126" y="1996"/>
                      <a:pt x="1128" y="1986"/>
                    </a:cubicBezTo>
                    <a:close/>
                    <a:moveTo>
                      <a:pt x="1057" y="1893"/>
                    </a:moveTo>
                    <a:cubicBezTo>
                      <a:pt x="1062" y="1909"/>
                      <a:pt x="1068" y="1926"/>
                      <a:pt x="1079" y="1939"/>
                    </a:cubicBezTo>
                    <a:cubicBezTo>
                      <a:pt x="1091" y="1952"/>
                      <a:pt x="1107" y="1962"/>
                      <a:pt x="1121" y="1973"/>
                    </a:cubicBezTo>
                    <a:cubicBezTo>
                      <a:pt x="1123" y="1974"/>
                      <a:pt x="1126" y="1975"/>
                      <a:pt x="1129" y="1975"/>
                    </a:cubicBezTo>
                    <a:cubicBezTo>
                      <a:pt x="1146" y="1977"/>
                      <a:pt x="1163" y="1979"/>
                      <a:pt x="1180" y="1980"/>
                    </a:cubicBezTo>
                    <a:cubicBezTo>
                      <a:pt x="1194" y="1982"/>
                      <a:pt x="1208" y="1977"/>
                      <a:pt x="1223" y="1977"/>
                    </a:cubicBezTo>
                    <a:cubicBezTo>
                      <a:pt x="1247" y="1976"/>
                      <a:pt x="1266" y="1966"/>
                      <a:pt x="1282" y="1949"/>
                    </a:cubicBezTo>
                    <a:cubicBezTo>
                      <a:pt x="1292" y="1939"/>
                      <a:pt x="1300" y="1928"/>
                      <a:pt x="1308" y="1917"/>
                    </a:cubicBezTo>
                    <a:cubicBezTo>
                      <a:pt x="1320" y="1902"/>
                      <a:pt x="1330" y="1884"/>
                      <a:pt x="1338" y="1867"/>
                    </a:cubicBezTo>
                    <a:cubicBezTo>
                      <a:pt x="1339" y="1864"/>
                      <a:pt x="1339" y="1862"/>
                      <a:pt x="1339" y="1859"/>
                    </a:cubicBezTo>
                    <a:cubicBezTo>
                      <a:pt x="1332" y="1858"/>
                      <a:pt x="1325" y="1856"/>
                      <a:pt x="1318" y="1856"/>
                    </a:cubicBezTo>
                    <a:cubicBezTo>
                      <a:pt x="1302" y="1854"/>
                      <a:pt x="1287" y="1853"/>
                      <a:pt x="1271" y="1851"/>
                    </a:cubicBezTo>
                    <a:cubicBezTo>
                      <a:pt x="1222" y="1846"/>
                      <a:pt x="1172" y="1842"/>
                      <a:pt x="1123" y="1832"/>
                    </a:cubicBezTo>
                    <a:cubicBezTo>
                      <a:pt x="1110" y="1829"/>
                      <a:pt x="1097" y="1825"/>
                      <a:pt x="1084" y="1823"/>
                    </a:cubicBezTo>
                    <a:cubicBezTo>
                      <a:pt x="1072" y="1822"/>
                      <a:pt x="1060" y="1817"/>
                      <a:pt x="1046" y="1821"/>
                    </a:cubicBezTo>
                    <a:cubicBezTo>
                      <a:pt x="1046" y="1830"/>
                      <a:pt x="1044" y="1839"/>
                      <a:pt x="1046" y="1848"/>
                    </a:cubicBezTo>
                    <a:cubicBezTo>
                      <a:pt x="1048" y="1863"/>
                      <a:pt x="1053" y="1878"/>
                      <a:pt x="1057" y="1893"/>
                    </a:cubicBezTo>
                    <a:close/>
                    <a:moveTo>
                      <a:pt x="960" y="1737"/>
                    </a:moveTo>
                    <a:cubicBezTo>
                      <a:pt x="961" y="1756"/>
                      <a:pt x="962" y="1774"/>
                      <a:pt x="963" y="1794"/>
                    </a:cubicBezTo>
                    <a:cubicBezTo>
                      <a:pt x="980" y="1791"/>
                      <a:pt x="996" y="1788"/>
                      <a:pt x="1013" y="1785"/>
                    </a:cubicBezTo>
                    <a:cubicBezTo>
                      <a:pt x="1014" y="1785"/>
                      <a:pt x="1016" y="1784"/>
                      <a:pt x="1017" y="1783"/>
                    </a:cubicBezTo>
                    <a:cubicBezTo>
                      <a:pt x="1032" y="1779"/>
                      <a:pt x="1044" y="1770"/>
                      <a:pt x="1056" y="1761"/>
                    </a:cubicBezTo>
                    <a:cubicBezTo>
                      <a:pt x="1066" y="1754"/>
                      <a:pt x="1071" y="1746"/>
                      <a:pt x="1075" y="1735"/>
                    </a:cubicBezTo>
                    <a:cubicBezTo>
                      <a:pt x="1078" y="1727"/>
                      <a:pt x="1075" y="1721"/>
                      <a:pt x="1070" y="1716"/>
                    </a:cubicBezTo>
                    <a:cubicBezTo>
                      <a:pt x="1063" y="1710"/>
                      <a:pt x="1054" y="1708"/>
                      <a:pt x="1045" y="1708"/>
                    </a:cubicBezTo>
                    <a:cubicBezTo>
                      <a:pt x="1032" y="1707"/>
                      <a:pt x="1020" y="1709"/>
                      <a:pt x="1008" y="1715"/>
                    </a:cubicBezTo>
                    <a:cubicBezTo>
                      <a:pt x="992" y="1723"/>
                      <a:pt x="976" y="1730"/>
                      <a:pt x="960" y="1737"/>
                    </a:cubicBezTo>
                    <a:close/>
                    <a:moveTo>
                      <a:pt x="1878" y="1434"/>
                    </a:moveTo>
                    <a:cubicBezTo>
                      <a:pt x="1902" y="1438"/>
                      <a:pt x="1924" y="1449"/>
                      <a:pt x="1943" y="1464"/>
                    </a:cubicBezTo>
                    <a:cubicBezTo>
                      <a:pt x="1945" y="1465"/>
                      <a:pt x="1948" y="1466"/>
                      <a:pt x="1950" y="1468"/>
                    </a:cubicBezTo>
                    <a:cubicBezTo>
                      <a:pt x="1968" y="1477"/>
                      <a:pt x="1987" y="1487"/>
                      <a:pt x="2005" y="1497"/>
                    </a:cubicBezTo>
                    <a:cubicBezTo>
                      <a:pt x="2013" y="1501"/>
                      <a:pt x="2021" y="1507"/>
                      <a:pt x="2029" y="1513"/>
                    </a:cubicBezTo>
                    <a:cubicBezTo>
                      <a:pt x="2037" y="1519"/>
                      <a:pt x="2045" y="1526"/>
                      <a:pt x="2053" y="1533"/>
                    </a:cubicBezTo>
                    <a:cubicBezTo>
                      <a:pt x="2058" y="1539"/>
                      <a:pt x="2063" y="1545"/>
                      <a:pt x="2067" y="1551"/>
                    </a:cubicBezTo>
                    <a:cubicBezTo>
                      <a:pt x="2071" y="1555"/>
                      <a:pt x="2069" y="1560"/>
                      <a:pt x="2066" y="1563"/>
                    </a:cubicBezTo>
                    <a:cubicBezTo>
                      <a:pt x="2062" y="1565"/>
                      <a:pt x="2057" y="1564"/>
                      <a:pt x="2054" y="1560"/>
                    </a:cubicBezTo>
                    <a:cubicBezTo>
                      <a:pt x="2053" y="1558"/>
                      <a:pt x="2051" y="1555"/>
                      <a:pt x="2049" y="1553"/>
                    </a:cubicBezTo>
                    <a:cubicBezTo>
                      <a:pt x="2045" y="1549"/>
                      <a:pt x="2041" y="1544"/>
                      <a:pt x="2037" y="1540"/>
                    </a:cubicBezTo>
                    <a:cubicBezTo>
                      <a:pt x="2030" y="1534"/>
                      <a:pt x="2023" y="1529"/>
                      <a:pt x="2016" y="1523"/>
                    </a:cubicBezTo>
                    <a:cubicBezTo>
                      <a:pt x="2013" y="1521"/>
                      <a:pt x="2011" y="1518"/>
                      <a:pt x="2009" y="1517"/>
                    </a:cubicBezTo>
                    <a:cubicBezTo>
                      <a:pt x="1990" y="1507"/>
                      <a:pt x="1972" y="1497"/>
                      <a:pt x="1954" y="1487"/>
                    </a:cubicBezTo>
                    <a:cubicBezTo>
                      <a:pt x="1949" y="1485"/>
                      <a:pt x="1945" y="1483"/>
                      <a:pt x="1940" y="1480"/>
                    </a:cubicBezTo>
                    <a:cubicBezTo>
                      <a:pt x="1925" y="1472"/>
                      <a:pt x="1911" y="1462"/>
                      <a:pt x="1896" y="1455"/>
                    </a:cubicBezTo>
                    <a:cubicBezTo>
                      <a:pt x="1858" y="1437"/>
                      <a:pt x="1820" y="1434"/>
                      <a:pt x="1781" y="1449"/>
                    </a:cubicBezTo>
                    <a:cubicBezTo>
                      <a:pt x="1778" y="1450"/>
                      <a:pt x="1776" y="1452"/>
                      <a:pt x="1774" y="1453"/>
                    </a:cubicBezTo>
                    <a:cubicBezTo>
                      <a:pt x="1774" y="1454"/>
                      <a:pt x="1774" y="1455"/>
                      <a:pt x="1775" y="1456"/>
                    </a:cubicBezTo>
                    <a:cubicBezTo>
                      <a:pt x="1781" y="1456"/>
                      <a:pt x="1789" y="1454"/>
                      <a:pt x="1793" y="1456"/>
                    </a:cubicBezTo>
                    <a:cubicBezTo>
                      <a:pt x="1802" y="1462"/>
                      <a:pt x="1812" y="1467"/>
                      <a:pt x="1814" y="1479"/>
                    </a:cubicBezTo>
                    <a:cubicBezTo>
                      <a:pt x="1817" y="1501"/>
                      <a:pt x="1821" y="1523"/>
                      <a:pt x="1820" y="1545"/>
                    </a:cubicBezTo>
                    <a:cubicBezTo>
                      <a:pt x="1818" y="1574"/>
                      <a:pt x="1816" y="1602"/>
                      <a:pt x="1805" y="1629"/>
                    </a:cubicBezTo>
                    <a:cubicBezTo>
                      <a:pt x="1802" y="1637"/>
                      <a:pt x="1798" y="1645"/>
                      <a:pt x="1794" y="1652"/>
                    </a:cubicBezTo>
                    <a:cubicBezTo>
                      <a:pt x="1790" y="1661"/>
                      <a:pt x="1783" y="1667"/>
                      <a:pt x="1773" y="1669"/>
                    </a:cubicBezTo>
                    <a:cubicBezTo>
                      <a:pt x="1767" y="1670"/>
                      <a:pt x="1761" y="1672"/>
                      <a:pt x="1752" y="1673"/>
                    </a:cubicBezTo>
                    <a:cubicBezTo>
                      <a:pt x="1755" y="1680"/>
                      <a:pt x="1757" y="1687"/>
                      <a:pt x="1761" y="1692"/>
                    </a:cubicBezTo>
                    <a:cubicBezTo>
                      <a:pt x="1768" y="1702"/>
                      <a:pt x="1776" y="1711"/>
                      <a:pt x="1784" y="1720"/>
                    </a:cubicBezTo>
                    <a:cubicBezTo>
                      <a:pt x="1794" y="1731"/>
                      <a:pt x="1804" y="1742"/>
                      <a:pt x="1813" y="1753"/>
                    </a:cubicBezTo>
                    <a:cubicBezTo>
                      <a:pt x="1821" y="1763"/>
                      <a:pt x="1827" y="1773"/>
                      <a:pt x="1836" y="1782"/>
                    </a:cubicBezTo>
                    <a:cubicBezTo>
                      <a:pt x="1851" y="1797"/>
                      <a:pt x="1866" y="1811"/>
                      <a:pt x="1885" y="1822"/>
                    </a:cubicBezTo>
                    <a:cubicBezTo>
                      <a:pt x="1889" y="1825"/>
                      <a:pt x="1894" y="1827"/>
                      <a:pt x="1899" y="1831"/>
                    </a:cubicBezTo>
                    <a:cubicBezTo>
                      <a:pt x="1922" y="1848"/>
                      <a:pt x="1948" y="1861"/>
                      <a:pt x="1977" y="1867"/>
                    </a:cubicBezTo>
                    <a:cubicBezTo>
                      <a:pt x="1992" y="1869"/>
                      <a:pt x="2008" y="1871"/>
                      <a:pt x="2024" y="1872"/>
                    </a:cubicBezTo>
                    <a:cubicBezTo>
                      <a:pt x="2036" y="1872"/>
                      <a:pt x="2048" y="1869"/>
                      <a:pt x="2059" y="1868"/>
                    </a:cubicBezTo>
                    <a:cubicBezTo>
                      <a:pt x="2072" y="1868"/>
                      <a:pt x="2084" y="1866"/>
                      <a:pt x="2095" y="1862"/>
                    </a:cubicBezTo>
                    <a:cubicBezTo>
                      <a:pt x="2099" y="1873"/>
                      <a:pt x="2099" y="1873"/>
                      <a:pt x="2099" y="1873"/>
                    </a:cubicBezTo>
                    <a:cubicBezTo>
                      <a:pt x="2090" y="1876"/>
                      <a:pt x="2081" y="1879"/>
                      <a:pt x="2072" y="1882"/>
                    </a:cubicBezTo>
                    <a:cubicBezTo>
                      <a:pt x="2072" y="1882"/>
                      <a:pt x="2071" y="1883"/>
                      <a:pt x="2071" y="1884"/>
                    </a:cubicBezTo>
                    <a:cubicBezTo>
                      <a:pt x="2073" y="1903"/>
                      <a:pt x="2074" y="1922"/>
                      <a:pt x="2076" y="1941"/>
                    </a:cubicBezTo>
                    <a:cubicBezTo>
                      <a:pt x="2082" y="1982"/>
                      <a:pt x="2081" y="2024"/>
                      <a:pt x="2081" y="2066"/>
                    </a:cubicBezTo>
                    <a:cubicBezTo>
                      <a:pt x="2081" y="2083"/>
                      <a:pt x="2080" y="2100"/>
                      <a:pt x="2078" y="2117"/>
                    </a:cubicBezTo>
                    <a:cubicBezTo>
                      <a:pt x="2077" y="2129"/>
                      <a:pt x="2074" y="2141"/>
                      <a:pt x="2072" y="2153"/>
                    </a:cubicBezTo>
                    <a:cubicBezTo>
                      <a:pt x="2069" y="2174"/>
                      <a:pt x="2066" y="2194"/>
                      <a:pt x="2063" y="2214"/>
                    </a:cubicBezTo>
                    <a:cubicBezTo>
                      <a:pt x="2061" y="2224"/>
                      <a:pt x="2057" y="2232"/>
                      <a:pt x="2055" y="2241"/>
                    </a:cubicBezTo>
                    <a:cubicBezTo>
                      <a:pt x="2054" y="2244"/>
                      <a:pt x="2053" y="2247"/>
                      <a:pt x="2051" y="2251"/>
                    </a:cubicBezTo>
                    <a:cubicBezTo>
                      <a:pt x="2063" y="2251"/>
                      <a:pt x="2072" y="2251"/>
                      <a:pt x="2081" y="2251"/>
                    </a:cubicBezTo>
                    <a:cubicBezTo>
                      <a:pt x="2108" y="2251"/>
                      <a:pt x="2135" y="2250"/>
                      <a:pt x="2161" y="2252"/>
                    </a:cubicBezTo>
                    <a:cubicBezTo>
                      <a:pt x="2192" y="2255"/>
                      <a:pt x="2223" y="2252"/>
                      <a:pt x="2253" y="2254"/>
                    </a:cubicBezTo>
                    <a:cubicBezTo>
                      <a:pt x="2256" y="2254"/>
                      <a:pt x="2258" y="2254"/>
                      <a:pt x="2261" y="2254"/>
                    </a:cubicBezTo>
                    <a:cubicBezTo>
                      <a:pt x="2266" y="2254"/>
                      <a:pt x="2269" y="2252"/>
                      <a:pt x="2269" y="2246"/>
                    </a:cubicBezTo>
                    <a:cubicBezTo>
                      <a:pt x="2269" y="2225"/>
                      <a:pt x="2268" y="2204"/>
                      <a:pt x="2268" y="2183"/>
                    </a:cubicBezTo>
                    <a:cubicBezTo>
                      <a:pt x="2268" y="2167"/>
                      <a:pt x="2269" y="2151"/>
                      <a:pt x="2269" y="2134"/>
                    </a:cubicBezTo>
                    <a:cubicBezTo>
                      <a:pt x="2269" y="2103"/>
                      <a:pt x="2268" y="2072"/>
                      <a:pt x="2268" y="2041"/>
                    </a:cubicBezTo>
                    <a:cubicBezTo>
                      <a:pt x="2268" y="2022"/>
                      <a:pt x="2269" y="2004"/>
                      <a:pt x="2269" y="1985"/>
                    </a:cubicBezTo>
                    <a:cubicBezTo>
                      <a:pt x="2269" y="1969"/>
                      <a:pt x="2268" y="1952"/>
                      <a:pt x="2268" y="1936"/>
                    </a:cubicBezTo>
                    <a:cubicBezTo>
                      <a:pt x="2267" y="1921"/>
                      <a:pt x="2267" y="1906"/>
                      <a:pt x="2266" y="1890"/>
                    </a:cubicBezTo>
                    <a:cubicBezTo>
                      <a:pt x="2266" y="1875"/>
                      <a:pt x="2265" y="1861"/>
                      <a:pt x="2265" y="1846"/>
                    </a:cubicBezTo>
                    <a:cubicBezTo>
                      <a:pt x="2264" y="1827"/>
                      <a:pt x="2265" y="1808"/>
                      <a:pt x="2264" y="1789"/>
                    </a:cubicBezTo>
                    <a:cubicBezTo>
                      <a:pt x="2263" y="1770"/>
                      <a:pt x="2262" y="1751"/>
                      <a:pt x="2261" y="1732"/>
                    </a:cubicBezTo>
                    <a:cubicBezTo>
                      <a:pt x="2260" y="1720"/>
                      <a:pt x="2261" y="1709"/>
                      <a:pt x="2261" y="1697"/>
                    </a:cubicBezTo>
                    <a:cubicBezTo>
                      <a:pt x="2260" y="1676"/>
                      <a:pt x="2260" y="1654"/>
                      <a:pt x="2259" y="1633"/>
                    </a:cubicBezTo>
                    <a:cubicBezTo>
                      <a:pt x="2259" y="1627"/>
                      <a:pt x="2259" y="1620"/>
                      <a:pt x="2259" y="1614"/>
                    </a:cubicBezTo>
                    <a:cubicBezTo>
                      <a:pt x="2259" y="1598"/>
                      <a:pt x="2258" y="1581"/>
                      <a:pt x="2258" y="1565"/>
                    </a:cubicBezTo>
                    <a:cubicBezTo>
                      <a:pt x="2258" y="1557"/>
                      <a:pt x="2259" y="1550"/>
                      <a:pt x="2259" y="1542"/>
                    </a:cubicBezTo>
                    <a:cubicBezTo>
                      <a:pt x="2258" y="1514"/>
                      <a:pt x="2257" y="1486"/>
                      <a:pt x="2256" y="1458"/>
                    </a:cubicBezTo>
                    <a:cubicBezTo>
                      <a:pt x="2255" y="1442"/>
                      <a:pt x="2255" y="1425"/>
                      <a:pt x="2254" y="1408"/>
                    </a:cubicBezTo>
                    <a:cubicBezTo>
                      <a:pt x="2254" y="1406"/>
                      <a:pt x="2254" y="1404"/>
                      <a:pt x="2254" y="1401"/>
                    </a:cubicBezTo>
                    <a:cubicBezTo>
                      <a:pt x="2253" y="1387"/>
                      <a:pt x="2251" y="1372"/>
                      <a:pt x="2250" y="1357"/>
                    </a:cubicBezTo>
                    <a:cubicBezTo>
                      <a:pt x="2249" y="1351"/>
                      <a:pt x="2249" y="1346"/>
                      <a:pt x="2249" y="1340"/>
                    </a:cubicBezTo>
                    <a:cubicBezTo>
                      <a:pt x="2247" y="1319"/>
                      <a:pt x="2245" y="1299"/>
                      <a:pt x="2244" y="1278"/>
                    </a:cubicBezTo>
                    <a:cubicBezTo>
                      <a:pt x="2243" y="1265"/>
                      <a:pt x="2242" y="1252"/>
                      <a:pt x="2241" y="1238"/>
                    </a:cubicBezTo>
                    <a:cubicBezTo>
                      <a:pt x="2241" y="1232"/>
                      <a:pt x="2241" y="1226"/>
                      <a:pt x="2241" y="1220"/>
                    </a:cubicBezTo>
                    <a:cubicBezTo>
                      <a:pt x="2240" y="1195"/>
                      <a:pt x="2240" y="1169"/>
                      <a:pt x="2239" y="1144"/>
                    </a:cubicBezTo>
                    <a:cubicBezTo>
                      <a:pt x="2238" y="1124"/>
                      <a:pt x="2237" y="1104"/>
                      <a:pt x="2237" y="1083"/>
                    </a:cubicBezTo>
                    <a:cubicBezTo>
                      <a:pt x="2236" y="1053"/>
                      <a:pt x="2235" y="1023"/>
                      <a:pt x="2234" y="992"/>
                    </a:cubicBezTo>
                    <a:cubicBezTo>
                      <a:pt x="2233" y="977"/>
                      <a:pt x="2231" y="961"/>
                      <a:pt x="2230" y="945"/>
                    </a:cubicBezTo>
                    <a:cubicBezTo>
                      <a:pt x="2229" y="927"/>
                      <a:pt x="2229" y="908"/>
                      <a:pt x="2228" y="890"/>
                    </a:cubicBezTo>
                    <a:cubicBezTo>
                      <a:pt x="2228" y="868"/>
                      <a:pt x="2227" y="846"/>
                      <a:pt x="2227" y="824"/>
                    </a:cubicBezTo>
                    <a:cubicBezTo>
                      <a:pt x="2228" y="811"/>
                      <a:pt x="2229" y="798"/>
                      <a:pt x="2230" y="785"/>
                    </a:cubicBezTo>
                    <a:cubicBezTo>
                      <a:pt x="2230" y="780"/>
                      <a:pt x="2231" y="776"/>
                      <a:pt x="2231" y="772"/>
                    </a:cubicBezTo>
                    <a:cubicBezTo>
                      <a:pt x="2231" y="745"/>
                      <a:pt x="2231" y="719"/>
                      <a:pt x="2232" y="692"/>
                    </a:cubicBezTo>
                    <a:cubicBezTo>
                      <a:pt x="2233" y="674"/>
                      <a:pt x="2236" y="656"/>
                      <a:pt x="2238" y="638"/>
                    </a:cubicBezTo>
                    <a:cubicBezTo>
                      <a:pt x="2239" y="624"/>
                      <a:pt x="2240" y="610"/>
                      <a:pt x="2241" y="597"/>
                    </a:cubicBezTo>
                    <a:cubicBezTo>
                      <a:pt x="2241" y="594"/>
                      <a:pt x="2241" y="592"/>
                      <a:pt x="2242" y="589"/>
                    </a:cubicBezTo>
                    <a:cubicBezTo>
                      <a:pt x="2247" y="565"/>
                      <a:pt x="2246" y="541"/>
                      <a:pt x="2249" y="516"/>
                    </a:cubicBezTo>
                    <a:cubicBezTo>
                      <a:pt x="2251" y="503"/>
                      <a:pt x="2252" y="490"/>
                      <a:pt x="2252" y="477"/>
                    </a:cubicBezTo>
                    <a:cubicBezTo>
                      <a:pt x="2252" y="461"/>
                      <a:pt x="2249" y="445"/>
                      <a:pt x="2249" y="429"/>
                    </a:cubicBezTo>
                    <a:cubicBezTo>
                      <a:pt x="2249" y="416"/>
                      <a:pt x="2246" y="404"/>
                      <a:pt x="2246" y="391"/>
                    </a:cubicBezTo>
                    <a:cubicBezTo>
                      <a:pt x="2247" y="367"/>
                      <a:pt x="2244" y="344"/>
                      <a:pt x="2247" y="320"/>
                    </a:cubicBezTo>
                    <a:cubicBezTo>
                      <a:pt x="2250" y="302"/>
                      <a:pt x="2251" y="285"/>
                      <a:pt x="2253" y="267"/>
                    </a:cubicBezTo>
                    <a:cubicBezTo>
                      <a:pt x="2253" y="264"/>
                      <a:pt x="2254" y="262"/>
                      <a:pt x="2255" y="260"/>
                    </a:cubicBezTo>
                    <a:cubicBezTo>
                      <a:pt x="2258" y="255"/>
                      <a:pt x="2258" y="250"/>
                      <a:pt x="2256" y="245"/>
                    </a:cubicBezTo>
                    <a:cubicBezTo>
                      <a:pt x="2254" y="238"/>
                      <a:pt x="2256" y="231"/>
                      <a:pt x="2262" y="225"/>
                    </a:cubicBezTo>
                    <a:cubicBezTo>
                      <a:pt x="2260" y="223"/>
                      <a:pt x="2258" y="221"/>
                      <a:pt x="2258" y="220"/>
                    </a:cubicBezTo>
                    <a:cubicBezTo>
                      <a:pt x="2259" y="210"/>
                      <a:pt x="2261" y="200"/>
                      <a:pt x="2262" y="190"/>
                    </a:cubicBezTo>
                    <a:cubicBezTo>
                      <a:pt x="2263" y="184"/>
                      <a:pt x="2264" y="179"/>
                      <a:pt x="2264" y="173"/>
                    </a:cubicBezTo>
                    <a:cubicBezTo>
                      <a:pt x="2265" y="164"/>
                      <a:pt x="2267" y="156"/>
                      <a:pt x="2267" y="148"/>
                    </a:cubicBezTo>
                    <a:cubicBezTo>
                      <a:pt x="2269" y="132"/>
                      <a:pt x="2268" y="117"/>
                      <a:pt x="2273" y="102"/>
                    </a:cubicBezTo>
                    <a:cubicBezTo>
                      <a:pt x="2274" y="97"/>
                      <a:pt x="2272" y="90"/>
                      <a:pt x="2272" y="85"/>
                    </a:cubicBezTo>
                    <a:cubicBezTo>
                      <a:pt x="2271" y="72"/>
                      <a:pt x="2272" y="59"/>
                      <a:pt x="2276" y="47"/>
                    </a:cubicBezTo>
                    <a:cubicBezTo>
                      <a:pt x="2278" y="40"/>
                      <a:pt x="2278" y="33"/>
                      <a:pt x="2278" y="26"/>
                    </a:cubicBezTo>
                    <a:cubicBezTo>
                      <a:pt x="2278" y="21"/>
                      <a:pt x="2273" y="18"/>
                      <a:pt x="2266" y="18"/>
                    </a:cubicBezTo>
                    <a:cubicBezTo>
                      <a:pt x="2254" y="18"/>
                      <a:pt x="2243" y="19"/>
                      <a:pt x="2231" y="19"/>
                    </a:cubicBezTo>
                    <a:cubicBezTo>
                      <a:pt x="2209" y="19"/>
                      <a:pt x="2188" y="18"/>
                      <a:pt x="2166" y="18"/>
                    </a:cubicBezTo>
                    <a:cubicBezTo>
                      <a:pt x="2158" y="18"/>
                      <a:pt x="2149" y="18"/>
                      <a:pt x="2141" y="18"/>
                    </a:cubicBezTo>
                    <a:cubicBezTo>
                      <a:pt x="2116" y="18"/>
                      <a:pt x="2092" y="18"/>
                      <a:pt x="2067" y="18"/>
                    </a:cubicBezTo>
                    <a:cubicBezTo>
                      <a:pt x="2057" y="17"/>
                      <a:pt x="2046" y="17"/>
                      <a:pt x="2035" y="19"/>
                    </a:cubicBezTo>
                    <a:cubicBezTo>
                      <a:pt x="2030" y="20"/>
                      <a:pt x="2024" y="18"/>
                      <a:pt x="2019" y="18"/>
                    </a:cubicBezTo>
                    <a:cubicBezTo>
                      <a:pt x="1995" y="18"/>
                      <a:pt x="1971" y="20"/>
                      <a:pt x="1946" y="20"/>
                    </a:cubicBezTo>
                    <a:cubicBezTo>
                      <a:pt x="1932" y="20"/>
                      <a:pt x="1917" y="19"/>
                      <a:pt x="1903" y="19"/>
                    </a:cubicBezTo>
                    <a:cubicBezTo>
                      <a:pt x="1882" y="18"/>
                      <a:pt x="1862" y="18"/>
                      <a:pt x="1841" y="18"/>
                    </a:cubicBezTo>
                    <a:cubicBezTo>
                      <a:pt x="1828" y="18"/>
                      <a:pt x="1814" y="17"/>
                      <a:pt x="1801" y="18"/>
                    </a:cubicBezTo>
                    <a:cubicBezTo>
                      <a:pt x="1781" y="20"/>
                      <a:pt x="1761" y="18"/>
                      <a:pt x="1741" y="18"/>
                    </a:cubicBezTo>
                    <a:cubicBezTo>
                      <a:pt x="1723" y="18"/>
                      <a:pt x="1706" y="20"/>
                      <a:pt x="1688" y="21"/>
                    </a:cubicBezTo>
                    <a:cubicBezTo>
                      <a:pt x="1687" y="21"/>
                      <a:pt x="1685" y="21"/>
                      <a:pt x="1684" y="22"/>
                    </a:cubicBezTo>
                    <a:cubicBezTo>
                      <a:pt x="1673" y="22"/>
                      <a:pt x="1661" y="22"/>
                      <a:pt x="1649" y="22"/>
                    </a:cubicBezTo>
                    <a:cubicBezTo>
                      <a:pt x="1635" y="23"/>
                      <a:pt x="1620" y="24"/>
                      <a:pt x="1605" y="25"/>
                    </a:cubicBezTo>
                    <a:cubicBezTo>
                      <a:pt x="1593" y="25"/>
                      <a:pt x="1580" y="27"/>
                      <a:pt x="1568" y="27"/>
                    </a:cubicBezTo>
                    <a:cubicBezTo>
                      <a:pt x="1550" y="28"/>
                      <a:pt x="1532" y="28"/>
                      <a:pt x="1515" y="29"/>
                    </a:cubicBezTo>
                    <a:cubicBezTo>
                      <a:pt x="1492" y="31"/>
                      <a:pt x="1470" y="33"/>
                      <a:pt x="1447" y="34"/>
                    </a:cubicBezTo>
                    <a:cubicBezTo>
                      <a:pt x="1426" y="35"/>
                      <a:pt x="1405" y="35"/>
                      <a:pt x="1383" y="35"/>
                    </a:cubicBezTo>
                    <a:cubicBezTo>
                      <a:pt x="1380" y="35"/>
                      <a:pt x="1376" y="36"/>
                      <a:pt x="1373" y="36"/>
                    </a:cubicBezTo>
                    <a:cubicBezTo>
                      <a:pt x="1335" y="37"/>
                      <a:pt x="1297" y="39"/>
                      <a:pt x="1259" y="39"/>
                    </a:cubicBezTo>
                    <a:cubicBezTo>
                      <a:pt x="1234" y="39"/>
                      <a:pt x="1209" y="38"/>
                      <a:pt x="1184" y="37"/>
                    </a:cubicBezTo>
                    <a:cubicBezTo>
                      <a:pt x="1161" y="37"/>
                      <a:pt x="1138" y="39"/>
                      <a:pt x="1115" y="37"/>
                    </a:cubicBezTo>
                    <a:cubicBezTo>
                      <a:pt x="1092" y="35"/>
                      <a:pt x="1070" y="37"/>
                      <a:pt x="1048" y="36"/>
                    </a:cubicBezTo>
                    <a:cubicBezTo>
                      <a:pt x="1029" y="36"/>
                      <a:pt x="1011" y="36"/>
                      <a:pt x="992" y="36"/>
                    </a:cubicBezTo>
                    <a:cubicBezTo>
                      <a:pt x="968" y="37"/>
                      <a:pt x="944" y="36"/>
                      <a:pt x="920" y="36"/>
                    </a:cubicBezTo>
                    <a:cubicBezTo>
                      <a:pt x="891" y="36"/>
                      <a:pt x="861" y="35"/>
                      <a:pt x="832" y="34"/>
                    </a:cubicBezTo>
                    <a:cubicBezTo>
                      <a:pt x="812" y="34"/>
                      <a:pt x="793" y="33"/>
                      <a:pt x="774" y="33"/>
                    </a:cubicBezTo>
                    <a:cubicBezTo>
                      <a:pt x="747" y="32"/>
                      <a:pt x="720" y="33"/>
                      <a:pt x="693" y="32"/>
                    </a:cubicBezTo>
                    <a:cubicBezTo>
                      <a:pt x="672" y="32"/>
                      <a:pt x="651" y="31"/>
                      <a:pt x="630" y="30"/>
                    </a:cubicBezTo>
                    <a:cubicBezTo>
                      <a:pt x="616" y="29"/>
                      <a:pt x="601" y="29"/>
                      <a:pt x="587" y="29"/>
                    </a:cubicBezTo>
                    <a:cubicBezTo>
                      <a:pt x="559" y="28"/>
                      <a:pt x="531" y="27"/>
                      <a:pt x="503" y="27"/>
                    </a:cubicBezTo>
                    <a:cubicBezTo>
                      <a:pt x="489" y="27"/>
                      <a:pt x="475" y="29"/>
                      <a:pt x="460" y="30"/>
                    </a:cubicBezTo>
                    <a:cubicBezTo>
                      <a:pt x="448" y="30"/>
                      <a:pt x="437" y="30"/>
                      <a:pt x="425" y="30"/>
                    </a:cubicBezTo>
                    <a:cubicBezTo>
                      <a:pt x="422" y="30"/>
                      <a:pt x="420" y="30"/>
                      <a:pt x="417" y="30"/>
                    </a:cubicBezTo>
                    <a:cubicBezTo>
                      <a:pt x="409" y="31"/>
                      <a:pt x="400" y="33"/>
                      <a:pt x="393" y="31"/>
                    </a:cubicBezTo>
                    <a:cubicBezTo>
                      <a:pt x="364" y="27"/>
                      <a:pt x="335" y="28"/>
                      <a:pt x="306" y="30"/>
                    </a:cubicBezTo>
                    <a:cubicBezTo>
                      <a:pt x="282" y="31"/>
                      <a:pt x="258" y="31"/>
                      <a:pt x="234" y="32"/>
                    </a:cubicBezTo>
                    <a:cubicBezTo>
                      <a:pt x="227" y="32"/>
                      <a:pt x="221" y="34"/>
                      <a:pt x="214" y="33"/>
                    </a:cubicBezTo>
                    <a:cubicBezTo>
                      <a:pt x="205" y="33"/>
                      <a:pt x="196" y="33"/>
                      <a:pt x="187" y="32"/>
                    </a:cubicBezTo>
                    <a:cubicBezTo>
                      <a:pt x="167" y="28"/>
                      <a:pt x="147" y="29"/>
                      <a:pt x="127" y="30"/>
                    </a:cubicBezTo>
                    <a:cubicBezTo>
                      <a:pt x="111" y="30"/>
                      <a:pt x="95" y="33"/>
                      <a:pt x="79" y="36"/>
                    </a:cubicBezTo>
                    <a:cubicBezTo>
                      <a:pt x="60" y="38"/>
                      <a:pt x="42" y="38"/>
                      <a:pt x="23" y="34"/>
                    </a:cubicBezTo>
                    <a:cubicBezTo>
                      <a:pt x="22" y="32"/>
                      <a:pt x="22" y="30"/>
                      <a:pt x="21" y="28"/>
                    </a:cubicBezTo>
                    <a:cubicBezTo>
                      <a:pt x="21" y="27"/>
                      <a:pt x="21" y="27"/>
                      <a:pt x="20" y="26"/>
                    </a:cubicBezTo>
                    <a:cubicBezTo>
                      <a:pt x="22" y="26"/>
                      <a:pt x="23" y="25"/>
                      <a:pt x="24" y="25"/>
                    </a:cubicBezTo>
                    <a:cubicBezTo>
                      <a:pt x="32" y="25"/>
                      <a:pt x="41" y="26"/>
                      <a:pt x="49" y="27"/>
                    </a:cubicBezTo>
                    <a:cubicBezTo>
                      <a:pt x="64" y="28"/>
                      <a:pt x="78" y="23"/>
                      <a:pt x="93" y="22"/>
                    </a:cubicBezTo>
                    <a:cubicBezTo>
                      <a:pt x="113" y="21"/>
                      <a:pt x="133" y="19"/>
                      <a:pt x="153" y="19"/>
                    </a:cubicBezTo>
                    <a:cubicBezTo>
                      <a:pt x="183" y="18"/>
                      <a:pt x="213" y="22"/>
                      <a:pt x="243" y="21"/>
                    </a:cubicBezTo>
                    <a:cubicBezTo>
                      <a:pt x="259" y="20"/>
                      <a:pt x="274" y="21"/>
                      <a:pt x="290" y="20"/>
                    </a:cubicBezTo>
                    <a:cubicBezTo>
                      <a:pt x="307" y="19"/>
                      <a:pt x="324" y="17"/>
                      <a:pt x="341" y="16"/>
                    </a:cubicBezTo>
                    <a:cubicBezTo>
                      <a:pt x="342" y="16"/>
                      <a:pt x="344" y="16"/>
                      <a:pt x="345" y="16"/>
                    </a:cubicBezTo>
                    <a:cubicBezTo>
                      <a:pt x="377" y="19"/>
                      <a:pt x="408" y="19"/>
                      <a:pt x="440" y="18"/>
                    </a:cubicBezTo>
                    <a:cubicBezTo>
                      <a:pt x="464" y="18"/>
                      <a:pt x="489" y="16"/>
                      <a:pt x="513" y="16"/>
                    </a:cubicBezTo>
                    <a:cubicBezTo>
                      <a:pt x="538" y="16"/>
                      <a:pt x="563" y="17"/>
                      <a:pt x="588" y="17"/>
                    </a:cubicBezTo>
                    <a:cubicBezTo>
                      <a:pt x="598" y="18"/>
                      <a:pt x="607" y="17"/>
                      <a:pt x="617" y="18"/>
                    </a:cubicBezTo>
                    <a:cubicBezTo>
                      <a:pt x="627" y="19"/>
                      <a:pt x="637" y="18"/>
                      <a:pt x="647" y="18"/>
                    </a:cubicBezTo>
                    <a:cubicBezTo>
                      <a:pt x="664" y="18"/>
                      <a:pt x="681" y="16"/>
                      <a:pt x="698" y="20"/>
                    </a:cubicBezTo>
                    <a:cubicBezTo>
                      <a:pt x="710" y="22"/>
                      <a:pt x="722" y="21"/>
                      <a:pt x="733" y="21"/>
                    </a:cubicBezTo>
                    <a:cubicBezTo>
                      <a:pt x="747" y="21"/>
                      <a:pt x="760" y="21"/>
                      <a:pt x="774" y="20"/>
                    </a:cubicBezTo>
                    <a:cubicBezTo>
                      <a:pt x="786" y="20"/>
                      <a:pt x="798" y="20"/>
                      <a:pt x="810" y="21"/>
                    </a:cubicBezTo>
                    <a:cubicBezTo>
                      <a:pt x="814" y="21"/>
                      <a:pt x="819" y="21"/>
                      <a:pt x="823" y="21"/>
                    </a:cubicBezTo>
                    <a:cubicBezTo>
                      <a:pt x="850" y="21"/>
                      <a:pt x="877" y="21"/>
                      <a:pt x="903" y="24"/>
                    </a:cubicBezTo>
                    <a:cubicBezTo>
                      <a:pt x="916" y="25"/>
                      <a:pt x="928" y="23"/>
                      <a:pt x="941" y="23"/>
                    </a:cubicBezTo>
                    <a:cubicBezTo>
                      <a:pt x="959" y="23"/>
                      <a:pt x="977" y="22"/>
                      <a:pt x="995" y="23"/>
                    </a:cubicBezTo>
                    <a:cubicBezTo>
                      <a:pt x="1015" y="24"/>
                      <a:pt x="1034" y="22"/>
                      <a:pt x="1054" y="21"/>
                    </a:cubicBezTo>
                    <a:cubicBezTo>
                      <a:pt x="1068" y="20"/>
                      <a:pt x="1082" y="22"/>
                      <a:pt x="1096" y="21"/>
                    </a:cubicBezTo>
                    <a:cubicBezTo>
                      <a:pt x="1110" y="21"/>
                      <a:pt x="1125" y="22"/>
                      <a:pt x="1139" y="24"/>
                    </a:cubicBezTo>
                    <a:cubicBezTo>
                      <a:pt x="1145" y="25"/>
                      <a:pt x="1152" y="24"/>
                      <a:pt x="1158" y="23"/>
                    </a:cubicBezTo>
                    <a:cubicBezTo>
                      <a:pt x="1163" y="23"/>
                      <a:pt x="1167" y="22"/>
                      <a:pt x="1172" y="22"/>
                    </a:cubicBezTo>
                    <a:cubicBezTo>
                      <a:pt x="1196" y="23"/>
                      <a:pt x="1220" y="24"/>
                      <a:pt x="1243" y="24"/>
                    </a:cubicBezTo>
                    <a:cubicBezTo>
                      <a:pt x="1269" y="25"/>
                      <a:pt x="1294" y="25"/>
                      <a:pt x="1319" y="25"/>
                    </a:cubicBezTo>
                    <a:cubicBezTo>
                      <a:pt x="1322" y="25"/>
                      <a:pt x="1325" y="24"/>
                      <a:pt x="1327" y="24"/>
                    </a:cubicBezTo>
                    <a:cubicBezTo>
                      <a:pt x="1338" y="22"/>
                      <a:pt x="1349" y="21"/>
                      <a:pt x="1361" y="22"/>
                    </a:cubicBezTo>
                    <a:cubicBezTo>
                      <a:pt x="1377" y="23"/>
                      <a:pt x="1394" y="21"/>
                      <a:pt x="1410" y="21"/>
                    </a:cubicBezTo>
                    <a:cubicBezTo>
                      <a:pt x="1437" y="20"/>
                      <a:pt x="1463" y="18"/>
                      <a:pt x="1490" y="17"/>
                    </a:cubicBezTo>
                    <a:cubicBezTo>
                      <a:pt x="1491" y="17"/>
                      <a:pt x="1493" y="18"/>
                      <a:pt x="1494" y="17"/>
                    </a:cubicBezTo>
                    <a:cubicBezTo>
                      <a:pt x="1511" y="12"/>
                      <a:pt x="1529" y="13"/>
                      <a:pt x="1546" y="12"/>
                    </a:cubicBezTo>
                    <a:cubicBezTo>
                      <a:pt x="1562" y="11"/>
                      <a:pt x="1578" y="12"/>
                      <a:pt x="1594" y="12"/>
                    </a:cubicBezTo>
                    <a:cubicBezTo>
                      <a:pt x="1602" y="12"/>
                      <a:pt x="1611" y="9"/>
                      <a:pt x="1619" y="8"/>
                    </a:cubicBezTo>
                    <a:cubicBezTo>
                      <a:pt x="1629" y="7"/>
                      <a:pt x="1638" y="7"/>
                      <a:pt x="1648" y="6"/>
                    </a:cubicBezTo>
                    <a:cubicBezTo>
                      <a:pt x="1671" y="5"/>
                      <a:pt x="1693" y="5"/>
                      <a:pt x="1716" y="4"/>
                    </a:cubicBezTo>
                    <a:cubicBezTo>
                      <a:pt x="1735" y="3"/>
                      <a:pt x="1755" y="2"/>
                      <a:pt x="1774" y="2"/>
                    </a:cubicBezTo>
                    <a:cubicBezTo>
                      <a:pt x="1784" y="2"/>
                      <a:pt x="1793" y="4"/>
                      <a:pt x="1802" y="3"/>
                    </a:cubicBezTo>
                    <a:cubicBezTo>
                      <a:pt x="1816" y="3"/>
                      <a:pt x="1830" y="2"/>
                      <a:pt x="1844" y="2"/>
                    </a:cubicBezTo>
                    <a:cubicBezTo>
                      <a:pt x="1865" y="2"/>
                      <a:pt x="1887" y="3"/>
                      <a:pt x="1908" y="4"/>
                    </a:cubicBezTo>
                    <a:cubicBezTo>
                      <a:pt x="1916" y="4"/>
                      <a:pt x="1923" y="4"/>
                      <a:pt x="1930" y="4"/>
                    </a:cubicBezTo>
                    <a:cubicBezTo>
                      <a:pt x="1942" y="5"/>
                      <a:pt x="1953" y="6"/>
                      <a:pt x="1964" y="6"/>
                    </a:cubicBezTo>
                    <a:cubicBezTo>
                      <a:pt x="1975" y="5"/>
                      <a:pt x="1986" y="4"/>
                      <a:pt x="1997" y="3"/>
                    </a:cubicBezTo>
                    <a:cubicBezTo>
                      <a:pt x="2010" y="2"/>
                      <a:pt x="2023" y="1"/>
                      <a:pt x="2036" y="0"/>
                    </a:cubicBezTo>
                    <a:cubicBezTo>
                      <a:pt x="2040" y="0"/>
                      <a:pt x="2044" y="1"/>
                      <a:pt x="2049" y="1"/>
                    </a:cubicBezTo>
                    <a:cubicBezTo>
                      <a:pt x="2072" y="1"/>
                      <a:pt x="2095" y="2"/>
                      <a:pt x="2118" y="2"/>
                    </a:cubicBezTo>
                    <a:cubicBezTo>
                      <a:pt x="2138" y="2"/>
                      <a:pt x="2158" y="1"/>
                      <a:pt x="2178" y="1"/>
                    </a:cubicBezTo>
                    <a:cubicBezTo>
                      <a:pt x="2183" y="1"/>
                      <a:pt x="2187" y="0"/>
                      <a:pt x="2192" y="1"/>
                    </a:cubicBezTo>
                    <a:cubicBezTo>
                      <a:pt x="2207" y="1"/>
                      <a:pt x="2222" y="1"/>
                      <a:pt x="2237" y="2"/>
                    </a:cubicBezTo>
                    <a:cubicBezTo>
                      <a:pt x="2251" y="2"/>
                      <a:pt x="2265" y="2"/>
                      <a:pt x="2279" y="2"/>
                    </a:cubicBezTo>
                    <a:cubicBezTo>
                      <a:pt x="2292" y="2"/>
                      <a:pt x="2296" y="7"/>
                      <a:pt x="2294" y="19"/>
                    </a:cubicBezTo>
                    <a:cubicBezTo>
                      <a:pt x="2292" y="32"/>
                      <a:pt x="2292" y="46"/>
                      <a:pt x="2289" y="59"/>
                    </a:cubicBezTo>
                    <a:cubicBezTo>
                      <a:pt x="2288" y="67"/>
                      <a:pt x="2291" y="74"/>
                      <a:pt x="2290" y="81"/>
                    </a:cubicBezTo>
                    <a:cubicBezTo>
                      <a:pt x="2288" y="89"/>
                      <a:pt x="2290" y="98"/>
                      <a:pt x="2287" y="105"/>
                    </a:cubicBezTo>
                    <a:cubicBezTo>
                      <a:pt x="2282" y="119"/>
                      <a:pt x="2287" y="132"/>
                      <a:pt x="2285" y="146"/>
                    </a:cubicBezTo>
                    <a:cubicBezTo>
                      <a:pt x="2280" y="171"/>
                      <a:pt x="2277" y="196"/>
                      <a:pt x="2275" y="221"/>
                    </a:cubicBezTo>
                    <a:cubicBezTo>
                      <a:pt x="2274" y="241"/>
                      <a:pt x="2269" y="261"/>
                      <a:pt x="2269" y="281"/>
                    </a:cubicBezTo>
                    <a:cubicBezTo>
                      <a:pt x="2269" y="297"/>
                      <a:pt x="2266" y="313"/>
                      <a:pt x="2265" y="329"/>
                    </a:cubicBezTo>
                    <a:cubicBezTo>
                      <a:pt x="2264" y="343"/>
                      <a:pt x="2264" y="357"/>
                      <a:pt x="2265" y="371"/>
                    </a:cubicBezTo>
                    <a:cubicBezTo>
                      <a:pt x="2266" y="391"/>
                      <a:pt x="2269" y="411"/>
                      <a:pt x="2270" y="431"/>
                    </a:cubicBezTo>
                    <a:cubicBezTo>
                      <a:pt x="2270" y="452"/>
                      <a:pt x="2271" y="474"/>
                      <a:pt x="2270" y="495"/>
                    </a:cubicBezTo>
                    <a:cubicBezTo>
                      <a:pt x="2268" y="526"/>
                      <a:pt x="2265" y="557"/>
                      <a:pt x="2262" y="588"/>
                    </a:cubicBezTo>
                    <a:cubicBezTo>
                      <a:pt x="2260" y="609"/>
                      <a:pt x="2257" y="629"/>
                      <a:pt x="2255" y="650"/>
                    </a:cubicBezTo>
                    <a:cubicBezTo>
                      <a:pt x="2253" y="678"/>
                      <a:pt x="2250" y="707"/>
                      <a:pt x="2250" y="735"/>
                    </a:cubicBezTo>
                    <a:cubicBezTo>
                      <a:pt x="2251" y="762"/>
                      <a:pt x="2249" y="788"/>
                      <a:pt x="2248" y="815"/>
                    </a:cubicBezTo>
                    <a:cubicBezTo>
                      <a:pt x="2248" y="828"/>
                      <a:pt x="2248" y="841"/>
                      <a:pt x="2248" y="854"/>
                    </a:cubicBezTo>
                    <a:cubicBezTo>
                      <a:pt x="2248" y="871"/>
                      <a:pt x="2248" y="888"/>
                      <a:pt x="2248" y="904"/>
                    </a:cubicBezTo>
                    <a:cubicBezTo>
                      <a:pt x="2250" y="933"/>
                      <a:pt x="2253" y="962"/>
                      <a:pt x="2254" y="991"/>
                    </a:cubicBezTo>
                    <a:cubicBezTo>
                      <a:pt x="2256" y="1021"/>
                      <a:pt x="2257" y="1052"/>
                      <a:pt x="2258" y="1083"/>
                    </a:cubicBezTo>
                    <a:cubicBezTo>
                      <a:pt x="2259" y="1125"/>
                      <a:pt x="2260" y="1167"/>
                      <a:pt x="2260" y="1209"/>
                    </a:cubicBezTo>
                    <a:cubicBezTo>
                      <a:pt x="2260" y="1243"/>
                      <a:pt x="2264" y="1276"/>
                      <a:pt x="2266" y="1310"/>
                    </a:cubicBezTo>
                    <a:cubicBezTo>
                      <a:pt x="2268" y="1340"/>
                      <a:pt x="2271" y="1370"/>
                      <a:pt x="2273" y="1399"/>
                    </a:cubicBezTo>
                    <a:cubicBezTo>
                      <a:pt x="2275" y="1426"/>
                      <a:pt x="2275" y="1453"/>
                      <a:pt x="2277" y="1480"/>
                    </a:cubicBezTo>
                    <a:cubicBezTo>
                      <a:pt x="2277" y="1501"/>
                      <a:pt x="2278" y="1521"/>
                      <a:pt x="2279" y="1542"/>
                    </a:cubicBezTo>
                    <a:cubicBezTo>
                      <a:pt x="2279" y="1567"/>
                      <a:pt x="2279" y="1593"/>
                      <a:pt x="2279" y="1618"/>
                    </a:cubicBezTo>
                    <a:cubicBezTo>
                      <a:pt x="2279" y="1642"/>
                      <a:pt x="2280" y="1666"/>
                      <a:pt x="2281" y="1691"/>
                    </a:cubicBezTo>
                    <a:cubicBezTo>
                      <a:pt x="2281" y="1702"/>
                      <a:pt x="2281" y="1714"/>
                      <a:pt x="2281" y="1726"/>
                    </a:cubicBezTo>
                    <a:cubicBezTo>
                      <a:pt x="2282" y="1747"/>
                      <a:pt x="2284" y="1769"/>
                      <a:pt x="2284" y="1791"/>
                    </a:cubicBezTo>
                    <a:cubicBezTo>
                      <a:pt x="2285" y="1806"/>
                      <a:pt x="2285" y="1821"/>
                      <a:pt x="2285" y="1837"/>
                    </a:cubicBezTo>
                    <a:cubicBezTo>
                      <a:pt x="2286" y="1887"/>
                      <a:pt x="2288" y="1938"/>
                      <a:pt x="2288" y="1989"/>
                    </a:cubicBezTo>
                    <a:cubicBezTo>
                      <a:pt x="2289" y="2011"/>
                      <a:pt x="2287" y="2033"/>
                      <a:pt x="2288" y="2055"/>
                    </a:cubicBezTo>
                    <a:cubicBezTo>
                      <a:pt x="2288" y="2075"/>
                      <a:pt x="2289" y="2096"/>
                      <a:pt x="2289" y="2117"/>
                    </a:cubicBezTo>
                    <a:cubicBezTo>
                      <a:pt x="2289" y="2131"/>
                      <a:pt x="2289" y="2146"/>
                      <a:pt x="2288" y="2160"/>
                    </a:cubicBezTo>
                    <a:cubicBezTo>
                      <a:pt x="2288" y="2184"/>
                      <a:pt x="2287" y="2208"/>
                      <a:pt x="2289" y="2231"/>
                    </a:cubicBezTo>
                    <a:cubicBezTo>
                      <a:pt x="2290" y="2238"/>
                      <a:pt x="2289" y="2245"/>
                      <a:pt x="2288" y="2253"/>
                    </a:cubicBezTo>
                    <a:cubicBezTo>
                      <a:pt x="2302" y="2254"/>
                      <a:pt x="2316" y="2255"/>
                      <a:pt x="2329" y="2256"/>
                    </a:cubicBezTo>
                    <a:cubicBezTo>
                      <a:pt x="2340" y="2256"/>
                      <a:pt x="2350" y="2255"/>
                      <a:pt x="2355" y="2269"/>
                    </a:cubicBezTo>
                    <a:cubicBezTo>
                      <a:pt x="2352" y="2270"/>
                      <a:pt x="2348" y="2272"/>
                      <a:pt x="2345" y="2272"/>
                    </a:cubicBezTo>
                    <a:cubicBezTo>
                      <a:pt x="2324" y="2272"/>
                      <a:pt x="2304" y="2271"/>
                      <a:pt x="2283" y="2270"/>
                    </a:cubicBezTo>
                    <a:cubicBezTo>
                      <a:pt x="2273" y="2270"/>
                      <a:pt x="2263" y="2269"/>
                      <a:pt x="2253" y="2269"/>
                    </a:cubicBezTo>
                    <a:cubicBezTo>
                      <a:pt x="2240" y="2269"/>
                      <a:pt x="2227" y="2270"/>
                      <a:pt x="2215" y="2270"/>
                    </a:cubicBezTo>
                    <a:cubicBezTo>
                      <a:pt x="2205" y="2271"/>
                      <a:pt x="2195" y="2270"/>
                      <a:pt x="2186" y="2270"/>
                    </a:cubicBezTo>
                    <a:cubicBezTo>
                      <a:pt x="2170" y="2269"/>
                      <a:pt x="2155" y="2267"/>
                      <a:pt x="2139" y="2266"/>
                    </a:cubicBezTo>
                    <a:cubicBezTo>
                      <a:pt x="2133" y="2266"/>
                      <a:pt x="2127" y="2268"/>
                      <a:pt x="2122" y="2268"/>
                    </a:cubicBezTo>
                    <a:cubicBezTo>
                      <a:pt x="2108" y="2268"/>
                      <a:pt x="2094" y="2267"/>
                      <a:pt x="2081" y="2267"/>
                    </a:cubicBezTo>
                    <a:cubicBezTo>
                      <a:pt x="2054" y="2266"/>
                      <a:pt x="2027" y="2266"/>
                      <a:pt x="2000" y="2265"/>
                    </a:cubicBezTo>
                    <a:cubicBezTo>
                      <a:pt x="1992" y="2265"/>
                      <a:pt x="1984" y="2264"/>
                      <a:pt x="1976" y="2264"/>
                    </a:cubicBezTo>
                    <a:cubicBezTo>
                      <a:pt x="1969" y="2264"/>
                      <a:pt x="1961" y="2265"/>
                      <a:pt x="1953" y="2265"/>
                    </a:cubicBezTo>
                    <a:cubicBezTo>
                      <a:pt x="1937" y="2265"/>
                      <a:pt x="1921" y="2263"/>
                      <a:pt x="1905" y="2264"/>
                    </a:cubicBezTo>
                    <a:cubicBezTo>
                      <a:pt x="1891" y="2265"/>
                      <a:pt x="1878" y="2263"/>
                      <a:pt x="1864" y="2263"/>
                    </a:cubicBezTo>
                    <a:cubicBezTo>
                      <a:pt x="1832" y="2262"/>
                      <a:pt x="1800" y="2261"/>
                      <a:pt x="1767" y="2260"/>
                    </a:cubicBezTo>
                    <a:cubicBezTo>
                      <a:pt x="1760" y="2260"/>
                      <a:pt x="1753" y="2260"/>
                      <a:pt x="1745" y="2260"/>
                    </a:cubicBezTo>
                    <a:cubicBezTo>
                      <a:pt x="1735" y="2260"/>
                      <a:pt x="1725" y="2260"/>
                      <a:pt x="1715" y="2260"/>
                    </a:cubicBezTo>
                    <a:cubicBezTo>
                      <a:pt x="1706" y="2260"/>
                      <a:pt x="1697" y="2260"/>
                      <a:pt x="1688" y="2260"/>
                    </a:cubicBezTo>
                    <a:cubicBezTo>
                      <a:pt x="1668" y="2260"/>
                      <a:pt x="1648" y="2261"/>
                      <a:pt x="1628" y="2261"/>
                    </a:cubicBezTo>
                    <a:cubicBezTo>
                      <a:pt x="1608" y="2262"/>
                      <a:pt x="1589" y="2262"/>
                      <a:pt x="1569" y="2263"/>
                    </a:cubicBezTo>
                    <a:cubicBezTo>
                      <a:pt x="1557" y="2263"/>
                      <a:pt x="1545" y="2265"/>
                      <a:pt x="1533" y="2265"/>
                    </a:cubicBezTo>
                    <a:cubicBezTo>
                      <a:pt x="1515" y="2266"/>
                      <a:pt x="1497" y="2267"/>
                      <a:pt x="1479" y="2268"/>
                    </a:cubicBezTo>
                    <a:cubicBezTo>
                      <a:pt x="1462" y="2269"/>
                      <a:pt x="1445" y="2271"/>
                      <a:pt x="1428" y="2272"/>
                    </a:cubicBezTo>
                    <a:cubicBezTo>
                      <a:pt x="1427" y="2272"/>
                      <a:pt x="1426" y="2272"/>
                      <a:pt x="1425" y="2272"/>
                    </a:cubicBezTo>
                    <a:cubicBezTo>
                      <a:pt x="1406" y="2272"/>
                      <a:pt x="1387" y="2272"/>
                      <a:pt x="1368" y="2272"/>
                    </a:cubicBezTo>
                    <a:cubicBezTo>
                      <a:pt x="1356" y="2273"/>
                      <a:pt x="1344" y="2273"/>
                      <a:pt x="1332" y="2274"/>
                    </a:cubicBezTo>
                    <a:cubicBezTo>
                      <a:pt x="1327" y="2274"/>
                      <a:pt x="1323" y="2273"/>
                      <a:pt x="1318" y="2273"/>
                    </a:cubicBezTo>
                    <a:cubicBezTo>
                      <a:pt x="1300" y="2273"/>
                      <a:pt x="1281" y="2274"/>
                      <a:pt x="1263" y="2273"/>
                    </a:cubicBezTo>
                    <a:cubicBezTo>
                      <a:pt x="1247" y="2273"/>
                      <a:pt x="1231" y="2271"/>
                      <a:pt x="1214" y="2270"/>
                    </a:cubicBezTo>
                    <a:cubicBezTo>
                      <a:pt x="1209" y="2270"/>
                      <a:pt x="1203" y="2270"/>
                      <a:pt x="1197" y="2270"/>
                    </a:cubicBezTo>
                    <a:cubicBezTo>
                      <a:pt x="1190" y="2270"/>
                      <a:pt x="1184" y="2270"/>
                      <a:pt x="1177" y="2270"/>
                    </a:cubicBezTo>
                    <a:cubicBezTo>
                      <a:pt x="1163" y="2269"/>
                      <a:pt x="1148" y="2268"/>
                      <a:pt x="1134" y="2273"/>
                    </a:cubicBezTo>
                    <a:cubicBezTo>
                      <a:pt x="1133" y="2273"/>
                      <a:pt x="1130" y="2273"/>
                      <a:pt x="1129" y="2272"/>
                    </a:cubicBezTo>
                    <a:cubicBezTo>
                      <a:pt x="1122" y="2268"/>
                      <a:pt x="1114" y="2270"/>
                      <a:pt x="1107" y="2270"/>
                    </a:cubicBezTo>
                    <a:cubicBezTo>
                      <a:pt x="1095" y="2270"/>
                      <a:pt x="1082" y="2269"/>
                      <a:pt x="1070" y="2269"/>
                    </a:cubicBezTo>
                    <a:cubicBezTo>
                      <a:pt x="1053" y="2269"/>
                      <a:pt x="1037" y="2270"/>
                      <a:pt x="1020" y="2270"/>
                    </a:cubicBezTo>
                    <a:cubicBezTo>
                      <a:pt x="1004" y="2270"/>
                      <a:pt x="987" y="2270"/>
                      <a:pt x="971" y="2270"/>
                    </a:cubicBezTo>
                    <a:cubicBezTo>
                      <a:pt x="947" y="2270"/>
                      <a:pt x="923" y="2266"/>
                      <a:pt x="898" y="2267"/>
                    </a:cubicBezTo>
                    <a:cubicBezTo>
                      <a:pt x="879" y="2268"/>
                      <a:pt x="859" y="2266"/>
                      <a:pt x="840" y="2265"/>
                    </a:cubicBezTo>
                    <a:cubicBezTo>
                      <a:pt x="825" y="2265"/>
                      <a:pt x="810" y="2264"/>
                      <a:pt x="795" y="2264"/>
                    </a:cubicBezTo>
                    <a:cubicBezTo>
                      <a:pt x="795" y="2253"/>
                      <a:pt x="795" y="2253"/>
                      <a:pt x="795" y="2253"/>
                    </a:cubicBezTo>
                    <a:cubicBezTo>
                      <a:pt x="796" y="2253"/>
                      <a:pt x="796" y="2253"/>
                      <a:pt x="797" y="2253"/>
                    </a:cubicBezTo>
                    <a:cubicBezTo>
                      <a:pt x="808" y="2253"/>
                      <a:pt x="819" y="2253"/>
                      <a:pt x="830" y="2253"/>
                    </a:cubicBezTo>
                    <a:cubicBezTo>
                      <a:pt x="853" y="2253"/>
                      <a:pt x="877" y="2254"/>
                      <a:pt x="901" y="2254"/>
                    </a:cubicBezTo>
                    <a:cubicBezTo>
                      <a:pt x="914" y="2254"/>
                      <a:pt x="926" y="2254"/>
                      <a:pt x="940" y="2254"/>
                    </a:cubicBezTo>
                    <a:cubicBezTo>
                      <a:pt x="940" y="2251"/>
                      <a:pt x="941" y="2248"/>
                      <a:pt x="941" y="2246"/>
                    </a:cubicBezTo>
                    <a:cubicBezTo>
                      <a:pt x="942" y="2233"/>
                      <a:pt x="943" y="2220"/>
                      <a:pt x="943" y="2207"/>
                    </a:cubicBezTo>
                    <a:cubicBezTo>
                      <a:pt x="943" y="2194"/>
                      <a:pt x="944" y="2181"/>
                      <a:pt x="944" y="2168"/>
                    </a:cubicBezTo>
                    <a:cubicBezTo>
                      <a:pt x="943" y="2143"/>
                      <a:pt x="941" y="2118"/>
                      <a:pt x="941" y="2093"/>
                    </a:cubicBezTo>
                    <a:cubicBezTo>
                      <a:pt x="941" y="2057"/>
                      <a:pt x="943" y="2021"/>
                      <a:pt x="943" y="1985"/>
                    </a:cubicBezTo>
                    <a:cubicBezTo>
                      <a:pt x="943" y="1946"/>
                      <a:pt x="943" y="1907"/>
                      <a:pt x="943" y="1868"/>
                    </a:cubicBezTo>
                    <a:cubicBezTo>
                      <a:pt x="943" y="1851"/>
                      <a:pt x="943" y="1835"/>
                      <a:pt x="943" y="1819"/>
                    </a:cubicBezTo>
                    <a:cubicBezTo>
                      <a:pt x="928" y="1818"/>
                      <a:pt x="926" y="1816"/>
                      <a:pt x="925" y="1803"/>
                    </a:cubicBezTo>
                    <a:cubicBezTo>
                      <a:pt x="931" y="1802"/>
                      <a:pt x="938" y="1800"/>
                      <a:pt x="943" y="1799"/>
                    </a:cubicBezTo>
                    <a:cubicBezTo>
                      <a:pt x="948" y="1781"/>
                      <a:pt x="943" y="1764"/>
                      <a:pt x="943" y="1748"/>
                    </a:cubicBezTo>
                    <a:cubicBezTo>
                      <a:pt x="943" y="1731"/>
                      <a:pt x="942" y="1714"/>
                      <a:pt x="941" y="1697"/>
                    </a:cubicBezTo>
                    <a:cubicBezTo>
                      <a:pt x="940" y="1680"/>
                      <a:pt x="940" y="1663"/>
                      <a:pt x="939" y="1647"/>
                    </a:cubicBezTo>
                    <a:cubicBezTo>
                      <a:pt x="938" y="1647"/>
                      <a:pt x="938" y="1646"/>
                      <a:pt x="938" y="1646"/>
                    </a:cubicBezTo>
                    <a:cubicBezTo>
                      <a:pt x="916" y="1645"/>
                      <a:pt x="894" y="1644"/>
                      <a:pt x="872" y="1644"/>
                    </a:cubicBezTo>
                    <a:cubicBezTo>
                      <a:pt x="852" y="1644"/>
                      <a:pt x="832" y="1644"/>
                      <a:pt x="812" y="1644"/>
                    </a:cubicBezTo>
                    <a:cubicBezTo>
                      <a:pt x="780" y="1645"/>
                      <a:pt x="747" y="1644"/>
                      <a:pt x="715" y="1647"/>
                    </a:cubicBezTo>
                    <a:cubicBezTo>
                      <a:pt x="690" y="1648"/>
                      <a:pt x="665" y="1650"/>
                      <a:pt x="640" y="1650"/>
                    </a:cubicBezTo>
                    <a:cubicBezTo>
                      <a:pt x="634" y="1649"/>
                      <a:pt x="628" y="1648"/>
                      <a:pt x="622" y="1648"/>
                    </a:cubicBezTo>
                    <a:cubicBezTo>
                      <a:pt x="584" y="1648"/>
                      <a:pt x="545" y="1649"/>
                      <a:pt x="506" y="1648"/>
                    </a:cubicBezTo>
                    <a:cubicBezTo>
                      <a:pt x="467" y="1648"/>
                      <a:pt x="429" y="1647"/>
                      <a:pt x="390" y="1646"/>
                    </a:cubicBezTo>
                    <a:cubicBezTo>
                      <a:pt x="377" y="1646"/>
                      <a:pt x="364" y="1645"/>
                      <a:pt x="351" y="1646"/>
                    </a:cubicBezTo>
                    <a:cubicBezTo>
                      <a:pt x="335" y="1647"/>
                      <a:pt x="320" y="1650"/>
                      <a:pt x="304" y="1651"/>
                    </a:cubicBezTo>
                    <a:cubicBezTo>
                      <a:pt x="293" y="1652"/>
                      <a:pt x="283" y="1652"/>
                      <a:pt x="272" y="1653"/>
                    </a:cubicBezTo>
                    <a:cubicBezTo>
                      <a:pt x="262" y="1653"/>
                      <a:pt x="262" y="1654"/>
                      <a:pt x="261" y="1664"/>
                    </a:cubicBezTo>
                    <a:cubicBezTo>
                      <a:pt x="261" y="1667"/>
                      <a:pt x="261" y="1669"/>
                      <a:pt x="261" y="1672"/>
                    </a:cubicBezTo>
                    <a:cubicBezTo>
                      <a:pt x="262" y="1699"/>
                      <a:pt x="264" y="1725"/>
                      <a:pt x="264" y="1752"/>
                    </a:cubicBezTo>
                    <a:cubicBezTo>
                      <a:pt x="264" y="1759"/>
                      <a:pt x="269" y="1765"/>
                      <a:pt x="267" y="1773"/>
                    </a:cubicBezTo>
                    <a:cubicBezTo>
                      <a:pt x="265" y="1780"/>
                      <a:pt x="265" y="1789"/>
                      <a:pt x="265" y="1796"/>
                    </a:cubicBezTo>
                    <a:cubicBezTo>
                      <a:pt x="265" y="1811"/>
                      <a:pt x="266" y="1827"/>
                      <a:pt x="266" y="1842"/>
                    </a:cubicBezTo>
                    <a:cubicBezTo>
                      <a:pt x="265" y="1851"/>
                      <a:pt x="266" y="1859"/>
                      <a:pt x="271" y="1865"/>
                    </a:cubicBezTo>
                    <a:cubicBezTo>
                      <a:pt x="269" y="1874"/>
                      <a:pt x="266" y="1881"/>
                      <a:pt x="266" y="1889"/>
                    </a:cubicBezTo>
                    <a:cubicBezTo>
                      <a:pt x="265" y="1907"/>
                      <a:pt x="266" y="1926"/>
                      <a:pt x="265" y="1944"/>
                    </a:cubicBezTo>
                    <a:cubicBezTo>
                      <a:pt x="265" y="1968"/>
                      <a:pt x="263" y="1993"/>
                      <a:pt x="263" y="2018"/>
                    </a:cubicBezTo>
                    <a:cubicBezTo>
                      <a:pt x="262" y="2032"/>
                      <a:pt x="262" y="2046"/>
                      <a:pt x="262" y="2060"/>
                    </a:cubicBezTo>
                    <a:cubicBezTo>
                      <a:pt x="262" y="2073"/>
                      <a:pt x="262" y="2087"/>
                      <a:pt x="261" y="2101"/>
                    </a:cubicBezTo>
                    <a:cubicBezTo>
                      <a:pt x="261" y="2131"/>
                      <a:pt x="260" y="2162"/>
                      <a:pt x="259" y="2192"/>
                    </a:cubicBezTo>
                    <a:cubicBezTo>
                      <a:pt x="259" y="2206"/>
                      <a:pt x="258" y="2221"/>
                      <a:pt x="258" y="2235"/>
                    </a:cubicBezTo>
                    <a:cubicBezTo>
                      <a:pt x="258" y="2244"/>
                      <a:pt x="259" y="2252"/>
                      <a:pt x="259" y="2262"/>
                    </a:cubicBezTo>
                    <a:cubicBezTo>
                      <a:pt x="275" y="2262"/>
                      <a:pt x="291" y="2262"/>
                      <a:pt x="306" y="2264"/>
                    </a:cubicBezTo>
                    <a:cubicBezTo>
                      <a:pt x="329" y="2267"/>
                      <a:pt x="352" y="2264"/>
                      <a:pt x="376" y="2263"/>
                    </a:cubicBezTo>
                    <a:cubicBezTo>
                      <a:pt x="381" y="2262"/>
                      <a:pt x="385" y="2262"/>
                      <a:pt x="390" y="2261"/>
                    </a:cubicBezTo>
                    <a:cubicBezTo>
                      <a:pt x="391" y="2272"/>
                      <a:pt x="391" y="2272"/>
                      <a:pt x="391" y="2272"/>
                    </a:cubicBezTo>
                    <a:cubicBezTo>
                      <a:pt x="383" y="2273"/>
                      <a:pt x="376" y="2274"/>
                      <a:pt x="368" y="2275"/>
                    </a:cubicBezTo>
                    <a:cubicBezTo>
                      <a:pt x="350" y="2277"/>
                      <a:pt x="331" y="2278"/>
                      <a:pt x="313" y="2276"/>
                    </a:cubicBezTo>
                    <a:cubicBezTo>
                      <a:pt x="298" y="2274"/>
                      <a:pt x="283" y="2274"/>
                      <a:pt x="268" y="2273"/>
                    </a:cubicBezTo>
                    <a:cubicBezTo>
                      <a:pt x="264" y="2273"/>
                      <a:pt x="260" y="2275"/>
                      <a:pt x="257" y="2277"/>
                    </a:cubicBezTo>
                    <a:cubicBezTo>
                      <a:pt x="252" y="2281"/>
                      <a:pt x="247" y="2281"/>
                      <a:pt x="243" y="2278"/>
                    </a:cubicBezTo>
                    <a:cubicBezTo>
                      <a:pt x="238" y="2275"/>
                      <a:pt x="233" y="2275"/>
                      <a:pt x="227" y="2275"/>
                    </a:cubicBezTo>
                    <a:cubicBezTo>
                      <a:pt x="203" y="2276"/>
                      <a:pt x="180" y="2277"/>
                      <a:pt x="156" y="2277"/>
                    </a:cubicBezTo>
                    <a:cubicBezTo>
                      <a:pt x="148" y="2278"/>
                      <a:pt x="141" y="2276"/>
                      <a:pt x="134" y="2275"/>
                    </a:cubicBezTo>
                    <a:cubicBezTo>
                      <a:pt x="107" y="2271"/>
                      <a:pt x="79" y="2271"/>
                      <a:pt x="52" y="2271"/>
                    </a:cubicBezTo>
                    <a:cubicBezTo>
                      <a:pt x="37" y="2270"/>
                      <a:pt x="23" y="2269"/>
                      <a:pt x="9" y="2268"/>
                    </a:cubicBezTo>
                    <a:cubicBezTo>
                      <a:pt x="2" y="2268"/>
                      <a:pt x="0" y="2264"/>
                      <a:pt x="1" y="2258"/>
                    </a:cubicBezTo>
                    <a:cubicBezTo>
                      <a:pt x="4" y="2258"/>
                      <a:pt x="7" y="2259"/>
                      <a:pt x="10" y="2259"/>
                    </a:cubicBezTo>
                    <a:cubicBezTo>
                      <a:pt x="21" y="2260"/>
                      <a:pt x="33" y="2261"/>
                      <a:pt x="44" y="2261"/>
                    </a:cubicBezTo>
                    <a:cubicBezTo>
                      <a:pt x="68" y="2260"/>
                      <a:pt x="91" y="2263"/>
                      <a:pt x="114" y="2262"/>
                    </a:cubicBezTo>
                    <a:cubicBezTo>
                      <a:pt x="116" y="2261"/>
                      <a:pt x="117" y="2261"/>
                      <a:pt x="119" y="2262"/>
                    </a:cubicBezTo>
                    <a:cubicBezTo>
                      <a:pt x="134" y="2267"/>
                      <a:pt x="150" y="2266"/>
                      <a:pt x="165" y="2266"/>
                    </a:cubicBezTo>
                    <a:cubicBezTo>
                      <a:pt x="180" y="2266"/>
                      <a:pt x="195" y="2266"/>
                      <a:pt x="211" y="2265"/>
                    </a:cubicBezTo>
                    <a:cubicBezTo>
                      <a:pt x="220" y="2265"/>
                      <a:pt x="228" y="2264"/>
                      <a:pt x="239" y="2263"/>
                    </a:cubicBezTo>
                    <a:cubicBezTo>
                      <a:pt x="239" y="2259"/>
                      <a:pt x="241" y="2254"/>
                      <a:pt x="241" y="2249"/>
                    </a:cubicBezTo>
                    <a:cubicBezTo>
                      <a:pt x="241" y="2236"/>
                      <a:pt x="240" y="2223"/>
                      <a:pt x="240" y="2210"/>
                    </a:cubicBezTo>
                    <a:cubicBezTo>
                      <a:pt x="240" y="2192"/>
                      <a:pt x="240" y="2173"/>
                      <a:pt x="241" y="2155"/>
                    </a:cubicBezTo>
                    <a:cubicBezTo>
                      <a:pt x="241" y="2148"/>
                      <a:pt x="243" y="2141"/>
                      <a:pt x="244" y="2133"/>
                    </a:cubicBezTo>
                    <a:cubicBezTo>
                      <a:pt x="244" y="2124"/>
                      <a:pt x="243" y="2115"/>
                      <a:pt x="243" y="2107"/>
                    </a:cubicBezTo>
                    <a:cubicBezTo>
                      <a:pt x="244" y="2092"/>
                      <a:pt x="245" y="2077"/>
                      <a:pt x="245" y="2062"/>
                    </a:cubicBezTo>
                    <a:cubicBezTo>
                      <a:pt x="246" y="2047"/>
                      <a:pt x="246" y="2032"/>
                      <a:pt x="246" y="2017"/>
                    </a:cubicBezTo>
                    <a:cubicBezTo>
                      <a:pt x="247" y="1997"/>
                      <a:pt x="248" y="1977"/>
                      <a:pt x="248" y="1957"/>
                    </a:cubicBezTo>
                    <a:cubicBezTo>
                      <a:pt x="249" y="1943"/>
                      <a:pt x="249" y="1928"/>
                      <a:pt x="248" y="1913"/>
                    </a:cubicBezTo>
                    <a:cubicBezTo>
                      <a:pt x="248" y="1901"/>
                      <a:pt x="247" y="1888"/>
                      <a:pt x="247" y="1875"/>
                    </a:cubicBezTo>
                    <a:cubicBezTo>
                      <a:pt x="237" y="1871"/>
                      <a:pt x="228" y="1867"/>
                      <a:pt x="220" y="1865"/>
                    </a:cubicBezTo>
                    <a:cubicBezTo>
                      <a:pt x="183" y="1855"/>
                      <a:pt x="149" y="1839"/>
                      <a:pt x="119" y="1816"/>
                    </a:cubicBezTo>
                    <a:cubicBezTo>
                      <a:pt x="113" y="1812"/>
                      <a:pt x="107" y="1805"/>
                      <a:pt x="103" y="1799"/>
                    </a:cubicBezTo>
                    <a:cubicBezTo>
                      <a:pt x="92" y="1781"/>
                      <a:pt x="96" y="1770"/>
                      <a:pt x="107" y="1754"/>
                    </a:cubicBezTo>
                    <a:cubicBezTo>
                      <a:pt x="121" y="1734"/>
                      <a:pt x="140" y="1731"/>
                      <a:pt x="161" y="1734"/>
                    </a:cubicBezTo>
                    <a:cubicBezTo>
                      <a:pt x="179" y="1738"/>
                      <a:pt x="196" y="1743"/>
                      <a:pt x="213" y="1748"/>
                    </a:cubicBezTo>
                    <a:cubicBezTo>
                      <a:pt x="225" y="1751"/>
                      <a:pt x="236" y="1755"/>
                      <a:pt x="248" y="1758"/>
                    </a:cubicBezTo>
                    <a:cubicBezTo>
                      <a:pt x="249" y="1739"/>
                      <a:pt x="251" y="1720"/>
                      <a:pt x="248" y="1701"/>
                    </a:cubicBezTo>
                    <a:cubicBezTo>
                      <a:pt x="247" y="1690"/>
                      <a:pt x="247" y="1678"/>
                      <a:pt x="243" y="1667"/>
                    </a:cubicBezTo>
                    <a:cubicBezTo>
                      <a:pt x="242" y="1663"/>
                      <a:pt x="242" y="1660"/>
                      <a:pt x="241" y="1656"/>
                    </a:cubicBezTo>
                    <a:cubicBezTo>
                      <a:pt x="239" y="1644"/>
                      <a:pt x="241" y="1640"/>
                      <a:pt x="254" y="1638"/>
                    </a:cubicBezTo>
                    <a:cubicBezTo>
                      <a:pt x="265" y="1636"/>
                      <a:pt x="276" y="1635"/>
                      <a:pt x="287" y="1634"/>
                    </a:cubicBezTo>
                    <a:cubicBezTo>
                      <a:pt x="307" y="1633"/>
                      <a:pt x="328" y="1633"/>
                      <a:pt x="349" y="1632"/>
                    </a:cubicBezTo>
                    <a:cubicBezTo>
                      <a:pt x="363" y="1632"/>
                      <a:pt x="378" y="1634"/>
                      <a:pt x="393" y="1631"/>
                    </a:cubicBezTo>
                    <a:cubicBezTo>
                      <a:pt x="398" y="1629"/>
                      <a:pt x="404" y="1630"/>
                      <a:pt x="410" y="1632"/>
                    </a:cubicBezTo>
                    <a:cubicBezTo>
                      <a:pt x="421" y="1635"/>
                      <a:pt x="431" y="1632"/>
                      <a:pt x="442" y="1631"/>
                    </a:cubicBezTo>
                    <a:cubicBezTo>
                      <a:pt x="444" y="1630"/>
                      <a:pt x="447" y="1630"/>
                      <a:pt x="449" y="1631"/>
                    </a:cubicBezTo>
                    <a:cubicBezTo>
                      <a:pt x="467" y="1636"/>
                      <a:pt x="485" y="1632"/>
                      <a:pt x="503" y="1630"/>
                    </a:cubicBezTo>
                    <a:cubicBezTo>
                      <a:pt x="508" y="1630"/>
                      <a:pt x="513" y="1629"/>
                      <a:pt x="518" y="1630"/>
                    </a:cubicBezTo>
                    <a:cubicBezTo>
                      <a:pt x="527" y="1632"/>
                      <a:pt x="530" y="1630"/>
                      <a:pt x="529" y="1621"/>
                    </a:cubicBezTo>
                    <a:cubicBezTo>
                      <a:pt x="527" y="1602"/>
                      <a:pt x="525" y="1582"/>
                      <a:pt x="517" y="1563"/>
                    </a:cubicBezTo>
                    <a:cubicBezTo>
                      <a:pt x="511" y="1548"/>
                      <a:pt x="504" y="1533"/>
                      <a:pt x="497" y="1518"/>
                    </a:cubicBezTo>
                    <a:cubicBezTo>
                      <a:pt x="489" y="1503"/>
                      <a:pt x="480" y="1487"/>
                      <a:pt x="470" y="1472"/>
                    </a:cubicBezTo>
                    <a:cubicBezTo>
                      <a:pt x="461" y="1458"/>
                      <a:pt x="451" y="1445"/>
                      <a:pt x="442" y="1431"/>
                    </a:cubicBezTo>
                    <a:cubicBezTo>
                      <a:pt x="437" y="1424"/>
                      <a:pt x="433" y="1415"/>
                      <a:pt x="428" y="1407"/>
                    </a:cubicBezTo>
                    <a:cubicBezTo>
                      <a:pt x="421" y="1394"/>
                      <a:pt x="414" y="1381"/>
                      <a:pt x="407" y="1368"/>
                    </a:cubicBezTo>
                    <a:cubicBezTo>
                      <a:pt x="401" y="1356"/>
                      <a:pt x="395" y="1343"/>
                      <a:pt x="389" y="1331"/>
                    </a:cubicBezTo>
                    <a:cubicBezTo>
                      <a:pt x="384" y="1318"/>
                      <a:pt x="378" y="1304"/>
                      <a:pt x="373" y="1291"/>
                    </a:cubicBezTo>
                    <a:cubicBezTo>
                      <a:pt x="372" y="1288"/>
                      <a:pt x="371" y="1285"/>
                      <a:pt x="370" y="1282"/>
                    </a:cubicBezTo>
                    <a:cubicBezTo>
                      <a:pt x="369" y="1277"/>
                      <a:pt x="369" y="1271"/>
                      <a:pt x="367" y="1266"/>
                    </a:cubicBezTo>
                    <a:cubicBezTo>
                      <a:pt x="360" y="1250"/>
                      <a:pt x="356" y="1234"/>
                      <a:pt x="356" y="1217"/>
                    </a:cubicBezTo>
                    <a:cubicBezTo>
                      <a:pt x="356" y="1212"/>
                      <a:pt x="355" y="1207"/>
                      <a:pt x="354" y="1203"/>
                    </a:cubicBezTo>
                    <a:cubicBezTo>
                      <a:pt x="347" y="1188"/>
                      <a:pt x="349" y="1173"/>
                      <a:pt x="347" y="1157"/>
                    </a:cubicBezTo>
                    <a:cubicBezTo>
                      <a:pt x="345" y="1142"/>
                      <a:pt x="348" y="1126"/>
                      <a:pt x="348" y="1111"/>
                    </a:cubicBezTo>
                    <a:cubicBezTo>
                      <a:pt x="348" y="1110"/>
                      <a:pt x="349" y="1109"/>
                      <a:pt x="349" y="1109"/>
                    </a:cubicBezTo>
                    <a:cubicBezTo>
                      <a:pt x="348" y="1093"/>
                      <a:pt x="350" y="1078"/>
                      <a:pt x="353" y="1063"/>
                    </a:cubicBezTo>
                    <a:cubicBezTo>
                      <a:pt x="356" y="1049"/>
                      <a:pt x="357" y="1035"/>
                      <a:pt x="362" y="1021"/>
                    </a:cubicBezTo>
                    <a:cubicBezTo>
                      <a:pt x="369" y="1005"/>
                      <a:pt x="374" y="988"/>
                      <a:pt x="380" y="972"/>
                    </a:cubicBezTo>
                    <a:cubicBezTo>
                      <a:pt x="387" y="955"/>
                      <a:pt x="395" y="937"/>
                      <a:pt x="404" y="920"/>
                    </a:cubicBezTo>
                    <a:cubicBezTo>
                      <a:pt x="413" y="901"/>
                      <a:pt x="423" y="883"/>
                      <a:pt x="433" y="865"/>
                    </a:cubicBezTo>
                    <a:cubicBezTo>
                      <a:pt x="446" y="842"/>
                      <a:pt x="459" y="821"/>
                      <a:pt x="472" y="799"/>
                    </a:cubicBezTo>
                    <a:cubicBezTo>
                      <a:pt x="476" y="794"/>
                      <a:pt x="480" y="789"/>
                      <a:pt x="484" y="785"/>
                    </a:cubicBezTo>
                    <a:cubicBezTo>
                      <a:pt x="496" y="772"/>
                      <a:pt x="509" y="759"/>
                      <a:pt x="520" y="746"/>
                    </a:cubicBezTo>
                    <a:cubicBezTo>
                      <a:pt x="544" y="720"/>
                      <a:pt x="569" y="695"/>
                      <a:pt x="591" y="666"/>
                    </a:cubicBezTo>
                    <a:cubicBezTo>
                      <a:pt x="596" y="660"/>
                      <a:pt x="602" y="654"/>
                      <a:pt x="608" y="648"/>
                    </a:cubicBezTo>
                    <a:cubicBezTo>
                      <a:pt x="611" y="646"/>
                      <a:pt x="614" y="643"/>
                      <a:pt x="616" y="640"/>
                    </a:cubicBezTo>
                    <a:cubicBezTo>
                      <a:pt x="628" y="623"/>
                      <a:pt x="641" y="607"/>
                      <a:pt x="652" y="590"/>
                    </a:cubicBezTo>
                    <a:cubicBezTo>
                      <a:pt x="664" y="567"/>
                      <a:pt x="678" y="545"/>
                      <a:pt x="680" y="518"/>
                    </a:cubicBezTo>
                    <a:cubicBezTo>
                      <a:pt x="681" y="500"/>
                      <a:pt x="683" y="483"/>
                      <a:pt x="681" y="466"/>
                    </a:cubicBezTo>
                    <a:cubicBezTo>
                      <a:pt x="680" y="450"/>
                      <a:pt x="674" y="434"/>
                      <a:pt x="668" y="418"/>
                    </a:cubicBezTo>
                    <a:cubicBezTo>
                      <a:pt x="659" y="394"/>
                      <a:pt x="643" y="376"/>
                      <a:pt x="621" y="363"/>
                    </a:cubicBezTo>
                    <a:cubicBezTo>
                      <a:pt x="617" y="360"/>
                      <a:pt x="614" y="356"/>
                      <a:pt x="609" y="354"/>
                    </a:cubicBezTo>
                    <a:cubicBezTo>
                      <a:pt x="602" y="350"/>
                      <a:pt x="595" y="346"/>
                      <a:pt x="588" y="343"/>
                    </a:cubicBezTo>
                    <a:cubicBezTo>
                      <a:pt x="577" y="340"/>
                      <a:pt x="567" y="337"/>
                      <a:pt x="556" y="333"/>
                    </a:cubicBezTo>
                    <a:cubicBezTo>
                      <a:pt x="549" y="331"/>
                      <a:pt x="541" y="329"/>
                      <a:pt x="534" y="327"/>
                    </a:cubicBezTo>
                    <a:cubicBezTo>
                      <a:pt x="530" y="326"/>
                      <a:pt x="526" y="323"/>
                      <a:pt x="522" y="321"/>
                    </a:cubicBezTo>
                    <a:cubicBezTo>
                      <a:pt x="522" y="320"/>
                      <a:pt x="522" y="319"/>
                      <a:pt x="522" y="318"/>
                    </a:cubicBezTo>
                    <a:cubicBezTo>
                      <a:pt x="524" y="318"/>
                      <a:pt x="526" y="316"/>
                      <a:pt x="528" y="316"/>
                    </a:cubicBezTo>
                    <a:cubicBezTo>
                      <a:pt x="544" y="319"/>
                      <a:pt x="558" y="323"/>
                      <a:pt x="572" y="329"/>
                    </a:cubicBezTo>
                    <a:cubicBezTo>
                      <a:pt x="578" y="332"/>
                      <a:pt x="585" y="333"/>
                      <a:pt x="592" y="335"/>
                    </a:cubicBezTo>
                    <a:cubicBezTo>
                      <a:pt x="610" y="340"/>
                      <a:pt x="625" y="351"/>
                      <a:pt x="639" y="363"/>
                    </a:cubicBezTo>
                    <a:cubicBezTo>
                      <a:pt x="646" y="369"/>
                      <a:pt x="654" y="376"/>
                      <a:pt x="661" y="383"/>
                    </a:cubicBezTo>
                    <a:cubicBezTo>
                      <a:pt x="675" y="397"/>
                      <a:pt x="683" y="414"/>
                      <a:pt x="689" y="433"/>
                    </a:cubicBezTo>
                    <a:cubicBezTo>
                      <a:pt x="692" y="443"/>
                      <a:pt x="696" y="452"/>
                      <a:pt x="698" y="462"/>
                    </a:cubicBezTo>
                    <a:cubicBezTo>
                      <a:pt x="699" y="470"/>
                      <a:pt x="700" y="479"/>
                      <a:pt x="699" y="488"/>
                    </a:cubicBezTo>
                    <a:cubicBezTo>
                      <a:pt x="699" y="511"/>
                      <a:pt x="698" y="535"/>
                      <a:pt x="687" y="556"/>
                    </a:cubicBezTo>
                    <a:cubicBezTo>
                      <a:pt x="680" y="571"/>
                      <a:pt x="672" y="585"/>
                      <a:pt x="663" y="599"/>
                    </a:cubicBezTo>
                    <a:cubicBezTo>
                      <a:pt x="655" y="612"/>
                      <a:pt x="646" y="624"/>
                      <a:pt x="637" y="636"/>
                    </a:cubicBezTo>
                    <a:cubicBezTo>
                      <a:pt x="625" y="652"/>
                      <a:pt x="612" y="666"/>
                      <a:pt x="599" y="682"/>
                    </a:cubicBezTo>
                    <a:cubicBezTo>
                      <a:pt x="583" y="700"/>
                      <a:pt x="567" y="719"/>
                      <a:pt x="550" y="738"/>
                    </a:cubicBezTo>
                    <a:cubicBezTo>
                      <a:pt x="537" y="752"/>
                      <a:pt x="524" y="766"/>
                      <a:pt x="511" y="780"/>
                    </a:cubicBezTo>
                    <a:cubicBezTo>
                      <a:pt x="498" y="796"/>
                      <a:pt x="483" y="810"/>
                      <a:pt x="474" y="828"/>
                    </a:cubicBezTo>
                    <a:cubicBezTo>
                      <a:pt x="466" y="843"/>
                      <a:pt x="455" y="858"/>
                      <a:pt x="448" y="874"/>
                    </a:cubicBezTo>
                    <a:cubicBezTo>
                      <a:pt x="442" y="888"/>
                      <a:pt x="433" y="901"/>
                      <a:pt x="425" y="915"/>
                    </a:cubicBezTo>
                    <a:cubicBezTo>
                      <a:pt x="421" y="924"/>
                      <a:pt x="417" y="934"/>
                      <a:pt x="413" y="943"/>
                    </a:cubicBezTo>
                    <a:cubicBezTo>
                      <a:pt x="407" y="957"/>
                      <a:pt x="400" y="970"/>
                      <a:pt x="395" y="983"/>
                    </a:cubicBezTo>
                    <a:cubicBezTo>
                      <a:pt x="386" y="1007"/>
                      <a:pt x="375" y="1030"/>
                      <a:pt x="372" y="1054"/>
                    </a:cubicBezTo>
                    <a:cubicBezTo>
                      <a:pt x="370" y="1069"/>
                      <a:pt x="369" y="1084"/>
                      <a:pt x="367" y="1098"/>
                    </a:cubicBezTo>
                    <a:cubicBezTo>
                      <a:pt x="364" y="1119"/>
                      <a:pt x="366" y="1139"/>
                      <a:pt x="366" y="1160"/>
                    </a:cubicBezTo>
                    <a:cubicBezTo>
                      <a:pt x="366" y="1166"/>
                      <a:pt x="367" y="1172"/>
                      <a:pt x="368" y="1179"/>
                    </a:cubicBezTo>
                    <a:cubicBezTo>
                      <a:pt x="370" y="1199"/>
                      <a:pt x="372" y="1220"/>
                      <a:pt x="376" y="1240"/>
                    </a:cubicBezTo>
                    <a:cubicBezTo>
                      <a:pt x="379" y="1258"/>
                      <a:pt x="387" y="1275"/>
                      <a:pt x="392" y="1293"/>
                    </a:cubicBezTo>
                    <a:cubicBezTo>
                      <a:pt x="401" y="1327"/>
                      <a:pt x="419" y="1357"/>
                      <a:pt x="435" y="1388"/>
                    </a:cubicBezTo>
                    <a:cubicBezTo>
                      <a:pt x="444" y="1404"/>
                      <a:pt x="455" y="1419"/>
                      <a:pt x="465" y="1435"/>
                    </a:cubicBezTo>
                    <a:cubicBezTo>
                      <a:pt x="469" y="1441"/>
                      <a:pt x="472" y="1448"/>
                      <a:pt x="475" y="1455"/>
                    </a:cubicBezTo>
                    <a:cubicBezTo>
                      <a:pt x="476" y="1456"/>
                      <a:pt x="477" y="1458"/>
                      <a:pt x="478" y="1459"/>
                    </a:cubicBezTo>
                    <a:cubicBezTo>
                      <a:pt x="489" y="1476"/>
                      <a:pt x="501" y="1493"/>
                      <a:pt x="511" y="1510"/>
                    </a:cubicBezTo>
                    <a:cubicBezTo>
                      <a:pt x="519" y="1522"/>
                      <a:pt x="526" y="1535"/>
                      <a:pt x="531" y="1548"/>
                    </a:cubicBezTo>
                    <a:cubicBezTo>
                      <a:pt x="539" y="1567"/>
                      <a:pt x="546" y="1585"/>
                      <a:pt x="545" y="1606"/>
                    </a:cubicBezTo>
                    <a:cubicBezTo>
                      <a:pt x="545" y="1614"/>
                      <a:pt x="547" y="1622"/>
                      <a:pt x="548" y="1632"/>
                    </a:cubicBezTo>
                    <a:cubicBezTo>
                      <a:pt x="553" y="1632"/>
                      <a:pt x="558" y="1634"/>
                      <a:pt x="564" y="1634"/>
                    </a:cubicBezTo>
                    <a:cubicBezTo>
                      <a:pt x="576" y="1634"/>
                      <a:pt x="588" y="1633"/>
                      <a:pt x="600" y="1633"/>
                    </a:cubicBezTo>
                    <a:cubicBezTo>
                      <a:pt x="616" y="1633"/>
                      <a:pt x="632" y="1633"/>
                      <a:pt x="648" y="1634"/>
                    </a:cubicBezTo>
                    <a:cubicBezTo>
                      <a:pt x="662" y="1634"/>
                      <a:pt x="673" y="1628"/>
                      <a:pt x="682" y="1618"/>
                    </a:cubicBezTo>
                    <a:cubicBezTo>
                      <a:pt x="697" y="1601"/>
                      <a:pt x="711" y="1584"/>
                      <a:pt x="724" y="1566"/>
                    </a:cubicBezTo>
                    <a:cubicBezTo>
                      <a:pt x="726" y="1564"/>
                      <a:pt x="727" y="1560"/>
                      <a:pt x="728" y="1557"/>
                    </a:cubicBezTo>
                    <a:cubicBezTo>
                      <a:pt x="735" y="1540"/>
                      <a:pt x="741" y="1523"/>
                      <a:pt x="748" y="1506"/>
                    </a:cubicBezTo>
                    <a:cubicBezTo>
                      <a:pt x="748" y="1504"/>
                      <a:pt x="749" y="1503"/>
                      <a:pt x="750" y="1501"/>
                    </a:cubicBezTo>
                    <a:cubicBezTo>
                      <a:pt x="751" y="1491"/>
                      <a:pt x="752" y="1481"/>
                      <a:pt x="755" y="1471"/>
                    </a:cubicBezTo>
                    <a:cubicBezTo>
                      <a:pt x="758" y="1457"/>
                      <a:pt x="755" y="1444"/>
                      <a:pt x="755" y="1431"/>
                    </a:cubicBezTo>
                    <a:cubicBezTo>
                      <a:pt x="755" y="1425"/>
                      <a:pt x="754" y="1419"/>
                      <a:pt x="755" y="1412"/>
                    </a:cubicBezTo>
                    <a:cubicBezTo>
                      <a:pt x="755" y="1397"/>
                      <a:pt x="750" y="1382"/>
                      <a:pt x="745" y="1368"/>
                    </a:cubicBezTo>
                    <a:cubicBezTo>
                      <a:pt x="739" y="1349"/>
                      <a:pt x="731" y="1330"/>
                      <a:pt x="722" y="1312"/>
                    </a:cubicBezTo>
                    <a:cubicBezTo>
                      <a:pt x="712" y="1290"/>
                      <a:pt x="702" y="1268"/>
                      <a:pt x="684" y="1250"/>
                    </a:cubicBezTo>
                    <a:cubicBezTo>
                      <a:pt x="674" y="1240"/>
                      <a:pt x="667" y="1226"/>
                      <a:pt x="658" y="1213"/>
                    </a:cubicBezTo>
                    <a:cubicBezTo>
                      <a:pt x="643" y="1191"/>
                      <a:pt x="629" y="1169"/>
                      <a:pt x="614" y="1147"/>
                    </a:cubicBezTo>
                    <a:cubicBezTo>
                      <a:pt x="607" y="1137"/>
                      <a:pt x="600" y="1128"/>
                      <a:pt x="594" y="1118"/>
                    </a:cubicBezTo>
                    <a:cubicBezTo>
                      <a:pt x="603" y="1111"/>
                      <a:pt x="603" y="1111"/>
                      <a:pt x="603" y="1111"/>
                    </a:cubicBezTo>
                    <a:cubicBezTo>
                      <a:pt x="610" y="1121"/>
                      <a:pt x="617" y="1129"/>
                      <a:pt x="624" y="1139"/>
                    </a:cubicBezTo>
                    <a:cubicBezTo>
                      <a:pt x="628" y="1144"/>
                      <a:pt x="632" y="1150"/>
                      <a:pt x="636" y="1156"/>
                    </a:cubicBezTo>
                    <a:cubicBezTo>
                      <a:pt x="654" y="1183"/>
                      <a:pt x="672" y="1210"/>
                      <a:pt x="690" y="1236"/>
                    </a:cubicBezTo>
                    <a:cubicBezTo>
                      <a:pt x="698" y="1249"/>
                      <a:pt x="708" y="1260"/>
                      <a:pt x="717" y="1272"/>
                    </a:cubicBezTo>
                    <a:cubicBezTo>
                      <a:pt x="720" y="1275"/>
                      <a:pt x="721" y="1279"/>
                      <a:pt x="723" y="1283"/>
                    </a:cubicBezTo>
                    <a:cubicBezTo>
                      <a:pt x="727" y="1290"/>
                      <a:pt x="731" y="1298"/>
                      <a:pt x="734" y="1306"/>
                    </a:cubicBezTo>
                    <a:cubicBezTo>
                      <a:pt x="738" y="1314"/>
                      <a:pt x="742" y="1323"/>
                      <a:pt x="746" y="1332"/>
                    </a:cubicBezTo>
                    <a:cubicBezTo>
                      <a:pt x="751" y="1343"/>
                      <a:pt x="755" y="1355"/>
                      <a:pt x="761" y="1366"/>
                    </a:cubicBezTo>
                    <a:cubicBezTo>
                      <a:pt x="767" y="1375"/>
                      <a:pt x="767" y="1385"/>
                      <a:pt x="769" y="1395"/>
                    </a:cubicBezTo>
                    <a:cubicBezTo>
                      <a:pt x="771" y="1407"/>
                      <a:pt x="772" y="1420"/>
                      <a:pt x="772" y="1432"/>
                    </a:cubicBezTo>
                    <a:cubicBezTo>
                      <a:pt x="772" y="1446"/>
                      <a:pt x="771" y="1460"/>
                      <a:pt x="770" y="1474"/>
                    </a:cubicBezTo>
                    <a:cubicBezTo>
                      <a:pt x="767" y="1507"/>
                      <a:pt x="755" y="1537"/>
                      <a:pt x="743" y="1567"/>
                    </a:cubicBezTo>
                    <a:cubicBezTo>
                      <a:pt x="740" y="1577"/>
                      <a:pt x="732" y="1585"/>
                      <a:pt x="726" y="1593"/>
                    </a:cubicBezTo>
                    <a:cubicBezTo>
                      <a:pt x="716" y="1605"/>
                      <a:pt x="705" y="1616"/>
                      <a:pt x="694" y="1628"/>
                    </a:cubicBezTo>
                    <a:cubicBezTo>
                      <a:pt x="693" y="1629"/>
                      <a:pt x="692" y="1630"/>
                      <a:pt x="689" y="1634"/>
                    </a:cubicBezTo>
                    <a:cubicBezTo>
                      <a:pt x="696" y="1634"/>
                      <a:pt x="700" y="1634"/>
                      <a:pt x="704" y="1634"/>
                    </a:cubicBezTo>
                    <a:cubicBezTo>
                      <a:pt x="733" y="1632"/>
                      <a:pt x="762" y="1630"/>
                      <a:pt x="791" y="1629"/>
                    </a:cubicBezTo>
                    <a:cubicBezTo>
                      <a:pt x="815" y="1629"/>
                      <a:pt x="839" y="1629"/>
                      <a:pt x="863" y="1630"/>
                    </a:cubicBezTo>
                    <a:cubicBezTo>
                      <a:pt x="872" y="1630"/>
                      <a:pt x="878" y="1628"/>
                      <a:pt x="883" y="1620"/>
                    </a:cubicBezTo>
                    <a:cubicBezTo>
                      <a:pt x="892" y="1607"/>
                      <a:pt x="899" y="1593"/>
                      <a:pt x="906" y="1578"/>
                    </a:cubicBezTo>
                    <a:cubicBezTo>
                      <a:pt x="914" y="1559"/>
                      <a:pt x="925" y="1540"/>
                      <a:pt x="934" y="1520"/>
                    </a:cubicBezTo>
                    <a:cubicBezTo>
                      <a:pt x="940" y="1509"/>
                      <a:pt x="946" y="1496"/>
                      <a:pt x="952" y="1485"/>
                    </a:cubicBezTo>
                    <a:cubicBezTo>
                      <a:pt x="960" y="1469"/>
                      <a:pt x="969" y="1454"/>
                      <a:pt x="976" y="1438"/>
                    </a:cubicBezTo>
                    <a:cubicBezTo>
                      <a:pt x="986" y="1415"/>
                      <a:pt x="1001" y="1394"/>
                      <a:pt x="1012" y="1371"/>
                    </a:cubicBezTo>
                    <a:cubicBezTo>
                      <a:pt x="1014" y="1367"/>
                      <a:pt x="1017" y="1364"/>
                      <a:pt x="1019" y="1360"/>
                    </a:cubicBezTo>
                    <a:cubicBezTo>
                      <a:pt x="1033" y="1331"/>
                      <a:pt x="1048" y="1302"/>
                      <a:pt x="1063" y="1274"/>
                    </a:cubicBezTo>
                    <a:cubicBezTo>
                      <a:pt x="1074" y="1254"/>
                      <a:pt x="1086" y="1235"/>
                      <a:pt x="1098" y="1215"/>
                    </a:cubicBezTo>
                    <a:cubicBezTo>
                      <a:pt x="1106" y="1202"/>
                      <a:pt x="1114" y="1187"/>
                      <a:pt x="1123" y="1175"/>
                    </a:cubicBezTo>
                    <a:cubicBezTo>
                      <a:pt x="1138" y="1155"/>
                      <a:pt x="1154" y="1136"/>
                      <a:pt x="1169" y="1117"/>
                    </a:cubicBezTo>
                    <a:cubicBezTo>
                      <a:pt x="1172" y="1114"/>
                      <a:pt x="1174" y="1111"/>
                      <a:pt x="1177" y="1108"/>
                    </a:cubicBezTo>
                    <a:cubicBezTo>
                      <a:pt x="1185" y="1101"/>
                      <a:pt x="1190" y="1092"/>
                      <a:pt x="1199" y="1086"/>
                    </a:cubicBezTo>
                    <a:cubicBezTo>
                      <a:pt x="1207" y="1081"/>
                      <a:pt x="1213" y="1073"/>
                      <a:pt x="1220" y="1068"/>
                    </a:cubicBezTo>
                    <a:cubicBezTo>
                      <a:pt x="1229" y="1061"/>
                      <a:pt x="1239" y="1055"/>
                      <a:pt x="1249" y="1050"/>
                    </a:cubicBezTo>
                    <a:cubicBezTo>
                      <a:pt x="1272" y="1037"/>
                      <a:pt x="1298" y="1032"/>
                      <a:pt x="1324" y="1029"/>
                    </a:cubicBezTo>
                    <a:cubicBezTo>
                      <a:pt x="1347" y="1025"/>
                      <a:pt x="1370" y="1022"/>
                      <a:pt x="1392" y="1017"/>
                    </a:cubicBezTo>
                    <a:cubicBezTo>
                      <a:pt x="1407" y="1014"/>
                      <a:pt x="1421" y="1008"/>
                      <a:pt x="1436" y="1003"/>
                    </a:cubicBezTo>
                    <a:cubicBezTo>
                      <a:pt x="1441" y="1001"/>
                      <a:pt x="1446" y="1001"/>
                      <a:pt x="1452" y="1004"/>
                    </a:cubicBezTo>
                    <a:cubicBezTo>
                      <a:pt x="1452" y="1008"/>
                      <a:pt x="1453" y="1012"/>
                      <a:pt x="1453" y="1017"/>
                    </a:cubicBezTo>
                    <a:cubicBezTo>
                      <a:pt x="1459" y="1017"/>
                      <a:pt x="1462" y="1014"/>
                      <a:pt x="1464" y="1009"/>
                    </a:cubicBezTo>
                    <a:cubicBezTo>
                      <a:pt x="1467" y="1003"/>
                      <a:pt x="1471" y="997"/>
                      <a:pt x="1472" y="991"/>
                    </a:cubicBezTo>
                    <a:cubicBezTo>
                      <a:pt x="1475" y="978"/>
                      <a:pt x="1476" y="964"/>
                      <a:pt x="1478" y="950"/>
                    </a:cubicBezTo>
                    <a:cubicBezTo>
                      <a:pt x="1479" y="943"/>
                      <a:pt x="1477" y="938"/>
                      <a:pt x="1469" y="932"/>
                    </a:cubicBezTo>
                    <a:cubicBezTo>
                      <a:pt x="1455" y="922"/>
                      <a:pt x="1442" y="910"/>
                      <a:pt x="1431" y="896"/>
                    </a:cubicBezTo>
                    <a:cubicBezTo>
                      <a:pt x="1408" y="869"/>
                      <a:pt x="1391" y="839"/>
                      <a:pt x="1379" y="806"/>
                    </a:cubicBezTo>
                    <a:cubicBezTo>
                      <a:pt x="1376" y="798"/>
                      <a:pt x="1372" y="795"/>
                      <a:pt x="1363" y="796"/>
                    </a:cubicBezTo>
                    <a:cubicBezTo>
                      <a:pt x="1362" y="787"/>
                      <a:pt x="1362" y="787"/>
                      <a:pt x="1362" y="787"/>
                    </a:cubicBezTo>
                    <a:cubicBezTo>
                      <a:pt x="1364" y="786"/>
                      <a:pt x="1366" y="786"/>
                      <a:pt x="1368" y="786"/>
                    </a:cubicBezTo>
                    <a:cubicBezTo>
                      <a:pt x="1367" y="774"/>
                      <a:pt x="1367" y="764"/>
                      <a:pt x="1366" y="753"/>
                    </a:cubicBezTo>
                    <a:cubicBezTo>
                      <a:pt x="1365" y="729"/>
                      <a:pt x="1364" y="704"/>
                      <a:pt x="1363" y="679"/>
                    </a:cubicBezTo>
                    <a:cubicBezTo>
                      <a:pt x="1363" y="677"/>
                      <a:pt x="1364" y="674"/>
                      <a:pt x="1364" y="672"/>
                    </a:cubicBezTo>
                    <a:cubicBezTo>
                      <a:pt x="1365" y="665"/>
                      <a:pt x="1368" y="657"/>
                      <a:pt x="1366" y="650"/>
                    </a:cubicBezTo>
                    <a:cubicBezTo>
                      <a:pt x="1362" y="639"/>
                      <a:pt x="1364" y="628"/>
                      <a:pt x="1367" y="617"/>
                    </a:cubicBezTo>
                    <a:cubicBezTo>
                      <a:pt x="1368" y="612"/>
                      <a:pt x="1370" y="607"/>
                      <a:pt x="1366" y="603"/>
                    </a:cubicBezTo>
                    <a:cubicBezTo>
                      <a:pt x="1357" y="600"/>
                      <a:pt x="1345" y="604"/>
                      <a:pt x="1341" y="589"/>
                    </a:cubicBezTo>
                    <a:cubicBezTo>
                      <a:pt x="1344" y="589"/>
                      <a:pt x="1345" y="588"/>
                      <a:pt x="1347" y="588"/>
                    </a:cubicBezTo>
                    <a:cubicBezTo>
                      <a:pt x="1359" y="590"/>
                      <a:pt x="1367" y="584"/>
                      <a:pt x="1374" y="577"/>
                    </a:cubicBezTo>
                    <a:cubicBezTo>
                      <a:pt x="1377" y="574"/>
                      <a:pt x="1380" y="570"/>
                      <a:pt x="1383" y="567"/>
                    </a:cubicBezTo>
                    <a:cubicBezTo>
                      <a:pt x="1392" y="559"/>
                      <a:pt x="1398" y="558"/>
                      <a:pt x="1407" y="567"/>
                    </a:cubicBezTo>
                    <a:cubicBezTo>
                      <a:pt x="1416" y="578"/>
                      <a:pt x="1427" y="583"/>
                      <a:pt x="1439" y="585"/>
                    </a:cubicBezTo>
                    <a:cubicBezTo>
                      <a:pt x="1437" y="596"/>
                      <a:pt x="1437" y="596"/>
                      <a:pt x="1437" y="596"/>
                    </a:cubicBezTo>
                    <a:cubicBezTo>
                      <a:pt x="1424" y="594"/>
                      <a:pt x="1412" y="591"/>
                      <a:pt x="1403" y="581"/>
                    </a:cubicBezTo>
                    <a:cubicBezTo>
                      <a:pt x="1402" y="581"/>
                      <a:pt x="1401" y="581"/>
                      <a:pt x="1400" y="580"/>
                    </a:cubicBezTo>
                    <a:cubicBezTo>
                      <a:pt x="1397" y="583"/>
                      <a:pt x="1394" y="587"/>
                      <a:pt x="1395" y="592"/>
                    </a:cubicBezTo>
                    <a:cubicBezTo>
                      <a:pt x="1395" y="598"/>
                      <a:pt x="1394" y="603"/>
                      <a:pt x="1391" y="609"/>
                    </a:cubicBezTo>
                    <a:cubicBezTo>
                      <a:pt x="1387" y="618"/>
                      <a:pt x="1386" y="628"/>
                      <a:pt x="1383" y="638"/>
                    </a:cubicBezTo>
                    <a:cubicBezTo>
                      <a:pt x="1380" y="651"/>
                      <a:pt x="1382" y="664"/>
                      <a:pt x="1381" y="677"/>
                    </a:cubicBezTo>
                    <a:cubicBezTo>
                      <a:pt x="1379" y="697"/>
                      <a:pt x="1380" y="718"/>
                      <a:pt x="1380" y="738"/>
                    </a:cubicBezTo>
                    <a:cubicBezTo>
                      <a:pt x="1379" y="755"/>
                      <a:pt x="1379" y="774"/>
                      <a:pt x="1388" y="790"/>
                    </a:cubicBezTo>
                    <a:cubicBezTo>
                      <a:pt x="1391" y="797"/>
                      <a:pt x="1393" y="806"/>
                      <a:pt x="1398" y="811"/>
                    </a:cubicBezTo>
                    <a:cubicBezTo>
                      <a:pt x="1406" y="817"/>
                      <a:pt x="1406" y="824"/>
                      <a:pt x="1407" y="832"/>
                    </a:cubicBezTo>
                    <a:cubicBezTo>
                      <a:pt x="1408" y="834"/>
                      <a:pt x="1408" y="837"/>
                      <a:pt x="1409" y="837"/>
                    </a:cubicBezTo>
                    <a:cubicBezTo>
                      <a:pt x="1417" y="841"/>
                      <a:pt x="1417" y="849"/>
                      <a:pt x="1421" y="855"/>
                    </a:cubicBezTo>
                    <a:cubicBezTo>
                      <a:pt x="1424" y="860"/>
                      <a:pt x="1425" y="866"/>
                      <a:pt x="1428" y="870"/>
                    </a:cubicBezTo>
                    <a:cubicBezTo>
                      <a:pt x="1443" y="889"/>
                      <a:pt x="1458" y="908"/>
                      <a:pt x="1480" y="922"/>
                    </a:cubicBezTo>
                    <a:cubicBezTo>
                      <a:pt x="1510" y="943"/>
                      <a:pt x="1543" y="955"/>
                      <a:pt x="1580" y="956"/>
                    </a:cubicBezTo>
                    <a:cubicBezTo>
                      <a:pt x="1597" y="956"/>
                      <a:pt x="1615" y="955"/>
                      <a:pt x="1633" y="956"/>
                    </a:cubicBezTo>
                    <a:cubicBezTo>
                      <a:pt x="1648" y="957"/>
                      <a:pt x="1664" y="956"/>
                      <a:pt x="1680" y="954"/>
                    </a:cubicBezTo>
                    <a:cubicBezTo>
                      <a:pt x="1681" y="966"/>
                      <a:pt x="1681" y="966"/>
                      <a:pt x="1681" y="966"/>
                    </a:cubicBezTo>
                    <a:cubicBezTo>
                      <a:pt x="1662" y="968"/>
                      <a:pt x="1643" y="970"/>
                      <a:pt x="1624" y="968"/>
                    </a:cubicBezTo>
                    <a:cubicBezTo>
                      <a:pt x="1621" y="968"/>
                      <a:pt x="1618" y="968"/>
                      <a:pt x="1615" y="968"/>
                    </a:cubicBezTo>
                    <a:cubicBezTo>
                      <a:pt x="1595" y="968"/>
                      <a:pt x="1575" y="969"/>
                      <a:pt x="1556" y="967"/>
                    </a:cubicBezTo>
                    <a:cubicBezTo>
                      <a:pt x="1534" y="964"/>
                      <a:pt x="1513" y="958"/>
                      <a:pt x="1493" y="947"/>
                    </a:cubicBezTo>
                    <a:cubicBezTo>
                      <a:pt x="1492" y="961"/>
                      <a:pt x="1492" y="975"/>
                      <a:pt x="1489" y="989"/>
                    </a:cubicBezTo>
                    <a:cubicBezTo>
                      <a:pt x="1485" y="1002"/>
                      <a:pt x="1479" y="1015"/>
                      <a:pt x="1474" y="1028"/>
                    </a:cubicBezTo>
                    <a:cubicBezTo>
                      <a:pt x="1468" y="1031"/>
                      <a:pt x="1462" y="1034"/>
                      <a:pt x="1454" y="1037"/>
                    </a:cubicBezTo>
                    <a:cubicBezTo>
                      <a:pt x="1455" y="1041"/>
                      <a:pt x="1455" y="1045"/>
                      <a:pt x="1456" y="1049"/>
                    </a:cubicBezTo>
                    <a:cubicBezTo>
                      <a:pt x="1459" y="1065"/>
                      <a:pt x="1470" y="1077"/>
                      <a:pt x="1481" y="1089"/>
                    </a:cubicBezTo>
                    <a:cubicBezTo>
                      <a:pt x="1493" y="1101"/>
                      <a:pt x="1507" y="1109"/>
                      <a:pt x="1522" y="1117"/>
                    </a:cubicBezTo>
                    <a:cubicBezTo>
                      <a:pt x="1528" y="1121"/>
                      <a:pt x="1534" y="1124"/>
                      <a:pt x="1541" y="1126"/>
                    </a:cubicBezTo>
                    <a:cubicBezTo>
                      <a:pt x="1537" y="1136"/>
                      <a:pt x="1537" y="1136"/>
                      <a:pt x="1537" y="1136"/>
                    </a:cubicBezTo>
                    <a:cubicBezTo>
                      <a:pt x="1534" y="1135"/>
                      <a:pt x="1532" y="1134"/>
                      <a:pt x="1529" y="1133"/>
                    </a:cubicBezTo>
                    <a:cubicBezTo>
                      <a:pt x="1503" y="1124"/>
                      <a:pt x="1480" y="1109"/>
                      <a:pt x="1463" y="1086"/>
                    </a:cubicBezTo>
                    <a:cubicBezTo>
                      <a:pt x="1448" y="1067"/>
                      <a:pt x="1438" y="1046"/>
                      <a:pt x="1439" y="1020"/>
                    </a:cubicBezTo>
                    <a:cubicBezTo>
                      <a:pt x="1439" y="1019"/>
                      <a:pt x="1438" y="1018"/>
                      <a:pt x="1437" y="1017"/>
                    </a:cubicBezTo>
                    <a:cubicBezTo>
                      <a:pt x="1410" y="1026"/>
                      <a:pt x="1383" y="1033"/>
                      <a:pt x="1356" y="1038"/>
                    </a:cubicBezTo>
                    <a:cubicBezTo>
                      <a:pt x="1346" y="1039"/>
                      <a:pt x="1337" y="1042"/>
                      <a:pt x="1327" y="1042"/>
                    </a:cubicBezTo>
                    <a:cubicBezTo>
                      <a:pt x="1305" y="1042"/>
                      <a:pt x="1285" y="1049"/>
                      <a:pt x="1265" y="1057"/>
                    </a:cubicBezTo>
                    <a:cubicBezTo>
                      <a:pt x="1256" y="1060"/>
                      <a:pt x="1246" y="1064"/>
                      <a:pt x="1239" y="1070"/>
                    </a:cubicBezTo>
                    <a:cubicBezTo>
                      <a:pt x="1225" y="1081"/>
                      <a:pt x="1214" y="1094"/>
                      <a:pt x="1200" y="1104"/>
                    </a:cubicBezTo>
                    <a:cubicBezTo>
                      <a:pt x="1200" y="1104"/>
                      <a:pt x="1200" y="1104"/>
                      <a:pt x="1199" y="1105"/>
                    </a:cubicBezTo>
                    <a:cubicBezTo>
                      <a:pt x="1178" y="1126"/>
                      <a:pt x="1159" y="1149"/>
                      <a:pt x="1141" y="1173"/>
                    </a:cubicBezTo>
                    <a:cubicBezTo>
                      <a:pt x="1129" y="1189"/>
                      <a:pt x="1118" y="1205"/>
                      <a:pt x="1108" y="1222"/>
                    </a:cubicBezTo>
                    <a:cubicBezTo>
                      <a:pt x="1094" y="1248"/>
                      <a:pt x="1082" y="1276"/>
                      <a:pt x="1065" y="1300"/>
                    </a:cubicBezTo>
                    <a:cubicBezTo>
                      <a:pt x="1059" y="1308"/>
                      <a:pt x="1054" y="1316"/>
                      <a:pt x="1051" y="1325"/>
                    </a:cubicBezTo>
                    <a:cubicBezTo>
                      <a:pt x="1047" y="1341"/>
                      <a:pt x="1038" y="1354"/>
                      <a:pt x="1030" y="1368"/>
                    </a:cubicBezTo>
                    <a:cubicBezTo>
                      <a:pt x="1013" y="1398"/>
                      <a:pt x="996" y="1428"/>
                      <a:pt x="981" y="1460"/>
                    </a:cubicBezTo>
                    <a:cubicBezTo>
                      <a:pt x="968" y="1488"/>
                      <a:pt x="955" y="1517"/>
                      <a:pt x="939" y="1544"/>
                    </a:cubicBezTo>
                    <a:cubicBezTo>
                      <a:pt x="924" y="1570"/>
                      <a:pt x="917" y="1599"/>
                      <a:pt x="901" y="1623"/>
                    </a:cubicBezTo>
                    <a:cubicBezTo>
                      <a:pt x="900" y="1625"/>
                      <a:pt x="901" y="1628"/>
                      <a:pt x="901" y="1632"/>
                    </a:cubicBezTo>
                    <a:cubicBezTo>
                      <a:pt x="922" y="1630"/>
                      <a:pt x="942" y="1628"/>
                      <a:pt x="961" y="1627"/>
                    </a:cubicBezTo>
                    <a:cubicBezTo>
                      <a:pt x="965" y="1632"/>
                      <a:pt x="968" y="1636"/>
                      <a:pt x="971" y="1641"/>
                    </a:cubicBezTo>
                    <a:cubicBezTo>
                      <a:pt x="967" y="1644"/>
                      <a:pt x="964" y="1645"/>
                      <a:pt x="958" y="1648"/>
                    </a:cubicBezTo>
                    <a:cubicBezTo>
                      <a:pt x="958" y="1658"/>
                      <a:pt x="958" y="1668"/>
                      <a:pt x="958" y="1678"/>
                    </a:cubicBezTo>
                    <a:cubicBezTo>
                      <a:pt x="958" y="1682"/>
                      <a:pt x="956" y="1686"/>
                      <a:pt x="957" y="1688"/>
                    </a:cubicBezTo>
                    <a:cubicBezTo>
                      <a:pt x="961" y="1693"/>
                      <a:pt x="960" y="1698"/>
                      <a:pt x="959" y="1703"/>
                    </a:cubicBezTo>
                    <a:cubicBezTo>
                      <a:pt x="958" y="1708"/>
                      <a:pt x="958" y="1713"/>
                      <a:pt x="964" y="1717"/>
                    </a:cubicBezTo>
                    <a:cubicBezTo>
                      <a:pt x="977" y="1713"/>
                      <a:pt x="990" y="1709"/>
                      <a:pt x="1003" y="1702"/>
                    </a:cubicBezTo>
                    <a:cubicBezTo>
                      <a:pt x="1025" y="1690"/>
                      <a:pt x="1048" y="1690"/>
                      <a:pt x="1072" y="1699"/>
                    </a:cubicBezTo>
                    <a:cubicBezTo>
                      <a:pt x="1086" y="1704"/>
                      <a:pt x="1098" y="1721"/>
                      <a:pt x="1095" y="1735"/>
                    </a:cubicBezTo>
                    <a:cubicBezTo>
                      <a:pt x="1093" y="1749"/>
                      <a:pt x="1087" y="1761"/>
                      <a:pt x="1074" y="1768"/>
                    </a:cubicBezTo>
                    <a:cubicBezTo>
                      <a:pt x="1068" y="1771"/>
                      <a:pt x="1064" y="1776"/>
                      <a:pt x="1058" y="1780"/>
                    </a:cubicBezTo>
                    <a:cubicBezTo>
                      <a:pt x="1052" y="1785"/>
                      <a:pt x="1045" y="1790"/>
                      <a:pt x="1038" y="1793"/>
                    </a:cubicBezTo>
                    <a:cubicBezTo>
                      <a:pt x="1031" y="1797"/>
                      <a:pt x="1023" y="1800"/>
                      <a:pt x="1015" y="1801"/>
                    </a:cubicBezTo>
                    <a:cubicBezTo>
                      <a:pt x="1000" y="1804"/>
                      <a:pt x="985" y="1806"/>
                      <a:pt x="971" y="1809"/>
                    </a:cubicBezTo>
                    <a:cubicBezTo>
                      <a:pt x="965" y="1810"/>
                      <a:pt x="962" y="1813"/>
                      <a:pt x="962" y="1819"/>
                    </a:cubicBezTo>
                    <a:cubicBezTo>
                      <a:pt x="962" y="1822"/>
                      <a:pt x="961" y="1825"/>
                      <a:pt x="961" y="1829"/>
                    </a:cubicBezTo>
                    <a:cubicBezTo>
                      <a:pt x="961" y="1856"/>
                      <a:pt x="961" y="1884"/>
                      <a:pt x="961" y="1912"/>
                    </a:cubicBezTo>
                    <a:cubicBezTo>
                      <a:pt x="961" y="1916"/>
                      <a:pt x="962" y="1920"/>
                      <a:pt x="962" y="1924"/>
                    </a:cubicBezTo>
                    <a:cubicBezTo>
                      <a:pt x="961" y="1934"/>
                      <a:pt x="960" y="1943"/>
                      <a:pt x="961" y="1953"/>
                    </a:cubicBezTo>
                    <a:cubicBezTo>
                      <a:pt x="961" y="1975"/>
                      <a:pt x="963" y="1997"/>
                      <a:pt x="963" y="2018"/>
                    </a:cubicBezTo>
                    <a:cubicBezTo>
                      <a:pt x="963" y="2037"/>
                      <a:pt x="962" y="2056"/>
                      <a:pt x="961" y="2074"/>
                    </a:cubicBezTo>
                    <a:cubicBezTo>
                      <a:pt x="961" y="2078"/>
                      <a:pt x="962" y="2081"/>
                      <a:pt x="962" y="2086"/>
                    </a:cubicBezTo>
                    <a:cubicBezTo>
                      <a:pt x="965" y="2082"/>
                      <a:pt x="968" y="2080"/>
                      <a:pt x="970" y="2077"/>
                    </a:cubicBezTo>
                    <a:cubicBezTo>
                      <a:pt x="976" y="2065"/>
                      <a:pt x="982" y="2054"/>
                      <a:pt x="988" y="2042"/>
                    </a:cubicBezTo>
                    <a:cubicBezTo>
                      <a:pt x="990" y="2039"/>
                      <a:pt x="992" y="2036"/>
                      <a:pt x="994" y="2033"/>
                    </a:cubicBezTo>
                    <a:cubicBezTo>
                      <a:pt x="1004" y="2015"/>
                      <a:pt x="1016" y="1998"/>
                      <a:pt x="1026" y="1980"/>
                    </a:cubicBezTo>
                    <a:cubicBezTo>
                      <a:pt x="1032" y="1969"/>
                      <a:pt x="1036" y="1956"/>
                      <a:pt x="1042" y="1944"/>
                    </a:cubicBezTo>
                    <a:cubicBezTo>
                      <a:pt x="1045" y="1937"/>
                      <a:pt x="1051" y="1930"/>
                      <a:pt x="1051" y="1923"/>
                    </a:cubicBezTo>
                    <a:cubicBezTo>
                      <a:pt x="1052" y="1915"/>
                      <a:pt x="1046" y="1908"/>
                      <a:pt x="1044" y="1900"/>
                    </a:cubicBezTo>
                    <a:cubicBezTo>
                      <a:pt x="1040" y="1880"/>
                      <a:pt x="1035" y="1860"/>
                      <a:pt x="1031" y="1840"/>
                    </a:cubicBezTo>
                    <a:cubicBezTo>
                      <a:pt x="1029" y="1828"/>
                      <a:pt x="1030" y="1816"/>
                      <a:pt x="1036" y="1803"/>
                    </a:cubicBezTo>
                    <a:cubicBezTo>
                      <a:pt x="1036" y="1803"/>
                      <a:pt x="1036" y="1803"/>
                      <a:pt x="1036" y="1803"/>
                    </a:cubicBezTo>
                    <a:cubicBezTo>
                      <a:pt x="1055" y="1806"/>
                      <a:pt x="1074" y="1809"/>
                      <a:pt x="1094" y="1812"/>
                    </a:cubicBezTo>
                    <a:cubicBezTo>
                      <a:pt x="1094" y="1811"/>
                      <a:pt x="1096" y="1809"/>
                      <a:pt x="1096" y="1807"/>
                    </a:cubicBezTo>
                    <a:cubicBezTo>
                      <a:pt x="1102" y="1795"/>
                      <a:pt x="1107" y="1782"/>
                      <a:pt x="1113" y="1770"/>
                    </a:cubicBezTo>
                    <a:cubicBezTo>
                      <a:pt x="1119" y="1756"/>
                      <a:pt x="1130" y="1743"/>
                      <a:pt x="1134" y="1727"/>
                    </a:cubicBezTo>
                    <a:cubicBezTo>
                      <a:pt x="1135" y="1722"/>
                      <a:pt x="1139" y="1721"/>
                      <a:pt x="1144" y="1722"/>
                    </a:cubicBezTo>
                    <a:cubicBezTo>
                      <a:pt x="1150" y="1723"/>
                      <a:pt x="1152" y="1725"/>
                      <a:pt x="1152" y="1732"/>
                    </a:cubicBezTo>
                    <a:cubicBezTo>
                      <a:pt x="1152" y="1739"/>
                      <a:pt x="1150" y="1747"/>
                      <a:pt x="1151" y="1753"/>
                    </a:cubicBezTo>
                    <a:cubicBezTo>
                      <a:pt x="1153" y="1773"/>
                      <a:pt x="1146" y="1792"/>
                      <a:pt x="1152" y="1811"/>
                    </a:cubicBezTo>
                    <a:cubicBezTo>
                      <a:pt x="1153" y="1812"/>
                      <a:pt x="1152" y="1813"/>
                      <a:pt x="1152" y="1814"/>
                    </a:cubicBezTo>
                    <a:cubicBezTo>
                      <a:pt x="1152" y="1818"/>
                      <a:pt x="1152" y="1821"/>
                      <a:pt x="1152" y="1824"/>
                    </a:cubicBezTo>
                    <a:cubicBezTo>
                      <a:pt x="1159" y="1825"/>
                      <a:pt x="1164" y="1826"/>
                      <a:pt x="1169" y="1826"/>
                    </a:cubicBezTo>
                    <a:cubicBezTo>
                      <a:pt x="1190" y="1829"/>
                      <a:pt x="1212" y="1832"/>
                      <a:pt x="1234" y="1834"/>
                    </a:cubicBezTo>
                    <a:cubicBezTo>
                      <a:pt x="1259" y="1837"/>
                      <a:pt x="1285" y="1839"/>
                      <a:pt x="1311" y="1841"/>
                    </a:cubicBezTo>
                    <a:cubicBezTo>
                      <a:pt x="1317" y="1842"/>
                      <a:pt x="1323" y="1841"/>
                      <a:pt x="1328" y="1842"/>
                    </a:cubicBezTo>
                    <a:cubicBezTo>
                      <a:pt x="1334" y="1843"/>
                      <a:pt x="1339" y="1846"/>
                      <a:pt x="1344" y="1848"/>
                    </a:cubicBezTo>
                    <a:cubicBezTo>
                      <a:pt x="1346" y="1846"/>
                      <a:pt x="1347" y="1845"/>
                      <a:pt x="1347" y="1843"/>
                    </a:cubicBezTo>
                    <a:cubicBezTo>
                      <a:pt x="1353" y="1835"/>
                      <a:pt x="1353" y="1825"/>
                      <a:pt x="1355" y="1816"/>
                    </a:cubicBezTo>
                    <a:cubicBezTo>
                      <a:pt x="1360" y="1800"/>
                      <a:pt x="1365" y="1785"/>
                      <a:pt x="1370" y="1770"/>
                    </a:cubicBezTo>
                    <a:cubicBezTo>
                      <a:pt x="1371" y="1765"/>
                      <a:pt x="1372" y="1759"/>
                      <a:pt x="1373" y="1753"/>
                    </a:cubicBezTo>
                    <a:cubicBezTo>
                      <a:pt x="1380" y="1735"/>
                      <a:pt x="1387" y="1717"/>
                      <a:pt x="1393" y="1698"/>
                    </a:cubicBezTo>
                    <a:cubicBezTo>
                      <a:pt x="1396" y="1689"/>
                      <a:pt x="1399" y="1680"/>
                      <a:pt x="1402" y="1671"/>
                    </a:cubicBezTo>
                    <a:cubicBezTo>
                      <a:pt x="1398" y="1668"/>
                      <a:pt x="1395" y="1666"/>
                      <a:pt x="1392" y="1664"/>
                    </a:cubicBezTo>
                    <a:cubicBezTo>
                      <a:pt x="1385" y="1658"/>
                      <a:pt x="1381" y="1651"/>
                      <a:pt x="1384" y="1642"/>
                    </a:cubicBezTo>
                    <a:cubicBezTo>
                      <a:pt x="1386" y="1634"/>
                      <a:pt x="1388" y="1625"/>
                      <a:pt x="1395" y="1618"/>
                    </a:cubicBezTo>
                    <a:cubicBezTo>
                      <a:pt x="1398" y="1616"/>
                      <a:pt x="1400" y="1613"/>
                      <a:pt x="1401" y="1610"/>
                    </a:cubicBezTo>
                    <a:cubicBezTo>
                      <a:pt x="1408" y="1590"/>
                      <a:pt x="1427" y="1580"/>
                      <a:pt x="1440" y="1566"/>
                    </a:cubicBezTo>
                    <a:cubicBezTo>
                      <a:pt x="1444" y="1561"/>
                      <a:pt x="1448" y="1558"/>
                      <a:pt x="1447" y="1551"/>
                    </a:cubicBezTo>
                    <a:cubicBezTo>
                      <a:pt x="1447" y="1548"/>
                      <a:pt x="1449" y="1544"/>
                      <a:pt x="1450" y="1541"/>
                    </a:cubicBezTo>
                    <a:cubicBezTo>
                      <a:pt x="1455" y="1529"/>
                      <a:pt x="1460" y="1518"/>
                      <a:pt x="1464" y="1506"/>
                    </a:cubicBezTo>
                    <a:cubicBezTo>
                      <a:pt x="1472" y="1486"/>
                      <a:pt x="1478" y="1465"/>
                      <a:pt x="1485" y="1444"/>
                    </a:cubicBezTo>
                    <a:cubicBezTo>
                      <a:pt x="1492" y="1424"/>
                      <a:pt x="1499" y="1404"/>
                      <a:pt x="1505" y="1384"/>
                    </a:cubicBezTo>
                    <a:cubicBezTo>
                      <a:pt x="1509" y="1375"/>
                      <a:pt x="1513" y="1366"/>
                      <a:pt x="1515" y="1357"/>
                    </a:cubicBezTo>
                    <a:cubicBezTo>
                      <a:pt x="1519" y="1340"/>
                      <a:pt x="1532" y="1333"/>
                      <a:pt x="1547" y="1329"/>
                    </a:cubicBezTo>
                    <a:cubicBezTo>
                      <a:pt x="1550" y="1328"/>
                      <a:pt x="1553" y="1328"/>
                      <a:pt x="1556" y="1327"/>
                    </a:cubicBezTo>
                    <a:cubicBezTo>
                      <a:pt x="1581" y="1322"/>
                      <a:pt x="1599" y="1334"/>
                      <a:pt x="1606" y="1358"/>
                    </a:cubicBezTo>
                    <a:cubicBezTo>
                      <a:pt x="1608" y="1364"/>
                      <a:pt x="1609" y="1371"/>
                      <a:pt x="1609" y="1378"/>
                    </a:cubicBezTo>
                    <a:cubicBezTo>
                      <a:pt x="1610" y="1381"/>
                      <a:pt x="1607" y="1384"/>
                      <a:pt x="1606" y="1386"/>
                    </a:cubicBezTo>
                    <a:cubicBezTo>
                      <a:pt x="1604" y="1385"/>
                      <a:pt x="1600" y="1384"/>
                      <a:pt x="1599" y="1382"/>
                    </a:cubicBezTo>
                    <a:cubicBezTo>
                      <a:pt x="1597" y="1381"/>
                      <a:pt x="1596" y="1377"/>
                      <a:pt x="1596" y="1375"/>
                    </a:cubicBezTo>
                    <a:cubicBezTo>
                      <a:pt x="1594" y="1368"/>
                      <a:pt x="1593" y="1362"/>
                      <a:pt x="1591" y="1356"/>
                    </a:cubicBezTo>
                    <a:cubicBezTo>
                      <a:pt x="1587" y="1343"/>
                      <a:pt x="1572" y="1334"/>
                      <a:pt x="1558" y="1339"/>
                    </a:cubicBezTo>
                    <a:cubicBezTo>
                      <a:pt x="1543" y="1345"/>
                      <a:pt x="1531" y="1354"/>
                      <a:pt x="1527" y="1370"/>
                    </a:cubicBezTo>
                    <a:cubicBezTo>
                      <a:pt x="1525" y="1376"/>
                      <a:pt x="1524" y="1382"/>
                      <a:pt x="1521" y="1388"/>
                    </a:cubicBezTo>
                    <a:cubicBezTo>
                      <a:pt x="1519" y="1395"/>
                      <a:pt x="1515" y="1401"/>
                      <a:pt x="1513" y="1408"/>
                    </a:cubicBezTo>
                    <a:cubicBezTo>
                      <a:pt x="1509" y="1419"/>
                      <a:pt x="1506" y="1430"/>
                      <a:pt x="1502" y="1441"/>
                    </a:cubicBezTo>
                    <a:cubicBezTo>
                      <a:pt x="1495" y="1461"/>
                      <a:pt x="1487" y="1481"/>
                      <a:pt x="1480" y="1501"/>
                    </a:cubicBezTo>
                    <a:cubicBezTo>
                      <a:pt x="1476" y="1511"/>
                      <a:pt x="1473" y="1522"/>
                      <a:pt x="1469" y="1534"/>
                    </a:cubicBezTo>
                    <a:cubicBezTo>
                      <a:pt x="1475" y="1531"/>
                      <a:pt x="1479" y="1529"/>
                      <a:pt x="1483" y="1526"/>
                    </a:cubicBezTo>
                    <a:cubicBezTo>
                      <a:pt x="1496" y="1516"/>
                      <a:pt x="1508" y="1507"/>
                      <a:pt x="1520" y="1497"/>
                    </a:cubicBezTo>
                    <a:cubicBezTo>
                      <a:pt x="1524" y="1493"/>
                      <a:pt x="1528" y="1489"/>
                      <a:pt x="1533" y="1486"/>
                    </a:cubicBezTo>
                    <a:cubicBezTo>
                      <a:pt x="1548" y="1477"/>
                      <a:pt x="1563" y="1467"/>
                      <a:pt x="1579" y="1459"/>
                    </a:cubicBezTo>
                    <a:cubicBezTo>
                      <a:pt x="1590" y="1454"/>
                      <a:pt x="1601" y="1448"/>
                      <a:pt x="1613" y="1449"/>
                    </a:cubicBezTo>
                    <a:cubicBezTo>
                      <a:pt x="1636" y="1449"/>
                      <a:pt x="1659" y="1450"/>
                      <a:pt x="1682" y="1451"/>
                    </a:cubicBezTo>
                    <a:cubicBezTo>
                      <a:pt x="1700" y="1451"/>
                      <a:pt x="1717" y="1452"/>
                      <a:pt x="1735" y="1453"/>
                    </a:cubicBezTo>
                    <a:cubicBezTo>
                      <a:pt x="1742" y="1454"/>
                      <a:pt x="1748" y="1452"/>
                      <a:pt x="1754" y="1446"/>
                    </a:cubicBezTo>
                    <a:cubicBezTo>
                      <a:pt x="1758" y="1442"/>
                      <a:pt x="1765" y="1439"/>
                      <a:pt x="1771" y="1437"/>
                    </a:cubicBezTo>
                    <a:cubicBezTo>
                      <a:pt x="1784" y="1433"/>
                      <a:pt x="1797" y="1429"/>
                      <a:pt x="1810" y="1427"/>
                    </a:cubicBezTo>
                    <a:cubicBezTo>
                      <a:pt x="1821" y="1426"/>
                      <a:pt x="1832" y="1425"/>
                      <a:pt x="1842" y="1426"/>
                    </a:cubicBezTo>
                    <a:cubicBezTo>
                      <a:pt x="1854" y="1428"/>
                      <a:pt x="1866" y="1432"/>
                      <a:pt x="1878" y="1434"/>
                    </a:cubicBezTo>
                    <a:close/>
                    <a:moveTo>
                      <a:pt x="1914" y="2250"/>
                    </a:moveTo>
                    <a:cubicBezTo>
                      <a:pt x="1933" y="2251"/>
                      <a:pt x="1951" y="2250"/>
                      <a:pt x="1970" y="2250"/>
                    </a:cubicBezTo>
                    <a:cubicBezTo>
                      <a:pt x="1990" y="2250"/>
                      <a:pt x="2010" y="2250"/>
                      <a:pt x="2032" y="2250"/>
                    </a:cubicBezTo>
                    <a:cubicBezTo>
                      <a:pt x="2034" y="2244"/>
                      <a:pt x="2035" y="2237"/>
                      <a:pt x="2037" y="2230"/>
                    </a:cubicBezTo>
                    <a:cubicBezTo>
                      <a:pt x="2040" y="2218"/>
                      <a:pt x="2045" y="2207"/>
                      <a:pt x="2047" y="2195"/>
                    </a:cubicBezTo>
                    <a:cubicBezTo>
                      <a:pt x="2052" y="2176"/>
                      <a:pt x="2056" y="2156"/>
                      <a:pt x="2058" y="2137"/>
                    </a:cubicBezTo>
                    <a:cubicBezTo>
                      <a:pt x="2061" y="2112"/>
                      <a:pt x="2063" y="2088"/>
                      <a:pt x="2064" y="2063"/>
                    </a:cubicBezTo>
                    <a:cubicBezTo>
                      <a:pt x="2065" y="2056"/>
                      <a:pt x="2064" y="2049"/>
                      <a:pt x="2064" y="2042"/>
                    </a:cubicBezTo>
                    <a:cubicBezTo>
                      <a:pt x="2064" y="2024"/>
                      <a:pt x="2064" y="2006"/>
                      <a:pt x="2064" y="1988"/>
                    </a:cubicBezTo>
                    <a:cubicBezTo>
                      <a:pt x="2063" y="1973"/>
                      <a:pt x="2061" y="1958"/>
                      <a:pt x="2060" y="1943"/>
                    </a:cubicBezTo>
                    <a:cubicBezTo>
                      <a:pt x="2059" y="1927"/>
                      <a:pt x="2058" y="1911"/>
                      <a:pt x="2056" y="1895"/>
                    </a:cubicBezTo>
                    <a:cubicBezTo>
                      <a:pt x="2055" y="1884"/>
                      <a:pt x="2054" y="1883"/>
                      <a:pt x="2043" y="1884"/>
                    </a:cubicBezTo>
                    <a:cubicBezTo>
                      <a:pt x="2036" y="1884"/>
                      <a:pt x="2029" y="1885"/>
                      <a:pt x="2023" y="1885"/>
                    </a:cubicBezTo>
                    <a:cubicBezTo>
                      <a:pt x="2013" y="1885"/>
                      <a:pt x="2002" y="1888"/>
                      <a:pt x="1993" y="1885"/>
                    </a:cubicBezTo>
                    <a:cubicBezTo>
                      <a:pt x="1975" y="1879"/>
                      <a:pt x="1957" y="1879"/>
                      <a:pt x="1940" y="1871"/>
                    </a:cubicBezTo>
                    <a:cubicBezTo>
                      <a:pt x="1922" y="1862"/>
                      <a:pt x="1903" y="1856"/>
                      <a:pt x="1888" y="1843"/>
                    </a:cubicBezTo>
                    <a:cubicBezTo>
                      <a:pt x="1882" y="1838"/>
                      <a:pt x="1876" y="1833"/>
                      <a:pt x="1870" y="1830"/>
                    </a:cubicBezTo>
                    <a:cubicBezTo>
                      <a:pt x="1849" y="1817"/>
                      <a:pt x="1831" y="1801"/>
                      <a:pt x="1816" y="1781"/>
                    </a:cubicBezTo>
                    <a:cubicBezTo>
                      <a:pt x="1795" y="1754"/>
                      <a:pt x="1772" y="1728"/>
                      <a:pt x="1747" y="1703"/>
                    </a:cubicBezTo>
                    <a:cubicBezTo>
                      <a:pt x="1740" y="1696"/>
                      <a:pt x="1734" y="1688"/>
                      <a:pt x="1732" y="1677"/>
                    </a:cubicBezTo>
                    <a:cubicBezTo>
                      <a:pt x="1728" y="1677"/>
                      <a:pt x="1724" y="1676"/>
                      <a:pt x="1720" y="1677"/>
                    </a:cubicBezTo>
                    <a:cubicBezTo>
                      <a:pt x="1710" y="1679"/>
                      <a:pt x="1702" y="1678"/>
                      <a:pt x="1692" y="1675"/>
                    </a:cubicBezTo>
                    <a:cubicBezTo>
                      <a:pt x="1684" y="1673"/>
                      <a:pt x="1676" y="1673"/>
                      <a:pt x="1668" y="1676"/>
                    </a:cubicBezTo>
                    <a:cubicBezTo>
                      <a:pt x="1653" y="1683"/>
                      <a:pt x="1637" y="1689"/>
                      <a:pt x="1620" y="1689"/>
                    </a:cubicBezTo>
                    <a:cubicBezTo>
                      <a:pt x="1607" y="1690"/>
                      <a:pt x="1594" y="1691"/>
                      <a:pt x="1583" y="1682"/>
                    </a:cubicBezTo>
                    <a:cubicBezTo>
                      <a:pt x="1578" y="1678"/>
                      <a:pt x="1575" y="1674"/>
                      <a:pt x="1572" y="1671"/>
                    </a:cubicBezTo>
                    <a:cubicBezTo>
                      <a:pt x="1561" y="1676"/>
                      <a:pt x="1551" y="1681"/>
                      <a:pt x="1540" y="1685"/>
                    </a:cubicBezTo>
                    <a:cubicBezTo>
                      <a:pt x="1525" y="1691"/>
                      <a:pt x="1509" y="1692"/>
                      <a:pt x="1496" y="1678"/>
                    </a:cubicBezTo>
                    <a:cubicBezTo>
                      <a:pt x="1495" y="1678"/>
                      <a:pt x="1494" y="1677"/>
                      <a:pt x="1493" y="1677"/>
                    </a:cubicBezTo>
                    <a:cubicBezTo>
                      <a:pt x="1492" y="1677"/>
                      <a:pt x="1491" y="1678"/>
                      <a:pt x="1490" y="1678"/>
                    </a:cubicBezTo>
                    <a:cubicBezTo>
                      <a:pt x="1470" y="1691"/>
                      <a:pt x="1448" y="1687"/>
                      <a:pt x="1433" y="1672"/>
                    </a:cubicBezTo>
                    <a:cubicBezTo>
                      <a:pt x="1426" y="1666"/>
                      <a:pt x="1417" y="1669"/>
                      <a:pt x="1414" y="1678"/>
                    </a:cubicBezTo>
                    <a:cubicBezTo>
                      <a:pt x="1407" y="1698"/>
                      <a:pt x="1401" y="1719"/>
                      <a:pt x="1395" y="1739"/>
                    </a:cubicBezTo>
                    <a:cubicBezTo>
                      <a:pt x="1388" y="1758"/>
                      <a:pt x="1382" y="1778"/>
                      <a:pt x="1377" y="1798"/>
                    </a:cubicBezTo>
                    <a:cubicBezTo>
                      <a:pt x="1369" y="1824"/>
                      <a:pt x="1363" y="1851"/>
                      <a:pt x="1351" y="1875"/>
                    </a:cubicBezTo>
                    <a:cubicBezTo>
                      <a:pt x="1345" y="1887"/>
                      <a:pt x="1339" y="1899"/>
                      <a:pt x="1331" y="1910"/>
                    </a:cubicBezTo>
                    <a:cubicBezTo>
                      <a:pt x="1323" y="1923"/>
                      <a:pt x="1314" y="1934"/>
                      <a:pt x="1305" y="1946"/>
                    </a:cubicBezTo>
                    <a:cubicBezTo>
                      <a:pt x="1299" y="1954"/>
                      <a:pt x="1292" y="1961"/>
                      <a:pt x="1285" y="1968"/>
                    </a:cubicBezTo>
                    <a:cubicBezTo>
                      <a:pt x="1281" y="1971"/>
                      <a:pt x="1277" y="1975"/>
                      <a:pt x="1272" y="1976"/>
                    </a:cubicBezTo>
                    <a:cubicBezTo>
                      <a:pt x="1259" y="1981"/>
                      <a:pt x="1246" y="1989"/>
                      <a:pt x="1231" y="1987"/>
                    </a:cubicBezTo>
                    <a:cubicBezTo>
                      <a:pt x="1228" y="1987"/>
                      <a:pt x="1225" y="1987"/>
                      <a:pt x="1222" y="1988"/>
                    </a:cubicBezTo>
                    <a:cubicBezTo>
                      <a:pt x="1203" y="1993"/>
                      <a:pt x="1185" y="1993"/>
                      <a:pt x="1166" y="1991"/>
                    </a:cubicBezTo>
                    <a:cubicBezTo>
                      <a:pt x="1160" y="1990"/>
                      <a:pt x="1153" y="1991"/>
                      <a:pt x="1146" y="1991"/>
                    </a:cubicBezTo>
                    <a:cubicBezTo>
                      <a:pt x="1141" y="2008"/>
                      <a:pt x="1136" y="2026"/>
                      <a:pt x="1134" y="2044"/>
                    </a:cubicBezTo>
                    <a:cubicBezTo>
                      <a:pt x="1132" y="2056"/>
                      <a:pt x="1130" y="2069"/>
                      <a:pt x="1129" y="2081"/>
                    </a:cubicBezTo>
                    <a:cubicBezTo>
                      <a:pt x="1128" y="2092"/>
                      <a:pt x="1128" y="2103"/>
                      <a:pt x="1128" y="2114"/>
                    </a:cubicBezTo>
                    <a:cubicBezTo>
                      <a:pt x="1127" y="2134"/>
                      <a:pt x="1125" y="2155"/>
                      <a:pt x="1126" y="2176"/>
                    </a:cubicBezTo>
                    <a:cubicBezTo>
                      <a:pt x="1128" y="2200"/>
                      <a:pt x="1131" y="2224"/>
                      <a:pt x="1134" y="2249"/>
                    </a:cubicBezTo>
                    <a:cubicBezTo>
                      <a:pt x="1134" y="2254"/>
                      <a:pt x="1137" y="2257"/>
                      <a:pt x="1142" y="2257"/>
                    </a:cubicBezTo>
                    <a:cubicBezTo>
                      <a:pt x="1153" y="2257"/>
                      <a:pt x="1164" y="2256"/>
                      <a:pt x="1176" y="2256"/>
                    </a:cubicBezTo>
                    <a:cubicBezTo>
                      <a:pt x="1193" y="2256"/>
                      <a:pt x="1210" y="2254"/>
                      <a:pt x="1227" y="2257"/>
                    </a:cubicBezTo>
                    <a:cubicBezTo>
                      <a:pt x="1250" y="2260"/>
                      <a:pt x="1273" y="2259"/>
                      <a:pt x="1296" y="2260"/>
                    </a:cubicBezTo>
                    <a:cubicBezTo>
                      <a:pt x="1311" y="2261"/>
                      <a:pt x="1327" y="2259"/>
                      <a:pt x="1343" y="2258"/>
                    </a:cubicBezTo>
                    <a:cubicBezTo>
                      <a:pt x="1366" y="2258"/>
                      <a:pt x="1389" y="2257"/>
                      <a:pt x="1413" y="2257"/>
                    </a:cubicBezTo>
                    <a:cubicBezTo>
                      <a:pt x="1435" y="2256"/>
                      <a:pt x="1457" y="2256"/>
                      <a:pt x="1480" y="2255"/>
                    </a:cubicBezTo>
                    <a:cubicBezTo>
                      <a:pt x="1503" y="2254"/>
                      <a:pt x="1526" y="2251"/>
                      <a:pt x="1549" y="2250"/>
                    </a:cubicBezTo>
                    <a:cubicBezTo>
                      <a:pt x="1568" y="2248"/>
                      <a:pt x="1586" y="2247"/>
                      <a:pt x="1604" y="2247"/>
                    </a:cubicBezTo>
                    <a:cubicBezTo>
                      <a:pt x="1614" y="2246"/>
                      <a:pt x="1624" y="2247"/>
                      <a:pt x="1634" y="2246"/>
                    </a:cubicBezTo>
                    <a:cubicBezTo>
                      <a:pt x="1652" y="2246"/>
                      <a:pt x="1671" y="2245"/>
                      <a:pt x="1689" y="2245"/>
                    </a:cubicBezTo>
                    <a:cubicBezTo>
                      <a:pt x="1720" y="2245"/>
                      <a:pt x="1751" y="2246"/>
                      <a:pt x="1781" y="2247"/>
                    </a:cubicBezTo>
                    <a:cubicBezTo>
                      <a:pt x="1826" y="2248"/>
                      <a:pt x="1870" y="2249"/>
                      <a:pt x="1914" y="2250"/>
                    </a:cubicBezTo>
                    <a:close/>
                  </a:path>
                </a:pathLst>
              </a:custGeom>
              <a:solidFill>
                <a:srgbClr val="FFCC99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53" name="Freeform 35"/>
              <p:cNvSpPr>
                <a:spLocks/>
              </p:cNvSpPr>
              <p:nvPr/>
            </p:nvSpPr>
            <p:spPr bwMode="auto">
              <a:xfrm>
                <a:off x="9871843" y="2643924"/>
                <a:ext cx="19186" cy="1163932"/>
              </a:xfrm>
              <a:custGeom>
                <a:avLst/>
                <a:gdLst>
                  <a:gd name="T0" fmla="*/ 35 w 37"/>
                  <a:gd name="T1" fmla="*/ 1368 h 2232"/>
                  <a:gd name="T2" fmla="*/ 33 w 37"/>
                  <a:gd name="T3" fmla="*/ 1462 h 2232"/>
                  <a:gd name="T4" fmla="*/ 32 w 37"/>
                  <a:gd name="T5" fmla="*/ 1516 h 2232"/>
                  <a:gd name="T6" fmla="*/ 33 w 37"/>
                  <a:gd name="T7" fmla="*/ 1564 h 2232"/>
                  <a:gd name="T8" fmla="*/ 31 w 37"/>
                  <a:gd name="T9" fmla="*/ 1649 h 2232"/>
                  <a:gd name="T10" fmla="*/ 27 w 37"/>
                  <a:gd name="T11" fmla="*/ 1747 h 2232"/>
                  <a:gd name="T12" fmla="*/ 22 w 37"/>
                  <a:gd name="T13" fmla="*/ 1948 h 2232"/>
                  <a:gd name="T14" fmla="*/ 26 w 37"/>
                  <a:gd name="T15" fmla="*/ 2101 h 2232"/>
                  <a:gd name="T16" fmla="*/ 29 w 37"/>
                  <a:gd name="T17" fmla="*/ 2205 h 2232"/>
                  <a:gd name="T18" fmla="*/ 21 w 37"/>
                  <a:gd name="T19" fmla="*/ 2232 h 2232"/>
                  <a:gd name="T20" fmla="*/ 9 w 37"/>
                  <a:gd name="T21" fmla="*/ 2224 h 2232"/>
                  <a:gd name="T22" fmla="*/ 8 w 37"/>
                  <a:gd name="T23" fmla="*/ 2127 h 2232"/>
                  <a:gd name="T24" fmla="*/ 4 w 37"/>
                  <a:gd name="T25" fmla="*/ 2016 h 2232"/>
                  <a:gd name="T26" fmla="*/ 4 w 37"/>
                  <a:gd name="T27" fmla="*/ 1927 h 2232"/>
                  <a:gd name="T28" fmla="*/ 5 w 37"/>
                  <a:gd name="T29" fmla="*/ 1867 h 2232"/>
                  <a:gd name="T30" fmla="*/ 10 w 37"/>
                  <a:gd name="T31" fmla="*/ 1732 h 2232"/>
                  <a:gd name="T32" fmla="*/ 14 w 37"/>
                  <a:gd name="T33" fmla="*/ 1602 h 2232"/>
                  <a:gd name="T34" fmla="*/ 14 w 37"/>
                  <a:gd name="T35" fmla="*/ 1522 h 2232"/>
                  <a:gd name="T36" fmla="*/ 15 w 37"/>
                  <a:gd name="T37" fmla="*/ 1433 h 2232"/>
                  <a:gd name="T38" fmla="*/ 16 w 37"/>
                  <a:gd name="T39" fmla="*/ 1333 h 2232"/>
                  <a:gd name="T40" fmla="*/ 15 w 37"/>
                  <a:gd name="T41" fmla="*/ 1239 h 2232"/>
                  <a:gd name="T42" fmla="*/ 11 w 37"/>
                  <a:gd name="T43" fmla="*/ 1161 h 2232"/>
                  <a:gd name="T44" fmla="*/ 7 w 37"/>
                  <a:gd name="T45" fmla="*/ 1070 h 2232"/>
                  <a:gd name="T46" fmla="*/ 7 w 37"/>
                  <a:gd name="T47" fmla="*/ 985 h 2232"/>
                  <a:gd name="T48" fmla="*/ 5 w 37"/>
                  <a:gd name="T49" fmla="*/ 908 h 2232"/>
                  <a:gd name="T50" fmla="*/ 2 w 37"/>
                  <a:gd name="T51" fmla="*/ 784 h 2232"/>
                  <a:gd name="T52" fmla="*/ 1 w 37"/>
                  <a:gd name="T53" fmla="*/ 727 h 2232"/>
                  <a:gd name="T54" fmla="*/ 2 w 37"/>
                  <a:gd name="T55" fmla="*/ 649 h 2232"/>
                  <a:gd name="T56" fmla="*/ 7 w 37"/>
                  <a:gd name="T57" fmla="*/ 520 h 2232"/>
                  <a:gd name="T58" fmla="*/ 9 w 37"/>
                  <a:gd name="T59" fmla="*/ 423 h 2232"/>
                  <a:gd name="T60" fmla="*/ 3 w 37"/>
                  <a:gd name="T61" fmla="*/ 284 h 2232"/>
                  <a:gd name="T62" fmla="*/ 3 w 37"/>
                  <a:gd name="T63" fmla="*/ 215 h 2232"/>
                  <a:gd name="T64" fmla="*/ 5 w 37"/>
                  <a:gd name="T65" fmla="*/ 151 h 2232"/>
                  <a:gd name="T66" fmla="*/ 7 w 37"/>
                  <a:gd name="T67" fmla="*/ 55 h 2232"/>
                  <a:gd name="T68" fmla="*/ 6 w 37"/>
                  <a:gd name="T69" fmla="*/ 29 h 2232"/>
                  <a:gd name="T70" fmla="*/ 23 w 37"/>
                  <a:gd name="T71" fmla="*/ 8 h 2232"/>
                  <a:gd name="T72" fmla="*/ 23 w 37"/>
                  <a:gd name="T73" fmla="*/ 41 h 2232"/>
                  <a:gd name="T74" fmla="*/ 24 w 37"/>
                  <a:gd name="T75" fmla="*/ 138 h 2232"/>
                  <a:gd name="T76" fmla="*/ 21 w 37"/>
                  <a:gd name="T77" fmla="*/ 265 h 2232"/>
                  <a:gd name="T78" fmla="*/ 24 w 37"/>
                  <a:gd name="T79" fmla="*/ 359 h 2232"/>
                  <a:gd name="T80" fmla="*/ 24 w 37"/>
                  <a:gd name="T81" fmla="*/ 508 h 2232"/>
                  <a:gd name="T82" fmla="*/ 18 w 37"/>
                  <a:gd name="T83" fmla="*/ 674 h 2232"/>
                  <a:gd name="T84" fmla="*/ 20 w 37"/>
                  <a:gd name="T85" fmla="*/ 774 h 2232"/>
                  <a:gd name="T86" fmla="*/ 22 w 37"/>
                  <a:gd name="T87" fmla="*/ 833 h 2232"/>
                  <a:gd name="T88" fmla="*/ 24 w 37"/>
                  <a:gd name="T89" fmla="*/ 941 h 2232"/>
                  <a:gd name="T90" fmla="*/ 27 w 37"/>
                  <a:gd name="T91" fmla="*/ 1077 h 2232"/>
                  <a:gd name="T92" fmla="*/ 35 w 37"/>
                  <a:gd name="T93" fmla="*/ 1224 h 2232"/>
                  <a:gd name="T94" fmla="*/ 36 w 37"/>
                  <a:gd name="T95" fmla="*/ 1308 h 223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37" h="2232">
                    <a:moveTo>
                      <a:pt x="36" y="1308"/>
                    </a:moveTo>
                    <a:cubicBezTo>
                      <a:pt x="37" y="1328"/>
                      <a:pt x="32" y="1348"/>
                      <a:pt x="35" y="1368"/>
                    </a:cubicBezTo>
                    <a:cubicBezTo>
                      <a:pt x="37" y="1381"/>
                      <a:pt x="34" y="1396"/>
                      <a:pt x="34" y="1410"/>
                    </a:cubicBezTo>
                    <a:cubicBezTo>
                      <a:pt x="33" y="1427"/>
                      <a:pt x="33" y="1445"/>
                      <a:pt x="33" y="1462"/>
                    </a:cubicBezTo>
                    <a:cubicBezTo>
                      <a:pt x="32" y="1477"/>
                      <a:pt x="32" y="1492"/>
                      <a:pt x="32" y="1507"/>
                    </a:cubicBezTo>
                    <a:cubicBezTo>
                      <a:pt x="32" y="1510"/>
                      <a:pt x="32" y="1513"/>
                      <a:pt x="32" y="1516"/>
                    </a:cubicBezTo>
                    <a:cubicBezTo>
                      <a:pt x="32" y="1522"/>
                      <a:pt x="32" y="1528"/>
                      <a:pt x="33" y="1533"/>
                    </a:cubicBezTo>
                    <a:cubicBezTo>
                      <a:pt x="33" y="1543"/>
                      <a:pt x="33" y="1554"/>
                      <a:pt x="33" y="1564"/>
                    </a:cubicBezTo>
                    <a:cubicBezTo>
                      <a:pt x="33" y="1573"/>
                      <a:pt x="32" y="1582"/>
                      <a:pt x="32" y="1591"/>
                    </a:cubicBezTo>
                    <a:cubicBezTo>
                      <a:pt x="31" y="1610"/>
                      <a:pt x="31" y="1630"/>
                      <a:pt x="31" y="1649"/>
                    </a:cubicBezTo>
                    <a:cubicBezTo>
                      <a:pt x="30" y="1667"/>
                      <a:pt x="30" y="1684"/>
                      <a:pt x="29" y="1702"/>
                    </a:cubicBezTo>
                    <a:cubicBezTo>
                      <a:pt x="28" y="1717"/>
                      <a:pt x="27" y="1732"/>
                      <a:pt x="27" y="1747"/>
                    </a:cubicBezTo>
                    <a:cubicBezTo>
                      <a:pt x="26" y="1784"/>
                      <a:pt x="24" y="1820"/>
                      <a:pt x="23" y="1857"/>
                    </a:cubicBezTo>
                    <a:cubicBezTo>
                      <a:pt x="22" y="1888"/>
                      <a:pt x="22" y="1918"/>
                      <a:pt x="22" y="1948"/>
                    </a:cubicBezTo>
                    <a:cubicBezTo>
                      <a:pt x="22" y="1974"/>
                      <a:pt x="23" y="2000"/>
                      <a:pt x="24" y="2027"/>
                    </a:cubicBezTo>
                    <a:cubicBezTo>
                      <a:pt x="24" y="2051"/>
                      <a:pt x="25" y="2076"/>
                      <a:pt x="26" y="2101"/>
                    </a:cubicBezTo>
                    <a:cubicBezTo>
                      <a:pt x="27" y="2117"/>
                      <a:pt x="28" y="2133"/>
                      <a:pt x="29" y="2149"/>
                    </a:cubicBezTo>
                    <a:cubicBezTo>
                      <a:pt x="29" y="2168"/>
                      <a:pt x="29" y="2187"/>
                      <a:pt x="29" y="2205"/>
                    </a:cubicBezTo>
                    <a:cubicBezTo>
                      <a:pt x="29" y="2211"/>
                      <a:pt x="29" y="2217"/>
                      <a:pt x="29" y="2223"/>
                    </a:cubicBezTo>
                    <a:cubicBezTo>
                      <a:pt x="29" y="2230"/>
                      <a:pt x="28" y="2232"/>
                      <a:pt x="21" y="2232"/>
                    </a:cubicBezTo>
                    <a:cubicBezTo>
                      <a:pt x="20" y="2232"/>
                      <a:pt x="18" y="2232"/>
                      <a:pt x="17" y="2232"/>
                    </a:cubicBezTo>
                    <a:cubicBezTo>
                      <a:pt x="12" y="2232"/>
                      <a:pt x="10" y="2229"/>
                      <a:pt x="9" y="2224"/>
                    </a:cubicBezTo>
                    <a:cubicBezTo>
                      <a:pt x="9" y="2216"/>
                      <a:pt x="9" y="2209"/>
                      <a:pt x="9" y="2201"/>
                    </a:cubicBezTo>
                    <a:cubicBezTo>
                      <a:pt x="9" y="2176"/>
                      <a:pt x="8" y="2152"/>
                      <a:pt x="8" y="2127"/>
                    </a:cubicBezTo>
                    <a:cubicBezTo>
                      <a:pt x="8" y="2109"/>
                      <a:pt x="7" y="2090"/>
                      <a:pt x="7" y="2072"/>
                    </a:cubicBezTo>
                    <a:cubicBezTo>
                      <a:pt x="6" y="2053"/>
                      <a:pt x="4" y="2035"/>
                      <a:pt x="4" y="2016"/>
                    </a:cubicBezTo>
                    <a:cubicBezTo>
                      <a:pt x="5" y="1993"/>
                      <a:pt x="0" y="1970"/>
                      <a:pt x="4" y="1946"/>
                    </a:cubicBezTo>
                    <a:cubicBezTo>
                      <a:pt x="5" y="1940"/>
                      <a:pt x="4" y="1933"/>
                      <a:pt x="4" y="1927"/>
                    </a:cubicBezTo>
                    <a:cubicBezTo>
                      <a:pt x="4" y="1913"/>
                      <a:pt x="3" y="1900"/>
                      <a:pt x="3" y="1887"/>
                    </a:cubicBezTo>
                    <a:cubicBezTo>
                      <a:pt x="3" y="1880"/>
                      <a:pt x="5" y="1874"/>
                      <a:pt x="5" y="1867"/>
                    </a:cubicBezTo>
                    <a:cubicBezTo>
                      <a:pt x="6" y="1834"/>
                      <a:pt x="7" y="1800"/>
                      <a:pt x="8" y="1767"/>
                    </a:cubicBezTo>
                    <a:cubicBezTo>
                      <a:pt x="8" y="1755"/>
                      <a:pt x="10" y="1743"/>
                      <a:pt x="10" y="1732"/>
                    </a:cubicBezTo>
                    <a:cubicBezTo>
                      <a:pt x="11" y="1709"/>
                      <a:pt x="11" y="1687"/>
                      <a:pt x="11" y="1665"/>
                    </a:cubicBezTo>
                    <a:cubicBezTo>
                      <a:pt x="12" y="1644"/>
                      <a:pt x="13" y="1623"/>
                      <a:pt x="14" y="1602"/>
                    </a:cubicBezTo>
                    <a:cubicBezTo>
                      <a:pt x="14" y="1596"/>
                      <a:pt x="13" y="1591"/>
                      <a:pt x="13" y="1585"/>
                    </a:cubicBezTo>
                    <a:cubicBezTo>
                      <a:pt x="13" y="1564"/>
                      <a:pt x="14" y="1543"/>
                      <a:pt x="14" y="1522"/>
                    </a:cubicBezTo>
                    <a:cubicBezTo>
                      <a:pt x="14" y="1506"/>
                      <a:pt x="13" y="1489"/>
                      <a:pt x="13" y="1473"/>
                    </a:cubicBezTo>
                    <a:cubicBezTo>
                      <a:pt x="13" y="1460"/>
                      <a:pt x="15" y="1446"/>
                      <a:pt x="15" y="1433"/>
                    </a:cubicBezTo>
                    <a:cubicBezTo>
                      <a:pt x="15" y="1421"/>
                      <a:pt x="15" y="1408"/>
                      <a:pt x="15" y="1396"/>
                    </a:cubicBezTo>
                    <a:cubicBezTo>
                      <a:pt x="15" y="1375"/>
                      <a:pt x="16" y="1354"/>
                      <a:pt x="16" y="1333"/>
                    </a:cubicBezTo>
                    <a:cubicBezTo>
                      <a:pt x="17" y="1328"/>
                      <a:pt x="17" y="1324"/>
                      <a:pt x="17" y="1319"/>
                    </a:cubicBezTo>
                    <a:cubicBezTo>
                      <a:pt x="16" y="1293"/>
                      <a:pt x="16" y="1266"/>
                      <a:pt x="15" y="1239"/>
                    </a:cubicBezTo>
                    <a:cubicBezTo>
                      <a:pt x="15" y="1236"/>
                      <a:pt x="14" y="1232"/>
                      <a:pt x="14" y="1228"/>
                    </a:cubicBezTo>
                    <a:cubicBezTo>
                      <a:pt x="16" y="1205"/>
                      <a:pt x="12" y="1183"/>
                      <a:pt x="11" y="1161"/>
                    </a:cubicBezTo>
                    <a:cubicBezTo>
                      <a:pt x="10" y="1144"/>
                      <a:pt x="11" y="1127"/>
                      <a:pt x="10" y="1110"/>
                    </a:cubicBezTo>
                    <a:cubicBezTo>
                      <a:pt x="10" y="1097"/>
                      <a:pt x="8" y="1084"/>
                      <a:pt x="7" y="1070"/>
                    </a:cubicBezTo>
                    <a:cubicBezTo>
                      <a:pt x="7" y="1059"/>
                      <a:pt x="7" y="1047"/>
                      <a:pt x="7" y="1035"/>
                    </a:cubicBezTo>
                    <a:cubicBezTo>
                      <a:pt x="7" y="1018"/>
                      <a:pt x="7" y="1002"/>
                      <a:pt x="7" y="985"/>
                    </a:cubicBezTo>
                    <a:cubicBezTo>
                      <a:pt x="7" y="965"/>
                      <a:pt x="8" y="944"/>
                      <a:pt x="8" y="924"/>
                    </a:cubicBezTo>
                    <a:cubicBezTo>
                      <a:pt x="8" y="919"/>
                      <a:pt x="6" y="913"/>
                      <a:pt x="5" y="908"/>
                    </a:cubicBezTo>
                    <a:cubicBezTo>
                      <a:pt x="5" y="883"/>
                      <a:pt x="5" y="858"/>
                      <a:pt x="4" y="833"/>
                    </a:cubicBezTo>
                    <a:cubicBezTo>
                      <a:pt x="4" y="817"/>
                      <a:pt x="3" y="800"/>
                      <a:pt x="2" y="784"/>
                    </a:cubicBezTo>
                    <a:cubicBezTo>
                      <a:pt x="2" y="780"/>
                      <a:pt x="2" y="776"/>
                      <a:pt x="2" y="772"/>
                    </a:cubicBezTo>
                    <a:cubicBezTo>
                      <a:pt x="3" y="757"/>
                      <a:pt x="3" y="742"/>
                      <a:pt x="1" y="727"/>
                    </a:cubicBezTo>
                    <a:cubicBezTo>
                      <a:pt x="0" y="722"/>
                      <a:pt x="1" y="716"/>
                      <a:pt x="1" y="711"/>
                    </a:cubicBezTo>
                    <a:cubicBezTo>
                      <a:pt x="1" y="690"/>
                      <a:pt x="2" y="669"/>
                      <a:pt x="2" y="649"/>
                    </a:cubicBezTo>
                    <a:cubicBezTo>
                      <a:pt x="2" y="628"/>
                      <a:pt x="2" y="607"/>
                      <a:pt x="3" y="585"/>
                    </a:cubicBezTo>
                    <a:cubicBezTo>
                      <a:pt x="3" y="564"/>
                      <a:pt x="6" y="542"/>
                      <a:pt x="7" y="520"/>
                    </a:cubicBezTo>
                    <a:cubicBezTo>
                      <a:pt x="7" y="505"/>
                      <a:pt x="7" y="490"/>
                      <a:pt x="8" y="474"/>
                    </a:cubicBezTo>
                    <a:cubicBezTo>
                      <a:pt x="8" y="457"/>
                      <a:pt x="9" y="440"/>
                      <a:pt x="9" y="423"/>
                    </a:cubicBezTo>
                    <a:cubicBezTo>
                      <a:pt x="10" y="416"/>
                      <a:pt x="8" y="409"/>
                      <a:pt x="8" y="402"/>
                    </a:cubicBezTo>
                    <a:cubicBezTo>
                      <a:pt x="9" y="363"/>
                      <a:pt x="6" y="324"/>
                      <a:pt x="3" y="284"/>
                    </a:cubicBezTo>
                    <a:cubicBezTo>
                      <a:pt x="3" y="276"/>
                      <a:pt x="3" y="267"/>
                      <a:pt x="3" y="259"/>
                    </a:cubicBezTo>
                    <a:cubicBezTo>
                      <a:pt x="3" y="244"/>
                      <a:pt x="3" y="229"/>
                      <a:pt x="3" y="215"/>
                    </a:cubicBezTo>
                    <a:cubicBezTo>
                      <a:pt x="3" y="206"/>
                      <a:pt x="3" y="198"/>
                      <a:pt x="3" y="190"/>
                    </a:cubicBezTo>
                    <a:cubicBezTo>
                      <a:pt x="4" y="177"/>
                      <a:pt x="4" y="164"/>
                      <a:pt x="5" y="151"/>
                    </a:cubicBezTo>
                    <a:cubicBezTo>
                      <a:pt x="6" y="140"/>
                      <a:pt x="9" y="128"/>
                      <a:pt x="9" y="116"/>
                    </a:cubicBezTo>
                    <a:cubicBezTo>
                      <a:pt x="8" y="96"/>
                      <a:pt x="7" y="75"/>
                      <a:pt x="7" y="55"/>
                    </a:cubicBezTo>
                    <a:cubicBezTo>
                      <a:pt x="7" y="49"/>
                      <a:pt x="7" y="44"/>
                      <a:pt x="7" y="39"/>
                    </a:cubicBezTo>
                    <a:cubicBezTo>
                      <a:pt x="7" y="35"/>
                      <a:pt x="6" y="32"/>
                      <a:pt x="6" y="29"/>
                    </a:cubicBezTo>
                    <a:cubicBezTo>
                      <a:pt x="6" y="21"/>
                      <a:pt x="6" y="13"/>
                      <a:pt x="6" y="4"/>
                    </a:cubicBezTo>
                    <a:cubicBezTo>
                      <a:pt x="16" y="0"/>
                      <a:pt x="21" y="0"/>
                      <a:pt x="23" y="8"/>
                    </a:cubicBezTo>
                    <a:cubicBezTo>
                      <a:pt x="23" y="9"/>
                      <a:pt x="24" y="11"/>
                      <a:pt x="24" y="13"/>
                    </a:cubicBezTo>
                    <a:cubicBezTo>
                      <a:pt x="24" y="22"/>
                      <a:pt x="23" y="31"/>
                      <a:pt x="23" y="41"/>
                    </a:cubicBezTo>
                    <a:cubicBezTo>
                      <a:pt x="23" y="52"/>
                      <a:pt x="24" y="62"/>
                      <a:pt x="24" y="73"/>
                    </a:cubicBezTo>
                    <a:cubicBezTo>
                      <a:pt x="25" y="95"/>
                      <a:pt x="26" y="116"/>
                      <a:pt x="24" y="138"/>
                    </a:cubicBezTo>
                    <a:cubicBezTo>
                      <a:pt x="22" y="161"/>
                      <a:pt x="20" y="184"/>
                      <a:pt x="22" y="208"/>
                    </a:cubicBezTo>
                    <a:cubicBezTo>
                      <a:pt x="23" y="227"/>
                      <a:pt x="20" y="246"/>
                      <a:pt x="21" y="265"/>
                    </a:cubicBezTo>
                    <a:cubicBezTo>
                      <a:pt x="23" y="282"/>
                      <a:pt x="23" y="299"/>
                      <a:pt x="24" y="316"/>
                    </a:cubicBezTo>
                    <a:cubicBezTo>
                      <a:pt x="24" y="330"/>
                      <a:pt x="24" y="344"/>
                      <a:pt x="24" y="359"/>
                    </a:cubicBezTo>
                    <a:cubicBezTo>
                      <a:pt x="25" y="373"/>
                      <a:pt x="25" y="387"/>
                      <a:pt x="26" y="401"/>
                    </a:cubicBezTo>
                    <a:cubicBezTo>
                      <a:pt x="26" y="437"/>
                      <a:pt x="27" y="473"/>
                      <a:pt x="24" y="508"/>
                    </a:cubicBezTo>
                    <a:cubicBezTo>
                      <a:pt x="22" y="532"/>
                      <a:pt x="22" y="556"/>
                      <a:pt x="21" y="580"/>
                    </a:cubicBezTo>
                    <a:cubicBezTo>
                      <a:pt x="20" y="611"/>
                      <a:pt x="18" y="643"/>
                      <a:pt x="18" y="674"/>
                    </a:cubicBezTo>
                    <a:cubicBezTo>
                      <a:pt x="17" y="695"/>
                      <a:pt x="19" y="716"/>
                      <a:pt x="20" y="737"/>
                    </a:cubicBezTo>
                    <a:cubicBezTo>
                      <a:pt x="20" y="750"/>
                      <a:pt x="20" y="762"/>
                      <a:pt x="20" y="774"/>
                    </a:cubicBezTo>
                    <a:cubicBezTo>
                      <a:pt x="20" y="782"/>
                      <a:pt x="21" y="790"/>
                      <a:pt x="21" y="798"/>
                    </a:cubicBezTo>
                    <a:cubicBezTo>
                      <a:pt x="21" y="810"/>
                      <a:pt x="22" y="822"/>
                      <a:pt x="22" y="833"/>
                    </a:cubicBezTo>
                    <a:cubicBezTo>
                      <a:pt x="23" y="847"/>
                      <a:pt x="24" y="862"/>
                      <a:pt x="24" y="876"/>
                    </a:cubicBezTo>
                    <a:cubicBezTo>
                      <a:pt x="25" y="898"/>
                      <a:pt x="25" y="919"/>
                      <a:pt x="24" y="941"/>
                    </a:cubicBezTo>
                    <a:cubicBezTo>
                      <a:pt x="23" y="978"/>
                      <a:pt x="24" y="1016"/>
                      <a:pt x="26" y="1054"/>
                    </a:cubicBezTo>
                    <a:cubicBezTo>
                      <a:pt x="27" y="1061"/>
                      <a:pt x="26" y="1069"/>
                      <a:pt x="27" y="1077"/>
                    </a:cubicBezTo>
                    <a:cubicBezTo>
                      <a:pt x="28" y="1104"/>
                      <a:pt x="30" y="1131"/>
                      <a:pt x="31" y="1158"/>
                    </a:cubicBezTo>
                    <a:cubicBezTo>
                      <a:pt x="32" y="1180"/>
                      <a:pt x="34" y="1202"/>
                      <a:pt x="35" y="1224"/>
                    </a:cubicBezTo>
                    <a:cubicBezTo>
                      <a:pt x="35" y="1238"/>
                      <a:pt x="37" y="1252"/>
                      <a:pt x="36" y="1266"/>
                    </a:cubicBezTo>
                    <a:cubicBezTo>
                      <a:pt x="35" y="1280"/>
                      <a:pt x="35" y="1294"/>
                      <a:pt x="36" y="1308"/>
                    </a:cubicBezTo>
                    <a:close/>
                  </a:path>
                </a:pathLst>
              </a:custGeom>
              <a:solidFill>
                <a:srgbClr val="000000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sp>
          <p:nvSpPr>
            <p:cNvPr id="1073" name="Freeform 5"/>
            <p:cNvSpPr>
              <a:spLocks noEditPoints="1"/>
            </p:cNvSpPr>
            <p:nvPr/>
          </p:nvSpPr>
          <p:spPr bwMode="auto">
            <a:xfrm>
              <a:off x="12398664" y="5395339"/>
              <a:ext cx="2565098" cy="1435490"/>
            </a:xfrm>
            <a:custGeom>
              <a:avLst/>
              <a:gdLst>
                <a:gd name="T0" fmla="*/ 1032 w 1391"/>
                <a:gd name="T1" fmla="*/ 526 h 777"/>
                <a:gd name="T2" fmla="*/ 940 w 1391"/>
                <a:gd name="T3" fmla="*/ 477 h 777"/>
                <a:gd name="T4" fmla="*/ 891 w 1391"/>
                <a:gd name="T5" fmla="*/ 541 h 777"/>
                <a:gd name="T6" fmla="*/ 529 w 1391"/>
                <a:gd name="T7" fmla="*/ 455 h 777"/>
                <a:gd name="T8" fmla="*/ 446 w 1391"/>
                <a:gd name="T9" fmla="*/ 768 h 777"/>
                <a:gd name="T10" fmla="*/ 260 w 1391"/>
                <a:gd name="T11" fmla="*/ 644 h 777"/>
                <a:gd name="T12" fmla="*/ 53 w 1391"/>
                <a:gd name="T13" fmla="*/ 622 h 777"/>
                <a:gd name="T14" fmla="*/ 49 w 1391"/>
                <a:gd name="T15" fmla="*/ 524 h 777"/>
                <a:gd name="T16" fmla="*/ 164 w 1391"/>
                <a:gd name="T17" fmla="*/ 30 h 777"/>
                <a:gd name="T18" fmla="*/ 217 w 1391"/>
                <a:gd name="T19" fmla="*/ 210 h 777"/>
                <a:gd name="T20" fmla="*/ 481 w 1391"/>
                <a:gd name="T21" fmla="*/ 294 h 777"/>
                <a:gd name="T22" fmla="*/ 668 w 1391"/>
                <a:gd name="T23" fmla="*/ 322 h 777"/>
                <a:gd name="T24" fmla="*/ 1029 w 1391"/>
                <a:gd name="T25" fmla="*/ 356 h 777"/>
                <a:gd name="T26" fmla="*/ 1088 w 1391"/>
                <a:gd name="T27" fmla="*/ 117 h 777"/>
                <a:gd name="T28" fmla="*/ 1287 w 1391"/>
                <a:gd name="T29" fmla="*/ 3 h 777"/>
                <a:gd name="T30" fmla="*/ 1254 w 1391"/>
                <a:gd name="T31" fmla="*/ 167 h 777"/>
                <a:gd name="T32" fmla="*/ 1357 w 1391"/>
                <a:gd name="T33" fmla="*/ 457 h 777"/>
                <a:gd name="T34" fmla="*/ 1323 w 1391"/>
                <a:gd name="T35" fmla="*/ 579 h 777"/>
                <a:gd name="T36" fmla="*/ 1115 w 1391"/>
                <a:gd name="T37" fmla="*/ 617 h 777"/>
                <a:gd name="T38" fmla="*/ 1153 w 1391"/>
                <a:gd name="T39" fmla="*/ 442 h 777"/>
                <a:gd name="T40" fmla="*/ 1341 w 1391"/>
                <a:gd name="T41" fmla="*/ 390 h 777"/>
                <a:gd name="T42" fmla="*/ 1209 w 1391"/>
                <a:gd name="T43" fmla="*/ 253 h 777"/>
                <a:gd name="T44" fmla="*/ 1237 w 1391"/>
                <a:gd name="T45" fmla="*/ 391 h 777"/>
                <a:gd name="T46" fmla="*/ 201 w 1391"/>
                <a:gd name="T47" fmla="*/ 548 h 777"/>
                <a:gd name="T48" fmla="*/ 309 w 1391"/>
                <a:gd name="T49" fmla="*/ 459 h 777"/>
                <a:gd name="T50" fmla="*/ 369 w 1391"/>
                <a:gd name="T51" fmla="*/ 336 h 777"/>
                <a:gd name="T52" fmla="*/ 111 w 1391"/>
                <a:gd name="T53" fmla="*/ 249 h 777"/>
                <a:gd name="T54" fmla="*/ 855 w 1391"/>
                <a:gd name="T55" fmla="*/ 412 h 777"/>
                <a:gd name="T56" fmla="*/ 547 w 1391"/>
                <a:gd name="T57" fmla="*/ 413 h 777"/>
                <a:gd name="T58" fmla="*/ 435 w 1391"/>
                <a:gd name="T59" fmla="*/ 450 h 777"/>
                <a:gd name="T60" fmla="*/ 1014 w 1391"/>
                <a:gd name="T61" fmla="*/ 430 h 777"/>
                <a:gd name="T62" fmla="*/ 193 w 1391"/>
                <a:gd name="T63" fmla="*/ 143 h 777"/>
                <a:gd name="T64" fmla="*/ 1282 w 1391"/>
                <a:gd name="T65" fmla="*/ 96 h 777"/>
                <a:gd name="T66" fmla="*/ 1181 w 1391"/>
                <a:gd name="T67" fmla="*/ 93 h 777"/>
                <a:gd name="T68" fmla="*/ 1106 w 1391"/>
                <a:gd name="T69" fmla="*/ 669 h 777"/>
                <a:gd name="T70" fmla="*/ 395 w 1391"/>
                <a:gd name="T71" fmla="*/ 475 h 777"/>
                <a:gd name="T72" fmla="*/ 208 w 1391"/>
                <a:gd name="T73" fmla="*/ 413 h 777"/>
                <a:gd name="T74" fmla="*/ 399 w 1391"/>
                <a:gd name="T75" fmla="*/ 523 h 777"/>
                <a:gd name="T76" fmla="*/ 440 w 1391"/>
                <a:gd name="T77" fmla="*/ 539 h 777"/>
                <a:gd name="T78" fmla="*/ 896 w 1391"/>
                <a:gd name="T79" fmla="*/ 561 h 777"/>
                <a:gd name="T80" fmla="*/ 1202 w 1391"/>
                <a:gd name="T81" fmla="*/ 126 h 777"/>
                <a:gd name="T82" fmla="*/ 1129 w 1391"/>
                <a:gd name="T83" fmla="*/ 175 h 777"/>
                <a:gd name="T84" fmla="*/ 144 w 1391"/>
                <a:gd name="T85" fmla="*/ 204 h 777"/>
                <a:gd name="T86" fmla="*/ 242 w 1391"/>
                <a:gd name="T87" fmla="*/ 551 h 777"/>
                <a:gd name="T88" fmla="*/ 1118 w 1391"/>
                <a:gd name="T89" fmla="*/ 221 h 777"/>
                <a:gd name="T90" fmla="*/ 1141 w 1391"/>
                <a:gd name="T91" fmla="*/ 765 h 777"/>
                <a:gd name="T92" fmla="*/ 1389 w 1391"/>
                <a:gd name="T93" fmla="*/ 612 h 777"/>
                <a:gd name="T94" fmla="*/ 218 w 1391"/>
                <a:gd name="T95" fmla="*/ 596 h 777"/>
                <a:gd name="T96" fmla="*/ 979 w 1391"/>
                <a:gd name="T97" fmla="*/ 729 h 777"/>
                <a:gd name="T98" fmla="*/ 1308 w 1391"/>
                <a:gd name="T99" fmla="*/ 130 h 777"/>
                <a:gd name="T100" fmla="*/ 1108 w 1391"/>
                <a:gd name="T101" fmla="*/ 147 h 777"/>
                <a:gd name="T102" fmla="*/ 1089 w 1391"/>
                <a:gd name="T103" fmla="*/ 126 h 777"/>
                <a:gd name="T104" fmla="*/ 567 w 1391"/>
                <a:gd name="T105" fmla="*/ 407 h 777"/>
                <a:gd name="T106" fmla="*/ 982 w 1391"/>
                <a:gd name="T107" fmla="*/ 406 h 777"/>
                <a:gd name="T108" fmla="*/ 487 w 1391"/>
                <a:gd name="T109" fmla="*/ 333 h 777"/>
                <a:gd name="T110" fmla="*/ 1386 w 1391"/>
                <a:gd name="T111" fmla="*/ 544 h 777"/>
                <a:gd name="T112" fmla="*/ 395 w 1391"/>
                <a:gd name="T113" fmla="*/ 723 h 777"/>
                <a:gd name="T114" fmla="*/ 374 w 1391"/>
                <a:gd name="T115" fmla="*/ 318 h 777"/>
                <a:gd name="T116" fmla="*/ 1109 w 1391"/>
                <a:gd name="T117" fmla="*/ 207 h 777"/>
                <a:gd name="T118" fmla="*/ 1139 w 1391"/>
                <a:gd name="T119" fmla="*/ 572 h 777"/>
                <a:gd name="T120" fmla="*/ 435 w 1391"/>
                <a:gd name="T121" fmla="*/ 203 h 777"/>
                <a:gd name="T122" fmla="*/ 1285 w 1391"/>
                <a:gd name="T123" fmla="*/ 68 h 7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391" h="777">
                  <a:moveTo>
                    <a:pt x="1109" y="701"/>
                  </a:moveTo>
                  <a:cubicBezTo>
                    <a:pt x="1114" y="702"/>
                    <a:pt x="1114" y="702"/>
                    <a:pt x="1114" y="707"/>
                  </a:cubicBezTo>
                  <a:cubicBezTo>
                    <a:pt x="1113" y="713"/>
                    <a:pt x="1113" y="718"/>
                    <a:pt x="1113" y="724"/>
                  </a:cubicBezTo>
                  <a:cubicBezTo>
                    <a:pt x="1113" y="728"/>
                    <a:pt x="1113" y="732"/>
                    <a:pt x="1113" y="735"/>
                  </a:cubicBezTo>
                  <a:cubicBezTo>
                    <a:pt x="1112" y="742"/>
                    <a:pt x="1112" y="748"/>
                    <a:pt x="1111" y="755"/>
                  </a:cubicBezTo>
                  <a:cubicBezTo>
                    <a:pt x="1111" y="756"/>
                    <a:pt x="1111" y="758"/>
                    <a:pt x="1109" y="758"/>
                  </a:cubicBezTo>
                  <a:cubicBezTo>
                    <a:pt x="1105" y="759"/>
                    <a:pt x="1102" y="760"/>
                    <a:pt x="1098" y="760"/>
                  </a:cubicBezTo>
                  <a:cubicBezTo>
                    <a:pt x="1090" y="761"/>
                    <a:pt x="1082" y="761"/>
                    <a:pt x="1074" y="762"/>
                  </a:cubicBezTo>
                  <a:cubicBezTo>
                    <a:pt x="1071" y="762"/>
                    <a:pt x="1068" y="762"/>
                    <a:pt x="1065" y="762"/>
                  </a:cubicBezTo>
                  <a:cubicBezTo>
                    <a:pt x="1062" y="762"/>
                    <a:pt x="1060" y="762"/>
                    <a:pt x="1058" y="762"/>
                  </a:cubicBezTo>
                  <a:cubicBezTo>
                    <a:pt x="1057" y="762"/>
                    <a:pt x="1057" y="762"/>
                    <a:pt x="1056" y="762"/>
                  </a:cubicBezTo>
                  <a:cubicBezTo>
                    <a:pt x="1049" y="762"/>
                    <a:pt x="1042" y="761"/>
                    <a:pt x="1034" y="761"/>
                  </a:cubicBezTo>
                  <a:cubicBezTo>
                    <a:pt x="1032" y="761"/>
                    <a:pt x="1029" y="760"/>
                    <a:pt x="1026" y="760"/>
                  </a:cubicBezTo>
                  <a:cubicBezTo>
                    <a:pt x="1024" y="760"/>
                    <a:pt x="1022" y="760"/>
                    <a:pt x="1020" y="760"/>
                  </a:cubicBezTo>
                  <a:cubicBezTo>
                    <a:pt x="1017" y="759"/>
                    <a:pt x="1015" y="759"/>
                    <a:pt x="1012" y="758"/>
                  </a:cubicBezTo>
                  <a:cubicBezTo>
                    <a:pt x="1005" y="756"/>
                    <a:pt x="998" y="756"/>
                    <a:pt x="992" y="756"/>
                  </a:cubicBezTo>
                  <a:cubicBezTo>
                    <a:pt x="990" y="756"/>
                    <a:pt x="988" y="757"/>
                    <a:pt x="986" y="757"/>
                  </a:cubicBezTo>
                  <a:cubicBezTo>
                    <a:pt x="983" y="758"/>
                    <a:pt x="980" y="758"/>
                    <a:pt x="978" y="758"/>
                  </a:cubicBezTo>
                  <a:cubicBezTo>
                    <a:pt x="975" y="759"/>
                    <a:pt x="973" y="757"/>
                    <a:pt x="972" y="755"/>
                  </a:cubicBezTo>
                  <a:cubicBezTo>
                    <a:pt x="972" y="753"/>
                    <a:pt x="971" y="750"/>
                    <a:pt x="970" y="748"/>
                  </a:cubicBezTo>
                  <a:cubicBezTo>
                    <a:pt x="969" y="743"/>
                    <a:pt x="970" y="738"/>
                    <a:pt x="970" y="734"/>
                  </a:cubicBezTo>
                  <a:cubicBezTo>
                    <a:pt x="970" y="733"/>
                    <a:pt x="970" y="733"/>
                    <a:pt x="970" y="732"/>
                  </a:cubicBezTo>
                  <a:cubicBezTo>
                    <a:pt x="973" y="726"/>
                    <a:pt x="977" y="720"/>
                    <a:pt x="983" y="717"/>
                  </a:cubicBezTo>
                  <a:cubicBezTo>
                    <a:pt x="988" y="714"/>
                    <a:pt x="992" y="711"/>
                    <a:pt x="998" y="708"/>
                  </a:cubicBezTo>
                  <a:cubicBezTo>
                    <a:pt x="1000" y="707"/>
                    <a:pt x="1002" y="705"/>
                    <a:pt x="1004" y="704"/>
                  </a:cubicBezTo>
                  <a:cubicBezTo>
                    <a:pt x="1008" y="701"/>
                    <a:pt x="1013" y="700"/>
                    <a:pt x="1018" y="699"/>
                  </a:cubicBezTo>
                  <a:cubicBezTo>
                    <a:pt x="1020" y="699"/>
                    <a:pt x="1023" y="698"/>
                    <a:pt x="1025" y="697"/>
                  </a:cubicBezTo>
                  <a:cubicBezTo>
                    <a:pt x="1026" y="696"/>
                    <a:pt x="1028" y="696"/>
                    <a:pt x="1029" y="696"/>
                  </a:cubicBezTo>
                  <a:cubicBezTo>
                    <a:pt x="1033" y="695"/>
                    <a:pt x="1036" y="696"/>
                    <a:pt x="1039" y="698"/>
                  </a:cubicBezTo>
                  <a:cubicBezTo>
                    <a:pt x="1042" y="693"/>
                    <a:pt x="1046" y="688"/>
                    <a:pt x="1046" y="682"/>
                  </a:cubicBezTo>
                  <a:cubicBezTo>
                    <a:pt x="1046" y="677"/>
                    <a:pt x="1046" y="672"/>
                    <a:pt x="1046" y="667"/>
                  </a:cubicBezTo>
                  <a:cubicBezTo>
                    <a:pt x="1046" y="665"/>
                    <a:pt x="1046" y="663"/>
                    <a:pt x="1046" y="662"/>
                  </a:cubicBezTo>
                  <a:cubicBezTo>
                    <a:pt x="1045" y="656"/>
                    <a:pt x="1045" y="651"/>
                    <a:pt x="1044" y="645"/>
                  </a:cubicBezTo>
                  <a:cubicBezTo>
                    <a:pt x="1043" y="642"/>
                    <a:pt x="1043" y="638"/>
                    <a:pt x="1042" y="635"/>
                  </a:cubicBezTo>
                  <a:cubicBezTo>
                    <a:pt x="1042" y="632"/>
                    <a:pt x="1042" y="629"/>
                    <a:pt x="1041" y="626"/>
                  </a:cubicBezTo>
                  <a:cubicBezTo>
                    <a:pt x="1040" y="618"/>
                    <a:pt x="1039" y="611"/>
                    <a:pt x="1038" y="604"/>
                  </a:cubicBezTo>
                  <a:cubicBezTo>
                    <a:pt x="1038" y="603"/>
                    <a:pt x="1038" y="602"/>
                    <a:pt x="1038" y="601"/>
                  </a:cubicBezTo>
                  <a:cubicBezTo>
                    <a:pt x="1038" y="598"/>
                    <a:pt x="1037" y="595"/>
                    <a:pt x="1037" y="592"/>
                  </a:cubicBezTo>
                  <a:cubicBezTo>
                    <a:pt x="1037" y="589"/>
                    <a:pt x="1037" y="586"/>
                    <a:pt x="1037" y="583"/>
                  </a:cubicBezTo>
                  <a:cubicBezTo>
                    <a:pt x="1036" y="578"/>
                    <a:pt x="1035" y="574"/>
                    <a:pt x="1034" y="569"/>
                  </a:cubicBezTo>
                  <a:cubicBezTo>
                    <a:pt x="1033" y="563"/>
                    <a:pt x="1033" y="557"/>
                    <a:pt x="1033" y="551"/>
                  </a:cubicBezTo>
                  <a:cubicBezTo>
                    <a:pt x="1033" y="548"/>
                    <a:pt x="1032" y="545"/>
                    <a:pt x="1032" y="541"/>
                  </a:cubicBezTo>
                  <a:cubicBezTo>
                    <a:pt x="1032" y="539"/>
                    <a:pt x="1032" y="536"/>
                    <a:pt x="1032" y="533"/>
                  </a:cubicBezTo>
                  <a:cubicBezTo>
                    <a:pt x="1032" y="532"/>
                    <a:pt x="1032" y="530"/>
                    <a:pt x="1032" y="529"/>
                  </a:cubicBezTo>
                  <a:cubicBezTo>
                    <a:pt x="1032" y="528"/>
                    <a:pt x="1031" y="527"/>
                    <a:pt x="1032" y="526"/>
                  </a:cubicBezTo>
                  <a:cubicBezTo>
                    <a:pt x="1033" y="523"/>
                    <a:pt x="1032" y="520"/>
                    <a:pt x="1033" y="517"/>
                  </a:cubicBezTo>
                  <a:cubicBezTo>
                    <a:pt x="1034" y="513"/>
                    <a:pt x="1034" y="509"/>
                    <a:pt x="1035" y="505"/>
                  </a:cubicBezTo>
                  <a:cubicBezTo>
                    <a:pt x="1035" y="503"/>
                    <a:pt x="1036" y="500"/>
                    <a:pt x="1036" y="498"/>
                  </a:cubicBezTo>
                  <a:cubicBezTo>
                    <a:pt x="1036" y="496"/>
                    <a:pt x="1037" y="494"/>
                    <a:pt x="1038" y="492"/>
                  </a:cubicBezTo>
                  <a:cubicBezTo>
                    <a:pt x="1039" y="491"/>
                    <a:pt x="1039" y="489"/>
                    <a:pt x="1040" y="488"/>
                  </a:cubicBezTo>
                  <a:cubicBezTo>
                    <a:pt x="1041" y="482"/>
                    <a:pt x="1044" y="477"/>
                    <a:pt x="1048" y="473"/>
                  </a:cubicBezTo>
                  <a:cubicBezTo>
                    <a:pt x="1053" y="468"/>
                    <a:pt x="1058" y="464"/>
                    <a:pt x="1065" y="463"/>
                  </a:cubicBezTo>
                  <a:cubicBezTo>
                    <a:pt x="1067" y="462"/>
                    <a:pt x="1069" y="461"/>
                    <a:pt x="1071" y="461"/>
                  </a:cubicBezTo>
                  <a:cubicBezTo>
                    <a:pt x="1074" y="460"/>
                    <a:pt x="1076" y="459"/>
                    <a:pt x="1079" y="458"/>
                  </a:cubicBezTo>
                  <a:cubicBezTo>
                    <a:pt x="1082" y="458"/>
                    <a:pt x="1085" y="457"/>
                    <a:pt x="1088" y="456"/>
                  </a:cubicBezTo>
                  <a:cubicBezTo>
                    <a:pt x="1089" y="456"/>
                    <a:pt x="1090" y="456"/>
                    <a:pt x="1092" y="456"/>
                  </a:cubicBezTo>
                  <a:cubicBezTo>
                    <a:pt x="1093" y="455"/>
                    <a:pt x="1094" y="455"/>
                    <a:pt x="1095" y="454"/>
                  </a:cubicBezTo>
                  <a:cubicBezTo>
                    <a:pt x="1093" y="452"/>
                    <a:pt x="1092" y="450"/>
                    <a:pt x="1091" y="449"/>
                  </a:cubicBezTo>
                  <a:cubicBezTo>
                    <a:pt x="1089" y="447"/>
                    <a:pt x="1090" y="446"/>
                    <a:pt x="1091" y="445"/>
                  </a:cubicBezTo>
                  <a:cubicBezTo>
                    <a:pt x="1096" y="443"/>
                    <a:pt x="1100" y="441"/>
                    <a:pt x="1105" y="441"/>
                  </a:cubicBezTo>
                  <a:cubicBezTo>
                    <a:pt x="1107" y="441"/>
                    <a:pt x="1110" y="441"/>
                    <a:pt x="1112" y="441"/>
                  </a:cubicBezTo>
                  <a:cubicBezTo>
                    <a:pt x="1115" y="440"/>
                    <a:pt x="1118" y="440"/>
                    <a:pt x="1121" y="440"/>
                  </a:cubicBezTo>
                  <a:cubicBezTo>
                    <a:pt x="1126" y="440"/>
                    <a:pt x="1132" y="439"/>
                    <a:pt x="1137" y="438"/>
                  </a:cubicBezTo>
                  <a:cubicBezTo>
                    <a:pt x="1138" y="438"/>
                    <a:pt x="1139" y="437"/>
                    <a:pt x="1140" y="437"/>
                  </a:cubicBezTo>
                  <a:cubicBezTo>
                    <a:pt x="1139" y="436"/>
                    <a:pt x="1138" y="436"/>
                    <a:pt x="1137" y="436"/>
                  </a:cubicBezTo>
                  <a:cubicBezTo>
                    <a:pt x="1132" y="435"/>
                    <a:pt x="1127" y="435"/>
                    <a:pt x="1122" y="434"/>
                  </a:cubicBezTo>
                  <a:cubicBezTo>
                    <a:pt x="1120" y="434"/>
                    <a:pt x="1117" y="433"/>
                    <a:pt x="1115" y="433"/>
                  </a:cubicBezTo>
                  <a:cubicBezTo>
                    <a:pt x="1112" y="432"/>
                    <a:pt x="1109" y="432"/>
                    <a:pt x="1107" y="432"/>
                  </a:cubicBezTo>
                  <a:cubicBezTo>
                    <a:pt x="1101" y="432"/>
                    <a:pt x="1096" y="432"/>
                    <a:pt x="1091" y="431"/>
                  </a:cubicBezTo>
                  <a:cubicBezTo>
                    <a:pt x="1087" y="431"/>
                    <a:pt x="1083" y="431"/>
                    <a:pt x="1080" y="430"/>
                  </a:cubicBezTo>
                  <a:cubicBezTo>
                    <a:pt x="1076" y="429"/>
                    <a:pt x="1076" y="429"/>
                    <a:pt x="1076" y="425"/>
                  </a:cubicBezTo>
                  <a:cubicBezTo>
                    <a:pt x="1075" y="425"/>
                    <a:pt x="1075" y="424"/>
                    <a:pt x="1074" y="424"/>
                  </a:cubicBezTo>
                  <a:cubicBezTo>
                    <a:pt x="1067" y="423"/>
                    <a:pt x="1061" y="423"/>
                    <a:pt x="1054" y="422"/>
                  </a:cubicBezTo>
                  <a:cubicBezTo>
                    <a:pt x="1048" y="422"/>
                    <a:pt x="1042" y="420"/>
                    <a:pt x="1036" y="418"/>
                  </a:cubicBezTo>
                  <a:cubicBezTo>
                    <a:pt x="1032" y="417"/>
                    <a:pt x="1029" y="416"/>
                    <a:pt x="1025" y="416"/>
                  </a:cubicBezTo>
                  <a:cubicBezTo>
                    <a:pt x="1023" y="416"/>
                    <a:pt x="1021" y="416"/>
                    <a:pt x="1019" y="416"/>
                  </a:cubicBezTo>
                  <a:cubicBezTo>
                    <a:pt x="1018" y="421"/>
                    <a:pt x="1018" y="425"/>
                    <a:pt x="1018" y="430"/>
                  </a:cubicBezTo>
                  <a:cubicBezTo>
                    <a:pt x="1019" y="433"/>
                    <a:pt x="1019" y="436"/>
                    <a:pt x="1018" y="440"/>
                  </a:cubicBezTo>
                  <a:cubicBezTo>
                    <a:pt x="1018" y="444"/>
                    <a:pt x="1018" y="448"/>
                    <a:pt x="1018" y="452"/>
                  </a:cubicBezTo>
                  <a:cubicBezTo>
                    <a:pt x="1018" y="453"/>
                    <a:pt x="1018" y="454"/>
                    <a:pt x="1018" y="456"/>
                  </a:cubicBezTo>
                  <a:cubicBezTo>
                    <a:pt x="1018" y="459"/>
                    <a:pt x="1017" y="458"/>
                    <a:pt x="1015" y="459"/>
                  </a:cubicBezTo>
                  <a:cubicBezTo>
                    <a:pt x="1012" y="461"/>
                    <a:pt x="1010" y="461"/>
                    <a:pt x="1007" y="461"/>
                  </a:cubicBezTo>
                  <a:cubicBezTo>
                    <a:pt x="1002" y="461"/>
                    <a:pt x="998" y="460"/>
                    <a:pt x="994" y="460"/>
                  </a:cubicBezTo>
                  <a:cubicBezTo>
                    <a:pt x="990" y="459"/>
                    <a:pt x="986" y="460"/>
                    <a:pt x="982" y="459"/>
                  </a:cubicBezTo>
                  <a:cubicBezTo>
                    <a:pt x="978" y="459"/>
                    <a:pt x="974" y="459"/>
                    <a:pt x="970" y="459"/>
                  </a:cubicBezTo>
                  <a:cubicBezTo>
                    <a:pt x="966" y="459"/>
                    <a:pt x="962" y="459"/>
                    <a:pt x="958" y="459"/>
                  </a:cubicBezTo>
                  <a:cubicBezTo>
                    <a:pt x="957" y="458"/>
                    <a:pt x="955" y="458"/>
                    <a:pt x="953" y="458"/>
                  </a:cubicBezTo>
                  <a:cubicBezTo>
                    <a:pt x="949" y="459"/>
                    <a:pt x="945" y="459"/>
                    <a:pt x="941" y="459"/>
                  </a:cubicBezTo>
                  <a:cubicBezTo>
                    <a:pt x="941" y="460"/>
                    <a:pt x="941" y="461"/>
                    <a:pt x="941" y="462"/>
                  </a:cubicBezTo>
                  <a:cubicBezTo>
                    <a:pt x="940" y="467"/>
                    <a:pt x="940" y="472"/>
                    <a:pt x="940" y="477"/>
                  </a:cubicBezTo>
                  <a:cubicBezTo>
                    <a:pt x="940" y="481"/>
                    <a:pt x="939" y="485"/>
                    <a:pt x="940" y="489"/>
                  </a:cubicBezTo>
                  <a:cubicBezTo>
                    <a:pt x="941" y="493"/>
                    <a:pt x="939" y="498"/>
                    <a:pt x="939" y="502"/>
                  </a:cubicBezTo>
                  <a:cubicBezTo>
                    <a:pt x="939" y="504"/>
                    <a:pt x="939" y="507"/>
                    <a:pt x="939" y="509"/>
                  </a:cubicBezTo>
                  <a:cubicBezTo>
                    <a:pt x="938" y="517"/>
                    <a:pt x="939" y="526"/>
                    <a:pt x="939" y="534"/>
                  </a:cubicBezTo>
                  <a:cubicBezTo>
                    <a:pt x="939" y="537"/>
                    <a:pt x="939" y="540"/>
                    <a:pt x="938" y="543"/>
                  </a:cubicBezTo>
                  <a:cubicBezTo>
                    <a:pt x="938" y="545"/>
                    <a:pt x="938" y="546"/>
                    <a:pt x="938" y="548"/>
                  </a:cubicBezTo>
                  <a:cubicBezTo>
                    <a:pt x="938" y="554"/>
                    <a:pt x="938" y="561"/>
                    <a:pt x="939" y="568"/>
                  </a:cubicBezTo>
                  <a:cubicBezTo>
                    <a:pt x="939" y="576"/>
                    <a:pt x="940" y="584"/>
                    <a:pt x="940" y="591"/>
                  </a:cubicBezTo>
                  <a:cubicBezTo>
                    <a:pt x="940" y="593"/>
                    <a:pt x="940" y="594"/>
                    <a:pt x="940" y="596"/>
                  </a:cubicBezTo>
                  <a:cubicBezTo>
                    <a:pt x="940" y="600"/>
                    <a:pt x="940" y="605"/>
                    <a:pt x="940" y="609"/>
                  </a:cubicBezTo>
                  <a:cubicBezTo>
                    <a:pt x="940" y="615"/>
                    <a:pt x="941" y="620"/>
                    <a:pt x="941" y="625"/>
                  </a:cubicBezTo>
                  <a:cubicBezTo>
                    <a:pt x="941" y="630"/>
                    <a:pt x="941" y="635"/>
                    <a:pt x="941" y="639"/>
                  </a:cubicBezTo>
                  <a:cubicBezTo>
                    <a:pt x="940" y="648"/>
                    <a:pt x="941" y="658"/>
                    <a:pt x="941" y="667"/>
                  </a:cubicBezTo>
                  <a:cubicBezTo>
                    <a:pt x="941" y="670"/>
                    <a:pt x="941" y="674"/>
                    <a:pt x="941" y="677"/>
                  </a:cubicBezTo>
                  <a:cubicBezTo>
                    <a:pt x="940" y="686"/>
                    <a:pt x="940" y="696"/>
                    <a:pt x="940" y="705"/>
                  </a:cubicBezTo>
                  <a:cubicBezTo>
                    <a:pt x="939" y="709"/>
                    <a:pt x="940" y="713"/>
                    <a:pt x="940" y="717"/>
                  </a:cubicBezTo>
                  <a:cubicBezTo>
                    <a:pt x="940" y="721"/>
                    <a:pt x="940" y="726"/>
                    <a:pt x="940" y="730"/>
                  </a:cubicBezTo>
                  <a:cubicBezTo>
                    <a:pt x="940" y="737"/>
                    <a:pt x="940" y="743"/>
                    <a:pt x="940" y="750"/>
                  </a:cubicBezTo>
                  <a:cubicBezTo>
                    <a:pt x="940" y="753"/>
                    <a:pt x="940" y="757"/>
                    <a:pt x="939" y="760"/>
                  </a:cubicBezTo>
                  <a:cubicBezTo>
                    <a:pt x="939" y="763"/>
                    <a:pt x="939" y="766"/>
                    <a:pt x="940" y="768"/>
                  </a:cubicBezTo>
                  <a:cubicBezTo>
                    <a:pt x="941" y="770"/>
                    <a:pt x="940" y="771"/>
                    <a:pt x="938" y="771"/>
                  </a:cubicBezTo>
                  <a:cubicBezTo>
                    <a:pt x="936" y="771"/>
                    <a:pt x="933" y="771"/>
                    <a:pt x="931" y="771"/>
                  </a:cubicBezTo>
                  <a:cubicBezTo>
                    <a:pt x="924" y="772"/>
                    <a:pt x="918" y="772"/>
                    <a:pt x="911" y="772"/>
                  </a:cubicBezTo>
                  <a:cubicBezTo>
                    <a:pt x="909" y="772"/>
                    <a:pt x="907" y="772"/>
                    <a:pt x="906" y="772"/>
                  </a:cubicBezTo>
                  <a:cubicBezTo>
                    <a:pt x="904" y="772"/>
                    <a:pt x="901" y="772"/>
                    <a:pt x="899" y="772"/>
                  </a:cubicBezTo>
                  <a:cubicBezTo>
                    <a:pt x="897" y="771"/>
                    <a:pt x="895" y="771"/>
                    <a:pt x="893" y="773"/>
                  </a:cubicBezTo>
                  <a:cubicBezTo>
                    <a:pt x="893" y="774"/>
                    <a:pt x="891" y="774"/>
                    <a:pt x="891" y="773"/>
                  </a:cubicBezTo>
                  <a:cubicBezTo>
                    <a:pt x="890" y="771"/>
                    <a:pt x="889" y="768"/>
                    <a:pt x="890" y="766"/>
                  </a:cubicBezTo>
                  <a:cubicBezTo>
                    <a:pt x="890" y="766"/>
                    <a:pt x="890" y="765"/>
                    <a:pt x="890" y="765"/>
                  </a:cubicBezTo>
                  <a:cubicBezTo>
                    <a:pt x="889" y="758"/>
                    <a:pt x="891" y="751"/>
                    <a:pt x="890" y="743"/>
                  </a:cubicBezTo>
                  <a:cubicBezTo>
                    <a:pt x="890" y="734"/>
                    <a:pt x="890" y="724"/>
                    <a:pt x="890" y="714"/>
                  </a:cubicBezTo>
                  <a:cubicBezTo>
                    <a:pt x="890" y="710"/>
                    <a:pt x="890" y="707"/>
                    <a:pt x="890" y="704"/>
                  </a:cubicBezTo>
                  <a:cubicBezTo>
                    <a:pt x="890" y="698"/>
                    <a:pt x="889" y="693"/>
                    <a:pt x="889" y="688"/>
                  </a:cubicBezTo>
                  <a:cubicBezTo>
                    <a:pt x="889" y="683"/>
                    <a:pt x="889" y="679"/>
                    <a:pt x="889" y="675"/>
                  </a:cubicBezTo>
                  <a:cubicBezTo>
                    <a:pt x="889" y="669"/>
                    <a:pt x="889" y="663"/>
                    <a:pt x="888" y="657"/>
                  </a:cubicBezTo>
                  <a:cubicBezTo>
                    <a:pt x="888" y="653"/>
                    <a:pt x="889" y="648"/>
                    <a:pt x="889" y="644"/>
                  </a:cubicBezTo>
                  <a:cubicBezTo>
                    <a:pt x="889" y="639"/>
                    <a:pt x="888" y="634"/>
                    <a:pt x="889" y="629"/>
                  </a:cubicBezTo>
                  <a:cubicBezTo>
                    <a:pt x="889" y="625"/>
                    <a:pt x="889" y="622"/>
                    <a:pt x="890" y="619"/>
                  </a:cubicBezTo>
                  <a:cubicBezTo>
                    <a:pt x="890" y="617"/>
                    <a:pt x="890" y="615"/>
                    <a:pt x="890" y="613"/>
                  </a:cubicBezTo>
                  <a:cubicBezTo>
                    <a:pt x="890" y="611"/>
                    <a:pt x="890" y="609"/>
                    <a:pt x="890" y="607"/>
                  </a:cubicBezTo>
                  <a:cubicBezTo>
                    <a:pt x="891" y="598"/>
                    <a:pt x="891" y="589"/>
                    <a:pt x="891" y="580"/>
                  </a:cubicBezTo>
                  <a:cubicBezTo>
                    <a:pt x="892" y="576"/>
                    <a:pt x="891" y="572"/>
                    <a:pt x="891" y="568"/>
                  </a:cubicBezTo>
                  <a:cubicBezTo>
                    <a:pt x="891" y="566"/>
                    <a:pt x="891" y="564"/>
                    <a:pt x="891" y="561"/>
                  </a:cubicBezTo>
                  <a:cubicBezTo>
                    <a:pt x="891" y="559"/>
                    <a:pt x="891" y="557"/>
                    <a:pt x="891" y="555"/>
                  </a:cubicBezTo>
                  <a:cubicBezTo>
                    <a:pt x="891" y="550"/>
                    <a:pt x="891" y="546"/>
                    <a:pt x="891" y="541"/>
                  </a:cubicBezTo>
                  <a:cubicBezTo>
                    <a:pt x="892" y="539"/>
                    <a:pt x="891" y="536"/>
                    <a:pt x="891" y="533"/>
                  </a:cubicBezTo>
                  <a:cubicBezTo>
                    <a:pt x="891" y="527"/>
                    <a:pt x="891" y="520"/>
                    <a:pt x="892" y="514"/>
                  </a:cubicBezTo>
                  <a:cubicBezTo>
                    <a:pt x="892" y="510"/>
                    <a:pt x="892" y="506"/>
                    <a:pt x="892" y="501"/>
                  </a:cubicBezTo>
                  <a:cubicBezTo>
                    <a:pt x="892" y="496"/>
                    <a:pt x="892" y="491"/>
                    <a:pt x="892" y="486"/>
                  </a:cubicBezTo>
                  <a:cubicBezTo>
                    <a:pt x="893" y="480"/>
                    <a:pt x="893" y="474"/>
                    <a:pt x="893" y="467"/>
                  </a:cubicBezTo>
                  <a:cubicBezTo>
                    <a:pt x="894" y="465"/>
                    <a:pt x="893" y="462"/>
                    <a:pt x="893" y="460"/>
                  </a:cubicBezTo>
                  <a:cubicBezTo>
                    <a:pt x="888" y="460"/>
                    <a:pt x="883" y="460"/>
                    <a:pt x="879" y="460"/>
                  </a:cubicBezTo>
                  <a:cubicBezTo>
                    <a:pt x="875" y="460"/>
                    <a:pt x="872" y="459"/>
                    <a:pt x="868" y="459"/>
                  </a:cubicBezTo>
                  <a:cubicBezTo>
                    <a:pt x="863" y="459"/>
                    <a:pt x="858" y="459"/>
                    <a:pt x="852" y="459"/>
                  </a:cubicBezTo>
                  <a:cubicBezTo>
                    <a:pt x="850" y="459"/>
                    <a:pt x="848" y="459"/>
                    <a:pt x="846" y="459"/>
                  </a:cubicBezTo>
                  <a:cubicBezTo>
                    <a:pt x="843" y="459"/>
                    <a:pt x="840" y="459"/>
                    <a:pt x="837" y="459"/>
                  </a:cubicBezTo>
                  <a:cubicBezTo>
                    <a:pt x="834" y="460"/>
                    <a:pt x="832" y="459"/>
                    <a:pt x="830" y="459"/>
                  </a:cubicBezTo>
                  <a:cubicBezTo>
                    <a:pt x="827" y="459"/>
                    <a:pt x="825" y="459"/>
                    <a:pt x="822" y="459"/>
                  </a:cubicBezTo>
                  <a:cubicBezTo>
                    <a:pt x="822" y="459"/>
                    <a:pt x="821" y="459"/>
                    <a:pt x="821" y="459"/>
                  </a:cubicBezTo>
                  <a:cubicBezTo>
                    <a:pt x="819" y="457"/>
                    <a:pt x="817" y="458"/>
                    <a:pt x="815" y="458"/>
                  </a:cubicBezTo>
                  <a:cubicBezTo>
                    <a:pt x="808" y="457"/>
                    <a:pt x="801" y="457"/>
                    <a:pt x="795" y="457"/>
                  </a:cubicBezTo>
                  <a:cubicBezTo>
                    <a:pt x="790" y="458"/>
                    <a:pt x="785" y="457"/>
                    <a:pt x="780" y="457"/>
                  </a:cubicBezTo>
                  <a:cubicBezTo>
                    <a:pt x="780" y="457"/>
                    <a:pt x="779" y="457"/>
                    <a:pt x="778" y="457"/>
                  </a:cubicBezTo>
                  <a:cubicBezTo>
                    <a:pt x="777" y="457"/>
                    <a:pt x="776" y="457"/>
                    <a:pt x="775" y="457"/>
                  </a:cubicBezTo>
                  <a:cubicBezTo>
                    <a:pt x="771" y="456"/>
                    <a:pt x="767" y="456"/>
                    <a:pt x="763" y="456"/>
                  </a:cubicBezTo>
                  <a:cubicBezTo>
                    <a:pt x="760" y="456"/>
                    <a:pt x="757" y="456"/>
                    <a:pt x="754" y="456"/>
                  </a:cubicBezTo>
                  <a:cubicBezTo>
                    <a:pt x="751" y="456"/>
                    <a:pt x="748" y="456"/>
                    <a:pt x="746" y="456"/>
                  </a:cubicBezTo>
                  <a:cubicBezTo>
                    <a:pt x="745" y="456"/>
                    <a:pt x="744" y="456"/>
                    <a:pt x="743" y="456"/>
                  </a:cubicBezTo>
                  <a:cubicBezTo>
                    <a:pt x="742" y="456"/>
                    <a:pt x="741" y="456"/>
                    <a:pt x="739" y="456"/>
                  </a:cubicBezTo>
                  <a:cubicBezTo>
                    <a:pt x="735" y="455"/>
                    <a:pt x="732" y="455"/>
                    <a:pt x="728" y="456"/>
                  </a:cubicBezTo>
                  <a:cubicBezTo>
                    <a:pt x="723" y="456"/>
                    <a:pt x="719" y="456"/>
                    <a:pt x="715" y="456"/>
                  </a:cubicBezTo>
                  <a:cubicBezTo>
                    <a:pt x="713" y="456"/>
                    <a:pt x="711" y="457"/>
                    <a:pt x="710" y="457"/>
                  </a:cubicBezTo>
                  <a:cubicBezTo>
                    <a:pt x="708" y="457"/>
                    <a:pt x="706" y="456"/>
                    <a:pt x="703" y="456"/>
                  </a:cubicBezTo>
                  <a:cubicBezTo>
                    <a:pt x="702" y="456"/>
                    <a:pt x="700" y="457"/>
                    <a:pt x="699" y="456"/>
                  </a:cubicBezTo>
                  <a:cubicBezTo>
                    <a:pt x="695" y="456"/>
                    <a:pt x="692" y="457"/>
                    <a:pt x="688" y="455"/>
                  </a:cubicBezTo>
                  <a:cubicBezTo>
                    <a:pt x="687" y="455"/>
                    <a:pt x="686" y="455"/>
                    <a:pt x="685" y="456"/>
                  </a:cubicBezTo>
                  <a:cubicBezTo>
                    <a:pt x="683" y="457"/>
                    <a:pt x="682" y="457"/>
                    <a:pt x="681" y="456"/>
                  </a:cubicBezTo>
                  <a:cubicBezTo>
                    <a:pt x="680" y="456"/>
                    <a:pt x="680" y="456"/>
                    <a:pt x="679" y="456"/>
                  </a:cubicBezTo>
                  <a:cubicBezTo>
                    <a:pt x="675" y="457"/>
                    <a:pt x="670" y="456"/>
                    <a:pt x="666" y="456"/>
                  </a:cubicBezTo>
                  <a:cubicBezTo>
                    <a:pt x="665" y="456"/>
                    <a:pt x="664" y="456"/>
                    <a:pt x="663" y="456"/>
                  </a:cubicBezTo>
                  <a:cubicBezTo>
                    <a:pt x="656" y="456"/>
                    <a:pt x="649" y="456"/>
                    <a:pt x="643" y="456"/>
                  </a:cubicBezTo>
                  <a:cubicBezTo>
                    <a:pt x="637" y="456"/>
                    <a:pt x="631" y="456"/>
                    <a:pt x="626" y="456"/>
                  </a:cubicBezTo>
                  <a:cubicBezTo>
                    <a:pt x="622" y="456"/>
                    <a:pt x="618" y="456"/>
                    <a:pt x="614" y="456"/>
                  </a:cubicBezTo>
                  <a:cubicBezTo>
                    <a:pt x="607" y="455"/>
                    <a:pt x="601" y="456"/>
                    <a:pt x="594" y="456"/>
                  </a:cubicBezTo>
                  <a:cubicBezTo>
                    <a:pt x="591" y="456"/>
                    <a:pt x="589" y="456"/>
                    <a:pt x="586" y="456"/>
                  </a:cubicBezTo>
                  <a:cubicBezTo>
                    <a:pt x="584" y="456"/>
                    <a:pt x="581" y="456"/>
                    <a:pt x="579" y="456"/>
                  </a:cubicBezTo>
                  <a:cubicBezTo>
                    <a:pt x="572" y="456"/>
                    <a:pt x="565" y="456"/>
                    <a:pt x="557" y="456"/>
                  </a:cubicBezTo>
                  <a:cubicBezTo>
                    <a:pt x="556" y="456"/>
                    <a:pt x="554" y="456"/>
                    <a:pt x="553" y="456"/>
                  </a:cubicBezTo>
                  <a:cubicBezTo>
                    <a:pt x="549" y="455"/>
                    <a:pt x="545" y="456"/>
                    <a:pt x="540" y="455"/>
                  </a:cubicBezTo>
                  <a:cubicBezTo>
                    <a:pt x="537" y="455"/>
                    <a:pt x="533" y="455"/>
                    <a:pt x="529" y="455"/>
                  </a:cubicBezTo>
                  <a:cubicBezTo>
                    <a:pt x="526" y="455"/>
                    <a:pt x="523" y="455"/>
                    <a:pt x="520" y="455"/>
                  </a:cubicBezTo>
                  <a:cubicBezTo>
                    <a:pt x="515" y="455"/>
                    <a:pt x="511" y="455"/>
                    <a:pt x="506" y="455"/>
                  </a:cubicBezTo>
                  <a:cubicBezTo>
                    <a:pt x="503" y="455"/>
                    <a:pt x="499" y="455"/>
                    <a:pt x="495" y="455"/>
                  </a:cubicBezTo>
                  <a:cubicBezTo>
                    <a:pt x="489" y="455"/>
                    <a:pt x="483" y="455"/>
                    <a:pt x="477" y="455"/>
                  </a:cubicBezTo>
                  <a:cubicBezTo>
                    <a:pt x="475" y="455"/>
                    <a:pt x="472" y="454"/>
                    <a:pt x="470" y="454"/>
                  </a:cubicBezTo>
                  <a:cubicBezTo>
                    <a:pt x="464" y="454"/>
                    <a:pt x="458" y="454"/>
                    <a:pt x="452" y="455"/>
                  </a:cubicBezTo>
                  <a:cubicBezTo>
                    <a:pt x="451" y="455"/>
                    <a:pt x="449" y="455"/>
                    <a:pt x="447" y="455"/>
                  </a:cubicBezTo>
                  <a:cubicBezTo>
                    <a:pt x="447" y="456"/>
                    <a:pt x="447" y="457"/>
                    <a:pt x="447" y="458"/>
                  </a:cubicBezTo>
                  <a:cubicBezTo>
                    <a:pt x="447" y="463"/>
                    <a:pt x="446" y="468"/>
                    <a:pt x="446" y="474"/>
                  </a:cubicBezTo>
                  <a:cubicBezTo>
                    <a:pt x="445" y="479"/>
                    <a:pt x="446" y="485"/>
                    <a:pt x="446" y="490"/>
                  </a:cubicBezTo>
                  <a:cubicBezTo>
                    <a:pt x="446" y="495"/>
                    <a:pt x="446" y="500"/>
                    <a:pt x="446" y="504"/>
                  </a:cubicBezTo>
                  <a:cubicBezTo>
                    <a:pt x="446" y="511"/>
                    <a:pt x="446" y="519"/>
                    <a:pt x="444" y="526"/>
                  </a:cubicBezTo>
                  <a:cubicBezTo>
                    <a:pt x="444" y="526"/>
                    <a:pt x="444" y="527"/>
                    <a:pt x="444" y="527"/>
                  </a:cubicBezTo>
                  <a:cubicBezTo>
                    <a:pt x="444" y="529"/>
                    <a:pt x="445" y="531"/>
                    <a:pt x="443" y="532"/>
                  </a:cubicBezTo>
                  <a:cubicBezTo>
                    <a:pt x="443" y="532"/>
                    <a:pt x="443" y="533"/>
                    <a:pt x="443" y="533"/>
                  </a:cubicBezTo>
                  <a:cubicBezTo>
                    <a:pt x="445" y="537"/>
                    <a:pt x="442" y="541"/>
                    <a:pt x="442" y="544"/>
                  </a:cubicBezTo>
                  <a:cubicBezTo>
                    <a:pt x="442" y="548"/>
                    <a:pt x="442" y="552"/>
                    <a:pt x="442" y="556"/>
                  </a:cubicBezTo>
                  <a:cubicBezTo>
                    <a:pt x="442" y="562"/>
                    <a:pt x="441" y="568"/>
                    <a:pt x="442" y="573"/>
                  </a:cubicBezTo>
                  <a:cubicBezTo>
                    <a:pt x="442" y="578"/>
                    <a:pt x="441" y="583"/>
                    <a:pt x="441" y="588"/>
                  </a:cubicBezTo>
                  <a:cubicBezTo>
                    <a:pt x="441" y="590"/>
                    <a:pt x="442" y="591"/>
                    <a:pt x="442" y="592"/>
                  </a:cubicBezTo>
                  <a:cubicBezTo>
                    <a:pt x="442" y="592"/>
                    <a:pt x="442" y="593"/>
                    <a:pt x="442" y="593"/>
                  </a:cubicBezTo>
                  <a:cubicBezTo>
                    <a:pt x="440" y="596"/>
                    <a:pt x="442" y="600"/>
                    <a:pt x="441" y="603"/>
                  </a:cubicBezTo>
                  <a:cubicBezTo>
                    <a:pt x="441" y="607"/>
                    <a:pt x="442" y="610"/>
                    <a:pt x="442" y="613"/>
                  </a:cubicBezTo>
                  <a:cubicBezTo>
                    <a:pt x="442" y="615"/>
                    <a:pt x="442" y="616"/>
                    <a:pt x="442" y="618"/>
                  </a:cubicBezTo>
                  <a:cubicBezTo>
                    <a:pt x="442" y="624"/>
                    <a:pt x="443" y="629"/>
                    <a:pt x="443" y="635"/>
                  </a:cubicBezTo>
                  <a:cubicBezTo>
                    <a:pt x="443" y="640"/>
                    <a:pt x="443" y="646"/>
                    <a:pt x="444" y="651"/>
                  </a:cubicBezTo>
                  <a:cubicBezTo>
                    <a:pt x="444" y="655"/>
                    <a:pt x="443" y="660"/>
                    <a:pt x="444" y="664"/>
                  </a:cubicBezTo>
                  <a:cubicBezTo>
                    <a:pt x="444" y="667"/>
                    <a:pt x="444" y="671"/>
                    <a:pt x="444" y="674"/>
                  </a:cubicBezTo>
                  <a:cubicBezTo>
                    <a:pt x="444" y="677"/>
                    <a:pt x="444" y="680"/>
                    <a:pt x="443" y="683"/>
                  </a:cubicBezTo>
                  <a:cubicBezTo>
                    <a:pt x="443" y="686"/>
                    <a:pt x="445" y="689"/>
                    <a:pt x="444" y="692"/>
                  </a:cubicBezTo>
                  <a:cubicBezTo>
                    <a:pt x="443" y="695"/>
                    <a:pt x="444" y="698"/>
                    <a:pt x="444" y="700"/>
                  </a:cubicBezTo>
                  <a:cubicBezTo>
                    <a:pt x="444" y="702"/>
                    <a:pt x="444" y="704"/>
                    <a:pt x="444" y="706"/>
                  </a:cubicBezTo>
                  <a:cubicBezTo>
                    <a:pt x="444" y="709"/>
                    <a:pt x="444" y="712"/>
                    <a:pt x="444" y="715"/>
                  </a:cubicBezTo>
                  <a:cubicBezTo>
                    <a:pt x="447" y="717"/>
                    <a:pt x="450" y="718"/>
                    <a:pt x="452" y="720"/>
                  </a:cubicBezTo>
                  <a:cubicBezTo>
                    <a:pt x="454" y="722"/>
                    <a:pt x="456" y="725"/>
                    <a:pt x="456" y="728"/>
                  </a:cubicBezTo>
                  <a:cubicBezTo>
                    <a:pt x="456" y="729"/>
                    <a:pt x="456" y="730"/>
                    <a:pt x="456" y="730"/>
                  </a:cubicBezTo>
                  <a:cubicBezTo>
                    <a:pt x="457" y="734"/>
                    <a:pt x="459" y="738"/>
                    <a:pt x="458" y="743"/>
                  </a:cubicBezTo>
                  <a:cubicBezTo>
                    <a:pt x="457" y="745"/>
                    <a:pt x="458" y="747"/>
                    <a:pt x="457" y="749"/>
                  </a:cubicBezTo>
                  <a:cubicBezTo>
                    <a:pt x="457" y="752"/>
                    <a:pt x="456" y="753"/>
                    <a:pt x="454" y="753"/>
                  </a:cubicBezTo>
                  <a:cubicBezTo>
                    <a:pt x="453" y="754"/>
                    <a:pt x="452" y="753"/>
                    <a:pt x="452" y="753"/>
                  </a:cubicBezTo>
                  <a:cubicBezTo>
                    <a:pt x="449" y="753"/>
                    <a:pt x="446" y="753"/>
                    <a:pt x="444" y="754"/>
                  </a:cubicBezTo>
                  <a:cubicBezTo>
                    <a:pt x="444" y="756"/>
                    <a:pt x="443" y="759"/>
                    <a:pt x="443" y="762"/>
                  </a:cubicBezTo>
                  <a:cubicBezTo>
                    <a:pt x="443" y="763"/>
                    <a:pt x="444" y="764"/>
                    <a:pt x="447" y="765"/>
                  </a:cubicBezTo>
                  <a:cubicBezTo>
                    <a:pt x="449" y="765"/>
                    <a:pt x="449" y="765"/>
                    <a:pt x="449" y="768"/>
                  </a:cubicBezTo>
                  <a:cubicBezTo>
                    <a:pt x="448" y="768"/>
                    <a:pt x="447" y="768"/>
                    <a:pt x="446" y="768"/>
                  </a:cubicBezTo>
                  <a:cubicBezTo>
                    <a:pt x="446" y="769"/>
                    <a:pt x="445" y="769"/>
                    <a:pt x="444" y="769"/>
                  </a:cubicBezTo>
                  <a:cubicBezTo>
                    <a:pt x="443" y="771"/>
                    <a:pt x="442" y="770"/>
                    <a:pt x="440" y="770"/>
                  </a:cubicBezTo>
                  <a:cubicBezTo>
                    <a:pt x="439" y="769"/>
                    <a:pt x="438" y="769"/>
                    <a:pt x="437" y="770"/>
                  </a:cubicBezTo>
                  <a:cubicBezTo>
                    <a:pt x="436" y="770"/>
                    <a:pt x="435" y="771"/>
                    <a:pt x="434" y="770"/>
                  </a:cubicBezTo>
                  <a:cubicBezTo>
                    <a:pt x="432" y="769"/>
                    <a:pt x="429" y="770"/>
                    <a:pt x="426" y="770"/>
                  </a:cubicBezTo>
                  <a:cubicBezTo>
                    <a:pt x="424" y="770"/>
                    <a:pt x="422" y="770"/>
                    <a:pt x="419" y="770"/>
                  </a:cubicBezTo>
                  <a:cubicBezTo>
                    <a:pt x="414" y="770"/>
                    <a:pt x="408" y="770"/>
                    <a:pt x="403" y="770"/>
                  </a:cubicBezTo>
                  <a:cubicBezTo>
                    <a:pt x="401" y="770"/>
                    <a:pt x="400" y="770"/>
                    <a:pt x="399" y="770"/>
                  </a:cubicBezTo>
                  <a:cubicBezTo>
                    <a:pt x="398" y="769"/>
                    <a:pt x="396" y="770"/>
                    <a:pt x="395" y="770"/>
                  </a:cubicBezTo>
                  <a:cubicBezTo>
                    <a:pt x="393" y="768"/>
                    <a:pt x="395" y="766"/>
                    <a:pt x="395" y="764"/>
                  </a:cubicBezTo>
                  <a:cubicBezTo>
                    <a:pt x="395" y="761"/>
                    <a:pt x="395" y="759"/>
                    <a:pt x="395" y="756"/>
                  </a:cubicBezTo>
                  <a:cubicBezTo>
                    <a:pt x="393" y="756"/>
                    <a:pt x="391" y="756"/>
                    <a:pt x="389" y="756"/>
                  </a:cubicBezTo>
                  <a:cubicBezTo>
                    <a:pt x="384" y="756"/>
                    <a:pt x="379" y="757"/>
                    <a:pt x="374" y="756"/>
                  </a:cubicBezTo>
                  <a:cubicBezTo>
                    <a:pt x="361" y="755"/>
                    <a:pt x="348" y="755"/>
                    <a:pt x="334" y="755"/>
                  </a:cubicBezTo>
                  <a:cubicBezTo>
                    <a:pt x="328" y="755"/>
                    <a:pt x="322" y="754"/>
                    <a:pt x="316" y="754"/>
                  </a:cubicBezTo>
                  <a:cubicBezTo>
                    <a:pt x="313" y="754"/>
                    <a:pt x="310" y="754"/>
                    <a:pt x="308" y="754"/>
                  </a:cubicBezTo>
                  <a:cubicBezTo>
                    <a:pt x="306" y="754"/>
                    <a:pt x="304" y="754"/>
                    <a:pt x="302" y="754"/>
                  </a:cubicBezTo>
                  <a:cubicBezTo>
                    <a:pt x="300" y="754"/>
                    <a:pt x="299" y="754"/>
                    <a:pt x="299" y="752"/>
                  </a:cubicBezTo>
                  <a:cubicBezTo>
                    <a:pt x="298" y="750"/>
                    <a:pt x="298" y="748"/>
                    <a:pt x="298" y="746"/>
                  </a:cubicBezTo>
                  <a:cubicBezTo>
                    <a:pt x="298" y="743"/>
                    <a:pt x="298" y="741"/>
                    <a:pt x="298" y="738"/>
                  </a:cubicBezTo>
                  <a:cubicBezTo>
                    <a:pt x="298" y="734"/>
                    <a:pt x="298" y="730"/>
                    <a:pt x="298" y="725"/>
                  </a:cubicBezTo>
                  <a:cubicBezTo>
                    <a:pt x="298" y="718"/>
                    <a:pt x="300" y="711"/>
                    <a:pt x="301" y="703"/>
                  </a:cubicBezTo>
                  <a:cubicBezTo>
                    <a:pt x="301" y="702"/>
                    <a:pt x="302" y="701"/>
                    <a:pt x="303" y="700"/>
                  </a:cubicBezTo>
                  <a:cubicBezTo>
                    <a:pt x="300" y="698"/>
                    <a:pt x="297" y="698"/>
                    <a:pt x="295" y="698"/>
                  </a:cubicBezTo>
                  <a:cubicBezTo>
                    <a:pt x="294" y="698"/>
                    <a:pt x="293" y="698"/>
                    <a:pt x="293" y="698"/>
                  </a:cubicBezTo>
                  <a:cubicBezTo>
                    <a:pt x="291" y="697"/>
                    <a:pt x="291" y="696"/>
                    <a:pt x="291" y="695"/>
                  </a:cubicBezTo>
                  <a:cubicBezTo>
                    <a:pt x="292" y="693"/>
                    <a:pt x="292" y="691"/>
                    <a:pt x="292" y="690"/>
                  </a:cubicBezTo>
                  <a:cubicBezTo>
                    <a:pt x="290" y="683"/>
                    <a:pt x="289" y="676"/>
                    <a:pt x="289" y="668"/>
                  </a:cubicBezTo>
                  <a:cubicBezTo>
                    <a:pt x="288" y="659"/>
                    <a:pt x="287" y="650"/>
                    <a:pt x="286" y="641"/>
                  </a:cubicBezTo>
                  <a:cubicBezTo>
                    <a:pt x="285" y="638"/>
                    <a:pt x="285" y="634"/>
                    <a:pt x="285" y="630"/>
                  </a:cubicBezTo>
                  <a:cubicBezTo>
                    <a:pt x="285" y="626"/>
                    <a:pt x="284" y="621"/>
                    <a:pt x="283" y="617"/>
                  </a:cubicBezTo>
                  <a:cubicBezTo>
                    <a:pt x="283" y="613"/>
                    <a:pt x="282" y="609"/>
                    <a:pt x="282" y="605"/>
                  </a:cubicBezTo>
                  <a:cubicBezTo>
                    <a:pt x="281" y="601"/>
                    <a:pt x="280" y="597"/>
                    <a:pt x="280" y="592"/>
                  </a:cubicBezTo>
                  <a:cubicBezTo>
                    <a:pt x="279" y="590"/>
                    <a:pt x="279" y="588"/>
                    <a:pt x="279" y="585"/>
                  </a:cubicBezTo>
                  <a:cubicBezTo>
                    <a:pt x="278" y="579"/>
                    <a:pt x="277" y="573"/>
                    <a:pt x="277" y="567"/>
                  </a:cubicBezTo>
                  <a:cubicBezTo>
                    <a:pt x="277" y="563"/>
                    <a:pt x="276" y="560"/>
                    <a:pt x="276" y="556"/>
                  </a:cubicBezTo>
                  <a:cubicBezTo>
                    <a:pt x="275" y="553"/>
                    <a:pt x="275" y="550"/>
                    <a:pt x="274" y="546"/>
                  </a:cubicBezTo>
                  <a:cubicBezTo>
                    <a:pt x="270" y="545"/>
                    <a:pt x="266" y="546"/>
                    <a:pt x="261" y="548"/>
                  </a:cubicBezTo>
                  <a:cubicBezTo>
                    <a:pt x="261" y="549"/>
                    <a:pt x="262" y="549"/>
                    <a:pt x="262" y="550"/>
                  </a:cubicBezTo>
                  <a:cubicBezTo>
                    <a:pt x="261" y="551"/>
                    <a:pt x="260" y="552"/>
                    <a:pt x="260" y="553"/>
                  </a:cubicBezTo>
                  <a:cubicBezTo>
                    <a:pt x="260" y="559"/>
                    <a:pt x="259" y="565"/>
                    <a:pt x="259" y="572"/>
                  </a:cubicBezTo>
                  <a:cubicBezTo>
                    <a:pt x="259" y="578"/>
                    <a:pt x="259" y="584"/>
                    <a:pt x="259" y="590"/>
                  </a:cubicBezTo>
                  <a:cubicBezTo>
                    <a:pt x="259" y="595"/>
                    <a:pt x="259" y="601"/>
                    <a:pt x="259" y="607"/>
                  </a:cubicBezTo>
                  <a:cubicBezTo>
                    <a:pt x="259" y="610"/>
                    <a:pt x="259" y="613"/>
                    <a:pt x="259" y="616"/>
                  </a:cubicBezTo>
                  <a:cubicBezTo>
                    <a:pt x="258" y="625"/>
                    <a:pt x="259" y="634"/>
                    <a:pt x="260" y="644"/>
                  </a:cubicBezTo>
                  <a:cubicBezTo>
                    <a:pt x="260" y="650"/>
                    <a:pt x="260" y="657"/>
                    <a:pt x="260" y="663"/>
                  </a:cubicBezTo>
                  <a:cubicBezTo>
                    <a:pt x="260" y="672"/>
                    <a:pt x="260" y="680"/>
                    <a:pt x="259" y="688"/>
                  </a:cubicBezTo>
                  <a:cubicBezTo>
                    <a:pt x="259" y="694"/>
                    <a:pt x="259" y="700"/>
                    <a:pt x="258" y="706"/>
                  </a:cubicBezTo>
                  <a:cubicBezTo>
                    <a:pt x="258" y="714"/>
                    <a:pt x="258" y="721"/>
                    <a:pt x="258" y="729"/>
                  </a:cubicBezTo>
                  <a:cubicBezTo>
                    <a:pt x="258" y="736"/>
                    <a:pt x="258" y="744"/>
                    <a:pt x="258" y="752"/>
                  </a:cubicBezTo>
                  <a:cubicBezTo>
                    <a:pt x="258" y="756"/>
                    <a:pt x="258" y="760"/>
                    <a:pt x="258" y="764"/>
                  </a:cubicBezTo>
                  <a:cubicBezTo>
                    <a:pt x="258" y="765"/>
                    <a:pt x="258" y="766"/>
                    <a:pt x="257" y="767"/>
                  </a:cubicBezTo>
                  <a:cubicBezTo>
                    <a:pt x="256" y="771"/>
                    <a:pt x="256" y="771"/>
                    <a:pt x="258" y="774"/>
                  </a:cubicBezTo>
                  <a:cubicBezTo>
                    <a:pt x="257" y="774"/>
                    <a:pt x="256" y="775"/>
                    <a:pt x="256" y="775"/>
                  </a:cubicBezTo>
                  <a:cubicBezTo>
                    <a:pt x="255" y="775"/>
                    <a:pt x="255" y="776"/>
                    <a:pt x="255" y="776"/>
                  </a:cubicBezTo>
                  <a:cubicBezTo>
                    <a:pt x="253" y="776"/>
                    <a:pt x="252" y="775"/>
                    <a:pt x="251" y="775"/>
                  </a:cubicBezTo>
                  <a:cubicBezTo>
                    <a:pt x="244" y="774"/>
                    <a:pt x="237" y="774"/>
                    <a:pt x="231" y="775"/>
                  </a:cubicBezTo>
                  <a:cubicBezTo>
                    <a:pt x="229" y="775"/>
                    <a:pt x="227" y="775"/>
                    <a:pt x="225" y="775"/>
                  </a:cubicBezTo>
                  <a:cubicBezTo>
                    <a:pt x="223" y="774"/>
                    <a:pt x="221" y="774"/>
                    <a:pt x="219" y="774"/>
                  </a:cubicBezTo>
                  <a:cubicBezTo>
                    <a:pt x="217" y="773"/>
                    <a:pt x="215" y="773"/>
                    <a:pt x="213" y="772"/>
                  </a:cubicBezTo>
                  <a:cubicBezTo>
                    <a:pt x="211" y="772"/>
                    <a:pt x="211" y="771"/>
                    <a:pt x="211" y="770"/>
                  </a:cubicBezTo>
                  <a:cubicBezTo>
                    <a:pt x="211" y="769"/>
                    <a:pt x="212" y="768"/>
                    <a:pt x="212" y="768"/>
                  </a:cubicBezTo>
                  <a:cubicBezTo>
                    <a:pt x="214" y="765"/>
                    <a:pt x="214" y="762"/>
                    <a:pt x="214" y="758"/>
                  </a:cubicBezTo>
                  <a:cubicBezTo>
                    <a:pt x="214" y="752"/>
                    <a:pt x="214" y="746"/>
                    <a:pt x="215" y="740"/>
                  </a:cubicBezTo>
                  <a:cubicBezTo>
                    <a:pt x="215" y="733"/>
                    <a:pt x="214" y="726"/>
                    <a:pt x="214" y="719"/>
                  </a:cubicBezTo>
                  <a:cubicBezTo>
                    <a:pt x="214" y="712"/>
                    <a:pt x="214" y="705"/>
                    <a:pt x="214" y="698"/>
                  </a:cubicBezTo>
                  <a:cubicBezTo>
                    <a:pt x="214" y="688"/>
                    <a:pt x="213" y="678"/>
                    <a:pt x="213" y="668"/>
                  </a:cubicBezTo>
                  <a:cubicBezTo>
                    <a:pt x="213" y="660"/>
                    <a:pt x="212" y="652"/>
                    <a:pt x="212" y="644"/>
                  </a:cubicBezTo>
                  <a:cubicBezTo>
                    <a:pt x="212" y="640"/>
                    <a:pt x="212" y="636"/>
                    <a:pt x="212" y="632"/>
                  </a:cubicBezTo>
                  <a:cubicBezTo>
                    <a:pt x="212" y="630"/>
                    <a:pt x="211" y="627"/>
                    <a:pt x="211" y="624"/>
                  </a:cubicBezTo>
                  <a:cubicBezTo>
                    <a:pt x="211" y="621"/>
                    <a:pt x="212" y="617"/>
                    <a:pt x="212" y="614"/>
                  </a:cubicBezTo>
                  <a:cubicBezTo>
                    <a:pt x="212" y="609"/>
                    <a:pt x="212" y="604"/>
                    <a:pt x="212" y="599"/>
                  </a:cubicBezTo>
                  <a:cubicBezTo>
                    <a:pt x="212" y="597"/>
                    <a:pt x="212" y="596"/>
                    <a:pt x="212" y="595"/>
                  </a:cubicBezTo>
                  <a:cubicBezTo>
                    <a:pt x="209" y="595"/>
                    <a:pt x="206" y="595"/>
                    <a:pt x="203" y="595"/>
                  </a:cubicBezTo>
                  <a:cubicBezTo>
                    <a:pt x="200" y="595"/>
                    <a:pt x="197" y="595"/>
                    <a:pt x="194" y="595"/>
                  </a:cubicBezTo>
                  <a:cubicBezTo>
                    <a:pt x="190" y="595"/>
                    <a:pt x="187" y="594"/>
                    <a:pt x="183" y="594"/>
                  </a:cubicBezTo>
                  <a:cubicBezTo>
                    <a:pt x="175" y="594"/>
                    <a:pt x="167" y="593"/>
                    <a:pt x="159" y="593"/>
                  </a:cubicBezTo>
                  <a:cubicBezTo>
                    <a:pt x="151" y="592"/>
                    <a:pt x="144" y="592"/>
                    <a:pt x="136" y="592"/>
                  </a:cubicBezTo>
                  <a:cubicBezTo>
                    <a:pt x="132" y="591"/>
                    <a:pt x="129" y="592"/>
                    <a:pt x="125" y="592"/>
                  </a:cubicBezTo>
                  <a:cubicBezTo>
                    <a:pt x="116" y="591"/>
                    <a:pt x="107" y="591"/>
                    <a:pt x="98" y="591"/>
                  </a:cubicBezTo>
                  <a:cubicBezTo>
                    <a:pt x="94" y="591"/>
                    <a:pt x="91" y="591"/>
                    <a:pt x="87" y="591"/>
                  </a:cubicBezTo>
                  <a:cubicBezTo>
                    <a:pt x="85" y="591"/>
                    <a:pt x="83" y="590"/>
                    <a:pt x="81" y="590"/>
                  </a:cubicBezTo>
                  <a:cubicBezTo>
                    <a:pt x="77" y="591"/>
                    <a:pt x="74" y="591"/>
                    <a:pt x="70" y="591"/>
                  </a:cubicBezTo>
                  <a:cubicBezTo>
                    <a:pt x="66" y="591"/>
                    <a:pt x="63" y="591"/>
                    <a:pt x="59" y="590"/>
                  </a:cubicBezTo>
                  <a:cubicBezTo>
                    <a:pt x="56" y="590"/>
                    <a:pt x="56" y="590"/>
                    <a:pt x="56" y="593"/>
                  </a:cubicBezTo>
                  <a:cubicBezTo>
                    <a:pt x="56" y="594"/>
                    <a:pt x="56" y="595"/>
                    <a:pt x="56" y="596"/>
                  </a:cubicBezTo>
                  <a:cubicBezTo>
                    <a:pt x="55" y="599"/>
                    <a:pt x="55" y="602"/>
                    <a:pt x="55" y="605"/>
                  </a:cubicBezTo>
                  <a:cubicBezTo>
                    <a:pt x="55" y="607"/>
                    <a:pt x="54" y="610"/>
                    <a:pt x="54" y="612"/>
                  </a:cubicBezTo>
                  <a:cubicBezTo>
                    <a:pt x="54" y="613"/>
                    <a:pt x="54" y="615"/>
                    <a:pt x="54" y="616"/>
                  </a:cubicBezTo>
                  <a:cubicBezTo>
                    <a:pt x="54" y="618"/>
                    <a:pt x="53" y="620"/>
                    <a:pt x="53" y="622"/>
                  </a:cubicBezTo>
                  <a:cubicBezTo>
                    <a:pt x="54" y="623"/>
                    <a:pt x="54" y="624"/>
                    <a:pt x="53" y="626"/>
                  </a:cubicBezTo>
                  <a:cubicBezTo>
                    <a:pt x="53" y="626"/>
                    <a:pt x="52" y="627"/>
                    <a:pt x="53" y="627"/>
                  </a:cubicBezTo>
                  <a:cubicBezTo>
                    <a:pt x="54" y="631"/>
                    <a:pt x="53" y="634"/>
                    <a:pt x="53" y="637"/>
                  </a:cubicBezTo>
                  <a:cubicBezTo>
                    <a:pt x="52" y="641"/>
                    <a:pt x="53" y="645"/>
                    <a:pt x="52" y="648"/>
                  </a:cubicBezTo>
                  <a:cubicBezTo>
                    <a:pt x="51" y="651"/>
                    <a:pt x="52" y="654"/>
                    <a:pt x="52" y="658"/>
                  </a:cubicBezTo>
                  <a:cubicBezTo>
                    <a:pt x="51" y="660"/>
                    <a:pt x="51" y="662"/>
                    <a:pt x="51" y="664"/>
                  </a:cubicBezTo>
                  <a:cubicBezTo>
                    <a:pt x="51" y="666"/>
                    <a:pt x="52" y="669"/>
                    <a:pt x="52" y="671"/>
                  </a:cubicBezTo>
                  <a:cubicBezTo>
                    <a:pt x="52" y="673"/>
                    <a:pt x="52" y="675"/>
                    <a:pt x="52" y="677"/>
                  </a:cubicBezTo>
                  <a:cubicBezTo>
                    <a:pt x="52" y="679"/>
                    <a:pt x="52" y="680"/>
                    <a:pt x="52" y="681"/>
                  </a:cubicBezTo>
                  <a:cubicBezTo>
                    <a:pt x="54" y="686"/>
                    <a:pt x="53" y="690"/>
                    <a:pt x="53" y="695"/>
                  </a:cubicBezTo>
                  <a:cubicBezTo>
                    <a:pt x="53" y="697"/>
                    <a:pt x="53" y="700"/>
                    <a:pt x="53" y="702"/>
                  </a:cubicBezTo>
                  <a:cubicBezTo>
                    <a:pt x="53" y="705"/>
                    <a:pt x="53" y="709"/>
                    <a:pt x="53" y="713"/>
                  </a:cubicBezTo>
                  <a:cubicBezTo>
                    <a:pt x="53" y="717"/>
                    <a:pt x="53" y="721"/>
                    <a:pt x="53" y="725"/>
                  </a:cubicBezTo>
                  <a:cubicBezTo>
                    <a:pt x="54" y="728"/>
                    <a:pt x="54" y="732"/>
                    <a:pt x="53" y="735"/>
                  </a:cubicBezTo>
                  <a:cubicBezTo>
                    <a:pt x="53" y="737"/>
                    <a:pt x="54" y="739"/>
                    <a:pt x="54" y="741"/>
                  </a:cubicBezTo>
                  <a:cubicBezTo>
                    <a:pt x="54" y="746"/>
                    <a:pt x="53" y="752"/>
                    <a:pt x="53" y="758"/>
                  </a:cubicBezTo>
                  <a:cubicBezTo>
                    <a:pt x="53" y="760"/>
                    <a:pt x="53" y="763"/>
                    <a:pt x="52" y="766"/>
                  </a:cubicBezTo>
                  <a:cubicBezTo>
                    <a:pt x="52" y="767"/>
                    <a:pt x="52" y="767"/>
                    <a:pt x="51" y="768"/>
                  </a:cubicBezTo>
                  <a:cubicBezTo>
                    <a:pt x="50" y="770"/>
                    <a:pt x="49" y="771"/>
                    <a:pt x="46" y="771"/>
                  </a:cubicBezTo>
                  <a:cubicBezTo>
                    <a:pt x="41" y="771"/>
                    <a:pt x="37" y="772"/>
                    <a:pt x="32" y="772"/>
                  </a:cubicBezTo>
                  <a:cubicBezTo>
                    <a:pt x="27" y="773"/>
                    <a:pt x="23" y="773"/>
                    <a:pt x="18" y="772"/>
                  </a:cubicBezTo>
                  <a:cubicBezTo>
                    <a:pt x="16" y="772"/>
                    <a:pt x="13" y="772"/>
                    <a:pt x="11" y="773"/>
                  </a:cubicBezTo>
                  <a:cubicBezTo>
                    <a:pt x="9" y="774"/>
                    <a:pt x="6" y="774"/>
                    <a:pt x="4" y="775"/>
                  </a:cubicBezTo>
                  <a:cubicBezTo>
                    <a:pt x="4" y="774"/>
                    <a:pt x="3" y="774"/>
                    <a:pt x="3" y="773"/>
                  </a:cubicBezTo>
                  <a:cubicBezTo>
                    <a:pt x="3" y="765"/>
                    <a:pt x="4" y="758"/>
                    <a:pt x="4" y="750"/>
                  </a:cubicBezTo>
                  <a:cubicBezTo>
                    <a:pt x="4" y="743"/>
                    <a:pt x="4" y="736"/>
                    <a:pt x="4" y="730"/>
                  </a:cubicBezTo>
                  <a:cubicBezTo>
                    <a:pt x="5" y="721"/>
                    <a:pt x="4" y="712"/>
                    <a:pt x="4" y="704"/>
                  </a:cubicBezTo>
                  <a:cubicBezTo>
                    <a:pt x="4" y="702"/>
                    <a:pt x="4" y="699"/>
                    <a:pt x="4" y="697"/>
                  </a:cubicBezTo>
                  <a:cubicBezTo>
                    <a:pt x="6" y="684"/>
                    <a:pt x="5" y="672"/>
                    <a:pt x="5" y="659"/>
                  </a:cubicBezTo>
                  <a:cubicBezTo>
                    <a:pt x="5" y="649"/>
                    <a:pt x="4" y="639"/>
                    <a:pt x="4" y="629"/>
                  </a:cubicBezTo>
                  <a:cubicBezTo>
                    <a:pt x="4" y="624"/>
                    <a:pt x="4" y="618"/>
                    <a:pt x="4" y="612"/>
                  </a:cubicBezTo>
                  <a:cubicBezTo>
                    <a:pt x="4" y="606"/>
                    <a:pt x="4" y="599"/>
                    <a:pt x="3" y="593"/>
                  </a:cubicBezTo>
                  <a:cubicBezTo>
                    <a:pt x="3" y="588"/>
                    <a:pt x="3" y="583"/>
                    <a:pt x="3" y="578"/>
                  </a:cubicBezTo>
                  <a:cubicBezTo>
                    <a:pt x="3" y="571"/>
                    <a:pt x="2" y="564"/>
                    <a:pt x="2" y="557"/>
                  </a:cubicBezTo>
                  <a:cubicBezTo>
                    <a:pt x="2" y="555"/>
                    <a:pt x="0" y="554"/>
                    <a:pt x="0" y="553"/>
                  </a:cubicBezTo>
                  <a:cubicBezTo>
                    <a:pt x="0" y="552"/>
                    <a:pt x="1" y="550"/>
                    <a:pt x="1" y="548"/>
                  </a:cubicBezTo>
                  <a:cubicBezTo>
                    <a:pt x="1" y="546"/>
                    <a:pt x="3" y="545"/>
                    <a:pt x="5" y="545"/>
                  </a:cubicBezTo>
                  <a:cubicBezTo>
                    <a:pt x="9" y="545"/>
                    <a:pt x="12" y="545"/>
                    <a:pt x="16" y="545"/>
                  </a:cubicBezTo>
                  <a:cubicBezTo>
                    <a:pt x="21" y="545"/>
                    <a:pt x="27" y="546"/>
                    <a:pt x="32" y="546"/>
                  </a:cubicBezTo>
                  <a:cubicBezTo>
                    <a:pt x="38" y="545"/>
                    <a:pt x="45" y="545"/>
                    <a:pt x="51" y="545"/>
                  </a:cubicBezTo>
                  <a:cubicBezTo>
                    <a:pt x="52" y="545"/>
                    <a:pt x="54" y="545"/>
                    <a:pt x="56" y="545"/>
                  </a:cubicBezTo>
                  <a:cubicBezTo>
                    <a:pt x="60" y="545"/>
                    <a:pt x="65" y="545"/>
                    <a:pt x="71" y="545"/>
                  </a:cubicBezTo>
                  <a:cubicBezTo>
                    <a:pt x="70" y="544"/>
                    <a:pt x="69" y="544"/>
                    <a:pt x="68" y="543"/>
                  </a:cubicBezTo>
                  <a:cubicBezTo>
                    <a:pt x="64" y="542"/>
                    <a:pt x="61" y="539"/>
                    <a:pt x="58" y="536"/>
                  </a:cubicBezTo>
                  <a:cubicBezTo>
                    <a:pt x="55" y="532"/>
                    <a:pt x="52" y="528"/>
                    <a:pt x="49" y="524"/>
                  </a:cubicBezTo>
                  <a:cubicBezTo>
                    <a:pt x="47" y="521"/>
                    <a:pt x="45" y="518"/>
                    <a:pt x="43" y="514"/>
                  </a:cubicBezTo>
                  <a:cubicBezTo>
                    <a:pt x="42" y="512"/>
                    <a:pt x="40" y="510"/>
                    <a:pt x="39" y="507"/>
                  </a:cubicBezTo>
                  <a:cubicBezTo>
                    <a:pt x="37" y="503"/>
                    <a:pt x="35" y="499"/>
                    <a:pt x="33" y="495"/>
                  </a:cubicBezTo>
                  <a:cubicBezTo>
                    <a:pt x="32" y="492"/>
                    <a:pt x="31" y="488"/>
                    <a:pt x="30" y="484"/>
                  </a:cubicBezTo>
                  <a:cubicBezTo>
                    <a:pt x="29" y="479"/>
                    <a:pt x="28" y="474"/>
                    <a:pt x="27" y="469"/>
                  </a:cubicBezTo>
                  <a:cubicBezTo>
                    <a:pt x="26" y="467"/>
                    <a:pt x="27" y="464"/>
                    <a:pt x="27" y="462"/>
                  </a:cubicBezTo>
                  <a:cubicBezTo>
                    <a:pt x="26" y="456"/>
                    <a:pt x="26" y="451"/>
                    <a:pt x="26" y="445"/>
                  </a:cubicBezTo>
                  <a:cubicBezTo>
                    <a:pt x="26" y="437"/>
                    <a:pt x="27" y="430"/>
                    <a:pt x="29" y="422"/>
                  </a:cubicBezTo>
                  <a:cubicBezTo>
                    <a:pt x="33" y="406"/>
                    <a:pt x="39" y="391"/>
                    <a:pt x="45" y="375"/>
                  </a:cubicBezTo>
                  <a:cubicBezTo>
                    <a:pt x="46" y="372"/>
                    <a:pt x="47" y="369"/>
                    <a:pt x="49" y="366"/>
                  </a:cubicBezTo>
                  <a:cubicBezTo>
                    <a:pt x="51" y="358"/>
                    <a:pt x="55" y="351"/>
                    <a:pt x="58" y="343"/>
                  </a:cubicBezTo>
                  <a:cubicBezTo>
                    <a:pt x="61" y="334"/>
                    <a:pt x="65" y="325"/>
                    <a:pt x="69" y="317"/>
                  </a:cubicBezTo>
                  <a:cubicBezTo>
                    <a:pt x="72" y="308"/>
                    <a:pt x="76" y="300"/>
                    <a:pt x="80" y="292"/>
                  </a:cubicBezTo>
                  <a:cubicBezTo>
                    <a:pt x="82" y="288"/>
                    <a:pt x="84" y="285"/>
                    <a:pt x="86" y="281"/>
                  </a:cubicBezTo>
                  <a:cubicBezTo>
                    <a:pt x="90" y="274"/>
                    <a:pt x="95" y="267"/>
                    <a:pt x="99" y="260"/>
                  </a:cubicBezTo>
                  <a:cubicBezTo>
                    <a:pt x="103" y="255"/>
                    <a:pt x="106" y="250"/>
                    <a:pt x="110" y="245"/>
                  </a:cubicBezTo>
                  <a:cubicBezTo>
                    <a:pt x="115" y="237"/>
                    <a:pt x="121" y="229"/>
                    <a:pt x="125" y="220"/>
                  </a:cubicBezTo>
                  <a:cubicBezTo>
                    <a:pt x="126" y="218"/>
                    <a:pt x="127" y="215"/>
                    <a:pt x="128" y="212"/>
                  </a:cubicBezTo>
                  <a:cubicBezTo>
                    <a:pt x="129" y="210"/>
                    <a:pt x="131" y="208"/>
                    <a:pt x="132" y="206"/>
                  </a:cubicBezTo>
                  <a:cubicBezTo>
                    <a:pt x="133" y="205"/>
                    <a:pt x="134" y="205"/>
                    <a:pt x="135" y="205"/>
                  </a:cubicBezTo>
                  <a:cubicBezTo>
                    <a:pt x="137" y="206"/>
                    <a:pt x="138" y="205"/>
                    <a:pt x="139" y="204"/>
                  </a:cubicBezTo>
                  <a:cubicBezTo>
                    <a:pt x="141" y="201"/>
                    <a:pt x="142" y="199"/>
                    <a:pt x="143" y="195"/>
                  </a:cubicBezTo>
                  <a:cubicBezTo>
                    <a:pt x="144" y="191"/>
                    <a:pt x="146" y="186"/>
                    <a:pt x="147" y="182"/>
                  </a:cubicBezTo>
                  <a:cubicBezTo>
                    <a:pt x="147" y="180"/>
                    <a:pt x="148" y="178"/>
                    <a:pt x="148" y="176"/>
                  </a:cubicBezTo>
                  <a:cubicBezTo>
                    <a:pt x="148" y="175"/>
                    <a:pt x="148" y="174"/>
                    <a:pt x="147" y="173"/>
                  </a:cubicBezTo>
                  <a:cubicBezTo>
                    <a:pt x="145" y="175"/>
                    <a:pt x="144" y="176"/>
                    <a:pt x="142" y="178"/>
                  </a:cubicBezTo>
                  <a:cubicBezTo>
                    <a:pt x="139" y="179"/>
                    <a:pt x="139" y="179"/>
                    <a:pt x="136" y="179"/>
                  </a:cubicBezTo>
                  <a:cubicBezTo>
                    <a:pt x="136" y="178"/>
                    <a:pt x="136" y="178"/>
                    <a:pt x="136" y="178"/>
                  </a:cubicBezTo>
                  <a:cubicBezTo>
                    <a:pt x="138" y="172"/>
                    <a:pt x="137" y="167"/>
                    <a:pt x="136" y="161"/>
                  </a:cubicBezTo>
                  <a:cubicBezTo>
                    <a:pt x="135" y="156"/>
                    <a:pt x="133" y="150"/>
                    <a:pt x="131" y="145"/>
                  </a:cubicBezTo>
                  <a:cubicBezTo>
                    <a:pt x="127" y="139"/>
                    <a:pt x="126" y="131"/>
                    <a:pt x="123" y="125"/>
                  </a:cubicBezTo>
                  <a:cubicBezTo>
                    <a:pt x="123" y="124"/>
                    <a:pt x="123" y="123"/>
                    <a:pt x="123" y="123"/>
                  </a:cubicBezTo>
                  <a:cubicBezTo>
                    <a:pt x="123" y="122"/>
                    <a:pt x="123" y="122"/>
                    <a:pt x="123" y="122"/>
                  </a:cubicBezTo>
                  <a:cubicBezTo>
                    <a:pt x="126" y="129"/>
                    <a:pt x="127" y="136"/>
                    <a:pt x="132" y="143"/>
                  </a:cubicBezTo>
                  <a:cubicBezTo>
                    <a:pt x="132" y="141"/>
                    <a:pt x="131" y="139"/>
                    <a:pt x="131" y="137"/>
                  </a:cubicBezTo>
                  <a:cubicBezTo>
                    <a:pt x="131" y="134"/>
                    <a:pt x="130" y="131"/>
                    <a:pt x="130" y="127"/>
                  </a:cubicBezTo>
                  <a:cubicBezTo>
                    <a:pt x="130" y="125"/>
                    <a:pt x="130" y="123"/>
                    <a:pt x="129" y="120"/>
                  </a:cubicBezTo>
                  <a:cubicBezTo>
                    <a:pt x="129" y="116"/>
                    <a:pt x="129" y="112"/>
                    <a:pt x="129" y="108"/>
                  </a:cubicBezTo>
                  <a:cubicBezTo>
                    <a:pt x="130" y="103"/>
                    <a:pt x="130" y="99"/>
                    <a:pt x="130" y="94"/>
                  </a:cubicBezTo>
                  <a:cubicBezTo>
                    <a:pt x="130" y="90"/>
                    <a:pt x="131" y="85"/>
                    <a:pt x="133" y="81"/>
                  </a:cubicBezTo>
                  <a:cubicBezTo>
                    <a:pt x="134" y="80"/>
                    <a:pt x="134" y="78"/>
                    <a:pt x="134" y="77"/>
                  </a:cubicBezTo>
                  <a:cubicBezTo>
                    <a:pt x="136" y="72"/>
                    <a:pt x="138" y="68"/>
                    <a:pt x="141" y="63"/>
                  </a:cubicBezTo>
                  <a:cubicBezTo>
                    <a:pt x="141" y="61"/>
                    <a:pt x="142" y="59"/>
                    <a:pt x="143" y="58"/>
                  </a:cubicBezTo>
                  <a:cubicBezTo>
                    <a:pt x="147" y="51"/>
                    <a:pt x="150" y="44"/>
                    <a:pt x="155" y="39"/>
                  </a:cubicBezTo>
                  <a:cubicBezTo>
                    <a:pt x="157" y="35"/>
                    <a:pt x="161" y="33"/>
                    <a:pt x="164" y="30"/>
                  </a:cubicBezTo>
                  <a:cubicBezTo>
                    <a:pt x="166" y="28"/>
                    <a:pt x="169" y="27"/>
                    <a:pt x="172" y="26"/>
                  </a:cubicBezTo>
                  <a:cubicBezTo>
                    <a:pt x="176" y="24"/>
                    <a:pt x="181" y="22"/>
                    <a:pt x="185" y="20"/>
                  </a:cubicBezTo>
                  <a:cubicBezTo>
                    <a:pt x="189" y="19"/>
                    <a:pt x="193" y="17"/>
                    <a:pt x="196" y="17"/>
                  </a:cubicBezTo>
                  <a:cubicBezTo>
                    <a:pt x="203" y="17"/>
                    <a:pt x="210" y="16"/>
                    <a:pt x="217" y="16"/>
                  </a:cubicBezTo>
                  <a:cubicBezTo>
                    <a:pt x="220" y="16"/>
                    <a:pt x="223" y="16"/>
                    <a:pt x="226" y="16"/>
                  </a:cubicBezTo>
                  <a:cubicBezTo>
                    <a:pt x="226" y="16"/>
                    <a:pt x="226" y="16"/>
                    <a:pt x="226" y="16"/>
                  </a:cubicBezTo>
                  <a:cubicBezTo>
                    <a:pt x="231" y="19"/>
                    <a:pt x="237" y="17"/>
                    <a:pt x="242" y="19"/>
                  </a:cubicBezTo>
                  <a:cubicBezTo>
                    <a:pt x="243" y="19"/>
                    <a:pt x="244" y="20"/>
                    <a:pt x="246" y="20"/>
                  </a:cubicBezTo>
                  <a:cubicBezTo>
                    <a:pt x="254" y="23"/>
                    <a:pt x="261" y="26"/>
                    <a:pt x="269" y="30"/>
                  </a:cubicBezTo>
                  <a:cubicBezTo>
                    <a:pt x="275" y="33"/>
                    <a:pt x="281" y="37"/>
                    <a:pt x="286" y="41"/>
                  </a:cubicBezTo>
                  <a:cubicBezTo>
                    <a:pt x="289" y="43"/>
                    <a:pt x="291" y="45"/>
                    <a:pt x="293" y="48"/>
                  </a:cubicBezTo>
                  <a:cubicBezTo>
                    <a:pt x="299" y="54"/>
                    <a:pt x="304" y="62"/>
                    <a:pt x="308" y="70"/>
                  </a:cubicBezTo>
                  <a:cubicBezTo>
                    <a:pt x="308" y="70"/>
                    <a:pt x="309" y="71"/>
                    <a:pt x="309" y="72"/>
                  </a:cubicBezTo>
                  <a:cubicBezTo>
                    <a:pt x="312" y="75"/>
                    <a:pt x="313" y="78"/>
                    <a:pt x="313" y="82"/>
                  </a:cubicBezTo>
                  <a:cubicBezTo>
                    <a:pt x="313" y="83"/>
                    <a:pt x="313" y="85"/>
                    <a:pt x="314" y="86"/>
                  </a:cubicBezTo>
                  <a:cubicBezTo>
                    <a:pt x="316" y="91"/>
                    <a:pt x="317" y="97"/>
                    <a:pt x="317" y="102"/>
                  </a:cubicBezTo>
                  <a:cubicBezTo>
                    <a:pt x="318" y="105"/>
                    <a:pt x="318" y="109"/>
                    <a:pt x="316" y="112"/>
                  </a:cubicBezTo>
                  <a:cubicBezTo>
                    <a:pt x="316" y="112"/>
                    <a:pt x="316" y="112"/>
                    <a:pt x="316" y="113"/>
                  </a:cubicBezTo>
                  <a:cubicBezTo>
                    <a:pt x="316" y="117"/>
                    <a:pt x="314" y="121"/>
                    <a:pt x="313" y="126"/>
                  </a:cubicBezTo>
                  <a:cubicBezTo>
                    <a:pt x="312" y="127"/>
                    <a:pt x="311" y="128"/>
                    <a:pt x="311" y="130"/>
                  </a:cubicBezTo>
                  <a:cubicBezTo>
                    <a:pt x="310" y="131"/>
                    <a:pt x="308" y="131"/>
                    <a:pt x="307" y="131"/>
                  </a:cubicBezTo>
                  <a:cubicBezTo>
                    <a:pt x="305" y="131"/>
                    <a:pt x="305" y="130"/>
                    <a:pt x="305" y="128"/>
                  </a:cubicBezTo>
                  <a:cubicBezTo>
                    <a:pt x="304" y="125"/>
                    <a:pt x="303" y="121"/>
                    <a:pt x="302" y="117"/>
                  </a:cubicBezTo>
                  <a:cubicBezTo>
                    <a:pt x="302" y="119"/>
                    <a:pt x="301" y="120"/>
                    <a:pt x="301" y="122"/>
                  </a:cubicBezTo>
                  <a:cubicBezTo>
                    <a:pt x="302" y="128"/>
                    <a:pt x="301" y="130"/>
                    <a:pt x="299" y="136"/>
                  </a:cubicBezTo>
                  <a:cubicBezTo>
                    <a:pt x="298" y="137"/>
                    <a:pt x="298" y="138"/>
                    <a:pt x="298" y="138"/>
                  </a:cubicBezTo>
                  <a:cubicBezTo>
                    <a:pt x="298" y="142"/>
                    <a:pt x="298" y="145"/>
                    <a:pt x="298" y="149"/>
                  </a:cubicBezTo>
                  <a:cubicBezTo>
                    <a:pt x="298" y="150"/>
                    <a:pt x="298" y="151"/>
                    <a:pt x="298" y="152"/>
                  </a:cubicBezTo>
                  <a:cubicBezTo>
                    <a:pt x="298" y="158"/>
                    <a:pt x="297" y="163"/>
                    <a:pt x="297" y="169"/>
                  </a:cubicBezTo>
                  <a:cubicBezTo>
                    <a:pt x="297" y="171"/>
                    <a:pt x="296" y="172"/>
                    <a:pt x="295" y="174"/>
                  </a:cubicBezTo>
                  <a:cubicBezTo>
                    <a:pt x="293" y="177"/>
                    <a:pt x="290" y="177"/>
                    <a:pt x="288" y="176"/>
                  </a:cubicBezTo>
                  <a:cubicBezTo>
                    <a:pt x="287" y="176"/>
                    <a:pt x="286" y="176"/>
                    <a:pt x="285" y="176"/>
                  </a:cubicBezTo>
                  <a:cubicBezTo>
                    <a:pt x="281" y="175"/>
                    <a:pt x="278" y="177"/>
                    <a:pt x="277" y="181"/>
                  </a:cubicBezTo>
                  <a:cubicBezTo>
                    <a:pt x="277" y="183"/>
                    <a:pt x="276" y="185"/>
                    <a:pt x="274" y="186"/>
                  </a:cubicBezTo>
                  <a:cubicBezTo>
                    <a:pt x="273" y="186"/>
                    <a:pt x="273" y="186"/>
                    <a:pt x="273" y="187"/>
                  </a:cubicBezTo>
                  <a:cubicBezTo>
                    <a:pt x="271" y="189"/>
                    <a:pt x="270" y="190"/>
                    <a:pt x="267" y="189"/>
                  </a:cubicBezTo>
                  <a:cubicBezTo>
                    <a:pt x="267" y="189"/>
                    <a:pt x="266" y="189"/>
                    <a:pt x="266" y="189"/>
                  </a:cubicBezTo>
                  <a:cubicBezTo>
                    <a:pt x="265" y="189"/>
                    <a:pt x="264" y="189"/>
                    <a:pt x="263" y="189"/>
                  </a:cubicBezTo>
                  <a:cubicBezTo>
                    <a:pt x="263" y="190"/>
                    <a:pt x="263" y="192"/>
                    <a:pt x="263" y="193"/>
                  </a:cubicBezTo>
                  <a:cubicBezTo>
                    <a:pt x="263" y="196"/>
                    <a:pt x="262" y="197"/>
                    <a:pt x="259" y="197"/>
                  </a:cubicBezTo>
                  <a:cubicBezTo>
                    <a:pt x="258" y="197"/>
                    <a:pt x="258" y="197"/>
                    <a:pt x="258" y="197"/>
                  </a:cubicBezTo>
                  <a:cubicBezTo>
                    <a:pt x="255" y="197"/>
                    <a:pt x="255" y="198"/>
                    <a:pt x="253" y="200"/>
                  </a:cubicBezTo>
                  <a:cubicBezTo>
                    <a:pt x="251" y="204"/>
                    <a:pt x="248" y="209"/>
                    <a:pt x="244" y="212"/>
                  </a:cubicBezTo>
                  <a:cubicBezTo>
                    <a:pt x="241" y="214"/>
                    <a:pt x="237" y="215"/>
                    <a:pt x="232" y="215"/>
                  </a:cubicBezTo>
                  <a:cubicBezTo>
                    <a:pt x="226" y="215"/>
                    <a:pt x="222" y="213"/>
                    <a:pt x="217" y="210"/>
                  </a:cubicBezTo>
                  <a:cubicBezTo>
                    <a:pt x="217" y="209"/>
                    <a:pt x="216" y="209"/>
                    <a:pt x="216" y="209"/>
                  </a:cubicBezTo>
                  <a:cubicBezTo>
                    <a:pt x="212" y="215"/>
                    <a:pt x="209" y="220"/>
                    <a:pt x="207" y="227"/>
                  </a:cubicBezTo>
                  <a:cubicBezTo>
                    <a:pt x="207" y="229"/>
                    <a:pt x="206" y="230"/>
                    <a:pt x="206" y="232"/>
                  </a:cubicBezTo>
                  <a:cubicBezTo>
                    <a:pt x="205" y="233"/>
                    <a:pt x="204" y="234"/>
                    <a:pt x="204" y="234"/>
                  </a:cubicBezTo>
                  <a:cubicBezTo>
                    <a:pt x="204" y="238"/>
                    <a:pt x="203" y="240"/>
                    <a:pt x="203" y="243"/>
                  </a:cubicBezTo>
                  <a:cubicBezTo>
                    <a:pt x="208" y="246"/>
                    <a:pt x="213" y="249"/>
                    <a:pt x="218" y="251"/>
                  </a:cubicBezTo>
                  <a:cubicBezTo>
                    <a:pt x="223" y="254"/>
                    <a:pt x="229" y="257"/>
                    <a:pt x="233" y="261"/>
                  </a:cubicBezTo>
                  <a:cubicBezTo>
                    <a:pt x="236" y="264"/>
                    <a:pt x="239" y="268"/>
                    <a:pt x="243" y="271"/>
                  </a:cubicBezTo>
                  <a:cubicBezTo>
                    <a:pt x="249" y="277"/>
                    <a:pt x="254" y="283"/>
                    <a:pt x="259" y="290"/>
                  </a:cubicBezTo>
                  <a:cubicBezTo>
                    <a:pt x="261" y="293"/>
                    <a:pt x="265" y="295"/>
                    <a:pt x="269" y="296"/>
                  </a:cubicBezTo>
                  <a:cubicBezTo>
                    <a:pt x="272" y="297"/>
                    <a:pt x="275" y="298"/>
                    <a:pt x="278" y="299"/>
                  </a:cubicBezTo>
                  <a:cubicBezTo>
                    <a:pt x="281" y="300"/>
                    <a:pt x="283" y="299"/>
                    <a:pt x="285" y="298"/>
                  </a:cubicBezTo>
                  <a:cubicBezTo>
                    <a:pt x="290" y="296"/>
                    <a:pt x="294" y="293"/>
                    <a:pt x="299" y="290"/>
                  </a:cubicBezTo>
                  <a:cubicBezTo>
                    <a:pt x="307" y="284"/>
                    <a:pt x="315" y="278"/>
                    <a:pt x="323" y="272"/>
                  </a:cubicBezTo>
                  <a:cubicBezTo>
                    <a:pt x="326" y="270"/>
                    <a:pt x="329" y="268"/>
                    <a:pt x="331" y="266"/>
                  </a:cubicBezTo>
                  <a:cubicBezTo>
                    <a:pt x="335" y="262"/>
                    <a:pt x="340" y="257"/>
                    <a:pt x="344" y="253"/>
                  </a:cubicBezTo>
                  <a:cubicBezTo>
                    <a:pt x="346" y="251"/>
                    <a:pt x="347" y="250"/>
                    <a:pt x="349" y="249"/>
                  </a:cubicBezTo>
                  <a:cubicBezTo>
                    <a:pt x="353" y="245"/>
                    <a:pt x="357" y="241"/>
                    <a:pt x="361" y="237"/>
                  </a:cubicBezTo>
                  <a:cubicBezTo>
                    <a:pt x="363" y="235"/>
                    <a:pt x="365" y="235"/>
                    <a:pt x="367" y="235"/>
                  </a:cubicBezTo>
                  <a:cubicBezTo>
                    <a:pt x="368" y="236"/>
                    <a:pt x="370" y="235"/>
                    <a:pt x="371" y="234"/>
                  </a:cubicBezTo>
                  <a:cubicBezTo>
                    <a:pt x="376" y="231"/>
                    <a:pt x="381" y="228"/>
                    <a:pt x="386" y="224"/>
                  </a:cubicBezTo>
                  <a:cubicBezTo>
                    <a:pt x="390" y="222"/>
                    <a:pt x="394" y="219"/>
                    <a:pt x="398" y="217"/>
                  </a:cubicBezTo>
                  <a:cubicBezTo>
                    <a:pt x="403" y="214"/>
                    <a:pt x="408" y="212"/>
                    <a:pt x="413" y="210"/>
                  </a:cubicBezTo>
                  <a:cubicBezTo>
                    <a:pt x="414" y="209"/>
                    <a:pt x="414" y="209"/>
                    <a:pt x="415" y="208"/>
                  </a:cubicBezTo>
                  <a:cubicBezTo>
                    <a:pt x="417" y="206"/>
                    <a:pt x="420" y="204"/>
                    <a:pt x="423" y="203"/>
                  </a:cubicBezTo>
                  <a:cubicBezTo>
                    <a:pt x="421" y="199"/>
                    <a:pt x="420" y="195"/>
                    <a:pt x="418" y="191"/>
                  </a:cubicBezTo>
                  <a:cubicBezTo>
                    <a:pt x="418" y="190"/>
                    <a:pt x="418" y="188"/>
                    <a:pt x="417" y="188"/>
                  </a:cubicBezTo>
                  <a:cubicBezTo>
                    <a:pt x="416" y="185"/>
                    <a:pt x="415" y="182"/>
                    <a:pt x="415" y="180"/>
                  </a:cubicBezTo>
                  <a:cubicBezTo>
                    <a:pt x="414" y="178"/>
                    <a:pt x="415" y="177"/>
                    <a:pt x="416" y="177"/>
                  </a:cubicBezTo>
                  <a:cubicBezTo>
                    <a:pt x="417" y="175"/>
                    <a:pt x="419" y="174"/>
                    <a:pt x="420" y="173"/>
                  </a:cubicBezTo>
                  <a:cubicBezTo>
                    <a:pt x="423" y="171"/>
                    <a:pt x="426" y="172"/>
                    <a:pt x="429" y="173"/>
                  </a:cubicBezTo>
                  <a:cubicBezTo>
                    <a:pt x="430" y="175"/>
                    <a:pt x="432" y="176"/>
                    <a:pt x="433" y="177"/>
                  </a:cubicBezTo>
                  <a:cubicBezTo>
                    <a:pt x="434" y="180"/>
                    <a:pt x="436" y="184"/>
                    <a:pt x="437" y="187"/>
                  </a:cubicBezTo>
                  <a:cubicBezTo>
                    <a:pt x="439" y="191"/>
                    <a:pt x="438" y="196"/>
                    <a:pt x="440" y="200"/>
                  </a:cubicBezTo>
                  <a:cubicBezTo>
                    <a:pt x="442" y="201"/>
                    <a:pt x="445" y="202"/>
                    <a:pt x="448" y="203"/>
                  </a:cubicBezTo>
                  <a:cubicBezTo>
                    <a:pt x="449" y="204"/>
                    <a:pt x="451" y="205"/>
                    <a:pt x="452" y="207"/>
                  </a:cubicBezTo>
                  <a:cubicBezTo>
                    <a:pt x="455" y="210"/>
                    <a:pt x="456" y="214"/>
                    <a:pt x="456" y="218"/>
                  </a:cubicBezTo>
                  <a:cubicBezTo>
                    <a:pt x="456" y="219"/>
                    <a:pt x="457" y="220"/>
                    <a:pt x="458" y="221"/>
                  </a:cubicBezTo>
                  <a:cubicBezTo>
                    <a:pt x="462" y="224"/>
                    <a:pt x="462" y="228"/>
                    <a:pt x="460" y="233"/>
                  </a:cubicBezTo>
                  <a:cubicBezTo>
                    <a:pt x="459" y="235"/>
                    <a:pt x="457" y="237"/>
                    <a:pt x="455" y="239"/>
                  </a:cubicBezTo>
                  <a:cubicBezTo>
                    <a:pt x="455" y="240"/>
                    <a:pt x="454" y="241"/>
                    <a:pt x="455" y="242"/>
                  </a:cubicBezTo>
                  <a:cubicBezTo>
                    <a:pt x="457" y="249"/>
                    <a:pt x="459" y="257"/>
                    <a:pt x="461" y="264"/>
                  </a:cubicBezTo>
                  <a:cubicBezTo>
                    <a:pt x="461" y="266"/>
                    <a:pt x="462" y="267"/>
                    <a:pt x="464" y="267"/>
                  </a:cubicBezTo>
                  <a:cubicBezTo>
                    <a:pt x="469" y="268"/>
                    <a:pt x="472" y="272"/>
                    <a:pt x="475" y="277"/>
                  </a:cubicBezTo>
                  <a:cubicBezTo>
                    <a:pt x="478" y="283"/>
                    <a:pt x="480" y="288"/>
                    <a:pt x="481" y="294"/>
                  </a:cubicBezTo>
                  <a:cubicBezTo>
                    <a:pt x="482" y="296"/>
                    <a:pt x="483" y="299"/>
                    <a:pt x="484" y="302"/>
                  </a:cubicBezTo>
                  <a:cubicBezTo>
                    <a:pt x="484" y="303"/>
                    <a:pt x="484" y="305"/>
                    <a:pt x="483" y="306"/>
                  </a:cubicBezTo>
                  <a:cubicBezTo>
                    <a:pt x="482" y="307"/>
                    <a:pt x="478" y="307"/>
                    <a:pt x="477" y="305"/>
                  </a:cubicBezTo>
                  <a:cubicBezTo>
                    <a:pt x="475" y="303"/>
                    <a:pt x="474" y="301"/>
                    <a:pt x="472" y="298"/>
                  </a:cubicBezTo>
                  <a:cubicBezTo>
                    <a:pt x="471" y="301"/>
                    <a:pt x="471" y="304"/>
                    <a:pt x="471" y="306"/>
                  </a:cubicBezTo>
                  <a:cubicBezTo>
                    <a:pt x="470" y="306"/>
                    <a:pt x="470" y="307"/>
                    <a:pt x="469" y="307"/>
                  </a:cubicBezTo>
                  <a:cubicBezTo>
                    <a:pt x="467" y="307"/>
                    <a:pt x="466" y="306"/>
                    <a:pt x="466" y="305"/>
                  </a:cubicBezTo>
                  <a:cubicBezTo>
                    <a:pt x="465" y="303"/>
                    <a:pt x="463" y="300"/>
                    <a:pt x="462" y="298"/>
                  </a:cubicBezTo>
                  <a:cubicBezTo>
                    <a:pt x="462" y="298"/>
                    <a:pt x="461" y="298"/>
                    <a:pt x="461" y="297"/>
                  </a:cubicBezTo>
                  <a:cubicBezTo>
                    <a:pt x="460" y="300"/>
                    <a:pt x="460" y="303"/>
                    <a:pt x="460" y="306"/>
                  </a:cubicBezTo>
                  <a:cubicBezTo>
                    <a:pt x="460" y="307"/>
                    <a:pt x="460" y="308"/>
                    <a:pt x="461" y="308"/>
                  </a:cubicBezTo>
                  <a:cubicBezTo>
                    <a:pt x="464" y="312"/>
                    <a:pt x="467" y="315"/>
                    <a:pt x="470" y="319"/>
                  </a:cubicBezTo>
                  <a:cubicBezTo>
                    <a:pt x="471" y="319"/>
                    <a:pt x="472" y="320"/>
                    <a:pt x="473" y="320"/>
                  </a:cubicBezTo>
                  <a:cubicBezTo>
                    <a:pt x="477" y="321"/>
                    <a:pt x="481" y="323"/>
                    <a:pt x="485" y="327"/>
                  </a:cubicBezTo>
                  <a:cubicBezTo>
                    <a:pt x="486" y="328"/>
                    <a:pt x="487" y="329"/>
                    <a:pt x="489" y="330"/>
                  </a:cubicBezTo>
                  <a:cubicBezTo>
                    <a:pt x="490" y="331"/>
                    <a:pt x="492" y="333"/>
                    <a:pt x="494" y="335"/>
                  </a:cubicBezTo>
                  <a:cubicBezTo>
                    <a:pt x="495" y="336"/>
                    <a:pt x="495" y="337"/>
                    <a:pt x="494" y="338"/>
                  </a:cubicBezTo>
                  <a:cubicBezTo>
                    <a:pt x="494" y="339"/>
                    <a:pt x="494" y="340"/>
                    <a:pt x="494" y="340"/>
                  </a:cubicBezTo>
                  <a:cubicBezTo>
                    <a:pt x="492" y="343"/>
                    <a:pt x="493" y="345"/>
                    <a:pt x="494" y="347"/>
                  </a:cubicBezTo>
                  <a:cubicBezTo>
                    <a:pt x="496" y="350"/>
                    <a:pt x="498" y="353"/>
                    <a:pt x="501" y="355"/>
                  </a:cubicBezTo>
                  <a:cubicBezTo>
                    <a:pt x="505" y="361"/>
                    <a:pt x="510" y="367"/>
                    <a:pt x="516" y="372"/>
                  </a:cubicBezTo>
                  <a:cubicBezTo>
                    <a:pt x="516" y="373"/>
                    <a:pt x="517" y="374"/>
                    <a:pt x="517" y="375"/>
                  </a:cubicBezTo>
                  <a:cubicBezTo>
                    <a:pt x="518" y="375"/>
                    <a:pt x="520" y="375"/>
                    <a:pt x="521" y="375"/>
                  </a:cubicBezTo>
                  <a:cubicBezTo>
                    <a:pt x="527" y="375"/>
                    <a:pt x="532" y="375"/>
                    <a:pt x="537" y="375"/>
                  </a:cubicBezTo>
                  <a:cubicBezTo>
                    <a:pt x="538" y="375"/>
                    <a:pt x="539" y="375"/>
                    <a:pt x="539" y="375"/>
                  </a:cubicBezTo>
                  <a:cubicBezTo>
                    <a:pt x="553" y="376"/>
                    <a:pt x="567" y="376"/>
                    <a:pt x="581" y="376"/>
                  </a:cubicBezTo>
                  <a:cubicBezTo>
                    <a:pt x="588" y="376"/>
                    <a:pt x="595" y="375"/>
                    <a:pt x="602" y="375"/>
                  </a:cubicBezTo>
                  <a:cubicBezTo>
                    <a:pt x="604" y="375"/>
                    <a:pt x="605" y="375"/>
                    <a:pt x="606" y="377"/>
                  </a:cubicBezTo>
                  <a:cubicBezTo>
                    <a:pt x="602" y="383"/>
                    <a:pt x="601" y="390"/>
                    <a:pt x="595" y="394"/>
                  </a:cubicBezTo>
                  <a:cubicBezTo>
                    <a:pt x="591" y="399"/>
                    <a:pt x="585" y="403"/>
                    <a:pt x="580" y="407"/>
                  </a:cubicBezTo>
                  <a:cubicBezTo>
                    <a:pt x="584" y="407"/>
                    <a:pt x="588" y="407"/>
                    <a:pt x="592" y="407"/>
                  </a:cubicBezTo>
                  <a:cubicBezTo>
                    <a:pt x="596" y="407"/>
                    <a:pt x="600" y="406"/>
                    <a:pt x="604" y="406"/>
                  </a:cubicBezTo>
                  <a:cubicBezTo>
                    <a:pt x="608" y="406"/>
                    <a:pt x="612" y="407"/>
                    <a:pt x="616" y="406"/>
                  </a:cubicBezTo>
                  <a:cubicBezTo>
                    <a:pt x="620" y="406"/>
                    <a:pt x="624" y="407"/>
                    <a:pt x="628" y="406"/>
                  </a:cubicBezTo>
                  <a:cubicBezTo>
                    <a:pt x="626" y="397"/>
                    <a:pt x="624" y="389"/>
                    <a:pt x="622" y="381"/>
                  </a:cubicBezTo>
                  <a:cubicBezTo>
                    <a:pt x="621" y="375"/>
                    <a:pt x="620" y="369"/>
                    <a:pt x="619" y="363"/>
                  </a:cubicBezTo>
                  <a:cubicBezTo>
                    <a:pt x="619" y="362"/>
                    <a:pt x="618" y="361"/>
                    <a:pt x="618" y="361"/>
                  </a:cubicBezTo>
                  <a:cubicBezTo>
                    <a:pt x="616" y="353"/>
                    <a:pt x="614" y="346"/>
                    <a:pt x="612" y="338"/>
                  </a:cubicBezTo>
                  <a:cubicBezTo>
                    <a:pt x="611" y="335"/>
                    <a:pt x="610" y="332"/>
                    <a:pt x="609" y="329"/>
                  </a:cubicBezTo>
                  <a:cubicBezTo>
                    <a:pt x="609" y="328"/>
                    <a:pt x="608" y="327"/>
                    <a:pt x="607" y="326"/>
                  </a:cubicBezTo>
                  <a:cubicBezTo>
                    <a:pt x="609" y="324"/>
                    <a:pt x="611" y="323"/>
                    <a:pt x="613" y="323"/>
                  </a:cubicBezTo>
                  <a:cubicBezTo>
                    <a:pt x="615" y="323"/>
                    <a:pt x="617" y="323"/>
                    <a:pt x="618" y="323"/>
                  </a:cubicBezTo>
                  <a:cubicBezTo>
                    <a:pt x="624" y="323"/>
                    <a:pt x="630" y="323"/>
                    <a:pt x="635" y="323"/>
                  </a:cubicBezTo>
                  <a:cubicBezTo>
                    <a:pt x="639" y="323"/>
                    <a:pt x="643" y="323"/>
                    <a:pt x="647" y="323"/>
                  </a:cubicBezTo>
                  <a:cubicBezTo>
                    <a:pt x="654" y="323"/>
                    <a:pt x="661" y="322"/>
                    <a:pt x="668" y="322"/>
                  </a:cubicBezTo>
                  <a:cubicBezTo>
                    <a:pt x="677" y="322"/>
                    <a:pt x="686" y="322"/>
                    <a:pt x="694" y="322"/>
                  </a:cubicBezTo>
                  <a:cubicBezTo>
                    <a:pt x="698" y="322"/>
                    <a:pt x="701" y="325"/>
                    <a:pt x="700" y="329"/>
                  </a:cubicBezTo>
                  <a:cubicBezTo>
                    <a:pt x="699" y="332"/>
                    <a:pt x="698" y="335"/>
                    <a:pt x="697" y="338"/>
                  </a:cubicBezTo>
                  <a:cubicBezTo>
                    <a:pt x="697" y="339"/>
                    <a:pt x="696" y="340"/>
                    <a:pt x="696" y="341"/>
                  </a:cubicBezTo>
                  <a:cubicBezTo>
                    <a:pt x="698" y="341"/>
                    <a:pt x="700" y="341"/>
                    <a:pt x="701" y="340"/>
                  </a:cubicBezTo>
                  <a:cubicBezTo>
                    <a:pt x="703" y="340"/>
                    <a:pt x="705" y="340"/>
                    <a:pt x="706" y="341"/>
                  </a:cubicBezTo>
                  <a:cubicBezTo>
                    <a:pt x="709" y="341"/>
                    <a:pt x="711" y="342"/>
                    <a:pt x="712" y="344"/>
                  </a:cubicBezTo>
                  <a:cubicBezTo>
                    <a:pt x="715" y="348"/>
                    <a:pt x="717" y="353"/>
                    <a:pt x="716" y="357"/>
                  </a:cubicBezTo>
                  <a:cubicBezTo>
                    <a:pt x="716" y="361"/>
                    <a:pt x="715" y="365"/>
                    <a:pt x="714" y="368"/>
                  </a:cubicBezTo>
                  <a:cubicBezTo>
                    <a:pt x="713" y="369"/>
                    <a:pt x="713" y="371"/>
                    <a:pt x="712" y="372"/>
                  </a:cubicBezTo>
                  <a:cubicBezTo>
                    <a:pt x="711" y="375"/>
                    <a:pt x="709" y="377"/>
                    <a:pt x="707" y="378"/>
                  </a:cubicBezTo>
                  <a:cubicBezTo>
                    <a:pt x="702" y="382"/>
                    <a:pt x="697" y="385"/>
                    <a:pt x="691" y="387"/>
                  </a:cubicBezTo>
                  <a:cubicBezTo>
                    <a:pt x="689" y="388"/>
                    <a:pt x="688" y="387"/>
                    <a:pt x="686" y="387"/>
                  </a:cubicBezTo>
                  <a:cubicBezTo>
                    <a:pt x="684" y="393"/>
                    <a:pt x="683" y="399"/>
                    <a:pt x="681" y="404"/>
                  </a:cubicBezTo>
                  <a:cubicBezTo>
                    <a:pt x="682" y="405"/>
                    <a:pt x="684" y="405"/>
                    <a:pt x="685" y="405"/>
                  </a:cubicBezTo>
                  <a:cubicBezTo>
                    <a:pt x="695" y="405"/>
                    <a:pt x="705" y="404"/>
                    <a:pt x="715" y="404"/>
                  </a:cubicBezTo>
                  <a:cubicBezTo>
                    <a:pt x="721" y="404"/>
                    <a:pt x="728" y="405"/>
                    <a:pt x="735" y="405"/>
                  </a:cubicBezTo>
                  <a:cubicBezTo>
                    <a:pt x="741" y="405"/>
                    <a:pt x="748" y="405"/>
                    <a:pt x="755" y="406"/>
                  </a:cubicBezTo>
                  <a:cubicBezTo>
                    <a:pt x="765" y="407"/>
                    <a:pt x="775" y="407"/>
                    <a:pt x="785" y="407"/>
                  </a:cubicBezTo>
                  <a:cubicBezTo>
                    <a:pt x="791" y="407"/>
                    <a:pt x="798" y="406"/>
                    <a:pt x="804" y="406"/>
                  </a:cubicBezTo>
                  <a:cubicBezTo>
                    <a:pt x="810" y="406"/>
                    <a:pt x="817" y="407"/>
                    <a:pt x="823" y="407"/>
                  </a:cubicBezTo>
                  <a:cubicBezTo>
                    <a:pt x="825" y="407"/>
                    <a:pt x="828" y="407"/>
                    <a:pt x="831" y="407"/>
                  </a:cubicBezTo>
                  <a:cubicBezTo>
                    <a:pt x="836" y="407"/>
                    <a:pt x="841" y="406"/>
                    <a:pt x="846" y="406"/>
                  </a:cubicBezTo>
                  <a:cubicBezTo>
                    <a:pt x="848" y="406"/>
                    <a:pt x="850" y="407"/>
                    <a:pt x="852" y="407"/>
                  </a:cubicBezTo>
                  <a:cubicBezTo>
                    <a:pt x="853" y="407"/>
                    <a:pt x="855" y="407"/>
                    <a:pt x="856" y="406"/>
                  </a:cubicBezTo>
                  <a:cubicBezTo>
                    <a:pt x="854" y="405"/>
                    <a:pt x="852" y="403"/>
                    <a:pt x="851" y="402"/>
                  </a:cubicBezTo>
                  <a:cubicBezTo>
                    <a:pt x="845" y="398"/>
                    <a:pt x="841" y="393"/>
                    <a:pt x="837" y="387"/>
                  </a:cubicBezTo>
                  <a:cubicBezTo>
                    <a:pt x="835" y="383"/>
                    <a:pt x="833" y="379"/>
                    <a:pt x="831" y="375"/>
                  </a:cubicBezTo>
                  <a:cubicBezTo>
                    <a:pt x="831" y="374"/>
                    <a:pt x="830" y="373"/>
                    <a:pt x="831" y="372"/>
                  </a:cubicBezTo>
                  <a:cubicBezTo>
                    <a:pt x="832" y="372"/>
                    <a:pt x="833" y="372"/>
                    <a:pt x="834" y="373"/>
                  </a:cubicBezTo>
                  <a:cubicBezTo>
                    <a:pt x="835" y="373"/>
                    <a:pt x="836" y="374"/>
                    <a:pt x="837" y="374"/>
                  </a:cubicBezTo>
                  <a:cubicBezTo>
                    <a:pt x="843" y="373"/>
                    <a:pt x="849" y="373"/>
                    <a:pt x="855" y="373"/>
                  </a:cubicBezTo>
                  <a:cubicBezTo>
                    <a:pt x="859" y="373"/>
                    <a:pt x="863" y="373"/>
                    <a:pt x="868" y="373"/>
                  </a:cubicBezTo>
                  <a:cubicBezTo>
                    <a:pt x="872" y="374"/>
                    <a:pt x="876" y="374"/>
                    <a:pt x="880" y="374"/>
                  </a:cubicBezTo>
                  <a:cubicBezTo>
                    <a:pt x="883" y="374"/>
                    <a:pt x="886" y="374"/>
                    <a:pt x="889" y="374"/>
                  </a:cubicBezTo>
                  <a:cubicBezTo>
                    <a:pt x="894" y="374"/>
                    <a:pt x="899" y="373"/>
                    <a:pt x="904" y="374"/>
                  </a:cubicBezTo>
                  <a:cubicBezTo>
                    <a:pt x="911" y="374"/>
                    <a:pt x="918" y="374"/>
                    <a:pt x="925" y="374"/>
                  </a:cubicBezTo>
                  <a:cubicBezTo>
                    <a:pt x="934" y="375"/>
                    <a:pt x="943" y="375"/>
                    <a:pt x="952" y="375"/>
                  </a:cubicBezTo>
                  <a:cubicBezTo>
                    <a:pt x="955" y="375"/>
                    <a:pt x="958" y="375"/>
                    <a:pt x="961" y="376"/>
                  </a:cubicBezTo>
                  <a:cubicBezTo>
                    <a:pt x="966" y="376"/>
                    <a:pt x="971" y="376"/>
                    <a:pt x="976" y="376"/>
                  </a:cubicBezTo>
                  <a:cubicBezTo>
                    <a:pt x="980" y="376"/>
                    <a:pt x="984" y="375"/>
                    <a:pt x="987" y="373"/>
                  </a:cubicBezTo>
                  <a:cubicBezTo>
                    <a:pt x="992" y="371"/>
                    <a:pt x="996" y="368"/>
                    <a:pt x="1001" y="366"/>
                  </a:cubicBezTo>
                  <a:cubicBezTo>
                    <a:pt x="1005" y="364"/>
                    <a:pt x="1010" y="362"/>
                    <a:pt x="1016" y="360"/>
                  </a:cubicBezTo>
                  <a:cubicBezTo>
                    <a:pt x="1019" y="359"/>
                    <a:pt x="1022" y="358"/>
                    <a:pt x="1026" y="357"/>
                  </a:cubicBezTo>
                  <a:cubicBezTo>
                    <a:pt x="1027" y="357"/>
                    <a:pt x="1028" y="357"/>
                    <a:pt x="1029" y="356"/>
                  </a:cubicBezTo>
                  <a:cubicBezTo>
                    <a:pt x="1034" y="353"/>
                    <a:pt x="1040" y="353"/>
                    <a:pt x="1045" y="354"/>
                  </a:cubicBezTo>
                  <a:cubicBezTo>
                    <a:pt x="1049" y="355"/>
                    <a:pt x="1053" y="357"/>
                    <a:pt x="1056" y="358"/>
                  </a:cubicBezTo>
                  <a:cubicBezTo>
                    <a:pt x="1061" y="360"/>
                    <a:pt x="1067" y="362"/>
                    <a:pt x="1072" y="365"/>
                  </a:cubicBezTo>
                  <a:cubicBezTo>
                    <a:pt x="1076" y="366"/>
                    <a:pt x="1080" y="368"/>
                    <a:pt x="1084" y="370"/>
                  </a:cubicBezTo>
                  <a:cubicBezTo>
                    <a:pt x="1084" y="370"/>
                    <a:pt x="1085" y="370"/>
                    <a:pt x="1085" y="370"/>
                  </a:cubicBezTo>
                  <a:cubicBezTo>
                    <a:pt x="1087" y="366"/>
                    <a:pt x="1087" y="363"/>
                    <a:pt x="1084" y="360"/>
                  </a:cubicBezTo>
                  <a:cubicBezTo>
                    <a:pt x="1083" y="360"/>
                    <a:pt x="1083" y="359"/>
                    <a:pt x="1083" y="359"/>
                  </a:cubicBezTo>
                  <a:cubicBezTo>
                    <a:pt x="1081" y="352"/>
                    <a:pt x="1078" y="346"/>
                    <a:pt x="1077" y="339"/>
                  </a:cubicBezTo>
                  <a:cubicBezTo>
                    <a:pt x="1075" y="331"/>
                    <a:pt x="1073" y="323"/>
                    <a:pt x="1072" y="316"/>
                  </a:cubicBezTo>
                  <a:cubicBezTo>
                    <a:pt x="1071" y="314"/>
                    <a:pt x="1071" y="312"/>
                    <a:pt x="1071" y="311"/>
                  </a:cubicBezTo>
                  <a:cubicBezTo>
                    <a:pt x="1070" y="305"/>
                    <a:pt x="1069" y="299"/>
                    <a:pt x="1068" y="294"/>
                  </a:cubicBezTo>
                  <a:cubicBezTo>
                    <a:pt x="1068" y="292"/>
                    <a:pt x="1068" y="290"/>
                    <a:pt x="1067" y="288"/>
                  </a:cubicBezTo>
                  <a:cubicBezTo>
                    <a:pt x="1067" y="282"/>
                    <a:pt x="1066" y="276"/>
                    <a:pt x="1065" y="271"/>
                  </a:cubicBezTo>
                  <a:cubicBezTo>
                    <a:pt x="1064" y="263"/>
                    <a:pt x="1063" y="256"/>
                    <a:pt x="1063" y="248"/>
                  </a:cubicBezTo>
                  <a:cubicBezTo>
                    <a:pt x="1063" y="244"/>
                    <a:pt x="1062" y="240"/>
                    <a:pt x="1062" y="236"/>
                  </a:cubicBezTo>
                  <a:cubicBezTo>
                    <a:pt x="1062" y="235"/>
                    <a:pt x="1061" y="234"/>
                    <a:pt x="1061" y="233"/>
                  </a:cubicBezTo>
                  <a:cubicBezTo>
                    <a:pt x="1060" y="232"/>
                    <a:pt x="1060" y="231"/>
                    <a:pt x="1060" y="231"/>
                  </a:cubicBezTo>
                  <a:cubicBezTo>
                    <a:pt x="1060" y="228"/>
                    <a:pt x="1060" y="228"/>
                    <a:pt x="1058" y="226"/>
                  </a:cubicBezTo>
                  <a:cubicBezTo>
                    <a:pt x="1060" y="225"/>
                    <a:pt x="1062" y="225"/>
                    <a:pt x="1064" y="224"/>
                  </a:cubicBezTo>
                  <a:cubicBezTo>
                    <a:pt x="1064" y="223"/>
                    <a:pt x="1064" y="222"/>
                    <a:pt x="1063" y="222"/>
                  </a:cubicBezTo>
                  <a:cubicBezTo>
                    <a:pt x="1061" y="217"/>
                    <a:pt x="1061" y="212"/>
                    <a:pt x="1060" y="207"/>
                  </a:cubicBezTo>
                  <a:cubicBezTo>
                    <a:pt x="1060" y="205"/>
                    <a:pt x="1059" y="203"/>
                    <a:pt x="1059" y="202"/>
                  </a:cubicBezTo>
                  <a:cubicBezTo>
                    <a:pt x="1056" y="202"/>
                    <a:pt x="1054" y="202"/>
                    <a:pt x="1052" y="204"/>
                  </a:cubicBezTo>
                  <a:cubicBezTo>
                    <a:pt x="1052" y="204"/>
                    <a:pt x="1050" y="204"/>
                    <a:pt x="1049" y="204"/>
                  </a:cubicBezTo>
                  <a:cubicBezTo>
                    <a:pt x="1048" y="204"/>
                    <a:pt x="1047" y="204"/>
                    <a:pt x="1045" y="204"/>
                  </a:cubicBezTo>
                  <a:cubicBezTo>
                    <a:pt x="1045" y="202"/>
                    <a:pt x="1044" y="200"/>
                    <a:pt x="1043" y="198"/>
                  </a:cubicBezTo>
                  <a:cubicBezTo>
                    <a:pt x="1040" y="194"/>
                    <a:pt x="1038" y="189"/>
                    <a:pt x="1036" y="185"/>
                  </a:cubicBezTo>
                  <a:cubicBezTo>
                    <a:pt x="1033" y="181"/>
                    <a:pt x="1030" y="178"/>
                    <a:pt x="1027" y="174"/>
                  </a:cubicBezTo>
                  <a:cubicBezTo>
                    <a:pt x="1026" y="172"/>
                    <a:pt x="1025" y="170"/>
                    <a:pt x="1024" y="169"/>
                  </a:cubicBezTo>
                  <a:cubicBezTo>
                    <a:pt x="1023" y="167"/>
                    <a:pt x="1022" y="166"/>
                    <a:pt x="1021" y="164"/>
                  </a:cubicBezTo>
                  <a:cubicBezTo>
                    <a:pt x="1020" y="163"/>
                    <a:pt x="1019" y="162"/>
                    <a:pt x="1017" y="161"/>
                  </a:cubicBezTo>
                  <a:cubicBezTo>
                    <a:pt x="1016" y="160"/>
                    <a:pt x="1015" y="157"/>
                    <a:pt x="1017" y="155"/>
                  </a:cubicBezTo>
                  <a:cubicBezTo>
                    <a:pt x="1019" y="154"/>
                    <a:pt x="1020" y="151"/>
                    <a:pt x="1023" y="151"/>
                  </a:cubicBezTo>
                  <a:cubicBezTo>
                    <a:pt x="1023" y="151"/>
                    <a:pt x="1023" y="150"/>
                    <a:pt x="1023" y="150"/>
                  </a:cubicBezTo>
                  <a:cubicBezTo>
                    <a:pt x="1025" y="147"/>
                    <a:pt x="1028" y="145"/>
                    <a:pt x="1030" y="142"/>
                  </a:cubicBezTo>
                  <a:cubicBezTo>
                    <a:pt x="1031" y="141"/>
                    <a:pt x="1032" y="140"/>
                    <a:pt x="1033" y="139"/>
                  </a:cubicBezTo>
                  <a:cubicBezTo>
                    <a:pt x="1034" y="138"/>
                    <a:pt x="1034" y="138"/>
                    <a:pt x="1034" y="137"/>
                  </a:cubicBezTo>
                  <a:cubicBezTo>
                    <a:pt x="1037" y="136"/>
                    <a:pt x="1039" y="133"/>
                    <a:pt x="1042" y="131"/>
                  </a:cubicBezTo>
                  <a:cubicBezTo>
                    <a:pt x="1044" y="130"/>
                    <a:pt x="1046" y="128"/>
                    <a:pt x="1048" y="127"/>
                  </a:cubicBezTo>
                  <a:cubicBezTo>
                    <a:pt x="1050" y="124"/>
                    <a:pt x="1053" y="122"/>
                    <a:pt x="1056" y="119"/>
                  </a:cubicBezTo>
                  <a:cubicBezTo>
                    <a:pt x="1060" y="116"/>
                    <a:pt x="1064" y="112"/>
                    <a:pt x="1068" y="108"/>
                  </a:cubicBezTo>
                  <a:cubicBezTo>
                    <a:pt x="1069" y="106"/>
                    <a:pt x="1071" y="105"/>
                    <a:pt x="1071" y="102"/>
                  </a:cubicBezTo>
                  <a:cubicBezTo>
                    <a:pt x="1071" y="101"/>
                    <a:pt x="1073" y="101"/>
                    <a:pt x="1074" y="100"/>
                  </a:cubicBezTo>
                  <a:cubicBezTo>
                    <a:pt x="1075" y="100"/>
                    <a:pt x="1075" y="101"/>
                    <a:pt x="1076" y="101"/>
                  </a:cubicBezTo>
                  <a:cubicBezTo>
                    <a:pt x="1081" y="106"/>
                    <a:pt x="1084" y="112"/>
                    <a:pt x="1088" y="117"/>
                  </a:cubicBezTo>
                  <a:cubicBezTo>
                    <a:pt x="1091" y="122"/>
                    <a:pt x="1095" y="127"/>
                    <a:pt x="1099" y="133"/>
                  </a:cubicBezTo>
                  <a:cubicBezTo>
                    <a:pt x="1099" y="132"/>
                    <a:pt x="1099" y="131"/>
                    <a:pt x="1099" y="131"/>
                  </a:cubicBezTo>
                  <a:cubicBezTo>
                    <a:pt x="1100" y="128"/>
                    <a:pt x="1101" y="125"/>
                    <a:pt x="1103" y="123"/>
                  </a:cubicBezTo>
                  <a:cubicBezTo>
                    <a:pt x="1106" y="119"/>
                    <a:pt x="1108" y="114"/>
                    <a:pt x="1109" y="110"/>
                  </a:cubicBezTo>
                  <a:cubicBezTo>
                    <a:pt x="1110" y="109"/>
                    <a:pt x="1110" y="108"/>
                    <a:pt x="1110" y="107"/>
                  </a:cubicBezTo>
                  <a:cubicBezTo>
                    <a:pt x="1111" y="105"/>
                    <a:pt x="1112" y="102"/>
                    <a:pt x="1112" y="99"/>
                  </a:cubicBezTo>
                  <a:cubicBezTo>
                    <a:pt x="1112" y="96"/>
                    <a:pt x="1113" y="92"/>
                    <a:pt x="1114" y="89"/>
                  </a:cubicBezTo>
                  <a:cubicBezTo>
                    <a:pt x="1114" y="87"/>
                    <a:pt x="1114" y="84"/>
                    <a:pt x="1115" y="82"/>
                  </a:cubicBezTo>
                  <a:cubicBezTo>
                    <a:pt x="1116" y="82"/>
                    <a:pt x="1115" y="81"/>
                    <a:pt x="1115" y="80"/>
                  </a:cubicBezTo>
                  <a:cubicBezTo>
                    <a:pt x="1115" y="80"/>
                    <a:pt x="1114" y="80"/>
                    <a:pt x="1114" y="80"/>
                  </a:cubicBezTo>
                  <a:cubicBezTo>
                    <a:pt x="1111" y="83"/>
                    <a:pt x="1107" y="87"/>
                    <a:pt x="1106" y="91"/>
                  </a:cubicBezTo>
                  <a:cubicBezTo>
                    <a:pt x="1106" y="92"/>
                    <a:pt x="1106" y="93"/>
                    <a:pt x="1105" y="93"/>
                  </a:cubicBezTo>
                  <a:cubicBezTo>
                    <a:pt x="1105" y="94"/>
                    <a:pt x="1104" y="94"/>
                    <a:pt x="1104" y="94"/>
                  </a:cubicBezTo>
                  <a:cubicBezTo>
                    <a:pt x="1103" y="94"/>
                    <a:pt x="1103" y="93"/>
                    <a:pt x="1102" y="93"/>
                  </a:cubicBezTo>
                  <a:cubicBezTo>
                    <a:pt x="1102" y="92"/>
                    <a:pt x="1102" y="91"/>
                    <a:pt x="1102" y="91"/>
                  </a:cubicBezTo>
                  <a:cubicBezTo>
                    <a:pt x="1102" y="89"/>
                    <a:pt x="1103" y="87"/>
                    <a:pt x="1102" y="85"/>
                  </a:cubicBezTo>
                  <a:cubicBezTo>
                    <a:pt x="1102" y="83"/>
                    <a:pt x="1103" y="81"/>
                    <a:pt x="1103" y="79"/>
                  </a:cubicBezTo>
                  <a:cubicBezTo>
                    <a:pt x="1105" y="75"/>
                    <a:pt x="1107" y="70"/>
                    <a:pt x="1109" y="66"/>
                  </a:cubicBezTo>
                  <a:cubicBezTo>
                    <a:pt x="1110" y="64"/>
                    <a:pt x="1110" y="63"/>
                    <a:pt x="1111" y="62"/>
                  </a:cubicBezTo>
                  <a:cubicBezTo>
                    <a:pt x="1111" y="61"/>
                    <a:pt x="1111" y="61"/>
                    <a:pt x="1111" y="60"/>
                  </a:cubicBezTo>
                  <a:cubicBezTo>
                    <a:pt x="1112" y="59"/>
                    <a:pt x="1114" y="58"/>
                    <a:pt x="1112" y="57"/>
                  </a:cubicBezTo>
                  <a:cubicBezTo>
                    <a:pt x="1112" y="56"/>
                    <a:pt x="1113" y="55"/>
                    <a:pt x="1113" y="55"/>
                  </a:cubicBezTo>
                  <a:cubicBezTo>
                    <a:pt x="1114" y="53"/>
                    <a:pt x="1115" y="52"/>
                    <a:pt x="1116" y="51"/>
                  </a:cubicBezTo>
                  <a:cubicBezTo>
                    <a:pt x="1116" y="50"/>
                    <a:pt x="1116" y="50"/>
                    <a:pt x="1116" y="49"/>
                  </a:cubicBezTo>
                  <a:cubicBezTo>
                    <a:pt x="1117" y="48"/>
                    <a:pt x="1117" y="47"/>
                    <a:pt x="1118" y="46"/>
                  </a:cubicBezTo>
                  <a:cubicBezTo>
                    <a:pt x="1120" y="43"/>
                    <a:pt x="1123" y="39"/>
                    <a:pt x="1125" y="35"/>
                  </a:cubicBezTo>
                  <a:cubicBezTo>
                    <a:pt x="1126" y="34"/>
                    <a:pt x="1127" y="34"/>
                    <a:pt x="1128" y="33"/>
                  </a:cubicBezTo>
                  <a:cubicBezTo>
                    <a:pt x="1129" y="31"/>
                    <a:pt x="1130" y="30"/>
                    <a:pt x="1131" y="28"/>
                  </a:cubicBezTo>
                  <a:cubicBezTo>
                    <a:pt x="1133" y="26"/>
                    <a:pt x="1136" y="24"/>
                    <a:pt x="1139" y="22"/>
                  </a:cubicBezTo>
                  <a:cubicBezTo>
                    <a:pt x="1141" y="20"/>
                    <a:pt x="1143" y="19"/>
                    <a:pt x="1146" y="18"/>
                  </a:cubicBezTo>
                  <a:cubicBezTo>
                    <a:pt x="1147" y="18"/>
                    <a:pt x="1147" y="17"/>
                    <a:pt x="1148" y="17"/>
                  </a:cubicBezTo>
                  <a:cubicBezTo>
                    <a:pt x="1149" y="16"/>
                    <a:pt x="1151" y="16"/>
                    <a:pt x="1152" y="15"/>
                  </a:cubicBezTo>
                  <a:cubicBezTo>
                    <a:pt x="1155" y="14"/>
                    <a:pt x="1158" y="13"/>
                    <a:pt x="1161" y="12"/>
                  </a:cubicBezTo>
                  <a:cubicBezTo>
                    <a:pt x="1171" y="8"/>
                    <a:pt x="1182" y="5"/>
                    <a:pt x="1193" y="3"/>
                  </a:cubicBezTo>
                  <a:cubicBezTo>
                    <a:pt x="1199" y="2"/>
                    <a:pt x="1204" y="2"/>
                    <a:pt x="1209" y="3"/>
                  </a:cubicBezTo>
                  <a:cubicBezTo>
                    <a:pt x="1214" y="3"/>
                    <a:pt x="1218" y="3"/>
                    <a:pt x="1223" y="3"/>
                  </a:cubicBezTo>
                  <a:cubicBezTo>
                    <a:pt x="1226" y="4"/>
                    <a:pt x="1230" y="5"/>
                    <a:pt x="1234" y="6"/>
                  </a:cubicBezTo>
                  <a:cubicBezTo>
                    <a:pt x="1240" y="8"/>
                    <a:pt x="1245" y="11"/>
                    <a:pt x="1251" y="14"/>
                  </a:cubicBezTo>
                  <a:cubicBezTo>
                    <a:pt x="1252" y="15"/>
                    <a:pt x="1254" y="16"/>
                    <a:pt x="1255" y="17"/>
                  </a:cubicBezTo>
                  <a:cubicBezTo>
                    <a:pt x="1257" y="18"/>
                    <a:pt x="1258" y="18"/>
                    <a:pt x="1260" y="17"/>
                  </a:cubicBezTo>
                  <a:cubicBezTo>
                    <a:pt x="1262" y="16"/>
                    <a:pt x="1264" y="15"/>
                    <a:pt x="1266" y="14"/>
                  </a:cubicBezTo>
                  <a:cubicBezTo>
                    <a:pt x="1267" y="13"/>
                    <a:pt x="1269" y="13"/>
                    <a:pt x="1270" y="13"/>
                  </a:cubicBezTo>
                  <a:cubicBezTo>
                    <a:pt x="1272" y="12"/>
                    <a:pt x="1274" y="11"/>
                    <a:pt x="1276" y="9"/>
                  </a:cubicBezTo>
                  <a:cubicBezTo>
                    <a:pt x="1278" y="7"/>
                    <a:pt x="1280" y="5"/>
                    <a:pt x="1283" y="5"/>
                  </a:cubicBezTo>
                  <a:cubicBezTo>
                    <a:pt x="1284" y="4"/>
                    <a:pt x="1286" y="4"/>
                    <a:pt x="1287" y="3"/>
                  </a:cubicBezTo>
                  <a:cubicBezTo>
                    <a:pt x="1292" y="0"/>
                    <a:pt x="1297" y="1"/>
                    <a:pt x="1302" y="2"/>
                  </a:cubicBezTo>
                  <a:cubicBezTo>
                    <a:pt x="1306" y="3"/>
                    <a:pt x="1310" y="4"/>
                    <a:pt x="1314" y="5"/>
                  </a:cubicBezTo>
                  <a:cubicBezTo>
                    <a:pt x="1318" y="6"/>
                    <a:pt x="1321" y="8"/>
                    <a:pt x="1325" y="9"/>
                  </a:cubicBezTo>
                  <a:cubicBezTo>
                    <a:pt x="1328" y="11"/>
                    <a:pt x="1330" y="13"/>
                    <a:pt x="1332" y="15"/>
                  </a:cubicBezTo>
                  <a:cubicBezTo>
                    <a:pt x="1335" y="18"/>
                    <a:pt x="1337" y="21"/>
                    <a:pt x="1340" y="25"/>
                  </a:cubicBezTo>
                  <a:cubicBezTo>
                    <a:pt x="1343" y="30"/>
                    <a:pt x="1346" y="35"/>
                    <a:pt x="1346" y="42"/>
                  </a:cubicBezTo>
                  <a:cubicBezTo>
                    <a:pt x="1345" y="45"/>
                    <a:pt x="1345" y="49"/>
                    <a:pt x="1344" y="53"/>
                  </a:cubicBezTo>
                  <a:cubicBezTo>
                    <a:pt x="1343" y="58"/>
                    <a:pt x="1342" y="64"/>
                    <a:pt x="1342" y="70"/>
                  </a:cubicBezTo>
                  <a:cubicBezTo>
                    <a:pt x="1342" y="73"/>
                    <a:pt x="1343" y="76"/>
                    <a:pt x="1344" y="80"/>
                  </a:cubicBezTo>
                  <a:cubicBezTo>
                    <a:pt x="1346" y="83"/>
                    <a:pt x="1350" y="84"/>
                    <a:pt x="1354" y="83"/>
                  </a:cubicBezTo>
                  <a:cubicBezTo>
                    <a:pt x="1355" y="83"/>
                    <a:pt x="1356" y="82"/>
                    <a:pt x="1357" y="82"/>
                  </a:cubicBezTo>
                  <a:cubicBezTo>
                    <a:pt x="1359" y="82"/>
                    <a:pt x="1360" y="82"/>
                    <a:pt x="1361" y="83"/>
                  </a:cubicBezTo>
                  <a:cubicBezTo>
                    <a:pt x="1362" y="85"/>
                    <a:pt x="1361" y="86"/>
                    <a:pt x="1360" y="87"/>
                  </a:cubicBezTo>
                  <a:cubicBezTo>
                    <a:pt x="1359" y="89"/>
                    <a:pt x="1357" y="91"/>
                    <a:pt x="1356" y="93"/>
                  </a:cubicBezTo>
                  <a:cubicBezTo>
                    <a:pt x="1354" y="95"/>
                    <a:pt x="1353" y="97"/>
                    <a:pt x="1352" y="98"/>
                  </a:cubicBezTo>
                  <a:cubicBezTo>
                    <a:pt x="1350" y="99"/>
                    <a:pt x="1348" y="100"/>
                    <a:pt x="1346" y="101"/>
                  </a:cubicBezTo>
                  <a:cubicBezTo>
                    <a:pt x="1345" y="101"/>
                    <a:pt x="1343" y="102"/>
                    <a:pt x="1342" y="102"/>
                  </a:cubicBezTo>
                  <a:cubicBezTo>
                    <a:pt x="1342" y="102"/>
                    <a:pt x="1342" y="102"/>
                    <a:pt x="1342" y="103"/>
                  </a:cubicBezTo>
                  <a:cubicBezTo>
                    <a:pt x="1343" y="103"/>
                    <a:pt x="1344" y="104"/>
                    <a:pt x="1345" y="104"/>
                  </a:cubicBezTo>
                  <a:cubicBezTo>
                    <a:pt x="1349" y="105"/>
                    <a:pt x="1352" y="105"/>
                    <a:pt x="1355" y="105"/>
                  </a:cubicBezTo>
                  <a:cubicBezTo>
                    <a:pt x="1357" y="105"/>
                    <a:pt x="1359" y="104"/>
                    <a:pt x="1360" y="106"/>
                  </a:cubicBezTo>
                  <a:cubicBezTo>
                    <a:pt x="1360" y="108"/>
                    <a:pt x="1360" y="110"/>
                    <a:pt x="1359" y="111"/>
                  </a:cubicBezTo>
                  <a:cubicBezTo>
                    <a:pt x="1357" y="114"/>
                    <a:pt x="1355" y="117"/>
                    <a:pt x="1353" y="119"/>
                  </a:cubicBezTo>
                  <a:cubicBezTo>
                    <a:pt x="1350" y="122"/>
                    <a:pt x="1347" y="124"/>
                    <a:pt x="1344" y="126"/>
                  </a:cubicBezTo>
                  <a:cubicBezTo>
                    <a:pt x="1342" y="128"/>
                    <a:pt x="1340" y="128"/>
                    <a:pt x="1338" y="128"/>
                  </a:cubicBezTo>
                  <a:cubicBezTo>
                    <a:pt x="1336" y="128"/>
                    <a:pt x="1335" y="128"/>
                    <a:pt x="1334" y="128"/>
                  </a:cubicBezTo>
                  <a:cubicBezTo>
                    <a:pt x="1335" y="130"/>
                    <a:pt x="1337" y="131"/>
                    <a:pt x="1339" y="131"/>
                  </a:cubicBezTo>
                  <a:cubicBezTo>
                    <a:pt x="1340" y="132"/>
                    <a:pt x="1343" y="132"/>
                    <a:pt x="1342" y="134"/>
                  </a:cubicBezTo>
                  <a:cubicBezTo>
                    <a:pt x="1342" y="136"/>
                    <a:pt x="1340" y="136"/>
                    <a:pt x="1339" y="136"/>
                  </a:cubicBezTo>
                  <a:cubicBezTo>
                    <a:pt x="1331" y="138"/>
                    <a:pt x="1323" y="139"/>
                    <a:pt x="1316" y="138"/>
                  </a:cubicBezTo>
                  <a:cubicBezTo>
                    <a:pt x="1314" y="138"/>
                    <a:pt x="1313" y="137"/>
                    <a:pt x="1312" y="137"/>
                  </a:cubicBezTo>
                  <a:cubicBezTo>
                    <a:pt x="1309" y="135"/>
                    <a:pt x="1307" y="134"/>
                    <a:pt x="1305" y="132"/>
                  </a:cubicBezTo>
                  <a:cubicBezTo>
                    <a:pt x="1304" y="131"/>
                    <a:pt x="1302" y="130"/>
                    <a:pt x="1300" y="129"/>
                  </a:cubicBezTo>
                  <a:cubicBezTo>
                    <a:pt x="1297" y="126"/>
                    <a:pt x="1295" y="123"/>
                    <a:pt x="1293" y="119"/>
                  </a:cubicBezTo>
                  <a:cubicBezTo>
                    <a:pt x="1292" y="118"/>
                    <a:pt x="1291" y="117"/>
                    <a:pt x="1290" y="116"/>
                  </a:cubicBezTo>
                  <a:cubicBezTo>
                    <a:pt x="1288" y="113"/>
                    <a:pt x="1287" y="109"/>
                    <a:pt x="1286" y="105"/>
                  </a:cubicBezTo>
                  <a:cubicBezTo>
                    <a:pt x="1285" y="107"/>
                    <a:pt x="1285" y="109"/>
                    <a:pt x="1285" y="111"/>
                  </a:cubicBezTo>
                  <a:cubicBezTo>
                    <a:pt x="1284" y="117"/>
                    <a:pt x="1282" y="123"/>
                    <a:pt x="1280" y="129"/>
                  </a:cubicBezTo>
                  <a:cubicBezTo>
                    <a:pt x="1278" y="133"/>
                    <a:pt x="1277" y="137"/>
                    <a:pt x="1275" y="140"/>
                  </a:cubicBezTo>
                  <a:cubicBezTo>
                    <a:pt x="1275" y="141"/>
                    <a:pt x="1275" y="141"/>
                    <a:pt x="1275" y="142"/>
                  </a:cubicBezTo>
                  <a:cubicBezTo>
                    <a:pt x="1272" y="144"/>
                    <a:pt x="1271" y="148"/>
                    <a:pt x="1269" y="151"/>
                  </a:cubicBezTo>
                  <a:cubicBezTo>
                    <a:pt x="1268" y="152"/>
                    <a:pt x="1267" y="153"/>
                    <a:pt x="1266" y="154"/>
                  </a:cubicBezTo>
                  <a:cubicBezTo>
                    <a:pt x="1265" y="155"/>
                    <a:pt x="1264" y="157"/>
                    <a:pt x="1263" y="159"/>
                  </a:cubicBezTo>
                  <a:cubicBezTo>
                    <a:pt x="1262" y="160"/>
                    <a:pt x="1260" y="161"/>
                    <a:pt x="1259" y="163"/>
                  </a:cubicBezTo>
                  <a:cubicBezTo>
                    <a:pt x="1257" y="164"/>
                    <a:pt x="1255" y="166"/>
                    <a:pt x="1254" y="167"/>
                  </a:cubicBezTo>
                  <a:cubicBezTo>
                    <a:pt x="1251" y="171"/>
                    <a:pt x="1246" y="172"/>
                    <a:pt x="1244" y="176"/>
                  </a:cubicBezTo>
                  <a:cubicBezTo>
                    <a:pt x="1243" y="178"/>
                    <a:pt x="1242" y="179"/>
                    <a:pt x="1240" y="180"/>
                  </a:cubicBezTo>
                  <a:cubicBezTo>
                    <a:pt x="1238" y="181"/>
                    <a:pt x="1237" y="184"/>
                    <a:pt x="1238" y="186"/>
                  </a:cubicBezTo>
                  <a:cubicBezTo>
                    <a:pt x="1239" y="191"/>
                    <a:pt x="1239" y="196"/>
                    <a:pt x="1240" y="201"/>
                  </a:cubicBezTo>
                  <a:cubicBezTo>
                    <a:pt x="1240" y="203"/>
                    <a:pt x="1241" y="205"/>
                    <a:pt x="1241" y="207"/>
                  </a:cubicBezTo>
                  <a:cubicBezTo>
                    <a:pt x="1241" y="209"/>
                    <a:pt x="1243" y="210"/>
                    <a:pt x="1244" y="209"/>
                  </a:cubicBezTo>
                  <a:cubicBezTo>
                    <a:pt x="1247" y="208"/>
                    <a:pt x="1249" y="211"/>
                    <a:pt x="1251" y="212"/>
                  </a:cubicBezTo>
                  <a:cubicBezTo>
                    <a:pt x="1254" y="215"/>
                    <a:pt x="1255" y="218"/>
                    <a:pt x="1257" y="220"/>
                  </a:cubicBezTo>
                  <a:cubicBezTo>
                    <a:pt x="1258" y="221"/>
                    <a:pt x="1259" y="222"/>
                    <a:pt x="1260" y="223"/>
                  </a:cubicBezTo>
                  <a:cubicBezTo>
                    <a:pt x="1260" y="223"/>
                    <a:pt x="1261" y="224"/>
                    <a:pt x="1262" y="225"/>
                  </a:cubicBezTo>
                  <a:cubicBezTo>
                    <a:pt x="1264" y="227"/>
                    <a:pt x="1266" y="230"/>
                    <a:pt x="1268" y="232"/>
                  </a:cubicBezTo>
                  <a:cubicBezTo>
                    <a:pt x="1269" y="233"/>
                    <a:pt x="1270" y="234"/>
                    <a:pt x="1271" y="236"/>
                  </a:cubicBezTo>
                  <a:cubicBezTo>
                    <a:pt x="1271" y="238"/>
                    <a:pt x="1273" y="237"/>
                    <a:pt x="1274" y="237"/>
                  </a:cubicBezTo>
                  <a:cubicBezTo>
                    <a:pt x="1275" y="239"/>
                    <a:pt x="1277" y="240"/>
                    <a:pt x="1278" y="241"/>
                  </a:cubicBezTo>
                  <a:cubicBezTo>
                    <a:pt x="1278" y="242"/>
                    <a:pt x="1279" y="242"/>
                    <a:pt x="1279" y="242"/>
                  </a:cubicBezTo>
                  <a:cubicBezTo>
                    <a:pt x="1281" y="244"/>
                    <a:pt x="1282" y="246"/>
                    <a:pt x="1284" y="249"/>
                  </a:cubicBezTo>
                  <a:cubicBezTo>
                    <a:pt x="1284" y="249"/>
                    <a:pt x="1285" y="249"/>
                    <a:pt x="1285" y="250"/>
                  </a:cubicBezTo>
                  <a:cubicBezTo>
                    <a:pt x="1286" y="251"/>
                    <a:pt x="1287" y="251"/>
                    <a:pt x="1287" y="252"/>
                  </a:cubicBezTo>
                  <a:cubicBezTo>
                    <a:pt x="1289" y="256"/>
                    <a:pt x="1291" y="259"/>
                    <a:pt x="1293" y="263"/>
                  </a:cubicBezTo>
                  <a:cubicBezTo>
                    <a:pt x="1295" y="265"/>
                    <a:pt x="1296" y="267"/>
                    <a:pt x="1297" y="270"/>
                  </a:cubicBezTo>
                  <a:cubicBezTo>
                    <a:pt x="1298" y="272"/>
                    <a:pt x="1300" y="274"/>
                    <a:pt x="1301" y="277"/>
                  </a:cubicBezTo>
                  <a:cubicBezTo>
                    <a:pt x="1301" y="278"/>
                    <a:pt x="1302" y="279"/>
                    <a:pt x="1302" y="280"/>
                  </a:cubicBezTo>
                  <a:cubicBezTo>
                    <a:pt x="1305" y="283"/>
                    <a:pt x="1307" y="287"/>
                    <a:pt x="1308" y="290"/>
                  </a:cubicBezTo>
                  <a:cubicBezTo>
                    <a:pt x="1310" y="293"/>
                    <a:pt x="1311" y="295"/>
                    <a:pt x="1312" y="297"/>
                  </a:cubicBezTo>
                  <a:cubicBezTo>
                    <a:pt x="1313" y="299"/>
                    <a:pt x="1314" y="301"/>
                    <a:pt x="1314" y="303"/>
                  </a:cubicBezTo>
                  <a:cubicBezTo>
                    <a:pt x="1314" y="304"/>
                    <a:pt x="1314" y="304"/>
                    <a:pt x="1314" y="305"/>
                  </a:cubicBezTo>
                  <a:cubicBezTo>
                    <a:pt x="1316" y="310"/>
                    <a:pt x="1318" y="315"/>
                    <a:pt x="1320" y="320"/>
                  </a:cubicBezTo>
                  <a:cubicBezTo>
                    <a:pt x="1321" y="323"/>
                    <a:pt x="1322" y="325"/>
                    <a:pt x="1323" y="328"/>
                  </a:cubicBezTo>
                  <a:cubicBezTo>
                    <a:pt x="1323" y="331"/>
                    <a:pt x="1325" y="334"/>
                    <a:pt x="1326" y="337"/>
                  </a:cubicBezTo>
                  <a:cubicBezTo>
                    <a:pt x="1327" y="340"/>
                    <a:pt x="1328" y="342"/>
                    <a:pt x="1329" y="345"/>
                  </a:cubicBezTo>
                  <a:cubicBezTo>
                    <a:pt x="1329" y="346"/>
                    <a:pt x="1330" y="347"/>
                    <a:pt x="1331" y="348"/>
                  </a:cubicBezTo>
                  <a:cubicBezTo>
                    <a:pt x="1332" y="350"/>
                    <a:pt x="1332" y="353"/>
                    <a:pt x="1333" y="355"/>
                  </a:cubicBezTo>
                  <a:cubicBezTo>
                    <a:pt x="1334" y="358"/>
                    <a:pt x="1335" y="361"/>
                    <a:pt x="1336" y="365"/>
                  </a:cubicBezTo>
                  <a:cubicBezTo>
                    <a:pt x="1337" y="367"/>
                    <a:pt x="1338" y="369"/>
                    <a:pt x="1338" y="371"/>
                  </a:cubicBezTo>
                  <a:cubicBezTo>
                    <a:pt x="1338" y="372"/>
                    <a:pt x="1339" y="373"/>
                    <a:pt x="1339" y="374"/>
                  </a:cubicBezTo>
                  <a:cubicBezTo>
                    <a:pt x="1341" y="378"/>
                    <a:pt x="1342" y="382"/>
                    <a:pt x="1344" y="386"/>
                  </a:cubicBezTo>
                  <a:cubicBezTo>
                    <a:pt x="1344" y="387"/>
                    <a:pt x="1344" y="388"/>
                    <a:pt x="1345" y="389"/>
                  </a:cubicBezTo>
                  <a:cubicBezTo>
                    <a:pt x="1346" y="390"/>
                    <a:pt x="1347" y="392"/>
                    <a:pt x="1347" y="394"/>
                  </a:cubicBezTo>
                  <a:cubicBezTo>
                    <a:pt x="1348" y="395"/>
                    <a:pt x="1348" y="397"/>
                    <a:pt x="1349" y="398"/>
                  </a:cubicBezTo>
                  <a:cubicBezTo>
                    <a:pt x="1349" y="401"/>
                    <a:pt x="1350" y="404"/>
                    <a:pt x="1351" y="407"/>
                  </a:cubicBezTo>
                  <a:cubicBezTo>
                    <a:pt x="1352" y="410"/>
                    <a:pt x="1353" y="413"/>
                    <a:pt x="1354" y="415"/>
                  </a:cubicBezTo>
                  <a:cubicBezTo>
                    <a:pt x="1354" y="417"/>
                    <a:pt x="1354" y="420"/>
                    <a:pt x="1355" y="422"/>
                  </a:cubicBezTo>
                  <a:cubicBezTo>
                    <a:pt x="1356" y="425"/>
                    <a:pt x="1356" y="428"/>
                    <a:pt x="1356" y="431"/>
                  </a:cubicBezTo>
                  <a:cubicBezTo>
                    <a:pt x="1356" y="436"/>
                    <a:pt x="1357" y="441"/>
                    <a:pt x="1356" y="446"/>
                  </a:cubicBezTo>
                  <a:cubicBezTo>
                    <a:pt x="1356" y="449"/>
                    <a:pt x="1357" y="453"/>
                    <a:pt x="1357" y="457"/>
                  </a:cubicBezTo>
                  <a:cubicBezTo>
                    <a:pt x="1357" y="459"/>
                    <a:pt x="1357" y="462"/>
                    <a:pt x="1357" y="464"/>
                  </a:cubicBezTo>
                  <a:cubicBezTo>
                    <a:pt x="1356" y="466"/>
                    <a:pt x="1357" y="467"/>
                    <a:pt x="1357" y="469"/>
                  </a:cubicBezTo>
                  <a:cubicBezTo>
                    <a:pt x="1357" y="474"/>
                    <a:pt x="1355" y="480"/>
                    <a:pt x="1354" y="485"/>
                  </a:cubicBezTo>
                  <a:cubicBezTo>
                    <a:pt x="1353" y="491"/>
                    <a:pt x="1351" y="497"/>
                    <a:pt x="1350" y="502"/>
                  </a:cubicBezTo>
                  <a:cubicBezTo>
                    <a:pt x="1349" y="509"/>
                    <a:pt x="1346" y="514"/>
                    <a:pt x="1344" y="520"/>
                  </a:cubicBezTo>
                  <a:cubicBezTo>
                    <a:pt x="1342" y="525"/>
                    <a:pt x="1339" y="529"/>
                    <a:pt x="1336" y="533"/>
                  </a:cubicBezTo>
                  <a:cubicBezTo>
                    <a:pt x="1336" y="534"/>
                    <a:pt x="1336" y="535"/>
                    <a:pt x="1335" y="536"/>
                  </a:cubicBezTo>
                  <a:cubicBezTo>
                    <a:pt x="1339" y="536"/>
                    <a:pt x="1342" y="537"/>
                    <a:pt x="1345" y="537"/>
                  </a:cubicBezTo>
                  <a:cubicBezTo>
                    <a:pt x="1346" y="537"/>
                    <a:pt x="1347" y="537"/>
                    <a:pt x="1348" y="537"/>
                  </a:cubicBezTo>
                  <a:cubicBezTo>
                    <a:pt x="1355" y="539"/>
                    <a:pt x="1363" y="538"/>
                    <a:pt x="1371" y="538"/>
                  </a:cubicBezTo>
                  <a:cubicBezTo>
                    <a:pt x="1375" y="539"/>
                    <a:pt x="1379" y="539"/>
                    <a:pt x="1383" y="539"/>
                  </a:cubicBezTo>
                  <a:cubicBezTo>
                    <a:pt x="1385" y="539"/>
                    <a:pt x="1386" y="540"/>
                    <a:pt x="1389" y="540"/>
                  </a:cubicBezTo>
                  <a:cubicBezTo>
                    <a:pt x="1389" y="542"/>
                    <a:pt x="1390" y="543"/>
                    <a:pt x="1390" y="545"/>
                  </a:cubicBezTo>
                  <a:cubicBezTo>
                    <a:pt x="1390" y="547"/>
                    <a:pt x="1391" y="549"/>
                    <a:pt x="1390" y="552"/>
                  </a:cubicBezTo>
                  <a:cubicBezTo>
                    <a:pt x="1389" y="553"/>
                    <a:pt x="1389" y="554"/>
                    <a:pt x="1390" y="556"/>
                  </a:cubicBezTo>
                  <a:cubicBezTo>
                    <a:pt x="1390" y="559"/>
                    <a:pt x="1390" y="562"/>
                    <a:pt x="1391" y="565"/>
                  </a:cubicBezTo>
                  <a:cubicBezTo>
                    <a:pt x="1391" y="571"/>
                    <a:pt x="1391" y="577"/>
                    <a:pt x="1391" y="583"/>
                  </a:cubicBezTo>
                  <a:cubicBezTo>
                    <a:pt x="1391" y="593"/>
                    <a:pt x="1391" y="602"/>
                    <a:pt x="1391" y="612"/>
                  </a:cubicBezTo>
                  <a:cubicBezTo>
                    <a:pt x="1391" y="623"/>
                    <a:pt x="1391" y="635"/>
                    <a:pt x="1391" y="646"/>
                  </a:cubicBezTo>
                  <a:cubicBezTo>
                    <a:pt x="1391" y="654"/>
                    <a:pt x="1390" y="663"/>
                    <a:pt x="1390" y="671"/>
                  </a:cubicBezTo>
                  <a:cubicBezTo>
                    <a:pt x="1390" y="679"/>
                    <a:pt x="1389" y="687"/>
                    <a:pt x="1390" y="694"/>
                  </a:cubicBezTo>
                  <a:cubicBezTo>
                    <a:pt x="1390" y="708"/>
                    <a:pt x="1389" y="721"/>
                    <a:pt x="1389" y="734"/>
                  </a:cubicBezTo>
                  <a:cubicBezTo>
                    <a:pt x="1389" y="742"/>
                    <a:pt x="1389" y="751"/>
                    <a:pt x="1389" y="759"/>
                  </a:cubicBezTo>
                  <a:cubicBezTo>
                    <a:pt x="1389" y="763"/>
                    <a:pt x="1388" y="767"/>
                    <a:pt x="1388" y="770"/>
                  </a:cubicBezTo>
                  <a:cubicBezTo>
                    <a:pt x="1388" y="772"/>
                    <a:pt x="1388" y="774"/>
                    <a:pt x="1387" y="776"/>
                  </a:cubicBezTo>
                  <a:cubicBezTo>
                    <a:pt x="1387" y="776"/>
                    <a:pt x="1387" y="777"/>
                    <a:pt x="1387" y="777"/>
                  </a:cubicBezTo>
                  <a:cubicBezTo>
                    <a:pt x="1381" y="776"/>
                    <a:pt x="1374" y="776"/>
                    <a:pt x="1368" y="776"/>
                  </a:cubicBezTo>
                  <a:cubicBezTo>
                    <a:pt x="1365" y="776"/>
                    <a:pt x="1363" y="775"/>
                    <a:pt x="1360" y="775"/>
                  </a:cubicBezTo>
                  <a:cubicBezTo>
                    <a:pt x="1355" y="775"/>
                    <a:pt x="1350" y="775"/>
                    <a:pt x="1344" y="775"/>
                  </a:cubicBezTo>
                  <a:cubicBezTo>
                    <a:pt x="1344" y="774"/>
                    <a:pt x="1344" y="773"/>
                    <a:pt x="1344" y="772"/>
                  </a:cubicBezTo>
                  <a:cubicBezTo>
                    <a:pt x="1345" y="771"/>
                    <a:pt x="1345" y="770"/>
                    <a:pt x="1345" y="768"/>
                  </a:cubicBezTo>
                  <a:cubicBezTo>
                    <a:pt x="1345" y="767"/>
                    <a:pt x="1346" y="765"/>
                    <a:pt x="1346" y="764"/>
                  </a:cubicBezTo>
                  <a:cubicBezTo>
                    <a:pt x="1346" y="762"/>
                    <a:pt x="1347" y="760"/>
                    <a:pt x="1347" y="758"/>
                  </a:cubicBezTo>
                  <a:cubicBezTo>
                    <a:pt x="1347" y="753"/>
                    <a:pt x="1347" y="748"/>
                    <a:pt x="1347" y="742"/>
                  </a:cubicBezTo>
                  <a:cubicBezTo>
                    <a:pt x="1347" y="741"/>
                    <a:pt x="1347" y="740"/>
                    <a:pt x="1347" y="739"/>
                  </a:cubicBezTo>
                  <a:cubicBezTo>
                    <a:pt x="1347" y="733"/>
                    <a:pt x="1347" y="728"/>
                    <a:pt x="1346" y="722"/>
                  </a:cubicBezTo>
                  <a:cubicBezTo>
                    <a:pt x="1346" y="717"/>
                    <a:pt x="1346" y="712"/>
                    <a:pt x="1346" y="707"/>
                  </a:cubicBezTo>
                  <a:cubicBezTo>
                    <a:pt x="1345" y="696"/>
                    <a:pt x="1345" y="684"/>
                    <a:pt x="1345" y="673"/>
                  </a:cubicBezTo>
                  <a:cubicBezTo>
                    <a:pt x="1345" y="662"/>
                    <a:pt x="1345" y="651"/>
                    <a:pt x="1345" y="640"/>
                  </a:cubicBezTo>
                  <a:cubicBezTo>
                    <a:pt x="1345" y="634"/>
                    <a:pt x="1346" y="628"/>
                    <a:pt x="1346" y="622"/>
                  </a:cubicBezTo>
                  <a:cubicBezTo>
                    <a:pt x="1345" y="615"/>
                    <a:pt x="1345" y="608"/>
                    <a:pt x="1345" y="602"/>
                  </a:cubicBezTo>
                  <a:cubicBezTo>
                    <a:pt x="1345" y="599"/>
                    <a:pt x="1345" y="597"/>
                    <a:pt x="1345" y="595"/>
                  </a:cubicBezTo>
                  <a:cubicBezTo>
                    <a:pt x="1345" y="591"/>
                    <a:pt x="1345" y="587"/>
                    <a:pt x="1345" y="583"/>
                  </a:cubicBezTo>
                  <a:cubicBezTo>
                    <a:pt x="1344" y="581"/>
                    <a:pt x="1344" y="581"/>
                    <a:pt x="1342" y="581"/>
                  </a:cubicBezTo>
                  <a:cubicBezTo>
                    <a:pt x="1336" y="580"/>
                    <a:pt x="1329" y="580"/>
                    <a:pt x="1323" y="579"/>
                  </a:cubicBezTo>
                  <a:cubicBezTo>
                    <a:pt x="1320" y="579"/>
                    <a:pt x="1316" y="578"/>
                    <a:pt x="1313" y="578"/>
                  </a:cubicBezTo>
                  <a:cubicBezTo>
                    <a:pt x="1310" y="578"/>
                    <a:pt x="1306" y="578"/>
                    <a:pt x="1303" y="577"/>
                  </a:cubicBezTo>
                  <a:cubicBezTo>
                    <a:pt x="1301" y="577"/>
                    <a:pt x="1299" y="577"/>
                    <a:pt x="1297" y="577"/>
                  </a:cubicBezTo>
                  <a:cubicBezTo>
                    <a:pt x="1296" y="577"/>
                    <a:pt x="1295" y="577"/>
                    <a:pt x="1293" y="577"/>
                  </a:cubicBezTo>
                  <a:cubicBezTo>
                    <a:pt x="1290" y="576"/>
                    <a:pt x="1287" y="576"/>
                    <a:pt x="1283" y="576"/>
                  </a:cubicBezTo>
                  <a:cubicBezTo>
                    <a:pt x="1283" y="576"/>
                    <a:pt x="1282" y="576"/>
                    <a:pt x="1282" y="576"/>
                  </a:cubicBezTo>
                  <a:cubicBezTo>
                    <a:pt x="1279" y="577"/>
                    <a:pt x="1275" y="576"/>
                    <a:pt x="1272" y="576"/>
                  </a:cubicBezTo>
                  <a:cubicBezTo>
                    <a:pt x="1270" y="576"/>
                    <a:pt x="1268" y="575"/>
                    <a:pt x="1265" y="576"/>
                  </a:cubicBezTo>
                  <a:cubicBezTo>
                    <a:pt x="1264" y="577"/>
                    <a:pt x="1262" y="577"/>
                    <a:pt x="1260" y="577"/>
                  </a:cubicBezTo>
                  <a:cubicBezTo>
                    <a:pt x="1257" y="577"/>
                    <a:pt x="1254" y="577"/>
                    <a:pt x="1252" y="577"/>
                  </a:cubicBezTo>
                  <a:cubicBezTo>
                    <a:pt x="1250" y="579"/>
                    <a:pt x="1249" y="580"/>
                    <a:pt x="1248" y="582"/>
                  </a:cubicBezTo>
                  <a:cubicBezTo>
                    <a:pt x="1245" y="586"/>
                    <a:pt x="1242" y="590"/>
                    <a:pt x="1239" y="593"/>
                  </a:cubicBezTo>
                  <a:cubicBezTo>
                    <a:pt x="1236" y="596"/>
                    <a:pt x="1234" y="600"/>
                    <a:pt x="1231" y="604"/>
                  </a:cubicBezTo>
                  <a:cubicBezTo>
                    <a:pt x="1230" y="605"/>
                    <a:pt x="1229" y="607"/>
                    <a:pt x="1229" y="608"/>
                  </a:cubicBezTo>
                  <a:cubicBezTo>
                    <a:pt x="1227" y="610"/>
                    <a:pt x="1226" y="612"/>
                    <a:pt x="1225" y="614"/>
                  </a:cubicBezTo>
                  <a:cubicBezTo>
                    <a:pt x="1221" y="618"/>
                    <a:pt x="1219" y="623"/>
                    <a:pt x="1217" y="628"/>
                  </a:cubicBezTo>
                  <a:cubicBezTo>
                    <a:pt x="1215" y="633"/>
                    <a:pt x="1212" y="639"/>
                    <a:pt x="1209" y="644"/>
                  </a:cubicBezTo>
                  <a:cubicBezTo>
                    <a:pt x="1209" y="644"/>
                    <a:pt x="1209" y="644"/>
                    <a:pt x="1208" y="645"/>
                  </a:cubicBezTo>
                  <a:cubicBezTo>
                    <a:pt x="1207" y="643"/>
                    <a:pt x="1205" y="643"/>
                    <a:pt x="1205" y="641"/>
                  </a:cubicBezTo>
                  <a:cubicBezTo>
                    <a:pt x="1205" y="640"/>
                    <a:pt x="1204" y="640"/>
                    <a:pt x="1203" y="639"/>
                  </a:cubicBezTo>
                  <a:cubicBezTo>
                    <a:pt x="1200" y="638"/>
                    <a:pt x="1198" y="635"/>
                    <a:pt x="1196" y="633"/>
                  </a:cubicBezTo>
                  <a:cubicBezTo>
                    <a:pt x="1196" y="633"/>
                    <a:pt x="1196" y="632"/>
                    <a:pt x="1195" y="632"/>
                  </a:cubicBezTo>
                  <a:cubicBezTo>
                    <a:pt x="1190" y="629"/>
                    <a:pt x="1186" y="624"/>
                    <a:pt x="1181" y="619"/>
                  </a:cubicBezTo>
                  <a:cubicBezTo>
                    <a:pt x="1178" y="616"/>
                    <a:pt x="1175" y="613"/>
                    <a:pt x="1173" y="610"/>
                  </a:cubicBezTo>
                  <a:cubicBezTo>
                    <a:pt x="1172" y="609"/>
                    <a:pt x="1172" y="609"/>
                    <a:pt x="1171" y="609"/>
                  </a:cubicBezTo>
                  <a:cubicBezTo>
                    <a:pt x="1171" y="610"/>
                    <a:pt x="1171" y="612"/>
                    <a:pt x="1171" y="613"/>
                  </a:cubicBezTo>
                  <a:cubicBezTo>
                    <a:pt x="1171" y="621"/>
                    <a:pt x="1171" y="630"/>
                    <a:pt x="1171" y="638"/>
                  </a:cubicBezTo>
                  <a:cubicBezTo>
                    <a:pt x="1170" y="644"/>
                    <a:pt x="1170" y="649"/>
                    <a:pt x="1170" y="655"/>
                  </a:cubicBezTo>
                  <a:cubicBezTo>
                    <a:pt x="1170" y="669"/>
                    <a:pt x="1170" y="684"/>
                    <a:pt x="1169" y="699"/>
                  </a:cubicBezTo>
                  <a:cubicBezTo>
                    <a:pt x="1169" y="708"/>
                    <a:pt x="1168" y="718"/>
                    <a:pt x="1168" y="728"/>
                  </a:cubicBezTo>
                  <a:cubicBezTo>
                    <a:pt x="1168" y="736"/>
                    <a:pt x="1168" y="744"/>
                    <a:pt x="1168" y="752"/>
                  </a:cubicBezTo>
                  <a:cubicBezTo>
                    <a:pt x="1168" y="756"/>
                    <a:pt x="1168" y="760"/>
                    <a:pt x="1168" y="763"/>
                  </a:cubicBezTo>
                  <a:cubicBezTo>
                    <a:pt x="1168" y="765"/>
                    <a:pt x="1168" y="766"/>
                    <a:pt x="1167" y="768"/>
                  </a:cubicBezTo>
                  <a:cubicBezTo>
                    <a:pt x="1167" y="769"/>
                    <a:pt x="1167" y="770"/>
                    <a:pt x="1167" y="770"/>
                  </a:cubicBezTo>
                  <a:cubicBezTo>
                    <a:pt x="1164" y="770"/>
                    <a:pt x="1162" y="769"/>
                    <a:pt x="1159" y="769"/>
                  </a:cubicBezTo>
                  <a:cubicBezTo>
                    <a:pt x="1151" y="769"/>
                    <a:pt x="1143" y="769"/>
                    <a:pt x="1134" y="769"/>
                  </a:cubicBezTo>
                  <a:cubicBezTo>
                    <a:pt x="1130" y="770"/>
                    <a:pt x="1126" y="770"/>
                    <a:pt x="1122" y="770"/>
                  </a:cubicBezTo>
                  <a:cubicBezTo>
                    <a:pt x="1120" y="770"/>
                    <a:pt x="1119" y="769"/>
                    <a:pt x="1118" y="768"/>
                  </a:cubicBezTo>
                  <a:cubicBezTo>
                    <a:pt x="1117" y="765"/>
                    <a:pt x="1116" y="762"/>
                    <a:pt x="1116" y="760"/>
                  </a:cubicBezTo>
                  <a:cubicBezTo>
                    <a:pt x="1117" y="756"/>
                    <a:pt x="1116" y="752"/>
                    <a:pt x="1116" y="747"/>
                  </a:cubicBezTo>
                  <a:cubicBezTo>
                    <a:pt x="1116" y="739"/>
                    <a:pt x="1115" y="730"/>
                    <a:pt x="1116" y="722"/>
                  </a:cubicBezTo>
                  <a:cubicBezTo>
                    <a:pt x="1116" y="711"/>
                    <a:pt x="1116" y="700"/>
                    <a:pt x="1116" y="689"/>
                  </a:cubicBezTo>
                  <a:cubicBezTo>
                    <a:pt x="1116" y="679"/>
                    <a:pt x="1115" y="669"/>
                    <a:pt x="1114" y="660"/>
                  </a:cubicBezTo>
                  <a:cubicBezTo>
                    <a:pt x="1114" y="653"/>
                    <a:pt x="1115" y="647"/>
                    <a:pt x="1115" y="640"/>
                  </a:cubicBezTo>
                  <a:cubicBezTo>
                    <a:pt x="1115" y="633"/>
                    <a:pt x="1115" y="625"/>
                    <a:pt x="1115" y="617"/>
                  </a:cubicBezTo>
                  <a:cubicBezTo>
                    <a:pt x="1114" y="610"/>
                    <a:pt x="1114" y="603"/>
                    <a:pt x="1114" y="596"/>
                  </a:cubicBezTo>
                  <a:cubicBezTo>
                    <a:pt x="1114" y="592"/>
                    <a:pt x="1114" y="589"/>
                    <a:pt x="1114" y="586"/>
                  </a:cubicBezTo>
                  <a:cubicBezTo>
                    <a:pt x="1113" y="579"/>
                    <a:pt x="1114" y="573"/>
                    <a:pt x="1114" y="566"/>
                  </a:cubicBezTo>
                  <a:cubicBezTo>
                    <a:pt x="1114" y="563"/>
                    <a:pt x="1114" y="561"/>
                    <a:pt x="1114" y="558"/>
                  </a:cubicBezTo>
                  <a:cubicBezTo>
                    <a:pt x="1113" y="551"/>
                    <a:pt x="1113" y="544"/>
                    <a:pt x="1111" y="537"/>
                  </a:cubicBezTo>
                  <a:cubicBezTo>
                    <a:pt x="1111" y="536"/>
                    <a:pt x="1111" y="535"/>
                    <a:pt x="1111" y="535"/>
                  </a:cubicBezTo>
                  <a:cubicBezTo>
                    <a:pt x="1110" y="534"/>
                    <a:pt x="1110" y="533"/>
                    <a:pt x="1108" y="533"/>
                  </a:cubicBezTo>
                  <a:cubicBezTo>
                    <a:pt x="1107" y="534"/>
                    <a:pt x="1106" y="535"/>
                    <a:pt x="1107" y="536"/>
                  </a:cubicBezTo>
                  <a:cubicBezTo>
                    <a:pt x="1108" y="537"/>
                    <a:pt x="1107" y="538"/>
                    <a:pt x="1106" y="539"/>
                  </a:cubicBezTo>
                  <a:cubicBezTo>
                    <a:pt x="1106" y="540"/>
                    <a:pt x="1106" y="542"/>
                    <a:pt x="1106" y="544"/>
                  </a:cubicBezTo>
                  <a:cubicBezTo>
                    <a:pt x="1106" y="549"/>
                    <a:pt x="1107" y="554"/>
                    <a:pt x="1108" y="559"/>
                  </a:cubicBezTo>
                  <a:cubicBezTo>
                    <a:pt x="1109" y="565"/>
                    <a:pt x="1110" y="570"/>
                    <a:pt x="1110" y="576"/>
                  </a:cubicBezTo>
                  <a:cubicBezTo>
                    <a:pt x="1109" y="583"/>
                    <a:pt x="1110" y="589"/>
                    <a:pt x="1110" y="596"/>
                  </a:cubicBezTo>
                  <a:cubicBezTo>
                    <a:pt x="1110" y="598"/>
                    <a:pt x="1110" y="600"/>
                    <a:pt x="1110" y="602"/>
                  </a:cubicBezTo>
                  <a:cubicBezTo>
                    <a:pt x="1110" y="608"/>
                    <a:pt x="1111" y="614"/>
                    <a:pt x="1111" y="621"/>
                  </a:cubicBezTo>
                  <a:cubicBezTo>
                    <a:pt x="1111" y="626"/>
                    <a:pt x="1110" y="632"/>
                    <a:pt x="1110" y="637"/>
                  </a:cubicBezTo>
                  <a:cubicBezTo>
                    <a:pt x="1110" y="642"/>
                    <a:pt x="1110" y="648"/>
                    <a:pt x="1111" y="653"/>
                  </a:cubicBezTo>
                  <a:cubicBezTo>
                    <a:pt x="1111" y="657"/>
                    <a:pt x="1111" y="662"/>
                    <a:pt x="1111" y="666"/>
                  </a:cubicBezTo>
                  <a:cubicBezTo>
                    <a:pt x="1111" y="672"/>
                    <a:pt x="1110" y="678"/>
                    <a:pt x="1110" y="684"/>
                  </a:cubicBezTo>
                  <a:cubicBezTo>
                    <a:pt x="1110" y="686"/>
                    <a:pt x="1110" y="689"/>
                    <a:pt x="1110" y="691"/>
                  </a:cubicBezTo>
                  <a:cubicBezTo>
                    <a:pt x="1110" y="694"/>
                    <a:pt x="1110" y="698"/>
                    <a:pt x="1109" y="701"/>
                  </a:cubicBezTo>
                  <a:close/>
                  <a:moveTo>
                    <a:pt x="1248" y="303"/>
                  </a:moveTo>
                  <a:cubicBezTo>
                    <a:pt x="1252" y="303"/>
                    <a:pt x="1254" y="305"/>
                    <a:pt x="1253" y="308"/>
                  </a:cubicBezTo>
                  <a:cubicBezTo>
                    <a:pt x="1253" y="310"/>
                    <a:pt x="1253" y="311"/>
                    <a:pt x="1253" y="313"/>
                  </a:cubicBezTo>
                  <a:cubicBezTo>
                    <a:pt x="1253" y="319"/>
                    <a:pt x="1252" y="324"/>
                    <a:pt x="1252" y="330"/>
                  </a:cubicBezTo>
                  <a:cubicBezTo>
                    <a:pt x="1252" y="333"/>
                    <a:pt x="1251" y="336"/>
                    <a:pt x="1251" y="340"/>
                  </a:cubicBezTo>
                  <a:cubicBezTo>
                    <a:pt x="1251" y="343"/>
                    <a:pt x="1251" y="347"/>
                    <a:pt x="1249" y="351"/>
                  </a:cubicBezTo>
                  <a:cubicBezTo>
                    <a:pt x="1249" y="351"/>
                    <a:pt x="1249" y="351"/>
                    <a:pt x="1249" y="351"/>
                  </a:cubicBezTo>
                  <a:cubicBezTo>
                    <a:pt x="1250" y="356"/>
                    <a:pt x="1249" y="360"/>
                    <a:pt x="1248" y="364"/>
                  </a:cubicBezTo>
                  <a:cubicBezTo>
                    <a:pt x="1247" y="368"/>
                    <a:pt x="1247" y="373"/>
                    <a:pt x="1246" y="377"/>
                  </a:cubicBezTo>
                  <a:cubicBezTo>
                    <a:pt x="1246" y="378"/>
                    <a:pt x="1246" y="379"/>
                    <a:pt x="1245" y="379"/>
                  </a:cubicBezTo>
                  <a:cubicBezTo>
                    <a:pt x="1245" y="380"/>
                    <a:pt x="1244" y="381"/>
                    <a:pt x="1244" y="382"/>
                  </a:cubicBezTo>
                  <a:cubicBezTo>
                    <a:pt x="1243" y="387"/>
                    <a:pt x="1242" y="392"/>
                    <a:pt x="1240" y="397"/>
                  </a:cubicBezTo>
                  <a:cubicBezTo>
                    <a:pt x="1239" y="401"/>
                    <a:pt x="1238" y="406"/>
                    <a:pt x="1236" y="410"/>
                  </a:cubicBezTo>
                  <a:cubicBezTo>
                    <a:pt x="1234" y="414"/>
                    <a:pt x="1231" y="417"/>
                    <a:pt x="1229" y="420"/>
                  </a:cubicBezTo>
                  <a:cubicBezTo>
                    <a:pt x="1227" y="425"/>
                    <a:pt x="1222" y="428"/>
                    <a:pt x="1217" y="431"/>
                  </a:cubicBezTo>
                  <a:cubicBezTo>
                    <a:pt x="1216" y="432"/>
                    <a:pt x="1215" y="433"/>
                    <a:pt x="1214" y="434"/>
                  </a:cubicBezTo>
                  <a:cubicBezTo>
                    <a:pt x="1213" y="435"/>
                    <a:pt x="1211" y="437"/>
                    <a:pt x="1209" y="437"/>
                  </a:cubicBezTo>
                  <a:cubicBezTo>
                    <a:pt x="1208" y="437"/>
                    <a:pt x="1207" y="437"/>
                    <a:pt x="1206" y="438"/>
                  </a:cubicBezTo>
                  <a:cubicBezTo>
                    <a:pt x="1199" y="440"/>
                    <a:pt x="1192" y="442"/>
                    <a:pt x="1185" y="441"/>
                  </a:cubicBezTo>
                  <a:cubicBezTo>
                    <a:pt x="1184" y="441"/>
                    <a:pt x="1183" y="441"/>
                    <a:pt x="1182" y="441"/>
                  </a:cubicBezTo>
                  <a:cubicBezTo>
                    <a:pt x="1181" y="441"/>
                    <a:pt x="1180" y="441"/>
                    <a:pt x="1178" y="441"/>
                  </a:cubicBezTo>
                  <a:cubicBezTo>
                    <a:pt x="1175" y="441"/>
                    <a:pt x="1172" y="440"/>
                    <a:pt x="1168" y="440"/>
                  </a:cubicBezTo>
                  <a:cubicBezTo>
                    <a:pt x="1165" y="440"/>
                    <a:pt x="1162" y="441"/>
                    <a:pt x="1159" y="441"/>
                  </a:cubicBezTo>
                  <a:cubicBezTo>
                    <a:pt x="1157" y="441"/>
                    <a:pt x="1155" y="442"/>
                    <a:pt x="1153" y="442"/>
                  </a:cubicBezTo>
                  <a:cubicBezTo>
                    <a:pt x="1150" y="442"/>
                    <a:pt x="1147" y="443"/>
                    <a:pt x="1143" y="443"/>
                  </a:cubicBezTo>
                  <a:cubicBezTo>
                    <a:pt x="1137" y="444"/>
                    <a:pt x="1130" y="444"/>
                    <a:pt x="1123" y="445"/>
                  </a:cubicBezTo>
                  <a:cubicBezTo>
                    <a:pt x="1119" y="446"/>
                    <a:pt x="1114" y="446"/>
                    <a:pt x="1109" y="446"/>
                  </a:cubicBezTo>
                  <a:cubicBezTo>
                    <a:pt x="1106" y="446"/>
                    <a:pt x="1104" y="447"/>
                    <a:pt x="1101" y="447"/>
                  </a:cubicBezTo>
                  <a:cubicBezTo>
                    <a:pt x="1098" y="448"/>
                    <a:pt x="1097" y="449"/>
                    <a:pt x="1100" y="452"/>
                  </a:cubicBezTo>
                  <a:cubicBezTo>
                    <a:pt x="1103" y="455"/>
                    <a:pt x="1106" y="458"/>
                    <a:pt x="1108" y="463"/>
                  </a:cubicBezTo>
                  <a:cubicBezTo>
                    <a:pt x="1110" y="467"/>
                    <a:pt x="1112" y="471"/>
                    <a:pt x="1114" y="475"/>
                  </a:cubicBezTo>
                  <a:cubicBezTo>
                    <a:pt x="1117" y="483"/>
                    <a:pt x="1120" y="490"/>
                    <a:pt x="1123" y="498"/>
                  </a:cubicBezTo>
                  <a:cubicBezTo>
                    <a:pt x="1124" y="502"/>
                    <a:pt x="1126" y="507"/>
                    <a:pt x="1127" y="512"/>
                  </a:cubicBezTo>
                  <a:cubicBezTo>
                    <a:pt x="1129" y="521"/>
                    <a:pt x="1134" y="530"/>
                    <a:pt x="1137" y="539"/>
                  </a:cubicBezTo>
                  <a:cubicBezTo>
                    <a:pt x="1139" y="546"/>
                    <a:pt x="1143" y="552"/>
                    <a:pt x="1147" y="559"/>
                  </a:cubicBezTo>
                  <a:cubicBezTo>
                    <a:pt x="1149" y="563"/>
                    <a:pt x="1152" y="568"/>
                    <a:pt x="1155" y="572"/>
                  </a:cubicBezTo>
                  <a:cubicBezTo>
                    <a:pt x="1155" y="573"/>
                    <a:pt x="1156" y="573"/>
                    <a:pt x="1156" y="574"/>
                  </a:cubicBezTo>
                  <a:cubicBezTo>
                    <a:pt x="1157" y="578"/>
                    <a:pt x="1159" y="581"/>
                    <a:pt x="1161" y="585"/>
                  </a:cubicBezTo>
                  <a:cubicBezTo>
                    <a:pt x="1163" y="588"/>
                    <a:pt x="1166" y="591"/>
                    <a:pt x="1168" y="595"/>
                  </a:cubicBezTo>
                  <a:cubicBezTo>
                    <a:pt x="1172" y="602"/>
                    <a:pt x="1177" y="608"/>
                    <a:pt x="1183" y="614"/>
                  </a:cubicBezTo>
                  <a:cubicBezTo>
                    <a:pt x="1189" y="620"/>
                    <a:pt x="1195" y="625"/>
                    <a:pt x="1201" y="631"/>
                  </a:cubicBezTo>
                  <a:cubicBezTo>
                    <a:pt x="1203" y="633"/>
                    <a:pt x="1206" y="634"/>
                    <a:pt x="1208" y="635"/>
                  </a:cubicBezTo>
                  <a:cubicBezTo>
                    <a:pt x="1209" y="633"/>
                    <a:pt x="1210" y="631"/>
                    <a:pt x="1211" y="629"/>
                  </a:cubicBezTo>
                  <a:cubicBezTo>
                    <a:pt x="1212" y="628"/>
                    <a:pt x="1212" y="628"/>
                    <a:pt x="1212" y="627"/>
                  </a:cubicBezTo>
                  <a:cubicBezTo>
                    <a:pt x="1214" y="624"/>
                    <a:pt x="1216" y="620"/>
                    <a:pt x="1218" y="617"/>
                  </a:cubicBezTo>
                  <a:cubicBezTo>
                    <a:pt x="1220" y="613"/>
                    <a:pt x="1222" y="609"/>
                    <a:pt x="1225" y="605"/>
                  </a:cubicBezTo>
                  <a:cubicBezTo>
                    <a:pt x="1226" y="604"/>
                    <a:pt x="1226" y="602"/>
                    <a:pt x="1227" y="601"/>
                  </a:cubicBezTo>
                  <a:cubicBezTo>
                    <a:pt x="1230" y="598"/>
                    <a:pt x="1232" y="593"/>
                    <a:pt x="1236" y="590"/>
                  </a:cubicBezTo>
                  <a:cubicBezTo>
                    <a:pt x="1239" y="586"/>
                    <a:pt x="1241" y="581"/>
                    <a:pt x="1245" y="577"/>
                  </a:cubicBezTo>
                  <a:cubicBezTo>
                    <a:pt x="1248" y="575"/>
                    <a:pt x="1249" y="572"/>
                    <a:pt x="1252" y="570"/>
                  </a:cubicBezTo>
                  <a:cubicBezTo>
                    <a:pt x="1255" y="567"/>
                    <a:pt x="1257" y="564"/>
                    <a:pt x="1259" y="562"/>
                  </a:cubicBezTo>
                  <a:cubicBezTo>
                    <a:pt x="1261" y="560"/>
                    <a:pt x="1264" y="559"/>
                    <a:pt x="1266" y="558"/>
                  </a:cubicBezTo>
                  <a:cubicBezTo>
                    <a:pt x="1267" y="557"/>
                    <a:pt x="1268" y="557"/>
                    <a:pt x="1269" y="556"/>
                  </a:cubicBezTo>
                  <a:cubicBezTo>
                    <a:pt x="1273" y="552"/>
                    <a:pt x="1277" y="548"/>
                    <a:pt x="1282" y="546"/>
                  </a:cubicBezTo>
                  <a:cubicBezTo>
                    <a:pt x="1285" y="544"/>
                    <a:pt x="1288" y="541"/>
                    <a:pt x="1292" y="540"/>
                  </a:cubicBezTo>
                  <a:cubicBezTo>
                    <a:pt x="1292" y="540"/>
                    <a:pt x="1292" y="540"/>
                    <a:pt x="1292" y="540"/>
                  </a:cubicBezTo>
                  <a:cubicBezTo>
                    <a:pt x="1295" y="536"/>
                    <a:pt x="1300" y="535"/>
                    <a:pt x="1303" y="533"/>
                  </a:cubicBezTo>
                  <a:cubicBezTo>
                    <a:pt x="1304" y="533"/>
                    <a:pt x="1306" y="533"/>
                    <a:pt x="1306" y="534"/>
                  </a:cubicBezTo>
                  <a:cubicBezTo>
                    <a:pt x="1307" y="536"/>
                    <a:pt x="1309" y="536"/>
                    <a:pt x="1311" y="536"/>
                  </a:cubicBezTo>
                  <a:cubicBezTo>
                    <a:pt x="1316" y="537"/>
                    <a:pt x="1321" y="537"/>
                    <a:pt x="1326" y="537"/>
                  </a:cubicBezTo>
                  <a:cubicBezTo>
                    <a:pt x="1327" y="537"/>
                    <a:pt x="1329" y="536"/>
                    <a:pt x="1330" y="535"/>
                  </a:cubicBezTo>
                  <a:cubicBezTo>
                    <a:pt x="1334" y="531"/>
                    <a:pt x="1337" y="527"/>
                    <a:pt x="1339" y="522"/>
                  </a:cubicBezTo>
                  <a:cubicBezTo>
                    <a:pt x="1343" y="513"/>
                    <a:pt x="1347" y="504"/>
                    <a:pt x="1349" y="494"/>
                  </a:cubicBezTo>
                  <a:cubicBezTo>
                    <a:pt x="1350" y="487"/>
                    <a:pt x="1352" y="480"/>
                    <a:pt x="1352" y="472"/>
                  </a:cubicBezTo>
                  <a:cubicBezTo>
                    <a:pt x="1352" y="464"/>
                    <a:pt x="1352" y="455"/>
                    <a:pt x="1352" y="446"/>
                  </a:cubicBezTo>
                  <a:cubicBezTo>
                    <a:pt x="1352" y="442"/>
                    <a:pt x="1352" y="438"/>
                    <a:pt x="1351" y="435"/>
                  </a:cubicBezTo>
                  <a:cubicBezTo>
                    <a:pt x="1350" y="428"/>
                    <a:pt x="1350" y="422"/>
                    <a:pt x="1349" y="416"/>
                  </a:cubicBezTo>
                  <a:cubicBezTo>
                    <a:pt x="1348" y="412"/>
                    <a:pt x="1346" y="407"/>
                    <a:pt x="1345" y="402"/>
                  </a:cubicBezTo>
                  <a:cubicBezTo>
                    <a:pt x="1343" y="398"/>
                    <a:pt x="1342" y="394"/>
                    <a:pt x="1341" y="390"/>
                  </a:cubicBezTo>
                  <a:cubicBezTo>
                    <a:pt x="1339" y="386"/>
                    <a:pt x="1337" y="383"/>
                    <a:pt x="1336" y="379"/>
                  </a:cubicBezTo>
                  <a:cubicBezTo>
                    <a:pt x="1333" y="368"/>
                    <a:pt x="1329" y="358"/>
                    <a:pt x="1325" y="348"/>
                  </a:cubicBezTo>
                  <a:cubicBezTo>
                    <a:pt x="1322" y="341"/>
                    <a:pt x="1320" y="335"/>
                    <a:pt x="1317" y="328"/>
                  </a:cubicBezTo>
                  <a:cubicBezTo>
                    <a:pt x="1316" y="322"/>
                    <a:pt x="1313" y="316"/>
                    <a:pt x="1311" y="311"/>
                  </a:cubicBezTo>
                  <a:cubicBezTo>
                    <a:pt x="1309" y="305"/>
                    <a:pt x="1307" y="299"/>
                    <a:pt x="1304" y="294"/>
                  </a:cubicBezTo>
                  <a:cubicBezTo>
                    <a:pt x="1303" y="290"/>
                    <a:pt x="1301" y="287"/>
                    <a:pt x="1299" y="284"/>
                  </a:cubicBezTo>
                  <a:cubicBezTo>
                    <a:pt x="1297" y="279"/>
                    <a:pt x="1294" y="275"/>
                    <a:pt x="1292" y="271"/>
                  </a:cubicBezTo>
                  <a:cubicBezTo>
                    <a:pt x="1290" y="269"/>
                    <a:pt x="1289" y="267"/>
                    <a:pt x="1288" y="264"/>
                  </a:cubicBezTo>
                  <a:cubicBezTo>
                    <a:pt x="1287" y="261"/>
                    <a:pt x="1285" y="259"/>
                    <a:pt x="1283" y="256"/>
                  </a:cubicBezTo>
                  <a:cubicBezTo>
                    <a:pt x="1278" y="251"/>
                    <a:pt x="1274" y="246"/>
                    <a:pt x="1269" y="241"/>
                  </a:cubicBezTo>
                  <a:cubicBezTo>
                    <a:pt x="1264" y="235"/>
                    <a:pt x="1259" y="229"/>
                    <a:pt x="1253" y="224"/>
                  </a:cubicBezTo>
                  <a:cubicBezTo>
                    <a:pt x="1251" y="222"/>
                    <a:pt x="1249" y="220"/>
                    <a:pt x="1246" y="218"/>
                  </a:cubicBezTo>
                  <a:cubicBezTo>
                    <a:pt x="1244" y="219"/>
                    <a:pt x="1242" y="219"/>
                    <a:pt x="1241" y="221"/>
                  </a:cubicBezTo>
                  <a:cubicBezTo>
                    <a:pt x="1236" y="224"/>
                    <a:pt x="1231" y="228"/>
                    <a:pt x="1226" y="232"/>
                  </a:cubicBezTo>
                  <a:cubicBezTo>
                    <a:pt x="1220" y="236"/>
                    <a:pt x="1214" y="240"/>
                    <a:pt x="1209" y="245"/>
                  </a:cubicBezTo>
                  <a:cubicBezTo>
                    <a:pt x="1208" y="245"/>
                    <a:pt x="1207" y="246"/>
                    <a:pt x="1205" y="246"/>
                  </a:cubicBezTo>
                  <a:cubicBezTo>
                    <a:pt x="1203" y="248"/>
                    <a:pt x="1201" y="249"/>
                    <a:pt x="1198" y="250"/>
                  </a:cubicBezTo>
                  <a:cubicBezTo>
                    <a:pt x="1193" y="252"/>
                    <a:pt x="1189" y="255"/>
                    <a:pt x="1183" y="255"/>
                  </a:cubicBezTo>
                  <a:cubicBezTo>
                    <a:pt x="1182" y="255"/>
                    <a:pt x="1182" y="256"/>
                    <a:pt x="1181" y="256"/>
                  </a:cubicBezTo>
                  <a:cubicBezTo>
                    <a:pt x="1179" y="258"/>
                    <a:pt x="1176" y="260"/>
                    <a:pt x="1172" y="261"/>
                  </a:cubicBezTo>
                  <a:cubicBezTo>
                    <a:pt x="1171" y="265"/>
                    <a:pt x="1169" y="269"/>
                    <a:pt x="1168" y="273"/>
                  </a:cubicBezTo>
                  <a:cubicBezTo>
                    <a:pt x="1167" y="279"/>
                    <a:pt x="1167" y="286"/>
                    <a:pt x="1166" y="292"/>
                  </a:cubicBezTo>
                  <a:cubicBezTo>
                    <a:pt x="1166" y="295"/>
                    <a:pt x="1165" y="298"/>
                    <a:pt x="1164" y="300"/>
                  </a:cubicBezTo>
                  <a:cubicBezTo>
                    <a:pt x="1164" y="305"/>
                    <a:pt x="1162" y="309"/>
                    <a:pt x="1163" y="313"/>
                  </a:cubicBezTo>
                  <a:cubicBezTo>
                    <a:pt x="1163" y="315"/>
                    <a:pt x="1162" y="317"/>
                    <a:pt x="1162" y="318"/>
                  </a:cubicBezTo>
                  <a:cubicBezTo>
                    <a:pt x="1162" y="322"/>
                    <a:pt x="1162" y="325"/>
                    <a:pt x="1162" y="328"/>
                  </a:cubicBezTo>
                  <a:cubicBezTo>
                    <a:pt x="1162" y="331"/>
                    <a:pt x="1163" y="335"/>
                    <a:pt x="1163" y="338"/>
                  </a:cubicBezTo>
                  <a:cubicBezTo>
                    <a:pt x="1163" y="343"/>
                    <a:pt x="1163" y="348"/>
                    <a:pt x="1164" y="354"/>
                  </a:cubicBezTo>
                  <a:cubicBezTo>
                    <a:pt x="1164" y="356"/>
                    <a:pt x="1165" y="358"/>
                    <a:pt x="1165" y="361"/>
                  </a:cubicBezTo>
                  <a:cubicBezTo>
                    <a:pt x="1167" y="360"/>
                    <a:pt x="1167" y="358"/>
                    <a:pt x="1167" y="357"/>
                  </a:cubicBezTo>
                  <a:cubicBezTo>
                    <a:pt x="1168" y="356"/>
                    <a:pt x="1168" y="355"/>
                    <a:pt x="1168" y="355"/>
                  </a:cubicBezTo>
                  <a:cubicBezTo>
                    <a:pt x="1170" y="354"/>
                    <a:pt x="1169" y="352"/>
                    <a:pt x="1170" y="351"/>
                  </a:cubicBezTo>
                  <a:cubicBezTo>
                    <a:pt x="1170" y="350"/>
                    <a:pt x="1170" y="349"/>
                    <a:pt x="1170" y="349"/>
                  </a:cubicBezTo>
                  <a:cubicBezTo>
                    <a:pt x="1172" y="346"/>
                    <a:pt x="1173" y="342"/>
                    <a:pt x="1173" y="339"/>
                  </a:cubicBezTo>
                  <a:cubicBezTo>
                    <a:pt x="1173" y="338"/>
                    <a:pt x="1174" y="338"/>
                    <a:pt x="1174" y="337"/>
                  </a:cubicBezTo>
                  <a:cubicBezTo>
                    <a:pt x="1174" y="336"/>
                    <a:pt x="1175" y="335"/>
                    <a:pt x="1175" y="334"/>
                  </a:cubicBezTo>
                  <a:cubicBezTo>
                    <a:pt x="1176" y="330"/>
                    <a:pt x="1177" y="326"/>
                    <a:pt x="1178" y="322"/>
                  </a:cubicBezTo>
                  <a:cubicBezTo>
                    <a:pt x="1179" y="317"/>
                    <a:pt x="1182" y="312"/>
                    <a:pt x="1183" y="307"/>
                  </a:cubicBezTo>
                  <a:cubicBezTo>
                    <a:pt x="1184" y="301"/>
                    <a:pt x="1186" y="296"/>
                    <a:pt x="1189" y="290"/>
                  </a:cubicBezTo>
                  <a:cubicBezTo>
                    <a:pt x="1190" y="289"/>
                    <a:pt x="1191" y="287"/>
                    <a:pt x="1191" y="286"/>
                  </a:cubicBezTo>
                  <a:cubicBezTo>
                    <a:pt x="1193" y="282"/>
                    <a:pt x="1193" y="279"/>
                    <a:pt x="1196" y="276"/>
                  </a:cubicBezTo>
                  <a:cubicBezTo>
                    <a:pt x="1196" y="276"/>
                    <a:pt x="1196" y="275"/>
                    <a:pt x="1197" y="275"/>
                  </a:cubicBezTo>
                  <a:cubicBezTo>
                    <a:pt x="1198" y="272"/>
                    <a:pt x="1198" y="269"/>
                    <a:pt x="1200" y="266"/>
                  </a:cubicBezTo>
                  <a:cubicBezTo>
                    <a:pt x="1202" y="265"/>
                    <a:pt x="1203" y="263"/>
                    <a:pt x="1204" y="261"/>
                  </a:cubicBezTo>
                  <a:cubicBezTo>
                    <a:pt x="1204" y="260"/>
                    <a:pt x="1208" y="254"/>
                    <a:pt x="1209" y="253"/>
                  </a:cubicBezTo>
                  <a:cubicBezTo>
                    <a:pt x="1210" y="252"/>
                    <a:pt x="1212" y="251"/>
                    <a:pt x="1213" y="250"/>
                  </a:cubicBezTo>
                  <a:cubicBezTo>
                    <a:pt x="1215" y="249"/>
                    <a:pt x="1217" y="247"/>
                    <a:pt x="1219" y="246"/>
                  </a:cubicBezTo>
                  <a:cubicBezTo>
                    <a:pt x="1222" y="244"/>
                    <a:pt x="1224" y="245"/>
                    <a:pt x="1226" y="248"/>
                  </a:cubicBezTo>
                  <a:cubicBezTo>
                    <a:pt x="1225" y="248"/>
                    <a:pt x="1224" y="248"/>
                    <a:pt x="1223" y="249"/>
                  </a:cubicBezTo>
                  <a:cubicBezTo>
                    <a:pt x="1222" y="249"/>
                    <a:pt x="1221" y="250"/>
                    <a:pt x="1220" y="250"/>
                  </a:cubicBezTo>
                  <a:cubicBezTo>
                    <a:pt x="1219" y="251"/>
                    <a:pt x="1218" y="252"/>
                    <a:pt x="1217" y="253"/>
                  </a:cubicBezTo>
                  <a:cubicBezTo>
                    <a:pt x="1215" y="254"/>
                    <a:pt x="1214" y="255"/>
                    <a:pt x="1213" y="257"/>
                  </a:cubicBezTo>
                  <a:cubicBezTo>
                    <a:pt x="1210" y="260"/>
                    <a:pt x="1208" y="264"/>
                    <a:pt x="1205" y="268"/>
                  </a:cubicBezTo>
                  <a:cubicBezTo>
                    <a:pt x="1202" y="274"/>
                    <a:pt x="1198" y="281"/>
                    <a:pt x="1195" y="287"/>
                  </a:cubicBezTo>
                  <a:cubicBezTo>
                    <a:pt x="1193" y="293"/>
                    <a:pt x="1190" y="298"/>
                    <a:pt x="1188" y="304"/>
                  </a:cubicBezTo>
                  <a:cubicBezTo>
                    <a:pt x="1186" y="312"/>
                    <a:pt x="1184" y="320"/>
                    <a:pt x="1181" y="327"/>
                  </a:cubicBezTo>
                  <a:cubicBezTo>
                    <a:pt x="1180" y="332"/>
                    <a:pt x="1179" y="337"/>
                    <a:pt x="1177" y="342"/>
                  </a:cubicBezTo>
                  <a:cubicBezTo>
                    <a:pt x="1177" y="344"/>
                    <a:pt x="1177" y="346"/>
                    <a:pt x="1176" y="347"/>
                  </a:cubicBezTo>
                  <a:cubicBezTo>
                    <a:pt x="1175" y="349"/>
                    <a:pt x="1175" y="351"/>
                    <a:pt x="1175" y="354"/>
                  </a:cubicBezTo>
                  <a:cubicBezTo>
                    <a:pt x="1174" y="355"/>
                    <a:pt x="1174" y="356"/>
                    <a:pt x="1173" y="357"/>
                  </a:cubicBezTo>
                  <a:cubicBezTo>
                    <a:pt x="1173" y="358"/>
                    <a:pt x="1172" y="360"/>
                    <a:pt x="1171" y="361"/>
                  </a:cubicBezTo>
                  <a:cubicBezTo>
                    <a:pt x="1170" y="363"/>
                    <a:pt x="1169" y="365"/>
                    <a:pt x="1168" y="367"/>
                  </a:cubicBezTo>
                  <a:cubicBezTo>
                    <a:pt x="1168" y="368"/>
                    <a:pt x="1168" y="369"/>
                    <a:pt x="1168" y="370"/>
                  </a:cubicBezTo>
                  <a:cubicBezTo>
                    <a:pt x="1167" y="372"/>
                    <a:pt x="1167" y="372"/>
                    <a:pt x="1165" y="373"/>
                  </a:cubicBezTo>
                  <a:cubicBezTo>
                    <a:pt x="1162" y="374"/>
                    <a:pt x="1159" y="374"/>
                    <a:pt x="1156" y="375"/>
                  </a:cubicBezTo>
                  <a:cubicBezTo>
                    <a:pt x="1152" y="375"/>
                    <a:pt x="1149" y="376"/>
                    <a:pt x="1145" y="376"/>
                  </a:cubicBezTo>
                  <a:cubicBezTo>
                    <a:pt x="1144" y="376"/>
                    <a:pt x="1144" y="376"/>
                    <a:pt x="1144" y="376"/>
                  </a:cubicBezTo>
                  <a:cubicBezTo>
                    <a:pt x="1140" y="376"/>
                    <a:pt x="1136" y="375"/>
                    <a:pt x="1132" y="375"/>
                  </a:cubicBezTo>
                  <a:cubicBezTo>
                    <a:pt x="1127" y="374"/>
                    <a:pt x="1122" y="374"/>
                    <a:pt x="1117" y="374"/>
                  </a:cubicBezTo>
                  <a:cubicBezTo>
                    <a:pt x="1115" y="373"/>
                    <a:pt x="1113" y="373"/>
                    <a:pt x="1111" y="373"/>
                  </a:cubicBezTo>
                  <a:cubicBezTo>
                    <a:pt x="1107" y="373"/>
                    <a:pt x="1103" y="373"/>
                    <a:pt x="1099" y="371"/>
                  </a:cubicBezTo>
                  <a:cubicBezTo>
                    <a:pt x="1097" y="371"/>
                    <a:pt x="1095" y="371"/>
                    <a:pt x="1093" y="371"/>
                  </a:cubicBezTo>
                  <a:cubicBezTo>
                    <a:pt x="1091" y="370"/>
                    <a:pt x="1091" y="371"/>
                    <a:pt x="1091" y="373"/>
                  </a:cubicBezTo>
                  <a:cubicBezTo>
                    <a:pt x="1090" y="374"/>
                    <a:pt x="1091" y="376"/>
                    <a:pt x="1090" y="377"/>
                  </a:cubicBezTo>
                  <a:cubicBezTo>
                    <a:pt x="1089" y="384"/>
                    <a:pt x="1088" y="392"/>
                    <a:pt x="1087" y="399"/>
                  </a:cubicBezTo>
                  <a:cubicBezTo>
                    <a:pt x="1087" y="402"/>
                    <a:pt x="1086" y="404"/>
                    <a:pt x="1086" y="407"/>
                  </a:cubicBezTo>
                  <a:cubicBezTo>
                    <a:pt x="1085" y="410"/>
                    <a:pt x="1084" y="413"/>
                    <a:pt x="1084" y="417"/>
                  </a:cubicBezTo>
                  <a:cubicBezTo>
                    <a:pt x="1083" y="419"/>
                    <a:pt x="1083" y="422"/>
                    <a:pt x="1082" y="425"/>
                  </a:cubicBezTo>
                  <a:cubicBezTo>
                    <a:pt x="1083" y="426"/>
                    <a:pt x="1084" y="426"/>
                    <a:pt x="1085" y="426"/>
                  </a:cubicBezTo>
                  <a:cubicBezTo>
                    <a:pt x="1089" y="427"/>
                    <a:pt x="1094" y="427"/>
                    <a:pt x="1098" y="428"/>
                  </a:cubicBezTo>
                  <a:cubicBezTo>
                    <a:pt x="1105" y="428"/>
                    <a:pt x="1111" y="428"/>
                    <a:pt x="1118" y="429"/>
                  </a:cubicBezTo>
                  <a:cubicBezTo>
                    <a:pt x="1123" y="429"/>
                    <a:pt x="1127" y="431"/>
                    <a:pt x="1132" y="431"/>
                  </a:cubicBezTo>
                  <a:cubicBezTo>
                    <a:pt x="1137" y="432"/>
                    <a:pt x="1141" y="433"/>
                    <a:pt x="1146" y="432"/>
                  </a:cubicBezTo>
                  <a:cubicBezTo>
                    <a:pt x="1147" y="431"/>
                    <a:pt x="1148" y="431"/>
                    <a:pt x="1149" y="432"/>
                  </a:cubicBezTo>
                  <a:cubicBezTo>
                    <a:pt x="1154" y="433"/>
                    <a:pt x="1160" y="434"/>
                    <a:pt x="1165" y="434"/>
                  </a:cubicBezTo>
                  <a:cubicBezTo>
                    <a:pt x="1172" y="436"/>
                    <a:pt x="1180" y="437"/>
                    <a:pt x="1187" y="437"/>
                  </a:cubicBezTo>
                  <a:cubicBezTo>
                    <a:pt x="1197" y="436"/>
                    <a:pt x="1205" y="433"/>
                    <a:pt x="1213" y="428"/>
                  </a:cubicBezTo>
                  <a:cubicBezTo>
                    <a:pt x="1218" y="425"/>
                    <a:pt x="1221" y="420"/>
                    <a:pt x="1225" y="416"/>
                  </a:cubicBezTo>
                  <a:cubicBezTo>
                    <a:pt x="1231" y="409"/>
                    <a:pt x="1233" y="401"/>
                    <a:pt x="1237" y="393"/>
                  </a:cubicBezTo>
                  <a:cubicBezTo>
                    <a:pt x="1237" y="392"/>
                    <a:pt x="1237" y="392"/>
                    <a:pt x="1237" y="391"/>
                  </a:cubicBezTo>
                  <a:cubicBezTo>
                    <a:pt x="1238" y="387"/>
                    <a:pt x="1239" y="383"/>
                    <a:pt x="1240" y="379"/>
                  </a:cubicBezTo>
                  <a:cubicBezTo>
                    <a:pt x="1241" y="375"/>
                    <a:pt x="1243" y="371"/>
                    <a:pt x="1243" y="367"/>
                  </a:cubicBezTo>
                  <a:cubicBezTo>
                    <a:pt x="1243" y="365"/>
                    <a:pt x="1243" y="364"/>
                    <a:pt x="1243" y="362"/>
                  </a:cubicBezTo>
                  <a:cubicBezTo>
                    <a:pt x="1245" y="357"/>
                    <a:pt x="1245" y="351"/>
                    <a:pt x="1246" y="346"/>
                  </a:cubicBezTo>
                  <a:cubicBezTo>
                    <a:pt x="1246" y="342"/>
                    <a:pt x="1247" y="337"/>
                    <a:pt x="1247" y="333"/>
                  </a:cubicBezTo>
                  <a:cubicBezTo>
                    <a:pt x="1248" y="328"/>
                    <a:pt x="1248" y="323"/>
                    <a:pt x="1248" y="318"/>
                  </a:cubicBezTo>
                  <a:cubicBezTo>
                    <a:pt x="1248" y="313"/>
                    <a:pt x="1248" y="308"/>
                    <a:pt x="1248" y="303"/>
                  </a:cubicBezTo>
                  <a:close/>
                  <a:moveTo>
                    <a:pt x="195" y="436"/>
                  </a:moveTo>
                  <a:cubicBezTo>
                    <a:pt x="196" y="435"/>
                    <a:pt x="196" y="434"/>
                    <a:pt x="197" y="433"/>
                  </a:cubicBezTo>
                  <a:cubicBezTo>
                    <a:pt x="199" y="429"/>
                    <a:pt x="201" y="425"/>
                    <a:pt x="202" y="421"/>
                  </a:cubicBezTo>
                  <a:cubicBezTo>
                    <a:pt x="204" y="418"/>
                    <a:pt x="203" y="417"/>
                    <a:pt x="200" y="415"/>
                  </a:cubicBezTo>
                  <a:cubicBezTo>
                    <a:pt x="199" y="414"/>
                    <a:pt x="198" y="414"/>
                    <a:pt x="197" y="414"/>
                  </a:cubicBezTo>
                  <a:cubicBezTo>
                    <a:pt x="193" y="412"/>
                    <a:pt x="189" y="411"/>
                    <a:pt x="185" y="409"/>
                  </a:cubicBezTo>
                  <a:cubicBezTo>
                    <a:pt x="177" y="407"/>
                    <a:pt x="169" y="404"/>
                    <a:pt x="161" y="403"/>
                  </a:cubicBezTo>
                  <a:cubicBezTo>
                    <a:pt x="158" y="403"/>
                    <a:pt x="154" y="402"/>
                    <a:pt x="151" y="401"/>
                  </a:cubicBezTo>
                  <a:cubicBezTo>
                    <a:pt x="146" y="400"/>
                    <a:pt x="140" y="399"/>
                    <a:pt x="134" y="397"/>
                  </a:cubicBezTo>
                  <a:cubicBezTo>
                    <a:pt x="131" y="397"/>
                    <a:pt x="128" y="396"/>
                    <a:pt x="124" y="396"/>
                  </a:cubicBezTo>
                  <a:cubicBezTo>
                    <a:pt x="118" y="395"/>
                    <a:pt x="111" y="394"/>
                    <a:pt x="105" y="394"/>
                  </a:cubicBezTo>
                  <a:cubicBezTo>
                    <a:pt x="96" y="393"/>
                    <a:pt x="88" y="392"/>
                    <a:pt x="80" y="392"/>
                  </a:cubicBezTo>
                  <a:cubicBezTo>
                    <a:pt x="68" y="392"/>
                    <a:pt x="57" y="391"/>
                    <a:pt x="45" y="393"/>
                  </a:cubicBezTo>
                  <a:cubicBezTo>
                    <a:pt x="43" y="393"/>
                    <a:pt x="42" y="393"/>
                    <a:pt x="42" y="395"/>
                  </a:cubicBezTo>
                  <a:cubicBezTo>
                    <a:pt x="41" y="398"/>
                    <a:pt x="40" y="400"/>
                    <a:pt x="39" y="403"/>
                  </a:cubicBezTo>
                  <a:cubicBezTo>
                    <a:pt x="38" y="406"/>
                    <a:pt x="37" y="408"/>
                    <a:pt x="36" y="411"/>
                  </a:cubicBezTo>
                  <a:cubicBezTo>
                    <a:pt x="34" y="417"/>
                    <a:pt x="32" y="424"/>
                    <a:pt x="31" y="431"/>
                  </a:cubicBezTo>
                  <a:cubicBezTo>
                    <a:pt x="30" y="439"/>
                    <a:pt x="30" y="447"/>
                    <a:pt x="30" y="455"/>
                  </a:cubicBezTo>
                  <a:cubicBezTo>
                    <a:pt x="30" y="459"/>
                    <a:pt x="31" y="463"/>
                    <a:pt x="31" y="467"/>
                  </a:cubicBezTo>
                  <a:cubicBezTo>
                    <a:pt x="30" y="471"/>
                    <a:pt x="32" y="474"/>
                    <a:pt x="32" y="478"/>
                  </a:cubicBezTo>
                  <a:cubicBezTo>
                    <a:pt x="32" y="481"/>
                    <a:pt x="33" y="484"/>
                    <a:pt x="34" y="487"/>
                  </a:cubicBezTo>
                  <a:cubicBezTo>
                    <a:pt x="35" y="490"/>
                    <a:pt x="36" y="492"/>
                    <a:pt x="37" y="494"/>
                  </a:cubicBezTo>
                  <a:cubicBezTo>
                    <a:pt x="39" y="499"/>
                    <a:pt x="41" y="503"/>
                    <a:pt x="43" y="507"/>
                  </a:cubicBezTo>
                  <a:cubicBezTo>
                    <a:pt x="44" y="509"/>
                    <a:pt x="45" y="512"/>
                    <a:pt x="47" y="514"/>
                  </a:cubicBezTo>
                  <a:cubicBezTo>
                    <a:pt x="50" y="518"/>
                    <a:pt x="53" y="522"/>
                    <a:pt x="56" y="526"/>
                  </a:cubicBezTo>
                  <a:cubicBezTo>
                    <a:pt x="58" y="529"/>
                    <a:pt x="60" y="532"/>
                    <a:pt x="63" y="534"/>
                  </a:cubicBezTo>
                  <a:cubicBezTo>
                    <a:pt x="65" y="537"/>
                    <a:pt x="68" y="538"/>
                    <a:pt x="71" y="539"/>
                  </a:cubicBezTo>
                  <a:cubicBezTo>
                    <a:pt x="73" y="539"/>
                    <a:pt x="74" y="540"/>
                    <a:pt x="75" y="540"/>
                  </a:cubicBezTo>
                  <a:cubicBezTo>
                    <a:pt x="78" y="541"/>
                    <a:pt x="81" y="542"/>
                    <a:pt x="84" y="542"/>
                  </a:cubicBezTo>
                  <a:cubicBezTo>
                    <a:pt x="86" y="543"/>
                    <a:pt x="88" y="543"/>
                    <a:pt x="90" y="544"/>
                  </a:cubicBezTo>
                  <a:cubicBezTo>
                    <a:pt x="91" y="544"/>
                    <a:pt x="93" y="545"/>
                    <a:pt x="94" y="544"/>
                  </a:cubicBezTo>
                  <a:cubicBezTo>
                    <a:pt x="95" y="544"/>
                    <a:pt x="95" y="544"/>
                    <a:pt x="96" y="544"/>
                  </a:cubicBezTo>
                  <a:cubicBezTo>
                    <a:pt x="103" y="544"/>
                    <a:pt x="111" y="544"/>
                    <a:pt x="118" y="544"/>
                  </a:cubicBezTo>
                  <a:cubicBezTo>
                    <a:pt x="121" y="544"/>
                    <a:pt x="123" y="544"/>
                    <a:pt x="126" y="544"/>
                  </a:cubicBezTo>
                  <a:cubicBezTo>
                    <a:pt x="133" y="544"/>
                    <a:pt x="141" y="545"/>
                    <a:pt x="149" y="545"/>
                  </a:cubicBezTo>
                  <a:cubicBezTo>
                    <a:pt x="156" y="546"/>
                    <a:pt x="162" y="546"/>
                    <a:pt x="169" y="546"/>
                  </a:cubicBezTo>
                  <a:cubicBezTo>
                    <a:pt x="176" y="546"/>
                    <a:pt x="183" y="547"/>
                    <a:pt x="191" y="548"/>
                  </a:cubicBezTo>
                  <a:cubicBezTo>
                    <a:pt x="194" y="548"/>
                    <a:pt x="197" y="548"/>
                    <a:pt x="201" y="548"/>
                  </a:cubicBezTo>
                  <a:cubicBezTo>
                    <a:pt x="210" y="548"/>
                    <a:pt x="220" y="548"/>
                    <a:pt x="229" y="548"/>
                  </a:cubicBezTo>
                  <a:cubicBezTo>
                    <a:pt x="231" y="548"/>
                    <a:pt x="233" y="548"/>
                    <a:pt x="235" y="548"/>
                  </a:cubicBezTo>
                  <a:cubicBezTo>
                    <a:pt x="239" y="547"/>
                    <a:pt x="242" y="546"/>
                    <a:pt x="246" y="546"/>
                  </a:cubicBezTo>
                  <a:cubicBezTo>
                    <a:pt x="252" y="546"/>
                    <a:pt x="258" y="545"/>
                    <a:pt x="264" y="542"/>
                  </a:cubicBezTo>
                  <a:cubicBezTo>
                    <a:pt x="266" y="541"/>
                    <a:pt x="268" y="541"/>
                    <a:pt x="270" y="541"/>
                  </a:cubicBezTo>
                  <a:cubicBezTo>
                    <a:pt x="272" y="541"/>
                    <a:pt x="274" y="542"/>
                    <a:pt x="276" y="542"/>
                  </a:cubicBezTo>
                  <a:cubicBezTo>
                    <a:pt x="279" y="543"/>
                    <a:pt x="279" y="543"/>
                    <a:pt x="279" y="546"/>
                  </a:cubicBezTo>
                  <a:cubicBezTo>
                    <a:pt x="279" y="549"/>
                    <a:pt x="279" y="552"/>
                    <a:pt x="280" y="555"/>
                  </a:cubicBezTo>
                  <a:cubicBezTo>
                    <a:pt x="281" y="560"/>
                    <a:pt x="282" y="565"/>
                    <a:pt x="282" y="571"/>
                  </a:cubicBezTo>
                  <a:cubicBezTo>
                    <a:pt x="282" y="575"/>
                    <a:pt x="283" y="579"/>
                    <a:pt x="283" y="583"/>
                  </a:cubicBezTo>
                  <a:cubicBezTo>
                    <a:pt x="284" y="587"/>
                    <a:pt x="284" y="592"/>
                    <a:pt x="285" y="596"/>
                  </a:cubicBezTo>
                  <a:cubicBezTo>
                    <a:pt x="286" y="596"/>
                    <a:pt x="286" y="596"/>
                    <a:pt x="286" y="597"/>
                  </a:cubicBezTo>
                  <a:cubicBezTo>
                    <a:pt x="285" y="603"/>
                    <a:pt x="287" y="610"/>
                    <a:pt x="288" y="616"/>
                  </a:cubicBezTo>
                  <a:cubicBezTo>
                    <a:pt x="289" y="627"/>
                    <a:pt x="291" y="637"/>
                    <a:pt x="292" y="648"/>
                  </a:cubicBezTo>
                  <a:cubicBezTo>
                    <a:pt x="292" y="651"/>
                    <a:pt x="293" y="654"/>
                    <a:pt x="293" y="657"/>
                  </a:cubicBezTo>
                  <a:cubicBezTo>
                    <a:pt x="293" y="662"/>
                    <a:pt x="294" y="668"/>
                    <a:pt x="295" y="674"/>
                  </a:cubicBezTo>
                  <a:cubicBezTo>
                    <a:pt x="295" y="679"/>
                    <a:pt x="297" y="685"/>
                    <a:pt x="297" y="690"/>
                  </a:cubicBezTo>
                  <a:cubicBezTo>
                    <a:pt x="297" y="692"/>
                    <a:pt x="297" y="693"/>
                    <a:pt x="298" y="694"/>
                  </a:cubicBezTo>
                  <a:cubicBezTo>
                    <a:pt x="303" y="695"/>
                    <a:pt x="308" y="696"/>
                    <a:pt x="313" y="696"/>
                  </a:cubicBezTo>
                  <a:cubicBezTo>
                    <a:pt x="317" y="697"/>
                    <a:pt x="320" y="697"/>
                    <a:pt x="323" y="696"/>
                  </a:cubicBezTo>
                  <a:cubicBezTo>
                    <a:pt x="329" y="696"/>
                    <a:pt x="336" y="695"/>
                    <a:pt x="342" y="695"/>
                  </a:cubicBezTo>
                  <a:cubicBezTo>
                    <a:pt x="349" y="694"/>
                    <a:pt x="355" y="694"/>
                    <a:pt x="362" y="693"/>
                  </a:cubicBezTo>
                  <a:cubicBezTo>
                    <a:pt x="368" y="692"/>
                    <a:pt x="373" y="691"/>
                    <a:pt x="379" y="690"/>
                  </a:cubicBezTo>
                  <a:cubicBezTo>
                    <a:pt x="381" y="689"/>
                    <a:pt x="384" y="688"/>
                    <a:pt x="386" y="687"/>
                  </a:cubicBezTo>
                  <a:cubicBezTo>
                    <a:pt x="388" y="686"/>
                    <a:pt x="389" y="686"/>
                    <a:pt x="388" y="684"/>
                  </a:cubicBezTo>
                  <a:cubicBezTo>
                    <a:pt x="388" y="682"/>
                    <a:pt x="387" y="680"/>
                    <a:pt x="386" y="679"/>
                  </a:cubicBezTo>
                  <a:cubicBezTo>
                    <a:pt x="385" y="679"/>
                    <a:pt x="385" y="678"/>
                    <a:pt x="385" y="677"/>
                  </a:cubicBezTo>
                  <a:cubicBezTo>
                    <a:pt x="384" y="674"/>
                    <a:pt x="384" y="671"/>
                    <a:pt x="384" y="668"/>
                  </a:cubicBezTo>
                  <a:cubicBezTo>
                    <a:pt x="384" y="665"/>
                    <a:pt x="383" y="662"/>
                    <a:pt x="383" y="659"/>
                  </a:cubicBezTo>
                  <a:cubicBezTo>
                    <a:pt x="382" y="654"/>
                    <a:pt x="382" y="649"/>
                    <a:pt x="381" y="644"/>
                  </a:cubicBezTo>
                  <a:cubicBezTo>
                    <a:pt x="381" y="639"/>
                    <a:pt x="380" y="633"/>
                    <a:pt x="379" y="627"/>
                  </a:cubicBezTo>
                  <a:cubicBezTo>
                    <a:pt x="379" y="622"/>
                    <a:pt x="378" y="616"/>
                    <a:pt x="378" y="610"/>
                  </a:cubicBezTo>
                  <a:cubicBezTo>
                    <a:pt x="377" y="605"/>
                    <a:pt x="376" y="600"/>
                    <a:pt x="376" y="594"/>
                  </a:cubicBezTo>
                  <a:cubicBezTo>
                    <a:pt x="376" y="591"/>
                    <a:pt x="375" y="588"/>
                    <a:pt x="375" y="585"/>
                  </a:cubicBezTo>
                  <a:cubicBezTo>
                    <a:pt x="374" y="581"/>
                    <a:pt x="373" y="577"/>
                    <a:pt x="373" y="573"/>
                  </a:cubicBezTo>
                  <a:cubicBezTo>
                    <a:pt x="372" y="566"/>
                    <a:pt x="371" y="559"/>
                    <a:pt x="370" y="552"/>
                  </a:cubicBezTo>
                  <a:cubicBezTo>
                    <a:pt x="369" y="544"/>
                    <a:pt x="367" y="537"/>
                    <a:pt x="365" y="529"/>
                  </a:cubicBezTo>
                  <a:cubicBezTo>
                    <a:pt x="365" y="525"/>
                    <a:pt x="364" y="522"/>
                    <a:pt x="363" y="519"/>
                  </a:cubicBezTo>
                  <a:cubicBezTo>
                    <a:pt x="363" y="517"/>
                    <a:pt x="362" y="516"/>
                    <a:pt x="362" y="515"/>
                  </a:cubicBezTo>
                  <a:cubicBezTo>
                    <a:pt x="361" y="510"/>
                    <a:pt x="359" y="507"/>
                    <a:pt x="358" y="502"/>
                  </a:cubicBezTo>
                  <a:cubicBezTo>
                    <a:pt x="356" y="498"/>
                    <a:pt x="354" y="493"/>
                    <a:pt x="352" y="489"/>
                  </a:cubicBezTo>
                  <a:cubicBezTo>
                    <a:pt x="350" y="485"/>
                    <a:pt x="348" y="481"/>
                    <a:pt x="344" y="478"/>
                  </a:cubicBezTo>
                  <a:cubicBezTo>
                    <a:pt x="341" y="476"/>
                    <a:pt x="338" y="474"/>
                    <a:pt x="334" y="472"/>
                  </a:cubicBezTo>
                  <a:cubicBezTo>
                    <a:pt x="331" y="470"/>
                    <a:pt x="328" y="468"/>
                    <a:pt x="324" y="466"/>
                  </a:cubicBezTo>
                  <a:cubicBezTo>
                    <a:pt x="319" y="464"/>
                    <a:pt x="314" y="461"/>
                    <a:pt x="309" y="459"/>
                  </a:cubicBezTo>
                  <a:cubicBezTo>
                    <a:pt x="304" y="457"/>
                    <a:pt x="298" y="455"/>
                    <a:pt x="293" y="453"/>
                  </a:cubicBezTo>
                  <a:cubicBezTo>
                    <a:pt x="283" y="450"/>
                    <a:pt x="274" y="446"/>
                    <a:pt x="264" y="444"/>
                  </a:cubicBezTo>
                  <a:cubicBezTo>
                    <a:pt x="258" y="443"/>
                    <a:pt x="252" y="442"/>
                    <a:pt x="246" y="441"/>
                  </a:cubicBezTo>
                  <a:cubicBezTo>
                    <a:pt x="237" y="440"/>
                    <a:pt x="228" y="440"/>
                    <a:pt x="219" y="439"/>
                  </a:cubicBezTo>
                  <a:cubicBezTo>
                    <a:pt x="211" y="439"/>
                    <a:pt x="204" y="438"/>
                    <a:pt x="196" y="439"/>
                  </a:cubicBezTo>
                  <a:cubicBezTo>
                    <a:pt x="194" y="440"/>
                    <a:pt x="193" y="440"/>
                    <a:pt x="191" y="440"/>
                  </a:cubicBezTo>
                  <a:cubicBezTo>
                    <a:pt x="185" y="440"/>
                    <a:pt x="180" y="440"/>
                    <a:pt x="175" y="441"/>
                  </a:cubicBezTo>
                  <a:cubicBezTo>
                    <a:pt x="173" y="441"/>
                    <a:pt x="171" y="441"/>
                    <a:pt x="169" y="442"/>
                  </a:cubicBezTo>
                  <a:cubicBezTo>
                    <a:pt x="166" y="443"/>
                    <a:pt x="164" y="440"/>
                    <a:pt x="162" y="440"/>
                  </a:cubicBezTo>
                  <a:cubicBezTo>
                    <a:pt x="162" y="440"/>
                    <a:pt x="162" y="439"/>
                    <a:pt x="162" y="438"/>
                  </a:cubicBezTo>
                  <a:cubicBezTo>
                    <a:pt x="163" y="438"/>
                    <a:pt x="164" y="438"/>
                    <a:pt x="164" y="438"/>
                  </a:cubicBezTo>
                  <a:cubicBezTo>
                    <a:pt x="165" y="440"/>
                    <a:pt x="167" y="439"/>
                    <a:pt x="168" y="439"/>
                  </a:cubicBezTo>
                  <a:cubicBezTo>
                    <a:pt x="171" y="438"/>
                    <a:pt x="174" y="438"/>
                    <a:pt x="176" y="437"/>
                  </a:cubicBezTo>
                  <a:cubicBezTo>
                    <a:pt x="183" y="437"/>
                    <a:pt x="189" y="436"/>
                    <a:pt x="195" y="436"/>
                  </a:cubicBezTo>
                  <a:close/>
                  <a:moveTo>
                    <a:pt x="204" y="413"/>
                  </a:moveTo>
                  <a:cubicBezTo>
                    <a:pt x="207" y="405"/>
                    <a:pt x="217" y="358"/>
                    <a:pt x="217" y="354"/>
                  </a:cubicBezTo>
                  <a:cubicBezTo>
                    <a:pt x="212" y="351"/>
                    <a:pt x="207" y="348"/>
                    <a:pt x="203" y="345"/>
                  </a:cubicBezTo>
                  <a:cubicBezTo>
                    <a:pt x="199" y="343"/>
                    <a:pt x="195" y="340"/>
                    <a:pt x="191" y="339"/>
                  </a:cubicBezTo>
                  <a:cubicBezTo>
                    <a:pt x="189" y="338"/>
                    <a:pt x="189" y="336"/>
                    <a:pt x="189" y="334"/>
                  </a:cubicBezTo>
                  <a:cubicBezTo>
                    <a:pt x="191" y="335"/>
                    <a:pt x="191" y="334"/>
                    <a:pt x="192" y="335"/>
                  </a:cubicBezTo>
                  <a:cubicBezTo>
                    <a:pt x="198" y="336"/>
                    <a:pt x="202" y="340"/>
                    <a:pt x="207" y="343"/>
                  </a:cubicBezTo>
                  <a:cubicBezTo>
                    <a:pt x="207" y="344"/>
                    <a:pt x="208" y="344"/>
                    <a:pt x="209" y="345"/>
                  </a:cubicBezTo>
                  <a:cubicBezTo>
                    <a:pt x="210" y="346"/>
                    <a:pt x="212" y="346"/>
                    <a:pt x="213" y="347"/>
                  </a:cubicBezTo>
                  <a:cubicBezTo>
                    <a:pt x="216" y="349"/>
                    <a:pt x="219" y="350"/>
                    <a:pt x="221" y="350"/>
                  </a:cubicBezTo>
                  <a:cubicBezTo>
                    <a:pt x="223" y="352"/>
                    <a:pt x="224" y="353"/>
                    <a:pt x="225" y="354"/>
                  </a:cubicBezTo>
                  <a:cubicBezTo>
                    <a:pt x="231" y="358"/>
                    <a:pt x="237" y="361"/>
                    <a:pt x="242" y="365"/>
                  </a:cubicBezTo>
                  <a:cubicBezTo>
                    <a:pt x="246" y="368"/>
                    <a:pt x="250" y="372"/>
                    <a:pt x="254" y="374"/>
                  </a:cubicBezTo>
                  <a:cubicBezTo>
                    <a:pt x="256" y="375"/>
                    <a:pt x="258" y="376"/>
                    <a:pt x="260" y="377"/>
                  </a:cubicBezTo>
                  <a:cubicBezTo>
                    <a:pt x="263" y="379"/>
                    <a:pt x="268" y="381"/>
                    <a:pt x="272" y="382"/>
                  </a:cubicBezTo>
                  <a:cubicBezTo>
                    <a:pt x="280" y="384"/>
                    <a:pt x="288" y="386"/>
                    <a:pt x="296" y="387"/>
                  </a:cubicBezTo>
                  <a:cubicBezTo>
                    <a:pt x="304" y="387"/>
                    <a:pt x="312" y="388"/>
                    <a:pt x="319" y="389"/>
                  </a:cubicBezTo>
                  <a:cubicBezTo>
                    <a:pt x="324" y="390"/>
                    <a:pt x="329" y="390"/>
                    <a:pt x="334" y="391"/>
                  </a:cubicBezTo>
                  <a:cubicBezTo>
                    <a:pt x="338" y="391"/>
                    <a:pt x="343" y="392"/>
                    <a:pt x="348" y="392"/>
                  </a:cubicBezTo>
                  <a:cubicBezTo>
                    <a:pt x="357" y="393"/>
                    <a:pt x="366" y="393"/>
                    <a:pt x="375" y="394"/>
                  </a:cubicBezTo>
                  <a:cubicBezTo>
                    <a:pt x="380" y="395"/>
                    <a:pt x="385" y="395"/>
                    <a:pt x="389" y="396"/>
                  </a:cubicBezTo>
                  <a:cubicBezTo>
                    <a:pt x="389" y="395"/>
                    <a:pt x="389" y="394"/>
                    <a:pt x="389" y="394"/>
                  </a:cubicBezTo>
                  <a:cubicBezTo>
                    <a:pt x="390" y="391"/>
                    <a:pt x="392" y="389"/>
                    <a:pt x="393" y="386"/>
                  </a:cubicBezTo>
                  <a:cubicBezTo>
                    <a:pt x="394" y="385"/>
                    <a:pt x="395" y="384"/>
                    <a:pt x="395" y="383"/>
                  </a:cubicBezTo>
                  <a:cubicBezTo>
                    <a:pt x="396" y="380"/>
                    <a:pt x="397" y="376"/>
                    <a:pt x="397" y="372"/>
                  </a:cubicBezTo>
                  <a:cubicBezTo>
                    <a:pt x="398" y="368"/>
                    <a:pt x="399" y="364"/>
                    <a:pt x="399" y="360"/>
                  </a:cubicBezTo>
                  <a:cubicBezTo>
                    <a:pt x="399" y="357"/>
                    <a:pt x="399" y="354"/>
                    <a:pt x="399" y="350"/>
                  </a:cubicBezTo>
                  <a:cubicBezTo>
                    <a:pt x="399" y="347"/>
                    <a:pt x="398" y="343"/>
                    <a:pt x="398" y="340"/>
                  </a:cubicBezTo>
                  <a:cubicBezTo>
                    <a:pt x="398" y="338"/>
                    <a:pt x="397" y="337"/>
                    <a:pt x="395" y="337"/>
                  </a:cubicBezTo>
                  <a:cubicBezTo>
                    <a:pt x="393" y="337"/>
                    <a:pt x="390" y="337"/>
                    <a:pt x="387" y="337"/>
                  </a:cubicBezTo>
                  <a:cubicBezTo>
                    <a:pt x="381" y="337"/>
                    <a:pt x="375" y="336"/>
                    <a:pt x="369" y="336"/>
                  </a:cubicBezTo>
                  <a:cubicBezTo>
                    <a:pt x="367" y="336"/>
                    <a:pt x="366" y="336"/>
                    <a:pt x="365" y="336"/>
                  </a:cubicBezTo>
                  <a:cubicBezTo>
                    <a:pt x="359" y="335"/>
                    <a:pt x="354" y="334"/>
                    <a:pt x="348" y="334"/>
                  </a:cubicBezTo>
                  <a:cubicBezTo>
                    <a:pt x="347" y="332"/>
                    <a:pt x="345" y="333"/>
                    <a:pt x="343" y="333"/>
                  </a:cubicBezTo>
                  <a:cubicBezTo>
                    <a:pt x="340" y="333"/>
                    <a:pt x="338" y="332"/>
                    <a:pt x="335" y="332"/>
                  </a:cubicBezTo>
                  <a:cubicBezTo>
                    <a:pt x="332" y="332"/>
                    <a:pt x="328" y="332"/>
                    <a:pt x="324" y="331"/>
                  </a:cubicBezTo>
                  <a:cubicBezTo>
                    <a:pt x="321" y="331"/>
                    <a:pt x="317" y="331"/>
                    <a:pt x="314" y="330"/>
                  </a:cubicBezTo>
                  <a:cubicBezTo>
                    <a:pt x="310" y="329"/>
                    <a:pt x="306" y="330"/>
                    <a:pt x="302" y="329"/>
                  </a:cubicBezTo>
                  <a:cubicBezTo>
                    <a:pt x="298" y="327"/>
                    <a:pt x="294" y="327"/>
                    <a:pt x="290" y="325"/>
                  </a:cubicBezTo>
                  <a:cubicBezTo>
                    <a:pt x="285" y="323"/>
                    <a:pt x="281" y="319"/>
                    <a:pt x="277" y="315"/>
                  </a:cubicBezTo>
                  <a:cubicBezTo>
                    <a:pt x="275" y="313"/>
                    <a:pt x="273" y="311"/>
                    <a:pt x="271" y="309"/>
                  </a:cubicBezTo>
                  <a:cubicBezTo>
                    <a:pt x="269" y="306"/>
                    <a:pt x="267" y="304"/>
                    <a:pt x="264" y="301"/>
                  </a:cubicBezTo>
                  <a:cubicBezTo>
                    <a:pt x="263" y="300"/>
                    <a:pt x="262" y="300"/>
                    <a:pt x="261" y="299"/>
                  </a:cubicBezTo>
                  <a:cubicBezTo>
                    <a:pt x="260" y="296"/>
                    <a:pt x="258" y="296"/>
                    <a:pt x="256" y="295"/>
                  </a:cubicBezTo>
                  <a:cubicBezTo>
                    <a:pt x="256" y="295"/>
                    <a:pt x="255" y="294"/>
                    <a:pt x="254" y="294"/>
                  </a:cubicBezTo>
                  <a:cubicBezTo>
                    <a:pt x="255" y="293"/>
                    <a:pt x="255" y="292"/>
                    <a:pt x="256" y="291"/>
                  </a:cubicBezTo>
                  <a:cubicBezTo>
                    <a:pt x="255" y="291"/>
                    <a:pt x="255" y="290"/>
                    <a:pt x="255" y="290"/>
                  </a:cubicBezTo>
                  <a:cubicBezTo>
                    <a:pt x="251" y="284"/>
                    <a:pt x="247" y="280"/>
                    <a:pt x="242" y="275"/>
                  </a:cubicBezTo>
                  <a:cubicBezTo>
                    <a:pt x="241" y="274"/>
                    <a:pt x="240" y="273"/>
                    <a:pt x="239" y="272"/>
                  </a:cubicBezTo>
                  <a:cubicBezTo>
                    <a:pt x="239" y="271"/>
                    <a:pt x="238" y="271"/>
                    <a:pt x="238" y="270"/>
                  </a:cubicBezTo>
                  <a:cubicBezTo>
                    <a:pt x="235" y="268"/>
                    <a:pt x="232" y="267"/>
                    <a:pt x="231" y="263"/>
                  </a:cubicBezTo>
                  <a:cubicBezTo>
                    <a:pt x="231" y="263"/>
                    <a:pt x="230" y="262"/>
                    <a:pt x="230" y="262"/>
                  </a:cubicBezTo>
                  <a:cubicBezTo>
                    <a:pt x="227" y="262"/>
                    <a:pt x="225" y="259"/>
                    <a:pt x="222" y="258"/>
                  </a:cubicBezTo>
                  <a:cubicBezTo>
                    <a:pt x="221" y="257"/>
                    <a:pt x="219" y="256"/>
                    <a:pt x="218" y="255"/>
                  </a:cubicBezTo>
                  <a:cubicBezTo>
                    <a:pt x="217" y="254"/>
                    <a:pt x="216" y="254"/>
                    <a:pt x="215" y="253"/>
                  </a:cubicBezTo>
                  <a:cubicBezTo>
                    <a:pt x="213" y="253"/>
                    <a:pt x="211" y="252"/>
                    <a:pt x="209" y="251"/>
                  </a:cubicBezTo>
                  <a:cubicBezTo>
                    <a:pt x="207" y="249"/>
                    <a:pt x="204" y="248"/>
                    <a:pt x="202" y="247"/>
                  </a:cubicBezTo>
                  <a:cubicBezTo>
                    <a:pt x="201" y="248"/>
                    <a:pt x="200" y="250"/>
                    <a:pt x="198" y="248"/>
                  </a:cubicBezTo>
                  <a:cubicBezTo>
                    <a:pt x="198" y="245"/>
                    <a:pt x="196" y="244"/>
                    <a:pt x="194" y="244"/>
                  </a:cubicBezTo>
                  <a:cubicBezTo>
                    <a:pt x="194" y="244"/>
                    <a:pt x="193" y="244"/>
                    <a:pt x="192" y="244"/>
                  </a:cubicBezTo>
                  <a:cubicBezTo>
                    <a:pt x="189" y="243"/>
                    <a:pt x="187" y="243"/>
                    <a:pt x="184" y="243"/>
                  </a:cubicBezTo>
                  <a:cubicBezTo>
                    <a:pt x="180" y="243"/>
                    <a:pt x="176" y="242"/>
                    <a:pt x="172" y="243"/>
                  </a:cubicBezTo>
                  <a:cubicBezTo>
                    <a:pt x="171" y="243"/>
                    <a:pt x="170" y="243"/>
                    <a:pt x="169" y="243"/>
                  </a:cubicBezTo>
                  <a:cubicBezTo>
                    <a:pt x="169" y="242"/>
                    <a:pt x="169" y="241"/>
                    <a:pt x="169" y="240"/>
                  </a:cubicBezTo>
                  <a:cubicBezTo>
                    <a:pt x="173" y="239"/>
                    <a:pt x="176" y="239"/>
                    <a:pt x="180" y="239"/>
                  </a:cubicBezTo>
                  <a:cubicBezTo>
                    <a:pt x="179" y="238"/>
                    <a:pt x="179" y="238"/>
                    <a:pt x="179" y="237"/>
                  </a:cubicBezTo>
                  <a:cubicBezTo>
                    <a:pt x="178" y="235"/>
                    <a:pt x="175" y="235"/>
                    <a:pt x="173" y="233"/>
                  </a:cubicBezTo>
                  <a:cubicBezTo>
                    <a:pt x="171" y="232"/>
                    <a:pt x="168" y="230"/>
                    <a:pt x="166" y="228"/>
                  </a:cubicBezTo>
                  <a:cubicBezTo>
                    <a:pt x="161" y="226"/>
                    <a:pt x="157" y="224"/>
                    <a:pt x="152" y="222"/>
                  </a:cubicBezTo>
                  <a:cubicBezTo>
                    <a:pt x="150" y="220"/>
                    <a:pt x="146" y="220"/>
                    <a:pt x="144" y="217"/>
                  </a:cubicBezTo>
                  <a:cubicBezTo>
                    <a:pt x="142" y="214"/>
                    <a:pt x="139" y="211"/>
                    <a:pt x="135" y="210"/>
                  </a:cubicBezTo>
                  <a:cubicBezTo>
                    <a:pt x="133" y="212"/>
                    <a:pt x="132" y="213"/>
                    <a:pt x="131" y="215"/>
                  </a:cubicBezTo>
                  <a:cubicBezTo>
                    <a:pt x="129" y="220"/>
                    <a:pt x="126" y="225"/>
                    <a:pt x="124" y="230"/>
                  </a:cubicBezTo>
                  <a:cubicBezTo>
                    <a:pt x="123" y="231"/>
                    <a:pt x="122" y="232"/>
                    <a:pt x="122" y="232"/>
                  </a:cubicBezTo>
                  <a:cubicBezTo>
                    <a:pt x="121" y="234"/>
                    <a:pt x="120" y="236"/>
                    <a:pt x="119" y="238"/>
                  </a:cubicBezTo>
                  <a:cubicBezTo>
                    <a:pt x="116" y="242"/>
                    <a:pt x="113" y="245"/>
                    <a:pt x="111" y="249"/>
                  </a:cubicBezTo>
                  <a:cubicBezTo>
                    <a:pt x="109" y="254"/>
                    <a:pt x="105" y="257"/>
                    <a:pt x="102" y="262"/>
                  </a:cubicBezTo>
                  <a:cubicBezTo>
                    <a:pt x="100" y="266"/>
                    <a:pt x="97" y="269"/>
                    <a:pt x="95" y="273"/>
                  </a:cubicBezTo>
                  <a:cubicBezTo>
                    <a:pt x="95" y="274"/>
                    <a:pt x="95" y="274"/>
                    <a:pt x="95" y="275"/>
                  </a:cubicBezTo>
                  <a:cubicBezTo>
                    <a:pt x="93" y="276"/>
                    <a:pt x="92" y="278"/>
                    <a:pt x="91" y="280"/>
                  </a:cubicBezTo>
                  <a:cubicBezTo>
                    <a:pt x="90" y="281"/>
                    <a:pt x="90" y="284"/>
                    <a:pt x="88" y="285"/>
                  </a:cubicBezTo>
                  <a:cubicBezTo>
                    <a:pt x="87" y="287"/>
                    <a:pt x="87" y="289"/>
                    <a:pt x="85" y="290"/>
                  </a:cubicBezTo>
                  <a:cubicBezTo>
                    <a:pt x="85" y="291"/>
                    <a:pt x="85" y="291"/>
                    <a:pt x="84" y="292"/>
                  </a:cubicBezTo>
                  <a:cubicBezTo>
                    <a:pt x="83" y="296"/>
                    <a:pt x="81" y="299"/>
                    <a:pt x="80" y="303"/>
                  </a:cubicBezTo>
                  <a:cubicBezTo>
                    <a:pt x="77" y="308"/>
                    <a:pt x="75" y="312"/>
                    <a:pt x="73" y="317"/>
                  </a:cubicBezTo>
                  <a:cubicBezTo>
                    <a:pt x="72" y="320"/>
                    <a:pt x="70" y="323"/>
                    <a:pt x="68" y="327"/>
                  </a:cubicBezTo>
                  <a:cubicBezTo>
                    <a:pt x="67" y="331"/>
                    <a:pt x="65" y="334"/>
                    <a:pt x="64" y="338"/>
                  </a:cubicBezTo>
                  <a:cubicBezTo>
                    <a:pt x="63" y="340"/>
                    <a:pt x="62" y="342"/>
                    <a:pt x="61" y="345"/>
                  </a:cubicBezTo>
                  <a:cubicBezTo>
                    <a:pt x="60" y="347"/>
                    <a:pt x="59" y="349"/>
                    <a:pt x="59" y="351"/>
                  </a:cubicBezTo>
                  <a:cubicBezTo>
                    <a:pt x="59" y="352"/>
                    <a:pt x="58" y="352"/>
                    <a:pt x="58" y="352"/>
                  </a:cubicBezTo>
                  <a:cubicBezTo>
                    <a:pt x="57" y="354"/>
                    <a:pt x="56" y="355"/>
                    <a:pt x="56" y="357"/>
                  </a:cubicBezTo>
                  <a:cubicBezTo>
                    <a:pt x="56" y="358"/>
                    <a:pt x="55" y="359"/>
                    <a:pt x="55" y="360"/>
                  </a:cubicBezTo>
                  <a:cubicBezTo>
                    <a:pt x="54" y="362"/>
                    <a:pt x="53" y="365"/>
                    <a:pt x="52" y="367"/>
                  </a:cubicBezTo>
                  <a:cubicBezTo>
                    <a:pt x="51" y="371"/>
                    <a:pt x="50" y="375"/>
                    <a:pt x="48" y="378"/>
                  </a:cubicBezTo>
                  <a:cubicBezTo>
                    <a:pt x="47" y="381"/>
                    <a:pt x="46" y="384"/>
                    <a:pt x="45" y="387"/>
                  </a:cubicBezTo>
                  <a:cubicBezTo>
                    <a:pt x="48" y="387"/>
                    <a:pt x="51" y="388"/>
                    <a:pt x="54" y="388"/>
                  </a:cubicBezTo>
                  <a:cubicBezTo>
                    <a:pt x="59" y="389"/>
                    <a:pt x="64" y="389"/>
                    <a:pt x="69" y="389"/>
                  </a:cubicBezTo>
                  <a:cubicBezTo>
                    <a:pt x="71" y="389"/>
                    <a:pt x="73" y="389"/>
                    <a:pt x="74" y="389"/>
                  </a:cubicBezTo>
                  <a:cubicBezTo>
                    <a:pt x="82" y="389"/>
                    <a:pt x="90" y="389"/>
                    <a:pt x="98" y="390"/>
                  </a:cubicBezTo>
                  <a:cubicBezTo>
                    <a:pt x="102" y="390"/>
                    <a:pt x="106" y="390"/>
                    <a:pt x="109" y="391"/>
                  </a:cubicBezTo>
                  <a:cubicBezTo>
                    <a:pt x="116" y="392"/>
                    <a:pt x="122" y="391"/>
                    <a:pt x="128" y="393"/>
                  </a:cubicBezTo>
                  <a:cubicBezTo>
                    <a:pt x="133" y="395"/>
                    <a:pt x="139" y="395"/>
                    <a:pt x="144" y="396"/>
                  </a:cubicBezTo>
                  <a:cubicBezTo>
                    <a:pt x="152" y="398"/>
                    <a:pt x="159" y="399"/>
                    <a:pt x="167" y="400"/>
                  </a:cubicBezTo>
                  <a:cubicBezTo>
                    <a:pt x="172" y="402"/>
                    <a:pt x="177" y="402"/>
                    <a:pt x="181" y="405"/>
                  </a:cubicBezTo>
                  <a:cubicBezTo>
                    <a:pt x="182" y="405"/>
                    <a:pt x="182" y="405"/>
                    <a:pt x="182" y="405"/>
                  </a:cubicBezTo>
                  <a:cubicBezTo>
                    <a:pt x="187" y="406"/>
                    <a:pt x="191" y="407"/>
                    <a:pt x="195" y="409"/>
                  </a:cubicBezTo>
                  <a:cubicBezTo>
                    <a:pt x="198" y="410"/>
                    <a:pt x="201" y="412"/>
                    <a:pt x="204" y="413"/>
                  </a:cubicBezTo>
                  <a:close/>
                  <a:moveTo>
                    <a:pt x="1014" y="418"/>
                  </a:moveTo>
                  <a:cubicBezTo>
                    <a:pt x="1012" y="418"/>
                    <a:pt x="1010" y="418"/>
                    <a:pt x="1008" y="419"/>
                  </a:cubicBezTo>
                  <a:cubicBezTo>
                    <a:pt x="1004" y="419"/>
                    <a:pt x="1000" y="419"/>
                    <a:pt x="996" y="417"/>
                  </a:cubicBezTo>
                  <a:cubicBezTo>
                    <a:pt x="992" y="416"/>
                    <a:pt x="989" y="416"/>
                    <a:pt x="986" y="416"/>
                  </a:cubicBezTo>
                  <a:cubicBezTo>
                    <a:pt x="984" y="416"/>
                    <a:pt x="982" y="416"/>
                    <a:pt x="980" y="416"/>
                  </a:cubicBezTo>
                  <a:cubicBezTo>
                    <a:pt x="973" y="416"/>
                    <a:pt x="966" y="416"/>
                    <a:pt x="959" y="416"/>
                  </a:cubicBezTo>
                  <a:cubicBezTo>
                    <a:pt x="954" y="416"/>
                    <a:pt x="949" y="416"/>
                    <a:pt x="944" y="415"/>
                  </a:cubicBezTo>
                  <a:cubicBezTo>
                    <a:pt x="936" y="415"/>
                    <a:pt x="929" y="414"/>
                    <a:pt x="922" y="414"/>
                  </a:cubicBezTo>
                  <a:cubicBezTo>
                    <a:pt x="918" y="414"/>
                    <a:pt x="915" y="414"/>
                    <a:pt x="911" y="413"/>
                  </a:cubicBezTo>
                  <a:cubicBezTo>
                    <a:pt x="906" y="413"/>
                    <a:pt x="900" y="412"/>
                    <a:pt x="894" y="412"/>
                  </a:cubicBezTo>
                  <a:cubicBezTo>
                    <a:pt x="890" y="412"/>
                    <a:pt x="886" y="412"/>
                    <a:pt x="882" y="411"/>
                  </a:cubicBezTo>
                  <a:cubicBezTo>
                    <a:pt x="881" y="411"/>
                    <a:pt x="880" y="412"/>
                    <a:pt x="879" y="412"/>
                  </a:cubicBezTo>
                  <a:cubicBezTo>
                    <a:pt x="874" y="411"/>
                    <a:pt x="870" y="411"/>
                    <a:pt x="866" y="411"/>
                  </a:cubicBezTo>
                  <a:cubicBezTo>
                    <a:pt x="862" y="412"/>
                    <a:pt x="859" y="411"/>
                    <a:pt x="855" y="412"/>
                  </a:cubicBezTo>
                  <a:cubicBezTo>
                    <a:pt x="851" y="413"/>
                    <a:pt x="847" y="412"/>
                    <a:pt x="842" y="412"/>
                  </a:cubicBezTo>
                  <a:cubicBezTo>
                    <a:pt x="837" y="412"/>
                    <a:pt x="831" y="411"/>
                    <a:pt x="826" y="411"/>
                  </a:cubicBezTo>
                  <a:cubicBezTo>
                    <a:pt x="822" y="411"/>
                    <a:pt x="817" y="411"/>
                    <a:pt x="813" y="411"/>
                  </a:cubicBezTo>
                  <a:cubicBezTo>
                    <a:pt x="809" y="411"/>
                    <a:pt x="806" y="411"/>
                    <a:pt x="802" y="411"/>
                  </a:cubicBezTo>
                  <a:cubicBezTo>
                    <a:pt x="800" y="412"/>
                    <a:pt x="799" y="411"/>
                    <a:pt x="797" y="411"/>
                  </a:cubicBezTo>
                  <a:cubicBezTo>
                    <a:pt x="794" y="411"/>
                    <a:pt x="791" y="411"/>
                    <a:pt x="788" y="411"/>
                  </a:cubicBezTo>
                  <a:cubicBezTo>
                    <a:pt x="786" y="411"/>
                    <a:pt x="784" y="412"/>
                    <a:pt x="783" y="411"/>
                  </a:cubicBezTo>
                  <a:cubicBezTo>
                    <a:pt x="782" y="411"/>
                    <a:pt x="781" y="411"/>
                    <a:pt x="781" y="411"/>
                  </a:cubicBezTo>
                  <a:cubicBezTo>
                    <a:pt x="777" y="412"/>
                    <a:pt x="773" y="412"/>
                    <a:pt x="770" y="411"/>
                  </a:cubicBezTo>
                  <a:cubicBezTo>
                    <a:pt x="766" y="411"/>
                    <a:pt x="762" y="411"/>
                    <a:pt x="758" y="411"/>
                  </a:cubicBezTo>
                  <a:cubicBezTo>
                    <a:pt x="757" y="411"/>
                    <a:pt x="755" y="411"/>
                    <a:pt x="754" y="411"/>
                  </a:cubicBezTo>
                  <a:cubicBezTo>
                    <a:pt x="753" y="411"/>
                    <a:pt x="751" y="410"/>
                    <a:pt x="750" y="410"/>
                  </a:cubicBezTo>
                  <a:cubicBezTo>
                    <a:pt x="746" y="410"/>
                    <a:pt x="742" y="410"/>
                    <a:pt x="737" y="410"/>
                  </a:cubicBezTo>
                  <a:cubicBezTo>
                    <a:pt x="736" y="410"/>
                    <a:pt x="735" y="410"/>
                    <a:pt x="735" y="410"/>
                  </a:cubicBezTo>
                  <a:cubicBezTo>
                    <a:pt x="733" y="408"/>
                    <a:pt x="731" y="409"/>
                    <a:pt x="729" y="409"/>
                  </a:cubicBezTo>
                  <a:cubicBezTo>
                    <a:pt x="728" y="409"/>
                    <a:pt x="727" y="409"/>
                    <a:pt x="726" y="409"/>
                  </a:cubicBezTo>
                  <a:cubicBezTo>
                    <a:pt x="724" y="409"/>
                    <a:pt x="722" y="408"/>
                    <a:pt x="720" y="409"/>
                  </a:cubicBezTo>
                  <a:cubicBezTo>
                    <a:pt x="719" y="409"/>
                    <a:pt x="719" y="409"/>
                    <a:pt x="718" y="409"/>
                  </a:cubicBezTo>
                  <a:cubicBezTo>
                    <a:pt x="716" y="409"/>
                    <a:pt x="713" y="409"/>
                    <a:pt x="711" y="409"/>
                  </a:cubicBezTo>
                  <a:cubicBezTo>
                    <a:pt x="708" y="409"/>
                    <a:pt x="706" y="409"/>
                    <a:pt x="703" y="409"/>
                  </a:cubicBezTo>
                  <a:cubicBezTo>
                    <a:pt x="703" y="409"/>
                    <a:pt x="702" y="409"/>
                    <a:pt x="701" y="409"/>
                  </a:cubicBezTo>
                  <a:cubicBezTo>
                    <a:pt x="700" y="408"/>
                    <a:pt x="698" y="408"/>
                    <a:pt x="697" y="409"/>
                  </a:cubicBezTo>
                  <a:cubicBezTo>
                    <a:pt x="696" y="410"/>
                    <a:pt x="695" y="410"/>
                    <a:pt x="694" y="410"/>
                  </a:cubicBezTo>
                  <a:cubicBezTo>
                    <a:pt x="692" y="410"/>
                    <a:pt x="691" y="409"/>
                    <a:pt x="689" y="409"/>
                  </a:cubicBezTo>
                  <a:cubicBezTo>
                    <a:pt x="685" y="409"/>
                    <a:pt x="681" y="410"/>
                    <a:pt x="677" y="410"/>
                  </a:cubicBezTo>
                  <a:cubicBezTo>
                    <a:pt x="674" y="409"/>
                    <a:pt x="671" y="410"/>
                    <a:pt x="668" y="410"/>
                  </a:cubicBezTo>
                  <a:cubicBezTo>
                    <a:pt x="665" y="410"/>
                    <a:pt x="663" y="409"/>
                    <a:pt x="661" y="409"/>
                  </a:cubicBezTo>
                  <a:cubicBezTo>
                    <a:pt x="657" y="409"/>
                    <a:pt x="653" y="410"/>
                    <a:pt x="650" y="410"/>
                  </a:cubicBezTo>
                  <a:cubicBezTo>
                    <a:pt x="647" y="410"/>
                    <a:pt x="644" y="409"/>
                    <a:pt x="641" y="411"/>
                  </a:cubicBezTo>
                  <a:cubicBezTo>
                    <a:pt x="641" y="411"/>
                    <a:pt x="640" y="411"/>
                    <a:pt x="640" y="411"/>
                  </a:cubicBezTo>
                  <a:cubicBezTo>
                    <a:pt x="638" y="410"/>
                    <a:pt x="636" y="410"/>
                    <a:pt x="634" y="411"/>
                  </a:cubicBezTo>
                  <a:cubicBezTo>
                    <a:pt x="633" y="411"/>
                    <a:pt x="632" y="411"/>
                    <a:pt x="631" y="411"/>
                  </a:cubicBezTo>
                  <a:cubicBezTo>
                    <a:pt x="630" y="411"/>
                    <a:pt x="629" y="410"/>
                    <a:pt x="628" y="411"/>
                  </a:cubicBezTo>
                  <a:cubicBezTo>
                    <a:pt x="626" y="411"/>
                    <a:pt x="624" y="411"/>
                    <a:pt x="622" y="411"/>
                  </a:cubicBezTo>
                  <a:cubicBezTo>
                    <a:pt x="618" y="410"/>
                    <a:pt x="615" y="411"/>
                    <a:pt x="612" y="411"/>
                  </a:cubicBezTo>
                  <a:cubicBezTo>
                    <a:pt x="607" y="411"/>
                    <a:pt x="603" y="411"/>
                    <a:pt x="599" y="411"/>
                  </a:cubicBezTo>
                  <a:cubicBezTo>
                    <a:pt x="598" y="411"/>
                    <a:pt x="597" y="411"/>
                    <a:pt x="596" y="411"/>
                  </a:cubicBezTo>
                  <a:cubicBezTo>
                    <a:pt x="591" y="413"/>
                    <a:pt x="585" y="411"/>
                    <a:pt x="579" y="412"/>
                  </a:cubicBezTo>
                  <a:cubicBezTo>
                    <a:pt x="578" y="412"/>
                    <a:pt x="577" y="412"/>
                    <a:pt x="576" y="412"/>
                  </a:cubicBezTo>
                  <a:cubicBezTo>
                    <a:pt x="574" y="412"/>
                    <a:pt x="571" y="411"/>
                    <a:pt x="569" y="413"/>
                  </a:cubicBezTo>
                  <a:cubicBezTo>
                    <a:pt x="569" y="413"/>
                    <a:pt x="568" y="413"/>
                    <a:pt x="568" y="412"/>
                  </a:cubicBezTo>
                  <a:cubicBezTo>
                    <a:pt x="567" y="411"/>
                    <a:pt x="565" y="412"/>
                    <a:pt x="564" y="412"/>
                  </a:cubicBezTo>
                  <a:cubicBezTo>
                    <a:pt x="562" y="412"/>
                    <a:pt x="559" y="413"/>
                    <a:pt x="557" y="412"/>
                  </a:cubicBezTo>
                  <a:cubicBezTo>
                    <a:pt x="557" y="412"/>
                    <a:pt x="556" y="412"/>
                    <a:pt x="555" y="412"/>
                  </a:cubicBezTo>
                  <a:cubicBezTo>
                    <a:pt x="553" y="413"/>
                    <a:pt x="550" y="413"/>
                    <a:pt x="547" y="413"/>
                  </a:cubicBezTo>
                  <a:cubicBezTo>
                    <a:pt x="543" y="413"/>
                    <a:pt x="539" y="413"/>
                    <a:pt x="536" y="413"/>
                  </a:cubicBezTo>
                  <a:cubicBezTo>
                    <a:pt x="534" y="413"/>
                    <a:pt x="532" y="413"/>
                    <a:pt x="531" y="413"/>
                  </a:cubicBezTo>
                  <a:cubicBezTo>
                    <a:pt x="528" y="414"/>
                    <a:pt x="527" y="414"/>
                    <a:pt x="524" y="413"/>
                  </a:cubicBezTo>
                  <a:cubicBezTo>
                    <a:pt x="524" y="413"/>
                    <a:pt x="524" y="413"/>
                    <a:pt x="523" y="413"/>
                  </a:cubicBezTo>
                  <a:cubicBezTo>
                    <a:pt x="522" y="413"/>
                    <a:pt x="521" y="414"/>
                    <a:pt x="520" y="414"/>
                  </a:cubicBezTo>
                  <a:cubicBezTo>
                    <a:pt x="517" y="414"/>
                    <a:pt x="514" y="413"/>
                    <a:pt x="512" y="413"/>
                  </a:cubicBezTo>
                  <a:cubicBezTo>
                    <a:pt x="508" y="413"/>
                    <a:pt x="503" y="414"/>
                    <a:pt x="499" y="414"/>
                  </a:cubicBezTo>
                  <a:cubicBezTo>
                    <a:pt x="496" y="413"/>
                    <a:pt x="493" y="415"/>
                    <a:pt x="490" y="413"/>
                  </a:cubicBezTo>
                  <a:cubicBezTo>
                    <a:pt x="490" y="413"/>
                    <a:pt x="489" y="413"/>
                    <a:pt x="489" y="413"/>
                  </a:cubicBezTo>
                  <a:cubicBezTo>
                    <a:pt x="485" y="414"/>
                    <a:pt x="481" y="415"/>
                    <a:pt x="477" y="414"/>
                  </a:cubicBezTo>
                  <a:cubicBezTo>
                    <a:pt x="474" y="414"/>
                    <a:pt x="471" y="414"/>
                    <a:pt x="467" y="414"/>
                  </a:cubicBezTo>
                  <a:cubicBezTo>
                    <a:pt x="465" y="414"/>
                    <a:pt x="462" y="414"/>
                    <a:pt x="460" y="414"/>
                  </a:cubicBezTo>
                  <a:cubicBezTo>
                    <a:pt x="459" y="414"/>
                    <a:pt x="458" y="413"/>
                    <a:pt x="458" y="414"/>
                  </a:cubicBezTo>
                  <a:cubicBezTo>
                    <a:pt x="453" y="415"/>
                    <a:pt x="448" y="415"/>
                    <a:pt x="442" y="415"/>
                  </a:cubicBezTo>
                  <a:cubicBezTo>
                    <a:pt x="441" y="415"/>
                    <a:pt x="440" y="415"/>
                    <a:pt x="439" y="416"/>
                  </a:cubicBezTo>
                  <a:cubicBezTo>
                    <a:pt x="439" y="416"/>
                    <a:pt x="438" y="416"/>
                    <a:pt x="437" y="416"/>
                  </a:cubicBezTo>
                  <a:cubicBezTo>
                    <a:pt x="434" y="416"/>
                    <a:pt x="431" y="416"/>
                    <a:pt x="428" y="416"/>
                  </a:cubicBezTo>
                  <a:cubicBezTo>
                    <a:pt x="426" y="416"/>
                    <a:pt x="424" y="416"/>
                    <a:pt x="423" y="416"/>
                  </a:cubicBezTo>
                  <a:cubicBezTo>
                    <a:pt x="422" y="416"/>
                    <a:pt x="421" y="415"/>
                    <a:pt x="420" y="415"/>
                  </a:cubicBezTo>
                  <a:cubicBezTo>
                    <a:pt x="419" y="416"/>
                    <a:pt x="418" y="417"/>
                    <a:pt x="416" y="416"/>
                  </a:cubicBezTo>
                  <a:cubicBezTo>
                    <a:pt x="416" y="416"/>
                    <a:pt x="416" y="416"/>
                    <a:pt x="415" y="416"/>
                  </a:cubicBezTo>
                  <a:cubicBezTo>
                    <a:pt x="412" y="416"/>
                    <a:pt x="409" y="416"/>
                    <a:pt x="407" y="416"/>
                  </a:cubicBezTo>
                  <a:cubicBezTo>
                    <a:pt x="403" y="416"/>
                    <a:pt x="399" y="415"/>
                    <a:pt x="395" y="416"/>
                  </a:cubicBezTo>
                  <a:cubicBezTo>
                    <a:pt x="391" y="416"/>
                    <a:pt x="388" y="416"/>
                    <a:pt x="385" y="415"/>
                  </a:cubicBezTo>
                  <a:cubicBezTo>
                    <a:pt x="384" y="415"/>
                    <a:pt x="383" y="415"/>
                    <a:pt x="382" y="415"/>
                  </a:cubicBezTo>
                  <a:cubicBezTo>
                    <a:pt x="381" y="415"/>
                    <a:pt x="381" y="415"/>
                    <a:pt x="380" y="415"/>
                  </a:cubicBezTo>
                  <a:cubicBezTo>
                    <a:pt x="380" y="414"/>
                    <a:pt x="379" y="414"/>
                    <a:pt x="379" y="414"/>
                  </a:cubicBezTo>
                  <a:cubicBezTo>
                    <a:pt x="378" y="415"/>
                    <a:pt x="377" y="415"/>
                    <a:pt x="376" y="415"/>
                  </a:cubicBezTo>
                  <a:cubicBezTo>
                    <a:pt x="373" y="415"/>
                    <a:pt x="369" y="415"/>
                    <a:pt x="366" y="415"/>
                  </a:cubicBezTo>
                  <a:cubicBezTo>
                    <a:pt x="361" y="415"/>
                    <a:pt x="356" y="415"/>
                    <a:pt x="351" y="415"/>
                  </a:cubicBezTo>
                  <a:cubicBezTo>
                    <a:pt x="347" y="415"/>
                    <a:pt x="343" y="415"/>
                    <a:pt x="338" y="415"/>
                  </a:cubicBezTo>
                  <a:cubicBezTo>
                    <a:pt x="335" y="415"/>
                    <a:pt x="331" y="415"/>
                    <a:pt x="327" y="415"/>
                  </a:cubicBezTo>
                  <a:cubicBezTo>
                    <a:pt x="323" y="414"/>
                    <a:pt x="319" y="415"/>
                    <a:pt x="315" y="415"/>
                  </a:cubicBezTo>
                  <a:cubicBezTo>
                    <a:pt x="314" y="414"/>
                    <a:pt x="314" y="415"/>
                    <a:pt x="313" y="415"/>
                  </a:cubicBezTo>
                  <a:cubicBezTo>
                    <a:pt x="312" y="417"/>
                    <a:pt x="313" y="419"/>
                    <a:pt x="313" y="421"/>
                  </a:cubicBezTo>
                  <a:cubicBezTo>
                    <a:pt x="312" y="424"/>
                    <a:pt x="312" y="427"/>
                    <a:pt x="312" y="430"/>
                  </a:cubicBezTo>
                  <a:cubicBezTo>
                    <a:pt x="312" y="431"/>
                    <a:pt x="312" y="433"/>
                    <a:pt x="312" y="435"/>
                  </a:cubicBezTo>
                  <a:cubicBezTo>
                    <a:pt x="312" y="439"/>
                    <a:pt x="313" y="442"/>
                    <a:pt x="312" y="446"/>
                  </a:cubicBezTo>
                  <a:cubicBezTo>
                    <a:pt x="312" y="446"/>
                    <a:pt x="312" y="446"/>
                    <a:pt x="312" y="446"/>
                  </a:cubicBezTo>
                  <a:cubicBezTo>
                    <a:pt x="314" y="447"/>
                    <a:pt x="316" y="447"/>
                    <a:pt x="318" y="447"/>
                  </a:cubicBezTo>
                  <a:cubicBezTo>
                    <a:pt x="322" y="449"/>
                    <a:pt x="326" y="449"/>
                    <a:pt x="330" y="449"/>
                  </a:cubicBezTo>
                  <a:cubicBezTo>
                    <a:pt x="339" y="449"/>
                    <a:pt x="348" y="449"/>
                    <a:pt x="356" y="450"/>
                  </a:cubicBezTo>
                  <a:cubicBezTo>
                    <a:pt x="363" y="450"/>
                    <a:pt x="370" y="451"/>
                    <a:pt x="377" y="450"/>
                  </a:cubicBezTo>
                  <a:cubicBezTo>
                    <a:pt x="385" y="450"/>
                    <a:pt x="392" y="450"/>
                    <a:pt x="399" y="450"/>
                  </a:cubicBezTo>
                  <a:cubicBezTo>
                    <a:pt x="411" y="450"/>
                    <a:pt x="423" y="450"/>
                    <a:pt x="435" y="450"/>
                  </a:cubicBezTo>
                  <a:cubicBezTo>
                    <a:pt x="441" y="450"/>
                    <a:pt x="447" y="449"/>
                    <a:pt x="453" y="449"/>
                  </a:cubicBezTo>
                  <a:cubicBezTo>
                    <a:pt x="456" y="449"/>
                    <a:pt x="459" y="450"/>
                    <a:pt x="463" y="450"/>
                  </a:cubicBezTo>
                  <a:cubicBezTo>
                    <a:pt x="468" y="450"/>
                    <a:pt x="473" y="449"/>
                    <a:pt x="479" y="449"/>
                  </a:cubicBezTo>
                  <a:cubicBezTo>
                    <a:pt x="492" y="449"/>
                    <a:pt x="506" y="449"/>
                    <a:pt x="520" y="449"/>
                  </a:cubicBezTo>
                  <a:cubicBezTo>
                    <a:pt x="522" y="449"/>
                    <a:pt x="523" y="449"/>
                    <a:pt x="525" y="449"/>
                  </a:cubicBezTo>
                  <a:cubicBezTo>
                    <a:pt x="532" y="450"/>
                    <a:pt x="539" y="450"/>
                    <a:pt x="546" y="450"/>
                  </a:cubicBezTo>
                  <a:cubicBezTo>
                    <a:pt x="550" y="450"/>
                    <a:pt x="553" y="450"/>
                    <a:pt x="557" y="450"/>
                  </a:cubicBezTo>
                  <a:cubicBezTo>
                    <a:pt x="563" y="451"/>
                    <a:pt x="569" y="451"/>
                    <a:pt x="575" y="451"/>
                  </a:cubicBezTo>
                  <a:cubicBezTo>
                    <a:pt x="580" y="451"/>
                    <a:pt x="586" y="451"/>
                    <a:pt x="592" y="451"/>
                  </a:cubicBezTo>
                  <a:cubicBezTo>
                    <a:pt x="604" y="450"/>
                    <a:pt x="616" y="450"/>
                    <a:pt x="629" y="451"/>
                  </a:cubicBezTo>
                  <a:cubicBezTo>
                    <a:pt x="634" y="451"/>
                    <a:pt x="639" y="451"/>
                    <a:pt x="644" y="451"/>
                  </a:cubicBezTo>
                  <a:cubicBezTo>
                    <a:pt x="653" y="451"/>
                    <a:pt x="662" y="451"/>
                    <a:pt x="671" y="451"/>
                  </a:cubicBezTo>
                  <a:cubicBezTo>
                    <a:pt x="679" y="451"/>
                    <a:pt x="687" y="451"/>
                    <a:pt x="695" y="451"/>
                  </a:cubicBezTo>
                  <a:cubicBezTo>
                    <a:pt x="707" y="451"/>
                    <a:pt x="720" y="451"/>
                    <a:pt x="733" y="451"/>
                  </a:cubicBezTo>
                  <a:cubicBezTo>
                    <a:pt x="739" y="451"/>
                    <a:pt x="745" y="451"/>
                    <a:pt x="751" y="451"/>
                  </a:cubicBezTo>
                  <a:cubicBezTo>
                    <a:pt x="753" y="451"/>
                    <a:pt x="755" y="450"/>
                    <a:pt x="757" y="451"/>
                  </a:cubicBezTo>
                  <a:cubicBezTo>
                    <a:pt x="758" y="452"/>
                    <a:pt x="759" y="451"/>
                    <a:pt x="761" y="451"/>
                  </a:cubicBezTo>
                  <a:cubicBezTo>
                    <a:pt x="762" y="451"/>
                    <a:pt x="764" y="451"/>
                    <a:pt x="766" y="451"/>
                  </a:cubicBezTo>
                  <a:cubicBezTo>
                    <a:pt x="767" y="451"/>
                    <a:pt x="768" y="451"/>
                    <a:pt x="769" y="451"/>
                  </a:cubicBezTo>
                  <a:cubicBezTo>
                    <a:pt x="775" y="451"/>
                    <a:pt x="781" y="451"/>
                    <a:pt x="787" y="451"/>
                  </a:cubicBezTo>
                  <a:cubicBezTo>
                    <a:pt x="790" y="451"/>
                    <a:pt x="793" y="452"/>
                    <a:pt x="797" y="452"/>
                  </a:cubicBezTo>
                  <a:cubicBezTo>
                    <a:pt x="803" y="452"/>
                    <a:pt x="809" y="452"/>
                    <a:pt x="815" y="452"/>
                  </a:cubicBezTo>
                  <a:cubicBezTo>
                    <a:pt x="822" y="452"/>
                    <a:pt x="829" y="453"/>
                    <a:pt x="836" y="453"/>
                  </a:cubicBezTo>
                  <a:cubicBezTo>
                    <a:pt x="838" y="453"/>
                    <a:pt x="840" y="453"/>
                    <a:pt x="842" y="453"/>
                  </a:cubicBezTo>
                  <a:cubicBezTo>
                    <a:pt x="845" y="453"/>
                    <a:pt x="848" y="453"/>
                    <a:pt x="851" y="453"/>
                  </a:cubicBezTo>
                  <a:cubicBezTo>
                    <a:pt x="855" y="453"/>
                    <a:pt x="860" y="454"/>
                    <a:pt x="864" y="454"/>
                  </a:cubicBezTo>
                  <a:cubicBezTo>
                    <a:pt x="867" y="454"/>
                    <a:pt x="869" y="454"/>
                    <a:pt x="871" y="454"/>
                  </a:cubicBezTo>
                  <a:cubicBezTo>
                    <a:pt x="876" y="454"/>
                    <a:pt x="881" y="453"/>
                    <a:pt x="886" y="455"/>
                  </a:cubicBezTo>
                  <a:cubicBezTo>
                    <a:pt x="887" y="455"/>
                    <a:pt x="887" y="454"/>
                    <a:pt x="888" y="454"/>
                  </a:cubicBezTo>
                  <a:cubicBezTo>
                    <a:pt x="889" y="454"/>
                    <a:pt x="890" y="454"/>
                    <a:pt x="891" y="454"/>
                  </a:cubicBezTo>
                  <a:cubicBezTo>
                    <a:pt x="899" y="454"/>
                    <a:pt x="906" y="453"/>
                    <a:pt x="914" y="453"/>
                  </a:cubicBezTo>
                  <a:cubicBezTo>
                    <a:pt x="919" y="453"/>
                    <a:pt x="923" y="453"/>
                    <a:pt x="928" y="453"/>
                  </a:cubicBezTo>
                  <a:cubicBezTo>
                    <a:pt x="932" y="453"/>
                    <a:pt x="936" y="452"/>
                    <a:pt x="939" y="452"/>
                  </a:cubicBezTo>
                  <a:cubicBezTo>
                    <a:pt x="944" y="452"/>
                    <a:pt x="948" y="452"/>
                    <a:pt x="952" y="453"/>
                  </a:cubicBezTo>
                  <a:cubicBezTo>
                    <a:pt x="953" y="453"/>
                    <a:pt x="955" y="453"/>
                    <a:pt x="956" y="453"/>
                  </a:cubicBezTo>
                  <a:cubicBezTo>
                    <a:pt x="957" y="452"/>
                    <a:pt x="958" y="452"/>
                    <a:pt x="959" y="452"/>
                  </a:cubicBezTo>
                  <a:cubicBezTo>
                    <a:pt x="962" y="452"/>
                    <a:pt x="965" y="452"/>
                    <a:pt x="968" y="452"/>
                  </a:cubicBezTo>
                  <a:cubicBezTo>
                    <a:pt x="970" y="452"/>
                    <a:pt x="972" y="452"/>
                    <a:pt x="975" y="453"/>
                  </a:cubicBezTo>
                  <a:cubicBezTo>
                    <a:pt x="977" y="453"/>
                    <a:pt x="979" y="453"/>
                    <a:pt x="981" y="454"/>
                  </a:cubicBezTo>
                  <a:cubicBezTo>
                    <a:pt x="985" y="454"/>
                    <a:pt x="988" y="454"/>
                    <a:pt x="992" y="454"/>
                  </a:cubicBezTo>
                  <a:cubicBezTo>
                    <a:pt x="994" y="454"/>
                    <a:pt x="996" y="454"/>
                    <a:pt x="998" y="454"/>
                  </a:cubicBezTo>
                  <a:cubicBezTo>
                    <a:pt x="1000" y="454"/>
                    <a:pt x="1003" y="454"/>
                    <a:pt x="1005" y="454"/>
                  </a:cubicBezTo>
                  <a:cubicBezTo>
                    <a:pt x="1008" y="454"/>
                    <a:pt x="1011" y="454"/>
                    <a:pt x="1014" y="452"/>
                  </a:cubicBezTo>
                  <a:cubicBezTo>
                    <a:pt x="1014" y="447"/>
                    <a:pt x="1014" y="442"/>
                    <a:pt x="1014" y="436"/>
                  </a:cubicBezTo>
                  <a:cubicBezTo>
                    <a:pt x="1014" y="434"/>
                    <a:pt x="1014" y="432"/>
                    <a:pt x="1014" y="430"/>
                  </a:cubicBezTo>
                  <a:cubicBezTo>
                    <a:pt x="1014" y="428"/>
                    <a:pt x="1014" y="425"/>
                    <a:pt x="1014" y="423"/>
                  </a:cubicBezTo>
                  <a:cubicBezTo>
                    <a:pt x="1014" y="421"/>
                    <a:pt x="1014" y="420"/>
                    <a:pt x="1014" y="418"/>
                  </a:cubicBezTo>
                  <a:close/>
                  <a:moveTo>
                    <a:pt x="309" y="119"/>
                  </a:moveTo>
                  <a:cubicBezTo>
                    <a:pt x="309" y="117"/>
                    <a:pt x="310" y="114"/>
                    <a:pt x="310" y="112"/>
                  </a:cubicBezTo>
                  <a:cubicBezTo>
                    <a:pt x="310" y="110"/>
                    <a:pt x="310" y="108"/>
                    <a:pt x="310" y="106"/>
                  </a:cubicBezTo>
                  <a:cubicBezTo>
                    <a:pt x="310" y="104"/>
                    <a:pt x="310" y="102"/>
                    <a:pt x="310" y="100"/>
                  </a:cubicBezTo>
                  <a:cubicBezTo>
                    <a:pt x="310" y="95"/>
                    <a:pt x="309" y="91"/>
                    <a:pt x="308" y="86"/>
                  </a:cubicBezTo>
                  <a:cubicBezTo>
                    <a:pt x="307" y="79"/>
                    <a:pt x="305" y="73"/>
                    <a:pt x="302" y="67"/>
                  </a:cubicBezTo>
                  <a:cubicBezTo>
                    <a:pt x="299" y="62"/>
                    <a:pt x="295" y="57"/>
                    <a:pt x="292" y="52"/>
                  </a:cubicBezTo>
                  <a:cubicBezTo>
                    <a:pt x="290" y="49"/>
                    <a:pt x="287" y="47"/>
                    <a:pt x="284" y="45"/>
                  </a:cubicBezTo>
                  <a:cubicBezTo>
                    <a:pt x="281" y="44"/>
                    <a:pt x="279" y="42"/>
                    <a:pt x="276" y="40"/>
                  </a:cubicBezTo>
                  <a:cubicBezTo>
                    <a:pt x="271" y="37"/>
                    <a:pt x="267" y="33"/>
                    <a:pt x="262" y="31"/>
                  </a:cubicBezTo>
                  <a:cubicBezTo>
                    <a:pt x="259" y="29"/>
                    <a:pt x="255" y="27"/>
                    <a:pt x="251" y="26"/>
                  </a:cubicBezTo>
                  <a:cubicBezTo>
                    <a:pt x="248" y="25"/>
                    <a:pt x="244" y="23"/>
                    <a:pt x="241" y="22"/>
                  </a:cubicBezTo>
                  <a:cubicBezTo>
                    <a:pt x="240" y="21"/>
                    <a:pt x="239" y="21"/>
                    <a:pt x="237" y="21"/>
                  </a:cubicBezTo>
                  <a:cubicBezTo>
                    <a:pt x="231" y="20"/>
                    <a:pt x="224" y="19"/>
                    <a:pt x="217" y="19"/>
                  </a:cubicBezTo>
                  <a:cubicBezTo>
                    <a:pt x="209" y="19"/>
                    <a:pt x="202" y="19"/>
                    <a:pt x="195" y="21"/>
                  </a:cubicBezTo>
                  <a:cubicBezTo>
                    <a:pt x="189" y="22"/>
                    <a:pt x="183" y="24"/>
                    <a:pt x="177" y="26"/>
                  </a:cubicBezTo>
                  <a:cubicBezTo>
                    <a:pt x="174" y="28"/>
                    <a:pt x="170" y="29"/>
                    <a:pt x="168" y="32"/>
                  </a:cubicBezTo>
                  <a:cubicBezTo>
                    <a:pt x="166" y="34"/>
                    <a:pt x="163" y="35"/>
                    <a:pt x="161" y="37"/>
                  </a:cubicBezTo>
                  <a:cubicBezTo>
                    <a:pt x="160" y="39"/>
                    <a:pt x="158" y="40"/>
                    <a:pt x="156" y="42"/>
                  </a:cubicBezTo>
                  <a:cubicBezTo>
                    <a:pt x="154" y="45"/>
                    <a:pt x="152" y="47"/>
                    <a:pt x="150" y="50"/>
                  </a:cubicBezTo>
                  <a:cubicBezTo>
                    <a:pt x="146" y="57"/>
                    <a:pt x="142" y="64"/>
                    <a:pt x="139" y="72"/>
                  </a:cubicBezTo>
                  <a:cubicBezTo>
                    <a:pt x="138" y="76"/>
                    <a:pt x="136" y="81"/>
                    <a:pt x="134" y="86"/>
                  </a:cubicBezTo>
                  <a:cubicBezTo>
                    <a:pt x="133" y="89"/>
                    <a:pt x="132" y="93"/>
                    <a:pt x="132" y="97"/>
                  </a:cubicBezTo>
                  <a:cubicBezTo>
                    <a:pt x="132" y="102"/>
                    <a:pt x="132" y="107"/>
                    <a:pt x="131" y="112"/>
                  </a:cubicBezTo>
                  <a:cubicBezTo>
                    <a:pt x="131" y="114"/>
                    <a:pt x="131" y="116"/>
                    <a:pt x="131" y="118"/>
                  </a:cubicBezTo>
                  <a:cubicBezTo>
                    <a:pt x="132" y="124"/>
                    <a:pt x="133" y="130"/>
                    <a:pt x="134" y="136"/>
                  </a:cubicBezTo>
                  <a:cubicBezTo>
                    <a:pt x="134" y="140"/>
                    <a:pt x="135" y="144"/>
                    <a:pt x="137" y="148"/>
                  </a:cubicBezTo>
                  <a:cubicBezTo>
                    <a:pt x="139" y="154"/>
                    <a:pt x="140" y="159"/>
                    <a:pt x="142" y="165"/>
                  </a:cubicBezTo>
                  <a:cubicBezTo>
                    <a:pt x="142" y="167"/>
                    <a:pt x="142" y="169"/>
                    <a:pt x="143" y="171"/>
                  </a:cubicBezTo>
                  <a:cubicBezTo>
                    <a:pt x="145" y="169"/>
                    <a:pt x="147" y="167"/>
                    <a:pt x="147" y="164"/>
                  </a:cubicBezTo>
                  <a:cubicBezTo>
                    <a:pt x="148" y="163"/>
                    <a:pt x="149" y="162"/>
                    <a:pt x="150" y="162"/>
                  </a:cubicBezTo>
                  <a:cubicBezTo>
                    <a:pt x="152" y="162"/>
                    <a:pt x="153" y="163"/>
                    <a:pt x="153" y="165"/>
                  </a:cubicBezTo>
                  <a:cubicBezTo>
                    <a:pt x="153" y="166"/>
                    <a:pt x="153" y="167"/>
                    <a:pt x="153" y="169"/>
                  </a:cubicBezTo>
                  <a:cubicBezTo>
                    <a:pt x="158" y="165"/>
                    <a:pt x="160" y="161"/>
                    <a:pt x="163" y="156"/>
                  </a:cubicBezTo>
                  <a:cubicBezTo>
                    <a:pt x="168" y="158"/>
                    <a:pt x="168" y="162"/>
                    <a:pt x="170" y="166"/>
                  </a:cubicBezTo>
                  <a:cubicBezTo>
                    <a:pt x="172" y="163"/>
                    <a:pt x="174" y="160"/>
                    <a:pt x="175" y="157"/>
                  </a:cubicBezTo>
                  <a:cubicBezTo>
                    <a:pt x="175" y="156"/>
                    <a:pt x="176" y="154"/>
                    <a:pt x="176" y="152"/>
                  </a:cubicBezTo>
                  <a:cubicBezTo>
                    <a:pt x="177" y="151"/>
                    <a:pt x="178" y="151"/>
                    <a:pt x="179" y="152"/>
                  </a:cubicBezTo>
                  <a:cubicBezTo>
                    <a:pt x="181" y="153"/>
                    <a:pt x="182" y="155"/>
                    <a:pt x="183" y="156"/>
                  </a:cubicBezTo>
                  <a:cubicBezTo>
                    <a:pt x="184" y="157"/>
                    <a:pt x="185" y="158"/>
                    <a:pt x="186" y="159"/>
                  </a:cubicBezTo>
                  <a:cubicBezTo>
                    <a:pt x="187" y="156"/>
                    <a:pt x="188" y="154"/>
                    <a:pt x="187" y="151"/>
                  </a:cubicBezTo>
                  <a:cubicBezTo>
                    <a:pt x="187" y="148"/>
                    <a:pt x="188" y="146"/>
                    <a:pt x="189" y="144"/>
                  </a:cubicBezTo>
                  <a:cubicBezTo>
                    <a:pt x="190" y="142"/>
                    <a:pt x="191" y="141"/>
                    <a:pt x="193" y="143"/>
                  </a:cubicBezTo>
                  <a:cubicBezTo>
                    <a:pt x="194" y="144"/>
                    <a:pt x="195" y="146"/>
                    <a:pt x="196" y="147"/>
                  </a:cubicBezTo>
                  <a:cubicBezTo>
                    <a:pt x="197" y="150"/>
                    <a:pt x="199" y="152"/>
                    <a:pt x="201" y="153"/>
                  </a:cubicBezTo>
                  <a:cubicBezTo>
                    <a:pt x="202" y="151"/>
                    <a:pt x="202" y="149"/>
                    <a:pt x="203" y="147"/>
                  </a:cubicBezTo>
                  <a:cubicBezTo>
                    <a:pt x="203" y="145"/>
                    <a:pt x="204" y="143"/>
                    <a:pt x="205" y="141"/>
                  </a:cubicBezTo>
                  <a:cubicBezTo>
                    <a:pt x="203" y="139"/>
                    <a:pt x="203" y="137"/>
                    <a:pt x="203" y="135"/>
                  </a:cubicBezTo>
                  <a:cubicBezTo>
                    <a:pt x="203" y="133"/>
                    <a:pt x="204" y="130"/>
                    <a:pt x="204" y="128"/>
                  </a:cubicBezTo>
                  <a:cubicBezTo>
                    <a:pt x="205" y="126"/>
                    <a:pt x="206" y="124"/>
                    <a:pt x="207" y="122"/>
                  </a:cubicBezTo>
                  <a:cubicBezTo>
                    <a:pt x="208" y="120"/>
                    <a:pt x="209" y="118"/>
                    <a:pt x="210" y="116"/>
                  </a:cubicBezTo>
                  <a:cubicBezTo>
                    <a:pt x="211" y="114"/>
                    <a:pt x="213" y="112"/>
                    <a:pt x="215" y="112"/>
                  </a:cubicBezTo>
                  <a:cubicBezTo>
                    <a:pt x="220" y="110"/>
                    <a:pt x="226" y="112"/>
                    <a:pt x="229" y="117"/>
                  </a:cubicBezTo>
                  <a:cubicBezTo>
                    <a:pt x="229" y="119"/>
                    <a:pt x="230" y="121"/>
                    <a:pt x="233" y="121"/>
                  </a:cubicBezTo>
                  <a:cubicBezTo>
                    <a:pt x="233" y="121"/>
                    <a:pt x="233" y="122"/>
                    <a:pt x="234" y="122"/>
                  </a:cubicBezTo>
                  <a:cubicBezTo>
                    <a:pt x="237" y="124"/>
                    <a:pt x="239" y="126"/>
                    <a:pt x="242" y="127"/>
                  </a:cubicBezTo>
                  <a:cubicBezTo>
                    <a:pt x="245" y="122"/>
                    <a:pt x="245" y="117"/>
                    <a:pt x="243" y="111"/>
                  </a:cubicBezTo>
                  <a:cubicBezTo>
                    <a:pt x="245" y="110"/>
                    <a:pt x="246" y="110"/>
                    <a:pt x="247" y="111"/>
                  </a:cubicBezTo>
                  <a:cubicBezTo>
                    <a:pt x="248" y="113"/>
                    <a:pt x="249" y="114"/>
                    <a:pt x="250" y="115"/>
                  </a:cubicBezTo>
                  <a:cubicBezTo>
                    <a:pt x="252" y="117"/>
                    <a:pt x="253" y="120"/>
                    <a:pt x="255" y="123"/>
                  </a:cubicBezTo>
                  <a:cubicBezTo>
                    <a:pt x="256" y="119"/>
                    <a:pt x="256" y="115"/>
                    <a:pt x="259" y="112"/>
                  </a:cubicBezTo>
                  <a:cubicBezTo>
                    <a:pt x="260" y="111"/>
                    <a:pt x="261" y="109"/>
                    <a:pt x="262" y="108"/>
                  </a:cubicBezTo>
                  <a:cubicBezTo>
                    <a:pt x="264" y="106"/>
                    <a:pt x="267" y="104"/>
                    <a:pt x="270" y="102"/>
                  </a:cubicBezTo>
                  <a:cubicBezTo>
                    <a:pt x="271" y="101"/>
                    <a:pt x="272" y="101"/>
                    <a:pt x="273" y="102"/>
                  </a:cubicBezTo>
                  <a:cubicBezTo>
                    <a:pt x="273" y="102"/>
                    <a:pt x="273" y="104"/>
                    <a:pt x="273" y="105"/>
                  </a:cubicBezTo>
                  <a:cubicBezTo>
                    <a:pt x="272" y="107"/>
                    <a:pt x="272" y="110"/>
                    <a:pt x="273" y="113"/>
                  </a:cubicBezTo>
                  <a:cubicBezTo>
                    <a:pt x="273" y="119"/>
                    <a:pt x="273" y="119"/>
                    <a:pt x="277" y="122"/>
                  </a:cubicBezTo>
                  <a:cubicBezTo>
                    <a:pt x="277" y="121"/>
                    <a:pt x="277" y="120"/>
                    <a:pt x="277" y="120"/>
                  </a:cubicBezTo>
                  <a:cubicBezTo>
                    <a:pt x="278" y="120"/>
                    <a:pt x="278" y="118"/>
                    <a:pt x="278" y="117"/>
                  </a:cubicBezTo>
                  <a:cubicBezTo>
                    <a:pt x="279" y="116"/>
                    <a:pt x="280" y="114"/>
                    <a:pt x="281" y="113"/>
                  </a:cubicBezTo>
                  <a:cubicBezTo>
                    <a:pt x="282" y="112"/>
                    <a:pt x="283" y="111"/>
                    <a:pt x="284" y="110"/>
                  </a:cubicBezTo>
                  <a:cubicBezTo>
                    <a:pt x="285" y="107"/>
                    <a:pt x="286" y="105"/>
                    <a:pt x="287" y="102"/>
                  </a:cubicBezTo>
                  <a:cubicBezTo>
                    <a:pt x="289" y="100"/>
                    <a:pt x="290" y="99"/>
                    <a:pt x="293" y="101"/>
                  </a:cubicBezTo>
                  <a:cubicBezTo>
                    <a:pt x="294" y="106"/>
                    <a:pt x="294" y="112"/>
                    <a:pt x="293" y="118"/>
                  </a:cubicBezTo>
                  <a:cubicBezTo>
                    <a:pt x="297" y="115"/>
                    <a:pt x="299" y="111"/>
                    <a:pt x="301" y="108"/>
                  </a:cubicBezTo>
                  <a:cubicBezTo>
                    <a:pt x="302" y="108"/>
                    <a:pt x="303" y="107"/>
                    <a:pt x="304" y="108"/>
                  </a:cubicBezTo>
                  <a:cubicBezTo>
                    <a:pt x="305" y="108"/>
                    <a:pt x="306" y="109"/>
                    <a:pt x="306" y="109"/>
                  </a:cubicBezTo>
                  <a:cubicBezTo>
                    <a:pt x="307" y="111"/>
                    <a:pt x="307" y="113"/>
                    <a:pt x="308" y="114"/>
                  </a:cubicBezTo>
                  <a:cubicBezTo>
                    <a:pt x="308" y="115"/>
                    <a:pt x="308" y="117"/>
                    <a:pt x="308" y="118"/>
                  </a:cubicBezTo>
                  <a:cubicBezTo>
                    <a:pt x="308" y="118"/>
                    <a:pt x="308" y="118"/>
                    <a:pt x="309" y="119"/>
                  </a:cubicBezTo>
                  <a:close/>
                  <a:moveTo>
                    <a:pt x="1238" y="175"/>
                  </a:moveTo>
                  <a:cubicBezTo>
                    <a:pt x="1239" y="175"/>
                    <a:pt x="1239" y="175"/>
                    <a:pt x="1239" y="175"/>
                  </a:cubicBezTo>
                  <a:cubicBezTo>
                    <a:pt x="1247" y="169"/>
                    <a:pt x="1254" y="163"/>
                    <a:pt x="1260" y="155"/>
                  </a:cubicBezTo>
                  <a:cubicBezTo>
                    <a:pt x="1263" y="152"/>
                    <a:pt x="1264" y="149"/>
                    <a:pt x="1266" y="146"/>
                  </a:cubicBezTo>
                  <a:cubicBezTo>
                    <a:pt x="1272" y="139"/>
                    <a:pt x="1275" y="130"/>
                    <a:pt x="1278" y="122"/>
                  </a:cubicBezTo>
                  <a:cubicBezTo>
                    <a:pt x="1279" y="120"/>
                    <a:pt x="1279" y="119"/>
                    <a:pt x="1279" y="117"/>
                  </a:cubicBezTo>
                  <a:cubicBezTo>
                    <a:pt x="1280" y="112"/>
                    <a:pt x="1281" y="108"/>
                    <a:pt x="1281" y="104"/>
                  </a:cubicBezTo>
                  <a:cubicBezTo>
                    <a:pt x="1282" y="101"/>
                    <a:pt x="1282" y="98"/>
                    <a:pt x="1282" y="96"/>
                  </a:cubicBezTo>
                  <a:cubicBezTo>
                    <a:pt x="1282" y="91"/>
                    <a:pt x="1282" y="85"/>
                    <a:pt x="1282" y="80"/>
                  </a:cubicBezTo>
                  <a:cubicBezTo>
                    <a:pt x="1282" y="73"/>
                    <a:pt x="1281" y="67"/>
                    <a:pt x="1280" y="60"/>
                  </a:cubicBezTo>
                  <a:cubicBezTo>
                    <a:pt x="1279" y="58"/>
                    <a:pt x="1278" y="55"/>
                    <a:pt x="1278" y="53"/>
                  </a:cubicBezTo>
                  <a:cubicBezTo>
                    <a:pt x="1276" y="53"/>
                    <a:pt x="1275" y="55"/>
                    <a:pt x="1273" y="54"/>
                  </a:cubicBezTo>
                  <a:cubicBezTo>
                    <a:pt x="1274" y="53"/>
                    <a:pt x="1275" y="51"/>
                    <a:pt x="1276" y="50"/>
                  </a:cubicBezTo>
                  <a:cubicBezTo>
                    <a:pt x="1277" y="49"/>
                    <a:pt x="1277" y="48"/>
                    <a:pt x="1276" y="46"/>
                  </a:cubicBezTo>
                  <a:cubicBezTo>
                    <a:pt x="1274" y="41"/>
                    <a:pt x="1272" y="36"/>
                    <a:pt x="1268" y="32"/>
                  </a:cubicBezTo>
                  <a:cubicBezTo>
                    <a:pt x="1265" y="28"/>
                    <a:pt x="1263" y="24"/>
                    <a:pt x="1258" y="23"/>
                  </a:cubicBezTo>
                  <a:cubicBezTo>
                    <a:pt x="1257" y="23"/>
                    <a:pt x="1257" y="22"/>
                    <a:pt x="1256" y="22"/>
                  </a:cubicBezTo>
                  <a:cubicBezTo>
                    <a:pt x="1255" y="21"/>
                    <a:pt x="1254" y="19"/>
                    <a:pt x="1252" y="18"/>
                  </a:cubicBezTo>
                  <a:cubicBezTo>
                    <a:pt x="1250" y="17"/>
                    <a:pt x="1247" y="15"/>
                    <a:pt x="1244" y="14"/>
                  </a:cubicBezTo>
                  <a:cubicBezTo>
                    <a:pt x="1238" y="11"/>
                    <a:pt x="1232" y="8"/>
                    <a:pt x="1226" y="7"/>
                  </a:cubicBezTo>
                  <a:cubicBezTo>
                    <a:pt x="1218" y="7"/>
                    <a:pt x="1211" y="6"/>
                    <a:pt x="1203" y="6"/>
                  </a:cubicBezTo>
                  <a:cubicBezTo>
                    <a:pt x="1197" y="6"/>
                    <a:pt x="1192" y="7"/>
                    <a:pt x="1187" y="8"/>
                  </a:cubicBezTo>
                  <a:cubicBezTo>
                    <a:pt x="1179" y="10"/>
                    <a:pt x="1172" y="13"/>
                    <a:pt x="1165" y="15"/>
                  </a:cubicBezTo>
                  <a:cubicBezTo>
                    <a:pt x="1161" y="16"/>
                    <a:pt x="1157" y="18"/>
                    <a:pt x="1153" y="20"/>
                  </a:cubicBezTo>
                  <a:cubicBezTo>
                    <a:pt x="1152" y="20"/>
                    <a:pt x="1151" y="21"/>
                    <a:pt x="1150" y="21"/>
                  </a:cubicBezTo>
                  <a:cubicBezTo>
                    <a:pt x="1146" y="23"/>
                    <a:pt x="1142" y="25"/>
                    <a:pt x="1139" y="28"/>
                  </a:cubicBezTo>
                  <a:cubicBezTo>
                    <a:pt x="1133" y="32"/>
                    <a:pt x="1129" y="38"/>
                    <a:pt x="1125" y="45"/>
                  </a:cubicBezTo>
                  <a:cubicBezTo>
                    <a:pt x="1122" y="50"/>
                    <a:pt x="1119" y="55"/>
                    <a:pt x="1117" y="60"/>
                  </a:cubicBezTo>
                  <a:cubicBezTo>
                    <a:pt x="1114" y="65"/>
                    <a:pt x="1111" y="71"/>
                    <a:pt x="1109" y="77"/>
                  </a:cubicBezTo>
                  <a:cubicBezTo>
                    <a:pt x="1109" y="77"/>
                    <a:pt x="1109" y="78"/>
                    <a:pt x="1108" y="78"/>
                  </a:cubicBezTo>
                  <a:cubicBezTo>
                    <a:pt x="1110" y="78"/>
                    <a:pt x="1111" y="77"/>
                    <a:pt x="1113" y="76"/>
                  </a:cubicBezTo>
                  <a:cubicBezTo>
                    <a:pt x="1114" y="75"/>
                    <a:pt x="1116" y="73"/>
                    <a:pt x="1117" y="72"/>
                  </a:cubicBezTo>
                  <a:cubicBezTo>
                    <a:pt x="1120" y="71"/>
                    <a:pt x="1122" y="71"/>
                    <a:pt x="1125" y="71"/>
                  </a:cubicBezTo>
                  <a:cubicBezTo>
                    <a:pt x="1126" y="72"/>
                    <a:pt x="1126" y="74"/>
                    <a:pt x="1126" y="75"/>
                  </a:cubicBezTo>
                  <a:cubicBezTo>
                    <a:pt x="1126" y="78"/>
                    <a:pt x="1125" y="81"/>
                    <a:pt x="1127" y="84"/>
                  </a:cubicBezTo>
                  <a:cubicBezTo>
                    <a:pt x="1129" y="83"/>
                    <a:pt x="1130" y="81"/>
                    <a:pt x="1132" y="79"/>
                  </a:cubicBezTo>
                  <a:cubicBezTo>
                    <a:pt x="1134" y="76"/>
                    <a:pt x="1136" y="73"/>
                    <a:pt x="1138" y="70"/>
                  </a:cubicBezTo>
                  <a:cubicBezTo>
                    <a:pt x="1139" y="69"/>
                    <a:pt x="1140" y="68"/>
                    <a:pt x="1141" y="69"/>
                  </a:cubicBezTo>
                  <a:cubicBezTo>
                    <a:pt x="1141" y="71"/>
                    <a:pt x="1142" y="72"/>
                    <a:pt x="1143" y="74"/>
                  </a:cubicBezTo>
                  <a:cubicBezTo>
                    <a:pt x="1145" y="79"/>
                    <a:pt x="1146" y="84"/>
                    <a:pt x="1143" y="90"/>
                  </a:cubicBezTo>
                  <a:cubicBezTo>
                    <a:pt x="1143" y="90"/>
                    <a:pt x="1143" y="91"/>
                    <a:pt x="1143" y="91"/>
                  </a:cubicBezTo>
                  <a:cubicBezTo>
                    <a:pt x="1150" y="90"/>
                    <a:pt x="1155" y="85"/>
                    <a:pt x="1157" y="78"/>
                  </a:cubicBezTo>
                  <a:cubicBezTo>
                    <a:pt x="1159" y="75"/>
                    <a:pt x="1159" y="75"/>
                    <a:pt x="1162" y="76"/>
                  </a:cubicBezTo>
                  <a:cubicBezTo>
                    <a:pt x="1163" y="77"/>
                    <a:pt x="1164" y="78"/>
                    <a:pt x="1164" y="79"/>
                  </a:cubicBezTo>
                  <a:cubicBezTo>
                    <a:pt x="1165" y="81"/>
                    <a:pt x="1165" y="83"/>
                    <a:pt x="1165" y="85"/>
                  </a:cubicBezTo>
                  <a:cubicBezTo>
                    <a:pt x="1165" y="89"/>
                    <a:pt x="1164" y="92"/>
                    <a:pt x="1163" y="96"/>
                  </a:cubicBezTo>
                  <a:cubicBezTo>
                    <a:pt x="1163" y="97"/>
                    <a:pt x="1163" y="98"/>
                    <a:pt x="1163" y="99"/>
                  </a:cubicBezTo>
                  <a:cubicBezTo>
                    <a:pt x="1163" y="99"/>
                    <a:pt x="1163" y="99"/>
                    <a:pt x="1164" y="99"/>
                  </a:cubicBezTo>
                  <a:cubicBezTo>
                    <a:pt x="1166" y="97"/>
                    <a:pt x="1168" y="95"/>
                    <a:pt x="1170" y="93"/>
                  </a:cubicBezTo>
                  <a:cubicBezTo>
                    <a:pt x="1173" y="90"/>
                    <a:pt x="1175" y="87"/>
                    <a:pt x="1178" y="84"/>
                  </a:cubicBezTo>
                  <a:cubicBezTo>
                    <a:pt x="1179" y="83"/>
                    <a:pt x="1181" y="83"/>
                    <a:pt x="1182" y="84"/>
                  </a:cubicBezTo>
                  <a:cubicBezTo>
                    <a:pt x="1183" y="84"/>
                    <a:pt x="1183" y="86"/>
                    <a:pt x="1183" y="87"/>
                  </a:cubicBezTo>
                  <a:cubicBezTo>
                    <a:pt x="1182" y="89"/>
                    <a:pt x="1182" y="91"/>
                    <a:pt x="1181" y="93"/>
                  </a:cubicBezTo>
                  <a:cubicBezTo>
                    <a:pt x="1179" y="96"/>
                    <a:pt x="1178" y="99"/>
                    <a:pt x="1177" y="103"/>
                  </a:cubicBezTo>
                  <a:cubicBezTo>
                    <a:pt x="1177" y="104"/>
                    <a:pt x="1177" y="105"/>
                    <a:pt x="1178" y="106"/>
                  </a:cubicBezTo>
                  <a:cubicBezTo>
                    <a:pt x="1182" y="104"/>
                    <a:pt x="1185" y="102"/>
                    <a:pt x="1189" y="101"/>
                  </a:cubicBezTo>
                  <a:cubicBezTo>
                    <a:pt x="1193" y="99"/>
                    <a:pt x="1197" y="100"/>
                    <a:pt x="1199" y="103"/>
                  </a:cubicBezTo>
                  <a:cubicBezTo>
                    <a:pt x="1201" y="104"/>
                    <a:pt x="1202" y="106"/>
                    <a:pt x="1203" y="108"/>
                  </a:cubicBezTo>
                  <a:cubicBezTo>
                    <a:pt x="1205" y="113"/>
                    <a:pt x="1207" y="118"/>
                    <a:pt x="1206" y="124"/>
                  </a:cubicBezTo>
                  <a:cubicBezTo>
                    <a:pt x="1206" y="128"/>
                    <a:pt x="1204" y="132"/>
                    <a:pt x="1202" y="136"/>
                  </a:cubicBezTo>
                  <a:cubicBezTo>
                    <a:pt x="1205" y="140"/>
                    <a:pt x="1208" y="144"/>
                    <a:pt x="1210" y="149"/>
                  </a:cubicBezTo>
                  <a:cubicBezTo>
                    <a:pt x="1213" y="152"/>
                    <a:pt x="1215" y="156"/>
                    <a:pt x="1218" y="159"/>
                  </a:cubicBezTo>
                  <a:cubicBezTo>
                    <a:pt x="1220" y="162"/>
                    <a:pt x="1222" y="165"/>
                    <a:pt x="1226" y="167"/>
                  </a:cubicBezTo>
                  <a:cubicBezTo>
                    <a:pt x="1227" y="168"/>
                    <a:pt x="1227" y="169"/>
                    <a:pt x="1228" y="170"/>
                  </a:cubicBezTo>
                  <a:cubicBezTo>
                    <a:pt x="1229" y="171"/>
                    <a:pt x="1231" y="172"/>
                    <a:pt x="1232" y="172"/>
                  </a:cubicBezTo>
                  <a:cubicBezTo>
                    <a:pt x="1233" y="173"/>
                    <a:pt x="1234" y="172"/>
                    <a:pt x="1235" y="172"/>
                  </a:cubicBezTo>
                  <a:cubicBezTo>
                    <a:pt x="1236" y="172"/>
                    <a:pt x="1236" y="172"/>
                    <a:pt x="1237" y="172"/>
                  </a:cubicBezTo>
                  <a:cubicBezTo>
                    <a:pt x="1237" y="173"/>
                    <a:pt x="1237" y="174"/>
                    <a:pt x="1238" y="175"/>
                  </a:cubicBezTo>
                  <a:close/>
                  <a:moveTo>
                    <a:pt x="1100" y="459"/>
                  </a:moveTo>
                  <a:cubicBezTo>
                    <a:pt x="1098" y="460"/>
                    <a:pt x="1096" y="460"/>
                    <a:pt x="1094" y="461"/>
                  </a:cubicBezTo>
                  <a:cubicBezTo>
                    <a:pt x="1092" y="461"/>
                    <a:pt x="1091" y="462"/>
                    <a:pt x="1090" y="463"/>
                  </a:cubicBezTo>
                  <a:cubicBezTo>
                    <a:pt x="1087" y="464"/>
                    <a:pt x="1084" y="464"/>
                    <a:pt x="1081" y="465"/>
                  </a:cubicBezTo>
                  <a:cubicBezTo>
                    <a:pt x="1080" y="465"/>
                    <a:pt x="1078" y="466"/>
                    <a:pt x="1077" y="465"/>
                  </a:cubicBezTo>
                  <a:cubicBezTo>
                    <a:pt x="1073" y="466"/>
                    <a:pt x="1069" y="467"/>
                    <a:pt x="1065" y="469"/>
                  </a:cubicBezTo>
                  <a:cubicBezTo>
                    <a:pt x="1060" y="470"/>
                    <a:pt x="1056" y="473"/>
                    <a:pt x="1052" y="477"/>
                  </a:cubicBezTo>
                  <a:cubicBezTo>
                    <a:pt x="1048" y="481"/>
                    <a:pt x="1046" y="487"/>
                    <a:pt x="1044" y="492"/>
                  </a:cubicBezTo>
                  <a:cubicBezTo>
                    <a:pt x="1042" y="496"/>
                    <a:pt x="1041" y="501"/>
                    <a:pt x="1040" y="505"/>
                  </a:cubicBezTo>
                  <a:cubicBezTo>
                    <a:pt x="1039" y="513"/>
                    <a:pt x="1037" y="520"/>
                    <a:pt x="1037" y="528"/>
                  </a:cubicBezTo>
                  <a:cubicBezTo>
                    <a:pt x="1037" y="531"/>
                    <a:pt x="1037" y="535"/>
                    <a:pt x="1037" y="539"/>
                  </a:cubicBezTo>
                  <a:cubicBezTo>
                    <a:pt x="1037" y="545"/>
                    <a:pt x="1038" y="550"/>
                    <a:pt x="1038" y="556"/>
                  </a:cubicBezTo>
                  <a:cubicBezTo>
                    <a:pt x="1038" y="557"/>
                    <a:pt x="1038" y="559"/>
                    <a:pt x="1038" y="560"/>
                  </a:cubicBezTo>
                  <a:cubicBezTo>
                    <a:pt x="1039" y="564"/>
                    <a:pt x="1039" y="569"/>
                    <a:pt x="1040" y="573"/>
                  </a:cubicBezTo>
                  <a:cubicBezTo>
                    <a:pt x="1041" y="580"/>
                    <a:pt x="1041" y="588"/>
                    <a:pt x="1043" y="595"/>
                  </a:cubicBezTo>
                  <a:cubicBezTo>
                    <a:pt x="1043" y="595"/>
                    <a:pt x="1043" y="596"/>
                    <a:pt x="1043" y="596"/>
                  </a:cubicBezTo>
                  <a:cubicBezTo>
                    <a:pt x="1043" y="600"/>
                    <a:pt x="1043" y="604"/>
                    <a:pt x="1044" y="608"/>
                  </a:cubicBezTo>
                  <a:cubicBezTo>
                    <a:pt x="1045" y="614"/>
                    <a:pt x="1046" y="620"/>
                    <a:pt x="1046" y="626"/>
                  </a:cubicBezTo>
                  <a:cubicBezTo>
                    <a:pt x="1047" y="631"/>
                    <a:pt x="1048" y="636"/>
                    <a:pt x="1048" y="641"/>
                  </a:cubicBezTo>
                  <a:cubicBezTo>
                    <a:pt x="1049" y="648"/>
                    <a:pt x="1050" y="655"/>
                    <a:pt x="1051" y="662"/>
                  </a:cubicBezTo>
                  <a:cubicBezTo>
                    <a:pt x="1051" y="665"/>
                    <a:pt x="1051" y="669"/>
                    <a:pt x="1051" y="672"/>
                  </a:cubicBezTo>
                  <a:cubicBezTo>
                    <a:pt x="1051" y="675"/>
                    <a:pt x="1051" y="677"/>
                    <a:pt x="1051" y="680"/>
                  </a:cubicBezTo>
                  <a:cubicBezTo>
                    <a:pt x="1051" y="683"/>
                    <a:pt x="1051" y="687"/>
                    <a:pt x="1049" y="690"/>
                  </a:cubicBezTo>
                  <a:cubicBezTo>
                    <a:pt x="1047" y="693"/>
                    <a:pt x="1046" y="696"/>
                    <a:pt x="1044" y="700"/>
                  </a:cubicBezTo>
                  <a:cubicBezTo>
                    <a:pt x="1047" y="700"/>
                    <a:pt x="1049" y="702"/>
                    <a:pt x="1052" y="702"/>
                  </a:cubicBezTo>
                  <a:cubicBezTo>
                    <a:pt x="1056" y="702"/>
                    <a:pt x="1060" y="704"/>
                    <a:pt x="1064" y="703"/>
                  </a:cubicBezTo>
                  <a:cubicBezTo>
                    <a:pt x="1070" y="704"/>
                    <a:pt x="1076" y="703"/>
                    <a:pt x="1082" y="703"/>
                  </a:cubicBezTo>
                  <a:cubicBezTo>
                    <a:pt x="1089" y="703"/>
                    <a:pt x="1097" y="702"/>
                    <a:pt x="1105" y="700"/>
                  </a:cubicBezTo>
                  <a:cubicBezTo>
                    <a:pt x="1105" y="696"/>
                    <a:pt x="1105" y="691"/>
                    <a:pt x="1106" y="687"/>
                  </a:cubicBezTo>
                  <a:cubicBezTo>
                    <a:pt x="1106" y="681"/>
                    <a:pt x="1106" y="675"/>
                    <a:pt x="1106" y="669"/>
                  </a:cubicBezTo>
                  <a:cubicBezTo>
                    <a:pt x="1106" y="665"/>
                    <a:pt x="1106" y="660"/>
                    <a:pt x="1106" y="656"/>
                  </a:cubicBezTo>
                  <a:cubicBezTo>
                    <a:pt x="1106" y="650"/>
                    <a:pt x="1106" y="644"/>
                    <a:pt x="1106" y="638"/>
                  </a:cubicBezTo>
                  <a:cubicBezTo>
                    <a:pt x="1106" y="630"/>
                    <a:pt x="1106" y="623"/>
                    <a:pt x="1105" y="616"/>
                  </a:cubicBezTo>
                  <a:cubicBezTo>
                    <a:pt x="1105" y="610"/>
                    <a:pt x="1105" y="604"/>
                    <a:pt x="1105" y="599"/>
                  </a:cubicBezTo>
                  <a:cubicBezTo>
                    <a:pt x="1105" y="596"/>
                    <a:pt x="1106" y="593"/>
                    <a:pt x="1105" y="590"/>
                  </a:cubicBezTo>
                  <a:cubicBezTo>
                    <a:pt x="1105" y="585"/>
                    <a:pt x="1105" y="580"/>
                    <a:pt x="1104" y="574"/>
                  </a:cubicBezTo>
                  <a:cubicBezTo>
                    <a:pt x="1104" y="572"/>
                    <a:pt x="1104" y="570"/>
                    <a:pt x="1104" y="568"/>
                  </a:cubicBezTo>
                  <a:cubicBezTo>
                    <a:pt x="1103" y="564"/>
                    <a:pt x="1103" y="560"/>
                    <a:pt x="1102" y="556"/>
                  </a:cubicBezTo>
                  <a:cubicBezTo>
                    <a:pt x="1102" y="553"/>
                    <a:pt x="1101" y="549"/>
                    <a:pt x="1101" y="546"/>
                  </a:cubicBezTo>
                  <a:cubicBezTo>
                    <a:pt x="1101" y="544"/>
                    <a:pt x="1101" y="541"/>
                    <a:pt x="1100" y="539"/>
                  </a:cubicBezTo>
                  <a:cubicBezTo>
                    <a:pt x="1100" y="538"/>
                    <a:pt x="1100" y="537"/>
                    <a:pt x="1101" y="536"/>
                  </a:cubicBezTo>
                  <a:cubicBezTo>
                    <a:pt x="1102" y="534"/>
                    <a:pt x="1103" y="533"/>
                    <a:pt x="1104" y="531"/>
                  </a:cubicBezTo>
                  <a:cubicBezTo>
                    <a:pt x="1104" y="530"/>
                    <a:pt x="1105" y="529"/>
                    <a:pt x="1105" y="527"/>
                  </a:cubicBezTo>
                  <a:cubicBezTo>
                    <a:pt x="1107" y="528"/>
                    <a:pt x="1108" y="528"/>
                    <a:pt x="1108" y="529"/>
                  </a:cubicBezTo>
                  <a:cubicBezTo>
                    <a:pt x="1109" y="530"/>
                    <a:pt x="1110" y="530"/>
                    <a:pt x="1111" y="530"/>
                  </a:cubicBezTo>
                  <a:cubicBezTo>
                    <a:pt x="1115" y="531"/>
                    <a:pt x="1119" y="532"/>
                    <a:pt x="1123" y="532"/>
                  </a:cubicBezTo>
                  <a:cubicBezTo>
                    <a:pt x="1125" y="532"/>
                    <a:pt x="1127" y="532"/>
                    <a:pt x="1129" y="532"/>
                  </a:cubicBezTo>
                  <a:cubicBezTo>
                    <a:pt x="1127" y="528"/>
                    <a:pt x="1126" y="524"/>
                    <a:pt x="1125" y="521"/>
                  </a:cubicBezTo>
                  <a:cubicBezTo>
                    <a:pt x="1124" y="518"/>
                    <a:pt x="1123" y="515"/>
                    <a:pt x="1122" y="512"/>
                  </a:cubicBezTo>
                  <a:cubicBezTo>
                    <a:pt x="1121" y="508"/>
                    <a:pt x="1121" y="505"/>
                    <a:pt x="1119" y="501"/>
                  </a:cubicBezTo>
                  <a:cubicBezTo>
                    <a:pt x="1118" y="496"/>
                    <a:pt x="1115" y="491"/>
                    <a:pt x="1113" y="485"/>
                  </a:cubicBezTo>
                  <a:cubicBezTo>
                    <a:pt x="1113" y="484"/>
                    <a:pt x="1112" y="483"/>
                    <a:pt x="1112" y="482"/>
                  </a:cubicBezTo>
                  <a:cubicBezTo>
                    <a:pt x="1110" y="477"/>
                    <a:pt x="1107" y="473"/>
                    <a:pt x="1106" y="469"/>
                  </a:cubicBezTo>
                  <a:cubicBezTo>
                    <a:pt x="1104" y="465"/>
                    <a:pt x="1102" y="462"/>
                    <a:pt x="1100" y="459"/>
                  </a:cubicBezTo>
                  <a:close/>
                  <a:moveTo>
                    <a:pt x="395" y="701"/>
                  </a:moveTo>
                  <a:cubicBezTo>
                    <a:pt x="396" y="700"/>
                    <a:pt x="396" y="700"/>
                    <a:pt x="396" y="700"/>
                  </a:cubicBezTo>
                  <a:cubicBezTo>
                    <a:pt x="396" y="694"/>
                    <a:pt x="397" y="688"/>
                    <a:pt x="397" y="681"/>
                  </a:cubicBezTo>
                  <a:cubicBezTo>
                    <a:pt x="397" y="681"/>
                    <a:pt x="397" y="680"/>
                    <a:pt x="397" y="680"/>
                  </a:cubicBezTo>
                  <a:cubicBezTo>
                    <a:pt x="396" y="677"/>
                    <a:pt x="395" y="673"/>
                    <a:pt x="396" y="670"/>
                  </a:cubicBezTo>
                  <a:cubicBezTo>
                    <a:pt x="396" y="670"/>
                    <a:pt x="396" y="669"/>
                    <a:pt x="396" y="669"/>
                  </a:cubicBezTo>
                  <a:cubicBezTo>
                    <a:pt x="394" y="667"/>
                    <a:pt x="395" y="664"/>
                    <a:pt x="395" y="662"/>
                  </a:cubicBezTo>
                  <a:cubicBezTo>
                    <a:pt x="394" y="656"/>
                    <a:pt x="394" y="650"/>
                    <a:pt x="394" y="644"/>
                  </a:cubicBezTo>
                  <a:cubicBezTo>
                    <a:pt x="394" y="640"/>
                    <a:pt x="394" y="636"/>
                    <a:pt x="394" y="632"/>
                  </a:cubicBezTo>
                  <a:cubicBezTo>
                    <a:pt x="394" y="627"/>
                    <a:pt x="394" y="623"/>
                    <a:pt x="394" y="619"/>
                  </a:cubicBezTo>
                  <a:cubicBezTo>
                    <a:pt x="395" y="614"/>
                    <a:pt x="394" y="610"/>
                    <a:pt x="394" y="606"/>
                  </a:cubicBezTo>
                  <a:cubicBezTo>
                    <a:pt x="394" y="605"/>
                    <a:pt x="394" y="603"/>
                    <a:pt x="394" y="602"/>
                  </a:cubicBezTo>
                  <a:cubicBezTo>
                    <a:pt x="394" y="596"/>
                    <a:pt x="395" y="591"/>
                    <a:pt x="394" y="585"/>
                  </a:cubicBezTo>
                  <a:cubicBezTo>
                    <a:pt x="393" y="575"/>
                    <a:pt x="395" y="565"/>
                    <a:pt x="396" y="554"/>
                  </a:cubicBezTo>
                  <a:cubicBezTo>
                    <a:pt x="396" y="550"/>
                    <a:pt x="396" y="546"/>
                    <a:pt x="396" y="541"/>
                  </a:cubicBezTo>
                  <a:cubicBezTo>
                    <a:pt x="396" y="536"/>
                    <a:pt x="396" y="531"/>
                    <a:pt x="396" y="526"/>
                  </a:cubicBezTo>
                  <a:cubicBezTo>
                    <a:pt x="395" y="521"/>
                    <a:pt x="395" y="515"/>
                    <a:pt x="395" y="510"/>
                  </a:cubicBezTo>
                  <a:cubicBezTo>
                    <a:pt x="396" y="508"/>
                    <a:pt x="396" y="506"/>
                    <a:pt x="396" y="504"/>
                  </a:cubicBezTo>
                  <a:cubicBezTo>
                    <a:pt x="396" y="503"/>
                    <a:pt x="397" y="502"/>
                    <a:pt x="396" y="501"/>
                  </a:cubicBezTo>
                  <a:cubicBezTo>
                    <a:pt x="395" y="497"/>
                    <a:pt x="396" y="492"/>
                    <a:pt x="395" y="488"/>
                  </a:cubicBezTo>
                  <a:cubicBezTo>
                    <a:pt x="394" y="484"/>
                    <a:pt x="395" y="479"/>
                    <a:pt x="395" y="475"/>
                  </a:cubicBezTo>
                  <a:cubicBezTo>
                    <a:pt x="395" y="471"/>
                    <a:pt x="395" y="468"/>
                    <a:pt x="395" y="464"/>
                  </a:cubicBezTo>
                  <a:cubicBezTo>
                    <a:pt x="395" y="461"/>
                    <a:pt x="396" y="458"/>
                    <a:pt x="394" y="455"/>
                  </a:cubicBezTo>
                  <a:cubicBezTo>
                    <a:pt x="393" y="455"/>
                    <a:pt x="392" y="455"/>
                    <a:pt x="391" y="455"/>
                  </a:cubicBezTo>
                  <a:cubicBezTo>
                    <a:pt x="387" y="455"/>
                    <a:pt x="384" y="456"/>
                    <a:pt x="381" y="456"/>
                  </a:cubicBezTo>
                  <a:cubicBezTo>
                    <a:pt x="374" y="455"/>
                    <a:pt x="367" y="455"/>
                    <a:pt x="359" y="455"/>
                  </a:cubicBezTo>
                  <a:cubicBezTo>
                    <a:pt x="353" y="455"/>
                    <a:pt x="347" y="455"/>
                    <a:pt x="340" y="454"/>
                  </a:cubicBezTo>
                  <a:cubicBezTo>
                    <a:pt x="336" y="454"/>
                    <a:pt x="332" y="454"/>
                    <a:pt x="328" y="454"/>
                  </a:cubicBezTo>
                  <a:cubicBezTo>
                    <a:pt x="324" y="454"/>
                    <a:pt x="320" y="454"/>
                    <a:pt x="317" y="454"/>
                  </a:cubicBezTo>
                  <a:cubicBezTo>
                    <a:pt x="315" y="454"/>
                    <a:pt x="313" y="454"/>
                    <a:pt x="311" y="452"/>
                  </a:cubicBezTo>
                  <a:cubicBezTo>
                    <a:pt x="311" y="452"/>
                    <a:pt x="310" y="452"/>
                    <a:pt x="310" y="452"/>
                  </a:cubicBezTo>
                  <a:cubicBezTo>
                    <a:pt x="309" y="451"/>
                    <a:pt x="308" y="451"/>
                    <a:pt x="307" y="451"/>
                  </a:cubicBezTo>
                  <a:cubicBezTo>
                    <a:pt x="307" y="450"/>
                    <a:pt x="307" y="450"/>
                    <a:pt x="307" y="449"/>
                  </a:cubicBezTo>
                  <a:cubicBezTo>
                    <a:pt x="307" y="446"/>
                    <a:pt x="308" y="443"/>
                    <a:pt x="308" y="439"/>
                  </a:cubicBezTo>
                  <a:cubicBezTo>
                    <a:pt x="308" y="434"/>
                    <a:pt x="308" y="428"/>
                    <a:pt x="308" y="423"/>
                  </a:cubicBezTo>
                  <a:cubicBezTo>
                    <a:pt x="308" y="419"/>
                    <a:pt x="309" y="415"/>
                    <a:pt x="307" y="412"/>
                  </a:cubicBezTo>
                  <a:cubicBezTo>
                    <a:pt x="306" y="411"/>
                    <a:pt x="307" y="410"/>
                    <a:pt x="308" y="410"/>
                  </a:cubicBezTo>
                  <a:cubicBezTo>
                    <a:pt x="311" y="409"/>
                    <a:pt x="313" y="408"/>
                    <a:pt x="315" y="409"/>
                  </a:cubicBezTo>
                  <a:cubicBezTo>
                    <a:pt x="316" y="410"/>
                    <a:pt x="318" y="409"/>
                    <a:pt x="319" y="410"/>
                  </a:cubicBezTo>
                  <a:cubicBezTo>
                    <a:pt x="329" y="410"/>
                    <a:pt x="339" y="410"/>
                    <a:pt x="349" y="410"/>
                  </a:cubicBezTo>
                  <a:cubicBezTo>
                    <a:pt x="355" y="410"/>
                    <a:pt x="362" y="410"/>
                    <a:pt x="368" y="410"/>
                  </a:cubicBezTo>
                  <a:cubicBezTo>
                    <a:pt x="381" y="410"/>
                    <a:pt x="394" y="411"/>
                    <a:pt x="407" y="411"/>
                  </a:cubicBezTo>
                  <a:cubicBezTo>
                    <a:pt x="414" y="411"/>
                    <a:pt x="422" y="411"/>
                    <a:pt x="429" y="411"/>
                  </a:cubicBezTo>
                  <a:cubicBezTo>
                    <a:pt x="430" y="411"/>
                    <a:pt x="431" y="411"/>
                    <a:pt x="433" y="410"/>
                  </a:cubicBezTo>
                  <a:cubicBezTo>
                    <a:pt x="427" y="403"/>
                    <a:pt x="423" y="397"/>
                    <a:pt x="418" y="390"/>
                  </a:cubicBezTo>
                  <a:cubicBezTo>
                    <a:pt x="415" y="390"/>
                    <a:pt x="412" y="390"/>
                    <a:pt x="410" y="391"/>
                  </a:cubicBezTo>
                  <a:cubicBezTo>
                    <a:pt x="405" y="391"/>
                    <a:pt x="401" y="392"/>
                    <a:pt x="396" y="393"/>
                  </a:cubicBezTo>
                  <a:cubicBezTo>
                    <a:pt x="395" y="394"/>
                    <a:pt x="395" y="394"/>
                    <a:pt x="394" y="396"/>
                  </a:cubicBezTo>
                  <a:cubicBezTo>
                    <a:pt x="394" y="398"/>
                    <a:pt x="392" y="400"/>
                    <a:pt x="389" y="400"/>
                  </a:cubicBezTo>
                  <a:cubicBezTo>
                    <a:pt x="386" y="400"/>
                    <a:pt x="383" y="400"/>
                    <a:pt x="380" y="400"/>
                  </a:cubicBezTo>
                  <a:cubicBezTo>
                    <a:pt x="375" y="399"/>
                    <a:pt x="369" y="399"/>
                    <a:pt x="363" y="398"/>
                  </a:cubicBezTo>
                  <a:cubicBezTo>
                    <a:pt x="360" y="398"/>
                    <a:pt x="357" y="398"/>
                    <a:pt x="354" y="398"/>
                  </a:cubicBezTo>
                  <a:cubicBezTo>
                    <a:pt x="347" y="397"/>
                    <a:pt x="341" y="396"/>
                    <a:pt x="334" y="396"/>
                  </a:cubicBezTo>
                  <a:cubicBezTo>
                    <a:pt x="330" y="395"/>
                    <a:pt x="326" y="395"/>
                    <a:pt x="322" y="394"/>
                  </a:cubicBezTo>
                  <a:cubicBezTo>
                    <a:pt x="320" y="394"/>
                    <a:pt x="318" y="393"/>
                    <a:pt x="316" y="393"/>
                  </a:cubicBezTo>
                  <a:cubicBezTo>
                    <a:pt x="306" y="392"/>
                    <a:pt x="295" y="391"/>
                    <a:pt x="284" y="390"/>
                  </a:cubicBezTo>
                  <a:cubicBezTo>
                    <a:pt x="276" y="388"/>
                    <a:pt x="268" y="386"/>
                    <a:pt x="261" y="382"/>
                  </a:cubicBezTo>
                  <a:cubicBezTo>
                    <a:pt x="255" y="379"/>
                    <a:pt x="248" y="376"/>
                    <a:pt x="243" y="371"/>
                  </a:cubicBezTo>
                  <a:cubicBezTo>
                    <a:pt x="239" y="368"/>
                    <a:pt x="235" y="365"/>
                    <a:pt x="230" y="362"/>
                  </a:cubicBezTo>
                  <a:cubicBezTo>
                    <a:pt x="230" y="361"/>
                    <a:pt x="229" y="361"/>
                    <a:pt x="228" y="360"/>
                  </a:cubicBezTo>
                  <a:cubicBezTo>
                    <a:pt x="226" y="359"/>
                    <a:pt x="224" y="358"/>
                    <a:pt x="221" y="356"/>
                  </a:cubicBezTo>
                  <a:cubicBezTo>
                    <a:pt x="221" y="358"/>
                    <a:pt x="220" y="359"/>
                    <a:pt x="220" y="360"/>
                  </a:cubicBezTo>
                  <a:cubicBezTo>
                    <a:pt x="220" y="362"/>
                    <a:pt x="220" y="364"/>
                    <a:pt x="219" y="366"/>
                  </a:cubicBezTo>
                  <a:cubicBezTo>
                    <a:pt x="218" y="371"/>
                    <a:pt x="217" y="375"/>
                    <a:pt x="216" y="380"/>
                  </a:cubicBezTo>
                  <a:cubicBezTo>
                    <a:pt x="215" y="385"/>
                    <a:pt x="214" y="391"/>
                    <a:pt x="213" y="397"/>
                  </a:cubicBezTo>
                  <a:cubicBezTo>
                    <a:pt x="211" y="402"/>
                    <a:pt x="210" y="408"/>
                    <a:pt x="208" y="413"/>
                  </a:cubicBezTo>
                  <a:cubicBezTo>
                    <a:pt x="206" y="420"/>
                    <a:pt x="205" y="427"/>
                    <a:pt x="201" y="433"/>
                  </a:cubicBezTo>
                  <a:cubicBezTo>
                    <a:pt x="200" y="433"/>
                    <a:pt x="200" y="434"/>
                    <a:pt x="200" y="435"/>
                  </a:cubicBezTo>
                  <a:cubicBezTo>
                    <a:pt x="201" y="435"/>
                    <a:pt x="202" y="435"/>
                    <a:pt x="203" y="435"/>
                  </a:cubicBezTo>
                  <a:cubicBezTo>
                    <a:pt x="210" y="436"/>
                    <a:pt x="218" y="435"/>
                    <a:pt x="225" y="436"/>
                  </a:cubicBezTo>
                  <a:cubicBezTo>
                    <a:pt x="231" y="436"/>
                    <a:pt x="237" y="437"/>
                    <a:pt x="243" y="437"/>
                  </a:cubicBezTo>
                  <a:cubicBezTo>
                    <a:pt x="248" y="438"/>
                    <a:pt x="253" y="438"/>
                    <a:pt x="258" y="439"/>
                  </a:cubicBezTo>
                  <a:cubicBezTo>
                    <a:pt x="261" y="439"/>
                    <a:pt x="263" y="440"/>
                    <a:pt x="266" y="440"/>
                  </a:cubicBezTo>
                  <a:cubicBezTo>
                    <a:pt x="269" y="441"/>
                    <a:pt x="271" y="442"/>
                    <a:pt x="274" y="443"/>
                  </a:cubicBezTo>
                  <a:cubicBezTo>
                    <a:pt x="277" y="444"/>
                    <a:pt x="280" y="445"/>
                    <a:pt x="283" y="446"/>
                  </a:cubicBezTo>
                  <a:cubicBezTo>
                    <a:pt x="290" y="448"/>
                    <a:pt x="298" y="451"/>
                    <a:pt x="306" y="454"/>
                  </a:cubicBezTo>
                  <a:cubicBezTo>
                    <a:pt x="308" y="454"/>
                    <a:pt x="310" y="455"/>
                    <a:pt x="312" y="456"/>
                  </a:cubicBezTo>
                  <a:cubicBezTo>
                    <a:pt x="317" y="458"/>
                    <a:pt x="321" y="461"/>
                    <a:pt x="325" y="463"/>
                  </a:cubicBezTo>
                  <a:cubicBezTo>
                    <a:pt x="327" y="464"/>
                    <a:pt x="328" y="464"/>
                    <a:pt x="330" y="465"/>
                  </a:cubicBezTo>
                  <a:cubicBezTo>
                    <a:pt x="332" y="466"/>
                    <a:pt x="333" y="467"/>
                    <a:pt x="335" y="468"/>
                  </a:cubicBezTo>
                  <a:cubicBezTo>
                    <a:pt x="337" y="469"/>
                    <a:pt x="339" y="471"/>
                    <a:pt x="342" y="472"/>
                  </a:cubicBezTo>
                  <a:cubicBezTo>
                    <a:pt x="347" y="473"/>
                    <a:pt x="350" y="476"/>
                    <a:pt x="353" y="480"/>
                  </a:cubicBezTo>
                  <a:cubicBezTo>
                    <a:pt x="355" y="484"/>
                    <a:pt x="358" y="488"/>
                    <a:pt x="359" y="492"/>
                  </a:cubicBezTo>
                  <a:cubicBezTo>
                    <a:pt x="359" y="495"/>
                    <a:pt x="360" y="497"/>
                    <a:pt x="361" y="499"/>
                  </a:cubicBezTo>
                  <a:cubicBezTo>
                    <a:pt x="364" y="503"/>
                    <a:pt x="365" y="507"/>
                    <a:pt x="366" y="511"/>
                  </a:cubicBezTo>
                  <a:cubicBezTo>
                    <a:pt x="369" y="520"/>
                    <a:pt x="371" y="529"/>
                    <a:pt x="372" y="539"/>
                  </a:cubicBezTo>
                  <a:cubicBezTo>
                    <a:pt x="372" y="541"/>
                    <a:pt x="373" y="542"/>
                    <a:pt x="373" y="544"/>
                  </a:cubicBezTo>
                  <a:cubicBezTo>
                    <a:pt x="374" y="547"/>
                    <a:pt x="375" y="550"/>
                    <a:pt x="375" y="553"/>
                  </a:cubicBezTo>
                  <a:cubicBezTo>
                    <a:pt x="376" y="558"/>
                    <a:pt x="377" y="563"/>
                    <a:pt x="377" y="568"/>
                  </a:cubicBezTo>
                  <a:cubicBezTo>
                    <a:pt x="378" y="572"/>
                    <a:pt x="379" y="576"/>
                    <a:pt x="379" y="580"/>
                  </a:cubicBezTo>
                  <a:cubicBezTo>
                    <a:pt x="380" y="586"/>
                    <a:pt x="381" y="592"/>
                    <a:pt x="381" y="597"/>
                  </a:cubicBezTo>
                  <a:cubicBezTo>
                    <a:pt x="382" y="602"/>
                    <a:pt x="382" y="607"/>
                    <a:pt x="383" y="612"/>
                  </a:cubicBezTo>
                  <a:cubicBezTo>
                    <a:pt x="383" y="612"/>
                    <a:pt x="383" y="613"/>
                    <a:pt x="383" y="614"/>
                  </a:cubicBezTo>
                  <a:cubicBezTo>
                    <a:pt x="383" y="617"/>
                    <a:pt x="384" y="620"/>
                    <a:pt x="384" y="623"/>
                  </a:cubicBezTo>
                  <a:cubicBezTo>
                    <a:pt x="385" y="631"/>
                    <a:pt x="386" y="640"/>
                    <a:pt x="387" y="648"/>
                  </a:cubicBezTo>
                  <a:cubicBezTo>
                    <a:pt x="387" y="650"/>
                    <a:pt x="388" y="653"/>
                    <a:pt x="388" y="656"/>
                  </a:cubicBezTo>
                  <a:cubicBezTo>
                    <a:pt x="389" y="661"/>
                    <a:pt x="389" y="667"/>
                    <a:pt x="390" y="672"/>
                  </a:cubicBezTo>
                  <a:cubicBezTo>
                    <a:pt x="391" y="676"/>
                    <a:pt x="392" y="679"/>
                    <a:pt x="392" y="683"/>
                  </a:cubicBezTo>
                  <a:cubicBezTo>
                    <a:pt x="393" y="684"/>
                    <a:pt x="394" y="685"/>
                    <a:pt x="394" y="687"/>
                  </a:cubicBezTo>
                  <a:cubicBezTo>
                    <a:pt x="395" y="689"/>
                    <a:pt x="395" y="689"/>
                    <a:pt x="393" y="690"/>
                  </a:cubicBezTo>
                  <a:cubicBezTo>
                    <a:pt x="390" y="692"/>
                    <a:pt x="387" y="693"/>
                    <a:pt x="383" y="695"/>
                  </a:cubicBezTo>
                  <a:cubicBezTo>
                    <a:pt x="387" y="697"/>
                    <a:pt x="391" y="699"/>
                    <a:pt x="395" y="701"/>
                  </a:cubicBezTo>
                  <a:close/>
                  <a:moveTo>
                    <a:pt x="398" y="455"/>
                  </a:moveTo>
                  <a:cubicBezTo>
                    <a:pt x="399" y="459"/>
                    <a:pt x="400" y="463"/>
                    <a:pt x="398" y="467"/>
                  </a:cubicBezTo>
                  <a:cubicBezTo>
                    <a:pt x="398" y="467"/>
                    <a:pt x="398" y="467"/>
                    <a:pt x="398" y="468"/>
                  </a:cubicBezTo>
                  <a:cubicBezTo>
                    <a:pt x="398" y="470"/>
                    <a:pt x="398" y="472"/>
                    <a:pt x="398" y="475"/>
                  </a:cubicBezTo>
                  <a:cubicBezTo>
                    <a:pt x="398" y="481"/>
                    <a:pt x="398" y="488"/>
                    <a:pt x="399" y="494"/>
                  </a:cubicBezTo>
                  <a:cubicBezTo>
                    <a:pt x="399" y="496"/>
                    <a:pt x="400" y="497"/>
                    <a:pt x="399" y="498"/>
                  </a:cubicBezTo>
                  <a:cubicBezTo>
                    <a:pt x="398" y="499"/>
                    <a:pt x="398" y="500"/>
                    <a:pt x="399" y="500"/>
                  </a:cubicBezTo>
                  <a:cubicBezTo>
                    <a:pt x="399" y="503"/>
                    <a:pt x="399" y="506"/>
                    <a:pt x="399" y="509"/>
                  </a:cubicBezTo>
                  <a:cubicBezTo>
                    <a:pt x="399" y="514"/>
                    <a:pt x="399" y="518"/>
                    <a:pt x="399" y="523"/>
                  </a:cubicBezTo>
                  <a:cubicBezTo>
                    <a:pt x="400" y="531"/>
                    <a:pt x="399" y="539"/>
                    <a:pt x="399" y="546"/>
                  </a:cubicBezTo>
                  <a:cubicBezTo>
                    <a:pt x="400" y="548"/>
                    <a:pt x="399" y="550"/>
                    <a:pt x="399" y="551"/>
                  </a:cubicBezTo>
                  <a:cubicBezTo>
                    <a:pt x="399" y="555"/>
                    <a:pt x="399" y="559"/>
                    <a:pt x="399" y="562"/>
                  </a:cubicBezTo>
                  <a:cubicBezTo>
                    <a:pt x="399" y="563"/>
                    <a:pt x="398" y="565"/>
                    <a:pt x="398" y="566"/>
                  </a:cubicBezTo>
                  <a:cubicBezTo>
                    <a:pt x="398" y="570"/>
                    <a:pt x="398" y="574"/>
                    <a:pt x="398" y="577"/>
                  </a:cubicBezTo>
                  <a:cubicBezTo>
                    <a:pt x="399" y="583"/>
                    <a:pt x="397" y="589"/>
                    <a:pt x="398" y="595"/>
                  </a:cubicBezTo>
                  <a:cubicBezTo>
                    <a:pt x="398" y="600"/>
                    <a:pt x="398" y="605"/>
                    <a:pt x="398" y="610"/>
                  </a:cubicBezTo>
                  <a:cubicBezTo>
                    <a:pt x="398" y="615"/>
                    <a:pt x="398" y="620"/>
                    <a:pt x="398" y="626"/>
                  </a:cubicBezTo>
                  <a:cubicBezTo>
                    <a:pt x="398" y="626"/>
                    <a:pt x="398" y="627"/>
                    <a:pt x="398" y="628"/>
                  </a:cubicBezTo>
                  <a:cubicBezTo>
                    <a:pt x="398" y="631"/>
                    <a:pt x="398" y="633"/>
                    <a:pt x="398" y="636"/>
                  </a:cubicBezTo>
                  <a:cubicBezTo>
                    <a:pt x="398" y="642"/>
                    <a:pt x="398" y="648"/>
                    <a:pt x="399" y="654"/>
                  </a:cubicBezTo>
                  <a:cubicBezTo>
                    <a:pt x="399" y="658"/>
                    <a:pt x="398" y="662"/>
                    <a:pt x="400" y="666"/>
                  </a:cubicBezTo>
                  <a:cubicBezTo>
                    <a:pt x="400" y="666"/>
                    <a:pt x="400" y="666"/>
                    <a:pt x="400" y="667"/>
                  </a:cubicBezTo>
                  <a:cubicBezTo>
                    <a:pt x="400" y="669"/>
                    <a:pt x="400" y="670"/>
                    <a:pt x="400" y="672"/>
                  </a:cubicBezTo>
                  <a:cubicBezTo>
                    <a:pt x="400" y="679"/>
                    <a:pt x="400" y="685"/>
                    <a:pt x="400" y="692"/>
                  </a:cubicBezTo>
                  <a:cubicBezTo>
                    <a:pt x="400" y="694"/>
                    <a:pt x="399" y="696"/>
                    <a:pt x="400" y="697"/>
                  </a:cubicBezTo>
                  <a:cubicBezTo>
                    <a:pt x="401" y="698"/>
                    <a:pt x="400" y="698"/>
                    <a:pt x="400" y="699"/>
                  </a:cubicBezTo>
                  <a:cubicBezTo>
                    <a:pt x="400" y="703"/>
                    <a:pt x="400" y="707"/>
                    <a:pt x="399" y="711"/>
                  </a:cubicBezTo>
                  <a:cubicBezTo>
                    <a:pt x="399" y="714"/>
                    <a:pt x="400" y="718"/>
                    <a:pt x="399" y="721"/>
                  </a:cubicBezTo>
                  <a:cubicBezTo>
                    <a:pt x="399" y="726"/>
                    <a:pt x="399" y="731"/>
                    <a:pt x="400" y="735"/>
                  </a:cubicBezTo>
                  <a:cubicBezTo>
                    <a:pt x="400" y="735"/>
                    <a:pt x="400" y="736"/>
                    <a:pt x="400" y="736"/>
                  </a:cubicBezTo>
                  <a:cubicBezTo>
                    <a:pt x="400" y="739"/>
                    <a:pt x="400" y="743"/>
                    <a:pt x="400" y="746"/>
                  </a:cubicBezTo>
                  <a:cubicBezTo>
                    <a:pt x="400" y="750"/>
                    <a:pt x="401" y="754"/>
                    <a:pt x="401" y="758"/>
                  </a:cubicBezTo>
                  <a:cubicBezTo>
                    <a:pt x="400" y="761"/>
                    <a:pt x="401" y="763"/>
                    <a:pt x="402" y="766"/>
                  </a:cubicBezTo>
                  <a:cubicBezTo>
                    <a:pt x="414" y="765"/>
                    <a:pt x="426" y="766"/>
                    <a:pt x="439" y="765"/>
                  </a:cubicBezTo>
                  <a:cubicBezTo>
                    <a:pt x="439" y="761"/>
                    <a:pt x="439" y="758"/>
                    <a:pt x="440" y="755"/>
                  </a:cubicBezTo>
                  <a:cubicBezTo>
                    <a:pt x="440" y="754"/>
                    <a:pt x="439" y="753"/>
                    <a:pt x="439" y="752"/>
                  </a:cubicBezTo>
                  <a:cubicBezTo>
                    <a:pt x="438" y="751"/>
                    <a:pt x="437" y="749"/>
                    <a:pt x="439" y="748"/>
                  </a:cubicBezTo>
                  <a:cubicBezTo>
                    <a:pt x="439" y="747"/>
                    <a:pt x="439" y="746"/>
                    <a:pt x="439" y="746"/>
                  </a:cubicBezTo>
                  <a:cubicBezTo>
                    <a:pt x="439" y="740"/>
                    <a:pt x="440" y="734"/>
                    <a:pt x="440" y="729"/>
                  </a:cubicBezTo>
                  <a:cubicBezTo>
                    <a:pt x="440" y="726"/>
                    <a:pt x="440" y="723"/>
                    <a:pt x="440" y="719"/>
                  </a:cubicBezTo>
                  <a:cubicBezTo>
                    <a:pt x="440" y="716"/>
                    <a:pt x="439" y="712"/>
                    <a:pt x="439" y="708"/>
                  </a:cubicBezTo>
                  <a:cubicBezTo>
                    <a:pt x="439" y="702"/>
                    <a:pt x="440" y="696"/>
                    <a:pt x="440" y="691"/>
                  </a:cubicBezTo>
                  <a:cubicBezTo>
                    <a:pt x="440" y="686"/>
                    <a:pt x="439" y="682"/>
                    <a:pt x="439" y="678"/>
                  </a:cubicBezTo>
                  <a:cubicBezTo>
                    <a:pt x="439" y="675"/>
                    <a:pt x="440" y="671"/>
                    <a:pt x="439" y="668"/>
                  </a:cubicBezTo>
                  <a:cubicBezTo>
                    <a:pt x="439" y="665"/>
                    <a:pt x="440" y="662"/>
                    <a:pt x="439" y="659"/>
                  </a:cubicBezTo>
                  <a:cubicBezTo>
                    <a:pt x="439" y="655"/>
                    <a:pt x="440" y="651"/>
                    <a:pt x="440" y="648"/>
                  </a:cubicBezTo>
                  <a:cubicBezTo>
                    <a:pt x="440" y="646"/>
                    <a:pt x="439" y="644"/>
                    <a:pt x="439" y="643"/>
                  </a:cubicBezTo>
                  <a:cubicBezTo>
                    <a:pt x="439" y="640"/>
                    <a:pt x="439" y="636"/>
                    <a:pt x="439" y="633"/>
                  </a:cubicBezTo>
                  <a:cubicBezTo>
                    <a:pt x="439" y="626"/>
                    <a:pt x="438" y="619"/>
                    <a:pt x="438" y="612"/>
                  </a:cubicBezTo>
                  <a:cubicBezTo>
                    <a:pt x="438" y="612"/>
                    <a:pt x="438" y="611"/>
                    <a:pt x="438" y="611"/>
                  </a:cubicBezTo>
                  <a:cubicBezTo>
                    <a:pt x="438" y="602"/>
                    <a:pt x="438" y="592"/>
                    <a:pt x="438" y="583"/>
                  </a:cubicBezTo>
                  <a:cubicBezTo>
                    <a:pt x="438" y="575"/>
                    <a:pt x="438" y="567"/>
                    <a:pt x="438" y="560"/>
                  </a:cubicBezTo>
                  <a:cubicBezTo>
                    <a:pt x="438" y="557"/>
                    <a:pt x="439" y="554"/>
                    <a:pt x="439" y="551"/>
                  </a:cubicBezTo>
                  <a:cubicBezTo>
                    <a:pt x="439" y="547"/>
                    <a:pt x="439" y="543"/>
                    <a:pt x="440" y="539"/>
                  </a:cubicBezTo>
                  <a:cubicBezTo>
                    <a:pt x="440" y="535"/>
                    <a:pt x="440" y="531"/>
                    <a:pt x="441" y="527"/>
                  </a:cubicBezTo>
                  <a:cubicBezTo>
                    <a:pt x="441" y="521"/>
                    <a:pt x="442" y="516"/>
                    <a:pt x="442" y="511"/>
                  </a:cubicBezTo>
                  <a:cubicBezTo>
                    <a:pt x="443" y="504"/>
                    <a:pt x="442" y="498"/>
                    <a:pt x="442" y="491"/>
                  </a:cubicBezTo>
                  <a:cubicBezTo>
                    <a:pt x="442" y="488"/>
                    <a:pt x="442" y="485"/>
                    <a:pt x="442" y="481"/>
                  </a:cubicBezTo>
                  <a:cubicBezTo>
                    <a:pt x="442" y="476"/>
                    <a:pt x="442" y="471"/>
                    <a:pt x="442" y="466"/>
                  </a:cubicBezTo>
                  <a:cubicBezTo>
                    <a:pt x="442" y="462"/>
                    <a:pt x="444" y="459"/>
                    <a:pt x="443" y="455"/>
                  </a:cubicBezTo>
                  <a:cubicBezTo>
                    <a:pt x="428" y="454"/>
                    <a:pt x="413" y="455"/>
                    <a:pt x="398" y="455"/>
                  </a:cubicBezTo>
                  <a:close/>
                  <a:moveTo>
                    <a:pt x="934" y="767"/>
                  </a:moveTo>
                  <a:cubicBezTo>
                    <a:pt x="935" y="761"/>
                    <a:pt x="935" y="756"/>
                    <a:pt x="935" y="751"/>
                  </a:cubicBezTo>
                  <a:cubicBezTo>
                    <a:pt x="935" y="748"/>
                    <a:pt x="935" y="745"/>
                    <a:pt x="935" y="742"/>
                  </a:cubicBezTo>
                  <a:cubicBezTo>
                    <a:pt x="935" y="742"/>
                    <a:pt x="935" y="741"/>
                    <a:pt x="935" y="740"/>
                  </a:cubicBezTo>
                  <a:cubicBezTo>
                    <a:pt x="936" y="732"/>
                    <a:pt x="936" y="723"/>
                    <a:pt x="936" y="715"/>
                  </a:cubicBezTo>
                  <a:cubicBezTo>
                    <a:pt x="936" y="713"/>
                    <a:pt x="936" y="710"/>
                    <a:pt x="936" y="708"/>
                  </a:cubicBezTo>
                  <a:cubicBezTo>
                    <a:pt x="936" y="704"/>
                    <a:pt x="936" y="701"/>
                    <a:pt x="936" y="697"/>
                  </a:cubicBezTo>
                  <a:cubicBezTo>
                    <a:pt x="936" y="696"/>
                    <a:pt x="936" y="694"/>
                    <a:pt x="936" y="693"/>
                  </a:cubicBezTo>
                  <a:cubicBezTo>
                    <a:pt x="937" y="686"/>
                    <a:pt x="936" y="679"/>
                    <a:pt x="937" y="672"/>
                  </a:cubicBezTo>
                  <a:cubicBezTo>
                    <a:pt x="937" y="667"/>
                    <a:pt x="937" y="661"/>
                    <a:pt x="937" y="656"/>
                  </a:cubicBezTo>
                  <a:cubicBezTo>
                    <a:pt x="937" y="650"/>
                    <a:pt x="937" y="644"/>
                    <a:pt x="937" y="637"/>
                  </a:cubicBezTo>
                  <a:cubicBezTo>
                    <a:pt x="937" y="634"/>
                    <a:pt x="937" y="631"/>
                    <a:pt x="937" y="628"/>
                  </a:cubicBezTo>
                  <a:cubicBezTo>
                    <a:pt x="937" y="625"/>
                    <a:pt x="937" y="621"/>
                    <a:pt x="936" y="618"/>
                  </a:cubicBezTo>
                  <a:cubicBezTo>
                    <a:pt x="936" y="609"/>
                    <a:pt x="936" y="600"/>
                    <a:pt x="936" y="591"/>
                  </a:cubicBezTo>
                  <a:cubicBezTo>
                    <a:pt x="936" y="589"/>
                    <a:pt x="936" y="588"/>
                    <a:pt x="936" y="586"/>
                  </a:cubicBezTo>
                  <a:cubicBezTo>
                    <a:pt x="935" y="579"/>
                    <a:pt x="935" y="573"/>
                    <a:pt x="935" y="567"/>
                  </a:cubicBezTo>
                  <a:cubicBezTo>
                    <a:pt x="935" y="559"/>
                    <a:pt x="934" y="552"/>
                    <a:pt x="934" y="544"/>
                  </a:cubicBezTo>
                  <a:cubicBezTo>
                    <a:pt x="934" y="536"/>
                    <a:pt x="934" y="528"/>
                    <a:pt x="935" y="520"/>
                  </a:cubicBezTo>
                  <a:cubicBezTo>
                    <a:pt x="935" y="517"/>
                    <a:pt x="935" y="514"/>
                    <a:pt x="935" y="511"/>
                  </a:cubicBezTo>
                  <a:cubicBezTo>
                    <a:pt x="935" y="505"/>
                    <a:pt x="935" y="500"/>
                    <a:pt x="936" y="495"/>
                  </a:cubicBezTo>
                  <a:cubicBezTo>
                    <a:pt x="936" y="490"/>
                    <a:pt x="937" y="485"/>
                    <a:pt x="936" y="480"/>
                  </a:cubicBezTo>
                  <a:cubicBezTo>
                    <a:pt x="936" y="478"/>
                    <a:pt x="936" y="475"/>
                    <a:pt x="936" y="473"/>
                  </a:cubicBezTo>
                  <a:cubicBezTo>
                    <a:pt x="936" y="469"/>
                    <a:pt x="936" y="464"/>
                    <a:pt x="936" y="459"/>
                  </a:cubicBezTo>
                  <a:cubicBezTo>
                    <a:pt x="933" y="459"/>
                    <a:pt x="930" y="459"/>
                    <a:pt x="926" y="459"/>
                  </a:cubicBezTo>
                  <a:cubicBezTo>
                    <a:pt x="918" y="459"/>
                    <a:pt x="909" y="459"/>
                    <a:pt x="900" y="459"/>
                  </a:cubicBezTo>
                  <a:cubicBezTo>
                    <a:pt x="899" y="459"/>
                    <a:pt x="899" y="459"/>
                    <a:pt x="898" y="459"/>
                  </a:cubicBezTo>
                  <a:cubicBezTo>
                    <a:pt x="898" y="461"/>
                    <a:pt x="898" y="462"/>
                    <a:pt x="898" y="463"/>
                  </a:cubicBezTo>
                  <a:cubicBezTo>
                    <a:pt x="898" y="464"/>
                    <a:pt x="898" y="465"/>
                    <a:pt x="898" y="467"/>
                  </a:cubicBezTo>
                  <a:cubicBezTo>
                    <a:pt x="898" y="470"/>
                    <a:pt x="897" y="474"/>
                    <a:pt x="897" y="478"/>
                  </a:cubicBezTo>
                  <a:cubicBezTo>
                    <a:pt x="897" y="481"/>
                    <a:pt x="897" y="485"/>
                    <a:pt x="896" y="489"/>
                  </a:cubicBezTo>
                  <a:cubicBezTo>
                    <a:pt x="896" y="491"/>
                    <a:pt x="896" y="493"/>
                    <a:pt x="897" y="495"/>
                  </a:cubicBezTo>
                  <a:cubicBezTo>
                    <a:pt x="897" y="495"/>
                    <a:pt x="897" y="496"/>
                    <a:pt x="897" y="497"/>
                  </a:cubicBezTo>
                  <a:cubicBezTo>
                    <a:pt x="896" y="502"/>
                    <a:pt x="896" y="507"/>
                    <a:pt x="896" y="512"/>
                  </a:cubicBezTo>
                  <a:cubicBezTo>
                    <a:pt x="896" y="515"/>
                    <a:pt x="896" y="519"/>
                    <a:pt x="896" y="522"/>
                  </a:cubicBezTo>
                  <a:cubicBezTo>
                    <a:pt x="895" y="527"/>
                    <a:pt x="896" y="532"/>
                    <a:pt x="896" y="537"/>
                  </a:cubicBezTo>
                  <a:cubicBezTo>
                    <a:pt x="895" y="541"/>
                    <a:pt x="896" y="545"/>
                    <a:pt x="895" y="549"/>
                  </a:cubicBezTo>
                  <a:cubicBezTo>
                    <a:pt x="895" y="551"/>
                    <a:pt x="895" y="553"/>
                    <a:pt x="895" y="555"/>
                  </a:cubicBezTo>
                  <a:cubicBezTo>
                    <a:pt x="896" y="557"/>
                    <a:pt x="896" y="559"/>
                    <a:pt x="896" y="561"/>
                  </a:cubicBezTo>
                  <a:cubicBezTo>
                    <a:pt x="896" y="562"/>
                    <a:pt x="895" y="562"/>
                    <a:pt x="895" y="563"/>
                  </a:cubicBezTo>
                  <a:cubicBezTo>
                    <a:pt x="896" y="566"/>
                    <a:pt x="896" y="570"/>
                    <a:pt x="896" y="574"/>
                  </a:cubicBezTo>
                  <a:cubicBezTo>
                    <a:pt x="896" y="578"/>
                    <a:pt x="896" y="583"/>
                    <a:pt x="895" y="587"/>
                  </a:cubicBezTo>
                  <a:cubicBezTo>
                    <a:pt x="895" y="595"/>
                    <a:pt x="895" y="603"/>
                    <a:pt x="895" y="611"/>
                  </a:cubicBezTo>
                  <a:cubicBezTo>
                    <a:pt x="894" y="615"/>
                    <a:pt x="894" y="619"/>
                    <a:pt x="894" y="623"/>
                  </a:cubicBezTo>
                  <a:cubicBezTo>
                    <a:pt x="894" y="626"/>
                    <a:pt x="894" y="628"/>
                    <a:pt x="893" y="631"/>
                  </a:cubicBezTo>
                  <a:cubicBezTo>
                    <a:pt x="893" y="633"/>
                    <a:pt x="893" y="635"/>
                    <a:pt x="893" y="637"/>
                  </a:cubicBezTo>
                  <a:cubicBezTo>
                    <a:pt x="893" y="640"/>
                    <a:pt x="893" y="642"/>
                    <a:pt x="893" y="644"/>
                  </a:cubicBezTo>
                  <a:cubicBezTo>
                    <a:pt x="893" y="649"/>
                    <a:pt x="893" y="654"/>
                    <a:pt x="893" y="659"/>
                  </a:cubicBezTo>
                  <a:cubicBezTo>
                    <a:pt x="894" y="663"/>
                    <a:pt x="895" y="667"/>
                    <a:pt x="893" y="671"/>
                  </a:cubicBezTo>
                  <a:cubicBezTo>
                    <a:pt x="893" y="672"/>
                    <a:pt x="893" y="672"/>
                    <a:pt x="893" y="672"/>
                  </a:cubicBezTo>
                  <a:cubicBezTo>
                    <a:pt x="894" y="676"/>
                    <a:pt x="894" y="680"/>
                    <a:pt x="893" y="684"/>
                  </a:cubicBezTo>
                  <a:cubicBezTo>
                    <a:pt x="893" y="686"/>
                    <a:pt x="893" y="689"/>
                    <a:pt x="893" y="691"/>
                  </a:cubicBezTo>
                  <a:cubicBezTo>
                    <a:pt x="893" y="693"/>
                    <a:pt x="894" y="695"/>
                    <a:pt x="894" y="697"/>
                  </a:cubicBezTo>
                  <a:cubicBezTo>
                    <a:pt x="894" y="701"/>
                    <a:pt x="893" y="705"/>
                    <a:pt x="894" y="709"/>
                  </a:cubicBezTo>
                  <a:cubicBezTo>
                    <a:pt x="894" y="714"/>
                    <a:pt x="893" y="718"/>
                    <a:pt x="894" y="722"/>
                  </a:cubicBezTo>
                  <a:cubicBezTo>
                    <a:pt x="894" y="722"/>
                    <a:pt x="894" y="723"/>
                    <a:pt x="894" y="723"/>
                  </a:cubicBezTo>
                  <a:cubicBezTo>
                    <a:pt x="894" y="724"/>
                    <a:pt x="893" y="726"/>
                    <a:pt x="894" y="728"/>
                  </a:cubicBezTo>
                  <a:cubicBezTo>
                    <a:pt x="894" y="732"/>
                    <a:pt x="896" y="737"/>
                    <a:pt x="894" y="741"/>
                  </a:cubicBezTo>
                  <a:cubicBezTo>
                    <a:pt x="894" y="742"/>
                    <a:pt x="894" y="743"/>
                    <a:pt x="894" y="743"/>
                  </a:cubicBezTo>
                  <a:cubicBezTo>
                    <a:pt x="894" y="749"/>
                    <a:pt x="894" y="755"/>
                    <a:pt x="894" y="761"/>
                  </a:cubicBezTo>
                  <a:cubicBezTo>
                    <a:pt x="894" y="763"/>
                    <a:pt x="895" y="765"/>
                    <a:pt x="895" y="767"/>
                  </a:cubicBezTo>
                  <a:cubicBezTo>
                    <a:pt x="899" y="767"/>
                    <a:pt x="904" y="768"/>
                    <a:pt x="908" y="768"/>
                  </a:cubicBezTo>
                  <a:cubicBezTo>
                    <a:pt x="917" y="769"/>
                    <a:pt x="925" y="768"/>
                    <a:pt x="934" y="767"/>
                  </a:cubicBezTo>
                  <a:close/>
                  <a:moveTo>
                    <a:pt x="1178" y="253"/>
                  </a:moveTo>
                  <a:cubicBezTo>
                    <a:pt x="1180" y="252"/>
                    <a:pt x="1181" y="252"/>
                    <a:pt x="1182" y="252"/>
                  </a:cubicBezTo>
                  <a:cubicBezTo>
                    <a:pt x="1184" y="251"/>
                    <a:pt x="1186" y="250"/>
                    <a:pt x="1188" y="249"/>
                  </a:cubicBezTo>
                  <a:cubicBezTo>
                    <a:pt x="1193" y="247"/>
                    <a:pt x="1198" y="245"/>
                    <a:pt x="1203" y="242"/>
                  </a:cubicBezTo>
                  <a:cubicBezTo>
                    <a:pt x="1207" y="239"/>
                    <a:pt x="1211" y="235"/>
                    <a:pt x="1216" y="232"/>
                  </a:cubicBezTo>
                  <a:cubicBezTo>
                    <a:pt x="1219" y="230"/>
                    <a:pt x="1222" y="228"/>
                    <a:pt x="1224" y="226"/>
                  </a:cubicBezTo>
                  <a:cubicBezTo>
                    <a:pt x="1229" y="223"/>
                    <a:pt x="1233" y="219"/>
                    <a:pt x="1237" y="216"/>
                  </a:cubicBezTo>
                  <a:cubicBezTo>
                    <a:pt x="1238" y="215"/>
                    <a:pt x="1239" y="214"/>
                    <a:pt x="1238" y="213"/>
                  </a:cubicBezTo>
                  <a:cubicBezTo>
                    <a:pt x="1237" y="211"/>
                    <a:pt x="1237" y="208"/>
                    <a:pt x="1236" y="205"/>
                  </a:cubicBezTo>
                  <a:cubicBezTo>
                    <a:pt x="1236" y="199"/>
                    <a:pt x="1235" y="193"/>
                    <a:pt x="1234" y="186"/>
                  </a:cubicBezTo>
                  <a:cubicBezTo>
                    <a:pt x="1234" y="185"/>
                    <a:pt x="1233" y="183"/>
                    <a:pt x="1233" y="181"/>
                  </a:cubicBezTo>
                  <a:cubicBezTo>
                    <a:pt x="1233" y="181"/>
                    <a:pt x="1233" y="180"/>
                    <a:pt x="1234" y="179"/>
                  </a:cubicBezTo>
                  <a:cubicBezTo>
                    <a:pt x="1234" y="179"/>
                    <a:pt x="1233" y="178"/>
                    <a:pt x="1233" y="177"/>
                  </a:cubicBezTo>
                  <a:cubicBezTo>
                    <a:pt x="1229" y="175"/>
                    <a:pt x="1226" y="172"/>
                    <a:pt x="1222" y="169"/>
                  </a:cubicBezTo>
                  <a:cubicBezTo>
                    <a:pt x="1218" y="165"/>
                    <a:pt x="1214" y="160"/>
                    <a:pt x="1211" y="155"/>
                  </a:cubicBezTo>
                  <a:cubicBezTo>
                    <a:pt x="1208" y="151"/>
                    <a:pt x="1205" y="147"/>
                    <a:pt x="1202" y="143"/>
                  </a:cubicBezTo>
                  <a:cubicBezTo>
                    <a:pt x="1201" y="142"/>
                    <a:pt x="1200" y="141"/>
                    <a:pt x="1198" y="139"/>
                  </a:cubicBezTo>
                  <a:cubicBezTo>
                    <a:pt x="1192" y="141"/>
                    <a:pt x="1188" y="139"/>
                    <a:pt x="1188" y="135"/>
                  </a:cubicBezTo>
                  <a:cubicBezTo>
                    <a:pt x="1189" y="135"/>
                    <a:pt x="1190" y="136"/>
                    <a:pt x="1191" y="136"/>
                  </a:cubicBezTo>
                  <a:cubicBezTo>
                    <a:pt x="1193" y="136"/>
                    <a:pt x="1195" y="136"/>
                    <a:pt x="1196" y="135"/>
                  </a:cubicBezTo>
                  <a:cubicBezTo>
                    <a:pt x="1198" y="132"/>
                    <a:pt x="1201" y="129"/>
                    <a:pt x="1202" y="126"/>
                  </a:cubicBezTo>
                  <a:cubicBezTo>
                    <a:pt x="1202" y="123"/>
                    <a:pt x="1203" y="120"/>
                    <a:pt x="1202" y="117"/>
                  </a:cubicBezTo>
                  <a:cubicBezTo>
                    <a:pt x="1202" y="115"/>
                    <a:pt x="1202" y="114"/>
                    <a:pt x="1202" y="112"/>
                  </a:cubicBezTo>
                  <a:cubicBezTo>
                    <a:pt x="1201" y="110"/>
                    <a:pt x="1199" y="108"/>
                    <a:pt x="1198" y="106"/>
                  </a:cubicBezTo>
                  <a:cubicBezTo>
                    <a:pt x="1197" y="104"/>
                    <a:pt x="1195" y="104"/>
                    <a:pt x="1193" y="104"/>
                  </a:cubicBezTo>
                  <a:cubicBezTo>
                    <a:pt x="1191" y="104"/>
                    <a:pt x="1190" y="105"/>
                    <a:pt x="1190" y="107"/>
                  </a:cubicBezTo>
                  <a:cubicBezTo>
                    <a:pt x="1190" y="108"/>
                    <a:pt x="1189" y="108"/>
                    <a:pt x="1189" y="108"/>
                  </a:cubicBezTo>
                  <a:cubicBezTo>
                    <a:pt x="1186" y="107"/>
                    <a:pt x="1183" y="108"/>
                    <a:pt x="1180" y="109"/>
                  </a:cubicBezTo>
                  <a:cubicBezTo>
                    <a:pt x="1180" y="110"/>
                    <a:pt x="1180" y="110"/>
                    <a:pt x="1179" y="110"/>
                  </a:cubicBezTo>
                  <a:cubicBezTo>
                    <a:pt x="1179" y="112"/>
                    <a:pt x="1177" y="112"/>
                    <a:pt x="1176" y="112"/>
                  </a:cubicBezTo>
                  <a:cubicBezTo>
                    <a:pt x="1175" y="113"/>
                    <a:pt x="1174" y="112"/>
                    <a:pt x="1173" y="111"/>
                  </a:cubicBezTo>
                  <a:cubicBezTo>
                    <a:pt x="1173" y="108"/>
                    <a:pt x="1173" y="106"/>
                    <a:pt x="1173" y="103"/>
                  </a:cubicBezTo>
                  <a:cubicBezTo>
                    <a:pt x="1174" y="100"/>
                    <a:pt x="1176" y="96"/>
                    <a:pt x="1177" y="92"/>
                  </a:cubicBezTo>
                  <a:cubicBezTo>
                    <a:pt x="1177" y="91"/>
                    <a:pt x="1178" y="90"/>
                    <a:pt x="1178" y="89"/>
                  </a:cubicBezTo>
                  <a:cubicBezTo>
                    <a:pt x="1177" y="89"/>
                    <a:pt x="1176" y="90"/>
                    <a:pt x="1176" y="91"/>
                  </a:cubicBezTo>
                  <a:cubicBezTo>
                    <a:pt x="1173" y="95"/>
                    <a:pt x="1169" y="98"/>
                    <a:pt x="1165" y="102"/>
                  </a:cubicBezTo>
                  <a:cubicBezTo>
                    <a:pt x="1164" y="103"/>
                    <a:pt x="1162" y="103"/>
                    <a:pt x="1161" y="102"/>
                  </a:cubicBezTo>
                  <a:cubicBezTo>
                    <a:pt x="1159" y="101"/>
                    <a:pt x="1159" y="99"/>
                    <a:pt x="1160" y="98"/>
                  </a:cubicBezTo>
                  <a:cubicBezTo>
                    <a:pt x="1160" y="98"/>
                    <a:pt x="1160" y="98"/>
                    <a:pt x="1160" y="97"/>
                  </a:cubicBezTo>
                  <a:cubicBezTo>
                    <a:pt x="1161" y="91"/>
                    <a:pt x="1163" y="85"/>
                    <a:pt x="1161" y="79"/>
                  </a:cubicBezTo>
                  <a:cubicBezTo>
                    <a:pt x="1159" y="81"/>
                    <a:pt x="1159" y="83"/>
                    <a:pt x="1157" y="84"/>
                  </a:cubicBezTo>
                  <a:cubicBezTo>
                    <a:pt x="1155" y="88"/>
                    <a:pt x="1152" y="89"/>
                    <a:pt x="1149" y="92"/>
                  </a:cubicBezTo>
                  <a:cubicBezTo>
                    <a:pt x="1147" y="93"/>
                    <a:pt x="1145" y="95"/>
                    <a:pt x="1142" y="95"/>
                  </a:cubicBezTo>
                  <a:cubicBezTo>
                    <a:pt x="1140" y="96"/>
                    <a:pt x="1139" y="96"/>
                    <a:pt x="1138" y="94"/>
                  </a:cubicBezTo>
                  <a:cubicBezTo>
                    <a:pt x="1144" y="85"/>
                    <a:pt x="1143" y="79"/>
                    <a:pt x="1139" y="73"/>
                  </a:cubicBezTo>
                  <a:cubicBezTo>
                    <a:pt x="1136" y="79"/>
                    <a:pt x="1132" y="84"/>
                    <a:pt x="1127" y="89"/>
                  </a:cubicBezTo>
                  <a:cubicBezTo>
                    <a:pt x="1126" y="88"/>
                    <a:pt x="1126" y="88"/>
                    <a:pt x="1125" y="87"/>
                  </a:cubicBezTo>
                  <a:cubicBezTo>
                    <a:pt x="1123" y="84"/>
                    <a:pt x="1123" y="80"/>
                    <a:pt x="1123" y="76"/>
                  </a:cubicBezTo>
                  <a:cubicBezTo>
                    <a:pt x="1123" y="76"/>
                    <a:pt x="1123" y="75"/>
                    <a:pt x="1123" y="74"/>
                  </a:cubicBezTo>
                  <a:cubicBezTo>
                    <a:pt x="1120" y="77"/>
                    <a:pt x="1119" y="79"/>
                    <a:pt x="1118" y="82"/>
                  </a:cubicBezTo>
                  <a:cubicBezTo>
                    <a:pt x="1118" y="84"/>
                    <a:pt x="1118" y="85"/>
                    <a:pt x="1118" y="87"/>
                  </a:cubicBezTo>
                  <a:cubicBezTo>
                    <a:pt x="1117" y="89"/>
                    <a:pt x="1116" y="92"/>
                    <a:pt x="1116" y="94"/>
                  </a:cubicBezTo>
                  <a:cubicBezTo>
                    <a:pt x="1115" y="98"/>
                    <a:pt x="1115" y="102"/>
                    <a:pt x="1115" y="105"/>
                  </a:cubicBezTo>
                  <a:cubicBezTo>
                    <a:pt x="1113" y="110"/>
                    <a:pt x="1111" y="115"/>
                    <a:pt x="1109" y="119"/>
                  </a:cubicBezTo>
                  <a:cubicBezTo>
                    <a:pt x="1108" y="121"/>
                    <a:pt x="1107" y="123"/>
                    <a:pt x="1106" y="125"/>
                  </a:cubicBezTo>
                  <a:cubicBezTo>
                    <a:pt x="1105" y="127"/>
                    <a:pt x="1104" y="129"/>
                    <a:pt x="1103" y="130"/>
                  </a:cubicBezTo>
                  <a:cubicBezTo>
                    <a:pt x="1102" y="134"/>
                    <a:pt x="1103" y="137"/>
                    <a:pt x="1107" y="138"/>
                  </a:cubicBezTo>
                  <a:cubicBezTo>
                    <a:pt x="1109" y="139"/>
                    <a:pt x="1111" y="139"/>
                    <a:pt x="1112" y="140"/>
                  </a:cubicBezTo>
                  <a:cubicBezTo>
                    <a:pt x="1116" y="142"/>
                    <a:pt x="1117" y="144"/>
                    <a:pt x="1117" y="148"/>
                  </a:cubicBezTo>
                  <a:cubicBezTo>
                    <a:pt x="1116" y="153"/>
                    <a:pt x="1120" y="157"/>
                    <a:pt x="1125" y="156"/>
                  </a:cubicBezTo>
                  <a:cubicBezTo>
                    <a:pt x="1128" y="156"/>
                    <a:pt x="1131" y="157"/>
                    <a:pt x="1133" y="159"/>
                  </a:cubicBezTo>
                  <a:cubicBezTo>
                    <a:pt x="1133" y="161"/>
                    <a:pt x="1131" y="162"/>
                    <a:pt x="1129" y="162"/>
                  </a:cubicBezTo>
                  <a:cubicBezTo>
                    <a:pt x="1128" y="162"/>
                    <a:pt x="1127" y="162"/>
                    <a:pt x="1126" y="163"/>
                  </a:cubicBezTo>
                  <a:cubicBezTo>
                    <a:pt x="1125" y="163"/>
                    <a:pt x="1124" y="164"/>
                    <a:pt x="1124" y="166"/>
                  </a:cubicBezTo>
                  <a:cubicBezTo>
                    <a:pt x="1125" y="167"/>
                    <a:pt x="1125" y="167"/>
                    <a:pt x="1126" y="168"/>
                  </a:cubicBezTo>
                  <a:cubicBezTo>
                    <a:pt x="1128" y="170"/>
                    <a:pt x="1129" y="172"/>
                    <a:pt x="1129" y="175"/>
                  </a:cubicBezTo>
                  <a:cubicBezTo>
                    <a:pt x="1129" y="176"/>
                    <a:pt x="1129" y="178"/>
                    <a:pt x="1129" y="180"/>
                  </a:cubicBezTo>
                  <a:cubicBezTo>
                    <a:pt x="1129" y="182"/>
                    <a:pt x="1129" y="184"/>
                    <a:pt x="1130" y="186"/>
                  </a:cubicBezTo>
                  <a:cubicBezTo>
                    <a:pt x="1130" y="187"/>
                    <a:pt x="1131" y="189"/>
                    <a:pt x="1132" y="190"/>
                  </a:cubicBezTo>
                  <a:cubicBezTo>
                    <a:pt x="1132" y="191"/>
                    <a:pt x="1133" y="192"/>
                    <a:pt x="1134" y="192"/>
                  </a:cubicBezTo>
                  <a:cubicBezTo>
                    <a:pt x="1139" y="193"/>
                    <a:pt x="1144" y="194"/>
                    <a:pt x="1149" y="192"/>
                  </a:cubicBezTo>
                  <a:cubicBezTo>
                    <a:pt x="1156" y="191"/>
                    <a:pt x="1163" y="189"/>
                    <a:pt x="1170" y="188"/>
                  </a:cubicBezTo>
                  <a:cubicBezTo>
                    <a:pt x="1173" y="187"/>
                    <a:pt x="1176" y="186"/>
                    <a:pt x="1179" y="184"/>
                  </a:cubicBezTo>
                  <a:cubicBezTo>
                    <a:pt x="1180" y="184"/>
                    <a:pt x="1181" y="183"/>
                    <a:pt x="1182" y="183"/>
                  </a:cubicBezTo>
                  <a:cubicBezTo>
                    <a:pt x="1184" y="182"/>
                    <a:pt x="1185" y="183"/>
                    <a:pt x="1186" y="184"/>
                  </a:cubicBezTo>
                  <a:cubicBezTo>
                    <a:pt x="1187" y="185"/>
                    <a:pt x="1186" y="186"/>
                    <a:pt x="1185" y="187"/>
                  </a:cubicBezTo>
                  <a:cubicBezTo>
                    <a:pt x="1184" y="188"/>
                    <a:pt x="1183" y="188"/>
                    <a:pt x="1183" y="188"/>
                  </a:cubicBezTo>
                  <a:cubicBezTo>
                    <a:pt x="1180" y="189"/>
                    <a:pt x="1178" y="190"/>
                    <a:pt x="1176" y="191"/>
                  </a:cubicBezTo>
                  <a:cubicBezTo>
                    <a:pt x="1182" y="212"/>
                    <a:pt x="1181" y="232"/>
                    <a:pt x="1178" y="253"/>
                  </a:cubicBezTo>
                  <a:close/>
                  <a:moveTo>
                    <a:pt x="269" y="108"/>
                  </a:moveTo>
                  <a:cubicBezTo>
                    <a:pt x="264" y="110"/>
                    <a:pt x="262" y="113"/>
                    <a:pt x="260" y="116"/>
                  </a:cubicBezTo>
                  <a:cubicBezTo>
                    <a:pt x="258" y="119"/>
                    <a:pt x="257" y="122"/>
                    <a:pt x="258" y="125"/>
                  </a:cubicBezTo>
                  <a:cubicBezTo>
                    <a:pt x="258" y="126"/>
                    <a:pt x="258" y="126"/>
                    <a:pt x="257" y="127"/>
                  </a:cubicBezTo>
                  <a:cubicBezTo>
                    <a:pt x="254" y="126"/>
                    <a:pt x="253" y="125"/>
                    <a:pt x="251" y="122"/>
                  </a:cubicBezTo>
                  <a:cubicBezTo>
                    <a:pt x="250" y="121"/>
                    <a:pt x="249" y="119"/>
                    <a:pt x="247" y="117"/>
                  </a:cubicBezTo>
                  <a:cubicBezTo>
                    <a:pt x="247" y="120"/>
                    <a:pt x="247" y="123"/>
                    <a:pt x="246" y="125"/>
                  </a:cubicBezTo>
                  <a:cubicBezTo>
                    <a:pt x="246" y="127"/>
                    <a:pt x="245" y="130"/>
                    <a:pt x="244" y="132"/>
                  </a:cubicBezTo>
                  <a:cubicBezTo>
                    <a:pt x="241" y="132"/>
                    <a:pt x="240" y="131"/>
                    <a:pt x="239" y="129"/>
                  </a:cubicBezTo>
                  <a:cubicBezTo>
                    <a:pt x="236" y="126"/>
                    <a:pt x="233" y="125"/>
                    <a:pt x="229" y="123"/>
                  </a:cubicBezTo>
                  <a:cubicBezTo>
                    <a:pt x="228" y="123"/>
                    <a:pt x="226" y="122"/>
                    <a:pt x="226" y="120"/>
                  </a:cubicBezTo>
                  <a:cubicBezTo>
                    <a:pt x="225" y="120"/>
                    <a:pt x="225" y="119"/>
                    <a:pt x="225" y="118"/>
                  </a:cubicBezTo>
                  <a:cubicBezTo>
                    <a:pt x="223" y="116"/>
                    <a:pt x="218" y="115"/>
                    <a:pt x="216" y="117"/>
                  </a:cubicBezTo>
                  <a:cubicBezTo>
                    <a:pt x="210" y="122"/>
                    <a:pt x="207" y="128"/>
                    <a:pt x="208" y="136"/>
                  </a:cubicBezTo>
                  <a:cubicBezTo>
                    <a:pt x="208" y="140"/>
                    <a:pt x="209" y="140"/>
                    <a:pt x="213" y="140"/>
                  </a:cubicBezTo>
                  <a:cubicBezTo>
                    <a:pt x="215" y="140"/>
                    <a:pt x="216" y="140"/>
                    <a:pt x="218" y="142"/>
                  </a:cubicBezTo>
                  <a:cubicBezTo>
                    <a:pt x="216" y="146"/>
                    <a:pt x="212" y="145"/>
                    <a:pt x="208" y="144"/>
                  </a:cubicBezTo>
                  <a:cubicBezTo>
                    <a:pt x="207" y="148"/>
                    <a:pt x="206" y="152"/>
                    <a:pt x="205" y="157"/>
                  </a:cubicBezTo>
                  <a:cubicBezTo>
                    <a:pt x="199" y="156"/>
                    <a:pt x="195" y="152"/>
                    <a:pt x="191" y="146"/>
                  </a:cubicBezTo>
                  <a:cubicBezTo>
                    <a:pt x="191" y="148"/>
                    <a:pt x="191" y="149"/>
                    <a:pt x="191" y="150"/>
                  </a:cubicBezTo>
                  <a:cubicBezTo>
                    <a:pt x="190" y="152"/>
                    <a:pt x="191" y="153"/>
                    <a:pt x="190" y="155"/>
                  </a:cubicBezTo>
                  <a:cubicBezTo>
                    <a:pt x="190" y="157"/>
                    <a:pt x="191" y="160"/>
                    <a:pt x="190" y="162"/>
                  </a:cubicBezTo>
                  <a:cubicBezTo>
                    <a:pt x="184" y="163"/>
                    <a:pt x="182" y="159"/>
                    <a:pt x="179" y="156"/>
                  </a:cubicBezTo>
                  <a:cubicBezTo>
                    <a:pt x="179" y="157"/>
                    <a:pt x="179" y="158"/>
                    <a:pt x="179" y="158"/>
                  </a:cubicBezTo>
                  <a:cubicBezTo>
                    <a:pt x="178" y="162"/>
                    <a:pt x="176" y="166"/>
                    <a:pt x="173" y="170"/>
                  </a:cubicBezTo>
                  <a:cubicBezTo>
                    <a:pt x="170" y="173"/>
                    <a:pt x="167" y="173"/>
                    <a:pt x="165" y="170"/>
                  </a:cubicBezTo>
                  <a:cubicBezTo>
                    <a:pt x="167" y="164"/>
                    <a:pt x="166" y="161"/>
                    <a:pt x="164" y="161"/>
                  </a:cubicBezTo>
                  <a:cubicBezTo>
                    <a:pt x="163" y="162"/>
                    <a:pt x="164" y="163"/>
                    <a:pt x="163" y="164"/>
                  </a:cubicBezTo>
                  <a:cubicBezTo>
                    <a:pt x="160" y="166"/>
                    <a:pt x="157" y="170"/>
                    <a:pt x="154" y="172"/>
                  </a:cubicBezTo>
                  <a:cubicBezTo>
                    <a:pt x="152" y="173"/>
                    <a:pt x="152" y="174"/>
                    <a:pt x="152" y="175"/>
                  </a:cubicBezTo>
                  <a:cubicBezTo>
                    <a:pt x="151" y="181"/>
                    <a:pt x="150" y="187"/>
                    <a:pt x="149" y="192"/>
                  </a:cubicBezTo>
                  <a:cubicBezTo>
                    <a:pt x="148" y="196"/>
                    <a:pt x="146" y="200"/>
                    <a:pt x="144" y="204"/>
                  </a:cubicBezTo>
                  <a:cubicBezTo>
                    <a:pt x="143" y="205"/>
                    <a:pt x="142" y="207"/>
                    <a:pt x="141" y="208"/>
                  </a:cubicBezTo>
                  <a:cubicBezTo>
                    <a:pt x="142" y="209"/>
                    <a:pt x="144" y="211"/>
                    <a:pt x="145" y="213"/>
                  </a:cubicBezTo>
                  <a:cubicBezTo>
                    <a:pt x="148" y="215"/>
                    <a:pt x="150" y="217"/>
                    <a:pt x="154" y="218"/>
                  </a:cubicBezTo>
                  <a:cubicBezTo>
                    <a:pt x="158" y="220"/>
                    <a:pt x="162" y="222"/>
                    <a:pt x="166" y="224"/>
                  </a:cubicBezTo>
                  <a:cubicBezTo>
                    <a:pt x="173" y="228"/>
                    <a:pt x="179" y="233"/>
                    <a:pt x="186" y="237"/>
                  </a:cubicBezTo>
                  <a:cubicBezTo>
                    <a:pt x="186" y="238"/>
                    <a:pt x="186" y="238"/>
                    <a:pt x="186" y="239"/>
                  </a:cubicBezTo>
                  <a:cubicBezTo>
                    <a:pt x="190" y="240"/>
                    <a:pt x="194" y="240"/>
                    <a:pt x="199" y="241"/>
                  </a:cubicBezTo>
                  <a:cubicBezTo>
                    <a:pt x="202" y="229"/>
                    <a:pt x="206" y="218"/>
                    <a:pt x="212" y="207"/>
                  </a:cubicBezTo>
                  <a:cubicBezTo>
                    <a:pt x="210" y="204"/>
                    <a:pt x="207" y="204"/>
                    <a:pt x="206" y="201"/>
                  </a:cubicBezTo>
                  <a:cubicBezTo>
                    <a:pt x="209" y="201"/>
                    <a:pt x="212" y="203"/>
                    <a:pt x="214" y="205"/>
                  </a:cubicBezTo>
                  <a:cubicBezTo>
                    <a:pt x="218" y="208"/>
                    <a:pt x="222" y="211"/>
                    <a:pt x="227" y="212"/>
                  </a:cubicBezTo>
                  <a:cubicBezTo>
                    <a:pt x="231" y="213"/>
                    <a:pt x="235" y="213"/>
                    <a:pt x="238" y="212"/>
                  </a:cubicBezTo>
                  <a:cubicBezTo>
                    <a:pt x="242" y="210"/>
                    <a:pt x="245" y="208"/>
                    <a:pt x="247" y="205"/>
                  </a:cubicBezTo>
                  <a:cubicBezTo>
                    <a:pt x="248" y="203"/>
                    <a:pt x="249" y="201"/>
                    <a:pt x="250" y="198"/>
                  </a:cubicBezTo>
                  <a:cubicBezTo>
                    <a:pt x="252" y="195"/>
                    <a:pt x="252" y="195"/>
                    <a:pt x="256" y="195"/>
                  </a:cubicBezTo>
                  <a:cubicBezTo>
                    <a:pt x="257" y="195"/>
                    <a:pt x="258" y="195"/>
                    <a:pt x="259" y="194"/>
                  </a:cubicBezTo>
                  <a:cubicBezTo>
                    <a:pt x="260" y="190"/>
                    <a:pt x="260" y="188"/>
                    <a:pt x="256" y="186"/>
                  </a:cubicBezTo>
                  <a:cubicBezTo>
                    <a:pt x="255" y="185"/>
                    <a:pt x="253" y="184"/>
                    <a:pt x="252" y="183"/>
                  </a:cubicBezTo>
                  <a:cubicBezTo>
                    <a:pt x="251" y="181"/>
                    <a:pt x="252" y="180"/>
                    <a:pt x="253" y="180"/>
                  </a:cubicBezTo>
                  <a:cubicBezTo>
                    <a:pt x="256" y="183"/>
                    <a:pt x="260" y="184"/>
                    <a:pt x="264" y="186"/>
                  </a:cubicBezTo>
                  <a:cubicBezTo>
                    <a:pt x="266" y="187"/>
                    <a:pt x="269" y="186"/>
                    <a:pt x="271" y="184"/>
                  </a:cubicBezTo>
                  <a:cubicBezTo>
                    <a:pt x="272" y="182"/>
                    <a:pt x="274" y="180"/>
                    <a:pt x="274" y="178"/>
                  </a:cubicBezTo>
                  <a:cubicBezTo>
                    <a:pt x="276" y="174"/>
                    <a:pt x="280" y="172"/>
                    <a:pt x="284" y="173"/>
                  </a:cubicBezTo>
                  <a:cubicBezTo>
                    <a:pt x="285" y="173"/>
                    <a:pt x="287" y="173"/>
                    <a:pt x="288" y="173"/>
                  </a:cubicBezTo>
                  <a:cubicBezTo>
                    <a:pt x="291" y="173"/>
                    <a:pt x="292" y="172"/>
                    <a:pt x="293" y="169"/>
                  </a:cubicBezTo>
                  <a:cubicBezTo>
                    <a:pt x="294" y="168"/>
                    <a:pt x="294" y="167"/>
                    <a:pt x="294" y="166"/>
                  </a:cubicBezTo>
                  <a:cubicBezTo>
                    <a:pt x="294" y="164"/>
                    <a:pt x="294" y="161"/>
                    <a:pt x="294" y="159"/>
                  </a:cubicBezTo>
                  <a:cubicBezTo>
                    <a:pt x="294" y="153"/>
                    <a:pt x="294" y="148"/>
                    <a:pt x="294" y="143"/>
                  </a:cubicBezTo>
                  <a:cubicBezTo>
                    <a:pt x="294" y="140"/>
                    <a:pt x="294" y="138"/>
                    <a:pt x="295" y="135"/>
                  </a:cubicBezTo>
                  <a:cubicBezTo>
                    <a:pt x="295" y="131"/>
                    <a:pt x="296" y="127"/>
                    <a:pt x="297" y="123"/>
                  </a:cubicBezTo>
                  <a:cubicBezTo>
                    <a:pt x="296" y="124"/>
                    <a:pt x="296" y="124"/>
                    <a:pt x="296" y="124"/>
                  </a:cubicBezTo>
                  <a:cubicBezTo>
                    <a:pt x="294" y="127"/>
                    <a:pt x="291" y="128"/>
                    <a:pt x="288" y="130"/>
                  </a:cubicBezTo>
                  <a:cubicBezTo>
                    <a:pt x="288" y="130"/>
                    <a:pt x="287" y="130"/>
                    <a:pt x="286" y="130"/>
                  </a:cubicBezTo>
                  <a:cubicBezTo>
                    <a:pt x="284" y="130"/>
                    <a:pt x="283" y="129"/>
                    <a:pt x="284" y="128"/>
                  </a:cubicBezTo>
                  <a:cubicBezTo>
                    <a:pt x="285" y="125"/>
                    <a:pt x="286" y="123"/>
                    <a:pt x="287" y="121"/>
                  </a:cubicBezTo>
                  <a:cubicBezTo>
                    <a:pt x="288" y="119"/>
                    <a:pt x="288" y="117"/>
                    <a:pt x="288" y="116"/>
                  </a:cubicBezTo>
                  <a:cubicBezTo>
                    <a:pt x="288" y="116"/>
                    <a:pt x="288" y="115"/>
                    <a:pt x="288" y="115"/>
                  </a:cubicBezTo>
                  <a:cubicBezTo>
                    <a:pt x="287" y="116"/>
                    <a:pt x="286" y="117"/>
                    <a:pt x="285" y="118"/>
                  </a:cubicBezTo>
                  <a:cubicBezTo>
                    <a:pt x="282" y="120"/>
                    <a:pt x="279" y="123"/>
                    <a:pt x="276" y="126"/>
                  </a:cubicBezTo>
                  <a:cubicBezTo>
                    <a:pt x="274" y="128"/>
                    <a:pt x="273" y="128"/>
                    <a:pt x="272" y="126"/>
                  </a:cubicBezTo>
                  <a:cubicBezTo>
                    <a:pt x="269" y="122"/>
                    <a:pt x="269" y="117"/>
                    <a:pt x="269" y="113"/>
                  </a:cubicBezTo>
                  <a:cubicBezTo>
                    <a:pt x="269" y="111"/>
                    <a:pt x="269" y="110"/>
                    <a:pt x="269" y="108"/>
                  </a:cubicBezTo>
                  <a:close/>
                  <a:moveTo>
                    <a:pt x="255" y="551"/>
                  </a:moveTo>
                  <a:cubicBezTo>
                    <a:pt x="254" y="551"/>
                    <a:pt x="253" y="551"/>
                    <a:pt x="252" y="551"/>
                  </a:cubicBezTo>
                  <a:cubicBezTo>
                    <a:pt x="249" y="551"/>
                    <a:pt x="245" y="551"/>
                    <a:pt x="242" y="551"/>
                  </a:cubicBezTo>
                  <a:cubicBezTo>
                    <a:pt x="232" y="551"/>
                    <a:pt x="221" y="552"/>
                    <a:pt x="210" y="552"/>
                  </a:cubicBezTo>
                  <a:cubicBezTo>
                    <a:pt x="204" y="552"/>
                    <a:pt x="197" y="552"/>
                    <a:pt x="190" y="551"/>
                  </a:cubicBezTo>
                  <a:cubicBezTo>
                    <a:pt x="185" y="551"/>
                    <a:pt x="179" y="551"/>
                    <a:pt x="174" y="550"/>
                  </a:cubicBezTo>
                  <a:cubicBezTo>
                    <a:pt x="168" y="550"/>
                    <a:pt x="161" y="549"/>
                    <a:pt x="155" y="549"/>
                  </a:cubicBezTo>
                  <a:cubicBezTo>
                    <a:pt x="153" y="549"/>
                    <a:pt x="151" y="548"/>
                    <a:pt x="148" y="548"/>
                  </a:cubicBezTo>
                  <a:cubicBezTo>
                    <a:pt x="145" y="548"/>
                    <a:pt x="141" y="548"/>
                    <a:pt x="138" y="548"/>
                  </a:cubicBezTo>
                  <a:cubicBezTo>
                    <a:pt x="132" y="548"/>
                    <a:pt x="127" y="548"/>
                    <a:pt x="122" y="548"/>
                  </a:cubicBezTo>
                  <a:cubicBezTo>
                    <a:pt x="116" y="547"/>
                    <a:pt x="110" y="547"/>
                    <a:pt x="104" y="548"/>
                  </a:cubicBezTo>
                  <a:cubicBezTo>
                    <a:pt x="100" y="548"/>
                    <a:pt x="97" y="548"/>
                    <a:pt x="94" y="548"/>
                  </a:cubicBezTo>
                  <a:cubicBezTo>
                    <a:pt x="90" y="548"/>
                    <a:pt x="87" y="549"/>
                    <a:pt x="83" y="549"/>
                  </a:cubicBezTo>
                  <a:cubicBezTo>
                    <a:pt x="74" y="549"/>
                    <a:pt x="65" y="548"/>
                    <a:pt x="56" y="548"/>
                  </a:cubicBezTo>
                  <a:cubicBezTo>
                    <a:pt x="55" y="548"/>
                    <a:pt x="55" y="548"/>
                    <a:pt x="54" y="548"/>
                  </a:cubicBezTo>
                  <a:cubicBezTo>
                    <a:pt x="49" y="548"/>
                    <a:pt x="44" y="549"/>
                    <a:pt x="40" y="549"/>
                  </a:cubicBezTo>
                  <a:cubicBezTo>
                    <a:pt x="33" y="549"/>
                    <a:pt x="26" y="549"/>
                    <a:pt x="19" y="549"/>
                  </a:cubicBezTo>
                  <a:cubicBezTo>
                    <a:pt x="15" y="549"/>
                    <a:pt x="11" y="549"/>
                    <a:pt x="6" y="550"/>
                  </a:cubicBezTo>
                  <a:cubicBezTo>
                    <a:pt x="6" y="550"/>
                    <a:pt x="6" y="551"/>
                    <a:pt x="6" y="552"/>
                  </a:cubicBezTo>
                  <a:cubicBezTo>
                    <a:pt x="7" y="557"/>
                    <a:pt x="7" y="563"/>
                    <a:pt x="7" y="569"/>
                  </a:cubicBezTo>
                  <a:cubicBezTo>
                    <a:pt x="7" y="573"/>
                    <a:pt x="8" y="578"/>
                    <a:pt x="8" y="582"/>
                  </a:cubicBezTo>
                  <a:cubicBezTo>
                    <a:pt x="8" y="582"/>
                    <a:pt x="8" y="583"/>
                    <a:pt x="9" y="584"/>
                  </a:cubicBezTo>
                  <a:cubicBezTo>
                    <a:pt x="11" y="584"/>
                    <a:pt x="14" y="585"/>
                    <a:pt x="16" y="585"/>
                  </a:cubicBezTo>
                  <a:cubicBezTo>
                    <a:pt x="18" y="586"/>
                    <a:pt x="21" y="585"/>
                    <a:pt x="23" y="586"/>
                  </a:cubicBezTo>
                  <a:cubicBezTo>
                    <a:pt x="31" y="587"/>
                    <a:pt x="39" y="587"/>
                    <a:pt x="48" y="587"/>
                  </a:cubicBezTo>
                  <a:cubicBezTo>
                    <a:pt x="51" y="587"/>
                    <a:pt x="54" y="587"/>
                    <a:pt x="58" y="587"/>
                  </a:cubicBezTo>
                  <a:cubicBezTo>
                    <a:pt x="60" y="587"/>
                    <a:pt x="63" y="587"/>
                    <a:pt x="66" y="587"/>
                  </a:cubicBezTo>
                  <a:cubicBezTo>
                    <a:pt x="72" y="587"/>
                    <a:pt x="78" y="587"/>
                    <a:pt x="84" y="587"/>
                  </a:cubicBezTo>
                  <a:cubicBezTo>
                    <a:pt x="94" y="587"/>
                    <a:pt x="105" y="587"/>
                    <a:pt x="116" y="588"/>
                  </a:cubicBezTo>
                  <a:cubicBezTo>
                    <a:pt x="119" y="588"/>
                    <a:pt x="122" y="588"/>
                    <a:pt x="125" y="588"/>
                  </a:cubicBezTo>
                  <a:cubicBezTo>
                    <a:pt x="131" y="588"/>
                    <a:pt x="138" y="588"/>
                    <a:pt x="145" y="588"/>
                  </a:cubicBezTo>
                  <a:cubicBezTo>
                    <a:pt x="149" y="589"/>
                    <a:pt x="153" y="589"/>
                    <a:pt x="158" y="589"/>
                  </a:cubicBezTo>
                  <a:cubicBezTo>
                    <a:pt x="161" y="589"/>
                    <a:pt x="164" y="589"/>
                    <a:pt x="167" y="590"/>
                  </a:cubicBezTo>
                  <a:cubicBezTo>
                    <a:pt x="174" y="590"/>
                    <a:pt x="181" y="590"/>
                    <a:pt x="188" y="590"/>
                  </a:cubicBezTo>
                  <a:cubicBezTo>
                    <a:pt x="192" y="591"/>
                    <a:pt x="195" y="591"/>
                    <a:pt x="199" y="591"/>
                  </a:cubicBezTo>
                  <a:cubicBezTo>
                    <a:pt x="205" y="592"/>
                    <a:pt x="210" y="591"/>
                    <a:pt x="216" y="591"/>
                  </a:cubicBezTo>
                  <a:cubicBezTo>
                    <a:pt x="219" y="591"/>
                    <a:pt x="222" y="591"/>
                    <a:pt x="224" y="591"/>
                  </a:cubicBezTo>
                  <a:cubicBezTo>
                    <a:pt x="233" y="591"/>
                    <a:pt x="241" y="590"/>
                    <a:pt x="250" y="591"/>
                  </a:cubicBezTo>
                  <a:cubicBezTo>
                    <a:pt x="251" y="592"/>
                    <a:pt x="252" y="591"/>
                    <a:pt x="254" y="591"/>
                  </a:cubicBezTo>
                  <a:cubicBezTo>
                    <a:pt x="254" y="578"/>
                    <a:pt x="254" y="565"/>
                    <a:pt x="255" y="551"/>
                  </a:cubicBezTo>
                  <a:close/>
                  <a:moveTo>
                    <a:pt x="1131" y="320"/>
                  </a:moveTo>
                  <a:cubicBezTo>
                    <a:pt x="1130" y="319"/>
                    <a:pt x="1129" y="318"/>
                    <a:pt x="1129" y="317"/>
                  </a:cubicBezTo>
                  <a:cubicBezTo>
                    <a:pt x="1129" y="315"/>
                    <a:pt x="1129" y="313"/>
                    <a:pt x="1128" y="311"/>
                  </a:cubicBezTo>
                  <a:cubicBezTo>
                    <a:pt x="1128" y="305"/>
                    <a:pt x="1127" y="299"/>
                    <a:pt x="1126" y="293"/>
                  </a:cubicBezTo>
                  <a:cubicBezTo>
                    <a:pt x="1124" y="282"/>
                    <a:pt x="1124" y="271"/>
                    <a:pt x="1122" y="260"/>
                  </a:cubicBezTo>
                  <a:cubicBezTo>
                    <a:pt x="1122" y="256"/>
                    <a:pt x="1122" y="252"/>
                    <a:pt x="1121" y="248"/>
                  </a:cubicBezTo>
                  <a:cubicBezTo>
                    <a:pt x="1121" y="243"/>
                    <a:pt x="1120" y="239"/>
                    <a:pt x="1119" y="234"/>
                  </a:cubicBezTo>
                  <a:cubicBezTo>
                    <a:pt x="1119" y="230"/>
                    <a:pt x="1118" y="225"/>
                    <a:pt x="1118" y="221"/>
                  </a:cubicBezTo>
                  <a:cubicBezTo>
                    <a:pt x="1117" y="218"/>
                    <a:pt x="1116" y="218"/>
                    <a:pt x="1114" y="218"/>
                  </a:cubicBezTo>
                  <a:cubicBezTo>
                    <a:pt x="1111" y="219"/>
                    <a:pt x="1108" y="219"/>
                    <a:pt x="1105" y="220"/>
                  </a:cubicBezTo>
                  <a:cubicBezTo>
                    <a:pt x="1101" y="220"/>
                    <a:pt x="1096" y="221"/>
                    <a:pt x="1092" y="221"/>
                  </a:cubicBezTo>
                  <a:cubicBezTo>
                    <a:pt x="1088" y="222"/>
                    <a:pt x="1083" y="223"/>
                    <a:pt x="1079" y="224"/>
                  </a:cubicBezTo>
                  <a:cubicBezTo>
                    <a:pt x="1074" y="225"/>
                    <a:pt x="1070" y="227"/>
                    <a:pt x="1065" y="229"/>
                  </a:cubicBezTo>
                  <a:cubicBezTo>
                    <a:pt x="1065" y="229"/>
                    <a:pt x="1064" y="229"/>
                    <a:pt x="1065" y="230"/>
                  </a:cubicBezTo>
                  <a:cubicBezTo>
                    <a:pt x="1067" y="237"/>
                    <a:pt x="1067" y="245"/>
                    <a:pt x="1067" y="252"/>
                  </a:cubicBezTo>
                  <a:cubicBezTo>
                    <a:pt x="1067" y="262"/>
                    <a:pt x="1069" y="272"/>
                    <a:pt x="1070" y="282"/>
                  </a:cubicBezTo>
                  <a:cubicBezTo>
                    <a:pt x="1071" y="285"/>
                    <a:pt x="1071" y="289"/>
                    <a:pt x="1072" y="292"/>
                  </a:cubicBezTo>
                  <a:cubicBezTo>
                    <a:pt x="1072" y="300"/>
                    <a:pt x="1074" y="307"/>
                    <a:pt x="1075" y="315"/>
                  </a:cubicBezTo>
                  <a:cubicBezTo>
                    <a:pt x="1076" y="319"/>
                    <a:pt x="1077" y="323"/>
                    <a:pt x="1078" y="327"/>
                  </a:cubicBezTo>
                  <a:cubicBezTo>
                    <a:pt x="1080" y="335"/>
                    <a:pt x="1081" y="344"/>
                    <a:pt x="1085" y="352"/>
                  </a:cubicBezTo>
                  <a:cubicBezTo>
                    <a:pt x="1087" y="356"/>
                    <a:pt x="1089" y="360"/>
                    <a:pt x="1091" y="364"/>
                  </a:cubicBezTo>
                  <a:cubicBezTo>
                    <a:pt x="1092" y="364"/>
                    <a:pt x="1092" y="365"/>
                    <a:pt x="1093" y="365"/>
                  </a:cubicBezTo>
                  <a:cubicBezTo>
                    <a:pt x="1099" y="366"/>
                    <a:pt x="1105" y="368"/>
                    <a:pt x="1112" y="369"/>
                  </a:cubicBezTo>
                  <a:cubicBezTo>
                    <a:pt x="1117" y="369"/>
                    <a:pt x="1122" y="370"/>
                    <a:pt x="1127" y="370"/>
                  </a:cubicBezTo>
                  <a:cubicBezTo>
                    <a:pt x="1132" y="371"/>
                    <a:pt x="1137" y="371"/>
                    <a:pt x="1142" y="372"/>
                  </a:cubicBezTo>
                  <a:cubicBezTo>
                    <a:pt x="1146" y="372"/>
                    <a:pt x="1150" y="371"/>
                    <a:pt x="1153" y="371"/>
                  </a:cubicBezTo>
                  <a:cubicBezTo>
                    <a:pt x="1156" y="371"/>
                    <a:pt x="1158" y="370"/>
                    <a:pt x="1160" y="368"/>
                  </a:cubicBezTo>
                  <a:cubicBezTo>
                    <a:pt x="1160" y="364"/>
                    <a:pt x="1159" y="360"/>
                    <a:pt x="1159" y="355"/>
                  </a:cubicBezTo>
                  <a:cubicBezTo>
                    <a:pt x="1158" y="352"/>
                    <a:pt x="1158" y="349"/>
                    <a:pt x="1158" y="345"/>
                  </a:cubicBezTo>
                  <a:cubicBezTo>
                    <a:pt x="1158" y="342"/>
                    <a:pt x="1157" y="339"/>
                    <a:pt x="1157" y="336"/>
                  </a:cubicBezTo>
                  <a:cubicBezTo>
                    <a:pt x="1157" y="333"/>
                    <a:pt x="1158" y="330"/>
                    <a:pt x="1157" y="328"/>
                  </a:cubicBezTo>
                  <a:cubicBezTo>
                    <a:pt x="1156" y="326"/>
                    <a:pt x="1157" y="325"/>
                    <a:pt x="1157" y="323"/>
                  </a:cubicBezTo>
                  <a:cubicBezTo>
                    <a:pt x="1158" y="322"/>
                    <a:pt x="1157" y="320"/>
                    <a:pt x="1157" y="318"/>
                  </a:cubicBezTo>
                  <a:cubicBezTo>
                    <a:pt x="1157" y="315"/>
                    <a:pt x="1157" y="312"/>
                    <a:pt x="1158" y="308"/>
                  </a:cubicBezTo>
                  <a:cubicBezTo>
                    <a:pt x="1158" y="305"/>
                    <a:pt x="1158" y="302"/>
                    <a:pt x="1158" y="300"/>
                  </a:cubicBezTo>
                  <a:cubicBezTo>
                    <a:pt x="1158" y="300"/>
                    <a:pt x="1158" y="299"/>
                    <a:pt x="1158" y="299"/>
                  </a:cubicBezTo>
                  <a:cubicBezTo>
                    <a:pt x="1153" y="303"/>
                    <a:pt x="1150" y="307"/>
                    <a:pt x="1145" y="310"/>
                  </a:cubicBezTo>
                  <a:cubicBezTo>
                    <a:pt x="1141" y="314"/>
                    <a:pt x="1136" y="317"/>
                    <a:pt x="1131" y="320"/>
                  </a:cubicBezTo>
                  <a:close/>
                  <a:moveTo>
                    <a:pt x="1118" y="575"/>
                  </a:moveTo>
                  <a:cubicBezTo>
                    <a:pt x="1117" y="576"/>
                    <a:pt x="1117" y="576"/>
                    <a:pt x="1117" y="577"/>
                  </a:cubicBezTo>
                  <a:cubicBezTo>
                    <a:pt x="1117" y="586"/>
                    <a:pt x="1117" y="594"/>
                    <a:pt x="1117" y="603"/>
                  </a:cubicBezTo>
                  <a:cubicBezTo>
                    <a:pt x="1117" y="606"/>
                    <a:pt x="1118" y="608"/>
                    <a:pt x="1118" y="611"/>
                  </a:cubicBezTo>
                  <a:cubicBezTo>
                    <a:pt x="1118" y="617"/>
                    <a:pt x="1118" y="623"/>
                    <a:pt x="1118" y="628"/>
                  </a:cubicBezTo>
                  <a:cubicBezTo>
                    <a:pt x="1118" y="632"/>
                    <a:pt x="1118" y="636"/>
                    <a:pt x="1118" y="640"/>
                  </a:cubicBezTo>
                  <a:cubicBezTo>
                    <a:pt x="1118" y="652"/>
                    <a:pt x="1118" y="663"/>
                    <a:pt x="1118" y="674"/>
                  </a:cubicBezTo>
                  <a:cubicBezTo>
                    <a:pt x="1119" y="680"/>
                    <a:pt x="1119" y="686"/>
                    <a:pt x="1119" y="692"/>
                  </a:cubicBezTo>
                  <a:cubicBezTo>
                    <a:pt x="1119" y="695"/>
                    <a:pt x="1119" y="698"/>
                    <a:pt x="1119" y="700"/>
                  </a:cubicBezTo>
                  <a:cubicBezTo>
                    <a:pt x="1119" y="708"/>
                    <a:pt x="1119" y="716"/>
                    <a:pt x="1119" y="724"/>
                  </a:cubicBezTo>
                  <a:cubicBezTo>
                    <a:pt x="1119" y="732"/>
                    <a:pt x="1119" y="740"/>
                    <a:pt x="1119" y="748"/>
                  </a:cubicBezTo>
                  <a:cubicBezTo>
                    <a:pt x="1119" y="751"/>
                    <a:pt x="1120" y="754"/>
                    <a:pt x="1121" y="757"/>
                  </a:cubicBezTo>
                  <a:cubicBezTo>
                    <a:pt x="1121" y="759"/>
                    <a:pt x="1122" y="762"/>
                    <a:pt x="1122" y="764"/>
                  </a:cubicBezTo>
                  <a:cubicBezTo>
                    <a:pt x="1125" y="765"/>
                    <a:pt x="1128" y="766"/>
                    <a:pt x="1131" y="766"/>
                  </a:cubicBezTo>
                  <a:cubicBezTo>
                    <a:pt x="1134" y="765"/>
                    <a:pt x="1138" y="765"/>
                    <a:pt x="1141" y="765"/>
                  </a:cubicBezTo>
                  <a:cubicBezTo>
                    <a:pt x="1147" y="765"/>
                    <a:pt x="1153" y="765"/>
                    <a:pt x="1158" y="765"/>
                  </a:cubicBezTo>
                  <a:cubicBezTo>
                    <a:pt x="1160" y="765"/>
                    <a:pt x="1162" y="765"/>
                    <a:pt x="1164" y="764"/>
                  </a:cubicBezTo>
                  <a:cubicBezTo>
                    <a:pt x="1164" y="762"/>
                    <a:pt x="1165" y="760"/>
                    <a:pt x="1165" y="758"/>
                  </a:cubicBezTo>
                  <a:cubicBezTo>
                    <a:pt x="1165" y="751"/>
                    <a:pt x="1165" y="744"/>
                    <a:pt x="1165" y="737"/>
                  </a:cubicBezTo>
                  <a:cubicBezTo>
                    <a:pt x="1165" y="729"/>
                    <a:pt x="1165" y="720"/>
                    <a:pt x="1165" y="711"/>
                  </a:cubicBezTo>
                  <a:cubicBezTo>
                    <a:pt x="1165" y="708"/>
                    <a:pt x="1166" y="705"/>
                    <a:pt x="1166" y="701"/>
                  </a:cubicBezTo>
                  <a:cubicBezTo>
                    <a:pt x="1166" y="693"/>
                    <a:pt x="1166" y="684"/>
                    <a:pt x="1166" y="675"/>
                  </a:cubicBezTo>
                  <a:cubicBezTo>
                    <a:pt x="1166" y="671"/>
                    <a:pt x="1166" y="666"/>
                    <a:pt x="1166" y="661"/>
                  </a:cubicBezTo>
                  <a:cubicBezTo>
                    <a:pt x="1167" y="653"/>
                    <a:pt x="1167" y="644"/>
                    <a:pt x="1167" y="636"/>
                  </a:cubicBezTo>
                  <a:cubicBezTo>
                    <a:pt x="1167" y="628"/>
                    <a:pt x="1167" y="621"/>
                    <a:pt x="1167" y="614"/>
                  </a:cubicBezTo>
                  <a:cubicBezTo>
                    <a:pt x="1167" y="611"/>
                    <a:pt x="1167" y="607"/>
                    <a:pt x="1167" y="604"/>
                  </a:cubicBezTo>
                  <a:cubicBezTo>
                    <a:pt x="1167" y="602"/>
                    <a:pt x="1166" y="601"/>
                    <a:pt x="1165" y="600"/>
                  </a:cubicBezTo>
                  <a:cubicBezTo>
                    <a:pt x="1160" y="593"/>
                    <a:pt x="1156" y="586"/>
                    <a:pt x="1152" y="579"/>
                  </a:cubicBezTo>
                  <a:cubicBezTo>
                    <a:pt x="1151" y="577"/>
                    <a:pt x="1150" y="577"/>
                    <a:pt x="1148" y="577"/>
                  </a:cubicBezTo>
                  <a:cubicBezTo>
                    <a:pt x="1147" y="577"/>
                    <a:pt x="1146" y="577"/>
                    <a:pt x="1146" y="577"/>
                  </a:cubicBezTo>
                  <a:cubicBezTo>
                    <a:pt x="1144" y="575"/>
                    <a:pt x="1142" y="576"/>
                    <a:pt x="1140" y="576"/>
                  </a:cubicBezTo>
                  <a:cubicBezTo>
                    <a:pt x="1138" y="576"/>
                    <a:pt x="1135" y="576"/>
                    <a:pt x="1132" y="576"/>
                  </a:cubicBezTo>
                  <a:cubicBezTo>
                    <a:pt x="1127" y="576"/>
                    <a:pt x="1123" y="576"/>
                    <a:pt x="1118" y="575"/>
                  </a:cubicBezTo>
                  <a:close/>
                  <a:moveTo>
                    <a:pt x="1388" y="584"/>
                  </a:moveTo>
                  <a:cubicBezTo>
                    <a:pt x="1375" y="581"/>
                    <a:pt x="1361" y="581"/>
                    <a:pt x="1348" y="581"/>
                  </a:cubicBezTo>
                  <a:cubicBezTo>
                    <a:pt x="1348" y="583"/>
                    <a:pt x="1348" y="585"/>
                    <a:pt x="1348" y="586"/>
                  </a:cubicBezTo>
                  <a:cubicBezTo>
                    <a:pt x="1349" y="587"/>
                    <a:pt x="1351" y="587"/>
                    <a:pt x="1351" y="589"/>
                  </a:cubicBezTo>
                  <a:cubicBezTo>
                    <a:pt x="1350" y="589"/>
                    <a:pt x="1349" y="588"/>
                    <a:pt x="1348" y="588"/>
                  </a:cubicBezTo>
                  <a:cubicBezTo>
                    <a:pt x="1348" y="590"/>
                    <a:pt x="1348" y="592"/>
                    <a:pt x="1348" y="594"/>
                  </a:cubicBezTo>
                  <a:cubicBezTo>
                    <a:pt x="1348" y="597"/>
                    <a:pt x="1348" y="601"/>
                    <a:pt x="1348" y="604"/>
                  </a:cubicBezTo>
                  <a:cubicBezTo>
                    <a:pt x="1349" y="618"/>
                    <a:pt x="1349" y="631"/>
                    <a:pt x="1348" y="644"/>
                  </a:cubicBezTo>
                  <a:cubicBezTo>
                    <a:pt x="1348" y="648"/>
                    <a:pt x="1348" y="652"/>
                    <a:pt x="1348" y="656"/>
                  </a:cubicBezTo>
                  <a:cubicBezTo>
                    <a:pt x="1348" y="665"/>
                    <a:pt x="1348" y="673"/>
                    <a:pt x="1348" y="681"/>
                  </a:cubicBezTo>
                  <a:cubicBezTo>
                    <a:pt x="1348" y="686"/>
                    <a:pt x="1348" y="691"/>
                    <a:pt x="1348" y="696"/>
                  </a:cubicBezTo>
                  <a:cubicBezTo>
                    <a:pt x="1348" y="702"/>
                    <a:pt x="1349" y="708"/>
                    <a:pt x="1349" y="715"/>
                  </a:cubicBezTo>
                  <a:cubicBezTo>
                    <a:pt x="1349" y="721"/>
                    <a:pt x="1350" y="726"/>
                    <a:pt x="1350" y="732"/>
                  </a:cubicBezTo>
                  <a:cubicBezTo>
                    <a:pt x="1350" y="744"/>
                    <a:pt x="1350" y="755"/>
                    <a:pt x="1350" y="767"/>
                  </a:cubicBezTo>
                  <a:cubicBezTo>
                    <a:pt x="1350" y="768"/>
                    <a:pt x="1350" y="769"/>
                    <a:pt x="1350" y="771"/>
                  </a:cubicBezTo>
                  <a:cubicBezTo>
                    <a:pt x="1361" y="770"/>
                    <a:pt x="1372" y="773"/>
                    <a:pt x="1383" y="772"/>
                  </a:cubicBezTo>
                  <a:cubicBezTo>
                    <a:pt x="1383" y="769"/>
                    <a:pt x="1384" y="767"/>
                    <a:pt x="1385" y="765"/>
                  </a:cubicBezTo>
                  <a:cubicBezTo>
                    <a:pt x="1385" y="765"/>
                    <a:pt x="1385" y="765"/>
                    <a:pt x="1385" y="765"/>
                  </a:cubicBezTo>
                  <a:cubicBezTo>
                    <a:pt x="1385" y="763"/>
                    <a:pt x="1385" y="761"/>
                    <a:pt x="1385" y="758"/>
                  </a:cubicBezTo>
                  <a:cubicBezTo>
                    <a:pt x="1386" y="751"/>
                    <a:pt x="1386" y="743"/>
                    <a:pt x="1386" y="736"/>
                  </a:cubicBezTo>
                  <a:cubicBezTo>
                    <a:pt x="1386" y="729"/>
                    <a:pt x="1386" y="722"/>
                    <a:pt x="1386" y="715"/>
                  </a:cubicBezTo>
                  <a:cubicBezTo>
                    <a:pt x="1386" y="709"/>
                    <a:pt x="1386" y="702"/>
                    <a:pt x="1386" y="696"/>
                  </a:cubicBezTo>
                  <a:cubicBezTo>
                    <a:pt x="1386" y="693"/>
                    <a:pt x="1387" y="691"/>
                    <a:pt x="1387" y="688"/>
                  </a:cubicBezTo>
                  <a:cubicBezTo>
                    <a:pt x="1387" y="683"/>
                    <a:pt x="1387" y="678"/>
                    <a:pt x="1387" y="672"/>
                  </a:cubicBezTo>
                  <a:cubicBezTo>
                    <a:pt x="1387" y="666"/>
                    <a:pt x="1388" y="659"/>
                    <a:pt x="1388" y="653"/>
                  </a:cubicBezTo>
                  <a:cubicBezTo>
                    <a:pt x="1388" y="644"/>
                    <a:pt x="1388" y="636"/>
                    <a:pt x="1388" y="628"/>
                  </a:cubicBezTo>
                  <a:cubicBezTo>
                    <a:pt x="1388" y="623"/>
                    <a:pt x="1389" y="617"/>
                    <a:pt x="1389" y="612"/>
                  </a:cubicBezTo>
                  <a:cubicBezTo>
                    <a:pt x="1389" y="606"/>
                    <a:pt x="1388" y="600"/>
                    <a:pt x="1388" y="595"/>
                  </a:cubicBezTo>
                  <a:cubicBezTo>
                    <a:pt x="1388" y="591"/>
                    <a:pt x="1388" y="587"/>
                    <a:pt x="1388" y="584"/>
                  </a:cubicBezTo>
                  <a:close/>
                  <a:moveTo>
                    <a:pt x="8" y="588"/>
                  </a:moveTo>
                  <a:cubicBezTo>
                    <a:pt x="8" y="589"/>
                    <a:pt x="8" y="590"/>
                    <a:pt x="8" y="591"/>
                  </a:cubicBezTo>
                  <a:cubicBezTo>
                    <a:pt x="8" y="596"/>
                    <a:pt x="9" y="602"/>
                    <a:pt x="9" y="607"/>
                  </a:cubicBezTo>
                  <a:cubicBezTo>
                    <a:pt x="9" y="616"/>
                    <a:pt x="9" y="626"/>
                    <a:pt x="9" y="636"/>
                  </a:cubicBezTo>
                  <a:cubicBezTo>
                    <a:pt x="9" y="644"/>
                    <a:pt x="9" y="651"/>
                    <a:pt x="9" y="659"/>
                  </a:cubicBezTo>
                  <a:cubicBezTo>
                    <a:pt x="9" y="667"/>
                    <a:pt x="10" y="674"/>
                    <a:pt x="10" y="682"/>
                  </a:cubicBezTo>
                  <a:cubicBezTo>
                    <a:pt x="10" y="689"/>
                    <a:pt x="10" y="695"/>
                    <a:pt x="9" y="701"/>
                  </a:cubicBezTo>
                  <a:cubicBezTo>
                    <a:pt x="9" y="714"/>
                    <a:pt x="10" y="727"/>
                    <a:pt x="9" y="740"/>
                  </a:cubicBezTo>
                  <a:cubicBezTo>
                    <a:pt x="9" y="747"/>
                    <a:pt x="9" y="754"/>
                    <a:pt x="9" y="761"/>
                  </a:cubicBezTo>
                  <a:cubicBezTo>
                    <a:pt x="9" y="763"/>
                    <a:pt x="9" y="765"/>
                    <a:pt x="9" y="767"/>
                  </a:cubicBezTo>
                  <a:cubicBezTo>
                    <a:pt x="22" y="769"/>
                    <a:pt x="35" y="768"/>
                    <a:pt x="47" y="767"/>
                  </a:cubicBezTo>
                  <a:cubicBezTo>
                    <a:pt x="47" y="764"/>
                    <a:pt x="48" y="761"/>
                    <a:pt x="48" y="758"/>
                  </a:cubicBezTo>
                  <a:cubicBezTo>
                    <a:pt x="48" y="756"/>
                    <a:pt x="48" y="753"/>
                    <a:pt x="48" y="751"/>
                  </a:cubicBezTo>
                  <a:cubicBezTo>
                    <a:pt x="49" y="746"/>
                    <a:pt x="49" y="741"/>
                    <a:pt x="49" y="737"/>
                  </a:cubicBezTo>
                  <a:cubicBezTo>
                    <a:pt x="48" y="729"/>
                    <a:pt x="49" y="722"/>
                    <a:pt x="48" y="714"/>
                  </a:cubicBezTo>
                  <a:cubicBezTo>
                    <a:pt x="48" y="707"/>
                    <a:pt x="49" y="699"/>
                    <a:pt x="48" y="691"/>
                  </a:cubicBezTo>
                  <a:cubicBezTo>
                    <a:pt x="48" y="683"/>
                    <a:pt x="48" y="676"/>
                    <a:pt x="47" y="669"/>
                  </a:cubicBezTo>
                  <a:cubicBezTo>
                    <a:pt x="47" y="662"/>
                    <a:pt x="47" y="655"/>
                    <a:pt x="47" y="648"/>
                  </a:cubicBezTo>
                  <a:cubicBezTo>
                    <a:pt x="48" y="645"/>
                    <a:pt x="48" y="642"/>
                    <a:pt x="48" y="638"/>
                  </a:cubicBezTo>
                  <a:cubicBezTo>
                    <a:pt x="49" y="631"/>
                    <a:pt x="49" y="623"/>
                    <a:pt x="49" y="615"/>
                  </a:cubicBezTo>
                  <a:cubicBezTo>
                    <a:pt x="50" y="609"/>
                    <a:pt x="50" y="603"/>
                    <a:pt x="51" y="596"/>
                  </a:cubicBezTo>
                  <a:cubicBezTo>
                    <a:pt x="51" y="594"/>
                    <a:pt x="51" y="592"/>
                    <a:pt x="50" y="590"/>
                  </a:cubicBezTo>
                  <a:cubicBezTo>
                    <a:pt x="44" y="590"/>
                    <a:pt x="39" y="591"/>
                    <a:pt x="33" y="590"/>
                  </a:cubicBezTo>
                  <a:cubicBezTo>
                    <a:pt x="31" y="590"/>
                    <a:pt x="29" y="590"/>
                    <a:pt x="27" y="590"/>
                  </a:cubicBezTo>
                  <a:cubicBezTo>
                    <a:pt x="21" y="589"/>
                    <a:pt x="15" y="588"/>
                    <a:pt x="8" y="588"/>
                  </a:cubicBezTo>
                  <a:close/>
                  <a:moveTo>
                    <a:pt x="218" y="769"/>
                  </a:moveTo>
                  <a:cubicBezTo>
                    <a:pt x="219" y="769"/>
                    <a:pt x="220" y="769"/>
                    <a:pt x="220" y="769"/>
                  </a:cubicBezTo>
                  <a:cubicBezTo>
                    <a:pt x="225" y="770"/>
                    <a:pt x="230" y="770"/>
                    <a:pt x="235" y="770"/>
                  </a:cubicBezTo>
                  <a:cubicBezTo>
                    <a:pt x="238" y="770"/>
                    <a:pt x="241" y="770"/>
                    <a:pt x="244" y="770"/>
                  </a:cubicBezTo>
                  <a:cubicBezTo>
                    <a:pt x="245" y="771"/>
                    <a:pt x="247" y="771"/>
                    <a:pt x="249" y="771"/>
                  </a:cubicBezTo>
                  <a:cubicBezTo>
                    <a:pt x="251" y="771"/>
                    <a:pt x="252" y="770"/>
                    <a:pt x="252" y="769"/>
                  </a:cubicBezTo>
                  <a:cubicBezTo>
                    <a:pt x="252" y="766"/>
                    <a:pt x="253" y="763"/>
                    <a:pt x="253" y="760"/>
                  </a:cubicBezTo>
                  <a:cubicBezTo>
                    <a:pt x="253" y="757"/>
                    <a:pt x="253" y="753"/>
                    <a:pt x="253" y="750"/>
                  </a:cubicBezTo>
                  <a:cubicBezTo>
                    <a:pt x="253" y="743"/>
                    <a:pt x="253" y="736"/>
                    <a:pt x="253" y="730"/>
                  </a:cubicBezTo>
                  <a:cubicBezTo>
                    <a:pt x="253" y="719"/>
                    <a:pt x="254" y="709"/>
                    <a:pt x="254" y="699"/>
                  </a:cubicBezTo>
                  <a:cubicBezTo>
                    <a:pt x="254" y="692"/>
                    <a:pt x="254" y="686"/>
                    <a:pt x="255" y="680"/>
                  </a:cubicBezTo>
                  <a:cubicBezTo>
                    <a:pt x="255" y="677"/>
                    <a:pt x="255" y="674"/>
                    <a:pt x="255" y="671"/>
                  </a:cubicBezTo>
                  <a:cubicBezTo>
                    <a:pt x="255" y="664"/>
                    <a:pt x="255" y="656"/>
                    <a:pt x="254" y="649"/>
                  </a:cubicBezTo>
                  <a:cubicBezTo>
                    <a:pt x="254" y="642"/>
                    <a:pt x="254" y="636"/>
                    <a:pt x="254" y="630"/>
                  </a:cubicBezTo>
                  <a:cubicBezTo>
                    <a:pt x="253" y="621"/>
                    <a:pt x="253" y="613"/>
                    <a:pt x="254" y="604"/>
                  </a:cubicBezTo>
                  <a:cubicBezTo>
                    <a:pt x="254" y="601"/>
                    <a:pt x="254" y="598"/>
                    <a:pt x="254" y="596"/>
                  </a:cubicBezTo>
                  <a:cubicBezTo>
                    <a:pt x="248" y="595"/>
                    <a:pt x="242" y="595"/>
                    <a:pt x="236" y="595"/>
                  </a:cubicBezTo>
                  <a:cubicBezTo>
                    <a:pt x="230" y="595"/>
                    <a:pt x="224" y="595"/>
                    <a:pt x="218" y="596"/>
                  </a:cubicBezTo>
                  <a:cubicBezTo>
                    <a:pt x="218" y="596"/>
                    <a:pt x="218" y="597"/>
                    <a:pt x="218" y="597"/>
                  </a:cubicBezTo>
                  <a:cubicBezTo>
                    <a:pt x="218" y="601"/>
                    <a:pt x="217" y="605"/>
                    <a:pt x="217" y="609"/>
                  </a:cubicBezTo>
                  <a:cubicBezTo>
                    <a:pt x="217" y="619"/>
                    <a:pt x="217" y="630"/>
                    <a:pt x="217" y="641"/>
                  </a:cubicBezTo>
                  <a:cubicBezTo>
                    <a:pt x="217" y="650"/>
                    <a:pt x="218" y="659"/>
                    <a:pt x="218" y="668"/>
                  </a:cubicBezTo>
                  <a:cubicBezTo>
                    <a:pt x="218" y="675"/>
                    <a:pt x="218" y="682"/>
                    <a:pt x="219" y="689"/>
                  </a:cubicBezTo>
                  <a:cubicBezTo>
                    <a:pt x="219" y="694"/>
                    <a:pt x="219" y="698"/>
                    <a:pt x="219" y="702"/>
                  </a:cubicBezTo>
                  <a:cubicBezTo>
                    <a:pt x="219" y="708"/>
                    <a:pt x="220" y="715"/>
                    <a:pt x="220" y="721"/>
                  </a:cubicBezTo>
                  <a:cubicBezTo>
                    <a:pt x="220" y="734"/>
                    <a:pt x="219" y="747"/>
                    <a:pt x="219" y="760"/>
                  </a:cubicBezTo>
                  <a:cubicBezTo>
                    <a:pt x="219" y="763"/>
                    <a:pt x="219" y="766"/>
                    <a:pt x="218" y="769"/>
                  </a:cubicBezTo>
                  <a:close/>
                  <a:moveTo>
                    <a:pt x="270" y="301"/>
                  </a:moveTo>
                  <a:cubicBezTo>
                    <a:pt x="270" y="302"/>
                    <a:pt x="270" y="303"/>
                    <a:pt x="271" y="303"/>
                  </a:cubicBezTo>
                  <a:cubicBezTo>
                    <a:pt x="275" y="308"/>
                    <a:pt x="280" y="312"/>
                    <a:pt x="285" y="317"/>
                  </a:cubicBezTo>
                  <a:cubicBezTo>
                    <a:pt x="288" y="320"/>
                    <a:pt x="291" y="322"/>
                    <a:pt x="295" y="323"/>
                  </a:cubicBezTo>
                  <a:cubicBezTo>
                    <a:pt x="301" y="324"/>
                    <a:pt x="306" y="326"/>
                    <a:pt x="312" y="326"/>
                  </a:cubicBezTo>
                  <a:cubicBezTo>
                    <a:pt x="322" y="327"/>
                    <a:pt x="332" y="328"/>
                    <a:pt x="342" y="329"/>
                  </a:cubicBezTo>
                  <a:cubicBezTo>
                    <a:pt x="343" y="329"/>
                    <a:pt x="344" y="329"/>
                    <a:pt x="345" y="329"/>
                  </a:cubicBezTo>
                  <a:cubicBezTo>
                    <a:pt x="347" y="329"/>
                    <a:pt x="350" y="330"/>
                    <a:pt x="352" y="330"/>
                  </a:cubicBezTo>
                  <a:cubicBezTo>
                    <a:pt x="352" y="330"/>
                    <a:pt x="353" y="330"/>
                    <a:pt x="354" y="329"/>
                  </a:cubicBezTo>
                  <a:cubicBezTo>
                    <a:pt x="357" y="327"/>
                    <a:pt x="360" y="325"/>
                    <a:pt x="362" y="323"/>
                  </a:cubicBezTo>
                  <a:cubicBezTo>
                    <a:pt x="366" y="320"/>
                    <a:pt x="369" y="317"/>
                    <a:pt x="373" y="314"/>
                  </a:cubicBezTo>
                  <a:cubicBezTo>
                    <a:pt x="376" y="311"/>
                    <a:pt x="379" y="309"/>
                    <a:pt x="382" y="306"/>
                  </a:cubicBezTo>
                  <a:cubicBezTo>
                    <a:pt x="389" y="299"/>
                    <a:pt x="396" y="292"/>
                    <a:pt x="403" y="285"/>
                  </a:cubicBezTo>
                  <a:cubicBezTo>
                    <a:pt x="405" y="282"/>
                    <a:pt x="405" y="282"/>
                    <a:pt x="403" y="279"/>
                  </a:cubicBezTo>
                  <a:cubicBezTo>
                    <a:pt x="401" y="275"/>
                    <a:pt x="398" y="271"/>
                    <a:pt x="396" y="267"/>
                  </a:cubicBezTo>
                  <a:cubicBezTo>
                    <a:pt x="393" y="263"/>
                    <a:pt x="390" y="259"/>
                    <a:pt x="387" y="255"/>
                  </a:cubicBezTo>
                  <a:cubicBezTo>
                    <a:pt x="383" y="252"/>
                    <a:pt x="380" y="249"/>
                    <a:pt x="376" y="245"/>
                  </a:cubicBezTo>
                  <a:cubicBezTo>
                    <a:pt x="373" y="243"/>
                    <a:pt x="371" y="241"/>
                    <a:pt x="368" y="240"/>
                  </a:cubicBezTo>
                  <a:cubicBezTo>
                    <a:pt x="364" y="240"/>
                    <a:pt x="362" y="243"/>
                    <a:pt x="360" y="245"/>
                  </a:cubicBezTo>
                  <a:cubicBezTo>
                    <a:pt x="358" y="247"/>
                    <a:pt x="357" y="248"/>
                    <a:pt x="356" y="249"/>
                  </a:cubicBezTo>
                  <a:cubicBezTo>
                    <a:pt x="352" y="253"/>
                    <a:pt x="347" y="257"/>
                    <a:pt x="343" y="261"/>
                  </a:cubicBezTo>
                  <a:cubicBezTo>
                    <a:pt x="341" y="263"/>
                    <a:pt x="339" y="266"/>
                    <a:pt x="336" y="268"/>
                  </a:cubicBezTo>
                  <a:cubicBezTo>
                    <a:pt x="331" y="271"/>
                    <a:pt x="326" y="275"/>
                    <a:pt x="321" y="279"/>
                  </a:cubicBezTo>
                  <a:cubicBezTo>
                    <a:pt x="317" y="282"/>
                    <a:pt x="313" y="285"/>
                    <a:pt x="309" y="288"/>
                  </a:cubicBezTo>
                  <a:cubicBezTo>
                    <a:pt x="305" y="291"/>
                    <a:pt x="302" y="293"/>
                    <a:pt x="298" y="296"/>
                  </a:cubicBezTo>
                  <a:cubicBezTo>
                    <a:pt x="295" y="298"/>
                    <a:pt x="292" y="299"/>
                    <a:pt x="289" y="301"/>
                  </a:cubicBezTo>
                  <a:cubicBezTo>
                    <a:pt x="286" y="303"/>
                    <a:pt x="283" y="304"/>
                    <a:pt x="279" y="303"/>
                  </a:cubicBezTo>
                  <a:cubicBezTo>
                    <a:pt x="276" y="303"/>
                    <a:pt x="274" y="302"/>
                    <a:pt x="271" y="301"/>
                  </a:cubicBezTo>
                  <a:cubicBezTo>
                    <a:pt x="271" y="301"/>
                    <a:pt x="271" y="301"/>
                    <a:pt x="270" y="301"/>
                  </a:cubicBezTo>
                  <a:close/>
                  <a:moveTo>
                    <a:pt x="1034" y="700"/>
                  </a:moveTo>
                  <a:cubicBezTo>
                    <a:pt x="1033" y="700"/>
                    <a:pt x="1032" y="700"/>
                    <a:pt x="1032" y="700"/>
                  </a:cubicBezTo>
                  <a:cubicBezTo>
                    <a:pt x="1029" y="701"/>
                    <a:pt x="1026" y="702"/>
                    <a:pt x="1023" y="703"/>
                  </a:cubicBezTo>
                  <a:cubicBezTo>
                    <a:pt x="1020" y="705"/>
                    <a:pt x="1017" y="706"/>
                    <a:pt x="1014" y="707"/>
                  </a:cubicBezTo>
                  <a:cubicBezTo>
                    <a:pt x="1009" y="708"/>
                    <a:pt x="1005" y="710"/>
                    <a:pt x="1000" y="712"/>
                  </a:cubicBezTo>
                  <a:cubicBezTo>
                    <a:pt x="995" y="715"/>
                    <a:pt x="990" y="719"/>
                    <a:pt x="985" y="723"/>
                  </a:cubicBezTo>
                  <a:cubicBezTo>
                    <a:pt x="982" y="724"/>
                    <a:pt x="980" y="726"/>
                    <a:pt x="979" y="729"/>
                  </a:cubicBezTo>
                  <a:cubicBezTo>
                    <a:pt x="975" y="734"/>
                    <a:pt x="974" y="741"/>
                    <a:pt x="975" y="747"/>
                  </a:cubicBezTo>
                  <a:cubicBezTo>
                    <a:pt x="975" y="750"/>
                    <a:pt x="977" y="751"/>
                    <a:pt x="980" y="752"/>
                  </a:cubicBezTo>
                  <a:cubicBezTo>
                    <a:pt x="983" y="752"/>
                    <a:pt x="985" y="752"/>
                    <a:pt x="988" y="752"/>
                  </a:cubicBezTo>
                  <a:cubicBezTo>
                    <a:pt x="999" y="751"/>
                    <a:pt x="1009" y="752"/>
                    <a:pt x="1020" y="754"/>
                  </a:cubicBezTo>
                  <a:cubicBezTo>
                    <a:pt x="1026" y="755"/>
                    <a:pt x="1032" y="755"/>
                    <a:pt x="1038" y="756"/>
                  </a:cubicBezTo>
                  <a:cubicBezTo>
                    <a:pt x="1044" y="756"/>
                    <a:pt x="1049" y="756"/>
                    <a:pt x="1055" y="756"/>
                  </a:cubicBezTo>
                  <a:cubicBezTo>
                    <a:pt x="1065" y="757"/>
                    <a:pt x="1075" y="757"/>
                    <a:pt x="1086" y="756"/>
                  </a:cubicBezTo>
                  <a:cubicBezTo>
                    <a:pt x="1090" y="756"/>
                    <a:pt x="1094" y="755"/>
                    <a:pt x="1098" y="755"/>
                  </a:cubicBezTo>
                  <a:cubicBezTo>
                    <a:pt x="1101" y="755"/>
                    <a:pt x="1103" y="754"/>
                    <a:pt x="1106" y="754"/>
                  </a:cubicBezTo>
                  <a:cubicBezTo>
                    <a:pt x="1108" y="738"/>
                    <a:pt x="1109" y="722"/>
                    <a:pt x="1108" y="706"/>
                  </a:cubicBezTo>
                  <a:cubicBezTo>
                    <a:pt x="1105" y="706"/>
                    <a:pt x="1102" y="707"/>
                    <a:pt x="1099" y="707"/>
                  </a:cubicBezTo>
                  <a:cubicBezTo>
                    <a:pt x="1097" y="707"/>
                    <a:pt x="1095" y="707"/>
                    <a:pt x="1093" y="707"/>
                  </a:cubicBezTo>
                  <a:cubicBezTo>
                    <a:pt x="1090" y="707"/>
                    <a:pt x="1087" y="708"/>
                    <a:pt x="1084" y="708"/>
                  </a:cubicBezTo>
                  <a:cubicBezTo>
                    <a:pt x="1076" y="708"/>
                    <a:pt x="1069" y="707"/>
                    <a:pt x="1062" y="707"/>
                  </a:cubicBezTo>
                  <a:cubicBezTo>
                    <a:pt x="1053" y="707"/>
                    <a:pt x="1046" y="706"/>
                    <a:pt x="1038" y="703"/>
                  </a:cubicBezTo>
                  <a:cubicBezTo>
                    <a:pt x="1037" y="702"/>
                    <a:pt x="1036" y="702"/>
                    <a:pt x="1035" y="703"/>
                  </a:cubicBezTo>
                  <a:cubicBezTo>
                    <a:pt x="1035" y="703"/>
                    <a:pt x="1035" y="703"/>
                    <a:pt x="1034" y="702"/>
                  </a:cubicBezTo>
                  <a:cubicBezTo>
                    <a:pt x="1034" y="702"/>
                    <a:pt x="1034" y="701"/>
                    <a:pt x="1034" y="700"/>
                  </a:cubicBezTo>
                  <a:close/>
                  <a:moveTo>
                    <a:pt x="1353" y="88"/>
                  </a:moveTo>
                  <a:cubicBezTo>
                    <a:pt x="1353" y="87"/>
                    <a:pt x="1352" y="87"/>
                    <a:pt x="1352" y="87"/>
                  </a:cubicBezTo>
                  <a:cubicBezTo>
                    <a:pt x="1344" y="87"/>
                    <a:pt x="1338" y="80"/>
                    <a:pt x="1337" y="72"/>
                  </a:cubicBezTo>
                  <a:cubicBezTo>
                    <a:pt x="1337" y="68"/>
                    <a:pt x="1338" y="64"/>
                    <a:pt x="1338" y="60"/>
                  </a:cubicBezTo>
                  <a:cubicBezTo>
                    <a:pt x="1338" y="56"/>
                    <a:pt x="1339" y="52"/>
                    <a:pt x="1340" y="48"/>
                  </a:cubicBezTo>
                  <a:cubicBezTo>
                    <a:pt x="1340" y="45"/>
                    <a:pt x="1340" y="43"/>
                    <a:pt x="1341" y="41"/>
                  </a:cubicBezTo>
                  <a:cubicBezTo>
                    <a:pt x="1341" y="38"/>
                    <a:pt x="1339" y="35"/>
                    <a:pt x="1338" y="32"/>
                  </a:cubicBezTo>
                  <a:cubicBezTo>
                    <a:pt x="1337" y="28"/>
                    <a:pt x="1335" y="23"/>
                    <a:pt x="1332" y="20"/>
                  </a:cubicBezTo>
                  <a:cubicBezTo>
                    <a:pt x="1329" y="17"/>
                    <a:pt x="1327" y="14"/>
                    <a:pt x="1323" y="12"/>
                  </a:cubicBezTo>
                  <a:cubicBezTo>
                    <a:pt x="1315" y="8"/>
                    <a:pt x="1307" y="7"/>
                    <a:pt x="1298" y="5"/>
                  </a:cubicBezTo>
                  <a:cubicBezTo>
                    <a:pt x="1296" y="5"/>
                    <a:pt x="1294" y="6"/>
                    <a:pt x="1292" y="6"/>
                  </a:cubicBezTo>
                  <a:cubicBezTo>
                    <a:pt x="1289" y="7"/>
                    <a:pt x="1287" y="8"/>
                    <a:pt x="1285" y="9"/>
                  </a:cubicBezTo>
                  <a:cubicBezTo>
                    <a:pt x="1281" y="11"/>
                    <a:pt x="1278" y="14"/>
                    <a:pt x="1275" y="16"/>
                  </a:cubicBezTo>
                  <a:cubicBezTo>
                    <a:pt x="1276" y="17"/>
                    <a:pt x="1277" y="18"/>
                    <a:pt x="1278" y="18"/>
                  </a:cubicBezTo>
                  <a:cubicBezTo>
                    <a:pt x="1282" y="21"/>
                    <a:pt x="1285" y="25"/>
                    <a:pt x="1287" y="30"/>
                  </a:cubicBezTo>
                  <a:cubicBezTo>
                    <a:pt x="1288" y="32"/>
                    <a:pt x="1288" y="35"/>
                    <a:pt x="1289" y="37"/>
                  </a:cubicBezTo>
                  <a:cubicBezTo>
                    <a:pt x="1289" y="38"/>
                    <a:pt x="1289" y="40"/>
                    <a:pt x="1290" y="40"/>
                  </a:cubicBezTo>
                  <a:cubicBezTo>
                    <a:pt x="1294" y="44"/>
                    <a:pt x="1296" y="50"/>
                    <a:pt x="1295" y="55"/>
                  </a:cubicBezTo>
                  <a:cubicBezTo>
                    <a:pt x="1295" y="58"/>
                    <a:pt x="1294" y="62"/>
                    <a:pt x="1292" y="65"/>
                  </a:cubicBezTo>
                  <a:cubicBezTo>
                    <a:pt x="1290" y="69"/>
                    <a:pt x="1289" y="74"/>
                    <a:pt x="1289" y="78"/>
                  </a:cubicBezTo>
                  <a:cubicBezTo>
                    <a:pt x="1288" y="80"/>
                    <a:pt x="1288" y="82"/>
                    <a:pt x="1288" y="85"/>
                  </a:cubicBezTo>
                  <a:cubicBezTo>
                    <a:pt x="1289" y="88"/>
                    <a:pt x="1289" y="91"/>
                    <a:pt x="1290" y="95"/>
                  </a:cubicBezTo>
                  <a:cubicBezTo>
                    <a:pt x="1290" y="98"/>
                    <a:pt x="1290" y="101"/>
                    <a:pt x="1291" y="104"/>
                  </a:cubicBezTo>
                  <a:cubicBezTo>
                    <a:pt x="1292" y="104"/>
                    <a:pt x="1292" y="105"/>
                    <a:pt x="1292" y="105"/>
                  </a:cubicBezTo>
                  <a:cubicBezTo>
                    <a:pt x="1292" y="108"/>
                    <a:pt x="1293" y="110"/>
                    <a:pt x="1294" y="113"/>
                  </a:cubicBezTo>
                  <a:cubicBezTo>
                    <a:pt x="1295" y="117"/>
                    <a:pt x="1299" y="120"/>
                    <a:pt x="1301" y="123"/>
                  </a:cubicBezTo>
                  <a:cubicBezTo>
                    <a:pt x="1303" y="126"/>
                    <a:pt x="1305" y="128"/>
                    <a:pt x="1308" y="130"/>
                  </a:cubicBezTo>
                  <a:cubicBezTo>
                    <a:pt x="1310" y="130"/>
                    <a:pt x="1312" y="132"/>
                    <a:pt x="1314" y="132"/>
                  </a:cubicBezTo>
                  <a:cubicBezTo>
                    <a:pt x="1319" y="134"/>
                    <a:pt x="1323" y="135"/>
                    <a:pt x="1328" y="133"/>
                  </a:cubicBezTo>
                  <a:cubicBezTo>
                    <a:pt x="1328" y="132"/>
                    <a:pt x="1328" y="132"/>
                    <a:pt x="1327" y="132"/>
                  </a:cubicBezTo>
                  <a:cubicBezTo>
                    <a:pt x="1325" y="129"/>
                    <a:pt x="1323" y="127"/>
                    <a:pt x="1321" y="124"/>
                  </a:cubicBezTo>
                  <a:cubicBezTo>
                    <a:pt x="1320" y="123"/>
                    <a:pt x="1321" y="122"/>
                    <a:pt x="1322" y="122"/>
                  </a:cubicBezTo>
                  <a:cubicBezTo>
                    <a:pt x="1324" y="121"/>
                    <a:pt x="1326" y="122"/>
                    <a:pt x="1327" y="122"/>
                  </a:cubicBezTo>
                  <a:cubicBezTo>
                    <a:pt x="1333" y="124"/>
                    <a:pt x="1338" y="126"/>
                    <a:pt x="1343" y="122"/>
                  </a:cubicBezTo>
                  <a:cubicBezTo>
                    <a:pt x="1348" y="118"/>
                    <a:pt x="1352" y="115"/>
                    <a:pt x="1353" y="109"/>
                  </a:cubicBezTo>
                  <a:cubicBezTo>
                    <a:pt x="1349" y="108"/>
                    <a:pt x="1345" y="107"/>
                    <a:pt x="1341" y="106"/>
                  </a:cubicBezTo>
                  <a:cubicBezTo>
                    <a:pt x="1337" y="104"/>
                    <a:pt x="1334" y="102"/>
                    <a:pt x="1331" y="99"/>
                  </a:cubicBezTo>
                  <a:cubicBezTo>
                    <a:pt x="1334" y="97"/>
                    <a:pt x="1336" y="98"/>
                    <a:pt x="1338" y="98"/>
                  </a:cubicBezTo>
                  <a:cubicBezTo>
                    <a:pt x="1342" y="98"/>
                    <a:pt x="1346" y="98"/>
                    <a:pt x="1348" y="95"/>
                  </a:cubicBezTo>
                  <a:cubicBezTo>
                    <a:pt x="1350" y="93"/>
                    <a:pt x="1352" y="90"/>
                    <a:pt x="1353" y="88"/>
                  </a:cubicBezTo>
                  <a:close/>
                  <a:moveTo>
                    <a:pt x="1133" y="314"/>
                  </a:moveTo>
                  <a:cubicBezTo>
                    <a:pt x="1137" y="311"/>
                    <a:pt x="1140" y="309"/>
                    <a:pt x="1143" y="307"/>
                  </a:cubicBezTo>
                  <a:cubicBezTo>
                    <a:pt x="1148" y="302"/>
                    <a:pt x="1153" y="296"/>
                    <a:pt x="1158" y="291"/>
                  </a:cubicBezTo>
                  <a:cubicBezTo>
                    <a:pt x="1160" y="290"/>
                    <a:pt x="1161" y="288"/>
                    <a:pt x="1160" y="285"/>
                  </a:cubicBezTo>
                  <a:cubicBezTo>
                    <a:pt x="1160" y="284"/>
                    <a:pt x="1160" y="283"/>
                    <a:pt x="1161" y="282"/>
                  </a:cubicBezTo>
                  <a:cubicBezTo>
                    <a:pt x="1161" y="279"/>
                    <a:pt x="1162" y="277"/>
                    <a:pt x="1162" y="274"/>
                  </a:cubicBezTo>
                  <a:cubicBezTo>
                    <a:pt x="1162" y="272"/>
                    <a:pt x="1163" y="269"/>
                    <a:pt x="1163" y="267"/>
                  </a:cubicBezTo>
                  <a:cubicBezTo>
                    <a:pt x="1164" y="265"/>
                    <a:pt x="1165" y="263"/>
                    <a:pt x="1165" y="261"/>
                  </a:cubicBezTo>
                  <a:cubicBezTo>
                    <a:pt x="1165" y="259"/>
                    <a:pt x="1166" y="258"/>
                    <a:pt x="1167" y="258"/>
                  </a:cubicBezTo>
                  <a:cubicBezTo>
                    <a:pt x="1168" y="257"/>
                    <a:pt x="1168" y="257"/>
                    <a:pt x="1169" y="257"/>
                  </a:cubicBezTo>
                  <a:cubicBezTo>
                    <a:pt x="1172" y="256"/>
                    <a:pt x="1174" y="255"/>
                    <a:pt x="1174" y="252"/>
                  </a:cubicBezTo>
                  <a:cubicBezTo>
                    <a:pt x="1174" y="249"/>
                    <a:pt x="1175" y="247"/>
                    <a:pt x="1175" y="244"/>
                  </a:cubicBezTo>
                  <a:cubicBezTo>
                    <a:pt x="1175" y="240"/>
                    <a:pt x="1176" y="236"/>
                    <a:pt x="1176" y="233"/>
                  </a:cubicBezTo>
                  <a:cubicBezTo>
                    <a:pt x="1176" y="229"/>
                    <a:pt x="1176" y="226"/>
                    <a:pt x="1176" y="223"/>
                  </a:cubicBezTo>
                  <a:cubicBezTo>
                    <a:pt x="1176" y="220"/>
                    <a:pt x="1176" y="217"/>
                    <a:pt x="1176" y="215"/>
                  </a:cubicBezTo>
                  <a:cubicBezTo>
                    <a:pt x="1175" y="208"/>
                    <a:pt x="1173" y="202"/>
                    <a:pt x="1172" y="195"/>
                  </a:cubicBezTo>
                  <a:cubicBezTo>
                    <a:pt x="1171" y="192"/>
                    <a:pt x="1171" y="192"/>
                    <a:pt x="1168" y="193"/>
                  </a:cubicBezTo>
                  <a:cubicBezTo>
                    <a:pt x="1167" y="193"/>
                    <a:pt x="1167" y="193"/>
                    <a:pt x="1166" y="193"/>
                  </a:cubicBezTo>
                  <a:cubicBezTo>
                    <a:pt x="1161" y="194"/>
                    <a:pt x="1157" y="195"/>
                    <a:pt x="1152" y="196"/>
                  </a:cubicBezTo>
                  <a:cubicBezTo>
                    <a:pt x="1148" y="197"/>
                    <a:pt x="1144" y="197"/>
                    <a:pt x="1141" y="196"/>
                  </a:cubicBezTo>
                  <a:cubicBezTo>
                    <a:pt x="1135" y="196"/>
                    <a:pt x="1131" y="194"/>
                    <a:pt x="1128" y="190"/>
                  </a:cubicBezTo>
                  <a:cubicBezTo>
                    <a:pt x="1127" y="188"/>
                    <a:pt x="1126" y="187"/>
                    <a:pt x="1125" y="185"/>
                  </a:cubicBezTo>
                  <a:cubicBezTo>
                    <a:pt x="1125" y="183"/>
                    <a:pt x="1124" y="180"/>
                    <a:pt x="1125" y="178"/>
                  </a:cubicBezTo>
                  <a:cubicBezTo>
                    <a:pt x="1125" y="174"/>
                    <a:pt x="1125" y="170"/>
                    <a:pt x="1121" y="168"/>
                  </a:cubicBezTo>
                  <a:cubicBezTo>
                    <a:pt x="1119" y="166"/>
                    <a:pt x="1119" y="164"/>
                    <a:pt x="1121" y="162"/>
                  </a:cubicBezTo>
                  <a:cubicBezTo>
                    <a:pt x="1123" y="161"/>
                    <a:pt x="1125" y="160"/>
                    <a:pt x="1127" y="159"/>
                  </a:cubicBezTo>
                  <a:cubicBezTo>
                    <a:pt x="1126" y="159"/>
                    <a:pt x="1126" y="159"/>
                    <a:pt x="1125" y="159"/>
                  </a:cubicBezTo>
                  <a:cubicBezTo>
                    <a:pt x="1123" y="158"/>
                    <a:pt x="1120" y="158"/>
                    <a:pt x="1117" y="157"/>
                  </a:cubicBezTo>
                  <a:cubicBezTo>
                    <a:pt x="1114" y="155"/>
                    <a:pt x="1113" y="152"/>
                    <a:pt x="1113" y="149"/>
                  </a:cubicBezTo>
                  <a:cubicBezTo>
                    <a:pt x="1113" y="147"/>
                    <a:pt x="1113" y="144"/>
                    <a:pt x="1111" y="143"/>
                  </a:cubicBezTo>
                  <a:cubicBezTo>
                    <a:pt x="1109" y="141"/>
                    <a:pt x="1107" y="140"/>
                    <a:pt x="1103" y="140"/>
                  </a:cubicBezTo>
                  <a:cubicBezTo>
                    <a:pt x="1105" y="143"/>
                    <a:pt x="1106" y="145"/>
                    <a:pt x="1108" y="147"/>
                  </a:cubicBezTo>
                  <a:cubicBezTo>
                    <a:pt x="1108" y="149"/>
                    <a:pt x="1109" y="150"/>
                    <a:pt x="1110" y="151"/>
                  </a:cubicBezTo>
                  <a:cubicBezTo>
                    <a:pt x="1111" y="154"/>
                    <a:pt x="1112" y="157"/>
                    <a:pt x="1114" y="160"/>
                  </a:cubicBezTo>
                  <a:cubicBezTo>
                    <a:pt x="1117" y="166"/>
                    <a:pt x="1120" y="172"/>
                    <a:pt x="1117" y="180"/>
                  </a:cubicBezTo>
                  <a:cubicBezTo>
                    <a:pt x="1116" y="181"/>
                    <a:pt x="1114" y="181"/>
                    <a:pt x="1113" y="182"/>
                  </a:cubicBezTo>
                  <a:cubicBezTo>
                    <a:pt x="1113" y="183"/>
                    <a:pt x="1113" y="183"/>
                    <a:pt x="1113" y="184"/>
                  </a:cubicBezTo>
                  <a:cubicBezTo>
                    <a:pt x="1113" y="188"/>
                    <a:pt x="1114" y="192"/>
                    <a:pt x="1114" y="196"/>
                  </a:cubicBezTo>
                  <a:cubicBezTo>
                    <a:pt x="1114" y="199"/>
                    <a:pt x="1114" y="203"/>
                    <a:pt x="1114" y="206"/>
                  </a:cubicBezTo>
                  <a:cubicBezTo>
                    <a:pt x="1114" y="208"/>
                    <a:pt x="1114" y="210"/>
                    <a:pt x="1115" y="212"/>
                  </a:cubicBezTo>
                  <a:cubicBezTo>
                    <a:pt x="1115" y="214"/>
                    <a:pt x="1116" y="215"/>
                    <a:pt x="1117" y="215"/>
                  </a:cubicBezTo>
                  <a:cubicBezTo>
                    <a:pt x="1118" y="215"/>
                    <a:pt x="1118" y="215"/>
                    <a:pt x="1119" y="215"/>
                  </a:cubicBezTo>
                  <a:cubicBezTo>
                    <a:pt x="1120" y="215"/>
                    <a:pt x="1121" y="216"/>
                    <a:pt x="1121" y="217"/>
                  </a:cubicBezTo>
                  <a:cubicBezTo>
                    <a:pt x="1122" y="222"/>
                    <a:pt x="1122" y="227"/>
                    <a:pt x="1123" y="233"/>
                  </a:cubicBezTo>
                  <a:cubicBezTo>
                    <a:pt x="1123" y="237"/>
                    <a:pt x="1124" y="242"/>
                    <a:pt x="1125" y="247"/>
                  </a:cubicBezTo>
                  <a:cubicBezTo>
                    <a:pt x="1125" y="256"/>
                    <a:pt x="1126" y="266"/>
                    <a:pt x="1127" y="275"/>
                  </a:cubicBezTo>
                  <a:cubicBezTo>
                    <a:pt x="1128" y="279"/>
                    <a:pt x="1128" y="282"/>
                    <a:pt x="1129" y="285"/>
                  </a:cubicBezTo>
                  <a:cubicBezTo>
                    <a:pt x="1130" y="292"/>
                    <a:pt x="1131" y="299"/>
                    <a:pt x="1132" y="306"/>
                  </a:cubicBezTo>
                  <a:cubicBezTo>
                    <a:pt x="1132" y="309"/>
                    <a:pt x="1132" y="311"/>
                    <a:pt x="1133" y="314"/>
                  </a:cubicBezTo>
                  <a:close/>
                  <a:moveTo>
                    <a:pt x="677" y="405"/>
                  </a:moveTo>
                  <a:cubicBezTo>
                    <a:pt x="677" y="403"/>
                    <a:pt x="678" y="401"/>
                    <a:pt x="678" y="399"/>
                  </a:cubicBezTo>
                  <a:cubicBezTo>
                    <a:pt x="679" y="396"/>
                    <a:pt x="680" y="393"/>
                    <a:pt x="681" y="389"/>
                  </a:cubicBezTo>
                  <a:cubicBezTo>
                    <a:pt x="681" y="386"/>
                    <a:pt x="680" y="383"/>
                    <a:pt x="683" y="381"/>
                  </a:cubicBezTo>
                  <a:cubicBezTo>
                    <a:pt x="683" y="381"/>
                    <a:pt x="683" y="380"/>
                    <a:pt x="683" y="380"/>
                  </a:cubicBezTo>
                  <a:cubicBezTo>
                    <a:pt x="684" y="377"/>
                    <a:pt x="684" y="375"/>
                    <a:pt x="685" y="372"/>
                  </a:cubicBezTo>
                  <a:cubicBezTo>
                    <a:pt x="686" y="367"/>
                    <a:pt x="687" y="363"/>
                    <a:pt x="688" y="358"/>
                  </a:cubicBezTo>
                  <a:cubicBezTo>
                    <a:pt x="690" y="351"/>
                    <a:pt x="691" y="343"/>
                    <a:pt x="693" y="335"/>
                  </a:cubicBezTo>
                  <a:cubicBezTo>
                    <a:pt x="694" y="333"/>
                    <a:pt x="695" y="330"/>
                    <a:pt x="696" y="327"/>
                  </a:cubicBezTo>
                  <a:cubicBezTo>
                    <a:pt x="695" y="327"/>
                    <a:pt x="694" y="326"/>
                    <a:pt x="693" y="326"/>
                  </a:cubicBezTo>
                  <a:cubicBezTo>
                    <a:pt x="686" y="327"/>
                    <a:pt x="680" y="327"/>
                    <a:pt x="673" y="327"/>
                  </a:cubicBezTo>
                  <a:cubicBezTo>
                    <a:pt x="669" y="327"/>
                    <a:pt x="665" y="327"/>
                    <a:pt x="661" y="327"/>
                  </a:cubicBezTo>
                  <a:cubicBezTo>
                    <a:pt x="654" y="327"/>
                    <a:pt x="646" y="328"/>
                    <a:pt x="638" y="328"/>
                  </a:cubicBezTo>
                  <a:cubicBezTo>
                    <a:pt x="631" y="328"/>
                    <a:pt x="624" y="328"/>
                    <a:pt x="618" y="327"/>
                  </a:cubicBezTo>
                  <a:cubicBezTo>
                    <a:pt x="616" y="327"/>
                    <a:pt x="615" y="327"/>
                    <a:pt x="613" y="327"/>
                  </a:cubicBezTo>
                  <a:cubicBezTo>
                    <a:pt x="613" y="329"/>
                    <a:pt x="614" y="331"/>
                    <a:pt x="614" y="333"/>
                  </a:cubicBezTo>
                  <a:cubicBezTo>
                    <a:pt x="617" y="343"/>
                    <a:pt x="619" y="352"/>
                    <a:pt x="622" y="362"/>
                  </a:cubicBezTo>
                  <a:cubicBezTo>
                    <a:pt x="623" y="365"/>
                    <a:pt x="623" y="368"/>
                    <a:pt x="624" y="371"/>
                  </a:cubicBezTo>
                  <a:cubicBezTo>
                    <a:pt x="625" y="377"/>
                    <a:pt x="627" y="384"/>
                    <a:pt x="628" y="390"/>
                  </a:cubicBezTo>
                  <a:cubicBezTo>
                    <a:pt x="629" y="394"/>
                    <a:pt x="630" y="399"/>
                    <a:pt x="632" y="403"/>
                  </a:cubicBezTo>
                  <a:cubicBezTo>
                    <a:pt x="634" y="405"/>
                    <a:pt x="633" y="406"/>
                    <a:pt x="636" y="406"/>
                  </a:cubicBezTo>
                  <a:cubicBezTo>
                    <a:pt x="644" y="405"/>
                    <a:pt x="651" y="405"/>
                    <a:pt x="658" y="405"/>
                  </a:cubicBezTo>
                  <a:cubicBezTo>
                    <a:pt x="664" y="405"/>
                    <a:pt x="670" y="405"/>
                    <a:pt x="677" y="405"/>
                  </a:cubicBezTo>
                  <a:close/>
                  <a:moveTo>
                    <a:pt x="1114" y="176"/>
                  </a:moveTo>
                  <a:cubicBezTo>
                    <a:pt x="1113" y="172"/>
                    <a:pt x="1112" y="168"/>
                    <a:pt x="1110" y="165"/>
                  </a:cubicBezTo>
                  <a:cubicBezTo>
                    <a:pt x="1109" y="162"/>
                    <a:pt x="1107" y="158"/>
                    <a:pt x="1106" y="155"/>
                  </a:cubicBezTo>
                  <a:cubicBezTo>
                    <a:pt x="1104" y="150"/>
                    <a:pt x="1101" y="145"/>
                    <a:pt x="1098" y="140"/>
                  </a:cubicBezTo>
                  <a:cubicBezTo>
                    <a:pt x="1095" y="136"/>
                    <a:pt x="1092" y="131"/>
                    <a:pt x="1089" y="126"/>
                  </a:cubicBezTo>
                  <a:cubicBezTo>
                    <a:pt x="1087" y="124"/>
                    <a:pt x="1085" y="122"/>
                    <a:pt x="1084" y="119"/>
                  </a:cubicBezTo>
                  <a:cubicBezTo>
                    <a:pt x="1081" y="114"/>
                    <a:pt x="1078" y="110"/>
                    <a:pt x="1075" y="106"/>
                  </a:cubicBezTo>
                  <a:cubicBezTo>
                    <a:pt x="1074" y="106"/>
                    <a:pt x="1074" y="107"/>
                    <a:pt x="1074" y="107"/>
                  </a:cubicBezTo>
                  <a:cubicBezTo>
                    <a:pt x="1069" y="114"/>
                    <a:pt x="1062" y="119"/>
                    <a:pt x="1056" y="125"/>
                  </a:cubicBezTo>
                  <a:cubicBezTo>
                    <a:pt x="1052" y="129"/>
                    <a:pt x="1047" y="133"/>
                    <a:pt x="1042" y="137"/>
                  </a:cubicBezTo>
                  <a:cubicBezTo>
                    <a:pt x="1039" y="140"/>
                    <a:pt x="1036" y="144"/>
                    <a:pt x="1032" y="147"/>
                  </a:cubicBezTo>
                  <a:cubicBezTo>
                    <a:pt x="1029" y="150"/>
                    <a:pt x="1026" y="153"/>
                    <a:pt x="1023" y="155"/>
                  </a:cubicBezTo>
                  <a:cubicBezTo>
                    <a:pt x="1021" y="157"/>
                    <a:pt x="1021" y="158"/>
                    <a:pt x="1023" y="160"/>
                  </a:cubicBezTo>
                  <a:cubicBezTo>
                    <a:pt x="1024" y="161"/>
                    <a:pt x="1025" y="162"/>
                    <a:pt x="1026" y="163"/>
                  </a:cubicBezTo>
                  <a:cubicBezTo>
                    <a:pt x="1030" y="169"/>
                    <a:pt x="1035" y="176"/>
                    <a:pt x="1040" y="182"/>
                  </a:cubicBezTo>
                  <a:cubicBezTo>
                    <a:pt x="1042" y="186"/>
                    <a:pt x="1044" y="189"/>
                    <a:pt x="1046" y="193"/>
                  </a:cubicBezTo>
                  <a:cubicBezTo>
                    <a:pt x="1046" y="194"/>
                    <a:pt x="1047" y="195"/>
                    <a:pt x="1047" y="196"/>
                  </a:cubicBezTo>
                  <a:cubicBezTo>
                    <a:pt x="1048" y="198"/>
                    <a:pt x="1049" y="198"/>
                    <a:pt x="1051" y="198"/>
                  </a:cubicBezTo>
                  <a:cubicBezTo>
                    <a:pt x="1055" y="196"/>
                    <a:pt x="1060" y="195"/>
                    <a:pt x="1064" y="194"/>
                  </a:cubicBezTo>
                  <a:cubicBezTo>
                    <a:pt x="1066" y="193"/>
                    <a:pt x="1067" y="193"/>
                    <a:pt x="1069" y="192"/>
                  </a:cubicBezTo>
                  <a:cubicBezTo>
                    <a:pt x="1072" y="190"/>
                    <a:pt x="1076" y="189"/>
                    <a:pt x="1080" y="188"/>
                  </a:cubicBezTo>
                  <a:cubicBezTo>
                    <a:pt x="1083" y="187"/>
                    <a:pt x="1086" y="186"/>
                    <a:pt x="1089" y="185"/>
                  </a:cubicBezTo>
                  <a:cubicBezTo>
                    <a:pt x="1092" y="184"/>
                    <a:pt x="1096" y="183"/>
                    <a:pt x="1099" y="181"/>
                  </a:cubicBezTo>
                  <a:cubicBezTo>
                    <a:pt x="1100" y="181"/>
                    <a:pt x="1100" y="181"/>
                    <a:pt x="1101" y="181"/>
                  </a:cubicBezTo>
                  <a:cubicBezTo>
                    <a:pt x="1105" y="180"/>
                    <a:pt x="1110" y="178"/>
                    <a:pt x="1114" y="176"/>
                  </a:cubicBezTo>
                  <a:close/>
                  <a:moveTo>
                    <a:pt x="600" y="379"/>
                  </a:moveTo>
                  <a:cubicBezTo>
                    <a:pt x="598" y="379"/>
                    <a:pt x="595" y="379"/>
                    <a:pt x="593" y="379"/>
                  </a:cubicBezTo>
                  <a:cubicBezTo>
                    <a:pt x="589" y="379"/>
                    <a:pt x="585" y="379"/>
                    <a:pt x="581" y="379"/>
                  </a:cubicBezTo>
                  <a:cubicBezTo>
                    <a:pt x="575" y="379"/>
                    <a:pt x="569" y="379"/>
                    <a:pt x="563" y="379"/>
                  </a:cubicBezTo>
                  <a:cubicBezTo>
                    <a:pt x="556" y="379"/>
                    <a:pt x="550" y="379"/>
                    <a:pt x="544" y="379"/>
                  </a:cubicBezTo>
                  <a:cubicBezTo>
                    <a:pt x="538" y="379"/>
                    <a:pt x="533" y="379"/>
                    <a:pt x="528" y="379"/>
                  </a:cubicBezTo>
                  <a:cubicBezTo>
                    <a:pt x="526" y="379"/>
                    <a:pt x="524" y="380"/>
                    <a:pt x="523" y="379"/>
                  </a:cubicBezTo>
                  <a:cubicBezTo>
                    <a:pt x="519" y="378"/>
                    <a:pt x="514" y="379"/>
                    <a:pt x="510" y="379"/>
                  </a:cubicBezTo>
                  <a:cubicBezTo>
                    <a:pt x="507" y="379"/>
                    <a:pt x="503" y="380"/>
                    <a:pt x="499" y="380"/>
                  </a:cubicBezTo>
                  <a:cubicBezTo>
                    <a:pt x="490" y="380"/>
                    <a:pt x="480" y="381"/>
                    <a:pt x="471" y="381"/>
                  </a:cubicBezTo>
                  <a:cubicBezTo>
                    <a:pt x="469" y="381"/>
                    <a:pt x="467" y="381"/>
                    <a:pt x="464" y="381"/>
                  </a:cubicBezTo>
                  <a:cubicBezTo>
                    <a:pt x="461" y="381"/>
                    <a:pt x="457" y="382"/>
                    <a:pt x="453" y="381"/>
                  </a:cubicBezTo>
                  <a:cubicBezTo>
                    <a:pt x="449" y="380"/>
                    <a:pt x="445" y="381"/>
                    <a:pt x="441" y="384"/>
                  </a:cubicBezTo>
                  <a:cubicBezTo>
                    <a:pt x="439" y="385"/>
                    <a:pt x="437" y="386"/>
                    <a:pt x="435" y="386"/>
                  </a:cubicBezTo>
                  <a:cubicBezTo>
                    <a:pt x="431" y="387"/>
                    <a:pt x="427" y="388"/>
                    <a:pt x="423" y="389"/>
                  </a:cubicBezTo>
                  <a:cubicBezTo>
                    <a:pt x="423" y="389"/>
                    <a:pt x="423" y="389"/>
                    <a:pt x="422" y="390"/>
                  </a:cubicBezTo>
                  <a:cubicBezTo>
                    <a:pt x="423" y="391"/>
                    <a:pt x="424" y="392"/>
                    <a:pt x="424" y="394"/>
                  </a:cubicBezTo>
                  <a:cubicBezTo>
                    <a:pt x="426" y="396"/>
                    <a:pt x="428" y="398"/>
                    <a:pt x="429" y="400"/>
                  </a:cubicBezTo>
                  <a:cubicBezTo>
                    <a:pt x="431" y="402"/>
                    <a:pt x="433" y="405"/>
                    <a:pt x="435" y="407"/>
                  </a:cubicBezTo>
                  <a:cubicBezTo>
                    <a:pt x="436" y="409"/>
                    <a:pt x="438" y="411"/>
                    <a:pt x="441" y="411"/>
                  </a:cubicBezTo>
                  <a:cubicBezTo>
                    <a:pt x="447" y="411"/>
                    <a:pt x="454" y="410"/>
                    <a:pt x="460" y="410"/>
                  </a:cubicBezTo>
                  <a:cubicBezTo>
                    <a:pt x="469" y="410"/>
                    <a:pt x="478" y="410"/>
                    <a:pt x="487" y="410"/>
                  </a:cubicBezTo>
                  <a:cubicBezTo>
                    <a:pt x="497" y="409"/>
                    <a:pt x="507" y="409"/>
                    <a:pt x="517" y="409"/>
                  </a:cubicBezTo>
                  <a:cubicBezTo>
                    <a:pt x="526" y="409"/>
                    <a:pt x="536" y="408"/>
                    <a:pt x="546" y="408"/>
                  </a:cubicBezTo>
                  <a:cubicBezTo>
                    <a:pt x="553" y="408"/>
                    <a:pt x="560" y="408"/>
                    <a:pt x="567" y="407"/>
                  </a:cubicBezTo>
                  <a:cubicBezTo>
                    <a:pt x="569" y="407"/>
                    <a:pt x="571" y="407"/>
                    <a:pt x="573" y="406"/>
                  </a:cubicBezTo>
                  <a:cubicBezTo>
                    <a:pt x="578" y="404"/>
                    <a:pt x="583" y="401"/>
                    <a:pt x="587" y="397"/>
                  </a:cubicBezTo>
                  <a:cubicBezTo>
                    <a:pt x="593" y="392"/>
                    <a:pt x="598" y="387"/>
                    <a:pt x="600" y="379"/>
                  </a:cubicBezTo>
                  <a:close/>
                  <a:moveTo>
                    <a:pt x="993" y="411"/>
                  </a:moveTo>
                  <a:cubicBezTo>
                    <a:pt x="995" y="412"/>
                    <a:pt x="995" y="412"/>
                    <a:pt x="996" y="412"/>
                  </a:cubicBezTo>
                  <a:cubicBezTo>
                    <a:pt x="997" y="412"/>
                    <a:pt x="999" y="412"/>
                    <a:pt x="1001" y="413"/>
                  </a:cubicBezTo>
                  <a:cubicBezTo>
                    <a:pt x="1005" y="414"/>
                    <a:pt x="1009" y="414"/>
                    <a:pt x="1014" y="413"/>
                  </a:cubicBezTo>
                  <a:cubicBezTo>
                    <a:pt x="1016" y="413"/>
                    <a:pt x="1018" y="412"/>
                    <a:pt x="1021" y="412"/>
                  </a:cubicBezTo>
                  <a:cubicBezTo>
                    <a:pt x="1027" y="412"/>
                    <a:pt x="1033" y="413"/>
                    <a:pt x="1040" y="415"/>
                  </a:cubicBezTo>
                  <a:cubicBezTo>
                    <a:pt x="1044" y="416"/>
                    <a:pt x="1048" y="417"/>
                    <a:pt x="1052" y="418"/>
                  </a:cubicBezTo>
                  <a:cubicBezTo>
                    <a:pt x="1060" y="419"/>
                    <a:pt x="1067" y="420"/>
                    <a:pt x="1074" y="420"/>
                  </a:cubicBezTo>
                  <a:cubicBezTo>
                    <a:pt x="1076" y="420"/>
                    <a:pt x="1077" y="419"/>
                    <a:pt x="1078" y="418"/>
                  </a:cubicBezTo>
                  <a:cubicBezTo>
                    <a:pt x="1079" y="415"/>
                    <a:pt x="1080" y="412"/>
                    <a:pt x="1080" y="409"/>
                  </a:cubicBezTo>
                  <a:cubicBezTo>
                    <a:pt x="1080" y="405"/>
                    <a:pt x="1083" y="402"/>
                    <a:pt x="1083" y="397"/>
                  </a:cubicBezTo>
                  <a:cubicBezTo>
                    <a:pt x="1083" y="394"/>
                    <a:pt x="1084" y="391"/>
                    <a:pt x="1084" y="387"/>
                  </a:cubicBezTo>
                  <a:cubicBezTo>
                    <a:pt x="1085" y="384"/>
                    <a:pt x="1085" y="381"/>
                    <a:pt x="1085" y="378"/>
                  </a:cubicBezTo>
                  <a:cubicBezTo>
                    <a:pt x="1085" y="376"/>
                    <a:pt x="1085" y="375"/>
                    <a:pt x="1083" y="374"/>
                  </a:cubicBezTo>
                  <a:cubicBezTo>
                    <a:pt x="1078" y="372"/>
                    <a:pt x="1073" y="369"/>
                    <a:pt x="1069" y="367"/>
                  </a:cubicBezTo>
                  <a:cubicBezTo>
                    <a:pt x="1063" y="365"/>
                    <a:pt x="1057" y="362"/>
                    <a:pt x="1051" y="360"/>
                  </a:cubicBezTo>
                  <a:cubicBezTo>
                    <a:pt x="1045" y="358"/>
                    <a:pt x="1040" y="357"/>
                    <a:pt x="1035" y="359"/>
                  </a:cubicBezTo>
                  <a:cubicBezTo>
                    <a:pt x="1033" y="360"/>
                    <a:pt x="1030" y="361"/>
                    <a:pt x="1028" y="361"/>
                  </a:cubicBezTo>
                  <a:cubicBezTo>
                    <a:pt x="1024" y="363"/>
                    <a:pt x="1019" y="364"/>
                    <a:pt x="1015" y="365"/>
                  </a:cubicBezTo>
                  <a:cubicBezTo>
                    <a:pt x="1013" y="365"/>
                    <a:pt x="1011" y="366"/>
                    <a:pt x="1009" y="367"/>
                  </a:cubicBezTo>
                  <a:cubicBezTo>
                    <a:pt x="1007" y="368"/>
                    <a:pt x="1006" y="369"/>
                    <a:pt x="1005" y="369"/>
                  </a:cubicBezTo>
                  <a:cubicBezTo>
                    <a:pt x="1000" y="371"/>
                    <a:pt x="996" y="374"/>
                    <a:pt x="992" y="376"/>
                  </a:cubicBezTo>
                  <a:cubicBezTo>
                    <a:pt x="991" y="376"/>
                    <a:pt x="990" y="377"/>
                    <a:pt x="989" y="378"/>
                  </a:cubicBezTo>
                  <a:cubicBezTo>
                    <a:pt x="989" y="380"/>
                    <a:pt x="988" y="381"/>
                    <a:pt x="986" y="380"/>
                  </a:cubicBezTo>
                  <a:cubicBezTo>
                    <a:pt x="984" y="380"/>
                    <a:pt x="984" y="381"/>
                    <a:pt x="983" y="384"/>
                  </a:cubicBezTo>
                  <a:cubicBezTo>
                    <a:pt x="987" y="382"/>
                    <a:pt x="991" y="379"/>
                    <a:pt x="994" y="378"/>
                  </a:cubicBezTo>
                  <a:cubicBezTo>
                    <a:pt x="998" y="376"/>
                    <a:pt x="1002" y="376"/>
                    <a:pt x="1006" y="374"/>
                  </a:cubicBezTo>
                  <a:cubicBezTo>
                    <a:pt x="1007" y="375"/>
                    <a:pt x="1007" y="376"/>
                    <a:pt x="1008" y="377"/>
                  </a:cubicBezTo>
                  <a:cubicBezTo>
                    <a:pt x="1007" y="378"/>
                    <a:pt x="1006" y="379"/>
                    <a:pt x="1004" y="379"/>
                  </a:cubicBezTo>
                  <a:cubicBezTo>
                    <a:pt x="998" y="380"/>
                    <a:pt x="993" y="383"/>
                    <a:pt x="987" y="386"/>
                  </a:cubicBezTo>
                  <a:cubicBezTo>
                    <a:pt x="988" y="387"/>
                    <a:pt x="989" y="387"/>
                    <a:pt x="989" y="388"/>
                  </a:cubicBezTo>
                  <a:cubicBezTo>
                    <a:pt x="987" y="389"/>
                    <a:pt x="986" y="392"/>
                    <a:pt x="983" y="390"/>
                  </a:cubicBezTo>
                  <a:cubicBezTo>
                    <a:pt x="983" y="390"/>
                    <a:pt x="982" y="391"/>
                    <a:pt x="982" y="391"/>
                  </a:cubicBezTo>
                  <a:cubicBezTo>
                    <a:pt x="981" y="392"/>
                    <a:pt x="980" y="393"/>
                    <a:pt x="979" y="396"/>
                  </a:cubicBezTo>
                  <a:cubicBezTo>
                    <a:pt x="983" y="396"/>
                    <a:pt x="987" y="396"/>
                    <a:pt x="990" y="394"/>
                  </a:cubicBezTo>
                  <a:cubicBezTo>
                    <a:pt x="993" y="392"/>
                    <a:pt x="995" y="390"/>
                    <a:pt x="998" y="389"/>
                  </a:cubicBezTo>
                  <a:cubicBezTo>
                    <a:pt x="1000" y="389"/>
                    <a:pt x="1002" y="389"/>
                    <a:pt x="1004" y="389"/>
                  </a:cubicBezTo>
                  <a:cubicBezTo>
                    <a:pt x="1004" y="389"/>
                    <a:pt x="1005" y="390"/>
                    <a:pt x="1005" y="391"/>
                  </a:cubicBezTo>
                  <a:cubicBezTo>
                    <a:pt x="1005" y="391"/>
                    <a:pt x="1004" y="392"/>
                    <a:pt x="1003" y="392"/>
                  </a:cubicBezTo>
                  <a:cubicBezTo>
                    <a:pt x="1000" y="392"/>
                    <a:pt x="998" y="394"/>
                    <a:pt x="996" y="395"/>
                  </a:cubicBezTo>
                  <a:cubicBezTo>
                    <a:pt x="992" y="397"/>
                    <a:pt x="988" y="400"/>
                    <a:pt x="984" y="403"/>
                  </a:cubicBezTo>
                  <a:cubicBezTo>
                    <a:pt x="983" y="404"/>
                    <a:pt x="983" y="405"/>
                    <a:pt x="982" y="406"/>
                  </a:cubicBezTo>
                  <a:cubicBezTo>
                    <a:pt x="982" y="407"/>
                    <a:pt x="982" y="408"/>
                    <a:pt x="984" y="409"/>
                  </a:cubicBezTo>
                  <a:cubicBezTo>
                    <a:pt x="985" y="410"/>
                    <a:pt x="987" y="411"/>
                    <a:pt x="989" y="410"/>
                  </a:cubicBezTo>
                  <a:cubicBezTo>
                    <a:pt x="990" y="409"/>
                    <a:pt x="990" y="408"/>
                    <a:pt x="991" y="408"/>
                  </a:cubicBezTo>
                  <a:cubicBezTo>
                    <a:pt x="993" y="404"/>
                    <a:pt x="996" y="402"/>
                    <a:pt x="1000" y="400"/>
                  </a:cubicBezTo>
                  <a:cubicBezTo>
                    <a:pt x="1001" y="400"/>
                    <a:pt x="1002" y="400"/>
                    <a:pt x="1003" y="401"/>
                  </a:cubicBezTo>
                  <a:cubicBezTo>
                    <a:pt x="1004" y="403"/>
                    <a:pt x="1003" y="403"/>
                    <a:pt x="1002" y="404"/>
                  </a:cubicBezTo>
                  <a:cubicBezTo>
                    <a:pt x="1000" y="405"/>
                    <a:pt x="998" y="407"/>
                    <a:pt x="996" y="408"/>
                  </a:cubicBezTo>
                  <a:cubicBezTo>
                    <a:pt x="995" y="409"/>
                    <a:pt x="994" y="410"/>
                    <a:pt x="993" y="411"/>
                  </a:cubicBezTo>
                  <a:close/>
                  <a:moveTo>
                    <a:pt x="399" y="386"/>
                  </a:moveTo>
                  <a:cubicBezTo>
                    <a:pt x="400" y="386"/>
                    <a:pt x="401" y="386"/>
                    <a:pt x="402" y="386"/>
                  </a:cubicBezTo>
                  <a:cubicBezTo>
                    <a:pt x="406" y="387"/>
                    <a:pt x="410" y="387"/>
                    <a:pt x="414" y="386"/>
                  </a:cubicBezTo>
                  <a:cubicBezTo>
                    <a:pt x="416" y="386"/>
                    <a:pt x="419" y="385"/>
                    <a:pt x="422" y="385"/>
                  </a:cubicBezTo>
                  <a:cubicBezTo>
                    <a:pt x="428" y="384"/>
                    <a:pt x="433" y="383"/>
                    <a:pt x="439" y="380"/>
                  </a:cubicBezTo>
                  <a:cubicBezTo>
                    <a:pt x="444" y="378"/>
                    <a:pt x="449" y="375"/>
                    <a:pt x="454" y="373"/>
                  </a:cubicBezTo>
                  <a:cubicBezTo>
                    <a:pt x="458" y="371"/>
                    <a:pt x="462" y="368"/>
                    <a:pt x="467" y="368"/>
                  </a:cubicBezTo>
                  <a:cubicBezTo>
                    <a:pt x="470" y="368"/>
                    <a:pt x="472" y="367"/>
                    <a:pt x="474" y="367"/>
                  </a:cubicBezTo>
                  <a:cubicBezTo>
                    <a:pt x="475" y="363"/>
                    <a:pt x="475" y="363"/>
                    <a:pt x="472" y="362"/>
                  </a:cubicBezTo>
                  <a:cubicBezTo>
                    <a:pt x="469" y="361"/>
                    <a:pt x="467" y="361"/>
                    <a:pt x="465" y="361"/>
                  </a:cubicBezTo>
                  <a:cubicBezTo>
                    <a:pt x="462" y="361"/>
                    <a:pt x="461" y="360"/>
                    <a:pt x="460" y="358"/>
                  </a:cubicBezTo>
                  <a:cubicBezTo>
                    <a:pt x="463" y="357"/>
                    <a:pt x="466" y="357"/>
                    <a:pt x="468" y="357"/>
                  </a:cubicBezTo>
                  <a:cubicBezTo>
                    <a:pt x="471" y="358"/>
                    <a:pt x="474" y="358"/>
                    <a:pt x="478" y="359"/>
                  </a:cubicBezTo>
                  <a:cubicBezTo>
                    <a:pt x="479" y="359"/>
                    <a:pt x="480" y="359"/>
                    <a:pt x="482" y="358"/>
                  </a:cubicBezTo>
                  <a:cubicBezTo>
                    <a:pt x="483" y="358"/>
                    <a:pt x="484" y="356"/>
                    <a:pt x="483" y="355"/>
                  </a:cubicBezTo>
                  <a:cubicBezTo>
                    <a:pt x="482" y="354"/>
                    <a:pt x="481" y="353"/>
                    <a:pt x="479" y="352"/>
                  </a:cubicBezTo>
                  <a:cubicBezTo>
                    <a:pt x="477" y="351"/>
                    <a:pt x="474" y="351"/>
                    <a:pt x="471" y="350"/>
                  </a:cubicBezTo>
                  <a:cubicBezTo>
                    <a:pt x="470" y="349"/>
                    <a:pt x="467" y="349"/>
                    <a:pt x="466" y="348"/>
                  </a:cubicBezTo>
                  <a:cubicBezTo>
                    <a:pt x="464" y="347"/>
                    <a:pt x="462" y="347"/>
                    <a:pt x="460" y="346"/>
                  </a:cubicBezTo>
                  <a:cubicBezTo>
                    <a:pt x="459" y="346"/>
                    <a:pt x="458" y="345"/>
                    <a:pt x="458" y="344"/>
                  </a:cubicBezTo>
                  <a:cubicBezTo>
                    <a:pt x="461" y="343"/>
                    <a:pt x="464" y="343"/>
                    <a:pt x="467" y="345"/>
                  </a:cubicBezTo>
                  <a:cubicBezTo>
                    <a:pt x="468" y="345"/>
                    <a:pt x="469" y="346"/>
                    <a:pt x="470" y="346"/>
                  </a:cubicBezTo>
                  <a:cubicBezTo>
                    <a:pt x="475" y="347"/>
                    <a:pt x="479" y="348"/>
                    <a:pt x="483" y="350"/>
                  </a:cubicBezTo>
                  <a:cubicBezTo>
                    <a:pt x="485" y="350"/>
                    <a:pt x="487" y="350"/>
                    <a:pt x="488" y="348"/>
                  </a:cubicBezTo>
                  <a:cubicBezTo>
                    <a:pt x="488" y="348"/>
                    <a:pt x="489" y="346"/>
                    <a:pt x="488" y="346"/>
                  </a:cubicBezTo>
                  <a:cubicBezTo>
                    <a:pt x="487" y="345"/>
                    <a:pt x="487" y="344"/>
                    <a:pt x="487" y="342"/>
                  </a:cubicBezTo>
                  <a:cubicBezTo>
                    <a:pt x="487" y="342"/>
                    <a:pt x="486" y="341"/>
                    <a:pt x="486" y="340"/>
                  </a:cubicBezTo>
                  <a:cubicBezTo>
                    <a:pt x="484" y="339"/>
                    <a:pt x="483" y="338"/>
                    <a:pt x="481" y="338"/>
                  </a:cubicBezTo>
                  <a:cubicBezTo>
                    <a:pt x="479" y="337"/>
                    <a:pt x="477" y="337"/>
                    <a:pt x="475" y="337"/>
                  </a:cubicBezTo>
                  <a:cubicBezTo>
                    <a:pt x="473" y="337"/>
                    <a:pt x="473" y="335"/>
                    <a:pt x="472" y="335"/>
                  </a:cubicBezTo>
                  <a:cubicBezTo>
                    <a:pt x="470" y="335"/>
                    <a:pt x="469" y="335"/>
                    <a:pt x="467" y="334"/>
                  </a:cubicBezTo>
                  <a:cubicBezTo>
                    <a:pt x="465" y="333"/>
                    <a:pt x="464" y="331"/>
                    <a:pt x="462" y="330"/>
                  </a:cubicBezTo>
                  <a:cubicBezTo>
                    <a:pt x="463" y="329"/>
                    <a:pt x="464" y="329"/>
                    <a:pt x="466" y="329"/>
                  </a:cubicBezTo>
                  <a:cubicBezTo>
                    <a:pt x="471" y="332"/>
                    <a:pt x="477" y="333"/>
                    <a:pt x="482" y="335"/>
                  </a:cubicBezTo>
                  <a:cubicBezTo>
                    <a:pt x="485" y="335"/>
                    <a:pt x="487" y="336"/>
                    <a:pt x="489" y="338"/>
                  </a:cubicBezTo>
                  <a:cubicBezTo>
                    <a:pt x="489" y="338"/>
                    <a:pt x="490" y="338"/>
                    <a:pt x="490" y="339"/>
                  </a:cubicBezTo>
                  <a:cubicBezTo>
                    <a:pt x="490" y="336"/>
                    <a:pt x="488" y="335"/>
                    <a:pt x="487" y="333"/>
                  </a:cubicBezTo>
                  <a:cubicBezTo>
                    <a:pt x="484" y="331"/>
                    <a:pt x="482" y="329"/>
                    <a:pt x="479" y="327"/>
                  </a:cubicBezTo>
                  <a:cubicBezTo>
                    <a:pt x="477" y="325"/>
                    <a:pt x="474" y="324"/>
                    <a:pt x="471" y="323"/>
                  </a:cubicBezTo>
                  <a:cubicBezTo>
                    <a:pt x="466" y="323"/>
                    <a:pt x="461" y="320"/>
                    <a:pt x="456" y="320"/>
                  </a:cubicBezTo>
                  <a:cubicBezTo>
                    <a:pt x="455" y="320"/>
                    <a:pt x="454" y="319"/>
                    <a:pt x="453" y="319"/>
                  </a:cubicBezTo>
                  <a:cubicBezTo>
                    <a:pt x="451" y="319"/>
                    <a:pt x="448" y="319"/>
                    <a:pt x="446" y="319"/>
                  </a:cubicBezTo>
                  <a:cubicBezTo>
                    <a:pt x="443" y="318"/>
                    <a:pt x="440" y="319"/>
                    <a:pt x="438" y="321"/>
                  </a:cubicBezTo>
                  <a:cubicBezTo>
                    <a:pt x="438" y="322"/>
                    <a:pt x="437" y="322"/>
                    <a:pt x="436" y="323"/>
                  </a:cubicBezTo>
                  <a:cubicBezTo>
                    <a:pt x="432" y="325"/>
                    <a:pt x="428" y="325"/>
                    <a:pt x="425" y="329"/>
                  </a:cubicBezTo>
                  <a:cubicBezTo>
                    <a:pt x="425" y="329"/>
                    <a:pt x="424" y="329"/>
                    <a:pt x="424" y="330"/>
                  </a:cubicBezTo>
                  <a:cubicBezTo>
                    <a:pt x="422" y="331"/>
                    <a:pt x="419" y="332"/>
                    <a:pt x="417" y="334"/>
                  </a:cubicBezTo>
                  <a:cubicBezTo>
                    <a:pt x="414" y="336"/>
                    <a:pt x="410" y="338"/>
                    <a:pt x="406" y="340"/>
                  </a:cubicBezTo>
                  <a:cubicBezTo>
                    <a:pt x="403" y="341"/>
                    <a:pt x="402" y="342"/>
                    <a:pt x="403" y="346"/>
                  </a:cubicBezTo>
                  <a:cubicBezTo>
                    <a:pt x="403" y="349"/>
                    <a:pt x="403" y="352"/>
                    <a:pt x="403" y="354"/>
                  </a:cubicBezTo>
                  <a:cubicBezTo>
                    <a:pt x="403" y="358"/>
                    <a:pt x="403" y="362"/>
                    <a:pt x="403" y="365"/>
                  </a:cubicBezTo>
                  <a:cubicBezTo>
                    <a:pt x="402" y="369"/>
                    <a:pt x="402" y="372"/>
                    <a:pt x="401" y="376"/>
                  </a:cubicBezTo>
                  <a:cubicBezTo>
                    <a:pt x="400" y="379"/>
                    <a:pt x="400" y="382"/>
                    <a:pt x="399" y="386"/>
                  </a:cubicBezTo>
                  <a:close/>
                  <a:moveTo>
                    <a:pt x="837" y="379"/>
                  </a:moveTo>
                  <a:cubicBezTo>
                    <a:pt x="838" y="381"/>
                    <a:pt x="839" y="382"/>
                    <a:pt x="840" y="384"/>
                  </a:cubicBezTo>
                  <a:cubicBezTo>
                    <a:pt x="843" y="389"/>
                    <a:pt x="846" y="394"/>
                    <a:pt x="851" y="398"/>
                  </a:cubicBezTo>
                  <a:cubicBezTo>
                    <a:pt x="853" y="399"/>
                    <a:pt x="856" y="401"/>
                    <a:pt x="858" y="402"/>
                  </a:cubicBezTo>
                  <a:cubicBezTo>
                    <a:pt x="863" y="406"/>
                    <a:pt x="867" y="407"/>
                    <a:pt x="873" y="407"/>
                  </a:cubicBezTo>
                  <a:cubicBezTo>
                    <a:pt x="877" y="406"/>
                    <a:pt x="882" y="407"/>
                    <a:pt x="887" y="407"/>
                  </a:cubicBezTo>
                  <a:cubicBezTo>
                    <a:pt x="892" y="407"/>
                    <a:pt x="897" y="408"/>
                    <a:pt x="903" y="408"/>
                  </a:cubicBezTo>
                  <a:cubicBezTo>
                    <a:pt x="910" y="408"/>
                    <a:pt x="918" y="408"/>
                    <a:pt x="925" y="408"/>
                  </a:cubicBezTo>
                  <a:cubicBezTo>
                    <a:pt x="930" y="408"/>
                    <a:pt x="936" y="408"/>
                    <a:pt x="941" y="409"/>
                  </a:cubicBezTo>
                  <a:cubicBezTo>
                    <a:pt x="944" y="409"/>
                    <a:pt x="948" y="409"/>
                    <a:pt x="951" y="409"/>
                  </a:cubicBezTo>
                  <a:cubicBezTo>
                    <a:pt x="956" y="409"/>
                    <a:pt x="961" y="409"/>
                    <a:pt x="967" y="409"/>
                  </a:cubicBezTo>
                  <a:cubicBezTo>
                    <a:pt x="969" y="409"/>
                    <a:pt x="970" y="410"/>
                    <a:pt x="972" y="410"/>
                  </a:cubicBezTo>
                  <a:cubicBezTo>
                    <a:pt x="974" y="410"/>
                    <a:pt x="976" y="410"/>
                    <a:pt x="979" y="410"/>
                  </a:cubicBezTo>
                  <a:cubicBezTo>
                    <a:pt x="977" y="406"/>
                    <a:pt x="979" y="403"/>
                    <a:pt x="979" y="400"/>
                  </a:cubicBezTo>
                  <a:cubicBezTo>
                    <a:pt x="979" y="400"/>
                    <a:pt x="978" y="399"/>
                    <a:pt x="978" y="399"/>
                  </a:cubicBezTo>
                  <a:cubicBezTo>
                    <a:pt x="974" y="396"/>
                    <a:pt x="974" y="393"/>
                    <a:pt x="977" y="390"/>
                  </a:cubicBezTo>
                  <a:cubicBezTo>
                    <a:pt x="979" y="388"/>
                    <a:pt x="980" y="386"/>
                    <a:pt x="978" y="383"/>
                  </a:cubicBezTo>
                  <a:cubicBezTo>
                    <a:pt x="978" y="382"/>
                    <a:pt x="978" y="381"/>
                    <a:pt x="978" y="380"/>
                  </a:cubicBezTo>
                  <a:cubicBezTo>
                    <a:pt x="977" y="380"/>
                    <a:pt x="977" y="380"/>
                    <a:pt x="976" y="380"/>
                  </a:cubicBezTo>
                  <a:cubicBezTo>
                    <a:pt x="972" y="380"/>
                    <a:pt x="969" y="380"/>
                    <a:pt x="965" y="380"/>
                  </a:cubicBezTo>
                  <a:cubicBezTo>
                    <a:pt x="958" y="380"/>
                    <a:pt x="950" y="380"/>
                    <a:pt x="943" y="379"/>
                  </a:cubicBezTo>
                  <a:cubicBezTo>
                    <a:pt x="940" y="379"/>
                    <a:pt x="937" y="379"/>
                    <a:pt x="934" y="379"/>
                  </a:cubicBezTo>
                  <a:cubicBezTo>
                    <a:pt x="924" y="379"/>
                    <a:pt x="915" y="378"/>
                    <a:pt x="905" y="378"/>
                  </a:cubicBezTo>
                  <a:cubicBezTo>
                    <a:pt x="900" y="378"/>
                    <a:pt x="895" y="378"/>
                    <a:pt x="891" y="378"/>
                  </a:cubicBezTo>
                  <a:cubicBezTo>
                    <a:pt x="886" y="378"/>
                    <a:pt x="882" y="378"/>
                    <a:pt x="878" y="378"/>
                  </a:cubicBezTo>
                  <a:cubicBezTo>
                    <a:pt x="872" y="378"/>
                    <a:pt x="866" y="378"/>
                    <a:pt x="860" y="377"/>
                  </a:cubicBezTo>
                  <a:cubicBezTo>
                    <a:pt x="857" y="377"/>
                    <a:pt x="855" y="377"/>
                    <a:pt x="852" y="377"/>
                  </a:cubicBezTo>
                  <a:cubicBezTo>
                    <a:pt x="847" y="377"/>
                    <a:pt x="843" y="378"/>
                    <a:pt x="837" y="379"/>
                  </a:cubicBezTo>
                  <a:close/>
                  <a:moveTo>
                    <a:pt x="1386" y="544"/>
                  </a:moveTo>
                  <a:cubicBezTo>
                    <a:pt x="1385" y="544"/>
                    <a:pt x="1385" y="544"/>
                    <a:pt x="1385" y="544"/>
                  </a:cubicBezTo>
                  <a:cubicBezTo>
                    <a:pt x="1377" y="543"/>
                    <a:pt x="1369" y="543"/>
                    <a:pt x="1361" y="543"/>
                  </a:cubicBezTo>
                  <a:cubicBezTo>
                    <a:pt x="1352" y="543"/>
                    <a:pt x="1344" y="542"/>
                    <a:pt x="1336" y="541"/>
                  </a:cubicBezTo>
                  <a:cubicBezTo>
                    <a:pt x="1334" y="541"/>
                    <a:pt x="1332" y="541"/>
                    <a:pt x="1331" y="542"/>
                  </a:cubicBezTo>
                  <a:cubicBezTo>
                    <a:pt x="1330" y="543"/>
                    <a:pt x="1328" y="543"/>
                    <a:pt x="1327" y="542"/>
                  </a:cubicBezTo>
                  <a:cubicBezTo>
                    <a:pt x="1327" y="541"/>
                    <a:pt x="1326" y="541"/>
                    <a:pt x="1325" y="541"/>
                  </a:cubicBezTo>
                  <a:cubicBezTo>
                    <a:pt x="1324" y="541"/>
                    <a:pt x="1323" y="541"/>
                    <a:pt x="1322" y="541"/>
                  </a:cubicBezTo>
                  <a:cubicBezTo>
                    <a:pt x="1316" y="541"/>
                    <a:pt x="1309" y="541"/>
                    <a:pt x="1303" y="541"/>
                  </a:cubicBezTo>
                  <a:cubicBezTo>
                    <a:pt x="1302" y="541"/>
                    <a:pt x="1300" y="540"/>
                    <a:pt x="1300" y="542"/>
                  </a:cubicBezTo>
                  <a:cubicBezTo>
                    <a:pt x="1300" y="542"/>
                    <a:pt x="1299" y="542"/>
                    <a:pt x="1299" y="542"/>
                  </a:cubicBezTo>
                  <a:cubicBezTo>
                    <a:pt x="1299" y="542"/>
                    <a:pt x="1298" y="542"/>
                    <a:pt x="1298" y="542"/>
                  </a:cubicBezTo>
                  <a:cubicBezTo>
                    <a:pt x="1294" y="544"/>
                    <a:pt x="1290" y="546"/>
                    <a:pt x="1286" y="549"/>
                  </a:cubicBezTo>
                  <a:cubicBezTo>
                    <a:pt x="1282" y="552"/>
                    <a:pt x="1277" y="554"/>
                    <a:pt x="1273" y="559"/>
                  </a:cubicBezTo>
                  <a:cubicBezTo>
                    <a:pt x="1273" y="559"/>
                    <a:pt x="1272" y="559"/>
                    <a:pt x="1271" y="560"/>
                  </a:cubicBezTo>
                  <a:cubicBezTo>
                    <a:pt x="1268" y="562"/>
                    <a:pt x="1265" y="565"/>
                    <a:pt x="1262" y="568"/>
                  </a:cubicBezTo>
                  <a:cubicBezTo>
                    <a:pt x="1260" y="569"/>
                    <a:pt x="1258" y="570"/>
                    <a:pt x="1257" y="572"/>
                  </a:cubicBezTo>
                  <a:cubicBezTo>
                    <a:pt x="1261" y="572"/>
                    <a:pt x="1264" y="572"/>
                    <a:pt x="1268" y="572"/>
                  </a:cubicBezTo>
                  <a:cubicBezTo>
                    <a:pt x="1273" y="573"/>
                    <a:pt x="1279" y="574"/>
                    <a:pt x="1284" y="573"/>
                  </a:cubicBezTo>
                  <a:cubicBezTo>
                    <a:pt x="1287" y="573"/>
                    <a:pt x="1290" y="573"/>
                    <a:pt x="1293" y="573"/>
                  </a:cubicBezTo>
                  <a:cubicBezTo>
                    <a:pt x="1300" y="574"/>
                    <a:pt x="1307" y="574"/>
                    <a:pt x="1314" y="575"/>
                  </a:cubicBezTo>
                  <a:cubicBezTo>
                    <a:pt x="1320" y="575"/>
                    <a:pt x="1327" y="576"/>
                    <a:pt x="1333" y="576"/>
                  </a:cubicBezTo>
                  <a:cubicBezTo>
                    <a:pt x="1340" y="578"/>
                    <a:pt x="1348" y="577"/>
                    <a:pt x="1356" y="577"/>
                  </a:cubicBezTo>
                  <a:cubicBezTo>
                    <a:pt x="1358" y="577"/>
                    <a:pt x="1360" y="577"/>
                    <a:pt x="1361" y="577"/>
                  </a:cubicBezTo>
                  <a:cubicBezTo>
                    <a:pt x="1365" y="577"/>
                    <a:pt x="1368" y="578"/>
                    <a:pt x="1372" y="578"/>
                  </a:cubicBezTo>
                  <a:cubicBezTo>
                    <a:pt x="1377" y="578"/>
                    <a:pt x="1383" y="578"/>
                    <a:pt x="1388" y="578"/>
                  </a:cubicBezTo>
                  <a:cubicBezTo>
                    <a:pt x="1388" y="567"/>
                    <a:pt x="1387" y="555"/>
                    <a:pt x="1386" y="544"/>
                  </a:cubicBezTo>
                  <a:close/>
                  <a:moveTo>
                    <a:pt x="306" y="707"/>
                  </a:moveTo>
                  <a:cubicBezTo>
                    <a:pt x="306" y="711"/>
                    <a:pt x="305" y="714"/>
                    <a:pt x="304" y="718"/>
                  </a:cubicBezTo>
                  <a:cubicBezTo>
                    <a:pt x="304" y="723"/>
                    <a:pt x="304" y="728"/>
                    <a:pt x="304" y="733"/>
                  </a:cubicBezTo>
                  <a:cubicBezTo>
                    <a:pt x="304" y="738"/>
                    <a:pt x="304" y="743"/>
                    <a:pt x="304" y="748"/>
                  </a:cubicBezTo>
                  <a:cubicBezTo>
                    <a:pt x="304" y="750"/>
                    <a:pt x="304" y="750"/>
                    <a:pt x="306" y="750"/>
                  </a:cubicBezTo>
                  <a:cubicBezTo>
                    <a:pt x="308" y="750"/>
                    <a:pt x="310" y="750"/>
                    <a:pt x="311" y="750"/>
                  </a:cubicBezTo>
                  <a:cubicBezTo>
                    <a:pt x="316" y="750"/>
                    <a:pt x="320" y="750"/>
                    <a:pt x="324" y="751"/>
                  </a:cubicBezTo>
                  <a:cubicBezTo>
                    <a:pt x="329" y="751"/>
                    <a:pt x="335" y="751"/>
                    <a:pt x="340" y="751"/>
                  </a:cubicBezTo>
                  <a:cubicBezTo>
                    <a:pt x="342" y="751"/>
                    <a:pt x="343" y="751"/>
                    <a:pt x="345" y="751"/>
                  </a:cubicBezTo>
                  <a:cubicBezTo>
                    <a:pt x="349" y="750"/>
                    <a:pt x="353" y="751"/>
                    <a:pt x="358" y="751"/>
                  </a:cubicBezTo>
                  <a:cubicBezTo>
                    <a:pt x="359" y="751"/>
                    <a:pt x="361" y="751"/>
                    <a:pt x="362" y="751"/>
                  </a:cubicBezTo>
                  <a:cubicBezTo>
                    <a:pt x="365" y="750"/>
                    <a:pt x="367" y="751"/>
                    <a:pt x="369" y="751"/>
                  </a:cubicBezTo>
                  <a:cubicBezTo>
                    <a:pt x="371" y="752"/>
                    <a:pt x="373" y="752"/>
                    <a:pt x="375" y="752"/>
                  </a:cubicBezTo>
                  <a:cubicBezTo>
                    <a:pt x="379" y="752"/>
                    <a:pt x="383" y="753"/>
                    <a:pt x="387" y="751"/>
                  </a:cubicBezTo>
                  <a:cubicBezTo>
                    <a:pt x="388" y="751"/>
                    <a:pt x="388" y="751"/>
                    <a:pt x="389" y="751"/>
                  </a:cubicBezTo>
                  <a:cubicBezTo>
                    <a:pt x="391" y="751"/>
                    <a:pt x="393" y="751"/>
                    <a:pt x="395" y="751"/>
                  </a:cubicBezTo>
                  <a:cubicBezTo>
                    <a:pt x="395" y="747"/>
                    <a:pt x="395" y="744"/>
                    <a:pt x="395" y="741"/>
                  </a:cubicBezTo>
                  <a:cubicBezTo>
                    <a:pt x="395" y="738"/>
                    <a:pt x="395" y="735"/>
                    <a:pt x="395" y="732"/>
                  </a:cubicBezTo>
                  <a:cubicBezTo>
                    <a:pt x="395" y="729"/>
                    <a:pt x="395" y="726"/>
                    <a:pt x="395" y="723"/>
                  </a:cubicBezTo>
                  <a:cubicBezTo>
                    <a:pt x="395" y="722"/>
                    <a:pt x="395" y="721"/>
                    <a:pt x="395" y="720"/>
                  </a:cubicBezTo>
                  <a:cubicBezTo>
                    <a:pt x="396" y="717"/>
                    <a:pt x="397" y="714"/>
                    <a:pt x="395" y="711"/>
                  </a:cubicBezTo>
                  <a:cubicBezTo>
                    <a:pt x="395" y="711"/>
                    <a:pt x="395" y="711"/>
                    <a:pt x="396" y="710"/>
                  </a:cubicBezTo>
                  <a:cubicBezTo>
                    <a:pt x="396" y="709"/>
                    <a:pt x="396" y="707"/>
                    <a:pt x="395" y="707"/>
                  </a:cubicBezTo>
                  <a:cubicBezTo>
                    <a:pt x="394" y="706"/>
                    <a:pt x="392" y="705"/>
                    <a:pt x="391" y="706"/>
                  </a:cubicBezTo>
                  <a:cubicBezTo>
                    <a:pt x="390" y="707"/>
                    <a:pt x="389" y="707"/>
                    <a:pt x="388" y="706"/>
                  </a:cubicBezTo>
                  <a:cubicBezTo>
                    <a:pt x="387" y="705"/>
                    <a:pt x="386" y="706"/>
                    <a:pt x="385" y="706"/>
                  </a:cubicBezTo>
                  <a:cubicBezTo>
                    <a:pt x="383" y="707"/>
                    <a:pt x="381" y="708"/>
                    <a:pt x="379" y="708"/>
                  </a:cubicBezTo>
                  <a:cubicBezTo>
                    <a:pt x="372" y="709"/>
                    <a:pt x="365" y="710"/>
                    <a:pt x="358" y="711"/>
                  </a:cubicBezTo>
                  <a:cubicBezTo>
                    <a:pt x="353" y="711"/>
                    <a:pt x="349" y="711"/>
                    <a:pt x="344" y="711"/>
                  </a:cubicBezTo>
                  <a:cubicBezTo>
                    <a:pt x="341" y="711"/>
                    <a:pt x="338" y="711"/>
                    <a:pt x="335" y="711"/>
                  </a:cubicBezTo>
                  <a:cubicBezTo>
                    <a:pt x="334" y="711"/>
                    <a:pt x="332" y="711"/>
                    <a:pt x="330" y="711"/>
                  </a:cubicBezTo>
                  <a:cubicBezTo>
                    <a:pt x="322" y="709"/>
                    <a:pt x="314" y="708"/>
                    <a:pt x="306" y="707"/>
                  </a:cubicBezTo>
                  <a:close/>
                  <a:moveTo>
                    <a:pt x="359" y="331"/>
                  </a:moveTo>
                  <a:cubicBezTo>
                    <a:pt x="360" y="331"/>
                    <a:pt x="361" y="331"/>
                    <a:pt x="361" y="331"/>
                  </a:cubicBezTo>
                  <a:cubicBezTo>
                    <a:pt x="366" y="332"/>
                    <a:pt x="371" y="332"/>
                    <a:pt x="376" y="332"/>
                  </a:cubicBezTo>
                  <a:cubicBezTo>
                    <a:pt x="383" y="332"/>
                    <a:pt x="389" y="332"/>
                    <a:pt x="396" y="333"/>
                  </a:cubicBezTo>
                  <a:cubicBezTo>
                    <a:pt x="401" y="333"/>
                    <a:pt x="401" y="333"/>
                    <a:pt x="402" y="337"/>
                  </a:cubicBezTo>
                  <a:cubicBezTo>
                    <a:pt x="402" y="338"/>
                    <a:pt x="402" y="338"/>
                    <a:pt x="403" y="338"/>
                  </a:cubicBezTo>
                  <a:cubicBezTo>
                    <a:pt x="405" y="337"/>
                    <a:pt x="407" y="336"/>
                    <a:pt x="410" y="334"/>
                  </a:cubicBezTo>
                  <a:cubicBezTo>
                    <a:pt x="417" y="330"/>
                    <a:pt x="423" y="326"/>
                    <a:pt x="430" y="322"/>
                  </a:cubicBezTo>
                  <a:cubicBezTo>
                    <a:pt x="435" y="319"/>
                    <a:pt x="439" y="316"/>
                    <a:pt x="444" y="315"/>
                  </a:cubicBezTo>
                  <a:cubicBezTo>
                    <a:pt x="445" y="315"/>
                    <a:pt x="445" y="315"/>
                    <a:pt x="445" y="315"/>
                  </a:cubicBezTo>
                  <a:cubicBezTo>
                    <a:pt x="444" y="314"/>
                    <a:pt x="442" y="312"/>
                    <a:pt x="441" y="311"/>
                  </a:cubicBezTo>
                  <a:cubicBezTo>
                    <a:pt x="439" y="308"/>
                    <a:pt x="437" y="305"/>
                    <a:pt x="435" y="302"/>
                  </a:cubicBezTo>
                  <a:cubicBezTo>
                    <a:pt x="430" y="297"/>
                    <a:pt x="425" y="292"/>
                    <a:pt x="421" y="287"/>
                  </a:cubicBezTo>
                  <a:cubicBezTo>
                    <a:pt x="419" y="285"/>
                    <a:pt x="418" y="284"/>
                    <a:pt x="416" y="283"/>
                  </a:cubicBezTo>
                  <a:cubicBezTo>
                    <a:pt x="414" y="281"/>
                    <a:pt x="413" y="279"/>
                    <a:pt x="416" y="278"/>
                  </a:cubicBezTo>
                  <a:cubicBezTo>
                    <a:pt x="419" y="276"/>
                    <a:pt x="422" y="274"/>
                    <a:pt x="425" y="272"/>
                  </a:cubicBezTo>
                  <a:cubicBezTo>
                    <a:pt x="428" y="271"/>
                    <a:pt x="428" y="270"/>
                    <a:pt x="429" y="272"/>
                  </a:cubicBezTo>
                  <a:cubicBezTo>
                    <a:pt x="430" y="273"/>
                    <a:pt x="430" y="274"/>
                    <a:pt x="431" y="274"/>
                  </a:cubicBezTo>
                  <a:cubicBezTo>
                    <a:pt x="433" y="278"/>
                    <a:pt x="436" y="280"/>
                    <a:pt x="439" y="283"/>
                  </a:cubicBezTo>
                  <a:cubicBezTo>
                    <a:pt x="439" y="279"/>
                    <a:pt x="441" y="276"/>
                    <a:pt x="443" y="273"/>
                  </a:cubicBezTo>
                  <a:cubicBezTo>
                    <a:pt x="443" y="272"/>
                    <a:pt x="444" y="272"/>
                    <a:pt x="443" y="271"/>
                  </a:cubicBezTo>
                  <a:cubicBezTo>
                    <a:pt x="443" y="269"/>
                    <a:pt x="442" y="266"/>
                    <a:pt x="441" y="264"/>
                  </a:cubicBezTo>
                  <a:cubicBezTo>
                    <a:pt x="437" y="266"/>
                    <a:pt x="434" y="267"/>
                    <a:pt x="430" y="268"/>
                  </a:cubicBezTo>
                  <a:cubicBezTo>
                    <a:pt x="426" y="268"/>
                    <a:pt x="422" y="270"/>
                    <a:pt x="418" y="272"/>
                  </a:cubicBezTo>
                  <a:cubicBezTo>
                    <a:pt x="415" y="273"/>
                    <a:pt x="411" y="275"/>
                    <a:pt x="408" y="276"/>
                  </a:cubicBezTo>
                  <a:cubicBezTo>
                    <a:pt x="407" y="276"/>
                    <a:pt x="407" y="277"/>
                    <a:pt x="407" y="277"/>
                  </a:cubicBezTo>
                  <a:cubicBezTo>
                    <a:pt x="408" y="279"/>
                    <a:pt x="409" y="281"/>
                    <a:pt x="410" y="283"/>
                  </a:cubicBezTo>
                  <a:cubicBezTo>
                    <a:pt x="409" y="285"/>
                    <a:pt x="408" y="287"/>
                    <a:pt x="406" y="289"/>
                  </a:cubicBezTo>
                  <a:cubicBezTo>
                    <a:pt x="404" y="290"/>
                    <a:pt x="401" y="292"/>
                    <a:pt x="399" y="294"/>
                  </a:cubicBezTo>
                  <a:cubicBezTo>
                    <a:pt x="396" y="298"/>
                    <a:pt x="393" y="301"/>
                    <a:pt x="390" y="304"/>
                  </a:cubicBezTo>
                  <a:cubicBezTo>
                    <a:pt x="386" y="307"/>
                    <a:pt x="383" y="310"/>
                    <a:pt x="380" y="313"/>
                  </a:cubicBezTo>
                  <a:cubicBezTo>
                    <a:pt x="378" y="315"/>
                    <a:pt x="376" y="316"/>
                    <a:pt x="374" y="318"/>
                  </a:cubicBezTo>
                  <a:cubicBezTo>
                    <a:pt x="371" y="321"/>
                    <a:pt x="368" y="324"/>
                    <a:pt x="365" y="326"/>
                  </a:cubicBezTo>
                  <a:cubicBezTo>
                    <a:pt x="363" y="328"/>
                    <a:pt x="361" y="329"/>
                    <a:pt x="359" y="331"/>
                  </a:cubicBezTo>
                  <a:close/>
                  <a:moveTo>
                    <a:pt x="404" y="273"/>
                  </a:moveTo>
                  <a:cubicBezTo>
                    <a:pt x="409" y="271"/>
                    <a:pt x="413" y="269"/>
                    <a:pt x="417" y="267"/>
                  </a:cubicBezTo>
                  <a:cubicBezTo>
                    <a:pt x="421" y="265"/>
                    <a:pt x="426" y="264"/>
                    <a:pt x="430" y="263"/>
                  </a:cubicBezTo>
                  <a:cubicBezTo>
                    <a:pt x="433" y="263"/>
                    <a:pt x="436" y="262"/>
                    <a:pt x="438" y="260"/>
                  </a:cubicBezTo>
                  <a:cubicBezTo>
                    <a:pt x="439" y="259"/>
                    <a:pt x="440" y="258"/>
                    <a:pt x="440" y="257"/>
                  </a:cubicBezTo>
                  <a:cubicBezTo>
                    <a:pt x="438" y="253"/>
                    <a:pt x="437" y="248"/>
                    <a:pt x="436" y="244"/>
                  </a:cubicBezTo>
                  <a:cubicBezTo>
                    <a:pt x="436" y="242"/>
                    <a:pt x="435" y="240"/>
                    <a:pt x="434" y="238"/>
                  </a:cubicBezTo>
                  <a:cubicBezTo>
                    <a:pt x="433" y="237"/>
                    <a:pt x="433" y="236"/>
                    <a:pt x="432" y="236"/>
                  </a:cubicBezTo>
                  <a:cubicBezTo>
                    <a:pt x="426" y="237"/>
                    <a:pt x="420" y="237"/>
                    <a:pt x="415" y="239"/>
                  </a:cubicBezTo>
                  <a:cubicBezTo>
                    <a:pt x="412" y="237"/>
                    <a:pt x="413" y="235"/>
                    <a:pt x="416" y="234"/>
                  </a:cubicBezTo>
                  <a:cubicBezTo>
                    <a:pt x="416" y="234"/>
                    <a:pt x="417" y="234"/>
                    <a:pt x="417" y="234"/>
                  </a:cubicBezTo>
                  <a:cubicBezTo>
                    <a:pt x="421" y="233"/>
                    <a:pt x="425" y="232"/>
                    <a:pt x="429" y="232"/>
                  </a:cubicBezTo>
                  <a:cubicBezTo>
                    <a:pt x="432" y="232"/>
                    <a:pt x="436" y="230"/>
                    <a:pt x="440" y="230"/>
                  </a:cubicBezTo>
                  <a:cubicBezTo>
                    <a:pt x="441" y="230"/>
                    <a:pt x="441" y="230"/>
                    <a:pt x="442" y="230"/>
                  </a:cubicBezTo>
                  <a:cubicBezTo>
                    <a:pt x="443" y="229"/>
                    <a:pt x="443" y="229"/>
                    <a:pt x="443" y="228"/>
                  </a:cubicBezTo>
                  <a:cubicBezTo>
                    <a:pt x="443" y="228"/>
                    <a:pt x="443" y="227"/>
                    <a:pt x="442" y="227"/>
                  </a:cubicBezTo>
                  <a:cubicBezTo>
                    <a:pt x="440" y="227"/>
                    <a:pt x="438" y="225"/>
                    <a:pt x="437" y="222"/>
                  </a:cubicBezTo>
                  <a:cubicBezTo>
                    <a:pt x="433" y="222"/>
                    <a:pt x="429" y="222"/>
                    <a:pt x="425" y="222"/>
                  </a:cubicBezTo>
                  <a:cubicBezTo>
                    <a:pt x="422" y="222"/>
                    <a:pt x="418" y="222"/>
                    <a:pt x="414" y="222"/>
                  </a:cubicBezTo>
                  <a:cubicBezTo>
                    <a:pt x="411" y="222"/>
                    <a:pt x="408" y="222"/>
                    <a:pt x="405" y="224"/>
                  </a:cubicBezTo>
                  <a:cubicBezTo>
                    <a:pt x="404" y="224"/>
                    <a:pt x="404" y="225"/>
                    <a:pt x="403" y="225"/>
                  </a:cubicBezTo>
                  <a:cubicBezTo>
                    <a:pt x="402" y="224"/>
                    <a:pt x="401" y="223"/>
                    <a:pt x="400" y="223"/>
                  </a:cubicBezTo>
                  <a:cubicBezTo>
                    <a:pt x="401" y="222"/>
                    <a:pt x="401" y="221"/>
                    <a:pt x="402" y="221"/>
                  </a:cubicBezTo>
                  <a:cubicBezTo>
                    <a:pt x="399" y="222"/>
                    <a:pt x="397" y="223"/>
                    <a:pt x="395" y="224"/>
                  </a:cubicBezTo>
                  <a:cubicBezTo>
                    <a:pt x="391" y="226"/>
                    <a:pt x="388" y="228"/>
                    <a:pt x="384" y="231"/>
                  </a:cubicBezTo>
                  <a:cubicBezTo>
                    <a:pt x="382" y="232"/>
                    <a:pt x="380" y="233"/>
                    <a:pt x="379" y="235"/>
                  </a:cubicBezTo>
                  <a:cubicBezTo>
                    <a:pt x="377" y="236"/>
                    <a:pt x="375" y="237"/>
                    <a:pt x="373" y="239"/>
                  </a:cubicBezTo>
                  <a:cubicBezTo>
                    <a:pt x="375" y="240"/>
                    <a:pt x="376" y="240"/>
                    <a:pt x="377" y="241"/>
                  </a:cubicBezTo>
                  <a:cubicBezTo>
                    <a:pt x="378" y="242"/>
                    <a:pt x="379" y="243"/>
                    <a:pt x="380" y="244"/>
                  </a:cubicBezTo>
                  <a:cubicBezTo>
                    <a:pt x="381" y="245"/>
                    <a:pt x="383" y="246"/>
                    <a:pt x="384" y="247"/>
                  </a:cubicBezTo>
                  <a:cubicBezTo>
                    <a:pt x="387" y="249"/>
                    <a:pt x="390" y="252"/>
                    <a:pt x="392" y="255"/>
                  </a:cubicBezTo>
                  <a:cubicBezTo>
                    <a:pt x="394" y="258"/>
                    <a:pt x="398" y="260"/>
                    <a:pt x="398" y="264"/>
                  </a:cubicBezTo>
                  <a:cubicBezTo>
                    <a:pt x="398" y="265"/>
                    <a:pt x="398" y="265"/>
                    <a:pt x="398" y="265"/>
                  </a:cubicBezTo>
                  <a:cubicBezTo>
                    <a:pt x="400" y="267"/>
                    <a:pt x="402" y="270"/>
                    <a:pt x="404" y="273"/>
                  </a:cubicBezTo>
                  <a:close/>
                  <a:moveTo>
                    <a:pt x="1064" y="199"/>
                  </a:moveTo>
                  <a:cubicBezTo>
                    <a:pt x="1065" y="202"/>
                    <a:pt x="1065" y="204"/>
                    <a:pt x="1065" y="207"/>
                  </a:cubicBezTo>
                  <a:cubicBezTo>
                    <a:pt x="1066" y="210"/>
                    <a:pt x="1067" y="214"/>
                    <a:pt x="1067" y="217"/>
                  </a:cubicBezTo>
                  <a:cubicBezTo>
                    <a:pt x="1068" y="222"/>
                    <a:pt x="1071" y="222"/>
                    <a:pt x="1075" y="221"/>
                  </a:cubicBezTo>
                  <a:cubicBezTo>
                    <a:pt x="1077" y="220"/>
                    <a:pt x="1079" y="219"/>
                    <a:pt x="1080" y="219"/>
                  </a:cubicBezTo>
                  <a:cubicBezTo>
                    <a:pt x="1084" y="219"/>
                    <a:pt x="1087" y="218"/>
                    <a:pt x="1090" y="218"/>
                  </a:cubicBezTo>
                  <a:cubicBezTo>
                    <a:pt x="1095" y="217"/>
                    <a:pt x="1101" y="216"/>
                    <a:pt x="1107" y="216"/>
                  </a:cubicBezTo>
                  <a:cubicBezTo>
                    <a:pt x="1109" y="215"/>
                    <a:pt x="1110" y="215"/>
                    <a:pt x="1109" y="212"/>
                  </a:cubicBezTo>
                  <a:cubicBezTo>
                    <a:pt x="1109" y="210"/>
                    <a:pt x="1109" y="208"/>
                    <a:pt x="1109" y="207"/>
                  </a:cubicBezTo>
                  <a:cubicBezTo>
                    <a:pt x="1109" y="203"/>
                    <a:pt x="1109" y="199"/>
                    <a:pt x="1109" y="196"/>
                  </a:cubicBezTo>
                  <a:cubicBezTo>
                    <a:pt x="1109" y="192"/>
                    <a:pt x="1109" y="188"/>
                    <a:pt x="1108" y="183"/>
                  </a:cubicBezTo>
                  <a:cubicBezTo>
                    <a:pt x="1093" y="189"/>
                    <a:pt x="1079" y="194"/>
                    <a:pt x="1064" y="199"/>
                  </a:cubicBezTo>
                  <a:close/>
                  <a:moveTo>
                    <a:pt x="438" y="235"/>
                  </a:moveTo>
                  <a:cubicBezTo>
                    <a:pt x="439" y="241"/>
                    <a:pt x="441" y="246"/>
                    <a:pt x="442" y="252"/>
                  </a:cubicBezTo>
                  <a:cubicBezTo>
                    <a:pt x="444" y="258"/>
                    <a:pt x="446" y="263"/>
                    <a:pt x="447" y="269"/>
                  </a:cubicBezTo>
                  <a:cubicBezTo>
                    <a:pt x="448" y="271"/>
                    <a:pt x="448" y="272"/>
                    <a:pt x="447" y="273"/>
                  </a:cubicBezTo>
                  <a:cubicBezTo>
                    <a:pt x="445" y="275"/>
                    <a:pt x="444" y="278"/>
                    <a:pt x="443" y="281"/>
                  </a:cubicBezTo>
                  <a:cubicBezTo>
                    <a:pt x="443" y="283"/>
                    <a:pt x="443" y="285"/>
                    <a:pt x="444" y="286"/>
                  </a:cubicBezTo>
                  <a:cubicBezTo>
                    <a:pt x="445" y="289"/>
                    <a:pt x="447" y="290"/>
                    <a:pt x="447" y="293"/>
                  </a:cubicBezTo>
                  <a:cubicBezTo>
                    <a:pt x="447" y="294"/>
                    <a:pt x="448" y="294"/>
                    <a:pt x="448" y="295"/>
                  </a:cubicBezTo>
                  <a:cubicBezTo>
                    <a:pt x="450" y="296"/>
                    <a:pt x="451" y="297"/>
                    <a:pt x="452" y="299"/>
                  </a:cubicBezTo>
                  <a:cubicBezTo>
                    <a:pt x="453" y="300"/>
                    <a:pt x="454" y="301"/>
                    <a:pt x="455" y="302"/>
                  </a:cubicBezTo>
                  <a:cubicBezTo>
                    <a:pt x="456" y="301"/>
                    <a:pt x="456" y="300"/>
                    <a:pt x="456" y="298"/>
                  </a:cubicBezTo>
                  <a:cubicBezTo>
                    <a:pt x="456" y="297"/>
                    <a:pt x="457" y="295"/>
                    <a:pt x="457" y="293"/>
                  </a:cubicBezTo>
                  <a:cubicBezTo>
                    <a:pt x="457" y="291"/>
                    <a:pt x="458" y="291"/>
                    <a:pt x="460" y="291"/>
                  </a:cubicBezTo>
                  <a:cubicBezTo>
                    <a:pt x="462" y="292"/>
                    <a:pt x="465" y="294"/>
                    <a:pt x="466" y="296"/>
                  </a:cubicBezTo>
                  <a:cubicBezTo>
                    <a:pt x="467" y="296"/>
                    <a:pt x="467" y="297"/>
                    <a:pt x="467" y="297"/>
                  </a:cubicBezTo>
                  <a:cubicBezTo>
                    <a:pt x="467" y="294"/>
                    <a:pt x="467" y="292"/>
                    <a:pt x="468" y="290"/>
                  </a:cubicBezTo>
                  <a:cubicBezTo>
                    <a:pt x="468" y="289"/>
                    <a:pt x="469" y="287"/>
                    <a:pt x="470" y="287"/>
                  </a:cubicBezTo>
                  <a:cubicBezTo>
                    <a:pt x="472" y="287"/>
                    <a:pt x="472" y="289"/>
                    <a:pt x="473" y="290"/>
                  </a:cubicBezTo>
                  <a:cubicBezTo>
                    <a:pt x="473" y="290"/>
                    <a:pt x="474" y="291"/>
                    <a:pt x="474" y="291"/>
                  </a:cubicBezTo>
                  <a:cubicBezTo>
                    <a:pt x="474" y="292"/>
                    <a:pt x="475" y="293"/>
                    <a:pt x="476" y="293"/>
                  </a:cubicBezTo>
                  <a:cubicBezTo>
                    <a:pt x="476" y="292"/>
                    <a:pt x="475" y="291"/>
                    <a:pt x="475" y="289"/>
                  </a:cubicBezTo>
                  <a:cubicBezTo>
                    <a:pt x="474" y="286"/>
                    <a:pt x="472" y="284"/>
                    <a:pt x="471" y="281"/>
                  </a:cubicBezTo>
                  <a:cubicBezTo>
                    <a:pt x="469" y="276"/>
                    <a:pt x="467" y="272"/>
                    <a:pt x="461" y="271"/>
                  </a:cubicBezTo>
                  <a:cubicBezTo>
                    <a:pt x="460" y="271"/>
                    <a:pt x="459" y="270"/>
                    <a:pt x="458" y="269"/>
                  </a:cubicBezTo>
                  <a:cubicBezTo>
                    <a:pt x="456" y="265"/>
                    <a:pt x="455" y="261"/>
                    <a:pt x="454" y="257"/>
                  </a:cubicBezTo>
                  <a:cubicBezTo>
                    <a:pt x="454" y="252"/>
                    <a:pt x="451" y="247"/>
                    <a:pt x="450" y="241"/>
                  </a:cubicBezTo>
                  <a:cubicBezTo>
                    <a:pt x="450" y="240"/>
                    <a:pt x="450" y="240"/>
                    <a:pt x="449" y="239"/>
                  </a:cubicBezTo>
                  <a:cubicBezTo>
                    <a:pt x="449" y="238"/>
                    <a:pt x="448" y="237"/>
                    <a:pt x="447" y="236"/>
                  </a:cubicBezTo>
                  <a:cubicBezTo>
                    <a:pt x="447" y="235"/>
                    <a:pt x="446" y="234"/>
                    <a:pt x="445" y="234"/>
                  </a:cubicBezTo>
                  <a:cubicBezTo>
                    <a:pt x="443" y="234"/>
                    <a:pt x="440" y="235"/>
                    <a:pt x="438" y="235"/>
                  </a:cubicBezTo>
                  <a:close/>
                  <a:moveTo>
                    <a:pt x="1148" y="570"/>
                  </a:moveTo>
                  <a:cubicBezTo>
                    <a:pt x="1146" y="568"/>
                    <a:pt x="1145" y="566"/>
                    <a:pt x="1144" y="564"/>
                  </a:cubicBezTo>
                  <a:cubicBezTo>
                    <a:pt x="1142" y="561"/>
                    <a:pt x="1141" y="557"/>
                    <a:pt x="1139" y="554"/>
                  </a:cubicBezTo>
                  <a:cubicBezTo>
                    <a:pt x="1136" y="550"/>
                    <a:pt x="1135" y="546"/>
                    <a:pt x="1133" y="542"/>
                  </a:cubicBezTo>
                  <a:cubicBezTo>
                    <a:pt x="1132" y="540"/>
                    <a:pt x="1130" y="539"/>
                    <a:pt x="1128" y="538"/>
                  </a:cubicBezTo>
                  <a:cubicBezTo>
                    <a:pt x="1126" y="538"/>
                    <a:pt x="1124" y="538"/>
                    <a:pt x="1123" y="538"/>
                  </a:cubicBezTo>
                  <a:cubicBezTo>
                    <a:pt x="1120" y="538"/>
                    <a:pt x="1118" y="537"/>
                    <a:pt x="1116" y="537"/>
                  </a:cubicBezTo>
                  <a:cubicBezTo>
                    <a:pt x="1116" y="541"/>
                    <a:pt x="1116" y="544"/>
                    <a:pt x="1116" y="547"/>
                  </a:cubicBezTo>
                  <a:cubicBezTo>
                    <a:pt x="1117" y="553"/>
                    <a:pt x="1117" y="560"/>
                    <a:pt x="1117" y="566"/>
                  </a:cubicBezTo>
                  <a:cubicBezTo>
                    <a:pt x="1117" y="571"/>
                    <a:pt x="1117" y="572"/>
                    <a:pt x="1123" y="572"/>
                  </a:cubicBezTo>
                  <a:cubicBezTo>
                    <a:pt x="1126" y="572"/>
                    <a:pt x="1129" y="572"/>
                    <a:pt x="1132" y="572"/>
                  </a:cubicBezTo>
                  <a:cubicBezTo>
                    <a:pt x="1134" y="572"/>
                    <a:pt x="1137" y="572"/>
                    <a:pt x="1139" y="572"/>
                  </a:cubicBezTo>
                  <a:cubicBezTo>
                    <a:pt x="1142" y="572"/>
                    <a:pt x="1145" y="571"/>
                    <a:pt x="1148" y="570"/>
                  </a:cubicBezTo>
                  <a:close/>
                  <a:moveTo>
                    <a:pt x="687" y="383"/>
                  </a:moveTo>
                  <a:cubicBezTo>
                    <a:pt x="689" y="383"/>
                    <a:pt x="690" y="383"/>
                    <a:pt x="691" y="382"/>
                  </a:cubicBezTo>
                  <a:cubicBezTo>
                    <a:pt x="695" y="381"/>
                    <a:pt x="699" y="379"/>
                    <a:pt x="703" y="376"/>
                  </a:cubicBezTo>
                  <a:cubicBezTo>
                    <a:pt x="706" y="373"/>
                    <a:pt x="710" y="370"/>
                    <a:pt x="711" y="366"/>
                  </a:cubicBezTo>
                  <a:cubicBezTo>
                    <a:pt x="711" y="363"/>
                    <a:pt x="712" y="360"/>
                    <a:pt x="713" y="358"/>
                  </a:cubicBezTo>
                  <a:cubicBezTo>
                    <a:pt x="714" y="351"/>
                    <a:pt x="710" y="345"/>
                    <a:pt x="704" y="344"/>
                  </a:cubicBezTo>
                  <a:cubicBezTo>
                    <a:pt x="702" y="344"/>
                    <a:pt x="699" y="344"/>
                    <a:pt x="697" y="346"/>
                  </a:cubicBezTo>
                  <a:cubicBezTo>
                    <a:pt x="695" y="349"/>
                    <a:pt x="693" y="352"/>
                    <a:pt x="693" y="355"/>
                  </a:cubicBezTo>
                  <a:cubicBezTo>
                    <a:pt x="692" y="361"/>
                    <a:pt x="691" y="366"/>
                    <a:pt x="689" y="372"/>
                  </a:cubicBezTo>
                  <a:cubicBezTo>
                    <a:pt x="689" y="375"/>
                    <a:pt x="688" y="378"/>
                    <a:pt x="687" y="383"/>
                  </a:cubicBezTo>
                  <a:close/>
                  <a:moveTo>
                    <a:pt x="387" y="701"/>
                  </a:moveTo>
                  <a:cubicBezTo>
                    <a:pt x="385" y="700"/>
                    <a:pt x="384" y="699"/>
                    <a:pt x="384" y="699"/>
                  </a:cubicBezTo>
                  <a:cubicBezTo>
                    <a:pt x="380" y="699"/>
                    <a:pt x="378" y="698"/>
                    <a:pt x="376" y="696"/>
                  </a:cubicBezTo>
                  <a:cubicBezTo>
                    <a:pt x="375" y="696"/>
                    <a:pt x="374" y="696"/>
                    <a:pt x="373" y="696"/>
                  </a:cubicBezTo>
                  <a:cubicBezTo>
                    <a:pt x="369" y="697"/>
                    <a:pt x="366" y="697"/>
                    <a:pt x="362" y="698"/>
                  </a:cubicBezTo>
                  <a:cubicBezTo>
                    <a:pt x="353" y="698"/>
                    <a:pt x="345" y="699"/>
                    <a:pt x="336" y="700"/>
                  </a:cubicBezTo>
                  <a:cubicBezTo>
                    <a:pt x="332" y="700"/>
                    <a:pt x="329" y="701"/>
                    <a:pt x="326" y="701"/>
                  </a:cubicBezTo>
                  <a:cubicBezTo>
                    <a:pt x="321" y="701"/>
                    <a:pt x="316" y="701"/>
                    <a:pt x="311" y="700"/>
                  </a:cubicBezTo>
                  <a:cubicBezTo>
                    <a:pt x="308" y="700"/>
                    <a:pt x="308" y="700"/>
                    <a:pt x="307" y="703"/>
                  </a:cubicBezTo>
                  <a:cubicBezTo>
                    <a:pt x="309" y="703"/>
                    <a:pt x="311" y="703"/>
                    <a:pt x="313" y="704"/>
                  </a:cubicBezTo>
                  <a:cubicBezTo>
                    <a:pt x="318" y="705"/>
                    <a:pt x="323" y="706"/>
                    <a:pt x="328" y="706"/>
                  </a:cubicBezTo>
                  <a:cubicBezTo>
                    <a:pt x="333" y="706"/>
                    <a:pt x="337" y="707"/>
                    <a:pt x="342" y="707"/>
                  </a:cubicBezTo>
                  <a:cubicBezTo>
                    <a:pt x="345" y="707"/>
                    <a:pt x="348" y="707"/>
                    <a:pt x="350" y="707"/>
                  </a:cubicBezTo>
                  <a:cubicBezTo>
                    <a:pt x="355" y="707"/>
                    <a:pt x="359" y="706"/>
                    <a:pt x="364" y="706"/>
                  </a:cubicBezTo>
                  <a:cubicBezTo>
                    <a:pt x="366" y="706"/>
                    <a:pt x="368" y="706"/>
                    <a:pt x="370" y="705"/>
                  </a:cubicBezTo>
                  <a:cubicBezTo>
                    <a:pt x="375" y="704"/>
                    <a:pt x="379" y="703"/>
                    <a:pt x="384" y="702"/>
                  </a:cubicBezTo>
                  <a:cubicBezTo>
                    <a:pt x="384" y="702"/>
                    <a:pt x="385" y="701"/>
                    <a:pt x="387" y="701"/>
                  </a:cubicBezTo>
                  <a:close/>
                  <a:moveTo>
                    <a:pt x="419" y="280"/>
                  </a:moveTo>
                  <a:cubicBezTo>
                    <a:pt x="422" y="283"/>
                    <a:pt x="425" y="286"/>
                    <a:pt x="428" y="289"/>
                  </a:cubicBezTo>
                  <a:cubicBezTo>
                    <a:pt x="431" y="292"/>
                    <a:pt x="434" y="296"/>
                    <a:pt x="437" y="299"/>
                  </a:cubicBezTo>
                  <a:cubicBezTo>
                    <a:pt x="438" y="301"/>
                    <a:pt x="440" y="302"/>
                    <a:pt x="441" y="304"/>
                  </a:cubicBezTo>
                  <a:cubicBezTo>
                    <a:pt x="444" y="307"/>
                    <a:pt x="447" y="311"/>
                    <a:pt x="450" y="314"/>
                  </a:cubicBezTo>
                  <a:cubicBezTo>
                    <a:pt x="451" y="315"/>
                    <a:pt x="452" y="315"/>
                    <a:pt x="452" y="315"/>
                  </a:cubicBezTo>
                  <a:cubicBezTo>
                    <a:pt x="456" y="316"/>
                    <a:pt x="460" y="317"/>
                    <a:pt x="464" y="317"/>
                  </a:cubicBezTo>
                  <a:cubicBezTo>
                    <a:pt x="462" y="315"/>
                    <a:pt x="460" y="313"/>
                    <a:pt x="459" y="311"/>
                  </a:cubicBezTo>
                  <a:cubicBezTo>
                    <a:pt x="455" y="306"/>
                    <a:pt x="451" y="302"/>
                    <a:pt x="447" y="297"/>
                  </a:cubicBezTo>
                  <a:cubicBezTo>
                    <a:pt x="443" y="294"/>
                    <a:pt x="440" y="290"/>
                    <a:pt x="437" y="286"/>
                  </a:cubicBezTo>
                  <a:cubicBezTo>
                    <a:pt x="434" y="282"/>
                    <a:pt x="430" y="280"/>
                    <a:pt x="428" y="275"/>
                  </a:cubicBezTo>
                  <a:cubicBezTo>
                    <a:pt x="428" y="275"/>
                    <a:pt x="428" y="275"/>
                    <a:pt x="427" y="275"/>
                  </a:cubicBezTo>
                  <a:cubicBezTo>
                    <a:pt x="424" y="275"/>
                    <a:pt x="421" y="277"/>
                    <a:pt x="419" y="280"/>
                  </a:cubicBezTo>
                  <a:close/>
                  <a:moveTo>
                    <a:pt x="438" y="218"/>
                  </a:moveTo>
                  <a:cubicBezTo>
                    <a:pt x="438" y="216"/>
                    <a:pt x="439" y="216"/>
                    <a:pt x="438" y="215"/>
                  </a:cubicBezTo>
                  <a:cubicBezTo>
                    <a:pt x="438" y="211"/>
                    <a:pt x="437" y="208"/>
                    <a:pt x="436" y="204"/>
                  </a:cubicBezTo>
                  <a:cubicBezTo>
                    <a:pt x="436" y="204"/>
                    <a:pt x="435" y="203"/>
                    <a:pt x="435" y="203"/>
                  </a:cubicBezTo>
                  <a:cubicBezTo>
                    <a:pt x="436" y="199"/>
                    <a:pt x="435" y="196"/>
                    <a:pt x="434" y="192"/>
                  </a:cubicBezTo>
                  <a:cubicBezTo>
                    <a:pt x="434" y="189"/>
                    <a:pt x="432" y="185"/>
                    <a:pt x="431" y="182"/>
                  </a:cubicBezTo>
                  <a:cubicBezTo>
                    <a:pt x="430" y="178"/>
                    <a:pt x="428" y="176"/>
                    <a:pt x="424" y="177"/>
                  </a:cubicBezTo>
                  <a:cubicBezTo>
                    <a:pt x="422" y="178"/>
                    <a:pt x="420" y="179"/>
                    <a:pt x="418" y="180"/>
                  </a:cubicBezTo>
                  <a:cubicBezTo>
                    <a:pt x="419" y="185"/>
                    <a:pt x="421" y="189"/>
                    <a:pt x="422" y="193"/>
                  </a:cubicBezTo>
                  <a:cubicBezTo>
                    <a:pt x="424" y="197"/>
                    <a:pt x="426" y="200"/>
                    <a:pt x="426" y="204"/>
                  </a:cubicBezTo>
                  <a:cubicBezTo>
                    <a:pt x="426" y="204"/>
                    <a:pt x="426" y="205"/>
                    <a:pt x="427" y="205"/>
                  </a:cubicBezTo>
                  <a:cubicBezTo>
                    <a:pt x="429" y="208"/>
                    <a:pt x="428" y="212"/>
                    <a:pt x="430" y="215"/>
                  </a:cubicBezTo>
                  <a:cubicBezTo>
                    <a:pt x="430" y="215"/>
                    <a:pt x="430" y="216"/>
                    <a:pt x="430" y="216"/>
                  </a:cubicBezTo>
                  <a:cubicBezTo>
                    <a:pt x="429" y="218"/>
                    <a:pt x="430" y="218"/>
                    <a:pt x="431" y="218"/>
                  </a:cubicBezTo>
                  <a:cubicBezTo>
                    <a:pt x="433" y="218"/>
                    <a:pt x="436" y="218"/>
                    <a:pt x="438" y="218"/>
                  </a:cubicBezTo>
                  <a:close/>
                  <a:moveTo>
                    <a:pt x="488" y="355"/>
                  </a:moveTo>
                  <a:cubicBezTo>
                    <a:pt x="488" y="356"/>
                    <a:pt x="488" y="357"/>
                    <a:pt x="488" y="358"/>
                  </a:cubicBezTo>
                  <a:cubicBezTo>
                    <a:pt x="488" y="359"/>
                    <a:pt x="488" y="359"/>
                    <a:pt x="488" y="360"/>
                  </a:cubicBezTo>
                  <a:cubicBezTo>
                    <a:pt x="488" y="361"/>
                    <a:pt x="489" y="362"/>
                    <a:pt x="489" y="363"/>
                  </a:cubicBezTo>
                  <a:cubicBezTo>
                    <a:pt x="490" y="367"/>
                    <a:pt x="491" y="370"/>
                    <a:pt x="493" y="373"/>
                  </a:cubicBezTo>
                  <a:cubicBezTo>
                    <a:pt x="493" y="375"/>
                    <a:pt x="494" y="377"/>
                    <a:pt x="497" y="377"/>
                  </a:cubicBezTo>
                  <a:cubicBezTo>
                    <a:pt x="502" y="376"/>
                    <a:pt x="507" y="376"/>
                    <a:pt x="513" y="375"/>
                  </a:cubicBezTo>
                  <a:cubicBezTo>
                    <a:pt x="506" y="367"/>
                    <a:pt x="499" y="358"/>
                    <a:pt x="492" y="350"/>
                  </a:cubicBezTo>
                  <a:cubicBezTo>
                    <a:pt x="491" y="352"/>
                    <a:pt x="489" y="353"/>
                    <a:pt x="488" y="355"/>
                  </a:cubicBezTo>
                  <a:close/>
                  <a:moveTo>
                    <a:pt x="455" y="376"/>
                  </a:moveTo>
                  <a:cubicBezTo>
                    <a:pt x="463" y="378"/>
                    <a:pt x="486" y="378"/>
                    <a:pt x="489" y="377"/>
                  </a:cubicBezTo>
                  <a:cubicBezTo>
                    <a:pt x="488" y="372"/>
                    <a:pt x="486" y="368"/>
                    <a:pt x="484" y="363"/>
                  </a:cubicBezTo>
                  <a:cubicBezTo>
                    <a:pt x="483" y="363"/>
                    <a:pt x="481" y="363"/>
                    <a:pt x="480" y="363"/>
                  </a:cubicBezTo>
                  <a:cubicBezTo>
                    <a:pt x="480" y="368"/>
                    <a:pt x="478" y="371"/>
                    <a:pt x="474" y="371"/>
                  </a:cubicBezTo>
                  <a:cubicBezTo>
                    <a:pt x="470" y="371"/>
                    <a:pt x="466" y="370"/>
                    <a:pt x="462" y="374"/>
                  </a:cubicBezTo>
                  <a:cubicBezTo>
                    <a:pt x="461" y="375"/>
                    <a:pt x="459" y="375"/>
                    <a:pt x="458" y="375"/>
                  </a:cubicBezTo>
                  <a:cubicBezTo>
                    <a:pt x="457" y="376"/>
                    <a:pt x="456" y="376"/>
                    <a:pt x="455" y="376"/>
                  </a:cubicBezTo>
                  <a:close/>
                  <a:moveTo>
                    <a:pt x="1262" y="22"/>
                  </a:moveTo>
                  <a:cubicBezTo>
                    <a:pt x="1270" y="28"/>
                    <a:pt x="1276" y="35"/>
                    <a:pt x="1279" y="43"/>
                  </a:cubicBezTo>
                  <a:cubicBezTo>
                    <a:pt x="1282" y="43"/>
                    <a:pt x="1283" y="42"/>
                    <a:pt x="1283" y="40"/>
                  </a:cubicBezTo>
                  <a:cubicBezTo>
                    <a:pt x="1284" y="36"/>
                    <a:pt x="1283" y="33"/>
                    <a:pt x="1282" y="30"/>
                  </a:cubicBezTo>
                  <a:cubicBezTo>
                    <a:pt x="1281" y="28"/>
                    <a:pt x="1280" y="26"/>
                    <a:pt x="1279" y="24"/>
                  </a:cubicBezTo>
                  <a:cubicBezTo>
                    <a:pt x="1277" y="22"/>
                    <a:pt x="1274" y="20"/>
                    <a:pt x="1272" y="18"/>
                  </a:cubicBezTo>
                  <a:cubicBezTo>
                    <a:pt x="1271" y="17"/>
                    <a:pt x="1270" y="17"/>
                    <a:pt x="1269" y="18"/>
                  </a:cubicBezTo>
                  <a:cubicBezTo>
                    <a:pt x="1267" y="19"/>
                    <a:pt x="1265" y="20"/>
                    <a:pt x="1262" y="22"/>
                  </a:cubicBezTo>
                  <a:close/>
                  <a:moveTo>
                    <a:pt x="443" y="748"/>
                  </a:moveTo>
                  <a:cubicBezTo>
                    <a:pt x="447" y="748"/>
                    <a:pt x="449" y="748"/>
                    <a:pt x="452" y="748"/>
                  </a:cubicBezTo>
                  <a:cubicBezTo>
                    <a:pt x="452" y="748"/>
                    <a:pt x="452" y="748"/>
                    <a:pt x="453" y="747"/>
                  </a:cubicBezTo>
                  <a:cubicBezTo>
                    <a:pt x="454" y="739"/>
                    <a:pt x="453" y="731"/>
                    <a:pt x="450" y="724"/>
                  </a:cubicBezTo>
                  <a:cubicBezTo>
                    <a:pt x="449" y="722"/>
                    <a:pt x="447" y="721"/>
                    <a:pt x="444" y="720"/>
                  </a:cubicBezTo>
                  <a:cubicBezTo>
                    <a:pt x="444" y="723"/>
                    <a:pt x="444" y="726"/>
                    <a:pt x="444" y="729"/>
                  </a:cubicBezTo>
                  <a:cubicBezTo>
                    <a:pt x="445" y="732"/>
                    <a:pt x="444" y="735"/>
                    <a:pt x="444" y="738"/>
                  </a:cubicBezTo>
                  <a:cubicBezTo>
                    <a:pt x="445" y="741"/>
                    <a:pt x="444" y="745"/>
                    <a:pt x="443" y="748"/>
                  </a:cubicBezTo>
                  <a:close/>
                  <a:moveTo>
                    <a:pt x="1285" y="68"/>
                  </a:moveTo>
                  <a:cubicBezTo>
                    <a:pt x="1286" y="67"/>
                    <a:pt x="1286" y="66"/>
                    <a:pt x="1286" y="65"/>
                  </a:cubicBezTo>
                  <a:cubicBezTo>
                    <a:pt x="1287" y="63"/>
                    <a:pt x="1288" y="60"/>
                    <a:pt x="1289" y="58"/>
                  </a:cubicBezTo>
                  <a:cubicBezTo>
                    <a:pt x="1290" y="56"/>
                    <a:pt x="1290" y="54"/>
                    <a:pt x="1290" y="52"/>
                  </a:cubicBezTo>
                  <a:cubicBezTo>
                    <a:pt x="1290" y="50"/>
                    <a:pt x="1290" y="48"/>
                    <a:pt x="1288" y="46"/>
                  </a:cubicBezTo>
                  <a:cubicBezTo>
                    <a:pt x="1286" y="47"/>
                    <a:pt x="1284" y="49"/>
                    <a:pt x="1282" y="50"/>
                  </a:cubicBezTo>
                  <a:cubicBezTo>
                    <a:pt x="1283" y="56"/>
                    <a:pt x="1284" y="62"/>
                    <a:pt x="1285" y="68"/>
                  </a:cubicBezTo>
                  <a:close/>
                  <a:moveTo>
                    <a:pt x="450" y="224"/>
                  </a:moveTo>
                  <a:cubicBezTo>
                    <a:pt x="451" y="219"/>
                    <a:pt x="451" y="215"/>
                    <a:pt x="449" y="211"/>
                  </a:cubicBezTo>
                  <a:cubicBezTo>
                    <a:pt x="449" y="209"/>
                    <a:pt x="447" y="208"/>
                    <a:pt x="446" y="210"/>
                  </a:cubicBezTo>
                  <a:cubicBezTo>
                    <a:pt x="443" y="214"/>
                    <a:pt x="441" y="219"/>
                    <a:pt x="443" y="223"/>
                  </a:cubicBezTo>
                  <a:cubicBezTo>
                    <a:pt x="445" y="223"/>
                    <a:pt x="447" y="224"/>
                    <a:pt x="450" y="224"/>
                  </a:cubicBezTo>
                  <a:close/>
                  <a:moveTo>
                    <a:pt x="408" y="217"/>
                  </a:moveTo>
                  <a:cubicBezTo>
                    <a:pt x="409" y="217"/>
                    <a:pt x="409" y="218"/>
                    <a:pt x="409" y="218"/>
                  </a:cubicBezTo>
                  <a:cubicBezTo>
                    <a:pt x="414" y="218"/>
                    <a:pt x="420" y="218"/>
                    <a:pt x="426" y="217"/>
                  </a:cubicBezTo>
                  <a:cubicBezTo>
                    <a:pt x="425" y="214"/>
                    <a:pt x="425" y="211"/>
                    <a:pt x="424" y="208"/>
                  </a:cubicBezTo>
                  <a:cubicBezTo>
                    <a:pt x="423" y="209"/>
                    <a:pt x="421" y="209"/>
                    <a:pt x="421" y="211"/>
                  </a:cubicBezTo>
                  <a:cubicBezTo>
                    <a:pt x="420" y="213"/>
                    <a:pt x="419" y="213"/>
                    <a:pt x="417" y="214"/>
                  </a:cubicBezTo>
                  <a:cubicBezTo>
                    <a:pt x="414" y="215"/>
                    <a:pt x="411" y="216"/>
                    <a:pt x="408" y="217"/>
                  </a:cubicBezTo>
                  <a:close/>
                  <a:moveTo>
                    <a:pt x="449" y="230"/>
                  </a:moveTo>
                  <a:cubicBezTo>
                    <a:pt x="450" y="232"/>
                    <a:pt x="451" y="234"/>
                    <a:pt x="454" y="235"/>
                  </a:cubicBezTo>
                  <a:cubicBezTo>
                    <a:pt x="457" y="233"/>
                    <a:pt x="458" y="229"/>
                    <a:pt x="455" y="225"/>
                  </a:cubicBezTo>
                  <a:cubicBezTo>
                    <a:pt x="454" y="226"/>
                    <a:pt x="453" y="227"/>
                    <a:pt x="452" y="228"/>
                  </a:cubicBezTo>
                  <a:cubicBezTo>
                    <a:pt x="451" y="228"/>
                    <a:pt x="450" y="229"/>
                    <a:pt x="449" y="230"/>
                  </a:cubicBezTo>
                  <a:close/>
                  <a:moveTo>
                    <a:pt x="441" y="208"/>
                  </a:moveTo>
                  <a:cubicBezTo>
                    <a:pt x="442" y="208"/>
                    <a:pt x="442" y="208"/>
                    <a:pt x="442" y="208"/>
                  </a:cubicBezTo>
                  <a:cubicBezTo>
                    <a:pt x="442" y="208"/>
                    <a:pt x="442" y="207"/>
                    <a:pt x="443" y="207"/>
                  </a:cubicBezTo>
                  <a:cubicBezTo>
                    <a:pt x="443" y="207"/>
                    <a:pt x="442" y="206"/>
                    <a:pt x="442" y="206"/>
                  </a:cubicBezTo>
                  <a:cubicBezTo>
                    <a:pt x="442" y="207"/>
                    <a:pt x="441" y="208"/>
                    <a:pt x="441" y="208"/>
                  </a:cubicBezTo>
                  <a:close/>
                </a:path>
              </a:pathLst>
            </a:custGeom>
            <a:solidFill>
              <a:srgbClr val="000000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4" name="Freeform 6"/>
            <p:cNvSpPr>
              <a:spLocks/>
            </p:cNvSpPr>
            <p:nvPr/>
          </p:nvSpPr>
          <p:spPr bwMode="auto">
            <a:xfrm>
              <a:off x="14393684" y="5798160"/>
              <a:ext cx="498253" cy="769981"/>
            </a:xfrm>
            <a:custGeom>
              <a:avLst/>
              <a:gdLst>
                <a:gd name="T0" fmla="*/ 165 w 270"/>
                <a:gd name="T1" fmla="*/ 115 h 417"/>
                <a:gd name="T2" fmla="*/ 161 w 270"/>
                <a:gd name="T3" fmla="*/ 149 h 417"/>
                <a:gd name="T4" fmla="*/ 155 w 270"/>
                <a:gd name="T5" fmla="*/ 175 h 417"/>
                <a:gd name="T6" fmla="*/ 105 w 270"/>
                <a:gd name="T7" fmla="*/ 219 h 417"/>
                <a:gd name="T8" fmla="*/ 64 w 270"/>
                <a:gd name="T9" fmla="*/ 214 h 417"/>
                <a:gd name="T10" fmla="*/ 16 w 270"/>
                <a:gd name="T11" fmla="*/ 210 h 417"/>
                <a:gd name="T12" fmla="*/ 2 w 270"/>
                <a:gd name="T13" fmla="*/ 199 h 417"/>
                <a:gd name="T14" fmla="*/ 8 w 270"/>
                <a:gd name="T15" fmla="*/ 159 h 417"/>
                <a:gd name="T16" fmla="*/ 17 w 270"/>
                <a:gd name="T17" fmla="*/ 153 h 417"/>
                <a:gd name="T18" fmla="*/ 50 w 270"/>
                <a:gd name="T19" fmla="*/ 157 h 417"/>
                <a:gd name="T20" fmla="*/ 74 w 270"/>
                <a:gd name="T21" fmla="*/ 157 h 417"/>
                <a:gd name="T22" fmla="*/ 86 w 270"/>
                <a:gd name="T23" fmla="*/ 149 h 417"/>
                <a:gd name="T24" fmla="*/ 93 w 270"/>
                <a:gd name="T25" fmla="*/ 136 h 417"/>
                <a:gd name="T26" fmla="*/ 99 w 270"/>
                <a:gd name="T27" fmla="*/ 109 h 417"/>
                <a:gd name="T28" fmla="*/ 123 w 270"/>
                <a:gd name="T29" fmla="*/ 50 h 417"/>
                <a:gd name="T30" fmla="*/ 138 w 270"/>
                <a:gd name="T31" fmla="*/ 32 h 417"/>
                <a:gd name="T32" fmla="*/ 137 w 270"/>
                <a:gd name="T33" fmla="*/ 28 h 417"/>
                <a:gd name="T34" fmla="*/ 122 w 270"/>
                <a:gd name="T35" fmla="*/ 43 h 417"/>
                <a:gd name="T36" fmla="*/ 114 w 270"/>
                <a:gd name="T37" fmla="*/ 58 h 417"/>
                <a:gd name="T38" fmla="*/ 101 w 270"/>
                <a:gd name="T39" fmla="*/ 89 h 417"/>
                <a:gd name="T40" fmla="*/ 92 w 270"/>
                <a:gd name="T41" fmla="*/ 119 h 417"/>
                <a:gd name="T42" fmla="*/ 88 w 270"/>
                <a:gd name="T43" fmla="*/ 133 h 417"/>
                <a:gd name="T44" fmla="*/ 83 w 270"/>
                <a:gd name="T45" fmla="*/ 143 h 417"/>
                <a:gd name="T46" fmla="*/ 80 w 270"/>
                <a:gd name="T47" fmla="*/ 110 h 417"/>
                <a:gd name="T48" fmla="*/ 82 w 270"/>
                <a:gd name="T49" fmla="*/ 82 h 417"/>
                <a:gd name="T50" fmla="*/ 90 w 270"/>
                <a:gd name="T51" fmla="*/ 43 h 417"/>
                <a:gd name="T52" fmla="*/ 116 w 270"/>
                <a:gd name="T53" fmla="*/ 32 h 417"/>
                <a:gd name="T54" fmla="*/ 144 w 270"/>
                <a:gd name="T55" fmla="*/ 14 h 417"/>
                <a:gd name="T56" fmla="*/ 171 w 270"/>
                <a:gd name="T57" fmla="*/ 6 h 417"/>
                <a:gd name="T58" fmla="*/ 206 w 270"/>
                <a:gd name="T59" fmla="*/ 46 h 417"/>
                <a:gd name="T60" fmla="*/ 222 w 270"/>
                <a:gd name="T61" fmla="*/ 76 h 417"/>
                <a:gd name="T62" fmla="*/ 243 w 270"/>
                <a:gd name="T63" fmla="*/ 130 h 417"/>
                <a:gd name="T64" fmla="*/ 263 w 270"/>
                <a:gd name="T65" fmla="*/ 184 h 417"/>
                <a:gd name="T66" fmla="*/ 270 w 270"/>
                <a:gd name="T67" fmla="*/ 228 h 417"/>
                <a:gd name="T68" fmla="*/ 257 w 270"/>
                <a:gd name="T69" fmla="*/ 304 h 417"/>
                <a:gd name="T70" fmla="*/ 229 w 270"/>
                <a:gd name="T71" fmla="*/ 318 h 417"/>
                <a:gd name="T72" fmla="*/ 210 w 270"/>
                <a:gd name="T73" fmla="*/ 322 h 417"/>
                <a:gd name="T74" fmla="*/ 187 w 270"/>
                <a:gd name="T75" fmla="*/ 338 h 417"/>
                <a:gd name="T76" fmla="*/ 170 w 270"/>
                <a:gd name="T77" fmla="*/ 352 h 417"/>
                <a:gd name="T78" fmla="*/ 145 w 270"/>
                <a:gd name="T79" fmla="*/ 383 h 417"/>
                <a:gd name="T80" fmla="*/ 130 w 270"/>
                <a:gd name="T81" fmla="*/ 409 h 417"/>
                <a:gd name="T82" fmla="*/ 119 w 270"/>
                <a:gd name="T83" fmla="*/ 413 h 417"/>
                <a:gd name="T84" fmla="*/ 79 w 270"/>
                <a:gd name="T85" fmla="*/ 367 h 417"/>
                <a:gd name="T86" fmla="*/ 65 w 270"/>
                <a:gd name="T87" fmla="*/ 341 h 417"/>
                <a:gd name="T88" fmla="*/ 41 w 270"/>
                <a:gd name="T89" fmla="*/ 280 h 417"/>
                <a:gd name="T90" fmla="*/ 18 w 270"/>
                <a:gd name="T91" fmla="*/ 234 h 417"/>
                <a:gd name="T92" fmla="*/ 41 w 270"/>
                <a:gd name="T93" fmla="*/ 227 h 417"/>
                <a:gd name="T94" fmla="*/ 77 w 270"/>
                <a:gd name="T95" fmla="*/ 223 h 417"/>
                <a:gd name="T96" fmla="*/ 100 w 270"/>
                <a:gd name="T97" fmla="*/ 223 h 417"/>
                <a:gd name="T98" fmla="*/ 127 w 270"/>
                <a:gd name="T99" fmla="*/ 219 h 417"/>
                <a:gd name="T100" fmla="*/ 147 w 270"/>
                <a:gd name="T101" fmla="*/ 202 h 417"/>
                <a:gd name="T102" fmla="*/ 162 w 270"/>
                <a:gd name="T103" fmla="*/ 164 h 417"/>
                <a:gd name="T104" fmla="*/ 166 w 270"/>
                <a:gd name="T105" fmla="*/ 146 h 417"/>
                <a:gd name="T106" fmla="*/ 169 w 270"/>
                <a:gd name="T107" fmla="*/ 122 h 417"/>
                <a:gd name="T108" fmla="*/ 171 w 270"/>
                <a:gd name="T109" fmla="*/ 90 h 4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270" h="417">
                  <a:moveTo>
                    <a:pt x="166" y="85"/>
                  </a:moveTo>
                  <a:cubicBezTo>
                    <a:pt x="166" y="90"/>
                    <a:pt x="166" y="95"/>
                    <a:pt x="166" y="100"/>
                  </a:cubicBezTo>
                  <a:cubicBezTo>
                    <a:pt x="166" y="105"/>
                    <a:pt x="166" y="110"/>
                    <a:pt x="165" y="115"/>
                  </a:cubicBezTo>
                  <a:cubicBezTo>
                    <a:pt x="165" y="119"/>
                    <a:pt x="164" y="124"/>
                    <a:pt x="164" y="128"/>
                  </a:cubicBezTo>
                  <a:cubicBezTo>
                    <a:pt x="163" y="133"/>
                    <a:pt x="163" y="139"/>
                    <a:pt x="161" y="144"/>
                  </a:cubicBezTo>
                  <a:cubicBezTo>
                    <a:pt x="161" y="146"/>
                    <a:pt x="161" y="147"/>
                    <a:pt x="161" y="149"/>
                  </a:cubicBezTo>
                  <a:cubicBezTo>
                    <a:pt x="161" y="153"/>
                    <a:pt x="159" y="157"/>
                    <a:pt x="158" y="161"/>
                  </a:cubicBezTo>
                  <a:cubicBezTo>
                    <a:pt x="157" y="165"/>
                    <a:pt x="156" y="169"/>
                    <a:pt x="155" y="173"/>
                  </a:cubicBezTo>
                  <a:cubicBezTo>
                    <a:pt x="155" y="174"/>
                    <a:pt x="155" y="174"/>
                    <a:pt x="155" y="175"/>
                  </a:cubicBezTo>
                  <a:cubicBezTo>
                    <a:pt x="151" y="183"/>
                    <a:pt x="149" y="191"/>
                    <a:pt x="143" y="198"/>
                  </a:cubicBezTo>
                  <a:cubicBezTo>
                    <a:pt x="139" y="202"/>
                    <a:pt x="136" y="207"/>
                    <a:pt x="131" y="210"/>
                  </a:cubicBezTo>
                  <a:cubicBezTo>
                    <a:pt x="123" y="215"/>
                    <a:pt x="115" y="218"/>
                    <a:pt x="105" y="219"/>
                  </a:cubicBezTo>
                  <a:cubicBezTo>
                    <a:pt x="98" y="219"/>
                    <a:pt x="90" y="218"/>
                    <a:pt x="83" y="216"/>
                  </a:cubicBezTo>
                  <a:cubicBezTo>
                    <a:pt x="78" y="216"/>
                    <a:pt x="72" y="215"/>
                    <a:pt x="67" y="214"/>
                  </a:cubicBezTo>
                  <a:cubicBezTo>
                    <a:pt x="66" y="213"/>
                    <a:pt x="65" y="213"/>
                    <a:pt x="64" y="214"/>
                  </a:cubicBezTo>
                  <a:cubicBezTo>
                    <a:pt x="59" y="215"/>
                    <a:pt x="55" y="214"/>
                    <a:pt x="50" y="213"/>
                  </a:cubicBezTo>
                  <a:cubicBezTo>
                    <a:pt x="45" y="213"/>
                    <a:pt x="41" y="211"/>
                    <a:pt x="36" y="211"/>
                  </a:cubicBezTo>
                  <a:cubicBezTo>
                    <a:pt x="29" y="210"/>
                    <a:pt x="23" y="210"/>
                    <a:pt x="16" y="210"/>
                  </a:cubicBezTo>
                  <a:cubicBezTo>
                    <a:pt x="12" y="209"/>
                    <a:pt x="7" y="209"/>
                    <a:pt x="3" y="208"/>
                  </a:cubicBezTo>
                  <a:cubicBezTo>
                    <a:pt x="2" y="208"/>
                    <a:pt x="1" y="208"/>
                    <a:pt x="0" y="207"/>
                  </a:cubicBezTo>
                  <a:cubicBezTo>
                    <a:pt x="1" y="204"/>
                    <a:pt x="1" y="201"/>
                    <a:pt x="2" y="199"/>
                  </a:cubicBezTo>
                  <a:cubicBezTo>
                    <a:pt x="2" y="195"/>
                    <a:pt x="3" y="192"/>
                    <a:pt x="4" y="189"/>
                  </a:cubicBezTo>
                  <a:cubicBezTo>
                    <a:pt x="4" y="186"/>
                    <a:pt x="5" y="184"/>
                    <a:pt x="5" y="181"/>
                  </a:cubicBezTo>
                  <a:cubicBezTo>
                    <a:pt x="6" y="174"/>
                    <a:pt x="7" y="166"/>
                    <a:pt x="8" y="159"/>
                  </a:cubicBezTo>
                  <a:cubicBezTo>
                    <a:pt x="9" y="158"/>
                    <a:pt x="8" y="156"/>
                    <a:pt x="9" y="155"/>
                  </a:cubicBezTo>
                  <a:cubicBezTo>
                    <a:pt x="9" y="153"/>
                    <a:pt x="9" y="152"/>
                    <a:pt x="11" y="153"/>
                  </a:cubicBezTo>
                  <a:cubicBezTo>
                    <a:pt x="13" y="153"/>
                    <a:pt x="15" y="153"/>
                    <a:pt x="17" y="153"/>
                  </a:cubicBezTo>
                  <a:cubicBezTo>
                    <a:pt x="21" y="155"/>
                    <a:pt x="25" y="155"/>
                    <a:pt x="29" y="155"/>
                  </a:cubicBezTo>
                  <a:cubicBezTo>
                    <a:pt x="31" y="155"/>
                    <a:pt x="33" y="155"/>
                    <a:pt x="35" y="156"/>
                  </a:cubicBezTo>
                  <a:cubicBezTo>
                    <a:pt x="40" y="156"/>
                    <a:pt x="45" y="156"/>
                    <a:pt x="50" y="157"/>
                  </a:cubicBezTo>
                  <a:cubicBezTo>
                    <a:pt x="54" y="157"/>
                    <a:pt x="58" y="158"/>
                    <a:pt x="62" y="158"/>
                  </a:cubicBezTo>
                  <a:cubicBezTo>
                    <a:pt x="62" y="158"/>
                    <a:pt x="62" y="158"/>
                    <a:pt x="63" y="158"/>
                  </a:cubicBezTo>
                  <a:cubicBezTo>
                    <a:pt x="67" y="158"/>
                    <a:pt x="70" y="157"/>
                    <a:pt x="74" y="157"/>
                  </a:cubicBezTo>
                  <a:cubicBezTo>
                    <a:pt x="77" y="156"/>
                    <a:pt x="80" y="156"/>
                    <a:pt x="83" y="155"/>
                  </a:cubicBezTo>
                  <a:cubicBezTo>
                    <a:pt x="85" y="154"/>
                    <a:pt x="85" y="154"/>
                    <a:pt x="86" y="152"/>
                  </a:cubicBezTo>
                  <a:cubicBezTo>
                    <a:pt x="86" y="151"/>
                    <a:pt x="86" y="150"/>
                    <a:pt x="86" y="149"/>
                  </a:cubicBezTo>
                  <a:cubicBezTo>
                    <a:pt x="87" y="147"/>
                    <a:pt x="88" y="145"/>
                    <a:pt x="89" y="143"/>
                  </a:cubicBezTo>
                  <a:cubicBezTo>
                    <a:pt x="90" y="142"/>
                    <a:pt x="91" y="140"/>
                    <a:pt x="91" y="139"/>
                  </a:cubicBezTo>
                  <a:cubicBezTo>
                    <a:pt x="92" y="138"/>
                    <a:pt x="92" y="137"/>
                    <a:pt x="93" y="136"/>
                  </a:cubicBezTo>
                  <a:cubicBezTo>
                    <a:pt x="93" y="133"/>
                    <a:pt x="93" y="131"/>
                    <a:pt x="94" y="129"/>
                  </a:cubicBezTo>
                  <a:cubicBezTo>
                    <a:pt x="95" y="128"/>
                    <a:pt x="95" y="126"/>
                    <a:pt x="95" y="124"/>
                  </a:cubicBezTo>
                  <a:cubicBezTo>
                    <a:pt x="97" y="119"/>
                    <a:pt x="98" y="114"/>
                    <a:pt x="99" y="109"/>
                  </a:cubicBezTo>
                  <a:cubicBezTo>
                    <a:pt x="102" y="102"/>
                    <a:pt x="104" y="94"/>
                    <a:pt x="106" y="86"/>
                  </a:cubicBezTo>
                  <a:cubicBezTo>
                    <a:pt x="108" y="80"/>
                    <a:pt x="111" y="75"/>
                    <a:pt x="113" y="69"/>
                  </a:cubicBezTo>
                  <a:cubicBezTo>
                    <a:pt x="116" y="63"/>
                    <a:pt x="120" y="56"/>
                    <a:pt x="123" y="50"/>
                  </a:cubicBezTo>
                  <a:cubicBezTo>
                    <a:pt x="126" y="46"/>
                    <a:pt x="128" y="42"/>
                    <a:pt x="131" y="39"/>
                  </a:cubicBezTo>
                  <a:cubicBezTo>
                    <a:pt x="132" y="37"/>
                    <a:pt x="133" y="36"/>
                    <a:pt x="135" y="35"/>
                  </a:cubicBezTo>
                  <a:cubicBezTo>
                    <a:pt x="136" y="34"/>
                    <a:pt x="137" y="33"/>
                    <a:pt x="138" y="32"/>
                  </a:cubicBezTo>
                  <a:cubicBezTo>
                    <a:pt x="139" y="32"/>
                    <a:pt x="140" y="31"/>
                    <a:pt x="141" y="31"/>
                  </a:cubicBezTo>
                  <a:cubicBezTo>
                    <a:pt x="142" y="30"/>
                    <a:pt x="143" y="30"/>
                    <a:pt x="144" y="30"/>
                  </a:cubicBezTo>
                  <a:cubicBezTo>
                    <a:pt x="142" y="27"/>
                    <a:pt x="140" y="26"/>
                    <a:pt x="137" y="28"/>
                  </a:cubicBezTo>
                  <a:cubicBezTo>
                    <a:pt x="135" y="29"/>
                    <a:pt x="133" y="31"/>
                    <a:pt x="131" y="32"/>
                  </a:cubicBezTo>
                  <a:cubicBezTo>
                    <a:pt x="130" y="33"/>
                    <a:pt x="128" y="34"/>
                    <a:pt x="127" y="35"/>
                  </a:cubicBezTo>
                  <a:cubicBezTo>
                    <a:pt x="126" y="36"/>
                    <a:pt x="122" y="42"/>
                    <a:pt x="122" y="43"/>
                  </a:cubicBezTo>
                  <a:cubicBezTo>
                    <a:pt x="121" y="45"/>
                    <a:pt x="120" y="47"/>
                    <a:pt x="118" y="48"/>
                  </a:cubicBezTo>
                  <a:cubicBezTo>
                    <a:pt x="116" y="51"/>
                    <a:pt x="116" y="54"/>
                    <a:pt x="115" y="57"/>
                  </a:cubicBezTo>
                  <a:cubicBezTo>
                    <a:pt x="114" y="57"/>
                    <a:pt x="114" y="58"/>
                    <a:pt x="114" y="58"/>
                  </a:cubicBezTo>
                  <a:cubicBezTo>
                    <a:pt x="111" y="61"/>
                    <a:pt x="111" y="64"/>
                    <a:pt x="109" y="68"/>
                  </a:cubicBezTo>
                  <a:cubicBezTo>
                    <a:pt x="109" y="69"/>
                    <a:pt x="108" y="71"/>
                    <a:pt x="107" y="72"/>
                  </a:cubicBezTo>
                  <a:cubicBezTo>
                    <a:pt x="104" y="78"/>
                    <a:pt x="102" y="83"/>
                    <a:pt x="101" y="89"/>
                  </a:cubicBezTo>
                  <a:cubicBezTo>
                    <a:pt x="100" y="94"/>
                    <a:pt x="97" y="99"/>
                    <a:pt x="96" y="104"/>
                  </a:cubicBezTo>
                  <a:cubicBezTo>
                    <a:pt x="95" y="108"/>
                    <a:pt x="94" y="112"/>
                    <a:pt x="93" y="116"/>
                  </a:cubicBezTo>
                  <a:cubicBezTo>
                    <a:pt x="93" y="117"/>
                    <a:pt x="92" y="118"/>
                    <a:pt x="92" y="119"/>
                  </a:cubicBezTo>
                  <a:cubicBezTo>
                    <a:pt x="92" y="120"/>
                    <a:pt x="91" y="120"/>
                    <a:pt x="91" y="121"/>
                  </a:cubicBezTo>
                  <a:cubicBezTo>
                    <a:pt x="91" y="124"/>
                    <a:pt x="90" y="128"/>
                    <a:pt x="88" y="131"/>
                  </a:cubicBezTo>
                  <a:cubicBezTo>
                    <a:pt x="88" y="131"/>
                    <a:pt x="88" y="132"/>
                    <a:pt x="88" y="133"/>
                  </a:cubicBezTo>
                  <a:cubicBezTo>
                    <a:pt x="87" y="134"/>
                    <a:pt x="88" y="136"/>
                    <a:pt x="86" y="137"/>
                  </a:cubicBezTo>
                  <a:cubicBezTo>
                    <a:pt x="86" y="137"/>
                    <a:pt x="86" y="138"/>
                    <a:pt x="85" y="139"/>
                  </a:cubicBezTo>
                  <a:cubicBezTo>
                    <a:pt x="85" y="140"/>
                    <a:pt x="85" y="142"/>
                    <a:pt x="83" y="143"/>
                  </a:cubicBezTo>
                  <a:cubicBezTo>
                    <a:pt x="83" y="140"/>
                    <a:pt x="82" y="138"/>
                    <a:pt x="82" y="136"/>
                  </a:cubicBezTo>
                  <a:cubicBezTo>
                    <a:pt x="81" y="130"/>
                    <a:pt x="81" y="125"/>
                    <a:pt x="81" y="120"/>
                  </a:cubicBezTo>
                  <a:cubicBezTo>
                    <a:pt x="81" y="117"/>
                    <a:pt x="80" y="113"/>
                    <a:pt x="80" y="110"/>
                  </a:cubicBezTo>
                  <a:cubicBezTo>
                    <a:pt x="80" y="107"/>
                    <a:pt x="80" y="104"/>
                    <a:pt x="80" y="100"/>
                  </a:cubicBezTo>
                  <a:cubicBezTo>
                    <a:pt x="80" y="99"/>
                    <a:pt x="81" y="97"/>
                    <a:pt x="81" y="95"/>
                  </a:cubicBezTo>
                  <a:cubicBezTo>
                    <a:pt x="80" y="91"/>
                    <a:pt x="82" y="87"/>
                    <a:pt x="82" y="82"/>
                  </a:cubicBezTo>
                  <a:cubicBezTo>
                    <a:pt x="83" y="80"/>
                    <a:pt x="84" y="77"/>
                    <a:pt x="84" y="74"/>
                  </a:cubicBezTo>
                  <a:cubicBezTo>
                    <a:pt x="85" y="68"/>
                    <a:pt x="85" y="61"/>
                    <a:pt x="86" y="55"/>
                  </a:cubicBezTo>
                  <a:cubicBezTo>
                    <a:pt x="87" y="51"/>
                    <a:pt x="89" y="47"/>
                    <a:pt x="90" y="43"/>
                  </a:cubicBezTo>
                  <a:cubicBezTo>
                    <a:pt x="94" y="42"/>
                    <a:pt x="97" y="40"/>
                    <a:pt x="99" y="38"/>
                  </a:cubicBezTo>
                  <a:cubicBezTo>
                    <a:pt x="100" y="38"/>
                    <a:pt x="100" y="37"/>
                    <a:pt x="101" y="37"/>
                  </a:cubicBezTo>
                  <a:cubicBezTo>
                    <a:pt x="107" y="37"/>
                    <a:pt x="111" y="34"/>
                    <a:pt x="116" y="32"/>
                  </a:cubicBezTo>
                  <a:cubicBezTo>
                    <a:pt x="119" y="31"/>
                    <a:pt x="121" y="30"/>
                    <a:pt x="123" y="28"/>
                  </a:cubicBezTo>
                  <a:cubicBezTo>
                    <a:pt x="125" y="28"/>
                    <a:pt x="126" y="27"/>
                    <a:pt x="127" y="27"/>
                  </a:cubicBezTo>
                  <a:cubicBezTo>
                    <a:pt x="132" y="22"/>
                    <a:pt x="138" y="18"/>
                    <a:pt x="144" y="14"/>
                  </a:cubicBezTo>
                  <a:cubicBezTo>
                    <a:pt x="149" y="10"/>
                    <a:pt x="154" y="6"/>
                    <a:pt x="159" y="3"/>
                  </a:cubicBezTo>
                  <a:cubicBezTo>
                    <a:pt x="160" y="1"/>
                    <a:pt x="162" y="1"/>
                    <a:pt x="164" y="0"/>
                  </a:cubicBezTo>
                  <a:cubicBezTo>
                    <a:pt x="167" y="2"/>
                    <a:pt x="169" y="4"/>
                    <a:pt x="171" y="6"/>
                  </a:cubicBezTo>
                  <a:cubicBezTo>
                    <a:pt x="177" y="11"/>
                    <a:pt x="182" y="17"/>
                    <a:pt x="187" y="23"/>
                  </a:cubicBezTo>
                  <a:cubicBezTo>
                    <a:pt x="192" y="28"/>
                    <a:pt x="196" y="33"/>
                    <a:pt x="201" y="38"/>
                  </a:cubicBezTo>
                  <a:cubicBezTo>
                    <a:pt x="203" y="41"/>
                    <a:pt x="205" y="43"/>
                    <a:pt x="206" y="46"/>
                  </a:cubicBezTo>
                  <a:cubicBezTo>
                    <a:pt x="207" y="49"/>
                    <a:pt x="208" y="51"/>
                    <a:pt x="210" y="53"/>
                  </a:cubicBezTo>
                  <a:cubicBezTo>
                    <a:pt x="212" y="57"/>
                    <a:pt x="215" y="61"/>
                    <a:pt x="217" y="66"/>
                  </a:cubicBezTo>
                  <a:cubicBezTo>
                    <a:pt x="219" y="69"/>
                    <a:pt x="221" y="72"/>
                    <a:pt x="222" y="76"/>
                  </a:cubicBezTo>
                  <a:cubicBezTo>
                    <a:pt x="225" y="81"/>
                    <a:pt x="227" y="87"/>
                    <a:pt x="229" y="93"/>
                  </a:cubicBezTo>
                  <a:cubicBezTo>
                    <a:pt x="231" y="98"/>
                    <a:pt x="234" y="104"/>
                    <a:pt x="235" y="110"/>
                  </a:cubicBezTo>
                  <a:cubicBezTo>
                    <a:pt x="238" y="117"/>
                    <a:pt x="240" y="123"/>
                    <a:pt x="243" y="130"/>
                  </a:cubicBezTo>
                  <a:cubicBezTo>
                    <a:pt x="247" y="140"/>
                    <a:pt x="251" y="150"/>
                    <a:pt x="254" y="161"/>
                  </a:cubicBezTo>
                  <a:cubicBezTo>
                    <a:pt x="255" y="165"/>
                    <a:pt x="257" y="168"/>
                    <a:pt x="259" y="172"/>
                  </a:cubicBezTo>
                  <a:cubicBezTo>
                    <a:pt x="260" y="176"/>
                    <a:pt x="261" y="180"/>
                    <a:pt x="263" y="184"/>
                  </a:cubicBezTo>
                  <a:cubicBezTo>
                    <a:pt x="264" y="189"/>
                    <a:pt x="266" y="194"/>
                    <a:pt x="267" y="198"/>
                  </a:cubicBezTo>
                  <a:cubicBezTo>
                    <a:pt x="268" y="204"/>
                    <a:pt x="268" y="210"/>
                    <a:pt x="269" y="217"/>
                  </a:cubicBezTo>
                  <a:cubicBezTo>
                    <a:pt x="270" y="220"/>
                    <a:pt x="270" y="224"/>
                    <a:pt x="270" y="228"/>
                  </a:cubicBezTo>
                  <a:cubicBezTo>
                    <a:pt x="270" y="237"/>
                    <a:pt x="270" y="246"/>
                    <a:pt x="270" y="254"/>
                  </a:cubicBezTo>
                  <a:cubicBezTo>
                    <a:pt x="270" y="262"/>
                    <a:pt x="268" y="269"/>
                    <a:pt x="267" y="276"/>
                  </a:cubicBezTo>
                  <a:cubicBezTo>
                    <a:pt x="265" y="286"/>
                    <a:pt x="261" y="295"/>
                    <a:pt x="257" y="304"/>
                  </a:cubicBezTo>
                  <a:cubicBezTo>
                    <a:pt x="255" y="309"/>
                    <a:pt x="252" y="313"/>
                    <a:pt x="248" y="317"/>
                  </a:cubicBezTo>
                  <a:cubicBezTo>
                    <a:pt x="247" y="318"/>
                    <a:pt x="245" y="319"/>
                    <a:pt x="244" y="319"/>
                  </a:cubicBezTo>
                  <a:cubicBezTo>
                    <a:pt x="239" y="319"/>
                    <a:pt x="234" y="319"/>
                    <a:pt x="229" y="318"/>
                  </a:cubicBezTo>
                  <a:cubicBezTo>
                    <a:pt x="227" y="318"/>
                    <a:pt x="225" y="318"/>
                    <a:pt x="224" y="316"/>
                  </a:cubicBezTo>
                  <a:cubicBezTo>
                    <a:pt x="224" y="315"/>
                    <a:pt x="222" y="315"/>
                    <a:pt x="221" y="315"/>
                  </a:cubicBezTo>
                  <a:cubicBezTo>
                    <a:pt x="218" y="317"/>
                    <a:pt x="213" y="318"/>
                    <a:pt x="210" y="322"/>
                  </a:cubicBezTo>
                  <a:cubicBezTo>
                    <a:pt x="210" y="322"/>
                    <a:pt x="210" y="322"/>
                    <a:pt x="210" y="322"/>
                  </a:cubicBezTo>
                  <a:cubicBezTo>
                    <a:pt x="206" y="323"/>
                    <a:pt x="203" y="326"/>
                    <a:pt x="200" y="328"/>
                  </a:cubicBezTo>
                  <a:cubicBezTo>
                    <a:pt x="195" y="330"/>
                    <a:pt x="191" y="334"/>
                    <a:pt x="187" y="338"/>
                  </a:cubicBezTo>
                  <a:cubicBezTo>
                    <a:pt x="186" y="339"/>
                    <a:pt x="185" y="339"/>
                    <a:pt x="184" y="340"/>
                  </a:cubicBezTo>
                  <a:cubicBezTo>
                    <a:pt x="182" y="341"/>
                    <a:pt x="179" y="342"/>
                    <a:pt x="177" y="344"/>
                  </a:cubicBezTo>
                  <a:cubicBezTo>
                    <a:pt x="175" y="346"/>
                    <a:pt x="173" y="349"/>
                    <a:pt x="170" y="352"/>
                  </a:cubicBezTo>
                  <a:cubicBezTo>
                    <a:pt x="167" y="354"/>
                    <a:pt x="166" y="357"/>
                    <a:pt x="163" y="359"/>
                  </a:cubicBezTo>
                  <a:cubicBezTo>
                    <a:pt x="159" y="363"/>
                    <a:pt x="157" y="368"/>
                    <a:pt x="154" y="372"/>
                  </a:cubicBezTo>
                  <a:cubicBezTo>
                    <a:pt x="150" y="375"/>
                    <a:pt x="148" y="380"/>
                    <a:pt x="145" y="383"/>
                  </a:cubicBezTo>
                  <a:cubicBezTo>
                    <a:pt x="144" y="384"/>
                    <a:pt x="144" y="386"/>
                    <a:pt x="143" y="387"/>
                  </a:cubicBezTo>
                  <a:cubicBezTo>
                    <a:pt x="140" y="391"/>
                    <a:pt x="138" y="395"/>
                    <a:pt x="136" y="399"/>
                  </a:cubicBezTo>
                  <a:cubicBezTo>
                    <a:pt x="134" y="402"/>
                    <a:pt x="132" y="406"/>
                    <a:pt x="130" y="409"/>
                  </a:cubicBezTo>
                  <a:cubicBezTo>
                    <a:pt x="130" y="410"/>
                    <a:pt x="130" y="410"/>
                    <a:pt x="129" y="411"/>
                  </a:cubicBezTo>
                  <a:cubicBezTo>
                    <a:pt x="128" y="413"/>
                    <a:pt x="127" y="415"/>
                    <a:pt x="126" y="417"/>
                  </a:cubicBezTo>
                  <a:cubicBezTo>
                    <a:pt x="124" y="416"/>
                    <a:pt x="121" y="415"/>
                    <a:pt x="119" y="413"/>
                  </a:cubicBezTo>
                  <a:cubicBezTo>
                    <a:pt x="113" y="407"/>
                    <a:pt x="107" y="402"/>
                    <a:pt x="101" y="396"/>
                  </a:cubicBezTo>
                  <a:cubicBezTo>
                    <a:pt x="95" y="390"/>
                    <a:pt x="90" y="384"/>
                    <a:pt x="86" y="377"/>
                  </a:cubicBezTo>
                  <a:cubicBezTo>
                    <a:pt x="84" y="373"/>
                    <a:pt x="81" y="370"/>
                    <a:pt x="79" y="367"/>
                  </a:cubicBezTo>
                  <a:cubicBezTo>
                    <a:pt x="77" y="363"/>
                    <a:pt x="75" y="360"/>
                    <a:pt x="74" y="356"/>
                  </a:cubicBezTo>
                  <a:cubicBezTo>
                    <a:pt x="74" y="355"/>
                    <a:pt x="73" y="355"/>
                    <a:pt x="73" y="354"/>
                  </a:cubicBezTo>
                  <a:cubicBezTo>
                    <a:pt x="70" y="350"/>
                    <a:pt x="67" y="345"/>
                    <a:pt x="65" y="341"/>
                  </a:cubicBezTo>
                  <a:cubicBezTo>
                    <a:pt x="61" y="334"/>
                    <a:pt x="57" y="328"/>
                    <a:pt x="55" y="321"/>
                  </a:cubicBezTo>
                  <a:cubicBezTo>
                    <a:pt x="52" y="312"/>
                    <a:pt x="47" y="303"/>
                    <a:pt x="45" y="294"/>
                  </a:cubicBezTo>
                  <a:cubicBezTo>
                    <a:pt x="44" y="289"/>
                    <a:pt x="42" y="284"/>
                    <a:pt x="41" y="280"/>
                  </a:cubicBezTo>
                  <a:cubicBezTo>
                    <a:pt x="38" y="272"/>
                    <a:pt x="35" y="265"/>
                    <a:pt x="32" y="257"/>
                  </a:cubicBezTo>
                  <a:cubicBezTo>
                    <a:pt x="30" y="253"/>
                    <a:pt x="28" y="249"/>
                    <a:pt x="26" y="245"/>
                  </a:cubicBezTo>
                  <a:cubicBezTo>
                    <a:pt x="24" y="240"/>
                    <a:pt x="21" y="237"/>
                    <a:pt x="18" y="234"/>
                  </a:cubicBezTo>
                  <a:cubicBezTo>
                    <a:pt x="15" y="231"/>
                    <a:pt x="16" y="230"/>
                    <a:pt x="19" y="229"/>
                  </a:cubicBezTo>
                  <a:cubicBezTo>
                    <a:pt x="22" y="229"/>
                    <a:pt x="24" y="228"/>
                    <a:pt x="27" y="228"/>
                  </a:cubicBezTo>
                  <a:cubicBezTo>
                    <a:pt x="32" y="228"/>
                    <a:pt x="37" y="228"/>
                    <a:pt x="41" y="227"/>
                  </a:cubicBezTo>
                  <a:cubicBezTo>
                    <a:pt x="48" y="226"/>
                    <a:pt x="55" y="226"/>
                    <a:pt x="61" y="225"/>
                  </a:cubicBezTo>
                  <a:cubicBezTo>
                    <a:pt x="65" y="225"/>
                    <a:pt x="68" y="224"/>
                    <a:pt x="71" y="224"/>
                  </a:cubicBezTo>
                  <a:cubicBezTo>
                    <a:pt x="73" y="224"/>
                    <a:pt x="75" y="223"/>
                    <a:pt x="77" y="223"/>
                  </a:cubicBezTo>
                  <a:cubicBezTo>
                    <a:pt x="80" y="223"/>
                    <a:pt x="83" y="222"/>
                    <a:pt x="86" y="222"/>
                  </a:cubicBezTo>
                  <a:cubicBezTo>
                    <a:pt x="90" y="222"/>
                    <a:pt x="93" y="223"/>
                    <a:pt x="96" y="223"/>
                  </a:cubicBezTo>
                  <a:cubicBezTo>
                    <a:pt x="98" y="223"/>
                    <a:pt x="99" y="223"/>
                    <a:pt x="100" y="223"/>
                  </a:cubicBezTo>
                  <a:cubicBezTo>
                    <a:pt x="101" y="223"/>
                    <a:pt x="102" y="223"/>
                    <a:pt x="103" y="223"/>
                  </a:cubicBezTo>
                  <a:cubicBezTo>
                    <a:pt x="110" y="224"/>
                    <a:pt x="117" y="222"/>
                    <a:pt x="124" y="220"/>
                  </a:cubicBezTo>
                  <a:cubicBezTo>
                    <a:pt x="125" y="219"/>
                    <a:pt x="126" y="219"/>
                    <a:pt x="127" y="219"/>
                  </a:cubicBezTo>
                  <a:cubicBezTo>
                    <a:pt x="129" y="219"/>
                    <a:pt x="131" y="217"/>
                    <a:pt x="132" y="216"/>
                  </a:cubicBezTo>
                  <a:cubicBezTo>
                    <a:pt x="133" y="215"/>
                    <a:pt x="134" y="214"/>
                    <a:pt x="135" y="213"/>
                  </a:cubicBezTo>
                  <a:cubicBezTo>
                    <a:pt x="140" y="210"/>
                    <a:pt x="145" y="207"/>
                    <a:pt x="147" y="202"/>
                  </a:cubicBezTo>
                  <a:cubicBezTo>
                    <a:pt x="149" y="199"/>
                    <a:pt x="152" y="196"/>
                    <a:pt x="154" y="192"/>
                  </a:cubicBezTo>
                  <a:cubicBezTo>
                    <a:pt x="156" y="188"/>
                    <a:pt x="157" y="183"/>
                    <a:pt x="158" y="179"/>
                  </a:cubicBezTo>
                  <a:cubicBezTo>
                    <a:pt x="160" y="174"/>
                    <a:pt x="161" y="169"/>
                    <a:pt x="162" y="164"/>
                  </a:cubicBezTo>
                  <a:cubicBezTo>
                    <a:pt x="162" y="163"/>
                    <a:pt x="163" y="162"/>
                    <a:pt x="163" y="161"/>
                  </a:cubicBezTo>
                  <a:cubicBezTo>
                    <a:pt x="164" y="161"/>
                    <a:pt x="164" y="160"/>
                    <a:pt x="164" y="159"/>
                  </a:cubicBezTo>
                  <a:cubicBezTo>
                    <a:pt x="165" y="155"/>
                    <a:pt x="165" y="150"/>
                    <a:pt x="166" y="146"/>
                  </a:cubicBezTo>
                  <a:cubicBezTo>
                    <a:pt x="167" y="142"/>
                    <a:pt x="168" y="138"/>
                    <a:pt x="167" y="133"/>
                  </a:cubicBezTo>
                  <a:cubicBezTo>
                    <a:pt x="167" y="133"/>
                    <a:pt x="167" y="133"/>
                    <a:pt x="167" y="133"/>
                  </a:cubicBezTo>
                  <a:cubicBezTo>
                    <a:pt x="169" y="129"/>
                    <a:pt x="169" y="125"/>
                    <a:pt x="169" y="122"/>
                  </a:cubicBezTo>
                  <a:cubicBezTo>
                    <a:pt x="169" y="118"/>
                    <a:pt x="170" y="115"/>
                    <a:pt x="170" y="112"/>
                  </a:cubicBezTo>
                  <a:cubicBezTo>
                    <a:pt x="170" y="106"/>
                    <a:pt x="171" y="101"/>
                    <a:pt x="171" y="95"/>
                  </a:cubicBezTo>
                  <a:cubicBezTo>
                    <a:pt x="171" y="93"/>
                    <a:pt x="171" y="92"/>
                    <a:pt x="171" y="90"/>
                  </a:cubicBezTo>
                  <a:cubicBezTo>
                    <a:pt x="172" y="87"/>
                    <a:pt x="170" y="85"/>
                    <a:pt x="166" y="85"/>
                  </a:cubicBezTo>
                  <a:close/>
                </a:path>
              </a:pathLst>
            </a:custGeom>
            <a:solidFill>
              <a:srgbClr val="FF9999"/>
            </a:solidFill>
            <a:ln w="12700">
              <a:solidFill>
                <a:schemeClr val="tx1"/>
              </a:solidFill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5" name="Freeform 7"/>
            <p:cNvSpPr>
              <a:spLocks/>
            </p:cNvSpPr>
            <p:nvPr/>
          </p:nvSpPr>
          <p:spPr bwMode="auto">
            <a:xfrm>
              <a:off x="12453914" y="6117605"/>
              <a:ext cx="661993" cy="565055"/>
            </a:xfrm>
            <a:custGeom>
              <a:avLst/>
              <a:gdLst>
                <a:gd name="T0" fmla="*/ 146 w 359"/>
                <a:gd name="T1" fmla="*/ 46 h 306"/>
                <a:gd name="T2" fmla="*/ 134 w 359"/>
                <a:gd name="T3" fmla="*/ 47 h 306"/>
                <a:gd name="T4" fmla="*/ 132 w 359"/>
                <a:gd name="T5" fmla="*/ 49 h 306"/>
                <a:gd name="T6" fmla="*/ 145 w 359"/>
                <a:gd name="T7" fmla="*/ 50 h 306"/>
                <a:gd name="T8" fmla="*/ 166 w 359"/>
                <a:gd name="T9" fmla="*/ 48 h 306"/>
                <a:gd name="T10" fmla="*/ 216 w 359"/>
                <a:gd name="T11" fmla="*/ 50 h 306"/>
                <a:gd name="T12" fmla="*/ 263 w 359"/>
                <a:gd name="T13" fmla="*/ 62 h 306"/>
                <a:gd name="T14" fmla="*/ 294 w 359"/>
                <a:gd name="T15" fmla="*/ 75 h 306"/>
                <a:gd name="T16" fmla="*/ 314 w 359"/>
                <a:gd name="T17" fmla="*/ 87 h 306"/>
                <a:gd name="T18" fmla="*/ 328 w 359"/>
                <a:gd name="T19" fmla="*/ 111 h 306"/>
                <a:gd name="T20" fmla="*/ 333 w 359"/>
                <a:gd name="T21" fmla="*/ 128 h 306"/>
                <a:gd name="T22" fmla="*/ 340 w 359"/>
                <a:gd name="T23" fmla="*/ 161 h 306"/>
                <a:gd name="T24" fmla="*/ 345 w 359"/>
                <a:gd name="T25" fmla="*/ 194 h 306"/>
                <a:gd name="T26" fmla="*/ 348 w 359"/>
                <a:gd name="T27" fmla="*/ 219 h 306"/>
                <a:gd name="T28" fmla="*/ 351 w 359"/>
                <a:gd name="T29" fmla="*/ 253 h 306"/>
                <a:gd name="T30" fmla="*/ 354 w 359"/>
                <a:gd name="T31" fmla="*/ 277 h 306"/>
                <a:gd name="T32" fmla="*/ 356 w 359"/>
                <a:gd name="T33" fmla="*/ 288 h 306"/>
                <a:gd name="T34" fmla="*/ 356 w 359"/>
                <a:gd name="T35" fmla="*/ 296 h 306"/>
                <a:gd name="T36" fmla="*/ 332 w 359"/>
                <a:gd name="T37" fmla="*/ 302 h 306"/>
                <a:gd name="T38" fmla="*/ 293 w 359"/>
                <a:gd name="T39" fmla="*/ 305 h 306"/>
                <a:gd name="T40" fmla="*/ 268 w 359"/>
                <a:gd name="T41" fmla="*/ 303 h 306"/>
                <a:gd name="T42" fmla="*/ 265 w 359"/>
                <a:gd name="T43" fmla="*/ 283 h 306"/>
                <a:gd name="T44" fmla="*/ 262 w 359"/>
                <a:gd name="T45" fmla="*/ 257 h 306"/>
                <a:gd name="T46" fmla="*/ 256 w 359"/>
                <a:gd name="T47" fmla="*/ 206 h 306"/>
                <a:gd name="T48" fmla="*/ 253 w 359"/>
                <a:gd name="T49" fmla="*/ 192 h 306"/>
                <a:gd name="T50" fmla="*/ 250 w 359"/>
                <a:gd name="T51" fmla="*/ 164 h 306"/>
                <a:gd name="T52" fmla="*/ 246 w 359"/>
                <a:gd name="T53" fmla="*/ 151 h 306"/>
                <a:gd name="T54" fmla="*/ 234 w 359"/>
                <a:gd name="T55" fmla="*/ 151 h 306"/>
                <a:gd name="T56" fmla="*/ 205 w 359"/>
                <a:gd name="T57" fmla="*/ 157 h 306"/>
                <a:gd name="T58" fmla="*/ 171 w 359"/>
                <a:gd name="T59" fmla="*/ 157 h 306"/>
                <a:gd name="T60" fmla="*/ 139 w 359"/>
                <a:gd name="T61" fmla="*/ 155 h 306"/>
                <a:gd name="T62" fmla="*/ 96 w 359"/>
                <a:gd name="T63" fmla="*/ 153 h 306"/>
                <a:gd name="T64" fmla="*/ 66 w 359"/>
                <a:gd name="T65" fmla="*/ 153 h 306"/>
                <a:gd name="T66" fmla="*/ 60 w 359"/>
                <a:gd name="T67" fmla="*/ 153 h 306"/>
                <a:gd name="T68" fmla="*/ 45 w 359"/>
                <a:gd name="T69" fmla="*/ 149 h 306"/>
                <a:gd name="T70" fmla="*/ 33 w 359"/>
                <a:gd name="T71" fmla="*/ 143 h 306"/>
                <a:gd name="T72" fmla="*/ 17 w 359"/>
                <a:gd name="T73" fmla="*/ 123 h 306"/>
                <a:gd name="T74" fmla="*/ 7 w 359"/>
                <a:gd name="T75" fmla="*/ 103 h 306"/>
                <a:gd name="T76" fmla="*/ 2 w 359"/>
                <a:gd name="T77" fmla="*/ 87 h 306"/>
                <a:gd name="T78" fmla="*/ 0 w 359"/>
                <a:gd name="T79" fmla="*/ 64 h 306"/>
                <a:gd name="T80" fmla="*/ 6 w 359"/>
                <a:gd name="T81" fmla="*/ 20 h 306"/>
                <a:gd name="T82" fmla="*/ 12 w 359"/>
                <a:gd name="T83" fmla="*/ 4 h 306"/>
                <a:gd name="T84" fmla="*/ 50 w 359"/>
                <a:gd name="T85" fmla="*/ 1 h 306"/>
                <a:gd name="T86" fmla="*/ 94 w 359"/>
                <a:gd name="T87" fmla="*/ 5 h 306"/>
                <a:gd name="T88" fmla="*/ 121 w 359"/>
                <a:gd name="T89" fmla="*/ 10 h 306"/>
                <a:gd name="T90" fmla="*/ 155 w 359"/>
                <a:gd name="T91" fmla="*/ 18 h 306"/>
                <a:gd name="T92" fmla="*/ 170 w 359"/>
                <a:gd name="T93" fmla="*/ 24 h 306"/>
                <a:gd name="T94" fmla="*/ 167 w 359"/>
                <a:gd name="T95" fmla="*/ 42 h 3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359" h="306">
                  <a:moveTo>
                    <a:pt x="165" y="45"/>
                  </a:moveTo>
                  <a:cubicBezTo>
                    <a:pt x="159" y="45"/>
                    <a:pt x="153" y="46"/>
                    <a:pt x="146" y="46"/>
                  </a:cubicBezTo>
                  <a:cubicBezTo>
                    <a:pt x="144" y="47"/>
                    <a:pt x="141" y="47"/>
                    <a:pt x="138" y="48"/>
                  </a:cubicBezTo>
                  <a:cubicBezTo>
                    <a:pt x="137" y="48"/>
                    <a:pt x="135" y="49"/>
                    <a:pt x="134" y="47"/>
                  </a:cubicBezTo>
                  <a:cubicBezTo>
                    <a:pt x="134" y="47"/>
                    <a:pt x="133" y="47"/>
                    <a:pt x="132" y="47"/>
                  </a:cubicBezTo>
                  <a:cubicBezTo>
                    <a:pt x="132" y="48"/>
                    <a:pt x="132" y="49"/>
                    <a:pt x="132" y="49"/>
                  </a:cubicBezTo>
                  <a:cubicBezTo>
                    <a:pt x="134" y="49"/>
                    <a:pt x="136" y="52"/>
                    <a:pt x="139" y="51"/>
                  </a:cubicBezTo>
                  <a:cubicBezTo>
                    <a:pt x="141" y="50"/>
                    <a:pt x="143" y="50"/>
                    <a:pt x="145" y="50"/>
                  </a:cubicBezTo>
                  <a:cubicBezTo>
                    <a:pt x="150" y="49"/>
                    <a:pt x="155" y="49"/>
                    <a:pt x="161" y="49"/>
                  </a:cubicBezTo>
                  <a:cubicBezTo>
                    <a:pt x="163" y="49"/>
                    <a:pt x="164" y="49"/>
                    <a:pt x="166" y="48"/>
                  </a:cubicBezTo>
                  <a:cubicBezTo>
                    <a:pt x="174" y="47"/>
                    <a:pt x="181" y="48"/>
                    <a:pt x="189" y="48"/>
                  </a:cubicBezTo>
                  <a:cubicBezTo>
                    <a:pt x="198" y="49"/>
                    <a:pt x="207" y="49"/>
                    <a:pt x="216" y="50"/>
                  </a:cubicBezTo>
                  <a:cubicBezTo>
                    <a:pt x="222" y="51"/>
                    <a:pt x="228" y="52"/>
                    <a:pt x="234" y="53"/>
                  </a:cubicBezTo>
                  <a:cubicBezTo>
                    <a:pt x="244" y="55"/>
                    <a:pt x="253" y="59"/>
                    <a:pt x="263" y="62"/>
                  </a:cubicBezTo>
                  <a:cubicBezTo>
                    <a:pt x="268" y="64"/>
                    <a:pt x="274" y="66"/>
                    <a:pt x="279" y="68"/>
                  </a:cubicBezTo>
                  <a:cubicBezTo>
                    <a:pt x="284" y="70"/>
                    <a:pt x="289" y="73"/>
                    <a:pt x="294" y="75"/>
                  </a:cubicBezTo>
                  <a:cubicBezTo>
                    <a:pt x="298" y="77"/>
                    <a:pt x="301" y="79"/>
                    <a:pt x="304" y="81"/>
                  </a:cubicBezTo>
                  <a:cubicBezTo>
                    <a:pt x="308" y="83"/>
                    <a:pt x="311" y="85"/>
                    <a:pt x="314" y="87"/>
                  </a:cubicBezTo>
                  <a:cubicBezTo>
                    <a:pt x="318" y="90"/>
                    <a:pt x="320" y="94"/>
                    <a:pt x="322" y="98"/>
                  </a:cubicBezTo>
                  <a:cubicBezTo>
                    <a:pt x="324" y="102"/>
                    <a:pt x="326" y="107"/>
                    <a:pt x="328" y="111"/>
                  </a:cubicBezTo>
                  <a:cubicBezTo>
                    <a:pt x="329" y="116"/>
                    <a:pt x="331" y="119"/>
                    <a:pt x="332" y="124"/>
                  </a:cubicBezTo>
                  <a:cubicBezTo>
                    <a:pt x="332" y="125"/>
                    <a:pt x="333" y="126"/>
                    <a:pt x="333" y="128"/>
                  </a:cubicBezTo>
                  <a:cubicBezTo>
                    <a:pt x="334" y="131"/>
                    <a:pt x="335" y="134"/>
                    <a:pt x="335" y="138"/>
                  </a:cubicBezTo>
                  <a:cubicBezTo>
                    <a:pt x="337" y="146"/>
                    <a:pt x="339" y="153"/>
                    <a:pt x="340" y="161"/>
                  </a:cubicBezTo>
                  <a:cubicBezTo>
                    <a:pt x="341" y="168"/>
                    <a:pt x="342" y="175"/>
                    <a:pt x="343" y="182"/>
                  </a:cubicBezTo>
                  <a:cubicBezTo>
                    <a:pt x="343" y="186"/>
                    <a:pt x="344" y="190"/>
                    <a:pt x="345" y="194"/>
                  </a:cubicBezTo>
                  <a:cubicBezTo>
                    <a:pt x="345" y="197"/>
                    <a:pt x="346" y="200"/>
                    <a:pt x="346" y="203"/>
                  </a:cubicBezTo>
                  <a:cubicBezTo>
                    <a:pt x="346" y="209"/>
                    <a:pt x="347" y="214"/>
                    <a:pt x="348" y="219"/>
                  </a:cubicBezTo>
                  <a:cubicBezTo>
                    <a:pt x="348" y="225"/>
                    <a:pt x="349" y="231"/>
                    <a:pt x="349" y="236"/>
                  </a:cubicBezTo>
                  <a:cubicBezTo>
                    <a:pt x="350" y="242"/>
                    <a:pt x="351" y="248"/>
                    <a:pt x="351" y="253"/>
                  </a:cubicBezTo>
                  <a:cubicBezTo>
                    <a:pt x="352" y="258"/>
                    <a:pt x="352" y="263"/>
                    <a:pt x="353" y="268"/>
                  </a:cubicBezTo>
                  <a:cubicBezTo>
                    <a:pt x="353" y="271"/>
                    <a:pt x="354" y="274"/>
                    <a:pt x="354" y="277"/>
                  </a:cubicBezTo>
                  <a:cubicBezTo>
                    <a:pt x="354" y="280"/>
                    <a:pt x="354" y="283"/>
                    <a:pt x="355" y="286"/>
                  </a:cubicBezTo>
                  <a:cubicBezTo>
                    <a:pt x="355" y="287"/>
                    <a:pt x="355" y="288"/>
                    <a:pt x="356" y="288"/>
                  </a:cubicBezTo>
                  <a:cubicBezTo>
                    <a:pt x="357" y="289"/>
                    <a:pt x="358" y="291"/>
                    <a:pt x="358" y="293"/>
                  </a:cubicBezTo>
                  <a:cubicBezTo>
                    <a:pt x="359" y="295"/>
                    <a:pt x="358" y="295"/>
                    <a:pt x="356" y="296"/>
                  </a:cubicBezTo>
                  <a:cubicBezTo>
                    <a:pt x="354" y="297"/>
                    <a:pt x="351" y="298"/>
                    <a:pt x="349" y="299"/>
                  </a:cubicBezTo>
                  <a:cubicBezTo>
                    <a:pt x="343" y="300"/>
                    <a:pt x="338" y="301"/>
                    <a:pt x="332" y="302"/>
                  </a:cubicBezTo>
                  <a:cubicBezTo>
                    <a:pt x="325" y="303"/>
                    <a:pt x="319" y="303"/>
                    <a:pt x="312" y="304"/>
                  </a:cubicBezTo>
                  <a:cubicBezTo>
                    <a:pt x="306" y="304"/>
                    <a:pt x="299" y="305"/>
                    <a:pt x="293" y="305"/>
                  </a:cubicBezTo>
                  <a:cubicBezTo>
                    <a:pt x="290" y="306"/>
                    <a:pt x="287" y="306"/>
                    <a:pt x="283" y="305"/>
                  </a:cubicBezTo>
                  <a:cubicBezTo>
                    <a:pt x="278" y="305"/>
                    <a:pt x="273" y="304"/>
                    <a:pt x="268" y="303"/>
                  </a:cubicBezTo>
                  <a:cubicBezTo>
                    <a:pt x="267" y="302"/>
                    <a:pt x="267" y="301"/>
                    <a:pt x="267" y="299"/>
                  </a:cubicBezTo>
                  <a:cubicBezTo>
                    <a:pt x="267" y="294"/>
                    <a:pt x="265" y="288"/>
                    <a:pt x="265" y="283"/>
                  </a:cubicBezTo>
                  <a:cubicBezTo>
                    <a:pt x="264" y="277"/>
                    <a:pt x="263" y="271"/>
                    <a:pt x="263" y="266"/>
                  </a:cubicBezTo>
                  <a:cubicBezTo>
                    <a:pt x="263" y="263"/>
                    <a:pt x="262" y="260"/>
                    <a:pt x="262" y="257"/>
                  </a:cubicBezTo>
                  <a:cubicBezTo>
                    <a:pt x="261" y="246"/>
                    <a:pt x="259" y="236"/>
                    <a:pt x="258" y="225"/>
                  </a:cubicBezTo>
                  <a:cubicBezTo>
                    <a:pt x="257" y="219"/>
                    <a:pt x="255" y="212"/>
                    <a:pt x="256" y="206"/>
                  </a:cubicBezTo>
                  <a:cubicBezTo>
                    <a:pt x="256" y="205"/>
                    <a:pt x="256" y="205"/>
                    <a:pt x="255" y="205"/>
                  </a:cubicBezTo>
                  <a:cubicBezTo>
                    <a:pt x="254" y="201"/>
                    <a:pt x="254" y="196"/>
                    <a:pt x="253" y="192"/>
                  </a:cubicBezTo>
                  <a:cubicBezTo>
                    <a:pt x="253" y="188"/>
                    <a:pt x="252" y="184"/>
                    <a:pt x="252" y="180"/>
                  </a:cubicBezTo>
                  <a:cubicBezTo>
                    <a:pt x="252" y="174"/>
                    <a:pt x="251" y="169"/>
                    <a:pt x="250" y="164"/>
                  </a:cubicBezTo>
                  <a:cubicBezTo>
                    <a:pt x="249" y="161"/>
                    <a:pt x="249" y="158"/>
                    <a:pt x="249" y="155"/>
                  </a:cubicBezTo>
                  <a:cubicBezTo>
                    <a:pt x="249" y="152"/>
                    <a:pt x="249" y="152"/>
                    <a:pt x="246" y="151"/>
                  </a:cubicBezTo>
                  <a:cubicBezTo>
                    <a:pt x="244" y="151"/>
                    <a:pt x="242" y="150"/>
                    <a:pt x="240" y="150"/>
                  </a:cubicBezTo>
                  <a:cubicBezTo>
                    <a:pt x="238" y="150"/>
                    <a:pt x="236" y="150"/>
                    <a:pt x="234" y="151"/>
                  </a:cubicBezTo>
                  <a:cubicBezTo>
                    <a:pt x="228" y="154"/>
                    <a:pt x="222" y="155"/>
                    <a:pt x="216" y="155"/>
                  </a:cubicBezTo>
                  <a:cubicBezTo>
                    <a:pt x="212" y="155"/>
                    <a:pt x="209" y="156"/>
                    <a:pt x="205" y="157"/>
                  </a:cubicBezTo>
                  <a:cubicBezTo>
                    <a:pt x="203" y="157"/>
                    <a:pt x="201" y="157"/>
                    <a:pt x="199" y="157"/>
                  </a:cubicBezTo>
                  <a:cubicBezTo>
                    <a:pt x="190" y="157"/>
                    <a:pt x="180" y="157"/>
                    <a:pt x="171" y="157"/>
                  </a:cubicBezTo>
                  <a:cubicBezTo>
                    <a:pt x="167" y="157"/>
                    <a:pt x="164" y="157"/>
                    <a:pt x="161" y="157"/>
                  </a:cubicBezTo>
                  <a:cubicBezTo>
                    <a:pt x="153" y="156"/>
                    <a:pt x="146" y="155"/>
                    <a:pt x="139" y="155"/>
                  </a:cubicBezTo>
                  <a:cubicBezTo>
                    <a:pt x="132" y="155"/>
                    <a:pt x="126" y="155"/>
                    <a:pt x="119" y="154"/>
                  </a:cubicBezTo>
                  <a:cubicBezTo>
                    <a:pt x="111" y="154"/>
                    <a:pt x="103" y="153"/>
                    <a:pt x="96" y="153"/>
                  </a:cubicBezTo>
                  <a:cubicBezTo>
                    <a:pt x="93" y="153"/>
                    <a:pt x="91" y="153"/>
                    <a:pt x="88" y="153"/>
                  </a:cubicBezTo>
                  <a:cubicBezTo>
                    <a:pt x="81" y="153"/>
                    <a:pt x="73" y="153"/>
                    <a:pt x="66" y="153"/>
                  </a:cubicBezTo>
                  <a:cubicBezTo>
                    <a:pt x="65" y="153"/>
                    <a:pt x="65" y="153"/>
                    <a:pt x="64" y="153"/>
                  </a:cubicBezTo>
                  <a:cubicBezTo>
                    <a:pt x="63" y="154"/>
                    <a:pt x="61" y="153"/>
                    <a:pt x="60" y="153"/>
                  </a:cubicBezTo>
                  <a:cubicBezTo>
                    <a:pt x="58" y="152"/>
                    <a:pt x="56" y="152"/>
                    <a:pt x="54" y="151"/>
                  </a:cubicBezTo>
                  <a:cubicBezTo>
                    <a:pt x="51" y="151"/>
                    <a:pt x="48" y="150"/>
                    <a:pt x="45" y="149"/>
                  </a:cubicBezTo>
                  <a:cubicBezTo>
                    <a:pt x="44" y="149"/>
                    <a:pt x="43" y="148"/>
                    <a:pt x="41" y="148"/>
                  </a:cubicBezTo>
                  <a:cubicBezTo>
                    <a:pt x="38" y="147"/>
                    <a:pt x="35" y="146"/>
                    <a:pt x="33" y="143"/>
                  </a:cubicBezTo>
                  <a:cubicBezTo>
                    <a:pt x="30" y="141"/>
                    <a:pt x="28" y="138"/>
                    <a:pt x="26" y="135"/>
                  </a:cubicBezTo>
                  <a:cubicBezTo>
                    <a:pt x="23" y="131"/>
                    <a:pt x="20" y="127"/>
                    <a:pt x="17" y="123"/>
                  </a:cubicBezTo>
                  <a:cubicBezTo>
                    <a:pt x="15" y="121"/>
                    <a:pt x="14" y="118"/>
                    <a:pt x="13" y="116"/>
                  </a:cubicBezTo>
                  <a:cubicBezTo>
                    <a:pt x="11" y="112"/>
                    <a:pt x="9" y="108"/>
                    <a:pt x="7" y="103"/>
                  </a:cubicBezTo>
                  <a:cubicBezTo>
                    <a:pt x="6" y="101"/>
                    <a:pt x="5" y="99"/>
                    <a:pt x="4" y="96"/>
                  </a:cubicBezTo>
                  <a:cubicBezTo>
                    <a:pt x="3" y="93"/>
                    <a:pt x="2" y="90"/>
                    <a:pt x="2" y="87"/>
                  </a:cubicBezTo>
                  <a:cubicBezTo>
                    <a:pt x="2" y="83"/>
                    <a:pt x="0" y="80"/>
                    <a:pt x="1" y="76"/>
                  </a:cubicBezTo>
                  <a:cubicBezTo>
                    <a:pt x="1" y="72"/>
                    <a:pt x="0" y="68"/>
                    <a:pt x="0" y="64"/>
                  </a:cubicBezTo>
                  <a:cubicBezTo>
                    <a:pt x="0" y="56"/>
                    <a:pt x="0" y="48"/>
                    <a:pt x="1" y="40"/>
                  </a:cubicBezTo>
                  <a:cubicBezTo>
                    <a:pt x="2" y="33"/>
                    <a:pt x="4" y="26"/>
                    <a:pt x="6" y="20"/>
                  </a:cubicBezTo>
                  <a:cubicBezTo>
                    <a:pt x="7" y="17"/>
                    <a:pt x="8" y="15"/>
                    <a:pt x="9" y="12"/>
                  </a:cubicBezTo>
                  <a:cubicBezTo>
                    <a:pt x="10" y="9"/>
                    <a:pt x="11" y="7"/>
                    <a:pt x="12" y="4"/>
                  </a:cubicBezTo>
                  <a:cubicBezTo>
                    <a:pt x="12" y="2"/>
                    <a:pt x="13" y="2"/>
                    <a:pt x="15" y="2"/>
                  </a:cubicBezTo>
                  <a:cubicBezTo>
                    <a:pt x="27" y="0"/>
                    <a:pt x="38" y="1"/>
                    <a:pt x="50" y="1"/>
                  </a:cubicBezTo>
                  <a:cubicBezTo>
                    <a:pt x="58" y="1"/>
                    <a:pt x="66" y="2"/>
                    <a:pt x="75" y="3"/>
                  </a:cubicBezTo>
                  <a:cubicBezTo>
                    <a:pt x="81" y="3"/>
                    <a:pt x="88" y="4"/>
                    <a:pt x="94" y="5"/>
                  </a:cubicBezTo>
                  <a:cubicBezTo>
                    <a:pt x="98" y="5"/>
                    <a:pt x="101" y="6"/>
                    <a:pt x="104" y="6"/>
                  </a:cubicBezTo>
                  <a:cubicBezTo>
                    <a:pt x="110" y="8"/>
                    <a:pt x="116" y="9"/>
                    <a:pt x="121" y="10"/>
                  </a:cubicBezTo>
                  <a:cubicBezTo>
                    <a:pt x="124" y="11"/>
                    <a:pt x="128" y="12"/>
                    <a:pt x="131" y="12"/>
                  </a:cubicBezTo>
                  <a:cubicBezTo>
                    <a:pt x="139" y="13"/>
                    <a:pt x="147" y="16"/>
                    <a:pt x="155" y="18"/>
                  </a:cubicBezTo>
                  <a:cubicBezTo>
                    <a:pt x="159" y="20"/>
                    <a:pt x="163" y="21"/>
                    <a:pt x="167" y="23"/>
                  </a:cubicBezTo>
                  <a:cubicBezTo>
                    <a:pt x="168" y="23"/>
                    <a:pt x="169" y="23"/>
                    <a:pt x="170" y="24"/>
                  </a:cubicBezTo>
                  <a:cubicBezTo>
                    <a:pt x="173" y="26"/>
                    <a:pt x="174" y="27"/>
                    <a:pt x="172" y="30"/>
                  </a:cubicBezTo>
                  <a:cubicBezTo>
                    <a:pt x="171" y="34"/>
                    <a:pt x="169" y="38"/>
                    <a:pt x="167" y="42"/>
                  </a:cubicBezTo>
                  <a:cubicBezTo>
                    <a:pt x="166" y="43"/>
                    <a:pt x="166" y="44"/>
                    <a:pt x="165" y="45"/>
                  </a:cubicBezTo>
                  <a:close/>
                </a:path>
              </a:pathLst>
            </a:custGeom>
            <a:solidFill>
              <a:srgbClr val="002060"/>
            </a:solidFill>
            <a:ln w="12700">
              <a:solidFill>
                <a:schemeClr val="tx1"/>
              </a:solidFill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6" name="Freeform 8"/>
            <p:cNvSpPr>
              <a:spLocks/>
            </p:cNvSpPr>
            <p:nvPr/>
          </p:nvSpPr>
          <p:spPr bwMode="auto">
            <a:xfrm>
              <a:off x="12481539" y="5783594"/>
              <a:ext cx="652952" cy="374694"/>
            </a:xfrm>
            <a:custGeom>
              <a:avLst/>
              <a:gdLst>
                <a:gd name="T0" fmla="*/ 150 w 354"/>
                <a:gd name="T1" fmla="*/ 199 h 203"/>
                <a:gd name="T2" fmla="*/ 136 w 354"/>
                <a:gd name="T3" fmla="*/ 195 h 203"/>
                <a:gd name="T4" fmla="*/ 99 w 354"/>
                <a:gd name="T5" fmla="*/ 186 h 203"/>
                <a:gd name="T6" fmla="*/ 64 w 354"/>
                <a:gd name="T7" fmla="*/ 181 h 203"/>
                <a:gd name="T8" fmla="*/ 29 w 354"/>
                <a:gd name="T9" fmla="*/ 179 h 203"/>
                <a:gd name="T10" fmla="*/ 9 w 354"/>
                <a:gd name="T11" fmla="*/ 178 h 203"/>
                <a:gd name="T12" fmla="*/ 3 w 354"/>
                <a:gd name="T13" fmla="*/ 168 h 203"/>
                <a:gd name="T14" fmla="*/ 10 w 354"/>
                <a:gd name="T15" fmla="*/ 150 h 203"/>
                <a:gd name="T16" fmla="*/ 13 w 354"/>
                <a:gd name="T17" fmla="*/ 142 h 203"/>
                <a:gd name="T18" fmla="*/ 16 w 354"/>
                <a:gd name="T19" fmla="*/ 135 h 203"/>
                <a:gd name="T20" fmla="*/ 23 w 354"/>
                <a:gd name="T21" fmla="*/ 117 h 203"/>
                <a:gd name="T22" fmla="*/ 35 w 354"/>
                <a:gd name="T23" fmla="*/ 93 h 203"/>
                <a:gd name="T24" fmla="*/ 40 w 354"/>
                <a:gd name="T25" fmla="*/ 80 h 203"/>
                <a:gd name="T26" fmla="*/ 46 w 354"/>
                <a:gd name="T27" fmla="*/ 70 h 203"/>
                <a:gd name="T28" fmla="*/ 50 w 354"/>
                <a:gd name="T29" fmla="*/ 63 h 203"/>
                <a:gd name="T30" fmla="*/ 66 w 354"/>
                <a:gd name="T31" fmla="*/ 39 h 203"/>
                <a:gd name="T32" fmla="*/ 77 w 354"/>
                <a:gd name="T33" fmla="*/ 22 h 203"/>
                <a:gd name="T34" fmla="*/ 86 w 354"/>
                <a:gd name="T35" fmla="*/ 5 h 203"/>
                <a:gd name="T36" fmla="*/ 99 w 354"/>
                <a:gd name="T37" fmla="*/ 7 h 203"/>
                <a:gd name="T38" fmla="*/ 121 w 354"/>
                <a:gd name="T39" fmla="*/ 18 h 203"/>
                <a:gd name="T40" fmla="*/ 134 w 354"/>
                <a:gd name="T41" fmla="*/ 27 h 203"/>
                <a:gd name="T42" fmla="*/ 124 w 354"/>
                <a:gd name="T43" fmla="*/ 30 h 203"/>
                <a:gd name="T44" fmla="*/ 127 w 354"/>
                <a:gd name="T45" fmla="*/ 33 h 203"/>
                <a:gd name="T46" fmla="*/ 147 w 354"/>
                <a:gd name="T47" fmla="*/ 34 h 203"/>
                <a:gd name="T48" fmla="*/ 153 w 354"/>
                <a:gd name="T49" fmla="*/ 38 h 203"/>
                <a:gd name="T50" fmla="*/ 164 w 354"/>
                <a:gd name="T51" fmla="*/ 41 h 203"/>
                <a:gd name="T52" fmla="*/ 173 w 354"/>
                <a:gd name="T53" fmla="*/ 45 h 203"/>
                <a:gd name="T54" fmla="*/ 185 w 354"/>
                <a:gd name="T55" fmla="*/ 52 h 203"/>
                <a:gd name="T56" fmla="*/ 193 w 354"/>
                <a:gd name="T57" fmla="*/ 60 h 203"/>
                <a:gd name="T58" fmla="*/ 197 w 354"/>
                <a:gd name="T59" fmla="*/ 65 h 203"/>
                <a:gd name="T60" fmla="*/ 211 w 354"/>
                <a:gd name="T61" fmla="*/ 81 h 203"/>
                <a:gd name="T62" fmla="*/ 211 w 354"/>
                <a:gd name="T63" fmla="*/ 85 h 203"/>
                <a:gd name="T64" fmla="*/ 219 w 354"/>
                <a:gd name="T65" fmla="*/ 91 h 203"/>
                <a:gd name="T66" fmla="*/ 232 w 354"/>
                <a:gd name="T67" fmla="*/ 105 h 203"/>
                <a:gd name="T68" fmla="*/ 257 w 354"/>
                <a:gd name="T69" fmla="*/ 119 h 203"/>
                <a:gd name="T70" fmla="*/ 279 w 354"/>
                <a:gd name="T71" fmla="*/ 121 h 203"/>
                <a:gd name="T72" fmla="*/ 298 w 354"/>
                <a:gd name="T73" fmla="*/ 123 h 203"/>
                <a:gd name="T74" fmla="*/ 320 w 354"/>
                <a:gd name="T75" fmla="*/ 126 h 203"/>
                <a:gd name="T76" fmla="*/ 342 w 354"/>
                <a:gd name="T77" fmla="*/ 127 h 203"/>
                <a:gd name="T78" fmla="*/ 353 w 354"/>
                <a:gd name="T79" fmla="*/ 130 h 203"/>
                <a:gd name="T80" fmla="*/ 354 w 354"/>
                <a:gd name="T81" fmla="*/ 150 h 203"/>
                <a:gd name="T82" fmla="*/ 350 w 354"/>
                <a:gd name="T83" fmla="*/ 173 h 203"/>
                <a:gd name="T84" fmla="*/ 344 w 354"/>
                <a:gd name="T85" fmla="*/ 184 h 203"/>
                <a:gd name="T86" fmla="*/ 330 w 354"/>
                <a:gd name="T87" fmla="*/ 184 h 203"/>
                <a:gd name="T88" fmla="*/ 289 w 354"/>
                <a:gd name="T89" fmla="*/ 181 h 203"/>
                <a:gd name="T90" fmla="*/ 251 w 354"/>
                <a:gd name="T91" fmla="*/ 177 h 203"/>
                <a:gd name="T92" fmla="*/ 215 w 354"/>
                <a:gd name="T93" fmla="*/ 167 h 203"/>
                <a:gd name="T94" fmla="*/ 197 w 354"/>
                <a:gd name="T95" fmla="*/ 155 h 203"/>
                <a:gd name="T96" fmla="*/ 176 w 354"/>
                <a:gd name="T97" fmla="*/ 140 h 203"/>
                <a:gd name="T98" fmla="*/ 164 w 354"/>
                <a:gd name="T99" fmla="*/ 135 h 203"/>
                <a:gd name="T100" fmla="*/ 147 w 354"/>
                <a:gd name="T101" fmla="*/ 125 h 203"/>
                <a:gd name="T102" fmla="*/ 146 w 354"/>
                <a:gd name="T103" fmla="*/ 129 h 203"/>
                <a:gd name="T104" fmla="*/ 172 w 354"/>
                <a:gd name="T105" fmla="*/ 144 h 2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354" h="203">
                  <a:moveTo>
                    <a:pt x="159" y="203"/>
                  </a:moveTo>
                  <a:cubicBezTo>
                    <a:pt x="156" y="202"/>
                    <a:pt x="153" y="200"/>
                    <a:pt x="150" y="199"/>
                  </a:cubicBezTo>
                  <a:cubicBezTo>
                    <a:pt x="146" y="197"/>
                    <a:pt x="142" y="196"/>
                    <a:pt x="137" y="195"/>
                  </a:cubicBezTo>
                  <a:cubicBezTo>
                    <a:pt x="137" y="195"/>
                    <a:pt x="137" y="195"/>
                    <a:pt x="136" y="195"/>
                  </a:cubicBezTo>
                  <a:cubicBezTo>
                    <a:pt x="132" y="192"/>
                    <a:pt x="127" y="192"/>
                    <a:pt x="122" y="190"/>
                  </a:cubicBezTo>
                  <a:cubicBezTo>
                    <a:pt x="114" y="189"/>
                    <a:pt x="107" y="188"/>
                    <a:pt x="99" y="186"/>
                  </a:cubicBezTo>
                  <a:cubicBezTo>
                    <a:pt x="94" y="185"/>
                    <a:pt x="88" y="185"/>
                    <a:pt x="83" y="183"/>
                  </a:cubicBezTo>
                  <a:cubicBezTo>
                    <a:pt x="77" y="181"/>
                    <a:pt x="71" y="182"/>
                    <a:pt x="64" y="181"/>
                  </a:cubicBezTo>
                  <a:cubicBezTo>
                    <a:pt x="61" y="180"/>
                    <a:pt x="57" y="180"/>
                    <a:pt x="53" y="180"/>
                  </a:cubicBezTo>
                  <a:cubicBezTo>
                    <a:pt x="45" y="179"/>
                    <a:pt x="37" y="179"/>
                    <a:pt x="29" y="179"/>
                  </a:cubicBezTo>
                  <a:cubicBezTo>
                    <a:pt x="28" y="179"/>
                    <a:pt x="26" y="179"/>
                    <a:pt x="24" y="179"/>
                  </a:cubicBezTo>
                  <a:cubicBezTo>
                    <a:pt x="19" y="179"/>
                    <a:pt x="14" y="179"/>
                    <a:pt x="9" y="178"/>
                  </a:cubicBezTo>
                  <a:cubicBezTo>
                    <a:pt x="6" y="178"/>
                    <a:pt x="3" y="177"/>
                    <a:pt x="0" y="177"/>
                  </a:cubicBezTo>
                  <a:cubicBezTo>
                    <a:pt x="1" y="174"/>
                    <a:pt x="2" y="171"/>
                    <a:pt x="3" y="168"/>
                  </a:cubicBezTo>
                  <a:cubicBezTo>
                    <a:pt x="5" y="165"/>
                    <a:pt x="6" y="161"/>
                    <a:pt x="7" y="157"/>
                  </a:cubicBezTo>
                  <a:cubicBezTo>
                    <a:pt x="8" y="155"/>
                    <a:pt x="9" y="152"/>
                    <a:pt x="10" y="150"/>
                  </a:cubicBezTo>
                  <a:cubicBezTo>
                    <a:pt x="10" y="149"/>
                    <a:pt x="11" y="148"/>
                    <a:pt x="11" y="147"/>
                  </a:cubicBezTo>
                  <a:cubicBezTo>
                    <a:pt x="11" y="145"/>
                    <a:pt x="12" y="144"/>
                    <a:pt x="13" y="142"/>
                  </a:cubicBezTo>
                  <a:cubicBezTo>
                    <a:pt x="13" y="142"/>
                    <a:pt x="14" y="142"/>
                    <a:pt x="14" y="141"/>
                  </a:cubicBezTo>
                  <a:cubicBezTo>
                    <a:pt x="14" y="139"/>
                    <a:pt x="15" y="137"/>
                    <a:pt x="16" y="135"/>
                  </a:cubicBezTo>
                  <a:cubicBezTo>
                    <a:pt x="17" y="132"/>
                    <a:pt x="18" y="130"/>
                    <a:pt x="19" y="128"/>
                  </a:cubicBezTo>
                  <a:cubicBezTo>
                    <a:pt x="20" y="124"/>
                    <a:pt x="22" y="121"/>
                    <a:pt x="23" y="117"/>
                  </a:cubicBezTo>
                  <a:cubicBezTo>
                    <a:pt x="25" y="113"/>
                    <a:pt x="27" y="110"/>
                    <a:pt x="28" y="107"/>
                  </a:cubicBezTo>
                  <a:cubicBezTo>
                    <a:pt x="30" y="102"/>
                    <a:pt x="32" y="98"/>
                    <a:pt x="35" y="93"/>
                  </a:cubicBezTo>
                  <a:cubicBezTo>
                    <a:pt x="36" y="89"/>
                    <a:pt x="38" y="86"/>
                    <a:pt x="39" y="82"/>
                  </a:cubicBezTo>
                  <a:cubicBezTo>
                    <a:pt x="40" y="81"/>
                    <a:pt x="40" y="81"/>
                    <a:pt x="40" y="80"/>
                  </a:cubicBezTo>
                  <a:cubicBezTo>
                    <a:pt x="42" y="79"/>
                    <a:pt x="42" y="77"/>
                    <a:pt x="43" y="75"/>
                  </a:cubicBezTo>
                  <a:cubicBezTo>
                    <a:pt x="45" y="74"/>
                    <a:pt x="45" y="71"/>
                    <a:pt x="46" y="70"/>
                  </a:cubicBezTo>
                  <a:cubicBezTo>
                    <a:pt x="47" y="68"/>
                    <a:pt x="48" y="66"/>
                    <a:pt x="50" y="65"/>
                  </a:cubicBezTo>
                  <a:cubicBezTo>
                    <a:pt x="50" y="64"/>
                    <a:pt x="50" y="64"/>
                    <a:pt x="50" y="63"/>
                  </a:cubicBezTo>
                  <a:cubicBezTo>
                    <a:pt x="52" y="59"/>
                    <a:pt x="55" y="56"/>
                    <a:pt x="57" y="52"/>
                  </a:cubicBezTo>
                  <a:cubicBezTo>
                    <a:pt x="60" y="47"/>
                    <a:pt x="64" y="44"/>
                    <a:pt x="66" y="39"/>
                  </a:cubicBezTo>
                  <a:cubicBezTo>
                    <a:pt x="68" y="35"/>
                    <a:pt x="71" y="32"/>
                    <a:pt x="74" y="28"/>
                  </a:cubicBezTo>
                  <a:cubicBezTo>
                    <a:pt x="75" y="26"/>
                    <a:pt x="76" y="24"/>
                    <a:pt x="77" y="22"/>
                  </a:cubicBezTo>
                  <a:cubicBezTo>
                    <a:pt x="77" y="22"/>
                    <a:pt x="78" y="21"/>
                    <a:pt x="79" y="20"/>
                  </a:cubicBezTo>
                  <a:cubicBezTo>
                    <a:pt x="81" y="15"/>
                    <a:pt x="84" y="10"/>
                    <a:pt x="86" y="5"/>
                  </a:cubicBezTo>
                  <a:cubicBezTo>
                    <a:pt x="87" y="3"/>
                    <a:pt x="88" y="2"/>
                    <a:pt x="90" y="0"/>
                  </a:cubicBezTo>
                  <a:cubicBezTo>
                    <a:pt x="94" y="1"/>
                    <a:pt x="97" y="4"/>
                    <a:pt x="99" y="7"/>
                  </a:cubicBezTo>
                  <a:cubicBezTo>
                    <a:pt x="101" y="10"/>
                    <a:pt x="105" y="10"/>
                    <a:pt x="107" y="12"/>
                  </a:cubicBezTo>
                  <a:cubicBezTo>
                    <a:pt x="112" y="14"/>
                    <a:pt x="116" y="16"/>
                    <a:pt x="121" y="18"/>
                  </a:cubicBezTo>
                  <a:cubicBezTo>
                    <a:pt x="123" y="20"/>
                    <a:pt x="126" y="22"/>
                    <a:pt x="128" y="23"/>
                  </a:cubicBezTo>
                  <a:cubicBezTo>
                    <a:pt x="130" y="25"/>
                    <a:pt x="133" y="25"/>
                    <a:pt x="134" y="27"/>
                  </a:cubicBezTo>
                  <a:cubicBezTo>
                    <a:pt x="134" y="28"/>
                    <a:pt x="134" y="28"/>
                    <a:pt x="135" y="29"/>
                  </a:cubicBezTo>
                  <a:cubicBezTo>
                    <a:pt x="131" y="29"/>
                    <a:pt x="128" y="29"/>
                    <a:pt x="124" y="30"/>
                  </a:cubicBezTo>
                  <a:cubicBezTo>
                    <a:pt x="124" y="31"/>
                    <a:pt x="124" y="32"/>
                    <a:pt x="124" y="33"/>
                  </a:cubicBezTo>
                  <a:cubicBezTo>
                    <a:pt x="125" y="33"/>
                    <a:pt x="126" y="33"/>
                    <a:pt x="127" y="33"/>
                  </a:cubicBezTo>
                  <a:cubicBezTo>
                    <a:pt x="131" y="32"/>
                    <a:pt x="135" y="33"/>
                    <a:pt x="139" y="33"/>
                  </a:cubicBezTo>
                  <a:cubicBezTo>
                    <a:pt x="142" y="33"/>
                    <a:pt x="144" y="33"/>
                    <a:pt x="147" y="34"/>
                  </a:cubicBezTo>
                  <a:cubicBezTo>
                    <a:pt x="148" y="34"/>
                    <a:pt x="149" y="34"/>
                    <a:pt x="149" y="34"/>
                  </a:cubicBezTo>
                  <a:cubicBezTo>
                    <a:pt x="151" y="34"/>
                    <a:pt x="153" y="35"/>
                    <a:pt x="153" y="38"/>
                  </a:cubicBezTo>
                  <a:cubicBezTo>
                    <a:pt x="155" y="40"/>
                    <a:pt x="156" y="38"/>
                    <a:pt x="157" y="37"/>
                  </a:cubicBezTo>
                  <a:cubicBezTo>
                    <a:pt x="159" y="38"/>
                    <a:pt x="162" y="39"/>
                    <a:pt x="164" y="41"/>
                  </a:cubicBezTo>
                  <a:cubicBezTo>
                    <a:pt x="166" y="42"/>
                    <a:pt x="168" y="43"/>
                    <a:pt x="170" y="43"/>
                  </a:cubicBezTo>
                  <a:cubicBezTo>
                    <a:pt x="171" y="44"/>
                    <a:pt x="172" y="44"/>
                    <a:pt x="173" y="45"/>
                  </a:cubicBezTo>
                  <a:cubicBezTo>
                    <a:pt x="174" y="46"/>
                    <a:pt x="176" y="47"/>
                    <a:pt x="177" y="48"/>
                  </a:cubicBezTo>
                  <a:cubicBezTo>
                    <a:pt x="180" y="49"/>
                    <a:pt x="182" y="52"/>
                    <a:pt x="185" y="52"/>
                  </a:cubicBezTo>
                  <a:cubicBezTo>
                    <a:pt x="185" y="52"/>
                    <a:pt x="186" y="53"/>
                    <a:pt x="186" y="53"/>
                  </a:cubicBezTo>
                  <a:cubicBezTo>
                    <a:pt x="187" y="57"/>
                    <a:pt x="190" y="58"/>
                    <a:pt x="193" y="60"/>
                  </a:cubicBezTo>
                  <a:cubicBezTo>
                    <a:pt x="193" y="61"/>
                    <a:pt x="194" y="61"/>
                    <a:pt x="194" y="62"/>
                  </a:cubicBezTo>
                  <a:cubicBezTo>
                    <a:pt x="195" y="63"/>
                    <a:pt x="196" y="64"/>
                    <a:pt x="197" y="65"/>
                  </a:cubicBezTo>
                  <a:cubicBezTo>
                    <a:pt x="202" y="70"/>
                    <a:pt x="206" y="74"/>
                    <a:pt x="210" y="80"/>
                  </a:cubicBezTo>
                  <a:cubicBezTo>
                    <a:pt x="210" y="80"/>
                    <a:pt x="210" y="81"/>
                    <a:pt x="211" y="81"/>
                  </a:cubicBezTo>
                  <a:cubicBezTo>
                    <a:pt x="210" y="82"/>
                    <a:pt x="210" y="83"/>
                    <a:pt x="209" y="84"/>
                  </a:cubicBezTo>
                  <a:cubicBezTo>
                    <a:pt x="210" y="84"/>
                    <a:pt x="211" y="85"/>
                    <a:pt x="211" y="85"/>
                  </a:cubicBezTo>
                  <a:cubicBezTo>
                    <a:pt x="213" y="86"/>
                    <a:pt x="215" y="86"/>
                    <a:pt x="216" y="89"/>
                  </a:cubicBezTo>
                  <a:cubicBezTo>
                    <a:pt x="217" y="90"/>
                    <a:pt x="218" y="90"/>
                    <a:pt x="219" y="91"/>
                  </a:cubicBezTo>
                  <a:cubicBezTo>
                    <a:pt x="222" y="94"/>
                    <a:pt x="224" y="96"/>
                    <a:pt x="226" y="99"/>
                  </a:cubicBezTo>
                  <a:cubicBezTo>
                    <a:pt x="228" y="101"/>
                    <a:pt x="230" y="103"/>
                    <a:pt x="232" y="105"/>
                  </a:cubicBezTo>
                  <a:cubicBezTo>
                    <a:pt x="236" y="109"/>
                    <a:pt x="240" y="113"/>
                    <a:pt x="245" y="115"/>
                  </a:cubicBezTo>
                  <a:cubicBezTo>
                    <a:pt x="249" y="117"/>
                    <a:pt x="253" y="117"/>
                    <a:pt x="257" y="119"/>
                  </a:cubicBezTo>
                  <a:cubicBezTo>
                    <a:pt x="261" y="120"/>
                    <a:pt x="265" y="119"/>
                    <a:pt x="269" y="120"/>
                  </a:cubicBezTo>
                  <a:cubicBezTo>
                    <a:pt x="272" y="121"/>
                    <a:pt x="276" y="121"/>
                    <a:pt x="279" y="121"/>
                  </a:cubicBezTo>
                  <a:cubicBezTo>
                    <a:pt x="283" y="122"/>
                    <a:pt x="287" y="122"/>
                    <a:pt x="290" y="122"/>
                  </a:cubicBezTo>
                  <a:cubicBezTo>
                    <a:pt x="293" y="122"/>
                    <a:pt x="295" y="123"/>
                    <a:pt x="298" y="123"/>
                  </a:cubicBezTo>
                  <a:cubicBezTo>
                    <a:pt x="300" y="123"/>
                    <a:pt x="302" y="122"/>
                    <a:pt x="303" y="124"/>
                  </a:cubicBezTo>
                  <a:cubicBezTo>
                    <a:pt x="309" y="124"/>
                    <a:pt x="314" y="125"/>
                    <a:pt x="320" y="126"/>
                  </a:cubicBezTo>
                  <a:cubicBezTo>
                    <a:pt x="321" y="126"/>
                    <a:pt x="322" y="126"/>
                    <a:pt x="324" y="126"/>
                  </a:cubicBezTo>
                  <a:cubicBezTo>
                    <a:pt x="330" y="126"/>
                    <a:pt x="336" y="127"/>
                    <a:pt x="342" y="127"/>
                  </a:cubicBezTo>
                  <a:cubicBezTo>
                    <a:pt x="345" y="127"/>
                    <a:pt x="348" y="127"/>
                    <a:pt x="350" y="127"/>
                  </a:cubicBezTo>
                  <a:cubicBezTo>
                    <a:pt x="352" y="127"/>
                    <a:pt x="353" y="128"/>
                    <a:pt x="353" y="130"/>
                  </a:cubicBezTo>
                  <a:cubicBezTo>
                    <a:pt x="353" y="133"/>
                    <a:pt x="354" y="137"/>
                    <a:pt x="354" y="140"/>
                  </a:cubicBezTo>
                  <a:cubicBezTo>
                    <a:pt x="354" y="144"/>
                    <a:pt x="354" y="147"/>
                    <a:pt x="354" y="150"/>
                  </a:cubicBezTo>
                  <a:cubicBezTo>
                    <a:pt x="354" y="154"/>
                    <a:pt x="353" y="158"/>
                    <a:pt x="352" y="162"/>
                  </a:cubicBezTo>
                  <a:cubicBezTo>
                    <a:pt x="352" y="166"/>
                    <a:pt x="351" y="170"/>
                    <a:pt x="350" y="173"/>
                  </a:cubicBezTo>
                  <a:cubicBezTo>
                    <a:pt x="350" y="174"/>
                    <a:pt x="349" y="175"/>
                    <a:pt x="348" y="176"/>
                  </a:cubicBezTo>
                  <a:cubicBezTo>
                    <a:pt x="347" y="179"/>
                    <a:pt x="345" y="181"/>
                    <a:pt x="344" y="184"/>
                  </a:cubicBezTo>
                  <a:cubicBezTo>
                    <a:pt x="344" y="184"/>
                    <a:pt x="344" y="185"/>
                    <a:pt x="344" y="186"/>
                  </a:cubicBezTo>
                  <a:cubicBezTo>
                    <a:pt x="340" y="185"/>
                    <a:pt x="335" y="185"/>
                    <a:pt x="330" y="184"/>
                  </a:cubicBezTo>
                  <a:cubicBezTo>
                    <a:pt x="321" y="183"/>
                    <a:pt x="312" y="183"/>
                    <a:pt x="303" y="182"/>
                  </a:cubicBezTo>
                  <a:cubicBezTo>
                    <a:pt x="298" y="182"/>
                    <a:pt x="293" y="181"/>
                    <a:pt x="289" y="181"/>
                  </a:cubicBezTo>
                  <a:cubicBezTo>
                    <a:pt x="284" y="180"/>
                    <a:pt x="279" y="180"/>
                    <a:pt x="274" y="179"/>
                  </a:cubicBezTo>
                  <a:cubicBezTo>
                    <a:pt x="267" y="178"/>
                    <a:pt x="259" y="177"/>
                    <a:pt x="251" y="177"/>
                  </a:cubicBezTo>
                  <a:cubicBezTo>
                    <a:pt x="243" y="176"/>
                    <a:pt x="235" y="174"/>
                    <a:pt x="227" y="172"/>
                  </a:cubicBezTo>
                  <a:cubicBezTo>
                    <a:pt x="223" y="171"/>
                    <a:pt x="218" y="169"/>
                    <a:pt x="215" y="167"/>
                  </a:cubicBezTo>
                  <a:cubicBezTo>
                    <a:pt x="213" y="166"/>
                    <a:pt x="211" y="165"/>
                    <a:pt x="209" y="164"/>
                  </a:cubicBezTo>
                  <a:cubicBezTo>
                    <a:pt x="205" y="162"/>
                    <a:pt x="201" y="158"/>
                    <a:pt x="197" y="155"/>
                  </a:cubicBezTo>
                  <a:cubicBezTo>
                    <a:pt x="192" y="151"/>
                    <a:pt x="186" y="148"/>
                    <a:pt x="180" y="144"/>
                  </a:cubicBezTo>
                  <a:cubicBezTo>
                    <a:pt x="179" y="143"/>
                    <a:pt x="178" y="142"/>
                    <a:pt x="176" y="140"/>
                  </a:cubicBezTo>
                  <a:cubicBezTo>
                    <a:pt x="174" y="140"/>
                    <a:pt x="171" y="139"/>
                    <a:pt x="168" y="137"/>
                  </a:cubicBezTo>
                  <a:cubicBezTo>
                    <a:pt x="167" y="136"/>
                    <a:pt x="165" y="136"/>
                    <a:pt x="164" y="135"/>
                  </a:cubicBezTo>
                  <a:cubicBezTo>
                    <a:pt x="163" y="134"/>
                    <a:pt x="162" y="134"/>
                    <a:pt x="162" y="133"/>
                  </a:cubicBezTo>
                  <a:cubicBezTo>
                    <a:pt x="157" y="130"/>
                    <a:pt x="153" y="126"/>
                    <a:pt x="147" y="125"/>
                  </a:cubicBezTo>
                  <a:cubicBezTo>
                    <a:pt x="146" y="124"/>
                    <a:pt x="146" y="125"/>
                    <a:pt x="144" y="124"/>
                  </a:cubicBezTo>
                  <a:cubicBezTo>
                    <a:pt x="144" y="126"/>
                    <a:pt x="144" y="128"/>
                    <a:pt x="146" y="129"/>
                  </a:cubicBezTo>
                  <a:cubicBezTo>
                    <a:pt x="150" y="130"/>
                    <a:pt x="154" y="133"/>
                    <a:pt x="158" y="135"/>
                  </a:cubicBezTo>
                  <a:cubicBezTo>
                    <a:pt x="162" y="138"/>
                    <a:pt x="167" y="141"/>
                    <a:pt x="172" y="144"/>
                  </a:cubicBezTo>
                  <a:cubicBezTo>
                    <a:pt x="172" y="148"/>
                    <a:pt x="162" y="195"/>
                    <a:pt x="159" y="203"/>
                  </a:cubicBezTo>
                  <a:close/>
                </a:path>
              </a:pathLst>
            </a:custGeom>
            <a:solidFill>
              <a:srgbClr val="00B0F0"/>
            </a:solidFill>
            <a:ln w="12700">
              <a:solidFill>
                <a:schemeClr val="tx1"/>
              </a:solidFill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7" name="Freeform 9"/>
            <p:cNvSpPr>
              <a:spLocks/>
            </p:cNvSpPr>
            <p:nvPr/>
          </p:nvSpPr>
          <p:spPr bwMode="auto">
            <a:xfrm>
              <a:off x="12974267" y="6149248"/>
              <a:ext cx="1294352" cy="86391"/>
            </a:xfrm>
            <a:custGeom>
              <a:avLst/>
              <a:gdLst>
                <a:gd name="T0" fmla="*/ 702 w 702"/>
                <a:gd name="T1" fmla="*/ 22 h 47"/>
                <a:gd name="T2" fmla="*/ 693 w 702"/>
                <a:gd name="T3" fmla="*/ 46 h 47"/>
                <a:gd name="T4" fmla="*/ 669 w 702"/>
                <a:gd name="T5" fmla="*/ 46 h 47"/>
                <a:gd name="T6" fmla="*/ 647 w 702"/>
                <a:gd name="T7" fmla="*/ 44 h 47"/>
                <a:gd name="T8" fmla="*/ 627 w 702"/>
                <a:gd name="T9" fmla="*/ 44 h 47"/>
                <a:gd name="T10" fmla="*/ 579 w 702"/>
                <a:gd name="T11" fmla="*/ 46 h 47"/>
                <a:gd name="T12" fmla="*/ 559 w 702"/>
                <a:gd name="T13" fmla="*/ 46 h 47"/>
                <a:gd name="T14" fmla="*/ 530 w 702"/>
                <a:gd name="T15" fmla="*/ 45 h 47"/>
                <a:gd name="T16" fmla="*/ 485 w 702"/>
                <a:gd name="T17" fmla="*/ 44 h 47"/>
                <a:gd name="T18" fmla="*/ 454 w 702"/>
                <a:gd name="T19" fmla="*/ 43 h 47"/>
                <a:gd name="T20" fmla="*/ 439 w 702"/>
                <a:gd name="T21" fmla="*/ 43 h 47"/>
                <a:gd name="T22" fmla="*/ 359 w 702"/>
                <a:gd name="T23" fmla="*/ 43 h 47"/>
                <a:gd name="T24" fmla="*/ 280 w 702"/>
                <a:gd name="T25" fmla="*/ 43 h 47"/>
                <a:gd name="T26" fmla="*/ 234 w 702"/>
                <a:gd name="T27" fmla="*/ 42 h 47"/>
                <a:gd name="T28" fmla="*/ 167 w 702"/>
                <a:gd name="T29" fmla="*/ 41 h 47"/>
                <a:gd name="T30" fmla="*/ 123 w 702"/>
                <a:gd name="T31" fmla="*/ 42 h 47"/>
                <a:gd name="T32" fmla="*/ 44 w 702"/>
                <a:gd name="T33" fmla="*/ 42 h 47"/>
                <a:gd name="T34" fmla="*/ 0 w 702"/>
                <a:gd name="T35" fmla="*/ 38 h 47"/>
                <a:gd name="T36" fmla="*/ 0 w 702"/>
                <a:gd name="T37" fmla="*/ 22 h 47"/>
                <a:gd name="T38" fmla="*/ 3 w 702"/>
                <a:gd name="T39" fmla="*/ 7 h 47"/>
                <a:gd name="T40" fmla="*/ 39 w 702"/>
                <a:gd name="T41" fmla="*/ 7 h 47"/>
                <a:gd name="T42" fmla="*/ 67 w 702"/>
                <a:gd name="T43" fmla="*/ 6 h 47"/>
                <a:gd name="T44" fmla="*/ 73 w 702"/>
                <a:gd name="T45" fmla="*/ 7 h 47"/>
                <a:gd name="T46" fmla="*/ 103 w 702"/>
                <a:gd name="T47" fmla="*/ 8 h 47"/>
                <a:gd name="T48" fmla="*/ 111 w 702"/>
                <a:gd name="T49" fmla="*/ 8 h 47"/>
                <a:gd name="T50" fmla="*/ 127 w 702"/>
                <a:gd name="T51" fmla="*/ 8 h 47"/>
                <a:gd name="T52" fmla="*/ 148 w 702"/>
                <a:gd name="T53" fmla="*/ 6 h 47"/>
                <a:gd name="T54" fmla="*/ 177 w 702"/>
                <a:gd name="T55" fmla="*/ 5 h 47"/>
                <a:gd name="T56" fmla="*/ 200 w 702"/>
                <a:gd name="T57" fmla="*/ 5 h 47"/>
                <a:gd name="T58" fmla="*/ 212 w 702"/>
                <a:gd name="T59" fmla="*/ 5 h 47"/>
                <a:gd name="T60" fmla="*/ 235 w 702"/>
                <a:gd name="T61" fmla="*/ 5 h 47"/>
                <a:gd name="T62" fmla="*/ 252 w 702"/>
                <a:gd name="T63" fmla="*/ 4 h 47"/>
                <a:gd name="T64" fmla="*/ 264 w 702"/>
                <a:gd name="T65" fmla="*/ 4 h 47"/>
                <a:gd name="T66" fmla="*/ 287 w 702"/>
                <a:gd name="T67" fmla="*/ 3 h 47"/>
                <a:gd name="T68" fmla="*/ 316 w 702"/>
                <a:gd name="T69" fmla="*/ 3 h 47"/>
                <a:gd name="T70" fmla="*/ 328 w 702"/>
                <a:gd name="T71" fmla="*/ 3 h 47"/>
                <a:gd name="T72" fmla="*/ 349 w 702"/>
                <a:gd name="T73" fmla="*/ 1 h 47"/>
                <a:gd name="T74" fmla="*/ 377 w 702"/>
                <a:gd name="T75" fmla="*/ 1 h 47"/>
                <a:gd name="T76" fmla="*/ 389 w 702"/>
                <a:gd name="T77" fmla="*/ 1 h 47"/>
                <a:gd name="T78" fmla="*/ 406 w 702"/>
                <a:gd name="T79" fmla="*/ 1 h 47"/>
                <a:gd name="T80" fmla="*/ 417 w 702"/>
                <a:gd name="T81" fmla="*/ 1 h 47"/>
                <a:gd name="T82" fmla="*/ 438 w 702"/>
                <a:gd name="T83" fmla="*/ 2 h 47"/>
                <a:gd name="T84" fmla="*/ 458 w 702"/>
                <a:gd name="T85" fmla="*/ 3 h 47"/>
                <a:gd name="T86" fmla="*/ 476 w 702"/>
                <a:gd name="T87" fmla="*/ 3 h 47"/>
                <a:gd name="T88" fmla="*/ 501 w 702"/>
                <a:gd name="T89" fmla="*/ 3 h 47"/>
                <a:gd name="T90" fmla="*/ 543 w 702"/>
                <a:gd name="T91" fmla="*/ 4 h 47"/>
                <a:gd name="T92" fmla="*/ 570 w 702"/>
                <a:gd name="T93" fmla="*/ 3 h 47"/>
                <a:gd name="T94" fmla="*/ 610 w 702"/>
                <a:gd name="T95" fmla="*/ 6 h 47"/>
                <a:gd name="T96" fmla="*/ 668 w 702"/>
                <a:gd name="T97" fmla="*/ 8 h 47"/>
                <a:gd name="T98" fmla="*/ 696 w 702"/>
                <a:gd name="T99" fmla="*/ 11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702" h="47">
                  <a:moveTo>
                    <a:pt x="702" y="10"/>
                  </a:moveTo>
                  <a:cubicBezTo>
                    <a:pt x="702" y="12"/>
                    <a:pt x="702" y="13"/>
                    <a:pt x="702" y="15"/>
                  </a:cubicBezTo>
                  <a:cubicBezTo>
                    <a:pt x="702" y="17"/>
                    <a:pt x="702" y="20"/>
                    <a:pt x="702" y="22"/>
                  </a:cubicBezTo>
                  <a:cubicBezTo>
                    <a:pt x="702" y="24"/>
                    <a:pt x="702" y="26"/>
                    <a:pt x="702" y="28"/>
                  </a:cubicBezTo>
                  <a:cubicBezTo>
                    <a:pt x="702" y="34"/>
                    <a:pt x="702" y="39"/>
                    <a:pt x="702" y="44"/>
                  </a:cubicBezTo>
                  <a:cubicBezTo>
                    <a:pt x="699" y="46"/>
                    <a:pt x="696" y="46"/>
                    <a:pt x="693" y="46"/>
                  </a:cubicBezTo>
                  <a:cubicBezTo>
                    <a:pt x="691" y="46"/>
                    <a:pt x="688" y="46"/>
                    <a:pt x="686" y="46"/>
                  </a:cubicBezTo>
                  <a:cubicBezTo>
                    <a:pt x="684" y="46"/>
                    <a:pt x="682" y="46"/>
                    <a:pt x="680" y="46"/>
                  </a:cubicBezTo>
                  <a:cubicBezTo>
                    <a:pt x="676" y="46"/>
                    <a:pt x="673" y="46"/>
                    <a:pt x="669" y="46"/>
                  </a:cubicBezTo>
                  <a:cubicBezTo>
                    <a:pt x="667" y="45"/>
                    <a:pt x="665" y="45"/>
                    <a:pt x="663" y="45"/>
                  </a:cubicBezTo>
                  <a:cubicBezTo>
                    <a:pt x="660" y="44"/>
                    <a:pt x="658" y="44"/>
                    <a:pt x="656" y="44"/>
                  </a:cubicBezTo>
                  <a:cubicBezTo>
                    <a:pt x="653" y="44"/>
                    <a:pt x="650" y="44"/>
                    <a:pt x="647" y="44"/>
                  </a:cubicBezTo>
                  <a:cubicBezTo>
                    <a:pt x="646" y="44"/>
                    <a:pt x="645" y="44"/>
                    <a:pt x="644" y="45"/>
                  </a:cubicBezTo>
                  <a:cubicBezTo>
                    <a:pt x="643" y="45"/>
                    <a:pt x="641" y="45"/>
                    <a:pt x="640" y="45"/>
                  </a:cubicBezTo>
                  <a:cubicBezTo>
                    <a:pt x="636" y="44"/>
                    <a:pt x="632" y="44"/>
                    <a:pt x="627" y="44"/>
                  </a:cubicBezTo>
                  <a:cubicBezTo>
                    <a:pt x="624" y="44"/>
                    <a:pt x="620" y="45"/>
                    <a:pt x="616" y="45"/>
                  </a:cubicBezTo>
                  <a:cubicBezTo>
                    <a:pt x="611" y="45"/>
                    <a:pt x="607" y="45"/>
                    <a:pt x="602" y="45"/>
                  </a:cubicBezTo>
                  <a:cubicBezTo>
                    <a:pt x="594" y="45"/>
                    <a:pt x="587" y="46"/>
                    <a:pt x="579" y="46"/>
                  </a:cubicBezTo>
                  <a:cubicBezTo>
                    <a:pt x="578" y="46"/>
                    <a:pt x="577" y="46"/>
                    <a:pt x="576" y="46"/>
                  </a:cubicBezTo>
                  <a:cubicBezTo>
                    <a:pt x="575" y="46"/>
                    <a:pt x="575" y="47"/>
                    <a:pt x="574" y="47"/>
                  </a:cubicBezTo>
                  <a:cubicBezTo>
                    <a:pt x="569" y="45"/>
                    <a:pt x="564" y="46"/>
                    <a:pt x="559" y="46"/>
                  </a:cubicBezTo>
                  <a:cubicBezTo>
                    <a:pt x="557" y="46"/>
                    <a:pt x="555" y="46"/>
                    <a:pt x="552" y="46"/>
                  </a:cubicBezTo>
                  <a:cubicBezTo>
                    <a:pt x="548" y="46"/>
                    <a:pt x="543" y="45"/>
                    <a:pt x="539" y="45"/>
                  </a:cubicBezTo>
                  <a:cubicBezTo>
                    <a:pt x="536" y="45"/>
                    <a:pt x="533" y="45"/>
                    <a:pt x="530" y="45"/>
                  </a:cubicBezTo>
                  <a:cubicBezTo>
                    <a:pt x="528" y="45"/>
                    <a:pt x="526" y="45"/>
                    <a:pt x="524" y="45"/>
                  </a:cubicBezTo>
                  <a:cubicBezTo>
                    <a:pt x="517" y="45"/>
                    <a:pt x="510" y="44"/>
                    <a:pt x="503" y="44"/>
                  </a:cubicBezTo>
                  <a:cubicBezTo>
                    <a:pt x="497" y="44"/>
                    <a:pt x="491" y="44"/>
                    <a:pt x="485" y="44"/>
                  </a:cubicBezTo>
                  <a:cubicBezTo>
                    <a:pt x="481" y="44"/>
                    <a:pt x="478" y="43"/>
                    <a:pt x="475" y="43"/>
                  </a:cubicBezTo>
                  <a:cubicBezTo>
                    <a:pt x="469" y="43"/>
                    <a:pt x="463" y="43"/>
                    <a:pt x="457" y="43"/>
                  </a:cubicBezTo>
                  <a:cubicBezTo>
                    <a:pt x="456" y="43"/>
                    <a:pt x="455" y="43"/>
                    <a:pt x="454" y="43"/>
                  </a:cubicBezTo>
                  <a:cubicBezTo>
                    <a:pt x="452" y="43"/>
                    <a:pt x="450" y="43"/>
                    <a:pt x="449" y="43"/>
                  </a:cubicBezTo>
                  <a:cubicBezTo>
                    <a:pt x="447" y="43"/>
                    <a:pt x="446" y="44"/>
                    <a:pt x="445" y="43"/>
                  </a:cubicBezTo>
                  <a:cubicBezTo>
                    <a:pt x="443" y="42"/>
                    <a:pt x="441" y="43"/>
                    <a:pt x="439" y="43"/>
                  </a:cubicBezTo>
                  <a:cubicBezTo>
                    <a:pt x="433" y="43"/>
                    <a:pt x="427" y="43"/>
                    <a:pt x="421" y="43"/>
                  </a:cubicBezTo>
                  <a:cubicBezTo>
                    <a:pt x="408" y="43"/>
                    <a:pt x="395" y="43"/>
                    <a:pt x="383" y="43"/>
                  </a:cubicBezTo>
                  <a:cubicBezTo>
                    <a:pt x="375" y="43"/>
                    <a:pt x="367" y="43"/>
                    <a:pt x="359" y="43"/>
                  </a:cubicBezTo>
                  <a:cubicBezTo>
                    <a:pt x="350" y="43"/>
                    <a:pt x="341" y="43"/>
                    <a:pt x="332" y="43"/>
                  </a:cubicBezTo>
                  <a:cubicBezTo>
                    <a:pt x="327" y="43"/>
                    <a:pt x="322" y="43"/>
                    <a:pt x="317" y="43"/>
                  </a:cubicBezTo>
                  <a:cubicBezTo>
                    <a:pt x="304" y="42"/>
                    <a:pt x="292" y="42"/>
                    <a:pt x="280" y="43"/>
                  </a:cubicBezTo>
                  <a:cubicBezTo>
                    <a:pt x="274" y="43"/>
                    <a:pt x="268" y="43"/>
                    <a:pt x="263" y="43"/>
                  </a:cubicBezTo>
                  <a:cubicBezTo>
                    <a:pt x="257" y="43"/>
                    <a:pt x="251" y="43"/>
                    <a:pt x="245" y="42"/>
                  </a:cubicBezTo>
                  <a:cubicBezTo>
                    <a:pt x="241" y="42"/>
                    <a:pt x="238" y="42"/>
                    <a:pt x="234" y="42"/>
                  </a:cubicBezTo>
                  <a:cubicBezTo>
                    <a:pt x="227" y="42"/>
                    <a:pt x="220" y="42"/>
                    <a:pt x="213" y="41"/>
                  </a:cubicBezTo>
                  <a:cubicBezTo>
                    <a:pt x="211" y="41"/>
                    <a:pt x="210" y="41"/>
                    <a:pt x="208" y="41"/>
                  </a:cubicBezTo>
                  <a:cubicBezTo>
                    <a:pt x="194" y="41"/>
                    <a:pt x="180" y="41"/>
                    <a:pt x="167" y="41"/>
                  </a:cubicBezTo>
                  <a:cubicBezTo>
                    <a:pt x="161" y="41"/>
                    <a:pt x="156" y="42"/>
                    <a:pt x="151" y="42"/>
                  </a:cubicBezTo>
                  <a:cubicBezTo>
                    <a:pt x="147" y="42"/>
                    <a:pt x="144" y="41"/>
                    <a:pt x="141" y="41"/>
                  </a:cubicBezTo>
                  <a:cubicBezTo>
                    <a:pt x="135" y="41"/>
                    <a:pt x="129" y="42"/>
                    <a:pt x="123" y="42"/>
                  </a:cubicBezTo>
                  <a:cubicBezTo>
                    <a:pt x="111" y="42"/>
                    <a:pt x="99" y="42"/>
                    <a:pt x="87" y="42"/>
                  </a:cubicBezTo>
                  <a:cubicBezTo>
                    <a:pt x="80" y="42"/>
                    <a:pt x="73" y="42"/>
                    <a:pt x="65" y="42"/>
                  </a:cubicBezTo>
                  <a:cubicBezTo>
                    <a:pt x="58" y="43"/>
                    <a:pt x="51" y="42"/>
                    <a:pt x="44" y="42"/>
                  </a:cubicBezTo>
                  <a:cubicBezTo>
                    <a:pt x="36" y="41"/>
                    <a:pt x="27" y="41"/>
                    <a:pt x="18" y="41"/>
                  </a:cubicBezTo>
                  <a:cubicBezTo>
                    <a:pt x="14" y="41"/>
                    <a:pt x="10" y="41"/>
                    <a:pt x="6" y="39"/>
                  </a:cubicBezTo>
                  <a:cubicBezTo>
                    <a:pt x="4" y="39"/>
                    <a:pt x="2" y="39"/>
                    <a:pt x="0" y="38"/>
                  </a:cubicBezTo>
                  <a:cubicBezTo>
                    <a:pt x="0" y="38"/>
                    <a:pt x="0" y="38"/>
                    <a:pt x="0" y="38"/>
                  </a:cubicBezTo>
                  <a:cubicBezTo>
                    <a:pt x="1" y="34"/>
                    <a:pt x="0" y="31"/>
                    <a:pt x="0" y="27"/>
                  </a:cubicBezTo>
                  <a:cubicBezTo>
                    <a:pt x="0" y="25"/>
                    <a:pt x="0" y="23"/>
                    <a:pt x="0" y="22"/>
                  </a:cubicBezTo>
                  <a:cubicBezTo>
                    <a:pt x="0" y="19"/>
                    <a:pt x="0" y="16"/>
                    <a:pt x="1" y="13"/>
                  </a:cubicBezTo>
                  <a:cubicBezTo>
                    <a:pt x="1" y="11"/>
                    <a:pt x="0" y="9"/>
                    <a:pt x="1" y="7"/>
                  </a:cubicBezTo>
                  <a:cubicBezTo>
                    <a:pt x="2" y="7"/>
                    <a:pt x="2" y="6"/>
                    <a:pt x="3" y="7"/>
                  </a:cubicBezTo>
                  <a:cubicBezTo>
                    <a:pt x="7" y="7"/>
                    <a:pt x="11" y="6"/>
                    <a:pt x="15" y="7"/>
                  </a:cubicBezTo>
                  <a:cubicBezTo>
                    <a:pt x="19" y="7"/>
                    <a:pt x="23" y="7"/>
                    <a:pt x="26" y="7"/>
                  </a:cubicBezTo>
                  <a:cubicBezTo>
                    <a:pt x="31" y="7"/>
                    <a:pt x="35" y="7"/>
                    <a:pt x="39" y="7"/>
                  </a:cubicBezTo>
                  <a:cubicBezTo>
                    <a:pt x="44" y="7"/>
                    <a:pt x="49" y="7"/>
                    <a:pt x="54" y="7"/>
                  </a:cubicBezTo>
                  <a:cubicBezTo>
                    <a:pt x="57" y="7"/>
                    <a:pt x="61" y="7"/>
                    <a:pt x="64" y="7"/>
                  </a:cubicBezTo>
                  <a:cubicBezTo>
                    <a:pt x="65" y="7"/>
                    <a:pt x="66" y="7"/>
                    <a:pt x="67" y="6"/>
                  </a:cubicBezTo>
                  <a:cubicBezTo>
                    <a:pt x="67" y="6"/>
                    <a:pt x="68" y="6"/>
                    <a:pt x="68" y="7"/>
                  </a:cubicBezTo>
                  <a:cubicBezTo>
                    <a:pt x="69" y="7"/>
                    <a:pt x="69" y="7"/>
                    <a:pt x="70" y="7"/>
                  </a:cubicBezTo>
                  <a:cubicBezTo>
                    <a:pt x="71" y="7"/>
                    <a:pt x="72" y="7"/>
                    <a:pt x="73" y="7"/>
                  </a:cubicBezTo>
                  <a:cubicBezTo>
                    <a:pt x="76" y="8"/>
                    <a:pt x="79" y="8"/>
                    <a:pt x="83" y="8"/>
                  </a:cubicBezTo>
                  <a:cubicBezTo>
                    <a:pt x="87" y="7"/>
                    <a:pt x="91" y="8"/>
                    <a:pt x="95" y="8"/>
                  </a:cubicBezTo>
                  <a:cubicBezTo>
                    <a:pt x="97" y="8"/>
                    <a:pt x="100" y="8"/>
                    <a:pt x="103" y="8"/>
                  </a:cubicBezTo>
                  <a:cubicBezTo>
                    <a:pt x="104" y="8"/>
                    <a:pt x="104" y="8"/>
                    <a:pt x="104" y="8"/>
                  </a:cubicBezTo>
                  <a:cubicBezTo>
                    <a:pt x="106" y="9"/>
                    <a:pt x="107" y="8"/>
                    <a:pt x="108" y="7"/>
                  </a:cubicBezTo>
                  <a:cubicBezTo>
                    <a:pt x="109" y="7"/>
                    <a:pt x="110" y="8"/>
                    <a:pt x="111" y="8"/>
                  </a:cubicBezTo>
                  <a:cubicBezTo>
                    <a:pt x="112" y="8"/>
                    <a:pt x="114" y="8"/>
                    <a:pt x="116" y="8"/>
                  </a:cubicBezTo>
                  <a:cubicBezTo>
                    <a:pt x="119" y="8"/>
                    <a:pt x="122" y="8"/>
                    <a:pt x="125" y="8"/>
                  </a:cubicBezTo>
                  <a:cubicBezTo>
                    <a:pt x="126" y="8"/>
                    <a:pt x="127" y="8"/>
                    <a:pt x="127" y="8"/>
                  </a:cubicBezTo>
                  <a:cubicBezTo>
                    <a:pt x="128" y="7"/>
                    <a:pt x="129" y="7"/>
                    <a:pt x="130" y="7"/>
                  </a:cubicBezTo>
                  <a:cubicBezTo>
                    <a:pt x="136" y="7"/>
                    <a:pt x="141" y="7"/>
                    <a:pt x="146" y="6"/>
                  </a:cubicBezTo>
                  <a:cubicBezTo>
                    <a:pt x="146" y="5"/>
                    <a:pt x="147" y="6"/>
                    <a:pt x="148" y="6"/>
                  </a:cubicBezTo>
                  <a:cubicBezTo>
                    <a:pt x="150" y="6"/>
                    <a:pt x="153" y="6"/>
                    <a:pt x="155" y="6"/>
                  </a:cubicBezTo>
                  <a:cubicBezTo>
                    <a:pt x="159" y="6"/>
                    <a:pt x="162" y="6"/>
                    <a:pt x="165" y="6"/>
                  </a:cubicBezTo>
                  <a:cubicBezTo>
                    <a:pt x="169" y="7"/>
                    <a:pt x="173" y="6"/>
                    <a:pt x="177" y="5"/>
                  </a:cubicBezTo>
                  <a:cubicBezTo>
                    <a:pt x="177" y="5"/>
                    <a:pt x="178" y="5"/>
                    <a:pt x="178" y="5"/>
                  </a:cubicBezTo>
                  <a:cubicBezTo>
                    <a:pt x="181" y="7"/>
                    <a:pt x="184" y="5"/>
                    <a:pt x="187" y="6"/>
                  </a:cubicBezTo>
                  <a:cubicBezTo>
                    <a:pt x="191" y="6"/>
                    <a:pt x="196" y="5"/>
                    <a:pt x="200" y="5"/>
                  </a:cubicBezTo>
                  <a:cubicBezTo>
                    <a:pt x="202" y="5"/>
                    <a:pt x="205" y="6"/>
                    <a:pt x="208" y="6"/>
                  </a:cubicBezTo>
                  <a:cubicBezTo>
                    <a:pt x="209" y="6"/>
                    <a:pt x="210" y="5"/>
                    <a:pt x="211" y="5"/>
                  </a:cubicBezTo>
                  <a:cubicBezTo>
                    <a:pt x="212" y="5"/>
                    <a:pt x="212" y="5"/>
                    <a:pt x="212" y="5"/>
                  </a:cubicBezTo>
                  <a:cubicBezTo>
                    <a:pt x="215" y="6"/>
                    <a:pt x="216" y="6"/>
                    <a:pt x="219" y="5"/>
                  </a:cubicBezTo>
                  <a:cubicBezTo>
                    <a:pt x="220" y="5"/>
                    <a:pt x="222" y="5"/>
                    <a:pt x="224" y="5"/>
                  </a:cubicBezTo>
                  <a:cubicBezTo>
                    <a:pt x="227" y="5"/>
                    <a:pt x="231" y="5"/>
                    <a:pt x="235" y="5"/>
                  </a:cubicBezTo>
                  <a:cubicBezTo>
                    <a:pt x="238" y="5"/>
                    <a:pt x="241" y="5"/>
                    <a:pt x="243" y="4"/>
                  </a:cubicBezTo>
                  <a:cubicBezTo>
                    <a:pt x="244" y="4"/>
                    <a:pt x="245" y="4"/>
                    <a:pt x="245" y="4"/>
                  </a:cubicBezTo>
                  <a:cubicBezTo>
                    <a:pt x="247" y="5"/>
                    <a:pt x="250" y="4"/>
                    <a:pt x="252" y="4"/>
                  </a:cubicBezTo>
                  <a:cubicBezTo>
                    <a:pt x="253" y="4"/>
                    <a:pt x="255" y="3"/>
                    <a:pt x="256" y="4"/>
                  </a:cubicBezTo>
                  <a:cubicBezTo>
                    <a:pt x="256" y="5"/>
                    <a:pt x="257" y="5"/>
                    <a:pt x="257" y="5"/>
                  </a:cubicBezTo>
                  <a:cubicBezTo>
                    <a:pt x="259" y="3"/>
                    <a:pt x="262" y="4"/>
                    <a:pt x="264" y="4"/>
                  </a:cubicBezTo>
                  <a:cubicBezTo>
                    <a:pt x="265" y="4"/>
                    <a:pt x="266" y="4"/>
                    <a:pt x="267" y="4"/>
                  </a:cubicBezTo>
                  <a:cubicBezTo>
                    <a:pt x="273" y="3"/>
                    <a:pt x="279" y="5"/>
                    <a:pt x="284" y="3"/>
                  </a:cubicBezTo>
                  <a:cubicBezTo>
                    <a:pt x="285" y="3"/>
                    <a:pt x="286" y="3"/>
                    <a:pt x="287" y="3"/>
                  </a:cubicBezTo>
                  <a:cubicBezTo>
                    <a:pt x="291" y="3"/>
                    <a:pt x="295" y="3"/>
                    <a:pt x="300" y="3"/>
                  </a:cubicBezTo>
                  <a:cubicBezTo>
                    <a:pt x="303" y="3"/>
                    <a:pt x="306" y="2"/>
                    <a:pt x="310" y="3"/>
                  </a:cubicBezTo>
                  <a:cubicBezTo>
                    <a:pt x="312" y="3"/>
                    <a:pt x="314" y="3"/>
                    <a:pt x="316" y="3"/>
                  </a:cubicBezTo>
                  <a:cubicBezTo>
                    <a:pt x="317" y="2"/>
                    <a:pt x="318" y="3"/>
                    <a:pt x="319" y="3"/>
                  </a:cubicBezTo>
                  <a:cubicBezTo>
                    <a:pt x="320" y="3"/>
                    <a:pt x="321" y="3"/>
                    <a:pt x="322" y="3"/>
                  </a:cubicBezTo>
                  <a:cubicBezTo>
                    <a:pt x="324" y="2"/>
                    <a:pt x="326" y="2"/>
                    <a:pt x="328" y="3"/>
                  </a:cubicBezTo>
                  <a:cubicBezTo>
                    <a:pt x="328" y="3"/>
                    <a:pt x="329" y="3"/>
                    <a:pt x="329" y="3"/>
                  </a:cubicBezTo>
                  <a:cubicBezTo>
                    <a:pt x="332" y="1"/>
                    <a:pt x="335" y="2"/>
                    <a:pt x="338" y="2"/>
                  </a:cubicBezTo>
                  <a:cubicBezTo>
                    <a:pt x="341" y="2"/>
                    <a:pt x="345" y="1"/>
                    <a:pt x="349" y="1"/>
                  </a:cubicBezTo>
                  <a:cubicBezTo>
                    <a:pt x="351" y="1"/>
                    <a:pt x="353" y="2"/>
                    <a:pt x="356" y="2"/>
                  </a:cubicBezTo>
                  <a:cubicBezTo>
                    <a:pt x="359" y="2"/>
                    <a:pt x="362" y="1"/>
                    <a:pt x="365" y="2"/>
                  </a:cubicBezTo>
                  <a:cubicBezTo>
                    <a:pt x="369" y="2"/>
                    <a:pt x="373" y="1"/>
                    <a:pt x="377" y="1"/>
                  </a:cubicBezTo>
                  <a:cubicBezTo>
                    <a:pt x="379" y="1"/>
                    <a:pt x="380" y="2"/>
                    <a:pt x="382" y="2"/>
                  </a:cubicBezTo>
                  <a:cubicBezTo>
                    <a:pt x="383" y="2"/>
                    <a:pt x="384" y="2"/>
                    <a:pt x="385" y="1"/>
                  </a:cubicBezTo>
                  <a:cubicBezTo>
                    <a:pt x="386" y="0"/>
                    <a:pt x="388" y="0"/>
                    <a:pt x="389" y="1"/>
                  </a:cubicBezTo>
                  <a:cubicBezTo>
                    <a:pt x="390" y="1"/>
                    <a:pt x="391" y="1"/>
                    <a:pt x="391" y="1"/>
                  </a:cubicBezTo>
                  <a:cubicBezTo>
                    <a:pt x="394" y="1"/>
                    <a:pt x="396" y="1"/>
                    <a:pt x="399" y="1"/>
                  </a:cubicBezTo>
                  <a:cubicBezTo>
                    <a:pt x="401" y="1"/>
                    <a:pt x="404" y="1"/>
                    <a:pt x="406" y="1"/>
                  </a:cubicBezTo>
                  <a:cubicBezTo>
                    <a:pt x="407" y="1"/>
                    <a:pt x="407" y="1"/>
                    <a:pt x="408" y="1"/>
                  </a:cubicBezTo>
                  <a:cubicBezTo>
                    <a:pt x="410" y="0"/>
                    <a:pt x="412" y="1"/>
                    <a:pt x="414" y="1"/>
                  </a:cubicBezTo>
                  <a:cubicBezTo>
                    <a:pt x="415" y="1"/>
                    <a:pt x="416" y="1"/>
                    <a:pt x="417" y="1"/>
                  </a:cubicBezTo>
                  <a:cubicBezTo>
                    <a:pt x="419" y="1"/>
                    <a:pt x="421" y="0"/>
                    <a:pt x="423" y="2"/>
                  </a:cubicBezTo>
                  <a:cubicBezTo>
                    <a:pt x="423" y="2"/>
                    <a:pt x="424" y="2"/>
                    <a:pt x="425" y="2"/>
                  </a:cubicBezTo>
                  <a:cubicBezTo>
                    <a:pt x="430" y="2"/>
                    <a:pt x="434" y="2"/>
                    <a:pt x="438" y="2"/>
                  </a:cubicBezTo>
                  <a:cubicBezTo>
                    <a:pt x="439" y="2"/>
                    <a:pt x="441" y="3"/>
                    <a:pt x="442" y="3"/>
                  </a:cubicBezTo>
                  <a:cubicBezTo>
                    <a:pt x="443" y="3"/>
                    <a:pt x="445" y="3"/>
                    <a:pt x="446" y="3"/>
                  </a:cubicBezTo>
                  <a:cubicBezTo>
                    <a:pt x="450" y="3"/>
                    <a:pt x="454" y="3"/>
                    <a:pt x="458" y="3"/>
                  </a:cubicBezTo>
                  <a:cubicBezTo>
                    <a:pt x="461" y="4"/>
                    <a:pt x="465" y="4"/>
                    <a:pt x="469" y="3"/>
                  </a:cubicBezTo>
                  <a:cubicBezTo>
                    <a:pt x="469" y="3"/>
                    <a:pt x="470" y="3"/>
                    <a:pt x="471" y="3"/>
                  </a:cubicBezTo>
                  <a:cubicBezTo>
                    <a:pt x="472" y="4"/>
                    <a:pt x="474" y="3"/>
                    <a:pt x="476" y="3"/>
                  </a:cubicBezTo>
                  <a:cubicBezTo>
                    <a:pt x="479" y="3"/>
                    <a:pt x="482" y="3"/>
                    <a:pt x="485" y="3"/>
                  </a:cubicBezTo>
                  <a:cubicBezTo>
                    <a:pt x="487" y="3"/>
                    <a:pt x="488" y="4"/>
                    <a:pt x="490" y="3"/>
                  </a:cubicBezTo>
                  <a:cubicBezTo>
                    <a:pt x="494" y="3"/>
                    <a:pt x="497" y="3"/>
                    <a:pt x="501" y="3"/>
                  </a:cubicBezTo>
                  <a:cubicBezTo>
                    <a:pt x="505" y="3"/>
                    <a:pt x="510" y="3"/>
                    <a:pt x="514" y="3"/>
                  </a:cubicBezTo>
                  <a:cubicBezTo>
                    <a:pt x="519" y="3"/>
                    <a:pt x="525" y="4"/>
                    <a:pt x="530" y="4"/>
                  </a:cubicBezTo>
                  <a:cubicBezTo>
                    <a:pt x="535" y="4"/>
                    <a:pt x="539" y="5"/>
                    <a:pt x="543" y="4"/>
                  </a:cubicBezTo>
                  <a:cubicBezTo>
                    <a:pt x="547" y="3"/>
                    <a:pt x="550" y="4"/>
                    <a:pt x="554" y="3"/>
                  </a:cubicBezTo>
                  <a:cubicBezTo>
                    <a:pt x="558" y="3"/>
                    <a:pt x="562" y="3"/>
                    <a:pt x="567" y="4"/>
                  </a:cubicBezTo>
                  <a:cubicBezTo>
                    <a:pt x="568" y="4"/>
                    <a:pt x="569" y="3"/>
                    <a:pt x="570" y="3"/>
                  </a:cubicBezTo>
                  <a:cubicBezTo>
                    <a:pt x="574" y="4"/>
                    <a:pt x="578" y="4"/>
                    <a:pt x="582" y="4"/>
                  </a:cubicBezTo>
                  <a:cubicBezTo>
                    <a:pt x="588" y="4"/>
                    <a:pt x="594" y="5"/>
                    <a:pt x="599" y="5"/>
                  </a:cubicBezTo>
                  <a:cubicBezTo>
                    <a:pt x="603" y="6"/>
                    <a:pt x="606" y="6"/>
                    <a:pt x="610" y="6"/>
                  </a:cubicBezTo>
                  <a:cubicBezTo>
                    <a:pt x="617" y="6"/>
                    <a:pt x="624" y="7"/>
                    <a:pt x="632" y="7"/>
                  </a:cubicBezTo>
                  <a:cubicBezTo>
                    <a:pt x="637" y="8"/>
                    <a:pt x="642" y="8"/>
                    <a:pt x="647" y="8"/>
                  </a:cubicBezTo>
                  <a:cubicBezTo>
                    <a:pt x="654" y="8"/>
                    <a:pt x="661" y="8"/>
                    <a:pt x="668" y="8"/>
                  </a:cubicBezTo>
                  <a:cubicBezTo>
                    <a:pt x="670" y="8"/>
                    <a:pt x="672" y="8"/>
                    <a:pt x="674" y="8"/>
                  </a:cubicBezTo>
                  <a:cubicBezTo>
                    <a:pt x="677" y="8"/>
                    <a:pt x="680" y="8"/>
                    <a:pt x="684" y="9"/>
                  </a:cubicBezTo>
                  <a:cubicBezTo>
                    <a:pt x="688" y="11"/>
                    <a:pt x="692" y="11"/>
                    <a:pt x="696" y="11"/>
                  </a:cubicBezTo>
                  <a:cubicBezTo>
                    <a:pt x="698" y="10"/>
                    <a:pt x="700" y="10"/>
                    <a:pt x="702" y="10"/>
                  </a:cubicBezTo>
                  <a:close/>
                </a:path>
              </a:pathLst>
            </a:custGeom>
            <a:solidFill>
              <a:srgbClr val="A06A29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8" name="Freeform 10"/>
            <p:cNvSpPr>
              <a:spLocks/>
            </p:cNvSpPr>
            <p:nvPr/>
          </p:nvSpPr>
          <p:spPr bwMode="auto">
            <a:xfrm>
              <a:off x="12640256" y="5430498"/>
              <a:ext cx="329992" cy="280769"/>
            </a:xfrm>
            <a:custGeom>
              <a:avLst/>
              <a:gdLst>
                <a:gd name="T0" fmla="*/ 177 w 179"/>
                <a:gd name="T1" fmla="*/ 99 h 152"/>
                <a:gd name="T2" fmla="*/ 175 w 179"/>
                <a:gd name="T3" fmla="*/ 90 h 152"/>
                <a:gd name="T4" fmla="*/ 170 w 179"/>
                <a:gd name="T5" fmla="*/ 89 h 152"/>
                <a:gd name="T6" fmla="*/ 162 w 179"/>
                <a:gd name="T7" fmla="*/ 82 h 152"/>
                <a:gd name="T8" fmla="*/ 153 w 179"/>
                <a:gd name="T9" fmla="*/ 91 h 152"/>
                <a:gd name="T10" fmla="*/ 147 w 179"/>
                <a:gd name="T11" fmla="*/ 98 h 152"/>
                <a:gd name="T12" fmla="*/ 146 w 179"/>
                <a:gd name="T13" fmla="*/ 103 h 152"/>
                <a:gd name="T14" fmla="*/ 142 w 179"/>
                <a:gd name="T15" fmla="*/ 86 h 152"/>
                <a:gd name="T16" fmla="*/ 139 w 179"/>
                <a:gd name="T17" fmla="*/ 83 h 152"/>
                <a:gd name="T18" fmla="*/ 128 w 179"/>
                <a:gd name="T19" fmla="*/ 93 h 152"/>
                <a:gd name="T20" fmla="*/ 119 w 179"/>
                <a:gd name="T21" fmla="*/ 96 h 152"/>
                <a:gd name="T22" fmla="*/ 112 w 179"/>
                <a:gd name="T23" fmla="*/ 92 h 152"/>
                <a:gd name="T24" fmla="*/ 103 w 179"/>
                <a:gd name="T25" fmla="*/ 103 h 152"/>
                <a:gd name="T26" fmla="*/ 98 w 179"/>
                <a:gd name="T27" fmla="*/ 98 h 152"/>
                <a:gd name="T28" fmla="*/ 79 w 179"/>
                <a:gd name="T29" fmla="*/ 97 h 152"/>
                <a:gd name="T30" fmla="*/ 73 w 179"/>
                <a:gd name="T31" fmla="*/ 109 h 152"/>
                <a:gd name="T32" fmla="*/ 74 w 179"/>
                <a:gd name="T33" fmla="*/ 122 h 152"/>
                <a:gd name="T34" fmla="*/ 70 w 179"/>
                <a:gd name="T35" fmla="*/ 134 h 152"/>
                <a:gd name="T36" fmla="*/ 62 w 179"/>
                <a:gd name="T37" fmla="*/ 124 h 152"/>
                <a:gd name="T38" fmla="*/ 56 w 179"/>
                <a:gd name="T39" fmla="*/ 132 h 152"/>
                <a:gd name="T40" fmla="*/ 52 w 179"/>
                <a:gd name="T41" fmla="*/ 137 h 152"/>
                <a:gd name="T42" fmla="*/ 45 w 179"/>
                <a:gd name="T43" fmla="*/ 133 h 152"/>
                <a:gd name="T44" fmla="*/ 39 w 179"/>
                <a:gd name="T45" fmla="*/ 147 h 152"/>
                <a:gd name="T46" fmla="*/ 22 w 179"/>
                <a:gd name="T47" fmla="*/ 150 h 152"/>
                <a:gd name="T48" fmla="*/ 19 w 179"/>
                <a:gd name="T49" fmla="*/ 143 h 152"/>
                <a:gd name="T50" fmla="*/ 12 w 179"/>
                <a:gd name="T51" fmla="*/ 152 h 152"/>
                <a:gd name="T52" fmla="*/ 6 w 179"/>
                <a:gd name="T53" fmla="*/ 129 h 152"/>
                <a:gd name="T54" fmla="*/ 0 w 179"/>
                <a:gd name="T55" fmla="*/ 99 h 152"/>
                <a:gd name="T56" fmla="*/ 1 w 179"/>
                <a:gd name="T57" fmla="*/ 78 h 152"/>
                <a:gd name="T58" fmla="*/ 8 w 179"/>
                <a:gd name="T59" fmla="*/ 53 h 152"/>
                <a:gd name="T60" fmla="*/ 25 w 179"/>
                <a:gd name="T61" fmla="*/ 23 h 152"/>
                <a:gd name="T62" fmla="*/ 37 w 179"/>
                <a:gd name="T63" fmla="*/ 13 h 152"/>
                <a:gd name="T64" fmla="*/ 64 w 179"/>
                <a:gd name="T65" fmla="*/ 2 h 152"/>
                <a:gd name="T66" fmla="*/ 106 w 179"/>
                <a:gd name="T67" fmla="*/ 2 h 152"/>
                <a:gd name="T68" fmla="*/ 120 w 179"/>
                <a:gd name="T69" fmla="*/ 7 h 152"/>
                <a:gd name="T70" fmla="*/ 145 w 179"/>
                <a:gd name="T71" fmla="*/ 21 h 152"/>
                <a:gd name="T72" fmla="*/ 161 w 179"/>
                <a:gd name="T73" fmla="*/ 33 h 152"/>
                <a:gd name="T74" fmla="*/ 177 w 179"/>
                <a:gd name="T75" fmla="*/ 67 h 152"/>
                <a:gd name="T76" fmla="*/ 179 w 179"/>
                <a:gd name="T77" fmla="*/ 87 h 152"/>
                <a:gd name="T78" fmla="*/ 178 w 179"/>
                <a:gd name="T79" fmla="*/ 100 h 1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179" h="152">
                  <a:moveTo>
                    <a:pt x="178" y="100"/>
                  </a:moveTo>
                  <a:cubicBezTo>
                    <a:pt x="177" y="99"/>
                    <a:pt x="177" y="99"/>
                    <a:pt x="177" y="99"/>
                  </a:cubicBezTo>
                  <a:cubicBezTo>
                    <a:pt x="177" y="98"/>
                    <a:pt x="177" y="96"/>
                    <a:pt x="177" y="95"/>
                  </a:cubicBezTo>
                  <a:cubicBezTo>
                    <a:pt x="176" y="94"/>
                    <a:pt x="176" y="92"/>
                    <a:pt x="175" y="90"/>
                  </a:cubicBezTo>
                  <a:cubicBezTo>
                    <a:pt x="175" y="90"/>
                    <a:pt x="174" y="89"/>
                    <a:pt x="173" y="89"/>
                  </a:cubicBezTo>
                  <a:cubicBezTo>
                    <a:pt x="172" y="88"/>
                    <a:pt x="171" y="89"/>
                    <a:pt x="170" y="89"/>
                  </a:cubicBezTo>
                  <a:cubicBezTo>
                    <a:pt x="168" y="92"/>
                    <a:pt x="166" y="96"/>
                    <a:pt x="162" y="99"/>
                  </a:cubicBezTo>
                  <a:cubicBezTo>
                    <a:pt x="163" y="93"/>
                    <a:pt x="163" y="87"/>
                    <a:pt x="162" y="82"/>
                  </a:cubicBezTo>
                  <a:cubicBezTo>
                    <a:pt x="159" y="80"/>
                    <a:pt x="158" y="81"/>
                    <a:pt x="156" y="83"/>
                  </a:cubicBezTo>
                  <a:cubicBezTo>
                    <a:pt x="155" y="86"/>
                    <a:pt x="154" y="88"/>
                    <a:pt x="153" y="91"/>
                  </a:cubicBezTo>
                  <a:cubicBezTo>
                    <a:pt x="152" y="92"/>
                    <a:pt x="151" y="93"/>
                    <a:pt x="150" y="94"/>
                  </a:cubicBezTo>
                  <a:cubicBezTo>
                    <a:pt x="149" y="95"/>
                    <a:pt x="148" y="97"/>
                    <a:pt x="147" y="98"/>
                  </a:cubicBezTo>
                  <a:cubicBezTo>
                    <a:pt x="147" y="99"/>
                    <a:pt x="147" y="101"/>
                    <a:pt x="146" y="101"/>
                  </a:cubicBezTo>
                  <a:cubicBezTo>
                    <a:pt x="146" y="101"/>
                    <a:pt x="146" y="102"/>
                    <a:pt x="146" y="103"/>
                  </a:cubicBezTo>
                  <a:cubicBezTo>
                    <a:pt x="142" y="100"/>
                    <a:pt x="142" y="100"/>
                    <a:pt x="142" y="94"/>
                  </a:cubicBezTo>
                  <a:cubicBezTo>
                    <a:pt x="141" y="91"/>
                    <a:pt x="141" y="88"/>
                    <a:pt x="142" y="86"/>
                  </a:cubicBezTo>
                  <a:cubicBezTo>
                    <a:pt x="142" y="85"/>
                    <a:pt x="142" y="83"/>
                    <a:pt x="142" y="83"/>
                  </a:cubicBezTo>
                  <a:cubicBezTo>
                    <a:pt x="141" y="82"/>
                    <a:pt x="140" y="82"/>
                    <a:pt x="139" y="83"/>
                  </a:cubicBezTo>
                  <a:cubicBezTo>
                    <a:pt x="136" y="85"/>
                    <a:pt x="133" y="87"/>
                    <a:pt x="131" y="89"/>
                  </a:cubicBezTo>
                  <a:cubicBezTo>
                    <a:pt x="130" y="90"/>
                    <a:pt x="129" y="92"/>
                    <a:pt x="128" y="93"/>
                  </a:cubicBezTo>
                  <a:cubicBezTo>
                    <a:pt x="125" y="96"/>
                    <a:pt x="125" y="100"/>
                    <a:pt x="124" y="104"/>
                  </a:cubicBezTo>
                  <a:cubicBezTo>
                    <a:pt x="122" y="101"/>
                    <a:pt x="121" y="98"/>
                    <a:pt x="119" y="96"/>
                  </a:cubicBezTo>
                  <a:cubicBezTo>
                    <a:pt x="118" y="95"/>
                    <a:pt x="117" y="94"/>
                    <a:pt x="116" y="92"/>
                  </a:cubicBezTo>
                  <a:cubicBezTo>
                    <a:pt x="115" y="91"/>
                    <a:pt x="114" y="91"/>
                    <a:pt x="112" y="92"/>
                  </a:cubicBezTo>
                  <a:cubicBezTo>
                    <a:pt x="114" y="98"/>
                    <a:pt x="114" y="103"/>
                    <a:pt x="111" y="108"/>
                  </a:cubicBezTo>
                  <a:cubicBezTo>
                    <a:pt x="108" y="107"/>
                    <a:pt x="106" y="105"/>
                    <a:pt x="103" y="103"/>
                  </a:cubicBezTo>
                  <a:cubicBezTo>
                    <a:pt x="102" y="103"/>
                    <a:pt x="102" y="102"/>
                    <a:pt x="102" y="102"/>
                  </a:cubicBezTo>
                  <a:cubicBezTo>
                    <a:pt x="99" y="102"/>
                    <a:pt x="98" y="100"/>
                    <a:pt x="98" y="98"/>
                  </a:cubicBezTo>
                  <a:cubicBezTo>
                    <a:pt x="95" y="93"/>
                    <a:pt x="89" y="91"/>
                    <a:pt x="84" y="93"/>
                  </a:cubicBezTo>
                  <a:cubicBezTo>
                    <a:pt x="82" y="93"/>
                    <a:pt x="80" y="95"/>
                    <a:pt x="79" y="97"/>
                  </a:cubicBezTo>
                  <a:cubicBezTo>
                    <a:pt x="78" y="99"/>
                    <a:pt x="77" y="101"/>
                    <a:pt x="76" y="103"/>
                  </a:cubicBezTo>
                  <a:cubicBezTo>
                    <a:pt x="75" y="105"/>
                    <a:pt x="74" y="107"/>
                    <a:pt x="73" y="109"/>
                  </a:cubicBezTo>
                  <a:cubicBezTo>
                    <a:pt x="73" y="111"/>
                    <a:pt x="72" y="114"/>
                    <a:pt x="72" y="116"/>
                  </a:cubicBezTo>
                  <a:cubicBezTo>
                    <a:pt x="72" y="118"/>
                    <a:pt x="72" y="120"/>
                    <a:pt x="74" y="122"/>
                  </a:cubicBezTo>
                  <a:cubicBezTo>
                    <a:pt x="73" y="124"/>
                    <a:pt x="72" y="126"/>
                    <a:pt x="72" y="128"/>
                  </a:cubicBezTo>
                  <a:cubicBezTo>
                    <a:pt x="71" y="130"/>
                    <a:pt x="71" y="132"/>
                    <a:pt x="70" y="134"/>
                  </a:cubicBezTo>
                  <a:cubicBezTo>
                    <a:pt x="68" y="133"/>
                    <a:pt x="66" y="131"/>
                    <a:pt x="65" y="128"/>
                  </a:cubicBezTo>
                  <a:cubicBezTo>
                    <a:pt x="64" y="127"/>
                    <a:pt x="63" y="125"/>
                    <a:pt x="62" y="124"/>
                  </a:cubicBezTo>
                  <a:cubicBezTo>
                    <a:pt x="60" y="122"/>
                    <a:pt x="59" y="123"/>
                    <a:pt x="58" y="125"/>
                  </a:cubicBezTo>
                  <a:cubicBezTo>
                    <a:pt x="57" y="127"/>
                    <a:pt x="56" y="129"/>
                    <a:pt x="56" y="132"/>
                  </a:cubicBezTo>
                  <a:cubicBezTo>
                    <a:pt x="57" y="135"/>
                    <a:pt x="56" y="137"/>
                    <a:pt x="55" y="140"/>
                  </a:cubicBezTo>
                  <a:cubicBezTo>
                    <a:pt x="54" y="139"/>
                    <a:pt x="53" y="138"/>
                    <a:pt x="52" y="137"/>
                  </a:cubicBezTo>
                  <a:cubicBezTo>
                    <a:pt x="51" y="136"/>
                    <a:pt x="50" y="134"/>
                    <a:pt x="48" y="133"/>
                  </a:cubicBezTo>
                  <a:cubicBezTo>
                    <a:pt x="47" y="132"/>
                    <a:pt x="46" y="132"/>
                    <a:pt x="45" y="133"/>
                  </a:cubicBezTo>
                  <a:cubicBezTo>
                    <a:pt x="45" y="135"/>
                    <a:pt x="44" y="137"/>
                    <a:pt x="44" y="138"/>
                  </a:cubicBezTo>
                  <a:cubicBezTo>
                    <a:pt x="43" y="141"/>
                    <a:pt x="41" y="144"/>
                    <a:pt x="39" y="147"/>
                  </a:cubicBezTo>
                  <a:cubicBezTo>
                    <a:pt x="37" y="143"/>
                    <a:pt x="37" y="139"/>
                    <a:pt x="32" y="137"/>
                  </a:cubicBezTo>
                  <a:cubicBezTo>
                    <a:pt x="29" y="142"/>
                    <a:pt x="27" y="146"/>
                    <a:pt x="22" y="150"/>
                  </a:cubicBezTo>
                  <a:cubicBezTo>
                    <a:pt x="22" y="148"/>
                    <a:pt x="22" y="147"/>
                    <a:pt x="22" y="146"/>
                  </a:cubicBezTo>
                  <a:cubicBezTo>
                    <a:pt x="22" y="144"/>
                    <a:pt x="21" y="143"/>
                    <a:pt x="19" y="143"/>
                  </a:cubicBezTo>
                  <a:cubicBezTo>
                    <a:pt x="18" y="143"/>
                    <a:pt x="17" y="144"/>
                    <a:pt x="16" y="145"/>
                  </a:cubicBezTo>
                  <a:cubicBezTo>
                    <a:pt x="16" y="148"/>
                    <a:pt x="14" y="150"/>
                    <a:pt x="12" y="152"/>
                  </a:cubicBezTo>
                  <a:cubicBezTo>
                    <a:pt x="11" y="150"/>
                    <a:pt x="11" y="148"/>
                    <a:pt x="11" y="146"/>
                  </a:cubicBezTo>
                  <a:cubicBezTo>
                    <a:pt x="9" y="140"/>
                    <a:pt x="8" y="135"/>
                    <a:pt x="6" y="129"/>
                  </a:cubicBezTo>
                  <a:cubicBezTo>
                    <a:pt x="4" y="125"/>
                    <a:pt x="3" y="121"/>
                    <a:pt x="3" y="117"/>
                  </a:cubicBezTo>
                  <a:cubicBezTo>
                    <a:pt x="2" y="111"/>
                    <a:pt x="1" y="105"/>
                    <a:pt x="0" y="99"/>
                  </a:cubicBezTo>
                  <a:cubicBezTo>
                    <a:pt x="0" y="97"/>
                    <a:pt x="0" y="95"/>
                    <a:pt x="0" y="93"/>
                  </a:cubicBezTo>
                  <a:cubicBezTo>
                    <a:pt x="1" y="88"/>
                    <a:pt x="1" y="83"/>
                    <a:pt x="1" y="78"/>
                  </a:cubicBezTo>
                  <a:cubicBezTo>
                    <a:pt x="1" y="74"/>
                    <a:pt x="2" y="70"/>
                    <a:pt x="3" y="67"/>
                  </a:cubicBezTo>
                  <a:cubicBezTo>
                    <a:pt x="5" y="62"/>
                    <a:pt x="7" y="57"/>
                    <a:pt x="8" y="53"/>
                  </a:cubicBezTo>
                  <a:cubicBezTo>
                    <a:pt x="11" y="45"/>
                    <a:pt x="15" y="38"/>
                    <a:pt x="19" y="31"/>
                  </a:cubicBezTo>
                  <a:cubicBezTo>
                    <a:pt x="21" y="28"/>
                    <a:pt x="23" y="26"/>
                    <a:pt x="25" y="23"/>
                  </a:cubicBezTo>
                  <a:cubicBezTo>
                    <a:pt x="27" y="21"/>
                    <a:pt x="29" y="20"/>
                    <a:pt x="30" y="18"/>
                  </a:cubicBezTo>
                  <a:cubicBezTo>
                    <a:pt x="32" y="16"/>
                    <a:pt x="35" y="15"/>
                    <a:pt x="37" y="13"/>
                  </a:cubicBezTo>
                  <a:cubicBezTo>
                    <a:pt x="39" y="10"/>
                    <a:pt x="43" y="9"/>
                    <a:pt x="46" y="7"/>
                  </a:cubicBezTo>
                  <a:cubicBezTo>
                    <a:pt x="52" y="5"/>
                    <a:pt x="58" y="3"/>
                    <a:pt x="64" y="2"/>
                  </a:cubicBezTo>
                  <a:cubicBezTo>
                    <a:pt x="71" y="0"/>
                    <a:pt x="78" y="0"/>
                    <a:pt x="86" y="0"/>
                  </a:cubicBezTo>
                  <a:cubicBezTo>
                    <a:pt x="93" y="0"/>
                    <a:pt x="100" y="1"/>
                    <a:pt x="106" y="2"/>
                  </a:cubicBezTo>
                  <a:cubicBezTo>
                    <a:pt x="108" y="2"/>
                    <a:pt x="109" y="2"/>
                    <a:pt x="110" y="3"/>
                  </a:cubicBezTo>
                  <a:cubicBezTo>
                    <a:pt x="113" y="4"/>
                    <a:pt x="117" y="6"/>
                    <a:pt x="120" y="7"/>
                  </a:cubicBezTo>
                  <a:cubicBezTo>
                    <a:pt x="124" y="8"/>
                    <a:pt x="128" y="10"/>
                    <a:pt x="131" y="12"/>
                  </a:cubicBezTo>
                  <a:cubicBezTo>
                    <a:pt x="136" y="14"/>
                    <a:pt x="140" y="18"/>
                    <a:pt x="145" y="21"/>
                  </a:cubicBezTo>
                  <a:cubicBezTo>
                    <a:pt x="148" y="23"/>
                    <a:pt x="150" y="25"/>
                    <a:pt x="153" y="26"/>
                  </a:cubicBezTo>
                  <a:cubicBezTo>
                    <a:pt x="156" y="28"/>
                    <a:pt x="159" y="30"/>
                    <a:pt x="161" y="33"/>
                  </a:cubicBezTo>
                  <a:cubicBezTo>
                    <a:pt x="164" y="38"/>
                    <a:pt x="168" y="43"/>
                    <a:pt x="171" y="48"/>
                  </a:cubicBezTo>
                  <a:cubicBezTo>
                    <a:pt x="174" y="54"/>
                    <a:pt x="176" y="60"/>
                    <a:pt x="177" y="67"/>
                  </a:cubicBezTo>
                  <a:cubicBezTo>
                    <a:pt x="178" y="72"/>
                    <a:pt x="179" y="76"/>
                    <a:pt x="179" y="81"/>
                  </a:cubicBezTo>
                  <a:cubicBezTo>
                    <a:pt x="179" y="83"/>
                    <a:pt x="179" y="85"/>
                    <a:pt x="179" y="87"/>
                  </a:cubicBezTo>
                  <a:cubicBezTo>
                    <a:pt x="179" y="89"/>
                    <a:pt x="179" y="91"/>
                    <a:pt x="179" y="93"/>
                  </a:cubicBezTo>
                  <a:cubicBezTo>
                    <a:pt x="179" y="95"/>
                    <a:pt x="178" y="98"/>
                    <a:pt x="178" y="100"/>
                  </a:cubicBezTo>
                  <a:close/>
                </a:path>
              </a:pathLst>
            </a:custGeom>
            <a:solidFill>
              <a:srgbClr val="B3540F"/>
            </a:solidFill>
            <a:ln w="12700">
              <a:solidFill>
                <a:schemeClr val="tx1"/>
              </a:solidFill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9" name="Freeform 11"/>
            <p:cNvSpPr>
              <a:spLocks/>
            </p:cNvSpPr>
            <p:nvPr/>
          </p:nvSpPr>
          <p:spPr bwMode="auto">
            <a:xfrm>
              <a:off x="14441902" y="5406389"/>
              <a:ext cx="320951" cy="312413"/>
            </a:xfrm>
            <a:custGeom>
              <a:avLst/>
              <a:gdLst>
                <a:gd name="T0" fmla="*/ 129 w 174"/>
                <a:gd name="T1" fmla="*/ 166 h 169"/>
                <a:gd name="T2" fmla="*/ 124 w 174"/>
                <a:gd name="T3" fmla="*/ 166 h 169"/>
                <a:gd name="T4" fmla="*/ 118 w 174"/>
                <a:gd name="T5" fmla="*/ 161 h 169"/>
                <a:gd name="T6" fmla="*/ 102 w 174"/>
                <a:gd name="T7" fmla="*/ 143 h 169"/>
                <a:gd name="T8" fmla="*/ 98 w 174"/>
                <a:gd name="T9" fmla="*/ 118 h 169"/>
                <a:gd name="T10" fmla="*/ 91 w 174"/>
                <a:gd name="T11" fmla="*/ 97 h 169"/>
                <a:gd name="T12" fmla="*/ 70 w 174"/>
                <a:gd name="T13" fmla="*/ 100 h 169"/>
                <a:gd name="T14" fmla="*/ 73 w 174"/>
                <a:gd name="T15" fmla="*/ 87 h 169"/>
                <a:gd name="T16" fmla="*/ 74 w 174"/>
                <a:gd name="T17" fmla="*/ 78 h 169"/>
                <a:gd name="T18" fmla="*/ 62 w 174"/>
                <a:gd name="T19" fmla="*/ 87 h 169"/>
                <a:gd name="T20" fmla="*/ 55 w 174"/>
                <a:gd name="T21" fmla="*/ 93 h 169"/>
                <a:gd name="T22" fmla="*/ 57 w 174"/>
                <a:gd name="T23" fmla="*/ 79 h 169"/>
                <a:gd name="T24" fmla="*/ 54 w 174"/>
                <a:gd name="T25" fmla="*/ 70 h 169"/>
                <a:gd name="T26" fmla="*/ 35 w 174"/>
                <a:gd name="T27" fmla="*/ 85 h 169"/>
                <a:gd name="T28" fmla="*/ 35 w 174"/>
                <a:gd name="T29" fmla="*/ 68 h 169"/>
                <a:gd name="T30" fmla="*/ 30 w 174"/>
                <a:gd name="T31" fmla="*/ 64 h 169"/>
                <a:gd name="T32" fmla="*/ 19 w 174"/>
                <a:gd name="T33" fmla="*/ 78 h 169"/>
                <a:gd name="T34" fmla="*/ 17 w 174"/>
                <a:gd name="T35" fmla="*/ 65 h 169"/>
                <a:gd name="T36" fmla="*/ 5 w 174"/>
                <a:gd name="T37" fmla="*/ 70 h 169"/>
                <a:gd name="T38" fmla="*/ 1 w 174"/>
                <a:gd name="T39" fmla="*/ 71 h 169"/>
                <a:gd name="T40" fmla="*/ 17 w 174"/>
                <a:gd name="T41" fmla="*/ 39 h 169"/>
                <a:gd name="T42" fmla="*/ 42 w 174"/>
                <a:gd name="T43" fmla="*/ 15 h 169"/>
                <a:gd name="T44" fmla="*/ 57 w 174"/>
                <a:gd name="T45" fmla="*/ 9 h 169"/>
                <a:gd name="T46" fmla="*/ 95 w 174"/>
                <a:gd name="T47" fmla="*/ 0 h 169"/>
                <a:gd name="T48" fmla="*/ 136 w 174"/>
                <a:gd name="T49" fmla="*/ 8 h 169"/>
                <a:gd name="T50" fmla="*/ 148 w 174"/>
                <a:gd name="T51" fmla="*/ 16 h 169"/>
                <a:gd name="T52" fmla="*/ 160 w 174"/>
                <a:gd name="T53" fmla="*/ 26 h 169"/>
                <a:gd name="T54" fmla="*/ 168 w 174"/>
                <a:gd name="T55" fmla="*/ 44 h 169"/>
                <a:gd name="T56" fmla="*/ 170 w 174"/>
                <a:gd name="T57" fmla="*/ 47 h 169"/>
                <a:gd name="T58" fmla="*/ 174 w 174"/>
                <a:gd name="T59" fmla="*/ 74 h 169"/>
                <a:gd name="T60" fmla="*/ 173 w 174"/>
                <a:gd name="T61" fmla="*/ 98 h 169"/>
                <a:gd name="T62" fmla="*/ 170 w 174"/>
                <a:gd name="T63" fmla="*/ 116 h 169"/>
                <a:gd name="T64" fmla="*/ 152 w 174"/>
                <a:gd name="T65" fmla="*/ 149 h 169"/>
                <a:gd name="T66" fmla="*/ 130 w 174"/>
                <a:gd name="T67" fmla="*/ 169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74" h="169">
                  <a:moveTo>
                    <a:pt x="130" y="169"/>
                  </a:moveTo>
                  <a:cubicBezTo>
                    <a:pt x="129" y="168"/>
                    <a:pt x="129" y="167"/>
                    <a:pt x="129" y="166"/>
                  </a:cubicBezTo>
                  <a:cubicBezTo>
                    <a:pt x="128" y="166"/>
                    <a:pt x="128" y="166"/>
                    <a:pt x="127" y="166"/>
                  </a:cubicBezTo>
                  <a:cubicBezTo>
                    <a:pt x="126" y="166"/>
                    <a:pt x="125" y="167"/>
                    <a:pt x="124" y="166"/>
                  </a:cubicBezTo>
                  <a:cubicBezTo>
                    <a:pt x="123" y="166"/>
                    <a:pt x="121" y="165"/>
                    <a:pt x="120" y="164"/>
                  </a:cubicBezTo>
                  <a:cubicBezTo>
                    <a:pt x="119" y="163"/>
                    <a:pt x="119" y="162"/>
                    <a:pt x="118" y="161"/>
                  </a:cubicBezTo>
                  <a:cubicBezTo>
                    <a:pt x="114" y="159"/>
                    <a:pt x="112" y="156"/>
                    <a:pt x="110" y="153"/>
                  </a:cubicBezTo>
                  <a:cubicBezTo>
                    <a:pt x="107" y="150"/>
                    <a:pt x="105" y="146"/>
                    <a:pt x="102" y="143"/>
                  </a:cubicBezTo>
                  <a:cubicBezTo>
                    <a:pt x="100" y="138"/>
                    <a:pt x="97" y="134"/>
                    <a:pt x="94" y="130"/>
                  </a:cubicBezTo>
                  <a:cubicBezTo>
                    <a:pt x="96" y="126"/>
                    <a:pt x="98" y="122"/>
                    <a:pt x="98" y="118"/>
                  </a:cubicBezTo>
                  <a:cubicBezTo>
                    <a:pt x="99" y="112"/>
                    <a:pt x="97" y="107"/>
                    <a:pt x="95" y="102"/>
                  </a:cubicBezTo>
                  <a:cubicBezTo>
                    <a:pt x="94" y="100"/>
                    <a:pt x="93" y="98"/>
                    <a:pt x="91" y="97"/>
                  </a:cubicBezTo>
                  <a:cubicBezTo>
                    <a:pt x="89" y="94"/>
                    <a:pt x="85" y="93"/>
                    <a:pt x="81" y="95"/>
                  </a:cubicBezTo>
                  <a:cubicBezTo>
                    <a:pt x="77" y="96"/>
                    <a:pt x="74" y="98"/>
                    <a:pt x="70" y="100"/>
                  </a:cubicBezTo>
                  <a:cubicBezTo>
                    <a:pt x="69" y="99"/>
                    <a:pt x="69" y="98"/>
                    <a:pt x="69" y="97"/>
                  </a:cubicBezTo>
                  <a:cubicBezTo>
                    <a:pt x="70" y="93"/>
                    <a:pt x="71" y="90"/>
                    <a:pt x="73" y="87"/>
                  </a:cubicBezTo>
                  <a:cubicBezTo>
                    <a:pt x="74" y="85"/>
                    <a:pt x="74" y="83"/>
                    <a:pt x="75" y="81"/>
                  </a:cubicBezTo>
                  <a:cubicBezTo>
                    <a:pt x="75" y="80"/>
                    <a:pt x="75" y="78"/>
                    <a:pt x="74" y="78"/>
                  </a:cubicBezTo>
                  <a:cubicBezTo>
                    <a:pt x="73" y="77"/>
                    <a:pt x="71" y="77"/>
                    <a:pt x="70" y="78"/>
                  </a:cubicBezTo>
                  <a:cubicBezTo>
                    <a:pt x="67" y="81"/>
                    <a:pt x="65" y="84"/>
                    <a:pt x="62" y="87"/>
                  </a:cubicBezTo>
                  <a:cubicBezTo>
                    <a:pt x="60" y="89"/>
                    <a:pt x="58" y="91"/>
                    <a:pt x="56" y="93"/>
                  </a:cubicBezTo>
                  <a:cubicBezTo>
                    <a:pt x="55" y="93"/>
                    <a:pt x="55" y="93"/>
                    <a:pt x="55" y="93"/>
                  </a:cubicBezTo>
                  <a:cubicBezTo>
                    <a:pt x="55" y="92"/>
                    <a:pt x="55" y="91"/>
                    <a:pt x="55" y="90"/>
                  </a:cubicBezTo>
                  <a:cubicBezTo>
                    <a:pt x="56" y="86"/>
                    <a:pt x="57" y="83"/>
                    <a:pt x="57" y="79"/>
                  </a:cubicBezTo>
                  <a:cubicBezTo>
                    <a:pt x="57" y="77"/>
                    <a:pt x="57" y="75"/>
                    <a:pt x="56" y="73"/>
                  </a:cubicBezTo>
                  <a:cubicBezTo>
                    <a:pt x="56" y="72"/>
                    <a:pt x="55" y="71"/>
                    <a:pt x="54" y="70"/>
                  </a:cubicBezTo>
                  <a:cubicBezTo>
                    <a:pt x="51" y="69"/>
                    <a:pt x="51" y="69"/>
                    <a:pt x="49" y="72"/>
                  </a:cubicBezTo>
                  <a:cubicBezTo>
                    <a:pt x="47" y="79"/>
                    <a:pt x="42" y="84"/>
                    <a:pt x="35" y="85"/>
                  </a:cubicBezTo>
                  <a:cubicBezTo>
                    <a:pt x="35" y="85"/>
                    <a:pt x="35" y="84"/>
                    <a:pt x="35" y="84"/>
                  </a:cubicBezTo>
                  <a:cubicBezTo>
                    <a:pt x="38" y="78"/>
                    <a:pt x="37" y="73"/>
                    <a:pt x="35" y="68"/>
                  </a:cubicBezTo>
                  <a:cubicBezTo>
                    <a:pt x="34" y="66"/>
                    <a:pt x="33" y="65"/>
                    <a:pt x="33" y="63"/>
                  </a:cubicBezTo>
                  <a:cubicBezTo>
                    <a:pt x="32" y="62"/>
                    <a:pt x="31" y="63"/>
                    <a:pt x="30" y="64"/>
                  </a:cubicBezTo>
                  <a:cubicBezTo>
                    <a:pt x="28" y="67"/>
                    <a:pt x="26" y="70"/>
                    <a:pt x="24" y="73"/>
                  </a:cubicBezTo>
                  <a:cubicBezTo>
                    <a:pt x="22" y="75"/>
                    <a:pt x="21" y="77"/>
                    <a:pt x="19" y="78"/>
                  </a:cubicBezTo>
                  <a:cubicBezTo>
                    <a:pt x="17" y="75"/>
                    <a:pt x="18" y="72"/>
                    <a:pt x="18" y="69"/>
                  </a:cubicBezTo>
                  <a:cubicBezTo>
                    <a:pt x="18" y="68"/>
                    <a:pt x="18" y="66"/>
                    <a:pt x="17" y="65"/>
                  </a:cubicBezTo>
                  <a:cubicBezTo>
                    <a:pt x="14" y="65"/>
                    <a:pt x="12" y="65"/>
                    <a:pt x="9" y="66"/>
                  </a:cubicBezTo>
                  <a:cubicBezTo>
                    <a:pt x="8" y="67"/>
                    <a:pt x="6" y="69"/>
                    <a:pt x="5" y="70"/>
                  </a:cubicBezTo>
                  <a:cubicBezTo>
                    <a:pt x="3" y="71"/>
                    <a:pt x="2" y="72"/>
                    <a:pt x="0" y="72"/>
                  </a:cubicBezTo>
                  <a:cubicBezTo>
                    <a:pt x="1" y="72"/>
                    <a:pt x="1" y="71"/>
                    <a:pt x="1" y="71"/>
                  </a:cubicBezTo>
                  <a:cubicBezTo>
                    <a:pt x="3" y="65"/>
                    <a:pt x="6" y="59"/>
                    <a:pt x="9" y="54"/>
                  </a:cubicBezTo>
                  <a:cubicBezTo>
                    <a:pt x="11" y="49"/>
                    <a:pt x="14" y="44"/>
                    <a:pt x="17" y="39"/>
                  </a:cubicBezTo>
                  <a:cubicBezTo>
                    <a:pt x="21" y="32"/>
                    <a:pt x="25" y="26"/>
                    <a:pt x="31" y="22"/>
                  </a:cubicBezTo>
                  <a:cubicBezTo>
                    <a:pt x="34" y="19"/>
                    <a:pt x="38" y="17"/>
                    <a:pt x="42" y="15"/>
                  </a:cubicBezTo>
                  <a:cubicBezTo>
                    <a:pt x="43" y="15"/>
                    <a:pt x="44" y="14"/>
                    <a:pt x="45" y="14"/>
                  </a:cubicBezTo>
                  <a:cubicBezTo>
                    <a:pt x="49" y="12"/>
                    <a:pt x="53" y="10"/>
                    <a:pt x="57" y="9"/>
                  </a:cubicBezTo>
                  <a:cubicBezTo>
                    <a:pt x="64" y="7"/>
                    <a:pt x="71" y="4"/>
                    <a:pt x="79" y="2"/>
                  </a:cubicBezTo>
                  <a:cubicBezTo>
                    <a:pt x="84" y="1"/>
                    <a:pt x="89" y="0"/>
                    <a:pt x="95" y="0"/>
                  </a:cubicBezTo>
                  <a:cubicBezTo>
                    <a:pt x="103" y="0"/>
                    <a:pt x="110" y="1"/>
                    <a:pt x="118" y="1"/>
                  </a:cubicBezTo>
                  <a:cubicBezTo>
                    <a:pt x="124" y="2"/>
                    <a:pt x="130" y="5"/>
                    <a:pt x="136" y="8"/>
                  </a:cubicBezTo>
                  <a:cubicBezTo>
                    <a:pt x="139" y="9"/>
                    <a:pt x="142" y="11"/>
                    <a:pt x="144" y="12"/>
                  </a:cubicBezTo>
                  <a:cubicBezTo>
                    <a:pt x="146" y="13"/>
                    <a:pt x="147" y="15"/>
                    <a:pt x="148" y="16"/>
                  </a:cubicBezTo>
                  <a:cubicBezTo>
                    <a:pt x="149" y="16"/>
                    <a:pt x="149" y="17"/>
                    <a:pt x="150" y="17"/>
                  </a:cubicBezTo>
                  <a:cubicBezTo>
                    <a:pt x="155" y="18"/>
                    <a:pt x="157" y="22"/>
                    <a:pt x="160" y="26"/>
                  </a:cubicBezTo>
                  <a:cubicBezTo>
                    <a:pt x="164" y="30"/>
                    <a:pt x="166" y="35"/>
                    <a:pt x="168" y="40"/>
                  </a:cubicBezTo>
                  <a:cubicBezTo>
                    <a:pt x="169" y="42"/>
                    <a:pt x="169" y="43"/>
                    <a:pt x="168" y="44"/>
                  </a:cubicBezTo>
                  <a:cubicBezTo>
                    <a:pt x="167" y="45"/>
                    <a:pt x="166" y="47"/>
                    <a:pt x="165" y="48"/>
                  </a:cubicBezTo>
                  <a:cubicBezTo>
                    <a:pt x="167" y="49"/>
                    <a:pt x="168" y="47"/>
                    <a:pt x="170" y="47"/>
                  </a:cubicBezTo>
                  <a:cubicBezTo>
                    <a:pt x="170" y="49"/>
                    <a:pt x="171" y="52"/>
                    <a:pt x="172" y="54"/>
                  </a:cubicBezTo>
                  <a:cubicBezTo>
                    <a:pt x="173" y="61"/>
                    <a:pt x="174" y="67"/>
                    <a:pt x="174" y="74"/>
                  </a:cubicBezTo>
                  <a:cubicBezTo>
                    <a:pt x="174" y="79"/>
                    <a:pt x="174" y="85"/>
                    <a:pt x="174" y="90"/>
                  </a:cubicBezTo>
                  <a:cubicBezTo>
                    <a:pt x="174" y="92"/>
                    <a:pt x="174" y="95"/>
                    <a:pt x="173" y="98"/>
                  </a:cubicBezTo>
                  <a:cubicBezTo>
                    <a:pt x="173" y="102"/>
                    <a:pt x="172" y="106"/>
                    <a:pt x="171" y="111"/>
                  </a:cubicBezTo>
                  <a:cubicBezTo>
                    <a:pt x="171" y="113"/>
                    <a:pt x="171" y="114"/>
                    <a:pt x="170" y="116"/>
                  </a:cubicBezTo>
                  <a:cubicBezTo>
                    <a:pt x="167" y="124"/>
                    <a:pt x="164" y="133"/>
                    <a:pt x="158" y="140"/>
                  </a:cubicBezTo>
                  <a:cubicBezTo>
                    <a:pt x="156" y="143"/>
                    <a:pt x="155" y="146"/>
                    <a:pt x="152" y="149"/>
                  </a:cubicBezTo>
                  <a:cubicBezTo>
                    <a:pt x="146" y="157"/>
                    <a:pt x="139" y="163"/>
                    <a:pt x="131" y="169"/>
                  </a:cubicBezTo>
                  <a:cubicBezTo>
                    <a:pt x="131" y="169"/>
                    <a:pt x="131" y="169"/>
                    <a:pt x="130" y="169"/>
                  </a:cubicBezTo>
                  <a:close/>
                </a:path>
              </a:pathLst>
            </a:custGeom>
            <a:solidFill>
              <a:srgbClr val="FFC000"/>
            </a:solidFill>
            <a:ln w="12700">
              <a:solidFill>
                <a:schemeClr val="tx1"/>
              </a:solidFill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0" name="Freeform 12"/>
            <p:cNvSpPr>
              <a:spLocks/>
            </p:cNvSpPr>
            <p:nvPr/>
          </p:nvSpPr>
          <p:spPr bwMode="auto">
            <a:xfrm>
              <a:off x="14310810" y="6243172"/>
              <a:ext cx="169768" cy="452546"/>
            </a:xfrm>
            <a:custGeom>
              <a:avLst/>
              <a:gdLst>
                <a:gd name="T0" fmla="*/ 63 w 92"/>
                <a:gd name="T1" fmla="*/ 0 h 245"/>
                <a:gd name="T2" fmla="*/ 69 w 92"/>
                <a:gd name="T3" fmla="*/ 10 h 245"/>
                <a:gd name="T4" fmla="*/ 75 w 92"/>
                <a:gd name="T5" fmla="*/ 23 h 245"/>
                <a:gd name="T6" fmla="*/ 76 w 92"/>
                <a:gd name="T7" fmla="*/ 26 h 245"/>
                <a:gd name="T8" fmla="*/ 82 w 92"/>
                <a:gd name="T9" fmla="*/ 42 h 245"/>
                <a:gd name="T10" fmla="*/ 85 w 92"/>
                <a:gd name="T11" fmla="*/ 53 h 245"/>
                <a:gd name="T12" fmla="*/ 88 w 92"/>
                <a:gd name="T13" fmla="*/ 62 h 245"/>
                <a:gd name="T14" fmla="*/ 92 w 92"/>
                <a:gd name="T15" fmla="*/ 73 h 245"/>
                <a:gd name="T16" fmla="*/ 86 w 92"/>
                <a:gd name="T17" fmla="*/ 73 h 245"/>
                <a:gd name="T18" fmla="*/ 74 w 92"/>
                <a:gd name="T19" fmla="*/ 71 h 245"/>
                <a:gd name="T20" fmla="*/ 71 w 92"/>
                <a:gd name="T21" fmla="*/ 70 h 245"/>
                <a:gd name="T22" fmla="*/ 68 w 92"/>
                <a:gd name="T23" fmla="*/ 68 h 245"/>
                <a:gd name="T24" fmla="*/ 67 w 92"/>
                <a:gd name="T25" fmla="*/ 72 h 245"/>
                <a:gd name="T26" fmla="*/ 64 w 92"/>
                <a:gd name="T27" fmla="*/ 77 h 245"/>
                <a:gd name="T28" fmla="*/ 63 w 92"/>
                <a:gd name="T29" fmla="*/ 80 h 245"/>
                <a:gd name="T30" fmla="*/ 64 w 92"/>
                <a:gd name="T31" fmla="*/ 87 h 245"/>
                <a:gd name="T32" fmla="*/ 65 w 92"/>
                <a:gd name="T33" fmla="*/ 97 h 245"/>
                <a:gd name="T34" fmla="*/ 67 w 92"/>
                <a:gd name="T35" fmla="*/ 109 h 245"/>
                <a:gd name="T36" fmla="*/ 67 w 92"/>
                <a:gd name="T37" fmla="*/ 115 h 245"/>
                <a:gd name="T38" fmla="*/ 68 w 92"/>
                <a:gd name="T39" fmla="*/ 131 h 245"/>
                <a:gd name="T40" fmla="*/ 68 w 92"/>
                <a:gd name="T41" fmla="*/ 140 h 245"/>
                <a:gd name="T42" fmla="*/ 68 w 92"/>
                <a:gd name="T43" fmla="*/ 157 h 245"/>
                <a:gd name="T44" fmla="*/ 69 w 92"/>
                <a:gd name="T45" fmla="*/ 179 h 245"/>
                <a:gd name="T46" fmla="*/ 69 w 92"/>
                <a:gd name="T47" fmla="*/ 197 h 245"/>
                <a:gd name="T48" fmla="*/ 69 w 92"/>
                <a:gd name="T49" fmla="*/ 210 h 245"/>
                <a:gd name="T50" fmla="*/ 69 w 92"/>
                <a:gd name="T51" fmla="*/ 228 h 245"/>
                <a:gd name="T52" fmla="*/ 68 w 92"/>
                <a:gd name="T53" fmla="*/ 241 h 245"/>
                <a:gd name="T54" fmla="*/ 45 w 92"/>
                <a:gd name="T55" fmla="*/ 244 h 245"/>
                <a:gd name="T56" fmla="*/ 27 w 92"/>
                <a:gd name="T57" fmla="*/ 244 h 245"/>
                <a:gd name="T58" fmla="*/ 15 w 92"/>
                <a:gd name="T59" fmla="*/ 243 h 245"/>
                <a:gd name="T60" fmla="*/ 7 w 92"/>
                <a:gd name="T61" fmla="*/ 241 h 245"/>
                <a:gd name="T62" fmla="*/ 12 w 92"/>
                <a:gd name="T63" fmla="*/ 231 h 245"/>
                <a:gd name="T64" fmla="*/ 14 w 92"/>
                <a:gd name="T65" fmla="*/ 221 h 245"/>
                <a:gd name="T66" fmla="*/ 14 w 92"/>
                <a:gd name="T67" fmla="*/ 213 h 245"/>
                <a:gd name="T68" fmla="*/ 14 w 92"/>
                <a:gd name="T69" fmla="*/ 203 h 245"/>
                <a:gd name="T70" fmla="*/ 11 w 92"/>
                <a:gd name="T71" fmla="*/ 182 h 245"/>
                <a:gd name="T72" fmla="*/ 9 w 92"/>
                <a:gd name="T73" fmla="*/ 167 h 245"/>
                <a:gd name="T74" fmla="*/ 7 w 92"/>
                <a:gd name="T75" fmla="*/ 149 h 245"/>
                <a:gd name="T76" fmla="*/ 6 w 92"/>
                <a:gd name="T77" fmla="*/ 137 h 245"/>
                <a:gd name="T78" fmla="*/ 6 w 92"/>
                <a:gd name="T79" fmla="*/ 136 h 245"/>
                <a:gd name="T80" fmla="*/ 3 w 92"/>
                <a:gd name="T81" fmla="*/ 114 h 245"/>
                <a:gd name="T82" fmla="*/ 1 w 92"/>
                <a:gd name="T83" fmla="*/ 101 h 245"/>
                <a:gd name="T84" fmla="*/ 1 w 92"/>
                <a:gd name="T85" fmla="*/ 97 h 245"/>
                <a:gd name="T86" fmla="*/ 0 w 92"/>
                <a:gd name="T87" fmla="*/ 80 h 245"/>
                <a:gd name="T88" fmla="*/ 0 w 92"/>
                <a:gd name="T89" fmla="*/ 69 h 245"/>
                <a:gd name="T90" fmla="*/ 3 w 92"/>
                <a:gd name="T91" fmla="*/ 46 h 245"/>
                <a:gd name="T92" fmla="*/ 7 w 92"/>
                <a:gd name="T93" fmla="*/ 33 h 245"/>
                <a:gd name="T94" fmla="*/ 15 w 92"/>
                <a:gd name="T95" fmla="*/ 18 h 245"/>
                <a:gd name="T96" fmla="*/ 28 w 92"/>
                <a:gd name="T97" fmla="*/ 10 h 245"/>
                <a:gd name="T98" fmla="*/ 40 w 92"/>
                <a:gd name="T99" fmla="*/ 6 h 245"/>
                <a:gd name="T100" fmla="*/ 44 w 92"/>
                <a:gd name="T101" fmla="*/ 6 h 245"/>
                <a:gd name="T102" fmla="*/ 53 w 92"/>
                <a:gd name="T103" fmla="*/ 4 h 245"/>
                <a:gd name="T104" fmla="*/ 57 w 92"/>
                <a:gd name="T105" fmla="*/ 2 h 245"/>
                <a:gd name="T106" fmla="*/ 63 w 92"/>
                <a:gd name="T107" fmla="*/ 0 h 2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92" h="245">
                  <a:moveTo>
                    <a:pt x="63" y="0"/>
                  </a:moveTo>
                  <a:cubicBezTo>
                    <a:pt x="65" y="3"/>
                    <a:pt x="67" y="6"/>
                    <a:pt x="69" y="10"/>
                  </a:cubicBezTo>
                  <a:cubicBezTo>
                    <a:pt x="70" y="14"/>
                    <a:pt x="73" y="18"/>
                    <a:pt x="75" y="23"/>
                  </a:cubicBezTo>
                  <a:cubicBezTo>
                    <a:pt x="75" y="24"/>
                    <a:pt x="76" y="25"/>
                    <a:pt x="76" y="26"/>
                  </a:cubicBezTo>
                  <a:cubicBezTo>
                    <a:pt x="78" y="32"/>
                    <a:pt x="81" y="37"/>
                    <a:pt x="82" y="42"/>
                  </a:cubicBezTo>
                  <a:cubicBezTo>
                    <a:pt x="84" y="46"/>
                    <a:pt x="84" y="49"/>
                    <a:pt x="85" y="53"/>
                  </a:cubicBezTo>
                  <a:cubicBezTo>
                    <a:pt x="86" y="56"/>
                    <a:pt x="87" y="59"/>
                    <a:pt x="88" y="62"/>
                  </a:cubicBezTo>
                  <a:cubicBezTo>
                    <a:pt x="89" y="65"/>
                    <a:pt x="90" y="69"/>
                    <a:pt x="92" y="73"/>
                  </a:cubicBezTo>
                  <a:cubicBezTo>
                    <a:pt x="90" y="73"/>
                    <a:pt x="88" y="73"/>
                    <a:pt x="86" y="73"/>
                  </a:cubicBezTo>
                  <a:cubicBezTo>
                    <a:pt x="82" y="73"/>
                    <a:pt x="78" y="72"/>
                    <a:pt x="74" y="71"/>
                  </a:cubicBezTo>
                  <a:cubicBezTo>
                    <a:pt x="73" y="71"/>
                    <a:pt x="72" y="71"/>
                    <a:pt x="71" y="70"/>
                  </a:cubicBezTo>
                  <a:cubicBezTo>
                    <a:pt x="71" y="69"/>
                    <a:pt x="70" y="69"/>
                    <a:pt x="68" y="68"/>
                  </a:cubicBezTo>
                  <a:cubicBezTo>
                    <a:pt x="68" y="70"/>
                    <a:pt x="67" y="71"/>
                    <a:pt x="67" y="72"/>
                  </a:cubicBezTo>
                  <a:cubicBezTo>
                    <a:pt x="66" y="74"/>
                    <a:pt x="65" y="75"/>
                    <a:pt x="64" y="77"/>
                  </a:cubicBezTo>
                  <a:cubicBezTo>
                    <a:pt x="63" y="78"/>
                    <a:pt x="63" y="79"/>
                    <a:pt x="63" y="80"/>
                  </a:cubicBezTo>
                  <a:cubicBezTo>
                    <a:pt x="64" y="82"/>
                    <a:pt x="64" y="85"/>
                    <a:pt x="64" y="87"/>
                  </a:cubicBezTo>
                  <a:cubicBezTo>
                    <a:pt x="64" y="90"/>
                    <a:pt x="65" y="94"/>
                    <a:pt x="65" y="97"/>
                  </a:cubicBezTo>
                  <a:cubicBezTo>
                    <a:pt x="66" y="101"/>
                    <a:pt x="66" y="105"/>
                    <a:pt x="67" y="109"/>
                  </a:cubicBezTo>
                  <a:cubicBezTo>
                    <a:pt x="67" y="111"/>
                    <a:pt x="67" y="113"/>
                    <a:pt x="67" y="115"/>
                  </a:cubicBezTo>
                  <a:cubicBezTo>
                    <a:pt x="68" y="121"/>
                    <a:pt x="68" y="126"/>
                    <a:pt x="68" y="131"/>
                  </a:cubicBezTo>
                  <a:cubicBezTo>
                    <a:pt x="69" y="134"/>
                    <a:pt x="68" y="137"/>
                    <a:pt x="68" y="140"/>
                  </a:cubicBezTo>
                  <a:cubicBezTo>
                    <a:pt x="68" y="145"/>
                    <a:pt x="68" y="151"/>
                    <a:pt x="68" y="157"/>
                  </a:cubicBezTo>
                  <a:cubicBezTo>
                    <a:pt x="69" y="164"/>
                    <a:pt x="69" y="171"/>
                    <a:pt x="69" y="179"/>
                  </a:cubicBezTo>
                  <a:cubicBezTo>
                    <a:pt x="69" y="185"/>
                    <a:pt x="69" y="191"/>
                    <a:pt x="69" y="197"/>
                  </a:cubicBezTo>
                  <a:cubicBezTo>
                    <a:pt x="69" y="201"/>
                    <a:pt x="69" y="206"/>
                    <a:pt x="69" y="210"/>
                  </a:cubicBezTo>
                  <a:cubicBezTo>
                    <a:pt x="69" y="216"/>
                    <a:pt x="69" y="222"/>
                    <a:pt x="69" y="228"/>
                  </a:cubicBezTo>
                  <a:cubicBezTo>
                    <a:pt x="68" y="232"/>
                    <a:pt x="68" y="237"/>
                    <a:pt x="68" y="241"/>
                  </a:cubicBezTo>
                  <a:cubicBezTo>
                    <a:pt x="60" y="243"/>
                    <a:pt x="52" y="244"/>
                    <a:pt x="45" y="244"/>
                  </a:cubicBezTo>
                  <a:cubicBezTo>
                    <a:pt x="39" y="244"/>
                    <a:pt x="33" y="245"/>
                    <a:pt x="27" y="244"/>
                  </a:cubicBezTo>
                  <a:cubicBezTo>
                    <a:pt x="23" y="245"/>
                    <a:pt x="19" y="243"/>
                    <a:pt x="15" y="243"/>
                  </a:cubicBezTo>
                  <a:cubicBezTo>
                    <a:pt x="12" y="243"/>
                    <a:pt x="10" y="241"/>
                    <a:pt x="7" y="241"/>
                  </a:cubicBezTo>
                  <a:cubicBezTo>
                    <a:pt x="9" y="237"/>
                    <a:pt x="10" y="234"/>
                    <a:pt x="12" y="231"/>
                  </a:cubicBezTo>
                  <a:cubicBezTo>
                    <a:pt x="14" y="228"/>
                    <a:pt x="14" y="224"/>
                    <a:pt x="14" y="221"/>
                  </a:cubicBezTo>
                  <a:cubicBezTo>
                    <a:pt x="14" y="218"/>
                    <a:pt x="14" y="216"/>
                    <a:pt x="14" y="213"/>
                  </a:cubicBezTo>
                  <a:cubicBezTo>
                    <a:pt x="14" y="210"/>
                    <a:pt x="14" y="206"/>
                    <a:pt x="14" y="203"/>
                  </a:cubicBezTo>
                  <a:cubicBezTo>
                    <a:pt x="13" y="196"/>
                    <a:pt x="12" y="189"/>
                    <a:pt x="11" y="182"/>
                  </a:cubicBezTo>
                  <a:cubicBezTo>
                    <a:pt x="11" y="177"/>
                    <a:pt x="10" y="172"/>
                    <a:pt x="9" y="167"/>
                  </a:cubicBezTo>
                  <a:cubicBezTo>
                    <a:pt x="9" y="161"/>
                    <a:pt x="8" y="155"/>
                    <a:pt x="7" y="149"/>
                  </a:cubicBezTo>
                  <a:cubicBezTo>
                    <a:pt x="6" y="145"/>
                    <a:pt x="6" y="141"/>
                    <a:pt x="6" y="137"/>
                  </a:cubicBezTo>
                  <a:cubicBezTo>
                    <a:pt x="6" y="137"/>
                    <a:pt x="6" y="136"/>
                    <a:pt x="6" y="136"/>
                  </a:cubicBezTo>
                  <a:cubicBezTo>
                    <a:pt x="4" y="129"/>
                    <a:pt x="4" y="121"/>
                    <a:pt x="3" y="114"/>
                  </a:cubicBezTo>
                  <a:cubicBezTo>
                    <a:pt x="2" y="110"/>
                    <a:pt x="2" y="105"/>
                    <a:pt x="1" y="101"/>
                  </a:cubicBezTo>
                  <a:cubicBezTo>
                    <a:pt x="1" y="100"/>
                    <a:pt x="1" y="98"/>
                    <a:pt x="1" y="97"/>
                  </a:cubicBezTo>
                  <a:cubicBezTo>
                    <a:pt x="1" y="91"/>
                    <a:pt x="0" y="86"/>
                    <a:pt x="0" y="80"/>
                  </a:cubicBezTo>
                  <a:cubicBezTo>
                    <a:pt x="0" y="76"/>
                    <a:pt x="0" y="72"/>
                    <a:pt x="0" y="69"/>
                  </a:cubicBezTo>
                  <a:cubicBezTo>
                    <a:pt x="0" y="61"/>
                    <a:pt x="2" y="54"/>
                    <a:pt x="3" y="46"/>
                  </a:cubicBezTo>
                  <a:cubicBezTo>
                    <a:pt x="4" y="42"/>
                    <a:pt x="5" y="37"/>
                    <a:pt x="7" y="33"/>
                  </a:cubicBezTo>
                  <a:cubicBezTo>
                    <a:pt x="9" y="28"/>
                    <a:pt x="11" y="22"/>
                    <a:pt x="15" y="18"/>
                  </a:cubicBezTo>
                  <a:cubicBezTo>
                    <a:pt x="19" y="14"/>
                    <a:pt x="23" y="11"/>
                    <a:pt x="28" y="10"/>
                  </a:cubicBezTo>
                  <a:cubicBezTo>
                    <a:pt x="32" y="8"/>
                    <a:pt x="36" y="7"/>
                    <a:pt x="40" y="6"/>
                  </a:cubicBezTo>
                  <a:cubicBezTo>
                    <a:pt x="41" y="7"/>
                    <a:pt x="43" y="6"/>
                    <a:pt x="44" y="6"/>
                  </a:cubicBezTo>
                  <a:cubicBezTo>
                    <a:pt x="47" y="5"/>
                    <a:pt x="50" y="5"/>
                    <a:pt x="53" y="4"/>
                  </a:cubicBezTo>
                  <a:cubicBezTo>
                    <a:pt x="54" y="3"/>
                    <a:pt x="55" y="2"/>
                    <a:pt x="57" y="2"/>
                  </a:cubicBezTo>
                  <a:cubicBezTo>
                    <a:pt x="59" y="1"/>
                    <a:pt x="61" y="1"/>
                    <a:pt x="63" y="0"/>
                  </a:cubicBezTo>
                  <a:close/>
                </a:path>
              </a:pathLst>
            </a:custGeom>
            <a:solidFill>
              <a:srgbClr val="EDFDD1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1" name="Freeform 13"/>
            <p:cNvSpPr>
              <a:spLocks/>
            </p:cNvSpPr>
            <p:nvPr/>
          </p:nvSpPr>
          <p:spPr bwMode="auto">
            <a:xfrm>
              <a:off x="13130975" y="6234131"/>
              <a:ext cx="86391" cy="576105"/>
            </a:xfrm>
            <a:custGeom>
              <a:avLst/>
              <a:gdLst>
                <a:gd name="T0" fmla="*/ 1 w 47"/>
                <a:gd name="T1" fmla="*/ 1 h 312"/>
                <a:gd name="T2" fmla="*/ 46 w 47"/>
                <a:gd name="T3" fmla="*/ 1 h 312"/>
                <a:gd name="T4" fmla="*/ 45 w 47"/>
                <a:gd name="T5" fmla="*/ 12 h 312"/>
                <a:gd name="T6" fmla="*/ 45 w 47"/>
                <a:gd name="T7" fmla="*/ 27 h 312"/>
                <a:gd name="T8" fmla="*/ 45 w 47"/>
                <a:gd name="T9" fmla="*/ 37 h 312"/>
                <a:gd name="T10" fmla="*/ 45 w 47"/>
                <a:gd name="T11" fmla="*/ 57 h 312"/>
                <a:gd name="T12" fmla="*/ 44 w 47"/>
                <a:gd name="T13" fmla="*/ 73 h 312"/>
                <a:gd name="T14" fmla="*/ 43 w 47"/>
                <a:gd name="T15" fmla="*/ 85 h 312"/>
                <a:gd name="T16" fmla="*/ 42 w 47"/>
                <a:gd name="T17" fmla="*/ 97 h 312"/>
                <a:gd name="T18" fmla="*/ 41 w 47"/>
                <a:gd name="T19" fmla="*/ 106 h 312"/>
                <a:gd name="T20" fmla="*/ 41 w 47"/>
                <a:gd name="T21" fmla="*/ 129 h 312"/>
                <a:gd name="T22" fmla="*/ 41 w 47"/>
                <a:gd name="T23" fmla="*/ 157 h 312"/>
                <a:gd name="T24" fmla="*/ 41 w 47"/>
                <a:gd name="T25" fmla="*/ 158 h 312"/>
                <a:gd name="T26" fmla="*/ 42 w 47"/>
                <a:gd name="T27" fmla="*/ 179 h 312"/>
                <a:gd name="T28" fmla="*/ 42 w 47"/>
                <a:gd name="T29" fmla="*/ 189 h 312"/>
                <a:gd name="T30" fmla="*/ 43 w 47"/>
                <a:gd name="T31" fmla="*/ 194 h 312"/>
                <a:gd name="T32" fmla="*/ 42 w 47"/>
                <a:gd name="T33" fmla="*/ 205 h 312"/>
                <a:gd name="T34" fmla="*/ 42 w 47"/>
                <a:gd name="T35" fmla="*/ 214 h 312"/>
                <a:gd name="T36" fmla="*/ 42 w 47"/>
                <a:gd name="T37" fmla="*/ 224 h 312"/>
                <a:gd name="T38" fmla="*/ 43 w 47"/>
                <a:gd name="T39" fmla="*/ 237 h 312"/>
                <a:gd name="T40" fmla="*/ 42 w 47"/>
                <a:gd name="T41" fmla="*/ 254 h 312"/>
                <a:gd name="T42" fmla="*/ 43 w 47"/>
                <a:gd name="T43" fmla="*/ 265 h 312"/>
                <a:gd name="T44" fmla="*/ 43 w 47"/>
                <a:gd name="T45" fmla="*/ 275 h 312"/>
                <a:gd name="T46" fmla="*/ 42 w 47"/>
                <a:gd name="T47" fmla="*/ 292 h 312"/>
                <a:gd name="T48" fmla="*/ 42 w 47"/>
                <a:gd name="T49" fmla="*/ 294 h 312"/>
                <a:gd name="T50" fmla="*/ 42 w 47"/>
                <a:gd name="T51" fmla="*/ 298 h 312"/>
                <a:gd name="T52" fmla="*/ 43 w 47"/>
                <a:gd name="T53" fmla="*/ 301 h 312"/>
                <a:gd name="T54" fmla="*/ 42 w 47"/>
                <a:gd name="T55" fmla="*/ 311 h 312"/>
                <a:gd name="T56" fmla="*/ 5 w 47"/>
                <a:gd name="T57" fmla="*/ 312 h 312"/>
                <a:gd name="T58" fmla="*/ 4 w 47"/>
                <a:gd name="T59" fmla="*/ 304 h 312"/>
                <a:gd name="T60" fmla="*/ 3 w 47"/>
                <a:gd name="T61" fmla="*/ 292 h 312"/>
                <a:gd name="T62" fmla="*/ 3 w 47"/>
                <a:gd name="T63" fmla="*/ 282 h 312"/>
                <a:gd name="T64" fmla="*/ 3 w 47"/>
                <a:gd name="T65" fmla="*/ 281 h 312"/>
                <a:gd name="T66" fmla="*/ 2 w 47"/>
                <a:gd name="T67" fmla="*/ 267 h 312"/>
                <a:gd name="T68" fmla="*/ 2 w 47"/>
                <a:gd name="T69" fmla="*/ 257 h 312"/>
                <a:gd name="T70" fmla="*/ 3 w 47"/>
                <a:gd name="T71" fmla="*/ 245 h 312"/>
                <a:gd name="T72" fmla="*/ 3 w 47"/>
                <a:gd name="T73" fmla="*/ 243 h 312"/>
                <a:gd name="T74" fmla="*/ 3 w 47"/>
                <a:gd name="T75" fmla="*/ 238 h 312"/>
                <a:gd name="T76" fmla="*/ 3 w 47"/>
                <a:gd name="T77" fmla="*/ 218 h 312"/>
                <a:gd name="T78" fmla="*/ 3 w 47"/>
                <a:gd name="T79" fmla="*/ 213 h 312"/>
                <a:gd name="T80" fmla="*/ 3 w 47"/>
                <a:gd name="T81" fmla="*/ 212 h 312"/>
                <a:gd name="T82" fmla="*/ 2 w 47"/>
                <a:gd name="T83" fmla="*/ 200 h 312"/>
                <a:gd name="T84" fmla="*/ 1 w 47"/>
                <a:gd name="T85" fmla="*/ 182 h 312"/>
                <a:gd name="T86" fmla="*/ 1 w 47"/>
                <a:gd name="T87" fmla="*/ 174 h 312"/>
                <a:gd name="T88" fmla="*/ 1 w 47"/>
                <a:gd name="T89" fmla="*/ 172 h 312"/>
                <a:gd name="T90" fmla="*/ 1 w 47"/>
                <a:gd name="T91" fmla="*/ 156 h 312"/>
                <a:gd name="T92" fmla="*/ 1 w 47"/>
                <a:gd name="T93" fmla="*/ 141 h 312"/>
                <a:gd name="T94" fmla="*/ 1 w 47"/>
                <a:gd name="T95" fmla="*/ 123 h 312"/>
                <a:gd name="T96" fmla="*/ 1 w 47"/>
                <a:gd name="T97" fmla="*/ 112 h 312"/>
                <a:gd name="T98" fmla="*/ 2 w 47"/>
                <a:gd name="T99" fmla="*/ 108 h 312"/>
                <a:gd name="T100" fmla="*/ 2 w 47"/>
                <a:gd name="T101" fmla="*/ 97 h 312"/>
                <a:gd name="T102" fmla="*/ 2 w 47"/>
                <a:gd name="T103" fmla="*/ 92 h 312"/>
                <a:gd name="T104" fmla="*/ 2 w 47"/>
                <a:gd name="T105" fmla="*/ 69 h 312"/>
                <a:gd name="T106" fmla="*/ 2 w 47"/>
                <a:gd name="T107" fmla="*/ 55 h 312"/>
                <a:gd name="T108" fmla="*/ 2 w 47"/>
                <a:gd name="T109" fmla="*/ 46 h 312"/>
                <a:gd name="T110" fmla="*/ 2 w 47"/>
                <a:gd name="T111" fmla="*/ 44 h 312"/>
                <a:gd name="T112" fmla="*/ 2 w 47"/>
                <a:gd name="T113" fmla="*/ 40 h 312"/>
                <a:gd name="T114" fmla="*/ 1 w 47"/>
                <a:gd name="T115" fmla="*/ 21 h 312"/>
                <a:gd name="T116" fmla="*/ 1 w 47"/>
                <a:gd name="T117" fmla="*/ 14 h 312"/>
                <a:gd name="T118" fmla="*/ 1 w 47"/>
                <a:gd name="T119" fmla="*/ 13 h 312"/>
                <a:gd name="T120" fmla="*/ 1 w 47"/>
                <a:gd name="T121" fmla="*/ 1 h 3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47" h="312">
                  <a:moveTo>
                    <a:pt x="1" y="1"/>
                  </a:moveTo>
                  <a:cubicBezTo>
                    <a:pt x="16" y="1"/>
                    <a:pt x="31" y="0"/>
                    <a:pt x="46" y="1"/>
                  </a:cubicBezTo>
                  <a:cubicBezTo>
                    <a:pt x="47" y="5"/>
                    <a:pt x="45" y="8"/>
                    <a:pt x="45" y="12"/>
                  </a:cubicBezTo>
                  <a:cubicBezTo>
                    <a:pt x="45" y="17"/>
                    <a:pt x="45" y="22"/>
                    <a:pt x="45" y="27"/>
                  </a:cubicBezTo>
                  <a:cubicBezTo>
                    <a:pt x="45" y="31"/>
                    <a:pt x="45" y="34"/>
                    <a:pt x="45" y="37"/>
                  </a:cubicBezTo>
                  <a:cubicBezTo>
                    <a:pt x="45" y="44"/>
                    <a:pt x="46" y="50"/>
                    <a:pt x="45" y="57"/>
                  </a:cubicBezTo>
                  <a:cubicBezTo>
                    <a:pt x="45" y="62"/>
                    <a:pt x="44" y="67"/>
                    <a:pt x="44" y="73"/>
                  </a:cubicBezTo>
                  <a:cubicBezTo>
                    <a:pt x="43" y="77"/>
                    <a:pt x="43" y="81"/>
                    <a:pt x="43" y="85"/>
                  </a:cubicBezTo>
                  <a:cubicBezTo>
                    <a:pt x="42" y="89"/>
                    <a:pt x="42" y="93"/>
                    <a:pt x="42" y="97"/>
                  </a:cubicBezTo>
                  <a:cubicBezTo>
                    <a:pt x="42" y="100"/>
                    <a:pt x="41" y="103"/>
                    <a:pt x="41" y="106"/>
                  </a:cubicBezTo>
                  <a:cubicBezTo>
                    <a:pt x="41" y="113"/>
                    <a:pt x="41" y="121"/>
                    <a:pt x="41" y="129"/>
                  </a:cubicBezTo>
                  <a:cubicBezTo>
                    <a:pt x="41" y="138"/>
                    <a:pt x="41" y="148"/>
                    <a:pt x="41" y="157"/>
                  </a:cubicBezTo>
                  <a:cubicBezTo>
                    <a:pt x="41" y="157"/>
                    <a:pt x="41" y="158"/>
                    <a:pt x="41" y="158"/>
                  </a:cubicBezTo>
                  <a:cubicBezTo>
                    <a:pt x="41" y="165"/>
                    <a:pt x="42" y="172"/>
                    <a:pt x="42" y="179"/>
                  </a:cubicBezTo>
                  <a:cubicBezTo>
                    <a:pt x="42" y="182"/>
                    <a:pt x="42" y="186"/>
                    <a:pt x="42" y="189"/>
                  </a:cubicBezTo>
                  <a:cubicBezTo>
                    <a:pt x="42" y="190"/>
                    <a:pt x="43" y="192"/>
                    <a:pt x="43" y="194"/>
                  </a:cubicBezTo>
                  <a:cubicBezTo>
                    <a:pt x="43" y="197"/>
                    <a:pt x="42" y="201"/>
                    <a:pt x="42" y="205"/>
                  </a:cubicBezTo>
                  <a:cubicBezTo>
                    <a:pt x="43" y="208"/>
                    <a:pt x="42" y="211"/>
                    <a:pt x="42" y="214"/>
                  </a:cubicBezTo>
                  <a:cubicBezTo>
                    <a:pt x="43" y="217"/>
                    <a:pt x="42" y="221"/>
                    <a:pt x="42" y="224"/>
                  </a:cubicBezTo>
                  <a:cubicBezTo>
                    <a:pt x="42" y="228"/>
                    <a:pt x="43" y="232"/>
                    <a:pt x="43" y="237"/>
                  </a:cubicBezTo>
                  <a:cubicBezTo>
                    <a:pt x="43" y="242"/>
                    <a:pt x="42" y="248"/>
                    <a:pt x="42" y="254"/>
                  </a:cubicBezTo>
                  <a:cubicBezTo>
                    <a:pt x="42" y="258"/>
                    <a:pt x="43" y="262"/>
                    <a:pt x="43" y="265"/>
                  </a:cubicBezTo>
                  <a:cubicBezTo>
                    <a:pt x="43" y="269"/>
                    <a:pt x="43" y="272"/>
                    <a:pt x="43" y="275"/>
                  </a:cubicBezTo>
                  <a:cubicBezTo>
                    <a:pt x="43" y="280"/>
                    <a:pt x="42" y="286"/>
                    <a:pt x="42" y="292"/>
                  </a:cubicBezTo>
                  <a:cubicBezTo>
                    <a:pt x="42" y="292"/>
                    <a:pt x="42" y="293"/>
                    <a:pt x="42" y="294"/>
                  </a:cubicBezTo>
                  <a:cubicBezTo>
                    <a:pt x="40" y="295"/>
                    <a:pt x="41" y="297"/>
                    <a:pt x="42" y="298"/>
                  </a:cubicBezTo>
                  <a:cubicBezTo>
                    <a:pt x="42" y="299"/>
                    <a:pt x="43" y="300"/>
                    <a:pt x="43" y="301"/>
                  </a:cubicBezTo>
                  <a:cubicBezTo>
                    <a:pt x="42" y="304"/>
                    <a:pt x="42" y="307"/>
                    <a:pt x="42" y="311"/>
                  </a:cubicBezTo>
                  <a:cubicBezTo>
                    <a:pt x="29" y="312"/>
                    <a:pt x="17" y="311"/>
                    <a:pt x="5" y="312"/>
                  </a:cubicBezTo>
                  <a:cubicBezTo>
                    <a:pt x="4" y="309"/>
                    <a:pt x="3" y="307"/>
                    <a:pt x="4" y="304"/>
                  </a:cubicBezTo>
                  <a:cubicBezTo>
                    <a:pt x="4" y="300"/>
                    <a:pt x="3" y="296"/>
                    <a:pt x="3" y="292"/>
                  </a:cubicBezTo>
                  <a:cubicBezTo>
                    <a:pt x="3" y="289"/>
                    <a:pt x="3" y="285"/>
                    <a:pt x="3" y="282"/>
                  </a:cubicBezTo>
                  <a:cubicBezTo>
                    <a:pt x="3" y="282"/>
                    <a:pt x="3" y="281"/>
                    <a:pt x="3" y="281"/>
                  </a:cubicBezTo>
                  <a:cubicBezTo>
                    <a:pt x="2" y="277"/>
                    <a:pt x="2" y="272"/>
                    <a:pt x="2" y="267"/>
                  </a:cubicBezTo>
                  <a:cubicBezTo>
                    <a:pt x="3" y="264"/>
                    <a:pt x="2" y="260"/>
                    <a:pt x="2" y="257"/>
                  </a:cubicBezTo>
                  <a:cubicBezTo>
                    <a:pt x="3" y="253"/>
                    <a:pt x="3" y="249"/>
                    <a:pt x="3" y="245"/>
                  </a:cubicBezTo>
                  <a:cubicBezTo>
                    <a:pt x="3" y="244"/>
                    <a:pt x="4" y="244"/>
                    <a:pt x="3" y="243"/>
                  </a:cubicBezTo>
                  <a:cubicBezTo>
                    <a:pt x="2" y="242"/>
                    <a:pt x="3" y="240"/>
                    <a:pt x="3" y="238"/>
                  </a:cubicBezTo>
                  <a:cubicBezTo>
                    <a:pt x="3" y="231"/>
                    <a:pt x="3" y="225"/>
                    <a:pt x="3" y="218"/>
                  </a:cubicBezTo>
                  <a:cubicBezTo>
                    <a:pt x="3" y="216"/>
                    <a:pt x="3" y="215"/>
                    <a:pt x="3" y="213"/>
                  </a:cubicBezTo>
                  <a:cubicBezTo>
                    <a:pt x="3" y="212"/>
                    <a:pt x="3" y="212"/>
                    <a:pt x="3" y="212"/>
                  </a:cubicBezTo>
                  <a:cubicBezTo>
                    <a:pt x="1" y="208"/>
                    <a:pt x="2" y="204"/>
                    <a:pt x="2" y="200"/>
                  </a:cubicBezTo>
                  <a:cubicBezTo>
                    <a:pt x="1" y="194"/>
                    <a:pt x="1" y="188"/>
                    <a:pt x="1" y="182"/>
                  </a:cubicBezTo>
                  <a:cubicBezTo>
                    <a:pt x="1" y="179"/>
                    <a:pt x="1" y="177"/>
                    <a:pt x="1" y="174"/>
                  </a:cubicBezTo>
                  <a:cubicBezTo>
                    <a:pt x="1" y="173"/>
                    <a:pt x="1" y="172"/>
                    <a:pt x="1" y="172"/>
                  </a:cubicBezTo>
                  <a:cubicBezTo>
                    <a:pt x="1" y="166"/>
                    <a:pt x="1" y="161"/>
                    <a:pt x="1" y="156"/>
                  </a:cubicBezTo>
                  <a:cubicBezTo>
                    <a:pt x="1" y="151"/>
                    <a:pt x="1" y="146"/>
                    <a:pt x="1" y="141"/>
                  </a:cubicBezTo>
                  <a:cubicBezTo>
                    <a:pt x="0" y="135"/>
                    <a:pt x="2" y="129"/>
                    <a:pt x="1" y="123"/>
                  </a:cubicBezTo>
                  <a:cubicBezTo>
                    <a:pt x="1" y="120"/>
                    <a:pt x="1" y="116"/>
                    <a:pt x="1" y="112"/>
                  </a:cubicBezTo>
                  <a:cubicBezTo>
                    <a:pt x="1" y="111"/>
                    <a:pt x="2" y="109"/>
                    <a:pt x="2" y="108"/>
                  </a:cubicBezTo>
                  <a:cubicBezTo>
                    <a:pt x="2" y="105"/>
                    <a:pt x="2" y="101"/>
                    <a:pt x="2" y="97"/>
                  </a:cubicBezTo>
                  <a:cubicBezTo>
                    <a:pt x="2" y="96"/>
                    <a:pt x="3" y="94"/>
                    <a:pt x="2" y="92"/>
                  </a:cubicBezTo>
                  <a:cubicBezTo>
                    <a:pt x="2" y="85"/>
                    <a:pt x="3" y="77"/>
                    <a:pt x="2" y="69"/>
                  </a:cubicBezTo>
                  <a:cubicBezTo>
                    <a:pt x="2" y="64"/>
                    <a:pt x="2" y="60"/>
                    <a:pt x="2" y="55"/>
                  </a:cubicBezTo>
                  <a:cubicBezTo>
                    <a:pt x="2" y="52"/>
                    <a:pt x="2" y="49"/>
                    <a:pt x="2" y="46"/>
                  </a:cubicBezTo>
                  <a:cubicBezTo>
                    <a:pt x="1" y="46"/>
                    <a:pt x="1" y="45"/>
                    <a:pt x="2" y="44"/>
                  </a:cubicBezTo>
                  <a:cubicBezTo>
                    <a:pt x="3" y="43"/>
                    <a:pt x="2" y="42"/>
                    <a:pt x="2" y="40"/>
                  </a:cubicBezTo>
                  <a:cubicBezTo>
                    <a:pt x="1" y="34"/>
                    <a:pt x="1" y="27"/>
                    <a:pt x="1" y="21"/>
                  </a:cubicBezTo>
                  <a:cubicBezTo>
                    <a:pt x="1" y="18"/>
                    <a:pt x="1" y="16"/>
                    <a:pt x="1" y="14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3" y="9"/>
                    <a:pt x="2" y="5"/>
                    <a:pt x="1" y="1"/>
                  </a:cubicBezTo>
                  <a:close/>
                </a:path>
              </a:pathLst>
            </a:custGeom>
            <a:solidFill>
              <a:srgbClr val="A06A29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2" name="Freeform 14"/>
            <p:cNvSpPr>
              <a:spLocks/>
            </p:cNvSpPr>
            <p:nvPr/>
          </p:nvSpPr>
          <p:spPr bwMode="auto">
            <a:xfrm>
              <a:off x="14045611" y="6243172"/>
              <a:ext cx="80866" cy="572589"/>
            </a:xfrm>
            <a:custGeom>
              <a:avLst/>
              <a:gdLst>
                <a:gd name="T0" fmla="*/ 41 w 44"/>
                <a:gd name="T1" fmla="*/ 308 h 310"/>
                <a:gd name="T2" fmla="*/ 15 w 44"/>
                <a:gd name="T3" fmla="*/ 309 h 310"/>
                <a:gd name="T4" fmla="*/ 2 w 44"/>
                <a:gd name="T5" fmla="*/ 308 h 310"/>
                <a:gd name="T6" fmla="*/ 1 w 44"/>
                <a:gd name="T7" fmla="*/ 302 h 310"/>
                <a:gd name="T8" fmla="*/ 1 w 44"/>
                <a:gd name="T9" fmla="*/ 284 h 310"/>
                <a:gd name="T10" fmla="*/ 1 w 44"/>
                <a:gd name="T11" fmla="*/ 282 h 310"/>
                <a:gd name="T12" fmla="*/ 1 w 44"/>
                <a:gd name="T13" fmla="*/ 269 h 310"/>
                <a:gd name="T14" fmla="*/ 1 w 44"/>
                <a:gd name="T15" fmla="*/ 264 h 310"/>
                <a:gd name="T16" fmla="*/ 1 w 44"/>
                <a:gd name="T17" fmla="*/ 263 h 310"/>
                <a:gd name="T18" fmla="*/ 1 w 44"/>
                <a:gd name="T19" fmla="*/ 250 h 310"/>
                <a:gd name="T20" fmla="*/ 1 w 44"/>
                <a:gd name="T21" fmla="*/ 238 h 310"/>
                <a:gd name="T22" fmla="*/ 0 w 44"/>
                <a:gd name="T23" fmla="*/ 232 h 310"/>
                <a:gd name="T24" fmla="*/ 0 w 44"/>
                <a:gd name="T25" fmla="*/ 225 h 310"/>
                <a:gd name="T26" fmla="*/ 0 w 44"/>
                <a:gd name="T27" fmla="*/ 213 h 310"/>
                <a:gd name="T28" fmla="*/ 0 w 44"/>
                <a:gd name="T29" fmla="*/ 212 h 310"/>
                <a:gd name="T30" fmla="*/ 0 w 44"/>
                <a:gd name="T31" fmla="*/ 200 h 310"/>
                <a:gd name="T32" fmla="*/ 0 w 44"/>
                <a:gd name="T33" fmla="*/ 185 h 310"/>
                <a:gd name="T34" fmla="*/ 0 w 44"/>
                <a:gd name="T35" fmla="*/ 178 h 310"/>
                <a:gd name="T36" fmla="*/ 0 w 44"/>
                <a:gd name="T37" fmla="*/ 172 h 310"/>
                <a:gd name="T38" fmla="*/ 1 w 44"/>
                <a:gd name="T39" fmla="*/ 164 h 310"/>
                <a:gd name="T40" fmla="*/ 2 w 44"/>
                <a:gd name="T41" fmla="*/ 152 h 310"/>
                <a:gd name="T42" fmla="*/ 2 w 44"/>
                <a:gd name="T43" fmla="*/ 128 h 310"/>
                <a:gd name="T44" fmla="*/ 3 w 44"/>
                <a:gd name="T45" fmla="*/ 115 h 310"/>
                <a:gd name="T46" fmla="*/ 2 w 44"/>
                <a:gd name="T47" fmla="*/ 104 h 310"/>
                <a:gd name="T48" fmla="*/ 3 w 44"/>
                <a:gd name="T49" fmla="*/ 102 h 310"/>
                <a:gd name="T50" fmla="*/ 2 w 44"/>
                <a:gd name="T51" fmla="*/ 96 h 310"/>
                <a:gd name="T52" fmla="*/ 2 w 44"/>
                <a:gd name="T53" fmla="*/ 90 h 310"/>
                <a:gd name="T54" fmla="*/ 3 w 44"/>
                <a:gd name="T55" fmla="*/ 78 h 310"/>
                <a:gd name="T56" fmla="*/ 3 w 44"/>
                <a:gd name="T57" fmla="*/ 63 h 310"/>
                <a:gd name="T58" fmla="*/ 3 w 44"/>
                <a:gd name="T59" fmla="*/ 53 h 310"/>
                <a:gd name="T60" fmla="*/ 4 w 44"/>
                <a:gd name="T61" fmla="*/ 38 h 310"/>
                <a:gd name="T62" fmla="*/ 4 w 44"/>
                <a:gd name="T63" fmla="*/ 36 h 310"/>
                <a:gd name="T64" fmla="*/ 3 w 44"/>
                <a:gd name="T65" fmla="*/ 30 h 310"/>
                <a:gd name="T66" fmla="*/ 4 w 44"/>
                <a:gd name="T67" fmla="*/ 19 h 310"/>
                <a:gd name="T68" fmla="*/ 5 w 44"/>
                <a:gd name="T69" fmla="*/ 8 h 310"/>
                <a:gd name="T70" fmla="*/ 5 w 44"/>
                <a:gd name="T71" fmla="*/ 4 h 310"/>
                <a:gd name="T72" fmla="*/ 5 w 44"/>
                <a:gd name="T73" fmla="*/ 0 h 310"/>
                <a:gd name="T74" fmla="*/ 7 w 44"/>
                <a:gd name="T75" fmla="*/ 0 h 310"/>
                <a:gd name="T76" fmla="*/ 33 w 44"/>
                <a:gd name="T77" fmla="*/ 0 h 310"/>
                <a:gd name="T78" fmla="*/ 43 w 44"/>
                <a:gd name="T79" fmla="*/ 0 h 310"/>
                <a:gd name="T80" fmla="*/ 43 w 44"/>
                <a:gd name="T81" fmla="*/ 14 h 310"/>
                <a:gd name="T82" fmla="*/ 43 w 44"/>
                <a:gd name="T83" fmla="*/ 21 h 310"/>
                <a:gd name="T84" fmla="*/ 43 w 44"/>
                <a:gd name="T85" fmla="*/ 36 h 310"/>
                <a:gd name="T86" fmla="*/ 42 w 44"/>
                <a:gd name="T87" fmla="*/ 52 h 310"/>
                <a:gd name="T88" fmla="*/ 42 w 44"/>
                <a:gd name="T89" fmla="*/ 61 h 310"/>
                <a:gd name="T90" fmla="*/ 41 w 44"/>
                <a:gd name="T91" fmla="*/ 85 h 310"/>
                <a:gd name="T92" fmla="*/ 42 w 44"/>
                <a:gd name="T93" fmla="*/ 108 h 310"/>
                <a:gd name="T94" fmla="*/ 43 w 44"/>
                <a:gd name="T95" fmla="*/ 127 h 310"/>
                <a:gd name="T96" fmla="*/ 43 w 44"/>
                <a:gd name="T97" fmla="*/ 132 h 310"/>
                <a:gd name="T98" fmla="*/ 43 w 44"/>
                <a:gd name="T99" fmla="*/ 159 h 310"/>
                <a:gd name="T100" fmla="*/ 44 w 44"/>
                <a:gd name="T101" fmla="*/ 169 h 310"/>
                <a:gd name="T102" fmla="*/ 44 w 44"/>
                <a:gd name="T103" fmla="*/ 178 h 310"/>
                <a:gd name="T104" fmla="*/ 44 w 44"/>
                <a:gd name="T105" fmla="*/ 197 h 310"/>
                <a:gd name="T106" fmla="*/ 44 w 44"/>
                <a:gd name="T107" fmla="*/ 213 h 310"/>
                <a:gd name="T108" fmla="*/ 43 w 44"/>
                <a:gd name="T109" fmla="*/ 234 h 310"/>
                <a:gd name="T110" fmla="*/ 43 w 44"/>
                <a:gd name="T111" fmla="*/ 238 h 310"/>
                <a:gd name="T112" fmla="*/ 43 w 44"/>
                <a:gd name="T113" fmla="*/ 249 h 310"/>
                <a:gd name="T114" fmla="*/ 43 w 44"/>
                <a:gd name="T115" fmla="*/ 256 h 310"/>
                <a:gd name="T116" fmla="*/ 42 w 44"/>
                <a:gd name="T117" fmla="*/ 281 h 310"/>
                <a:gd name="T118" fmla="*/ 42 w 44"/>
                <a:gd name="T119" fmla="*/ 283 h 310"/>
                <a:gd name="T120" fmla="*/ 42 w 44"/>
                <a:gd name="T121" fmla="*/ 292 h 310"/>
                <a:gd name="T122" fmla="*/ 41 w 44"/>
                <a:gd name="T123" fmla="*/ 308 h 3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44" h="310">
                  <a:moveTo>
                    <a:pt x="41" y="308"/>
                  </a:moveTo>
                  <a:cubicBezTo>
                    <a:pt x="32" y="309"/>
                    <a:pt x="24" y="310"/>
                    <a:pt x="15" y="309"/>
                  </a:cubicBezTo>
                  <a:cubicBezTo>
                    <a:pt x="11" y="309"/>
                    <a:pt x="6" y="308"/>
                    <a:pt x="2" y="308"/>
                  </a:cubicBezTo>
                  <a:cubicBezTo>
                    <a:pt x="2" y="306"/>
                    <a:pt x="1" y="304"/>
                    <a:pt x="1" y="302"/>
                  </a:cubicBezTo>
                  <a:cubicBezTo>
                    <a:pt x="1" y="296"/>
                    <a:pt x="1" y="290"/>
                    <a:pt x="1" y="284"/>
                  </a:cubicBezTo>
                  <a:cubicBezTo>
                    <a:pt x="1" y="284"/>
                    <a:pt x="1" y="283"/>
                    <a:pt x="1" y="282"/>
                  </a:cubicBezTo>
                  <a:cubicBezTo>
                    <a:pt x="3" y="278"/>
                    <a:pt x="1" y="273"/>
                    <a:pt x="1" y="269"/>
                  </a:cubicBezTo>
                  <a:cubicBezTo>
                    <a:pt x="0" y="267"/>
                    <a:pt x="1" y="265"/>
                    <a:pt x="1" y="264"/>
                  </a:cubicBezTo>
                  <a:cubicBezTo>
                    <a:pt x="1" y="264"/>
                    <a:pt x="1" y="263"/>
                    <a:pt x="1" y="263"/>
                  </a:cubicBezTo>
                  <a:cubicBezTo>
                    <a:pt x="0" y="259"/>
                    <a:pt x="1" y="255"/>
                    <a:pt x="1" y="250"/>
                  </a:cubicBezTo>
                  <a:cubicBezTo>
                    <a:pt x="0" y="246"/>
                    <a:pt x="1" y="242"/>
                    <a:pt x="1" y="238"/>
                  </a:cubicBezTo>
                  <a:cubicBezTo>
                    <a:pt x="1" y="236"/>
                    <a:pt x="0" y="234"/>
                    <a:pt x="0" y="232"/>
                  </a:cubicBezTo>
                  <a:cubicBezTo>
                    <a:pt x="0" y="230"/>
                    <a:pt x="0" y="227"/>
                    <a:pt x="0" y="225"/>
                  </a:cubicBezTo>
                  <a:cubicBezTo>
                    <a:pt x="1" y="221"/>
                    <a:pt x="1" y="217"/>
                    <a:pt x="0" y="213"/>
                  </a:cubicBezTo>
                  <a:cubicBezTo>
                    <a:pt x="0" y="213"/>
                    <a:pt x="0" y="213"/>
                    <a:pt x="0" y="212"/>
                  </a:cubicBezTo>
                  <a:cubicBezTo>
                    <a:pt x="2" y="208"/>
                    <a:pt x="1" y="204"/>
                    <a:pt x="0" y="200"/>
                  </a:cubicBezTo>
                  <a:cubicBezTo>
                    <a:pt x="0" y="195"/>
                    <a:pt x="0" y="190"/>
                    <a:pt x="0" y="185"/>
                  </a:cubicBezTo>
                  <a:cubicBezTo>
                    <a:pt x="0" y="183"/>
                    <a:pt x="0" y="181"/>
                    <a:pt x="0" y="178"/>
                  </a:cubicBezTo>
                  <a:cubicBezTo>
                    <a:pt x="0" y="176"/>
                    <a:pt x="0" y="174"/>
                    <a:pt x="0" y="172"/>
                  </a:cubicBezTo>
                  <a:cubicBezTo>
                    <a:pt x="1" y="169"/>
                    <a:pt x="1" y="167"/>
                    <a:pt x="1" y="164"/>
                  </a:cubicBezTo>
                  <a:cubicBezTo>
                    <a:pt x="1" y="160"/>
                    <a:pt x="1" y="156"/>
                    <a:pt x="2" y="152"/>
                  </a:cubicBezTo>
                  <a:cubicBezTo>
                    <a:pt x="2" y="144"/>
                    <a:pt x="2" y="136"/>
                    <a:pt x="2" y="128"/>
                  </a:cubicBezTo>
                  <a:cubicBezTo>
                    <a:pt x="3" y="124"/>
                    <a:pt x="3" y="119"/>
                    <a:pt x="3" y="115"/>
                  </a:cubicBezTo>
                  <a:cubicBezTo>
                    <a:pt x="3" y="111"/>
                    <a:pt x="3" y="107"/>
                    <a:pt x="2" y="104"/>
                  </a:cubicBezTo>
                  <a:cubicBezTo>
                    <a:pt x="2" y="103"/>
                    <a:pt x="3" y="103"/>
                    <a:pt x="3" y="102"/>
                  </a:cubicBezTo>
                  <a:cubicBezTo>
                    <a:pt x="3" y="100"/>
                    <a:pt x="3" y="98"/>
                    <a:pt x="2" y="96"/>
                  </a:cubicBezTo>
                  <a:cubicBezTo>
                    <a:pt x="2" y="94"/>
                    <a:pt x="2" y="92"/>
                    <a:pt x="2" y="90"/>
                  </a:cubicBezTo>
                  <a:cubicBezTo>
                    <a:pt x="3" y="86"/>
                    <a:pt x="2" y="82"/>
                    <a:pt x="3" y="78"/>
                  </a:cubicBezTo>
                  <a:cubicBezTo>
                    <a:pt x="3" y="73"/>
                    <a:pt x="2" y="68"/>
                    <a:pt x="3" y="63"/>
                  </a:cubicBezTo>
                  <a:cubicBezTo>
                    <a:pt x="3" y="60"/>
                    <a:pt x="3" y="56"/>
                    <a:pt x="3" y="53"/>
                  </a:cubicBezTo>
                  <a:cubicBezTo>
                    <a:pt x="3" y="48"/>
                    <a:pt x="3" y="43"/>
                    <a:pt x="4" y="38"/>
                  </a:cubicBezTo>
                  <a:cubicBezTo>
                    <a:pt x="4" y="37"/>
                    <a:pt x="4" y="36"/>
                    <a:pt x="4" y="36"/>
                  </a:cubicBezTo>
                  <a:cubicBezTo>
                    <a:pt x="3" y="34"/>
                    <a:pt x="3" y="32"/>
                    <a:pt x="3" y="30"/>
                  </a:cubicBezTo>
                  <a:cubicBezTo>
                    <a:pt x="4" y="26"/>
                    <a:pt x="4" y="22"/>
                    <a:pt x="4" y="19"/>
                  </a:cubicBezTo>
                  <a:cubicBezTo>
                    <a:pt x="4" y="15"/>
                    <a:pt x="5" y="11"/>
                    <a:pt x="5" y="8"/>
                  </a:cubicBezTo>
                  <a:cubicBezTo>
                    <a:pt x="5" y="6"/>
                    <a:pt x="5" y="5"/>
                    <a:pt x="5" y="4"/>
                  </a:cubicBezTo>
                  <a:cubicBezTo>
                    <a:pt x="5" y="3"/>
                    <a:pt x="5" y="2"/>
                    <a:pt x="5" y="0"/>
                  </a:cubicBezTo>
                  <a:cubicBezTo>
                    <a:pt x="6" y="0"/>
                    <a:pt x="6" y="0"/>
                    <a:pt x="7" y="0"/>
                  </a:cubicBezTo>
                  <a:cubicBezTo>
                    <a:pt x="16" y="0"/>
                    <a:pt x="25" y="0"/>
                    <a:pt x="33" y="0"/>
                  </a:cubicBezTo>
                  <a:cubicBezTo>
                    <a:pt x="37" y="0"/>
                    <a:pt x="40" y="0"/>
                    <a:pt x="43" y="0"/>
                  </a:cubicBezTo>
                  <a:cubicBezTo>
                    <a:pt x="43" y="5"/>
                    <a:pt x="43" y="10"/>
                    <a:pt x="43" y="14"/>
                  </a:cubicBezTo>
                  <a:cubicBezTo>
                    <a:pt x="43" y="16"/>
                    <a:pt x="43" y="19"/>
                    <a:pt x="43" y="21"/>
                  </a:cubicBezTo>
                  <a:cubicBezTo>
                    <a:pt x="44" y="26"/>
                    <a:pt x="43" y="31"/>
                    <a:pt x="43" y="36"/>
                  </a:cubicBezTo>
                  <a:cubicBezTo>
                    <a:pt x="42" y="41"/>
                    <a:pt x="42" y="46"/>
                    <a:pt x="42" y="52"/>
                  </a:cubicBezTo>
                  <a:cubicBezTo>
                    <a:pt x="42" y="55"/>
                    <a:pt x="42" y="58"/>
                    <a:pt x="42" y="61"/>
                  </a:cubicBezTo>
                  <a:cubicBezTo>
                    <a:pt x="41" y="69"/>
                    <a:pt x="41" y="77"/>
                    <a:pt x="41" y="85"/>
                  </a:cubicBezTo>
                  <a:cubicBezTo>
                    <a:pt x="41" y="93"/>
                    <a:pt x="42" y="100"/>
                    <a:pt x="42" y="108"/>
                  </a:cubicBezTo>
                  <a:cubicBezTo>
                    <a:pt x="42" y="114"/>
                    <a:pt x="42" y="120"/>
                    <a:pt x="43" y="127"/>
                  </a:cubicBezTo>
                  <a:cubicBezTo>
                    <a:pt x="43" y="129"/>
                    <a:pt x="43" y="130"/>
                    <a:pt x="43" y="132"/>
                  </a:cubicBezTo>
                  <a:cubicBezTo>
                    <a:pt x="43" y="141"/>
                    <a:pt x="43" y="150"/>
                    <a:pt x="43" y="159"/>
                  </a:cubicBezTo>
                  <a:cubicBezTo>
                    <a:pt x="44" y="162"/>
                    <a:pt x="44" y="166"/>
                    <a:pt x="44" y="169"/>
                  </a:cubicBezTo>
                  <a:cubicBezTo>
                    <a:pt x="44" y="172"/>
                    <a:pt x="44" y="175"/>
                    <a:pt x="44" y="178"/>
                  </a:cubicBezTo>
                  <a:cubicBezTo>
                    <a:pt x="44" y="185"/>
                    <a:pt x="44" y="191"/>
                    <a:pt x="44" y="197"/>
                  </a:cubicBezTo>
                  <a:cubicBezTo>
                    <a:pt x="44" y="202"/>
                    <a:pt x="44" y="208"/>
                    <a:pt x="44" y="213"/>
                  </a:cubicBezTo>
                  <a:cubicBezTo>
                    <a:pt x="43" y="220"/>
                    <a:pt x="44" y="227"/>
                    <a:pt x="43" y="234"/>
                  </a:cubicBezTo>
                  <a:cubicBezTo>
                    <a:pt x="43" y="235"/>
                    <a:pt x="43" y="237"/>
                    <a:pt x="43" y="238"/>
                  </a:cubicBezTo>
                  <a:cubicBezTo>
                    <a:pt x="43" y="242"/>
                    <a:pt x="43" y="245"/>
                    <a:pt x="43" y="249"/>
                  </a:cubicBezTo>
                  <a:cubicBezTo>
                    <a:pt x="43" y="251"/>
                    <a:pt x="43" y="254"/>
                    <a:pt x="43" y="256"/>
                  </a:cubicBezTo>
                  <a:cubicBezTo>
                    <a:pt x="43" y="264"/>
                    <a:pt x="43" y="273"/>
                    <a:pt x="42" y="281"/>
                  </a:cubicBezTo>
                  <a:cubicBezTo>
                    <a:pt x="42" y="282"/>
                    <a:pt x="42" y="283"/>
                    <a:pt x="42" y="283"/>
                  </a:cubicBezTo>
                  <a:cubicBezTo>
                    <a:pt x="42" y="286"/>
                    <a:pt x="42" y="289"/>
                    <a:pt x="42" y="292"/>
                  </a:cubicBezTo>
                  <a:cubicBezTo>
                    <a:pt x="42" y="297"/>
                    <a:pt x="42" y="302"/>
                    <a:pt x="41" y="308"/>
                  </a:cubicBezTo>
                  <a:close/>
                </a:path>
              </a:pathLst>
            </a:custGeom>
            <a:solidFill>
              <a:srgbClr val="A06A29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3" name="Freeform 15"/>
            <p:cNvSpPr>
              <a:spLocks noEditPoints="1"/>
            </p:cNvSpPr>
            <p:nvPr/>
          </p:nvSpPr>
          <p:spPr bwMode="auto">
            <a:xfrm>
              <a:off x="14430852" y="5530450"/>
              <a:ext cx="252642" cy="332503"/>
            </a:xfrm>
            <a:custGeom>
              <a:avLst/>
              <a:gdLst>
                <a:gd name="T0" fmla="*/ 74 w 137"/>
                <a:gd name="T1" fmla="*/ 118 h 180"/>
                <a:gd name="T2" fmla="*/ 83 w 137"/>
                <a:gd name="T3" fmla="*/ 114 h 180"/>
                <a:gd name="T4" fmla="*/ 80 w 137"/>
                <a:gd name="T5" fmla="*/ 110 h 180"/>
                <a:gd name="T6" fmla="*/ 68 w 137"/>
                <a:gd name="T7" fmla="*/ 115 h 180"/>
                <a:gd name="T8" fmla="*/ 32 w 137"/>
                <a:gd name="T9" fmla="*/ 119 h 180"/>
                <a:gd name="T10" fmla="*/ 28 w 137"/>
                <a:gd name="T11" fmla="*/ 113 h 180"/>
                <a:gd name="T12" fmla="*/ 27 w 137"/>
                <a:gd name="T13" fmla="*/ 102 h 180"/>
                <a:gd name="T14" fmla="*/ 22 w 137"/>
                <a:gd name="T15" fmla="*/ 93 h 180"/>
                <a:gd name="T16" fmla="*/ 27 w 137"/>
                <a:gd name="T17" fmla="*/ 89 h 180"/>
                <a:gd name="T18" fmla="*/ 23 w 137"/>
                <a:gd name="T19" fmla="*/ 83 h 180"/>
                <a:gd name="T20" fmla="*/ 10 w 137"/>
                <a:gd name="T21" fmla="*/ 67 h 180"/>
                <a:gd name="T22" fmla="*/ 1 w 137"/>
                <a:gd name="T23" fmla="*/ 57 h 180"/>
                <a:gd name="T24" fmla="*/ 7 w 137"/>
                <a:gd name="T25" fmla="*/ 46 h 180"/>
                <a:gd name="T26" fmla="*/ 14 w 137"/>
                <a:gd name="T27" fmla="*/ 21 h 180"/>
                <a:gd name="T28" fmla="*/ 16 w 137"/>
                <a:gd name="T29" fmla="*/ 9 h 180"/>
                <a:gd name="T30" fmla="*/ 21 w 137"/>
                <a:gd name="T31" fmla="*/ 3 h 180"/>
                <a:gd name="T32" fmla="*/ 25 w 137"/>
                <a:gd name="T33" fmla="*/ 16 h 180"/>
                <a:gd name="T34" fmla="*/ 36 w 137"/>
                <a:gd name="T35" fmla="*/ 21 h 180"/>
                <a:gd name="T36" fmla="*/ 47 w 137"/>
                <a:gd name="T37" fmla="*/ 19 h 180"/>
                <a:gd name="T38" fmla="*/ 59 w 137"/>
                <a:gd name="T39" fmla="*/ 6 h 180"/>
                <a:gd name="T40" fmla="*/ 58 w 137"/>
                <a:gd name="T41" fmla="*/ 25 h 180"/>
                <a:gd name="T42" fmla="*/ 63 w 137"/>
                <a:gd name="T43" fmla="*/ 29 h 180"/>
                <a:gd name="T44" fmla="*/ 76 w 137"/>
                <a:gd name="T45" fmla="*/ 16 h 180"/>
                <a:gd name="T46" fmla="*/ 71 w 137"/>
                <a:gd name="T47" fmla="*/ 30 h 180"/>
                <a:gd name="T48" fmla="*/ 74 w 137"/>
                <a:gd name="T49" fmla="*/ 39 h 180"/>
                <a:gd name="T50" fmla="*/ 78 w 137"/>
                <a:gd name="T51" fmla="*/ 36 h 180"/>
                <a:gd name="T52" fmla="*/ 88 w 137"/>
                <a:gd name="T53" fmla="*/ 34 h 180"/>
                <a:gd name="T54" fmla="*/ 96 w 137"/>
                <a:gd name="T55" fmla="*/ 33 h 180"/>
                <a:gd name="T56" fmla="*/ 100 w 137"/>
                <a:gd name="T57" fmla="*/ 44 h 180"/>
                <a:gd name="T58" fmla="*/ 94 w 137"/>
                <a:gd name="T59" fmla="*/ 62 h 180"/>
                <a:gd name="T60" fmla="*/ 86 w 137"/>
                <a:gd name="T61" fmla="*/ 62 h 180"/>
                <a:gd name="T62" fmla="*/ 100 w 137"/>
                <a:gd name="T63" fmla="*/ 70 h 180"/>
                <a:gd name="T64" fmla="*/ 120 w 137"/>
                <a:gd name="T65" fmla="*/ 96 h 180"/>
                <a:gd name="T66" fmla="*/ 132 w 137"/>
                <a:gd name="T67" fmla="*/ 106 h 180"/>
                <a:gd name="T68" fmla="*/ 132 w 137"/>
                <a:gd name="T69" fmla="*/ 113 h 180"/>
                <a:gd name="T70" fmla="*/ 136 w 137"/>
                <a:gd name="T71" fmla="*/ 140 h 180"/>
                <a:gd name="T72" fmla="*/ 122 w 137"/>
                <a:gd name="T73" fmla="*/ 153 h 180"/>
                <a:gd name="T74" fmla="*/ 101 w 137"/>
                <a:gd name="T75" fmla="*/ 169 h 180"/>
                <a:gd name="T76" fmla="*/ 80 w 137"/>
                <a:gd name="T77" fmla="*/ 179 h 180"/>
                <a:gd name="T78" fmla="*/ 23 w 137"/>
                <a:gd name="T79" fmla="*/ 26 h 180"/>
                <a:gd name="T80" fmla="*/ 26 w 137"/>
                <a:gd name="T81" fmla="*/ 29 h 180"/>
                <a:gd name="T82" fmla="*/ 27 w 137"/>
                <a:gd name="T83" fmla="*/ 36 h 180"/>
                <a:gd name="T84" fmla="*/ 30 w 137"/>
                <a:gd name="T85" fmla="*/ 45 h 180"/>
                <a:gd name="T86" fmla="*/ 46 w 137"/>
                <a:gd name="T87" fmla="*/ 39 h 180"/>
                <a:gd name="T88" fmla="*/ 48 w 137"/>
                <a:gd name="T89" fmla="*/ 34 h 180"/>
                <a:gd name="T90" fmla="*/ 34 w 137"/>
                <a:gd name="T91" fmla="*/ 30 h 180"/>
                <a:gd name="T92" fmla="*/ 30 w 137"/>
                <a:gd name="T93" fmla="*/ 26 h 180"/>
                <a:gd name="T94" fmla="*/ 23 w 137"/>
                <a:gd name="T95" fmla="*/ 26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137" h="180">
                  <a:moveTo>
                    <a:pt x="76" y="180"/>
                  </a:moveTo>
                  <a:cubicBezTo>
                    <a:pt x="79" y="159"/>
                    <a:pt x="80" y="139"/>
                    <a:pt x="74" y="118"/>
                  </a:cubicBezTo>
                  <a:cubicBezTo>
                    <a:pt x="76" y="117"/>
                    <a:pt x="78" y="116"/>
                    <a:pt x="81" y="115"/>
                  </a:cubicBezTo>
                  <a:cubicBezTo>
                    <a:pt x="81" y="115"/>
                    <a:pt x="82" y="115"/>
                    <a:pt x="83" y="114"/>
                  </a:cubicBezTo>
                  <a:cubicBezTo>
                    <a:pt x="84" y="113"/>
                    <a:pt x="85" y="112"/>
                    <a:pt x="84" y="111"/>
                  </a:cubicBezTo>
                  <a:cubicBezTo>
                    <a:pt x="83" y="110"/>
                    <a:pt x="82" y="109"/>
                    <a:pt x="80" y="110"/>
                  </a:cubicBezTo>
                  <a:cubicBezTo>
                    <a:pt x="79" y="110"/>
                    <a:pt x="78" y="111"/>
                    <a:pt x="77" y="111"/>
                  </a:cubicBezTo>
                  <a:cubicBezTo>
                    <a:pt x="74" y="113"/>
                    <a:pt x="71" y="114"/>
                    <a:pt x="68" y="115"/>
                  </a:cubicBezTo>
                  <a:cubicBezTo>
                    <a:pt x="61" y="116"/>
                    <a:pt x="54" y="118"/>
                    <a:pt x="47" y="119"/>
                  </a:cubicBezTo>
                  <a:cubicBezTo>
                    <a:pt x="42" y="121"/>
                    <a:pt x="37" y="120"/>
                    <a:pt x="32" y="119"/>
                  </a:cubicBezTo>
                  <a:cubicBezTo>
                    <a:pt x="31" y="119"/>
                    <a:pt x="30" y="118"/>
                    <a:pt x="30" y="117"/>
                  </a:cubicBezTo>
                  <a:cubicBezTo>
                    <a:pt x="29" y="116"/>
                    <a:pt x="28" y="114"/>
                    <a:pt x="28" y="113"/>
                  </a:cubicBezTo>
                  <a:cubicBezTo>
                    <a:pt x="27" y="111"/>
                    <a:pt x="27" y="109"/>
                    <a:pt x="27" y="107"/>
                  </a:cubicBezTo>
                  <a:cubicBezTo>
                    <a:pt x="27" y="105"/>
                    <a:pt x="27" y="103"/>
                    <a:pt x="27" y="102"/>
                  </a:cubicBezTo>
                  <a:cubicBezTo>
                    <a:pt x="27" y="99"/>
                    <a:pt x="26" y="97"/>
                    <a:pt x="24" y="95"/>
                  </a:cubicBezTo>
                  <a:cubicBezTo>
                    <a:pt x="23" y="94"/>
                    <a:pt x="23" y="94"/>
                    <a:pt x="22" y="93"/>
                  </a:cubicBezTo>
                  <a:cubicBezTo>
                    <a:pt x="22" y="91"/>
                    <a:pt x="23" y="90"/>
                    <a:pt x="24" y="90"/>
                  </a:cubicBezTo>
                  <a:cubicBezTo>
                    <a:pt x="25" y="89"/>
                    <a:pt x="26" y="89"/>
                    <a:pt x="27" y="89"/>
                  </a:cubicBezTo>
                  <a:cubicBezTo>
                    <a:pt x="29" y="89"/>
                    <a:pt x="31" y="88"/>
                    <a:pt x="31" y="86"/>
                  </a:cubicBezTo>
                  <a:cubicBezTo>
                    <a:pt x="29" y="84"/>
                    <a:pt x="26" y="83"/>
                    <a:pt x="23" y="83"/>
                  </a:cubicBezTo>
                  <a:cubicBezTo>
                    <a:pt x="18" y="84"/>
                    <a:pt x="14" y="80"/>
                    <a:pt x="15" y="75"/>
                  </a:cubicBezTo>
                  <a:cubicBezTo>
                    <a:pt x="15" y="71"/>
                    <a:pt x="14" y="69"/>
                    <a:pt x="10" y="67"/>
                  </a:cubicBezTo>
                  <a:cubicBezTo>
                    <a:pt x="9" y="66"/>
                    <a:pt x="7" y="66"/>
                    <a:pt x="5" y="65"/>
                  </a:cubicBezTo>
                  <a:cubicBezTo>
                    <a:pt x="1" y="64"/>
                    <a:pt x="0" y="61"/>
                    <a:pt x="1" y="57"/>
                  </a:cubicBezTo>
                  <a:cubicBezTo>
                    <a:pt x="2" y="56"/>
                    <a:pt x="3" y="54"/>
                    <a:pt x="4" y="52"/>
                  </a:cubicBezTo>
                  <a:cubicBezTo>
                    <a:pt x="5" y="50"/>
                    <a:pt x="6" y="48"/>
                    <a:pt x="7" y="46"/>
                  </a:cubicBezTo>
                  <a:cubicBezTo>
                    <a:pt x="9" y="42"/>
                    <a:pt x="11" y="37"/>
                    <a:pt x="13" y="32"/>
                  </a:cubicBezTo>
                  <a:cubicBezTo>
                    <a:pt x="13" y="29"/>
                    <a:pt x="13" y="25"/>
                    <a:pt x="14" y="21"/>
                  </a:cubicBezTo>
                  <a:cubicBezTo>
                    <a:pt x="14" y="19"/>
                    <a:pt x="15" y="16"/>
                    <a:pt x="16" y="14"/>
                  </a:cubicBezTo>
                  <a:cubicBezTo>
                    <a:pt x="16" y="12"/>
                    <a:pt x="16" y="11"/>
                    <a:pt x="16" y="9"/>
                  </a:cubicBezTo>
                  <a:cubicBezTo>
                    <a:pt x="17" y="6"/>
                    <a:pt x="18" y="4"/>
                    <a:pt x="21" y="1"/>
                  </a:cubicBezTo>
                  <a:cubicBezTo>
                    <a:pt x="21" y="2"/>
                    <a:pt x="21" y="3"/>
                    <a:pt x="21" y="3"/>
                  </a:cubicBezTo>
                  <a:cubicBezTo>
                    <a:pt x="21" y="7"/>
                    <a:pt x="21" y="11"/>
                    <a:pt x="23" y="14"/>
                  </a:cubicBezTo>
                  <a:cubicBezTo>
                    <a:pt x="24" y="15"/>
                    <a:pt x="24" y="15"/>
                    <a:pt x="25" y="16"/>
                  </a:cubicBezTo>
                  <a:cubicBezTo>
                    <a:pt x="30" y="11"/>
                    <a:pt x="34" y="6"/>
                    <a:pt x="37" y="0"/>
                  </a:cubicBezTo>
                  <a:cubicBezTo>
                    <a:pt x="41" y="6"/>
                    <a:pt x="42" y="12"/>
                    <a:pt x="36" y="21"/>
                  </a:cubicBezTo>
                  <a:cubicBezTo>
                    <a:pt x="37" y="23"/>
                    <a:pt x="38" y="23"/>
                    <a:pt x="40" y="22"/>
                  </a:cubicBezTo>
                  <a:cubicBezTo>
                    <a:pt x="43" y="22"/>
                    <a:pt x="45" y="20"/>
                    <a:pt x="47" y="19"/>
                  </a:cubicBezTo>
                  <a:cubicBezTo>
                    <a:pt x="50" y="16"/>
                    <a:pt x="53" y="15"/>
                    <a:pt x="55" y="11"/>
                  </a:cubicBezTo>
                  <a:cubicBezTo>
                    <a:pt x="57" y="10"/>
                    <a:pt x="57" y="8"/>
                    <a:pt x="59" y="6"/>
                  </a:cubicBezTo>
                  <a:cubicBezTo>
                    <a:pt x="61" y="12"/>
                    <a:pt x="59" y="18"/>
                    <a:pt x="58" y="24"/>
                  </a:cubicBezTo>
                  <a:cubicBezTo>
                    <a:pt x="58" y="25"/>
                    <a:pt x="58" y="25"/>
                    <a:pt x="58" y="25"/>
                  </a:cubicBezTo>
                  <a:cubicBezTo>
                    <a:pt x="57" y="26"/>
                    <a:pt x="57" y="28"/>
                    <a:pt x="59" y="29"/>
                  </a:cubicBezTo>
                  <a:cubicBezTo>
                    <a:pt x="60" y="30"/>
                    <a:pt x="62" y="30"/>
                    <a:pt x="63" y="29"/>
                  </a:cubicBezTo>
                  <a:cubicBezTo>
                    <a:pt x="67" y="25"/>
                    <a:pt x="71" y="22"/>
                    <a:pt x="74" y="18"/>
                  </a:cubicBezTo>
                  <a:cubicBezTo>
                    <a:pt x="74" y="17"/>
                    <a:pt x="75" y="16"/>
                    <a:pt x="76" y="16"/>
                  </a:cubicBezTo>
                  <a:cubicBezTo>
                    <a:pt x="76" y="17"/>
                    <a:pt x="75" y="18"/>
                    <a:pt x="75" y="19"/>
                  </a:cubicBezTo>
                  <a:cubicBezTo>
                    <a:pt x="74" y="23"/>
                    <a:pt x="72" y="27"/>
                    <a:pt x="71" y="30"/>
                  </a:cubicBezTo>
                  <a:cubicBezTo>
                    <a:pt x="71" y="33"/>
                    <a:pt x="71" y="35"/>
                    <a:pt x="71" y="38"/>
                  </a:cubicBezTo>
                  <a:cubicBezTo>
                    <a:pt x="72" y="39"/>
                    <a:pt x="73" y="40"/>
                    <a:pt x="74" y="39"/>
                  </a:cubicBezTo>
                  <a:cubicBezTo>
                    <a:pt x="75" y="39"/>
                    <a:pt x="77" y="39"/>
                    <a:pt x="77" y="37"/>
                  </a:cubicBezTo>
                  <a:cubicBezTo>
                    <a:pt x="78" y="37"/>
                    <a:pt x="78" y="37"/>
                    <a:pt x="78" y="36"/>
                  </a:cubicBezTo>
                  <a:cubicBezTo>
                    <a:pt x="81" y="35"/>
                    <a:pt x="84" y="34"/>
                    <a:pt x="87" y="35"/>
                  </a:cubicBezTo>
                  <a:cubicBezTo>
                    <a:pt x="87" y="35"/>
                    <a:pt x="88" y="35"/>
                    <a:pt x="88" y="34"/>
                  </a:cubicBezTo>
                  <a:cubicBezTo>
                    <a:pt x="88" y="32"/>
                    <a:pt x="89" y="31"/>
                    <a:pt x="91" y="31"/>
                  </a:cubicBezTo>
                  <a:cubicBezTo>
                    <a:pt x="93" y="31"/>
                    <a:pt x="95" y="31"/>
                    <a:pt x="96" y="33"/>
                  </a:cubicBezTo>
                  <a:cubicBezTo>
                    <a:pt x="97" y="35"/>
                    <a:pt x="99" y="37"/>
                    <a:pt x="100" y="39"/>
                  </a:cubicBezTo>
                  <a:cubicBezTo>
                    <a:pt x="100" y="41"/>
                    <a:pt x="100" y="42"/>
                    <a:pt x="100" y="44"/>
                  </a:cubicBezTo>
                  <a:cubicBezTo>
                    <a:pt x="101" y="47"/>
                    <a:pt x="100" y="50"/>
                    <a:pt x="100" y="53"/>
                  </a:cubicBezTo>
                  <a:cubicBezTo>
                    <a:pt x="99" y="56"/>
                    <a:pt x="96" y="59"/>
                    <a:pt x="94" y="62"/>
                  </a:cubicBezTo>
                  <a:cubicBezTo>
                    <a:pt x="93" y="63"/>
                    <a:pt x="91" y="63"/>
                    <a:pt x="89" y="63"/>
                  </a:cubicBezTo>
                  <a:cubicBezTo>
                    <a:pt x="88" y="63"/>
                    <a:pt x="87" y="62"/>
                    <a:pt x="86" y="62"/>
                  </a:cubicBezTo>
                  <a:cubicBezTo>
                    <a:pt x="86" y="66"/>
                    <a:pt x="90" y="68"/>
                    <a:pt x="96" y="66"/>
                  </a:cubicBezTo>
                  <a:cubicBezTo>
                    <a:pt x="98" y="68"/>
                    <a:pt x="99" y="69"/>
                    <a:pt x="100" y="70"/>
                  </a:cubicBezTo>
                  <a:cubicBezTo>
                    <a:pt x="103" y="74"/>
                    <a:pt x="106" y="78"/>
                    <a:pt x="109" y="82"/>
                  </a:cubicBezTo>
                  <a:cubicBezTo>
                    <a:pt x="112" y="87"/>
                    <a:pt x="116" y="92"/>
                    <a:pt x="120" y="96"/>
                  </a:cubicBezTo>
                  <a:cubicBezTo>
                    <a:pt x="124" y="99"/>
                    <a:pt x="127" y="102"/>
                    <a:pt x="131" y="104"/>
                  </a:cubicBezTo>
                  <a:cubicBezTo>
                    <a:pt x="131" y="105"/>
                    <a:pt x="132" y="106"/>
                    <a:pt x="132" y="106"/>
                  </a:cubicBezTo>
                  <a:cubicBezTo>
                    <a:pt x="131" y="107"/>
                    <a:pt x="131" y="108"/>
                    <a:pt x="131" y="108"/>
                  </a:cubicBezTo>
                  <a:cubicBezTo>
                    <a:pt x="131" y="110"/>
                    <a:pt x="132" y="112"/>
                    <a:pt x="132" y="113"/>
                  </a:cubicBezTo>
                  <a:cubicBezTo>
                    <a:pt x="133" y="120"/>
                    <a:pt x="134" y="126"/>
                    <a:pt x="134" y="132"/>
                  </a:cubicBezTo>
                  <a:cubicBezTo>
                    <a:pt x="135" y="135"/>
                    <a:pt x="135" y="138"/>
                    <a:pt x="136" y="140"/>
                  </a:cubicBezTo>
                  <a:cubicBezTo>
                    <a:pt x="137" y="141"/>
                    <a:pt x="136" y="142"/>
                    <a:pt x="135" y="143"/>
                  </a:cubicBezTo>
                  <a:cubicBezTo>
                    <a:pt x="131" y="146"/>
                    <a:pt x="127" y="150"/>
                    <a:pt x="122" y="153"/>
                  </a:cubicBezTo>
                  <a:cubicBezTo>
                    <a:pt x="120" y="155"/>
                    <a:pt x="117" y="157"/>
                    <a:pt x="114" y="159"/>
                  </a:cubicBezTo>
                  <a:cubicBezTo>
                    <a:pt x="109" y="162"/>
                    <a:pt x="105" y="166"/>
                    <a:pt x="101" y="169"/>
                  </a:cubicBezTo>
                  <a:cubicBezTo>
                    <a:pt x="96" y="172"/>
                    <a:pt x="91" y="174"/>
                    <a:pt x="86" y="176"/>
                  </a:cubicBezTo>
                  <a:cubicBezTo>
                    <a:pt x="84" y="177"/>
                    <a:pt x="82" y="178"/>
                    <a:pt x="80" y="179"/>
                  </a:cubicBezTo>
                  <a:cubicBezTo>
                    <a:pt x="79" y="179"/>
                    <a:pt x="78" y="179"/>
                    <a:pt x="76" y="180"/>
                  </a:cubicBezTo>
                  <a:close/>
                  <a:moveTo>
                    <a:pt x="23" y="26"/>
                  </a:moveTo>
                  <a:cubicBezTo>
                    <a:pt x="23" y="26"/>
                    <a:pt x="22" y="27"/>
                    <a:pt x="22" y="27"/>
                  </a:cubicBezTo>
                  <a:cubicBezTo>
                    <a:pt x="24" y="28"/>
                    <a:pt x="25" y="28"/>
                    <a:pt x="26" y="29"/>
                  </a:cubicBezTo>
                  <a:cubicBezTo>
                    <a:pt x="28" y="30"/>
                    <a:pt x="28" y="31"/>
                    <a:pt x="28" y="33"/>
                  </a:cubicBezTo>
                  <a:cubicBezTo>
                    <a:pt x="27" y="34"/>
                    <a:pt x="27" y="35"/>
                    <a:pt x="27" y="36"/>
                  </a:cubicBezTo>
                  <a:cubicBezTo>
                    <a:pt x="27" y="37"/>
                    <a:pt x="27" y="38"/>
                    <a:pt x="27" y="39"/>
                  </a:cubicBezTo>
                  <a:cubicBezTo>
                    <a:pt x="26" y="42"/>
                    <a:pt x="27" y="45"/>
                    <a:pt x="30" y="45"/>
                  </a:cubicBezTo>
                  <a:cubicBezTo>
                    <a:pt x="32" y="45"/>
                    <a:pt x="35" y="45"/>
                    <a:pt x="37" y="44"/>
                  </a:cubicBezTo>
                  <a:cubicBezTo>
                    <a:pt x="40" y="42"/>
                    <a:pt x="43" y="40"/>
                    <a:pt x="46" y="39"/>
                  </a:cubicBezTo>
                  <a:cubicBezTo>
                    <a:pt x="47" y="39"/>
                    <a:pt x="47" y="38"/>
                    <a:pt x="48" y="38"/>
                  </a:cubicBezTo>
                  <a:cubicBezTo>
                    <a:pt x="50" y="37"/>
                    <a:pt x="49" y="35"/>
                    <a:pt x="48" y="34"/>
                  </a:cubicBezTo>
                  <a:cubicBezTo>
                    <a:pt x="47" y="34"/>
                    <a:pt x="46" y="33"/>
                    <a:pt x="45" y="33"/>
                  </a:cubicBezTo>
                  <a:cubicBezTo>
                    <a:pt x="41" y="32"/>
                    <a:pt x="38" y="31"/>
                    <a:pt x="34" y="30"/>
                  </a:cubicBezTo>
                  <a:cubicBezTo>
                    <a:pt x="33" y="30"/>
                    <a:pt x="32" y="29"/>
                    <a:pt x="32" y="28"/>
                  </a:cubicBezTo>
                  <a:cubicBezTo>
                    <a:pt x="32" y="26"/>
                    <a:pt x="31" y="26"/>
                    <a:pt x="30" y="26"/>
                  </a:cubicBezTo>
                  <a:cubicBezTo>
                    <a:pt x="28" y="26"/>
                    <a:pt x="27" y="26"/>
                    <a:pt x="25" y="26"/>
                  </a:cubicBezTo>
                  <a:cubicBezTo>
                    <a:pt x="25" y="26"/>
                    <a:pt x="24" y="26"/>
                    <a:pt x="23" y="26"/>
                  </a:cubicBezTo>
                  <a:close/>
                </a:path>
              </a:pathLst>
            </a:custGeom>
            <a:solidFill>
              <a:srgbClr val="FADAD3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4" name="Freeform 16"/>
            <p:cNvSpPr>
              <a:spLocks noEditPoints="1"/>
            </p:cNvSpPr>
            <p:nvPr/>
          </p:nvSpPr>
          <p:spPr bwMode="auto">
            <a:xfrm>
              <a:off x="12658840" y="5594740"/>
              <a:ext cx="287801" cy="245610"/>
            </a:xfrm>
            <a:custGeom>
              <a:avLst/>
              <a:gdLst>
                <a:gd name="T0" fmla="*/ 128 w 156"/>
                <a:gd name="T1" fmla="*/ 5 h 133"/>
                <a:gd name="T2" fmla="*/ 135 w 156"/>
                <a:gd name="T3" fmla="*/ 18 h 133"/>
                <a:gd name="T4" fmla="*/ 147 w 156"/>
                <a:gd name="T5" fmla="*/ 7 h 133"/>
                <a:gd name="T6" fmla="*/ 146 w 156"/>
                <a:gd name="T7" fmla="*/ 13 h 133"/>
                <a:gd name="T8" fmla="*/ 145 w 156"/>
                <a:gd name="T9" fmla="*/ 22 h 133"/>
                <a:gd name="T10" fmla="*/ 155 w 156"/>
                <a:gd name="T11" fmla="*/ 16 h 133"/>
                <a:gd name="T12" fmla="*/ 154 w 156"/>
                <a:gd name="T13" fmla="*/ 27 h 133"/>
                <a:gd name="T14" fmla="*/ 153 w 156"/>
                <a:gd name="T15" fmla="*/ 51 h 133"/>
                <a:gd name="T16" fmla="*/ 152 w 156"/>
                <a:gd name="T17" fmla="*/ 61 h 133"/>
                <a:gd name="T18" fmla="*/ 143 w 156"/>
                <a:gd name="T19" fmla="*/ 65 h 133"/>
                <a:gd name="T20" fmla="*/ 130 w 156"/>
                <a:gd name="T21" fmla="*/ 76 h 133"/>
                <a:gd name="T22" fmla="*/ 112 w 156"/>
                <a:gd name="T23" fmla="*/ 72 h 133"/>
                <a:gd name="T24" fmla="*/ 115 w 156"/>
                <a:gd name="T25" fmla="*/ 78 h 133"/>
                <a:gd name="T26" fmla="*/ 115 w 156"/>
                <a:gd name="T27" fmla="*/ 87 h 133"/>
                <a:gd name="T28" fmla="*/ 106 w 156"/>
                <a:gd name="T29" fmla="*/ 97 h 133"/>
                <a:gd name="T30" fmla="*/ 86 w 156"/>
                <a:gd name="T31" fmla="*/ 104 h 133"/>
                <a:gd name="T32" fmla="*/ 65 w 156"/>
                <a:gd name="T33" fmla="*/ 93 h 133"/>
                <a:gd name="T34" fmla="*/ 58 w 156"/>
                <a:gd name="T35" fmla="*/ 133 h 133"/>
                <a:gd name="T36" fmla="*/ 45 w 156"/>
                <a:gd name="T37" fmla="*/ 129 h 133"/>
                <a:gd name="T38" fmla="*/ 13 w 156"/>
                <a:gd name="T39" fmla="*/ 110 h 133"/>
                <a:gd name="T40" fmla="*/ 0 w 156"/>
                <a:gd name="T41" fmla="*/ 100 h 133"/>
                <a:gd name="T42" fmla="*/ 8 w 156"/>
                <a:gd name="T43" fmla="*/ 84 h 133"/>
                <a:gd name="T44" fmla="*/ 13 w 156"/>
                <a:gd name="T45" fmla="*/ 64 h 133"/>
                <a:gd name="T46" fmla="*/ 23 w 156"/>
                <a:gd name="T47" fmla="*/ 53 h 133"/>
                <a:gd name="T48" fmla="*/ 32 w 156"/>
                <a:gd name="T49" fmla="*/ 62 h 133"/>
                <a:gd name="T50" fmla="*/ 38 w 156"/>
                <a:gd name="T51" fmla="*/ 48 h 133"/>
                <a:gd name="T52" fmla="*/ 49 w 156"/>
                <a:gd name="T53" fmla="*/ 47 h 133"/>
                <a:gd name="T54" fmla="*/ 50 w 156"/>
                <a:gd name="T55" fmla="*/ 38 h 133"/>
                <a:gd name="T56" fmla="*/ 67 w 156"/>
                <a:gd name="T57" fmla="*/ 36 h 133"/>
                <a:gd name="T58" fmla="*/ 72 w 156"/>
                <a:gd name="T59" fmla="*/ 32 h 133"/>
                <a:gd name="T60" fmla="*/ 75 w 156"/>
                <a:gd name="T61" fmla="*/ 9 h 133"/>
                <a:gd name="T62" fmla="*/ 85 w 156"/>
                <a:gd name="T63" fmla="*/ 12 h 133"/>
                <a:gd name="T64" fmla="*/ 98 w 156"/>
                <a:gd name="T65" fmla="*/ 21 h 133"/>
                <a:gd name="T66" fmla="*/ 105 w 156"/>
                <a:gd name="T67" fmla="*/ 17 h 133"/>
                <a:gd name="T68" fmla="*/ 110 w 156"/>
                <a:gd name="T69" fmla="*/ 14 h 133"/>
                <a:gd name="T70" fmla="*/ 117 w 156"/>
                <a:gd name="T71" fmla="*/ 17 h 133"/>
                <a:gd name="T72" fmla="*/ 128 w 156"/>
                <a:gd name="T73" fmla="*/ 0 h 133"/>
                <a:gd name="T74" fmla="*/ 125 w 156"/>
                <a:gd name="T75" fmla="*/ 20 h 133"/>
                <a:gd name="T76" fmla="*/ 127 w 156"/>
                <a:gd name="T77" fmla="*/ 22 h 133"/>
                <a:gd name="T78" fmla="*/ 127 w 156"/>
                <a:gd name="T79" fmla="*/ 22 h 133"/>
                <a:gd name="T80" fmla="*/ 135 w 156"/>
                <a:gd name="T81" fmla="*/ 45 h 133"/>
                <a:gd name="T82" fmla="*/ 137 w 156"/>
                <a:gd name="T83" fmla="*/ 39 h 133"/>
                <a:gd name="T84" fmla="*/ 143 w 156"/>
                <a:gd name="T85" fmla="*/ 35 h 133"/>
                <a:gd name="T86" fmla="*/ 145 w 156"/>
                <a:gd name="T87" fmla="*/ 32 h 133"/>
                <a:gd name="T88" fmla="*/ 138 w 156"/>
                <a:gd name="T89" fmla="*/ 27 h 133"/>
                <a:gd name="T90" fmla="*/ 130 w 156"/>
                <a:gd name="T91" fmla="*/ 25 h 133"/>
                <a:gd name="T92" fmla="*/ 120 w 156"/>
                <a:gd name="T93" fmla="*/ 26 h 133"/>
                <a:gd name="T94" fmla="*/ 119 w 156"/>
                <a:gd name="T95" fmla="*/ 35 h 133"/>
                <a:gd name="T96" fmla="*/ 133 w 156"/>
                <a:gd name="T97" fmla="*/ 47 h 1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156" h="133">
                  <a:moveTo>
                    <a:pt x="128" y="0"/>
                  </a:moveTo>
                  <a:cubicBezTo>
                    <a:pt x="128" y="2"/>
                    <a:pt x="128" y="3"/>
                    <a:pt x="128" y="5"/>
                  </a:cubicBezTo>
                  <a:cubicBezTo>
                    <a:pt x="128" y="9"/>
                    <a:pt x="128" y="14"/>
                    <a:pt x="131" y="18"/>
                  </a:cubicBezTo>
                  <a:cubicBezTo>
                    <a:pt x="132" y="20"/>
                    <a:pt x="133" y="20"/>
                    <a:pt x="135" y="18"/>
                  </a:cubicBezTo>
                  <a:cubicBezTo>
                    <a:pt x="138" y="15"/>
                    <a:pt x="141" y="12"/>
                    <a:pt x="144" y="10"/>
                  </a:cubicBezTo>
                  <a:cubicBezTo>
                    <a:pt x="145" y="9"/>
                    <a:pt x="146" y="8"/>
                    <a:pt x="147" y="7"/>
                  </a:cubicBezTo>
                  <a:cubicBezTo>
                    <a:pt x="147" y="7"/>
                    <a:pt x="147" y="8"/>
                    <a:pt x="147" y="8"/>
                  </a:cubicBezTo>
                  <a:cubicBezTo>
                    <a:pt x="147" y="9"/>
                    <a:pt x="147" y="11"/>
                    <a:pt x="146" y="13"/>
                  </a:cubicBezTo>
                  <a:cubicBezTo>
                    <a:pt x="145" y="15"/>
                    <a:pt x="144" y="17"/>
                    <a:pt x="143" y="20"/>
                  </a:cubicBezTo>
                  <a:cubicBezTo>
                    <a:pt x="142" y="21"/>
                    <a:pt x="143" y="22"/>
                    <a:pt x="145" y="22"/>
                  </a:cubicBezTo>
                  <a:cubicBezTo>
                    <a:pt x="146" y="22"/>
                    <a:pt x="147" y="22"/>
                    <a:pt x="147" y="22"/>
                  </a:cubicBezTo>
                  <a:cubicBezTo>
                    <a:pt x="150" y="20"/>
                    <a:pt x="153" y="19"/>
                    <a:pt x="155" y="16"/>
                  </a:cubicBezTo>
                  <a:cubicBezTo>
                    <a:pt x="155" y="16"/>
                    <a:pt x="155" y="16"/>
                    <a:pt x="156" y="15"/>
                  </a:cubicBezTo>
                  <a:cubicBezTo>
                    <a:pt x="155" y="19"/>
                    <a:pt x="154" y="23"/>
                    <a:pt x="154" y="27"/>
                  </a:cubicBezTo>
                  <a:cubicBezTo>
                    <a:pt x="153" y="30"/>
                    <a:pt x="153" y="32"/>
                    <a:pt x="153" y="35"/>
                  </a:cubicBezTo>
                  <a:cubicBezTo>
                    <a:pt x="153" y="40"/>
                    <a:pt x="153" y="45"/>
                    <a:pt x="153" y="51"/>
                  </a:cubicBezTo>
                  <a:cubicBezTo>
                    <a:pt x="153" y="53"/>
                    <a:pt x="153" y="56"/>
                    <a:pt x="153" y="58"/>
                  </a:cubicBezTo>
                  <a:cubicBezTo>
                    <a:pt x="153" y="59"/>
                    <a:pt x="153" y="60"/>
                    <a:pt x="152" y="61"/>
                  </a:cubicBezTo>
                  <a:cubicBezTo>
                    <a:pt x="151" y="64"/>
                    <a:pt x="150" y="65"/>
                    <a:pt x="147" y="65"/>
                  </a:cubicBezTo>
                  <a:cubicBezTo>
                    <a:pt x="146" y="65"/>
                    <a:pt x="144" y="65"/>
                    <a:pt x="143" y="65"/>
                  </a:cubicBezTo>
                  <a:cubicBezTo>
                    <a:pt x="139" y="64"/>
                    <a:pt x="135" y="66"/>
                    <a:pt x="133" y="70"/>
                  </a:cubicBezTo>
                  <a:cubicBezTo>
                    <a:pt x="133" y="72"/>
                    <a:pt x="131" y="74"/>
                    <a:pt x="130" y="76"/>
                  </a:cubicBezTo>
                  <a:cubicBezTo>
                    <a:pt x="128" y="78"/>
                    <a:pt x="125" y="79"/>
                    <a:pt x="123" y="78"/>
                  </a:cubicBezTo>
                  <a:cubicBezTo>
                    <a:pt x="119" y="76"/>
                    <a:pt x="115" y="75"/>
                    <a:pt x="112" y="72"/>
                  </a:cubicBezTo>
                  <a:cubicBezTo>
                    <a:pt x="111" y="72"/>
                    <a:pt x="110" y="73"/>
                    <a:pt x="111" y="75"/>
                  </a:cubicBezTo>
                  <a:cubicBezTo>
                    <a:pt x="112" y="76"/>
                    <a:pt x="114" y="77"/>
                    <a:pt x="115" y="78"/>
                  </a:cubicBezTo>
                  <a:cubicBezTo>
                    <a:pt x="119" y="80"/>
                    <a:pt x="119" y="82"/>
                    <a:pt x="118" y="86"/>
                  </a:cubicBezTo>
                  <a:cubicBezTo>
                    <a:pt x="117" y="87"/>
                    <a:pt x="116" y="87"/>
                    <a:pt x="115" y="87"/>
                  </a:cubicBezTo>
                  <a:cubicBezTo>
                    <a:pt x="111" y="87"/>
                    <a:pt x="111" y="87"/>
                    <a:pt x="109" y="90"/>
                  </a:cubicBezTo>
                  <a:cubicBezTo>
                    <a:pt x="108" y="93"/>
                    <a:pt x="107" y="95"/>
                    <a:pt x="106" y="97"/>
                  </a:cubicBezTo>
                  <a:cubicBezTo>
                    <a:pt x="104" y="100"/>
                    <a:pt x="101" y="102"/>
                    <a:pt x="97" y="104"/>
                  </a:cubicBezTo>
                  <a:cubicBezTo>
                    <a:pt x="94" y="105"/>
                    <a:pt x="90" y="105"/>
                    <a:pt x="86" y="104"/>
                  </a:cubicBezTo>
                  <a:cubicBezTo>
                    <a:pt x="81" y="103"/>
                    <a:pt x="77" y="100"/>
                    <a:pt x="73" y="97"/>
                  </a:cubicBezTo>
                  <a:cubicBezTo>
                    <a:pt x="71" y="95"/>
                    <a:pt x="68" y="93"/>
                    <a:pt x="65" y="93"/>
                  </a:cubicBezTo>
                  <a:cubicBezTo>
                    <a:pt x="66" y="96"/>
                    <a:pt x="69" y="96"/>
                    <a:pt x="71" y="99"/>
                  </a:cubicBezTo>
                  <a:cubicBezTo>
                    <a:pt x="65" y="110"/>
                    <a:pt x="61" y="121"/>
                    <a:pt x="58" y="133"/>
                  </a:cubicBezTo>
                  <a:cubicBezTo>
                    <a:pt x="53" y="132"/>
                    <a:pt x="49" y="132"/>
                    <a:pt x="45" y="131"/>
                  </a:cubicBezTo>
                  <a:cubicBezTo>
                    <a:pt x="45" y="130"/>
                    <a:pt x="45" y="130"/>
                    <a:pt x="45" y="129"/>
                  </a:cubicBezTo>
                  <a:cubicBezTo>
                    <a:pt x="38" y="125"/>
                    <a:pt x="32" y="120"/>
                    <a:pt x="25" y="116"/>
                  </a:cubicBezTo>
                  <a:cubicBezTo>
                    <a:pt x="21" y="114"/>
                    <a:pt x="17" y="112"/>
                    <a:pt x="13" y="110"/>
                  </a:cubicBezTo>
                  <a:cubicBezTo>
                    <a:pt x="9" y="109"/>
                    <a:pt x="7" y="107"/>
                    <a:pt x="4" y="105"/>
                  </a:cubicBezTo>
                  <a:cubicBezTo>
                    <a:pt x="3" y="103"/>
                    <a:pt x="1" y="101"/>
                    <a:pt x="0" y="100"/>
                  </a:cubicBezTo>
                  <a:cubicBezTo>
                    <a:pt x="1" y="99"/>
                    <a:pt x="2" y="97"/>
                    <a:pt x="3" y="96"/>
                  </a:cubicBezTo>
                  <a:cubicBezTo>
                    <a:pt x="5" y="92"/>
                    <a:pt x="7" y="88"/>
                    <a:pt x="8" y="84"/>
                  </a:cubicBezTo>
                  <a:cubicBezTo>
                    <a:pt x="9" y="79"/>
                    <a:pt x="10" y="73"/>
                    <a:pt x="11" y="67"/>
                  </a:cubicBezTo>
                  <a:cubicBezTo>
                    <a:pt x="11" y="66"/>
                    <a:pt x="11" y="65"/>
                    <a:pt x="13" y="64"/>
                  </a:cubicBezTo>
                  <a:cubicBezTo>
                    <a:pt x="16" y="62"/>
                    <a:pt x="19" y="58"/>
                    <a:pt x="22" y="56"/>
                  </a:cubicBezTo>
                  <a:cubicBezTo>
                    <a:pt x="23" y="55"/>
                    <a:pt x="22" y="54"/>
                    <a:pt x="23" y="53"/>
                  </a:cubicBezTo>
                  <a:cubicBezTo>
                    <a:pt x="25" y="53"/>
                    <a:pt x="26" y="56"/>
                    <a:pt x="24" y="62"/>
                  </a:cubicBezTo>
                  <a:cubicBezTo>
                    <a:pt x="26" y="65"/>
                    <a:pt x="29" y="65"/>
                    <a:pt x="32" y="62"/>
                  </a:cubicBezTo>
                  <a:cubicBezTo>
                    <a:pt x="35" y="58"/>
                    <a:pt x="37" y="54"/>
                    <a:pt x="38" y="50"/>
                  </a:cubicBezTo>
                  <a:cubicBezTo>
                    <a:pt x="38" y="50"/>
                    <a:pt x="38" y="49"/>
                    <a:pt x="38" y="48"/>
                  </a:cubicBezTo>
                  <a:cubicBezTo>
                    <a:pt x="41" y="51"/>
                    <a:pt x="43" y="55"/>
                    <a:pt x="49" y="54"/>
                  </a:cubicBezTo>
                  <a:cubicBezTo>
                    <a:pt x="50" y="52"/>
                    <a:pt x="49" y="49"/>
                    <a:pt x="49" y="47"/>
                  </a:cubicBezTo>
                  <a:cubicBezTo>
                    <a:pt x="50" y="45"/>
                    <a:pt x="49" y="44"/>
                    <a:pt x="50" y="42"/>
                  </a:cubicBezTo>
                  <a:cubicBezTo>
                    <a:pt x="50" y="41"/>
                    <a:pt x="50" y="40"/>
                    <a:pt x="50" y="38"/>
                  </a:cubicBezTo>
                  <a:cubicBezTo>
                    <a:pt x="54" y="44"/>
                    <a:pt x="58" y="48"/>
                    <a:pt x="64" y="49"/>
                  </a:cubicBezTo>
                  <a:cubicBezTo>
                    <a:pt x="65" y="44"/>
                    <a:pt x="66" y="40"/>
                    <a:pt x="67" y="36"/>
                  </a:cubicBezTo>
                  <a:cubicBezTo>
                    <a:pt x="71" y="37"/>
                    <a:pt x="75" y="38"/>
                    <a:pt x="77" y="34"/>
                  </a:cubicBezTo>
                  <a:cubicBezTo>
                    <a:pt x="75" y="32"/>
                    <a:pt x="74" y="32"/>
                    <a:pt x="72" y="32"/>
                  </a:cubicBezTo>
                  <a:cubicBezTo>
                    <a:pt x="68" y="32"/>
                    <a:pt x="67" y="32"/>
                    <a:pt x="67" y="28"/>
                  </a:cubicBezTo>
                  <a:cubicBezTo>
                    <a:pt x="66" y="20"/>
                    <a:pt x="69" y="14"/>
                    <a:pt x="75" y="9"/>
                  </a:cubicBezTo>
                  <a:cubicBezTo>
                    <a:pt x="77" y="7"/>
                    <a:pt x="82" y="8"/>
                    <a:pt x="84" y="10"/>
                  </a:cubicBezTo>
                  <a:cubicBezTo>
                    <a:pt x="84" y="11"/>
                    <a:pt x="84" y="12"/>
                    <a:pt x="85" y="12"/>
                  </a:cubicBezTo>
                  <a:cubicBezTo>
                    <a:pt x="85" y="14"/>
                    <a:pt x="87" y="15"/>
                    <a:pt x="88" y="15"/>
                  </a:cubicBezTo>
                  <a:cubicBezTo>
                    <a:pt x="92" y="17"/>
                    <a:pt x="95" y="18"/>
                    <a:pt x="98" y="21"/>
                  </a:cubicBezTo>
                  <a:cubicBezTo>
                    <a:pt x="99" y="23"/>
                    <a:pt x="100" y="24"/>
                    <a:pt x="103" y="24"/>
                  </a:cubicBezTo>
                  <a:cubicBezTo>
                    <a:pt x="104" y="22"/>
                    <a:pt x="105" y="19"/>
                    <a:pt x="105" y="17"/>
                  </a:cubicBezTo>
                  <a:cubicBezTo>
                    <a:pt x="106" y="15"/>
                    <a:pt x="106" y="12"/>
                    <a:pt x="106" y="9"/>
                  </a:cubicBezTo>
                  <a:cubicBezTo>
                    <a:pt x="108" y="11"/>
                    <a:pt x="109" y="13"/>
                    <a:pt x="110" y="14"/>
                  </a:cubicBezTo>
                  <a:cubicBezTo>
                    <a:pt x="112" y="17"/>
                    <a:pt x="113" y="18"/>
                    <a:pt x="116" y="19"/>
                  </a:cubicBezTo>
                  <a:cubicBezTo>
                    <a:pt x="117" y="18"/>
                    <a:pt x="117" y="18"/>
                    <a:pt x="117" y="17"/>
                  </a:cubicBezTo>
                  <a:cubicBezTo>
                    <a:pt x="116" y="14"/>
                    <a:pt x="117" y="11"/>
                    <a:pt x="119" y="8"/>
                  </a:cubicBezTo>
                  <a:cubicBezTo>
                    <a:pt x="121" y="5"/>
                    <a:pt x="123" y="2"/>
                    <a:pt x="128" y="0"/>
                  </a:cubicBezTo>
                  <a:close/>
                  <a:moveTo>
                    <a:pt x="127" y="22"/>
                  </a:moveTo>
                  <a:cubicBezTo>
                    <a:pt x="127" y="21"/>
                    <a:pt x="126" y="21"/>
                    <a:pt x="125" y="20"/>
                  </a:cubicBezTo>
                  <a:cubicBezTo>
                    <a:pt x="124" y="20"/>
                    <a:pt x="124" y="21"/>
                    <a:pt x="124" y="22"/>
                  </a:cubicBezTo>
                  <a:cubicBezTo>
                    <a:pt x="125" y="22"/>
                    <a:pt x="126" y="22"/>
                    <a:pt x="127" y="22"/>
                  </a:cubicBezTo>
                  <a:cubicBezTo>
                    <a:pt x="127" y="24"/>
                    <a:pt x="127" y="24"/>
                    <a:pt x="128" y="23"/>
                  </a:cubicBezTo>
                  <a:cubicBezTo>
                    <a:pt x="128" y="23"/>
                    <a:pt x="127" y="22"/>
                    <a:pt x="127" y="22"/>
                  </a:cubicBezTo>
                  <a:close/>
                  <a:moveTo>
                    <a:pt x="135" y="47"/>
                  </a:moveTo>
                  <a:cubicBezTo>
                    <a:pt x="135" y="46"/>
                    <a:pt x="135" y="45"/>
                    <a:pt x="135" y="45"/>
                  </a:cubicBezTo>
                  <a:cubicBezTo>
                    <a:pt x="134" y="43"/>
                    <a:pt x="134" y="42"/>
                    <a:pt x="135" y="41"/>
                  </a:cubicBezTo>
                  <a:cubicBezTo>
                    <a:pt x="136" y="40"/>
                    <a:pt x="136" y="40"/>
                    <a:pt x="137" y="39"/>
                  </a:cubicBezTo>
                  <a:cubicBezTo>
                    <a:pt x="138" y="37"/>
                    <a:pt x="139" y="36"/>
                    <a:pt x="140" y="34"/>
                  </a:cubicBezTo>
                  <a:cubicBezTo>
                    <a:pt x="141" y="35"/>
                    <a:pt x="142" y="35"/>
                    <a:pt x="143" y="35"/>
                  </a:cubicBezTo>
                  <a:cubicBezTo>
                    <a:pt x="144" y="35"/>
                    <a:pt x="145" y="35"/>
                    <a:pt x="145" y="34"/>
                  </a:cubicBezTo>
                  <a:cubicBezTo>
                    <a:pt x="145" y="34"/>
                    <a:pt x="145" y="33"/>
                    <a:pt x="145" y="32"/>
                  </a:cubicBezTo>
                  <a:cubicBezTo>
                    <a:pt x="144" y="31"/>
                    <a:pt x="143" y="29"/>
                    <a:pt x="142" y="28"/>
                  </a:cubicBezTo>
                  <a:cubicBezTo>
                    <a:pt x="141" y="27"/>
                    <a:pt x="139" y="26"/>
                    <a:pt x="138" y="27"/>
                  </a:cubicBezTo>
                  <a:cubicBezTo>
                    <a:pt x="137" y="27"/>
                    <a:pt x="135" y="27"/>
                    <a:pt x="134" y="27"/>
                  </a:cubicBezTo>
                  <a:cubicBezTo>
                    <a:pt x="133" y="26"/>
                    <a:pt x="131" y="25"/>
                    <a:pt x="130" y="25"/>
                  </a:cubicBezTo>
                  <a:cubicBezTo>
                    <a:pt x="130" y="27"/>
                    <a:pt x="129" y="28"/>
                    <a:pt x="126" y="27"/>
                  </a:cubicBezTo>
                  <a:cubicBezTo>
                    <a:pt x="124" y="27"/>
                    <a:pt x="122" y="26"/>
                    <a:pt x="120" y="26"/>
                  </a:cubicBezTo>
                  <a:cubicBezTo>
                    <a:pt x="119" y="26"/>
                    <a:pt x="118" y="27"/>
                    <a:pt x="118" y="27"/>
                  </a:cubicBezTo>
                  <a:cubicBezTo>
                    <a:pt x="117" y="30"/>
                    <a:pt x="117" y="33"/>
                    <a:pt x="119" y="35"/>
                  </a:cubicBezTo>
                  <a:cubicBezTo>
                    <a:pt x="122" y="38"/>
                    <a:pt x="125" y="42"/>
                    <a:pt x="128" y="45"/>
                  </a:cubicBezTo>
                  <a:cubicBezTo>
                    <a:pt x="129" y="47"/>
                    <a:pt x="131" y="48"/>
                    <a:pt x="133" y="47"/>
                  </a:cubicBezTo>
                  <a:cubicBezTo>
                    <a:pt x="133" y="46"/>
                    <a:pt x="134" y="47"/>
                    <a:pt x="135" y="47"/>
                  </a:cubicBezTo>
                  <a:close/>
                </a:path>
              </a:pathLst>
            </a:custGeom>
            <a:solidFill>
              <a:srgbClr val="FADAD3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5" name="Freeform 17"/>
            <p:cNvSpPr>
              <a:spLocks/>
            </p:cNvSpPr>
            <p:nvPr/>
          </p:nvSpPr>
          <p:spPr bwMode="auto">
            <a:xfrm>
              <a:off x="12409714" y="6405908"/>
              <a:ext cx="459076" cy="82875"/>
            </a:xfrm>
            <a:custGeom>
              <a:avLst/>
              <a:gdLst>
                <a:gd name="T0" fmla="*/ 249 w 249"/>
                <a:gd name="T1" fmla="*/ 4 h 45"/>
                <a:gd name="T2" fmla="*/ 248 w 249"/>
                <a:gd name="T3" fmla="*/ 44 h 45"/>
                <a:gd name="T4" fmla="*/ 244 w 249"/>
                <a:gd name="T5" fmla="*/ 44 h 45"/>
                <a:gd name="T6" fmla="*/ 218 w 249"/>
                <a:gd name="T7" fmla="*/ 44 h 45"/>
                <a:gd name="T8" fmla="*/ 210 w 249"/>
                <a:gd name="T9" fmla="*/ 44 h 45"/>
                <a:gd name="T10" fmla="*/ 193 w 249"/>
                <a:gd name="T11" fmla="*/ 44 h 45"/>
                <a:gd name="T12" fmla="*/ 182 w 249"/>
                <a:gd name="T13" fmla="*/ 43 h 45"/>
                <a:gd name="T14" fmla="*/ 161 w 249"/>
                <a:gd name="T15" fmla="*/ 43 h 45"/>
                <a:gd name="T16" fmla="*/ 152 w 249"/>
                <a:gd name="T17" fmla="*/ 42 h 45"/>
                <a:gd name="T18" fmla="*/ 139 w 249"/>
                <a:gd name="T19" fmla="*/ 41 h 45"/>
                <a:gd name="T20" fmla="*/ 119 w 249"/>
                <a:gd name="T21" fmla="*/ 41 h 45"/>
                <a:gd name="T22" fmla="*/ 110 w 249"/>
                <a:gd name="T23" fmla="*/ 41 h 45"/>
                <a:gd name="T24" fmla="*/ 78 w 249"/>
                <a:gd name="T25" fmla="*/ 40 h 45"/>
                <a:gd name="T26" fmla="*/ 60 w 249"/>
                <a:gd name="T27" fmla="*/ 40 h 45"/>
                <a:gd name="T28" fmla="*/ 52 w 249"/>
                <a:gd name="T29" fmla="*/ 40 h 45"/>
                <a:gd name="T30" fmla="*/ 42 w 249"/>
                <a:gd name="T31" fmla="*/ 40 h 45"/>
                <a:gd name="T32" fmla="*/ 17 w 249"/>
                <a:gd name="T33" fmla="*/ 39 h 45"/>
                <a:gd name="T34" fmla="*/ 10 w 249"/>
                <a:gd name="T35" fmla="*/ 38 h 45"/>
                <a:gd name="T36" fmla="*/ 3 w 249"/>
                <a:gd name="T37" fmla="*/ 37 h 45"/>
                <a:gd name="T38" fmla="*/ 2 w 249"/>
                <a:gd name="T39" fmla="*/ 35 h 45"/>
                <a:gd name="T40" fmla="*/ 1 w 249"/>
                <a:gd name="T41" fmla="*/ 22 h 45"/>
                <a:gd name="T42" fmla="*/ 0 w 249"/>
                <a:gd name="T43" fmla="*/ 5 h 45"/>
                <a:gd name="T44" fmla="*/ 0 w 249"/>
                <a:gd name="T45" fmla="*/ 3 h 45"/>
                <a:gd name="T46" fmla="*/ 13 w 249"/>
                <a:gd name="T47" fmla="*/ 2 h 45"/>
                <a:gd name="T48" fmla="*/ 34 w 249"/>
                <a:gd name="T49" fmla="*/ 2 h 45"/>
                <a:gd name="T50" fmla="*/ 48 w 249"/>
                <a:gd name="T51" fmla="*/ 1 h 45"/>
                <a:gd name="T52" fmla="*/ 50 w 249"/>
                <a:gd name="T53" fmla="*/ 1 h 45"/>
                <a:gd name="T54" fmla="*/ 77 w 249"/>
                <a:gd name="T55" fmla="*/ 2 h 45"/>
                <a:gd name="T56" fmla="*/ 88 w 249"/>
                <a:gd name="T57" fmla="*/ 1 h 45"/>
                <a:gd name="T58" fmla="*/ 98 w 249"/>
                <a:gd name="T59" fmla="*/ 1 h 45"/>
                <a:gd name="T60" fmla="*/ 116 w 249"/>
                <a:gd name="T61" fmla="*/ 1 h 45"/>
                <a:gd name="T62" fmla="*/ 132 w 249"/>
                <a:gd name="T63" fmla="*/ 1 h 45"/>
                <a:gd name="T64" fmla="*/ 142 w 249"/>
                <a:gd name="T65" fmla="*/ 1 h 45"/>
                <a:gd name="T66" fmla="*/ 149 w 249"/>
                <a:gd name="T67" fmla="*/ 2 h 45"/>
                <a:gd name="T68" fmla="*/ 168 w 249"/>
                <a:gd name="T69" fmla="*/ 3 h 45"/>
                <a:gd name="T70" fmla="*/ 184 w 249"/>
                <a:gd name="T71" fmla="*/ 4 h 45"/>
                <a:gd name="T72" fmla="*/ 204 w 249"/>
                <a:gd name="T73" fmla="*/ 5 h 45"/>
                <a:gd name="T74" fmla="*/ 236 w 249"/>
                <a:gd name="T75" fmla="*/ 4 h 45"/>
                <a:gd name="T76" fmla="*/ 246 w 249"/>
                <a:gd name="T77" fmla="*/ 4 h 45"/>
                <a:gd name="T78" fmla="*/ 249 w 249"/>
                <a:gd name="T79" fmla="*/ 4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249" h="45">
                  <a:moveTo>
                    <a:pt x="249" y="4"/>
                  </a:moveTo>
                  <a:cubicBezTo>
                    <a:pt x="248" y="18"/>
                    <a:pt x="248" y="31"/>
                    <a:pt x="248" y="44"/>
                  </a:cubicBezTo>
                  <a:cubicBezTo>
                    <a:pt x="246" y="44"/>
                    <a:pt x="245" y="45"/>
                    <a:pt x="244" y="44"/>
                  </a:cubicBezTo>
                  <a:cubicBezTo>
                    <a:pt x="235" y="43"/>
                    <a:pt x="227" y="44"/>
                    <a:pt x="218" y="44"/>
                  </a:cubicBezTo>
                  <a:cubicBezTo>
                    <a:pt x="216" y="44"/>
                    <a:pt x="213" y="44"/>
                    <a:pt x="210" y="44"/>
                  </a:cubicBezTo>
                  <a:cubicBezTo>
                    <a:pt x="204" y="44"/>
                    <a:pt x="199" y="45"/>
                    <a:pt x="193" y="44"/>
                  </a:cubicBezTo>
                  <a:cubicBezTo>
                    <a:pt x="189" y="44"/>
                    <a:pt x="186" y="44"/>
                    <a:pt x="182" y="43"/>
                  </a:cubicBezTo>
                  <a:cubicBezTo>
                    <a:pt x="175" y="43"/>
                    <a:pt x="168" y="43"/>
                    <a:pt x="161" y="43"/>
                  </a:cubicBezTo>
                  <a:cubicBezTo>
                    <a:pt x="158" y="42"/>
                    <a:pt x="155" y="42"/>
                    <a:pt x="152" y="42"/>
                  </a:cubicBezTo>
                  <a:cubicBezTo>
                    <a:pt x="147" y="42"/>
                    <a:pt x="143" y="42"/>
                    <a:pt x="139" y="41"/>
                  </a:cubicBezTo>
                  <a:cubicBezTo>
                    <a:pt x="132" y="41"/>
                    <a:pt x="125" y="41"/>
                    <a:pt x="119" y="41"/>
                  </a:cubicBezTo>
                  <a:cubicBezTo>
                    <a:pt x="116" y="41"/>
                    <a:pt x="113" y="41"/>
                    <a:pt x="110" y="41"/>
                  </a:cubicBezTo>
                  <a:cubicBezTo>
                    <a:pt x="99" y="40"/>
                    <a:pt x="88" y="40"/>
                    <a:pt x="78" y="40"/>
                  </a:cubicBezTo>
                  <a:cubicBezTo>
                    <a:pt x="72" y="40"/>
                    <a:pt x="66" y="40"/>
                    <a:pt x="60" y="40"/>
                  </a:cubicBezTo>
                  <a:cubicBezTo>
                    <a:pt x="57" y="40"/>
                    <a:pt x="54" y="40"/>
                    <a:pt x="52" y="40"/>
                  </a:cubicBezTo>
                  <a:cubicBezTo>
                    <a:pt x="48" y="40"/>
                    <a:pt x="45" y="40"/>
                    <a:pt x="42" y="40"/>
                  </a:cubicBezTo>
                  <a:cubicBezTo>
                    <a:pt x="33" y="40"/>
                    <a:pt x="25" y="40"/>
                    <a:pt x="17" y="39"/>
                  </a:cubicBezTo>
                  <a:cubicBezTo>
                    <a:pt x="15" y="38"/>
                    <a:pt x="12" y="39"/>
                    <a:pt x="10" y="38"/>
                  </a:cubicBezTo>
                  <a:cubicBezTo>
                    <a:pt x="8" y="38"/>
                    <a:pt x="5" y="37"/>
                    <a:pt x="3" y="37"/>
                  </a:cubicBezTo>
                  <a:cubicBezTo>
                    <a:pt x="2" y="36"/>
                    <a:pt x="2" y="35"/>
                    <a:pt x="2" y="35"/>
                  </a:cubicBezTo>
                  <a:cubicBezTo>
                    <a:pt x="2" y="31"/>
                    <a:pt x="1" y="26"/>
                    <a:pt x="1" y="22"/>
                  </a:cubicBezTo>
                  <a:cubicBezTo>
                    <a:pt x="1" y="16"/>
                    <a:pt x="1" y="10"/>
                    <a:pt x="0" y="5"/>
                  </a:cubicBezTo>
                  <a:cubicBezTo>
                    <a:pt x="0" y="4"/>
                    <a:pt x="0" y="3"/>
                    <a:pt x="0" y="3"/>
                  </a:cubicBezTo>
                  <a:cubicBezTo>
                    <a:pt x="5" y="2"/>
                    <a:pt x="9" y="2"/>
                    <a:pt x="13" y="2"/>
                  </a:cubicBezTo>
                  <a:cubicBezTo>
                    <a:pt x="20" y="2"/>
                    <a:pt x="27" y="2"/>
                    <a:pt x="34" y="2"/>
                  </a:cubicBezTo>
                  <a:cubicBezTo>
                    <a:pt x="38" y="2"/>
                    <a:pt x="43" y="1"/>
                    <a:pt x="48" y="1"/>
                  </a:cubicBezTo>
                  <a:cubicBezTo>
                    <a:pt x="49" y="1"/>
                    <a:pt x="49" y="1"/>
                    <a:pt x="50" y="1"/>
                  </a:cubicBezTo>
                  <a:cubicBezTo>
                    <a:pt x="59" y="1"/>
                    <a:pt x="68" y="2"/>
                    <a:pt x="77" y="2"/>
                  </a:cubicBezTo>
                  <a:cubicBezTo>
                    <a:pt x="81" y="2"/>
                    <a:pt x="84" y="1"/>
                    <a:pt x="88" y="1"/>
                  </a:cubicBezTo>
                  <a:cubicBezTo>
                    <a:pt x="91" y="1"/>
                    <a:pt x="94" y="1"/>
                    <a:pt x="98" y="1"/>
                  </a:cubicBezTo>
                  <a:cubicBezTo>
                    <a:pt x="104" y="0"/>
                    <a:pt x="110" y="0"/>
                    <a:pt x="116" y="1"/>
                  </a:cubicBezTo>
                  <a:cubicBezTo>
                    <a:pt x="121" y="1"/>
                    <a:pt x="126" y="1"/>
                    <a:pt x="132" y="1"/>
                  </a:cubicBezTo>
                  <a:cubicBezTo>
                    <a:pt x="135" y="1"/>
                    <a:pt x="139" y="1"/>
                    <a:pt x="142" y="1"/>
                  </a:cubicBezTo>
                  <a:cubicBezTo>
                    <a:pt x="145" y="1"/>
                    <a:pt x="147" y="2"/>
                    <a:pt x="149" y="2"/>
                  </a:cubicBezTo>
                  <a:cubicBezTo>
                    <a:pt x="155" y="2"/>
                    <a:pt x="162" y="3"/>
                    <a:pt x="168" y="3"/>
                  </a:cubicBezTo>
                  <a:cubicBezTo>
                    <a:pt x="173" y="4"/>
                    <a:pt x="179" y="4"/>
                    <a:pt x="184" y="4"/>
                  </a:cubicBezTo>
                  <a:cubicBezTo>
                    <a:pt x="191" y="5"/>
                    <a:pt x="198" y="5"/>
                    <a:pt x="204" y="5"/>
                  </a:cubicBezTo>
                  <a:cubicBezTo>
                    <a:pt x="215" y="5"/>
                    <a:pt x="226" y="4"/>
                    <a:pt x="236" y="4"/>
                  </a:cubicBezTo>
                  <a:cubicBezTo>
                    <a:pt x="239" y="4"/>
                    <a:pt x="243" y="4"/>
                    <a:pt x="246" y="4"/>
                  </a:cubicBezTo>
                  <a:cubicBezTo>
                    <a:pt x="247" y="4"/>
                    <a:pt x="248" y="4"/>
                    <a:pt x="249" y="4"/>
                  </a:cubicBezTo>
                  <a:close/>
                </a:path>
              </a:pathLst>
            </a:custGeom>
            <a:solidFill>
              <a:srgbClr val="A06A29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6" name="Freeform 18"/>
            <p:cNvSpPr>
              <a:spLocks/>
            </p:cNvSpPr>
            <p:nvPr/>
          </p:nvSpPr>
          <p:spPr bwMode="auto">
            <a:xfrm>
              <a:off x="14360534" y="5798160"/>
              <a:ext cx="177302" cy="284285"/>
            </a:xfrm>
            <a:custGeom>
              <a:avLst/>
              <a:gdLst>
                <a:gd name="T0" fmla="*/ 67 w 96"/>
                <a:gd name="T1" fmla="*/ 102 h 154"/>
                <a:gd name="T2" fmla="*/ 81 w 96"/>
                <a:gd name="T3" fmla="*/ 92 h 154"/>
                <a:gd name="T4" fmla="*/ 94 w 96"/>
                <a:gd name="T5" fmla="*/ 81 h 154"/>
                <a:gd name="T6" fmla="*/ 94 w 96"/>
                <a:gd name="T7" fmla="*/ 82 h 154"/>
                <a:gd name="T8" fmla="*/ 94 w 96"/>
                <a:gd name="T9" fmla="*/ 90 h 154"/>
                <a:gd name="T10" fmla="*/ 93 w 96"/>
                <a:gd name="T11" fmla="*/ 100 h 154"/>
                <a:gd name="T12" fmla="*/ 93 w 96"/>
                <a:gd name="T13" fmla="*/ 105 h 154"/>
                <a:gd name="T14" fmla="*/ 93 w 96"/>
                <a:gd name="T15" fmla="*/ 110 h 154"/>
                <a:gd name="T16" fmla="*/ 93 w 96"/>
                <a:gd name="T17" fmla="*/ 118 h 154"/>
                <a:gd name="T18" fmla="*/ 94 w 96"/>
                <a:gd name="T19" fmla="*/ 127 h 154"/>
                <a:gd name="T20" fmla="*/ 95 w 96"/>
                <a:gd name="T21" fmla="*/ 137 h 154"/>
                <a:gd name="T22" fmla="*/ 96 w 96"/>
                <a:gd name="T23" fmla="*/ 150 h 154"/>
                <a:gd name="T24" fmla="*/ 89 w 96"/>
                <a:gd name="T25" fmla="*/ 153 h 154"/>
                <a:gd name="T26" fmla="*/ 78 w 96"/>
                <a:gd name="T27" fmla="*/ 154 h 154"/>
                <a:gd name="T28" fmla="*/ 63 w 96"/>
                <a:gd name="T29" fmla="*/ 152 h 154"/>
                <a:gd name="T30" fmla="*/ 48 w 96"/>
                <a:gd name="T31" fmla="*/ 151 h 154"/>
                <a:gd name="T32" fmla="*/ 29 w 96"/>
                <a:gd name="T33" fmla="*/ 147 h 154"/>
                <a:gd name="T34" fmla="*/ 27 w 96"/>
                <a:gd name="T35" fmla="*/ 146 h 154"/>
                <a:gd name="T36" fmla="*/ 21 w 96"/>
                <a:gd name="T37" fmla="*/ 134 h 154"/>
                <a:gd name="T38" fmla="*/ 14 w 96"/>
                <a:gd name="T39" fmla="*/ 109 h 154"/>
                <a:gd name="T40" fmla="*/ 11 w 96"/>
                <a:gd name="T41" fmla="*/ 97 h 154"/>
                <a:gd name="T42" fmla="*/ 8 w 96"/>
                <a:gd name="T43" fmla="*/ 74 h 154"/>
                <a:gd name="T44" fmla="*/ 6 w 96"/>
                <a:gd name="T45" fmla="*/ 64 h 154"/>
                <a:gd name="T46" fmla="*/ 3 w 96"/>
                <a:gd name="T47" fmla="*/ 34 h 154"/>
                <a:gd name="T48" fmla="*/ 1 w 96"/>
                <a:gd name="T49" fmla="*/ 12 h 154"/>
                <a:gd name="T50" fmla="*/ 1 w 96"/>
                <a:gd name="T51" fmla="*/ 11 h 154"/>
                <a:gd name="T52" fmla="*/ 15 w 96"/>
                <a:gd name="T53" fmla="*/ 6 h 154"/>
                <a:gd name="T54" fmla="*/ 28 w 96"/>
                <a:gd name="T55" fmla="*/ 3 h 154"/>
                <a:gd name="T56" fmla="*/ 41 w 96"/>
                <a:gd name="T57" fmla="*/ 2 h 154"/>
                <a:gd name="T58" fmla="*/ 50 w 96"/>
                <a:gd name="T59" fmla="*/ 0 h 154"/>
                <a:gd name="T60" fmla="*/ 54 w 96"/>
                <a:gd name="T61" fmla="*/ 3 h 154"/>
                <a:gd name="T62" fmla="*/ 55 w 96"/>
                <a:gd name="T63" fmla="*/ 16 h 154"/>
                <a:gd name="T64" fmla="*/ 57 w 96"/>
                <a:gd name="T65" fmla="*/ 30 h 154"/>
                <a:gd name="T66" fmla="*/ 58 w 96"/>
                <a:gd name="T67" fmla="*/ 42 h 154"/>
                <a:gd name="T68" fmla="*/ 62 w 96"/>
                <a:gd name="T69" fmla="*/ 75 h 154"/>
                <a:gd name="T70" fmla="*/ 64 w 96"/>
                <a:gd name="T71" fmla="*/ 93 h 154"/>
                <a:gd name="T72" fmla="*/ 65 w 96"/>
                <a:gd name="T73" fmla="*/ 99 h 154"/>
                <a:gd name="T74" fmla="*/ 67 w 96"/>
                <a:gd name="T75" fmla="*/ 102 h 1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96" h="154">
                  <a:moveTo>
                    <a:pt x="67" y="102"/>
                  </a:moveTo>
                  <a:cubicBezTo>
                    <a:pt x="72" y="99"/>
                    <a:pt x="77" y="96"/>
                    <a:pt x="81" y="92"/>
                  </a:cubicBezTo>
                  <a:cubicBezTo>
                    <a:pt x="86" y="89"/>
                    <a:pt x="89" y="85"/>
                    <a:pt x="94" y="81"/>
                  </a:cubicBezTo>
                  <a:cubicBezTo>
                    <a:pt x="94" y="81"/>
                    <a:pt x="94" y="82"/>
                    <a:pt x="94" y="82"/>
                  </a:cubicBezTo>
                  <a:cubicBezTo>
                    <a:pt x="94" y="84"/>
                    <a:pt x="94" y="87"/>
                    <a:pt x="94" y="90"/>
                  </a:cubicBezTo>
                  <a:cubicBezTo>
                    <a:pt x="93" y="94"/>
                    <a:pt x="93" y="97"/>
                    <a:pt x="93" y="100"/>
                  </a:cubicBezTo>
                  <a:cubicBezTo>
                    <a:pt x="93" y="102"/>
                    <a:pt x="94" y="104"/>
                    <a:pt x="93" y="105"/>
                  </a:cubicBezTo>
                  <a:cubicBezTo>
                    <a:pt x="93" y="107"/>
                    <a:pt x="92" y="108"/>
                    <a:pt x="93" y="110"/>
                  </a:cubicBezTo>
                  <a:cubicBezTo>
                    <a:pt x="94" y="112"/>
                    <a:pt x="93" y="115"/>
                    <a:pt x="93" y="118"/>
                  </a:cubicBezTo>
                  <a:cubicBezTo>
                    <a:pt x="93" y="121"/>
                    <a:pt x="94" y="124"/>
                    <a:pt x="94" y="127"/>
                  </a:cubicBezTo>
                  <a:cubicBezTo>
                    <a:pt x="94" y="131"/>
                    <a:pt x="94" y="134"/>
                    <a:pt x="95" y="137"/>
                  </a:cubicBezTo>
                  <a:cubicBezTo>
                    <a:pt x="95" y="142"/>
                    <a:pt x="96" y="146"/>
                    <a:pt x="96" y="150"/>
                  </a:cubicBezTo>
                  <a:cubicBezTo>
                    <a:pt x="94" y="152"/>
                    <a:pt x="92" y="153"/>
                    <a:pt x="89" y="153"/>
                  </a:cubicBezTo>
                  <a:cubicBezTo>
                    <a:pt x="86" y="153"/>
                    <a:pt x="82" y="154"/>
                    <a:pt x="78" y="154"/>
                  </a:cubicBezTo>
                  <a:cubicBezTo>
                    <a:pt x="73" y="153"/>
                    <a:pt x="68" y="153"/>
                    <a:pt x="63" y="152"/>
                  </a:cubicBezTo>
                  <a:cubicBezTo>
                    <a:pt x="58" y="152"/>
                    <a:pt x="53" y="151"/>
                    <a:pt x="48" y="151"/>
                  </a:cubicBezTo>
                  <a:cubicBezTo>
                    <a:pt x="41" y="150"/>
                    <a:pt x="35" y="148"/>
                    <a:pt x="29" y="147"/>
                  </a:cubicBezTo>
                  <a:cubicBezTo>
                    <a:pt x="28" y="147"/>
                    <a:pt x="28" y="146"/>
                    <a:pt x="27" y="146"/>
                  </a:cubicBezTo>
                  <a:cubicBezTo>
                    <a:pt x="25" y="142"/>
                    <a:pt x="23" y="138"/>
                    <a:pt x="21" y="134"/>
                  </a:cubicBezTo>
                  <a:cubicBezTo>
                    <a:pt x="17" y="126"/>
                    <a:pt x="16" y="117"/>
                    <a:pt x="14" y="109"/>
                  </a:cubicBezTo>
                  <a:cubicBezTo>
                    <a:pt x="13" y="105"/>
                    <a:pt x="12" y="101"/>
                    <a:pt x="11" y="97"/>
                  </a:cubicBezTo>
                  <a:cubicBezTo>
                    <a:pt x="10" y="89"/>
                    <a:pt x="8" y="82"/>
                    <a:pt x="8" y="74"/>
                  </a:cubicBezTo>
                  <a:cubicBezTo>
                    <a:pt x="7" y="71"/>
                    <a:pt x="7" y="67"/>
                    <a:pt x="6" y="64"/>
                  </a:cubicBezTo>
                  <a:cubicBezTo>
                    <a:pt x="5" y="54"/>
                    <a:pt x="3" y="44"/>
                    <a:pt x="3" y="34"/>
                  </a:cubicBezTo>
                  <a:cubicBezTo>
                    <a:pt x="3" y="27"/>
                    <a:pt x="3" y="19"/>
                    <a:pt x="1" y="12"/>
                  </a:cubicBezTo>
                  <a:cubicBezTo>
                    <a:pt x="0" y="11"/>
                    <a:pt x="1" y="11"/>
                    <a:pt x="1" y="11"/>
                  </a:cubicBezTo>
                  <a:cubicBezTo>
                    <a:pt x="6" y="9"/>
                    <a:pt x="10" y="7"/>
                    <a:pt x="15" y="6"/>
                  </a:cubicBezTo>
                  <a:cubicBezTo>
                    <a:pt x="19" y="5"/>
                    <a:pt x="24" y="4"/>
                    <a:pt x="28" y="3"/>
                  </a:cubicBezTo>
                  <a:cubicBezTo>
                    <a:pt x="32" y="3"/>
                    <a:pt x="37" y="2"/>
                    <a:pt x="41" y="2"/>
                  </a:cubicBezTo>
                  <a:cubicBezTo>
                    <a:pt x="44" y="1"/>
                    <a:pt x="47" y="1"/>
                    <a:pt x="50" y="0"/>
                  </a:cubicBezTo>
                  <a:cubicBezTo>
                    <a:pt x="52" y="0"/>
                    <a:pt x="53" y="0"/>
                    <a:pt x="54" y="3"/>
                  </a:cubicBezTo>
                  <a:cubicBezTo>
                    <a:pt x="54" y="7"/>
                    <a:pt x="55" y="12"/>
                    <a:pt x="55" y="16"/>
                  </a:cubicBezTo>
                  <a:cubicBezTo>
                    <a:pt x="56" y="21"/>
                    <a:pt x="57" y="25"/>
                    <a:pt x="57" y="30"/>
                  </a:cubicBezTo>
                  <a:cubicBezTo>
                    <a:pt x="58" y="34"/>
                    <a:pt x="58" y="38"/>
                    <a:pt x="58" y="42"/>
                  </a:cubicBezTo>
                  <a:cubicBezTo>
                    <a:pt x="60" y="53"/>
                    <a:pt x="60" y="64"/>
                    <a:pt x="62" y="75"/>
                  </a:cubicBezTo>
                  <a:cubicBezTo>
                    <a:pt x="63" y="81"/>
                    <a:pt x="64" y="87"/>
                    <a:pt x="64" y="93"/>
                  </a:cubicBezTo>
                  <a:cubicBezTo>
                    <a:pt x="65" y="95"/>
                    <a:pt x="65" y="97"/>
                    <a:pt x="65" y="99"/>
                  </a:cubicBezTo>
                  <a:cubicBezTo>
                    <a:pt x="65" y="100"/>
                    <a:pt x="66" y="101"/>
                    <a:pt x="67" y="102"/>
                  </a:cubicBezTo>
                  <a:close/>
                </a:path>
              </a:pathLst>
            </a:custGeom>
            <a:solidFill>
              <a:srgbClr val="FF9999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7" name="Freeform 19"/>
            <p:cNvSpPr>
              <a:spLocks/>
            </p:cNvSpPr>
            <p:nvPr/>
          </p:nvSpPr>
          <p:spPr bwMode="auto">
            <a:xfrm>
              <a:off x="14458477" y="6457642"/>
              <a:ext cx="91916" cy="352594"/>
            </a:xfrm>
            <a:custGeom>
              <a:avLst/>
              <a:gdLst>
                <a:gd name="T0" fmla="*/ 1 w 50"/>
                <a:gd name="T1" fmla="*/ 0 h 191"/>
                <a:gd name="T2" fmla="*/ 15 w 50"/>
                <a:gd name="T3" fmla="*/ 1 h 191"/>
                <a:gd name="T4" fmla="*/ 23 w 50"/>
                <a:gd name="T5" fmla="*/ 1 h 191"/>
                <a:gd name="T6" fmla="*/ 29 w 50"/>
                <a:gd name="T7" fmla="*/ 2 h 191"/>
                <a:gd name="T8" fmla="*/ 31 w 50"/>
                <a:gd name="T9" fmla="*/ 2 h 191"/>
                <a:gd name="T10" fmla="*/ 35 w 50"/>
                <a:gd name="T11" fmla="*/ 4 h 191"/>
                <a:gd name="T12" fmla="*/ 48 w 50"/>
                <a:gd name="T13" fmla="*/ 25 h 191"/>
                <a:gd name="T14" fmla="*/ 50 w 50"/>
                <a:gd name="T15" fmla="*/ 29 h 191"/>
                <a:gd name="T16" fmla="*/ 50 w 50"/>
                <a:gd name="T17" fmla="*/ 39 h 191"/>
                <a:gd name="T18" fmla="*/ 50 w 50"/>
                <a:gd name="T19" fmla="*/ 61 h 191"/>
                <a:gd name="T20" fmla="*/ 49 w 50"/>
                <a:gd name="T21" fmla="*/ 86 h 191"/>
                <a:gd name="T22" fmla="*/ 49 w 50"/>
                <a:gd name="T23" fmla="*/ 100 h 191"/>
                <a:gd name="T24" fmla="*/ 49 w 50"/>
                <a:gd name="T25" fmla="*/ 126 h 191"/>
                <a:gd name="T26" fmla="*/ 48 w 50"/>
                <a:gd name="T27" fmla="*/ 136 h 191"/>
                <a:gd name="T28" fmla="*/ 48 w 50"/>
                <a:gd name="T29" fmla="*/ 162 h 191"/>
                <a:gd name="T30" fmla="*/ 48 w 50"/>
                <a:gd name="T31" fmla="*/ 183 h 191"/>
                <a:gd name="T32" fmla="*/ 47 w 50"/>
                <a:gd name="T33" fmla="*/ 189 h 191"/>
                <a:gd name="T34" fmla="*/ 41 w 50"/>
                <a:gd name="T35" fmla="*/ 190 h 191"/>
                <a:gd name="T36" fmla="*/ 24 w 50"/>
                <a:gd name="T37" fmla="*/ 190 h 191"/>
                <a:gd name="T38" fmla="*/ 14 w 50"/>
                <a:gd name="T39" fmla="*/ 191 h 191"/>
                <a:gd name="T40" fmla="*/ 5 w 50"/>
                <a:gd name="T41" fmla="*/ 189 h 191"/>
                <a:gd name="T42" fmla="*/ 4 w 50"/>
                <a:gd name="T43" fmla="*/ 182 h 191"/>
                <a:gd name="T44" fmla="*/ 2 w 50"/>
                <a:gd name="T45" fmla="*/ 173 h 191"/>
                <a:gd name="T46" fmla="*/ 2 w 50"/>
                <a:gd name="T47" fmla="*/ 149 h 191"/>
                <a:gd name="T48" fmla="*/ 2 w 50"/>
                <a:gd name="T49" fmla="*/ 125 h 191"/>
                <a:gd name="T50" fmla="*/ 2 w 50"/>
                <a:gd name="T51" fmla="*/ 117 h 191"/>
                <a:gd name="T52" fmla="*/ 1 w 50"/>
                <a:gd name="T53" fmla="*/ 99 h 191"/>
                <a:gd name="T54" fmla="*/ 1 w 50"/>
                <a:gd name="T55" fmla="*/ 65 h 191"/>
                <a:gd name="T56" fmla="*/ 1 w 50"/>
                <a:gd name="T57" fmla="*/ 53 h 191"/>
                <a:gd name="T58" fmla="*/ 1 w 50"/>
                <a:gd name="T59" fmla="*/ 36 h 191"/>
                <a:gd name="T60" fmla="*/ 0 w 50"/>
                <a:gd name="T61" fmla="*/ 28 h 191"/>
                <a:gd name="T62" fmla="*/ 0 w 50"/>
                <a:gd name="T63" fmla="*/ 2 h 191"/>
                <a:gd name="T64" fmla="*/ 1 w 50"/>
                <a:gd name="T65" fmla="*/ 0 h 1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50" h="191">
                  <a:moveTo>
                    <a:pt x="1" y="0"/>
                  </a:moveTo>
                  <a:cubicBezTo>
                    <a:pt x="6" y="1"/>
                    <a:pt x="10" y="1"/>
                    <a:pt x="15" y="1"/>
                  </a:cubicBezTo>
                  <a:cubicBezTo>
                    <a:pt x="18" y="1"/>
                    <a:pt x="21" y="1"/>
                    <a:pt x="23" y="1"/>
                  </a:cubicBezTo>
                  <a:cubicBezTo>
                    <a:pt x="25" y="1"/>
                    <a:pt x="27" y="0"/>
                    <a:pt x="29" y="2"/>
                  </a:cubicBezTo>
                  <a:cubicBezTo>
                    <a:pt x="29" y="2"/>
                    <a:pt x="30" y="2"/>
                    <a:pt x="31" y="2"/>
                  </a:cubicBezTo>
                  <a:cubicBezTo>
                    <a:pt x="33" y="2"/>
                    <a:pt x="34" y="2"/>
                    <a:pt x="35" y="4"/>
                  </a:cubicBezTo>
                  <a:cubicBezTo>
                    <a:pt x="39" y="11"/>
                    <a:pt x="43" y="18"/>
                    <a:pt x="48" y="25"/>
                  </a:cubicBezTo>
                  <a:cubicBezTo>
                    <a:pt x="49" y="26"/>
                    <a:pt x="50" y="27"/>
                    <a:pt x="50" y="29"/>
                  </a:cubicBezTo>
                  <a:cubicBezTo>
                    <a:pt x="50" y="32"/>
                    <a:pt x="50" y="36"/>
                    <a:pt x="50" y="39"/>
                  </a:cubicBezTo>
                  <a:cubicBezTo>
                    <a:pt x="50" y="46"/>
                    <a:pt x="50" y="53"/>
                    <a:pt x="50" y="61"/>
                  </a:cubicBezTo>
                  <a:cubicBezTo>
                    <a:pt x="50" y="69"/>
                    <a:pt x="50" y="78"/>
                    <a:pt x="49" y="86"/>
                  </a:cubicBezTo>
                  <a:cubicBezTo>
                    <a:pt x="49" y="91"/>
                    <a:pt x="49" y="96"/>
                    <a:pt x="49" y="100"/>
                  </a:cubicBezTo>
                  <a:cubicBezTo>
                    <a:pt x="49" y="109"/>
                    <a:pt x="49" y="118"/>
                    <a:pt x="49" y="126"/>
                  </a:cubicBezTo>
                  <a:cubicBezTo>
                    <a:pt x="49" y="130"/>
                    <a:pt x="48" y="133"/>
                    <a:pt x="48" y="136"/>
                  </a:cubicBezTo>
                  <a:cubicBezTo>
                    <a:pt x="48" y="145"/>
                    <a:pt x="48" y="154"/>
                    <a:pt x="48" y="162"/>
                  </a:cubicBezTo>
                  <a:cubicBezTo>
                    <a:pt x="48" y="169"/>
                    <a:pt x="48" y="176"/>
                    <a:pt x="48" y="183"/>
                  </a:cubicBezTo>
                  <a:cubicBezTo>
                    <a:pt x="48" y="185"/>
                    <a:pt x="47" y="187"/>
                    <a:pt x="47" y="189"/>
                  </a:cubicBezTo>
                  <a:cubicBezTo>
                    <a:pt x="45" y="190"/>
                    <a:pt x="43" y="190"/>
                    <a:pt x="41" y="190"/>
                  </a:cubicBezTo>
                  <a:cubicBezTo>
                    <a:pt x="36" y="190"/>
                    <a:pt x="30" y="190"/>
                    <a:pt x="24" y="190"/>
                  </a:cubicBezTo>
                  <a:cubicBezTo>
                    <a:pt x="21" y="190"/>
                    <a:pt x="17" y="190"/>
                    <a:pt x="14" y="191"/>
                  </a:cubicBezTo>
                  <a:cubicBezTo>
                    <a:pt x="11" y="191"/>
                    <a:pt x="8" y="190"/>
                    <a:pt x="5" y="189"/>
                  </a:cubicBezTo>
                  <a:cubicBezTo>
                    <a:pt x="5" y="187"/>
                    <a:pt x="4" y="184"/>
                    <a:pt x="4" y="182"/>
                  </a:cubicBezTo>
                  <a:cubicBezTo>
                    <a:pt x="3" y="179"/>
                    <a:pt x="2" y="176"/>
                    <a:pt x="2" y="173"/>
                  </a:cubicBezTo>
                  <a:cubicBezTo>
                    <a:pt x="2" y="165"/>
                    <a:pt x="2" y="157"/>
                    <a:pt x="2" y="149"/>
                  </a:cubicBezTo>
                  <a:cubicBezTo>
                    <a:pt x="2" y="141"/>
                    <a:pt x="2" y="133"/>
                    <a:pt x="2" y="125"/>
                  </a:cubicBezTo>
                  <a:cubicBezTo>
                    <a:pt x="2" y="123"/>
                    <a:pt x="2" y="120"/>
                    <a:pt x="2" y="117"/>
                  </a:cubicBezTo>
                  <a:cubicBezTo>
                    <a:pt x="2" y="111"/>
                    <a:pt x="2" y="105"/>
                    <a:pt x="1" y="99"/>
                  </a:cubicBezTo>
                  <a:cubicBezTo>
                    <a:pt x="1" y="88"/>
                    <a:pt x="1" y="77"/>
                    <a:pt x="1" y="65"/>
                  </a:cubicBezTo>
                  <a:cubicBezTo>
                    <a:pt x="1" y="61"/>
                    <a:pt x="1" y="57"/>
                    <a:pt x="1" y="53"/>
                  </a:cubicBezTo>
                  <a:cubicBezTo>
                    <a:pt x="1" y="48"/>
                    <a:pt x="1" y="42"/>
                    <a:pt x="1" y="36"/>
                  </a:cubicBezTo>
                  <a:cubicBezTo>
                    <a:pt x="1" y="33"/>
                    <a:pt x="0" y="31"/>
                    <a:pt x="0" y="28"/>
                  </a:cubicBezTo>
                  <a:cubicBezTo>
                    <a:pt x="0" y="19"/>
                    <a:pt x="0" y="11"/>
                    <a:pt x="0" y="2"/>
                  </a:cubicBezTo>
                  <a:cubicBezTo>
                    <a:pt x="0" y="1"/>
                    <a:pt x="0" y="1"/>
                    <a:pt x="1" y="0"/>
                  </a:cubicBezTo>
                  <a:close/>
                </a:path>
              </a:pathLst>
            </a:custGeom>
            <a:solidFill>
              <a:srgbClr val="A06A29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8" name="Freeform 20"/>
            <p:cNvSpPr>
              <a:spLocks/>
            </p:cNvSpPr>
            <p:nvPr/>
          </p:nvSpPr>
          <p:spPr bwMode="auto">
            <a:xfrm>
              <a:off x="14884403" y="6468692"/>
              <a:ext cx="75341" cy="354603"/>
            </a:xfrm>
            <a:custGeom>
              <a:avLst/>
              <a:gdLst>
                <a:gd name="T0" fmla="*/ 40 w 41"/>
                <a:gd name="T1" fmla="*/ 3 h 192"/>
                <a:gd name="T2" fmla="*/ 40 w 41"/>
                <a:gd name="T3" fmla="*/ 14 h 192"/>
                <a:gd name="T4" fmla="*/ 41 w 41"/>
                <a:gd name="T5" fmla="*/ 31 h 192"/>
                <a:gd name="T6" fmla="*/ 40 w 41"/>
                <a:gd name="T7" fmla="*/ 47 h 192"/>
                <a:gd name="T8" fmla="*/ 40 w 41"/>
                <a:gd name="T9" fmla="*/ 72 h 192"/>
                <a:gd name="T10" fmla="*/ 39 w 41"/>
                <a:gd name="T11" fmla="*/ 91 h 192"/>
                <a:gd name="T12" fmla="*/ 39 w 41"/>
                <a:gd name="T13" fmla="*/ 107 h 192"/>
                <a:gd name="T14" fmla="*/ 38 w 41"/>
                <a:gd name="T15" fmla="*/ 115 h 192"/>
                <a:gd name="T16" fmla="*/ 38 w 41"/>
                <a:gd name="T17" fmla="*/ 134 h 192"/>
                <a:gd name="T18" fmla="*/ 38 w 41"/>
                <a:gd name="T19" fmla="*/ 155 h 192"/>
                <a:gd name="T20" fmla="*/ 37 w 41"/>
                <a:gd name="T21" fmla="*/ 177 h 192"/>
                <a:gd name="T22" fmla="*/ 37 w 41"/>
                <a:gd name="T23" fmla="*/ 184 h 192"/>
                <a:gd name="T24" fmla="*/ 37 w 41"/>
                <a:gd name="T25" fmla="*/ 184 h 192"/>
                <a:gd name="T26" fmla="*/ 35 w 41"/>
                <a:gd name="T27" fmla="*/ 191 h 192"/>
                <a:gd name="T28" fmla="*/ 2 w 41"/>
                <a:gd name="T29" fmla="*/ 190 h 192"/>
                <a:gd name="T30" fmla="*/ 2 w 41"/>
                <a:gd name="T31" fmla="*/ 186 h 192"/>
                <a:gd name="T32" fmla="*/ 2 w 41"/>
                <a:gd name="T33" fmla="*/ 151 h 192"/>
                <a:gd name="T34" fmla="*/ 1 w 41"/>
                <a:gd name="T35" fmla="*/ 134 h 192"/>
                <a:gd name="T36" fmla="*/ 0 w 41"/>
                <a:gd name="T37" fmla="*/ 115 h 192"/>
                <a:gd name="T38" fmla="*/ 0 w 41"/>
                <a:gd name="T39" fmla="*/ 100 h 192"/>
                <a:gd name="T40" fmla="*/ 0 w 41"/>
                <a:gd name="T41" fmla="*/ 75 h 192"/>
                <a:gd name="T42" fmla="*/ 0 w 41"/>
                <a:gd name="T43" fmla="*/ 63 h 192"/>
                <a:gd name="T44" fmla="*/ 0 w 41"/>
                <a:gd name="T45" fmla="*/ 23 h 192"/>
                <a:gd name="T46" fmla="*/ 0 w 41"/>
                <a:gd name="T47" fmla="*/ 13 h 192"/>
                <a:gd name="T48" fmla="*/ 0 w 41"/>
                <a:gd name="T49" fmla="*/ 7 h 192"/>
                <a:gd name="T50" fmla="*/ 3 w 41"/>
                <a:gd name="T51" fmla="*/ 8 h 192"/>
                <a:gd name="T52" fmla="*/ 0 w 41"/>
                <a:gd name="T53" fmla="*/ 5 h 192"/>
                <a:gd name="T54" fmla="*/ 0 w 41"/>
                <a:gd name="T55" fmla="*/ 0 h 192"/>
                <a:gd name="T56" fmla="*/ 40 w 41"/>
                <a:gd name="T57" fmla="*/ 3 h 1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41" h="192">
                  <a:moveTo>
                    <a:pt x="40" y="3"/>
                  </a:moveTo>
                  <a:cubicBezTo>
                    <a:pt x="40" y="6"/>
                    <a:pt x="40" y="10"/>
                    <a:pt x="40" y="14"/>
                  </a:cubicBezTo>
                  <a:cubicBezTo>
                    <a:pt x="40" y="19"/>
                    <a:pt x="41" y="25"/>
                    <a:pt x="41" y="31"/>
                  </a:cubicBezTo>
                  <a:cubicBezTo>
                    <a:pt x="41" y="36"/>
                    <a:pt x="40" y="42"/>
                    <a:pt x="40" y="47"/>
                  </a:cubicBezTo>
                  <a:cubicBezTo>
                    <a:pt x="40" y="55"/>
                    <a:pt x="40" y="63"/>
                    <a:pt x="40" y="72"/>
                  </a:cubicBezTo>
                  <a:cubicBezTo>
                    <a:pt x="40" y="78"/>
                    <a:pt x="39" y="85"/>
                    <a:pt x="39" y="91"/>
                  </a:cubicBezTo>
                  <a:cubicBezTo>
                    <a:pt x="39" y="97"/>
                    <a:pt x="39" y="102"/>
                    <a:pt x="39" y="107"/>
                  </a:cubicBezTo>
                  <a:cubicBezTo>
                    <a:pt x="39" y="110"/>
                    <a:pt x="38" y="112"/>
                    <a:pt x="38" y="115"/>
                  </a:cubicBezTo>
                  <a:cubicBezTo>
                    <a:pt x="38" y="121"/>
                    <a:pt x="38" y="128"/>
                    <a:pt x="38" y="134"/>
                  </a:cubicBezTo>
                  <a:cubicBezTo>
                    <a:pt x="38" y="141"/>
                    <a:pt x="38" y="148"/>
                    <a:pt x="38" y="155"/>
                  </a:cubicBezTo>
                  <a:cubicBezTo>
                    <a:pt x="38" y="162"/>
                    <a:pt x="38" y="170"/>
                    <a:pt x="37" y="177"/>
                  </a:cubicBezTo>
                  <a:cubicBezTo>
                    <a:pt x="37" y="180"/>
                    <a:pt x="37" y="182"/>
                    <a:pt x="37" y="184"/>
                  </a:cubicBezTo>
                  <a:cubicBezTo>
                    <a:pt x="37" y="184"/>
                    <a:pt x="37" y="184"/>
                    <a:pt x="37" y="184"/>
                  </a:cubicBezTo>
                  <a:cubicBezTo>
                    <a:pt x="36" y="186"/>
                    <a:pt x="35" y="188"/>
                    <a:pt x="35" y="191"/>
                  </a:cubicBezTo>
                  <a:cubicBezTo>
                    <a:pt x="24" y="192"/>
                    <a:pt x="13" y="189"/>
                    <a:pt x="2" y="190"/>
                  </a:cubicBezTo>
                  <a:cubicBezTo>
                    <a:pt x="2" y="188"/>
                    <a:pt x="2" y="187"/>
                    <a:pt x="2" y="186"/>
                  </a:cubicBezTo>
                  <a:cubicBezTo>
                    <a:pt x="2" y="174"/>
                    <a:pt x="2" y="163"/>
                    <a:pt x="2" y="151"/>
                  </a:cubicBezTo>
                  <a:cubicBezTo>
                    <a:pt x="2" y="145"/>
                    <a:pt x="1" y="140"/>
                    <a:pt x="1" y="134"/>
                  </a:cubicBezTo>
                  <a:cubicBezTo>
                    <a:pt x="1" y="127"/>
                    <a:pt x="0" y="121"/>
                    <a:pt x="0" y="115"/>
                  </a:cubicBezTo>
                  <a:cubicBezTo>
                    <a:pt x="0" y="110"/>
                    <a:pt x="0" y="105"/>
                    <a:pt x="0" y="100"/>
                  </a:cubicBezTo>
                  <a:cubicBezTo>
                    <a:pt x="0" y="92"/>
                    <a:pt x="0" y="84"/>
                    <a:pt x="0" y="75"/>
                  </a:cubicBezTo>
                  <a:cubicBezTo>
                    <a:pt x="0" y="71"/>
                    <a:pt x="0" y="67"/>
                    <a:pt x="0" y="63"/>
                  </a:cubicBezTo>
                  <a:cubicBezTo>
                    <a:pt x="1" y="50"/>
                    <a:pt x="1" y="37"/>
                    <a:pt x="0" y="23"/>
                  </a:cubicBezTo>
                  <a:cubicBezTo>
                    <a:pt x="0" y="20"/>
                    <a:pt x="0" y="16"/>
                    <a:pt x="0" y="13"/>
                  </a:cubicBezTo>
                  <a:cubicBezTo>
                    <a:pt x="0" y="11"/>
                    <a:pt x="0" y="9"/>
                    <a:pt x="0" y="7"/>
                  </a:cubicBezTo>
                  <a:cubicBezTo>
                    <a:pt x="1" y="7"/>
                    <a:pt x="2" y="8"/>
                    <a:pt x="3" y="8"/>
                  </a:cubicBezTo>
                  <a:cubicBezTo>
                    <a:pt x="3" y="6"/>
                    <a:pt x="1" y="6"/>
                    <a:pt x="0" y="5"/>
                  </a:cubicBezTo>
                  <a:cubicBezTo>
                    <a:pt x="0" y="4"/>
                    <a:pt x="0" y="2"/>
                    <a:pt x="0" y="0"/>
                  </a:cubicBezTo>
                  <a:cubicBezTo>
                    <a:pt x="13" y="0"/>
                    <a:pt x="27" y="0"/>
                    <a:pt x="40" y="3"/>
                  </a:cubicBezTo>
                  <a:close/>
                </a:path>
              </a:pathLst>
            </a:custGeom>
            <a:solidFill>
              <a:srgbClr val="A06A29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9" name="Freeform 21"/>
            <p:cNvSpPr>
              <a:spLocks/>
            </p:cNvSpPr>
            <p:nvPr/>
          </p:nvSpPr>
          <p:spPr bwMode="auto">
            <a:xfrm>
              <a:off x="12413732" y="6481751"/>
              <a:ext cx="78857" cy="334010"/>
            </a:xfrm>
            <a:custGeom>
              <a:avLst/>
              <a:gdLst>
                <a:gd name="T0" fmla="*/ 0 w 43"/>
                <a:gd name="T1" fmla="*/ 0 h 181"/>
                <a:gd name="T2" fmla="*/ 19 w 43"/>
                <a:gd name="T3" fmla="*/ 2 h 181"/>
                <a:gd name="T4" fmla="*/ 25 w 43"/>
                <a:gd name="T5" fmla="*/ 2 h 181"/>
                <a:gd name="T6" fmla="*/ 42 w 43"/>
                <a:gd name="T7" fmla="*/ 2 h 181"/>
                <a:gd name="T8" fmla="*/ 43 w 43"/>
                <a:gd name="T9" fmla="*/ 8 h 181"/>
                <a:gd name="T10" fmla="*/ 41 w 43"/>
                <a:gd name="T11" fmla="*/ 27 h 181"/>
                <a:gd name="T12" fmla="*/ 40 w 43"/>
                <a:gd name="T13" fmla="*/ 50 h 181"/>
                <a:gd name="T14" fmla="*/ 39 w 43"/>
                <a:gd name="T15" fmla="*/ 60 h 181"/>
                <a:gd name="T16" fmla="*/ 39 w 43"/>
                <a:gd name="T17" fmla="*/ 81 h 181"/>
                <a:gd name="T18" fmla="*/ 40 w 43"/>
                <a:gd name="T19" fmla="*/ 103 h 181"/>
                <a:gd name="T20" fmla="*/ 40 w 43"/>
                <a:gd name="T21" fmla="*/ 126 h 181"/>
                <a:gd name="T22" fmla="*/ 41 w 43"/>
                <a:gd name="T23" fmla="*/ 149 h 181"/>
                <a:gd name="T24" fmla="*/ 40 w 43"/>
                <a:gd name="T25" fmla="*/ 163 h 181"/>
                <a:gd name="T26" fmla="*/ 40 w 43"/>
                <a:gd name="T27" fmla="*/ 170 h 181"/>
                <a:gd name="T28" fmla="*/ 39 w 43"/>
                <a:gd name="T29" fmla="*/ 179 h 181"/>
                <a:gd name="T30" fmla="*/ 1 w 43"/>
                <a:gd name="T31" fmla="*/ 179 h 181"/>
                <a:gd name="T32" fmla="*/ 1 w 43"/>
                <a:gd name="T33" fmla="*/ 173 h 181"/>
                <a:gd name="T34" fmla="*/ 1 w 43"/>
                <a:gd name="T35" fmla="*/ 152 h 181"/>
                <a:gd name="T36" fmla="*/ 1 w 43"/>
                <a:gd name="T37" fmla="*/ 113 h 181"/>
                <a:gd name="T38" fmla="*/ 2 w 43"/>
                <a:gd name="T39" fmla="*/ 94 h 181"/>
                <a:gd name="T40" fmla="*/ 1 w 43"/>
                <a:gd name="T41" fmla="*/ 71 h 181"/>
                <a:gd name="T42" fmla="*/ 1 w 43"/>
                <a:gd name="T43" fmla="*/ 48 h 181"/>
                <a:gd name="T44" fmla="*/ 1 w 43"/>
                <a:gd name="T45" fmla="*/ 19 h 181"/>
                <a:gd name="T46" fmla="*/ 0 w 43"/>
                <a:gd name="T47" fmla="*/ 3 h 181"/>
                <a:gd name="T48" fmla="*/ 0 w 43"/>
                <a:gd name="T49" fmla="*/ 0 h 1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43" h="181">
                  <a:moveTo>
                    <a:pt x="0" y="0"/>
                  </a:moveTo>
                  <a:cubicBezTo>
                    <a:pt x="7" y="0"/>
                    <a:pt x="13" y="1"/>
                    <a:pt x="19" y="2"/>
                  </a:cubicBezTo>
                  <a:cubicBezTo>
                    <a:pt x="21" y="2"/>
                    <a:pt x="23" y="2"/>
                    <a:pt x="25" y="2"/>
                  </a:cubicBezTo>
                  <a:cubicBezTo>
                    <a:pt x="31" y="3"/>
                    <a:pt x="36" y="2"/>
                    <a:pt x="42" y="2"/>
                  </a:cubicBezTo>
                  <a:cubicBezTo>
                    <a:pt x="43" y="4"/>
                    <a:pt x="43" y="6"/>
                    <a:pt x="43" y="8"/>
                  </a:cubicBezTo>
                  <a:cubicBezTo>
                    <a:pt x="42" y="15"/>
                    <a:pt x="42" y="21"/>
                    <a:pt x="41" y="27"/>
                  </a:cubicBezTo>
                  <a:cubicBezTo>
                    <a:pt x="41" y="35"/>
                    <a:pt x="41" y="43"/>
                    <a:pt x="40" y="50"/>
                  </a:cubicBezTo>
                  <a:cubicBezTo>
                    <a:pt x="40" y="54"/>
                    <a:pt x="40" y="57"/>
                    <a:pt x="39" y="60"/>
                  </a:cubicBezTo>
                  <a:cubicBezTo>
                    <a:pt x="39" y="67"/>
                    <a:pt x="39" y="74"/>
                    <a:pt x="39" y="81"/>
                  </a:cubicBezTo>
                  <a:cubicBezTo>
                    <a:pt x="40" y="88"/>
                    <a:pt x="40" y="95"/>
                    <a:pt x="40" y="103"/>
                  </a:cubicBezTo>
                  <a:cubicBezTo>
                    <a:pt x="41" y="111"/>
                    <a:pt x="40" y="119"/>
                    <a:pt x="40" y="126"/>
                  </a:cubicBezTo>
                  <a:cubicBezTo>
                    <a:pt x="41" y="134"/>
                    <a:pt x="40" y="141"/>
                    <a:pt x="41" y="149"/>
                  </a:cubicBezTo>
                  <a:cubicBezTo>
                    <a:pt x="41" y="153"/>
                    <a:pt x="41" y="158"/>
                    <a:pt x="40" y="163"/>
                  </a:cubicBezTo>
                  <a:cubicBezTo>
                    <a:pt x="40" y="165"/>
                    <a:pt x="40" y="168"/>
                    <a:pt x="40" y="170"/>
                  </a:cubicBezTo>
                  <a:cubicBezTo>
                    <a:pt x="40" y="173"/>
                    <a:pt x="39" y="176"/>
                    <a:pt x="39" y="179"/>
                  </a:cubicBezTo>
                  <a:cubicBezTo>
                    <a:pt x="27" y="180"/>
                    <a:pt x="14" y="181"/>
                    <a:pt x="1" y="179"/>
                  </a:cubicBezTo>
                  <a:cubicBezTo>
                    <a:pt x="1" y="177"/>
                    <a:pt x="1" y="175"/>
                    <a:pt x="1" y="173"/>
                  </a:cubicBezTo>
                  <a:cubicBezTo>
                    <a:pt x="1" y="166"/>
                    <a:pt x="1" y="159"/>
                    <a:pt x="1" y="152"/>
                  </a:cubicBezTo>
                  <a:cubicBezTo>
                    <a:pt x="2" y="139"/>
                    <a:pt x="1" y="126"/>
                    <a:pt x="1" y="113"/>
                  </a:cubicBezTo>
                  <a:cubicBezTo>
                    <a:pt x="2" y="107"/>
                    <a:pt x="2" y="101"/>
                    <a:pt x="2" y="94"/>
                  </a:cubicBezTo>
                  <a:cubicBezTo>
                    <a:pt x="2" y="86"/>
                    <a:pt x="1" y="79"/>
                    <a:pt x="1" y="71"/>
                  </a:cubicBezTo>
                  <a:cubicBezTo>
                    <a:pt x="1" y="63"/>
                    <a:pt x="1" y="56"/>
                    <a:pt x="1" y="48"/>
                  </a:cubicBezTo>
                  <a:cubicBezTo>
                    <a:pt x="1" y="38"/>
                    <a:pt x="1" y="28"/>
                    <a:pt x="1" y="19"/>
                  </a:cubicBezTo>
                  <a:cubicBezTo>
                    <a:pt x="1" y="14"/>
                    <a:pt x="0" y="8"/>
                    <a:pt x="0" y="3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rgbClr val="A06A29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0" name="Freeform 22"/>
            <p:cNvSpPr>
              <a:spLocks/>
            </p:cNvSpPr>
            <p:nvPr/>
          </p:nvSpPr>
          <p:spPr bwMode="auto">
            <a:xfrm>
              <a:off x="12798974" y="6494308"/>
              <a:ext cx="69816" cy="324969"/>
            </a:xfrm>
            <a:custGeom>
              <a:avLst/>
              <a:gdLst>
                <a:gd name="T0" fmla="*/ 1 w 38"/>
                <a:gd name="T1" fmla="*/ 174 h 176"/>
                <a:gd name="T2" fmla="*/ 2 w 38"/>
                <a:gd name="T3" fmla="*/ 165 h 176"/>
                <a:gd name="T4" fmla="*/ 3 w 38"/>
                <a:gd name="T5" fmla="*/ 126 h 176"/>
                <a:gd name="T6" fmla="*/ 2 w 38"/>
                <a:gd name="T7" fmla="*/ 107 h 176"/>
                <a:gd name="T8" fmla="*/ 2 w 38"/>
                <a:gd name="T9" fmla="*/ 94 h 176"/>
                <a:gd name="T10" fmla="*/ 1 w 38"/>
                <a:gd name="T11" fmla="*/ 73 h 176"/>
                <a:gd name="T12" fmla="*/ 0 w 38"/>
                <a:gd name="T13" fmla="*/ 46 h 176"/>
                <a:gd name="T14" fmla="*/ 0 w 38"/>
                <a:gd name="T15" fmla="*/ 14 h 176"/>
                <a:gd name="T16" fmla="*/ 1 w 38"/>
                <a:gd name="T17" fmla="*/ 2 h 176"/>
                <a:gd name="T18" fmla="*/ 1 w 38"/>
                <a:gd name="T19" fmla="*/ 1 h 176"/>
                <a:gd name="T20" fmla="*/ 19 w 38"/>
                <a:gd name="T21" fmla="*/ 0 h 176"/>
                <a:gd name="T22" fmla="*/ 37 w 38"/>
                <a:gd name="T23" fmla="*/ 1 h 176"/>
                <a:gd name="T24" fmla="*/ 37 w 38"/>
                <a:gd name="T25" fmla="*/ 9 h 176"/>
                <a:gd name="T26" fmla="*/ 37 w 38"/>
                <a:gd name="T27" fmla="*/ 35 h 176"/>
                <a:gd name="T28" fmla="*/ 37 w 38"/>
                <a:gd name="T29" fmla="*/ 54 h 176"/>
                <a:gd name="T30" fmla="*/ 38 w 38"/>
                <a:gd name="T31" fmla="*/ 76 h 176"/>
                <a:gd name="T32" fmla="*/ 38 w 38"/>
                <a:gd name="T33" fmla="*/ 85 h 176"/>
                <a:gd name="T34" fmla="*/ 37 w 38"/>
                <a:gd name="T35" fmla="*/ 104 h 176"/>
                <a:gd name="T36" fmla="*/ 36 w 38"/>
                <a:gd name="T37" fmla="*/ 135 h 176"/>
                <a:gd name="T38" fmla="*/ 36 w 38"/>
                <a:gd name="T39" fmla="*/ 155 h 176"/>
                <a:gd name="T40" fmla="*/ 36 w 38"/>
                <a:gd name="T41" fmla="*/ 165 h 176"/>
                <a:gd name="T42" fmla="*/ 35 w 38"/>
                <a:gd name="T43" fmla="*/ 174 h 176"/>
                <a:gd name="T44" fmla="*/ 32 w 38"/>
                <a:gd name="T45" fmla="*/ 176 h 176"/>
                <a:gd name="T46" fmla="*/ 27 w 38"/>
                <a:gd name="T47" fmla="*/ 175 h 176"/>
                <a:gd name="T48" fmla="*/ 18 w 38"/>
                <a:gd name="T49" fmla="*/ 175 h 176"/>
                <a:gd name="T50" fmla="*/ 3 w 38"/>
                <a:gd name="T51" fmla="*/ 174 h 176"/>
                <a:gd name="T52" fmla="*/ 1 w 38"/>
                <a:gd name="T53" fmla="*/ 174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38" h="176">
                  <a:moveTo>
                    <a:pt x="1" y="174"/>
                  </a:moveTo>
                  <a:cubicBezTo>
                    <a:pt x="2" y="171"/>
                    <a:pt x="2" y="168"/>
                    <a:pt x="2" y="165"/>
                  </a:cubicBezTo>
                  <a:cubicBezTo>
                    <a:pt x="2" y="152"/>
                    <a:pt x="3" y="139"/>
                    <a:pt x="3" y="126"/>
                  </a:cubicBezTo>
                  <a:cubicBezTo>
                    <a:pt x="3" y="120"/>
                    <a:pt x="2" y="113"/>
                    <a:pt x="2" y="107"/>
                  </a:cubicBezTo>
                  <a:cubicBezTo>
                    <a:pt x="2" y="103"/>
                    <a:pt x="2" y="99"/>
                    <a:pt x="2" y="94"/>
                  </a:cubicBezTo>
                  <a:cubicBezTo>
                    <a:pt x="1" y="87"/>
                    <a:pt x="1" y="80"/>
                    <a:pt x="1" y="73"/>
                  </a:cubicBezTo>
                  <a:cubicBezTo>
                    <a:pt x="1" y="64"/>
                    <a:pt x="0" y="55"/>
                    <a:pt x="0" y="46"/>
                  </a:cubicBezTo>
                  <a:cubicBezTo>
                    <a:pt x="0" y="35"/>
                    <a:pt x="0" y="24"/>
                    <a:pt x="0" y="14"/>
                  </a:cubicBezTo>
                  <a:cubicBezTo>
                    <a:pt x="0" y="10"/>
                    <a:pt x="1" y="6"/>
                    <a:pt x="1" y="2"/>
                  </a:cubicBezTo>
                  <a:cubicBezTo>
                    <a:pt x="1" y="2"/>
                    <a:pt x="1" y="1"/>
                    <a:pt x="1" y="1"/>
                  </a:cubicBezTo>
                  <a:cubicBezTo>
                    <a:pt x="7" y="0"/>
                    <a:pt x="13" y="0"/>
                    <a:pt x="19" y="0"/>
                  </a:cubicBezTo>
                  <a:cubicBezTo>
                    <a:pt x="25" y="0"/>
                    <a:pt x="31" y="0"/>
                    <a:pt x="37" y="1"/>
                  </a:cubicBezTo>
                  <a:cubicBezTo>
                    <a:pt x="37" y="3"/>
                    <a:pt x="37" y="6"/>
                    <a:pt x="37" y="9"/>
                  </a:cubicBezTo>
                  <a:cubicBezTo>
                    <a:pt x="36" y="18"/>
                    <a:pt x="36" y="26"/>
                    <a:pt x="37" y="35"/>
                  </a:cubicBezTo>
                  <a:cubicBezTo>
                    <a:pt x="37" y="41"/>
                    <a:pt x="37" y="47"/>
                    <a:pt x="37" y="54"/>
                  </a:cubicBezTo>
                  <a:cubicBezTo>
                    <a:pt x="38" y="61"/>
                    <a:pt x="38" y="69"/>
                    <a:pt x="38" y="76"/>
                  </a:cubicBezTo>
                  <a:cubicBezTo>
                    <a:pt x="38" y="79"/>
                    <a:pt x="38" y="82"/>
                    <a:pt x="38" y="85"/>
                  </a:cubicBezTo>
                  <a:cubicBezTo>
                    <a:pt x="37" y="91"/>
                    <a:pt x="37" y="97"/>
                    <a:pt x="37" y="104"/>
                  </a:cubicBezTo>
                  <a:cubicBezTo>
                    <a:pt x="37" y="114"/>
                    <a:pt x="36" y="124"/>
                    <a:pt x="36" y="135"/>
                  </a:cubicBezTo>
                  <a:cubicBezTo>
                    <a:pt x="36" y="141"/>
                    <a:pt x="36" y="148"/>
                    <a:pt x="36" y="155"/>
                  </a:cubicBezTo>
                  <a:cubicBezTo>
                    <a:pt x="36" y="158"/>
                    <a:pt x="36" y="162"/>
                    <a:pt x="36" y="165"/>
                  </a:cubicBezTo>
                  <a:cubicBezTo>
                    <a:pt x="36" y="168"/>
                    <a:pt x="35" y="171"/>
                    <a:pt x="35" y="174"/>
                  </a:cubicBezTo>
                  <a:cubicBezTo>
                    <a:pt x="35" y="175"/>
                    <a:pt x="34" y="176"/>
                    <a:pt x="32" y="176"/>
                  </a:cubicBezTo>
                  <a:cubicBezTo>
                    <a:pt x="30" y="176"/>
                    <a:pt x="28" y="176"/>
                    <a:pt x="27" y="175"/>
                  </a:cubicBezTo>
                  <a:cubicBezTo>
                    <a:pt x="24" y="175"/>
                    <a:pt x="21" y="175"/>
                    <a:pt x="18" y="175"/>
                  </a:cubicBezTo>
                  <a:cubicBezTo>
                    <a:pt x="13" y="175"/>
                    <a:pt x="8" y="175"/>
                    <a:pt x="3" y="174"/>
                  </a:cubicBezTo>
                  <a:cubicBezTo>
                    <a:pt x="3" y="174"/>
                    <a:pt x="2" y="174"/>
                    <a:pt x="1" y="174"/>
                  </a:cubicBezTo>
                  <a:close/>
                </a:path>
              </a:pathLst>
            </a:custGeom>
            <a:solidFill>
              <a:srgbClr val="A06A29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1" name="Freeform 23"/>
            <p:cNvSpPr>
              <a:spLocks/>
            </p:cNvSpPr>
            <p:nvPr/>
          </p:nvSpPr>
          <p:spPr bwMode="auto">
            <a:xfrm>
              <a:off x="12896415" y="5838844"/>
              <a:ext cx="249126" cy="166252"/>
            </a:xfrm>
            <a:custGeom>
              <a:avLst/>
              <a:gdLst>
                <a:gd name="T0" fmla="*/ 0 w 135"/>
                <a:gd name="T1" fmla="*/ 61 h 90"/>
                <a:gd name="T2" fmla="*/ 1 w 135"/>
                <a:gd name="T3" fmla="*/ 61 h 90"/>
                <a:gd name="T4" fmla="*/ 9 w 135"/>
                <a:gd name="T5" fmla="*/ 63 h 90"/>
                <a:gd name="T6" fmla="*/ 19 w 135"/>
                <a:gd name="T7" fmla="*/ 61 h 90"/>
                <a:gd name="T8" fmla="*/ 28 w 135"/>
                <a:gd name="T9" fmla="*/ 56 h 90"/>
                <a:gd name="T10" fmla="*/ 39 w 135"/>
                <a:gd name="T11" fmla="*/ 48 h 90"/>
                <a:gd name="T12" fmla="*/ 51 w 135"/>
                <a:gd name="T13" fmla="*/ 39 h 90"/>
                <a:gd name="T14" fmla="*/ 66 w 135"/>
                <a:gd name="T15" fmla="*/ 28 h 90"/>
                <a:gd name="T16" fmla="*/ 73 w 135"/>
                <a:gd name="T17" fmla="*/ 21 h 90"/>
                <a:gd name="T18" fmla="*/ 86 w 135"/>
                <a:gd name="T19" fmla="*/ 9 h 90"/>
                <a:gd name="T20" fmla="*/ 90 w 135"/>
                <a:gd name="T21" fmla="*/ 5 h 90"/>
                <a:gd name="T22" fmla="*/ 98 w 135"/>
                <a:gd name="T23" fmla="*/ 0 h 90"/>
                <a:gd name="T24" fmla="*/ 106 w 135"/>
                <a:gd name="T25" fmla="*/ 5 h 90"/>
                <a:gd name="T26" fmla="*/ 117 w 135"/>
                <a:gd name="T27" fmla="*/ 15 h 90"/>
                <a:gd name="T28" fmla="*/ 126 w 135"/>
                <a:gd name="T29" fmla="*/ 27 h 90"/>
                <a:gd name="T30" fmla="*/ 133 w 135"/>
                <a:gd name="T31" fmla="*/ 39 h 90"/>
                <a:gd name="T32" fmla="*/ 133 w 135"/>
                <a:gd name="T33" fmla="*/ 45 h 90"/>
                <a:gd name="T34" fmla="*/ 112 w 135"/>
                <a:gd name="T35" fmla="*/ 66 h 90"/>
                <a:gd name="T36" fmla="*/ 103 w 135"/>
                <a:gd name="T37" fmla="*/ 74 h 90"/>
                <a:gd name="T38" fmla="*/ 92 w 135"/>
                <a:gd name="T39" fmla="*/ 83 h 90"/>
                <a:gd name="T40" fmla="*/ 84 w 135"/>
                <a:gd name="T41" fmla="*/ 89 h 90"/>
                <a:gd name="T42" fmla="*/ 82 w 135"/>
                <a:gd name="T43" fmla="*/ 90 h 90"/>
                <a:gd name="T44" fmla="*/ 75 w 135"/>
                <a:gd name="T45" fmla="*/ 89 h 90"/>
                <a:gd name="T46" fmla="*/ 72 w 135"/>
                <a:gd name="T47" fmla="*/ 89 h 90"/>
                <a:gd name="T48" fmla="*/ 42 w 135"/>
                <a:gd name="T49" fmla="*/ 86 h 90"/>
                <a:gd name="T50" fmla="*/ 25 w 135"/>
                <a:gd name="T51" fmla="*/ 83 h 90"/>
                <a:gd name="T52" fmla="*/ 15 w 135"/>
                <a:gd name="T53" fmla="*/ 77 h 90"/>
                <a:gd name="T54" fmla="*/ 1 w 135"/>
                <a:gd name="T55" fmla="*/ 63 h 90"/>
                <a:gd name="T56" fmla="*/ 0 w 135"/>
                <a:gd name="T57" fmla="*/ 61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35" h="90">
                  <a:moveTo>
                    <a:pt x="0" y="61"/>
                  </a:moveTo>
                  <a:cubicBezTo>
                    <a:pt x="1" y="61"/>
                    <a:pt x="1" y="61"/>
                    <a:pt x="1" y="61"/>
                  </a:cubicBezTo>
                  <a:cubicBezTo>
                    <a:pt x="4" y="62"/>
                    <a:pt x="6" y="63"/>
                    <a:pt x="9" y="63"/>
                  </a:cubicBezTo>
                  <a:cubicBezTo>
                    <a:pt x="13" y="64"/>
                    <a:pt x="16" y="63"/>
                    <a:pt x="19" y="61"/>
                  </a:cubicBezTo>
                  <a:cubicBezTo>
                    <a:pt x="22" y="59"/>
                    <a:pt x="25" y="58"/>
                    <a:pt x="28" y="56"/>
                  </a:cubicBezTo>
                  <a:cubicBezTo>
                    <a:pt x="32" y="53"/>
                    <a:pt x="35" y="51"/>
                    <a:pt x="39" y="48"/>
                  </a:cubicBezTo>
                  <a:cubicBezTo>
                    <a:pt x="43" y="45"/>
                    <a:pt x="47" y="42"/>
                    <a:pt x="51" y="39"/>
                  </a:cubicBezTo>
                  <a:cubicBezTo>
                    <a:pt x="56" y="35"/>
                    <a:pt x="61" y="31"/>
                    <a:pt x="66" y="28"/>
                  </a:cubicBezTo>
                  <a:cubicBezTo>
                    <a:pt x="69" y="26"/>
                    <a:pt x="71" y="23"/>
                    <a:pt x="73" y="21"/>
                  </a:cubicBezTo>
                  <a:cubicBezTo>
                    <a:pt x="77" y="17"/>
                    <a:pt x="82" y="13"/>
                    <a:pt x="86" y="9"/>
                  </a:cubicBezTo>
                  <a:cubicBezTo>
                    <a:pt x="87" y="8"/>
                    <a:pt x="88" y="7"/>
                    <a:pt x="90" y="5"/>
                  </a:cubicBezTo>
                  <a:cubicBezTo>
                    <a:pt x="92" y="3"/>
                    <a:pt x="94" y="0"/>
                    <a:pt x="98" y="0"/>
                  </a:cubicBezTo>
                  <a:cubicBezTo>
                    <a:pt x="101" y="1"/>
                    <a:pt x="103" y="3"/>
                    <a:pt x="106" y="5"/>
                  </a:cubicBezTo>
                  <a:cubicBezTo>
                    <a:pt x="110" y="9"/>
                    <a:pt x="113" y="12"/>
                    <a:pt x="117" y="15"/>
                  </a:cubicBezTo>
                  <a:cubicBezTo>
                    <a:pt x="120" y="19"/>
                    <a:pt x="123" y="23"/>
                    <a:pt x="126" y="27"/>
                  </a:cubicBezTo>
                  <a:cubicBezTo>
                    <a:pt x="128" y="31"/>
                    <a:pt x="131" y="35"/>
                    <a:pt x="133" y="39"/>
                  </a:cubicBezTo>
                  <a:cubicBezTo>
                    <a:pt x="135" y="42"/>
                    <a:pt x="135" y="42"/>
                    <a:pt x="133" y="45"/>
                  </a:cubicBezTo>
                  <a:cubicBezTo>
                    <a:pt x="126" y="52"/>
                    <a:pt x="119" y="59"/>
                    <a:pt x="112" y="66"/>
                  </a:cubicBezTo>
                  <a:cubicBezTo>
                    <a:pt x="109" y="69"/>
                    <a:pt x="106" y="71"/>
                    <a:pt x="103" y="74"/>
                  </a:cubicBezTo>
                  <a:cubicBezTo>
                    <a:pt x="99" y="77"/>
                    <a:pt x="96" y="80"/>
                    <a:pt x="92" y="83"/>
                  </a:cubicBezTo>
                  <a:cubicBezTo>
                    <a:pt x="90" y="85"/>
                    <a:pt x="87" y="87"/>
                    <a:pt x="84" y="89"/>
                  </a:cubicBezTo>
                  <a:cubicBezTo>
                    <a:pt x="83" y="90"/>
                    <a:pt x="82" y="90"/>
                    <a:pt x="82" y="90"/>
                  </a:cubicBezTo>
                  <a:cubicBezTo>
                    <a:pt x="80" y="90"/>
                    <a:pt x="77" y="89"/>
                    <a:pt x="75" y="89"/>
                  </a:cubicBezTo>
                  <a:cubicBezTo>
                    <a:pt x="74" y="89"/>
                    <a:pt x="73" y="89"/>
                    <a:pt x="72" y="89"/>
                  </a:cubicBezTo>
                  <a:cubicBezTo>
                    <a:pt x="62" y="88"/>
                    <a:pt x="52" y="87"/>
                    <a:pt x="42" y="86"/>
                  </a:cubicBezTo>
                  <a:cubicBezTo>
                    <a:pt x="36" y="86"/>
                    <a:pt x="31" y="84"/>
                    <a:pt x="25" y="83"/>
                  </a:cubicBezTo>
                  <a:cubicBezTo>
                    <a:pt x="21" y="82"/>
                    <a:pt x="18" y="80"/>
                    <a:pt x="15" y="77"/>
                  </a:cubicBezTo>
                  <a:cubicBezTo>
                    <a:pt x="10" y="72"/>
                    <a:pt x="5" y="68"/>
                    <a:pt x="1" y="63"/>
                  </a:cubicBezTo>
                  <a:cubicBezTo>
                    <a:pt x="0" y="63"/>
                    <a:pt x="0" y="62"/>
                    <a:pt x="0" y="61"/>
                  </a:cubicBezTo>
                  <a:close/>
                </a:path>
              </a:pathLst>
            </a:custGeom>
            <a:solidFill>
              <a:srgbClr val="00B0F0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2" name="Freeform 24"/>
            <p:cNvSpPr>
              <a:spLocks/>
            </p:cNvSpPr>
            <p:nvPr/>
          </p:nvSpPr>
          <p:spPr bwMode="auto">
            <a:xfrm>
              <a:off x="14194785" y="6688184"/>
              <a:ext cx="249126" cy="105477"/>
            </a:xfrm>
            <a:custGeom>
              <a:avLst/>
              <a:gdLst>
                <a:gd name="T0" fmla="*/ 60 w 135"/>
                <a:gd name="T1" fmla="*/ 0 h 57"/>
                <a:gd name="T2" fmla="*/ 60 w 135"/>
                <a:gd name="T3" fmla="*/ 2 h 57"/>
                <a:gd name="T4" fmla="*/ 61 w 135"/>
                <a:gd name="T5" fmla="*/ 3 h 57"/>
                <a:gd name="T6" fmla="*/ 64 w 135"/>
                <a:gd name="T7" fmla="*/ 3 h 57"/>
                <a:gd name="T8" fmla="*/ 88 w 135"/>
                <a:gd name="T9" fmla="*/ 7 h 57"/>
                <a:gd name="T10" fmla="*/ 110 w 135"/>
                <a:gd name="T11" fmla="*/ 8 h 57"/>
                <a:gd name="T12" fmla="*/ 119 w 135"/>
                <a:gd name="T13" fmla="*/ 7 h 57"/>
                <a:gd name="T14" fmla="*/ 125 w 135"/>
                <a:gd name="T15" fmla="*/ 7 h 57"/>
                <a:gd name="T16" fmla="*/ 134 w 135"/>
                <a:gd name="T17" fmla="*/ 6 h 57"/>
                <a:gd name="T18" fmla="*/ 132 w 135"/>
                <a:gd name="T19" fmla="*/ 54 h 57"/>
                <a:gd name="T20" fmla="*/ 124 w 135"/>
                <a:gd name="T21" fmla="*/ 55 h 57"/>
                <a:gd name="T22" fmla="*/ 112 w 135"/>
                <a:gd name="T23" fmla="*/ 56 h 57"/>
                <a:gd name="T24" fmla="*/ 81 w 135"/>
                <a:gd name="T25" fmla="*/ 56 h 57"/>
                <a:gd name="T26" fmla="*/ 64 w 135"/>
                <a:gd name="T27" fmla="*/ 56 h 57"/>
                <a:gd name="T28" fmla="*/ 46 w 135"/>
                <a:gd name="T29" fmla="*/ 54 h 57"/>
                <a:gd name="T30" fmla="*/ 14 w 135"/>
                <a:gd name="T31" fmla="*/ 52 h 57"/>
                <a:gd name="T32" fmla="*/ 6 w 135"/>
                <a:gd name="T33" fmla="*/ 52 h 57"/>
                <a:gd name="T34" fmla="*/ 1 w 135"/>
                <a:gd name="T35" fmla="*/ 47 h 57"/>
                <a:gd name="T36" fmla="*/ 5 w 135"/>
                <a:gd name="T37" fmla="*/ 29 h 57"/>
                <a:gd name="T38" fmla="*/ 11 w 135"/>
                <a:gd name="T39" fmla="*/ 23 h 57"/>
                <a:gd name="T40" fmla="*/ 26 w 135"/>
                <a:gd name="T41" fmla="*/ 12 h 57"/>
                <a:gd name="T42" fmla="*/ 40 w 135"/>
                <a:gd name="T43" fmla="*/ 7 h 57"/>
                <a:gd name="T44" fmla="*/ 49 w 135"/>
                <a:gd name="T45" fmla="*/ 3 h 57"/>
                <a:gd name="T46" fmla="*/ 58 w 135"/>
                <a:gd name="T47" fmla="*/ 0 h 57"/>
                <a:gd name="T48" fmla="*/ 60 w 135"/>
                <a:gd name="T49" fmla="*/ 0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35" h="57">
                  <a:moveTo>
                    <a:pt x="60" y="0"/>
                  </a:moveTo>
                  <a:cubicBezTo>
                    <a:pt x="60" y="1"/>
                    <a:pt x="60" y="2"/>
                    <a:pt x="60" y="2"/>
                  </a:cubicBezTo>
                  <a:cubicBezTo>
                    <a:pt x="61" y="3"/>
                    <a:pt x="61" y="3"/>
                    <a:pt x="61" y="3"/>
                  </a:cubicBezTo>
                  <a:cubicBezTo>
                    <a:pt x="62" y="2"/>
                    <a:pt x="63" y="2"/>
                    <a:pt x="64" y="3"/>
                  </a:cubicBezTo>
                  <a:cubicBezTo>
                    <a:pt x="72" y="6"/>
                    <a:pt x="79" y="7"/>
                    <a:pt x="88" y="7"/>
                  </a:cubicBezTo>
                  <a:cubicBezTo>
                    <a:pt x="95" y="7"/>
                    <a:pt x="102" y="8"/>
                    <a:pt x="110" y="8"/>
                  </a:cubicBezTo>
                  <a:cubicBezTo>
                    <a:pt x="113" y="8"/>
                    <a:pt x="116" y="7"/>
                    <a:pt x="119" y="7"/>
                  </a:cubicBezTo>
                  <a:cubicBezTo>
                    <a:pt x="121" y="7"/>
                    <a:pt x="123" y="7"/>
                    <a:pt x="125" y="7"/>
                  </a:cubicBezTo>
                  <a:cubicBezTo>
                    <a:pt x="128" y="7"/>
                    <a:pt x="131" y="6"/>
                    <a:pt x="134" y="6"/>
                  </a:cubicBezTo>
                  <a:cubicBezTo>
                    <a:pt x="135" y="22"/>
                    <a:pt x="134" y="38"/>
                    <a:pt x="132" y="54"/>
                  </a:cubicBezTo>
                  <a:cubicBezTo>
                    <a:pt x="129" y="54"/>
                    <a:pt x="127" y="55"/>
                    <a:pt x="124" y="55"/>
                  </a:cubicBezTo>
                  <a:cubicBezTo>
                    <a:pt x="120" y="55"/>
                    <a:pt x="116" y="56"/>
                    <a:pt x="112" y="56"/>
                  </a:cubicBezTo>
                  <a:cubicBezTo>
                    <a:pt x="101" y="57"/>
                    <a:pt x="91" y="57"/>
                    <a:pt x="81" y="56"/>
                  </a:cubicBezTo>
                  <a:cubicBezTo>
                    <a:pt x="75" y="56"/>
                    <a:pt x="70" y="56"/>
                    <a:pt x="64" y="56"/>
                  </a:cubicBezTo>
                  <a:cubicBezTo>
                    <a:pt x="58" y="55"/>
                    <a:pt x="52" y="55"/>
                    <a:pt x="46" y="54"/>
                  </a:cubicBezTo>
                  <a:cubicBezTo>
                    <a:pt x="35" y="52"/>
                    <a:pt x="25" y="51"/>
                    <a:pt x="14" y="52"/>
                  </a:cubicBezTo>
                  <a:cubicBezTo>
                    <a:pt x="11" y="52"/>
                    <a:pt x="9" y="52"/>
                    <a:pt x="6" y="52"/>
                  </a:cubicBezTo>
                  <a:cubicBezTo>
                    <a:pt x="3" y="51"/>
                    <a:pt x="1" y="50"/>
                    <a:pt x="1" y="47"/>
                  </a:cubicBezTo>
                  <a:cubicBezTo>
                    <a:pt x="0" y="41"/>
                    <a:pt x="1" y="34"/>
                    <a:pt x="5" y="29"/>
                  </a:cubicBezTo>
                  <a:cubicBezTo>
                    <a:pt x="6" y="26"/>
                    <a:pt x="8" y="24"/>
                    <a:pt x="11" y="23"/>
                  </a:cubicBezTo>
                  <a:cubicBezTo>
                    <a:pt x="16" y="19"/>
                    <a:pt x="21" y="15"/>
                    <a:pt x="26" y="12"/>
                  </a:cubicBezTo>
                  <a:cubicBezTo>
                    <a:pt x="31" y="10"/>
                    <a:pt x="35" y="8"/>
                    <a:pt x="40" y="7"/>
                  </a:cubicBezTo>
                  <a:cubicBezTo>
                    <a:pt x="43" y="6"/>
                    <a:pt x="46" y="5"/>
                    <a:pt x="49" y="3"/>
                  </a:cubicBezTo>
                  <a:cubicBezTo>
                    <a:pt x="52" y="2"/>
                    <a:pt x="55" y="1"/>
                    <a:pt x="58" y="0"/>
                  </a:cubicBezTo>
                  <a:cubicBezTo>
                    <a:pt x="58" y="0"/>
                    <a:pt x="59" y="0"/>
                    <a:pt x="60" y="0"/>
                  </a:cubicBezTo>
                  <a:close/>
                </a:path>
              </a:pathLst>
            </a:custGeom>
            <a:solidFill>
              <a:srgbClr val="92D050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3" name="Freeform 25"/>
            <p:cNvSpPr>
              <a:spLocks/>
            </p:cNvSpPr>
            <p:nvPr/>
          </p:nvSpPr>
          <p:spPr bwMode="auto">
            <a:xfrm>
              <a:off x="14749795" y="5404882"/>
              <a:ext cx="143649" cy="240086"/>
            </a:xfrm>
            <a:custGeom>
              <a:avLst/>
              <a:gdLst>
                <a:gd name="T0" fmla="*/ 78 w 78"/>
                <a:gd name="T1" fmla="*/ 83 h 130"/>
                <a:gd name="T2" fmla="*/ 73 w 78"/>
                <a:gd name="T3" fmla="*/ 90 h 130"/>
                <a:gd name="T4" fmla="*/ 63 w 78"/>
                <a:gd name="T5" fmla="*/ 93 h 130"/>
                <a:gd name="T6" fmla="*/ 56 w 78"/>
                <a:gd name="T7" fmla="*/ 94 h 130"/>
                <a:gd name="T8" fmla="*/ 66 w 78"/>
                <a:gd name="T9" fmla="*/ 101 h 130"/>
                <a:gd name="T10" fmla="*/ 78 w 78"/>
                <a:gd name="T11" fmla="*/ 104 h 130"/>
                <a:gd name="T12" fmla="*/ 68 w 78"/>
                <a:gd name="T13" fmla="*/ 117 h 130"/>
                <a:gd name="T14" fmla="*/ 52 w 78"/>
                <a:gd name="T15" fmla="*/ 117 h 130"/>
                <a:gd name="T16" fmla="*/ 47 w 78"/>
                <a:gd name="T17" fmla="*/ 117 h 130"/>
                <a:gd name="T18" fmla="*/ 46 w 78"/>
                <a:gd name="T19" fmla="*/ 119 h 130"/>
                <a:gd name="T20" fmla="*/ 52 w 78"/>
                <a:gd name="T21" fmla="*/ 127 h 130"/>
                <a:gd name="T22" fmla="*/ 53 w 78"/>
                <a:gd name="T23" fmla="*/ 128 h 130"/>
                <a:gd name="T24" fmla="*/ 39 w 78"/>
                <a:gd name="T25" fmla="*/ 127 h 130"/>
                <a:gd name="T26" fmla="*/ 33 w 78"/>
                <a:gd name="T27" fmla="*/ 125 h 130"/>
                <a:gd name="T28" fmla="*/ 26 w 78"/>
                <a:gd name="T29" fmla="*/ 118 h 130"/>
                <a:gd name="T30" fmla="*/ 19 w 78"/>
                <a:gd name="T31" fmla="*/ 108 h 130"/>
                <a:gd name="T32" fmla="*/ 17 w 78"/>
                <a:gd name="T33" fmla="*/ 100 h 130"/>
                <a:gd name="T34" fmla="*/ 16 w 78"/>
                <a:gd name="T35" fmla="*/ 99 h 130"/>
                <a:gd name="T36" fmla="*/ 15 w 78"/>
                <a:gd name="T37" fmla="*/ 90 h 130"/>
                <a:gd name="T38" fmla="*/ 13 w 78"/>
                <a:gd name="T39" fmla="*/ 80 h 130"/>
                <a:gd name="T40" fmla="*/ 14 w 78"/>
                <a:gd name="T41" fmla="*/ 73 h 130"/>
                <a:gd name="T42" fmla="*/ 17 w 78"/>
                <a:gd name="T43" fmla="*/ 60 h 130"/>
                <a:gd name="T44" fmla="*/ 20 w 78"/>
                <a:gd name="T45" fmla="*/ 50 h 130"/>
                <a:gd name="T46" fmla="*/ 15 w 78"/>
                <a:gd name="T47" fmla="*/ 35 h 130"/>
                <a:gd name="T48" fmla="*/ 14 w 78"/>
                <a:gd name="T49" fmla="*/ 32 h 130"/>
                <a:gd name="T50" fmla="*/ 12 w 78"/>
                <a:gd name="T51" fmla="*/ 25 h 130"/>
                <a:gd name="T52" fmla="*/ 3 w 78"/>
                <a:gd name="T53" fmla="*/ 13 h 130"/>
                <a:gd name="T54" fmla="*/ 0 w 78"/>
                <a:gd name="T55" fmla="*/ 11 h 130"/>
                <a:gd name="T56" fmla="*/ 10 w 78"/>
                <a:gd name="T57" fmla="*/ 4 h 130"/>
                <a:gd name="T58" fmla="*/ 17 w 78"/>
                <a:gd name="T59" fmla="*/ 1 h 130"/>
                <a:gd name="T60" fmla="*/ 23 w 78"/>
                <a:gd name="T61" fmla="*/ 0 h 130"/>
                <a:gd name="T62" fmla="*/ 48 w 78"/>
                <a:gd name="T63" fmla="*/ 7 h 130"/>
                <a:gd name="T64" fmla="*/ 57 w 78"/>
                <a:gd name="T65" fmla="*/ 15 h 130"/>
                <a:gd name="T66" fmla="*/ 63 w 78"/>
                <a:gd name="T67" fmla="*/ 27 h 130"/>
                <a:gd name="T68" fmla="*/ 66 w 78"/>
                <a:gd name="T69" fmla="*/ 36 h 130"/>
                <a:gd name="T70" fmla="*/ 65 w 78"/>
                <a:gd name="T71" fmla="*/ 43 h 130"/>
                <a:gd name="T72" fmla="*/ 63 w 78"/>
                <a:gd name="T73" fmla="*/ 55 h 130"/>
                <a:gd name="T74" fmla="*/ 62 w 78"/>
                <a:gd name="T75" fmla="*/ 67 h 130"/>
                <a:gd name="T76" fmla="*/ 77 w 78"/>
                <a:gd name="T77" fmla="*/ 82 h 130"/>
                <a:gd name="T78" fmla="*/ 78 w 78"/>
                <a:gd name="T79" fmla="*/ 83 h 1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78" h="130">
                  <a:moveTo>
                    <a:pt x="78" y="83"/>
                  </a:moveTo>
                  <a:cubicBezTo>
                    <a:pt x="77" y="85"/>
                    <a:pt x="75" y="88"/>
                    <a:pt x="73" y="90"/>
                  </a:cubicBezTo>
                  <a:cubicBezTo>
                    <a:pt x="71" y="93"/>
                    <a:pt x="67" y="93"/>
                    <a:pt x="63" y="93"/>
                  </a:cubicBezTo>
                  <a:cubicBezTo>
                    <a:pt x="61" y="93"/>
                    <a:pt x="59" y="92"/>
                    <a:pt x="56" y="94"/>
                  </a:cubicBezTo>
                  <a:cubicBezTo>
                    <a:pt x="59" y="97"/>
                    <a:pt x="62" y="99"/>
                    <a:pt x="66" y="101"/>
                  </a:cubicBezTo>
                  <a:cubicBezTo>
                    <a:pt x="70" y="102"/>
                    <a:pt x="74" y="103"/>
                    <a:pt x="78" y="104"/>
                  </a:cubicBezTo>
                  <a:cubicBezTo>
                    <a:pt x="77" y="110"/>
                    <a:pt x="73" y="113"/>
                    <a:pt x="68" y="117"/>
                  </a:cubicBezTo>
                  <a:cubicBezTo>
                    <a:pt x="63" y="121"/>
                    <a:pt x="58" y="119"/>
                    <a:pt x="52" y="117"/>
                  </a:cubicBezTo>
                  <a:cubicBezTo>
                    <a:pt x="51" y="117"/>
                    <a:pt x="49" y="116"/>
                    <a:pt x="47" y="117"/>
                  </a:cubicBezTo>
                  <a:cubicBezTo>
                    <a:pt x="46" y="117"/>
                    <a:pt x="45" y="118"/>
                    <a:pt x="46" y="119"/>
                  </a:cubicBezTo>
                  <a:cubicBezTo>
                    <a:pt x="48" y="122"/>
                    <a:pt x="50" y="124"/>
                    <a:pt x="52" y="127"/>
                  </a:cubicBezTo>
                  <a:cubicBezTo>
                    <a:pt x="53" y="127"/>
                    <a:pt x="53" y="127"/>
                    <a:pt x="53" y="128"/>
                  </a:cubicBezTo>
                  <a:cubicBezTo>
                    <a:pt x="48" y="130"/>
                    <a:pt x="44" y="129"/>
                    <a:pt x="39" y="127"/>
                  </a:cubicBezTo>
                  <a:cubicBezTo>
                    <a:pt x="37" y="127"/>
                    <a:pt x="35" y="125"/>
                    <a:pt x="33" y="125"/>
                  </a:cubicBezTo>
                  <a:cubicBezTo>
                    <a:pt x="30" y="123"/>
                    <a:pt x="28" y="121"/>
                    <a:pt x="26" y="118"/>
                  </a:cubicBezTo>
                  <a:cubicBezTo>
                    <a:pt x="24" y="115"/>
                    <a:pt x="20" y="112"/>
                    <a:pt x="19" y="108"/>
                  </a:cubicBezTo>
                  <a:cubicBezTo>
                    <a:pt x="18" y="105"/>
                    <a:pt x="17" y="103"/>
                    <a:pt x="17" y="100"/>
                  </a:cubicBezTo>
                  <a:cubicBezTo>
                    <a:pt x="17" y="100"/>
                    <a:pt x="17" y="99"/>
                    <a:pt x="16" y="99"/>
                  </a:cubicBezTo>
                  <a:cubicBezTo>
                    <a:pt x="15" y="96"/>
                    <a:pt x="15" y="93"/>
                    <a:pt x="15" y="90"/>
                  </a:cubicBezTo>
                  <a:cubicBezTo>
                    <a:pt x="14" y="86"/>
                    <a:pt x="14" y="83"/>
                    <a:pt x="13" y="80"/>
                  </a:cubicBezTo>
                  <a:cubicBezTo>
                    <a:pt x="13" y="77"/>
                    <a:pt x="13" y="75"/>
                    <a:pt x="14" y="73"/>
                  </a:cubicBezTo>
                  <a:cubicBezTo>
                    <a:pt x="14" y="69"/>
                    <a:pt x="15" y="64"/>
                    <a:pt x="17" y="60"/>
                  </a:cubicBezTo>
                  <a:cubicBezTo>
                    <a:pt x="19" y="57"/>
                    <a:pt x="20" y="53"/>
                    <a:pt x="20" y="50"/>
                  </a:cubicBezTo>
                  <a:cubicBezTo>
                    <a:pt x="21" y="45"/>
                    <a:pt x="19" y="39"/>
                    <a:pt x="15" y="35"/>
                  </a:cubicBezTo>
                  <a:cubicBezTo>
                    <a:pt x="14" y="35"/>
                    <a:pt x="14" y="33"/>
                    <a:pt x="14" y="32"/>
                  </a:cubicBezTo>
                  <a:cubicBezTo>
                    <a:pt x="13" y="30"/>
                    <a:pt x="13" y="27"/>
                    <a:pt x="12" y="25"/>
                  </a:cubicBezTo>
                  <a:cubicBezTo>
                    <a:pt x="10" y="20"/>
                    <a:pt x="7" y="16"/>
                    <a:pt x="3" y="13"/>
                  </a:cubicBezTo>
                  <a:cubicBezTo>
                    <a:pt x="2" y="13"/>
                    <a:pt x="1" y="12"/>
                    <a:pt x="0" y="11"/>
                  </a:cubicBezTo>
                  <a:cubicBezTo>
                    <a:pt x="3" y="9"/>
                    <a:pt x="6" y="6"/>
                    <a:pt x="10" y="4"/>
                  </a:cubicBezTo>
                  <a:cubicBezTo>
                    <a:pt x="12" y="3"/>
                    <a:pt x="14" y="2"/>
                    <a:pt x="17" y="1"/>
                  </a:cubicBezTo>
                  <a:cubicBezTo>
                    <a:pt x="19" y="1"/>
                    <a:pt x="21" y="0"/>
                    <a:pt x="23" y="0"/>
                  </a:cubicBezTo>
                  <a:cubicBezTo>
                    <a:pt x="32" y="2"/>
                    <a:pt x="40" y="3"/>
                    <a:pt x="48" y="7"/>
                  </a:cubicBezTo>
                  <a:cubicBezTo>
                    <a:pt x="52" y="9"/>
                    <a:pt x="54" y="12"/>
                    <a:pt x="57" y="15"/>
                  </a:cubicBezTo>
                  <a:cubicBezTo>
                    <a:pt x="60" y="18"/>
                    <a:pt x="62" y="23"/>
                    <a:pt x="63" y="27"/>
                  </a:cubicBezTo>
                  <a:cubicBezTo>
                    <a:pt x="64" y="30"/>
                    <a:pt x="66" y="33"/>
                    <a:pt x="66" y="36"/>
                  </a:cubicBezTo>
                  <a:cubicBezTo>
                    <a:pt x="65" y="38"/>
                    <a:pt x="65" y="40"/>
                    <a:pt x="65" y="43"/>
                  </a:cubicBezTo>
                  <a:cubicBezTo>
                    <a:pt x="64" y="47"/>
                    <a:pt x="63" y="51"/>
                    <a:pt x="63" y="55"/>
                  </a:cubicBezTo>
                  <a:cubicBezTo>
                    <a:pt x="63" y="59"/>
                    <a:pt x="62" y="63"/>
                    <a:pt x="62" y="67"/>
                  </a:cubicBezTo>
                  <a:cubicBezTo>
                    <a:pt x="63" y="75"/>
                    <a:pt x="69" y="82"/>
                    <a:pt x="77" y="82"/>
                  </a:cubicBezTo>
                  <a:cubicBezTo>
                    <a:pt x="77" y="82"/>
                    <a:pt x="78" y="82"/>
                    <a:pt x="78" y="83"/>
                  </a:cubicBezTo>
                  <a:close/>
                </a:path>
              </a:pathLst>
            </a:custGeom>
            <a:solidFill>
              <a:srgbClr val="FFC000"/>
            </a:solidFill>
            <a:ln w="12700">
              <a:solidFill>
                <a:schemeClr val="tx1"/>
              </a:solidFill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4" name="Freeform 26"/>
            <p:cNvSpPr>
              <a:spLocks/>
            </p:cNvSpPr>
            <p:nvPr/>
          </p:nvSpPr>
          <p:spPr bwMode="auto">
            <a:xfrm>
              <a:off x="13529276" y="5997562"/>
              <a:ext cx="152690" cy="147668"/>
            </a:xfrm>
            <a:custGeom>
              <a:avLst/>
              <a:gdLst>
                <a:gd name="T0" fmla="*/ 64 w 83"/>
                <a:gd name="T1" fmla="*/ 79 h 80"/>
                <a:gd name="T2" fmla="*/ 45 w 83"/>
                <a:gd name="T3" fmla="*/ 79 h 80"/>
                <a:gd name="T4" fmla="*/ 23 w 83"/>
                <a:gd name="T5" fmla="*/ 80 h 80"/>
                <a:gd name="T6" fmla="*/ 19 w 83"/>
                <a:gd name="T7" fmla="*/ 77 h 80"/>
                <a:gd name="T8" fmla="*/ 15 w 83"/>
                <a:gd name="T9" fmla="*/ 64 h 80"/>
                <a:gd name="T10" fmla="*/ 11 w 83"/>
                <a:gd name="T11" fmla="*/ 45 h 80"/>
                <a:gd name="T12" fmla="*/ 9 w 83"/>
                <a:gd name="T13" fmla="*/ 36 h 80"/>
                <a:gd name="T14" fmla="*/ 1 w 83"/>
                <a:gd name="T15" fmla="*/ 7 h 80"/>
                <a:gd name="T16" fmla="*/ 0 w 83"/>
                <a:gd name="T17" fmla="*/ 1 h 80"/>
                <a:gd name="T18" fmla="*/ 5 w 83"/>
                <a:gd name="T19" fmla="*/ 1 h 80"/>
                <a:gd name="T20" fmla="*/ 25 w 83"/>
                <a:gd name="T21" fmla="*/ 2 h 80"/>
                <a:gd name="T22" fmla="*/ 48 w 83"/>
                <a:gd name="T23" fmla="*/ 1 h 80"/>
                <a:gd name="T24" fmla="*/ 60 w 83"/>
                <a:gd name="T25" fmla="*/ 1 h 80"/>
                <a:gd name="T26" fmla="*/ 80 w 83"/>
                <a:gd name="T27" fmla="*/ 0 h 80"/>
                <a:gd name="T28" fmla="*/ 83 w 83"/>
                <a:gd name="T29" fmla="*/ 1 h 80"/>
                <a:gd name="T30" fmla="*/ 80 w 83"/>
                <a:gd name="T31" fmla="*/ 9 h 80"/>
                <a:gd name="T32" fmla="*/ 75 w 83"/>
                <a:gd name="T33" fmla="*/ 32 h 80"/>
                <a:gd name="T34" fmla="*/ 72 w 83"/>
                <a:gd name="T35" fmla="*/ 46 h 80"/>
                <a:gd name="T36" fmla="*/ 70 w 83"/>
                <a:gd name="T37" fmla="*/ 54 h 80"/>
                <a:gd name="T38" fmla="*/ 70 w 83"/>
                <a:gd name="T39" fmla="*/ 55 h 80"/>
                <a:gd name="T40" fmla="*/ 68 w 83"/>
                <a:gd name="T41" fmla="*/ 63 h 80"/>
                <a:gd name="T42" fmla="*/ 65 w 83"/>
                <a:gd name="T43" fmla="*/ 73 h 80"/>
                <a:gd name="T44" fmla="*/ 64 w 83"/>
                <a:gd name="T45" fmla="*/ 79 h 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83" h="80">
                  <a:moveTo>
                    <a:pt x="64" y="79"/>
                  </a:moveTo>
                  <a:cubicBezTo>
                    <a:pt x="57" y="79"/>
                    <a:pt x="51" y="79"/>
                    <a:pt x="45" y="79"/>
                  </a:cubicBezTo>
                  <a:cubicBezTo>
                    <a:pt x="38" y="79"/>
                    <a:pt x="31" y="79"/>
                    <a:pt x="23" y="80"/>
                  </a:cubicBezTo>
                  <a:cubicBezTo>
                    <a:pt x="20" y="80"/>
                    <a:pt x="21" y="79"/>
                    <a:pt x="19" y="77"/>
                  </a:cubicBezTo>
                  <a:cubicBezTo>
                    <a:pt x="17" y="73"/>
                    <a:pt x="16" y="68"/>
                    <a:pt x="15" y="64"/>
                  </a:cubicBezTo>
                  <a:cubicBezTo>
                    <a:pt x="14" y="58"/>
                    <a:pt x="12" y="51"/>
                    <a:pt x="11" y="45"/>
                  </a:cubicBezTo>
                  <a:cubicBezTo>
                    <a:pt x="10" y="42"/>
                    <a:pt x="10" y="39"/>
                    <a:pt x="9" y="36"/>
                  </a:cubicBezTo>
                  <a:cubicBezTo>
                    <a:pt x="6" y="26"/>
                    <a:pt x="4" y="17"/>
                    <a:pt x="1" y="7"/>
                  </a:cubicBezTo>
                  <a:cubicBezTo>
                    <a:pt x="1" y="5"/>
                    <a:pt x="0" y="3"/>
                    <a:pt x="0" y="1"/>
                  </a:cubicBezTo>
                  <a:cubicBezTo>
                    <a:pt x="2" y="1"/>
                    <a:pt x="3" y="1"/>
                    <a:pt x="5" y="1"/>
                  </a:cubicBezTo>
                  <a:cubicBezTo>
                    <a:pt x="11" y="2"/>
                    <a:pt x="18" y="2"/>
                    <a:pt x="25" y="2"/>
                  </a:cubicBezTo>
                  <a:cubicBezTo>
                    <a:pt x="33" y="2"/>
                    <a:pt x="41" y="1"/>
                    <a:pt x="48" y="1"/>
                  </a:cubicBezTo>
                  <a:cubicBezTo>
                    <a:pt x="52" y="1"/>
                    <a:pt x="56" y="1"/>
                    <a:pt x="60" y="1"/>
                  </a:cubicBezTo>
                  <a:cubicBezTo>
                    <a:pt x="67" y="1"/>
                    <a:pt x="73" y="1"/>
                    <a:pt x="80" y="0"/>
                  </a:cubicBezTo>
                  <a:cubicBezTo>
                    <a:pt x="81" y="0"/>
                    <a:pt x="82" y="1"/>
                    <a:pt x="83" y="1"/>
                  </a:cubicBezTo>
                  <a:cubicBezTo>
                    <a:pt x="82" y="4"/>
                    <a:pt x="81" y="7"/>
                    <a:pt x="80" y="9"/>
                  </a:cubicBezTo>
                  <a:cubicBezTo>
                    <a:pt x="78" y="17"/>
                    <a:pt x="77" y="25"/>
                    <a:pt x="75" y="32"/>
                  </a:cubicBezTo>
                  <a:cubicBezTo>
                    <a:pt x="74" y="37"/>
                    <a:pt x="73" y="41"/>
                    <a:pt x="72" y="46"/>
                  </a:cubicBezTo>
                  <a:cubicBezTo>
                    <a:pt x="71" y="49"/>
                    <a:pt x="71" y="51"/>
                    <a:pt x="70" y="54"/>
                  </a:cubicBezTo>
                  <a:cubicBezTo>
                    <a:pt x="70" y="54"/>
                    <a:pt x="70" y="55"/>
                    <a:pt x="70" y="55"/>
                  </a:cubicBezTo>
                  <a:cubicBezTo>
                    <a:pt x="67" y="57"/>
                    <a:pt x="68" y="60"/>
                    <a:pt x="68" y="63"/>
                  </a:cubicBezTo>
                  <a:cubicBezTo>
                    <a:pt x="67" y="67"/>
                    <a:pt x="66" y="70"/>
                    <a:pt x="65" y="73"/>
                  </a:cubicBezTo>
                  <a:cubicBezTo>
                    <a:pt x="65" y="75"/>
                    <a:pt x="64" y="77"/>
                    <a:pt x="64" y="79"/>
                  </a:cubicBezTo>
                  <a:close/>
                </a:path>
              </a:pathLst>
            </a:custGeom>
            <a:solidFill>
              <a:schemeClr val="bg1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5" name="Freeform 27"/>
            <p:cNvSpPr>
              <a:spLocks/>
            </p:cNvSpPr>
            <p:nvPr/>
          </p:nvSpPr>
          <p:spPr bwMode="auto">
            <a:xfrm>
              <a:off x="14281176" y="5591225"/>
              <a:ext cx="171777" cy="169768"/>
            </a:xfrm>
            <a:custGeom>
              <a:avLst/>
              <a:gdLst>
                <a:gd name="T0" fmla="*/ 93 w 93"/>
                <a:gd name="T1" fmla="*/ 70 h 92"/>
                <a:gd name="T2" fmla="*/ 80 w 93"/>
                <a:gd name="T3" fmla="*/ 75 h 92"/>
                <a:gd name="T4" fmla="*/ 78 w 93"/>
                <a:gd name="T5" fmla="*/ 75 h 92"/>
                <a:gd name="T6" fmla="*/ 68 w 93"/>
                <a:gd name="T7" fmla="*/ 79 h 92"/>
                <a:gd name="T8" fmla="*/ 59 w 93"/>
                <a:gd name="T9" fmla="*/ 82 h 92"/>
                <a:gd name="T10" fmla="*/ 48 w 93"/>
                <a:gd name="T11" fmla="*/ 86 h 92"/>
                <a:gd name="T12" fmla="*/ 43 w 93"/>
                <a:gd name="T13" fmla="*/ 88 h 92"/>
                <a:gd name="T14" fmla="*/ 30 w 93"/>
                <a:gd name="T15" fmla="*/ 92 h 92"/>
                <a:gd name="T16" fmla="*/ 26 w 93"/>
                <a:gd name="T17" fmla="*/ 90 h 92"/>
                <a:gd name="T18" fmla="*/ 25 w 93"/>
                <a:gd name="T19" fmla="*/ 87 h 92"/>
                <a:gd name="T20" fmla="*/ 19 w 93"/>
                <a:gd name="T21" fmla="*/ 76 h 92"/>
                <a:gd name="T22" fmla="*/ 5 w 93"/>
                <a:gd name="T23" fmla="*/ 57 h 92"/>
                <a:gd name="T24" fmla="*/ 2 w 93"/>
                <a:gd name="T25" fmla="*/ 54 h 92"/>
                <a:gd name="T26" fmla="*/ 2 w 93"/>
                <a:gd name="T27" fmla="*/ 49 h 92"/>
                <a:gd name="T28" fmla="*/ 11 w 93"/>
                <a:gd name="T29" fmla="*/ 41 h 92"/>
                <a:gd name="T30" fmla="*/ 21 w 93"/>
                <a:gd name="T31" fmla="*/ 31 h 92"/>
                <a:gd name="T32" fmla="*/ 35 w 93"/>
                <a:gd name="T33" fmla="*/ 19 h 92"/>
                <a:gd name="T34" fmla="*/ 53 w 93"/>
                <a:gd name="T35" fmla="*/ 1 h 92"/>
                <a:gd name="T36" fmla="*/ 54 w 93"/>
                <a:gd name="T37" fmla="*/ 0 h 92"/>
                <a:gd name="T38" fmla="*/ 63 w 93"/>
                <a:gd name="T39" fmla="*/ 13 h 92"/>
                <a:gd name="T40" fmla="*/ 68 w 93"/>
                <a:gd name="T41" fmla="*/ 20 h 92"/>
                <a:gd name="T42" fmla="*/ 77 w 93"/>
                <a:gd name="T43" fmla="*/ 34 h 92"/>
                <a:gd name="T44" fmla="*/ 85 w 93"/>
                <a:gd name="T45" fmla="*/ 49 h 92"/>
                <a:gd name="T46" fmla="*/ 89 w 93"/>
                <a:gd name="T47" fmla="*/ 59 h 92"/>
                <a:gd name="T48" fmla="*/ 93 w 93"/>
                <a:gd name="T49" fmla="*/ 70 h 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93" h="92">
                  <a:moveTo>
                    <a:pt x="93" y="70"/>
                  </a:moveTo>
                  <a:cubicBezTo>
                    <a:pt x="89" y="72"/>
                    <a:pt x="84" y="74"/>
                    <a:pt x="80" y="75"/>
                  </a:cubicBezTo>
                  <a:cubicBezTo>
                    <a:pt x="79" y="75"/>
                    <a:pt x="79" y="75"/>
                    <a:pt x="78" y="75"/>
                  </a:cubicBezTo>
                  <a:cubicBezTo>
                    <a:pt x="75" y="77"/>
                    <a:pt x="71" y="78"/>
                    <a:pt x="68" y="79"/>
                  </a:cubicBezTo>
                  <a:cubicBezTo>
                    <a:pt x="65" y="80"/>
                    <a:pt x="62" y="81"/>
                    <a:pt x="59" y="82"/>
                  </a:cubicBezTo>
                  <a:cubicBezTo>
                    <a:pt x="55" y="83"/>
                    <a:pt x="51" y="84"/>
                    <a:pt x="48" y="86"/>
                  </a:cubicBezTo>
                  <a:cubicBezTo>
                    <a:pt x="46" y="87"/>
                    <a:pt x="45" y="87"/>
                    <a:pt x="43" y="88"/>
                  </a:cubicBezTo>
                  <a:cubicBezTo>
                    <a:pt x="39" y="89"/>
                    <a:pt x="34" y="90"/>
                    <a:pt x="30" y="92"/>
                  </a:cubicBezTo>
                  <a:cubicBezTo>
                    <a:pt x="28" y="92"/>
                    <a:pt x="27" y="92"/>
                    <a:pt x="26" y="90"/>
                  </a:cubicBezTo>
                  <a:cubicBezTo>
                    <a:pt x="26" y="89"/>
                    <a:pt x="25" y="88"/>
                    <a:pt x="25" y="87"/>
                  </a:cubicBezTo>
                  <a:cubicBezTo>
                    <a:pt x="23" y="83"/>
                    <a:pt x="21" y="80"/>
                    <a:pt x="19" y="76"/>
                  </a:cubicBezTo>
                  <a:cubicBezTo>
                    <a:pt x="14" y="70"/>
                    <a:pt x="9" y="63"/>
                    <a:pt x="5" y="57"/>
                  </a:cubicBezTo>
                  <a:cubicBezTo>
                    <a:pt x="4" y="56"/>
                    <a:pt x="3" y="55"/>
                    <a:pt x="2" y="54"/>
                  </a:cubicBezTo>
                  <a:cubicBezTo>
                    <a:pt x="0" y="52"/>
                    <a:pt x="0" y="51"/>
                    <a:pt x="2" y="49"/>
                  </a:cubicBezTo>
                  <a:cubicBezTo>
                    <a:pt x="5" y="47"/>
                    <a:pt x="8" y="44"/>
                    <a:pt x="11" y="41"/>
                  </a:cubicBezTo>
                  <a:cubicBezTo>
                    <a:pt x="15" y="38"/>
                    <a:pt x="18" y="34"/>
                    <a:pt x="21" y="31"/>
                  </a:cubicBezTo>
                  <a:cubicBezTo>
                    <a:pt x="26" y="27"/>
                    <a:pt x="31" y="23"/>
                    <a:pt x="35" y="19"/>
                  </a:cubicBezTo>
                  <a:cubicBezTo>
                    <a:pt x="41" y="13"/>
                    <a:pt x="48" y="8"/>
                    <a:pt x="53" y="1"/>
                  </a:cubicBezTo>
                  <a:cubicBezTo>
                    <a:pt x="53" y="1"/>
                    <a:pt x="53" y="0"/>
                    <a:pt x="54" y="0"/>
                  </a:cubicBezTo>
                  <a:cubicBezTo>
                    <a:pt x="57" y="4"/>
                    <a:pt x="60" y="8"/>
                    <a:pt x="63" y="13"/>
                  </a:cubicBezTo>
                  <a:cubicBezTo>
                    <a:pt x="64" y="16"/>
                    <a:pt x="66" y="18"/>
                    <a:pt x="68" y="20"/>
                  </a:cubicBezTo>
                  <a:cubicBezTo>
                    <a:pt x="71" y="25"/>
                    <a:pt x="74" y="30"/>
                    <a:pt x="77" y="34"/>
                  </a:cubicBezTo>
                  <a:cubicBezTo>
                    <a:pt x="80" y="39"/>
                    <a:pt x="83" y="44"/>
                    <a:pt x="85" y="49"/>
                  </a:cubicBezTo>
                  <a:cubicBezTo>
                    <a:pt x="86" y="52"/>
                    <a:pt x="88" y="56"/>
                    <a:pt x="89" y="59"/>
                  </a:cubicBezTo>
                  <a:cubicBezTo>
                    <a:pt x="91" y="62"/>
                    <a:pt x="92" y="66"/>
                    <a:pt x="93" y="70"/>
                  </a:cubicBezTo>
                  <a:close/>
                </a:path>
              </a:pathLst>
            </a:custGeom>
            <a:solidFill>
              <a:schemeClr val="bg1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6" name="Freeform 28"/>
            <p:cNvSpPr>
              <a:spLocks/>
            </p:cNvSpPr>
            <p:nvPr/>
          </p:nvSpPr>
          <p:spPr bwMode="auto">
            <a:xfrm>
              <a:off x="13176682" y="6093496"/>
              <a:ext cx="328485" cy="61277"/>
            </a:xfrm>
            <a:custGeom>
              <a:avLst/>
              <a:gdLst>
                <a:gd name="T0" fmla="*/ 178 w 178"/>
                <a:gd name="T1" fmla="*/ 1 h 33"/>
                <a:gd name="T2" fmla="*/ 165 w 178"/>
                <a:gd name="T3" fmla="*/ 19 h 33"/>
                <a:gd name="T4" fmla="*/ 151 w 178"/>
                <a:gd name="T5" fmla="*/ 28 h 33"/>
                <a:gd name="T6" fmla="*/ 145 w 178"/>
                <a:gd name="T7" fmla="*/ 29 h 33"/>
                <a:gd name="T8" fmla="*/ 124 w 178"/>
                <a:gd name="T9" fmla="*/ 30 h 33"/>
                <a:gd name="T10" fmla="*/ 95 w 178"/>
                <a:gd name="T11" fmla="*/ 31 h 33"/>
                <a:gd name="T12" fmla="*/ 65 w 178"/>
                <a:gd name="T13" fmla="*/ 32 h 33"/>
                <a:gd name="T14" fmla="*/ 38 w 178"/>
                <a:gd name="T15" fmla="*/ 32 h 33"/>
                <a:gd name="T16" fmla="*/ 19 w 178"/>
                <a:gd name="T17" fmla="*/ 33 h 33"/>
                <a:gd name="T18" fmla="*/ 13 w 178"/>
                <a:gd name="T19" fmla="*/ 29 h 33"/>
                <a:gd name="T20" fmla="*/ 7 w 178"/>
                <a:gd name="T21" fmla="*/ 22 h 33"/>
                <a:gd name="T22" fmla="*/ 2 w 178"/>
                <a:gd name="T23" fmla="*/ 16 h 33"/>
                <a:gd name="T24" fmla="*/ 0 w 178"/>
                <a:gd name="T25" fmla="*/ 12 h 33"/>
                <a:gd name="T26" fmla="*/ 1 w 178"/>
                <a:gd name="T27" fmla="*/ 11 h 33"/>
                <a:gd name="T28" fmla="*/ 13 w 178"/>
                <a:gd name="T29" fmla="*/ 8 h 33"/>
                <a:gd name="T30" fmla="*/ 19 w 178"/>
                <a:gd name="T31" fmla="*/ 6 h 33"/>
                <a:gd name="T32" fmla="*/ 31 w 178"/>
                <a:gd name="T33" fmla="*/ 3 h 33"/>
                <a:gd name="T34" fmla="*/ 42 w 178"/>
                <a:gd name="T35" fmla="*/ 3 h 33"/>
                <a:gd name="T36" fmla="*/ 49 w 178"/>
                <a:gd name="T37" fmla="*/ 3 h 33"/>
                <a:gd name="T38" fmla="*/ 77 w 178"/>
                <a:gd name="T39" fmla="*/ 2 h 33"/>
                <a:gd name="T40" fmla="*/ 88 w 178"/>
                <a:gd name="T41" fmla="*/ 1 h 33"/>
                <a:gd name="T42" fmla="*/ 101 w 178"/>
                <a:gd name="T43" fmla="*/ 1 h 33"/>
                <a:gd name="T44" fmla="*/ 106 w 178"/>
                <a:gd name="T45" fmla="*/ 1 h 33"/>
                <a:gd name="T46" fmla="*/ 122 w 178"/>
                <a:gd name="T47" fmla="*/ 1 h 33"/>
                <a:gd name="T48" fmla="*/ 141 w 178"/>
                <a:gd name="T49" fmla="*/ 1 h 33"/>
                <a:gd name="T50" fmla="*/ 159 w 178"/>
                <a:gd name="T51" fmla="*/ 1 h 33"/>
                <a:gd name="T52" fmla="*/ 171 w 178"/>
                <a:gd name="T53" fmla="*/ 1 h 33"/>
                <a:gd name="T54" fmla="*/ 178 w 178"/>
                <a:gd name="T5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178" h="33">
                  <a:moveTo>
                    <a:pt x="178" y="1"/>
                  </a:moveTo>
                  <a:cubicBezTo>
                    <a:pt x="176" y="9"/>
                    <a:pt x="171" y="14"/>
                    <a:pt x="165" y="19"/>
                  </a:cubicBezTo>
                  <a:cubicBezTo>
                    <a:pt x="161" y="23"/>
                    <a:pt x="156" y="26"/>
                    <a:pt x="151" y="28"/>
                  </a:cubicBezTo>
                  <a:cubicBezTo>
                    <a:pt x="149" y="29"/>
                    <a:pt x="147" y="29"/>
                    <a:pt x="145" y="29"/>
                  </a:cubicBezTo>
                  <a:cubicBezTo>
                    <a:pt x="138" y="30"/>
                    <a:pt x="131" y="30"/>
                    <a:pt x="124" y="30"/>
                  </a:cubicBezTo>
                  <a:cubicBezTo>
                    <a:pt x="114" y="30"/>
                    <a:pt x="104" y="31"/>
                    <a:pt x="95" y="31"/>
                  </a:cubicBezTo>
                  <a:cubicBezTo>
                    <a:pt x="85" y="31"/>
                    <a:pt x="75" y="31"/>
                    <a:pt x="65" y="32"/>
                  </a:cubicBezTo>
                  <a:cubicBezTo>
                    <a:pt x="56" y="32"/>
                    <a:pt x="47" y="32"/>
                    <a:pt x="38" y="32"/>
                  </a:cubicBezTo>
                  <a:cubicBezTo>
                    <a:pt x="32" y="32"/>
                    <a:pt x="25" y="33"/>
                    <a:pt x="19" y="33"/>
                  </a:cubicBezTo>
                  <a:cubicBezTo>
                    <a:pt x="16" y="33"/>
                    <a:pt x="14" y="31"/>
                    <a:pt x="13" y="29"/>
                  </a:cubicBezTo>
                  <a:cubicBezTo>
                    <a:pt x="11" y="27"/>
                    <a:pt x="9" y="24"/>
                    <a:pt x="7" y="22"/>
                  </a:cubicBezTo>
                  <a:cubicBezTo>
                    <a:pt x="6" y="20"/>
                    <a:pt x="4" y="18"/>
                    <a:pt x="2" y="16"/>
                  </a:cubicBezTo>
                  <a:cubicBezTo>
                    <a:pt x="2" y="14"/>
                    <a:pt x="1" y="13"/>
                    <a:pt x="0" y="12"/>
                  </a:cubicBezTo>
                  <a:cubicBezTo>
                    <a:pt x="1" y="11"/>
                    <a:pt x="1" y="11"/>
                    <a:pt x="1" y="11"/>
                  </a:cubicBezTo>
                  <a:cubicBezTo>
                    <a:pt x="5" y="10"/>
                    <a:pt x="9" y="9"/>
                    <a:pt x="13" y="8"/>
                  </a:cubicBezTo>
                  <a:cubicBezTo>
                    <a:pt x="15" y="8"/>
                    <a:pt x="17" y="7"/>
                    <a:pt x="19" y="6"/>
                  </a:cubicBezTo>
                  <a:cubicBezTo>
                    <a:pt x="23" y="3"/>
                    <a:pt x="27" y="2"/>
                    <a:pt x="31" y="3"/>
                  </a:cubicBezTo>
                  <a:cubicBezTo>
                    <a:pt x="35" y="4"/>
                    <a:pt x="39" y="3"/>
                    <a:pt x="42" y="3"/>
                  </a:cubicBezTo>
                  <a:cubicBezTo>
                    <a:pt x="45" y="3"/>
                    <a:pt x="47" y="3"/>
                    <a:pt x="49" y="3"/>
                  </a:cubicBezTo>
                  <a:cubicBezTo>
                    <a:pt x="58" y="3"/>
                    <a:pt x="68" y="2"/>
                    <a:pt x="77" y="2"/>
                  </a:cubicBezTo>
                  <a:cubicBezTo>
                    <a:pt x="81" y="2"/>
                    <a:pt x="85" y="1"/>
                    <a:pt x="88" y="1"/>
                  </a:cubicBezTo>
                  <a:cubicBezTo>
                    <a:pt x="92" y="1"/>
                    <a:pt x="97" y="0"/>
                    <a:pt x="101" y="1"/>
                  </a:cubicBezTo>
                  <a:cubicBezTo>
                    <a:pt x="102" y="2"/>
                    <a:pt x="104" y="1"/>
                    <a:pt x="106" y="1"/>
                  </a:cubicBezTo>
                  <a:cubicBezTo>
                    <a:pt x="111" y="1"/>
                    <a:pt x="116" y="1"/>
                    <a:pt x="122" y="1"/>
                  </a:cubicBezTo>
                  <a:cubicBezTo>
                    <a:pt x="128" y="1"/>
                    <a:pt x="134" y="1"/>
                    <a:pt x="141" y="1"/>
                  </a:cubicBezTo>
                  <a:cubicBezTo>
                    <a:pt x="147" y="1"/>
                    <a:pt x="153" y="1"/>
                    <a:pt x="159" y="1"/>
                  </a:cubicBezTo>
                  <a:cubicBezTo>
                    <a:pt x="163" y="1"/>
                    <a:pt x="167" y="1"/>
                    <a:pt x="171" y="1"/>
                  </a:cubicBezTo>
                  <a:cubicBezTo>
                    <a:pt x="173" y="1"/>
                    <a:pt x="176" y="1"/>
                    <a:pt x="178" y="1"/>
                  </a:cubicBezTo>
                  <a:close/>
                </a:path>
              </a:pathLst>
            </a:custGeom>
            <a:solidFill>
              <a:schemeClr val="bg1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7" name="Freeform 29"/>
            <p:cNvSpPr>
              <a:spLocks/>
            </p:cNvSpPr>
            <p:nvPr/>
          </p:nvSpPr>
          <p:spPr bwMode="auto">
            <a:xfrm>
              <a:off x="14203826" y="6054821"/>
              <a:ext cx="195384" cy="116527"/>
            </a:xfrm>
            <a:custGeom>
              <a:avLst/>
              <a:gdLst>
                <a:gd name="T0" fmla="*/ 14 w 106"/>
                <a:gd name="T1" fmla="*/ 54 h 63"/>
                <a:gd name="T2" fmla="*/ 17 w 106"/>
                <a:gd name="T3" fmla="*/ 51 h 63"/>
                <a:gd name="T4" fmla="*/ 23 w 106"/>
                <a:gd name="T5" fmla="*/ 47 h 63"/>
                <a:gd name="T6" fmla="*/ 24 w 106"/>
                <a:gd name="T7" fmla="*/ 44 h 63"/>
                <a:gd name="T8" fmla="*/ 21 w 106"/>
                <a:gd name="T9" fmla="*/ 43 h 63"/>
                <a:gd name="T10" fmla="*/ 12 w 106"/>
                <a:gd name="T11" fmla="*/ 51 h 63"/>
                <a:gd name="T12" fmla="*/ 10 w 106"/>
                <a:gd name="T13" fmla="*/ 53 h 63"/>
                <a:gd name="T14" fmla="*/ 5 w 106"/>
                <a:gd name="T15" fmla="*/ 52 h 63"/>
                <a:gd name="T16" fmla="*/ 3 w 106"/>
                <a:gd name="T17" fmla="*/ 49 h 63"/>
                <a:gd name="T18" fmla="*/ 5 w 106"/>
                <a:gd name="T19" fmla="*/ 46 h 63"/>
                <a:gd name="T20" fmla="*/ 17 w 106"/>
                <a:gd name="T21" fmla="*/ 38 h 63"/>
                <a:gd name="T22" fmla="*/ 24 w 106"/>
                <a:gd name="T23" fmla="*/ 35 h 63"/>
                <a:gd name="T24" fmla="*/ 26 w 106"/>
                <a:gd name="T25" fmla="*/ 34 h 63"/>
                <a:gd name="T26" fmla="*/ 25 w 106"/>
                <a:gd name="T27" fmla="*/ 32 h 63"/>
                <a:gd name="T28" fmla="*/ 19 w 106"/>
                <a:gd name="T29" fmla="*/ 32 h 63"/>
                <a:gd name="T30" fmla="*/ 11 w 106"/>
                <a:gd name="T31" fmla="*/ 37 h 63"/>
                <a:gd name="T32" fmla="*/ 0 w 106"/>
                <a:gd name="T33" fmla="*/ 39 h 63"/>
                <a:gd name="T34" fmla="*/ 3 w 106"/>
                <a:gd name="T35" fmla="*/ 34 h 63"/>
                <a:gd name="T36" fmla="*/ 4 w 106"/>
                <a:gd name="T37" fmla="*/ 33 h 63"/>
                <a:gd name="T38" fmla="*/ 10 w 106"/>
                <a:gd name="T39" fmla="*/ 31 h 63"/>
                <a:gd name="T40" fmla="*/ 8 w 106"/>
                <a:gd name="T41" fmla="*/ 29 h 63"/>
                <a:gd name="T42" fmla="*/ 25 w 106"/>
                <a:gd name="T43" fmla="*/ 22 h 63"/>
                <a:gd name="T44" fmla="*/ 29 w 106"/>
                <a:gd name="T45" fmla="*/ 20 h 63"/>
                <a:gd name="T46" fmla="*/ 27 w 106"/>
                <a:gd name="T47" fmla="*/ 17 h 63"/>
                <a:gd name="T48" fmla="*/ 15 w 106"/>
                <a:gd name="T49" fmla="*/ 21 h 63"/>
                <a:gd name="T50" fmla="*/ 4 w 106"/>
                <a:gd name="T51" fmla="*/ 27 h 63"/>
                <a:gd name="T52" fmla="*/ 7 w 106"/>
                <a:gd name="T53" fmla="*/ 23 h 63"/>
                <a:gd name="T54" fmla="*/ 10 w 106"/>
                <a:gd name="T55" fmla="*/ 21 h 63"/>
                <a:gd name="T56" fmla="*/ 13 w 106"/>
                <a:gd name="T57" fmla="*/ 19 h 63"/>
                <a:gd name="T58" fmla="*/ 26 w 106"/>
                <a:gd name="T59" fmla="*/ 12 h 63"/>
                <a:gd name="T60" fmla="*/ 30 w 106"/>
                <a:gd name="T61" fmla="*/ 10 h 63"/>
                <a:gd name="T62" fmla="*/ 36 w 106"/>
                <a:gd name="T63" fmla="*/ 8 h 63"/>
                <a:gd name="T64" fmla="*/ 49 w 106"/>
                <a:gd name="T65" fmla="*/ 4 h 63"/>
                <a:gd name="T66" fmla="*/ 56 w 106"/>
                <a:gd name="T67" fmla="*/ 2 h 63"/>
                <a:gd name="T68" fmla="*/ 72 w 106"/>
                <a:gd name="T69" fmla="*/ 3 h 63"/>
                <a:gd name="T70" fmla="*/ 90 w 106"/>
                <a:gd name="T71" fmla="*/ 10 h 63"/>
                <a:gd name="T72" fmla="*/ 104 w 106"/>
                <a:gd name="T73" fmla="*/ 17 h 63"/>
                <a:gd name="T74" fmla="*/ 106 w 106"/>
                <a:gd name="T75" fmla="*/ 21 h 63"/>
                <a:gd name="T76" fmla="*/ 105 w 106"/>
                <a:gd name="T77" fmla="*/ 30 h 63"/>
                <a:gd name="T78" fmla="*/ 104 w 106"/>
                <a:gd name="T79" fmla="*/ 40 h 63"/>
                <a:gd name="T80" fmla="*/ 101 w 106"/>
                <a:gd name="T81" fmla="*/ 52 h 63"/>
                <a:gd name="T82" fmla="*/ 99 w 106"/>
                <a:gd name="T83" fmla="*/ 61 h 63"/>
                <a:gd name="T84" fmla="*/ 95 w 106"/>
                <a:gd name="T85" fmla="*/ 63 h 63"/>
                <a:gd name="T86" fmla="*/ 73 w 106"/>
                <a:gd name="T87" fmla="*/ 61 h 63"/>
                <a:gd name="T88" fmla="*/ 61 w 106"/>
                <a:gd name="T89" fmla="*/ 58 h 63"/>
                <a:gd name="T90" fmla="*/ 42 w 106"/>
                <a:gd name="T91" fmla="*/ 55 h 63"/>
                <a:gd name="T92" fmla="*/ 35 w 106"/>
                <a:gd name="T93" fmla="*/ 56 h 63"/>
                <a:gd name="T94" fmla="*/ 22 w 106"/>
                <a:gd name="T95" fmla="*/ 56 h 63"/>
                <a:gd name="T96" fmla="*/ 17 w 106"/>
                <a:gd name="T97" fmla="*/ 55 h 63"/>
                <a:gd name="T98" fmla="*/ 14 w 106"/>
                <a:gd name="T99" fmla="*/ 54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106" h="63">
                  <a:moveTo>
                    <a:pt x="14" y="54"/>
                  </a:moveTo>
                  <a:cubicBezTo>
                    <a:pt x="15" y="53"/>
                    <a:pt x="16" y="52"/>
                    <a:pt x="17" y="51"/>
                  </a:cubicBezTo>
                  <a:cubicBezTo>
                    <a:pt x="19" y="50"/>
                    <a:pt x="21" y="48"/>
                    <a:pt x="23" y="47"/>
                  </a:cubicBezTo>
                  <a:cubicBezTo>
                    <a:pt x="24" y="46"/>
                    <a:pt x="25" y="46"/>
                    <a:pt x="24" y="44"/>
                  </a:cubicBezTo>
                  <a:cubicBezTo>
                    <a:pt x="23" y="43"/>
                    <a:pt x="22" y="43"/>
                    <a:pt x="21" y="43"/>
                  </a:cubicBezTo>
                  <a:cubicBezTo>
                    <a:pt x="17" y="45"/>
                    <a:pt x="14" y="47"/>
                    <a:pt x="12" y="51"/>
                  </a:cubicBezTo>
                  <a:cubicBezTo>
                    <a:pt x="11" y="51"/>
                    <a:pt x="11" y="52"/>
                    <a:pt x="10" y="53"/>
                  </a:cubicBezTo>
                  <a:cubicBezTo>
                    <a:pt x="8" y="54"/>
                    <a:pt x="6" y="53"/>
                    <a:pt x="5" y="52"/>
                  </a:cubicBezTo>
                  <a:cubicBezTo>
                    <a:pt x="3" y="51"/>
                    <a:pt x="3" y="50"/>
                    <a:pt x="3" y="49"/>
                  </a:cubicBezTo>
                  <a:cubicBezTo>
                    <a:pt x="4" y="48"/>
                    <a:pt x="4" y="47"/>
                    <a:pt x="5" y="46"/>
                  </a:cubicBezTo>
                  <a:cubicBezTo>
                    <a:pt x="9" y="43"/>
                    <a:pt x="13" y="40"/>
                    <a:pt x="17" y="38"/>
                  </a:cubicBezTo>
                  <a:cubicBezTo>
                    <a:pt x="19" y="37"/>
                    <a:pt x="21" y="35"/>
                    <a:pt x="24" y="35"/>
                  </a:cubicBezTo>
                  <a:cubicBezTo>
                    <a:pt x="25" y="35"/>
                    <a:pt x="26" y="34"/>
                    <a:pt x="26" y="34"/>
                  </a:cubicBezTo>
                  <a:cubicBezTo>
                    <a:pt x="26" y="33"/>
                    <a:pt x="25" y="32"/>
                    <a:pt x="25" y="32"/>
                  </a:cubicBezTo>
                  <a:cubicBezTo>
                    <a:pt x="23" y="32"/>
                    <a:pt x="21" y="32"/>
                    <a:pt x="19" y="32"/>
                  </a:cubicBezTo>
                  <a:cubicBezTo>
                    <a:pt x="16" y="33"/>
                    <a:pt x="14" y="35"/>
                    <a:pt x="11" y="37"/>
                  </a:cubicBezTo>
                  <a:cubicBezTo>
                    <a:pt x="8" y="39"/>
                    <a:pt x="4" y="39"/>
                    <a:pt x="0" y="39"/>
                  </a:cubicBezTo>
                  <a:cubicBezTo>
                    <a:pt x="1" y="36"/>
                    <a:pt x="2" y="35"/>
                    <a:pt x="3" y="34"/>
                  </a:cubicBezTo>
                  <a:cubicBezTo>
                    <a:pt x="3" y="34"/>
                    <a:pt x="4" y="33"/>
                    <a:pt x="4" y="33"/>
                  </a:cubicBezTo>
                  <a:cubicBezTo>
                    <a:pt x="7" y="35"/>
                    <a:pt x="8" y="32"/>
                    <a:pt x="10" y="31"/>
                  </a:cubicBezTo>
                  <a:cubicBezTo>
                    <a:pt x="10" y="30"/>
                    <a:pt x="9" y="30"/>
                    <a:pt x="8" y="29"/>
                  </a:cubicBezTo>
                  <a:cubicBezTo>
                    <a:pt x="14" y="26"/>
                    <a:pt x="19" y="23"/>
                    <a:pt x="25" y="22"/>
                  </a:cubicBezTo>
                  <a:cubicBezTo>
                    <a:pt x="27" y="22"/>
                    <a:pt x="28" y="21"/>
                    <a:pt x="29" y="20"/>
                  </a:cubicBezTo>
                  <a:cubicBezTo>
                    <a:pt x="28" y="19"/>
                    <a:pt x="28" y="18"/>
                    <a:pt x="27" y="17"/>
                  </a:cubicBezTo>
                  <a:cubicBezTo>
                    <a:pt x="23" y="19"/>
                    <a:pt x="19" y="19"/>
                    <a:pt x="15" y="21"/>
                  </a:cubicBezTo>
                  <a:cubicBezTo>
                    <a:pt x="12" y="22"/>
                    <a:pt x="8" y="25"/>
                    <a:pt x="4" y="27"/>
                  </a:cubicBezTo>
                  <a:cubicBezTo>
                    <a:pt x="5" y="24"/>
                    <a:pt x="5" y="23"/>
                    <a:pt x="7" y="23"/>
                  </a:cubicBezTo>
                  <a:cubicBezTo>
                    <a:pt x="9" y="24"/>
                    <a:pt x="10" y="23"/>
                    <a:pt x="10" y="21"/>
                  </a:cubicBezTo>
                  <a:cubicBezTo>
                    <a:pt x="11" y="20"/>
                    <a:pt x="12" y="19"/>
                    <a:pt x="13" y="19"/>
                  </a:cubicBezTo>
                  <a:cubicBezTo>
                    <a:pt x="17" y="17"/>
                    <a:pt x="21" y="14"/>
                    <a:pt x="26" y="12"/>
                  </a:cubicBezTo>
                  <a:cubicBezTo>
                    <a:pt x="27" y="12"/>
                    <a:pt x="28" y="11"/>
                    <a:pt x="30" y="10"/>
                  </a:cubicBezTo>
                  <a:cubicBezTo>
                    <a:pt x="32" y="9"/>
                    <a:pt x="34" y="8"/>
                    <a:pt x="36" y="8"/>
                  </a:cubicBezTo>
                  <a:cubicBezTo>
                    <a:pt x="40" y="7"/>
                    <a:pt x="45" y="6"/>
                    <a:pt x="49" y="4"/>
                  </a:cubicBezTo>
                  <a:cubicBezTo>
                    <a:pt x="51" y="4"/>
                    <a:pt x="54" y="3"/>
                    <a:pt x="56" y="2"/>
                  </a:cubicBezTo>
                  <a:cubicBezTo>
                    <a:pt x="61" y="0"/>
                    <a:pt x="66" y="1"/>
                    <a:pt x="72" y="3"/>
                  </a:cubicBezTo>
                  <a:cubicBezTo>
                    <a:pt x="78" y="5"/>
                    <a:pt x="84" y="8"/>
                    <a:pt x="90" y="10"/>
                  </a:cubicBezTo>
                  <a:cubicBezTo>
                    <a:pt x="94" y="12"/>
                    <a:pt x="99" y="15"/>
                    <a:pt x="104" y="17"/>
                  </a:cubicBezTo>
                  <a:cubicBezTo>
                    <a:pt x="106" y="18"/>
                    <a:pt x="106" y="19"/>
                    <a:pt x="106" y="21"/>
                  </a:cubicBezTo>
                  <a:cubicBezTo>
                    <a:pt x="106" y="24"/>
                    <a:pt x="106" y="27"/>
                    <a:pt x="105" y="30"/>
                  </a:cubicBezTo>
                  <a:cubicBezTo>
                    <a:pt x="105" y="34"/>
                    <a:pt x="104" y="37"/>
                    <a:pt x="104" y="40"/>
                  </a:cubicBezTo>
                  <a:cubicBezTo>
                    <a:pt x="104" y="45"/>
                    <a:pt x="101" y="48"/>
                    <a:pt x="101" y="52"/>
                  </a:cubicBezTo>
                  <a:cubicBezTo>
                    <a:pt x="101" y="55"/>
                    <a:pt x="100" y="58"/>
                    <a:pt x="99" y="61"/>
                  </a:cubicBezTo>
                  <a:cubicBezTo>
                    <a:pt x="98" y="62"/>
                    <a:pt x="97" y="63"/>
                    <a:pt x="95" y="63"/>
                  </a:cubicBezTo>
                  <a:cubicBezTo>
                    <a:pt x="88" y="63"/>
                    <a:pt x="81" y="62"/>
                    <a:pt x="73" y="61"/>
                  </a:cubicBezTo>
                  <a:cubicBezTo>
                    <a:pt x="69" y="60"/>
                    <a:pt x="65" y="59"/>
                    <a:pt x="61" y="58"/>
                  </a:cubicBezTo>
                  <a:cubicBezTo>
                    <a:pt x="54" y="56"/>
                    <a:pt x="48" y="55"/>
                    <a:pt x="42" y="55"/>
                  </a:cubicBezTo>
                  <a:cubicBezTo>
                    <a:pt x="39" y="55"/>
                    <a:pt x="37" y="56"/>
                    <a:pt x="35" y="56"/>
                  </a:cubicBezTo>
                  <a:cubicBezTo>
                    <a:pt x="30" y="57"/>
                    <a:pt x="26" y="57"/>
                    <a:pt x="22" y="56"/>
                  </a:cubicBezTo>
                  <a:cubicBezTo>
                    <a:pt x="20" y="55"/>
                    <a:pt x="18" y="55"/>
                    <a:pt x="17" y="55"/>
                  </a:cubicBezTo>
                  <a:cubicBezTo>
                    <a:pt x="16" y="55"/>
                    <a:pt x="16" y="55"/>
                    <a:pt x="14" y="54"/>
                  </a:cubicBezTo>
                  <a:close/>
                </a:path>
              </a:pathLst>
            </a:custGeom>
            <a:solidFill>
              <a:srgbClr val="FADAD3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8" name="Freeform 30"/>
            <p:cNvSpPr>
              <a:spLocks/>
            </p:cNvSpPr>
            <p:nvPr/>
          </p:nvSpPr>
          <p:spPr bwMode="auto">
            <a:xfrm>
              <a:off x="13134491" y="5982996"/>
              <a:ext cx="167759" cy="127074"/>
            </a:xfrm>
            <a:custGeom>
              <a:avLst/>
              <a:gdLst>
                <a:gd name="T0" fmla="*/ 0 w 91"/>
                <a:gd name="T1" fmla="*/ 68 h 69"/>
                <a:gd name="T2" fmla="*/ 2 w 91"/>
                <a:gd name="T3" fmla="*/ 58 h 69"/>
                <a:gd name="T4" fmla="*/ 4 w 91"/>
                <a:gd name="T5" fmla="*/ 47 h 69"/>
                <a:gd name="T6" fmla="*/ 4 w 91"/>
                <a:gd name="T7" fmla="*/ 36 h 69"/>
                <a:gd name="T8" fmla="*/ 4 w 91"/>
                <a:gd name="T9" fmla="*/ 28 h 69"/>
                <a:gd name="T10" fmla="*/ 7 w 91"/>
                <a:gd name="T11" fmla="*/ 22 h 69"/>
                <a:gd name="T12" fmla="*/ 18 w 91"/>
                <a:gd name="T13" fmla="*/ 16 h 69"/>
                <a:gd name="T14" fmla="*/ 25 w 91"/>
                <a:gd name="T15" fmla="*/ 12 h 69"/>
                <a:gd name="T16" fmla="*/ 26 w 91"/>
                <a:gd name="T17" fmla="*/ 11 h 69"/>
                <a:gd name="T18" fmla="*/ 37 w 91"/>
                <a:gd name="T19" fmla="*/ 5 h 69"/>
                <a:gd name="T20" fmla="*/ 39 w 91"/>
                <a:gd name="T21" fmla="*/ 3 h 69"/>
                <a:gd name="T22" fmla="*/ 47 w 91"/>
                <a:gd name="T23" fmla="*/ 1 h 69"/>
                <a:gd name="T24" fmla="*/ 54 w 91"/>
                <a:gd name="T25" fmla="*/ 1 h 69"/>
                <a:gd name="T26" fmla="*/ 57 w 91"/>
                <a:gd name="T27" fmla="*/ 2 h 69"/>
                <a:gd name="T28" fmla="*/ 72 w 91"/>
                <a:gd name="T29" fmla="*/ 5 h 69"/>
                <a:gd name="T30" fmla="*/ 80 w 91"/>
                <a:gd name="T31" fmla="*/ 9 h 69"/>
                <a:gd name="T32" fmla="*/ 88 w 91"/>
                <a:gd name="T33" fmla="*/ 15 h 69"/>
                <a:gd name="T34" fmla="*/ 91 w 91"/>
                <a:gd name="T35" fmla="*/ 21 h 69"/>
                <a:gd name="T36" fmla="*/ 90 w 91"/>
                <a:gd name="T37" fmla="*/ 20 h 69"/>
                <a:gd name="T38" fmla="*/ 83 w 91"/>
                <a:gd name="T39" fmla="*/ 17 h 69"/>
                <a:gd name="T40" fmla="*/ 67 w 91"/>
                <a:gd name="T41" fmla="*/ 11 h 69"/>
                <a:gd name="T42" fmla="*/ 63 w 91"/>
                <a:gd name="T43" fmla="*/ 12 h 69"/>
                <a:gd name="T44" fmla="*/ 68 w 91"/>
                <a:gd name="T45" fmla="*/ 16 h 69"/>
                <a:gd name="T46" fmla="*/ 73 w 91"/>
                <a:gd name="T47" fmla="*/ 17 h 69"/>
                <a:gd name="T48" fmla="*/ 76 w 91"/>
                <a:gd name="T49" fmla="*/ 19 h 69"/>
                <a:gd name="T50" fmla="*/ 82 w 91"/>
                <a:gd name="T51" fmla="*/ 20 h 69"/>
                <a:gd name="T52" fmla="*/ 87 w 91"/>
                <a:gd name="T53" fmla="*/ 22 h 69"/>
                <a:gd name="T54" fmla="*/ 88 w 91"/>
                <a:gd name="T55" fmla="*/ 24 h 69"/>
                <a:gd name="T56" fmla="*/ 89 w 91"/>
                <a:gd name="T57" fmla="*/ 28 h 69"/>
                <a:gd name="T58" fmla="*/ 89 w 91"/>
                <a:gd name="T59" fmla="*/ 30 h 69"/>
                <a:gd name="T60" fmla="*/ 84 w 91"/>
                <a:gd name="T61" fmla="*/ 32 h 69"/>
                <a:gd name="T62" fmla="*/ 71 w 91"/>
                <a:gd name="T63" fmla="*/ 28 h 69"/>
                <a:gd name="T64" fmla="*/ 68 w 91"/>
                <a:gd name="T65" fmla="*/ 27 h 69"/>
                <a:gd name="T66" fmla="*/ 59 w 91"/>
                <a:gd name="T67" fmla="*/ 26 h 69"/>
                <a:gd name="T68" fmla="*/ 61 w 91"/>
                <a:gd name="T69" fmla="*/ 28 h 69"/>
                <a:gd name="T70" fmla="*/ 67 w 91"/>
                <a:gd name="T71" fmla="*/ 30 h 69"/>
                <a:gd name="T72" fmla="*/ 72 w 91"/>
                <a:gd name="T73" fmla="*/ 32 h 69"/>
                <a:gd name="T74" fmla="*/ 80 w 91"/>
                <a:gd name="T75" fmla="*/ 34 h 69"/>
                <a:gd name="T76" fmla="*/ 84 w 91"/>
                <a:gd name="T77" fmla="*/ 37 h 69"/>
                <a:gd name="T78" fmla="*/ 83 w 91"/>
                <a:gd name="T79" fmla="*/ 40 h 69"/>
                <a:gd name="T80" fmla="*/ 79 w 91"/>
                <a:gd name="T81" fmla="*/ 41 h 69"/>
                <a:gd name="T82" fmla="*/ 69 w 91"/>
                <a:gd name="T83" fmla="*/ 39 h 69"/>
                <a:gd name="T84" fmla="*/ 61 w 91"/>
                <a:gd name="T85" fmla="*/ 40 h 69"/>
                <a:gd name="T86" fmla="*/ 66 w 91"/>
                <a:gd name="T87" fmla="*/ 43 h 69"/>
                <a:gd name="T88" fmla="*/ 73 w 91"/>
                <a:gd name="T89" fmla="*/ 44 h 69"/>
                <a:gd name="T90" fmla="*/ 75 w 91"/>
                <a:gd name="T91" fmla="*/ 49 h 69"/>
                <a:gd name="T92" fmla="*/ 68 w 91"/>
                <a:gd name="T93" fmla="*/ 50 h 69"/>
                <a:gd name="T94" fmla="*/ 55 w 91"/>
                <a:gd name="T95" fmla="*/ 55 h 69"/>
                <a:gd name="T96" fmla="*/ 40 w 91"/>
                <a:gd name="T97" fmla="*/ 62 h 69"/>
                <a:gd name="T98" fmla="*/ 23 w 91"/>
                <a:gd name="T99" fmla="*/ 67 h 69"/>
                <a:gd name="T100" fmla="*/ 15 w 91"/>
                <a:gd name="T101" fmla="*/ 68 h 69"/>
                <a:gd name="T102" fmla="*/ 3 w 91"/>
                <a:gd name="T103" fmla="*/ 68 h 69"/>
                <a:gd name="T104" fmla="*/ 0 w 91"/>
                <a:gd name="T105" fmla="*/ 68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91" h="69">
                  <a:moveTo>
                    <a:pt x="0" y="68"/>
                  </a:moveTo>
                  <a:cubicBezTo>
                    <a:pt x="1" y="64"/>
                    <a:pt x="1" y="61"/>
                    <a:pt x="2" y="58"/>
                  </a:cubicBezTo>
                  <a:cubicBezTo>
                    <a:pt x="3" y="54"/>
                    <a:pt x="3" y="51"/>
                    <a:pt x="4" y="47"/>
                  </a:cubicBezTo>
                  <a:cubicBezTo>
                    <a:pt x="4" y="44"/>
                    <a:pt x="4" y="40"/>
                    <a:pt x="4" y="36"/>
                  </a:cubicBezTo>
                  <a:cubicBezTo>
                    <a:pt x="4" y="34"/>
                    <a:pt x="4" y="31"/>
                    <a:pt x="4" y="28"/>
                  </a:cubicBezTo>
                  <a:cubicBezTo>
                    <a:pt x="3" y="24"/>
                    <a:pt x="4" y="23"/>
                    <a:pt x="7" y="22"/>
                  </a:cubicBezTo>
                  <a:cubicBezTo>
                    <a:pt x="11" y="20"/>
                    <a:pt x="15" y="18"/>
                    <a:pt x="18" y="16"/>
                  </a:cubicBezTo>
                  <a:cubicBezTo>
                    <a:pt x="20" y="14"/>
                    <a:pt x="23" y="13"/>
                    <a:pt x="25" y="12"/>
                  </a:cubicBezTo>
                  <a:cubicBezTo>
                    <a:pt x="25" y="11"/>
                    <a:pt x="26" y="11"/>
                    <a:pt x="26" y="11"/>
                  </a:cubicBezTo>
                  <a:cubicBezTo>
                    <a:pt x="29" y="7"/>
                    <a:pt x="33" y="7"/>
                    <a:pt x="37" y="5"/>
                  </a:cubicBezTo>
                  <a:cubicBezTo>
                    <a:pt x="38" y="4"/>
                    <a:pt x="39" y="4"/>
                    <a:pt x="39" y="3"/>
                  </a:cubicBezTo>
                  <a:cubicBezTo>
                    <a:pt x="41" y="1"/>
                    <a:pt x="44" y="0"/>
                    <a:pt x="47" y="1"/>
                  </a:cubicBezTo>
                  <a:cubicBezTo>
                    <a:pt x="49" y="1"/>
                    <a:pt x="52" y="1"/>
                    <a:pt x="54" y="1"/>
                  </a:cubicBezTo>
                  <a:cubicBezTo>
                    <a:pt x="55" y="1"/>
                    <a:pt x="56" y="2"/>
                    <a:pt x="57" y="2"/>
                  </a:cubicBezTo>
                  <a:cubicBezTo>
                    <a:pt x="62" y="2"/>
                    <a:pt x="67" y="5"/>
                    <a:pt x="72" y="5"/>
                  </a:cubicBezTo>
                  <a:cubicBezTo>
                    <a:pt x="75" y="6"/>
                    <a:pt x="78" y="7"/>
                    <a:pt x="80" y="9"/>
                  </a:cubicBezTo>
                  <a:cubicBezTo>
                    <a:pt x="83" y="11"/>
                    <a:pt x="85" y="13"/>
                    <a:pt x="88" y="15"/>
                  </a:cubicBezTo>
                  <a:cubicBezTo>
                    <a:pt x="89" y="17"/>
                    <a:pt x="91" y="18"/>
                    <a:pt x="91" y="21"/>
                  </a:cubicBezTo>
                  <a:cubicBezTo>
                    <a:pt x="91" y="20"/>
                    <a:pt x="90" y="20"/>
                    <a:pt x="90" y="20"/>
                  </a:cubicBezTo>
                  <a:cubicBezTo>
                    <a:pt x="88" y="18"/>
                    <a:pt x="86" y="17"/>
                    <a:pt x="83" y="17"/>
                  </a:cubicBezTo>
                  <a:cubicBezTo>
                    <a:pt x="78" y="15"/>
                    <a:pt x="72" y="14"/>
                    <a:pt x="67" y="11"/>
                  </a:cubicBezTo>
                  <a:cubicBezTo>
                    <a:pt x="65" y="11"/>
                    <a:pt x="64" y="11"/>
                    <a:pt x="63" y="12"/>
                  </a:cubicBezTo>
                  <a:cubicBezTo>
                    <a:pt x="65" y="13"/>
                    <a:pt x="66" y="15"/>
                    <a:pt x="68" y="16"/>
                  </a:cubicBezTo>
                  <a:cubicBezTo>
                    <a:pt x="70" y="17"/>
                    <a:pt x="71" y="17"/>
                    <a:pt x="73" y="17"/>
                  </a:cubicBezTo>
                  <a:cubicBezTo>
                    <a:pt x="74" y="17"/>
                    <a:pt x="74" y="19"/>
                    <a:pt x="76" y="19"/>
                  </a:cubicBezTo>
                  <a:cubicBezTo>
                    <a:pt x="78" y="19"/>
                    <a:pt x="80" y="19"/>
                    <a:pt x="82" y="20"/>
                  </a:cubicBezTo>
                  <a:cubicBezTo>
                    <a:pt x="84" y="20"/>
                    <a:pt x="85" y="21"/>
                    <a:pt x="87" y="22"/>
                  </a:cubicBezTo>
                  <a:cubicBezTo>
                    <a:pt x="87" y="23"/>
                    <a:pt x="88" y="24"/>
                    <a:pt x="88" y="24"/>
                  </a:cubicBezTo>
                  <a:cubicBezTo>
                    <a:pt x="88" y="26"/>
                    <a:pt x="88" y="27"/>
                    <a:pt x="89" y="28"/>
                  </a:cubicBezTo>
                  <a:cubicBezTo>
                    <a:pt x="90" y="28"/>
                    <a:pt x="89" y="30"/>
                    <a:pt x="89" y="30"/>
                  </a:cubicBezTo>
                  <a:cubicBezTo>
                    <a:pt x="88" y="32"/>
                    <a:pt x="86" y="32"/>
                    <a:pt x="84" y="32"/>
                  </a:cubicBezTo>
                  <a:cubicBezTo>
                    <a:pt x="80" y="30"/>
                    <a:pt x="76" y="29"/>
                    <a:pt x="71" y="28"/>
                  </a:cubicBezTo>
                  <a:cubicBezTo>
                    <a:pt x="70" y="28"/>
                    <a:pt x="69" y="27"/>
                    <a:pt x="68" y="27"/>
                  </a:cubicBezTo>
                  <a:cubicBezTo>
                    <a:pt x="65" y="25"/>
                    <a:pt x="62" y="25"/>
                    <a:pt x="59" y="26"/>
                  </a:cubicBezTo>
                  <a:cubicBezTo>
                    <a:pt x="59" y="27"/>
                    <a:pt x="60" y="28"/>
                    <a:pt x="61" y="28"/>
                  </a:cubicBezTo>
                  <a:cubicBezTo>
                    <a:pt x="63" y="29"/>
                    <a:pt x="65" y="29"/>
                    <a:pt x="67" y="30"/>
                  </a:cubicBezTo>
                  <a:cubicBezTo>
                    <a:pt x="68" y="31"/>
                    <a:pt x="71" y="31"/>
                    <a:pt x="72" y="32"/>
                  </a:cubicBezTo>
                  <a:cubicBezTo>
                    <a:pt x="75" y="33"/>
                    <a:pt x="78" y="33"/>
                    <a:pt x="80" y="34"/>
                  </a:cubicBezTo>
                  <a:cubicBezTo>
                    <a:pt x="82" y="35"/>
                    <a:pt x="83" y="36"/>
                    <a:pt x="84" y="37"/>
                  </a:cubicBezTo>
                  <a:cubicBezTo>
                    <a:pt x="85" y="38"/>
                    <a:pt x="84" y="40"/>
                    <a:pt x="83" y="40"/>
                  </a:cubicBezTo>
                  <a:cubicBezTo>
                    <a:pt x="81" y="41"/>
                    <a:pt x="80" y="41"/>
                    <a:pt x="79" y="41"/>
                  </a:cubicBezTo>
                  <a:cubicBezTo>
                    <a:pt x="75" y="40"/>
                    <a:pt x="72" y="40"/>
                    <a:pt x="69" y="39"/>
                  </a:cubicBezTo>
                  <a:cubicBezTo>
                    <a:pt x="67" y="39"/>
                    <a:pt x="64" y="39"/>
                    <a:pt x="61" y="40"/>
                  </a:cubicBezTo>
                  <a:cubicBezTo>
                    <a:pt x="62" y="42"/>
                    <a:pt x="63" y="43"/>
                    <a:pt x="66" y="43"/>
                  </a:cubicBezTo>
                  <a:cubicBezTo>
                    <a:pt x="68" y="43"/>
                    <a:pt x="70" y="43"/>
                    <a:pt x="73" y="44"/>
                  </a:cubicBezTo>
                  <a:cubicBezTo>
                    <a:pt x="76" y="45"/>
                    <a:pt x="76" y="45"/>
                    <a:pt x="75" y="49"/>
                  </a:cubicBezTo>
                  <a:cubicBezTo>
                    <a:pt x="73" y="49"/>
                    <a:pt x="71" y="50"/>
                    <a:pt x="68" y="50"/>
                  </a:cubicBezTo>
                  <a:cubicBezTo>
                    <a:pt x="63" y="50"/>
                    <a:pt x="59" y="53"/>
                    <a:pt x="55" y="55"/>
                  </a:cubicBezTo>
                  <a:cubicBezTo>
                    <a:pt x="50" y="57"/>
                    <a:pt x="45" y="60"/>
                    <a:pt x="40" y="62"/>
                  </a:cubicBezTo>
                  <a:cubicBezTo>
                    <a:pt x="34" y="65"/>
                    <a:pt x="29" y="66"/>
                    <a:pt x="23" y="67"/>
                  </a:cubicBezTo>
                  <a:cubicBezTo>
                    <a:pt x="20" y="67"/>
                    <a:pt x="17" y="68"/>
                    <a:pt x="15" y="68"/>
                  </a:cubicBezTo>
                  <a:cubicBezTo>
                    <a:pt x="11" y="69"/>
                    <a:pt x="7" y="69"/>
                    <a:pt x="3" y="68"/>
                  </a:cubicBezTo>
                  <a:cubicBezTo>
                    <a:pt x="2" y="68"/>
                    <a:pt x="1" y="68"/>
                    <a:pt x="0" y="68"/>
                  </a:cubicBezTo>
                  <a:close/>
                </a:path>
              </a:pathLst>
            </a:custGeom>
            <a:solidFill>
              <a:srgbClr val="FADAD3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9" name="Freeform 31"/>
            <p:cNvSpPr>
              <a:spLocks/>
            </p:cNvSpPr>
            <p:nvPr/>
          </p:nvSpPr>
          <p:spPr bwMode="auto">
            <a:xfrm>
              <a:off x="13942143" y="6091989"/>
              <a:ext cx="263692" cy="60775"/>
            </a:xfrm>
            <a:custGeom>
              <a:avLst/>
              <a:gdLst>
                <a:gd name="T0" fmla="*/ 0 w 143"/>
                <a:gd name="T1" fmla="*/ 2 h 33"/>
                <a:gd name="T2" fmla="*/ 15 w 143"/>
                <a:gd name="T3" fmla="*/ 0 h 33"/>
                <a:gd name="T4" fmla="*/ 23 w 143"/>
                <a:gd name="T5" fmla="*/ 0 h 33"/>
                <a:gd name="T6" fmla="*/ 41 w 143"/>
                <a:gd name="T7" fmla="*/ 1 h 33"/>
                <a:gd name="T8" fmla="*/ 54 w 143"/>
                <a:gd name="T9" fmla="*/ 1 h 33"/>
                <a:gd name="T10" fmla="*/ 68 w 143"/>
                <a:gd name="T11" fmla="*/ 1 h 33"/>
                <a:gd name="T12" fmla="*/ 97 w 143"/>
                <a:gd name="T13" fmla="*/ 2 h 33"/>
                <a:gd name="T14" fmla="*/ 106 w 143"/>
                <a:gd name="T15" fmla="*/ 2 h 33"/>
                <a:gd name="T16" fmla="*/ 128 w 143"/>
                <a:gd name="T17" fmla="*/ 3 h 33"/>
                <a:gd name="T18" fmla="*/ 139 w 143"/>
                <a:gd name="T19" fmla="*/ 3 h 33"/>
                <a:gd name="T20" fmla="*/ 141 w 143"/>
                <a:gd name="T21" fmla="*/ 3 h 33"/>
                <a:gd name="T22" fmla="*/ 141 w 143"/>
                <a:gd name="T23" fmla="*/ 6 h 33"/>
                <a:gd name="T24" fmla="*/ 140 w 143"/>
                <a:gd name="T25" fmla="*/ 13 h 33"/>
                <a:gd name="T26" fmla="*/ 141 w 143"/>
                <a:gd name="T27" fmla="*/ 22 h 33"/>
                <a:gd name="T28" fmla="*/ 142 w 143"/>
                <a:gd name="T29" fmla="*/ 23 h 33"/>
                <a:gd name="T30" fmla="*/ 142 w 143"/>
                <a:gd name="T31" fmla="*/ 33 h 33"/>
                <a:gd name="T32" fmla="*/ 135 w 143"/>
                <a:gd name="T33" fmla="*/ 33 h 33"/>
                <a:gd name="T34" fmla="*/ 130 w 143"/>
                <a:gd name="T35" fmla="*/ 32 h 33"/>
                <a:gd name="T36" fmla="*/ 114 w 143"/>
                <a:gd name="T37" fmla="*/ 32 h 33"/>
                <a:gd name="T38" fmla="*/ 104 w 143"/>
                <a:gd name="T39" fmla="*/ 32 h 33"/>
                <a:gd name="T40" fmla="*/ 88 w 143"/>
                <a:gd name="T41" fmla="*/ 31 h 33"/>
                <a:gd name="T42" fmla="*/ 66 w 143"/>
                <a:gd name="T43" fmla="*/ 31 h 33"/>
                <a:gd name="T44" fmla="*/ 50 w 143"/>
                <a:gd name="T45" fmla="*/ 30 h 33"/>
                <a:gd name="T46" fmla="*/ 36 w 143"/>
                <a:gd name="T47" fmla="*/ 30 h 33"/>
                <a:gd name="T48" fmla="*/ 21 w 143"/>
                <a:gd name="T49" fmla="*/ 25 h 33"/>
                <a:gd name="T50" fmla="*/ 14 w 143"/>
                <a:gd name="T51" fmla="*/ 21 h 33"/>
                <a:gd name="T52" fmla="*/ 3 w 143"/>
                <a:gd name="T53" fmla="*/ 7 h 33"/>
                <a:gd name="T54" fmla="*/ 0 w 143"/>
                <a:gd name="T55" fmla="*/ 2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143" h="33">
                  <a:moveTo>
                    <a:pt x="0" y="2"/>
                  </a:moveTo>
                  <a:cubicBezTo>
                    <a:pt x="6" y="1"/>
                    <a:pt x="10" y="0"/>
                    <a:pt x="15" y="0"/>
                  </a:cubicBezTo>
                  <a:cubicBezTo>
                    <a:pt x="18" y="0"/>
                    <a:pt x="20" y="0"/>
                    <a:pt x="23" y="0"/>
                  </a:cubicBezTo>
                  <a:cubicBezTo>
                    <a:pt x="29" y="1"/>
                    <a:pt x="35" y="1"/>
                    <a:pt x="41" y="1"/>
                  </a:cubicBezTo>
                  <a:cubicBezTo>
                    <a:pt x="45" y="1"/>
                    <a:pt x="49" y="1"/>
                    <a:pt x="54" y="1"/>
                  </a:cubicBezTo>
                  <a:cubicBezTo>
                    <a:pt x="58" y="1"/>
                    <a:pt x="63" y="1"/>
                    <a:pt x="68" y="1"/>
                  </a:cubicBezTo>
                  <a:cubicBezTo>
                    <a:pt x="78" y="1"/>
                    <a:pt x="87" y="2"/>
                    <a:pt x="97" y="2"/>
                  </a:cubicBezTo>
                  <a:cubicBezTo>
                    <a:pt x="100" y="2"/>
                    <a:pt x="103" y="2"/>
                    <a:pt x="106" y="2"/>
                  </a:cubicBezTo>
                  <a:cubicBezTo>
                    <a:pt x="113" y="3"/>
                    <a:pt x="121" y="3"/>
                    <a:pt x="128" y="3"/>
                  </a:cubicBezTo>
                  <a:cubicBezTo>
                    <a:pt x="132" y="3"/>
                    <a:pt x="135" y="3"/>
                    <a:pt x="139" y="3"/>
                  </a:cubicBezTo>
                  <a:cubicBezTo>
                    <a:pt x="140" y="3"/>
                    <a:pt x="140" y="3"/>
                    <a:pt x="141" y="3"/>
                  </a:cubicBezTo>
                  <a:cubicBezTo>
                    <a:pt x="141" y="4"/>
                    <a:pt x="141" y="5"/>
                    <a:pt x="141" y="6"/>
                  </a:cubicBezTo>
                  <a:cubicBezTo>
                    <a:pt x="143" y="9"/>
                    <a:pt x="142" y="11"/>
                    <a:pt x="140" y="13"/>
                  </a:cubicBezTo>
                  <a:cubicBezTo>
                    <a:pt x="137" y="16"/>
                    <a:pt x="137" y="19"/>
                    <a:pt x="141" y="22"/>
                  </a:cubicBezTo>
                  <a:cubicBezTo>
                    <a:pt x="141" y="22"/>
                    <a:pt x="142" y="23"/>
                    <a:pt x="142" y="23"/>
                  </a:cubicBezTo>
                  <a:cubicBezTo>
                    <a:pt x="142" y="26"/>
                    <a:pt x="140" y="29"/>
                    <a:pt x="142" y="33"/>
                  </a:cubicBezTo>
                  <a:cubicBezTo>
                    <a:pt x="139" y="33"/>
                    <a:pt x="137" y="33"/>
                    <a:pt x="135" y="33"/>
                  </a:cubicBezTo>
                  <a:cubicBezTo>
                    <a:pt x="133" y="33"/>
                    <a:pt x="132" y="32"/>
                    <a:pt x="130" y="32"/>
                  </a:cubicBezTo>
                  <a:cubicBezTo>
                    <a:pt x="124" y="32"/>
                    <a:pt x="119" y="32"/>
                    <a:pt x="114" y="32"/>
                  </a:cubicBezTo>
                  <a:cubicBezTo>
                    <a:pt x="111" y="32"/>
                    <a:pt x="107" y="32"/>
                    <a:pt x="104" y="32"/>
                  </a:cubicBezTo>
                  <a:cubicBezTo>
                    <a:pt x="99" y="31"/>
                    <a:pt x="93" y="31"/>
                    <a:pt x="88" y="31"/>
                  </a:cubicBezTo>
                  <a:cubicBezTo>
                    <a:pt x="81" y="31"/>
                    <a:pt x="73" y="31"/>
                    <a:pt x="66" y="31"/>
                  </a:cubicBezTo>
                  <a:cubicBezTo>
                    <a:pt x="60" y="31"/>
                    <a:pt x="55" y="30"/>
                    <a:pt x="50" y="30"/>
                  </a:cubicBezTo>
                  <a:cubicBezTo>
                    <a:pt x="45" y="30"/>
                    <a:pt x="40" y="29"/>
                    <a:pt x="36" y="30"/>
                  </a:cubicBezTo>
                  <a:cubicBezTo>
                    <a:pt x="30" y="30"/>
                    <a:pt x="26" y="29"/>
                    <a:pt x="21" y="25"/>
                  </a:cubicBezTo>
                  <a:cubicBezTo>
                    <a:pt x="19" y="24"/>
                    <a:pt x="16" y="22"/>
                    <a:pt x="14" y="21"/>
                  </a:cubicBezTo>
                  <a:cubicBezTo>
                    <a:pt x="9" y="17"/>
                    <a:pt x="6" y="12"/>
                    <a:pt x="3" y="7"/>
                  </a:cubicBezTo>
                  <a:cubicBezTo>
                    <a:pt x="2" y="5"/>
                    <a:pt x="1" y="4"/>
                    <a:pt x="0" y="2"/>
                  </a:cubicBezTo>
                  <a:close/>
                </a:path>
              </a:pathLst>
            </a:custGeom>
            <a:solidFill>
              <a:schemeClr val="bg1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0" name="Freeform 32"/>
            <p:cNvSpPr>
              <a:spLocks/>
            </p:cNvSpPr>
            <p:nvPr/>
          </p:nvSpPr>
          <p:spPr bwMode="auto">
            <a:xfrm>
              <a:off x="14716645" y="6392849"/>
              <a:ext cx="241592" cy="70318"/>
            </a:xfrm>
            <a:custGeom>
              <a:avLst/>
              <a:gdLst>
                <a:gd name="T0" fmla="*/ 129 w 131"/>
                <a:gd name="T1" fmla="*/ 4 h 38"/>
                <a:gd name="T2" fmla="*/ 131 w 131"/>
                <a:gd name="T3" fmla="*/ 38 h 38"/>
                <a:gd name="T4" fmla="*/ 115 w 131"/>
                <a:gd name="T5" fmla="*/ 38 h 38"/>
                <a:gd name="T6" fmla="*/ 104 w 131"/>
                <a:gd name="T7" fmla="*/ 37 h 38"/>
                <a:gd name="T8" fmla="*/ 99 w 131"/>
                <a:gd name="T9" fmla="*/ 37 h 38"/>
                <a:gd name="T10" fmla="*/ 76 w 131"/>
                <a:gd name="T11" fmla="*/ 36 h 38"/>
                <a:gd name="T12" fmla="*/ 57 w 131"/>
                <a:gd name="T13" fmla="*/ 35 h 38"/>
                <a:gd name="T14" fmla="*/ 36 w 131"/>
                <a:gd name="T15" fmla="*/ 33 h 38"/>
                <a:gd name="T16" fmla="*/ 27 w 131"/>
                <a:gd name="T17" fmla="*/ 33 h 38"/>
                <a:gd name="T18" fmla="*/ 11 w 131"/>
                <a:gd name="T19" fmla="*/ 32 h 38"/>
                <a:gd name="T20" fmla="*/ 0 w 131"/>
                <a:gd name="T21" fmla="*/ 32 h 38"/>
                <a:gd name="T22" fmla="*/ 5 w 131"/>
                <a:gd name="T23" fmla="*/ 28 h 38"/>
                <a:gd name="T24" fmla="*/ 14 w 131"/>
                <a:gd name="T25" fmla="*/ 20 h 38"/>
                <a:gd name="T26" fmla="*/ 16 w 131"/>
                <a:gd name="T27" fmla="*/ 19 h 38"/>
                <a:gd name="T28" fmla="*/ 29 w 131"/>
                <a:gd name="T29" fmla="*/ 9 h 38"/>
                <a:gd name="T30" fmla="*/ 41 w 131"/>
                <a:gd name="T31" fmla="*/ 2 h 38"/>
                <a:gd name="T32" fmla="*/ 42 w 131"/>
                <a:gd name="T33" fmla="*/ 2 h 38"/>
                <a:gd name="T34" fmla="*/ 43 w 131"/>
                <a:gd name="T35" fmla="*/ 2 h 38"/>
                <a:gd name="T36" fmla="*/ 46 w 131"/>
                <a:gd name="T37" fmla="*/ 1 h 38"/>
                <a:gd name="T38" fmla="*/ 65 w 131"/>
                <a:gd name="T39" fmla="*/ 1 h 38"/>
                <a:gd name="T40" fmla="*/ 68 w 131"/>
                <a:gd name="T41" fmla="*/ 1 h 38"/>
                <a:gd name="T42" fmla="*/ 70 w 131"/>
                <a:gd name="T43" fmla="*/ 2 h 38"/>
                <a:gd name="T44" fmla="*/ 74 w 131"/>
                <a:gd name="T45" fmla="*/ 2 h 38"/>
                <a:gd name="T46" fmla="*/ 79 w 131"/>
                <a:gd name="T47" fmla="*/ 1 h 38"/>
                <a:gd name="T48" fmla="*/ 104 w 131"/>
                <a:gd name="T49" fmla="*/ 3 h 38"/>
                <a:gd name="T50" fmla="*/ 128 w 131"/>
                <a:gd name="T51" fmla="*/ 4 h 38"/>
                <a:gd name="T52" fmla="*/ 129 w 131"/>
                <a:gd name="T53" fmla="*/ 4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131" h="38">
                  <a:moveTo>
                    <a:pt x="129" y="4"/>
                  </a:moveTo>
                  <a:cubicBezTo>
                    <a:pt x="130" y="15"/>
                    <a:pt x="131" y="27"/>
                    <a:pt x="131" y="38"/>
                  </a:cubicBezTo>
                  <a:cubicBezTo>
                    <a:pt x="126" y="38"/>
                    <a:pt x="120" y="38"/>
                    <a:pt x="115" y="38"/>
                  </a:cubicBezTo>
                  <a:cubicBezTo>
                    <a:pt x="111" y="38"/>
                    <a:pt x="108" y="37"/>
                    <a:pt x="104" y="37"/>
                  </a:cubicBezTo>
                  <a:cubicBezTo>
                    <a:pt x="103" y="37"/>
                    <a:pt x="101" y="37"/>
                    <a:pt x="99" y="37"/>
                  </a:cubicBezTo>
                  <a:cubicBezTo>
                    <a:pt x="91" y="37"/>
                    <a:pt x="83" y="38"/>
                    <a:pt x="76" y="36"/>
                  </a:cubicBezTo>
                  <a:cubicBezTo>
                    <a:pt x="70" y="36"/>
                    <a:pt x="63" y="35"/>
                    <a:pt x="57" y="35"/>
                  </a:cubicBezTo>
                  <a:cubicBezTo>
                    <a:pt x="50" y="34"/>
                    <a:pt x="43" y="34"/>
                    <a:pt x="36" y="33"/>
                  </a:cubicBezTo>
                  <a:cubicBezTo>
                    <a:pt x="33" y="33"/>
                    <a:pt x="30" y="33"/>
                    <a:pt x="27" y="33"/>
                  </a:cubicBezTo>
                  <a:cubicBezTo>
                    <a:pt x="22" y="34"/>
                    <a:pt x="16" y="33"/>
                    <a:pt x="11" y="32"/>
                  </a:cubicBezTo>
                  <a:cubicBezTo>
                    <a:pt x="7" y="32"/>
                    <a:pt x="4" y="32"/>
                    <a:pt x="0" y="32"/>
                  </a:cubicBezTo>
                  <a:cubicBezTo>
                    <a:pt x="1" y="30"/>
                    <a:pt x="3" y="29"/>
                    <a:pt x="5" y="28"/>
                  </a:cubicBezTo>
                  <a:cubicBezTo>
                    <a:pt x="8" y="25"/>
                    <a:pt x="11" y="22"/>
                    <a:pt x="14" y="20"/>
                  </a:cubicBezTo>
                  <a:cubicBezTo>
                    <a:pt x="15" y="19"/>
                    <a:pt x="16" y="19"/>
                    <a:pt x="16" y="19"/>
                  </a:cubicBezTo>
                  <a:cubicBezTo>
                    <a:pt x="20" y="14"/>
                    <a:pt x="25" y="12"/>
                    <a:pt x="29" y="9"/>
                  </a:cubicBezTo>
                  <a:cubicBezTo>
                    <a:pt x="33" y="6"/>
                    <a:pt x="37" y="4"/>
                    <a:pt x="41" y="2"/>
                  </a:cubicBezTo>
                  <a:cubicBezTo>
                    <a:pt x="41" y="2"/>
                    <a:pt x="42" y="2"/>
                    <a:pt x="42" y="2"/>
                  </a:cubicBezTo>
                  <a:cubicBezTo>
                    <a:pt x="42" y="2"/>
                    <a:pt x="43" y="2"/>
                    <a:pt x="43" y="2"/>
                  </a:cubicBezTo>
                  <a:cubicBezTo>
                    <a:pt x="43" y="0"/>
                    <a:pt x="45" y="1"/>
                    <a:pt x="46" y="1"/>
                  </a:cubicBezTo>
                  <a:cubicBezTo>
                    <a:pt x="52" y="1"/>
                    <a:pt x="59" y="1"/>
                    <a:pt x="65" y="1"/>
                  </a:cubicBezTo>
                  <a:cubicBezTo>
                    <a:pt x="66" y="1"/>
                    <a:pt x="67" y="1"/>
                    <a:pt x="68" y="1"/>
                  </a:cubicBezTo>
                  <a:cubicBezTo>
                    <a:pt x="69" y="1"/>
                    <a:pt x="70" y="1"/>
                    <a:pt x="70" y="2"/>
                  </a:cubicBezTo>
                  <a:cubicBezTo>
                    <a:pt x="71" y="3"/>
                    <a:pt x="73" y="3"/>
                    <a:pt x="74" y="2"/>
                  </a:cubicBezTo>
                  <a:cubicBezTo>
                    <a:pt x="75" y="1"/>
                    <a:pt x="77" y="1"/>
                    <a:pt x="79" y="1"/>
                  </a:cubicBezTo>
                  <a:cubicBezTo>
                    <a:pt x="87" y="2"/>
                    <a:pt x="95" y="3"/>
                    <a:pt x="104" y="3"/>
                  </a:cubicBezTo>
                  <a:cubicBezTo>
                    <a:pt x="112" y="3"/>
                    <a:pt x="120" y="3"/>
                    <a:pt x="128" y="4"/>
                  </a:cubicBezTo>
                  <a:cubicBezTo>
                    <a:pt x="128" y="4"/>
                    <a:pt x="128" y="4"/>
                    <a:pt x="129" y="4"/>
                  </a:cubicBezTo>
                  <a:close/>
                </a:path>
              </a:pathLst>
            </a:custGeom>
            <a:solidFill>
              <a:srgbClr val="A06A29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1" name="Freeform 33"/>
            <p:cNvSpPr>
              <a:spLocks/>
            </p:cNvSpPr>
            <p:nvPr/>
          </p:nvSpPr>
          <p:spPr bwMode="auto">
            <a:xfrm>
              <a:off x="12959198" y="6697727"/>
              <a:ext cx="171777" cy="88400"/>
            </a:xfrm>
            <a:custGeom>
              <a:avLst/>
              <a:gdLst>
                <a:gd name="T0" fmla="*/ 2 w 93"/>
                <a:gd name="T1" fmla="*/ 2 h 48"/>
                <a:gd name="T2" fmla="*/ 26 w 93"/>
                <a:gd name="T3" fmla="*/ 6 h 48"/>
                <a:gd name="T4" fmla="*/ 31 w 93"/>
                <a:gd name="T5" fmla="*/ 6 h 48"/>
                <a:gd name="T6" fmla="*/ 40 w 93"/>
                <a:gd name="T7" fmla="*/ 6 h 48"/>
                <a:gd name="T8" fmla="*/ 54 w 93"/>
                <a:gd name="T9" fmla="*/ 6 h 48"/>
                <a:gd name="T10" fmla="*/ 75 w 93"/>
                <a:gd name="T11" fmla="*/ 3 h 48"/>
                <a:gd name="T12" fmla="*/ 81 w 93"/>
                <a:gd name="T13" fmla="*/ 1 h 48"/>
                <a:gd name="T14" fmla="*/ 84 w 93"/>
                <a:gd name="T15" fmla="*/ 1 h 48"/>
                <a:gd name="T16" fmla="*/ 87 w 93"/>
                <a:gd name="T17" fmla="*/ 1 h 48"/>
                <a:gd name="T18" fmla="*/ 91 w 93"/>
                <a:gd name="T19" fmla="*/ 2 h 48"/>
                <a:gd name="T20" fmla="*/ 92 w 93"/>
                <a:gd name="T21" fmla="*/ 5 h 48"/>
                <a:gd name="T22" fmla="*/ 91 w 93"/>
                <a:gd name="T23" fmla="*/ 6 h 48"/>
                <a:gd name="T24" fmla="*/ 91 w 93"/>
                <a:gd name="T25" fmla="*/ 15 h 48"/>
                <a:gd name="T26" fmla="*/ 91 w 93"/>
                <a:gd name="T27" fmla="*/ 18 h 48"/>
                <a:gd name="T28" fmla="*/ 91 w 93"/>
                <a:gd name="T29" fmla="*/ 27 h 48"/>
                <a:gd name="T30" fmla="*/ 91 w 93"/>
                <a:gd name="T31" fmla="*/ 36 h 48"/>
                <a:gd name="T32" fmla="*/ 91 w 93"/>
                <a:gd name="T33" fmla="*/ 46 h 48"/>
                <a:gd name="T34" fmla="*/ 85 w 93"/>
                <a:gd name="T35" fmla="*/ 46 h 48"/>
                <a:gd name="T36" fmla="*/ 83 w 93"/>
                <a:gd name="T37" fmla="*/ 46 h 48"/>
                <a:gd name="T38" fmla="*/ 71 w 93"/>
                <a:gd name="T39" fmla="*/ 47 h 48"/>
                <a:gd name="T40" fmla="*/ 65 w 93"/>
                <a:gd name="T41" fmla="*/ 46 h 48"/>
                <a:gd name="T42" fmla="*/ 58 w 93"/>
                <a:gd name="T43" fmla="*/ 46 h 48"/>
                <a:gd name="T44" fmla="*/ 54 w 93"/>
                <a:gd name="T45" fmla="*/ 46 h 48"/>
                <a:gd name="T46" fmla="*/ 41 w 93"/>
                <a:gd name="T47" fmla="*/ 46 h 48"/>
                <a:gd name="T48" fmla="*/ 36 w 93"/>
                <a:gd name="T49" fmla="*/ 46 h 48"/>
                <a:gd name="T50" fmla="*/ 20 w 93"/>
                <a:gd name="T51" fmla="*/ 46 h 48"/>
                <a:gd name="T52" fmla="*/ 7 w 93"/>
                <a:gd name="T53" fmla="*/ 45 h 48"/>
                <a:gd name="T54" fmla="*/ 2 w 93"/>
                <a:gd name="T55" fmla="*/ 45 h 48"/>
                <a:gd name="T56" fmla="*/ 0 w 93"/>
                <a:gd name="T57" fmla="*/ 43 h 48"/>
                <a:gd name="T58" fmla="*/ 0 w 93"/>
                <a:gd name="T59" fmla="*/ 28 h 48"/>
                <a:gd name="T60" fmla="*/ 0 w 93"/>
                <a:gd name="T61" fmla="*/ 13 h 48"/>
                <a:gd name="T62" fmla="*/ 2 w 93"/>
                <a:gd name="T63" fmla="*/ 2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93" h="48">
                  <a:moveTo>
                    <a:pt x="2" y="2"/>
                  </a:moveTo>
                  <a:cubicBezTo>
                    <a:pt x="10" y="3"/>
                    <a:pt x="18" y="4"/>
                    <a:pt x="26" y="6"/>
                  </a:cubicBezTo>
                  <a:cubicBezTo>
                    <a:pt x="28" y="6"/>
                    <a:pt x="30" y="6"/>
                    <a:pt x="31" y="6"/>
                  </a:cubicBezTo>
                  <a:cubicBezTo>
                    <a:pt x="34" y="6"/>
                    <a:pt x="37" y="6"/>
                    <a:pt x="40" y="6"/>
                  </a:cubicBezTo>
                  <a:cubicBezTo>
                    <a:pt x="45" y="6"/>
                    <a:pt x="49" y="6"/>
                    <a:pt x="54" y="6"/>
                  </a:cubicBezTo>
                  <a:cubicBezTo>
                    <a:pt x="61" y="5"/>
                    <a:pt x="68" y="4"/>
                    <a:pt x="75" y="3"/>
                  </a:cubicBezTo>
                  <a:cubicBezTo>
                    <a:pt x="77" y="3"/>
                    <a:pt x="79" y="2"/>
                    <a:pt x="81" y="1"/>
                  </a:cubicBezTo>
                  <a:cubicBezTo>
                    <a:pt x="82" y="1"/>
                    <a:pt x="83" y="0"/>
                    <a:pt x="84" y="1"/>
                  </a:cubicBezTo>
                  <a:cubicBezTo>
                    <a:pt x="85" y="2"/>
                    <a:pt x="86" y="2"/>
                    <a:pt x="87" y="1"/>
                  </a:cubicBezTo>
                  <a:cubicBezTo>
                    <a:pt x="88" y="0"/>
                    <a:pt x="90" y="1"/>
                    <a:pt x="91" y="2"/>
                  </a:cubicBezTo>
                  <a:cubicBezTo>
                    <a:pt x="92" y="2"/>
                    <a:pt x="92" y="4"/>
                    <a:pt x="92" y="5"/>
                  </a:cubicBezTo>
                  <a:cubicBezTo>
                    <a:pt x="91" y="6"/>
                    <a:pt x="91" y="6"/>
                    <a:pt x="91" y="6"/>
                  </a:cubicBezTo>
                  <a:cubicBezTo>
                    <a:pt x="93" y="9"/>
                    <a:pt x="92" y="12"/>
                    <a:pt x="91" y="15"/>
                  </a:cubicBezTo>
                  <a:cubicBezTo>
                    <a:pt x="91" y="16"/>
                    <a:pt x="91" y="17"/>
                    <a:pt x="91" y="18"/>
                  </a:cubicBezTo>
                  <a:cubicBezTo>
                    <a:pt x="91" y="21"/>
                    <a:pt x="91" y="24"/>
                    <a:pt x="91" y="27"/>
                  </a:cubicBezTo>
                  <a:cubicBezTo>
                    <a:pt x="91" y="30"/>
                    <a:pt x="91" y="33"/>
                    <a:pt x="91" y="36"/>
                  </a:cubicBezTo>
                  <a:cubicBezTo>
                    <a:pt x="91" y="39"/>
                    <a:pt x="91" y="42"/>
                    <a:pt x="91" y="46"/>
                  </a:cubicBezTo>
                  <a:cubicBezTo>
                    <a:pt x="89" y="46"/>
                    <a:pt x="87" y="46"/>
                    <a:pt x="85" y="46"/>
                  </a:cubicBezTo>
                  <a:cubicBezTo>
                    <a:pt x="84" y="46"/>
                    <a:pt x="84" y="46"/>
                    <a:pt x="83" y="46"/>
                  </a:cubicBezTo>
                  <a:cubicBezTo>
                    <a:pt x="79" y="48"/>
                    <a:pt x="75" y="47"/>
                    <a:pt x="71" y="47"/>
                  </a:cubicBezTo>
                  <a:cubicBezTo>
                    <a:pt x="69" y="47"/>
                    <a:pt x="67" y="47"/>
                    <a:pt x="65" y="46"/>
                  </a:cubicBezTo>
                  <a:cubicBezTo>
                    <a:pt x="63" y="46"/>
                    <a:pt x="61" y="45"/>
                    <a:pt x="58" y="46"/>
                  </a:cubicBezTo>
                  <a:cubicBezTo>
                    <a:pt x="57" y="46"/>
                    <a:pt x="55" y="46"/>
                    <a:pt x="54" y="46"/>
                  </a:cubicBezTo>
                  <a:cubicBezTo>
                    <a:pt x="49" y="46"/>
                    <a:pt x="45" y="45"/>
                    <a:pt x="41" y="46"/>
                  </a:cubicBezTo>
                  <a:cubicBezTo>
                    <a:pt x="39" y="46"/>
                    <a:pt x="38" y="46"/>
                    <a:pt x="36" y="46"/>
                  </a:cubicBezTo>
                  <a:cubicBezTo>
                    <a:pt x="31" y="46"/>
                    <a:pt x="25" y="46"/>
                    <a:pt x="20" y="46"/>
                  </a:cubicBezTo>
                  <a:cubicBezTo>
                    <a:pt x="16" y="45"/>
                    <a:pt x="12" y="45"/>
                    <a:pt x="7" y="45"/>
                  </a:cubicBezTo>
                  <a:cubicBezTo>
                    <a:pt x="6" y="45"/>
                    <a:pt x="4" y="45"/>
                    <a:pt x="2" y="45"/>
                  </a:cubicBezTo>
                  <a:cubicBezTo>
                    <a:pt x="0" y="45"/>
                    <a:pt x="0" y="45"/>
                    <a:pt x="0" y="43"/>
                  </a:cubicBezTo>
                  <a:cubicBezTo>
                    <a:pt x="0" y="38"/>
                    <a:pt x="0" y="33"/>
                    <a:pt x="0" y="28"/>
                  </a:cubicBezTo>
                  <a:cubicBezTo>
                    <a:pt x="0" y="23"/>
                    <a:pt x="0" y="18"/>
                    <a:pt x="0" y="13"/>
                  </a:cubicBezTo>
                  <a:cubicBezTo>
                    <a:pt x="1" y="9"/>
                    <a:pt x="2" y="6"/>
                    <a:pt x="2" y="2"/>
                  </a:cubicBezTo>
                  <a:close/>
                </a:path>
              </a:pathLst>
            </a:custGeom>
            <a:solidFill>
              <a:srgbClr val="846700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2" name="Freeform 34"/>
            <p:cNvSpPr>
              <a:spLocks/>
            </p:cNvSpPr>
            <p:nvPr/>
          </p:nvSpPr>
          <p:spPr bwMode="auto">
            <a:xfrm>
              <a:off x="13086775" y="5803685"/>
              <a:ext cx="128581" cy="95934"/>
            </a:xfrm>
            <a:custGeom>
              <a:avLst/>
              <a:gdLst>
                <a:gd name="T0" fmla="*/ 31 w 70"/>
                <a:gd name="T1" fmla="*/ 52 h 52"/>
                <a:gd name="T2" fmla="*/ 25 w 70"/>
                <a:gd name="T3" fmla="*/ 44 h 52"/>
                <a:gd name="T4" fmla="*/ 25 w 70"/>
                <a:gd name="T5" fmla="*/ 43 h 52"/>
                <a:gd name="T6" fmla="*/ 19 w 70"/>
                <a:gd name="T7" fmla="*/ 34 h 52"/>
                <a:gd name="T8" fmla="*/ 11 w 70"/>
                <a:gd name="T9" fmla="*/ 26 h 52"/>
                <a:gd name="T10" fmla="*/ 7 w 70"/>
                <a:gd name="T11" fmla="*/ 23 h 52"/>
                <a:gd name="T12" fmla="*/ 4 w 70"/>
                <a:gd name="T13" fmla="*/ 20 h 52"/>
                <a:gd name="T14" fmla="*/ 0 w 70"/>
                <a:gd name="T15" fmla="*/ 18 h 52"/>
                <a:gd name="T16" fmla="*/ 6 w 70"/>
                <a:gd name="T17" fmla="*/ 14 h 52"/>
                <a:gd name="T18" fmla="*/ 11 w 70"/>
                <a:gd name="T19" fmla="*/ 10 h 52"/>
                <a:gd name="T20" fmla="*/ 22 w 70"/>
                <a:gd name="T21" fmla="*/ 3 h 52"/>
                <a:gd name="T22" fmla="*/ 29 w 70"/>
                <a:gd name="T23" fmla="*/ 0 h 52"/>
                <a:gd name="T24" fmla="*/ 27 w 70"/>
                <a:gd name="T25" fmla="*/ 2 h 52"/>
                <a:gd name="T26" fmla="*/ 30 w 70"/>
                <a:gd name="T27" fmla="*/ 4 h 52"/>
                <a:gd name="T28" fmla="*/ 32 w 70"/>
                <a:gd name="T29" fmla="*/ 3 h 52"/>
                <a:gd name="T30" fmla="*/ 41 w 70"/>
                <a:gd name="T31" fmla="*/ 1 h 52"/>
                <a:gd name="T32" fmla="*/ 52 w 70"/>
                <a:gd name="T33" fmla="*/ 1 h 52"/>
                <a:gd name="T34" fmla="*/ 64 w 70"/>
                <a:gd name="T35" fmla="*/ 1 h 52"/>
                <a:gd name="T36" fmla="*/ 69 w 70"/>
                <a:gd name="T37" fmla="*/ 6 h 52"/>
                <a:gd name="T38" fmla="*/ 70 w 70"/>
                <a:gd name="T39" fmla="*/ 7 h 52"/>
                <a:gd name="T40" fmla="*/ 69 w 70"/>
                <a:gd name="T41" fmla="*/ 9 h 52"/>
                <a:gd name="T42" fmla="*/ 67 w 70"/>
                <a:gd name="T43" fmla="*/ 9 h 52"/>
                <a:gd name="T44" fmla="*/ 56 w 70"/>
                <a:gd name="T45" fmla="*/ 11 h 52"/>
                <a:gd name="T46" fmla="*/ 44 w 70"/>
                <a:gd name="T47" fmla="*/ 13 h 52"/>
                <a:gd name="T48" fmla="*/ 43 w 70"/>
                <a:gd name="T49" fmla="*/ 13 h 52"/>
                <a:gd name="T50" fmla="*/ 42 w 70"/>
                <a:gd name="T51" fmla="*/ 18 h 52"/>
                <a:gd name="T52" fmla="*/ 59 w 70"/>
                <a:gd name="T53" fmla="*/ 15 h 52"/>
                <a:gd name="T54" fmla="*/ 61 w 70"/>
                <a:gd name="T55" fmla="*/ 17 h 52"/>
                <a:gd name="T56" fmla="*/ 63 w 70"/>
                <a:gd name="T57" fmla="*/ 23 h 52"/>
                <a:gd name="T58" fmla="*/ 67 w 70"/>
                <a:gd name="T59" fmla="*/ 36 h 52"/>
                <a:gd name="T60" fmla="*/ 65 w 70"/>
                <a:gd name="T61" fmla="*/ 39 h 52"/>
                <a:gd name="T62" fmla="*/ 57 w 70"/>
                <a:gd name="T63" fmla="*/ 42 h 52"/>
                <a:gd name="T64" fmla="*/ 44 w 70"/>
                <a:gd name="T65" fmla="*/ 46 h 52"/>
                <a:gd name="T66" fmla="*/ 31 w 70"/>
                <a:gd name="T67" fmla="*/ 5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70" h="52">
                  <a:moveTo>
                    <a:pt x="31" y="52"/>
                  </a:moveTo>
                  <a:cubicBezTo>
                    <a:pt x="29" y="49"/>
                    <a:pt x="27" y="46"/>
                    <a:pt x="25" y="44"/>
                  </a:cubicBezTo>
                  <a:cubicBezTo>
                    <a:pt x="25" y="44"/>
                    <a:pt x="25" y="44"/>
                    <a:pt x="25" y="43"/>
                  </a:cubicBezTo>
                  <a:cubicBezTo>
                    <a:pt x="25" y="39"/>
                    <a:pt x="21" y="37"/>
                    <a:pt x="19" y="34"/>
                  </a:cubicBezTo>
                  <a:cubicBezTo>
                    <a:pt x="17" y="31"/>
                    <a:pt x="14" y="28"/>
                    <a:pt x="11" y="26"/>
                  </a:cubicBezTo>
                  <a:cubicBezTo>
                    <a:pt x="10" y="25"/>
                    <a:pt x="8" y="24"/>
                    <a:pt x="7" y="23"/>
                  </a:cubicBezTo>
                  <a:cubicBezTo>
                    <a:pt x="6" y="22"/>
                    <a:pt x="5" y="21"/>
                    <a:pt x="4" y="20"/>
                  </a:cubicBezTo>
                  <a:cubicBezTo>
                    <a:pt x="3" y="19"/>
                    <a:pt x="2" y="19"/>
                    <a:pt x="0" y="18"/>
                  </a:cubicBezTo>
                  <a:cubicBezTo>
                    <a:pt x="2" y="16"/>
                    <a:pt x="4" y="15"/>
                    <a:pt x="6" y="14"/>
                  </a:cubicBezTo>
                  <a:cubicBezTo>
                    <a:pt x="7" y="12"/>
                    <a:pt x="9" y="11"/>
                    <a:pt x="11" y="10"/>
                  </a:cubicBezTo>
                  <a:cubicBezTo>
                    <a:pt x="15" y="7"/>
                    <a:pt x="18" y="5"/>
                    <a:pt x="22" y="3"/>
                  </a:cubicBezTo>
                  <a:cubicBezTo>
                    <a:pt x="24" y="2"/>
                    <a:pt x="26" y="1"/>
                    <a:pt x="29" y="0"/>
                  </a:cubicBezTo>
                  <a:cubicBezTo>
                    <a:pt x="28" y="0"/>
                    <a:pt x="28" y="1"/>
                    <a:pt x="27" y="2"/>
                  </a:cubicBezTo>
                  <a:cubicBezTo>
                    <a:pt x="28" y="2"/>
                    <a:pt x="29" y="3"/>
                    <a:pt x="30" y="4"/>
                  </a:cubicBezTo>
                  <a:cubicBezTo>
                    <a:pt x="31" y="4"/>
                    <a:pt x="31" y="3"/>
                    <a:pt x="32" y="3"/>
                  </a:cubicBezTo>
                  <a:cubicBezTo>
                    <a:pt x="35" y="1"/>
                    <a:pt x="38" y="1"/>
                    <a:pt x="41" y="1"/>
                  </a:cubicBezTo>
                  <a:cubicBezTo>
                    <a:pt x="45" y="1"/>
                    <a:pt x="49" y="1"/>
                    <a:pt x="52" y="1"/>
                  </a:cubicBezTo>
                  <a:cubicBezTo>
                    <a:pt x="56" y="1"/>
                    <a:pt x="60" y="1"/>
                    <a:pt x="64" y="1"/>
                  </a:cubicBezTo>
                  <a:cubicBezTo>
                    <a:pt x="65" y="4"/>
                    <a:pt x="67" y="6"/>
                    <a:pt x="69" y="6"/>
                  </a:cubicBezTo>
                  <a:cubicBezTo>
                    <a:pt x="70" y="6"/>
                    <a:pt x="70" y="7"/>
                    <a:pt x="70" y="7"/>
                  </a:cubicBezTo>
                  <a:cubicBezTo>
                    <a:pt x="70" y="8"/>
                    <a:pt x="70" y="8"/>
                    <a:pt x="69" y="9"/>
                  </a:cubicBezTo>
                  <a:cubicBezTo>
                    <a:pt x="68" y="9"/>
                    <a:pt x="68" y="9"/>
                    <a:pt x="67" y="9"/>
                  </a:cubicBezTo>
                  <a:cubicBezTo>
                    <a:pt x="63" y="9"/>
                    <a:pt x="59" y="11"/>
                    <a:pt x="56" y="11"/>
                  </a:cubicBezTo>
                  <a:cubicBezTo>
                    <a:pt x="52" y="11"/>
                    <a:pt x="48" y="12"/>
                    <a:pt x="44" y="13"/>
                  </a:cubicBezTo>
                  <a:cubicBezTo>
                    <a:pt x="44" y="13"/>
                    <a:pt x="43" y="13"/>
                    <a:pt x="43" y="13"/>
                  </a:cubicBezTo>
                  <a:cubicBezTo>
                    <a:pt x="40" y="14"/>
                    <a:pt x="39" y="16"/>
                    <a:pt x="42" y="18"/>
                  </a:cubicBezTo>
                  <a:cubicBezTo>
                    <a:pt x="47" y="16"/>
                    <a:pt x="53" y="16"/>
                    <a:pt x="59" y="15"/>
                  </a:cubicBezTo>
                  <a:cubicBezTo>
                    <a:pt x="60" y="15"/>
                    <a:pt x="60" y="16"/>
                    <a:pt x="61" y="17"/>
                  </a:cubicBezTo>
                  <a:cubicBezTo>
                    <a:pt x="62" y="19"/>
                    <a:pt x="63" y="21"/>
                    <a:pt x="63" y="23"/>
                  </a:cubicBezTo>
                  <a:cubicBezTo>
                    <a:pt x="64" y="27"/>
                    <a:pt x="65" y="32"/>
                    <a:pt x="67" y="36"/>
                  </a:cubicBezTo>
                  <a:cubicBezTo>
                    <a:pt x="67" y="37"/>
                    <a:pt x="66" y="38"/>
                    <a:pt x="65" y="39"/>
                  </a:cubicBezTo>
                  <a:cubicBezTo>
                    <a:pt x="63" y="41"/>
                    <a:pt x="60" y="42"/>
                    <a:pt x="57" y="42"/>
                  </a:cubicBezTo>
                  <a:cubicBezTo>
                    <a:pt x="53" y="43"/>
                    <a:pt x="48" y="44"/>
                    <a:pt x="44" y="46"/>
                  </a:cubicBezTo>
                  <a:cubicBezTo>
                    <a:pt x="40" y="48"/>
                    <a:pt x="36" y="50"/>
                    <a:pt x="31" y="52"/>
                  </a:cubicBezTo>
                  <a:close/>
                </a:path>
              </a:pathLst>
            </a:custGeom>
            <a:solidFill>
              <a:srgbClr val="FADAD3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3" name="Freeform 35"/>
            <p:cNvSpPr>
              <a:spLocks/>
            </p:cNvSpPr>
            <p:nvPr/>
          </p:nvSpPr>
          <p:spPr bwMode="auto">
            <a:xfrm>
              <a:off x="14360534" y="5733367"/>
              <a:ext cx="84884" cy="72327"/>
            </a:xfrm>
            <a:custGeom>
              <a:avLst/>
              <a:gdLst>
                <a:gd name="T0" fmla="*/ 0 w 46"/>
                <a:gd name="T1" fmla="*/ 16 h 39"/>
                <a:gd name="T2" fmla="*/ 44 w 46"/>
                <a:gd name="T3" fmla="*/ 0 h 39"/>
                <a:gd name="T4" fmla="*/ 45 w 46"/>
                <a:gd name="T5" fmla="*/ 13 h 39"/>
                <a:gd name="T6" fmla="*/ 45 w 46"/>
                <a:gd name="T7" fmla="*/ 24 h 39"/>
                <a:gd name="T8" fmla="*/ 45 w 46"/>
                <a:gd name="T9" fmla="*/ 29 h 39"/>
                <a:gd name="T10" fmla="*/ 43 w 46"/>
                <a:gd name="T11" fmla="*/ 33 h 39"/>
                <a:gd name="T12" fmla="*/ 26 w 46"/>
                <a:gd name="T13" fmla="*/ 35 h 39"/>
                <a:gd name="T14" fmla="*/ 16 w 46"/>
                <a:gd name="T15" fmla="*/ 36 h 39"/>
                <a:gd name="T16" fmla="*/ 11 w 46"/>
                <a:gd name="T17" fmla="*/ 38 h 39"/>
                <a:gd name="T18" fmla="*/ 3 w 46"/>
                <a:gd name="T19" fmla="*/ 34 h 39"/>
                <a:gd name="T20" fmla="*/ 1 w 46"/>
                <a:gd name="T21" fmla="*/ 24 h 39"/>
                <a:gd name="T22" fmla="*/ 0 w 46"/>
                <a:gd name="T23" fmla="*/ 16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6" h="39">
                  <a:moveTo>
                    <a:pt x="0" y="16"/>
                  </a:moveTo>
                  <a:cubicBezTo>
                    <a:pt x="15" y="11"/>
                    <a:pt x="29" y="6"/>
                    <a:pt x="44" y="0"/>
                  </a:cubicBezTo>
                  <a:cubicBezTo>
                    <a:pt x="45" y="5"/>
                    <a:pt x="45" y="9"/>
                    <a:pt x="45" y="13"/>
                  </a:cubicBezTo>
                  <a:cubicBezTo>
                    <a:pt x="45" y="16"/>
                    <a:pt x="45" y="20"/>
                    <a:pt x="45" y="24"/>
                  </a:cubicBezTo>
                  <a:cubicBezTo>
                    <a:pt x="45" y="25"/>
                    <a:pt x="45" y="27"/>
                    <a:pt x="45" y="29"/>
                  </a:cubicBezTo>
                  <a:cubicBezTo>
                    <a:pt x="46" y="32"/>
                    <a:pt x="45" y="32"/>
                    <a:pt x="43" y="33"/>
                  </a:cubicBezTo>
                  <a:cubicBezTo>
                    <a:pt x="37" y="33"/>
                    <a:pt x="31" y="34"/>
                    <a:pt x="26" y="35"/>
                  </a:cubicBezTo>
                  <a:cubicBezTo>
                    <a:pt x="23" y="35"/>
                    <a:pt x="20" y="36"/>
                    <a:pt x="16" y="36"/>
                  </a:cubicBezTo>
                  <a:cubicBezTo>
                    <a:pt x="15" y="36"/>
                    <a:pt x="13" y="37"/>
                    <a:pt x="11" y="38"/>
                  </a:cubicBezTo>
                  <a:cubicBezTo>
                    <a:pt x="7" y="39"/>
                    <a:pt x="4" y="39"/>
                    <a:pt x="3" y="34"/>
                  </a:cubicBezTo>
                  <a:cubicBezTo>
                    <a:pt x="3" y="31"/>
                    <a:pt x="2" y="27"/>
                    <a:pt x="1" y="24"/>
                  </a:cubicBezTo>
                  <a:cubicBezTo>
                    <a:pt x="1" y="21"/>
                    <a:pt x="1" y="19"/>
                    <a:pt x="0" y="16"/>
                  </a:cubicBezTo>
                  <a:close/>
                </a:path>
              </a:pathLst>
            </a:custGeom>
            <a:solidFill>
              <a:srgbClr val="FADAD3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4" name="Freeform 36"/>
            <p:cNvSpPr>
              <a:spLocks/>
            </p:cNvSpPr>
            <p:nvPr/>
          </p:nvSpPr>
          <p:spPr bwMode="auto">
            <a:xfrm>
              <a:off x="13206316" y="5827794"/>
              <a:ext cx="70318" cy="125568"/>
            </a:xfrm>
            <a:custGeom>
              <a:avLst/>
              <a:gdLst>
                <a:gd name="T0" fmla="*/ 0 w 38"/>
                <a:gd name="T1" fmla="*/ 1 h 68"/>
                <a:gd name="T2" fmla="*/ 7 w 38"/>
                <a:gd name="T3" fmla="*/ 0 h 68"/>
                <a:gd name="T4" fmla="*/ 9 w 38"/>
                <a:gd name="T5" fmla="*/ 2 h 68"/>
                <a:gd name="T6" fmla="*/ 11 w 38"/>
                <a:gd name="T7" fmla="*/ 5 h 68"/>
                <a:gd name="T8" fmla="*/ 12 w 38"/>
                <a:gd name="T9" fmla="*/ 7 h 68"/>
                <a:gd name="T10" fmla="*/ 16 w 38"/>
                <a:gd name="T11" fmla="*/ 23 h 68"/>
                <a:gd name="T12" fmla="*/ 20 w 38"/>
                <a:gd name="T13" fmla="*/ 35 h 68"/>
                <a:gd name="T14" fmla="*/ 23 w 38"/>
                <a:gd name="T15" fmla="*/ 37 h 68"/>
                <a:gd name="T16" fmla="*/ 33 w 38"/>
                <a:gd name="T17" fmla="*/ 47 h 68"/>
                <a:gd name="T18" fmla="*/ 37 w 38"/>
                <a:gd name="T19" fmla="*/ 55 h 68"/>
                <a:gd name="T20" fmla="*/ 38 w 38"/>
                <a:gd name="T21" fmla="*/ 59 h 68"/>
                <a:gd name="T22" fmla="*/ 36 w 38"/>
                <a:gd name="T23" fmla="*/ 57 h 68"/>
                <a:gd name="T24" fmla="*/ 35 w 38"/>
                <a:gd name="T25" fmla="*/ 56 h 68"/>
                <a:gd name="T26" fmla="*/ 32 w 38"/>
                <a:gd name="T27" fmla="*/ 53 h 68"/>
                <a:gd name="T28" fmla="*/ 30 w 38"/>
                <a:gd name="T29" fmla="*/ 56 h 68"/>
                <a:gd name="T30" fmla="*/ 29 w 38"/>
                <a:gd name="T31" fmla="*/ 63 h 68"/>
                <a:gd name="T32" fmla="*/ 28 w 38"/>
                <a:gd name="T33" fmla="*/ 62 h 68"/>
                <a:gd name="T34" fmla="*/ 22 w 38"/>
                <a:gd name="T35" fmla="*/ 57 h 68"/>
                <a:gd name="T36" fmla="*/ 19 w 38"/>
                <a:gd name="T37" fmla="*/ 59 h 68"/>
                <a:gd name="T38" fmla="*/ 18 w 38"/>
                <a:gd name="T39" fmla="*/ 64 h 68"/>
                <a:gd name="T40" fmla="*/ 17 w 38"/>
                <a:gd name="T41" fmla="*/ 68 h 68"/>
                <a:gd name="T42" fmla="*/ 14 w 38"/>
                <a:gd name="T43" fmla="*/ 65 h 68"/>
                <a:gd name="T44" fmla="*/ 10 w 38"/>
                <a:gd name="T45" fmla="*/ 61 h 68"/>
                <a:gd name="T46" fmla="*/ 9 w 38"/>
                <a:gd name="T47" fmla="*/ 59 h 68"/>
                <a:gd name="T48" fmla="*/ 6 w 38"/>
                <a:gd name="T49" fmla="*/ 52 h 68"/>
                <a:gd name="T50" fmla="*/ 5 w 38"/>
                <a:gd name="T51" fmla="*/ 47 h 68"/>
                <a:gd name="T52" fmla="*/ 9 w 38"/>
                <a:gd name="T53" fmla="*/ 39 h 68"/>
                <a:gd name="T54" fmla="*/ 9 w 38"/>
                <a:gd name="T55" fmla="*/ 35 h 68"/>
                <a:gd name="T56" fmla="*/ 4 w 38"/>
                <a:gd name="T57" fmla="*/ 18 h 68"/>
                <a:gd name="T58" fmla="*/ 0 w 38"/>
                <a:gd name="T59" fmla="*/ 1 h 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38" h="68">
                  <a:moveTo>
                    <a:pt x="0" y="1"/>
                  </a:moveTo>
                  <a:cubicBezTo>
                    <a:pt x="2" y="1"/>
                    <a:pt x="5" y="0"/>
                    <a:pt x="7" y="0"/>
                  </a:cubicBezTo>
                  <a:cubicBezTo>
                    <a:pt x="8" y="0"/>
                    <a:pt x="9" y="1"/>
                    <a:pt x="9" y="2"/>
                  </a:cubicBezTo>
                  <a:cubicBezTo>
                    <a:pt x="10" y="3"/>
                    <a:pt x="11" y="4"/>
                    <a:pt x="11" y="5"/>
                  </a:cubicBezTo>
                  <a:cubicBezTo>
                    <a:pt x="12" y="6"/>
                    <a:pt x="12" y="6"/>
                    <a:pt x="12" y="7"/>
                  </a:cubicBezTo>
                  <a:cubicBezTo>
                    <a:pt x="13" y="13"/>
                    <a:pt x="16" y="18"/>
                    <a:pt x="16" y="23"/>
                  </a:cubicBezTo>
                  <a:cubicBezTo>
                    <a:pt x="17" y="27"/>
                    <a:pt x="18" y="31"/>
                    <a:pt x="20" y="35"/>
                  </a:cubicBezTo>
                  <a:cubicBezTo>
                    <a:pt x="21" y="36"/>
                    <a:pt x="22" y="37"/>
                    <a:pt x="23" y="37"/>
                  </a:cubicBezTo>
                  <a:cubicBezTo>
                    <a:pt x="29" y="38"/>
                    <a:pt x="31" y="42"/>
                    <a:pt x="33" y="47"/>
                  </a:cubicBezTo>
                  <a:cubicBezTo>
                    <a:pt x="34" y="50"/>
                    <a:pt x="36" y="52"/>
                    <a:pt x="37" y="55"/>
                  </a:cubicBezTo>
                  <a:cubicBezTo>
                    <a:pt x="37" y="57"/>
                    <a:pt x="38" y="58"/>
                    <a:pt x="38" y="59"/>
                  </a:cubicBezTo>
                  <a:cubicBezTo>
                    <a:pt x="37" y="59"/>
                    <a:pt x="36" y="58"/>
                    <a:pt x="36" y="57"/>
                  </a:cubicBezTo>
                  <a:cubicBezTo>
                    <a:pt x="36" y="57"/>
                    <a:pt x="35" y="56"/>
                    <a:pt x="35" y="56"/>
                  </a:cubicBezTo>
                  <a:cubicBezTo>
                    <a:pt x="34" y="55"/>
                    <a:pt x="34" y="53"/>
                    <a:pt x="32" y="53"/>
                  </a:cubicBezTo>
                  <a:cubicBezTo>
                    <a:pt x="31" y="53"/>
                    <a:pt x="30" y="55"/>
                    <a:pt x="30" y="56"/>
                  </a:cubicBezTo>
                  <a:cubicBezTo>
                    <a:pt x="29" y="58"/>
                    <a:pt x="29" y="60"/>
                    <a:pt x="29" y="63"/>
                  </a:cubicBezTo>
                  <a:cubicBezTo>
                    <a:pt x="29" y="63"/>
                    <a:pt x="29" y="62"/>
                    <a:pt x="28" y="62"/>
                  </a:cubicBezTo>
                  <a:cubicBezTo>
                    <a:pt x="27" y="60"/>
                    <a:pt x="24" y="58"/>
                    <a:pt x="22" y="57"/>
                  </a:cubicBezTo>
                  <a:cubicBezTo>
                    <a:pt x="20" y="57"/>
                    <a:pt x="19" y="57"/>
                    <a:pt x="19" y="59"/>
                  </a:cubicBezTo>
                  <a:cubicBezTo>
                    <a:pt x="19" y="61"/>
                    <a:pt x="18" y="63"/>
                    <a:pt x="18" y="64"/>
                  </a:cubicBezTo>
                  <a:cubicBezTo>
                    <a:pt x="18" y="66"/>
                    <a:pt x="18" y="67"/>
                    <a:pt x="17" y="68"/>
                  </a:cubicBezTo>
                  <a:cubicBezTo>
                    <a:pt x="16" y="67"/>
                    <a:pt x="15" y="66"/>
                    <a:pt x="14" y="65"/>
                  </a:cubicBezTo>
                  <a:cubicBezTo>
                    <a:pt x="13" y="63"/>
                    <a:pt x="12" y="62"/>
                    <a:pt x="10" y="61"/>
                  </a:cubicBezTo>
                  <a:cubicBezTo>
                    <a:pt x="10" y="60"/>
                    <a:pt x="9" y="60"/>
                    <a:pt x="9" y="59"/>
                  </a:cubicBezTo>
                  <a:cubicBezTo>
                    <a:pt x="9" y="56"/>
                    <a:pt x="7" y="55"/>
                    <a:pt x="6" y="52"/>
                  </a:cubicBezTo>
                  <a:cubicBezTo>
                    <a:pt x="5" y="51"/>
                    <a:pt x="5" y="49"/>
                    <a:pt x="5" y="47"/>
                  </a:cubicBezTo>
                  <a:cubicBezTo>
                    <a:pt x="6" y="44"/>
                    <a:pt x="7" y="41"/>
                    <a:pt x="9" y="39"/>
                  </a:cubicBezTo>
                  <a:cubicBezTo>
                    <a:pt x="10" y="38"/>
                    <a:pt x="10" y="37"/>
                    <a:pt x="9" y="35"/>
                  </a:cubicBezTo>
                  <a:cubicBezTo>
                    <a:pt x="8" y="29"/>
                    <a:pt x="6" y="24"/>
                    <a:pt x="4" y="18"/>
                  </a:cubicBezTo>
                  <a:cubicBezTo>
                    <a:pt x="3" y="12"/>
                    <a:pt x="1" y="7"/>
                    <a:pt x="0" y="1"/>
                  </a:cubicBezTo>
                  <a:close/>
                </a:path>
              </a:pathLst>
            </a:custGeom>
            <a:solidFill>
              <a:srgbClr val="BFBFBF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5" name="Freeform 37"/>
            <p:cNvSpPr>
              <a:spLocks/>
            </p:cNvSpPr>
            <p:nvPr/>
          </p:nvSpPr>
          <p:spPr bwMode="auto">
            <a:xfrm>
              <a:off x="14456468" y="6387324"/>
              <a:ext cx="59268" cy="64793"/>
            </a:xfrm>
            <a:custGeom>
              <a:avLst/>
              <a:gdLst>
                <a:gd name="T0" fmla="*/ 32 w 32"/>
                <a:gd name="T1" fmla="*/ 33 h 35"/>
                <a:gd name="T2" fmla="*/ 23 w 32"/>
                <a:gd name="T3" fmla="*/ 35 h 35"/>
                <a:gd name="T4" fmla="*/ 16 w 32"/>
                <a:gd name="T5" fmla="*/ 35 h 35"/>
                <a:gd name="T6" fmla="*/ 7 w 32"/>
                <a:gd name="T7" fmla="*/ 35 h 35"/>
                <a:gd name="T8" fmla="*/ 1 w 32"/>
                <a:gd name="T9" fmla="*/ 29 h 35"/>
                <a:gd name="T10" fmla="*/ 0 w 32"/>
                <a:gd name="T11" fmla="*/ 10 h 35"/>
                <a:gd name="T12" fmla="*/ 0 w 32"/>
                <a:gd name="T13" fmla="*/ 0 h 35"/>
                <a:gd name="T14" fmla="*/ 7 w 32"/>
                <a:gd name="T15" fmla="*/ 1 h 35"/>
                <a:gd name="T16" fmla="*/ 12 w 32"/>
                <a:gd name="T17" fmla="*/ 1 h 35"/>
                <a:gd name="T18" fmla="*/ 17 w 32"/>
                <a:gd name="T19" fmla="*/ 5 h 35"/>
                <a:gd name="T20" fmla="*/ 23 w 32"/>
                <a:gd name="T21" fmla="*/ 17 h 35"/>
                <a:gd name="T22" fmla="*/ 28 w 32"/>
                <a:gd name="T23" fmla="*/ 27 h 35"/>
                <a:gd name="T24" fmla="*/ 32 w 32"/>
                <a:gd name="T25" fmla="*/ 33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2" h="35">
                  <a:moveTo>
                    <a:pt x="32" y="33"/>
                  </a:moveTo>
                  <a:cubicBezTo>
                    <a:pt x="29" y="34"/>
                    <a:pt x="26" y="35"/>
                    <a:pt x="23" y="35"/>
                  </a:cubicBezTo>
                  <a:cubicBezTo>
                    <a:pt x="21" y="35"/>
                    <a:pt x="18" y="35"/>
                    <a:pt x="16" y="35"/>
                  </a:cubicBezTo>
                  <a:cubicBezTo>
                    <a:pt x="13" y="35"/>
                    <a:pt x="10" y="35"/>
                    <a:pt x="7" y="35"/>
                  </a:cubicBezTo>
                  <a:cubicBezTo>
                    <a:pt x="1" y="35"/>
                    <a:pt x="1" y="34"/>
                    <a:pt x="1" y="29"/>
                  </a:cubicBezTo>
                  <a:cubicBezTo>
                    <a:pt x="1" y="23"/>
                    <a:pt x="1" y="16"/>
                    <a:pt x="0" y="10"/>
                  </a:cubicBezTo>
                  <a:cubicBezTo>
                    <a:pt x="0" y="7"/>
                    <a:pt x="0" y="4"/>
                    <a:pt x="0" y="0"/>
                  </a:cubicBezTo>
                  <a:cubicBezTo>
                    <a:pt x="2" y="0"/>
                    <a:pt x="4" y="1"/>
                    <a:pt x="7" y="1"/>
                  </a:cubicBezTo>
                  <a:cubicBezTo>
                    <a:pt x="8" y="1"/>
                    <a:pt x="10" y="1"/>
                    <a:pt x="12" y="1"/>
                  </a:cubicBezTo>
                  <a:cubicBezTo>
                    <a:pt x="14" y="2"/>
                    <a:pt x="16" y="3"/>
                    <a:pt x="17" y="5"/>
                  </a:cubicBezTo>
                  <a:cubicBezTo>
                    <a:pt x="19" y="9"/>
                    <a:pt x="20" y="13"/>
                    <a:pt x="23" y="17"/>
                  </a:cubicBezTo>
                  <a:cubicBezTo>
                    <a:pt x="25" y="20"/>
                    <a:pt x="26" y="24"/>
                    <a:pt x="28" y="27"/>
                  </a:cubicBezTo>
                  <a:cubicBezTo>
                    <a:pt x="29" y="29"/>
                    <a:pt x="30" y="31"/>
                    <a:pt x="32" y="33"/>
                  </a:cubicBezTo>
                  <a:close/>
                </a:path>
              </a:pathLst>
            </a:custGeom>
            <a:solidFill>
              <a:srgbClr val="A06A29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6" name="Freeform 38"/>
            <p:cNvSpPr>
              <a:spLocks/>
            </p:cNvSpPr>
            <p:nvPr/>
          </p:nvSpPr>
          <p:spPr bwMode="auto">
            <a:xfrm>
              <a:off x="13665391" y="6030712"/>
              <a:ext cx="49725" cy="72327"/>
            </a:xfrm>
            <a:custGeom>
              <a:avLst/>
              <a:gdLst>
                <a:gd name="T0" fmla="*/ 0 w 27"/>
                <a:gd name="T1" fmla="*/ 39 h 39"/>
                <a:gd name="T2" fmla="*/ 2 w 27"/>
                <a:gd name="T3" fmla="*/ 28 h 39"/>
                <a:gd name="T4" fmla="*/ 6 w 27"/>
                <a:gd name="T5" fmla="*/ 11 h 39"/>
                <a:gd name="T6" fmla="*/ 10 w 27"/>
                <a:gd name="T7" fmla="*/ 2 h 39"/>
                <a:gd name="T8" fmla="*/ 17 w 27"/>
                <a:gd name="T9" fmla="*/ 0 h 39"/>
                <a:gd name="T10" fmla="*/ 26 w 27"/>
                <a:gd name="T11" fmla="*/ 14 h 39"/>
                <a:gd name="T12" fmla="*/ 24 w 27"/>
                <a:gd name="T13" fmla="*/ 22 h 39"/>
                <a:gd name="T14" fmla="*/ 16 w 27"/>
                <a:gd name="T15" fmla="*/ 32 h 39"/>
                <a:gd name="T16" fmla="*/ 4 w 27"/>
                <a:gd name="T17" fmla="*/ 38 h 39"/>
                <a:gd name="T18" fmla="*/ 0 w 27"/>
                <a:gd name="T19" fmla="*/ 39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7" h="39">
                  <a:moveTo>
                    <a:pt x="0" y="39"/>
                  </a:moveTo>
                  <a:cubicBezTo>
                    <a:pt x="1" y="34"/>
                    <a:pt x="2" y="31"/>
                    <a:pt x="2" y="28"/>
                  </a:cubicBezTo>
                  <a:cubicBezTo>
                    <a:pt x="4" y="22"/>
                    <a:pt x="5" y="17"/>
                    <a:pt x="6" y="11"/>
                  </a:cubicBezTo>
                  <a:cubicBezTo>
                    <a:pt x="6" y="8"/>
                    <a:pt x="8" y="5"/>
                    <a:pt x="10" y="2"/>
                  </a:cubicBezTo>
                  <a:cubicBezTo>
                    <a:pt x="12" y="0"/>
                    <a:pt x="15" y="0"/>
                    <a:pt x="17" y="0"/>
                  </a:cubicBezTo>
                  <a:cubicBezTo>
                    <a:pt x="23" y="1"/>
                    <a:pt x="27" y="7"/>
                    <a:pt x="26" y="14"/>
                  </a:cubicBezTo>
                  <a:cubicBezTo>
                    <a:pt x="25" y="16"/>
                    <a:pt x="24" y="19"/>
                    <a:pt x="24" y="22"/>
                  </a:cubicBezTo>
                  <a:cubicBezTo>
                    <a:pt x="23" y="26"/>
                    <a:pt x="19" y="29"/>
                    <a:pt x="16" y="32"/>
                  </a:cubicBezTo>
                  <a:cubicBezTo>
                    <a:pt x="12" y="35"/>
                    <a:pt x="8" y="37"/>
                    <a:pt x="4" y="38"/>
                  </a:cubicBezTo>
                  <a:cubicBezTo>
                    <a:pt x="3" y="39"/>
                    <a:pt x="2" y="39"/>
                    <a:pt x="0" y="39"/>
                  </a:cubicBezTo>
                  <a:close/>
                </a:path>
              </a:pathLst>
            </a:custGeom>
            <a:solidFill>
              <a:srgbClr val="FFFFFF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7" name="Freeform 39"/>
            <p:cNvSpPr>
              <a:spLocks/>
            </p:cNvSpPr>
            <p:nvPr/>
          </p:nvSpPr>
          <p:spPr bwMode="auto">
            <a:xfrm>
              <a:off x="12964724" y="6681153"/>
              <a:ext cx="147668" cy="20091"/>
            </a:xfrm>
            <a:custGeom>
              <a:avLst/>
              <a:gdLst>
                <a:gd name="T0" fmla="*/ 80 w 80"/>
                <a:gd name="T1" fmla="*/ 5 h 11"/>
                <a:gd name="T2" fmla="*/ 77 w 80"/>
                <a:gd name="T3" fmla="*/ 6 h 11"/>
                <a:gd name="T4" fmla="*/ 63 w 80"/>
                <a:gd name="T5" fmla="*/ 9 h 11"/>
                <a:gd name="T6" fmla="*/ 57 w 80"/>
                <a:gd name="T7" fmla="*/ 10 h 11"/>
                <a:gd name="T8" fmla="*/ 43 w 80"/>
                <a:gd name="T9" fmla="*/ 11 h 11"/>
                <a:gd name="T10" fmla="*/ 35 w 80"/>
                <a:gd name="T11" fmla="*/ 11 h 11"/>
                <a:gd name="T12" fmla="*/ 21 w 80"/>
                <a:gd name="T13" fmla="*/ 10 h 11"/>
                <a:gd name="T14" fmla="*/ 6 w 80"/>
                <a:gd name="T15" fmla="*/ 8 h 11"/>
                <a:gd name="T16" fmla="*/ 0 w 80"/>
                <a:gd name="T17" fmla="*/ 7 h 11"/>
                <a:gd name="T18" fmla="*/ 4 w 80"/>
                <a:gd name="T19" fmla="*/ 4 h 11"/>
                <a:gd name="T20" fmla="*/ 19 w 80"/>
                <a:gd name="T21" fmla="*/ 5 h 11"/>
                <a:gd name="T22" fmla="*/ 29 w 80"/>
                <a:gd name="T23" fmla="*/ 4 h 11"/>
                <a:gd name="T24" fmla="*/ 55 w 80"/>
                <a:gd name="T25" fmla="*/ 2 h 11"/>
                <a:gd name="T26" fmla="*/ 66 w 80"/>
                <a:gd name="T27" fmla="*/ 0 h 11"/>
                <a:gd name="T28" fmla="*/ 69 w 80"/>
                <a:gd name="T29" fmla="*/ 0 h 11"/>
                <a:gd name="T30" fmla="*/ 77 w 80"/>
                <a:gd name="T31" fmla="*/ 3 h 11"/>
                <a:gd name="T32" fmla="*/ 80 w 80"/>
                <a:gd name="T33" fmla="*/ 5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80" h="11">
                  <a:moveTo>
                    <a:pt x="80" y="5"/>
                  </a:moveTo>
                  <a:cubicBezTo>
                    <a:pt x="78" y="5"/>
                    <a:pt x="77" y="6"/>
                    <a:pt x="77" y="6"/>
                  </a:cubicBezTo>
                  <a:cubicBezTo>
                    <a:pt x="72" y="7"/>
                    <a:pt x="68" y="8"/>
                    <a:pt x="63" y="9"/>
                  </a:cubicBezTo>
                  <a:cubicBezTo>
                    <a:pt x="61" y="10"/>
                    <a:pt x="59" y="10"/>
                    <a:pt x="57" y="10"/>
                  </a:cubicBezTo>
                  <a:cubicBezTo>
                    <a:pt x="52" y="10"/>
                    <a:pt x="48" y="11"/>
                    <a:pt x="43" y="11"/>
                  </a:cubicBezTo>
                  <a:cubicBezTo>
                    <a:pt x="41" y="11"/>
                    <a:pt x="38" y="11"/>
                    <a:pt x="35" y="11"/>
                  </a:cubicBezTo>
                  <a:cubicBezTo>
                    <a:pt x="30" y="11"/>
                    <a:pt x="26" y="10"/>
                    <a:pt x="21" y="10"/>
                  </a:cubicBezTo>
                  <a:cubicBezTo>
                    <a:pt x="16" y="10"/>
                    <a:pt x="11" y="9"/>
                    <a:pt x="6" y="8"/>
                  </a:cubicBezTo>
                  <a:cubicBezTo>
                    <a:pt x="4" y="7"/>
                    <a:pt x="2" y="7"/>
                    <a:pt x="0" y="7"/>
                  </a:cubicBezTo>
                  <a:cubicBezTo>
                    <a:pt x="1" y="4"/>
                    <a:pt x="1" y="4"/>
                    <a:pt x="4" y="4"/>
                  </a:cubicBezTo>
                  <a:cubicBezTo>
                    <a:pt x="9" y="5"/>
                    <a:pt x="14" y="5"/>
                    <a:pt x="19" y="5"/>
                  </a:cubicBezTo>
                  <a:cubicBezTo>
                    <a:pt x="22" y="5"/>
                    <a:pt x="25" y="4"/>
                    <a:pt x="29" y="4"/>
                  </a:cubicBezTo>
                  <a:cubicBezTo>
                    <a:pt x="38" y="3"/>
                    <a:pt x="46" y="2"/>
                    <a:pt x="55" y="2"/>
                  </a:cubicBezTo>
                  <a:cubicBezTo>
                    <a:pt x="59" y="1"/>
                    <a:pt x="62" y="1"/>
                    <a:pt x="66" y="0"/>
                  </a:cubicBezTo>
                  <a:cubicBezTo>
                    <a:pt x="67" y="0"/>
                    <a:pt x="68" y="0"/>
                    <a:pt x="69" y="0"/>
                  </a:cubicBezTo>
                  <a:cubicBezTo>
                    <a:pt x="71" y="2"/>
                    <a:pt x="73" y="3"/>
                    <a:pt x="77" y="3"/>
                  </a:cubicBezTo>
                  <a:cubicBezTo>
                    <a:pt x="77" y="3"/>
                    <a:pt x="78" y="4"/>
                    <a:pt x="80" y="5"/>
                  </a:cubicBezTo>
                  <a:close/>
                </a:path>
              </a:pathLst>
            </a:custGeom>
            <a:solidFill>
              <a:srgbClr val="FFFFFF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8" name="Freeform 40"/>
            <p:cNvSpPr>
              <a:spLocks/>
            </p:cNvSpPr>
            <p:nvPr/>
          </p:nvSpPr>
          <p:spPr bwMode="auto">
            <a:xfrm>
              <a:off x="13171157" y="5903637"/>
              <a:ext cx="83377" cy="77350"/>
            </a:xfrm>
            <a:custGeom>
              <a:avLst/>
              <a:gdLst>
                <a:gd name="T0" fmla="*/ 0 w 45"/>
                <a:gd name="T1" fmla="*/ 5 h 42"/>
                <a:gd name="T2" fmla="*/ 8 w 45"/>
                <a:gd name="T3" fmla="*/ 0 h 42"/>
                <a:gd name="T4" fmla="*/ 9 w 45"/>
                <a:gd name="T5" fmla="*/ 0 h 42"/>
                <a:gd name="T6" fmla="*/ 18 w 45"/>
                <a:gd name="T7" fmla="*/ 11 h 42"/>
                <a:gd name="T8" fmla="*/ 28 w 45"/>
                <a:gd name="T9" fmla="*/ 22 h 42"/>
                <a:gd name="T10" fmla="*/ 40 w 45"/>
                <a:gd name="T11" fmla="*/ 36 h 42"/>
                <a:gd name="T12" fmla="*/ 45 w 45"/>
                <a:gd name="T13" fmla="*/ 42 h 42"/>
                <a:gd name="T14" fmla="*/ 33 w 45"/>
                <a:gd name="T15" fmla="*/ 40 h 42"/>
                <a:gd name="T16" fmla="*/ 31 w 45"/>
                <a:gd name="T17" fmla="*/ 39 h 42"/>
                <a:gd name="T18" fmla="*/ 22 w 45"/>
                <a:gd name="T19" fmla="*/ 29 h 42"/>
                <a:gd name="T20" fmla="*/ 18 w 45"/>
                <a:gd name="T21" fmla="*/ 24 h 42"/>
                <a:gd name="T22" fmla="*/ 9 w 45"/>
                <a:gd name="T23" fmla="*/ 14 h 42"/>
                <a:gd name="T24" fmla="*/ 0 w 45"/>
                <a:gd name="T25" fmla="*/ 5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5" h="42">
                  <a:moveTo>
                    <a:pt x="0" y="5"/>
                  </a:moveTo>
                  <a:cubicBezTo>
                    <a:pt x="2" y="2"/>
                    <a:pt x="5" y="0"/>
                    <a:pt x="8" y="0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1" y="5"/>
                    <a:pt x="15" y="7"/>
                    <a:pt x="18" y="11"/>
                  </a:cubicBezTo>
                  <a:cubicBezTo>
                    <a:pt x="21" y="15"/>
                    <a:pt x="24" y="19"/>
                    <a:pt x="28" y="22"/>
                  </a:cubicBezTo>
                  <a:cubicBezTo>
                    <a:pt x="32" y="27"/>
                    <a:pt x="36" y="31"/>
                    <a:pt x="40" y="36"/>
                  </a:cubicBezTo>
                  <a:cubicBezTo>
                    <a:pt x="41" y="38"/>
                    <a:pt x="43" y="40"/>
                    <a:pt x="45" y="42"/>
                  </a:cubicBezTo>
                  <a:cubicBezTo>
                    <a:pt x="41" y="42"/>
                    <a:pt x="37" y="41"/>
                    <a:pt x="33" y="40"/>
                  </a:cubicBezTo>
                  <a:cubicBezTo>
                    <a:pt x="33" y="40"/>
                    <a:pt x="32" y="40"/>
                    <a:pt x="31" y="39"/>
                  </a:cubicBezTo>
                  <a:cubicBezTo>
                    <a:pt x="28" y="36"/>
                    <a:pt x="25" y="32"/>
                    <a:pt x="22" y="29"/>
                  </a:cubicBezTo>
                  <a:cubicBezTo>
                    <a:pt x="21" y="27"/>
                    <a:pt x="19" y="26"/>
                    <a:pt x="18" y="24"/>
                  </a:cubicBezTo>
                  <a:cubicBezTo>
                    <a:pt x="15" y="21"/>
                    <a:pt x="12" y="17"/>
                    <a:pt x="9" y="14"/>
                  </a:cubicBezTo>
                  <a:cubicBezTo>
                    <a:pt x="6" y="11"/>
                    <a:pt x="3" y="8"/>
                    <a:pt x="0" y="5"/>
                  </a:cubicBezTo>
                  <a:close/>
                </a:path>
              </a:pathLst>
            </a:custGeom>
            <a:solidFill>
              <a:srgbClr val="BFBFBF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9" name="Freeform 41"/>
            <p:cNvSpPr>
              <a:spLocks/>
            </p:cNvSpPr>
            <p:nvPr/>
          </p:nvSpPr>
          <p:spPr bwMode="auto">
            <a:xfrm>
              <a:off x="13169650" y="5720308"/>
              <a:ext cx="38675" cy="77852"/>
            </a:xfrm>
            <a:custGeom>
              <a:avLst/>
              <a:gdLst>
                <a:gd name="T0" fmla="*/ 20 w 21"/>
                <a:gd name="T1" fmla="*/ 42 h 42"/>
                <a:gd name="T2" fmla="*/ 13 w 21"/>
                <a:gd name="T3" fmla="*/ 42 h 42"/>
                <a:gd name="T4" fmla="*/ 12 w 21"/>
                <a:gd name="T5" fmla="*/ 40 h 42"/>
                <a:gd name="T6" fmla="*/ 12 w 21"/>
                <a:gd name="T7" fmla="*/ 39 h 42"/>
                <a:gd name="T8" fmla="*/ 9 w 21"/>
                <a:gd name="T9" fmla="*/ 29 h 42"/>
                <a:gd name="T10" fmla="*/ 8 w 21"/>
                <a:gd name="T11" fmla="*/ 28 h 42"/>
                <a:gd name="T12" fmla="*/ 4 w 21"/>
                <a:gd name="T13" fmla="*/ 17 h 42"/>
                <a:gd name="T14" fmla="*/ 0 w 21"/>
                <a:gd name="T15" fmla="*/ 4 h 42"/>
                <a:gd name="T16" fmla="*/ 6 w 21"/>
                <a:gd name="T17" fmla="*/ 1 h 42"/>
                <a:gd name="T18" fmla="*/ 13 w 21"/>
                <a:gd name="T19" fmla="*/ 6 h 42"/>
                <a:gd name="T20" fmla="*/ 16 w 21"/>
                <a:gd name="T21" fmla="*/ 16 h 42"/>
                <a:gd name="T22" fmla="*/ 17 w 21"/>
                <a:gd name="T23" fmla="*/ 27 h 42"/>
                <a:gd name="T24" fmla="*/ 18 w 21"/>
                <a:gd name="T25" fmla="*/ 28 h 42"/>
                <a:gd name="T26" fmla="*/ 20 w 21"/>
                <a:gd name="T27" fmla="*/ 39 h 42"/>
                <a:gd name="T28" fmla="*/ 20 w 21"/>
                <a:gd name="T29" fmla="*/ 42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1" h="42">
                  <a:moveTo>
                    <a:pt x="20" y="42"/>
                  </a:moveTo>
                  <a:cubicBezTo>
                    <a:pt x="18" y="42"/>
                    <a:pt x="15" y="42"/>
                    <a:pt x="13" y="42"/>
                  </a:cubicBezTo>
                  <a:cubicBezTo>
                    <a:pt x="12" y="42"/>
                    <a:pt x="11" y="42"/>
                    <a:pt x="12" y="40"/>
                  </a:cubicBezTo>
                  <a:cubicBezTo>
                    <a:pt x="12" y="40"/>
                    <a:pt x="12" y="39"/>
                    <a:pt x="12" y="39"/>
                  </a:cubicBezTo>
                  <a:cubicBezTo>
                    <a:pt x="10" y="36"/>
                    <a:pt x="11" y="32"/>
                    <a:pt x="9" y="29"/>
                  </a:cubicBezTo>
                  <a:cubicBezTo>
                    <a:pt x="8" y="29"/>
                    <a:pt x="8" y="28"/>
                    <a:pt x="8" y="28"/>
                  </a:cubicBezTo>
                  <a:cubicBezTo>
                    <a:pt x="8" y="24"/>
                    <a:pt x="6" y="21"/>
                    <a:pt x="4" y="17"/>
                  </a:cubicBezTo>
                  <a:cubicBezTo>
                    <a:pt x="3" y="13"/>
                    <a:pt x="1" y="9"/>
                    <a:pt x="0" y="4"/>
                  </a:cubicBezTo>
                  <a:cubicBezTo>
                    <a:pt x="2" y="3"/>
                    <a:pt x="4" y="2"/>
                    <a:pt x="6" y="1"/>
                  </a:cubicBezTo>
                  <a:cubicBezTo>
                    <a:pt x="10" y="0"/>
                    <a:pt x="12" y="2"/>
                    <a:pt x="13" y="6"/>
                  </a:cubicBezTo>
                  <a:cubicBezTo>
                    <a:pt x="14" y="9"/>
                    <a:pt x="16" y="13"/>
                    <a:pt x="16" y="16"/>
                  </a:cubicBezTo>
                  <a:cubicBezTo>
                    <a:pt x="17" y="20"/>
                    <a:pt x="18" y="23"/>
                    <a:pt x="17" y="27"/>
                  </a:cubicBezTo>
                  <a:cubicBezTo>
                    <a:pt x="17" y="27"/>
                    <a:pt x="18" y="28"/>
                    <a:pt x="18" y="28"/>
                  </a:cubicBezTo>
                  <a:cubicBezTo>
                    <a:pt x="19" y="32"/>
                    <a:pt x="20" y="35"/>
                    <a:pt x="20" y="39"/>
                  </a:cubicBezTo>
                  <a:cubicBezTo>
                    <a:pt x="21" y="40"/>
                    <a:pt x="20" y="40"/>
                    <a:pt x="20" y="42"/>
                  </a:cubicBezTo>
                  <a:close/>
                </a:path>
              </a:pathLst>
            </a:custGeom>
            <a:solidFill>
              <a:srgbClr val="BFBFBF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0" name="Freeform 42"/>
            <p:cNvSpPr>
              <a:spLocks/>
            </p:cNvSpPr>
            <p:nvPr/>
          </p:nvSpPr>
          <p:spPr bwMode="auto">
            <a:xfrm>
              <a:off x="13298734" y="6041762"/>
              <a:ext cx="45707" cy="50227"/>
            </a:xfrm>
            <a:custGeom>
              <a:avLst/>
              <a:gdLst>
                <a:gd name="T0" fmla="*/ 0 w 25"/>
                <a:gd name="T1" fmla="*/ 5 h 27"/>
                <a:gd name="T2" fmla="*/ 4 w 25"/>
                <a:gd name="T3" fmla="*/ 0 h 27"/>
                <a:gd name="T4" fmla="*/ 25 w 25"/>
                <a:gd name="T5" fmla="*/ 25 h 27"/>
                <a:gd name="T6" fmla="*/ 9 w 25"/>
                <a:gd name="T7" fmla="*/ 27 h 27"/>
                <a:gd name="T8" fmla="*/ 5 w 25"/>
                <a:gd name="T9" fmla="*/ 23 h 27"/>
                <a:gd name="T10" fmla="*/ 1 w 25"/>
                <a:gd name="T11" fmla="*/ 13 h 27"/>
                <a:gd name="T12" fmla="*/ 0 w 25"/>
                <a:gd name="T13" fmla="*/ 10 h 27"/>
                <a:gd name="T14" fmla="*/ 0 w 25"/>
                <a:gd name="T15" fmla="*/ 8 h 27"/>
                <a:gd name="T16" fmla="*/ 0 w 25"/>
                <a:gd name="T17" fmla="*/ 5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5" h="27">
                  <a:moveTo>
                    <a:pt x="0" y="5"/>
                  </a:moveTo>
                  <a:cubicBezTo>
                    <a:pt x="1" y="3"/>
                    <a:pt x="3" y="2"/>
                    <a:pt x="4" y="0"/>
                  </a:cubicBezTo>
                  <a:cubicBezTo>
                    <a:pt x="11" y="8"/>
                    <a:pt x="18" y="17"/>
                    <a:pt x="25" y="25"/>
                  </a:cubicBezTo>
                  <a:cubicBezTo>
                    <a:pt x="19" y="26"/>
                    <a:pt x="14" y="26"/>
                    <a:pt x="9" y="27"/>
                  </a:cubicBezTo>
                  <a:cubicBezTo>
                    <a:pt x="6" y="27"/>
                    <a:pt x="5" y="25"/>
                    <a:pt x="5" y="23"/>
                  </a:cubicBezTo>
                  <a:cubicBezTo>
                    <a:pt x="3" y="20"/>
                    <a:pt x="2" y="17"/>
                    <a:pt x="1" y="13"/>
                  </a:cubicBezTo>
                  <a:cubicBezTo>
                    <a:pt x="1" y="12"/>
                    <a:pt x="0" y="11"/>
                    <a:pt x="0" y="10"/>
                  </a:cubicBezTo>
                  <a:cubicBezTo>
                    <a:pt x="0" y="9"/>
                    <a:pt x="0" y="9"/>
                    <a:pt x="0" y="8"/>
                  </a:cubicBezTo>
                  <a:cubicBezTo>
                    <a:pt x="0" y="7"/>
                    <a:pt x="0" y="6"/>
                    <a:pt x="0" y="5"/>
                  </a:cubicBezTo>
                  <a:close/>
                </a:path>
              </a:pathLst>
            </a:custGeom>
            <a:solidFill>
              <a:srgbClr val="BFBFBF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1" name="Freeform 43"/>
            <p:cNvSpPr>
              <a:spLocks/>
            </p:cNvSpPr>
            <p:nvPr/>
          </p:nvSpPr>
          <p:spPr bwMode="auto">
            <a:xfrm>
              <a:off x="14725686" y="5426982"/>
              <a:ext cx="40684" cy="47716"/>
            </a:xfrm>
            <a:custGeom>
              <a:avLst/>
              <a:gdLst>
                <a:gd name="T0" fmla="*/ 0 w 22"/>
                <a:gd name="T1" fmla="*/ 5 h 26"/>
                <a:gd name="T2" fmla="*/ 7 w 22"/>
                <a:gd name="T3" fmla="*/ 1 h 26"/>
                <a:gd name="T4" fmla="*/ 10 w 22"/>
                <a:gd name="T5" fmla="*/ 1 h 26"/>
                <a:gd name="T6" fmla="*/ 17 w 22"/>
                <a:gd name="T7" fmla="*/ 7 h 26"/>
                <a:gd name="T8" fmla="*/ 20 w 22"/>
                <a:gd name="T9" fmla="*/ 13 h 26"/>
                <a:gd name="T10" fmla="*/ 21 w 22"/>
                <a:gd name="T11" fmla="*/ 23 h 26"/>
                <a:gd name="T12" fmla="*/ 17 w 22"/>
                <a:gd name="T13" fmla="*/ 26 h 26"/>
                <a:gd name="T14" fmla="*/ 0 w 22"/>
                <a:gd name="T15" fmla="*/ 5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2" h="26">
                  <a:moveTo>
                    <a:pt x="0" y="5"/>
                  </a:moveTo>
                  <a:cubicBezTo>
                    <a:pt x="3" y="3"/>
                    <a:pt x="5" y="2"/>
                    <a:pt x="7" y="1"/>
                  </a:cubicBezTo>
                  <a:cubicBezTo>
                    <a:pt x="8" y="0"/>
                    <a:pt x="9" y="0"/>
                    <a:pt x="10" y="1"/>
                  </a:cubicBezTo>
                  <a:cubicBezTo>
                    <a:pt x="12" y="3"/>
                    <a:pt x="15" y="5"/>
                    <a:pt x="17" y="7"/>
                  </a:cubicBezTo>
                  <a:cubicBezTo>
                    <a:pt x="18" y="9"/>
                    <a:pt x="19" y="11"/>
                    <a:pt x="20" y="13"/>
                  </a:cubicBezTo>
                  <a:cubicBezTo>
                    <a:pt x="21" y="16"/>
                    <a:pt x="22" y="19"/>
                    <a:pt x="21" y="23"/>
                  </a:cubicBezTo>
                  <a:cubicBezTo>
                    <a:pt x="21" y="25"/>
                    <a:pt x="20" y="26"/>
                    <a:pt x="17" y="26"/>
                  </a:cubicBezTo>
                  <a:cubicBezTo>
                    <a:pt x="14" y="18"/>
                    <a:pt x="8" y="11"/>
                    <a:pt x="0" y="5"/>
                  </a:cubicBezTo>
                  <a:close/>
                </a:path>
              </a:pathLst>
            </a:custGeom>
            <a:noFill/>
            <a:ln w="12700">
              <a:solidFill>
                <a:schemeClr val="tx1"/>
              </a:solidFill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2" name="Freeform 44"/>
            <p:cNvSpPr>
              <a:spLocks/>
            </p:cNvSpPr>
            <p:nvPr/>
          </p:nvSpPr>
          <p:spPr bwMode="auto">
            <a:xfrm>
              <a:off x="13215357" y="6725352"/>
              <a:ext cx="20593" cy="51734"/>
            </a:xfrm>
            <a:custGeom>
              <a:avLst/>
              <a:gdLst>
                <a:gd name="T0" fmla="*/ 0 w 11"/>
                <a:gd name="T1" fmla="*/ 28 h 28"/>
                <a:gd name="T2" fmla="*/ 1 w 11"/>
                <a:gd name="T3" fmla="*/ 18 h 28"/>
                <a:gd name="T4" fmla="*/ 1 w 11"/>
                <a:gd name="T5" fmla="*/ 9 h 28"/>
                <a:gd name="T6" fmla="*/ 1 w 11"/>
                <a:gd name="T7" fmla="*/ 0 h 28"/>
                <a:gd name="T8" fmla="*/ 7 w 11"/>
                <a:gd name="T9" fmla="*/ 4 h 28"/>
                <a:gd name="T10" fmla="*/ 10 w 11"/>
                <a:gd name="T11" fmla="*/ 27 h 28"/>
                <a:gd name="T12" fmla="*/ 9 w 11"/>
                <a:gd name="T13" fmla="*/ 28 h 28"/>
                <a:gd name="T14" fmla="*/ 0 w 11"/>
                <a:gd name="T15" fmla="*/ 28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1" h="28">
                  <a:moveTo>
                    <a:pt x="0" y="28"/>
                  </a:moveTo>
                  <a:cubicBezTo>
                    <a:pt x="1" y="25"/>
                    <a:pt x="2" y="21"/>
                    <a:pt x="1" y="18"/>
                  </a:cubicBezTo>
                  <a:cubicBezTo>
                    <a:pt x="1" y="15"/>
                    <a:pt x="2" y="12"/>
                    <a:pt x="1" y="9"/>
                  </a:cubicBezTo>
                  <a:cubicBezTo>
                    <a:pt x="1" y="6"/>
                    <a:pt x="1" y="3"/>
                    <a:pt x="1" y="0"/>
                  </a:cubicBezTo>
                  <a:cubicBezTo>
                    <a:pt x="4" y="1"/>
                    <a:pt x="6" y="2"/>
                    <a:pt x="7" y="4"/>
                  </a:cubicBezTo>
                  <a:cubicBezTo>
                    <a:pt x="10" y="11"/>
                    <a:pt x="11" y="19"/>
                    <a:pt x="10" y="27"/>
                  </a:cubicBezTo>
                  <a:cubicBezTo>
                    <a:pt x="9" y="28"/>
                    <a:pt x="9" y="28"/>
                    <a:pt x="9" y="28"/>
                  </a:cubicBezTo>
                  <a:cubicBezTo>
                    <a:pt x="6" y="28"/>
                    <a:pt x="4" y="28"/>
                    <a:pt x="0" y="28"/>
                  </a:cubicBezTo>
                  <a:close/>
                </a:path>
              </a:pathLst>
            </a:custGeom>
            <a:solidFill>
              <a:srgbClr val="FFFFFF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3" name="Freeform 45"/>
            <p:cNvSpPr>
              <a:spLocks/>
            </p:cNvSpPr>
            <p:nvPr/>
          </p:nvSpPr>
          <p:spPr bwMode="auto">
            <a:xfrm>
              <a:off x="13211841" y="5779576"/>
              <a:ext cx="18584" cy="29634"/>
            </a:xfrm>
            <a:custGeom>
              <a:avLst/>
              <a:gdLst>
                <a:gd name="T0" fmla="*/ 9 w 10"/>
                <a:gd name="T1" fmla="*/ 16 h 16"/>
                <a:gd name="T2" fmla="*/ 2 w 10"/>
                <a:gd name="T3" fmla="*/ 15 h 16"/>
                <a:gd name="T4" fmla="*/ 5 w 10"/>
                <a:gd name="T5" fmla="*/ 2 h 16"/>
                <a:gd name="T6" fmla="*/ 8 w 10"/>
                <a:gd name="T7" fmla="*/ 3 h 16"/>
                <a:gd name="T8" fmla="*/ 9 w 10"/>
                <a:gd name="T9" fmla="*/ 16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" h="16">
                  <a:moveTo>
                    <a:pt x="9" y="16"/>
                  </a:moveTo>
                  <a:cubicBezTo>
                    <a:pt x="6" y="16"/>
                    <a:pt x="4" y="15"/>
                    <a:pt x="2" y="15"/>
                  </a:cubicBezTo>
                  <a:cubicBezTo>
                    <a:pt x="0" y="11"/>
                    <a:pt x="2" y="6"/>
                    <a:pt x="5" y="2"/>
                  </a:cubicBezTo>
                  <a:cubicBezTo>
                    <a:pt x="6" y="0"/>
                    <a:pt x="8" y="1"/>
                    <a:pt x="8" y="3"/>
                  </a:cubicBezTo>
                  <a:cubicBezTo>
                    <a:pt x="10" y="7"/>
                    <a:pt x="10" y="11"/>
                    <a:pt x="9" y="16"/>
                  </a:cubicBezTo>
                  <a:close/>
                </a:path>
              </a:pathLst>
            </a:custGeom>
            <a:solidFill>
              <a:srgbClr val="FFFFFF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4" name="Freeform 46"/>
            <p:cNvSpPr>
              <a:spLocks/>
            </p:cNvSpPr>
            <p:nvPr/>
          </p:nvSpPr>
          <p:spPr bwMode="auto">
            <a:xfrm>
              <a:off x="13151066" y="5779576"/>
              <a:ext cx="33150" cy="18584"/>
            </a:xfrm>
            <a:custGeom>
              <a:avLst/>
              <a:gdLst>
                <a:gd name="T0" fmla="*/ 0 w 18"/>
                <a:gd name="T1" fmla="*/ 9 h 10"/>
                <a:gd name="T2" fmla="*/ 9 w 18"/>
                <a:gd name="T3" fmla="*/ 6 h 10"/>
                <a:gd name="T4" fmla="*/ 13 w 18"/>
                <a:gd name="T5" fmla="*/ 3 h 10"/>
                <a:gd name="T6" fmla="*/ 16 w 18"/>
                <a:gd name="T7" fmla="*/ 0 h 10"/>
                <a:gd name="T8" fmla="*/ 18 w 18"/>
                <a:gd name="T9" fmla="*/ 9 h 10"/>
                <a:gd name="T10" fmla="*/ 1 w 18"/>
                <a:gd name="T11" fmla="*/ 10 h 10"/>
                <a:gd name="T12" fmla="*/ 0 w 18"/>
                <a:gd name="T13" fmla="*/ 9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10">
                  <a:moveTo>
                    <a:pt x="0" y="9"/>
                  </a:moveTo>
                  <a:cubicBezTo>
                    <a:pt x="3" y="8"/>
                    <a:pt x="6" y="7"/>
                    <a:pt x="9" y="6"/>
                  </a:cubicBezTo>
                  <a:cubicBezTo>
                    <a:pt x="11" y="5"/>
                    <a:pt x="12" y="5"/>
                    <a:pt x="13" y="3"/>
                  </a:cubicBezTo>
                  <a:cubicBezTo>
                    <a:pt x="13" y="1"/>
                    <a:pt x="15" y="1"/>
                    <a:pt x="16" y="0"/>
                  </a:cubicBezTo>
                  <a:cubicBezTo>
                    <a:pt x="17" y="3"/>
                    <a:pt x="17" y="6"/>
                    <a:pt x="18" y="9"/>
                  </a:cubicBezTo>
                  <a:cubicBezTo>
                    <a:pt x="12" y="10"/>
                    <a:pt x="6" y="10"/>
                    <a:pt x="1" y="10"/>
                  </a:cubicBezTo>
                  <a:cubicBezTo>
                    <a:pt x="1" y="10"/>
                    <a:pt x="1" y="9"/>
                    <a:pt x="0" y="9"/>
                  </a:cubicBezTo>
                  <a:close/>
                </a:path>
              </a:pathLst>
            </a:custGeom>
            <a:solidFill>
              <a:srgbClr val="FFFFFF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5" name="Freeform 47"/>
            <p:cNvSpPr>
              <a:spLocks/>
            </p:cNvSpPr>
            <p:nvPr/>
          </p:nvSpPr>
          <p:spPr bwMode="auto">
            <a:xfrm>
              <a:off x="13226909" y="5811219"/>
              <a:ext cx="16575" cy="18082"/>
            </a:xfrm>
            <a:custGeom>
              <a:avLst/>
              <a:gdLst>
                <a:gd name="T0" fmla="*/ 0 w 9"/>
                <a:gd name="T1" fmla="*/ 5 h 10"/>
                <a:gd name="T2" fmla="*/ 3 w 9"/>
                <a:gd name="T3" fmla="*/ 3 h 10"/>
                <a:gd name="T4" fmla="*/ 6 w 9"/>
                <a:gd name="T5" fmla="*/ 0 h 10"/>
                <a:gd name="T6" fmla="*/ 5 w 9"/>
                <a:gd name="T7" fmla="*/ 10 h 10"/>
                <a:gd name="T8" fmla="*/ 0 w 9"/>
                <a:gd name="T9" fmla="*/ 5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" h="10">
                  <a:moveTo>
                    <a:pt x="0" y="5"/>
                  </a:moveTo>
                  <a:cubicBezTo>
                    <a:pt x="1" y="4"/>
                    <a:pt x="2" y="3"/>
                    <a:pt x="3" y="3"/>
                  </a:cubicBezTo>
                  <a:cubicBezTo>
                    <a:pt x="4" y="2"/>
                    <a:pt x="5" y="1"/>
                    <a:pt x="6" y="0"/>
                  </a:cubicBezTo>
                  <a:cubicBezTo>
                    <a:pt x="9" y="4"/>
                    <a:pt x="8" y="8"/>
                    <a:pt x="5" y="10"/>
                  </a:cubicBezTo>
                  <a:cubicBezTo>
                    <a:pt x="2" y="9"/>
                    <a:pt x="1" y="7"/>
                    <a:pt x="0" y="5"/>
                  </a:cubicBezTo>
                  <a:close/>
                </a:path>
              </a:pathLst>
            </a:custGeom>
            <a:solidFill>
              <a:srgbClr val="FFFFFF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6" name="Freeform 48"/>
            <p:cNvSpPr>
              <a:spLocks/>
            </p:cNvSpPr>
            <p:nvPr/>
          </p:nvSpPr>
          <p:spPr bwMode="auto">
            <a:xfrm>
              <a:off x="13211841" y="5776060"/>
              <a:ext cx="3516" cy="3516"/>
            </a:xfrm>
            <a:custGeom>
              <a:avLst/>
              <a:gdLst>
                <a:gd name="T0" fmla="*/ 0 w 2"/>
                <a:gd name="T1" fmla="*/ 2 h 2"/>
                <a:gd name="T2" fmla="*/ 1 w 2"/>
                <a:gd name="T3" fmla="*/ 0 h 2"/>
                <a:gd name="T4" fmla="*/ 2 w 2"/>
                <a:gd name="T5" fmla="*/ 1 h 2"/>
                <a:gd name="T6" fmla="*/ 1 w 2"/>
                <a:gd name="T7" fmla="*/ 2 h 2"/>
                <a:gd name="T8" fmla="*/ 0 w 2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" h="2">
                  <a:moveTo>
                    <a:pt x="0" y="2"/>
                  </a:moveTo>
                  <a:cubicBezTo>
                    <a:pt x="0" y="2"/>
                    <a:pt x="1" y="1"/>
                    <a:pt x="1" y="0"/>
                  </a:cubicBezTo>
                  <a:cubicBezTo>
                    <a:pt x="1" y="0"/>
                    <a:pt x="2" y="1"/>
                    <a:pt x="2" y="1"/>
                  </a:cubicBezTo>
                  <a:cubicBezTo>
                    <a:pt x="1" y="1"/>
                    <a:pt x="1" y="2"/>
                    <a:pt x="1" y="2"/>
                  </a:cubicBezTo>
                  <a:cubicBezTo>
                    <a:pt x="1" y="2"/>
                    <a:pt x="1" y="2"/>
                    <a:pt x="0" y="2"/>
                  </a:cubicBezTo>
                  <a:close/>
                </a:path>
              </a:pathLst>
            </a:custGeom>
            <a:solidFill>
              <a:srgbClr val="FFFFFF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7" name="Freeform 49"/>
            <p:cNvSpPr>
              <a:spLocks noEditPoints="1"/>
            </p:cNvSpPr>
            <p:nvPr/>
          </p:nvSpPr>
          <p:spPr bwMode="auto">
            <a:xfrm>
              <a:off x="14471536" y="5578166"/>
              <a:ext cx="51232" cy="35159"/>
            </a:xfrm>
            <a:custGeom>
              <a:avLst/>
              <a:gdLst>
                <a:gd name="T0" fmla="*/ 1 w 28"/>
                <a:gd name="T1" fmla="*/ 0 h 19"/>
                <a:gd name="T2" fmla="*/ 3 w 28"/>
                <a:gd name="T3" fmla="*/ 0 h 19"/>
                <a:gd name="T4" fmla="*/ 8 w 28"/>
                <a:gd name="T5" fmla="*/ 0 h 19"/>
                <a:gd name="T6" fmla="*/ 10 w 28"/>
                <a:gd name="T7" fmla="*/ 2 h 19"/>
                <a:gd name="T8" fmla="*/ 12 w 28"/>
                <a:gd name="T9" fmla="*/ 4 h 19"/>
                <a:gd name="T10" fmla="*/ 23 w 28"/>
                <a:gd name="T11" fmla="*/ 7 h 19"/>
                <a:gd name="T12" fmla="*/ 26 w 28"/>
                <a:gd name="T13" fmla="*/ 8 h 19"/>
                <a:gd name="T14" fmla="*/ 26 w 28"/>
                <a:gd name="T15" fmla="*/ 12 h 19"/>
                <a:gd name="T16" fmla="*/ 24 w 28"/>
                <a:gd name="T17" fmla="*/ 13 h 19"/>
                <a:gd name="T18" fmla="*/ 15 w 28"/>
                <a:gd name="T19" fmla="*/ 18 h 19"/>
                <a:gd name="T20" fmla="*/ 8 w 28"/>
                <a:gd name="T21" fmla="*/ 19 h 19"/>
                <a:gd name="T22" fmla="*/ 5 w 28"/>
                <a:gd name="T23" fmla="*/ 13 h 19"/>
                <a:gd name="T24" fmla="*/ 5 w 28"/>
                <a:gd name="T25" fmla="*/ 10 h 19"/>
                <a:gd name="T26" fmla="*/ 6 w 28"/>
                <a:gd name="T27" fmla="*/ 7 h 19"/>
                <a:gd name="T28" fmla="*/ 4 w 28"/>
                <a:gd name="T29" fmla="*/ 3 h 19"/>
                <a:gd name="T30" fmla="*/ 0 w 28"/>
                <a:gd name="T31" fmla="*/ 1 h 19"/>
                <a:gd name="T32" fmla="*/ 1 w 28"/>
                <a:gd name="T33" fmla="*/ 0 h 19"/>
                <a:gd name="T34" fmla="*/ 9 w 28"/>
                <a:gd name="T35" fmla="*/ 6 h 19"/>
                <a:gd name="T36" fmla="*/ 8 w 28"/>
                <a:gd name="T37" fmla="*/ 15 h 19"/>
                <a:gd name="T38" fmla="*/ 20 w 28"/>
                <a:gd name="T39" fmla="*/ 10 h 19"/>
                <a:gd name="T40" fmla="*/ 9 w 28"/>
                <a:gd name="T41" fmla="*/ 6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28" h="19">
                  <a:moveTo>
                    <a:pt x="1" y="0"/>
                  </a:moveTo>
                  <a:cubicBezTo>
                    <a:pt x="2" y="0"/>
                    <a:pt x="3" y="0"/>
                    <a:pt x="3" y="0"/>
                  </a:cubicBezTo>
                  <a:cubicBezTo>
                    <a:pt x="5" y="0"/>
                    <a:pt x="6" y="0"/>
                    <a:pt x="8" y="0"/>
                  </a:cubicBezTo>
                  <a:cubicBezTo>
                    <a:pt x="9" y="0"/>
                    <a:pt x="10" y="0"/>
                    <a:pt x="10" y="2"/>
                  </a:cubicBezTo>
                  <a:cubicBezTo>
                    <a:pt x="10" y="3"/>
                    <a:pt x="11" y="4"/>
                    <a:pt x="12" y="4"/>
                  </a:cubicBezTo>
                  <a:cubicBezTo>
                    <a:pt x="16" y="5"/>
                    <a:pt x="19" y="6"/>
                    <a:pt x="23" y="7"/>
                  </a:cubicBezTo>
                  <a:cubicBezTo>
                    <a:pt x="24" y="7"/>
                    <a:pt x="25" y="8"/>
                    <a:pt x="26" y="8"/>
                  </a:cubicBezTo>
                  <a:cubicBezTo>
                    <a:pt x="27" y="9"/>
                    <a:pt x="28" y="11"/>
                    <a:pt x="26" y="12"/>
                  </a:cubicBezTo>
                  <a:cubicBezTo>
                    <a:pt x="25" y="12"/>
                    <a:pt x="25" y="13"/>
                    <a:pt x="24" y="13"/>
                  </a:cubicBezTo>
                  <a:cubicBezTo>
                    <a:pt x="21" y="14"/>
                    <a:pt x="18" y="16"/>
                    <a:pt x="15" y="18"/>
                  </a:cubicBezTo>
                  <a:cubicBezTo>
                    <a:pt x="13" y="19"/>
                    <a:pt x="10" y="19"/>
                    <a:pt x="8" y="19"/>
                  </a:cubicBezTo>
                  <a:cubicBezTo>
                    <a:pt x="5" y="19"/>
                    <a:pt x="4" y="16"/>
                    <a:pt x="5" y="13"/>
                  </a:cubicBezTo>
                  <a:cubicBezTo>
                    <a:pt x="5" y="12"/>
                    <a:pt x="5" y="11"/>
                    <a:pt x="5" y="10"/>
                  </a:cubicBezTo>
                  <a:cubicBezTo>
                    <a:pt x="5" y="9"/>
                    <a:pt x="5" y="8"/>
                    <a:pt x="6" y="7"/>
                  </a:cubicBezTo>
                  <a:cubicBezTo>
                    <a:pt x="6" y="5"/>
                    <a:pt x="6" y="4"/>
                    <a:pt x="4" y="3"/>
                  </a:cubicBezTo>
                  <a:cubicBezTo>
                    <a:pt x="3" y="2"/>
                    <a:pt x="2" y="2"/>
                    <a:pt x="0" y="1"/>
                  </a:cubicBezTo>
                  <a:cubicBezTo>
                    <a:pt x="0" y="1"/>
                    <a:pt x="1" y="0"/>
                    <a:pt x="1" y="0"/>
                  </a:cubicBezTo>
                  <a:close/>
                  <a:moveTo>
                    <a:pt x="9" y="6"/>
                  </a:moveTo>
                  <a:cubicBezTo>
                    <a:pt x="9" y="9"/>
                    <a:pt x="9" y="12"/>
                    <a:pt x="8" y="15"/>
                  </a:cubicBezTo>
                  <a:cubicBezTo>
                    <a:pt x="12" y="15"/>
                    <a:pt x="13" y="14"/>
                    <a:pt x="20" y="10"/>
                  </a:cubicBezTo>
                  <a:cubicBezTo>
                    <a:pt x="16" y="9"/>
                    <a:pt x="13" y="7"/>
                    <a:pt x="9" y="6"/>
                  </a:cubicBezTo>
                  <a:close/>
                </a:path>
              </a:pathLst>
            </a:custGeom>
            <a:solidFill>
              <a:srgbClr val="000000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8" name="Freeform 50"/>
            <p:cNvSpPr>
              <a:spLocks noEditPoints="1"/>
            </p:cNvSpPr>
            <p:nvPr/>
          </p:nvSpPr>
          <p:spPr bwMode="auto">
            <a:xfrm>
              <a:off x="12874315" y="5640949"/>
              <a:ext cx="51734" cy="42693"/>
            </a:xfrm>
            <a:custGeom>
              <a:avLst/>
              <a:gdLst>
                <a:gd name="T0" fmla="*/ 18 w 28"/>
                <a:gd name="T1" fmla="*/ 22 h 23"/>
                <a:gd name="T2" fmla="*/ 16 w 28"/>
                <a:gd name="T3" fmla="*/ 22 h 23"/>
                <a:gd name="T4" fmla="*/ 11 w 28"/>
                <a:gd name="T5" fmla="*/ 20 h 23"/>
                <a:gd name="T6" fmla="*/ 2 w 28"/>
                <a:gd name="T7" fmla="*/ 10 h 23"/>
                <a:gd name="T8" fmla="*/ 1 w 28"/>
                <a:gd name="T9" fmla="*/ 2 h 23"/>
                <a:gd name="T10" fmla="*/ 3 w 28"/>
                <a:gd name="T11" fmla="*/ 1 h 23"/>
                <a:gd name="T12" fmla="*/ 9 w 28"/>
                <a:gd name="T13" fmla="*/ 2 h 23"/>
                <a:gd name="T14" fmla="*/ 13 w 28"/>
                <a:gd name="T15" fmla="*/ 0 h 23"/>
                <a:gd name="T16" fmla="*/ 17 w 28"/>
                <a:gd name="T17" fmla="*/ 2 h 23"/>
                <a:gd name="T18" fmla="*/ 21 w 28"/>
                <a:gd name="T19" fmla="*/ 2 h 23"/>
                <a:gd name="T20" fmla="*/ 25 w 28"/>
                <a:gd name="T21" fmla="*/ 3 h 23"/>
                <a:gd name="T22" fmla="*/ 28 w 28"/>
                <a:gd name="T23" fmla="*/ 7 h 23"/>
                <a:gd name="T24" fmla="*/ 28 w 28"/>
                <a:gd name="T25" fmla="*/ 9 h 23"/>
                <a:gd name="T26" fmla="*/ 26 w 28"/>
                <a:gd name="T27" fmla="*/ 10 h 23"/>
                <a:gd name="T28" fmla="*/ 23 w 28"/>
                <a:gd name="T29" fmla="*/ 9 h 23"/>
                <a:gd name="T30" fmla="*/ 20 w 28"/>
                <a:gd name="T31" fmla="*/ 14 h 23"/>
                <a:gd name="T32" fmla="*/ 18 w 28"/>
                <a:gd name="T33" fmla="*/ 16 h 23"/>
                <a:gd name="T34" fmla="*/ 18 w 28"/>
                <a:gd name="T35" fmla="*/ 20 h 23"/>
                <a:gd name="T36" fmla="*/ 18 w 28"/>
                <a:gd name="T37" fmla="*/ 22 h 23"/>
                <a:gd name="T38" fmla="*/ 7 w 28"/>
                <a:gd name="T39" fmla="*/ 6 h 23"/>
                <a:gd name="T40" fmla="*/ 7 w 28"/>
                <a:gd name="T41" fmla="*/ 7 h 23"/>
                <a:gd name="T42" fmla="*/ 10 w 28"/>
                <a:gd name="T43" fmla="*/ 11 h 23"/>
                <a:gd name="T44" fmla="*/ 15 w 28"/>
                <a:gd name="T45" fmla="*/ 8 h 23"/>
                <a:gd name="T46" fmla="*/ 11 w 28"/>
                <a:gd name="T47" fmla="*/ 9 h 23"/>
                <a:gd name="T48" fmla="*/ 7 w 28"/>
                <a:gd name="T49" fmla="*/ 6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8" h="23">
                  <a:moveTo>
                    <a:pt x="18" y="22"/>
                  </a:moveTo>
                  <a:cubicBezTo>
                    <a:pt x="17" y="22"/>
                    <a:pt x="16" y="21"/>
                    <a:pt x="16" y="22"/>
                  </a:cubicBezTo>
                  <a:cubicBezTo>
                    <a:pt x="14" y="23"/>
                    <a:pt x="12" y="22"/>
                    <a:pt x="11" y="20"/>
                  </a:cubicBezTo>
                  <a:cubicBezTo>
                    <a:pt x="8" y="17"/>
                    <a:pt x="5" y="13"/>
                    <a:pt x="2" y="10"/>
                  </a:cubicBezTo>
                  <a:cubicBezTo>
                    <a:pt x="0" y="8"/>
                    <a:pt x="0" y="5"/>
                    <a:pt x="1" y="2"/>
                  </a:cubicBezTo>
                  <a:cubicBezTo>
                    <a:pt x="1" y="2"/>
                    <a:pt x="2" y="1"/>
                    <a:pt x="3" y="1"/>
                  </a:cubicBezTo>
                  <a:cubicBezTo>
                    <a:pt x="5" y="1"/>
                    <a:pt x="7" y="2"/>
                    <a:pt x="9" y="2"/>
                  </a:cubicBezTo>
                  <a:cubicBezTo>
                    <a:pt x="12" y="3"/>
                    <a:pt x="13" y="2"/>
                    <a:pt x="13" y="0"/>
                  </a:cubicBezTo>
                  <a:cubicBezTo>
                    <a:pt x="14" y="0"/>
                    <a:pt x="16" y="1"/>
                    <a:pt x="17" y="2"/>
                  </a:cubicBezTo>
                  <a:cubicBezTo>
                    <a:pt x="18" y="2"/>
                    <a:pt x="20" y="2"/>
                    <a:pt x="21" y="2"/>
                  </a:cubicBezTo>
                  <a:cubicBezTo>
                    <a:pt x="22" y="1"/>
                    <a:pt x="24" y="2"/>
                    <a:pt x="25" y="3"/>
                  </a:cubicBezTo>
                  <a:cubicBezTo>
                    <a:pt x="26" y="4"/>
                    <a:pt x="27" y="6"/>
                    <a:pt x="28" y="7"/>
                  </a:cubicBezTo>
                  <a:cubicBezTo>
                    <a:pt x="28" y="8"/>
                    <a:pt x="28" y="9"/>
                    <a:pt x="28" y="9"/>
                  </a:cubicBezTo>
                  <a:cubicBezTo>
                    <a:pt x="28" y="10"/>
                    <a:pt x="27" y="10"/>
                    <a:pt x="26" y="10"/>
                  </a:cubicBezTo>
                  <a:cubicBezTo>
                    <a:pt x="25" y="10"/>
                    <a:pt x="24" y="10"/>
                    <a:pt x="23" y="9"/>
                  </a:cubicBezTo>
                  <a:cubicBezTo>
                    <a:pt x="22" y="11"/>
                    <a:pt x="21" y="12"/>
                    <a:pt x="20" y="14"/>
                  </a:cubicBezTo>
                  <a:cubicBezTo>
                    <a:pt x="19" y="15"/>
                    <a:pt x="19" y="15"/>
                    <a:pt x="18" y="16"/>
                  </a:cubicBezTo>
                  <a:cubicBezTo>
                    <a:pt x="17" y="17"/>
                    <a:pt x="17" y="18"/>
                    <a:pt x="18" y="20"/>
                  </a:cubicBezTo>
                  <a:cubicBezTo>
                    <a:pt x="18" y="20"/>
                    <a:pt x="18" y="21"/>
                    <a:pt x="18" y="22"/>
                  </a:cubicBezTo>
                  <a:close/>
                  <a:moveTo>
                    <a:pt x="7" y="6"/>
                  </a:moveTo>
                  <a:cubicBezTo>
                    <a:pt x="7" y="7"/>
                    <a:pt x="7" y="7"/>
                    <a:pt x="7" y="7"/>
                  </a:cubicBezTo>
                  <a:cubicBezTo>
                    <a:pt x="8" y="8"/>
                    <a:pt x="9" y="10"/>
                    <a:pt x="10" y="11"/>
                  </a:cubicBezTo>
                  <a:cubicBezTo>
                    <a:pt x="11" y="10"/>
                    <a:pt x="13" y="9"/>
                    <a:pt x="15" y="8"/>
                  </a:cubicBezTo>
                  <a:cubicBezTo>
                    <a:pt x="12" y="7"/>
                    <a:pt x="12" y="7"/>
                    <a:pt x="11" y="9"/>
                  </a:cubicBezTo>
                  <a:cubicBezTo>
                    <a:pt x="10" y="6"/>
                    <a:pt x="8" y="7"/>
                    <a:pt x="7" y="6"/>
                  </a:cubicBezTo>
                  <a:close/>
                </a:path>
              </a:pathLst>
            </a:custGeom>
            <a:solidFill>
              <a:srgbClr val="000000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9" name="Freeform 51"/>
            <p:cNvSpPr>
              <a:spLocks/>
            </p:cNvSpPr>
            <p:nvPr/>
          </p:nvSpPr>
          <p:spPr bwMode="auto">
            <a:xfrm>
              <a:off x="12887374" y="5631908"/>
              <a:ext cx="5525" cy="3516"/>
            </a:xfrm>
            <a:custGeom>
              <a:avLst/>
              <a:gdLst>
                <a:gd name="T0" fmla="*/ 3 w 3"/>
                <a:gd name="T1" fmla="*/ 2 h 2"/>
                <a:gd name="T2" fmla="*/ 0 w 3"/>
                <a:gd name="T3" fmla="*/ 2 h 2"/>
                <a:gd name="T4" fmla="*/ 1 w 3"/>
                <a:gd name="T5" fmla="*/ 0 h 2"/>
                <a:gd name="T6" fmla="*/ 3 w 3"/>
                <a:gd name="T7" fmla="*/ 2 h 2"/>
                <a:gd name="T8" fmla="*/ 3 w 3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2">
                  <a:moveTo>
                    <a:pt x="3" y="2"/>
                  </a:moveTo>
                  <a:cubicBezTo>
                    <a:pt x="2" y="2"/>
                    <a:pt x="1" y="2"/>
                    <a:pt x="0" y="2"/>
                  </a:cubicBezTo>
                  <a:cubicBezTo>
                    <a:pt x="0" y="1"/>
                    <a:pt x="0" y="0"/>
                    <a:pt x="1" y="0"/>
                  </a:cubicBezTo>
                  <a:cubicBezTo>
                    <a:pt x="2" y="1"/>
                    <a:pt x="3" y="1"/>
                    <a:pt x="3" y="2"/>
                  </a:cubicBezTo>
                  <a:cubicBezTo>
                    <a:pt x="3" y="2"/>
                    <a:pt x="3" y="2"/>
                    <a:pt x="3" y="2"/>
                  </a:cubicBezTo>
                  <a:close/>
                </a:path>
              </a:pathLst>
            </a:custGeom>
            <a:solidFill>
              <a:srgbClr val="000000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0" name="Freeform 52"/>
            <p:cNvSpPr>
              <a:spLocks/>
            </p:cNvSpPr>
            <p:nvPr/>
          </p:nvSpPr>
          <p:spPr bwMode="auto">
            <a:xfrm>
              <a:off x="12892899" y="5635425"/>
              <a:ext cx="2009" cy="4018"/>
            </a:xfrm>
            <a:custGeom>
              <a:avLst/>
              <a:gdLst>
                <a:gd name="T0" fmla="*/ 0 w 1"/>
                <a:gd name="T1" fmla="*/ 0 h 2"/>
                <a:gd name="T2" fmla="*/ 1 w 1"/>
                <a:gd name="T3" fmla="*/ 1 h 2"/>
                <a:gd name="T4" fmla="*/ 0 w 1"/>
                <a:gd name="T5" fmla="*/ 0 h 2"/>
                <a:gd name="T6" fmla="*/ 0 w 1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" h="2">
                  <a:moveTo>
                    <a:pt x="0" y="0"/>
                  </a:moveTo>
                  <a:cubicBezTo>
                    <a:pt x="0" y="0"/>
                    <a:pt x="1" y="1"/>
                    <a:pt x="1" y="1"/>
                  </a:cubicBezTo>
                  <a:cubicBezTo>
                    <a:pt x="0" y="2"/>
                    <a:pt x="0" y="2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1" name="Freeform 53"/>
            <p:cNvSpPr>
              <a:spLocks/>
            </p:cNvSpPr>
            <p:nvPr/>
          </p:nvSpPr>
          <p:spPr bwMode="auto">
            <a:xfrm>
              <a:off x="14486102" y="5589216"/>
              <a:ext cx="22100" cy="16575"/>
            </a:xfrm>
            <a:custGeom>
              <a:avLst/>
              <a:gdLst>
                <a:gd name="T0" fmla="*/ 1 w 12"/>
                <a:gd name="T1" fmla="*/ 0 h 9"/>
                <a:gd name="T2" fmla="*/ 12 w 12"/>
                <a:gd name="T3" fmla="*/ 4 h 9"/>
                <a:gd name="T4" fmla="*/ 0 w 12"/>
                <a:gd name="T5" fmla="*/ 9 h 9"/>
                <a:gd name="T6" fmla="*/ 1 w 12"/>
                <a:gd name="T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9">
                  <a:moveTo>
                    <a:pt x="1" y="0"/>
                  </a:moveTo>
                  <a:cubicBezTo>
                    <a:pt x="5" y="1"/>
                    <a:pt x="8" y="3"/>
                    <a:pt x="12" y="4"/>
                  </a:cubicBezTo>
                  <a:cubicBezTo>
                    <a:pt x="5" y="8"/>
                    <a:pt x="4" y="9"/>
                    <a:pt x="0" y="9"/>
                  </a:cubicBezTo>
                  <a:cubicBezTo>
                    <a:pt x="1" y="6"/>
                    <a:pt x="1" y="3"/>
                    <a:pt x="1" y="0"/>
                  </a:cubicBezTo>
                  <a:close/>
                </a:path>
              </a:pathLst>
            </a:custGeom>
            <a:solidFill>
              <a:srgbClr val="FFFFFF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2" name="Freeform 54"/>
            <p:cNvSpPr>
              <a:spLocks/>
            </p:cNvSpPr>
            <p:nvPr/>
          </p:nvSpPr>
          <p:spPr bwMode="auto">
            <a:xfrm>
              <a:off x="12887374" y="5651999"/>
              <a:ext cx="14566" cy="9543"/>
            </a:xfrm>
            <a:custGeom>
              <a:avLst/>
              <a:gdLst>
                <a:gd name="T0" fmla="*/ 0 w 8"/>
                <a:gd name="T1" fmla="*/ 0 h 5"/>
                <a:gd name="T2" fmla="*/ 4 w 8"/>
                <a:gd name="T3" fmla="*/ 3 h 5"/>
                <a:gd name="T4" fmla="*/ 8 w 8"/>
                <a:gd name="T5" fmla="*/ 2 h 5"/>
                <a:gd name="T6" fmla="*/ 3 w 8"/>
                <a:gd name="T7" fmla="*/ 5 h 5"/>
                <a:gd name="T8" fmla="*/ 0 w 8"/>
                <a:gd name="T9" fmla="*/ 1 h 5"/>
                <a:gd name="T10" fmla="*/ 0 w 8"/>
                <a:gd name="T11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" h="5">
                  <a:moveTo>
                    <a:pt x="0" y="0"/>
                  </a:moveTo>
                  <a:cubicBezTo>
                    <a:pt x="1" y="1"/>
                    <a:pt x="3" y="0"/>
                    <a:pt x="4" y="3"/>
                  </a:cubicBezTo>
                  <a:cubicBezTo>
                    <a:pt x="5" y="1"/>
                    <a:pt x="5" y="1"/>
                    <a:pt x="8" y="2"/>
                  </a:cubicBezTo>
                  <a:cubicBezTo>
                    <a:pt x="6" y="3"/>
                    <a:pt x="4" y="4"/>
                    <a:pt x="3" y="5"/>
                  </a:cubicBezTo>
                  <a:cubicBezTo>
                    <a:pt x="2" y="4"/>
                    <a:pt x="1" y="2"/>
                    <a:pt x="0" y="1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rgbClr val="FFFFFF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54" name="Skupina 1153"/>
          <p:cNvGrpSpPr/>
          <p:nvPr/>
        </p:nvGrpSpPr>
        <p:grpSpPr>
          <a:xfrm>
            <a:off x="8737361" y="127370"/>
            <a:ext cx="2955497" cy="1895235"/>
            <a:chOff x="3533553" y="2359353"/>
            <a:chExt cx="2469867" cy="1583821"/>
          </a:xfrm>
        </p:grpSpPr>
        <p:sp>
          <p:nvSpPr>
            <p:cNvPr id="1155" name="Obdélník 1154"/>
            <p:cNvSpPr/>
            <p:nvPr/>
          </p:nvSpPr>
          <p:spPr>
            <a:xfrm>
              <a:off x="3533553" y="2359353"/>
              <a:ext cx="2469867" cy="1583821"/>
            </a:xfrm>
            <a:prstGeom prst="rect">
              <a:avLst/>
            </a:prstGeom>
            <a:solidFill>
              <a:srgbClr val="FFCC99"/>
            </a:solidFill>
            <a:ln w="28575">
              <a:solidFill>
                <a:srgbClr val="FFCC99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156" name="Skupina 1155"/>
            <p:cNvGrpSpPr/>
            <p:nvPr/>
          </p:nvGrpSpPr>
          <p:grpSpPr>
            <a:xfrm>
              <a:off x="4646510" y="2402518"/>
              <a:ext cx="597384" cy="1306388"/>
              <a:chOff x="3276600" y="400051"/>
              <a:chExt cx="2897188" cy="6335713"/>
            </a:xfrm>
          </p:grpSpPr>
          <p:sp>
            <p:nvSpPr>
              <p:cNvPr id="1290" name="Freeform 5"/>
              <p:cNvSpPr>
                <a:spLocks noEditPoints="1"/>
              </p:cNvSpPr>
              <p:nvPr/>
            </p:nvSpPr>
            <p:spPr bwMode="auto">
              <a:xfrm>
                <a:off x="3276600" y="400051"/>
                <a:ext cx="2714625" cy="6335713"/>
              </a:xfrm>
              <a:custGeom>
                <a:avLst/>
                <a:gdLst>
                  <a:gd name="T0" fmla="*/ 70 w 1033"/>
                  <a:gd name="T1" fmla="*/ 1586 h 2415"/>
                  <a:gd name="T2" fmla="*/ 55 w 1033"/>
                  <a:gd name="T3" fmla="*/ 1180 h 2415"/>
                  <a:gd name="T4" fmla="*/ 108 w 1033"/>
                  <a:gd name="T5" fmla="*/ 751 h 2415"/>
                  <a:gd name="T6" fmla="*/ 373 w 1033"/>
                  <a:gd name="T7" fmla="*/ 417 h 2415"/>
                  <a:gd name="T8" fmla="*/ 364 w 1033"/>
                  <a:gd name="T9" fmla="*/ 75 h 2415"/>
                  <a:gd name="T10" fmla="*/ 794 w 1033"/>
                  <a:gd name="T11" fmla="*/ 353 h 2415"/>
                  <a:gd name="T12" fmla="*/ 860 w 1033"/>
                  <a:gd name="T13" fmla="*/ 620 h 2415"/>
                  <a:gd name="T14" fmla="*/ 1025 w 1033"/>
                  <a:gd name="T15" fmla="*/ 1139 h 2415"/>
                  <a:gd name="T16" fmla="*/ 929 w 1033"/>
                  <a:gd name="T17" fmla="*/ 1551 h 2415"/>
                  <a:gd name="T18" fmla="*/ 973 w 1033"/>
                  <a:gd name="T19" fmla="*/ 1945 h 2415"/>
                  <a:gd name="T20" fmla="*/ 847 w 1033"/>
                  <a:gd name="T21" fmla="*/ 2282 h 2415"/>
                  <a:gd name="T22" fmla="*/ 545 w 1033"/>
                  <a:gd name="T23" fmla="*/ 2066 h 2415"/>
                  <a:gd name="T24" fmla="*/ 516 w 1033"/>
                  <a:gd name="T25" fmla="*/ 1707 h 2415"/>
                  <a:gd name="T26" fmla="*/ 444 w 1033"/>
                  <a:gd name="T27" fmla="*/ 2271 h 2415"/>
                  <a:gd name="T28" fmla="*/ 231 w 1033"/>
                  <a:gd name="T29" fmla="*/ 913 h 2415"/>
                  <a:gd name="T30" fmla="*/ 649 w 1033"/>
                  <a:gd name="T31" fmla="*/ 1037 h 2415"/>
                  <a:gd name="T32" fmla="*/ 893 w 1033"/>
                  <a:gd name="T33" fmla="*/ 1078 h 2415"/>
                  <a:gd name="T34" fmla="*/ 861 w 1033"/>
                  <a:gd name="T35" fmla="*/ 638 h 2415"/>
                  <a:gd name="T36" fmla="*/ 154 w 1033"/>
                  <a:gd name="T37" fmla="*/ 695 h 2415"/>
                  <a:gd name="T38" fmla="*/ 127 w 1033"/>
                  <a:gd name="T39" fmla="*/ 1088 h 2415"/>
                  <a:gd name="T40" fmla="*/ 827 w 1033"/>
                  <a:gd name="T41" fmla="*/ 1293 h 2415"/>
                  <a:gd name="T42" fmla="*/ 540 w 1033"/>
                  <a:gd name="T43" fmla="*/ 1657 h 2415"/>
                  <a:gd name="T44" fmla="*/ 703 w 1033"/>
                  <a:gd name="T45" fmla="*/ 2195 h 2415"/>
                  <a:gd name="T46" fmla="*/ 819 w 1033"/>
                  <a:gd name="T47" fmla="*/ 1538 h 2415"/>
                  <a:gd name="T48" fmla="*/ 422 w 1033"/>
                  <a:gd name="T49" fmla="*/ 1357 h 2415"/>
                  <a:gd name="T50" fmla="*/ 201 w 1033"/>
                  <a:gd name="T51" fmla="*/ 1500 h 2415"/>
                  <a:gd name="T52" fmla="*/ 325 w 1033"/>
                  <a:gd name="T53" fmla="*/ 2192 h 2415"/>
                  <a:gd name="T54" fmla="*/ 501 w 1033"/>
                  <a:gd name="T55" fmla="*/ 1602 h 2415"/>
                  <a:gd name="T56" fmla="*/ 397 w 1033"/>
                  <a:gd name="T57" fmla="*/ 229 h 2415"/>
                  <a:gd name="T58" fmla="*/ 630 w 1033"/>
                  <a:gd name="T59" fmla="*/ 456 h 2415"/>
                  <a:gd name="T60" fmla="*/ 609 w 1033"/>
                  <a:gd name="T61" fmla="*/ 1357 h 2415"/>
                  <a:gd name="T62" fmla="*/ 890 w 1033"/>
                  <a:gd name="T63" fmla="*/ 1047 h 2415"/>
                  <a:gd name="T64" fmla="*/ 559 w 1033"/>
                  <a:gd name="T65" fmla="*/ 1258 h 2415"/>
                  <a:gd name="T66" fmla="*/ 465 w 1033"/>
                  <a:gd name="T67" fmla="*/ 39 h 2415"/>
                  <a:gd name="T68" fmla="*/ 314 w 1033"/>
                  <a:gd name="T69" fmla="*/ 267 h 2415"/>
                  <a:gd name="T70" fmla="*/ 593 w 1033"/>
                  <a:gd name="T71" fmla="*/ 198 h 2415"/>
                  <a:gd name="T72" fmla="*/ 693 w 1033"/>
                  <a:gd name="T73" fmla="*/ 396 h 2415"/>
                  <a:gd name="T74" fmla="*/ 316 w 1033"/>
                  <a:gd name="T75" fmla="*/ 1084 h 2415"/>
                  <a:gd name="T76" fmla="*/ 252 w 1033"/>
                  <a:gd name="T77" fmla="*/ 1306 h 2415"/>
                  <a:gd name="T78" fmla="*/ 179 w 1033"/>
                  <a:gd name="T79" fmla="*/ 1834 h 2415"/>
                  <a:gd name="T80" fmla="*/ 86 w 1033"/>
                  <a:gd name="T81" fmla="*/ 1828 h 2415"/>
                  <a:gd name="T82" fmla="*/ 162 w 1033"/>
                  <a:gd name="T83" fmla="*/ 2166 h 2415"/>
                  <a:gd name="T84" fmla="*/ 877 w 1033"/>
                  <a:gd name="T85" fmla="*/ 1898 h 2415"/>
                  <a:gd name="T86" fmla="*/ 960 w 1033"/>
                  <a:gd name="T87" fmla="*/ 1963 h 2415"/>
                  <a:gd name="T88" fmla="*/ 652 w 1033"/>
                  <a:gd name="T89" fmla="*/ 584 h 2415"/>
                  <a:gd name="T90" fmla="*/ 388 w 1033"/>
                  <a:gd name="T91" fmla="*/ 2291 h 2415"/>
                  <a:gd name="T92" fmla="*/ 163 w 1033"/>
                  <a:gd name="T93" fmla="*/ 1282 h 2415"/>
                  <a:gd name="T94" fmla="*/ 278 w 1033"/>
                  <a:gd name="T95" fmla="*/ 1254 h 2415"/>
                  <a:gd name="T96" fmla="*/ 483 w 1033"/>
                  <a:gd name="T97" fmla="*/ 1359 h 2415"/>
                  <a:gd name="T98" fmla="*/ 776 w 1033"/>
                  <a:gd name="T99" fmla="*/ 2244 h 2415"/>
                  <a:gd name="T100" fmla="*/ 576 w 1033"/>
                  <a:gd name="T101" fmla="*/ 1095 h 2415"/>
                  <a:gd name="T102" fmla="*/ 375 w 1033"/>
                  <a:gd name="T103" fmla="*/ 1042 h 2415"/>
                  <a:gd name="T104" fmla="*/ 238 w 1033"/>
                  <a:gd name="T105" fmla="*/ 2218 h 2415"/>
                  <a:gd name="T106" fmla="*/ 84 w 1033"/>
                  <a:gd name="T107" fmla="*/ 1564 h 2415"/>
                  <a:gd name="T108" fmla="*/ 252 w 1033"/>
                  <a:gd name="T109" fmla="*/ 1047 h 2415"/>
                  <a:gd name="T110" fmla="*/ 777 w 1033"/>
                  <a:gd name="T111" fmla="*/ 2234 h 2415"/>
                  <a:gd name="T112" fmla="*/ 809 w 1033"/>
                  <a:gd name="T113" fmla="*/ 2314 h 2415"/>
                  <a:gd name="T114" fmla="*/ 852 w 1033"/>
                  <a:gd name="T115" fmla="*/ 977 h 2415"/>
                  <a:gd name="T116" fmla="*/ 220 w 1033"/>
                  <a:gd name="T117" fmla="*/ 939 h 2415"/>
                  <a:gd name="T118" fmla="*/ 386 w 1033"/>
                  <a:gd name="T119" fmla="*/ 2369 h 2415"/>
                  <a:gd name="T120" fmla="*/ 510 w 1033"/>
                  <a:gd name="T121" fmla="*/ 1514 h 2415"/>
                  <a:gd name="T122" fmla="*/ 718 w 1033"/>
                  <a:gd name="T123" fmla="*/ 299 h 24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1033" h="2415">
                    <a:moveTo>
                      <a:pt x="230" y="2187"/>
                    </a:moveTo>
                    <a:cubicBezTo>
                      <a:pt x="221" y="2186"/>
                      <a:pt x="213" y="2185"/>
                      <a:pt x="204" y="2183"/>
                    </a:cubicBezTo>
                    <a:cubicBezTo>
                      <a:pt x="204" y="2192"/>
                      <a:pt x="203" y="2200"/>
                      <a:pt x="202" y="2208"/>
                    </a:cubicBezTo>
                    <a:cubicBezTo>
                      <a:pt x="202" y="2210"/>
                      <a:pt x="203" y="2212"/>
                      <a:pt x="203" y="2214"/>
                    </a:cubicBezTo>
                    <a:cubicBezTo>
                      <a:pt x="205" y="2218"/>
                      <a:pt x="203" y="2220"/>
                      <a:pt x="199" y="2221"/>
                    </a:cubicBezTo>
                    <a:cubicBezTo>
                      <a:pt x="186" y="2222"/>
                      <a:pt x="173" y="2224"/>
                      <a:pt x="160" y="2222"/>
                    </a:cubicBezTo>
                    <a:cubicBezTo>
                      <a:pt x="152" y="2222"/>
                      <a:pt x="144" y="2222"/>
                      <a:pt x="137" y="2222"/>
                    </a:cubicBezTo>
                    <a:cubicBezTo>
                      <a:pt x="132" y="2221"/>
                      <a:pt x="127" y="2221"/>
                      <a:pt x="123" y="2219"/>
                    </a:cubicBezTo>
                    <a:cubicBezTo>
                      <a:pt x="116" y="2218"/>
                      <a:pt x="110" y="2218"/>
                      <a:pt x="103" y="2219"/>
                    </a:cubicBezTo>
                    <a:cubicBezTo>
                      <a:pt x="99" y="2219"/>
                      <a:pt x="95" y="2219"/>
                      <a:pt x="91" y="2220"/>
                    </a:cubicBezTo>
                    <a:cubicBezTo>
                      <a:pt x="83" y="2221"/>
                      <a:pt x="78" y="2216"/>
                      <a:pt x="71" y="2210"/>
                    </a:cubicBezTo>
                    <a:cubicBezTo>
                      <a:pt x="78" y="2208"/>
                      <a:pt x="78" y="2204"/>
                      <a:pt x="78" y="2199"/>
                    </a:cubicBezTo>
                    <a:cubicBezTo>
                      <a:pt x="77" y="2182"/>
                      <a:pt x="76" y="2165"/>
                      <a:pt x="76" y="2148"/>
                    </a:cubicBezTo>
                    <a:cubicBezTo>
                      <a:pt x="76" y="2136"/>
                      <a:pt x="76" y="2123"/>
                      <a:pt x="76" y="2110"/>
                    </a:cubicBezTo>
                    <a:cubicBezTo>
                      <a:pt x="76" y="2102"/>
                      <a:pt x="76" y="2093"/>
                      <a:pt x="76" y="2084"/>
                    </a:cubicBezTo>
                    <a:cubicBezTo>
                      <a:pt x="76" y="2073"/>
                      <a:pt x="76" y="2061"/>
                      <a:pt x="76" y="2049"/>
                    </a:cubicBezTo>
                    <a:cubicBezTo>
                      <a:pt x="76" y="2045"/>
                      <a:pt x="76" y="2041"/>
                      <a:pt x="76" y="2038"/>
                    </a:cubicBezTo>
                    <a:cubicBezTo>
                      <a:pt x="76" y="2025"/>
                      <a:pt x="76" y="2012"/>
                      <a:pt x="75" y="1999"/>
                    </a:cubicBezTo>
                    <a:cubicBezTo>
                      <a:pt x="75" y="1983"/>
                      <a:pt x="74" y="1968"/>
                      <a:pt x="74" y="1953"/>
                    </a:cubicBezTo>
                    <a:cubicBezTo>
                      <a:pt x="74" y="1944"/>
                      <a:pt x="74" y="1936"/>
                      <a:pt x="74" y="1927"/>
                    </a:cubicBezTo>
                    <a:cubicBezTo>
                      <a:pt x="74" y="1917"/>
                      <a:pt x="73" y="1907"/>
                      <a:pt x="72" y="1897"/>
                    </a:cubicBezTo>
                    <a:cubicBezTo>
                      <a:pt x="72" y="1887"/>
                      <a:pt x="71" y="1877"/>
                      <a:pt x="71" y="1866"/>
                    </a:cubicBezTo>
                    <a:cubicBezTo>
                      <a:pt x="70" y="1847"/>
                      <a:pt x="70" y="1827"/>
                      <a:pt x="70" y="1808"/>
                    </a:cubicBezTo>
                    <a:cubicBezTo>
                      <a:pt x="69" y="1794"/>
                      <a:pt x="69" y="1780"/>
                      <a:pt x="69" y="1766"/>
                    </a:cubicBezTo>
                    <a:cubicBezTo>
                      <a:pt x="69" y="1755"/>
                      <a:pt x="69" y="1744"/>
                      <a:pt x="70" y="1733"/>
                    </a:cubicBezTo>
                    <a:cubicBezTo>
                      <a:pt x="71" y="1718"/>
                      <a:pt x="69" y="1703"/>
                      <a:pt x="69" y="1688"/>
                    </a:cubicBezTo>
                    <a:cubicBezTo>
                      <a:pt x="70" y="1678"/>
                      <a:pt x="69" y="1669"/>
                      <a:pt x="69" y="1660"/>
                    </a:cubicBezTo>
                    <a:cubicBezTo>
                      <a:pt x="69" y="1652"/>
                      <a:pt x="68" y="1645"/>
                      <a:pt x="68" y="1638"/>
                    </a:cubicBezTo>
                    <a:cubicBezTo>
                      <a:pt x="69" y="1621"/>
                      <a:pt x="70" y="1603"/>
                      <a:pt x="70" y="1586"/>
                    </a:cubicBezTo>
                    <a:cubicBezTo>
                      <a:pt x="71" y="1575"/>
                      <a:pt x="70" y="1564"/>
                      <a:pt x="67" y="1553"/>
                    </a:cubicBezTo>
                    <a:cubicBezTo>
                      <a:pt x="71" y="1550"/>
                      <a:pt x="75" y="1549"/>
                      <a:pt x="81" y="1553"/>
                    </a:cubicBezTo>
                    <a:cubicBezTo>
                      <a:pt x="86" y="1555"/>
                      <a:pt x="93" y="1556"/>
                      <a:pt x="99" y="1555"/>
                    </a:cubicBezTo>
                    <a:cubicBezTo>
                      <a:pt x="106" y="1554"/>
                      <a:pt x="114" y="1551"/>
                      <a:pt x="121" y="1554"/>
                    </a:cubicBezTo>
                    <a:cubicBezTo>
                      <a:pt x="127" y="1556"/>
                      <a:pt x="132" y="1556"/>
                      <a:pt x="138" y="1555"/>
                    </a:cubicBezTo>
                    <a:cubicBezTo>
                      <a:pt x="144" y="1554"/>
                      <a:pt x="149" y="1554"/>
                      <a:pt x="155" y="1554"/>
                    </a:cubicBezTo>
                    <a:cubicBezTo>
                      <a:pt x="161" y="1554"/>
                      <a:pt x="167" y="1552"/>
                      <a:pt x="174" y="1551"/>
                    </a:cubicBezTo>
                    <a:cubicBezTo>
                      <a:pt x="173" y="1549"/>
                      <a:pt x="172" y="1548"/>
                      <a:pt x="171" y="1547"/>
                    </a:cubicBezTo>
                    <a:cubicBezTo>
                      <a:pt x="166" y="1540"/>
                      <a:pt x="160" y="1534"/>
                      <a:pt x="156" y="1527"/>
                    </a:cubicBezTo>
                    <a:cubicBezTo>
                      <a:pt x="152" y="1521"/>
                      <a:pt x="150" y="1514"/>
                      <a:pt x="147" y="1508"/>
                    </a:cubicBezTo>
                    <a:cubicBezTo>
                      <a:pt x="144" y="1500"/>
                      <a:pt x="140" y="1492"/>
                      <a:pt x="136" y="1484"/>
                    </a:cubicBezTo>
                    <a:cubicBezTo>
                      <a:pt x="135" y="1482"/>
                      <a:pt x="135" y="1480"/>
                      <a:pt x="135" y="1477"/>
                    </a:cubicBezTo>
                    <a:cubicBezTo>
                      <a:pt x="132" y="1465"/>
                      <a:pt x="131" y="1453"/>
                      <a:pt x="128" y="1441"/>
                    </a:cubicBezTo>
                    <a:cubicBezTo>
                      <a:pt x="125" y="1430"/>
                      <a:pt x="125" y="1419"/>
                      <a:pt x="125" y="1408"/>
                    </a:cubicBezTo>
                    <a:cubicBezTo>
                      <a:pt x="125" y="1400"/>
                      <a:pt x="125" y="1393"/>
                      <a:pt x="125" y="1385"/>
                    </a:cubicBezTo>
                    <a:cubicBezTo>
                      <a:pt x="125" y="1380"/>
                      <a:pt x="127" y="1376"/>
                      <a:pt x="128" y="1371"/>
                    </a:cubicBezTo>
                    <a:cubicBezTo>
                      <a:pt x="130" y="1361"/>
                      <a:pt x="131" y="1351"/>
                      <a:pt x="135" y="1341"/>
                    </a:cubicBezTo>
                    <a:cubicBezTo>
                      <a:pt x="139" y="1333"/>
                      <a:pt x="140" y="1324"/>
                      <a:pt x="144" y="1316"/>
                    </a:cubicBezTo>
                    <a:cubicBezTo>
                      <a:pt x="145" y="1314"/>
                      <a:pt x="146" y="1311"/>
                      <a:pt x="146" y="1309"/>
                    </a:cubicBezTo>
                    <a:cubicBezTo>
                      <a:pt x="146" y="1301"/>
                      <a:pt x="149" y="1295"/>
                      <a:pt x="154" y="1289"/>
                    </a:cubicBezTo>
                    <a:cubicBezTo>
                      <a:pt x="154" y="1288"/>
                      <a:pt x="154" y="1287"/>
                      <a:pt x="155" y="1285"/>
                    </a:cubicBezTo>
                    <a:cubicBezTo>
                      <a:pt x="152" y="1283"/>
                      <a:pt x="149" y="1280"/>
                      <a:pt x="145" y="1278"/>
                    </a:cubicBezTo>
                    <a:cubicBezTo>
                      <a:pt x="144" y="1277"/>
                      <a:pt x="143" y="1277"/>
                      <a:pt x="141" y="1277"/>
                    </a:cubicBezTo>
                    <a:cubicBezTo>
                      <a:pt x="133" y="1278"/>
                      <a:pt x="127" y="1274"/>
                      <a:pt x="121" y="1270"/>
                    </a:cubicBezTo>
                    <a:cubicBezTo>
                      <a:pt x="113" y="1265"/>
                      <a:pt x="107" y="1259"/>
                      <a:pt x="101" y="1253"/>
                    </a:cubicBezTo>
                    <a:cubicBezTo>
                      <a:pt x="97" y="1249"/>
                      <a:pt x="94" y="1244"/>
                      <a:pt x="91" y="1239"/>
                    </a:cubicBezTo>
                    <a:cubicBezTo>
                      <a:pt x="89" y="1233"/>
                      <a:pt x="84" y="1228"/>
                      <a:pt x="81" y="1223"/>
                    </a:cubicBezTo>
                    <a:cubicBezTo>
                      <a:pt x="76" y="1215"/>
                      <a:pt x="71" y="1207"/>
                      <a:pt x="67" y="1200"/>
                    </a:cubicBezTo>
                    <a:cubicBezTo>
                      <a:pt x="63" y="1193"/>
                      <a:pt x="58" y="1187"/>
                      <a:pt x="55" y="1180"/>
                    </a:cubicBezTo>
                    <a:cubicBezTo>
                      <a:pt x="52" y="1176"/>
                      <a:pt x="51" y="1171"/>
                      <a:pt x="50" y="1167"/>
                    </a:cubicBezTo>
                    <a:cubicBezTo>
                      <a:pt x="49" y="1164"/>
                      <a:pt x="48" y="1162"/>
                      <a:pt x="46" y="1161"/>
                    </a:cubicBezTo>
                    <a:cubicBezTo>
                      <a:pt x="42" y="1157"/>
                      <a:pt x="40" y="1152"/>
                      <a:pt x="39" y="1147"/>
                    </a:cubicBezTo>
                    <a:cubicBezTo>
                      <a:pt x="39" y="1145"/>
                      <a:pt x="39" y="1142"/>
                      <a:pt x="38" y="1140"/>
                    </a:cubicBezTo>
                    <a:cubicBezTo>
                      <a:pt x="36" y="1136"/>
                      <a:pt x="33" y="1132"/>
                      <a:pt x="31" y="1127"/>
                    </a:cubicBezTo>
                    <a:cubicBezTo>
                      <a:pt x="28" y="1123"/>
                      <a:pt x="25" y="1118"/>
                      <a:pt x="26" y="1112"/>
                    </a:cubicBezTo>
                    <a:cubicBezTo>
                      <a:pt x="26" y="1111"/>
                      <a:pt x="25" y="1109"/>
                      <a:pt x="24" y="1108"/>
                    </a:cubicBezTo>
                    <a:cubicBezTo>
                      <a:pt x="20" y="1102"/>
                      <a:pt x="21" y="1096"/>
                      <a:pt x="19" y="1090"/>
                    </a:cubicBezTo>
                    <a:cubicBezTo>
                      <a:pt x="16" y="1079"/>
                      <a:pt x="13" y="1069"/>
                      <a:pt x="11" y="1059"/>
                    </a:cubicBezTo>
                    <a:cubicBezTo>
                      <a:pt x="10" y="1052"/>
                      <a:pt x="9" y="1044"/>
                      <a:pt x="7" y="1037"/>
                    </a:cubicBezTo>
                    <a:cubicBezTo>
                      <a:pt x="6" y="1033"/>
                      <a:pt x="6" y="1028"/>
                      <a:pt x="4" y="1024"/>
                    </a:cubicBezTo>
                    <a:cubicBezTo>
                      <a:pt x="3" y="1021"/>
                      <a:pt x="5" y="1016"/>
                      <a:pt x="4" y="1013"/>
                    </a:cubicBezTo>
                    <a:cubicBezTo>
                      <a:pt x="2" y="1010"/>
                      <a:pt x="0" y="1007"/>
                      <a:pt x="0" y="1003"/>
                    </a:cubicBezTo>
                    <a:cubicBezTo>
                      <a:pt x="0" y="1000"/>
                      <a:pt x="0" y="996"/>
                      <a:pt x="1" y="992"/>
                    </a:cubicBezTo>
                    <a:cubicBezTo>
                      <a:pt x="4" y="984"/>
                      <a:pt x="5" y="976"/>
                      <a:pt x="7" y="967"/>
                    </a:cubicBezTo>
                    <a:cubicBezTo>
                      <a:pt x="7" y="964"/>
                      <a:pt x="9" y="961"/>
                      <a:pt x="10" y="958"/>
                    </a:cubicBezTo>
                    <a:cubicBezTo>
                      <a:pt x="11" y="953"/>
                      <a:pt x="14" y="948"/>
                      <a:pt x="14" y="943"/>
                    </a:cubicBezTo>
                    <a:cubicBezTo>
                      <a:pt x="14" y="939"/>
                      <a:pt x="15" y="934"/>
                      <a:pt x="18" y="931"/>
                    </a:cubicBezTo>
                    <a:cubicBezTo>
                      <a:pt x="21" y="927"/>
                      <a:pt x="21" y="922"/>
                      <a:pt x="23" y="918"/>
                    </a:cubicBezTo>
                    <a:cubicBezTo>
                      <a:pt x="23" y="916"/>
                      <a:pt x="23" y="915"/>
                      <a:pt x="24" y="914"/>
                    </a:cubicBezTo>
                    <a:cubicBezTo>
                      <a:pt x="32" y="904"/>
                      <a:pt x="35" y="892"/>
                      <a:pt x="40" y="881"/>
                    </a:cubicBezTo>
                    <a:cubicBezTo>
                      <a:pt x="40" y="879"/>
                      <a:pt x="41" y="877"/>
                      <a:pt x="42" y="876"/>
                    </a:cubicBezTo>
                    <a:cubicBezTo>
                      <a:pt x="44" y="873"/>
                      <a:pt x="45" y="871"/>
                      <a:pt x="47" y="868"/>
                    </a:cubicBezTo>
                    <a:cubicBezTo>
                      <a:pt x="49" y="863"/>
                      <a:pt x="50" y="857"/>
                      <a:pt x="52" y="852"/>
                    </a:cubicBezTo>
                    <a:cubicBezTo>
                      <a:pt x="57" y="842"/>
                      <a:pt x="63" y="831"/>
                      <a:pt x="68" y="820"/>
                    </a:cubicBezTo>
                    <a:cubicBezTo>
                      <a:pt x="74" y="809"/>
                      <a:pt x="79" y="797"/>
                      <a:pt x="86" y="787"/>
                    </a:cubicBezTo>
                    <a:cubicBezTo>
                      <a:pt x="88" y="785"/>
                      <a:pt x="88" y="783"/>
                      <a:pt x="89" y="780"/>
                    </a:cubicBezTo>
                    <a:cubicBezTo>
                      <a:pt x="92" y="773"/>
                      <a:pt x="98" y="768"/>
                      <a:pt x="102" y="762"/>
                    </a:cubicBezTo>
                    <a:cubicBezTo>
                      <a:pt x="104" y="758"/>
                      <a:pt x="106" y="754"/>
                      <a:pt x="108" y="751"/>
                    </a:cubicBezTo>
                    <a:cubicBezTo>
                      <a:pt x="112" y="745"/>
                      <a:pt x="117" y="739"/>
                      <a:pt x="121" y="733"/>
                    </a:cubicBezTo>
                    <a:cubicBezTo>
                      <a:pt x="123" y="729"/>
                      <a:pt x="125" y="725"/>
                      <a:pt x="127" y="722"/>
                    </a:cubicBezTo>
                    <a:cubicBezTo>
                      <a:pt x="128" y="718"/>
                      <a:pt x="129" y="713"/>
                      <a:pt x="131" y="710"/>
                    </a:cubicBezTo>
                    <a:cubicBezTo>
                      <a:pt x="134" y="707"/>
                      <a:pt x="137" y="705"/>
                      <a:pt x="139" y="701"/>
                    </a:cubicBezTo>
                    <a:cubicBezTo>
                      <a:pt x="144" y="692"/>
                      <a:pt x="150" y="683"/>
                      <a:pt x="157" y="675"/>
                    </a:cubicBezTo>
                    <a:cubicBezTo>
                      <a:pt x="157" y="674"/>
                      <a:pt x="158" y="674"/>
                      <a:pt x="158" y="673"/>
                    </a:cubicBezTo>
                    <a:cubicBezTo>
                      <a:pt x="164" y="660"/>
                      <a:pt x="174" y="650"/>
                      <a:pt x="184" y="639"/>
                    </a:cubicBezTo>
                    <a:cubicBezTo>
                      <a:pt x="189" y="632"/>
                      <a:pt x="195" y="625"/>
                      <a:pt x="201" y="619"/>
                    </a:cubicBezTo>
                    <a:cubicBezTo>
                      <a:pt x="210" y="611"/>
                      <a:pt x="219" y="603"/>
                      <a:pt x="228" y="595"/>
                    </a:cubicBezTo>
                    <a:cubicBezTo>
                      <a:pt x="230" y="594"/>
                      <a:pt x="231" y="593"/>
                      <a:pt x="233" y="591"/>
                    </a:cubicBezTo>
                    <a:cubicBezTo>
                      <a:pt x="240" y="584"/>
                      <a:pt x="248" y="578"/>
                      <a:pt x="258" y="575"/>
                    </a:cubicBezTo>
                    <a:cubicBezTo>
                      <a:pt x="266" y="573"/>
                      <a:pt x="272" y="569"/>
                      <a:pt x="281" y="567"/>
                    </a:cubicBezTo>
                    <a:cubicBezTo>
                      <a:pt x="290" y="566"/>
                      <a:pt x="300" y="561"/>
                      <a:pt x="310" y="558"/>
                    </a:cubicBezTo>
                    <a:cubicBezTo>
                      <a:pt x="313" y="557"/>
                      <a:pt x="316" y="556"/>
                      <a:pt x="320" y="555"/>
                    </a:cubicBezTo>
                    <a:cubicBezTo>
                      <a:pt x="330" y="552"/>
                      <a:pt x="341" y="549"/>
                      <a:pt x="352" y="546"/>
                    </a:cubicBezTo>
                    <a:cubicBezTo>
                      <a:pt x="358" y="544"/>
                      <a:pt x="363" y="541"/>
                      <a:pt x="368" y="538"/>
                    </a:cubicBezTo>
                    <a:cubicBezTo>
                      <a:pt x="373" y="535"/>
                      <a:pt x="377" y="536"/>
                      <a:pt x="380" y="538"/>
                    </a:cubicBezTo>
                    <a:cubicBezTo>
                      <a:pt x="383" y="540"/>
                      <a:pt x="385" y="541"/>
                      <a:pt x="388" y="540"/>
                    </a:cubicBezTo>
                    <a:cubicBezTo>
                      <a:pt x="390" y="539"/>
                      <a:pt x="393" y="539"/>
                      <a:pt x="395" y="540"/>
                    </a:cubicBezTo>
                    <a:cubicBezTo>
                      <a:pt x="400" y="540"/>
                      <a:pt x="404" y="539"/>
                      <a:pt x="407" y="535"/>
                    </a:cubicBezTo>
                    <a:cubicBezTo>
                      <a:pt x="409" y="531"/>
                      <a:pt x="412" y="529"/>
                      <a:pt x="415" y="526"/>
                    </a:cubicBezTo>
                    <a:cubicBezTo>
                      <a:pt x="422" y="518"/>
                      <a:pt x="426" y="509"/>
                      <a:pt x="428" y="499"/>
                    </a:cubicBezTo>
                    <a:cubicBezTo>
                      <a:pt x="428" y="497"/>
                      <a:pt x="429" y="496"/>
                      <a:pt x="430" y="494"/>
                    </a:cubicBezTo>
                    <a:cubicBezTo>
                      <a:pt x="433" y="489"/>
                      <a:pt x="433" y="482"/>
                      <a:pt x="433" y="476"/>
                    </a:cubicBezTo>
                    <a:cubicBezTo>
                      <a:pt x="434" y="475"/>
                      <a:pt x="431" y="473"/>
                      <a:pt x="430" y="472"/>
                    </a:cubicBezTo>
                    <a:cubicBezTo>
                      <a:pt x="422" y="466"/>
                      <a:pt x="413" y="461"/>
                      <a:pt x="406" y="455"/>
                    </a:cubicBezTo>
                    <a:cubicBezTo>
                      <a:pt x="399" y="450"/>
                      <a:pt x="393" y="444"/>
                      <a:pt x="389" y="437"/>
                    </a:cubicBezTo>
                    <a:cubicBezTo>
                      <a:pt x="388" y="436"/>
                      <a:pt x="386" y="434"/>
                      <a:pt x="385" y="433"/>
                    </a:cubicBezTo>
                    <a:cubicBezTo>
                      <a:pt x="379" y="429"/>
                      <a:pt x="376" y="424"/>
                      <a:pt x="373" y="417"/>
                    </a:cubicBezTo>
                    <a:cubicBezTo>
                      <a:pt x="372" y="414"/>
                      <a:pt x="369" y="410"/>
                      <a:pt x="367" y="407"/>
                    </a:cubicBezTo>
                    <a:cubicBezTo>
                      <a:pt x="364" y="401"/>
                      <a:pt x="360" y="395"/>
                      <a:pt x="355" y="389"/>
                    </a:cubicBezTo>
                    <a:cubicBezTo>
                      <a:pt x="352" y="389"/>
                      <a:pt x="348" y="388"/>
                      <a:pt x="344" y="389"/>
                    </a:cubicBezTo>
                    <a:cubicBezTo>
                      <a:pt x="332" y="389"/>
                      <a:pt x="319" y="390"/>
                      <a:pt x="307" y="388"/>
                    </a:cubicBezTo>
                    <a:cubicBezTo>
                      <a:pt x="299" y="387"/>
                      <a:pt x="290" y="385"/>
                      <a:pt x="283" y="378"/>
                    </a:cubicBezTo>
                    <a:cubicBezTo>
                      <a:pt x="283" y="378"/>
                      <a:pt x="282" y="377"/>
                      <a:pt x="282" y="376"/>
                    </a:cubicBezTo>
                    <a:cubicBezTo>
                      <a:pt x="288" y="371"/>
                      <a:pt x="292" y="363"/>
                      <a:pt x="295" y="356"/>
                    </a:cubicBezTo>
                    <a:cubicBezTo>
                      <a:pt x="297" y="351"/>
                      <a:pt x="300" y="347"/>
                      <a:pt x="302" y="342"/>
                    </a:cubicBezTo>
                    <a:cubicBezTo>
                      <a:pt x="303" y="339"/>
                      <a:pt x="302" y="335"/>
                      <a:pt x="302" y="331"/>
                    </a:cubicBezTo>
                    <a:cubicBezTo>
                      <a:pt x="299" y="331"/>
                      <a:pt x="297" y="331"/>
                      <a:pt x="294" y="331"/>
                    </a:cubicBezTo>
                    <a:cubicBezTo>
                      <a:pt x="289" y="331"/>
                      <a:pt x="284" y="332"/>
                      <a:pt x="278" y="333"/>
                    </a:cubicBezTo>
                    <a:cubicBezTo>
                      <a:pt x="273" y="334"/>
                      <a:pt x="270" y="332"/>
                      <a:pt x="267" y="326"/>
                    </a:cubicBezTo>
                    <a:cubicBezTo>
                      <a:pt x="268" y="326"/>
                      <a:pt x="269" y="325"/>
                      <a:pt x="271" y="324"/>
                    </a:cubicBezTo>
                    <a:cubicBezTo>
                      <a:pt x="278" y="319"/>
                      <a:pt x="281" y="312"/>
                      <a:pt x="282" y="303"/>
                    </a:cubicBezTo>
                    <a:cubicBezTo>
                      <a:pt x="285" y="289"/>
                      <a:pt x="282" y="275"/>
                      <a:pt x="280" y="261"/>
                    </a:cubicBezTo>
                    <a:cubicBezTo>
                      <a:pt x="278" y="250"/>
                      <a:pt x="277" y="239"/>
                      <a:pt x="273" y="228"/>
                    </a:cubicBezTo>
                    <a:cubicBezTo>
                      <a:pt x="271" y="226"/>
                      <a:pt x="272" y="222"/>
                      <a:pt x="273" y="219"/>
                    </a:cubicBezTo>
                    <a:cubicBezTo>
                      <a:pt x="276" y="204"/>
                      <a:pt x="278" y="190"/>
                      <a:pt x="282" y="176"/>
                    </a:cubicBezTo>
                    <a:cubicBezTo>
                      <a:pt x="284" y="170"/>
                      <a:pt x="289" y="164"/>
                      <a:pt x="293" y="158"/>
                    </a:cubicBezTo>
                    <a:cubicBezTo>
                      <a:pt x="295" y="155"/>
                      <a:pt x="298" y="152"/>
                      <a:pt x="299" y="148"/>
                    </a:cubicBezTo>
                    <a:cubicBezTo>
                      <a:pt x="299" y="146"/>
                      <a:pt x="300" y="144"/>
                      <a:pt x="301" y="143"/>
                    </a:cubicBezTo>
                    <a:cubicBezTo>
                      <a:pt x="306" y="138"/>
                      <a:pt x="310" y="132"/>
                      <a:pt x="314" y="126"/>
                    </a:cubicBezTo>
                    <a:cubicBezTo>
                      <a:pt x="317" y="122"/>
                      <a:pt x="321" y="119"/>
                      <a:pt x="324" y="116"/>
                    </a:cubicBezTo>
                    <a:cubicBezTo>
                      <a:pt x="325" y="115"/>
                      <a:pt x="326" y="114"/>
                      <a:pt x="326" y="113"/>
                    </a:cubicBezTo>
                    <a:cubicBezTo>
                      <a:pt x="331" y="103"/>
                      <a:pt x="340" y="97"/>
                      <a:pt x="348" y="90"/>
                    </a:cubicBezTo>
                    <a:cubicBezTo>
                      <a:pt x="351" y="88"/>
                      <a:pt x="354" y="85"/>
                      <a:pt x="357" y="82"/>
                    </a:cubicBezTo>
                    <a:cubicBezTo>
                      <a:pt x="358" y="81"/>
                      <a:pt x="359" y="80"/>
                      <a:pt x="360" y="80"/>
                    </a:cubicBezTo>
                    <a:cubicBezTo>
                      <a:pt x="362" y="79"/>
                      <a:pt x="363" y="79"/>
                      <a:pt x="363" y="77"/>
                    </a:cubicBezTo>
                    <a:cubicBezTo>
                      <a:pt x="363" y="76"/>
                      <a:pt x="364" y="75"/>
                      <a:pt x="364" y="75"/>
                    </a:cubicBezTo>
                    <a:cubicBezTo>
                      <a:pt x="373" y="69"/>
                      <a:pt x="379" y="60"/>
                      <a:pt x="390" y="56"/>
                    </a:cubicBezTo>
                    <a:cubicBezTo>
                      <a:pt x="398" y="53"/>
                      <a:pt x="407" y="50"/>
                      <a:pt x="414" y="46"/>
                    </a:cubicBezTo>
                    <a:cubicBezTo>
                      <a:pt x="420" y="42"/>
                      <a:pt x="427" y="43"/>
                      <a:pt x="433" y="39"/>
                    </a:cubicBezTo>
                    <a:cubicBezTo>
                      <a:pt x="434" y="38"/>
                      <a:pt x="437" y="39"/>
                      <a:pt x="439" y="39"/>
                    </a:cubicBezTo>
                    <a:cubicBezTo>
                      <a:pt x="446" y="40"/>
                      <a:pt x="451" y="39"/>
                      <a:pt x="456" y="34"/>
                    </a:cubicBezTo>
                    <a:cubicBezTo>
                      <a:pt x="460" y="31"/>
                      <a:pt x="464" y="29"/>
                      <a:pt x="468" y="27"/>
                    </a:cubicBezTo>
                    <a:cubicBezTo>
                      <a:pt x="470" y="25"/>
                      <a:pt x="472" y="24"/>
                      <a:pt x="475" y="22"/>
                    </a:cubicBezTo>
                    <a:cubicBezTo>
                      <a:pt x="486" y="15"/>
                      <a:pt x="499" y="13"/>
                      <a:pt x="513" y="11"/>
                    </a:cubicBezTo>
                    <a:cubicBezTo>
                      <a:pt x="519" y="10"/>
                      <a:pt x="526" y="10"/>
                      <a:pt x="533" y="7"/>
                    </a:cubicBezTo>
                    <a:cubicBezTo>
                      <a:pt x="537" y="5"/>
                      <a:pt x="542" y="4"/>
                      <a:pt x="546" y="3"/>
                    </a:cubicBezTo>
                    <a:cubicBezTo>
                      <a:pt x="553" y="1"/>
                      <a:pt x="560" y="1"/>
                      <a:pt x="567" y="1"/>
                    </a:cubicBezTo>
                    <a:cubicBezTo>
                      <a:pt x="578" y="0"/>
                      <a:pt x="589" y="4"/>
                      <a:pt x="600" y="6"/>
                    </a:cubicBezTo>
                    <a:cubicBezTo>
                      <a:pt x="607" y="8"/>
                      <a:pt x="614" y="12"/>
                      <a:pt x="621" y="15"/>
                    </a:cubicBezTo>
                    <a:cubicBezTo>
                      <a:pt x="626" y="18"/>
                      <a:pt x="632" y="20"/>
                      <a:pt x="637" y="22"/>
                    </a:cubicBezTo>
                    <a:cubicBezTo>
                      <a:pt x="651" y="27"/>
                      <a:pt x="663" y="35"/>
                      <a:pt x="675" y="42"/>
                    </a:cubicBezTo>
                    <a:cubicBezTo>
                      <a:pt x="688" y="51"/>
                      <a:pt x="699" y="60"/>
                      <a:pt x="709" y="71"/>
                    </a:cubicBezTo>
                    <a:cubicBezTo>
                      <a:pt x="718" y="81"/>
                      <a:pt x="725" y="91"/>
                      <a:pt x="733" y="100"/>
                    </a:cubicBezTo>
                    <a:cubicBezTo>
                      <a:pt x="736" y="104"/>
                      <a:pt x="738" y="107"/>
                      <a:pt x="741" y="111"/>
                    </a:cubicBezTo>
                    <a:cubicBezTo>
                      <a:pt x="749" y="119"/>
                      <a:pt x="755" y="128"/>
                      <a:pt x="760" y="138"/>
                    </a:cubicBezTo>
                    <a:cubicBezTo>
                      <a:pt x="764" y="148"/>
                      <a:pt x="769" y="157"/>
                      <a:pt x="773" y="166"/>
                    </a:cubicBezTo>
                    <a:cubicBezTo>
                      <a:pt x="776" y="172"/>
                      <a:pt x="777" y="178"/>
                      <a:pt x="778" y="184"/>
                    </a:cubicBezTo>
                    <a:cubicBezTo>
                      <a:pt x="779" y="189"/>
                      <a:pt x="781" y="194"/>
                      <a:pt x="781" y="199"/>
                    </a:cubicBezTo>
                    <a:cubicBezTo>
                      <a:pt x="782" y="205"/>
                      <a:pt x="782" y="212"/>
                      <a:pt x="782" y="218"/>
                    </a:cubicBezTo>
                    <a:cubicBezTo>
                      <a:pt x="782" y="228"/>
                      <a:pt x="781" y="237"/>
                      <a:pt x="781" y="247"/>
                    </a:cubicBezTo>
                    <a:cubicBezTo>
                      <a:pt x="781" y="248"/>
                      <a:pt x="780" y="250"/>
                      <a:pt x="781" y="252"/>
                    </a:cubicBezTo>
                    <a:cubicBezTo>
                      <a:pt x="781" y="258"/>
                      <a:pt x="780" y="264"/>
                      <a:pt x="778" y="270"/>
                    </a:cubicBezTo>
                    <a:cubicBezTo>
                      <a:pt x="775" y="281"/>
                      <a:pt x="772" y="292"/>
                      <a:pt x="772" y="304"/>
                    </a:cubicBezTo>
                    <a:cubicBezTo>
                      <a:pt x="771" y="317"/>
                      <a:pt x="775" y="328"/>
                      <a:pt x="782" y="339"/>
                    </a:cubicBezTo>
                    <a:cubicBezTo>
                      <a:pt x="785" y="344"/>
                      <a:pt x="789" y="349"/>
                      <a:pt x="794" y="353"/>
                    </a:cubicBezTo>
                    <a:cubicBezTo>
                      <a:pt x="797" y="355"/>
                      <a:pt x="797" y="357"/>
                      <a:pt x="795" y="359"/>
                    </a:cubicBezTo>
                    <a:cubicBezTo>
                      <a:pt x="790" y="363"/>
                      <a:pt x="784" y="364"/>
                      <a:pt x="777" y="364"/>
                    </a:cubicBezTo>
                    <a:cubicBezTo>
                      <a:pt x="773" y="364"/>
                      <a:pt x="768" y="363"/>
                      <a:pt x="763" y="363"/>
                    </a:cubicBezTo>
                    <a:cubicBezTo>
                      <a:pt x="759" y="362"/>
                      <a:pt x="755" y="361"/>
                      <a:pt x="750" y="361"/>
                    </a:cubicBezTo>
                    <a:cubicBezTo>
                      <a:pt x="752" y="379"/>
                      <a:pt x="762" y="392"/>
                      <a:pt x="775" y="403"/>
                    </a:cubicBezTo>
                    <a:cubicBezTo>
                      <a:pt x="774" y="408"/>
                      <a:pt x="771" y="410"/>
                      <a:pt x="766" y="411"/>
                    </a:cubicBezTo>
                    <a:cubicBezTo>
                      <a:pt x="757" y="414"/>
                      <a:pt x="747" y="415"/>
                      <a:pt x="738" y="415"/>
                    </a:cubicBezTo>
                    <a:cubicBezTo>
                      <a:pt x="729" y="415"/>
                      <a:pt x="720" y="413"/>
                      <a:pt x="712" y="410"/>
                    </a:cubicBezTo>
                    <a:cubicBezTo>
                      <a:pt x="709" y="409"/>
                      <a:pt x="706" y="408"/>
                      <a:pt x="702" y="407"/>
                    </a:cubicBezTo>
                    <a:cubicBezTo>
                      <a:pt x="701" y="416"/>
                      <a:pt x="705" y="423"/>
                      <a:pt x="708" y="430"/>
                    </a:cubicBezTo>
                    <a:cubicBezTo>
                      <a:pt x="705" y="436"/>
                      <a:pt x="700" y="437"/>
                      <a:pt x="692" y="436"/>
                    </a:cubicBezTo>
                    <a:cubicBezTo>
                      <a:pt x="686" y="435"/>
                      <a:pt x="680" y="434"/>
                      <a:pt x="674" y="430"/>
                    </a:cubicBezTo>
                    <a:cubicBezTo>
                      <a:pt x="672" y="429"/>
                      <a:pt x="670" y="430"/>
                      <a:pt x="668" y="432"/>
                    </a:cubicBezTo>
                    <a:cubicBezTo>
                      <a:pt x="661" y="441"/>
                      <a:pt x="653" y="449"/>
                      <a:pt x="646" y="458"/>
                    </a:cubicBezTo>
                    <a:cubicBezTo>
                      <a:pt x="643" y="462"/>
                      <a:pt x="643" y="468"/>
                      <a:pt x="643" y="473"/>
                    </a:cubicBezTo>
                    <a:cubicBezTo>
                      <a:pt x="642" y="483"/>
                      <a:pt x="643" y="494"/>
                      <a:pt x="647" y="503"/>
                    </a:cubicBezTo>
                    <a:cubicBezTo>
                      <a:pt x="651" y="514"/>
                      <a:pt x="656" y="525"/>
                      <a:pt x="665" y="532"/>
                    </a:cubicBezTo>
                    <a:cubicBezTo>
                      <a:pt x="667" y="534"/>
                      <a:pt x="668" y="536"/>
                      <a:pt x="670" y="538"/>
                    </a:cubicBezTo>
                    <a:cubicBezTo>
                      <a:pt x="672" y="539"/>
                      <a:pt x="675" y="539"/>
                      <a:pt x="678" y="541"/>
                    </a:cubicBezTo>
                    <a:cubicBezTo>
                      <a:pt x="680" y="535"/>
                      <a:pt x="681" y="530"/>
                      <a:pt x="683" y="525"/>
                    </a:cubicBezTo>
                    <a:cubicBezTo>
                      <a:pt x="687" y="524"/>
                      <a:pt x="691" y="525"/>
                      <a:pt x="693" y="529"/>
                    </a:cubicBezTo>
                    <a:cubicBezTo>
                      <a:pt x="695" y="532"/>
                      <a:pt x="697" y="533"/>
                      <a:pt x="699" y="534"/>
                    </a:cubicBezTo>
                    <a:cubicBezTo>
                      <a:pt x="704" y="536"/>
                      <a:pt x="708" y="539"/>
                      <a:pt x="712" y="541"/>
                    </a:cubicBezTo>
                    <a:cubicBezTo>
                      <a:pt x="720" y="544"/>
                      <a:pt x="727" y="547"/>
                      <a:pt x="735" y="548"/>
                    </a:cubicBezTo>
                    <a:cubicBezTo>
                      <a:pt x="746" y="550"/>
                      <a:pt x="757" y="554"/>
                      <a:pt x="768" y="559"/>
                    </a:cubicBezTo>
                    <a:cubicBezTo>
                      <a:pt x="774" y="563"/>
                      <a:pt x="782" y="565"/>
                      <a:pt x="789" y="568"/>
                    </a:cubicBezTo>
                    <a:cubicBezTo>
                      <a:pt x="801" y="573"/>
                      <a:pt x="812" y="580"/>
                      <a:pt x="822" y="588"/>
                    </a:cubicBezTo>
                    <a:cubicBezTo>
                      <a:pt x="829" y="594"/>
                      <a:pt x="836" y="599"/>
                      <a:pt x="843" y="604"/>
                    </a:cubicBezTo>
                    <a:cubicBezTo>
                      <a:pt x="850" y="608"/>
                      <a:pt x="855" y="613"/>
                      <a:pt x="860" y="620"/>
                    </a:cubicBezTo>
                    <a:cubicBezTo>
                      <a:pt x="867" y="630"/>
                      <a:pt x="875" y="640"/>
                      <a:pt x="882" y="650"/>
                    </a:cubicBezTo>
                    <a:cubicBezTo>
                      <a:pt x="886" y="656"/>
                      <a:pt x="892" y="661"/>
                      <a:pt x="893" y="669"/>
                    </a:cubicBezTo>
                    <a:cubicBezTo>
                      <a:pt x="893" y="672"/>
                      <a:pt x="897" y="674"/>
                      <a:pt x="899" y="677"/>
                    </a:cubicBezTo>
                    <a:cubicBezTo>
                      <a:pt x="906" y="688"/>
                      <a:pt x="913" y="700"/>
                      <a:pt x="920" y="712"/>
                    </a:cubicBezTo>
                    <a:cubicBezTo>
                      <a:pt x="930" y="728"/>
                      <a:pt x="934" y="745"/>
                      <a:pt x="941" y="762"/>
                    </a:cubicBezTo>
                    <a:cubicBezTo>
                      <a:pt x="945" y="773"/>
                      <a:pt x="949" y="785"/>
                      <a:pt x="953" y="796"/>
                    </a:cubicBezTo>
                    <a:cubicBezTo>
                      <a:pt x="955" y="800"/>
                      <a:pt x="955" y="803"/>
                      <a:pt x="957" y="807"/>
                    </a:cubicBezTo>
                    <a:cubicBezTo>
                      <a:pt x="961" y="817"/>
                      <a:pt x="965" y="827"/>
                      <a:pt x="969" y="837"/>
                    </a:cubicBezTo>
                    <a:cubicBezTo>
                      <a:pt x="974" y="850"/>
                      <a:pt x="980" y="863"/>
                      <a:pt x="985" y="876"/>
                    </a:cubicBezTo>
                    <a:cubicBezTo>
                      <a:pt x="989" y="886"/>
                      <a:pt x="993" y="895"/>
                      <a:pt x="997" y="904"/>
                    </a:cubicBezTo>
                    <a:cubicBezTo>
                      <a:pt x="998" y="907"/>
                      <a:pt x="1000" y="910"/>
                      <a:pt x="997" y="915"/>
                    </a:cubicBezTo>
                    <a:cubicBezTo>
                      <a:pt x="996" y="916"/>
                      <a:pt x="996" y="919"/>
                      <a:pt x="997" y="921"/>
                    </a:cubicBezTo>
                    <a:cubicBezTo>
                      <a:pt x="1001" y="933"/>
                      <a:pt x="1004" y="945"/>
                      <a:pt x="1008" y="957"/>
                    </a:cubicBezTo>
                    <a:cubicBezTo>
                      <a:pt x="1008" y="958"/>
                      <a:pt x="1009" y="959"/>
                      <a:pt x="1010" y="959"/>
                    </a:cubicBezTo>
                    <a:cubicBezTo>
                      <a:pt x="1011" y="960"/>
                      <a:pt x="1011" y="961"/>
                      <a:pt x="1011" y="961"/>
                    </a:cubicBezTo>
                    <a:cubicBezTo>
                      <a:pt x="1009" y="964"/>
                      <a:pt x="1014" y="965"/>
                      <a:pt x="1013" y="969"/>
                    </a:cubicBezTo>
                    <a:cubicBezTo>
                      <a:pt x="1013" y="972"/>
                      <a:pt x="1014" y="976"/>
                      <a:pt x="1015" y="979"/>
                    </a:cubicBezTo>
                    <a:cubicBezTo>
                      <a:pt x="1016" y="983"/>
                      <a:pt x="1017" y="988"/>
                      <a:pt x="1015" y="992"/>
                    </a:cubicBezTo>
                    <a:cubicBezTo>
                      <a:pt x="1015" y="994"/>
                      <a:pt x="1016" y="995"/>
                      <a:pt x="1016" y="997"/>
                    </a:cubicBezTo>
                    <a:cubicBezTo>
                      <a:pt x="1017" y="1001"/>
                      <a:pt x="1021" y="1005"/>
                      <a:pt x="1018" y="1010"/>
                    </a:cubicBezTo>
                    <a:cubicBezTo>
                      <a:pt x="1022" y="1015"/>
                      <a:pt x="1021" y="1021"/>
                      <a:pt x="1023" y="1027"/>
                    </a:cubicBezTo>
                    <a:cubicBezTo>
                      <a:pt x="1025" y="1030"/>
                      <a:pt x="1025" y="1034"/>
                      <a:pt x="1023" y="1038"/>
                    </a:cubicBezTo>
                    <a:cubicBezTo>
                      <a:pt x="1026" y="1039"/>
                      <a:pt x="1028" y="1039"/>
                      <a:pt x="1028" y="1043"/>
                    </a:cubicBezTo>
                    <a:cubicBezTo>
                      <a:pt x="1028" y="1047"/>
                      <a:pt x="1029" y="1051"/>
                      <a:pt x="1028" y="1055"/>
                    </a:cubicBezTo>
                    <a:cubicBezTo>
                      <a:pt x="1027" y="1058"/>
                      <a:pt x="1028" y="1062"/>
                      <a:pt x="1029" y="1065"/>
                    </a:cubicBezTo>
                    <a:cubicBezTo>
                      <a:pt x="1033" y="1074"/>
                      <a:pt x="1030" y="1083"/>
                      <a:pt x="1030" y="1092"/>
                    </a:cubicBezTo>
                    <a:cubicBezTo>
                      <a:pt x="1030" y="1097"/>
                      <a:pt x="1030" y="1103"/>
                      <a:pt x="1030" y="1108"/>
                    </a:cubicBezTo>
                    <a:cubicBezTo>
                      <a:pt x="1029" y="1115"/>
                      <a:pt x="1028" y="1123"/>
                      <a:pt x="1027" y="1131"/>
                    </a:cubicBezTo>
                    <a:cubicBezTo>
                      <a:pt x="1027" y="1134"/>
                      <a:pt x="1026" y="1136"/>
                      <a:pt x="1025" y="1139"/>
                    </a:cubicBezTo>
                    <a:cubicBezTo>
                      <a:pt x="1022" y="1152"/>
                      <a:pt x="1017" y="1164"/>
                      <a:pt x="1007" y="1173"/>
                    </a:cubicBezTo>
                    <a:cubicBezTo>
                      <a:pt x="999" y="1180"/>
                      <a:pt x="990" y="1187"/>
                      <a:pt x="980" y="1192"/>
                    </a:cubicBezTo>
                    <a:cubicBezTo>
                      <a:pt x="971" y="1195"/>
                      <a:pt x="963" y="1198"/>
                      <a:pt x="954" y="1199"/>
                    </a:cubicBezTo>
                    <a:cubicBezTo>
                      <a:pt x="950" y="1200"/>
                      <a:pt x="946" y="1202"/>
                      <a:pt x="942" y="1204"/>
                    </a:cubicBezTo>
                    <a:cubicBezTo>
                      <a:pt x="941" y="1204"/>
                      <a:pt x="940" y="1204"/>
                      <a:pt x="940" y="1204"/>
                    </a:cubicBezTo>
                    <a:cubicBezTo>
                      <a:pt x="933" y="1204"/>
                      <a:pt x="927" y="1209"/>
                      <a:pt x="921" y="1211"/>
                    </a:cubicBezTo>
                    <a:cubicBezTo>
                      <a:pt x="913" y="1213"/>
                      <a:pt x="906" y="1216"/>
                      <a:pt x="898" y="1215"/>
                    </a:cubicBezTo>
                    <a:cubicBezTo>
                      <a:pt x="895" y="1214"/>
                      <a:pt x="892" y="1215"/>
                      <a:pt x="890" y="1216"/>
                    </a:cubicBezTo>
                    <a:cubicBezTo>
                      <a:pt x="884" y="1218"/>
                      <a:pt x="878" y="1218"/>
                      <a:pt x="871" y="1219"/>
                    </a:cubicBezTo>
                    <a:cubicBezTo>
                      <a:pt x="867" y="1220"/>
                      <a:pt x="862" y="1220"/>
                      <a:pt x="857" y="1219"/>
                    </a:cubicBezTo>
                    <a:cubicBezTo>
                      <a:pt x="850" y="1217"/>
                      <a:pt x="850" y="1218"/>
                      <a:pt x="847" y="1225"/>
                    </a:cubicBezTo>
                    <a:cubicBezTo>
                      <a:pt x="846" y="1228"/>
                      <a:pt x="845" y="1232"/>
                      <a:pt x="844" y="1235"/>
                    </a:cubicBezTo>
                    <a:cubicBezTo>
                      <a:pt x="843" y="1241"/>
                      <a:pt x="846" y="1245"/>
                      <a:pt x="849" y="1249"/>
                    </a:cubicBezTo>
                    <a:cubicBezTo>
                      <a:pt x="851" y="1252"/>
                      <a:pt x="853" y="1256"/>
                      <a:pt x="855" y="1260"/>
                    </a:cubicBezTo>
                    <a:cubicBezTo>
                      <a:pt x="858" y="1268"/>
                      <a:pt x="860" y="1276"/>
                      <a:pt x="864" y="1284"/>
                    </a:cubicBezTo>
                    <a:cubicBezTo>
                      <a:pt x="867" y="1292"/>
                      <a:pt x="870" y="1300"/>
                      <a:pt x="875" y="1307"/>
                    </a:cubicBezTo>
                    <a:cubicBezTo>
                      <a:pt x="880" y="1313"/>
                      <a:pt x="882" y="1321"/>
                      <a:pt x="883" y="1329"/>
                    </a:cubicBezTo>
                    <a:cubicBezTo>
                      <a:pt x="885" y="1342"/>
                      <a:pt x="887" y="1355"/>
                      <a:pt x="890" y="1368"/>
                    </a:cubicBezTo>
                    <a:cubicBezTo>
                      <a:pt x="893" y="1382"/>
                      <a:pt x="891" y="1396"/>
                      <a:pt x="890" y="1409"/>
                    </a:cubicBezTo>
                    <a:cubicBezTo>
                      <a:pt x="889" y="1430"/>
                      <a:pt x="886" y="1450"/>
                      <a:pt x="883" y="1470"/>
                    </a:cubicBezTo>
                    <a:cubicBezTo>
                      <a:pt x="880" y="1488"/>
                      <a:pt x="874" y="1505"/>
                      <a:pt x="863" y="1520"/>
                    </a:cubicBezTo>
                    <a:cubicBezTo>
                      <a:pt x="862" y="1523"/>
                      <a:pt x="860" y="1526"/>
                      <a:pt x="858" y="1529"/>
                    </a:cubicBezTo>
                    <a:cubicBezTo>
                      <a:pt x="856" y="1534"/>
                      <a:pt x="851" y="1538"/>
                      <a:pt x="846" y="1542"/>
                    </a:cubicBezTo>
                    <a:cubicBezTo>
                      <a:pt x="844" y="1544"/>
                      <a:pt x="840" y="1544"/>
                      <a:pt x="837" y="1545"/>
                    </a:cubicBezTo>
                    <a:cubicBezTo>
                      <a:pt x="834" y="1546"/>
                      <a:pt x="832" y="1548"/>
                      <a:pt x="834" y="1551"/>
                    </a:cubicBezTo>
                    <a:cubicBezTo>
                      <a:pt x="842" y="1550"/>
                      <a:pt x="849" y="1552"/>
                      <a:pt x="856" y="1552"/>
                    </a:cubicBezTo>
                    <a:cubicBezTo>
                      <a:pt x="871" y="1552"/>
                      <a:pt x="886" y="1551"/>
                      <a:pt x="901" y="1552"/>
                    </a:cubicBezTo>
                    <a:cubicBezTo>
                      <a:pt x="906" y="1552"/>
                      <a:pt x="910" y="1553"/>
                      <a:pt x="915" y="1552"/>
                    </a:cubicBezTo>
                    <a:cubicBezTo>
                      <a:pt x="919" y="1551"/>
                      <a:pt x="924" y="1553"/>
                      <a:pt x="929" y="1551"/>
                    </a:cubicBezTo>
                    <a:cubicBezTo>
                      <a:pt x="930" y="1551"/>
                      <a:pt x="931" y="1551"/>
                      <a:pt x="932" y="1551"/>
                    </a:cubicBezTo>
                    <a:cubicBezTo>
                      <a:pt x="939" y="1555"/>
                      <a:pt x="945" y="1558"/>
                      <a:pt x="953" y="1555"/>
                    </a:cubicBezTo>
                    <a:cubicBezTo>
                      <a:pt x="955" y="1555"/>
                      <a:pt x="957" y="1556"/>
                      <a:pt x="959" y="1557"/>
                    </a:cubicBezTo>
                    <a:cubicBezTo>
                      <a:pt x="959" y="1558"/>
                      <a:pt x="960" y="1559"/>
                      <a:pt x="960" y="1560"/>
                    </a:cubicBezTo>
                    <a:cubicBezTo>
                      <a:pt x="960" y="1568"/>
                      <a:pt x="961" y="1575"/>
                      <a:pt x="961" y="1583"/>
                    </a:cubicBezTo>
                    <a:cubicBezTo>
                      <a:pt x="961" y="1591"/>
                      <a:pt x="962" y="1600"/>
                      <a:pt x="961" y="1609"/>
                    </a:cubicBezTo>
                    <a:cubicBezTo>
                      <a:pt x="961" y="1618"/>
                      <a:pt x="960" y="1627"/>
                      <a:pt x="960" y="1635"/>
                    </a:cubicBezTo>
                    <a:cubicBezTo>
                      <a:pt x="959" y="1639"/>
                      <a:pt x="959" y="1642"/>
                      <a:pt x="963" y="1645"/>
                    </a:cubicBezTo>
                    <a:cubicBezTo>
                      <a:pt x="964" y="1647"/>
                      <a:pt x="964" y="1650"/>
                      <a:pt x="962" y="1652"/>
                    </a:cubicBezTo>
                    <a:cubicBezTo>
                      <a:pt x="961" y="1654"/>
                      <a:pt x="960" y="1656"/>
                      <a:pt x="960" y="1658"/>
                    </a:cubicBezTo>
                    <a:cubicBezTo>
                      <a:pt x="961" y="1666"/>
                      <a:pt x="962" y="1674"/>
                      <a:pt x="962" y="1681"/>
                    </a:cubicBezTo>
                    <a:cubicBezTo>
                      <a:pt x="963" y="1690"/>
                      <a:pt x="962" y="1698"/>
                      <a:pt x="963" y="1706"/>
                    </a:cubicBezTo>
                    <a:cubicBezTo>
                      <a:pt x="964" y="1712"/>
                      <a:pt x="962" y="1718"/>
                      <a:pt x="964" y="1724"/>
                    </a:cubicBezTo>
                    <a:cubicBezTo>
                      <a:pt x="965" y="1725"/>
                      <a:pt x="965" y="1728"/>
                      <a:pt x="965" y="1730"/>
                    </a:cubicBezTo>
                    <a:cubicBezTo>
                      <a:pt x="964" y="1739"/>
                      <a:pt x="965" y="1747"/>
                      <a:pt x="966" y="1756"/>
                    </a:cubicBezTo>
                    <a:cubicBezTo>
                      <a:pt x="967" y="1764"/>
                      <a:pt x="966" y="1772"/>
                      <a:pt x="966" y="1780"/>
                    </a:cubicBezTo>
                    <a:cubicBezTo>
                      <a:pt x="966" y="1780"/>
                      <a:pt x="965" y="1781"/>
                      <a:pt x="965" y="1781"/>
                    </a:cubicBezTo>
                    <a:cubicBezTo>
                      <a:pt x="970" y="1785"/>
                      <a:pt x="966" y="1790"/>
                      <a:pt x="967" y="1794"/>
                    </a:cubicBezTo>
                    <a:cubicBezTo>
                      <a:pt x="968" y="1800"/>
                      <a:pt x="965" y="1806"/>
                      <a:pt x="967" y="1812"/>
                    </a:cubicBezTo>
                    <a:cubicBezTo>
                      <a:pt x="969" y="1816"/>
                      <a:pt x="968" y="1821"/>
                      <a:pt x="968" y="1826"/>
                    </a:cubicBezTo>
                    <a:cubicBezTo>
                      <a:pt x="968" y="1830"/>
                      <a:pt x="968" y="1834"/>
                      <a:pt x="970" y="1837"/>
                    </a:cubicBezTo>
                    <a:cubicBezTo>
                      <a:pt x="971" y="1839"/>
                      <a:pt x="971" y="1841"/>
                      <a:pt x="971" y="1842"/>
                    </a:cubicBezTo>
                    <a:cubicBezTo>
                      <a:pt x="969" y="1846"/>
                      <a:pt x="970" y="1850"/>
                      <a:pt x="970" y="1854"/>
                    </a:cubicBezTo>
                    <a:cubicBezTo>
                      <a:pt x="971" y="1862"/>
                      <a:pt x="972" y="1869"/>
                      <a:pt x="972" y="1877"/>
                    </a:cubicBezTo>
                    <a:cubicBezTo>
                      <a:pt x="972" y="1882"/>
                      <a:pt x="974" y="1888"/>
                      <a:pt x="973" y="1893"/>
                    </a:cubicBezTo>
                    <a:cubicBezTo>
                      <a:pt x="971" y="1901"/>
                      <a:pt x="973" y="1909"/>
                      <a:pt x="971" y="1918"/>
                    </a:cubicBezTo>
                    <a:cubicBezTo>
                      <a:pt x="971" y="1918"/>
                      <a:pt x="971" y="1919"/>
                      <a:pt x="971" y="1920"/>
                    </a:cubicBezTo>
                    <a:cubicBezTo>
                      <a:pt x="972" y="1924"/>
                      <a:pt x="974" y="1929"/>
                      <a:pt x="973" y="1932"/>
                    </a:cubicBezTo>
                    <a:cubicBezTo>
                      <a:pt x="971" y="1937"/>
                      <a:pt x="973" y="1941"/>
                      <a:pt x="973" y="1945"/>
                    </a:cubicBezTo>
                    <a:cubicBezTo>
                      <a:pt x="974" y="1946"/>
                      <a:pt x="973" y="1948"/>
                      <a:pt x="973" y="1950"/>
                    </a:cubicBezTo>
                    <a:cubicBezTo>
                      <a:pt x="973" y="1953"/>
                      <a:pt x="972" y="1956"/>
                      <a:pt x="974" y="1959"/>
                    </a:cubicBezTo>
                    <a:cubicBezTo>
                      <a:pt x="975" y="1961"/>
                      <a:pt x="978" y="1964"/>
                      <a:pt x="974" y="1966"/>
                    </a:cubicBezTo>
                    <a:cubicBezTo>
                      <a:pt x="973" y="1966"/>
                      <a:pt x="973" y="1967"/>
                      <a:pt x="974" y="1967"/>
                    </a:cubicBezTo>
                    <a:cubicBezTo>
                      <a:pt x="978" y="1973"/>
                      <a:pt x="976" y="1981"/>
                      <a:pt x="975" y="1987"/>
                    </a:cubicBezTo>
                    <a:cubicBezTo>
                      <a:pt x="975" y="1994"/>
                      <a:pt x="977" y="2000"/>
                      <a:pt x="977" y="2007"/>
                    </a:cubicBezTo>
                    <a:cubicBezTo>
                      <a:pt x="978" y="2012"/>
                      <a:pt x="977" y="2019"/>
                      <a:pt x="977" y="2025"/>
                    </a:cubicBezTo>
                    <a:cubicBezTo>
                      <a:pt x="977" y="2027"/>
                      <a:pt x="978" y="2030"/>
                      <a:pt x="978" y="2032"/>
                    </a:cubicBezTo>
                    <a:cubicBezTo>
                      <a:pt x="978" y="2035"/>
                      <a:pt x="978" y="2037"/>
                      <a:pt x="978" y="2040"/>
                    </a:cubicBezTo>
                    <a:cubicBezTo>
                      <a:pt x="977" y="2041"/>
                      <a:pt x="977" y="2043"/>
                      <a:pt x="977" y="2044"/>
                    </a:cubicBezTo>
                    <a:cubicBezTo>
                      <a:pt x="978" y="2069"/>
                      <a:pt x="979" y="2094"/>
                      <a:pt x="980" y="2118"/>
                    </a:cubicBezTo>
                    <a:cubicBezTo>
                      <a:pt x="980" y="2129"/>
                      <a:pt x="981" y="2139"/>
                      <a:pt x="982" y="2150"/>
                    </a:cubicBezTo>
                    <a:cubicBezTo>
                      <a:pt x="982" y="2155"/>
                      <a:pt x="982" y="2161"/>
                      <a:pt x="982" y="2166"/>
                    </a:cubicBezTo>
                    <a:cubicBezTo>
                      <a:pt x="983" y="2175"/>
                      <a:pt x="985" y="2184"/>
                      <a:pt x="982" y="2192"/>
                    </a:cubicBezTo>
                    <a:cubicBezTo>
                      <a:pt x="982" y="2193"/>
                      <a:pt x="983" y="2194"/>
                      <a:pt x="983" y="2196"/>
                    </a:cubicBezTo>
                    <a:cubicBezTo>
                      <a:pt x="984" y="2200"/>
                      <a:pt x="986" y="2205"/>
                      <a:pt x="984" y="2209"/>
                    </a:cubicBezTo>
                    <a:cubicBezTo>
                      <a:pt x="983" y="2211"/>
                      <a:pt x="984" y="2214"/>
                      <a:pt x="984" y="2216"/>
                    </a:cubicBezTo>
                    <a:cubicBezTo>
                      <a:pt x="986" y="2220"/>
                      <a:pt x="985" y="2224"/>
                      <a:pt x="981" y="2228"/>
                    </a:cubicBezTo>
                    <a:cubicBezTo>
                      <a:pt x="978" y="2228"/>
                      <a:pt x="974" y="2228"/>
                      <a:pt x="970" y="2227"/>
                    </a:cubicBezTo>
                    <a:cubicBezTo>
                      <a:pt x="956" y="2225"/>
                      <a:pt x="942" y="2226"/>
                      <a:pt x="928" y="2228"/>
                    </a:cubicBezTo>
                    <a:cubicBezTo>
                      <a:pt x="926" y="2229"/>
                      <a:pt x="924" y="2229"/>
                      <a:pt x="922" y="2229"/>
                    </a:cubicBezTo>
                    <a:cubicBezTo>
                      <a:pt x="911" y="2228"/>
                      <a:pt x="901" y="2229"/>
                      <a:pt x="890" y="2230"/>
                    </a:cubicBezTo>
                    <a:cubicBezTo>
                      <a:pt x="885" y="2231"/>
                      <a:pt x="881" y="2231"/>
                      <a:pt x="876" y="2232"/>
                    </a:cubicBezTo>
                    <a:cubicBezTo>
                      <a:pt x="870" y="2233"/>
                      <a:pt x="864" y="2226"/>
                      <a:pt x="863" y="2220"/>
                    </a:cubicBezTo>
                    <a:cubicBezTo>
                      <a:pt x="863" y="2214"/>
                      <a:pt x="862" y="2208"/>
                      <a:pt x="862" y="2201"/>
                    </a:cubicBezTo>
                    <a:cubicBezTo>
                      <a:pt x="853" y="2200"/>
                      <a:pt x="845" y="2203"/>
                      <a:pt x="837" y="2205"/>
                    </a:cubicBezTo>
                    <a:cubicBezTo>
                      <a:pt x="836" y="2216"/>
                      <a:pt x="842" y="2224"/>
                      <a:pt x="844" y="2234"/>
                    </a:cubicBezTo>
                    <a:cubicBezTo>
                      <a:pt x="844" y="2235"/>
                      <a:pt x="845" y="2236"/>
                      <a:pt x="845" y="2237"/>
                    </a:cubicBezTo>
                    <a:cubicBezTo>
                      <a:pt x="846" y="2252"/>
                      <a:pt x="847" y="2267"/>
                      <a:pt x="847" y="2282"/>
                    </a:cubicBezTo>
                    <a:cubicBezTo>
                      <a:pt x="848" y="2285"/>
                      <a:pt x="847" y="2289"/>
                      <a:pt x="846" y="2293"/>
                    </a:cubicBezTo>
                    <a:cubicBezTo>
                      <a:pt x="843" y="2307"/>
                      <a:pt x="839" y="2321"/>
                      <a:pt x="834" y="2334"/>
                    </a:cubicBezTo>
                    <a:cubicBezTo>
                      <a:pt x="830" y="2343"/>
                      <a:pt x="824" y="2352"/>
                      <a:pt x="816" y="2358"/>
                    </a:cubicBezTo>
                    <a:cubicBezTo>
                      <a:pt x="810" y="2362"/>
                      <a:pt x="803" y="2365"/>
                      <a:pt x="796" y="2369"/>
                    </a:cubicBezTo>
                    <a:cubicBezTo>
                      <a:pt x="789" y="2372"/>
                      <a:pt x="782" y="2375"/>
                      <a:pt x="774" y="2378"/>
                    </a:cubicBezTo>
                    <a:cubicBezTo>
                      <a:pt x="763" y="2381"/>
                      <a:pt x="752" y="2382"/>
                      <a:pt x="741" y="2385"/>
                    </a:cubicBezTo>
                    <a:cubicBezTo>
                      <a:pt x="727" y="2388"/>
                      <a:pt x="714" y="2385"/>
                      <a:pt x="700" y="2383"/>
                    </a:cubicBezTo>
                    <a:cubicBezTo>
                      <a:pt x="692" y="2383"/>
                      <a:pt x="684" y="2382"/>
                      <a:pt x="676" y="2381"/>
                    </a:cubicBezTo>
                    <a:cubicBezTo>
                      <a:pt x="668" y="2380"/>
                      <a:pt x="660" y="2379"/>
                      <a:pt x="653" y="2376"/>
                    </a:cubicBezTo>
                    <a:cubicBezTo>
                      <a:pt x="643" y="2374"/>
                      <a:pt x="635" y="2370"/>
                      <a:pt x="629" y="2361"/>
                    </a:cubicBezTo>
                    <a:cubicBezTo>
                      <a:pt x="627" y="2358"/>
                      <a:pt x="626" y="2354"/>
                      <a:pt x="626" y="2349"/>
                    </a:cubicBezTo>
                    <a:cubicBezTo>
                      <a:pt x="625" y="2338"/>
                      <a:pt x="625" y="2326"/>
                      <a:pt x="624" y="2314"/>
                    </a:cubicBezTo>
                    <a:cubicBezTo>
                      <a:pt x="624" y="2308"/>
                      <a:pt x="622" y="2303"/>
                      <a:pt x="625" y="2298"/>
                    </a:cubicBezTo>
                    <a:cubicBezTo>
                      <a:pt x="625" y="2296"/>
                      <a:pt x="625" y="2295"/>
                      <a:pt x="624" y="2293"/>
                    </a:cubicBezTo>
                    <a:cubicBezTo>
                      <a:pt x="622" y="2288"/>
                      <a:pt x="624" y="2282"/>
                      <a:pt x="625" y="2277"/>
                    </a:cubicBezTo>
                    <a:cubicBezTo>
                      <a:pt x="626" y="2273"/>
                      <a:pt x="627" y="2269"/>
                      <a:pt x="627" y="2265"/>
                    </a:cubicBezTo>
                    <a:cubicBezTo>
                      <a:pt x="629" y="2249"/>
                      <a:pt x="629" y="2232"/>
                      <a:pt x="631" y="2216"/>
                    </a:cubicBezTo>
                    <a:cubicBezTo>
                      <a:pt x="632" y="2209"/>
                      <a:pt x="634" y="2202"/>
                      <a:pt x="636" y="2194"/>
                    </a:cubicBezTo>
                    <a:cubicBezTo>
                      <a:pt x="623" y="2194"/>
                      <a:pt x="609" y="2193"/>
                      <a:pt x="595" y="2193"/>
                    </a:cubicBezTo>
                    <a:cubicBezTo>
                      <a:pt x="589" y="2193"/>
                      <a:pt x="583" y="2192"/>
                      <a:pt x="577" y="2190"/>
                    </a:cubicBezTo>
                    <a:cubicBezTo>
                      <a:pt x="573" y="2188"/>
                      <a:pt x="568" y="2186"/>
                      <a:pt x="563" y="2187"/>
                    </a:cubicBezTo>
                    <a:cubicBezTo>
                      <a:pt x="562" y="2187"/>
                      <a:pt x="562" y="2187"/>
                      <a:pt x="562" y="2187"/>
                    </a:cubicBezTo>
                    <a:cubicBezTo>
                      <a:pt x="559" y="2183"/>
                      <a:pt x="555" y="2184"/>
                      <a:pt x="551" y="2184"/>
                    </a:cubicBezTo>
                    <a:cubicBezTo>
                      <a:pt x="542" y="2184"/>
                      <a:pt x="538" y="2178"/>
                      <a:pt x="539" y="2170"/>
                    </a:cubicBezTo>
                    <a:cubicBezTo>
                      <a:pt x="540" y="2167"/>
                      <a:pt x="539" y="2163"/>
                      <a:pt x="542" y="2160"/>
                    </a:cubicBezTo>
                    <a:cubicBezTo>
                      <a:pt x="544" y="2158"/>
                      <a:pt x="543" y="2155"/>
                      <a:pt x="544" y="2152"/>
                    </a:cubicBezTo>
                    <a:cubicBezTo>
                      <a:pt x="544" y="2150"/>
                      <a:pt x="544" y="2148"/>
                      <a:pt x="544" y="2146"/>
                    </a:cubicBezTo>
                    <a:cubicBezTo>
                      <a:pt x="545" y="2130"/>
                      <a:pt x="545" y="2115"/>
                      <a:pt x="546" y="2099"/>
                    </a:cubicBezTo>
                    <a:cubicBezTo>
                      <a:pt x="546" y="2088"/>
                      <a:pt x="545" y="2077"/>
                      <a:pt x="545" y="2066"/>
                    </a:cubicBezTo>
                    <a:cubicBezTo>
                      <a:pt x="545" y="2060"/>
                      <a:pt x="545" y="2054"/>
                      <a:pt x="545" y="2047"/>
                    </a:cubicBezTo>
                    <a:cubicBezTo>
                      <a:pt x="545" y="2041"/>
                      <a:pt x="545" y="2035"/>
                      <a:pt x="544" y="2028"/>
                    </a:cubicBezTo>
                    <a:cubicBezTo>
                      <a:pt x="544" y="2022"/>
                      <a:pt x="543" y="2015"/>
                      <a:pt x="543" y="2009"/>
                    </a:cubicBezTo>
                    <a:cubicBezTo>
                      <a:pt x="543" y="2004"/>
                      <a:pt x="542" y="2000"/>
                      <a:pt x="544" y="1996"/>
                    </a:cubicBezTo>
                    <a:cubicBezTo>
                      <a:pt x="545" y="1995"/>
                      <a:pt x="544" y="1994"/>
                      <a:pt x="544" y="1993"/>
                    </a:cubicBezTo>
                    <a:cubicBezTo>
                      <a:pt x="543" y="1985"/>
                      <a:pt x="542" y="1978"/>
                      <a:pt x="542" y="1970"/>
                    </a:cubicBezTo>
                    <a:cubicBezTo>
                      <a:pt x="541" y="1964"/>
                      <a:pt x="541" y="1959"/>
                      <a:pt x="540" y="1953"/>
                    </a:cubicBezTo>
                    <a:cubicBezTo>
                      <a:pt x="538" y="1944"/>
                      <a:pt x="540" y="1934"/>
                      <a:pt x="540" y="1925"/>
                    </a:cubicBezTo>
                    <a:cubicBezTo>
                      <a:pt x="540" y="1923"/>
                      <a:pt x="539" y="1920"/>
                      <a:pt x="539" y="1918"/>
                    </a:cubicBezTo>
                    <a:cubicBezTo>
                      <a:pt x="537" y="1914"/>
                      <a:pt x="537" y="1910"/>
                      <a:pt x="538" y="1905"/>
                    </a:cubicBezTo>
                    <a:cubicBezTo>
                      <a:pt x="538" y="1900"/>
                      <a:pt x="537" y="1896"/>
                      <a:pt x="537" y="1891"/>
                    </a:cubicBezTo>
                    <a:cubicBezTo>
                      <a:pt x="536" y="1880"/>
                      <a:pt x="534" y="1869"/>
                      <a:pt x="533" y="1858"/>
                    </a:cubicBezTo>
                    <a:cubicBezTo>
                      <a:pt x="533" y="1856"/>
                      <a:pt x="534" y="1854"/>
                      <a:pt x="534" y="1851"/>
                    </a:cubicBezTo>
                    <a:cubicBezTo>
                      <a:pt x="535" y="1848"/>
                      <a:pt x="534" y="1841"/>
                      <a:pt x="535" y="1837"/>
                    </a:cubicBezTo>
                    <a:cubicBezTo>
                      <a:pt x="535" y="1828"/>
                      <a:pt x="530" y="1819"/>
                      <a:pt x="533" y="1810"/>
                    </a:cubicBezTo>
                    <a:cubicBezTo>
                      <a:pt x="531" y="1805"/>
                      <a:pt x="534" y="1801"/>
                      <a:pt x="533" y="1796"/>
                    </a:cubicBezTo>
                    <a:cubicBezTo>
                      <a:pt x="532" y="1794"/>
                      <a:pt x="528" y="1792"/>
                      <a:pt x="531" y="1788"/>
                    </a:cubicBezTo>
                    <a:cubicBezTo>
                      <a:pt x="532" y="1786"/>
                      <a:pt x="531" y="1782"/>
                      <a:pt x="531" y="1780"/>
                    </a:cubicBezTo>
                    <a:cubicBezTo>
                      <a:pt x="528" y="1769"/>
                      <a:pt x="532" y="1757"/>
                      <a:pt x="528" y="1746"/>
                    </a:cubicBezTo>
                    <a:cubicBezTo>
                      <a:pt x="528" y="1746"/>
                      <a:pt x="528" y="1744"/>
                      <a:pt x="528" y="1744"/>
                    </a:cubicBezTo>
                    <a:cubicBezTo>
                      <a:pt x="531" y="1742"/>
                      <a:pt x="529" y="1740"/>
                      <a:pt x="529" y="1737"/>
                    </a:cubicBezTo>
                    <a:cubicBezTo>
                      <a:pt x="528" y="1732"/>
                      <a:pt x="529" y="1727"/>
                      <a:pt x="528" y="1722"/>
                    </a:cubicBezTo>
                    <a:cubicBezTo>
                      <a:pt x="527" y="1719"/>
                      <a:pt x="527" y="1717"/>
                      <a:pt x="528" y="1714"/>
                    </a:cubicBezTo>
                    <a:cubicBezTo>
                      <a:pt x="529" y="1710"/>
                      <a:pt x="529" y="1705"/>
                      <a:pt x="527" y="1701"/>
                    </a:cubicBezTo>
                    <a:cubicBezTo>
                      <a:pt x="525" y="1694"/>
                      <a:pt x="525" y="1687"/>
                      <a:pt x="526" y="1680"/>
                    </a:cubicBezTo>
                    <a:cubicBezTo>
                      <a:pt x="527" y="1675"/>
                      <a:pt x="527" y="1671"/>
                      <a:pt x="524" y="1667"/>
                    </a:cubicBezTo>
                    <a:cubicBezTo>
                      <a:pt x="522" y="1666"/>
                      <a:pt x="519" y="1666"/>
                      <a:pt x="516" y="1665"/>
                    </a:cubicBezTo>
                    <a:cubicBezTo>
                      <a:pt x="516" y="1673"/>
                      <a:pt x="516" y="1680"/>
                      <a:pt x="515" y="1687"/>
                    </a:cubicBezTo>
                    <a:cubicBezTo>
                      <a:pt x="515" y="1694"/>
                      <a:pt x="516" y="1700"/>
                      <a:pt x="516" y="1707"/>
                    </a:cubicBezTo>
                    <a:cubicBezTo>
                      <a:pt x="516" y="1716"/>
                      <a:pt x="515" y="1725"/>
                      <a:pt x="515" y="1735"/>
                    </a:cubicBezTo>
                    <a:cubicBezTo>
                      <a:pt x="515" y="1751"/>
                      <a:pt x="515" y="1767"/>
                      <a:pt x="513" y="1783"/>
                    </a:cubicBezTo>
                    <a:cubicBezTo>
                      <a:pt x="512" y="1791"/>
                      <a:pt x="513" y="1800"/>
                      <a:pt x="512" y="1809"/>
                    </a:cubicBezTo>
                    <a:cubicBezTo>
                      <a:pt x="511" y="1813"/>
                      <a:pt x="511" y="1817"/>
                      <a:pt x="510" y="1822"/>
                    </a:cubicBezTo>
                    <a:cubicBezTo>
                      <a:pt x="510" y="1828"/>
                      <a:pt x="509" y="1834"/>
                      <a:pt x="509" y="1840"/>
                    </a:cubicBezTo>
                    <a:cubicBezTo>
                      <a:pt x="508" y="1846"/>
                      <a:pt x="508" y="1852"/>
                      <a:pt x="507" y="1859"/>
                    </a:cubicBezTo>
                    <a:cubicBezTo>
                      <a:pt x="507" y="1862"/>
                      <a:pt x="507" y="1866"/>
                      <a:pt x="505" y="1869"/>
                    </a:cubicBezTo>
                    <a:cubicBezTo>
                      <a:pt x="504" y="1874"/>
                      <a:pt x="505" y="1879"/>
                      <a:pt x="504" y="1883"/>
                    </a:cubicBezTo>
                    <a:cubicBezTo>
                      <a:pt x="504" y="1895"/>
                      <a:pt x="504" y="1906"/>
                      <a:pt x="502" y="1918"/>
                    </a:cubicBezTo>
                    <a:cubicBezTo>
                      <a:pt x="500" y="1926"/>
                      <a:pt x="501" y="1935"/>
                      <a:pt x="501" y="1944"/>
                    </a:cubicBezTo>
                    <a:cubicBezTo>
                      <a:pt x="501" y="1951"/>
                      <a:pt x="500" y="1958"/>
                      <a:pt x="500" y="1966"/>
                    </a:cubicBezTo>
                    <a:cubicBezTo>
                      <a:pt x="500" y="1981"/>
                      <a:pt x="500" y="1997"/>
                      <a:pt x="498" y="2012"/>
                    </a:cubicBezTo>
                    <a:cubicBezTo>
                      <a:pt x="497" y="2025"/>
                      <a:pt x="498" y="2038"/>
                      <a:pt x="496" y="2050"/>
                    </a:cubicBezTo>
                    <a:cubicBezTo>
                      <a:pt x="496" y="2058"/>
                      <a:pt x="498" y="2065"/>
                      <a:pt x="499" y="2072"/>
                    </a:cubicBezTo>
                    <a:cubicBezTo>
                      <a:pt x="499" y="2080"/>
                      <a:pt x="499" y="2088"/>
                      <a:pt x="499" y="2096"/>
                    </a:cubicBezTo>
                    <a:cubicBezTo>
                      <a:pt x="499" y="2098"/>
                      <a:pt x="499" y="2099"/>
                      <a:pt x="498" y="2101"/>
                    </a:cubicBezTo>
                    <a:cubicBezTo>
                      <a:pt x="498" y="2102"/>
                      <a:pt x="498" y="2104"/>
                      <a:pt x="498" y="2104"/>
                    </a:cubicBezTo>
                    <a:cubicBezTo>
                      <a:pt x="501" y="2108"/>
                      <a:pt x="500" y="2112"/>
                      <a:pt x="499" y="2116"/>
                    </a:cubicBezTo>
                    <a:cubicBezTo>
                      <a:pt x="499" y="2121"/>
                      <a:pt x="499" y="2126"/>
                      <a:pt x="499" y="2131"/>
                    </a:cubicBezTo>
                    <a:cubicBezTo>
                      <a:pt x="500" y="2135"/>
                      <a:pt x="501" y="2138"/>
                      <a:pt x="501" y="2142"/>
                    </a:cubicBezTo>
                    <a:cubicBezTo>
                      <a:pt x="501" y="2147"/>
                      <a:pt x="503" y="2153"/>
                      <a:pt x="502" y="2159"/>
                    </a:cubicBezTo>
                    <a:cubicBezTo>
                      <a:pt x="501" y="2165"/>
                      <a:pt x="501" y="2171"/>
                      <a:pt x="501" y="2177"/>
                    </a:cubicBezTo>
                    <a:cubicBezTo>
                      <a:pt x="501" y="2181"/>
                      <a:pt x="500" y="2184"/>
                      <a:pt x="498" y="2186"/>
                    </a:cubicBezTo>
                    <a:cubicBezTo>
                      <a:pt x="497" y="2187"/>
                      <a:pt x="496" y="2188"/>
                      <a:pt x="495" y="2188"/>
                    </a:cubicBezTo>
                    <a:cubicBezTo>
                      <a:pt x="488" y="2187"/>
                      <a:pt x="481" y="2189"/>
                      <a:pt x="474" y="2191"/>
                    </a:cubicBezTo>
                    <a:cubicBezTo>
                      <a:pt x="466" y="2193"/>
                      <a:pt x="458" y="2194"/>
                      <a:pt x="450" y="2195"/>
                    </a:cubicBezTo>
                    <a:cubicBezTo>
                      <a:pt x="446" y="2196"/>
                      <a:pt x="445" y="2198"/>
                      <a:pt x="444" y="2201"/>
                    </a:cubicBezTo>
                    <a:cubicBezTo>
                      <a:pt x="443" y="2218"/>
                      <a:pt x="442" y="2235"/>
                      <a:pt x="441" y="2252"/>
                    </a:cubicBezTo>
                    <a:cubicBezTo>
                      <a:pt x="441" y="2258"/>
                      <a:pt x="441" y="2265"/>
                      <a:pt x="444" y="2271"/>
                    </a:cubicBezTo>
                    <a:cubicBezTo>
                      <a:pt x="445" y="2274"/>
                      <a:pt x="444" y="2277"/>
                      <a:pt x="444" y="2281"/>
                    </a:cubicBezTo>
                    <a:cubicBezTo>
                      <a:pt x="444" y="2286"/>
                      <a:pt x="443" y="2292"/>
                      <a:pt x="443" y="2297"/>
                    </a:cubicBezTo>
                    <a:cubicBezTo>
                      <a:pt x="443" y="2306"/>
                      <a:pt x="441" y="2314"/>
                      <a:pt x="439" y="2322"/>
                    </a:cubicBezTo>
                    <a:cubicBezTo>
                      <a:pt x="435" y="2334"/>
                      <a:pt x="432" y="2347"/>
                      <a:pt x="427" y="2359"/>
                    </a:cubicBezTo>
                    <a:cubicBezTo>
                      <a:pt x="424" y="2368"/>
                      <a:pt x="420" y="2376"/>
                      <a:pt x="415" y="2384"/>
                    </a:cubicBezTo>
                    <a:cubicBezTo>
                      <a:pt x="414" y="2387"/>
                      <a:pt x="409" y="2389"/>
                      <a:pt x="406" y="2391"/>
                    </a:cubicBezTo>
                    <a:cubicBezTo>
                      <a:pt x="406" y="2390"/>
                      <a:pt x="405" y="2389"/>
                      <a:pt x="405" y="2388"/>
                    </a:cubicBezTo>
                    <a:cubicBezTo>
                      <a:pt x="395" y="2393"/>
                      <a:pt x="386" y="2398"/>
                      <a:pt x="376" y="2402"/>
                    </a:cubicBezTo>
                    <a:cubicBezTo>
                      <a:pt x="363" y="2407"/>
                      <a:pt x="349" y="2411"/>
                      <a:pt x="335" y="2413"/>
                    </a:cubicBezTo>
                    <a:cubicBezTo>
                      <a:pt x="322" y="2415"/>
                      <a:pt x="309" y="2413"/>
                      <a:pt x="297" y="2410"/>
                    </a:cubicBezTo>
                    <a:cubicBezTo>
                      <a:pt x="290" y="2409"/>
                      <a:pt x="284" y="2408"/>
                      <a:pt x="278" y="2405"/>
                    </a:cubicBezTo>
                    <a:cubicBezTo>
                      <a:pt x="269" y="2402"/>
                      <a:pt x="261" y="2397"/>
                      <a:pt x="253" y="2393"/>
                    </a:cubicBezTo>
                    <a:cubicBezTo>
                      <a:pt x="246" y="2389"/>
                      <a:pt x="240" y="2383"/>
                      <a:pt x="233" y="2379"/>
                    </a:cubicBezTo>
                    <a:cubicBezTo>
                      <a:pt x="224" y="2374"/>
                      <a:pt x="218" y="2366"/>
                      <a:pt x="214" y="2356"/>
                    </a:cubicBezTo>
                    <a:cubicBezTo>
                      <a:pt x="211" y="2347"/>
                      <a:pt x="208" y="2338"/>
                      <a:pt x="208" y="2328"/>
                    </a:cubicBezTo>
                    <a:cubicBezTo>
                      <a:pt x="208" y="2327"/>
                      <a:pt x="207" y="2327"/>
                      <a:pt x="206" y="2327"/>
                    </a:cubicBezTo>
                    <a:cubicBezTo>
                      <a:pt x="206" y="2327"/>
                      <a:pt x="205" y="2327"/>
                      <a:pt x="204" y="2327"/>
                    </a:cubicBezTo>
                    <a:cubicBezTo>
                      <a:pt x="202" y="2318"/>
                      <a:pt x="202" y="2310"/>
                      <a:pt x="203" y="2301"/>
                    </a:cubicBezTo>
                    <a:cubicBezTo>
                      <a:pt x="204" y="2295"/>
                      <a:pt x="205" y="2288"/>
                      <a:pt x="206" y="2282"/>
                    </a:cubicBezTo>
                    <a:cubicBezTo>
                      <a:pt x="206" y="2281"/>
                      <a:pt x="206" y="2279"/>
                      <a:pt x="206" y="2278"/>
                    </a:cubicBezTo>
                    <a:cubicBezTo>
                      <a:pt x="212" y="2274"/>
                      <a:pt x="211" y="2268"/>
                      <a:pt x="213" y="2262"/>
                    </a:cubicBezTo>
                    <a:cubicBezTo>
                      <a:pt x="215" y="2256"/>
                      <a:pt x="216" y="2248"/>
                      <a:pt x="219" y="2242"/>
                    </a:cubicBezTo>
                    <a:cubicBezTo>
                      <a:pt x="222" y="2233"/>
                      <a:pt x="224" y="2224"/>
                      <a:pt x="221" y="2215"/>
                    </a:cubicBezTo>
                    <a:cubicBezTo>
                      <a:pt x="221" y="2214"/>
                      <a:pt x="221" y="2212"/>
                      <a:pt x="222" y="2211"/>
                    </a:cubicBezTo>
                    <a:cubicBezTo>
                      <a:pt x="223" y="2206"/>
                      <a:pt x="224" y="2200"/>
                      <a:pt x="225" y="2195"/>
                    </a:cubicBezTo>
                    <a:cubicBezTo>
                      <a:pt x="226" y="2193"/>
                      <a:pt x="228" y="2191"/>
                      <a:pt x="230" y="2187"/>
                    </a:cubicBezTo>
                    <a:close/>
                    <a:moveTo>
                      <a:pt x="237" y="934"/>
                    </a:moveTo>
                    <a:cubicBezTo>
                      <a:pt x="236" y="930"/>
                      <a:pt x="236" y="928"/>
                      <a:pt x="235" y="926"/>
                    </a:cubicBezTo>
                    <a:cubicBezTo>
                      <a:pt x="234" y="922"/>
                      <a:pt x="232" y="917"/>
                      <a:pt x="231" y="913"/>
                    </a:cubicBezTo>
                    <a:cubicBezTo>
                      <a:pt x="229" y="907"/>
                      <a:pt x="229" y="902"/>
                      <a:pt x="227" y="896"/>
                    </a:cubicBezTo>
                    <a:cubicBezTo>
                      <a:pt x="226" y="891"/>
                      <a:pt x="224" y="886"/>
                      <a:pt x="222" y="881"/>
                    </a:cubicBezTo>
                    <a:cubicBezTo>
                      <a:pt x="221" y="878"/>
                      <a:pt x="222" y="876"/>
                      <a:pt x="225" y="875"/>
                    </a:cubicBezTo>
                    <a:cubicBezTo>
                      <a:pt x="227" y="875"/>
                      <a:pt x="229" y="875"/>
                      <a:pt x="230" y="876"/>
                    </a:cubicBezTo>
                    <a:cubicBezTo>
                      <a:pt x="239" y="880"/>
                      <a:pt x="245" y="887"/>
                      <a:pt x="252" y="893"/>
                    </a:cubicBezTo>
                    <a:cubicBezTo>
                      <a:pt x="257" y="897"/>
                      <a:pt x="262" y="902"/>
                      <a:pt x="267" y="906"/>
                    </a:cubicBezTo>
                    <a:cubicBezTo>
                      <a:pt x="272" y="910"/>
                      <a:pt x="279" y="913"/>
                      <a:pt x="282" y="921"/>
                    </a:cubicBezTo>
                    <a:cubicBezTo>
                      <a:pt x="282" y="922"/>
                      <a:pt x="282" y="922"/>
                      <a:pt x="283" y="922"/>
                    </a:cubicBezTo>
                    <a:cubicBezTo>
                      <a:pt x="290" y="925"/>
                      <a:pt x="293" y="932"/>
                      <a:pt x="299" y="936"/>
                    </a:cubicBezTo>
                    <a:cubicBezTo>
                      <a:pt x="305" y="940"/>
                      <a:pt x="311" y="945"/>
                      <a:pt x="317" y="950"/>
                    </a:cubicBezTo>
                    <a:cubicBezTo>
                      <a:pt x="324" y="955"/>
                      <a:pt x="331" y="960"/>
                      <a:pt x="337" y="967"/>
                    </a:cubicBezTo>
                    <a:cubicBezTo>
                      <a:pt x="344" y="973"/>
                      <a:pt x="351" y="978"/>
                      <a:pt x="358" y="984"/>
                    </a:cubicBezTo>
                    <a:cubicBezTo>
                      <a:pt x="366" y="991"/>
                      <a:pt x="375" y="999"/>
                      <a:pt x="383" y="1007"/>
                    </a:cubicBezTo>
                    <a:cubicBezTo>
                      <a:pt x="392" y="1015"/>
                      <a:pt x="401" y="1022"/>
                      <a:pt x="410" y="1030"/>
                    </a:cubicBezTo>
                    <a:cubicBezTo>
                      <a:pt x="417" y="1036"/>
                      <a:pt x="425" y="1042"/>
                      <a:pt x="433" y="1048"/>
                    </a:cubicBezTo>
                    <a:cubicBezTo>
                      <a:pt x="443" y="1055"/>
                      <a:pt x="455" y="1060"/>
                      <a:pt x="463" y="1070"/>
                    </a:cubicBezTo>
                    <a:cubicBezTo>
                      <a:pt x="463" y="1070"/>
                      <a:pt x="464" y="1070"/>
                      <a:pt x="464" y="1070"/>
                    </a:cubicBezTo>
                    <a:cubicBezTo>
                      <a:pt x="469" y="1074"/>
                      <a:pt x="474" y="1077"/>
                      <a:pt x="479" y="1080"/>
                    </a:cubicBezTo>
                    <a:cubicBezTo>
                      <a:pt x="490" y="1088"/>
                      <a:pt x="500" y="1097"/>
                      <a:pt x="511" y="1105"/>
                    </a:cubicBezTo>
                    <a:cubicBezTo>
                      <a:pt x="516" y="1108"/>
                      <a:pt x="520" y="1110"/>
                      <a:pt x="525" y="1113"/>
                    </a:cubicBezTo>
                    <a:cubicBezTo>
                      <a:pt x="528" y="1110"/>
                      <a:pt x="532" y="1108"/>
                      <a:pt x="535" y="1105"/>
                    </a:cubicBezTo>
                    <a:cubicBezTo>
                      <a:pt x="536" y="1104"/>
                      <a:pt x="538" y="1104"/>
                      <a:pt x="539" y="1103"/>
                    </a:cubicBezTo>
                    <a:cubicBezTo>
                      <a:pt x="541" y="1099"/>
                      <a:pt x="545" y="1097"/>
                      <a:pt x="549" y="1097"/>
                    </a:cubicBezTo>
                    <a:cubicBezTo>
                      <a:pt x="549" y="1095"/>
                      <a:pt x="549" y="1093"/>
                      <a:pt x="550" y="1093"/>
                    </a:cubicBezTo>
                    <a:cubicBezTo>
                      <a:pt x="554" y="1093"/>
                      <a:pt x="555" y="1089"/>
                      <a:pt x="558" y="1087"/>
                    </a:cubicBezTo>
                    <a:cubicBezTo>
                      <a:pt x="562" y="1085"/>
                      <a:pt x="567" y="1081"/>
                      <a:pt x="572" y="1079"/>
                    </a:cubicBezTo>
                    <a:cubicBezTo>
                      <a:pt x="576" y="1078"/>
                      <a:pt x="580" y="1076"/>
                      <a:pt x="585" y="1074"/>
                    </a:cubicBezTo>
                    <a:cubicBezTo>
                      <a:pt x="595" y="1069"/>
                      <a:pt x="605" y="1063"/>
                      <a:pt x="616" y="1058"/>
                    </a:cubicBezTo>
                    <a:cubicBezTo>
                      <a:pt x="628" y="1052"/>
                      <a:pt x="637" y="1043"/>
                      <a:pt x="649" y="1037"/>
                    </a:cubicBezTo>
                    <a:cubicBezTo>
                      <a:pt x="660" y="1032"/>
                      <a:pt x="670" y="1024"/>
                      <a:pt x="681" y="1020"/>
                    </a:cubicBezTo>
                    <a:cubicBezTo>
                      <a:pt x="683" y="1019"/>
                      <a:pt x="685" y="1018"/>
                      <a:pt x="686" y="1017"/>
                    </a:cubicBezTo>
                    <a:cubicBezTo>
                      <a:pt x="689" y="1015"/>
                      <a:pt x="691" y="1013"/>
                      <a:pt x="693" y="1013"/>
                    </a:cubicBezTo>
                    <a:cubicBezTo>
                      <a:pt x="699" y="1012"/>
                      <a:pt x="704" y="1008"/>
                      <a:pt x="710" y="1005"/>
                    </a:cubicBezTo>
                    <a:cubicBezTo>
                      <a:pt x="717" y="1001"/>
                      <a:pt x="723" y="997"/>
                      <a:pt x="731" y="995"/>
                    </a:cubicBezTo>
                    <a:cubicBezTo>
                      <a:pt x="732" y="994"/>
                      <a:pt x="733" y="993"/>
                      <a:pt x="734" y="992"/>
                    </a:cubicBezTo>
                    <a:cubicBezTo>
                      <a:pt x="735" y="991"/>
                      <a:pt x="736" y="990"/>
                      <a:pt x="737" y="989"/>
                    </a:cubicBezTo>
                    <a:cubicBezTo>
                      <a:pt x="747" y="983"/>
                      <a:pt x="758" y="979"/>
                      <a:pt x="767" y="971"/>
                    </a:cubicBezTo>
                    <a:cubicBezTo>
                      <a:pt x="769" y="969"/>
                      <a:pt x="772" y="967"/>
                      <a:pt x="775" y="966"/>
                    </a:cubicBezTo>
                    <a:cubicBezTo>
                      <a:pt x="784" y="961"/>
                      <a:pt x="793" y="957"/>
                      <a:pt x="801" y="951"/>
                    </a:cubicBezTo>
                    <a:cubicBezTo>
                      <a:pt x="810" y="944"/>
                      <a:pt x="819" y="938"/>
                      <a:pt x="828" y="933"/>
                    </a:cubicBezTo>
                    <a:cubicBezTo>
                      <a:pt x="829" y="932"/>
                      <a:pt x="831" y="932"/>
                      <a:pt x="831" y="931"/>
                    </a:cubicBezTo>
                    <a:cubicBezTo>
                      <a:pt x="838" y="924"/>
                      <a:pt x="846" y="921"/>
                      <a:pt x="854" y="917"/>
                    </a:cubicBezTo>
                    <a:cubicBezTo>
                      <a:pt x="857" y="915"/>
                      <a:pt x="860" y="913"/>
                      <a:pt x="863" y="912"/>
                    </a:cubicBezTo>
                    <a:cubicBezTo>
                      <a:pt x="867" y="912"/>
                      <a:pt x="871" y="912"/>
                      <a:pt x="875" y="912"/>
                    </a:cubicBezTo>
                    <a:cubicBezTo>
                      <a:pt x="876" y="913"/>
                      <a:pt x="876" y="915"/>
                      <a:pt x="877" y="916"/>
                    </a:cubicBezTo>
                    <a:cubicBezTo>
                      <a:pt x="879" y="923"/>
                      <a:pt x="876" y="930"/>
                      <a:pt x="875" y="937"/>
                    </a:cubicBezTo>
                    <a:cubicBezTo>
                      <a:pt x="875" y="942"/>
                      <a:pt x="875" y="946"/>
                      <a:pt x="874" y="952"/>
                    </a:cubicBezTo>
                    <a:cubicBezTo>
                      <a:pt x="881" y="949"/>
                      <a:pt x="887" y="946"/>
                      <a:pt x="892" y="944"/>
                    </a:cubicBezTo>
                    <a:cubicBezTo>
                      <a:pt x="900" y="940"/>
                      <a:pt x="906" y="943"/>
                      <a:pt x="906" y="951"/>
                    </a:cubicBezTo>
                    <a:cubicBezTo>
                      <a:pt x="906" y="957"/>
                      <a:pt x="905" y="963"/>
                      <a:pt x="904" y="969"/>
                    </a:cubicBezTo>
                    <a:cubicBezTo>
                      <a:pt x="903" y="973"/>
                      <a:pt x="901" y="977"/>
                      <a:pt x="900" y="981"/>
                    </a:cubicBezTo>
                    <a:cubicBezTo>
                      <a:pt x="903" y="983"/>
                      <a:pt x="905" y="981"/>
                      <a:pt x="907" y="979"/>
                    </a:cubicBezTo>
                    <a:cubicBezTo>
                      <a:pt x="913" y="976"/>
                      <a:pt x="918" y="976"/>
                      <a:pt x="922" y="980"/>
                    </a:cubicBezTo>
                    <a:cubicBezTo>
                      <a:pt x="924" y="982"/>
                      <a:pt x="925" y="985"/>
                      <a:pt x="923" y="988"/>
                    </a:cubicBezTo>
                    <a:cubicBezTo>
                      <a:pt x="922" y="990"/>
                      <a:pt x="920" y="992"/>
                      <a:pt x="920" y="994"/>
                    </a:cubicBezTo>
                    <a:cubicBezTo>
                      <a:pt x="915" y="1008"/>
                      <a:pt x="911" y="1023"/>
                      <a:pt x="907" y="1038"/>
                    </a:cubicBezTo>
                    <a:cubicBezTo>
                      <a:pt x="904" y="1045"/>
                      <a:pt x="902" y="1051"/>
                      <a:pt x="900" y="1058"/>
                    </a:cubicBezTo>
                    <a:cubicBezTo>
                      <a:pt x="898" y="1065"/>
                      <a:pt x="895" y="1071"/>
                      <a:pt x="893" y="1078"/>
                    </a:cubicBezTo>
                    <a:cubicBezTo>
                      <a:pt x="890" y="1088"/>
                      <a:pt x="886" y="1098"/>
                      <a:pt x="884" y="1108"/>
                    </a:cubicBezTo>
                    <a:cubicBezTo>
                      <a:pt x="882" y="1119"/>
                      <a:pt x="876" y="1129"/>
                      <a:pt x="874" y="1140"/>
                    </a:cubicBezTo>
                    <a:cubicBezTo>
                      <a:pt x="874" y="1143"/>
                      <a:pt x="873" y="1146"/>
                      <a:pt x="872" y="1149"/>
                    </a:cubicBezTo>
                    <a:cubicBezTo>
                      <a:pt x="868" y="1156"/>
                      <a:pt x="866" y="1163"/>
                      <a:pt x="865" y="1171"/>
                    </a:cubicBezTo>
                    <a:cubicBezTo>
                      <a:pt x="865" y="1172"/>
                      <a:pt x="864" y="1174"/>
                      <a:pt x="863" y="1175"/>
                    </a:cubicBezTo>
                    <a:cubicBezTo>
                      <a:pt x="862" y="1178"/>
                      <a:pt x="859" y="1182"/>
                      <a:pt x="859" y="1185"/>
                    </a:cubicBezTo>
                    <a:cubicBezTo>
                      <a:pt x="860" y="1190"/>
                      <a:pt x="857" y="1194"/>
                      <a:pt x="856" y="1199"/>
                    </a:cubicBezTo>
                    <a:cubicBezTo>
                      <a:pt x="855" y="1202"/>
                      <a:pt x="854" y="1205"/>
                      <a:pt x="853" y="1208"/>
                    </a:cubicBezTo>
                    <a:cubicBezTo>
                      <a:pt x="862" y="1212"/>
                      <a:pt x="871" y="1210"/>
                      <a:pt x="880" y="1210"/>
                    </a:cubicBezTo>
                    <a:cubicBezTo>
                      <a:pt x="892" y="1208"/>
                      <a:pt x="905" y="1206"/>
                      <a:pt x="918" y="1202"/>
                    </a:cubicBezTo>
                    <a:cubicBezTo>
                      <a:pt x="932" y="1197"/>
                      <a:pt x="946" y="1191"/>
                      <a:pt x="961" y="1189"/>
                    </a:cubicBezTo>
                    <a:cubicBezTo>
                      <a:pt x="967" y="1188"/>
                      <a:pt x="973" y="1186"/>
                      <a:pt x="977" y="1183"/>
                    </a:cubicBezTo>
                    <a:cubicBezTo>
                      <a:pt x="993" y="1173"/>
                      <a:pt x="1006" y="1161"/>
                      <a:pt x="1012" y="1143"/>
                    </a:cubicBezTo>
                    <a:cubicBezTo>
                      <a:pt x="1017" y="1124"/>
                      <a:pt x="1019" y="1105"/>
                      <a:pt x="1020" y="1086"/>
                    </a:cubicBezTo>
                    <a:cubicBezTo>
                      <a:pt x="1021" y="1069"/>
                      <a:pt x="1018" y="1052"/>
                      <a:pt x="1014" y="1036"/>
                    </a:cubicBezTo>
                    <a:cubicBezTo>
                      <a:pt x="1012" y="1027"/>
                      <a:pt x="1010" y="1019"/>
                      <a:pt x="1008" y="1010"/>
                    </a:cubicBezTo>
                    <a:cubicBezTo>
                      <a:pt x="1004" y="987"/>
                      <a:pt x="1001" y="964"/>
                      <a:pt x="994" y="942"/>
                    </a:cubicBezTo>
                    <a:cubicBezTo>
                      <a:pt x="990" y="930"/>
                      <a:pt x="987" y="919"/>
                      <a:pt x="983" y="907"/>
                    </a:cubicBezTo>
                    <a:cubicBezTo>
                      <a:pt x="981" y="898"/>
                      <a:pt x="977" y="890"/>
                      <a:pt x="974" y="881"/>
                    </a:cubicBezTo>
                    <a:cubicBezTo>
                      <a:pt x="968" y="867"/>
                      <a:pt x="963" y="854"/>
                      <a:pt x="958" y="840"/>
                    </a:cubicBezTo>
                    <a:cubicBezTo>
                      <a:pt x="952" y="825"/>
                      <a:pt x="946" y="810"/>
                      <a:pt x="941" y="795"/>
                    </a:cubicBezTo>
                    <a:cubicBezTo>
                      <a:pt x="938" y="786"/>
                      <a:pt x="936" y="777"/>
                      <a:pt x="933" y="769"/>
                    </a:cubicBezTo>
                    <a:cubicBezTo>
                      <a:pt x="928" y="757"/>
                      <a:pt x="924" y="744"/>
                      <a:pt x="918" y="733"/>
                    </a:cubicBezTo>
                    <a:cubicBezTo>
                      <a:pt x="916" y="731"/>
                      <a:pt x="916" y="729"/>
                      <a:pt x="915" y="726"/>
                    </a:cubicBezTo>
                    <a:cubicBezTo>
                      <a:pt x="912" y="722"/>
                      <a:pt x="910" y="717"/>
                      <a:pt x="908" y="713"/>
                    </a:cubicBezTo>
                    <a:cubicBezTo>
                      <a:pt x="903" y="704"/>
                      <a:pt x="897" y="695"/>
                      <a:pt x="892" y="686"/>
                    </a:cubicBezTo>
                    <a:cubicBezTo>
                      <a:pt x="887" y="678"/>
                      <a:pt x="882" y="670"/>
                      <a:pt x="877" y="662"/>
                    </a:cubicBezTo>
                    <a:cubicBezTo>
                      <a:pt x="875" y="658"/>
                      <a:pt x="870" y="655"/>
                      <a:pt x="869" y="651"/>
                    </a:cubicBezTo>
                    <a:cubicBezTo>
                      <a:pt x="868" y="645"/>
                      <a:pt x="864" y="642"/>
                      <a:pt x="861" y="638"/>
                    </a:cubicBezTo>
                    <a:cubicBezTo>
                      <a:pt x="855" y="631"/>
                      <a:pt x="850" y="625"/>
                      <a:pt x="844" y="618"/>
                    </a:cubicBezTo>
                    <a:cubicBezTo>
                      <a:pt x="840" y="614"/>
                      <a:pt x="837" y="610"/>
                      <a:pt x="833" y="607"/>
                    </a:cubicBezTo>
                    <a:cubicBezTo>
                      <a:pt x="825" y="600"/>
                      <a:pt x="816" y="593"/>
                      <a:pt x="807" y="587"/>
                    </a:cubicBezTo>
                    <a:cubicBezTo>
                      <a:pt x="797" y="581"/>
                      <a:pt x="787" y="575"/>
                      <a:pt x="776" y="572"/>
                    </a:cubicBezTo>
                    <a:cubicBezTo>
                      <a:pt x="760" y="567"/>
                      <a:pt x="744" y="564"/>
                      <a:pt x="729" y="556"/>
                    </a:cubicBezTo>
                    <a:cubicBezTo>
                      <a:pt x="727" y="555"/>
                      <a:pt x="725" y="555"/>
                      <a:pt x="723" y="554"/>
                    </a:cubicBezTo>
                    <a:cubicBezTo>
                      <a:pt x="718" y="552"/>
                      <a:pt x="712" y="551"/>
                      <a:pt x="707" y="548"/>
                    </a:cubicBezTo>
                    <a:cubicBezTo>
                      <a:pt x="702" y="545"/>
                      <a:pt x="696" y="544"/>
                      <a:pt x="689" y="541"/>
                    </a:cubicBezTo>
                    <a:cubicBezTo>
                      <a:pt x="688" y="546"/>
                      <a:pt x="687" y="549"/>
                      <a:pt x="685" y="553"/>
                    </a:cubicBezTo>
                    <a:cubicBezTo>
                      <a:pt x="681" y="562"/>
                      <a:pt x="675" y="569"/>
                      <a:pt x="670" y="577"/>
                    </a:cubicBezTo>
                    <a:cubicBezTo>
                      <a:pt x="658" y="592"/>
                      <a:pt x="646" y="606"/>
                      <a:pt x="632" y="618"/>
                    </a:cubicBezTo>
                    <a:cubicBezTo>
                      <a:pt x="618" y="631"/>
                      <a:pt x="603" y="643"/>
                      <a:pt x="585" y="649"/>
                    </a:cubicBezTo>
                    <a:cubicBezTo>
                      <a:pt x="575" y="652"/>
                      <a:pt x="565" y="656"/>
                      <a:pt x="556" y="657"/>
                    </a:cubicBezTo>
                    <a:cubicBezTo>
                      <a:pt x="541" y="658"/>
                      <a:pt x="527" y="659"/>
                      <a:pt x="513" y="654"/>
                    </a:cubicBezTo>
                    <a:cubicBezTo>
                      <a:pt x="496" y="649"/>
                      <a:pt x="479" y="644"/>
                      <a:pt x="463" y="636"/>
                    </a:cubicBezTo>
                    <a:cubicBezTo>
                      <a:pt x="457" y="633"/>
                      <a:pt x="450" y="629"/>
                      <a:pt x="445" y="624"/>
                    </a:cubicBezTo>
                    <a:cubicBezTo>
                      <a:pt x="435" y="616"/>
                      <a:pt x="424" y="607"/>
                      <a:pt x="416" y="597"/>
                    </a:cubicBezTo>
                    <a:cubicBezTo>
                      <a:pt x="402" y="581"/>
                      <a:pt x="389" y="564"/>
                      <a:pt x="375" y="547"/>
                    </a:cubicBezTo>
                    <a:cubicBezTo>
                      <a:pt x="372" y="548"/>
                      <a:pt x="369" y="550"/>
                      <a:pt x="365" y="551"/>
                    </a:cubicBezTo>
                    <a:cubicBezTo>
                      <a:pt x="361" y="553"/>
                      <a:pt x="357" y="555"/>
                      <a:pt x="353" y="556"/>
                    </a:cubicBezTo>
                    <a:cubicBezTo>
                      <a:pt x="343" y="560"/>
                      <a:pt x="332" y="562"/>
                      <a:pt x="322" y="565"/>
                    </a:cubicBezTo>
                    <a:cubicBezTo>
                      <a:pt x="315" y="567"/>
                      <a:pt x="307" y="568"/>
                      <a:pt x="300" y="572"/>
                    </a:cubicBezTo>
                    <a:cubicBezTo>
                      <a:pt x="299" y="572"/>
                      <a:pt x="298" y="572"/>
                      <a:pt x="296" y="572"/>
                    </a:cubicBezTo>
                    <a:cubicBezTo>
                      <a:pt x="282" y="575"/>
                      <a:pt x="269" y="581"/>
                      <a:pt x="257" y="588"/>
                    </a:cubicBezTo>
                    <a:cubicBezTo>
                      <a:pt x="242" y="596"/>
                      <a:pt x="229" y="607"/>
                      <a:pt x="217" y="619"/>
                    </a:cubicBezTo>
                    <a:cubicBezTo>
                      <a:pt x="207" y="629"/>
                      <a:pt x="197" y="640"/>
                      <a:pt x="188" y="650"/>
                    </a:cubicBezTo>
                    <a:cubicBezTo>
                      <a:pt x="181" y="658"/>
                      <a:pt x="173" y="666"/>
                      <a:pt x="168" y="676"/>
                    </a:cubicBezTo>
                    <a:cubicBezTo>
                      <a:pt x="165" y="681"/>
                      <a:pt x="161" y="686"/>
                      <a:pt x="157" y="691"/>
                    </a:cubicBezTo>
                    <a:cubicBezTo>
                      <a:pt x="156" y="692"/>
                      <a:pt x="155" y="694"/>
                      <a:pt x="154" y="695"/>
                    </a:cubicBezTo>
                    <a:cubicBezTo>
                      <a:pt x="149" y="704"/>
                      <a:pt x="144" y="713"/>
                      <a:pt x="138" y="722"/>
                    </a:cubicBezTo>
                    <a:cubicBezTo>
                      <a:pt x="136" y="726"/>
                      <a:pt x="133" y="730"/>
                      <a:pt x="131" y="734"/>
                    </a:cubicBezTo>
                    <a:cubicBezTo>
                      <a:pt x="128" y="740"/>
                      <a:pt x="125" y="745"/>
                      <a:pt x="121" y="751"/>
                    </a:cubicBezTo>
                    <a:cubicBezTo>
                      <a:pt x="121" y="752"/>
                      <a:pt x="120" y="754"/>
                      <a:pt x="119" y="755"/>
                    </a:cubicBezTo>
                    <a:cubicBezTo>
                      <a:pt x="111" y="765"/>
                      <a:pt x="104" y="776"/>
                      <a:pt x="98" y="788"/>
                    </a:cubicBezTo>
                    <a:cubicBezTo>
                      <a:pt x="93" y="796"/>
                      <a:pt x="88" y="805"/>
                      <a:pt x="84" y="813"/>
                    </a:cubicBezTo>
                    <a:cubicBezTo>
                      <a:pt x="79" y="822"/>
                      <a:pt x="75" y="831"/>
                      <a:pt x="71" y="840"/>
                    </a:cubicBezTo>
                    <a:cubicBezTo>
                      <a:pt x="64" y="854"/>
                      <a:pt x="58" y="867"/>
                      <a:pt x="52" y="881"/>
                    </a:cubicBezTo>
                    <a:cubicBezTo>
                      <a:pt x="46" y="894"/>
                      <a:pt x="40" y="908"/>
                      <a:pt x="35" y="921"/>
                    </a:cubicBezTo>
                    <a:cubicBezTo>
                      <a:pt x="31" y="930"/>
                      <a:pt x="28" y="940"/>
                      <a:pt x="25" y="949"/>
                    </a:cubicBezTo>
                    <a:cubicBezTo>
                      <a:pt x="22" y="961"/>
                      <a:pt x="19" y="972"/>
                      <a:pt x="16" y="984"/>
                    </a:cubicBezTo>
                    <a:cubicBezTo>
                      <a:pt x="15" y="987"/>
                      <a:pt x="14" y="991"/>
                      <a:pt x="14" y="994"/>
                    </a:cubicBezTo>
                    <a:cubicBezTo>
                      <a:pt x="15" y="1002"/>
                      <a:pt x="15" y="1011"/>
                      <a:pt x="16" y="1019"/>
                    </a:cubicBezTo>
                    <a:cubicBezTo>
                      <a:pt x="17" y="1029"/>
                      <a:pt x="18" y="1040"/>
                      <a:pt x="20" y="1050"/>
                    </a:cubicBezTo>
                    <a:cubicBezTo>
                      <a:pt x="24" y="1066"/>
                      <a:pt x="28" y="1081"/>
                      <a:pt x="32" y="1097"/>
                    </a:cubicBezTo>
                    <a:cubicBezTo>
                      <a:pt x="37" y="1111"/>
                      <a:pt x="41" y="1124"/>
                      <a:pt x="47" y="1137"/>
                    </a:cubicBezTo>
                    <a:cubicBezTo>
                      <a:pt x="53" y="1150"/>
                      <a:pt x="59" y="1163"/>
                      <a:pt x="65" y="1176"/>
                    </a:cubicBezTo>
                    <a:cubicBezTo>
                      <a:pt x="68" y="1181"/>
                      <a:pt x="71" y="1187"/>
                      <a:pt x="74" y="1192"/>
                    </a:cubicBezTo>
                    <a:cubicBezTo>
                      <a:pt x="84" y="1207"/>
                      <a:pt x="94" y="1222"/>
                      <a:pt x="103" y="1237"/>
                    </a:cubicBezTo>
                    <a:cubicBezTo>
                      <a:pt x="111" y="1249"/>
                      <a:pt x="122" y="1256"/>
                      <a:pt x="132" y="1265"/>
                    </a:cubicBezTo>
                    <a:cubicBezTo>
                      <a:pt x="133" y="1265"/>
                      <a:pt x="134" y="1265"/>
                      <a:pt x="136" y="1265"/>
                    </a:cubicBezTo>
                    <a:cubicBezTo>
                      <a:pt x="134" y="1261"/>
                      <a:pt x="132" y="1257"/>
                      <a:pt x="130" y="1253"/>
                    </a:cubicBezTo>
                    <a:cubicBezTo>
                      <a:pt x="123" y="1240"/>
                      <a:pt x="117" y="1227"/>
                      <a:pt x="116" y="1212"/>
                    </a:cubicBezTo>
                    <a:cubicBezTo>
                      <a:pt x="115" y="1205"/>
                      <a:pt x="113" y="1198"/>
                      <a:pt x="112" y="1190"/>
                    </a:cubicBezTo>
                    <a:cubicBezTo>
                      <a:pt x="111" y="1182"/>
                      <a:pt x="109" y="1173"/>
                      <a:pt x="109" y="1164"/>
                    </a:cubicBezTo>
                    <a:cubicBezTo>
                      <a:pt x="109" y="1159"/>
                      <a:pt x="109" y="1153"/>
                      <a:pt x="109" y="1148"/>
                    </a:cubicBezTo>
                    <a:cubicBezTo>
                      <a:pt x="109" y="1143"/>
                      <a:pt x="108" y="1138"/>
                      <a:pt x="109" y="1133"/>
                    </a:cubicBezTo>
                    <a:cubicBezTo>
                      <a:pt x="111" y="1126"/>
                      <a:pt x="112" y="1119"/>
                      <a:pt x="113" y="1113"/>
                    </a:cubicBezTo>
                    <a:cubicBezTo>
                      <a:pt x="115" y="1103"/>
                      <a:pt x="119" y="1094"/>
                      <a:pt x="127" y="1088"/>
                    </a:cubicBezTo>
                    <a:cubicBezTo>
                      <a:pt x="129" y="1087"/>
                      <a:pt x="131" y="1086"/>
                      <a:pt x="133" y="1084"/>
                    </a:cubicBezTo>
                    <a:cubicBezTo>
                      <a:pt x="137" y="1080"/>
                      <a:pt x="140" y="1077"/>
                      <a:pt x="146" y="1077"/>
                    </a:cubicBezTo>
                    <a:cubicBezTo>
                      <a:pt x="149" y="1077"/>
                      <a:pt x="151" y="1075"/>
                      <a:pt x="149" y="1073"/>
                    </a:cubicBezTo>
                    <a:cubicBezTo>
                      <a:pt x="145" y="1065"/>
                      <a:pt x="146" y="1056"/>
                      <a:pt x="143" y="1048"/>
                    </a:cubicBezTo>
                    <a:cubicBezTo>
                      <a:pt x="141" y="1040"/>
                      <a:pt x="141" y="1033"/>
                      <a:pt x="138" y="1026"/>
                    </a:cubicBezTo>
                    <a:cubicBezTo>
                      <a:pt x="135" y="1019"/>
                      <a:pt x="139" y="1011"/>
                      <a:pt x="132" y="1005"/>
                    </a:cubicBezTo>
                    <a:cubicBezTo>
                      <a:pt x="132" y="1001"/>
                      <a:pt x="131" y="997"/>
                      <a:pt x="131" y="992"/>
                    </a:cubicBezTo>
                    <a:cubicBezTo>
                      <a:pt x="133" y="990"/>
                      <a:pt x="136" y="991"/>
                      <a:pt x="139" y="993"/>
                    </a:cubicBezTo>
                    <a:cubicBezTo>
                      <a:pt x="141" y="995"/>
                      <a:pt x="142" y="999"/>
                      <a:pt x="144" y="1000"/>
                    </a:cubicBezTo>
                    <a:cubicBezTo>
                      <a:pt x="151" y="1003"/>
                      <a:pt x="158" y="1005"/>
                      <a:pt x="166" y="1008"/>
                    </a:cubicBezTo>
                    <a:cubicBezTo>
                      <a:pt x="166" y="1005"/>
                      <a:pt x="165" y="1003"/>
                      <a:pt x="165" y="1001"/>
                    </a:cubicBezTo>
                    <a:cubicBezTo>
                      <a:pt x="164" y="998"/>
                      <a:pt x="163" y="996"/>
                      <a:pt x="162" y="993"/>
                    </a:cubicBezTo>
                    <a:cubicBezTo>
                      <a:pt x="161" y="984"/>
                      <a:pt x="157" y="976"/>
                      <a:pt x="151" y="968"/>
                    </a:cubicBezTo>
                    <a:cubicBezTo>
                      <a:pt x="150" y="966"/>
                      <a:pt x="148" y="964"/>
                      <a:pt x="147" y="962"/>
                    </a:cubicBezTo>
                    <a:cubicBezTo>
                      <a:pt x="145" y="958"/>
                      <a:pt x="147" y="954"/>
                      <a:pt x="151" y="955"/>
                    </a:cubicBezTo>
                    <a:cubicBezTo>
                      <a:pt x="157" y="956"/>
                      <a:pt x="162" y="957"/>
                      <a:pt x="168" y="960"/>
                    </a:cubicBezTo>
                    <a:cubicBezTo>
                      <a:pt x="173" y="962"/>
                      <a:pt x="178" y="965"/>
                      <a:pt x="183" y="968"/>
                    </a:cubicBezTo>
                    <a:cubicBezTo>
                      <a:pt x="188" y="971"/>
                      <a:pt x="194" y="973"/>
                      <a:pt x="201" y="974"/>
                    </a:cubicBezTo>
                    <a:cubicBezTo>
                      <a:pt x="200" y="971"/>
                      <a:pt x="200" y="970"/>
                      <a:pt x="200" y="968"/>
                    </a:cubicBezTo>
                    <a:cubicBezTo>
                      <a:pt x="199" y="964"/>
                      <a:pt x="198" y="961"/>
                      <a:pt x="197" y="958"/>
                    </a:cubicBezTo>
                    <a:cubicBezTo>
                      <a:pt x="197" y="946"/>
                      <a:pt x="193" y="936"/>
                      <a:pt x="189" y="926"/>
                    </a:cubicBezTo>
                    <a:cubicBezTo>
                      <a:pt x="187" y="921"/>
                      <a:pt x="186" y="916"/>
                      <a:pt x="185" y="910"/>
                    </a:cubicBezTo>
                    <a:cubicBezTo>
                      <a:pt x="192" y="910"/>
                      <a:pt x="198" y="912"/>
                      <a:pt x="204" y="914"/>
                    </a:cubicBezTo>
                    <a:cubicBezTo>
                      <a:pt x="210" y="916"/>
                      <a:pt x="215" y="922"/>
                      <a:pt x="221" y="923"/>
                    </a:cubicBezTo>
                    <a:cubicBezTo>
                      <a:pt x="227" y="925"/>
                      <a:pt x="230" y="931"/>
                      <a:pt x="237" y="934"/>
                    </a:cubicBezTo>
                    <a:close/>
                    <a:moveTo>
                      <a:pt x="840" y="1253"/>
                    </a:moveTo>
                    <a:cubicBezTo>
                      <a:pt x="839" y="1256"/>
                      <a:pt x="839" y="1257"/>
                      <a:pt x="838" y="1258"/>
                    </a:cubicBezTo>
                    <a:cubicBezTo>
                      <a:pt x="838" y="1264"/>
                      <a:pt x="837" y="1271"/>
                      <a:pt x="833" y="1276"/>
                    </a:cubicBezTo>
                    <a:cubicBezTo>
                      <a:pt x="834" y="1283"/>
                      <a:pt x="829" y="1287"/>
                      <a:pt x="827" y="1293"/>
                    </a:cubicBezTo>
                    <a:cubicBezTo>
                      <a:pt x="827" y="1294"/>
                      <a:pt x="828" y="1294"/>
                      <a:pt x="827" y="1295"/>
                    </a:cubicBezTo>
                    <a:cubicBezTo>
                      <a:pt x="826" y="1304"/>
                      <a:pt x="823" y="1313"/>
                      <a:pt x="820" y="1322"/>
                    </a:cubicBezTo>
                    <a:cubicBezTo>
                      <a:pt x="817" y="1329"/>
                      <a:pt x="816" y="1336"/>
                      <a:pt x="814" y="1343"/>
                    </a:cubicBezTo>
                    <a:cubicBezTo>
                      <a:pt x="813" y="1347"/>
                      <a:pt x="813" y="1351"/>
                      <a:pt x="811" y="1356"/>
                    </a:cubicBezTo>
                    <a:cubicBezTo>
                      <a:pt x="808" y="1364"/>
                      <a:pt x="805" y="1366"/>
                      <a:pt x="797" y="1363"/>
                    </a:cubicBezTo>
                    <a:cubicBezTo>
                      <a:pt x="792" y="1362"/>
                      <a:pt x="787" y="1361"/>
                      <a:pt x="782" y="1359"/>
                    </a:cubicBezTo>
                    <a:cubicBezTo>
                      <a:pt x="778" y="1358"/>
                      <a:pt x="774" y="1357"/>
                      <a:pt x="770" y="1356"/>
                    </a:cubicBezTo>
                    <a:cubicBezTo>
                      <a:pt x="760" y="1352"/>
                      <a:pt x="749" y="1348"/>
                      <a:pt x="739" y="1345"/>
                    </a:cubicBezTo>
                    <a:cubicBezTo>
                      <a:pt x="737" y="1344"/>
                      <a:pt x="734" y="1343"/>
                      <a:pt x="731" y="1343"/>
                    </a:cubicBezTo>
                    <a:cubicBezTo>
                      <a:pt x="724" y="1343"/>
                      <a:pt x="717" y="1342"/>
                      <a:pt x="710" y="1342"/>
                    </a:cubicBezTo>
                    <a:cubicBezTo>
                      <a:pt x="702" y="1341"/>
                      <a:pt x="693" y="1340"/>
                      <a:pt x="685" y="1340"/>
                    </a:cubicBezTo>
                    <a:cubicBezTo>
                      <a:pt x="677" y="1340"/>
                      <a:pt x="670" y="1342"/>
                      <a:pt x="663" y="1343"/>
                    </a:cubicBezTo>
                    <a:cubicBezTo>
                      <a:pt x="659" y="1344"/>
                      <a:pt x="655" y="1346"/>
                      <a:pt x="652" y="1346"/>
                    </a:cubicBezTo>
                    <a:cubicBezTo>
                      <a:pt x="643" y="1347"/>
                      <a:pt x="635" y="1351"/>
                      <a:pt x="628" y="1356"/>
                    </a:cubicBezTo>
                    <a:cubicBezTo>
                      <a:pt x="625" y="1359"/>
                      <a:pt x="621" y="1363"/>
                      <a:pt x="618" y="1366"/>
                    </a:cubicBezTo>
                    <a:cubicBezTo>
                      <a:pt x="611" y="1370"/>
                      <a:pt x="606" y="1375"/>
                      <a:pt x="601" y="1381"/>
                    </a:cubicBezTo>
                    <a:cubicBezTo>
                      <a:pt x="598" y="1385"/>
                      <a:pt x="594" y="1389"/>
                      <a:pt x="591" y="1393"/>
                    </a:cubicBezTo>
                    <a:cubicBezTo>
                      <a:pt x="585" y="1399"/>
                      <a:pt x="581" y="1407"/>
                      <a:pt x="577" y="1414"/>
                    </a:cubicBezTo>
                    <a:cubicBezTo>
                      <a:pt x="569" y="1429"/>
                      <a:pt x="561" y="1443"/>
                      <a:pt x="556" y="1459"/>
                    </a:cubicBezTo>
                    <a:cubicBezTo>
                      <a:pt x="553" y="1469"/>
                      <a:pt x="550" y="1479"/>
                      <a:pt x="549" y="1489"/>
                    </a:cubicBezTo>
                    <a:cubicBezTo>
                      <a:pt x="549" y="1497"/>
                      <a:pt x="547" y="1504"/>
                      <a:pt x="546" y="1512"/>
                    </a:cubicBezTo>
                    <a:cubicBezTo>
                      <a:pt x="545" y="1520"/>
                      <a:pt x="543" y="1527"/>
                      <a:pt x="542" y="1535"/>
                    </a:cubicBezTo>
                    <a:cubicBezTo>
                      <a:pt x="541" y="1541"/>
                      <a:pt x="542" y="1547"/>
                      <a:pt x="541" y="1553"/>
                    </a:cubicBezTo>
                    <a:cubicBezTo>
                      <a:pt x="540" y="1558"/>
                      <a:pt x="540" y="1562"/>
                      <a:pt x="542" y="1566"/>
                    </a:cubicBezTo>
                    <a:cubicBezTo>
                      <a:pt x="542" y="1567"/>
                      <a:pt x="542" y="1568"/>
                      <a:pt x="542" y="1569"/>
                    </a:cubicBezTo>
                    <a:cubicBezTo>
                      <a:pt x="541" y="1572"/>
                      <a:pt x="540" y="1575"/>
                      <a:pt x="539" y="1579"/>
                    </a:cubicBezTo>
                    <a:cubicBezTo>
                      <a:pt x="539" y="1588"/>
                      <a:pt x="539" y="1597"/>
                      <a:pt x="539" y="1606"/>
                    </a:cubicBezTo>
                    <a:cubicBezTo>
                      <a:pt x="539" y="1621"/>
                      <a:pt x="538" y="1637"/>
                      <a:pt x="539" y="1652"/>
                    </a:cubicBezTo>
                    <a:cubicBezTo>
                      <a:pt x="539" y="1654"/>
                      <a:pt x="539" y="1656"/>
                      <a:pt x="540" y="1657"/>
                    </a:cubicBezTo>
                    <a:cubicBezTo>
                      <a:pt x="543" y="1659"/>
                      <a:pt x="543" y="1662"/>
                      <a:pt x="541" y="1664"/>
                    </a:cubicBezTo>
                    <a:cubicBezTo>
                      <a:pt x="539" y="1666"/>
                      <a:pt x="539" y="1668"/>
                      <a:pt x="539" y="1670"/>
                    </a:cubicBezTo>
                    <a:cubicBezTo>
                      <a:pt x="539" y="1680"/>
                      <a:pt x="540" y="1690"/>
                      <a:pt x="540" y="1699"/>
                    </a:cubicBezTo>
                    <a:cubicBezTo>
                      <a:pt x="540" y="1706"/>
                      <a:pt x="541" y="1713"/>
                      <a:pt x="541" y="1720"/>
                    </a:cubicBezTo>
                    <a:cubicBezTo>
                      <a:pt x="542" y="1733"/>
                      <a:pt x="542" y="1746"/>
                      <a:pt x="542" y="1759"/>
                    </a:cubicBezTo>
                    <a:cubicBezTo>
                      <a:pt x="543" y="1767"/>
                      <a:pt x="542" y="1776"/>
                      <a:pt x="543" y="1784"/>
                    </a:cubicBezTo>
                    <a:cubicBezTo>
                      <a:pt x="544" y="1797"/>
                      <a:pt x="545" y="1809"/>
                      <a:pt x="547" y="1822"/>
                    </a:cubicBezTo>
                    <a:cubicBezTo>
                      <a:pt x="547" y="1827"/>
                      <a:pt x="548" y="1833"/>
                      <a:pt x="548" y="1838"/>
                    </a:cubicBezTo>
                    <a:cubicBezTo>
                      <a:pt x="546" y="1854"/>
                      <a:pt x="548" y="1870"/>
                      <a:pt x="549" y="1886"/>
                    </a:cubicBezTo>
                    <a:cubicBezTo>
                      <a:pt x="550" y="1894"/>
                      <a:pt x="551" y="1903"/>
                      <a:pt x="552" y="1912"/>
                    </a:cubicBezTo>
                    <a:cubicBezTo>
                      <a:pt x="552" y="1913"/>
                      <a:pt x="550" y="1914"/>
                      <a:pt x="549" y="1915"/>
                    </a:cubicBezTo>
                    <a:cubicBezTo>
                      <a:pt x="550" y="1917"/>
                      <a:pt x="552" y="1918"/>
                      <a:pt x="552" y="1920"/>
                    </a:cubicBezTo>
                    <a:cubicBezTo>
                      <a:pt x="553" y="1934"/>
                      <a:pt x="553" y="1948"/>
                      <a:pt x="554" y="1962"/>
                    </a:cubicBezTo>
                    <a:cubicBezTo>
                      <a:pt x="555" y="1977"/>
                      <a:pt x="556" y="1991"/>
                      <a:pt x="557" y="2005"/>
                    </a:cubicBezTo>
                    <a:cubicBezTo>
                      <a:pt x="558" y="2016"/>
                      <a:pt x="558" y="2027"/>
                      <a:pt x="558" y="2038"/>
                    </a:cubicBezTo>
                    <a:cubicBezTo>
                      <a:pt x="559" y="2048"/>
                      <a:pt x="558" y="2058"/>
                      <a:pt x="558" y="2068"/>
                    </a:cubicBezTo>
                    <a:cubicBezTo>
                      <a:pt x="559" y="2080"/>
                      <a:pt x="559" y="2093"/>
                      <a:pt x="559" y="2105"/>
                    </a:cubicBezTo>
                    <a:cubicBezTo>
                      <a:pt x="559" y="2115"/>
                      <a:pt x="558" y="2126"/>
                      <a:pt x="557" y="2136"/>
                    </a:cubicBezTo>
                    <a:cubicBezTo>
                      <a:pt x="557" y="2142"/>
                      <a:pt x="557" y="2148"/>
                      <a:pt x="556" y="2153"/>
                    </a:cubicBezTo>
                    <a:cubicBezTo>
                      <a:pt x="559" y="2154"/>
                      <a:pt x="562" y="2155"/>
                      <a:pt x="564" y="2155"/>
                    </a:cubicBezTo>
                    <a:cubicBezTo>
                      <a:pt x="561" y="2162"/>
                      <a:pt x="559" y="2167"/>
                      <a:pt x="557" y="2174"/>
                    </a:cubicBezTo>
                    <a:cubicBezTo>
                      <a:pt x="564" y="2176"/>
                      <a:pt x="570" y="2177"/>
                      <a:pt x="576" y="2179"/>
                    </a:cubicBezTo>
                    <a:cubicBezTo>
                      <a:pt x="577" y="2176"/>
                      <a:pt x="580" y="2174"/>
                      <a:pt x="583" y="2176"/>
                    </a:cubicBezTo>
                    <a:cubicBezTo>
                      <a:pt x="584" y="2177"/>
                      <a:pt x="584" y="2179"/>
                      <a:pt x="584" y="2180"/>
                    </a:cubicBezTo>
                    <a:cubicBezTo>
                      <a:pt x="594" y="2181"/>
                      <a:pt x="602" y="2182"/>
                      <a:pt x="611" y="2183"/>
                    </a:cubicBezTo>
                    <a:cubicBezTo>
                      <a:pt x="620" y="2184"/>
                      <a:pt x="629" y="2181"/>
                      <a:pt x="637" y="2186"/>
                    </a:cubicBezTo>
                    <a:cubicBezTo>
                      <a:pt x="637" y="2186"/>
                      <a:pt x="638" y="2186"/>
                      <a:pt x="638" y="2186"/>
                    </a:cubicBezTo>
                    <a:cubicBezTo>
                      <a:pt x="641" y="2186"/>
                      <a:pt x="643" y="2185"/>
                      <a:pt x="646" y="2186"/>
                    </a:cubicBezTo>
                    <a:cubicBezTo>
                      <a:pt x="665" y="2188"/>
                      <a:pt x="684" y="2193"/>
                      <a:pt x="703" y="2195"/>
                    </a:cubicBezTo>
                    <a:cubicBezTo>
                      <a:pt x="722" y="2197"/>
                      <a:pt x="741" y="2199"/>
                      <a:pt x="759" y="2196"/>
                    </a:cubicBezTo>
                    <a:cubicBezTo>
                      <a:pt x="763" y="2196"/>
                      <a:pt x="767" y="2195"/>
                      <a:pt x="771" y="2195"/>
                    </a:cubicBezTo>
                    <a:cubicBezTo>
                      <a:pt x="778" y="2195"/>
                      <a:pt x="785" y="2196"/>
                      <a:pt x="791" y="2195"/>
                    </a:cubicBezTo>
                    <a:cubicBezTo>
                      <a:pt x="806" y="2194"/>
                      <a:pt x="821" y="2195"/>
                      <a:pt x="835" y="2192"/>
                    </a:cubicBezTo>
                    <a:cubicBezTo>
                      <a:pt x="838" y="2192"/>
                      <a:pt x="841" y="2191"/>
                      <a:pt x="844" y="2191"/>
                    </a:cubicBezTo>
                    <a:cubicBezTo>
                      <a:pt x="858" y="2188"/>
                      <a:pt x="872" y="2185"/>
                      <a:pt x="886" y="2182"/>
                    </a:cubicBezTo>
                    <a:cubicBezTo>
                      <a:pt x="892" y="2181"/>
                      <a:pt x="893" y="2181"/>
                      <a:pt x="892" y="2174"/>
                    </a:cubicBezTo>
                    <a:cubicBezTo>
                      <a:pt x="892" y="2161"/>
                      <a:pt x="891" y="2148"/>
                      <a:pt x="890" y="2135"/>
                    </a:cubicBezTo>
                    <a:cubicBezTo>
                      <a:pt x="889" y="2121"/>
                      <a:pt x="887" y="2107"/>
                      <a:pt x="887" y="2093"/>
                    </a:cubicBezTo>
                    <a:cubicBezTo>
                      <a:pt x="888" y="2069"/>
                      <a:pt x="883" y="2045"/>
                      <a:pt x="881" y="2021"/>
                    </a:cubicBezTo>
                    <a:cubicBezTo>
                      <a:pt x="880" y="2009"/>
                      <a:pt x="877" y="1997"/>
                      <a:pt x="876" y="1985"/>
                    </a:cubicBezTo>
                    <a:cubicBezTo>
                      <a:pt x="874" y="1977"/>
                      <a:pt x="874" y="1969"/>
                      <a:pt x="872" y="1960"/>
                    </a:cubicBezTo>
                    <a:cubicBezTo>
                      <a:pt x="870" y="1946"/>
                      <a:pt x="868" y="1932"/>
                      <a:pt x="866" y="1917"/>
                    </a:cubicBezTo>
                    <a:cubicBezTo>
                      <a:pt x="864" y="1899"/>
                      <a:pt x="863" y="1880"/>
                      <a:pt x="861" y="1861"/>
                    </a:cubicBezTo>
                    <a:cubicBezTo>
                      <a:pt x="860" y="1847"/>
                      <a:pt x="859" y="1833"/>
                      <a:pt x="857" y="1819"/>
                    </a:cubicBezTo>
                    <a:cubicBezTo>
                      <a:pt x="855" y="1806"/>
                      <a:pt x="852" y="1792"/>
                      <a:pt x="851" y="1779"/>
                    </a:cubicBezTo>
                    <a:cubicBezTo>
                      <a:pt x="849" y="1761"/>
                      <a:pt x="845" y="1744"/>
                      <a:pt x="843" y="1726"/>
                    </a:cubicBezTo>
                    <a:cubicBezTo>
                      <a:pt x="842" y="1718"/>
                      <a:pt x="840" y="1710"/>
                      <a:pt x="842" y="1702"/>
                    </a:cubicBezTo>
                    <a:cubicBezTo>
                      <a:pt x="842" y="1700"/>
                      <a:pt x="841" y="1698"/>
                      <a:pt x="841" y="1697"/>
                    </a:cubicBezTo>
                    <a:cubicBezTo>
                      <a:pt x="838" y="1692"/>
                      <a:pt x="837" y="1687"/>
                      <a:pt x="837" y="1682"/>
                    </a:cubicBezTo>
                    <a:cubicBezTo>
                      <a:pt x="837" y="1679"/>
                      <a:pt x="836" y="1676"/>
                      <a:pt x="836" y="1673"/>
                    </a:cubicBezTo>
                    <a:cubicBezTo>
                      <a:pt x="835" y="1664"/>
                      <a:pt x="831" y="1655"/>
                      <a:pt x="835" y="1646"/>
                    </a:cubicBezTo>
                    <a:cubicBezTo>
                      <a:pt x="835" y="1644"/>
                      <a:pt x="835" y="1642"/>
                      <a:pt x="834" y="1640"/>
                    </a:cubicBezTo>
                    <a:cubicBezTo>
                      <a:pt x="830" y="1633"/>
                      <a:pt x="830" y="1626"/>
                      <a:pt x="829" y="1618"/>
                    </a:cubicBezTo>
                    <a:cubicBezTo>
                      <a:pt x="828" y="1609"/>
                      <a:pt x="826" y="1600"/>
                      <a:pt x="827" y="1591"/>
                    </a:cubicBezTo>
                    <a:cubicBezTo>
                      <a:pt x="827" y="1588"/>
                      <a:pt x="827" y="1585"/>
                      <a:pt x="826" y="1582"/>
                    </a:cubicBezTo>
                    <a:cubicBezTo>
                      <a:pt x="825" y="1577"/>
                      <a:pt x="824" y="1572"/>
                      <a:pt x="823" y="1568"/>
                    </a:cubicBezTo>
                    <a:cubicBezTo>
                      <a:pt x="822" y="1562"/>
                      <a:pt x="821" y="1555"/>
                      <a:pt x="820" y="1549"/>
                    </a:cubicBezTo>
                    <a:cubicBezTo>
                      <a:pt x="820" y="1545"/>
                      <a:pt x="818" y="1541"/>
                      <a:pt x="819" y="1538"/>
                    </a:cubicBezTo>
                    <a:cubicBezTo>
                      <a:pt x="821" y="1533"/>
                      <a:pt x="819" y="1529"/>
                      <a:pt x="819" y="1525"/>
                    </a:cubicBezTo>
                    <a:cubicBezTo>
                      <a:pt x="819" y="1525"/>
                      <a:pt x="817" y="1524"/>
                      <a:pt x="817" y="1523"/>
                    </a:cubicBezTo>
                    <a:cubicBezTo>
                      <a:pt x="819" y="1517"/>
                      <a:pt x="819" y="1511"/>
                      <a:pt x="816" y="1505"/>
                    </a:cubicBezTo>
                    <a:cubicBezTo>
                      <a:pt x="818" y="1503"/>
                      <a:pt x="817" y="1501"/>
                      <a:pt x="816" y="1499"/>
                    </a:cubicBezTo>
                    <a:cubicBezTo>
                      <a:pt x="815" y="1497"/>
                      <a:pt x="815" y="1496"/>
                      <a:pt x="815" y="1494"/>
                    </a:cubicBezTo>
                    <a:cubicBezTo>
                      <a:pt x="814" y="1487"/>
                      <a:pt x="813" y="1479"/>
                      <a:pt x="812" y="1471"/>
                    </a:cubicBezTo>
                    <a:cubicBezTo>
                      <a:pt x="811" y="1466"/>
                      <a:pt x="814" y="1461"/>
                      <a:pt x="819" y="1461"/>
                    </a:cubicBezTo>
                    <a:cubicBezTo>
                      <a:pt x="820" y="1461"/>
                      <a:pt x="822" y="1462"/>
                      <a:pt x="823" y="1463"/>
                    </a:cubicBezTo>
                    <a:cubicBezTo>
                      <a:pt x="824" y="1466"/>
                      <a:pt x="826" y="1470"/>
                      <a:pt x="826" y="1473"/>
                    </a:cubicBezTo>
                    <a:cubicBezTo>
                      <a:pt x="827" y="1478"/>
                      <a:pt x="826" y="1484"/>
                      <a:pt x="826" y="1489"/>
                    </a:cubicBezTo>
                    <a:cubicBezTo>
                      <a:pt x="827" y="1496"/>
                      <a:pt x="826" y="1503"/>
                      <a:pt x="829" y="1510"/>
                    </a:cubicBezTo>
                    <a:cubicBezTo>
                      <a:pt x="830" y="1512"/>
                      <a:pt x="830" y="1515"/>
                      <a:pt x="830" y="1518"/>
                    </a:cubicBezTo>
                    <a:cubicBezTo>
                      <a:pt x="831" y="1524"/>
                      <a:pt x="832" y="1529"/>
                      <a:pt x="833" y="1535"/>
                    </a:cubicBezTo>
                    <a:cubicBezTo>
                      <a:pt x="838" y="1532"/>
                      <a:pt x="843" y="1529"/>
                      <a:pt x="845" y="1525"/>
                    </a:cubicBezTo>
                    <a:cubicBezTo>
                      <a:pt x="850" y="1519"/>
                      <a:pt x="854" y="1511"/>
                      <a:pt x="858" y="1503"/>
                    </a:cubicBezTo>
                    <a:cubicBezTo>
                      <a:pt x="862" y="1494"/>
                      <a:pt x="864" y="1485"/>
                      <a:pt x="867" y="1476"/>
                    </a:cubicBezTo>
                    <a:cubicBezTo>
                      <a:pt x="869" y="1469"/>
                      <a:pt x="871" y="1462"/>
                      <a:pt x="872" y="1455"/>
                    </a:cubicBezTo>
                    <a:cubicBezTo>
                      <a:pt x="875" y="1442"/>
                      <a:pt x="878" y="1429"/>
                      <a:pt x="879" y="1416"/>
                    </a:cubicBezTo>
                    <a:cubicBezTo>
                      <a:pt x="879" y="1411"/>
                      <a:pt x="878" y="1405"/>
                      <a:pt x="879" y="1400"/>
                    </a:cubicBezTo>
                    <a:cubicBezTo>
                      <a:pt x="881" y="1387"/>
                      <a:pt x="879" y="1374"/>
                      <a:pt x="877" y="1362"/>
                    </a:cubicBezTo>
                    <a:cubicBezTo>
                      <a:pt x="876" y="1357"/>
                      <a:pt x="875" y="1352"/>
                      <a:pt x="875" y="1347"/>
                    </a:cubicBezTo>
                    <a:cubicBezTo>
                      <a:pt x="874" y="1335"/>
                      <a:pt x="870" y="1324"/>
                      <a:pt x="865" y="1313"/>
                    </a:cubicBezTo>
                    <a:cubicBezTo>
                      <a:pt x="861" y="1302"/>
                      <a:pt x="856" y="1292"/>
                      <a:pt x="851" y="1281"/>
                    </a:cubicBezTo>
                    <a:cubicBezTo>
                      <a:pt x="849" y="1277"/>
                      <a:pt x="846" y="1273"/>
                      <a:pt x="846" y="1269"/>
                    </a:cubicBezTo>
                    <a:cubicBezTo>
                      <a:pt x="846" y="1263"/>
                      <a:pt x="842" y="1260"/>
                      <a:pt x="840" y="1253"/>
                    </a:cubicBezTo>
                    <a:close/>
                    <a:moveTo>
                      <a:pt x="469" y="1405"/>
                    </a:moveTo>
                    <a:cubicBezTo>
                      <a:pt x="469" y="1401"/>
                      <a:pt x="468" y="1398"/>
                      <a:pt x="468" y="1394"/>
                    </a:cubicBezTo>
                    <a:cubicBezTo>
                      <a:pt x="469" y="1389"/>
                      <a:pt x="466" y="1386"/>
                      <a:pt x="463" y="1383"/>
                    </a:cubicBezTo>
                    <a:cubicBezTo>
                      <a:pt x="451" y="1372"/>
                      <a:pt x="438" y="1363"/>
                      <a:pt x="422" y="1357"/>
                    </a:cubicBezTo>
                    <a:cubicBezTo>
                      <a:pt x="410" y="1353"/>
                      <a:pt x="397" y="1350"/>
                      <a:pt x="384" y="1348"/>
                    </a:cubicBezTo>
                    <a:cubicBezTo>
                      <a:pt x="357" y="1342"/>
                      <a:pt x="331" y="1345"/>
                      <a:pt x="306" y="1356"/>
                    </a:cubicBezTo>
                    <a:cubicBezTo>
                      <a:pt x="295" y="1361"/>
                      <a:pt x="283" y="1365"/>
                      <a:pt x="271" y="1370"/>
                    </a:cubicBezTo>
                    <a:cubicBezTo>
                      <a:pt x="263" y="1373"/>
                      <a:pt x="254" y="1376"/>
                      <a:pt x="249" y="1384"/>
                    </a:cubicBezTo>
                    <a:cubicBezTo>
                      <a:pt x="248" y="1386"/>
                      <a:pt x="244" y="1388"/>
                      <a:pt x="242" y="1389"/>
                    </a:cubicBezTo>
                    <a:cubicBezTo>
                      <a:pt x="239" y="1390"/>
                      <a:pt x="235" y="1390"/>
                      <a:pt x="232" y="1391"/>
                    </a:cubicBezTo>
                    <a:cubicBezTo>
                      <a:pt x="228" y="1392"/>
                      <a:pt x="222" y="1390"/>
                      <a:pt x="222" y="1387"/>
                    </a:cubicBezTo>
                    <a:cubicBezTo>
                      <a:pt x="220" y="1382"/>
                      <a:pt x="219" y="1377"/>
                      <a:pt x="218" y="1372"/>
                    </a:cubicBezTo>
                    <a:cubicBezTo>
                      <a:pt x="216" y="1364"/>
                      <a:pt x="215" y="1356"/>
                      <a:pt x="213" y="1348"/>
                    </a:cubicBezTo>
                    <a:cubicBezTo>
                      <a:pt x="211" y="1336"/>
                      <a:pt x="208" y="1323"/>
                      <a:pt x="208" y="1311"/>
                    </a:cubicBezTo>
                    <a:cubicBezTo>
                      <a:pt x="208" y="1304"/>
                      <a:pt x="206" y="1303"/>
                      <a:pt x="199" y="1303"/>
                    </a:cubicBezTo>
                    <a:cubicBezTo>
                      <a:pt x="193" y="1302"/>
                      <a:pt x="186" y="1301"/>
                      <a:pt x="180" y="1298"/>
                    </a:cubicBezTo>
                    <a:cubicBezTo>
                      <a:pt x="175" y="1296"/>
                      <a:pt x="170" y="1294"/>
                      <a:pt x="165" y="1292"/>
                    </a:cubicBezTo>
                    <a:cubicBezTo>
                      <a:pt x="159" y="1300"/>
                      <a:pt x="156" y="1308"/>
                      <a:pt x="154" y="1317"/>
                    </a:cubicBezTo>
                    <a:cubicBezTo>
                      <a:pt x="153" y="1321"/>
                      <a:pt x="152" y="1326"/>
                      <a:pt x="150" y="1329"/>
                    </a:cubicBezTo>
                    <a:cubicBezTo>
                      <a:pt x="146" y="1339"/>
                      <a:pt x="144" y="1349"/>
                      <a:pt x="142" y="1360"/>
                    </a:cubicBezTo>
                    <a:cubicBezTo>
                      <a:pt x="140" y="1372"/>
                      <a:pt x="139" y="1385"/>
                      <a:pt x="135" y="1397"/>
                    </a:cubicBezTo>
                    <a:cubicBezTo>
                      <a:pt x="135" y="1397"/>
                      <a:pt x="135" y="1398"/>
                      <a:pt x="135" y="1399"/>
                    </a:cubicBezTo>
                    <a:cubicBezTo>
                      <a:pt x="138" y="1400"/>
                      <a:pt x="137" y="1403"/>
                      <a:pt x="137" y="1405"/>
                    </a:cubicBezTo>
                    <a:cubicBezTo>
                      <a:pt x="137" y="1414"/>
                      <a:pt x="137" y="1423"/>
                      <a:pt x="138" y="1432"/>
                    </a:cubicBezTo>
                    <a:cubicBezTo>
                      <a:pt x="140" y="1444"/>
                      <a:pt x="142" y="1457"/>
                      <a:pt x="145" y="1470"/>
                    </a:cubicBezTo>
                    <a:cubicBezTo>
                      <a:pt x="145" y="1472"/>
                      <a:pt x="146" y="1475"/>
                      <a:pt x="147" y="1478"/>
                    </a:cubicBezTo>
                    <a:cubicBezTo>
                      <a:pt x="151" y="1487"/>
                      <a:pt x="155" y="1496"/>
                      <a:pt x="158" y="1505"/>
                    </a:cubicBezTo>
                    <a:cubicBezTo>
                      <a:pt x="161" y="1512"/>
                      <a:pt x="164" y="1520"/>
                      <a:pt x="170" y="1526"/>
                    </a:cubicBezTo>
                    <a:cubicBezTo>
                      <a:pt x="172" y="1529"/>
                      <a:pt x="174" y="1531"/>
                      <a:pt x="176" y="1534"/>
                    </a:cubicBezTo>
                    <a:cubicBezTo>
                      <a:pt x="180" y="1540"/>
                      <a:pt x="185" y="1546"/>
                      <a:pt x="192" y="1550"/>
                    </a:cubicBezTo>
                    <a:cubicBezTo>
                      <a:pt x="194" y="1542"/>
                      <a:pt x="196" y="1535"/>
                      <a:pt x="198" y="1528"/>
                    </a:cubicBezTo>
                    <a:cubicBezTo>
                      <a:pt x="198" y="1527"/>
                      <a:pt x="198" y="1527"/>
                      <a:pt x="198" y="1527"/>
                    </a:cubicBezTo>
                    <a:cubicBezTo>
                      <a:pt x="198" y="1517"/>
                      <a:pt x="198" y="1508"/>
                      <a:pt x="201" y="1500"/>
                    </a:cubicBezTo>
                    <a:cubicBezTo>
                      <a:pt x="202" y="1497"/>
                      <a:pt x="204" y="1495"/>
                      <a:pt x="203" y="1493"/>
                    </a:cubicBezTo>
                    <a:cubicBezTo>
                      <a:pt x="203" y="1489"/>
                      <a:pt x="203" y="1487"/>
                      <a:pt x="204" y="1483"/>
                    </a:cubicBezTo>
                    <a:cubicBezTo>
                      <a:pt x="205" y="1480"/>
                      <a:pt x="205" y="1477"/>
                      <a:pt x="206" y="1473"/>
                    </a:cubicBezTo>
                    <a:cubicBezTo>
                      <a:pt x="208" y="1473"/>
                      <a:pt x="210" y="1474"/>
                      <a:pt x="213" y="1474"/>
                    </a:cubicBezTo>
                    <a:cubicBezTo>
                      <a:pt x="212" y="1478"/>
                      <a:pt x="212" y="1482"/>
                      <a:pt x="211" y="1486"/>
                    </a:cubicBezTo>
                    <a:cubicBezTo>
                      <a:pt x="210" y="1496"/>
                      <a:pt x="208" y="1505"/>
                      <a:pt x="207" y="1515"/>
                    </a:cubicBezTo>
                    <a:cubicBezTo>
                      <a:pt x="206" y="1522"/>
                      <a:pt x="205" y="1530"/>
                      <a:pt x="204" y="1538"/>
                    </a:cubicBezTo>
                    <a:cubicBezTo>
                      <a:pt x="204" y="1544"/>
                      <a:pt x="201" y="1551"/>
                      <a:pt x="207" y="1557"/>
                    </a:cubicBezTo>
                    <a:cubicBezTo>
                      <a:pt x="203" y="1562"/>
                      <a:pt x="203" y="1562"/>
                      <a:pt x="203" y="1569"/>
                    </a:cubicBezTo>
                    <a:cubicBezTo>
                      <a:pt x="203" y="1577"/>
                      <a:pt x="203" y="1585"/>
                      <a:pt x="202" y="1594"/>
                    </a:cubicBezTo>
                    <a:cubicBezTo>
                      <a:pt x="201" y="1608"/>
                      <a:pt x="200" y="1623"/>
                      <a:pt x="199" y="1638"/>
                    </a:cubicBezTo>
                    <a:cubicBezTo>
                      <a:pt x="198" y="1647"/>
                      <a:pt x="198" y="1657"/>
                      <a:pt x="198" y="1666"/>
                    </a:cubicBezTo>
                    <a:cubicBezTo>
                      <a:pt x="197" y="1681"/>
                      <a:pt x="196" y="1696"/>
                      <a:pt x="195" y="1710"/>
                    </a:cubicBezTo>
                    <a:cubicBezTo>
                      <a:pt x="195" y="1725"/>
                      <a:pt x="194" y="1740"/>
                      <a:pt x="194" y="1755"/>
                    </a:cubicBezTo>
                    <a:cubicBezTo>
                      <a:pt x="193" y="1773"/>
                      <a:pt x="192" y="1792"/>
                      <a:pt x="191" y="1811"/>
                    </a:cubicBezTo>
                    <a:cubicBezTo>
                      <a:pt x="191" y="1819"/>
                      <a:pt x="191" y="1827"/>
                      <a:pt x="191" y="1836"/>
                    </a:cubicBezTo>
                    <a:cubicBezTo>
                      <a:pt x="190" y="1860"/>
                      <a:pt x="188" y="1884"/>
                      <a:pt x="188" y="1908"/>
                    </a:cubicBezTo>
                    <a:cubicBezTo>
                      <a:pt x="188" y="1922"/>
                      <a:pt x="188" y="1936"/>
                      <a:pt x="187" y="1949"/>
                    </a:cubicBezTo>
                    <a:cubicBezTo>
                      <a:pt x="186" y="1957"/>
                      <a:pt x="186" y="1966"/>
                      <a:pt x="186" y="1974"/>
                    </a:cubicBezTo>
                    <a:cubicBezTo>
                      <a:pt x="186" y="1998"/>
                      <a:pt x="185" y="2022"/>
                      <a:pt x="183" y="2046"/>
                    </a:cubicBezTo>
                    <a:cubicBezTo>
                      <a:pt x="182" y="2069"/>
                      <a:pt x="180" y="2091"/>
                      <a:pt x="179" y="2114"/>
                    </a:cubicBezTo>
                    <a:cubicBezTo>
                      <a:pt x="177" y="2128"/>
                      <a:pt x="176" y="2143"/>
                      <a:pt x="175" y="2157"/>
                    </a:cubicBezTo>
                    <a:cubicBezTo>
                      <a:pt x="175" y="2158"/>
                      <a:pt x="175" y="2159"/>
                      <a:pt x="175" y="2160"/>
                    </a:cubicBezTo>
                    <a:cubicBezTo>
                      <a:pt x="177" y="2161"/>
                      <a:pt x="179" y="2161"/>
                      <a:pt x="180" y="2162"/>
                    </a:cubicBezTo>
                    <a:cubicBezTo>
                      <a:pt x="189" y="2170"/>
                      <a:pt x="200" y="2171"/>
                      <a:pt x="210" y="2174"/>
                    </a:cubicBezTo>
                    <a:cubicBezTo>
                      <a:pt x="221" y="2177"/>
                      <a:pt x="232" y="2178"/>
                      <a:pt x="243" y="2181"/>
                    </a:cubicBezTo>
                    <a:cubicBezTo>
                      <a:pt x="247" y="2182"/>
                      <a:pt x="252" y="2184"/>
                      <a:pt x="257" y="2184"/>
                    </a:cubicBezTo>
                    <a:cubicBezTo>
                      <a:pt x="273" y="2184"/>
                      <a:pt x="288" y="2188"/>
                      <a:pt x="304" y="2190"/>
                    </a:cubicBezTo>
                    <a:cubicBezTo>
                      <a:pt x="311" y="2191"/>
                      <a:pt x="318" y="2192"/>
                      <a:pt x="325" y="2192"/>
                    </a:cubicBezTo>
                    <a:cubicBezTo>
                      <a:pt x="339" y="2191"/>
                      <a:pt x="352" y="2191"/>
                      <a:pt x="366" y="2191"/>
                    </a:cubicBezTo>
                    <a:cubicBezTo>
                      <a:pt x="378" y="2191"/>
                      <a:pt x="390" y="2190"/>
                      <a:pt x="401" y="2189"/>
                    </a:cubicBezTo>
                    <a:cubicBezTo>
                      <a:pt x="406" y="2189"/>
                      <a:pt x="410" y="2188"/>
                      <a:pt x="414" y="2188"/>
                    </a:cubicBezTo>
                    <a:cubicBezTo>
                      <a:pt x="425" y="2187"/>
                      <a:pt x="435" y="2185"/>
                      <a:pt x="445" y="2184"/>
                    </a:cubicBezTo>
                    <a:cubicBezTo>
                      <a:pt x="458" y="2183"/>
                      <a:pt x="470" y="2180"/>
                      <a:pt x="482" y="2176"/>
                    </a:cubicBezTo>
                    <a:cubicBezTo>
                      <a:pt x="485" y="2175"/>
                      <a:pt x="485" y="2173"/>
                      <a:pt x="486" y="2171"/>
                    </a:cubicBezTo>
                    <a:cubicBezTo>
                      <a:pt x="489" y="2164"/>
                      <a:pt x="488" y="2157"/>
                      <a:pt x="488" y="2151"/>
                    </a:cubicBezTo>
                    <a:cubicBezTo>
                      <a:pt x="488" y="2138"/>
                      <a:pt x="486" y="2126"/>
                      <a:pt x="486" y="2113"/>
                    </a:cubicBezTo>
                    <a:cubicBezTo>
                      <a:pt x="486" y="2098"/>
                      <a:pt x="486" y="2084"/>
                      <a:pt x="485" y="2069"/>
                    </a:cubicBezTo>
                    <a:cubicBezTo>
                      <a:pt x="484" y="2055"/>
                      <a:pt x="483" y="2042"/>
                      <a:pt x="486" y="2028"/>
                    </a:cubicBezTo>
                    <a:cubicBezTo>
                      <a:pt x="486" y="2026"/>
                      <a:pt x="485" y="2024"/>
                      <a:pt x="485" y="2023"/>
                    </a:cubicBezTo>
                    <a:cubicBezTo>
                      <a:pt x="485" y="2019"/>
                      <a:pt x="485" y="2015"/>
                      <a:pt x="486" y="2011"/>
                    </a:cubicBezTo>
                    <a:cubicBezTo>
                      <a:pt x="486" y="2008"/>
                      <a:pt x="486" y="2005"/>
                      <a:pt x="486" y="2001"/>
                    </a:cubicBezTo>
                    <a:cubicBezTo>
                      <a:pt x="486" y="1996"/>
                      <a:pt x="485" y="1990"/>
                      <a:pt x="485" y="1985"/>
                    </a:cubicBezTo>
                    <a:cubicBezTo>
                      <a:pt x="487" y="1972"/>
                      <a:pt x="487" y="1960"/>
                      <a:pt x="487" y="1948"/>
                    </a:cubicBezTo>
                    <a:cubicBezTo>
                      <a:pt x="488" y="1935"/>
                      <a:pt x="488" y="1923"/>
                      <a:pt x="489" y="1910"/>
                    </a:cubicBezTo>
                    <a:cubicBezTo>
                      <a:pt x="490" y="1898"/>
                      <a:pt x="492" y="1885"/>
                      <a:pt x="493" y="1872"/>
                    </a:cubicBezTo>
                    <a:cubicBezTo>
                      <a:pt x="494" y="1862"/>
                      <a:pt x="495" y="1852"/>
                      <a:pt x="496" y="1842"/>
                    </a:cubicBezTo>
                    <a:cubicBezTo>
                      <a:pt x="496" y="1838"/>
                      <a:pt x="497" y="1834"/>
                      <a:pt x="497" y="1830"/>
                    </a:cubicBezTo>
                    <a:cubicBezTo>
                      <a:pt x="498" y="1816"/>
                      <a:pt x="499" y="1802"/>
                      <a:pt x="500" y="1788"/>
                    </a:cubicBezTo>
                    <a:cubicBezTo>
                      <a:pt x="500" y="1774"/>
                      <a:pt x="502" y="1760"/>
                      <a:pt x="501" y="1747"/>
                    </a:cubicBezTo>
                    <a:cubicBezTo>
                      <a:pt x="501" y="1734"/>
                      <a:pt x="503" y="1722"/>
                      <a:pt x="503" y="1709"/>
                    </a:cubicBezTo>
                    <a:cubicBezTo>
                      <a:pt x="502" y="1702"/>
                      <a:pt x="502" y="1695"/>
                      <a:pt x="502" y="1688"/>
                    </a:cubicBezTo>
                    <a:cubicBezTo>
                      <a:pt x="502" y="1680"/>
                      <a:pt x="503" y="1672"/>
                      <a:pt x="503" y="1663"/>
                    </a:cubicBezTo>
                    <a:cubicBezTo>
                      <a:pt x="502" y="1659"/>
                      <a:pt x="502" y="1654"/>
                      <a:pt x="504" y="1650"/>
                    </a:cubicBezTo>
                    <a:cubicBezTo>
                      <a:pt x="504" y="1649"/>
                      <a:pt x="504" y="1648"/>
                      <a:pt x="504" y="1647"/>
                    </a:cubicBezTo>
                    <a:cubicBezTo>
                      <a:pt x="503" y="1643"/>
                      <a:pt x="503" y="1638"/>
                      <a:pt x="503" y="1634"/>
                    </a:cubicBezTo>
                    <a:cubicBezTo>
                      <a:pt x="503" y="1631"/>
                      <a:pt x="503" y="1628"/>
                      <a:pt x="503" y="1626"/>
                    </a:cubicBezTo>
                    <a:cubicBezTo>
                      <a:pt x="503" y="1618"/>
                      <a:pt x="502" y="1610"/>
                      <a:pt x="501" y="1602"/>
                    </a:cubicBezTo>
                    <a:cubicBezTo>
                      <a:pt x="501" y="1593"/>
                      <a:pt x="501" y="1585"/>
                      <a:pt x="501" y="1576"/>
                    </a:cubicBezTo>
                    <a:cubicBezTo>
                      <a:pt x="500" y="1567"/>
                      <a:pt x="499" y="1557"/>
                      <a:pt x="499" y="1548"/>
                    </a:cubicBezTo>
                    <a:cubicBezTo>
                      <a:pt x="498" y="1535"/>
                      <a:pt x="498" y="1522"/>
                      <a:pt x="497" y="1509"/>
                    </a:cubicBezTo>
                    <a:cubicBezTo>
                      <a:pt x="496" y="1486"/>
                      <a:pt x="493" y="1462"/>
                      <a:pt x="491" y="1438"/>
                    </a:cubicBezTo>
                    <a:cubicBezTo>
                      <a:pt x="491" y="1434"/>
                      <a:pt x="490" y="1429"/>
                      <a:pt x="488" y="1425"/>
                    </a:cubicBezTo>
                    <a:cubicBezTo>
                      <a:pt x="485" y="1417"/>
                      <a:pt x="482" y="1410"/>
                      <a:pt x="473" y="1407"/>
                    </a:cubicBezTo>
                    <a:cubicBezTo>
                      <a:pt x="472" y="1407"/>
                      <a:pt x="471" y="1406"/>
                      <a:pt x="469" y="1405"/>
                    </a:cubicBezTo>
                    <a:close/>
                    <a:moveTo>
                      <a:pt x="678" y="238"/>
                    </a:moveTo>
                    <a:cubicBezTo>
                      <a:pt x="668" y="213"/>
                      <a:pt x="649" y="194"/>
                      <a:pt x="628" y="175"/>
                    </a:cubicBezTo>
                    <a:cubicBezTo>
                      <a:pt x="629" y="180"/>
                      <a:pt x="630" y="184"/>
                      <a:pt x="631" y="188"/>
                    </a:cubicBezTo>
                    <a:cubicBezTo>
                      <a:pt x="632" y="195"/>
                      <a:pt x="632" y="202"/>
                      <a:pt x="634" y="209"/>
                    </a:cubicBezTo>
                    <a:cubicBezTo>
                      <a:pt x="636" y="216"/>
                      <a:pt x="634" y="222"/>
                      <a:pt x="632" y="229"/>
                    </a:cubicBezTo>
                    <a:cubicBezTo>
                      <a:pt x="631" y="233"/>
                      <a:pt x="628" y="234"/>
                      <a:pt x="624" y="231"/>
                    </a:cubicBezTo>
                    <a:cubicBezTo>
                      <a:pt x="609" y="217"/>
                      <a:pt x="591" y="207"/>
                      <a:pt x="575" y="195"/>
                    </a:cubicBezTo>
                    <a:cubicBezTo>
                      <a:pt x="574" y="194"/>
                      <a:pt x="571" y="193"/>
                      <a:pt x="569" y="191"/>
                    </a:cubicBezTo>
                    <a:cubicBezTo>
                      <a:pt x="572" y="201"/>
                      <a:pt x="572" y="210"/>
                      <a:pt x="571" y="219"/>
                    </a:cubicBezTo>
                    <a:cubicBezTo>
                      <a:pt x="571" y="222"/>
                      <a:pt x="570" y="225"/>
                      <a:pt x="566" y="225"/>
                    </a:cubicBezTo>
                    <a:cubicBezTo>
                      <a:pt x="560" y="217"/>
                      <a:pt x="552" y="211"/>
                      <a:pt x="544" y="205"/>
                    </a:cubicBezTo>
                    <a:cubicBezTo>
                      <a:pt x="531" y="197"/>
                      <a:pt x="519" y="188"/>
                      <a:pt x="505" y="182"/>
                    </a:cubicBezTo>
                    <a:cubicBezTo>
                      <a:pt x="504" y="184"/>
                      <a:pt x="504" y="187"/>
                      <a:pt x="503" y="190"/>
                    </a:cubicBezTo>
                    <a:cubicBezTo>
                      <a:pt x="503" y="199"/>
                      <a:pt x="501" y="209"/>
                      <a:pt x="497" y="218"/>
                    </a:cubicBezTo>
                    <a:cubicBezTo>
                      <a:pt x="496" y="221"/>
                      <a:pt x="493" y="222"/>
                      <a:pt x="491" y="220"/>
                    </a:cubicBezTo>
                    <a:cubicBezTo>
                      <a:pt x="489" y="218"/>
                      <a:pt x="488" y="215"/>
                      <a:pt x="487" y="213"/>
                    </a:cubicBezTo>
                    <a:cubicBezTo>
                      <a:pt x="486" y="208"/>
                      <a:pt x="485" y="202"/>
                      <a:pt x="483" y="197"/>
                    </a:cubicBezTo>
                    <a:cubicBezTo>
                      <a:pt x="478" y="174"/>
                      <a:pt x="467" y="156"/>
                      <a:pt x="451" y="140"/>
                    </a:cubicBezTo>
                    <a:cubicBezTo>
                      <a:pt x="446" y="135"/>
                      <a:pt x="441" y="132"/>
                      <a:pt x="434" y="132"/>
                    </a:cubicBezTo>
                    <a:cubicBezTo>
                      <a:pt x="433" y="133"/>
                      <a:pt x="432" y="135"/>
                      <a:pt x="431" y="136"/>
                    </a:cubicBezTo>
                    <a:cubicBezTo>
                      <a:pt x="424" y="148"/>
                      <a:pt x="419" y="161"/>
                      <a:pt x="414" y="174"/>
                    </a:cubicBezTo>
                    <a:cubicBezTo>
                      <a:pt x="406" y="192"/>
                      <a:pt x="400" y="210"/>
                      <a:pt x="397" y="229"/>
                    </a:cubicBezTo>
                    <a:cubicBezTo>
                      <a:pt x="397" y="231"/>
                      <a:pt x="395" y="234"/>
                      <a:pt x="394" y="234"/>
                    </a:cubicBezTo>
                    <a:cubicBezTo>
                      <a:pt x="392" y="235"/>
                      <a:pt x="390" y="234"/>
                      <a:pt x="388" y="232"/>
                    </a:cubicBezTo>
                    <a:cubicBezTo>
                      <a:pt x="382" y="226"/>
                      <a:pt x="377" y="219"/>
                      <a:pt x="374" y="210"/>
                    </a:cubicBezTo>
                    <a:cubicBezTo>
                      <a:pt x="372" y="198"/>
                      <a:pt x="369" y="186"/>
                      <a:pt x="366" y="174"/>
                    </a:cubicBezTo>
                    <a:cubicBezTo>
                      <a:pt x="365" y="171"/>
                      <a:pt x="364" y="169"/>
                      <a:pt x="363" y="167"/>
                    </a:cubicBezTo>
                    <a:cubicBezTo>
                      <a:pt x="359" y="169"/>
                      <a:pt x="360" y="174"/>
                      <a:pt x="358" y="177"/>
                    </a:cubicBezTo>
                    <a:cubicBezTo>
                      <a:pt x="352" y="185"/>
                      <a:pt x="351" y="194"/>
                      <a:pt x="349" y="203"/>
                    </a:cubicBezTo>
                    <a:cubicBezTo>
                      <a:pt x="348" y="208"/>
                      <a:pt x="347" y="213"/>
                      <a:pt x="348" y="218"/>
                    </a:cubicBezTo>
                    <a:cubicBezTo>
                      <a:pt x="349" y="225"/>
                      <a:pt x="351" y="232"/>
                      <a:pt x="352" y="240"/>
                    </a:cubicBezTo>
                    <a:cubicBezTo>
                      <a:pt x="353" y="240"/>
                      <a:pt x="353" y="241"/>
                      <a:pt x="354" y="242"/>
                    </a:cubicBezTo>
                    <a:cubicBezTo>
                      <a:pt x="357" y="243"/>
                      <a:pt x="356" y="246"/>
                      <a:pt x="355" y="248"/>
                    </a:cubicBezTo>
                    <a:cubicBezTo>
                      <a:pt x="352" y="252"/>
                      <a:pt x="354" y="258"/>
                      <a:pt x="350" y="261"/>
                    </a:cubicBezTo>
                    <a:cubicBezTo>
                      <a:pt x="349" y="262"/>
                      <a:pt x="349" y="263"/>
                      <a:pt x="349" y="264"/>
                    </a:cubicBezTo>
                    <a:cubicBezTo>
                      <a:pt x="348" y="272"/>
                      <a:pt x="348" y="281"/>
                      <a:pt x="347" y="290"/>
                    </a:cubicBezTo>
                    <a:cubicBezTo>
                      <a:pt x="347" y="296"/>
                      <a:pt x="348" y="303"/>
                      <a:pt x="348" y="309"/>
                    </a:cubicBezTo>
                    <a:cubicBezTo>
                      <a:pt x="348" y="314"/>
                      <a:pt x="349" y="318"/>
                      <a:pt x="354" y="321"/>
                    </a:cubicBezTo>
                    <a:cubicBezTo>
                      <a:pt x="350" y="324"/>
                      <a:pt x="350" y="327"/>
                      <a:pt x="351" y="331"/>
                    </a:cubicBezTo>
                    <a:cubicBezTo>
                      <a:pt x="352" y="333"/>
                      <a:pt x="352" y="335"/>
                      <a:pt x="352" y="338"/>
                    </a:cubicBezTo>
                    <a:cubicBezTo>
                      <a:pt x="356" y="351"/>
                      <a:pt x="360" y="365"/>
                      <a:pt x="364" y="379"/>
                    </a:cubicBezTo>
                    <a:cubicBezTo>
                      <a:pt x="366" y="380"/>
                      <a:pt x="368" y="381"/>
                      <a:pt x="369" y="382"/>
                    </a:cubicBezTo>
                    <a:cubicBezTo>
                      <a:pt x="368" y="385"/>
                      <a:pt x="367" y="388"/>
                      <a:pt x="368" y="390"/>
                    </a:cubicBezTo>
                    <a:cubicBezTo>
                      <a:pt x="368" y="392"/>
                      <a:pt x="369" y="395"/>
                      <a:pt x="370" y="397"/>
                    </a:cubicBezTo>
                    <a:cubicBezTo>
                      <a:pt x="379" y="408"/>
                      <a:pt x="383" y="422"/>
                      <a:pt x="394" y="433"/>
                    </a:cubicBezTo>
                    <a:cubicBezTo>
                      <a:pt x="403" y="441"/>
                      <a:pt x="411" y="451"/>
                      <a:pt x="421" y="458"/>
                    </a:cubicBezTo>
                    <a:cubicBezTo>
                      <a:pt x="430" y="464"/>
                      <a:pt x="440" y="469"/>
                      <a:pt x="450" y="472"/>
                    </a:cubicBezTo>
                    <a:cubicBezTo>
                      <a:pt x="464" y="477"/>
                      <a:pt x="478" y="481"/>
                      <a:pt x="492" y="482"/>
                    </a:cubicBezTo>
                    <a:cubicBezTo>
                      <a:pt x="510" y="483"/>
                      <a:pt x="527" y="485"/>
                      <a:pt x="545" y="482"/>
                    </a:cubicBezTo>
                    <a:cubicBezTo>
                      <a:pt x="562" y="479"/>
                      <a:pt x="580" y="478"/>
                      <a:pt x="597" y="472"/>
                    </a:cubicBezTo>
                    <a:cubicBezTo>
                      <a:pt x="609" y="467"/>
                      <a:pt x="620" y="463"/>
                      <a:pt x="630" y="456"/>
                    </a:cubicBezTo>
                    <a:cubicBezTo>
                      <a:pt x="633" y="454"/>
                      <a:pt x="633" y="450"/>
                      <a:pt x="635" y="448"/>
                    </a:cubicBezTo>
                    <a:cubicBezTo>
                      <a:pt x="638" y="447"/>
                      <a:pt x="642" y="447"/>
                      <a:pt x="644" y="445"/>
                    </a:cubicBezTo>
                    <a:cubicBezTo>
                      <a:pt x="651" y="440"/>
                      <a:pt x="656" y="434"/>
                      <a:pt x="660" y="427"/>
                    </a:cubicBezTo>
                    <a:cubicBezTo>
                      <a:pt x="659" y="424"/>
                      <a:pt x="657" y="422"/>
                      <a:pt x="655" y="419"/>
                    </a:cubicBezTo>
                    <a:cubicBezTo>
                      <a:pt x="660" y="418"/>
                      <a:pt x="663" y="418"/>
                      <a:pt x="666" y="417"/>
                    </a:cubicBezTo>
                    <a:cubicBezTo>
                      <a:pt x="668" y="415"/>
                      <a:pt x="670" y="412"/>
                      <a:pt x="672" y="409"/>
                    </a:cubicBezTo>
                    <a:cubicBezTo>
                      <a:pt x="675" y="403"/>
                      <a:pt x="678" y="397"/>
                      <a:pt x="681" y="392"/>
                    </a:cubicBezTo>
                    <a:cubicBezTo>
                      <a:pt x="683" y="388"/>
                      <a:pt x="685" y="385"/>
                      <a:pt x="686" y="382"/>
                    </a:cubicBezTo>
                    <a:cubicBezTo>
                      <a:pt x="689" y="373"/>
                      <a:pt x="692" y="364"/>
                      <a:pt x="696" y="354"/>
                    </a:cubicBezTo>
                    <a:cubicBezTo>
                      <a:pt x="699" y="347"/>
                      <a:pt x="700" y="341"/>
                      <a:pt x="698" y="334"/>
                    </a:cubicBezTo>
                    <a:cubicBezTo>
                      <a:pt x="700" y="331"/>
                      <a:pt x="702" y="329"/>
                      <a:pt x="702" y="326"/>
                    </a:cubicBezTo>
                    <a:cubicBezTo>
                      <a:pt x="705" y="316"/>
                      <a:pt x="707" y="305"/>
                      <a:pt x="709" y="295"/>
                    </a:cubicBezTo>
                    <a:cubicBezTo>
                      <a:pt x="710" y="290"/>
                      <a:pt x="710" y="285"/>
                      <a:pt x="710" y="280"/>
                    </a:cubicBezTo>
                    <a:cubicBezTo>
                      <a:pt x="710" y="279"/>
                      <a:pt x="709" y="277"/>
                      <a:pt x="708" y="276"/>
                    </a:cubicBezTo>
                    <a:cubicBezTo>
                      <a:pt x="704" y="271"/>
                      <a:pt x="704" y="270"/>
                      <a:pt x="707" y="265"/>
                    </a:cubicBezTo>
                    <a:cubicBezTo>
                      <a:pt x="709" y="261"/>
                      <a:pt x="710" y="256"/>
                      <a:pt x="711" y="252"/>
                    </a:cubicBezTo>
                    <a:cubicBezTo>
                      <a:pt x="712" y="240"/>
                      <a:pt x="707" y="229"/>
                      <a:pt x="706" y="218"/>
                    </a:cubicBezTo>
                    <a:cubicBezTo>
                      <a:pt x="706" y="215"/>
                      <a:pt x="705" y="213"/>
                      <a:pt x="704" y="211"/>
                    </a:cubicBezTo>
                    <a:cubicBezTo>
                      <a:pt x="703" y="209"/>
                      <a:pt x="702" y="208"/>
                      <a:pt x="702" y="206"/>
                    </a:cubicBezTo>
                    <a:cubicBezTo>
                      <a:pt x="701" y="202"/>
                      <a:pt x="698" y="200"/>
                      <a:pt x="694" y="197"/>
                    </a:cubicBezTo>
                    <a:cubicBezTo>
                      <a:pt x="694" y="201"/>
                      <a:pt x="695" y="203"/>
                      <a:pt x="694" y="206"/>
                    </a:cubicBezTo>
                    <a:cubicBezTo>
                      <a:pt x="694" y="209"/>
                      <a:pt x="694" y="212"/>
                      <a:pt x="693" y="215"/>
                    </a:cubicBezTo>
                    <a:cubicBezTo>
                      <a:pt x="691" y="222"/>
                      <a:pt x="688" y="228"/>
                      <a:pt x="685" y="234"/>
                    </a:cubicBezTo>
                    <a:cubicBezTo>
                      <a:pt x="684" y="237"/>
                      <a:pt x="683" y="239"/>
                      <a:pt x="678" y="238"/>
                    </a:cubicBezTo>
                    <a:close/>
                    <a:moveTo>
                      <a:pt x="559" y="1420"/>
                    </a:moveTo>
                    <a:cubicBezTo>
                      <a:pt x="563" y="1417"/>
                      <a:pt x="564" y="1413"/>
                      <a:pt x="565" y="1409"/>
                    </a:cubicBezTo>
                    <a:cubicBezTo>
                      <a:pt x="566" y="1407"/>
                      <a:pt x="566" y="1406"/>
                      <a:pt x="567" y="1405"/>
                    </a:cubicBezTo>
                    <a:cubicBezTo>
                      <a:pt x="574" y="1395"/>
                      <a:pt x="581" y="1386"/>
                      <a:pt x="589" y="1376"/>
                    </a:cubicBezTo>
                    <a:cubicBezTo>
                      <a:pt x="595" y="1369"/>
                      <a:pt x="600" y="1361"/>
                      <a:pt x="609" y="1357"/>
                    </a:cubicBezTo>
                    <a:cubicBezTo>
                      <a:pt x="610" y="1357"/>
                      <a:pt x="611" y="1356"/>
                      <a:pt x="611" y="1355"/>
                    </a:cubicBezTo>
                    <a:cubicBezTo>
                      <a:pt x="621" y="1344"/>
                      <a:pt x="635" y="1339"/>
                      <a:pt x="649" y="1335"/>
                    </a:cubicBezTo>
                    <a:cubicBezTo>
                      <a:pt x="660" y="1333"/>
                      <a:pt x="672" y="1332"/>
                      <a:pt x="684" y="1332"/>
                    </a:cubicBezTo>
                    <a:cubicBezTo>
                      <a:pt x="693" y="1333"/>
                      <a:pt x="702" y="1331"/>
                      <a:pt x="711" y="1333"/>
                    </a:cubicBezTo>
                    <a:cubicBezTo>
                      <a:pt x="719" y="1334"/>
                      <a:pt x="727" y="1331"/>
                      <a:pt x="734" y="1335"/>
                    </a:cubicBezTo>
                    <a:cubicBezTo>
                      <a:pt x="736" y="1336"/>
                      <a:pt x="738" y="1337"/>
                      <a:pt x="740" y="1337"/>
                    </a:cubicBezTo>
                    <a:cubicBezTo>
                      <a:pt x="748" y="1337"/>
                      <a:pt x="754" y="1341"/>
                      <a:pt x="761" y="1344"/>
                    </a:cubicBezTo>
                    <a:cubicBezTo>
                      <a:pt x="772" y="1348"/>
                      <a:pt x="783" y="1352"/>
                      <a:pt x="796" y="1354"/>
                    </a:cubicBezTo>
                    <a:cubicBezTo>
                      <a:pt x="797" y="1352"/>
                      <a:pt x="798" y="1350"/>
                      <a:pt x="799" y="1348"/>
                    </a:cubicBezTo>
                    <a:cubicBezTo>
                      <a:pt x="800" y="1342"/>
                      <a:pt x="801" y="1337"/>
                      <a:pt x="803" y="1331"/>
                    </a:cubicBezTo>
                    <a:cubicBezTo>
                      <a:pt x="805" y="1322"/>
                      <a:pt x="809" y="1314"/>
                      <a:pt x="810" y="1305"/>
                    </a:cubicBezTo>
                    <a:cubicBezTo>
                      <a:pt x="811" y="1304"/>
                      <a:pt x="810" y="1303"/>
                      <a:pt x="811" y="1302"/>
                    </a:cubicBezTo>
                    <a:cubicBezTo>
                      <a:pt x="817" y="1293"/>
                      <a:pt x="817" y="1282"/>
                      <a:pt x="821" y="1273"/>
                    </a:cubicBezTo>
                    <a:cubicBezTo>
                      <a:pt x="824" y="1264"/>
                      <a:pt x="825" y="1255"/>
                      <a:pt x="828" y="1246"/>
                    </a:cubicBezTo>
                    <a:cubicBezTo>
                      <a:pt x="828" y="1243"/>
                      <a:pt x="829" y="1240"/>
                      <a:pt x="829" y="1237"/>
                    </a:cubicBezTo>
                    <a:cubicBezTo>
                      <a:pt x="830" y="1232"/>
                      <a:pt x="831" y="1228"/>
                      <a:pt x="832" y="1224"/>
                    </a:cubicBezTo>
                    <a:cubicBezTo>
                      <a:pt x="836" y="1216"/>
                      <a:pt x="839" y="1208"/>
                      <a:pt x="842" y="1200"/>
                    </a:cubicBezTo>
                    <a:cubicBezTo>
                      <a:pt x="842" y="1198"/>
                      <a:pt x="844" y="1196"/>
                      <a:pt x="845" y="1194"/>
                    </a:cubicBezTo>
                    <a:cubicBezTo>
                      <a:pt x="845" y="1192"/>
                      <a:pt x="846" y="1191"/>
                      <a:pt x="846" y="1190"/>
                    </a:cubicBezTo>
                    <a:cubicBezTo>
                      <a:pt x="847" y="1186"/>
                      <a:pt x="847" y="1182"/>
                      <a:pt x="848" y="1179"/>
                    </a:cubicBezTo>
                    <a:cubicBezTo>
                      <a:pt x="850" y="1175"/>
                      <a:pt x="849" y="1170"/>
                      <a:pt x="852" y="1167"/>
                    </a:cubicBezTo>
                    <a:cubicBezTo>
                      <a:pt x="856" y="1161"/>
                      <a:pt x="854" y="1153"/>
                      <a:pt x="860" y="1148"/>
                    </a:cubicBezTo>
                    <a:cubicBezTo>
                      <a:pt x="860" y="1147"/>
                      <a:pt x="860" y="1147"/>
                      <a:pt x="860" y="1147"/>
                    </a:cubicBezTo>
                    <a:cubicBezTo>
                      <a:pt x="862" y="1140"/>
                      <a:pt x="863" y="1134"/>
                      <a:pt x="864" y="1127"/>
                    </a:cubicBezTo>
                    <a:cubicBezTo>
                      <a:pt x="866" y="1122"/>
                      <a:pt x="867" y="1117"/>
                      <a:pt x="869" y="1111"/>
                    </a:cubicBezTo>
                    <a:cubicBezTo>
                      <a:pt x="869" y="1110"/>
                      <a:pt x="871" y="1108"/>
                      <a:pt x="871" y="1106"/>
                    </a:cubicBezTo>
                    <a:cubicBezTo>
                      <a:pt x="872" y="1103"/>
                      <a:pt x="872" y="1099"/>
                      <a:pt x="873" y="1096"/>
                    </a:cubicBezTo>
                    <a:cubicBezTo>
                      <a:pt x="876" y="1089"/>
                      <a:pt x="878" y="1081"/>
                      <a:pt x="881" y="1074"/>
                    </a:cubicBezTo>
                    <a:cubicBezTo>
                      <a:pt x="885" y="1065"/>
                      <a:pt x="887" y="1056"/>
                      <a:pt x="890" y="1047"/>
                    </a:cubicBezTo>
                    <a:cubicBezTo>
                      <a:pt x="893" y="1036"/>
                      <a:pt x="895" y="1025"/>
                      <a:pt x="898" y="1015"/>
                    </a:cubicBezTo>
                    <a:cubicBezTo>
                      <a:pt x="900" y="1009"/>
                      <a:pt x="902" y="1003"/>
                      <a:pt x="905" y="996"/>
                    </a:cubicBezTo>
                    <a:cubicBezTo>
                      <a:pt x="899" y="999"/>
                      <a:pt x="894" y="1001"/>
                      <a:pt x="889" y="1003"/>
                    </a:cubicBezTo>
                    <a:cubicBezTo>
                      <a:pt x="888" y="1003"/>
                      <a:pt x="887" y="1004"/>
                      <a:pt x="886" y="1005"/>
                    </a:cubicBezTo>
                    <a:cubicBezTo>
                      <a:pt x="885" y="1007"/>
                      <a:pt x="885" y="1009"/>
                      <a:pt x="884" y="1009"/>
                    </a:cubicBezTo>
                    <a:cubicBezTo>
                      <a:pt x="882" y="1009"/>
                      <a:pt x="879" y="1008"/>
                      <a:pt x="878" y="1008"/>
                    </a:cubicBezTo>
                    <a:cubicBezTo>
                      <a:pt x="873" y="1010"/>
                      <a:pt x="869" y="1012"/>
                      <a:pt x="865" y="1014"/>
                    </a:cubicBezTo>
                    <a:cubicBezTo>
                      <a:pt x="857" y="1017"/>
                      <a:pt x="849" y="1020"/>
                      <a:pt x="841" y="1023"/>
                    </a:cubicBezTo>
                    <a:cubicBezTo>
                      <a:pt x="836" y="1025"/>
                      <a:pt x="831" y="1026"/>
                      <a:pt x="826" y="1028"/>
                    </a:cubicBezTo>
                    <a:cubicBezTo>
                      <a:pt x="812" y="1035"/>
                      <a:pt x="797" y="1041"/>
                      <a:pt x="783" y="1048"/>
                    </a:cubicBezTo>
                    <a:cubicBezTo>
                      <a:pt x="763" y="1056"/>
                      <a:pt x="744" y="1064"/>
                      <a:pt x="724" y="1072"/>
                    </a:cubicBezTo>
                    <a:cubicBezTo>
                      <a:pt x="718" y="1075"/>
                      <a:pt x="712" y="1078"/>
                      <a:pt x="705" y="1081"/>
                    </a:cubicBezTo>
                    <a:cubicBezTo>
                      <a:pt x="701" y="1083"/>
                      <a:pt x="697" y="1086"/>
                      <a:pt x="692" y="1088"/>
                    </a:cubicBezTo>
                    <a:cubicBezTo>
                      <a:pt x="687" y="1091"/>
                      <a:pt x="680" y="1093"/>
                      <a:pt x="675" y="1096"/>
                    </a:cubicBezTo>
                    <a:cubicBezTo>
                      <a:pt x="658" y="1105"/>
                      <a:pt x="641" y="1112"/>
                      <a:pt x="623" y="1118"/>
                    </a:cubicBezTo>
                    <a:cubicBezTo>
                      <a:pt x="622" y="1119"/>
                      <a:pt x="621" y="1120"/>
                      <a:pt x="620" y="1120"/>
                    </a:cubicBezTo>
                    <a:cubicBezTo>
                      <a:pt x="617" y="1122"/>
                      <a:pt x="614" y="1124"/>
                      <a:pt x="611" y="1125"/>
                    </a:cubicBezTo>
                    <a:cubicBezTo>
                      <a:pt x="603" y="1129"/>
                      <a:pt x="595" y="1133"/>
                      <a:pt x="587" y="1136"/>
                    </a:cubicBezTo>
                    <a:cubicBezTo>
                      <a:pt x="577" y="1141"/>
                      <a:pt x="567" y="1146"/>
                      <a:pt x="557" y="1150"/>
                    </a:cubicBezTo>
                    <a:cubicBezTo>
                      <a:pt x="555" y="1151"/>
                      <a:pt x="554" y="1152"/>
                      <a:pt x="552" y="1154"/>
                    </a:cubicBezTo>
                    <a:cubicBezTo>
                      <a:pt x="554" y="1154"/>
                      <a:pt x="555" y="1154"/>
                      <a:pt x="557" y="1154"/>
                    </a:cubicBezTo>
                    <a:cubicBezTo>
                      <a:pt x="558" y="1155"/>
                      <a:pt x="559" y="1156"/>
                      <a:pt x="561" y="1157"/>
                    </a:cubicBezTo>
                    <a:cubicBezTo>
                      <a:pt x="561" y="1165"/>
                      <a:pt x="561" y="1174"/>
                      <a:pt x="561" y="1182"/>
                    </a:cubicBezTo>
                    <a:cubicBezTo>
                      <a:pt x="561" y="1183"/>
                      <a:pt x="561" y="1184"/>
                      <a:pt x="560" y="1185"/>
                    </a:cubicBezTo>
                    <a:cubicBezTo>
                      <a:pt x="558" y="1188"/>
                      <a:pt x="559" y="1191"/>
                      <a:pt x="559" y="1195"/>
                    </a:cubicBezTo>
                    <a:cubicBezTo>
                      <a:pt x="559" y="1201"/>
                      <a:pt x="559" y="1207"/>
                      <a:pt x="558" y="1213"/>
                    </a:cubicBezTo>
                    <a:cubicBezTo>
                      <a:pt x="557" y="1214"/>
                      <a:pt x="557" y="1215"/>
                      <a:pt x="557" y="1216"/>
                    </a:cubicBezTo>
                    <a:cubicBezTo>
                      <a:pt x="561" y="1223"/>
                      <a:pt x="559" y="1229"/>
                      <a:pt x="559" y="1236"/>
                    </a:cubicBezTo>
                    <a:cubicBezTo>
                      <a:pt x="559" y="1243"/>
                      <a:pt x="559" y="1251"/>
                      <a:pt x="559" y="1258"/>
                    </a:cubicBezTo>
                    <a:cubicBezTo>
                      <a:pt x="559" y="1266"/>
                      <a:pt x="559" y="1274"/>
                      <a:pt x="559" y="1282"/>
                    </a:cubicBezTo>
                    <a:cubicBezTo>
                      <a:pt x="559" y="1285"/>
                      <a:pt x="559" y="1288"/>
                      <a:pt x="559" y="1291"/>
                    </a:cubicBezTo>
                    <a:cubicBezTo>
                      <a:pt x="559" y="1297"/>
                      <a:pt x="559" y="1302"/>
                      <a:pt x="559" y="1308"/>
                    </a:cubicBezTo>
                    <a:cubicBezTo>
                      <a:pt x="559" y="1310"/>
                      <a:pt x="558" y="1312"/>
                      <a:pt x="558" y="1314"/>
                    </a:cubicBezTo>
                    <a:cubicBezTo>
                      <a:pt x="561" y="1322"/>
                      <a:pt x="558" y="1331"/>
                      <a:pt x="558" y="1339"/>
                    </a:cubicBezTo>
                    <a:cubicBezTo>
                      <a:pt x="558" y="1346"/>
                      <a:pt x="557" y="1354"/>
                      <a:pt x="557" y="1361"/>
                    </a:cubicBezTo>
                    <a:cubicBezTo>
                      <a:pt x="557" y="1364"/>
                      <a:pt x="556" y="1366"/>
                      <a:pt x="557" y="1368"/>
                    </a:cubicBezTo>
                    <a:cubicBezTo>
                      <a:pt x="559" y="1372"/>
                      <a:pt x="558" y="1377"/>
                      <a:pt x="557" y="1381"/>
                    </a:cubicBezTo>
                    <a:cubicBezTo>
                      <a:pt x="557" y="1383"/>
                      <a:pt x="557" y="1384"/>
                      <a:pt x="557" y="1385"/>
                    </a:cubicBezTo>
                    <a:cubicBezTo>
                      <a:pt x="559" y="1392"/>
                      <a:pt x="558" y="1398"/>
                      <a:pt x="557" y="1405"/>
                    </a:cubicBezTo>
                    <a:cubicBezTo>
                      <a:pt x="557" y="1410"/>
                      <a:pt x="556" y="1415"/>
                      <a:pt x="559" y="1420"/>
                    </a:cubicBezTo>
                    <a:close/>
                    <a:moveTo>
                      <a:pt x="780" y="355"/>
                    </a:moveTo>
                    <a:cubicBezTo>
                      <a:pt x="780" y="353"/>
                      <a:pt x="780" y="353"/>
                      <a:pt x="780" y="352"/>
                    </a:cubicBezTo>
                    <a:cubicBezTo>
                      <a:pt x="780" y="351"/>
                      <a:pt x="779" y="350"/>
                      <a:pt x="778" y="349"/>
                    </a:cubicBezTo>
                    <a:cubicBezTo>
                      <a:pt x="769" y="336"/>
                      <a:pt x="762" y="322"/>
                      <a:pt x="763" y="305"/>
                    </a:cubicBezTo>
                    <a:cubicBezTo>
                      <a:pt x="764" y="296"/>
                      <a:pt x="763" y="286"/>
                      <a:pt x="766" y="277"/>
                    </a:cubicBezTo>
                    <a:cubicBezTo>
                      <a:pt x="768" y="274"/>
                      <a:pt x="769" y="270"/>
                      <a:pt x="769" y="266"/>
                    </a:cubicBezTo>
                    <a:cubicBezTo>
                      <a:pt x="770" y="255"/>
                      <a:pt x="772" y="244"/>
                      <a:pt x="773" y="232"/>
                    </a:cubicBezTo>
                    <a:cubicBezTo>
                      <a:pt x="774" y="215"/>
                      <a:pt x="774" y="197"/>
                      <a:pt x="769" y="179"/>
                    </a:cubicBezTo>
                    <a:cubicBezTo>
                      <a:pt x="764" y="162"/>
                      <a:pt x="756" y="147"/>
                      <a:pt x="747" y="133"/>
                    </a:cubicBezTo>
                    <a:cubicBezTo>
                      <a:pt x="742" y="123"/>
                      <a:pt x="735" y="115"/>
                      <a:pt x="728" y="107"/>
                    </a:cubicBezTo>
                    <a:cubicBezTo>
                      <a:pt x="716" y="93"/>
                      <a:pt x="705" y="78"/>
                      <a:pt x="691" y="66"/>
                    </a:cubicBezTo>
                    <a:cubicBezTo>
                      <a:pt x="683" y="58"/>
                      <a:pt x="674" y="51"/>
                      <a:pt x="664" y="46"/>
                    </a:cubicBezTo>
                    <a:cubicBezTo>
                      <a:pt x="650" y="38"/>
                      <a:pt x="635" y="31"/>
                      <a:pt x="621" y="24"/>
                    </a:cubicBezTo>
                    <a:cubicBezTo>
                      <a:pt x="610" y="19"/>
                      <a:pt x="599" y="14"/>
                      <a:pt x="587" y="12"/>
                    </a:cubicBezTo>
                    <a:cubicBezTo>
                      <a:pt x="571" y="8"/>
                      <a:pt x="557" y="10"/>
                      <a:pt x="542" y="14"/>
                    </a:cubicBezTo>
                    <a:cubicBezTo>
                      <a:pt x="534" y="16"/>
                      <a:pt x="525" y="18"/>
                      <a:pt x="516" y="20"/>
                    </a:cubicBezTo>
                    <a:cubicBezTo>
                      <a:pt x="510" y="21"/>
                      <a:pt x="503" y="22"/>
                      <a:pt x="496" y="24"/>
                    </a:cubicBezTo>
                    <a:cubicBezTo>
                      <a:pt x="485" y="28"/>
                      <a:pt x="475" y="33"/>
                      <a:pt x="465" y="39"/>
                    </a:cubicBezTo>
                    <a:cubicBezTo>
                      <a:pt x="462" y="40"/>
                      <a:pt x="459" y="41"/>
                      <a:pt x="458" y="43"/>
                    </a:cubicBezTo>
                    <a:cubicBezTo>
                      <a:pt x="454" y="48"/>
                      <a:pt x="449" y="48"/>
                      <a:pt x="444" y="47"/>
                    </a:cubicBezTo>
                    <a:cubicBezTo>
                      <a:pt x="441" y="47"/>
                      <a:pt x="438" y="48"/>
                      <a:pt x="435" y="48"/>
                    </a:cubicBezTo>
                    <a:cubicBezTo>
                      <a:pt x="432" y="49"/>
                      <a:pt x="429" y="50"/>
                      <a:pt x="426" y="51"/>
                    </a:cubicBezTo>
                    <a:cubicBezTo>
                      <a:pt x="413" y="55"/>
                      <a:pt x="400" y="60"/>
                      <a:pt x="389" y="68"/>
                    </a:cubicBezTo>
                    <a:cubicBezTo>
                      <a:pt x="383" y="73"/>
                      <a:pt x="377" y="78"/>
                      <a:pt x="371" y="83"/>
                    </a:cubicBezTo>
                    <a:cubicBezTo>
                      <a:pt x="364" y="90"/>
                      <a:pt x="355" y="96"/>
                      <a:pt x="348" y="103"/>
                    </a:cubicBezTo>
                    <a:cubicBezTo>
                      <a:pt x="343" y="108"/>
                      <a:pt x="339" y="113"/>
                      <a:pt x="334" y="118"/>
                    </a:cubicBezTo>
                    <a:cubicBezTo>
                      <a:pt x="331" y="122"/>
                      <a:pt x="327" y="126"/>
                      <a:pt x="324" y="130"/>
                    </a:cubicBezTo>
                    <a:cubicBezTo>
                      <a:pt x="316" y="141"/>
                      <a:pt x="308" y="152"/>
                      <a:pt x="300" y="163"/>
                    </a:cubicBezTo>
                    <a:cubicBezTo>
                      <a:pt x="297" y="167"/>
                      <a:pt x="295" y="171"/>
                      <a:pt x="294" y="176"/>
                    </a:cubicBezTo>
                    <a:cubicBezTo>
                      <a:pt x="292" y="184"/>
                      <a:pt x="289" y="191"/>
                      <a:pt x="286" y="198"/>
                    </a:cubicBezTo>
                    <a:cubicBezTo>
                      <a:pt x="282" y="210"/>
                      <a:pt x="280" y="223"/>
                      <a:pt x="284" y="237"/>
                    </a:cubicBezTo>
                    <a:cubicBezTo>
                      <a:pt x="286" y="243"/>
                      <a:pt x="287" y="250"/>
                      <a:pt x="289" y="257"/>
                    </a:cubicBezTo>
                    <a:cubicBezTo>
                      <a:pt x="290" y="266"/>
                      <a:pt x="291" y="275"/>
                      <a:pt x="292" y="284"/>
                    </a:cubicBezTo>
                    <a:cubicBezTo>
                      <a:pt x="293" y="292"/>
                      <a:pt x="293" y="300"/>
                      <a:pt x="291" y="307"/>
                    </a:cubicBezTo>
                    <a:cubicBezTo>
                      <a:pt x="289" y="312"/>
                      <a:pt x="289" y="317"/>
                      <a:pt x="287" y="324"/>
                    </a:cubicBezTo>
                    <a:cubicBezTo>
                      <a:pt x="297" y="322"/>
                      <a:pt x="305" y="321"/>
                      <a:pt x="315" y="319"/>
                    </a:cubicBezTo>
                    <a:cubicBezTo>
                      <a:pt x="313" y="329"/>
                      <a:pt x="312" y="339"/>
                      <a:pt x="309" y="348"/>
                    </a:cubicBezTo>
                    <a:cubicBezTo>
                      <a:pt x="306" y="357"/>
                      <a:pt x="300" y="365"/>
                      <a:pt x="296" y="375"/>
                    </a:cubicBezTo>
                    <a:cubicBezTo>
                      <a:pt x="298" y="376"/>
                      <a:pt x="300" y="377"/>
                      <a:pt x="302" y="378"/>
                    </a:cubicBezTo>
                    <a:cubicBezTo>
                      <a:pt x="307" y="380"/>
                      <a:pt x="313" y="379"/>
                      <a:pt x="319" y="380"/>
                    </a:cubicBezTo>
                    <a:cubicBezTo>
                      <a:pt x="331" y="383"/>
                      <a:pt x="342" y="379"/>
                      <a:pt x="354" y="378"/>
                    </a:cubicBezTo>
                    <a:cubicBezTo>
                      <a:pt x="354" y="375"/>
                      <a:pt x="353" y="373"/>
                      <a:pt x="353" y="371"/>
                    </a:cubicBezTo>
                    <a:cubicBezTo>
                      <a:pt x="351" y="366"/>
                      <a:pt x="349" y="361"/>
                      <a:pt x="348" y="356"/>
                    </a:cubicBezTo>
                    <a:cubicBezTo>
                      <a:pt x="346" y="348"/>
                      <a:pt x="345" y="340"/>
                      <a:pt x="343" y="333"/>
                    </a:cubicBezTo>
                    <a:cubicBezTo>
                      <a:pt x="343" y="330"/>
                      <a:pt x="342" y="326"/>
                      <a:pt x="338" y="324"/>
                    </a:cubicBezTo>
                    <a:cubicBezTo>
                      <a:pt x="326" y="318"/>
                      <a:pt x="320" y="308"/>
                      <a:pt x="317" y="295"/>
                    </a:cubicBezTo>
                    <a:cubicBezTo>
                      <a:pt x="315" y="286"/>
                      <a:pt x="315" y="276"/>
                      <a:pt x="314" y="267"/>
                    </a:cubicBezTo>
                    <a:cubicBezTo>
                      <a:pt x="313" y="255"/>
                      <a:pt x="321" y="246"/>
                      <a:pt x="333" y="246"/>
                    </a:cubicBezTo>
                    <a:cubicBezTo>
                      <a:pt x="335" y="246"/>
                      <a:pt x="337" y="246"/>
                      <a:pt x="338" y="246"/>
                    </a:cubicBezTo>
                    <a:cubicBezTo>
                      <a:pt x="342" y="246"/>
                      <a:pt x="343" y="245"/>
                      <a:pt x="342" y="242"/>
                    </a:cubicBezTo>
                    <a:cubicBezTo>
                      <a:pt x="341" y="239"/>
                      <a:pt x="340" y="237"/>
                      <a:pt x="339" y="234"/>
                    </a:cubicBezTo>
                    <a:cubicBezTo>
                      <a:pt x="338" y="230"/>
                      <a:pt x="337" y="213"/>
                      <a:pt x="338" y="209"/>
                    </a:cubicBezTo>
                    <a:cubicBezTo>
                      <a:pt x="340" y="204"/>
                      <a:pt x="341" y="200"/>
                      <a:pt x="341" y="196"/>
                    </a:cubicBezTo>
                    <a:cubicBezTo>
                      <a:pt x="344" y="182"/>
                      <a:pt x="348" y="169"/>
                      <a:pt x="358" y="158"/>
                    </a:cubicBezTo>
                    <a:cubicBezTo>
                      <a:pt x="362" y="155"/>
                      <a:pt x="366" y="155"/>
                      <a:pt x="368" y="160"/>
                    </a:cubicBezTo>
                    <a:cubicBezTo>
                      <a:pt x="371" y="167"/>
                      <a:pt x="374" y="175"/>
                      <a:pt x="376" y="183"/>
                    </a:cubicBezTo>
                    <a:cubicBezTo>
                      <a:pt x="379" y="192"/>
                      <a:pt x="381" y="203"/>
                      <a:pt x="384" y="212"/>
                    </a:cubicBezTo>
                    <a:cubicBezTo>
                      <a:pt x="385" y="215"/>
                      <a:pt x="387" y="217"/>
                      <a:pt x="388" y="220"/>
                    </a:cubicBezTo>
                    <a:cubicBezTo>
                      <a:pt x="389" y="217"/>
                      <a:pt x="389" y="215"/>
                      <a:pt x="389" y="213"/>
                    </a:cubicBezTo>
                    <a:cubicBezTo>
                      <a:pt x="392" y="206"/>
                      <a:pt x="395" y="199"/>
                      <a:pt x="397" y="193"/>
                    </a:cubicBezTo>
                    <a:cubicBezTo>
                      <a:pt x="400" y="186"/>
                      <a:pt x="404" y="179"/>
                      <a:pt x="406" y="172"/>
                    </a:cubicBezTo>
                    <a:cubicBezTo>
                      <a:pt x="408" y="164"/>
                      <a:pt x="415" y="158"/>
                      <a:pt x="415" y="150"/>
                    </a:cubicBezTo>
                    <a:cubicBezTo>
                      <a:pt x="416" y="150"/>
                      <a:pt x="416" y="150"/>
                      <a:pt x="416" y="149"/>
                    </a:cubicBezTo>
                    <a:cubicBezTo>
                      <a:pt x="418" y="146"/>
                      <a:pt x="419" y="143"/>
                      <a:pt x="421" y="140"/>
                    </a:cubicBezTo>
                    <a:cubicBezTo>
                      <a:pt x="422" y="136"/>
                      <a:pt x="423" y="133"/>
                      <a:pt x="425" y="130"/>
                    </a:cubicBezTo>
                    <a:cubicBezTo>
                      <a:pt x="427" y="127"/>
                      <a:pt x="430" y="124"/>
                      <a:pt x="432" y="122"/>
                    </a:cubicBezTo>
                    <a:cubicBezTo>
                      <a:pt x="435" y="120"/>
                      <a:pt x="437" y="121"/>
                      <a:pt x="439" y="123"/>
                    </a:cubicBezTo>
                    <a:cubicBezTo>
                      <a:pt x="441" y="124"/>
                      <a:pt x="443" y="125"/>
                      <a:pt x="445" y="126"/>
                    </a:cubicBezTo>
                    <a:cubicBezTo>
                      <a:pt x="454" y="131"/>
                      <a:pt x="460" y="139"/>
                      <a:pt x="467" y="147"/>
                    </a:cubicBezTo>
                    <a:cubicBezTo>
                      <a:pt x="472" y="153"/>
                      <a:pt x="476" y="161"/>
                      <a:pt x="480" y="168"/>
                    </a:cubicBezTo>
                    <a:cubicBezTo>
                      <a:pt x="485" y="175"/>
                      <a:pt x="489" y="183"/>
                      <a:pt x="491" y="191"/>
                    </a:cubicBezTo>
                    <a:cubicBezTo>
                      <a:pt x="491" y="193"/>
                      <a:pt x="492" y="194"/>
                      <a:pt x="493" y="198"/>
                    </a:cubicBezTo>
                    <a:cubicBezTo>
                      <a:pt x="498" y="187"/>
                      <a:pt x="495" y="178"/>
                      <a:pt x="499" y="169"/>
                    </a:cubicBezTo>
                    <a:cubicBezTo>
                      <a:pt x="521" y="182"/>
                      <a:pt x="543" y="194"/>
                      <a:pt x="563" y="211"/>
                    </a:cubicBezTo>
                    <a:cubicBezTo>
                      <a:pt x="565" y="199"/>
                      <a:pt x="560" y="189"/>
                      <a:pt x="561" y="176"/>
                    </a:cubicBezTo>
                    <a:cubicBezTo>
                      <a:pt x="573" y="184"/>
                      <a:pt x="583" y="191"/>
                      <a:pt x="593" y="198"/>
                    </a:cubicBezTo>
                    <a:cubicBezTo>
                      <a:pt x="603" y="206"/>
                      <a:pt x="613" y="212"/>
                      <a:pt x="625" y="220"/>
                    </a:cubicBezTo>
                    <a:cubicBezTo>
                      <a:pt x="625" y="215"/>
                      <a:pt x="628" y="211"/>
                      <a:pt x="627" y="207"/>
                    </a:cubicBezTo>
                    <a:cubicBezTo>
                      <a:pt x="625" y="196"/>
                      <a:pt x="626" y="185"/>
                      <a:pt x="621" y="174"/>
                    </a:cubicBezTo>
                    <a:cubicBezTo>
                      <a:pt x="619" y="171"/>
                      <a:pt x="619" y="166"/>
                      <a:pt x="618" y="163"/>
                    </a:cubicBezTo>
                    <a:cubicBezTo>
                      <a:pt x="618" y="161"/>
                      <a:pt x="619" y="159"/>
                      <a:pt x="619" y="155"/>
                    </a:cubicBezTo>
                    <a:cubicBezTo>
                      <a:pt x="625" y="161"/>
                      <a:pt x="631" y="164"/>
                      <a:pt x="635" y="169"/>
                    </a:cubicBezTo>
                    <a:cubicBezTo>
                      <a:pt x="643" y="177"/>
                      <a:pt x="650" y="186"/>
                      <a:pt x="658" y="195"/>
                    </a:cubicBezTo>
                    <a:cubicBezTo>
                      <a:pt x="665" y="203"/>
                      <a:pt x="673" y="212"/>
                      <a:pt x="678" y="224"/>
                    </a:cubicBezTo>
                    <a:cubicBezTo>
                      <a:pt x="680" y="220"/>
                      <a:pt x="682" y="217"/>
                      <a:pt x="683" y="215"/>
                    </a:cubicBezTo>
                    <a:cubicBezTo>
                      <a:pt x="688" y="202"/>
                      <a:pt x="688" y="189"/>
                      <a:pt x="684" y="176"/>
                    </a:cubicBezTo>
                    <a:cubicBezTo>
                      <a:pt x="683" y="173"/>
                      <a:pt x="682" y="171"/>
                      <a:pt x="685" y="169"/>
                    </a:cubicBezTo>
                    <a:cubicBezTo>
                      <a:pt x="691" y="167"/>
                      <a:pt x="692" y="172"/>
                      <a:pt x="693" y="175"/>
                    </a:cubicBezTo>
                    <a:cubicBezTo>
                      <a:pt x="695" y="184"/>
                      <a:pt x="701" y="190"/>
                      <a:pt x="706" y="198"/>
                    </a:cubicBezTo>
                    <a:cubicBezTo>
                      <a:pt x="711" y="205"/>
                      <a:pt x="717" y="212"/>
                      <a:pt x="719" y="221"/>
                    </a:cubicBezTo>
                    <a:cubicBezTo>
                      <a:pt x="720" y="225"/>
                      <a:pt x="722" y="228"/>
                      <a:pt x="723" y="232"/>
                    </a:cubicBezTo>
                    <a:cubicBezTo>
                      <a:pt x="718" y="238"/>
                      <a:pt x="720" y="246"/>
                      <a:pt x="720" y="253"/>
                    </a:cubicBezTo>
                    <a:cubicBezTo>
                      <a:pt x="726" y="253"/>
                      <a:pt x="731" y="254"/>
                      <a:pt x="736" y="255"/>
                    </a:cubicBezTo>
                    <a:cubicBezTo>
                      <a:pt x="743" y="256"/>
                      <a:pt x="751" y="265"/>
                      <a:pt x="751" y="272"/>
                    </a:cubicBezTo>
                    <a:cubicBezTo>
                      <a:pt x="751" y="279"/>
                      <a:pt x="750" y="287"/>
                      <a:pt x="748" y="294"/>
                    </a:cubicBezTo>
                    <a:cubicBezTo>
                      <a:pt x="744" y="306"/>
                      <a:pt x="737" y="316"/>
                      <a:pt x="730" y="327"/>
                    </a:cubicBezTo>
                    <a:cubicBezTo>
                      <a:pt x="728" y="331"/>
                      <a:pt x="723" y="334"/>
                      <a:pt x="718" y="336"/>
                    </a:cubicBezTo>
                    <a:cubicBezTo>
                      <a:pt x="715" y="336"/>
                      <a:pt x="712" y="336"/>
                      <a:pt x="710" y="337"/>
                    </a:cubicBezTo>
                    <a:cubicBezTo>
                      <a:pt x="708" y="343"/>
                      <a:pt x="707" y="350"/>
                      <a:pt x="705" y="356"/>
                    </a:cubicBezTo>
                    <a:cubicBezTo>
                      <a:pt x="704" y="361"/>
                      <a:pt x="701" y="365"/>
                      <a:pt x="699" y="370"/>
                    </a:cubicBezTo>
                    <a:cubicBezTo>
                      <a:pt x="697" y="376"/>
                      <a:pt x="695" y="382"/>
                      <a:pt x="693" y="387"/>
                    </a:cubicBezTo>
                    <a:cubicBezTo>
                      <a:pt x="689" y="396"/>
                      <a:pt x="684" y="404"/>
                      <a:pt x="680" y="412"/>
                    </a:cubicBezTo>
                    <a:cubicBezTo>
                      <a:pt x="678" y="414"/>
                      <a:pt x="677" y="417"/>
                      <a:pt x="675" y="420"/>
                    </a:cubicBezTo>
                    <a:cubicBezTo>
                      <a:pt x="682" y="424"/>
                      <a:pt x="689" y="426"/>
                      <a:pt x="696" y="427"/>
                    </a:cubicBezTo>
                    <a:cubicBezTo>
                      <a:pt x="693" y="416"/>
                      <a:pt x="691" y="406"/>
                      <a:pt x="693" y="396"/>
                    </a:cubicBezTo>
                    <a:cubicBezTo>
                      <a:pt x="698" y="394"/>
                      <a:pt x="702" y="396"/>
                      <a:pt x="706" y="398"/>
                    </a:cubicBezTo>
                    <a:cubicBezTo>
                      <a:pt x="719" y="404"/>
                      <a:pt x="732" y="406"/>
                      <a:pt x="747" y="405"/>
                    </a:cubicBezTo>
                    <a:cubicBezTo>
                      <a:pt x="752" y="405"/>
                      <a:pt x="757" y="405"/>
                      <a:pt x="762" y="401"/>
                    </a:cubicBezTo>
                    <a:cubicBezTo>
                      <a:pt x="754" y="394"/>
                      <a:pt x="748" y="387"/>
                      <a:pt x="745" y="378"/>
                    </a:cubicBezTo>
                    <a:cubicBezTo>
                      <a:pt x="742" y="369"/>
                      <a:pt x="739" y="360"/>
                      <a:pt x="736" y="349"/>
                    </a:cubicBezTo>
                    <a:cubicBezTo>
                      <a:pt x="752" y="352"/>
                      <a:pt x="766" y="354"/>
                      <a:pt x="780" y="355"/>
                    </a:cubicBezTo>
                    <a:close/>
                    <a:moveTo>
                      <a:pt x="469" y="1375"/>
                    </a:moveTo>
                    <a:cubicBezTo>
                      <a:pt x="469" y="1372"/>
                      <a:pt x="468" y="1371"/>
                      <a:pt x="468" y="1370"/>
                    </a:cubicBezTo>
                    <a:cubicBezTo>
                      <a:pt x="469" y="1365"/>
                      <a:pt x="469" y="1360"/>
                      <a:pt x="470" y="1355"/>
                    </a:cubicBezTo>
                    <a:cubicBezTo>
                      <a:pt x="470" y="1351"/>
                      <a:pt x="468" y="1346"/>
                      <a:pt x="470" y="1341"/>
                    </a:cubicBezTo>
                    <a:cubicBezTo>
                      <a:pt x="471" y="1338"/>
                      <a:pt x="469" y="1334"/>
                      <a:pt x="469" y="1330"/>
                    </a:cubicBezTo>
                    <a:cubicBezTo>
                      <a:pt x="469" y="1324"/>
                      <a:pt x="468" y="1319"/>
                      <a:pt x="469" y="1313"/>
                    </a:cubicBezTo>
                    <a:cubicBezTo>
                      <a:pt x="470" y="1309"/>
                      <a:pt x="471" y="1305"/>
                      <a:pt x="469" y="1301"/>
                    </a:cubicBezTo>
                    <a:cubicBezTo>
                      <a:pt x="468" y="1299"/>
                      <a:pt x="469" y="1296"/>
                      <a:pt x="470" y="1294"/>
                    </a:cubicBezTo>
                    <a:cubicBezTo>
                      <a:pt x="470" y="1287"/>
                      <a:pt x="472" y="1281"/>
                      <a:pt x="470" y="1275"/>
                    </a:cubicBezTo>
                    <a:cubicBezTo>
                      <a:pt x="468" y="1271"/>
                      <a:pt x="468" y="1267"/>
                      <a:pt x="469" y="1262"/>
                    </a:cubicBezTo>
                    <a:cubicBezTo>
                      <a:pt x="470" y="1257"/>
                      <a:pt x="466" y="1252"/>
                      <a:pt x="470" y="1247"/>
                    </a:cubicBezTo>
                    <a:cubicBezTo>
                      <a:pt x="470" y="1246"/>
                      <a:pt x="469" y="1245"/>
                      <a:pt x="469" y="1244"/>
                    </a:cubicBezTo>
                    <a:cubicBezTo>
                      <a:pt x="468" y="1241"/>
                      <a:pt x="468" y="1238"/>
                      <a:pt x="468" y="1235"/>
                    </a:cubicBezTo>
                    <a:cubicBezTo>
                      <a:pt x="468" y="1230"/>
                      <a:pt x="470" y="1225"/>
                      <a:pt x="469" y="1220"/>
                    </a:cubicBezTo>
                    <a:cubicBezTo>
                      <a:pt x="467" y="1213"/>
                      <a:pt x="468" y="1206"/>
                      <a:pt x="466" y="1199"/>
                    </a:cubicBezTo>
                    <a:cubicBezTo>
                      <a:pt x="464" y="1191"/>
                      <a:pt x="463" y="1182"/>
                      <a:pt x="462" y="1174"/>
                    </a:cubicBezTo>
                    <a:cubicBezTo>
                      <a:pt x="461" y="1167"/>
                      <a:pt x="460" y="1159"/>
                      <a:pt x="459" y="1151"/>
                    </a:cubicBezTo>
                    <a:cubicBezTo>
                      <a:pt x="459" y="1151"/>
                      <a:pt x="459" y="1150"/>
                      <a:pt x="459" y="1149"/>
                    </a:cubicBezTo>
                    <a:cubicBezTo>
                      <a:pt x="461" y="1141"/>
                      <a:pt x="460" y="1139"/>
                      <a:pt x="453" y="1136"/>
                    </a:cubicBezTo>
                    <a:cubicBezTo>
                      <a:pt x="442" y="1132"/>
                      <a:pt x="432" y="1127"/>
                      <a:pt x="422" y="1123"/>
                    </a:cubicBezTo>
                    <a:cubicBezTo>
                      <a:pt x="410" y="1118"/>
                      <a:pt x="398" y="1114"/>
                      <a:pt x="386" y="1110"/>
                    </a:cubicBezTo>
                    <a:cubicBezTo>
                      <a:pt x="371" y="1104"/>
                      <a:pt x="355" y="1099"/>
                      <a:pt x="339" y="1094"/>
                    </a:cubicBezTo>
                    <a:cubicBezTo>
                      <a:pt x="331" y="1091"/>
                      <a:pt x="324" y="1087"/>
                      <a:pt x="316" y="1084"/>
                    </a:cubicBezTo>
                    <a:cubicBezTo>
                      <a:pt x="306" y="1080"/>
                      <a:pt x="296" y="1076"/>
                      <a:pt x="286" y="1072"/>
                    </a:cubicBezTo>
                    <a:cubicBezTo>
                      <a:pt x="273" y="1066"/>
                      <a:pt x="260" y="1060"/>
                      <a:pt x="246" y="1054"/>
                    </a:cubicBezTo>
                    <a:cubicBezTo>
                      <a:pt x="227" y="1045"/>
                      <a:pt x="208" y="1036"/>
                      <a:pt x="189" y="1028"/>
                    </a:cubicBezTo>
                    <a:cubicBezTo>
                      <a:pt x="188" y="1027"/>
                      <a:pt x="186" y="1026"/>
                      <a:pt x="183" y="1025"/>
                    </a:cubicBezTo>
                    <a:cubicBezTo>
                      <a:pt x="183" y="1027"/>
                      <a:pt x="183" y="1027"/>
                      <a:pt x="183" y="1028"/>
                    </a:cubicBezTo>
                    <a:cubicBezTo>
                      <a:pt x="183" y="1029"/>
                      <a:pt x="183" y="1030"/>
                      <a:pt x="184" y="1030"/>
                    </a:cubicBezTo>
                    <a:cubicBezTo>
                      <a:pt x="180" y="1031"/>
                      <a:pt x="179" y="1028"/>
                      <a:pt x="178" y="1027"/>
                    </a:cubicBezTo>
                    <a:cubicBezTo>
                      <a:pt x="176" y="1024"/>
                      <a:pt x="174" y="1021"/>
                      <a:pt x="172" y="1020"/>
                    </a:cubicBezTo>
                    <a:cubicBezTo>
                      <a:pt x="164" y="1017"/>
                      <a:pt x="156" y="1014"/>
                      <a:pt x="148" y="1010"/>
                    </a:cubicBezTo>
                    <a:cubicBezTo>
                      <a:pt x="146" y="1015"/>
                      <a:pt x="147" y="1018"/>
                      <a:pt x="148" y="1022"/>
                    </a:cubicBezTo>
                    <a:cubicBezTo>
                      <a:pt x="150" y="1028"/>
                      <a:pt x="151" y="1034"/>
                      <a:pt x="153" y="1040"/>
                    </a:cubicBezTo>
                    <a:cubicBezTo>
                      <a:pt x="156" y="1052"/>
                      <a:pt x="159" y="1064"/>
                      <a:pt x="163" y="1076"/>
                    </a:cubicBezTo>
                    <a:cubicBezTo>
                      <a:pt x="166" y="1087"/>
                      <a:pt x="170" y="1097"/>
                      <a:pt x="173" y="1107"/>
                    </a:cubicBezTo>
                    <a:cubicBezTo>
                      <a:pt x="176" y="1116"/>
                      <a:pt x="178" y="1125"/>
                      <a:pt x="181" y="1134"/>
                    </a:cubicBezTo>
                    <a:cubicBezTo>
                      <a:pt x="183" y="1138"/>
                      <a:pt x="185" y="1143"/>
                      <a:pt x="190" y="1144"/>
                    </a:cubicBezTo>
                    <a:cubicBezTo>
                      <a:pt x="193" y="1145"/>
                      <a:pt x="196" y="1147"/>
                      <a:pt x="199" y="1148"/>
                    </a:cubicBezTo>
                    <a:cubicBezTo>
                      <a:pt x="210" y="1154"/>
                      <a:pt x="222" y="1158"/>
                      <a:pt x="232" y="1166"/>
                    </a:cubicBezTo>
                    <a:cubicBezTo>
                      <a:pt x="238" y="1170"/>
                      <a:pt x="245" y="1172"/>
                      <a:pt x="252" y="1176"/>
                    </a:cubicBezTo>
                    <a:cubicBezTo>
                      <a:pt x="262" y="1181"/>
                      <a:pt x="272" y="1187"/>
                      <a:pt x="282" y="1193"/>
                    </a:cubicBezTo>
                    <a:cubicBezTo>
                      <a:pt x="285" y="1195"/>
                      <a:pt x="287" y="1197"/>
                      <a:pt x="289" y="1199"/>
                    </a:cubicBezTo>
                    <a:cubicBezTo>
                      <a:pt x="299" y="1210"/>
                      <a:pt x="303" y="1222"/>
                      <a:pt x="296" y="1236"/>
                    </a:cubicBezTo>
                    <a:cubicBezTo>
                      <a:pt x="295" y="1238"/>
                      <a:pt x="296" y="1240"/>
                      <a:pt x="296" y="1242"/>
                    </a:cubicBezTo>
                    <a:cubicBezTo>
                      <a:pt x="298" y="1246"/>
                      <a:pt x="297" y="1251"/>
                      <a:pt x="295" y="1255"/>
                    </a:cubicBezTo>
                    <a:cubicBezTo>
                      <a:pt x="293" y="1259"/>
                      <a:pt x="290" y="1262"/>
                      <a:pt x="290" y="1266"/>
                    </a:cubicBezTo>
                    <a:cubicBezTo>
                      <a:pt x="290" y="1268"/>
                      <a:pt x="287" y="1269"/>
                      <a:pt x="285" y="1270"/>
                    </a:cubicBezTo>
                    <a:cubicBezTo>
                      <a:pt x="284" y="1271"/>
                      <a:pt x="282" y="1270"/>
                      <a:pt x="282" y="1270"/>
                    </a:cubicBezTo>
                    <a:cubicBezTo>
                      <a:pt x="280" y="1278"/>
                      <a:pt x="278" y="1285"/>
                      <a:pt x="276" y="1293"/>
                    </a:cubicBezTo>
                    <a:cubicBezTo>
                      <a:pt x="269" y="1292"/>
                      <a:pt x="262" y="1290"/>
                      <a:pt x="256" y="1289"/>
                    </a:cubicBezTo>
                    <a:cubicBezTo>
                      <a:pt x="254" y="1295"/>
                      <a:pt x="256" y="1301"/>
                      <a:pt x="252" y="1306"/>
                    </a:cubicBezTo>
                    <a:cubicBezTo>
                      <a:pt x="241" y="1306"/>
                      <a:pt x="230" y="1306"/>
                      <a:pt x="219" y="1306"/>
                    </a:cubicBezTo>
                    <a:cubicBezTo>
                      <a:pt x="219" y="1308"/>
                      <a:pt x="219" y="1309"/>
                      <a:pt x="220" y="1310"/>
                    </a:cubicBezTo>
                    <a:cubicBezTo>
                      <a:pt x="221" y="1315"/>
                      <a:pt x="224" y="1319"/>
                      <a:pt x="223" y="1324"/>
                    </a:cubicBezTo>
                    <a:cubicBezTo>
                      <a:pt x="223" y="1333"/>
                      <a:pt x="224" y="1342"/>
                      <a:pt x="227" y="1352"/>
                    </a:cubicBezTo>
                    <a:cubicBezTo>
                      <a:pt x="230" y="1360"/>
                      <a:pt x="232" y="1368"/>
                      <a:pt x="234" y="1377"/>
                    </a:cubicBezTo>
                    <a:cubicBezTo>
                      <a:pt x="235" y="1378"/>
                      <a:pt x="236" y="1379"/>
                      <a:pt x="238" y="1380"/>
                    </a:cubicBezTo>
                    <a:cubicBezTo>
                      <a:pt x="239" y="1380"/>
                      <a:pt x="240" y="1379"/>
                      <a:pt x="241" y="1378"/>
                    </a:cubicBezTo>
                    <a:cubicBezTo>
                      <a:pt x="242" y="1377"/>
                      <a:pt x="243" y="1375"/>
                      <a:pt x="245" y="1374"/>
                    </a:cubicBezTo>
                    <a:cubicBezTo>
                      <a:pt x="253" y="1368"/>
                      <a:pt x="263" y="1363"/>
                      <a:pt x="273" y="1359"/>
                    </a:cubicBezTo>
                    <a:cubicBezTo>
                      <a:pt x="281" y="1357"/>
                      <a:pt x="288" y="1355"/>
                      <a:pt x="296" y="1352"/>
                    </a:cubicBezTo>
                    <a:cubicBezTo>
                      <a:pt x="303" y="1349"/>
                      <a:pt x="310" y="1343"/>
                      <a:pt x="319" y="1342"/>
                    </a:cubicBezTo>
                    <a:cubicBezTo>
                      <a:pt x="323" y="1338"/>
                      <a:pt x="328" y="1339"/>
                      <a:pt x="333" y="1339"/>
                    </a:cubicBezTo>
                    <a:cubicBezTo>
                      <a:pt x="335" y="1339"/>
                      <a:pt x="336" y="1339"/>
                      <a:pt x="338" y="1339"/>
                    </a:cubicBezTo>
                    <a:cubicBezTo>
                      <a:pt x="343" y="1335"/>
                      <a:pt x="349" y="1335"/>
                      <a:pt x="355" y="1336"/>
                    </a:cubicBezTo>
                    <a:cubicBezTo>
                      <a:pt x="368" y="1337"/>
                      <a:pt x="381" y="1337"/>
                      <a:pt x="394" y="1340"/>
                    </a:cubicBezTo>
                    <a:cubicBezTo>
                      <a:pt x="410" y="1344"/>
                      <a:pt x="426" y="1348"/>
                      <a:pt x="441" y="1356"/>
                    </a:cubicBezTo>
                    <a:cubicBezTo>
                      <a:pt x="450" y="1361"/>
                      <a:pt x="458" y="1366"/>
                      <a:pt x="465" y="1373"/>
                    </a:cubicBezTo>
                    <a:cubicBezTo>
                      <a:pt x="465" y="1374"/>
                      <a:pt x="467" y="1374"/>
                      <a:pt x="469" y="1375"/>
                    </a:cubicBezTo>
                    <a:close/>
                    <a:moveTo>
                      <a:pt x="175" y="1966"/>
                    </a:moveTo>
                    <a:cubicBezTo>
                      <a:pt x="173" y="1963"/>
                      <a:pt x="172" y="1958"/>
                      <a:pt x="174" y="1954"/>
                    </a:cubicBezTo>
                    <a:cubicBezTo>
                      <a:pt x="174" y="1952"/>
                      <a:pt x="174" y="1950"/>
                      <a:pt x="174" y="1949"/>
                    </a:cubicBezTo>
                    <a:cubicBezTo>
                      <a:pt x="174" y="1940"/>
                      <a:pt x="175" y="1931"/>
                      <a:pt x="174" y="1922"/>
                    </a:cubicBezTo>
                    <a:cubicBezTo>
                      <a:pt x="174" y="1915"/>
                      <a:pt x="177" y="1908"/>
                      <a:pt x="175" y="1900"/>
                    </a:cubicBezTo>
                    <a:cubicBezTo>
                      <a:pt x="174" y="1897"/>
                      <a:pt x="175" y="1893"/>
                      <a:pt x="175" y="1890"/>
                    </a:cubicBezTo>
                    <a:cubicBezTo>
                      <a:pt x="176" y="1885"/>
                      <a:pt x="178" y="1881"/>
                      <a:pt x="176" y="1876"/>
                    </a:cubicBezTo>
                    <a:cubicBezTo>
                      <a:pt x="175" y="1875"/>
                      <a:pt x="175" y="1873"/>
                      <a:pt x="176" y="1873"/>
                    </a:cubicBezTo>
                    <a:cubicBezTo>
                      <a:pt x="179" y="1870"/>
                      <a:pt x="177" y="1866"/>
                      <a:pt x="176" y="1863"/>
                    </a:cubicBezTo>
                    <a:cubicBezTo>
                      <a:pt x="176" y="1860"/>
                      <a:pt x="177" y="1858"/>
                      <a:pt x="177" y="1855"/>
                    </a:cubicBezTo>
                    <a:cubicBezTo>
                      <a:pt x="177" y="1848"/>
                      <a:pt x="179" y="1841"/>
                      <a:pt x="179" y="1834"/>
                    </a:cubicBezTo>
                    <a:cubicBezTo>
                      <a:pt x="178" y="1814"/>
                      <a:pt x="182" y="1795"/>
                      <a:pt x="183" y="1775"/>
                    </a:cubicBezTo>
                    <a:cubicBezTo>
                      <a:pt x="183" y="1770"/>
                      <a:pt x="184" y="1766"/>
                      <a:pt x="184" y="1761"/>
                    </a:cubicBezTo>
                    <a:cubicBezTo>
                      <a:pt x="184" y="1754"/>
                      <a:pt x="183" y="1748"/>
                      <a:pt x="183" y="1741"/>
                    </a:cubicBezTo>
                    <a:cubicBezTo>
                      <a:pt x="184" y="1741"/>
                      <a:pt x="185" y="1741"/>
                      <a:pt x="185" y="1741"/>
                    </a:cubicBezTo>
                    <a:cubicBezTo>
                      <a:pt x="184" y="1736"/>
                      <a:pt x="184" y="1733"/>
                      <a:pt x="184" y="1729"/>
                    </a:cubicBezTo>
                    <a:cubicBezTo>
                      <a:pt x="184" y="1721"/>
                      <a:pt x="185" y="1714"/>
                      <a:pt x="185" y="1706"/>
                    </a:cubicBezTo>
                    <a:cubicBezTo>
                      <a:pt x="186" y="1697"/>
                      <a:pt x="185" y="1688"/>
                      <a:pt x="186" y="1680"/>
                    </a:cubicBezTo>
                    <a:cubicBezTo>
                      <a:pt x="186" y="1671"/>
                      <a:pt x="187" y="1663"/>
                      <a:pt x="188" y="1655"/>
                    </a:cubicBezTo>
                    <a:cubicBezTo>
                      <a:pt x="188" y="1651"/>
                      <a:pt x="187" y="1649"/>
                      <a:pt x="184" y="1649"/>
                    </a:cubicBezTo>
                    <a:cubicBezTo>
                      <a:pt x="182" y="1648"/>
                      <a:pt x="181" y="1648"/>
                      <a:pt x="179" y="1648"/>
                    </a:cubicBezTo>
                    <a:cubicBezTo>
                      <a:pt x="168" y="1649"/>
                      <a:pt x="157" y="1649"/>
                      <a:pt x="146" y="1649"/>
                    </a:cubicBezTo>
                    <a:cubicBezTo>
                      <a:pt x="134" y="1649"/>
                      <a:pt x="122" y="1648"/>
                      <a:pt x="110" y="1647"/>
                    </a:cubicBezTo>
                    <a:cubicBezTo>
                      <a:pt x="100" y="1646"/>
                      <a:pt x="91" y="1647"/>
                      <a:pt x="82" y="1649"/>
                    </a:cubicBezTo>
                    <a:cubicBezTo>
                      <a:pt x="82" y="1656"/>
                      <a:pt x="82" y="1663"/>
                      <a:pt x="82" y="1670"/>
                    </a:cubicBezTo>
                    <a:cubicBezTo>
                      <a:pt x="82" y="1674"/>
                      <a:pt x="81" y="1679"/>
                      <a:pt x="82" y="1683"/>
                    </a:cubicBezTo>
                    <a:cubicBezTo>
                      <a:pt x="83" y="1687"/>
                      <a:pt x="82" y="1691"/>
                      <a:pt x="82" y="1695"/>
                    </a:cubicBezTo>
                    <a:cubicBezTo>
                      <a:pt x="81" y="1703"/>
                      <a:pt x="83" y="1711"/>
                      <a:pt x="80" y="1718"/>
                    </a:cubicBezTo>
                    <a:cubicBezTo>
                      <a:pt x="80" y="1719"/>
                      <a:pt x="80" y="1720"/>
                      <a:pt x="80" y="1720"/>
                    </a:cubicBezTo>
                    <a:cubicBezTo>
                      <a:pt x="81" y="1725"/>
                      <a:pt x="81" y="1730"/>
                      <a:pt x="81" y="1735"/>
                    </a:cubicBezTo>
                    <a:cubicBezTo>
                      <a:pt x="80" y="1738"/>
                      <a:pt x="80" y="1742"/>
                      <a:pt x="82" y="1745"/>
                    </a:cubicBezTo>
                    <a:cubicBezTo>
                      <a:pt x="84" y="1750"/>
                      <a:pt x="81" y="1756"/>
                      <a:pt x="82" y="1761"/>
                    </a:cubicBezTo>
                    <a:cubicBezTo>
                      <a:pt x="80" y="1764"/>
                      <a:pt x="84" y="1765"/>
                      <a:pt x="83" y="1767"/>
                    </a:cubicBezTo>
                    <a:cubicBezTo>
                      <a:pt x="82" y="1773"/>
                      <a:pt x="83" y="1779"/>
                      <a:pt x="85" y="1785"/>
                    </a:cubicBezTo>
                    <a:cubicBezTo>
                      <a:pt x="85" y="1786"/>
                      <a:pt x="85" y="1788"/>
                      <a:pt x="85" y="1789"/>
                    </a:cubicBezTo>
                    <a:cubicBezTo>
                      <a:pt x="85" y="1794"/>
                      <a:pt x="85" y="1798"/>
                      <a:pt x="83" y="1802"/>
                    </a:cubicBezTo>
                    <a:cubicBezTo>
                      <a:pt x="83" y="1803"/>
                      <a:pt x="83" y="1804"/>
                      <a:pt x="84" y="1805"/>
                    </a:cubicBezTo>
                    <a:cubicBezTo>
                      <a:pt x="87" y="1808"/>
                      <a:pt x="84" y="1810"/>
                      <a:pt x="83" y="1811"/>
                    </a:cubicBezTo>
                    <a:cubicBezTo>
                      <a:pt x="84" y="1813"/>
                      <a:pt x="85" y="1814"/>
                      <a:pt x="85" y="1815"/>
                    </a:cubicBezTo>
                    <a:cubicBezTo>
                      <a:pt x="85" y="1819"/>
                      <a:pt x="86" y="1823"/>
                      <a:pt x="86" y="1828"/>
                    </a:cubicBezTo>
                    <a:cubicBezTo>
                      <a:pt x="86" y="1833"/>
                      <a:pt x="85" y="1839"/>
                      <a:pt x="86" y="1844"/>
                    </a:cubicBezTo>
                    <a:cubicBezTo>
                      <a:pt x="88" y="1849"/>
                      <a:pt x="87" y="1852"/>
                      <a:pt x="86" y="1856"/>
                    </a:cubicBezTo>
                    <a:cubicBezTo>
                      <a:pt x="86" y="1859"/>
                      <a:pt x="85" y="1862"/>
                      <a:pt x="86" y="1866"/>
                    </a:cubicBezTo>
                    <a:cubicBezTo>
                      <a:pt x="86" y="1871"/>
                      <a:pt x="87" y="1876"/>
                      <a:pt x="87" y="1881"/>
                    </a:cubicBezTo>
                    <a:cubicBezTo>
                      <a:pt x="88" y="1887"/>
                      <a:pt x="87" y="1893"/>
                      <a:pt x="88" y="1899"/>
                    </a:cubicBezTo>
                    <a:cubicBezTo>
                      <a:pt x="88" y="1905"/>
                      <a:pt x="84" y="1911"/>
                      <a:pt x="88" y="1916"/>
                    </a:cubicBezTo>
                    <a:cubicBezTo>
                      <a:pt x="88" y="1917"/>
                      <a:pt x="88" y="1917"/>
                      <a:pt x="88" y="1917"/>
                    </a:cubicBezTo>
                    <a:cubicBezTo>
                      <a:pt x="86" y="1920"/>
                      <a:pt x="87" y="1923"/>
                      <a:pt x="87" y="1926"/>
                    </a:cubicBezTo>
                    <a:cubicBezTo>
                      <a:pt x="88" y="1932"/>
                      <a:pt x="88" y="1938"/>
                      <a:pt x="88" y="1943"/>
                    </a:cubicBezTo>
                    <a:cubicBezTo>
                      <a:pt x="88" y="1953"/>
                      <a:pt x="87" y="1963"/>
                      <a:pt x="88" y="1974"/>
                    </a:cubicBezTo>
                    <a:cubicBezTo>
                      <a:pt x="89" y="1980"/>
                      <a:pt x="88" y="1987"/>
                      <a:pt x="88" y="1994"/>
                    </a:cubicBezTo>
                    <a:cubicBezTo>
                      <a:pt x="88" y="1998"/>
                      <a:pt x="89" y="2003"/>
                      <a:pt x="89" y="2008"/>
                    </a:cubicBezTo>
                    <a:cubicBezTo>
                      <a:pt x="89" y="2021"/>
                      <a:pt x="89" y="2034"/>
                      <a:pt x="90" y="2047"/>
                    </a:cubicBezTo>
                    <a:cubicBezTo>
                      <a:pt x="90" y="2054"/>
                      <a:pt x="90" y="2060"/>
                      <a:pt x="90" y="2066"/>
                    </a:cubicBezTo>
                    <a:cubicBezTo>
                      <a:pt x="90" y="2070"/>
                      <a:pt x="89" y="2073"/>
                      <a:pt x="89" y="2077"/>
                    </a:cubicBezTo>
                    <a:cubicBezTo>
                      <a:pt x="90" y="2087"/>
                      <a:pt x="90" y="2096"/>
                      <a:pt x="90" y="2106"/>
                    </a:cubicBezTo>
                    <a:cubicBezTo>
                      <a:pt x="90" y="2117"/>
                      <a:pt x="90" y="2128"/>
                      <a:pt x="90" y="2138"/>
                    </a:cubicBezTo>
                    <a:cubicBezTo>
                      <a:pt x="90" y="2149"/>
                      <a:pt x="90" y="2160"/>
                      <a:pt x="91" y="2171"/>
                    </a:cubicBezTo>
                    <a:cubicBezTo>
                      <a:pt x="92" y="2181"/>
                      <a:pt x="92" y="2192"/>
                      <a:pt x="92" y="2202"/>
                    </a:cubicBezTo>
                    <a:cubicBezTo>
                      <a:pt x="92" y="2204"/>
                      <a:pt x="92" y="2206"/>
                      <a:pt x="93" y="2208"/>
                    </a:cubicBezTo>
                    <a:cubicBezTo>
                      <a:pt x="102" y="2208"/>
                      <a:pt x="110" y="2209"/>
                      <a:pt x="117" y="2209"/>
                    </a:cubicBezTo>
                    <a:cubicBezTo>
                      <a:pt x="123" y="2209"/>
                      <a:pt x="128" y="2210"/>
                      <a:pt x="133" y="2210"/>
                    </a:cubicBezTo>
                    <a:cubicBezTo>
                      <a:pt x="137" y="2210"/>
                      <a:pt x="141" y="2210"/>
                      <a:pt x="145" y="2210"/>
                    </a:cubicBezTo>
                    <a:cubicBezTo>
                      <a:pt x="154" y="2210"/>
                      <a:pt x="162" y="2211"/>
                      <a:pt x="171" y="2211"/>
                    </a:cubicBezTo>
                    <a:cubicBezTo>
                      <a:pt x="177" y="2211"/>
                      <a:pt x="183" y="2210"/>
                      <a:pt x="188" y="2209"/>
                    </a:cubicBezTo>
                    <a:cubicBezTo>
                      <a:pt x="189" y="2200"/>
                      <a:pt x="190" y="2192"/>
                      <a:pt x="192" y="2184"/>
                    </a:cubicBezTo>
                    <a:cubicBezTo>
                      <a:pt x="192" y="2181"/>
                      <a:pt x="191" y="2179"/>
                      <a:pt x="188" y="2178"/>
                    </a:cubicBezTo>
                    <a:cubicBezTo>
                      <a:pt x="180" y="2175"/>
                      <a:pt x="172" y="2171"/>
                      <a:pt x="164" y="2167"/>
                    </a:cubicBezTo>
                    <a:cubicBezTo>
                      <a:pt x="163" y="2167"/>
                      <a:pt x="162" y="2167"/>
                      <a:pt x="162" y="2166"/>
                    </a:cubicBezTo>
                    <a:cubicBezTo>
                      <a:pt x="160" y="2165"/>
                      <a:pt x="158" y="2163"/>
                      <a:pt x="159" y="2160"/>
                    </a:cubicBezTo>
                    <a:cubicBezTo>
                      <a:pt x="161" y="2157"/>
                      <a:pt x="161" y="2154"/>
                      <a:pt x="162" y="2151"/>
                    </a:cubicBezTo>
                    <a:cubicBezTo>
                      <a:pt x="163" y="2140"/>
                      <a:pt x="164" y="2130"/>
                      <a:pt x="165" y="2119"/>
                    </a:cubicBezTo>
                    <a:cubicBezTo>
                      <a:pt x="166" y="2103"/>
                      <a:pt x="167" y="2087"/>
                      <a:pt x="169" y="2071"/>
                    </a:cubicBezTo>
                    <a:cubicBezTo>
                      <a:pt x="169" y="2063"/>
                      <a:pt x="169" y="2055"/>
                      <a:pt x="170" y="2047"/>
                    </a:cubicBezTo>
                    <a:cubicBezTo>
                      <a:pt x="171" y="2040"/>
                      <a:pt x="171" y="2034"/>
                      <a:pt x="172" y="2027"/>
                    </a:cubicBezTo>
                    <a:cubicBezTo>
                      <a:pt x="172" y="2024"/>
                      <a:pt x="172" y="2020"/>
                      <a:pt x="172" y="2016"/>
                    </a:cubicBezTo>
                    <a:cubicBezTo>
                      <a:pt x="172" y="2012"/>
                      <a:pt x="172" y="2008"/>
                      <a:pt x="172" y="2004"/>
                    </a:cubicBezTo>
                    <a:cubicBezTo>
                      <a:pt x="172" y="1999"/>
                      <a:pt x="172" y="1994"/>
                      <a:pt x="172" y="1989"/>
                    </a:cubicBezTo>
                    <a:cubicBezTo>
                      <a:pt x="172" y="1984"/>
                      <a:pt x="172" y="1978"/>
                      <a:pt x="173" y="1973"/>
                    </a:cubicBezTo>
                    <a:cubicBezTo>
                      <a:pt x="173" y="1971"/>
                      <a:pt x="174" y="1969"/>
                      <a:pt x="175" y="1966"/>
                    </a:cubicBezTo>
                    <a:close/>
                    <a:moveTo>
                      <a:pt x="946" y="1650"/>
                    </a:moveTo>
                    <a:cubicBezTo>
                      <a:pt x="938" y="1649"/>
                      <a:pt x="930" y="1649"/>
                      <a:pt x="923" y="1648"/>
                    </a:cubicBezTo>
                    <a:cubicBezTo>
                      <a:pt x="920" y="1648"/>
                      <a:pt x="917" y="1647"/>
                      <a:pt x="913" y="1647"/>
                    </a:cubicBezTo>
                    <a:cubicBezTo>
                      <a:pt x="900" y="1647"/>
                      <a:pt x="887" y="1648"/>
                      <a:pt x="874" y="1648"/>
                    </a:cubicBezTo>
                    <a:cubicBezTo>
                      <a:pt x="866" y="1648"/>
                      <a:pt x="858" y="1648"/>
                      <a:pt x="850" y="1649"/>
                    </a:cubicBezTo>
                    <a:cubicBezTo>
                      <a:pt x="845" y="1649"/>
                      <a:pt x="843" y="1653"/>
                      <a:pt x="845" y="1657"/>
                    </a:cubicBezTo>
                    <a:cubicBezTo>
                      <a:pt x="845" y="1659"/>
                      <a:pt x="846" y="1660"/>
                      <a:pt x="846" y="1662"/>
                    </a:cubicBezTo>
                    <a:cubicBezTo>
                      <a:pt x="847" y="1668"/>
                      <a:pt x="847" y="1674"/>
                      <a:pt x="849" y="1680"/>
                    </a:cubicBezTo>
                    <a:cubicBezTo>
                      <a:pt x="849" y="1684"/>
                      <a:pt x="851" y="1688"/>
                      <a:pt x="852" y="1693"/>
                    </a:cubicBezTo>
                    <a:cubicBezTo>
                      <a:pt x="852" y="1698"/>
                      <a:pt x="853" y="1703"/>
                      <a:pt x="853" y="1709"/>
                    </a:cubicBezTo>
                    <a:cubicBezTo>
                      <a:pt x="853" y="1714"/>
                      <a:pt x="856" y="1719"/>
                      <a:pt x="856" y="1724"/>
                    </a:cubicBezTo>
                    <a:cubicBezTo>
                      <a:pt x="855" y="1730"/>
                      <a:pt x="857" y="1736"/>
                      <a:pt x="858" y="1743"/>
                    </a:cubicBezTo>
                    <a:cubicBezTo>
                      <a:pt x="859" y="1747"/>
                      <a:pt x="860" y="1751"/>
                      <a:pt x="860" y="1755"/>
                    </a:cubicBezTo>
                    <a:cubicBezTo>
                      <a:pt x="861" y="1760"/>
                      <a:pt x="861" y="1764"/>
                      <a:pt x="862" y="1769"/>
                    </a:cubicBezTo>
                    <a:cubicBezTo>
                      <a:pt x="864" y="1785"/>
                      <a:pt x="867" y="1801"/>
                      <a:pt x="869" y="1817"/>
                    </a:cubicBezTo>
                    <a:cubicBezTo>
                      <a:pt x="871" y="1829"/>
                      <a:pt x="872" y="1841"/>
                      <a:pt x="874" y="1852"/>
                    </a:cubicBezTo>
                    <a:cubicBezTo>
                      <a:pt x="875" y="1859"/>
                      <a:pt x="875" y="1865"/>
                      <a:pt x="875" y="1871"/>
                    </a:cubicBezTo>
                    <a:cubicBezTo>
                      <a:pt x="876" y="1880"/>
                      <a:pt x="876" y="1889"/>
                      <a:pt x="877" y="1898"/>
                    </a:cubicBezTo>
                    <a:cubicBezTo>
                      <a:pt x="877" y="1901"/>
                      <a:pt x="877" y="1904"/>
                      <a:pt x="877" y="1907"/>
                    </a:cubicBezTo>
                    <a:cubicBezTo>
                      <a:pt x="878" y="1915"/>
                      <a:pt x="880" y="1923"/>
                      <a:pt x="881" y="1931"/>
                    </a:cubicBezTo>
                    <a:cubicBezTo>
                      <a:pt x="882" y="1942"/>
                      <a:pt x="884" y="1952"/>
                      <a:pt x="885" y="1963"/>
                    </a:cubicBezTo>
                    <a:cubicBezTo>
                      <a:pt x="888" y="1980"/>
                      <a:pt x="890" y="1997"/>
                      <a:pt x="893" y="2015"/>
                    </a:cubicBezTo>
                    <a:cubicBezTo>
                      <a:pt x="895" y="2028"/>
                      <a:pt x="896" y="2041"/>
                      <a:pt x="898" y="2054"/>
                    </a:cubicBezTo>
                    <a:cubicBezTo>
                      <a:pt x="900" y="2066"/>
                      <a:pt x="901" y="2078"/>
                      <a:pt x="900" y="2091"/>
                    </a:cubicBezTo>
                    <a:cubicBezTo>
                      <a:pt x="900" y="2092"/>
                      <a:pt x="900" y="2094"/>
                      <a:pt x="901" y="2095"/>
                    </a:cubicBezTo>
                    <a:cubicBezTo>
                      <a:pt x="904" y="2099"/>
                      <a:pt x="903" y="2103"/>
                      <a:pt x="903" y="2108"/>
                    </a:cubicBezTo>
                    <a:cubicBezTo>
                      <a:pt x="902" y="2117"/>
                      <a:pt x="903" y="2125"/>
                      <a:pt x="904" y="2134"/>
                    </a:cubicBezTo>
                    <a:cubicBezTo>
                      <a:pt x="904" y="2138"/>
                      <a:pt x="905" y="2141"/>
                      <a:pt x="906" y="2144"/>
                    </a:cubicBezTo>
                    <a:cubicBezTo>
                      <a:pt x="907" y="2155"/>
                      <a:pt x="906" y="2165"/>
                      <a:pt x="910" y="2175"/>
                    </a:cubicBezTo>
                    <a:cubicBezTo>
                      <a:pt x="911" y="2179"/>
                      <a:pt x="910" y="2183"/>
                      <a:pt x="906" y="2186"/>
                    </a:cubicBezTo>
                    <a:cubicBezTo>
                      <a:pt x="901" y="2190"/>
                      <a:pt x="897" y="2195"/>
                      <a:pt x="889" y="2195"/>
                    </a:cubicBezTo>
                    <a:cubicBezTo>
                      <a:pt x="888" y="2195"/>
                      <a:pt x="888" y="2195"/>
                      <a:pt x="887" y="2195"/>
                    </a:cubicBezTo>
                    <a:cubicBezTo>
                      <a:pt x="875" y="2199"/>
                      <a:pt x="873" y="2201"/>
                      <a:pt x="876" y="2214"/>
                    </a:cubicBezTo>
                    <a:cubicBezTo>
                      <a:pt x="876" y="2214"/>
                      <a:pt x="876" y="2214"/>
                      <a:pt x="876" y="2214"/>
                    </a:cubicBezTo>
                    <a:cubicBezTo>
                      <a:pt x="877" y="2216"/>
                      <a:pt x="878" y="2217"/>
                      <a:pt x="880" y="2218"/>
                    </a:cubicBezTo>
                    <a:cubicBezTo>
                      <a:pt x="881" y="2218"/>
                      <a:pt x="883" y="2218"/>
                      <a:pt x="885" y="2218"/>
                    </a:cubicBezTo>
                    <a:cubicBezTo>
                      <a:pt x="894" y="2218"/>
                      <a:pt x="903" y="2217"/>
                      <a:pt x="913" y="2216"/>
                    </a:cubicBezTo>
                    <a:cubicBezTo>
                      <a:pt x="922" y="2215"/>
                      <a:pt x="931" y="2216"/>
                      <a:pt x="940" y="2213"/>
                    </a:cubicBezTo>
                    <a:cubicBezTo>
                      <a:pt x="942" y="2212"/>
                      <a:pt x="945" y="2212"/>
                      <a:pt x="948" y="2213"/>
                    </a:cubicBezTo>
                    <a:cubicBezTo>
                      <a:pt x="954" y="2213"/>
                      <a:pt x="960" y="2213"/>
                      <a:pt x="967" y="2214"/>
                    </a:cubicBezTo>
                    <a:cubicBezTo>
                      <a:pt x="967" y="2208"/>
                      <a:pt x="969" y="2202"/>
                      <a:pt x="969" y="2197"/>
                    </a:cubicBezTo>
                    <a:cubicBezTo>
                      <a:pt x="968" y="2178"/>
                      <a:pt x="967" y="2158"/>
                      <a:pt x="966" y="2139"/>
                    </a:cubicBezTo>
                    <a:cubicBezTo>
                      <a:pt x="965" y="2117"/>
                      <a:pt x="965" y="2094"/>
                      <a:pt x="965" y="2072"/>
                    </a:cubicBezTo>
                    <a:cubicBezTo>
                      <a:pt x="964" y="2052"/>
                      <a:pt x="964" y="2032"/>
                      <a:pt x="963" y="2012"/>
                    </a:cubicBezTo>
                    <a:cubicBezTo>
                      <a:pt x="963" y="2003"/>
                      <a:pt x="962" y="1994"/>
                      <a:pt x="962" y="1985"/>
                    </a:cubicBezTo>
                    <a:cubicBezTo>
                      <a:pt x="961" y="1982"/>
                      <a:pt x="961" y="1978"/>
                      <a:pt x="961" y="1975"/>
                    </a:cubicBezTo>
                    <a:cubicBezTo>
                      <a:pt x="961" y="1971"/>
                      <a:pt x="960" y="1967"/>
                      <a:pt x="960" y="1963"/>
                    </a:cubicBezTo>
                    <a:cubicBezTo>
                      <a:pt x="960" y="1953"/>
                      <a:pt x="961" y="1943"/>
                      <a:pt x="960" y="1933"/>
                    </a:cubicBezTo>
                    <a:cubicBezTo>
                      <a:pt x="960" y="1918"/>
                      <a:pt x="959" y="1904"/>
                      <a:pt x="958" y="1889"/>
                    </a:cubicBezTo>
                    <a:cubicBezTo>
                      <a:pt x="958" y="1880"/>
                      <a:pt x="958" y="1871"/>
                      <a:pt x="957" y="1862"/>
                    </a:cubicBezTo>
                    <a:cubicBezTo>
                      <a:pt x="957" y="1854"/>
                      <a:pt x="955" y="1846"/>
                      <a:pt x="955" y="1837"/>
                    </a:cubicBezTo>
                    <a:cubicBezTo>
                      <a:pt x="955" y="1825"/>
                      <a:pt x="954" y="1813"/>
                      <a:pt x="954" y="1801"/>
                    </a:cubicBezTo>
                    <a:cubicBezTo>
                      <a:pt x="954" y="1799"/>
                      <a:pt x="953" y="1798"/>
                      <a:pt x="953" y="1796"/>
                    </a:cubicBezTo>
                    <a:cubicBezTo>
                      <a:pt x="953" y="1787"/>
                      <a:pt x="952" y="1779"/>
                      <a:pt x="951" y="1770"/>
                    </a:cubicBezTo>
                    <a:cubicBezTo>
                      <a:pt x="951" y="1758"/>
                      <a:pt x="951" y="1745"/>
                      <a:pt x="950" y="1732"/>
                    </a:cubicBezTo>
                    <a:cubicBezTo>
                      <a:pt x="950" y="1731"/>
                      <a:pt x="950" y="1730"/>
                      <a:pt x="950" y="1730"/>
                    </a:cubicBezTo>
                    <a:cubicBezTo>
                      <a:pt x="953" y="1716"/>
                      <a:pt x="949" y="1702"/>
                      <a:pt x="949" y="1688"/>
                    </a:cubicBezTo>
                    <a:cubicBezTo>
                      <a:pt x="950" y="1680"/>
                      <a:pt x="948" y="1671"/>
                      <a:pt x="947" y="1662"/>
                    </a:cubicBezTo>
                    <a:cubicBezTo>
                      <a:pt x="947" y="1658"/>
                      <a:pt x="946" y="1654"/>
                      <a:pt x="946" y="1650"/>
                    </a:cubicBezTo>
                    <a:close/>
                    <a:moveTo>
                      <a:pt x="444" y="480"/>
                    </a:moveTo>
                    <a:cubicBezTo>
                      <a:pt x="443" y="485"/>
                      <a:pt x="443" y="490"/>
                      <a:pt x="442" y="494"/>
                    </a:cubicBezTo>
                    <a:cubicBezTo>
                      <a:pt x="439" y="501"/>
                      <a:pt x="436" y="508"/>
                      <a:pt x="432" y="514"/>
                    </a:cubicBezTo>
                    <a:cubicBezTo>
                      <a:pt x="427" y="524"/>
                      <a:pt x="420" y="534"/>
                      <a:pt x="412" y="541"/>
                    </a:cubicBezTo>
                    <a:cubicBezTo>
                      <a:pt x="408" y="546"/>
                      <a:pt x="402" y="547"/>
                      <a:pt x="397" y="550"/>
                    </a:cubicBezTo>
                    <a:cubicBezTo>
                      <a:pt x="390" y="552"/>
                      <a:pt x="389" y="555"/>
                      <a:pt x="393" y="561"/>
                    </a:cubicBezTo>
                    <a:cubicBezTo>
                      <a:pt x="400" y="569"/>
                      <a:pt x="406" y="578"/>
                      <a:pt x="413" y="586"/>
                    </a:cubicBezTo>
                    <a:cubicBezTo>
                      <a:pt x="420" y="593"/>
                      <a:pt x="426" y="601"/>
                      <a:pt x="434" y="607"/>
                    </a:cubicBezTo>
                    <a:cubicBezTo>
                      <a:pt x="441" y="614"/>
                      <a:pt x="448" y="620"/>
                      <a:pt x="456" y="625"/>
                    </a:cubicBezTo>
                    <a:cubicBezTo>
                      <a:pt x="472" y="635"/>
                      <a:pt x="490" y="640"/>
                      <a:pt x="508" y="646"/>
                    </a:cubicBezTo>
                    <a:cubicBezTo>
                      <a:pt x="511" y="647"/>
                      <a:pt x="515" y="648"/>
                      <a:pt x="518" y="648"/>
                    </a:cubicBezTo>
                    <a:cubicBezTo>
                      <a:pt x="528" y="648"/>
                      <a:pt x="538" y="649"/>
                      <a:pt x="549" y="649"/>
                    </a:cubicBezTo>
                    <a:cubicBezTo>
                      <a:pt x="552" y="649"/>
                      <a:pt x="555" y="648"/>
                      <a:pt x="558" y="647"/>
                    </a:cubicBezTo>
                    <a:cubicBezTo>
                      <a:pt x="567" y="645"/>
                      <a:pt x="576" y="642"/>
                      <a:pt x="585" y="639"/>
                    </a:cubicBezTo>
                    <a:cubicBezTo>
                      <a:pt x="587" y="638"/>
                      <a:pt x="589" y="638"/>
                      <a:pt x="591" y="637"/>
                    </a:cubicBezTo>
                    <a:cubicBezTo>
                      <a:pt x="601" y="630"/>
                      <a:pt x="611" y="624"/>
                      <a:pt x="620" y="616"/>
                    </a:cubicBezTo>
                    <a:cubicBezTo>
                      <a:pt x="631" y="606"/>
                      <a:pt x="642" y="596"/>
                      <a:pt x="652" y="584"/>
                    </a:cubicBezTo>
                    <a:cubicBezTo>
                      <a:pt x="656" y="578"/>
                      <a:pt x="660" y="573"/>
                      <a:pt x="664" y="567"/>
                    </a:cubicBezTo>
                    <a:cubicBezTo>
                      <a:pt x="668" y="562"/>
                      <a:pt x="671" y="557"/>
                      <a:pt x="674" y="552"/>
                    </a:cubicBezTo>
                    <a:cubicBezTo>
                      <a:pt x="663" y="543"/>
                      <a:pt x="655" y="533"/>
                      <a:pt x="647" y="522"/>
                    </a:cubicBezTo>
                    <a:cubicBezTo>
                      <a:pt x="644" y="517"/>
                      <a:pt x="641" y="512"/>
                      <a:pt x="639" y="506"/>
                    </a:cubicBezTo>
                    <a:cubicBezTo>
                      <a:pt x="635" y="494"/>
                      <a:pt x="632" y="482"/>
                      <a:pt x="630" y="470"/>
                    </a:cubicBezTo>
                    <a:cubicBezTo>
                      <a:pt x="630" y="470"/>
                      <a:pt x="629" y="470"/>
                      <a:pt x="629" y="470"/>
                    </a:cubicBezTo>
                    <a:cubicBezTo>
                      <a:pt x="621" y="473"/>
                      <a:pt x="613" y="476"/>
                      <a:pt x="605" y="480"/>
                    </a:cubicBezTo>
                    <a:cubicBezTo>
                      <a:pt x="601" y="481"/>
                      <a:pt x="597" y="483"/>
                      <a:pt x="594" y="484"/>
                    </a:cubicBezTo>
                    <a:cubicBezTo>
                      <a:pt x="584" y="486"/>
                      <a:pt x="575" y="487"/>
                      <a:pt x="565" y="489"/>
                    </a:cubicBezTo>
                    <a:cubicBezTo>
                      <a:pt x="559" y="489"/>
                      <a:pt x="554" y="489"/>
                      <a:pt x="548" y="490"/>
                    </a:cubicBezTo>
                    <a:cubicBezTo>
                      <a:pt x="541" y="492"/>
                      <a:pt x="535" y="494"/>
                      <a:pt x="528" y="492"/>
                    </a:cubicBezTo>
                    <a:cubicBezTo>
                      <a:pt x="527" y="492"/>
                      <a:pt x="527" y="492"/>
                      <a:pt x="526" y="492"/>
                    </a:cubicBezTo>
                    <a:cubicBezTo>
                      <a:pt x="517" y="492"/>
                      <a:pt x="509" y="493"/>
                      <a:pt x="500" y="493"/>
                    </a:cubicBezTo>
                    <a:cubicBezTo>
                      <a:pt x="489" y="492"/>
                      <a:pt x="477" y="491"/>
                      <a:pt x="466" y="487"/>
                    </a:cubicBezTo>
                    <a:cubicBezTo>
                      <a:pt x="463" y="486"/>
                      <a:pt x="460" y="486"/>
                      <a:pt x="458" y="486"/>
                    </a:cubicBezTo>
                    <a:cubicBezTo>
                      <a:pt x="453" y="484"/>
                      <a:pt x="449" y="482"/>
                      <a:pt x="444" y="480"/>
                    </a:cubicBezTo>
                    <a:close/>
                    <a:moveTo>
                      <a:pt x="228" y="2270"/>
                    </a:moveTo>
                    <a:cubicBezTo>
                      <a:pt x="227" y="2280"/>
                      <a:pt x="226" y="2291"/>
                      <a:pt x="226" y="2302"/>
                    </a:cubicBezTo>
                    <a:cubicBezTo>
                      <a:pt x="226" y="2315"/>
                      <a:pt x="229" y="2328"/>
                      <a:pt x="239" y="2338"/>
                    </a:cubicBezTo>
                    <a:cubicBezTo>
                      <a:pt x="244" y="2342"/>
                      <a:pt x="248" y="2346"/>
                      <a:pt x="252" y="2350"/>
                    </a:cubicBezTo>
                    <a:cubicBezTo>
                      <a:pt x="254" y="2352"/>
                      <a:pt x="256" y="2354"/>
                      <a:pt x="259" y="2355"/>
                    </a:cubicBezTo>
                    <a:cubicBezTo>
                      <a:pt x="269" y="2359"/>
                      <a:pt x="278" y="2364"/>
                      <a:pt x="289" y="2367"/>
                    </a:cubicBezTo>
                    <a:cubicBezTo>
                      <a:pt x="297" y="2369"/>
                      <a:pt x="305" y="2371"/>
                      <a:pt x="314" y="2372"/>
                    </a:cubicBezTo>
                    <a:cubicBezTo>
                      <a:pt x="329" y="2373"/>
                      <a:pt x="345" y="2373"/>
                      <a:pt x="361" y="2368"/>
                    </a:cubicBezTo>
                    <a:cubicBezTo>
                      <a:pt x="369" y="2366"/>
                      <a:pt x="377" y="2366"/>
                      <a:pt x="385" y="2364"/>
                    </a:cubicBezTo>
                    <a:cubicBezTo>
                      <a:pt x="393" y="2362"/>
                      <a:pt x="401" y="2358"/>
                      <a:pt x="405" y="2349"/>
                    </a:cubicBezTo>
                    <a:cubicBezTo>
                      <a:pt x="407" y="2343"/>
                      <a:pt x="410" y="2337"/>
                      <a:pt x="412" y="2331"/>
                    </a:cubicBezTo>
                    <a:cubicBezTo>
                      <a:pt x="414" y="2323"/>
                      <a:pt x="414" y="2314"/>
                      <a:pt x="409" y="2307"/>
                    </a:cubicBezTo>
                    <a:cubicBezTo>
                      <a:pt x="403" y="2300"/>
                      <a:pt x="396" y="2294"/>
                      <a:pt x="388" y="2291"/>
                    </a:cubicBezTo>
                    <a:cubicBezTo>
                      <a:pt x="381" y="2288"/>
                      <a:pt x="374" y="2285"/>
                      <a:pt x="369" y="2280"/>
                    </a:cubicBezTo>
                    <a:cubicBezTo>
                      <a:pt x="366" y="2278"/>
                      <a:pt x="364" y="2276"/>
                      <a:pt x="361" y="2275"/>
                    </a:cubicBezTo>
                    <a:cubicBezTo>
                      <a:pt x="351" y="2271"/>
                      <a:pt x="341" y="2267"/>
                      <a:pt x="331" y="2265"/>
                    </a:cubicBezTo>
                    <a:cubicBezTo>
                      <a:pt x="322" y="2262"/>
                      <a:pt x="312" y="2261"/>
                      <a:pt x="303" y="2260"/>
                    </a:cubicBezTo>
                    <a:cubicBezTo>
                      <a:pt x="291" y="2260"/>
                      <a:pt x="279" y="2260"/>
                      <a:pt x="268" y="2260"/>
                    </a:cubicBezTo>
                    <a:cubicBezTo>
                      <a:pt x="260" y="2261"/>
                      <a:pt x="253" y="2260"/>
                      <a:pt x="246" y="2263"/>
                    </a:cubicBezTo>
                    <a:cubicBezTo>
                      <a:pt x="240" y="2265"/>
                      <a:pt x="234" y="2268"/>
                      <a:pt x="228" y="2270"/>
                    </a:cubicBezTo>
                    <a:close/>
                    <a:moveTo>
                      <a:pt x="287" y="1227"/>
                    </a:moveTo>
                    <a:cubicBezTo>
                      <a:pt x="287" y="1223"/>
                      <a:pt x="288" y="1221"/>
                      <a:pt x="287" y="1219"/>
                    </a:cubicBezTo>
                    <a:cubicBezTo>
                      <a:pt x="285" y="1213"/>
                      <a:pt x="283" y="1207"/>
                      <a:pt x="277" y="1204"/>
                    </a:cubicBezTo>
                    <a:cubicBezTo>
                      <a:pt x="273" y="1201"/>
                      <a:pt x="270" y="1199"/>
                      <a:pt x="266" y="1197"/>
                    </a:cubicBezTo>
                    <a:cubicBezTo>
                      <a:pt x="251" y="1188"/>
                      <a:pt x="235" y="1180"/>
                      <a:pt x="220" y="1171"/>
                    </a:cubicBezTo>
                    <a:cubicBezTo>
                      <a:pt x="219" y="1171"/>
                      <a:pt x="219" y="1171"/>
                      <a:pt x="219" y="1171"/>
                    </a:cubicBezTo>
                    <a:cubicBezTo>
                      <a:pt x="208" y="1166"/>
                      <a:pt x="196" y="1161"/>
                      <a:pt x="186" y="1156"/>
                    </a:cubicBezTo>
                    <a:cubicBezTo>
                      <a:pt x="182" y="1154"/>
                      <a:pt x="179" y="1152"/>
                      <a:pt x="177" y="1149"/>
                    </a:cubicBezTo>
                    <a:cubicBezTo>
                      <a:pt x="174" y="1144"/>
                      <a:pt x="170" y="1140"/>
                      <a:pt x="168" y="1136"/>
                    </a:cubicBezTo>
                    <a:cubicBezTo>
                      <a:pt x="166" y="1132"/>
                      <a:pt x="162" y="1128"/>
                      <a:pt x="165" y="1124"/>
                    </a:cubicBezTo>
                    <a:cubicBezTo>
                      <a:pt x="166" y="1123"/>
                      <a:pt x="165" y="1122"/>
                      <a:pt x="165" y="1122"/>
                    </a:cubicBezTo>
                    <a:cubicBezTo>
                      <a:pt x="161" y="1111"/>
                      <a:pt x="157" y="1100"/>
                      <a:pt x="153" y="1088"/>
                    </a:cubicBezTo>
                    <a:cubicBezTo>
                      <a:pt x="150" y="1089"/>
                      <a:pt x="147" y="1090"/>
                      <a:pt x="145" y="1091"/>
                    </a:cubicBezTo>
                    <a:cubicBezTo>
                      <a:pt x="143" y="1092"/>
                      <a:pt x="142" y="1093"/>
                      <a:pt x="140" y="1094"/>
                    </a:cubicBezTo>
                    <a:cubicBezTo>
                      <a:pt x="135" y="1094"/>
                      <a:pt x="133" y="1098"/>
                      <a:pt x="131" y="1101"/>
                    </a:cubicBezTo>
                    <a:cubicBezTo>
                      <a:pt x="124" y="1113"/>
                      <a:pt x="121" y="1126"/>
                      <a:pt x="121" y="1140"/>
                    </a:cubicBezTo>
                    <a:cubicBezTo>
                      <a:pt x="120" y="1155"/>
                      <a:pt x="120" y="1170"/>
                      <a:pt x="123" y="1185"/>
                    </a:cubicBezTo>
                    <a:cubicBezTo>
                      <a:pt x="124" y="1186"/>
                      <a:pt x="123" y="1188"/>
                      <a:pt x="124" y="1189"/>
                    </a:cubicBezTo>
                    <a:cubicBezTo>
                      <a:pt x="124" y="1193"/>
                      <a:pt x="123" y="1198"/>
                      <a:pt x="124" y="1202"/>
                    </a:cubicBezTo>
                    <a:cubicBezTo>
                      <a:pt x="129" y="1215"/>
                      <a:pt x="131" y="1230"/>
                      <a:pt x="138" y="1242"/>
                    </a:cubicBezTo>
                    <a:cubicBezTo>
                      <a:pt x="140" y="1245"/>
                      <a:pt x="141" y="1249"/>
                      <a:pt x="142" y="1253"/>
                    </a:cubicBezTo>
                    <a:cubicBezTo>
                      <a:pt x="146" y="1265"/>
                      <a:pt x="156" y="1272"/>
                      <a:pt x="163" y="1282"/>
                    </a:cubicBezTo>
                    <a:cubicBezTo>
                      <a:pt x="163" y="1283"/>
                      <a:pt x="163" y="1283"/>
                      <a:pt x="164" y="1283"/>
                    </a:cubicBezTo>
                    <a:cubicBezTo>
                      <a:pt x="170" y="1286"/>
                      <a:pt x="176" y="1290"/>
                      <a:pt x="183" y="1292"/>
                    </a:cubicBezTo>
                    <a:cubicBezTo>
                      <a:pt x="191" y="1294"/>
                      <a:pt x="200" y="1295"/>
                      <a:pt x="209" y="1296"/>
                    </a:cubicBezTo>
                    <a:cubicBezTo>
                      <a:pt x="219" y="1297"/>
                      <a:pt x="230" y="1300"/>
                      <a:pt x="241" y="1297"/>
                    </a:cubicBezTo>
                    <a:cubicBezTo>
                      <a:pt x="241" y="1293"/>
                      <a:pt x="241" y="1289"/>
                      <a:pt x="241" y="1284"/>
                    </a:cubicBezTo>
                    <a:cubicBezTo>
                      <a:pt x="237" y="1284"/>
                      <a:pt x="232" y="1283"/>
                      <a:pt x="228" y="1282"/>
                    </a:cubicBezTo>
                    <a:cubicBezTo>
                      <a:pt x="217" y="1281"/>
                      <a:pt x="206" y="1279"/>
                      <a:pt x="195" y="1276"/>
                    </a:cubicBezTo>
                    <a:cubicBezTo>
                      <a:pt x="181" y="1271"/>
                      <a:pt x="168" y="1265"/>
                      <a:pt x="157" y="1254"/>
                    </a:cubicBezTo>
                    <a:cubicBezTo>
                      <a:pt x="155" y="1253"/>
                      <a:pt x="154" y="1251"/>
                      <a:pt x="151" y="1248"/>
                    </a:cubicBezTo>
                    <a:cubicBezTo>
                      <a:pt x="157" y="1248"/>
                      <a:pt x="160" y="1247"/>
                      <a:pt x="164" y="1250"/>
                    </a:cubicBezTo>
                    <a:cubicBezTo>
                      <a:pt x="172" y="1258"/>
                      <a:pt x="182" y="1264"/>
                      <a:pt x="194" y="1266"/>
                    </a:cubicBezTo>
                    <a:cubicBezTo>
                      <a:pt x="205" y="1267"/>
                      <a:pt x="216" y="1271"/>
                      <a:pt x="227" y="1271"/>
                    </a:cubicBezTo>
                    <a:cubicBezTo>
                      <a:pt x="234" y="1271"/>
                      <a:pt x="241" y="1273"/>
                      <a:pt x="247" y="1275"/>
                    </a:cubicBezTo>
                    <a:cubicBezTo>
                      <a:pt x="252" y="1277"/>
                      <a:pt x="257" y="1278"/>
                      <a:pt x="262" y="1280"/>
                    </a:cubicBezTo>
                    <a:cubicBezTo>
                      <a:pt x="266" y="1281"/>
                      <a:pt x="269" y="1279"/>
                      <a:pt x="269" y="1275"/>
                    </a:cubicBezTo>
                    <a:cubicBezTo>
                      <a:pt x="270" y="1272"/>
                      <a:pt x="269" y="1268"/>
                      <a:pt x="269" y="1265"/>
                    </a:cubicBezTo>
                    <a:cubicBezTo>
                      <a:pt x="262" y="1262"/>
                      <a:pt x="256" y="1259"/>
                      <a:pt x="249" y="1257"/>
                    </a:cubicBezTo>
                    <a:cubicBezTo>
                      <a:pt x="231" y="1252"/>
                      <a:pt x="214" y="1247"/>
                      <a:pt x="197" y="1243"/>
                    </a:cubicBezTo>
                    <a:cubicBezTo>
                      <a:pt x="186" y="1240"/>
                      <a:pt x="176" y="1238"/>
                      <a:pt x="167" y="1230"/>
                    </a:cubicBezTo>
                    <a:cubicBezTo>
                      <a:pt x="163" y="1227"/>
                      <a:pt x="157" y="1225"/>
                      <a:pt x="153" y="1222"/>
                    </a:cubicBezTo>
                    <a:cubicBezTo>
                      <a:pt x="149" y="1219"/>
                      <a:pt x="144" y="1216"/>
                      <a:pt x="144" y="1209"/>
                    </a:cubicBezTo>
                    <a:cubicBezTo>
                      <a:pt x="148" y="1208"/>
                      <a:pt x="150" y="1208"/>
                      <a:pt x="153" y="1211"/>
                    </a:cubicBezTo>
                    <a:cubicBezTo>
                      <a:pt x="154" y="1213"/>
                      <a:pt x="157" y="1215"/>
                      <a:pt x="159" y="1216"/>
                    </a:cubicBezTo>
                    <a:cubicBezTo>
                      <a:pt x="167" y="1221"/>
                      <a:pt x="174" y="1226"/>
                      <a:pt x="182" y="1231"/>
                    </a:cubicBezTo>
                    <a:cubicBezTo>
                      <a:pt x="186" y="1233"/>
                      <a:pt x="190" y="1233"/>
                      <a:pt x="194" y="1234"/>
                    </a:cubicBezTo>
                    <a:cubicBezTo>
                      <a:pt x="197" y="1235"/>
                      <a:pt x="200" y="1234"/>
                      <a:pt x="202" y="1235"/>
                    </a:cubicBezTo>
                    <a:cubicBezTo>
                      <a:pt x="210" y="1237"/>
                      <a:pt x="218" y="1238"/>
                      <a:pt x="226" y="1240"/>
                    </a:cubicBezTo>
                    <a:cubicBezTo>
                      <a:pt x="241" y="1245"/>
                      <a:pt x="257" y="1246"/>
                      <a:pt x="271" y="1253"/>
                    </a:cubicBezTo>
                    <a:cubicBezTo>
                      <a:pt x="273" y="1254"/>
                      <a:pt x="275" y="1254"/>
                      <a:pt x="278" y="1254"/>
                    </a:cubicBezTo>
                    <a:cubicBezTo>
                      <a:pt x="282" y="1254"/>
                      <a:pt x="286" y="1251"/>
                      <a:pt x="285" y="1247"/>
                    </a:cubicBezTo>
                    <a:cubicBezTo>
                      <a:pt x="285" y="1244"/>
                      <a:pt x="284" y="1240"/>
                      <a:pt x="280" y="1238"/>
                    </a:cubicBezTo>
                    <a:cubicBezTo>
                      <a:pt x="275" y="1236"/>
                      <a:pt x="271" y="1234"/>
                      <a:pt x="266" y="1232"/>
                    </a:cubicBezTo>
                    <a:cubicBezTo>
                      <a:pt x="259" y="1229"/>
                      <a:pt x="251" y="1227"/>
                      <a:pt x="243" y="1224"/>
                    </a:cubicBezTo>
                    <a:cubicBezTo>
                      <a:pt x="239" y="1223"/>
                      <a:pt x="235" y="1222"/>
                      <a:pt x="230" y="1220"/>
                    </a:cubicBezTo>
                    <a:cubicBezTo>
                      <a:pt x="216" y="1217"/>
                      <a:pt x="202" y="1213"/>
                      <a:pt x="188" y="1210"/>
                    </a:cubicBezTo>
                    <a:cubicBezTo>
                      <a:pt x="180" y="1208"/>
                      <a:pt x="173" y="1204"/>
                      <a:pt x="166" y="1201"/>
                    </a:cubicBezTo>
                    <a:cubicBezTo>
                      <a:pt x="161" y="1198"/>
                      <a:pt x="156" y="1195"/>
                      <a:pt x="152" y="1191"/>
                    </a:cubicBezTo>
                    <a:cubicBezTo>
                      <a:pt x="151" y="1189"/>
                      <a:pt x="149" y="1187"/>
                      <a:pt x="150" y="1185"/>
                    </a:cubicBezTo>
                    <a:cubicBezTo>
                      <a:pt x="152" y="1182"/>
                      <a:pt x="157" y="1182"/>
                      <a:pt x="159" y="1183"/>
                    </a:cubicBezTo>
                    <a:cubicBezTo>
                      <a:pt x="161" y="1185"/>
                      <a:pt x="162" y="1186"/>
                      <a:pt x="164" y="1188"/>
                    </a:cubicBezTo>
                    <a:cubicBezTo>
                      <a:pt x="165" y="1189"/>
                      <a:pt x="167" y="1191"/>
                      <a:pt x="168" y="1192"/>
                    </a:cubicBezTo>
                    <a:cubicBezTo>
                      <a:pt x="179" y="1198"/>
                      <a:pt x="190" y="1204"/>
                      <a:pt x="202" y="1206"/>
                    </a:cubicBezTo>
                    <a:cubicBezTo>
                      <a:pt x="214" y="1208"/>
                      <a:pt x="225" y="1211"/>
                      <a:pt x="236" y="1213"/>
                    </a:cubicBezTo>
                    <a:cubicBezTo>
                      <a:pt x="240" y="1214"/>
                      <a:pt x="244" y="1213"/>
                      <a:pt x="247" y="1215"/>
                    </a:cubicBezTo>
                    <a:cubicBezTo>
                      <a:pt x="259" y="1220"/>
                      <a:pt x="274" y="1220"/>
                      <a:pt x="287" y="1227"/>
                    </a:cubicBezTo>
                    <a:close/>
                    <a:moveTo>
                      <a:pt x="478" y="1184"/>
                    </a:moveTo>
                    <a:cubicBezTo>
                      <a:pt x="478" y="1184"/>
                      <a:pt x="478" y="1185"/>
                      <a:pt x="478" y="1185"/>
                    </a:cubicBezTo>
                    <a:cubicBezTo>
                      <a:pt x="476" y="1189"/>
                      <a:pt x="475" y="1191"/>
                      <a:pt x="479" y="1194"/>
                    </a:cubicBezTo>
                    <a:cubicBezTo>
                      <a:pt x="480" y="1195"/>
                      <a:pt x="480" y="1199"/>
                      <a:pt x="480" y="1201"/>
                    </a:cubicBezTo>
                    <a:cubicBezTo>
                      <a:pt x="481" y="1204"/>
                      <a:pt x="480" y="1207"/>
                      <a:pt x="480" y="1210"/>
                    </a:cubicBezTo>
                    <a:cubicBezTo>
                      <a:pt x="481" y="1223"/>
                      <a:pt x="481" y="1236"/>
                      <a:pt x="482" y="1249"/>
                    </a:cubicBezTo>
                    <a:cubicBezTo>
                      <a:pt x="482" y="1254"/>
                      <a:pt x="479" y="1259"/>
                      <a:pt x="481" y="1265"/>
                    </a:cubicBezTo>
                    <a:cubicBezTo>
                      <a:pt x="478" y="1267"/>
                      <a:pt x="483" y="1269"/>
                      <a:pt x="482" y="1272"/>
                    </a:cubicBezTo>
                    <a:cubicBezTo>
                      <a:pt x="481" y="1274"/>
                      <a:pt x="479" y="1278"/>
                      <a:pt x="483" y="1280"/>
                    </a:cubicBezTo>
                    <a:cubicBezTo>
                      <a:pt x="484" y="1290"/>
                      <a:pt x="483" y="1300"/>
                      <a:pt x="483" y="1310"/>
                    </a:cubicBezTo>
                    <a:cubicBezTo>
                      <a:pt x="483" y="1315"/>
                      <a:pt x="482" y="1321"/>
                      <a:pt x="482" y="1326"/>
                    </a:cubicBezTo>
                    <a:cubicBezTo>
                      <a:pt x="482" y="1330"/>
                      <a:pt x="483" y="1333"/>
                      <a:pt x="483" y="1337"/>
                    </a:cubicBezTo>
                    <a:cubicBezTo>
                      <a:pt x="483" y="1344"/>
                      <a:pt x="482" y="1352"/>
                      <a:pt x="483" y="1359"/>
                    </a:cubicBezTo>
                    <a:cubicBezTo>
                      <a:pt x="483" y="1369"/>
                      <a:pt x="485" y="1378"/>
                      <a:pt x="485" y="1388"/>
                    </a:cubicBezTo>
                    <a:cubicBezTo>
                      <a:pt x="485" y="1393"/>
                      <a:pt x="487" y="1397"/>
                      <a:pt x="489" y="1402"/>
                    </a:cubicBezTo>
                    <a:cubicBezTo>
                      <a:pt x="494" y="1411"/>
                      <a:pt x="503" y="1418"/>
                      <a:pt x="503" y="1429"/>
                    </a:cubicBezTo>
                    <a:cubicBezTo>
                      <a:pt x="503" y="1429"/>
                      <a:pt x="503" y="1430"/>
                      <a:pt x="503" y="1430"/>
                    </a:cubicBezTo>
                    <a:cubicBezTo>
                      <a:pt x="505" y="1434"/>
                      <a:pt x="506" y="1438"/>
                      <a:pt x="508" y="1442"/>
                    </a:cubicBezTo>
                    <a:cubicBezTo>
                      <a:pt x="510" y="1445"/>
                      <a:pt x="510" y="1448"/>
                      <a:pt x="509" y="1452"/>
                    </a:cubicBezTo>
                    <a:cubicBezTo>
                      <a:pt x="506" y="1458"/>
                      <a:pt x="511" y="1464"/>
                      <a:pt x="518" y="1463"/>
                    </a:cubicBezTo>
                    <a:cubicBezTo>
                      <a:pt x="522" y="1463"/>
                      <a:pt x="527" y="1462"/>
                      <a:pt x="531" y="1461"/>
                    </a:cubicBezTo>
                    <a:cubicBezTo>
                      <a:pt x="536" y="1459"/>
                      <a:pt x="541" y="1456"/>
                      <a:pt x="541" y="1449"/>
                    </a:cubicBezTo>
                    <a:cubicBezTo>
                      <a:pt x="542" y="1439"/>
                      <a:pt x="542" y="1430"/>
                      <a:pt x="543" y="1420"/>
                    </a:cubicBezTo>
                    <a:cubicBezTo>
                      <a:pt x="543" y="1416"/>
                      <a:pt x="544" y="1411"/>
                      <a:pt x="544" y="1407"/>
                    </a:cubicBezTo>
                    <a:cubicBezTo>
                      <a:pt x="544" y="1393"/>
                      <a:pt x="544" y="1379"/>
                      <a:pt x="544" y="1366"/>
                    </a:cubicBezTo>
                    <a:cubicBezTo>
                      <a:pt x="544" y="1362"/>
                      <a:pt x="543" y="1358"/>
                      <a:pt x="543" y="1354"/>
                    </a:cubicBezTo>
                    <a:cubicBezTo>
                      <a:pt x="543" y="1348"/>
                      <a:pt x="545" y="1341"/>
                      <a:pt x="545" y="1334"/>
                    </a:cubicBezTo>
                    <a:cubicBezTo>
                      <a:pt x="543" y="1322"/>
                      <a:pt x="547" y="1309"/>
                      <a:pt x="546" y="1296"/>
                    </a:cubicBezTo>
                    <a:cubicBezTo>
                      <a:pt x="546" y="1289"/>
                      <a:pt x="547" y="1282"/>
                      <a:pt x="546" y="1275"/>
                    </a:cubicBezTo>
                    <a:cubicBezTo>
                      <a:pt x="546" y="1270"/>
                      <a:pt x="545" y="1266"/>
                      <a:pt x="547" y="1261"/>
                    </a:cubicBezTo>
                    <a:cubicBezTo>
                      <a:pt x="548" y="1256"/>
                      <a:pt x="545" y="1251"/>
                      <a:pt x="545" y="1246"/>
                    </a:cubicBezTo>
                    <a:cubicBezTo>
                      <a:pt x="545" y="1246"/>
                      <a:pt x="546" y="1245"/>
                      <a:pt x="546" y="1245"/>
                    </a:cubicBezTo>
                    <a:cubicBezTo>
                      <a:pt x="546" y="1236"/>
                      <a:pt x="547" y="1228"/>
                      <a:pt x="548" y="1220"/>
                    </a:cubicBezTo>
                    <a:cubicBezTo>
                      <a:pt x="548" y="1219"/>
                      <a:pt x="547" y="1218"/>
                      <a:pt x="547" y="1218"/>
                    </a:cubicBezTo>
                    <a:cubicBezTo>
                      <a:pt x="544" y="1213"/>
                      <a:pt x="545" y="1207"/>
                      <a:pt x="546" y="1202"/>
                    </a:cubicBezTo>
                    <a:cubicBezTo>
                      <a:pt x="549" y="1193"/>
                      <a:pt x="548" y="1185"/>
                      <a:pt x="547" y="1176"/>
                    </a:cubicBezTo>
                    <a:cubicBezTo>
                      <a:pt x="543" y="1180"/>
                      <a:pt x="539" y="1183"/>
                      <a:pt x="535" y="1186"/>
                    </a:cubicBezTo>
                    <a:cubicBezTo>
                      <a:pt x="528" y="1192"/>
                      <a:pt x="520" y="1194"/>
                      <a:pt x="512" y="1192"/>
                    </a:cubicBezTo>
                    <a:cubicBezTo>
                      <a:pt x="501" y="1190"/>
                      <a:pt x="490" y="1187"/>
                      <a:pt x="478" y="1184"/>
                    </a:cubicBezTo>
                    <a:close/>
                    <a:moveTo>
                      <a:pt x="819" y="2274"/>
                    </a:moveTo>
                    <a:cubicBezTo>
                      <a:pt x="816" y="2272"/>
                      <a:pt x="814" y="2271"/>
                      <a:pt x="812" y="2269"/>
                    </a:cubicBezTo>
                    <a:cubicBezTo>
                      <a:pt x="803" y="2257"/>
                      <a:pt x="790" y="2250"/>
                      <a:pt x="776" y="2244"/>
                    </a:cubicBezTo>
                    <a:cubicBezTo>
                      <a:pt x="769" y="2241"/>
                      <a:pt x="761" y="2238"/>
                      <a:pt x="754" y="2237"/>
                    </a:cubicBezTo>
                    <a:cubicBezTo>
                      <a:pt x="736" y="2234"/>
                      <a:pt x="720" y="2238"/>
                      <a:pt x="704" y="2244"/>
                    </a:cubicBezTo>
                    <a:cubicBezTo>
                      <a:pt x="687" y="2250"/>
                      <a:pt x="670" y="2257"/>
                      <a:pt x="653" y="2263"/>
                    </a:cubicBezTo>
                    <a:cubicBezTo>
                      <a:pt x="643" y="2267"/>
                      <a:pt x="638" y="2273"/>
                      <a:pt x="638" y="2284"/>
                    </a:cubicBezTo>
                    <a:cubicBezTo>
                      <a:pt x="638" y="2292"/>
                      <a:pt x="639" y="2300"/>
                      <a:pt x="642" y="2308"/>
                    </a:cubicBezTo>
                    <a:cubicBezTo>
                      <a:pt x="642" y="2310"/>
                      <a:pt x="643" y="2313"/>
                      <a:pt x="644" y="2314"/>
                    </a:cubicBezTo>
                    <a:cubicBezTo>
                      <a:pt x="651" y="2320"/>
                      <a:pt x="657" y="2327"/>
                      <a:pt x="667" y="2330"/>
                    </a:cubicBezTo>
                    <a:cubicBezTo>
                      <a:pt x="675" y="2334"/>
                      <a:pt x="684" y="2336"/>
                      <a:pt x="692" y="2338"/>
                    </a:cubicBezTo>
                    <a:cubicBezTo>
                      <a:pt x="701" y="2339"/>
                      <a:pt x="709" y="2342"/>
                      <a:pt x="718" y="2340"/>
                    </a:cubicBezTo>
                    <a:cubicBezTo>
                      <a:pt x="726" y="2338"/>
                      <a:pt x="736" y="2339"/>
                      <a:pt x="744" y="2336"/>
                    </a:cubicBezTo>
                    <a:cubicBezTo>
                      <a:pt x="759" y="2332"/>
                      <a:pt x="773" y="2327"/>
                      <a:pt x="786" y="2319"/>
                    </a:cubicBezTo>
                    <a:cubicBezTo>
                      <a:pt x="792" y="2315"/>
                      <a:pt x="798" y="2311"/>
                      <a:pt x="802" y="2307"/>
                    </a:cubicBezTo>
                    <a:cubicBezTo>
                      <a:pt x="807" y="2301"/>
                      <a:pt x="810" y="2294"/>
                      <a:pt x="813" y="2287"/>
                    </a:cubicBezTo>
                    <a:cubicBezTo>
                      <a:pt x="816" y="2283"/>
                      <a:pt x="817" y="2279"/>
                      <a:pt x="819" y="2274"/>
                    </a:cubicBezTo>
                    <a:close/>
                    <a:moveTo>
                      <a:pt x="866" y="929"/>
                    </a:moveTo>
                    <a:cubicBezTo>
                      <a:pt x="865" y="928"/>
                      <a:pt x="865" y="928"/>
                      <a:pt x="864" y="928"/>
                    </a:cubicBezTo>
                    <a:cubicBezTo>
                      <a:pt x="860" y="930"/>
                      <a:pt x="857" y="932"/>
                      <a:pt x="853" y="934"/>
                    </a:cubicBezTo>
                    <a:cubicBezTo>
                      <a:pt x="847" y="936"/>
                      <a:pt x="842" y="939"/>
                      <a:pt x="837" y="942"/>
                    </a:cubicBezTo>
                    <a:cubicBezTo>
                      <a:pt x="833" y="946"/>
                      <a:pt x="828" y="949"/>
                      <a:pt x="824" y="952"/>
                    </a:cubicBezTo>
                    <a:cubicBezTo>
                      <a:pt x="815" y="958"/>
                      <a:pt x="806" y="963"/>
                      <a:pt x="798" y="968"/>
                    </a:cubicBezTo>
                    <a:cubicBezTo>
                      <a:pt x="793" y="971"/>
                      <a:pt x="787" y="974"/>
                      <a:pt x="782" y="978"/>
                    </a:cubicBezTo>
                    <a:cubicBezTo>
                      <a:pt x="775" y="982"/>
                      <a:pt x="769" y="987"/>
                      <a:pt x="762" y="991"/>
                    </a:cubicBezTo>
                    <a:cubicBezTo>
                      <a:pt x="747" y="1000"/>
                      <a:pt x="732" y="1008"/>
                      <a:pt x="716" y="1017"/>
                    </a:cubicBezTo>
                    <a:cubicBezTo>
                      <a:pt x="710" y="1021"/>
                      <a:pt x="703" y="1025"/>
                      <a:pt x="696" y="1028"/>
                    </a:cubicBezTo>
                    <a:cubicBezTo>
                      <a:pt x="687" y="1033"/>
                      <a:pt x="678" y="1038"/>
                      <a:pt x="669" y="1044"/>
                    </a:cubicBezTo>
                    <a:cubicBezTo>
                      <a:pt x="658" y="1049"/>
                      <a:pt x="648" y="1056"/>
                      <a:pt x="637" y="1062"/>
                    </a:cubicBezTo>
                    <a:cubicBezTo>
                      <a:pt x="631" y="1065"/>
                      <a:pt x="625" y="1069"/>
                      <a:pt x="618" y="1073"/>
                    </a:cubicBezTo>
                    <a:cubicBezTo>
                      <a:pt x="612" y="1076"/>
                      <a:pt x="605" y="1078"/>
                      <a:pt x="599" y="1082"/>
                    </a:cubicBezTo>
                    <a:cubicBezTo>
                      <a:pt x="591" y="1086"/>
                      <a:pt x="584" y="1090"/>
                      <a:pt x="576" y="1095"/>
                    </a:cubicBezTo>
                    <a:cubicBezTo>
                      <a:pt x="571" y="1097"/>
                      <a:pt x="566" y="1100"/>
                      <a:pt x="562" y="1103"/>
                    </a:cubicBezTo>
                    <a:cubicBezTo>
                      <a:pt x="560" y="1104"/>
                      <a:pt x="558" y="1106"/>
                      <a:pt x="556" y="1107"/>
                    </a:cubicBezTo>
                    <a:cubicBezTo>
                      <a:pt x="547" y="1111"/>
                      <a:pt x="540" y="1116"/>
                      <a:pt x="533" y="1124"/>
                    </a:cubicBezTo>
                    <a:cubicBezTo>
                      <a:pt x="528" y="1123"/>
                      <a:pt x="522" y="1123"/>
                      <a:pt x="518" y="1120"/>
                    </a:cubicBezTo>
                    <a:cubicBezTo>
                      <a:pt x="509" y="1115"/>
                      <a:pt x="500" y="1109"/>
                      <a:pt x="492" y="1102"/>
                    </a:cubicBezTo>
                    <a:cubicBezTo>
                      <a:pt x="485" y="1097"/>
                      <a:pt x="478" y="1091"/>
                      <a:pt x="472" y="1086"/>
                    </a:cubicBezTo>
                    <a:cubicBezTo>
                      <a:pt x="466" y="1081"/>
                      <a:pt x="460" y="1077"/>
                      <a:pt x="454" y="1072"/>
                    </a:cubicBezTo>
                    <a:cubicBezTo>
                      <a:pt x="448" y="1068"/>
                      <a:pt x="442" y="1063"/>
                      <a:pt x="436" y="1059"/>
                    </a:cubicBezTo>
                    <a:cubicBezTo>
                      <a:pt x="430" y="1055"/>
                      <a:pt x="424" y="1051"/>
                      <a:pt x="418" y="1047"/>
                    </a:cubicBezTo>
                    <a:cubicBezTo>
                      <a:pt x="412" y="1042"/>
                      <a:pt x="405" y="1036"/>
                      <a:pt x="398" y="1031"/>
                    </a:cubicBezTo>
                    <a:cubicBezTo>
                      <a:pt x="394" y="1028"/>
                      <a:pt x="389" y="1025"/>
                      <a:pt x="385" y="1021"/>
                    </a:cubicBezTo>
                    <a:cubicBezTo>
                      <a:pt x="381" y="1018"/>
                      <a:pt x="378" y="1015"/>
                      <a:pt x="375" y="1013"/>
                    </a:cubicBezTo>
                    <a:cubicBezTo>
                      <a:pt x="369" y="1008"/>
                      <a:pt x="363" y="1004"/>
                      <a:pt x="359" y="998"/>
                    </a:cubicBezTo>
                    <a:cubicBezTo>
                      <a:pt x="355" y="994"/>
                      <a:pt x="350" y="989"/>
                      <a:pt x="345" y="985"/>
                    </a:cubicBezTo>
                    <a:cubicBezTo>
                      <a:pt x="339" y="979"/>
                      <a:pt x="332" y="973"/>
                      <a:pt x="325" y="968"/>
                    </a:cubicBezTo>
                    <a:cubicBezTo>
                      <a:pt x="317" y="961"/>
                      <a:pt x="310" y="955"/>
                      <a:pt x="302" y="948"/>
                    </a:cubicBezTo>
                    <a:cubicBezTo>
                      <a:pt x="294" y="942"/>
                      <a:pt x="285" y="936"/>
                      <a:pt x="278" y="929"/>
                    </a:cubicBezTo>
                    <a:cubicBezTo>
                      <a:pt x="270" y="920"/>
                      <a:pt x="261" y="912"/>
                      <a:pt x="251" y="905"/>
                    </a:cubicBezTo>
                    <a:cubicBezTo>
                      <a:pt x="247" y="903"/>
                      <a:pt x="245" y="899"/>
                      <a:pt x="242" y="897"/>
                    </a:cubicBezTo>
                    <a:cubicBezTo>
                      <a:pt x="241" y="896"/>
                      <a:pt x="239" y="895"/>
                      <a:pt x="236" y="894"/>
                    </a:cubicBezTo>
                    <a:cubicBezTo>
                      <a:pt x="237" y="897"/>
                      <a:pt x="238" y="900"/>
                      <a:pt x="238" y="902"/>
                    </a:cubicBezTo>
                    <a:cubicBezTo>
                      <a:pt x="237" y="907"/>
                      <a:pt x="239" y="912"/>
                      <a:pt x="241" y="916"/>
                    </a:cubicBezTo>
                    <a:cubicBezTo>
                      <a:pt x="243" y="921"/>
                      <a:pt x="244" y="926"/>
                      <a:pt x="245" y="931"/>
                    </a:cubicBezTo>
                    <a:cubicBezTo>
                      <a:pt x="246" y="937"/>
                      <a:pt x="248" y="943"/>
                      <a:pt x="254" y="947"/>
                    </a:cubicBezTo>
                    <a:cubicBezTo>
                      <a:pt x="258" y="949"/>
                      <a:pt x="261" y="953"/>
                      <a:pt x="264" y="956"/>
                    </a:cubicBezTo>
                    <a:cubicBezTo>
                      <a:pt x="272" y="962"/>
                      <a:pt x="279" y="970"/>
                      <a:pt x="287" y="976"/>
                    </a:cubicBezTo>
                    <a:cubicBezTo>
                      <a:pt x="294" y="982"/>
                      <a:pt x="302" y="986"/>
                      <a:pt x="309" y="992"/>
                    </a:cubicBezTo>
                    <a:cubicBezTo>
                      <a:pt x="322" y="1001"/>
                      <a:pt x="335" y="1011"/>
                      <a:pt x="348" y="1021"/>
                    </a:cubicBezTo>
                    <a:cubicBezTo>
                      <a:pt x="357" y="1028"/>
                      <a:pt x="365" y="1035"/>
                      <a:pt x="375" y="1042"/>
                    </a:cubicBezTo>
                    <a:cubicBezTo>
                      <a:pt x="386" y="1050"/>
                      <a:pt x="398" y="1058"/>
                      <a:pt x="411" y="1064"/>
                    </a:cubicBezTo>
                    <a:cubicBezTo>
                      <a:pt x="418" y="1068"/>
                      <a:pt x="425" y="1074"/>
                      <a:pt x="431" y="1079"/>
                    </a:cubicBezTo>
                    <a:cubicBezTo>
                      <a:pt x="433" y="1081"/>
                      <a:pt x="435" y="1083"/>
                      <a:pt x="437" y="1084"/>
                    </a:cubicBezTo>
                    <a:cubicBezTo>
                      <a:pt x="449" y="1092"/>
                      <a:pt x="462" y="1100"/>
                      <a:pt x="475" y="1108"/>
                    </a:cubicBezTo>
                    <a:cubicBezTo>
                      <a:pt x="487" y="1116"/>
                      <a:pt x="498" y="1124"/>
                      <a:pt x="510" y="1132"/>
                    </a:cubicBezTo>
                    <a:cubicBezTo>
                      <a:pt x="513" y="1134"/>
                      <a:pt x="516" y="1136"/>
                      <a:pt x="521" y="1134"/>
                    </a:cubicBezTo>
                    <a:cubicBezTo>
                      <a:pt x="538" y="1124"/>
                      <a:pt x="556" y="1115"/>
                      <a:pt x="574" y="1105"/>
                    </a:cubicBezTo>
                    <a:cubicBezTo>
                      <a:pt x="584" y="1100"/>
                      <a:pt x="595" y="1094"/>
                      <a:pt x="605" y="1088"/>
                    </a:cubicBezTo>
                    <a:cubicBezTo>
                      <a:pt x="618" y="1082"/>
                      <a:pt x="631" y="1075"/>
                      <a:pt x="644" y="1070"/>
                    </a:cubicBezTo>
                    <a:cubicBezTo>
                      <a:pt x="659" y="1064"/>
                      <a:pt x="672" y="1055"/>
                      <a:pt x="686" y="1048"/>
                    </a:cubicBezTo>
                    <a:cubicBezTo>
                      <a:pt x="695" y="1044"/>
                      <a:pt x="705" y="1039"/>
                      <a:pt x="715" y="1034"/>
                    </a:cubicBezTo>
                    <a:cubicBezTo>
                      <a:pt x="723" y="1031"/>
                      <a:pt x="731" y="1028"/>
                      <a:pt x="738" y="1024"/>
                    </a:cubicBezTo>
                    <a:cubicBezTo>
                      <a:pt x="750" y="1017"/>
                      <a:pt x="762" y="1010"/>
                      <a:pt x="774" y="1004"/>
                    </a:cubicBezTo>
                    <a:cubicBezTo>
                      <a:pt x="784" y="999"/>
                      <a:pt x="794" y="995"/>
                      <a:pt x="804" y="990"/>
                    </a:cubicBezTo>
                    <a:cubicBezTo>
                      <a:pt x="811" y="987"/>
                      <a:pt x="817" y="983"/>
                      <a:pt x="824" y="979"/>
                    </a:cubicBezTo>
                    <a:cubicBezTo>
                      <a:pt x="834" y="974"/>
                      <a:pt x="845" y="969"/>
                      <a:pt x="855" y="963"/>
                    </a:cubicBezTo>
                    <a:cubicBezTo>
                      <a:pt x="858" y="962"/>
                      <a:pt x="860" y="960"/>
                      <a:pt x="861" y="957"/>
                    </a:cubicBezTo>
                    <a:cubicBezTo>
                      <a:pt x="863" y="950"/>
                      <a:pt x="864" y="943"/>
                      <a:pt x="866" y="935"/>
                    </a:cubicBezTo>
                    <a:cubicBezTo>
                      <a:pt x="866" y="933"/>
                      <a:pt x="866" y="931"/>
                      <a:pt x="866" y="929"/>
                    </a:cubicBezTo>
                    <a:close/>
                    <a:moveTo>
                      <a:pt x="421" y="2302"/>
                    </a:moveTo>
                    <a:cubicBezTo>
                      <a:pt x="423" y="2295"/>
                      <a:pt x="424" y="2289"/>
                      <a:pt x="425" y="2284"/>
                    </a:cubicBezTo>
                    <a:cubicBezTo>
                      <a:pt x="427" y="2273"/>
                      <a:pt x="426" y="2263"/>
                      <a:pt x="425" y="2252"/>
                    </a:cubicBezTo>
                    <a:cubicBezTo>
                      <a:pt x="424" y="2247"/>
                      <a:pt x="421" y="2242"/>
                      <a:pt x="416" y="2239"/>
                    </a:cubicBezTo>
                    <a:cubicBezTo>
                      <a:pt x="405" y="2232"/>
                      <a:pt x="394" y="2226"/>
                      <a:pt x="383" y="2220"/>
                    </a:cubicBezTo>
                    <a:cubicBezTo>
                      <a:pt x="378" y="2217"/>
                      <a:pt x="373" y="2213"/>
                      <a:pt x="367" y="2211"/>
                    </a:cubicBezTo>
                    <a:cubicBezTo>
                      <a:pt x="354" y="2207"/>
                      <a:pt x="340" y="2204"/>
                      <a:pt x="325" y="2204"/>
                    </a:cubicBezTo>
                    <a:cubicBezTo>
                      <a:pt x="310" y="2204"/>
                      <a:pt x="296" y="2204"/>
                      <a:pt x="281" y="2205"/>
                    </a:cubicBezTo>
                    <a:cubicBezTo>
                      <a:pt x="268" y="2205"/>
                      <a:pt x="256" y="2207"/>
                      <a:pt x="244" y="2212"/>
                    </a:cubicBezTo>
                    <a:cubicBezTo>
                      <a:pt x="240" y="2213"/>
                      <a:pt x="239" y="2215"/>
                      <a:pt x="238" y="2218"/>
                    </a:cubicBezTo>
                    <a:cubicBezTo>
                      <a:pt x="235" y="2229"/>
                      <a:pt x="233" y="2240"/>
                      <a:pt x="230" y="2250"/>
                    </a:cubicBezTo>
                    <a:cubicBezTo>
                      <a:pt x="229" y="2254"/>
                      <a:pt x="229" y="2257"/>
                      <a:pt x="232" y="2261"/>
                    </a:cubicBezTo>
                    <a:cubicBezTo>
                      <a:pt x="234" y="2260"/>
                      <a:pt x="237" y="2259"/>
                      <a:pt x="240" y="2258"/>
                    </a:cubicBezTo>
                    <a:cubicBezTo>
                      <a:pt x="245" y="2257"/>
                      <a:pt x="250" y="2255"/>
                      <a:pt x="255" y="2255"/>
                    </a:cubicBezTo>
                    <a:cubicBezTo>
                      <a:pt x="268" y="2254"/>
                      <a:pt x="280" y="2255"/>
                      <a:pt x="293" y="2255"/>
                    </a:cubicBezTo>
                    <a:cubicBezTo>
                      <a:pt x="309" y="2254"/>
                      <a:pt x="325" y="2256"/>
                      <a:pt x="341" y="2260"/>
                    </a:cubicBezTo>
                    <a:cubicBezTo>
                      <a:pt x="351" y="2262"/>
                      <a:pt x="362" y="2266"/>
                      <a:pt x="372" y="2270"/>
                    </a:cubicBezTo>
                    <a:cubicBezTo>
                      <a:pt x="377" y="2273"/>
                      <a:pt x="381" y="2277"/>
                      <a:pt x="385" y="2281"/>
                    </a:cubicBezTo>
                    <a:cubicBezTo>
                      <a:pt x="387" y="2282"/>
                      <a:pt x="389" y="2283"/>
                      <a:pt x="391" y="2283"/>
                    </a:cubicBezTo>
                    <a:cubicBezTo>
                      <a:pt x="398" y="2286"/>
                      <a:pt x="405" y="2289"/>
                      <a:pt x="411" y="2295"/>
                    </a:cubicBezTo>
                    <a:cubicBezTo>
                      <a:pt x="414" y="2297"/>
                      <a:pt x="417" y="2299"/>
                      <a:pt x="421" y="2302"/>
                    </a:cubicBezTo>
                    <a:close/>
                    <a:moveTo>
                      <a:pt x="843" y="1638"/>
                    </a:moveTo>
                    <a:cubicBezTo>
                      <a:pt x="848" y="1638"/>
                      <a:pt x="853" y="1640"/>
                      <a:pt x="857" y="1639"/>
                    </a:cubicBezTo>
                    <a:cubicBezTo>
                      <a:pt x="868" y="1637"/>
                      <a:pt x="878" y="1638"/>
                      <a:pt x="888" y="1638"/>
                    </a:cubicBezTo>
                    <a:cubicBezTo>
                      <a:pt x="892" y="1638"/>
                      <a:pt x="896" y="1637"/>
                      <a:pt x="900" y="1636"/>
                    </a:cubicBezTo>
                    <a:cubicBezTo>
                      <a:pt x="906" y="1635"/>
                      <a:pt x="911" y="1634"/>
                      <a:pt x="917" y="1636"/>
                    </a:cubicBezTo>
                    <a:cubicBezTo>
                      <a:pt x="927" y="1638"/>
                      <a:pt x="936" y="1639"/>
                      <a:pt x="947" y="1638"/>
                    </a:cubicBezTo>
                    <a:cubicBezTo>
                      <a:pt x="946" y="1629"/>
                      <a:pt x="946" y="1621"/>
                      <a:pt x="945" y="1613"/>
                    </a:cubicBezTo>
                    <a:cubicBezTo>
                      <a:pt x="945" y="1605"/>
                      <a:pt x="947" y="1597"/>
                      <a:pt x="946" y="1589"/>
                    </a:cubicBezTo>
                    <a:cubicBezTo>
                      <a:pt x="945" y="1580"/>
                      <a:pt x="946" y="1572"/>
                      <a:pt x="946" y="1563"/>
                    </a:cubicBezTo>
                    <a:cubicBezTo>
                      <a:pt x="928" y="1563"/>
                      <a:pt x="911" y="1563"/>
                      <a:pt x="894" y="1563"/>
                    </a:cubicBezTo>
                    <a:cubicBezTo>
                      <a:pt x="890" y="1563"/>
                      <a:pt x="887" y="1563"/>
                      <a:pt x="884" y="1563"/>
                    </a:cubicBezTo>
                    <a:cubicBezTo>
                      <a:pt x="876" y="1563"/>
                      <a:pt x="868" y="1564"/>
                      <a:pt x="860" y="1563"/>
                    </a:cubicBezTo>
                    <a:cubicBezTo>
                      <a:pt x="852" y="1561"/>
                      <a:pt x="845" y="1566"/>
                      <a:pt x="837" y="1564"/>
                    </a:cubicBezTo>
                    <a:cubicBezTo>
                      <a:pt x="836" y="1564"/>
                      <a:pt x="836" y="1564"/>
                      <a:pt x="835" y="1565"/>
                    </a:cubicBezTo>
                    <a:cubicBezTo>
                      <a:pt x="835" y="1574"/>
                      <a:pt x="838" y="1582"/>
                      <a:pt x="838" y="1591"/>
                    </a:cubicBezTo>
                    <a:cubicBezTo>
                      <a:pt x="837" y="1599"/>
                      <a:pt x="839" y="1608"/>
                      <a:pt x="840" y="1616"/>
                    </a:cubicBezTo>
                    <a:cubicBezTo>
                      <a:pt x="841" y="1623"/>
                      <a:pt x="842" y="1630"/>
                      <a:pt x="843" y="1638"/>
                    </a:cubicBezTo>
                    <a:close/>
                    <a:moveTo>
                      <a:pt x="84" y="1564"/>
                    </a:moveTo>
                    <a:cubicBezTo>
                      <a:pt x="84" y="1565"/>
                      <a:pt x="84" y="1566"/>
                      <a:pt x="84" y="1566"/>
                    </a:cubicBezTo>
                    <a:cubicBezTo>
                      <a:pt x="86" y="1574"/>
                      <a:pt x="86" y="1581"/>
                      <a:pt x="85" y="1588"/>
                    </a:cubicBezTo>
                    <a:cubicBezTo>
                      <a:pt x="84" y="1595"/>
                      <a:pt x="83" y="1601"/>
                      <a:pt x="83" y="1608"/>
                    </a:cubicBezTo>
                    <a:cubicBezTo>
                      <a:pt x="84" y="1616"/>
                      <a:pt x="83" y="1624"/>
                      <a:pt x="82" y="1632"/>
                    </a:cubicBezTo>
                    <a:cubicBezTo>
                      <a:pt x="82" y="1638"/>
                      <a:pt x="82" y="1638"/>
                      <a:pt x="87" y="1638"/>
                    </a:cubicBezTo>
                    <a:cubicBezTo>
                      <a:pt x="92" y="1638"/>
                      <a:pt x="97" y="1637"/>
                      <a:pt x="102" y="1637"/>
                    </a:cubicBezTo>
                    <a:cubicBezTo>
                      <a:pt x="104" y="1637"/>
                      <a:pt x="107" y="1637"/>
                      <a:pt x="109" y="1637"/>
                    </a:cubicBezTo>
                    <a:cubicBezTo>
                      <a:pt x="112" y="1637"/>
                      <a:pt x="115" y="1637"/>
                      <a:pt x="118" y="1637"/>
                    </a:cubicBezTo>
                    <a:cubicBezTo>
                      <a:pt x="123" y="1637"/>
                      <a:pt x="128" y="1638"/>
                      <a:pt x="133" y="1637"/>
                    </a:cubicBezTo>
                    <a:cubicBezTo>
                      <a:pt x="137" y="1637"/>
                      <a:pt x="142" y="1637"/>
                      <a:pt x="146" y="1638"/>
                    </a:cubicBezTo>
                    <a:cubicBezTo>
                      <a:pt x="147" y="1638"/>
                      <a:pt x="149" y="1638"/>
                      <a:pt x="151" y="1638"/>
                    </a:cubicBezTo>
                    <a:cubicBezTo>
                      <a:pt x="161" y="1638"/>
                      <a:pt x="171" y="1637"/>
                      <a:pt x="182" y="1637"/>
                    </a:cubicBezTo>
                    <a:cubicBezTo>
                      <a:pt x="183" y="1637"/>
                      <a:pt x="185" y="1637"/>
                      <a:pt x="188" y="1637"/>
                    </a:cubicBezTo>
                    <a:cubicBezTo>
                      <a:pt x="189" y="1630"/>
                      <a:pt x="190" y="1624"/>
                      <a:pt x="191" y="1617"/>
                    </a:cubicBezTo>
                    <a:cubicBezTo>
                      <a:pt x="191" y="1609"/>
                      <a:pt x="192" y="1602"/>
                      <a:pt x="190" y="1594"/>
                    </a:cubicBezTo>
                    <a:cubicBezTo>
                      <a:pt x="189" y="1587"/>
                      <a:pt x="189" y="1580"/>
                      <a:pt x="192" y="1573"/>
                    </a:cubicBezTo>
                    <a:cubicBezTo>
                      <a:pt x="193" y="1570"/>
                      <a:pt x="193" y="1567"/>
                      <a:pt x="194" y="1564"/>
                    </a:cubicBezTo>
                    <a:cubicBezTo>
                      <a:pt x="189" y="1563"/>
                      <a:pt x="185" y="1563"/>
                      <a:pt x="181" y="1562"/>
                    </a:cubicBezTo>
                    <a:cubicBezTo>
                      <a:pt x="174" y="1562"/>
                      <a:pt x="167" y="1561"/>
                      <a:pt x="160" y="1562"/>
                    </a:cubicBezTo>
                    <a:cubicBezTo>
                      <a:pt x="146" y="1565"/>
                      <a:pt x="132" y="1564"/>
                      <a:pt x="118" y="1564"/>
                    </a:cubicBezTo>
                    <a:cubicBezTo>
                      <a:pt x="107" y="1564"/>
                      <a:pt x="96" y="1564"/>
                      <a:pt x="84" y="1564"/>
                    </a:cubicBezTo>
                    <a:close/>
                    <a:moveTo>
                      <a:pt x="167" y="972"/>
                    </a:moveTo>
                    <a:cubicBezTo>
                      <a:pt x="166" y="972"/>
                      <a:pt x="166" y="973"/>
                      <a:pt x="166" y="973"/>
                    </a:cubicBezTo>
                    <a:cubicBezTo>
                      <a:pt x="166" y="975"/>
                      <a:pt x="166" y="977"/>
                      <a:pt x="167" y="978"/>
                    </a:cubicBezTo>
                    <a:cubicBezTo>
                      <a:pt x="171" y="987"/>
                      <a:pt x="173" y="996"/>
                      <a:pt x="176" y="1006"/>
                    </a:cubicBezTo>
                    <a:cubicBezTo>
                      <a:pt x="177" y="1011"/>
                      <a:pt x="179" y="1015"/>
                      <a:pt x="186" y="1016"/>
                    </a:cubicBezTo>
                    <a:cubicBezTo>
                      <a:pt x="189" y="1017"/>
                      <a:pt x="192" y="1019"/>
                      <a:pt x="195" y="1021"/>
                    </a:cubicBezTo>
                    <a:cubicBezTo>
                      <a:pt x="206" y="1030"/>
                      <a:pt x="220" y="1032"/>
                      <a:pt x="233" y="1038"/>
                    </a:cubicBezTo>
                    <a:cubicBezTo>
                      <a:pt x="239" y="1041"/>
                      <a:pt x="246" y="1043"/>
                      <a:pt x="252" y="1047"/>
                    </a:cubicBezTo>
                    <a:cubicBezTo>
                      <a:pt x="264" y="1054"/>
                      <a:pt x="278" y="1056"/>
                      <a:pt x="290" y="1063"/>
                    </a:cubicBezTo>
                    <a:cubicBezTo>
                      <a:pt x="294" y="1062"/>
                      <a:pt x="295" y="1067"/>
                      <a:pt x="298" y="1068"/>
                    </a:cubicBezTo>
                    <a:cubicBezTo>
                      <a:pt x="306" y="1071"/>
                      <a:pt x="314" y="1073"/>
                      <a:pt x="322" y="1076"/>
                    </a:cubicBezTo>
                    <a:cubicBezTo>
                      <a:pt x="326" y="1077"/>
                      <a:pt x="329" y="1078"/>
                      <a:pt x="332" y="1080"/>
                    </a:cubicBezTo>
                    <a:cubicBezTo>
                      <a:pt x="335" y="1081"/>
                      <a:pt x="337" y="1082"/>
                      <a:pt x="340" y="1083"/>
                    </a:cubicBezTo>
                    <a:cubicBezTo>
                      <a:pt x="344" y="1085"/>
                      <a:pt x="348" y="1087"/>
                      <a:pt x="353" y="1089"/>
                    </a:cubicBezTo>
                    <a:cubicBezTo>
                      <a:pt x="354" y="1090"/>
                      <a:pt x="355" y="1091"/>
                      <a:pt x="356" y="1091"/>
                    </a:cubicBezTo>
                    <a:cubicBezTo>
                      <a:pt x="364" y="1092"/>
                      <a:pt x="371" y="1094"/>
                      <a:pt x="378" y="1095"/>
                    </a:cubicBezTo>
                    <a:cubicBezTo>
                      <a:pt x="379" y="1095"/>
                      <a:pt x="380" y="1096"/>
                      <a:pt x="381" y="1096"/>
                    </a:cubicBezTo>
                    <a:cubicBezTo>
                      <a:pt x="392" y="1100"/>
                      <a:pt x="403" y="1104"/>
                      <a:pt x="414" y="1108"/>
                    </a:cubicBezTo>
                    <a:cubicBezTo>
                      <a:pt x="418" y="1110"/>
                      <a:pt x="423" y="1111"/>
                      <a:pt x="427" y="1113"/>
                    </a:cubicBezTo>
                    <a:cubicBezTo>
                      <a:pt x="430" y="1114"/>
                      <a:pt x="432" y="1116"/>
                      <a:pt x="435" y="1116"/>
                    </a:cubicBezTo>
                    <a:cubicBezTo>
                      <a:pt x="444" y="1118"/>
                      <a:pt x="453" y="1123"/>
                      <a:pt x="462" y="1127"/>
                    </a:cubicBezTo>
                    <a:cubicBezTo>
                      <a:pt x="462" y="1127"/>
                      <a:pt x="464" y="1127"/>
                      <a:pt x="465" y="1127"/>
                    </a:cubicBezTo>
                    <a:cubicBezTo>
                      <a:pt x="453" y="1120"/>
                      <a:pt x="442" y="1113"/>
                      <a:pt x="431" y="1108"/>
                    </a:cubicBezTo>
                    <a:cubicBezTo>
                      <a:pt x="421" y="1104"/>
                      <a:pt x="412" y="1100"/>
                      <a:pt x="403" y="1095"/>
                    </a:cubicBezTo>
                    <a:cubicBezTo>
                      <a:pt x="394" y="1090"/>
                      <a:pt x="385" y="1084"/>
                      <a:pt x="376" y="1079"/>
                    </a:cubicBezTo>
                    <a:cubicBezTo>
                      <a:pt x="364" y="1073"/>
                      <a:pt x="352" y="1067"/>
                      <a:pt x="340" y="1061"/>
                    </a:cubicBezTo>
                    <a:cubicBezTo>
                      <a:pt x="334" y="1057"/>
                      <a:pt x="327" y="1053"/>
                      <a:pt x="320" y="1050"/>
                    </a:cubicBezTo>
                    <a:cubicBezTo>
                      <a:pt x="302" y="1040"/>
                      <a:pt x="284" y="1031"/>
                      <a:pt x="266" y="1022"/>
                    </a:cubicBezTo>
                    <a:cubicBezTo>
                      <a:pt x="257" y="1017"/>
                      <a:pt x="247" y="1012"/>
                      <a:pt x="238" y="1006"/>
                    </a:cubicBezTo>
                    <a:cubicBezTo>
                      <a:pt x="229" y="1000"/>
                      <a:pt x="219" y="996"/>
                      <a:pt x="209" y="991"/>
                    </a:cubicBezTo>
                    <a:cubicBezTo>
                      <a:pt x="195" y="984"/>
                      <a:pt x="181" y="978"/>
                      <a:pt x="167" y="972"/>
                    </a:cubicBezTo>
                    <a:close/>
                    <a:moveTo>
                      <a:pt x="638" y="2262"/>
                    </a:moveTo>
                    <a:cubicBezTo>
                      <a:pt x="641" y="2261"/>
                      <a:pt x="642" y="2261"/>
                      <a:pt x="643" y="2260"/>
                    </a:cubicBezTo>
                    <a:cubicBezTo>
                      <a:pt x="658" y="2254"/>
                      <a:pt x="673" y="2248"/>
                      <a:pt x="689" y="2243"/>
                    </a:cubicBezTo>
                    <a:cubicBezTo>
                      <a:pt x="705" y="2237"/>
                      <a:pt x="721" y="2231"/>
                      <a:pt x="738" y="2230"/>
                    </a:cubicBezTo>
                    <a:cubicBezTo>
                      <a:pt x="751" y="2229"/>
                      <a:pt x="763" y="2228"/>
                      <a:pt x="774" y="2233"/>
                    </a:cubicBezTo>
                    <a:cubicBezTo>
                      <a:pt x="775" y="2234"/>
                      <a:pt x="776" y="2234"/>
                      <a:pt x="777" y="2234"/>
                    </a:cubicBezTo>
                    <a:cubicBezTo>
                      <a:pt x="786" y="2236"/>
                      <a:pt x="794" y="2240"/>
                      <a:pt x="802" y="2245"/>
                    </a:cubicBezTo>
                    <a:cubicBezTo>
                      <a:pt x="807" y="2249"/>
                      <a:pt x="812" y="2253"/>
                      <a:pt x="817" y="2257"/>
                    </a:cubicBezTo>
                    <a:cubicBezTo>
                      <a:pt x="818" y="2258"/>
                      <a:pt x="820" y="2258"/>
                      <a:pt x="822" y="2259"/>
                    </a:cubicBezTo>
                    <a:cubicBezTo>
                      <a:pt x="823" y="2249"/>
                      <a:pt x="824" y="2240"/>
                      <a:pt x="825" y="2231"/>
                    </a:cubicBezTo>
                    <a:cubicBezTo>
                      <a:pt x="825" y="2227"/>
                      <a:pt x="825" y="2223"/>
                      <a:pt x="824" y="2220"/>
                    </a:cubicBezTo>
                    <a:cubicBezTo>
                      <a:pt x="824" y="2215"/>
                      <a:pt x="822" y="2211"/>
                      <a:pt x="821" y="2206"/>
                    </a:cubicBezTo>
                    <a:cubicBezTo>
                      <a:pt x="817" y="2206"/>
                      <a:pt x="814" y="2206"/>
                      <a:pt x="811" y="2206"/>
                    </a:cubicBezTo>
                    <a:cubicBezTo>
                      <a:pt x="804" y="2206"/>
                      <a:pt x="798" y="2206"/>
                      <a:pt x="792" y="2206"/>
                    </a:cubicBezTo>
                    <a:cubicBezTo>
                      <a:pt x="781" y="2206"/>
                      <a:pt x="769" y="2207"/>
                      <a:pt x="758" y="2208"/>
                    </a:cubicBezTo>
                    <a:cubicBezTo>
                      <a:pt x="755" y="2208"/>
                      <a:pt x="752" y="2208"/>
                      <a:pt x="750" y="2208"/>
                    </a:cubicBezTo>
                    <a:cubicBezTo>
                      <a:pt x="727" y="2210"/>
                      <a:pt x="704" y="2205"/>
                      <a:pt x="681" y="2202"/>
                    </a:cubicBezTo>
                    <a:cubicBezTo>
                      <a:pt x="671" y="2201"/>
                      <a:pt x="661" y="2198"/>
                      <a:pt x="650" y="2196"/>
                    </a:cubicBezTo>
                    <a:cubicBezTo>
                      <a:pt x="649" y="2198"/>
                      <a:pt x="647" y="2200"/>
                      <a:pt x="647" y="2202"/>
                    </a:cubicBezTo>
                    <a:cubicBezTo>
                      <a:pt x="642" y="2221"/>
                      <a:pt x="641" y="2241"/>
                      <a:pt x="638" y="2262"/>
                    </a:cubicBezTo>
                    <a:close/>
                    <a:moveTo>
                      <a:pt x="641" y="2328"/>
                    </a:moveTo>
                    <a:cubicBezTo>
                      <a:pt x="639" y="2338"/>
                      <a:pt x="641" y="2347"/>
                      <a:pt x="643" y="2355"/>
                    </a:cubicBezTo>
                    <a:cubicBezTo>
                      <a:pt x="643" y="2356"/>
                      <a:pt x="643" y="2358"/>
                      <a:pt x="644" y="2358"/>
                    </a:cubicBezTo>
                    <a:cubicBezTo>
                      <a:pt x="648" y="2362"/>
                      <a:pt x="652" y="2366"/>
                      <a:pt x="658" y="2368"/>
                    </a:cubicBezTo>
                    <a:cubicBezTo>
                      <a:pt x="672" y="2372"/>
                      <a:pt x="687" y="2375"/>
                      <a:pt x="701" y="2376"/>
                    </a:cubicBezTo>
                    <a:cubicBezTo>
                      <a:pt x="706" y="2376"/>
                      <a:pt x="710" y="2376"/>
                      <a:pt x="714" y="2377"/>
                    </a:cubicBezTo>
                    <a:cubicBezTo>
                      <a:pt x="723" y="2379"/>
                      <a:pt x="731" y="2380"/>
                      <a:pt x="739" y="2379"/>
                    </a:cubicBezTo>
                    <a:cubicBezTo>
                      <a:pt x="757" y="2377"/>
                      <a:pt x="775" y="2373"/>
                      <a:pt x="792" y="2365"/>
                    </a:cubicBezTo>
                    <a:cubicBezTo>
                      <a:pt x="800" y="2360"/>
                      <a:pt x="809" y="2356"/>
                      <a:pt x="814" y="2347"/>
                    </a:cubicBezTo>
                    <a:cubicBezTo>
                      <a:pt x="824" y="2331"/>
                      <a:pt x="831" y="2313"/>
                      <a:pt x="834" y="2294"/>
                    </a:cubicBezTo>
                    <a:cubicBezTo>
                      <a:pt x="836" y="2285"/>
                      <a:pt x="837" y="2277"/>
                      <a:pt x="834" y="2267"/>
                    </a:cubicBezTo>
                    <a:cubicBezTo>
                      <a:pt x="833" y="2269"/>
                      <a:pt x="832" y="2269"/>
                      <a:pt x="832" y="2270"/>
                    </a:cubicBezTo>
                    <a:cubicBezTo>
                      <a:pt x="830" y="2279"/>
                      <a:pt x="827" y="2287"/>
                      <a:pt x="821" y="2294"/>
                    </a:cubicBezTo>
                    <a:cubicBezTo>
                      <a:pt x="821" y="2295"/>
                      <a:pt x="820" y="2295"/>
                      <a:pt x="820" y="2296"/>
                    </a:cubicBezTo>
                    <a:cubicBezTo>
                      <a:pt x="819" y="2303"/>
                      <a:pt x="813" y="2309"/>
                      <a:pt x="809" y="2314"/>
                    </a:cubicBezTo>
                    <a:cubicBezTo>
                      <a:pt x="802" y="2324"/>
                      <a:pt x="791" y="2329"/>
                      <a:pt x="781" y="2334"/>
                    </a:cubicBezTo>
                    <a:cubicBezTo>
                      <a:pt x="767" y="2340"/>
                      <a:pt x="752" y="2344"/>
                      <a:pt x="737" y="2347"/>
                    </a:cubicBezTo>
                    <a:cubicBezTo>
                      <a:pt x="723" y="2351"/>
                      <a:pt x="709" y="2351"/>
                      <a:pt x="695" y="2348"/>
                    </a:cubicBezTo>
                    <a:cubicBezTo>
                      <a:pt x="693" y="2347"/>
                      <a:pt x="690" y="2346"/>
                      <a:pt x="687" y="2346"/>
                    </a:cubicBezTo>
                    <a:cubicBezTo>
                      <a:pt x="671" y="2343"/>
                      <a:pt x="655" y="2339"/>
                      <a:pt x="641" y="2328"/>
                    </a:cubicBezTo>
                    <a:close/>
                    <a:moveTo>
                      <a:pt x="544" y="1138"/>
                    </a:moveTo>
                    <a:cubicBezTo>
                      <a:pt x="544" y="1138"/>
                      <a:pt x="545" y="1140"/>
                      <a:pt x="546" y="1140"/>
                    </a:cubicBezTo>
                    <a:cubicBezTo>
                      <a:pt x="551" y="1142"/>
                      <a:pt x="555" y="1141"/>
                      <a:pt x="560" y="1138"/>
                    </a:cubicBezTo>
                    <a:cubicBezTo>
                      <a:pt x="561" y="1137"/>
                      <a:pt x="563" y="1136"/>
                      <a:pt x="565" y="1136"/>
                    </a:cubicBezTo>
                    <a:cubicBezTo>
                      <a:pt x="570" y="1133"/>
                      <a:pt x="575" y="1132"/>
                      <a:pt x="580" y="1128"/>
                    </a:cubicBezTo>
                    <a:cubicBezTo>
                      <a:pt x="591" y="1120"/>
                      <a:pt x="604" y="1115"/>
                      <a:pt x="617" y="1109"/>
                    </a:cubicBezTo>
                    <a:cubicBezTo>
                      <a:pt x="622" y="1107"/>
                      <a:pt x="627" y="1106"/>
                      <a:pt x="631" y="1103"/>
                    </a:cubicBezTo>
                    <a:cubicBezTo>
                      <a:pt x="639" y="1100"/>
                      <a:pt x="647" y="1096"/>
                      <a:pt x="655" y="1092"/>
                    </a:cubicBezTo>
                    <a:cubicBezTo>
                      <a:pt x="658" y="1091"/>
                      <a:pt x="661" y="1091"/>
                      <a:pt x="664" y="1089"/>
                    </a:cubicBezTo>
                    <a:cubicBezTo>
                      <a:pt x="673" y="1085"/>
                      <a:pt x="682" y="1080"/>
                      <a:pt x="691" y="1075"/>
                    </a:cubicBezTo>
                    <a:cubicBezTo>
                      <a:pt x="703" y="1069"/>
                      <a:pt x="715" y="1063"/>
                      <a:pt x="727" y="1057"/>
                    </a:cubicBezTo>
                    <a:cubicBezTo>
                      <a:pt x="740" y="1052"/>
                      <a:pt x="753" y="1047"/>
                      <a:pt x="766" y="1041"/>
                    </a:cubicBezTo>
                    <a:cubicBezTo>
                      <a:pt x="773" y="1038"/>
                      <a:pt x="780" y="1035"/>
                      <a:pt x="787" y="1032"/>
                    </a:cubicBezTo>
                    <a:cubicBezTo>
                      <a:pt x="794" y="1029"/>
                      <a:pt x="801" y="1026"/>
                      <a:pt x="808" y="1024"/>
                    </a:cubicBezTo>
                    <a:cubicBezTo>
                      <a:pt x="812" y="1022"/>
                      <a:pt x="816" y="1020"/>
                      <a:pt x="820" y="1019"/>
                    </a:cubicBezTo>
                    <a:cubicBezTo>
                      <a:pt x="830" y="1014"/>
                      <a:pt x="840" y="1010"/>
                      <a:pt x="850" y="1006"/>
                    </a:cubicBezTo>
                    <a:cubicBezTo>
                      <a:pt x="856" y="1004"/>
                      <a:pt x="862" y="1001"/>
                      <a:pt x="868" y="999"/>
                    </a:cubicBezTo>
                    <a:cubicBezTo>
                      <a:pt x="872" y="997"/>
                      <a:pt x="877" y="994"/>
                      <a:pt x="882" y="992"/>
                    </a:cubicBezTo>
                    <a:cubicBezTo>
                      <a:pt x="885" y="991"/>
                      <a:pt x="887" y="989"/>
                      <a:pt x="888" y="985"/>
                    </a:cubicBezTo>
                    <a:cubicBezTo>
                      <a:pt x="890" y="979"/>
                      <a:pt x="892" y="973"/>
                      <a:pt x="893" y="966"/>
                    </a:cubicBezTo>
                    <a:cubicBezTo>
                      <a:pt x="894" y="964"/>
                      <a:pt x="895" y="961"/>
                      <a:pt x="895" y="956"/>
                    </a:cubicBezTo>
                    <a:cubicBezTo>
                      <a:pt x="889" y="961"/>
                      <a:pt x="882" y="961"/>
                      <a:pt x="876" y="964"/>
                    </a:cubicBezTo>
                    <a:cubicBezTo>
                      <a:pt x="870" y="968"/>
                      <a:pt x="864" y="973"/>
                      <a:pt x="857" y="974"/>
                    </a:cubicBezTo>
                    <a:cubicBezTo>
                      <a:pt x="855" y="974"/>
                      <a:pt x="853" y="976"/>
                      <a:pt x="852" y="977"/>
                    </a:cubicBezTo>
                    <a:cubicBezTo>
                      <a:pt x="847" y="982"/>
                      <a:pt x="842" y="984"/>
                      <a:pt x="837" y="986"/>
                    </a:cubicBezTo>
                    <a:cubicBezTo>
                      <a:pt x="833" y="988"/>
                      <a:pt x="828" y="989"/>
                      <a:pt x="825" y="991"/>
                    </a:cubicBezTo>
                    <a:cubicBezTo>
                      <a:pt x="819" y="994"/>
                      <a:pt x="815" y="997"/>
                      <a:pt x="809" y="1000"/>
                    </a:cubicBezTo>
                    <a:cubicBezTo>
                      <a:pt x="801" y="1004"/>
                      <a:pt x="793" y="1008"/>
                      <a:pt x="784" y="1012"/>
                    </a:cubicBezTo>
                    <a:cubicBezTo>
                      <a:pt x="780" y="1014"/>
                      <a:pt x="775" y="1016"/>
                      <a:pt x="771" y="1019"/>
                    </a:cubicBezTo>
                    <a:cubicBezTo>
                      <a:pt x="765" y="1022"/>
                      <a:pt x="759" y="1025"/>
                      <a:pt x="752" y="1029"/>
                    </a:cubicBezTo>
                    <a:cubicBezTo>
                      <a:pt x="747" y="1031"/>
                      <a:pt x="741" y="1033"/>
                      <a:pt x="735" y="1036"/>
                    </a:cubicBezTo>
                    <a:cubicBezTo>
                      <a:pt x="728" y="1039"/>
                      <a:pt x="722" y="1043"/>
                      <a:pt x="714" y="1047"/>
                    </a:cubicBezTo>
                    <a:cubicBezTo>
                      <a:pt x="710" y="1049"/>
                      <a:pt x="705" y="1051"/>
                      <a:pt x="700" y="1053"/>
                    </a:cubicBezTo>
                    <a:cubicBezTo>
                      <a:pt x="693" y="1057"/>
                      <a:pt x="686" y="1061"/>
                      <a:pt x="679" y="1066"/>
                    </a:cubicBezTo>
                    <a:cubicBezTo>
                      <a:pt x="672" y="1070"/>
                      <a:pt x="664" y="1072"/>
                      <a:pt x="657" y="1077"/>
                    </a:cubicBezTo>
                    <a:cubicBezTo>
                      <a:pt x="650" y="1082"/>
                      <a:pt x="643" y="1087"/>
                      <a:pt x="634" y="1091"/>
                    </a:cubicBezTo>
                    <a:cubicBezTo>
                      <a:pt x="624" y="1095"/>
                      <a:pt x="614" y="1101"/>
                      <a:pt x="603" y="1105"/>
                    </a:cubicBezTo>
                    <a:cubicBezTo>
                      <a:pt x="592" y="1109"/>
                      <a:pt x="584" y="1117"/>
                      <a:pt x="573" y="1121"/>
                    </a:cubicBezTo>
                    <a:cubicBezTo>
                      <a:pt x="563" y="1125"/>
                      <a:pt x="554" y="1132"/>
                      <a:pt x="544" y="1138"/>
                    </a:cubicBezTo>
                    <a:close/>
                    <a:moveTo>
                      <a:pt x="433" y="1097"/>
                    </a:moveTo>
                    <a:cubicBezTo>
                      <a:pt x="429" y="1091"/>
                      <a:pt x="422" y="1090"/>
                      <a:pt x="419" y="1084"/>
                    </a:cubicBezTo>
                    <a:cubicBezTo>
                      <a:pt x="419" y="1083"/>
                      <a:pt x="418" y="1082"/>
                      <a:pt x="417" y="1082"/>
                    </a:cubicBezTo>
                    <a:cubicBezTo>
                      <a:pt x="410" y="1081"/>
                      <a:pt x="407" y="1075"/>
                      <a:pt x="402" y="1072"/>
                    </a:cubicBezTo>
                    <a:cubicBezTo>
                      <a:pt x="396" y="1068"/>
                      <a:pt x="390" y="1064"/>
                      <a:pt x="385" y="1060"/>
                    </a:cubicBezTo>
                    <a:cubicBezTo>
                      <a:pt x="374" y="1053"/>
                      <a:pt x="363" y="1047"/>
                      <a:pt x="354" y="1039"/>
                    </a:cubicBezTo>
                    <a:cubicBezTo>
                      <a:pt x="351" y="1036"/>
                      <a:pt x="348" y="1033"/>
                      <a:pt x="344" y="1031"/>
                    </a:cubicBezTo>
                    <a:cubicBezTo>
                      <a:pt x="335" y="1023"/>
                      <a:pt x="325" y="1016"/>
                      <a:pt x="315" y="1009"/>
                    </a:cubicBezTo>
                    <a:cubicBezTo>
                      <a:pt x="311" y="1006"/>
                      <a:pt x="308" y="1002"/>
                      <a:pt x="304" y="1000"/>
                    </a:cubicBezTo>
                    <a:cubicBezTo>
                      <a:pt x="286" y="989"/>
                      <a:pt x="270" y="976"/>
                      <a:pt x="254" y="962"/>
                    </a:cubicBezTo>
                    <a:cubicBezTo>
                      <a:pt x="250" y="959"/>
                      <a:pt x="246" y="956"/>
                      <a:pt x="241" y="953"/>
                    </a:cubicBezTo>
                    <a:cubicBezTo>
                      <a:pt x="238" y="951"/>
                      <a:pt x="235" y="948"/>
                      <a:pt x="232" y="946"/>
                    </a:cubicBezTo>
                    <a:cubicBezTo>
                      <a:pt x="231" y="946"/>
                      <a:pt x="230" y="945"/>
                      <a:pt x="229" y="944"/>
                    </a:cubicBezTo>
                    <a:cubicBezTo>
                      <a:pt x="226" y="942"/>
                      <a:pt x="222" y="941"/>
                      <a:pt x="220" y="939"/>
                    </a:cubicBezTo>
                    <a:cubicBezTo>
                      <a:pt x="216" y="933"/>
                      <a:pt x="209" y="932"/>
                      <a:pt x="205" y="927"/>
                    </a:cubicBezTo>
                    <a:cubicBezTo>
                      <a:pt x="204" y="926"/>
                      <a:pt x="203" y="926"/>
                      <a:pt x="201" y="925"/>
                    </a:cubicBezTo>
                    <a:cubicBezTo>
                      <a:pt x="201" y="928"/>
                      <a:pt x="201" y="930"/>
                      <a:pt x="202" y="932"/>
                    </a:cubicBezTo>
                    <a:cubicBezTo>
                      <a:pt x="202" y="935"/>
                      <a:pt x="203" y="938"/>
                      <a:pt x="203" y="941"/>
                    </a:cubicBezTo>
                    <a:cubicBezTo>
                      <a:pt x="205" y="950"/>
                      <a:pt x="206" y="959"/>
                      <a:pt x="208" y="969"/>
                    </a:cubicBezTo>
                    <a:cubicBezTo>
                      <a:pt x="209" y="973"/>
                      <a:pt x="210" y="978"/>
                      <a:pt x="214" y="980"/>
                    </a:cubicBezTo>
                    <a:cubicBezTo>
                      <a:pt x="224" y="986"/>
                      <a:pt x="234" y="993"/>
                      <a:pt x="244" y="998"/>
                    </a:cubicBezTo>
                    <a:cubicBezTo>
                      <a:pt x="253" y="1003"/>
                      <a:pt x="262" y="1007"/>
                      <a:pt x="271" y="1012"/>
                    </a:cubicBezTo>
                    <a:cubicBezTo>
                      <a:pt x="278" y="1015"/>
                      <a:pt x="284" y="1019"/>
                      <a:pt x="290" y="1023"/>
                    </a:cubicBezTo>
                    <a:cubicBezTo>
                      <a:pt x="304" y="1030"/>
                      <a:pt x="317" y="1036"/>
                      <a:pt x="331" y="1043"/>
                    </a:cubicBezTo>
                    <a:cubicBezTo>
                      <a:pt x="341" y="1048"/>
                      <a:pt x="351" y="1053"/>
                      <a:pt x="360" y="1058"/>
                    </a:cubicBezTo>
                    <a:cubicBezTo>
                      <a:pt x="365" y="1061"/>
                      <a:pt x="369" y="1065"/>
                      <a:pt x="373" y="1066"/>
                    </a:cubicBezTo>
                    <a:cubicBezTo>
                      <a:pt x="383" y="1069"/>
                      <a:pt x="390" y="1075"/>
                      <a:pt x="397" y="1079"/>
                    </a:cubicBezTo>
                    <a:cubicBezTo>
                      <a:pt x="407" y="1085"/>
                      <a:pt x="416" y="1090"/>
                      <a:pt x="426" y="1095"/>
                    </a:cubicBezTo>
                    <a:cubicBezTo>
                      <a:pt x="428" y="1096"/>
                      <a:pt x="431" y="1096"/>
                      <a:pt x="433" y="1097"/>
                    </a:cubicBezTo>
                    <a:close/>
                    <a:moveTo>
                      <a:pt x="224" y="2336"/>
                    </a:moveTo>
                    <a:cubicBezTo>
                      <a:pt x="223" y="2336"/>
                      <a:pt x="222" y="2336"/>
                      <a:pt x="222" y="2337"/>
                    </a:cubicBezTo>
                    <a:cubicBezTo>
                      <a:pt x="223" y="2340"/>
                      <a:pt x="224" y="2344"/>
                      <a:pt x="225" y="2347"/>
                    </a:cubicBezTo>
                    <a:cubicBezTo>
                      <a:pt x="229" y="2356"/>
                      <a:pt x="233" y="2365"/>
                      <a:pt x="242" y="2370"/>
                    </a:cubicBezTo>
                    <a:cubicBezTo>
                      <a:pt x="248" y="2374"/>
                      <a:pt x="253" y="2377"/>
                      <a:pt x="258" y="2381"/>
                    </a:cubicBezTo>
                    <a:cubicBezTo>
                      <a:pt x="261" y="2384"/>
                      <a:pt x="266" y="2385"/>
                      <a:pt x="269" y="2388"/>
                    </a:cubicBezTo>
                    <a:cubicBezTo>
                      <a:pt x="278" y="2396"/>
                      <a:pt x="290" y="2398"/>
                      <a:pt x="301" y="2402"/>
                    </a:cubicBezTo>
                    <a:cubicBezTo>
                      <a:pt x="317" y="2406"/>
                      <a:pt x="334" y="2407"/>
                      <a:pt x="350" y="2403"/>
                    </a:cubicBezTo>
                    <a:cubicBezTo>
                      <a:pt x="363" y="2400"/>
                      <a:pt x="375" y="2396"/>
                      <a:pt x="386" y="2387"/>
                    </a:cubicBezTo>
                    <a:cubicBezTo>
                      <a:pt x="391" y="2383"/>
                      <a:pt x="396" y="2380"/>
                      <a:pt x="401" y="2376"/>
                    </a:cubicBezTo>
                    <a:cubicBezTo>
                      <a:pt x="405" y="2372"/>
                      <a:pt x="409" y="2367"/>
                      <a:pt x="412" y="2363"/>
                    </a:cubicBezTo>
                    <a:cubicBezTo>
                      <a:pt x="413" y="2361"/>
                      <a:pt x="415" y="2359"/>
                      <a:pt x="413" y="2356"/>
                    </a:cubicBezTo>
                    <a:cubicBezTo>
                      <a:pt x="410" y="2359"/>
                      <a:pt x="407" y="2362"/>
                      <a:pt x="403" y="2363"/>
                    </a:cubicBezTo>
                    <a:cubicBezTo>
                      <a:pt x="398" y="2366"/>
                      <a:pt x="392" y="2368"/>
                      <a:pt x="386" y="2369"/>
                    </a:cubicBezTo>
                    <a:cubicBezTo>
                      <a:pt x="374" y="2371"/>
                      <a:pt x="363" y="2374"/>
                      <a:pt x="351" y="2375"/>
                    </a:cubicBezTo>
                    <a:cubicBezTo>
                      <a:pt x="345" y="2377"/>
                      <a:pt x="339" y="2377"/>
                      <a:pt x="332" y="2377"/>
                    </a:cubicBezTo>
                    <a:cubicBezTo>
                      <a:pt x="320" y="2378"/>
                      <a:pt x="308" y="2379"/>
                      <a:pt x="295" y="2375"/>
                    </a:cubicBezTo>
                    <a:cubicBezTo>
                      <a:pt x="286" y="2373"/>
                      <a:pt x="276" y="2371"/>
                      <a:pt x="266" y="2367"/>
                    </a:cubicBezTo>
                    <a:cubicBezTo>
                      <a:pt x="257" y="2364"/>
                      <a:pt x="246" y="2362"/>
                      <a:pt x="240" y="2351"/>
                    </a:cubicBezTo>
                    <a:cubicBezTo>
                      <a:pt x="240" y="2350"/>
                      <a:pt x="238" y="2349"/>
                      <a:pt x="237" y="2348"/>
                    </a:cubicBezTo>
                    <a:cubicBezTo>
                      <a:pt x="232" y="2346"/>
                      <a:pt x="229" y="2341"/>
                      <a:pt x="226" y="2337"/>
                    </a:cubicBezTo>
                    <a:cubicBezTo>
                      <a:pt x="225" y="2337"/>
                      <a:pt x="224" y="2336"/>
                      <a:pt x="224" y="2336"/>
                    </a:cubicBezTo>
                    <a:close/>
                    <a:moveTo>
                      <a:pt x="473" y="1131"/>
                    </a:moveTo>
                    <a:cubicBezTo>
                      <a:pt x="471" y="1146"/>
                      <a:pt x="479" y="1159"/>
                      <a:pt x="480" y="1174"/>
                    </a:cubicBezTo>
                    <a:cubicBezTo>
                      <a:pt x="484" y="1176"/>
                      <a:pt x="488" y="1179"/>
                      <a:pt x="492" y="1180"/>
                    </a:cubicBezTo>
                    <a:cubicBezTo>
                      <a:pt x="498" y="1182"/>
                      <a:pt x="504" y="1185"/>
                      <a:pt x="510" y="1184"/>
                    </a:cubicBezTo>
                    <a:cubicBezTo>
                      <a:pt x="519" y="1183"/>
                      <a:pt x="526" y="1178"/>
                      <a:pt x="532" y="1172"/>
                    </a:cubicBezTo>
                    <a:cubicBezTo>
                      <a:pt x="537" y="1166"/>
                      <a:pt x="540" y="1158"/>
                      <a:pt x="540" y="1151"/>
                    </a:cubicBezTo>
                    <a:cubicBezTo>
                      <a:pt x="540" y="1147"/>
                      <a:pt x="541" y="1144"/>
                      <a:pt x="541" y="1140"/>
                    </a:cubicBezTo>
                    <a:cubicBezTo>
                      <a:pt x="530" y="1142"/>
                      <a:pt x="523" y="1147"/>
                      <a:pt x="518" y="1154"/>
                    </a:cubicBezTo>
                    <a:cubicBezTo>
                      <a:pt x="513" y="1152"/>
                      <a:pt x="507" y="1151"/>
                      <a:pt x="504" y="1146"/>
                    </a:cubicBezTo>
                    <a:cubicBezTo>
                      <a:pt x="504" y="1145"/>
                      <a:pt x="502" y="1144"/>
                      <a:pt x="501" y="1144"/>
                    </a:cubicBezTo>
                    <a:cubicBezTo>
                      <a:pt x="492" y="1140"/>
                      <a:pt x="482" y="1135"/>
                      <a:pt x="473" y="1131"/>
                    </a:cubicBezTo>
                    <a:close/>
                    <a:moveTo>
                      <a:pt x="529" y="1560"/>
                    </a:moveTo>
                    <a:cubicBezTo>
                      <a:pt x="528" y="1556"/>
                      <a:pt x="528" y="1552"/>
                      <a:pt x="528" y="1548"/>
                    </a:cubicBezTo>
                    <a:cubicBezTo>
                      <a:pt x="528" y="1545"/>
                      <a:pt x="529" y="1542"/>
                      <a:pt x="530" y="1539"/>
                    </a:cubicBezTo>
                    <a:cubicBezTo>
                      <a:pt x="530" y="1537"/>
                      <a:pt x="531" y="1535"/>
                      <a:pt x="531" y="1533"/>
                    </a:cubicBezTo>
                    <a:cubicBezTo>
                      <a:pt x="530" y="1527"/>
                      <a:pt x="531" y="1522"/>
                      <a:pt x="532" y="1516"/>
                    </a:cubicBezTo>
                    <a:cubicBezTo>
                      <a:pt x="533" y="1512"/>
                      <a:pt x="533" y="1508"/>
                      <a:pt x="534" y="1504"/>
                    </a:cubicBezTo>
                    <a:cubicBezTo>
                      <a:pt x="535" y="1494"/>
                      <a:pt x="536" y="1483"/>
                      <a:pt x="536" y="1473"/>
                    </a:cubicBezTo>
                    <a:cubicBezTo>
                      <a:pt x="528" y="1472"/>
                      <a:pt x="519" y="1472"/>
                      <a:pt x="510" y="1471"/>
                    </a:cubicBezTo>
                    <a:cubicBezTo>
                      <a:pt x="509" y="1477"/>
                      <a:pt x="508" y="1484"/>
                      <a:pt x="509" y="1491"/>
                    </a:cubicBezTo>
                    <a:cubicBezTo>
                      <a:pt x="511" y="1498"/>
                      <a:pt x="510" y="1506"/>
                      <a:pt x="510" y="1514"/>
                    </a:cubicBezTo>
                    <a:cubicBezTo>
                      <a:pt x="510" y="1518"/>
                      <a:pt x="511" y="1522"/>
                      <a:pt x="511" y="1527"/>
                    </a:cubicBezTo>
                    <a:cubicBezTo>
                      <a:pt x="512" y="1534"/>
                      <a:pt x="512" y="1542"/>
                      <a:pt x="512" y="1550"/>
                    </a:cubicBezTo>
                    <a:cubicBezTo>
                      <a:pt x="512" y="1554"/>
                      <a:pt x="513" y="1558"/>
                      <a:pt x="513" y="1562"/>
                    </a:cubicBezTo>
                    <a:cubicBezTo>
                      <a:pt x="519" y="1561"/>
                      <a:pt x="523" y="1564"/>
                      <a:pt x="529" y="1560"/>
                    </a:cubicBezTo>
                    <a:close/>
                    <a:moveTo>
                      <a:pt x="372" y="2204"/>
                    </a:moveTo>
                    <a:cubicBezTo>
                      <a:pt x="390" y="2214"/>
                      <a:pt x="408" y="2224"/>
                      <a:pt x="426" y="2235"/>
                    </a:cubicBezTo>
                    <a:cubicBezTo>
                      <a:pt x="426" y="2228"/>
                      <a:pt x="427" y="2221"/>
                      <a:pt x="426" y="2215"/>
                    </a:cubicBezTo>
                    <a:cubicBezTo>
                      <a:pt x="426" y="2213"/>
                      <a:pt x="425" y="2211"/>
                      <a:pt x="428" y="2210"/>
                    </a:cubicBezTo>
                    <a:cubicBezTo>
                      <a:pt x="433" y="2207"/>
                      <a:pt x="432" y="2203"/>
                      <a:pt x="430" y="2199"/>
                    </a:cubicBezTo>
                    <a:cubicBezTo>
                      <a:pt x="412" y="2200"/>
                      <a:pt x="394" y="2201"/>
                      <a:pt x="375" y="2203"/>
                    </a:cubicBezTo>
                    <a:cubicBezTo>
                      <a:pt x="374" y="2203"/>
                      <a:pt x="373" y="2203"/>
                      <a:pt x="372" y="2204"/>
                    </a:cubicBezTo>
                    <a:close/>
                    <a:moveTo>
                      <a:pt x="513" y="1572"/>
                    </a:moveTo>
                    <a:cubicBezTo>
                      <a:pt x="513" y="1579"/>
                      <a:pt x="513" y="1587"/>
                      <a:pt x="513" y="1595"/>
                    </a:cubicBezTo>
                    <a:cubicBezTo>
                      <a:pt x="513" y="1601"/>
                      <a:pt x="514" y="1608"/>
                      <a:pt x="514" y="1614"/>
                    </a:cubicBezTo>
                    <a:cubicBezTo>
                      <a:pt x="515" y="1626"/>
                      <a:pt x="515" y="1638"/>
                      <a:pt x="515" y="1649"/>
                    </a:cubicBezTo>
                    <a:cubicBezTo>
                      <a:pt x="519" y="1649"/>
                      <a:pt x="523" y="1649"/>
                      <a:pt x="526" y="1649"/>
                    </a:cubicBezTo>
                    <a:cubicBezTo>
                      <a:pt x="526" y="1640"/>
                      <a:pt x="526" y="1632"/>
                      <a:pt x="526" y="1624"/>
                    </a:cubicBezTo>
                    <a:cubicBezTo>
                      <a:pt x="526" y="1622"/>
                      <a:pt x="526" y="1621"/>
                      <a:pt x="526" y="1619"/>
                    </a:cubicBezTo>
                    <a:cubicBezTo>
                      <a:pt x="526" y="1614"/>
                      <a:pt x="526" y="1609"/>
                      <a:pt x="527" y="1605"/>
                    </a:cubicBezTo>
                    <a:cubicBezTo>
                      <a:pt x="529" y="1594"/>
                      <a:pt x="528" y="1583"/>
                      <a:pt x="527" y="1572"/>
                    </a:cubicBezTo>
                    <a:cubicBezTo>
                      <a:pt x="522" y="1572"/>
                      <a:pt x="518" y="1572"/>
                      <a:pt x="513" y="1572"/>
                    </a:cubicBezTo>
                    <a:close/>
                    <a:moveTo>
                      <a:pt x="711" y="328"/>
                    </a:moveTo>
                    <a:cubicBezTo>
                      <a:pt x="717" y="325"/>
                      <a:pt x="721" y="322"/>
                      <a:pt x="724" y="318"/>
                    </a:cubicBezTo>
                    <a:cubicBezTo>
                      <a:pt x="727" y="312"/>
                      <a:pt x="729" y="306"/>
                      <a:pt x="733" y="300"/>
                    </a:cubicBezTo>
                    <a:cubicBezTo>
                      <a:pt x="739" y="291"/>
                      <a:pt x="740" y="281"/>
                      <a:pt x="740" y="271"/>
                    </a:cubicBezTo>
                    <a:cubicBezTo>
                      <a:pt x="740" y="267"/>
                      <a:pt x="738" y="264"/>
                      <a:pt x="735" y="263"/>
                    </a:cubicBezTo>
                    <a:cubicBezTo>
                      <a:pt x="728" y="260"/>
                      <a:pt x="720" y="265"/>
                      <a:pt x="719" y="273"/>
                    </a:cubicBezTo>
                    <a:cubicBezTo>
                      <a:pt x="719" y="275"/>
                      <a:pt x="719" y="277"/>
                      <a:pt x="719" y="280"/>
                    </a:cubicBezTo>
                    <a:cubicBezTo>
                      <a:pt x="719" y="286"/>
                      <a:pt x="719" y="293"/>
                      <a:pt x="718" y="299"/>
                    </a:cubicBezTo>
                    <a:cubicBezTo>
                      <a:pt x="716" y="309"/>
                      <a:pt x="714" y="317"/>
                      <a:pt x="711" y="328"/>
                    </a:cubicBezTo>
                    <a:close/>
                    <a:moveTo>
                      <a:pt x="341" y="316"/>
                    </a:moveTo>
                    <a:cubicBezTo>
                      <a:pt x="341" y="314"/>
                      <a:pt x="341" y="313"/>
                      <a:pt x="341" y="312"/>
                    </a:cubicBezTo>
                    <a:cubicBezTo>
                      <a:pt x="339" y="305"/>
                      <a:pt x="339" y="297"/>
                      <a:pt x="339" y="290"/>
                    </a:cubicBezTo>
                    <a:cubicBezTo>
                      <a:pt x="341" y="280"/>
                      <a:pt x="341" y="271"/>
                      <a:pt x="342" y="262"/>
                    </a:cubicBezTo>
                    <a:cubicBezTo>
                      <a:pt x="342" y="258"/>
                      <a:pt x="341" y="256"/>
                      <a:pt x="338" y="254"/>
                    </a:cubicBezTo>
                    <a:cubicBezTo>
                      <a:pt x="335" y="253"/>
                      <a:pt x="332" y="253"/>
                      <a:pt x="329" y="256"/>
                    </a:cubicBezTo>
                    <a:cubicBezTo>
                      <a:pt x="325" y="260"/>
                      <a:pt x="321" y="264"/>
                      <a:pt x="323" y="271"/>
                    </a:cubicBezTo>
                    <a:cubicBezTo>
                      <a:pt x="323" y="272"/>
                      <a:pt x="323" y="273"/>
                      <a:pt x="323" y="275"/>
                    </a:cubicBezTo>
                    <a:cubicBezTo>
                      <a:pt x="323" y="287"/>
                      <a:pt x="326" y="298"/>
                      <a:pt x="331" y="308"/>
                    </a:cubicBezTo>
                    <a:cubicBezTo>
                      <a:pt x="333" y="312"/>
                      <a:pt x="336" y="315"/>
                      <a:pt x="341" y="316"/>
                    </a:cubicBezTo>
                    <a:close/>
                    <a:moveTo>
                      <a:pt x="287" y="2198"/>
                    </a:moveTo>
                    <a:cubicBezTo>
                      <a:pt x="287" y="2198"/>
                      <a:pt x="288" y="2198"/>
                      <a:pt x="288" y="2197"/>
                    </a:cubicBezTo>
                    <a:cubicBezTo>
                      <a:pt x="282" y="2196"/>
                      <a:pt x="276" y="2196"/>
                      <a:pt x="270" y="2195"/>
                    </a:cubicBezTo>
                    <a:cubicBezTo>
                      <a:pt x="265" y="2194"/>
                      <a:pt x="259" y="2195"/>
                      <a:pt x="255" y="2193"/>
                    </a:cubicBezTo>
                    <a:cubicBezTo>
                      <a:pt x="251" y="2191"/>
                      <a:pt x="247" y="2191"/>
                      <a:pt x="243" y="2190"/>
                    </a:cubicBezTo>
                    <a:cubicBezTo>
                      <a:pt x="243" y="2196"/>
                      <a:pt x="242" y="2200"/>
                      <a:pt x="241" y="2205"/>
                    </a:cubicBezTo>
                    <a:cubicBezTo>
                      <a:pt x="257" y="2203"/>
                      <a:pt x="272" y="2201"/>
                      <a:pt x="287" y="2198"/>
                    </a:cubicBezTo>
                    <a:close/>
                  </a:path>
                </a:pathLst>
              </a:custGeom>
              <a:solidFill>
                <a:srgbClr val="00000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01" name="Freeform 6"/>
              <p:cNvSpPr>
                <a:spLocks/>
              </p:cNvSpPr>
              <p:nvPr/>
            </p:nvSpPr>
            <p:spPr bwMode="auto">
              <a:xfrm>
                <a:off x="6153150" y="3414713"/>
                <a:ext cx="20638" cy="12700"/>
              </a:xfrm>
              <a:custGeom>
                <a:avLst/>
                <a:gdLst>
                  <a:gd name="T0" fmla="*/ 0 w 8"/>
                  <a:gd name="T1" fmla="*/ 0 h 5"/>
                  <a:gd name="T2" fmla="*/ 8 w 8"/>
                  <a:gd name="T3" fmla="*/ 2 h 5"/>
                  <a:gd name="T4" fmla="*/ 0 w 8"/>
                  <a:gd name="T5" fmla="*/ 0 h 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8" h="5">
                    <a:moveTo>
                      <a:pt x="0" y="0"/>
                    </a:moveTo>
                    <a:cubicBezTo>
                      <a:pt x="2" y="1"/>
                      <a:pt x="5" y="2"/>
                      <a:pt x="8" y="2"/>
                    </a:cubicBezTo>
                    <a:cubicBezTo>
                      <a:pt x="2" y="5"/>
                      <a:pt x="0" y="4"/>
                      <a:pt x="0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88" name="Freeform 7"/>
              <p:cNvSpPr>
                <a:spLocks/>
              </p:cNvSpPr>
              <p:nvPr/>
            </p:nvSpPr>
            <p:spPr bwMode="auto">
              <a:xfrm>
                <a:off x="3313113" y="1819276"/>
                <a:ext cx="2646363" cy="1898650"/>
              </a:xfrm>
              <a:custGeom>
                <a:avLst/>
                <a:gdLst>
                  <a:gd name="T0" fmla="*/ 190 w 1007"/>
                  <a:gd name="T1" fmla="*/ 373 h 724"/>
                  <a:gd name="T2" fmla="*/ 183 w 1007"/>
                  <a:gd name="T3" fmla="*/ 417 h 724"/>
                  <a:gd name="T4" fmla="*/ 169 w 1007"/>
                  <a:gd name="T5" fmla="*/ 427 h 724"/>
                  <a:gd name="T6" fmla="*/ 133 w 1007"/>
                  <a:gd name="T7" fmla="*/ 421 h 724"/>
                  <a:gd name="T8" fmla="*/ 151 w 1007"/>
                  <a:gd name="T9" fmla="*/ 460 h 724"/>
                  <a:gd name="T10" fmla="*/ 125 w 1007"/>
                  <a:gd name="T11" fmla="*/ 452 h 724"/>
                  <a:gd name="T12" fmla="*/ 124 w 1007"/>
                  <a:gd name="T13" fmla="*/ 485 h 724"/>
                  <a:gd name="T14" fmla="*/ 132 w 1007"/>
                  <a:gd name="T15" fmla="*/ 536 h 724"/>
                  <a:gd name="T16" fmla="*/ 99 w 1007"/>
                  <a:gd name="T17" fmla="*/ 572 h 724"/>
                  <a:gd name="T18" fmla="*/ 95 w 1007"/>
                  <a:gd name="T19" fmla="*/ 623 h 724"/>
                  <a:gd name="T20" fmla="*/ 116 w 1007"/>
                  <a:gd name="T21" fmla="*/ 712 h 724"/>
                  <a:gd name="T22" fmla="*/ 89 w 1007"/>
                  <a:gd name="T23" fmla="*/ 696 h 724"/>
                  <a:gd name="T24" fmla="*/ 33 w 1007"/>
                  <a:gd name="T25" fmla="*/ 596 h 724"/>
                  <a:gd name="T26" fmla="*/ 2 w 1007"/>
                  <a:gd name="T27" fmla="*/ 478 h 724"/>
                  <a:gd name="T28" fmla="*/ 11 w 1007"/>
                  <a:gd name="T29" fmla="*/ 408 h 724"/>
                  <a:gd name="T30" fmla="*/ 57 w 1007"/>
                  <a:gd name="T31" fmla="*/ 299 h 724"/>
                  <a:gd name="T32" fmla="*/ 105 w 1007"/>
                  <a:gd name="T33" fmla="*/ 214 h 724"/>
                  <a:gd name="T34" fmla="*/ 124 w 1007"/>
                  <a:gd name="T35" fmla="*/ 181 h 724"/>
                  <a:gd name="T36" fmla="*/ 154 w 1007"/>
                  <a:gd name="T37" fmla="*/ 135 h 724"/>
                  <a:gd name="T38" fmla="*/ 243 w 1007"/>
                  <a:gd name="T39" fmla="*/ 47 h 724"/>
                  <a:gd name="T40" fmla="*/ 308 w 1007"/>
                  <a:gd name="T41" fmla="*/ 24 h 724"/>
                  <a:gd name="T42" fmla="*/ 361 w 1007"/>
                  <a:gd name="T43" fmla="*/ 6 h 724"/>
                  <a:gd name="T44" fmla="*/ 449 w 1007"/>
                  <a:gd name="T45" fmla="*/ 95 h 724"/>
                  <a:gd name="T46" fmla="*/ 571 w 1007"/>
                  <a:gd name="T47" fmla="*/ 108 h 724"/>
                  <a:gd name="T48" fmla="*/ 671 w 1007"/>
                  <a:gd name="T49" fmla="*/ 12 h 724"/>
                  <a:gd name="T50" fmla="*/ 709 w 1007"/>
                  <a:gd name="T51" fmla="*/ 13 h 724"/>
                  <a:gd name="T52" fmla="*/ 793 w 1007"/>
                  <a:gd name="T53" fmla="*/ 46 h 724"/>
                  <a:gd name="T54" fmla="*/ 847 w 1007"/>
                  <a:gd name="T55" fmla="*/ 97 h 724"/>
                  <a:gd name="T56" fmla="*/ 878 w 1007"/>
                  <a:gd name="T57" fmla="*/ 145 h 724"/>
                  <a:gd name="T58" fmla="*/ 904 w 1007"/>
                  <a:gd name="T59" fmla="*/ 192 h 724"/>
                  <a:gd name="T60" fmla="*/ 944 w 1007"/>
                  <a:gd name="T61" fmla="*/ 299 h 724"/>
                  <a:gd name="T62" fmla="*/ 980 w 1007"/>
                  <a:gd name="T63" fmla="*/ 401 h 724"/>
                  <a:gd name="T64" fmla="*/ 1006 w 1007"/>
                  <a:gd name="T65" fmla="*/ 545 h 724"/>
                  <a:gd name="T66" fmla="*/ 947 w 1007"/>
                  <a:gd name="T67" fmla="*/ 648 h 724"/>
                  <a:gd name="T68" fmla="*/ 839 w 1007"/>
                  <a:gd name="T69" fmla="*/ 667 h 724"/>
                  <a:gd name="T70" fmla="*/ 849 w 1007"/>
                  <a:gd name="T71" fmla="*/ 634 h 724"/>
                  <a:gd name="T72" fmla="*/ 860 w 1007"/>
                  <a:gd name="T73" fmla="*/ 599 h 724"/>
                  <a:gd name="T74" fmla="*/ 886 w 1007"/>
                  <a:gd name="T75" fmla="*/ 517 h 724"/>
                  <a:gd name="T76" fmla="*/ 909 w 1007"/>
                  <a:gd name="T77" fmla="*/ 447 h 724"/>
                  <a:gd name="T78" fmla="*/ 886 w 1007"/>
                  <a:gd name="T79" fmla="*/ 440 h 724"/>
                  <a:gd name="T80" fmla="*/ 878 w 1007"/>
                  <a:gd name="T81" fmla="*/ 403 h 724"/>
                  <a:gd name="T82" fmla="*/ 863 w 1007"/>
                  <a:gd name="T83" fmla="*/ 375 h 724"/>
                  <a:gd name="T84" fmla="*/ 840 w 1007"/>
                  <a:gd name="T85" fmla="*/ 376 h 724"/>
                  <a:gd name="T86" fmla="*/ 787 w 1007"/>
                  <a:gd name="T87" fmla="*/ 410 h 724"/>
                  <a:gd name="T88" fmla="*/ 723 w 1007"/>
                  <a:gd name="T89" fmla="*/ 448 h 724"/>
                  <a:gd name="T90" fmla="*/ 696 w 1007"/>
                  <a:gd name="T91" fmla="*/ 464 h 724"/>
                  <a:gd name="T92" fmla="*/ 667 w 1007"/>
                  <a:gd name="T93" fmla="*/ 479 h 724"/>
                  <a:gd name="T94" fmla="*/ 571 w 1007"/>
                  <a:gd name="T95" fmla="*/ 533 h 724"/>
                  <a:gd name="T96" fmla="*/ 536 w 1007"/>
                  <a:gd name="T97" fmla="*/ 552 h 724"/>
                  <a:gd name="T98" fmla="*/ 521 w 1007"/>
                  <a:gd name="T99" fmla="*/ 564 h 724"/>
                  <a:gd name="T100" fmla="*/ 465 w 1007"/>
                  <a:gd name="T101" fmla="*/ 539 h 724"/>
                  <a:gd name="T102" fmla="*/ 419 w 1007"/>
                  <a:gd name="T103" fmla="*/ 507 h 724"/>
                  <a:gd name="T104" fmla="*/ 344 w 1007"/>
                  <a:gd name="T105" fmla="*/ 443 h 724"/>
                  <a:gd name="T106" fmla="*/ 285 w 1007"/>
                  <a:gd name="T107" fmla="*/ 395 h 724"/>
                  <a:gd name="T108" fmla="*/ 253 w 1007"/>
                  <a:gd name="T109" fmla="*/ 365 h 724"/>
                  <a:gd name="T110" fmla="*/ 211 w 1007"/>
                  <a:gd name="T111" fmla="*/ 334 h 724"/>
                  <a:gd name="T112" fmla="*/ 217 w 1007"/>
                  <a:gd name="T113" fmla="*/ 372 h 7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</a:cxnLst>
                <a:rect l="0" t="0" r="r" b="b"/>
                <a:pathLst>
                  <a:path w="1007" h="724">
                    <a:moveTo>
                      <a:pt x="223" y="393"/>
                    </a:moveTo>
                    <a:cubicBezTo>
                      <a:pt x="216" y="390"/>
                      <a:pt x="213" y="384"/>
                      <a:pt x="207" y="382"/>
                    </a:cubicBezTo>
                    <a:cubicBezTo>
                      <a:pt x="201" y="381"/>
                      <a:pt x="196" y="375"/>
                      <a:pt x="190" y="373"/>
                    </a:cubicBezTo>
                    <a:cubicBezTo>
                      <a:pt x="184" y="371"/>
                      <a:pt x="178" y="369"/>
                      <a:pt x="171" y="369"/>
                    </a:cubicBezTo>
                    <a:cubicBezTo>
                      <a:pt x="172" y="375"/>
                      <a:pt x="173" y="380"/>
                      <a:pt x="175" y="385"/>
                    </a:cubicBezTo>
                    <a:cubicBezTo>
                      <a:pt x="179" y="395"/>
                      <a:pt x="183" y="405"/>
                      <a:pt x="183" y="417"/>
                    </a:cubicBezTo>
                    <a:cubicBezTo>
                      <a:pt x="184" y="420"/>
                      <a:pt x="185" y="423"/>
                      <a:pt x="186" y="427"/>
                    </a:cubicBezTo>
                    <a:cubicBezTo>
                      <a:pt x="186" y="429"/>
                      <a:pt x="186" y="430"/>
                      <a:pt x="187" y="433"/>
                    </a:cubicBezTo>
                    <a:cubicBezTo>
                      <a:pt x="180" y="432"/>
                      <a:pt x="174" y="430"/>
                      <a:pt x="169" y="427"/>
                    </a:cubicBezTo>
                    <a:cubicBezTo>
                      <a:pt x="164" y="424"/>
                      <a:pt x="159" y="421"/>
                      <a:pt x="154" y="419"/>
                    </a:cubicBezTo>
                    <a:cubicBezTo>
                      <a:pt x="148" y="416"/>
                      <a:pt x="143" y="415"/>
                      <a:pt x="137" y="414"/>
                    </a:cubicBezTo>
                    <a:cubicBezTo>
                      <a:pt x="133" y="413"/>
                      <a:pt x="131" y="417"/>
                      <a:pt x="133" y="421"/>
                    </a:cubicBezTo>
                    <a:cubicBezTo>
                      <a:pt x="134" y="423"/>
                      <a:pt x="136" y="425"/>
                      <a:pt x="137" y="427"/>
                    </a:cubicBezTo>
                    <a:cubicBezTo>
                      <a:pt x="143" y="435"/>
                      <a:pt x="147" y="443"/>
                      <a:pt x="148" y="452"/>
                    </a:cubicBezTo>
                    <a:cubicBezTo>
                      <a:pt x="149" y="455"/>
                      <a:pt x="150" y="457"/>
                      <a:pt x="151" y="460"/>
                    </a:cubicBezTo>
                    <a:cubicBezTo>
                      <a:pt x="151" y="462"/>
                      <a:pt x="152" y="464"/>
                      <a:pt x="152" y="467"/>
                    </a:cubicBezTo>
                    <a:cubicBezTo>
                      <a:pt x="144" y="464"/>
                      <a:pt x="137" y="462"/>
                      <a:pt x="130" y="459"/>
                    </a:cubicBezTo>
                    <a:cubicBezTo>
                      <a:pt x="128" y="458"/>
                      <a:pt x="127" y="454"/>
                      <a:pt x="125" y="452"/>
                    </a:cubicBezTo>
                    <a:cubicBezTo>
                      <a:pt x="122" y="450"/>
                      <a:pt x="119" y="449"/>
                      <a:pt x="117" y="451"/>
                    </a:cubicBezTo>
                    <a:cubicBezTo>
                      <a:pt x="117" y="456"/>
                      <a:pt x="118" y="460"/>
                      <a:pt x="118" y="464"/>
                    </a:cubicBezTo>
                    <a:cubicBezTo>
                      <a:pt x="125" y="470"/>
                      <a:pt x="121" y="478"/>
                      <a:pt x="124" y="485"/>
                    </a:cubicBezTo>
                    <a:cubicBezTo>
                      <a:pt x="127" y="492"/>
                      <a:pt x="127" y="499"/>
                      <a:pt x="129" y="507"/>
                    </a:cubicBezTo>
                    <a:cubicBezTo>
                      <a:pt x="132" y="515"/>
                      <a:pt x="131" y="524"/>
                      <a:pt x="135" y="532"/>
                    </a:cubicBezTo>
                    <a:cubicBezTo>
                      <a:pt x="137" y="534"/>
                      <a:pt x="135" y="536"/>
                      <a:pt x="132" y="536"/>
                    </a:cubicBezTo>
                    <a:cubicBezTo>
                      <a:pt x="126" y="536"/>
                      <a:pt x="123" y="539"/>
                      <a:pt x="119" y="543"/>
                    </a:cubicBezTo>
                    <a:cubicBezTo>
                      <a:pt x="117" y="545"/>
                      <a:pt x="115" y="546"/>
                      <a:pt x="113" y="547"/>
                    </a:cubicBezTo>
                    <a:cubicBezTo>
                      <a:pt x="105" y="553"/>
                      <a:pt x="101" y="562"/>
                      <a:pt x="99" y="572"/>
                    </a:cubicBezTo>
                    <a:cubicBezTo>
                      <a:pt x="98" y="578"/>
                      <a:pt x="97" y="585"/>
                      <a:pt x="95" y="592"/>
                    </a:cubicBezTo>
                    <a:cubicBezTo>
                      <a:pt x="94" y="597"/>
                      <a:pt x="95" y="602"/>
                      <a:pt x="95" y="607"/>
                    </a:cubicBezTo>
                    <a:cubicBezTo>
                      <a:pt x="95" y="612"/>
                      <a:pt x="95" y="618"/>
                      <a:pt x="95" y="623"/>
                    </a:cubicBezTo>
                    <a:cubicBezTo>
                      <a:pt x="95" y="632"/>
                      <a:pt x="97" y="641"/>
                      <a:pt x="98" y="649"/>
                    </a:cubicBezTo>
                    <a:cubicBezTo>
                      <a:pt x="99" y="657"/>
                      <a:pt x="101" y="664"/>
                      <a:pt x="102" y="671"/>
                    </a:cubicBezTo>
                    <a:cubicBezTo>
                      <a:pt x="103" y="686"/>
                      <a:pt x="109" y="699"/>
                      <a:pt x="116" y="712"/>
                    </a:cubicBezTo>
                    <a:cubicBezTo>
                      <a:pt x="118" y="716"/>
                      <a:pt x="120" y="720"/>
                      <a:pt x="122" y="724"/>
                    </a:cubicBezTo>
                    <a:cubicBezTo>
                      <a:pt x="120" y="724"/>
                      <a:pt x="119" y="724"/>
                      <a:pt x="118" y="724"/>
                    </a:cubicBezTo>
                    <a:cubicBezTo>
                      <a:pt x="108" y="715"/>
                      <a:pt x="97" y="708"/>
                      <a:pt x="89" y="696"/>
                    </a:cubicBezTo>
                    <a:cubicBezTo>
                      <a:pt x="80" y="681"/>
                      <a:pt x="70" y="666"/>
                      <a:pt x="60" y="651"/>
                    </a:cubicBezTo>
                    <a:cubicBezTo>
                      <a:pt x="57" y="646"/>
                      <a:pt x="54" y="640"/>
                      <a:pt x="51" y="635"/>
                    </a:cubicBezTo>
                    <a:cubicBezTo>
                      <a:pt x="45" y="622"/>
                      <a:pt x="39" y="609"/>
                      <a:pt x="33" y="596"/>
                    </a:cubicBezTo>
                    <a:cubicBezTo>
                      <a:pt x="27" y="583"/>
                      <a:pt x="23" y="570"/>
                      <a:pt x="18" y="556"/>
                    </a:cubicBezTo>
                    <a:cubicBezTo>
                      <a:pt x="14" y="540"/>
                      <a:pt x="10" y="525"/>
                      <a:pt x="6" y="509"/>
                    </a:cubicBezTo>
                    <a:cubicBezTo>
                      <a:pt x="4" y="499"/>
                      <a:pt x="3" y="488"/>
                      <a:pt x="2" y="478"/>
                    </a:cubicBezTo>
                    <a:cubicBezTo>
                      <a:pt x="1" y="470"/>
                      <a:pt x="1" y="461"/>
                      <a:pt x="0" y="453"/>
                    </a:cubicBezTo>
                    <a:cubicBezTo>
                      <a:pt x="0" y="450"/>
                      <a:pt x="1" y="446"/>
                      <a:pt x="2" y="443"/>
                    </a:cubicBezTo>
                    <a:cubicBezTo>
                      <a:pt x="5" y="431"/>
                      <a:pt x="8" y="420"/>
                      <a:pt x="11" y="408"/>
                    </a:cubicBezTo>
                    <a:cubicBezTo>
                      <a:pt x="14" y="399"/>
                      <a:pt x="17" y="389"/>
                      <a:pt x="21" y="380"/>
                    </a:cubicBezTo>
                    <a:cubicBezTo>
                      <a:pt x="26" y="367"/>
                      <a:pt x="32" y="353"/>
                      <a:pt x="38" y="340"/>
                    </a:cubicBezTo>
                    <a:cubicBezTo>
                      <a:pt x="44" y="326"/>
                      <a:pt x="50" y="313"/>
                      <a:pt x="57" y="299"/>
                    </a:cubicBezTo>
                    <a:cubicBezTo>
                      <a:pt x="61" y="290"/>
                      <a:pt x="65" y="281"/>
                      <a:pt x="70" y="272"/>
                    </a:cubicBezTo>
                    <a:cubicBezTo>
                      <a:pt x="74" y="264"/>
                      <a:pt x="79" y="255"/>
                      <a:pt x="84" y="247"/>
                    </a:cubicBezTo>
                    <a:cubicBezTo>
                      <a:pt x="90" y="235"/>
                      <a:pt x="97" y="224"/>
                      <a:pt x="105" y="214"/>
                    </a:cubicBezTo>
                    <a:cubicBezTo>
                      <a:pt x="106" y="213"/>
                      <a:pt x="107" y="211"/>
                      <a:pt x="107" y="210"/>
                    </a:cubicBezTo>
                    <a:cubicBezTo>
                      <a:pt x="111" y="204"/>
                      <a:pt x="114" y="199"/>
                      <a:pt x="117" y="193"/>
                    </a:cubicBezTo>
                    <a:cubicBezTo>
                      <a:pt x="119" y="189"/>
                      <a:pt x="122" y="185"/>
                      <a:pt x="124" y="181"/>
                    </a:cubicBezTo>
                    <a:cubicBezTo>
                      <a:pt x="130" y="172"/>
                      <a:pt x="135" y="163"/>
                      <a:pt x="140" y="154"/>
                    </a:cubicBezTo>
                    <a:cubicBezTo>
                      <a:pt x="141" y="153"/>
                      <a:pt x="142" y="151"/>
                      <a:pt x="143" y="150"/>
                    </a:cubicBezTo>
                    <a:cubicBezTo>
                      <a:pt x="147" y="145"/>
                      <a:pt x="151" y="140"/>
                      <a:pt x="154" y="135"/>
                    </a:cubicBezTo>
                    <a:cubicBezTo>
                      <a:pt x="159" y="125"/>
                      <a:pt x="167" y="117"/>
                      <a:pt x="174" y="109"/>
                    </a:cubicBezTo>
                    <a:cubicBezTo>
                      <a:pt x="183" y="99"/>
                      <a:pt x="193" y="88"/>
                      <a:pt x="203" y="78"/>
                    </a:cubicBezTo>
                    <a:cubicBezTo>
                      <a:pt x="215" y="66"/>
                      <a:pt x="228" y="55"/>
                      <a:pt x="243" y="47"/>
                    </a:cubicBezTo>
                    <a:cubicBezTo>
                      <a:pt x="255" y="40"/>
                      <a:pt x="268" y="34"/>
                      <a:pt x="282" y="31"/>
                    </a:cubicBezTo>
                    <a:cubicBezTo>
                      <a:pt x="284" y="31"/>
                      <a:pt x="285" y="31"/>
                      <a:pt x="286" y="31"/>
                    </a:cubicBezTo>
                    <a:cubicBezTo>
                      <a:pt x="293" y="27"/>
                      <a:pt x="301" y="26"/>
                      <a:pt x="308" y="24"/>
                    </a:cubicBezTo>
                    <a:cubicBezTo>
                      <a:pt x="318" y="21"/>
                      <a:pt x="329" y="19"/>
                      <a:pt x="339" y="15"/>
                    </a:cubicBezTo>
                    <a:cubicBezTo>
                      <a:pt x="343" y="14"/>
                      <a:pt x="347" y="12"/>
                      <a:pt x="351" y="10"/>
                    </a:cubicBezTo>
                    <a:cubicBezTo>
                      <a:pt x="355" y="9"/>
                      <a:pt x="358" y="7"/>
                      <a:pt x="361" y="6"/>
                    </a:cubicBezTo>
                    <a:cubicBezTo>
                      <a:pt x="375" y="23"/>
                      <a:pt x="388" y="40"/>
                      <a:pt x="402" y="56"/>
                    </a:cubicBezTo>
                    <a:cubicBezTo>
                      <a:pt x="410" y="66"/>
                      <a:pt x="421" y="75"/>
                      <a:pt x="431" y="83"/>
                    </a:cubicBezTo>
                    <a:cubicBezTo>
                      <a:pt x="436" y="88"/>
                      <a:pt x="443" y="92"/>
                      <a:pt x="449" y="95"/>
                    </a:cubicBezTo>
                    <a:cubicBezTo>
                      <a:pt x="465" y="103"/>
                      <a:pt x="482" y="108"/>
                      <a:pt x="499" y="113"/>
                    </a:cubicBezTo>
                    <a:cubicBezTo>
                      <a:pt x="513" y="118"/>
                      <a:pt x="527" y="117"/>
                      <a:pt x="542" y="116"/>
                    </a:cubicBezTo>
                    <a:cubicBezTo>
                      <a:pt x="551" y="115"/>
                      <a:pt x="561" y="111"/>
                      <a:pt x="571" y="108"/>
                    </a:cubicBezTo>
                    <a:cubicBezTo>
                      <a:pt x="589" y="102"/>
                      <a:pt x="604" y="90"/>
                      <a:pt x="618" y="77"/>
                    </a:cubicBezTo>
                    <a:cubicBezTo>
                      <a:pt x="632" y="65"/>
                      <a:pt x="644" y="51"/>
                      <a:pt x="656" y="36"/>
                    </a:cubicBezTo>
                    <a:cubicBezTo>
                      <a:pt x="661" y="28"/>
                      <a:pt x="667" y="21"/>
                      <a:pt x="671" y="12"/>
                    </a:cubicBezTo>
                    <a:cubicBezTo>
                      <a:pt x="673" y="8"/>
                      <a:pt x="674" y="5"/>
                      <a:pt x="675" y="0"/>
                    </a:cubicBezTo>
                    <a:cubicBezTo>
                      <a:pt x="682" y="3"/>
                      <a:pt x="688" y="4"/>
                      <a:pt x="693" y="7"/>
                    </a:cubicBezTo>
                    <a:cubicBezTo>
                      <a:pt x="698" y="10"/>
                      <a:pt x="704" y="11"/>
                      <a:pt x="709" y="13"/>
                    </a:cubicBezTo>
                    <a:cubicBezTo>
                      <a:pt x="711" y="14"/>
                      <a:pt x="713" y="14"/>
                      <a:pt x="715" y="15"/>
                    </a:cubicBezTo>
                    <a:cubicBezTo>
                      <a:pt x="730" y="23"/>
                      <a:pt x="746" y="26"/>
                      <a:pt x="762" y="31"/>
                    </a:cubicBezTo>
                    <a:cubicBezTo>
                      <a:pt x="773" y="34"/>
                      <a:pt x="783" y="40"/>
                      <a:pt x="793" y="46"/>
                    </a:cubicBezTo>
                    <a:cubicBezTo>
                      <a:pt x="802" y="52"/>
                      <a:pt x="811" y="59"/>
                      <a:pt x="819" y="66"/>
                    </a:cubicBezTo>
                    <a:cubicBezTo>
                      <a:pt x="823" y="69"/>
                      <a:pt x="826" y="73"/>
                      <a:pt x="830" y="77"/>
                    </a:cubicBezTo>
                    <a:cubicBezTo>
                      <a:pt x="836" y="84"/>
                      <a:pt x="841" y="90"/>
                      <a:pt x="847" y="97"/>
                    </a:cubicBezTo>
                    <a:cubicBezTo>
                      <a:pt x="850" y="101"/>
                      <a:pt x="854" y="104"/>
                      <a:pt x="855" y="110"/>
                    </a:cubicBezTo>
                    <a:cubicBezTo>
                      <a:pt x="856" y="114"/>
                      <a:pt x="861" y="117"/>
                      <a:pt x="863" y="121"/>
                    </a:cubicBezTo>
                    <a:cubicBezTo>
                      <a:pt x="868" y="129"/>
                      <a:pt x="873" y="137"/>
                      <a:pt x="878" y="145"/>
                    </a:cubicBezTo>
                    <a:cubicBezTo>
                      <a:pt x="883" y="154"/>
                      <a:pt x="889" y="163"/>
                      <a:pt x="894" y="172"/>
                    </a:cubicBezTo>
                    <a:cubicBezTo>
                      <a:pt x="896" y="176"/>
                      <a:pt x="898" y="181"/>
                      <a:pt x="901" y="185"/>
                    </a:cubicBezTo>
                    <a:cubicBezTo>
                      <a:pt x="902" y="188"/>
                      <a:pt x="902" y="190"/>
                      <a:pt x="904" y="192"/>
                    </a:cubicBezTo>
                    <a:cubicBezTo>
                      <a:pt x="910" y="203"/>
                      <a:pt x="914" y="216"/>
                      <a:pt x="919" y="228"/>
                    </a:cubicBezTo>
                    <a:cubicBezTo>
                      <a:pt x="922" y="236"/>
                      <a:pt x="924" y="245"/>
                      <a:pt x="927" y="254"/>
                    </a:cubicBezTo>
                    <a:cubicBezTo>
                      <a:pt x="932" y="269"/>
                      <a:pt x="938" y="284"/>
                      <a:pt x="944" y="299"/>
                    </a:cubicBezTo>
                    <a:cubicBezTo>
                      <a:pt x="949" y="313"/>
                      <a:pt x="954" y="326"/>
                      <a:pt x="960" y="340"/>
                    </a:cubicBezTo>
                    <a:cubicBezTo>
                      <a:pt x="963" y="349"/>
                      <a:pt x="967" y="357"/>
                      <a:pt x="969" y="366"/>
                    </a:cubicBezTo>
                    <a:cubicBezTo>
                      <a:pt x="973" y="378"/>
                      <a:pt x="976" y="389"/>
                      <a:pt x="980" y="401"/>
                    </a:cubicBezTo>
                    <a:cubicBezTo>
                      <a:pt x="987" y="423"/>
                      <a:pt x="990" y="446"/>
                      <a:pt x="994" y="469"/>
                    </a:cubicBezTo>
                    <a:cubicBezTo>
                      <a:pt x="996" y="478"/>
                      <a:pt x="998" y="486"/>
                      <a:pt x="1000" y="495"/>
                    </a:cubicBezTo>
                    <a:cubicBezTo>
                      <a:pt x="1004" y="511"/>
                      <a:pt x="1007" y="528"/>
                      <a:pt x="1006" y="545"/>
                    </a:cubicBezTo>
                    <a:cubicBezTo>
                      <a:pt x="1005" y="564"/>
                      <a:pt x="1003" y="583"/>
                      <a:pt x="998" y="602"/>
                    </a:cubicBezTo>
                    <a:cubicBezTo>
                      <a:pt x="992" y="620"/>
                      <a:pt x="979" y="632"/>
                      <a:pt x="963" y="642"/>
                    </a:cubicBezTo>
                    <a:cubicBezTo>
                      <a:pt x="959" y="645"/>
                      <a:pt x="953" y="647"/>
                      <a:pt x="947" y="648"/>
                    </a:cubicBezTo>
                    <a:cubicBezTo>
                      <a:pt x="932" y="650"/>
                      <a:pt x="918" y="656"/>
                      <a:pt x="904" y="661"/>
                    </a:cubicBezTo>
                    <a:cubicBezTo>
                      <a:pt x="891" y="665"/>
                      <a:pt x="878" y="667"/>
                      <a:pt x="866" y="669"/>
                    </a:cubicBezTo>
                    <a:cubicBezTo>
                      <a:pt x="857" y="669"/>
                      <a:pt x="848" y="671"/>
                      <a:pt x="839" y="667"/>
                    </a:cubicBezTo>
                    <a:cubicBezTo>
                      <a:pt x="840" y="664"/>
                      <a:pt x="841" y="661"/>
                      <a:pt x="842" y="658"/>
                    </a:cubicBezTo>
                    <a:cubicBezTo>
                      <a:pt x="843" y="653"/>
                      <a:pt x="846" y="649"/>
                      <a:pt x="845" y="644"/>
                    </a:cubicBezTo>
                    <a:cubicBezTo>
                      <a:pt x="845" y="641"/>
                      <a:pt x="848" y="637"/>
                      <a:pt x="849" y="634"/>
                    </a:cubicBezTo>
                    <a:cubicBezTo>
                      <a:pt x="850" y="633"/>
                      <a:pt x="851" y="631"/>
                      <a:pt x="851" y="630"/>
                    </a:cubicBezTo>
                    <a:cubicBezTo>
                      <a:pt x="852" y="622"/>
                      <a:pt x="854" y="615"/>
                      <a:pt x="858" y="608"/>
                    </a:cubicBezTo>
                    <a:cubicBezTo>
                      <a:pt x="859" y="605"/>
                      <a:pt x="860" y="602"/>
                      <a:pt x="860" y="599"/>
                    </a:cubicBezTo>
                    <a:cubicBezTo>
                      <a:pt x="862" y="588"/>
                      <a:pt x="868" y="578"/>
                      <a:pt x="870" y="567"/>
                    </a:cubicBezTo>
                    <a:cubicBezTo>
                      <a:pt x="872" y="557"/>
                      <a:pt x="876" y="547"/>
                      <a:pt x="879" y="537"/>
                    </a:cubicBezTo>
                    <a:cubicBezTo>
                      <a:pt x="881" y="530"/>
                      <a:pt x="884" y="524"/>
                      <a:pt x="886" y="517"/>
                    </a:cubicBezTo>
                    <a:cubicBezTo>
                      <a:pt x="888" y="510"/>
                      <a:pt x="890" y="504"/>
                      <a:pt x="893" y="497"/>
                    </a:cubicBezTo>
                    <a:cubicBezTo>
                      <a:pt x="897" y="482"/>
                      <a:pt x="901" y="467"/>
                      <a:pt x="906" y="453"/>
                    </a:cubicBezTo>
                    <a:cubicBezTo>
                      <a:pt x="906" y="451"/>
                      <a:pt x="908" y="449"/>
                      <a:pt x="909" y="447"/>
                    </a:cubicBezTo>
                    <a:cubicBezTo>
                      <a:pt x="911" y="444"/>
                      <a:pt x="910" y="441"/>
                      <a:pt x="908" y="439"/>
                    </a:cubicBezTo>
                    <a:cubicBezTo>
                      <a:pt x="904" y="435"/>
                      <a:pt x="899" y="435"/>
                      <a:pt x="893" y="438"/>
                    </a:cubicBezTo>
                    <a:cubicBezTo>
                      <a:pt x="891" y="440"/>
                      <a:pt x="889" y="442"/>
                      <a:pt x="886" y="440"/>
                    </a:cubicBezTo>
                    <a:cubicBezTo>
                      <a:pt x="887" y="436"/>
                      <a:pt x="889" y="432"/>
                      <a:pt x="890" y="428"/>
                    </a:cubicBezTo>
                    <a:cubicBezTo>
                      <a:pt x="891" y="422"/>
                      <a:pt x="892" y="416"/>
                      <a:pt x="892" y="410"/>
                    </a:cubicBezTo>
                    <a:cubicBezTo>
                      <a:pt x="892" y="402"/>
                      <a:pt x="886" y="399"/>
                      <a:pt x="878" y="403"/>
                    </a:cubicBezTo>
                    <a:cubicBezTo>
                      <a:pt x="873" y="405"/>
                      <a:pt x="867" y="408"/>
                      <a:pt x="860" y="411"/>
                    </a:cubicBezTo>
                    <a:cubicBezTo>
                      <a:pt x="861" y="405"/>
                      <a:pt x="861" y="401"/>
                      <a:pt x="861" y="396"/>
                    </a:cubicBezTo>
                    <a:cubicBezTo>
                      <a:pt x="862" y="389"/>
                      <a:pt x="865" y="382"/>
                      <a:pt x="863" y="375"/>
                    </a:cubicBezTo>
                    <a:cubicBezTo>
                      <a:pt x="862" y="374"/>
                      <a:pt x="862" y="372"/>
                      <a:pt x="861" y="371"/>
                    </a:cubicBezTo>
                    <a:cubicBezTo>
                      <a:pt x="857" y="371"/>
                      <a:pt x="853" y="371"/>
                      <a:pt x="849" y="371"/>
                    </a:cubicBezTo>
                    <a:cubicBezTo>
                      <a:pt x="846" y="372"/>
                      <a:pt x="843" y="374"/>
                      <a:pt x="840" y="376"/>
                    </a:cubicBezTo>
                    <a:cubicBezTo>
                      <a:pt x="832" y="380"/>
                      <a:pt x="824" y="383"/>
                      <a:pt x="817" y="390"/>
                    </a:cubicBezTo>
                    <a:cubicBezTo>
                      <a:pt x="817" y="391"/>
                      <a:pt x="815" y="391"/>
                      <a:pt x="814" y="392"/>
                    </a:cubicBezTo>
                    <a:cubicBezTo>
                      <a:pt x="805" y="397"/>
                      <a:pt x="796" y="403"/>
                      <a:pt x="787" y="410"/>
                    </a:cubicBezTo>
                    <a:cubicBezTo>
                      <a:pt x="779" y="416"/>
                      <a:pt x="770" y="420"/>
                      <a:pt x="761" y="425"/>
                    </a:cubicBezTo>
                    <a:cubicBezTo>
                      <a:pt x="758" y="426"/>
                      <a:pt x="755" y="428"/>
                      <a:pt x="753" y="430"/>
                    </a:cubicBezTo>
                    <a:cubicBezTo>
                      <a:pt x="744" y="438"/>
                      <a:pt x="733" y="442"/>
                      <a:pt x="723" y="448"/>
                    </a:cubicBezTo>
                    <a:cubicBezTo>
                      <a:pt x="722" y="449"/>
                      <a:pt x="721" y="450"/>
                      <a:pt x="720" y="451"/>
                    </a:cubicBezTo>
                    <a:cubicBezTo>
                      <a:pt x="719" y="452"/>
                      <a:pt x="718" y="453"/>
                      <a:pt x="717" y="454"/>
                    </a:cubicBezTo>
                    <a:cubicBezTo>
                      <a:pt x="709" y="456"/>
                      <a:pt x="703" y="460"/>
                      <a:pt x="696" y="464"/>
                    </a:cubicBezTo>
                    <a:cubicBezTo>
                      <a:pt x="690" y="467"/>
                      <a:pt x="685" y="471"/>
                      <a:pt x="679" y="472"/>
                    </a:cubicBezTo>
                    <a:cubicBezTo>
                      <a:pt x="677" y="472"/>
                      <a:pt x="675" y="474"/>
                      <a:pt x="672" y="476"/>
                    </a:cubicBezTo>
                    <a:cubicBezTo>
                      <a:pt x="671" y="477"/>
                      <a:pt x="669" y="478"/>
                      <a:pt x="667" y="479"/>
                    </a:cubicBezTo>
                    <a:cubicBezTo>
                      <a:pt x="656" y="483"/>
                      <a:pt x="646" y="491"/>
                      <a:pt x="635" y="496"/>
                    </a:cubicBezTo>
                    <a:cubicBezTo>
                      <a:pt x="623" y="502"/>
                      <a:pt x="614" y="511"/>
                      <a:pt x="602" y="517"/>
                    </a:cubicBezTo>
                    <a:cubicBezTo>
                      <a:pt x="591" y="522"/>
                      <a:pt x="581" y="528"/>
                      <a:pt x="571" y="533"/>
                    </a:cubicBezTo>
                    <a:cubicBezTo>
                      <a:pt x="566" y="535"/>
                      <a:pt x="562" y="537"/>
                      <a:pt x="558" y="538"/>
                    </a:cubicBezTo>
                    <a:cubicBezTo>
                      <a:pt x="553" y="540"/>
                      <a:pt x="548" y="544"/>
                      <a:pt x="544" y="546"/>
                    </a:cubicBezTo>
                    <a:cubicBezTo>
                      <a:pt x="541" y="548"/>
                      <a:pt x="540" y="552"/>
                      <a:pt x="536" y="552"/>
                    </a:cubicBezTo>
                    <a:cubicBezTo>
                      <a:pt x="535" y="552"/>
                      <a:pt x="535" y="554"/>
                      <a:pt x="535" y="556"/>
                    </a:cubicBezTo>
                    <a:cubicBezTo>
                      <a:pt x="531" y="556"/>
                      <a:pt x="527" y="558"/>
                      <a:pt x="525" y="562"/>
                    </a:cubicBezTo>
                    <a:cubicBezTo>
                      <a:pt x="524" y="563"/>
                      <a:pt x="522" y="563"/>
                      <a:pt x="521" y="564"/>
                    </a:cubicBezTo>
                    <a:cubicBezTo>
                      <a:pt x="518" y="567"/>
                      <a:pt x="514" y="569"/>
                      <a:pt x="511" y="572"/>
                    </a:cubicBezTo>
                    <a:cubicBezTo>
                      <a:pt x="506" y="569"/>
                      <a:pt x="502" y="567"/>
                      <a:pt x="497" y="564"/>
                    </a:cubicBezTo>
                    <a:cubicBezTo>
                      <a:pt x="486" y="556"/>
                      <a:pt x="476" y="547"/>
                      <a:pt x="465" y="539"/>
                    </a:cubicBezTo>
                    <a:cubicBezTo>
                      <a:pt x="460" y="536"/>
                      <a:pt x="455" y="533"/>
                      <a:pt x="450" y="529"/>
                    </a:cubicBezTo>
                    <a:cubicBezTo>
                      <a:pt x="450" y="529"/>
                      <a:pt x="449" y="529"/>
                      <a:pt x="449" y="529"/>
                    </a:cubicBezTo>
                    <a:cubicBezTo>
                      <a:pt x="441" y="519"/>
                      <a:pt x="429" y="514"/>
                      <a:pt x="419" y="507"/>
                    </a:cubicBezTo>
                    <a:cubicBezTo>
                      <a:pt x="411" y="501"/>
                      <a:pt x="403" y="495"/>
                      <a:pt x="396" y="489"/>
                    </a:cubicBezTo>
                    <a:cubicBezTo>
                      <a:pt x="387" y="481"/>
                      <a:pt x="378" y="474"/>
                      <a:pt x="369" y="466"/>
                    </a:cubicBezTo>
                    <a:cubicBezTo>
                      <a:pt x="361" y="458"/>
                      <a:pt x="352" y="450"/>
                      <a:pt x="344" y="443"/>
                    </a:cubicBezTo>
                    <a:cubicBezTo>
                      <a:pt x="337" y="437"/>
                      <a:pt x="330" y="432"/>
                      <a:pt x="323" y="426"/>
                    </a:cubicBezTo>
                    <a:cubicBezTo>
                      <a:pt x="317" y="419"/>
                      <a:pt x="310" y="414"/>
                      <a:pt x="303" y="409"/>
                    </a:cubicBezTo>
                    <a:cubicBezTo>
                      <a:pt x="297" y="404"/>
                      <a:pt x="291" y="399"/>
                      <a:pt x="285" y="395"/>
                    </a:cubicBezTo>
                    <a:cubicBezTo>
                      <a:pt x="279" y="391"/>
                      <a:pt x="276" y="384"/>
                      <a:pt x="269" y="381"/>
                    </a:cubicBezTo>
                    <a:cubicBezTo>
                      <a:pt x="268" y="381"/>
                      <a:pt x="268" y="381"/>
                      <a:pt x="268" y="380"/>
                    </a:cubicBezTo>
                    <a:cubicBezTo>
                      <a:pt x="265" y="372"/>
                      <a:pt x="258" y="369"/>
                      <a:pt x="253" y="365"/>
                    </a:cubicBezTo>
                    <a:cubicBezTo>
                      <a:pt x="248" y="361"/>
                      <a:pt x="243" y="356"/>
                      <a:pt x="238" y="352"/>
                    </a:cubicBezTo>
                    <a:cubicBezTo>
                      <a:pt x="231" y="346"/>
                      <a:pt x="225" y="339"/>
                      <a:pt x="216" y="335"/>
                    </a:cubicBezTo>
                    <a:cubicBezTo>
                      <a:pt x="215" y="334"/>
                      <a:pt x="213" y="334"/>
                      <a:pt x="211" y="334"/>
                    </a:cubicBezTo>
                    <a:cubicBezTo>
                      <a:pt x="208" y="335"/>
                      <a:pt x="207" y="337"/>
                      <a:pt x="208" y="340"/>
                    </a:cubicBezTo>
                    <a:cubicBezTo>
                      <a:pt x="210" y="345"/>
                      <a:pt x="212" y="350"/>
                      <a:pt x="213" y="355"/>
                    </a:cubicBezTo>
                    <a:cubicBezTo>
                      <a:pt x="215" y="361"/>
                      <a:pt x="215" y="366"/>
                      <a:pt x="217" y="372"/>
                    </a:cubicBezTo>
                    <a:cubicBezTo>
                      <a:pt x="218" y="376"/>
                      <a:pt x="220" y="381"/>
                      <a:pt x="221" y="385"/>
                    </a:cubicBezTo>
                    <a:cubicBezTo>
                      <a:pt x="222" y="387"/>
                      <a:pt x="222" y="389"/>
                      <a:pt x="223" y="393"/>
                    </a:cubicBezTo>
                    <a:close/>
                  </a:path>
                </a:pathLst>
              </a:custGeom>
              <a:solidFill>
                <a:srgbClr val="00B05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19" name="Freeform 8"/>
              <p:cNvSpPr>
                <a:spLocks/>
              </p:cNvSpPr>
              <p:nvPr/>
            </p:nvSpPr>
            <p:spPr bwMode="auto">
              <a:xfrm>
                <a:off x="4689475" y="3686176"/>
                <a:ext cx="933450" cy="2482850"/>
              </a:xfrm>
              <a:custGeom>
                <a:avLst/>
                <a:gdLst>
                  <a:gd name="T0" fmla="*/ 308 w 355"/>
                  <a:gd name="T1" fmla="*/ 16 h 946"/>
                  <a:gd name="T2" fmla="*/ 327 w 355"/>
                  <a:gd name="T3" fmla="*/ 60 h 946"/>
                  <a:gd name="T4" fmla="*/ 339 w 355"/>
                  <a:gd name="T5" fmla="*/ 109 h 946"/>
                  <a:gd name="T6" fmla="*/ 341 w 355"/>
                  <a:gd name="T7" fmla="*/ 163 h 946"/>
                  <a:gd name="T8" fmla="*/ 329 w 355"/>
                  <a:gd name="T9" fmla="*/ 223 h 946"/>
                  <a:gd name="T10" fmla="*/ 307 w 355"/>
                  <a:gd name="T11" fmla="*/ 272 h 946"/>
                  <a:gd name="T12" fmla="*/ 292 w 355"/>
                  <a:gd name="T13" fmla="*/ 265 h 946"/>
                  <a:gd name="T14" fmla="*/ 288 w 355"/>
                  <a:gd name="T15" fmla="*/ 236 h 946"/>
                  <a:gd name="T16" fmla="*/ 285 w 355"/>
                  <a:gd name="T17" fmla="*/ 210 h 946"/>
                  <a:gd name="T18" fmla="*/ 274 w 355"/>
                  <a:gd name="T19" fmla="*/ 218 h 946"/>
                  <a:gd name="T20" fmla="*/ 278 w 355"/>
                  <a:gd name="T21" fmla="*/ 246 h 946"/>
                  <a:gd name="T22" fmla="*/ 279 w 355"/>
                  <a:gd name="T23" fmla="*/ 270 h 946"/>
                  <a:gd name="T24" fmla="*/ 281 w 355"/>
                  <a:gd name="T25" fmla="*/ 285 h 946"/>
                  <a:gd name="T26" fmla="*/ 285 w 355"/>
                  <a:gd name="T27" fmla="*/ 315 h 946"/>
                  <a:gd name="T28" fmla="*/ 289 w 355"/>
                  <a:gd name="T29" fmla="*/ 338 h 946"/>
                  <a:gd name="T30" fmla="*/ 296 w 355"/>
                  <a:gd name="T31" fmla="*/ 387 h 946"/>
                  <a:gd name="T32" fmla="*/ 298 w 355"/>
                  <a:gd name="T33" fmla="*/ 420 h 946"/>
                  <a:gd name="T34" fmla="*/ 303 w 355"/>
                  <a:gd name="T35" fmla="*/ 444 h 946"/>
                  <a:gd name="T36" fmla="*/ 305 w 355"/>
                  <a:gd name="T37" fmla="*/ 473 h 946"/>
                  <a:gd name="T38" fmla="*/ 319 w 355"/>
                  <a:gd name="T39" fmla="*/ 566 h 946"/>
                  <a:gd name="T40" fmla="*/ 328 w 355"/>
                  <a:gd name="T41" fmla="*/ 664 h 946"/>
                  <a:gd name="T42" fmla="*/ 338 w 355"/>
                  <a:gd name="T43" fmla="*/ 732 h 946"/>
                  <a:gd name="T44" fmla="*/ 349 w 355"/>
                  <a:gd name="T45" fmla="*/ 840 h 946"/>
                  <a:gd name="T46" fmla="*/ 354 w 355"/>
                  <a:gd name="T47" fmla="*/ 921 h 946"/>
                  <a:gd name="T48" fmla="*/ 306 w 355"/>
                  <a:gd name="T49" fmla="*/ 938 h 946"/>
                  <a:gd name="T50" fmla="*/ 253 w 355"/>
                  <a:gd name="T51" fmla="*/ 942 h 946"/>
                  <a:gd name="T52" fmla="*/ 221 w 355"/>
                  <a:gd name="T53" fmla="*/ 943 h 946"/>
                  <a:gd name="T54" fmla="*/ 108 w 355"/>
                  <a:gd name="T55" fmla="*/ 933 h 946"/>
                  <a:gd name="T56" fmla="*/ 99 w 355"/>
                  <a:gd name="T57" fmla="*/ 933 h 946"/>
                  <a:gd name="T58" fmla="*/ 46 w 355"/>
                  <a:gd name="T59" fmla="*/ 927 h 946"/>
                  <a:gd name="T60" fmla="*/ 38 w 355"/>
                  <a:gd name="T61" fmla="*/ 926 h 946"/>
                  <a:gd name="T62" fmla="*/ 26 w 355"/>
                  <a:gd name="T63" fmla="*/ 902 h 946"/>
                  <a:gd name="T64" fmla="*/ 19 w 355"/>
                  <a:gd name="T65" fmla="*/ 883 h 946"/>
                  <a:gd name="T66" fmla="*/ 20 w 355"/>
                  <a:gd name="T67" fmla="*/ 815 h 946"/>
                  <a:gd name="T68" fmla="*/ 19 w 355"/>
                  <a:gd name="T69" fmla="*/ 752 h 946"/>
                  <a:gd name="T70" fmla="*/ 14 w 355"/>
                  <a:gd name="T71" fmla="*/ 667 h 946"/>
                  <a:gd name="T72" fmla="*/ 14 w 355"/>
                  <a:gd name="T73" fmla="*/ 659 h 946"/>
                  <a:gd name="T74" fmla="*/ 10 w 355"/>
                  <a:gd name="T75" fmla="*/ 585 h 946"/>
                  <a:gd name="T76" fmla="*/ 5 w 355"/>
                  <a:gd name="T77" fmla="*/ 531 h 946"/>
                  <a:gd name="T78" fmla="*/ 3 w 355"/>
                  <a:gd name="T79" fmla="*/ 467 h 946"/>
                  <a:gd name="T80" fmla="*/ 1 w 355"/>
                  <a:gd name="T81" fmla="*/ 417 h 946"/>
                  <a:gd name="T82" fmla="*/ 2 w 355"/>
                  <a:gd name="T83" fmla="*/ 404 h 946"/>
                  <a:gd name="T84" fmla="*/ 1 w 355"/>
                  <a:gd name="T85" fmla="*/ 353 h 946"/>
                  <a:gd name="T86" fmla="*/ 4 w 355"/>
                  <a:gd name="T87" fmla="*/ 316 h 946"/>
                  <a:gd name="T88" fmla="*/ 3 w 355"/>
                  <a:gd name="T89" fmla="*/ 300 h 946"/>
                  <a:gd name="T90" fmla="*/ 8 w 355"/>
                  <a:gd name="T91" fmla="*/ 259 h 946"/>
                  <a:gd name="T92" fmla="*/ 18 w 355"/>
                  <a:gd name="T93" fmla="*/ 206 h 946"/>
                  <a:gd name="T94" fmla="*/ 53 w 355"/>
                  <a:gd name="T95" fmla="*/ 140 h 946"/>
                  <a:gd name="T96" fmla="*/ 80 w 355"/>
                  <a:gd name="T97" fmla="*/ 113 h 946"/>
                  <a:gd name="T98" fmla="*/ 114 w 355"/>
                  <a:gd name="T99" fmla="*/ 93 h 946"/>
                  <a:gd name="T100" fmla="*/ 147 w 355"/>
                  <a:gd name="T101" fmla="*/ 87 h 946"/>
                  <a:gd name="T102" fmla="*/ 193 w 355"/>
                  <a:gd name="T103" fmla="*/ 90 h 946"/>
                  <a:gd name="T104" fmla="*/ 232 w 355"/>
                  <a:gd name="T105" fmla="*/ 103 h 946"/>
                  <a:gd name="T106" fmla="*/ 259 w 355"/>
                  <a:gd name="T107" fmla="*/ 110 h 946"/>
                  <a:gd name="T108" fmla="*/ 276 w 355"/>
                  <a:gd name="T109" fmla="*/ 90 h 946"/>
                  <a:gd name="T110" fmla="*/ 289 w 355"/>
                  <a:gd name="T111" fmla="*/ 42 h 946"/>
                  <a:gd name="T112" fmla="*/ 295 w 355"/>
                  <a:gd name="T113" fmla="*/ 23 h 946"/>
                  <a:gd name="T114" fmla="*/ 302 w 355"/>
                  <a:gd name="T115" fmla="*/ 0 h 9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</a:cxnLst>
                <a:rect l="0" t="0" r="r" b="b"/>
                <a:pathLst>
                  <a:path w="355" h="946">
                    <a:moveTo>
                      <a:pt x="302" y="0"/>
                    </a:moveTo>
                    <a:cubicBezTo>
                      <a:pt x="304" y="7"/>
                      <a:pt x="308" y="10"/>
                      <a:pt x="308" y="16"/>
                    </a:cubicBezTo>
                    <a:cubicBezTo>
                      <a:pt x="308" y="20"/>
                      <a:pt x="311" y="24"/>
                      <a:pt x="313" y="28"/>
                    </a:cubicBezTo>
                    <a:cubicBezTo>
                      <a:pt x="318" y="39"/>
                      <a:pt x="323" y="49"/>
                      <a:pt x="327" y="60"/>
                    </a:cubicBezTo>
                    <a:cubicBezTo>
                      <a:pt x="332" y="71"/>
                      <a:pt x="336" y="82"/>
                      <a:pt x="337" y="94"/>
                    </a:cubicBezTo>
                    <a:cubicBezTo>
                      <a:pt x="337" y="99"/>
                      <a:pt x="338" y="104"/>
                      <a:pt x="339" y="109"/>
                    </a:cubicBezTo>
                    <a:cubicBezTo>
                      <a:pt x="341" y="121"/>
                      <a:pt x="343" y="134"/>
                      <a:pt x="341" y="147"/>
                    </a:cubicBezTo>
                    <a:cubicBezTo>
                      <a:pt x="340" y="152"/>
                      <a:pt x="341" y="158"/>
                      <a:pt x="341" y="163"/>
                    </a:cubicBezTo>
                    <a:cubicBezTo>
                      <a:pt x="340" y="176"/>
                      <a:pt x="337" y="189"/>
                      <a:pt x="334" y="202"/>
                    </a:cubicBezTo>
                    <a:cubicBezTo>
                      <a:pt x="333" y="209"/>
                      <a:pt x="331" y="216"/>
                      <a:pt x="329" y="223"/>
                    </a:cubicBezTo>
                    <a:cubicBezTo>
                      <a:pt x="326" y="232"/>
                      <a:pt x="324" y="241"/>
                      <a:pt x="320" y="250"/>
                    </a:cubicBezTo>
                    <a:cubicBezTo>
                      <a:pt x="316" y="258"/>
                      <a:pt x="312" y="266"/>
                      <a:pt x="307" y="272"/>
                    </a:cubicBezTo>
                    <a:cubicBezTo>
                      <a:pt x="305" y="276"/>
                      <a:pt x="300" y="279"/>
                      <a:pt x="295" y="282"/>
                    </a:cubicBezTo>
                    <a:cubicBezTo>
                      <a:pt x="294" y="276"/>
                      <a:pt x="293" y="271"/>
                      <a:pt x="292" y="265"/>
                    </a:cubicBezTo>
                    <a:cubicBezTo>
                      <a:pt x="292" y="262"/>
                      <a:pt x="292" y="259"/>
                      <a:pt x="291" y="257"/>
                    </a:cubicBezTo>
                    <a:cubicBezTo>
                      <a:pt x="288" y="250"/>
                      <a:pt x="289" y="243"/>
                      <a:pt x="288" y="236"/>
                    </a:cubicBezTo>
                    <a:cubicBezTo>
                      <a:pt x="288" y="231"/>
                      <a:pt x="289" y="225"/>
                      <a:pt x="288" y="220"/>
                    </a:cubicBezTo>
                    <a:cubicBezTo>
                      <a:pt x="288" y="217"/>
                      <a:pt x="286" y="213"/>
                      <a:pt x="285" y="210"/>
                    </a:cubicBezTo>
                    <a:cubicBezTo>
                      <a:pt x="284" y="209"/>
                      <a:pt x="282" y="208"/>
                      <a:pt x="281" y="208"/>
                    </a:cubicBezTo>
                    <a:cubicBezTo>
                      <a:pt x="276" y="208"/>
                      <a:pt x="273" y="213"/>
                      <a:pt x="274" y="218"/>
                    </a:cubicBezTo>
                    <a:cubicBezTo>
                      <a:pt x="275" y="226"/>
                      <a:pt x="276" y="234"/>
                      <a:pt x="277" y="241"/>
                    </a:cubicBezTo>
                    <a:cubicBezTo>
                      <a:pt x="277" y="243"/>
                      <a:pt x="277" y="244"/>
                      <a:pt x="278" y="246"/>
                    </a:cubicBezTo>
                    <a:cubicBezTo>
                      <a:pt x="279" y="248"/>
                      <a:pt x="280" y="250"/>
                      <a:pt x="278" y="252"/>
                    </a:cubicBezTo>
                    <a:cubicBezTo>
                      <a:pt x="281" y="258"/>
                      <a:pt x="281" y="264"/>
                      <a:pt x="279" y="270"/>
                    </a:cubicBezTo>
                    <a:cubicBezTo>
                      <a:pt x="279" y="271"/>
                      <a:pt x="281" y="272"/>
                      <a:pt x="281" y="272"/>
                    </a:cubicBezTo>
                    <a:cubicBezTo>
                      <a:pt x="281" y="276"/>
                      <a:pt x="283" y="280"/>
                      <a:pt x="281" y="285"/>
                    </a:cubicBezTo>
                    <a:cubicBezTo>
                      <a:pt x="280" y="288"/>
                      <a:pt x="282" y="292"/>
                      <a:pt x="282" y="296"/>
                    </a:cubicBezTo>
                    <a:cubicBezTo>
                      <a:pt x="283" y="302"/>
                      <a:pt x="284" y="309"/>
                      <a:pt x="285" y="315"/>
                    </a:cubicBezTo>
                    <a:cubicBezTo>
                      <a:pt x="286" y="319"/>
                      <a:pt x="287" y="324"/>
                      <a:pt x="288" y="329"/>
                    </a:cubicBezTo>
                    <a:cubicBezTo>
                      <a:pt x="289" y="332"/>
                      <a:pt x="289" y="335"/>
                      <a:pt x="289" y="338"/>
                    </a:cubicBezTo>
                    <a:cubicBezTo>
                      <a:pt x="288" y="347"/>
                      <a:pt x="290" y="356"/>
                      <a:pt x="291" y="365"/>
                    </a:cubicBezTo>
                    <a:cubicBezTo>
                      <a:pt x="292" y="373"/>
                      <a:pt x="292" y="380"/>
                      <a:pt x="296" y="387"/>
                    </a:cubicBezTo>
                    <a:cubicBezTo>
                      <a:pt x="297" y="389"/>
                      <a:pt x="297" y="391"/>
                      <a:pt x="297" y="393"/>
                    </a:cubicBezTo>
                    <a:cubicBezTo>
                      <a:pt x="293" y="402"/>
                      <a:pt x="297" y="411"/>
                      <a:pt x="298" y="420"/>
                    </a:cubicBezTo>
                    <a:cubicBezTo>
                      <a:pt x="298" y="423"/>
                      <a:pt x="299" y="426"/>
                      <a:pt x="299" y="429"/>
                    </a:cubicBezTo>
                    <a:cubicBezTo>
                      <a:pt x="299" y="434"/>
                      <a:pt x="300" y="439"/>
                      <a:pt x="303" y="444"/>
                    </a:cubicBezTo>
                    <a:cubicBezTo>
                      <a:pt x="303" y="445"/>
                      <a:pt x="304" y="447"/>
                      <a:pt x="304" y="449"/>
                    </a:cubicBezTo>
                    <a:cubicBezTo>
                      <a:pt x="302" y="457"/>
                      <a:pt x="304" y="465"/>
                      <a:pt x="305" y="473"/>
                    </a:cubicBezTo>
                    <a:cubicBezTo>
                      <a:pt x="307" y="491"/>
                      <a:pt x="311" y="508"/>
                      <a:pt x="313" y="526"/>
                    </a:cubicBezTo>
                    <a:cubicBezTo>
                      <a:pt x="314" y="539"/>
                      <a:pt x="317" y="553"/>
                      <a:pt x="319" y="566"/>
                    </a:cubicBezTo>
                    <a:cubicBezTo>
                      <a:pt x="321" y="580"/>
                      <a:pt x="322" y="594"/>
                      <a:pt x="323" y="608"/>
                    </a:cubicBezTo>
                    <a:cubicBezTo>
                      <a:pt x="325" y="627"/>
                      <a:pt x="326" y="646"/>
                      <a:pt x="328" y="664"/>
                    </a:cubicBezTo>
                    <a:cubicBezTo>
                      <a:pt x="330" y="679"/>
                      <a:pt x="332" y="693"/>
                      <a:pt x="334" y="707"/>
                    </a:cubicBezTo>
                    <a:cubicBezTo>
                      <a:pt x="336" y="716"/>
                      <a:pt x="336" y="724"/>
                      <a:pt x="338" y="732"/>
                    </a:cubicBezTo>
                    <a:cubicBezTo>
                      <a:pt x="339" y="744"/>
                      <a:pt x="342" y="756"/>
                      <a:pt x="343" y="768"/>
                    </a:cubicBezTo>
                    <a:cubicBezTo>
                      <a:pt x="345" y="792"/>
                      <a:pt x="350" y="816"/>
                      <a:pt x="349" y="840"/>
                    </a:cubicBezTo>
                    <a:cubicBezTo>
                      <a:pt x="349" y="854"/>
                      <a:pt x="351" y="868"/>
                      <a:pt x="352" y="882"/>
                    </a:cubicBezTo>
                    <a:cubicBezTo>
                      <a:pt x="353" y="895"/>
                      <a:pt x="354" y="908"/>
                      <a:pt x="354" y="921"/>
                    </a:cubicBezTo>
                    <a:cubicBezTo>
                      <a:pt x="355" y="928"/>
                      <a:pt x="354" y="928"/>
                      <a:pt x="348" y="929"/>
                    </a:cubicBezTo>
                    <a:cubicBezTo>
                      <a:pt x="334" y="932"/>
                      <a:pt x="320" y="935"/>
                      <a:pt x="306" y="938"/>
                    </a:cubicBezTo>
                    <a:cubicBezTo>
                      <a:pt x="303" y="938"/>
                      <a:pt x="300" y="939"/>
                      <a:pt x="297" y="939"/>
                    </a:cubicBezTo>
                    <a:cubicBezTo>
                      <a:pt x="283" y="942"/>
                      <a:pt x="268" y="941"/>
                      <a:pt x="253" y="942"/>
                    </a:cubicBezTo>
                    <a:cubicBezTo>
                      <a:pt x="247" y="943"/>
                      <a:pt x="240" y="942"/>
                      <a:pt x="233" y="942"/>
                    </a:cubicBezTo>
                    <a:cubicBezTo>
                      <a:pt x="229" y="942"/>
                      <a:pt x="225" y="943"/>
                      <a:pt x="221" y="943"/>
                    </a:cubicBezTo>
                    <a:cubicBezTo>
                      <a:pt x="203" y="946"/>
                      <a:pt x="184" y="944"/>
                      <a:pt x="165" y="942"/>
                    </a:cubicBezTo>
                    <a:cubicBezTo>
                      <a:pt x="146" y="940"/>
                      <a:pt x="127" y="935"/>
                      <a:pt x="108" y="933"/>
                    </a:cubicBezTo>
                    <a:cubicBezTo>
                      <a:pt x="105" y="932"/>
                      <a:pt x="103" y="933"/>
                      <a:pt x="100" y="933"/>
                    </a:cubicBezTo>
                    <a:cubicBezTo>
                      <a:pt x="100" y="933"/>
                      <a:pt x="99" y="933"/>
                      <a:pt x="99" y="933"/>
                    </a:cubicBezTo>
                    <a:cubicBezTo>
                      <a:pt x="91" y="928"/>
                      <a:pt x="82" y="931"/>
                      <a:pt x="73" y="930"/>
                    </a:cubicBezTo>
                    <a:cubicBezTo>
                      <a:pt x="64" y="929"/>
                      <a:pt x="56" y="928"/>
                      <a:pt x="46" y="927"/>
                    </a:cubicBezTo>
                    <a:cubicBezTo>
                      <a:pt x="46" y="926"/>
                      <a:pt x="46" y="924"/>
                      <a:pt x="45" y="923"/>
                    </a:cubicBezTo>
                    <a:cubicBezTo>
                      <a:pt x="42" y="921"/>
                      <a:pt x="39" y="923"/>
                      <a:pt x="38" y="926"/>
                    </a:cubicBezTo>
                    <a:cubicBezTo>
                      <a:pt x="32" y="924"/>
                      <a:pt x="26" y="923"/>
                      <a:pt x="19" y="921"/>
                    </a:cubicBezTo>
                    <a:cubicBezTo>
                      <a:pt x="21" y="914"/>
                      <a:pt x="23" y="909"/>
                      <a:pt x="26" y="902"/>
                    </a:cubicBezTo>
                    <a:cubicBezTo>
                      <a:pt x="24" y="902"/>
                      <a:pt x="21" y="901"/>
                      <a:pt x="18" y="900"/>
                    </a:cubicBezTo>
                    <a:cubicBezTo>
                      <a:pt x="19" y="895"/>
                      <a:pt x="19" y="889"/>
                      <a:pt x="19" y="883"/>
                    </a:cubicBezTo>
                    <a:cubicBezTo>
                      <a:pt x="20" y="873"/>
                      <a:pt x="21" y="862"/>
                      <a:pt x="21" y="852"/>
                    </a:cubicBezTo>
                    <a:cubicBezTo>
                      <a:pt x="21" y="840"/>
                      <a:pt x="21" y="827"/>
                      <a:pt x="20" y="815"/>
                    </a:cubicBezTo>
                    <a:cubicBezTo>
                      <a:pt x="20" y="805"/>
                      <a:pt x="21" y="795"/>
                      <a:pt x="20" y="785"/>
                    </a:cubicBezTo>
                    <a:cubicBezTo>
                      <a:pt x="20" y="774"/>
                      <a:pt x="20" y="763"/>
                      <a:pt x="19" y="752"/>
                    </a:cubicBezTo>
                    <a:cubicBezTo>
                      <a:pt x="18" y="738"/>
                      <a:pt x="17" y="724"/>
                      <a:pt x="16" y="709"/>
                    </a:cubicBezTo>
                    <a:cubicBezTo>
                      <a:pt x="15" y="695"/>
                      <a:pt x="15" y="681"/>
                      <a:pt x="14" y="667"/>
                    </a:cubicBezTo>
                    <a:cubicBezTo>
                      <a:pt x="14" y="665"/>
                      <a:pt x="12" y="664"/>
                      <a:pt x="11" y="662"/>
                    </a:cubicBezTo>
                    <a:cubicBezTo>
                      <a:pt x="12" y="661"/>
                      <a:pt x="14" y="660"/>
                      <a:pt x="14" y="659"/>
                    </a:cubicBezTo>
                    <a:cubicBezTo>
                      <a:pt x="13" y="650"/>
                      <a:pt x="12" y="641"/>
                      <a:pt x="11" y="633"/>
                    </a:cubicBezTo>
                    <a:cubicBezTo>
                      <a:pt x="10" y="617"/>
                      <a:pt x="8" y="601"/>
                      <a:pt x="10" y="585"/>
                    </a:cubicBezTo>
                    <a:cubicBezTo>
                      <a:pt x="10" y="580"/>
                      <a:pt x="9" y="574"/>
                      <a:pt x="9" y="569"/>
                    </a:cubicBezTo>
                    <a:cubicBezTo>
                      <a:pt x="7" y="556"/>
                      <a:pt x="6" y="544"/>
                      <a:pt x="5" y="531"/>
                    </a:cubicBezTo>
                    <a:cubicBezTo>
                      <a:pt x="4" y="523"/>
                      <a:pt x="5" y="514"/>
                      <a:pt x="4" y="506"/>
                    </a:cubicBezTo>
                    <a:cubicBezTo>
                      <a:pt x="4" y="493"/>
                      <a:pt x="4" y="480"/>
                      <a:pt x="3" y="467"/>
                    </a:cubicBezTo>
                    <a:cubicBezTo>
                      <a:pt x="3" y="460"/>
                      <a:pt x="2" y="453"/>
                      <a:pt x="2" y="446"/>
                    </a:cubicBezTo>
                    <a:cubicBezTo>
                      <a:pt x="2" y="437"/>
                      <a:pt x="1" y="427"/>
                      <a:pt x="1" y="417"/>
                    </a:cubicBezTo>
                    <a:cubicBezTo>
                      <a:pt x="1" y="415"/>
                      <a:pt x="1" y="413"/>
                      <a:pt x="3" y="411"/>
                    </a:cubicBezTo>
                    <a:cubicBezTo>
                      <a:pt x="5" y="409"/>
                      <a:pt x="5" y="406"/>
                      <a:pt x="2" y="404"/>
                    </a:cubicBezTo>
                    <a:cubicBezTo>
                      <a:pt x="1" y="403"/>
                      <a:pt x="1" y="401"/>
                      <a:pt x="1" y="399"/>
                    </a:cubicBezTo>
                    <a:cubicBezTo>
                      <a:pt x="0" y="384"/>
                      <a:pt x="1" y="368"/>
                      <a:pt x="1" y="353"/>
                    </a:cubicBezTo>
                    <a:cubicBezTo>
                      <a:pt x="1" y="344"/>
                      <a:pt x="1" y="335"/>
                      <a:pt x="1" y="326"/>
                    </a:cubicBezTo>
                    <a:cubicBezTo>
                      <a:pt x="2" y="322"/>
                      <a:pt x="3" y="319"/>
                      <a:pt x="4" y="316"/>
                    </a:cubicBezTo>
                    <a:cubicBezTo>
                      <a:pt x="4" y="315"/>
                      <a:pt x="4" y="314"/>
                      <a:pt x="4" y="313"/>
                    </a:cubicBezTo>
                    <a:cubicBezTo>
                      <a:pt x="2" y="309"/>
                      <a:pt x="2" y="305"/>
                      <a:pt x="3" y="300"/>
                    </a:cubicBezTo>
                    <a:cubicBezTo>
                      <a:pt x="4" y="294"/>
                      <a:pt x="3" y="288"/>
                      <a:pt x="4" y="282"/>
                    </a:cubicBezTo>
                    <a:cubicBezTo>
                      <a:pt x="5" y="274"/>
                      <a:pt x="7" y="267"/>
                      <a:pt x="8" y="259"/>
                    </a:cubicBezTo>
                    <a:cubicBezTo>
                      <a:pt x="9" y="251"/>
                      <a:pt x="11" y="244"/>
                      <a:pt x="11" y="236"/>
                    </a:cubicBezTo>
                    <a:cubicBezTo>
                      <a:pt x="12" y="226"/>
                      <a:pt x="15" y="216"/>
                      <a:pt x="18" y="206"/>
                    </a:cubicBezTo>
                    <a:cubicBezTo>
                      <a:pt x="23" y="190"/>
                      <a:pt x="31" y="176"/>
                      <a:pt x="39" y="161"/>
                    </a:cubicBezTo>
                    <a:cubicBezTo>
                      <a:pt x="43" y="154"/>
                      <a:pt x="47" y="146"/>
                      <a:pt x="53" y="140"/>
                    </a:cubicBezTo>
                    <a:cubicBezTo>
                      <a:pt x="56" y="136"/>
                      <a:pt x="60" y="132"/>
                      <a:pt x="63" y="128"/>
                    </a:cubicBezTo>
                    <a:cubicBezTo>
                      <a:pt x="68" y="122"/>
                      <a:pt x="73" y="117"/>
                      <a:pt x="80" y="113"/>
                    </a:cubicBezTo>
                    <a:cubicBezTo>
                      <a:pt x="83" y="110"/>
                      <a:pt x="87" y="106"/>
                      <a:pt x="90" y="103"/>
                    </a:cubicBezTo>
                    <a:cubicBezTo>
                      <a:pt x="97" y="98"/>
                      <a:pt x="105" y="94"/>
                      <a:pt x="114" y="93"/>
                    </a:cubicBezTo>
                    <a:cubicBezTo>
                      <a:pt x="117" y="93"/>
                      <a:pt x="121" y="91"/>
                      <a:pt x="125" y="90"/>
                    </a:cubicBezTo>
                    <a:cubicBezTo>
                      <a:pt x="132" y="89"/>
                      <a:pt x="139" y="87"/>
                      <a:pt x="147" y="87"/>
                    </a:cubicBezTo>
                    <a:cubicBezTo>
                      <a:pt x="155" y="87"/>
                      <a:pt x="164" y="88"/>
                      <a:pt x="172" y="89"/>
                    </a:cubicBezTo>
                    <a:cubicBezTo>
                      <a:pt x="179" y="89"/>
                      <a:pt x="186" y="90"/>
                      <a:pt x="193" y="90"/>
                    </a:cubicBezTo>
                    <a:cubicBezTo>
                      <a:pt x="196" y="90"/>
                      <a:pt x="199" y="91"/>
                      <a:pt x="201" y="92"/>
                    </a:cubicBezTo>
                    <a:cubicBezTo>
                      <a:pt x="211" y="95"/>
                      <a:pt x="222" y="99"/>
                      <a:pt x="232" y="103"/>
                    </a:cubicBezTo>
                    <a:cubicBezTo>
                      <a:pt x="236" y="104"/>
                      <a:pt x="240" y="105"/>
                      <a:pt x="244" y="106"/>
                    </a:cubicBezTo>
                    <a:cubicBezTo>
                      <a:pt x="249" y="108"/>
                      <a:pt x="254" y="109"/>
                      <a:pt x="259" y="110"/>
                    </a:cubicBezTo>
                    <a:cubicBezTo>
                      <a:pt x="267" y="113"/>
                      <a:pt x="270" y="111"/>
                      <a:pt x="273" y="103"/>
                    </a:cubicBezTo>
                    <a:cubicBezTo>
                      <a:pt x="275" y="98"/>
                      <a:pt x="275" y="94"/>
                      <a:pt x="276" y="90"/>
                    </a:cubicBezTo>
                    <a:cubicBezTo>
                      <a:pt x="278" y="83"/>
                      <a:pt x="279" y="76"/>
                      <a:pt x="282" y="69"/>
                    </a:cubicBezTo>
                    <a:cubicBezTo>
                      <a:pt x="285" y="60"/>
                      <a:pt x="288" y="51"/>
                      <a:pt x="289" y="42"/>
                    </a:cubicBezTo>
                    <a:cubicBezTo>
                      <a:pt x="290" y="41"/>
                      <a:pt x="289" y="41"/>
                      <a:pt x="289" y="40"/>
                    </a:cubicBezTo>
                    <a:cubicBezTo>
                      <a:pt x="291" y="34"/>
                      <a:pt x="296" y="30"/>
                      <a:pt x="295" y="23"/>
                    </a:cubicBezTo>
                    <a:cubicBezTo>
                      <a:pt x="299" y="18"/>
                      <a:pt x="300" y="11"/>
                      <a:pt x="300" y="5"/>
                    </a:cubicBezTo>
                    <a:cubicBezTo>
                      <a:pt x="301" y="4"/>
                      <a:pt x="301" y="3"/>
                      <a:pt x="302" y="0"/>
                    </a:cubicBezTo>
                    <a:close/>
                  </a:path>
                </a:pathLst>
              </a:custGeom>
              <a:solidFill>
                <a:srgbClr val="0070C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00" name="Freeform 9"/>
              <p:cNvSpPr>
                <a:spLocks/>
              </p:cNvSpPr>
              <p:nvPr/>
            </p:nvSpPr>
            <p:spPr bwMode="auto">
              <a:xfrm>
                <a:off x="3630613" y="3789363"/>
                <a:ext cx="969963" cy="2360613"/>
              </a:xfrm>
              <a:custGeom>
                <a:avLst/>
                <a:gdLst>
                  <a:gd name="T0" fmla="*/ 338 w 369"/>
                  <a:gd name="T1" fmla="*/ 115 h 900"/>
                  <a:gd name="T2" fmla="*/ 356 w 369"/>
                  <a:gd name="T3" fmla="*/ 146 h 900"/>
                  <a:gd name="T4" fmla="*/ 364 w 369"/>
                  <a:gd name="T5" fmla="*/ 256 h 900"/>
                  <a:gd name="T6" fmla="*/ 366 w 369"/>
                  <a:gd name="T7" fmla="*/ 310 h 900"/>
                  <a:gd name="T8" fmla="*/ 368 w 369"/>
                  <a:gd name="T9" fmla="*/ 342 h 900"/>
                  <a:gd name="T10" fmla="*/ 369 w 369"/>
                  <a:gd name="T11" fmla="*/ 358 h 900"/>
                  <a:gd name="T12" fmla="*/ 367 w 369"/>
                  <a:gd name="T13" fmla="*/ 396 h 900"/>
                  <a:gd name="T14" fmla="*/ 366 w 369"/>
                  <a:gd name="T15" fmla="*/ 455 h 900"/>
                  <a:gd name="T16" fmla="*/ 362 w 369"/>
                  <a:gd name="T17" fmla="*/ 538 h 900"/>
                  <a:gd name="T18" fmla="*/ 358 w 369"/>
                  <a:gd name="T19" fmla="*/ 580 h 900"/>
                  <a:gd name="T20" fmla="*/ 352 w 369"/>
                  <a:gd name="T21" fmla="*/ 656 h 900"/>
                  <a:gd name="T22" fmla="*/ 351 w 369"/>
                  <a:gd name="T23" fmla="*/ 709 h 900"/>
                  <a:gd name="T24" fmla="*/ 350 w 369"/>
                  <a:gd name="T25" fmla="*/ 731 h 900"/>
                  <a:gd name="T26" fmla="*/ 350 w 369"/>
                  <a:gd name="T27" fmla="*/ 777 h 900"/>
                  <a:gd name="T28" fmla="*/ 353 w 369"/>
                  <a:gd name="T29" fmla="*/ 859 h 900"/>
                  <a:gd name="T30" fmla="*/ 347 w 369"/>
                  <a:gd name="T31" fmla="*/ 884 h 900"/>
                  <a:gd name="T32" fmla="*/ 279 w 369"/>
                  <a:gd name="T33" fmla="*/ 896 h 900"/>
                  <a:gd name="T34" fmla="*/ 231 w 369"/>
                  <a:gd name="T35" fmla="*/ 899 h 900"/>
                  <a:gd name="T36" fmla="*/ 169 w 369"/>
                  <a:gd name="T37" fmla="*/ 898 h 900"/>
                  <a:gd name="T38" fmla="*/ 108 w 369"/>
                  <a:gd name="T39" fmla="*/ 889 h 900"/>
                  <a:gd name="T40" fmla="*/ 45 w 369"/>
                  <a:gd name="T41" fmla="*/ 870 h 900"/>
                  <a:gd name="T42" fmla="*/ 40 w 369"/>
                  <a:gd name="T43" fmla="*/ 865 h 900"/>
                  <a:gd name="T44" fmla="*/ 48 w 369"/>
                  <a:gd name="T45" fmla="*/ 754 h 900"/>
                  <a:gd name="T46" fmla="*/ 52 w 369"/>
                  <a:gd name="T47" fmla="*/ 657 h 900"/>
                  <a:gd name="T48" fmla="*/ 56 w 369"/>
                  <a:gd name="T49" fmla="*/ 544 h 900"/>
                  <a:gd name="T50" fmla="*/ 59 w 369"/>
                  <a:gd name="T51" fmla="*/ 463 h 900"/>
                  <a:gd name="T52" fmla="*/ 63 w 369"/>
                  <a:gd name="T53" fmla="*/ 374 h 900"/>
                  <a:gd name="T54" fmla="*/ 67 w 369"/>
                  <a:gd name="T55" fmla="*/ 302 h 900"/>
                  <a:gd name="T56" fmla="*/ 72 w 369"/>
                  <a:gd name="T57" fmla="*/ 265 h 900"/>
                  <a:gd name="T58" fmla="*/ 72 w 369"/>
                  <a:gd name="T59" fmla="*/ 223 h 900"/>
                  <a:gd name="T60" fmla="*/ 78 w 369"/>
                  <a:gd name="T61" fmla="*/ 182 h 900"/>
                  <a:gd name="T62" fmla="*/ 69 w 369"/>
                  <a:gd name="T63" fmla="*/ 191 h 900"/>
                  <a:gd name="T64" fmla="*/ 66 w 369"/>
                  <a:gd name="T65" fmla="*/ 208 h 900"/>
                  <a:gd name="T66" fmla="*/ 63 w 369"/>
                  <a:gd name="T67" fmla="*/ 236 h 900"/>
                  <a:gd name="T68" fmla="*/ 41 w 369"/>
                  <a:gd name="T69" fmla="*/ 242 h 900"/>
                  <a:gd name="T70" fmla="*/ 23 w 369"/>
                  <a:gd name="T71" fmla="*/ 213 h 900"/>
                  <a:gd name="T72" fmla="*/ 10 w 369"/>
                  <a:gd name="T73" fmla="*/ 178 h 900"/>
                  <a:gd name="T74" fmla="*/ 2 w 369"/>
                  <a:gd name="T75" fmla="*/ 113 h 900"/>
                  <a:gd name="T76" fmla="*/ 0 w 369"/>
                  <a:gd name="T77" fmla="*/ 105 h 900"/>
                  <a:gd name="T78" fmla="*/ 15 w 369"/>
                  <a:gd name="T79" fmla="*/ 37 h 900"/>
                  <a:gd name="T80" fmla="*/ 30 w 369"/>
                  <a:gd name="T81" fmla="*/ 0 h 900"/>
                  <a:gd name="T82" fmla="*/ 64 w 369"/>
                  <a:gd name="T83" fmla="*/ 11 h 900"/>
                  <a:gd name="T84" fmla="*/ 78 w 369"/>
                  <a:gd name="T85" fmla="*/ 56 h 900"/>
                  <a:gd name="T86" fmla="*/ 87 w 369"/>
                  <a:gd name="T87" fmla="*/ 95 h 900"/>
                  <a:gd name="T88" fmla="*/ 107 w 369"/>
                  <a:gd name="T89" fmla="*/ 97 h 900"/>
                  <a:gd name="T90" fmla="*/ 136 w 369"/>
                  <a:gd name="T91" fmla="*/ 78 h 900"/>
                  <a:gd name="T92" fmla="*/ 249 w 369"/>
                  <a:gd name="T93" fmla="*/ 56 h 900"/>
                  <a:gd name="T94" fmla="*/ 328 w 369"/>
                  <a:gd name="T95" fmla="*/ 91 h 900"/>
                  <a:gd name="T96" fmla="*/ 334 w 369"/>
                  <a:gd name="T97" fmla="*/ 113 h 9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369" h="900">
                    <a:moveTo>
                      <a:pt x="334" y="113"/>
                    </a:moveTo>
                    <a:cubicBezTo>
                      <a:pt x="336" y="114"/>
                      <a:pt x="337" y="115"/>
                      <a:pt x="338" y="115"/>
                    </a:cubicBezTo>
                    <a:cubicBezTo>
                      <a:pt x="347" y="118"/>
                      <a:pt x="350" y="125"/>
                      <a:pt x="353" y="133"/>
                    </a:cubicBezTo>
                    <a:cubicBezTo>
                      <a:pt x="355" y="137"/>
                      <a:pt x="356" y="142"/>
                      <a:pt x="356" y="146"/>
                    </a:cubicBezTo>
                    <a:cubicBezTo>
                      <a:pt x="358" y="170"/>
                      <a:pt x="361" y="194"/>
                      <a:pt x="362" y="217"/>
                    </a:cubicBezTo>
                    <a:cubicBezTo>
                      <a:pt x="363" y="230"/>
                      <a:pt x="363" y="243"/>
                      <a:pt x="364" y="256"/>
                    </a:cubicBezTo>
                    <a:cubicBezTo>
                      <a:pt x="364" y="265"/>
                      <a:pt x="365" y="275"/>
                      <a:pt x="366" y="284"/>
                    </a:cubicBezTo>
                    <a:cubicBezTo>
                      <a:pt x="366" y="293"/>
                      <a:pt x="366" y="301"/>
                      <a:pt x="366" y="310"/>
                    </a:cubicBezTo>
                    <a:cubicBezTo>
                      <a:pt x="367" y="318"/>
                      <a:pt x="368" y="326"/>
                      <a:pt x="368" y="334"/>
                    </a:cubicBezTo>
                    <a:cubicBezTo>
                      <a:pt x="368" y="336"/>
                      <a:pt x="368" y="339"/>
                      <a:pt x="368" y="342"/>
                    </a:cubicBezTo>
                    <a:cubicBezTo>
                      <a:pt x="368" y="346"/>
                      <a:pt x="368" y="351"/>
                      <a:pt x="369" y="355"/>
                    </a:cubicBezTo>
                    <a:cubicBezTo>
                      <a:pt x="369" y="356"/>
                      <a:pt x="369" y="357"/>
                      <a:pt x="369" y="358"/>
                    </a:cubicBezTo>
                    <a:cubicBezTo>
                      <a:pt x="367" y="362"/>
                      <a:pt x="367" y="367"/>
                      <a:pt x="368" y="371"/>
                    </a:cubicBezTo>
                    <a:cubicBezTo>
                      <a:pt x="368" y="380"/>
                      <a:pt x="367" y="388"/>
                      <a:pt x="367" y="396"/>
                    </a:cubicBezTo>
                    <a:cubicBezTo>
                      <a:pt x="367" y="403"/>
                      <a:pt x="367" y="410"/>
                      <a:pt x="368" y="417"/>
                    </a:cubicBezTo>
                    <a:cubicBezTo>
                      <a:pt x="368" y="430"/>
                      <a:pt x="366" y="442"/>
                      <a:pt x="366" y="455"/>
                    </a:cubicBezTo>
                    <a:cubicBezTo>
                      <a:pt x="367" y="468"/>
                      <a:pt x="365" y="482"/>
                      <a:pt x="365" y="496"/>
                    </a:cubicBezTo>
                    <a:cubicBezTo>
                      <a:pt x="364" y="510"/>
                      <a:pt x="363" y="524"/>
                      <a:pt x="362" y="538"/>
                    </a:cubicBezTo>
                    <a:cubicBezTo>
                      <a:pt x="362" y="542"/>
                      <a:pt x="361" y="546"/>
                      <a:pt x="361" y="550"/>
                    </a:cubicBezTo>
                    <a:cubicBezTo>
                      <a:pt x="360" y="560"/>
                      <a:pt x="359" y="570"/>
                      <a:pt x="358" y="580"/>
                    </a:cubicBezTo>
                    <a:cubicBezTo>
                      <a:pt x="357" y="593"/>
                      <a:pt x="355" y="606"/>
                      <a:pt x="354" y="618"/>
                    </a:cubicBezTo>
                    <a:cubicBezTo>
                      <a:pt x="353" y="631"/>
                      <a:pt x="353" y="643"/>
                      <a:pt x="352" y="656"/>
                    </a:cubicBezTo>
                    <a:cubicBezTo>
                      <a:pt x="352" y="668"/>
                      <a:pt x="352" y="680"/>
                      <a:pt x="350" y="693"/>
                    </a:cubicBezTo>
                    <a:cubicBezTo>
                      <a:pt x="350" y="698"/>
                      <a:pt x="351" y="704"/>
                      <a:pt x="351" y="709"/>
                    </a:cubicBezTo>
                    <a:cubicBezTo>
                      <a:pt x="351" y="713"/>
                      <a:pt x="351" y="716"/>
                      <a:pt x="351" y="719"/>
                    </a:cubicBezTo>
                    <a:cubicBezTo>
                      <a:pt x="350" y="723"/>
                      <a:pt x="350" y="727"/>
                      <a:pt x="350" y="731"/>
                    </a:cubicBezTo>
                    <a:cubicBezTo>
                      <a:pt x="350" y="732"/>
                      <a:pt x="351" y="734"/>
                      <a:pt x="351" y="736"/>
                    </a:cubicBezTo>
                    <a:cubicBezTo>
                      <a:pt x="348" y="750"/>
                      <a:pt x="349" y="763"/>
                      <a:pt x="350" y="777"/>
                    </a:cubicBezTo>
                    <a:cubicBezTo>
                      <a:pt x="351" y="792"/>
                      <a:pt x="351" y="806"/>
                      <a:pt x="351" y="821"/>
                    </a:cubicBezTo>
                    <a:cubicBezTo>
                      <a:pt x="351" y="834"/>
                      <a:pt x="353" y="846"/>
                      <a:pt x="353" y="859"/>
                    </a:cubicBezTo>
                    <a:cubicBezTo>
                      <a:pt x="353" y="865"/>
                      <a:pt x="354" y="872"/>
                      <a:pt x="351" y="879"/>
                    </a:cubicBezTo>
                    <a:cubicBezTo>
                      <a:pt x="350" y="881"/>
                      <a:pt x="350" y="883"/>
                      <a:pt x="347" y="884"/>
                    </a:cubicBezTo>
                    <a:cubicBezTo>
                      <a:pt x="335" y="888"/>
                      <a:pt x="323" y="891"/>
                      <a:pt x="310" y="892"/>
                    </a:cubicBezTo>
                    <a:cubicBezTo>
                      <a:pt x="300" y="893"/>
                      <a:pt x="290" y="895"/>
                      <a:pt x="279" y="896"/>
                    </a:cubicBezTo>
                    <a:cubicBezTo>
                      <a:pt x="275" y="896"/>
                      <a:pt x="271" y="897"/>
                      <a:pt x="266" y="897"/>
                    </a:cubicBezTo>
                    <a:cubicBezTo>
                      <a:pt x="255" y="898"/>
                      <a:pt x="243" y="899"/>
                      <a:pt x="231" y="899"/>
                    </a:cubicBezTo>
                    <a:cubicBezTo>
                      <a:pt x="217" y="899"/>
                      <a:pt x="204" y="899"/>
                      <a:pt x="190" y="900"/>
                    </a:cubicBezTo>
                    <a:cubicBezTo>
                      <a:pt x="183" y="900"/>
                      <a:pt x="176" y="899"/>
                      <a:pt x="169" y="898"/>
                    </a:cubicBezTo>
                    <a:cubicBezTo>
                      <a:pt x="153" y="896"/>
                      <a:pt x="138" y="892"/>
                      <a:pt x="122" y="892"/>
                    </a:cubicBezTo>
                    <a:cubicBezTo>
                      <a:pt x="117" y="892"/>
                      <a:pt x="112" y="890"/>
                      <a:pt x="108" y="889"/>
                    </a:cubicBezTo>
                    <a:cubicBezTo>
                      <a:pt x="97" y="886"/>
                      <a:pt x="86" y="885"/>
                      <a:pt x="75" y="882"/>
                    </a:cubicBezTo>
                    <a:cubicBezTo>
                      <a:pt x="65" y="879"/>
                      <a:pt x="54" y="878"/>
                      <a:pt x="45" y="870"/>
                    </a:cubicBezTo>
                    <a:cubicBezTo>
                      <a:pt x="44" y="869"/>
                      <a:pt x="42" y="869"/>
                      <a:pt x="40" y="868"/>
                    </a:cubicBezTo>
                    <a:cubicBezTo>
                      <a:pt x="40" y="867"/>
                      <a:pt x="40" y="866"/>
                      <a:pt x="40" y="865"/>
                    </a:cubicBezTo>
                    <a:cubicBezTo>
                      <a:pt x="41" y="851"/>
                      <a:pt x="42" y="836"/>
                      <a:pt x="44" y="822"/>
                    </a:cubicBezTo>
                    <a:cubicBezTo>
                      <a:pt x="45" y="799"/>
                      <a:pt x="47" y="777"/>
                      <a:pt x="48" y="754"/>
                    </a:cubicBezTo>
                    <a:cubicBezTo>
                      <a:pt x="50" y="730"/>
                      <a:pt x="51" y="706"/>
                      <a:pt x="51" y="682"/>
                    </a:cubicBezTo>
                    <a:cubicBezTo>
                      <a:pt x="51" y="674"/>
                      <a:pt x="51" y="665"/>
                      <a:pt x="52" y="657"/>
                    </a:cubicBezTo>
                    <a:cubicBezTo>
                      <a:pt x="53" y="644"/>
                      <a:pt x="53" y="630"/>
                      <a:pt x="53" y="616"/>
                    </a:cubicBezTo>
                    <a:cubicBezTo>
                      <a:pt x="53" y="592"/>
                      <a:pt x="55" y="568"/>
                      <a:pt x="56" y="544"/>
                    </a:cubicBezTo>
                    <a:cubicBezTo>
                      <a:pt x="56" y="535"/>
                      <a:pt x="56" y="527"/>
                      <a:pt x="56" y="519"/>
                    </a:cubicBezTo>
                    <a:cubicBezTo>
                      <a:pt x="57" y="500"/>
                      <a:pt x="58" y="481"/>
                      <a:pt x="59" y="463"/>
                    </a:cubicBezTo>
                    <a:cubicBezTo>
                      <a:pt x="59" y="448"/>
                      <a:pt x="60" y="433"/>
                      <a:pt x="60" y="418"/>
                    </a:cubicBezTo>
                    <a:cubicBezTo>
                      <a:pt x="61" y="404"/>
                      <a:pt x="62" y="389"/>
                      <a:pt x="63" y="374"/>
                    </a:cubicBezTo>
                    <a:cubicBezTo>
                      <a:pt x="63" y="365"/>
                      <a:pt x="63" y="355"/>
                      <a:pt x="64" y="346"/>
                    </a:cubicBezTo>
                    <a:cubicBezTo>
                      <a:pt x="65" y="331"/>
                      <a:pt x="66" y="316"/>
                      <a:pt x="67" y="302"/>
                    </a:cubicBezTo>
                    <a:cubicBezTo>
                      <a:pt x="68" y="293"/>
                      <a:pt x="68" y="285"/>
                      <a:pt x="68" y="277"/>
                    </a:cubicBezTo>
                    <a:cubicBezTo>
                      <a:pt x="68" y="270"/>
                      <a:pt x="68" y="270"/>
                      <a:pt x="72" y="265"/>
                    </a:cubicBezTo>
                    <a:cubicBezTo>
                      <a:pt x="66" y="259"/>
                      <a:pt x="69" y="252"/>
                      <a:pt x="69" y="246"/>
                    </a:cubicBezTo>
                    <a:cubicBezTo>
                      <a:pt x="70" y="238"/>
                      <a:pt x="71" y="230"/>
                      <a:pt x="72" y="223"/>
                    </a:cubicBezTo>
                    <a:cubicBezTo>
                      <a:pt x="73" y="213"/>
                      <a:pt x="75" y="204"/>
                      <a:pt x="76" y="194"/>
                    </a:cubicBezTo>
                    <a:cubicBezTo>
                      <a:pt x="77" y="190"/>
                      <a:pt x="77" y="186"/>
                      <a:pt x="78" y="182"/>
                    </a:cubicBezTo>
                    <a:cubicBezTo>
                      <a:pt x="75" y="182"/>
                      <a:pt x="73" y="181"/>
                      <a:pt x="71" y="181"/>
                    </a:cubicBezTo>
                    <a:cubicBezTo>
                      <a:pt x="70" y="185"/>
                      <a:pt x="70" y="188"/>
                      <a:pt x="69" y="191"/>
                    </a:cubicBezTo>
                    <a:cubicBezTo>
                      <a:pt x="68" y="195"/>
                      <a:pt x="68" y="197"/>
                      <a:pt x="68" y="201"/>
                    </a:cubicBezTo>
                    <a:cubicBezTo>
                      <a:pt x="69" y="203"/>
                      <a:pt x="67" y="205"/>
                      <a:pt x="66" y="208"/>
                    </a:cubicBezTo>
                    <a:cubicBezTo>
                      <a:pt x="63" y="216"/>
                      <a:pt x="63" y="225"/>
                      <a:pt x="63" y="235"/>
                    </a:cubicBezTo>
                    <a:cubicBezTo>
                      <a:pt x="63" y="235"/>
                      <a:pt x="63" y="235"/>
                      <a:pt x="63" y="236"/>
                    </a:cubicBezTo>
                    <a:cubicBezTo>
                      <a:pt x="61" y="243"/>
                      <a:pt x="59" y="250"/>
                      <a:pt x="57" y="258"/>
                    </a:cubicBezTo>
                    <a:cubicBezTo>
                      <a:pt x="50" y="254"/>
                      <a:pt x="45" y="248"/>
                      <a:pt x="41" y="242"/>
                    </a:cubicBezTo>
                    <a:cubicBezTo>
                      <a:pt x="39" y="239"/>
                      <a:pt x="37" y="237"/>
                      <a:pt x="35" y="234"/>
                    </a:cubicBezTo>
                    <a:cubicBezTo>
                      <a:pt x="29" y="228"/>
                      <a:pt x="26" y="220"/>
                      <a:pt x="23" y="213"/>
                    </a:cubicBezTo>
                    <a:cubicBezTo>
                      <a:pt x="20" y="204"/>
                      <a:pt x="16" y="195"/>
                      <a:pt x="12" y="186"/>
                    </a:cubicBezTo>
                    <a:cubicBezTo>
                      <a:pt x="11" y="183"/>
                      <a:pt x="10" y="180"/>
                      <a:pt x="10" y="178"/>
                    </a:cubicBezTo>
                    <a:cubicBezTo>
                      <a:pt x="7" y="165"/>
                      <a:pt x="5" y="152"/>
                      <a:pt x="3" y="140"/>
                    </a:cubicBezTo>
                    <a:cubicBezTo>
                      <a:pt x="2" y="131"/>
                      <a:pt x="2" y="122"/>
                      <a:pt x="2" y="113"/>
                    </a:cubicBezTo>
                    <a:cubicBezTo>
                      <a:pt x="2" y="111"/>
                      <a:pt x="3" y="108"/>
                      <a:pt x="0" y="107"/>
                    </a:cubicBezTo>
                    <a:cubicBezTo>
                      <a:pt x="0" y="106"/>
                      <a:pt x="0" y="105"/>
                      <a:pt x="0" y="105"/>
                    </a:cubicBezTo>
                    <a:cubicBezTo>
                      <a:pt x="4" y="93"/>
                      <a:pt x="5" y="80"/>
                      <a:pt x="7" y="68"/>
                    </a:cubicBezTo>
                    <a:cubicBezTo>
                      <a:pt x="9" y="57"/>
                      <a:pt x="11" y="47"/>
                      <a:pt x="15" y="37"/>
                    </a:cubicBezTo>
                    <a:cubicBezTo>
                      <a:pt x="17" y="34"/>
                      <a:pt x="18" y="29"/>
                      <a:pt x="19" y="25"/>
                    </a:cubicBezTo>
                    <a:cubicBezTo>
                      <a:pt x="21" y="16"/>
                      <a:pt x="24" y="8"/>
                      <a:pt x="30" y="0"/>
                    </a:cubicBezTo>
                    <a:cubicBezTo>
                      <a:pt x="35" y="2"/>
                      <a:pt x="40" y="4"/>
                      <a:pt x="45" y="6"/>
                    </a:cubicBezTo>
                    <a:cubicBezTo>
                      <a:pt x="51" y="9"/>
                      <a:pt x="58" y="10"/>
                      <a:pt x="64" y="11"/>
                    </a:cubicBezTo>
                    <a:cubicBezTo>
                      <a:pt x="71" y="11"/>
                      <a:pt x="73" y="12"/>
                      <a:pt x="73" y="19"/>
                    </a:cubicBezTo>
                    <a:cubicBezTo>
                      <a:pt x="73" y="31"/>
                      <a:pt x="76" y="44"/>
                      <a:pt x="78" y="56"/>
                    </a:cubicBezTo>
                    <a:cubicBezTo>
                      <a:pt x="80" y="64"/>
                      <a:pt x="81" y="72"/>
                      <a:pt x="83" y="80"/>
                    </a:cubicBezTo>
                    <a:cubicBezTo>
                      <a:pt x="84" y="85"/>
                      <a:pt x="85" y="90"/>
                      <a:pt x="87" y="95"/>
                    </a:cubicBezTo>
                    <a:cubicBezTo>
                      <a:pt x="87" y="98"/>
                      <a:pt x="93" y="100"/>
                      <a:pt x="97" y="99"/>
                    </a:cubicBezTo>
                    <a:cubicBezTo>
                      <a:pt x="100" y="98"/>
                      <a:pt x="104" y="98"/>
                      <a:pt x="107" y="97"/>
                    </a:cubicBezTo>
                    <a:cubicBezTo>
                      <a:pt x="109" y="96"/>
                      <a:pt x="113" y="94"/>
                      <a:pt x="114" y="92"/>
                    </a:cubicBezTo>
                    <a:cubicBezTo>
                      <a:pt x="119" y="84"/>
                      <a:pt x="128" y="81"/>
                      <a:pt x="136" y="78"/>
                    </a:cubicBezTo>
                    <a:cubicBezTo>
                      <a:pt x="148" y="73"/>
                      <a:pt x="160" y="69"/>
                      <a:pt x="171" y="64"/>
                    </a:cubicBezTo>
                    <a:cubicBezTo>
                      <a:pt x="196" y="53"/>
                      <a:pt x="222" y="50"/>
                      <a:pt x="249" y="56"/>
                    </a:cubicBezTo>
                    <a:cubicBezTo>
                      <a:pt x="262" y="58"/>
                      <a:pt x="275" y="61"/>
                      <a:pt x="287" y="65"/>
                    </a:cubicBezTo>
                    <a:cubicBezTo>
                      <a:pt x="303" y="71"/>
                      <a:pt x="316" y="80"/>
                      <a:pt x="328" y="91"/>
                    </a:cubicBezTo>
                    <a:cubicBezTo>
                      <a:pt x="331" y="94"/>
                      <a:pt x="334" y="97"/>
                      <a:pt x="333" y="102"/>
                    </a:cubicBezTo>
                    <a:cubicBezTo>
                      <a:pt x="333" y="106"/>
                      <a:pt x="334" y="109"/>
                      <a:pt x="334" y="113"/>
                    </a:cubicBezTo>
                    <a:close/>
                  </a:path>
                </a:pathLst>
              </a:custGeom>
              <a:solidFill>
                <a:srgbClr val="0070C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01" name="Freeform 10"/>
              <p:cNvSpPr>
                <a:spLocks noEditPoints="1"/>
              </p:cNvSpPr>
              <p:nvPr/>
            </p:nvSpPr>
            <p:spPr bwMode="auto">
              <a:xfrm>
                <a:off x="4187825" y="746126"/>
                <a:ext cx="958850" cy="925513"/>
              </a:xfrm>
              <a:custGeom>
                <a:avLst/>
                <a:gdLst>
                  <a:gd name="T0" fmla="*/ 338 w 365"/>
                  <a:gd name="T1" fmla="*/ 102 h 353"/>
                  <a:gd name="T2" fmla="*/ 347 w 365"/>
                  <a:gd name="T3" fmla="*/ 74 h 353"/>
                  <a:gd name="T4" fmla="*/ 355 w 365"/>
                  <a:gd name="T5" fmla="*/ 74 h 353"/>
                  <a:gd name="T6" fmla="*/ 359 w 365"/>
                  <a:gd name="T7" fmla="*/ 86 h 353"/>
                  <a:gd name="T8" fmla="*/ 360 w 365"/>
                  <a:gd name="T9" fmla="*/ 133 h 353"/>
                  <a:gd name="T10" fmla="*/ 363 w 365"/>
                  <a:gd name="T11" fmla="*/ 148 h 353"/>
                  <a:gd name="T12" fmla="*/ 355 w 365"/>
                  <a:gd name="T13" fmla="*/ 194 h 353"/>
                  <a:gd name="T14" fmla="*/ 349 w 365"/>
                  <a:gd name="T15" fmla="*/ 222 h 353"/>
                  <a:gd name="T16" fmla="*/ 334 w 365"/>
                  <a:gd name="T17" fmla="*/ 260 h 353"/>
                  <a:gd name="T18" fmla="*/ 319 w 365"/>
                  <a:gd name="T19" fmla="*/ 285 h 353"/>
                  <a:gd name="T20" fmla="*/ 313 w 365"/>
                  <a:gd name="T21" fmla="*/ 295 h 353"/>
                  <a:gd name="T22" fmla="*/ 288 w 365"/>
                  <a:gd name="T23" fmla="*/ 316 h 353"/>
                  <a:gd name="T24" fmla="*/ 250 w 365"/>
                  <a:gd name="T25" fmla="*/ 340 h 353"/>
                  <a:gd name="T26" fmla="*/ 145 w 365"/>
                  <a:gd name="T27" fmla="*/ 350 h 353"/>
                  <a:gd name="T28" fmla="*/ 74 w 365"/>
                  <a:gd name="T29" fmla="*/ 326 h 353"/>
                  <a:gd name="T30" fmla="*/ 23 w 365"/>
                  <a:gd name="T31" fmla="*/ 265 h 353"/>
                  <a:gd name="T32" fmla="*/ 22 w 365"/>
                  <a:gd name="T33" fmla="*/ 250 h 353"/>
                  <a:gd name="T34" fmla="*/ 5 w 365"/>
                  <a:gd name="T35" fmla="*/ 206 h 353"/>
                  <a:gd name="T36" fmla="*/ 7 w 365"/>
                  <a:gd name="T37" fmla="*/ 189 h 353"/>
                  <a:gd name="T38" fmla="*/ 0 w 365"/>
                  <a:gd name="T39" fmla="*/ 158 h 353"/>
                  <a:gd name="T40" fmla="*/ 3 w 365"/>
                  <a:gd name="T41" fmla="*/ 129 h 353"/>
                  <a:gd name="T42" fmla="*/ 7 w 365"/>
                  <a:gd name="T43" fmla="*/ 110 h 353"/>
                  <a:gd name="T44" fmla="*/ 1 w 365"/>
                  <a:gd name="T45" fmla="*/ 86 h 353"/>
                  <a:gd name="T46" fmla="*/ 11 w 365"/>
                  <a:gd name="T47" fmla="*/ 45 h 353"/>
                  <a:gd name="T48" fmla="*/ 19 w 365"/>
                  <a:gd name="T49" fmla="*/ 42 h 353"/>
                  <a:gd name="T50" fmla="*/ 41 w 365"/>
                  <a:gd name="T51" fmla="*/ 100 h 353"/>
                  <a:gd name="T52" fmla="*/ 50 w 365"/>
                  <a:gd name="T53" fmla="*/ 97 h 353"/>
                  <a:gd name="T54" fmla="*/ 84 w 365"/>
                  <a:gd name="T55" fmla="*/ 4 h 353"/>
                  <a:gd name="T56" fmla="*/ 104 w 365"/>
                  <a:gd name="T57" fmla="*/ 8 h 353"/>
                  <a:gd name="T58" fmla="*/ 140 w 365"/>
                  <a:gd name="T59" fmla="*/ 81 h 353"/>
                  <a:gd name="T60" fmla="*/ 150 w 365"/>
                  <a:gd name="T61" fmla="*/ 86 h 353"/>
                  <a:gd name="T62" fmla="*/ 158 w 365"/>
                  <a:gd name="T63" fmla="*/ 50 h 353"/>
                  <a:gd name="T64" fmla="*/ 219 w 365"/>
                  <a:gd name="T65" fmla="*/ 93 h 353"/>
                  <a:gd name="T66" fmla="*/ 222 w 365"/>
                  <a:gd name="T67" fmla="*/ 59 h 353"/>
                  <a:gd name="T68" fmla="*/ 277 w 365"/>
                  <a:gd name="T69" fmla="*/ 99 h 353"/>
                  <a:gd name="T70" fmla="*/ 287 w 365"/>
                  <a:gd name="T71" fmla="*/ 77 h 353"/>
                  <a:gd name="T72" fmla="*/ 281 w 365"/>
                  <a:gd name="T73" fmla="*/ 43 h 353"/>
                  <a:gd name="T74" fmla="*/ 323 w 365"/>
                  <a:gd name="T75" fmla="*/ 125 h 353"/>
                  <a:gd name="T76" fmla="*/ 320 w 365"/>
                  <a:gd name="T77" fmla="*/ 119 h 353"/>
                  <a:gd name="T78" fmla="*/ 266 w 365"/>
                  <a:gd name="T79" fmla="*/ 109 h 353"/>
                  <a:gd name="T80" fmla="*/ 249 w 365"/>
                  <a:gd name="T81" fmla="*/ 125 h 353"/>
                  <a:gd name="T82" fmla="*/ 263 w 365"/>
                  <a:gd name="T83" fmla="*/ 137 h 353"/>
                  <a:gd name="T84" fmla="*/ 309 w 365"/>
                  <a:gd name="T85" fmla="*/ 143 h 353"/>
                  <a:gd name="T86" fmla="*/ 320 w 365"/>
                  <a:gd name="T87" fmla="*/ 131 h 353"/>
                  <a:gd name="T88" fmla="*/ 143 w 365"/>
                  <a:gd name="T89" fmla="*/ 115 h 353"/>
                  <a:gd name="T90" fmla="*/ 142 w 365"/>
                  <a:gd name="T91" fmla="*/ 110 h 353"/>
                  <a:gd name="T92" fmla="*/ 96 w 365"/>
                  <a:gd name="T93" fmla="*/ 97 h 353"/>
                  <a:gd name="T94" fmla="*/ 58 w 365"/>
                  <a:gd name="T95" fmla="*/ 114 h 353"/>
                  <a:gd name="T96" fmla="*/ 74 w 365"/>
                  <a:gd name="T97" fmla="*/ 116 h 353"/>
                  <a:gd name="T98" fmla="*/ 114 w 365"/>
                  <a:gd name="T99" fmla="*/ 140 h 353"/>
                  <a:gd name="T100" fmla="*/ 132 w 365"/>
                  <a:gd name="T101" fmla="*/ 112 h 353"/>
                  <a:gd name="T102" fmla="*/ 237 w 365"/>
                  <a:gd name="T103" fmla="*/ 256 h 353"/>
                  <a:gd name="T104" fmla="*/ 213 w 365"/>
                  <a:gd name="T105" fmla="*/ 261 h 353"/>
                  <a:gd name="T106" fmla="*/ 146 w 365"/>
                  <a:gd name="T107" fmla="*/ 250 h 353"/>
                  <a:gd name="T108" fmla="*/ 145 w 365"/>
                  <a:gd name="T109" fmla="*/ 257 h 353"/>
                  <a:gd name="T110" fmla="*/ 214 w 365"/>
                  <a:gd name="T111" fmla="*/ 272 h 353"/>
                  <a:gd name="T112" fmla="*/ 237 w 365"/>
                  <a:gd name="T113" fmla="*/ 256 h 353"/>
                  <a:gd name="T114" fmla="*/ 222 w 365"/>
                  <a:gd name="T115" fmla="*/ 191 h 353"/>
                  <a:gd name="T116" fmla="*/ 196 w 365"/>
                  <a:gd name="T117" fmla="*/ 193 h 353"/>
                  <a:gd name="T118" fmla="*/ 166 w 365"/>
                  <a:gd name="T119" fmla="*/ 187 h 353"/>
                  <a:gd name="T120" fmla="*/ 183 w 365"/>
                  <a:gd name="T121" fmla="*/ 199 h 353"/>
                  <a:gd name="T122" fmla="*/ 220 w 365"/>
                  <a:gd name="T123" fmla="*/ 195 h 3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365" h="353">
                    <a:moveTo>
                      <a:pt x="331" y="106"/>
                    </a:moveTo>
                    <a:cubicBezTo>
                      <a:pt x="336" y="107"/>
                      <a:pt x="337" y="105"/>
                      <a:pt x="338" y="102"/>
                    </a:cubicBezTo>
                    <a:cubicBezTo>
                      <a:pt x="341" y="96"/>
                      <a:pt x="344" y="90"/>
                      <a:pt x="346" y="83"/>
                    </a:cubicBezTo>
                    <a:cubicBezTo>
                      <a:pt x="347" y="80"/>
                      <a:pt x="347" y="77"/>
                      <a:pt x="347" y="74"/>
                    </a:cubicBezTo>
                    <a:cubicBezTo>
                      <a:pt x="348" y="71"/>
                      <a:pt x="347" y="69"/>
                      <a:pt x="347" y="65"/>
                    </a:cubicBezTo>
                    <a:cubicBezTo>
                      <a:pt x="351" y="68"/>
                      <a:pt x="354" y="70"/>
                      <a:pt x="355" y="74"/>
                    </a:cubicBezTo>
                    <a:cubicBezTo>
                      <a:pt x="355" y="76"/>
                      <a:pt x="356" y="77"/>
                      <a:pt x="357" y="79"/>
                    </a:cubicBezTo>
                    <a:cubicBezTo>
                      <a:pt x="358" y="81"/>
                      <a:pt x="359" y="83"/>
                      <a:pt x="359" y="86"/>
                    </a:cubicBezTo>
                    <a:cubicBezTo>
                      <a:pt x="360" y="97"/>
                      <a:pt x="365" y="108"/>
                      <a:pt x="364" y="120"/>
                    </a:cubicBezTo>
                    <a:cubicBezTo>
                      <a:pt x="363" y="124"/>
                      <a:pt x="362" y="129"/>
                      <a:pt x="360" y="133"/>
                    </a:cubicBezTo>
                    <a:cubicBezTo>
                      <a:pt x="357" y="138"/>
                      <a:pt x="357" y="139"/>
                      <a:pt x="361" y="144"/>
                    </a:cubicBezTo>
                    <a:cubicBezTo>
                      <a:pt x="362" y="145"/>
                      <a:pt x="363" y="147"/>
                      <a:pt x="363" y="148"/>
                    </a:cubicBezTo>
                    <a:cubicBezTo>
                      <a:pt x="363" y="153"/>
                      <a:pt x="363" y="158"/>
                      <a:pt x="362" y="163"/>
                    </a:cubicBezTo>
                    <a:cubicBezTo>
                      <a:pt x="360" y="173"/>
                      <a:pt x="358" y="184"/>
                      <a:pt x="355" y="194"/>
                    </a:cubicBezTo>
                    <a:cubicBezTo>
                      <a:pt x="355" y="197"/>
                      <a:pt x="353" y="199"/>
                      <a:pt x="351" y="202"/>
                    </a:cubicBezTo>
                    <a:cubicBezTo>
                      <a:pt x="353" y="209"/>
                      <a:pt x="352" y="215"/>
                      <a:pt x="349" y="222"/>
                    </a:cubicBezTo>
                    <a:cubicBezTo>
                      <a:pt x="345" y="232"/>
                      <a:pt x="342" y="241"/>
                      <a:pt x="339" y="250"/>
                    </a:cubicBezTo>
                    <a:cubicBezTo>
                      <a:pt x="338" y="253"/>
                      <a:pt x="336" y="256"/>
                      <a:pt x="334" y="260"/>
                    </a:cubicBezTo>
                    <a:cubicBezTo>
                      <a:pt x="331" y="265"/>
                      <a:pt x="328" y="271"/>
                      <a:pt x="325" y="277"/>
                    </a:cubicBezTo>
                    <a:cubicBezTo>
                      <a:pt x="323" y="280"/>
                      <a:pt x="321" y="283"/>
                      <a:pt x="319" y="285"/>
                    </a:cubicBezTo>
                    <a:cubicBezTo>
                      <a:pt x="316" y="286"/>
                      <a:pt x="313" y="286"/>
                      <a:pt x="308" y="287"/>
                    </a:cubicBezTo>
                    <a:cubicBezTo>
                      <a:pt x="310" y="290"/>
                      <a:pt x="312" y="292"/>
                      <a:pt x="313" y="295"/>
                    </a:cubicBezTo>
                    <a:cubicBezTo>
                      <a:pt x="309" y="302"/>
                      <a:pt x="304" y="308"/>
                      <a:pt x="297" y="313"/>
                    </a:cubicBezTo>
                    <a:cubicBezTo>
                      <a:pt x="295" y="315"/>
                      <a:pt x="291" y="315"/>
                      <a:pt x="288" y="316"/>
                    </a:cubicBezTo>
                    <a:cubicBezTo>
                      <a:pt x="286" y="318"/>
                      <a:pt x="286" y="322"/>
                      <a:pt x="283" y="324"/>
                    </a:cubicBezTo>
                    <a:cubicBezTo>
                      <a:pt x="273" y="331"/>
                      <a:pt x="262" y="335"/>
                      <a:pt x="250" y="340"/>
                    </a:cubicBezTo>
                    <a:cubicBezTo>
                      <a:pt x="233" y="346"/>
                      <a:pt x="215" y="347"/>
                      <a:pt x="198" y="350"/>
                    </a:cubicBezTo>
                    <a:cubicBezTo>
                      <a:pt x="180" y="353"/>
                      <a:pt x="163" y="351"/>
                      <a:pt x="145" y="350"/>
                    </a:cubicBezTo>
                    <a:cubicBezTo>
                      <a:pt x="131" y="349"/>
                      <a:pt x="117" y="345"/>
                      <a:pt x="103" y="340"/>
                    </a:cubicBezTo>
                    <a:cubicBezTo>
                      <a:pt x="93" y="337"/>
                      <a:pt x="83" y="332"/>
                      <a:pt x="74" y="326"/>
                    </a:cubicBezTo>
                    <a:cubicBezTo>
                      <a:pt x="64" y="319"/>
                      <a:pt x="56" y="309"/>
                      <a:pt x="47" y="301"/>
                    </a:cubicBezTo>
                    <a:cubicBezTo>
                      <a:pt x="36" y="290"/>
                      <a:pt x="32" y="276"/>
                      <a:pt x="23" y="265"/>
                    </a:cubicBezTo>
                    <a:cubicBezTo>
                      <a:pt x="22" y="263"/>
                      <a:pt x="21" y="260"/>
                      <a:pt x="21" y="258"/>
                    </a:cubicBezTo>
                    <a:cubicBezTo>
                      <a:pt x="20" y="256"/>
                      <a:pt x="21" y="253"/>
                      <a:pt x="22" y="250"/>
                    </a:cubicBezTo>
                    <a:cubicBezTo>
                      <a:pt x="21" y="249"/>
                      <a:pt x="19" y="248"/>
                      <a:pt x="17" y="247"/>
                    </a:cubicBezTo>
                    <a:cubicBezTo>
                      <a:pt x="13" y="233"/>
                      <a:pt x="9" y="219"/>
                      <a:pt x="5" y="206"/>
                    </a:cubicBezTo>
                    <a:cubicBezTo>
                      <a:pt x="5" y="203"/>
                      <a:pt x="5" y="201"/>
                      <a:pt x="4" y="199"/>
                    </a:cubicBezTo>
                    <a:cubicBezTo>
                      <a:pt x="3" y="195"/>
                      <a:pt x="3" y="192"/>
                      <a:pt x="7" y="189"/>
                    </a:cubicBezTo>
                    <a:cubicBezTo>
                      <a:pt x="2" y="186"/>
                      <a:pt x="1" y="182"/>
                      <a:pt x="1" y="177"/>
                    </a:cubicBezTo>
                    <a:cubicBezTo>
                      <a:pt x="1" y="171"/>
                      <a:pt x="0" y="164"/>
                      <a:pt x="0" y="158"/>
                    </a:cubicBezTo>
                    <a:cubicBezTo>
                      <a:pt x="1" y="149"/>
                      <a:pt x="1" y="140"/>
                      <a:pt x="2" y="132"/>
                    </a:cubicBezTo>
                    <a:cubicBezTo>
                      <a:pt x="2" y="131"/>
                      <a:pt x="2" y="130"/>
                      <a:pt x="3" y="129"/>
                    </a:cubicBezTo>
                    <a:cubicBezTo>
                      <a:pt x="7" y="126"/>
                      <a:pt x="5" y="120"/>
                      <a:pt x="8" y="116"/>
                    </a:cubicBezTo>
                    <a:cubicBezTo>
                      <a:pt x="9" y="114"/>
                      <a:pt x="10" y="111"/>
                      <a:pt x="7" y="110"/>
                    </a:cubicBezTo>
                    <a:cubicBezTo>
                      <a:pt x="6" y="109"/>
                      <a:pt x="6" y="108"/>
                      <a:pt x="5" y="108"/>
                    </a:cubicBezTo>
                    <a:cubicBezTo>
                      <a:pt x="4" y="100"/>
                      <a:pt x="2" y="93"/>
                      <a:pt x="1" y="86"/>
                    </a:cubicBezTo>
                    <a:cubicBezTo>
                      <a:pt x="0" y="81"/>
                      <a:pt x="1" y="76"/>
                      <a:pt x="2" y="71"/>
                    </a:cubicBezTo>
                    <a:cubicBezTo>
                      <a:pt x="4" y="62"/>
                      <a:pt x="5" y="53"/>
                      <a:pt x="11" y="45"/>
                    </a:cubicBezTo>
                    <a:cubicBezTo>
                      <a:pt x="13" y="42"/>
                      <a:pt x="12" y="37"/>
                      <a:pt x="16" y="35"/>
                    </a:cubicBezTo>
                    <a:cubicBezTo>
                      <a:pt x="17" y="37"/>
                      <a:pt x="18" y="39"/>
                      <a:pt x="19" y="42"/>
                    </a:cubicBezTo>
                    <a:cubicBezTo>
                      <a:pt x="22" y="54"/>
                      <a:pt x="25" y="66"/>
                      <a:pt x="27" y="78"/>
                    </a:cubicBezTo>
                    <a:cubicBezTo>
                      <a:pt x="30" y="87"/>
                      <a:pt x="35" y="94"/>
                      <a:pt x="41" y="100"/>
                    </a:cubicBezTo>
                    <a:cubicBezTo>
                      <a:pt x="43" y="102"/>
                      <a:pt x="45" y="103"/>
                      <a:pt x="47" y="102"/>
                    </a:cubicBezTo>
                    <a:cubicBezTo>
                      <a:pt x="48" y="102"/>
                      <a:pt x="50" y="99"/>
                      <a:pt x="50" y="97"/>
                    </a:cubicBezTo>
                    <a:cubicBezTo>
                      <a:pt x="53" y="78"/>
                      <a:pt x="59" y="60"/>
                      <a:pt x="67" y="42"/>
                    </a:cubicBezTo>
                    <a:cubicBezTo>
                      <a:pt x="72" y="29"/>
                      <a:pt x="77" y="16"/>
                      <a:pt x="84" y="4"/>
                    </a:cubicBezTo>
                    <a:cubicBezTo>
                      <a:pt x="85" y="3"/>
                      <a:pt x="86" y="1"/>
                      <a:pt x="87" y="0"/>
                    </a:cubicBezTo>
                    <a:cubicBezTo>
                      <a:pt x="94" y="0"/>
                      <a:pt x="99" y="3"/>
                      <a:pt x="104" y="8"/>
                    </a:cubicBezTo>
                    <a:cubicBezTo>
                      <a:pt x="120" y="24"/>
                      <a:pt x="131" y="42"/>
                      <a:pt x="136" y="65"/>
                    </a:cubicBezTo>
                    <a:cubicBezTo>
                      <a:pt x="138" y="70"/>
                      <a:pt x="139" y="76"/>
                      <a:pt x="140" y="81"/>
                    </a:cubicBezTo>
                    <a:cubicBezTo>
                      <a:pt x="141" y="83"/>
                      <a:pt x="142" y="86"/>
                      <a:pt x="144" y="88"/>
                    </a:cubicBezTo>
                    <a:cubicBezTo>
                      <a:pt x="146" y="90"/>
                      <a:pt x="149" y="89"/>
                      <a:pt x="150" y="86"/>
                    </a:cubicBezTo>
                    <a:cubicBezTo>
                      <a:pt x="154" y="77"/>
                      <a:pt x="156" y="67"/>
                      <a:pt x="156" y="58"/>
                    </a:cubicBezTo>
                    <a:cubicBezTo>
                      <a:pt x="157" y="55"/>
                      <a:pt x="157" y="52"/>
                      <a:pt x="158" y="50"/>
                    </a:cubicBezTo>
                    <a:cubicBezTo>
                      <a:pt x="172" y="56"/>
                      <a:pt x="184" y="65"/>
                      <a:pt x="197" y="73"/>
                    </a:cubicBezTo>
                    <a:cubicBezTo>
                      <a:pt x="205" y="79"/>
                      <a:pt x="213" y="85"/>
                      <a:pt x="219" y="93"/>
                    </a:cubicBezTo>
                    <a:cubicBezTo>
                      <a:pt x="223" y="93"/>
                      <a:pt x="224" y="90"/>
                      <a:pt x="224" y="87"/>
                    </a:cubicBezTo>
                    <a:cubicBezTo>
                      <a:pt x="225" y="78"/>
                      <a:pt x="225" y="69"/>
                      <a:pt x="222" y="59"/>
                    </a:cubicBezTo>
                    <a:cubicBezTo>
                      <a:pt x="224" y="61"/>
                      <a:pt x="227" y="62"/>
                      <a:pt x="228" y="63"/>
                    </a:cubicBezTo>
                    <a:cubicBezTo>
                      <a:pt x="244" y="75"/>
                      <a:pt x="262" y="85"/>
                      <a:pt x="277" y="99"/>
                    </a:cubicBezTo>
                    <a:cubicBezTo>
                      <a:pt x="281" y="102"/>
                      <a:pt x="284" y="101"/>
                      <a:pt x="285" y="97"/>
                    </a:cubicBezTo>
                    <a:cubicBezTo>
                      <a:pt x="287" y="90"/>
                      <a:pt x="289" y="84"/>
                      <a:pt x="287" y="77"/>
                    </a:cubicBezTo>
                    <a:cubicBezTo>
                      <a:pt x="285" y="70"/>
                      <a:pt x="285" y="63"/>
                      <a:pt x="284" y="56"/>
                    </a:cubicBezTo>
                    <a:cubicBezTo>
                      <a:pt x="283" y="52"/>
                      <a:pt x="282" y="48"/>
                      <a:pt x="281" y="43"/>
                    </a:cubicBezTo>
                    <a:cubicBezTo>
                      <a:pt x="302" y="62"/>
                      <a:pt x="321" y="81"/>
                      <a:pt x="331" y="106"/>
                    </a:cubicBezTo>
                    <a:close/>
                    <a:moveTo>
                      <a:pt x="323" y="125"/>
                    </a:moveTo>
                    <a:cubicBezTo>
                      <a:pt x="323" y="124"/>
                      <a:pt x="322" y="122"/>
                      <a:pt x="322" y="121"/>
                    </a:cubicBezTo>
                    <a:cubicBezTo>
                      <a:pt x="321" y="120"/>
                      <a:pt x="321" y="120"/>
                      <a:pt x="320" y="119"/>
                    </a:cubicBezTo>
                    <a:cubicBezTo>
                      <a:pt x="310" y="112"/>
                      <a:pt x="300" y="107"/>
                      <a:pt x="287" y="107"/>
                    </a:cubicBezTo>
                    <a:cubicBezTo>
                      <a:pt x="280" y="108"/>
                      <a:pt x="273" y="108"/>
                      <a:pt x="266" y="109"/>
                    </a:cubicBezTo>
                    <a:cubicBezTo>
                      <a:pt x="258" y="109"/>
                      <a:pt x="253" y="114"/>
                      <a:pt x="247" y="118"/>
                    </a:cubicBezTo>
                    <a:cubicBezTo>
                      <a:pt x="244" y="120"/>
                      <a:pt x="246" y="124"/>
                      <a:pt x="249" y="125"/>
                    </a:cubicBezTo>
                    <a:cubicBezTo>
                      <a:pt x="253" y="125"/>
                      <a:pt x="256" y="124"/>
                      <a:pt x="260" y="124"/>
                    </a:cubicBezTo>
                    <a:cubicBezTo>
                      <a:pt x="261" y="128"/>
                      <a:pt x="262" y="133"/>
                      <a:pt x="263" y="137"/>
                    </a:cubicBezTo>
                    <a:cubicBezTo>
                      <a:pt x="264" y="139"/>
                      <a:pt x="264" y="141"/>
                      <a:pt x="266" y="143"/>
                    </a:cubicBezTo>
                    <a:cubicBezTo>
                      <a:pt x="276" y="157"/>
                      <a:pt x="297" y="159"/>
                      <a:pt x="309" y="143"/>
                    </a:cubicBezTo>
                    <a:cubicBezTo>
                      <a:pt x="312" y="139"/>
                      <a:pt x="313" y="135"/>
                      <a:pt x="315" y="130"/>
                    </a:cubicBezTo>
                    <a:cubicBezTo>
                      <a:pt x="317" y="131"/>
                      <a:pt x="318" y="131"/>
                      <a:pt x="320" y="131"/>
                    </a:cubicBezTo>
                    <a:cubicBezTo>
                      <a:pt x="321" y="129"/>
                      <a:pt x="322" y="127"/>
                      <a:pt x="323" y="125"/>
                    </a:cubicBezTo>
                    <a:close/>
                    <a:moveTo>
                      <a:pt x="143" y="115"/>
                    </a:moveTo>
                    <a:cubicBezTo>
                      <a:pt x="143" y="114"/>
                      <a:pt x="144" y="113"/>
                      <a:pt x="144" y="113"/>
                    </a:cubicBezTo>
                    <a:cubicBezTo>
                      <a:pt x="143" y="112"/>
                      <a:pt x="143" y="111"/>
                      <a:pt x="142" y="110"/>
                    </a:cubicBezTo>
                    <a:cubicBezTo>
                      <a:pt x="137" y="103"/>
                      <a:pt x="129" y="100"/>
                      <a:pt x="120" y="99"/>
                    </a:cubicBezTo>
                    <a:cubicBezTo>
                      <a:pt x="112" y="97"/>
                      <a:pt x="104" y="97"/>
                      <a:pt x="96" y="97"/>
                    </a:cubicBezTo>
                    <a:cubicBezTo>
                      <a:pt x="80" y="95"/>
                      <a:pt x="65" y="100"/>
                      <a:pt x="51" y="107"/>
                    </a:cubicBezTo>
                    <a:cubicBezTo>
                      <a:pt x="52" y="111"/>
                      <a:pt x="54" y="114"/>
                      <a:pt x="58" y="114"/>
                    </a:cubicBezTo>
                    <a:cubicBezTo>
                      <a:pt x="62" y="113"/>
                      <a:pt x="67" y="112"/>
                      <a:pt x="72" y="111"/>
                    </a:cubicBezTo>
                    <a:cubicBezTo>
                      <a:pt x="73" y="113"/>
                      <a:pt x="73" y="114"/>
                      <a:pt x="74" y="116"/>
                    </a:cubicBezTo>
                    <a:cubicBezTo>
                      <a:pt x="79" y="128"/>
                      <a:pt x="86" y="138"/>
                      <a:pt x="99" y="143"/>
                    </a:cubicBezTo>
                    <a:cubicBezTo>
                      <a:pt x="105" y="145"/>
                      <a:pt x="110" y="144"/>
                      <a:pt x="114" y="140"/>
                    </a:cubicBezTo>
                    <a:cubicBezTo>
                      <a:pt x="122" y="134"/>
                      <a:pt x="127" y="126"/>
                      <a:pt x="130" y="117"/>
                    </a:cubicBezTo>
                    <a:cubicBezTo>
                      <a:pt x="131" y="115"/>
                      <a:pt x="131" y="113"/>
                      <a:pt x="132" y="112"/>
                    </a:cubicBezTo>
                    <a:cubicBezTo>
                      <a:pt x="136" y="113"/>
                      <a:pt x="140" y="114"/>
                      <a:pt x="143" y="115"/>
                    </a:cubicBezTo>
                    <a:close/>
                    <a:moveTo>
                      <a:pt x="237" y="256"/>
                    </a:moveTo>
                    <a:cubicBezTo>
                      <a:pt x="232" y="253"/>
                      <a:pt x="227" y="252"/>
                      <a:pt x="223" y="256"/>
                    </a:cubicBezTo>
                    <a:cubicBezTo>
                      <a:pt x="220" y="259"/>
                      <a:pt x="217" y="260"/>
                      <a:pt x="213" y="261"/>
                    </a:cubicBezTo>
                    <a:cubicBezTo>
                      <a:pt x="191" y="268"/>
                      <a:pt x="170" y="268"/>
                      <a:pt x="151" y="253"/>
                    </a:cubicBezTo>
                    <a:cubicBezTo>
                      <a:pt x="150" y="251"/>
                      <a:pt x="148" y="251"/>
                      <a:pt x="146" y="250"/>
                    </a:cubicBezTo>
                    <a:cubicBezTo>
                      <a:pt x="145" y="250"/>
                      <a:pt x="144" y="250"/>
                      <a:pt x="141" y="251"/>
                    </a:cubicBezTo>
                    <a:cubicBezTo>
                      <a:pt x="143" y="254"/>
                      <a:pt x="144" y="256"/>
                      <a:pt x="145" y="257"/>
                    </a:cubicBezTo>
                    <a:cubicBezTo>
                      <a:pt x="153" y="264"/>
                      <a:pt x="161" y="269"/>
                      <a:pt x="171" y="271"/>
                    </a:cubicBezTo>
                    <a:cubicBezTo>
                      <a:pt x="185" y="275"/>
                      <a:pt x="200" y="274"/>
                      <a:pt x="214" y="272"/>
                    </a:cubicBezTo>
                    <a:cubicBezTo>
                      <a:pt x="223" y="270"/>
                      <a:pt x="229" y="266"/>
                      <a:pt x="235" y="260"/>
                    </a:cubicBezTo>
                    <a:cubicBezTo>
                      <a:pt x="236" y="259"/>
                      <a:pt x="236" y="257"/>
                      <a:pt x="237" y="256"/>
                    </a:cubicBezTo>
                    <a:close/>
                    <a:moveTo>
                      <a:pt x="223" y="194"/>
                    </a:moveTo>
                    <a:cubicBezTo>
                      <a:pt x="223" y="193"/>
                      <a:pt x="223" y="192"/>
                      <a:pt x="222" y="191"/>
                    </a:cubicBezTo>
                    <a:cubicBezTo>
                      <a:pt x="220" y="191"/>
                      <a:pt x="217" y="191"/>
                      <a:pt x="214" y="191"/>
                    </a:cubicBezTo>
                    <a:cubicBezTo>
                      <a:pt x="208" y="191"/>
                      <a:pt x="202" y="192"/>
                      <a:pt x="196" y="193"/>
                    </a:cubicBezTo>
                    <a:cubicBezTo>
                      <a:pt x="192" y="194"/>
                      <a:pt x="188" y="193"/>
                      <a:pt x="185" y="191"/>
                    </a:cubicBezTo>
                    <a:cubicBezTo>
                      <a:pt x="179" y="188"/>
                      <a:pt x="173" y="185"/>
                      <a:pt x="166" y="187"/>
                    </a:cubicBezTo>
                    <a:cubicBezTo>
                      <a:pt x="167" y="191"/>
                      <a:pt x="169" y="193"/>
                      <a:pt x="172" y="194"/>
                    </a:cubicBezTo>
                    <a:cubicBezTo>
                      <a:pt x="176" y="196"/>
                      <a:pt x="180" y="197"/>
                      <a:pt x="183" y="199"/>
                    </a:cubicBezTo>
                    <a:cubicBezTo>
                      <a:pt x="189" y="201"/>
                      <a:pt x="195" y="203"/>
                      <a:pt x="201" y="201"/>
                    </a:cubicBezTo>
                    <a:cubicBezTo>
                      <a:pt x="207" y="198"/>
                      <a:pt x="214" y="197"/>
                      <a:pt x="220" y="195"/>
                    </a:cubicBezTo>
                    <a:cubicBezTo>
                      <a:pt x="221" y="195"/>
                      <a:pt x="222" y="194"/>
                      <a:pt x="223" y="194"/>
                    </a:cubicBezTo>
                    <a:close/>
                  </a:path>
                </a:pathLst>
              </a:custGeom>
              <a:solidFill>
                <a:srgbClr val="FADAD3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02" name="Freeform 11"/>
              <p:cNvSpPr>
                <a:spLocks/>
              </p:cNvSpPr>
              <p:nvPr/>
            </p:nvSpPr>
            <p:spPr bwMode="auto">
              <a:xfrm>
                <a:off x="4727575" y="3013076"/>
                <a:ext cx="927100" cy="1111250"/>
              </a:xfrm>
              <a:custGeom>
                <a:avLst/>
                <a:gdLst>
                  <a:gd name="T0" fmla="*/ 5 w 353"/>
                  <a:gd name="T1" fmla="*/ 409 h 424"/>
                  <a:gd name="T2" fmla="*/ 5 w 353"/>
                  <a:gd name="T3" fmla="*/ 385 h 424"/>
                  <a:gd name="T4" fmla="*/ 5 w 353"/>
                  <a:gd name="T5" fmla="*/ 365 h 424"/>
                  <a:gd name="T6" fmla="*/ 6 w 353"/>
                  <a:gd name="T7" fmla="*/ 318 h 424"/>
                  <a:gd name="T8" fmla="*/ 7 w 353"/>
                  <a:gd name="T9" fmla="*/ 295 h 424"/>
                  <a:gd name="T10" fmla="*/ 7 w 353"/>
                  <a:gd name="T11" fmla="*/ 262 h 424"/>
                  <a:gd name="T12" fmla="*/ 5 w 353"/>
                  <a:gd name="T13" fmla="*/ 220 h 424"/>
                  <a:gd name="T14" fmla="*/ 7 w 353"/>
                  <a:gd name="T15" fmla="*/ 199 h 424"/>
                  <a:gd name="T16" fmla="*/ 9 w 353"/>
                  <a:gd name="T17" fmla="*/ 186 h 424"/>
                  <a:gd name="T18" fmla="*/ 5 w 353"/>
                  <a:gd name="T19" fmla="*/ 158 h 424"/>
                  <a:gd name="T20" fmla="*/ 5 w 353"/>
                  <a:gd name="T21" fmla="*/ 154 h 424"/>
                  <a:gd name="T22" fmla="*/ 59 w 353"/>
                  <a:gd name="T23" fmla="*/ 129 h 424"/>
                  <a:gd name="T24" fmla="*/ 71 w 353"/>
                  <a:gd name="T25" fmla="*/ 122 h 424"/>
                  <a:gd name="T26" fmla="*/ 140 w 353"/>
                  <a:gd name="T27" fmla="*/ 92 h 424"/>
                  <a:gd name="T28" fmla="*/ 172 w 353"/>
                  <a:gd name="T29" fmla="*/ 76 h 424"/>
                  <a:gd name="T30" fmla="*/ 274 w 353"/>
                  <a:gd name="T31" fmla="*/ 32 h 424"/>
                  <a:gd name="T32" fmla="*/ 313 w 353"/>
                  <a:gd name="T33" fmla="*/ 18 h 424"/>
                  <a:gd name="T34" fmla="*/ 332 w 353"/>
                  <a:gd name="T35" fmla="*/ 13 h 424"/>
                  <a:gd name="T36" fmla="*/ 337 w 353"/>
                  <a:gd name="T37" fmla="*/ 7 h 424"/>
                  <a:gd name="T38" fmla="*/ 346 w 353"/>
                  <a:gd name="T39" fmla="*/ 19 h 424"/>
                  <a:gd name="T40" fmla="*/ 329 w 353"/>
                  <a:gd name="T41" fmla="*/ 78 h 424"/>
                  <a:gd name="T42" fmla="*/ 319 w 353"/>
                  <a:gd name="T43" fmla="*/ 110 h 424"/>
                  <a:gd name="T44" fmla="*/ 312 w 353"/>
                  <a:gd name="T45" fmla="*/ 131 h 424"/>
                  <a:gd name="T46" fmla="*/ 308 w 353"/>
                  <a:gd name="T47" fmla="*/ 152 h 424"/>
                  <a:gd name="T48" fmla="*/ 296 w 353"/>
                  <a:gd name="T49" fmla="*/ 183 h 424"/>
                  <a:gd name="T50" fmla="*/ 293 w 353"/>
                  <a:gd name="T51" fmla="*/ 198 h 424"/>
                  <a:gd name="T52" fmla="*/ 280 w 353"/>
                  <a:gd name="T53" fmla="*/ 228 h 424"/>
                  <a:gd name="T54" fmla="*/ 276 w 353"/>
                  <a:gd name="T55" fmla="*/ 250 h 424"/>
                  <a:gd name="T56" fmla="*/ 259 w 353"/>
                  <a:gd name="T57" fmla="*/ 306 h 424"/>
                  <a:gd name="T58" fmla="*/ 251 w 353"/>
                  <a:gd name="T59" fmla="*/ 335 h 424"/>
                  <a:gd name="T60" fmla="*/ 244 w 353"/>
                  <a:gd name="T61" fmla="*/ 358 h 424"/>
                  <a:gd name="T62" fmla="*/ 188 w 353"/>
                  <a:gd name="T63" fmla="*/ 341 h 424"/>
                  <a:gd name="T64" fmla="*/ 159 w 353"/>
                  <a:gd name="T65" fmla="*/ 337 h 424"/>
                  <a:gd name="T66" fmla="*/ 97 w 353"/>
                  <a:gd name="T67" fmla="*/ 339 h 424"/>
                  <a:gd name="T68" fmla="*/ 57 w 353"/>
                  <a:gd name="T69" fmla="*/ 361 h 424"/>
                  <a:gd name="T70" fmla="*/ 15 w 353"/>
                  <a:gd name="T71" fmla="*/ 409 h 424"/>
                  <a:gd name="T72" fmla="*/ 7 w 353"/>
                  <a:gd name="T73" fmla="*/ 424 h 4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353" h="424">
                    <a:moveTo>
                      <a:pt x="7" y="424"/>
                    </a:moveTo>
                    <a:cubicBezTo>
                      <a:pt x="4" y="419"/>
                      <a:pt x="5" y="414"/>
                      <a:pt x="5" y="409"/>
                    </a:cubicBezTo>
                    <a:cubicBezTo>
                      <a:pt x="6" y="402"/>
                      <a:pt x="7" y="396"/>
                      <a:pt x="5" y="389"/>
                    </a:cubicBezTo>
                    <a:cubicBezTo>
                      <a:pt x="5" y="388"/>
                      <a:pt x="5" y="387"/>
                      <a:pt x="5" y="385"/>
                    </a:cubicBezTo>
                    <a:cubicBezTo>
                      <a:pt x="6" y="381"/>
                      <a:pt x="7" y="376"/>
                      <a:pt x="5" y="372"/>
                    </a:cubicBezTo>
                    <a:cubicBezTo>
                      <a:pt x="4" y="370"/>
                      <a:pt x="5" y="368"/>
                      <a:pt x="5" y="365"/>
                    </a:cubicBezTo>
                    <a:cubicBezTo>
                      <a:pt x="5" y="358"/>
                      <a:pt x="6" y="350"/>
                      <a:pt x="6" y="343"/>
                    </a:cubicBezTo>
                    <a:cubicBezTo>
                      <a:pt x="6" y="335"/>
                      <a:pt x="9" y="326"/>
                      <a:pt x="6" y="318"/>
                    </a:cubicBezTo>
                    <a:cubicBezTo>
                      <a:pt x="6" y="316"/>
                      <a:pt x="7" y="314"/>
                      <a:pt x="7" y="312"/>
                    </a:cubicBezTo>
                    <a:cubicBezTo>
                      <a:pt x="7" y="306"/>
                      <a:pt x="7" y="301"/>
                      <a:pt x="7" y="295"/>
                    </a:cubicBezTo>
                    <a:cubicBezTo>
                      <a:pt x="7" y="292"/>
                      <a:pt x="7" y="289"/>
                      <a:pt x="7" y="286"/>
                    </a:cubicBezTo>
                    <a:cubicBezTo>
                      <a:pt x="7" y="278"/>
                      <a:pt x="7" y="270"/>
                      <a:pt x="7" y="262"/>
                    </a:cubicBezTo>
                    <a:cubicBezTo>
                      <a:pt x="7" y="255"/>
                      <a:pt x="7" y="247"/>
                      <a:pt x="7" y="240"/>
                    </a:cubicBezTo>
                    <a:cubicBezTo>
                      <a:pt x="7" y="233"/>
                      <a:pt x="9" y="227"/>
                      <a:pt x="5" y="220"/>
                    </a:cubicBezTo>
                    <a:cubicBezTo>
                      <a:pt x="5" y="219"/>
                      <a:pt x="5" y="218"/>
                      <a:pt x="6" y="217"/>
                    </a:cubicBezTo>
                    <a:cubicBezTo>
                      <a:pt x="7" y="211"/>
                      <a:pt x="7" y="205"/>
                      <a:pt x="7" y="199"/>
                    </a:cubicBezTo>
                    <a:cubicBezTo>
                      <a:pt x="7" y="195"/>
                      <a:pt x="6" y="192"/>
                      <a:pt x="8" y="189"/>
                    </a:cubicBezTo>
                    <a:cubicBezTo>
                      <a:pt x="9" y="188"/>
                      <a:pt x="9" y="187"/>
                      <a:pt x="9" y="186"/>
                    </a:cubicBezTo>
                    <a:cubicBezTo>
                      <a:pt x="9" y="178"/>
                      <a:pt x="9" y="169"/>
                      <a:pt x="9" y="161"/>
                    </a:cubicBezTo>
                    <a:cubicBezTo>
                      <a:pt x="7" y="160"/>
                      <a:pt x="6" y="159"/>
                      <a:pt x="5" y="158"/>
                    </a:cubicBezTo>
                    <a:cubicBezTo>
                      <a:pt x="3" y="158"/>
                      <a:pt x="2" y="158"/>
                      <a:pt x="0" y="158"/>
                    </a:cubicBezTo>
                    <a:cubicBezTo>
                      <a:pt x="2" y="156"/>
                      <a:pt x="3" y="155"/>
                      <a:pt x="5" y="154"/>
                    </a:cubicBezTo>
                    <a:cubicBezTo>
                      <a:pt x="15" y="150"/>
                      <a:pt x="25" y="145"/>
                      <a:pt x="35" y="140"/>
                    </a:cubicBezTo>
                    <a:cubicBezTo>
                      <a:pt x="43" y="137"/>
                      <a:pt x="51" y="133"/>
                      <a:pt x="59" y="129"/>
                    </a:cubicBezTo>
                    <a:cubicBezTo>
                      <a:pt x="62" y="128"/>
                      <a:pt x="65" y="126"/>
                      <a:pt x="68" y="124"/>
                    </a:cubicBezTo>
                    <a:cubicBezTo>
                      <a:pt x="69" y="124"/>
                      <a:pt x="70" y="123"/>
                      <a:pt x="71" y="122"/>
                    </a:cubicBezTo>
                    <a:cubicBezTo>
                      <a:pt x="89" y="116"/>
                      <a:pt x="106" y="109"/>
                      <a:pt x="123" y="100"/>
                    </a:cubicBezTo>
                    <a:cubicBezTo>
                      <a:pt x="128" y="97"/>
                      <a:pt x="135" y="95"/>
                      <a:pt x="140" y="92"/>
                    </a:cubicBezTo>
                    <a:cubicBezTo>
                      <a:pt x="145" y="90"/>
                      <a:pt x="149" y="87"/>
                      <a:pt x="153" y="85"/>
                    </a:cubicBezTo>
                    <a:cubicBezTo>
                      <a:pt x="160" y="82"/>
                      <a:pt x="166" y="79"/>
                      <a:pt x="172" y="76"/>
                    </a:cubicBezTo>
                    <a:cubicBezTo>
                      <a:pt x="192" y="68"/>
                      <a:pt x="211" y="60"/>
                      <a:pt x="231" y="52"/>
                    </a:cubicBezTo>
                    <a:cubicBezTo>
                      <a:pt x="245" y="45"/>
                      <a:pt x="260" y="39"/>
                      <a:pt x="274" y="32"/>
                    </a:cubicBezTo>
                    <a:cubicBezTo>
                      <a:pt x="279" y="30"/>
                      <a:pt x="284" y="29"/>
                      <a:pt x="289" y="27"/>
                    </a:cubicBezTo>
                    <a:cubicBezTo>
                      <a:pt x="297" y="24"/>
                      <a:pt x="305" y="21"/>
                      <a:pt x="313" y="18"/>
                    </a:cubicBezTo>
                    <a:cubicBezTo>
                      <a:pt x="317" y="16"/>
                      <a:pt x="321" y="14"/>
                      <a:pt x="326" y="12"/>
                    </a:cubicBezTo>
                    <a:cubicBezTo>
                      <a:pt x="327" y="12"/>
                      <a:pt x="330" y="13"/>
                      <a:pt x="332" y="13"/>
                    </a:cubicBezTo>
                    <a:cubicBezTo>
                      <a:pt x="333" y="13"/>
                      <a:pt x="333" y="11"/>
                      <a:pt x="334" y="9"/>
                    </a:cubicBezTo>
                    <a:cubicBezTo>
                      <a:pt x="335" y="8"/>
                      <a:pt x="336" y="7"/>
                      <a:pt x="337" y="7"/>
                    </a:cubicBezTo>
                    <a:cubicBezTo>
                      <a:pt x="342" y="5"/>
                      <a:pt x="347" y="3"/>
                      <a:pt x="353" y="0"/>
                    </a:cubicBezTo>
                    <a:cubicBezTo>
                      <a:pt x="350" y="7"/>
                      <a:pt x="348" y="13"/>
                      <a:pt x="346" y="19"/>
                    </a:cubicBezTo>
                    <a:cubicBezTo>
                      <a:pt x="343" y="29"/>
                      <a:pt x="341" y="40"/>
                      <a:pt x="338" y="51"/>
                    </a:cubicBezTo>
                    <a:cubicBezTo>
                      <a:pt x="335" y="60"/>
                      <a:pt x="333" y="69"/>
                      <a:pt x="329" y="78"/>
                    </a:cubicBezTo>
                    <a:cubicBezTo>
                      <a:pt x="326" y="85"/>
                      <a:pt x="324" y="93"/>
                      <a:pt x="321" y="100"/>
                    </a:cubicBezTo>
                    <a:cubicBezTo>
                      <a:pt x="320" y="103"/>
                      <a:pt x="320" y="107"/>
                      <a:pt x="319" y="110"/>
                    </a:cubicBezTo>
                    <a:cubicBezTo>
                      <a:pt x="319" y="112"/>
                      <a:pt x="317" y="114"/>
                      <a:pt x="317" y="115"/>
                    </a:cubicBezTo>
                    <a:cubicBezTo>
                      <a:pt x="315" y="121"/>
                      <a:pt x="314" y="126"/>
                      <a:pt x="312" y="131"/>
                    </a:cubicBezTo>
                    <a:cubicBezTo>
                      <a:pt x="311" y="138"/>
                      <a:pt x="310" y="144"/>
                      <a:pt x="308" y="151"/>
                    </a:cubicBezTo>
                    <a:cubicBezTo>
                      <a:pt x="308" y="151"/>
                      <a:pt x="308" y="151"/>
                      <a:pt x="308" y="152"/>
                    </a:cubicBezTo>
                    <a:cubicBezTo>
                      <a:pt x="302" y="157"/>
                      <a:pt x="304" y="165"/>
                      <a:pt x="300" y="171"/>
                    </a:cubicBezTo>
                    <a:cubicBezTo>
                      <a:pt x="297" y="174"/>
                      <a:pt x="298" y="179"/>
                      <a:pt x="296" y="183"/>
                    </a:cubicBezTo>
                    <a:cubicBezTo>
                      <a:pt x="295" y="186"/>
                      <a:pt x="295" y="190"/>
                      <a:pt x="294" y="194"/>
                    </a:cubicBezTo>
                    <a:cubicBezTo>
                      <a:pt x="294" y="195"/>
                      <a:pt x="293" y="196"/>
                      <a:pt x="293" y="198"/>
                    </a:cubicBezTo>
                    <a:cubicBezTo>
                      <a:pt x="292" y="200"/>
                      <a:pt x="290" y="202"/>
                      <a:pt x="290" y="204"/>
                    </a:cubicBezTo>
                    <a:cubicBezTo>
                      <a:pt x="287" y="212"/>
                      <a:pt x="284" y="220"/>
                      <a:pt x="280" y="228"/>
                    </a:cubicBezTo>
                    <a:cubicBezTo>
                      <a:pt x="279" y="232"/>
                      <a:pt x="278" y="236"/>
                      <a:pt x="277" y="241"/>
                    </a:cubicBezTo>
                    <a:cubicBezTo>
                      <a:pt x="277" y="244"/>
                      <a:pt x="276" y="247"/>
                      <a:pt x="276" y="250"/>
                    </a:cubicBezTo>
                    <a:cubicBezTo>
                      <a:pt x="273" y="259"/>
                      <a:pt x="272" y="268"/>
                      <a:pt x="269" y="277"/>
                    </a:cubicBezTo>
                    <a:cubicBezTo>
                      <a:pt x="265" y="286"/>
                      <a:pt x="265" y="297"/>
                      <a:pt x="259" y="306"/>
                    </a:cubicBezTo>
                    <a:cubicBezTo>
                      <a:pt x="258" y="307"/>
                      <a:pt x="259" y="308"/>
                      <a:pt x="258" y="309"/>
                    </a:cubicBezTo>
                    <a:cubicBezTo>
                      <a:pt x="257" y="318"/>
                      <a:pt x="253" y="326"/>
                      <a:pt x="251" y="335"/>
                    </a:cubicBezTo>
                    <a:cubicBezTo>
                      <a:pt x="249" y="341"/>
                      <a:pt x="248" y="346"/>
                      <a:pt x="247" y="352"/>
                    </a:cubicBezTo>
                    <a:cubicBezTo>
                      <a:pt x="246" y="354"/>
                      <a:pt x="245" y="356"/>
                      <a:pt x="244" y="358"/>
                    </a:cubicBezTo>
                    <a:cubicBezTo>
                      <a:pt x="231" y="356"/>
                      <a:pt x="220" y="352"/>
                      <a:pt x="209" y="348"/>
                    </a:cubicBezTo>
                    <a:cubicBezTo>
                      <a:pt x="202" y="345"/>
                      <a:pt x="196" y="341"/>
                      <a:pt x="188" y="341"/>
                    </a:cubicBezTo>
                    <a:cubicBezTo>
                      <a:pt x="186" y="341"/>
                      <a:pt x="184" y="340"/>
                      <a:pt x="182" y="339"/>
                    </a:cubicBezTo>
                    <a:cubicBezTo>
                      <a:pt x="175" y="335"/>
                      <a:pt x="167" y="338"/>
                      <a:pt x="159" y="337"/>
                    </a:cubicBezTo>
                    <a:cubicBezTo>
                      <a:pt x="150" y="335"/>
                      <a:pt x="141" y="337"/>
                      <a:pt x="132" y="336"/>
                    </a:cubicBezTo>
                    <a:cubicBezTo>
                      <a:pt x="120" y="336"/>
                      <a:pt x="108" y="337"/>
                      <a:pt x="97" y="339"/>
                    </a:cubicBezTo>
                    <a:cubicBezTo>
                      <a:pt x="83" y="343"/>
                      <a:pt x="69" y="348"/>
                      <a:pt x="59" y="359"/>
                    </a:cubicBezTo>
                    <a:cubicBezTo>
                      <a:pt x="59" y="360"/>
                      <a:pt x="58" y="361"/>
                      <a:pt x="57" y="361"/>
                    </a:cubicBezTo>
                    <a:cubicBezTo>
                      <a:pt x="48" y="365"/>
                      <a:pt x="43" y="373"/>
                      <a:pt x="37" y="380"/>
                    </a:cubicBezTo>
                    <a:cubicBezTo>
                      <a:pt x="29" y="390"/>
                      <a:pt x="22" y="399"/>
                      <a:pt x="15" y="409"/>
                    </a:cubicBezTo>
                    <a:cubicBezTo>
                      <a:pt x="14" y="410"/>
                      <a:pt x="14" y="411"/>
                      <a:pt x="13" y="413"/>
                    </a:cubicBezTo>
                    <a:cubicBezTo>
                      <a:pt x="12" y="417"/>
                      <a:pt x="11" y="421"/>
                      <a:pt x="7" y="424"/>
                    </a:cubicBez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03" name="Freeform 12"/>
              <p:cNvSpPr>
                <a:spLocks/>
              </p:cNvSpPr>
              <p:nvPr/>
            </p:nvSpPr>
            <p:spPr bwMode="auto">
              <a:xfrm>
                <a:off x="4011613" y="420688"/>
                <a:ext cx="1314450" cy="1098550"/>
              </a:xfrm>
              <a:custGeom>
                <a:avLst/>
                <a:gdLst>
                  <a:gd name="T0" fmla="*/ 456 w 500"/>
                  <a:gd name="T1" fmla="*/ 341 h 419"/>
                  <a:gd name="T2" fmla="*/ 482 w 500"/>
                  <a:gd name="T3" fmla="*/ 393 h 419"/>
                  <a:gd name="T4" fmla="*/ 426 w 500"/>
                  <a:gd name="T5" fmla="*/ 390 h 419"/>
                  <a:gd name="T6" fmla="*/ 416 w 500"/>
                  <a:gd name="T7" fmla="*/ 419 h 419"/>
                  <a:gd name="T8" fmla="*/ 400 w 500"/>
                  <a:gd name="T9" fmla="*/ 404 h 419"/>
                  <a:gd name="T10" fmla="*/ 419 w 500"/>
                  <a:gd name="T11" fmla="*/ 362 h 419"/>
                  <a:gd name="T12" fmla="*/ 430 w 500"/>
                  <a:gd name="T13" fmla="*/ 329 h 419"/>
                  <a:gd name="T14" fmla="*/ 450 w 500"/>
                  <a:gd name="T15" fmla="*/ 319 h 419"/>
                  <a:gd name="T16" fmla="*/ 471 w 500"/>
                  <a:gd name="T17" fmla="*/ 264 h 419"/>
                  <a:gd name="T18" fmla="*/ 440 w 500"/>
                  <a:gd name="T19" fmla="*/ 245 h 419"/>
                  <a:gd name="T20" fmla="*/ 439 w 500"/>
                  <a:gd name="T21" fmla="*/ 213 h 419"/>
                  <a:gd name="T22" fmla="*/ 413 w 500"/>
                  <a:gd name="T23" fmla="*/ 167 h 419"/>
                  <a:gd name="T24" fmla="*/ 404 w 500"/>
                  <a:gd name="T25" fmla="*/ 168 h 419"/>
                  <a:gd name="T26" fmla="*/ 398 w 500"/>
                  <a:gd name="T27" fmla="*/ 216 h 419"/>
                  <a:gd name="T28" fmla="*/ 355 w 500"/>
                  <a:gd name="T29" fmla="*/ 161 h 419"/>
                  <a:gd name="T30" fmla="*/ 338 w 500"/>
                  <a:gd name="T31" fmla="*/ 155 h 419"/>
                  <a:gd name="T32" fmla="*/ 347 w 500"/>
                  <a:gd name="T33" fmla="*/ 199 h 419"/>
                  <a:gd name="T34" fmla="*/ 313 w 500"/>
                  <a:gd name="T35" fmla="*/ 190 h 419"/>
                  <a:gd name="T36" fmla="*/ 283 w 500"/>
                  <a:gd name="T37" fmla="*/ 203 h 419"/>
                  <a:gd name="T38" fmla="*/ 213 w 500"/>
                  <a:gd name="T39" fmla="*/ 190 h 419"/>
                  <a:gd name="T40" fmla="*/ 200 w 500"/>
                  <a:gd name="T41" fmla="*/ 160 h 419"/>
                  <a:gd name="T42" fmla="*/ 165 w 500"/>
                  <a:gd name="T43" fmla="*/ 118 h 419"/>
                  <a:gd name="T44" fmla="*/ 152 w 500"/>
                  <a:gd name="T45" fmla="*/ 114 h 419"/>
                  <a:gd name="T46" fmla="*/ 141 w 500"/>
                  <a:gd name="T47" fmla="*/ 132 h 419"/>
                  <a:gd name="T48" fmla="*/ 135 w 500"/>
                  <a:gd name="T49" fmla="*/ 142 h 419"/>
                  <a:gd name="T50" fmla="*/ 117 w 500"/>
                  <a:gd name="T51" fmla="*/ 185 h 419"/>
                  <a:gd name="T52" fmla="*/ 108 w 500"/>
                  <a:gd name="T53" fmla="*/ 212 h 419"/>
                  <a:gd name="T54" fmla="*/ 96 w 500"/>
                  <a:gd name="T55" fmla="*/ 175 h 419"/>
                  <a:gd name="T56" fmla="*/ 78 w 500"/>
                  <a:gd name="T57" fmla="*/ 150 h 419"/>
                  <a:gd name="T58" fmla="*/ 58 w 500"/>
                  <a:gd name="T59" fmla="*/ 201 h 419"/>
                  <a:gd name="T60" fmla="*/ 62 w 500"/>
                  <a:gd name="T61" fmla="*/ 234 h 419"/>
                  <a:gd name="T62" fmla="*/ 53 w 500"/>
                  <a:gd name="T63" fmla="*/ 238 h 419"/>
                  <a:gd name="T64" fmla="*/ 37 w 500"/>
                  <a:gd name="T65" fmla="*/ 287 h 419"/>
                  <a:gd name="T66" fmla="*/ 63 w 500"/>
                  <a:gd name="T67" fmla="*/ 325 h 419"/>
                  <a:gd name="T68" fmla="*/ 73 w 500"/>
                  <a:gd name="T69" fmla="*/ 363 h 419"/>
                  <a:gd name="T70" fmla="*/ 39 w 500"/>
                  <a:gd name="T71" fmla="*/ 372 h 419"/>
                  <a:gd name="T72" fmla="*/ 16 w 500"/>
                  <a:gd name="T73" fmla="*/ 367 h 419"/>
                  <a:gd name="T74" fmla="*/ 35 w 500"/>
                  <a:gd name="T75" fmla="*/ 311 h 419"/>
                  <a:gd name="T76" fmla="*/ 11 w 500"/>
                  <a:gd name="T77" fmla="*/ 299 h 419"/>
                  <a:gd name="T78" fmla="*/ 9 w 500"/>
                  <a:gd name="T79" fmla="*/ 249 h 419"/>
                  <a:gd name="T80" fmla="*/ 6 w 500"/>
                  <a:gd name="T81" fmla="*/ 190 h 419"/>
                  <a:gd name="T82" fmla="*/ 20 w 500"/>
                  <a:gd name="T83" fmla="*/ 155 h 419"/>
                  <a:gd name="T84" fmla="*/ 54 w 500"/>
                  <a:gd name="T85" fmla="*/ 110 h 419"/>
                  <a:gd name="T86" fmla="*/ 91 w 500"/>
                  <a:gd name="T87" fmla="*/ 75 h 419"/>
                  <a:gd name="T88" fmla="*/ 146 w 500"/>
                  <a:gd name="T89" fmla="*/ 43 h 419"/>
                  <a:gd name="T90" fmla="*/ 164 w 500"/>
                  <a:gd name="T91" fmla="*/ 39 h 419"/>
                  <a:gd name="T92" fmla="*/ 185 w 500"/>
                  <a:gd name="T93" fmla="*/ 31 h 419"/>
                  <a:gd name="T94" fmla="*/ 236 w 500"/>
                  <a:gd name="T95" fmla="*/ 12 h 419"/>
                  <a:gd name="T96" fmla="*/ 307 w 500"/>
                  <a:gd name="T97" fmla="*/ 4 h 419"/>
                  <a:gd name="T98" fmla="*/ 384 w 500"/>
                  <a:gd name="T99" fmla="*/ 38 h 419"/>
                  <a:gd name="T100" fmla="*/ 448 w 500"/>
                  <a:gd name="T101" fmla="*/ 99 h 419"/>
                  <a:gd name="T102" fmla="*/ 489 w 500"/>
                  <a:gd name="T103" fmla="*/ 171 h 419"/>
                  <a:gd name="T104" fmla="*/ 489 w 500"/>
                  <a:gd name="T105" fmla="*/ 258 h 419"/>
                  <a:gd name="T106" fmla="*/ 483 w 500"/>
                  <a:gd name="T107" fmla="*/ 297 h 419"/>
                  <a:gd name="T108" fmla="*/ 500 w 500"/>
                  <a:gd name="T109" fmla="*/ 344 h 4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500" h="419">
                    <a:moveTo>
                      <a:pt x="500" y="347"/>
                    </a:moveTo>
                    <a:cubicBezTo>
                      <a:pt x="486" y="346"/>
                      <a:pt x="472" y="344"/>
                      <a:pt x="456" y="341"/>
                    </a:cubicBezTo>
                    <a:cubicBezTo>
                      <a:pt x="459" y="352"/>
                      <a:pt x="462" y="361"/>
                      <a:pt x="465" y="370"/>
                    </a:cubicBezTo>
                    <a:cubicBezTo>
                      <a:pt x="468" y="379"/>
                      <a:pt x="474" y="386"/>
                      <a:pt x="482" y="393"/>
                    </a:cubicBezTo>
                    <a:cubicBezTo>
                      <a:pt x="477" y="397"/>
                      <a:pt x="472" y="397"/>
                      <a:pt x="467" y="397"/>
                    </a:cubicBezTo>
                    <a:cubicBezTo>
                      <a:pt x="452" y="398"/>
                      <a:pt x="439" y="396"/>
                      <a:pt x="426" y="390"/>
                    </a:cubicBezTo>
                    <a:cubicBezTo>
                      <a:pt x="422" y="388"/>
                      <a:pt x="418" y="386"/>
                      <a:pt x="413" y="388"/>
                    </a:cubicBezTo>
                    <a:cubicBezTo>
                      <a:pt x="411" y="398"/>
                      <a:pt x="413" y="408"/>
                      <a:pt x="416" y="419"/>
                    </a:cubicBezTo>
                    <a:cubicBezTo>
                      <a:pt x="409" y="418"/>
                      <a:pt x="402" y="416"/>
                      <a:pt x="395" y="412"/>
                    </a:cubicBezTo>
                    <a:cubicBezTo>
                      <a:pt x="397" y="409"/>
                      <a:pt x="398" y="406"/>
                      <a:pt x="400" y="404"/>
                    </a:cubicBezTo>
                    <a:cubicBezTo>
                      <a:pt x="404" y="396"/>
                      <a:pt x="409" y="388"/>
                      <a:pt x="413" y="379"/>
                    </a:cubicBezTo>
                    <a:cubicBezTo>
                      <a:pt x="415" y="374"/>
                      <a:pt x="417" y="368"/>
                      <a:pt x="419" y="362"/>
                    </a:cubicBezTo>
                    <a:cubicBezTo>
                      <a:pt x="421" y="357"/>
                      <a:pt x="424" y="353"/>
                      <a:pt x="425" y="348"/>
                    </a:cubicBezTo>
                    <a:cubicBezTo>
                      <a:pt x="427" y="342"/>
                      <a:pt x="428" y="335"/>
                      <a:pt x="430" y="329"/>
                    </a:cubicBezTo>
                    <a:cubicBezTo>
                      <a:pt x="432" y="328"/>
                      <a:pt x="435" y="328"/>
                      <a:pt x="438" y="328"/>
                    </a:cubicBezTo>
                    <a:cubicBezTo>
                      <a:pt x="443" y="326"/>
                      <a:pt x="448" y="323"/>
                      <a:pt x="450" y="319"/>
                    </a:cubicBezTo>
                    <a:cubicBezTo>
                      <a:pt x="457" y="308"/>
                      <a:pt x="464" y="298"/>
                      <a:pt x="468" y="286"/>
                    </a:cubicBezTo>
                    <a:cubicBezTo>
                      <a:pt x="470" y="279"/>
                      <a:pt x="471" y="271"/>
                      <a:pt x="471" y="264"/>
                    </a:cubicBezTo>
                    <a:cubicBezTo>
                      <a:pt x="471" y="257"/>
                      <a:pt x="463" y="248"/>
                      <a:pt x="456" y="247"/>
                    </a:cubicBezTo>
                    <a:cubicBezTo>
                      <a:pt x="451" y="246"/>
                      <a:pt x="446" y="245"/>
                      <a:pt x="440" y="245"/>
                    </a:cubicBezTo>
                    <a:cubicBezTo>
                      <a:pt x="440" y="238"/>
                      <a:pt x="438" y="230"/>
                      <a:pt x="443" y="224"/>
                    </a:cubicBezTo>
                    <a:cubicBezTo>
                      <a:pt x="442" y="220"/>
                      <a:pt x="440" y="217"/>
                      <a:pt x="439" y="213"/>
                    </a:cubicBezTo>
                    <a:cubicBezTo>
                      <a:pt x="437" y="204"/>
                      <a:pt x="431" y="197"/>
                      <a:pt x="426" y="190"/>
                    </a:cubicBezTo>
                    <a:cubicBezTo>
                      <a:pt x="421" y="182"/>
                      <a:pt x="415" y="176"/>
                      <a:pt x="413" y="167"/>
                    </a:cubicBezTo>
                    <a:cubicBezTo>
                      <a:pt x="412" y="164"/>
                      <a:pt x="411" y="159"/>
                      <a:pt x="405" y="161"/>
                    </a:cubicBezTo>
                    <a:cubicBezTo>
                      <a:pt x="402" y="163"/>
                      <a:pt x="403" y="165"/>
                      <a:pt x="404" y="168"/>
                    </a:cubicBezTo>
                    <a:cubicBezTo>
                      <a:pt x="408" y="181"/>
                      <a:pt x="408" y="194"/>
                      <a:pt x="403" y="207"/>
                    </a:cubicBezTo>
                    <a:cubicBezTo>
                      <a:pt x="402" y="209"/>
                      <a:pt x="400" y="212"/>
                      <a:pt x="398" y="216"/>
                    </a:cubicBezTo>
                    <a:cubicBezTo>
                      <a:pt x="393" y="204"/>
                      <a:pt x="385" y="195"/>
                      <a:pt x="378" y="187"/>
                    </a:cubicBezTo>
                    <a:cubicBezTo>
                      <a:pt x="370" y="178"/>
                      <a:pt x="363" y="169"/>
                      <a:pt x="355" y="161"/>
                    </a:cubicBezTo>
                    <a:cubicBezTo>
                      <a:pt x="351" y="156"/>
                      <a:pt x="345" y="153"/>
                      <a:pt x="339" y="147"/>
                    </a:cubicBezTo>
                    <a:cubicBezTo>
                      <a:pt x="339" y="151"/>
                      <a:pt x="338" y="153"/>
                      <a:pt x="338" y="155"/>
                    </a:cubicBezTo>
                    <a:cubicBezTo>
                      <a:pt x="339" y="158"/>
                      <a:pt x="339" y="163"/>
                      <a:pt x="341" y="166"/>
                    </a:cubicBezTo>
                    <a:cubicBezTo>
                      <a:pt x="346" y="177"/>
                      <a:pt x="345" y="188"/>
                      <a:pt x="347" y="199"/>
                    </a:cubicBezTo>
                    <a:cubicBezTo>
                      <a:pt x="348" y="203"/>
                      <a:pt x="345" y="207"/>
                      <a:pt x="345" y="212"/>
                    </a:cubicBezTo>
                    <a:cubicBezTo>
                      <a:pt x="333" y="204"/>
                      <a:pt x="323" y="198"/>
                      <a:pt x="313" y="190"/>
                    </a:cubicBezTo>
                    <a:cubicBezTo>
                      <a:pt x="303" y="183"/>
                      <a:pt x="293" y="176"/>
                      <a:pt x="281" y="168"/>
                    </a:cubicBezTo>
                    <a:cubicBezTo>
                      <a:pt x="280" y="181"/>
                      <a:pt x="285" y="191"/>
                      <a:pt x="283" y="203"/>
                    </a:cubicBezTo>
                    <a:cubicBezTo>
                      <a:pt x="263" y="186"/>
                      <a:pt x="241" y="174"/>
                      <a:pt x="219" y="161"/>
                    </a:cubicBezTo>
                    <a:cubicBezTo>
                      <a:pt x="215" y="170"/>
                      <a:pt x="218" y="179"/>
                      <a:pt x="213" y="190"/>
                    </a:cubicBezTo>
                    <a:cubicBezTo>
                      <a:pt x="212" y="186"/>
                      <a:pt x="211" y="185"/>
                      <a:pt x="211" y="183"/>
                    </a:cubicBezTo>
                    <a:cubicBezTo>
                      <a:pt x="209" y="175"/>
                      <a:pt x="205" y="167"/>
                      <a:pt x="200" y="160"/>
                    </a:cubicBezTo>
                    <a:cubicBezTo>
                      <a:pt x="196" y="153"/>
                      <a:pt x="192" y="145"/>
                      <a:pt x="187" y="139"/>
                    </a:cubicBezTo>
                    <a:cubicBezTo>
                      <a:pt x="180" y="131"/>
                      <a:pt x="174" y="123"/>
                      <a:pt x="165" y="118"/>
                    </a:cubicBezTo>
                    <a:cubicBezTo>
                      <a:pt x="163" y="117"/>
                      <a:pt x="161" y="116"/>
                      <a:pt x="159" y="115"/>
                    </a:cubicBezTo>
                    <a:cubicBezTo>
                      <a:pt x="157" y="113"/>
                      <a:pt x="155" y="112"/>
                      <a:pt x="152" y="114"/>
                    </a:cubicBezTo>
                    <a:cubicBezTo>
                      <a:pt x="150" y="116"/>
                      <a:pt x="147" y="119"/>
                      <a:pt x="145" y="122"/>
                    </a:cubicBezTo>
                    <a:cubicBezTo>
                      <a:pt x="143" y="125"/>
                      <a:pt x="142" y="128"/>
                      <a:pt x="141" y="132"/>
                    </a:cubicBezTo>
                    <a:cubicBezTo>
                      <a:pt x="139" y="135"/>
                      <a:pt x="138" y="138"/>
                      <a:pt x="136" y="141"/>
                    </a:cubicBezTo>
                    <a:cubicBezTo>
                      <a:pt x="136" y="142"/>
                      <a:pt x="136" y="142"/>
                      <a:pt x="135" y="142"/>
                    </a:cubicBezTo>
                    <a:cubicBezTo>
                      <a:pt x="135" y="150"/>
                      <a:pt x="128" y="156"/>
                      <a:pt x="126" y="164"/>
                    </a:cubicBezTo>
                    <a:cubicBezTo>
                      <a:pt x="124" y="171"/>
                      <a:pt x="120" y="178"/>
                      <a:pt x="117" y="185"/>
                    </a:cubicBezTo>
                    <a:cubicBezTo>
                      <a:pt x="115" y="191"/>
                      <a:pt x="112" y="198"/>
                      <a:pt x="109" y="205"/>
                    </a:cubicBezTo>
                    <a:cubicBezTo>
                      <a:pt x="109" y="207"/>
                      <a:pt x="109" y="209"/>
                      <a:pt x="108" y="212"/>
                    </a:cubicBezTo>
                    <a:cubicBezTo>
                      <a:pt x="107" y="209"/>
                      <a:pt x="105" y="207"/>
                      <a:pt x="104" y="204"/>
                    </a:cubicBezTo>
                    <a:cubicBezTo>
                      <a:pt x="101" y="195"/>
                      <a:pt x="99" y="184"/>
                      <a:pt x="96" y="175"/>
                    </a:cubicBezTo>
                    <a:cubicBezTo>
                      <a:pt x="94" y="167"/>
                      <a:pt x="91" y="159"/>
                      <a:pt x="88" y="152"/>
                    </a:cubicBezTo>
                    <a:cubicBezTo>
                      <a:pt x="86" y="147"/>
                      <a:pt x="82" y="147"/>
                      <a:pt x="78" y="150"/>
                    </a:cubicBezTo>
                    <a:cubicBezTo>
                      <a:pt x="68" y="161"/>
                      <a:pt x="64" y="174"/>
                      <a:pt x="61" y="188"/>
                    </a:cubicBezTo>
                    <a:cubicBezTo>
                      <a:pt x="61" y="192"/>
                      <a:pt x="60" y="196"/>
                      <a:pt x="58" y="201"/>
                    </a:cubicBezTo>
                    <a:cubicBezTo>
                      <a:pt x="57" y="205"/>
                      <a:pt x="58" y="222"/>
                      <a:pt x="59" y="226"/>
                    </a:cubicBezTo>
                    <a:cubicBezTo>
                      <a:pt x="60" y="229"/>
                      <a:pt x="61" y="231"/>
                      <a:pt x="62" y="234"/>
                    </a:cubicBezTo>
                    <a:cubicBezTo>
                      <a:pt x="63" y="237"/>
                      <a:pt x="62" y="238"/>
                      <a:pt x="58" y="238"/>
                    </a:cubicBezTo>
                    <a:cubicBezTo>
                      <a:pt x="57" y="238"/>
                      <a:pt x="55" y="238"/>
                      <a:pt x="53" y="238"/>
                    </a:cubicBezTo>
                    <a:cubicBezTo>
                      <a:pt x="41" y="238"/>
                      <a:pt x="33" y="247"/>
                      <a:pt x="34" y="259"/>
                    </a:cubicBezTo>
                    <a:cubicBezTo>
                      <a:pt x="35" y="268"/>
                      <a:pt x="35" y="278"/>
                      <a:pt x="37" y="287"/>
                    </a:cubicBezTo>
                    <a:cubicBezTo>
                      <a:pt x="40" y="300"/>
                      <a:pt x="46" y="310"/>
                      <a:pt x="58" y="316"/>
                    </a:cubicBezTo>
                    <a:cubicBezTo>
                      <a:pt x="62" y="318"/>
                      <a:pt x="63" y="322"/>
                      <a:pt x="63" y="325"/>
                    </a:cubicBezTo>
                    <a:cubicBezTo>
                      <a:pt x="65" y="332"/>
                      <a:pt x="66" y="340"/>
                      <a:pt x="68" y="348"/>
                    </a:cubicBezTo>
                    <a:cubicBezTo>
                      <a:pt x="69" y="353"/>
                      <a:pt x="71" y="358"/>
                      <a:pt x="73" y="363"/>
                    </a:cubicBezTo>
                    <a:cubicBezTo>
                      <a:pt x="73" y="365"/>
                      <a:pt x="74" y="367"/>
                      <a:pt x="74" y="370"/>
                    </a:cubicBezTo>
                    <a:cubicBezTo>
                      <a:pt x="62" y="371"/>
                      <a:pt x="51" y="375"/>
                      <a:pt x="39" y="372"/>
                    </a:cubicBezTo>
                    <a:cubicBezTo>
                      <a:pt x="33" y="371"/>
                      <a:pt x="27" y="372"/>
                      <a:pt x="22" y="370"/>
                    </a:cubicBezTo>
                    <a:cubicBezTo>
                      <a:pt x="20" y="369"/>
                      <a:pt x="18" y="368"/>
                      <a:pt x="16" y="367"/>
                    </a:cubicBezTo>
                    <a:cubicBezTo>
                      <a:pt x="20" y="357"/>
                      <a:pt x="26" y="349"/>
                      <a:pt x="29" y="340"/>
                    </a:cubicBezTo>
                    <a:cubicBezTo>
                      <a:pt x="32" y="331"/>
                      <a:pt x="33" y="321"/>
                      <a:pt x="35" y="311"/>
                    </a:cubicBezTo>
                    <a:cubicBezTo>
                      <a:pt x="25" y="313"/>
                      <a:pt x="17" y="314"/>
                      <a:pt x="7" y="316"/>
                    </a:cubicBezTo>
                    <a:cubicBezTo>
                      <a:pt x="9" y="309"/>
                      <a:pt x="9" y="304"/>
                      <a:pt x="11" y="299"/>
                    </a:cubicBezTo>
                    <a:cubicBezTo>
                      <a:pt x="13" y="292"/>
                      <a:pt x="13" y="284"/>
                      <a:pt x="12" y="276"/>
                    </a:cubicBezTo>
                    <a:cubicBezTo>
                      <a:pt x="11" y="267"/>
                      <a:pt x="10" y="258"/>
                      <a:pt x="9" y="249"/>
                    </a:cubicBezTo>
                    <a:cubicBezTo>
                      <a:pt x="7" y="242"/>
                      <a:pt x="6" y="235"/>
                      <a:pt x="4" y="229"/>
                    </a:cubicBezTo>
                    <a:cubicBezTo>
                      <a:pt x="0" y="215"/>
                      <a:pt x="2" y="202"/>
                      <a:pt x="6" y="190"/>
                    </a:cubicBezTo>
                    <a:cubicBezTo>
                      <a:pt x="9" y="183"/>
                      <a:pt x="12" y="176"/>
                      <a:pt x="14" y="168"/>
                    </a:cubicBezTo>
                    <a:cubicBezTo>
                      <a:pt x="15" y="163"/>
                      <a:pt x="17" y="159"/>
                      <a:pt x="20" y="155"/>
                    </a:cubicBezTo>
                    <a:cubicBezTo>
                      <a:pt x="28" y="144"/>
                      <a:pt x="36" y="133"/>
                      <a:pt x="44" y="122"/>
                    </a:cubicBezTo>
                    <a:cubicBezTo>
                      <a:pt x="47" y="118"/>
                      <a:pt x="51" y="114"/>
                      <a:pt x="54" y="110"/>
                    </a:cubicBezTo>
                    <a:cubicBezTo>
                      <a:pt x="59" y="105"/>
                      <a:pt x="63" y="100"/>
                      <a:pt x="68" y="95"/>
                    </a:cubicBezTo>
                    <a:cubicBezTo>
                      <a:pt x="75" y="88"/>
                      <a:pt x="84" y="82"/>
                      <a:pt x="91" y="75"/>
                    </a:cubicBezTo>
                    <a:cubicBezTo>
                      <a:pt x="97" y="70"/>
                      <a:pt x="103" y="65"/>
                      <a:pt x="109" y="60"/>
                    </a:cubicBezTo>
                    <a:cubicBezTo>
                      <a:pt x="120" y="52"/>
                      <a:pt x="133" y="47"/>
                      <a:pt x="146" y="43"/>
                    </a:cubicBezTo>
                    <a:cubicBezTo>
                      <a:pt x="149" y="42"/>
                      <a:pt x="152" y="41"/>
                      <a:pt x="155" y="40"/>
                    </a:cubicBezTo>
                    <a:cubicBezTo>
                      <a:pt x="158" y="40"/>
                      <a:pt x="161" y="39"/>
                      <a:pt x="164" y="39"/>
                    </a:cubicBezTo>
                    <a:cubicBezTo>
                      <a:pt x="169" y="40"/>
                      <a:pt x="174" y="40"/>
                      <a:pt x="178" y="35"/>
                    </a:cubicBezTo>
                    <a:cubicBezTo>
                      <a:pt x="179" y="33"/>
                      <a:pt x="182" y="32"/>
                      <a:pt x="185" y="31"/>
                    </a:cubicBezTo>
                    <a:cubicBezTo>
                      <a:pt x="195" y="25"/>
                      <a:pt x="205" y="20"/>
                      <a:pt x="216" y="16"/>
                    </a:cubicBezTo>
                    <a:cubicBezTo>
                      <a:pt x="223" y="14"/>
                      <a:pt x="230" y="13"/>
                      <a:pt x="236" y="12"/>
                    </a:cubicBezTo>
                    <a:cubicBezTo>
                      <a:pt x="245" y="10"/>
                      <a:pt x="254" y="8"/>
                      <a:pt x="262" y="6"/>
                    </a:cubicBezTo>
                    <a:cubicBezTo>
                      <a:pt x="277" y="2"/>
                      <a:pt x="291" y="0"/>
                      <a:pt x="307" y="4"/>
                    </a:cubicBezTo>
                    <a:cubicBezTo>
                      <a:pt x="319" y="6"/>
                      <a:pt x="330" y="11"/>
                      <a:pt x="341" y="16"/>
                    </a:cubicBezTo>
                    <a:cubicBezTo>
                      <a:pt x="355" y="23"/>
                      <a:pt x="370" y="30"/>
                      <a:pt x="384" y="38"/>
                    </a:cubicBezTo>
                    <a:cubicBezTo>
                      <a:pt x="394" y="43"/>
                      <a:pt x="403" y="50"/>
                      <a:pt x="411" y="58"/>
                    </a:cubicBezTo>
                    <a:cubicBezTo>
                      <a:pt x="425" y="70"/>
                      <a:pt x="436" y="85"/>
                      <a:pt x="448" y="99"/>
                    </a:cubicBezTo>
                    <a:cubicBezTo>
                      <a:pt x="455" y="107"/>
                      <a:pt x="462" y="115"/>
                      <a:pt x="467" y="125"/>
                    </a:cubicBezTo>
                    <a:cubicBezTo>
                      <a:pt x="476" y="139"/>
                      <a:pt x="484" y="154"/>
                      <a:pt x="489" y="171"/>
                    </a:cubicBezTo>
                    <a:cubicBezTo>
                      <a:pt x="494" y="189"/>
                      <a:pt x="494" y="207"/>
                      <a:pt x="493" y="224"/>
                    </a:cubicBezTo>
                    <a:cubicBezTo>
                      <a:pt x="492" y="236"/>
                      <a:pt x="490" y="247"/>
                      <a:pt x="489" y="258"/>
                    </a:cubicBezTo>
                    <a:cubicBezTo>
                      <a:pt x="489" y="262"/>
                      <a:pt x="488" y="266"/>
                      <a:pt x="486" y="269"/>
                    </a:cubicBezTo>
                    <a:cubicBezTo>
                      <a:pt x="483" y="278"/>
                      <a:pt x="484" y="288"/>
                      <a:pt x="483" y="297"/>
                    </a:cubicBezTo>
                    <a:cubicBezTo>
                      <a:pt x="482" y="314"/>
                      <a:pt x="489" y="328"/>
                      <a:pt x="498" y="341"/>
                    </a:cubicBezTo>
                    <a:cubicBezTo>
                      <a:pt x="499" y="342"/>
                      <a:pt x="500" y="343"/>
                      <a:pt x="500" y="344"/>
                    </a:cubicBezTo>
                    <a:cubicBezTo>
                      <a:pt x="500" y="345"/>
                      <a:pt x="500" y="345"/>
                      <a:pt x="500" y="347"/>
                    </a:cubicBezTo>
                    <a:close/>
                  </a:path>
                </a:pathLst>
              </a:custGeom>
              <a:solidFill>
                <a:schemeClr val="accent4">
                  <a:lumMod val="75000"/>
                </a:schemeClr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04" name="Freeform 13"/>
              <p:cNvSpPr>
                <a:spLocks/>
              </p:cNvSpPr>
              <p:nvPr/>
            </p:nvSpPr>
            <p:spPr bwMode="auto">
              <a:xfrm>
                <a:off x="3660775" y="3049588"/>
                <a:ext cx="855663" cy="969963"/>
              </a:xfrm>
              <a:custGeom>
                <a:avLst/>
                <a:gdLst>
                  <a:gd name="T0" fmla="*/ 319 w 326"/>
                  <a:gd name="T1" fmla="*/ 363 h 370"/>
                  <a:gd name="T2" fmla="*/ 248 w 326"/>
                  <a:gd name="T3" fmla="*/ 330 h 370"/>
                  <a:gd name="T4" fmla="*/ 192 w 326"/>
                  <a:gd name="T5" fmla="*/ 329 h 370"/>
                  <a:gd name="T6" fmla="*/ 173 w 326"/>
                  <a:gd name="T7" fmla="*/ 332 h 370"/>
                  <a:gd name="T8" fmla="*/ 127 w 326"/>
                  <a:gd name="T9" fmla="*/ 349 h 370"/>
                  <a:gd name="T10" fmla="*/ 95 w 326"/>
                  <a:gd name="T11" fmla="*/ 368 h 370"/>
                  <a:gd name="T12" fmla="*/ 88 w 326"/>
                  <a:gd name="T13" fmla="*/ 367 h 370"/>
                  <a:gd name="T14" fmla="*/ 77 w 326"/>
                  <a:gd name="T15" fmla="*/ 314 h 370"/>
                  <a:gd name="T16" fmla="*/ 73 w 326"/>
                  <a:gd name="T17" fmla="*/ 296 h 370"/>
                  <a:gd name="T18" fmla="*/ 110 w 326"/>
                  <a:gd name="T19" fmla="*/ 279 h 370"/>
                  <a:gd name="T20" fmla="*/ 136 w 326"/>
                  <a:gd name="T21" fmla="*/ 260 h 370"/>
                  <a:gd name="T22" fmla="*/ 144 w 326"/>
                  <a:gd name="T23" fmla="*/ 256 h 370"/>
                  <a:gd name="T24" fmla="*/ 150 w 326"/>
                  <a:gd name="T25" fmla="*/ 232 h 370"/>
                  <a:gd name="T26" fmla="*/ 143 w 326"/>
                  <a:gd name="T27" fmla="*/ 189 h 370"/>
                  <a:gd name="T28" fmla="*/ 106 w 326"/>
                  <a:gd name="T29" fmla="*/ 166 h 370"/>
                  <a:gd name="T30" fmla="*/ 53 w 326"/>
                  <a:gd name="T31" fmla="*/ 138 h 370"/>
                  <a:gd name="T32" fmla="*/ 35 w 326"/>
                  <a:gd name="T33" fmla="*/ 124 h 370"/>
                  <a:gd name="T34" fmla="*/ 17 w 326"/>
                  <a:gd name="T35" fmla="*/ 66 h 370"/>
                  <a:gd name="T36" fmla="*/ 2 w 326"/>
                  <a:gd name="T37" fmla="*/ 12 h 370"/>
                  <a:gd name="T38" fmla="*/ 26 w 326"/>
                  <a:gd name="T39" fmla="*/ 10 h 370"/>
                  <a:gd name="T40" fmla="*/ 38 w 326"/>
                  <a:gd name="T41" fmla="*/ 20 h 370"/>
                  <a:gd name="T42" fmla="*/ 37 w 326"/>
                  <a:gd name="T43" fmla="*/ 15 h 370"/>
                  <a:gd name="T44" fmla="*/ 100 w 326"/>
                  <a:gd name="T45" fmla="*/ 44 h 370"/>
                  <a:gd name="T46" fmla="*/ 170 w 326"/>
                  <a:gd name="T47" fmla="*/ 74 h 370"/>
                  <a:gd name="T48" fmla="*/ 240 w 326"/>
                  <a:gd name="T49" fmla="*/ 100 h 370"/>
                  <a:gd name="T50" fmla="*/ 307 w 326"/>
                  <a:gd name="T51" fmla="*/ 126 h 370"/>
                  <a:gd name="T52" fmla="*/ 313 w 326"/>
                  <a:gd name="T53" fmla="*/ 141 h 370"/>
                  <a:gd name="T54" fmla="*/ 320 w 326"/>
                  <a:gd name="T55" fmla="*/ 189 h 370"/>
                  <a:gd name="T56" fmla="*/ 322 w 326"/>
                  <a:gd name="T57" fmla="*/ 225 h 370"/>
                  <a:gd name="T58" fmla="*/ 324 w 326"/>
                  <a:gd name="T59" fmla="*/ 237 h 370"/>
                  <a:gd name="T60" fmla="*/ 324 w 326"/>
                  <a:gd name="T61" fmla="*/ 265 h 370"/>
                  <a:gd name="T62" fmla="*/ 323 w 326"/>
                  <a:gd name="T63" fmla="*/ 291 h 370"/>
                  <a:gd name="T64" fmla="*/ 323 w 326"/>
                  <a:gd name="T65" fmla="*/ 320 h 370"/>
                  <a:gd name="T66" fmla="*/ 324 w 326"/>
                  <a:gd name="T67" fmla="*/ 345 h 370"/>
                  <a:gd name="T68" fmla="*/ 323 w 326"/>
                  <a:gd name="T69" fmla="*/ 365 h 3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326" h="370">
                    <a:moveTo>
                      <a:pt x="323" y="365"/>
                    </a:moveTo>
                    <a:cubicBezTo>
                      <a:pt x="321" y="364"/>
                      <a:pt x="319" y="364"/>
                      <a:pt x="319" y="363"/>
                    </a:cubicBezTo>
                    <a:cubicBezTo>
                      <a:pt x="312" y="356"/>
                      <a:pt x="304" y="351"/>
                      <a:pt x="295" y="346"/>
                    </a:cubicBezTo>
                    <a:cubicBezTo>
                      <a:pt x="280" y="338"/>
                      <a:pt x="264" y="334"/>
                      <a:pt x="248" y="330"/>
                    </a:cubicBezTo>
                    <a:cubicBezTo>
                      <a:pt x="235" y="327"/>
                      <a:pt x="222" y="327"/>
                      <a:pt x="209" y="326"/>
                    </a:cubicBezTo>
                    <a:cubicBezTo>
                      <a:pt x="203" y="325"/>
                      <a:pt x="197" y="325"/>
                      <a:pt x="192" y="329"/>
                    </a:cubicBezTo>
                    <a:cubicBezTo>
                      <a:pt x="190" y="329"/>
                      <a:pt x="189" y="329"/>
                      <a:pt x="187" y="329"/>
                    </a:cubicBezTo>
                    <a:cubicBezTo>
                      <a:pt x="182" y="329"/>
                      <a:pt x="177" y="328"/>
                      <a:pt x="173" y="332"/>
                    </a:cubicBezTo>
                    <a:cubicBezTo>
                      <a:pt x="164" y="333"/>
                      <a:pt x="157" y="339"/>
                      <a:pt x="150" y="342"/>
                    </a:cubicBezTo>
                    <a:cubicBezTo>
                      <a:pt x="142" y="345"/>
                      <a:pt x="135" y="347"/>
                      <a:pt x="127" y="349"/>
                    </a:cubicBezTo>
                    <a:cubicBezTo>
                      <a:pt x="117" y="353"/>
                      <a:pt x="107" y="358"/>
                      <a:pt x="99" y="364"/>
                    </a:cubicBezTo>
                    <a:cubicBezTo>
                      <a:pt x="97" y="365"/>
                      <a:pt x="96" y="367"/>
                      <a:pt x="95" y="368"/>
                    </a:cubicBezTo>
                    <a:cubicBezTo>
                      <a:pt x="94" y="369"/>
                      <a:pt x="93" y="370"/>
                      <a:pt x="92" y="370"/>
                    </a:cubicBezTo>
                    <a:cubicBezTo>
                      <a:pt x="90" y="369"/>
                      <a:pt x="89" y="368"/>
                      <a:pt x="88" y="367"/>
                    </a:cubicBezTo>
                    <a:cubicBezTo>
                      <a:pt x="86" y="358"/>
                      <a:pt x="84" y="350"/>
                      <a:pt x="81" y="342"/>
                    </a:cubicBezTo>
                    <a:cubicBezTo>
                      <a:pt x="78" y="332"/>
                      <a:pt x="77" y="323"/>
                      <a:pt x="77" y="314"/>
                    </a:cubicBezTo>
                    <a:cubicBezTo>
                      <a:pt x="78" y="309"/>
                      <a:pt x="75" y="305"/>
                      <a:pt x="74" y="300"/>
                    </a:cubicBezTo>
                    <a:cubicBezTo>
                      <a:pt x="73" y="299"/>
                      <a:pt x="73" y="298"/>
                      <a:pt x="73" y="296"/>
                    </a:cubicBezTo>
                    <a:cubicBezTo>
                      <a:pt x="84" y="296"/>
                      <a:pt x="95" y="296"/>
                      <a:pt x="106" y="296"/>
                    </a:cubicBezTo>
                    <a:cubicBezTo>
                      <a:pt x="110" y="291"/>
                      <a:pt x="108" y="285"/>
                      <a:pt x="110" y="279"/>
                    </a:cubicBezTo>
                    <a:cubicBezTo>
                      <a:pt x="116" y="280"/>
                      <a:pt x="123" y="282"/>
                      <a:pt x="130" y="283"/>
                    </a:cubicBezTo>
                    <a:cubicBezTo>
                      <a:pt x="132" y="275"/>
                      <a:pt x="134" y="268"/>
                      <a:pt x="136" y="260"/>
                    </a:cubicBezTo>
                    <a:cubicBezTo>
                      <a:pt x="136" y="260"/>
                      <a:pt x="138" y="261"/>
                      <a:pt x="139" y="260"/>
                    </a:cubicBezTo>
                    <a:cubicBezTo>
                      <a:pt x="141" y="259"/>
                      <a:pt x="144" y="258"/>
                      <a:pt x="144" y="256"/>
                    </a:cubicBezTo>
                    <a:cubicBezTo>
                      <a:pt x="144" y="252"/>
                      <a:pt x="147" y="249"/>
                      <a:pt x="149" y="245"/>
                    </a:cubicBezTo>
                    <a:cubicBezTo>
                      <a:pt x="151" y="241"/>
                      <a:pt x="152" y="236"/>
                      <a:pt x="150" y="232"/>
                    </a:cubicBezTo>
                    <a:cubicBezTo>
                      <a:pt x="150" y="230"/>
                      <a:pt x="149" y="228"/>
                      <a:pt x="150" y="226"/>
                    </a:cubicBezTo>
                    <a:cubicBezTo>
                      <a:pt x="157" y="212"/>
                      <a:pt x="153" y="200"/>
                      <a:pt x="143" y="189"/>
                    </a:cubicBezTo>
                    <a:cubicBezTo>
                      <a:pt x="141" y="187"/>
                      <a:pt x="139" y="185"/>
                      <a:pt x="136" y="183"/>
                    </a:cubicBezTo>
                    <a:cubicBezTo>
                      <a:pt x="126" y="177"/>
                      <a:pt x="116" y="171"/>
                      <a:pt x="106" y="166"/>
                    </a:cubicBezTo>
                    <a:cubicBezTo>
                      <a:pt x="99" y="162"/>
                      <a:pt x="92" y="160"/>
                      <a:pt x="86" y="156"/>
                    </a:cubicBezTo>
                    <a:cubicBezTo>
                      <a:pt x="76" y="148"/>
                      <a:pt x="64" y="144"/>
                      <a:pt x="53" y="138"/>
                    </a:cubicBezTo>
                    <a:cubicBezTo>
                      <a:pt x="50" y="137"/>
                      <a:pt x="47" y="135"/>
                      <a:pt x="44" y="134"/>
                    </a:cubicBezTo>
                    <a:cubicBezTo>
                      <a:pt x="39" y="133"/>
                      <a:pt x="37" y="128"/>
                      <a:pt x="35" y="124"/>
                    </a:cubicBezTo>
                    <a:cubicBezTo>
                      <a:pt x="32" y="115"/>
                      <a:pt x="30" y="106"/>
                      <a:pt x="27" y="97"/>
                    </a:cubicBezTo>
                    <a:cubicBezTo>
                      <a:pt x="24" y="87"/>
                      <a:pt x="20" y="77"/>
                      <a:pt x="17" y="66"/>
                    </a:cubicBezTo>
                    <a:cubicBezTo>
                      <a:pt x="13" y="54"/>
                      <a:pt x="10" y="42"/>
                      <a:pt x="7" y="30"/>
                    </a:cubicBezTo>
                    <a:cubicBezTo>
                      <a:pt x="5" y="24"/>
                      <a:pt x="4" y="18"/>
                      <a:pt x="2" y="12"/>
                    </a:cubicBezTo>
                    <a:cubicBezTo>
                      <a:pt x="1" y="8"/>
                      <a:pt x="0" y="5"/>
                      <a:pt x="2" y="0"/>
                    </a:cubicBezTo>
                    <a:cubicBezTo>
                      <a:pt x="10" y="4"/>
                      <a:pt x="18" y="7"/>
                      <a:pt x="26" y="10"/>
                    </a:cubicBezTo>
                    <a:cubicBezTo>
                      <a:pt x="28" y="11"/>
                      <a:pt x="30" y="14"/>
                      <a:pt x="32" y="17"/>
                    </a:cubicBezTo>
                    <a:cubicBezTo>
                      <a:pt x="33" y="18"/>
                      <a:pt x="34" y="21"/>
                      <a:pt x="38" y="20"/>
                    </a:cubicBezTo>
                    <a:cubicBezTo>
                      <a:pt x="37" y="20"/>
                      <a:pt x="37" y="19"/>
                      <a:pt x="37" y="18"/>
                    </a:cubicBezTo>
                    <a:cubicBezTo>
                      <a:pt x="37" y="17"/>
                      <a:pt x="37" y="17"/>
                      <a:pt x="37" y="15"/>
                    </a:cubicBezTo>
                    <a:cubicBezTo>
                      <a:pt x="40" y="16"/>
                      <a:pt x="42" y="17"/>
                      <a:pt x="43" y="18"/>
                    </a:cubicBezTo>
                    <a:cubicBezTo>
                      <a:pt x="62" y="26"/>
                      <a:pt x="81" y="35"/>
                      <a:pt x="100" y="44"/>
                    </a:cubicBezTo>
                    <a:cubicBezTo>
                      <a:pt x="114" y="50"/>
                      <a:pt x="127" y="56"/>
                      <a:pt x="140" y="62"/>
                    </a:cubicBezTo>
                    <a:cubicBezTo>
                      <a:pt x="150" y="66"/>
                      <a:pt x="160" y="70"/>
                      <a:pt x="170" y="74"/>
                    </a:cubicBezTo>
                    <a:cubicBezTo>
                      <a:pt x="178" y="77"/>
                      <a:pt x="185" y="81"/>
                      <a:pt x="193" y="84"/>
                    </a:cubicBezTo>
                    <a:cubicBezTo>
                      <a:pt x="209" y="89"/>
                      <a:pt x="225" y="94"/>
                      <a:pt x="240" y="100"/>
                    </a:cubicBezTo>
                    <a:cubicBezTo>
                      <a:pt x="252" y="104"/>
                      <a:pt x="264" y="108"/>
                      <a:pt x="276" y="113"/>
                    </a:cubicBezTo>
                    <a:cubicBezTo>
                      <a:pt x="286" y="117"/>
                      <a:pt x="296" y="122"/>
                      <a:pt x="307" y="126"/>
                    </a:cubicBezTo>
                    <a:cubicBezTo>
                      <a:pt x="314" y="129"/>
                      <a:pt x="315" y="131"/>
                      <a:pt x="313" y="139"/>
                    </a:cubicBezTo>
                    <a:cubicBezTo>
                      <a:pt x="313" y="140"/>
                      <a:pt x="313" y="141"/>
                      <a:pt x="313" y="141"/>
                    </a:cubicBezTo>
                    <a:cubicBezTo>
                      <a:pt x="314" y="149"/>
                      <a:pt x="315" y="157"/>
                      <a:pt x="316" y="164"/>
                    </a:cubicBezTo>
                    <a:cubicBezTo>
                      <a:pt x="317" y="172"/>
                      <a:pt x="318" y="181"/>
                      <a:pt x="320" y="189"/>
                    </a:cubicBezTo>
                    <a:cubicBezTo>
                      <a:pt x="322" y="196"/>
                      <a:pt x="321" y="203"/>
                      <a:pt x="323" y="210"/>
                    </a:cubicBezTo>
                    <a:cubicBezTo>
                      <a:pt x="324" y="215"/>
                      <a:pt x="322" y="220"/>
                      <a:pt x="322" y="225"/>
                    </a:cubicBezTo>
                    <a:cubicBezTo>
                      <a:pt x="322" y="228"/>
                      <a:pt x="322" y="231"/>
                      <a:pt x="323" y="234"/>
                    </a:cubicBezTo>
                    <a:cubicBezTo>
                      <a:pt x="323" y="235"/>
                      <a:pt x="324" y="236"/>
                      <a:pt x="324" y="237"/>
                    </a:cubicBezTo>
                    <a:cubicBezTo>
                      <a:pt x="320" y="242"/>
                      <a:pt x="324" y="247"/>
                      <a:pt x="323" y="252"/>
                    </a:cubicBezTo>
                    <a:cubicBezTo>
                      <a:pt x="322" y="257"/>
                      <a:pt x="322" y="261"/>
                      <a:pt x="324" y="265"/>
                    </a:cubicBezTo>
                    <a:cubicBezTo>
                      <a:pt x="326" y="271"/>
                      <a:pt x="324" y="277"/>
                      <a:pt x="324" y="284"/>
                    </a:cubicBezTo>
                    <a:cubicBezTo>
                      <a:pt x="323" y="286"/>
                      <a:pt x="322" y="289"/>
                      <a:pt x="323" y="291"/>
                    </a:cubicBezTo>
                    <a:cubicBezTo>
                      <a:pt x="325" y="295"/>
                      <a:pt x="324" y="299"/>
                      <a:pt x="323" y="303"/>
                    </a:cubicBezTo>
                    <a:cubicBezTo>
                      <a:pt x="322" y="309"/>
                      <a:pt x="323" y="314"/>
                      <a:pt x="323" y="320"/>
                    </a:cubicBezTo>
                    <a:cubicBezTo>
                      <a:pt x="323" y="324"/>
                      <a:pt x="325" y="328"/>
                      <a:pt x="324" y="331"/>
                    </a:cubicBezTo>
                    <a:cubicBezTo>
                      <a:pt x="322" y="336"/>
                      <a:pt x="324" y="341"/>
                      <a:pt x="324" y="345"/>
                    </a:cubicBezTo>
                    <a:cubicBezTo>
                      <a:pt x="323" y="350"/>
                      <a:pt x="323" y="355"/>
                      <a:pt x="322" y="360"/>
                    </a:cubicBezTo>
                    <a:cubicBezTo>
                      <a:pt x="322" y="361"/>
                      <a:pt x="323" y="362"/>
                      <a:pt x="323" y="365"/>
                    </a:cubicBez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05" name="Freeform 14"/>
              <p:cNvSpPr>
                <a:spLocks/>
              </p:cNvSpPr>
              <p:nvPr/>
            </p:nvSpPr>
            <p:spPr bwMode="auto">
              <a:xfrm>
                <a:off x="3486150" y="4718051"/>
                <a:ext cx="295275" cy="1482725"/>
              </a:xfrm>
              <a:custGeom>
                <a:avLst/>
                <a:gdLst>
                  <a:gd name="T0" fmla="*/ 93 w 112"/>
                  <a:gd name="T1" fmla="*/ 327 h 565"/>
                  <a:gd name="T2" fmla="*/ 92 w 112"/>
                  <a:gd name="T3" fmla="*/ 358 h 565"/>
                  <a:gd name="T4" fmla="*/ 92 w 112"/>
                  <a:gd name="T5" fmla="*/ 381 h 565"/>
                  <a:gd name="T6" fmla="*/ 89 w 112"/>
                  <a:gd name="T7" fmla="*/ 425 h 565"/>
                  <a:gd name="T8" fmla="*/ 82 w 112"/>
                  <a:gd name="T9" fmla="*/ 505 h 565"/>
                  <a:gd name="T10" fmla="*/ 82 w 112"/>
                  <a:gd name="T11" fmla="*/ 520 h 565"/>
                  <a:gd name="T12" fmla="*/ 108 w 112"/>
                  <a:gd name="T13" fmla="*/ 532 h 565"/>
                  <a:gd name="T14" fmla="*/ 108 w 112"/>
                  <a:gd name="T15" fmla="*/ 563 h 565"/>
                  <a:gd name="T16" fmla="*/ 65 w 112"/>
                  <a:gd name="T17" fmla="*/ 564 h 565"/>
                  <a:gd name="T18" fmla="*/ 37 w 112"/>
                  <a:gd name="T19" fmla="*/ 563 h 565"/>
                  <a:gd name="T20" fmla="*/ 12 w 112"/>
                  <a:gd name="T21" fmla="*/ 556 h 565"/>
                  <a:gd name="T22" fmla="*/ 10 w 112"/>
                  <a:gd name="T23" fmla="*/ 492 h 565"/>
                  <a:gd name="T24" fmla="*/ 9 w 112"/>
                  <a:gd name="T25" fmla="*/ 431 h 565"/>
                  <a:gd name="T26" fmla="*/ 10 w 112"/>
                  <a:gd name="T27" fmla="*/ 401 h 565"/>
                  <a:gd name="T28" fmla="*/ 8 w 112"/>
                  <a:gd name="T29" fmla="*/ 348 h 565"/>
                  <a:gd name="T30" fmla="*/ 8 w 112"/>
                  <a:gd name="T31" fmla="*/ 297 h 565"/>
                  <a:gd name="T32" fmla="*/ 8 w 112"/>
                  <a:gd name="T33" fmla="*/ 271 h 565"/>
                  <a:gd name="T34" fmla="*/ 8 w 112"/>
                  <a:gd name="T35" fmla="*/ 253 h 565"/>
                  <a:gd name="T36" fmla="*/ 6 w 112"/>
                  <a:gd name="T37" fmla="*/ 220 h 565"/>
                  <a:gd name="T38" fmla="*/ 6 w 112"/>
                  <a:gd name="T39" fmla="*/ 198 h 565"/>
                  <a:gd name="T40" fmla="*/ 5 w 112"/>
                  <a:gd name="T41" fmla="*/ 169 h 565"/>
                  <a:gd name="T42" fmla="*/ 4 w 112"/>
                  <a:gd name="T43" fmla="*/ 159 h 565"/>
                  <a:gd name="T44" fmla="*/ 5 w 112"/>
                  <a:gd name="T45" fmla="*/ 143 h 565"/>
                  <a:gd name="T46" fmla="*/ 3 w 112"/>
                  <a:gd name="T47" fmla="*/ 121 h 565"/>
                  <a:gd name="T48" fmla="*/ 2 w 112"/>
                  <a:gd name="T49" fmla="*/ 99 h 565"/>
                  <a:gd name="T50" fmla="*/ 0 w 112"/>
                  <a:gd name="T51" fmla="*/ 74 h 565"/>
                  <a:gd name="T52" fmla="*/ 2 w 112"/>
                  <a:gd name="T53" fmla="*/ 49 h 565"/>
                  <a:gd name="T54" fmla="*/ 2 w 112"/>
                  <a:gd name="T55" fmla="*/ 24 h 565"/>
                  <a:gd name="T56" fmla="*/ 30 w 112"/>
                  <a:gd name="T57" fmla="*/ 1 h 565"/>
                  <a:gd name="T58" fmla="*/ 99 w 112"/>
                  <a:gd name="T59" fmla="*/ 2 h 565"/>
                  <a:gd name="T60" fmla="*/ 108 w 112"/>
                  <a:gd name="T61" fmla="*/ 9 h 565"/>
                  <a:gd name="T62" fmla="*/ 105 w 112"/>
                  <a:gd name="T63" fmla="*/ 60 h 565"/>
                  <a:gd name="T64" fmla="*/ 105 w 112"/>
                  <a:gd name="T65" fmla="*/ 95 h 565"/>
                  <a:gd name="T66" fmla="*/ 104 w 112"/>
                  <a:gd name="T67" fmla="*/ 115 h 565"/>
                  <a:gd name="T68" fmla="*/ 99 w 112"/>
                  <a:gd name="T69" fmla="*/ 188 h 565"/>
                  <a:gd name="T70" fmla="*/ 96 w 112"/>
                  <a:gd name="T71" fmla="*/ 217 h 565"/>
                  <a:gd name="T72" fmla="*/ 96 w 112"/>
                  <a:gd name="T73" fmla="*/ 230 h 565"/>
                  <a:gd name="T74" fmla="*/ 95 w 112"/>
                  <a:gd name="T75" fmla="*/ 254 h 565"/>
                  <a:gd name="T76" fmla="*/ 94 w 112"/>
                  <a:gd name="T77" fmla="*/ 303 h 565"/>
                  <a:gd name="T78" fmla="*/ 95 w 112"/>
                  <a:gd name="T79" fmla="*/ 320 h 5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112" h="565">
                    <a:moveTo>
                      <a:pt x="95" y="320"/>
                    </a:moveTo>
                    <a:cubicBezTo>
                      <a:pt x="94" y="323"/>
                      <a:pt x="93" y="325"/>
                      <a:pt x="93" y="327"/>
                    </a:cubicBezTo>
                    <a:cubicBezTo>
                      <a:pt x="92" y="332"/>
                      <a:pt x="92" y="338"/>
                      <a:pt x="92" y="343"/>
                    </a:cubicBezTo>
                    <a:cubicBezTo>
                      <a:pt x="92" y="348"/>
                      <a:pt x="92" y="353"/>
                      <a:pt x="92" y="358"/>
                    </a:cubicBezTo>
                    <a:cubicBezTo>
                      <a:pt x="92" y="362"/>
                      <a:pt x="92" y="366"/>
                      <a:pt x="92" y="370"/>
                    </a:cubicBezTo>
                    <a:cubicBezTo>
                      <a:pt x="92" y="374"/>
                      <a:pt x="92" y="378"/>
                      <a:pt x="92" y="381"/>
                    </a:cubicBezTo>
                    <a:cubicBezTo>
                      <a:pt x="91" y="388"/>
                      <a:pt x="91" y="394"/>
                      <a:pt x="90" y="401"/>
                    </a:cubicBezTo>
                    <a:cubicBezTo>
                      <a:pt x="89" y="409"/>
                      <a:pt x="89" y="417"/>
                      <a:pt x="89" y="425"/>
                    </a:cubicBezTo>
                    <a:cubicBezTo>
                      <a:pt x="87" y="441"/>
                      <a:pt x="86" y="457"/>
                      <a:pt x="85" y="473"/>
                    </a:cubicBezTo>
                    <a:cubicBezTo>
                      <a:pt x="84" y="484"/>
                      <a:pt x="83" y="494"/>
                      <a:pt x="82" y="505"/>
                    </a:cubicBezTo>
                    <a:cubicBezTo>
                      <a:pt x="81" y="508"/>
                      <a:pt x="81" y="511"/>
                      <a:pt x="79" y="514"/>
                    </a:cubicBezTo>
                    <a:cubicBezTo>
                      <a:pt x="78" y="517"/>
                      <a:pt x="80" y="519"/>
                      <a:pt x="82" y="520"/>
                    </a:cubicBezTo>
                    <a:cubicBezTo>
                      <a:pt x="82" y="521"/>
                      <a:pt x="83" y="521"/>
                      <a:pt x="84" y="521"/>
                    </a:cubicBezTo>
                    <a:cubicBezTo>
                      <a:pt x="92" y="525"/>
                      <a:pt x="100" y="529"/>
                      <a:pt x="108" y="532"/>
                    </a:cubicBezTo>
                    <a:cubicBezTo>
                      <a:pt x="111" y="533"/>
                      <a:pt x="112" y="535"/>
                      <a:pt x="112" y="538"/>
                    </a:cubicBezTo>
                    <a:cubicBezTo>
                      <a:pt x="110" y="546"/>
                      <a:pt x="109" y="554"/>
                      <a:pt x="108" y="563"/>
                    </a:cubicBezTo>
                    <a:cubicBezTo>
                      <a:pt x="103" y="564"/>
                      <a:pt x="97" y="565"/>
                      <a:pt x="91" y="565"/>
                    </a:cubicBezTo>
                    <a:cubicBezTo>
                      <a:pt x="82" y="565"/>
                      <a:pt x="74" y="564"/>
                      <a:pt x="65" y="564"/>
                    </a:cubicBezTo>
                    <a:cubicBezTo>
                      <a:pt x="61" y="564"/>
                      <a:pt x="57" y="564"/>
                      <a:pt x="53" y="564"/>
                    </a:cubicBezTo>
                    <a:cubicBezTo>
                      <a:pt x="48" y="564"/>
                      <a:pt x="43" y="563"/>
                      <a:pt x="37" y="563"/>
                    </a:cubicBezTo>
                    <a:cubicBezTo>
                      <a:pt x="30" y="563"/>
                      <a:pt x="22" y="562"/>
                      <a:pt x="13" y="562"/>
                    </a:cubicBezTo>
                    <a:cubicBezTo>
                      <a:pt x="12" y="560"/>
                      <a:pt x="12" y="558"/>
                      <a:pt x="12" y="556"/>
                    </a:cubicBezTo>
                    <a:cubicBezTo>
                      <a:pt x="12" y="546"/>
                      <a:pt x="12" y="535"/>
                      <a:pt x="11" y="525"/>
                    </a:cubicBezTo>
                    <a:cubicBezTo>
                      <a:pt x="10" y="514"/>
                      <a:pt x="10" y="503"/>
                      <a:pt x="10" y="492"/>
                    </a:cubicBezTo>
                    <a:cubicBezTo>
                      <a:pt x="10" y="482"/>
                      <a:pt x="10" y="471"/>
                      <a:pt x="10" y="460"/>
                    </a:cubicBezTo>
                    <a:cubicBezTo>
                      <a:pt x="10" y="450"/>
                      <a:pt x="10" y="441"/>
                      <a:pt x="9" y="431"/>
                    </a:cubicBezTo>
                    <a:cubicBezTo>
                      <a:pt x="9" y="427"/>
                      <a:pt x="10" y="424"/>
                      <a:pt x="10" y="420"/>
                    </a:cubicBezTo>
                    <a:cubicBezTo>
                      <a:pt x="10" y="414"/>
                      <a:pt x="10" y="408"/>
                      <a:pt x="10" y="401"/>
                    </a:cubicBezTo>
                    <a:cubicBezTo>
                      <a:pt x="9" y="388"/>
                      <a:pt x="9" y="375"/>
                      <a:pt x="9" y="362"/>
                    </a:cubicBezTo>
                    <a:cubicBezTo>
                      <a:pt x="9" y="357"/>
                      <a:pt x="8" y="352"/>
                      <a:pt x="8" y="348"/>
                    </a:cubicBezTo>
                    <a:cubicBezTo>
                      <a:pt x="8" y="341"/>
                      <a:pt x="9" y="334"/>
                      <a:pt x="8" y="328"/>
                    </a:cubicBezTo>
                    <a:cubicBezTo>
                      <a:pt x="7" y="317"/>
                      <a:pt x="8" y="307"/>
                      <a:pt x="8" y="297"/>
                    </a:cubicBezTo>
                    <a:cubicBezTo>
                      <a:pt x="8" y="292"/>
                      <a:pt x="8" y="286"/>
                      <a:pt x="7" y="280"/>
                    </a:cubicBezTo>
                    <a:cubicBezTo>
                      <a:pt x="7" y="277"/>
                      <a:pt x="6" y="274"/>
                      <a:pt x="8" y="271"/>
                    </a:cubicBezTo>
                    <a:cubicBezTo>
                      <a:pt x="8" y="271"/>
                      <a:pt x="8" y="271"/>
                      <a:pt x="8" y="270"/>
                    </a:cubicBezTo>
                    <a:cubicBezTo>
                      <a:pt x="4" y="265"/>
                      <a:pt x="8" y="259"/>
                      <a:pt x="8" y="253"/>
                    </a:cubicBezTo>
                    <a:cubicBezTo>
                      <a:pt x="7" y="247"/>
                      <a:pt x="8" y="241"/>
                      <a:pt x="7" y="235"/>
                    </a:cubicBezTo>
                    <a:cubicBezTo>
                      <a:pt x="7" y="230"/>
                      <a:pt x="6" y="225"/>
                      <a:pt x="6" y="220"/>
                    </a:cubicBezTo>
                    <a:cubicBezTo>
                      <a:pt x="5" y="216"/>
                      <a:pt x="6" y="213"/>
                      <a:pt x="6" y="210"/>
                    </a:cubicBezTo>
                    <a:cubicBezTo>
                      <a:pt x="7" y="206"/>
                      <a:pt x="8" y="203"/>
                      <a:pt x="6" y="198"/>
                    </a:cubicBezTo>
                    <a:cubicBezTo>
                      <a:pt x="5" y="193"/>
                      <a:pt x="6" y="187"/>
                      <a:pt x="6" y="182"/>
                    </a:cubicBezTo>
                    <a:cubicBezTo>
                      <a:pt x="6" y="177"/>
                      <a:pt x="5" y="173"/>
                      <a:pt x="5" y="169"/>
                    </a:cubicBezTo>
                    <a:cubicBezTo>
                      <a:pt x="5" y="168"/>
                      <a:pt x="4" y="167"/>
                      <a:pt x="3" y="165"/>
                    </a:cubicBezTo>
                    <a:cubicBezTo>
                      <a:pt x="4" y="164"/>
                      <a:pt x="7" y="162"/>
                      <a:pt x="4" y="159"/>
                    </a:cubicBezTo>
                    <a:cubicBezTo>
                      <a:pt x="3" y="158"/>
                      <a:pt x="3" y="157"/>
                      <a:pt x="3" y="156"/>
                    </a:cubicBezTo>
                    <a:cubicBezTo>
                      <a:pt x="5" y="152"/>
                      <a:pt x="5" y="148"/>
                      <a:pt x="5" y="143"/>
                    </a:cubicBezTo>
                    <a:cubicBezTo>
                      <a:pt x="5" y="142"/>
                      <a:pt x="5" y="140"/>
                      <a:pt x="5" y="139"/>
                    </a:cubicBezTo>
                    <a:cubicBezTo>
                      <a:pt x="3" y="133"/>
                      <a:pt x="2" y="127"/>
                      <a:pt x="3" y="121"/>
                    </a:cubicBezTo>
                    <a:cubicBezTo>
                      <a:pt x="4" y="119"/>
                      <a:pt x="0" y="118"/>
                      <a:pt x="2" y="115"/>
                    </a:cubicBezTo>
                    <a:cubicBezTo>
                      <a:pt x="1" y="110"/>
                      <a:pt x="4" y="104"/>
                      <a:pt x="2" y="99"/>
                    </a:cubicBezTo>
                    <a:cubicBezTo>
                      <a:pt x="0" y="96"/>
                      <a:pt x="0" y="92"/>
                      <a:pt x="1" y="89"/>
                    </a:cubicBezTo>
                    <a:cubicBezTo>
                      <a:pt x="1" y="84"/>
                      <a:pt x="1" y="79"/>
                      <a:pt x="0" y="74"/>
                    </a:cubicBezTo>
                    <a:cubicBezTo>
                      <a:pt x="0" y="74"/>
                      <a:pt x="0" y="73"/>
                      <a:pt x="0" y="72"/>
                    </a:cubicBezTo>
                    <a:cubicBezTo>
                      <a:pt x="3" y="65"/>
                      <a:pt x="1" y="57"/>
                      <a:pt x="2" y="49"/>
                    </a:cubicBezTo>
                    <a:cubicBezTo>
                      <a:pt x="2" y="45"/>
                      <a:pt x="3" y="41"/>
                      <a:pt x="2" y="37"/>
                    </a:cubicBezTo>
                    <a:cubicBezTo>
                      <a:pt x="1" y="33"/>
                      <a:pt x="2" y="28"/>
                      <a:pt x="2" y="24"/>
                    </a:cubicBezTo>
                    <a:cubicBezTo>
                      <a:pt x="2" y="17"/>
                      <a:pt x="2" y="10"/>
                      <a:pt x="2" y="3"/>
                    </a:cubicBezTo>
                    <a:cubicBezTo>
                      <a:pt x="11" y="1"/>
                      <a:pt x="20" y="0"/>
                      <a:pt x="30" y="1"/>
                    </a:cubicBezTo>
                    <a:cubicBezTo>
                      <a:pt x="42" y="2"/>
                      <a:pt x="54" y="3"/>
                      <a:pt x="66" y="3"/>
                    </a:cubicBezTo>
                    <a:cubicBezTo>
                      <a:pt x="77" y="3"/>
                      <a:pt x="88" y="3"/>
                      <a:pt x="99" y="2"/>
                    </a:cubicBezTo>
                    <a:cubicBezTo>
                      <a:pt x="101" y="2"/>
                      <a:pt x="102" y="2"/>
                      <a:pt x="104" y="3"/>
                    </a:cubicBezTo>
                    <a:cubicBezTo>
                      <a:pt x="107" y="3"/>
                      <a:pt x="108" y="5"/>
                      <a:pt x="108" y="9"/>
                    </a:cubicBezTo>
                    <a:cubicBezTo>
                      <a:pt x="107" y="17"/>
                      <a:pt x="106" y="25"/>
                      <a:pt x="106" y="34"/>
                    </a:cubicBezTo>
                    <a:cubicBezTo>
                      <a:pt x="105" y="42"/>
                      <a:pt x="106" y="51"/>
                      <a:pt x="105" y="60"/>
                    </a:cubicBezTo>
                    <a:cubicBezTo>
                      <a:pt x="105" y="68"/>
                      <a:pt x="104" y="75"/>
                      <a:pt x="104" y="83"/>
                    </a:cubicBezTo>
                    <a:cubicBezTo>
                      <a:pt x="104" y="87"/>
                      <a:pt x="104" y="90"/>
                      <a:pt x="105" y="95"/>
                    </a:cubicBezTo>
                    <a:cubicBezTo>
                      <a:pt x="105" y="95"/>
                      <a:pt x="104" y="95"/>
                      <a:pt x="103" y="95"/>
                    </a:cubicBezTo>
                    <a:cubicBezTo>
                      <a:pt x="103" y="102"/>
                      <a:pt x="104" y="108"/>
                      <a:pt x="104" y="115"/>
                    </a:cubicBezTo>
                    <a:cubicBezTo>
                      <a:pt x="104" y="120"/>
                      <a:pt x="103" y="124"/>
                      <a:pt x="103" y="129"/>
                    </a:cubicBezTo>
                    <a:cubicBezTo>
                      <a:pt x="102" y="149"/>
                      <a:pt x="98" y="168"/>
                      <a:pt x="99" y="188"/>
                    </a:cubicBezTo>
                    <a:cubicBezTo>
                      <a:pt x="99" y="195"/>
                      <a:pt x="97" y="202"/>
                      <a:pt x="97" y="209"/>
                    </a:cubicBezTo>
                    <a:cubicBezTo>
                      <a:pt x="97" y="212"/>
                      <a:pt x="96" y="214"/>
                      <a:pt x="96" y="217"/>
                    </a:cubicBezTo>
                    <a:cubicBezTo>
                      <a:pt x="97" y="220"/>
                      <a:pt x="99" y="224"/>
                      <a:pt x="96" y="227"/>
                    </a:cubicBezTo>
                    <a:cubicBezTo>
                      <a:pt x="95" y="227"/>
                      <a:pt x="95" y="229"/>
                      <a:pt x="96" y="230"/>
                    </a:cubicBezTo>
                    <a:cubicBezTo>
                      <a:pt x="98" y="235"/>
                      <a:pt x="96" y="239"/>
                      <a:pt x="95" y="244"/>
                    </a:cubicBezTo>
                    <a:cubicBezTo>
                      <a:pt x="95" y="247"/>
                      <a:pt x="94" y="251"/>
                      <a:pt x="95" y="254"/>
                    </a:cubicBezTo>
                    <a:cubicBezTo>
                      <a:pt x="97" y="262"/>
                      <a:pt x="94" y="269"/>
                      <a:pt x="94" y="276"/>
                    </a:cubicBezTo>
                    <a:cubicBezTo>
                      <a:pt x="95" y="285"/>
                      <a:pt x="94" y="294"/>
                      <a:pt x="94" y="303"/>
                    </a:cubicBezTo>
                    <a:cubicBezTo>
                      <a:pt x="94" y="304"/>
                      <a:pt x="94" y="306"/>
                      <a:pt x="94" y="308"/>
                    </a:cubicBezTo>
                    <a:cubicBezTo>
                      <a:pt x="92" y="312"/>
                      <a:pt x="93" y="317"/>
                      <a:pt x="95" y="320"/>
                    </a:cubicBezTo>
                    <a:close/>
                  </a:path>
                </a:pathLst>
              </a:custGeom>
              <a:solidFill>
                <a:schemeClr val="accent3">
                  <a:lumMod val="60000"/>
                  <a:lumOff val="40000"/>
                </a:schemeClr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06" name="Freeform 15"/>
              <p:cNvSpPr>
                <a:spLocks/>
              </p:cNvSpPr>
              <p:nvPr/>
            </p:nvSpPr>
            <p:spPr bwMode="auto">
              <a:xfrm>
                <a:off x="5491163" y="4721226"/>
                <a:ext cx="331788" cy="1497013"/>
              </a:xfrm>
              <a:custGeom>
                <a:avLst/>
                <a:gdLst>
                  <a:gd name="T0" fmla="*/ 103 w 126"/>
                  <a:gd name="T1" fmla="*/ 3 h 571"/>
                  <a:gd name="T2" fmla="*/ 104 w 126"/>
                  <a:gd name="T3" fmla="*/ 15 h 571"/>
                  <a:gd name="T4" fmla="*/ 106 w 126"/>
                  <a:gd name="T5" fmla="*/ 41 h 571"/>
                  <a:gd name="T6" fmla="*/ 107 w 126"/>
                  <a:gd name="T7" fmla="*/ 83 h 571"/>
                  <a:gd name="T8" fmla="*/ 107 w 126"/>
                  <a:gd name="T9" fmla="*/ 85 h 571"/>
                  <a:gd name="T10" fmla="*/ 108 w 126"/>
                  <a:gd name="T11" fmla="*/ 123 h 571"/>
                  <a:gd name="T12" fmla="*/ 110 w 126"/>
                  <a:gd name="T13" fmla="*/ 149 h 571"/>
                  <a:gd name="T14" fmla="*/ 111 w 126"/>
                  <a:gd name="T15" fmla="*/ 154 h 571"/>
                  <a:gd name="T16" fmla="*/ 112 w 126"/>
                  <a:gd name="T17" fmla="*/ 190 h 571"/>
                  <a:gd name="T18" fmla="*/ 114 w 126"/>
                  <a:gd name="T19" fmla="*/ 215 h 571"/>
                  <a:gd name="T20" fmla="*/ 115 w 126"/>
                  <a:gd name="T21" fmla="*/ 242 h 571"/>
                  <a:gd name="T22" fmla="*/ 117 w 126"/>
                  <a:gd name="T23" fmla="*/ 286 h 571"/>
                  <a:gd name="T24" fmla="*/ 117 w 126"/>
                  <a:gd name="T25" fmla="*/ 316 h 571"/>
                  <a:gd name="T26" fmla="*/ 118 w 126"/>
                  <a:gd name="T27" fmla="*/ 328 h 571"/>
                  <a:gd name="T28" fmla="*/ 119 w 126"/>
                  <a:gd name="T29" fmla="*/ 338 h 571"/>
                  <a:gd name="T30" fmla="*/ 120 w 126"/>
                  <a:gd name="T31" fmla="*/ 365 h 571"/>
                  <a:gd name="T32" fmla="*/ 122 w 126"/>
                  <a:gd name="T33" fmla="*/ 425 h 571"/>
                  <a:gd name="T34" fmla="*/ 123 w 126"/>
                  <a:gd name="T35" fmla="*/ 492 h 571"/>
                  <a:gd name="T36" fmla="*/ 126 w 126"/>
                  <a:gd name="T37" fmla="*/ 550 h 571"/>
                  <a:gd name="T38" fmla="*/ 124 w 126"/>
                  <a:gd name="T39" fmla="*/ 567 h 571"/>
                  <a:gd name="T40" fmla="*/ 105 w 126"/>
                  <a:gd name="T41" fmla="*/ 566 h 571"/>
                  <a:gd name="T42" fmla="*/ 97 w 126"/>
                  <a:gd name="T43" fmla="*/ 566 h 571"/>
                  <a:gd name="T44" fmla="*/ 70 w 126"/>
                  <a:gd name="T45" fmla="*/ 569 h 571"/>
                  <a:gd name="T46" fmla="*/ 42 w 126"/>
                  <a:gd name="T47" fmla="*/ 571 h 571"/>
                  <a:gd name="T48" fmla="*/ 37 w 126"/>
                  <a:gd name="T49" fmla="*/ 571 h 571"/>
                  <a:gd name="T50" fmla="*/ 33 w 126"/>
                  <a:gd name="T51" fmla="*/ 567 h 571"/>
                  <a:gd name="T52" fmla="*/ 33 w 126"/>
                  <a:gd name="T53" fmla="*/ 567 h 571"/>
                  <a:gd name="T54" fmla="*/ 44 w 126"/>
                  <a:gd name="T55" fmla="*/ 548 h 571"/>
                  <a:gd name="T56" fmla="*/ 46 w 126"/>
                  <a:gd name="T57" fmla="*/ 548 h 571"/>
                  <a:gd name="T58" fmla="*/ 63 w 126"/>
                  <a:gd name="T59" fmla="*/ 539 h 571"/>
                  <a:gd name="T60" fmla="*/ 67 w 126"/>
                  <a:gd name="T61" fmla="*/ 528 h 571"/>
                  <a:gd name="T62" fmla="*/ 63 w 126"/>
                  <a:gd name="T63" fmla="*/ 497 h 571"/>
                  <a:gd name="T64" fmla="*/ 61 w 126"/>
                  <a:gd name="T65" fmla="*/ 487 h 571"/>
                  <a:gd name="T66" fmla="*/ 60 w 126"/>
                  <a:gd name="T67" fmla="*/ 461 h 571"/>
                  <a:gd name="T68" fmla="*/ 58 w 126"/>
                  <a:gd name="T69" fmla="*/ 448 h 571"/>
                  <a:gd name="T70" fmla="*/ 57 w 126"/>
                  <a:gd name="T71" fmla="*/ 444 h 571"/>
                  <a:gd name="T72" fmla="*/ 55 w 126"/>
                  <a:gd name="T73" fmla="*/ 407 h 571"/>
                  <a:gd name="T74" fmla="*/ 50 w 126"/>
                  <a:gd name="T75" fmla="*/ 368 h 571"/>
                  <a:gd name="T76" fmla="*/ 42 w 126"/>
                  <a:gd name="T77" fmla="*/ 316 h 571"/>
                  <a:gd name="T78" fmla="*/ 38 w 126"/>
                  <a:gd name="T79" fmla="*/ 284 h 571"/>
                  <a:gd name="T80" fmla="*/ 34 w 126"/>
                  <a:gd name="T81" fmla="*/ 260 h 571"/>
                  <a:gd name="T82" fmla="*/ 34 w 126"/>
                  <a:gd name="T83" fmla="*/ 251 h 571"/>
                  <a:gd name="T84" fmla="*/ 32 w 126"/>
                  <a:gd name="T85" fmla="*/ 224 h 571"/>
                  <a:gd name="T86" fmla="*/ 31 w 126"/>
                  <a:gd name="T87" fmla="*/ 205 h 571"/>
                  <a:gd name="T88" fmla="*/ 26 w 126"/>
                  <a:gd name="T89" fmla="*/ 170 h 571"/>
                  <a:gd name="T90" fmla="*/ 19 w 126"/>
                  <a:gd name="T91" fmla="*/ 122 h 571"/>
                  <a:gd name="T92" fmla="*/ 17 w 126"/>
                  <a:gd name="T93" fmla="*/ 108 h 571"/>
                  <a:gd name="T94" fmla="*/ 15 w 126"/>
                  <a:gd name="T95" fmla="*/ 96 h 571"/>
                  <a:gd name="T96" fmla="*/ 13 w 126"/>
                  <a:gd name="T97" fmla="*/ 77 h 571"/>
                  <a:gd name="T98" fmla="*/ 10 w 126"/>
                  <a:gd name="T99" fmla="*/ 62 h 571"/>
                  <a:gd name="T100" fmla="*/ 9 w 126"/>
                  <a:gd name="T101" fmla="*/ 46 h 571"/>
                  <a:gd name="T102" fmla="*/ 6 w 126"/>
                  <a:gd name="T103" fmla="*/ 33 h 571"/>
                  <a:gd name="T104" fmla="*/ 3 w 126"/>
                  <a:gd name="T105" fmla="*/ 15 h 571"/>
                  <a:gd name="T106" fmla="*/ 2 w 126"/>
                  <a:gd name="T107" fmla="*/ 10 h 571"/>
                  <a:gd name="T108" fmla="*/ 7 w 126"/>
                  <a:gd name="T109" fmla="*/ 2 h 571"/>
                  <a:gd name="T110" fmla="*/ 31 w 126"/>
                  <a:gd name="T111" fmla="*/ 1 h 571"/>
                  <a:gd name="T112" fmla="*/ 70 w 126"/>
                  <a:gd name="T113" fmla="*/ 0 h 571"/>
                  <a:gd name="T114" fmla="*/ 80 w 126"/>
                  <a:gd name="T115" fmla="*/ 1 h 571"/>
                  <a:gd name="T116" fmla="*/ 103 w 126"/>
                  <a:gd name="T117" fmla="*/ 3 h 5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126" h="571">
                    <a:moveTo>
                      <a:pt x="103" y="3"/>
                    </a:moveTo>
                    <a:cubicBezTo>
                      <a:pt x="103" y="7"/>
                      <a:pt x="104" y="11"/>
                      <a:pt x="104" y="15"/>
                    </a:cubicBezTo>
                    <a:cubicBezTo>
                      <a:pt x="105" y="24"/>
                      <a:pt x="107" y="33"/>
                      <a:pt x="106" y="41"/>
                    </a:cubicBezTo>
                    <a:cubicBezTo>
                      <a:pt x="106" y="55"/>
                      <a:pt x="110" y="69"/>
                      <a:pt x="107" y="83"/>
                    </a:cubicBezTo>
                    <a:cubicBezTo>
                      <a:pt x="107" y="83"/>
                      <a:pt x="107" y="84"/>
                      <a:pt x="107" y="85"/>
                    </a:cubicBezTo>
                    <a:cubicBezTo>
                      <a:pt x="108" y="98"/>
                      <a:pt x="108" y="111"/>
                      <a:pt x="108" y="123"/>
                    </a:cubicBezTo>
                    <a:cubicBezTo>
                      <a:pt x="109" y="132"/>
                      <a:pt x="110" y="140"/>
                      <a:pt x="110" y="149"/>
                    </a:cubicBezTo>
                    <a:cubicBezTo>
                      <a:pt x="110" y="151"/>
                      <a:pt x="111" y="152"/>
                      <a:pt x="111" y="154"/>
                    </a:cubicBezTo>
                    <a:cubicBezTo>
                      <a:pt x="111" y="166"/>
                      <a:pt x="112" y="178"/>
                      <a:pt x="112" y="190"/>
                    </a:cubicBezTo>
                    <a:cubicBezTo>
                      <a:pt x="112" y="199"/>
                      <a:pt x="114" y="207"/>
                      <a:pt x="114" y="215"/>
                    </a:cubicBezTo>
                    <a:cubicBezTo>
                      <a:pt x="115" y="224"/>
                      <a:pt x="115" y="233"/>
                      <a:pt x="115" y="242"/>
                    </a:cubicBezTo>
                    <a:cubicBezTo>
                      <a:pt x="116" y="257"/>
                      <a:pt x="117" y="271"/>
                      <a:pt x="117" y="286"/>
                    </a:cubicBezTo>
                    <a:cubicBezTo>
                      <a:pt x="118" y="296"/>
                      <a:pt x="117" y="306"/>
                      <a:pt x="117" y="316"/>
                    </a:cubicBezTo>
                    <a:cubicBezTo>
                      <a:pt x="117" y="320"/>
                      <a:pt x="118" y="324"/>
                      <a:pt x="118" y="328"/>
                    </a:cubicBezTo>
                    <a:cubicBezTo>
                      <a:pt x="118" y="331"/>
                      <a:pt x="118" y="335"/>
                      <a:pt x="119" y="338"/>
                    </a:cubicBezTo>
                    <a:cubicBezTo>
                      <a:pt x="119" y="347"/>
                      <a:pt x="120" y="356"/>
                      <a:pt x="120" y="365"/>
                    </a:cubicBezTo>
                    <a:cubicBezTo>
                      <a:pt x="121" y="385"/>
                      <a:pt x="121" y="405"/>
                      <a:pt x="122" y="425"/>
                    </a:cubicBezTo>
                    <a:cubicBezTo>
                      <a:pt x="122" y="447"/>
                      <a:pt x="122" y="470"/>
                      <a:pt x="123" y="492"/>
                    </a:cubicBezTo>
                    <a:cubicBezTo>
                      <a:pt x="124" y="511"/>
                      <a:pt x="125" y="531"/>
                      <a:pt x="126" y="550"/>
                    </a:cubicBezTo>
                    <a:cubicBezTo>
                      <a:pt x="126" y="555"/>
                      <a:pt x="124" y="561"/>
                      <a:pt x="124" y="567"/>
                    </a:cubicBezTo>
                    <a:cubicBezTo>
                      <a:pt x="117" y="566"/>
                      <a:pt x="111" y="566"/>
                      <a:pt x="105" y="566"/>
                    </a:cubicBezTo>
                    <a:cubicBezTo>
                      <a:pt x="102" y="565"/>
                      <a:pt x="99" y="565"/>
                      <a:pt x="97" y="566"/>
                    </a:cubicBezTo>
                    <a:cubicBezTo>
                      <a:pt x="88" y="569"/>
                      <a:pt x="79" y="568"/>
                      <a:pt x="70" y="569"/>
                    </a:cubicBezTo>
                    <a:cubicBezTo>
                      <a:pt x="60" y="570"/>
                      <a:pt x="51" y="571"/>
                      <a:pt x="42" y="571"/>
                    </a:cubicBezTo>
                    <a:cubicBezTo>
                      <a:pt x="40" y="571"/>
                      <a:pt x="38" y="571"/>
                      <a:pt x="37" y="571"/>
                    </a:cubicBezTo>
                    <a:cubicBezTo>
                      <a:pt x="35" y="570"/>
                      <a:pt x="34" y="569"/>
                      <a:pt x="33" y="567"/>
                    </a:cubicBezTo>
                    <a:cubicBezTo>
                      <a:pt x="33" y="567"/>
                      <a:pt x="33" y="567"/>
                      <a:pt x="33" y="567"/>
                    </a:cubicBezTo>
                    <a:cubicBezTo>
                      <a:pt x="30" y="554"/>
                      <a:pt x="32" y="552"/>
                      <a:pt x="44" y="548"/>
                    </a:cubicBezTo>
                    <a:cubicBezTo>
                      <a:pt x="45" y="548"/>
                      <a:pt x="45" y="548"/>
                      <a:pt x="46" y="548"/>
                    </a:cubicBezTo>
                    <a:cubicBezTo>
                      <a:pt x="54" y="548"/>
                      <a:pt x="58" y="543"/>
                      <a:pt x="63" y="539"/>
                    </a:cubicBezTo>
                    <a:cubicBezTo>
                      <a:pt x="67" y="536"/>
                      <a:pt x="68" y="532"/>
                      <a:pt x="67" y="528"/>
                    </a:cubicBezTo>
                    <a:cubicBezTo>
                      <a:pt x="63" y="518"/>
                      <a:pt x="64" y="508"/>
                      <a:pt x="63" y="497"/>
                    </a:cubicBezTo>
                    <a:cubicBezTo>
                      <a:pt x="62" y="494"/>
                      <a:pt x="61" y="491"/>
                      <a:pt x="61" y="487"/>
                    </a:cubicBezTo>
                    <a:cubicBezTo>
                      <a:pt x="60" y="478"/>
                      <a:pt x="59" y="470"/>
                      <a:pt x="60" y="461"/>
                    </a:cubicBezTo>
                    <a:cubicBezTo>
                      <a:pt x="60" y="456"/>
                      <a:pt x="61" y="452"/>
                      <a:pt x="58" y="448"/>
                    </a:cubicBezTo>
                    <a:cubicBezTo>
                      <a:pt x="57" y="447"/>
                      <a:pt x="57" y="445"/>
                      <a:pt x="57" y="444"/>
                    </a:cubicBezTo>
                    <a:cubicBezTo>
                      <a:pt x="58" y="431"/>
                      <a:pt x="57" y="419"/>
                      <a:pt x="55" y="407"/>
                    </a:cubicBezTo>
                    <a:cubicBezTo>
                      <a:pt x="53" y="394"/>
                      <a:pt x="52" y="381"/>
                      <a:pt x="50" y="368"/>
                    </a:cubicBezTo>
                    <a:cubicBezTo>
                      <a:pt x="47" y="350"/>
                      <a:pt x="45" y="333"/>
                      <a:pt x="42" y="316"/>
                    </a:cubicBezTo>
                    <a:cubicBezTo>
                      <a:pt x="41" y="305"/>
                      <a:pt x="39" y="295"/>
                      <a:pt x="38" y="284"/>
                    </a:cubicBezTo>
                    <a:cubicBezTo>
                      <a:pt x="37" y="276"/>
                      <a:pt x="35" y="268"/>
                      <a:pt x="34" y="260"/>
                    </a:cubicBezTo>
                    <a:cubicBezTo>
                      <a:pt x="34" y="257"/>
                      <a:pt x="34" y="254"/>
                      <a:pt x="34" y="251"/>
                    </a:cubicBezTo>
                    <a:cubicBezTo>
                      <a:pt x="33" y="242"/>
                      <a:pt x="33" y="233"/>
                      <a:pt x="32" y="224"/>
                    </a:cubicBezTo>
                    <a:cubicBezTo>
                      <a:pt x="32" y="218"/>
                      <a:pt x="32" y="212"/>
                      <a:pt x="31" y="205"/>
                    </a:cubicBezTo>
                    <a:cubicBezTo>
                      <a:pt x="29" y="194"/>
                      <a:pt x="28" y="182"/>
                      <a:pt x="26" y="170"/>
                    </a:cubicBezTo>
                    <a:cubicBezTo>
                      <a:pt x="24" y="154"/>
                      <a:pt x="21" y="138"/>
                      <a:pt x="19" y="122"/>
                    </a:cubicBezTo>
                    <a:cubicBezTo>
                      <a:pt x="18" y="117"/>
                      <a:pt x="18" y="113"/>
                      <a:pt x="17" y="108"/>
                    </a:cubicBezTo>
                    <a:cubicBezTo>
                      <a:pt x="17" y="104"/>
                      <a:pt x="16" y="100"/>
                      <a:pt x="15" y="96"/>
                    </a:cubicBezTo>
                    <a:cubicBezTo>
                      <a:pt x="14" y="89"/>
                      <a:pt x="12" y="83"/>
                      <a:pt x="13" y="77"/>
                    </a:cubicBezTo>
                    <a:cubicBezTo>
                      <a:pt x="13" y="72"/>
                      <a:pt x="10" y="67"/>
                      <a:pt x="10" y="62"/>
                    </a:cubicBezTo>
                    <a:cubicBezTo>
                      <a:pt x="10" y="56"/>
                      <a:pt x="9" y="51"/>
                      <a:pt x="9" y="46"/>
                    </a:cubicBezTo>
                    <a:cubicBezTo>
                      <a:pt x="8" y="41"/>
                      <a:pt x="6" y="37"/>
                      <a:pt x="6" y="33"/>
                    </a:cubicBezTo>
                    <a:cubicBezTo>
                      <a:pt x="4" y="27"/>
                      <a:pt x="4" y="21"/>
                      <a:pt x="3" y="15"/>
                    </a:cubicBezTo>
                    <a:cubicBezTo>
                      <a:pt x="3" y="13"/>
                      <a:pt x="2" y="12"/>
                      <a:pt x="2" y="10"/>
                    </a:cubicBezTo>
                    <a:cubicBezTo>
                      <a:pt x="0" y="6"/>
                      <a:pt x="2" y="2"/>
                      <a:pt x="7" y="2"/>
                    </a:cubicBezTo>
                    <a:cubicBezTo>
                      <a:pt x="15" y="1"/>
                      <a:pt x="23" y="1"/>
                      <a:pt x="31" y="1"/>
                    </a:cubicBezTo>
                    <a:cubicBezTo>
                      <a:pt x="44" y="1"/>
                      <a:pt x="57" y="0"/>
                      <a:pt x="70" y="0"/>
                    </a:cubicBezTo>
                    <a:cubicBezTo>
                      <a:pt x="74" y="0"/>
                      <a:pt x="77" y="1"/>
                      <a:pt x="80" y="1"/>
                    </a:cubicBezTo>
                    <a:cubicBezTo>
                      <a:pt x="87" y="2"/>
                      <a:pt x="95" y="2"/>
                      <a:pt x="103" y="3"/>
                    </a:cubicBezTo>
                    <a:close/>
                  </a:path>
                </a:pathLst>
              </a:custGeom>
              <a:solidFill>
                <a:schemeClr val="accent3">
                  <a:lumMod val="60000"/>
                  <a:lumOff val="40000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07" name="Freeform 16"/>
              <p:cNvSpPr>
                <a:spLocks/>
              </p:cNvSpPr>
              <p:nvPr/>
            </p:nvSpPr>
            <p:spPr bwMode="auto">
              <a:xfrm>
                <a:off x="4298950" y="1633538"/>
                <a:ext cx="747713" cy="468313"/>
              </a:xfrm>
              <a:custGeom>
                <a:avLst/>
                <a:gdLst>
                  <a:gd name="T0" fmla="*/ 55 w 285"/>
                  <a:gd name="T1" fmla="*/ 10 h 179"/>
                  <a:gd name="T2" fmla="*/ 69 w 285"/>
                  <a:gd name="T3" fmla="*/ 16 h 179"/>
                  <a:gd name="T4" fmla="*/ 77 w 285"/>
                  <a:gd name="T5" fmla="*/ 17 h 179"/>
                  <a:gd name="T6" fmla="*/ 111 w 285"/>
                  <a:gd name="T7" fmla="*/ 23 h 179"/>
                  <a:gd name="T8" fmla="*/ 137 w 285"/>
                  <a:gd name="T9" fmla="*/ 22 h 179"/>
                  <a:gd name="T10" fmla="*/ 139 w 285"/>
                  <a:gd name="T11" fmla="*/ 22 h 179"/>
                  <a:gd name="T12" fmla="*/ 159 w 285"/>
                  <a:gd name="T13" fmla="*/ 20 h 179"/>
                  <a:gd name="T14" fmla="*/ 176 w 285"/>
                  <a:gd name="T15" fmla="*/ 19 h 179"/>
                  <a:gd name="T16" fmla="*/ 205 w 285"/>
                  <a:gd name="T17" fmla="*/ 14 h 179"/>
                  <a:gd name="T18" fmla="*/ 216 w 285"/>
                  <a:gd name="T19" fmla="*/ 10 h 179"/>
                  <a:gd name="T20" fmla="*/ 240 w 285"/>
                  <a:gd name="T21" fmla="*/ 0 h 179"/>
                  <a:gd name="T22" fmla="*/ 241 w 285"/>
                  <a:gd name="T23" fmla="*/ 0 h 179"/>
                  <a:gd name="T24" fmla="*/ 250 w 285"/>
                  <a:gd name="T25" fmla="*/ 36 h 179"/>
                  <a:gd name="T26" fmla="*/ 258 w 285"/>
                  <a:gd name="T27" fmla="*/ 52 h 179"/>
                  <a:gd name="T28" fmla="*/ 285 w 285"/>
                  <a:gd name="T29" fmla="*/ 82 h 179"/>
                  <a:gd name="T30" fmla="*/ 275 w 285"/>
                  <a:gd name="T31" fmla="*/ 97 h 179"/>
                  <a:gd name="T32" fmla="*/ 263 w 285"/>
                  <a:gd name="T33" fmla="*/ 114 h 179"/>
                  <a:gd name="T34" fmla="*/ 231 w 285"/>
                  <a:gd name="T35" fmla="*/ 146 h 179"/>
                  <a:gd name="T36" fmla="*/ 202 w 285"/>
                  <a:gd name="T37" fmla="*/ 167 h 179"/>
                  <a:gd name="T38" fmla="*/ 196 w 285"/>
                  <a:gd name="T39" fmla="*/ 169 h 179"/>
                  <a:gd name="T40" fmla="*/ 169 w 285"/>
                  <a:gd name="T41" fmla="*/ 177 h 179"/>
                  <a:gd name="T42" fmla="*/ 160 w 285"/>
                  <a:gd name="T43" fmla="*/ 179 h 179"/>
                  <a:gd name="T44" fmla="*/ 129 w 285"/>
                  <a:gd name="T45" fmla="*/ 178 h 179"/>
                  <a:gd name="T46" fmla="*/ 119 w 285"/>
                  <a:gd name="T47" fmla="*/ 176 h 179"/>
                  <a:gd name="T48" fmla="*/ 67 w 285"/>
                  <a:gd name="T49" fmla="*/ 155 h 179"/>
                  <a:gd name="T50" fmla="*/ 45 w 285"/>
                  <a:gd name="T51" fmla="*/ 137 h 179"/>
                  <a:gd name="T52" fmla="*/ 24 w 285"/>
                  <a:gd name="T53" fmla="*/ 116 h 179"/>
                  <a:gd name="T54" fmla="*/ 4 w 285"/>
                  <a:gd name="T55" fmla="*/ 91 h 179"/>
                  <a:gd name="T56" fmla="*/ 8 w 285"/>
                  <a:gd name="T57" fmla="*/ 80 h 179"/>
                  <a:gd name="T58" fmla="*/ 23 w 285"/>
                  <a:gd name="T59" fmla="*/ 71 h 179"/>
                  <a:gd name="T60" fmla="*/ 43 w 285"/>
                  <a:gd name="T61" fmla="*/ 44 h 179"/>
                  <a:gd name="T62" fmla="*/ 53 w 285"/>
                  <a:gd name="T63" fmla="*/ 24 h 179"/>
                  <a:gd name="T64" fmla="*/ 55 w 285"/>
                  <a:gd name="T65" fmla="*/ 10 h 17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285" h="179">
                    <a:moveTo>
                      <a:pt x="55" y="10"/>
                    </a:moveTo>
                    <a:cubicBezTo>
                      <a:pt x="60" y="12"/>
                      <a:pt x="64" y="14"/>
                      <a:pt x="69" y="16"/>
                    </a:cubicBezTo>
                    <a:cubicBezTo>
                      <a:pt x="71" y="16"/>
                      <a:pt x="74" y="16"/>
                      <a:pt x="77" y="17"/>
                    </a:cubicBezTo>
                    <a:cubicBezTo>
                      <a:pt x="88" y="21"/>
                      <a:pt x="100" y="22"/>
                      <a:pt x="111" y="23"/>
                    </a:cubicBezTo>
                    <a:cubicBezTo>
                      <a:pt x="120" y="23"/>
                      <a:pt x="128" y="22"/>
                      <a:pt x="137" y="22"/>
                    </a:cubicBezTo>
                    <a:cubicBezTo>
                      <a:pt x="138" y="22"/>
                      <a:pt x="138" y="22"/>
                      <a:pt x="139" y="22"/>
                    </a:cubicBezTo>
                    <a:cubicBezTo>
                      <a:pt x="146" y="24"/>
                      <a:pt x="152" y="22"/>
                      <a:pt x="159" y="20"/>
                    </a:cubicBezTo>
                    <a:cubicBezTo>
                      <a:pt x="165" y="19"/>
                      <a:pt x="170" y="19"/>
                      <a:pt x="176" y="19"/>
                    </a:cubicBezTo>
                    <a:cubicBezTo>
                      <a:pt x="186" y="17"/>
                      <a:pt x="195" y="16"/>
                      <a:pt x="205" y="14"/>
                    </a:cubicBezTo>
                    <a:cubicBezTo>
                      <a:pt x="208" y="13"/>
                      <a:pt x="212" y="11"/>
                      <a:pt x="216" y="10"/>
                    </a:cubicBezTo>
                    <a:cubicBezTo>
                      <a:pt x="224" y="6"/>
                      <a:pt x="232" y="3"/>
                      <a:pt x="240" y="0"/>
                    </a:cubicBezTo>
                    <a:cubicBezTo>
                      <a:pt x="240" y="0"/>
                      <a:pt x="241" y="0"/>
                      <a:pt x="241" y="0"/>
                    </a:cubicBezTo>
                    <a:cubicBezTo>
                      <a:pt x="243" y="12"/>
                      <a:pt x="246" y="24"/>
                      <a:pt x="250" y="36"/>
                    </a:cubicBezTo>
                    <a:cubicBezTo>
                      <a:pt x="252" y="42"/>
                      <a:pt x="255" y="47"/>
                      <a:pt x="258" y="52"/>
                    </a:cubicBezTo>
                    <a:cubicBezTo>
                      <a:pt x="266" y="63"/>
                      <a:pt x="274" y="73"/>
                      <a:pt x="285" y="82"/>
                    </a:cubicBezTo>
                    <a:cubicBezTo>
                      <a:pt x="282" y="87"/>
                      <a:pt x="279" y="92"/>
                      <a:pt x="275" y="97"/>
                    </a:cubicBezTo>
                    <a:cubicBezTo>
                      <a:pt x="271" y="103"/>
                      <a:pt x="267" y="108"/>
                      <a:pt x="263" y="114"/>
                    </a:cubicBezTo>
                    <a:cubicBezTo>
                      <a:pt x="253" y="126"/>
                      <a:pt x="242" y="136"/>
                      <a:pt x="231" y="146"/>
                    </a:cubicBezTo>
                    <a:cubicBezTo>
                      <a:pt x="222" y="154"/>
                      <a:pt x="212" y="160"/>
                      <a:pt x="202" y="167"/>
                    </a:cubicBezTo>
                    <a:cubicBezTo>
                      <a:pt x="200" y="168"/>
                      <a:pt x="198" y="168"/>
                      <a:pt x="196" y="169"/>
                    </a:cubicBezTo>
                    <a:cubicBezTo>
                      <a:pt x="187" y="172"/>
                      <a:pt x="178" y="175"/>
                      <a:pt x="169" y="177"/>
                    </a:cubicBezTo>
                    <a:cubicBezTo>
                      <a:pt x="166" y="178"/>
                      <a:pt x="163" y="179"/>
                      <a:pt x="160" y="179"/>
                    </a:cubicBezTo>
                    <a:cubicBezTo>
                      <a:pt x="149" y="179"/>
                      <a:pt x="139" y="178"/>
                      <a:pt x="129" y="178"/>
                    </a:cubicBezTo>
                    <a:cubicBezTo>
                      <a:pt x="126" y="178"/>
                      <a:pt x="122" y="177"/>
                      <a:pt x="119" y="176"/>
                    </a:cubicBezTo>
                    <a:cubicBezTo>
                      <a:pt x="101" y="170"/>
                      <a:pt x="83" y="165"/>
                      <a:pt x="67" y="155"/>
                    </a:cubicBezTo>
                    <a:cubicBezTo>
                      <a:pt x="59" y="150"/>
                      <a:pt x="52" y="144"/>
                      <a:pt x="45" y="137"/>
                    </a:cubicBezTo>
                    <a:cubicBezTo>
                      <a:pt x="37" y="131"/>
                      <a:pt x="31" y="123"/>
                      <a:pt x="24" y="116"/>
                    </a:cubicBezTo>
                    <a:cubicBezTo>
                      <a:pt x="17" y="108"/>
                      <a:pt x="11" y="99"/>
                      <a:pt x="4" y="91"/>
                    </a:cubicBezTo>
                    <a:cubicBezTo>
                      <a:pt x="0" y="85"/>
                      <a:pt x="1" y="82"/>
                      <a:pt x="8" y="80"/>
                    </a:cubicBezTo>
                    <a:cubicBezTo>
                      <a:pt x="13" y="77"/>
                      <a:pt x="19" y="76"/>
                      <a:pt x="23" y="71"/>
                    </a:cubicBezTo>
                    <a:cubicBezTo>
                      <a:pt x="31" y="64"/>
                      <a:pt x="38" y="54"/>
                      <a:pt x="43" y="44"/>
                    </a:cubicBezTo>
                    <a:cubicBezTo>
                      <a:pt x="47" y="38"/>
                      <a:pt x="50" y="31"/>
                      <a:pt x="53" y="24"/>
                    </a:cubicBezTo>
                    <a:cubicBezTo>
                      <a:pt x="54" y="20"/>
                      <a:pt x="54" y="15"/>
                      <a:pt x="55" y="10"/>
                    </a:cubicBezTo>
                    <a:close/>
                  </a:path>
                </a:pathLst>
              </a:custGeom>
              <a:solidFill>
                <a:srgbClr val="FADAD3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08" name="Freeform 17"/>
              <p:cNvSpPr>
                <a:spLocks/>
              </p:cNvSpPr>
              <p:nvPr/>
            </p:nvSpPr>
            <p:spPr bwMode="auto">
              <a:xfrm>
                <a:off x="3870325" y="6329363"/>
                <a:ext cx="493713" cy="295275"/>
              </a:xfrm>
              <a:custGeom>
                <a:avLst/>
                <a:gdLst>
                  <a:gd name="T0" fmla="*/ 2 w 188"/>
                  <a:gd name="T1" fmla="*/ 10 h 113"/>
                  <a:gd name="T2" fmla="*/ 20 w 188"/>
                  <a:gd name="T3" fmla="*/ 3 h 113"/>
                  <a:gd name="T4" fmla="*/ 42 w 188"/>
                  <a:gd name="T5" fmla="*/ 0 h 113"/>
                  <a:gd name="T6" fmla="*/ 77 w 188"/>
                  <a:gd name="T7" fmla="*/ 0 h 113"/>
                  <a:gd name="T8" fmla="*/ 105 w 188"/>
                  <a:gd name="T9" fmla="*/ 5 h 113"/>
                  <a:gd name="T10" fmla="*/ 135 w 188"/>
                  <a:gd name="T11" fmla="*/ 15 h 113"/>
                  <a:gd name="T12" fmla="*/ 143 w 188"/>
                  <a:gd name="T13" fmla="*/ 20 h 113"/>
                  <a:gd name="T14" fmla="*/ 162 w 188"/>
                  <a:gd name="T15" fmla="*/ 31 h 113"/>
                  <a:gd name="T16" fmla="*/ 183 w 188"/>
                  <a:gd name="T17" fmla="*/ 47 h 113"/>
                  <a:gd name="T18" fmla="*/ 186 w 188"/>
                  <a:gd name="T19" fmla="*/ 71 h 113"/>
                  <a:gd name="T20" fmla="*/ 179 w 188"/>
                  <a:gd name="T21" fmla="*/ 89 h 113"/>
                  <a:gd name="T22" fmla="*/ 159 w 188"/>
                  <a:gd name="T23" fmla="*/ 104 h 113"/>
                  <a:gd name="T24" fmla="*/ 135 w 188"/>
                  <a:gd name="T25" fmla="*/ 108 h 113"/>
                  <a:gd name="T26" fmla="*/ 88 w 188"/>
                  <a:gd name="T27" fmla="*/ 112 h 113"/>
                  <a:gd name="T28" fmla="*/ 63 w 188"/>
                  <a:gd name="T29" fmla="*/ 107 h 113"/>
                  <a:gd name="T30" fmla="*/ 33 w 188"/>
                  <a:gd name="T31" fmla="*/ 95 h 113"/>
                  <a:gd name="T32" fmla="*/ 26 w 188"/>
                  <a:gd name="T33" fmla="*/ 90 h 113"/>
                  <a:gd name="T34" fmla="*/ 13 w 188"/>
                  <a:gd name="T35" fmla="*/ 78 h 113"/>
                  <a:gd name="T36" fmla="*/ 0 w 188"/>
                  <a:gd name="T37" fmla="*/ 42 h 113"/>
                  <a:gd name="T38" fmla="*/ 2 w 188"/>
                  <a:gd name="T39" fmla="*/ 10 h 1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88" h="113">
                    <a:moveTo>
                      <a:pt x="2" y="10"/>
                    </a:moveTo>
                    <a:cubicBezTo>
                      <a:pt x="8" y="8"/>
                      <a:pt x="14" y="5"/>
                      <a:pt x="20" y="3"/>
                    </a:cubicBezTo>
                    <a:cubicBezTo>
                      <a:pt x="27" y="0"/>
                      <a:pt x="34" y="1"/>
                      <a:pt x="42" y="0"/>
                    </a:cubicBezTo>
                    <a:cubicBezTo>
                      <a:pt x="53" y="0"/>
                      <a:pt x="65" y="0"/>
                      <a:pt x="77" y="0"/>
                    </a:cubicBezTo>
                    <a:cubicBezTo>
                      <a:pt x="86" y="1"/>
                      <a:pt x="96" y="2"/>
                      <a:pt x="105" y="5"/>
                    </a:cubicBezTo>
                    <a:cubicBezTo>
                      <a:pt x="115" y="7"/>
                      <a:pt x="125" y="11"/>
                      <a:pt x="135" y="15"/>
                    </a:cubicBezTo>
                    <a:cubicBezTo>
                      <a:pt x="138" y="16"/>
                      <a:pt x="140" y="18"/>
                      <a:pt x="143" y="20"/>
                    </a:cubicBezTo>
                    <a:cubicBezTo>
                      <a:pt x="148" y="25"/>
                      <a:pt x="155" y="28"/>
                      <a:pt x="162" y="31"/>
                    </a:cubicBezTo>
                    <a:cubicBezTo>
                      <a:pt x="170" y="34"/>
                      <a:pt x="177" y="40"/>
                      <a:pt x="183" y="47"/>
                    </a:cubicBezTo>
                    <a:cubicBezTo>
                      <a:pt x="188" y="54"/>
                      <a:pt x="188" y="63"/>
                      <a:pt x="186" y="71"/>
                    </a:cubicBezTo>
                    <a:cubicBezTo>
                      <a:pt x="184" y="77"/>
                      <a:pt x="181" y="83"/>
                      <a:pt x="179" y="89"/>
                    </a:cubicBezTo>
                    <a:cubicBezTo>
                      <a:pt x="175" y="98"/>
                      <a:pt x="167" y="102"/>
                      <a:pt x="159" y="104"/>
                    </a:cubicBezTo>
                    <a:cubicBezTo>
                      <a:pt x="151" y="106"/>
                      <a:pt x="143" y="106"/>
                      <a:pt x="135" y="108"/>
                    </a:cubicBezTo>
                    <a:cubicBezTo>
                      <a:pt x="119" y="113"/>
                      <a:pt x="103" y="113"/>
                      <a:pt x="88" y="112"/>
                    </a:cubicBezTo>
                    <a:cubicBezTo>
                      <a:pt x="79" y="111"/>
                      <a:pt x="71" y="109"/>
                      <a:pt x="63" y="107"/>
                    </a:cubicBezTo>
                    <a:cubicBezTo>
                      <a:pt x="52" y="104"/>
                      <a:pt x="43" y="99"/>
                      <a:pt x="33" y="95"/>
                    </a:cubicBezTo>
                    <a:cubicBezTo>
                      <a:pt x="30" y="94"/>
                      <a:pt x="28" y="92"/>
                      <a:pt x="26" y="90"/>
                    </a:cubicBezTo>
                    <a:cubicBezTo>
                      <a:pt x="22" y="86"/>
                      <a:pt x="18" y="82"/>
                      <a:pt x="13" y="78"/>
                    </a:cubicBezTo>
                    <a:cubicBezTo>
                      <a:pt x="3" y="68"/>
                      <a:pt x="0" y="55"/>
                      <a:pt x="0" y="42"/>
                    </a:cubicBezTo>
                    <a:cubicBezTo>
                      <a:pt x="0" y="31"/>
                      <a:pt x="1" y="20"/>
                      <a:pt x="2" y="1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09" name="Freeform 18"/>
              <p:cNvSpPr>
                <a:spLocks/>
              </p:cNvSpPr>
              <p:nvPr/>
            </p:nvSpPr>
            <p:spPr bwMode="auto">
              <a:xfrm>
                <a:off x="3592513" y="3254376"/>
                <a:ext cx="441325" cy="555625"/>
              </a:xfrm>
              <a:custGeom>
                <a:avLst/>
                <a:gdLst>
                  <a:gd name="T0" fmla="*/ 127 w 168"/>
                  <a:gd name="T1" fmla="*/ 127 h 212"/>
                  <a:gd name="T2" fmla="*/ 82 w 168"/>
                  <a:gd name="T3" fmla="*/ 118 h 212"/>
                  <a:gd name="T4" fmla="*/ 44 w 168"/>
                  <a:gd name="T5" fmla="*/ 100 h 212"/>
                  <a:gd name="T6" fmla="*/ 30 w 168"/>
                  <a:gd name="T7" fmla="*/ 97 h 212"/>
                  <a:gd name="T8" fmla="*/ 46 w 168"/>
                  <a:gd name="T9" fmla="*/ 113 h 212"/>
                  <a:gd name="T10" fmla="*/ 110 w 168"/>
                  <a:gd name="T11" fmla="*/ 132 h 212"/>
                  <a:gd name="T12" fmla="*/ 146 w 168"/>
                  <a:gd name="T13" fmla="*/ 144 h 212"/>
                  <a:gd name="T14" fmla="*/ 165 w 168"/>
                  <a:gd name="T15" fmla="*/ 159 h 212"/>
                  <a:gd name="T16" fmla="*/ 151 w 168"/>
                  <a:gd name="T17" fmla="*/ 165 h 212"/>
                  <a:gd name="T18" fmla="*/ 82 w 168"/>
                  <a:gd name="T19" fmla="*/ 147 h 212"/>
                  <a:gd name="T20" fmla="*/ 62 w 168"/>
                  <a:gd name="T21" fmla="*/ 143 h 212"/>
                  <a:gd name="T22" fmla="*/ 33 w 168"/>
                  <a:gd name="T23" fmla="*/ 123 h 212"/>
                  <a:gd name="T24" fmla="*/ 33 w 168"/>
                  <a:gd name="T25" fmla="*/ 134 h 212"/>
                  <a:gd name="T26" fmla="*/ 77 w 168"/>
                  <a:gd name="T27" fmla="*/ 155 h 212"/>
                  <a:gd name="T28" fmla="*/ 149 w 168"/>
                  <a:gd name="T29" fmla="*/ 177 h 212"/>
                  <a:gd name="T30" fmla="*/ 142 w 168"/>
                  <a:gd name="T31" fmla="*/ 192 h 212"/>
                  <a:gd name="T32" fmla="*/ 107 w 168"/>
                  <a:gd name="T33" fmla="*/ 183 h 212"/>
                  <a:gd name="T34" fmla="*/ 44 w 168"/>
                  <a:gd name="T35" fmla="*/ 162 h 212"/>
                  <a:gd name="T36" fmla="*/ 37 w 168"/>
                  <a:gd name="T37" fmla="*/ 166 h 212"/>
                  <a:gd name="T38" fmla="*/ 108 w 168"/>
                  <a:gd name="T39" fmla="*/ 194 h 212"/>
                  <a:gd name="T40" fmla="*/ 121 w 168"/>
                  <a:gd name="T41" fmla="*/ 209 h 212"/>
                  <a:gd name="T42" fmla="*/ 63 w 168"/>
                  <a:gd name="T43" fmla="*/ 204 h 212"/>
                  <a:gd name="T44" fmla="*/ 43 w 168"/>
                  <a:gd name="T45" fmla="*/ 194 h 212"/>
                  <a:gd name="T46" fmla="*/ 18 w 168"/>
                  <a:gd name="T47" fmla="*/ 154 h 212"/>
                  <a:gd name="T48" fmla="*/ 4 w 168"/>
                  <a:gd name="T49" fmla="*/ 101 h 212"/>
                  <a:gd name="T50" fmla="*/ 1 w 168"/>
                  <a:gd name="T51" fmla="*/ 52 h 212"/>
                  <a:gd name="T52" fmla="*/ 20 w 168"/>
                  <a:gd name="T53" fmla="*/ 6 h 212"/>
                  <a:gd name="T54" fmla="*/ 33 w 168"/>
                  <a:gd name="T55" fmla="*/ 0 h 212"/>
                  <a:gd name="T56" fmla="*/ 45 w 168"/>
                  <a:gd name="T57" fmla="*/ 36 h 212"/>
                  <a:gd name="T58" fmla="*/ 57 w 168"/>
                  <a:gd name="T59" fmla="*/ 61 h 212"/>
                  <a:gd name="T60" fmla="*/ 99 w 168"/>
                  <a:gd name="T61" fmla="*/ 83 h 212"/>
                  <a:gd name="T62" fmla="*/ 146 w 168"/>
                  <a:gd name="T63" fmla="*/ 109 h 212"/>
                  <a:gd name="T64" fmla="*/ 167 w 168"/>
                  <a:gd name="T65" fmla="*/ 131 h 2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68" h="212">
                    <a:moveTo>
                      <a:pt x="167" y="139"/>
                    </a:moveTo>
                    <a:cubicBezTo>
                      <a:pt x="154" y="132"/>
                      <a:pt x="139" y="132"/>
                      <a:pt x="127" y="127"/>
                    </a:cubicBezTo>
                    <a:cubicBezTo>
                      <a:pt x="124" y="125"/>
                      <a:pt x="120" y="126"/>
                      <a:pt x="116" y="125"/>
                    </a:cubicBezTo>
                    <a:cubicBezTo>
                      <a:pt x="105" y="123"/>
                      <a:pt x="94" y="120"/>
                      <a:pt x="82" y="118"/>
                    </a:cubicBezTo>
                    <a:cubicBezTo>
                      <a:pt x="70" y="116"/>
                      <a:pt x="59" y="110"/>
                      <a:pt x="48" y="104"/>
                    </a:cubicBezTo>
                    <a:cubicBezTo>
                      <a:pt x="47" y="103"/>
                      <a:pt x="45" y="101"/>
                      <a:pt x="44" y="100"/>
                    </a:cubicBezTo>
                    <a:cubicBezTo>
                      <a:pt x="42" y="98"/>
                      <a:pt x="41" y="97"/>
                      <a:pt x="39" y="95"/>
                    </a:cubicBezTo>
                    <a:cubicBezTo>
                      <a:pt x="37" y="94"/>
                      <a:pt x="32" y="94"/>
                      <a:pt x="30" y="97"/>
                    </a:cubicBezTo>
                    <a:cubicBezTo>
                      <a:pt x="29" y="99"/>
                      <a:pt x="31" y="101"/>
                      <a:pt x="32" y="103"/>
                    </a:cubicBezTo>
                    <a:cubicBezTo>
                      <a:pt x="36" y="107"/>
                      <a:pt x="41" y="110"/>
                      <a:pt x="46" y="113"/>
                    </a:cubicBezTo>
                    <a:cubicBezTo>
                      <a:pt x="53" y="116"/>
                      <a:pt x="60" y="120"/>
                      <a:pt x="68" y="122"/>
                    </a:cubicBezTo>
                    <a:cubicBezTo>
                      <a:pt x="82" y="125"/>
                      <a:pt x="96" y="129"/>
                      <a:pt x="110" y="132"/>
                    </a:cubicBezTo>
                    <a:cubicBezTo>
                      <a:pt x="115" y="134"/>
                      <a:pt x="119" y="135"/>
                      <a:pt x="123" y="136"/>
                    </a:cubicBezTo>
                    <a:cubicBezTo>
                      <a:pt x="131" y="139"/>
                      <a:pt x="139" y="141"/>
                      <a:pt x="146" y="144"/>
                    </a:cubicBezTo>
                    <a:cubicBezTo>
                      <a:pt x="151" y="146"/>
                      <a:pt x="155" y="148"/>
                      <a:pt x="160" y="150"/>
                    </a:cubicBezTo>
                    <a:cubicBezTo>
                      <a:pt x="164" y="152"/>
                      <a:pt x="165" y="156"/>
                      <a:pt x="165" y="159"/>
                    </a:cubicBezTo>
                    <a:cubicBezTo>
                      <a:pt x="166" y="163"/>
                      <a:pt x="162" y="166"/>
                      <a:pt x="158" y="166"/>
                    </a:cubicBezTo>
                    <a:cubicBezTo>
                      <a:pt x="155" y="166"/>
                      <a:pt x="153" y="166"/>
                      <a:pt x="151" y="165"/>
                    </a:cubicBezTo>
                    <a:cubicBezTo>
                      <a:pt x="137" y="158"/>
                      <a:pt x="121" y="157"/>
                      <a:pt x="106" y="152"/>
                    </a:cubicBezTo>
                    <a:cubicBezTo>
                      <a:pt x="98" y="150"/>
                      <a:pt x="90" y="149"/>
                      <a:pt x="82" y="147"/>
                    </a:cubicBezTo>
                    <a:cubicBezTo>
                      <a:pt x="80" y="146"/>
                      <a:pt x="77" y="147"/>
                      <a:pt x="74" y="146"/>
                    </a:cubicBezTo>
                    <a:cubicBezTo>
                      <a:pt x="70" y="145"/>
                      <a:pt x="66" y="145"/>
                      <a:pt x="62" y="143"/>
                    </a:cubicBezTo>
                    <a:cubicBezTo>
                      <a:pt x="54" y="138"/>
                      <a:pt x="47" y="133"/>
                      <a:pt x="39" y="128"/>
                    </a:cubicBezTo>
                    <a:cubicBezTo>
                      <a:pt x="37" y="127"/>
                      <a:pt x="34" y="125"/>
                      <a:pt x="33" y="123"/>
                    </a:cubicBezTo>
                    <a:cubicBezTo>
                      <a:pt x="30" y="120"/>
                      <a:pt x="28" y="120"/>
                      <a:pt x="24" y="121"/>
                    </a:cubicBezTo>
                    <a:cubicBezTo>
                      <a:pt x="24" y="128"/>
                      <a:pt x="29" y="131"/>
                      <a:pt x="33" y="134"/>
                    </a:cubicBezTo>
                    <a:cubicBezTo>
                      <a:pt x="37" y="137"/>
                      <a:pt x="43" y="139"/>
                      <a:pt x="47" y="142"/>
                    </a:cubicBezTo>
                    <a:cubicBezTo>
                      <a:pt x="56" y="150"/>
                      <a:pt x="66" y="152"/>
                      <a:pt x="77" y="155"/>
                    </a:cubicBezTo>
                    <a:cubicBezTo>
                      <a:pt x="94" y="159"/>
                      <a:pt x="111" y="164"/>
                      <a:pt x="129" y="169"/>
                    </a:cubicBezTo>
                    <a:cubicBezTo>
                      <a:pt x="136" y="171"/>
                      <a:pt x="142" y="174"/>
                      <a:pt x="149" y="177"/>
                    </a:cubicBezTo>
                    <a:cubicBezTo>
                      <a:pt x="149" y="180"/>
                      <a:pt x="150" y="184"/>
                      <a:pt x="149" y="187"/>
                    </a:cubicBezTo>
                    <a:cubicBezTo>
                      <a:pt x="149" y="191"/>
                      <a:pt x="146" y="193"/>
                      <a:pt x="142" y="192"/>
                    </a:cubicBezTo>
                    <a:cubicBezTo>
                      <a:pt x="137" y="190"/>
                      <a:pt x="132" y="189"/>
                      <a:pt x="127" y="187"/>
                    </a:cubicBezTo>
                    <a:cubicBezTo>
                      <a:pt x="121" y="185"/>
                      <a:pt x="114" y="183"/>
                      <a:pt x="107" y="183"/>
                    </a:cubicBezTo>
                    <a:cubicBezTo>
                      <a:pt x="96" y="183"/>
                      <a:pt x="85" y="179"/>
                      <a:pt x="74" y="178"/>
                    </a:cubicBezTo>
                    <a:cubicBezTo>
                      <a:pt x="62" y="176"/>
                      <a:pt x="52" y="170"/>
                      <a:pt x="44" y="162"/>
                    </a:cubicBezTo>
                    <a:cubicBezTo>
                      <a:pt x="40" y="159"/>
                      <a:pt x="37" y="160"/>
                      <a:pt x="31" y="160"/>
                    </a:cubicBezTo>
                    <a:cubicBezTo>
                      <a:pt x="34" y="163"/>
                      <a:pt x="35" y="165"/>
                      <a:pt x="37" y="166"/>
                    </a:cubicBezTo>
                    <a:cubicBezTo>
                      <a:pt x="48" y="177"/>
                      <a:pt x="61" y="183"/>
                      <a:pt x="75" y="188"/>
                    </a:cubicBezTo>
                    <a:cubicBezTo>
                      <a:pt x="86" y="191"/>
                      <a:pt x="97" y="193"/>
                      <a:pt x="108" y="194"/>
                    </a:cubicBezTo>
                    <a:cubicBezTo>
                      <a:pt x="112" y="195"/>
                      <a:pt x="117" y="196"/>
                      <a:pt x="121" y="196"/>
                    </a:cubicBezTo>
                    <a:cubicBezTo>
                      <a:pt x="121" y="201"/>
                      <a:pt x="121" y="205"/>
                      <a:pt x="121" y="209"/>
                    </a:cubicBezTo>
                    <a:cubicBezTo>
                      <a:pt x="110" y="212"/>
                      <a:pt x="99" y="209"/>
                      <a:pt x="89" y="208"/>
                    </a:cubicBezTo>
                    <a:cubicBezTo>
                      <a:pt x="80" y="207"/>
                      <a:pt x="71" y="206"/>
                      <a:pt x="63" y="204"/>
                    </a:cubicBezTo>
                    <a:cubicBezTo>
                      <a:pt x="56" y="202"/>
                      <a:pt x="50" y="198"/>
                      <a:pt x="44" y="195"/>
                    </a:cubicBezTo>
                    <a:cubicBezTo>
                      <a:pt x="43" y="195"/>
                      <a:pt x="43" y="195"/>
                      <a:pt x="43" y="194"/>
                    </a:cubicBezTo>
                    <a:cubicBezTo>
                      <a:pt x="36" y="184"/>
                      <a:pt x="26" y="177"/>
                      <a:pt x="22" y="165"/>
                    </a:cubicBezTo>
                    <a:cubicBezTo>
                      <a:pt x="21" y="161"/>
                      <a:pt x="20" y="157"/>
                      <a:pt x="18" y="154"/>
                    </a:cubicBezTo>
                    <a:cubicBezTo>
                      <a:pt x="11" y="142"/>
                      <a:pt x="9" y="127"/>
                      <a:pt x="4" y="114"/>
                    </a:cubicBezTo>
                    <a:cubicBezTo>
                      <a:pt x="3" y="110"/>
                      <a:pt x="4" y="105"/>
                      <a:pt x="4" y="101"/>
                    </a:cubicBezTo>
                    <a:cubicBezTo>
                      <a:pt x="3" y="100"/>
                      <a:pt x="4" y="98"/>
                      <a:pt x="3" y="97"/>
                    </a:cubicBezTo>
                    <a:cubicBezTo>
                      <a:pt x="0" y="82"/>
                      <a:pt x="0" y="67"/>
                      <a:pt x="1" y="52"/>
                    </a:cubicBezTo>
                    <a:cubicBezTo>
                      <a:pt x="1" y="38"/>
                      <a:pt x="4" y="25"/>
                      <a:pt x="11" y="13"/>
                    </a:cubicBezTo>
                    <a:cubicBezTo>
                      <a:pt x="13" y="10"/>
                      <a:pt x="15" y="6"/>
                      <a:pt x="20" y="6"/>
                    </a:cubicBezTo>
                    <a:cubicBezTo>
                      <a:pt x="22" y="5"/>
                      <a:pt x="23" y="4"/>
                      <a:pt x="25" y="3"/>
                    </a:cubicBezTo>
                    <a:cubicBezTo>
                      <a:pt x="27" y="2"/>
                      <a:pt x="30" y="1"/>
                      <a:pt x="33" y="0"/>
                    </a:cubicBezTo>
                    <a:cubicBezTo>
                      <a:pt x="37" y="12"/>
                      <a:pt x="41" y="23"/>
                      <a:pt x="45" y="34"/>
                    </a:cubicBezTo>
                    <a:cubicBezTo>
                      <a:pt x="45" y="34"/>
                      <a:pt x="46" y="35"/>
                      <a:pt x="45" y="36"/>
                    </a:cubicBezTo>
                    <a:cubicBezTo>
                      <a:pt x="42" y="40"/>
                      <a:pt x="46" y="44"/>
                      <a:pt x="48" y="48"/>
                    </a:cubicBezTo>
                    <a:cubicBezTo>
                      <a:pt x="50" y="52"/>
                      <a:pt x="54" y="56"/>
                      <a:pt x="57" y="61"/>
                    </a:cubicBezTo>
                    <a:cubicBezTo>
                      <a:pt x="59" y="64"/>
                      <a:pt x="62" y="66"/>
                      <a:pt x="66" y="68"/>
                    </a:cubicBezTo>
                    <a:cubicBezTo>
                      <a:pt x="76" y="73"/>
                      <a:pt x="88" y="78"/>
                      <a:pt x="99" y="83"/>
                    </a:cubicBezTo>
                    <a:cubicBezTo>
                      <a:pt x="99" y="83"/>
                      <a:pt x="99" y="83"/>
                      <a:pt x="100" y="83"/>
                    </a:cubicBezTo>
                    <a:cubicBezTo>
                      <a:pt x="115" y="92"/>
                      <a:pt x="131" y="100"/>
                      <a:pt x="146" y="109"/>
                    </a:cubicBezTo>
                    <a:cubicBezTo>
                      <a:pt x="150" y="111"/>
                      <a:pt x="153" y="113"/>
                      <a:pt x="157" y="116"/>
                    </a:cubicBezTo>
                    <a:cubicBezTo>
                      <a:pt x="163" y="119"/>
                      <a:pt x="165" y="125"/>
                      <a:pt x="167" y="131"/>
                    </a:cubicBezTo>
                    <a:cubicBezTo>
                      <a:pt x="168" y="133"/>
                      <a:pt x="167" y="135"/>
                      <a:pt x="167" y="139"/>
                    </a:cubicBezTo>
                    <a:close/>
                  </a:path>
                </a:pathLst>
              </a:custGeom>
              <a:solidFill>
                <a:srgbClr val="FADAD3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10" name="Freeform 19"/>
              <p:cNvSpPr>
                <a:spLocks/>
              </p:cNvSpPr>
              <p:nvPr/>
            </p:nvSpPr>
            <p:spPr bwMode="auto">
              <a:xfrm>
                <a:off x="4524375" y="3484563"/>
                <a:ext cx="195263" cy="755650"/>
              </a:xfrm>
              <a:custGeom>
                <a:avLst/>
                <a:gdLst>
                  <a:gd name="T0" fmla="*/ 3 w 74"/>
                  <a:gd name="T1" fmla="*/ 8 h 288"/>
                  <a:gd name="T2" fmla="*/ 37 w 74"/>
                  <a:gd name="T3" fmla="*/ 16 h 288"/>
                  <a:gd name="T4" fmla="*/ 60 w 74"/>
                  <a:gd name="T5" fmla="*/ 10 h 288"/>
                  <a:gd name="T6" fmla="*/ 72 w 74"/>
                  <a:gd name="T7" fmla="*/ 0 h 288"/>
                  <a:gd name="T8" fmla="*/ 71 w 74"/>
                  <a:gd name="T9" fmla="*/ 26 h 288"/>
                  <a:gd name="T10" fmla="*/ 72 w 74"/>
                  <a:gd name="T11" fmla="*/ 42 h 288"/>
                  <a:gd name="T12" fmla="*/ 73 w 74"/>
                  <a:gd name="T13" fmla="*/ 44 h 288"/>
                  <a:gd name="T14" fmla="*/ 71 w 74"/>
                  <a:gd name="T15" fmla="*/ 69 h 288"/>
                  <a:gd name="T16" fmla="*/ 70 w 74"/>
                  <a:gd name="T17" fmla="*/ 70 h 288"/>
                  <a:gd name="T18" fmla="*/ 72 w 74"/>
                  <a:gd name="T19" fmla="*/ 85 h 288"/>
                  <a:gd name="T20" fmla="*/ 71 w 74"/>
                  <a:gd name="T21" fmla="*/ 99 h 288"/>
                  <a:gd name="T22" fmla="*/ 71 w 74"/>
                  <a:gd name="T23" fmla="*/ 120 h 288"/>
                  <a:gd name="T24" fmla="*/ 70 w 74"/>
                  <a:gd name="T25" fmla="*/ 158 h 288"/>
                  <a:gd name="T26" fmla="*/ 68 w 74"/>
                  <a:gd name="T27" fmla="*/ 178 h 288"/>
                  <a:gd name="T28" fmla="*/ 69 w 74"/>
                  <a:gd name="T29" fmla="*/ 190 h 288"/>
                  <a:gd name="T30" fmla="*/ 69 w 74"/>
                  <a:gd name="T31" fmla="*/ 231 h 288"/>
                  <a:gd name="T32" fmla="*/ 68 w 74"/>
                  <a:gd name="T33" fmla="*/ 244 h 288"/>
                  <a:gd name="T34" fmla="*/ 66 w 74"/>
                  <a:gd name="T35" fmla="*/ 273 h 288"/>
                  <a:gd name="T36" fmla="*/ 56 w 74"/>
                  <a:gd name="T37" fmla="*/ 285 h 288"/>
                  <a:gd name="T38" fmla="*/ 43 w 74"/>
                  <a:gd name="T39" fmla="*/ 287 h 288"/>
                  <a:gd name="T40" fmla="*/ 34 w 74"/>
                  <a:gd name="T41" fmla="*/ 276 h 288"/>
                  <a:gd name="T42" fmla="*/ 33 w 74"/>
                  <a:gd name="T43" fmla="*/ 266 h 288"/>
                  <a:gd name="T44" fmla="*/ 28 w 74"/>
                  <a:gd name="T45" fmla="*/ 254 h 288"/>
                  <a:gd name="T46" fmla="*/ 28 w 74"/>
                  <a:gd name="T47" fmla="*/ 253 h 288"/>
                  <a:gd name="T48" fmla="*/ 14 w 74"/>
                  <a:gd name="T49" fmla="*/ 226 h 288"/>
                  <a:gd name="T50" fmla="*/ 10 w 74"/>
                  <a:gd name="T51" fmla="*/ 212 h 288"/>
                  <a:gd name="T52" fmla="*/ 8 w 74"/>
                  <a:gd name="T53" fmla="*/ 183 h 288"/>
                  <a:gd name="T54" fmla="*/ 8 w 74"/>
                  <a:gd name="T55" fmla="*/ 161 h 288"/>
                  <a:gd name="T56" fmla="*/ 7 w 74"/>
                  <a:gd name="T57" fmla="*/ 150 h 288"/>
                  <a:gd name="T58" fmla="*/ 8 w 74"/>
                  <a:gd name="T59" fmla="*/ 134 h 288"/>
                  <a:gd name="T60" fmla="*/ 8 w 74"/>
                  <a:gd name="T61" fmla="*/ 104 h 288"/>
                  <a:gd name="T62" fmla="*/ 7 w 74"/>
                  <a:gd name="T63" fmla="*/ 96 h 288"/>
                  <a:gd name="T64" fmla="*/ 6 w 74"/>
                  <a:gd name="T65" fmla="*/ 89 h 288"/>
                  <a:gd name="T66" fmla="*/ 7 w 74"/>
                  <a:gd name="T67" fmla="*/ 73 h 288"/>
                  <a:gd name="T68" fmla="*/ 5 w 74"/>
                  <a:gd name="T69" fmla="*/ 34 h 288"/>
                  <a:gd name="T70" fmla="*/ 5 w 74"/>
                  <a:gd name="T71" fmla="*/ 25 h 288"/>
                  <a:gd name="T72" fmla="*/ 4 w 74"/>
                  <a:gd name="T73" fmla="*/ 18 h 288"/>
                  <a:gd name="T74" fmla="*/ 3 w 74"/>
                  <a:gd name="T75" fmla="*/ 9 h 288"/>
                  <a:gd name="T76" fmla="*/ 3 w 74"/>
                  <a:gd name="T77" fmla="*/ 8 h 28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74" h="288">
                    <a:moveTo>
                      <a:pt x="3" y="8"/>
                    </a:moveTo>
                    <a:cubicBezTo>
                      <a:pt x="15" y="11"/>
                      <a:pt x="26" y="14"/>
                      <a:pt x="37" y="16"/>
                    </a:cubicBezTo>
                    <a:cubicBezTo>
                      <a:pt x="45" y="18"/>
                      <a:pt x="53" y="16"/>
                      <a:pt x="60" y="10"/>
                    </a:cubicBezTo>
                    <a:cubicBezTo>
                      <a:pt x="64" y="7"/>
                      <a:pt x="68" y="4"/>
                      <a:pt x="72" y="0"/>
                    </a:cubicBezTo>
                    <a:cubicBezTo>
                      <a:pt x="73" y="9"/>
                      <a:pt x="74" y="17"/>
                      <a:pt x="71" y="26"/>
                    </a:cubicBezTo>
                    <a:cubicBezTo>
                      <a:pt x="70" y="31"/>
                      <a:pt x="69" y="37"/>
                      <a:pt x="72" y="42"/>
                    </a:cubicBezTo>
                    <a:cubicBezTo>
                      <a:pt x="72" y="42"/>
                      <a:pt x="73" y="43"/>
                      <a:pt x="73" y="44"/>
                    </a:cubicBezTo>
                    <a:cubicBezTo>
                      <a:pt x="72" y="52"/>
                      <a:pt x="71" y="60"/>
                      <a:pt x="71" y="69"/>
                    </a:cubicBezTo>
                    <a:cubicBezTo>
                      <a:pt x="71" y="69"/>
                      <a:pt x="70" y="70"/>
                      <a:pt x="70" y="70"/>
                    </a:cubicBezTo>
                    <a:cubicBezTo>
                      <a:pt x="70" y="75"/>
                      <a:pt x="73" y="80"/>
                      <a:pt x="72" y="85"/>
                    </a:cubicBezTo>
                    <a:cubicBezTo>
                      <a:pt x="70" y="90"/>
                      <a:pt x="71" y="94"/>
                      <a:pt x="71" y="99"/>
                    </a:cubicBezTo>
                    <a:cubicBezTo>
                      <a:pt x="72" y="106"/>
                      <a:pt x="71" y="113"/>
                      <a:pt x="71" y="120"/>
                    </a:cubicBezTo>
                    <a:cubicBezTo>
                      <a:pt x="72" y="133"/>
                      <a:pt x="68" y="146"/>
                      <a:pt x="70" y="158"/>
                    </a:cubicBezTo>
                    <a:cubicBezTo>
                      <a:pt x="70" y="165"/>
                      <a:pt x="68" y="172"/>
                      <a:pt x="68" y="178"/>
                    </a:cubicBezTo>
                    <a:cubicBezTo>
                      <a:pt x="68" y="182"/>
                      <a:pt x="69" y="186"/>
                      <a:pt x="69" y="190"/>
                    </a:cubicBezTo>
                    <a:cubicBezTo>
                      <a:pt x="69" y="203"/>
                      <a:pt x="69" y="217"/>
                      <a:pt x="69" y="231"/>
                    </a:cubicBezTo>
                    <a:cubicBezTo>
                      <a:pt x="69" y="235"/>
                      <a:pt x="68" y="240"/>
                      <a:pt x="68" y="244"/>
                    </a:cubicBezTo>
                    <a:cubicBezTo>
                      <a:pt x="67" y="254"/>
                      <a:pt x="67" y="263"/>
                      <a:pt x="66" y="273"/>
                    </a:cubicBezTo>
                    <a:cubicBezTo>
                      <a:pt x="66" y="280"/>
                      <a:pt x="61" y="283"/>
                      <a:pt x="56" y="285"/>
                    </a:cubicBezTo>
                    <a:cubicBezTo>
                      <a:pt x="52" y="286"/>
                      <a:pt x="47" y="287"/>
                      <a:pt x="43" y="287"/>
                    </a:cubicBezTo>
                    <a:cubicBezTo>
                      <a:pt x="36" y="288"/>
                      <a:pt x="31" y="282"/>
                      <a:pt x="34" y="276"/>
                    </a:cubicBezTo>
                    <a:cubicBezTo>
                      <a:pt x="35" y="272"/>
                      <a:pt x="35" y="269"/>
                      <a:pt x="33" y="266"/>
                    </a:cubicBezTo>
                    <a:cubicBezTo>
                      <a:pt x="31" y="262"/>
                      <a:pt x="30" y="258"/>
                      <a:pt x="28" y="254"/>
                    </a:cubicBezTo>
                    <a:cubicBezTo>
                      <a:pt x="28" y="254"/>
                      <a:pt x="28" y="253"/>
                      <a:pt x="28" y="253"/>
                    </a:cubicBezTo>
                    <a:cubicBezTo>
                      <a:pt x="28" y="242"/>
                      <a:pt x="19" y="235"/>
                      <a:pt x="14" y="226"/>
                    </a:cubicBezTo>
                    <a:cubicBezTo>
                      <a:pt x="12" y="221"/>
                      <a:pt x="10" y="217"/>
                      <a:pt x="10" y="212"/>
                    </a:cubicBezTo>
                    <a:cubicBezTo>
                      <a:pt x="10" y="202"/>
                      <a:pt x="8" y="193"/>
                      <a:pt x="8" y="183"/>
                    </a:cubicBezTo>
                    <a:cubicBezTo>
                      <a:pt x="7" y="176"/>
                      <a:pt x="8" y="168"/>
                      <a:pt x="8" y="161"/>
                    </a:cubicBezTo>
                    <a:cubicBezTo>
                      <a:pt x="8" y="157"/>
                      <a:pt x="7" y="154"/>
                      <a:pt x="7" y="150"/>
                    </a:cubicBezTo>
                    <a:cubicBezTo>
                      <a:pt x="7" y="145"/>
                      <a:pt x="8" y="139"/>
                      <a:pt x="8" y="134"/>
                    </a:cubicBezTo>
                    <a:cubicBezTo>
                      <a:pt x="8" y="124"/>
                      <a:pt x="9" y="114"/>
                      <a:pt x="8" y="104"/>
                    </a:cubicBezTo>
                    <a:cubicBezTo>
                      <a:pt x="4" y="102"/>
                      <a:pt x="6" y="98"/>
                      <a:pt x="7" y="96"/>
                    </a:cubicBezTo>
                    <a:cubicBezTo>
                      <a:pt x="8" y="93"/>
                      <a:pt x="3" y="91"/>
                      <a:pt x="6" y="89"/>
                    </a:cubicBezTo>
                    <a:cubicBezTo>
                      <a:pt x="4" y="83"/>
                      <a:pt x="7" y="78"/>
                      <a:pt x="7" y="73"/>
                    </a:cubicBezTo>
                    <a:cubicBezTo>
                      <a:pt x="6" y="60"/>
                      <a:pt x="6" y="47"/>
                      <a:pt x="5" y="34"/>
                    </a:cubicBezTo>
                    <a:cubicBezTo>
                      <a:pt x="5" y="31"/>
                      <a:pt x="6" y="28"/>
                      <a:pt x="5" y="25"/>
                    </a:cubicBezTo>
                    <a:cubicBezTo>
                      <a:pt x="5" y="23"/>
                      <a:pt x="5" y="19"/>
                      <a:pt x="4" y="18"/>
                    </a:cubicBezTo>
                    <a:cubicBezTo>
                      <a:pt x="0" y="15"/>
                      <a:pt x="1" y="13"/>
                      <a:pt x="3" y="9"/>
                    </a:cubicBezTo>
                    <a:cubicBezTo>
                      <a:pt x="3" y="9"/>
                      <a:pt x="3" y="8"/>
                      <a:pt x="3" y="8"/>
                    </a:cubicBez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11" name="Freeform 20"/>
              <p:cNvSpPr>
                <a:spLocks/>
              </p:cNvSpPr>
              <p:nvPr/>
            </p:nvSpPr>
            <p:spPr bwMode="auto">
              <a:xfrm>
                <a:off x="4953000" y="6261101"/>
                <a:ext cx="474663" cy="282575"/>
              </a:xfrm>
              <a:custGeom>
                <a:avLst/>
                <a:gdLst>
                  <a:gd name="T0" fmla="*/ 181 w 181"/>
                  <a:gd name="T1" fmla="*/ 40 h 108"/>
                  <a:gd name="T2" fmla="*/ 175 w 181"/>
                  <a:gd name="T3" fmla="*/ 53 h 108"/>
                  <a:gd name="T4" fmla="*/ 164 w 181"/>
                  <a:gd name="T5" fmla="*/ 73 h 108"/>
                  <a:gd name="T6" fmla="*/ 148 w 181"/>
                  <a:gd name="T7" fmla="*/ 85 h 108"/>
                  <a:gd name="T8" fmla="*/ 106 w 181"/>
                  <a:gd name="T9" fmla="*/ 102 h 108"/>
                  <a:gd name="T10" fmla="*/ 80 w 181"/>
                  <a:gd name="T11" fmla="*/ 106 h 108"/>
                  <a:gd name="T12" fmla="*/ 54 w 181"/>
                  <a:gd name="T13" fmla="*/ 104 h 108"/>
                  <a:gd name="T14" fmla="*/ 29 w 181"/>
                  <a:gd name="T15" fmla="*/ 96 h 108"/>
                  <a:gd name="T16" fmla="*/ 6 w 181"/>
                  <a:gd name="T17" fmla="*/ 80 h 108"/>
                  <a:gd name="T18" fmla="*/ 4 w 181"/>
                  <a:gd name="T19" fmla="*/ 74 h 108"/>
                  <a:gd name="T20" fmla="*/ 0 w 181"/>
                  <a:gd name="T21" fmla="*/ 50 h 108"/>
                  <a:gd name="T22" fmla="*/ 15 w 181"/>
                  <a:gd name="T23" fmla="*/ 29 h 108"/>
                  <a:gd name="T24" fmla="*/ 66 w 181"/>
                  <a:gd name="T25" fmla="*/ 10 h 108"/>
                  <a:gd name="T26" fmla="*/ 116 w 181"/>
                  <a:gd name="T27" fmla="*/ 3 h 108"/>
                  <a:gd name="T28" fmla="*/ 138 w 181"/>
                  <a:gd name="T29" fmla="*/ 10 h 108"/>
                  <a:gd name="T30" fmla="*/ 174 w 181"/>
                  <a:gd name="T31" fmla="*/ 35 h 108"/>
                  <a:gd name="T32" fmla="*/ 181 w 181"/>
                  <a:gd name="T33" fmla="*/ 40 h 10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81" h="108">
                    <a:moveTo>
                      <a:pt x="181" y="40"/>
                    </a:moveTo>
                    <a:cubicBezTo>
                      <a:pt x="179" y="45"/>
                      <a:pt x="178" y="49"/>
                      <a:pt x="175" y="53"/>
                    </a:cubicBezTo>
                    <a:cubicBezTo>
                      <a:pt x="172" y="60"/>
                      <a:pt x="169" y="67"/>
                      <a:pt x="164" y="73"/>
                    </a:cubicBezTo>
                    <a:cubicBezTo>
                      <a:pt x="160" y="77"/>
                      <a:pt x="154" y="81"/>
                      <a:pt x="148" y="85"/>
                    </a:cubicBezTo>
                    <a:cubicBezTo>
                      <a:pt x="135" y="93"/>
                      <a:pt x="121" y="98"/>
                      <a:pt x="106" y="102"/>
                    </a:cubicBezTo>
                    <a:cubicBezTo>
                      <a:pt x="98" y="105"/>
                      <a:pt x="88" y="104"/>
                      <a:pt x="80" y="106"/>
                    </a:cubicBezTo>
                    <a:cubicBezTo>
                      <a:pt x="71" y="108"/>
                      <a:pt x="63" y="105"/>
                      <a:pt x="54" y="104"/>
                    </a:cubicBezTo>
                    <a:cubicBezTo>
                      <a:pt x="46" y="102"/>
                      <a:pt x="37" y="100"/>
                      <a:pt x="29" y="96"/>
                    </a:cubicBezTo>
                    <a:cubicBezTo>
                      <a:pt x="19" y="93"/>
                      <a:pt x="13" y="86"/>
                      <a:pt x="6" y="80"/>
                    </a:cubicBezTo>
                    <a:cubicBezTo>
                      <a:pt x="5" y="79"/>
                      <a:pt x="4" y="76"/>
                      <a:pt x="4" y="74"/>
                    </a:cubicBezTo>
                    <a:cubicBezTo>
                      <a:pt x="1" y="66"/>
                      <a:pt x="0" y="58"/>
                      <a:pt x="0" y="50"/>
                    </a:cubicBezTo>
                    <a:cubicBezTo>
                      <a:pt x="0" y="39"/>
                      <a:pt x="5" y="33"/>
                      <a:pt x="15" y="29"/>
                    </a:cubicBezTo>
                    <a:cubicBezTo>
                      <a:pt x="32" y="23"/>
                      <a:pt x="49" y="16"/>
                      <a:pt x="66" y="10"/>
                    </a:cubicBezTo>
                    <a:cubicBezTo>
                      <a:pt x="82" y="4"/>
                      <a:pt x="98" y="0"/>
                      <a:pt x="116" y="3"/>
                    </a:cubicBezTo>
                    <a:cubicBezTo>
                      <a:pt x="123" y="4"/>
                      <a:pt x="131" y="7"/>
                      <a:pt x="138" y="10"/>
                    </a:cubicBezTo>
                    <a:cubicBezTo>
                      <a:pt x="152" y="16"/>
                      <a:pt x="165" y="23"/>
                      <a:pt x="174" y="35"/>
                    </a:cubicBezTo>
                    <a:cubicBezTo>
                      <a:pt x="176" y="37"/>
                      <a:pt x="178" y="38"/>
                      <a:pt x="181" y="4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12" name="Freeform 21"/>
              <p:cNvSpPr>
                <a:spLocks/>
              </p:cNvSpPr>
              <p:nvPr/>
            </p:nvSpPr>
            <p:spPr bwMode="auto">
              <a:xfrm>
                <a:off x="3897313" y="2744788"/>
                <a:ext cx="1654175" cy="635000"/>
              </a:xfrm>
              <a:custGeom>
                <a:avLst/>
                <a:gdLst>
                  <a:gd name="T0" fmla="*/ 630 w 630"/>
                  <a:gd name="T1" fmla="*/ 35 h 242"/>
                  <a:gd name="T2" fmla="*/ 630 w 630"/>
                  <a:gd name="T3" fmla="*/ 41 h 242"/>
                  <a:gd name="T4" fmla="*/ 625 w 630"/>
                  <a:gd name="T5" fmla="*/ 63 h 242"/>
                  <a:gd name="T6" fmla="*/ 619 w 630"/>
                  <a:gd name="T7" fmla="*/ 69 h 242"/>
                  <a:gd name="T8" fmla="*/ 588 w 630"/>
                  <a:gd name="T9" fmla="*/ 85 h 242"/>
                  <a:gd name="T10" fmla="*/ 568 w 630"/>
                  <a:gd name="T11" fmla="*/ 96 h 242"/>
                  <a:gd name="T12" fmla="*/ 538 w 630"/>
                  <a:gd name="T13" fmla="*/ 110 h 242"/>
                  <a:gd name="T14" fmla="*/ 502 w 630"/>
                  <a:gd name="T15" fmla="*/ 130 h 242"/>
                  <a:gd name="T16" fmla="*/ 479 w 630"/>
                  <a:gd name="T17" fmla="*/ 140 h 242"/>
                  <a:gd name="T18" fmla="*/ 450 w 630"/>
                  <a:gd name="T19" fmla="*/ 154 h 242"/>
                  <a:gd name="T20" fmla="*/ 408 w 630"/>
                  <a:gd name="T21" fmla="*/ 176 h 242"/>
                  <a:gd name="T22" fmla="*/ 369 w 630"/>
                  <a:gd name="T23" fmla="*/ 194 h 242"/>
                  <a:gd name="T24" fmla="*/ 338 w 630"/>
                  <a:gd name="T25" fmla="*/ 211 h 242"/>
                  <a:gd name="T26" fmla="*/ 285 w 630"/>
                  <a:gd name="T27" fmla="*/ 240 h 242"/>
                  <a:gd name="T28" fmla="*/ 274 w 630"/>
                  <a:gd name="T29" fmla="*/ 238 h 242"/>
                  <a:gd name="T30" fmla="*/ 239 w 630"/>
                  <a:gd name="T31" fmla="*/ 214 h 242"/>
                  <a:gd name="T32" fmla="*/ 201 w 630"/>
                  <a:gd name="T33" fmla="*/ 190 h 242"/>
                  <a:gd name="T34" fmla="*/ 195 w 630"/>
                  <a:gd name="T35" fmla="*/ 185 h 242"/>
                  <a:gd name="T36" fmla="*/ 175 w 630"/>
                  <a:gd name="T37" fmla="*/ 170 h 242"/>
                  <a:gd name="T38" fmla="*/ 139 w 630"/>
                  <a:gd name="T39" fmla="*/ 148 h 242"/>
                  <a:gd name="T40" fmla="*/ 112 w 630"/>
                  <a:gd name="T41" fmla="*/ 127 h 242"/>
                  <a:gd name="T42" fmla="*/ 73 w 630"/>
                  <a:gd name="T43" fmla="*/ 98 h 242"/>
                  <a:gd name="T44" fmla="*/ 51 w 630"/>
                  <a:gd name="T45" fmla="*/ 82 h 242"/>
                  <a:gd name="T46" fmla="*/ 28 w 630"/>
                  <a:gd name="T47" fmla="*/ 62 h 242"/>
                  <a:gd name="T48" fmla="*/ 18 w 630"/>
                  <a:gd name="T49" fmla="*/ 53 h 242"/>
                  <a:gd name="T50" fmla="*/ 9 w 630"/>
                  <a:gd name="T51" fmla="*/ 37 h 242"/>
                  <a:gd name="T52" fmla="*/ 5 w 630"/>
                  <a:gd name="T53" fmla="*/ 22 h 242"/>
                  <a:gd name="T54" fmla="*/ 2 w 630"/>
                  <a:gd name="T55" fmla="*/ 8 h 242"/>
                  <a:gd name="T56" fmla="*/ 0 w 630"/>
                  <a:gd name="T57" fmla="*/ 0 h 242"/>
                  <a:gd name="T58" fmla="*/ 6 w 630"/>
                  <a:gd name="T59" fmla="*/ 3 h 242"/>
                  <a:gd name="T60" fmla="*/ 15 w 630"/>
                  <a:gd name="T61" fmla="*/ 11 h 242"/>
                  <a:gd name="T62" fmla="*/ 42 w 630"/>
                  <a:gd name="T63" fmla="*/ 35 h 242"/>
                  <a:gd name="T64" fmla="*/ 66 w 630"/>
                  <a:gd name="T65" fmla="*/ 54 h 242"/>
                  <a:gd name="T66" fmla="*/ 89 w 630"/>
                  <a:gd name="T67" fmla="*/ 74 h 242"/>
                  <a:gd name="T68" fmla="*/ 109 w 630"/>
                  <a:gd name="T69" fmla="*/ 91 h 242"/>
                  <a:gd name="T70" fmla="*/ 123 w 630"/>
                  <a:gd name="T71" fmla="*/ 104 h 242"/>
                  <a:gd name="T72" fmla="*/ 139 w 630"/>
                  <a:gd name="T73" fmla="*/ 119 h 242"/>
                  <a:gd name="T74" fmla="*/ 149 w 630"/>
                  <a:gd name="T75" fmla="*/ 127 h 242"/>
                  <a:gd name="T76" fmla="*/ 162 w 630"/>
                  <a:gd name="T77" fmla="*/ 137 h 242"/>
                  <a:gd name="T78" fmla="*/ 182 w 630"/>
                  <a:gd name="T79" fmla="*/ 153 h 242"/>
                  <a:gd name="T80" fmla="*/ 200 w 630"/>
                  <a:gd name="T81" fmla="*/ 165 h 242"/>
                  <a:gd name="T82" fmla="*/ 218 w 630"/>
                  <a:gd name="T83" fmla="*/ 178 h 242"/>
                  <a:gd name="T84" fmla="*/ 236 w 630"/>
                  <a:gd name="T85" fmla="*/ 192 h 242"/>
                  <a:gd name="T86" fmla="*/ 256 w 630"/>
                  <a:gd name="T87" fmla="*/ 208 h 242"/>
                  <a:gd name="T88" fmla="*/ 282 w 630"/>
                  <a:gd name="T89" fmla="*/ 226 h 242"/>
                  <a:gd name="T90" fmla="*/ 297 w 630"/>
                  <a:gd name="T91" fmla="*/ 230 h 242"/>
                  <a:gd name="T92" fmla="*/ 320 w 630"/>
                  <a:gd name="T93" fmla="*/ 213 h 242"/>
                  <a:gd name="T94" fmla="*/ 326 w 630"/>
                  <a:gd name="T95" fmla="*/ 209 h 242"/>
                  <a:gd name="T96" fmla="*/ 340 w 630"/>
                  <a:gd name="T97" fmla="*/ 201 h 242"/>
                  <a:gd name="T98" fmla="*/ 363 w 630"/>
                  <a:gd name="T99" fmla="*/ 188 h 242"/>
                  <a:gd name="T100" fmla="*/ 382 w 630"/>
                  <a:gd name="T101" fmla="*/ 179 h 242"/>
                  <a:gd name="T102" fmla="*/ 401 w 630"/>
                  <a:gd name="T103" fmla="*/ 168 h 242"/>
                  <a:gd name="T104" fmla="*/ 433 w 630"/>
                  <a:gd name="T105" fmla="*/ 150 h 242"/>
                  <a:gd name="T106" fmla="*/ 460 w 630"/>
                  <a:gd name="T107" fmla="*/ 134 h 242"/>
                  <a:gd name="T108" fmla="*/ 480 w 630"/>
                  <a:gd name="T109" fmla="*/ 123 h 242"/>
                  <a:gd name="T110" fmla="*/ 526 w 630"/>
                  <a:gd name="T111" fmla="*/ 97 h 242"/>
                  <a:gd name="T112" fmla="*/ 546 w 630"/>
                  <a:gd name="T113" fmla="*/ 84 h 242"/>
                  <a:gd name="T114" fmla="*/ 562 w 630"/>
                  <a:gd name="T115" fmla="*/ 74 h 242"/>
                  <a:gd name="T116" fmla="*/ 588 w 630"/>
                  <a:gd name="T117" fmla="*/ 58 h 242"/>
                  <a:gd name="T118" fmla="*/ 601 w 630"/>
                  <a:gd name="T119" fmla="*/ 48 h 242"/>
                  <a:gd name="T120" fmla="*/ 617 w 630"/>
                  <a:gd name="T121" fmla="*/ 40 h 242"/>
                  <a:gd name="T122" fmla="*/ 628 w 630"/>
                  <a:gd name="T123" fmla="*/ 34 h 242"/>
                  <a:gd name="T124" fmla="*/ 630 w 630"/>
                  <a:gd name="T125" fmla="*/ 35 h 2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630" h="242">
                    <a:moveTo>
                      <a:pt x="630" y="35"/>
                    </a:moveTo>
                    <a:cubicBezTo>
                      <a:pt x="630" y="37"/>
                      <a:pt x="630" y="39"/>
                      <a:pt x="630" y="41"/>
                    </a:cubicBezTo>
                    <a:cubicBezTo>
                      <a:pt x="628" y="49"/>
                      <a:pt x="627" y="56"/>
                      <a:pt x="625" y="63"/>
                    </a:cubicBezTo>
                    <a:cubicBezTo>
                      <a:pt x="624" y="66"/>
                      <a:pt x="622" y="68"/>
                      <a:pt x="619" y="69"/>
                    </a:cubicBezTo>
                    <a:cubicBezTo>
                      <a:pt x="609" y="75"/>
                      <a:pt x="598" y="80"/>
                      <a:pt x="588" y="85"/>
                    </a:cubicBezTo>
                    <a:cubicBezTo>
                      <a:pt x="581" y="89"/>
                      <a:pt x="575" y="93"/>
                      <a:pt x="568" y="96"/>
                    </a:cubicBezTo>
                    <a:cubicBezTo>
                      <a:pt x="558" y="101"/>
                      <a:pt x="548" y="105"/>
                      <a:pt x="538" y="110"/>
                    </a:cubicBezTo>
                    <a:cubicBezTo>
                      <a:pt x="526" y="116"/>
                      <a:pt x="514" y="123"/>
                      <a:pt x="502" y="130"/>
                    </a:cubicBezTo>
                    <a:cubicBezTo>
                      <a:pt x="495" y="134"/>
                      <a:pt x="487" y="137"/>
                      <a:pt x="479" y="140"/>
                    </a:cubicBezTo>
                    <a:cubicBezTo>
                      <a:pt x="469" y="145"/>
                      <a:pt x="459" y="150"/>
                      <a:pt x="450" y="154"/>
                    </a:cubicBezTo>
                    <a:cubicBezTo>
                      <a:pt x="436" y="161"/>
                      <a:pt x="423" y="170"/>
                      <a:pt x="408" y="176"/>
                    </a:cubicBezTo>
                    <a:cubicBezTo>
                      <a:pt x="395" y="181"/>
                      <a:pt x="382" y="188"/>
                      <a:pt x="369" y="194"/>
                    </a:cubicBezTo>
                    <a:cubicBezTo>
                      <a:pt x="359" y="200"/>
                      <a:pt x="348" y="206"/>
                      <a:pt x="338" y="211"/>
                    </a:cubicBezTo>
                    <a:cubicBezTo>
                      <a:pt x="320" y="221"/>
                      <a:pt x="302" y="230"/>
                      <a:pt x="285" y="240"/>
                    </a:cubicBezTo>
                    <a:cubicBezTo>
                      <a:pt x="280" y="242"/>
                      <a:pt x="277" y="240"/>
                      <a:pt x="274" y="238"/>
                    </a:cubicBezTo>
                    <a:cubicBezTo>
                      <a:pt x="262" y="230"/>
                      <a:pt x="251" y="222"/>
                      <a:pt x="239" y="214"/>
                    </a:cubicBezTo>
                    <a:cubicBezTo>
                      <a:pt x="226" y="206"/>
                      <a:pt x="213" y="198"/>
                      <a:pt x="201" y="190"/>
                    </a:cubicBezTo>
                    <a:cubicBezTo>
                      <a:pt x="199" y="189"/>
                      <a:pt x="197" y="187"/>
                      <a:pt x="195" y="185"/>
                    </a:cubicBezTo>
                    <a:cubicBezTo>
                      <a:pt x="189" y="180"/>
                      <a:pt x="182" y="174"/>
                      <a:pt x="175" y="170"/>
                    </a:cubicBezTo>
                    <a:cubicBezTo>
                      <a:pt x="162" y="164"/>
                      <a:pt x="150" y="156"/>
                      <a:pt x="139" y="148"/>
                    </a:cubicBezTo>
                    <a:cubicBezTo>
                      <a:pt x="129" y="141"/>
                      <a:pt x="121" y="134"/>
                      <a:pt x="112" y="127"/>
                    </a:cubicBezTo>
                    <a:cubicBezTo>
                      <a:pt x="99" y="117"/>
                      <a:pt x="86" y="107"/>
                      <a:pt x="73" y="98"/>
                    </a:cubicBezTo>
                    <a:cubicBezTo>
                      <a:pt x="66" y="92"/>
                      <a:pt x="58" y="88"/>
                      <a:pt x="51" y="82"/>
                    </a:cubicBezTo>
                    <a:cubicBezTo>
                      <a:pt x="43" y="76"/>
                      <a:pt x="36" y="68"/>
                      <a:pt x="28" y="62"/>
                    </a:cubicBezTo>
                    <a:cubicBezTo>
                      <a:pt x="25" y="59"/>
                      <a:pt x="22" y="55"/>
                      <a:pt x="18" y="53"/>
                    </a:cubicBezTo>
                    <a:cubicBezTo>
                      <a:pt x="12" y="49"/>
                      <a:pt x="10" y="43"/>
                      <a:pt x="9" y="37"/>
                    </a:cubicBezTo>
                    <a:cubicBezTo>
                      <a:pt x="8" y="32"/>
                      <a:pt x="7" y="27"/>
                      <a:pt x="5" y="22"/>
                    </a:cubicBezTo>
                    <a:cubicBezTo>
                      <a:pt x="3" y="18"/>
                      <a:pt x="1" y="13"/>
                      <a:pt x="2" y="8"/>
                    </a:cubicBezTo>
                    <a:cubicBezTo>
                      <a:pt x="2" y="6"/>
                      <a:pt x="1" y="3"/>
                      <a:pt x="0" y="0"/>
                    </a:cubicBezTo>
                    <a:cubicBezTo>
                      <a:pt x="3" y="1"/>
                      <a:pt x="5" y="2"/>
                      <a:pt x="6" y="3"/>
                    </a:cubicBezTo>
                    <a:cubicBezTo>
                      <a:pt x="9" y="5"/>
                      <a:pt x="11" y="9"/>
                      <a:pt x="15" y="11"/>
                    </a:cubicBezTo>
                    <a:cubicBezTo>
                      <a:pt x="25" y="18"/>
                      <a:pt x="34" y="26"/>
                      <a:pt x="42" y="35"/>
                    </a:cubicBezTo>
                    <a:cubicBezTo>
                      <a:pt x="49" y="42"/>
                      <a:pt x="58" y="48"/>
                      <a:pt x="66" y="54"/>
                    </a:cubicBezTo>
                    <a:cubicBezTo>
                      <a:pt x="74" y="61"/>
                      <a:pt x="81" y="67"/>
                      <a:pt x="89" y="74"/>
                    </a:cubicBezTo>
                    <a:cubicBezTo>
                      <a:pt x="96" y="79"/>
                      <a:pt x="103" y="85"/>
                      <a:pt x="109" y="91"/>
                    </a:cubicBezTo>
                    <a:cubicBezTo>
                      <a:pt x="114" y="95"/>
                      <a:pt x="119" y="100"/>
                      <a:pt x="123" y="104"/>
                    </a:cubicBezTo>
                    <a:cubicBezTo>
                      <a:pt x="127" y="110"/>
                      <a:pt x="133" y="114"/>
                      <a:pt x="139" y="119"/>
                    </a:cubicBezTo>
                    <a:cubicBezTo>
                      <a:pt x="142" y="121"/>
                      <a:pt x="145" y="124"/>
                      <a:pt x="149" y="127"/>
                    </a:cubicBezTo>
                    <a:cubicBezTo>
                      <a:pt x="153" y="131"/>
                      <a:pt x="158" y="134"/>
                      <a:pt x="162" y="137"/>
                    </a:cubicBezTo>
                    <a:cubicBezTo>
                      <a:pt x="169" y="142"/>
                      <a:pt x="176" y="148"/>
                      <a:pt x="182" y="153"/>
                    </a:cubicBezTo>
                    <a:cubicBezTo>
                      <a:pt x="188" y="157"/>
                      <a:pt x="194" y="161"/>
                      <a:pt x="200" y="165"/>
                    </a:cubicBezTo>
                    <a:cubicBezTo>
                      <a:pt x="206" y="169"/>
                      <a:pt x="212" y="174"/>
                      <a:pt x="218" y="178"/>
                    </a:cubicBezTo>
                    <a:cubicBezTo>
                      <a:pt x="224" y="183"/>
                      <a:pt x="230" y="187"/>
                      <a:pt x="236" y="192"/>
                    </a:cubicBezTo>
                    <a:cubicBezTo>
                      <a:pt x="242" y="197"/>
                      <a:pt x="249" y="203"/>
                      <a:pt x="256" y="208"/>
                    </a:cubicBezTo>
                    <a:cubicBezTo>
                      <a:pt x="264" y="215"/>
                      <a:pt x="273" y="221"/>
                      <a:pt x="282" y="226"/>
                    </a:cubicBezTo>
                    <a:cubicBezTo>
                      <a:pt x="286" y="229"/>
                      <a:pt x="292" y="229"/>
                      <a:pt x="297" y="230"/>
                    </a:cubicBezTo>
                    <a:cubicBezTo>
                      <a:pt x="304" y="222"/>
                      <a:pt x="311" y="217"/>
                      <a:pt x="320" y="213"/>
                    </a:cubicBezTo>
                    <a:cubicBezTo>
                      <a:pt x="322" y="212"/>
                      <a:pt x="324" y="210"/>
                      <a:pt x="326" y="209"/>
                    </a:cubicBezTo>
                    <a:cubicBezTo>
                      <a:pt x="330" y="206"/>
                      <a:pt x="335" y="203"/>
                      <a:pt x="340" y="201"/>
                    </a:cubicBezTo>
                    <a:cubicBezTo>
                      <a:pt x="348" y="196"/>
                      <a:pt x="355" y="192"/>
                      <a:pt x="363" y="188"/>
                    </a:cubicBezTo>
                    <a:cubicBezTo>
                      <a:pt x="369" y="184"/>
                      <a:pt x="376" y="182"/>
                      <a:pt x="382" y="179"/>
                    </a:cubicBezTo>
                    <a:cubicBezTo>
                      <a:pt x="389" y="175"/>
                      <a:pt x="395" y="171"/>
                      <a:pt x="401" y="168"/>
                    </a:cubicBezTo>
                    <a:cubicBezTo>
                      <a:pt x="412" y="162"/>
                      <a:pt x="422" y="155"/>
                      <a:pt x="433" y="150"/>
                    </a:cubicBezTo>
                    <a:cubicBezTo>
                      <a:pt x="442" y="144"/>
                      <a:pt x="451" y="139"/>
                      <a:pt x="460" y="134"/>
                    </a:cubicBezTo>
                    <a:cubicBezTo>
                      <a:pt x="467" y="131"/>
                      <a:pt x="474" y="127"/>
                      <a:pt x="480" y="123"/>
                    </a:cubicBezTo>
                    <a:cubicBezTo>
                      <a:pt x="496" y="114"/>
                      <a:pt x="511" y="106"/>
                      <a:pt x="526" y="97"/>
                    </a:cubicBezTo>
                    <a:cubicBezTo>
                      <a:pt x="533" y="93"/>
                      <a:pt x="539" y="88"/>
                      <a:pt x="546" y="84"/>
                    </a:cubicBezTo>
                    <a:cubicBezTo>
                      <a:pt x="551" y="80"/>
                      <a:pt x="557" y="77"/>
                      <a:pt x="562" y="74"/>
                    </a:cubicBezTo>
                    <a:cubicBezTo>
                      <a:pt x="570" y="69"/>
                      <a:pt x="579" y="64"/>
                      <a:pt x="588" y="58"/>
                    </a:cubicBezTo>
                    <a:cubicBezTo>
                      <a:pt x="592" y="55"/>
                      <a:pt x="597" y="52"/>
                      <a:pt x="601" y="48"/>
                    </a:cubicBezTo>
                    <a:cubicBezTo>
                      <a:pt x="606" y="45"/>
                      <a:pt x="611" y="42"/>
                      <a:pt x="617" y="40"/>
                    </a:cubicBezTo>
                    <a:cubicBezTo>
                      <a:pt x="621" y="38"/>
                      <a:pt x="624" y="36"/>
                      <a:pt x="628" y="34"/>
                    </a:cubicBezTo>
                    <a:cubicBezTo>
                      <a:pt x="629" y="34"/>
                      <a:pt x="629" y="34"/>
                      <a:pt x="630" y="35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13" name="Freeform 22"/>
              <p:cNvSpPr>
                <a:spLocks/>
              </p:cNvSpPr>
              <p:nvPr/>
            </p:nvSpPr>
            <p:spPr bwMode="auto">
              <a:xfrm>
                <a:off x="3878263" y="6181726"/>
                <a:ext cx="520700" cy="257175"/>
              </a:xfrm>
              <a:custGeom>
                <a:avLst/>
                <a:gdLst>
                  <a:gd name="T0" fmla="*/ 192 w 198"/>
                  <a:gd name="T1" fmla="*/ 98 h 98"/>
                  <a:gd name="T2" fmla="*/ 182 w 198"/>
                  <a:gd name="T3" fmla="*/ 91 h 98"/>
                  <a:gd name="T4" fmla="*/ 162 w 198"/>
                  <a:gd name="T5" fmla="*/ 79 h 98"/>
                  <a:gd name="T6" fmla="*/ 156 w 198"/>
                  <a:gd name="T7" fmla="*/ 77 h 98"/>
                  <a:gd name="T8" fmla="*/ 143 w 198"/>
                  <a:gd name="T9" fmla="*/ 66 h 98"/>
                  <a:gd name="T10" fmla="*/ 112 w 198"/>
                  <a:gd name="T11" fmla="*/ 56 h 98"/>
                  <a:gd name="T12" fmla="*/ 64 w 198"/>
                  <a:gd name="T13" fmla="*/ 51 h 98"/>
                  <a:gd name="T14" fmla="*/ 26 w 198"/>
                  <a:gd name="T15" fmla="*/ 51 h 98"/>
                  <a:gd name="T16" fmla="*/ 11 w 198"/>
                  <a:gd name="T17" fmla="*/ 54 h 98"/>
                  <a:gd name="T18" fmla="*/ 3 w 198"/>
                  <a:gd name="T19" fmla="*/ 57 h 98"/>
                  <a:gd name="T20" fmla="*/ 1 w 198"/>
                  <a:gd name="T21" fmla="*/ 46 h 98"/>
                  <a:gd name="T22" fmla="*/ 9 w 198"/>
                  <a:gd name="T23" fmla="*/ 14 h 98"/>
                  <a:gd name="T24" fmla="*/ 15 w 198"/>
                  <a:gd name="T25" fmla="*/ 8 h 98"/>
                  <a:gd name="T26" fmla="*/ 52 w 198"/>
                  <a:gd name="T27" fmla="*/ 1 h 98"/>
                  <a:gd name="T28" fmla="*/ 96 w 198"/>
                  <a:gd name="T29" fmla="*/ 0 h 98"/>
                  <a:gd name="T30" fmla="*/ 138 w 198"/>
                  <a:gd name="T31" fmla="*/ 7 h 98"/>
                  <a:gd name="T32" fmla="*/ 154 w 198"/>
                  <a:gd name="T33" fmla="*/ 16 h 98"/>
                  <a:gd name="T34" fmla="*/ 187 w 198"/>
                  <a:gd name="T35" fmla="*/ 35 h 98"/>
                  <a:gd name="T36" fmla="*/ 196 w 198"/>
                  <a:gd name="T37" fmla="*/ 48 h 98"/>
                  <a:gd name="T38" fmla="*/ 196 w 198"/>
                  <a:gd name="T39" fmla="*/ 80 h 98"/>
                  <a:gd name="T40" fmla="*/ 192 w 198"/>
                  <a:gd name="T41" fmla="*/ 98 h 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98" h="98">
                    <a:moveTo>
                      <a:pt x="192" y="98"/>
                    </a:moveTo>
                    <a:cubicBezTo>
                      <a:pt x="188" y="95"/>
                      <a:pt x="185" y="93"/>
                      <a:pt x="182" y="91"/>
                    </a:cubicBezTo>
                    <a:cubicBezTo>
                      <a:pt x="176" y="85"/>
                      <a:pt x="169" y="82"/>
                      <a:pt x="162" y="79"/>
                    </a:cubicBezTo>
                    <a:cubicBezTo>
                      <a:pt x="160" y="79"/>
                      <a:pt x="158" y="78"/>
                      <a:pt x="156" y="77"/>
                    </a:cubicBezTo>
                    <a:cubicBezTo>
                      <a:pt x="152" y="73"/>
                      <a:pt x="148" y="69"/>
                      <a:pt x="143" y="66"/>
                    </a:cubicBezTo>
                    <a:cubicBezTo>
                      <a:pt x="133" y="62"/>
                      <a:pt x="122" y="58"/>
                      <a:pt x="112" y="56"/>
                    </a:cubicBezTo>
                    <a:cubicBezTo>
                      <a:pt x="96" y="52"/>
                      <a:pt x="80" y="50"/>
                      <a:pt x="64" y="51"/>
                    </a:cubicBezTo>
                    <a:cubicBezTo>
                      <a:pt x="51" y="51"/>
                      <a:pt x="39" y="50"/>
                      <a:pt x="26" y="51"/>
                    </a:cubicBezTo>
                    <a:cubicBezTo>
                      <a:pt x="21" y="51"/>
                      <a:pt x="16" y="53"/>
                      <a:pt x="11" y="54"/>
                    </a:cubicBezTo>
                    <a:cubicBezTo>
                      <a:pt x="8" y="55"/>
                      <a:pt x="5" y="56"/>
                      <a:pt x="3" y="57"/>
                    </a:cubicBezTo>
                    <a:cubicBezTo>
                      <a:pt x="0" y="53"/>
                      <a:pt x="0" y="50"/>
                      <a:pt x="1" y="46"/>
                    </a:cubicBezTo>
                    <a:cubicBezTo>
                      <a:pt x="4" y="36"/>
                      <a:pt x="6" y="25"/>
                      <a:pt x="9" y="14"/>
                    </a:cubicBezTo>
                    <a:cubicBezTo>
                      <a:pt x="10" y="11"/>
                      <a:pt x="11" y="9"/>
                      <a:pt x="15" y="8"/>
                    </a:cubicBezTo>
                    <a:cubicBezTo>
                      <a:pt x="27" y="3"/>
                      <a:pt x="39" y="1"/>
                      <a:pt x="52" y="1"/>
                    </a:cubicBezTo>
                    <a:cubicBezTo>
                      <a:pt x="67" y="0"/>
                      <a:pt x="81" y="0"/>
                      <a:pt x="96" y="0"/>
                    </a:cubicBezTo>
                    <a:cubicBezTo>
                      <a:pt x="111" y="0"/>
                      <a:pt x="125" y="3"/>
                      <a:pt x="138" y="7"/>
                    </a:cubicBezTo>
                    <a:cubicBezTo>
                      <a:pt x="144" y="9"/>
                      <a:pt x="149" y="13"/>
                      <a:pt x="154" y="16"/>
                    </a:cubicBezTo>
                    <a:cubicBezTo>
                      <a:pt x="165" y="22"/>
                      <a:pt x="176" y="28"/>
                      <a:pt x="187" y="35"/>
                    </a:cubicBezTo>
                    <a:cubicBezTo>
                      <a:pt x="192" y="38"/>
                      <a:pt x="195" y="43"/>
                      <a:pt x="196" y="48"/>
                    </a:cubicBezTo>
                    <a:cubicBezTo>
                      <a:pt x="197" y="59"/>
                      <a:pt x="198" y="69"/>
                      <a:pt x="196" y="80"/>
                    </a:cubicBezTo>
                    <a:cubicBezTo>
                      <a:pt x="195" y="85"/>
                      <a:pt x="194" y="91"/>
                      <a:pt x="192" y="98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14" name="Freeform 23"/>
              <p:cNvSpPr>
                <a:spLocks/>
              </p:cNvSpPr>
              <p:nvPr/>
            </p:nvSpPr>
            <p:spPr bwMode="auto">
              <a:xfrm>
                <a:off x="5470525" y="4494213"/>
                <a:ext cx="293688" cy="207963"/>
              </a:xfrm>
              <a:custGeom>
                <a:avLst/>
                <a:gdLst>
                  <a:gd name="T0" fmla="*/ 8 w 112"/>
                  <a:gd name="T1" fmla="*/ 77 h 79"/>
                  <a:gd name="T2" fmla="*/ 5 w 112"/>
                  <a:gd name="T3" fmla="*/ 55 h 79"/>
                  <a:gd name="T4" fmla="*/ 3 w 112"/>
                  <a:gd name="T5" fmla="*/ 30 h 79"/>
                  <a:gd name="T6" fmla="*/ 0 w 112"/>
                  <a:gd name="T7" fmla="*/ 4 h 79"/>
                  <a:gd name="T8" fmla="*/ 2 w 112"/>
                  <a:gd name="T9" fmla="*/ 3 h 79"/>
                  <a:gd name="T10" fmla="*/ 25 w 112"/>
                  <a:gd name="T11" fmla="*/ 2 h 79"/>
                  <a:gd name="T12" fmla="*/ 49 w 112"/>
                  <a:gd name="T13" fmla="*/ 2 h 79"/>
                  <a:gd name="T14" fmla="*/ 59 w 112"/>
                  <a:gd name="T15" fmla="*/ 2 h 79"/>
                  <a:gd name="T16" fmla="*/ 111 w 112"/>
                  <a:gd name="T17" fmla="*/ 2 h 79"/>
                  <a:gd name="T18" fmla="*/ 111 w 112"/>
                  <a:gd name="T19" fmla="*/ 28 h 79"/>
                  <a:gd name="T20" fmla="*/ 110 w 112"/>
                  <a:gd name="T21" fmla="*/ 52 h 79"/>
                  <a:gd name="T22" fmla="*/ 112 w 112"/>
                  <a:gd name="T23" fmla="*/ 77 h 79"/>
                  <a:gd name="T24" fmla="*/ 82 w 112"/>
                  <a:gd name="T25" fmla="*/ 75 h 79"/>
                  <a:gd name="T26" fmla="*/ 65 w 112"/>
                  <a:gd name="T27" fmla="*/ 75 h 79"/>
                  <a:gd name="T28" fmla="*/ 53 w 112"/>
                  <a:gd name="T29" fmla="*/ 77 h 79"/>
                  <a:gd name="T30" fmla="*/ 22 w 112"/>
                  <a:gd name="T31" fmla="*/ 78 h 79"/>
                  <a:gd name="T32" fmla="*/ 8 w 112"/>
                  <a:gd name="T33" fmla="*/ 77 h 7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12" h="79">
                    <a:moveTo>
                      <a:pt x="8" y="77"/>
                    </a:moveTo>
                    <a:cubicBezTo>
                      <a:pt x="7" y="69"/>
                      <a:pt x="6" y="62"/>
                      <a:pt x="5" y="55"/>
                    </a:cubicBezTo>
                    <a:cubicBezTo>
                      <a:pt x="4" y="47"/>
                      <a:pt x="2" y="38"/>
                      <a:pt x="3" y="30"/>
                    </a:cubicBezTo>
                    <a:cubicBezTo>
                      <a:pt x="3" y="21"/>
                      <a:pt x="0" y="13"/>
                      <a:pt x="0" y="4"/>
                    </a:cubicBezTo>
                    <a:cubicBezTo>
                      <a:pt x="1" y="3"/>
                      <a:pt x="1" y="3"/>
                      <a:pt x="2" y="3"/>
                    </a:cubicBezTo>
                    <a:cubicBezTo>
                      <a:pt x="10" y="5"/>
                      <a:pt x="17" y="0"/>
                      <a:pt x="25" y="2"/>
                    </a:cubicBezTo>
                    <a:cubicBezTo>
                      <a:pt x="33" y="3"/>
                      <a:pt x="41" y="2"/>
                      <a:pt x="49" y="2"/>
                    </a:cubicBezTo>
                    <a:cubicBezTo>
                      <a:pt x="52" y="2"/>
                      <a:pt x="55" y="2"/>
                      <a:pt x="59" y="2"/>
                    </a:cubicBezTo>
                    <a:cubicBezTo>
                      <a:pt x="76" y="2"/>
                      <a:pt x="93" y="2"/>
                      <a:pt x="111" y="2"/>
                    </a:cubicBezTo>
                    <a:cubicBezTo>
                      <a:pt x="111" y="11"/>
                      <a:pt x="110" y="19"/>
                      <a:pt x="111" y="28"/>
                    </a:cubicBezTo>
                    <a:cubicBezTo>
                      <a:pt x="112" y="36"/>
                      <a:pt x="110" y="44"/>
                      <a:pt x="110" y="52"/>
                    </a:cubicBezTo>
                    <a:cubicBezTo>
                      <a:pt x="111" y="60"/>
                      <a:pt x="111" y="68"/>
                      <a:pt x="112" y="77"/>
                    </a:cubicBezTo>
                    <a:cubicBezTo>
                      <a:pt x="101" y="78"/>
                      <a:pt x="92" y="77"/>
                      <a:pt x="82" y="75"/>
                    </a:cubicBezTo>
                    <a:cubicBezTo>
                      <a:pt x="76" y="73"/>
                      <a:pt x="71" y="74"/>
                      <a:pt x="65" y="75"/>
                    </a:cubicBezTo>
                    <a:cubicBezTo>
                      <a:pt x="61" y="76"/>
                      <a:pt x="57" y="77"/>
                      <a:pt x="53" y="77"/>
                    </a:cubicBezTo>
                    <a:cubicBezTo>
                      <a:pt x="43" y="77"/>
                      <a:pt x="33" y="76"/>
                      <a:pt x="22" y="78"/>
                    </a:cubicBezTo>
                    <a:cubicBezTo>
                      <a:pt x="18" y="79"/>
                      <a:pt x="13" y="77"/>
                      <a:pt x="8" y="77"/>
                    </a:cubicBezTo>
                    <a:close/>
                  </a:path>
                </a:pathLst>
              </a:custGeom>
              <a:solidFill>
                <a:schemeClr val="accent3">
                  <a:lumMod val="60000"/>
                  <a:lumOff val="40000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15" name="Freeform 24"/>
              <p:cNvSpPr>
                <a:spLocks/>
              </p:cNvSpPr>
              <p:nvPr/>
            </p:nvSpPr>
            <p:spPr bwMode="auto">
              <a:xfrm>
                <a:off x="3492500" y="4494213"/>
                <a:ext cx="293688" cy="203200"/>
              </a:xfrm>
              <a:custGeom>
                <a:avLst/>
                <a:gdLst>
                  <a:gd name="T0" fmla="*/ 2 w 112"/>
                  <a:gd name="T1" fmla="*/ 3 h 77"/>
                  <a:gd name="T2" fmla="*/ 36 w 112"/>
                  <a:gd name="T3" fmla="*/ 3 h 77"/>
                  <a:gd name="T4" fmla="*/ 78 w 112"/>
                  <a:gd name="T5" fmla="*/ 1 h 77"/>
                  <a:gd name="T6" fmla="*/ 99 w 112"/>
                  <a:gd name="T7" fmla="*/ 1 h 77"/>
                  <a:gd name="T8" fmla="*/ 112 w 112"/>
                  <a:gd name="T9" fmla="*/ 3 h 77"/>
                  <a:gd name="T10" fmla="*/ 110 w 112"/>
                  <a:gd name="T11" fmla="*/ 12 h 77"/>
                  <a:gd name="T12" fmla="*/ 108 w 112"/>
                  <a:gd name="T13" fmla="*/ 33 h 77"/>
                  <a:gd name="T14" fmla="*/ 109 w 112"/>
                  <a:gd name="T15" fmla="*/ 56 h 77"/>
                  <a:gd name="T16" fmla="*/ 106 w 112"/>
                  <a:gd name="T17" fmla="*/ 76 h 77"/>
                  <a:gd name="T18" fmla="*/ 100 w 112"/>
                  <a:gd name="T19" fmla="*/ 76 h 77"/>
                  <a:gd name="T20" fmla="*/ 69 w 112"/>
                  <a:gd name="T21" fmla="*/ 77 h 77"/>
                  <a:gd name="T22" fmla="*/ 64 w 112"/>
                  <a:gd name="T23" fmla="*/ 77 h 77"/>
                  <a:gd name="T24" fmla="*/ 51 w 112"/>
                  <a:gd name="T25" fmla="*/ 76 h 77"/>
                  <a:gd name="T26" fmla="*/ 36 w 112"/>
                  <a:gd name="T27" fmla="*/ 76 h 77"/>
                  <a:gd name="T28" fmla="*/ 27 w 112"/>
                  <a:gd name="T29" fmla="*/ 76 h 77"/>
                  <a:gd name="T30" fmla="*/ 20 w 112"/>
                  <a:gd name="T31" fmla="*/ 76 h 77"/>
                  <a:gd name="T32" fmla="*/ 5 w 112"/>
                  <a:gd name="T33" fmla="*/ 77 h 77"/>
                  <a:gd name="T34" fmla="*/ 0 w 112"/>
                  <a:gd name="T35" fmla="*/ 71 h 77"/>
                  <a:gd name="T36" fmla="*/ 1 w 112"/>
                  <a:gd name="T37" fmla="*/ 47 h 77"/>
                  <a:gd name="T38" fmla="*/ 3 w 112"/>
                  <a:gd name="T39" fmla="*/ 27 h 77"/>
                  <a:gd name="T40" fmla="*/ 2 w 112"/>
                  <a:gd name="T41" fmla="*/ 5 h 77"/>
                  <a:gd name="T42" fmla="*/ 2 w 112"/>
                  <a:gd name="T43" fmla="*/ 3 h 7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12" h="77">
                    <a:moveTo>
                      <a:pt x="2" y="3"/>
                    </a:moveTo>
                    <a:cubicBezTo>
                      <a:pt x="14" y="3"/>
                      <a:pt x="25" y="3"/>
                      <a:pt x="36" y="3"/>
                    </a:cubicBezTo>
                    <a:cubicBezTo>
                      <a:pt x="50" y="3"/>
                      <a:pt x="64" y="4"/>
                      <a:pt x="78" y="1"/>
                    </a:cubicBezTo>
                    <a:cubicBezTo>
                      <a:pt x="85" y="0"/>
                      <a:pt x="92" y="1"/>
                      <a:pt x="99" y="1"/>
                    </a:cubicBezTo>
                    <a:cubicBezTo>
                      <a:pt x="103" y="2"/>
                      <a:pt x="107" y="2"/>
                      <a:pt x="112" y="3"/>
                    </a:cubicBezTo>
                    <a:cubicBezTo>
                      <a:pt x="111" y="6"/>
                      <a:pt x="111" y="9"/>
                      <a:pt x="110" y="12"/>
                    </a:cubicBezTo>
                    <a:cubicBezTo>
                      <a:pt x="107" y="19"/>
                      <a:pt x="107" y="26"/>
                      <a:pt x="108" y="33"/>
                    </a:cubicBezTo>
                    <a:cubicBezTo>
                      <a:pt x="110" y="41"/>
                      <a:pt x="109" y="48"/>
                      <a:pt x="109" y="56"/>
                    </a:cubicBezTo>
                    <a:cubicBezTo>
                      <a:pt x="108" y="63"/>
                      <a:pt x="107" y="69"/>
                      <a:pt x="106" y="76"/>
                    </a:cubicBezTo>
                    <a:cubicBezTo>
                      <a:pt x="103" y="76"/>
                      <a:pt x="101" y="76"/>
                      <a:pt x="100" y="76"/>
                    </a:cubicBezTo>
                    <a:cubicBezTo>
                      <a:pt x="89" y="76"/>
                      <a:pt x="79" y="77"/>
                      <a:pt x="69" y="77"/>
                    </a:cubicBezTo>
                    <a:cubicBezTo>
                      <a:pt x="67" y="77"/>
                      <a:pt x="65" y="77"/>
                      <a:pt x="64" y="77"/>
                    </a:cubicBezTo>
                    <a:cubicBezTo>
                      <a:pt x="60" y="76"/>
                      <a:pt x="55" y="76"/>
                      <a:pt x="51" y="76"/>
                    </a:cubicBezTo>
                    <a:cubicBezTo>
                      <a:pt x="46" y="77"/>
                      <a:pt x="41" y="76"/>
                      <a:pt x="36" y="76"/>
                    </a:cubicBezTo>
                    <a:cubicBezTo>
                      <a:pt x="33" y="76"/>
                      <a:pt x="30" y="76"/>
                      <a:pt x="27" y="76"/>
                    </a:cubicBezTo>
                    <a:cubicBezTo>
                      <a:pt x="25" y="76"/>
                      <a:pt x="22" y="76"/>
                      <a:pt x="20" y="76"/>
                    </a:cubicBezTo>
                    <a:cubicBezTo>
                      <a:pt x="15" y="76"/>
                      <a:pt x="10" y="77"/>
                      <a:pt x="5" y="77"/>
                    </a:cubicBezTo>
                    <a:cubicBezTo>
                      <a:pt x="0" y="77"/>
                      <a:pt x="0" y="77"/>
                      <a:pt x="0" y="71"/>
                    </a:cubicBezTo>
                    <a:cubicBezTo>
                      <a:pt x="1" y="63"/>
                      <a:pt x="2" y="55"/>
                      <a:pt x="1" y="47"/>
                    </a:cubicBezTo>
                    <a:cubicBezTo>
                      <a:pt x="1" y="40"/>
                      <a:pt x="2" y="34"/>
                      <a:pt x="3" y="27"/>
                    </a:cubicBezTo>
                    <a:cubicBezTo>
                      <a:pt x="4" y="20"/>
                      <a:pt x="4" y="13"/>
                      <a:pt x="2" y="5"/>
                    </a:cubicBezTo>
                    <a:cubicBezTo>
                      <a:pt x="2" y="5"/>
                      <a:pt x="2" y="4"/>
                      <a:pt x="2" y="3"/>
                    </a:cubicBezTo>
                    <a:close/>
                  </a:path>
                </a:pathLst>
              </a:custGeom>
              <a:solidFill>
                <a:schemeClr val="accent3">
                  <a:lumMod val="60000"/>
                  <a:lumOff val="40000"/>
                </a:schemeClr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16" name="Freeform 25"/>
              <p:cNvSpPr>
                <a:spLocks/>
              </p:cNvSpPr>
              <p:nvPr/>
            </p:nvSpPr>
            <p:spPr bwMode="auto">
              <a:xfrm>
                <a:off x="3713163" y="2949576"/>
                <a:ext cx="785813" cy="406400"/>
              </a:xfrm>
              <a:custGeom>
                <a:avLst/>
                <a:gdLst>
                  <a:gd name="T0" fmla="*/ 1 w 299"/>
                  <a:gd name="T1" fmla="*/ 0 h 155"/>
                  <a:gd name="T2" fmla="*/ 43 w 299"/>
                  <a:gd name="T3" fmla="*/ 19 h 155"/>
                  <a:gd name="T4" fmla="*/ 72 w 299"/>
                  <a:gd name="T5" fmla="*/ 34 h 155"/>
                  <a:gd name="T6" fmla="*/ 100 w 299"/>
                  <a:gd name="T7" fmla="*/ 50 h 155"/>
                  <a:gd name="T8" fmla="*/ 154 w 299"/>
                  <a:gd name="T9" fmla="*/ 78 h 155"/>
                  <a:gd name="T10" fmla="*/ 174 w 299"/>
                  <a:gd name="T11" fmla="*/ 89 h 155"/>
                  <a:gd name="T12" fmla="*/ 210 w 299"/>
                  <a:gd name="T13" fmla="*/ 107 h 155"/>
                  <a:gd name="T14" fmla="*/ 237 w 299"/>
                  <a:gd name="T15" fmla="*/ 123 h 155"/>
                  <a:gd name="T16" fmla="*/ 265 w 299"/>
                  <a:gd name="T17" fmla="*/ 136 h 155"/>
                  <a:gd name="T18" fmla="*/ 299 w 299"/>
                  <a:gd name="T19" fmla="*/ 155 h 155"/>
                  <a:gd name="T20" fmla="*/ 296 w 299"/>
                  <a:gd name="T21" fmla="*/ 155 h 155"/>
                  <a:gd name="T22" fmla="*/ 269 w 299"/>
                  <a:gd name="T23" fmla="*/ 144 h 155"/>
                  <a:gd name="T24" fmla="*/ 261 w 299"/>
                  <a:gd name="T25" fmla="*/ 141 h 155"/>
                  <a:gd name="T26" fmla="*/ 248 w 299"/>
                  <a:gd name="T27" fmla="*/ 136 h 155"/>
                  <a:gd name="T28" fmla="*/ 215 w 299"/>
                  <a:gd name="T29" fmla="*/ 124 h 155"/>
                  <a:gd name="T30" fmla="*/ 212 w 299"/>
                  <a:gd name="T31" fmla="*/ 123 h 155"/>
                  <a:gd name="T32" fmla="*/ 190 w 299"/>
                  <a:gd name="T33" fmla="*/ 119 h 155"/>
                  <a:gd name="T34" fmla="*/ 187 w 299"/>
                  <a:gd name="T35" fmla="*/ 117 h 155"/>
                  <a:gd name="T36" fmla="*/ 174 w 299"/>
                  <a:gd name="T37" fmla="*/ 111 h 155"/>
                  <a:gd name="T38" fmla="*/ 166 w 299"/>
                  <a:gd name="T39" fmla="*/ 108 h 155"/>
                  <a:gd name="T40" fmla="*/ 156 w 299"/>
                  <a:gd name="T41" fmla="*/ 104 h 155"/>
                  <a:gd name="T42" fmla="*/ 132 w 299"/>
                  <a:gd name="T43" fmla="*/ 96 h 155"/>
                  <a:gd name="T44" fmla="*/ 124 w 299"/>
                  <a:gd name="T45" fmla="*/ 91 h 155"/>
                  <a:gd name="T46" fmla="*/ 86 w 299"/>
                  <a:gd name="T47" fmla="*/ 75 h 155"/>
                  <a:gd name="T48" fmla="*/ 67 w 299"/>
                  <a:gd name="T49" fmla="*/ 66 h 155"/>
                  <a:gd name="T50" fmla="*/ 29 w 299"/>
                  <a:gd name="T51" fmla="*/ 49 h 155"/>
                  <a:gd name="T52" fmla="*/ 20 w 299"/>
                  <a:gd name="T53" fmla="*/ 44 h 155"/>
                  <a:gd name="T54" fmla="*/ 10 w 299"/>
                  <a:gd name="T55" fmla="*/ 34 h 155"/>
                  <a:gd name="T56" fmla="*/ 1 w 299"/>
                  <a:gd name="T57" fmla="*/ 6 h 155"/>
                  <a:gd name="T58" fmla="*/ 0 w 299"/>
                  <a:gd name="T59" fmla="*/ 1 h 155"/>
                  <a:gd name="T60" fmla="*/ 1 w 299"/>
                  <a:gd name="T61" fmla="*/ 0 h 15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</a:cxnLst>
                <a:rect l="0" t="0" r="r" b="b"/>
                <a:pathLst>
                  <a:path w="299" h="155">
                    <a:moveTo>
                      <a:pt x="1" y="0"/>
                    </a:moveTo>
                    <a:cubicBezTo>
                      <a:pt x="15" y="6"/>
                      <a:pt x="29" y="12"/>
                      <a:pt x="43" y="19"/>
                    </a:cubicBezTo>
                    <a:cubicBezTo>
                      <a:pt x="53" y="24"/>
                      <a:pt x="63" y="28"/>
                      <a:pt x="72" y="34"/>
                    </a:cubicBezTo>
                    <a:cubicBezTo>
                      <a:pt x="81" y="40"/>
                      <a:pt x="91" y="45"/>
                      <a:pt x="100" y="50"/>
                    </a:cubicBezTo>
                    <a:cubicBezTo>
                      <a:pt x="118" y="59"/>
                      <a:pt x="136" y="68"/>
                      <a:pt x="154" y="78"/>
                    </a:cubicBezTo>
                    <a:cubicBezTo>
                      <a:pt x="161" y="81"/>
                      <a:pt x="168" y="85"/>
                      <a:pt x="174" y="89"/>
                    </a:cubicBezTo>
                    <a:cubicBezTo>
                      <a:pt x="186" y="95"/>
                      <a:pt x="198" y="101"/>
                      <a:pt x="210" y="107"/>
                    </a:cubicBezTo>
                    <a:cubicBezTo>
                      <a:pt x="219" y="112"/>
                      <a:pt x="228" y="118"/>
                      <a:pt x="237" y="123"/>
                    </a:cubicBezTo>
                    <a:cubicBezTo>
                      <a:pt x="246" y="128"/>
                      <a:pt x="255" y="132"/>
                      <a:pt x="265" y="136"/>
                    </a:cubicBezTo>
                    <a:cubicBezTo>
                      <a:pt x="276" y="141"/>
                      <a:pt x="287" y="148"/>
                      <a:pt x="299" y="155"/>
                    </a:cubicBezTo>
                    <a:cubicBezTo>
                      <a:pt x="298" y="155"/>
                      <a:pt x="296" y="155"/>
                      <a:pt x="296" y="155"/>
                    </a:cubicBezTo>
                    <a:cubicBezTo>
                      <a:pt x="287" y="151"/>
                      <a:pt x="278" y="146"/>
                      <a:pt x="269" y="144"/>
                    </a:cubicBezTo>
                    <a:cubicBezTo>
                      <a:pt x="266" y="144"/>
                      <a:pt x="264" y="142"/>
                      <a:pt x="261" y="141"/>
                    </a:cubicBezTo>
                    <a:cubicBezTo>
                      <a:pt x="257" y="139"/>
                      <a:pt x="252" y="138"/>
                      <a:pt x="248" y="136"/>
                    </a:cubicBezTo>
                    <a:cubicBezTo>
                      <a:pt x="237" y="132"/>
                      <a:pt x="226" y="128"/>
                      <a:pt x="215" y="124"/>
                    </a:cubicBezTo>
                    <a:cubicBezTo>
                      <a:pt x="214" y="124"/>
                      <a:pt x="213" y="123"/>
                      <a:pt x="212" y="123"/>
                    </a:cubicBezTo>
                    <a:cubicBezTo>
                      <a:pt x="205" y="122"/>
                      <a:pt x="198" y="120"/>
                      <a:pt x="190" y="119"/>
                    </a:cubicBezTo>
                    <a:cubicBezTo>
                      <a:pt x="189" y="119"/>
                      <a:pt x="188" y="118"/>
                      <a:pt x="187" y="117"/>
                    </a:cubicBezTo>
                    <a:cubicBezTo>
                      <a:pt x="182" y="115"/>
                      <a:pt x="178" y="113"/>
                      <a:pt x="174" y="111"/>
                    </a:cubicBezTo>
                    <a:cubicBezTo>
                      <a:pt x="171" y="110"/>
                      <a:pt x="169" y="109"/>
                      <a:pt x="166" y="108"/>
                    </a:cubicBezTo>
                    <a:cubicBezTo>
                      <a:pt x="163" y="106"/>
                      <a:pt x="160" y="105"/>
                      <a:pt x="156" y="104"/>
                    </a:cubicBezTo>
                    <a:cubicBezTo>
                      <a:pt x="148" y="101"/>
                      <a:pt x="140" y="99"/>
                      <a:pt x="132" y="96"/>
                    </a:cubicBezTo>
                    <a:cubicBezTo>
                      <a:pt x="129" y="95"/>
                      <a:pt x="128" y="90"/>
                      <a:pt x="124" y="91"/>
                    </a:cubicBezTo>
                    <a:cubicBezTo>
                      <a:pt x="112" y="84"/>
                      <a:pt x="98" y="82"/>
                      <a:pt x="86" y="75"/>
                    </a:cubicBezTo>
                    <a:cubicBezTo>
                      <a:pt x="80" y="71"/>
                      <a:pt x="73" y="69"/>
                      <a:pt x="67" y="66"/>
                    </a:cubicBezTo>
                    <a:cubicBezTo>
                      <a:pt x="54" y="60"/>
                      <a:pt x="40" y="58"/>
                      <a:pt x="29" y="49"/>
                    </a:cubicBezTo>
                    <a:cubicBezTo>
                      <a:pt x="26" y="47"/>
                      <a:pt x="23" y="45"/>
                      <a:pt x="20" y="44"/>
                    </a:cubicBezTo>
                    <a:cubicBezTo>
                      <a:pt x="13" y="43"/>
                      <a:pt x="11" y="39"/>
                      <a:pt x="10" y="34"/>
                    </a:cubicBezTo>
                    <a:cubicBezTo>
                      <a:pt x="7" y="24"/>
                      <a:pt x="5" y="15"/>
                      <a:pt x="1" y="6"/>
                    </a:cubicBezTo>
                    <a:cubicBezTo>
                      <a:pt x="0" y="5"/>
                      <a:pt x="0" y="3"/>
                      <a:pt x="0" y="1"/>
                    </a:cubicBezTo>
                    <a:cubicBezTo>
                      <a:pt x="0" y="1"/>
                      <a:pt x="0" y="0"/>
                      <a:pt x="1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17" name="Freeform 26"/>
              <p:cNvSpPr>
                <a:spLocks/>
              </p:cNvSpPr>
              <p:nvPr/>
            </p:nvSpPr>
            <p:spPr bwMode="auto">
              <a:xfrm>
                <a:off x="4953000" y="6161088"/>
                <a:ext cx="490538" cy="173038"/>
              </a:xfrm>
              <a:custGeom>
                <a:avLst/>
                <a:gdLst>
                  <a:gd name="T0" fmla="*/ 0 w 187"/>
                  <a:gd name="T1" fmla="*/ 66 h 66"/>
                  <a:gd name="T2" fmla="*/ 9 w 187"/>
                  <a:gd name="T3" fmla="*/ 6 h 66"/>
                  <a:gd name="T4" fmla="*/ 12 w 187"/>
                  <a:gd name="T5" fmla="*/ 0 h 66"/>
                  <a:gd name="T6" fmla="*/ 43 w 187"/>
                  <a:gd name="T7" fmla="*/ 6 h 66"/>
                  <a:gd name="T8" fmla="*/ 112 w 187"/>
                  <a:gd name="T9" fmla="*/ 12 h 66"/>
                  <a:gd name="T10" fmla="*/ 120 w 187"/>
                  <a:gd name="T11" fmla="*/ 12 h 66"/>
                  <a:gd name="T12" fmla="*/ 154 w 187"/>
                  <a:gd name="T13" fmla="*/ 10 h 66"/>
                  <a:gd name="T14" fmla="*/ 173 w 187"/>
                  <a:gd name="T15" fmla="*/ 10 h 66"/>
                  <a:gd name="T16" fmla="*/ 183 w 187"/>
                  <a:gd name="T17" fmla="*/ 10 h 66"/>
                  <a:gd name="T18" fmla="*/ 186 w 187"/>
                  <a:gd name="T19" fmla="*/ 24 h 66"/>
                  <a:gd name="T20" fmla="*/ 187 w 187"/>
                  <a:gd name="T21" fmla="*/ 35 h 66"/>
                  <a:gd name="T22" fmla="*/ 184 w 187"/>
                  <a:gd name="T23" fmla="*/ 63 h 66"/>
                  <a:gd name="T24" fmla="*/ 179 w 187"/>
                  <a:gd name="T25" fmla="*/ 61 h 66"/>
                  <a:gd name="T26" fmla="*/ 164 w 187"/>
                  <a:gd name="T27" fmla="*/ 49 h 66"/>
                  <a:gd name="T28" fmla="*/ 139 w 187"/>
                  <a:gd name="T29" fmla="*/ 38 h 66"/>
                  <a:gd name="T30" fmla="*/ 136 w 187"/>
                  <a:gd name="T31" fmla="*/ 37 h 66"/>
                  <a:gd name="T32" fmla="*/ 100 w 187"/>
                  <a:gd name="T33" fmla="*/ 34 h 66"/>
                  <a:gd name="T34" fmla="*/ 51 w 187"/>
                  <a:gd name="T35" fmla="*/ 47 h 66"/>
                  <a:gd name="T36" fmla="*/ 5 w 187"/>
                  <a:gd name="T37" fmla="*/ 64 h 66"/>
                  <a:gd name="T38" fmla="*/ 0 w 187"/>
                  <a:gd name="T39" fmla="*/ 66 h 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87" h="66">
                    <a:moveTo>
                      <a:pt x="0" y="66"/>
                    </a:moveTo>
                    <a:cubicBezTo>
                      <a:pt x="3" y="45"/>
                      <a:pt x="4" y="25"/>
                      <a:pt x="9" y="6"/>
                    </a:cubicBezTo>
                    <a:cubicBezTo>
                      <a:pt x="9" y="4"/>
                      <a:pt x="11" y="2"/>
                      <a:pt x="12" y="0"/>
                    </a:cubicBezTo>
                    <a:cubicBezTo>
                      <a:pt x="23" y="2"/>
                      <a:pt x="33" y="5"/>
                      <a:pt x="43" y="6"/>
                    </a:cubicBezTo>
                    <a:cubicBezTo>
                      <a:pt x="66" y="9"/>
                      <a:pt x="89" y="14"/>
                      <a:pt x="112" y="12"/>
                    </a:cubicBezTo>
                    <a:cubicBezTo>
                      <a:pt x="114" y="12"/>
                      <a:pt x="117" y="12"/>
                      <a:pt x="120" y="12"/>
                    </a:cubicBezTo>
                    <a:cubicBezTo>
                      <a:pt x="131" y="11"/>
                      <a:pt x="143" y="10"/>
                      <a:pt x="154" y="10"/>
                    </a:cubicBezTo>
                    <a:cubicBezTo>
                      <a:pt x="160" y="10"/>
                      <a:pt x="166" y="10"/>
                      <a:pt x="173" y="10"/>
                    </a:cubicBezTo>
                    <a:cubicBezTo>
                      <a:pt x="176" y="10"/>
                      <a:pt x="179" y="10"/>
                      <a:pt x="183" y="10"/>
                    </a:cubicBezTo>
                    <a:cubicBezTo>
                      <a:pt x="184" y="15"/>
                      <a:pt x="186" y="19"/>
                      <a:pt x="186" y="24"/>
                    </a:cubicBezTo>
                    <a:cubicBezTo>
                      <a:pt x="187" y="27"/>
                      <a:pt x="187" y="31"/>
                      <a:pt x="187" y="35"/>
                    </a:cubicBezTo>
                    <a:cubicBezTo>
                      <a:pt x="186" y="44"/>
                      <a:pt x="185" y="53"/>
                      <a:pt x="184" y="63"/>
                    </a:cubicBezTo>
                    <a:cubicBezTo>
                      <a:pt x="182" y="62"/>
                      <a:pt x="180" y="62"/>
                      <a:pt x="179" y="61"/>
                    </a:cubicBezTo>
                    <a:cubicBezTo>
                      <a:pt x="174" y="57"/>
                      <a:pt x="169" y="53"/>
                      <a:pt x="164" y="49"/>
                    </a:cubicBezTo>
                    <a:cubicBezTo>
                      <a:pt x="156" y="44"/>
                      <a:pt x="148" y="40"/>
                      <a:pt x="139" y="38"/>
                    </a:cubicBezTo>
                    <a:cubicBezTo>
                      <a:pt x="138" y="38"/>
                      <a:pt x="137" y="38"/>
                      <a:pt x="136" y="37"/>
                    </a:cubicBezTo>
                    <a:cubicBezTo>
                      <a:pt x="125" y="32"/>
                      <a:pt x="113" y="33"/>
                      <a:pt x="100" y="34"/>
                    </a:cubicBezTo>
                    <a:cubicBezTo>
                      <a:pt x="83" y="35"/>
                      <a:pt x="67" y="41"/>
                      <a:pt x="51" y="47"/>
                    </a:cubicBezTo>
                    <a:cubicBezTo>
                      <a:pt x="35" y="52"/>
                      <a:pt x="20" y="58"/>
                      <a:pt x="5" y="64"/>
                    </a:cubicBezTo>
                    <a:cubicBezTo>
                      <a:pt x="4" y="65"/>
                      <a:pt x="3" y="65"/>
                      <a:pt x="0" y="66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18" name="Freeform 27"/>
              <p:cNvSpPr>
                <a:spLocks/>
              </p:cNvSpPr>
              <p:nvPr/>
            </p:nvSpPr>
            <p:spPr bwMode="auto">
              <a:xfrm>
                <a:off x="4956175" y="6346826"/>
                <a:ext cx="519113" cy="296863"/>
              </a:xfrm>
              <a:custGeom>
                <a:avLst/>
                <a:gdLst>
                  <a:gd name="T0" fmla="*/ 2 w 198"/>
                  <a:gd name="T1" fmla="*/ 61 h 113"/>
                  <a:gd name="T2" fmla="*/ 48 w 198"/>
                  <a:gd name="T3" fmla="*/ 79 h 113"/>
                  <a:gd name="T4" fmla="*/ 56 w 198"/>
                  <a:gd name="T5" fmla="*/ 81 h 113"/>
                  <a:gd name="T6" fmla="*/ 98 w 198"/>
                  <a:gd name="T7" fmla="*/ 80 h 113"/>
                  <a:gd name="T8" fmla="*/ 142 w 198"/>
                  <a:gd name="T9" fmla="*/ 67 h 113"/>
                  <a:gd name="T10" fmla="*/ 170 w 198"/>
                  <a:gd name="T11" fmla="*/ 47 h 113"/>
                  <a:gd name="T12" fmla="*/ 181 w 198"/>
                  <a:gd name="T13" fmla="*/ 29 h 113"/>
                  <a:gd name="T14" fmla="*/ 182 w 198"/>
                  <a:gd name="T15" fmla="*/ 27 h 113"/>
                  <a:gd name="T16" fmla="*/ 193 w 198"/>
                  <a:gd name="T17" fmla="*/ 3 h 113"/>
                  <a:gd name="T18" fmla="*/ 195 w 198"/>
                  <a:gd name="T19" fmla="*/ 0 h 113"/>
                  <a:gd name="T20" fmla="*/ 195 w 198"/>
                  <a:gd name="T21" fmla="*/ 27 h 113"/>
                  <a:gd name="T22" fmla="*/ 175 w 198"/>
                  <a:gd name="T23" fmla="*/ 80 h 113"/>
                  <a:gd name="T24" fmla="*/ 153 w 198"/>
                  <a:gd name="T25" fmla="*/ 98 h 113"/>
                  <a:gd name="T26" fmla="*/ 100 w 198"/>
                  <a:gd name="T27" fmla="*/ 112 h 113"/>
                  <a:gd name="T28" fmla="*/ 75 w 198"/>
                  <a:gd name="T29" fmla="*/ 110 h 113"/>
                  <a:gd name="T30" fmla="*/ 62 w 198"/>
                  <a:gd name="T31" fmla="*/ 109 h 113"/>
                  <a:gd name="T32" fmla="*/ 19 w 198"/>
                  <a:gd name="T33" fmla="*/ 101 h 113"/>
                  <a:gd name="T34" fmla="*/ 5 w 198"/>
                  <a:gd name="T35" fmla="*/ 91 h 113"/>
                  <a:gd name="T36" fmla="*/ 4 w 198"/>
                  <a:gd name="T37" fmla="*/ 88 h 113"/>
                  <a:gd name="T38" fmla="*/ 2 w 198"/>
                  <a:gd name="T39" fmla="*/ 61 h 1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98" h="113">
                    <a:moveTo>
                      <a:pt x="2" y="61"/>
                    </a:moveTo>
                    <a:cubicBezTo>
                      <a:pt x="16" y="72"/>
                      <a:pt x="32" y="76"/>
                      <a:pt x="48" y="79"/>
                    </a:cubicBezTo>
                    <a:cubicBezTo>
                      <a:pt x="51" y="79"/>
                      <a:pt x="54" y="80"/>
                      <a:pt x="56" y="81"/>
                    </a:cubicBezTo>
                    <a:cubicBezTo>
                      <a:pt x="70" y="84"/>
                      <a:pt x="84" y="84"/>
                      <a:pt x="98" y="80"/>
                    </a:cubicBezTo>
                    <a:cubicBezTo>
                      <a:pt x="113" y="77"/>
                      <a:pt x="128" y="73"/>
                      <a:pt x="142" y="67"/>
                    </a:cubicBezTo>
                    <a:cubicBezTo>
                      <a:pt x="152" y="62"/>
                      <a:pt x="163" y="57"/>
                      <a:pt x="170" y="47"/>
                    </a:cubicBezTo>
                    <a:cubicBezTo>
                      <a:pt x="174" y="42"/>
                      <a:pt x="180" y="36"/>
                      <a:pt x="181" y="29"/>
                    </a:cubicBezTo>
                    <a:cubicBezTo>
                      <a:pt x="181" y="28"/>
                      <a:pt x="182" y="28"/>
                      <a:pt x="182" y="27"/>
                    </a:cubicBezTo>
                    <a:cubicBezTo>
                      <a:pt x="188" y="20"/>
                      <a:pt x="191" y="12"/>
                      <a:pt x="193" y="3"/>
                    </a:cubicBezTo>
                    <a:cubicBezTo>
                      <a:pt x="193" y="2"/>
                      <a:pt x="194" y="2"/>
                      <a:pt x="195" y="0"/>
                    </a:cubicBezTo>
                    <a:cubicBezTo>
                      <a:pt x="198" y="10"/>
                      <a:pt x="197" y="18"/>
                      <a:pt x="195" y="27"/>
                    </a:cubicBezTo>
                    <a:cubicBezTo>
                      <a:pt x="192" y="46"/>
                      <a:pt x="185" y="64"/>
                      <a:pt x="175" y="80"/>
                    </a:cubicBezTo>
                    <a:cubicBezTo>
                      <a:pt x="170" y="89"/>
                      <a:pt x="161" y="93"/>
                      <a:pt x="153" y="98"/>
                    </a:cubicBezTo>
                    <a:cubicBezTo>
                      <a:pt x="136" y="106"/>
                      <a:pt x="118" y="110"/>
                      <a:pt x="100" y="112"/>
                    </a:cubicBezTo>
                    <a:cubicBezTo>
                      <a:pt x="92" y="113"/>
                      <a:pt x="84" y="112"/>
                      <a:pt x="75" y="110"/>
                    </a:cubicBezTo>
                    <a:cubicBezTo>
                      <a:pt x="71" y="109"/>
                      <a:pt x="67" y="109"/>
                      <a:pt x="62" y="109"/>
                    </a:cubicBezTo>
                    <a:cubicBezTo>
                      <a:pt x="48" y="108"/>
                      <a:pt x="33" y="105"/>
                      <a:pt x="19" y="101"/>
                    </a:cubicBezTo>
                    <a:cubicBezTo>
                      <a:pt x="13" y="99"/>
                      <a:pt x="9" y="95"/>
                      <a:pt x="5" y="91"/>
                    </a:cubicBezTo>
                    <a:cubicBezTo>
                      <a:pt x="4" y="91"/>
                      <a:pt x="4" y="89"/>
                      <a:pt x="4" y="88"/>
                    </a:cubicBezTo>
                    <a:cubicBezTo>
                      <a:pt x="2" y="80"/>
                      <a:pt x="0" y="71"/>
                      <a:pt x="2" y="6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19" name="Freeform 28"/>
              <p:cNvSpPr>
                <a:spLocks/>
              </p:cNvSpPr>
              <p:nvPr/>
            </p:nvSpPr>
            <p:spPr bwMode="auto">
              <a:xfrm>
                <a:off x="4705350" y="2908301"/>
                <a:ext cx="922338" cy="487363"/>
              </a:xfrm>
              <a:custGeom>
                <a:avLst/>
                <a:gdLst>
                  <a:gd name="T0" fmla="*/ 0 w 351"/>
                  <a:gd name="T1" fmla="*/ 182 h 186"/>
                  <a:gd name="T2" fmla="*/ 29 w 351"/>
                  <a:gd name="T3" fmla="*/ 165 h 186"/>
                  <a:gd name="T4" fmla="*/ 59 w 351"/>
                  <a:gd name="T5" fmla="*/ 149 h 186"/>
                  <a:gd name="T6" fmla="*/ 90 w 351"/>
                  <a:gd name="T7" fmla="*/ 135 h 186"/>
                  <a:gd name="T8" fmla="*/ 113 w 351"/>
                  <a:gd name="T9" fmla="*/ 121 h 186"/>
                  <a:gd name="T10" fmla="*/ 135 w 351"/>
                  <a:gd name="T11" fmla="*/ 110 h 186"/>
                  <a:gd name="T12" fmla="*/ 156 w 351"/>
                  <a:gd name="T13" fmla="*/ 97 h 186"/>
                  <a:gd name="T14" fmla="*/ 170 w 351"/>
                  <a:gd name="T15" fmla="*/ 91 h 186"/>
                  <a:gd name="T16" fmla="*/ 191 w 351"/>
                  <a:gd name="T17" fmla="*/ 80 h 186"/>
                  <a:gd name="T18" fmla="*/ 208 w 351"/>
                  <a:gd name="T19" fmla="*/ 73 h 186"/>
                  <a:gd name="T20" fmla="*/ 227 w 351"/>
                  <a:gd name="T21" fmla="*/ 63 h 186"/>
                  <a:gd name="T22" fmla="*/ 240 w 351"/>
                  <a:gd name="T23" fmla="*/ 56 h 186"/>
                  <a:gd name="T24" fmla="*/ 265 w 351"/>
                  <a:gd name="T25" fmla="*/ 44 h 186"/>
                  <a:gd name="T26" fmla="*/ 281 w 351"/>
                  <a:gd name="T27" fmla="*/ 35 h 186"/>
                  <a:gd name="T28" fmla="*/ 293 w 351"/>
                  <a:gd name="T29" fmla="*/ 30 h 186"/>
                  <a:gd name="T30" fmla="*/ 308 w 351"/>
                  <a:gd name="T31" fmla="*/ 21 h 186"/>
                  <a:gd name="T32" fmla="*/ 313 w 351"/>
                  <a:gd name="T33" fmla="*/ 18 h 186"/>
                  <a:gd name="T34" fmla="*/ 332 w 351"/>
                  <a:gd name="T35" fmla="*/ 8 h 186"/>
                  <a:gd name="T36" fmla="*/ 351 w 351"/>
                  <a:gd name="T37" fmla="*/ 0 h 186"/>
                  <a:gd name="T38" fmla="*/ 349 w 351"/>
                  <a:gd name="T39" fmla="*/ 10 h 186"/>
                  <a:gd name="T40" fmla="*/ 344 w 351"/>
                  <a:gd name="T41" fmla="*/ 29 h 186"/>
                  <a:gd name="T42" fmla="*/ 338 w 351"/>
                  <a:gd name="T43" fmla="*/ 36 h 186"/>
                  <a:gd name="T44" fmla="*/ 324 w 351"/>
                  <a:gd name="T45" fmla="*/ 43 h 186"/>
                  <a:gd name="T46" fmla="*/ 306 w 351"/>
                  <a:gd name="T47" fmla="*/ 50 h 186"/>
                  <a:gd name="T48" fmla="*/ 276 w 351"/>
                  <a:gd name="T49" fmla="*/ 63 h 186"/>
                  <a:gd name="T50" fmla="*/ 264 w 351"/>
                  <a:gd name="T51" fmla="*/ 68 h 186"/>
                  <a:gd name="T52" fmla="*/ 243 w 351"/>
                  <a:gd name="T53" fmla="*/ 76 h 186"/>
                  <a:gd name="T54" fmla="*/ 222 w 351"/>
                  <a:gd name="T55" fmla="*/ 85 h 186"/>
                  <a:gd name="T56" fmla="*/ 183 w 351"/>
                  <a:gd name="T57" fmla="*/ 101 h 186"/>
                  <a:gd name="T58" fmla="*/ 147 w 351"/>
                  <a:gd name="T59" fmla="*/ 119 h 186"/>
                  <a:gd name="T60" fmla="*/ 120 w 351"/>
                  <a:gd name="T61" fmla="*/ 133 h 186"/>
                  <a:gd name="T62" fmla="*/ 111 w 351"/>
                  <a:gd name="T63" fmla="*/ 136 h 186"/>
                  <a:gd name="T64" fmla="*/ 87 w 351"/>
                  <a:gd name="T65" fmla="*/ 147 h 186"/>
                  <a:gd name="T66" fmla="*/ 73 w 351"/>
                  <a:gd name="T67" fmla="*/ 153 h 186"/>
                  <a:gd name="T68" fmla="*/ 36 w 351"/>
                  <a:gd name="T69" fmla="*/ 172 h 186"/>
                  <a:gd name="T70" fmla="*/ 21 w 351"/>
                  <a:gd name="T71" fmla="*/ 180 h 186"/>
                  <a:gd name="T72" fmla="*/ 16 w 351"/>
                  <a:gd name="T73" fmla="*/ 182 h 186"/>
                  <a:gd name="T74" fmla="*/ 2 w 351"/>
                  <a:gd name="T75" fmla="*/ 184 h 186"/>
                  <a:gd name="T76" fmla="*/ 0 w 351"/>
                  <a:gd name="T77" fmla="*/ 182 h 18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351" h="186">
                    <a:moveTo>
                      <a:pt x="0" y="182"/>
                    </a:moveTo>
                    <a:cubicBezTo>
                      <a:pt x="10" y="176"/>
                      <a:pt x="19" y="169"/>
                      <a:pt x="29" y="165"/>
                    </a:cubicBezTo>
                    <a:cubicBezTo>
                      <a:pt x="40" y="161"/>
                      <a:pt x="48" y="153"/>
                      <a:pt x="59" y="149"/>
                    </a:cubicBezTo>
                    <a:cubicBezTo>
                      <a:pt x="70" y="145"/>
                      <a:pt x="80" y="139"/>
                      <a:pt x="90" y="135"/>
                    </a:cubicBezTo>
                    <a:cubicBezTo>
                      <a:pt x="99" y="131"/>
                      <a:pt x="106" y="126"/>
                      <a:pt x="113" y="121"/>
                    </a:cubicBezTo>
                    <a:cubicBezTo>
                      <a:pt x="120" y="116"/>
                      <a:pt x="128" y="114"/>
                      <a:pt x="135" y="110"/>
                    </a:cubicBezTo>
                    <a:cubicBezTo>
                      <a:pt x="142" y="105"/>
                      <a:pt x="149" y="101"/>
                      <a:pt x="156" y="97"/>
                    </a:cubicBezTo>
                    <a:cubicBezTo>
                      <a:pt x="161" y="95"/>
                      <a:pt x="166" y="93"/>
                      <a:pt x="170" y="91"/>
                    </a:cubicBezTo>
                    <a:cubicBezTo>
                      <a:pt x="178" y="87"/>
                      <a:pt x="184" y="83"/>
                      <a:pt x="191" y="80"/>
                    </a:cubicBezTo>
                    <a:cubicBezTo>
                      <a:pt x="197" y="77"/>
                      <a:pt x="203" y="75"/>
                      <a:pt x="208" y="73"/>
                    </a:cubicBezTo>
                    <a:cubicBezTo>
                      <a:pt x="215" y="69"/>
                      <a:pt x="221" y="66"/>
                      <a:pt x="227" y="63"/>
                    </a:cubicBezTo>
                    <a:cubicBezTo>
                      <a:pt x="231" y="60"/>
                      <a:pt x="236" y="58"/>
                      <a:pt x="240" y="56"/>
                    </a:cubicBezTo>
                    <a:cubicBezTo>
                      <a:pt x="249" y="52"/>
                      <a:pt x="257" y="48"/>
                      <a:pt x="265" y="44"/>
                    </a:cubicBezTo>
                    <a:cubicBezTo>
                      <a:pt x="271" y="41"/>
                      <a:pt x="275" y="38"/>
                      <a:pt x="281" y="35"/>
                    </a:cubicBezTo>
                    <a:cubicBezTo>
                      <a:pt x="284" y="33"/>
                      <a:pt x="289" y="32"/>
                      <a:pt x="293" y="30"/>
                    </a:cubicBezTo>
                    <a:cubicBezTo>
                      <a:pt x="298" y="28"/>
                      <a:pt x="303" y="26"/>
                      <a:pt x="308" y="21"/>
                    </a:cubicBezTo>
                    <a:cubicBezTo>
                      <a:pt x="309" y="20"/>
                      <a:pt x="311" y="18"/>
                      <a:pt x="313" y="18"/>
                    </a:cubicBezTo>
                    <a:cubicBezTo>
                      <a:pt x="320" y="17"/>
                      <a:pt x="326" y="12"/>
                      <a:pt x="332" y="8"/>
                    </a:cubicBezTo>
                    <a:cubicBezTo>
                      <a:pt x="338" y="5"/>
                      <a:pt x="345" y="5"/>
                      <a:pt x="351" y="0"/>
                    </a:cubicBezTo>
                    <a:cubicBezTo>
                      <a:pt x="351" y="5"/>
                      <a:pt x="350" y="8"/>
                      <a:pt x="349" y="10"/>
                    </a:cubicBezTo>
                    <a:cubicBezTo>
                      <a:pt x="348" y="17"/>
                      <a:pt x="346" y="23"/>
                      <a:pt x="344" y="29"/>
                    </a:cubicBezTo>
                    <a:cubicBezTo>
                      <a:pt x="343" y="33"/>
                      <a:pt x="341" y="35"/>
                      <a:pt x="338" y="36"/>
                    </a:cubicBezTo>
                    <a:cubicBezTo>
                      <a:pt x="333" y="38"/>
                      <a:pt x="328" y="41"/>
                      <a:pt x="324" y="43"/>
                    </a:cubicBezTo>
                    <a:cubicBezTo>
                      <a:pt x="318" y="45"/>
                      <a:pt x="312" y="48"/>
                      <a:pt x="306" y="50"/>
                    </a:cubicBezTo>
                    <a:cubicBezTo>
                      <a:pt x="296" y="54"/>
                      <a:pt x="286" y="58"/>
                      <a:pt x="276" y="63"/>
                    </a:cubicBezTo>
                    <a:cubicBezTo>
                      <a:pt x="272" y="64"/>
                      <a:pt x="268" y="66"/>
                      <a:pt x="264" y="68"/>
                    </a:cubicBezTo>
                    <a:cubicBezTo>
                      <a:pt x="257" y="70"/>
                      <a:pt x="250" y="73"/>
                      <a:pt x="243" y="76"/>
                    </a:cubicBezTo>
                    <a:cubicBezTo>
                      <a:pt x="236" y="79"/>
                      <a:pt x="229" y="82"/>
                      <a:pt x="222" y="85"/>
                    </a:cubicBezTo>
                    <a:cubicBezTo>
                      <a:pt x="209" y="91"/>
                      <a:pt x="196" y="96"/>
                      <a:pt x="183" y="101"/>
                    </a:cubicBezTo>
                    <a:cubicBezTo>
                      <a:pt x="171" y="107"/>
                      <a:pt x="159" y="113"/>
                      <a:pt x="147" y="119"/>
                    </a:cubicBezTo>
                    <a:cubicBezTo>
                      <a:pt x="138" y="124"/>
                      <a:pt x="129" y="129"/>
                      <a:pt x="120" y="133"/>
                    </a:cubicBezTo>
                    <a:cubicBezTo>
                      <a:pt x="117" y="135"/>
                      <a:pt x="114" y="135"/>
                      <a:pt x="111" y="136"/>
                    </a:cubicBezTo>
                    <a:cubicBezTo>
                      <a:pt x="103" y="140"/>
                      <a:pt x="95" y="144"/>
                      <a:pt x="87" y="147"/>
                    </a:cubicBezTo>
                    <a:cubicBezTo>
                      <a:pt x="83" y="150"/>
                      <a:pt x="78" y="151"/>
                      <a:pt x="73" y="153"/>
                    </a:cubicBezTo>
                    <a:cubicBezTo>
                      <a:pt x="60" y="159"/>
                      <a:pt x="47" y="164"/>
                      <a:pt x="36" y="172"/>
                    </a:cubicBezTo>
                    <a:cubicBezTo>
                      <a:pt x="31" y="176"/>
                      <a:pt x="26" y="177"/>
                      <a:pt x="21" y="180"/>
                    </a:cubicBezTo>
                    <a:cubicBezTo>
                      <a:pt x="19" y="180"/>
                      <a:pt x="17" y="181"/>
                      <a:pt x="16" y="182"/>
                    </a:cubicBezTo>
                    <a:cubicBezTo>
                      <a:pt x="11" y="185"/>
                      <a:pt x="7" y="186"/>
                      <a:pt x="2" y="184"/>
                    </a:cubicBezTo>
                    <a:cubicBezTo>
                      <a:pt x="1" y="184"/>
                      <a:pt x="0" y="182"/>
                      <a:pt x="0" y="182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20" name="Freeform 29"/>
              <p:cNvSpPr>
                <a:spLocks/>
              </p:cNvSpPr>
              <p:nvPr/>
            </p:nvSpPr>
            <p:spPr bwMode="auto">
              <a:xfrm>
                <a:off x="3805238" y="2825751"/>
                <a:ext cx="609600" cy="452438"/>
              </a:xfrm>
              <a:custGeom>
                <a:avLst/>
                <a:gdLst>
                  <a:gd name="T0" fmla="*/ 232 w 232"/>
                  <a:gd name="T1" fmla="*/ 172 h 172"/>
                  <a:gd name="T2" fmla="*/ 225 w 232"/>
                  <a:gd name="T3" fmla="*/ 170 h 172"/>
                  <a:gd name="T4" fmla="*/ 196 w 232"/>
                  <a:gd name="T5" fmla="*/ 154 h 172"/>
                  <a:gd name="T6" fmla="*/ 172 w 232"/>
                  <a:gd name="T7" fmla="*/ 141 h 172"/>
                  <a:gd name="T8" fmla="*/ 159 w 232"/>
                  <a:gd name="T9" fmla="*/ 133 h 172"/>
                  <a:gd name="T10" fmla="*/ 130 w 232"/>
                  <a:gd name="T11" fmla="*/ 118 h 172"/>
                  <a:gd name="T12" fmla="*/ 89 w 232"/>
                  <a:gd name="T13" fmla="*/ 98 h 172"/>
                  <a:gd name="T14" fmla="*/ 70 w 232"/>
                  <a:gd name="T15" fmla="*/ 87 h 172"/>
                  <a:gd name="T16" fmla="*/ 43 w 232"/>
                  <a:gd name="T17" fmla="*/ 73 h 172"/>
                  <a:gd name="T18" fmla="*/ 13 w 232"/>
                  <a:gd name="T19" fmla="*/ 55 h 172"/>
                  <a:gd name="T20" fmla="*/ 7 w 232"/>
                  <a:gd name="T21" fmla="*/ 44 h 172"/>
                  <a:gd name="T22" fmla="*/ 2 w 232"/>
                  <a:gd name="T23" fmla="*/ 16 h 172"/>
                  <a:gd name="T24" fmla="*/ 1 w 232"/>
                  <a:gd name="T25" fmla="*/ 7 h 172"/>
                  <a:gd name="T26" fmla="*/ 0 w 232"/>
                  <a:gd name="T27" fmla="*/ 0 h 172"/>
                  <a:gd name="T28" fmla="*/ 4 w 232"/>
                  <a:gd name="T29" fmla="*/ 2 h 172"/>
                  <a:gd name="T30" fmla="*/ 19 w 232"/>
                  <a:gd name="T31" fmla="*/ 14 h 172"/>
                  <a:gd name="T32" fmla="*/ 28 w 232"/>
                  <a:gd name="T33" fmla="*/ 19 h 172"/>
                  <a:gd name="T34" fmla="*/ 31 w 232"/>
                  <a:gd name="T35" fmla="*/ 21 h 172"/>
                  <a:gd name="T36" fmla="*/ 40 w 232"/>
                  <a:gd name="T37" fmla="*/ 28 h 172"/>
                  <a:gd name="T38" fmla="*/ 53 w 232"/>
                  <a:gd name="T39" fmla="*/ 37 h 172"/>
                  <a:gd name="T40" fmla="*/ 103 w 232"/>
                  <a:gd name="T41" fmla="*/ 75 h 172"/>
                  <a:gd name="T42" fmla="*/ 114 w 232"/>
                  <a:gd name="T43" fmla="*/ 84 h 172"/>
                  <a:gd name="T44" fmla="*/ 143 w 232"/>
                  <a:gd name="T45" fmla="*/ 106 h 172"/>
                  <a:gd name="T46" fmla="*/ 153 w 232"/>
                  <a:gd name="T47" fmla="*/ 114 h 172"/>
                  <a:gd name="T48" fmla="*/ 184 w 232"/>
                  <a:gd name="T49" fmla="*/ 135 h 172"/>
                  <a:gd name="T50" fmla="*/ 201 w 232"/>
                  <a:gd name="T51" fmla="*/ 147 h 172"/>
                  <a:gd name="T52" fmla="*/ 216 w 232"/>
                  <a:gd name="T53" fmla="*/ 157 h 172"/>
                  <a:gd name="T54" fmla="*/ 218 w 232"/>
                  <a:gd name="T55" fmla="*/ 159 h 172"/>
                  <a:gd name="T56" fmla="*/ 232 w 232"/>
                  <a:gd name="T57" fmla="*/ 172 h 1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232" h="172">
                    <a:moveTo>
                      <a:pt x="232" y="172"/>
                    </a:moveTo>
                    <a:cubicBezTo>
                      <a:pt x="230" y="171"/>
                      <a:pt x="227" y="171"/>
                      <a:pt x="225" y="170"/>
                    </a:cubicBezTo>
                    <a:cubicBezTo>
                      <a:pt x="215" y="165"/>
                      <a:pt x="206" y="160"/>
                      <a:pt x="196" y="154"/>
                    </a:cubicBezTo>
                    <a:cubicBezTo>
                      <a:pt x="189" y="150"/>
                      <a:pt x="182" y="144"/>
                      <a:pt x="172" y="141"/>
                    </a:cubicBezTo>
                    <a:cubicBezTo>
                      <a:pt x="168" y="140"/>
                      <a:pt x="164" y="136"/>
                      <a:pt x="159" y="133"/>
                    </a:cubicBezTo>
                    <a:cubicBezTo>
                      <a:pt x="150" y="128"/>
                      <a:pt x="140" y="123"/>
                      <a:pt x="130" y="118"/>
                    </a:cubicBezTo>
                    <a:cubicBezTo>
                      <a:pt x="116" y="111"/>
                      <a:pt x="103" y="105"/>
                      <a:pt x="89" y="98"/>
                    </a:cubicBezTo>
                    <a:cubicBezTo>
                      <a:pt x="83" y="94"/>
                      <a:pt x="77" y="90"/>
                      <a:pt x="70" y="87"/>
                    </a:cubicBezTo>
                    <a:cubicBezTo>
                      <a:pt x="61" y="82"/>
                      <a:pt x="52" y="78"/>
                      <a:pt x="43" y="73"/>
                    </a:cubicBezTo>
                    <a:cubicBezTo>
                      <a:pt x="33" y="68"/>
                      <a:pt x="23" y="61"/>
                      <a:pt x="13" y="55"/>
                    </a:cubicBezTo>
                    <a:cubicBezTo>
                      <a:pt x="9" y="53"/>
                      <a:pt x="8" y="48"/>
                      <a:pt x="7" y="44"/>
                    </a:cubicBezTo>
                    <a:cubicBezTo>
                      <a:pt x="5" y="34"/>
                      <a:pt x="4" y="25"/>
                      <a:pt x="2" y="16"/>
                    </a:cubicBezTo>
                    <a:cubicBezTo>
                      <a:pt x="2" y="13"/>
                      <a:pt x="1" y="10"/>
                      <a:pt x="1" y="7"/>
                    </a:cubicBezTo>
                    <a:cubicBezTo>
                      <a:pt x="0" y="5"/>
                      <a:pt x="0" y="3"/>
                      <a:pt x="0" y="0"/>
                    </a:cubicBezTo>
                    <a:cubicBezTo>
                      <a:pt x="2" y="1"/>
                      <a:pt x="3" y="1"/>
                      <a:pt x="4" y="2"/>
                    </a:cubicBezTo>
                    <a:cubicBezTo>
                      <a:pt x="8" y="7"/>
                      <a:pt x="15" y="8"/>
                      <a:pt x="19" y="14"/>
                    </a:cubicBezTo>
                    <a:cubicBezTo>
                      <a:pt x="21" y="16"/>
                      <a:pt x="25" y="17"/>
                      <a:pt x="28" y="19"/>
                    </a:cubicBezTo>
                    <a:cubicBezTo>
                      <a:pt x="29" y="20"/>
                      <a:pt x="30" y="21"/>
                      <a:pt x="31" y="21"/>
                    </a:cubicBezTo>
                    <a:cubicBezTo>
                      <a:pt x="34" y="23"/>
                      <a:pt x="37" y="26"/>
                      <a:pt x="40" y="28"/>
                    </a:cubicBezTo>
                    <a:cubicBezTo>
                      <a:pt x="45" y="31"/>
                      <a:pt x="49" y="34"/>
                      <a:pt x="53" y="37"/>
                    </a:cubicBezTo>
                    <a:cubicBezTo>
                      <a:pt x="69" y="51"/>
                      <a:pt x="85" y="64"/>
                      <a:pt x="103" y="75"/>
                    </a:cubicBezTo>
                    <a:cubicBezTo>
                      <a:pt x="107" y="77"/>
                      <a:pt x="110" y="81"/>
                      <a:pt x="114" y="84"/>
                    </a:cubicBezTo>
                    <a:cubicBezTo>
                      <a:pt x="124" y="91"/>
                      <a:pt x="134" y="98"/>
                      <a:pt x="143" y="106"/>
                    </a:cubicBezTo>
                    <a:cubicBezTo>
                      <a:pt x="147" y="108"/>
                      <a:pt x="150" y="111"/>
                      <a:pt x="153" y="114"/>
                    </a:cubicBezTo>
                    <a:cubicBezTo>
                      <a:pt x="162" y="122"/>
                      <a:pt x="173" y="128"/>
                      <a:pt x="184" y="135"/>
                    </a:cubicBezTo>
                    <a:cubicBezTo>
                      <a:pt x="189" y="139"/>
                      <a:pt x="195" y="143"/>
                      <a:pt x="201" y="147"/>
                    </a:cubicBezTo>
                    <a:cubicBezTo>
                      <a:pt x="206" y="150"/>
                      <a:pt x="209" y="156"/>
                      <a:pt x="216" y="157"/>
                    </a:cubicBezTo>
                    <a:cubicBezTo>
                      <a:pt x="217" y="157"/>
                      <a:pt x="218" y="158"/>
                      <a:pt x="218" y="159"/>
                    </a:cubicBezTo>
                    <a:cubicBezTo>
                      <a:pt x="221" y="165"/>
                      <a:pt x="228" y="166"/>
                      <a:pt x="232" y="172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21" name="Freeform 30"/>
              <p:cNvSpPr>
                <a:spLocks/>
              </p:cNvSpPr>
              <p:nvPr/>
            </p:nvSpPr>
            <p:spPr bwMode="auto">
              <a:xfrm>
                <a:off x="3859213" y="6527801"/>
                <a:ext cx="508000" cy="187325"/>
              </a:xfrm>
              <a:custGeom>
                <a:avLst/>
                <a:gdLst>
                  <a:gd name="T0" fmla="*/ 2 w 193"/>
                  <a:gd name="T1" fmla="*/ 0 h 71"/>
                  <a:gd name="T2" fmla="*/ 4 w 193"/>
                  <a:gd name="T3" fmla="*/ 1 h 71"/>
                  <a:gd name="T4" fmla="*/ 15 w 193"/>
                  <a:gd name="T5" fmla="*/ 12 h 71"/>
                  <a:gd name="T6" fmla="*/ 18 w 193"/>
                  <a:gd name="T7" fmla="*/ 15 h 71"/>
                  <a:gd name="T8" fmla="*/ 44 w 193"/>
                  <a:gd name="T9" fmla="*/ 31 h 71"/>
                  <a:gd name="T10" fmla="*/ 73 w 193"/>
                  <a:gd name="T11" fmla="*/ 39 h 71"/>
                  <a:gd name="T12" fmla="*/ 110 w 193"/>
                  <a:gd name="T13" fmla="*/ 41 h 71"/>
                  <a:gd name="T14" fmla="*/ 129 w 193"/>
                  <a:gd name="T15" fmla="*/ 39 h 71"/>
                  <a:gd name="T16" fmla="*/ 164 w 193"/>
                  <a:gd name="T17" fmla="*/ 33 h 71"/>
                  <a:gd name="T18" fmla="*/ 181 w 193"/>
                  <a:gd name="T19" fmla="*/ 27 h 71"/>
                  <a:gd name="T20" fmla="*/ 191 w 193"/>
                  <a:gd name="T21" fmla="*/ 20 h 71"/>
                  <a:gd name="T22" fmla="*/ 190 w 193"/>
                  <a:gd name="T23" fmla="*/ 27 h 71"/>
                  <a:gd name="T24" fmla="*/ 179 w 193"/>
                  <a:gd name="T25" fmla="*/ 40 h 71"/>
                  <a:gd name="T26" fmla="*/ 164 w 193"/>
                  <a:gd name="T27" fmla="*/ 51 h 71"/>
                  <a:gd name="T28" fmla="*/ 128 w 193"/>
                  <a:gd name="T29" fmla="*/ 67 h 71"/>
                  <a:gd name="T30" fmla="*/ 79 w 193"/>
                  <a:gd name="T31" fmla="*/ 66 h 71"/>
                  <a:gd name="T32" fmla="*/ 47 w 193"/>
                  <a:gd name="T33" fmla="*/ 52 h 71"/>
                  <a:gd name="T34" fmla="*/ 36 w 193"/>
                  <a:gd name="T35" fmla="*/ 45 h 71"/>
                  <a:gd name="T36" fmla="*/ 20 w 193"/>
                  <a:gd name="T37" fmla="*/ 34 h 71"/>
                  <a:gd name="T38" fmla="*/ 3 w 193"/>
                  <a:gd name="T39" fmla="*/ 11 h 71"/>
                  <a:gd name="T40" fmla="*/ 0 w 193"/>
                  <a:gd name="T41" fmla="*/ 1 h 71"/>
                  <a:gd name="T42" fmla="*/ 2 w 193"/>
                  <a:gd name="T43" fmla="*/ 0 h 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93" h="71">
                    <a:moveTo>
                      <a:pt x="2" y="0"/>
                    </a:moveTo>
                    <a:cubicBezTo>
                      <a:pt x="2" y="0"/>
                      <a:pt x="3" y="1"/>
                      <a:pt x="4" y="1"/>
                    </a:cubicBezTo>
                    <a:cubicBezTo>
                      <a:pt x="7" y="5"/>
                      <a:pt x="10" y="10"/>
                      <a:pt x="15" y="12"/>
                    </a:cubicBezTo>
                    <a:cubicBezTo>
                      <a:pt x="16" y="13"/>
                      <a:pt x="18" y="14"/>
                      <a:pt x="18" y="15"/>
                    </a:cubicBezTo>
                    <a:cubicBezTo>
                      <a:pt x="24" y="26"/>
                      <a:pt x="35" y="28"/>
                      <a:pt x="44" y="31"/>
                    </a:cubicBezTo>
                    <a:cubicBezTo>
                      <a:pt x="54" y="35"/>
                      <a:pt x="64" y="37"/>
                      <a:pt x="73" y="39"/>
                    </a:cubicBezTo>
                    <a:cubicBezTo>
                      <a:pt x="86" y="43"/>
                      <a:pt x="98" y="42"/>
                      <a:pt x="110" y="41"/>
                    </a:cubicBezTo>
                    <a:cubicBezTo>
                      <a:pt x="117" y="41"/>
                      <a:pt x="123" y="41"/>
                      <a:pt x="129" y="39"/>
                    </a:cubicBezTo>
                    <a:cubicBezTo>
                      <a:pt x="141" y="38"/>
                      <a:pt x="152" y="35"/>
                      <a:pt x="164" y="33"/>
                    </a:cubicBezTo>
                    <a:cubicBezTo>
                      <a:pt x="170" y="32"/>
                      <a:pt x="176" y="30"/>
                      <a:pt x="181" y="27"/>
                    </a:cubicBezTo>
                    <a:cubicBezTo>
                      <a:pt x="185" y="26"/>
                      <a:pt x="188" y="23"/>
                      <a:pt x="191" y="20"/>
                    </a:cubicBezTo>
                    <a:cubicBezTo>
                      <a:pt x="193" y="23"/>
                      <a:pt x="191" y="25"/>
                      <a:pt x="190" y="27"/>
                    </a:cubicBezTo>
                    <a:cubicBezTo>
                      <a:pt x="187" y="31"/>
                      <a:pt x="183" y="36"/>
                      <a:pt x="179" y="40"/>
                    </a:cubicBezTo>
                    <a:cubicBezTo>
                      <a:pt x="174" y="44"/>
                      <a:pt x="169" y="47"/>
                      <a:pt x="164" y="51"/>
                    </a:cubicBezTo>
                    <a:cubicBezTo>
                      <a:pt x="153" y="60"/>
                      <a:pt x="141" y="64"/>
                      <a:pt x="128" y="67"/>
                    </a:cubicBezTo>
                    <a:cubicBezTo>
                      <a:pt x="112" y="71"/>
                      <a:pt x="95" y="70"/>
                      <a:pt x="79" y="66"/>
                    </a:cubicBezTo>
                    <a:cubicBezTo>
                      <a:pt x="68" y="62"/>
                      <a:pt x="56" y="60"/>
                      <a:pt x="47" y="52"/>
                    </a:cubicBezTo>
                    <a:cubicBezTo>
                      <a:pt x="44" y="49"/>
                      <a:pt x="39" y="48"/>
                      <a:pt x="36" y="45"/>
                    </a:cubicBezTo>
                    <a:cubicBezTo>
                      <a:pt x="31" y="41"/>
                      <a:pt x="26" y="38"/>
                      <a:pt x="20" y="34"/>
                    </a:cubicBezTo>
                    <a:cubicBezTo>
                      <a:pt x="11" y="29"/>
                      <a:pt x="7" y="20"/>
                      <a:pt x="3" y="11"/>
                    </a:cubicBezTo>
                    <a:cubicBezTo>
                      <a:pt x="2" y="8"/>
                      <a:pt x="1" y="4"/>
                      <a:pt x="0" y="1"/>
                    </a:cubicBezTo>
                    <a:cubicBezTo>
                      <a:pt x="0" y="0"/>
                      <a:pt x="1" y="0"/>
                      <a:pt x="2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22" name="Freeform 31"/>
              <p:cNvSpPr>
                <a:spLocks/>
              </p:cNvSpPr>
              <p:nvPr/>
            </p:nvSpPr>
            <p:spPr bwMode="auto">
              <a:xfrm>
                <a:off x="4514850" y="3367088"/>
                <a:ext cx="182563" cy="141288"/>
              </a:xfrm>
              <a:custGeom>
                <a:avLst/>
                <a:gdLst>
                  <a:gd name="T0" fmla="*/ 2 w 70"/>
                  <a:gd name="T1" fmla="*/ 0 h 54"/>
                  <a:gd name="T2" fmla="*/ 30 w 70"/>
                  <a:gd name="T3" fmla="*/ 13 h 54"/>
                  <a:gd name="T4" fmla="*/ 33 w 70"/>
                  <a:gd name="T5" fmla="*/ 15 h 54"/>
                  <a:gd name="T6" fmla="*/ 47 w 70"/>
                  <a:gd name="T7" fmla="*/ 23 h 54"/>
                  <a:gd name="T8" fmla="*/ 70 w 70"/>
                  <a:gd name="T9" fmla="*/ 9 h 54"/>
                  <a:gd name="T10" fmla="*/ 69 w 70"/>
                  <a:gd name="T11" fmla="*/ 20 h 54"/>
                  <a:gd name="T12" fmla="*/ 61 w 70"/>
                  <a:gd name="T13" fmla="*/ 41 h 54"/>
                  <a:gd name="T14" fmla="*/ 39 w 70"/>
                  <a:gd name="T15" fmla="*/ 53 h 54"/>
                  <a:gd name="T16" fmla="*/ 21 w 70"/>
                  <a:gd name="T17" fmla="*/ 49 h 54"/>
                  <a:gd name="T18" fmla="*/ 9 w 70"/>
                  <a:gd name="T19" fmla="*/ 43 h 54"/>
                  <a:gd name="T20" fmla="*/ 2 w 70"/>
                  <a:gd name="T21" fmla="*/ 0 h 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70" h="54">
                    <a:moveTo>
                      <a:pt x="2" y="0"/>
                    </a:moveTo>
                    <a:cubicBezTo>
                      <a:pt x="11" y="4"/>
                      <a:pt x="21" y="9"/>
                      <a:pt x="30" y="13"/>
                    </a:cubicBezTo>
                    <a:cubicBezTo>
                      <a:pt x="31" y="13"/>
                      <a:pt x="33" y="14"/>
                      <a:pt x="33" y="15"/>
                    </a:cubicBezTo>
                    <a:cubicBezTo>
                      <a:pt x="36" y="20"/>
                      <a:pt x="42" y="21"/>
                      <a:pt x="47" y="23"/>
                    </a:cubicBezTo>
                    <a:cubicBezTo>
                      <a:pt x="52" y="16"/>
                      <a:pt x="59" y="11"/>
                      <a:pt x="70" y="9"/>
                    </a:cubicBezTo>
                    <a:cubicBezTo>
                      <a:pt x="70" y="13"/>
                      <a:pt x="69" y="16"/>
                      <a:pt x="69" y="20"/>
                    </a:cubicBezTo>
                    <a:cubicBezTo>
                      <a:pt x="69" y="27"/>
                      <a:pt x="66" y="35"/>
                      <a:pt x="61" y="41"/>
                    </a:cubicBezTo>
                    <a:cubicBezTo>
                      <a:pt x="55" y="47"/>
                      <a:pt x="48" y="52"/>
                      <a:pt x="39" y="53"/>
                    </a:cubicBezTo>
                    <a:cubicBezTo>
                      <a:pt x="33" y="54"/>
                      <a:pt x="27" y="51"/>
                      <a:pt x="21" y="49"/>
                    </a:cubicBezTo>
                    <a:cubicBezTo>
                      <a:pt x="17" y="48"/>
                      <a:pt x="13" y="45"/>
                      <a:pt x="9" y="43"/>
                    </a:cubicBezTo>
                    <a:cubicBezTo>
                      <a:pt x="8" y="28"/>
                      <a:pt x="0" y="15"/>
                      <a:pt x="2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23" name="Freeform 32"/>
              <p:cNvSpPr>
                <a:spLocks/>
              </p:cNvSpPr>
              <p:nvPr/>
            </p:nvSpPr>
            <p:spPr bwMode="auto">
              <a:xfrm>
                <a:off x="4611688" y="4259263"/>
                <a:ext cx="73025" cy="242888"/>
              </a:xfrm>
              <a:custGeom>
                <a:avLst/>
                <a:gdLst>
                  <a:gd name="T0" fmla="*/ 21 w 28"/>
                  <a:gd name="T1" fmla="*/ 89 h 93"/>
                  <a:gd name="T2" fmla="*/ 5 w 28"/>
                  <a:gd name="T3" fmla="*/ 91 h 93"/>
                  <a:gd name="T4" fmla="*/ 4 w 28"/>
                  <a:gd name="T5" fmla="*/ 79 h 93"/>
                  <a:gd name="T6" fmla="*/ 3 w 28"/>
                  <a:gd name="T7" fmla="*/ 56 h 93"/>
                  <a:gd name="T8" fmla="*/ 2 w 28"/>
                  <a:gd name="T9" fmla="*/ 43 h 93"/>
                  <a:gd name="T10" fmla="*/ 1 w 28"/>
                  <a:gd name="T11" fmla="*/ 20 h 93"/>
                  <a:gd name="T12" fmla="*/ 2 w 28"/>
                  <a:gd name="T13" fmla="*/ 0 h 93"/>
                  <a:gd name="T14" fmla="*/ 28 w 28"/>
                  <a:gd name="T15" fmla="*/ 2 h 93"/>
                  <a:gd name="T16" fmla="*/ 26 w 28"/>
                  <a:gd name="T17" fmla="*/ 33 h 93"/>
                  <a:gd name="T18" fmla="*/ 24 w 28"/>
                  <a:gd name="T19" fmla="*/ 45 h 93"/>
                  <a:gd name="T20" fmla="*/ 23 w 28"/>
                  <a:gd name="T21" fmla="*/ 62 h 93"/>
                  <a:gd name="T22" fmla="*/ 22 w 28"/>
                  <a:gd name="T23" fmla="*/ 68 h 93"/>
                  <a:gd name="T24" fmla="*/ 20 w 28"/>
                  <a:gd name="T25" fmla="*/ 77 h 93"/>
                  <a:gd name="T26" fmla="*/ 21 w 28"/>
                  <a:gd name="T27" fmla="*/ 89 h 9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28" h="93">
                    <a:moveTo>
                      <a:pt x="21" y="89"/>
                    </a:moveTo>
                    <a:cubicBezTo>
                      <a:pt x="15" y="93"/>
                      <a:pt x="11" y="90"/>
                      <a:pt x="5" y="91"/>
                    </a:cubicBezTo>
                    <a:cubicBezTo>
                      <a:pt x="5" y="87"/>
                      <a:pt x="4" y="83"/>
                      <a:pt x="4" y="79"/>
                    </a:cubicBezTo>
                    <a:cubicBezTo>
                      <a:pt x="4" y="71"/>
                      <a:pt x="4" y="63"/>
                      <a:pt x="3" y="56"/>
                    </a:cubicBezTo>
                    <a:cubicBezTo>
                      <a:pt x="3" y="51"/>
                      <a:pt x="2" y="47"/>
                      <a:pt x="2" y="43"/>
                    </a:cubicBezTo>
                    <a:cubicBezTo>
                      <a:pt x="2" y="35"/>
                      <a:pt x="3" y="27"/>
                      <a:pt x="1" y="20"/>
                    </a:cubicBezTo>
                    <a:cubicBezTo>
                      <a:pt x="0" y="13"/>
                      <a:pt x="1" y="6"/>
                      <a:pt x="2" y="0"/>
                    </a:cubicBezTo>
                    <a:cubicBezTo>
                      <a:pt x="11" y="1"/>
                      <a:pt x="20" y="1"/>
                      <a:pt x="28" y="2"/>
                    </a:cubicBezTo>
                    <a:cubicBezTo>
                      <a:pt x="28" y="12"/>
                      <a:pt x="27" y="23"/>
                      <a:pt x="26" y="33"/>
                    </a:cubicBezTo>
                    <a:cubicBezTo>
                      <a:pt x="25" y="37"/>
                      <a:pt x="25" y="41"/>
                      <a:pt x="24" y="45"/>
                    </a:cubicBezTo>
                    <a:cubicBezTo>
                      <a:pt x="23" y="51"/>
                      <a:pt x="22" y="56"/>
                      <a:pt x="23" y="62"/>
                    </a:cubicBezTo>
                    <a:cubicBezTo>
                      <a:pt x="23" y="64"/>
                      <a:pt x="22" y="66"/>
                      <a:pt x="22" y="68"/>
                    </a:cubicBezTo>
                    <a:cubicBezTo>
                      <a:pt x="21" y="71"/>
                      <a:pt x="20" y="74"/>
                      <a:pt x="20" y="77"/>
                    </a:cubicBezTo>
                    <a:cubicBezTo>
                      <a:pt x="20" y="81"/>
                      <a:pt x="20" y="85"/>
                      <a:pt x="21" y="89"/>
                    </a:cubicBezTo>
                    <a:close/>
                  </a:path>
                </a:pathLst>
              </a:custGeom>
              <a:solidFill>
                <a:srgbClr val="0070C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24" name="Freeform 33"/>
              <p:cNvSpPr>
                <a:spLocks/>
              </p:cNvSpPr>
              <p:nvPr/>
            </p:nvSpPr>
            <p:spPr bwMode="auto">
              <a:xfrm>
                <a:off x="4254500" y="6169026"/>
                <a:ext cx="160338" cy="93663"/>
              </a:xfrm>
              <a:custGeom>
                <a:avLst/>
                <a:gdLst>
                  <a:gd name="T0" fmla="*/ 0 w 61"/>
                  <a:gd name="T1" fmla="*/ 5 h 36"/>
                  <a:gd name="T2" fmla="*/ 3 w 61"/>
                  <a:gd name="T3" fmla="*/ 4 h 36"/>
                  <a:gd name="T4" fmla="*/ 58 w 61"/>
                  <a:gd name="T5" fmla="*/ 0 h 36"/>
                  <a:gd name="T6" fmla="*/ 56 w 61"/>
                  <a:gd name="T7" fmla="*/ 11 h 36"/>
                  <a:gd name="T8" fmla="*/ 54 w 61"/>
                  <a:gd name="T9" fmla="*/ 16 h 36"/>
                  <a:gd name="T10" fmla="*/ 54 w 61"/>
                  <a:gd name="T11" fmla="*/ 36 h 36"/>
                  <a:gd name="T12" fmla="*/ 0 w 61"/>
                  <a:gd name="T13" fmla="*/ 5 h 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61" h="36">
                    <a:moveTo>
                      <a:pt x="0" y="5"/>
                    </a:moveTo>
                    <a:cubicBezTo>
                      <a:pt x="1" y="4"/>
                      <a:pt x="2" y="4"/>
                      <a:pt x="3" y="4"/>
                    </a:cubicBezTo>
                    <a:cubicBezTo>
                      <a:pt x="22" y="2"/>
                      <a:pt x="40" y="1"/>
                      <a:pt x="58" y="0"/>
                    </a:cubicBezTo>
                    <a:cubicBezTo>
                      <a:pt x="60" y="4"/>
                      <a:pt x="61" y="8"/>
                      <a:pt x="56" y="11"/>
                    </a:cubicBezTo>
                    <a:cubicBezTo>
                      <a:pt x="53" y="12"/>
                      <a:pt x="54" y="14"/>
                      <a:pt x="54" y="16"/>
                    </a:cubicBezTo>
                    <a:cubicBezTo>
                      <a:pt x="55" y="22"/>
                      <a:pt x="54" y="29"/>
                      <a:pt x="54" y="36"/>
                    </a:cubicBezTo>
                    <a:cubicBezTo>
                      <a:pt x="36" y="25"/>
                      <a:pt x="18" y="15"/>
                      <a:pt x="0" y="5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25" name="Freeform 34"/>
              <p:cNvSpPr>
                <a:spLocks/>
              </p:cNvSpPr>
              <p:nvPr/>
            </p:nvSpPr>
            <p:spPr bwMode="auto">
              <a:xfrm>
                <a:off x="4624388" y="4524376"/>
                <a:ext cx="42863" cy="201613"/>
              </a:xfrm>
              <a:custGeom>
                <a:avLst/>
                <a:gdLst>
                  <a:gd name="T0" fmla="*/ 0 w 16"/>
                  <a:gd name="T1" fmla="*/ 0 h 77"/>
                  <a:gd name="T2" fmla="*/ 14 w 16"/>
                  <a:gd name="T3" fmla="*/ 0 h 77"/>
                  <a:gd name="T4" fmla="*/ 14 w 16"/>
                  <a:gd name="T5" fmla="*/ 33 h 77"/>
                  <a:gd name="T6" fmla="*/ 13 w 16"/>
                  <a:gd name="T7" fmla="*/ 47 h 77"/>
                  <a:gd name="T8" fmla="*/ 13 w 16"/>
                  <a:gd name="T9" fmla="*/ 52 h 77"/>
                  <a:gd name="T10" fmla="*/ 13 w 16"/>
                  <a:gd name="T11" fmla="*/ 77 h 77"/>
                  <a:gd name="T12" fmla="*/ 2 w 16"/>
                  <a:gd name="T13" fmla="*/ 77 h 77"/>
                  <a:gd name="T14" fmla="*/ 1 w 16"/>
                  <a:gd name="T15" fmla="*/ 42 h 77"/>
                  <a:gd name="T16" fmla="*/ 0 w 16"/>
                  <a:gd name="T17" fmla="*/ 23 h 77"/>
                  <a:gd name="T18" fmla="*/ 0 w 16"/>
                  <a:gd name="T19" fmla="*/ 0 h 7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6" h="77">
                    <a:moveTo>
                      <a:pt x="0" y="0"/>
                    </a:moveTo>
                    <a:cubicBezTo>
                      <a:pt x="5" y="0"/>
                      <a:pt x="9" y="0"/>
                      <a:pt x="14" y="0"/>
                    </a:cubicBezTo>
                    <a:cubicBezTo>
                      <a:pt x="15" y="11"/>
                      <a:pt x="16" y="22"/>
                      <a:pt x="14" y="33"/>
                    </a:cubicBezTo>
                    <a:cubicBezTo>
                      <a:pt x="13" y="37"/>
                      <a:pt x="13" y="42"/>
                      <a:pt x="13" y="47"/>
                    </a:cubicBezTo>
                    <a:cubicBezTo>
                      <a:pt x="13" y="49"/>
                      <a:pt x="13" y="50"/>
                      <a:pt x="13" y="52"/>
                    </a:cubicBezTo>
                    <a:cubicBezTo>
                      <a:pt x="13" y="60"/>
                      <a:pt x="13" y="68"/>
                      <a:pt x="13" y="77"/>
                    </a:cubicBezTo>
                    <a:cubicBezTo>
                      <a:pt x="10" y="77"/>
                      <a:pt x="6" y="77"/>
                      <a:pt x="2" y="77"/>
                    </a:cubicBezTo>
                    <a:cubicBezTo>
                      <a:pt x="2" y="66"/>
                      <a:pt x="2" y="54"/>
                      <a:pt x="1" y="42"/>
                    </a:cubicBezTo>
                    <a:cubicBezTo>
                      <a:pt x="1" y="36"/>
                      <a:pt x="0" y="29"/>
                      <a:pt x="0" y="23"/>
                    </a:cubicBezTo>
                    <a:cubicBezTo>
                      <a:pt x="0" y="15"/>
                      <a:pt x="0" y="7"/>
                      <a:pt x="0" y="0"/>
                    </a:cubicBezTo>
                    <a:close/>
                  </a:path>
                </a:pathLst>
              </a:custGeom>
              <a:solidFill>
                <a:schemeClr val="accent3">
                  <a:lumMod val="60000"/>
                  <a:lumOff val="40000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26" name="Freeform 35"/>
              <p:cNvSpPr>
                <a:spLocks/>
              </p:cNvSpPr>
              <p:nvPr/>
            </p:nvSpPr>
            <p:spPr bwMode="auto">
              <a:xfrm>
                <a:off x="5145088" y="1081088"/>
                <a:ext cx="76200" cy="179388"/>
              </a:xfrm>
              <a:custGeom>
                <a:avLst/>
                <a:gdLst>
                  <a:gd name="T0" fmla="*/ 0 w 29"/>
                  <a:gd name="T1" fmla="*/ 68 h 68"/>
                  <a:gd name="T2" fmla="*/ 7 w 29"/>
                  <a:gd name="T3" fmla="*/ 39 h 68"/>
                  <a:gd name="T4" fmla="*/ 8 w 29"/>
                  <a:gd name="T5" fmla="*/ 20 h 68"/>
                  <a:gd name="T6" fmla="*/ 8 w 29"/>
                  <a:gd name="T7" fmla="*/ 13 h 68"/>
                  <a:gd name="T8" fmla="*/ 24 w 29"/>
                  <a:gd name="T9" fmla="*/ 3 h 68"/>
                  <a:gd name="T10" fmla="*/ 29 w 29"/>
                  <a:gd name="T11" fmla="*/ 11 h 68"/>
                  <a:gd name="T12" fmla="*/ 22 w 29"/>
                  <a:gd name="T13" fmla="*/ 40 h 68"/>
                  <a:gd name="T14" fmla="*/ 13 w 29"/>
                  <a:gd name="T15" fmla="*/ 58 h 68"/>
                  <a:gd name="T16" fmla="*/ 0 w 29"/>
                  <a:gd name="T17" fmla="*/ 68 h 6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29" h="68">
                    <a:moveTo>
                      <a:pt x="0" y="68"/>
                    </a:moveTo>
                    <a:cubicBezTo>
                      <a:pt x="3" y="57"/>
                      <a:pt x="5" y="49"/>
                      <a:pt x="7" y="39"/>
                    </a:cubicBezTo>
                    <a:cubicBezTo>
                      <a:pt x="8" y="33"/>
                      <a:pt x="8" y="26"/>
                      <a:pt x="8" y="20"/>
                    </a:cubicBezTo>
                    <a:cubicBezTo>
                      <a:pt x="8" y="17"/>
                      <a:pt x="8" y="15"/>
                      <a:pt x="8" y="13"/>
                    </a:cubicBezTo>
                    <a:cubicBezTo>
                      <a:pt x="9" y="5"/>
                      <a:pt x="17" y="0"/>
                      <a:pt x="24" y="3"/>
                    </a:cubicBezTo>
                    <a:cubicBezTo>
                      <a:pt x="27" y="4"/>
                      <a:pt x="29" y="7"/>
                      <a:pt x="29" y="11"/>
                    </a:cubicBezTo>
                    <a:cubicBezTo>
                      <a:pt x="29" y="21"/>
                      <a:pt x="28" y="31"/>
                      <a:pt x="22" y="40"/>
                    </a:cubicBezTo>
                    <a:cubicBezTo>
                      <a:pt x="18" y="46"/>
                      <a:pt x="16" y="52"/>
                      <a:pt x="13" y="58"/>
                    </a:cubicBezTo>
                    <a:cubicBezTo>
                      <a:pt x="10" y="62"/>
                      <a:pt x="6" y="65"/>
                      <a:pt x="0" y="68"/>
                    </a:cubicBezTo>
                    <a:close/>
                  </a:path>
                </a:pathLst>
              </a:custGeom>
              <a:solidFill>
                <a:srgbClr val="FADAD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27" name="Freeform 36"/>
              <p:cNvSpPr>
                <a:spLocks/>
              </p:cNvSpPr>
              <p:nvPr/>
            </p:nvSpPr>
            <p:spPr bwMode="auto">
              <a:xfrm>
                <a:off x="4119563" y="1063626"/>
                <a:ext cx="55563" cy="165100"/>
              </a:xfrm>
              <a:custGeom>
                <a:avLst/>
                <a:gdLst>
                  <a:gd name="T0" fmla="*/ 20 w 21"/>
                  <a:gd name="T1" fmla="*/ 63 h 63"/>
                  <a:gd name="T2" fmla="*/ 10 w 21"/>
                  <a:gd name="T3" fmla="*/ 55 h 63"/>
                  <a:gd name="T4" fmla="*/ 2 w 21"/>
                  <a:gd name="T5" fmla="*/ 22 h 63"/>
                  <a:gd name="T6" fmla="*/ 2 w 21"/>
                  <a:gd name="T7" fmla="*/ 18 h 63"/>
                  <a:gd name="T8" fmla="*/ 8 w 21"/>
                  <a:gd name="T9" fmla="*/ 3 h 63"/>
                  <a:gd name="T10" fmla="*/ 17 w 21"/>
                  <a:gd name="T11" fmla="*/ 1 h 63"/>
                  <a:gd name="T12" fmla="*/ 21 w 21"/>
                  <a:gd name="T13" fmla="*/ 9 h 63"/>
                  <a:gd name="T14" fmla="*/ 18 w 21"/>
                  <a:gd name="T15" fmla="*/ 37 h 63"/>
                  <a:gd name="T16" fmla="*/ 20 w 21"/>
                  <a:gd name="T17" fmla="*/ 59 h 63"/>
                  <a:gd name="T18" fmla="*/ 20 w 21"/>
                  <a:gd name="T19" fmla="*/ 63 h 6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1" h="63">
                    <a:moveTo>
                      <a:pt x="20" y="63"/>
                    </a:moveTo>
                    <a:cubicBezTo>
                      <a:pt x="15" y="62"/>
                      <a:pt x="12" y="59"/>
                      <a:pt x="10" y="55"/>
                    </a:cubicBezTo>
                    <a:cubicBezTo>
                      <a:pt x="5" y="45"/>
                      <a:pt x="2" y="34"/>
                      <a:pt x="2" y="22"/>
                    </a:cubicBezTo>
                    <a:cubicBezTo>
                      <a:pt x="2" y="20"/>
                      <a:pt x="2" y="19"/>
                      <a:pt x="2" y="18"/>
                    </a:cubicBezTo>
                    <a:cubicBezTo>
                      <a:pt x="0" y="11"/>
                      <a:pt x="4" y="7"/>
                      <a:pt x="8" y="3"/>
                    </a:cubicBezTo>
                    <a:cubicBezTo>
                      <a:pt x="11" y="0"/>
                      <a:pt x="14" y="0"/>
                      <a:pt x="17" y="1"/>
                    </a:cubicBezTo>
                    <a:cubicBezTo>
                      <a:pt x="20" y="3"/>
                      <a:pt x="21" y="5"/>
                      <a:pt x="21" y="9"/>
                    </a:cubicBezTo>
                    <a:cubicBezTo>
                      <a:pt x="20" y="18"/>
                      <a:pt x="20" y="27"/>
                      <a:pt x="18" y="37"/>
                    </a:cubicBezTo>
                    <a:cubicBezTo>
                      <a:pt x="18" y="44"/>
                      <a:pt x="18" y="52"/>
                      <a:pt x="20" y="59"/>
                    </a:cubicBezTo>
                    <a:cubicBezTo>
                      <a:pt x="20" y="60"/>
                      <a:pt x="20" y="61"/>
                      <a:pt x="20" y="63"/>
                    </a:cubicBezTo>
                    <a:close/>
                  </a:path>
                </a:pathLst>
              </a:custGeom>
              <a:solidFill>
                <a:srgbClr val="FADAD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28" name="Freeform 37"/>
              <p:cNvSpPr>
                <a:spLocks/>
              </p:cNvSpPr>
              <p:nvPr/>
            </p:nvSpPr>
            <p:spPr bwMode="auto">
              <a:xfrm>
                <a:off x="3910013" y="6145213"/>
                <a:ext cx="123825" cy="39688"/>
              </a:xfrm>
              <a:custGeom>
                <a:avLst/>
                <a:gdLst>
                  <a:gd name="T0" fmla="*/ 46 w 47"/>
                  <a:gd name="T1" fmla="*/ 8 h 15"/>
                  <a:gd name="T2" fmla="*/ 0 w 47"/>
                  <a:gd name="T3" fmla="*/ 15 h 15"/>
                  <a:gd name="T4" fmla="*/ 2 w 47"/>
                  <a:gd name="T5" fmla="*/ 0 h 15"/>
                  <a:gd name="T6" fmla="*/ 14 w 47"/>
                  <a:gd name="T7" fmla="*/ 3 h 15"/>
                  <a:gd name="T8" fmla="*/ 29 w 47"/>
                  <a:gd name="T9" fmla="*/ 5 h 15"/>
                  <a:gd name="T10" fmla="*/ 47 w 47"/>
                  <a:gd name="T11" fmla="*/ 7 h 15"/>
                  <a:gd name="T12" fmla="*/ 46 w 47"/>
                  <a:gd name="T13" fmla="*/ 8 h 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47" h="15">
                    <a:moveTo>
                      <a:pt x="46" y="8"/>
                    </a:moveTo>
                    <a:cubicBezTo>
                      <a:pt x="31" y="11"/>
                      <a:pt x="16" y="13"/>
                      <a:pt x="0" y="15"/>
                    </a:cubicBezTo>
                    <a:cubicBezTo>
                      <a:pt x="1" y="10"/>
                      <a:pt x="2" y="6"/>
                      <a:pt x="2" y="0"/>
                    </a:cubicBezTo>
                    <a:cubicBezTo>
                      <a:pt x="6" y="1"/>
                      <a:pt x="10" y="1"/>
                      <a:pt x="14" y="3"/>
                    </a:cubicBezTo>
                    <a:cubicBezTo>
                      <a:pt x="18" y="5"/>
                      <a:pt x="24" y="4"/>
                      <a:pt x="29" y="5"/>
                    </a:cubicBezTo>
                    <a:cubicBezTo>
                      <a:pt x="35" y="6"/>
                      <a:pt x="41" y="6"/>
                      <a:pt x="47" y="7"/>
                    </a:cubicBezTo>
                    <a:cubicBezTo>
                      <a:pt x="47" y="8"/>
                      <a:pt x="46" y="8"/>
                      <a:pt x="46" y="8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29" name="Freeform 38"/>
              <p:cNvSpPr>
                <a:spLocks noEditPoints="1"/>
              </p:cNvSpPr>
              <p:nvPr/>
            </p:nvSpPr>
            <p:spPr bwMode="auto">
              <a:xfrm>
                <a:off x="4829175" y="1027113"/>
                <a:ext cx="207963" cy="136525"/>
              </a:xfrm>
              <a:custGeom>
                <a:avLst/>
                <a:gdLst>
                  <a:gd name="T0" fmla="*/ 79 w 79"/>
                  <a:gd name="T1" fmla="*/ 18 h 52"/>
                  <a:gd name="T2" fmla="*/ 76 w 79"/>
                  <a:gd name="T3" fmla="*/ 24 h 52"/>
                  <a:gd name="T4" fmla="*/ 71 w 79"/>
                  <a:gd name="T5" fmla="*/ 23 h 52"/>
                  <a:gd name="T6" fmla="*/ 65 w 79"/>
                  <a:gd name="T7" fmla="*/ 36 h 52"/>
                  <a:gd name="T8" fmla="*/ 22 w 79"/>
                  <a:gd name="T9" fmla="*/ 36 h 52"/>
                  <a:gd name="T10" fmla="*/ 19 w 79"/>
                  <a:gd name="T11" fmla="*/ 30 h 52"/>
                  <a:gd name="T12" fmla="*/ 16 w 79"/>
                  <a:gd name="T13" fmla="*/ 17 h 52"/>
                  <a:gd name="T14" fmla="*/ 5 w 79"/>
                  <a:gd name="T15" fmla="*/ 18 h 52"/>
                  <a:gd name="T16" fmla="*/ 3 w 79"/>
                  <a:gd name="T17" fmla="*/ 11 h 52"/>
                  <a:gd name="T18" fmla="*/ 22 w 79"/>
                  <a:gd name="T19" fmla="*/ 2 h 52"/>
                  <a:gd name="T20" fmla="*/ 43 w 79"/>
                  <a:gd name="T21" fmla="*/ 0 h 52"/>
                  <a:gd name="T22" fmla="*/ 76 w 79"/>
                  <a:gd name="T23" fmla="*/ 12 h 52"/>
                  <a:gd name="T24" fmla="*/ 78 w 79"/>
                  <a:gd name="T25" fmla="*/ 14 h 52"/>
                  <a:gd name="T26" fmla="*/ 79 w 79"/>
                  <a:gd name="T27" fmla="*/ 18 h 52"/>
                  <a:gd name="T28" fmla="*/ 59 w 79"/>
                  <a:gd name="T29" fmla="*/ 13 h 52"/>
                  <a:gd name="T30" fmla="*/ 37 w 79"/>
                  <a:gd name="T31" fmla="*/ 11 h 52"/>
                  <a:gd name="T32" fmla="*/ 29 w 79"/>
                  <a:gd name="T33" fmla="*/ 19 h 52"/>
                  <a:gd name="T34" fmla="*/ 30 w 79"/>
                  <a:gd name="T35" fmla="*/ 23 h 52"/>
                  <a:gd name="T36" fmla="*/ 47 w 79"/>
                  <a:gd name="T37" fmla="*/ 32 h 52"/>
                  <a:gd name="T38" fmla="*/ 59 w 79"/>
                  <a:gd name="T39" fmla="*/ 13 h 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79" h="52">
                    <a:moveTo>
                      <a:pt x="79" y="18"/>
                    </a:moveTo>
                    <a:cubicBezTo>
                      <a:pt x="78" y="20"/>
                      <a:pt x="77" y="22"/>
                      <a:pt x="76" y="24"/>
                    </a:cubicBezTo>
                    <a:cubicBezTo>
                      <a:pt x="74" y="24"/>
                      <a:pt x="73" y="24"/>
                      <a:pt x="71" y="23"/>
                    </a:cubicBezTo>
                    <a:cubicBezTo>
                      <a:pt x="69" y="28"/>
                      <a:pt x="68" y="32"/>
                      <a:pt x="65" y="36"/>
                    </a:cubicBezTo>
                    <a:cubicBezTo>
                      <a:pt x="53" y="52"/>
                      <a:pt x="32" y="50"/>
                      <a:pt x="22" y="36"/>
                    </a:cubicBezTo>
                    <a:cubicBezTo>
                      <a:pt x="20" y="34"/>
                      <a:pt x="20" y="32"/>
                      <a:pt x="19" y="30"/>
                    </a:cubicBezTo>
                    <a:cubicBezTo>
                      <a:pt x="18" y="26"/>
                      <a:pt x="17" y="21"/>
                      <a:pt x="16" y="17"/>
                    </a:cubicBezTo>
                    <a:cubicBezTo>
                      <a:pt x="12" y="17"/>
                      <a:pt x="9" y="18"/>
                      <a:pt x="5" y="18"/>
                    </a:cubicBezTo>
                    <a:cubicBezTo>
                      <a:pt x="2" y="17"/>
                      <a:pt x="0" y="13"/>
                      <a:pt x="3" y="11"/>
                    </a:cubicBezTo>
                    <a:cubicBezTo>
                      <a:pt x="9" y="7"/>
                      <a:pt x="14" y="2"/>
                      <a:pt x="22" y="2"/>
                    </a:cubicBezTo>
                    <a:cubicBezTo>
                      <a:pt x="29" y="1"/>
                      <a:pt x="36" y="1"/>
                      <a:pt x="43" y="0"/>
                    </a:cubicBezTo>
                    <a:cubicBezTo>
                      <a:pt x="56" y="0"/>
                      <a:pt x="66" y="5"/>
                      <a:pt x="76" y="12"/>
                    </a:cubicBezTo>
                    <a:cubicBezTo>
                      <a:pt x="77" y="13"/>
                      <a:pt x="77" y="13"/>
                      <a:pt x="78" y="14"/>
                    </a:cubicBezTo>
                    <a:cubicBezTo>
                      <a:pt x="78" y="15"/>
                      <a:pt x="79" y="17"/>
                      <a:pt x="79" y="18"/>
                    </a:cubicBezTo>
                    <a:close/>
                    <a:moveTo>
                      <a:pt x="59" y="13"/>
                    </a:moveTo>
                    <a:cubicBezTo>
                      <a:pt x="52" y="11"/>
                      <a:pt x="44" y="11"/>
                      <a:pt x="37" y="11"/>
                    </a:cubicBezTo>
                    <a:cubicBezTo>
                      <a:pt x="28" y="11"/>
                      <a:pt x="28" y="11"/>
                      <a:pt x="29" y="19"/>
                    </a:cubicBezTo>
                    <a:cubicBezTo>
                      <a:pt x="30" y="21"/>
                      <a:pt x="30" y="22"/>
                      <a:pt x="30" y="23"/>
                    </a:cubicBezTo>
                    <a:cubicBezTo>
                      <a:pt x="31" y="32"/>
                      <a:pt x="39" y="36"/>
                      <a:pt x="47" y="32"/>
                    </a:cubicBezTo>
                    <a:cubicBezTo>
                      <a:pt x="55" y="28"/>
                      <a:pt x="57" y="21"/>
                      <a:pt x="59" y="13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30" name="Freeform 39"/>
              <p:cNvSpPr>
                <a:spLocks noEditPoints="1"/>
              </p:cNvSpPr>
              <p:nvPr/>
            </p:nvSpPr>
            <p:spPr bwMode="auto">
              <a:xfrm>
                <a:off x="4322763" y="995363"/>
                <a:ext cx="244475" cy="131763"/>
              </a:xfrm>
              <a:custGeom>
                <a:avLst/>
                <a:gdLst>
                  <a:gd name="T0" fmla="*/ 92 w 93"/>
                  <a:gd name="T1" fmla="*/ 20 h 50"/>
                  <a:gd name="T2" fmla="*/ 81 w 93"/>
                  <a:gd name="T3" fmla="*/ 17 h 50"/>
                  <a:gd name="T4" fmla="*/ 79 w 93"/>
                  <a:gd name="T5" fmla="*/ 22 h 50"/>
                  <a:gd name="T6" fmla="*/ 63 w 93"/>
                  <a:gd name="T7" fmla="*/ 45 h 50"/>
                  <a:gd name="T8" fmla="*/ 48 w 93"/>
                  <a:gd name="T9" fmla="*/ 48 h 50"/>
                  <a:gd name="T10" fmla="*/ 23 w 93"/>
                  <a:gd name="T11" fmla="*/ 21 h 50"/>
                  <a:gd name="T12" fmla="*/ 21 w 93"/>
                  <a:gd name="T13" fmla="*/ 16 h 50"/>
                  <a:gd name="T14" fmla="*/ 7 w 93"/>
                  <a:gd name="T15" fmla="*/ 19 h 50"/>
                  <a:gd name="T16" fmla="*/ 0 w 93"/>
                  <a:gd name="T17" fmla="*/ 12 h 50"/>
                  <a:gd name="T18" fmla="*/ 45 w 93"/>
                  <a:gd name="T19" fmla="*/ 2 h 50"/>
                  <a:gd name="T20" fmla="*/ 69 w 93"/>
                  <a:gd name="T21" fmla="*/ 4 h 50"/>
                  <a:gd name="T22" fmla="*/ 91 w 93"/>
                  <a:gd name="T23" fmla="*/ 15 h 50"/>
                  <a:gd name="T24" fmla="*/ 93 w 93"/>
                  <a:gd name="T25" fmla="*/ 18 h 50"/>
                  <a:gd name="T26" fmla="*/ 92 w 93"/>
                  <a:gd name="T27" fmla="*/ 20 h 50"/>
                  <a:gd name="T28" fmla="*/ 35 w 93"/>
                  <a:gd name="T29" fmla="*/ 10 h 50"/>
                  <a:gd name="T30" fmla="*/ 44 w 93"/>
                  <a:gd name="T31" fmla="*/ 36 h 50"/>
                  <a:gd name="T32" fmla="*/ 54 w 93"/>
                  <a:gd name="T33" fmla="*/ 37 h 50"/>
                  <a:gd name="T34" fmla="*/ 69 w 93"/>
                  <a:gd name="T35" fmla="*/ 17 h 50"/>
                  <a:gd name="T36" fmla="*/ 65 w 93"/>
                  <a:gd name="T37" fmla="*/ 11 h 50"/>
                  <a:gd name="T38" fmla="*/ 47 w 93"/>
                  <a:gd name="T39" fmla="*/ 10 h 50"/>
                  <a:gd name="T40" fmla="*/ 35 w 93"/>
                  <a:gd name="T41" fmla="*/ 10 h 5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93" h="50">
                    <a:moveTo>
                      <a:pt x="92" y="20"/>
                    </a:moveTo>
                    <a:cubicBezTo>
                      <a:pt x="89" y="19"/>
                      <a:pt x="85" y="18"/>
                      <a:pt x="81" y="17"/>
                    </a:cubicBezTo>
                    <a:cubicBezTo>
                      <a:pt x="80" y="18"/>
                      <a:pt x="80" y="20"/>
                      <a:pt x="79" y="22"/>
                    </a:cubicBezTo>
                    <a:cubicBezTo>
                      <a:pt x="76" y="31"/>
                      <a:pt x="71" y="39"/>
                      <a:pt x="63" y="45"/>
                    </a:cubicBezTo>
                    <a:cubicBezTo>
                      <a:pt x="59" y="49"/>
                      <a:pt x="54" y="50"/>
                      <a:pt x="48" y="48"/>
                    </a:cubicBezTo>
                    <a:cubicBezTo>
                      <a:pt x="35" y="43"/>
                      <a:pt x="28" y="33"/>
                      <a:pt x="23" y="21"/>
                    </a:cubicBezTo>
                    <a:cubicBezTo>
                      <a:pt x="22" y="19"/>
                      <a:pt x="22" y="18"/>
                      <a:pt x="21" y="16"/>
                    </a:cubicBezTo>
                    <a:cubicBezTo>
                      <a:pt x="16" y="17"/>
                      <a:pt x="11" y="18"/>
                      <a:pt x="7" y="19"/>
                    </a:cubicBezTo>
                    <a:cubicBezTo>
                      <a:pt x="3" y="19"/>
                      <a:pt x="1" y="16"/>
                      <a:pt x="0" y="12"/>
                    </a:cubicBezTo>
                    <a:cubicBezTo>
                      <a:pt x="14" y="5"/>
                      <a:pt x="29" y="0"/>
                      <a:pt x="45" y="2"/>
                    </a:cubicBezTo>
                    <a:cubicBezTo>
                      <a:pt x="53" y="2"/>
                      <a:pt x="61" y="2"/>
                      <a:pt x="69" y="4"/>
                    </a:cubicBezTo>
                    <a:cubicBezTo>
                      <a:pt x="78" y="5"/>
                      <a:pt x="86" y="8"/>
                      <a:pt x="91" y="15"/>
                    </a:cubicBezTo>
                    <a:cubicBezTo>
                      <a:pt x="92" y="16"/>
                      <a:pt x="92" y="17"/>
                      <a:pt x="93" y="18"/>
                    </a:cubicBezTo>
                    <a:cubicBezTo>
                      <a:pt x="93" y="18"/>
                      <a:pt x="92" y="19"/>
                      <a:pt x="92" y="20"/>
                    </a:cubicBezTo>
                    <a:close/>
                    <a:moveTo>
                      <a:pt x="35" y="10"/>
                    </a:moveTo>
                    <a:cubicBezTo>
                      <a:pt x="32" y="22"/>
                      <a:pt x="36" y="29"/>
                      <a:pt x="44" y="36"/>
                    </a:cubicBezTo>
                    <a:cubicBezTo>
                      <a:pt x="48" y="38"/>
                      <a:pt x="51" y="39"/>
                      <a:pt x="54" y="37"/>
                    </a:cubicBezTo>
                    <a:cubicBezTo>
                      <a:pt x="63" y="33"/>
                      <a:pt x="67" y="25"/>
                      <a:pt x="69" y="17"/>
                    </a:cubicBezTo>
                    <a:cubicBezTo>
                      <a:pt x="71" y="13"/>
                      <a:pt x="69" y="12"/>
                      <a:pt x="65" y="11"/>
                    </a:cubicBezTo>
                    <a:cubicBezTo>
                      <a:pt x="59" y="10"/>
                      <a:pt x="53" y="10"/>
                      <a:pt x="47" y="10"/>
                    </a:cubicBezTo>
                    <a:cubicBezTo>
                      <a:pt x="43" y="9"/>
                      <a:pt x="39" y="10"/>
                      <a:pt x="35" y="1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31" name="Freeform 40"/>
              <p:cNvSpPr>
                <a:spLocks/>
              </p:cNvSpPr>
              <p:nvPr/>
            </p:nvSpPr>
            <p:spPr bwMode="auto">
              <a:xfrm>
                <a:off x="4559300" y="1401763"/>
                <a:ext cx="252413" cy="65088"/>
              </a:xfrm>
              <a:custGeom>
                <a:avLst/>
                <a:gdLst>
                  <a:gd name="T0" fmla="*/ 96 w 96"/>
                  <a:gd name="T1" fmla="*/ 6 h 25"/>
                  <a:gd name="T2" fmla="*/ 94 w 96"/>
                  <a:gd name="T3" fmla="*/ 10 h 25"/>
                  <a:gd name="T4" fmla="*/ 73 w 96"/>
                  <a:gd name="T5" fmla="*/ 22 h 25"/>
                  <a:gd name="T6" fmla="*/ 30 w 96"/>
                  <a:gd name="T7" fmla="*/ 21 h 25"/>
                  <a:gd name="T8" fmla="*/ 4 w 96"/>
                  <a:gd name="T9" fmla="*/ 7 h 25"/>
                  <a:gd name="T10" fmla="*/ 0 w 96"/>
                  <a:gd name="T11" fmla="*/ 1 h 25"/>
                  <a:gd name="T12" fmla="*/ 5 w 96"/>
                  <a:gd name="T13" fmla="*/ 0 h 25"/>
                  <a:gd name="T14" fmla="*/ 10 w 96"/>
                  <a:gd name="T15" fmla="*/ 3 h 25"/>
                  <a:gd name="T16" fmla="*/ 72 w 96"/>
                  <a:gd name="T17" fmla="*/ 11 h 25"/>
                  <a:gd name="T18" fmla="*/ 82 w 96"/>
                  <a:gd name="T19" fmla="*/ 6 h 25"/>
                  <a:gd name="T20" fmla="*/ 96 w 96"/>
                  <a:gd name="T21" fmla="*/ 6 h 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96" h="25">
                    <a:moveTo>
                      <a:pt x="96" y="6"/>
                    </a:moveTo>
                    <a:cubicBezTo>
                      <a:pt x="95" y="7"/>
                      <a:pt x="95" y="9"/>
                      <a:pt x="94" y="10"/>
                    </a:cubicBezTo>
                    <a:cubicBezTo>
                      <a:pt x="88" y="16"/>
                      <a:pt x="82" y="20"/>
                      <a:pt x="73" y="22"/>
                    </a:cubicBezTo>
                    <a:cubicBezTo>
                      <a:pt x="59" y="24"/>
                      <a:pt x="44" y="25"/>
                      <a:pt x="30" y="21"/>
                    </a:cubicBezTo>
                    <a:cubicBezTo>
                      <a:pt x="20" y="19"/>
                      <a:pt x="12" y="14"/>
                      <a:pt x="4" y="7"/>
                    </a:cubicBezTo>
                    <a:cubicBezTo>
                      <a:pt x="3" y="6"/>
                      <a:pt x="2" y="4"/>
                      <a:pt x="0" y="1"/>
                    </a:cubicBezTo>
                    <a:cubicBezTo>
                      <a:pt x="3" y="0"/>
                      <a:pt x="4" y="0"/>
                      <a:pt x="5" y="0"/>
                    </a:cubicBezTo>
                    <a:cubicBezTo>
                      <a:pt x="7" y="1"/>
                      <a:pt x="9" y="1"/>
                      <a:pt x="10" y="3"/>
                    </a:cubicBezTo>
                    <a:cubicBezTo>
                      <a:pt x="29" y="18"/>
                      <a:pt x="50" y="18"/>
                      <a:pt x="72" y="11"/>
                    </a:cubicBezTo>
                    <a:cubicBezTo>
                      <a:pt x="76" y="10"/>
                      <a:pt x="79" y="9"/>
                      <a:pt x="82" y="6"/>
                    </a:cubicBezTo>
                    <a:cubicBezTo>
                      <a:pt x="86" y="2"/>
                      <a:pt x="91" y="3"/>
                      <a:pt x="96" y="6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32" name="Freeform 41"/>
              <p:cNvSpPr>
                <a:spLocks/>
              </p:cNvSpPr>
              <p:nvPr/>
            </p:nvSpPr>
            <p:spPr bwMode="auto">
              <a:xfrm>
                <a:off x="4624388" y="1231901"/>
                <a:ext cx="149225" cy="46038"/>
              </a:xfrm>
              <a:custGeom>
                <a:avLst/>
                <a:gdLst>
                  <a:gd name="T0" fmla="*/ 57 w 57"/>
                  <a:gd name="T1" fmla="*/ 9 h 18"/>
                  <a:gd name="T2" fmla="*/ 54 w 57"/>
                  <a:gd name="T3" fmla="*/ 10 h 18"/>
                  <a:gd name="T4" fmla="*/ 35 w 57"/>
                  <a:gd name="T5" fmla="*/ 16 h 18"/>
                  <a:gd name="T6" fmla="*/ 17 w 57"/>
                  <a:gd name="T7" fmla="*/ 14 h 18"/>
                  <a:gd name="T8" fmla="*/ 6 w 57"/>
                  <a:gd name="T9" fmla="*/ 9 h 18"/>
                  <a:gd name="T10" fmla="*/ 0 w 57"/>
                  <a:gd name="T11" fmla="*/ 2 h 18"/>
                  <a:gd name="T12" fmla="*/ 19 w 57"/>
                  <a:gd name="T13" fmla="*/ 6 h 18"/>
                  <a:gd name="T14" fmla="*/ 30 w 57"/>
                  <a:gd name="T15" fmla="*/ 8 h 18"/>
                  <a:gd name="T16" fmla="*/ 48 w 57"/>
                  <a:gd name="T17" fmla="*/ 6 h 18"/>
                  <a:gd name="T18" fmla="*/ 56 w 57"/>
                  <a:gd name="T19" fmla="*/ 6 h 18"/>
                  <a:gd name="T20" fmla="*/ 57 w 57"/>
                  <a:gd name="T21" fmla="*/ 9 h 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57" h="18">
                    <a:moveTo>
                      <a:pt x="57" y="9"/>
                    </a:moveTo>
                    <a:cubicBezTo>
                      <a:pt x="56" y="9"/>
                      <a:pt x="55" y="10"/>
                      <a:pt x="54" y="10"/>
                    </a:cubicBezTo>
                    <a:cubicBezTo>
                      <a:pt x="48" y="12"/>
                      <a:pt x="41" y="13"/>
                      <a:pt x="35" y="16"/>
                    </a:cubicBezTo>
                    <a:cubicBezTo>
                      <a:pt x="29" y="18"/>
                      <a:pt x="23" y="16"/>
                      <a:pt x="17" y="14"/>
                    </a:cubicBezTo>
                    <a:cubicBezTo>
                      <a:pt x="14" y="12"/>
                      <a:pt x="10" y="11"/>
                      <a:pt x="6" y="9"/>
                    </a:cubicBezTo>
                    <a:cubicBezTo>
                      <a:pt x="3" y="8"/>
                      <a:pt x="1" y="6"/>
                      <a:pt x="0" y="2"/>
                    </a:cubicBezTo>
                    <a:cubicBezTo>
                      <a:pt x="7" y="0"/>
                      <a:pt x="13" y="3"/>
                      <a:pt x="19" y="6"/>
                    </a:cubicBezTo>
                    <a:cubicBezTo>
                      <a:pt x="22" y="8"/>
                      <a:pt x="26" y="9"/>
                      <a:pt x="30" y="8"/>
                    </a:cubicBezTo>
                    <a:cubicBezTo>
                      <a:pt x="36" y="7"/>
                      <a:pt x="42" y="6"/>
                      <a:pt x="48" y="6"/>
                    </a:cubicBezTo>
                    <a:cubicBezTo>
                      <a:pt x="51" y="6"/>
                      <a:pt x="54" y="6"/>
                      <a:pt x="56" y="6"/>
                    </a:cubicBezTo>
                    <a:cubicBezTo>
                      <a:pt x="57" y="7"/>
                      <a:pt x="57" y="8"/>
                      <a:pt x="57" y="9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33" name="Freeform 42"/>
              <p:cNvSpPr>
                <a:spLocks/>
              </p:cNvSpPr>
              <p:nvPr/>
            </p:nvSpPr>
            <p:spPr bwMode="auto">
              <a:xfrm>
                <a:off x="4902200" y="1055688"/>
                <a:ext cx="82550" cy="65088"/>
              </a:xfrm>
              <a:custGeom>
                <a:avLst/>
                <a:gdLst>
                  <a:gd name="T0" fmla="*/ 31 w 31"/>
                  <a:gd name="T1" fmla="*/ 2 h 25"/>
                  <a:gd name="T2" fmla="*/ 19 w 31"/>
                  <a:gd name="T3" fmla="*/ 21 h 25"/>
                  <a:gd name="T4" fmla="*/ 2 w 31"/>
                  <a:gd name="T5" fmla="*/ 12 h 25"/>
                  <a:gd name="T6" fmla="*/ 1 w 31"/>
                  <a:gd name="T7" fmla="*/ 8 h 25"/>
                  <a:gd name="T8" fmla="*/ 9 w 31"/>
                  <a:gd name="T9" fmla="*/ 0 h 25"/>
                  <a:gd name="T10" fmla="*/ 31 w 31"/>
                  <a:gd name="T11" fmla="*/ 2 h 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31" h="25">
                    <a:moveTo>
                      <a:pt x="31" y="2"/>
                    </a:moveTo>
                    <a:cubicBezTo>
                      <a:pt x="29" y="10"/>
                      <a:pt x="27" y="17"/>
                      <a:pt x="19" y="21"/>
                    </a:cubicBezTo>
                    <a:cubicBezTo>
                      <a:pt x="11" y="25"/>
                      <a:pt x="3" y="21"/>
                      <a:pt x="2" y="12"/>
                    </a:cubicBezTo>
                    <a:cubicBezTo>
                      <a:pt x="2" y="11"/>
                      <a:pt x="2" y="10"/>
                      <a:pt x="1" y="8"/>
                    </a:cubicBezTo>
                    <a:cubicBezTo>
                      <a:pt x="0" y="0"/>
                      <a:pt x="0" y="0"/>
                      <a:pt x="9" y="0"/>
                    </a:cubicBezTo>
                    <a:cubicBezTo>
                      <a:pt x="16" y="0"/>
                      <a:pt x="24" y="0"/>
                      <a:pt x="31" y="2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34" name="Freeform 43"/>
              <p:cNvSpPr>
                <a:spLocks/>
              </p:cNvSpPr>
              <p:nvPr/>
            </p:nvSpPr>
            <p:spPr bwMode="auto">
              <a:xfrm>
                <a:off x="4406900" y="1019176"/>
                <a:ext cx="101600" cy="77788"/>
              </a:xfrm>
              <a:custGeom>
                <a:avLst/>
                <a:gdLst>
                  <a:gd name="T0" fmla="*/ 3 w 39"/>
                  <a:gd name="T1" fmla="*/ 1 h 30"/>
                  <a:gd name="T2" fmla="*/ 15 w 39"/>
                  <a:gd name="T3" fmla="*/ 1 h 30"/>
                  <a:gd name="T4" fmla="*/ 33 w 39"/>
                  <a:gd name="T5" fmla="*/ 2 h 30"/>
                  <a:gd name="T6" fmla="*/ 37 w 39"/>
                  <a:gd name="T7" fmla="*/ 8 h 30"/>
                  <a:gd name="T8" fmla="*/ 22 w 39"/>
                  <a:gd name="T9" fmla="*/ 28 h 30"/>
                  <a:gd name="T10" fmla="*/ 12 w 39"/>
                  <a:gd name="T11" fmla="*/ 27 h 30"/>
                  <a:gd name="T12" fmla="*/ 3 w 39"/>
                  <a:gd name="T13" fmla="*/ 1 h 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9" h="30">
                    <a:moveTo>
                      <a:pt x="3" y="1"/>
                    </a:moveTo>
                    <a:cubicBezTo>
                      <a:pt x="7" y="1"/>
                      <a:pt x="11" y="0"/>
                      <a:pt x="15" y="1"/>
                    </a:cubicBezTo>
                    <a:cubicBezTo>
                      <a:pt x="21" y="1"/>
                      <a:pt x="27" y="1"/>
                      <a:pt x="33" y="2"/>
                    </a:cubicBezTo>
                    <a:cubicBezTo>
                      <a:pt x="37" y="3"/>
                      <a:pt x="39" y="4"/>
                      <a:pt x="37" y="8"/>
                    </a:cubicBezTo>
                    <a:cubicBezTo>
                      <a:pt x="35" y="16"/>
                      <a:pt x="31" y="24"/>
                      <a:pt x="22" y="28"/>
                    </a:cubicBezTo>
                    <a:cubicBezTo>
                      <a:pt x="19" y="30"/>
                      <a:pt x="16" y="29"/>
                      <a:pt x="12" y="27"/>
                    </a:cubicBezTo>
                    <a:cubicBezTo>
                      <a:pt x="4" y="20"/>
                      <a:pt x="0" y="13"/>
                      <a:pt x="3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grpSp>
          <p:nvGrpSpPr>
            <p:cNvPr id="1157" name="Group 4"/>
            <p:cNvGrpSpPr>
              <a:grpSpLocks noChangeAspect="1"/>
            </p:cNvGrpSpPr>
            <p:nvPr/>
          </p:nvGrpSpPr>
          <p:grpSpPr bwMode="auto">
            <a:xfrm>
              <a:off x="3541011" y="3055151"/>
              <a:ext cx="2447735" cy="834538"/>
              <a:chOff x="385" y="1511"/>
              <a:chExt cx="5127" cy="1748"/>
            </a:xfrm>
          </p:grpSpPr>
          <p:sp>
            <p:nvSpPr>
              <p:cNvPr id="1158" name="Freeform 5"/>
              <p:cNvSpPr>
                <a:spLocks noEditPoints="1"/>
              </p:cNvSpPr>
              <p:nvPr/>
            </p:nvSpPr>
            <p:spPr bwMode="auto">
              <a:xfrm>
                <a:off x="385" y="1511"/>
                <a:ext cx="5127" cy="1748"/>
              </a:xfrm>
              <a:custGeom>
                <a:avLst/>
                <a:gdLst>
                  <a:gd name="T0" fmla="*/ 423 w 6214"/>
                  <a:gd name="T1" fmla="*/ 1158 h 2116"/>
                  <a:gd name="T2" fmla="*/ 70 w 6214"/>
                  <a:gd name="T3" fmla="*/ 1014 h 2116"/>
                  <a:gd name="T4" fmla="*/ 1080 w 6214"/>
                  <a:gd name="T5" fmla="*/ 217 h 2116"/>
                  <a:gd name="T6" fmla="*/ 2244 w 6214"/>
                  <a:gd name="T7" fmla="*/ 172 h 2116"/>
                  <a:gd name="T8" fmla="*/ 2851 w 6214"/>
                  <a:gd name="T9" fmla="*/ 391 h 2116"/>
                  <a:gd name="T10" fmla="*/ 3165 w 6214"/>
                  <a:gd name="T11" fmla="*/ 944 h 2116"/>
                  <a:gd name="T12" fmla="*/ 4023 w 6214"/>
                  <a:gd name="T13" fmla="*/ 478 h 2116"/>
                  <a:gd name="T14" fmla="*/ 4923 w 6214"/>
                  <a:gd name="T15" fmla="*/ 408 h 2116"/>
                  <a:gd name="T16" fmla="*/ 5798 w 6214"/>
                  <a:gd name="T17" fmla="*/ 451 h 2116"/>
                  <a:gd name="T18" fmla="*/ 5947 w 6214"/>
                  <a:gd name="T19" fmla="*/ 1114 h 2116"/>
                  <a:gd name="T20" fmla="*/ 5438 w 6214"/>
                  <a:gd name="T21" fmla="*/ 1334 h 2116"/>
                  <a:gd name="T22" fmla="*/ 4615 w 6214"/>
                  <a:gd name="T23" fmla="*/ 1593 h 2116"/>
                  <a:gd name="T24" fmla="*/ 4255 w 6214"/>
                  <a:gd name="T25" fmla="*/ 1790 h 2116"/>
                  <a:gd name="T26" fmla="*/ 2485 w 6214"/>
                  <a:gd name="T27" fmla="*/ 1817 h 2116"/>
                  <a:gd name="T28" fmla="*/ 1554 w 6214"/>
                  <a:gd name="T29" fmla="*/ 1951 h 2116"/>
                  <a:gd name="T30" fmla="*/ 1925 w 6214"/>
                  <a:gd name="T31" fmla="*/ 1324 h 2116"/>
                  <a:gd name="T32" fmla="*/ 827 w 6214"/>
                  <a:gd name="T33" fmla="*/ 1002 h 2116"/>
                  <a:gd name="T34" fmla="*/ 2124 w 6214"/>
                  <a:gd name="T35" fmla="*/ 965 h 2116"/>
                  <a:gd name="T36" fmla="*/ 1678 w 6214"/>
                  <a:gd name="T37" fmla="*/ 198 h 2116"/>
                  <a:gd name="T38" fmla="*/ 396 w 6214"/>
                  <a:gd name="T39" fmla="*/ 388 h 2116"/>
                  <a:gd name="T40" fmla="*/ 3498 w 6214"/>
                  <a:gd name="T41" fmla="*/ 1593 h 2116"/>
                  <a:gd name="T42" fmla="*/ 4009 w 6214"/>
                  <a:gd name="T43" fmla="*/ 1034 h 2116"/>
                  <a:gd name="T44" fmla="*/ 2564 w 6214"/>
                  <a:gd name="T45" fmla="*/ 1283 h 2116"/>
                  <a:gd name="T46" fmla="*/ 3417 w 6214"/>
                  <a:gd name="T47" fmla="*/ 768 h 2116"/>
                  <a:gd name="T48" fmla="*/ 4565 w 6214"/>
                  <a:gd name="T49" fmla="*/ 1133 h 2116"/>
                  <a:gd name="T50" fmla="*/ 5235 w 6214"/>
                  <a:gd name="T51" fmla="*/ 530 h 2116"/>
                  <a:gd name="T52" fmla="*/ 3372 w 6214"/>
                  <a:gd name="T53" fmla="*/ 1786 h 2116"/>
                  <a:gd name="T54" fmla="*/ 4277 w 6214"/>
                  <a:gd name="T55" fmla="*/ 1597 h 2116"/>
                  <a:gd name="T56" fmla="*/ 1867 w 6214"/>
                  <a:gd name="T57" fmla="*/ 1653 h 2116"/>
                  <a:gd name="T58" fmla="*/ 2150 w 6214"/>
                  <a:gd name="T59" fmla="*/ 965 h 2116"/>
                  <a:gd name="T60" fmla="*/ 3009 w 6214"/>
                  <a:gd name="T61" fmla="*/ 730 h 2116"/>
                  <a:gd name="T62" fmla="*/ 4561 w 6214"/>
                  <a:gd name="T63" fmla="*/ 1320 h 2116"/>
                  <a:gd name="T64" fmla="*/ 5988 w 6214"/>
                  <a:gd name="T65" fmla="*/ 1141 h 2116"/>
                  <a:gd name="T66" fmla="*/ 5379 w 6214"/>
                  <a:gd name="T67" fmla="*/ 1147 h 2116"/>
                  <a:gd name="T68" fmla="*/ 122 w 6214"/>
                  <a:gd name="T69" fmla="*/ 1155 h 2116"/>
                  <a:gd name="T70" fmla="*/ 1202 w 6214"/>
                  <a:gd name="T71" fmla="*/ 1141 h 2116"/>
                  <a:gd name="T72" fmla="*/ 1635 w 6214"/>
                  <a:gd name="T73" fmla="*/ 1015 h 2116"/>
                  <a:gd name="T74" fmla="*/ 285 w 6214"/>
                  <a:gd name="T75" fmla="*/ 1030 h 2116"/>
                  <a:gd name="T76" fmla="*/ 2266 w 6214"/>
                  <a:gd name="T77" fmla="*/ 598 h 2116"/>
                  <a:gd name="T78" fmla="*/ 2385 w 6214"/>
                  <a:gd name="T79" fmla="*/ 178 h 2116"/>
                  <a:gd name="T80" fmla="*/ 2519 w 6214"/>
                  <a:gd name="T81" fmla="*/ 1574 h 2116"/>
                  <a:gd name="T82" fmla="*/ 5897 w 6214"/>
                  <a:gd name="T83" fmla="*/ 802 h 2116"/>
                  <a:gd name="T84" fmla="*/ 5424 w 6214"/>
                  <a:gd name="T85" fmla="*/ 633 h 2116"/>
                  <a:gd name="T86" fmla="*/ 5775 w 6214"/>
                  <a:gd name="T87" fmla="*/ 917 h 2116"/>
                  <a:gd name="T88" fmla="*/ 5566 w 6214"/>
                  <a:gd name="T89" fmla="*/ 1208 h 2116"/>
                  <a:gd name="T90" fmla="*/ 2518 w 6214"/>
                  <a:gd name="T91" fmla="*/ 1203 h 2116"/>
                  <a:gd name="T92" fmla="*/ 2173 w 6214"/>
                  <a:gd name="T93" fmla="*/ 1330 h 2116"/>
                  <a:gd name="T94" fmla="*/ 5405 w 6214"/>
                  <a:gd name="T95" fmla="*/ 622 h 2116"/>
                  <a:gd name="T96" fmla="*/ 5721 w 6214"/>
                  <a:gd name="T97" fmla="*/ 758 h 2116"/>
                  <a:gd name="T98" fmla="*/ 2371 w 6214"/>
                  <a:gd name="T99" fmla="*/ 40 h 2116"/>
                  <a:gd name="T100" fmla="*/ 2176 w 6214"/>
                  <a:gd name="T101" fmla="*/ 363 h 2116"/>
                  <a:gd name="T102" fmla="*/ 2726 w 6214"/>
                  <a:gd name="T103" fmla="*/ 487 h 2116"/>
                  <a:gd name="T104" fmla="*/ 2735 w 6214"/>
                  <a:gd name="T105" fmla="*/ 202 h 2116"/>
                  <a:gd name="T106" fmla="*/ 6174 w 6214"/>
                  <a:gd name="T107" fmla="*/ 844 h 2116"/>
                  <a:gd name="T108" fmla="*/ 1570 w 6214"/>
                  <a:gd name="T109" fmla="*/ 2015 h 2116"/>
                  <a:gd name="T110" fmla="*/ 2129 w 6214"/>
                  <a:gd name="T111" fmla="*/ 1231 h 2116"/>
                  <a:gd name="T112" fmla="*/ 1943 w 6214"/>
                  <a:gd name="T113" fmla="*/ 1276 h 2116"/>
                  <a:gd name="T114" fmla="*/ 62 w 6214"/>
                  <a:gd name="T115" fmla="*/ 1171 h 2116"/>
                  <a:gd name="T116" fmla="*/ 5958 w 6214"/>
                  <a:gd name="T117" fmla="*/ 1338 h 2116"/>
                  <a:gd name="T118" fmla="*/ 2460 w 6214"/>
                  <a:gd name="T119" fmla="*/ 1018 h 2116"/>
                  <a:gd name="T120" fmla="*/ 5307 w 6214"/>
                  <a:gd name="T121" fmla="*/ 714 h 2116"/>
                  <a:gd name="T122" fmla="*/ 2544 w 6214"/>
                  <a:gd name="T123" fmla="*/ 1291 h 2116"/>
                  <a:gd name="T124" fmla="*/ 5654 w 6214"/>
                  <a:gd name="T125" fmla="*/ 1020 h 21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6214" h="2116">
                    <a:moveTo>
                      <a:pt x="1817" y="1147"/>
                    </a:moveTo>
                    <a:cubicBezTo>
                      <a:pt x="1807" y="1147"/>
                      <a:pt x="1798" y="1147"/>
                      <a:pt x="1788" y="1148"/>
                    </a:cubicBezTo>
                    <a:cubicBezTo>
                      <a:pt x="1771" y="1149"/>
                      <a:pt x="1754" y="1149"/>
                      <a:pt x="1736" y="1148"/>
                    </a:cubicBezTo>
                    <a:cubicBezTo>
                      <a:pt x="1720" y="1147"/>
                      <a:pt x="1704" y="1147"/>
                      <a:pt x="1687" y="1148"/>
                    </a:cubicBezTo>
                    <a:cubicBezTo>
                      <a:pt x="1671" y="1148"/>
                      <a:pt x="1654" y="1151"/>
                      <a:pt x="1637" y="1151"/>
                    </a:cubicBezTo>
                    <a:cubicBezTo>
                      <a:pt x="1619" y="1151"/>
                      <a:pt x="1600" y="1152"/>
                      <a:pt x="1582" y="1153"/>
                    </a:cubicBezTo>
                    <a:cubicBezTo>
                      <a:pt x="1561" y="1154"/>
                      <a:pt x="1540" y="1153"/>
                      <a:pt x="1519" y="1154"/>
                    </a:cubicBezTo>
                    <a:cubicBezTo>
                      <a:pt x="1510" y="1154"/>
                      <a:pt x="1502" y="1155"/>
                      <a:pt x="1494" y="1155"/>
                    </a:cubicBezTo>
                    <a:cubicBezTo>
                      <a:pt x="1486" y="1156"/>
                      <a:pt x="1478" y="1155"/>
                      <a:pt x="1470" y="1154"/>
                    </a:cubicBezTo>
                    <a:cubicBezTo>
                      <a:pt x="1465" y="1154"/>
                      <a:pt x="1460" y="1154"/>
                      <a:pt x="1455" y="1154"/>
                    </a:cubicBezTo>
                    <a:cubicBezTo>
                      <a:pt x="1452" y="1154"/>
                      <a:pt x="1450" y="1155"/>
                      <a:pt x="1448" y="1155"/>
                    </a:cubicBezTo>
                    <a:cubicBezTo>
                      <a:pt x="1435" y="1152"/>
                      <a:pt x="1423" y="1156"/>
                      <a:pt x="1410" y="1157"/>
                    </a:cubicBezTo>
                    <a:cubicBezTo>
                      <a:pt x="1403" y="1157"/>
                      <a:pt x="1395" y="1156"/>
                      <a:pt x="1388" y="1156"/>
                    </a:cubicBezTo>
                    <a:cubicBezTo>
                      <a:pt x="1382" y="1156"/>
                      <a:pt x="1376" y="1157"/>
                      <a:pt x="1369" y="1157"/>
                    </a:cubicBezTo>
                    <a:cubicBezTo>
                      <a:pt x="1363" y="1158"/>
                      <a:pt x="1356" y="1158"/>
                      <a:pt x="1349" y="1158"/>
                    </a:cubicBezTo>
                    <a:cubicBezTo>
                      <a:pt x="1322" y="1156"/>
                      <a:pt x="1295" y="1156"/>
                      <a:pt x="1269" y="1159"/>
                    </a:cubicBezTo>
                    <a:cubicBezTo>
                      <a:pt x="1266" y="1160"/>
                      <a:pt x="1263" y="1159"/>
                      <a:pt x="1261" y="1159"/>
                    </a:cubicBezTo>
                    <a:cubicBezTo>
                      <a:pt x="1247" y="1156"/>
                      <a:pt x="1233" y="1156"/>
                      <a:pt x="1220" y="1160"/>
                    </a:cubicBezTo>
                    <a:cubicBezTo>
                      <a:pt x="1219" y="1160"/>
                      <a:pt x="1217" y="1160"/>
                      <a:pt x="1216" y="1160"/>
                    </a:cubicBezTo>
                    <a:cubicBezTo>
                      <a:pt x="1193" y="1160"/>
                      <a:pt x="1169" y="1160"/>
                      <a:pt x="1146" y="1160"/>
                    </a:cubicBezTo>
                    <a:cubicBezTo>
                      <a:pt x="1141" y="1160"/>
                      <a:pt x="1136" y="1160"/>
                      <a:pt x="1131" y="1160"/>
                    </a:cubicBezTo>
                    <a:cubicBezTo>
                      <a:pt x="1113" y="1161"/>
                      <a:pt x="1096" y="1161"/>
                      <a:pt x="1079" y="1161"/>
                    </a:cubicBezTo>
                    <a:cubicBezTo>
                      <a:pt x="1057" y="1161"/>
                      <a:pt x="1035" y="1161"/>
                      <a:pt x="1013" y="1161"/>
                    </a:cubicBezTo>
                    <a:cubicBezTo>
                      <a:pt x="1001" y="1161"/>
                      <a:pt x="989" y="1160"/>
                      <a:pt x="976" y="1160"/>
                    </a:cubicBezTo>
                    <a:cubicBezTo>
                      <a:pt x="965" y="1160"/>
                      <a:pt x="954" y="1160"/>
                      <a:pt x="944" y="1159"/>
                    </a:cubicBezTo>
                    <a:cubicBezTo>
                      <a:pt x="930" y="1157"/>
                      <a:pt x="918" y="1159"/>
                      <a:pt x="905" y="1160"/>
                    </a:cubicBezTo>
                    <a:cubicBezTo>
                      <a:pt x="896" y="1161"/>
                      <a:pt x="887" y="1159"/>
                      <a:pt x="879" y="1159"/>
                    </a:cubicBezTo>
                    <a:cubicBezTo>
                      <a:pt x="864" y="1159"/>
                      <a:pt x="849" y="1159"/>
                      <a:pt x="834" y="1160"/>
                    </a:cubicBezTo>
                    <a:cubicBezTo>
                      <a:pt x="816" y="1160"/>
                      <a:pt x="798" y="1163"/>
                      <a:pt x="780" y="1161"/>
                    </a:cubicBezTo>
                    <a:cubicBezTo>
                      <a:pt x="765" y="1159"/>
                      <a:pt x="750" y="1160"/>
                      <a:pt x="734" y="1160"/>
                    </a:cubicBezTo>
                    <a:cubicBezTo>
                      <a:pt x="712" y="1160"/>
                      <a:pt x="689" y="1162"/>
                      <a:pt x="666" y="1163"/>
                    </a:cubicBezTo>
                    <a:cubicBezTo>
                      <a:pt x="660" y="1163"/>
                      <a:pt x="653" y="1162"/>
                      <a:pt x="646" y="1162"/>
                    </a:cubicBezTo>
                    <a:cubicBezTo>
                      <a:pt x="641" y="1162"/>
                      <a:pt x="636" y="1162"/>
                      <a:pt x="630" y="1162"/>
                    </a:cubicBezTo>
                    <a:cubicBezTo>
                      <a:pt x="612" y="1160"/>
                      <a:pt x="594" y="1158"/>
                      <a:pt x="576" y="1156"/>
                    </a:cubicBezTo>
                    <a:cubicBezTo>
                      <a:pt x="573" y="1155"/>
                      <a:pt x="570" y="1155"/>
                      <a:pt x="568" y="1155"/>
                    </a:cubicBezTo>
                    <a:cubicBezTo>
                      <a:pt x="557" y="1158"/>
                      <a:pt x="547" y="1159"/>
                      <a:pt x="536" y="1158"/>
                    </a:cubicBezTo>
                    <a:cubicBezTo>
                      <a:pt x="530" y="1158"/>
                      <a:pt x="523" y="1158"/>
                      <a:pt x="516" y="1158"/>
                    </a:cubicBezTo>
                    <a:cubicBezTo>
                      <a:pt x="485" y="1158"/>
                      <a:pt x="454" y="1157"/>
                      <a:pt x="423" y="1158"/>
                    </a:cubicBezTo>
                    <a:cubicBezTo>
                      <a:pt x="404" y="1158"/>
                      <a:pt x="384" y="1160"/>
                      <a:pt x="365" y="1160"/>
                    </a:cubicBezTo>
                    <a:cubicBezTo>
                      <a:pt x="359" y="1161"/>
                      <a:pt x="353" y="1159"/>
                      <a:pt x="347" y="1160"/>
                    </a:cubicBezTo>
                    <a:cubicBezTo>
                      <a:pt x="329" y="1161"/>
                      <a:pt x="311" y="1159"/>
                      <a:pt x="293" y="1160"/>
                    </a:cubicBezTo>
                    <a:cubicBezTo>
                      <a:pt x="289" y="1167"/>
                      <a:pt x="286" y="1173"/>
                      <a:pt x="286" y="1180"/>
                    </a:cubicBezTo>
                    <a:cubicBezTo>
                      <a:pt x="287" y="1181"/>
                      <a:pt x="286" y="1183"/>
                      <a:pt x="286" y="1183"/>
                    </a:cubicBezTo>
                    <a:cubicBezTo>
                      <a:pt x="288" y="1187"/>
                      <a:pt x="279" y="1188"/>
                      <a:pt x="285" y="1192"/>
                    </a:cubicBezTo>
                    <a:cubicBezTo>
                      <a:pt x="286" y="1193"/>
                      <a:pt x="283" y="1198"/>
                      <a:pt x="283" y="1201"/>
                    </a:cubicBezTo>
                    <a:cubicBezTo>
                      <a:pt x="282" y="1205"/>
                      <a:pt x="283" y="1209"/>
                      <a:pt x="283" y="1213"/>
                    </a:cubicBezTo>
                    <a:cubicBezTo>
                      <a:pt x="283" y="1217"/>
                      <a:pt x="282" y="1221"/>
                      <a:pt x="282" y="1225"/>
                    </a:cubicBezTo>
                    <a:cubicBezTo>
                      <a:pt x="282" y="1228"/>
                      <a:pt x="283" y="1232"/>
                      <a:pt x="283" y="1236"/>
                    </a:cubicBezTo>
                    <a:cubicBezTo>
                      <a:pt x="283" y="1250"/>
                      <a:pt x="284" y="1265"/>
                      <a:pt x="284" y="1280"/>
                    </a:cubicBezTo>
                    <a:cubicBezTo>
                      <a:pt x="284" y="1298"/>
                      <a:pt x="283" y="1316"/>
                      <a:pt x="283" y="1334"/>
                    </a:cubicBezTo>
                    <a:cubicBezTo>
                      <a:pt x="282" y="1349"/>
                      <a:pt x="282" y="1365"/>
                      <a:pt x="283" y="1381"/>
                    </a:cubicBezTo>
                    <a:cubicBezTo>
                      <a:pt x="283" y="1392"/>
                      <a:pt x="286" y="1402"/>
                      <a:pt x="287" y="1413"/>
                    </a:cubicBezTo>
                    <a:cubicBezTo>
                      <a:pt x="288" y="1415"/>
                      <a:pt x="288" y="1418"/>
                      <a:pt x="289" y="1421"/>
                    </a:cubicBezTo>
                    <a:cubicBezTo>
                      <a:pt x="289" y="1431"/>
                      <a:pt x="288" y="1431"/>
                      <a:pt x="279" y="1431"/>
                    </a:cubicBezTo>
                    <a:cubicBezTo>
                      <a:pt x="278" y="1431"/>
                      <a:pt x="278" y="1430"/>
                      <a:pt x="278" y="1430"/>
                    </a:cubicBezTo>
                    <a:cubicBezTo>
                      <a:pt x="260" y="1435"/>
                      <a:pt x="243" y="1430"/>
                      <a:pt x="226" y="1432"/>
                    </a:cubicBezTo>
                    <a:cubicBezTo>
                      <a:pt x="219" y="1433"/>
                      <a:pt x="212" y="1431"/>
                      <a:pt x="205" y="1432"/>
                    </a:cubicBezTo>
                    <a:cubicBezTo>
                      <a:pt x="190" y="1433"/>
                      <a:pt x="175" y="1434"/>
                      <a:pt x="161" y="1436"/>
                    </a:cubicBezTo>
                    <a:cubicBezTo>
                      <a:pt x="149" y="1436"/>
                      <a:pt x="138" y="1437"/>
                      <a:pt x="127" y="1438"/>
                    </a:cubicBezTo>
                    <a:cubicBezTo>
                      <a:pt x="120" y="1439"/>
                      <a:pt x="114" y="1440"/>
                      <a:pt x="108" y="1441"/>
                    </a:cubicBezTo>
                    <a:cubicBezTo>
                      <a:pt x="84" y="1444"/>
                      <a:pt x="60" y="1445"/>
                      <a:pt x="37" y="1442"/>
                    </a:cubicBezTo>
                    <a:cubicBezTo>
                      <a:pt x="35" y="1442"/>
                      <a:pt x="33" y="1442"/>
                      <a:pt x="31" y="1441"/>
                    </a:cubicBezTo>
                    <a:cubicBezTo>
                      <a:pt x="27" y="1441"/>
                      <a:pt x="22" y="1441"/>
                      <a:pt x="20" y="1438"/>
                    </a:cubicBezTo>
                    <a:cubicBezTo>
                      <a:pt x="18" y="1436"/>
                      <a:pt x="19" y="1432"/>
                      <a:pt x="18" y="1428"/>
                    </a:cubicBezTo>
                    <a:cubicBezTo>
                      <a:pt x="13" y="1410"/>
                      <a:pt x="14" y="1391"/>
                      <a:pt x="13" y="1372"/>
                    </a:cubicBezTo>
                    <a:cubicBezTo>
                      <a:pt x="12" y="1346"/>
                      <a:pt x="12" y="1319"/>
                      <a:pt x="11" y="1293"/>
                    </a:cubicBezTo>
                    <a:cubicBezTo>
                      <a:pt x="10" y="1268"/>
                      <a:pt x="11" y="1244"/>
                      <a:pt x="10" y="1219"/>
                    </a:cubicBezTo>
                    <a:cubicBezTo>
                      <a:pt x="9" y="1203"/>
                      <a:pt x="10" y="1186"/>
                      <a:pt x="4" y="1171"/>
                    </a:cubicBezTo>
                    <a:cubicBezTo>
                      <a:pt x="4" y="1169"/>
                      <a:pt x="4" y="1167"/>
                      <a:pt x="4" y="1165"/>
                    </a:cubicBezTo>
                    <a:cubicBezTo>
                      <a:pt x="6" y="1134"/>
                      <a:pt x="7" y="1103"/>
                      <a:pt x="4" y="1072"/>
                    </a:cubicBezTo>
                    <a:cubicBezTo>
                      <a:pt x="4" y="1065"/>
                      <a:pt x="4" y="1057"/>
                      <a:pt x="3" y="1049"/>
                    </a:cubicBezTo>
                    <a:cubicBezTo>
                      <a:pt x="3" y="1044"/>
                      <a:pt x="1" y="1038"/>
                      <a:pt x="0" y="1033"/>
                    </a:cubicBezTo>
                    <a:cubicBezTo>
                      <a:pt x="0" y="1024"/>
                      <a:pt x="0" y="1015"/>
                      <a:pt x="0" y="1006"/>
                    </a:cubicBezTo>
                    <a:cubicBezTo>
                      <a:pt x="0" y="1004"/>
                      <a:pt x="3" y="1003"/>
                      <a:pt x="4" y="1001"/>
                    </a:cubicBezTo>
                    <a:cubicBezTo>
                      <a:pt x="12" y="1006"/>
                      <a:pt x="11" y="1014"/>
                      <a:pt x="13" y="1021"/>
                    </a:cubicBezTo>
                    <a:cubicBezTo>
                      <a:pt x="32" y="1023"/>
                      <a:pt x="50" y="1018"/>
                      <a:pt x="70" y="1014"/>
                    </a:cubicBezTo>
                    <a:cubicBezTo>
                      <a:pt x="66" y="1007"/>
                      <a:pt x="63" y="1001"/>
                      <a:pt x="60" y="994"/>
                    </a:cubicBezTo>
                    <a:cubicBezTo>
                      <a:pt x="53" y="982"/>
                      <a:pt x="47" y="969"/>
                      <a:pt x="42" y="956"/>
                    </a:cubicBezTo>
                    <a:cubicBezTo>
                      <a:pt x="36" y="940"/>
                      <a:pt x="34" y="922"/>
                      <a:pt x="32" y="904"/>
                    </a:cubicBezTo>
                    <a:cubicBezTo>
                      <a:pt x="31" y="891"/>
                      <a:pt x="30" y="879"/>
                      <a:pt x="29" y="866"/>
                    </a:cubicBezTo>
                    <a:cubicBezTo>
                      <a:pt x="28" y="855"/>
                      <a:pt x="29" y="844"/>
                      <a:pt x="28" y="833"/>
                    </a:cubicBezTo>
                    <a:cubicBezTo>
                      <a:pt x="28" y="831"/>
                      <a:pt x="29" y="830"/>
                      <a:pt x="29" y="829"/>
                    </a:cubicBezTo>
                    <a:cubicBezTo>
                      <a:pt x="27" y="819"/>
                      <a:pt x="28" y="809"/>
                      <a:pt x="30" y="799"/>
                    </a:cubicBezTo>
                    <a:cubicBezTo>
                      <a:pt x="34" y="781"/>
                      <a:pt x="36" y="763"/>
                      <a:pt x="40" y="745"/>
                    </a:cubicBezTo>
                    <a:cubicBezTo>
                      <a:pt x="46" y="721"/>
                      <a:pt x="56" y="698"/>
                      <a:pt x="65" y="676"/>
                    </a:cubicBezTo>
                    <a:cubicBezTo>
                      <a:pt x="72" y="660"/>
                      <a:pt x="80" y="644"/>
                      <a:pt x="88" y="629"/>
                    </a:cubicBezTo>
                    <a:cubicBezTo>
                      <a:pt x="101" y="608"/>
                      <a:pt x="115" y="587"/>
                      <a:pt x="131" y="567"/>
                    </a:cubicBezTo>
                    <a:cubicBezTo>
                      <a:pt x="140" y="555"/>
                      <a:pt x="151" y="545"/>
                      <a:pt x="162" y="535"/>
                    </a:cubicBezTo>
                    <a:cubicBezTo>
                      <a:pt x="176" y="522"/>
                      <a:pt x="188" y="508"/>
                      <a:pt x="202" y="495"/>
                    </a:cubicBezTo>
                    <a:cubicBezTo>
                      <a:pt x="215" y="483"/>
                      <a:pt x="230" y="471"/>
                      <a:pt x="244" y="459"/>
                    </a:cubicBezTo>
                    <a:cubicBezTo>
                      <a:pt x="253" y="450"/>
                      <a:pt x="263" y="441"/>
                      <a:pt x="275" y="435"/>
                    </a:cubicBezTo>
                    <a:cubicBezTo>
                      <a:pt x="276" y="435"/>
                      <a:pt x="276" y="433"/>
                      <a:pt x="277" y="431"/>
                    </a:cubicBezTo>
                    <a:cubicBezTo>
                      <a:pt x="280" y="429"/>
                      <a:pt x="282" y="427"/>
                      <a:pt x="285" y="425"/>
                    </a:cubicBezTo>
                    <a:cubicBezTo>
                      <a:pt x="290" y="421"/>
                      <a:pt x="296" y="418"/>
                      <a:pt x="302" y="415"/>
                    </a:cubicBezTo>
                    <a:cubicBezTo>
                      <a:pt x="320" y="407"/>
                      <a:pt x="335" y="395"/>
                      <a:pt x="353" y="388"/>
                    </a:cubicBezTo>
                    <a:cubicBezTo>
                      <a:pt x="370" y="382"/>
                      <a:pt x="384" y="371"/>
                      <a:pt x="401" y="364"/>
                    </a:cubicBezTo>
                    <a:cubicBezTo>
                      <a:pt x="415" y="358"/>
                      <a:pt x="429" y="351"/>
                      <a:pt x="443" y="345"/>
                    </a:cubicBezTo>
                    <a:cubicBezTo>
                      <a:pt x="457" y="339"/>
                      <a:pt x="472" y="333"/>
                      <a:pt x="486" y="326"/>
                    </a:cubicBezTo>
                    <a:cubicBezTo>
                      <a:pt x="499" y="319"/>
                      <a:pt x="514" y="314"/>
                      <a:pt x="528" y="309"/>
                    </a:cubicBezTo>
                    <a:cubicBezTo>
                      <a:pt x="534" y="307"/>
                      <a:pt x="541" y="303"/>
                      <a:pt x="548" y="302"/>
                    </a:cubicBezTo>
                    <a:cubicBezTo>
                      <a:pt x="559" y="301"/>
                      <a:pt x="568" y="296"/>
                      <a:pt x="578" y="294"/>
                    </a:cubicBezTo>
                    <a:cubicBezTo>
                      <a:pt x="592" y="291"/>
                      <a:pt x="606" y="287"/>
                      <a:pt x="619" y="283"/>
                    </a:cubicBezTo>
                    <a:cubicBezTo>
                      <a:pt x="625" y="281"/>
                      <a:pt x="631" y="280"/>
                      <a:pt x="637" y="279"/>
                    </a:cubicBezTo>
                    <a:cubicBezTo>
                      <a:pt x="647" y="277"/>
                      <a:pt x="657" y="275"/>
                      <a:pt x="667" y="274"/>
                    </a:cubicBezTo>
                    <a:cubicBezTo>
                      <a:pt x="672" y="273"/>
                      <a:pt x="677" y="272"/>
                      <a:pt x="682" y="271"/>
                    </a:cubicBezTo>
                    <a:cubicBezTo>
                      <a:pt x="706" y="266"/>
                      <a:pt x="730" y="263"/>
                      <a:pt x="754" y="260"/>
                    </a:cubicBezTo>
                    <a:cubicBezTo>
                      <a:pt x="756" y="260"/>
                      <a:pt x="759" y="259"/>
                      <a:pt x="762" y="259"/>
                    </a:cubicBezTo>
                    <a:cubicBezTo>
                      <a:pt x="778" y="254"/>
                      <a:pt x="795" y="254"/>
                      <a:pt x="811" y="253"/>
                    </a:cubicBezTo>
                    <a:cubicBezTo>
                      <a:pt x="831" y="251"/>
                      <a:pt x="850" y="247"/>
                      <a:pt x="869" y="244"/>
                    </a:cubicBezTo>
                    <a:cubicBezTo>
                      <a:pt x="872" y="243"/>
                      <a:pt x="875" y="242"/>
                      <a:pt x="878" y="242"/>
                    </a:cubicBezTo>
                    <a:cubicBezTo>
                      <a:pt x="901" y="244"/>
                      <a:pt x="922" y="236"/>
                      <a:pt x="944" y="234"/>
                    </a:cubicBezTo>
                    <a:cubicBezTo>
                      <a:pt x="956" y="232"/>
                      <a:pt x="967" y="230"/>
                      <a:pt x="978" y="230"/>
                    </a:cubicBezTo>
                    <a:cubicBezTo>
                      <a:pt x="996" y="230"/>
                      <a:pt x="1013" y="225"/>
                      <a:pt x="1031" y="223"/>
                    </a:cubicBezTo>
                    <a:cubicBezTo>
                      <a:pt x="1047" y="220"/>
                      <a:pt x="1064" y="216"/>
                      <a:pt x="1080" y="217"/>
                    </a:cubicBezTo>
                    <a:cubicBezTo>
                      <a:pt x="1095" y="218"/>
                      <a:pt x="1109" y="212"/>
                      <a:pt x="1123" y="212"/>
                    </a:cubicBezTo>
                    <a:cubicBezTo>
                      <a:pt x="1140" y="212"/>
                      <a:pt x="1157" y="207"/>
                      <a:pt x="1174" y="206"/>
                    </a:cubicBezTo>
                    <a:cubicBezTo>
                      <a:pt x="1180" y="205"/>
                      <a:pt x="1185" y="206"/>
                      <a:pt x="1191" y="205"/>
                    </a:cubicBezTo>
                    <a:cubicBezTo>
                      <a:pt x="1211" y="205"/>
                      <a:pt x="1232" y="204"/>
                      <a:pt x="1252" y="203"/>
                    </a:cubicBezTo>
                    <a:cubicBezTo>
                      <a:pt x="1265" y="202"/>
                      <a:pt x="1278" y="201"/>
                      <a:pt x="1291" y="200"/>
                    </a:cubicBezTo>
                    <a:cubicBezTo>
                      <a:pt x="1304" y="199"/>
                      <a:pt x="1318" y="199"/>
                      <a:pt x="1332" y="198"/>
                    </a:cubicBezTo>
                    <a:cubicBezTo>
                      <a:pt x="1344" y="197"/>
                      <a:pt x="1357" y="196"/>
                      <a:pt x="1370" y="194"/>
                    </a:cubicBezTo>
                    <a:cubicBezTo>
                      <a:pt x="1373" y="194"/>
                      <a:pt x="1376" y="193"/>
                      <a:pt x="1379" y="193"/>
                    </a:cubicBezTo>
                    <a:cubicBezTo>
                      <a:pt x="1400" y="193"/>
                      <a:pt x="1421" y="192"/>
                      <a:pt x="1442" y="191"/>
                    </a:cubicBezTo>
                    <a:cubicBezTo>
                      <a:pt x="1457" y="191"/>
                      <a:pt x="1472" y="192"/>
                      <a:pt x="1486" y="191"/>
                    </a:cubicBezTo>
                    <a:cubicBezTo>
                      <a:pt x="1502" y="190"/>
                      <a:pt x="1518" y="188"/>
                      <a:pt x="1534" y="186"/>
                    </a:cubicBezTo>
                    <a:cubicBezTo>
                      <a:pt x="1535" y="186"/>
                      <a:pt x="1537" y="186"/>
                      <a:pt x="1538" y="186"/>
                    </a:cubicBezTo>
                    <a:cubicBezTo>
                      <a:pt x="1553" y="186"/>
                      <a:pt x="1569" y="187"/>
                      <a:pt x="1584" y="185"/>
                    </a:cubicBezTo>
                    <a:cubicBezTo>
                      <a:pt x="1596" y="184"/>
                      <a:pt x="1609" y="186"/>
                      <a:pt x="1621" y="182"/>
                    </a:cubicBezTo>
                    <a:cubicBezTo>
                      <a:pt x="1629" y="180"/>
                      <a:pt x="1639" y="180"/>
                      <a:pt x="1647" y="180"/>
                    </a:cubicBezTo>
                    <a:cubicBezTo>
                      <a:pt x="1665" y="180"/>
                      <a:pt x="1683" y="181"/>
                      <a:pt x="1701" y="181"/>
                    </a:cubicBezTo>
                    <a:cubicBezTo>
                      <a:pt x="1721" y="182"/>
                      <a:pt x="1742" y="182"/>
                      <a:pt x="1762" y="184"/>
                    </a:cubicBezTo>
                    <a:cubicBezTo>
                      <a:pt x="1785" y="185"/>
                      <a:pt x="1808" y="189"/>
                      <a:pt x="1831" y="192"/>
                    </a:cubicBezTo>
                    <a:cubicBezTo>
                      <a:pt x="1846" y="195"/>
                      <a:pt x="1862" y="198"/>
                      <a:pt x="1878" y="202"/>
                    </a:cubicBezTo>
                    <a:cubicBezTo>
                      <a:pt x="1884" y="203"/>
                      <a:pt x="1889" y="206"/>
                      <a:pt x="1895" y="208"/>
                    </a:cubicBezTo>
                    <a:cubicBezTo>
                      <a:pt x="1903" y="211"/>
                      <a:pt x="1911" y="213"/>
                      <a:pt x="1918" y="217"/>
                    </a:cubicBezTo>
                    <a:cubicBezTo>
                      <a:pt x="1937" y="226"/>
                      <a:pt x="1957" y="235"/>
                      <a:pt x="1976" y="244"/>
                    </a:cubicBezTo>
                    <a:cubicBezTo>
                      <a:pt x="1988" y="251"/>
                      <a:pt x="2000" y="258"/>
                      <a:pt x="2012" y="266"/>
                    </a:cubicBezTo>
                    <a:cubicBezTo>
                      <a:pt x="2020" y="272"/>
                      <a:pt x="2028" y="279"/>
                      <a:pt x="2036" y="285"/>
                    </a:cubicBezTo>
                    <a:cubicBezTo>
                      <a:pt x="2045" y="292"/>
                      <a:pt x="2055" y="300"/>
                      <a:pt x="2065" y="308"/>
                    </a:cubicBezTo>
                    <a:cubicBezTo>
                      <a:pt x="2066" y="308"/>
                      <a:pt x="2067" y="309"/>
                      <a:pt x="2068" y="310"/>
                    </a:cubicBezTo>
                    <a:cubicBezTo>
                      <a:pt x="2080" y="314"/>
                      <a:pt x="2086" y="323"/>
                      <a:pt x="2093" y="333"/>
                    </a:cubicBezTo>
                    <a:cubicBezTo>
                      <a:pt x="2090" y="322"/>
                      <a:pt x="2095" y="312"/>
                      <a:pt x="2094" y="301"/>
                    </a:cubicBezTo>
                    <a:cubicBezTo>
                      <a:pt x="2092" y="293"/>
                      <a:pt x="2095" y="284"/>
                      <a:pt x="2098" y="276"/>
                    </a:cubicBezTo>
                    <a:cubicBezTo>
                      <a:pt x="2102" y="265"/>
                      <a:pt x="2108" y="255"/>
                      <a:pt x="2116" y="247"/>
                    </a:cubicBezTo>
                    <a:cubicBezTo>
                      <a:pt x="2124" y="240"/>
                      <a:pt x="2132" y="236"/>
                      <a:pt x="2142" y="236"/>
                    </a:cubicBezTo>
                    <a:cubicBezTo>
                      <a:pt x="2152" y="235"/>
                      <a:pt x="2162" y="234"/>
                      <a:pt x="2173" y="233"/>
                    </a:cubicBezTo>
                    <a:cubicBezTo>
                      <a:pt x="2174" y="229"/>
                      <a:pt x="2174" y="224"/>
                      <a:pt x="2174" y="219"/>
                    </a:cubicBezTo>
                    <a:cubicBezTo>
                      <a:pt x="2177" y="202"/>
                      <a:pt x="2186" y="190"/>
                      <a:pt x="2197" y="178"/>
                    </a:cubicBezTo>
                    <a:cubicBezTo>
                      <a:pt x="2198" y="177"/>
                      <a:pt x="2200" y="176"/>
                      <a:pt x="2202" y="176"/>
                    </a:cubicBezTo>
                    <a:cubicBezTo>
                      <a:pt x="2216" y="172"/>
                      <a:pt x="2229" y="173"/>
                      <a:pt x="2242" y="178"/>
                    </a:cubicBezTo>
                    <a:cubicBezTo>
                      <a:pt x="2243" y="179"/>
                      <a:pt x="2244" y="179"/>
                      <a:pt x="2247" y="180"/>
                    </a:cubicBezTo>
                    <a:cubicBezTo>
                      <a:pt x="2245" y="176"/>
                      <a:pt x="2245" y="174"/>
                      <a:pt x="2244" y="172"/>
                    </a:cubicBezTo>
                    <a:cubicBezTo>
                      <a:pt x="2240" y="163"/>
                      <a:pt x="2240" y="154"/>
                      <a:pt x="2246" y="146"/>
                    </a:cubicBezTo>
                    <a:cubicBezTo>
                      <a:pt x="2247" y="144"/>
                      <a:pt x="2247" y="141"/>
                      <a:pt x="2248" y="139"/>
                    </a:cubicBezTo>
                    <a:cubicBezTo>
                      <a:pt x="2251" y="132"/>
                      <a:pt x="2254" y="126"/>
                      <a:pt x="2262" y="123"/>
                    </a:cubicBezTo>
                    <a:cubicBezTo>
                      <a:pt x="2269" y="119"/>
                      <a:pt x="2275" y="115"/>
                      <a:pt x="2282" y="111"/>
                    </a:cubicBezTo>
                    <a:cubicBezTo>
                      <a:pt x="2289" y="107"/>
                      <a:pt x="2298" y="108"/>
                      <a:pt x="2306" y="111"/>
                    </a:cubicBezTo>
                    <a:cubicBezTo>
                      <a:pt x="2310" y="113"/>
                      <a:pt x="2315" y="115"/>
                      <a:pt x="2321" y="118"/>
                    </a:cubicBezTo>
                    <a:cubicBezTo>
                      <a:pt x="2321" y="110"/>
                      <a:pt x="2321" y="103"/>
                      <a:pt x="2321" y="96"/>
                    </a:cubicBezTo>
                    <a:cubicBezTo>
                      <a:pt x="2322" y="89"/>
                      <a:pt x="2323" y="83"/>
                      <a:pt x="2325" y="76"/>
                    </a:cubicBezTo>
                    <a:cubicBezTo>
                      <a:pt x="2327" y="68"/>
                      <a:pt x="2330" y="60"/>
                      <a:pt x="2334" y="52"/>
                    </a:cubicBezTo>
                    <a:cubicBezTo>
                      <a:pt x="2339" y="40"/>
                      <a:pt x="2349" y="32"/>
                      <a:pt x="2362" y="28"/>
                    </a:cubicBezTo>
                    <a:cubicBezTo>
                      <a:pt x="2368" y="26"/>
                      <a:pt x="2373" y="25"/>
                      <a:pt x="2379" y="23"/>
                    </a:cubicBezTo>
                    <a:cubicBezTo>
                      <a:pt x="2391" y="18"/>
                      <a:pt x="2404" y="16"/>
                      <a:pt x="2418" y="16"/>
                    </a:cubicBezTo>
                    <a:cubicBezTo>
                      <a:pt x="2422" y="15"/>
                      <a:pt x="2426" y="16"/>
                      <a:pt x="2430" y="17"/>
                    </a:cubicBezTo>
                    <a:cubicBezTo>
                      <a:pt x="2448" y="22"/>
                      <a:pt x="2465" y="28"/>
                      <a:pt x="2481" y="37"/>
                    </a:cubicBezTo>
                    <a:cubicBezTo>
                      <a:pt x="2483" y="38"/>
                      <a:pt x="2486" y="39"/>
                      <a:pt x="2489" y="40"/>
                    </a:cubicBezTo>
                    <a:cubicBezTo>
                      <a:pt x="2491" y="36"/>
                      <a:pt x="2492" y="32"/>
                      <a:pt x="2494" y="29"/>
                    </a:cubicBezTo>
                    <a:cubicBezTo>
                      <a:pt x="2502" y="19"/>
                      <a:pt x="2508" y="10"/>
                      <a:pt x="2519" y="4"/>
                    </a:cubicBezTo>
                    <a:cubicBezTo>
                      <a:pt x="2522" y="2"/>
                      <a:pt x="2525" y="0"/>
                      <a:pt x="2528" y="0"/>
                    </a:cubicBezTo>
                    <a:cubicBezTo>
                      <a:pt x="2544" y="2"/>
                      <a:pt x="2559" y="0"/>
                      <a:pt x="2575" y="4"/>
                    </a:cubicBezTo>
                    <a:cubicBezTo>
                      <a:pt x="2589" y="8"/>
                      <a:pt x="2601" y="15"/>
                      <a:pt x="2612" y="24"/>
                    </a:cubicBezTo>
                    <a:cubicBezTo>
                      <a:pt x="2631" y="39"/>
                      <a:pt x="2644" y="59"/>
                      <a:pt x="2661" y="74"/>
                    </a:cubicBezTo>
                    <a:cubicBezTo>
                      <a:pt x="2666" y="79"/>
                      <a:pt x="2669" y="87"/>
                      <a:pt x="2670" y="94"/>
                    </a:cubicBezTo>
                    <a:cubicBezTo>
                      <a:pt x="2671" y="102"/>
                      <a:pt x="2670" y="111"/>
                      <a:pt x="2669" y="120"/>
                    </a:cubicBezTo>
                    <a:cubicBezTo>
                      <a:pt x="2669" y="123"/>
                      <a:pt x="2669" y="127"/>
                      <a:pt x="2669" y="131"/>
                    </a:cubicBezTo>
                    <a:cubicBezTo>
                      <a:pt x="2680" y="129"/>
                      <a:pt x="2690" y="133"/>
                      <a:pt x="2699" y="138"/>
                    </a:cubicBezTo>
                    <a:cubicBezTo>
                      <a:pt x="2701" y="140"/>
                      <a:pt x="2703" y="141"/>
                      <a:pt x="2705" y="141"/>
                    </a:cubicBezTo>
                    <a:cubicBezTo>
                      <a:pt x="2716" y="144"/>
                      <a:pt x="2724" y="152"/>
                      <a:pt x="2729" y="162"/>
                    </a:cubicBezTo>
                    <a:cubicBezTo>
                      <a:pt x="2734" y="172"/>
                      <a:pt x="2738" y="181"/>
                      <a:pt x="2743" y="191"/>
                    </a:cubicBezTo>
                    <a:cubicBezTo>
                      <a:pt x="2744" y="194"/>
                      <a:pt x="2744" y="197"/>
                      <a:pt x="2744" y="200"/>
                    </a:cubicBezTo>
                    <a:cubicBezTo>
                      <a:pt x="2745" y="216"/>
                      <a:pt x="2745" y="233"/>
                      <a:pt x="2738" y="249"/>
                    </a:cubicBezTo>
                    <a:cubicBezTo>
                      <a:pt x="2745" y="251"/>
                      <a:pt x="2751" y="253"/>
                      <a:pt x="2759" y="254"/>
                    </a:cubicBezTo>
                    <a:cubicBezTo>
                      <a:pt x="2776" y="255"/>
                      <a:pt x="2791" y="261"/>
                      <a:pt x="2800" y="277"/>
                    </a:cubicBezTo>
                    <a:cubicBezTo>
                      <a:pt x="2806" y="287"/>
                      <a:pt x="2814" y="296"/>
                      <a:pt x="2820" y="306"/>
                    </a:cubicBezTo>
                    <a:cubicBezTo>
                      <a:pt x="2828" y="319"/>
                      <a:pt x="2829" y="332"/>
                      <a:pt x="2820" y="345"/>
                    </a:cubicBezTo>
                    <a:cubicBezTo>
                      <a:pt x="2815" y="351"/>
                      <a:pt x="2812" y="358"/>
                      <a:pt x="2808" y="365"/>
                    </a:cubicBezTo>
                    <a:cubicBezTo>
                      <a:pt x="2809" y="366"/>
                      <a:pt x="2811" y="368"/>
                      <a:pt x="2813" y="368"/>
                    </a:cubicBezTo>
                    <a:cubicBezTo>
                      <a:pt x="2823" y="370"/>
                      <a:pt x="2831" y="378"/>
                      <a:pt x="2841" y="382"/>
                    </a:cubicBezTo>
                    <a:cubicBezTo>
                      <a:pt x="2844" y="384"/>
                      <a:pt x="2847" y="388"/>
                      <a:pt x="2851" y="391"/>
                    </a:cubicBezTo>
                    <a:cubicBezTo>
                      <a:pt x="2873" y="414"/>
                      <a:pt x="2886" y="441"/>
                      <a:pt x="2881" y="473"/>
                    </a:cubicBezTo>
                    <a:cubicBezTo>
                      <a:pt x="2878" y="491"/>
                      <a:pt x="2868" y="505"/>
                      <a:pt x="2855" y="517"/>
                    </a:cubicBezTo>
                    <a:cubicBezTo>
                      <a:pt x="2846" y="526"/>
                      <a:pt x="2834" y="529"/>
                      <a:pt x="2821" y="529"/>
                    </a:cubicBezTo>
                    <a:cubicBezTo>
                      <a:pt x="2819" y="529"/>
                      <a:pt x="2817" y="529"/>
                      <a:pt x="2814" y="530"/>
                    </a:cubicBezTo>
                    <a:cubicBezTo>
                      <a:pt x="2817" y="540"/>
                      <a:pt x="2821" y="550"/>
                      <a:pt x="2817" y="561"/>
                    </a:cubicBezTo>
                    <a:cubicBezTo>
                      <a:pt x="2814" y="571"/>
                      <a:pt x="2810" y="580"/>
                      <a:pt x="2807" y="590"/>
                    </a:cubicBezTo>
                    <a:cubicBezTo>
                      <a:pt x="2813" y="592"/>
                      <a:pt x="2819" y="594"/>
                      <a:pt x="2825" y="594"/>
                    </a:cubicBezTo>
                    <a:cubicBezTo>
                      <a:pt x="2839" y="594"/>
                      <a:pt x="2851" y="598"/>
                      <a:pt x="2863" y="603"/>
                    </a:cubicBezTo>
                    <a:cubicBezTo>
                      <a:pt x="2881" y="610"/>
                      <a:pt x="2898" y="620"/>
                      <a:pt x="2915" y="629"/>
                    </a:cubicBezTo>
                    <a:cubicBezTo>
                      <a:pt x="2919" y="632"/>
                      <a:pt x="2924" y="635"/>
                      <a:pt x="2928" y="638"/>
                    </a:cubicBezTo>
                    <a:cubicBezTo>
                      <a:pt x="2945" y="649"/>
                      <a:pt x="2962" y="659"/>
                      <a:pt x="2976" y="672"/>
                    </a:cubicBezTo>
                    <a:cubicBezTo>
                      <a:pt x="2978" y="674"/>
                      <a:pt x="2980" y="675"/>
                      <a:pt x="2981" y="677"/>
                    </a:cubicBezTo>
                    <a:cubicBezTo>
                      <a:pt x="2987" y="683"/>
                      <a:pt x="2993" y="688"/>
                      <a:pt x="3000" y="693"/>
                    </a:cubicBezTo>
                    <a:cubicBezTo>
                      <a:pt x="3013" y="704"/>
                      <a:pt x="3025" y="716"/>
                      <a:pt x="3036" y="728"/>
                    </a:cubicBezTo>
                    <a:cubicBezTo>
                      <a:pt x="3039" y="731"/>
                      <a:pt x="3042" y="732"/>
                      <a:pt x="3044" y="734"/>
                    </a:cubicBezTo>
                    <a:cubicBezTo>
                      <a:pt x="3050" y="738"/>
                      <a:pt x="3055" y="743"/>
                      <a:pt x="3060" y="748"/>
                    </a:cubicBezTo>
                    <a:cubicBezTo>
                      <a:pt x="3067" y="755"/>
                      <a:pt x="3074" y="762"/>
                      <a:pt x="3081" y="770"/>
                    </a:cubicBezTo>
                    <a:cubicBezTo>
                      <a:pt x="3083" y="772"/>
                      <a:pt x="3085" y="775"/>
                      <a:pt x="3086" y="778"/>
                    </a:cubicBezTo>
                    <a:cubicBezTo>
                      <a:pt x="3088" y="782"/>
                      <a:pt x="3088" y="784"/>
                      <a:pt x="3084" y="787"/>
                    </a:cubicBezTo>
                    <a:cubicBezTo>
                      <a:pt x="3080" y="789"/>
                      <a:pt x="3076" y="792"/>
                      <a:pt x="3073" y="794"/>
                    </a:cubicBezTo>
                    <a:cubicBezTo>
                      <a:pt x="3072" y="795"/>
                      <a:pt x="3070" y="796"/>
                      <a:pt x="3070" y="797"/>
                    </a:cubicBezTo>
                    <a:cubicBezTo>
                      <a:pt x="3064" y="807"/>
                      <a:pt x="3058" y="816"/>
                      <a:pt x="3052" y="825"/>
                    </a:cubicBezTo>
                    <a:cubicBezTo>
                      <a:pt x="3046" y="833"/>
                      <a:pt x="3041" y="842"/>
                      <a:pt x="3034" y="849"/>
                    </a:cubicBezTo>
                    <a:cubicBezTo>
                      <a:pt x="3023" y="862"/>
                      <a:pt x="3011" y="874"/>
                      <a:pt x="3000" y="886"/>
                    </a:cubicBezTo>
                    <a:cubicBezTo>
                      <a:pt x="2996" y="890"/>
                      <a:pt x="2991" y="893"/>
                      <a:pt x="2987" y="898"/>
                    </a:cubicBezTo>
                    <a:cubicBezTo>
                      <a:pt x="2979" y="908"/>
                      <a:pt x="2968" y="913"/>
                      <a:pt x="2958" y="921"/>
                    </a:cubicBezTo>
                    <a:cubicBezTo>
                      <a:pt x="2953" y="926"/>
                      <a:pt x="2948" y="930"/>
                      <a:pt x="2943" y="934"/>
                    </a:cubicBezTo>
                    <a:cubicBezTo>
                      <a:pt x="2938" y="938"/>
                      <a:pt x="2934" y="941"/>
                      <a:pt x="2929" y="944"/>
                    </a:cubicBezTo>
                    <a:cubicBezTo>
                      <a:pt x="2922" y="950"/>
                      <a:pt x="2914" y="954"/>
                      <a:pt x="2906" y="960"/>
                    </a:cubicBezTo>
                    <a:cubicBezTo>
                      <a:pt x="2912" y="963"/>
                      <a:pt x="2916" y="960"/>
                      <a:pt x="2920" y="959"/>
                    </a:cubicBezTo>
                    <a:cubicBezTo>
                      <a:pt x="2934" y="953"/>
                      <a:pt x="2949" y="952"/>
                      <a:pt x="2963" y="950"/>
                    </a:cubicBezTo>
                    <a:cubicBezTo>
                      <a:pt x="2975" y="948"/>
                      <a:pt x="2986" y="946"/>
                      <a:pt x="2997" y="945"/>
                    </a:cubicBezTo>
                    <a:cubicBezTo>
                      <a:pt x="3003" y="945"/>
                      <a:pt x="3009" y="945"/>
                      <a:pt x="3016" y="945"/>
                    </a:cubicBezTo>
                    <a:cubicBezTo>
                      <a:pt x="3030" y="945"/>
                      <a:pt x="3044" y="945"/>
                      <a:pt x="3057" y="945"/>
                    </a:cubicBezTo>
                    <a:cubicBezTo>
                      <a:pt x="3070" y="945"/>
                      <a:pt x="3082" y="944"/>
                      <a:pt x="3095" y="944"/>
                    </a:cubicBezTo>
                    <a:cubicBezTo>
                      <a:pt x="3102" y="944"/>
                      <a:pt x="3110" y="945"/>
                      <a:pt x="3118" y="945"/>
                    </a:cubicBezTo>
                    <a:cubicBezTo>
                      <a:pt x="3121" y="946"/>
                      <a:pt x="3125" y="945"/>
                      <a:pt x="3129" y="945"/>
                    </a:cubicBezTo>
                    <a:cubicBezTo>
                      <a:pt x="3141" y="945"/>
                      <a:pt x="3153" y="945"/>
                      <a:pt x="3165" y="944"/>
                    </a:cubicBezTo>
                    <a:cubicBezTo>
                      <a:pt x="3180" y="944"/>
                      <a:pt x="3194" y="943"/>
                      <a:pt x="3208" y="943"/>
                    </a:cubicBezTo>
                    <a:cubicBezTo>
                      <a:pt x="3211" y="943"/>
                      <a:pt x="3215" y="943"/>
                      <a:pt x="3218" y="943"/>
                    </a:cubicBezTo>
                    <a:cubicBezTo>
                      <a:pt x="3221" y="944"/>
                      <a:pt x="3225" y="945"/>
                      <a:pt x="3228" y="945"/>
                    </a:cubicBezTo>
                    <a:cubicBezTo>
                      <a:pt x="3240" y="945"/>
                      <a:pt x="3251" y="944"/>
                      <a:pt x="3263" y="944"/>
                    </a:cubicBezTo>
                    <a:cubicBezTo>
                      <a:pt x="3275" y="944"/>
                      <a:pt x="3287" y="944"/>
                      <a:pt x="3299" y="945"/>
                    </a:cubicBezTo>
                    <a:cubicBezTo>
                      <a:pt x="3311" y="945"/>
                      <a:pt x="3323" y="946"/>
                      <a:pt x="3335" y="946"/>
                    </a:cubicBezTo>
                    <a:cubicBezTo>
                      <a:pt x="3337" y="946"/>
                      <a:pt x="3340" y="945"/>
                      <a:pt x="3343" y="945"/>
                    </a:cubicBezTo>
                    <a:cubicBezTo>
                      <a:pt x="3344" y="935"/>
                      <a:pt x="3344" y="926"/>
                      <a:pt x="3345" y="918"/>
                    </a:cubicBezTo>
                    <a:cubicBezTo>
                      <a:pt x="3347" y="907"/>
                      <a:pt x="3348" y="896"/>
                      <a:pt x="3351" y="886"/>
                    </a:cubicBezTo>
                    <a:cubicBezTo>
                      <a:pt x="3355" y="870"/>
                      <a:pt x="3360" y="855"/>
                      <a:pt x="3366" y="840"/>
                    </a:cubicBezTo>
                    <a:cubicBezTo>
                      <a:pt x="3372" y="824"/>
                      <a:pt x="3378" y="808"/>
                      <a:pt x="3386" y="792"/>
                    </a:cubicBezTo>
                    <a:cubicBezTo>
                      <a:pt x="3392" y="780"/>
                      <a:pt x="3399" y="768"/>
                      <a:pt x="3406" y="756"/>
                    </a:cubicBezTo>
                    <a:cubicBezTo>
                      <a:pt x="3417" y="740"/>
                      <a:pt x="3428" y="724"/>
                      <a:pt x="3441" y="709"/>
                    </a:cubicBezTo>
                    <a:cubicBezTo>
                      <a:pt x="3456" y="693"/>
                      <a:pt x="3471" y="678"/>
                      <a:pt x="3488" y="664"/>
                    </a:cubicBezTo>
                    <a:cubicBezTo>
                      <a:pt x="3499" y="656"/>
                      <a:pt x="3509" y="647"/>
                      <a:pt x="3520" y="639"/>
                    </a:cubicBezTo>
                    <a:cubicBezTo>
                      <a:pt x="3529" y="633"/>
                      <a:pt x="3538" y="628"/>
                      <a:pt x="3546" y="622"/>
                    </a:cubicBezTo>
                    <a:cubicBezTo>
                      <a:pt x="3561" y="612"/>
                      <a:pt x="3577" y="604"/>
                      <a:pt x="3591" y="594"/>
                    </a:cubicBezTo>
                    <a:cubicBezTo>
                      <a:pt x="3598" y="589"/>
                      <a:pt x="3604" y="586"/>
                      <a:pt x="3611" y="584"/>
                    </a:cubicBezTo>
                    <a:cubicBezTo>
                      <a:pt x="3622" y="581"/>
                      <a:pt x="3633" y="578"/>
                      <a:pt x="3644" y="575"/>
                    </a:cubicBezTo>
                    <a:cubicBezTo>
                      <a:pt x="3647" y="574"/>
                      <a:pt x="3651" y="572"/>
                      <a:pt x="3654" y="570"/>
                    </a:cubicBezTo>
                    <a:cubicBezTo>
                      <a:pt x="3657" y="567"/>
                      <a:pt x="3661" y="565"/>
                      <a:pt x="3665" y="566"/>
                    </a:cubicBezTo>
                    <a:cubicBezTo>
                      <a:pt x="3666" y="567"/>
                      <a:pt x="3668" y="567"/>
                      <a:pt x="3668" y="566"/>
                    </a:cubicBezTo>
                    <a:cubicBezTo>
                      <a:pt x="3680" y="559"/>
                      <a:pt x="3694" y="556"/>
                      <a:pt x="3707" y="552"/>
                    </a:cubicBezTo>
                    <a:cubicBezTo>
                      <a:pt x="3710" y="551"/>
                      <a:pt x="3714" y="550"/>
                      <a:pt x="3716" y="547"/>
                    </a:cubicBezTo>
                    <a:cubicBezTo>
                      <a:pt x="3720" y="543"/>
                      <a:pt x="3725" y="541"/>
                      <a:pt x="3730" y="540"/>
                    </a:cubicBezTo>
                    <a:cubicBezTo>
                      <a:pt x="3746" y="534"/>
                      <a:pt x="3763" y="529"/>
                      <a:pt x="3780" y="524"/>
                    </a:cubicBezTo>
                    <a:cubicBezTo>
                      <a:pt x="3787" y="522"/>
                      <a:pt x="3795" y="520"/>
                      <a:pt x="3802" y="518"/>
                    </a:cubicBezTo>
                    <a:cubicBezTo>
                      <a:pt x="3808" y="517"/>
                      <a:pt x="3813" y="515"/>
                      <a:pt x="3819" y="513"/>
                    </a:cubicBezTo>
                    <a:cubicBezTo>
                      <a:pt x="3828" y="510"/>
                      <a:pt x="3837" y="507"/>
                      <a:pt x="3846" y="505"/>
                    </a:cubicBezTo>
                    <a:cubicBezTo>
                      <a:pt x="3855" y="503"/>
                      <a:pt x="3865" y="502"/>
                      <a:pt x="3875" y="500"/>
                    </a:cubicBezTo>
                    <a:cubicBezTo>
                      <a:pt x="3887" y="498"/>
                      <a:pt x="3899" y="495"/>
                      <a:pt x="3911" y="494"/>
                    </a:cubicBezTo>
                    <a:cubicBezTo>
                      <a:pt x="3920" y="492"/>
                      <a:pt x="3929" y="492"/>
                      <a:pt x="3938" y="491"/>
                    </a:cubicBezTo>
                    <a:cubicBezTo>
                      <a:pt x="3940" y="491"/>
                      <a:pt x="3941" y="490"/>
                      <a:pt x="3943" y="489"/>
                    </a:cubicBezTo>
                    <a:cubicBezTo>
                      <a:pt x="3953" y="486"/>
                      <a:pt x="3963" y="485"/>
                      <a:pt x="3973" y="486"/>
                    </a:cubicBezTo>
                    <a:cubicBezTo>
                      <a:pt x="3979" y="487"/>
                      <a:pt x="3985" y="484"/>
                      <a:pt x="3990" y="483"/>
                    </a:cubicBezTo>
                    <a:cubicBezTo>
                      <a:pt x="3994" y="482"/>
                      <a:pt x="3998" y="481"/>
                      <a:pt x="4001" y="481"/>
                    </a:cubicBezTo>
                    <a:cubicBezTo>
                      <a:pt x="4007" y="483"/>
                      <a:pt x="4013" y="484"/>
                      <a:pt x="4018" y="479"/>
                    </a:cubicBezTo>
                    <a:cubicBezTo>
                      <a:pt x="4019" y="478"/>
                      <a:pt x="4021" y="478"/>
                      <a:pt x="4023" y="478"/>
                    </a:cubicBezTo>
                    <a:cubicBezTo>
                      <a:pt x="4033" y="477"/>
                      <a:pt x="4042" y="475"/>
                      <a:pt x="4052" y="475"/>
                    </a:cubicBezTo>
                    <a:cubicBezTo>
                      <a:pt x="4054" y="475"/>
                      <a:pt x="4056" y="475"/>
                      <a:pt x="4058" y="474"/>
                    </a:cubicBezTo>
                    <a:cubicBezTo>
                      <a:pt x="4070" y="467"/>
                      <a:pt x="4084" y="469"/>
                      <a:pt x="4097" y="468"/>
                    </a:cubicBezTo>
                    <a:cubicBezTo>
                      <a:pt x="4100" y="467"/>
                      <a:pt x="4103" y="467"/>
                      <a:pt x="4105" y="466"/>
                    </a:cubicBezTo>
                    <a:cubicBezTo>
                      <a:pt x="4114" y="462"/>
                      <a:pt x="4123" y="461"/>
                      <a:pt x="4132" y="463"/>
                    </a:cubicBezTo>
                    <a:cubicBezTo>
                      <a:pt x="4139" y="464"/>
                      <a:pt x="4147" y="462"/>
                      <a:pt x="4154" y="462"/>
                    </a:cubicBezTo>
                    <a:cubicBezTo>
                      <a:pt x="4172" y="460"/>
                      <a:pt x="4190" y="459"/>
                      <a:pt x="4208" y="456"/>
                    </a:cubicBezTo>
                    <a:cubicBezTo>
                      <a:pt x="4222" y="454"/>
                      <a:pt x="4236" y="454"/>
                      <a:pt x="4250" y="453"/>
                    </a:cubicBezTo>
                    <a:cubicBezTo>
                      <a:pt x="4259" y="452"/>
                      <a:pt x="4268" y="450"/>
                      <a:pt x="4277" y="448"/>
                    </a:cubicBezTo>
                    <a:cubicBezTo>
                      <a:pt x="4288" y="447"/>
                      <a:pt x="4300" y="446"/>
                      <a:pt x="4311" y="444"/>
                    </a:cubicBezTo>
                    <a:cubicBezTo>
                      <a:pt x="4322" y="442"/>
                      <a:pt x="4332" y="442"/>
                      <a:pt x="4343" y="442"/>
                    </a:cubicBezTo>
                    <a:cubicBezTo>
                      <a:pt x="4355" y="442"/>
                      <a:pt x="4367" y="441"/>
                      <a:pt x="4378" y="437"/>
                    </a:cubicBezTo>
                    <a:cubicBezTo>
                      <a:pt x="4379" y="437"/>
                      <a:pt x="4380" y="436"/>
                      <a:pt x="4382" y="436"/>
                    </a:cubicBezTo>
                    <a:cubicBezTo>
                      <a:pt x="4390" y="437"/>
                      <a:pt x="4398" y="438"/>
                      <a:pt x="4406" y="438"/>
                    </a:cubicBezTo>
                    <a:cubicBezTo>
                      <a:pt x="4413" y="438"/>
                      <a:pt x="4420" y="439"/>
                      <a:pt x="4426" y="436"/>
                    </a:cubicBezTo>
                    <a:cubicBezTo>
                      <a:pt x="4429" y="434"/>
                      <a:pt x="4432" y="434"/>
                      <a:pt x="4434" y="434"/>
                    </a:cubicBezTo>
                    <a:cubicBezTo>
                      <a:pt x="4444" y="434"/>
                      <a:pt x="4453" y="434"/>
                      <a:pt x="4463" y="430"/>
                    </a:cubicBezTo>
                    <a:cubicBezTo>
                      <a:pt x="4467" y="429"/>
                      <a:pt x="4473" y="428"/>
                      <a:pt x="4477" y="429"/>
                    </a:cubicBezTo>
                    <a:cubicBezTo>
                      <a:pt x="4492" y="433"/>
                      <a:pt x="4507" y="431"/>
                      <a:pt x="4523" y="430"/>
                    </a:cubicBezTo>
                    <a:cubicBezTo>
                      <a:pt x="4532" y="430"/>
                      <a:pt x="4542" y="431"/>
                      <a:pt x="4551" y="430"/>
                    </a:cubicBezTo>
                    <a:cubicBezTo>
                      <a:pt x="4563" y="428"/>
                      <a:pt x="4575" y="427"/>
                      <a:pt x="4587" y="429"/>
                    </a:cubicBezTo>
                    <a:cubicBezTo>
                      <a:pt x="4592" y="430"/>
                      <a:pt x="4598" y="428"/>
                      <a:pt x="4604" y="428"/>
                    </a:cubicBezTo>
                    <a:cubicBezTo>
                      <a:pt x="4615" y="427"/>
                      <a:pt x="4627" y="427"/>
                      <a:pt x="4638" y="427"/>
                    </a:cubicBezTo>
                    <a:cubicBezTo>
                      <a:pt x="4641" y="427"/>
                      <a:pt x="4643" y="427"/>
                      <a:pt x="4645" y="428"/>
                    </a:cubicBezTo>
                    <a:cubicBezTo>
                      <a:pt x="4658" y="430"/>
                      <a:pt x="4671" y="429"/>
                      <a:pt x="4684" y="427"/>
                    </a:cubicBezTo>
                    <a:cubicBezTo>
                      <a:pt x="4688" y="426"/>
                      <a:pt x="4692" y="427"/>
                      <a:pt x="4696" y="426"/>
                    </a:cubicBezTo>
                    <a:cubicBezTo>
                      <a:pt x="4701" y="426"/>
                      <a:pt x="4706" y="426"/>
                      <a:pt x="4711" y="426"/>
                    </a:cubicBezTo>
                    <a:cubicBezTo>
                      <a:pt x="4717" y="426"/>
                      <a:pt x="4722" y="425"/>
                      <a:pt x="4728" y="424"/>
                    </a:cubicBezTo>
                    <a:cubicBezTo>
                      <a:pt x="4729" y="424"/>
                      <a:pt x="4730" y="424"/>
                      <a:pt x="4730" y="424"/>
                    </a:cubicBezTo>
                    <a:cubicBezTo>
                      <a:pt x="4736" y="420"/>
                      <a:pt x="4743" y="420"/>
                      <a:pt x="4748" y="421"/>
                    </a:cubicBezTo>
                    <a:cubicBezTo>
                      <a:pt x="4757" y="423"/>
                      <a:pt x="4763" y="417"/>
                      <a:pt x="4772" y="419"/>
                    </a:cubicBezTo>
                    <a:cubicBezTo>
                      <a:pt x="4779" y="421"/>
                      <a:pt x="4788" y="421"/>
                      <a:pt x="4796" y="421"/>
                    </a:cubicBezTo>
                    <a:cubicBezTo>
                      <a:pt x="4801" y="421"/>
                      <a:pt x="4807" y="421"/>
                      <a:pt x="4812" y="420"/>
                    </a:cubicBezTo>
                    <a:cubicBezTo>
                      <a:pt x="4817" y="420"/>
                      <a:pt x="4822" y="417"/>
                      <a:pt x="4826" y="420"/>
                    </a:cubicBezTo>
                    <a:cubicBezTo>
                      <a:pt x="4827" y="421"/>
                      <a:pt x="4827" y="421"/>
                      <a:pt x="4828" y="421"/>
                    </a:cubicBezTo>
                    <a:cubicBezTo>
                      <a:pt x="4839" y="417"/>
                      <a:pt x="4850" y="419"/>
                      <a:pt x="4860" y="417"/>
                    </a:cubicBezTo>
                    <a:cubicBezTo>
                      <a:pt x="4872" y="415"/>
                      <a:pt x="4883" y="413"/>
                      <a:pt x="4894" y="412"/>
                    </a:cubicBezTo>
                    <a:cubicBezTo>
                      <a:pt x="4904" y="412"/>
                      <a:pt x="4914" y="410"/>
                      <a:pt x="4923" y="408"/>
                    </a:cubicBezTo>
                    <a:cubicBezTo>
                      <a:pt x="4946" y="404"/>
                      <a:pt x="4969" y="400"/>
                      <a:pt x="4993" y="396"/>
                    </a:cubicBezTo>
                    <a:cubicBezTo>
                      <a:pt x="4999" y="395"/>
                      <a:pt x="5007" y="397"/>
                      <a:pt x="5012" y="394"/>
                    </a:cubicBezTo>
                    <a:cubicBezTo>
                      <a:pt x="5020" y="392"/>
                      <a:pt x="5028" y="391"/>
                      <a:pt x="5036" y="389"/>
                    </a:cubicBezTo>
                    <a:cubicBezTo>
                      <a:pt x="5040" y="388"/>
                      <a:pt x="5044" y="389"/>
                      <a:pt x="5048" y="389"/>
                    </a:cubicBezTo>
                    <a:cubicBezTo>
                      <a:pt x="5051" y="389"/>
                      <a:pt x="5055" y="391"/>
                      <a:pt x="5058" y="391"/>
                    </a:cubicBezTo>
                    <a:cubicBezTo>
                      <a:pt x="5080" y="392"/>
                      <a:pt x="5100" y="401"/>
                      <a:pt x="5121" y="406"/>
                    </a:cubicBezTo>
                    <a:cubicBezTo>
                      <a:pt x="5140" y="411"/>
                      <a:pt x="5156" y="420"/>
                      <a:pt x="5172" y="429"/>
                    </a:cubicBezTo>
                    <a:cubicBezTo>
                      <a:pt x="5173" y="430"/>
                      <a:pt x="5175" y="430"/>
                      <a:pt x="5176" y="431"/>
                    </a:cubicBezTo>
                    <a:cubicBezTo>
                      <a:pt x="5183" y="436"/>
                      <a:pt x="5192" y="441"/>
                      <a:pt x="5198" y="447"/>
                    </a:cubicBezTo>
                    <a:cubicBezTo>
                      <a:pt x="5207" y="455"/>
                      <a:pt x="5215" y="463"/>
                      <a:pt x="5224" y="471"/>
                    </a:cubicBezTo>
                    <a:cubicBezTo>
                      <a:pt x="5232" y="479"/>
                      <a:pt x="5239" y="489"/>
                      <a:pt x="5244" y="499"/>
                    </a:cubicBezTo>
                    <a:cubicBezTo>
                      <a:pt x="5248" y="507"/>
                      <a:pt x="5251" y="515"/>
                      <a:pt x="5253" y="522"/>
                    </a:cubicBezTo>
                    <a:cubicBezTo>
                      <a:pt x="5256" y="528"/>
                      <a:pt x="5258" y="535"/>
                      <a:pt x="5260" y="541"/>
                    </a:cubicBezTo>
                    <a:cubicBezTo>
                      <a:pt x="5263" y="551"/>
                      <a:pt x="5267" y="560"/>
                      <a:pt x="5264" y="571"/>
                    </a:cubicBezTo>
                    <a:cubicBezTo>
                      <a:pt x="5264" y="572"/>
                      <a:pt x="5265" y="574"/>
                      <a:pt x="5266" y="578"/>
                    </a:cubicBezTo>
                    <a:cubicBezTo>
                      <a:pt x="5268" y="575"/>
                      <a:pt x="5270" y="574"/>
                      <a:pt x="5271" y="572"/>
                    </a:cubicBezTo>
                    <a:cubicBezTo>
                      <a:pt x="5277" y="563"/>
                      <a:pt x="5283" y="554"/>
                      <a:pt x="5289" y="545"/>
                    </a:cubicBezTo>
                    <a:cubicBezTo>
                      <a:pt x="5293" y="539"/>
                      <a:pt x="5297" y="533"/>
                      <a:pt x="5301" y="527"/>
                    </a:cubicBezTo>
                    <a:cubicBezTo>
                      <a:pt x="5308" y="516"/>
                      <a:pt x="5317" y="505"/>
                      <a:pt x="5327" y="497"/>
                    </a:cubicBezTo>
                    <a:cubicBezTo>
                      <a:pt x="5337" y="488"/>
                      <a:pt x="5347" y="479"/>
                      <a:pt x="5357" y="470"/>
                    </a:cubicBezTo>
                    <a:cubicBezTo>
                      <a:pt x="5363" y="464"/>
                      <a:pt x="5369" y="460"/>
                      <a:pt x="5377" y="458"/>
                    </a:cubicBezTo>
                    <a:cubicBezTo>
                      <a:pt x="5379" y="457"/>
                      <a:pt x="5380" y="457"/>
                      <a:pt x="5381" y="456"/>
                    </a:cubicBezTo>
                    <a:cubicBezTo>
                      <a:pt x="5396" y="445"/>
                      <a:pt x="5413" y="437"/>
                      <a:pt x="5430" y="430"/>
                    </a:cubicBezTo>
                    <a:cubicBezTo>
                      <a:pt x="5435" y="428"/>
                      <a:pt x="5439" y="425"/>
                      <a:pt x="5443" y="424"/>
                    </a:cubicBezTo>
                    <a:cubicBezTo>
                      <a:pt x="5450" y="421"/>
                      <a:pt x="5456" y="420"/>
                      <a:pt x="5463" y="418"/>
                    </a:cubicBezTo>
                    <a:cubicBezTo>
                      <a:pt x="5471" y="416"/>
                      <a:pt x="5479" y="414"/>
                      <a:pt x="5487" y="412"/>
                    </a:cubicBezTo>
                    <a:cubicBezTo>
                      <a:pt x="5501" y="408"/>
                      <a:pt x="5515" y="405"/>
                      <a:pt x="5529" y="402"/>
                    </a:cubicBezTo>
                    <a:cubicBezTo>
                      <a:pt x="5542" y="399"/>
                      <a:pt x="5555" y="396"/>
                      <a:pt x="5568" y="394"/>
                    </a:cubicBezTo>
                    <a:cubicBezTo>
                      <a:pt x="5571" y="393"/>
                      <a:pt x="5575" y="393"/>
                      <a:pt x="5577" y="394"/>
                    </a:cubicBezTo>
                    <a:cubicBezTo>
                      <a:pt x="5588" y="399"/>
                      <a:pt x="5599" y="395"/>
                      <a:pt x="5610" y="397"/>
                    </a:cubicBezTo>
                    <a:cubicBezTo>
                      <a:pt x="5616" y="398"/>
                      <a:pt x="5622" y="396"/>
                      <a:pt x="5629" y="397"/>
                    </a:cubicBezTo>
                    <a:cubicBezTo>
                      <a:pt x="5632" y="398"/>
                      <a:pt x="5636" y="397"/>
                      <a:pt x="5639" y="400"/>
                    </a:cubicBezTo>
                    <a:cubicBezTo>
                      <a:pt x="5640" y="401"/>
                      <a:pt x="5643" y="400"/>
                      <a:pt x="5645" y="400"/>
                    </a:cubicBezTo>
                    <a:cubicBezTo>
                      <a:pt x="5667" y="404"/>
                      <a:pt x="5689" y="407"/>
                      <a:pt x="5711" y="412"/>
                    </a:cubicBezTo>
                    <a:cubicBezTo>
                      <a:pt x="5727" y="415"/>
                      <a:pt x="5742" y="421"/>
                      <a:pt x="5757" y="426"/>
                    </a:cubicBezTo>
                    <a:cubicBezTo>
                      <a:pt x="5761" y="428"/>
                      <a:pt x="5765" y="433"/>
                      <a:pt x="5769" y="435"/>
                    </a:cubicBezTo>
                    <a:cubicBezTo>
                      <a:pt x="5777" y="440"/>
                      <a:pt x="5786" y="444"/>
                      <a:pt x="5794" y="449"/>
                    </a:cubicBezTo>
                    <a:cubicBezTo>
                      <a:pt x="5795" y="449"/>
                      <a:pt x="5797" y="450"/>
                      <a:pt x="5798" y="451"/>
                    </a:cubicBezTo>
                    <a:cubicBezTo>
                      <a:pt x="5804" y="463"/>
                      <a:pt x="5817" y="468"/>
                      <a:pt x="5823" y="480"/>
                    </a:cubicBezTo>
                    <a:cubicBezTo>
                      <a:pt x="5825" y="485"/>
                      <a:pt x="5829" y="491"/>
                      <a:pt x="5834" y="495"/>
                    </a:cubicBezTo>
                    <a:cubicBezTo>
                      <a:pt x="5841" y="501"/>
                      <a:pt x="5844" y="511"/>
                      <a:pt x="5850" y="518"/>
                    </a:cubicBezTo>
                    <a:cubicBezTo>
                      <a:pt x="5855" y="523"/>
                      <a:pt x="5859" y="529"/>
                      <a:pt x="5864" y="535"/>
                    </a:cubicBezTo>
                    <a:cubicBezTo>
                      <a:pt x="5865" y="536"/>
                      <a:pt x="5866" y="537"/>
                      <a:pt x="5866" y="538"/>
                    </a:cubicBezTo>
                    <a:cubicBezTo>
                      <a:pt x="5870" y="551"/>
                      <a:pt x="5882" y="560"/>
                      <a:pt x="5887" y="573"/>
                    </a:cubicBezTo>
                    <a:cubicBezTo>
                      <a:pt x="5893" y="590"/>
                      <a:pt x="5904" y="605"/>
                      <a:pt x="5907" y="623"/>
                    </a:cubicBezTo>
                    <a:cubicBezTo>
                      <a:pt x="5907" y="625"/>
                      <a:pt x="5908" y="627"/>
                      <a:pt x="5909" y="628"/>
                    </a:cubicBezTo>
                    <a:cubicBezTo>
                      <a:pt x="5917" y="641"/>
                      <a:pt x="5919" y="655"/>
                      <a:pt x="5921" y="669"/>
                    </a:cubicBezTo>
                    <a:cubicBezTo>
                      <a:pt x="5922" y="675"/>
                      <a:pt x="5923" y="681"/>
                      <a:pt x="5924" y="687"/>
                    </a:cubicBezTo>
                    <a:cubicBezTo>
                      <a:pt x="5925" y="695"/>
                      <a:pt x="5926" y="702"/>
                      <a:pt x="5924" y="710"/>
                    </a:cubicBezTo>
                    <a:cubicBezTo>
                      <a:pt x="5922" y="720"/>
                      <a:pt x="5922" y="731"/>
                      <a:pt x="5922" y="742"/>
                    </a:cubicBezTo>
                    <a:cubicBezTo>
                      <a:pt x="5923" y="755"/>
                      <a:pt x="5919" y="767"/>
                      <a:pt x="5917" y="779"/>
                    </a:cubicBezTo>
                    <a:cubicBezTo>
                      <a:pt x="5917" y="782"/>
                      <a:pt x="5916" y="786"/>
                      <a:pt x="5916" y="791"/>
                    </a:cubicBezTo>
                    <a:cubicBezTo>
                      <a:pt x="5921" y="788"/>
                      <a:pt x="5926" y="786"/>
                      <a:pt x="5930" y="784"/>
                    </a:cubicBezTo>
                    <a:cubicBezTo>
                      <a:pt x="5936" y="781"/>
                      <a:pt x="5942" y="779"/>
                      <a:pt x="5950" y="777"/>
                    </a:cubicBezTo>
                    <a:cubicBezTo>
                      <a:pt x="5960" y="776"/>
                      <a:pt x="5969" y="772"/>
                      <a:pt x="5979" y="768"/>
                    </a:cubicBezTo>
                    <a:cubicBezTo>
                      <a:pt x="5995" y="763"/>
                      <a:pt x="6010" y="759"/>
                      <a:pt x="6027" y="757"/>
                    </a:cubicBezTo>
                    <a:cubicBezTo>
                      <a:pt x="6031" y="757"/>
                      <a:pt x="6036" y="756"/>
                      <a:pt x="6041" y="755"/>
                    </a:cubicBezTo>
                    <a:cubicBezTo>
                      <a:pt x="6051" y="754"/>
                      <a:pt x="6062" y="751"/>
                      <a:pt x="6072" y="750"/>
                    </a:cubicBezTo>
                    <a:cubicBezTo>
                      <a:pt x="6079" y="749"/>
                      <a:pt x="6086" y="749"/>
                      <a:pt x="6093" y="750"/>
                    </a:cubicBezTo>
                    <a:cubicBezTo>
                      <a:pt x="6114" y="752"/>
                      <a:pt x="6135" y="754"/>
                      <a:pt x="6155" y="757"/>
                    </a:cubicBezTo>
                    <a:cubicBezTo>
                      <a:pt x="6172" y="760"/>
                      <a:pt x="6188" y="762"/>
                      <a:pt x="6203" y="771"/>
                    </a:cubicBezTo>
                    <a:cubicBezTo>
                      <a:pt x="6209" y="774"/>
                      <a:pt x="6211" y="778"/>
                      <a:pt x="6212" y="783"/>
                    </a:cubicBezTo>
                    <a:cubicBezTo>
                      <a:pt x="6214" y="787"/>
                      <a:pt x="6214" y="791"/>
                      <a:pt x="6210" y="796"/>
                    </a:cubicBezTo>
                    <a:cubicBezTo>
                      <a:pt x="6206" y="802"/>
                      <a:pt x="6205" y="811"/>
                      <a:pt x="6202" y="818"/>
                    </a:cubicBezTo>
                    <a:cubicBezTo>
                      <a:pt x="6201" y="822"/>
                      <a:pt x="6199" y="825"/>
                      <a:pt x="6198" y="829"/>
                    </a:cubicBezTo>
                    <a:cubicBezTo>
                      <a:pt x="6195" y="842"/>
                      <a:pt x="6191" y="856"/>
                      <a:pt x="6187" y="869"/>
                    </a:cubicBezTo>
                    <a:cubicBezTo>
                      <a:pt x="6186" y="872"/>
                      <a:pt x="6184" y="875"/>
                      <a:pt x="6183" y="878"/>
                    </a:cubicBezTo>
                    <a:cubicBezTo>
                      <a:pt x="6176" y="889"/>
                      <a:pt x="6170" y="901"/>
                      <a:pt x="6162" y="912"/>
                    </a:cubicBezTo>
                    <a:cubicBezTo>
                      <a:pt x="6148" y="932"/>
                      <a:pt x="6134" y="953"/>
                      <a:pt x="6118" y="972"/>
                    </a:cubicBezTo>
                    <a:cubicBezTo>
                      <a:pt x="6108" y="986"/>
                      <a:pt x="6097" y="999"/>
                      <a:pt x="6084" y="1010"/>
                    </a:cubicBezTo>
                    <a:cubicBezTo>
                      <a:pt x="6074" y="1019"/>
                      <a:pt x="6065" y="1029"/>
                      <a:pt x="6053" y="1035"/>
                    </a:cubicBezTo>
                    <a:cubicBezTo>
                      <a:pt x="6046" y="1039"/>
                      <a:pt x="6040" y="1045"/>
                      <a:pt x="6034" y="1050"/>
                    </a:cubicBezTo>
                    <a:cubicBezTo>
                      <a:pt x="6028" y="1055"/>
                      <a:pt x="6023" y="1061"/>
                      <a:pt x="6017" y="1065"/>
                    </a:cubicBezTo>
                    <a:cubicBezTo>
                      <a:pt x="6013" y="1069"/>
                      <a:pt x="6008" y="1071"/>
                      <a:pt x="6004" y="1074"/>
                    </a:cubicBezTo>
                    <a:cubicBezTo>
                      <a:pt x="5999" y="1077"/>
                      <a:pt x="5994" y="1081"/>
                      <a:pt x="5989" y="1084"/>
                    </a:cubicBezTo>
                    <a:cubicBezTo>
                      <a:pt x="5975" y="1094"/>
                      <a:pt x="5962" y="1104"/>
                      <a:pt x="5947" y="1114"/>
                    </a:cubicBezTo>
                    <a:cubicBezTo>
                      <a:pt x="5954" y="1116"/>
                      <a:pt x="5959" y="1119"/>
                      <a:pt x="5965" y="1117"/>
                    </a:cubicBezTo>
                    <a:cubicBezTo>
                      <a:pt x="5969" y="1117"/>
                      <a:pt x="5972" y="1117"/>
                      <a:pt x="5976" y="1118"/>
                    </a:cubicBezTo>
                    <a:cubicBezTo>
                      <a:pt x="5987" y="1120"/>
                      <a:pt x="5999" y="1120"/>
                      <a:pt x="6011" y="1120"/>
                    </a:cubicBezTo>
                    <a:cubicBezTo>
                      <a:pt x="6019" y="1119"/>
                      <a:pt x="6026" y="1125"/>
                      <a:pt x="6026" y="1131"/>
                    </a:cubicBezTo>
                    <a:cubicBezTo>
                      <a:pt x="6028" y="1158"/>
                      <a:pt x="6030" y="1185"/>
                      <a:pt x="6031" y="1212"/>
                    </a:cubicBezTo>
                    <a:cubicBezTo>
                      <a:pt x="6031" y="1246"/>
                      <a:pt x="6031" y="1281"/>
                      <a:pt x="6030" y="1316"/>
                    </a:cubicBezTo>
                    <a:cubicBezTo>
                      <a:pt x="6029" y="1345"/>
                      <a:pt x="6027" y="1374"/>
                      <a:pt x="6026" y="1403"/>
                    </a:cubicBezTo>
                    <a:cubicBezTo>
                      <a:pt x="6025" y="1435"/>
                      <a:pt x="6025" y="1467"/>
                      <a:pt x="6030" y="1499"/>
                    </a:cubicBezTo>
                    <a:cubicBezTo>
                      <a:pt x="6032" y="1508"/>
                      <a:pt x="6031" y="1517"/>
                      <a:pt x="6031" y="1525"/>
                    </a:cubicBezTo>
                    <a:cubicBezTo>
                      <a:pt x="6031" y="1544"/>
                      <a:pt x="6030" y="1562"/>
                      <a:pt x="6034" y="1580"/>
                    </a:cubicBezTo>
                    <a:cubicBezTo>
                      <a:pt x="6035" y="1583"/>
                      <a:pt x="6036" y="1585"/>
                      <a:pt x="6037" y="1588"/>
                    </a:cubicBezTo>
                    <a:cubicBezTo>
                      <a:pt x="6040" y="1597"/>
                      <a:pt x="6035" y="1603"/>
                      <a:pt x="6025" y="1603"/>
                    </a:cubicBezTo>
                    <a:cubicBezTo>
                      <a:pt x="6019" y="1602"/>
                      <a:pt x="6013" y="1602"/>
                      <a:pt x="6006" y="1602"/>
                    </a:cubicBezTo>
                    <a:cubicBezTo>
                      <a:pt x="5979" y="1603"/>
                      <a:pt x="5951" y="1605"/>
                      <a:pt x="5923" y="1606"/>
                    </a:cubicBezTo>
                    <a:cubicBezTo>
                      <a:pt x="5913" y="1607"/>
                      <a:pt x="5902" y="1605"/>
                      <a:pt x="5892" y="1606"/>
                    </a:cubicBezTo>
                    <a:cubicBezTo>
                      <a:pt x="5887" y="1606"/>
                      <a:pt x="5881" y="1608"/>
                      <a:pt x="5876" y="1608"/>
                    </a:cubicBezTo>
                    <a:cubicBezTo>
                      <a:pt x="5866" y="1609"/>
                      <a:pt x="5856" y="1609"/>
                      <a:pt x="5846" y="1607"/>
                    </a:cubicBezTo>
                    <a:cubicBezTo>
                      <a:pt x="5845" y="1606"/>
                      <a:pt x="5842" y="1608"/>
                      <a:pt x="5840" y="1608"/>
                    </a:cubicBezTo>
                    <a:cubicBezTo>
                      <a:pt x="5831" y="1609"/>
                      <a:pt x="5821" y="1610"/>
                      <a:pt x="5812" y="1610"/>
                    </a:cubicBezTo>
                    <a:cubicBezTo>
                      <a:pt x="5805" y="1610"/>
                      <a:pt x="5797" y="1610"/>
                      <a:pt x="5790" y="1609"/>
                    </a:cubicBezTo>
                    <a:cubicBezTo>
                      <a:pt x="5778" y="1608"/>
                      <a:pt x="5765" y="1606"/>
                      <a:pt x="5753" y="1604"/>
                    </a:cubicBezTo>
                    <a:cubicBezTo>
                      <a:pt x="5748" y="1603"/>
                      <a:pt x="5744" y="1601"/>
                      <a:pt x="5744" y="1595"/>
                    </a:cubicBezTo>
                    <a:cubicBezTo>
                      <a:pt x="5744" y="1585"/>
                      <a:pt x="5745" y="1576"/>
                      <a:pt x="5746" y="1567"/>
                    </a:cubicBezTo>
                    <a:cubicBezTo>
                      <a:pt x="5746" y="1559"/>
                      <a:pt x="5747" y="1550"/>
                      <a:pt x="5747" y="1542"/>
                    </a:cubicBezTo>
                    <a:cubicBezTo>
                      <a:pt x="5747" y="1530"/>
                      <a:pt x="5747" y="1518"/>
                      <a:pt x="5747" y="1506"/>
                    </a:cubicBezTo>
                    <a:cubicBezTo>
                      <a:pt x="5747" y="1496"/>
                      <a:pt x="5748" y="1486"/>
                      <a:pt x="5747" y="1475"/>
                    </a:cubicBezTo>
                    <a:cubicBezTo>
                      <a:pt x="5746" y="1456"/>
                      <a:pt x="5745" y="1437"/>
                      <a:pt x="5744" y="1418"/>
                    </a:cubicBezTo>
                    <a:cubicBezTo>
                      <a:pt x="5743" y="1409"/>
                      <a:pt x="5743" y="1399"/>
                      <a:pt x="5743" y="1389"/>
                    </a:cubicBezTo>
                    <a:cubicBezTo>
                      <a:pt x="5743" y="1387"/>
                      <a:pt x="5743" y="1384"/>
                      <a:pt x="5742" y="1382"/>
                    </a:cubicBezTo>
                    <a:cubicBezTo>
                      <a:pt x="5735" y="1376"/>
                      <a:pt x="5737" y="1368"/>
                      <a:pt x="5737" y="1361"/>
                    </a:cubicBezTo>
                    <a:cubicBezTo>
                      <a:pt x="5737" y="1353"/>
                      <a:pt x="5737" y="1345"/>
                      <a:pt x="5737" y="1336"/>
                    </a:cubicBezTo>
                    <a:cubicBezTo>
                      <a:pt x="5724" y="1336"/>
                      <a:pt x="5712" y="1336"/>
                      <a:pt x="5701" y="1336"/>
                    </a:cubicBezTo>
                    <a:cubicBezTo>
                      <a:pt x="5696" y="1336"/>
                      <a:pt x="5691" y="1337"/>
                      <a:pt x="5686" y="1336"/>
                    </a:cubicBezTo>
                    <a:cubicBezTo>
                      <a:pt x="5670" y="1332"/>
                      <a:pt x="5654" y="1336"/>
                      <a:pt x="5638" y="1335"/>
                    </a:cubicBezTo>
                    <a:cubicBezTo>
                      <a:pt x="5618" y="1334"/>
                      <a:pt x="5599" y="1334"/>
                      <a:pt x="5579" y="1334"/>
                    </a:cubicBezTo>
                    <a:cubicBezTo>
                      <a:pt x="5556" y="1334"/>
                      <a:pt x="5533" y="1335"/>
                      <a:pt x="5510" y="1335"/>
                    </a:cubicBezTo>
                    <a:cubicBezTo>
                      <a:pt x="5497" y="1335"/>
                      <a:pt x="5483" y="1334"/>
                      <a:pt x="5470" y="1334"/>
                    </a:cubicBezTo>
                    <a:cubicBezTo>
                      <a:pt x="5460" y="1333"/>
                      <a:pt x="5449" y="1334"/>
                      <a:pt x="5438" y="1334"/>
                    </a:cubicBezTo>
                    <a:cubicBezTo>
                      <a:pt x="5429" y="1334"/>
                      <a:pt x="5418" y="1333"/>
                      <a:pt x="5409" y="1335"/>
                    </a:cubicBezTo>
                    <a:cubicBezTo>
                      <a:pt x="5395" y="1337"/>
                      <a:pt x="5381" y="1336"/>
                      <a:pt x="5367" y="1340"/>
                    </a:cubicBezTo>
                    <a:cubicBezTo>
                      <a:pt x="5364" y="1341"/>
                      <a:pt x="5360" y="1340"/>
                      <a:pt x="5356" y="1340"/>
                    </a:cubicBezTo>
                    <a:cubicBezTo>
                      <a:pt x="5344" y="1340"/>
                      <a:pt x="5331" y="1340"/>
                      <a:pt x="5318" y="1340"/>
                    </a:cubicBezTo>
                    <a:cubicBezTo>
                      <a:pt x="5314" y="1340"/>
                      <a:pt x="5310" y="1340"/>
                      <a:pt x="5307" y="1340"/>
                    </a:cubicBezTo>
                    <a:cubicBezTo>
                      <a:pt x="5289" y="1339"/>
                      <a:pt x="5271" y="1338"/>
                      <a:pt x="5253" y="1339"/>
                    </a:cubicBezTo>
                    <a:cubicBezTo>
                      <a:pt x="5235" y="1341"/>
                      <a:pt x="5218" y="1338"/>
                      <a:pt x="5201" y="1338"/>
                    </a:cubicBezTo>
                    <a:cubicBezTo>
                      <a:pt x="5181" y="1338"/>
                      <a:pt x="5161" y="1338"/>
                      <a:pt x="5141" y="1338"/>
                    </a:cubicBezTo>
                    <a:cubicBezTo>
                      <a:pt x="5135" y="1338"/>
                      <a:pt x="5129" y="1337"/>
                      <a:pt x="5122" y="1337"/>
                    </a:cubicBezTo>
                    <a:cubicBezTo>
                      <a:pt x="5112" y="1337"/>
                      <a:pt x="5102" y="1338"/>
                      <a:pt x="5091" y="1337"/>
                    </a:cubicBezTo>
                    <a:cubicBezTo>
                      <a:pt x="5077" y="1337"/>
                      <a:pt x="5064" y="1343"/>
                      <a:pt x="5049" y="1340"/>
                    </a:cubicBezTo>
                    <a:cubicBezTo>
                      <a:pt x="5042" y="1338"/>
                      <a:pt x="5034" y="1340"/>
                      <a:pt x="5026" y="1340"/>
                    </a:cubicBezTo>
                    <a:cubicBezTo>
                      <a:pt x="5007" y="1340"/>
                      <a:pt x="4988" y="1343"/>
                      <a:pt x="4969" y="1338"/>
                    </a:cubicBezTo>
                    <a:cubicBezTo>
                      <a:pt x="4967" y="1338"/>
                      <a:pt x="4965" y="1338"/>
                      <a:pt x="4963" y="1339"/>
                    </a:cubicBezTo>
                    <a:cubicBezTo>
                      <a:pt x="4945" y="1340"/>
                      <a:pt x="4927" y="1338"/>
                      <a:pt x="4909" y="1336"/>
                    </a:cubicBezTo>
                    <a:cubicBezTo>
                      <a:pt x="4898" y="1334"/>
                      <a:pt x="4887" y="1335"/>
                      <a:pt x="4876" y="1334"/>
                    </a:cubicBezTo>
                    <a:cubicBezTo>
                      <a:pt x="4871" y="1334"/>
                      <a:pt x="4867" y="1334"/>
                      <a:pt x="4862" y="1333"/>
                    </a:cubicBezTo>
                    <a:cubicBezTo>
                      <a:pt x="4854" y="1333"/>
                      <a:pt x="4846" y="1334"/>
                      <a:pt x="4838" y="1335"/>
                    </a:cubicBezTo>
                    <a:cubicBezTo>
                      <a:pt x="4830" y="1336"/>
                      <a:pt x="4822" y="1335"/>
                      <a:pt x="4814" y="1335"/>
                    </a:cubicBezTo>
                    <a:cubicBezTo>
                      <a:pt x="4798" y="1335"/>
                      <a:pt x="4783" y="1334"/>
                      <a:pt x="4767" y="1331"/>
                    </a:cubicBezTo>
                    <a:cubicBezTo>
                      <a:pt x="4761" y="1330"/>
                      <a:pt x="4754" y="1330"/>
                      <a:pt x="4748" y="1332"/>
                    </a:cubicBezTo>
                    <a:cubicBezTo>
                      <a:pt x="4740" y="1334"/>
                      <a:pt x="4732" y="1333"/>
                      <a:pt x="4723" y="1333"/>
                    </a:cubicBezTo>
                    <a:cubicBezTo>
                      <a:pt x="4717" y="1332"/>
                      <a:pt x="4711" y="1333"/>
                      <a:pt x="4704" y="1333"/>
                    </a:cubicBezTo>
                    <a:cubicBezTo>
                      <a:pt x="4697" y="1333"/>
                      <a:pt x="4689" y="1331"/>
                      <a:pt x="4682" y="1331"/>
                    </a:cubicBezTo>
                    <a:cubicBezTo>
                      <a:pt x="4672" y="1332"/>
                      <a:pt x="4663" y="1333"/>
                      <a:pt x="4653" y="1333"/>
                    </a:cubicBezTo>
                    <a:cubicBezTo>
                      <a:pt x="4652" y="1333"/>
                      <a:pt x="4651" y="1333"/>
                      <a:pt x="4650" y="1333"/>
                    </a:cubicBezTo>
                    <a:cubicBezTo>
                      <a:pt x="4643" y="1333"/>
                      <a:pt x="4635" y="1331"/>
                      <a:pt x="4627" y="1335"/>
                    </a:cubicBezTo>
                    <a:cubicBezTo>
                      <a:pt x="4623" y="1337"/>
                      <a:pt x="4619" y="1337"/>
                      <a:pt x="4615" y="1336"/>
                    </a:cubicBezTo>
                    <a:cubicBezTo>
                      <a:pt x="4597" y="1334"/>
                      <a:pt x="4579" y="1337"/>
                      <a:pt x="4561" y="1338"/>
                    </a:cubicBezTo>
                    <a:cubicBezTo>
                      <a:pt x="4553" y="1338"/>
                      <a:pt x="4546" y="1338"/>
                      <a:pt x="4538" y="1339"/>
                    </a:cubicBezTo>
                    <a:cubicBezTo>
                      <a:pt x="4534" y="1339"/>
                      <a:pt x="4530" y="1340"/>
                      <a:pt x="4525" y="1341"/>
                    </a:cubicBezTo>
                    <a:cubicBezTo>
                      <a:pt x="4533" y="1358"/>
                      <a:pt x="4540" y="1374"/>
                      <a:pt x="4547" y="1389"/>
                    </a:cubicBezTo>
                    <a:cubicBezTo>
                      <a:pt x="4553" y="1403"/>
                      <a:pt x="4559" y="1416"/>
                      <a:pt x="4562" y="1430"/>
                    </a:cubicBezTo>
                    <a:cubicBezTo>
                      <a:pt x="4565" y="1443"/>
                      <a:pt x="4570" y="1456"/>
                      <a:pt x="4573" y="1469"/>
                    </a:cubicBezTo>
                    <a:cubicBezTo>
                      <a:pt x="4576" y="1487"/>
                      <a:pt x="4579" y="1504"/>
                      <a:pt x="4580" y="1522"/>
                    </a:cubicBezTo>
                    <a:cubicBezTo>
                      <a:pt x="4580" y="1533"/>
                      <a:pt x="4577" y="1544"/>
                      <a:pt x="4575" y="1555"/>
                    </a:cubicBezTo>
                    <a:cubicBezTo>
                      <a:pt x="4573" y="1567"/>
                      <a:pt x="4570" y="1579"/>
                      <a:pt x="4575" y="1593"/>
                    </a:cubicBezTo>
                    <a:cubicBezTo>
                      <a:pt x="4588" y="1589"/>
                      <a:pt x="4601" y="1596"/>
                      <a:pt x="4615" y="1593"/>
                    </a:cubicBezTo>
                    <a:cubicBezTo>
                      <a:pt x="4622" y="1591"/>
                      <a:pt x="4631" y="1593"/>
                      <a:pt x="4638" y="1593"/>
                    </a:cubicBezTo>
                    <a:cubicBezTo>
                      <a:pt x="4649" y="1594"/>
                      <a:pt x="4660" y="1594"/>
                      <a:pt x="4670" y="1588"/>
                    </a:cubicBezTo>
                    <a:cubicBezTo>
                      <a:pt x="4672" y="1588"/>
                      <a:pt x="4673" y="1588"/>
                      <a:pt x="4675" y="1588"/>
                    </a:cubicBezTo>
                    <a:cubicBezTo>
                      <a:pt x="4679" y="1596"/>
                      <a:pt x="4676" y="1604"/>
                      <a:pt x="4676" y="1612"/>
                    </a:cubicBezTo>
                    <a:cubicBezTo>
                      <a:pt x="4675" y="1629"/>
                      <a:pt x="4675" y="1646"/>
                      <a:pt x="4674" y="1664"/>
                    </a:cubicBezTo>
                    <a:cubicBezTo>
                      <a:pt x="4674" y="1672"/>
                      <a:pt x="4673" y="1680"/>
                      <a:pt x="4673" y="1688"/>
                    </a:cubicBezTo>
                    <a:cubicBezTo>
                      <a:pt x="4674" y="1703"/>
                      <a:pt x="4674" y="1717"/>
                      <a:pt x="4674" y="1732"/>
                    </a:cubicBezTo>
                    <a:cubicBezTo>
                      <a:pt x="4675" y="1745"/>
                      <a:pt x="4677" y="1759"/>
                      <a:pt x="4677" y="1772"/>
                    </a:cubicBezTo>
                    <a:cubicBezTo>
                      <a:pt x="4675" y="1804"/>
                      <a:pt x="4679" y="1835"/>
                      <a:pt x="4679" y="1867"/>
                    </a:cubicBezTo>
                    <a:cubicBezTo>
                      <a:pt x="4680" y="1892"/>
                      <a:pt x="4682" y="1917"/>
                      <a:pt x="4683" y="1942"/>
                    </a:cubicBezTo>
                    <a:cubicBezTo>
                      <a:pt x="4684" y="1953"/>
                      <a:pt x="4683" y="1965"/>
                      <a:pt x="4684" y="1976"/>
                    </a:cubicBezTo>
                    <a:cubicBezTo>
                      <a:pt x="4686" y="1993"/>
                      <a:pt x="4687" y="2009"/>
                      <a:pt x="4686" y="2026"/>
                    </a:cubicBezTo>
                    <a:cubicBezTo>
                      <a:pt x="4686" y="2040"/>
                      <a:pt x="4687" y="2054"/>
                      <a:pt x="4687" y="2067"/>
                    </a:cubicBezTo>
                    <a:cubicBezTo>
                      <a:pt x="4687" y="2071"/>
                      <a:pt x="4687" y="2075"/>
                      <a:pt x="4683" y="2078"/>
                    </a:cubicBezTo>
                    <a:cubicBezTo>
                      <a:pt x="4680" y="2081"/>
                      <a:pt x="4677" y="2081"/>
                      <a:pt x="4672" y="2079"/>
                    </a:cubicBezTo>
                    <a:cubicBezTo>
                      <a:pt x="4673" y="2076"/>
                      <a:pt x="4673" y="2073"/>
                      <a:pt x="4674" y="2069"/>
                    </a:cubicBezTo>
                    <a:cubicBezTo>
                      <a:pt x="4674" y="2066"/>
                      <a:pt x="4673" y="2064"/>
                      <a:pt x="4669" y="2064"/>
                    </a:cubicBezTo>
                    <a:cubicBezTo>
                      <a:pt x="4657" y="2063"/>
                      <a:pt x="4645" y="2063"/>
                      <a:pt x="4632" y="2063"/>
                    </a:cubicBezTo>
                    <a:cubicBezTo>
                      <a:pt x="4630" y="2063"/>
                      <a:pt x="4627" y="2063"/>
                      <a:pt x="4624" y="2064"/>
                    </a:cubicBezTo>
                    <a:cubicBezTo>
                      <a:pt x="4617" y="2065"/>
                      <a:pt x="4609" y="2065"/>
                      <a:pt x="4602" y="2065"/>
                    </a:cubicBezTo>
                    <a:cubicBezTo>
                      <a:pt x="4586" y="2065"/>
                      <a:pt x="4571" y="2067"/>
                      <a:pt x="4555" y="2068"/>
                    </a:cubicBezTo>
                    <a:cubicBezTo>
                      <a:pt x="4546" y="2068"/>
                      <a:pt x="4536" y="2068"/>
                      <a:pt x="4526" y="2068"/>
                    </a:cubicBezTo>
                    <a:cubicBezTo>
                      <a:pt x="4515" y="2069"/>
                      <a:pt x="4504" y="2070"/>
                      <a:pt x="4493" y="2071"/>
                    </a:cubicBezTo>
                    <a:cubicBezTo>
                      <a:pt x="4488" y="2071"/>
                      <a:pt x="4484" y="2069"/>
                      <a:pt x="4479" y="2069"/>
                    </a:cubicBezTo>
                    <a:cubicBezTo>
                      <a:pt x="4472" y="2069"/>
                      <a:pt x="4464" y="2069"/>
                      <a:pt x="4457" y="2069"/>
                    </a:cubicBezTo>
                    <a:cubicBezTo>
                      <a:pt x="4447" y="2069"/>
                      <a:pt x="4437" y="2069"/>
                      <a:pt x="4426" y="2069"/>
                    </a:cubicBezTo>
                    <a:cubicBezTo>
                      <a:pt x="4420" y="2069"/>
                      <a:pt x="4414" y="2069"/>
                      <a:pt x="4408" y="2069"/>
                    </a:cubicBezTo>
                    <a:cubicBezTo>
                      <a:pt x="4396" y="2070"/>
                      <a:pt x="4385" y="2071"/>
                      <a:pt x="4374" y="2072"/>
                    </a:cubicBezTo>
                    <a:cubicBezTo>
                      <a:pt x="4371" y="2072"/>
                      <a:pt x="4368" y="2069"/>
                      <a:pt x="4366" y="2067"/>
                    </a:cubicBezTo>
                    <a:cubicBezTo>
                      <a:pt x="4363" y="2064"/>
                      <a:pt x="4362" y="2061"/>
                      <a:pt x="4359" y="2058"/>
                    </a:cubicBezTo>
                    <a:cubicBezTo>
                      <a:pt x="4360" y="2044"/>
                      <a:pt x="4361" y="2029"/>
                      <a:pt x="4358" y="2014"/>
                    </a:cubicBezTo>
                    <a:cubicBezTo>
                      <a:pt x="4357" y="2010"/>
                      <a:pt x="4358" y="2006"/>
                      <a:pt x="4358" y="2002"/>
                    </a:cubicBezTo>
                    <a:cubicBezTo>
                      <a:pt x="4360" y="1978"/>
                      <a:pt x="4363" y="1954"/>
                      <a:pt x="4365" y="1929"/>
                    </a:cubicBezTo>
                    <a:cubicBezTo>
                      <a:pt x="4367" y="1912"/>
                      <a:pt x="4367" y="1895"/>
                      <a:pt x="4367" y="1877"/>
                    </a:cubicBezTo>
                    <a:cubicBezTo>
                      <a:pt x="4368" y="1864"/>
                      <a:pt x="4369" y="1850"/>
                      <a:pt x="4369" y="1836"/>
                    </a:cubicBezTo>
                    <a:cubicBezTo>
                      <a:pt x="4370" y="1821"/>
                      <a:pt x="4369" y="1806"/>
                      <a:pt x="4369" y="1791"/>
                    </a:cubicBezTo>
                    <a:cubicBezTo>
                      <a:pt x="4365" y="1791"/>
                      <a:pt x="4362" y="1791"/>
                      <a:pt x="4358" y="1791"/>
                    </a:cubicBezTo>
                    <a:cubicBezTo>
                      <a:pt x="4324" y="1791"/>
                      <a:pt x="4289" y="1790"/>
                      <a:pt x="4255" y="1790"/>
                    </a:cubicBezTo>
                    <a:cubicBezTo>
                      <a:pt x="4222" y="1790"/>
                      <a:pt x="4189" y="1792"/>
                      <a:pt x="4156" y="1792"/>
                    </a:cubicBezTo>
                    <a:cubicBezTo>
                      <a:pt x="4137" y="1792"/>
                      <a:pt x="4118" y="1791"/>
                      <a:pt x="4099" y="1790"/>
                    </a:cubicBezTo>
                    <a:cubicBezTo>
                      <a:pt x="4087" y="1790"/>
                      <a:pt x="4075" y="1791"/>
                      <a:pt x="4063" y="1791"/>
                    </a:cubicBezTo>
                    <a:cubicBezTo>
                      <a:pt x="4044" y="1790"/>
                      <a:pt x="4024" y="1789"/>
                      <a:pt x="4005" y="1788"/>
                    </a:cubicBezTo>
                    <a:cubicBezTo>
                      <a:pt x="4001" y="1788"/>
                      <a:pt x="3996" y="1788"/>
                      <a:pt x="3992" y="1788"/>
                    </a:cubicBezTo>
                    <a:cubicBezTo>
                      <a:pt x="3983" y="1788"/>
                      <a:pt x="3975" y="1788"/>
                      <a:pt x="3966" y="1787"/>
                    </a:cubicBezTo>
                    <a:cubicBezTo>
                      <a:pt x="3934" y="1785"/>
                      <a:pt x="3902" y="1785"/>
                      <a:pt x="3870" y="1787"/>
                    </a:cubicBezTo>
                    <a:cubicBezTo>
                      <a:pt x="3853" y="1788"/>
                      <a:pt x="3836" y="1788"/>
                      <a:pt x="3819" y="1788"/>
                    </a:cubicBezTo>
                    <a:cubicBezTo>
                      <a:pt x="3795" y="1789"/>
                      <a:pt x="3772" y="1789"/>
                      <a:pt x="3748" y="1790"/>
                    </a:cubicBezTo>
                    <a:cubicBezTo>
                      <a:pt x="3728" y="1790"/>
                      <a:pt x="3708" y="1792"/>
                      <a:pt x="3688" y="1793"/>
                    </a:cubicBezTo>
                    <a:cubicBezTo>
                      <a:pt x="3668" y="1794"/>
                      <a:pt x="3648" y="1794"/>
                      <a:pt x="3628" y="1794"/>
                    </a:cubicBezTo>
                    <a:cubicBezTo>
                      <a:pt x="3611" y="1795"/>
                      <a:pt x="3594" y="1795"/>
                      <a:pt x="3577" y="1796"/>
                    </a:cubicBezTo>
                    <a:cubicBezTo>
                      <a:pt x="3552" y="1796"/>
                      <a:pt x="3526" y="1797"/>
                      <a:pt x="3500" y="1798"/>
                    </a:cubicBezTo>
                    <a:cubicBezTo>
                      <a:pt x="3477" y="1798"/>
                      <a:pt x="3454" y="1799"/>
                      <a:pt x="3432" y="1799"/>
                    </a:cubicBezTo>
                    <a:cubicBezTo>
                      <a:pt x="3424" y="1799"/>
                      <a:pt x="3416" y="1798"/>
                      <a:pt x="3409" y="1798"/>
                    </a:cubicBezTo>
                    <a:cubicBezTo>
                      <a:pt x="3371" y="1799"/>
                      <a:pt x="3333" y="1800"/>
                      <a:pt x="3296" y="1802"/>
                    </a:cubicBezTo>
                    <a:cubicBezTo>
                      <a:pt x="3276" y="1802"/>
                      <a:pt x="3255" y="1803"/>
                      <a:pt x="3235" y="1804"/>
                    </a:cubicBezTo>
                    <a:cubicBezTo>
                      <a:pt x="3225" y="1804"/>
                      <a:pt x="3216" y="1804"/>
                      <a:pt x="3207" y="1804"/>
                    </a:cubicBezTo>
                    <a:cubicBezTo>
                      <a:pt x="3192" y="1804"/>
                      <a:pt x="3178" y="1805"/>
                      <a:pt x="3164" y="1805"/>
                    </a:cubicBezTo>
                    <a:cubicBezTo>
                      <a:pt x="3155" y="1806"/>
                      <a:pt x="3146" y="1806"/>
                      <a:pt x="3138" y="1806"/>
                    </a:cubicBezTo>
                    <a:cubicBezTo>
                      <a:pt x="3108" y="1807"/>
                      <a:pt x="3079" y="1808"/>
                      <a:pt x="3049" y="1809"/>
                    </a:cubicBezTo>
                    <a:cubicBezTo>
                      <a:pt x="3030" y="1810"/>
                      <a:pt x="3010" y="1811"/>
                      <a:pt x="2990" y="1811"/>
                    </a:cubicBezTo>
                    <a:cubicBezTo>
                      <a:pt x="2982" y="1812"/>
                      <a:pt x="2974" y="1811"/>
                      <a:pt x="2965" y="1811"/>
                    </a:cubicBezTo>
                    <a:cubicBezTo>
                      <a:pt x="2954" y="1811"/>
                      <a:pt x="2944" y="1811"/>
                      <a:pt x="2933" y="1811"/>
                    </a:cubicBezTo>
                    <a:cubicBezTo>
                      <a:pt x="2914" y="1811"/>
                      <a:pt x="2895" y="1811"/>
                      <a:pt x="2876" y="1812"/>
                    </a:cubicBezTo>
                    <a:cubicBezTo>
                      <a:pt x="2862" y="1813"/>
                      <a:pt x="2849" y="1812"/>
                      <a:pt x="2835" y="1812"/>
                    </a:cubicBezTo>
                    <a:cubicBezTo>
                      <a:pt x="2822" y="1811"/>
                      <a:pt x="2808" y="1812"/>
                      <a:pt x="2795" y="1812"/>
                    </a:cubicBezTo>
                    <a:cubicBezTo>
                      <a:pt x="2787" y="1813"/>
                      <a:pt x="2778" y="1812"/>
                      <a:pt x="2770" y="1812"/>
                    </a:cubicBezTo>
                    <a:cubicBezTo>
                      <a:pt x="2764" y="1812"/>
                      <a:pt x="2757" y="1812"/>
                      <a:pt x="2751" y="1812"/>
                    </a:cubicBezTo>
                    <a:cubicBezTo>
                      <a:pt x="2747" y="1813"/>
                      <a:pt x="2742" y="1813"/>
                      <a:pt x="2738" y="1814"/>
                    </a:cubicBezTo>
                    <a:cubicBezTo>
                      <a:pt x="2731" y="1814"/>
                      <a:pt x="2724" y="1814"/>
                      <a:pt x="2717" y="1814"/>
                    </a:cubicBezTo>
                    <a:cubicBezTo>
                      <a:pt x="2711" y="1813"/>
                      <a:pt x="2705" y="1812"/>
                      <a:pt x="2699" y="1812"/>
                    </a:cubicBezTo>
                    <a:cubicBezTo>
                      <a:pt x="2685" y="1813"/>
                      <a:pt x="2670" y="1813"/>
                      <a:pt x="2656" y="1814"/>
                    </a:cubicBezTo>
                    <a:cubicBezTo>
                      <a:pt x="2646" y="1814"/>
                      <a:pt x="2637" y="1814"/>
                      <a:pt x="2627" y="1814"/>
                    </a:cubicBezTo>
                    <a:cubicBezTo>
                      <a:pt x="2607" y="1815"/>
                      <a:pt x="2586" y="1816"/>
                      <a:pt x="2566" y="1817"/>
                    </a:cubicBezTo>
                    <a:cubicBezTo>
                      <a:pt x="2554" y="1817"/>
                      <a:pt x="2542" y="1818"/>
                      <a:pt x="2530" y="1818"/>
                    </a:cubicBezTo>
                    <a:cubicBezTo>
                      <a:pt x="2524" y="1818"/>
                      <a:pt x="2518" y="1816"/>
                      <a:pt x="2512" y="1816"/>
                    </a:cubicBezTo>
                    <a:cubicBezTo>
                      <a:pt x="2503" y="1816"/>
                      <a:pt x="2494" y="1817"/>
                      <a:pt x="2485" y="1817"/>
                    </a:cubicBezTo>
                    <a:cubicBezTo>
                      <a:pt x="2461" y="1818"/>
                      <a:pt x="2436" y="1818"/>
                      <a:pt x="2411" y="1818"/>
                    </a:cubicBezTo>
                    <a:cubicBezTo>
                      <a:pt x="2397" y="1817"/>
                      <a:pt x="2384" y="1815"/>
                      <a:pt x="2370" y="1815"/>
                    </a:cubicBezTo>
                    <a:cubicBezTo>
                      <a:pt x="2358" y="1814"/>
                      <a:pt x="2346" y="1815"/>
                      <a:pt x="2334" y="1816"/>
                    </a:cubicBezTo>
                    <a:cubicBezTo>
                      <a:pt x="2321" y="1816"/>
                      <a:pt x="2308" y="1816"/>
                      <a:pt x="2295" y="1816"/>
                    </a:cubicBezTo>
                    <a:cubicBezTo>
                      <a:pt x="2276" y="1816"/>
                      <a:pt x="2257" y="1815"/>
                      <a:pt x="2237" y="1815"/>
                    </a:cubicBezTo>
                    <a:cubicBezTo>
                      <a:pt x="2229" y="1815"/>
                      <a:pt x="2220" y="1816"/>
                      <a:pt x="2212" y="1816"/>
                    </a:cubicBezTo>
                    <a:cubicBezTo>
                      <a:pt x="2197" y="1816"/>
                      <a:pt x="2183" y="1815"/>
                      <a:pt x="2168" y="1814"/>
                    </a:cubicBezTo>
                    <a:cubicBezTo>
                      <a:pt x="2162" y="1814"/>
                      <a:pt x="2155" y="1813"/>
                      <a:pt x="2149" y="1815"/>
                    </a:cubicBezTo>
                    <a:cubicBezTo>
                      <a:pt x="2141" y="1817"/>
                      <a:pt x="2133" y="1816"/>
                      <a:pt x="2126" y="1815"/>
                    </a:cubicBezTo>
                    <a:cubicBezTo>
                      <a:pt x="2115" y="1813"/>
                      <a:pt x="2104" y="1815"/>
                      <a:pt x="2093" y="1815"/>
                    </a:cubicBezTo>
                    <a:cubicBezTo>
                      <a:pt x="2075" y="1815"/>
                      <a:pt x="2057" y="1813"/>
                      <a:pt x="2039" y="1815"/>
                    </a:cubicBezTo>
                    <a:cubicBezTo>
                      <a:pt x="2017" y="1816"/>
                      <a:pt x="1994" y="1814"/>
                      <a:pt x="1972" y="1818"/>
                    </a:cubicBezTo>
                    <a:cubicBezTo>
                      <a:pt x="1958" y="1820"/>
                      <a:pt x="1944" y="1819"/>
                      <a:pt x="1929" y="1819"/>
                    </a:cubicBezTo>
                    <a:cubicBezTo>
                      <a:pt x="1918" y="1819"/>
                      <a:pt x="1907" y="1820"/>
                      <a:pt x="1896" y="1820"/>
                    </a:cubicBezTo>
                    <a:cubicBezTo>
                      <a:pt x="1884" y="1820"/>
                      <a:pt x="1872" y="1819"/>
                      <a:pt x="1859" y="1818"/>
                    </a:cubicBezTo>
                    <a:cubicBezTo>
                      <a:pt x="1859" y="1827"/>
                      <a:pt x="1858" y="1835"/>
                      <a:pt x="1858" y="1844"/>
                    </a:cubicBezTo>
                    <a:cubicBezTo>
                      <a:pt x="1857" y="1845"/>
                      <a:pt x="1858" y="1846"/>
                      <a:pt x="1857" y="1848"/>
                    </a:cubicBezTo>
                    <a:cubicBezTo>
                      <a:pt x="1854" y="1858"/>
                      <a:pt x="1854" y="1869"/>
                      <a:pt x="1854" y="1879"/>
                    </a:cubicBezTo>
                    <a:cubicBezTo>
                      <a:pt x="1855" y="1892"/>
                      <a:pt x="1854" y="1904"/>
                      <a:pt x="1854" y="1916"/>
                    </a:cubicBezTo>
                    <a:cubicBezTo>
                      <a:pt x="1854" y="1933"/>
                      <a:pt x="1854" y="1950"/>
                      <a:pt x="1854" y="1966"/>
                    </a:cubicBezTo>
                    <a:cubicBezTo>
                      <a:pt x="1854" y="1968"/>
                      <a:pt x="1853" y="1970"/>
                      <a:pt x="1854" y="1971"/>
                    </a:cubicBezTo>
                    <a:cubicBezTo>
                      <a:pt x="1857" y="1982"/>
                      <a:pt x="1854" y="1992"/>
                      <a:pt x="1854" y="2002"/>
                    </a:cubicBezTo>
                    <a:cubicBezTo>
                      <a:pt x="1853" y="2017"/>
                      <a:pt x="1854" y="2033"/>
                      <a:pt x="1854" y="2048"/>
                    </a:cubicBezTo>
                    <a:cubicBezTo>
                      <a:pt x="1854" y="2060"/>
                      <a:pt x="1854" y="2072"/>
                      <a:pt x="1853" y="2084"/>
                    </a:cubicBezTo>
                    <a:cubicBezTo>
                      <a:pt x="1853" y="2094"/>
                      <a:pt x="1847" y="2097"/>
                      <a:pt x="1839" y="2098"/>
                    </a:cubicBezTo>
                    <a:cubicBezTo>
                      <a:pt x="1825" y="2098"/>
                      <a:pt x="1811" y="2100"/>
                      <a:pt x="1796" y="2100"/>
                    </a:cubicBezTo>
                    <a:cubicBezTo>
                      <a:pt x="1771" y="2101"/>
                      <a:pt x="1746" y="2101"/>
                      <a:pt x="1720" y="2101"/>
                    </a:cubicBezTo>
                    <a:cubicBezTo>
                      <a:pt x="1715" y="2101"/>
                      <a:pt x="1709" y="2103"/>
                      <a:pt x="1704" y="2103"/>
                    </a:cubicBezTo>
                    <a:cubicBezTo>
                      <a:pt x="1690" y="2103"/>
                      <a:pt x="1677" y="2103"/>
                      <a:pt x="1664" y="2103"/>
                    </a:cubicBezTo>
                    <a:cubicBezTo>
                      <a:pt x="1660" y="2104"/>
                      <a:pt x="1657" y="2104"/>
                      <a:pt x="1654" y="2105"/>
                    </a:cubicBezTo>
                    <a:cubicBezTo>
                      <a:pt x="1631" y="2106"/>
                      <a:pt x="1608" y="2106"/>
                      <a:pt x="1585" y="2107"/>
                    </a:cubicBezTo>
                    <a:cubicBezTo>
                      <a:pt x="1579" y="2108"/>
                      <a:pt x="1574" y="2108"/>
                      <a:pt x="1568" y="2109"/>
                    </a:cubicBezTo>
                    <a:cubicBezTo>
                      <a:pt x="1566" y="2109"/>
                      <a:pt x="1563" y="2110"/>
                      <a:pt x="1562" y="2112"/>
                    </a:cubicBezTo>
                    <a:cubicBezTo>
                      <a:pt x="1558" y="2116"/>
                      <a:pt x="1554" y="2116"/>
                      <a:pt x="1549" y="2114"/>
                    </a:cubicBezTo>
                    <a:cubicBezTo>
                      <a:pt x="1551" y="2108"/>
                      <a:pt x="1550" y="2103"/>
                      <a:pt x="1549" y="2097"/>
                    </a:cubicBezTo>
                    <a:cubicBezTo>
                      <a:pt x="1547" y="2086"/>
                      <a:pt x="1550" y="2076"/>
                      <a:pt x="1553" y="2065"/>
                    </a:cubicBezTo>
                    <a:cubicBezTo>
                      <a:pt x="1555" y="2060"/>
                      <a:pt x="1557" y="2055"/>
                      <a:pt x="1557" y="2049"/>
                    </a:cubicBezTo>
                    <a:cubicBezTo>
                      <a:pt x="1556" y="2016"/>
                      <a:pt x="1557" y="1984"/>
                      <a:pt x="1554" y="1951"/>
                    </a:cubicBezTo>
                    <a:cubicBezTo>
                      <a:pt x="1553" y="1935"/>
                      <a:pt x="1556" y="1920"/>
                      <a:pt x="1557" y="1905"/>
                    </a:cubicBezTo>
                    <a:cubicBezTo>
                      <a:pt x="1558" y="1882"/>
                      <a:pt x="1560" y="1859"/>
                      <a:pt x="1561" y="1836"/>
                    </a:cubicBezTo>
                    <a:cubicBezTo>
                      <a:pt x="1561" y="1825"/>
                      <a:pt x="1559" y="1814"/>
                      <a:pt x="1560" y="1803"/>
                    </a:cubicBezTo>
                    <a:cubicBezTo>
                      <a:pt x="1560" y="1786"/>
                      <a:pt x="1562" y="1769"/>
                      <a:pt x="1562" y="1752"/>
                    </a:cubicBezTo>
                    <a:cubicBezTo>
                      <a:pt x="1562" y="1738"/>
                      <a:pt x="1561" y="1725"/>
                      <a:pt x="1561" y="1712"/>
                    </a:cubicBezTo>
                    <a:cubicBezTo>
                      <a:pt x="1561" y="1710"/>
                      <a:pt x="1561" y="1708"/>
                      <a:pt x="1560" y="1708"/>
                    </a:cubicBezTo>
                    <a:cubicBezTo>
                      <a:pt x="1553" y="1700"/>
                      <a:pt x="1554" y="1691"/>
                      <a:pt x="1553" y="1682"/>
                    </a:cubicBezTo>
                    <a:cubicBezTo>
                      <a:pt x="1552" y="1676"/>
                      <a:pt x="1550" y="1670"/>
                      <a:pt x="1549" y="1664"/>
                    </a:cubicBezTo>
                    <a:cubicBezTo>
                      <a:pt x="1548" y="1658"/>
                      <a:pt x="1547" y="1652"/>
                      <a:pt x="1547" y="1646"/>
                    </a:cubicBezTo>
                    <a:cubicBezTo>
                      <a:pt x="1546" y="1642"/>
                      <a:pt x="1549" y="1640"/>
                      <a:pt x="1554" y="1640"/>
                    </a:cubicBezTo>
                    <a:cubicBezTo>
                      <a:pt x="1554" y="1640"/>
                      <a:pt x="1555" y="1640"/>
                      <a:pt x="1556" y="1640"/>
                    </a:cubicBezTo>
                    <a:cubicBezTo>
                      <a:pt x="1569" y="1639"/>
                      <a:pt x="1582" y="1638"/>
                      <a:pt x="1597" y="1637"/>
                    </a:cubicBezTo>
                    <a:cubicBezTo>
                      <a:pt x="1595" y="1634"/>
                      <a:pt x="1594" y="1632"/>
                      <a:pt x="1592" y="1631"/>
                    </a:cubicBezTo>
                    <a:cubicBezTo>
                      <a:pt x="1578" y="1619"/>
                      <a:pt x="1563" y="1608"/>
                      <a:pt x="1549" y="1595"/>
                    </a:cubicBezTo>
                    <a:cubicBezTo>
                      <a:pt x="1543" y="1591"/>
                      <a:pt x="1539" y="1584"/>
                      <a:pt x="1535" y="1579"/>
                    </a:cubicBezTo>
                    <a:cubicBezTo>
                      <a:pt x="1531" y="1574"/>
                      <a:pt x="1528" y="1569"/>
                      <a:pt x="1523" y="1565"/>
                    </a:cubicBezTo>
                    <a:cubicBezTo>
                      <a:pt x="1513" y="1557"/>
                      <a:pt x="1509" y="1545"/>
                      <a:pt x="1503" y="1535"/>
                    </a:cubicBezTo>
                    <a:cubicBezTo>
                      <a:pt x="1500" y="1529"/>
                      <a:pt x="1498" y="1522"/>
                      <a:pt x="1496" y="1516"/>
                    </a:cubicBezTo>
                    <a:cubicBezTo>
                      <a:pt x="1493" y="1507"/>
                      <a:pt x="1495" y="1499"/>
                      <a:pt x="1499" y="1491"/>
                    </a:cubicBezTo>
                    <a:cubicBezTo>
                      <a:pt x="1504" y="1480"/>
                      <a:pt x="1510" y="1470"/>
                      <a:pt x="1517" y="1459"/>
                    </a:cubicBezTo>
                    <a:cubicBezTo>
                      <a:pt x="1528" y="1441"/>
                      <a:pt x="1542" y="1425"/>
                      <a:pt x="1559" y="1412"/>
                    </a:cubicBezTo>
                    <a:cubicBezTo>
                      <a:pt x="1571" y="1403"/>
                      <a:pt x="1583" y="1393"/>
                      <a:pt x="1596" y="1385"/>
                    </a:cubicBezTo>
                    <a:cubicBezTo>
                      <a:pt x="1609" y="1375"/>
                      <a:pt x="1623" y="1367"/>
                      <a:pt x="1637" y="1358"/>
                    </a:cubicBezTo>
                    <a:cubicBezTo>
                      <a:pt x="1650" y="1349"/>
                      <a:pt x="1665" y="1344"/>
                      <a:pt x="1677" y="1333"/>
                    </a:cubicBezTo>
                    <a:cubicBezTo>
                      <a:pt x="1680" y="1330"/>
                      <a:pt x="1684" y="1329"/>
                      <a:pt x="1688" y="1327"/>
                    </a:cubicBezTo>
                    <a:cubicBezTo>
                      <a:pt x="1698" y="1323"/>
                      <a:pt x="1707" y="1318"/>
                      <a:pt x="1717" y="1315"/>
                    </a:cubicBezTo>
                    <a:cubicBezTo>
                      <a:pt x="1730" y="1311"/>
                      <a:pt x="1743" y="1308"/>
                      <a:pt x="1756" y="1305"/>
                    </a:cubicBezTo>
                    <a:cubicBezTo>
                      <a:pt x="1768" y="1303"/>
                      <a:pt x="1780" y="1301"/>
                      <a:pt x="1792" y="1299"/>
                    </a:cubicBezTo>
                    <a:cubicBezTo>
                      <a:pt x="1798" y="1299"/>
                      <a:pt x="1804" y="1299"/>
                      <a:pt x="1810" y="1299"/>
                    </a:cubicBezTo>
                    <a:cubicBezTo>
                      <a:pt x="1815" y="1299"/>
                      <a:pt x="1818" y="1297"/>
                      <a:pt x="1818" y="1292"/>
                    </a:cubicBezTo>
                    <a:cubicBezTo>
                      <a:pt x="1819" y="1287"/>
                      <a:pt x="1821" y="1305"/>
                      <a:pt x="1821" y="1300"/>
                    </a:cubicBezTo>
                    <a:cubicBezTo>
                      <a:pt x="1822" y="1299"/>
                      <a:pt x="1822" y="1297"/>
                      <a:pt x="1823" y="1296"/>
                    </a:cubicBezTo>
                    <a:cubicBezTo>
                      <a:pt x="1827" y="1303"/>
                      <a:pt x="1820" y="1288"/>
                      <a:pt x="1823" y="1296"/>
                    </a:cubicBezTo>
                    <a:cubicBezTo>
                      <a:pt x="1830" y="1300"/>
                      <a:pt x="1838" y="1299"/>
                      <a:pt x="1846" y="1300"/>
                    </a:cubicBezTo>
                    <a:cubicBezTo>
                      <a:pt x="1847" y="1300"/>
                      <a:pt x="1849" y="1299"/>
                      <a:pt x="1850" y="1300"/>
                    </a:cubicBezTo>
                    <a:cubicBezTo>
                      <a:pt x="1862" y="1303"/>
                      <a:pt x="1874" y="1305"/>
                      <a:pt x="1885" y="1308"/>
                    </a:cubicBezTo>
                    <a:cubicBezTo>
                      <a:pt x="1894" y="1310"/>
                      <a:pt x="1903" y="1312"/>
                      <a:pt x="1911" y="1315"/>
                    </a:cubicBezTo>
                    <a:cubicBezTo>
                      <a:pt x="1916" y="1317"/>
                      <a:pt x="1921" y="1321"/>
                      <a:pt x="1925" y="1324"/>
                    </a:cubicBezTo>
                    <a:cubicBezTo>
                      <a:pt x="1927" y="1325"/>
                      <a:pt x="1929" y="1327"/>
                      <a:pt x="1931" y="1328"/>
                    </a:cubicBezTo>
                    <a:cubicBezTo>
                      <a:pt x="1933" y="1329"/>
                      <a:pt x="1936" y="1329"/>
                      <a:pt x="1938" y="1330"/>
                    </a:cubicBezTo>
                    <a:cubicBezTo>
                      <a:pt x="1938" y="1327"/>
                      <a:pt x="1938" y="1325"/>
                      <a:pt x="1938" y="1323"/>
                    </a:cubicBezTo>
                    <a:cubicBezTo>
                      <a:pt x="1935" y="1312"/>
                      <a:pt x="1930" y="1301"/>
                      <a:pt x="1929" y="1289"/>
                    </a:cubicBezTo>
                    <a:cubicBezTo>
                      <a:pt x="1928" y="1274"/>
                      <a:pt x="1928" y="1258"/>
                      <a:pt x="1929" y="1242"/>
                    </a:cubicBezTo>
                    <a:cubicBezTo>
                      <a:pt x="1929" y="1225"/>
                      <a:pt x="1931" y="1208"/>
                      <a:pt x="1933" y="1191"/>
                    </a:cubicBezTo>
                    <a:cubicBezTo>
                      <a:pt x="1934" y="1179"/>
                      <a:pt x="1938" y="1168"/>
                      <a:pt x="1940" y="1156"/>
                    </a:cubicBezTo>
                    <a:cubicBezTo>
                      <a:pt x="1941" y="1153"/>
                      <a:pt x="1942" y="1151"/>
                      <a:pt x="1943" y="1147"/>
                    </a:cubicBezTo>
                    <a:cubicBezTo>
                      <a:pt x="1925" y="1147"/>
                      <a:pt x="1908" y="1147"/>
                      <a:pt x="1892" y="1147"/>
                    </a:cubicBezTo>
                    <a:cubicBezTo>
                      <a:pt x="1878" y="1147"/>
                      <a:pt x="1864" y="1147"/>
                      <a:pt x="1851" y="1147"/>
                    </a:cubicBezTo>
                    <a:cubicBezTo>
                      <a:pt x="1846" y="1147"/>
                      <a:pt x="1841" y="1146"/>
                      <a:pt x="1836" y="1146"/>
                    </a:cubicBezTo>
                    <a:cubicBezTo>
                      <a:pt x="1832" y="1146"/>
                      <a:pt x="1829" y="1148"/>
                      <a:pt x="1829" y="1152"/>
                    </a:cubicBezTo>
                    <a:moveTo>
                      <a:pt x="85" y="1017"/>
                    </a:moveTo>
                    <a:cubicBezTo>
                      <a:pt x="93" y="1016"/>
                      <a:pt x="99" y="1015"/>
                      <a:pt x="105" y="1014"/>
                    </a:cubicBezTo>
                    <a:cubicBezTo>
                      <a:pt x="120" y="1013"/>
                      <a:pt x="135" y="1011"/>
                      <a:pt x="151" y="1013"/>
                    </a:cubicBezTo>
                    <a:cubicBezTo>
                      <a:pt x="167" y="1016"/>
                      <a:pt x="183" y="1015"/>
                      <a:pt x="200" y="1015"/>
                    </a:cubicBezTo>
                    <a:cubicBezTo>
                      <a:pt x="209" y="1016"/>
                      <a:pt x="219" y="1014"/>
                      <a:pt x="228" y="1016"/>
                    </a:cubicBezTo>
                    <a:cubicBezTo>
                      <a:pt x="237" y="1018"/>
                      <a:pt x="246" y="1015"/>
                      <a:pt x="255" y="1015"/>
                    </a:cubicBezTo>
                    <a:cubicBezTo>
                      <a:pt x="268" y="1014"/>
                      <a:pt x="280" y="1017"/>
                      <a:pt x="292" y="1017"/>
                    </a:cubicBezTo>
                    <a:cubicBezTo>
                      <a:pt x="304" y="1018"/>
                      <a:pt x="316" y="1018"/>
                      <a:pt x="328" y="1015"/>
                    </a:cubicBezTo>
                    <a:cubicBezTo>
                      <a:pt x="330" y="1014"/>
                      <a:pt x="331" y="1014"/>
                      <a:pt x="333" y="1014"/>
                    </a:cubicBezTo>
                    <a:cubicBezTo>
                      <a:pt x="344" y="1014"/>
                      <a:pt x="354" y="1014"/>
                      <a:pt x="365" y="1014"/>
                    </a:cubicBezTo>
                    <a:cubicBezTo>
                      <a:pt x="369" y="1014"/>
                      <a:pt x="373" y="1011"/>
                      <a:pt x="379" y="1012"/>
                    </a:cubicBezTo>
                    <a:cubicBezTo>
                      <a:pt x="386" y="1013"/>
                      <a:pt x="394" y="1009"/>
                      <a:pt x="402" y="1011"/>
                    </a:cubicBezTo>
                    <a:cubicBezTo>
                      <a:pt x="402" y="1011"/>
                      <a:pt x="403" y="1011"/>
                      <a:pt x="404" y="1010"/>
                    </a:cubicBezTo>
                    <a:cubicBezTo>
                      <a:pt x="416" y="1007"/>
                      <a:pt x="429" y="1007"/>
                      <a:pt x="442" y="1008"/>
                    </a:cubicBezTo>
                    <a:cubicBezTo>
                      <a:pt x="445" y="1009"/>
                      <a:pt x="447" y="1008"/>
                      <a:pt x="449" y="1008"/>
                    </a:cubicBezTo>
                    <a:cubicBezTo>
                      <a:pt x="457" y="1008"/>
                      <a:pt x="464" y="1005"/>
                      <a:pt x="472" y="1004"/>
                    </a:cubicBezTo>
                    <a:cubicBezTo>
                      <a:pt x="484" y="1003"/>
                      <a:pt x="497" y="1003"/>
                      <a:pt x="509" y="1005"/>
                    </a:cubicBezTo>
                    <a:cubicBezTo>
                      <a:pt x="516" y="1007"/>
                      <a:pt x="522" y="1003"/>
                      <a:pt x="528" y="1007"/>
                    </a:cubicBezTo>
                    <a:cubicBezTo>
                      <a:pt x="529" y="1007"/>
                      <a:pt x="530" y="1007"/>
                      <a:pt x="531" y="1006"/>
                    </a:cubicBezTo>
                    <a:cubicBezTo>
                      <a:pt x="536" y="999"/>
                      <a:pt x="544" y="1001"/>
                      <a:pt x="551" y="1000"/>
                    </a:cubicBezTo>
                    <a:cubicBezTo>
                      <a:pt x="558" y="998"/>
                      <a:pt x="564" y="994"/>
                      <a:pt x="572" y="995"/>
                    </a:cubicBezTo>
                    <a:cubicBezTo>
                      <a:pt x="577" y="996"/>
                      <a:pt x="583" y="996"/>
                      <a:pt x="588" y="996"/>
                    </a:cubicBezTo>
                    <a:cubicBezTo>
                      <a:pt x="601" y="997"/>
                      <a:pt x="614" y="999"/>
                      <a:pt x="628" y="999"/>
                    </a:cubicBezTo>
                    <a:cubicBezTo>
                      <a:pt x="641" y="999"/>
                      <a:pt x="654" y="998"/>
                      <a:pt x="666" y="999"/>
                    </a:cubicBezTo>
                    <a:cubicBezTo>
                      <a:pt x="682" y="999"/>
                      <a:pt x="697" y="1000"/>
                      <a:pt x="713" y="1001"/>
                    </a:cubicBezTo>
                    <a:cubicBezTo>
                      <a:pt x="751" y="1002"/>
                      <a:pt x="789" y="1002"/>
                      <a:pt x="827" y="1002"/>
                    </a:cubicBezTo>
                    <a:cubicBezTo>
                      <a:pt x="844" y="1002"/>
                      <a:pt x="862" y="1003"/>
                      <a:pt x="879" y="1004"/>
                    </a:cubicBezTo>
                    <a:cubicBezTo>
                      <a:pt x="888" y="1004"/>
                      <a:pt x="897" y="1005"/>
                      <a:pt x="906" y="1006"/>
                    </a:cubicBezTo>
                    <a:cubicBezTo>
                      <a:pt x="914" y="1006"/>
                      <a:pt x="923" y="1006"/>
                      <a:pt x="932" y="1006"/>
                    </a:cubicBezTo>
                    <a:cubicBezTo>
                      <a:pt x="946" y="1006"/>
                      <a:pt x="961" y="1006"/>
                      <a:pt x="976" y="1007"/>
                    </a:cubicBezTo>
                    <a:cubicBezTo>
                      <a:pt x="988" y="1007"/>
                      <a:pt x="999" y="1009"/>
                      <a:pt x="1011" y="1007"/>
                    </a:cubicBezTo>
                    <a:cubicBezTo>
                      <a:pt x="1023" y="1006"/>
                      <a:pt x="1036" y="1005"/>
                      <a:pt x="1048" y="1005"/>
                    </a:cubicBezTo>
                    <a:cubicBezTo>
                      <a:pt x="1064" y="1006"/>
                      <a:pt x="1080" y="1007"/>
                      <a:pt x="1096" y="1006"/>
                    </a:cubicBezTo>
                    <a:cubicBezTo>
                      <a:pt x="1109" y="1004"/>
                      <a:pt x="1122" y="1003"/>
                      <a:pt x="1135" y="1003"/>
                    </a:cubicBezTo>
                    <a:cubicBezTo>
                      <a:pt x="1145" y="1002"/>
                      <a:pt x="1155" y="1004"/>
                      <a:pt x="1165" y="1004"/>
                    </a:cubicBezTo>
                    <a:cubicBezTo>
                      <a:pt x="1173" y="1004"/>
                      <a:pt x="1181" y="1004"/>
                      <a:pt x="1189" y="1004"/>
                    </a:cubicBezTo>
                    <a:cubicBezTo>
                      <a:pt x="1206" y="1004"/>
                      <a:pt x="1223" y="1004"/>
                      <a:pt x="1240" y="1003"/>
                    </a:cubicBezTo>
                    <a:cubicBezTo>
                      <a:pt x="1253" y="1003"/>
                      <a:pt x="1266" y="1002"/>
                      <a:pt x="1279" y="1002"/>
                    </a:cubicBezTo>
                    <a:cubicBezTo>
                      <a:pt x="1288" y="1002"/>
                      <a:pt x="1297" y="1004"/>
                      <a:pt x="1305" y="1000"/>
                    </a:cubicBezTo>
                    <a:cubicBezTo>
                      <a:pt x="1306" y="1000"/>
                      <a:pt x="1308" y="1000"/>
                      <a:pt x="1309" y="1000"/>
                    </a:cubicBezTo>
                    <a:cubicBezTo>
                      <a:pt x="1329" y="999"/>
                      <a:pt x="1350" y="999"/>
                      <a:pt x="1370" y="999"/>
                    </a:cubicBezTo>
                    <a:cubicBezTo>
                      <a:pt x="1378" y="998"/>
                      <a:pt x="1386" y="998"/>
                      <a:pt x="1394" y="998"/>
                    </a:cubicBezTo>
                    <a:cubicBezTo>
                      <a:pt x="1404" y="998"/>
                      <a:pt x="1415" y="998"/>
                      <a:pt x="1425" y="998"/>
                    </a:cubicBezTo>
                    <a:cubicBezTo>
                      <a:pt x="1435" y="997"/>
                      <a:pt x="1446" y="996"/>
                      <a:pt x="1456" y="996"/>
                    </a:cubicBezTo>
                    <a:cubicBezTo>
                      <a:pt x="1464" y="996"/>
                      <a:pt x="1471" y="997"/>
                      <a:pt x="1479" y="998"/>
                    </a:cubicBezTo>
                    <a:cubicBezTo>
                      <a:pt x="1487" y="998"/>
                      <a:pt x="1495" y="999"/>
                      <a:pt x="1503" y="998"/>
                    </a:cubicBezTo>
                    <a:cubicBezTo>
                      <a:pt x="1520" y="994"/>
                      <a:pt x="1538" y="996"/>
                      <a:pt x="1555" y="996"/>
                    </a:cubicBezTo>
                    <a:cubicBezTo>
                      <a:pt x="1566" y="996"/>
                      <a:pt x="1578" y="997"/>
                      <a:pt x="1589" y="997"/>
                    </a:cubicBezTo>
                    <a:cubicBezTo>
                      <a:pt x="1600" y="997"/>
                      <a:pt x="1612" y="995"/>
                      <a:pt x="1623" y="995"/>
                    </a:cubicBezTo>
                    <a:cubicBezTo>
                      <a:pt x="1629" y="994"/>
                      <a:pt x="1635" y="994"/>
                      <a:pt x="1642" y="994"/>
                    </a:cubicBezTo>
                    <a:cubicBezTo>
                      <a:pt x="1648" y="994"/>
                      <a:pt x="1655" y="994"/>
                      <a:pt x="1661" y="995"/>
                    </a:cubicBezTo>
                    <a:cubicBezTo>
                      <a:pt x="1667" y="995"/>
                      <a:pt x="1672" y="997"/>
                      <a:pt x="1677" y="997"/>
                    </a:cubicBezTo>
                    <a:cubicBezTo>
                      <a:pt x="1702" y="996"/>
                      <a:pt x="1727" y="995"/>
                      <a:pt x="1753" y="996"/>
                    </a:cubicBezTo>
                    <a:cubicBezTo>
                      <a:pt x="1773" y="996"/>
                      <a:pt x="1794" y="997"/>
                      <a:pt x="1815" y="998"/>
                    </a:cubicBezTo>
                    <a:cubicBezTo>
                      <a:pt x="1838" y="998"/>
                      <a:pt x="1861" y="998"/>
                      <a:pt x="1883" y="999"/>
                    </a:cubicBezTo>
                    <a:cubicBezTo>
                      <a:pt x="1893" y="999"/>
                      <a:pt x="1903" y="1000"/>
                      <a:pt x="1912" y="999"/>
                    </a:cubicBezTo>
                    <a:cubicBezTo>
                      <a:pt x="1920" y="998"/>
                      <a:pt x="1927" y="1002"/>
                      <a:pt x="1934" y="998"/>
                    </a:cubicBezTo>
                    <a:cubicBezTo>
                      <a:pt x="1946" y="1001"/>
                      <a:pt x="1958" y="999"/>
                      <a:pt x="1970" y="998"/>
                    </a:cubicBezTo>
                    <a:cubicBezTo>
                      <a:pt x="1978" y="997"/>
                      <a:pt x="1986" y="995"/>
                      <a:pt x="1993" y="996"/>
                    </a:cubicBezTo>
                    <a:cubicBezTo>
                      <a:pt x="2004" y="998"/>
                      <a:pt x="2014" y="996"/>
                      <a:pt x="2025" y="993"/>
                    </a:cubicBezTo>
                    <a:cubicBezTo>
                      <a:pt x="2028" y="993"/>
                      <a:pt x="2031" y="994"/>
                      <a:pt x="2034" y="994"/>
                    </a:cubicBezTo>
                    <a:cubicBezTo>
                      <a:pt x="2043" y="995"/>
                      <a:pt x="2052" y="998"/>
                      <a:pt x="2061" y="992"/>
                    </a:cubicBezTo>
                    <a:cubicBezTo>
                      <a:pt x="2078" y="982"/>
                      <a:pt x="2096" y="975"/>
                      <a:pt x="2115" y="971"/>
                    </a:cubicBezTo>
                    <a:cubicBezTo>
                      <a:pt x="2118" y="970"/>
                      <a:pt x="2121" y="968"/>
                      <a:pt x="2124" y="965"/>
                    </a:cubicBezTo>
                    <a:cubicBezTo>
                      <a:pt x="2133" y="954"/>
                      <a:pt x="2137" y="941"/>
                      <a:pt x="2142" y="928"/>
                    </a:cubicBezTo>
                    <a:cubicBezTo>
                      <a:pt x="2148" y="915"/>
                      <a:pt x="2151" y="901"/>
                      <a:pt x="2155" y="887"/>
                    </a:cubicBezTo>
                    <a:cubicBezTo>
                      <a:pt x="2159" y="874"/>
                      <a:pt x="2163" y="860"/>
                      <a:pt x="2165" y="847"/>
                    </a:cubicBezTo>
                    <a:cubicBezTo>
                      <a:pt x="2168" y="833"/>
                      <a:pt x="2168" y="819"/>
                      <a:pt x="2169" y="805"/>
                    </a:cubicBezTo>
                    <a:cubicBezTo>
                      <a:pt x="2170" y="795"/>
                      <a:pt x="2171" y="784"/>
                      <a:pt x="2172" y="774"/>
                    </a:cubicBezTo>
                    <a:cubicBezTo>
                      <a:pt x="2173" y="764"/>
                      <a:pt x="2175" y="754"/>
                      <a:pt x="2176" y="744"/>
                    </a:cubicBezTo>
                    <a:cubicBezTo>
                      <a:pt x="2177" y="723"/>
                      <a:pt x="2177" y="702"/>
                      <a:pt x="2178" y="681"/>
                    </a:cubicBezTo>
                    <a:cubicBezTo>
                      <a:pt x="2178" y="668"/>
                      <a:pt x="2178" y="655"/>
                      <a:pt x="2175" y="642"/>
                    </a:cubicBezTo>
                    <a:cubicBezTo>
                      <a:pt x="2173" y="632"/>
                      <a:pt x="2173" y="622"/>
                      <a:pt x="2171" y="611"/>
                    </a:cubicBezTo>
                    <a:cubicBezTo>
                      <a:pt x="2171" y="609"/>
                      <a:pt x="2170" y="607"/>
                      <a:pt x="2170" y="606"/>
                    </a:cubicBezTo>
                    <a:cubicBezTo>
                      <a:pt x="2167" y="597"/>
                      <a:pt x="2163" y="589"/>
                      <a:pt x="2160" y="580"/>
                    </a:cubicBezTo>
                    <a:cubicBezTo>
                      <a:pt x="2156" y="562"/>
                      <a:pt x="2153" y="544"/>
                      <a:pt x="2149" y="526"/>
                    </a:cubicBezTo>
                    <a:cubicBezTo>
                      <a:pt x="2148" y="520"/>
                      <a:pt x="2149" y="513"/>
                      <a:pt x="2148" y="507"/>
                    </a:cubicBezTo>
                    <a:cubicBezTo>
                      <a:pt x="2145" y="498"/>
                      <a:pt x="2141" y="489"/>
                      <a:pt x="2138" y="480"/>
                    </a:cubicBezTo>
                    <a:cubicBezTo>
                      <a:pt x="2133" y="463"/>
                      <a:pt x="2128" y="446"/>
                      <a:pt x="2119" y="431"/>
                    </a:cubicBezTo>
                    <a:cubicBezTo>
                      <a:pt x="2118" y="428"/>
                      <a:pt x="2117" y="425"/>
                      <a:pt x="2116" y="422"/>
                    </a:cubicBezTo>
                    <a:cubicBezTo>
                      <a:pt x="2114" y="419"/>
                      <a:pt x="2113" y="415"/>
                      <a:pt x="2111" y="413"/>
                    </a:cubicBezTo>
                    <a:cubicBezTo>
                      <a:pt x="2106" y="408"/>
                      <a:pt x="2102" y="404"/>
                      <a:pt x="2103" y="396"/>
                    </a:cubicBezTo>
                    <a:cubicBezTo>
                      <a:pt x="2103" y="395"/>
                      <a:pt x="2102" y="394"/>
                      <a:pt x="2101" y="393"/>
                    </a:cubicBezTo>
                    <a:cubicBezTo>
                      <a:pt x="2098" y="388"/>
                      <a:pt x="2093" y="383"/>
                      <a:pt x="2091" y="377"/>
                    </a:cubicBezTo>
                    <a:cubicBezTo>
                      <a:pt x="2086" y="362"/>
                      <a:pt x="2074" y="351"/>
                      <a:pt x="2066" y="337"/>
                    </a:cubicBezTo>
                    <a:cubicBezTo>
                      <a:pt x="2059" y="325"/>
                      <a:pt x="2043" y="321"/>
                      <a:pt x="2037" y="308"/>
                    </a:cubicBezTo>
                    <a:cubicBezTo>
                      <a:pt x="2037" y="308"/>
                      <a:pt x="2037" y="308"/>
                      <a:pt x="2037" y="307"/>
                    </a:cubicBezTo>
                    <a:cubicBezTo>
                      <a:pt x="2028" y="304"/>
                      <a:pt x="2021" y="298"/>
                      <a:pt x="2014" y="292"/>
                    </a:cubicBezTo>
                    <a:cubicBezTo>
                      <a:pt x="2008" y="287"/>
                      <a:pt x="2000" y="283"/>
                      <a:pt x="1994" y="278"/>
                    </a:cubicBezTo>
                    <a:cubicBezTo>
                      <a:pt x="1984" y="269"/>
                      <a:pt x="1972" y="264"/>
                      <a:pt x="1960" y="258"/>
                    </a:cubicBezTo>
                    <a:cubicBezTo>
                      <a:pt x="1958" y="257"/>
                      <a:pt x="1955" y="257"/>
                      <a:pt x="1954" y="255"/>
                    </a:cubicBezTo>
                    <a:cubicBezTo>
                      <a:pt x="1950" y="249"/>
                      <a:pt x="1941" y="251"/>
                      <a:pt x="1938" y="244"/>
                    </a:cubicBezTo>
                    <a:cubicBezTo>
                      <a:pt x="1925" y="239"/>
                      <a:pt x="1912" y="234"/>
                      <a:pt x="1899" y="228"/>
                    </a:cubicBezTo>
                    <a:cubicBezTo>
                      <a:pt x="1883" y="221"/>
                      <a:pt x="1868" y="214"/>
                      <a:pt x="1850" y="215"/>
                    </a:cubicBezTo>
                    <a:cubicBezTo>
                      <a:pt x="1846" y="215"/>
                      <a:pt x="1842" y="213"/>
                      <a:pt x="1838" y="212"/>
                    </a:cubicBezTo>
                    <a:cubicBezTo>
                      <a:pt x="1835" y="211"/>
                      <a:pt x="1832" y="210"/>
                      <a:pt x="1829" y="210"/>
                    </a:cubicBezTo>
                    <a:cubicBezTo>
                      <a:pt x="1821" y="209"/>
                      <a:pt x="1813" y="208"/>
                      <a:pt x="1805" y="207"/>
                    </a:cubicBezTo>
                    <a:cubicBezTo>
                      <a:pt x="1796" y="205"/>
                      <a:pt x="1788" y="204"/>
                      <a:pt x="1779" y="203"/>
                    </a:cubicBezTo>
                    <a:cubicBezTo>
                      <a:pt x="1767" y="202"/>
                      <a:pt x="1756" y="201"/>
                      <a:pt x="1744" y="199"/>
                    </a:cubicBezTo>
                    <a:cubicBezTo>
                      <a:pt x="1739" y="199"/>
                      <a:pt x="1734" y="197"/>
                      <a:pt x="1730" y="197"/>
                    </a:cubicBezTo>
                    <a:cubicBezTo>
                      <a:pt x="1718" y="197"/>
                      <a:pt x="1707" y="198"/>
                      <a:pt x="1695" y="198"/>
                    </a:cubicBezTo>
                    <a:cubicBezTo>
                      <a:pt x="1690" y="198"/>
                      <a:pt x="1684" y="198"/>
                      <a:pt x="1678" y="198"/>
                    </a:cubicBezTo>
                    <a:cubicBezTo>
                      <a:pt x="1669" y="197"/>
                      <a:pt x="1659" y="195"/>
                      <a:pt x="1649" y="196"/>
                    </a:cubicBezTo>
                    <a:cubicBezTo>
                      <a:pt x="1642" y="197"/>
                      <a:pt x="1634" y="195"/>
                      <a:pt x="1627" y="199"/>
                    </a:cubicBezTo>
                    <a:cubicBezTo>
                      <a:pt x="1626" y="200"/>
                      <a:pt x="1624" y="199"/>
                      <a:pt x="1622" y="199"/>
                    </a:cubicBezTo>
                    <a:cubicBezTo>
                      <a:pt x="1620" y="198"/>
                      <a:pt x="1618" y="198"/>
                      <a:pt x="1616" y="198"/>
                    </a:cubicBezTo>
                    <a:cubicBezTo>
                      <a:pt x="1600" y="202"/>
                      <a:pt x="1583" y="202"/>
                      <a:pt x="1567" y="203"/>
                    </a:cubicBezTo>
                    <a:cubicBezTo>
                      <a:pt x="1550" y="204"/>
                      <a:pt x="1534" y="205"/>
                      <a:pt x="1517" y="206"/>
                    </a:cubicBezTo>
                    <a:cubicBezTo>
                      <a:pt x="1508" y="207"/>
                      <a:pt x="1499" y="208"/>
                      <a:pt x="1490" y="208"/>
                    </a:cubicBezTo>
                    <a:cubicBezTo>
                      <a:pt x="1480" y="207"/>
                      <a:pt x="1470" y="207"/>
                      <a:pt x="1459" y="210"/>
                    </a:cubicBezTo>
                    <a:cubicBezTo>
                      <a:pt x="1458" y="211"/>
                      <a:pt x="1456" y="210"/>
                      <a:pt x="1454" y="210"/>
                    </a:cubicBezTo>
                    <a:cubicBezTo>
                      <a:pt x="1449" y="210"/>
                      <a:pt x="1445" y="210"/>
                      <a:pt x="1441" y="210"/>
                    </a:cubicBezTo>
                    <a:cubicBezTo>
                      <a:pt x="1422" y="213"/>
                      <a:pt x="1403" y="213"/>
                      <a:pt x="1385" y="212"/>
                    </a:cubicBezTo>
                    <a:cubicBezTo>
                      <a:pt x="1374" y="212"/>
                      <a:pt x="1364" y="211"/>
                      <a:pt x="1354" y="212"/>
                    </a:cubicBezTo>
                    <a:cubicBezTo>
                      <a:pt x="1340" y="214"/>
                      <a:pt x="1325" y="212"/>
                      <a:pt x="1311" y="214"/>
                    </a:cubicBezTo>
                    <a:cubicBezTo>
                      <a:pt x="1300" y="216"/>
                      <a:pt x="1288" y="214"/>
                      <a:pt x="1277" y="217"/>
                    </a:cubicBezTo>
                    <a:cubicBezTo>
                      <a:pt x="1271" y="219"/>
                      <a:pt x="1264" y="219"/>
                      <a:pt x="1257" y="219"/>
                    </a:cubicBezTo>
                    <a:cubicBezTo>
                      <a:pt x="1245" y="220"/>
                      <a:pt x="1232" y="221"/>
                      <a:pt x="1219" y="221"/>
                    </a:cubicBezTo>
                    <a:cubicBezTo>
                      <a:pt x="1209" y="222"/>
                      <a:pt x="1199" y="222"/>
                      <a:pt x="1190" y="223"/>
                    </a:cubicBezTo>
                    <a:cubicBezTo>
                      <a:pt x="1176" y="224"/>
                      <a:pt x="1162" y="227"/>
                      <a:pt x="1148" y="228"/>
                    </a:cubicBezTo>
                    <a:cubicBezTo>
                      <a:pt x="1139" y="228"/>
                      <a:pt x="1130" y="229"/>
                      <a:pt x="1121" y="231"/>
                    </a:cubicBezTo>
                    <a:cubicBezTo>
                      <a:pt x="1108" y="234"/>
                      <a:pt x="1094" y="235"/>
                      <a:pt x="1080" y="237"/>
                    </a:cubicBezTo>
                    <a:cubicBezTo>
                      <a:pt x="1072" y="238"/>
                      <a:pt x="1065" y="240"/>
                      <a:pt x="1057" y="240"/>
                    </a:cubicBezTo>
                    <a:cubicBezTo>
                      <a:pt x="1048" y="239"/>
                      <a:pt x="1039" y="240"/>
                      <a:pt x="1031" y="243"/>
                    </a:cubicBezTo>
                    <a:cubicBezTo>
                      <a:pt x="1029" y="244"/>
                      <a:pt x="1026" y="244"/>
                      <a:pt x="1024" y="244"/>
                    </a:cubicBezTo>
                    <a:cubicBezTo>
                      <a:pt x="1004" y="247"/>
                      <a:pt x="985" y="249"/>
                      <a:pt x="966" y="251"/>
                    </a:cubicBezTo>
                    <a:cubicBezTo>
                      <a:pt x="957" y="252"/>
                      <a:pt x="948" y="255"/>
                      <a:pt x="938" y="256"/>
                    </a:cubicBezTo>
                    <a:cubicBezTo>
                      <a:pt x="921" y="257"/>
                      <a:pt x="905" y="260"/>
                      <a:pt x="888" y="263"/>
                    </a:cubicBezTo>
                    <a:cubicBezTo>
                      <a:pt x="877" y="264"/>
                      <a:pt x="866" y="266"/>
                      <a:pt x="854" y="266"/>
                    </a:cubicBezTo>
                    <a:cubicBezTo>
                      <a:pt x="843" y="266"/>
                      <a:pt x="832" y="269"/>
                      <a:pt x="820" y="268"/>
                    </a:cubicBezTo>
                    <a:cubicBezTo>
                      <a:pt x="810" y="267"/>
                      <a:pt x="799" y="271"/>
                      <a:pt x="788" y="273"/>
                    </a:cubicBezTo>
                    <a:cubicBezTo>
                      <a:pt x="770" y="278"/>
                      <a:pt x="751" y="280"/>
                      <a:pt x="732" y="283"/>
                    </a:cubicBezTo>
                    <a:cubicBezTo>
                      <a:pt x="704" y="287"/>
                      <a:pt x="675" y="293"/>
                      <a:pt x="647" y="299"/>
                    </a:cubicBezTo>
                    <a:cubicBezTo>
                      <a:pt x="630" y="302"/>
                      <a:pt x="614" y="307"/>
                      <a:pt x="597" y="311"/>
                    </a:cubicBezTo>
                    <a:cubicBezTo>
                      <a:pt x="591" y="313"/>
                      <a:pt x="585" y="315"/>
                      <a:pt x="580" y="318"/>
                    </a:cubicBezTo>
                    <a:cubicBezTo>
                      <a:pt x="573" y="321"/>
                      <a:pt x="566" y="323"/>
                      <a:pt x="559" y="323"/>
                    </a:cubicBezTo>
                    <a:cubicBezTo>
                      <a:pt x="552" y="323"/>
                      <a:pt x="544" y="325"/>
                      <a:pt x="538" y="327"/>
                    </a:cubicBezTo>
                    <a:cubicBezTo>
                      <a:pt x="519" y="334"/>
                      <a:pt x="499" y="342"/>
                      <a:pt x="480" y="350"/>
                    </a:cubicBezTo>
                    <a:cubicBezTo>
                      <a:pt x="465" y="356"/>
                      <a:pt x="451" y="364"/>
                      <a:pt x="436" y="370"/>
                    </a:cubicBezTo>
                    <a:cubicBezTo>
                      <a:pt x="423" y="376"/>
                      <a:pt x="409" y="382"/>
                      <a:pt x="396" y="388"/>
                    </a:cubicBezTo>
                    <a:cubicBezTo>
                      <a:pt x="381" y="395"/>
                      <a:pt x="366" y="401"/>
                      <a:pt x="352" y="411"/>
                    </a:cubicBezTo>
                    <a:cubicBezTo>
                      <a:pt x="344" y="417"/>
                      <a:pt x="335" y="421"/>
                      <a:pt x="326" y="425"/>
                    </a:cubicBezTo>
                    <a:cubicBezTo>
                      <a:pt x="316" y="430"/>
                      <a:pt x="307" y="434"/>
                      <a:pt x="298" y="440"/>
                    </a:cubicBezTo>
                    <a:cubicBezTo>
                      <a:pt x="297" y="442"/>
                      <a:pt x="295" y="444"/>
                      <a:pt x="293" y="445"/>
                    </a:cubicBezTo>
                    <a:cubicBezTo>
                      <a:pt x="291" y="446"/>
                      <a:pt x="287" y="448"/>
                      <a:pt x="286" y="447"/>
                    </a:cubicBezTo>
                    <a:cubicBezTo>
                      <a:pt x="280" y="442"/>
                      <a:pt x="276" y="446"/>
                      <a:pt x="273" y="449"/>
                    </a:cubicBezTo>
                    <a:cubicBezTo>
                      <a:pt x="260" y="460"/>
                      <a:pt x="247" y="472"/>
                      <a:pt x="234" y="483"/>
                    </a:cubicBezTo>
                    <a:cubicBezTo>
                      <a:pt x="225" y="492"/>
                      <a:pt x="215" y="500"/>
                      <a:pt x="206" y="508"/>
                    </a:cubicBezTo>
                    <a:cubicBezTo>
                      <a:pt x="187" y="526"/>
                      <a:pt x="170" y="544"/>
                      <a:pt x="151" y="561"/>
                    </a:cubicBezTo>
                    <a:cubicBezTo>
                      <a:pt x="139" y="573"/>
                      <a:pt x="129" y="585"/>
                      <a:pt x="120" y="599"/>
                    </a:cubicBezTo>
                    <a:cubicBezTo>
                      <a:pt x="112" y="611"/>
                      <a:pt x="105" y="624"/>
                      <a:pt x="97" y="636"/>
                    </a:cubicBezTo>
                    <a:cubicBezTo>
                      <a:pt x="90" y="647"/>
                      <a:pt x="83" y="658"/>
                      <a:pt x="79" y="670"/>
                    </a:cubicBezTo>
                    <a:cubicBezTo>
                      <a:pt x="77" y="680"/>
                      <a:pt x="71" y="688"/>
                      <a:pt x="67" y="697"/>
                    </a:cubicBezTo>
                    <a:cubicBezTo>
                      <a:pt x="67" y="698"/>
                      <a:pt x="66" y="700"/>
                      <a:pt x="66" y="701"/>
                    </a:cubicBezTo>
                    <a:cubicBezTo>
                      <a:pt x="62" y="713"/>
                      <a:pt x="57" y="724"/>
                      <a:pt x="54" y="736"/>
                    </a:cubicBezTo>
                    <a:cubicBezTo>
                      <a:pt x="49" y="751"/>
                      <a:pt x="45" y="766"/>
                      <a:pt x="42" y="782"/>
                    </a:cubicBezTo>
                    <a:cubicBezTo>
                      <a:pt x="40" y="796"/>
                      <a:pt x="38" y="810"/>
                      <a:pt x="38" y="824"/>
                    </a:cubicBezTo>
                    <a:cubicBezTo>
                      <a:pt x="39" y="842"/>
                      <a:pt x="37" y="861"/>
                      <a:pt x="41" y="879"/>
                    </a:cubicBezTo>
                    <a:cubicBezTo>
                      <a:pt x="42" y="887"/>
                      <a:pt x="43" y="894"/>
                      <a:pt x="43" y="902"/>
                    </a:cubicBezTo>
                    <a:cubicBezTo>
                      <a:pt x="42" y="921"/>
                      <a:pt x="46" y="939"/>
                      <a:pt x="53" y="956"/>
                    </a:cubicBezTo>
                    <a:cubicBezTo>
                      <a:pt x="62" y="977"/>
                      <a:pt x="74" y="996"/>
                      <a:pt x="85" y="1017"/>
                    </a:cubicBezTo>
                    <a:close/>
                    <a:moveTo>
                      <a:pt x="2551" y="1620"/>
                    </a:moveTo>
                    <a:cubicBezTo>
                      <a:pt x="2560" y="1617"/>
                      <a:pt x="2568" y="1616"/>
                      <a:pt x="2576" y="1622"/>
                    </a:cubicBezTo>
                    <a:cubicBezTo>
                      <a:pt x="2578" y="1623"/>
                      <a:pt x="2580" y="1622"/>
                      <a:pt x="2582" y="1622"/>
                    </a:cubicBezTo>
                    <a:cubicBezTo>
                      <a:pt x="2601" y="1622"/>
                      <a:pt x="2621" y="1621"/>
                      <a:pt x="2640" y="1620"/>
                    </a:cubicBezTo>
                    <a:cubicBezTo>
                      <a:pt x="2666" y="1619"/>
                      <a:pt x="2693" y="1618"/>
                      <a:pt x="2720" y="1618"/>
                    </a:cubicBezTo>
                    <a:cubicBezTo>
                      <a:pt x="2738" y="1617"/>
                      <a:pt x="2756" y="1618"/>
                      <a:pt x="2774" y="1617"/>
                    </a:cubicBezTo>
                    <a:cubicBezTo>
                      <a:pt x="2807" y="1617"/>
                      <a:pt x="2840" y="1615"/>
                      <a:pt x="2874" y="1614"/>
                    </a:cubicBezTo>
                    <a:cubicBezTo>
                      <a:pt x="2895" y="1614"/>
                      <a:pt x="2916" y="1614"/>
                      <a:pt x="2937" y="1613"/>
                    </a:cubicBezTo>
                    <a:cubicBezTo>
                      <a:pt x="2961" y="1613"/>
                      <a:pt x="2985" y="1611"/>
                      <a:pt x="3009" y="1610"/>
                    </a:cubicBezTo>
                    <a:cubicBezTo>
                      <a:pt x="3018" y="1610"/>
                      <a:pt x="3028" y="1610"/>
                      <a:pt x="3037" y="1610"/>
                    </a:cubicBezTo>
                    <a:cubicBezTo>
                      <a:pt x="3069" y="1609"/>
                      <a:pt x="3100" y="1607"/>
                      <a:pt x="3132" y="1606"/>
                    </a:cubicBezTo>
                    <a:cubicBezTo>
                      <a:pt x="3154" y="1606"/>
                      <a:pt x="3176" y="1606"/>
                      <a:pt x="3198" y="1605"/>
                    </a:cubicBezTo>
                    <a:cubicBezTo>
                      <a:pt x="3216" y="1605"/>
                      <a:pt x="3233" y="1603"/>
                      <a:pt x="3251" y="1602"/>
                    </a:cubicBezTo>
                    <a:cubicBezTo>
                      <a:pt x="3286" y="1601"/>
                      <a:pt x="3320" y="1603"/>
                      <a:pt x="3355" y="1600"/>
                    </a:cubicBezTo>
                    <a:cubicBezTo>
                      <a:pt x="3372" y="1599"/>
                      <a:pt x="3389" y="1598"/>
                      <a:pt x="3407" y="1597"/>
                    </a:cubicBezTo>
                    <a:cubicBezTo>
                      <a:pt x="3427" y="1596"/>
                      <a:pt x="3448" y="1595"/>
                      <a:pt x="3469" y="1594"/>
                    </a:cubicBezTo>
                    <a:cubicBezTo>
                      <a:pt x="3478" y="1593"/>
                      <a:pt x="3488" y="1594"/>
                      <a:pt x="3498" y="1593"/>
                    </a:cubicBezTo>
                    <a:cubicBezTo>
                      <a:pt x="3518" y="1592"/>
                      <a:pt x="3538" y="1591"/>
                      <a:pt x="3558" y="1590"/>
                    </a:cubicBezTo>
                    <a:cubicBezTo>
                      <a:pt x="3580" y="1589"/>
                      <a:pt x="3601" y="1589"/>
                      <a:pt x="3623" y="1589"/>
                    </a:cubicBezTo>
                    <a:cubicBezTo>
                      <a:pt x="3649" y="1588"/>
                      <a:pt x="3674" y="1587"/>
                      <a:pt x="3700" y="1586"/>
                    </a:cubicBezTo>
                    <a:cubicBezTo>
                      <a:pt x="3720" y="1586"/>
                      <a:pt x="3741" y="1586"/>
                      <a:pt x="3761" y="1586"/>
                    </a:cubicBezTo>
                    <a:cubicBezTo>
                      <a:pt x="3787" y="1586"/>
                      <a:pt x="3814" y="1586"/>
                      <a:pt x="3840" y="1586"/>
                    </a:cubicBezTo>
                    <a:cubicBezTo>
                      <a:pt x="3853" y="1586"/>
                      <a:pt x="3866" y="1586"/>
                      <a:pt x="3879" y="1585"/>
                    </a:cubicBezTo>
                    <a:cubicBezTo>
                      <a:pt x="3907" y="1585"/>
                      <a:pt x="3935" y="1584"/>
                      <a:pt x="3963" y="1584"/>
                    </a:cubicBezTo>
                    <a:cubicBezTo>
                      <a:pt x="3975" y="1584"/>
                      <a:pt x="3987" y="1585"/>
                      <a:pt x="3999" y="1585"/>
                    </a:cubicBezTo>
                    <a:cubicBezTo>
                      <a:pt x="4025" y="1585"/>
                      <a:pt x="4052" y="1584"/>
                      <a:pt x="4078" y="1583"/>
                    </a:cubicBezTo>
                    <a:cubicBezTo>
                      <a:pt x="4088" y="1583"/>
                      <a:pt x="4098" y="1581"/>
                      <a:pt x="4109" y="1582"/>
                    </a:cubicBezTo>
                    <a:cubicBezTo>
                      <a:pt x="4115" y="1583"/>
                      <a:pt x="4121" y="1580"/>
                      <a:pt x="4127" y="1581"/>
                    </a:cubicBezTo>
                    <a:cubicBezTo>
                      <a:pt x="4144" y="1584"/>
                      <a:pt x="4160" y="1584"/>
                      <a:pt x="4177" y="1584"/>
                    </a:cubicBezTo>
                    <a:cubicBezTo>
                      <a:pt x="4203" y="1584"/>
                      <a:pt x="4229" y="1585"/>
                      <a:pt x="4254" y="1585"/>
                    </a:cubicBezTo>
                    <a:cubicBezTo>
                      <a:pt x="4319" y="1586"/>
                      <a:pt x="4383" y="1587"/>
                      <a:pt x="4448" y="1587"/>
                    </a:cubicBezTo>
                    <a:cubicBezTo>
                      <a:pt x="4470" y="1588"/>
                      <a:pt x="4492" y="1589"/>
                      <a:pt x="4514" y="1590"/>
                    </a:cubicBezTo>
                    <a:cubicBezTo>
                      <a:pt x="4522" y="1590"/>
                      <a:pt x="4531" y="1590"/>
                      <a:pt x="4539" y="1591"/>
                    </a:cubicBezTo>
                    <a:cubicBezTo>
                      <a:pt x="4551" y="1592"/>
                      <a:pt x="4554" y="1591"/>
                      <a:pt x="4558" y="1579"/>
                    </a:cubicBezTo>
                    <a:cubicBezTo>
                      <a:pt x="4561" y="1570"/>
                      <a:pt x="4562" y="1560"/>
                      <a:pt x="4563" y="1550"/>
                    </a:cubicBezTo>
                    <a:cubicBezTo>
                      <a:pt x="4564" y="1538"/>
                      <a:pt x="4566" y="1525"/>
                      <a:pt x="4565" y="1512"/>
                    </a:cubicBezTo>
                    <a:cubicBezTo>
                      <a:pt x="4564" y="1482"/>
                      <a:pt x="4555" y="1452"/>
                      <a:pt x="4546" y="1423"/>
                    </a:cubicBezTo>
                    <a:cubicBezTo>
                      <a:pt x="4544" y="1418"/>
                      <a:pt x="4543" y="1413"/>
                      <a:pt x="4540" y="1408"/>
                    </a:cubicBezTo>
                    <a:cubicBezTo>
                      <a:pt x="4527" y="1384"/>
                      <a:pt x="4520" y="1357"/>
                      <a:pt x="4503" y="1334"/>
                    </a:cubicBezTo>
                    <a:cubicBezTo>
                      <a:pt x="4496" y="1324"/>
                      <a:pt x="4489" y="1313"/>
                      <a:pt x="4481" y="1303"/>
                    </a:cubicBezTo>
                    <a:cubicBezTo>
                      <a:pt x="4469" y="1289"/>
                      <a:pt x="4457" y="1275"/>
                      <a:pt x="4444" y="1261"/>
                    </a:cubicBezTo>
                    <a:cubicBezTo>
                      <a:pt x="4437" y="1253"/>
                      <a:pt x="4429" y="1245"/>
                      <a:pt x="4421" y="1237"/>
                    </a:cubicBezTo>
                    <a:cubicBezTo>
                      <a:pt x="4407" y="1222"/>
                      <a:pt x="4388" y="1212"/>
                      <a:pt x="4373" y="1198"/>
                    </a:cubicBezTo>
                    <a:cubicBezTo>
                      <a:pt x="4372" y="1198"/>
                      <a:pt x="4371" y="1198"/>
                      <a:pt x="4371" y="1197"/>
                    </a:cubicBezTo>
                    <a:cubicBezTo>
                      <a:pt x="4358" y="1189"/>
                      <a:pt x="4346" y="1180"/>
                      <a:pt x="4333" y="1172"/>
                    </a:cubicBezTo>
                    <a:cubicBezTo>
                      <a:pt x="4322" y="1165"/>
                      <a:pt x="4312" y="1156"/>
                      <a:pt x="4299" y="1154"/>
                    </a:cubicBezTo>
                    <a:cubicBezTo>
                      <a:pt x="4298" y="1153"/>
                      <a:pt x="4296" y="1153"/>
                      <a:pt x="4296" y="1152"/>
                    </a:cubicBezTo>
                    <a:cubicBezTo>
                      <a:pt x="4294" y="1146"/>
                      <a:pt x="4288" y="1145"/>
                      <a:pt x="4284" y="1142"/>
                    </a:cubicBezTo>
                    <a:cubicBezTo>
                      <a:pt x="4270" y="1134"/>
                      <a:pt x="4256" y="1126"/>
                      <a:pt x="4242" y="1118"/>
                    </a:cubicBezTo>
                    <a:cubicBezTo>
                      <a:pt x="4231" y="1113"/>
                      <a:pt x="4221" y="1107"/>
                      <a:pt x="4211" y="1102"/>
                    </a:cubicBezTo>
                    <a:cubicBezTo>
                      <a:pt x="4190" y="1093"/>
                      <a:pt x="4169" y="1084"/>
                      <a:pt x="4148" y="1075"/>
                    </a:cubicBezTo>
                    <a:cubicBezTo>
                      <a:pt x="4143" y="1073"/>
                      <a:pt x="4138" y="1072"/>
                      <a:pt x="4133" y="1070"/>
                    </a:cubicBezTo>
                    <a:cubicBezTo>
                      <a:pt x="4118" y="1065"/>
                      <a:pt x="4102" y="1060"/>
                      <a:pt x="4086" y="1055"/>
                    </a:cubicBezTo>
                    <a:cubicBezTo>
                      <a:pt x="4068" y="1049"/>
                      <a:pt x="4050" y="1044"/>
                      <a:pt x="4032" y="1039"/>
                    </a:cubicBezTo>
                    <a:cubicBezTo>
                      <a:pt x="4025" y="1037"/>
                      <a:pt x="4017" y="1036"/>
                      <a:pt x="4009" y="1034"/>
                    </a:cubicBezTo>
                    <a:cubicBezTo>
                      <a:pt x="3994" y="1032"/>
                      <a:pt x="3979" y="1029"/>
                      <a:pt x="3964" y="1026"/>
                    </a:cubicBezTo>
                    <a:cubicBezTo>
                      <a:pt x="3960" y="1026"/>
                      <a:pt x="3957" y="1025"/>
                      <a:pt x="3953" y="1024"/>
                    </a:cubicBezTo>
                    <a:cubicBezTo>
                      <a:pt x="3940" y="1022"/>
                      <a:pt x="3927" y="1020"/>
                      <a:pt x="3915" y="1018"/>
                    </a:cubicBezTo>
                    <a:cubicBezTo>
                      <a:pt x="3897" y="1015"/>
                      <a:pt x="3879" y="1012"/>
                      <a:pt x="3861" y="1009"/>
                    </a:cubicBezTo>
                    <a:cubicBezTo>
                      <a:pt x="3832" y="1004"/>
                      <a:pt x="3804" y="999"/>
                      <a:pt x="3776" y="995"/>
                    </a:cubicBezTo>
                    <a:cubicBezTo>
                      <a:pt x="3764" y="993"/>
                      <a:pt x="3751" y="990"/>
                      <a:pt x="3739" y="988"/>
                    </a:cubicBezTo>
                    <a:cubicBezTo>
                      <a:pt x="3719" y="986"/>
                      <a:pt x="3699" y="985"/>
                      <a:pt x="3680" y="983"/>
                    </a:cubicBezTo>
                    <a:cubicBezTo>
                      <a:pt x="3668" y="982"/>
                      <a:pt x="3656" y="981"/>
                      <a:pt x="3644" y="980"/>
                    </a:cubicBezTo>
                    <a:cubicBezTo>
                      <a:pt x="3627" y="979"/>
                      <a:pt x="3610" y="977"/>
                      <a:pt x="3593" y="976"/>
                    </a:cubicBezTo>
                    <a:cubicBezTo>
                      <a:pt x="3583" y="975"/>
                      <a:pt x="3572" y="975"/>
                      <a:pt x="3562" y="974"/>
                    </a:cubicBezTo>
                    <a:cubicBezTo>
                      <a:pt x="3536" y="972"/>
                      <a:pt x="3511" y="969"/>
                      <a:pt x="3485" y="967"/>
                    </a:cubicBezTo>
                    <a:cubicBezTo>
                      <a:pt x="3470" y="966"/>
                      <a:pt x="3456" y="966"/>
                      <a:pt x="3441" y="965"/>
                    </a:cubicBezTo>
                    <a:cubicBezTo>
                      <a:pt x="3435" y="965"/>
                      <a:pt x="3428" y="963"/>
                      <a:pt x="3422" y="964"/>
                    </a:cubicBezTo>
                    <a:cubicBezTo>
                      <a:pt x="3411" y="965"/>
                      <a:pt x="3400" y="962"/>
                      <a:pt x="3389" y="962"/>
                    </a:cubicBezTo>
                    <a:cubicBezTo>
                      <a:pt x="3378" y="962"/>
                      <a:pt x="3366" y="957"/>
                      <a:pt x="3356" y="965"/>
                    </a:cubicBezTo>
                    <a:cubicBezTo>
                      <a:pt x="3355" y="966"/>
                      <a:pt x="3353" y="965"/>
                      <a:pt x="3352" y="965"/>
                    </a:cubicBezTo>
                    <a:cubicBezTo>
                      <a:pt x="3338" y="960"/>
                      <a:pt x="3324" y="962"/>
                      <a:pt x="3309" y="961"/>
                    </a:cubicBezTo>
                    <a:cubicBezTo>
                      <a:pt x="3295" y="961"/>
                      <a:pt x="3280" y="961"/>
                      <a:pt x="3266" y="961"/>
                    </a:cubicBezTo>
                    <a:cubicBezTo>
                      <a:pt x="3248" y="961"/>
                      <a:pt x="3231" y="960"/>
                      <a:pt x="3213" y="960"/>
                    </a:cubicBezTo>
                    <a:cubicBezTo>
                      <a:pt x="3202" y="960"/>
                      <a:pt x="3191" y="961"/>
                      <a:pt x="3181" y="961"/>
                    </a:cubicBezTo>
                    <a:cubicBezTo>
                      <a:pt x="3159" y="962"/>
                      <a:pt x="3138" y="962"/>
                      <a:pt x="3117" y="962"/>
                    </a:cubicBezTo>
                    <a:cubicBezTo>
                      <a:pt x="3083" y="961"/>
                      <a:pt x="3049" y="961"/>
                      <a:pt x="3015" y="961"/>
                    </a:cubicBezTo>
                    <a:cubicBezTo>
                      <a:pt x="2990" y="961"/>
                      <a:pt x="2966" y="964"/>
                      <a:pt x="2942" y="969"/>
                    </a:cubicBezTo>
                    <a:cubicBezTo>
                      <a:pt x="2927" y="972"/>
                      <a:pt x="2911" y="977"/>
                      <a:pt x="2896" y="980"/>
                    </a:cubicBezTo>
                    <a:cubicBezTo>
                      <a:pt x="2878" y="983"/>
                      <a:pt x="2860" y="986"/>
                      <a:pt x="2842" y="989"/>
                    </a:cubicBezTo>
                    <a:cubicBezTo>
                      <a:pt x="2820" y="994"/>
                      <a:pt x="2798" y="999"/>
                      <a:pt x="2776" y="1003"/>
                    </a:cubicBezTo>
                    <a:cubicBezTo>
                      <a:pt x="2775" y="1003"/>
                      <a:pt x="2774" y="1003"/>
                      <a:pt x="2773" y="1003"/>
                    </a:cubicBezTo>
                    <a:cubicBezTo>
                      <a:pt x="2754" y="1005"/>
                      <a:pt x="2737" y="1013"/>
                      <a:pt x="2721" y="1024"/>
                    </a:cubicBezTo>
                    <a:cubicBezTo>
                      <a:pt x="2706" y="1035"/>
                      <a:pt x="2690" y="1047"/>
                      <a:pt x="2675" y="1058"/>
                    </a:cubicBezTo>
                    <a:cubicBezTo>
                      <a:pt x="2669" y="1062"/>
                      <a:pt x="2664" y="1068"/>
                      <a:pt x="2659" y="1072"/>
                    </a:cubicBezTo>
                    <a:cubicBezTo>
                      <a:pt x="2653" y="1078"/>
                      <a:pt x="2646" y="1083"/>
                      <a:pt x="2641" y="1089"/>
                    </a:cubicBezTo>
                    <a:cubicBezTo>
                      <a:pt x="2624" y="1111"/>
                      <a:pt x="2612" y="1137"/>
                      <a:pt x="2600" y="1162"/>
                    </a:cubicBezTo>
                    <a:cubicBezTo>
                      <a:pt x="2595" y="1173"/>
                      <a:pt x="2594" y="1186"/>
                      <a:pt x="2590" y="1197"/>
                    </a:cubicBezTo>
                    <a:cubicBezTo>
                      <a:pt x="2587" y="1207"/>
                      <a:pt x="2583" y="1218"/>
                      <a:pt x="2579" y="1228"/>
                    </a:cubicBezTo>
                    <a:cubicBezTo>
                      <a:pt x="2577" y="1234"/>
                      <a:pt x="2574" y="1239"/>
                      <a:pt x="2580" y="1245"/>
                    </a:cubicBezTo>
                    <a:cubicBezTo>
                      <a:pt x="2581" y="1246"/>
                      <a:pt x="2581" y="1249"/>
                      <a:pt x="2581" y="1251"/>
                    </a:cubicBezTo>
                    <a:cubicBezTo>
                      <a:pt x="2576" y="1252"/>
                      <a:pt x="2572" y="1254"/>
                      <a:pt x="2571" y="1259"/>
                    </a:cubicBezTo>
                    <a:cubicBezTo>
                      <a:pt x="2568" y="1267"/>
                      <a:pt x="2566" y="1275"/>
                      <a:pt x="2564" y="1283"/>
                    </a:cubicBezTo>
                    <a:cubicBezTo>
                      <a:pt x="2558" y="1301"/>
                      <a:pt x="2557" y="1319"/>
                      <a:pt x="2551" y="1336"/>
                    </a:cubicBezTo>
                    <a:cubicBezTo>
                      <a:pt x="2542" y="1361"/>
                      <a:pt x="2540" y="1387"/>
                      <a:pt x="2537" y="1413"/>
                    </a:cubicBezTo>
                    <a:cubicBezTo>
                      <a:pt x="2534" y="1436"/>
                      <a:pt x="2532" y="1460"/>
                      <a:pt x="2533" y="1483"/>
                    </a:cubicBezTo>
                    <a:cubicBezTo>
                      <a:pt x="2533" y="1491"/>
                      <a:pt x="2533" y="1499"/>
                      <a:pt x="2538" y="1506"/>
                    </a:cubicBezTo>
                    <a:cubicBezTo>
                      <a:pt x="2541" y="1510"/>
                      <a:pt x="2541" y="1516"/>
                      <a:pt x="2538" y="1521"/>
                    </a:cubicBezTo>
                    <a:cubicBezTo>
                      <a:pt x="2536" y="1523"/>
                      <a:pt x="2535" y="1526"/>
                      <a:pt x="2535" y="1529"/>
                    </a:cubicBezTo>
                    <a:cubicBezTo>
                      <a:pt x="2534" y="1560"/>
                      <a:pt x="2537" y="1590"/>
                      <a:pt x="2551" y="1620"/>
                    </a:cubicBezTo>
                    <a:close/>
                    <a:moveTo>
                      <a:pt x="4862" y="430"/>
                    </a:moveTo>
                    <a:cubicBezTo>
                      <a:pt x="4859" y="430"/>
                      <a:pt x="4857" y="430"/>
                      <a:pt x="4855" y="430"/>
                    </a:cubicBezTo>
                    <a:cubicBezTo>
                      <a:pt x="4834" y="431"/>
                      <a:pt x="4814" y="432"/>
                      <a:pt x="4794" y="434"/>
                    </a:cubicBezTo>
                    <a:cubicBezTo>
                      <a:pt x="4788" y="434"/>
                      <a:pt x="4781" y="434"/>
                      <a:pt x="4775" y="435"/>
                    </a:cubicBezTo>
                    <a:cubicBezTo>
                      <a:pt x="4755" y="436"/>
                      <a:pt x="4736" y="438"/>
                      <a:pt x="4715" y="440"/>
                    </a:cubicBezTo>
                    <a:cubicBezTo>
                      <a:pt x="4700" y="441"/>
                      <a:pt x="4685" y="441"/>
                      <a:pt x="4670" y="442"/>
                    </a:cubicBezTo>
                    <a:cubicBezTo>
                      <a:pt x="4660" y="442"/>
                      <a:pt x="4650" y="443"/>
                      <a:pt x="4639" y="443"/>
                    </a:cubicBezTo>
                    <a:cubicBezTo>
                      <a:pt x="4617" y="443"/>
                      <a:pt x="4595" y="442"/>
                      <a:pt x="4573" y="443"/>
                    </a:cubicBezTo>
                    <a:cubicBezTo>
                      <a:pt x="4549" y="443"/>
                      <a:pt x="4524" y="445"/>
                      <a:pt x="4500" y="446"/>
                    </a:cubicBezTo>
                    <a:cubicBezTo>
                      <a:pt x="4483" y="447"/>
                      <a:pt x="4466" y="447"/>
                      <a:pt x="4450" y="449"/>
                    </a:cubicBezTo>
                    <a:cubicBezTo>
                      <a:pt x="4417" y="451"/>
                      <a:pt x="4384" y="454"/>
                      <a:pt x="4351" y="456"/>
                    </a:cubicBezTo>
                    <a:cubicBezTo>
                      <a:pt x="4336" y="457"/>
                      <a:pt x="4321" y="457"/>
                      <a:pt x="4306" y="459"/>
                    </a:cubicBezTo>
                    <a:cubicBezTo>
                      <a:pt x="4292" y="460"/>
                      <a:pt x="4278" y="463"/>
                      <a:pt x="4263" y="465"/>
                    </a:cubicBezTo>
                    <a:cubicBezTo>
                      <a:pt x="4249" y="466"/>
                      <a:pt x="4235" y="467"/>
                      <a:pt x="4220" y="469"/>
                    </a:cubicBezTo>
                    <a:cubicBezTo>
                      <a:pt x="4213" y="469"/>
                      <a:pt x="4206" y="470"/>
                      <a:pt x="4198" y="471"/>
                    </a:cubicBezTo>
                    <a:cubicBezTo>
                      <a:pt x="4185" y="472"/>
                      <a:pt x="4172" y="473"/>
                      <a:pt x="4159" y="475"/>
                    </a:cubicBezTo>
                    <a:cubicBezTo>
                      <a:pt x="4143" y="476"/>
                      <a:pt x="4127" y="479"/>
                      <a:pt x="4111" y="481"/>
                    </a:cubicBezTo>
                    <a:cubicBezTo>
                      <a:pt x="4093" y="483"/>
                      <a:pt x="4075" y="485"/>
                      <a:pt x="4057" y="488"/>
                    </a:cubicBezTo>
                    <a:cubicBezTo>
                      <a:pt x="4044" y="489"/>
                      <a:pt x="4032" y="492"/>
                      <a:pt x="4020" y="494"/>
                    </a:cubicBezTo>
                    <a:cubicBezTo>
                      <a:pt x="3994" y="498"/>
                      <a:pt x="3968" y="502"/>
                      <a:pt x="3941" y="505"/>
                    </a:cubicBezTo>
                    <a:cubicBezTo>
                      <a:pt x="3922" y="508"/>
                      <a:pt x="3902" y="510"/>
                      <a:pt x="3883" y="513"/>
                    </a:cubicBezTo>
                    <a:cubicBezTo>
                      <a:pt x="3861" y="516"/>
                      <a:pt x="3840" y="521"/>
                      <a:pt x="3819" y="527"/>
                    </a:cubicBezTo>
                    <a:cubicBezTo>
                      <a:pt x="3803" y="533"/>
                      <a:pt x="3786" y="537"/>
                      <a:pt x="3769" y="543"/>
                    </a:cubicBezTo>
                    <a:cubicBezTo>
                      <a:pt x="3748" y="550"/>
                      <a:pt x="3728" y="558"/>
                      <a:pt x="3707" y="566"/>
                    </a:cubicBezTo>
                    <a:cubicBezTo>
                      <a:pt x="3693" y="571"/>
                      <a:pt x="3680" y="577"/>
                      <a:pt x="3666" y="581"/>
                    </a:cubicBezTo>
                    <a:cubicBezTo>
                      <a:pt x="3634" y="591"/>
                      <a:pt x="3603" y="602"/>
                      <a:pt x="3576" y="620"/>
                    </a:cubicBezTo>
                    <a:cubicBezTo>
                      <a:pt x="3569" y="625"/>
                      <a:pt x="3563" y="630"/>
                      <a:pt x="3557" y="634"/>
                    </a:cubicBezTo>
                    <a:cubicBezTo>
                      <a:pt x="3539" y="646"/>
                      <a:pt x="3520" y="657"/>
                      <a:pt x="3503" y="670"/>
                    </a:cubicBezTo>
                    <a:cubicBezTo>
                      <a:pt x="3489" y="681"/>
                      <a:pt x="3476" y="694"/>
                      <a:pt x="3462" y="706"/>
                    </a:cubicBezTo>
                    <a:cubicBezTo>
                      <a:pt x="3454" y="714"/>
                      <a:pt x="3446" y="723"/>
                      <a:pt x="3440" y="732"/>
                    </a:cubicBezTo>
                    <a:cubicBezTo>
                      <a:pt x="3431" y="743"/>
                      <a:pt x="3425" y="756"/>
                      <a:pt x="3417" y="768"/>
                    </a:cubicBezTo>
                    <a:cubicBezTo>
                      <a:pt x="3416" y="769"/>
                      <a:pt x="3416" y="770"/>
                      <a:pt x="3415" y="772"/>
                    </a:cubicBezTo>
                    <a:cubicBezTo>
                      <a:pt x="3405" y="794"/>
                      <a:pt x="3393" y="815"/>
                      <a:pt x="3385" y="838"/>
                    </a:cubicBezTo>
                    <a:cubicBezTo>
                      <a:pt x="3378" y="858"/>
                      <a:pt x="3368" y="877"/>
                      <a:pt x="3366" y="899"/>
                    </a:cubicBezTo>
                    <a:cubicBezTo>
                      <a:pt x="3366" y="907"/>
                      <a:pt x="3365" y="914"/>
                      <a:pt x="3364" y="922"/>
                    </a:cubicBezTo>
                    <a:cubicBezTo>
                      <a:pt x="3363" y="929"/>
                      <a:pt x="3363" y="936"/>
                      <a:pt x="3362" y="944"/>
                    </a:cubicBezTo>
                    <a:cubicBezTo>
                      <a:pt x="3365" y="945"/>
                      <a:pt x="3366" y="946"/>
                      <a:pt x="3368" y="945"/>
                    </a:cubicBezTo>
                    <a:cubicBezTo>
                      <a:pt x="3383" y="943"/>
                      <a:pt x="3397" y="945"/>
                      <a:pt x="3412" y="946"/>
                    </a:cubicBezTo>
                    <a:cubicBezTo>
                      <a:pt x="3434" y="947"/>
                      <a:pt x="3456" y="950"/>
                      <a:pt x="3477" y="951"/>
                    </a:cubicBezTo>
                    <a:cubicBezTo>
                      <a:pt x="3492" y="951"/>
                      <a:pt x="3506" y="952"/>
                      <a:pt x="3520" y="953"/>
                    </a:cubicBezTo>
                    <a:cubicBezTo>
                      <a:pt x="3524" y="953"/>
                      <a:pt x="3527" y="955"/>
                      <a:pt x="3531" y="955"/>
                    </a:cubicBezTo>
                    <a:cubicBezTo>
                      <a:pt x="3540" y="953"/>
                      <a:pt x="3549" y="955"/>
                      <a:pt x="3558" y="957"/>
                    </a:cubicBezTo>
                    <a:cubicBezTo>
                      <a:pt x="3565" y="958"/>
                      <a:pt x="3571" y="955"/>
                      <a:pt x="3577" y="958"/>
                    </a:cubicBezTo>
                    <a:cubicBezTo>
                      <a:pt x="3581" y="960"/>
                      <a:pt x="3587" y="960"/>
                      <a:pt x="3592" y="960"/>
                    </a:cubicBezTo>
                    <a:cubicBezTo>
                      <a:pt x="3605" y="959"/>
                      <a:pt x="3617" y="960"/>
                      <a:pt x="3630" y="962"/>
                    </a:cubicBezTo>
                    <a:cubicBezTo>
                      <a:pt x="3647" y="965"/>
                      <a:pt x="3664" y="966"/>
                      <a:pt x="3681" y="967"/>
                    </a:cubicBezTo>
                    <a:cubicBezTo>
                      <a:pt x="3689" y="968"/>
                      <a:pt x="3696" y="969"/>
                      <a:pt x="3704" y="970"/>
                    </a:cubicBezTo>
                    <a:cubicBezTo>
                      <a:pt x="3712" y="970"/>
                      <a:pt x="3720" y="969"/>
                      <a:pt x="3728" y="970"/>
                    </a:cubicBezTo>
                    <a:cubicBezTo>
                      <a:pt x="3735" y="971"/>
                      <a:pt x="3742" y="973"/>
                      <a:pt x="3749" y="974"/>
                    </a:cubicBezTo>
                    <a:cubicBezTo>
                      <a:pt x="3764" y="976"/>
                      <a:pt x="3780" y="976"/>
                      <a:pt x="3794" y="980"/>
                    </a:cubicBezTo>
                    <a:cubicBezTo>
                      <a:pt x="3820" y="987"/>
                      <a:pt x="3846" y="991"/>
                      <a:pt x="3872" y="993"/>
                    </a:cubicBezTo>
                    <a:cubicBezTo>
                      <a:pt x="3896" y="995"/>
                      <a:pt x="3917" y="1004"/>
                      <a:pt x="3941" y="1005"/>
                    </a:cubicBezTo>
                    <a:cubicBezTo>
                      <a:pt x="3954" y="1005"/>
                      <a:pt x="3967" y="1009"/>
                      <a:pt x="3980" y="1012"/>
                    </a:cubicBezTo>
                    <a:cubicBezTo>
                      <a:pt x="3994" y="1014"/>
                      <a:pt x="4008" y="1017"/>
                      <a:pt x="4021" y="1020"/>
                    </a:cubicBezTo>
                    <a:cubicBezTo>
                      <a:pt x="4034" y="1023"/>
                      <a:pt x="4047" y="1026"/>
                      <a:pt x="4059" y="1029"/>
                    </a:cubicBezTo>
                    <a:cubicBezTo>
                      <a:pt x="4067" y="1031"/>
                      <a:pt x="4075" y="1034"/>
                      <a:pt x="4083" y="1037"/>
                    </a:cubicBezTo>
                    <a:cubicBezTo>
                      <a:pt x="4087" y="1038"/>
                      <a:pt x="4091" y="1038"/>
                      <a:pt x="4094" y="1040"/>
                    </a:cubicBezTo>
                    <a:cubicBezTo>
                      <a:pt x="4107" y="1044"/>
                      <a:pt x="4120" y="1050"/>
                      <a:pt x="4133" y="1054"/>
                    </a:cubicBezTo>
                    <a:cubicBezTo>
                      <a:pt x="4151" y="1059"/>
                      <a:pt x="4168" y="1065"/>
                      <a:pt x="4185" y="1073"/>
                    </a:cubicBezTo>
                    <a:cubicBezTo>
                      <a:pt x="4193" y="1077"/>
                      <a:pt x="4201" y="1084"/>
                      <a:pt x="4211" y="1084"/>
                    </a:cubicBezTo>
                    <a:cubicBezTo>
                      <a:pt x="4212" y="1084"/>
                      <a:pt x="4213" y="1084"/>
                      <a:pt x="4214" y="1085"/>
                    </a:cubicBezTo>
                    <a:cubicBezTo>
                      <a:pt x="4226" y="1091"/>
                      <a:pt x="4237" y="1097"/>
                      <a:pt x="4249" y="1104"/>
                    </a:cubicBezTo>
                    <a:cubicBezTo>
                      <a:pt x="4261" y="1111"/>
                      <a:pt x="4273" y="1117"/>
                      <a:pt x="4284" y="1125"/>
                    </a:cubicBezTo>
                    <a:cubicBezTo>
                      <a:pt x="4296" y="1132"/>
                      <a:pt x="4309" y="1136"/>
                      <a:pt x="4324" y="1134"/>
                    </a:cubicBezTo>
                    <a:cubicBezTo>
                      <a:pt x="4326" y="1134"/>
                      <a:pt x="4328" y="1134"/>
                      <a:pt x="4331" y="1134"/>
                    </a:cubicBezTo>
                    <a:cubicBezTo>
                      <a:pt x="4352" y="1134"/>
                      <a:pt x="4374" y="1134"/>
                      <a:pt x="4396" y="1135"/>
                    </a:cubicBezTo>
                    <a:cubicBezTo>
                      <a:pt x="4430" y="1135"/>
                      <a:pt x="4464" y="1137"/>
                      <a:pt x="4498" y="1136"/>
                    </a:cubicBezTo>
                    <a:cubicBezTo>
                      <a:pt x="4512" y="1135"/>
                      <a:pt x="4526" y="1133"/>
                      <a:pt x="4540" y="1134"/>
                    </a:cubicBezTo>
                    <a:cubicBezTo>
                      <a:pt x="4548" y="1135"/>
                      <a:pt x="4556" y="1130"/>
                      <a:pt x="4565" y="1133"/>
                    </a:cubicBezTo>
                    <a:cubicBezTo>
                      <a:pt x="4567" y="1134"/>
                      <a:pt x="4571" y="1132"/>
                      <a:pt x="4573" y="1132"/>
                    </a:cubicBezTo>
                    <a:cubicBezTo>
                      <a:pt x="4581" y="1131"/>
                      <a:pt x="4589" y="1129"/>
                      <a:pt x="4597" y="1129"/>
                    </a:cubicBezTo>
                    <a:cubicBezTo>
                      <a:pt x="4616" y="1130"/>
                      <a:pt x="4635" y="1131"/>
                      <a:pt x="4654" y="1131"/>
                    </a:cubicBezTo>
                    <a:cubicBezTo>
                      <a:pt x="4672" y="1131"/>
                      <a:pt x="4690" y="1129"/>
                      <a:pt x="4708" y="1129"/>
                    </a:cubicBezTo>
                    <a:cubicBezTo>
                      <a:pt x="4722" y="1129"/>
                      <a:pt x="4736" y="1130"/>
                      <a:pt x="4749" y="1131"/>
                    </a:cubicBezTo>
                    <a:cubicBezTo>
                      <a:pt x="4757" y="1131"/>
                      <a:pt x="4765" y="1133"/>
                      <a:pt x="4772" y="1132"/>
                    </a:cubicBezTo>
                    <a:cubicBezTo>
                      <a:pt x="4779" y="1130"/>
                      <a:pt x="4785" y="1130"/>
                      <a:pt x="4792" y="1133"/>
                    </a:cubicBezTo>
                    <a:cubicBezTo>
                      <a:pt x="4795" y="1134"/>
                      <a:pt x="4797" y="1133"/>
                      <a:pt x="4800" y="1134"/>
                    </a:cubicBezTo>
                    <a:cubicBezTo>
                      <a:pt x="4808" y="1135"/>
                      <a:pt x="4815" y="1131"/>
                      <a:pt x="4822" y="1133"/>
                    </a:cubicBezTo>
                    <a:cubicBezTo>
                      <a:pt x="4826" y="1134"/>
                      <a:pt x="4830" y="1134"/>
                      <a:pt x="4834" y="1134"/>
                    </a:cubicBezTo>
                    <a:cubicBezTo>
                      <a:pt x="4841" y="1134"/>
                      <a:pt x="4848" y="1132"/>
                      <a:pt x="4854" y="1134"/>
                    </a:cubicBezTo>
                    <a:cubicBezTo>
                      <a:pt x="4867" y="1137"/>
                      <a:pt x="4880" y="1133"/>
                      <a:pt x="4892" y="1135"/>
                    </a:cubicBezTo>
                    <a:cubicBezTo>
                      <a:pt x="4901" y="1136"/>
                      <a:pt x="4910" y="1133"/>
                      <a:pt x="4919" y="1133"/>
                    </a:cubicBezTo>
                    <a:cubicBezTo>
                      <a:pt x="4936" y="1133"/>
                      <a:pt x="4952" y="1132"/>
                      <a:pt x="4968" y="1132"/>
                    </a:cubicBezTo>
                    <a:cubicBezTo>
                      <a:pt x="4980" y="1133"/>
                      <a:pt x="4991" y="1134"/>
                      <a:pt x="5003" y="1134"/>
                    </a:cubicBezTo>
                    <a:cubicBezTo>
                      <a:pt x="5012" y="1133"/>
                      <a:pt x="5020" y="1135"/>
                      <a:pt x="5028" y="1134"/>
                    </a:cubicBezTo>
                    <a:cubicBezTo>
                      <a:pt x="5039" y="1134"/>
                      <a:pt x="5050" y="1133"/>
                      <a:pt x="5061" y="1133"/>
                    </a:cubicBezTo>
                    <a:cubicBezTo>
                      <a:pt x="5080" y="1133"/>
                      <a:pt x="5100" y="1134"/>
                      <a:pt x="5119" y="1133"/>
                    </a:cubicBezTo>
                    <a:cubicBezTo>
                      <a:pt x="5147" y="1132"/>
                      <a:pt x="5174" y="1135"/>
                      <a:pt x="5202" y="1136"/>
                    </a:cubicBezTo>
                    <a:cubicBezTo>
                      <a:pt x="5215" y="1137"/>
                      <a:pt x="5227" y="1135"/>
                      <a:pt x="5234" y="1123"/>
                    </a:cubicBezTo>
                    <a:cubicBezTo>
                      <a:pt x="5239" y="1117"/>
                      <a:pt x="5243" y="1110"/>
                      <a:pt x="5246" y="1103"/>
                    </a:cubicBezTo>
                    <a:cubicBezTo>
                      <a:pt x="5253" y="1088"/>
                      <a:pt x="5259" y="1073"/>
                      <a:pt x="5259" y="1056"/>
                    </a:cubicBezTo>
                    <a:cubicBezTo>
                      <a:pt x="5259" y="1051"/>
                      <a:pt x="5261" y="1045"/>
                      <a:pt x="5262" y="1039"/>
                    </a:cubicBezTo>
                    <a:cubicBezTo>
                      <a:pt x="5262" y="1036"/>
                      <a:pt x="5262" y="1033"/>
                      <a:pt x="5263" y="1030"/>
                    </a:cubicBezTo>
                    <a:cubicBezTo>
                      <a:pt x="5264" y="1011"/>
                      <a:pt x="5265" y="992"/>
                      <a:pt x="5267" y="972"/>
                    </a:cubicBezTo>
                    <a:cubicBezTo>
                      <a:pt x="5268" y="953"/>
                      <a:pt x="5270" y="934"/>
                      <a:pt x="5270" y="914"/>
                    </a:cubicBezTo>
                    <a:cubicBezTo>
                      <a:pt x="5270" y="899"/>
                      <a:pt x="5268" y="883"/>
                      <a:pt x="5267" y="867"/>
                    </a:cubicBezTo>
                    <a:cubicBezTo>
                      <a:pt x="5266" y="836"/>
                      <a:pt x="5265" y="805"/>
                      <a:pt x="5261" y="775"/>
                    </a:cubicBezTo>
                    <a:cubicBezTo>
                      <a:pt x="5259" y="765"/>
                      <a:pt x="5259" y="755"/>
                      <a:pt x="5258" y="745"/>
                    </a:cubicBezTo>
                    <a:cubicBezTo>
                      <a:pt x="5257" y="734"/>
                      <a:pt x="5256" y="724"/>
                      <a:pt x="5256" y="713"/>
                    </a:cubicBezTo>
                    <a:cubicBezTo>
                      <a:pt x="5255" y="704"/>
                      <a:pt x="5252" y="696"/>
                      <a:pt x="5248" y="689"/>
                    </a:cubicBezTo>
                    <a:cubicBezTo>
                      <a:pt x="5246" y="686"/>
                      <a:pt x="5244" y="683"/>
                      <a:pt x="5243" y="680"/>
                    </a:cubicBezTo>
                    <a:cubicBezTo>
                      <a:pt x="5242" y="674"/>
                      <a:pt x="5240" y="667"/>
                      <a:pt x="5240" y="661"/>
                    </a:cubicBezTo>
                    <a:cubicBezTo>
                      <a:pt x="5240" y="648"/>
                      <a:pt x="5239" y="635"/>
                      <a:pt x="5244" y="622"/>
                    </a:cubicBezTo>
                    <a:cubicBezTo>
                      <a:pt x="5248" y="611"/>
                      <a:pt x="5251" y="598"/>
                      <a:pt x="5247" y="585"/>
                    </a:cubicBezTo>
                    <a:cubicBezTo>
                      <a:pt x="5246" y="581"/>
                      <a:pt x="5247" y="576"/>
                      <a:pt x="5247" y="571"/>
                    </a:cubicBezTo>
                    <a:cubicBezTo>
                      <a:pt x="5246" y="568"/>
                      <a:pt x="5247" y="565"/>
                      <a:pt x="5246" y="562"/>
                    </a:cubicBezTo>
                    <a:cubicBezTo>
                      <a:pt x="5242" y="551"/>
                      <a:pt x="5239" y="541"/>
                      <a:pt x="5235" y="530"/>
                    </a:cubicBezTo>
                    <a:cubicBezTo>
                      <a:pt x="5229" y="514"/>
                      <a:pt x="5223" y="498"/>
                      <a:pt x="5211" y="485"/>
                    </a:cubicBezTo>
                    <a:cubicBezTo>
                      <a:pt x="5208" y="482"/>
                      <a:pt x="5205" y="479"/>
                      <a:pt x="5202" y="476"/>
                    </a:cubicBezTo>
                    <a:cubicBezTo>
                      <a:pt x="5184" y="457"/>
                      <a:pt x="5163" y="444"/>
                      <a:pt x="5140" y="433"/>
                    </a:cubicBezTo>
                    <a:cubicBezTo>
                      <a:pt x="5133" y="430"/>
                      <a:pt x="5126" y="429"/>
                      <a:pt x="5119" y="426"/>
                    </a:cubicBezTo>
                    <a:cubicBezTo>
                      <a:pt x="5106" y="422"/>
                      <a:pt x="5093" y="417"/>
                      <a:pt x="5079" y="413"/>
                    </a:cubicBezTo>
                    <a:cubicBezTo>
                      <a:pt x="5073" y="411"/>
                      <a:pt x="5066" y="411"/>
                      <a:pt x="5059" y="410"/>
                    </a:cubicBezTo>
                    <a:cubicBezTo>
                      <a:pt x="5054" y="410"/>
                      <a:pt x="5049" y="411"/>
                      <a:pt x="5044" y="411"/>
                    </a:cubicBezTo>
                    <a:cubicBezTo>
                      <a:pt x="5036" y="411"/>
                      <a:pt x="5028" y="410"/>
                      <a:pt x="5020" y="410"/>
                    </a:cubicBezTo>
                    <a:cubicBezTo>
                      <a:pt x="5011" y="411"/>
                      <a:pt x="5002" y="412"/>
                      <a:pt x="4993" y="413"/>
                    </a:cubicBezTo>
                    <a:cubicBezTo>
                      <a:pt x="4968" y="416"/>
                      <a:pt x="4944" y="420"/>
                      <a:pt x="4920" y="426"/>
                    </a:cubicBezTo>
                    <a:cubicBezTo>
                      <a:pt x="4902" y="431"/>
                      <a:pt x="4885" y="435"/>
                      <a:pt x="4867" y="440"/>
                    </a:cubicBezTo>
                    <a:cubicBezTo>
                      <a:pt x="4864" y="440"/>
                      <a:pt x="4862" y="439"/>
                      <a:pt x="4858" y="438"/>
                    </a:cubicBezTo>
                    <a:cubicBezTo>
                      <a:pt x="4860" y="435"/>
                      <a:pt x="4861" y="433"/>
                      <a:pt x="4862" y="430"/>
                    </a:cubicBezTo>
                    <a:close/>
                    <a:moveTo>
                      <a:pt x="1574" y="1805"/>
                    </a:moveTo>
                    <a:cubicBezTo>
                      <a:pt x="1592" y="1805"/>
                      <a:pt x="1609" y="1805"/>
                      <a:pt x="1626" y="1805"/>
                    </a:cubicBezTo>
                    <a:cubicBezTo>
                      <a:pt x="1660" y="1805"/>
                      <a:pt x="1693" y="1804"/>
                      <a:pt x="1727" y="1804"/>
                    </a:cubicBezTo>
                    <a:cubicBezTo>
                      <a:pt x="1766" y="1804"/>
                      <a:pt x="1806" y="1805"/>
                      <a:pt x="1845" y="1805"/>
                    </a:cubicBezTo>
                    <a:cubicBezTo>
                      <a:pt x="1856" y="1805"/>
                      <a:pt x="1867" y="1805"/>
                      <a:pt x="1877" y="1805"/>
                    </a:cubicBezTo>
                    <a:cubicBezTo>
                      <a:pt x="1907" y="1805"/>
                      <a:pt x="1936" y="1805"/>
                      <a:pt x="1965" y="1804"/>
                    </a:cubicBezTo>
                    <a:cubicBezTo>
                      <a:pt x="2001" y="1804"/>
                      <a:pt x="2036" y="1803"/>
                      <a:pt x="2071" y="1802"/>
                    </a:cubicBezTo>
                    <a:cubicBezTo>
                      <a:pt x="2094" y="1802"/>
                      <a:pt x="2118" y="1803"/>
                      <a:pt x="2141" y="1802"/>
                    </a:cubicBezTo>
                    <a:cubicBezTo>
                      <a:pt x="2161" y="1801"/>
                      <a:pt x="2181" y="1800"/>
                      <a:pt x="2201" y="1801"/>
                    </a:cubicBezTo>
                    <a:cubicBezTo>
                      <a:pt x="2226" y="1802"/>
                      <a:pt x="2251" y="1802"/>
                      <a:pt x="2276" y="1802"/>
                    </a:cubicBezTo>
                    <a:cubicBezTo>
                      <a:pt x="2304" y="1802"/>
                      <a:pt x="2333" y="1801"/>
                      <a:pt x="2361" y="1802"/>
                    </a:cubicBezTo>
                    <a:cubicBezTo>
                      <a:pt x="2382" y="1802"/>
                      <a:pt x="2403" y="1804"/>
                      <a:pt x="2424" y="1804"/>
                    </a:cubicBezTo>
                    <a:cubicBezTo>
                      <a:pt x="2458" y="1804"/>
                      <a:pt x="2493" y="1804"/>
                      <a:pt x="2528" y="1804"/>
                    </a:cubicBezTo>
                    <a:cubicBezTo>
                      <a:pt x="2563" y="1803"/>
                      <a:pt x="2598" y="1802"/>
                      <a:pt x="2633" y="1802"/>
                    </a:cubicBezTo>
                    <a:cubicBezTo>
                      <a:pt x="2657" y="1801"/>
                      <a:pt x="2681" y="1800"/>
                      <a:pt x="2705" y="1800"/>
                    </a:cubicBezTo>
                    <a:cubicBezTo>
                      <a:pt x="2732" y="1799"/>
                      <a:pt x="2760" y="1800"/>
                      <a:pt x="2787" y="1799"/>
                    </a:cubicBezTo>
                    <a:cubicBezTo>
                      <a:pt x="2806" y="1799"/>
                      <a:pt x="2824" y="1798"/>
                      <a:pt x="2843" y="1798"/>
                    </a:cubicBezTo>
                    <a:cubicBezTo>
                      <a:pt x="2859" y="1798"/>
                      <a:pt x="2875" y="1799"/>
                      <a:pt x="2892" y="1799"/>
                    </a:cubicBezTo>
                    <a:cubicBezTo>
                      <a:pt x="2926" y="1798"/>
                      <a:pt x="2960" y="1797"/>
                      <a:pt x="2994" y="1796"/>
                    </a:cubicBezTo>
                    <a:cubicBezTo>
                      <a:pt x="3034" y="1795"/>
                      <a:pt x="3074" y="1795"/>
                      <a:pt x="3114" y="1794"/>
                    </a:cubicBezTo>
                    <a:cubicBezTo>
                      <a:pt x="3123" y="1794"/>
                      <a:pt x="3133" y="1794"/>
                      <a:pt x="3142" y="1793"/>
                    </a:cubicBezTo>
                    <a:cubicBezTo>
                      <a:pt x="3159" y="1793"/>
                      <a:pt x="3175" y="1792"/>
                      <a:pt x="3192" y="1791"/>
                    </a:cubicBezTo>
                    <a:cubicBezTo>
                      <a:pt x="3213" y="1791"/>
                      <a:pt x="3233" y="1791"/>
                      <a:pt x="3253" y="1791"/>
                    </a:cubicBezTo>
                    <a:cubicBezTo>
                      <a:pt x="3273" y="1790"/>
                      <a:pt x="3293" y="1789"/>
                      <a:pt x="3312" y="1788"/>
                    </a:cubicBezTo>
                    <a:cubicBezTo>
                      <a:pt x="3332" y="1787"/>
                      <a:pt x="3352" y="1787"/>
                      <a:pt x="3372" y="1786"/>
                    </a:cubicBezTo>
                    <a:cubicBezTo>
                      <a:pt x="3399" y="1786"/>
                      <a:pt x="3425" y="1786"/>
                      <a:pt x="3451" y="1786"/>
                    </a:cubicBezTo>
                    <a:cubicBezTo>
                      <a:pt x="3480" y="1786"/>
                      <a:pt x="3510" y="1786"/>
                      <a:pt x="3539" y="1785"/>
                    </a:cubicBezTo>
                    <a:cubicBezTo>
                      <a:pt x="3565" y="1785"/>
                      <a:pt x="3590" y="1783"/>
                      <a:pt x="3615" y="1782"/>
                    </a:cubicBezTo>
                    <a:cubicBezTo>
                      <a:pt x="3643" y="1781"/>
                      <a:pt x="3670" y="1781"/>
                      <a:pt x="3697" y="1780"/>
                    </a:cubicBezTo>
                    <a:cubicBezTo>
                      <a:pt x="3709" y="1780"/>
                      <a:pt x="3721" y="1780"/>
                      <a:pt x="3733" y="1779"/>
                    </a:cubicBezTo>
                    <a:cubicBezTo>
                      <a:pt x="3753" y="1779"/>
                      <a:pt x="3774" y="1778"/>
                      <a:pt x="3795" y="1777"/>
                    </a:cubicBezTo>
                    <a:cubicBezTo>
                      <a:pt x="3808" y="1777"/>
                      <a:pt x="3821" y="1777"/>
                      <a:pt x="3834" y="1776"/>
                    </a:cubicBezTo>
                    <a:cubicBezTo>
                      <a:pt x="3847" y="1776"/>
                      <a:pt x="3860" y="1775"/>
                      <a:pt x="3873" y="1775"/>
                    </a:cubicBezTo>
                    <a:cubicBezTo>
                      <a:pt x="3888" y="1774"/>
                      <a:pt x="3903" y="1775"/>
                      <a:pt x="3918" y="1775"/>
                    </a:cubicBezTo>
                    <a:cubicBezTo>
                      <a:pt x="3930" y="1775"/>
                      <a:pt x="3943" y="1774"/>
                      <a:pt x="3956" y="1774"/>
                    </a:cubicBezTo>
                    <a:cubicBezTo>
                      <a:pt x="3969" y="1774"/>
                      <a:pt x="3983" y="1775"/>
                      <a:pt x="3997" y="1776"/>
                    </a:cubicBezTo>
                    <a:cubicBezTo>
                      <a:pt x="4013" y="1777"/>
                      <a:pt x="4029" y="1779"/>
                      <a:pt x="4046" y="1779"/>
                    </a:cubicBezTo>
                    <a:cubicBezTo>
                      <a:pt x="4065" y="1780"/>
                      <a:pt x="4085" y="1780"/>
                      <a:pt x="4105" y="1780"/>
                    </a:cubicBezTo>
                    <a:cubicBezTo>
                      <a:pt x="4121" y="1780"/>
                      <a:pt x="4137" y="1781"/>
                      <a:pt x="4154" y="1781"/>
                    </a:cubicBezTo>
                    <a:cubicBezTo>
                      <a:pt x="4174" y="1781"/>
                      <a:pt x="4195" y="1780"/>
                      <a:pt x="4216" y="1779"/>
                    </a:cubicBezTo>
                    <a:cubicBezTo>
                      <a:pt x="4239" y="1779"/>
                      <a:pt x="4263" y="1779"/>
                      <a:pt x="4287" y="1779"/>
                    </a:cubicBezTo>
                    <a:cubicBezTo>
                      <a:pt x="4309" y="1779"/>
                      <a:pt x="4330" y="1779"/>
                      <a:pt x="4352" y="1780"/>
                    </a:cubicBezTo>
                    <a:cubicBezTo>
                      <a:pt x="4389" y="1781"/>
                      <a:pt x="4426" y="1778"/>
                      <a:pt x="4463" y="1779"/>
                    </a:cubicBezTo>
                    <a:cubicBezTo>
                      <a:pt x="4469" y="1780"/>
                      <a:pt x="4475" y="1779"/>
                      <a:pt x="4481" y="1779"/>
                    </a:cubicBezTo>
                    <a:cubicBezTo>
                      <a:pt x="4485" y="1779"/>
                      <a:pt x="4490" y="1778"/>
                      <a:pt x="4494" y="1778"/>
                    </a:cubicBezTo>
                    <a:cubicBezTo>
                      <a:pt x="4502" y="1778"/>
                      <a:pt x="4510" y="1779"/>
                      <a:pt x="4519" y="1779"/>
                    </a:cubicBezTo>
                    <a:cubicBezTo>
                      <a:pt x="4541" y="1778"/>
                      <a:pt x="4564" y="1775"/>
                      <a:pt x="4587" y="1774"/>
                    </a:cubicBezTo>
                    <a:cubicBezTo>
                      <a:pt x="4609" y="1773"/>
                      <a:pt x="4631" y="1771"/>
                      <a:pt x="4654" y="1773"/>
                    </a:cubicBezTo>
                    <a:cubicBezTo>
                      <a:pt x="4660" y="1774"/>
                      <a:pt x="4663" y="1771"/>
                      <a:pt x="4664" y="1764"/>
                    </a:cubicBezTo>
                    <a:cubicBezTo>
                      <a:pt x="4664" y="1761"/>
                      <a:pt x="4664" y="1757"/>
                      <a:pt x="4664" y="1753"/>
                    </a:cubicBezTo>
                    <a:cubicBezTo>
                      <a:pt x="4663" y="1749"/>
                      <a:pt x="4662" y="1745"/>
                      <a:pt x="4662" y="1740"/>
                    </a:cubicBezTo>
                    <a:cubicBezTo>
                      <a:pt x="4663" y="1721"/>
                      <a:pt x="4663" y="1701"/>
                      <a:pt x="4664" y="1681"/>
                    </a:cubicBezTo>
                    <a:cubicBezTo>
                      <a:pt x="4664" y="1664"/>
                      <a:pt x="4665" y="1646"/>
                      <a:pt x="4665" y="1628"/>
                    </a:cubicBezTo>
                    <a:cubicBezTo>
                      <a:pt x="4665" y="1621"/>
                      <a:pt x="4665" y="1614"/>
                      <a:pt x="4665" y="1606"/>
                    </a:cubicBezTo>
                    <a:cubicBezTo>
                      <a:pt x="4664" y="1606"/>
                      <a:pt x="4663" y="1605"/>
                      <a:pt x="4661" y="1605"/>
                    </a:cubicBezTo>
                    <a:cubicBezTo>
                      <a:pt x="4654" y="1605"/>
                      <a:pt x="4646" y="1606"/>
                      <a:pt x="4638" y="1606"/>
                    </a:cubicBezTo>
                    <a:cubicBezTo>
                      <a:pt x="4618" y="1605"/>
                      <a:pt x="4597" y="1604"/>
                      <a:pt x="4577" y="1604"/>
                    </a:cubicBezTo>
                    <a:cubicBezTo>
                      <a:pt x="4570" y="1604"/>
                      <a:pt x="4563" y="1604"/>
                      <a:pt x="4555" y="1604"/>
                    </a:cubicBezTo>
                    <a:cubicBezTo>
                      <a:pt x="4541" y="1603"/>
                      <a:pt x="4526" y="1601"/>
                      <a:pt x="4511" y="1600"/>
                    </a:cubicBezTo>
                    <a:cubicBezTo>
                      <a:pt x="4488" y="1598"/>
                      <a:pt x="4464" y="1601"/>
                      <a:pt x="4440" y="1598"/>
                    </a:cubicBezTo>
                    <a:cubicBezTo>
                      <a:pt x="4427" y="1597"/>
                      <a:pt x="4413" y="1598"/>
                      <a:pt x="4399" y="1597"/>
                    </a:cubicBezTo>
                    <a:cubicBezTo>
                      <a:pt x="4379" y="1597"/>
                      <a:pt x="4358" y="1596"/>
                      <a:pt x="4338" y="1596"/>
                    </a:cubicBezTo>
                    <a:cubicBezTo>
                      <a:pt x="4318" y="1596"/>
                      <a:pt x="4298" y="1597"/>
                      <a:pt x="4277" y="1597"/>
                    </a:cubicBezTo>
                    <a:cubicBezTo>
                      <a:pt x="4268" y="1597"/>
                      <a:pt x="4259" y="1596"/>
                      <a:pt x="4250" y="1596"/>
                    </a:cubicBezTo>
                    <a:cubicBezTo>
                      <a:pt x="4213" y="1595"/>
                      <a:pt x="4177" y="1594"/>
                      <a:pt x="4140" y="1594"/>
                    </a:cubicBezTo>
                    <a:cubicBezTo>
                      <a:pt x="4110" y="1594"/>
                      <a:pt x="4081" y="1594"/>
                      <a:pt x="4052" y="1595"/>
                    </a:cubicBezTo>
                    <a:cubicBezTo>
                      <a:pt x="4020" y="1595"/>
                      <a:pt x="3988" y="1596"/>
                      <a:pt x="3956" y="1596"/>
                    </a:cubicBezTo>
                    <a:cubicBezTo>
                      <a:pt x="3931" y="1597"/>
                      <a:pt x="3906" y="1597"/>
                      <a:pt x="3881" y="1597"/>
                    </a:cubicBezTo>
                    <a:cubicBezTo>
                      <a:pt x="3866" y="1598"/>
                      <a:pt x="3852" y="1597"/>
                      <a:pt x="3837" y="1597"/>
                    </a:cubicBezTo>
                    <a:cubicBezTo>
                      <a:pt x="3804" y="1598"/>
                      <a:pt x="3770" y="1598"/>
                      <a:pt x="3737" y="1598"/>
                    </a:cubicBezTo>
                    <a:cubicBezTo>
                      <a:pt x="3713" y="1598"/>
                      <a:pt x="3689" y="1598"/>
                      <a:pt x="3666" y="1598"/>
                    </a:cubicBezTo>
                    <a:cubicBezTo>
                      <a:pt x="3630" y="1599"/>
                      <a:pt x="3594" y="1600"/>
                      <a:pt x="3559" y="1602"/>
                    </a:cubicBezTo>
                    <a:cubicBezTo>
                      <a:pt x="3548" y="1602"/>
                      <a:pt x="3537" y="1603"/>
                      <a:pt x="3526" y="1603"/>
                    </a:cubicBezTo>
                    <a:cubicBezTo>
                      <a:pt x="3511" y="1604"/>
                      <a:pt x="3496" y="1605"/>
                      <a:pt x="3481" y="1606"/>
                    </a:cubicBezTo>
                    <a:cubicBezTo>
                      <a:pt x="3460" y="1607"/>
                      <a:pt x="3438" y="1607"/>
                      <a:pt x="3417" y="1608"/>
                    </a:cubicBezTo>
                    <a:cubicBezTo>
                      <a:pt x="3393" y="1610"/>
                      <a:pt x="3370" y="1612"/>
                      <a:pt x="3346" y="1613"/>
                    </a:cubicBezTo>
                    <a:cubicBezTo>
                      <a:pt x="3309" y="1614"/>
                      <a:pt x="3272" y="1615"/>
                      <a:pt x="3235" y="1616"/>
                    </a:cubicBezTo>
                    <a:cubicBezTo>
                      <a:pt x="3224" y="1616"/>
                      <a:pt x="3212" y="1617"/>
                      <a:pt x="3201" y="1617"/>
                    </a:cubicBezTo>
                    <a:cubicBezTo>
                      <a:pt x="3188" y="1618"/>
                      <a:pt x="3175" y="1619"/>
                      <a:pt x="3162" y="1619"/>
                    </a:cubicBezTo>
                    <a:cubicBezTo>
                      <a:pt x="3142" y="1620"/>
                      <a:pt x="3122" y="1619"/>
                      <a:pt x="3102" y="1620"/>
                    </a:cubicBezTo>
                    <a:cubicBezTo>
                      <a:pt x="3073" y="1620"/>
                      <a:pt x="3044" y="1621"/>
                      <a:pt x="3015" y="1622"/>
                    </a:cubicBezTo>
                    <a:cubicBezTo>
                      <a:pt x="3007" y="1622"/>
                      <a:pt x="2999" y="1622"/>
                      <a:pt x="2992" y="1622"/>
                    </a:cubicBezTo>
                    <a:cubicBezTo>
                      <a:pt x="2971" y="1624"/>
                      <a:pt x="2950" y="1625"/>
                      <a:pt x="2929" y="1626"/>
                    </a:cubicBezTo>
                    <a:cubicBezTo>
                      <a:pt x="2907" y="1627"/>
                      <a:pt x="2886" y="1626"/>
                      <a:pt x="2864" y="1627"/>
                    </a:cubicBezTo>
                    <a:cubicBezTo>
                      <a:pt x="2829" y="1628"/>
                      <a:pt x="2794" y="1629"/>
                      <a:pt x="2759" y="1630"/>
                    </a:cubicBezTo>
                    <a:cubicBezTo>
                      <a:pt x="2739" y="1630"/>
                      <a:pt x="2719" y="1630"/>
                      <a:pt x="2699" y="1630"/>
                    </a:cubicBezTo>
                    <a:cubicBezTo>
                      <a:pt x="2684" y="1631"/>
                      <a:pt x="2669" y="1632"/>
                      <a:pt x="2654" y="1633"/>
                    </a:cubicBezTo>
                    <a:cubicBezTo>
                      <a:pt x="2633" y="1634"/>
                      <a:pt x="2611" y="1635"/>
                      <a:pt x="2590" y="1636"/>
                    </a:cubicBezTo>
                    <a:cubicBezTo>
                      <a:pt x="2578" y="1636"/>
                      <a:pt x="2566" y="1636"/>
                      <a:pt x="2555" y="1636"/>
                    </a:cubicBezTo>
                    <a:cubicBezTo>
                      <a:pt x="2547" y="1649"/>
                      <a:pt x="2542" y="1647"/>
                      <a:pt x="2536" y="1636"/>
                    </a:cubicBezTo>
                    <a:cubicBezTo>
                      <a:pt x="2530" y="1636"/>
                      <a:pt x="2524" y="1635"/>
                      <a:pt x="2517" y="1635"/>
                    </a:cubicBezTo>
                    <a:cubicBezTo>
                      <a:pt x="2501" y="1635"/>
                      <a:pt x="2485" y="1636"/>
                      <a:pt x="2469" y="1636"/>
                    </a:cubicBezTo>
                    <a:cubicBezTo>
                      <a:pt x="2434" y="1636"/>
                      <a:pt x="2398" y="1636"/>
                      <a:pt x="2362" y="1637"/>
                    </a:cubicBezTo>
                    <a:cubicBezTo>
                      <a:pt x="2337" y="1637"/>
                      <a:pt x="2311" y="1638"/>
                      <a:pt x="2286" y="1638"/>
                    </a:cubicBezTo>
                    <a:cubicBezTo>
                      <a:pt x="2262" y="1639"/>
                      <a:pt x="2238" y="1638"/>
                      <a:pt x="2214" y="1640"/>
                    </a:cubicBezTo>
                    <a:cubicBezTo>
                      <a:pt x="2205" y="1641"/>
                      <a:pt x="2196" y="1641"/>
                      <a:pt x="2188" y="1641"/>
                    </a:cubicBezTo>
                    <a:cubicBezTo>
                      <a:pt x="2161" y="1643"/>
                      <a:pt x="2134" y="1645"/>
                      <a:pt x="2108" y="1646"/>
                    </a:cubicBezTo>
                    <a:cubicBezTo>
                      <a:pt x="2088" y="1647"/>
                      <a:pt x="2068" y="1647"/>
                      <a:pt x="2048" y="1648"/>
                    </a:cubicBezTo>
                    <a:cubicBezTo>
                      <a:pt x="2033" y="1648"/>
                      <a:pt x="2019" y="1648"/>
                      <a:pt x="2004" y="1649"/>
                    </a:cubicBezTo>
                    <a:cubicBezTo>
                      <a:pt x="1986" y="1650"/>
                      <a:pt x="1967" y="1652"/>
                      <a:pt x="1948" y="1652"/>
                    </a:cubicBezTo>
                    <a:cubicBezTo>
                      <a:pt x="1921" y="1653"/>
                      <a:pt x="1894" y="1653"/>
                      <a:pt x="1867" y="1653"/>
                    </a:cubicBezTo>
                    <a:cubicBezTo>
                      <a:pt x="1838" y="1653"/>
                      <a:pt x="1809" y="1654"/>
                      <a:pt x="1780" y="1653"/>
                    </a:cubicBezTo>
                    <a:cubicBezTo>
                      <a:pt x="1758" y="1653"/>
                      <a:pt x="1736" y="1652"/>
                      <a:pt x="1714" y="1651"/>
                    </a:cubicBezTo>
                    <a:cubicBezTo>
                      <a:pt x="1694" y="1650"/>
                      <a:pt x="1674" y="1649"/>
                      <a:pt x="1653" y="1649"/>
                    </a:cubicBezTo>
                    <a:cubicBezTo>
                      <a:pt x="1651" y="1649"/>
                      <a:pt x="1647" y="1649"/>
                      <a:pt x="1646" y="1651"/>
                    </a:cubicBezTo>
                    <a:cubicBezTo>
                      <a:pt x="1642" y="1655"/>
                      <a:pt x="1637" y="1655"/>
                      <a:pt x="1632" y="1653"/>
                    </a:cubicBezTo>
                    <a:cubicBezTo>
                      <a:pt x="1623" y="1650"/>
                      <a:pt x="1615" y="1649"/>
                      <a:pt x="1605" y="1651"/>
                    </a:cubicBezTo>
                    <a:cubicBezTo>
                      <a:pt x="1600" y="1653"/>
                      <a:pt x="1593" y="1655"/>
                      <a:pt x="1587" y="1655"/>
                    </a:cubicBezTo>
                    <a:cubicBezTo>
                      <a:pt x="1582" y="1656"/>
                      <a:pt x="1576" y="1655"/>
                      <a:pt x="1570" y="1655"/>
                    </a:cubicBezTo>
                    <a:cubicBezTo>
                      <a:pt x="1571" y="1681"/>
                      <a:pt x="1573" y="1705"/>
                      <a:pt x="1573" y="1730"/>
                    </a:cubicBezTo>
                    <a:cubicBezTo>
                      <a:pt x="1574" y="1755"/>
                      <a:pt x="1574" y="1780"/>
                      <a:pt x="1574" y="1805"/>
                    </a:cubicBezTo>
                    <a:close/>
                    <a:moveTo>
                      <a:pt x="2505" y="675"/>
                    </a:moveTo>
                    <a:cubicBezTo>
                      <a:pt x="2504" y="676"/>
                      <a:pt x="2501" y="678"/>
                      <a:pt x="2499" y="678"/>
                    </a:cubicBezTo>
                    <a:cubicBezTo>
                      <a:pt x="2493" y="674"/>
                      <a:pt x="2487" y="680"/>
                      <a:pt x="2481" y="680"/>
                    </a:cubicBezTo>
                    <a:cubicBezTo>
                      <a:pt x="2478" y="680"/>
                      <a:pt x="2474" y="680"/>
                      <a:pt x="2471" y="681"/>
                    </a:cubicBezTo>
                    <a:cubicBezTo>
                      <a:pt x="2468" y="681"/>
                      <a:pt x="2466" y="684"/>
                      <a:pt x="2463" y="683"/>
                    </a:cubicBezTo>
                    <a:cubicBezTo>
                      <a:pt x="2454" y="682"/>
                      <a:pt x="2446" y="682"/>
                      <a:pt x="2437" y="681"/>
                    </a:cubicBezTo>
                    <a:cubicBezTo>
                      <a:pt x="2413" y="680"/>
                      <a:pt x="2389" y="677"/>
                      <a:pt x="2364" y="674"/>
                    </a:cubicBezTo>
                    <a:cubicBezTo>
                      <a:pt x="2364" y="675"/>
                      <a:pt x="2363" y="676"/>
                      <a:pt x="2362" y="677"/>
                    </a:cubicBezTo>
                    <a:cubicBezTo>
                      <a:pt x="2355" y="685"/>
                      <a:pt x="2354" y="685"/>
                      <a:pt x="2346" y="679"/>
                    </a:cubicBezTo>
                    <a:cubicBezTo>
                      <a:pt x="2343" y="677"/>
                      <a:pt x="2341" y="675"/>
                      <a:pt x="2338" y="674"/>
                    </a:cubicBezTo>
                    <a:cubicBezTo>
                      <a:pt x="2334" y="673"/>
                      <a:pt x="2329" y="673"/>
                      <a:pt x="2325" y="670"/>
                    </a:cubicBezTo>
                    <a:cubicBezTo>
                      <a:pt x="2317" y="664"/>
                      <a:pt x="2305" y="668"/>
                      <a:pt x="2297" y="661"/>
                    </a:cubicBezTo>
                    <a:cubicBezTo>
                      <a:pt x="2297" y="661"/>
                      <a:pt x="2296" y="661"/>
                      <a:pt x="2296" y="662"/>
                    </a:cubicBezTo>
                    <a:cubicBezTo>
                      <a:pt x="2294" y="666"/>
                      <a:pt x="2291" y="664"/>
                      <a:pt x="2288" y="663"/>
                    </a:cubicBezTo>
                    <a:cubicBezTo>
                      <a:pt x="2280" y="661"/>
                      <a:pt x="2272" y="659"/>
                      <a:pt x="2264" y="658"/>
                    </a:cubicBezTo>
                    <a:cubicBezTo>
                      <a:pt x="2255" y="657"/>
                      <a:pt x="2246" y="659"/>
                      <a:pt x="2237" y="658"/>
                    </a:cubicBezTo>
                    <a:cubicBezTo>
                      <a:pt x="2227" y="658"/>
                      <a:pt x="2218" y="658"/>
                      <a:pt x="2209" y="661"/>
                    </a:cubicBezTo>
                    <a:cubicBezTo>
                      <a:pt x="2203" y="663"/>
                      <a:pt x="2200" y="665"/>
                      <a:pt x="2201" y="672"/>
                    </a:cubicBezTo>
                    <a:cubicBezTo>
                      <a:pt x="2201" y="678"/>
                      <a:pt x="2202" y="683"/>
                      <a:pt x="2198" y="688"/>
                    </a:cubicBezTo>
                    <a:cubicBezTo>
                      <a:pt x="2197" y="689"/>
                      <a:pt x="2197" y="692"/>
                      <a:pt x="2197" y="694"/>
                    </a:cubicBezTo>
                    <a:cubicBezTo>
                      <a:pt x="2198" y="699"/>
                      <a:pt x="2201" y="704"/>
                      <a:pt x="2199" y="708"/>
                    </a:cubicBezTo>
                    <a:cubicBezTo>
                      <a:pt x="2196" y="717"/>
                      <a:pt x="2198" y="725"/>
                      <a:pt x="2198" y="733"/>
                    </a:cubicBezTo>
                    <a:cubicBezTo>
                      <a:pt x="2197" y="740"/>
                      <a:pt x="2198" y="748"/>
                      <a:pt x="2196" y="756"/>
                    </a:cubicBezTo>
                    <a:cubicBezTo>
                      <a:pt x="2194" y="773"/>
                      <a:pt x="2193" y="790"/>
                      <a:pt x="2192" y="808"/>
                    </a:cubicBezTo>
                    <a:cubicBezTo>
                      <a:pt x="2191" y="820"/>
                      <a:pt x="2191" y="833"/>
                      <a:pt x="2188" y="845"/>
                    </a:cubicBezTo>
                    <a:cubicBezTo>
                      <a:pt x="2183" y="869"/>
                      <a:pt x="2176" y="892"/>
                      <a:pt x="2171" y="915"/>
                    </a:cubicBezTo>
                    <a:cubicBezTo>
                      <a:pt x="2167" y="929"/>
                      <a:pt x="2160" y="943"/>
                      <a:pt x="2153" y="956"/>
                    </a:cubicBezTo>
                    <a:cubicBezTo>
                      <a:pt x="2151" y="959"/>
                      <a:pt x="2151" y="961"/>
                      <a:pt x="2150" y="965"/>
                    </a:cubicBezTo>
                    <a:cubicBezTo>
                      <a:pt x="2164" y="964"/>
                      <a:pt x="2177" y="963"/>
                      <a:pt x="2191" y="963"/>
                    </a:cubicBezTo>
                    <a:cubicBezTo>
                      <a:pt x="2195" y="962"/>
                      <a:pt x="2199" y="962"/>
                      <a:pt x="2204" y="962"/>
                    </a:cubicBezTo>
                    <a:cubicBezTo>
                      <a:pt x="2212" y="962"/>
                      <a:pt x="2221" y="963"/>
                      <a:pt x="2230" y="963"/>
                    </a:cubicBezTo>
                    <a:cubicBezTo>
                      <a:pt x="2241" y="963"/>
                      <a:pt x="2252" y="964"/>
                      <a:pt x="2262" y="964"/>
                    </a:cubicBezTo>
                    <a:cubicBezTo>
                      <a:pt x="2266" y="956"/>
                      <a:pt x="2270" y="948"/>
                      <a:pt x="2275" y="940"/>
                    </a:cubicBezTo>
                    <a:cubicBezTo>
                      <a:pt x="2277" y="935"/>
                      <a:pt x="2281" y="932"/>
                      <a:pt x="2286" y="930"/>
                    </a:cubicBezTo>
                    <a:cubicBezTo>
                      <a:pt x="2298" y="925"/>
                      <a:pt x="2311" y="925"/>
                      <a:pt x="2324" y="928"/>
                    </a:cubicBezTo>
                    <a:cubicBezTo>
                      <a:pt x="2345" y="932"/>
                      <a:pt x="2357" y="944"/>
                      <a:pt x="2367" y="961"/>
                    </a:cubicBezTo>
                    <a:cubicBezTo>
                      <a:pt x="2370" y="966"/>
                      <a:pt x="2371" y="971"/>
                      <a:pt x="2374" y="975"/>
                    </a:cubicBezTo>
                    <a:cubicBezTo>
                      <a:pt x="2381" y="982"/>
                      <a:pt x="2382" y="990"/>
                      <a:pt x="2383" y="999"/>
                    </a:cubicBezTo>
                    <a:cubicBezTo>
                      <a:pt x="2389" y="999"/>
                      <a:pt x="2396" y="999"/>
                      <a:pt x="2403" y="1000"/>
                    </a:cubicBezTo>
                    <a:cubicBezTo>
                      <a:pt x="2418" y="1002"/>
                      <a:pt x="2433" y="1000"/>
                      <a:pt x="2449" y="1001"/>
                    </a:cubicBezTo>
                    <a:cubicBezTo>
                      <a:pt x="2468" y="1002"/>
                      <a:pt x="2488" y="1001"/>
                      <a:pt x="2507" y="1002"/>
                    </a:cubicBezTo>
                    <a:cubicBezTo>
                      <a:pt x="2511" y="1002"/>
                      <a:pt x="2514" y="1002"/>
                      <a:pt x="2517" y="1003"/>
                    </a:cubicBezTo>
                    <a:cubicBezTo>
                      <a:pt x="2532" y="1004"/>
                      <a:pt x="2546" y="1004"/>
                      <a:pt x="2560" y="1005"/>
                    </a:cubicBezTo>
                    <a:cubicBezTo>
                      <a:pt x="2565" y="1006"/>
                      <a:pt x="2571" y="1006"/>
                      <a:pt x="2576" y="1007"/>
                    </a:cubicBezTo>
                    <a:cubicBezTo>
                      <a:pt x="2589" y="1010"/>
                      <a:pt x="2601" y="1009"/>
                      <a:pt x="2614" y="1007"/>
                    </a:cubicBezTo>
                    <a:cubicBezTo>
                      <a:pt x="2629" y="1005"/>
                      <a:pt x="2644" y="1005"/>
                      <a:pt x="2660" y="1005"/>
                    </a:cubicBezTo>
                    <a:cubicBezTo>
                      <a:pt x="2665" y="1005"/>
                      <a:pt x="2671" y="1005"/>
                      <a:pt x="2676" y="1005"/>
                    </a:cubicBezTo>
                    <a:cubicBezTo>
                      <a:pt x="2690" y="1004"/>
                      <a:pt x="2705" y="1003"/>
                      <a:pt x="2719" y="1002"/>
                    </a:cubicBezTo>
                    <a:cubicBezTo>
                      <a:pt x="2720" y="1002"/>
                      <a:pt x="2720" y="1003"/>
                      <a:pt x="2721" y="1003"/>
                    </a:cubicBezTo>
                    <a:cubicBezTo>
                      <a:pt x="2724" y="1002"/>
                      <a:pt x="2727" y="1002"/>
                      <a:pt x="2730" y="1001"/>
                    </a:cubicBezTo>
                    <a:cubicBezTo>
                      <a:pt x="2741" y="997"/>
                      <a:pt x="2751" y="992"/>
                      <a:pt x="2761" y="989"/>
                    </a:cubicBezTo>
                    <a:cubicBezTo>
                      <a:pt x="2790" y="982"/>
                      <a:pt x="2820" y="976"/>
                      <a:pt x="2849" y="970"/>
                    </a:cubicBezTo>
                    <a:cubicBezTo>
                      <a:pt x="2854" y="969"/>
                      <a:pt x="2858" y="966"/>
                      <a:pt x="2862" y="964"/>
                    </a:cubicBezTo>
                    <a:cubicBezTo>
                      <a:pt x="2866" y="962"/>
                      <a:pt x="2869" y="960"/>
                      <a:pt x="2873" y="958"/>
                    </a:cubicBezTo>
                    <a:cubicBezTo>
                      <a:pt x="2880" y="955"/>
                      <a:pt x="2886" y="954"/>
                      <a:pt x="2893" y="951"/>
                    </a:cubicBezTo>
                    <a:cubicBezTo>
                      <a:pt x="2913" y="941"/>
                      <a:pt x="2932" y="931"/>
                      <a:pt x="2947" y="914"/>
                    </a:cubicBezTo>
                    <a:cubicBezTo>
                      <a:pt x="2949" y="911"/>
                      <a:pt x="2953" y="909"/>
                      <a:pt x="2957" y="906"/>
                    </a:cubicBezTo>
                    <a:cubicBezTo>
                      <a:pt x="2972" y="895"/>
                      <a:pt x="2988" y="884"/>
                      <a:pt x="3001" y="869"/>
                    </a:cubicBezTo>
                    <a:cubicBezTo>
                      <a:pt x="3012" y="856"/>
                      <a:pt x="3024" y="844"/>
                      <a:pt x="3035" y="831"/>
                    </a:cubicBezTo>
                    <a:cubicBezTo>
                      <a:pt x="3040" y="826"/>
                      <a:pt x="3044" y="821"/>
                      <a:pt x="3048" y="815"/>
                    </a:cubicBezTo>
                    <a:cubicBezTo>
                      <a:pt x="3049" y="814"/>
                      <a:pt x="3051" y="811"/>
                      <a:pt x="3050" y="810"/>
                    </a:cubicBezTo>
                    <a:cubicBezTo>
                      <a:pt x="3047" y="805"/>
                      <a:pt x="3052" y="803"/>
                      <a:pt x="3052" y="799"/>
                    </a:cubicBezTo>
                    <a:cubicBezTo>
                      <a:pt x="3051" y="798"/>
                      <a:pt x="3050" y="797"/>
                      <a:pt x="3049" y="795"/>
                    </a:cubicBezTo>
                    <a:cubicBezTo>
                      <a:pt x="3062" y="791"/>
                      <a:pt x="3064" y="781"/>
                      <a:pt x="3055" y="771"/>
                    </a:cubicBezTo>
                    <a:cubicBezTo>
                      <a:pt x="3047" y="763"/>
                      <a:pt x="3038" y="757"/>
                      <a:pt x="3030" y="749"/>
                    </a:cubicBezTo>
                    <a:cubicBezTo>
                      <a:pt x="3023" y="743"/>
                      <a:pt x="3015" y="738"/>
                      <a:pt x="3009" y="730"/>
                    </a:cubicBezTo>
                    <a:cubicBezTo>
                      <a:pt x="3003" y="721"/>
                      <a:pt x="2995" y="712"/>
                      <a:pt x="2985" y="706"/>
                    </a:cubicBezTo>
                    <a:cubicBezTo>
                      <a:pt x="2977" y="702"/>
                      <a:pt x="2970" y="696"/>
                      <a:pt x="2964" y="690"/>
                    </a:cubicBezTo>
                    <a:cubicBezTo>
                      <a:pt x="2960" y="687"/>
                      <a:pt x="2958" y="684"/>
                      <a:pt x="2955" y="681"/>
                    </a:cubicBezTo>
                    <a:cubicBezTo>
                      <a:pt x="2949" y="677"/>
                      <a:pt x="2942" y="673"/>
                      <a:pt x="2936" y="669"/>
                    </a:cubicBezTo>
                    <a:cubicBezTo>
                      <a:pt x="2921" y="659"/>
                      <a:pt x="2908" y="646"/>
                      <a:pt x="2891" y="639"/>
                    </a:cubicBezTo>
                    <a:cubicBezTo>
                      <a:pt x="2890" y="638"/>
                      <a:pt x="2888" y="637"/>
                      <a:pt x="2887" y="635"/>
                    </a:cubicBezTo>
                    <a:cubicBezTo>
                      <a:pt x="2885" y="634"/>
                      <a:pt x="2884" y="632"/>
                      <a:pt x="2883" y="632"/>
                    </a:cubicBezTo>
                    <a:cubicBezTo>
                      <a:pt x="2872" y="632"/>
                      <a:pt x="2863" y="625"/>
                      <a:pt x="2854" y="622"/>
                    </a:cubicBezTo>
                    <a:cubicBezTo>
                      <a:pt x="2836" y="614"/>
                      <a:pt x="2818" y="611"/>
                      <a:pt x="2799" y="609"/>
                    </a:cubicBezTo>
                    <a:cubicBezTo>
                      <a:pt x="2796" y="619"/>
                      <a:pt x="2789" y="626"/>
                      <a:pt x="2782" y="633"/>
                    </a:cubicBezTo>
                    <a:cubicBezTo>
                      <a:pt x="2780" y="635"/>
                      <a:pt x="2778" y="637"/>
                      <a:pt x="2776" y="639"/>
                    </a:cubicBezTo>
                    <a:cubicBezTo>
                      <a:pt x="2771" y="643"/>
                      <a:pt x="2766" y="648"/>
                      <a:pt x="2760" y="651"/>
                    </a:cubicBezTo>
                    <a:cubicBezTo>
                      <a:pt x="2741" y="659"/>
                      <a:pt x="2722" y="658"/>
                      <a:pt x="2703" y="654"/>
                    </a:cubicBezTo>
                    <a:cubicBezTo>
                      <a:pt x="2690" y="652"/>
                      <a:pt x="2681" y="643"/>
                      <a:pt x="2672" y="634"/>
                    </a:cubicBezTo>
                    <a:cubicBezTo>
                      <a:pt x="2670" y="632"/>
                      <a:pt x="2668" y="630"/>
                      <a:pt x="2666" y="629"/>
                    </a:cubicBezTo>
                    <a:cubicBezTo>
                      <a:pt x="2660" y="626"/>
                      <a:pt x="2655" y="623"/>
                      <a:pt x="2648" y="620"/>
                    </a:cubicBezTo>
                    <a:cubicBezTo>
                      <a:pt x="2647" y="622"/>
                      <a:pt x="2644" y="624"/>
                      <a:pt x="2641" y="626"/>
                    </a:cubicBezTo>
                    <a:cubicBezTo>
                      <a:pt x="2627" y="636"/>
                      <a:pt x="2614" y="649"/>
                      <a:pt x="2594" y="649"/>
                    </a:cubicBezTo>
                    <a:cubicBezTo>
                      <a:pt x="2592" y="649"/>
                      <a:pt x="2590" y="651"/>
                      <a:pt x="2588" y="652"/>
                    </a:cubicBezTo>
                    <a:cubicBezTo>
                      <a:pt x="2586" y="654"/>
                      <a:pt x="2584" y="655"/>
                      <a:pt x="2582" y="656"/>
                    </a:cubicBezTo>
                    <a:cubicBezTo>
                      <a:pt x="2569" y="660"/>
                      <a:pt x="2556" y="663"/>
                      <a:pt x="2543" y="667"/>
                    </a:cubicBezTo>
                    <a:cubicBezTo>
                      <a:pt x="2535" y="669"/>
                      <a:pt x="2525" y="668"/>
                      <a:pt x="2517" y="674"/>
                    </a:cubicBezTo>
                    <a:cubicBezTo>
                      <a:pt x="2515" y="675"/>
                      <a:pt x="2510" y="675"/>
                      <a:pt x="2505" y="675"/>
                    </a:cubicBezTo>
                    <a:close/>
                    <a:moveTo>
                      <a:pt x="4332" y="1150"/>
                    </a:moveTo>
                    <a:cubicBezTo>
                      <a:pt x="4331" y="1150"/>
                      <a:pt x="4331" y="1151"/>
                      <a:pt x="4331" y="1151"/>
                    </a:cubicBezTo>
                    <a:cubicBezTo>
                      <a:pt x="4336" y="1155"/>
                      <a:pt x="4341" y="1160"/>
                      <a:pt x="4346" y="1163"/>
                    </a:cubicBezTo>
                    <a:cubicBezTo>
                      <a:pt x="4353" y="1167"/>
                      <a:pt x="4360" y="1172"/>
                      <a:pt x="4367" y="1175"/>
                    </a:cubicBezTo>
                    <a:cubicBezTo>
                      <a:pt x="4375" y="1178"/>
                      <a:pt x="4378" y="1185"/>
                      <a:pt x="4386" y="1189"/>
                    </a:cubicBezTo>
                    <a:cubicBezTo>
                      <a:pt x="4398" y="1195"/>
                      <a:pt x="4407" y="1208"/>
                      <a:pt x="4421" y="1213"/>
                    </a:cubicBezTo>
                    <a:cubicBezTo>
                      <a:pt x="4421" y="1213"/>
                      <a:pt x="4421" y="1214"/>
                      <a:pt x="4422" y="1215"/>
                    </a:cubicBezTo>
                    <a:cubicBezTo>
                      <a:pt x="4427" y="1220"/>
                      <a:pt x="4431" y="1225"/>
                      <a:pt x="4436" y="1231"/>
                    </a:cubicBezTo>
                    <a:cubicBezTo>
                      <a:pt x="4442" y="1237"/>
                      <a:pt x="4448" y="1244"/>
                      <a:pt x="4455" y="1251"/>
                    </a:cubicBezTo>
                    <a:cubicBezTo>
                      <a:pt x="4462" y="1257"/>
                      <a:pt x="4468" y="1265"/>
                      <a:pt x="4474" y="1272"/>
                    </a:cubicBezTo>
                    <a:cubicBezTo>
                      <a:pt x="4477" y="1276"/>
                      <a:pt x="4481" y="1278"/>
                      <a:pt x="4484" y="1281"/>
                    </a:cubicBezTo>
                    <a:cubicBezTo>
                      <a:pt x="4485" y="1282"/>
                      <a:pt x="4487" y="1283"/>
                      <a:pt x="4488" y="1284"/>
                    </a:cubicBezTo>
                    <a:cubicBezTo>
                      <a:pt x="4495" y="1295"/>
                      <a:pt x="4503" y="1305"/>
                      <a:pt x="4510" y="1316"/>
                    </a:cubicBezTo>
                    <a:cubicBezTo>
                      <a:pt x="4513" y="1321"/>
                      <a:pt x="4517" y="1323"/>
                      <a:pt x="4521" y="1322"/>
                    </a:cubicBezTo>
                    <a:cubicBezTo>
                      <a:pt x="4534" y="1320"/>
                      <a:pt x="4548" y="1325"/>
                      <a:pt x="4561" y="1320"/>
                    </a:cubicBezTo>
                    <a:cubicBezTo>
                      <a:pt x="4562" y="1319"/>
                      <a:pt x="4563" y="1320"/>
                      <a:pt x="4565" y="1320"/>
                    </a:cubicBezTo>
                    <a:cubicBezTo>
                      <a:pt x="4574" y="1322"/>
                      <a:pt x="4584" y="1319"/>
                      <a:pt x="4593" y="1318"/>
                    </a:cubicBezTo>
                    <a:cubicBezTo>
                      <a:pt x="4601" y="1317"/>
                      <a:pt x="4609" y="1316"/>
                      <a:pt x="4618" y="1316"/>
                    </a:cubicBezTo>
                    <a:cubicBezTo>
                      <a:pt x="4628" y="1315"/>
                      <a:pt x="4639" y="1316"/>
                      <a:pt x="4649" y="1316"/>
                    </a:cubicBezTo>
                    <a:cubicBezTo>
                      <a:pt x="4656" y="1316"/>
                      <a:pt x="4662" y="1316"/>
                      <a:pt x="4669" y="1316"/>
                    </a:cubicBezTo>
                    <a:cubicBezTo>
                      <a:pt x="4686" y="1316"/>
                      <a:pt x="4702" y="1316"/>
                      <a:pt x="4719" y="1315"/>
                    </a:cubicBezTo>
                    <a:cubicBezTo>
                      <a:pt x="4724" y="1315"/>
                      <a:pt x="4729" y="1317"/>
                      <a:pt x="4734" y="1316"/>
                    </a:cubicBezTo>
                    <a:cubicBezTo>
                      <a:pt x="4750" y="1312"/>
                      <a:pt x="4767" y="1316"/>
                      <a:pt x="4783" y="1314"/>
                    </a:cubicBezTo>
                    <a:cubicBezTo>
                      <a:pt x="4798" y="1313"/>
                      <a:pt x="4813" y="1315"/>
                      <a:pt x="4828" y="1315"/>
                    </a:cubicBezTo>
                    <a:cubicBezTo>
                      <a:pt x="4843" y="1314"/>
                      <a:pt x="4858" y="1319"/>
                      <a:pt x="4873" y="1315"/>
                    </a:cubicBezTo>
                    <a:cubicBezTo>
                      <a:pt x="4874" y="1314"/>
                      <a:pt x="4875" y="1315"/>
                      <a:pt x="4876" y="1315"/>
                    </a:cubicBezTo>
                    <a:cubicBezTo>
                      <a:pt x="4885" y="1318"/>
                      <a:pt x="4895" y="1316"/>
                      <a:pt x="4905" y="1317"/>
                    </a:cubicBezTo>
                    <a:cubicBezTo>
                      <a:pt x="4909" y="1317"/>
                      <a:pt x="4913" y="1317"/>
                      <a:pt x="4918" y="1317"/>
                    </a:cubicBezTo>
                    <a:cubicBezTo>
                      <a:pt x="4934" y="1318"/>
                      <a:pt x="4951" y="1321"/>
                      <a:pt x="4968" y="1320"/>
                    </a:cubicBezTo>
                    <a:cubicBezTo>
                      <a:pt x="4991" y="1320"/>
                      <a:pt x="5014" y="1323"/>
                      <a:pt x="5038" y="1319"/>
                    </a:cubicBezTo>
                    <a:cubicBezTo>
                      <a:pt x="5053" y="1317"/>
                      <a:pt x="5068" y="1318"/>
                      <a:pt x="5084" y="1317"/>
                    </a:cubicBezTo>
                    <a:cubicBezTo>
                      <a:pt x="5120" y="1316"/>
                      <a:pt x="5156" y="1319"/>
                      <a:pt x="5192" y="1317"/>
                    </a:cubicBezTo>
                    <a:cubicBezTo>
                      <a:pt x="5193" y="1317"/>
                      <a:pt x="5193" y="1317"/>
                      <a:pt x="5194" y="1317"/>
                    </a:cubicBezTo>
                    <a:cubicBezTo>
                      <a:pt x="5210" y="1319"/>
                      <a:pt x="5227" y="1320"/>
                      <a:pt x="5243" y="1321"/>
                    </a:cubicBezTo>
                    <a:cubicBezTo>
                      <a:pt x="5256" y="1321"/>
                      <a:pt x="5270" y="1320"/>
                      <a:pt x="5283" y="1320"/>
                    </a:cubicBezTo>
                    <a:cubicBezTo>
                      <a:pt x="5297" y="1320"/>
                      <a:pt x="5311" y="1319"/>
                      <a:pt x="5324" y="1319"/>
                    </a:cubicBezTo>
                    <a:cubicBezTo>
                      <a:pt x="5344" y="1319"/>
                      <a:pt x="5364" y="1318"/>
                      <a:pt x="5384" y="1315"/>
                    </a:cubicBezTo>
                    <a:cubicBezTo>
                      <a:pt x="5390" y="1314"/>
                      <a:pt x="5395" y="1314"/>
                      <a:pt x="5401" y="1314"/>
                    </a:cubicBezTo>
                    <a:cubicBezTo>
                      <a:pt x="5413" y="1313"/>
                      <a:pt x="5425" y="1314"/>
                      <a:pt x="5437" y="1314"/>
                    </a:cubicBezTo>
                    <a:cubicBezTo>
                      <a:pt x="5459" y="1314"/>
                      <a:pt x="5480" y="1313"/>
                      <a:pt x="5502" y="1313"/>
                    </a:cubicBezTo>
                    <a:cubicBezTo>
                      <a:pt x="5519" y="1313"/>
                      <a:pt x="5536" y="1314"/>
                      <a:pt x="5552" y="1314"/>
                    </a:cubicBezTo>
                    <a:cubicBezTo>
                      <a:pt x="5565" y="1315"/>
                      <a:pt x="5578" y="1315"/>
                      <a:pt x="5590" y="1315"/>
                    </a:cubicBezTo>
                    <a:cubicBezTo>
                      <a:pt x="5600" y="1315"/>
                      <a:pt x="5610" y="1315"/>
                      <a:pt x="5620" y="1315"/>
                    </a:cubicBezTo>
                    <a:cubicBezTo>
                      <a:pt x="5640" y="1314"/>
                      <a:pt x="5659" y="1313"/>
                      <a:pt x="5678" y="1313"/>
                    </a:cubicBezTo>
                    <a:cubicBezTo>
                      <a:pt x="5703" y="1314"/>
                      <a:pt x="5729" y="1315"/>
                      <a:pt x="5754" y="1315"/>
                    </a:cubicBezTo>
                    <a:cubicBezTo>
                      <a:pt x="5777" y="1316"/>
                      <a:pt x="5800" y="1314"/>
                      <a:pt x="5823" y="1316"/>
                    </a:cubicBezTo>
                    <a:cubicBezTo>
                      <a:pt x="5844" y="1318"/>
                      <a:pt x="5865" y="1318"/>
                      <a:pt x="5886" y="1319"/>
                    </a:cubicBezTo>
                    <a:cubicBezTo>
                      <a:pt x="5910" y="1319"/>
                      <a:pt x="5934" y="1318"/>
                      <a:pt x="5958" y="1318"/>
                    </a:cubicBezTo>
                    <a:cubicBezTo>
                      <a:pt x="5978" y="1317"/>
                      <a:pt x="5997" y="1316"/>
                      <a:pt x="6018" y="1315"/>
                    </a:cubicBezTo>
                    <a:cubicBezTo>
                      <a:pt x="6015" y="1285"/>
                      <a:pt x="6020" y="1257"/>
                      <a:pt x="6017" y="1228"/>
                    </a:cubicBezTo>
                    <a:cubicBezTo>
                      <a:pt x="6014" y="1199"/>
                      <a:pt x="6016" y="1170"/>
                      <a:pt x="6010" y="1142"/>
                    </a:cubicBezTo>
                    <a:cubicBezTo>
                      <a:pt x="6002" y="1139"/>
                      <a:pt x="6002" y="1139"/>
                      <a:pt x="5994" y="1140"/>
                    </a:cubicBezTo>
                    <a:cubicBezTo>
                      <a:pt x="5992" y="1141"/>
                      <a:pt x="5990" y="1141"/>
                      <a:pt x="5988" y="1141"/>
                    </a:cubicBezTo>
                    <a:cubicBezTo>
                      <a:pt x="5977" y="1139"/>
                      <a:pt x="5965" y="1138"/>
                      <a:pt x="5953" y="1137"/>
                    </a:cubicBezTo>
                    <a:cubicBezTo>
                      <a:pt x="5939" y="1135"/>
                      <a:pt x="5926" y="1134"/>
                      <a:pt x="5912" y="1137"/>
                    </a:cubicBezTo>
                    <a:cubicBezTo>
                      <a:pt x="5904" y="1138"/>
                      <a:pt x="5896" y="1139"/>
                      <a:pt x="5888" y="1139"/>
                    </a:cubicBezTo>
                    <a:cubicBezTo>
                      <a:pt x="5877" y="1138"/>
                      <a:pt x="5867" y="1136"/>
                      <a:pt x="5857" y="1136"/>
                    </a:cubicBezTo>
                    <a:cubicBezTo>
                      <a:pt x="5840" y="1135"/>
                      <a:pt x="5822" y="1134"/>
                      <a:pt x="5805" y="1136"/>
                    </a:cubicBezTo>
                    <a:cubicBezTo>
                      <a:pt x="5793" y="1138"/>
                      <a:pt x="5781" y="1138"/>
                      <a:pt x="5769" y="1139"/>
                    </a:cubicBezTo>
                    <a:cubicBezTo>
                      <a:pt x="5758" y="1139"/>
                      <a:pt x="5748" y="1140"/>
                      <a:pt x="5736" y="1140"/>
                    </a:cubicBezTo>
                    <a:cubicBezTo>
                      <a:pt x="5734" y="1150"/>
                      <a:pt x="5731" y="1160"/>
                      <a:pt x="5730" y="1170"/>
                    </a:cubicBezTo>
                    <a:cubicBezTo>
                      <a:pt x="5728" y="1193"/>
                      <a:pt x="5726" y="1217"/>
                      <a:pt x="5730" y="1240"/>
                    </a:cubicBezTo>
                    <a:cubicBezTo>
                      <a:pt x="5731" y="1249"/>
                      <a:pt x="5728" y="1256"/>
                      <a:pt x="5722" y="1263"/>
                    </a:cubicBezTo>
                    <a:cubicBezTo>
                      <a:pt x="5719" y="1266"/>
                      <a:pt x="5716" y="1268"/>
                      <a:pt x="5711" y="1265"/>
                    </a:cubicBezTo>
                    <a:cubicBezTo>
                      <a:pt x="5707" y="1263"/>
                      <a:pt x="5702" y="1261"/>
                      <a:pt x="5697" y="1259"/>
                    </a:cubicBezTo>
                    <a:cubicBezTo>
                      <a:pt x="5693" y="1256"/>
                      <a:pt x="5687" y="1253"/>
                      <a:pt x="5684" y="1248"/>
                    </a:cubicBezTo>
                    <a:cubicBezTo>
                      <a:pt x="5675" y="1237"/>
                      <a:pt x="5666" y="1227"/>
                      <a:pt x="5660" y="1214"/>
                    </a:cubicBezTo>
                    <a:cubicBezTo>
                      <a:pt x="5651" y="1195"/>
                      <a:pt x="5641" y="1176"/>
                      <a:pt x="5637" y="1155"/>
                    </a:cubicBezTo>
                    <a:cubicBezTo>
                      <a:pt x="5636" y="1153"/>
                      <a:pt x="5635" y="1151"/>
                      <a:pt x="5634" y="1150"/>
                    </a:cubicBezTo>
                    <a:cubicBezTo>
                      <a:pt x="5633" y="1150"/>
                      <a:pt x="5632" y="1150"/>
                      <a:pt x="5631" y="1150"/>
                    </a:cubicBezTo>
                    <a:cubicBezTo>
                      <a:pt x="5629" y="1163"/>
                      <a:pt x="5625" y="1175"/>
                      <a:pt x="5624" y="1188"/>
                    </a:cubicBezTo>
                    <a:cubicBezTo>
                      <a:pt x="5623" y="1197"/>
                      <a:pt x="5622" y="1207"/>
                      <a:pt x="5624" y="1216"/>
                    </a:cubicBezTo>
                    <a:cubicBezTo>
                      <a:pt x="5627" y="1228"/>
                      <a:pt x="5629" y="1241"/>
                      <a:pt x="5635" y="1253"/>
                    </a:cubicBezTo>
                    <a:cubicBezTo>
                      <a:pt x="5637" y="1256"/>
                      <a:pt x="5637" y="1258"/>
                      <a:pt x="5635" y="1261"/>
                    </a:cubicBezTo>
                    <a:cubicBezTo>
                      <a:pt x="5630" y="1270"/>
                      <a:pt x="5626" y="1272"/>
                      <a:pt x="5616" y="1267"/>
                    </a:cubicBezTo>
                    <a:cubicBezTo>
                      <a:pt x="5607" y="1263"/>
                      <a:pt x="5598" y="1257"/>
                      <a:pt x="5589" y="1251"/>
                    </a:cubicBezTo>
                    <a:cubicBezTo>
                      <a:pt x="5578" y="1244"/>
                      <a:pt x="5568" y="1236"/>
                      <a:pt x="5559" y="1228"/>
                    </a:cubicBezTo>
                    <a:cubicBezTo>
                      <a:pt x="5555" y="1225"/>
                      <a:pt x="5553" y="1220"/>
                      <a:pt x="5550" y="1217"/>
                    </a:cubicBezTo>
                    <a:cubicBezTo>
                      <a:pt x="5540" y="1209"/>
                      <a:pt x="5533" y="1198"/>
                      <a:pt x="5527" y="1187"/>
                    </a:cubicBezTo>
                    <a:cubicBezTo>
                      <a:pt x="5525" y="1182"/>
                      <a:pt x="5523" y="1178"/>
                      <a:pt x="5520" y="1173"/>
                    </a:cubicBezTo>
                    <a:cubicBezTo>
                      <a:pt x="5520" y="1181"/>
                      <a:pt x="5517" y="1186"/>
                      <a:pt x="5511" y="1190"/>
                    </a:cubicBezTo>
                    <a:cubicBezTo>
                      <a:pt x="5507" y="1193"/>
                      <a:pt x="5502" y="1193"/>
                      <a:pt x="5499" y="1188"/>
                    </a:cubicBezTo>
                    <a:cubicBezTo>
                      <a:pt x="5498" y="1186"/>
                      <a:pt x="5497" y="1184"/>
                      <a:pt x="5496" y="1182"/>
                    </a:cubicBezTo>
                    <a:cubicBezTo>
                      <a:pt x="5493" y="1174"/>
                      <a:pt x="5491" y="1165"/>
                      <a:pt x="5487" y="1157"/>
                    </a:cubicBezTo>
                    <a:cubicBezTo>
                      <a:pt x="5482" y="1147"/>
                      <a:pt x="5478" y="1137"/>
                      <a:pt x="5476" y="1126"/>
                    </a:cubicBezTo>
                    <a:cubicBezTo>
                      <a:pt x="5476" y="1125"/>
                      <a:pt x="5474" y="1124"/>
                      <a:pt x="5471" y="1121"/>
                    </a:cubicBezTo>
                    <a:cubicBezTo>
                      <a:pt x="5472" y="1129"/>
                      <a:pt x="5473" y="1135"/>
                      <a:pt x="5473" y="1141"/>
                    </a:cubicBezTo>
                    <a:cubicBezTo>
                      <a:pt x="5474" y="1152"/>
                      <a:pt x="5476" y="1163"/>
                      <a:pt x="5467" y="1172"/>
                    </a:cubicBezTo>
                    <a:cubicBezTo>
                      <a:pt x="5461" y="1177"/>
                      <a:pt x="5459" y="1177"/>
                      <a:pt x="5454" y="1172"/>
                    </a:cubicBezTo>
                    <a:cubicBezTo>
                      <a:pt x="5446" y="1164"/>
                      <a:pt x="5439" y="1157"/>
                      <a:pt x="5435" y="1145"/>
                    </a:cubicBezTo>
                    <a:cubicBezTo>
                      <a:pt x="5416" y="1146"/>
                      <a:pt x="5398" y="1146"/>
                      <a:pt x="5379" y="1147"/>
                    </a:cubicBezTo>
                    <a:cubicBezTo>
                      <a:pt x="5369" y="1147"/>
                      <a:pt x="5358" y="1149"/>
                      <a:pt x="5347" y="1150"/>
                    </a:cubicBezTo>
                    <a:cubicBezTo>
                      <a:pt x="5337" y="1150"/>
                      <a:pt x="5326" y="1148"/>
                      <a:pt x="5316" y="1149"/>
                    </a:cubicBezTo>
                    <a:cubicBezTo>
                      <a:pt x="5302" y="1151"/>
                      <a:pt x="5288" y="1149"/>
                      <a:pt x="5274" y="1149"/>
                    </a:cubicBezTo>
                    <a:cubicBezTo>
                      <a:pt x="5266" y="1149"/>
                      <a:pt x="5257" y="1150"/>
                      <a:pt x="5248" y="1150"/>
                    </a:cubicBezTo>
                    <a:cubicBezTo>
                      <a:pt x="5234" y="1150"/>
                      <a:pt x="5220" y="1156"/>
                      <a:pt x="5205" y="1151"/>
                    </a:cubicBezTo>
                    <a:cubicBezTo>
                      <a:pt x="5205" y="1151"/>
                      <a:pt x="5205" y="1151"/>
                      <a:pt x="5204" y="1151"/>
                    </a:cubicBezTo>
                    <a:cubicBezTo>
                      <a:pt x="5198" y="1152"/>
                      <a:pt x="5191" y="1152"/>
                      <a:pt x="5184" y="1152"/>
                    </a:cubicBezTo>
                    <a:cubicBezTo>
                      <a:pt x="5167" y="1152"/>
                      <a:pt x="5149" y="1152"/>
                      <a:pt x="5132" y="1151"/>
                    </a:cubicBezTo>
                    <a:cubicBezTo>
                      <a:pt x="5117" y="1149"/>
                      <a:pt x="5103" y="1152"/>
                      <a:pt x="5088" y="1150"/>
                    </a:cubicBezTo>
                    <a:cubicBezTo>
                      <a:pt x="5075" y="1148"/>
                      <a:pt x="5061" y="1149"/>
                      <a:pt x="5047" y="1149"/>
                    </a:cubicBezTo>
                    <a:cubicBezTo>
                      <a:pt x="5040" y="1149"/>
                      <a:pt x="5033" y="1150"/>
                      <a:pt x="5026" y="1150"/>
                    </a:cubicBezTo>
                    <a:cubicBezTo>
                      <a:pt x="5009" y="1150"/>
                      <a:pt x="4992" y="1151"/>
                      <a:pt x="4975" y="1151"/>
                    </a:cubicBezTo>
                    <a:cubicBezTo>
                      <a:pt x="4963" y="1151"/>
                      <a:pt x="4951" y="1151"/>
                      <a:pt x="4939" y="1151"/>
                    </a:cubicBezTo>
                    <a:cubicBezTo>
                      <a:pt x="4927" y="1151"/>
                      <a:pt x="4914" y="1153"/>
                      <a:pt x="4901" y="1153"/>
                    </a:cubicBezTo>
                    <a:cubicBezTo>
                      <a:pt x="4884" y="1152"/>
                      <a:pt x="4866" y="1150"/>
                      <a:pt x="4849" y="1149"/>
                    </a:cubicBezTo>
                    <a:cubicBezTo>
                      <a:pt x="4847" y="1149"/>
                      <a:pt x="4846" y="1149"/>
                      <a:pt x="4845" y="1149"/>
                    </a:cubicBezTo>
                    <a:cubicBezTo>
                      <a:pt x="4832" y="1152"/>
                      <a:pt x="4820" y="1150"/>
                      <a:pt x="4807" y="1149"/>
                    </a:cubicBezTo>
                    <a:cubicBezTo>
                      <a:pt x="4802" y="1148"/>
                      <a:pt x="4797" y="1148"/>
                      <a:pt x="4792" y="1148"/>
                    </a:cubicBezTo>
                    <a:cubicBezTo>
                      <a:pt x="4778" y="1148"/>
                      <a:pt x="4764" y="1148"/>
                      <a:pt x="4750" y="1148"/>
                    </a:cubicBezTo>
                    <a:cubicBezTo>
                      <a:pt x="4736" y="1148"/>
                      <a:pt x="4723" y="1147"/>
                      <a:pt x="4709" y="1147"/>
                    </a:cubicBezTo>
                    <a:cubicBezTo>
                      <a:pt x="4695" y="1147"/>
                      <a:pt x="4681" y="1146"/>
                      <a:pt x="4667" y="1146"/>
                    </a:cubicBezTo>
                    <a:cubicBezTo>
                      <a:pt x="4653" y="1146"/>
                      <a:pt x="4639" y="1146"/>
                      <a:pt x="4624" y="1146"/>
                    </a:cubicBezTo>
                    <a:cubicBezTo>
                      <a:pt x="4618" y="1146"/>
                      <a:pt x="4612" y="1147"/>
                      <a:pt x="4605" y="1147"/>
                    </a:cubicBezTo>
                    <a:cubicBezTo>
                      <a:pt x="4596" y="1147"/>
                      <a:pt x="4587" y="1146"/>
                      <a:pt x="4578" y="1147"/>
                    </a:cubicBezTo>
                    <a:cubicBezTo>
                      <a:pt x="4571" y="1147"/>
                      <a:pt x="4564" y="1148"/>
                      <a:pt x="4557" y="1148"/>
                    </a:cubicBezTo>
                    <a:cubicBezTo>
                      <a:pt x="4551" y="1149"/>
                      <a:pt x="4546" y="1148"/>
                      <a:pt x="4541" y="1149"/>
                    </a:cubicBezTo>
                    <a:cubicBezTo>
                      <a:pt x="4536" y="1149"/>
                      <a:pt x="4531" y="1151"/>
                      <a:pt x="4527" y="1150"/>
                    </a:cubicBezTo>
                    <a:cubicBezTo>
                      <a:pt x="4520" y="1147"/>
                      <a:pt x="4514" y="1148"/>
                      <a:pt x="4507" y="1149"/>
                    </a:cubicBezTo>
                    <a:cubicBezTo>
                      <a:pt x="4498" y="1150"/>
                      <a:pt x="4489" y="1149"/>
                      <a:pt x="4480" y="1149"/>
                    </a:cubicBezTo>
                    <a:cubicBezTo>
                      <a:pt x="4468" y="1149"/>
                      <a:pt x="4456" y="1147"/>
                      <a:pt x="4445" y="1150"/>
                    </a:cubicBezTo>
                    <a:cubicBezTo>
                      <a:pt x="4441" y="1151"/>
                      <a:pt x="4437" y="1151"/>
                      <a:pt x="4434" y="1151"/>
                    </a:cubicBezTo>
                    <a:cubicBezTo>
                      <a:pt x="4426" y="1151"/>
                      <a:pt x="4418" y="1150"/>
                      <a:pt x="4410" y="1150"/>
                    </a:cubicBezTo>
                    <a:cubicBezTo>
                      <a:pt x="4390" y="1149"/>
                      <a:pt x="4371" y="1150"/>
                      <a:pt x="4352" y="1150"/>
                    </a:cubicBezTo>
                    <a:cubicBezTo>
                      <a:pt x="4345" y="1150"/>
                      <a:pt x="4338" y="1150"/>
                      <a:pt x="4332" y="1150"/>
                    </a:cubicBezTo>
                    <a:close/>
                    <a:moveTo>
                      <a:pt x="104" y="1156"/>
                    </a:moveTo>
                    <a:cubicBezTo>
                      <a:pt x="104" y="1157"/>
                      <a:pt x="104" y="1157"/>
                      <a:pt x="104" y="1158"/>
                    </a:cubicBezTo>
                    <a:cubicBezTo>
                      <a:pt x="106" y="1158"/>
                      <a:pt x="108" y="1158"/>
                      <a:pt x="110" y="1158"/>
                    </a:cubicBezTo>
                    <a:cubicBezTo>
                      <a:pt x="114" y="1157"/>
                      <a:pt x="118" y="1155"/>
                      <a:pt x="122" y="1155"/>
                    </a:cubicBezTo>
                    <a:cubicBezTo>
                      <a:pt x="141" y="1156"/>
                      <a:pt x="160" y="1153"/>
                      <a:pt x="179" y="1155"/>
                    </a:cubicBezTo>
                    <a:cubicBezTo>
                      <a:pt x="188" y="1156"/>
                      <a:pt x="198" y="1155"/>
                      <a:pt x="207" y="1155"/>
                    </a:cubicBezTo>
                    <a:cubicBezTo>
                      <a:pt x="216" y="1155"/>
                      <a:pt x="224" y="1157"/>
                      <a:pt x="232" y="1153"/>
                    </a:cubicBezTo>
                    <a:cubicBezTo>
                      <a:pt x="234" y="1152"/>
                      <a:pt x="237" y="1153"/>
                      <a:pt x="239" y="1153"/>
                    </a:cubicBezTo>
                    <a:cubicBezTo>
                      <a:pt x="243" y="1154"/>
                      <a:pt x="246" y="1153"/>
                      <a:pt x="249" y="1152"/>
                    </a:cubicBezTo>
                    <a:cubicBezTo>
                      <a:pt x="259" y="1151"/>
                      <a:pt x="270" y="1148"/>
                      <a:pt x="281" y="1150"/>
                    </a:cubicBezTo>
                    <a:cubicBezTo>
                      <a:pt x="288" y="1150"/>
                      <a:pt x="294" y="1151"/>
                      <a:pt x="301" y="1149"/>
                    </a:cubicBezTo>
                    <a:cubicBezTo>
                      <a:pt x="303" y="1148"/>
                      <a:pt x="307" y="1147"/>
                      <a:pt x="309" y="1148"/>
                    </a:cubicBezTo>
                    <a:cubicBezTo>
                      <a:pt x="315" y="1152"/>
                      <a:pt x="320" y="1149"/>
                      <a:pt x="326" y="1148"/>
                    </a:cubicBezTo>
                    <a:cubicBezTo>
                      <a:pt x="333" y="1147"/>
                      <a:pt x="341" y="1147"/>
                      <a:pt x="348" y="1146"/>
                    </a:cubicBezTo>
                    <a:cubicBezTo>
                      <a:pt x="357" y="1145"/>
                      <a:pt x="366" y="1147"/>
                      <a:pt x="376" y="1147"/>
                    </a:cubicBezTo>
                    <a:cubicBezTo>
                      <a:pt x="378" y="1147"/>
                      <a:pt x="381" y="1147"/>
                      <a:pt x="384" y="1147"/>
                    </a:cubicBezTo>
                    <a:cubicBezTo>
                      <a:pt x="392" y="1146"/>
                      <a:pt x="400" y="1145"/>
                      <a:pt x="409" y="1145"/>
                    </a:cubicBezTo>
                    <a:cubicBezTo>
                      <a:pt x="420" y="1144"/>
                      <a:pt x="432" y="1144"/>
                      <a:pt x="444" y="1144"/>
                    </a:cubicBezTo>
                    <a:cubicBezTo>
                      <a:pt x="448" y="1143"/>
                      <a:pt x="453" y="1142"/>
                      <a:pt x="457" y="1143"/>
                    </a:cubicBezTo>
                    <a:cubicBezTo>
                      <a:pt x="468" y="1146"/>
                      <a:pt x="478" y="1145"/>
                      <a:pt x="488" y="1145"/>
                    </a:cubicBezTo>
                    <a:cubicBezTo>
                      <a:pt x="497" y="1145"/>
                      <a:pt x="506" y="1144"/>
                      <a:pt x="515" y="1144"/>
                    </a:cubicBezTo>
                    <a:cubicBezTo>
                      <a:pt x="516" y="1143"/>
                      <a:pt x="517" y="1144"/>
                      <a:pt x="518" y="1144"/>
                    </a:cubicBezTo>
                    <a:cubicBezTo>
                      <a:pt x="523" y="1144"/>
                      <a:pt x="529" y="1143"/>
                      <a:pt x="534" y="1143"/>
                    </a:cubicBezTo>
                    <a:cubicBezTo>
                      <a:pt x="544" y="1144"/>
                      <a:pt x="552" y="1143"/>
                      <a:pt x="561" y="1140"/>
                    </a:cubicBezTo>
                    <a:cubicBezTo>
                      <a:pt x="563" y="1140"/>
                      <a:pt x="565" y="1140"/>
                      <a:pt x="566" y="1140"/>
                    </a:cubicBezTo>
                    <a:cubicBezTo>
                      <a:pt x="587" y="1144"/>
                      <a:pt x="607" y="1144"/>
                      <a:pt x="628" y="1145"/>
                    </a:cubicBezTo>
                    <a:cubicBezTo>
                      <a:pt x="632" y="1145"/>
                      <a:pt x="636" y="1146"/>
                      <a:pt x="640" y="1146"/>
                    </a:cubicBezTo>
                    <a:cubicBezTo>
                      <a:pt x="655" y="1146"/>
                      <a:pt x="671" y="1147"/>
                      <a:pt x="686" y="1146"/>
                    </a:cubicBezTo>
                    <a:cubicBezTo>
                      <a:pt x="694" y="1146"/>
                      <a:pt x="701" y="1146"/>
                      <a:pt x="708" y="1145"/>
                    </a:cubicBezTo>
                    <a:cubicBezTo>
                      <a:pt x="722" y="1145"/>
                      <a:pt x="736" y="1144"/>
                      <a:pt x="750" y="1144"/>
                    </a:cubicBezTo>
                    <a:cubicBezTo>
                      <a:pt x="771" y="1144"/>
                      <a:pt x="793" y="1145"/>
                      <a:pt x="814" y="1145"/>
                    </a:cubicBezTo>
                    <a:cubicBezTo>
                      <a:pt x="829" y="1145"/>
                      <a:pt x="844" y="1144"/>
                      <a:pt x="860" y="1143"/>
                    </a:cubicBezTo>
                    <a:cubicBezTo>
                      <a:pt x="863" y="1143"/>
                      <a:pt x="866" y="1143"/>
                      <a:pt x="869" y="1143"/>
                    </a:cubicBezTo>
                    <a:cubicBezTo>
                      <a:pt x="881" y="1142"/>
                      <a:pt x="894" y="1142"/>
                      <a:pt x="907" y="1142"/>
                    </a:cubicBezTo>
                    <a:cubicBezTo>
                      <a:pt x="918" y="1141"/>
                      <a:pt x="930" y="1141"/>
                      <a:pt x="942" y="1142"/>
                    </a:cubicBezTo>
                    <a:cubicBezTo>
                      <a:pt x="950" y="1142"/>
                      <a:pt x="958" y="1142"/>
                      <a:pt x="966" y="1143"/>
                    </a:cubicBezTo>
                    <a:cubicBezTo>
                      <a:pt x="968" y="1143"/>
                      <a:pt x="971" y="1143"/>
                      <a:pt x="973" y="1143"/>
                    </a:cubicBezTo>
                    <a:cubicBezTo>
                      <a:pt x="991" y="1143"/>
                      <a:pt x="1009" y="1143"/>
                      <a:pt x="1027" y="1143"/>
                    </a:cubicBezTo>
                    <a:cubicBezTo>
                      <a:pt x="1053" y="1143"/>
                      <a:pt x="1079" y="1142"/>
                      <a:pt x="1104" y="1143"/>
                    </a:cubicBezTo>
                    <a:cubicBezTo>
                      <a:pt x="1106" y="1144"/>
                      <a:pt x="1107" y="1143"/>
                      <a:pt x="1108" y="1143"/>
                    </a:cubicBezTo>
                    <a:cubicBezTo>
                      <a:pt x="1122" y="1143"/>
                      <a:pt x="1136" y="1142"/>
                      <a:pt x="1149" y="1142"/>
                    </a:cubicBezTo>
                    <a:cubicBezTo>
                      <a:pt x="1167" y="1142"/>
                      <a:pt x="1185" y="1142"/>
                      <a:pt x="1202" y="1141"/>
                    </a:cubicBezTo>
                    <a:cubicBezTo>
                      <a:pt x="1221" y="1140"/>
                      <a:pt x="1239" y="1144"/>
                      <a:pt x="1257" y="1138"/>
                    </a:cubicBezTo>
                    <a:cubicBezTo>
                      <a:pt x="1258" y="1138"/>
                      <a:pt x="1259" y="1139"/>
                      <a:pt x="1260" y="1139"/>
                    </a:cubicBezTo>
                    <a:cubicBezTo>
                      <a:pt x="1292" y="1139"/>
                      <a:pt x="1325" y="1141"/>
                      <a:pt x="1357" y="1137"/>
                    </a:cubicBezTo>
                    <a:cubicBezTo>
                      <a:pt x="1359" y="1137"/>
                      <a:pt x="1361" y="1138"/>
                      <a:pt x="1363" y="1138"/>
                    </a:cubicBezTo>
                    <a:cubicBezTo>
                      <a:pt x="1367" y="1138"/>
                      <a:pt x="1371" y="1139"/>
                      <a:pt x="1374" y="1139"/>
                    </a:cubicBezTo>
                    <a:cubicBezTo>
                      <a:pt x="1385" y="1139"/>
                      <a:pt x="1396" y="1139"/>
                      <a:pt x="1406" y="1137"/>
                    </a:cubicBezTo>
                    <a:cubicBezTo>
                      <a:pt x="1414" y="1135"/>
                      <a:pt x="1423" y="1136"/>
                      <a:pt x="1431" y="1136"/>
                    </a:cubicBezTo>
                    <a:cubicBezTo>
                      <a:pt x="1448" y="1136"/>
                      <a:pt x="1466" y="1137"/>
                      <a:pt x="1483" y="1137"/>
                    </a:cubicBezTo>
                    <a:cubicBezTo>
                      <a:pt x="1501" y="1137"/>
                      <a:pt x="1518" y="1136"/>
                      <a:pt x="1535" y="1135"/>
                    </a:cubicBezTo>
                    <a:cubicBezTo>
                      <a:pt x="1550" y="1135"/>
                      <a:pt x="1564" y="1134"/>
                      <a:pt x="1579" y="1133"/>
                    </a:cubicBezTo>
                    <a:cubicBezTo>
                      <a:pt x="1583" y="1133"/>
                      <a:pt x="1588" y="1131"/>
                      <a:pt x="1592" y="1132"/>
                    </a:cubicBezTo>
                    <a:cubicBezTo>
                      <a:pt x="1599" y="1134"/>
                      <a:pt x="1607" y="1134"/>
                      <a:pt x="1614" y="1133"/>
                    </a:cubicBezTo>
                    <a:cubicBezTo>
                      <a:pt x="1623" y="1132"/>
                      <a:pt x="1631" y="1133"/>
                      <a:pt x="1640" y="1131"/>
                    </a:cubicBezTo>
                    <a:cubicBezTo>
                      <a:pt x="1661" y="1127"/>
                      <a:pt x="1682" y="1131"/>
                      <a:pt x="1702" y="1130"/>
                    </a:cubicBezTo>
                    <a:cubicBezTo>
                      <a:pt x="1714" y="1129"/>
                      <a:pt x="1726" y="1131"/>
                      <a:pt x="1738" y="1130"/>
                    </a:cubicBezTo>
                    <a:cubicBezTo>
                      <a:pt x="1748" y="1130"/>
                      <a:pt x="1759" y="1129"/>
                      <a:pt x="1769" y="1129"/>
                    </a:cubicBezTo>
                    <a:cubicBezTo>
                      <a:pt x="1779" y="1129"/>
                      <a:pt x="1790" y="1129"/>
                      <a:pt x="1800" y="1128"/>
                    </a:cubicBezTo>
                    <a:cubicBezTo>
                      <a:pt x="1808" y="1128"/>
                      <a:pt x="1816" y="1127"/>
                      <a:pt x="1824" y="1127"/>
                    </a:cubicBezTo>
                    <a:cubicBezTo>
                      <a:pt x="1861" y="1127"/>
                      <a:pt x="1898" y="1126"/>
                      <a:pt x="1935" y="1127"/>
                    </a:cubicBezTo>
                    <a:cubicBezTo>
                      <a:pt x="1947" y="1127"/>
                      <a:pt x="1955" y="1125"/>
                      <a:pt x="1958" y="1112"/>
                    </a:cubicBezTo>
                    <a:cubicBezTo>
                      <a:pt x="1959" y="1110"/>
                      <a:pt x="1960" y="1109"/>
                      <a:pt x="1960" y="1107"/>
                    </a:cubicBezTo>
                    <a:cubicBezTo>
                      <a:pt x="1972" y="1089"/>
                      <a:pt x="1983" y="1071"/>
                      <a:pt x="1995" y="1053"/>
                    </a:cubicBezTo>
                    <a:cubicBezTo>
                      <a:pt x="2001" y="1045"/>
                      <a:pt x="2009" y="1037"/>
                      <a:pt x="2017" y="1029"/>
                    </a:cubicBezTo>
                    <a:cubicBezTo>
                      <a:pt x="2020" y="1026"/>
                      <a:pt x="2023" y="1023"/>
                      <a:pt x="2026" y="1018"/>
                    </a:cubicBezTo>
                    <a:cubicBezTo>
                      <a:pt x="2022" y="1018"/>
                      <a:pt x="2020" y="1017"/>
                      <a:pt x="2018" y="1017"/>
                    </a:cubicBezTo>
                    <a:cubicBezTo>
                      <a:pt x="2008" y="1018"/>
                      <a:pt x="1997" y="1018"/>
                      <a:pt x="1987" y="1019"/>
                    </a:cubicBezTo>
                    <a:cubicBezTo>
                      <a:pt x="1968" y="1020"/>
                      <a:pt x="1950" y="1021"/>
                      <a:pt x="1931" y="1021"/>
                    </a:cubicBezTo>
                    <a:cubicBezTo>
                      <a:pt x="1916" y="1021"/>
                      <a:pt x="1901" y="1019"/>
                      <a:pt x="1886" y="1019"/>
                    </a:cubicBezTo>
                    <a:cubicBezTo>
                      <a:pt x="1881" y="1018"/>
                      <a:pt x="1876" y="1019"/>
                      <a:pt x="1871" y="1019"/>
                    </a:cubicBezTo>
                    <a:cubicBezTo>
                      <a:pt x="1854" y="1019"/>
                      <a:pt x="1837" y="1019"/>
                      <a:pt x="1821" y="1019"/>
                    </a:cubicBezTo>
                    <a:cubicBezTo>
                      <a:pt x="1812" y="1018"/>
                      <a:pt x="1803" y="1015"/>
                      <a:pt x="1795" y="1017"/>
                    </a:cubicBezTo>
                    <a:cubicBezTo>
                      <a:pt x="1780" y="1019"/>
                      <a:pt x="1765" y="1015"/>
                      <a:pt x="1750" y="1018"/>
                    </a:cubicBezTo>
                    <a:cubicBezTo>
                      <a:pt x="1747" y="1018"/>
                      <a:pt x="1743" y="1017"/>
                      <a:pt x="1739" y="1017"/>
                    </a:cubicBezTo>
                    <a:cubicBezTo>
                      <a:pt x="1736" y="1017"/>
                      <a:pt x="1733" y="1017"/>
                      <a:pt x="1729" y="1017"/>
                    </a:cubicBezTo>
                    <a:cubicBezTo>
                      <a:pt x="1719" y="1017"/>
                      <a:pt x="1709" y="1018"/>
                      <a:pt x="1699" y="1017"/>
                    </a:cubicBezTo>
                    <a:cubicBezTo>
                      <a:pt x="1689" y="1016"/>
                      <a:pt x="1680" y="1015"/>
                      <a:pt x="1670" y="1017"/>
                    </a:cubicBezTo>
                    <a:cubicBezTo>
                      <a:pt x="1664" y="1018"/>
                      <a:pt x="1658" y="1018"/>
                      <a:pt x="1652" y="1017"/>
                    </a:cubicBezTo>
                    <a:cubicBezTo>
                      <a:pt x="1647" y="1017"/>
                      <a:pt x="1641" y="1015"/>
                      <a:pt x="1635" y="1015"/>
                    </a:cubicBezTo>
                    <a:cubicBezTo>
                      <a:pt x="1609" y="1015"/>
                      <a:pt x="1583" y="1015"/>
                      <a:pt x="1557" y="1016"/>
                    </a:cubicBezTo>
                    <a:cubicBezTo>
                      <a:pt x="1534" y="1017"/>
                      <a:pt x="1510" y="1013"/>
                      <a:pt x="1487" y="1018"/>
                    </a:cubicBezTo>
                    <a:cubicBezTo>
                      <a:pt x="1486" y="1018"/>
                      <a:pt x="1485" y="1018"/>
                      <a:pt x="1483" y="1018"/>
                    </a:cubicBezTo>
                    <a:cubicBezTo>
                      <a:pt x="1475" y="1018"/>
                      <a:pt x="1467" y="1017"/>
                      <a:pt x="1460" y="1017"/>
                    </a:cubicBezTo>
                    <a:cubicBezTo>
                      <a:pt x="1451" y="1018"/>
                      <a:pt x="1443" y="1019"/>
                      <a:pt x="1435" y="1019"/>
                    </a:cubicBezTo>
                    <a:cubicBezTo>
                      <a:pt x="1423" y="1019"/>
                      <a:pt x="1411" y="1019"/>
                      <a:pt x="1400" y="1019"/>
                    </a:cubicBezTo>
                    <a:cubicBezTo>
                      <a:pt x="1388" y="1019"/>
                      <a:pt x="1377" y="1016"/>
                      <a:pt x="1366" y="1020"/>
                    </a:cubicBezTo>
                    <a:cubicBezTo>
                      <a:pt x="1366" y="1020"/>
                      <a:pt x="1365" y="1020"/>
                      <a:pt x="1365" y="1020"/>
                    </a:cubicBezTo>
                    <a:cubicBezTo>
                      <a:pt x="1352" y="1020"/>
                      <a:pt x="1340" y="1019"/>
                      <a:pt x="1327" y="1019"/>
                    </a:cubicBezTo>
                    <a:cubicBezTo>
                      <a:pt x="1316" y="1019"/>
                      <a:pt x="1304" y="1019"/>
                      <a:pt x="1293" y="1020"/>
                    </a:cubicBezTo>
                    <a:cubicBezTo>
                      <a:pt x="1278" y="1021"/>
                      <a:pt x="1263" y="1022"/>
                      <a:pt x="1248" y="1023"/>
                    </a:cubicBezTo>
                    <a:cubicBezTo>
                      <a:pt x="1233" y="1023"/>
                      <a:pt x="1218" y="1022"/>
                      <a:pt x="1203" y="1022"/>
                    </a:cubicBezTo>
                    <a:cubicBezTo>
                      <a:pt x="1188" y="1023"/>
                      <a:pt x="1173" y="1024"/>
                      <a:pt x="1157" y="1024"/>
                    </a:cubicBezTo>
                    <a:cubicBezTo>
                      <a:pt x="1137" y="1023"/>
                      <a:pt x="1117" y="1021"/>
                      <a:pt x="1097" y="1024"/>
                    </a:cubicBezTo>
                    <a:cubicBezTo>
                      <a:pt x="1093" y="1025"/>
                      <a:pt x="1089" y="1024"/>
                      <a:pt x="1084" y="1025"/>
                    </a:cubicBezTo>
                    <a:cubicBezTo>
                      <a:pt x="1069" y="1026"/>
                      <a:pt x="1054" y="1027"/>
                      <a:pt x="1038" y="1025"/>
                    </a:cubicBezTo>
                    <a:cubicBezTo>
                      <a:pt x="1032" y="1024"/>
                      <a:pt x="1026" y="1024"/>
                      <a:pt x="1020" y="1025"/>
                    </a:cubicBezTo>
                    <a:cubicBezTo>
                      <a:pt x="1014" y="1027"/>
                      <a:pt x="1007" y="1027"/>
                      <a:pt x="1001" y="1027"/>
                    </a:cubicBezTo>
                    <a:cubicBezTo>
                      <a:pt x="989" y="1026"/>
                      <a:pt x="978" y="1024"/>
                      <a:pt x="966" y="1025"/>
                    </a:cubicBezTo>
                    <a:cubicBezTo>
                      <a:pt x="954" y="1025"/>
                      <a:pt x="943" y="1023"/>
                      <a:pt x="932" y="1023"/>
                    </a:cubicBezTo>
                    <a:cubicBezTo>
                      <a:pt x="922" y="1024"/>
                      <a:pt x="913" y="1023"/>
                      <a:pt x="903" y="1023"/>
                    </a:cubicBezTo>
                    <a:cubicBezTo>
                      <a:pt x="886" y="1023"/>
                      <a:pt x="869" y="1022"/>
                      <a:pt x="852" y="1022"/>
                    </a:cubicBezTo>
                    <a:cubicBezTo>
                      <a:pt x="837" y="1021"/>
                      <a:pt x="822" y="1020"/>
                      <a:pt x="807" y="1020"/>
                    </a:cubicBezTo>
                    <a:cubicBezTo>
                      <a:pt x="788" y="1019"/>
                      <a:pt x="768" y="1019"/>
                      <a:pt x="748" y="1018"/>
                    </a:cubicBezTo>
                    <a:cubicBezTo>
                      <a:pt x="739" y="1018"/>
                      <a:pt x="730" y="1021"/>
                      <a:pt x="721" y="1017"/>
                    </a:cubicBezTo>
                    <a:cubicBezTo>
                      <a:pt x="714" y="1021"/>
                      <a:pt x="706" y="1019"/>
                      <a:pt x="698" y="1019"/>
                    </a:cubicBezTo>
                    <a:cubicBezTo>
                      <a:pt x="682" y="1019"/>
                      <a:pt x="666" y="1018"/>
                      <a:pt x="649" y="1018"/>
                    </a:cubicBezTo>
                    <a:cubicBezTo>
                      <a:pt x="633" y="1018"/>
                      <a:pt x="616" y="1018"/>
                      <a:pt x="600" y="1019"/>
                    </a:cubicBezTo>
                    <a:cubicBezTo>
                      <a:pt x="592" y="1019"/>
                      <a:pt x="584" y="1018"/>
                      <a:pt x="576" y="1018"/>
                    </a:cubicBezTo>
                    <a:cubicBezTo>
                      <a:pt x="564" y="1019"/>
                      <a:pt x="552" y="1020"/>
                      <a:pt x="540" y="1020"/>
                    </a:cubicBezTo>
                    <a:cubicBezTo>
                      <a:pt x="537" y="1020"/>
                      <a:pt x="535" y="1021"/>
                      <a:pt x="532" y="1021"/>
                    </a:cubicBezTo>
                    <a:cubicBezTo>
                      <a:pt x="513" y="1023"/>
                      <a:pt x="493" y="1025"/>
                      <a:pt x="474" y="1026"/>
                    </a:cubicBezTo>
                    <a:cubicBezTo>
                      <a:pt x="460" y="1027"/>
                      <a:pt x="445" y="1025"/>
                      <a:pt x="431" y="1028"/>
                    </a:cubicBezTo>
                    <a:cubicBezTo>
                      <a:pt x="426" y="1029"/>
                      <a:pt x="422" y="1029"/>
                      <a:pt x="417" y="1030"/>
                    </a:cubicBezTo>
                    <a:cubicBezTo>
                      <a:pt x="399" y="1030"/>
                      <a:pt x="381" y="1031"/>
                      <a:pt x="364" y="1032"/>
                    </a:cubicBezTo>
                    <a:cubicBezTo>
                      <a:pt x="360" y="1032"/>
                      <a:pt x="357" y="1033"/>
                      <a:pt x="354" y="1033"/>
                    </a:cubicBezTo>
                    <a:cubicBezTo>
                      <a:pt x="342" y="1036"/>
                      <a:pt x="330" y="1036"/>
                      <a:pt x="318" y="1034"/>
                    </a:cubicBezTo>
                    <a:cubicBezTo>
                      <a:pt x="307" y="1033"/>
                      <a:pt x="296" y="1030"/>
                      <a:pt x="285" y="1030"/>
                    </a:cubicBezTo>
                    <a:cubicBezTo>
                      <a:pt x="265" y="1029"/>
                      <a:pt x="245" y="1028"/>
                      <a:pt x="225" y="1030"/>
                    </a:cubicBezTo>
                    <a:cubicBezTo>
                      <a:pt x="204" y="1031"/>
                      <a:pt x="183" y="1029"/>
                      <a:pt x="162" y="1027"/>
                    </a:cubicBezTo>
                    <a:cubicBezTo>
                      <a:pt x="142" y="1026"/>
                      <a:pt x="123" y="1026"/>
                      <a:pt x="103" y="1028"/>
                    </a:cubicBezTo>
                    <a:cubicBezTo>
                      <a:pt x="99" y="1029"/>
                      <a:pt x="94" y="1030"/>
                      <a:pt x="90" y="1031"/>
                    </a:cubicBezTo>
                    <a:cubicBezTo>
                      <a:pt x="89" y="1034"/>
                      <a:pt x="88" y="1036"/>
                      <a:pt x="87" y="1039"/>
                    </a:cubicBezTo>
                    <a:cubicBezTo>
                      <a:pt x="85" y="1036"/>
                      <a:pt x="83" y="1034"/>
                      <a:pt x="81" y="1032"/>
                    </a:cubicBezTo>
                    <a:cubicBezTo>
                      <a:pt x="72" y="1034"/>
                      <a:pt x="62" y="1036"/>
                      <a:pt x="53" y="1037"/>
                    </a:cubicBezTo>
                    <a:cubicBezTo>
                      <a:pt x="51" y="1037"/>
                      <a:pt x="48" y="1037"/>
                      <a:pt x="45" y="1037"/>
                    </a:cubicBezTo>
                    <a:cubicBezTo>
                      <a:pt x="34" y="1036"/>
                      <a:pt x="24" y="1034"/>
                      <a:pt x="12" y="1037"/>
                    </a:cubicBezTo>
                    <a:cubicBezTo>
                      <a:pt x="11" y="1039"/>
                      <a:pt x="11" y="1042"/>
                      <a:pt x="11" y="1044"/>
                    </a:cubicBezTo>
                    <a:cubicBezTo>
                      <a:pt x="12" y="1051"/>
                      <a:pt x="13" y="1058"/>
                      <a:pt x="13" y="1065"/>
                    </a:cubicBezTo>
                    <a:cubicBezTo>
                      <a:pt x="13" y="1071"/>
                      <a:pt x="13" y="1077"/>
                      <a:pt x="13" y="1083"/>
                    </a:cubicBezTo>
                    <a:cubicBezTo>
                      <a:pt x="13" y="1097"/>
                      <a:pt x="14" y="1110"/>
                      <a:pt x="14" y="1123"/>
                    </a:cubicBezTo>
                    <a:cubicBezTo>
                      <a:pt x="14" y="1135"/>
                      <a:pt x="14" y="1147"/>
                      <a:pt x="14" y="1159"/>
                    </a:cubicBezTo>
                    <a:cubicBezTo>
                      <a:pt x="26" y="1159"/>
                      <a:pt x="36" y="1159"/>
                      <a:pt x="47" y="1159"/>
                    </a:cubicBezTo>
                    <a:cubicBezTo>
                      <a:pt x="54" y="1159"/>
                      <a:pt x="62" y="1158"/>
                      <a:pt x="69" y="1158"/>
                    </a:cubicBezTo>
                    <a:cubicBezTo>
                      <a:pt x="83" y="1158"/>
                      <a:pt x="97" y="1156"/>
                      <a:pt x="110" y="1149"/>
                    </a:cubicBezTo>
                    <a:cubicBezTo>
                      <a:pt x="111" y="1148"/>
                      <a:pt x="114" y="1148"/>
                      <a:pt x="116" y="1148"/>
                    </a:cubicBezTo>
                    <a:cubicBezTo>
                      <a:pt x="116" y="1148"/>
                      <a:pt x="116" y="1149"/>
                      <a:pt x="116" y="1149"/>
                    </a:cubicBezTo>
                    <a:cubicBezTo>
                      <a:pt x="112" y="1151"/>
                      <a:pt x="108" y="1154"/>
                      <a:pt x="104" y="1156"/>
                    </a:cubicBezTo>
                    <a:close/>
                    <a:moveTo>
                      <a:pt x="2376" y="186"/>
                    </a:moveTo>
                    <a:cubicBezTo>
                      <a:pt x="2371" y="187"/>
                      <a:pt x="2368" y="187"/>
                      <a:pt x="2365" y="189"/>
                    </a:cubicBezTo>
                    <a:cubicBezTo>
                      <a:pt x="2359" y="191"/>
                      <a:pt x="2354" y="195"/>
                      <a:pt x="2348" y="198"/>
                    </a:cubicBezTo>
                    <a:cubicBezTo>
                      <a:pt x="2336" y="204"/>
                      <a:pt x="2324" y="210"/>
                      <a:pt x="2312" y="217"/>
                    </a:cubicBezTo>
                    <a:cubicBezTo>
                      <a:pt x="2300" y="224"/>
                      <a:pt x="2289" y="232"/>
                      <a:pt x="2278" y="239"/>
                    </a:cubicBezTo>
                    <a:cubicBezTo>
                      <a:pt x="2270" y="244"/>
                      <a:pt x="2261" y="249"/>
                      <a:pt x="2253" y="256"/>
                    </a:cubicBezTo>
                    <a:cubicBezTo>
                      <a:pt x="2234" y="272"/>
                      <a:pt x="2219" y="291"/>
                      <a:pt x="2208" y="314"/>
                    </a:cubicBezTo>
                    <a:cubicBezTo>
                      <a:pt x="2201" y="328"/>
                      <a:pt x="2196" y="342"/>
                      <a:pt x="2191" y="357"/>
                    </a:cubicBezTo>
                    <a:cubicBezTo>
                      <a:pt x="2188" y="364"/>
                      <a:pt x="2187" y="372"/>
                      <a:pt x="2187" y="379"/>
                    </a:cubicBezTo>
                    <a:cubicBezTo>
                      <a:pt x="2186" y="388"/>
                      <a:pt x="2186" y="397"/>
                      <a:pt x="2186" y="406"/>
                    </a:cubicBezTo>
                    <a:cubicBezTo>
                      <a:pt x="2189" y="408"/>
                      <a:pt x="2192" y="410"/>
                      <a:pt x="2195" y="411"/>
                    </a:cubicBezTo>
                    <a:cubicBezTo>
                      <a:pt x="2189" y="420"/>
                      <a:pt x="2190" y="420"/>
                      <a:pt x="2190" y="430"/>
                    </a:cubicBezTo>
                    <a:cubicBezTo>
                      <a:pt x="2191" y="432"/>
                      <a:pt x="2191" y="434"/>
                      <a:pt x="2190" y="436"/>
                    </a:cubicBezTo>
                    <a:cubicBezTo>
                      <a:pt x="2183" y="447"/>
                      <a:pt x="2187" y="458"/>
                      <a:pt x="2190" y="468"/>
                    </a:cubicBezTo>
                    <a:cubicBezTo>
                      <a:pt x="2193" y="478"/>
                      <a:pt x="2199" y="487"/>
                      <a:pt x="2201" y="496"/>
                    </a:cubicBezTo>
                    <a:cubicBezTo>
                      <a:pt x="2204" y="511"/>
                      <a:pt x="2213" y="522"/>
                      <a:pt x="2220" y="534"/>
                    </a:cubicBezTo>
                    <a:cubicBezTo>
                      <a:pt x="2226" y="544"/>
                      <a:pt x="2234" y="553"/>
                      <a:pt x="2239" y="564"/>
                    </a:cubicBezTo>
                    <a:cubicBezTo>
                      <a:pt x="2246" y="576"/>
                      <a:pt x="2255" y="588"/>
                      <a:pt x="2266" y="598"/>
                    </a:cubicBezTo>
                    <a:cubicBezTo>
                      <a:pt x="2278" y="607"/>
                      <a:pt x="2289" y="617"/>
                      <a:pt x="2301" y="625"/>
                    </a:cubicBezTo>
                    <a:cubicBezTo>
                      <a:pt x="2317" y="637"/>
                      <a:pt x="2334" y="645"/>
                      <a:pt x="2352" y="653"/>
                    </a:cubicBezTo>
                    <a:cubicBezTo>
                      <a:pt x="2364" y="659"/>
                      <a:pt x="2377" y="661"/>
                      <a:pt x="2390" y="664"/>
                    </a:cubicBezTo>
                    <a:cubicBezTo>
                      <a:pt x="2412" y="667"/>
                      <a:pt x="2433" y="670"/>
                      <a:pt x="2454" y="668"/>
                    </a:cubicBezTo>
                    <a:cubicBezTo>
                      <a:pt x="2463" y="667"/>
                      <a:pt x="2471" y="665"/>
                      <a:pt x="2480" y="664"/>
                    </a:cubicBezTo>
                    <a:cubicBezTo>
                      <a:pt x="2495" y="661"/>
                      <a:pt x="2511" y="660"/>
                      <a:pt x="2526" y="655"/>
                    </a:cubicBezTo>
                    <a:cubicBezTo>
                      <a:pt x="2537" y="652"/>
                      <a:pt x="2547" y="648"/>
                      <a:pt x="2558" y="646"/>
                    </a:cubicBezTo>
                    <a:cubicBezTo>
                      <a:pt x="2573" y="644"/>
                      <a:pt x="2586" y="636"/>
                      <a:pt x="2600" y="631"/>
                    </a:cubicBezTo>
                    <a:cubicBezTo>
                      <a:pt x="2606" y="629"/>
                      <a:pt x="2612" y="626"/>
                      <a:pt x="2618" y="623"/>
                    </a:cubicBezTo>
                    <a:cubicBezTo>
                      <a:pt x="2625" y="618"/>
                      <a:pt x="2632" y="613"/>
                      <a:pt x="2639" y="608"/>
                    </a:cubicBezTo>
                    <a:cubicBezTo>
                      <a:pt x="2648" y="601"/>
                      <a:pt x="2653" y="593"/>
                      <a:pt x="2651" y="582"/>
                    </a:cubicBezTo>
                    <a:cubicBezTo>
                      <a:pt x="2650" y="576"/>
                      <a:pt x="2652" y="572"/>
                      <a:pt x="2658" y="569"/>
                    </a:cubicBezTo>
                    <a:cubicBezTo>
                      <a:pt x="2667" y="564"/>
                      <a:pt x="2677" y="560"/>
                      <a:pt x="2687" y="559"/>
                    </a:cubicBezTo>
                    <a:cubicBezTo>
                      <a:pt x="2693" y="559"/>
                      <a:pt x="2699" y="558"/>
                      <a:pt x="2705" y="557"/>
                    </a:cubicBezTo>
                    <a:cubicBezTo>
                      <a:pt x="2704" y="553"/>
                      <a:pt x="2704" y="549"/>
                      <a:pt x="2702" y="546"/>
                    </a:cubicBezTo>
                    <a:cubicBezTo>
                      <a:pt x="2697" y="535"/>
                      <a:pt x="2696" y="523"/>
                      <a:pt x="2697" y="511"/>
                    </a:cubicBezTo>
                    <a:cubicBezTo>
                      <a:pt x="2699" y="494"/>
                      <a:pt x="2706" y="481"/>
                      <a:pt x="2724" y="476"/>
                    </a:cubicBezTo>
                    <a:cubicBezTo>
                      <a:pt x="2727" y="475"/>
                      <a:pt x="2731" y="473"/>
                      <a:pt x="2735" y="471"/>
                    </a:cubicBezTo>
                    <a:cubicBezTo>
                      <a:pt x="2730" y="464"/>
                      <a:pt x="2725" y="458"/>
                      <a:pt x="2720" y="452"/>
                    </a:cubicBezTo>
                    <a:cubicBezTo>
                      <a:pt x="2719" y="451"/>
                      <a:pt x="2718" y="449"/>
                      <a:pt x="2717" y="447"/>
                    </a:cubicBezTo>
                    <a:cubicBezTo>
                      <a:pt x="2714" y="437"/>
                      <a:pt x="2705" y="428"/>
                      <a:pt x="2706" y="416"/>
                    </a:cubicBezTo>
                    <a:cubicBezTo>
                      <a:pt x="2706" y="416"/>
                      <a:pt x="2705" y="415"/>
                      <a:pt x="2705" y="414"/>
                    </a:cubicBezTo>
                    <a:cubicBezTo>
                      <a:pt x="2697" y="400"/>
                      <a:pt x="2699" y="388"/>
                      <a:pt x="2710" y="375"/>
                    </a:cubicBezTo>
                    <a:cubicBezTo>
                      <a:pt x="2713" y="372"/>
                      <a:pt x="2715" y="369"/>
                      <a:pt x="2718" y="365"/>
                    </a:cubicBezTo>
                    <a:cubicBezTo>
                      <a:pt x="2711" y="361"/>
                      <a:pt x="2705" y="358"/>
                      <a:pt x="2700" y="353"/>
                    </a:cubicBezTo>
                    <a:cubicBezTo>
                      <a:pt x="2686" y="338"/>
                      <a:pt x="2678" y="320"/>
                      <a:pt x="2672" y="300"/>
                    </a:cubicBezTo>
                    <a:cubicBezTo>
                      <a:pt x="2670" y="292"/>
                      <a:pt x="2669" y="283"/>
                      <a:pt x="2665" y="276"/>
                    </a:cubicBezTo>
                    <a:cubicBezTo>
                      <a:pt x="2662" y="269"/>
                      <a:pt x="2660" y="263"/>
                      <a:pt x="2661" y="255"/>
                    </a:cubicBezTo>
                    <a:cubicBezTo>
                      <a:pt x="2661" y="251"/>
                      <a:pt x="2661" y="246"/>
                      <a:pt x="2662" y="239"/>
                    </a:cubicBezTo>
                    <a:cubicBezTo>
                      <a:pt x="2658" y="238"/>
                      <a:pt x="2654" y="237"/>
                      <a:pt x="2651" y="236"/>
                    </a:cubicBezTo>
                    <a:cubicBezTo>
                      <a:pt x="2645" y="235"/>
                      <a:pt x="2639" y="234"/>
                      <a:pt x="2634" y="232"/>
                    </a:cubicBezTo>
                    <a:cubicBezTo>
                      <a:pt x="2624" y="227"/>
                      <a:pt x="2613" y="223"/>
                      <a:pt x="2605" y="216"/>
                    </a:cubicBezTo>
                    <a:cubicBezTo>
                      <a:pt x="2596" y="210"/>
                      <a:pt x="2589" y="202"/>
                      <a:pt x="2585" y="191"/>
                    </a:cubicBezTo>
                    <a:cubicBezTo>
                      <a:pt x="2582" y="186"/>
                      <a:pt x="2581" y="179"/>
                      <a:pt x="2574" y="177"/>
                    </a:cubicBezTo>
                    <a:cubicBezTo>
                      <a:pt x="2561" y="173"/>
                      <a:pt x="2548" y="168"/>
                      <a:pt x="2534" y="166"/>
                    </a:cubicBezTo>
                    <a:cubicBezTo>
                      <a:pt x="2520" y="164"/>
                      <a:pt x="2506" y="165"/>
                      <a:pt x="2491" y="165"/>
                    </a:cubicBezTo>
                    <a:cubicBezTo>
                      <a:pt x="2473" y="164"/>
                      <a:pt x="2454" y="166"/>
                      <a:pt x="2435" y="167"/>
                    </a:cubicBezTo>
                    <a:cubicBezTo>
                      <a:pt x="2418" y="168"/>
                      <a:pt x="2402" y="173"/>
                      <a:pt x="2385" y="178"/>
                    </a:cubicBezTo>
                    <a:cubicBezTo>
                      <a:pt x="2381" y="180"/>
                      <a:pt x="2376" y="182"/>
                      <a:pt x="2376" y="186"/>
                    </a:cubicBezTo>
                    <a:close/>
                    <a:moveTo>
                      <a:pt x="1851" y="1326"/>
                    </a:moveTo>
                    <a:cubicBezTo>
                      <a:pt x="1851" y="1325"/>
                      <a:pt x="1851" y="1324"/>
                      <a:pt x="1851" y="1324"/>
                    </a:cubicBezTo>
                    <a:cubicBezTo>
                      <a:pt x="1841" y="1322"/>
                      <a:pt x="1831" y="1320"/>
                      <a:pt x="1822" y="1319"/>
                    </a:cubicBezTo>
                    <a:cubicBezTo>
                      <a:pt x="1817" y="1318"/>
                      <a:pt x="1812" y="1317"/>
                      <a:pt x="1808" y="1318"/>
                    </a:cubicBezTo>
                    <a:cubicBezTo>
                      <a:pt x="1794" y="1320"/>
                      <a:pt x="1780" y="1319"/>
                      <a:pt x="1767" y="1324"/>
                    </a:cubicBezTo>
                    <a:cubicBezTo>
                      <a:pt x="1765" y="1325"/>
                      <a:pt x="1763" y="1325"/>
                      <a:pt x="1762" y="1325"/>
                    </a:cubicBezTo>
                    <a:cubicBezTo>
                      <a:pt x="1748" y="1329"/>
                      <a:pt x="1734" y="1333"/>
                      <a:pt x="1720" y="1337"/>
                    </a:cubicBezTo>
                    <a:cubicBezTo>
                      <a:pt x="1711" y="1340"/>
                      <a:pt x="1702" y="1345"/>
                      <a:pt x="1692" y="1348"/>
                    </a:cubicBezTo>
                    <a:cubicBezTo>
                      <a:pt x="1669" y="1357"/>
                      <a:pt x="1646" y="1366"/>
                      <a:pt x="1626" y="1381"/>
                    </a:cubicBezTo>
                    <a:cubicBezTo>
                      <a:pt x="1606" y="1395"/>
                      <a:pt x="1586" y="1409"/>
                      <a:pt x="1566" y="1424"/>
                    </a:cubicBezTo>
                    <a:cubicBezTo>
                      <a:pt x="1546" y="1439"/>
                      <a:pt x="1528" y="1458"/>
                      <a:pt x="1518" y="1482"/>
                    </a:cubicBezTo>
                    <a:cubicBezTo>
                      <a:pt x="1516" y="1485"/>
                      <a:pt x="1514" y="1489"/>
                      <a:pt x="1512" y="1492"/>
                    </a:cubicBezTo>
                    <a:cubicBezTo>
                      <a:pt x="1503" y="1502"/>
                      <a:pt x="1505" y="1512"/>
                      <a:pt x="1510" y="1522"/>
                    </a:cubicBezTo>
                    <a:cubicBezTo>
                      <a:pt x="1512" y="1525"/>
                      <a:pt x="1514" y="1528"/>
                      <a:pt x="1516" y="1530"/>
                    </a:cubicBezTo>
                    <a:cubicBezTo>
                      <a:pt x="1526" y="1543"/>
                      <a:pt x="1536" y="1556"/>
                      <a:pt x="1546" y="1568"/>
                    </a:cubicBezTo>
                    <a:cubicBezTo>
                      <a:pt x="1553" y="1575"/>
                      <a:pt x="1560" y="1582"/>
                      <a:pt x="1568" y="1589"/>
                    </a:cubicBezTo>
                    <a:cubicBezTo>
                      <a:pt x="1578" y="1598"/>
                      <a:pt x="1589" y="1605"/>
                      <a:pt x="1599" y="1614"/>
                    </a:cubicBezTo>
                    <a:cubicBezTo>
                      <a:pt x="1616" y="1629"/>
                      <a:pt x="1636" y="1637"/>
                      <a:pt x="1660" y="1636"/>
                    </a:cubicBezTo>
                    <a:cubicBezTo>
                      <a:pt x="1678" y="1635"/>
                      <a:pt x="1696" y="1636"/>
                      <a:pt x="1714" y="1637"/>
                    </a:cubicBezTo>
                    <a:cubicBezTo>
                      <a:pt x="1734" y="1637"/>
                      <a:pt x="1754" y="1639"/>
                      <a:pt x="1774" y="1640"/>
                    </a:cubicBezTo>
                    <a:cubicBezTo>
                      <a:pt x="1783" y="1640"/>
                      <a:pt x="1793" y="1640"/>
                      <a:pt x="1802" y="1640"/>
                    </a:cubicBezTo>
                    <a:cubicBezTo>
                      <a:pt x="1820" y="1641"/>
                      <a:pt x="1837" y="1642"/>
                      <a:pt x="1855" y="1642"/>
                    </a:cubicBezTo>
                    <a:cubicBezTo>
                      <a:pt x="1882" y="1641"/>
                      <a:pt x="1910" y="1640"/>
                      <a:pt x="1938" y="1639"/>
                    </a:cubicBezTo>
                    <a:cubicBezTo>
                      <a:pt x="1949" y="1638"/>
                      <a:pt x="1959" y="1639"/>
                      <a:pt x="1970" y="1638"/>
                    </a:cubicBezTo>
                    <a:cubicBezTo>
                      <a:pt x="1987" y="1637"/>
                      <a:pt x="2005" y="1636"/>
                      <a:pt x="2022" y="1635"/>
                    </a:cubicBezTo>
                    <a:cubicBezTo>
                      <a:pt x="2035" y="1634"/>
                      <a:pt x="2049" y="1635"/>
                      <a:pt x="2062" y="1634"/>
                    </a:cubicBezTo>
                    <a:cubicBezTo>
                      <a:pt x="2092" y="1633"/>
                      <a:pt x="2121" y="1631"/>
                      <a:pt x="2151" y="1630"/>
                    </a:cubicBezTo>
                    <a:cubicBezTo>
                      <a:pt x="2172" y="1629"/>
                      <a:pt x="2193" y="1628"/>
                      <a:pt x="2214" y="1628"/>
                    </a:cubicBezTo>
                    <a:cubicBezTo>
                      <a:pt x="2223" y="1628"/>
                      <a:pt x="2232" y="1628"/>
                      <a:pt x="2241" y="1627"/>
                    </a:cubicBezTo>
                    <a:cubicBezTo>
                      <a:pt x="2255" y="1627"/>
                      <a:pt x="2268" y="1625"/>
                      <a:pt x="2282" y="1625"/>
                    </a:cubicBezTo>
                    <a:cubicBezTo>
                      <a:pt x="2304" y="1624"/>
                      <a:pt x="2325" y="1624"/>
                      <a:pt x="2347" y="1624"/>
                    </a:cubicBezTo>
                    <a:cubicBezTo>
                      <a:pt x="2366" y="1624"/>
                      <a:pt x="2385" y="1624"/>
                      <a:pt x="2405" y="1624"/>
                    </a:cubicBezTo>
                    <a:cubicBezTo>
                      <a:pt x="2418" y="1624"/>
                      <a:pt x="2431" y="1623"/>
                      <a:pt x="2444" y="1623"/>
                    </a:cubicBezTo>
                    <a:cubicBezTo>
                      <a:pt x="2459" y="1623"/>
                      <a:pt x="2474" y="1622"/>
                      <a:pt x="2488" y="1622"/>
                    </a:cubicBezTo>
                    <a:cubicBezTo>
                      <a:pt x="2502" y="1622"/>
                      <a:pt x="2515" y="1622"/>
                      <a:pt x="2529" y="1622"/>
                    </a:cubicBezTo>
                    <a:cubicBezTo>
                      <a:pt x="2529" y="1618"/>
                      <a:pt x="2528" y="1616"/>
                      <a:pt x="2528" y="1613"/>
                    </a:cubicBezTo>
                    <a:cubicBezTo>
                      <a:pt x="2525" y="1600"/>
                      <a:pt x="2520" y="1587"/>
                      <a:pt x="2519" y="1574"/>
                    </a:cubicBezTo>
                    <a:cubicBezTo>
                      <a:pt x="2517" y="1555"/>
                      <a:pt x="2516" y="1537"/>
                      <a:pt x="2515" y="1518"/>
                    </a:cubicBezTo>
                    <a:cubicBezTo>
                      <a:pt x="2515" y="1508"/>
                      <a:pt x="2511" y="1502"/>
                      <a:pt x="2502" y="1498"/>
                    </a:cubicBezTo>
                    <a:cubicBezTo>
                      <a:pt x="2488" y="1492"/>
                      <a:pt x="2474" y="1485"/>
                      <a:pt x="2461" y="1475"/>
                    </a:cubicBezTo>
                    <a:cubicBezTo>
                      <a:pt x="2454" y="1469"/>
                      <a:pt x="2444" y="1468"/>
                      <a:pt x="2435" y="1474"/>
                    </a:cubicBezTo>
                    <a:cubicBezTo>
                      <a:pt x="2417" y="1485"/>
                      <a:pt x="2400" y="1496"/>
                      <a:pt x="2382" y="1506"/>
                    </a:cubicBezTo>
                    <a:cubicBezTo>
                      <a:pt x="2377" y="1509"/>
                      <a:pt x="2372" y="1511"/>
                      <a:pt x="2367" y="1512"/>
                    </a:cubicBezTo>
                    <a:cubicBezTo>
                      <a:pt x="2361" y="1514"/>
                      <a:pt x="2355" y="1514"/>
                      <a:pt x="2350" y="1516"/>
                    </a:cubicBezTo>
                    <a:cubicBezTo>
                      <a:pt x="2328" y="1524"/>
                      <a:pt x="2305" y="1526"/>
                      <a:pt x="2283" y="1527"/>
                    </a:cubicBezTo>
                    <a:cubicBezTo>
                      <a:pt x="2275" y="1528"/>
                      <a:pt x="2268" y="1529"/>
                      <a:pt x="2260" y="1528"/>
                    </a:cubicBezTo>
                    <a:cubicBezTo>
                      <a:pt x="2247" y="1528"/>
                      <a:pt x="2234" y="1525"/>
                      <a:pt x="2220" y="1525"/>
                    </a:cubicBezTo>
                    <a:cubicBezTo>
                      <a:pt x="2204" y="1526"/>
                      <a:pt x="2190" y="1519"/>
                      <a:pt x="2174" y="1519"/>
                    </a:cubicBezTo>
                    <a:cubicBezTo>
                      <a:pt x="2172" y="1518"/>
                      <a:pt x="2171" y="1518"/>
                      <a:pt x="2169" y="1517"/>
                    </a:cubicBezTo>
                    <a:cubicBezTo>
                      <a:pt x="2161" y="1514"/>
                      <a:pt x="2153" y="1510"/>
                      <a:pt x="2145" y="1507"/>
                    </a:cubicBezTo>
                    <a:cubicBezTo>
                      <a:pt x="2134" y="1502"/>
                      <a:pt x="2122" y="1497"/>
                      <a:pt x="2111" y="1492"/>
                    </a:cubicBezTo>
                    <a:cubicBezTo>
                      <a:pt x="2097" y="1485"/>
                      <a:pt x="2085" y="1476"/>
                      <a:pt x="2072" y="1468"/>
                    </a:cubicBezTo>
                    <a:cubicBezTo>
                      <a:pt x="2065" y="1464"/>
                      <a:pt x="2057" y="1461"/>
                      <a:pt x="2051" y="1456"/>
                    </a:cubicBezTo>
                    <a:cubicBezTo>
                      <a:pt x="2034" y="1442"/>
                      <a:pt x="2017" y="1429"/>
                      <a:pt x="2001" y="1414"/>
                    </a:cubicBezTo>
                    <a:cubicBezTo>
                      <a:pt x="1988" y="1402"/>
                      <a:pt x="1977" y="1388"/>
                      <a:pt x="1966" y="1374"/>
                    </a:cubicBezTo>
                    <a:cubicBezTo>
                      <a:pt x="1962" y="1369"/>
                      <a:pt x="1959" y="1365"/>
                      <a:pt x="1952" y="1361"/>
                    </a:cubicBezTo>
                    <a:cubicBezTo>
                      <a:pt x="1939" y="1355"/>
                      <a:pt x="1926" y="1347"/>
                      <a:pt x="1914" y="1339"/>
                    </a:cubicBezTo>
                    <a:cubicBezTo>
                      <a:pt x="1904" y="1332"/>
                      <a:pt x="1894" y="1332"/>
                      <a:pt x="1883" y="1334"/>
                    </a:cubicBezTo>
                    <a:cubicBezTo>
                      <a:pt x="1878" y="1335"/>
                      <a:pt x="1874" y="1336"/>
                      <a:pt x="1870" y="1336"/>
                    </a:cubicBezTo>
                    <a:cubicBezTo>
                      <a:pt x="1859" y="1334"/>
                      <a:pt x="1848" y="1335"/>
                      <a:pt x="1837" y="1334"/>
                    </a:cubicBezTo>
                    <a:cubicBezTo>
                      <a:pt x="1834" y="1333"/>
                      <a:pt x="1830" y="1332"/>
                      <a:pt x="1826" y="1331"/>
                    </a:cubicBezTo>
                    <a:cubicBezTo>
                      <a:pt x="1827" y="1330"/>
                      <a:pt x="1827" y="1330"/>
                      <a:pt x="1827" y="1329"/>
                    </a:cubicBezTo>
                    <a:cubicBezTo>
                      <a:pt x="1835" y="1328"/>
                      <a:pt x="1843" y="1327"/>
                      <a:pt x="1851" y="1326"/>
                    </a:cubicBezTo>
                    <a:close/>
                    <a:moveTo>
                      <a:pt x="5712" y="1245"/>
                    </a:moveTo>
                    <a:cubicBezTo>
                      <a:pt x="5712" y="1242"/>
                      <a:pt x="5712" y="1241"/>
                      <a:pt x="5712" y="1239"/>
                    </a:cubicBezTo>
                    <a:cubicBezTo>
                      <a:pt x="5712" y="1212"/>
                      <a:pt x="5713" y="1185"/>
                      <a:pt x="5716" y="1157"/>
                    </a:cubicBezTo>
                    <a:cubicBezTo>
                      <a:pt x="5720" y="1130"/>
                      <a:pt x="5725" y="1103"/>
                      <a:pt x="5738" y="1078"/>
                    </a:cubicBezTo>
                    <a:cubicBezTo>
                      <a:pt x="5752" y="1053"/>
                      <a:pt x="5767" y="1028"/>
                      <a:pt x="5781" y="1003"/>
                    </a:cubicBezTo>
                    <a:cubicBezTo>
                      <a:pt x="5782" y="1001"/>
                      <a:pt x="5784" y="1000"/>
                      <a:pt x="5785" y="998"/>
                    </a:cubicBezTo>
                    <a:cubicBezTo>
                      <a:pt x="5801" y="980"/>
                      <a:pt x="5817" y="961"/>
                      <a:pt x="5833" y="943"/>
                    </a:cubicBezTo>
                    <a:cubicBezTo>
                      <a:pt x="5843" y="932"/>
                      <a:pt x="5852" y="920"/>
                      <a:pt x="5860" y="906"/>
                    </a:cubicBezTo>
                    <a:cubicBezTo>
                      <a:pt x="5868" y="891"/>
                      <a:pt x="5876" y="875"/>
                      <a:pt x="5882" y="859"/>
                    </a:cubicBezTo>
                    <a:cubicBezTo>
                      <a:pt x="5887" y="847"/>
                      <a:pt x="5891" y="836"/>
                      <a:pt x="5894" y="824"/>
                    </a:cubicBezTo>
                    <a:cubicBezTo>
                      <a:pt x="5895" y="821"/>
                      <a:pt x="5896" y="818"/>
                      <a:pt x="5895" y="815"/>
                    </a:cubicBezTo>
                    <a:cubicBezTo>
                      <a:pt x="5893" y="810"/>
                      <a:pt x="5893" y="806"/>
                      <a:pt x="5897" y="802"/>
                    </a:cubicBezTo>
                    <a:cubicBezTo>
                      <a:pt x="5903" y="796"/>
                      <a:pt x="5904" y="789"/>
                      <a:pt x="5905" y="781"/>
                    </a:cubicBezTo>
                    <a:cubicBezTo>
                      <a:pt x="5906" y="772"/>
                      <a:pt x="5907" y="764"/>
                      <a:pt x="5909" y="755"/>
                    </a:cubicBezTo>
                    <a:cubicBezTo>
                      <a:pt x="5909" y="750"/>
                      <a:pt x="5910" y="746"/>
                      <a:pt x="5909" y="741"/>
                    </a:cubicBezTo>
                    <a:cubicBezTo>
                      <a:pt x="5909" y="727"/>
                      <a:pt x="5914" y="713"/>
                      <a:pt x="5908" y="699"/>
                    </a:cubicBezTo>
                    <a:cubicBezTo>
                      <a:pt x="5907" y="698"/>
                      <a:pt x="5908" y="695"/>
                      <a:pt x="5908" y="693"/>
                    </a:cubicBezTo>
                    <a:cubicBezTo>
                      <a:pt x="5911" y="684"/>
                      <a:pt x="5910" y="674"/>
                      <a:pt x="5908" y="665"/>
                    </a:cubicBezTo>
                    <a:cubicBezTo>
                      <a:pt x="5907" y="649"/>
                      <a:pt x="5899" y="635"/>
                      <a:pt x="5893" y="621"/>
                    </a:cubicBezTo>
                    <a:cubicBezTo>
                      <a:pt x="5889" y="610"/>
                      <a:pt x="5882" y="600"/>
                      <a:pt x="5878" y="589"/>
                    </a:cubicBezTo>
                    <a:cubicBezTo>
                      <a:pt x="5872" y="573"/>
                      <a:pt x="5862" y="559"/>
                      <a:pt x="5853" y="545"/>
                    </a:cubicBezTo>
                    <a:cubicBezTo>
                      <a:pt x="5839" y="525"/>
                      <a:pt x="5825" y="505"/>
                      <a:pt x="5810" y="487"/>
                    </a:cubicBezTo>
                    <a:cubicBezTo>
                      <a:pt x="5799" y="475"/>
                      <a:pt x="5787" y="462"/>
                      <a:pt x="5774" y="454"/>
                    </a:cubicBezTo>
                    <a:cubicBezTo>
                      <a:pt x="5753" y="440"/>
                      <a:pt x="5730" y="431"/>
                      <a:pt x="5705" y="426"/>
                    </a:cubicBezTo>
                    <a:cubicBezTo>
                      <a:pt x="5694" y="424"/>
                      <a:pt x="5683" y="422"/>
                      <a:pt x="5671" y="420"/>
                    </a:cubicBezTo>
                    <a:cubicBezTo>
                      <a:pt x="5659" y="418"/>
                      <a:pt x="5647" y="415"/>
                      <a:pt x="5635" y="414"/>
                    </a:cubicBezTo>
                    <a:cubicBezTo>
                      <a:pt x="5626" y="412"/>
                      <a:pt x="5617" y="413"/>
                      <a:pt x="5608" y="412"/>
                    </a:cubicBezTo>
                    <a:cubicBezTo>
                      <a:pt x="5596" y="411"/>
                      <a:pt x="5584" y="409"/>
                      <a:pt x="5572" y="411"/>
                    </a:cubicBezTo>
                    <a:cubicBezTo>
                      <a:pt x="5546" y="414"/>
                      <a:pt x="5521" y="419"/>
                      <a:pt x="5495" y="424"/>
                    </a:cubicBezTo>
                    <a:cubicBezTo>
                      <a:pt x="5494" y="424"/>
                      <a:pt x="5493" y="424"/>
                      <a:pt x="5492" y="425"/>
                    </a:cubicBezTo>
                    <a:cubicBezTo>
                      <a:pt x="5482" y="428"/>
                      <a:pt x="5472" y="431"/>
                      <a:pt x="5461" y="433"/>
                    </a:cubicBezTo>
                    <a:cubicBezTo>
                      <a:pt x="5442" y="436"/>
                      <a:pt x="5427" y="447"/>
                      <a:pt x="5410" y="455"/>
                    </a:cubicBezTo>
                    <a:cubicBezTo>
                      <a:pt x="5400" y="459"/>
                      <a:pt x="5392" y="466"/>
                      <a:pt x="5383" y="470"/>
                    </a:cubicBezTo>
                    <a:cubicBezTo>
                      <a:pt x="5370" y="476"/>
                      <a:pt x="5358" y="483"/>
                      <a:pt x="5347" y="492"/>
                    </a:cubicBezTo>
                    <a:cubicBezTo>
                      <a:pt x="5332" y="505"/>
                      <a:pt x="5319" y="518"/>
                      <a:pt x="5308" y="535"/>
                    </a:cubicBezTo>
                    <a:cubicBezTo>
                      <a:pt x="5305" y="540"/>
                      <a:pt x="5303" y="546"/>
                      <a:pt x="5300" y="551"/>
                    </a:cubicBezTo>
                    <a:cubicBezTo>
                      <a:pt x="5294" y="560"/>
                      <a:pt x="5288" y="569"/>
                      <a:pt x="5283" y="579"/>
                    </a:cubicBezTo>
                    <a:cubicBezTo>
                      <a:pt x="5270" y="606"/>
                      <a:pt x="5259" y="634"/>
                      <a:pt x="5263" y="664"/>
                    </a:cubicBezTo>
                    <a:cubicBezTo>
                      <a:pt x="5264" y="674"/>
                      <a:pt x="5264" y="683"/>
                      <a:pt x="5271" y="691"/>
                    </a:cubicBezTo>
                    <a:cubicBezTo>
                      <a:pt x="5273" y="693"/>
                      <a:pt x="5274" y="696"/>
                      <a:pt x="5275" y="698"/>
                    </a:cubicBezTo>
                    <a:cubicBezTo>
                      <a:pt x="5277" y="710"/>
                      <a:pt x="5287" y="715"/>
                      <a:pt x="5295" y="722"/>
                    </a:cubicBezTo>
                    <a:cubicBezTo>
                      <a:pt x="5296" y="720"/>
                      <a:pt x="5298" y="719"/>
                      <a:pt x="5298" y="717"/>
                    </a:cubicBezTo>
                    <a:cubicBezTo>
                      <a:pt x="5306" y="697"/>
                      <a:pt x="5314" y="677"/>
                      <a:pt x="5320" y="657"/>
                    </a:cubicBezTo>
                    <a:cubicBezTo>
                      <a:pt x="5322" y="646"/>
                      <a:pt x="5327" y="636"/>
                      <a:pt x="5331" y="626"/>
                    </a:cubicBezTo>
                    <a:cubicBezTo>
                      <a:pt x="5333" y="621"/>
                      <a:pt x="5337" y="617"/>
                      <a:pt x="5343" y="616"/>
                    </a:cubicBezTo>
                    <a:cubicBezTo>
                      <a:pt x="5346" y="642"/>
                      <a:pt x="5367" y="691"/>
                      <a:pt x="5380" y="704"/>
                    </a:cubicBezTo>
                    <a:cubicBezTo>
                      <a:pt x="5382" y="696"/>
                      <a:pt x="5384" y="688"/>
                      <a:pt x="5385" y="680"/>
                    </a:cubicBezTo>
                    <a:cubicBezTo>
                      <a:pt x="5389" y="658"/>
                      <a:pt x="5392" y="637"/>
                      <a:pt x="5397" y="615"/>
                    </a:cubicBezTo>
                    <a:cubicBezTo>
                      <a:pt x="5399" y="605"/>
                      <a:pt x="5401" y="595"/>
                      <a:pt x="5413" y="589"/>
                    </a:cubicBezTo>
                    <a:cubicBezTo>
                      <a:pt x="5413" y="606"/>
                      <a:pt x="5416" y="620"/>
                      <a:pt x="5424" y="633"/>
                    </a:cubicBezTo>
                    <a:cubicBezTo>
                      <a:pt x="5432" y="646"/>
                      <a:pt x="5438" y="660"/>
                      <a:pt x="5452" y="668"/>
                    </a:cubicBezTo>
                    <a:cubicBezTo>
                      <a:pt x="5453" y="666"/>
                      <a:pt x="5454" y="665"/>
                      <a:pt x="5454" y="664"/>
                    </a:cubicBezTo>
                    <a:cubicBezTo>
                      <a:pt x="5456" y="650"/>
                      <a:pt x="5458" y="636"/>
                      <a:pt x="5458" y="622"/>
                    </a:cubicBezTo>
                    <a:cubicBezTo>
                      <a:pt x="5459" y="614"/>
                      <a:pt x="5459" y="606"/>
                      <a:pt x="5463" y="599"/>
                    </a:cubicBezTo>
                    <a:cubicBezTo>
                      <a:pt x="5470" y="587"/>
                      <a:pt x="5475" y="575"/>
                      <a:pt x="5482" y="563"/>
                    </a:cubicBezTo>
                    <a:cubicBezTo>
                      <a:pt x="5484" y="560"/>
                      <a:pt x="5487" y="556"/>
                      <a:pt x="5491" y="557"/>
                    </a:cubicBezTo>
                    <a:cubicBezTo>
                      <a:pt x="5496" y="559"/>
                      <a:pt x="5495" y="564"/>
                      <a:pt x="5495" y="567"/>
                    </a:cubicBezTo>
                    <a:cubicBezTo>
                      <a:pt x="5494" y="590"/>
                      <a:pt x="5503" y="611"/>
                      <a:pt x="5510" y="633"/>
                    </a:cubicBezTo>
                    <a:cubicBezTo>
                      <a:pt x="5511" y="635"/>
                      <a:pt x="5513" y="636"/>
                      <a:pt x="5515" y="638"/>
                    </a:cubicBezTo>
                    <a:cubicBezTo>
                      <a:pt x="5521" y="627"/>
                      <a:pt x="5526" y="617"/>
                      <a:pt x="5532" y="607"/>
                    </a:cubicBezTo>
                    <a:cubicBezTo>
                      <a:pt x="5539" y="595"/>
                      <a:pt x="5546" y="583"/>
                      <a:pt x="5556" y="573"/>
                    </a:cubicBezTo>
                    <a:cubicBezTo>
                      <a:pt x="5565" y="563"/>
                      <a:pt x="5574" y="553"/>
                      <a:pt x="5585" y="546"/>
                    </a:cubicBezTo>
                    <a:cubicBezTo>
                      <a:pt x="5593" y="540"/>
                      <a:pt x="5602" y="535"/>
                      <a:pt x="5611" y="531"/>
                    </a:cubicBezTo>
                    <a:cubicBezTo>
                      <a:pt x="5615" y="528"/>
                      <a:pt x="5621" y="527"/>
                      <a:pt x="5625" y="525"/>
                    </a:cubicBezTo>
                    <a:cubicBezTo>
                      <a:pt x="5638" y="517"/>
                      <a:pt x="5652" y="513"/>
                      <a:pt x="5667" y="511"/>
                    </a:cubicBezTo>
                    <a:cubicBezTo>
                      <a:pt x="5682" y="509"/>
                      <a:pt x="5696" y="510"/>
                      <a:pt x="5711" y="511"/>
                    </a:cubicBezTo>
                    <a:cubicBezTo>
                      <a:pt x="5726" y="512"/>
                      <a:pt x="5739" y="516"/>
                      <a:pt x="5752" y="524"/>
                    </a:cubicBezTo>
                    <a:cubicBezTo>
                      <a:pt x="5752" y="532"/>
                      <a:pt x="5749" y="537"/>
                      <a:pt x="5742" y="541"/>
                    </a:cubicBezTo>
                    <a:cubicBezTo>
                      <a:pt x="5735" y="544"/>
                      <a:pt x="5727" y="547"/>
                      <a:pt x="5722" y="554"/>
                    </a:cubicBezTo>
                    <a:cubicBezTo>
                      <a:pt x="5719" y="558"/>
                      <a:pt x="5716" y="561"/>
                      <a:pt x="5713" y="565"/>
                    </a:cubicBezTo>
                    <a:cubicBezTo>
                      <a:pt x="5708" y="571"/>
                      <a:pt x="5704" y="578"/>
                      <a:pt x="5703" y="588"/>
                    </a:cubicBezTo>
                    <a:cubicBezTo>
                      <a:pt x="5734" y="568"/>
                      <a:pt x="5763" y="577"/>
                      <a:pt x="5793" y="588"/>
                    </a:cubicBezTo>
                    <a:cubicBezTo>
                      <a:pt x="5791" y="602"/>
                      <a:pt x="5789" y="616"/>
                      <a:pt x="5786" y="629"/>
                    </a:cubicBezTo>
                    <a:cubicBezTo>
                      <a:pt x="5782" y="642"/>
                      <a:pt x="5777" y="655"/>
                      <a:pt x="5767" y="666"/>
                    </a:cubicBezTo>
                    <a:cubicBezTo>
                      <a:pt x="5758" y="676"/>
                      <a:pt x="5748" y="685"/>
                      <a:pt x="5738" y="695"/>
                    </a:cubicBezTo>
                    <a:cubicBezTo>
                      <a:pt x="5745" y="697"/>
                      <a:pt x="5751" y="697"/>
                      <a:pt x="5757" y="695"/>
                    </a:cubicBezTo>
                    <a:cubicBezTo>
                      <a:pt x="5771" y="691"/>
                      <a:pt x="5785" y="688"/>
                      <a:pt x="5797" y="680"/>
                    </a:cubicBezTo>
                    <a:cubicBezTo>
                      <a:pt x="5803" y="677"/>
                      <a:pt x="5808" y="673"/>
                      <a:pt x="5816" y="672"/>
                    </a:cubicBezTo>
                    <a:cubicBezTo>
                      <a:pt x="5815" y="675"/>
                      <a:pt x="5816" y="678"/>
                      <a:pt x="5815" y="680"/>
                    </a:cubicBezTo>
                    <a:cubicBezTo>
                      <a:pt x="5805" y="709"/>
                      <a:pt x="5785" y="731"/>
                      <a:pt x="5762" y="750"/>
                    </a:cubicBezTo>
                    <a:cubicBezTo>
                      <a:pt x="5787" y="749"/>
                      <a:pt x="5812" y="744"/>
                      <a:pt x="5837" y="739"/>
                    </a:cubicBezTo>
                    <a:cubicBezTo>
                      <a:pt x="5837" y="743"/>
                      <a:pt x="5837" y="747"/>
                      <a:pt x="5837" y="750"/>
                    </a:cubicBezTo>
                    <a:cubicBezTo>
                      <a:pt x="5827" y="791"/>
                      <a:pt x="5802" y="820"/>
                      <a:pt x="5764" y="842"/>
                    </a:cubicBezTo>
                    <a:cubicBezTo>
                      <a:pt x="5785" y="848"/>
                      <a:pt x="5805" y="849"/>
                      <a:pt x="5825" y="848"/>
                    </a:cubicBezTo>
                    <a:cubicBezTo>
                      <a:pt x="5823" y="854"/>
                      <a:pt x="5822" y="859"/>
                      <a:pt x="5818" y="863"/>
                    </a:cubicBezTo>
                    <a:cubicBezTo>
                      <a:pt x="5815" y="866"/>
                      <a:pt x="5813" y="869"/>
                      <a:pt x="5811" y="872"/>
                    </a:cubicBezTo>
                    <a:cubicBezTo>
                      <a:pt x="5803" y="887"/>
                      <a:pt x="5796" y="903"/>
                      <a:pt x="5780" y="912"/>
                    </a:cubicBezTo>
                    <a:cubicBezTo>
                      <a:pt x="5778" y="913"/>
                      <a:pt x="5777" y="916"/>
                      <a:pt x="5775" y="917"/>
                    </a:cubicBezTo>
                    <a:cubicBezTo>
                      <a:pt x="5771" y="920"/>
                      <a:pt x="5768" y="924"/>
                      <a:pt x="5764" y="926"/>
                    </a:cubicBezTo>
                    <a:cubicBezTo>
                      <a:pt x="5761" y="929"/>
                      <a:pt x="5756" y="930"/>
                      <a:pt x="5756" y="937"/>
                    </a:cubicBezTo>
                    <a:cubicBezTo>
                      <a:pt x="5763" y="940"/>
                      <a:pt x="5770" y="945"/>
                      <a:pt x="5777" y="947"/>
                    </a:cubicBezTo>
                    <a:cubicBezTo>
                      <a:pt x="5785" y="949"/>
                      <a:pt x="5793" y="949"/>
                      <a:pt x="5802" y="950"/>
                    </a:cubicBezTo>
                    <a:cubicBezTo>
                      <a:pt x="5800" y="955"/>
                      <a:pt x="5800" y="959"/>
                      <a:pt x="5798" y="963"/>
                    </a:cubicBezTo>
                    <a:cubicBezTo>
                      <a:pt x="5797" y="966"/>
                      <a:pt x="5794" y="969"/>
                      <a:pt x="5792" y="969"/>
                    </a:cubicBezTo>
                    <a:cubicBezTo>
                      <a:pt x="5780" y="969"/>
                      <a:pt x="5771" y="977"/>
                      <a:pt x="5761" y="981"/>
                    </a:cubicBezTo>
                    <a:cubicBezTo>
                      <a:pt x="5746" y="987"/>
                      <a:pt x="5730" y="993"/>
                      <a:pt x="5715" y="999"/>
                    </a:cubicBezTo>
                    <a:cubicBezTo>
                      <a:pt x="5701" y="1004"/>
                      <a:pt x="5687" y="1008"/>
                      <a:pt x="5674" y="1012"/>
                    </a:cubicBezTo>
                    <a:cubicBezTo>
                      <a:pt x="5672" y="1019"/>
                      <a:pt x="5670" y="1026"/>
                      <a:pt x="5668" y="1031"/>
                    </a:cubicBezTo>
                    <a:cubicBezTo>
                      <a:pt x="5665" y="1038"/>
                      <a:pt x="5662" y="1043"/>
                      <a:pt x="5659" y="1049"/>
                    </a:cubicBezTo>
                    <a:cubicBezTo>
                      <a:pt x="5652" y="1060"/>
                      <a:pt x="5642" y="1063"/>
                      <a:pt x="5630" y="1062"/>
                    </a:cubicBezTo>
                    <a:cubicBezTo>
                      <a:pt x="5619" y="1061"/>
                      <a:pt x="5608" y="1059"/>
                      <a:pt x="5596" y="1057"/>
                    </a:cubicBezTo>
                    <a:cubicBezTo>
                      <a:pt x="5585" y="1054"/>
                      <a:pt x="5574" y="1050"/>
                      <a:pt x="5570" y="1037"/>
                    </a:cubicBezTo>
                    <a:cubicBezTo>
                      <a:pt x="5569" y="1030"/>
                      <a:pt x="5564" y="1027"/>
                      <a:pt x="5558" y="1027"/>
                    </a:cubicBezTo>
                    <a:cubicBezTo>
                      <a:pt x="5553" y="1026"/>
                      <a:pt x="5547" y="1025"/>
                      <a:pt x="5542" y="1024"/>
                    </a:cubicBezTo>
                    <a:cubicBezTo>
                      <a:pt x="5528" y="1023"/>
                      <a:pt x="5515" y="1018"/>
                      <a:pt x="5502" y="1012"/>
                    </a:cubicBezTo>
                    <a:cubicBezTo>
                      <a:pt x="5485" y="1005"/>
                      <a:pt x="5468" y="998"/>
                      <a:pt x="5454" y="986"/>
                    </a:cubicBezTo>
                    <a:cubicBezTo>
                      <a:pt x="5451" y="983"/>
                      <a:pt x="5449" y="979"/>
                      <a:pt x="5446" y="978"/>
                    </a:cubicBezTo>
                    <a:cubicBezTo>
                      <a:pt x="5436" y="977"/>
                      <a:pt x="5431" y="969"/>
                      <a:pt x="5423" y="964"/>
                    </a:cubicBezTo>
                    <a:cubicBezTo>
                      <a:pt x="5420" y="975"/>
                      <a:pt x="5417" y="986"/>
                      <a:pt x="5418" y="997"/>
                    </a:cubicBezTo>
                    <a:cubicBezTo>
                      <a:pt x="5418" y="1008"/>
                      <a:pt x="5417" y="1018"/>
                      <a:pt x="5417" y="1028"/>
                    </a:cubicBezTo>
                    <a:cubicBezTo>
                      <a:pt x="5417" y="1035"/>
                      <a:pt x="5419" y="1041"/>
                      <a:pt x="5420" y="1047"/>
                    </a:cubicBezTo>
                    <a:cubicBezTo>
                      <a:pt x="5422" y="1070"/>
                      <a:pt x="5427" y="1091"/>
                      <a:pt x="5436" y="1112"/>
                    </a:cubicBezTo>
                    <a:cubicBezTo>
                      <a:pt x="5440" y="1121"/>
                      <a:pt x="5445" y="1129"/>
                      <a:pt x="5450" y="1137"/>
                    </a:cubicBezTo>
                    <a:cubicBezTo>
                      <a:pt x="5451" y="1138"/>
                      <a:pt x="5453" y="1139"/>
                      <a:pt x="5455" y="1140"/>
                    </a:cubicBezTo>
                    <a:cubicBezTo>
                      <a:pt x="5455" y="1137"/>
                      <a:pt x="5455" y="1135"/>
                      <a:pt x="5455" y="1133"/>
                    </a:cubicBezTo>
                    <a:cubicBezTo>
                      <a:pt x="5456" y="1121"/>
                      <a:pt x="5451" y="1109"/>
                      <a:pt x="5454" y="1097"/>
                    </a:cubicBezTo>
                    <a:cubicBezTo>
                      <a:pt x="5456" y="1089"/>
                      <a:pt x="5456" y="1081"/>
                      <a:pt x="5458" y="1072"/>
                    </a:cubicBezTo>
                    <a:cubicBezTo>
                      <a:pt x="5459" y="1070"/>
                      <a:pt x="5460" y="1068"/>
                      <a:pt x="5459" y="1065"/>
                    </a:cubicBezTo>
                    <a:cubicBezTo>
                      <a:pt x="5458" y="1052"/>
                      <a:pt x="5466" y="1045"/>
                      <a:pt x="5478" y="1047"/>
                    </a:cubicBezTo>
                    <a:cubicBezTo>
                      <a:pt x="5477" y="1083"/>
                      <a:pt x="5486" y="1116"/>
                      <a:pt x="5502" y="1148"/>
                    </a:cubicBezTo>
                    <a:cubicBezTo>
                      <a:pt x="5504" y="1139"/>
                      <a:pt x="5504" y="1131"/>
                      <a:pt x="5506" y="1123"/>
                    </a:cubicBezTo>
                    <a:cubicBezTo>
                      <a:pt x="5507" y="1113"/>
                      <a:pt x="5513" y="1110"/>
                      <a:pt x="5523" y="1113"/>
                    </a:cubicBezTo>
                    <a:cubicBezTo>
                      <a:pt x="5523" y="1114"/>
                      <a:pt x="5524" y="1115"/>
                      <a:pt x="5524" y="1116"/>
                    </a:cubicBezTo>
                    <a:cubicBezTo>
                      <a:pt x="5525" y="1133"/>
                      <a:pt x="5528" y="1151"/>
                      <a:pt x="5540" y="1166"/>
                    </a:cubicBezTo>
                    <a:cubicBezTo>
                      <a:pt x="5540" y="1167"/>
                      <a:pt x="5541" y="1168"/>
                      <a:pt x="5541" y="1169"/>
                    </a:cubicBezTo>
                    <a:cubicBezTo>
                      <a:pt x="5546" y="1184"/>
                      <a:pt x="5556" y="1197"/>
                      <a:pt x="5566" y="1208"/>
                    </a:cubicBezTo>
                    <a:cubicBezTo>
                      <a:pt x="5577" y="1219"/>
                      <a:pt x="5590" y="1228"/>
                      <a:pt x="5602" y="1238"/>
                    </a:cubicBezTo>
                    <a:cubicBezTo>
                      <a:pt x="5605" y="1241"/>
                      <a:pt x="5609" y="1242"/>
                      <a:pt x="5614" y="1245"/>
                    </a:cubicBezTo>
                    <a:cubicBezTo>
                      <a:pt x="5614" y="1242"/>
                      <a:pt x="5614" y="1240"/>
                      <a:pt x="5614" y="1238"/>
                    </a:cubicBezTo>
                    <a:cubicBezTo>
                      <a:pt x="5612" y="1233"/>
                      <a:pt x="5609" y="1227"/>
                      <a:pt x="5609" y="1221"/>
                    </a:cubicBezTo>
                    <a:cubicBezTo>
                      <a:pt x="5608" y="1206"/>
                      <a:pt x="5608" y="1190"/>
                      <a:pt x="5613" y="1175"/>
                    </a:cubicBezTo>
                    <a:cubicBezTo>
                      <a:pt x="5616" y="1162"/>
                      <a:pt x="5620" y="1150"/>
                      <a:pt x="5623" y="1137"/>
                    </a:cubicBezTo>
                    <a:cubicBezTo>
                      <a:pt x="5624" y="1133"/>
                      <a:pt x="5624" y="1128"/>
                      <a:pt x="5625" y="1123"/>
                    </a:cubicBezTo>
                    <a:cubicBezTo>
                      <a:pt x="5625" y="1120"/>
                      <a:pt x="5626" y="1116"/>
                      <a:pt x="5627" y="1112"/>
                    </a:cubicBezTo>
                    <a:cubicBezTo>
                      <a:pt x="5630" y="1105"/>
                      <a:pt x="5633" y="1103"/>
                      <a:pt x="5641" y="1106"/>
                    </a:cubicBezTo>
                    <a:cubicBezTo>
                      <a:pt x="5642" y="1115"/>
                      <a:pt x="5643" y="1124"/>
                      <a:pt x="5645" y="1133"/>
                    </a:cubicBezTo>
                    <a:cubicBezTo>
                      <a:pt x="5648" y="1146"/>
                      <a:pt x="5653" y="1159"/>
                      <a:pt x="5657" y="1172"/>
                    </a:cubicBezTo>
                    <a:cubicBezTo>
                      <a:pt x="5658" y="1174"/>
                      <a:pt x="5659" y="1176"/>
                      <a:pt x="5660" y="1178"/>
                    </a:cubicBezTo>
                    <a:cubicBezTo>
                      <a:pt x="5662" y="1181"/>
                      <a:pt x="5664" y="1184"/>
                      <a:pt x="5666" y="1187"/>
                    </a:cubicBezTo>
                    <a:cubicBezTo>
                      <a:pt x="5670" y="1197"/>
                      <a:pt x="5674" y="1208"/>
                      <a:pt x="5680" y="1217"/>
                    </a:cubicBezTo>
                    <a:cubicBezTo>
                      <a:pt x="5688" y="1228"/>
                      <a:pt x="5698" y="1237"/>
                      <a:pt x="5712" y="1245"/>
                    </a:cubicBezTo>
                    <a:close/>
                    <a:moveTo>
                      <a:pt x="2178" y="1471"/>
                    </a:moveTo>
                    <a:cubicBezTo>
                      <a:pt x="2179" y="1471"/>
                      <a:pt x="2179" y="1472"/>
                      <a:pt x="2180" y="1472"/>
                    </a:cubicBezTo>
                    <a:cubicBezTo>
                      <a:pt x="2179" y="1475"/>
                      <a:pt x="2178" y="1477"/>
                      <a:pt x="2177" y="1480"/>
                    </a:cubicBezTo>
                    <a:cubicBezTo>
                      <a:pt x="2177" y="1484"/>
                      <a:pt x="2176" y="1487"/>
                      <a:pt x="2176" y="1491"/>
                    </a:cubicBezTo>
                    <a:cubicBezTo>
                      <a:pt x="2176" y="1499"/>
                      <a:pt x="2179" y="1503"/>
                      <a:pt x="2187" y="1505"/>
                    </a:cubicBezTo>
                    <a:cubicBezTo>
                      <a:pt x="2195" y="1506"/>
                      <a:pt x="2203" y="1508"/>
                      <a:pt x="2211" y="1509"/>
                    </a:cubicBezTo>
                    <a:cubicBezTo>
                      <a:pt x="2215" y="1510"/>
                      <a:pt x="2219" y="1512"/>
                      <a:pt x="2223" y="1512"/>
                    </a:cubicBezTo>
                    <a:cubicBezTo>
                      <a:pt x="2240" y="1513"/>
                      <a:pt x="2257" y="1514"/>
                      <a:pt x="2274" y="1515"/>
                    </a:cubicBezTo>
                    <a:cubicBezTo>
                      <a:pt x="2288" y="1515"/>
                      <a:pt x="2301" y="1513"/>
                      <a:pt x="2315" y="1511"/>
                    </a:cubicBezTo>
                    <a:cubicBezTo>
                      <a:pt x="2344" y="1507"/>
                      <a:pt x="2373" y="1502"/>
                      <a:pt x="2399" y="1485"/>
                    </a:cubicBezTo>
                    <a:cubicBezTo>
                      <a:pt x="2408" y="1479"/>
                      <a:pt x="2417" y="1474"/>
                      <a:pt x="2427" y="1469"/>
                    </a:cubicBezTo>
                    <a:cubicBezTo>
                      <a:pt x="2437" y="1464"/>
                      <a:pt x="2441" y="1453"/>
                      <a:pt x="2453" y="1451"/>
                    </a:cubicBezTo>
                    <a:cubicBezTo>
                      <a:pt x="2454" y="1450"/>
                      <a:pt x="2454" y="1449"/>
                      <a:pt x="2455" y="1448"/>
                    </a:cubicBezTo>
                    <a:cubicBezTo>
                      <a:pt x="2466" y="1435"/>
                      <a:pt x="2478" y="1422"/>
                      <a:pt x="2489" y="1408"/>
                    </a:cubicBezTo>
                    <a:cubicBezTo>
                      <a:pt x="2494" y="1400"/>
                      <a:pt x="2499" y="1392"/>
                      <a:pt x="2502" y="1384"/>
                    </a:cubicBezTo>
                    <a:cubicBezTo>
                      <a:pt x="2508" y="1367"/>
                      <a:pt x="2514" y="1350"/>
                      <a:pt x="2517" y="1332"/>
                    </a:cubicBezTo>
                    <a:cubicBezTo>
                      <a:pt x="2520" y="1308"/>
                      <a:pt x="2521" y="1284"/>
                      <a:pt x="2522" y="1260"/>
                    </a:cubicBezTo>
                    <a:cubicBezTo>
                      <a:pt x="2522" y="1253"/>
                      <a:pt x="2521" y="1247"/>
                      <a:pt x="2514" y="1243"/>
                    </a:cubicBezTo>
                    <a:cubicBezTo>
                      <a:pt x="2514" y="1243"/>
                      <a:pt x="2514" y="1241"/>
                      <a:pt x="2513" y="1240"/>
                    </a:cubicBezTo>
                    <a:cubicBezTo>
                      <a:pt x="2515" y="1239"/>
                      <a:pt x="2517" y="1238"/>
                      <a:pt x="2518" y="1237"/>
                    </a:cubicBezTo>
                    <a:cubicBezTo>
                      <a:pt x="2516" y="1235"/>
                      <a:pt x="2515" y="1233"/>
                      <a:pt x="2512" y="1230"/>
                    </a:cubicBezTo>
                    <a:cubicBezTo>
                      <a:pt x="2521" y="1225"/>
                      <a:pt x="2522" y="1217"/>
                      <a:pt x="2519" y="1208"/>
                    </a:cubicBezTo>
                    <a:cubicBezTo>
                      <a:pt x="2519" y="1207"/>
                      <a:pt x="2518" y="1205"/>
                      <a:pt x="2518" y="1203"/>
                    </a:cubicBezTo>
                    <a:cubicBezTo>
                      <a:pt x="2514" y="1192"/>
                      <a:pt x="2510" y="1181"/>
                      <a:pt x="2505" y="1171"/>
                    </a:cubicBezTo>
                    <a:cubicBezTo>
                      <a:pt x="2503" y="1166"/>
                      <a:pt x="2500" y="1161"/>
                      <a:pt x="2496" y="1155"/>
                    </a:cubicBezTo>
                    <a:cubicBezTo>
                      <a:pt x="2497" y="1149"/>
                      <a:pt x="2493" y="1141"/>
                      <a:pt x="2489" y="1134"/>
                    </a:cubicBezTo>
                    <a:cubicBezTo>
                      <a:pt x="2479" y="1114"/>
                      <a:pt x="2465" y="1097"/>
                      <a:pt x="2450" y="1082"/>
                    </a:cubicBezTo>
                    <a:cubicBezTo>
                      <a:pt x="2446" y="1078"/>
                      <a:pt x="2441" y="1074"/>
                      <a:pt x="2437" y="1069"/>
                    </a:cubicBezTo>
                    <a:cubicBezTo>
                      <a:pt x="2427" y="1058"/>
                      <a:pt x="2416" y="1047"/>
                      <a:pt x="2403" y="1039"/>
                    </a:cubicBezTo>
                    <a:cubicBezTo>
                      <a:pt x="2397" y="1036"/>
                      <a:pt x="2391" y="1031"/>
                      <a:pt x="2385" y="1027"/>
                    </a:cubicBezTo>
                    <a:cubicBezTo>
                      <a:pt x="2380" y="1023"/>
                      <a:pt x="2376" y="1021"/>
                      <a:pt x="2369" y="1024"/>
                    </a:cubicBezTo>
                    <a:cubicBezTo>
                      <a:pt x="2367" y="1026"/>
                      <a:pt x="2364" y="1026"/>
                      <a:pt x="2362" y="1026"/>
                    </a:cubicBezTo>
                    <a:cubicBezTo>
                      <a:pt x="2354" y="1026"/>
                      <a:pt x="2352" y="1024"/>
                      <a:pt x="2351" y="1016"/>
                    </a:cubicBezTo>
                    <a:cubicBezTo>
                      <a:pt x="2350" y="1013"/>
                      <a:pt x="2349" y="1010"/>
                      <a:pt x="2349" y="1006"/>
                    </a:cubicBezTo>
                    <a:cubicBezTo>
                      <a:pt x="2318" y="989"/>
                      <a:pt x="2284" y="982"/>
                      <a:pt x="2248" y="977"/>
                    </a:cubicBezTo>
                    <a:cubicBezTo>
                      <a:pt x="2251" y="983"/>
                      <a:pt x="2253" y="988"/>
                      <a:pt x="2256" y="993"/>
                    </a:cubicBezTo>
                    <a:cubicBezTo>
                      <a:pt x="2259" y="998"/>
                      <a:pt x="2259" y="1002"/>
                      <a:pt x="2257" y="1006"/>
                    </a:cubicBezTo>
                    <a:cubicBezTo>
                      <a:pt x="2253" y="1011"/>
                      <a:pt x="2248" y="1010"/>
                      <a:pt x="2244" y="1010"/>
                    </a:cubicBezTo>
                    <a:cubicBezTo>
                      <a:pt x="2236" y="1009"/>
                      <a:pt x="2228" y="1008"/>
                      <a:pt x="2220" y="1007"/>
                    </a:cubicBezTo>
                    <a:cubicBezTo>
                      <a:pt x="2203" y="1004"/>
                      <a:pt x="2188" y="1009"/>
                      <a:pt x="2172" y="1011"/>
                    </a:cubicBezTo>
                    <a:cubicBezTo>
                      <a:pt x="2172" y="1012"/>
                      <a:pt x="2171" y="1012"/>
                      <a:pt x="2171" y="1014"/>
                    </a:cubicBezTo>
                    <a:cubicBezTo>
                      <a:pt x="2177" y="1020"/>
                      <a:pt x="2184" y="1025"/>
                      <a:pt x="2190" y="1031"/>
                    </a:cubicBezTo>
                    <a:cubicBezTo>
                      <a:pt x="2196" y="1036"/>
                      <a:pt x="2201" y="1040"/>
                      <a:pt x="2206" y="1045"/>
                    </a:cubicBezTo>
                    <a:cubicBezTo>
                      <a:pt x="2209" y="1047"/>
                      <a:pt x="2211" y="1051"/>
                      <a:pt x="2214" y="1054"/>
                    </a:cubicBezTo>
                    <a:cubicBezTo>
                      <a:pt x="2217" y="1058"/>
                      <a:pt x="2216" y="1062"/>
                      <a:pt x="2214" y="1066"/>
                    </a:cubicBezTo>
                    <a:cubicBezTo>
                      <a:pt x="2211" y="1070"/>
                      <a:pt x="2207" y="1071"/>
                      <a:pt x="2202" y="1070"/>
                    </a:cubicBezTo>
                    <a:cubicBezTo>
                      <a:pt x="2195" y="1068"/>
                      <a:pt x="2189" y="1067"/>
                      <a:pt x="2182" y="1065"/>
                    </a:cubicBezTo>
                    <a:cubicBezTo>
                      <a:pt x="2161" y="1060"/>
                      <a:pt x="2142" y="1065"/>
                      <a:pt x="2125" y="1077"/>
                    </a:cubicBezTo>
                    <a:cubicBezTo>
                      <a:pt x="2118" y="1082"/>
                      <a:pt x="2112" y="1087"/>
                      <a:pt x="2105" y="1093"/>
                    </a:cubicBezTo>
                    <a:cubicBezTo>
                      <a:pt x="2112" y="1100"/>
                      <a:pt x="2117" y="1106"/>
                      <a:pt x="2123" y="1112"/>
                    </a:cubicBezTo>
                    <a:cubicBezTo>
                      <a:pt x="2126" y="1115"/>
                      <a:pt x="2130" y="1117"/>
                      <a:pt x="2132" y="1120"/>
                    </a:cubicBezTo>
                    <a:cubicBezTo>
                      <a:pt x="2143" y="1133"/>
                      <a:pt x="2152" y="1147"/>
                      <a:pt x="2158" y="1164"/>
                    </a:cubicBezTo>
                    <a:cubicBezTo>
                      <a:pt x="2164" y="1181"/>
                      <a:pt x="2167" y="1200"/>
                      <a:pt x="2169" y="1218"/>
                    </a:cubicBezTo>
                    <a:cubicBezTo>
                      <a:pt x="2169" y="1219"/>
                      <a:pt x="2169" y="1220"/>
                      <a:pt x="2169" y="1220"/>
                    </a:cubicBezTo>
                    <a:cubicBezTo>
                      <a:pt x="2168" y="1225"/>
                      <a:pt x="2166" y="1229"/>
                      <a:pt x="2161" y="1231"/>
                    </a:cubicBezTo>
                    <a:cubicBezTo>
                      <a:pt x="2157" y="1233"/>
                      <a:pt x="2154" y="1232"/>
                      <a:pt x="2151" y="1228"/>
                    </a:cubicBezTo>
                    <a:cubicBezTo>
                      <a:pt x="2149" y="1226"/>
                      <a:pt x="2148" y="1225"/>
                      <a:pt x="2146" y="1224"/>
                    </a:cubicBezTo>
                    <a:cubicBezTo>
                      <a:pt x="2146" y="1227"/>
                      <a:pt x="2147" y="1230"/>
                      <a:pt x="2148" y="1232"/>
                    </a:cubicBezTo>
                    <a:cubicBezTo>
                      <a:pt x="2151" y="1240"/>
                      <a:pt x="2156" y="1248"/>
                      <a:pt x="2159" y="1257"/>
                    </a:cubicBezTo>
                    <a:cubicBezTo>
                      <a:pt x="2163" y="1269"/>
                      <a:pt x="2165" y="1281"/>
                      <a:pt x="2167" y="1293"/>
                    </a:cubicBezTo>
                    <a:cubicBezTo>
                      <a:pt x="2170" y="1305"/>
                      <a:pt x="2168" y="1318"/>
                      <a:pt x="2173" y="1330"/>
                    </a:cubicBezTo>
                    <a:cubicBezTo>
                      <a:pt x="2173" y="1330"/>
                      <a:pt x="2173" y="1331"/>
                      <a:pt x="2173" y="1332"/>
                    </a:cubicBezTo>
                    <a:cubicBezTo>
                      <a:pt x="2172" y="1335"/>
                      <a:pt x="2171" y="1339"/>
                      <a:pt x="2166" y="1340"/>
                    </a:cubicBezTo>
                    <a:cubicBezTo>
                      <a:pt x="2161" y="1342"/>
                      <a:pt x="2159" y="1340"/>
                      <a:pt x="2156" y="1336"/>
                    </a:cubicBezTo>
                    <a:cubicBezTo>
                      <a:pt x="2153" y="1333"/>
                      <a:pt x="2151" y="1329"/>
                      <a:pt x="2148" y="1326"/>
                    </a:cubicBezTo>
                    <a:cubicBezTo>
                      <a:pt x="2141" y="1320"/>
                      <a:pt x="2133" y="1313"/>
                      <a:pt x="2126" y="1307"/>
                    </a:cubicBezTo>
                    <a:cubicBezTo>
                      <a:pt x="2122" y="1305"/>
                      <a:pt x="2118" y="1302"/>
                      <a:pt x="2113" y="1304"/>
                    </a:cubicBezTo>
                    <a:cubicBezTo>
                      <a:pt x="2118" y="1311"/>
                      <a:pt x="2123" y="1318"/>
                      <a:pt x="2128" y="1325"/>
                    </a:cubicBezTo>
                    <a:cubicBezTo>
                      <a:pt x="2129" y="1327"/>
                      <a:pt x="2129" y="1329"/>
                      <a:pt x="2131" y="1331"/>
                    </a:cubicBezTo>
                    <a:cubicBezTo>
                      <a:pt x="2142" y="1340"/>
                      <a:pt x="2145" y="1352"/>
                      <a:pt x="2149" y="1364"/>
                    </a:cubicBezTo>
                    <a:cubicBezTo>
                      <a:pt x="2153" y="1374"/>
                      <a:pt x="2156" y="1383"/>
                      <a:pt x="2159" y="1393"/>
                    </a:cubicBezTo>
                    <a:cubicBezTo>
                      <a:pt x="2160" y="1397"/>
                      <a:pt x="2161" y="1402"/>
                      <a:pt x="2160" y="1406"/>
                    </a:cubicBezTo>
                    <a:cubicBezTo>
                      <a:pt x="2160" y="1411"/>
                      <a:pt x="2152" y="1413"/>
                      <a:pt x="2149" y="1410"/>
                    </a:cubicBezTo>
                    <a:cubicBezTo>
                      <a:pt x="2142" y="1403"/>
                      <a:pt x="2136" y="1396"/>
                      <a:pt x="2128" y="1389"/>
                    </a:cubicBezTo>
                    <a:cubicBezTo>
                      <a:pt x="2123" y="1385"/>
                      <a:pt x="2117" y="1381"/>
                      <a:pt x="2108" y="1383"/>
                    </a:cubicBezTo>
                    <a:cubicBezTo>
                      <a:pt x="2109" y="1386"/>
                      <a:pt x="2111" y="1387"/>
                      <a:pt x="2113" y="1388"/>
                    </a:cubicBezTo>
                    <a:cubicBezTo>
                      <a:pt x="2118" y="1391"/>
                      <a:pt x="2122" y="1393"/>
                      <a:pt x="2126" y="1397"/>
                    </a:cubicBezTo>
                    <a:cubicBezTo>
                      <a:pt x="2131" y="1400"/>
                      <a:pt x="2134" y="1405"/>
                      <a:pt x="2138" y="1409"/>
                    </a:cubicBezTo>
                    <a:cubicBezTo>
                      <a:pt x="2150" y="1423"/>
                      <a:pt x="2159" y="1439"/>
                      <a:pt x="2165" y="1456"/>
                    </a:cubicBezTo>
                    <a:cubicBezTo>
                      <a:pt x="2168" y="1463"/>
                      <a:pt x="2171" y="1470"/>
                      <a:pt x="2174" y="1477"/>
                    </a:cubicBezTo>
                    <a:cubicBezTo>
                      <a:pt x="2176" y="1475"/>
                      <a:pt x="2177" y="1473"/>
                      <a:pt x="2178" y="1471"/>
                    </a:cubicBezTo>
                    <a:close/>
                    <a:moveTo>
                      <a:pt x="5728" y="532"/>
                    </a:moveTo>
                    <a:cubicBezTo>
                      <a:pt x="5727" y="532"/>
                      <a:pt x="5727" y="531"/>
                      <a:pt x="5727" y="531"/>
                    </a:cubicBezTo>
                    <a:cubicBezTo>
                      <a:pt x="5722" y="529"/>
                      <a:pt x="5718" y="528"/>
                      <a:pt x="5712" y="528"/>
                    </a:cubicBezTo>
                    <a:cubicBezTo>
                      <a:pt x="5704" y="528"/>
                      <a:pt x="5696" y="523"/>
                      <a:pt x="5689" y="523"/>
                    </a:cubicBezTo>
                    <a:cubicBezTo>
                      <a:pt x="5672" y="523"/>
                      <a:pt x="5655" y="526"/>
                      <a:pt x="5639" y="531"/>
                    </a:cubicBezTo>
                    <a:cubicBezTo>
                      <a:pt x="5629" y="535"/>
                      <a:pt x="5619" y="541"/>
                      <a:pt x="5609" y="546"/>
                    </a:cubicBezTo>
                    <a:cubicBezTo>
                      <a:pt x="5593" y="553"/>
                      <a:pt x="5578" y="561"/>
                      <a:pt x="5566" y="575"/>
                    </a:cubicBezTo>
                    <a:cubicBezTo>
                      <a:pt x="5546" y="598"/>
                      <a:pt x="5529" y="622"/>
                      <a:pt x="5522" y="652"/>
                    </a:cubicBezTo>
                    <a:cubicBezTo>
                      <a:pt x="5521" y="656"/>
                      <a:pt x="5519" y="659"/>
                      <a:pt x="5517" y="662"/>
                    </a:cubicBezTo>
                    <a:cubicBezTo>
                      <a:pt x="5515" y="665"/>
                      <a:pt x="5512" y="665"/>
                      <a:pt x="5510" y="662"/>
                    </a:cubicBezTo>
                    <a:cubicBezTo>
                      <a:pt x="5507" y="658"/>
                      <a:pt x="5505" y="654"/>
                      <a:pt x="5504" y="649"/>
                    </a:cubicBezTo>
                    <a:cubicBezTo>
                      <a:pt x="5496" y="628"/>
                      <a:pt x="5489" y="606"/>
                      <a:pt x="5481" y="584"/>
                    </a:cubicBezTo>
                    <a:cubicBezTo>
                      <a:pt x="5481" y="584"/>
                      <a:pt x="5479" y="585"/>
                      <a:pt x="5479" y="585"/>
                    </a:cubicBezTo>
                    <a:cubicBezTo>
                      <a:pt x="5475" y="594"/>
                      <a:pt x="5470" y="603"/>
                      <a:pt x="5469" y="611"/>
                    </a:cubicBezTo>
                    <a:cubicBezTo>
                      <a:pt x="5466" y="633"/>
                      <a:pt x="5465" y="655"/>
                      <a:pt x="5464" y="677"/>
                    </a:cubicBezTo>
                    <a:cubicBezTo>
                      <a:pt x="5463" y="681"/>
                      <a:pt x="5462" y="685"/>
                      <a:pt x="5461" y="688"/>
                    </a:cubicBezTo>
                    <a:cubicBezTo>
                      <a:pt x="5460" y="691"/>
                      <a:pt x="5458" y="693"/>
                      <a:pt x="5456" y="696"/>
                    </a:cubicBezTo>
                    <a:cubicBezTo>
                      <a:pt x="5430" y="676"/>
                      <a:pt x="5414" y="652"/>
                      <a:pt x="5405" y="622"/>
                    </a:cubicBezTo>
                    <a:cubicBezTo>
                      <a:pt x="5403" y="627"/>
                      <a:pt x="5401" y="632"/>
                      <a:pt x="5401" y="636"/>
                    </a:cubicBezTo>
                    <a:cubicBezTo>
                      <a:pt x="5399" y="644"/>
                      <a:pt x="5397" y="652"/>
                      <a:pt x="5397" y="660"/>
                    </a:cubicBezTo>
                    <a:cubicBezTo>
                      <a:pt x="5396" y="678"/>
                      <a:pt x="5389" y="695"/>
                      <a:pt x="5392" y="713"/>
                    </a:cubicBezTo>
                    <a:cubicBezTo>
                      <a:pt x="5393" y="721"/>
                      <a:pt x="5389" y="728"/>
                      <a:pt x="5384" y="736"/>
                    </a:cubicBezTo>
                    <a:cubicBezTo>
                      <a:pt x="5377" y="728"/>
                      <a:pt x="5371" y="721"/>
                      <a:pt x="5366" y="714"/>
                    </a:cubicBezTo>
                    <a:cubicBezTo>
                      <a:pt x="5361" y="706"/>
                      <a:pt x="5358" y="697"/>
                      <a:pt x="5353" y="687"/>
                    </a:cubicBezTo>
                    <a:cubicBezTo>
                      <a:pt x="5349" y="696"/>
                      <a:pt x="5344" y="701"/>
                      <a:pt x="5342" y="708"/>
                    </a:cubicBezTo>
                    <a:cubicBezTo>
                      <a:pt x="5339" y="725"/>
                      <a:pt x="5335" y="742"/>
                      <a:pt x="5338" y="760"/>
                    </a:cubicBezTo>
                    <a:cubicBezTo>
                      <a:pt x="5340" y="775"/>
                      <a:pt x="5343" y="789"/>
                      <a:pt x="5347" y="804"/>
                    </a:cubicBezTo>
                    <a:cubicBezTo>
                      <a:pt x="5349" y="814"/>
                      <a:pt x="5353" y="824"/>
                      <a:pt x="5356" y="834"/>
                    </a:cubicBezTo>
                    <a:cubicBezTo>
                      <a:pt x="5360" y="848"/>
                      <a:pt x="5364" y="863"/>
                      <a:pt x="5373" y="875"/>
                    </a:cubicBezTo>
                    <a:cubicBezTo>
                      <a:pt x="5378" y="883"/>
                      <a:pt x="5380" y="897"/>
                      <a:pt x="5394" y="896"/>
                    </a:cubicBezTo>
                    <a:cubicBezTo>
                      <a:pt x="5393" y="907"/>
                      <a:pt x="5393" y="909"/>
                      <a:pt x="5402" y="918"/>
                    </a:cubicBezTo>
                    <a:cubicBezTo>
                      <a:pt x="5415" y="931"/>
                      <a:pt x="5427" y="943"/>
                      <a:pt x="5442" y="955"/>
                    </a:cubicBezTo>
                    <a:cubicBezTo>
                      <a:pt x="5464" y="972"/>
                      <a:pt x="5489" y="987"/>
                      <a:pt x="5517" y="997"/>
                    </a:cubicBezTo>
                    <a:cubicBezTo>
                      <a:pt x="5534" y="1002"/>
                      <a:pt x="5551" y="1009"/>
                      <a:pt x="5569" y="1007"/>
                    </a:cubicBezTo>
                    <a:cubicBezTo>
                      <a:pt x="5573" y="1007"/>
                      <a:pt x="5576" y="1006"/>
                      <a:pt x="5579" y="1006"/>
                    </a:cubicBezTo>
                    <a:cubicBezTo>
                      <a:pt x="5595" y="1007"/>
                      <a:pt x="5610" y="1007"/>
                      <a:pt x="5626" y="1008"/>
                    </a:cubicBezTo>
                    <a:cubicBezTo>
                      <a:pt x="5630" y="1008"/>
                      <a:pt x="5634" y="1008"/>
                      <a:pt x="5637" y="1007"/>
                    </a:cubicBezTo>
                    <a:cubicBezTo>
                      <a:pt x="5651" y="1004"/>
                      <a:pt x="5665" y="1000"/>
                      <a:pt x="5678" y="995"/>
                    </a:cubicBezTo>
                    <a:cubicBezTo>
                      <a:pt x="5700" y="988"/>
                      <a:pt x="5722" y="981"/>
                      <a:pt x="5744" y="974"/>
                    </a:cubicBezTo>
                    <a:cubicBezTo>
                      <a:pt x="5751" y="971"/>
                      <a:pt x="5758" y="969"/>
                      <a:pt x="5762" y="964"/>
                    </a:cubicBezTo>
                    <a:cubicBezTo>
                      <a:pt x="5753" y="957"/>
                      <a:pt x="5745" y="951"/>
                      <a:pt x="5738" y="944"/>
                    </a:cubicBezTo>
                    <a:cubicBezTo>
                      <a:pt x="5734" y="940"/>
                      <a:pt x="5736" y="928"/>
                      <a:pt x="5741" y="925"/>
                    </a:cubicBezTo>
                    <a:cubicBezTo>
                      <a:pt x="5758" y="917"/>
                      <a:pt x="5770" y="904"/>
                      <a:pt x="5784" y="893"/>
                    </a:cubicBezTo>
                    <a:cubicBezTo>
                      <a:pt x="5793" y="886"/>
                      <a:pt x="5799" y="876"/>
                      <a:pt x="5803" y="865"/>
                    </a:cubicBezTo>
                    <a:cubicBezTo>
                      <a:pt x="5800" y="864"/>
                      <a:pt x="5798" y="862"/>
                      <a:pt x="5796" y="862"/>
                    </a:cubicBezTo>
                    <a:cubicBezTo>
                      <a:pt x="5787" y="861"/>
                      <a:pt x="5778" y="861"/>
                      <a:pt x="5769" y="861"/>
                    </a:cubicBezTo>
                    <a:cubicBezTo>
                      <a:pt x="5759" y="860"/>
                      <a:pt x="5748" y="856"/>
                      <a:pt x="5738" y="853"/>
                    </a:cubicBezTo>
                    <a:cubicBezTo>
                      <a:pt x="5738" y="845"/>
                      <a:pt x="5741" y="841"/>
                      <a:pt x="5747" y="837"/>
                    </a:cubicBezTo>
                    <a:cubicBezTo>
                      <a:pt x="5761" y="829"/>
                      <a:pt x="5775" y="820"/>
                      <a:pt x="5789" y="809"/>
                    </a:cubicBezTo>
                    <a:cubicBezTo>
                      <a:pt x="5796" y="803"/>
                      <a:pt x="5802" y="795"/>
                      <a:pt x="5809" y="787"/>
                    </a:cubicBezTo>
                    <a:cubicBezTo>
                      <a:pt x="5817" y="779"/>
                      <a:pt x="5821" y="768"/>
                      <a:pt x="5823" y="755"/>
                    </a:cubicBezTo>
                    <a:cubicBezTo>
                      <a:pt x="5819" y="756"/>
                      <a:pt x="5815" y="756"/>
                      <a:pt x="5811" y="757"/>
                    </a:cubicBezTo>
                    <a:cubicBezTo>
                      <a:pt x="5798" y="759"/>
                      <a:pt x="5785" y="763"/>
                      <a:pt x="5771" y="765"/>
                    </a:cubicBezTo>
                    <a:cubicBezTo>
                      <a:pt x="5760" y="766"/>
                      <a:pt x="5748" y="766"/>
                      <a:pt x="5737" y="767"/>
                    </a:cubicBezTo>
                    <a:cubicBezTo>
                      <a:pt x="5733" y="767"/>
                      <a:pt x="5730" y="766"/>
                      <a:pt x="5726" y="765"/>
                    </a:cubicBezTo>
                    <a:cubicBezTo>
                      <a:pt x="5722" y="765"/>
                      <a:pt x="5721" y="762"/>
                      <a:pt x="5721" y="758"/>
                    </a:cubicBezTo>
                    <a:cubicBezTo>
                      <a:pt x="5721" y="751"/>
                      <a:pt x="5727" y="749"/>
                      <a:pt x="5732" y="747"/>
                    </a:cubicBezTo>
                    <a:cubicBezTo>
                      <a:pt x="5749" y="742"/>
                      <a:pt x="5763" y="731"/>
                      <a:pt x="5776" y="721"/>
                    </a:cubicBezTo>
                    <a:cubicBezTo>
                      <a:pt x="5784" y="715"/>
                      <a:pt x="5789" y="706"/>
                      <a:pt x="5794" y="696"/>
                    </a:cubicBezTo>
                    <a:cubicBezTo>
                      <a:pt x="5784" y="700"/>
                      <a:pt x="5775" y="703"/>
                      <a:pt x="5766" y="707"/>
                    </a:cubicBezTo>
                    <a:cubicBezTo>
                      <a:pt x="5757" y="710"/>
                      <a:pt x="5746" y="709"/>
                      <a:pt x="5737" y="711"/>
                    </a:cubicBezTo>
                    <a:cubicBezTo>
                      <a:pt x="5726" y="714"/>
                      <a:pt x="5716" y="711"/>
                      <a:pt x="5706" y="709"/>
                    </a:cubicBezTo>
                    <a:cubicBezTo>
                      <a:pt x="5697" y="708"/>
                      <a:pt x="5695" y="700"/>
                      <a:pt x="5702" y="694"/>
                    </a:cubicBezTo>
                    <a:cubicBezTo>
                      <a:pt x="5706" y="692"/>
                      <a:pt x="5711" y="690"/>
                      <a:pt x="5716" y="688"/>
                    </a:cubicBezTo>
                    <a:cubicBezTo>
                      <a:pt x="5719" y="687"/>
                      <a:pt x="5723" y="687"/>
                      <a:pt x="5726" y="685"/>
                    </a:cubicBezTo>
                    <a:cubicBezTo>
                      <a:pt x="5744" y="677"/>
                      <a:pt x="5755" y="661"/>
                      <a:pt x="5768" y="646"/>
                    </a:cubicBezTo>
                    <a:cubicBezTo>
                      <a:pt x="5768" y="646"/>
                      <a:pt x="5769" y="646"/>
                      <a:pt x="5769" y="645"/>
                    </a:cubicBezTo>
                    <a:cubicBezTo>
                      <a:pt x="5775" y="634"/>
                      <a:pt x="5779" y="621"/>
                      <a:pt x="5780" y="608"/>
                    </a:cubicBezTo>
                    <a:cubicBezTo>
                      <a:pt x="5782" y="598"/>
                      <a:pt x="5780" y="595"/>
                      <a:pt x="5770" y="593"/>
                    </a:cubicBezTo>
                    <a:cubicBezTo>
                      <a:pt x="5758" y="592"/>
                      <a:pt x="5746" y="590"/>
                      <a:pt x="5734" y="592"/>
                    </a:cubicBezTo>
                    <a:cubicBezTo>
                      <a:pt x="5721" y="593"/>
                      <a:pt x="5708" y="595"/>
                      <a:pt x="5699" y="606"/>
                    </a:cubicBezTo>
                    <a:cubicBezTo>
                      <a:pt x="5697" y="608"/>
                      <a:pt x="5695" y="608"/>
                      <a:pt x="5691" y="610"/>
                    </a:cubicBezTo>
                    <a:cubicBezTo>
                      <a:pt x="5691" y="606"/>
                      <a:pt x="5689" y="603"/>
                      <a:pt x="5689" y="600"/>
                    </a:cubicBezTo>
                    <a:cubicBezTo>
                      <a:pt x="5692" y="572"/>
                      <a:pt x="5705" y="549"/>
                      <a:pt x="5728" y="532"/>
                    </a:cubicBezTo>
                    <a:close/>
                    <a:moveTo>
                      <a:pt x="2650" y="163"/>
                    </a:moveTo>
                    <a:cubicBezTo>
                      <a:pt x="2641" y="156"/>
                      <a:pt x="2640" y="154"/>
                      <a:pt x="2647" y="146"/>
                    </a:cubicBezTo>
                    <a:cubicBezTo>
                      <a:pt x="2648" y="144"/>
                      <a:pt x="2650" y="142"/>
                      <a:pt x="2651" y="139"/>
                    </a:cubicBezTo>
                    <a:cubicBezTo>
                      <a:pt x="2653" y="128"/>
                      <a:pt x="2658" y="117"/>
                      <a:pt x="2656" y="105"/>
                    </a:cubicBezTo>
                    <a:cubicBezTo>
                      <a:pt x="2654" y="90"/>
                      <a:pt x="2652" y="75"/>
                      <a:pt x="2639" y="65"/>
                    </a:cubicBezTo>
                    <a:cubicBezTo>
                      <a:pt x="2634" y="60"/>
                      <a:pt x="2629" y="54"/>
                      <a:pt x="2624" y="48"/>
                    </a:cubicBezTo>
                    <a:cubicBezTo>
                      <a:pt x="2609" y="32"/>
                      <a:pt x="2593" y="19"/>
                      <a:pt x="2571" y="15"/>
                    </a:cubicBezTo>
                    <a:cubicBezTo>
                      <a:pt x="2558" y="14"/>
                      <a:pt x="2546" y="14"/>
                      <a:pt x="2533" y="14"/>
                    </a:cubicBezTo>
                    <a:cubicBezTo>
                      <a:pt x="2529" y="14"/>
                      <a:pt x="2524" y="16"/>
                      <a:pt x="2521" y="19"/>
                    </a:cubicBezTo>
                    <a:cubicBezTo>
                      <a:pt x="2515" y="26"/>
                      <a:pt x="2509" y="33"/>
                      <a:pt x="2503" y="41"/>
                    </a:cubicBezTo>
                    <a:cubicBezTo>
                      <a:pt x="2499" y="48"/>
                      <a:pt x="2497" y="56"/>
                      <a:pt x="2502" y="64"/>
                    </a:cubicBezTo>
                    <a:cubicBezTo>
                      <a:pt x="2503" y="66"/>
                      <a:pt x="2503" y="68"/>
                      <a:pt x="2503" y="71"/>
                    </a:cubicBezTo>
                    <a:cubicBezTo>
                      <a:pt x="2499" y="71"/>
                      <a:pt x="2498" y="75"/>
                      <a:pt x="2495" y="76"/>
                    </a:cubicBezTo>
                    <a:cubicBezTo>
                      <a:pt x="2493" y="76"/>
                      <a:pt x="2490" y="74"/>
                      <a:pt x="2488" y="73"/>
                    </a:cubicBezTo>
                    <a:cubicBezTo>
                      <a:pt x="2486" y="71"/>
                      <a:pt x="2485" y="68"/>
                      <a:pt x="2483" y="66"/>
                    </a:cubicBezTo>
                    <a:cubicBezTo>
                      <a:pt x="2476" y="55"/>
                      <a:pt x="2468" y="45"/>
                      <a:pt x="2456" y="39"/>
                    </a:cubicBezTo>
                    <a:cubicBezTo>
                      <a:pt x="2450" y="35"/>
                      <a:pt x="2443" y="34"/>
                      <a:pt x="2437" y="31"/>
                    </a:cubicBezTo>
                    <a:cubicBezTo>
                      <a:pt x="2431" y="28"/>
                      <a:pt x="2425" y="28"/>
                      <a:pt x="2418" y="29"/>
                    </a:cubicBezTo>
                    <a:cubicBezTo>
                      <a:pt x="2411" y="31"/>
                      <a:pt x="2403" y="31"/>
                      <a:pt x="2396" y="32"/>
                    </a:cubicBezTo>
                    <a:cubicBezTo>
                      <a:pt x="2388" y="34"/>
                      <a:pt x="2379" y="37"/>
                      <a:pt x="2371" y="40"/>
                    </a:cubicBezTo>
                    <a:cubicBezTo>
                      <a:pt x="2363" y="43"/>
                      <a:pt x="2357" y="48"/>
                      <a:pt x="2354" y="56"/>
                    </a:cubicBezTo>
                    <a:cubicBezTo>
                      <a:pt x="2351" y="63"/>
                      <a:pt x="2348" y="69"/>
                      <a:pt x="2345" y="76"/>
                    </a:cubicBezTo>
                    <a:cubicBezTo>
                      <a:pt x="2341" y="86"/>
                      <a:pt x="2338" y="97"/>
                      <a:pt x="2337" y="108"/>
                    </a:cubicBezTo>
                    <a:cubicBezTo>
                      <a:pt x="2337" y="122"/>
                      <a:pt x="2336" y="135"/>
                      <a:pt x="2343" y="147"/>
                    </a:cubicBezTo>
                    <a:cubicBezTo>
                      <a:pt x="2344" y="149"/>
                      <a:pt x="2343" y="152"/>
                      <a:pt x="2343" y="155"/>
                    </a:cubicBezTo>
                    <a:cubicBezTo>
                      <a:pt x="2329" y="154"/>
                      <a:pt x="2329" y="154"/>
                      <a:pt x="2320" y="145"/>
                    </a:cubicBezTo>
                    <a:cubicBezTo>
                      <a:pt x="2318" y="143"/>
                      <a:pt x="2316" y="142"/>
                      <a:pt x="2315" y="140"/>
                    </a:cubicBezTo>
                    <a:cubicBezTo>
                      <a:pt x="2305" y="129"/>
                      <a:pt x="2293" y="127"/>
                      <a:pt x="2279" y="131"/>
                    </a:cubicBezTo>
                    <a:cubicBezTo>
                      <a:pt x="2262" y="137"/>
                      <a:pt x="2259" y="151"/>
                      <a:pt x="2267" y="164"/>
                    </a:cubicBezTo>
                    <a:cubicBezTo>
                      <a:pt x="2269" y="169"/>
                      <a:pt x="2273" y="176"/>
                      <a:pt x="2272" y="181"/>
                    </a:cubicBezTo>
                    <a:cubicBezTo>
                      <a:pt x="2271" y="189"/>
                      <a:pt x="2273" y="197"/>
                      <a:pt x="2274" y="205"/>
                    </a:cubicBezTo>
                    <a:cubicBezTo>
                      <a:pt x="2274" y="207"/>
                      <a:pt x="2274" y="210"/>
                      <a:pt x="2274" y="213"/>
                    </a:cubicBezTo>
                    <a:cubicBezTo>
                      <a:pt x="2270" y="212"/>
                      <a:pt x="2266" y="213"/>
                      <a:pt x="2265" y="211"/>
                    </a:cubicBezTo>
                    <a:cubicBezTo>
                      <a:pt x="2259" y="205"/>
                      <a:pt x="2254" y="206"/>
                      <a:pt x="2248" y="210"/>
                    </a:cubicBezTo>
                    <a:cubicBezTo>
                      <a:pt x="2245" y="207"/>
                      <a:pt x="2243" y="204"/>
                      <a:pt x="2240" y="201"/>
                    </a:cubicBezTo>
                    <a:cubicBezTo>
                      <a:pt x="2231" y="191"/>
                      <a:pt x="2220" y="189"/>
                      <a:pt x="2208" y="191"/>
                    </a:cubicBezTo>
                    <a:cubicBezTo>
                      <a:pt x="2205" y="191"/>
                      <a:pt x="2201" y="193"/>
                      <a:pt x="2200" y="195"/>
                    </a:cubicBezTo>
                    <a:cubicBezTo>
                      <a:pt x="2195" y="203"/>
                      <a:pt x="2190" y="212"/>
                      <a:pt x="2193" y="222"/>
                    </a:cubicBezTo>
                    <a:cubicBezTo>
                      <a:pt x="2195" y="228"/>
                      <a:pt x="2197" y="234"/>
                      <a:pt x="2198" y="241"/>
                    </a:cubicBezTo>
                    <a:cubicBezTo>
                      <a:pt x="2201" y="248"/>
                      <a:pt x="2197" y="253"/>
                      <a:pt x="2191" y="258"/>
                    </a:cubicBezTo>
                    <a:cubicBezTo>
                      <a:pt x="2186" y="262"/>
                      <a:pt x="2181" y="262"/>
                      <a:pt x="2175" y="258"/>
                    </a:cubicBezTo>
                    <a:cubicBezTo>
                      <a:pt x="2166" y="253"/>
                      <a:pt x="2157" y="248"/>
                      <a:pt x="2146" y="251"/>
                    </a:cubicBezTo>
                    <a:cubicBezTo>
                      <a:pt x="2143" y="252"/>
                      <a:pt x="2139" y="252"/>
                      <a:pt x="2136" y="252"/>
                    </a:cubicBezTo>
                    <a:cubicBezTo>
                      <a:pt x="2130" y="251"/>
                      <a:pt x="2126" y="253"/>
                      <a:pt x="2122" y="257"/>
                    </a:cubicBezTo>
                    <a:cubicBezTo>
                      <a:pt x="2112" y="266"/>
                      <a:pt x="2109" y="278"/>
                      <a:pt x="2109" y="291"/>
                    </a:cubicBezTo>
                    <a:cubicBezTo>
                      <a:pt x="2113" y="298"/>
                      <a:pt x="2110" y="305"/>
                      <a:pt x="2110" y="312"/>
                    </a:cubicBezTo>
                    <a:cubicBezTo>
                      <a:pt x="2110" y="314"/>
                      <a:pt x="2109" y="316"/>
                      <a:pt x="2110" y="318"/>
                    </a:cubicBezTo>
                    <a:cubicBezTo>
                      <a:pt x="2113" y="326"/>
                      <a:pt x="2111" y="334"/>
                      <a:pt x="2106" y="341"/>
                    </a:cubicBezTo>
                    <a:cubicBezTo>
                      <a:pt x="2103" y="346"/>
                      <a:pt x="2104" y="351"/>
                      <a:pt x="2106" y="356"/>
                    </a:cubicBezTo>
                    <a:cubicBezTo>
                      <a:pt x="2108" y="359"/>
                      <a:pt x="2110" y="362"/>
                      <a:pt x="2112" y="365"/>
                    </a:cubicBezTo>
                    <a:cubicBezTo>
                      <a:pt x="2117" y="373"/>
                      <a:pt x="2122" y="381"/>
                      <a:pt x="2125" y="389"/>
                    </a:cubicBezTo>
                    <a:cubicBezTo>
                      <a:pt x="2128" y="398"/>
                      <a:pt x="2131" y="405"/>
                      <a:pt x="2137" y="412"/>
                    </a:cubicBezTo>
                    <a:cubicBezTo>
                      <a:pt x="2143" y="420"/>
                      <a:pt x="2142" y="420"/>
                      <a:pt x="2151" y="419"/>
                    </a:cubicBezTo>
                    <a:cubicBezTo>
                      <a:pt x="2153" y="418"/>
                      <a:pt x="2155" y="418"/>
                      <a:pt x="2157" y="417"/>
                    </a:cubicBezTo>
                    <a:cubicBezTo>
                      <a:pt x="2166" y="416"/>
                      <a:pt x="2166" y="416"/>
                      <a:pt x="2167" y="407"/>
                    </a:cubicBezTo>
                    <a:cubicBezTo>
                      <a:pt x="2168" y="406"/>
                      <a:pt x="2168" y="405"/>
                      <a:pt x="2168" y="404"/>
                    </a:cubicBezTo>
                    <a:cubicBezTo>
                      <a:pt x="2174" y="398"/>
                      <a:pt x="2173" y="389"/>
                      <a:pt x="2174" y="381"/>
                    </a:cubicBezTo>
                    <a:cubicBezTo>
                      <a:pt x="2174" y="375"/>
                      <a:pt x="2175" y="369"/>
                      <a:pt x="2176" y="363"/>
                    </a:cubicBezTo>
                    <a:cubicBezTo>
                      <a:pt x="2177" y="352"/>
                      <a:pt x="2181" y="343"/>
                      <a:pt x="2188" y="335"/>
                    </a:cubicBezTo>
                    <a:cubicBezTo>
                      <a:pt x="2189" y="333"/>
                      <a:pt x="2189" y="331"/>
                      <a:pt x="2190" y="329"/>
                    </a:cubicBezTo>
                    <a:cubicBezTo>
                      <a:pt x="2195" y="318"/>
                      <a:pt x="2199" y="306"/>
                      <a:pt x="2206" y="295"/>
                    </a:cubicBezTo>
                    <a:cubicBezTo>
                      <a:pt x="2218" y="275"/>
                      <a:pt x="2235" y="257"/>
                      <a:pt x="2253" y="240"/>
                    </a:cubicBezTo>
                    <a:cubicBezTo>
                      <a:pt x="2255" y="238"/>
                      <a:pt x="2257" y="237"/>
                      <a:pt x="2259" y="236"/>
                    </a:cubicBezTo>
                    <a:cubicBezTo>
                      <a:pt x="2268" y="230"/>
                      <a:pt x="2277" y="225"/>
                      <a:pt x="2287" y="219"/>
                    </a:cubicBezTo>
                    <a:cubicBezTo>
                      <a:pt x="2299" y="212"/>
                      <a:pt x="2312" y="205"/>
                      <a:pt x="2325" y="197"/>
                    </a:cubicBezTo>
                    <a:cubicBezTo>
                      <a:pt x="2337" y="190"/>
                      <a:pt x="2349" y="183"/>
                      <a:pt x="2361" y="177"/>
                    </a:cubicBezTo>
                    <a:cubicBezTo>
                      <a:pt x="2366" y="174"/>
                      <a:pt x="2369" y="170"/>
                      <a:pt x="2369" y="164"/>
                    </a:cubicBezTo>
                    <a:cubicBezTo>
                      <a:pt x="2369" y="154"/>
                      <a:pt x="2373" y="146"/>
                      <a:pt x="2378" y="138"/>
                    </a:cubicBezTo>
                    <a:cubicBezTo>
                      <a:pt x="2380" y="133"/>
                      <a:pt x="2383" y="129"/>
                      <a:pt x="2387" y="126"/>
                    </a:cubicBezTo>
                    <a:cubicBezTo>
                      <a:pt x="2404" y="117"/>
                      <a:pt x="2423" y="113"/>
                      <a:pt x="2441" y="117"/>
                    </a:cubicBezTo>
                    <a:cubicBezTo>
                      <a:pt x="2454" y="120"/>
                      <a:pt x="2468" y="124"/>
                      <a:pt x="2468" y="142"/>
                    </a:cubicBezTo>
                    <a:cubicBezTo>
                      <a:pt x="2468" y="146"/>
                      <a:pt x="2472" y="147"/>
                      <a:pt x="2475" y="147"/>
                    </a:cubicBezTo>
                    <a:cubicBezTo>
                      <a:pt x="2485" y="147"/>
                      <a:pt x="2496" y="148"/>
                      <a:pt x="2506" y="149"/>
                    </a:cubicBezTo>
                    <a:cubicBezTo>
                      <a:pt x="2513" y="149"/>
                      <a:pt x="2520" y="150"/>
                      <a:pt x="2527" y="150"/>
                    </a:cubicBezTo>
                    <a:cubicBezTo>
                      <a:pt x="2541" y="152"/>
                      <a:pt x="2554" y="154"/>
                      <a:pt x="2568" y="155"/>
                    </a:cubicBezTo>
                    <a:cubicBezTo>
                      <a:pt x="2569" y="155"/>
                      <a:pt x="2569" y="156"/>
                      <a:pt x="2570" y="156"/>
                    </a:cubicBezTo>
                    <a:cubicBezTo>
                      <a:pt x="2576" y="158"/>
                      <a:pt x="2582" y="161"/>
                      <a:pt x="2589" y="163"/>
                    </a:cubicBezTo>
                    <a:cubicBezTo>
                      <a:pt x="2593" y="164"/>
                      <a:pt x="2595" y="166"/>
                      <a:pt x="2596" y="171"/>
                    </a:cubicBezTo>
                    <a:cubicBezTo>
                      <a:pt x="2599" y="178"/>
                      <a:pt x="2603" y="186"/>
                      <a:pt x="2607" y="193"/>
                    </a:cubicBezTo>
                    <a:cubicBezTo>
                      <a:pt x="2614" y="206"/>
                      <a:pt x="2627" y="212"/>
                      <a:pt x="2639" y="220"/>
                    </a:cubicBezTo>
                    <a:cubicBezTo>
                      <a:pt x="2650" y="228"/>
                      <a:pt x="2663" y="230"/>
                      <a:pt x="2676" y="227"/>
                    </a:cubicBezTo>
                    <a:cubicBezTo>
                      <a:pt x="2682" y="226"/>
                      <a:pt x="2687" y="228"/>
                      <a:pt x="2692" y="230"/>
                    </a:cubicBezTo>
                    <a:cubicBezTo>
                      <a:pt x="2691" y="238"/>
                      <a:pt x="2684" y="238"/>
                      <a:pt x="2680" y="242"/>
                    </a:cubicBezTo>
                    <a:cubicBezTo>
                      <a:pt x="2679" y="245"/>
                      <a:pt x="2678" y="249"/>
                      <a:pt x="2678" y="252"/>
                    </a:cubicBezTo>
                    <a:cubicBezTo>
                      <a:pt x="2678" y="256"/>
                      <a:pt x="2679" y="260"/>
                      <a:pt x="2680" y="263"/>
                    </a:cubicBezTo>
                    <a:cubicBezTo>
                      <a:pt x="2682" y="269"/>
                      <a:pt x="2683" y="274"/>
                      <a:pt x="2685" y="279"/>
                    </a:cubicBezTo>
                    <a:cubicBezTo>
                      <a:pt x="2690" y="293"/>
                      <a:pt x="2693" y="307"/>
                      <a:pt x="2699" y="320"/>
                    </a:cubicBezTo>
                    <a:cubicBezTo>
                      <a:pt x="2705" y="334"/>
                      <a:pt x="2712" y="348"/>
                      <a:pt x="2728" y="353"/>
                    </a:cubicBezTo>
                    <a:cubicBezTo>
                      <a:pt x="2730" y="354"/>
                      <a:pt x="2731" y="355"/>
                      <a:pt x="2732" y="356"/>
                    </a:cubicBezTo>
                    <a:cubicBezTo>
                      <a:pt x="2739" y="362"/>
                      <a:pt x="2739" y="369"/>
                      <a:pt x="2730" y="372"/>
                    </a:cubicBezTo>
                    <a:cubicBezTo>
                      <a:pt x="2720" y="376"/>
                      <a:pt x="2718" y="385"/>
                      <a:pt x="2720" y="393"/>
                    </a:cubicBezTo>
                    <a:cubicBezTo>
                      <a:pt x="2723" y="410"/>
                      <a:pt x="2727" y="428"/>
                      <a:pt x="2736" y="443"/>
                    </a:cubicBezTo>
                    <a:cubicBezTo>
                      <a:pt x="2741" y="450"/>
                      <a:pt x="2747" y="457"/>
                      <a:pt x="2753" y="464"/>
                    </a:cubicBezTo>
                    <a:cubicBezTo>
                      <a:pt x="2755" y="468"/>
                      <a:pt x="2759" y="471"/>
                      <a:pt x="2757" y="477"/>
                    </a:cubicBezTo>
                    <a:cubicBezTo>
                      <a:pt x="2752" y="477"/>
                      <a:pt x="2747" y="478"/>
                      <a:pt x="2742" y="479"/>
                    </a:cubicBezTo>
                    <a:cubicBezTo>
                      <a:pt x="2735" y="480"/>
                      <a:pt x="2729" y="482"/>
                      <a:pt x="2726" y="487"/>
                    </a:cubicBezTo>
                    <a:cubicBezTo>
                      <a:pt x="2718" y="500"/>
                      <a:pt x="2712" y="514"/>
                      <a:pt x="2716" y="529"/>
                    </a:cubicBezTo>
                    <a:cubicBezTo>
                      <a:pt x="2718" y="537"/>
                      <a:pt x="2721" y="544"/>
                      <a:pt x="2723" y="552"/>
                    </a:cubicBezTo>
                    <a:cubicBezTo>
                      <a:pt x="2724" y="556"/>
                      <a:pt x="2725" y="560"/>
                      <a:pt x="2726" y="564"/>
                    </a:cubicBezTo>
                    <a:cubicBezTo>
                      <a:pt x="2709" y="567"/>
                      <a:pt x="2694" y="564"/>
                      <a:pt x="2681" y="569"/>
                    </a:cubicBezTo>
                    <a:cubicBezTo>
                      <a:pt x="2679" y="573"/>
                      <a:pt x="2678" y="575"/>
                      <a:pt x="2677" y="578"/>
                    </a:cubicBezTo>
                    <a:cubicBezTo>
                      <a:pt x="2675" y="582"/>
                      <a:pt x="2672" y="588"/>
                      <a:pt x="2673" y="592"/>
                    </a:cubicBezTo>
                    <a:cubicBezTo>
                      <a:pt x="2674" y="599"/>
                      <a:pt x="2673" y="606"/>
                      <a:pt x="2668" y="611"/>
                    </a:cubicBezTo>
                    <a:cubicBezTo>
                      <a:pt x="2675" y="622"/>
                      <a:pt x="2684" y="630"/>
                      <a:pt x="2694" y="637"/>
                    </a:cubicBezTo>
                    <a:cubicBezTo>
                      <a:pt x="2695" y="638"/>
                      <a:pt x="2697" y="638"/>
                      <a:pt x="2698" y="638"/>
                    </a:cubicBezTo>
                    <a:cubicBezTo>
                      <a:pt x="2710" y="640"/>
                      <a:pt x="2721" y="643"/>
                      <a:pt x="2732" y="643"/>
                    </a:cubicBezTo>
                    <a:cubicBezTo>
                      <a:pt x="2745" y="644"/>
                      <a:pt x="2758" y="643"/>
                      <a:pt x="2767" y="633"/>
                    </a:cubicBezTo>
                    <a:cubicBezTo>
                      <a:pt x="2774" y="627"/>
                      <a:pt x="2780" y="621"/>
                      <a:pt x="2786" y="614"/>
                    </a:cubicBezTo>
                    <a:cubicBezTo>
                      <a:pt x="2790" y="609"/>
                      <a:pt x="2792" y="603"/>
                      <a:pt x="2787" y="597"/>
                    </a:cubicBezTo>
                    <a:cubicBezTo>
                      <a:pt x="2786" y="596"/>
                      <a:pt x="2786" y="595"/>
                      <a:pt x="2786" y="594"/>
                    </a:cubicBezTo>
                    <a:cubicBezTo>
                      <a:pt x="2791" y="591"/>
                      <a:pt x="2796" y="590"/>
                      <a:pt x="2798" y="586"/>
                    </a:cubicBezTo>
                    <a:cubicBezTo>
                      <a:pt x="2802" y="579"/>
                      <a:pt x="2805" y="570"/>
                      <a:pt x="2809" y="563"/>
                    </a:cubicBezTo>
                    <a:cubicBezTo>
                      <a:pt x="2812" y="555"/>
                      <a:pt x="2811" y="548"/>
                      <a:pt x="2808" y="541"/>
                    </a:cubicBezTo>
                    <a:cubicBezTo>
                      <a:pt x="2807" y="537"/>
                      <a:pt x="2806" y="533"/>
                      <a:pt x="2805" y="529"/>
                    </a:cubicBezTo>
                    <a:cubicBezTo>
                      <a:pt x="2804" y="522"/>
                      <a:pt x="2807" y="517"/>
                      <a:pt x="2814" y="516"/>
                    </a:cubicBezTo>
                    <a:cubicBezTo>
                      <a:pt x="2817" y="516"/>
                      <a:pt x="2819" y="517"/>
                      <a:pt x="2822" y="516"/>
                    </a:cubicBezTo>
                    <a:cubicBezTo>
                      <a:pt x="2830" y="515"/>
                      <a:pt x="2839" y="515"/>
                      <a:pt x="2845" y="511"/>
                    </a:cubicBezTo>
                    <a:cubicBezTo>
                      <a:pt x="2854" y="503"/>
                      <a:pt x="2863" y="494"/>
                      <a:pt x="2868" y="483"/>
                    </a:cubicBezTo>
                    <a:cubicBezTo>
                      <a:pt x="2878" y="460"/>
                      <a:pt x="2875" y="436"/>
                      <a:pt x="2858" y="415"/>
                    </a:cubicBezTo>
                    <a:cubicBezTo>
                      <a:pt x="2855" y="410"/>
                      <a:pt x="2850" y="406"/>
                      <a:pt x="2846" y="401"/>
                    </a:cubicBezTo>
                    <a:cubicBezTo>
                      <a:pt x="2832" y="387"/>
                      <a:pt x="2816" y="379"/>
                      <a:pt x="2797" y="378"/>
                    </a:cubicBezTo>
                    <a:cubicBezTo>
                      <a:pt x="2792" y="377"/>
                      <a:pt x="2789" y="375"/>
                      <a:pt x="2787" y="371"/>
                    </a:cubicBezTo>
                    <a:cubicBezTo>
                      <a:pt x="2785" y="366"/>
                      <a:pt x="2789" y="363"/>
                      <a:pt x="2793" y="361"/>
                    </a:cubicBezTo>
                    <a:cubicBezTo>
                      <a:pt x="2794" y="360"/>
                      <a:pt x="2797" y="359"/>
                      <a:pt x="2799" y="358"/>
                    </a:cubicBezTo>
                    <a:cubicBezTo>
                      <a:pt x="2800" y="357"/>
                      <a:pt x="2802" y="356"/>
                      <a:pt x="2802" y="355"/>
                    </a:cubicBezTo>
                    <a:cubicBezTo>
                      <a:pt x="2807" y="346"/>
                      <a:pt x="2812" y="337"/>
                      <a:pt x="2816" y="328"/>
                    </a:cubicBezTo>
                    <a:cubicBezTo>
                      <a:pt x="2818" y="325"/>
                      <a:pt x="2818" y="321"/>
                      <a:pt x="2817" y="319"/>
                    </a:cubicBezTo>
                    <a:cubicBezTo>
                      <a:pt x="2810" y="303"/>
                      <a:pt x="2801" y="289"/>
                      <a:pt x="2789" y="276"/>
                    </a:cubicBezTo>
                    <a:cubicBezTo>
                      <a:pt x="2787" y="274"/>
                      <a:pt x="2784" y="272"/>
                      <a:pt x="2781" y="271"/>
                    </a:cubicBezTo>
                    <a:cubicBezTo>
                      <a:pt x="2764" y="268"/>
                      <a:pt x="2747" y="259"/>
                      <a:pt x="2729" y="264"/>
                    </a:cubicBezTo>
                    <a:cubicBezTo>
                      <a:pt x="2724" y="265"/>
                      <a:pt x="2720" y="264"/>
                      <a:pt x="2718" y="259"/>
                    </a:cubicBezTo>
                    <a:cubicBezTo>
                      <a:pt x="2716" y="254"/>
                      <a:pt x="2720" y="251"/>
                      <a:pt x="2723" y="249"/>
                    </a:cubicBezTo>
                    <a:cubicBezTo>
                      <a:pt x="2727" y="246"/>
                      <a:pt x="2731" y="242"/>
                      <a:pt x="2731" y="236"/>
                    </a:cubicBezTo>
                    <a:cubicBezTo>
                      <a:pt x="2733" y="225"/>
                      <a:pt x="2734" y="214"/>
                      <a:pt x="2735" y="202"/>
                    </a:cubicBezTo>
                    <a:cubicBezTo>
                      <a:pt x="2736" y="198"/>
                      <a:pt x="2735" y="193"/>
                      <a:pt x="2734" y="189"/>
                    </a:cubicBezTo>
                    <a:cubicBezTo>
                      <a:pt x="2727" y="171"/>
                      <a:pt x="2718" y="155"/>
                      <a:pt x="2698" y="149"/>
                    </a:cubicBezTo>
                    <a:cubicBezTo>
                      <a:pt x="2695" y="149"/>
                      <a:pt x="2693" y="147"/>
                      <a:pt x="2691" y="146"/>
                    </a:cubicBezTo>
                    <a:cubicBezTo>
                      <a:pt x="2682" y="144"/>
                      <a:pt x="2673" y="144"/>
                      <a:pt x="2666" y="150"/>
                    </a:cubicBezTo>
                    <a:cubicBezTo>
                      <a:pt x="2661" y="154"/>
                      <a:pt x="2656" y="159"/>
                      <a:pt x="2650" y="163"/>
                    </a:cubicBezTo>
                    <a:close/>
                    <a:moveTo>
                      <a:pt x="6187" y="786"/>
                    </a:moveTo>
                    <a:cubicBezTo>
                      <a:pt x="6186" y="785"/>
                      <a:pt x="6185" y="785"/>
                      <a:pt x="6184" y="784"/>
                    </a:cubicBezTo>
                    <a:cubicBezTo>
                      <a:pt x="6166" y="781"/>
                      <a:pt x="6149" y="777"/>
                      <a:pt x="6131" y="775"/>
                    </a:cubicBezTo>
                    <a:cubicBezTo>
                      <a:pt x="6118" y="773"/>
                      <a:pt x="6105" y="773"/>
                      <a:pt x="6091" y="772"/>
                    </a:cubicBezTo>
                    <a:cubicBezTo>
                      <a:pt x="6080" y="772"/>
                      <a:pt x="6068" y="771"/>
                      <a:pt x="6057" y="773"/>
                    </a:cubicBezTo>
                    <a:cubicBezTo>
                      <a:pt x="6045" y="776"/>
                      <a:pt x="6034" y="778"/>
                      <a:pt x="6023" y="780"/>
                    </a:cubicBezTo>
                    <a:cubicBezTo>
                      <a:pt x="6005" y="784"/>
                      <a:pt x="5987" y="789"/>
                      <a:pt x="5970" y="793"/>
                    </a:cubicBezTo>
                    <a:cubicBezTo>
                      <a:pt x="5952" y="798"/>
                      <a:pt x="5935" y="807"/>
                      <a:pt x="5919" y="815"/>
                    </a:cubicBezTo>
                    <a:cubicBezTo>
                      <a:pt x="5911" y="819"/>
                      <a:pt x="5905" y="825"/>
                      <a:pt x="5902" y="835"/>
                    </a:cubicBezTo>
                    <a:cubicBezTo>
                      <a:pt x="5900" y="845"/>
                      <a:pt x="5897" y="854"/>
                      <a:pt x="5892" y="864"/>
                    </a:cubicBezTo>
                    <a:cubicBezTo>
                      <a:pt x="5884" y="878"/>
                      <a:pt x="5878" y="894"/>
                      <a:pt x="5870" y="908"/>
                    </a:cubicBezTo>
                    <a:cubicBezTo>
                      <a:pt x="5861" y="923"/>
                      <a:pt x="5852" y="937"/>
                      <a:pt x="5841" y="950"/>
                    </a:cubicBezTo>
                    <a:cubicBezTo>
                      <a:pt x="5832" y="962"/>
                      <a:pt x="5820" y="972"/>
                      <a:pt x="5812" y="984"/>
                    </a:cubicBezTo>
                    <a:cubicBezTo>
                      <a:pt x="5804" y="995"/>
                      <a:pt x="5794" y="1004"/>
                      <a:pt x="5787" y="1015"/>
                    </a:cubicBezTo>
                    <a:cubicBezTo>
                      <a:pt x="5781" y="1026"/>
                      <a:pt x="5775" y="1037"/>
                      <a:pt x="5768" y="1048"/>
                    </a:cubicBezTo>
                    <a:cubicBezTo>
                      <a:pt x="5765" y="1055"/>
                      <a:pt x="5761" y="1061"/>
                      <a:pt x="5758" y="1067"/>
                    </a:cubicBezTo>
                    <a:cubicBezTo>
                      <a:pt x="5754" y="1073"/>
                      <a:pt x="5750" y="1079"/>
                      <a:pt x="5747" y="1086"/>
                    </a:cubicBezTo>
                    <a:cubicBezTo>
                      <a:pt x="5744" y="1094"/>
                      <a:pt x="5741" y="1102"/>
                      <a:pt x="5739" y="1110"/>
                    </a:cubicBezTo>
                    <a:cubicBezTo>
                      <a:pt x="5738" y="1114"/>
                      <a:pt x="5734" y="1118"/>
                      <a:pt x="5736" y="1121"/>
                    </a:cubicBezTo>
                    <a:cubicBezTo>
                      <a:pt x="5744" y="1121"/>
                      <a:pt x="5751" y="1121"/>
                      <a:pt x="5757" y="1121"/>
                    </a:cubicBezTo>
                    <a:cubicBezTo>
                      <a:pt x="5768" y="1121"/>
                      <a:pt x="5778" y="1121"/>
                      <a:pt x="5788" y="1121"/>
                    </a:cubicBezTo>
                    <a:cubicBezTo>
                      <a:pt x="5800" y="1120"/>
                      <a:pt x="5812" y="1118"/>
                      <a:pt x="5824" y="1117"/>
                    </a:cubicBezTo>
                    <a:cubicBezTo>
                      <a:pt x="5838" y="1116"/>
                      <a:pt x="5852" y="1120"/>
                      <a:pt x="5866" y="1115"/>
                    </a:cubicBezTo>
                    <a:cubicBezTo>
                      <a:pt x="5868" y="1115"/>
                      <a:pt x="5870" y="1116"/>
                      <a:pt x="5871" y="1116"/>
                    </a:cubicBezTo>
                    <a:cubicBezTo>
                      <a:pt x="5878" y="1115"/>
                      <a:pt x="5886" y="1118"/>
                      <a:pt x="5892" y="1114"/>
                    </a:cubicBezTo>
                    <a:cubicBezTo>
                      <a:pt x="5902" y="1108"/>
                      <a:pt x="5912" y="1102"/>
                      <a:pt x="5921" y="1096"/>
                    </a:cubicBezTo>
                    <a:cubicBezTo>
                      <a:pt x="5931" y="1090"/>
                      <a:pt x="5939" y="1083"/>
                      <a:pt x="5949" y="1077"/>
                    </a:cubicBezTo>
                    <a:cubicBezTo>
                      <a:pt x="5971" y="1063"/>
                      <a:pt x="5994" y="1049"/>
                      <a:pt x="6016" y="1034"/>
                    </a:cubicBezTo>
                    <a:cubicBezTo>
                      <a:pt x="6030" y="1025"/>
                      <a:pt x="6042" y="1015"/>
                      <a:pt x="6054" y="1004"/>
                    </a:cubicBezTo>
                    <a:cubicBezTo>
                      <a:pt x="6073" y="986"/>
                      <a:pt x="6090" y="967"/>
                      <a:pt x="6108" y="949"/>
                    </a:cubicBezTo>
                    <a:cubicBezTo>
                      <a:pt x="6117" y="939"/>
                      <a:pt x="6126" y="928"/>
                      <a:pt x="6134" y="917"/>
                    </a:cubicBezTo>
                    <a:cubicBezTo>
                      <a:pt x="6144" y="902"/>
                      <a:pt x="6153" y="887"/>
                      <a:pt x="6162" y="872"/>
                    </a:cubicBezTo>
                    <a:cubicBezTo>
                      <a:pt x="6167" y="863"/>
                      <a:pt x="6171" y="854"/>
                      <a:pt x="6174" y="844"/>
                    </a:cubicBezTo>
                    <a:cubicBezTo>
                      <a:pt x="6179" y="825"/>
                      <a:pt x="6182" y="806"/>
                      <a:pt x="6187" y="786"/>
                    </a:cubicBezTo>
                    <a:close/>
                    <a:moveTo>
                      <a:pt x="4673" y="2051"/>
                    </a:moveTo>
                    <a:cubicBezTo>
                      <a:pt x="4674" y="2043"/>
                      <a:pt x="4674" y="2038"/>
                      <a:pt x="4674" y="2033"/>
                    </a:cubicBezTo>
                    <a:cubicBezTo>
                      <a:pt x="4674" y="2010"/>
                      <a:pt x="4673" y="1986"/>
                      <a:pt x="4672" y="1963"/>
                    </a:cubicBezTo>
                    <a:cubicBezTo>
                      <a:pt x="4672" y="1953"/>
                      <a:pt x="4672" y="1943"/>
                      <a:pt x="4671" y="1932"/>
                    </a:cubicBezTo>
                    <a:cubicBezTo>
                      <a:pt x="4671" y="1922"/>
                      <a:pt x="4670" y="1911"/>
                      <a:pt x="4669" y="1900"/>
                    </a:cubicBezTo>
                    <a:cubicBezTo>
                      <a:pt x="4669" y="1885"/>
                      <a:pt x="4668" y="1869"/>
                      <a:pt x="4667" y="1853"/>
                    </a:cubicBezTo>
                    <a:cubicBezTo>
                      <a:pt x="4667" y="1835"/>
                      <a:pt x="4666" y="1817"/>
                      <a:pt x="4665" y="1799"/>
                    </a:cubicBezTo>
                    <a:cubicBezTo>
                      <a:pt x="4665" y="1789"/>
                      <a:pt x="4664" y="1787"/>
                      <a:pt x="4654" y="1787"/>
                    </a:cubicBezTo>
                    <a:cubicBezTo>
                      <a:pt x="4641" y="1787"/>
                      <a:pt x="4628" y="1787"/>
                      <a:pt x="4616" y="1787"/>
                    </a:cubicBezTo>
                    <a:cubicBezTo>
                      <a:pt x="4601" y="1788"/>
                      <a:pt x="4586" y="1788"/>
                      <a:pt x="4571" y="1788"/>
                    </a:cubicBezTo>
                    <a:cubicBezTo>
                      <a:pt x="4545" y="1790"/>
                      <a:pt x="4519" y="1792"/>
                      <a:pt x="4493" y="1793"/>
                    </a:cubicBezTo>
                    <a:cubicBezTo>
                      <a:pt x="4481" y="1794"/>
                      <a:pt x="4470" y="1794"/>
                      <a:pt x="4458" y="1794"/>
                    </a:cubicBezTo>
                    <a:cubicBezTo>
                      <a:pt x="4442" y="1794"/>
                      <a:pt x="4426" y="1794"/>
                      <a:pt x="4411" y="1794"/>
                    </a:cubicBezTo>
                    <a:cubicBezTo>
                      <a:pt x="4404" y="1793"/>
                      <a:pt x="4397" y="1795"/>
                      <a:pt x="4391" y="1791"/>
                    </a:cubicBezTo>
                    <a:cubicBezTo>
                      <a:pt x="4389" y="1789"/>
                      <a:pt x="4385" y="1790"/>
                      <a:pt x="4382" y="1790"/>
                    </a:cubicBezTo>
                    <a:cubicBezTo>
                      <a:pt x="4382" y="1794"/>
                      <a:pt x="4381" y="1796"/>
                      <a:pt x="4381" y="1798"/>
                    </a:cubicBezTo>
                    <a:cubicBezTo>
                      <a:pt x="4381" y="1817"/>
                      <a:pt x="4381" y="1835"/>
                      <a:pt x="4380" y="1854"/>
                    </a:cubicBezTo>
                    <a:cubicBezTo>
                      <a:pt x="4379" y="1875"/>
                      <a:pt x="4381" y="1897"/>
                      <a:pt x="4377" y="1919"/>
                    </a:cubicBezTo>
                    <a:cubicBezTo>
                      <a:pt x="4376" y="1930"/>
                      <a:pt x="4376" y="1942"/>
                      <a:pt x="4375" y="1954"/>
                    </a:cubicBezTo>
                    <a:cubicBezTo>
                      <a:pt x="4374" y="1970"/>
                      <a:pt x="4373" y="1987"/>
                      <a:pt x="4372" y="2003"/>
                    </a:cubicBezTo>
                    <a:cubicBezTo>
                      <a:pt x="4372" y="2012"/>
                      <a:pt x="4372" y="2021"/>
                      <a:pt x="4372" y="2030"/>
                    </a:cubicBezTo>
                    <a:cubicBezTo>
                      <a:pt x="4373" y="2039"/>
                      <a:pt x="4374" y="2047"/>
                      <a:pt x="4375" y="2056"/>
                    </a:cubicBezTo>
                    <a:cubicBezTo>
                      <a:pt x="4377" y="2056"/>
                      <a:pt x="4378" y="2057"/>
                      <a:pt x="4379" y="2057"/>
                    </a:cubicBezTo>
                    <a:cubicBezTo>
                      <a:pt x="4400" y="2055"/>
                      <a:pt x="4421" y="2053"/>
                      <a:pt x="4442" y="2056"/>
                    </a:cubicBezTo>
                    <a:cubicBezTo>
                      <a:pt x="4443" y="2056"/>
                      <a:pt x="4444" y="2056"/>
                      <a:pt x="4445" y="2056"/>
                    </a:cubicBezTo>
                    <a:cubicBezTo>
                      <a:pt x="4457" y="2056"/>
                      <a:pt x="4469" y="2056"/>
                      <a:pt x="4482" y="2056"/>
                    </a:cubicBezTo>
                    <a:cubicBezTo>
                      <a:pt x="4496" y="2056"/>
                      <a:pt x="4509" y="2057"/>
                      <a:pt x="4523" y="2056"/>
                    </a:cubicBezTo>
                    <a:cubicBezTo>
                      <a:pt x="4542" y="2055"/>
                      <a:pt x="4561" y="2053"/>
                      <a:pt x="4580" y="2052"/>
                    </a:cubicBezTo>
                    <a:cubicBezTo>
                      <a:pt x="4602" y="2051"/>
                      <a:pt x="4625" y="2051"/>
                      <a:pt x="4647" y="2051"/>
                    </a:cubicBezTo>
                    <a:cubicBezTo>
                      <a:pt x="4655" y="2051"/>
                      <a:pt x="4664" y="2051"/>
                      <a:pt x="4673" y="2051"/>
                    </a:cubicBezTo>
                    <a:close/>
                    <a:moveTo>
                      <a:pt x="1573" y="1823"/>
                    </a:moveTo>
                    <a:cubicBezTo>
                      <a:pt x="1575" y="1843"/>
                      <a:pt x="1573" y="1862"/>
                      <a:pt x="1571" y="1881"/>
                    </a:cubicBezTo>
                    <a:cubicBezTo>
                      <a:pt x="1570" y="1885"/>
                      <a:pt x="1570" y="1888"/>
                      <a:pt x="1570" y="1891"/>
                    </a:cubicBezTo>
                    <a:cubicBezTo>
                      <a:pt x="1570" y="1897"/>
                      <a:pt x="1571" y="1903"/>
                      <a:pt x="1570" y="1909"/>
                    </a:cubicBezTo>
                    <a:cubicBezTo>
                      <a:pt x="1568" y="1926"/>
                      <a:pt x="1566" y="1944"/>
                      <a:pt x="1569" y="1961"/>
                    </a:cubicBezTo>
                    <a:cubicBezTo>
                      <a:pt x="1570" y="1966"/>
                      <a:pt x="1570" y="1970"/>
                      <a:pt x="1570" y="1975"/>
                    </a:cubicBezTo>
                    <a:cubicBezTo>
                      <a:pt x="1570" y="1988"/>
                      <a:pt x="1569" y="2002"/>
                      <a:pt x="1570" y="2015"/>
                    </a:cubicBezTo>
                    <a:cubicBezTo>
                      <a:pt x="1572" y="2030"/>
                      <a:pt x="1572" y="2044"/>
                      <a:pt x="1570" y="2059"/>
                    </a:cubicBezTo>
                    <a:cubicBezTo>
                      <a:pt x="1568" y="2070"/>
                      <a:pt x="1568" y="2080"/>
                      <a:pt x="1567" y="2091"/>
                    </a:cubicBezTo>
                    <a:cubicBezTo>
                      <a:pt x="1588" y="2094"/>
                      <a:pt x="1609" y="2094"/>
                      <a:pt x="1630" y="2092"/>
                    </a:cubicBezTo>
                    <a:cubicBezTo>
                      <a:pt x="1634" y="2092"/>
                      <a:pt x="1638" y="2091"/>
                      <a:pt x="1641" y="2091"/>
                    </a:cubicBezTo>
                    <a:cubicBezTo>
                      <a:pt x="1656" y="2095"/>
                      <a:pt x="1670" y="2091"/>
                      <a:pt x="1685" y="2091"/>
                    </a:cubicBezTo>
                    <a:cubicBezTo>
                      <a:pt x="1702" y="2091"/>
                      <a:pt x="1719" y="2090"/>
                      <a:pt x="1737" y="2089"/>
                    </a:cubicBezTo>
                    <a:cubicBezTo>
                      <a:pt x="1751" y="2088"/>
                      <a:pt x="1765" y="2087"/>
                      <a:pt x="1779" y="2086"/>
                    </a:cubicBezTo>
                    <a:cubicBezTo>
                      <a:pt x="1785" y="2086"/>
                      <a:pt x="1791" y="2087"/>
                      <a:pt x="1797" y="2086"/>
                    </a:cubicBezTo>
                    <a:cubicBezTo>
                      <a:pt x="1810" y="2086"/>
                      <a:pt x="1823" y="2085"/>
                      <a:pt x="1836" y="2083"/>
                    </a:cubicBezTo>
                    <a:cubicBezTo>
                      <a:pt x="1837" y="2083"/>
                      <a:pt x="1838" y="2082"/>
                      <a:pt x="1840" y="2081"/>
                    </a:cubicBezTo>
                    <a:cubicBezTo>
                      <a:pt x="1840" y="2069"/>
                      <a:pt x="1840" y="2057"/>
                      <a:pt x="1840" y="2045"/>
                    </a:cubicBezTo>
                    <a:cubicBezTo>
                      <a:pt x="1841" y="2020"/>
                      <a:pt x="1840" y="1994"/>
                      <a:pt x="1841" y="1969"/>
                    </a:cubicBezTo>
                    <a:cubicBezTo>
                      <a:pt x="1841" y="1945"/>
                      <a:pt x="1842" y="1922"/>
                      <a:pt x="1843" y="1898"/>
                    </a:cubicBezTo>
                    <a:cubicBezTo>
                      <a:pt x="1843" y="1895"/>
                      <a:pt x="1843" y="1892"/>
                      <a:pt x="1843" y="1889"/>
                    </a:cubicBezTo>
                    <a:cubicBezTo>
                      <a:pt x="1844" y="1874"/>
                      <a:pt x="1843" y="1859"/>
                      <a:pt x="1845" y="1845"/>
                    </a:cubicBezTo>
                    <a:cubicBezTo>
                      <a:pt x="1845" y="1836"/>
                      <a:pt x="1846" y="1828"/>
                      <a:pt x="1842" y="1820"/>
                    </a:cubicBezTo>
                    <a:cubicBezTo>
                      <a:pt x="1824" y="1819"/>
                      <a:pt x="1807" y="1819"/>
                      <a:pt x="1789" y="1818"/>
                    </a:cubicBezTo>
                    <a:cubicBezTo>
                      <a:pt x="1772" y="1818"/>
                      <a:pt x="1756" y="1818"/>
                      <a:pt x="1740" y="1818"/>
                    </a:cubicBezTo>
                    <a:cubicBezTo>
                      <a:pt x="1730" y="1817"/>
                      <a:pt x="1720" y="1815"/>
                      <a:pt x="1710" y="1818"/>
                    </a:cubicBezTo>
                    <a:cubicBezTo>
                      <a:pt x="1708" y="1818"/>
                      <a:pt x="1706" y="1818"/>
                      <a:pt x="1703" y="1817"/>
                    </a:cubicBezTo>
                    <a:cubicBezTo>
                      <a:pt x="1690" y="1816"/>
                      <a:pt x="1676" y="1816"/>
                      <a:pt x="1662" y="1819"/>
                    </a:cubicBezTo>
                    <a:cubicBezTo>
                      <a:pt x="1661" y="1819"/>
                      <a:pt x="1659" y="1819"/>
                      <a:pt x="1657" y="1819"/>
                    </a:cubicBezTo>
                    <a:cubicBezTo>
                      <a:pt x="1629" y="1817"/>
                      <a:pt x="1601" y="1818"/>
                      <a:pt x="1573" y="1823"/>
                    </a:cubicBezTo>
                    <a:close/>
                    <a:moveTo>
                      <a:pt x="2138" y="1376"/>
                    </a:moveTo>
                    <a:cubicBezTo>
                      <a:pt x="2135" y="1368"/>
                      <a:pt x="2132" y="1362"/>
                      <a:pt x="2130" y="1356"/>
                    </a:cubicBezTo>
                    <a:cubicBezTo>
                      <a:pt x="2128" y="1353"/>
                      <a:pt x="2127" y="1349"/>
                      <a:pt x="2125" y="1347"/>
                    </a:cubicBezTo>
                    <a:cubicBezTo>
                      <a:pt x="2119" y="1340"/>
                      <a:pt x="2112" y="1333"/>
                      <a:pt x="2109" y="1325"/>
                    </a:cubicBezTo>
                    <a:cubicBezTo>
                      <a:pt x="2108" y="1323"/>
                      <a:pt x="2107" y="1322"/>
                      <a:pt x="2106" y="1321"/>
                    </a:cubicBezTo>
                    <a:cubicBezTo>
                      <a:pt x="2100" y="1315"/>
                      <a:pt x="2095" y="1310"/>
                      <a:pt x="2090" y="1304"/>
                    </a:cubicBezTo>
                    <a:cubicBezTo>
                      <a:pt x="2088" y="1302"/>
                      <a:pt x="2086" y="1298"/>
                      <a:pt x="2085" y="1294"/>
                    </a:cubicBezTo>
                    <a:cubicBezTo>
                      <a:pt x="2085" y="1293"/>
                      <a:pt x="2086" y="1290"/>
                      <a:pt x="2087" y="1289"/>
                    </a:cubicBezTo>
                    <a:cubicBezTo>
                      <a:pt x="2093" y="1284"/>
                      <a:pt x="2100" y="1282"/>
                      <a:pt x="2107" y="1284"/>
                    </a:cubicBezTo>
                    <a:cubicBezTo>
                      <a:pt x="2118" y="1287"/>
                      <a:pt x="2127" y="1291"/>
                      <a:pt x="2137" y="1296"/>
                    </a:cubicBezTo>
                    <a:cubicBezTo>
                      <a:pt x="2143" y="1299"/>
                      <a:pt x="2147" y="1304"/>
                      <a:pt x="2154" y="1309"/>
                    </a:cubicBezTo>
                    <a:cubicBezTo>
                      <a:pt x="2154" y="1305"/>
                      <a:pt x="2154" y="1302"/>
                      <a:pt x="2154" y="1299"/>
                    </a:cubicBezTo>
                    <a:cubicBezTo>
                      <a:pt x="2153" y="1295"/>
                      <a:pt x="2152" y="1291"/>
                      <a:pt x="2151" y="1287"/>
                    </a:cubicBezTo>
                    <a:cubicBezTo>
                      <a:pt x="2150" y="1271"/>
                      <a:pt x="2143" y="1257"/>
                      <a:pt x="2136" y="1243"/>
                    </a:cubicBezTo>
                    <a:cubicBezTo>
                      <a:pt x="2133" y="1239"/>
                      <a:pt x="2131" y="1235"/>
                      <a:pt x="2129" y="1231"/>
                    </a:cubicBezTo>
                    <a:cubicBezTo>
                      <a:pt x="2126" y="1226"/>
                      <a:pt x="2124" y="1220"/>
                      <a:pt x="2120" y="1216"/>
                    </a:cubicBezTo>
                    <a:cubicBezTo>
                      <a:pt x="2112" y="1208"/>
                      <a:pt x="2104" y="1202"/>
                      <a:pt x="2096" y="1195"/>
                    </a:cubicBezTo>
                    <a:cubicBezTo>
                      <a:pt x="2094" y="1193"/>
                      <a:pt x="2092" y="1193"/>
                      <a:pt x="2091" y="1192"/>
                    </a:cubicBezTo>
                    <a:cubicBezTo>
                      <a:pt x="2083" y="1187"/>
                      <a:pt x="2082" y="1184"/>
                      <a:pt x="2090" y="1178"/>
                    </a:cubicBezTo>
                    <a:cubicBezTo>
                      <a:pt x="2093" y="1175"/>
                      <a:pt x="2096" y="1175"/>
                      <a:pt x="2101" y="1177"/>
                    </a:cubicBezTo>
                    <a:cubicBezTo>
                      <a:pt x="2117" y="1186"/>
                      <a:pt x="2134" y="1194"/>
                      <a:pt x="2152" y="1203"/>
                    </a:cubicBezTo>
                    <a:cubicBezTo>
                      <a:pt x="2151" y="1200"/>
                      <a:pt x="2150" y="1196"/>
                      <a:pt x="2150" y="1193"/>
                    </a:cubicBezTo>
                    <a:cubicBezTo>
                      <a:pt x="2149" y="1173"/>
                      <a:pt x="2139" y="1157"/>
                      <a:pt x="2128" y="1142"/>
                    </a:cubicBezTo>
                    <a:cubicBezTo>
                      <a:pt x="2117" y="1129"/>
                      <a:pt x="2104" y="1117"/>
                      <a:pt x="2092" y="1105"/>
                    </a:cubicBezTo>
                    <a:cubicBezTo>
                      <a:pt x="2089" y="1102"/>
                      <a:pt x="2085" y="1100"/>
                      <a:pt x="2082" y="1098"/>
                    </a:cubicBezTo>
                    <a:cubicBezTo>
                      <a:pt x="2084" y="1091"/>
                      <a:pt x="2088" y="1088"/>
                      <a:pt x="2093" y="1086"/>
                    </a:cubicBezTo>
                    <a:cubicBezTo>
                      <a:pt x="2096" y="1085"/>
                      <a:pt x="2099" y="1084"/>
                      <a:pt x="2101" y="1082"/>
                    </a:cubicBezTo>
                    <a:cubicBezTo>
                      <a:pt x="2105" y="1080"/>
                      <a:pt x="2108" y="1077"/>
                      <a:pt x="2112" y="1074"/>
                    </a:cubicBezTo>
                    <a:cubicBezTo>
                      <a:pt x="2120" y="1068"/>
                      <a:pt x="2129" y="1063"/>
                      <a:pt x="2137" y="1057"/>
                    </a:cubicBezTo>
                    <a:cubicBezTo>
                      <a:pt x="2139" y="1056"/>
                      <a:pt x="2141" y="1055"/>
                      <a:pt x="2144" y="1054"/>
                    </a:cubicBezTo>
                    <a:cubicBezTo>
                      <a:pt x="2156" y="1050"/>
                      <a:pt x="2168" y="1047"/>
                      <a:pt x="2182" y="1049"/>
                    </a:cubicBezTo>
                    <a:cubicBezTo>
                      <a:pt x="2175" y="1043"/>
                      <a:pt x="2168" y="1037"/>
                      <a:pt x="2161" y="1031"/>
                    </a:cubicBezTo>
                    <a:cubicBezTo>
                      <a:pt x="2150" y="1024"/>
                      <a:pt x="2138" y="1023"/>
                      <a:pt x="2126" y="1022"/>
                    </a:cubicBezTo>
                    <a:cubicBezTo>
                      <a:pt x="2123" y="1021"/>
                      <a:pt x="2120" y="1020"/>
                      <a:pt x="2117" y="1019"/>
                    </a:cubicBezTo>
                    <a:cubicBezTo>
                      <a:pt x="2123" y="1009"/>
                      <a:pt x="2128" y="1006"/>
                      <a:pt x="2138" y="1004"/>
                    </a:cubicBezTo>
                    <a:cubicBezTo>
                      <a:pt x="2144" y="1003"/>
                      <a:pt x="2149" y="1002"/>
                      <a:pt x="2155" y="1001"/>
                    </a:cubicBezTo>
                    <a:cubicBezTo>
                      <a:pt x="2179" y="996"/>
                      <a:pt x="2203" y="993"/>
                      <a:pt x="2227" y="992"/>
                    </a:cubicBezTo>
                    <a:cubicBezTo>
                      <a:pt x="2229" y="992"/>
                      <a:pt x="2230" y="991"/>
                      <a:pt x="2232" y="990"/>
                    </a:cubicBezTo>
                    <a:cubicBezTo>
                      <a:pt x="2225" y="985"/>
                      <a:pt x="2220" y="980"/>
                      <a:pt x="2214" y="976"/>
                    </a:cubicBezTo>
                    <a:cubicBezTo>
                      <a:pt x="2213" y="975"/>
                      <a:pt x="2210" y="975"/>
                      <a:pt x="2209" y="975"/>
                    </a:cubicBezTo>
                    <a:cubicBezTo>
                      <a:pt x="2192" y="976"/>
                      <a:pt x="2175" y="977"/>
                      <a:pt x="2159" y="979"/>
                    </a:cubicBezTo>
                    <a:cubicBezTo>
                      <a:pt x="2147" y="980"/>
                      <a:pt x="2135" y="984"/>
                      <a:pt x="2123" y="985"/>
                    </a:cubicBezTo>
                    <a:cubicBezTo>
                      <a:pt x="2109" y="987"/>
                      <a:pt x="2095" y="992"/>
                      <a:pt x="2082" y="998"/>
                    </a:cubicBezTo>
                    <a:cubicBezTo>
                      <a:pt x="2064" y="1007"/>
                      <a:pt x="2049" y="1018"/>
                      <a:pt x="2037" y="1034"/>
                    </a:cubicBezTo>
                    <a:cubicBezTo>
                      <a:pt x="2029" y="1045"/>
                      <a:pt x="2019" y="1055"/>
                      <a:pt x="2010" y="1066"/>
                    </a:cubicBezTo>
                    <a:cubicBezTo>
                      <a:pt x="2002" y="1075"/>
                      <a:pt x="1995" y="1085"/>
                      <a:pt x="1988" y="1094"/>
                    </a:cubicBezTo>
                    <a:cubicBezTo>
                      <a:pt x="1983" y="1101"/>
                      <a:pt x="1980" y="1109"/>
                      <a:pt x="1974" y="1116"/>
                    </a:cubicBezTo>
                    <a:cubicBezTo>
                      <a:pt x="1965" y="1127"/>
                      <a:pt x="1963" y="1140"/>
                      <a:pt x="1957" y="1153"/>
                    </a:cubicBezTo>
                    <a:cubicBezTo>
                      <a:pt x="1955" y="1158"/>
                      <a:pt x="1954" y="1165"/>
                      <a:pt x="1953" y="1171"/>
                    </a:cubicBezTo>
                    <a:cubicBezTo>
                      <a:pt x="1951" y="1176"/>
                      <a:pt x="1949" y="1181"/>
                      <a:pt x="1948" y="1187"/>
                    </a:cubicBezTo>
                    <a:cubicBezTo>
                      <a:pt x="1946" y="1194"/>
                      <a:pt x="1947" y="1201"/>
                      <a:pt x="1945" y="1208"/>
                    </a:cubicBezTo>
                    <a:cubicBezTo>
                      <a:pt x="1941" y="1220"/>
                      <a:pt x="1942" y="1233"/>
                      <a:pt x="1942" y="1246"/>
                    </a:cubicBezTo>
                    <a:cubicBezTo>
                      <a:pt x="1942" y="1256"/>
                      <a:pt x="1942" y="1266"/>
                      <a:pt x="1943" y="1276"/>
                    </a:cubicBezTo>
                    <a:cubicBezTo>
                      <a:pt x="1944" y="1284"/>
                      <a:pt x="1947" y="1292"/>
                      <a:pt x="1949" y="1300"/>
                    </a:cubicBezTo>
                    <a:cubicBezTo>
                      <a:pt x="1954" y="1313"/>
                      <a:pt x="1958" y="1327"/>
                      <a:pt x="1963" y="1340"/>
                    </a:cubicBezTo>
                    <a:cubicBezTo>
                      <a:pt x="1968" y="1351"/>
                      <a:pt x="1975" y="1362"/>
                      <a:pt x="1982" y="1371"/>
                    </a:cubicBezTo>
                    <a:cubicBezTo>
                      <a:pt x="1993" y="1387"/>
                      <a:pt x="2008" y="1400"/>
                      <a:pt x="2023" y="1413"/>
                    </a:cubicBezTo>
                    <a:cubicBezTo>
                      <a:pt x="2026" y="1416"/>
                      <a:pt x="2030" y="1417"/>
                      <a:pt x="2032" y="1420"/>
                    </a:cubicBezTo>
                    <a:cubicBezTo>
                      <a:pt x="2044" y="1433"/>
                      <a:pt x="2059" y="1441"/>
                      <a:pt x="2072" y="1451"/>
                    </a:cubicBezTo>
                    <a:cubicBezTo>
                      <a:pt x="2076" y="1453"/>
                      <a:pt x="2081" y="1455"/>
                      <a:pt x="2085" y="1458"/>
                    </a:cubicBezTo>
                    <a:cubicBezTo>
                      <a:pt x="2096" y="1467"/>
                      <a:pt x="2109" y="1473"/>
                      <a:pt x="2121" y="1480"/>
                    </a:cubicBezTo>
                    <a:cubicBezTo>
                      <a:pt x="2125" y="1482"/>
                      <a:pt x="2129" y="1483"/>
                      <a:pt x="2133" y="1485"/>
                    </a:cubicBezTo>
                    <a:cubicBezTo>
                      <a:pt x="2141" y="1488"/>
                      <a:pt x="2149" y="1492"/>
                      <a:pt x="2157" y="1496"/>
                    </a:cubicBezTo>
                    <a:cubicBezTo>
                      <a:pt x="2158" y="1497"/>
                      <a:pt x="2161" y="1496"/>
                      <a:pt x="2165" y="1496"/>
                    </a:cubicBezTo>
                    <a:cubicBezTo>
                      <a:pt x="2163" y="1491"/>
                      <a:pt x="2162" y="1487"/>
                      <a:pt x="2160" y="1483"/>
                    </a:cubicBezTo>
                    <a:cubicBezTo>
                      <a:pt x="2157" y="1475"/>
                      <a:pt x="2152" y="1467"/>
                      <a:pt x="2149" y="1459"/>
                    </a:cubicBezTo>
                    <a:cubicBezTo>
                      <a:pt x="2144" y="1447"/>
                      <a:pt x="2140" y="1434"/>
                      <a:pt x="2130" y="1425"/>
                    </a:cubicBezTo>
                    <a:cubicBezTo>
                      <a:pt x="2114" y="1410"/>
                      <a:pt x="2100" y="1395"/>
                      <a:pt x="2085" y="1380"/>
                    </a:cubicBezTo>
                    <a:cubicBezTo>
                      <a:pt x="2080" y="1376"/>
                      <a:pt x="2079" y="1373"/>
                      <a:pt x="2083" y="1369"/>
                    </a:cubicBezTo>
                    <a:cubicBezTo>
                      <a:pt x="2088" y="1364"/>
                      <a:pt x="2093" y="1362"/>
                      <a:pt x="2100" y="1363"/>
                    </a:cubicBezTo>
                    <a:cubicBezTo>
                      <a:pt x="2111" y="1366"/>
                      <a:pt x="2124" y="1366"/>
                      <a:pt x="2133" y="1375"/>
                    </a:cubicBezTo>
                    <a:cubicBezTo>
                      <a:pt x="2134" y="1376"/>
                      <a:pt x="2136" y="1375"/>
                      <a:pt x="2138" y="1376"/>
                    </a:cubicBezTo>
                    <a:close/>
                    <a:moveTo>
                      <a:pt x="263" y="1403"/>
                    </a:moveTo>
                    <a:cubicBezTo>
                      <a:pt x="265" y="1399"/>
                      <a:pt x="266" y="1396"/>
                      <a:pt x="267" y="1396"/>
                    </a:cubicBezTo>
                    <a:cubicBezTo>
                      <a:pt x="273" y="1394"/>
                      <a:pt x="272" y="1390"/>
                      <a:pt x="272" y="1385"/>
                    </a:cubicBezTo>
                    <a:cubicBezTo>
                      <a:pt x="273" y="1367"/>
                      <a:pt x="272" y="1348"/>
                      <a:pt x="273" y="1329"/>
                    </a:cubicBezTo>
                    <a:cubicBezTo>
                      <a:pt x="273" y="1322"/>
                      <a:pt x="273" y="1315"/>
                      <a:pt x="273" y="1308"/>
                    </a:cubicBezTo>
                    <a:cubicBezTo>
                      <a:pt x="274" y="1294"/>
                      <a:pt x="274" y="1279"/>
                      <a:pt x="274" y="1265"/>
                    </a:cubicBezTo>
                    <a:cubicBezTo>
                      <a:pt x="274" y="1245"/>
                      <a:pt x="273" y="1225"/>
                      <a:pt x="273" y="1205"/>
                    </a:cubicBezTo>
                    <a:cubicBezTo>
                      <a:pt x="272" y="1196"/>
                      <a:pt x="273" y="1187"/>
                      <a:pt x="273" y="1177"/>
                    </a:cubicBezTo>
                    <a:cubicBezTo>
                      <a:pt x="270" y="1178"/>
                      <a:pt x="268" y="1179"/>
                      <a:pt x="264" y="1180"/>
                    </a:cubicBezTo>
                    <a:cubicBezTo>
                      <a:pt x="266" y="1176"/>
                      <a:pt x="267" y="1173"/>
                      <a:pt x="269" y="1171"/>
                    </a:cubicBezTo>
                    <a:cubicBezTo>
                      <a:pt x="272" y="1169"/>
                      <a:pt x="272" y="1167"/>
                      <a:pt x="271" y="1165"/>
                    </a:cubicBezTo>
                    <a:cubicBezTo>
                      <a:pt x="270" y="1163"/>
                      <a:pt x="267" y="1163"/>
                      <a:pt x="265" y="1163"/>
                    </a:cubicBezTo>
                    <a:cubicBezTo>
                      <a:pt x="254" y="1163"/>
                      <a:pt x="244" y="1162"/>
                      <a:pt x="234" y="1167"/>
                    </a:cubicBezTo>
                    <a:cubicBezTo>
                      <a:pt x="233" y="1167"/>
                      <a:pt x="232" y="1167"/>
                      <a:pt x="231" y="1167"/>
                    </a:cubicBezTo>
                    <a:cubicBezTo>
                      <a:pt x="213" y="1167"/>
                      <a:pt x="196" y="1166"/>
                      <a:pt x="178" y="1166"/>
                    </a:cubicBezTo>
                    <a:cubicBezTo>
                      <a:pt x="176" y="1166"/>
                      <a:pt x="174" y="1166"/>
                      <a:pt x="172" y="1166"/>
                    </a:cubicBezTo>
                    <a:cubicBezTo>
                      <a:pt x="163" y="1167"/>
                      <a:pt x="154" y="1167"/>
                      <a:pt x="145" y="1167"/>
                    </a:cubicBezTo>
                    <a:cubicBezTo>
                      <a:pt x="128" y="1168"/>
                      <a:pt x="110" y="1168"/>
                      <a:pt x="92" y="1169"/>
                    </a:cubicBezTo>
                    <a:cubicBezTo>
                      <a:pt x="82" y="1169"/>
                      <a:pt x="72" y="1172"/>
                      <a:pt x="62" y="1171"/>
                    </a:cubicBezTo>
                    <a:cubicBezTo>
                      <a:pt x="46" y="1169"/>
                      <a:pt x="32" y="1175"/>
                      <a:pt x="16" y="1174"/>
                    </a:cubicBezTo>
                    <a:cubicBezTo>
                      <a:pt x="18" y="1217"/>
                      <a:pt x="19" y="1259"/>
                      <a:pt x="21" y="1301"/>
                    </a:cubicBezTo>
                    <a:cubicBezTo>
                      <a:pt x="23" y="1343"/>
                      <a:pt x="21" y="1384"/>
                      <a:pt x="27" y="1426"/>
                    </a:cubicBezTo>
                    <a:cubicBezTo>
                      <a:pt x="50" y="1427"/>
                      <a:pt x="73" y="1431"/>
                      <a:pt x="95" y="1426"/>
                    </a:cubicBezTo>
                    <a:cubicBezTo>
                      <a:pt x="101" y="1425"/>
                      <a:pt x="107" y="1425"/>
                      <a:pt x="113" y="1424"/>
                    </a:cubicBezTo>
                    <a:cubicBezTo>
                      <a:pt x="130" y="1423"/>
                      <a:pt x="146" y="1423"/>
                      <a:pt x="162" y="1422"/>
                    </a:cubicBezTo>
                    <a:cubicBezTo>
                      <a:pt x="176" y="1421"/>
                      <a:pt x="190" y="1419"/>
                      <a:pt x="203" y="1418"/>
                    </a:cubicBezTo>
                    <a:cubicBezTo>
                      <a:pt x="227" y="1417"/>
                      <a:pt x="250" y="1417"/>
                      <a:pt x="274" y="1417"/>
                    </a:cubicBezTo>
                    <a:cubicBezTo>
                      <a:pt x="274" y="1410"/>
                      <a:pt x="273" y="1404"/>
                      <a:pt x="263" y="1403"/>
                    </a:cubicBezTo>
                    <a:close/>
                    <a:moveTo>
                      <a:pt x="5763" y="1336"/>
                    </a:moveTo>
                    <a:cubicBezTo>
                      <a:pt x="5762" y="1341"/>
                      <a:pt x="5761" y="1345"/>
                      <a:pt x="5761" y="1348"/>
                    </a:cubicBezTo>
                    <a:cubicBezTo>
                      <a:pt x="5761" y="1370"/>
                      <a:pt x="5757" y="1393"/>
                      <a:pt x="5759" y="1415"/>
                    </a:cubicBezTo>
                    <a:cubicBezTo>
                      <a:pt x="5761" y="1433"/>
                      <a:pt x="5762" y="1450"/>
                      <a:pt x="5764" y="1468"/>
                    </a:cubicBezTo>
                    <a:cubicBezTo>
                      <a:pt x="5766" y="1485"/>
                      <a:pt x="5769" y="1503"/>
                      <a:pt x="5770" y="1520"/>
                    </a:cubicBezTo>
                    <a:cubicBezTo>
                      <a:pt x="5771" y="1534"/>
                      <a:pt x="5771" y="1549"/>
                      <a:pt x="5772" y="1563"/>
                    </a:cubicBezTo>
                    <a:cubicBezTo>
                      <a:pt x="5772" y="1570"/>
                      <a:pt x="5772" y="1577"/>
                      <a:pt x="5772" y="1585"/>
                    </a:cubicBezTo>
                    <a:cubicBezTo>
                      <a:pt x="5779" y="1585"/>
                      <a:pt x="5786" y="1585"/>
                      <a:pt x="5792" y="1585"/>
                    </a:cubicBezTo>
                    <a:cubicBezTo>
                      <a:pt x="5804" y="1585"/>
                      <a:pt x="5816" y="1586"/>
                      <a:pt x="5828" y="1586"/>
                    </a:cubicBezTo>
                    <a:cubicBezTo>
                      <a:pt x="5835" y="1586"/>
                      <a:pt x="5842" y="1587"/>
                      <a:pt x="5848" y="1587"/>
                    </a:cubicBezTo>
                    <a:cubicBezTo>
                      <a:pt x="5854" y="1587"/>
                      <a:pt x="5860" y="1586"/>
                      <a:pt x="5865" y="1586"/>
                    </a:cubicBezTo>
                    <a:cubicBezTo>
                      <a:pt x="5876" y="1586"/>
                      <a:pt x="5886" y="1587"/>
                      <a:pt x="5896" y="1584"/>
                    </a:cubicBezTo>
                    <a:cubicBezTo>
                      <a:pt x="5899" y="1582"/>
                      <a:pt x="5904" y="1582"/>
                      <a:pt x="5907" y="1582"/>
                    </a:cubicBezTo>
                    <a:cubicBezTo>
                      <a:pt x="5921" y="1582"/>
                      <a:pt x="5935" y="1585"/>
                      <a:pt x="5948" y="1580"/>
                    </a:cubicBezTo>
                    <a:cubicBezTo>
                      <a:pt x="5949" y="1580"/>
                      <a:pt x="5951" y="1580"/>
                      <a:pt x="5952" y="1580"/>
                    </a:cubicBezTo>
                    <a:cubicBezTo>
                      <a:pt x="5962" y="1583"/>
                      <a:pt x="5971" y="1581"/>
                      <a:pt x="5981" y="1580"/>
                    </a:cubicBezTo>
                    <a:cubicBezTo>
                      <a:pt x="5994" y="1579"/>
                      <a:pt x="6007" y="1578"/>
                      <a:pt x="6020" y="1578"/>
                    </a:cubicBezTo>
                    <a:cubicBezTo>
                      <a:pt x="6020" y="1575"/>
                      <a:pt x="6020" y="1572"/>
                      <a:pt x="6019" y="1569"/>
                    </a:cubicBezTo>
                    <a:cubicBezTo>
                      <a:pt x="6019" y="1560"/>
                      <a:pt x="6017" y="1552"/>
                      <a:pt x="6018" y="1544"/>
                    </a:cubicBezTo>
                    <a:cubicBezTo>
                      <a:pt x="6020" y="1529"/>
                      <a:pt x="6019" y="1515"/>
                      <a:pt x="6017" y="1501"/>
                    </a:cubicBezTo>
                    <a:cubicBezTo>
                      <a:pt x="6015" y="1486"/>
                      <a:pt x="6018" y="1471"/>
                      <a:pt x="6012" y="1457"/>
                    </a:cubicBezTo>
                    <a:cubicBezTo>
                      <a:pt x="6012" y="1456"/>
                      <a:pt x="6013" y="1453"/>
                      <a:pt x="6013" y="1451"/>
                    </a:cubicBezTo>
                    <a:cubicBezTo>
                      <a:pt x="6013" y="1440"/>
                      <a:pt x="6014" y="1430"/>
                      <a:pt x="6014" y="1419"/>
                    </a:cubicBezTo>
                    <a:cubicBezTo>
                      <a:pt x="6014" y="1403"/>
                      <a:pt x="6012" y="1388"/>
                      <a:pt x="6015" y="1373"/>
                    </a:cubicBezTo>
                    <a:cubicBezTo>
                      <a:pt x="6016" y="1367"/>
                      <a:pt x="6016" y="1360"/>
                      <a:pt x="6016" y="1354"/>
                    </a:cubicBezTo>
                    <a:cubicBezTo>
                      <a:pt x="6017" y="1349"/>
                      <a:pt x="6016" y="1343"/>
                      <a:pt x="6016" y="1338"/>
                    </a:cubicBezTo>
                    <a:cubicBezTo>
                      <a:pt x="6013" y="1338"/>
                      <a:pt x="6012" y="1337"/>
                      <a:pt x="6010" y="1337"/>
                    </a:cubicBezTo>
                    <a:cubicBezTo>
                      <a:pt x="5997" y="1338"/>
                      <a:pt x="5984" y="1338"/>
                      <a:pt x="5971" y="1339"/>
                    </a:cubicBezTo>
                    <a:cubicBezTo>
                      <a:pt x="5967" y="1339"/>
                      <a:pt x="5961" y="1337"/>
                      <a:pt x="5958" y="1338"/>
                    </a:cubicBezTo>
                    <a:cubicBezTo>
                      <a:pt x="5951" y="1341"/>
                      <a:pt x="5944" y="1340"/>
                      <a:pt x="5937" y="1340"/>
                    </a:cubicBezTo>
                    <a:cubicBezTo>
                      <a:pt x="5927" y="1339"/>
                      <a:pt x="5918" y="1338"/>
                      <a:pt x="5908" y="1340"/>
                    </a:cubicBezTo>
                    <a:cubicBezTo>
                      <a:pt x="5893" y="1343"/>
                      <a:pt x="5878" y="1339"/>
                      <a:pt x="5863" y="1339"/>
                    </a:cubicBezTo>
                    <a:cubicBezTo>
                      <a:pt x="5846" y="1340"/>
                      <a:pt x="5829" y="1338"/>
                      <a:pt x="5813" y="1337"/>
                    </a:cubicBezTo>
                    <a:cubicBezTo>
                      <a:pt x="5796" y="1337"/>
                      <a:pt x="5780" y="1337"/>
                      <a:pt x="5763" y="1336"/>
                    </a:cubicBezTo>
                    <a:close/>
                    <a:moveTo>
                      <a:pt x="5249" y="1132"/>
                    </a:moveTo>
                    <a:cubicBezTo>
                      <a:pt x="5251" y="1133"/>
                      <a:pt x="5253" y="1134"/>
                      <a:pt x="5254" y="1133"/>
                    </a:cubicBezTo>
                    <a:cubicBezTo>
                      <a:pt x="5267" y="1128"/>
                      <a:pt x="5280" y="1133"/>
                      <a:pt x="5293" y="1130"/>
                    </a:cubicBezTo>
                    <a:cubicBezTo>
                      <a:pt x="5311" y="1127"/>
                      <a:pt x="5331" y="1128"/>
                      <a:pt x="5350" y="1127"/>
                    </a:cubicBezTo>
                    <a:cubicBezTo>
                      <a:pt x="5353" y="1127"/>
                      <a:pt x="5356" y="1127"/>
                      <a:pt x="5358" y="1129"/>
                    </a:cubicBezTo>
                    <a:cubicBezTo>
                      <a:pt x="5361" y="1130"/>
                      <a:pt x="5363" y="1129"/>
                      <a:pt x="5366" y="1129"/>
                    </a:cubicBezTo>
                    <a:cubicBezTo>
                      <a:pt x="5380" y="1127"/>
                      <a:pt x="5395" y="1126"/>
                      <a:pt x="5409" y="1125"/>
                    </a:cubicBezTo>
                    <a:cubicBezTo>
                      <a:pt x="5413" y="1125"/>
                      <a:pt x="5417" y="1124"/>
                      <a:pt x="5422" y="1124"/>
                    </a:cubicBezTo>
                    <a:cubicBezTo>
                      <a:pt x="5401" y="1068"/>
                      <a:pt x="5394" y="1012"/>
                      <a:pt x="5412" y="954"/>
                    </a:cubicBezTo>
                    <a:cubicBezTo>
                      <a:pt x="5407" y="948"/>
                      <a:pt x="5401" y="942"/>
                      <a:pt x="5395" y="935"/>
                    </a:cubicBezTo>
                    <a:cubicBezTo>
                      <a:pt x="5390" y="929"/>
                      <a:pt x="5385" y="923"/>
                      <a:pt x="5380" y="916"/>
                    </a:cubicBezTo>
                    <a:cubicBezTo>
                      <a:pt x="5376" y="909"/>
                      <a:pt x="5377" y="909"/>
                      <a:pt x="5368" y="910"/>
                    </a:cubicBezTo>
                    <a:cubicBezTo>
                      <a:pt x="5367" y="910"/>
                      <a:pt x="5366" y="910"/>
                      <a:pt x="5365" y="909"/>
                    </a:cubicBezTo>
                    <a:cubicBezTo>
                      <a:pt x="5359" y="909"/>
                      <a:pt x="5352" y="913"/>
                      <a:pt x="5346" y="909"/>
                    </a:cubicBezTo>
                    <a:cubicBezTo>
                      <a:pt x="5346" y="908"/>
                      <a:pt x="5344" y="909"/>
                      <a:pt x="5343" y="909"/>
                    </a:cubicBezTo>
                    <a:cubicBezTo>
                      <a:pt x="5327" y="914"/>
                      <a:pt x="5311" y="918"/>
                      <a:pt x="5296" y="929"/>
                    </a:cubicBezTo>
                    <a:cubicBezTo>
                      <a:pt x="5293" y="932"/>
                      <a:pt x="5291" y="934"/>
                      <a:pt x="5291" y="938"/>
                    </a:cubicBezTo>
                    <a:cubicBezTo>
                      <a:pt x="5291" y="946"/>
                      <a:pt x="5291" y="955"/>
                      <a:pt x="5289" y="963"/>
                    </a:cubicBezTo>
                    <a:cubicBezTo>
                      <a:pt x="5286" y="978"/>
                      <a:pt x="5289" y="993"/>
                      <a:pt x="5286" y="1009"/>
                    </a:cubicBezTo>
                    <a:cubicBezTo>
                      <a:pt x="5283" y="1021"/>
                      <a:pt x="5285" y="1034"/>
                      <a:pt x="5283" y="1047"/>
                    </a:cubicBezTo>
                    <a:cubicBezTo>
                      <a:pt x="5283" y="1054"/>
                      <a:pt x="5281" y="1060"/>
                      <a:pt x="5279" y="1066"/>
                    </a:cubicBezTo>
                    <a:cubicBezTo>
                      <a:pt x="5278" y="1073"/>
                      <a:pt x="5277" y="1081"/>
                      <a:pt x="5274" y="1088"/>
                    </a:cubicBezTo>
                    <a:cubicBezTo>
                      <a:pt x="5268" y="1103"/>
                      <a:pt x="5262" y="1119"/>
                      <a:pt x="5249" y="1132"/>
                    </a:cubicBezTo>
                    <a:close/>
                    <a:moveTo>
                      <a:pt x="2690" y="1024"/>
                    </a:moveTo>
                    <a:cubicBezTo>
                      <a:pt x="2687" y="1024"/>
                      <a:pt x="2685" y="1025"/>
                      <a:pt x="2683" y="1025"/>
                    </a:cubicBezTo>
                    <a:cubicBezTo>
                      <a:pt x="2673" y="1025"/>
                      <a:pt x="2662" y="1028"/>
                      <a:pt x="2652" y="1025"/>
                    </a:cubicBezTo>
                    <a:cubicBezTo>
                      <a:pt x="2640" y="1022"/>
                      <a:pt x="2629" y="1023"/>
                      <a:pt x="2617" y="1024"/>
                    </a:cubicBezTo>
                    <a:cubicBezTo>
                      <a:pt x="2610" y="1025"/>
                      <a:pt x="2601" y="1027"/>
                      <a:pt x="2594" y="1025"/>
                    </a:cubicBezTo>
                    <a:cubicBezTo>
                      <a:pt x="2583" y="1024"/>
                      <a:pt x="2573" y="1025"/>
                      <a:pt x="2563" y="1026"/>
                    </a:cubicBezTo>
                    <a:cubicBezTo>
                      <a:pt x="2560" y="1026"/>
                      <a:pt x="2556" y="1026"/>
                      <a:pt x="2553" y="1025"/>
                    </a:cubicBezTo>
                    <a:cubicBezTo>
                      <a:pt x="2545" y="1024"/>
                      <a:pt x="2537" y="1022"/>
                      <a:pt x="2529" y="1022"/>
                    </a:cubicBezTo>
                    <a:cubicBezTo>
                      <a:pt x="2514" y="1021"/>
                      <a:pt x="2500" y="1021"/>
                      <a:pt x="2485" y="1020"/>
                    </a:cubicBezTo>
                    <a:cubicBezTo>
                      <a:pt x="2476" y="1019"/>
                      <a:pt x="2468" y="1018"/>
                      <a:pt x="2460" y="1018"/>
                    </a:cubicBezTo>
                    <a:cubicBezTo>
                      <a:pt x="2448" y="1017"/>
                      <a:pt x="2436" y="1017"/>
                      <a:pt x="2425" y="1017"/>
                    </a:cubicBezTo>
                    <a:cubicBezTo>
                      <a:pt x="2416" y="1017"/>
                      <a:pt x="2407" y="1017"/>
                      <a:pt x="2398" y="1018"/>
                    </a:cubicBezTo>
                    <a:cubicBezTo>
                      <a:pt x="2398" y="1018"/>
                      <a:pt x="2398" y="1019"/>
                      <a:pt x="2398" y="1020"/>
                    </a:cubicBezTo>
                    <a:cubicBezTo>
                      <a:pt x="2400" y="1022"/>
                      <a:pt x="2403" y="1024"/>
                      <a:pt x="2405" y="1026"/>
                    </a:cubicBezTo>
                    <a:cubicBezTo>
                      <a:pt x="2410" y="1029"/>
                      <a:pt x="2414" y="1031"/>
                      <a:pt x="2418" y="1034"/>
                    </a:cubicBezTo>
                    <a:cubicBezTo>
                      <a:pt x="2434" y="1046"/>
                      <a:pt x="2445" y="1062"/>
                      <a:pt x="2462" y="1073"/>
                    </a:cubicBezTo>
                    <a:cubicBezTo>
                      <a:pt x="2463" y="1073"/>
                      <a:pt x="2463" y="1074"/>
                      <a:pt x="2464" y="1075"/>
                    </a:cubicBezTo>
                    <a:cubicBezTo>
                      <a:pt x="2479" y="1096"/>
                      <a:pt x="2493" y="1117"/>
                      <a:pt x="2505" y="1140"/>
                    </a:cubicBezTo>
                    <a:cubicBezTo>
                      <a:pt x="2511" y="1140"/>
                      <a:pt x="2517" y="1141"/>
                      <a:pt x="2523" y="1142"/>
                    </a:cubicBezTo>
                    <a:cubicBezTo>
                      <a:pt x="2524" y="1142"/>
                      <a:pt x="2526" y="1143"/>
                      <a:pt x="2528" y="1142"/>
                    </a:cubicBezTo>
                    <a:cubicBezTo>
                      <a:pt x="2541" y="1140"/>
                      <a:pt x="2554" y="1139"/>
                      <a:pt x="2567" y="1140"/>
                    </a:cubicBezTo>
                    <a:cubicBezTo>
                      <a:pt x="2576" y="1141"/>
                      <a:pt x="2585" y="1140"/>
                      <a:pt x="2594" y="1140"/>
                    </a:cubicBezTo>
                    <a:cubicBezTo>
                      <a:pt x="2606" y="1117"/>
                      <a:pt x="2617" y="1094"/>
                      <a:pt x="2633" y="1075"/>
                    </a:cubicBezTo>
                    <a:cubicBezTo>
                      <a:pt x="2650" y="1056"/>
                      <a:pt x="2670" y="1041"/>
                      <a:pt x="2690" y="1024"/>
                    </a:cubicBezTo>
                    <a:close/>
                    <a:moveTo>
                      <a:pt x="5285" y="738"/>
                    </a:moveTo>
                    <a:cubicBezTo>
                      <a:pt x="5284" y="738"/>
                      <a:pt x="5284" y="738"/>
                      <a:pt x="5283" y="739"/>
                    </a:cubicBezTo>
                    <a:cubicBezTo>
                      <a:pt x="5284" y="744"/>
                      <a:pt x="5285" y="748"/>
                      <a:pt x="5285" y="753"/>
                    </a:cubicBezTo>
                    <a:cubicBezTo>
                      <a:pt x="5285" y="767"/>
                      <a:pt x="5284" y="781"/>
                      <a:pt x="5289" y="794"/>
                    </a:cubicBezTo>
                    <a:cubicBezTo>
                      <a:pt x="5290" y="796"/>
                      <a:pt x="5289" y="799"/>
                      <a:pt x="5289" y="801"/>
                    </a:cubicBezTo>
                    <a:cubicBezTo>
                      <a:pt x="5288" y="805"/>
                      <a:pt x="5287" y="809"/>
                      <a:pt x="5287" y="812"/>
                    </a:cubicBezTo>
                    <a:cubicBezTo>
                      <a:pt x="5288" y="825"/>
                      <a:pt x="5289" y="838"/>
                      <a:pt x="5289" y="851"/>
                    </a:cubicBezTo>
                    <a:cubicBezTo>
                      <a:pt x="5289" y="852"/>
                      <a:pt x="5290" y="853"/>
                      <a:pt x="5290" y="853"/>
                    </a:cubicBezTo>
                    <a:cubicBezTo>
                      <a:pt x="5284" y="859"/>
                      <a:pt x="5289" y="866"/>
                      <a:pt x="5289" y="872"/>
                    </a:cubicBezTo>
                    <a:cubicBezTo>
                      <a:pt x="5289" y="877"/>
                      <a:pt x="5288" y="883"/>
                      <a:pt x="5288" y="888"/>
                    </a:cubicBezTo>
                    <a:cubicBezTo>
                      <a:pt x="5289" y="897"/>
                      <a:pt x="5291" y="906"/>
                      <a:pt x="5293" y="916"/>
                    </a:cubicBezTo>
                    <a:cubicBezTo>
                      <a:pt x="5304" y="911"/>
                      <a:pt x="5316" y="906"/>
                      <a:pt x="5328" y="903"/>
                    </a:cubicBezTo>
                    <a:cubicBezTo>
                      <a:pt x="5340" y="899"/>
                      <a:pt x="5353" y="897"/>
                      <a:pt x="5366" y="894"/>
                    </a:cubicBezTo>
                    <a:cubicBezTo>
                      <a:pt x="5365" y="892"/>
                      <a:pt x="5365" y="890"/>
                      <a:pt x="5364" y="889"/>
                    </a:cubicBezTo>
                    <a:cubicBezTo>
                      <a:pt x="5352" y="872"/>
                      <a:pt x="5346" y="852"/>
                      <a:pt x="5341" y="832"/>
                    </a:cubicBezTo>
                    <a:cubicBezTo>
                      <a:pt x="5340" y="829"/>
                      <a:pt x="5341" y="825"/>
                      <a:pt x="5340" y="822"/>
                    </a:cubicBezTo>
                    <a:cubicBezTo>
                      <a:pt x="5331" y="809"/>
                      <a:pt x="5332" y="793"/>
                      <a:pt x="5328" y="778"/>
                    </a:cubicBezTo>
                    <a:cubicBezTo>
                      <a:pt x="5324" y="755"/>
                      <a:pt x="5328" y="733"/>
                      <a:pt x="5333" y="710"/>
                    </a:cubicBezTo>
                    <a:cubicBezTo>
                      <a:pt x="5335" y="702"/>
                      <a:pt x="5337" y="695"/>
                      <a:pt x="5338" y="687"/>
                    </a:cubicBezTo>
                    <a:cubicBezTo>
                      <a:pt x="5338" y="683"/>
                      <a:pt x="5338" y="679"/>
                      <a:pt x="5340" y="675"/>
                    </a:cubicBezTo>
                    <a:cubicBezTo>
                      <a:pt x="5342" y="673"/>
                      <a:pt x="5344" y="669"/>
                      <a:pt x="5343" y="666"/>
                    </a:cubicBezTo>
                    <a:cubicBezTo>
                      <a:pt x="5342" y="657"/>
                      <a:pt x="5338" y="649"/>
                      <a:pt x="5336" y="640"/>
                    </a:cubicBezTo>
                    <a:cubicBezTo>
                      <a:pt x="5332" y="643"/>
                      <a:pt x="5331" y="647"/>
                      <a:pt x="5330" y="650"/>
                    </a:cubicBezTo>
                    <a:cubicBezTo>
                      <a:pt x="5322" y="671"/>
                      <a:pt x="5314" y="693"/>
                      <a:pt x="5307" y="714"/>
                    </a:cubicBezTo>
                    <a:cubicBezTo>
                      <a:pt x="5306" y="717"/>
                      <a:pt x="5303" y="720"/>
                      <a:pt x="5304" y="722"/>
                    </a:cubicBezTo>
                    <a:cubicBezTo>
                      <a:pt x="5305" y="732"/>
                      <a:pt x="5298" y="737"/>
                      <a:pt x="5293" y="743"/>
                    </a:cubicBezTo>
                    <a:cubicBezTo>
                      <a:pt x="5290" y="741"/>
                      <a:pt x="5288" y="740"/>
                      <a:pt x="5285" y="738"/>
                    </a:cubicBezTo>
                    <a:close/>
                    <a:moveTo>
                      <a:pt x="2302" y="643"/>
                    </a:moveTo>
                    <a:cubicBezTo>
                      <a:pt x="2299" y="641"/>
                      <a:pt x="2298" y="638"/>
                      <a:pt x="2295" y="637"/>
                    </a:cubicBezTo>
                    <a:cubicBezTo>
                      <a:pt x="2283" y="631"/>
                      <a:pt x="2271" y="625"/>
                      <a:pt x="2264" y="613"/>
                    </a:cubicBezTo>
                    <a:cubicBezTo>
                      <a:pt x="2263" y="613"/>
                      <a:pt x="2263" y="612"/>
                      <a:pt x="2262" y="612"/>
                    </a:cubicBezTo>
                    <a:cubicBezTo>
                      <a:pt x="2246" y="601"/>
                      <a:pt x="2236" y="585"/>
                      <a:pt x="2226" y="568"/>
                    </a:cubicBezTo>
                    <a:cubicBezTo>
                      <a:pt x="2219" y="556"/>
                      <a:pt x="2212" y="543"/>
                      <a:pt x="2202" y="532"/>
                    </a:cubicBezTo>
                    <a:cubicBezTo>
                      <a:pt x="2196" y="526"/>
                      <a:pt x="2194" y="519"/>
                      <a:pt x="2192" y="511"/>
                    </a:cubicBezTo>
                    <a:cubicBezTo>
                      <a:pt x="2191" y="507"/>
                      <a:pt x="2190" y="504"/>
                      <a:pt x="2188" y="500"/>
                    </a:cubicBezTo>
                    <a:cubicBezTo>
                      <a:pt x="2185" y="492"/>
                      <a:pt x="2181" y="484"/>
                      <a:pt x="2177" y="476"/>
                    </a:cubicBezTo>
                    <a:cubicBezTo>
                      <a:pt x="2176" y="474"/>
                      <a:pt x="2176" y="472"/>
                      <a:pt x="2175" y="470"/>
                    </a:cubicBezTo>
                    <a:cubicBezTo>
                      <a:pt x="2174" y="465"/>
                      <a:pt x="2172" y="459"/>
                      <a:pt x="2170" y="454"/>
                    </a:cubicBezTo>
                    <a:cubicBezTo>
                      <a:pt x="2169" y="448"/>
                      <a:pt x="2169" y="442"/>
                      <a:pt x="2168" y="436"/>
                    </a:cubicBezTo>
                    <a:cubicBezTo>
                      <a:pt x="2162" y="437"/>
                      <a:pt x="2158" y="439"/>
                      <a:pt x="2152" y="441"/>
                    </a:cubicBezTo>
                    <a:cubicBezTo>
                      <a:pt x="2156" y="453"/>
                      <a:pt x="2160" y="464"/>
                      <a:pt x="2163" y="476"/>
                    </a:cubicBezTo>
                    <a:cubicBezTo>
                      <a:pt x="2164" y="479"/>
                      <a:pt x="2165" y="483"/>
                      <a:pt x="2165" y="487"/>
                    </a:cubicBezTo>
                    <a:cubicBezTo>
                      <a:pt x="2166" y="489"/>
                      <a:pt x="2166" y="491"/>
                      <a:pt x="2166" y="493"/>
                    </a:cubicBezTo>
                    <a:cubicBezTo>
                      <a:pt x="2169" y="504"/>
                      <a:pt x="2172" y="516"/>
                      <a:pt x="2174" y="527"/>
                    </a:cubicBezTo>
                    <a:cubicBezTo>
                      <a:pt x="2176" y="534"/>
                      <a:pt x="2177" y="541"/>
                      <a:pt x="2179" y="547"/>
                    </a:cubicBezTo>
                    <a:cubicBezTo>
                      <a:pt x="2180" y="555"/>
                      <a:pt x="2185" y="563"/>
                      <a:pt x="2184" y="570"/>
                    </a:cubicBezTo>
                    <a:cubicBezTo>
                      <a:pt x="2182" y="580"/>
                      <a:pt x="2189" y="588"/>
                      <a:pt x="2189" y="597"/>
                    </a:cubicBezTo>
                    <a:cubicBezTo>
                      <a:pt x="2190" y="605"/>
                      <a:pt x="2196" y="612"/>
                      <a:pt x="2192" y="620"/>
                    </a:cubicBezTo>
                    <a:cubicBezTo>
                      <a:pt x="2192" y="621"/>
                      <a:pt x="2193" y="622"/>
                      <a:pt x="2193" y="623"/>
                    </a:cubicBezTo>
                    <a:cubicBezTo>
                      <a:pt x="2194" y="626"/>
                      <a:pt x="2196" y="630"/>
                      <a:pt x="2197" y="634"/>
                    </a:cubicBezTo>
                    <a:cubicBezTo>
                      <a:pt x="2199" y="643"/>
                      <a:pt x="2201" y="645"/>
                      <a:pt x="2211" y="644"/>
                    </a:cubicBezTo>
                    <a:cubicBezTo>
                      <a:pt x="2221" y="643"/>
                      <a:pt x="2231" y="641"/>
                      <a:pt x="2241" y="641"/>
                    </a:cubicBezTo>
                    <a:cubicBezTo>
                      <a:pt x="2261" y="641"/>
                      <a:pt x="2281" y="642"/>
                      <a:pt x="2302" y="643"/>
                    </a:cubicBezTo>
                    <a:close/>
                    <a:moveTo>
                      <a:pt x="2461" y="1456"/>
                    </a:moveTo>
                    <a:cubicBezTo>
                      <a:pt x="2466" y="1458"/>
                      <a:pt x="2469" y="1459"/>
                      <a:pt x="2472" y="1461"/>
                    </a:cubicBezTo>
                    <a:cubicBezTo>
                      <a:pt x="2478" y="1463"/>
                      <a:pt x="2484" y="1466"/>
                      <a:pt x="2490" y="1469"/>
                    </a:cubicBezTo>
                    <a:cubicBezTo>
                      <a:pt x="2493" y="1471"/>
                      <a:pt x="2495" y="1475"/>
                      <a:pt x="2498" y="1477"/>
                    </a:cubicBezTo>
                    <a:cubicBezTo>
                      <a:pt x="2503" y="1480"/>
                      <a:pt x="2509" y="1482"/>
                      <a:pt x="2515" y="1485"/>
                    </a:cubicBezTo>
                    <a:cubicBezTo>
                      <a:pt x="2516" y="1476"/>
                      <a:pt x="2518" y="1466"/>
                      <a:pt x="2519" y="1457"/>
                    </a:cubicBezTo>
                    <a:cubicBezTo>
                      <a:pt x="2522" y="1433"/>
                      <a:pt x="2524" y="1409"/>
                      <a:pt x="2527" y="1384"/>
                    </a:cubicBezTo>
                    <a:cubicBezTo>
                      <a:pt x="2528" y="1373"/>
                      <a:pt x="2530" y="1361"/>
                      <a:pt x="2530" y="1350"/>
                    </a:cubicBezTo>
                    <a:cubicBezTo>
                      <a:pt x="2532" y="1329"/>
                      <a:pt x="2537" y="1310"/>
                      <a:pt x="2544" y="1291"/>
                    </a:cubicBezTo>
                    <a:cubicBezTo>
                      <a:pt x="2549" y="1278"/>
                      <a:pt x="2553" y="1263"/>
                      <a:pt x="2552" y="1249"/>
                    </a:cubicBezTo>
                    <a:cubicBezTo>
                      <a:pt x="2547" y="1249"/>
                      <a:pt x="2542" y="1248"/>
                      <a:pt x="2538" y="1249"/>
                    </a:cubicBezTo>
                    <a:cubicBezTo>
                      <a:pt x="2534" y="1249"/>
                      <a:pt x="2532" y="1251"/>
                      <a:pt x="2532" y="1256"/>
                    </a:cubicBezTo>
                    <a:cubicBezTo>
                      <a:pt x="2533" y="1262"/>
                      <a:pt x="2533" y="1269"/>
                      <a:pt x="2532" y="1276"/>
                    </a:cubicBezTo>
                    <a:cubicBezTo>
                      <a:pt x="2532" y="1284"/>
                      <a:pt x="2531" y="1293"/>
                      <a:pt x="2530" y="1301"/>
                    </a:cubicBezTo>
                    <a:cubicBezTo>
                      <a:pt x="2529" y="1312"/>
                      <a:pt x="2528" y="1323"/>
                      <a:pt x="2526" y="1333"/>
                    </a:cubicBezTo>
                    <a:cubicBezTo>
                      <a:pt x="2522" y="1349"/>
                      <a:pt x="2517" y="1366"/>
                      <a:pt x="2511" y="1382"/>
                    </a:cubicBezTo>
                    <a:cubicBezTo>
                      <a:pt x="2506" y="1398"/>
                      <a:pt x="2497" y="1412"/>
                      <a:pt x="2487" y="1424"/>
                    </a:cubicBezTo>
                    <a:cubicBezTo>
                      <a:pt x="2479" y="1435"/>
                      <a:pt x="2471" y="1445"/>
                      <a:pt x="2461" y="1456"/>
                    </a:cubicBezTo>
                    <a:close/>
                    <a:moveTo>
                      <a:pt x="2556" y="1235"/>
                    </a:moveTo>
                    <a:cubicBezTo>
                      <a:pt x="2563" y="1209"/>
                      <a:pt x="2576" y="1186"/>
                      <a:pt x="2584" y="1161"/>
                    </a:cubicBezTo>
                    <a:cubicBezTo>
                      <a:pt x="2572" y="1158"/>
                      <a:pt x="2527" y="1158"/>
                      <a:pt x="2515" y="1161"/>
                    </a:cubicBezTo>
                    <a:cubicBezTo>
                      <a:pt x="2517" y="1165"/>
                      <a:pt x="2518" y="1169"/>
                      <a:pt x="2519" y="1173"/>
                    </a:cubicBezTo>
                    <a:cubicBezTo>
                      <a:pt x="2524" y="1189"/>
                      <a:pt x="2531" y="1205"/>
                      <a:pt x="2531" y="1222"/>
                    </a:cubicBezTo>
                    <a:cubicBezTo>
                      <a:pt x="2531" y="1223"/>
                      <a:pt x="2533" y="1226"/>
                      <a:pt x="2534" y="1226"/>
                    </a:cubicBezTo>
                    <a:cubicBezTo>
                      <a:pt x="2541" y="1229"/>
                      <a:pt x="2548" y="1232"/>
                      <a:pt x="2556" y="1235"/>
                    </a:cubicBezTo>
                    <a:close/>
                    <a:moveTo>
                      <a:pt x="2362" y="999"/>
                    </a:moveTo>
                    <a:cubicBezTo>
                      <a:pt x="2362" y="995"/>
                      <a:pt x="2363" y="993"/>
                      <a:pt x="2363" y="992"/>
                    </a:cubicBezTo>
                    <a:cubicBezTo>
                      <a:pt x="2359" y="977"/>
                      <a:pt x="2351" y="964"/>
                      <a:pt x="2341" y="953"/>
                    </a:cubicBezTo>
                    <a:cubicBezTo>
                      <a:pt x="2339" y="952"/>
                      <a:pt x="2338" y="950"/>
                      <a:pt x="2336" y="949"/>
                    </a:cubicBezTo>
                    <a:cubicBezTo>
                      <a:pt x="2322" y="943"/>
                      <a:pt x="2308" y="940"/>
                      <a:pt x="2292" y="942"/>
                    </a:cubicBezTo>
                    <a:cubicBezTo>
                      <a:pt x="2284" y="943"/>
                      <a:pt x="2278" y="951"/>
                      <a:pt x="2279" y="959"/>
                    </a:cubicBezTo>
                    <a:cubicBezTo>
                      <a:pt x="2279" y="964"/>
                      <a:pt x="2283" y="968"/>
                      <a:pt x="2288" y="970"/>
                    </a:cubicBezTo>
                    <a:cubicBezTo>
                      <a:pt x="2297" y="973"/>
                      <a:pt x="2307" y="973"/>
                      <a:pt x="2316" y="978"/>
                    </a:cubicBezTo>
                    <a:cubicBezTo>
                      <a:pt x="2330" y="985"/>
                      <a:pt x="2347" y="989"/>
                      <a:pt x="2362" y="999"/>
                    </a:cubicBezTo>
                    <a:close/>
                    <a:moveTo>
                      <a:pt x="2456" y="145"/>
                    </a:moveTo>
                    <a:cubicBezTo>
                      <a:pt x="2459" y="140"/>
                      <a:pt x="2457" y="137"/>
                      <a:pt x="2453" y="135"/>
                    </a:cubicBezTo>
                    <a:cubicBezTo>
                      <a:pt x="2447" y="132"/>
                      <a:pt x="2441" y="128"/>
                      <a:pt x="2435" y="128"/>
                    </a:cubicBezTo>
                    <a:cubicBezTo>
                      <a:pt x="2416" y="127"/>
                      <a:pt x="2397" y="128"/>
                      <a:pt x="2385" y="148"/>
                    </a:cubicBezTo>
                    <a:cubicBezTo>
                      <a:pt x="2381" y="153"/>
                      <a:pt x="2380" y="159"/>
                      <a:pt x="2380" y="165"/>
                    </a:cubicBezTo>
                    <a:cubicBezTo>
                      <a:pt x="2405" y="158"/>
                      <a:pt x="2430" y="152"/>
                      <a:pt x="2456" y="145"/>
                    </a:cubicBezTo>
                    <a:close/>
                    <a:moveTo>
                      <a:pt x="5589" y="1026"/>
                    </a:moveTo>
                    <a:cubicBezTo>
                      <a:pt x="5589" y="1026"/>
                      <a:pt x="5589" y="1027"/>
                      <a:pt x="5588" y="1028"/>
                    </a:cubicBezTo>
                    <a:cubicBezTo>
                      <a:pt x="5592" y="1031"/>
                      <a:pt x="5596" y="1034"/>
                      <a:pt x="5600" y="1036"/>
                    </a:cubicBezTo>
                    <a:cubicBezTo>
                      <a:pt x="5613" y="1043"/>
                      <a:pt x="5627" y="1043"/>
                      <a:pt x="5641" y="1042"/>
                    </a:cubicBezTo>
                    <a:cubicBezTo>
                      <a:pt x="5643" y="1041"/>
                      <a:pt x="5646" y="1039"/>
                      <a:pt x="5648" y="1037"/>
                    </a:cubicBezTo>
                    <a:cubicBezTo>
                      <a:pt x="5651" y="1034"/>
                      <a:pt x="5653" y="1030"/>
                      <a:pt x="5655" y="1026"/>
                    </a:cubicBezTo>
                    <a:cubicBezTo>
                      <a:pt x="5655" y="1025"/>
                      <a:pt x="5654" y="1022"/>
                      <a:pt x="5654" y="1020"/>
                    </a:cubicBezTo>
                    <a:cubicBezTo>
                      <a:pt x="5632" y="1029"/>
                      <a:pt x="5611" y="1028"/>
                      <a:pt x="5589" y="1026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59" name="Freeform 6"/>
              <p:cNvSpPr>
                <a:spLocks/>
              </p:cNvSpPr>
              <p:nvPr/>
            </p:nvSpPr>
            <p:spPr bwMode="auto">
              <a:xfrm>
                <a:off x="416" y="1672"/>
                <a:ext cx="1766" cy="680"/>
              </a:xfrm>
              <a:custGeom>
                <a:avLst/>
                <a:gdLst>
                  <a:gd name="T0" fmla="*/ 6 w 2141"/>
                  <a:gd name="T1" fmla="*/ 707 h 823"/>
                  <a:gd name="T2" fmla="*/ 5 w 2141"/>
                  <a:gd name="T3" fmla="*/ 587 h 823"/>
                  <a:gd name="T4" fmla="*/ 30 w 2141"/>
                  <a:gd name="T5" fmla="*/ 502 h 823"/>
                  <a:gd name="T6" fmla="*/ 83 w 2141"/>
                  <a:gd name="T7" fmla="*/ 404 h 823"/>
                  <a:gd name="T8" fmla="*/ 197 w 2141"/>
                  <a:gd name="T9" fmla="*/ 288 h 823"/>
                  <a:gd name="T10" fmla="*/ 256 w 2141"/>
                  <a:gd name="T11" fmla="*/ 250 h 823"/>
                  <a:gd name="T12" fmla="*/ 315 w 2141"/>
                  <a:gd name="T13" fmla="*/ 216 h 823"/>
                  <a:gd name="T14" fmla="*/ 443 w 2141"/>
                  <a:gd name="T15" fmla="*/ 155 h 823"/>
                  <a:gd name="T16" fmla="*/ 543 w 2141"/>
                  <a:gd name="T17" fmla="*/ 123 h 823"/>
                  <a:gd name="T18" fmla="*/ 695 w 2141"/>
                  <a:gd name="T19" fmla="*/ 88 h 823"/>
                  <a:gd name="T20" fmla="*/ 817 w 2141"/>
                  <a:gd name="T21" fmla="*/ 71 h 823"/>
                  <a:gd name="T22" fmla="*/ 929 w 2141"/>
                  <a:gd name="T23" fmla="*/ 56 h 823"/>
                  <a:gd name="T24" fmla="*/ 1020 w 2141"/>
                  <a:gd name="T25" fmla="*/ 45 h 823"/>
                  <a:gd name="T26" fmla="*/ 1111 w 2141"/>
                  <a:gd name="T27" fmla="*/ 33 h 823"/>
                  <a:gd name="T28" fmla="*/ 1220 w 2141"/>
                  <a:gd name="T29" fmla="*/ 24 h 823"/>
                  <a:gd name="T30" fmla="*/ 1317 w 2141"/>
                  <a:gd name="T31" fmla="*/ 17 h 823"/>
                  <a:gd name="T32" fmla="*/ 1417 w 2141"/>
                  <a:gd name="T33" fmla="*/ 15 h 823"/>
                  <a:gd name="T34" fmla="*/ 1480 w 2141"/>
                  <a:gd name="T35" fmla="*/ 11 h 823"/>
                  <a:gd name="T36" fmla="*/ 1585 w 2141"/>
                  <a:gd name="T37" fmla="*/ 4 h 823"/>
                  <a:gd name="T38" fmla="*/ 1641 w 2141"/>
                  <a:gd name="T39" fmla="*/ 3 h 823"/>
                  <a:gd name="T40" fmla="*/ 1707 w 2141"/>
                  <a:gd name="T41" fmla="*/ 4 h 823"/>
                  <a:gd name="T42" fmla="*/ 1792 w 2141"/>
                  <a:gd name="T43" fmla="*/ 15 h 823"/>
                  <a:gd name="T44" fmla="*/ 1862 w 2141"/>
                  <a:gd name="T45" fmla="*/ 33 h 823"/>
                  <a:gd name="T46" fmla="*/ 1923 w 2141"/>
                  <a:gd name="T47" fmla="*/ 63 h 823"/>
                  <a:gd name="T48" fmla="*/ 2000 w 2141"/>
                  <a:gd name="T49" fmla="*/ 112 h 823"/>
                  <a:gd name="T50" fmla="*/ 2054 w 2141"/>
                  <a:gd name="T51" fmla="*/ 182 h 823"/>
                  <a:gd name="T52" fmla="*/ 2074 w 2141"/>
                  <a:gd name="T53" fmla="*/ 218 h 823"/>
                  <a:gd name="T54" fmla="*/ 2101 w 2141"/>
                  <a:gd name="T55" fmla="*/ 285 h 823"/>
                  <a:gd name="T56" fmla="*/ 2123 w 2141"/>
                  <a:gd name="T57" fmla="*/ 385 h 823"/>
                  <a:gd name="T58" fmla="*/ 2138 w 2141"/>
                  <a:gd name="T59" fmla="*/ 447 h 823"/>
                  <a:gd name="T60" fmla="*/ 2135 w 2141"/>
                  <a:gd name="T61" fmla="*/ 579 h 823"/>
                  <a:gd name="T62" fmla="*/ 2118 w 2141"/>
                  <a:gd name="T63" fmla="*/ 692 h 823"/>
                  <a:gd name="T64" fmla="*/ 2078 w 2141"/>
                  <a:gd name="T65" fmla="*/ 776 h 823"/>
                  <a:gd name="T66" fmla="*/ 1988 w 2141"/>
                  <a:gd name="T67" fmla="*/ 798 h 823"/>
                  <a:gd name="T68" fmla="*/ 1897 w 2141"/>
                  <a:gd name="T69" fmla="*/ 803 h 823"/>
                  <a:gd name="T70" fmla="*/ 1778 w 2141"/>
                  <a:gd name="T71" fmla="*/ 803 h 823"/>
                  <a:gd name="T72" fmla="*/ 1624 w 2141"/>
                  <a:gd name="T73" fmla="*/ 800 h 823"/>
                  <a:gd name="T74" fmla="*/ 1552 w 2141"/>
                  <a:gd name="T75" fmla="*/ 802 h 823"/>
                  <a:gd name="T76" fmla="*/ 1442 w 2141"/>
                  <a:gd name="T77" fmla="*/ 803 h 823"/>
                  <a:gd name="T78" fmla="*/ 1357 w 2141"/>
                  <a:gd name="T79" fmla="*/ 803 h 823"/>
                  <a:gd name="T80" fmla="*/ 1268 w 2141"/>
                  <a:gd name="T81" fmla="*/ 805 h 823"/>
                  <a:gd name="T82" fmla="*/ 1152 w 2141"/>
                  <a:gd name="T83" fmla="*/ 809 h 823"/>
                  <a:gd name="T84" fmla="*/ 1059 w 2141"/>
                  <a:gd name="T85" fmla="*/ 811 h 823"/>
                  <a:gd name="T86" fmla="*/ 939 w 2141"/>
                  <a:gd name="T87" fmla="*/ 812 h 823"/>
                  <a:gd name="T88" fmla="*/ 842 w 2141"/>
                  <a:gd name="T89" fmla="*/ 809 h 823"/>
                  <a:gd name="T90" fmla="*/ 629 w 2141"/>
                  <a:gd name="T91" fmla="*/ 804 h 823"/>
                  <a:gd name="T92" fmla="*/ 535 w 2141"/>
                  <a:gd name="T93" fmla="*/ 800 h 823"/>
                  <a:gd name="T94" fmla="*/ 491 w 2141"/>
                  <a:gd name="T95" fmla="*/ 812 h 823"/>
                  <a:gd name="T96" fmla="*/ 412 w 2141"/>
                  <a:gd name="T97" fmla="*/ 813 h 823"/>
                  <a:gd name="T98" fmla="*/ 365 w 2141"/>
                  <a:gd name="T99" fmla="*/ 816 h 823"/>
                  <a:gd name="T100" fmla="*/ 296 w 2141"/>
                  <a:gd name="T101" fmla="*/ 819 h 823"/>
                  <a:gd name="T102" fmla="*/ 218 w 2141"/>
                  <a:gd name="T103" fmla="*/ 820 h 823"/>
                  <a:gd name="T104" fmla="*/ 114 w 2141"/>
                  <a:gd name="T105" fmla="*/ 818 h 8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2141" h="823">
                    <a:moveTo>
                      <a:pt x="48" y="822"/>
                    </a:moveTo>
                    <a:cubicBezTo>
                      <a:pt x="37" y="801"/>
                      <a:pt x="25" y="782"/>
                      <a:pt x="16" y="761"/>
                    </a:cubicBezTo>
                    <a:cubicBezTo>
                      <a:pt x="9" y="744"/>
                      <a:pt x="5" y="726"/>
                      <a:pt x="6" y="707"/>
                    </a:cubicBezTo>
                    <a:cubicBezTo>
                      <a:pt x="6" y="699"/>
                      <a:pt x="5" y="692"/>
                      <a:pt x="4" y="684"/>
                    </a:cubicBezTo>
                    <a:cubicBezTo>
                      <a:pt x="0" y="666"/>
                      <a:pt x="2" y="647"/>
                      <a:pt x="1" y="629"/>
                    </a:cubicBezTo>
                    <a:cubicBezTo>
                      <a:pt x="1" y="615"/>
                      <a:pt x="3" y="601"/>
                      <a:pt x="5" y="587"/>
                    </a:cubicBezTo>
                    <a:cubicBezTo>
                      <a:pt x="8" y="571"/>
                      <a:pt x="12" y="556"/>
                      <a:pt x="17" y="541"/>
                    </a:cubicBezTo>
                    <a:cubicBezTo>
                      <a:pt x="20" y="529"/>
                      <a:pt x="25" y="518"/>
                      <a:pt x="29" y="506"/>
                    </a:cubicBezTo>
                    <a:cubicBezTo>
                      <a:pt x="29" y="505"/>
                      <a:pt x="30" y="503"/>
                      <a:pt x="30" y="502"/>
                    </a:cubicBezTo>
                    <a:cubicBezTo>
                      <a:pt x="34" y="493"/>
                      <a:pt x="40" y="485"/>
                      <a:pt x="42" y="475"/>
                    </a:cubicBezTo>
                    <a:cubicBezTo>
                      <a:pt x="46" y="463"/>
                      <a:pt x="53" y="452"/>
                      <a:pt x="60" y="441"/>
                    </a:cubicBezTo>
                    <a:cubicBezTo>
                      <a:pt x="68" y="429"/>
                      <a:pt x="75" y="416"/>
                      <a:pt x="83" y="404"/>
                    </a:cubicBezTo>
                    <a:cubicBezTo>
                      <a:pt x="92" y="390"/>
                      <a:pt x="102" y="378"/>
                      <a:pt x="114" y="366"/>
                    </a:cubicBezTo>
                    <a:cubicBezTo>
                      <a:pt x="133" y="349"/>
                      <a:pt x="150" y="331"/>
                      <a:pt x="169" y="313"/>
                    </a:cubicBezTo>
                    <a:cubicBezTo>
                      <a:pt x="178" y="305"/>
                      <a:pt x="188" y="297"/>
                      <a:pt x="197" y="288"/>
                    </a:cubicBezTo>
                    <a:cubicBezTo>
                      <a:pt x="210" y="277"/>
                      <a:pt x="223" y="265"/>
                      <a:pt x="236" y="254"/>
                    </a:cubicBezTo>
                    <a:cubicBezTo>
                      <a:pt x="239" y="251"/>
                      <a:pt x="243" y="247"/>
                      <a:pt x="249" y="252"/>
                    </a:cubicBezTo>
                    <a:cubicBezTo>
                      <a:pt x="250" y="253"/>
                      <a:pt x="254" y="251"/>
                      <a:pt x="256" y="250"/>
                    </a:cubicBezTo>
                    <a:cubicBezTo>
                      <a:pt x="258" y="249"/>
                      <a:pt x="260" y="247"/>
                      <a:pt x="261" y="245"/>
                    </a:cubicBezTo>
                    <a:cubicBezTo>
                      <a:pt x="270" y="239"/>
                      <a:pt x="279" y="235"/>
                      <a:pt x="289" y="230"/>
                    </a:cubicBezTo>
                    <a:cubicBezTo>
                      <a:pt x="298" y="226"/>
                      <a:pt x="307" y="222"/>
                      <a:pt x="315" y="216"/>
                    </a:cubicBezTo>
                    <a:cubicBezTo>
                      <a:pt x="329" y="206"/>
                      <a:pt x="344" y="200"/>
                      <a:pt x="359" y="193"/>
                    </a:cubicBezTo>
                    <a:cubicBezTo>
                      <a:pt x="372" y="187"/>
                      <a:pt x="386" y="181"/>
                      <a:pt x="399" y="175"/>
                    </a:cubicBezTo>
                    <a:cubicBezTo>
                      <a:pt x="414" y="169"/>
                      <a:pt x="428" y="161"/>
                      <a:pt x="443" y="155"/>
                    </a:cubicBezTo>
                    <a:cubicBezTo>
                      <a:pt x="462" y="147"/>
                      <a:pt x="482" y="139"/>
                      <a:pt x="501" y="132"/>
                    </a:cubicBezTo>
                    <a:cubicBezTo>
                      <a:pt x="507" y="130"/>
                      <a:pt x="515" y="128"/>
                      <a:pt x="522" y="128"/>
                    </a:cubicBezTo>
                    <a:cubicBezTo>
                      <a:pt x="529" y="128"/>
                      <a:pt x="536" y="126"/>
                      <a:pt x="543" y="123"/>
                    </a:cubicBezTo>
                    <a:cubicBezTo>
                      <a:pt x="548" y="120"/>
                      <a:pt x="554" y="118"/>
                      <a:pt x="560" y="116"/>
                    </a:cubicBezTo>
                    <a:cubicBezTo>
                      <a:pt x="577" y="112"/>
                      <a:pt x="593" y="107"/>
                      <a:pt x="610" y="104"/>
                    </a:cubicBezTo>
                    <a:cubicBezTo>
                      <a:pt x="638" y="98"/>
                      <a:pt x="667" y="92"/>
                      <a:pt x="695" y="88"/>
                    </a:cubicBezTo>
                    <a:cubicBezTo>
                      <a:pt x="714" y="85"/>
                      <a:pt x="733" y="83"/>
                      <a:pt x="751" y="78"/>
                    </a:cubicBezTo>
                    <a:cubicBezTo>
                      <a:pt x="762" y="76"/>
                      <a:pt x="773" y="72"/>
                      <a:pt x="783" y="73"/>
                    </a:cubicBezTo>
                    <a:cubicBezTo>
                      <a:pt x="795" y="74"/>
                      <a:pt x="806" y="71"/>
                      <a:pt x="817" y="71"/>
                    </a:cubicBezTo>
                    <a:cubicBezTo>
                      <a:pt x="829" y="71"/>
                      <a:pt x="840" y="69"/>
                      <a:pt x="851" y="68"/>
                    </a:cubicBezTo>
                    <a:cubicBezTo>
                      <a:pt x="868" y="65"/>
                      <a:pt x="884" y="62"/>
                      <a:pt x="901" y="61"/>
                    </a:cubicBezTo>
                    <a:cubicBezTo>
                      <a:pt x="911" y="60"/>
                      <a:pt x="920" y="57"/>
                      <a:pt x="929" y="56"/>
                    </a:cubicBezTo>
                    <a:cubicBezTo>
                      <a:pt x="948" y="54"/>
                      <a:pt x="967" y="52"/>
                      <a:pt x="987" y="49"/>
                    </a:cubicBezTo>
                    <a:cubicBezTo>
                      <a:pt x="989" y="49"/>
                      <a:pt x="992" y="49"/>
                      <a:pt x="994" y="48"/>
                    </a:cubicBezTo>
                    <a:cubicBezTo>
                      <a:pt x="1002" y="45"/>
                      <a:pt x="1011" y="44"/>
                      <a:pt x="1020" y="45"/>
                    </a:cubicBezTo>
                    <a:cubicBezTo>
                      <a:pt x="1028" y="45"/>
                      <a:pt x="1035" y="43"/>
                      <a:pt x="1043" y="42"/>
                    </a:cubicBezTo>
                    <a:cubicBezTo>
                      <a:pt x="1057" y="40"/>
                      <a:pt x="1071" y="39"/>
                      <a:pt x="1084" y="36"/>
                    </a:cubicBezTo>
                    <a:cubicBezTo>
                      <a:pt x="1093" y="34"/>
                      <a:pt x="1102" y="33"/>
                      <a:pt x="1111" y="33"/>
                    </a:cubicBezTo>
                    <a:cubicBezTo>
                      <a:pt x="1125" y="32"/>
                      <a:pt x="1139" y="29"/>
                      <a:pt x="1153" y="28"/>
                    </a:cubicBezTo>
                    <a:cubicBezTo>
                      <a:pt x="1162" y="27"/>
                      <a:pt x="1172" y="27"/>
                      <a:pt x="1182" y="26"/>
                    </a:cubicBezTo>
                    <a:cubicBezTo>
                      <a:pt x="1195" y="26"/>
                      <a:pt x="1208" y="25"/>
                      <a:pt x="1220" y="24"/>
                    </a:cubicBezTo>
                    <a:cubicBezTo>
                      <a:pt x="1227" y="24"/>
                      <a:pt x="1234" y="24"/>
                      <a:pt x="1240" y="22"/>
                    </a:cubicBezTo>
                    <a:cubicBezTo>
                      <a:pt x="1251" y="19"/>
                      <a:pt x="1263" y="21"/>
                      <a:pt x="1274" y="19"/>
                    </a:cubicBezTo>
                    <a:cubicBezTo>
                      <a:pt x="1288" y="17"/>
                      <a:pt x="1303" y="19"/>
                      <a:pt x="1317" y="17"/>
                    </a:cubicBezTo>
                    <a:cubicBezTo>
                      <a:pt x="1327" y="16"/>
                      <a:pt x="1337" y="17"/>
                      <a:pt x="1348" y="17"/>
                    </a:cubicBezTo>
                    <a:cubicBezTo>
                      <a:pt x="1366" y="18"/>
                      <a:pt x="1385" y="18"/>
                      <a:pt x="1404" y="15"/>
                    </a:cubicBezTo>
                    <a:cubicBezTo>
                      <a:pt x="1408" y="15"/>
                      <a:pt x="1412" y="15"/>
                      <a:pt x="1417" y="15"/>
                    </a:cubicBezTo>
                    <a:cubicBezTo>
                      <a:pt x="1419" y="15"/>
                      <a:pt x="1421" y="16"/>
                      <a:pt x="1422" y="15"/>
                    </a:cubicBezTo>
                    <a:cubicBezTo>
                      <a:pt x="1433" y="12"/>
                      <a:pt x="1443" y="12"/>
                      <a:pt x="1453" y="13"/>
                    </a:cubicBezTo>
                    <a:cubicBezTo>
                      <a:pt x="1462" y="13"/>
                      <a:pt x="1471" y="12"/>
                      <a:pt x="1480" y="11"/>
                    </a:cubicBezTo>
                    <a:cubicBezTo>
                      <a:pt x="1497" y="10"/>
                      <a:pt x="1513" y="9"/>
                      <a:pt x="1530" y="8"/>
                    </a:cubicBezTo>
                    <a:cubicBezTo>
                      <a:pt x="1546" y="7"/>
                      <a:pt x="1563" y="7"/>
                      <a:pt x="1579" y="3"/>
                    </a:cubicBezTo>
                    <a:cubicBezTo>
                      <a:pt x="1581" y="3"/>
                      <a:pt x="1583" y="3"/>
                      <a:pt x="1585" y="4"/>
                    </a:cubicBezTo>
                    <a:cubicBezTo>
                      <a:pt x="1587" y="4"/>
                      <a:pt x="1589" y="5"/>
                      <a:pt x="1590" y="4"/>
                    </a:cubicBezTo>
                    <a:cubicBezTo>
                      <a:pt x="1597" y="0"/>
                      <a:pt x="1605" y="2"/>
                      <a:pt x="1612" y="1"/>
                    </a:cubicBezTo>
                    <a:cubicBezTo>
                      <a:pt x="1622" y="0"/>
                      <a:pt x="1632" y="2"/>
                      <a:pt x="1641" y="3"/>
                    </a:cubicBezTo>
                    <a:cubicBezTo>
                      <a:pt x="1647" y="3"/>
                      <a:pt x="1653" y="3"/>
                      <a:pt x="1658" y="3"/>
                    </a:cubicBezTo>
                    <a:cubicBezTo>
                      <a:pt x="1670" y="3"/>
                      <a:pt x="1681" y="2"/>
                      <a:pt x="1693" y="2"/>
                    </a:cubicBezTo>
                    <a:cubicBezTo>
                      <a:pt x="1697" y="2"/>
                      <a:pt x="1702" y="4"/>
                      <a:pt x="1707" y="4"/>
                    </a:cubicBezTo>
                    <a:cubicBezTo>
                      <a:pt x="1719" y="6"/>
                      <a:pt x="1730" y="7"/>
                      <a:pt x="1742" y="8"/>
                    </a:cubicBezTo>
                    <a:cubicBezTo>
                      <a:pt x="1751" y="9"/>
                      <a:pt x="1759" y="10"/>
                      <a:pt x="1768" y="12"/>
                    </a:cubicBezTo>
                    <a:cubicBezTo>
                      <a:pt x="1776" y="13"/>
                      <a:pt x="1784" y="14"/>
                      <a:pt x="1792" y="15"/>
                    </a:cubicBezTo>
                    <a:cubicBezTo>
                      <a:pt x="1795" y="15"/>
                      <a:pt x="1798" y="16"/>
                      <a:pt x="1801" y="17"/>
                    </a:cubicBezTo>
                    <a:cubicBezTo>
                      <a:pt x="1805" y="18"/>
                      <a:pt x="1809" y="20"/>
                      <a:pt x="1813" y="20"/>
                    </a:cubicBezTo>
                    <a:cubicBezTo>
                      <a:pt x="1831" y="19"/>
                      <a:pt x="1846" y="26"/>
                      <a:pt x="1862" y="33"/>
                    </a:cubicBezTo>
                    <a:cubicBezTo>
                      <a:pt x="1875" y="39"/>
                      <a:pt x="1888" y="44"/>
                      <a:pt x="1901" y="49"/>
                    </a:cubicBezTo>
                    <a:cubicBezTo>
                      <a:pt x="1904" y="56"/>
                      <a:pt x="1913" y="54"/>
                      <a:pt x="1917" y="60"/>
                    </a:cubicBezTo>
                    <a:cubicBezTo>
                      <a:pt x="1918" y="62"/>
                      <a:pt x="1921" y="62"/>
                      <a:pt x="1923" y="63"/>
                    </a:cubicBezTo>
                    <a:cubicBezTo>
                      <a:pt x="1935" y="69"/>
                      <a:pt x="1947" y="74"/>
                      <a:pt x="1957" y="83"/>
                    </a:cubicBezTo>
                    <a:cubicBezTo>
                      <a:pt x="1963" y="88"/>
                      <a:pt x="1971" y="92"/>
                      <a:pt x="1977" y="97"/>
                    </a:cubicBezTo>
                    <a:cubicBezTo>
                      <a:pt x="1984" y="103"/>
                      <a:pt x="1991" y="109"/>
                      <a:pt x="2000" y="112"/>
                    </a:cubicBezTo>
                    <a:cubicBezTo>
                      <a:pt x="2000" y="113"/>
                      <a:pt x="2000" y="113"/>
                      <a:pt x="2000" y="113"/>
                    </a:cubicBezTo>
                    <a:cubicBezTo>
                      <a:pt x="2006" y="126"/>
                      <a:pt x="2022" y="130"/>
                      <a:pt x="2029" y="142"/>
                    </a:cubicBezTo>
                    <a:cubicBezTo>
                      <a:pt x="2037" y="156"/>
                      <a:pt x="2049" y="167"/>
                      <a:pt x="2054" y="182"/>
                    </a:cubicBezTo>
                    <a:cubicBezTo>
                      <a:pt x="2056" y="188"/>
                      <a:pt x="2061" y="193"/>
                      <a:pt x="2064" y="198"/>
                    </a:cubicBezTo>
                    <a:cubicBezTo>
                      <a:pt x="2065" y="199"/>
                      <a:pt x="2066" y="200"/>
                      <a:pt x="2066" y="201"/>
                    </a:cubicBezTo>
                    <a:cubicBezTo>
                      <a:pt x="2065" y="209"/>
                      <a:pt x="2069" y="213"/>
                      <a:pt x="2074" y="218"/>
                    </a:cubicBezTo>
                    <a:cubicBezTo>
                      <a:pt x="2076" y="220"/>
                      <a:pt x="2077" y="224"/>
                      <a:pt x="2079" y="227"/>
                    </a:cubicBezTo>
                    <a:cubicBezTo>
                      <a:pt x="2080" y="230"/>
                      <a:pt x="2081" y="233"/>
                      <a:pt x="2082" y="236"/>
                    </a:cubicBezTo>
                    <a:cubicBezTo>
                      <a:pt x="2091" y="251"/>
                      <a:pt x="2096" y="268"/>
                      <a:pt x="2101" y="285"/>
                    </a:cubicBezTo>
                    <a:cubicBezTo>
                      <a:pt x="2104" y="294"/>
                      <a:pt x="2108" y="303"/>
                      <a:pt x="2111" y="312"/>
                    </a:cubicBezTo>
                    <a:cubicBezTo>
                      <a:pt x="2112" y="318"/>
                      <a:pt x="2111" y="325"/>
                      <a:pt x="2112" y="331"/>
                    </a:cubicBezTo>
                    <a:cubicBezTo>
                      <a:pt x="2116" y="349"/>
                      <a:pt x="2119" y="367"/>
                      <a:pt x="2123" y="385"/>
                    </a:cubicBezTo>
                    <a:cubicBezTo>
                      <a:pt x="2126" y="394"/>
                      <a:pt x="2130" y="402"/>
                      <a:pt x="2133" y="411"/>
                    </a:cubicBezTo>
                    <a:cubicBezTo>
                      <a:pt x="2133" y="412"/>
                      <a:pt x="2134" y="414"/>
                      <a:pt x="2134" y="416"/>
                    </a:cubicBezTo>
                    <a:cubicBezTo>
                      <a:pt x="2136" y="427"/>
                      <a:pt x="2136" y="437"/>
                      <a:pt x="2138" y="447"/>
                    </a:cubicBezTo>
                    <a:cubicBezTo>
                      <a:pt x="2141" y="460"/>
                      <a:pt x="2141" y="473"/>
                      <a:pt x="2141" y="486"/>
                    </a:cubicBezTo>
                    <a:cubicBezTo>
                      <a:pt x="2140" y="507"/>
                      <a:pt x="2140" y="528"/>
                      <a:pt x="2139" y="549"/>
                    </a:cubicBezTo>
                    <a:cubicBezTo>
                      <a:pt x="2138" y="559"/>
                      <a:pt x="2136" y="569"/>
                      <a:pt x="2135" y="579"/>
                    </a:cubicBezTo>
                    <a:cubicBezTo>
                      <a:pt x="2134" y="589"/>
                      <a:pt x="2133" y="600"/>
                      <a:pt x="2132" y="610"/>
                    </a:cubicBezTo>
                    <a:cubicBezTo>
                      <a:pt x="2131" y="624"/>
                      <a:pt x="2131" y="638"/>
                      <a:pt x="2128" y="652"/>
                    </a:cubicBezTo>
                    <a:cubicBezTo>
                      <a:pt x="2126" y="665"/>
                      <a:pt x="2122" y="679"/>
                      <a:pt x="2118" y="692"/>
                    </a:cubicBezTo>
                    <a:cubicBezTo>
                      <a:pt x="2114" y="706"/>
                      <a:pt x="2111" y="720"/>
                      <a:pt x="2105" y="733"/>
                    </a:cubicBezTo>
                    <a:cubicBezTo>
                      <a:pt x="2100" y="746"/>
                      <a:pt x="2096" y="759"/>
                      <a:pt x="2087" y="770"/>
                    </a:cubicBezTo>
                    <a:cubicBezTo>
                      <a:pt x="2084" y="773"/>
                      <a:pt x="2081" y="775"/>
                      <a:pt x="2078" y="776"/>
                    </a:cubicBezTo>
                    <a:cubicBezTo>
                      <a:pt x="2059" y="780"/>
                      <a:pt x="2041" y="787"/>
                      <a:pt x="2024" y="797"/>
                    </a:cubicBezTo>
                    <a:cubicBezTo>
                      <a:pt x="2015" y="803"/>
                      <a:pt x="2006" y="800"/>
                      <a:pt x="1997" y="799"/>
                    </a:cubicBezTo>
                    <a:cubicBezTo>
                      <a:pt x="1994" y="799"/>
                      <a:pt x="1991" y="798"/>
                      <a:pt x="1988" y="798"/>
                    </a:cubicBezTo>
                    <a:cubicBezTo>
                      <a:pt x="1977" y="801"/>
                      <a:pt x="1967" y="803"/>
                      <a:pt x="1956" y="801"/>
                    </a:cubicBezTo>
                    <a:cubicBezTo>
                      <a:pt x="1949" y="800"/>
                      <a:pt x="1941" y="802"/>
                      <a:pt x="1933" y="803"/>
                    </a:cubicBezTo>
                    <a:cubicBezTo>
                      <a:pt x="1921" y="804"/>
                      <a:pt x="1909" y="806"/>
                      <a:pt x="1897" y="803"/>
                    </a:cubicBezTo>
                    <a:cubicBezTo>
                      <a:pt x="1890" y="807"/>
                      <a:pt x="1883" y="803"/>
                      <a:pt x="1875" y="804"/>
                    </a:cubicBezTo>
                    <a:cubicBezTo>
                      <a:pt x="1866" y="805"/>
                      <a:pt x="1856" y="804"/>
                      <a:pt x="1846" y="804"/>
                    </a:cubicBezTo>
                    <a:cubicBezTo>
                      <a:pt x="1824" y="803"/>
                      <a:pt x="1801" y="803"/>
                      <a:pt x="1778" y="803"/>
                    </a:cubicBezTo>
                    <a:cubicBezTo>
                      <a:pt x="1757" y="802"/>
                      <a:pt x="1736" y="801"/>
                      <a:pt x="1716" y="801"/>
                    </a:cubicBezTo>
                    <a:cubicBezTo>
                      <a:pt x="1690" y="800"/>
                      <a:pt x="1665" y="801"/>
                      <a:pt x="1640" y="802"/>
                    </a:cubicBezTo>
                    <a:cubicBezTo>
                      <a:pt x="1635" y="802"/>
                      <a:pt x="1630" y="800"/>
                      <a:pt x="1624" y="800"/>
                    </a:cubicBezTo>
                    <a:cubicBezTo>
                      <a:pt x="1618" y="799"/>
                      <a:pt x="1611" y="799"/>
                      <a:pt x="1605" y="799"/>
                    </a:cubicBezTo>
                    <a:cubicBezTo>
                      <a:pt x="1598" y="799"/>
                      <a:pt x="1592" y="799"/>
                      <a:pt x="1586" y="800"/>
                    </a:cubicBezTo>
                    <a:cubicBezTo>
                      <a:pt x="1575" y="800"/>
                      <a:pt x="1563" y="802"/>
                      <a:pt x="1552" y="802"/>
                    </a:cubicBezTo>
                    <a:cubicBezTo>
                      <a:pt x="1541" y="802"/>
                      <a:pt x="1529" y="801"/>
                      <a:pt x="1518" y="801"/>
                    </a:cubicBezTo>
                    <a:cubicBezTo>
                      <a:pt x="1501" y="801"/>
                      <a:pt x="1483" y="799"/>
                      <a:pt x="1466" y="803"/>
                    </a:cubicBezTo>
                    <a:cubicBezTo>
                      <a:pt x="1458" y="804"/>
                      <a:pt x="1450" y="803"/>
                      <a:pt x="1442" y="803"/>
                    </a:cubicBezTo>
                    <a:cubicBezTo>
                      <a:pt x="1434" y="802"/>
                      <a:pt x="1427" y="801"/>
                      <a:pt x="1419" y="801"/>
                    </a:cubicBezTo>
                    <a:cubicBezTo>
                      <a:pt x="1409" y="801"/>
                      <a:pt x="1398" y="802"/>
                      <a:pt x="1388" y="803"/>
                    </a:cubicBezTo>
                    <a:cubicBezTo>
                      <a:pt x="1378" y="803"/>
                      <a:pt x="1367" y="803"/>
                      <a:pt x="1357" y="803"/>
                    </a:cubicBezTo>
                    <a:cubicBezTo>
                      <a:pt x="1349" y="803"/>
                      <a:pt x="1341" y="803"/>
                      <a:pt x="1333" y="804"/>
                    </a:cubicBezTo>
                    <a:cubicBezTo>
                      <a:pt x="1313" y="804"/>
                      <a:pt x="1292" y="804"/>
                      <a:pt x="1272" y="805"/>
                    </a:cubicBezTo>
                    <a:cubicBezTo>
                      <a:pt x="1271" y="805"/>
                      <a:pt x="1269" y="805"/>
                      <a:pt x="1268" y="805"/>
                    </a:cubicBezTo>
                    <a:cubicBezTo>
                      <a:pt x="1260" y="809"/>
                      <a:pt x="1251" y="807"/>
                      <a:pt x="1242" y="807"/>
                    </a:cubicBezTo>
                    <a:cubicBezTo>
                      <a:pt x="1229" y="807"/>
                      <a:pt x="1216" y="808"/>
                      <a:pt x="1203" y="808"/>
                    </a:cubicBezTo>
                    <a:cubicBezTo>
                      <a:pt x="1186" y="809"/>
                      <a:pt x="1169" y="809"/>
                      <a:pt x="1152" y="809"/>
                    </a:cubicBezTo>
                    <a:cubicBezTo>
                      <a:pt x="1144" y="809"/>
                      <a:pt x="1136" y="809"/>
                      <a:pt x="1128" y="809"/>
                    </a:cubicBezTo>
                    <a:cubicBezTo>
                      <a:pt x="1118" y="809"/>
                      <a:pt x="1108" y="807"/>
                      <a:pt x="1098" y="808"/>
                    </a:cubicBezTo>
                    <a:cubicBezTo>
                      <a:pt x="1085" y="808"/>
                      <a:pt x="1072" y="809"/>
                      <a:pt x="1059" y="811"/>
                    </a:cubicBezTo>
                    <a:cubicBezTo>
                      <a:pt x="1043" y="812"/>
                      <a:pt x="1027" y="811"/>
                      <a:pt x="1011" y="810"/>
                    </a:cubicBezTo>
                    <a:cubicBezTo>
                      <a:pt x="999" y="810"/>
                      <a:pt x="986" y="811"/>
                      <a:pt x="974" y="812"/>
                    </a:cubicBezTo>
                    <a:cubicBezTo>
                      <a:pt x="962" y="814"/>
                      <a:pt x="951" y="812"/>
                      <a:pt x="939" y="812"/>
                    </a:cubicBezTo>
                    <a:cubicBezTo>
                      <a:pt x="924" y="811"/>
                      <a:pt x="909" y="811"/>
                      <a:pt x="895" y="811"/>
                    </a:cubicBezTo>
                    <a:cubicBezTo>
                      <a:pt x="886" y="811"/>
                      <a:pt x="877" y="811"/>
                      <a:pt x="869" y="811"/>
                    </a:cubicBezTo>
                    <a:cubicBezTo>
                      <a:pt x="860" y="810"/>
                      <a:pt x="851" y="809"/>
                      <a:pt x="842" y="809"/>
                    </a:cubicBezTo>
                    <a:cubicBezTo>
                      <a:pt x="825" y="808"/>
                      <a:pt x="807" y="807"/>
                      <a:pt x="790" y="807"/>
                    </a:cubicBezTo>
                    <a:cubicBezTo>
                      <a:pt x="752" y="807"/>
                      <a:pt x="714" y="807"/>
                      <a:pt x="676" y="806"/>
                    </a:cubicBezTo>
                    <a:cubicBezTo>
                      <a:pt x="660" y="805"/>
                      <a:pt x="645" y="804"/>
                      <a:pt x="629" y="804"/>
                    </a:cubicBezTo>
                    <a:cubicBezTo>
                      <a:pt x="617" y="803"/>
                      <a:pt x="604" y="804"/>
                      <a:pt x="591" y="804"/>
                    </a:cubicBezTo>
                    <a:cubicBezTo>
                      <a:pt x="577" y="804"/>
                      <a:pt x="564" y="802"/>
                      <a:pt x="551" y="801"/>
                    </a:cubicBezTo>
                    <a:cubicBezTo>
                      <a:pt x="546" y="801"/>
                      <a:pt x="540" y="801"/>
                      <a:pt x="535" y="800"/>
                    </a:cubicBezTo>
                    <a:cubicBezTo>
                      <a:pt x="527" y="799"/>
                      <a:pt x="521" y="803"/>
                      <a:pt x="514" y="805"/>
                    </a:cubicBezTo>
                    <a:cubicBezTo>
                      <a:pt x="507" y="806"/>
                      <a:pt x="499" y="804"/>
                      <a:pt x="494" y="811"/>
                    </a:cubicBezTo>
                    <a:cubicBezTo>
                      <a:pt x="493" y="812"/>
                      <a:pt x="492" y="812"/>
                      <a:pt x="491" y="812"/>
                    </a:cubicBezTo>
                    <a:cubicBezTo>
                      <a:pt x="485" y="808"/>
                      <a:pt x="479" y="812"/>
                      <a:pt x="472" y="810"/>
                    </a:cubicBezTo>
                    <a:cubicBezTo>
                      <a:pt x="460" y="808"/>
                      <a:pt x="447" y="808"/>
                      <a:pt x="435" y="809"/>
                    </a:cubicBezTo>
                    <a:cubicBezTo>
                      <a:pt x="427" y="810"/>
                      <a:pt x="420" y="813"/>
                      <a:pt x="412" y="813"/>
                    </a:cubicBezTo>
                    <a:cubicBezTo>
                      <a:pt x="410" y="813"/>
                      <a:pt x="408" y="814"/>
                      <a:pt x="405" y="813"/>
                    </a:cubicBezTo>
                    <a:cubicBezTo>
                      <a:pt x="392" y="812"/>
                      <a:pt x="379" y="812"/>
                      <a:pt x="367" y="815"/>
                    </a:cubicBezTo>
                    <a:cubicBezTo>
                      <a:pt x="366" y="816"/>
                      <a:pt x="365" y="816"/>
                      <a:pt x="365" y="816"/>
                    </a:cubicBezTo>
                    <a:cubicBezTo>
                      <a:pt x="357" y="814"/>
                      <a:pt x="349" y="818"/>
                      <a:pt x="342" y="817"/>
                    </a:cubicBezTo>
                    <a:cubicBezTo>
                      <a:pt x="336" y="816"/>
                      <a:pt x="332" y="819"/>
                      <a:pt x="328" y="819"/>
                    </a:cubicBezTo>
                    <a:cubicBezTo>
                      <a:pt x="317" y="819"/>
                      <a:pt x="307" y="819"/>
                      <a:pt x="296" y="819"/>
                    </a:cubicBezTo>
                    <a:cubicBezTo>
                      <a:pt x="294" y="819"/>
                      <a:pt x="293" y="819"/>
                      <a:pt x="291" y="820"/>
                    </a:cubicBezTo>
                    <a:cubicBezTo>
                      <a:pt x="279" y="823"/>
                      <a:pt x="267" y="823"/>
                      <a:pt x="255" y="822"/>
                    </a:cubicBezTo>
                    <a:cubicBezTo>
                      <a:pt x="243" y="822"/>
                      <a:pt x="231" y="819"/>
                      <a:pt x="218" y="820"/>
                    </a:cubicBezTo>
                    <a:cubicBezTo>
                      <a:pt x="209" y="820"/>
                      <a:pt x="200" y="823"/>
                      <a:pt x="191" y="821"/>
                    </a:cubicBezTo>
                    <a:cubicBezTo>
                      <a:pt x="182" y="819"/>
                      <a:pt x="172" y="821"/>
                      <a:pt x="163" y="820"/>
                    </a:cubicBezTo>
                    <a:cubicBezTo>
                      <a:pt x="146" y="820"/>
                      <a:pt x="130" y="821"/>
                      <a:pt x="114" y="818"/>
                    </a:cubicBezTo>
                    <a:cubicBezTo>
                      <a:pt x="98" y="816"/>
                      <a:pt x="83" y="818"/>
                      <a:pt x="68" y="819"/>
                    </a:cubicBezTo>
                    <a:cubicBezTo>
                      <a:pt x="62" y="820"/>
                      <a:pt x="56" y="821"/>
                      <a:pt x="48" y="822"/>
                    </a:cubicBezTo>
                    <a:close/>
                  </a:path>
                </a:pathLst>
              </a:custGeom>
              <a:solidFill>
                <a:srgbClr val="C5F0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60" name="Freeform 7"/>
              <p:cNvSpPr>
                <a:spLocks/>
              </p:cNvSpPr>
              <p:nvPr/>
            </p:nvSpPr>
            <p:spPr bwMode="auto">
              <a:xfrm>
                <a:off x="2474" y="2302"/>
                <a:ext cx="1678" cy="550"/>
              </a:xfrm>
              <a:custGeom>
                <a:avLst/>
                <a:gdLst>
                  <a:gd name="T0" fmla="*/ 3 w 2034"/>
                  <a:gd name="T1" fmla="*/ 572 h 666"/>
                  <a:gd name="T2" fmla="*/ 6 w 2034"/>
                  <a:gd name="T3" fmla="*/ 549 h 666"/>
                  <a:gd name="T4" fmla="*/ 5 w 2034"/>
                  <a:gd name="T5" fmla="*/ 456 h 666"/>
                  <a:gd name="T6" fmla="*/ 32 w 2034"/>
                  <a:gd name="T7" fmla="*/ 326 h 666"/>
                  <a:gd name="T8" fmla="*/ 49 w 2034"/>
                  <a:gd name="T9" fmla="*/ 294 h 666"/>
                  <a:gd name="T10" fmla="*/ 47 w 2034"/>
                  <a:gd name="T11" fmla="*/ 271 h 666"/>
                  <a:gd name="T12" fmla="*/ 68 w 2034"/>
                  <a:gd name="T13" fmla="*/ 205 h 666"/>
                  <a:gd name="T14" fmla="*/ 127 w 2034"/>
                  <a:gd name="T15" fmla="*/ 115 h 666"/>
                  <a:gd name="T16" fmla="*/ 189 w 2034"/>
                  <a:gd name="T17" fmla="*/ 67 h 666"/>
                  <a:gd name="T18" fmla="*/ 244 w 2034"/>
                  <a:gd name="T19" fmla="*/ 46 h 666"/>
                  <a:gd name="T20" fmla="*/ 364 w 2034"/>
                  <a:gd name="T21" fmla="*/ 23 h 666"/>
                  <a:gd name="T22" fmla="*/ 483 w 2034"/>
                  <a:gd name="T23" fmla="*/ 4 h 666"/>
                  <a:gd name="T24" fmla="*/ 649 w 2034"/>
                  <a:gd name="T25" fmla="*/ 4 h 666"/>
                  <a:gd name="T26" fmla="*/ 734 w 2034"/>
                  <a:gd name="T27" fmla="*/ 4 h 666"/>
                  <a:gd name="T28" fmla="*/ 820 w 2034"/>
                  <a:gd name="T29" fmla="*/ 8 h 666"/>
                  <a:gd name="T30" fmla="*/ 857 w 2034"/>
                  <a:gd name="T31" fmla="*/ 5 h 666"/>
                  <a:gd name="T32" fmla="*/ 909 w 2034"/>
                  <a:gd name="T33" fmla="*/ 8 h 666"/>
                  <a:gd name="T34" fmla="*/ 1030 w 2034"/>
                  <a:gd name="T35" fmla="*/ 17 h 666"/>
                  <a:gd name="T36" fmla="*/ 1112 w 2034"/>
                  <a:gd name="T37" fmla="*/ 23 h 666"/>
                  <a:gd name="T38" fmla="*/ 1207 w 2034"/>
                  <a:gd name="T39" fmla="*/ 31 h 666"/>
                  <a:gd name="T40" fmla="*/ 1329 w 2034"/>
                  <a:gd name="T41" fmla="*/ 52 h 666"/>
                  <a:gd name="T42" fmla="*/ 1421 w 2034"/>
                  <a:gd name="T43" fmla="*/ 67 h 666"/>
                  <a:gd name="T44" fmla="*/ 1477 w 2034"/>
                  <a:gd name="T45" fmla="*/ 77 h 666"/>
                  <a:gd name="T46" fmla="*/ 1554 w 2034"/>
                  <a:gd name="T47" fmla="*/ 98 h 666"/>
                  <a:gd name="T48" fmla="*/ 1616 w 2034"/>
                  <a:gd name="T49" fmla="*/ 118 h 666"/>
                  <a:gd name="T50" fmla="*/ 1710 w 2034"/>
                  <a:gd name="T51" fmla="*/ 161 h 666"/>
                  <a:gd name="T52" fmla="*/ 1764 w 2034"/>
                  <a:gd name="T53" fmla="*/ 195 h 666"/>
                  <a:gd name="T54" fmla="*/ 1801 w 2034"/>
                  <a:gd name="T55" fmla="*/ 215 h 666"/>
                  <a:gd name="T56" fmla="*/ 1841 w 2034"/>
                  <a:gd name="T57" fmla="*/ 241 h 666"/>
                  <a:gd name="T58" fmla="*/ 1912 w 2034"/>
                  <a:gd name="T59" fmla="*/ 304 h 666"/>
                  <a:gd name="T60" fmla="*/ 1971 w 2034"/>
                  <a:gd name="T61" fmla="*/ 377 h 666"/>
                  <a:gd name="T62" fmla="*/ 2014 w 2034"/>
                  <a:gd name="T63" fmla="*/ 466 h 666"/>
                  <a:gd name="T64" fmla="*/ 2031 w 2034"/>
                  <a:gd name="T65" fmla="*/ 593 h 666"/>
                  <a:gd name="T66" fmla="*/ 2007 w 2034"/>
                  <a:gd name="T67" fmla="*/ 634 h 666"/>
                  <a:gd name="T68" fmla="*/ 1916 w 2034"/>
                  <a:gd name="T69" fmla="*/ 630 h 666"/>
                  <a:gd name="T70" fmla="*/ 1645 w 2034"/>
                  <a:gd name="T71" fmla="*/ 627 h 666"/>
                  <a:gd name="T72" fmla="*/ 1577 w 2034"/>
                  <a:gd name="T73" fmla="*/ 625 h 666"/>
                  <a:gd name="T74" fmla="*/ 1467 w 2034"/>
                  <a:gd name="T75" fmla="*/ 628 h 666"/>
                  <a:gd name="T76" fmla="*/ 1347 w 2034"/>
                  <a:gd name="T77" fmla="*/ 628 h 666"/>
                  <a:gd name="T78" fmla="*/ 1229 w 2034"/>
                  <a:gd name="T79" fmla="*/ 629 h 666"/>
                  <a:gd name="T80" fmla="*/ 1091 w 2034"/>
                  <a:gd name="T81" fmla="*/ 632 h 666"/>
                  <a:gd name="T82" fmla="*/ 966 w 2034"/>
                  <a:gd name="T83" fmla="*/ 636 h 666"/>
                  <a:gd name="T84" fmla="*/ 875 w 2034"/>
                  <a:gd name="T85" fmla="*/ 640 h 666"/>
                  <a:gd name="T86" fmla="*/ 719 w 2034"/>
                  <a:gd name="T87" fmla="*/ 645 h 666"/>
                  <a:gd name="T88" fmla="*/ 600 w 2034"/>
                  <a:gd name="T89" fmla="*/ 649 h 666"/>
                  <a:gd name="T90" fmla="*/ 477 w 2034"/>
                  <a:gd name="T91" fmla="*/ 653 h 666"/>
                  <a:gd name="T92" fmla="*/ 342 w 2034"/>
                  <a:gd name="T93" fmla="*/ 657 h 666"/>
                  <a:gd name="T94" fmla="*/ 188 w 2034"/>
                  <a:gd name="T95" fmla="*/ 661 h 666"/>
                  <a:gd name="T96" fmla="*/ 50 w 2034"/>
                  <a:gd name="T97" fmla="*/ 665 h 666"/>
                  <a:gd name="T98" fmla="*/ 19 w 2034"/>
                  <a:gd name="T99" fmla="*/ 663 h 6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2034" h="666">
                    <a:moveTo>
                      <a:pt x="19" y="663"/>
                    </a:moveTo>
                    <a:cubicBezTo>
                      <a:pt x="5" y="633"/>
                      <a:pt x="2" y="603"/>
                      <a:pt x="3" y="572"/>
                    </a:cubicBezTo>
                    <a:cubicBezTo>
                      <a:pt x="3" y="569"/>
                      <a:pt x="4" y="566"/>
                      <a:pt x="6" y="564"/>
                    </a:cubicBezTo>
                    <a:cubicBezTo>
                      <a:pt x="9" y="559"/>
                      <a:pt x="9" y="553"/>
                      <a:pt x="6" y="549"/>
                    </a:cubicBezTo>
                    <a:cubicBezTo>
                      <a:pt x="1" y="542"/>
                      <a:pt x="1" y="534"/>
                      <a:pt x="1" y="526"/>
                    </a:cubicBezTo>
                    <a:cubicBezTo>
                      <a:pt x="0" y="503"/>
                      <a:pt x="2" y="479"/>
                      <a:pt x="5" y="456"/>
                    </a:cubicBezTo>
                    <a:cubicBezTo>
                      <a:pt x="8" y="430"/>
                      <a:pt x="10" y="404"/>
                      <a:pt x="19" y="379"/>
                    </a:cubicBezTo>
                    <a:cubicBezTo>
                      <a:pt x="25" y="362"/>
                      <a:pt x="26" y="344"/>
                      <a:pt x="32" y="326"/>
                    </a:cubicBezTo>
                    <a:cubicBezTo>
                      <a:pt x="34" y="318"/>
                      <a:pt x="36" y="310"/>
                      <a:pt x="39" y="302"/>
                    </a:cubicBezTo>
                    <a:cubicBezTo>
                      <a:pt x="40" y="297"/>
                      <a:pt x="44" y="295"/>
                      <a:pt x="49" y="294"/>
                    </a:cubicBezTo>
                    <a:cubicBezTo>
                      <a:pt x="49" y="292"/>
                      <a:pt x="49" y="289"/>
                      <a:pt x="48" y="288"/>
                    </a:cubicBezTo>
                    <a:cubicBezTo>
                      <a:pt x="42" y="282"/>
                      <a:pt x="45" y="277"/>
                      <a:pt x="47" y="271"/>
                    </a:cubicBezTo>
                    <a:cubicBezTo>
                      <a:pt x="51" y="261"/>
                      <a:pt x="55" y="250"/>
                      <a:pt x="58" y="240"/>
                    </a:cubicBezTo>
                    <a:cubicBezTo>
                      <a:pt x="62" y="229"/>
                      <a:pt x="63" y="216"/>
                      <a:pt x="68" y="205"/>
                    </a:cubicBezTo>
                    <a:cubicBezTo>
                      <a:pt x="80" y="180"/>
                      <a:pt x="92" y="154"/>
                      <a:pt x="109" y="132"/>
                    </a:cubicBezTo>
                    <a:cubicBezTo>
                      <a:pt x="114" y="126"/>
                      <a:pt x="121" y="121"/>
                      <a:pt x="127" y="115"/>
                    </a:cubicBezTo>
                    <a:cubicBezTo>
                      <a:pt x="132" y="111"/>
                      <a:pt x="137" y="105"/>
                      <a:pt x="143" y="101"/>
                    </a:cubicBezTo>
                    <a:cubicBezTo>
                      <a:pt x="158" y="90"/>
                      <a:pt x="174" y="78"/>
                      <a:pt x="189" y="67"/>
                    </a:cubicBezTo>
                    <a:cubicBezTo>
                      <a:pt x="205" y="56"/>
                      <a:pt x="222" y="48"/>
                      <a:pt x="241" y="46"/>
                    </a:cubicBezTo>
                    <a:cubicBezTo>
                      <a:pt x="242" y="46"/>
                      <a:pt x="243" y="46"/>
                      <a:pt x="244" y="46"/>
                    </a:cubicBezTo>
                    <a:cubicBezTo>
                      <a:pt x="266" y="42"/>
                      <a:pt x="288" y="37"/>
                      <a:pt x="310" y="32"/>
                    </a:cubicBezTo>
                    <a:cubicBezTo>
                      <a:pt x="328" y="29"/>
                      <a:pt x="346" y="26"/>
                      <a:pt x="364" y="23"/>
                    </a:cubicBezTo>
                    <a:cubicBezTo>
                      <a:pt x="379" y="20"/>
                      <a:pt x="395" y="15"/>
                      <a:pt x="410" y="12"/>
                    </a:cubicBezTo>
                    <a:cubicBezTo>
                      <a:pt x="434" y="7"/>
                      <a:pt x="458" y="4"/>
                      <a:pt x="483" y="4"/>
                    </a:cubicBezTo>
                    <a:cubicBezTo>
                      <a:pt x="517" y="4"/>
                      <a:pt x="551" y="4"/>
                      <a:pt x="585" y="5"/>
                    </a:cubicBezTo>
                    <a:cubicBezTo>
                      <a:pt x="606" y="5"/>
                      <a:pt x="627" y="5"/>
                      <a:pt x="649" y="4"/>
                    </a:cubicBezTo>
                    <a:cubicBezTo>
                      <a:pt x="659" y="4"/>
                      <a:pt x="670" y="3"/>
                      <a:pt x="681" y="3"/>
                    </a:cubicBezTo>
                    <a:cubicBezTo>
                      <a:pt x="699" y="3"/>
                      <a:pt x="716" y="4"/>
                      <a:pt x="734" y="4"/>
                    </a:cubicBezTo>
                    <a:cubicBezTo>
                      <a:pt x="748" y="4"/>
                      <a:pt x="763" y="4"/>
                      <a:pt x="777" y="4"/>
                    </a:cubicBezTo>
                    <a:cubicBezTo>
                      <a:pt x="792" y="5"/>
                      <a:pt x="806" y="3"/>
                      <a:pt x="820" y="8"/>
                    </a:cubicBezTo>
                    <a:cubicBezTo>
                      <a:pt x="821" y="8"/>
                      <a:pt x="823" y="9"/>
                      <a:pt x="824" y="8"/>
                    </a:cubicBezTo>
                    <a:cubicBezTo>
                      <a:pt x="834" y="0"/>
                      <a:pt x="846" y="5"/>
                      <a:pt x="857" y="5"/>
                    </a:cubicBezTo>
                    <a:cubicBezTo>
                      <a:pt x="868" y="5"/>
                      <a:pt x="879" y="8"/>
                      <a:pt x="890" y="7"/>
                    </a:cubicBezTo>
                    <a:cubicBezTo>
                      <a:pt x="896" y="6"/>
                      <a:pt x="903" y="8"/>
                      <a:pt x="909" y="8"/>
                    </a:cubicBezTo>
                    <a:cubicBezTo>
                      <a:pt x="924" y="9"/>
                      <a:pt x="938" y="9"/>
                      <a:pt x="953" y="10"/>
                    </a:cubicBezTo>
                    <a:cubicBezTo>
                      <a:pt x="979" y="12"/>
                      <a:pt x="1004" y="15"/>
                      <a:pt x="1030" y="17"/>
                    </a:cubicBezTo>
                    <a:cubicBezTo>
                      <a:pt x="1040" y="18"/>
                      <a:pt x="1051" y="18"/>
                      <a:pt x="1061" y="19"/>
                    </a:cubicBezTo>
                    <a:cubicBezTo>
                      <a:pt x="1078" y="20"/>
                      <a:pt x="1095" y="22"/>
                      <a:pt x="1112" y="23"/>
                    </a:cubicBezTo>
                    <a:cubicBezTo>
                      <a:pt x="1124" y="24"/>
                      <a:pt x="1136" y="25"/>
                      <a:pt x="1148" y="26"/>
                    </a:cubicBezTo>
                    <a:cubicBezTo>
                      <a:pt x="1167" y="28"/>
                      <a:pt x="1187" y="29"/>
                      <a:pt x="1207" y="31"/>
                    </a:cubicBezTo>
                    <a:cubicBezTo>
                      <a:pt x="1219" y="33"/>
                      <a:pt x="1232" y="36"/>
                      <a:pt x="1244" y="38"/>
                    </a:cubicBezTo>
                    <a:cubicBezTo>
                      <a:pt x="1272" y="42"/>
                      <a:pt x="1300" y="47"/>
                      <a:pt x="1329" y="52"/>
                    </a:cubicBezTo>
                    <a:cubicBezTo>
                      <a:pt x="1347" y="55"/>
                      <a:pt x="1365" y="58"/>
                      <a:pt x="1383" y="61"/>
                    </a:cubicBezTo>
                    <a:cubicBezTo>
                      <a:pt x="1395" y="63"/>
                      <a:pt x="1408" y="65"/>
                      <a:pt x="1421" y="67"/>
                    </a:cubicBezTo>
                    <a:cubicBezTo>
                      <a:pt x="1425" y="68"/>
                      <a:pt x="1428" y="69"/>
                      <a:pt x="1432" y="69"/>
                    </a:cubicBezTo>
                    <a:cubicBezTo>
                      <a:pt x="1447" y="72"/>
                      <a:pt x="1462" y="75"/>
                      <a:pt x="1477" y="77"/>
                    </a:cubicBezTo>
                    <a:cubicBezTo>
                      <a:pt x="1485" y="79"/>
                      <a:pt x="1493" y="80"/>
                      <a:pt x="1500" y="82"/>
                    </a:cubicBezTo>
                    <a:cubicBezTo>
                      <a:pt x="1518" y="87"/>
                      <a:pt x="1536" y="92"/>
                      <a:pt x="1554" y="98"/>
                    </a:cubicBezTo>
                    <a:cubicBezTo>
                      <a:pt x="1570" y="103"/>
                      <a:pt x="1586" y="108"/>
                      <a:pt x="1601" y="113"/>
                    </a:cubicBezTo>
                    <a:cubicBezTo>
                      <a:pt x="1606" y="115"/>
                      <a:pt x="1611" y="116"/>
                      <a:pt x="1616" y="118"/>
                    </a:cubicBezTo>
                    <a:cubicBezTo>
                      <a:pt x="1637" y="127"/>
                      <a:pt x="1658" y="136"/>
                      <a:pt x="1679" y="145"/>
                    </a:cubicBezTo>
                    <a:cubicBezTo>
                      <a:pt x="1689" y="150"/>
                      <a:pt x="1699" y="156"/>
                      <a:pt x="1710" y="161"/>
                    </a:cubicBezTo>
                    <a:cubicBezTo>
                      <a:pt x="1724" y="169"/>
                      <a:pt x="1738" y="177"/>
                      <a:pt x="1752" y="185"/>
                    </a:cubicBezTo>
                    <a:cubicBezTo>
                      <a:pt x="1756" y="188"/>
                      <a:pt x="1762" y="189"/>
                      <a:pt x="1764" y="195"/>
                    </a:cubicBezTo>
                    <a:cubicBezTo>
                      <a:pt x="1764" y="196"/>
                      <a:pt x="1766" y="196"/>
                      <a:pt x="1767" y="197"/>
                    </a:cubicBezTo>
                    <a:cubicBezTo>
                      <a:pt x="1780" y="199"/>
                      <a:pt x="1790" y="208"/>
                      <a:pt x="1801" y="215"/>
                    </a:cubicBezTo>
                    <a:cubicBezTo>
                      <a:pt x="1814" y="223"/>
                      <a:pt x="1826" y="232"/>
                      <a:pt x="1839" y="240"/>
                    </a:cubicBezTo>
                    <a:cubicBezTo>
                      <a:pt x="1839" y="241"/>
                      <a:pt x="1840" y="241"/>
                      <a:pt x="1841" y="241"/>
                    </a:cubicBezTo>
                    <a:cubicBezTo>
                      <a:pt x="1856" y="255"/>
                      <a:pt x="1875" y="265"/>
                      <a:pt x="1889" y="280"/>
                    </a:cubicBezTo>
                    <a:cubicBezTo>
                      <a:pt x="1897" y="288"/>
                      <a:pt x="1905" y="296"/>
                      <a:pt x="1912" y="304"/>
                    </a:cubicBezTo>
                    <a:cubicBezTo>
                      <a:pt x="1925" y="318"/>
                      <a:pt x="1937" y="332"/>
                      <a:pt x="1949" y="346"/>
                    </a:cubicBezTo>
                    <a:cubicBezTo>
                      <a:pt x="1957" y="356"/>
                      <a:pt x="1964" y="367"/>
                      <a:pt x="1971" y="377"/>
                    </a:cubicBezTo>
                    <a:cubicBezTo>
                      <a:pt x="1988" y="400"/>
                      <a:pt x="1995" y="427"/>
                      <a:pt x="2008" y="451"/>
                    </a:cubicBezTo>
                    <a:cubicBezTo>
                      <a:pt x="2011" y="456"/>
                      <a:pt x="2012" y="461"/>
                      <a:pt x="2014" y="466"/>
                    </a:cubicBezTo>
                    <a:cubicBezTo>
                      <a:pt x="2023" y="495"/>
                      <a:pt x="2032" y="525"/>
                      <a:pt x="2033" y="555"/>
                    </a:cubicBezTo>
                    <a:cubicBezTo>
                      <a:pt x="2034" y="568"/>
                      <a:pt x="2032" y="581"/>
                      <a:pt x="2031" y="593"/>
                    </a:cubicBezTo>
                    <a:cubicBezTo>
                      <a:pt x="2030" y="603"/>
                      <a:pt x="2029" y="613"/>
                      <a:pt x="2026" y="622"/>
                    </a:cubicBezTo>
                    <a:cubicBezTo>
                      <a:pt x="2022" y="634"/>
                      <a:pt x="2019" y="635"/>
                      <a:pt x="2007" y="634"/>
                    </a:cubicBezTo>
                    <a:cubicBezTo>
                      <a:pt x="1999" y="633"/>
                      <a:pt x="1990" y="633"/>
                      <a:pt x="1982" y="633"/>
                    </a:cubicBezTo>
                    <a:cubicBezTo>
                      <a:pt x="1960" y="632"/>
                      <a:pt x="1938" y="631"/>
                      <a:pt x="1916" y="630"/>
                    </a:cubicBezTo>
                    <a:cubicBezTo>
                      <a:pt x="1851" y="630"/>
                      <a:pt x="1787" y="629"/>
                      <a:pt x="1722" y="628"/>
                    </a:cubicBezTo>
                    <a:cubicBezTo>
                      <a:pt x="1697" y="628"/>
                      <a:pt x="1671" y="627"/>
                      <a:pt x="1645" y="627"/>
                    </a:cubicBezTo>
                    <a:cubicBezTo>
                      <a:pt x="1628" y="627"/>
                      <a:pt x="1612" y="627"/>
                      <a:pt x="1595" y="624"/>
                    </a:cubicBezTo>
                    <a:cubicBezTo>
                      <a:pt x="1589" y="623"/>
                      <a:pt x="1583" y="626"/>
                      <a:pt x="1577" y="625"/>
                    </a:cubicBezTo>
                    <a:cubicBezTo>
                      <a:pt x="1566" y="624"/>
                      <a:pt x="1556" y="626"/>
                      <a:pt x="1546" y="626"/>
                    </a:cubicBezTo>
                    <a:cubicBezTo>
                      <a:pt x="1520" y="627"/>
                      <a:pt x="1493" y="628"/>
                      <a:pt x="1467" y="628"/>
                    </a:cubicBezTo>
                    <a:cubicBezTo>
                      <a:pt x="1455" y="628"/>
                      <a:pt x="1443" y="627"/>
                      <a:pt x="1431" y="627"/>
                    </a:cubicBezTo>
                    <a:cubicBezTo>
                      <a:pt x="1403" y="627"/>
                      <a:pt x="1375" y="628"/>
                      <a:pt x="1347" y="628"/>
                    </a:cubicBezTo>
                    <a:cubicBezTo>
                      <a:pt x="1334" y="629"/>
                      <a:pt x="1321" y="629"/>
                      <a:pt x="1308" y="629"/>
                    </a:cubicBezTo>
                    <a:cubicBezTo>
                      <a:pt x="1282" y="629"/>
                      <a:pt x="1255" y="629"/>
                      <a:pt x="1229" y="629"/>
                    </a:cubicBezTo>
                    <a:cubicBezTo>
                      <a:pt x="1209" y="629"/>
                      <a:pt x="1188" y="629"/>
                      <a:pt x="1168" y="629"/>
                    </a:cubicBezTo>
                    <a:cubicBezTo>
                      <a:pt x="1142" y="630"/>
                      <a:pt x="1117" y="631"/>
                      <a:pt x="1091" y="632"/>
                    </a:cubicBezTo>
                    <a:cubicBezTo>
                      <a:pt x="1069" y="632"/>
                      <a:pt x="1048" y="632"/>
                      <a:pt x="1026" y="633"/>
                    </a:cubicBezTo>
                    <a:cubicBezTo>
                      <a:pt x="1006" y="634"/>
                      <a:pt x="986" y="635"/>
                      <a:pt x="966" y="636"/>
                    </a:cubicBezTo>
                    <a:cubicBezTo>
                      <a:pt x="956" y="637"/>
                      <a:pt x="946" y="636"/>
                      <a:pt x="937" y="637"/>
                    </a:cubicBezTo>
                    <a:cubicBezTo>
                      <a:pt x="916" y="638"/>
                      <a:pt x="895" y="639"/>
                      <a:pt x="875" y="640"/>
                    </a:cubicBezTo>
                    <a:cubicBezTo>
                      <a:pt x="857" y="641"/>
                      <a:pt x="840" y="642"/>
                      <a:pt x="823" y="643"/>
                    </a:cubicBezTo>
                    <a:cubicBezTo>
                      <a:pt x="788" y="646"/>
                      <a:pt x="754" y="644"/>
                      <a:pt x="719" y="645"/>
                    </a:cubicBezTo>
                    <a:cubicBezTo>
                      <a:pt x="701" y="646"/>
                      <a:pt x="684" y="648"/>
                      <a:pt x="666" y="648"/>
                    </a:cubicBezTo>
                    <a:cubicBezTo>
                      <a:pt x="644" y="649"/>
                      <a:pt x="622" y="649"/>
                      <a:pt x="600" y="649"/>
                    </a:cubicBezTo>
                    <a:cubicBezTo>
                      <a:pt x="568" y="650"/>
                      <a:pt x="537" y="652"/>
                      <a:pt x="505" y="653"/>
                    </a:cubicBezTo>
                    <a:cubicBezTo>
                      <a:pt x="496" y="653"/>
                      <a:pt x="486" y="653"/>
                      <a:pt x="477" y="653"/>
                    </a:cubicBezTo>
                    <a:cubicBezTo>
                      <a:pt x="453" y="654"/>
                      <a:pt x="429" y="656"/>
                      <a:pt x="405" y="656"/>
                    </a:cubicBezTo>
                    <a:cubicBezTo>
                      <a:pt x="384" y="657"/>
                      <a:pt x="363" y="657"/>
                      <a:pt x="342" y="657"/>
                    </a:cubicBezTo>
                    <a:cubicBezTo>
                      <a:pt x="308" y="658"/>
                      <a:pt x="275" y="660"/>
                      <a:pt x="242" y="660"/>
                    </a:cubicBezTo>
                    <a:cubicBezTo>
                      <a:pt x="224" y="661"/>
                      <a:pt x="206" y="660"/>
                      <a:pt x="188" y="661"/>
                    </a:cubicBezTo>
                    <a:cubicBezTo>
                      <a:pt x="161" y="661"/>
                      <a:pt x="134" y="662"/>
                      <a:pt x="108" y="663"/>
                    </a:cubicBezTo>
                    <a:cubicBezTo>
                      <a:pt x="89" y="664"/>
                      <a:pt x="69" y="665"/>
                      <a:pt x="50" y="665"/>
                    </a:cubicBezTo>
                    <a:cubicBezTo>
                      <a:pt x="48" y="665"/>
                      <a:pt x="46" y="666"/>
                      <a:pt x="44" y="665"/>
                    </a:cubicBezTo>
                    <a:cubicBezTo>
                      <a:pt x="36" y="659"/>
                      <a:pt x="28" y="660"/>
                      <a:pt x="19" y="663"/>
                    </a:cubicBezTo>
                    <a:close/>
                  </a:path>
                </a:pathLst>
              </a:custGeom>
              <a:solidFill>
                <a:srgbClr val="C5F0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61" name="Freeform 8"/>
              <p:cNvSpPr>
                <a:spLocks/>
              </p:cNvSpPr>
              <p:nvPr/>
            </p:nvSpPr>
            <p:spPr bwMode="auto">
              <a:xfrm>
                <a:off x="3159" y="1850"/>
                <a:ext cx="1574" cy="600"/>
              </a:xfrm>
              <a:custGeom>
                <a:avLst/>
                <a:gdLst>
                  <a:gd name="T0" fmla="*/ 1496 w 1908"/>
                  <a:gd name="T1" fmla="*/ 28 h 727"/>
                  <a:gd name="T2" fmla="*/ 1558 w 1908"/>
                  <a:gd name="T3" fmla="*/ 16 h 727"/>
                  <a:gd name="T4" fmla="*/ 1658 w 1908"/>
                  <a:gd name="T5" fmla="*/ 0 h 727"/>
                  <a:gd name="T6" fmla="*/ 1697 w 1908"/>
                  <a:gd name="T7" fmla="*/ 0 h 727"/>
                  <a:gd name="T8" fmla="*/ 1757 w 1908"/>
                  <a:gd name="T9" fmla="*/ 16 h 727"/>
                  <a:gd name="T10" fmla="*/ 1840 w 1908"/>
                  <a:gd name="T11" fmla="*/ 66 h 727"/>
                  <a:gd name="T12" fmla="*/ 1873 w 1908"/>
                  <a:gd name="T13" fmla="*/ 120 h 727"/>
                  <a:gd name="T14" fmla="*/ 1885 w 1908"/>
                  <a:gd name="T15" fmla="*/ 161 h 727"/>
                  <a:gd name="T16" fmla="*/ 1882 w 1908"/>
                  <a:gd name="T17" fmla="*/ 212 h 727"/>
                  <a:gd name="T18" fmla="*/ 1881 w 1908"/>
                  <a:gd name="T19" fmla="*/ 270 h 727"/>
                  <a:gd name="T20" fmla="*/ 1894 w 1908"/>
                  <a:gd name="T21" fmla="*/ 303 h 727"/>
                  <a:gd name="T22" fmla="*/ 1899 w 1908"/>
                  <a:gd name="T23" fmla="*/ 365 h 727"/>
                  <a:gd name="T24" fmla="*/ 1908 w 1908"/>
                  <a:gd name="T25" fmla="*/ 504 h 727"/>
                  <a:gd name="T26" fmla="*/ 1901 w 1908"/>
                  <a:gd name="T27" fmla="*/ 620 h 727"/>
                  <a:gd name="T28" fmla="*/ 1897 w 1908"/>
                  <a:gd name="T29" fmla="*/ 646 h 727"/>
                  <a:gd name="T30" fmla="*/ 1872 w 1908"/>
                  <a:gd name="T31" fmla="*/ 713 h 727"/>
                  <a:gd name="T32" fmla="*/ 1757 w 1908"/>
                  <a:gd name="T33" fmla="*/ 723 h 727"/>
                  <a:gd name="T34" fmla="*/ 1666 w 1908"/>
                  <a:gd name="T35" fmla="*/ 724 h 727"/>
                  <a:gd name="T36" fmla="*/ 1606 w 1908"/>
                  <a:gd name="T37" fmla="*/ 722 h 727"/>
                  <a:gd name="T38" fmla="*/ 1530 w 1908"/>
                  <a:gd name="T39" fmla="*/ 725 h 727"/>
                  <a:gd name="T40" fmla="*/ 1472 w 1908"/>
                  <a:gd name="T41" fmla="*/ 724 h 727"/>
                  <a:gd name="T42" fmla="*/ 1438 w 1908"/>
                  <a:gd name="T43" fmla="*/ 724 h 727"/>
                  <a:gd name="T44" fmla="*/ 1410 w 1908"/>
                  <a:gd name="T45" fmla="*/ 722 h 727"/>
                  <a:gd name="T46" fmla="*/ 1346 w 1908"/>
                  <a:gd name="T47" fmla="*/ 719 h 727"/>
                  <a:gd name="T48" fmla="*/ 1235 w 1908"/>
                  <a:gd name="T49" fmla="*/ 719 h 727"/>
                  <a:gd name="T50" fmla="*/ 1203 w 1908"/>
                  <a:gd name="T51" fmla="*/ 723 h 727"/>
                  <a:gd name="T52" fmla="*/ 1136 w 1908"/>
                  <a:gd name="T53" fmla="*/ 726 h 727"/>
                  <a:gd name="T54" fmla="*/ 969 w 1908"/>
                  <a:gd name="T55" fmla="*/ 724 h 727"/>
                  <a:gd name="T56" fmla="*/ 922 w 1908"/>
                  <a:gd name="T57" fmla="*/ 715 h 727"/>
                  <a:gd name="T58" fmla="*/ 852 w 1908"/>
                  <a:gd name="T59" fmla="*/ 675 h 727"/>
                  <a:gd name="T60" fmla="*/ 823 w 1908"/>
                  <a:gd name="T61" fmla="*/ 663 h 727"/>
                  <a:gd name="T62" fmla="*/ 732 w 1908"/>
                  <a:gd name="T63" fmla="*/ 630 h 727"/>
                  <a:gd name="T64" fmla="*/ 697 w 1908"/>
                  <a:gd name="T65" fmla="*/ 619 h 727"/>
                  <a:gd name="T66" fmla="*/ 618 w 1908"/>
                  <a:gd name="T67" fmla="*/ 602 h 727"/>
                  <a:gd name="T68" fmla="*/ 510 w 1908"/>
                  <a:gd name="T69" fmla="*/ 583 h 727"/>
                  <a:gd name="T70" fmla="*/ 387 w 1908"/>
                  <a:gd name="T71" fmla="*/ 564 h 727"/>
                  <a:gd name="T72" fmla="*/ 342 w 1908"/>
                  <a:gd name="T73" fmla="*/ 560 h 727"/>
                  <a:gd name="T74" fmla="*/ 268 w 1908"/>
                  <a:gd name="T75" fmla="*/ 552 h 727"/>
                  <a:gd name="T76" fmla="*/ 215 w 1908"/>
                  <a:gd name="T77" fmla="*/ 548 h 727"/>
                  <a:gd name="T78" fmla="*/ 169 w 1908"/>
                  <a:gd name="T79" fmla="*/ 545 h 727"/>
                  <a:gd name="T80" fmla="*/ 115 w 1908"/>
                  <a:gd name="T81" fmla="*/ 541 h 727"/>
                  <a:gd name="T82" fmla="*/ 6 w 1908"/>
                  <a:gd name="T83" fmla="*/ 535 h 727"/>
                  <a:gd name="T84" fmla="*/ 2 w 1908"/>
                  <a:gd name="T85" fmla="*/ 512 h 727"/>
                  <a:gd name="T86" fmla="*/ 23 w 1908"/>
                  <a:gd name="T87" fmla="*/ 428 h 727"/>
                  <a:gd name="T88" fmla="*/ 55 w 1908"/>
                  <a:gd name="T89" fmla="*/ 358 h 727"/>
                  <a:gd name="T90" fmla="*/ 100 w 1908"/>
                  <a:gd name="T91" fmla="*/ 296 h 727"/>
                  <a:gd name="T92" fmla="*/ 195 w 1908"/>
                  <a:gd name="T93" fmla="*/ 224 h 727"/>
                  <a:gd name="T94" fmla="*/ 304 w 1908"/>
                  <a:gd name="T95" fmla="*/ 171 h 727"/>
                  <a:gd name="T96" fmla="*/ 407 w 1908"/>
                  <a:gd name="T97" fmla="*/ 133 h 727"/>
                  <a:gd name="T98" fmla="*/ 521 w 1908"/>
                  <a:gd name="T99" fmla="*/ 103 h 727"/>
                  <a:gd name="T100" fmla="*/ 658 w 1908"/>
                  <a:gd name="T101" fmla="*/ 84 h 727"/>
                  <a:gd name="T102" fmla="*/ 749 w 1908"/>
                  <a:gd name="T103" fmla="*/ 71 h 727"/>
                  <a:gd name="T104" fmla="*/ 836 w 1908"/>
                  <a:gd name="T105" fmla="*/ 61 h 727"/>
                  <a:gd name="T106" fmla="*/ 901 w 1908"/>
                  <a:gd name="T107" fmla="*/ 55 h 727"/>
                  <a:gd name="T108" fmla="*/ 989 w 1908"/>
                  <a:gd name="T109" fmla="*/ 46 h 727"/>
                  <a:gd name="T110" fmla="*/ 1138 w 1908"/>
                  <a:gd name="T111" fmla="*/ 36 h 727"/>
                  <a:gd name="T112" fmla="*/ 1277 w 1908"/>
                  <a:gd name="T113" fmla="*/ 33 h 727"/>
                  <a:gd name="T114" fmla="*/ 1353 w 1908"/>
                  <a:gd name="T115" fmla="*/ 30 h 727"/>
                  <a:gd name="T116" fmla="*/ 1432 w 1908"/>
                  <a:gd name="T117" fmla="*/ 24 h 727"/>
                  <a:gd name="T118" fmla="*/ 1500 w 1908"/>
                  <a:gd name="T119" fmla="*/ 20 h 72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1908" h="727">
                    <a:moveTo>
                      <a:pt x="1500" y="20"/>
                    </a:moveTo>
                    <a:cubicBezTo>
                      <a:pt x="1499" y="23"/>
                      <a:pt x="1498" y="25"/>
                      <a:pt x="1496" y="28"/>
                    </a:cubicBezTo>
                    <a:cubicBezTo>
                      <a:pt x="1500" y="29"/>
                      <a:pt x="1502" y="30"/>
                      <a:pt x="1505" y="30"/>
                    </a:cubicBezTo>
                    <a:cubicBezTo>
                      <a:pt x="1523" y="25"/>
                      <a:pt x="1540" y="21"/>
                      <a:pt x="1558" y="16"/>
                    </a:cubicBezTo>
                    <a:cubicBezTo>
                      <a:pt x="1582" y="10"/>
                      <a:pt x="1606" y="6"/>
                      <a:pt x="1631" y="3"/>
                    </a:cubicBezTo>
                    <a:cubicBezTo>
                      <a:pt x="1640" y="2"/>
                      <a:pt x="1649" y="1"/>
                      <a:pt x="1658" y="0"/>
                    </a:cubicBezTo>
                    <a:cubicBezTo>
                      <a:pt x="1666" y="0"/>
                      <a:pt x="1674" y="1"/>
                      <a:pt x="1682" y="1"/>
                    </a:cubicBezTo>
                    <a:cubicBezTo>
                      <a:pt x="1687" y="1"/>
                      <a:pt x="1692" y="0"/>
                      <a:pt x="1697" y="0"/>
                    </a:cubicBezTo>
                    <a:cubicBezTo>
                      <a:pt x="1704" y="1"/>
                      <a:pt x="1711" y="1"/>
                      <a:pt x="1717" y="3"/>
                    </a:cubicBezTo>
                    <a:cubicBezTo>
                      <a:pt x="1731" y="7"/>
                      <a:pt x="1744" y="12"/>
                      <a:pt x="1757" y="16"/>
                    </a:cubicBezTo>
                    <a:cubicBezTo>
                      <a:pt x="1764" y="19"/>
                      <a:pt x="1771" y="20"/>
                      <a:pt x="1778" y="23"/>
                    </a:cubicBezTo>
                    <a:cubicBezTo>
                      <a:pt x="1801" y="34"/>
                      <a:pt x="1822" y="47"/>
                      <a:pt x="1840" y="66"/>
                    </a:cubicBezTo>
                    <a:cubicBezTo>
                      <a:pt x="1843" y="69"/>
                      <a:pt x="1846" y="72"/>
                      <a:pt x="1849" y="75"/>
                    </a:cubicBezTo>
                    <a:cubicBezTo>
                      <a:pt x="1861" y="88"/>
                      <a:pt x="1867" y="104"/>
                      <a:pt x="1873" y="120"/>
                    </a:cubicBezTo>
                    <a:cubicBezTo>
                      <a:pt x="1877" y="131"/>
                      <a:pt x="1880" y="141"/>
                      <a:pt x="1884" y="152"/>
                    </a:cubicBezTo>
                    <a:cubicBezTo>
                      <a:pt x="1885" y="155"/>
                      <a:pt x="1884" y="158"/>
                      <a:pt x="1885" y="161"/>
                    </a:cubicBezTo>
                    <a:cubicBezTo>
                      <a:pt x="1885" y="166"/>
                      <a:pt x="1884" y="171"/>
                      <a:pt x="1885" y="175"/>
                    </a:cubicBezTo>
                    <a:cubicBezTo>
                      <a:pt x="1889" y="188"/>
                      <a:pt x="1886" y="201"/>
                      <a:pt x="1882" y="212"/>
                    </a:cubicBezTo>
                    <a:cubicBezTo>
                      <a:pt x="1877" y="225"/>
                      <a:pt x="1878" y="238"/>
                      <a:pt x="1878" y="251"/>
                    </a:cubicBezTo>
                    <a:cubicBezTo>
                      <a:pt x="1878" y="257"/>
                      <a:pt x="1880" y="264"/>
                      <a:pt x="1881" y="270"/>
                    </a:cubicBezTo>
                    <a:cubicBezTo>
                      <a:pt x="1882" y="273"/>
                      <a:pt x="1884" y="276"/>
                      <a:pt x="1886" y="279"/>
                    </a:cubicBezTo>
                    <a:cubicBezTo>
                      <a:pt x="1890" y="286"/>
                      <a:pt x="1893" y="294"/>
                      <a:pt x="1894" y="303"/>
                    </a:cubicBezTo>
                    <a:cubicBezTo>
                      <a:pt x="1894" y="314"/>
                      <a:pt x="1895" y="324"/>
                      <a:pt x="1896" y="335"/>
                    </a:cubicBezTo>
                    <a:cubicBezTo>
                      <a:pt x="1897" y="345"/>
                      <a:pt x="1897" y="355"/>
                      <a:pt x="1899" y="365"/>
                    </a:cubicBezTo>
                    <a:cubicBezTo>
                      <a:pt x="1903" y="395"/>
                      <a:pt x="1904" y="426"/>
                      <a:pt x="1905" y="457"/>
                    </a:cubicBezTo>
                    <a:cubicBezTo>
                      <a:pt x="1906" y="473"/>
                      <a:pt x="1908" y="489"/>
                      <a:pt x="1908" y="504"/>
                    </a:cubicBezTo>
                    <a:cubicBezTo>
                      <a:pt x="1908" y="524"/>
                      <a:pt x="1906" y="543"/>
                      <a:pt x="1905" y="562"/>
                    </a:cubicBezTo>
                    <a:cubicBezTo>
                      <a:pt x="1903" y="582"/>
                      <a:pt x="1902" y="601"/>
                      <a:pt x="1901" y="620"/>
                    </a:cubicBezTo>
                    <a:cubicBezTo>
                      <a:pt x="1900" y="623"/>
                      <a:pt x="1900" y="626"/>
                      <a:pt x="1900" y="629"/>
                    </a:cubicBezTo>
                    <a:cubicBezTo>
                      <a:pt x="1899" y="635"/>
                      <a:pt x="1897" y="641"/>
                      <a:pt x="1897" y="646"/>
                    </a:cubicBezTo>
                    <a:cubicBezTo>
                      <a:pt x="1897" y="663"/>
                      <a:pt x="1891" y="678"/>
                      <a:pt x="1884" y="693"/>
                    </a:cubicBezTo>
                    <a:cubicBezTo>
                      <a:pt x="1881" y="700"/>
                      <a:pt x="1877" y="707"/>
                      <a:pt x="1872" y="713"/>
                    </a:cubicBezTo>
                    <a:cubicBezTo>
                      <a:pt x="1865" y="725"/>
                      <a:pt x="1853" y="727"/>
                      <a:pt x="1840" y="726"/>
                    </a:cubicBezTo>
                    <a:cubicBezTo>
                      <a:pt x="1812" y="725"/>
                      <a:pt x="1785" y="722"/>
                      <a:pt x="1757" y="723"/>
                    </a:cubicBezTo>
                    <a:cubicBezTo>
                      <a:pt x="1738" y="724"/>
                      <a:pt x="1718" y="723"/>
                      <a:pt x="1699" y="723"/>
                    </a:cubicBezTo>
                    <a:cubicBezTo>
                      <a:pt x="1688" y="723"/>
                      <a:pt x="1677" y="724"/>
                      <a:pt x="1666" y="724"/>
                    </a:cubicBezTo>
                    <a:cubicBezTo>
                      <a:pt x="1658" y="725"/>
                      <a:pt x="1650" y="723"/>
                      <a:pt x="1641" y="724"/>
                    </a:cubicBezTo>
                    <a:cubicBezTo>
                      <a:pt x="1629" y="724"/>
                      <a:pt x="1618" y="723"/>
                      <a:pt x="1606" y="722"/>
                    </a:cubicBezTo>
                    <a:cubicBezTo>
                      <a:pt x="1590" y="722"/>
                      <a:pt x="1574" y="723"/>
                      <a:pt x="1557" y="723"/>
                    </a:cubicBezTo>
                    <a:cubicBezTo>
                      <a:pt x="1548" y="723"/>
                      <a:pt x="1539" y="726"/>
                      <a:pt x="1530" y="725"/>
                    </a:cubicBezTo>
                    <a:cubicBezTo>
                      <a:pt x="1518" y="723"/>
                      <a:pt x="1505" y="727"/>
                      <a:pt x="1492" y="724"/>
                    </a:cubicBezTo>
                    <a:cubicBezTo>
                      <a:pt x="1486" y="722"/>
                      <a:pt x="1479" y="724"/>
                      <a:pt x="1472" y="724"/>
                    </a:cubicBezTo>
                    <a:cubicBezTo>
                      <a:pt x="1468" y="724"/>
                      <a:pt x="1464" y="724"/>
                      <a:pt x="1460" y="723"/>
                    </a:cubicBezTo>
                    <a:cubicBezTo>
                      <a:pt x="1453" y="721"/>
                      <a:pt x="1446" y="725"/>
                      <a:pt x="1438" y="724"/>
                    </a:cubicBezTo>
                    <a:cubicBezTo>
                      <a:pt x="1435" y="723"/>
                      <a:pt x="1433" y="724"/>
                      <a:pt x="1430" y="723"/>
                    </a:cubicBezTo>
                    <a:cubicBezTo>
                      <a:pt x="1423" y="720"/>
                      <a:pt x="1417" y="720"/>
                      <a:pt x="1410" y="722"/>
                    </a:cubicBezTo>
                    <a:cubicBezTo>
                      <a:pt x="1403" y="723"/>
                      <a:pt x="1395" y="721"/>
                      <a:pt x="1387" y="721"/>
                    </a:cubicBezTo>
                    <a:cubicBezTo>
                      <a:pt x="1374" y="720"/>
                      <a:pt x="1360" y="719"/>
                      <a:pt x="1346" y="719"/>
                    </a:cubicBezTo>
                    <a:cubicBezTo>
                      <a:pt x="1328" y="719"/>
                      <a:pt x="1310" y="721"/>
                      <a:pt x="1292" y="721"/>
                    </a:cubicBezTo>
                    <a:cubicBezTo>
                      <a:pt x="1273" y="721"/>
                      <a:pt x="1254" y="720"/>
                      <a:pt x="1235" y="719"/>
                    </a:cubicBezTo>
                    <a:cubicBezTo>
                      <a:pt x="1227" y="719"/>
                      <a:pt x="1219" y="721"/>
                      <a:pt x="1211" y="722"/>
                    </a:cubicBezTo>
                    <a:cubicBezTo>
                      <a:pt x="1209" y="722"/>
                      <a:pt x="1205" y="724"/>
                      <a:pt x="1203" y="723"/>
                    </a:cubicBezTo>
                    <a:cubicBezTo>
                      <a:pt x="1194" y="720"/>
                      <a:pt x="1186" y="725"/>
                      <a:pt x="1178" y="724"/>
                    </a:cubicBezTo>
                    <a:cubicBezTo>
                      <a:pt x="1164" y="723"/>
                      <a:pt x="1150" y="725"/>
                      <a:pt x="1136" y="726"/>
                    </a:cubicBezTo>
                    <a:cubicBezTo>
                      <a:pt x="1102" y="727"/>
                      <a:pt x="1068" y="725"/>
                      <a:pt x="1034" y="725"/>
                    </a:cubicBezTo>
                    <a:cubicBezTo>
                      <a:pt x="1012" y="724"/>
                      <a:pt x="990" y="724"/>
                      <a:pt x="969" y="724"/>
                    </a:cubicBezTo>
                    <a:cubicBezTo>
                      <a:pt x="966" y="724"/>
                      <a:pt x="964" y="724"/>
                      <a:pt x="962" y="724"/>
                    </a:cubicBezTo>
                    <a:cubicBezTo>
                      <a:pt x="947" y="726"/>
                      <a:pt x="934" y="722"/>
                      <a:pt x="922" y="715"/>
                    </a:cubicBezTo>
                    <a:cubicBezTo>
                      <a:pt x="911" y="707"/>
                      <a:pt x="899" y="701"/>
                      <a:pt x="887" y="694"/>
                    </a:cubicBezTo>
                    <a:cubicBezTo>
                      <a:pt x="875" y="687"/>
                      <a:pt x="864" y="681"/>
                      <a:pt x="852" y="675"/>
                    </a:cubicBezTo>
                    <a:cubicBezTo>
                      <a:pt x="851" y="674"/>
                      <a:pt x="850" y="674"/>
                      <a:pt x="849" y="674"/>
                    </a:cubicBezTo>
                    <a:cubicBezTo>
                      <a:pt x="839" y="674"/>
                      <a:pt x="831" y="667"/>
                      <a:pt x="823" y="663"/>
                    </a:cubicBezTo>
                    <a:cubicBezTo>
                      <a:pt x="806" y="655"/>
                      <a:pt x="789" y="649"/>
                      <a:pt x="771" y="644"/>
                    </a:cubicBezTo>
                    <a:cubicBezTo>
                      <a:pt x="758" y="640"/>
                      <a:pt x="745" y="634"/>
                      <a:pt x="732" y="630"/>
                    </a:cubicBezTo>
                    <a:cubicBezTo>
                      <a:pt x="729" y="628"/>
                      <a:pt x="725" y="628"/>
                      <a:pt x="721" y="627"/>
                    </a:cubicBezTo>
                    <a:cubicBezTo>
                      <a:pt x="713" y="624"/>
                      <a:pt x="705" y="621"/>
                      <a:pt x="697" y="619"/>
                    </a:cubicBezTo>
                    <a:cubicBezTo>
                      <a:pt x="685" y="616"/>
                      <a:pt x="672" y="613"/>
                      <a:pt x="659" y="610"/>
                    </a:cubicBezTo>
                    <a:cubicBezTo>
                      <a:pt x="646" y="607"/>
                      <a:pt x="632" y="604"/>
                      <a:pt x="618" y="602"/>
                    </a:cubicBezTo>
                    <a:cubicBezTo>
                      <a:pt x="605" y="599"/>
                      <a:pt x="592" y="595"/>
                      <a:pt x="579" y="595"/>
                    </a:cubicBezTo>
                    <a:cubicBezTo>
                      <a:pt x="555" y="594"/>
                      <a:pt x="534" y="585"/>
                      <a:pt x="510" y="583"/>
                    </a:cubicBezTo>
                    <a:cubicBezTo>
                      <a:pt x="484" y="581"/>
                      <a:pt x="458" y="577"/>
                      <a:pt x="432" y="570"/>
                    </a:cubicBezTo>
                    <a:cubicBezTo>
                      <a:pt x="418" y="566"/>
                      <a:pt x="402" y="566"/>
                      <a:pt x="387" y="564"/>
                    </a:cubicBezTo>
                    <a:cubicBezTo>
                      <a:pt x="380" y="563"/>
                      <a:pt x="373" y="561"/>
                      <a:pt x="366" y="560"/>
                    </a:cubicBezTo>
                    <a:cubicBezTo>
                      <a:pt x="358" y="559"/>
                      <a:pt x="350" y="560"/>
                      <a:pt x="342" y="560"/>
                    </a:cubicBezTo>
                    <a:cubicBezTo>
                      <a:pt x="334" y="559"/>
                      <a:pt x="327" y="558"/>
                      <a:pt x="319" y="557"/>
                    </a:cubicBezTo>
                    <a:cubicBezTo>
                      <a:pt x="302" y="556"/>
                      <a:pt x="285" y="555"/>
                      <a:pt x="268" y="552"/>
                    </a:cubicBezTo>
                    <a:cubicBezTo>
                      <a:pt x="255" y="550"/>
                      <a:pt x="243" y="549"/>
                      <a:pt x="230" y="550"/>
                    </a:cubicBezTo>
                    <a:cubicBezTo>
                      <a:pt x="225" y="550"/>
                      <a:pt x="219" y="550"/>
                      <a:pt x="215" y="548"/>
                    </a:cubicBezTo>
                    <a:cubicBezTo>
                      <a:pt x="209" y="545"/>
                      <a:pt x="203" y="548"/>
                      <a:pt x="196" y="547"/>
                    </a:cubicBezTo>
                    <a:cubicBezTo>
                      <a:pt x="187" y="545"/>
                      <a:pt x="178" y="543"/>
                      <a:pt x="169" y="545"/>
                    </a:cubicBezTo>
                    <a:cubicBezTo>
                      <a:pt x="165" y="545"/>
                      <a:pt x="162" y="543"/>
                      <a:pt x="158" y="543"/>
                    </a:cubicBezTo>
                    <a:cubicBezTo>
                      <a:pt x="144" y="542"/>
                      <a:pt x="130" y="541"/>
                      <a:pt x="115" y="541"/>
                    </a:cubicBezTo>
                    <a:cubicBezTo>
                      <a:pt x="94" y="540"/>
                      <a:pt x="72" y="537"/>
                      <a:pt x="50" y="536"/>
                    </a:cubicBezTo>
                    <a:cubicBezTo>
                      <a:pt x="35" y="535"/>
                      <a:pt x="21" y="533"/>
                      <a:pt x="6" y="535"/>
                    </a:cubicBezTo>
                    <a:cubicBezTo>
                      <a:pt x="4" y="536"/>
                      <a:pt x="3" y="535"/>
                      <a:pt x="0" y="534"/>
                    </a:cubicBezTo>
                    <a:cubicBezTo>
                      <a:pt x="1" y="526"/>
                      <a:pt x="1" y="519"/>
                      <a:pt x="2" y="512"/>
                    </a:cubicBezTo>
                    <a:cubicBezTo>
                      <a:pt x="3" y="504"/>
                      <a:pt x="4" y="497"/>
                      <a:pt x="4" y="489"/>
                    </a:cubicBezTo>
                    <a:cubicBezTo>
                      <a:pt x="6" y="467"/>
                      <a:pt x="16" y="448"/>
                      <a:pt x="23" y="428"/>
                    </a:cubicBezTo>
                    <a:cubicBezTo>
                      <a:pt x="31" y="405"/>
                      <a:pt x="43" y="384"/>
                      <a:pt x="53" y="362"/>
                    </a:cubicBezTo>
                    <a:cubicBezTo>
                      <a:pt x="54" y="360"/>
                      <a:pt x="54" y="359"/>
                      <a:pt x="55" y="358"/>
                    </a:cubicBezTo>
                    <a:cubicBezTo>
                      <a:pt x="63" y="346"/>
                      <a:pt x="69" y="333"/>
                      <a:pt x="78" y="322"/>
                    </a:cubicBezTo>
                    <a:cubicBezTo>
                      <a:pt x="84" y="313"/>
                      <a:pt x="92" y="304"/>
                      <a:pt x="100" y="296"/>
                    </a:cubicBezTo>
                    <a:cubicBezTo>
                      <a:pt x="114" y="284"/>
                      <a:pt x="127" y="271"/>
                      <a:pt x="141" y="260"/>
                    </a:cubicBezTo>
                    <a:cubicBezTo>
                      <a:pt x="158" y="247"/>
                      <a:pt x="177" y="236"/>
                      <a:pt x="195" y="224"/>
                    </a:cubicBezTo>
                    <a:cubicBezTo>
                      <a:pt x="201" y="220"/>
                      <a:pt x="207" y="215"/>
                      <a:pt x="214" y="210"/>
                    </a:cubicBezTo>
                    <a:cubicBezTo>
                      <a:pt x="241" y="192"/>
                      <a:pt x="272" y="181"/>
                      <a:pt x="304" y="171"/>
                    </a:cubicBezTo>
                    <a:cubicBezTo>
                      <a:pt x="318" y="167"/>
                      <a:pt x="331" y="161"/>
                      <a:pt x="345" y="156"/>
                    </a:cubicBezTo>
                    <a:cubicBezTo>
                      <a:pt x="366" y="148"/>
                      <a:pt x="386" y="140"/>
                      <a:pt x="407" y="133"/>
                    </a:cubicBezTo>
                    <a:cubicBezTo>
                      <a:pt x="424" y="127"/>
                      <a:pt x="441" y="123"/>
                      <a:pt x="457" y="117"/>
                    </a:cubicBezTo>
                    <a:cubicBezTo>
                      <a:pt x="478" y="111"/>
                      <a:pt x="499" y="106"/>
                      <a:pt x="521" y="103"/>
                    </a:cubicBezTo>
                    <a:cubicBezTo>
                      <a:pt x="540" y="100"/>
                      <a:pt x="560" y="98"/>
                      <a:pt x="579" y="95"/>
                    </a:cubicBezTo>
                    <a:cubicBezTo>
                      <a:pt x="606" y="92"/>
                      <a:pt x="632" y="88"/>
                      <a:pt x="658" y="84"/>
                    </a:cubicBezTo>
                    <a:cubicBezTo>
                      <a:pt x="670" y="82"/>
                      <a:pt x="682" y="79"/>
                      <a:pt x="695" y="78"/>
                    </a:cubicBezTo>
                    <a:cubicBezTo>
                      <a:pt x="713" y="75"/>
                      <a:pt x="731" y="73"/>
                      <a:pt x="749" y="71"/>
                    </a:cubicBezTo>
                    <a:cubicBezTo>
                      <a:pt x="765" y="69"/>
                      <a:pt x="781" y="66"/>
                      <a:pt x="797" y="65"/>
                    </a:cubicBezTo>
                    <a:cubicBezTo>
                      <a:pt x="810" y="63"/>
                      <a:pt x="823" y="62"/>
                      <a:pt x="836" y="61"/>
                    </a:cubicBezTo>
                    <a:cubicBezTo>
                      <a:pt x="844" y="60"/>
                      <a:pt x="851" y="59"/>
                      <a:pt x="858" y="59"/>
                    </a:cubicBezTo>
                    <a:cubicBezTo>
                      <a:pt x="873" y="57"/>
                      <a:pt x="887" y="56"/>
                      <a:pt x="901" y="55"/>
                    </a:cubicBezTo>
                    <a:cubicBezTo>
                      <a:pt x="916" y="53"/>
                      <a:pt x="930" y="50"/>
                      <a:pt x="944" y="49"/>
                    </a:cubicBezTo>
                    <a:cubicBezTo>
                      <a:pt x="959" y="47"/>
                      <a:pt x="974" y="47"/>
                      <a:pt x="989" y="46"/>
                    </a:cubicBezTo>
                    <a:cubicBezTo>
                      <a:pt x="1022" y="44"/>
                      <a:pt x="1055" y="41"/>
                      <a:pt x="1088" y="39"/>
                    </a:cubicBezTo>
                    <a:cubicBezTo>
                      <a:pt x="1104" y="37"/>
                      <a:pt x="1121" y="37"/>
                      <a:pt x="1138" y="36"/>
                    </a:cubicBezTo>
                    <a:cubicBezTo>
                      <a:pt x="1162" y="35"/>
                      <a:pt x="1187" y="33"/>
                      <a:pt x="1211" y="33"/>
                    </a:cubicBezTo>
                    <a:cubicBezTo>
                      <a:pt x="1233" y="32"/>
                      <a:pt x="1255" y="33"/>
                      <a:pt x="1277" y="33"/>
                    </a:cubicBezTo>
                    <a:cubicBezTo>
                      <a:pt x="1288" y="33"/>
                      <a:pt x="1298" y="32"/>
                      <a:pt x="1308" y="32"/>
                    </a:cubicBezTo>
                    <a:cubicBezTo>
                      <a:pt x="1323" y="31"/>
                      <a:pt x="1338" y="31"/>
                      <a:pt x="1353" y="30"/>
                    </a:cubicBezTo>
                    <a:cubicBezTo>
                      <a:pt x="1374" y="28"/>
                      <a:pt x="1393" y="26"/>
                      <a:pt x="1413" y="25"/>
                    </a:cubicBezTo>
                    <a:cubicBezTo>
                      <a:pt x="1419" y="24"/>
                      <a:pt x="1426" y="24"/>
                      <a:pt x="1432" y="24"/>
                    </a:cubicBezTo>
                    <a:cubicBezTo>
                      <a:pt x="1452" y="22"/>
                      <a:pt x="1472" y="21"/>
                      <a:pt x="1493" y="20"/>
                    </a:cubicBezTo>
                    <a:cubicBezTo>
                      <a:pt x="1495" y="20"/>
                      <a:pt x="1497" y="20"/>
                      <a:pt x="1500" y="20"/>
                    </a:cubicBezTo>
                    <a:close/>
                  </a:path>
                </a:pathLst>
              </a:custGeom>
              <a:solidFill>
                <a:srgbClr val="C5F0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62" name="Freeform 9"/>
              <p:cNvSpPr>
                <a:spLocks/>
              </p:cNvSpPr>
              <p:nvPr/>
            </p:nvSpPr>
            <p:spPr bwMode="auto">
              <a:xfrm>
                <a:off x="1680" y="2828"/>
                <a:ext cx="2554" cy="174"/>
              </a:xfrm>
              <a:custGeom>
                <a:avLst/>
                <a:gdLst>
                  <a:gd name="T0" fmla="*/ 3 w 3095"/>
                  <a:gd name="T1" fmla="*/ 136 h 211"/>
                  <a:gd name="T2" fmla="*/ 17 w 3095"/>
                  <a:gd name="T3" fmla="*/ 61 h 211"/>
                  <a:gd name="T4" fmla="*/ 62 w 3095"/>
                  <a:gd name="T5" fmla="*/ 59 h 211"/>
                  <a:gd name="T6" fmla="*/ 83 w 3095"/>
                  <a:gd name="T7" fmla="*/ 55 h 211"/>
                  <a:gd name="T8" fmla="*/ 210 w 3095"/>
                  <a:gd name="T9" fmla="*/ 59 h 211"/>
                  <a:gd name="T10" fmla="*/ 378 w 3095"/>
                  <a:gd name="T11" fmla="*/ 58 h 211"/>
                  <a:gd name="T12" fmla="*/ 478 w 3095"/>
                  <a:gd name="T13" fmla="*/ 54 h 211"/>
                  <a:gd name="T14" fmla="*/ 618 w 3095"/>
                  <a:gd name="T15" fmla="*/ 47 h 211"/>
                  <a:gd name="T16" fmla="*/ 716 w 3095"/>
                  <a:gd name="T17" fmla="*/ 44 h 211"/>
                  <a:gd name="T18" fmla="*/ 899 w 3095"/>
                  <a:gd name="T19" fmla="*/ 42 h 211"/>
                  <a:gd name="T20" fmla="*/ 966 w 3095"/>
                  <a:gd name="T21" fmla="*/ 42 h 211"/>
                  <a:gd name="T22" fmla="*/ 1020 w 3095"/>
                  <a:gd name="T23" fmla="*/ 42 h 211"/>
                  <a:gd name="T24" fmla="*/ 1129 w 3095"/>
                  <a:gd name="T25" fmla="*/ 36 h 211"/>
                  <a:gd name="T26" fmla="*/ 1294 w 3095"/>
                  <a:gd name="T27" fmla="*/ 33 h 211"/>
                  <a:gd name="T28" fmla="*/ 1422 w 3095"/>
                  <a:gd name="T29" fmla="*/ 28 h 211"/>
                  <a:gd name="T30" fmla="*/ 1532 w 3095"/>
                  <a:gd name="T31" fmla="*/ 26 h 211"/>
                  <a:gd name="T32" fmla="*/ 1631 w 3095"/>
                  <a:gd name="T33" fmla="*/ 23 h 211"/>
                  <a:gd name="T34" fmla="*/ 1776 w 3095"/>
                  <a:gd name="T35" fmla="*/ 19 h 211"/>
                  <a:gd name="T36" fmla="*/ 1911 w 3095"/>
                  <a:gd name="T37" fmla="*/ 12 h 211"/>
                  <a:gd name="T38" fmla="*/ 1989 w 3095"/>
                  <a:gd name="T39" fmla="*/ 8 h 211"/>
                  <a:gd name="T40" fmla="*/ 2167 w 3095"/>
                  <a:gd name="T41" fmla="*/ 4 h 211"/>
                  <a:gd name="T42" fmla="*/ 2311 w 3095"/>
                  <a:gd name="T43" fmla="*/ 3 h 211"/>
                  <a:gd name="T44" fmla="*/ 2482 w 3095"/>
                  <a:gd name="T45" fmla="*/ 1 h 211"/>
                  <a:gd name="T46" fmla="*/ 2680 w 3095"/>
                  <a:gd name="T47" fmla="*/ 2 h 211"/>
                  <a:gd name="T48" fmla="*/ 2768 w 3095"/>
                  <a:gd name="T49" fmla="*/ 2 h 211"/>
                  <a:gd name="T50" fmla="*/ 2870 w 3095"/>
                  <a:gd name="T51" fmla="*/ 4 h 211"/>
                  <a:gd name="T52" fmla="*/ 2985 w 3095"/>
                  <a:gd name="T53" fmla="*/ 10 h 211"/>
                  <a:gd name="T54" fmla="*/ 3068 w 3095"/>
                  <a:gd name="T55" fmla="*/ 12 h 211"/>
                  <a:gd name="T56" fmla="*/ 3095 w 3095"/>
                  <a:gd name="T57" fmla="*/ 12 h 211"/>
                  <a:gd name="T58" fmla="*/ 3094 w 3095"/>
                  <a:gd name="T59" fmla="*/ 87 h 211"/>
                  <a:gd name="T60" fmla="*/ 3094 w 3095"/>
                  <a:gd name="T61" fmla="*/ 159 h 211"/>
                  <a:gd name="T62" fmla="*/ 3084 w 3095"/>
                  <a:gd name="T63" fmla="*/ 179 h 211"/>
                  <a:gd name="T64" fmla="*/ 2949 w 3095"/>
                  <a:gd name="T65" fmla="*/ 185 h 211"/>
                  <a:gd name="T66" fmla="*/ 2911 w 3095"/>
                  <a:gd name="T67" fmla="*/ 185 h 211"/>
                  <a:gd name="T68" fmla="*/ 2782 w 3095"/>
                  <a:gd name="T69" fmla="*/ 186 h 211"/>
                  <a:gd name="T70" fmla="*/ 2646 w 3095"/>
                  <a:gd name="T71" fmla="*/ 185 h 211"/>
                  <a:gd name="T72" fmla="*/ 2535 w 3095"/>
                  <a:gd name="T73" fmla="*/ 186 h 211"/>
                  <a:gd name="T74" fmla="*/ 2427 w 3095"/>
                  <a:gd name="T75" fmla="*/ 182 h 211"/>
                  <a:gd name="T76" fmla="*/ 2348 w 3095"/>
                  <a:gd name="T77" fmla="*/ 181 h 211"/>
                  <a:gd name="T78" fmla="*/ 2264 w 3095"/>
                  <a:gd name="T79" fmla="*/ 182 h 211"/>
                  <a:gd name="T80" fmla="*/ 2163 w 3095"/>
                  <a:gd name="T81" fmla="*/ 185 h 211"/>
                  <a:gd name="T82" fmla="*/ 2045 w 3095"/>
                  <a:gd name="T83" fmla="*/ 188 h 211"/>
                  <a:gd name="T84" fmla="*/ 1881 w 3095"/>
                  <a:gd name="T85" fmla="*/ 192 h 211"/>
                  <a:gd name="T86" fmla="*/ 1742 w 3095"/>
                  <a:gd name="T87" fmla="*/ 194 h 211"/>
                  <a:gd name="T88" fmla="*/ 1622 w 3095"/>
                  <a:gd name="T89" fmla="*/ 197 h 211"/>
                  <a:gd name="T90" fmla="*/ 1544 w 3095"/>
                  <a:gd name="T91" fmla="*/ 200 h 211"/>
                  <a:gd name="T92" fmla="*/ 1322 w 3095"/>
                  <a:gd name="T93" fmla="*/ 205 h 211"/>
                  <a:gd name="T94" fmla="*/ 1217 w 3095"/>
                  <a:gd name="T95" fmla="*/ 205 h 211"/>
                  <a:gd name="T96" fmla="*/ 1063 w 3095"/>
                  <a:gd name="T97" fmla="*/ 208 h 211"/>
                  <a:gd name="T98" fmla="*/ 854 w 3095"/>
                  <a:gd name="T99" fmla="*/ 210 h 211"/>
                  <a:gd name="T100" fmla="*/ 706 w 3095"/>
                  <a:gd name="T101" fmla="*/ 208 h 211"/>
                  <a:gd name="T102" fmla="*/ 571 w 3095"/>
                  <a:gd name="T103" fmla="*/ 208 h 211"/>
                  <a:gd name="T104" fmla="*/ 395 w 3095"/>
                  <a:gd name="T105" fmla="*/ 210 h 211"/>
                  <a:gd name="T106" fmla="*/ 275 w 3095"/>
                  <a:gd name="T107" fmla="*/ 211 h 211"/>
                  <a:gd name="T108" fmla="*/ 56 w 3095"/>
                  <a:gd name="T109" fmla="*/ 211 h 2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3095" h="211">
                    <a:moveTo>
                      <a:pt x="4" y="211"/>
                    </a:moveTo>
                    <a:cubicBezTo>
                      <a:pt x="4" y="186"/>
                      <a:pt x="4" y="161"/>
                      <a:pt x="3" y="136"/>
                    </a:cubicBezTo>
                    <a:cubicBezTo>
                      <a:pt x="3" y="111"/>
                      <a:pt x="1" y="87"/>
                      <a:pt x="0" y="61"/>
                    </a:cubicBezTo>
                    <a:cubicBezTo>
                      <a:pt x="6" y="61"/>
                      <a:pt x="12" y="62"/>
                      <a:pt x="17" y="61"/>
                    </a:cubicBezTo>
                    <a:cubicBezTo>
                      <a:pt x="23" y="61"/>
                      <a:pt x="30" y="59"/>
                      <a:pt x="35" y="57"/>
                    </a:cubicBezTo>
                    <a:cubicBezTo>
                      <a:pt x="45" y="55"/>
                      <a:pt x="53" y="56"/>
                      <a:pt x="62" y="59"/>
                    </a:cubicBezTo>
                    <a:cubicBezTo>
                      <a:pt x="67" y="61"/>
                      <a:pt x="72" y="61"/>
                      <a:pt x="76" y="57"/>
                    </a:cubicBezTo>
                    <a:cubicBezTo>
                      <a:pt x="77" y="55"/>
                      <a:pt x="81" y="55"/>
                      <a:pt x="83" y="55"/>
                    </a:cubicBezTo>
                    <a:cubicBezTo>
                      <a:pt x="104" y="55"/>
                      <a:pt x="124" y="56"/>
                      <a:pt x="144" y="57"/>
                    </a:cubicBezTo>
                    <a:cubicBezTo>
                      <a:pt x="166" y="58"/>
                      <a:pt x="188" y="59"/>
                      <a:pt x="210" y="59"/>
                    </a:cubicBezTo>
                    <a:cubicBezTo>
                      <a:pt x="239" y="60"/>
                      <a:pt x="268" y="59"/>
                      <a:pt x="297" y="59"/>
                    </a:cubicBezTo>
                    <a:cubicBezTo>
                      <a:pt x="324" y="59"/>
                      <a:pt x="351" y="59"/>
                      <a:pt x="378" y="58"/>
                    </a:cubicBezTo>
                    <a:cubicBezTo>
                      <a:pt x="397" y="58"/>
                      <a:pt x="416" y="56"/>
                      <a:pt x="434" y="55"/>
                    </a:cubicBezTo>
                    <a:cubicBezTo>
                      <a:pt x="449" y="54"/>
                      <a:pt x="463" y="54"/>
                      <a:pt x="478" y="54"/>
                    </a:cubicBezTo>
                    <a:cubicBezTo>
                      <a:pt x="498" y="53"/>
                      <a:pt x="518" y="53"/>
                      <a:pt x="538" y="52"/>
                    </a:cubicBezTo>
                    <a:cubicBezTo>
                      <a:pt x="564" y="51"/>
                      <a:pt x="591" y="49"/>
                      <a:pt x="618" y="47"/>
                    </a:cubicBezTo>
                    <a:cubicBezTo>
                      <a:pt x="626" y="47"/>
                      <a:pt x="635" y="47"/>
                      <a:pt x="644" y="46"/>
                    </a:cubicBezTo>
                    <a:cubicBezTo>
                      <a:pt x="668" y="44"/>
                      <a:pt x="692" y="45"/>
                      <a:pt x="716" y="44"/>
                    </a:cubicBezTo>
                    <a:cubicBezTo>
                      <a:pt x="741" y="44"/>
                      <a:pt x="767" y="43"/>
                      <a:pt x="792" y="43"/>
                    </a:cubicBezTo>
                    <a:cubicBezTo>
                      <a:pt x="828" y="42"/>
                      <a:pt x="864" y="42"/>
                      <a:pt x="899" y="42"/>
                    </a:cubicBezTo>
                    <a:cubicBezTo>
                      <a:pt x="915" y="42"/>
                      <a:pt x="931" y="41"/>
                      <a:pt x="947" y="41"/>
                    </a:cubicBezTo>
                    <a:cubicBezTo>
                      <a:pt x="954" y="41"/>
                      <a:pt x="960" y="42"/>
                      <a:pt x="966" y="42"/>
                    </a:cubicBezTo>
                    <a:cubicBezTo>
                      <a:pt x="972" y="53"/>
                      <a:pt x="977" y="55"/>
                      <a:pt x="985" y="42"/>
                    </a:cubicBezTo>
                    <a:cubicBezTo>
                      <a:pt x="996" y="42"/>
                      <a:pt x="1008" y="42"/>
                      <a:pt x="1020" y="42"/>
                    </a:cubicBezTo>
                    <a:cubicBezTo>
                      <a:pt x="1041" y="41"/>
                      <a:pt x="1063" y="40"/>
                      <a:pt x="1084" y="39"/>
                    </a:cubicBezTo>
                    <a:cubicBezTo>
                      <a:pt x="1099" y="38"/>
                      <a:pt x="1114" y="37"/>
                      <a:pt x="1129" y="36"/>
                    </a:cubicBezTo>
                    <a:cubicBezTo>
                      <a:pt x="1149" y="36"/>
                      <a:pt x="1169" y="36"/>
                      <a:pt x="1189" y="36"/>
                    </a:cubicBezTo>
                    <a:cubicBezTo>
                      <a:pt x="1224" y="35"/>
                      <a:pt x="1259" y="34"/>
                      <a:pt x="1294" y="33"/>
                    </a:cubicBezTo>
                    <a:cubicBezTo>
                      <a:pt x="1316" y="32"/>
                      <a:pt x="1337" y="33"/>
                      <a:pt x="1359" y="32"/>
                    </a:cubicBezTo>
                    <a:cubicBezTo>
                      <a:pt x="1380" y="31"/>
                      <a:pt x="1401" y="30"/>
                      <a:pt x="1422" y="28"/>
                    </a:cubicBezTo>
                    <a:cubicBezTo>
                      <a:pt x="1429" y="28"/>
                      <a:pt x="1437" y="28"/>
                      <a:pt x="1445" y="28"/>
                    </a:cubicBezTo>
                    <a:cubicBezTo>
                      <a:pt x="1474" y="27"/>
                      <a:pt x="1503" y="26"/>
                      <a:pt x="1532" y="26"/>
                    </a:cubicBezTo>
                    <a:cubicBezTo>
                      <a:pt x="1552" y="25"/>
                      <a:pt x="1572" y="26"/>
                      <a:pt x="1592" y="25"/>
                    </a:cubicBezTo>
                    <a:cubicBezTo>
                      <a:pt x="1605" y="25"/>
                      <a:pt x="1618" y="24"/>
                      <a:pt x="1631" y="23"/>
                    </a:cubicBezTo>
                    <a:cubicBezTo>
                      <a:pt x="1642" y="23"/>
                      <a:pt x="1654" y="22"/>
                      <a:pt x="1665" y="22"/>
                    </a:cubicBezTo>
                    <a:cubicBezTo>
                      <a:pt x="1702" y="21"/>
                      <a:pt x="1739" y="20"/>
                      <a:pt x="1776" y="19"/>
                    </a:cubicBezTo>
                    <a:cubicBezTo>
                      <a:pt x="1800" y="18"/>
                      <a:pt x="1823" y="16"/>
                      <a:pt x="1847" y="14"/>
                    </a:cubicBezTo>
                    <a:cubicBezTo>
                      <a:pt x="1868" y="13"/>
                      <a:pt x="1890" y="13"/>
                      <a:pt x="1911" y="12"/>
                    </a:cubicBezTo>
                    <a:cubicBezTo>
                      <a:pt x="1926" y="11"/>
                      <a:pt x="1941" y="10"/>
                      <a:pt x="1956" y="9"/>
                    </a:cubicBezTo>
                    <a:cubicBezTo>
                      <a:pt x="1967" y="9"/>
                      <a:pt x="1978" y="8"/>
                      <a:pt x="1989" y="8"/>
                    </a:cubicBezTo>
                    <a:cubicBezTo>
                      <a:pt x="2024" y="6"/>
                      <a:pt x="2060" y="5"/>
                      <a:pt x="2096" y="4"/>
                    </a:cubicBezTo>
                    <a:cubicBezTo>
                      <a:pt x="2119" y="4"/>
                      <a:pt x="2143" y="4"/>
                      <a:pt x="2167" y="4"/>
                    </a:cubicBezTo>
                    <a:cubicBezTo>
                      <a:pt x="2200" y="4"/>
                      <a:pt x="2234" y="4"/>
                      <a:pt x="2267" y="3"/>
                    </a:cubicBezTo>
                    <a:cubicBezTo>
                      <a:pt x="2282" y="3"/>
                      <a:pt x="2296" y="4"/>
                      <a:pt x="2311" y="3"/>
                    </a:cubicBezTo>
                    <a:cubicBezTo>
                      <a:pt x="2336" y="3"/>
                      <a:pt x="2361" y="3"/>
                      <a:pt x="2386" y="2"/>
                    </a:cubicBezTo>
                    <a:cubicBezTo>
                      <a:pt x="2418" y="2"/>
                      <a:pt x="2450" y="1"/>
                      <a:pt x="2482" y="1"/>
                    </a:cubicBezTo>
                    <a:cubicBezTo>
                      <a:pt x="2511" y="0"/>
                      <a:pt x="2540" y="0"/>
                      <a:pt x="2570" y="0"/>
                    </a:cubicBezTo>
                    <a:cubicBezTo>
                      <a:pt x="2607" y="0"/>
                      <a:pt x="2643" y="1"/>
                      <a:pt x="2680" y="2"/>
                    </a:cubicBezTo>
                    <a:cubicBezTo>
                      <a:pt x="2689" y="2"/>
                      <a:pt x="2698" y="3"/>
                      <a:pt x="2707" y="3"/>
                    </a:cubicBezTo>
                    <a:cubicBezTo>
                      <a:pt x="2728" y="3"/>
                      <a:pt x="2748" y="2"/>
                      <a:pt x="2768" y="2"/>
                    </a:cubicBezTo>
                    <a:cubicBezTo>
                      <a:pt x="2788" y="2"/>
                      <a:pt x="2809" y="3"/>
                      <a:pt x="2829" y="3"/>
                    </a:cubicBezTo>
                    <a:cubicBezTo>
                      <a:pt x="2843" y="4"/>
                      <a:pt x="2857" y="3"/>
                      <a:pt x="2870" y="4"/>
                    </a:cubicBezTo>
                    <a:cubicBezTo>
                      <a:pt x="2894" y="7"/>
                      <a:pt x="2918" y="4"/>
                      <a:pt x="2941" y="6"/>
                    </a:cubicBezTo>
                    <a:cubicBezTo>
                      <a:pt x="2956" y="7"/>
                      <a:pt x="2971" y="9"/>
                      <a:pt x="2985" y="10"/>
                    </a:cubicBezTo>
                    <a:cubicBezTo>
                      <a:pt x="2993" y="10"/>
                      <a:pt x="3000" y="10"/>
                      <a:pt x="3007" y="10"/>
                    </a:cubicBezTo>
                    <a:cubicBezTo>
                      <a:pt x="3027" y="10"/>
                      <a:pt x="3048" y="11"/>
                      <a:pt x="3068" y="12"/>
                    </a:cubicBezTo>
                    <a:cubicBezTo>
                      <a:pt x="3076" y="12"/>
                      <a:pt x="3084" y="11"/>
                      <a:pt x="3091" y="11"/>
                    </a:cubicBezTo>
                    <a:cubicBezTo>
                      <a:pt x="3093" y="11"/>
                      <a:pt x="3094" y="12"/>
                      <a:pt x="3095" y="12"/>
                    </a:cubicBezTo>
                    <a:cubicBezTo>
                      <a:pt x="3095" y="20"/>
                      <a:pt x="3095" y="27"/>
                      <a:pt x="3095" y="34"/>
                    </a:cubicBezTo>
                    <a:cubicBezTo>
                      <a:pt x="3095" y="52"/>
                      <a:pt x="3094" y="70"/>
                      <a:pt x="3094" y="87"/>
                    </a:cubicBezTo>
                    <a:cubicBezTo>
                      <a:pt x="3093" y="107"/>
                      <a:pt x="3093" y="127"/>
                      <a:pt x="3092" y="146"/>
                    </a:cubicBezTo>
                    <a:cubicBezTo>
                      <a:pt x="3092" y="151"/>
                      <a:pt x="3093" y="155"/>
                      <a:pt x="3094" y="159"/>
                    </a:cubicBezTo>
                    <a:cubicBezTo>
                      <a:pt x="3094" y="163"/>
                      <a:pt x="3094" y="167"/>
                      <a:pt x="3094" y="170"/>
                    </a:cubicBezTo>
                    <a:cubicBezTo>
                      <a:pt x="3093" y="177"/>
                      <a:pt x="3090" y="180"/>
                      <a:pt x="3084" y="179"/>
                    </a:cubicBezTo>
                    <a:cubicBezTo>
                      <a:pt x="3061" y="177"/>
                      <a:pt x="3039" y="179"/>
                      <a:pt x="3017" y="180"/>
                    </a:cubicBezTo>
                    <a:cubicBezTo>
                      <a:pt x="2994" y="181"/>
                      <a:pt x="2971" y="184"/>
                      <a:pt x="2949" y="185"/>
                    </a:cubicBezTo>
                    <a:cubicBezTo>
                      <a:pt x="2940" y="185"/>
                      <a:pt x="2932" y="184"/>
                      <a:pt x="2924" y="184"/>
                    </a:cubicBezTo>
                    <a:cubicBezTo>
                      <a:pt x="2920" y="184"/>
                      <a:pt x="2915" y="185"/>
                      <a:pt x="2911" y="185"/>
                    </a:cubicBezTo>
                    <a:cubicBezTo>
                      <a:pt x="2905" y="185"/>
                      <a:pt x="2899" y="186"/>
                      <a:pt x="2893" y="185"/>
                    </a:cubicBezTo>
                    <a:cubicBezTo>
                      <a:pt x="2856" y="184"/>
                      <a:pt x="2819" y="187"/>
                      <a:pt x="2782" y="186"/>
                    </a:cubicBezTo>
                    <a:cubicBezTo>
                      <a:pt x="2760" y="185"/>
                      <a:pt x="2739" y="185"/>
                      <a:pt x="2717" y="185"/>
                    </a:cubicBezTo>
                    <a:cubicBezTo>
                      <a:pt x="2693" y="185"/>
                      <a:pt x="2669" y="185"/>
                      <a:pt x="2646" y="185"/>
                    </a:cubicBezTo>
                    <a:cubicBezTo>
                      <a:pt x="2625" y="186"/>
                      <a:pt x="2604" y="187"/>
                      <a:pt x="2584" y="187"/>
                    </a:cubicBezTo>
                    <a:cubicBezTo>
                      <a:pt x="2567" y="187"/>
                      <a:pt x="2551" y="186"/>
                      <a:pt x="2535" y="186"/>
                    </a:cubicBezTo>
                    <a:cubicBezTo>
                      <a:pt x="2515" y="186"/>
                      <a:pt x="2495" y="186"/>
                      <a:pt x="2476" y="185"/>
                    </a:cubicBezTo>
                    <a:cubicBezTo>
                      <a:pt x="2459" y="185"/>
                      <a:pt x="2443" y="183"/>
                      <a:pt x="2427" y="182"/>
                    </a:cubicBezTo>
                    <a:cubicBezTo>
                      <a:pt x="2413" y="181"/>
                      <a:pt x="2399" y="180"/>
                      <a:pt x="2386" y="180"/>
                    </a:cubicBezTo>
                    <a:cubicBezTo>
                      <a:pt x="2373" y="180"/>
                      <a:pt x="2360" y="181"/>
                      <a:pt x="2348" y="181"/>
                    </a:cubicBezTo>
                    <a:cubicBezTo>
                      <a:pt x="2333" y="181"/>
                      <a:pt x="2318" y="180"/>
                      <a:pt x="2303" y="181"/>
                    </a:cubicBezTo>
                    <a:cubicBezTo>
                      <a:pt x="2290" y="181"/>
                      <a:pt x="2277" y="182"/>
                      <a:pt x="2264" y="182"/>
                    </a:cubicBezTo>
                    <a:cubicBezTo>
                      <a:pt x="2251" y="183"/>
                      <a:pt x="2238" y="183"/>
                      <a:pt x="2225" y="183"/>
                    </a:cubicBezTo>
                    <a:cubicBezTo>
                      <a:pt x="2204" y="184"/>
                      <a:pt x="2183" y="185"/>
                      <a:pt x="2163" y="185"/>
                    </a:cubicBezTo>
                    <a:cubicBezTo>
                      <a:pt x="2151" y="186"/>
                      <a:pt x="2139" y="186"/>
                      <a:pt x="2127" y="186"/>
                    </a:cubicBezTo>
                    <a:cubicBezTo>
                      <a:pt x="2100" y="187"/>
                      <a:pt x="2073" y="187"/>
                      <a:pt x="2045" y="188"/>
                    </a:cubicBezTo>
                    <a:cubicBezTo>
                      <a:pt x="2020" y="189"/>
                      <a:pt x="1995" y="191"/>
                      <a:pt x="1969" y="191"/>
                    </a:cubicBezTo>
                    <a:cubicBezTo>
                      <a:pt x="1940" y="192"/>
                      <a:pt x="1910" y="192"/>
                      <a:pt x="1881" y="192"/>
                    </a:cubicBezTo>
                    <a:cubicBezTo>
                      <a:pt x="1855" y="192"/>
                      <a:pt x="1829" y="192"/>
                      <a:pt x="1802" y="192"/>
                    </a:cubicBezTo>
                    <a:cubicBezTo>
                      <a:pt x="1782" y="193"/>
                      <a:pt x="1762" y="193"/>
                      <a:pt x="1742" y="194"/>
                    </a:cubicBezTo>
                    <a:cubicBezTo>
                      <a:pt x="1723" y="195"/>
                      <a:pt x="1703" y="196"/>
                      <a:pt x="1683" y="197"/>
                    </a:cubicBezTo>
                    <a:cubicBezTo>
                      <a:pt x="1663" y="197"/>
                      <a:pt x="1643" y="197"/>
                      <a:pt x="1622" y="197"/>
                    </a:cubicBezTo>
                    <a:cubicBezTo>
                      <a:pt x="1605" y="198"/>
                      <a:pt x="1589" y="199"/>
                      <a:pt x="1572" y="199"/>
                    </a:cubicBezTo>
                    <a:cubicBezTo>
                      <a:pt x="1563" y="200"/>
                      <a:pt x="1553" y="200"/>
                      <a:pt x="1544" y="200"/>
                    </a:cubicBezTo>
                    <a:cubicBezTo>
                      <a:pt x="1504" y="201"/>
                      <a:pt x="1464" y="201"/>
                      <a:pt x="1424" y="202"/>
                    </a:cubicBezTo>
                    <a:cubicBezTo>
                      <a:pt x="1390" y="203"/>
                      <a:pt x="1356" y="204"/>
                      <a:pt x="1322" y="205"/>
                    </a:cubicBezTo>
                    <a:cubicBezTo>
                      <a:pt x="1305" y="205"/>
                      <a:pt x="1289" y="204"/>
                      <a:pt x="1273" y="204"/>
                    </a:cubicBezTo>
                    <a:cubicBezTo>
                      <a:pt x="1254" y="204"/>
                      <a:pt x="1236" y="205"/>
                      <a:pt x="1217" y="205"/>
                    </a:cubicBezTo>
                    <a:cubicBezTo>
                      <a:pt x="1190" y="206"/>
                      <a:pt x="1162" y="205"/>
                      <a:pt x="1135" y="206"/>
                    </a:cubicBezTo>
                    <a:cubicBezTo>
                      <a:pt x="1111" y="206"/>
                      <a:pt x="1087" y="207"/>
                      <a:pt x="1063" y="208"/>
                    </a:cubicBezTo>
                    <a:cubicBezTo>
                      <a:pt x="1028" y="208"/>
                      <a:pt x="993" y="209"/>
                      <a:pt x="958" y="210"/>
                    </a:cubicBezTo>
                    <a:cubicBezTo>
                      <a:pt x="923" y="210"/>
                      <a:pt x="888" y="210"/>
                      <a:pt x="854" y="210"/>
                    </a:cubicBezTo>
                    <a:cubicBezTo>
                      <a:pt x="833" y="210"/>
                      <a:pt x="812" y="208"/>
                      <a:pt x="791" y="208"/>
                    </a:cubicBezTo>
                    <a:cubicBezTo>
                      <a:pt x="763" y="207"/>
                      <a:pt x="734" y="208"/>
                      <a:pt x="706" y="208"/>
                    </a:cubicBezTo>
                    <a:cubicBezTo>
                      <a:pt x="681" y="208"/>
                      <a:pt x="656" y="208"/>
                      <a:pt x="631" y="207"/>
                    </a:cubicBezTo>
                    <a:cubicBezTo>
                      <a:pt x="611" y="206"/>
                      <a:pt x="591" y="207"/>
                      <a:pt x="571" y="208"/>
                    </a:cubicBezTo>
                    <a:cubicBezTo>
                      <a:pt x="548" y="209"/>
                      <a:pt x="524" y="208"/>
                      <a:pt x="501" y="208"/>
                    </a:cubicBezTo>
                    <a:cubicBezTo>
                      <a:pt x="466" y="209"/>
                      <a:pt x="431" y="210"/>
                      <a:pt x="395" y="210"/>
                    </a:cubicBezTo>
                    <a:cubicBezTo>
                      <a:pt x="366" y="211"/>
                      <a:pt x="337" y="211"/>
                      <a:pt x="307" y="211"/>
                    </a:cubicBezTo>
                    <a:cubicBezTo>
                      <a:pt x="297" y="211"/>
                      <a:pt x="286" y="211"/>
                      <a:pt x="275" y="211"/>
                    </a:cubicBezTo>
                    <a:cubicBezTo>
                      <a:pt x="236" y="211"/>
                      <a:pt x="196" y="210"/>
                      <a:pt x="157" y="210"/>
                    </a:cubicBezTo>
                    <a:cubicBezTo>
                      <a:pt x="123" y="210"/>
                      <a:pt x="90" y="211"/>
                      <a:pt x="56" y="211"/>
                    </a:cubicBezTo>
                    <a:cubicBezTo>
                      <a:pt x="39" y="211"/>
                      <a:pt x="22" y="211"/>
                      <a:pt x="4" y="211"/>
                    </a:cubicBezTo>
                    <a:close/>
                  </a:path>
                </a:pathLst>
              </a:custGeom>
              <a:solidFill>
                <a:srgbClr val="C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63" name="Freeform 10"/>
              <p:cNvSpPr>
                <a:spLocks/>
              </p:cNvSpPr>
              <p:nvPr/>
            </p:nvSpPr>
            <p:spPr bwMode="auto">
              <a:xfrm>
                <a:off x="2159" y="2014"/>
                <a:ext cx="754" cy="331"/>
              </a:xfrm>
              <a:custGeom>
                <a:avLst/>
                <a:gdLst>
                  <a:gd name="T0" fmla="*/ 367 w 914"/>
                  <a:gd name="T1" fmla="*/ 65 h 401"/>
                  <a:gd name="T2" fmla="*/ 432 w 914"/>
                  <a:gd name="T3" fmla="*/ 47 h 401"/>
                  <a:gd name="T4" fmla="*/ 444 w 914"/>
                  <a:gd name="T5" fmla="*/ 40 h 401"/>
                  <a:gd name="T6" fmla="*/ 498 w 914"/>
                  <a:gd name="T7" fmla="*/ 11 h 401"/>
                  <a:gd name="T8" fmla="*/ 522 w 914"/>
                  <a:gd name="T9" fmla="*/ 25 h 401"/>
                  <a:gd name="T10" fmla="*/ 610 w 914"/>
                  <a:gd name="T11" fmla="*/ 42 h 401"/>
                  <a:gd name="T12" fmla="*/ 632 w 914"/>
                  <a:gd name="T13" fmla="*/ 24 h 401"/>
                  <a:gd name="T14" fmla="*/ 704 w 914"/>
                  <a:gd name="T15" fmla="*/ 13 h 401"/>
                  <a:gd name="T16" fmla="*/ 737 w 914"/>
                  <a:gd name="T17" fmla="*/ 26 h 401"/>
                  <a:gd name="T18" fmla="*/ 786 w 914"/>
                  <a:gd name="T19" fmla="*/ 60 h 401"/>
                  <a:gd name="T20" fmla="*/ 814 w 914"/>
                  <a:gd name="T21" fmla="*/ 81 h 401"/>
                  <a:gd name="T22" fmla="*/ 859 w 914"/>
                  <a:gd name="T23" fmla="*/ 121 h 401"/>
                  <a:gd name="T24" fmla="*/ 905 w 914"/>
                  <a:gd name="T25" fmla="*/ 162 h 401"/>
                  <a:gd name="T26" fmla="*/ 902 w 914"/>
                  <a:gd name="T27" fmla="*/ 190 h 401"/>
                  <a:gd name="T28" fmla="*/ 898 w 914"/>
                  <a:gd name="T29" fmla="*/ 206 h 401"/>
                  <a:gd name="T30" fmla="*/ 851 w 914"/>
                  <a:gd name="T31" fmla="*/ 260 h 401"/>
                  <a:gd name="T32" fmla="*/ 797 w 914"/>
                  <a:gd name="T33" fmla="*/ 305 h 401"/>
                  <a:gd name="T34" fmla="*/ 723 w 914"/>
                  <a:gd name="T35" fmla="*/ 349 h 401"/>
                  <a:gd name="T36" fmla="*/ 699 w 914"/>
                  <a:gd name="T37" fmla="*/ 361 h 401"/>
                  <a:gd name="T38" fmla="*/ 580 w 914"/>
                  <a:gd name="T39" fmla="*/ 392 h 401"/>
                  <a:gd name="T40" fmla="*/ 569 w 914"/>
                  <a:gd name="T41" fmla="*/ 393 h 401"/>
                  <a:gd name="T42" fmla="*/ 510 w 914"/>
                  <a:gd name="T43" fmla="*/ 396 h 401"/>
                  <a:gd name="T44" fmla="*/ 426 w 914"/>
                  <a:gd name="T45" fmla="*/ 398 h 401"/>
                  <a:gd name="T46" fmla="*/ 367 w 914"/>
                  <a:gd name="T47" fmla="*/ 394 h 401"/>
                  <a:gd name="T48" fmla="*/ 299 w 914"/>
                  <a:gd name="T49" fmla="*/ 392 h 401"/>
                  <a:gd name="T50" fmla="*/ 233 w 914"/>
                  <a:gd name="T51" fmla="*/ 390 h 401"/>
                  <a:gd name="T52" fmla="*/ 217 w 914"/>
                  <a:gd name="T53" fmla="*/ 352 h 401"/>
                  <a:gd name="T54" fmla="*/ 136 w 914"/>
                  <a:gd name="T55" fmla="*/ 321 h 401"/>
                  <a:gd name="T56" fmla="*/ 112 w 914"/>
                  <a:gd name="T57" fmla="*/ 355 h 401"/>
                  <a:gd name="T58" fmla="*/ 54 w 914"/>
                  <a:gd name="T59" fmla="*/ 353 h 401"/>
                  <a:gd name="T60" fmla="*/ 0 w 914"/>
                  <a:gd name="T61" fmla="*/ 356 h 401"/>
                  <a:gd name="T62" fmla="*/ 21 w 914"/>
                  <a:gd name="T63" fmla="*/ 306 h 401"/>
                  <a:gd name="T64" fmla="*/ 42 w 914"/>
                  <a:gd name="T65" fmla="*/ 199 h 401"/>
                  <a:gd name="T66" fmla="*/ 48 w 914"/>
                  <a:gd name="T67" fmla="*/ 124 h 401"/>
                  <a:gd name="T68" fmla="*/ 47 w 914"/>
                  <a:gd name="T69" fmla="*/ 85 h 401"/>
                  <a:gd name="T70" fmla="*/ 51 w 914"/>
                  <a:gd name="T71" fmla="*/ 63 h 401"/>
                  <a:gd name="T72" fmla="*/ 87 w 914"/>
                  <a:gd name="T73" fmla="*/ 49 h 401"/>
                  <a:gd name="T74" fmla="*/ 138 w 914"/>
                  <a:gd name="T75" fmla="*/ 54 h 401"/>
                  <a:gd name="T76" fmla="*/ 147 w 914"/>
                  <a:gd name="T77" fmla="*/ 52 h 401"/>
                  <a:gd name="T78" fmla="*/ 188 w 914"/>
                  <a:gd name="T79" fmla="*/ 65 h 401"/>
                  <a:gd name="T80" fmla="*/ 212 w 914"/>
                  <a:gd name="T81" fmla="*/ 68 h 401"/>
                  <a:gd name="T82" fmla="*/ 287 w 914"/>
                  <a:gd name="T83" fmla="*/ 72 h 401"/>
                  <a:gd name="T84" fmla="*/ 321 w 914"/>
                  <a:gd name="T85" fmla="*/ 72 h 401"/>
                  <a:gd name="T86" fmla="*/ 349 w 914"/>
                  <a:gd name="T87" fmla="*/ 69 h 40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914" h="401">
                    <a:moveTo>
                      <a:pt x="355" y="66"/>
                    </a:moveTo>
                    <a:cubicBezTo>
                      <a:pt x="360" y="66"/>
                      <a:pt x="365" y="66"/>
                      <a:pt x="367" y="65"/>
                    </a:cubicBezTo>
                    <a:cubicBezTo>
                      <a:pt x="375" y="59"/>
                      <a:pt x="385" y="60"/>
                      <a:pt x="393" y="58"/>
                    </a:cubicBezTo>
                    <a:cubicBezTo>
                      <a:pt x="406" y="54"/>
                      <a:pt x="419" y="51"/>
                      <a:pt x="432" y="47"/>
                    </a:cubicBezTo>
                    <a:cubicBezTo>
                      <a:pt x="434" y="46"/>
                      <a:pt x="436" y="45"/>
                      <a:pt x="438" y="43"/>
                    </a:cubicBezTo>
                    <a:cubicBezTo>
                      <a:pt x="440" y="42"/>
                      <a:pt x="442" y="40"/>
                      <a:pt x="444" y="40"/>
                    </a:cubicBezTo>
                    <a:cubicBezTo>
                      <a:pt x="464" y="40"/>
                      <a:pt x="477" y="27"/>
                      <a:pt x="491" y="17"/>
                    </a:cubicBezTo>
                    <a:cubicBezTo>
                      <a:pt x="494" y="15"/>
                      <a:pt x="497" y="13"/>
                      <a:pt x="498" y="11"/>
                    </a:cubicBezTo>
                    <a:cubicBezTo>
                      <a:pt x="505" y="14"/>
                      <a:pt x="510" y="17"/>
                      <a:pt x="516" y="20"/>
                    </a:cubicBezTo>
                    <a:cubicBezTo>
                      <a:pt x="518" y="21"/>
                      <a:pt x="520" y="23"/>
                      <a:pt x="522" y="25"/>
                    </a:cubicBezTo>
                    <a:cubicBezTo>
                      <a:pt x="531" y="34"/>
                      <a:pt x="540" y="43"/>
                      <a:pt x="553" y="45"/>
                    </a:cubicBezTo>
                    <a:cubicBezTo>
                      <a:pt x="572" y="49"/>
                      <a:pt x="591" y="50"/>
                      <a:pt x="610" y="42"/>
                    </a:cubicBezTo>
                    <a:cubicBezTo>
                      <a:pt x="616" y="39"/>
                      <a:pt x="621" y="34"/>
                      <a:pt x="626" y="30"/>
                    </a:cubicBezTo>
                    <a:cubicBezTo>
                      <a:pt x="628" y="28"/>
                      <a:pt x="630" y="26"/>
                      <a:pt x="632" y="24"/>
                    </a:cubicBezTo>
                    <a:cubicBezTo>
                      <a:pt x="639" y="17"/>
                      <a:pt x="646" y="10"/>
                      <a:pt x="649" y="0"/>
                    </a:cubicBezTo>
                    <a:cubicBezTo>
                      <a:pt x="668" y="2"/>
                      <a:pt x="686" y="5"/>
                      <a:pt x="704" y="13"/>
                    </a:cubicBezTo>
                    <a:cubicBezTo>
                      <a:pt x="713" y="16"/>
                      <a:pt x="722" y="23"/>
                      <a:pt x="733" y="23"/>
                    </a:cubicBezTo>
                    <a:cubicBezTo>
                      <a:pt x="734" y="23"/>
                      <a:pt x="735" y="25"/>
                      <a:pt x="737" y="26"/>
                    </a:cubicBezTo>
                    <a:cubicBezTo>
                      <a:pt x="738" y="28"/>
                      <a:pt x="740" y="29"/>
                      <a:pt x="741" y="30"/>
                    </a:cubicBezTo>
                    <a:cubicBezTo>
                      <a:pt x="758" y="37"/>
                      <a:pt x="771" y="50"/>
                      <a:pt x="786" y="60"/>
                    </a:cubicBezTo>
                    <a:cubicBezTo>
                      <a:pt x="792" y="64"/>
                      <a:pt x="799" y="68"/>
                      <a:pt x="805" y="72"/>
                    </a:cubicBezTo>
                    <a:cubicBezTo>
                      <a:pt x="808" y="75"/>
                      <a:pt x="810" y="78"/>
                      <a:pt x="814" y="81"/>
                    </a:cubicBezTo>
                    <a:cubicBezTo>
                      <a:pt x="820" y="87"/>
                      <a:pt x="827" y="93"/>
                      <a:pt x="835" y="97"/>
                    </a:cubicBezTo>
                    <a:cubicBezTo>
                      <a:pt x="845" y="103"/>
                      <a:pt x="853" y="112"/>
                      <a:pt x="859" y="121"/>
                    </a:cubicBezTo>
                    <a:cubicBezTo>
                      <a:pt x="865" y="129"/>
                      <a:pt x="873" y="134"/>
                      <a:pt x="880" y="140"/>
                    </a:cubicBezTo>
                    <a:cubicBezTo>
                      <a:pt x="888" y="148"/>
                      <a:pt x="897" y="154"/>
                      <a:pt x="905" y="162"/>
                    </a:cubicBezTo>
                    <a:cubicBezTo>
                      <a:pt x="914" y="172"/>
                      <a:pt x="912" y="182"/>
                      <a:pt x="899" y="186"/>
                    </a:cubicBezTo>
                    <a:cubicBezTo>
                      <a:pt x="900" y="188"/>
                      <a:pt x="901" y="189"/>
                      <a:pt x="902" y="190"/>
                    </a:cubicBezTo>
                    <a:cubicBezTo>
                      <a:pt x="902" y="194"/>
                      <a:pt x="897" y="196"/>
                      <a:pt x="900" y="201"/>
                    </a:cubicBezTo>
                    <a:cubicBezTo>
                      <a:pt x="901" y="202"/>
                      <a:pt x="899" y="205"/>
                      <a:pt x="898" y="206"/>
                    </a:cubicBezTo>
                    <a:cubicBezTo>
                      <a:pt x="894" y="212"/>
                      <a:pt x="890" y="217"/>
                      <a:pt x="885" y="222"/>
                    </a:cubicBezTo>
                    <a:cubicBezTo>
                      <a:pt x="874" y="235"/>
                      <a:pt x="862" y="247"/>
                      <a:pt x="851" y="260"/>
                    </a:cubicBezTo>
                    <a:cubicBezTo>
                      <a:pt x="838" y="275"/>
                      <a:pt x="822" y="286"/>
                      <a:pt x="807" y="297"/>
                    </a:cubicBezTo>
                    <a:cubicBezTo>
                      <a:pt x="803" y="300"/>
                      <a:pt x="799" y="302"/>
                      <a:pt x="797" y="305"/>
                    </a:cubicBezTo>
                    <a:cubicBezTo>
                      <a:pt x="782" y="322"/>
                      <a:pt x="763" y="332"/>
                      <a:pt x="743" y="342"/>
                    </a:cubicBezTo>
                    <a:cubicBezTo>
                      <a:pt x="736" y="345"/>
                      <a:pt x="730" y="346"/>
                      <a:pt x="723" y="349"/>
                    </a:cubicBezTo>
                    <a:cubicBezTo>
                      <a:pt x="719" y="351"/>
                      <a:pt x="716" y="353"/>
                      <a:pt x="712" y="355"/>
                    </a:cubicBezTo>
                    <a:cubicBezTo>
                      <a:pt x="708" y="357"/>
                      <a:pt x="704" y="360"/>
                      <a:pt x="699" y="361"/>
                    </a:cubicBezTo>
                    <a:cubicBezTo>
                      <a:pt x="670" y="367"/>
                      <a:pt x="640" y="373"/>
                      <a:pt x="611" y="380"/>
                    </a:cubicBezTo>
                    <a:cubicBezTo>
                      <a:pt x="601" y="383"/>
                      <a:pt x="591" y="388"/>
                      <a:pt x="580" y="392"/>
                    </a:cubicBezTo>
                    <a:cubicBezTo>
                      <a:pt x="577" y="393"/>
                      <a:pt x="574" y="393"/>
                      <a:pt x="571" y="394"/>
                    </a:cubicBezTo>
                    <a:cubicBezTo>
                      <a:pt x="570" y="394"/>
                      <a:pt x="570" y="393"/>
                      <a:pt x="569" y="393"/>
                    </a:cubicBezTo>
                    <a:cubicBezTo>
                      <a:pt x="555" y="394"/>
                      <a:pt x="540" y="395"/>
                      <a:pt x="526" y="396"/>
                    </a:cubicBezTo>
                    <a:cubicBezTo>
                      <a:pt x="521" y="396"/>
                      <a:pt x="515" y="396"/>
                      <a:pt x="510" y="396"/>
                    </a:cubicBezTo>
                    <a:cubicBezTo>
                      <a:pt x="494" y="396"/>
                      <a:pt x="479" y="396"/>
                      <a:pt x="464" y="398"/>
                    </a:cubicBezTo>
                    <a:cubicBezTo>
                      <a:pt x="451" y="400"/>
                      <a:pt x="439" y="401"/>
                      <a:pt x="426" y="398"/>
                    </a:cubicBezTo>
                    <a:cubicBezTo>
                      <a:pt x="421" y="397"/>
                      <a:pt x="415" y="397"/>
                      <a:pt x="410" y="396"/>
                    </a:cubicBezTo>
                    <a:cubicBezTo>
                      <a:pt x="396" y="395"/>
                      <a:pt x="382" y="395"/>
                      <a:pt x="367" y="394"/>
                    </a:cubicBezTo>
                    <a:cubicBezTo>
                      <a:pt x="364" y="393"/>
                      <a:pt x="361" y="393"/>
                      <a:pt x="357" y="393"/>
                    </a:cubicBezTo>
                    <a:cubicBezTo>
                      <a:pt x="338" y="392"/>
                      <a:pt x="318" y="393"/>
                      <a:pt x="299" y="392"/>
                    </a:cubicBezTo>
                    <a:cubicBezTo>
                      <a:pt x="283" y="391"/>
                      <a:pt x="268" y="393"/>
                      <a:pt x="253" y="391"/>
                    </a:cubicBezTo>
                    <a:cubicBezTo>
                      <a:pt x="246" y="390"/>
                      <a:pt x="239" y="390"/>
                      <a:pt x="233" y="390"/>
                    </a:cubicBezTo>
                    <a:cubicBezTo>
                      <a:pt x="232" y="381"/>
                      <a:pt x="231" y="373"/>
                      <a:pt x="224" y="366"/>
                    </a:cubicBezTo>
                    <a:cubicBezTo>
                      <a:pt x="221" y="362"/>
                      <a:pt x="220" y="357"/>
                      <a:pt x="217" y="352"/>
                    </a:cubicBezTo>
                    <a:cubicBezTo>
                      <a:pt x="207" y="335"/>
                      <a:pt x="195" y="323"/>
                      <a:pt x="174" y="319"/>
                    </a:cubicBezTo>
                    <a:cubicBezTo>
                      <a:pt x="161" y="316"/>
                      <a:pt x="148" y="316"/>
                      <a:pt x="136" y="321"/>
                    </a:cubicBezTo>
                    <a:cubicBezTo>
                      <a:pt x="131" y="323"/>
                      <a:pt x="127" y="326"/>
                      <a:pt x="125" y="331"/>
                    </a:cubicBezTo>
                    <a:cubicBezTo>
                      <a:pt x="120" y="339"/>
                      <a:pt x="116" y="347"/>
                      <a:pt x="112" y="355"/>
                    </a:cubicBezTo>
                    <a:cubicBezTo>
                      <a:pt x="102" y="355"/>
                      <a:pt x="91" y="354"/>
                      <a:pt x="80" y="354"/>
                    </a:cubicBezTo>
                    <a:cubicBezTo>
                      <a:pt x="71" y="354"/>
                      <a:pt x="62" y="353"/>
                      <a:pt x="54" y="353"/>
                    </a:cubicBezTo>
                    <a:cubicBezTo>
                      <a:pt x="49" y="353"/>
                      <a:pt x="45" y="353"/>
                      <a:pt x="41" y="354"/>
                    </a:cubicBezTo>
                    <a:cubicBezTo>
                      <a:pt x="27" y="354"/>
                      <a:pt x="14" y="355"/>
                      <a:pt x="0" y="356"/>
                    </a:cubicBezTo>
                    <a:cubicBezTo>
                      <a:pt x="1" y="352"/>
                      <a:pt x="1" y="350"/>
                      <a:pt x="3" y="347"/>
                    </a:cubicBezTo>
                    <a:cubicBezTo>
                      <a:pt x="10" y="334"/>
                      <a:pt x="17" y="320"/>
                      <a:pt x="21" y="306"/>
                    </a:cubicBezTo>
                    <a:cubicBezTo>
                      <a:pt x="26" y="283"/>
                      <a:pt x="33" y="260"/>
                      <a:pt x="38" y="236"/>
                    </a:cubicBezTo>
                    <a:cubicBezTo>
                      <a:pt x="41" y="224"/>
                      <a:pt x="41" y="211"/>
                      <a:pt x="42" y="199"/>
                    </a:cubicBezTo>
                    <a:cubicBezTo>
                      <a:pt x="43" y="181"/>
                      <a:pt x="44" y="164"/>
                      <a:pt x="46" y="147"/>
                    </a:cubicBezTo>
                    <a:cubicBezTo>
                      <a:pt x="48" y="139"/>
                      <a:pt x="47" y="131"/>
                      <a:pt x="48" y="124"/>
                    </a:cubicBezTo>
                    <a:cubicBezTo>
                      <a:pt x="48" y="116"/>
                      <a:pt x="46" y="108"/>
                      <a:pt x="49" y="99"/>
                    </a:cubicBezTo>
                    <a:cubicBezTo>
                      <a:pt x="51" y="95"/>
                      <a:pt x="48" y="90"/>
                      <a:pt x="47" y="85"/>
                    </a:cubicBezTo>
                    <a:cubicBezTo>
                      <a:pt x="47" y="83"/>
                      <a:pt x="47" y="80"/>
                      <a:pt x="48" y="79"/>
                    </a:cubicBezTo>
                    <a:cubicBezTo>
                      <a:pt x="52" y="74"/>
                      <a:pt x="51" y="69"/>
                      <a:pt x="51" y="63"/>
                    </a:cubicBezTo>
                    <a:cubicBezTo>
                      <a:pt x="50" y="56"/>
                      <a:pt x="53" y="54"/>
                      <a:pt x="59" y="52"/>
                    </a:cubicBezTo>
                    <a:cubicBezTo>
                      <a:pt x="68" y="49"/>
                      <a:pt x="77" y="49"/>
                      <a:pt x="87" y="49"/>
                    </a:cubicBezTo>
                    <a:cubicBezTo>
                      <a:pt x="96" y="50"/>
                      <a:pt x="105" y="48"/>
                      <a:pt x="114" y="49"/>
                    </a:cubicBezTo>
                    <a:cubicBezTo>
                      <a:pt x="122" y="50"/>
                      <a:pt x="130" y="52"/>
                      <a:pt x="138" y="54"/>
                    </a:cubicBezTo>
                    <a:cubicBezTo>
                      <a:pt x="141" y="55"/>
                      <a:pt x="144" y="57"/>
                      <a:pt x="146" y="53"/>
                    </a:cubicBezTo>
                    <a:cubicBezTo>
                      <a:pt x="146" y="52"/>
                      <a:pt x="147" y="52"/>
                      <a:pt x="147" y="52"/>
                    </a:cubicBezTo>
                    <a:cubicBezTo>
                      <a:pt x="155" y="59"/>
                      <a:pt x="167" y="55"/>
                      <a:pt x="175" y="61"/>
                    </a:cubicBezTo>
                    <a:cubicBezTo>
                      <a:pt x="179" y="64"/>
                      <a:pt x="184" y="64"/>
                      <a:pt x="188" y="65"/>
                    </a:cubicBezTo>
                    <a:cubicBezTo>
                      <a:pt x="191" y="66"/>
                      <a:pt x="193" y="68"/>
                      <a:pt x="196" y="70"/>
                    </a:cubicBezTo>
                    <a:cubicBezTo>
                      <a:pt x="204" y="76"/>
                      <a:pt x="205" y="76"/>
                      <a:pt x="212" y="68"/>
                    </a:cubicBezTo>
                    <a:cubicBezTo>
                      <a:pt x="213" y="67"/>
                      <a:pt x="214" y="66"/>
                      <a:pt x="214" y="65"/>
                    </a:cubicBezTo>
                    <a:cubicBezTo>
                      <a:pt x="239" y="68"/>
                      <a:pt x="263" y="71"/>
                      <a:pt x="287" y="72"/>
                    </a:cubicBezTo>
                    <a:cubicBezTo>
                      <a:pt x="296" y="73"/>
                      <a:pt x="304" y="73"/>
                      <a:pt x="313" y="74"/>
                    </a:cubicBezTo>
                    <a:cubicBezTo>
                      <a:pt x="316" y="75"/>
                      <a:pt x="318" y="72"/>
                      <a:pt x="321" y="72"/>
                    </a:cubicBezTo>
                    <a:cubicBezTo>
                      <a:pt x="324" y="71"/>
                      <a:pt x="328" y="71"/>
                      <a:pt x="331" y="71"/>
                    </a:cubicBezTo>
                    <a:cubicBezTo>
                      <a:pt x="337" y="71"/>
                      <a:pt x="343" y="65"/>
                      <a:pt x="349" y="69"/>
                    </a:cubicBezTo>
                    <a:cubicBezTo>
                      <a:pt x="351" y="69"/>
                      <a:pt x="354" y="67"/>
                      <a:pt x="355" y="66"/>
                    </a:cubicBezTo>
                    <a:close/>
                  </a:path>
                </a:pathLst>
              </a:custGeom>
              <a:solidFill>
                <a:srgbClr val="FD6FA2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64" name="Freeform 11"/>
              <p:cNvSpPr>
                <a:spLocks/>
              </p:cNvSpPr>
              <p:nvPr/>
            </p:nvSpPr>
            <p:spPr bwMode="auto">
              <a:xfrm>
                <a:off x="3958" y="2437"/>
                <a:ext cx="1394" cy="169"/>
              </a:xfrm>
              <a:custGeom>
                <a:avLst/>
                <a:gdLst>
                  <a:gd name="T0" fmla="*/ 21 w 1689"/>
                  <a:gd name="T1" fmla="*/ 29 h 204"/>
                  <a:gd name="T2" fmla="*/ 103 w 1689"/>
                  <a:gd name="T3" fmla="*/ 30 h 204"/>
                  <a:gd name="T4" fmla="*/ 149 w 1689"/>
                  <a:gd name="T5" fmla="*/ 28 h 204"/>
                  <a:gd name="T6" fmla="*/ 196 w 1689"/>
                  <a:gd name="T7" fmla="*/ 29 h 204"/>
                  <a:gd name="T8" fmla="*/ 226 w 1689"/>
                  <a:gd name="T9" fmla="*/ 27 h 204"/>
                  <a:gd name="T10" fmla="*/ 274 w 1689"/>
                  <a:gd name="T11" fmla="*/ 26 h 204"/>
                  <a:gd name="T12" fmla="*/ 336 w 1689"/>
                  <a:gd name="T13" fmla="*/ 25 h 204"/>
                  <a:gd name="T14" fmla="*/ 419 w 1689"/>
                  <a:gd name="T15" fmla="*/ 27 h 204"/>
                  <a:gd name="T16" fmla="*/ 476 w 1689"/>
                  <a:gd name="T17" fmla="*/ 28 h 204"/>
                  <a:gd name="T18" fmla="*/ 518 w 1689"/>
                  <a:gd name="T19" fmla="*/ 28 h 204"/>
                  <a:gd name="T20" fmla="*/ 608 w 1689"/>
                  <a:gd name="T21" fmla="*/ 30 h 204"/>
                  <a:gd name="T22" fmla="*/ 695 w 1689"/>
                  <a:gd name="T23" fmla="*/ 29 h 204"/>
                  <a:gd name="T24" fmla="*/ 757 w 1689"/>
                  <a:gd name="T25" fmla="*/ 29 h 204"/>
                  <a:gd name="T26" fmla="*/ 853 w 1689"/>
                  <a:gd name="T27" fmla="*/ 31 h 204"/>
                  <a:gd name="T28" fmla="*/ 874 w 1689"/>
                  <a:gd name="T29" fmla="*/ 30 h 204"/>
                  <a:gd name="T30" fmla="*/ 943 w 1689"/>
                  <a:gd name="T31" fmla="*/ 28 h 204"/>
                  <a:gd name="T32" fmla="*/ 1016 w 1689"/>
                  <a:gd name="T33" fmla="*/ 29 h 204"/>
                  <a:gd name="T34" fmla="*/ 1104 w 1689"/>
                  <a:gd name="T35" fmla="*/ 24 h 204"/>
                  <a:gd name="T36" fmla="*/ 1136 w 1689"/>
                  <a:gd name="T37" fmla="*/ 51 h 204"/>
                  <a:gd name="T38" fmla="*/ 1140 w 1689"/>
                  <a:gd name="T39" fmla="*/ 0 h 204"/>
                  <a:gd name="T40" fmla="*/ 1156 w 1689"/>
                  <a:gd name="T41" fmla="*/ 36 h 204"/>
                  <a:gd name="T42" fmla="*/ 1168 w 1689"/>
                  <a:gd name="T43" fmla="*/ 67 h 204"/>
                  <a:gd name="T44" fmla="*/ 1189 w 1689"/>
                  <a:gd name="T45" fmla="*/ 52 h 204"/>
                  <a:gd name="T46" fmla="*/ 1219 w 1689"/>
                  <a:gd name="T47" fmla="*/ 96 h 204"/>
                  <a:gd name="T48" fmla="*/ 1258 w 1689"/>
                  <a:gd name="T49" fmla="*/ 130 h 204"/>
                  <a:gd name="T50" fmla="*/ 1304 w 1689"/>
                  <a:gd name="T51" fmla="*/ 140 h 204"/>
                  <a:gd name="T52" fmla="*/ 1293 w 1689"/>
                  <a:gd name="T53" fmla="*/ 95 h 204"/>
                  <a:gd name="T54" fmla="*/ 1300 w 1689"/>
                  <a:gd name="T55" fmla="*/ 29 h 204"/>
                  <a:gd name="T56" fmla="*/ 1306 w 1689"/>
                  <a:gd name="T57" fmla="*/ 34 h 204"/>
                  <a:gd name="T58" fmla="*/ 1353 w 1689"/>
                  <a:gd name="T59" fmla="*/ 127 h 204"/>
                  <a:gd name="T60" fmla="*/ 1380 w 1689"/>
                  <a:gd name="T61" fmla="*/ 144 h 204"/>
                  <a:gd name="T62" fmla="*/ 1399 w 1689"/>
                  <a:gd name="T63" fmla="*/ 119 h 204"/>
                  <a:gd name="T64" fmla="*/ 1405 w 1689"/>
                  <a:gd name="T65" fmla="*/ 19 h 204"/>
                  <a:gd name="T66" fmla="*/ 1474 w 1689"/>
                  <a:gd name="T67" fmla="*/ 15 h 204"/>
                  <a:gd name="T68" fmla="*/ 1557 w 1689"/>
                  <a:gd name="T69" fmla="*/ 18 h 204"/>
                  <a:gd name="T70" fmla="*/ 1622 w 1689"/>
                  <a:gd name="T71" fmla="*/ 16 h 204"/>
                  <a:gd name="T72" fmla="*/ 1663 w 1689"/>
                  <a:gd name="T73" fmla="*/ 19 h 204"/>
                  <a:gd name="T74" fmla="*/ 1686 w 1689"/>
                  <a:gd name="T75" fmla="*/ 107 h 204"/>
                  <a:gd name="T76" fmla="*/ 1627 w 1689"/>
                  <a:gd name="T77" fmla="*/ 197 h 204"/>
                  <a:gd name="T78" fmla="*/ 1492 w 1689"/>
                  <a:gd name="T79" fmla="*/ 195 h 204"/>
                  <a:gd name="T80" fmla="*/ 1347 w 1689"/>
                  <a:gd name="T81" fmla="*/ 192 h 204"/>
                  <a:gd name="T82" fmla="*/ 1259 w 1689"/>
                  <a:gd name="T83" fmla="*/ 194 h 204"/>
                  <a:gd name="T84" fmla="*/ 1171 w 1689"/>
                  <a:gd name="T85" fmla="*/ 192 h 204"/>
                  <a:gd name="T86" fmla="*/ 1070 w 1689"/>
                  <a:gd name="T87" fmla="*/ 193 h 204"/>
                  <a:gd name="T88" fmla="*/ 993 w 1689"/>
                  <a:gd name="T89" fmla="*/ 198 h 204"/>
                  <a:gd name="T90" fmla="*/ 912 w 1689"/>
                  <a:gd name="T91" fmla="*/ 200 h 204"/>
                  <a:gd name="T92" fmla="*/ 861 w 1689"/>
                  <a:gd name="T93" fmla="*/ 196 h 204"/>
                  <a:gd name="T94" fmla="*/ 707 w 1689"/>
                  <a:gd name="T95" fmla="*/ 198 h 204"/>
                  <a:gd name="T96" fmla="*/ 587 w 1689"/>
                  <a:gd name="T97" fmla="*/ 196 h 204"/>
                  <a:gd name="T98" fmla="*/ 545 w 1689"/>
                  <a:gd name="T99" fmla="*/ 194 h 204"/>
                  <a:gd name="T100" fmla="*/ 497 w 1689"/>
                  <a:gd name="T101" fmla="*/ 194 h 204"/>
                  <a:gd name="T102" fmla="*/ 403 w 1689"/>
                  <a:gd name="T103" fmla="*/ 195 h 204"/>
                  <a:gd name="T104" fmla="*/ 338 w 1689"/>
                  <a:gd name="T105" fmla="*/ 195 h 204"/>
                  <a:gd name="T106" fmla="*/ 287 w 1689"/>
                  <a:gd name="T107" fmla="*/ 195 h 204"/>
                  <a:gd name="T108" fmla="*/ 234 w 1689"/>
                  <a:gd name="T109" fmla="*/ 199 h 204"/>
                  <a:gd name="T110" fmla="*/ 190 w 1689"/>
                  <a:gd name="T111" fmla="*/ 201 h 204"/>
                  <a:gd name="T112" fmla="*/ 157 w 1689"/>
                  <a:gd name="T113" fmla="*/ 163 h 204"/>
                  <a:gd name="T114" fmla="*/ 143 w 1689"/>
                  <a:gd name="T115" fmla="*/ 151 h 204"/>
                  <a:gd name="T116" fmla="*/ 105 w 1689"/>
                  <a:gd name="T117" fmla="*/ 110 h 204"/>
                  <a:gd name="T118" fmla="*/ 90 w 1689"/>
                  <a:gd name="T119" fmla="*/ 92 h 204"/>
                  <a:gd name="T120" fmla="*/ 36 w 1689"/>
                  <a:gd name="T121" fmla="*/ 54 h 204"/>
                  <a:gd name="T122" fmla="*/ 0 w 1689"/>
                  <a:gd name="T123" fmla="*/ 30 h 2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1689" h="204">
                    <a:moveTo>
                      <a:pt x="1" y="29"/>
                    </a:moveTo>
                    <a:cubicBezTo>
                      <a:pt x="7" y="29"/>
                      <a:pt x="14" y="29"/>
                      <a:pt x="21" y="29"/>
                    </a:cubicBezTo>
                    <a:cubicBezTo>
                      <a:pt x="40" y="29"/>
                      <a:pt x="59" y="28"/>
                      <a:pt x="79" y="29"/>
                    </a:cubicBezTo>
                    <a:cubicBezTo>
                      <a:pt x="87" y="29"/>
                      <a:pt x="95" y="30"/>
                      <a:pt x="103" y="30"/>
                    </a:cubicBezTo>
                    <a:cubicBezTo>
                      <a:pt x="106" y="30"/>
                      <a:pt x="110" y="30"/>
                      <a:pt x="114" y="29"/>
                    </a:cubicBezTo>
                    <a:cubicBezTo>
                      <a:pt x="125" y="26"/>
                      <a:pt x="137" y="28"/>
                      <a:pt x="149" y="28"/>
                    </a:cubicBezTo>
                    <a:cubicBezTo>
                      <a:pt x="158" y="28"/>
                      <a:pt x="167" y="29"/>
                      <a:pt x="176" y="28"/>
                    </a:cubicBezTo>
                    <a:cubicBezTo>
                      <a:pt x="183" y="27"/>
                      <a:pt x="189" y="26"/>
                      <a:pt x="196" y="29"/>
                    </a:cubicBezTo>
                    <a:cubicBezTo>
                      <a:pt x="200" y="30"/>
                      <a:pt x="205" y="28"/>
                      <a:pt x="210" y="28"/>
                    </a:cubicBezTo>
                    <a:cubicBezTo>
                      <a:pt x="215" y="27"/>
                      <a:pt x="220" y="28"/>
                      <a:pt x="226" y="27"/>
                    </a:cubicBezTo>
                    <a:cubicBezTo>
                      <a:pt x="233" y="27"/>
                      <a:pt x="240" y="26"/>
                      <a:pt x="247" y="26"/>
                    </a:cubicBezTo>
                    <a:cubicBezTo>
                      <a:pt x="256" y="25"/>
                      <a:pt x="265" y="26"/>
                      <a:pt x="274" y="26"/>
                    </a:cubicBezTo>
                    <a:cubicBezTo>
                      <a:pt x="281" y="26"/>
                      <a:pt x="287" y="25"/>
                      <a:pt x="293" y="25"/>
                    </a:cubicBezTo>
                    <a:cubicBezTo>
                      <a:pt x="308" y="25"/>
                      <a:pt x="322" y="25"/>
                      <a:pt x="336" y="25"/>
                    </a:cubicBezTo>
                    <a:cubicBezTo>
                      <a:pt x="350" y="25"/>
                      <a:pt x="364" y="26"/>
                      <a:pt x="378" y="26"/>
                    </a:cubicBezTo>
                    <a:cubicBezTo>
                      <a:pt x="392" y="26"/>
                      <a:pt x="405" y="27"/>
                      <a:pt x="419" y="27"/>
                    </a:cubicBezTo>
                    <a:cubicBezTo>
                      <a:pt x="433" y="27"/>
                      <a:pt x="447" y="27"/>
                      <a:pt x="461" y="27"/>
                    </a:cubicBezTo>
                    <a:cubicBezTo>
                      <a:pt x="466" y="27"/>
                      <a:pt x="471" y="27"/>
                      <a:pt x="476" y="28"/>
                    </a:cubicBezTo>
                    <a:cubicBezTo>
                      <a:pt x="489" y="29"/>
                      <a:pt x="501" y="31"/>
                      <a:pt x="514" y="28"/>
                    </a:cubicBezTo>
                    <a:cubicBezTo>
                      <a:pt x="515" y="28"/>
                      <a:pt x="516" y="28"/>
                      <a:pt x="518" y="28"/>
                    </a:cubicBezTo>
                    <a:cubicBezTo>
                      <a:pt x="535" y="29"/>
                      <a:pt x="553" y="31"/>
                      <a:pt x="570" y="32"/>
                    </a:cubicBezTo>
                    <a:cubicBezTo>
                      <a:pt x="583" y="32"/>
                      <a:pt x="596" y="30"/>
                      <a:pt x="608" y="30"/>
                    </a:cubicBezTo>
                    <a:cubicBezTo>
                      <a:pt x="620" y="30"/>
                      <a:pt x="632" y="30"/>
                      <a:pt x="644" y="30"/>
                    </a:cubicBezTo>
                    <a:cubicBezTo>
                      <a:pt x="661" y="30"/>
                      <a:pt x="678" y="29"/>
                      <a:pt x="695" y="29"/>
                    </a:cubicBezTo>
                    <a:cubicBezTo>
                      <a:pt x="702" y="29"/>
                      <a:pt x="709" y="28"/>
                      <a:pt x="716" y="28"/>
                    </a:cubicBezTo>
                    <a:cubicBezTo>
                      <a:pt x="730" y="28"/>
                      <a:pt x="744" y="27"/>
                      <a:pt x="757" y="29"/>
                    </a:cubicBezTo>
                    <a:cubicBezTo>
                      <a:pt x="772" y="31"/>
                      <a:pt x="786" y="28"/>
                      <a:pt x="801" y="30"/>
                    </a:cubicBezTo>
                    <a:cubicBezTo>
                      <a:pt x="818" y="31"/>
                      <a:pt x="836" y="31"/>
                      <a:pt x="853" y="31"/>
                    </a:cubicBezTo>
                    <a:cubicBezTo>
                      <a:pt x="860" y="31"/>
                      <a:pt x="867" y="31"/>
                      <a:pt x="873" y="30"/>
                    </a:cubicBezTo>
                    <a:cubicBezTo>
                      <a:pt x="874" y="30"/>
                      <a:pt x="874" y="30"/>
                      <a:pt x="874" y="30"/>
                    </a:cubicBezTo>
                    <a:cubicBezTo>
                      <a:pt x="889" y="35"/>
                      <a:pt x="903" y="29"/>
                      <a:pt x="917" y="29"/>
                    </a:cubicBezTo>
                    <a:cubicBezTo>
                      <a:pt x="926" y="29"/>
                      <a:pt x="935" y="28"/>
                      <a:pt x="943" y="28"/>
                    </a:cubicBezTo>
                    <a:cubicBezTo>
                      <a:pt x="957" y="28"/>
                      <a:pt x="971" y="30"/>
                      <a:pt x="985" y="28"/>
                    </a:cubicBezTo>
                    <a:cubicBezTo>
                      <a:pt x="995" y="27"/>
                      <a:pt x="1006" y="29"/>
                      <a:pt x="1016" y="29"/>
                    </a:cubicBezTo>
                    <a:cubicBezTo>
                      <a:pt x="1027" y="28"/>
                      <a:pt x="1038" y="26"/>
                      <a:pt x="1048" y="26"/>
                    </a:cubicBezTo>
                    <a:cubicBezTo>
                      <a:pt x="1067" y="25"/>
                      <a:pt x="1085" y="25"/>
                      <a:pt x="1104" y="24"/>
                    </a:cubicBezTo>
                    <a:cubicBezTo>
                      <a:pt x="1108" y="36"/>
                      <a:pt x="1115" y="43"/>
                      <a:pt x="1123" y="51"/>
                    </a:cubicBezTo>
                    <a:cubicBezTo>
                      <a:pt x="1128" y="56"/>
                      <a:pt x="1130" y="56"/>
                      <a:pt x="1136" y="51"/>
                    </a:cubicBezTo>
                    <a:cubicBezTo>
                      <a:pt x="1145" y="42"/>
                      <a:pt x="1143" y="31"/>
                      <a:pt x="1142" y="20"/>
                    </a:cubicBezTo>
                    <a:cubicBezTo>
                      <a:pt x="1142" y="14"/>
                      <a:pt x="1141" y="8"/>
                      <a:pt x="1140" y="0"/>
                    </a:cubicBezTo>
                    <a:cubicBezTo>
                      <a:pt x="1143" y="3"/>
                      <a:pt x="1145" y="4"/>
                      <a:pt x="1145" y="5"/>
                    </a:cubicBezTo>
                    <a:cubicBezTo>
                      <a:pt x="1147" y="16"/>
                      <a:pt x="1151" y="26"/>
                      <a:pt x="1156" y="36"/>
                    </a:cubicBezTo>
                    <a:cubicBezTo>
                      <a:pt x="1160" y="44"/>
                      <a:pt x="1162" y="53"/>
                      <a:pt x="1165" y="61"/>
                    </a:cubicBezTo>
                    <a:cubicBezTo>
                      <a:pt x="1166" y="63"/>
                      <a:pt x="1167" y="65"/>
                      <a:pt x="1168" y="67"/>
                    </a:cubicBezTo>
                    <a:cubicBezTo>
                      <a:pt x="1171" y="72"/>
                      <a:pt x="1176" y="72"/>
                      <a:pt x="1180" y="69"/>
                    </a:cubicBezTo>
                    <a:cubicBezTo>
                      <a:pt x="1186" y="65"/>
                      <a:pt x="1189" y="60"/>
                      <a:pt x="1189" y="52"/>
                    </a:cubicBezTo>
                    <a:cubicBezTo>
                      <a:pt x="1192" y="57"/>
                      <a:pt x="1194" y="61"/>
                      <a:pt x="1196" y="66"/>
                    </a:cubicBezTo>
                    <a:cubicBezTo>
                      <a:pt x="1202" y="77"/>
                      <a:pt x="1209" y="88"/>
                      <a:pt x="1219" y="96"/>
                    </a:cubicBezTo>
                    <a:cubicBezTo>
                      <a:pt x="1222" y="99"/>
                      <a:pt x="1224" y="104"/>
                      <a:pt x="1228" y="107"/>
                    </a:cubicBezTo>
                    <a:cubicBezTo>
                      <a:pt x="1237" y="115"/>
                      <a:pt x="1247" y="123"/>
                      <a:pt x="1258" y="130"/>
                    </a:cubicBezTo>
                    <a:cubicBezTo>
                      <a:pt x="1267" y="136"/>
                      <a:pt x="1276" y="142"/>
                      <a:pt x="1285" y="146"/>
                    </a:cubicBezTo>
                    <a:cubicBezTo>
                      <a:pt x="1295" y="151"/>
                      <a:pt x="1299" y="149"/>
                      <a:pt x="1304" y="140"/>
                    </a:cubicBezTo>
                    <a:cubicBezTo>
                      <a:pt x="1306" y="137"/>
                      <a:pt x="1306" y="135"/>
                      <a:pt x="1304" y="132"/>
                    </a:cubicBezTo>
                    <a:cubicBezTo>
                      <a:pt x="1298" y="120"/>
                      <a:pt x="1296" y="107"/>
                      <a:pt x="1293" y="95"/>
                    </a:cubicBezTo>
                    <a:cubicBezTo>
                      <a:pt x="1291" y="86"/>
                      <a:pt x="1292" y="76"/>
                      <a:pt x="1293" y="67"/>
                    </a:cubicBezTo>
                    <a:cubicBezTo>
                      <a:pt x="1294" y="54"/>
                      <a:pt x="1298" y="42"/>
                      <a:pt x="1300" y="29"/>
                    </a:cubicBezTo>
                    <a:cubicBezTo>
                      <a:pt x="1301" y="29"/>
                      <a:pt x="1302" y="29"/>
                      <a:pt x="1303" y="29"/>
                    </a:cubicBezTo>
                    <a:cubicBezTo>
                      <a:pt x="1304" y="30"/>
                      <a:pt x="1305" y="32"/>
                      <a:pt x="1306" y="34"/>
                    </a:cubicBezTo>
                    <a:cubicBezTo>
                      <a:pt x="1310" y="55"/>
                      <a:pt x="1320" y="74"/>
                      <a:pt x="1329" y="93"/>
                    </a:cubicBezTo>
                    <a:cubicBezTo>
                      <a:pt x="1335" y="106"/>
                      <a:pt x="1344" y="116"/>
                      <a:pt x="1353" y="127"/>
                    </a:cubicBezTo>
                    <a:cubicBezTo>
                      <a:pt x="1356" y="132"/>
                      <a:pt x="1362" y="135"/>
                      <a:pt x="1366" y="138"/>
                    </a:cubicBezTo>
                    <a:cubicBezTo>
                      <a:pt x="1371" y="140"/>
                      <a:pt x="1376" y="142"/>
                      <a:pt x="1380" y="144"/>
                    </a:cubicBezTo>
                    <a:cubicBezTo>
                      <a:pt x="1385" y="147"/>
                      <a:pt x="1388" y="145"/>
                      <a:pt x="1391" y="142"/>
                    </a:cubicBezTo>
                    <a:cubicBezTo>
                      <a:pt x="1397" y="135"/>
                      <a:pt x="1400" y="128"/>
                      <a:pt x="1399" y="119"/>
                    </a:cubicBezTo>
                    <a:cubicBezTo>
                      <a:pt x="1395" y="96"/>
                      <a:pt x="1397" y="72"/>
                      <a:pt x="1399" y="49"/>
                    </a:cubicBezTo>
                    <a:cubicBezTo>
                      <a:pt x="1400" y="39"/>
                      <a:pt x="1403" y="29"/>
                      <a:pt x="1405" y="19"/>
                    </a:cubicBezTo>
                    <a:cubicBezTo>
                      <a:pt x="1417" y="19"/>
                      <a:pt x="1427" y="18"/>
                      <a:pt x="1438" y="18"/>
                    </a:cubicBezTo>
                    <a:cubicBezTo>
                      <a:pt x="1450" y="17"/>
                      <a:pt x="1462" y="17"/>
                      <a:pt x="1474" y="15"/>
                    </a:cubicBezTo>
                    <a:cubicBezTo>
                      <a:pt x="1491" y="13"/>
                      <a:pt x="1509" y="14"/>
                      <a:pt x="1526" y="15"/>
                    </a:cubicBezTo>
                    <a:cubicBezTo>
                      <a:pt x="1536" y="15"/>
                      <a:pt x="1546" y="17"/>
                      <a:pt x="1557" y="18"/>
                    </a:cubicBezTo>
                    <a:cubicBezTo>
                      <a:pt x="1565" y="18"/>
                      <a:pt x="1573" y="17"/>
                      <a:pt x="1581" y="16"/>
                    </a:cubicBezTo>
                    <a:cubicBezTo>
                      <a:pt x="1595" y="13"/>
                      <a:pt x="1608" y="14"/>
                      <a:pt x="1622" y="16"/>
                    </a:cubicBezTo>
                    <a:cubicBezTo>
                      <a:pt x="1634" y="17"/>
                      <a:pt x="1646" y="18"/>
                      <a:pt x="1657" y="20"/>
                    </a:cubicBezTo>
                    <a:cubicBezTo>
                      <a:pt x="1659" y="20"/>
                      <a:pt x="1661" y="20"/>
                      <a:pt x="1663" y="19"/>
                    </a:cubicBezTo>
                    <a:cubicBezTo>
                      <a:pt x="1671" y="18"/>
                      <a:pt x="1671" y="18"/>
                      <a:pt x="1679" y="21"/>
                    </a:cubicBezTo>
                    <a:cubicBezTo>
                      <a:pt x="1685" y="49"/>
                      <a:pt x="1683" y="78"/>
                      <a:pt x="1686" y="107"/>
                    </a:cubicBezTo>
                    <a:cubicBezTo>
                      <a:pt x="1689" y="136"/>
                      <a:pt x="1684" y="164"/>
                      <a:pt x="1687" y="194"/>
                    </a:cubicBezTo>
                    <a:cubicBezTo>
                      <a:pt x="1666" y="195"/>
                      <a:pt x="1647" y="196"/>
                      <a:pt x="1627" y="197"/>
                    </a:cubicBezTo>
                    <a:cubicBezTo>
                      <a:pt x="1603" y="197"/>
                      <a:pt x="1579" y="198"/>
                      <a:pt x="1555" y="198"/>
                    </a:cubicBezTo>
                    <a:cubicBezTo>
                      <a:pt x="1534" y="197"/>
                      <a:pt x="1513" y="197"/>
                      <a:pt x="1492" y="195"/>
                    </a:cubicBezTo>
                    <a:cubicBezTo>
                      <a:pt x="1469" y="193"/>
                      <a:pt x="1446" y="195"/>
                      <a:pt x="1423" y="194"/>
                    </a:cubicBezTo>
                    <a:cubicBezTo>
                      <a:pt x="1398" y="194"/>
                      <a:pt x="1372" y="193"/>
                      <a:pt x="1347" y="192"/>
                    </a:cubicBezTo>
                    <a:cubicBezTo>
                      <a:pt x="1328" y="192"/>
                      <a:pt x="1309" y="193"/>
                      <a:pt x="1289" y="194"/>
                    </a:cubicBezTo>
                    <a:cubicBezTo>
                      <a:pt x="1279" y="194"/>
                      <a:pt x="1269" y="194"/>
                      <a:pt x="1259" y="194"/>
                    </a:cubicBezTo>
                    <a:cubicBezTo>
                      <a:pt x="1247" y="194"/>
                      <a:pt x="1234" y="194"/>
                      <a:pt x="1221" y="193"/>
                    </a:cubicBezTo>
                    <a:cubicBezTo>
                      <a:pt x="1205" y="193"/>
                      <a:pt x="1188" y="192"/>
                      <a:pt x="1171" y="192"/>
                    </a:cubicBezTo>
                    <a:cubicBezTo>
                      <a:pt x="1149" y="192"/>
                      <a:pt x="1128" y="193"/>
                      <a:pt x="1106" y="193"/>
                    </a:cubicBezTo>
                    <a:cubicBezTo>
                      <a:pt x="1094" y="193"/>
                      <a:pt x="1082" y="192"/>
                      <a:pt x="1070" y="193"/>
                    </a:cubicBezTo>
                    <a:cubicBezTo>
                      <a:pt x="1064" y="193"/>
                      <a:pt x="1059" y="193"/>
                      <a:pt x="1053" y="194"/>
                    </a:cubicBezTo>
                    <a:cubicBezTo>
                      <a:pt x="1033" y="197"/>
                      <a:pt x="1013" y="198"/>
                      <a:pt x="993" y="198"/>
                    </a:cubicBezTo>
                    <a:cubicBezTo>
                      <a:pt x="980" y="198"/>
                      <a:pt x="966" y="199"/>
                      <a:pt x="952" y="199"/>
                    </a:cubicBezTo>
                    <a:cubicBezTo>
                      <a:pt x="939" y="199"/>
                      <a:pt x="925" y="200"/>
                      <a:pt x="912" y="200"/>
                    </a:cubicBezTo>
                    <a:cubicBezTo>
                      <a:pt x="896" y="199"/>
                      <a:pt x="879" y="198"/>
                      <a:pt x="863" y="196"/>
                    </a:cubicBezTo>
                    <a:cubicBezTo>
                      <a:pt x="862" y="196"/>
                      <a:pt x="862" y="196"/>
                      <a:pt x="861" y="196"/>
                    </a:cubicBezTo>
                    <a:cubicBezTo>
                      <a:pt x="825" y="198"/>
                      <a:pt x="789" y="195"/>
                      <a:pt x="753" y="196"/>
                    </a:cubicBezTo>
                    <a:cubicBezTo>
                      <a:pt x="737" y="197"/>
                      <a:pt x="722" y="196"/>
                      <a:pt x="707" y="198"/>
                    </a:cubicBezTo>
                    <a:cubicBezTo>
                      <a:pt x="683" y="202"/>
                      <a:pt x="660" y="199"/>
                      <a:pt x="637" y="199"/>
                    </a:cubicBezTo>
                    <a:cubicBezTo>
                      <a:pt x="620" y="200"/>
                      <a:pt x="603" y="197"/>
                      <a:pt x="587" y="196"/>
                    </a:cubicBezTo>
                    <a:cubicBezTo>
                      <a:pt x="582" y="196"/>
                      <a:pt x="578" y="196"/>
                      <a:pt x="574" y="196"/>
                    </a:cubicBezTo>
                    <a:cubicBezTo>
                      <a:pt x="564" y="195"/>
                      <a:pt x="554" y="197"/>
                      <a:pt x="545" y="194"/>
                    </a:cubicBezTo>
                    <a:cubicBezTo>
                      <a:pt x="544" y="194"/>
                      <a:pt x="543" y="193"/>
                      <a:pt x="542" y="194"/>
                    </a:cubicBezTo>
                    <a:cubicBezTo>
                      <a:pt x="527" y="198"/>
                      <a:pt x="512" y="193"/>
                      <a:pt x="497" y="194"/>
                    </a:cubicBezTo>
                    <a:cubicBezTo>
                      <a:pt x="482" y="194"/>
                      <a:pt x="467" y="192"/>
                      <a:pt x="452" y="193"/>
                    </a:cubicBezTo>
                    <a:cubicBezTo>
                      <a:pt x="436" y="195"/>
                      <a:pt x="419" y="191"/>
                      <a:pt x="403" y="195"/>
                    </a:cubicBezTo>
                    <a:cubicBezTo>
                      <a:pt x="398" y="196"/>
                      <a:pt x="393" y="194"/>
                      <a:pt x="388" y="194"/>
                    </a:cubicBezTo>
                    <a:cubicBezTo>
                      <a:pt x="371" y="195"/>
                      <a:pt x="355" y="195"/>
                      <a:pt x="338" y="195"/>
                    </a:cubicBezTo>
                    <a:cubicBezTo>
                      <a:pt x="331" y="195"/>
                      <a:pt x="325" y="195"/>
                      <a:pt x="318" y="195"/>
                    </a:cubicBezTo>
                    <a:cubicBezTo>
                      <a:pt x="308" y="195"/>
                      <a:pt x="297" y="194"/>
                      <a:pt x="287" y="195"/>
                    </a:cubicBezTo>
                    <a:cubicBezTo>
                      <a:pt x="278" y="195"/>
                      <a:pt x="270" y="196"/>
                      <a:pt x="262" y="197"/>
                    </a:cubicBezTo>
                    <a:cubicBezTo>
                      <a:pt x="253" y="198"/>
                      <a:pt x="243" y="201"/>
                      <a:pt x="234" y="199"/>
                    </a:cubicBezTo>
                    <a:cubicBezTo>
                      <a:pt x="232" y="199"/>
                      <a:pt x="231" y="198"/>
                      <a:pt x="230" y="199"/>
                    </a:cubicBezTo>
                    <a:cubicBezTo>
                      <a:pt x="217" y="204"/>
                      <a:pt x="203" y="199"/>
                      <a:pt x="190" y="201"/>
                    </a:cubicBezTo>
                    <a:cubicBezTo>
                      <a:pt x="186" y="202"/>
                      <a:pt x="182" y="200"/>
                      <a:pt x="179" y="195"/>
                    </a:cubicBezTo>
                    <a:cubicBezTo>
                      <a:pt x="172" y="184"/>
                      <a:pt x="164" y="174"/>
                      <a:pt x="157" y="163"/>
                    </a:cubicBezTo>
                    <a:cubicBezTo>
                      <a:pt x="156" y="162"/>
                      <a:pt x="154" y="161"/>
                      <a:pt x="153" y="160"/>
                    </a:cubicBezTo>
                    <a:cubicBezTo>
                      <a:pt x="150" y="157"/>
                      <a:pt x="146" y="155"/>
                      <a:pt x="143" y="151"/>
                    </a:cubicBezTo>
                    <a:cubicBezTo>
                      <a:pt x="137" y="144"/>
                      <a:pt x="131" y="136"/>
                      <a:pt x="124" y="130"/>
                    </a:cubicBezTo>
                    <a:cubicBezTo>
                      <a:pt x="117" y="123"/>
                      <a:pt x="111" y="116"/>
                      <a:pt x="105" y="110"/>
                    </a:cubicBezTo>
                    <a:cubicBezTo>
                      <a:pt x="100" y="104"/>
                      <a:pt x="96" y="99"/>
                      <a:pt x="91" y="94"/>
                    </a:cubicBezTo>
                    <a:cubicBezTo>
                      <a:pt x="90" y="93"/>
                      <a:pt x="90" y="92"/>
                      <a:pt x="90" y="92"/>
                    </a:cubicBezTo>
                    <a:cubicBezTo>
                      <a:pt x="76" y="87"/>
                      <a:pt x="67" y="74"/>
                      <a:pt x="55" y="68"/>
                    </a:cubicBezTo>
                    <a:cubicBezTo>
                      <a:pt x="47" y="64"/>
                      <a:pt x="44" y="57"/>
                      <a:pt x="36" y="54"/>
                    </a:cubicBezTo>
                    <a:cubicBezTo>
                      <a:pt x="29" y="51"/>
                      <a:pt x="22" y="46"/>
                      <a:pt x="15" y="42"/>
                    </a:cubicBezTo>
                    <a:cubicBezTo>
                      <a:pt x="10" y="39"/>
                      <a:pt x="5" y="34"/>
                      <a:pt x="0" y="30"/>
                    </a:cubicBezTo>
                    <a:cubicBezTo>
                      <a:pt x="0" y="30"/>
                      <a:pt x="0" y="29"/>
                      <a:pt x="1" y="29"/>
                    </a:cubicBezTo>
                    <a:close/>
                  </a:path>
                </a:pathLst>
              </a:custGeom>
              <a:solidFill>
                <a:srgbClr val="C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65" name="Freeform 12"/>
              <p:cNvSpPr>
                <a:spLocks/>
              </p:cNvSpPr>
              <p:nvPr/>
            </p:nvSpPr>
            <p:spPr bwMode="auto">
              <a:xfrm>
                <a:off x="394" y="2348"/>
                <a:ext cx="1663" cy="121"/>
              </a:xfrm>
              <a:custGeom>
                <a:avLst/>
                <a:gdLst>
                  <a:gd name="T0" fmla="*/ 105 w 2015"/>
                  <a:gd name="T1" fmla="*/ 135 h 146"/>
                  <a:gd name="T2" fmla="*/ 36 w 2015"/>
                  <a:gd name="T3" fmla="*/ 146 h 146"/>
                  <a:gd name="T4" fmla="*/ 2 w 2015"/>
                  <a:gd name="T5" fmla="*/ 70 h 146"/>
                  <a:gd name="T6" fmla="*/ 1 w 2015"/>
                  <a:gd name="T7" fmla="*/ 24 h 146"/>
                  <a:gd name="T8" fmla="*/ 70 w 2015"/>
                  <a:gd name="T9" fmla="*/ 19 h 146"/>
                  <a:gd name="T10" fmla="*/ 92 w 2015"/>
                  <a:gd name="T11" fmla="*/ 15 h 146"/>
                  <a:gd name="T12" fmla="*/ 274 w 2015"/>
                  <a:gd name="T13" fmla="*/ 17 h 146"/>
                  <a:gd name="T14" fmla="*/ 353 w 2015"/>
                  <a:gd name="T15" fmla="*/ 19 h 146"/>
                  <a:gd name="T16" fmla="*/ 463 w 2015"/>
                  <a:gd name="T17" fmla="*/ 13 h 146"/>
                  <a:gd name="T18" fmla="*/ 565 w 2015"/>
                  <a:gd name="T19" fmla="*/ 5 h 146"/>
                  <a:gd name="T20" fmla="*/ 687 w 2015"/>
                  <a:gd name="T21" fmla="*/ 6 h 146"/>
                  <a:gd name="T22" fmla="*/ 796 w 2015"/>
                  <a:gd name="T23" fmla="*/ 7 h 146"/>
                  <a:gd name="T24" fmla="*/ 921 w 2015"/>
                  <a:gd name="T25" fmla="*/ 10 h 146"/>
                  <a:gd name="T26" fmla="*/ 1009 w 2015"/>
                  <a:gd name="T27" fmla="*/ 12 h 146"/>
                  <a:gd name="T28" fmla="*/ 1086 w 2015"/>
                  <a:gd name="T29" fmla="*/ 11 h 146"/>
                  <a:gd name="T30" fmla="*/ 1237 w 2015"/>
                  <a:gd name="T31" fmla="*/ 10 h 146"/>
                  <a:gd name="T32" fmla="*/ 1354 w 2015"/>
                  <a:gd name="T33" fmla="*/ 7 h 146"/>
                  <a:gd name="T34" fmla="*/ 1424 w 2015"/>
                  <a:gd name="T35" fmla="*/ 6 h 146"/>
                  <a:gd name="T36" fmla="*/ 1476 w 2015"/>
                  <a:gd name="T37" fmla="*/ 5 h 146"/>
                  <a:gd name="T38" fmla="*/ 1641 w 2015"/>
                  <a:gd name="T39" fmla="*/ 4 h 146"/>
                  <a:gd name="T40" fmla="*/ 1718 w 2015"/>
                  <a:gd name="T41" fmla="*/ 4 h 146"/>
                  <a:gd name="T42" fmla="*/ 1784 w 2015"/>
                  <a:gd name="T43" fmla="*/ 4 h 146"/>
                  <a:gd name="T44" fmla="*/ 1875 w 2015"/>
                  <a:gd name="T45" fmla="*/ 6 h 146"/>
                  <a:gd name="T46" fmla="*/ 2007 w 2015"/>
                  <a:gd name="T47" fmla="*/ 4 h 146"/>
                  <a:gd name="T48" fmla="*/ 1984 w 2015"/>
                  <a:gd name="T49" fmla="*/ 40 h 146"/>
                  <a:gd name="T50" fmla="*/ 1924 w 2015"/>
                  <a:gd name="T51" fmla="*/ 114 h 146"/>
                  <a:gd name="T52" fmla="*/ 1758 w 2015"/>
                  <a:gd name="T53" fmla="*/ 116 h 146"/>
                  <a:gd name="T54" fmla="*/ 1629 w 2015"/>
                  <a:gd name="T55" fmla="*/ 118 h 146"/>
                  <a:gd name="T56" fmla="*/ 1568 w 2015"/>
                  <a:gd name="T57" fmla="*/ 120 h 146"/>
                  <a:gd name="T58" fmla="*/ 1420 w 2015"/>
                  <a:gd name="T59" fmla="*/ 123 h 146"/>
                  <a:gd name="T60" fmla="*/ 1352 w 2015"/>
                  <a:gd name="T61" fmla="*/ 125 h 146"/>
                  <a:gd name="T62" fmla="*/ 1246 w 2015"/>
                  <a:gd name="T63" fmla="*/ 125 h 146"/>
                  <a:gd name="T64" fmla="*/ 1097 w 2015"/>
                  <a:gd name="T65" fmla="*/ 130 h 146"/>
                  <a:gd name="T66" fmla="*/ 962 w 2015"/>
                  <a:gd name="T67" fmla="*/ 130 h 146"/>
                  <a:gd name="T68" fmla="*/ 896 w 2015"/>
                  <a:gd name="T69" fmla="*/ 129 h 146"/>
                  <a:gd name="T70" fmla="*/ 803 w 2015"/>
                  <a:gd name="T71" fmla="*/ 132 h 146"/>
                  <a:gd name="T72" fmla="*/ 675 w 2015"/>
                  <a:gd name="T73" fmla="*/ 133 h 146"/>
                  <a:gd name="T74" fmla="*/ 555 w 2015"/>
                  <a:gd name="T75" fmla="*/ 127 h 146"/>
                  <a:gd name="T76" fmla="*/ 507 w 2015"/>
                  <a:gd name="T77" fmla="*/ 131 h 146"/>
                  <a:gd name="T78" fmla="*/ 446 w 2015"/>
                  <a:gd name="T79" fmla="*/ 130 h 146"/>
                  <a:gd name="T80" fmla="*/ 373 w 2015"/>
                  <a:gd name="T81" fmla="*/ 134 h 146"/>
                  <a:gd name="T82" fmla="*/ 315 w 2015"/>
                  <a:gd name="T83" fmla="*/ 135 h 146"/>
                  <a:gd name="T84" fmla="*/ 270 w 2015"/>
                  <a:gd name="T85" fmla="*/ 137 h 146"/>
                  <a:gd name="T86" fmla="*/ 221 w 2015"/>
                  <a:gd name="T87" fmla="*/ 140 h 146"/>
                  <a:gd name="T88" fmla="*/ 111 w 2015"/>
                  <a:gd name="T89" fmla="*/ 142 h 146"/>
                  <a:gd name="T90" fmla="*/ 93 w 2015"/>
                  <a:gd name="T91" fmla="*/ 143 h 1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2015" h="146">
                    <a:moveTo>
                      <a:pt x="93" y="143"/>
                    </a:moveTo>
                    <a:cubicBezTo>
                      <a:pt x="97" y="141"/>
                      <a:pt x="101" y="138"/>
                      <a:pt x="105" y="136"/>
                    </a:cubicBezTo>
                    <a:cubicBezTo>
                      <a:pt x="105" y="136"/>
                      <a:pt x="105" y="135"/>
                      <a:pt x="105" y="135"/>
                    </a:cubicBezTo>
                    <a:cubicBezTo>
                      <a:pt x="103" y="135"/>
                      <a:pt x="100" y="135"/>
                      <a:pt x="99" y="136"/>
                    </a:cubicBezTo>
                    <a:cubicBezTo>
                      <a:pt x="86" y="143"/>
                      <a:pt x="72" y="145"/>
                      <a:pt x="58" y="145"/>
                    </a:cubicBezTo>
                    <a:cubicBezTo>
                      <a:pt x="51" y="145"/>
                      <a:pt x="43" y="146"/>
                      <a:pt x="36" y="146"/>
                    </a:cubicBezTo>
                    <a:cubicBezTo>
                      <a:pt x="25" y="146"/>
                      <a:pt x="15" y="146"/>
                      <a:pt x="3" y="146"/>
                    </a:cubicBezTo>
                    <a:cubicBezTo>
                      <a:pt x="3" y="134"/>
                      <a:pt x="3" y="122"/>
                      <a:pt x="3" y="110"/>
                    </a:cubicBezTo>
                    <a:cubicBezTo>
                      <a:pt x="3" y="97"/>
                      <a:pt x="2" y="84"/>
                      <a:pt x="2" y="70"/>
                    </a:cubicBezTo>
                    <a:cubicBezTo>
                      <a:pt x="2" y="64"/>
                      <a:pt x="2" y="58"/>
                      <a:pt x="2" y="52"/>
                    </a:cubicBezTo>
                    <a:cubicBezTo>
                      <a:pt x="2" y="45"/>
                      <a:pt x="1" y="38"/>
                      <a:pt x="0" y="31"/>
                    </a:cubicBezTo>
                    <a:cubicBezTo>
                      <a:pt x="0" y="29"/>
                      <a:pt x="0" y="26"/>
                      <a:pt x="1" y="24"/>
                    </a:cubicBezTo>
                    <a:cubicBezTo>
                      <a:pt x="13" y="21"/>
                      <a:pt x="23" y="23"/>
                      <a:pt x="34" y="24"/>
                    </a:cubicBezTo>
                    <a:cubicBezTo>
                      <a:pt x="37" y="24"/>
                      <a:pt x="40" y="24"/>
                      <a:pt x="42" y="24"/>
                    </a:cubicBezTo>
                    <a:cubicBezTo>
                      <a:pt x="51" y="23"/>
                      <a:pt x="61" y="21"/>
                      <a:pt x="70" y="19"/>
                    </a:cubicBezTo>
                    <a:cubicBezTo>
                      <a:pt x="72" y="21"/>
                      <a:pt x="74" y="23"/>
                      <a:pt x="76" y="26"/>
                    </a:cubicBezTo>
                    <a:cubicBezTo>
                      <a:pt x="77" y="23"/>
                      <a:pt x="78" y="21"/>
                      <a:pt x="79" y="18"/>
                    </a:cubicBezTo>
                    <a:cubicBezTo>
                      <a:pt x="83" y="17"/>
                      <a:pt x="88" y="16"/>
                      <a:pt x="92" y="15"/>
                    </a:cubicBezTo>
                    <a:cubicBezTo>
                      <a:pt x="112" y="13"/>
                      <a:pt x="131" y="13"/>
                      <a:pt x="151" y="14"/>
                    </a:cubicBezTo>
                    <a:cubicBezTo>
                      <a:pt x="172" y="16"/>
                      <a:pt x="193" y="18"/>
                      <a:pt x="214" y="17"/>
                    </a:cubicBezTo>
                    <a:cubicBezTo>
                      <a:pt x="234" y="15"/>
                      <a:pt x="254" y="16"/>
                      <a:pt x="274" y="17"/>
                    </a:cubicBezTo>
                    <a:cubicBezTo>
                      <a:pt x="285" y="17"/>
                      <a:pt x="296" y="20"/>
                      <a:pt x="307" y="21"/>
                    </a:cubicBezTo>
                    <a:cubicBezTo>
                      <a:pt x="319" y="23"/>
                      <a:pt x="331" y="23"/>
                      <a:pt x="343" y="20"/>
                    </a:cubicBezTo>
                    <a:cubicBezTo>
                      <a:pt x="346" y="20"/>
                      <a:pt x="349" y="19"/>
                      <a:pt x="353" y="19"/>
                    </a:cubicBezTo>
                    <a:cubicBezTo>
                      <a:pt x="370" y="18"/>
                      <a:pt x="388" y="17"/>
                      <a:pt x="406" y="17"/>
                    </a:cubicBezTo>
                    <a:cubicBezTo>
                      <a:pt x="411" y="16"/>
                      <a:pt x="415" y="16"/>
                      <a:pt x="420" y="15"/>
                    </a:cubicBezTo>
                    <a:cubicBezTo>
                      <a:pt x="434" y="12"/>
                      <a:pt x="449" y="14"/>
                      <a:pt x="463" y="13"/>
                    </a:cubicBezTo>
                    <a:cubicBezTo>
                      <a:pt x="482" y="12"/>
                      <a:pt x="502" y="10"/>
                      <a:pt x="521" y="8"/>
                    </a:cubicBezTo>
                    <a:cubicBezTo>
                      <a:pt x="524" y="8"/>
                      <a:pt x="526" y="7"/>
                      <a:pt x="529" y="7"/>
                    </a:cubicBezTo>
                    <a:cubicBezTo>
                      <a:pt x="541" y="7"/>
                      <a:pt x="553" y="6"/>
                      <a:pt x="565" y="5"/>
                    </a:cubicBezTo>
                    <a:cubicBezTo>
                      <a:pt x="573" y="5"/>
                      <a:pt x="581" y="6"/>
                      <a:pt x="589" y="6"/>
                    </a:cubicBezTo>
                    <a:cubicBezTo>
                      <a:pt x="605" y="5"/>
                      <a:pt x="622" y="5"/>
                      <a:pt x="638" y="5"/>
                    </a:cubicBezTo>
                    <a:cubicBezTo>
                      <a:pt x="655" y="5"/>
                      <a:pt x="671" y="6"/>
                      <a:pt x="687" y="6"/>
                    </a:cubicBezTo>
                    <a:cubicBezTo>
                      <a:pt x="695" y="6"/>
                      <a:pt x="703" y="8"/>
                      <a:pt x="710" y="4"/>
                    </a:cubicBezTo>
                    <a:cubicBezTo>
                      <a:pt x="719" y="8"/>
                      <a:pt x="728" y="5"/>
                      <a:pt x="737" y="5"/>
                    </a:cubicBezTo>
                    <a:cubicBezTo>
                      <a:pt x="757" y="6"/>
                      <a:pt x="777" y="6"/>
                      <a:pt x="796" y="7"/>
                    </a:cubicBezTo>
                    <a:cubicBezTo>
                      <a:pt x="811" y="7"/>
                      <a:pt x="826" y="8"/>
                      <a:pt x="841" y="9"/>
                    </a:cubicBezTo>
                    <a:cubicBezTo>
                      <a:pt x="858" y="9"/>
                      <a:pt x="875" y="10"/>
                      <a:pt x="892" y="10"/>
                    </a:cubicBezTo>
                    <a:cubicBezTo>
                      <a:pt x="902" y="10"/>
                      <a:pt x="911" y="11"/>
                      <a:pt x="921" y="10"/>
                    </a:cubicBezTo>
                    <a:cubicBezTo>
                      <a:pt x="932" y="10"/>
                      <a:pt x="943" y="12"/>
                      <a:pt x="955" y="12"/>
                    </a:cubicBezTo>
                    <a:cubicBezTo>
                      <a:pt x="967" y="11"/>
                      <a:pt x="978" y="13"/>
                      <a:pt x="990" y="14"/>
                    </a:cubicBezTo>
                    <a:cubicBezTo>
                      <a:pt x="996" y="14"/>
                      <a:pt x="1003" y="14"/>
                      <a:pt x="1009" y="12"/>
                    </a:cubicBezTo>
                    <a:cubicBezTo>
                      <a:pt x="1015" y="11"/>
                      <a:pt x="1021" y="11"/>
                      <a:pt x="1027" y="12"/>
                    </a:cubicBezTo>
                    <a:cubicBezTo>
                      <a:pt x="1043" y="14"/>
                      <a:pt x="1058" y="13"/>
                      <a:pt x="1073" y="12"/>
                    </a:cubicBezTo>
                    <a:cubicBezTo>
                      <a:pt x="1078" y="11"/>
                      <a:pt x="1082" y="12"/>
                      <a:pt x="1086" y="11"/>
                    </a:cubicBezTo>
                    <a:cubicBezTo>
                      <a:pt x="1106" y="8"/>
                      <a:pt x="1126" y="10"/>
                      <a:pt x="1146" y="11"/>
                    </a:cubicBezTo>
                    <a:cubicBezTo>
                      <a:pt x="1162" y="11"/>
                      <a:pt x="1177" y="10"/>
                      <a:pt x="1192" y="9"/>
                    </a:cubicBezTo>
                    <a:cubicBezTo>
                      <a:pt x="1207" y="9"/>
                      <a:pt x="1222" y="10"/>
                      <a:pt x="1237" y="10"/>
                    </a:cubicBezTo>
                    <a:cubicBezTo>
                      <a:pt x="1252" y="9"/>
                      <a:pt x="1267" y="8"/>
                      <a:pt x="1282" y="7"/>
                    </a:cubicBezTo>
                    <a:cubicBezTo>
                      <a:pt x="1293" y="6"/>
                      <a:pt x="1305" y="6"/>
                      <a:pt x="1316" y="6"/>
                    </a:cubicBezTo>
                    <a:cubicBezTo>
                      <a:pt x="1329" y="6"/>
                      <a:pt x="1341" y="7"/>
                      <a:pt x="1354" y="7"/>
                    </a:cubicBezTo>
                    <a:cubicBezTo>
                      <a:pt x="1354" y="7"/>
                      <a:pt x="1355" y="7"/>
                      <a:pt x="1355" y="7"/>
                    </a:cubicBezTo>
                    <a:cubicBezTo>
                      <a:pt x="1366" y="3"/>
                      <a:pt x="1377" y="6"/>
                      <a:pt x="1389" y="6"/>
                    </a:cubicBezTo>
                    <a:cubicBezTo>
                      <a:pt x="1400" y="6"/>
                      <a:pt x="1412" y="6"/>
                      <a:pt x="1424" y="6"/>
                    </a:cubicBezTo>
                    <a:cubicBezTo>
                      <a:pt x="1432" y="6"/>
                      <a:pt x="1440" y="5"/>
                      <a:pt x="1449" y="4"/>
                    </a:cubicBezTo>
                    <a:cubicBezTo>
                      <a:pt x="1456" y="4"/>
                      <a:pt x="1464" y="5"/>
                      <a:pt x="1472" y="5"/>
                    </a:cubicBezTo>
                    <a:cubicBezTo>
                      <a:pt x="1474" y="5"/>
                      <a:pt x="1475" y="5"/>
                      <a:pt x="1476" y="5"/>
                    </a:cubicBezTo>
                    <a:cubicBezTo>
                      <a:pt x="1499" y="0"/>
                      <a:pt x="1523" y="4"/>
                      <a:pt x="1546" y="3"/>
                    </a:cubicBezTo>
                    <a:cubicBezTo>
                      <a:pt x="1572" y="2"/>
                      <a:pt x="1598" y="2"/>
                      <a:pt x="1624" y="2"/>
                    </a:cubicBezTo>
                    <a:cubicBezTo>
                      <a:pt x="1630" y="2"/>
                      <a:pt x="1636" y="4"/>
                      <a:pt x="1641" y="4"/>
                    </a:cubicBezTo>
                    <a:cubicBezTo>
                      <a:pt x="1647" y="5"/>
                      <a:pt x="1653" y="5"/>
                      <a:pt x="1659" y="4"/>
                    </a:cubicBezTo>
                    <a:cubicBezTo>
                      <a:pt x="1669" y="2"/>
                      <a:pt x="1678" y="3"/>
                      <a:pt x="1688" y="4"/>
                    </a:cubicBezTo>
                    <a:cubicBezTo>
                      <a:pt x="1698" y="5"/>
                      <a:pt x="1708" y="4"/>
                      <a:pt x="1718" y="4"/>
                    </a:cubicBezTo>
                    <a:cubicBezTo>
                      <a:pt x="1722" y="4"/>
                      <a:pt x="1725" y="4"/>
                      <a:pt x="1728" y="4"/>
                    </a:cubicBezTo>
                    <a:cubicBezTo>
                      <a:pt x="1732" y="4"/>
                      <a:pt x="1736" y="5"/>
                      <a:pt x="1739" y="5"/>
                    </a:cubicBezTo>
                    <a:cubicBezTo>
                      <a:pt x="1754" y="2"/>
                      <a:pt x="1769" y="6"/>
                      <a:pt x="1784" y="4"/>
                    </a:cubicBezTo>
                    <a:cubicBezTo>
                      <a:pt x="1792" y="2"/>
                      <a:pt x="1801" y="5"/>
                      <a:pt x="1810" y="6"/>
                    </a:cubicBezTo>
                    <a:cubicBezTo>
                      <a:pt x="1826" y="6"/>
                      <a:pt x="1843" y="6"/>
                      <a:pt x="1860" y="6"/>
                    </a:cubicBezTo>
                    <a:cubicBezTo>
                      <a:pt x="1865" y="6"/>
                      <a:pt x="1870" y="5"/>
                      <a:pt x="1875" y="6"/>
                    </a:cubicBezTo>
                    <a:cubicBezTo>
                      <a:pt x="1890" y="6"/>
                      <a:pt x="1905" y="8"/>
                      <a:pt x="1920" y="8"/>
                    </a:cubicBezTo>
                    <a:cubicBezTo>
                      <a:pt x="1939" y="8"/>
                      <a:pt x="1957" y="7"/>
                      <a:pt x="1976" y="6"/>
                    </a:cubicBezTo>
                    <a:cubicBezTo>
                      <a:pt x="1986" y="5"/>
                      <a:pt x="1997" y="5"/>
                      <a:pt x="2007" y="4"/>
                    </a:cubicBezTo>
                    <a:cubicBezTo>
                      <a:pt x="2009" y="4"/>
                      <a:pt x="2011" y="5"/>
                      <a:pt x="2015" y="5"/>
                    </a:cubicBezTo>
                    <a:cubicBezTo>
                      <a:pt x="2012" y="10"/>
                      <a:pt x="2009" y="13"/>
                      <a:pt x="2006" y="16"/>
                    </a:cubicBezTo>
                    <a:cubicBezTo>
                      <a:pt x="1998" y="24"/>
                      <a:pt x="1990" y="32"/>
                      <a:pt x="1984" y="40"/>
                    </a:cubicBezTo>
                    <a:cubicBezTo>
                      <a:pt x="1972" y="58"/>
                      <a:pt x="1961" y="76"/>
                      <a:pt x="1949" y="94"/>
                    </a:cubicBezTo>
                    <a:cubicBezTo>
                      <a:pt x="1949" y="96"/>
                      <a:pt x="1948" y="97"/>
                      <a:pt x="1947" y="99"/>
                    </a:cubicBezTo>
                    <a:cubicBezTo>
                      <a:pt x="1944" y="112"/>
                      <a:pt x="1936" y="114"/>
                      <a:pt x="1924" y="114"/>
                    </a:cubicBezTo>
                    <a:cubicBezTo>
                      <a:pt x="1887" y="113"/>
                      <a:pt x="1850" y="114"/>
                      <a:pt x="1813" y="114"/>
                    </a:cubicBezTo>
                    <a:cubicBezTo>
                      <a:pt x="1805" y="114"/>
                      <a:pt x="1797" y="115"/>
                      <a:pt x="1789" y="115"/>
                    </a:cubicBezTo>
                    <a:cubicBezTo>
                      <a:pt x="1779" y="116"/>
                      <a:pt x="1768" y="116"/>
                      <a:pt x="1758" y="116"/>
                    </a:cubicBezTo>
                    <a:cubicBezTo>
                      <a:pt x="1748" y="116"/>
                      <a:pt x="1737" y="117"/>
                      <a:pt x="1727" y="117"/>
                    </a:cubicBezTo>
                    <a:cubicBezTo>
                      <a:pt x="1715" y="118"/>
                      <a:pt x="1703" y="116"/>
                      <a:pt x="1691" y="117"/>
                    </a:cubicBezTo>
                    <a:cubicBezTo>
                      <a:pt x="1671" y="118"/>
                      <a:pt x="1650" y="114"/>
                      <a:pt x="1629" y="118"/>
                    </a:cubicBezTo>
                    <a:cubicBezTo>
                      <a:pt x="1620" y="120"/>
                      <a:pt x="1612" y="119"/>
                      <a:pt x="1603" y="120"/>
                    </a:cubicBezTo>
                    <a:cubicBezTo>
                      <a:pt x="1596" y="121"/>
                      <a:pt x="1588" y="121"/>
                      <a:pt x="1581" y="119"/>
                    </a:cubicBezTo>
                    <a:cubicBezTo>
                      <a:pt x="1577" y="118"/>
                      <a:pt x="1572" y="120"/>
                      <a:pt x="1568" y="120"/>
                    </a:cubicBezTo>
                    <a:cubicBezTo>
                      <a:pt x="1553" y="121"/>
                      <a:pt x="1539" y="122"/>
                      <a:pt x="1524" y="122"/>
                    </a:cubicBezTo>
                    <a:cubicBezTo>
                      <a:pt x="1507" y="123"/>
                      <a:pt x="1490" y="124"/>
                      <a:pt x="1472" y="124"/>
                    </a:cubicBezTo>
                    <a:cubicBezTo>
                      <a:pt x="1455" y="124"/>
                      <a:pt x="1437" y="123"/>
                      <a:pt x="1420" y="123"/>
                    </a:cubicBezTo>
                    <a:cubicBezTo>
                      <a:pt x="1412" y="123"/>
                      <a:pt x="1403" y="122"/>
                      <a:pt x="1395" y="124"/>
                    </a:cubicBezTo>
                    <a:cubicBezTo>
                      <a:pt x="1385" y="126"/>
                      <a:pt x="1374" y="126"/>
                      <a:pt x="1363" y="126"/>
                    </a:cubicBezTo>
                    <a:cubicBezTo>
                      <a:pt x="1360" y="126"/>
                      <a:pt x="1356" y="125"/>
                      <a:pt x="1352" y="125"/>
                    </a:cubicBezTo>
                    <a:cubicBezTo>
                      <a:pt x="1350" y="125"/>
                      <a:pt x="1348" y="124"/>
                      <a:pt x="1346" y="124"/>
                    </a:cubicBezTo>
                    <a:cubicBezTo>
                      <a:pt x="1314" y="128"/>
                      <a:pt x="1281" y="126"/>
                      <a:pt x="1249" y="126"/>
                    </a:cubicBezTo>
                    <a:cubicBezTo>
                      <a:pt x="1248" y="126"/>
                      <a:pt x="1247" y="125"/>
                      <a:pt x="1246" y="125"/>
                    </a:cubicBezTo>
                    <a:cubicBezTo>
                      <a:pt x="1228" y="131"/>
                      <a:pt x="1210" y="127"/>
                      <a:pt x="1191" y="128"/>
                    </a:cubicBezTo>
                    <a:cubicBezTo>
                      <a:pt x="1174" y="129"/>
                      <a:pt x="1156" y="129"/>
                      <a:pt x="1138" y="129"/>
                    </a:cubicBezTo>
                    <a:cubicBezTo>
                      <a:pt x="1125" y="129"/>
                      <a:pt x="1111" y="130"/>
                      <a:pt x="1097" y="130"/>
                    </a:cubicBezTo>
                    <a:cubicBezTo>
                      <a:pt x="1096" y="130"/>
                      <a:pt x="1095" y="131"/>
                      <a:pt x="1093" y="130"/>
                    </a:cubicBezTo>
                    <a:cubicBezTo>
                      <a:pt x="1068" y="129"/>
                      <a:pt x="1042" y="130"/>
                      <a:pt x="1016" y="130"/>
                    </a:cubicBezTo>
                    <a:cubicBezTo>
                      <a:pt x="998" y="130"/>
                      <a:pt x="980" y="130"/>
                      <a:pt x="962" y="130"/>
                    </a:cubicBezTo>
                    <a:cubicBezTo>
                      <a:pt x="960" y="130"/>
                      <a:pt x="957" y="130"/>
                      <a:pt x="955" y="130"/>
                    </a:cubicBezTo>
                    <a:cubicBezTo>
                      <a:pt x="947" y="129"/>
                      <a:pt x="939" y="129"/>
                      <a:pt x="931" y="129"/>
                    </a:cubicBezTo>
                    <a:cubicBezTo>
                      <a:pt x="919" y="128"/>
                      <a:pt x="907" y="128"/>
                      <a:pt x="896" y="129"/>
                    </a:cubicBezTo>
                    <a:cubicBezTo>
                      <a:pt x="883" y="129"/>
                      <a:pt x="870" y="129"/>
                      <a:pt x="858" y="130"/>
                    </a:cubicBezTo>
                    <a:cubicBezTo>
                      <a:pt x="855" y="130"/>
                      <a:pt x="852" y="130"/>
                      <a:pt x="849" y="130"/>
                    </a:cubicBezTo>
                    <a:cubicBezTo>
                      <a:pt x="833" y="131"/>
                      <a:pt x="818" y="132"/>
                      <a:pt x="803" y="132"/>
                    </a:cubicBezTo>
                    <a:cubicBezTo>
                      <a:pt x="782" y="132"/>
                      <a:pt x="760" y="131"/>
                      <a:pt x="739" y="131"/>
                    </a:cubicBezTo>
                    <a:cubicBezTo>
                      <a:pt x="725" y="131"/>
                      <a:pt x="711" y="132"/>
                      <a:pt x="697" y="132"/>
                    </a:cubicBezTo>
                    <a:cubicBezTo>
                      <a:pt x="690" y="133"/>
                      <a:pt x="683" y="133"/>
                      <a:pt x="675" y="133"/>
                    </a:cubicBezTo>
                    <a:cubicBezTo>
                      <a:pt x="660" y="134"/>
                      <a:pt x="644" y="133"/>
                      <a:pt x="629" y="133"/>
                    </a:cubicBezTo>
                    <a:cubicBezTo>
                      <a:pt x="625" y="133"/>
                      <a:pt x="621" y="132"/>
                      <a:pt x="617" y="132"/>
                    </a:cubicBezTo>
                    <a:cubicBezTo>
                      <a:pt x="596" y="131"/>
                      <a:pt x="576" y="131"/>
                      <a:pt x="555" y="127"/>
                    </a:cubicBezTo>
                    <a:cubicBezTo>
                      <a:pt x="554" y="127"/>
                      <a:pt x="552" y="127"/>
                      <a:pt x="550" y="127"/>
                    </a:cubicBezTo>
                    <a:cubicBezTo>
                      <a:pt x="541" y="130"/>
                      <a:pt x="533" y="131"/>
                      <a:pt x="523" y="130"/>
                    </a:cubicBezTo>
                    <a:cubicBezTo>
                      <a:pt x="518" y="130"/>
                      <a:pt x="512" y="131"/>
                      <a:pt x="507" y="131"/>
                    </a:cubicBezTo>
                    <a:cubicBezTo>
                      <a:pt x="506" y="131"/>
                      <a:pt x="505" y="130"/>
                      <a:pt x="504" y="131"/>
                    </a:cubicBezTo>
                    <a:cubicBezTo>
                      <a:pt x="495" y="131"/>
                      <a:pt x="486" y="132"/>
                      <a:pt x="477" y="132"/>
                    </a:cubicBezTo>
                    <a:cubicBezTo>
                      <a:pt x="467" y="132"/>
                      <a:pt x="457" y="133"/>
                      <a:pt x="446" y="130"/>
                    </a:cubicBezTo>
                    <a:cubicBezTo>
                      <a:pt x="442" y="129"/>
                      <a:pt x="437" y="130"/>
                      <a:pt x="433" y="131"/>
                    </a:cubicBezTo>
                    <a:cubicBezTo>
                      <a:pt x="421" y="131"/>
                      <a:pt x="409" y="131"/>
                      <a:pt x="398" y="132"/>
                    </a:cubicBezTo>
                    <a:cubicBezTo>
                      <a:pt x="389" y="132"/>
                      <a:pt x="381" y="133"/>
                      <a:pt x="373" y="134"/>
                    </a:cubicBezTo>
                    <a:cubicBezTo>
                      <a:pt x="370" y="134"/>
                      <a:pt x="367" y="134"/>
                      <a:pt x="365" y="134"/>
                    </a:cubicBezTo>
                    <a:cubicBezTo>
                      <a:pt x="355" y="134"/>
                      <a:pt x="346" y="132"/>
                      <a:pt x="337" y="133"/>
                    </a:cubicBezTo>
                    <a:cubicBezTo>
                      <a:pt x="330" y="134"/>
                      <a:pt x="322" y="134"/>
                      <a:pt x="315" y="135"/>
                    </a:cubicBezTo>
                    <a:cubicBezTo>
                      <a:pt x="309" y="136"/>
                      <a:pt x="304" y="139"/>
                      <a:pt x="298" y="135"/>
                    </a:cubicBezTo>
                    <a:cubicBezTo>
                      <a:pt x="296" y="134"/>
                      <a:pt x="292" y="135"/>
                      <a:pt x="290" y="136"/>
                    </a:cubicBezTo>
                    <a:cubicBezTo>
                      <a:pt x="283" y="138"/>
                      <a:pt x="277" y="137"/>
                      <a:pt x="270" y="137"/>
                    </a:cubicBezTo>
                    <a:cubicBezTo>
                      <a:pt x="259" y="135"/>
                      <a:pt x="248" y="138"/>
                      <a:pt x="238" y="139"/>
                    </a:cubicBezTo>
                    <a:cubicBezTo>
                      <a:pt x="235" y="140"/>
                      <a:pt x="232" y="141"/>
                      <a:pt x="228" y="140"/>
                    </a:cubicBezTo>
                    <a:cubicBezTo>
                      <a:pt x="226" y="140"/>
                      <a:pt x="223" y="139"/>
                      <a:pt x="221" y="140"/>
                    </a:cubicBezTo>
                    <a:cubicBezTo>
                      <a:pt x="213" y="144"/>
                      <a:pt x="205" y="142"/>
                      <a:pt x="196" y="142"/>
                    </a:cubicBezTo>
                    <a:cubicBezTo>
                      <a:pt x="187" y="142"/>
                      <a:pt x="177" y="143"/>
                      <a:pt x="168" y="142"/>
                    </a:cubicBezTo>
                    <a:cubicBezTo>
                      <a:pt x="149" y="140"/>
                      <a:pt x="130" y="143"/>
                      <a:pt x="111" y="142"/>
                    </a:cubicBezTo>
                    <a:cubicBezTo>
                      <a:pt x="107" y="142"/>
                      <a:pt x="103" y="144"/>
                      <a:pt x="99" y="145"/>
                    </a:cubicBezTo>
                    <a:cubicBezTo>
                      <a:pt x="97" y="145"/>
                      <a:pt x="95" y="145"/>
                      <a:pt x="93" y="145"/>
                    </a:cubicBezTo>
                    <a:cubicBezTo>
                      <a:pt x="93" y="144"/>
                      <a:pt x="93" y="144"/>
                      <a:pt x="93" y="143"/>
                    </a:cubicBezTo>
                    <a:close/>
                  </a:path>
                </a:pathLst>
              </a:custGeom>
              <a:solidFill>
                <a:srgbClr val="C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66" name="Freeform 13"/>
              <p:cNvSpPr>
                <a:spLocks noEditPoints="1"/>
              </p:cNvSpPr>
              <p:nvPr/>
            </p:nvSpPr>
            <p:spPr bwMode="auto">
              <a:xfrm>
                <a:off x="2186" y="1647"/>
                <a:ext cx="456" cy="418"/>
              </a:xfrm>
              <a:custGeom>
                <a:avLst/>
                <a:gdLst>
                  <a:gd name="T0" fmla="*/ 202 w 552"/>
                  <a:gd name="T1" fmla="*/ 14 h 506"/>
                  <a:gd name="T2" fmla="*/ 308 w 552"/>
                  <a:gd name="T3" fmla="*/ 1 h 506"/>
                  <a:gd name="T4" fmla="*/ 391 w 552"/>
                  <a:gd name="T5" fmla="*/ 13 h 506"/>
                  <a:gd name="T6" fmla="*/ 422 w 552"/>
                  <a:gd name="T7" fmla="*/ 52 h 506"/>
                  <a:gd name="T8" fmla="*/ 468 w 552"/>
                  <a:gd name="T9" fmla="*/ 72 h 506"/>
                  <a:gd name="T10" fmla="*/ 478 w 552"/>
                  <a:gd name="T11" fmla="*/ 91 h 506"/>
                  <a:gd name="T12" fmla="*/ 489 w 552"/>
                  <a:gd name="T13" fmla="*/ 136 h 506"/>
                  <a:gd name="T14" fmla="*/ 535 w 552"/>
                  <a:gd name="T15" fmla="*/ 201 h 506"/>
                  <a:gd name="T16" fmla="*/ 522 w 552"/>
                  <a:gd name="T17" fmla="*/ 250 h 506"/>
                  <a:gd name="T18" fmla="*/ 534 w 552"/>
                  <a:gd name="T19" fmla="*/ 283 h 506"/>
                  <a:gd name="T20" fmla="*/ 552 w 552"/>
                  <a:gd name="T21" fmla="*/ 307 h 506"/>
                  <a:gd name="T22" fmla="*/ 514 w 552"/>
                  <a:gd name="T23" fmla="*/ 347 h 506"/>
                  <a:gd name="T24" fmla="*/ 522 w 552"/>
                  <a:gd name="T25" fmla="*/ 393 h 506"/>
                  <a:gd name="T26" fmla="*/ 475 w 552"/>
                  <a:gd name="T27" fmla="*/ 405 h 506"/>
                  <a:gd name="T28" fmla="*/ 456 w 552"/>
                  <a:gd name="T29" fmla="*/ 444 h 506"/>
                  <a:gd name="T30" fmla="*/ 417 w 552"/>
                  <a:gd name="T31" fmla="*/ 467 h 506"/>
                  <a:gd name="T32" fmla="*/ 343 w 552"/>
                  <a:gd name="T33" fmla="*/ 491 h 506"/>
                  <a:gd name="T34" fmla="*/ 271 w 552"/>
                  <a:gd name="T35" fmla="*/ 504 h 506"/>
                  <a:gd name="T36" fmla="*/ 169 w 552"/>
                  <a:gd name="T37" fmla="*/ 489 h 506"/>
                  <a:gd name="T38" fmla="*/ 83 w 552"/>
                  <a:gd name="T39" fmla="*/ 434 h 506"/>
                  <a:gd name="T40" fmla="*/ 37 w 552"/>
                  <a:gd name="T41" fmla="*/ 370 h 506"/>
                  <a:gd name="T42" fmla="*/ 7 w 552"/>
                  <a:gd name="T43" fmla="*/ 304 h 506"/>
                  <a:gd name="T44" fmla="*/ 7 w 552"/>
                  <a:gd name="T45" fmla="*/ 266 h 506"/>
                  <a:gd name="T46" fmla="*/ 3 w 552"/>
                  <a:gd name="T47" fmla="*/ 242 h 506"/>
                  <a:gd name="T48" fmla="*/ 8 w 552"/>
                  <a:gd name="T49" fmla="*/ 193 h 506"/>
                  <a:gd name="T50" fmla="*/ 70 w 552"/>
                  <a:gd name="T51" fmla="*/ 92 h 506"/>
                  <a:gd name="T52" fmla="*/ 129 w 552"/>
                  <a:gd name="T53" fmla="*/ 53 h 506"/>
                  <a:gd name="T54" fmla="*/ 182 w 552"/>
                  <a:gd name="T55" fmla="*/ 25 h 506"/>
                  <a:gd name="T56" fmla="*/ 348 w 552"/>
                  <a:gd name="T57" fmla="*/ 125 h 506"/>
                  <a:gd name="T58" fmla="*/ 353 w 552"/>
                  <a:gd name="T59" fmla="*/ 196 h 506"/>
                  <a:gd name="T60" fmla="*/ 364 w 552"/>
                  <a:gd name="T61" fmla="*/ 194 h 506"/>
                  <a:gd name="T62" fmla="*/ 362 w 552"/>
                  <a:gd name="T63" fmla="*/ 119 h 506"/>
                  <a:gd name="T64" fmla="*/ 333 w 552"/>
                  <a:gd name="T65" fmla="*/ 79 h 506"/>
                  <a:gd name="T66" fmla="*/ 348 w 552"/>
                  <a:gd name="T67" fmla="*/ 125 h 506"/>
                  <a:gd name="T68" fmla="*/ 433 w 552"/>
                  <a:gd name="T69" fmla="*/ 449 h 506"/>
                  <a:gd name="T70" fmla="*/ 430 w 552"/>
                  <a:gd name="T71" fmla="*/ 389 h 506"/>
                  <a:gd name="T72" fmla="*/ 410 w 552"/>
                  <a:gd name="T73" fmla="*/ 352 h 506"/>
                  <a:gd name="T74" fmla="*/ 396 w 552"/>
                  <a:gd name="T75" fmla="*/ 351 h 506"/>
                  <a:gd name="T76" fmla="*/ 403 w 552"/>
                  <a:gd name="T77" fmla="*/ 363 h 506"/>
                  <a:gd name="T78" fmla="*/ 405 w 552"/>
                  <a:gd name="T79" fmla="*/ 385 h 506"/>
                  <a:gd name="T80" fmla="*/ 392 w 552"/>
                  <a:gd name="T81" fmla="*/ 412 h 506"/>
                  <a:gd name="T82" fmla="*/ 416 w 552"/>
                  <a:gd name="T83" fmla="*/ 450 h 506"/>
                  <a:gd name="T84" fmla="*/ 175 w 552"/>
                  <a:gd name="T85" fmla="*/ 381 h 506"/>
                  <a:gd name="T86" fmla="*/ 156 w 552"/>
                  <a:gd name="T87" fmla="*/ 299 h 506"/>
                  <a:gd name="T88" fmla="*/ 154 w 552"/>
                  <a:gd name="T89" fmla="*/ 263 h 506"/>
                  <a:gd name="T90" fmla="*/ 147 w 552"/>
                  <a:gd name="T91" fmla="*/ 299 h 506"/>
                  <a:gd name="T92" fmla="*/ 175 w 552"/>
                  <a:gd name="T93" fmla="*/ 381 h 506"/>
                  <a:gd name="T94" fmla="*/ 273 w 552"/>
                  <a:gd name="T95" fmla="*/ 336 h 506"/>
                  <a:gd name="T96" fmla="*/ 266 w 552"/>
                  <a:gd name="T97" fmla="*/ 291 h 5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552" h="506">
                    <a:moveTo>
                      <a:pt x="193" y="22"/>
                    </a:moveTo>
                    <a:cubicBezTo>
                      <a:pt x="193" y="18"/>
                      <a:pt x="198" y="16"/>
                      <a:pt x="202" y="14"/>
                    </a:cubicBezTo>
                    <a:cubicBezTo>
                      <a:pt x="219" y="9"/>
                      <a:pt x="235" y="4"/>
                      <a:pt x="252" y="3"/>
                    </a:cubicBezTo>
                    <a:cubicBezTo>
                      <a:pt x="271" y="2"/>
                      <a:pt x="290" y="0"/>
                      <a:pt x="308" y="1"/>
                    </a:cubicBezTo>
                    <a:cubicBezTo>
                      <a:pt x="323" y="1"/>
                      <a:pt x="337" y="0"/>
                      <a:pt x="351" y="2"/>
                    </a:cubicBezTo>
                    <a:cubicBezTo>
                      <a:pt x="365" y="4"/>
                      <a:pt x="378" y="9"/>
                      <a:pt x="391" y="13"/>
                    </a:cubicBezTo>
                    <a:cubicBezTo>
                      <a:pt x="398" y="15"/>
                      <a:pt x="399" y="22"/>
                      <a:pt x="402" y="27"/>
                    </a:cubicBezTo>
                    <a:cubicBezTo>
                      <a:pt x="406" y="38"/>
                      <a:pt x="413" y="46"/>
                      <a:pt x="422" y="52"/>
                    </a:cubicBezTo>
                    <a:cubicBezTo>
                      <a:pt x="430" y="59"/>
                      <a:pt x="441" y="63"/>
                      <a:pt x="451" y="68"/>
                    </a:cubicBezTo>
                    <a:cubicBezTo>
                      <a:pt x="456" y="70"/>
                      <a:pt x="462" y="71"/>
                      <a:pt x="468" y="72"/>
                    </a:cubicBezTo>
                    <a:cubicBezTo>
                      <a:pt x="471" y="73"/>
                      <a:pt x="475" y="74"/>
                      <a:pt x="479" y="75"/>
                    </a:cubicBezTo>
                    <a:cubicBezTo>
                      <a:pt x="478" y="82"/>
                      <a:pt x="478" y="87"/>
                      <a:pt x="478" y="91"/>
                    </a:cubicBezTo>
                    <a:cubicBezTo>
                      <a:pt x="477" y="99"/>
                      <a:pt x="479" y="105"/>
                      <a:pt x="482" y="112"/>
                    </a:cubicBezTo>
                    <a:cubicBezTo>
                      <a:pt x="486" y="119"/>
                      <a:pt x="487" y="128"/>
                      <a:pt x="489" y="136"/>
                    </a:cubicBezTo>
                    <a:cubicBezTo>
                      <a:pt x="495" y="156"/>
                      <a:pt x="503" y="174"/>
                      <a:pt x="517" y="189"/>
                    </a:cubicBezTo>
                    <a:cubicBezTo>
                      <a:pt x="522" y="194"/>
                      <a:pt x="528" y="197"/>
                      <a:pt x="535" y="201"/>
                    </a:cubicBezTo>
                    <a:cubicBezTo>
                      <a:pt x="532" y="205"/>
                      <a:pt x="530" y="208"/>
                      <a:pt x="527" y="211"/>
                    </a:cubicBezTo>
                    <a:cubicBezTo>
                      <a:pt x="516" y="224"/>
                      <a:pt x="514" y="236"/>
                      <a:pt x="522" y="250"/>
                    </a:cubicBezTo>
                    <a:cubicBezTo>
                      <a:pt x="522" y="251"/>
                      <a:pt x="523" y="252"/>
                      <a:pt x="523" y="252"/>
                    </a:cubicBezTo>
                    <a:cubicBezTo>
                      <a:pt x="522" y="264"/>
                      <a:pt x="531" y="273"/>
                      <a:pt x="534" y="283"/>
                    </a:cubicBezTo>
                    <a:cubicBezTo>
                      <a:pt x="535" y="285"/>
                      <a:pt x="536" y="287"/>
                      <a:pt x="537" y="288"/>
                    </a:cubicBezTo>
                    <a:cubicBezTo>
                      <a:pt x="542" y="294"/>
                      <a:pt x="547" y="300"/>
                      <a:pt x="552" y="307"/>
                    </a:cubicBezTo>
                    <a:cubicBezTo>
                      <a:pt x="548" y="309"/>
                      <a:pt x="544" y="311"/>
                      <a:pt x="541" y="312"/>
                    </a:cubicBezTo>
                    <a:cubicBezTo>
                      <a:pt x="523" y="317"/>
                      <a:pt x="516" y="330"/>
                      <a:pt x="514" y="347"/>
                    </a:cubicBezTo>
                    <a:cubicBezTo>
                      <a:pt x="513" y="359"/>
                      <a:pt x="514" y="371"/>
                      <a:pt x="519" y="382"/>
                    </a:cubicBezTo>
                    <a:cubicBezTo>
                      <a:pt x="521" y="385"/>
                      <a:pt x="521" y="389"/>
                      <a:pt x="522" y="393"/>
                    </a:cubicBezTo>
                    <a:cubicBezTo>
                      <a:pt x="516" y="394"/>
                      <a:pt x="510" y="395"/>
                      <a:pt x="504" y="395"/>
                    </a:cubicBezTo>
                    <a:cubicBezTo>
                      <a:pt x="494" y="396"/>
                      <a:pt x="484" y="400"/>
                      <a:pt x="475" y="405"/>
                    </a:cubicBezTo>
                    <a:cubicBezTo>
                      <a:pt x="469" y="408"/>
                      <a:pt x="467" y="412"/>
                      <a:pt x="468" y="418"/>
                    </a:cubicBezTo>
                    <a:cubicBezTo>
                      <a:pt x="470" y="429"/>
                      <a:pt x="465" y="437"/>
                      <a:pt x="456" y="444"/>
                    </a:cubicBezTo>
                    <a:cubicBezTo>
                      <a:pt x="449" y="449"/>
                      <a:pt x="442" y="454"/>
                      <a:pt x="435" y="459"/>
                    </a:cubicBezTo>
                    <a:cubicBezTo>
                      <a:pt x="429" y="462"/>
                      <a:pt x="423" y="465"/>
                      <a:pt x="417" y="467"/>
                    </a:cubicBezTo>
                    <a:cubicBezTo>
                      <a:pt x="403" y="472"/>
                      <a:pt x="390" y="480"/>
                      <a:pt x="375" y="482"/>
                    </a:cubicBezTo>
                    <a:cubicBezTo>
                      <a:pt x="364" y="484"/>
                      <a:pt x="354" y="488"/>
                      <a:pt x="343" y="491"/>
                    </a:cubicBezTo>
                    <a:cubicBezTo>
                      <a:pt x="328" y="496"/>
                      <a:pt x="312" y="497"/>
                      <a:pt x="297" y="500"/>
                    </a:cubicBezTo>
                    <a:cubicBezTo>
                      <a:pt x="288" y="501"/>
                      <a:pt x="280" y="503"/>
                      <a:pt x="271" y="504"/>
                    </a:cubicBezTo>
                    <a:cubicBezTo>
                      <a:pt x="250" y="506"/>
                      <a:pt x="229" y="503"/>
                      <a:pt x="207" y="500"/>
                    </a:cubicBezTo>
                    <a:cubicBezTo>
                      <a:pt x="194" y="497"/>
                      <a:pt x="181" y="495"/>
                      <a:pt x="169" y="489"/>
                    </a:cubicBezTo>
                    <a:cubicBezTo>
                      <a:pt x="151" y="481"/>
                      <a:pt x="134" y="473"/>
                      <a:pt x="118" y="461"/>
                    </a:cubicBezTo>
                    <a:cubicBezTo>
                      <a:pt x="106" y="453"/>
                      <a:pt x="95" y="443"/>
                      <a:pt x="83" y="434"/>
                    </a:cubicBezTo>
                    <a:cubicBezTo>
                      <a:pt x="72" y="424"/>
                      <a:pt x="63" y="412"/>
                      <a:pt x="56" y="400"/>
                    </a:cubicBezTo>
                    <a:cubicBezTo>
                      <a:pt x="51" y="389"/>
                      <a:pt x="43" y="380"/>
                      <a:pt x="37" y="370"/>
                    </a:cubicBezTo>
                    <a:cubicBezTo>
                      <a:pt x="30" y="358"/>
                      <a:pt x="21" y="347"/>
                      <a:pt x="18" y="332"/>
                    </a:cubicBezTo>
                    <a:cubicBezTo>
                      <a:pt x="16" y="323"/>
                      <a:pt x="10" y="314"/>
                      <a:pt x="7" y="304"/>
                    </a:cubicBezTo>
                    <a:cubicBezTo>
                      <a:pt x="4" y="294"/>
                      <a:pt x="0" y="283"/>
                      <a:pt x="7" y="272"/>
                    </a:cubicBezTo>
                    <a:cubicBezTo>
                      <a:pt x="8" y="270"/>
                      <a:pt x="8" y="268"/>
                      <a:pt x="7" y="266"/>
                    </a:cubicBezTo>
                    <a:cubicBezTo>
                      <a:pt x="7" y="256"/>
                      <a:pt x="6" y="256"/>
                      <a:pt x="12" y="247"/>
                    </a:cubicBezTo>
                    <a:cubicBezTo>
                      <a:pt x="9" y="246"/>
                      <a:pt x="6" y="244"/>
                      <a:pt x="3" y="242"/>
                    </a:cubicBezTo>
                    <a:cubicBezTo>
                      <a:pt x="3" y="233"/>
                      <a:pt x="3" y="224"/>
                      <a:pt x="4" y="215"/>
                    </a:cubicBezTo>
                    <a:cubicBezTo>
                      <a:pt x="4" y="208"/>
                      <a:pt x="5" y="200"/>
                      <a:pt x="8" y="193"/>
                    </a:cubicBezTo>
                    <a:cubicBezTo>
                      <a:pt x="13" y="178"/>
                      <a:pt x="18" y="164"/>
                      <a:pt x="25" y="150"/>
                    </a:cubicBezTo>
                    <a:cubicBezTo>
                      <a:pt x="36" y="127"/>
                      <a:pt x="51" y="108"/>
                      <a:pt x="70" y="92"/>
                    </a:cubicBezTo>
                    <a:cubicBezTo>
                      <a:pt x="78" y="85"/>
                      <a:pt x="87" y="80"/>
                      <a:pt x="95" y="75"/>
                    </a:cubicBezTo>
                    <a:cubicBezTo>
                      <a:pt x="106" y="68"/>
                      <a:pt x="117" y="60"/>
                      <a:pt x="129" y="53"/>
                    </a:cubicBezTo>
                    <a:cubicBezTo>
                      <a:pt x="141" y="46"/>
                      <a:pt x="153" y="40"/>
                      <a:pt x="165" y="34"/>
                    </a:cubicBezTo>
                    <a:cubicBezTo>
                      <a:pt x="171" y="31"/>
                      <a:pt x="176" y="27"/>
                      <a:pt x="182" y="25"/>
                    </a:cubicBezTo>
                    <a:cubicBezTo>
                      <a:pt x="185" y="23"/>
                      <a:pt x="188" y="23"/>
                      <a:pt x="193" y="22"/>
                    </a:cubicBezTo>
                    <a:close/>
                    <a:moveTo>
                      <a:pt x="348" y="125"/>
                    </a:moveTo>
                    <a:cubicBezTo>
                      <a:pt x="335" y="140"/>
                      <a:pt x="328" y="156"/>
                      <a:pt x="334" y="175"/>
                    </a:cubicBezTo>
                    <a:cubicBezTo>
                      <a:pt x="337" y="183"/>
                      <a:pt x="344" y="191"/>
                      <a:pt x="353" y="196"/>
                    </a:cubicBezTo>
                    <a:cubicBezTo>
                      <a:pt x="355" y="194"/>
                      <a:pt x="356" y="193"/>
                      <a:pt x="358" y="191"/>
                    </a:cubicBezTo>
                    <a:cubicBezTo>
                      <a:pt x="360" y="192"/>
                      <a:pt x="362" y="193"/>
                      <a:pt x="364" y="194"/>
                    </a:cubicBezTo>
                    <a:cubicBezTo>
                      <a:pt x="373" y="176"/>
                      <a:pt x="376" y="157"/>
                      <a:pt x="370" y="138"/>
                    </a:cubicBezTo>
                    <a:cubicBezTo>
                      <a:pt x="368" y="132"/>
                      <a:pt x="365" y="125"/>
                      <a:pt x="362" y="119"/>
                    </a:cubicBezTo>
                    <a:cubicBezTo>
                      <a:pt x="355" y="107"/>
                      <a:pt x="347" y="96"/>
                      <a:pt x="340" y="84"/>
                    </a:cubicBezTo>
                    <a:cubicBezTo>
                      <a:pt x="338" y="82"/>
                      <a:pt x="335" y="81"/>
                      <a:pt x="333" y="79"/>
                    </a:cubicBezTo>
                    <a:cubicBezTo>
                      <a:pt x="330" y="76"/>
                      <a:pt x="327" y="76"/>
                      <a:pt x="323" y="80"/>
                    </a:cubicBezTo>
                    <a:cubicBezTo>
                      <a:pt x="331" y="95"/>
                      <a:pt x="340" y="110"/>
                      <a:pt x="348" y="125"/>
                    </a:cubicBezTo>
                    <a:close/>
                    <a:moveTo>
                      <a:pt x="430" y="453"/>
                    </a:moveTo>
                    <a:cubicBezTo>
                      <a:pt x="431" y="452"/>
                      <a:pt x="432" y="451"/>
                      <a:pt x="433" y="449"/>
                    </a:cubicBezTo>
                    <a:cubicBezTo>
                      <a:pt x="433" y="448"/>
                      <a:pt x="434" y="446"/>
                      <a:pt x="434" y="445"/>
                    </a:cubicBezTo>
                    <a:cubicBezTo>
                      <a:pt x="437" y="426"/>
                      <a:pt x="438" y="407"/>
                      <a:pt x="430" y="389"/>
                    </a:cubicBezTo>
                    <a:cubicBezTo>
                      <a:pt x="428" y="384"/>
                      <a:pt x="426" y="380"/>
                      <a:pt x="425" y="375"/>
                    </a:cubicBezTo>
                    <a:cubicBezTo>
                      <a:pt x="422" y="366"/>
                      <a:pt x="417" y="359"/>
                      <a:pt x="410" y="352"/>
                    </a:cubicBezTo>
                    <a:cubicBezTo>
                      <a:pt x="408" y="350"/>
                      <a:pt x="406" y="349"/>
                      <a:pt x="403" y="348"/>
                    </a:cubicBezTo>
                    <a:cubicBezTo>
                      <a:pt x="401" y="348"/>
                      <a:pt x="398" y="350"/>
                      <a:pt x="396" y="351"/>
                    </a:cubicBezTo>
                    <a:cubicBezTo>
                      <a:pt x="395" y="353"/>
                      <a:pt x="396" y="356"/>
                      <a:pt x="397" y="358"/>
                    </a:cubicBezTo>
                    <a:cubicBezTo>
                      <a:pt x="398" y="360"/>
                      <a:pt x="401" y="361"/>
                      <a:pt x="403" y="363"/>
                    </a:cubicBezTo>
                    <a:cubicBezTo>
                      <a:pt x="408" y="368"/>
                      <a:pt x="412" y="374"/>
                      <a:pt x="413" y="381"/>
                    </a:cubicBezTo>
                    <a:cubicBezTo>
                      <a:pt x="410" y="383"/>
                      <a:pt x="407" y="384"/>
                      <a:pt x="405" y="385"/>
                    </a:cubicBezTo>
                    <a:cubicBezTo>
                      <a:pt x="403" y="389"/>
                      <a:pt x="403" y="394"/>
                      <a:pt x="401" y="395"/>
                    </a:cubicBezTo>
                    <a:cubicBezTo>
                      <a:pt x="396" y="400"/>
                      <a:pt x="394" y="406"/>
                      <a:pt x="392" y="412"/>
                    </a:cubicBezTo>
                    <a:cubicBezTo>
                      <a:pt x="389" y="420"/>
                      <a:pt x="391" y="427"/>
                      <a:pt x="395" y="433"/>
                    </a:cubicBezTo>
                    <a:cubicBezTo>
                      <a:pt x="400" y="441"/>
                      <a:pt x="408" y="446"/>
                      <a:pt x="416" y="450"/>
                    </a:cubicBezTo>
                    <a:cubicBezTo>
                      <a:pt x="422" y="446"/>
                      <a:pt x="425" y="452"/>
                      <a:pt x="430" y="453"/>
                    </a:cubicBezTo>
                    <a:close/>
                    <a:moveTo>
                      <a:pt x="175" y="381"/>
                    </a:moveTo>
                    <a:cubicBezTo>
                      <a:pt x="181" y="371"/>
                      <a:pt x="182" y="366"/>
                      <a:pt x="176" y="360"/>
                    </a:cubicBezTo>
                    <a:cubicBezTo>
                      <a:pt x="159" y="343"/>
                      <a:pt x="158" y="321"/>
                      <a:pt x="156" y="299"/>
                    </a:cubicBezTo>
                    <a:cubicBezTo>
                      <a:pt x="155" y="289"/>
                      <a:pt x="156" y="278"/>
                      <a:pt x="156" y="268"/>
                    </a:cubicBezTo>
                    <a:cubicBezTo>
                      <a:pt x="155" y="266"/>
                      <a:pt x="155" y="264"/>
                      <a:pt x="154" y="263"/>
                    </a:cubicBezTo>
                    <a:cubicBezTo>
                      <a:pt x="148" y="262"/>
                      <a:pt x="147" y="266"/>
                      <a:pt x="147" y="269"/>
                    </a:cubicBezTo>
                    <a:cubicBezTo>
                      <a:pt x="147" y="279"/>
                      <a:pt x="146" y="289"/>
                      <a:pt x="147" y="299"/>
                    </a:cubicBezTo>
                    <a:cubicBezTo>
                      <a:pt x="147" y="322"/>
                      <a:pt x="149" y="344"/>
                      <a:pt x="163" y="363"/>
                    </a:cubicBezTo>
                    <a:cubicBezTo>
                      <a:pt x="167" y="369"/>
                      <a:pt x="171" y="375"/>
                      <a:pt x="175" y="381"/>
                    </a:cubicBezTo>
                    <a:close/>
                    <a:moveTo>
                      <a:pt x="260" y="283"/>
                    </a:moveTo>
                    <a:cubicBezTo>
                      <a:pt x="254" y="294"/>
                      <a:pt x="261" y="325"/>
                      <a:pt x="273" y="336"/>
                    </a:cubicBezTo>
                    <a:cubicBezTo>
                      <a:pt x="278" y="330"/>
                      <a:pt x="276" y="323"/>
                      <a:pt x="274" y="317"/>
                    </a:cubicBezTo>
                    <a:cubicBezTo>
                      <a:pt x="270" y="309"/>
                      <a:pt x="267" y="300"/>
                      <a:pt x="266" y="291"/>
                    </a:cubicBezTo>
                    <a:cubicBezTo>
                      <a:pt x="266" y="287"/>
                      <a:pt x="265" y="283"/>
                      <a:pt x="260" y="283"/>
                    </a:cubicBezTo>
                    <a:close/>
                  </a:path>
                </a:pathLst>
              </a:custGeom>
              <a:solidFill>
                <a:srgbClr val="FADAD3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67" name="Freeform 14"/>
              <p:cNvSpPr>
                <a:spLocks/>
              </p:cNvSpPr>
              <p:nvPr/>
            </p:nvSpPr>
            <p:spPr bwMode="auto">
              <a:xfrm>
                <a:off x="1625" y="2599"/>
                <a:ext cx="847" cy="269"/>
              </a:xfrm>
              <a:custGeom>
                <a:avLst/>
                <a:gdLst>
                  <a:gd name="T0" fmla="*/ 348 w 1026"/>
                  <a:gd name="T1" fmla="*/ 9 h 325"/>
                  <a:gd name="T2" fmla="*/ 324 w 1026"/>
                  <a:gd name="T3" fmla="*/ 12 h 325"/>
                  <a:gd name="T4" fmla="*/ 323 w 1026"/>
                  <a:gd name="T5" fmla="*/ 14 h 325"/>
                  <a:gd name="T6" fmla="*/ 334 w 1026"/>
                  <a:gd name="T7" fmla="*/ 17 h 325"/>
                  <a:gd name="T8" fmla="*/ 367 w 1026"/>
                  <a:gd name="T9" fmla="*/ 19 h 325"/>
                  <a:gd name="T10" fmla="*/ 380 w 1026"/>
                  <a:gd name="T11" fmla="*/ 17 h 325"/>
                  <a:gd name="T12" fmla="*/ 411 w 1026"/>
                  <a:gd name="T13" fmla="*/ 22 h 325"/>
                  <a:gd name="T14" fmla="*/ 449 w 1026"/>
                  <a:gd name="T15" fmla="*/ 44 h 325"/>
                  <a:gd name="T16" fmla="*/ 463 w 1026"/>
                  <a:gd name="T17" fmla="*/ 57 h 325"/>
                  <a:gd name="T18" fmla="*/ 498 w 1026"/>
                  <a:gd name="T19" fmla="*/ 97 h 325"/>
                  <a:gd name="T20" fmla="*/ 548 w 1026"/>
                  <a:gd name="T21" fmla="*/ 139 h 325"/>
                  <a:gd name="T22" fmla="*/ 569 w 1026"/>
                  <a:gd name="T23" fmla="*/ 151 h 325"/>
                  <a:gd name="T24" fmla="*/ 608 w 1026"/>
                  <a:gd name="T25" fmla="*/ 175 h 325"/>
                  <a:gd name="T26" fmla="*/ 642 w 1026"/>
                  <a:gd name="T27" fmla="*/ 190 h 325"/>
                  <a:gd name="T28" fmla="*/ 666 w 1026"/>
                  <a:gd name="T29" fmla="*/ 200 h 325"/>
                  <a:gd name="T30" fmla="*/ 671 w 1026"/>
                  <a:gd name="T31" fmla="*/ 202 h 325"/>
                  <a:gd name="T32" fmla="*/ 717 w 1026"/>
                  <a:gd name="T33" fmla="*/ 208 h 325"/>
                  <a:gd name="T34" fmla="*/ 757 w 1026"/>
                  <a:gd name="T35" fmla="*/ 211 h 325"/>
                  <a:gd name="T36" fmla="*/ 780 w 1026"/>
                  <a:gd name="T37" fmla="*/ 210 h 325"/>
                  <a:gd name="T38" fmla="*/ 847 w 1026"/>
                  <a:gd name="T39" fmla="*/ 199 h 325"/>
                  <a:gd name="T40" fmla="*/ 864 w 1026"/>
                  <a:gd name="T41" fmla="*/ 195 h 325"/>
                  <a:gd name="T42" fmla="*/ 879 w 1026"/>
                  <a:gd name="T43" fmla="*/ 189 h 325"/>
                  <a:gd name="T44" fmla="*/ 932 w 1026"/>
                  <a:gd name="T45" fmla="*/ 157 h 325"/>
                  <a:gd name="T46" fmla="*/ 958 w 1026"/>
                  <a:gd name="T47" fmla="*/ 158 h 325"/>
                  <a:gd name="T48" fmla="*/ 999 w 1026"/>
                  <a:gd name="T49" fmla="*/ 181 h 325"/>
                  <a:gd name="T50" fmla="*/ 1012 w 1026"/>
                  <a:gd name="T51" fmla="*/ 201 h 325"/>
                  <a:gd name="T52" fmla="*/ 1016 w 1026"/>
                  <a:gd name="T53" fmla="*/ 257 h 325"/>
                  <a:gd name="T54" fmla="*/ 1025 w 1026"/>
                  <a:gd name="T55" fmla="*/ 296 h 325"/>
                  <a:gd name="T56" fmla="*/ 1026 w 1026"/>
                  <a:gd name="T57" fmla="*/ 305 h 325"/>
                  <a:gd name="T58" fmla="*/ 985 w 1026"/>
                  <a:gd name="T59" fmla="*/ 305 h 325"/>
                  <a:gd name="T60" fmla="*/ 941 w 1026"/>
                  <a:gd name="T61" fmla="*/ 306 h 325"/>
                  <a:gd name="T62" fmla="*/ 902 w 1026"/>
                  <a:gd name="T63" fmla="*/ 307 h 325"/>
                  <a:gd name="T64" fmla="*/ 844 w 1026"/>
                  <a:gd name="T65" fmla="*/ 307 h 325"/>
                  <a:gd name="T66" fmla="*/ 779 w 1026"/>
                  <a:gd name="T67" fmla="*/ 308 h 325"/>
                  <a:gd name="T68" fmla="*/ 738 w 1026"/>
                  <a:gd name="T69" fmla="*/ 310 h 325"/>
                  <a:gd name="T70" fmla="*/ 711 w 1026"/>
                  <a:gd name="T71" fmla="*/ 311 h 325"/>
                  <a:gd name="T72" fmla="*/ 648 w 1026"/>
                  <a:gd name="T73" fmla="*/ 313 h 325"/>
                  <a:gd name="T74" fmla="*/ 559 w 1026"/>
                  <a:gd name="T75" fmla="*/ 317 h 325"/>
                  <a:gd name="T76" fmla="*/ 519 w 1026"/>
                  <a:gd name="T77" fmla="*/ 318 h 325"/>
                  <a:gd name="T78" fmla="*/ 467 w 1026"/>
                  <a:gd name="T79" fmla="*/ 321 h 325"/>
                  <a:gd name="T80" fmla="*/ 435 w 1026"/>
                  <a:gd name="T81" fmla="*/ 322 h 325"/>
                  <a:gd name="T82" fmla="*/ 352 w 1026"/>
                  <a:gd name="T83" fmla="*/ 325 h 325"/>
                  <a:gd name="T84" fmla="*/ 299 w 1026"/>
                  <a:gd name="T85" fmla="*/ 323 h 325"/>
                  <a:gd name="T86" fmla="*/ 271 w 1026"/>
                  <a:gd name="T87" fmla="*/ 323 h 325"/>
                  <a:gd name="T88" fmla="*/ 211 w 1026"/>
                  <a:gd name="T89" fmla="*/ 320 h 325"/>
                  <a:gd name="T90" fmla="*/ 157 w 1026"/>
                  <a:gd name="T91" fmla="*/ 319 h 325"/>
                  <a:gd name="T92" fmla="*/ 96 w 1026"/>
                  <a:gd name="T93" fmla="*/ 297 h 325"/>
                  <a:gd name="T94" fmla="*/ 65 w 1026"/>
                  <a:gd name="T95" fmla="*/ 272 h 325"/>
                  <a:gd name="T96" fmla="*/ 43 w 1026"/>
                  <a:gd name="T97" fmla="*/ 251 h 325"/>
                  <a:gd name="T98" fmla="*/ 13 w 1026"/>
                  <a:gd name="T99" fmla="*/ 213 h 325"/>
                  <a:gd name="T100" fmla="*/ 7 w 1026"/>
                  <a:gd name="T101" fmla="*/ 205 h 325"/>
                  <a:gd name="T102" fmla="*/ 9 w 1026"/>
                  <a:gd name="T103" fmla="*/ 175 h 325"/>
                  <a:gd name="T104" fmla="*/ 15 w 1026"/>
                  <a:gd name="T105" fmla="*/ 165 h 325"/>
                  <a:gd name="T106" fmla="*/ 63 w 1026"/>
                  <a:gd name="T107" fmla="*/ 107 h 325"/>
                  <a:gd name="T108" fmla="*/ 123 w 1026"/>
                  <a:gd name="T109" fmla="*/ 64 h 325"/>
                  <a:gd name="T110" fmla="*/ 189 w 1026"/>
                  <a:gd name="T111" fmla="*/ 31 h 325"/>
                  <a:gd name="T112" fmla="*/ 217 w 1026"/>
                  <a:gd name="T113" fmla="*/ 20 h 325"/>
                  <a:gd name="T114" fmla="*/ 259 w 1026"/>
                  <a:gd name="T115" fmla="*/ 8 h 325"/>
                  <a:gd name="T116" fmla="*/ 264 w 1026"/>
                  <a:gd name="T117" fmla="*/ 7 h 325"/>
                  <a:gd name="T118" fmla="*/ 305 w 1026"/>
                  <a:gd name="T119" fmla="*/ 1 h 325"/>
                  <a:gd name="T120" fmla="*/ 319 w 1026"/>
                  <a:gd name="T121" fmla="*/ 2 h 325"/>
                  <a:gd name="T122" fmla="*/ 348 w 1026"/>
                  <a:gd name="T123" fmla="*/ 7 h 325"/>
                  <a:gd name="T124" fmla="*/ 348 w 1026"/>
                  <a:gd name="T125" fmla="*/ 9 h 3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1026" h="325">
                    <a:moveTo>
                      <a:pt x="348" y="9"/>
                    </a:moveTo>
                    <a:cubicBezTo>
                      <a:pt x="340" y="10"/>
                      <a:pt x="332" y="11"/>
                      <a:pt x="324" y="12"/>
                    </a:cubicBezTo>
                    <a:cubicBezTo>
                      <a:pt x="324" y="13"/>
                      <a:pt x="324" y="13"/>
                      <a:pt x="323" y="14"/>
                    </a:cubicBezTo>
                    <a:cubicBezTo>
                      <a:pt x="327" y="15"/>
                      <a:pt x="331" y="16"/>
                      <a:pt x="334" y="17"/>
                    </a:cubicBezTo>
                    <a:cubicBezTo>
                      <a:pt x="345" y="18"/>
                      <a:pt x="356" y="17"/>
                      <a:pt x="367" y="19"/>
                    </a:cubicBezTo>
                    <a:cubicBezTo>
                      <a:pt x="371" y="19"/>
                      <a:pt x="375" y="18"/>
                      <a:pt x="380" y="17"/>
                    </a:cubicBezTo>
                    <a:cubicBezTo>
                      <a:pt x="391" y="15"/>
                      <a:pt x="401" y="15"/>
                      <a:pt x="411" y="22"/>
                    </a:cubicBezTo>
                    <a:cubicBezTo>
                      <a:pt x="423" y="30"/>
                      <a:pt x="436" y="38"/>
                      <a:pt x="449" y="44"/>
                    </a:cubicBezTo>
                    <a:cubicBezTo>
                      <a:pt x="456" y="48"/>
                      <a:pt x="459" y="52"/>
                      <a:pt x="463" y="57"/>
                    </a:cubicBezTo>
                    <a:cubicBezTo>
                      <a:pt x="474" y="71"/>
                      <a:pt x="485" y="85"/>
                      <a:pt x="498" y="97"/>
                    </a:cubicBezTo>
                    <a:cubicBezTo>
                      <a:pt x="514" y="112"/>
                      <a:pt x="531" y="125"/>
                      <a:pt x="548" y="139"/>
                    </a:cubicBezTo>
                    <a:cubicBezTo>
                      <a:pt x="554" y="144"/>
                      <a:pt x="562" y="147"/>
                      <a:pt x="569" y="151"/>
                    </a:cubicBezTo>
                    <a:cubicBezTo>
                      <a:pt x="582" y="159"/>
                      <a:pt x="594" y="168"/>
                      <a:pt x="608" y="175"/>
                    </a:cubicBezTo>
                    <a:cubicBezTo>
                      <a:pt x="619" y="180"/>
                      <a:pt x="631" y="185"/>
                      <a:pt x="642" y="190"/>
                    </a:cubicBezTo>
                    <a:cubicBezTo>
                      <a:pt x="650" y="193"/>
                      <a:pt x="658" y="197"/>
                      <a:pt x="666" y="200"/>
                    </a:cubicBezTo>
                    <a:cubicBezTo>
                      <a:pt x="668" y="201"/>
                      <a:pt x="669" y="201"/>
                      <a:pt x="671" y="202"/>
                    </a:cubicBezTo>
                    <a:cubicBezTo>
                      <a:pt x="687" y="202"/>
                      <a:pt x="701" y="209"/>
                      <a:pt x="717" y="208"/>
                    </a:cubicBezTo>
                    <a:cubicBezTo>
                      <a:pt x="731" y="208"/>
                      <a:pt x="744" y="211"/>
                      <a:pt x="757" y="211"/>
                    </a:cubicBezTo>
                    <a:cubicBezTo>
                      <a:pt x="765" y="212"/>
                      <a:pt x="772" y="211"/>
                      <a:pt x="780" y="210"/>
                    </a:cubicBezTo>
                    <a:cubicBezTo>
                      <a:pt x="802" y="209"/>
                      <a:pt x="825" y="207"/>
                      <a:pt x="847" y="199"/>
                    </a:cubicBezTo>
                    <a:cubicBezTo>
                      <a:pt x="852" y="197"/>
                      <a:pt x="858" y="197"/>
                      <a:pt x="864" y="195"/>
                    </a:cubicBezTo>
                    <a:cubicBezTo>
                      <a:pt x="869" y="194"/>
                      <a:pt x="874" y="192"/>
                      <a:pt x="879" y="189"/>
                    </a:cubicBezTo>
                    <a:cubicBezTo>
                      <a:pt x="897" y="179"/>
                      <a:pt x="914" y="168"/>
                      <a:pt x="932" y="157"/>
                    </a:cubicBezTo>
                    <a:cubicBezTo>
                      <a:pt x="941" y="151"/>
                      <a:pt x="951" y="152"/>
                      <a:pt x="958" y="158"/>
                    </a:cubicBezTo>
                    <a:cubicBezTo>
                      <a:pt x="971" y="168"/>
                      <a:pt x="985" y="175"/>
                      <a:pt x="999" y="181"/>
                    </a:cubicBezTo>
                    <a:cubicBezTo>
                      <a:pt x="1008" y="185"/>
                      <a:pt x="1012" y="191"/>
                      <a:pt x="1012" y="201"/>
                    </a:cubicBezTo>
                    <a:cubicBezTo>
                      <a:pt x="1013" y="220"/>
                      <a:pt x="1014" y="238"/>
                      <a:pt x="1016" y="257"/>
                    </a:cubicBezTo>
                    <a:cubicBezTo>
                      <a:pt x="1017" y="270"/>
                      <a:pt x="1022" y="283"/>
                      <a:pt x="1025" y="296"/>
                    </a:cubicBezTo>
                    <a:cubicBezTo>
                      <a:pt x="1025" y="299"/>
                      <a:pt x="1026" y="301"/>
                      <a:pt x="1026" y="305"/>
                    </a:cubicBezTo>
                    <a:cubicBezTo>
                      <a:pt x="1012" y="305"/>
                      <a:pt x="999" y="305"/>
                      <a:pt x="985" y="305"/>
                    </a:cubicBezTo>
                    <a:cubicBezTo>
                      <a:pt x="971" y="305"/>
                      <a:pt x="956" y="306"/>
                      <a:pt x="941" y="306"/>
                    </a:cubicBezTo>
                    <a:cubicBezTo>
                      <a:pt x="928" y="306"/>
                      <a:pt x="915" y="307"/>
                      <a:pt x="902" y="307"/>
                    </a:cubicBezTo>
                    <a:cubicBezTo>
                      <a:pt x="882" y="307"/>
                      <a:pt x="863" y="307"/>
                      <a:pt x="844" y="307"/>
                    </a:cubicBezTo>
                    <a:cubicBezTo>
                      <a:pt x="822" y="307"/>
                      <a:pt x="801" y="307"/>
                      <a:pt x="779" y="308"/>
                    </a:cubicBezTo>
                    <a:cubicBezTo>
                      <a:pt x="765" y="308"/>
                      <a:pt x="752" y="310"/>
                      <a:pt x="738" y="310"/>
                    </a:cubicBezTo>
                    <a:cubicBezTo>
                      <a:pt x="729" y="311"/>
                      <a:pt x="720" y="311"/>
                      <a:pt x="711" y="311"/>
                    </a:cubicBezTo>
                    <a:cubicBezTo>
                      <a:pt x="690" y="311"/>
                      <a:pt x="669" y="312"/>
                      <a:pt x="648" y="313"/>
                    </a:cubicBezTo>
                    <a:cubicBezTo>
                      <a:pt x="618" y="314"/>
                      <a:pt x="589" y="316"/>
                      <a:pt x="559" y="317"/>
                    </a:cubicBezTo>
                    <a:cubicBezTo>
                      <a:pt x="546" y="318"/>
                      <a:pt x="532" y="317"/>
                      <a:pt x="519" y="318"/>
                    </a:cubicBezTo>
                    <a:cubicBezTo>
                      <a:pt x="502" y="319"/>
                      <a:pt x="484" y="320"/>
                      <a:pt x="467" y="321"/>
                    </a:cubicBezTo>
                    <a:cubicBezTo>
                      <a:pt x="456" y="322"/>
                      <a:pt x="446" y="321"/>
                      <a:pt x="435" y="322"/>
                    </a:cubicBezTo>
                    <a:cubicBezTo>
                      <a:pt x="407" y="323"/>
                      <a:pt x="379" y="324"/>
                      <a:pt x="352" y="325"/>
                    </a:cubicBezTo>
                    <a:cubicBezTo>
                      <a:pt x="334" y="325"/>
                      <a:pt x="317" y="324"/>
                      <a:pt x="299" y="323"/>
                    </a:cubicBezTo>
                    <a:cubicBezTo>
                      <a:pt x="290" y="323"/>
                      <a:pt x="280" y="323"/>
                      <a:pt x="271" y="323"/>
                    </a:cubicBezTo>
                    <a:cubicBezTo>
                      <a:pt x="251" y="322"/>
                      <a:pt x="231" y="320"/>
                      <a:pt x="211" y="320"/>
                    </a:cubicBezTo>
                    <a:cubicBezTo>
                      <a:pt x="193" y="319"/>
                      <a:pt x="175" y="318"/>
                      <a:pt x="157" y="319"/>
                    </a:cubicBezTo>
                    <a:cubicBezTo>
                      <a:pt x="133" y="320"/>
                      <a:pt x="113" y="312"/>
                      <a:pt x="96" y="297"/>
                    </a:cubicBezTo>
                    <a:cubicBezTo>
                      <a:pt x="86" y="288"/>
                      <a:pt x="75" y="281"/>
                      <a:pt x="65" y="272"/>
                    </a:cubicBezTo>
                    <a:cubicBezTo>
                      <a:pt x="57" y="265"/>
                      <a:pt x="50" y="258"/>
                      <a:pt x="43" y="251"/>
                    </a:cubicBezTo>
                    <a:cubicBezTo>
                      <a:pt x="33" y="239"/>
                      <a:pt x="23" y="226"/>
                      <a:pt x="13" y="213"/>
                    </a:cubicBezTo>
                    <a:cubicBezTo>
                      <a:pt x="11" y="211"/>
                      <a:pt x="9" y="208"/>
                      <a:pt x="7" y="205"/>
                    </a:cubicBezTo>
                    <a:cubicBezTo>
                      <a:pt x="2" y="195"/>
                      <a:pt x="0" y="185"/>
                      <a:pt x="9" y="175"/>
                    </a:cubicBezTo>
                    <a:cubicBezTo>
                      <a:pt x="11" y="172"/>
                      <a:pt x="13" y="168"/>
                      <a:pt x="15" y="165"/>
                    </a:cubicBezTo>
                    <a:cubicBezTo>
                      <a:pt x="25" y="141"/>
                      <a:pt x="43" y="122"/>
                      <a:pt x="63" y="107"/>
                    </a:cubicBezTo>
                    <a:cubicBezTo>
                      <a:pt x="83" y="92"/>
                      <a:pt x="103" y="78"/>
                      <a:pt x="123" y="64"/>
                    </a:cubicBezTo>
                    <a:cubicBezTo>
                      <a:pt x="143" y="49"/>
                      <a:pt x="166" y="40"/>
                      <a:pt x="189" y="31"/>
                    </a:cubicBezTo>
                    <a:cubicBezTo>
                      <a:pt x="199" y="28"/>
                      <a:pt x="208" y="23"/>
                      <a:pt x="217" y="20"/>
                    </a:cubicBezTo>
                    <a:cubicBezTo>
                      <a:pt x="231" y="16"/>
                      <a:pt x="245" y="12"/>
                      <a:pt x="259" y="8"/>
                    </a:cubicBezTo>
                    <a:cubicBezTo>
                      <a:pt x="260" y="8"/>
                      <a:pt x="262" y="8"/>
                      <a:pt x="264" y="7"/>
                    </a:cubicBezTo>
                    <a:cubicBezTo>
                      <a:pt x="277" y="2"/>
                      <a:pt x="291" y="3"/>
                      <a:pt x="305" y="1"/>
                    </a:cubicBezTo>
                    <a:cubicBezTo>
                      <a:pt x="309" y="0"/>
                      <a:pt x="314" y="1"/>
                      <a:pt x="319" y="2"/>
                    </a:cubicBezTo>
                    <a:cubicBezTo>
                      <a:pt x="328" y="3"/>
                      <a:pt x="338" y="5"/>
                      <a:pt x="348" y="7"/>
                    </a:cubicBezTo>
                    <a:cubicBezTo>
                      <a:pt x="348" y="7"/>
                      <a:pt x="348" y="8"/>
                      <a:pt x="348" y="9"/>
                    </a:cubicBezTo>
                    <a:close/>
                  </a:path>
                </a:pathLst>
              </a:custGeom>
              <a:solidFill>
                <a:srgbClr val="FD6FA2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68" name="Freeform 15"/>
              <p:cNvSpPr>
                <a:spLocks/>
              </p:cNvSpPr>
              <p:nvPr/>
            </p:nvSpPr>
            <p:spPr bwMode="auto">
              <a:xfrm>
                <a:off x="4724" y="1849"/>
                <a:ext cx="540" cy="691"/>
              </a:xfrm>
              <a:custGeom>
                <a:avLst/>
                <a:gdLst>
                  <a:gd name="T0" fmla="*/ 407 w 655"/>
                  <a:gd name="T1" fmla="*/ 778 h 836"/>
                  <a:gd name="T2" fmla="*/ 386 w 655"/>
                  <a:gd name="T3" fmla="*/ 724 h 836"/>
                  <a:gd name="T4" fmla="*/ 366 w 655"/>
                  <a:gd name="T5" fmla="*/ 714 h 836"/>
                  <a:gd name="T6" fmla="*/ 350 w 655"/>
                  <a:gd name="T7" fmla="*/ 812 h 836"/>
                  <a:gd name="T8" fmla="*/ 343 w 655"/>
                  <a:gd name="T9" fmla="*/ 829 h 836"/>
                  <a:gd name="T10" fmla="*/ 281 w 655"/>
                  <a:gd name="T11" fmla="*/ 757 h 836"/>
                  <a:gd name="T12" fmla="*/ 247 w 655"/>
                  <a:gd name="T13" fmla="*/ 714 h 836"/>
                  <a:gd name="T14" fmla="*/ 200 w 655"/>
                  <a:gd name="T15" fmla="*/ 656 h 836"/>
                  <a:gd name="T16" fmla="*/ 196 w 655"/>
                  <a:gd name="T17" fmla="*/ 724 h 836"/>
                  <a:gd name="T18" fmla="*/ 177 w 655"/>
                  <a:gd name="T19" fmla="*/ 703 h 836"/>
                  <a:gd name="T20" fmla="*/ 159 w 655"/>
                  <a:gd name="T21" fmla="*/ 588 h 836"/>
                  <a:gd name="T22" fmla="*/ 195 w 655"/>
                  <a:gd name="T23" fmla="*/ 577 h 836"/>
                  <a:gd name="T24" fmla="*/ 299 w 655"/>
                  <a:gd name="T25" fmla="*/ 618 h 836"/>
                  <a:gd name="T26" fmla="*/ 371 w 655"/>
                  <a:gd name="T27" fmla="*/ 653 h 836"/>
                  <a:gd name="T28" fmla="*/ 415 w 655"/>
                  <a:gd name="T29" fmla="*/ 603 h 836"/>
                  <a:gd name="T30" fmla="*/ 533 w 655"/>
                  <a:gd name="T31" fmla="*/ 560 h 836"/>
                  <a:gd name="T32" fmla="*/ 518 w 655"/>
                  <a:gd name="T33" fmla="*/ 538 h 836"/>
                  <a:gd name="T34" fmla="*/ 516 w 655"/>
                  <a:gd name="T35" fmla="*/ 508 h 836"/>
                  <a:gd name="T36" fmla="*/ 559 w 655"/>
                  <a:gd name="T37" fmla="*/ 454 h 836"/>
                  <a:gd name="T38" fmla="*/ 578 w 655"/>
                  <a:gd name="T39" fmla="*/ 341 h 836"/>
                  <a:gd name="T40" fmla="*/ 556 w 655"/>
                  <a:gd name="T41" fmla="*/ 271 h 836"/>
                  <a:gd name="T42" fmla="*/ 498 w 655"/>
                  <a:gd name="T43" fmla="*/ 286 h 836"/>
                  <a:gd name="T44" fmla="*/ 527 w 655"/>
                  <a:gd name="T45" fmla="*/ 220 h 836"/>
                  <a:gd name="T46" fmla="*/ 454 w 655"/>
                  <a:gd name="T47" fmla="*/ 156 h 836"/>
                  <a:gd name="T48" fmla="*/ 493 w 655"/>
                  <a:gd name="T49" fmla="*/ 115 h 836"/>
                  <a:gd name="T50" fmla="*/ 366 w 655"/>
                  <a:gd name="T51" fmla="*/ 116 h 836"/>
                  <a:gd name="T52" fmla="*/ 297 w 655"/>
                  <a:gd name="T53" fmla="*/ 164 h 836"/>
                  <a:gd name="T54" fmla="*/ 251 w 655"/>
                  <a:gd name="T55" fmla="*/ 224 h 836"/>
                  <a:gd name="T56" fmla="*/ 223 w 655"/>
                  <a:gd name="T57" fmla="*/ 154 h 836"/>
                  <a:gd name="T58" fmla="*/ 195 w 655"/>
                  <a:gd name="T59" fmla="*/ 255 h 836"/>
                  <a:gd name="T60" fmla="*/ 154 w 655"/>
                  <a:gd name="T61" fmla="*/ 180 h 836"/>
                  <a:gd name="T62" fmla="*/ 121 w 655"/>
                  <a:gd name="T63" fmla="*/ 295 h 836"/>
                  <a:gd name="T64" fmla="*/ 61 w 655"/>
                  <a:gd name="T65" fmla="*/ 248 h 836"/>
                  <a:gd name="T66" fmla="*/ 16 w 655"/>
                  <a:gd name="T67" fmla="*/ 289 h 836"/>
                  <a:gd name="T68" fmla="*/ 24 w 655"/>
                  <a:gd name="T69" fmla="*/ 170 h 836"/>
                  <a:gd name="T70" fmla="*/ 88 w 655"/>
                  <a:gd name="T71" fmla="*/ 83 h 836"/>
                  <a:gd name="T72" fmla="*/ 202 w 655"/>
                  <a:gd name="T73" fmla="*/ 24 h 836"/>
                  <a:gd name="T74" fmla="*/ 313 w 655"/>
                  <a:gd name="T75" fmla="*/ 2 h 836"/>
                  <a:gd name="T76" fmla="*/ 412 w 655"/>
                  <a:gd name="T77" fmla="*/ 11 h 836"/>
                  <a:gd name="T78" fmla="*/ 551 w 655"/>
                  <a:gd name="T79" fmla="*/ 78 h 836"/>
                  <a:gd name="T80" fmla="*/ 634 w 655"/>
                  <a:gd name="T81" fmla="*/ 212 h 836"/>
                  <a:gd name="T82" fmla="*/ 649 w 655"/>
                  <a:gd name="T83" fmla="*/ 290 h 836"/>
                  <a:gd name="T84" fmla="*/ 646 w 655"/>
                  <a:gd name="T85" fmla="*/ 372 h 836"/>
                  <a:gd name="T86" fmla="*/ 635 w 655"/>
                  <a:gd name="T87" fmla="*/ 415 h 836"/>
                  <a:gd name="T88" fmla="*/ 574 w 655"/>
                  <a:gd name="T89" fmla="*/ 534 h 836"/>
                  <a:gd name="T90" fmla="*/ 479 w 655"/>
                  <a:gd name="T91" fmla="*/ 669 h 836"/>
                  <a:gd name="T92" fmla="*/ 453 w 655"/>
                  <a:gd name="T93" fmla="*/ 836 h 8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655" h="836">
                    <a:moveTo>
                      <a:pt x="453" y="836"/>
                    </a:moveTo>
                    <a:cubicBezTo>
                      <a:pt x="439" y="828"/>
                      <a:pt x="429" y="819"/>
                      <a:pt x="421" y="808"/>
                    </a:cubicBezTo>
                    <a:cubicBezTo>
                      <a:pt x="415" y="799"/>
                      <a:pt x="411" y="788"/>
                      <a:pt x="407" y="778"/>
                    </a:cubicBezTo>
                    <a:cubicBezTo>
                      <a:pt x="405" y="775"/>
                      <a:pt x="403" y="772"/>
                      <a:pt x="401" y="769"/>
                    </a:cubicBezTo>
                    <a:cubicBezTo>
                      <a:pt x="400" y="767"/>
                      <a:pt x="399" y="765"/>
                      <a:pt x="398" y="763"/>
                    </a:cubicBezTo>
                    <a:cubicBezTo>
                      <a:pt x="394" y="750"/>
                      <a:pt x="389" y="737"/>
                      <a:pt x="386" y="724"/>
                    </a:cubicBezTo>
                    <a:cubicBezTo>
                      <a:pt x="384" y="715"/>
                      <a:pt x="383" y="706"/>
                      <a:pt x="382" y="697"/>
                    </a:cubicBezTo>
                    <a:cubicBezTo>
                      <a:pt x="374" y="694"/>
                      <a:pt x="371" y="696"/>
                      <a:pt x="368" y="703"/>
                    </a:cubicBezTo>
                    <a:cubicBezTo>
                      <a:pt x="367" y="707"/>
                      <a:pt x="366" y="711"/>
                      <a:pt x="366" y="714"/>
                    </a:cubicBezTo>
                    <a:cubicBezTo>
                      <a:pt x="365" y="719"/>
                      <a:pt x="365" y="724"/>
                      <a:pt x="364" y="728"/>
                    </a:cubicBezTo>
                    <a:cubicBezTo>
                      <a:pt x="361" y="741"/>
                      <a:pt x="357" y="753"/>
                      <a:pt x="354" y="766"/>
                    </a:cubicBezTo>
                    <a:cubicBezTo>
                      <a:pt x="349" y="781"/>
                      <a:pt x="349" y="797"/>
                      <a:pt x="350" y="812"/>
                    </a:cubicBezTo>
                    <a:cubicBezTo>
                      <a:pt x="350" y="818"/>
                      <a:pt x="353" y="824"/>
                      <a:pt x="355" y="829"/>
                    </a:cubicBezTo>
                    <a:cubicBezTo>
                      <a:pt x="355" y="831"/>
                      <a:pt x="355" y="833"/>
                      <a:pt x="355" y="836"/>
                    </a:cubicBezTo>
                    <a:cubicBezTo>
                      <a:pt x="350" y="833"/>
                      <a:pt x="346" y="832"/>
                      <a:pt x="343" y="829"/>
                    </a:cubicBezTo>
                    <a:cubicBezTo>
                      <a:pt x="331" y="819"/>
                      <a:pt x="318" y="810"/>
                      <a:pt x="307" y="799"/>
                    </a:cubicBezTo>
                    <a:cubicBezTo>
                      <a:pt x="297" y="788"/>
                      <a:pt x="287" y="775"/>
                      <a:pt x="282" y="760"/>
                    </a:cubicBezTo>
                    <a:cubicBezTo>
                      <a:pt x="282" y="759"/>
                      <a:pt x="281" y="758"/>
                      <a:pt x="281" y="757"/>
                    </a:cubicBezTo>
                    <a:cubicBezTo>
                      <a:pt x="269" y="742"/>
                      <a:pt x="266" y="724"/>
                      <a:pt x="265" y="707"/>
                    </a:cubicBezTo>
                    <a:cubicBezTo>
                      <a:pt x="265" y="706"/>
                      <a:pt x="264" y="705"/>
                      <a:pt x="264" y="704"/>
                    </a:cubicBezTo>
                    <a:cubicBezTo>
                      <a:pt x="254" y="701"/>
                      <a:pt x="248" y="704"/>
                      <a:pt x="247" y="714"/>
                    </a:cubicBezTo>
                    <a:cubicBezTo>
                      <a:pt x="245" y="722"/>
                      <a:pt x="245" y="730"/>
                      <a:pt x="243" y="739"/>
                    </a:cubicBezTo>
                    <a:cubicBezTo>
                      <a:pt x="227" y="707"/>
                      <a:pt x="218" y="674"/>
                      <a:pt x="219" y="638"/>
                    </a:cubicBezTo>
                    <a:cubicBezTo>
                      <a:pt x="207" y="636"/>
                      <a:pt x="199" y="643"/>
                      <a:pt x="200" y="656"/>
                    </a:cubicBezTo>
                    <a:cubicBezTo>
                      <a:pt x="201" y="659"/>
                      <a:pt x="200" y="661"/>
                      <a:pt x="199" y="663"/>
                    </a:cubicBezTo>
                    <a:cubicBezTo>
                      <a:pt x="197" y="672"/>
                      <a:pt x="197" y="680"/>
                      <a:pt x="195" y="688"/>
                    </a:cubicBezTo>
                    <a:cubicBezTo>
                      <a:pt x="192" y="700"/>
                      <a:pt x="197" y="712"/>
                      <a:pt x="196" y="724"/>
                    </a:cubicBezTo>
                    <a:cubicBezTo>
                      <a:pt x="196" y="726"/>
                      <a:pt x="196" y="728"/>
                      <a:pt x="196" y="731"/>
                    </a:cubicBezTo>
                    <a:cubicBezTo>
                      <a:pt x="194" y="730"/>
                      <a:pt x="192" y="729"/>
                      <a:pt x="191" y="728"/>
                    </a:cubicBezTo>
                    <a:cubicBezTo>
                      <a:pt x="186" y="720"/>
                      <a:pt x="181" y="712"/>
                      <a:pt x="177" y="703"/>
                    </a:cubicBezTo>
                    <a:cubicBezTo>
                      <a:pt x="168" y="682"/>
                      <a:pt x="163" y="661"/>
                      <a:pt x="161" y="638"/>
                    </a:cubicBezTo>
                    <a:cubicBezTo>
                      <a:pt x="160" y="632"/>
                      <a:pt x="158" y="626"/>
                      <a:pt x="158" y="619"/>
                    </a:cubicBezTo>
                    <a:cubicBezTo>
                      <a:pt x="158" y="609"/>
                      <a:pt x="159" y="599"/>
                      <a:pt x="159" y="588"/>
                    </a:cubicBezTo>
                    <a:cubicBezTo>
                      <a:pt x="158" y="577"/>
                      <a:pt x="161" y="566"/>
                      <a:pt x="164" y="555"/>
                    </a:cubicBezTo>
                    <a:cubicBezTo>
                      <a:pt x="172" y="560"/>
                      <a:pt x="177" y="568"/>
                      <a:pt x="187" y="569"/>
                    </a:cubicBezTo>
                    <a:cubicBezTo>
                      <a:pt x="190" y="570"/>
                      <a:pt x="192" y="574"/>
                      <a:pt x="195" y="577"/>
                    </a:cubicBezTo>
                    <a:cubicBezTo>
                      <a:pt x="209" y="589"/>
                      <a:pt x="226" y="596"/>
                      <a:pt x="243" y="603"/>
                    </a:cubicBezTo>
                    <a:cubicBezTo>
                      <a:pt x="256" y="609"/>
                      <a:pt x="269" y="614"/>
                      <a:pt x="283" y="615"/>
                    </a:cubicBezTo>
                    <a:cubicBezTo>
                      <a:pt x="288" y="616"/>
                      <a:pt x="294" y="617"/>
                      <a:pt x="299" y="618"/>
                    </a:cubicBezTo>
                    <a:cubicBezTo>
                      <a:pt x="305" y="618"/>
                      <a:pt x="310" y="621"/>
                      <a:pt x="311" y="628"/>
                    </a:cubicBezTo>
                    <a:cubicBezTo>
                      <a:pt x="315" y="641"/>
                      <a:pt x="326" y="645"/>
                      <a:pt x="337" y="648"/>
                    </a:cubicBezTo>
                    <a:cubicBezTo>
                      <a:pt x="349" y="650"/>
                      <a:pt x="360" y="652"/>
                      <a:pt x="371" y="653"/>
                    </a:cubicBezTo>
                    <a:cubicBezTo>
                      <a:pt x="383" y="654"/>
                      <a:pt x="393" y="651"/>
                      <a:pt x="400" y="640"/>
                    </a:cubicBezTo>
                    <a:cubicBezTo>
                      <a:pt x="403" y="634"/>
                      <a:pt x="406" y="629"/>
                      <a:pt x="409" y="622"/>
                    </a:cubicBezTo>
                    <a:cubicBezTo>
                      <a:pt x="411" y="617"/>
                      <a:pt x="413" y="610"/>
                      <a:pt x="415" y="603"/>
                    </a:cubicBezTo>
                    <a:cubicBezTo>
                      <a:pt x="428" y="599"/>
                      <a:pt x="442" y="595"/>
                      <a:pt x="456" y="590"/>
                    </a:cubicBezTo>
                    <a:cubicBezTo>
                      <a:pt x="471" y="584"/>
                      <a:pt x="487" y="578"/>
                      <a:pt x="502" y="572"/>
                    </a:cubicBezTo>
                    <a:cubicBezTo>
                      <a:pt x="512" y="568"/>
                      <a:pt x="521" y="560"/>
                      <a:pt x="533" y="560"/>
                    </a:cubicBezTo>
                    <a:cubicBezTo>
                      <a:pt x="535" y="560"/>
                      <a:pt x="538" y="557"/>
                      <a:pt x="539" y="554"/>
                    </a:cubicBezTo>
                    <a:cubicBezTo>
                      <a:pt x="541" y="550"/>
                      <a:pt x="541" y="546"/>
                      <a:pt x="543" y="541"/>
                    </a:cubicBezTo>
                    <a:cubicBezTo>
                      <a:pt x="534" y="540"/>
                      <a:pt x="526" y="540"/>
                      <a:pt x="518" y="538"/>
                    </a:cubicBezTo>
                    <a:cubicBezTo>
                      <a:pt x="511" y="536"/>
                      <a:pt x="504" y="531"/>
                      <a:pt x="497" y="528"/>
                    </a:cubicBezTo>
                    <a:cubicBezTo>
                      <a:pt x="497" y="521"/>
                      <a:pt x="502" y="520"/>
                      <a:pt x="505" y="517"/>
                    </a:cubicBezTo>
                    <a:cubicBezTo>
                      <a:pt x="509" y="515"/>
                      <a:pt x="512" y="511"/>
                      <a:pt x="516" y="508"/>
                    </a:cubicBezTo>
                    <a:cubicBezTo>
                      <a:pt x="518" y="507"/>
                      <a:pt x="519" y="504"/>
                      <a:pt x="521" y="503"/>
                    </a:cubicBezTo>
                    <a:cubicBezTo>
                      <a:pt x="537" y="494"/>
                      <a:pt x="544" y="478"/>
                      <a:pt x="552" y="463"/>
                    </a:cubicBezTo>
                    <a:cubicBezTo>
                      <a:pt x="554" y="460"/>
                      <a:pt x="556" y="457"/>
                      <a:pt x="559" y="454"/>
                    </a:cubicBezTo>
                    <a:cubicBezTo>
                      <a:pt x="563" y="450"/>
                      <a:pt x="564" y="445"/>
                      <a:pt x="566" y="439"/>
                    </a:cubicBezTo>
                    <a:cubicBezTo>
                      <a:pt x="546" y="440"/>
                      <a:pt x="526" y="439"/>
                      <a:pt x="505" y="433"/>
                    </a:cubicBezTo>
                    <a:cubicBezTo>
                      <a:pt x="543" y="411"/>
                      <a:pt x="568" y="382"/>
                      <a:pt x="578" y="341"/>
                    </a:cubicBezTo>
                    <a:cubicBezTo>
                      <a:pt x="578" y="338"/>
                      <a:pt x="578" y="334"/>
                      <a:pt x="578" y="330"/>
                    </a:cubicBezTo>
                    <a:cubicBezTo>
                      <a:pt x="553" y="335"/>
                      <a:pt x="528" y="340"/>
                      <a:pt x="503" y="341"/>
                    </a:cubicBezTo>
                    <a:cubicBezTo>
                      <a:pt x="526" y="322"/>
                      <a:pt x="546" y="300"/>
                      <a:pt x="556" y="271"/>
                    </a:cubicBezTo>
                    <a:cubicBezTo>
                      <a:pt x="557" y="269"/>
                      <a:pt x="556" y="266"/>
                      <a:pt x="557" y="263"/>
                    </a:cubicBezTo>
                    <a:cubicBezTo>
                      <a:pt x="549" y="264"/>
                      <a:pt x="544" y="268"/>
                      <a:pt x="538" y="271"/>
                    </a:cubicBezTo>
                    <a:cubicBezTo>
                      <a:pt x="526" y="279"/>
                      <a:pt x="512" y="282"/>
                      <a:pt x="498" y="286"/>
                    </a:cubicBezTo>
                    <a:cubicBezTo>
                      <a:pt x="492" y="288"/>
                      <a:pt x="486" y="288"/>
                      <a:pt x="479" y="286"/>
                    </a:cubicBezTo>
                    <a:cubicBezTo>
                      <a:pt x="489" y="276"/>
                      <a:pt x="499" y="267"/>
                      <a:pt x="508" y="257"/>
                    </a:cubicBezTo>
                    <a:cubicBezTo>
                      <a:pt x="518" y="246"/>
                      <a:pt x="523" y="233"/>
                      <a:pt x="527" y="220"/>
                    </a:cubicBezTo>
                    <a:cubicBezTo>
                      <a:pt x="530" y="207"/>
                      <a:pt x="532" y="193"/>
                      <a:pt x="534" y="179"/>
                    </a:cubicBezTo>
                    <a:cubicBezTo>
                      <a:pt x="504" y="168"/>
                      <a:pt x="475" y="159"/>
                      <a:pt x="444" y="179"/>
                    </a:cubicBezTo>
                    <a:cubicBezTo>
                      <a:pt x="445" y="169"/>
                      <a:pt x="449" y="162"/>
                      <a:pt x="454" y="156"/>
                    </a:cubicBezTo>
                    <a:cubicBezTo>
                      <a:pt x="457" y="152"/>
                      <a:pt x="460" y="149"/>
                      <a:pt x="463" y="145"/>
                    </a:cubicBezTo>
                    <a:cubicBezTo>
                      <a:pt x="468" y="138"/>
                      <a:pt x="476" y="135"/>
                      <a:pt x="483" y="132"/>
                    </a:cubicBezTo>
                    <a:cubicBezTo>
                      <a:pt x="490" y="128"/>
                      <a:pt x="493" y="123"/>
                      <a:pt x="493" y="115"/>
                    </a:cubicBezTo>
                    <a:cubicBezTo>
                      <a:pt x="480" y="107"/>
                      <a:pt x="467" y="103"/>
                      <a:pt x="452" y="102"/>
                    </a:cubicBezTo>
                    <a:cubicBezTo>
                      <a:pt x="437" y="101"/>
                      <a:pt x="423" y="100"/>
                      <a:pt x="408" y="102"/>
                    </a:cubicBezTo>
                    <a:cubicBezTo>
                      <a:pt x="393" y="104"/>
                      <a:pt x="379" y="108"/>
                      <a:pt x="366" y="116"/>
                    </a:cubicBezTo>
                    <a:cubicBezTo>
                      <a:pt x="362" y="118"/>
                      <a:pt x="356" y="119"/>
                      <a:pt x="352" y="122"/>
                    </a:cubicBezTo>
                    <a:cubicBezTo>
                      <a:pt x="343" y="126"/>
                      <a:pt x="334" y="131"/>
                      <a:pt x="326" y="137"/>
                    </a:cubicBezTo>
                    <a:cubicBezTo>
                      <a:pt x="315" y="144"/>
                      <a:pt x="306" y="154"/>
                      <a:pt x="297" y="164"/>
                    </a:cubicBezTo>
                    <a:cubicBezTo>
                      <a:pt x="287" y="174"/>
                      <a:pt x="280" y="186"/>
                      <a:pt x="273" y="198"/>
                    </a:cubicBezTo>
                    <a:cubicBezTo>
                      <a:pt x="267" y="208"/>
                      <a:pt x="262" y="218"/>
                      <a:pt x="256" y="229"/>
                    </a:cubicBezTo>
                    <a:cubicBezTo>
                      <a:pt x="254" y="227"/>
                      <a:pt x="252" y="226"/>
                      <a:pt x="251" y="224"/>
                    </a:cubicBezTo>
                    <a:cubicBezTo>
                      <a:pt x="244" y="202"/>
                      <a:pt x="235" y="181"/>
                      <a:pt x="236" y="158"/>
                    </a:cubicBezTo>
                    <a:cubicBezTo>
                      <a:pt x="236" y="155"/>
                      <a:pt x="237" y="150"/>
                      <a:pt x="232" y="148"/>
                    </a:cubicBezTo>
                    <a:cubicBezTo>
                      <a:pt x="228" y="147"/>
                      <a:pt x="225" y="151"/>
                      <a:pt x="223" y="154"/>
                    </a:cubicBezTo>
                    <a:cubicBezTo>
                      <a:pt x="216" y="166"/>
                      <a:pt x="211" y="178"/>
                      <a:pt x="204" y="190"/>
                    </a:cubicBezTo>
                    <a:cubicBezTo>
                      <a:pt x="200" y="197"/>
                      <a:pt x="200" y="205"/>
                      <a:pt x="199" y="213"/>
                    </a:cubicBezTo>
                    <a:cubicBezTo>
                      <a:pt x="199" y="227"/>
                      <a:pt x="197" y="241"/>
                      <a:pt x="195" y="255"/>
                    </a:cubicBezTo>
                    <a:cubicBezTo>
                      <a:pt x="195" y="256"/>
                      <a:pt x="194" y="257"/>
                      <a:pt x="193" y="259"/>
                    </a:cubicBezTo>
                    <a:cubicBezTo>
                      <a:pt x="179" y="251"/>
                      <a:pt x="173" y="237"/>
                      <a:pt x="165" y="224"/>
                    </a:cubicBezTo>
                    <a:cubicBezTo>
                      <a:pt x="157" y="211"/>
                      <a:pt x="154" y="197"/>
                      <a:pt x="154" y="180"/>
                    </a:cubicBezTo>
                    <a:cubicBezTo>
                      <a:pt x="142" y="186"/>
                      <a:pt x="140" y="196"/>
                      <a:pt x="138" y="206"/>
                    </a:cubicBezTo>
                    <a:cubicBezTo>
                      <a:pt x="133" y="228"/>
                      <a:pt x="130" y="249"/>
                      <a:pt x="126" y="271"/>
                    </a:cubicBezTo>
                    <a:cubicBezTo>
                      <a:pt x="125" y="279"/>
                      <a:pt x="123" y="287"/>
                      <a:pt x="121" y="295"/>
                    </a:cubicBezTo>
                    <a:cubicBezTo>
                      <a:pt x="108" y="282"/>
                      <a:pt x="87" y="233"/>
                      <a:pt x="84" y="207"/>
                    </a:cubicBezTo>
                    <a:cubicBezTo>
                      <a:pt x="78" y="208"/>
                      <a:pt x="74" y="212"/>
                      <a:pt x="72" y="217"/>
                    </a:cubicBezTo>
                    <a:cubicBezTo>
                      <a:pt x="68" y="227"/>
                      <a:pt x="63" y="237"/>
                      <a:pt x="61" y="248"/>
                    </a:cubicBezTo>
                    <a:cubicBezTo>
                      <a:pt x="55" y="268"/>
                      <a:pt x="47" y="288"/>
                      <a:pt x="39" y="308"/>
                    </a:cubicBezTo>
                    <a:cubicBezTo>
                      <a:pt x="39" y="310"/>
                      <a:pt x="37" y="311"/>
                      <a:pt x="36" y="313"/>
                    </a:cubicBezTo>
                    <a:cubicBezTo>
                      <a:pt x="28" y="306"/>
                      <a:pt x="18" y="301"/>
                      <a:pt x="16" y="289"/>
                    </a:cubicBezTo>
                    <a:cubicBezTo>
                      <a:pt x="15" y="287"/>
                      <a:pt x="14" y="284"/>
                      <a:pt x="12" y="282"/>
                    </a:cubicBezTo>
                    <a:cubicBezTo>
                      <a:pt x="5" y="274"/>
                      <a:pt x="5" y="265"/>
                      <a:pt x="4" y="255"/>
                    </a:cubicBezTo>
                    <a:cubicBezTo>
                      <a:pt x="0" y="225"/>
                      <a:pt x="11" y="197"/>
                      <a:pt x="24" y="170"/>
                    </a:cubicBezTo>
                    <a:cubicBezTo>
                      <a:pt x="29" y="160"/>
                      <a:pt x="35" y="151"/>
                      <a:pt x="41" y="142"/>
                    </a:cubicBezTo>
                    <a:cubicBezTo>
                      <a:pt x="44" y="137"/>
                      <a:pt x="46" y="131"/>
                      <a:pt x="49" y="126"/>
                    </a:cubicBezTo>
                    <a:cubicBezTo>
                      <a:pt x="60" y="109"/>
                      <a:pt x="73" y="96"/>
                      <a:pt x="88" y="83"/>
                    </a:cubicBezTo>
                    <a:cubicBezTo>
                      <a:pt x="99" y="74"/>
                      <a:pt x="111" y="67"/>
                      <a:pt x="124" y="61"/>
                    </a:cubicBezTo>
                    <a:cubicBezTo>
                      <a:pt x="133" y="57"/>
                      <a:pt x="141" y="50"/>
                      <a:pt x="151" y="46"/>
                    </a:cubicBezTo>
                    <a:cubicBezTo>
                      <a:pt x="168" y="38"/>
                      <a:pt x="183" y="27"/>
                      <a:pt x="202" y="24"/>
                    </a:cubicBezTo>
                    <a:cubicBezTo>
                      <a:pt x="213" y="22"/>
                      <a:pt x="223" y="19"/>
                      <a:pt x="233" y="16"/>
                    </a:cubicBezTo>
                    <a:cubicBezTo>
                      <a:pt x="234" y="15"/>
                      <a:pt x="235" y="15"/>
                      <a:pt x="236" y="15"/>
                    </a:cubicBezTo>
                    <a:cubicBezTo>
                      <a:pt x="262" y="10"/>
                      <a:pt x="287" y="5"/>
                      <a:pt x="313" y="2"/>
                    </a:cubicBezTo>
                    <a:cubicBezTo>
                      <a:pt x="325" y="0"/>
                      <a:pt x="337" y="2"/>
                      <a:pt x="349" y="3"/>
                    </a:cubicBezTo>
                    <a:cubicBezTo>
                      <a:pt x="358" y="4"/>
                      <a:pt x="367" y="3"/>
                      <a:pt x="376" y="5"/>
                    </a:cubicBezTo>
                    <a:cubicBezTo>
                      <a:pt x="388" y="6"/>
                      <a:pt x="400" y="9"/>
                      <a:pt x="412" y="11"/>
                    </a:cubicBezTo>
                    <a:cubicBezTo>
                      <a:pt x="424" y="13"/>
                      <a:pt x="435" y="15"/>
                      <a:pt x="446" y="17"/>
                    </a:cubicBezTo>
                    <a:cubicBezTo>
                      <a:pt x="471" y="22"/>
                      <a:pt x="494" y="31"/>
                      <a:pt x="515" y="45"/>
                    </a:cubicBezTo>
                    <a:cubicBezTo>
                      <a:pt x="528" y="53"/>
                      <a:pt x="540" y="66"/>
                      <a:pt x="551" y="78"/>
                    </a:cubicBezTo>
                    <a:cubicBezTo>
                      <a:pt x="566" y="96"/>
                      <a:pt x="580" y="116"/>
                      <a:pt x="594" y="136"/>
                    </a:cubicBezTo>
                    <a:cubicBezTo>
                      <a:pt x="603" y="150"/>
                      <a:pt x="613" y="164"/>
                      <a:pt x="619" y="180"/>
                    </a:cubicBezTo>
                    <a:cubicBezTo>
                      <a:pt x="623" y="191"/>
                      <a:pt x="630" y="201"/>
                      <a:pt x="634" y="212"/>
                    </a:cubicBezTo>
                    <a:cubicBezTo>
                      <a:pt x="640" y="226"/>
                      <a:pt x="648" y="240"/>
                      <a:pt x="649" y="256"/>
                    </a:cubicBezTo>
                    <a:cubicBezTo>
                      <a:pt x="651" y="265"/>
                      <a:pt x="652" y="275"/>
                      <a:pt x="649" y="284"/>
                    </a:cubicBezTo>
                    <a:cubicBezTo>
                      <a:pt x="649" y="286"/>
                      <a:pt x="648" y="289"/>
                      <a:pt x="649" y="290"/>
                    </a:cubicBezTo>
                    <a:cubicBezTo>
                      <a:pt x="655" y="304"/>
                      <a:pt x="650" y="318"/>
                      <a:pt x="650" y="332"/>
                    </a:cubicBezTo>
                    <a:cubicBezTo>
                      <a:pt x="651" y="337"/>
                      <a:pt x="650" y="341"/>
                      <a:pt x="650" y="346"/>
                    </a:cubicBezTo>
                    <a:cubicBezTo>
                      <a:pt x="648" y="355"/>
                      <a:pt x="647" y="363"/>
                      <a:pt x="646" y="372"/>
                    </a:cubicBezTo>
                    <a:cubicBezTo>
                      <a:pt x="645" y="380"/>
                      <a:pt x="644" y="387"/>
                      <a:pt x="638" y="393"/>
                    </a:cubicBezTo>
                    <a:cubicBezTo>
                      <a:pt x="634" y="397"/>
                      <a:pt x="634" y="401"/>
                      <a:pt x="636" y="406"/>
                    </a:cubicBezTo>
                    <a:cubicBezTo>
                      <a:pt x="637" y="409"/>
                      <a:pt x="636" y="412"/>
                      <a:pt x="635" y="415"/>
                    </a:cubicBezTo>
                    <a:cubicBezTo>
                      <a:pt x="632" y="427"/>
                      <a:pt x="628" y="438"/>
                      <a:pt x="623" y="450"/>
                    </a:cubicBezTo>
                    <a:cubicBezTo>
                      <a:pt x="617" y="466"/>
                      <a:pt x="609" y="482"/>
                      <a:pt x="601" y="497"/>
                    </a:cubicBezTo>
                    <a:cubicBezTo>
                      <a:pt x="593" y="511"/>
                      <a:pt x="584" y="523"/>
                      <a:pt x="574" y="534"/>
                    </a:cubicBezTo>
                    <a:cubicBezTo>
                      <a:pt x="558" y="552"/>
                      <a:pt x="542" y="571"/>
                      <a:pt x="526" y="589"/>
                    </a:cubicBezTo>
                    <a:cubicBezTo>
                      <a:pt x="525" y="591"/>
                      <a:pt x="523" y="592"/>
                      <a:pt x="522" y="594"/>
                    </a:cubicBezTo>
                    <a:cubicBezTo>
                      <a:pt x="508" y="619"/>
                      <a:pt x="493" y="644"/>
                      <a:pt x="479" y="669"/>
                    </a:cubicBezTo>
                    <a:cubicBezTo>
                      <a:pt x="466" y="694"/>
                      <a:pt x="461" y="721"/>
                      <a:pt x="457" y="748"/>
                    </a:cubicBezTo>
                    <a:cubicBezTo>
                      <a:pt x="454" y="776"/>
                      <a:pt x="453" y="803"/>
                      <a:pt x="453" y="830"/>
                    </a:cubicBezTo>
                    <a:cubicBezTo>
                      <a:pt x="453" y="832"/>
                      <a:pt x="453" y="833"/>
                      <a:pt x="453" y="836"/>
                    </a:cubicBezTo>
                    <a:close/>
                  </a:path>
                </a:pathLst>
              </a:custGeom>
              <a:solidFill>
                <a:srgbClr val="FFC000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69" name="Freeform 16"/>
              <p:cNvSpPr>
                <a:spLocks noEditPoints="1"/>
              </p:cNvSpPr>
              <p:nvPr/>
            </p:nvSpPr>
            <p:spPr bwMode="auto">
              <a:xfrm>
                <a:off x="2122" y="2318"/>
                <a:ext cx="344" cy="445"/>
              </a:xfrm>
              <a:custGeom>
                <a:avLst/>
                <a:gdLst>
                  <a:gd name="T0" fmla="*/ 69 w 417"/>
                  <a:gd name="T1" fmla="*/ 500 h 538"/>
                  <a:gd name="T2" fmla="*/ 33 w 417"/>
                  <a:gd name="T3" fmla="*/ 432 h 538"/>
                  <a:gd name="T4" fmla="*/ 8 w 417"/>
                  <a:gd name="T5" fmla="*/ 411 h 538"/>
                  <a:gd name="T6" fmla="*/ 23 w 417"/>
                  <a:gd name="T7" fmla="*/ 412 h 538"/>
                  <a:gd name="T8" fmla="*/ 55 w 417"/>
                  <a:gd name="T9" fmla="*/ 429 h 538"/>
                  <a:gd name="T10" fmla="*/ 44 w 417"/>
                  <a:gd name="T11" fmla="*/ 387 h 538"/>
                  <a:gd name="T12" fmla="*/ 23 w 417"/>
                  <a:gd name="T13" fmla="*/ 348 h 538"/>
                  <a:gd name="T14" fmla="*/ 21 w 417"/>
                  <a:gd name="T15" fmla="*/ 330 h 538"/>
                  <a:gd name="T16" fmla="*/ 51 w 417"/>
                  <a:gd name="T17" fmla="*/ 359 h 538"/>
                  <a:gd name="T18" fmla="*/ 68 w 417"/>
                  <a:gd name="T19" fmla="*/ 355 h 538"/>
                  <a:gd name="T20" fmla="*/ 62 w 417"/>
                  <a:gd name="T21" fmla="*/ 316 h 538"/>
                  <a:gd name="T22" fmla="*/ 43 w 417"/>
                  <a:gd name="T23" fmla="*/ 255 h 538"/>
                  <a:gd name="T24" fmla="*/ 46 w 417"/>
                  <a:gd name="T25" fmla="*/ 251 h 538"/>
                  <a:gd name="T26" fmla="*/ 64 w 417"/>
                  <a:gd name="T27" fmla="*/ 243 h 538"/>
                  <a:gd name="T28" fmla="*/ 53 w 417"/>
                  <a:gd name="T29" fmla="*/ 187 h 538"/>
                  <a:gd name="T30" fmla="*/ 18 w 417"/>
                  <a:gd name="T31" fmla="*/ 135 h 538"/>
                  <a:gd name="T32" fmla="*/ 20 w 417"/>
                  <a:gd name="T33" fmla="*/ 100 h 538"/>
                  <a:gd name="T34" fmla="*/ 97 w 417"/>
                  <a:gd name="T35" fmla="*/ 93 h 538"/>
                  <a:gd name="T36" fmla="*/ 109 w 417"/>
                  <a:gd name="T37" fmla="*/ 77 h 538"/>
                  <a:gd name="T38" fmla="*/ 85 w 417"/>
                  <a:gd name="T39" fmla="*/ 54 h 538"/>
                  <a:gd name="T40" fmla="*/ 67 w 417"/>
                  <a:gd name="T41" fmla="*/ 34 h 538"/>
                  <a:gd name="T42" fmla="*/ 139 w 417"/>
                  <a:gd name="T43" fmla="*/ 33 h 538"/>
                  <a:gd name="T44" fmla="*/ 151 w 417"/>
                  <a:gd name="T45" fmla="*/ 16 h 538"/>
                  <a:gd name="T46" fmla="*/ 244 w 417"/>
                  <a:gd name="T47" fmla="*/ 29 h 538"/>
                  <a:gd name="T48" fmla="*/ 257 w 417"/>
                  <a:gd name="T49" fmla="*/ 49 h 538"/>
                  <a:gd name="T50" fmla="*/ 280 w 417"/>
                  <a:gd name="T51" fmla="*/ 50 h 538"/>
                  <a:gd name="T52" fmla="*/ 332 w 417"/>
                  <a:gd name="T53" fmla="*/ 92 h 538"/>
                  <a:gd name="T54" fmla="*/ 384 w 417"/>
                  <a:gd name="T55" fmla="*/ 157 h 538"/>
                  <a:gd name="T56" fmla="*/ 400 w 417"/>
                  <a:gd name="T57" fmla="*/ 194 h 538"/>
                  <a:gd name="T58" fmla="*/ 414 w 417"/>
                  <a:gd name="T59" fmla="*/ 231 h 538"/>
                  <a:gd name="T60" fmla="*/ 413 w 417"/>
                  <a:gd name="T61" fmla="*/ 260 h 538"/>
                  <a:gd name="T62" fmla="*/ 409 w 417"/>
                  <a:gd name="T63" fmla="*/ 266 h 538"/>
                  <a:gd name="T64" fmla="*/ 412 w 417"/>
                  <a:gd name="T65" fmla="*/ 355 h 538"/>
                  <a:gd name="T66" fmla="*/ 384 w 417"/>
                  <a:gd name="T67" fmla="*/ 431 h 538"/>
                  <a:gd name="T68" fmla="*/ 348 w 417"/>
                  <a:gd name="T69" fmla="*/ 474 h 538"/>
                  <a:gd name="T70" fmla="*/ 294 w 417"/>
                  <a:gd name="T71" fmla="*/ 508 h 538"/>
                  <a:gd name="T72" fmla="*/ 169 w 417"/>
                  <a:gd name="T73" fmla="*/ 538 h 538"/>
                  <a:gd name="T74" fmla="*/ 106 w 417"/>
                  <a:gd name="T75" fmla="*/ 532 h 538"/>
                  <a:gd name="T76" fmla="*/ 71 w 417"/>
                  <a:gd name="T77" fmla="*/ 514 h 538"/>
                  <a:gd name="T78" fmla="*/ 75 w 417"/>
                  <a:gd name="T79" fmla="*/ 495 h 538"/>
                  <a:gd name="T80" fmla="*/ 318 w 417"/>
                  <a:gd name="T81" fmla="*/ 224 h 538"/>
                  <a:gd name="T82" fmla="*/ 309 w 417"/>
                  <a:gd name="T83" fmla="*/ 264 h 538"/>
                  <a:gd name="T84" fmla="*/ 295 w 417"/>
                  <a:gd name="T85" fmla="*/ 353 h 538"/>
                  <a:gd name="T86" fmla="*/ 290 w 417"/>
                  <a:gd name="T87" fmla="*/ 371 h 538"/>
                  <a:gd name="T88" fmla="*/ 308 w 417"/>
                  <a:gd name="T89" fmla="*/ 361 h 538"/>
                  <a:gd name="T90" fmla="*/ 324 w 417"/>
                  <a:gd name="T91" fmla="*/ 243 h 538"/>
                  <a:gd name="T92" fmla="*/ 162 w 417"/>
                  <a:gd name="T93" fmla="*/ 79 h 538"/>
                  <a:gd name="T94" fmla="*/ 157 w 417"/>
                  <a:gd name="T95" fmla="*/ 133 h 538"/>
                  <a:gd name="T96" fmla="*/ 151 w 417"/>
                  <a:gd name="T97" fmla="*/ 183 h 538"/>
                  <a:gd name="T98" fmla="*/ 167 w 417"/>
                  <a:gd name="T99" fmla="*/ 189 h 538"/>
                  <a:gd name="T100" fmla="*/ 165 w 417"/>
                  <a:gd name="T101" fmla="*/ 82 h 538"/>
                  <a:gd name="T102" fmla="*/ 148 w 417"/>
                  <a:gd name="T103" fmla="*/ 365 h 538"/>
                  <a:gd name="T104" fmla="*/ 135 w 417"/>
                  <a:gd name="T105" fmla="*/ 338 h 538"/>
                  <a:gd name="T106" fmla="*/ 127 w 417"/>
                  <a:gd name="T107" fmla="*/ 384 h 538"/>
                  <a:gd name="T108" fmla="*/ 106 w 417"/>
                  <a:gd name="T109" fmla="*/ 444 h 538"/>
                  <a:gd name="T110" fmla="*/ 111 w 417"/>
                  <a:gd name="T111" fmla="*/ 457 h 538"/>
                  <a:gd name="T112" fmla="*/ 134 w 417"/>
                  <a:gd name="T113" fmla="*/ 423 h 538"/>
                  <a:gd name="T114" fmla="*/ 199 w 417"/>
                  <a:gd name="T115" fmla="*/ 325 h 538"/>
                  <a:gd name="T116" fmla="*/ 229 w 417"/>
                  <a:gd name="T117" fmla="*/ 292 h 538"/>
                  <a:gd name="T118" fmla="*/ 226 w 417"/>
                  <a:gd name="T119" fmla="*/ 271 h 538"/>
                  <a:gd name="T120" fmla="*/ 214 w 417"/>
                  <a:gd name="T121" fmla="*/ 264 h 538"/>
                  <a:gd name="T122" fmla="*/ 206 w 417"/>
                  <a:gd name="T123" fmla="*/ 305 h 5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417" h="538">
                    <a:moveTo>
                      <a:pt x="73" y="494"/>
                    </a:moveTo>
                    <a:cubicBezTo>
                      <a:pt x="72" y="496"/>
                      <a:pt x="71" y="498"/>
                      <a:pt x="69" y="500"/>
                    </a:cubicBezTo>
                    <a:cubicBezTo>
                      <a:pt x="66" y="493"/>
                      <a:pt x="63" y="486"/>
                      <a:pt x="60" y="479"/>
                    </a:cubicBezTo>
                    <a:cubicBezTo>
                      <a:pt x="54" y="462"/>
                      <a:pt x="45" y="446"/>
                      <a:pt x="33" y="432"/>
                    </a:cubicBezTo>
                    <a:cubicBezTo>
                      <a:pt x="29" y="428"/>
                      <a:pt x="26" y="423"/>
                      <a:pt x="21" y="420"/>
                    </a:cubicBezTo>
                    <a:cubicBezTo>
                      <a:pt x="17" y="416"/>
                      <a:pt x="13" y="414"/>
                      <a:pt x="8" y="411"/>
                    </a:cubicBezTo>
                    <a:cubicBezTo>
                      <a:pt x="6" y="410"/>
                      <a:pt x="4" y="409"/>
                      <a:pt x="3" y="406"/>
                    </a:cubicBezTo>
                    <a:cubicBezTo>
                      <a:pt x="12" y="404"/>
                      <a:pt x="18" y="408"/>
                      <a:pt x="23" y="412"/>
                    </a:cubicBezTo>
                    <a:cubicBezTo>
                      <a:pt x="31" y="419"/>
                      <a:pt x="37" y="426"/>
                      <a:pt x="44" y="433"/>
                    </a:cubicBezTo>
                    <a:cubicBezTo>
                      <a:pt x="47" y="436"/>
                      <a:pt x="55" y="434"/>
                      <a:pt x="55" y="429"/>
                    </a:cubicBezTo>
                    <a:cubicBezTo>
                      <a:pt x="56" y="425"/>
                      <a:pt x="55" y="420"/>
                      <a:pt x="54" y="416"/>
                    </a:cubicBezTo>
                    <a:cubicBezTo>
                      <a:pt x="51" y="406"/>
                      <a:pt x="48" y="397"/>
                      <a:pt x="44" y="387"/>
                    </a:cubicBezTo>
                    <a:cubicBezTo>
                      <a:pt x="40" y="375"/>
                      <a:pt x="37" y="363"/>
                      <a:pt x="26" y="354"/>
                    </a:cubicBezTo>
                    <a:cubicBezTo>
                      <a:pt x="24" y="352"/>
                      <a:pt x="24" y="350"/>
                      <a:pt x="23" y="348"/>
                    </a:cubicBezTo>
                    <a:cubicBezTo>
                      <a:pt x="18" y="341"/>
                      <a:pt x="13" y="334"/>
                      <a:pt x="8" y="327"/>
                    </a:cubicBezTo>
                    <a:cubicBezTo>
                      <a:pt x="13" y="325"/>
                      <a:pt x="17" y="328"/>
                      <a:pt x="21" y="330"/>
                    </a:cubicBezTo>
                    <a:cubicBezTo>
                      <a:pt x="28" y="336"/>
                      <a:pt x="36" y="343"/>
                      <a:pt x="43" y="349"/>
                    </a:cubicBezTo>
                    <a:cubicBezTo>
                      <a:pt x="46" y="352"/>
                      <a:pt x="48" y="356"/>
                      <a:pt x="51" y="359"/>
                    </a:cubicBezTo>
                    <a:cubicBezTo>
                      <a:pt x="54" y="363"/>
                      <a:pt x="56" y="365"/>
                      <a:pt x="61" y="363"/>
                    </a:cubicBezTo>
                    <a:cubicBezTo>
                      <a:pt x="66" y="362"/>
                      <a:pt x="67" y="358"/>
                      <a:pt x="68" y="355"/>
                    </a:cubicBezTo>
                    <a:cubicBezTo>
                      <a:pt x="68" y="354"/>
                      <a:pt x="68" y="353"/>
                      <a:pt x="68" y="353"/>
                    </a:cubicBezTo>
                    <a:cubicBezTo>
                      <a:pt x="63" y="341"/>
                      <a:pt x="65" y="328"/>
                      <a:pt x="62" y="316"/>
                    </a:cubicBezTo>
                    <a:cubicBezTo>
                      <a:pt x="60" y="304"/>
                      <a:pt x="58" y="292"/>
                      <a:pt x="54" y="280"/>
                    </a:cubicBezTo>
                    <a:cubicBezTo>
                      <a:pt x="51" y="271"/>
                      <a:pt x="46" y="263"/>
                      <a:pt x="43" y="255"/>
                    </a:cubicBezTo>
                    <a:cubicBezTo>
                      <a:pt x="42" y="253"/>
                      <a:pt x="41" y="250"/>
                      <a:pt x="41" y="247"/>
                    </a:cubicBezTo>
                    <a:cubicBezTo>
                      <a:pt x="43" y="248"/>
                      <a:pt x="44" y="249"/>
                      <a:pt x="46" y="251"/>
                    </a:cubicBezTo>
                    <a:cubicBezTo>
                      <a:pt x="49" y="255"/>
                      <a:pt x="52" y="256"/>
                      <a:pt x="56" y="254"/>
                    </a:cubicBezTo>
                    <a:cubicBezTo>
                      <a:pt x="61" y="252"/>
                      <a:pt x="63" y="248"/>
                      <a:pt x="64" y="243"/>
                    </a:cubicBezTo>
                    <a:cubicBezTo>
                      <a:pt x="64" y="243"/>
                      <a:pt x="64" y="242"/>
                      <a:pt x="64" y="241"/>
                    </a:cubicBezTo>
                    <a:cubicBezTo>
                      <a:pt x="62" y="223"/>
                      <a:pt x="59" y="204"/>
                      <a:pt x="53" y="187"/>
                    </a:cubicBezTo>
                    <a:cubicBezTo>
                      <a:pt x="47" y="170"/>
                      <a:pt x="38" y="156"/>
                      <a:pt x="27" y="143"/>
                    </a:cubicBezTo>
                    <a:cubicBezTo>
                      <a:pt x="25" y="140"/>
                      <a:pt x="21" y="138"/>
                      <a:pt x="18" y="135"/>
                    </a:cubicBezTo>
                    <a:cubicBezTo>
                      <a:pt x="12" y="129"/>
                      <a:pt x="7" y="123"/>
                      <a:pt x="0" y="116"/>
                    </a:cubicBezTo>
                    <a:cubicBezTo>
                      <a:pt x="7" y="110"/>
                      <a:pt x="13" y="105"/>
                      <a:pt x="20" y="100"/>
                    </a:cubicBezTo>
                    <a:cubicBezTo>
                      <a:pt x="37" y="88"/>
                      <a:pt x="56" y="83"/>
                      <a:pt x="77" y="88"/>
                    </a:cubicBezTo>
                    <a:cubicBezTo>
                      <a:pt x="84" y="90"/>
                      <a:pt x="90" y="91"/>
                      <a:pt x="97" y="93"/>
                    </a:cubicBezTo>
                    <a:cubicBezTo>
                      <a:pt x="102" y="94"/>
                      <a:pt x="106" y="93"/>
                      <a:pt x="109" y="89"/>
                    </a:cubicBezTo>
                    <a:cubicBezTo>
                      <a:pt x="111" y="85"/>
                      <a:pt x="112" y="81"/>
                      <a:pt x="109" y="77"/>
                    </a:cubicBezTo>
                    <a:cubicBezTo>
                      <a:pt x="106" y="74"/>
                      <a:pt x="104" y="70"/>
                      <a:pt x="101" y="68"/>
                    </a:cubicBezTo>
                    <a:cubicBezTo>
                      <a:pt x="96" y="63"/>
                      <a:pt x="91" y="59"/>
                      <a:pt x="85" y="54"/>
                    </a:cubicBezTo>
                    <a:cubicBezTo>
                      <a:pt x="79" y="48"/>
                      <a:pt x="72" y="43"/>
                      <a:pt x="66" y="37"/>
                    </a:cubicBezTo>
                    <a:cubicBezTo>
                      <a:pt x="66" y="35"/>
                      <a:pt x="67" y="35"/>
                      <a:pt x="67" y="34"/>
                    </a:cubicBezTo>
                    <a:cubicBezTo>
                      <a:pt x="83" y="32"/>
                      <a:pt x="98" y="27"/>
                      <a:pt x="115" y="30"/>
                    </a:cubicBezTo>
                    <a:cubicBezTo>
                      <a:pt x="123" y="31"/>
                      <a:pt x="131" y="32"/>
                      <a:pt x="139" y="33"/>
                    </a:cubicBezTo>
                    <a:cubicBezTo>
                      <a:pt x="143" y="33"/>
                      <a:pt x="148" y="34"/>
                      <a:pt x="152" y="29"/>
                    </a:cubicBezTo>
                    <a:cubicBezTo>
                      <a:pt x="154" y="25"/>
                      <a:pt x="154" y="21"/>
                      <a:pt x="151" y="16"/>
                    </a:cubicBezTo>
                    <a:cubicBezTo>
                      <a:pt x="148" y="11"/>
                      <a:pt x="146" y="6"/>
                      <a:pt x="143" y="0"/>
                    </a:cubicBezTo>
                    <a:cubicBezTo>
                      <a:pt x="179" y="5"/>
                      <a:pt x="213" y="12"/>
                      <a:pt x="244" y="29"/>
                    </a:cubicBezTo>
                    <a:cubicBezTo>
                      <a:pt x="244" y="33"/>
                      <a:pt x="245" y="36"/>
                      <a:pt x="246" y="39"/>
                    </a:cubicBezTo>
                    <a:cubicBezTo>
                      <a:pt x="247" y="47"/>
                      <a:pt x="249" y="49"/>
                      <a:pt x="257" y="49"/>
                    </a:cubicBezTo>
                    <a:cubicBezTo>
                      <a:pt x="259" y="49"/>
                      <a:pt x="262" y="49"/>
                      <a:pt x="264" y="47"/>
                    </a:cubicBezTo>
                    <a:cubicBezTo>
                      <a:pt x="271" y="44"/>
                      <a:pt x="275" y="46"/>
                      <a:pt x="280" y="50"/>
                    </a:cubicBezTo>
                    <a:cubicBezTo>
                      <a:pt x="286" y="54"/>
                      <a:pt x="292" y="59"/>
                      <a:pt x="298" y="62"/>
                    </a:cubicBezTo>
                    <a:cubicBezTo>
                      <a:pt x="311" y="70"/>
                      <a:pt x="322" y="81"/>
                      <a:pt x="332" y="92"/>
                    </a:cubicBezTo>
                    <a:cubicBezTo>
                      <a:pt x="336" y="97"/>
                      <a:pt x="341" y="101"/>
                      <a:pt x="345" y="105"/>
                    </a:cubicBezTo>
                    <a:cubicBezTo>
                      <a:pt x="360" y="120"/>
                      <a:pt x="374" y="137"/>
                      <a:pt x="384" y="157"/>
                    </a:cubicBezTo>
                    <a:cubicBezTo>
                      <a:pt x="388" y="164"/>
                      <a:pt x="392" y="172"/>
                      <a:pt x="391" y="178"/>
                    </a:cubicBezTo>
                    <a:cubicBezTo>
                      <a:pt x="395" y="184"/>
                      <a:pt x="398" y="189"/>
                      <a:pt x="400" y="194"/>
                    </a:cubicBezTo>
                    <a:cubicBezTo>
                      <a:pt x="405" y="204"/>
                      <a:pt x="409" y="215"/>
                      <a:pt x="413" y="226"/>
                    </a:cubicBezTo>
                    <a:cubicBezTo>
                      <a:pt x="413" y="228"/>
                      <a:pt x="414" y="230"/>
                      <a:pt x="414" y="231"/>
                    </a:cubicBezTo>
                    <a:cubicBezTo>
                      <a:pt x="417" y="240"/>
                      <a:pt x="416" y="248"/>
                      <a:pt x="407" y="253"/>
                    </a:cubicBezTo>
                    <a:cubicBezTo>
                      <a:pt x="410" y="256"/>
                      <a:pt x="411" y="258"/>
                      <a:pt x="413" y="260"/>
                    </a:cubicBezTo>
                    <a:cubicBezTo>
                      <a:pt x="412" y="261"/>
                      <a:pt x="410" y="262"/>
                      <a:pt x="408" y="263"/>
                    </a:cubicBezTo>
                    <a:cubicBezTo>
                      <a:pt x="409" y="264"/>
                      <a:pt x="409" y="266"/>
                      <a:pt x="409" y="266"/>
                    </a:cubicBezTo>
                    <a:cubicBezTo>
                      <a:pt x="416" y="270"/>
                      <a:pt x="417" y="276"/>
                      <a:pt x="417" y="283"/>
                    </a:cubicBezTo>
                    <a:cubicBezTo>
                      <a:pt x="416" y="307"/>
                      <a:pt x="415" y="331"/>
                      <a:pt x="412" y="355"/>
                    </a:cubicBezTo>
                    <a:cubicBezTo>
                      <a:pt x="409" y="373"/>
                      <a:pt x="403" y="390"/>
                      <a:pt x="397" y="407"/>
                    </a:cubicBezTo>
                    <a:cubicBezTo>
                      <a:pt x="394" y="415"/>
                      <a:pt x="389" y="423"/>
                      <a:pt x="384" y="431"/>
                    </a:cubicBezTo>
                    <a:cubicBezTo>
                      <a:pt x="373" y="445"/>
                      <a:pt x="361" y="458"/>
                      <a:pt x="350" y="471"/>
                    </a:cubicBezTo>
                    <a:cubicBezTo>
                      <a:pt x="349" y="472"/>
                      <a:pt x="349" y="473"/>
                      <a:pt x="348" y="474"/>
                    </a:cubicBezTo>
                    <a:cubicBezTo>
                      <a:pt x="336" y="476"/>
                      <a:pt x="332" y="487"/>
                      <a:pt x="322" y="492"/>
                    </a:cubicBezTo>
                    <a:cubicBezTo>
                      <a:pt x="312" y="497"/>
                      <a:pt x="303" y="502"/>
                      <a:pt x="294" y="508"/>
                    </a:cubicBezTo>
                    <a:cubicBezTo>
                      <a:pt x="268" y="525"/>
                      <a:pt x="239" y="530"/>
                      <a:pt x="210" y="534"/>
                    </a:cubicBezTo>
                    <a:cubicBezTo>
                      <a:pt x="196" y="536"/>
                      <a:pt x="183" y="538"/>
                      <a:pt x="169" y="538"/>
                    </a:cubicBezTo>
                    <a:cubicBezTo>
                      <a:pt x="152" y="537"/>
                      <a:pt x="135" y="536"/>
                      <a:pt x="118" y="535"/>
                    </a:cubicBezTo>
                    <a:cubicBezTo>
                      <a:pt x="114" y="535"/>
                      <a:pt x="110" y="533"/>
                      <a:pt x="106" y="532"/>
                    </a:cubicBezTo>
                    <a:cubicBezTo>
                      <a:pt x="98" y="531"/>
                      <a:pt x="90" y="529"/>
                      <a:pt x="82" y="528"/>
                    </a:cubicBezTo>
                    <a:cubicBezTo>
                      <a:pt x="74" y="526"/>
                      <a:pt x="71" y="522"/>
                      <a:pt x="71" y="514"/>
                    </a:cubicBezTo>
                    <a:cubicBezTo>
                      <a:pt x="71" y="510"/>
                      <a:pt x="72" y="507"/>
                      <a:pt x="72" y="503"/>
                    </a:cubicBezTo>
                    <a:cubicBezTo>
                      <a:pt x="73" y="500"/>
                      <a:pt x="74" y="498"/>
                      <a:pt x="75" y="495"/>
                    </a:cubicBezTo>
                    <a:cubicBezTo>
                      <a:pt x="74" y="495"/>
                      <a:pt x="74" y="494"/>
                      <a:pt x="73" y="494"/>
                    </a:cubicBezTo>
                    <a:close/>
                    <a:moveTo>
                      <a:pt x="318" y="224"/>
                    </a:moveTo>
                    <a:cubicBezTo>
                      <a:pt x="305" y="230"/>
                      <a:pt x="305" y="231"/>
                      <a:pt x="307" y="244"/>
                    </a:cubicBezTo>
                    <a:cubicBezTo>
                      <a:pt x="308" y="251"/>
                      <a:pt x="309" y="257"/>
                      <a:pt x="309" y="264"/>
                    </a:cubicBezTo>
                    <a:cubicBezTo>
                      <a:pt x="310" y="271"/>
                      <a:pt x="309" y="278"/>
                      <a:pt x="309" y="285"/>
                    </a:cubicBezTo>
                    <a:cubicBezTo>
                      <a:pt x="311" y="309"/>
                      <a:pt x="306" y="332"/>
                      <a:pt x="295" y="353"/>
                    </a:cubicBezTo>
                    <a:cubicBezTo>
                      <a:pt x="293" y="356"/>
                      <a:pt x="291" y="359"/>
                      <a:pt x="290" y="363"/>
                    </a:cubicBezTo>
                    <a:cubicBezTo>
                      <a:pt x="288" y="365"/>
                      <a:pt x="287" y="368"/>
                      <a:pt x="290" y="371"/>
                    </a:cubicBezTo>
                    <a:cubicBezTo>
                      <a:pt x="294" y="373"/>
                      <a:pt x="297" y="374"/>
                      <a:pt x="300" y="370"/>
                    </a:cubicBezTo>
                    <a:cubicBezTo>
                      <a:pt x="303" y="367"/>
                      <a:pt x="306" y="365"/>
                      <a:pt x="308" y="361"/>
                    </a:cubicBezTo>
                    <a:cubicBezTo>
                      <a:pt x="320" y="338"/>
                      <a:pt x="328" y="313"/>
                      <a:pt x="327" y="287"/>
                    </a:cubicBezTo>
                    <a:cubicBezTo>
                      <a:pt x="326" y="272"/>
                      <a:pt x="325" y="258"/>
                      <a:pt x="324" y="243"/>
                    </a:cubicBezTo>
                    <a:cubicBezTo>
                      <a:pt x="323" y="236"/>
                      <a:pt x="324" y="229"/>
                      <a:pt x="318" y="224"/>
                    </a:cubicBezTo>
                    <a:close/>
                    <a:moveTo>
                      <a:pt x="162" y="79"/>
                    </a:moveTo>
                    <a:cubicBezTo>
                      <a:pt x="153" y="83"/>
                      <a:pt x="150" y="91"/>
                      <a:pt x="152" y="100"/>
                    </a:cubicBezTo>
                    <a:cubicBezTo>
                      <a:pt x="155" y="111"/>
                      <a:pt x="155" y="122"/>
                      <a:pt x="157" y="133"/>
                    </a:cubicBezTo>
                    <a:cubicBezTo>
                      <a:pt x="159" y="142"/>
                      <a:pt x="156" y="151"/>
                      <a:pt x="157" y="159"/>
                    </a:cubicBezTo>
                    <a:cubicBezTo>
                      <a:pt x="157" y="169"/>
                      <a:pt x="154" y="176"/>
                      <a:pt x="151" y="183"/>
                    </a:cubicBezTo>
                    <a:cubicBezTo>
                      <a:pt x="150" y="186"/>
                      <a:pt x="148" y="188"/>
                      <a:pt x="147" y="190"/>
                    </a:cubicBezTo>
                    <a:cubicBezTo>
                      <a:pt x="156" y="199"/>
                      <a:pt x="162" y="199"/>
                      <a:pt x="167" y="189"/>
                    </a:cubicBezTo>
                    <a:cubicBezTo>
                      <a:pt x="178" y="170"/>
                      <a:pt x="179" y="149"/>
                      <a:pt x="178" y="128"/>
                    </a:cubicBezTo>
                    <a:cubicBezTo>
                      <a:pt x="178" y="111"/>
                      <a:pt x="171" y="97"/>
                      <a:pt x="165" y="82"/>
                    </a:cubicBezTo>
                    <a:cubicBezTo>
                      <a:pt x="164" y="81"/>
                      <a:pt x="163" y="80"/>
                      <a:pt x="162" y="79"/>
                    </a:cubicBezTo>
                    <a:close/>
                    <a:moveTo>
                      <a:pt x="148" y="365"/>
                    </a:moveTo>
                    <a:cubicBezTo>
                      <a:pt x="147" y="358"/>
                      <a:pt x="147" y="351"/>
                      <a:pt x="146" y="344"/>
                    </a:cubicBezTo>
                    <a:cubicBezTo>
                      <a:pt x="145" y="338"/>
                      <a:pt x="140" y="336"/>
                      <a:pt x="135" y="338"/>
                    </a:cubicBezTo>
                    <a:cubicBezTo>
                      <a:pt x="132" y="339"/>
                      <a:pt x="123" y="351"/>
                      <a:pt x="124" y="355"/>
                    </a:cubicBezTo>
                    <a:cubicBezTo>
                      <a:pt x="127" y="365"/>
                      <a:pt x="126" y="374"/>
                      <a:pt x="127" y="384"/>
                    </a:cubicBezTo>
                    <a:cubicBezTo>
                      <a:pt x="128" y="399"/>
                      <a:pt x="125" y="412"/>
                      <a:pt x="118" y="424"/>
                    </a:cubicBezTo>
                    <a:cubicBezTo>
                      <a:pt x="114" y="431"/>
                      <a:pt x="110" y="437"/>
                      <a:pt x="106" y="444"/>
                    </a:cubicBezTo>
                    <a:cubicBezTo>
                      <a:pt x="105" y="446"/>
                      <a:pt x="104" y="448"/>
                      <a:pt x="104" y="450"/>
                    </a:cubicBezTo>
                    <a:cubicBezTo>
                      <a:pt x="102" y="456"/>
                      <a:pt x="105" y="459"/>
                      <a:pt x="111" y="457"/>
                    </a:cubicBezTo>
                    <a:cubicBezTo>
                      <a:pt x="117" y="455"/>
                      <a:pt x="121" y="451"/>
                      <a:pt x="123" y="446"/>
                    </a:cubicBezTo>
                    <a:cubicBezTo>
                      <a:pt x="127" y="439"/>
                      <a:pt x="131" y="431"/>
                      <a:pt x="134" y="423"/>
                    </a:cubicBezTo>
                    <a:cubicBezTo>
                      <a:pt x="142" y="405"/>
                      <a:pt x="150" y="386"/>
                      <a:pt x="148" y="365"/>
                    </a:cubicBezTo>
                    <a:close/>
                    <a:moveTo>
                      <a:pt x="199" y="325"/>
                    </a:moveTo>
                    <a:cubicBezTo>
                      <a:pt x="201" y="325"/>
                      <a:pt x="204" y="325"/>
                      <a:pt x="205" y="324"/>
                    </a:cubicBezTo>
                    <a:cubicBezTo>
                      <a:pt x="216" y="315"/>
                      <a:pt x="227" y="307"/>
                      <a:pt x="229" y="292"/>
                    </a:cubicBezTo>
                    <a:cubicBezTo>
                      <a:pt x="229" y="289"/>
                      <a:pt x="229" y="285"/>
                      <a:pt x="230" y="282"/>
                    </a:cubicBezTo>
                    <a:cubicBezTo>
                      <a:pt x="232" y="277"/>
                      <a:pt x="231" y="274"/>
                      <a:pt x="226" y="271"/>
                    </a:cubicBezTo>
                    <a:cubicBezTo>
                      <a:pt x="223" y="269"/>
                      <a:pt x="221" y="265"/>
                      <a:pt x="218" y="262"/>
                    </a:cubicBezTo>
                    <a:cubicBezTo>
                      <a:pt x="217" y="262"/>
                      <a:pt x="215" y="263"/>
                      <a:pt x="214" y="264"/>
                    </a:cubicBezTo>
                    <a:cubicBezTo>
                      <a:pt x="207" y="270"/>
                      <a:pt x="207" y="277"/>
                      <a:pt x="209" y="284"/>
                    </a:cubicBezTo>
                    <a:cubicBezTo>
                      <a:pt x="210" y="291"/>
                      <a:pt x="210" y="299"/>
                      <a:pt x="206" y="305"/>
                    </a:cubicBezTo>
                    <a:cubicBezTo>
                      <a:pt x="201" y="310"/>
                      <a:pt x="197" y="316"/>
                      <a:pt x="199" y="325"/>
                    </a:cubicBezTo>
                    <a:close/>
                  </a:path>
                </a:pathLst>
              </a:custGeom>
              <a:solidFill>
                <a:srgbClr val="FADAD3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70" name="Freeform 17"/>
              <p:cNvSpPr>
                <a:spLocks noEditPoints="1"/>
              </p:cNvSpPr>
              <p:nvPr/>
            </p:nvSpPr>
            <p:spPr bwMode="auto">
              <a:xfrm>
                <a:off x="4787" y="1943"/>
                <a:ext cx="402" cy="402"/>
              </a:xfrm>
              <a:custGeom>
                <a:avLst/>
                <a:gdLst>
                  <a:gd name="T0" fmla="*/ 354 w 488"/>
                  <a:gd name="T1" fmla="*/ 77 h 486"/>
                  <a:gd name="T2" fmla="*/ 364 w 488"/>
                  <a:gd name="T3" fmla="*/ 83 h 486"/>
                  <a:gd name="T4" fmla="*/ 435 w 488"/>
                  <a:gd name="T5" fmla="*/ 70 h 486"/>
                  <a:gd name="T6" fmla="*/ 434 w 488"/>
                  <a:gd name="T7" fmla="*/ 122 h 486"/>
                  <a:gd name="T8" fmla="*/ 391 w 488"/>
                  <a:gd name="T9" fmla="*/ 162 h 486"/>
                  <a:gd name="T10" fmla="*/ 367 w 488"/>
                  <a:gd name="T11" fmla="*/ 171 h 486"/>
                  <a:gd name="T12" fmla="*/ 402 w 488"/>
                  <a:gd name="T13" fmla="*/ 188 h 486"/>
                  <a:gd name="T14" fmla="*/ 459 w 488"/>
                  <a:gd name="T15" fmla="*/ 173 h 486"/>
                  <a:gd name="T16" fmla="*/ 397 w 488"/>
                  <a:gd name="T17" fmla="*/ 224 h 486"/>
                  <a:gd name="T18" fmla="*/ 391 w 488"/>
                  <a:gd name="T19" fmla="*/ 242 h 486"/>
                  <a:gd name="T20" fmla="*/ 436 w 488"/>
                  <a:gd name="T21" fmla="*/ 242 h 486"/>
                  <a:gd name="T22" fmla="*/ 488 w 488"/>
                  <a:gd name="T23" fmla="*/ 232 h 486"/>
                  <a:gd name="T24" fmla="*/ 454 w 488"/>
                  <a:gd name="T25" fmla="*/ 286 h 486"/>
                  <a:gd name="T26" fmla="*/ 403 w 488"/>
                  <a:gd name="T27" fmla="*/ 330 h 486"/>
                  <a:gd name="T28" fmla="*/ 461 w 488"/>
                  <a:gd name="T29" fmla="*/ 339 h 486"/>
                  <a:gd name="T30" fmla="*/ 449 w 488"/>
                  <a:gd name="T31" fmla="*/ 370 h 486"/>
                  <a:gd name="T32" fmla="*/ 403 w 488"/>
                  <a:gd name="T33" fmla="*/ 421 h 486"/>
                  <a:gd name="T34" fmla="*/ 409 w 488"/>
                  <a:gd name="T35" fmla="*/ 451 h 486"/>
                  <a:gd name="T36" fmla="*/ 302 w 488"/>
                  <a:gd name="T37" fmla="*/ 484 h 486"/>
                  <a:gd name="T38" fmla="*/ 244 w 488"/>
                  <a:gd name="T39" fmla="*/ 483 h 486"/>
                  <a:gd name="T40" fmla="*/ 182 w 488"/>
                  <a:gd name="T41" fmla="*/ 474 h 486"/>
                  <a:gd name="T42" fmla="*/ 67 w 488"/>
                  <a:gd name="T43" fmla="*/ 395 h 486"/>
                  <a:gd name="T44" fmla="*/ 38 w 488"/>
                  <a:gd name="T45" fmla="*/ 352 h 486"/>
                  <a:gd name="T46" fmla="*/ 12 w 488"/>
                  <a:gd name="T47" fmla="*/ 281 h 486"/>
                  <a:gd name="T48" fmla="*/ 7 w 488"/>
                  <a:gd name="T49" fmla="*/ 185 h 486"/>
                  <a:gd name="T50" fmla="*/ 31 w 488"/>
                  <a:gd name="T51" fmla="*/ 191 h 486"/>
                  <a:gd name="T52" fmla="*/ 57 w 488"/>
                  <a:gd name="T53" fmla="*/ 190 h 486"/>
                  <a:gd name="T54" fmla="*/ 66 w 488"/>
                  <a:gd name="T55" fmla="*/ 113 h 486"/>
                  <a:gd name="T56" fmla="*/ 121 w 488"/>
                  <a:gd name="T57" fmla="*/ 173 h 486"/>
                  <a:gd name="T58" fmla="*/ 129 w 488"/>
                  <a:gd name="T59" fmla="*/ 154 h 486"/>
                  <a:gd name="T60" fmla="*/ 144 w 488"/>
                  <a:gd name="T61" fmla="*/ 62 h 486"/>
                  <a:gd name="T62" fmla="*/ 169 w 488"/>
                  <a:gd name="T63" fmla="*/ 126 h 486"/>
                  <a:gd name="T64" fmla="*/ 182 w 488"/>
                  <a:gd name="T65" fmla="*/ 139 h 486"/>
                  <a:gd name="T66" fmla="*/ 231 w 488"/>
                  <a:gd name="T67" fmla="*/ 52 h 486"/>
                  <a:gd name="T68" fmla="*/ 304 w 488"/>
                  <a:gd name="T69" fmla="*/ 8 h 486"/>
                  <a:gd name="T70" fmla="*/ 377 w 488"/>
                  <a:gd name="T71" fmla="*/ 5 h 486"/>
                  <a:gd name="T72" fmla="*/ 393 w 488"/>
                  <a:gd name="T73" fmla="*/ 9 h 486"/>
                  <a:gd name="T74" fmla="*/ 313 w 488"/>
                  <a:gd name="T75" fmla="*/ 140 h 486"/>
                  <a:gd name="T76" fmla="*/ 309 w 488"/>
                  <a:gd name="T77" fmla="*/ 173 h 486"/>
                  <a:gd name="T78" fmla="*/ 332 w 488"/>
                  <a:gd name="T79" fmla="*/ 131 h 486"/>
                  <a:gd name="T80" fmla="*/ 312 w 488"/>
                  <a:gd name="T81" fmla="*/ 45 h 486"/>
                  <a:gd name="T82" fmla="*/ 279 w 488"/>
                  <a:gd name="T83" fmla="*/ 63 h 486"/>
                  <a:gd name="T84" fmla="*/ 275 w 488"/>
                  <a:gd name="T85" fmla="*/ 82 h 486"/>
                  <a:gd name="T86" fmla="*/ 288 w 488"/>
                  <a:gd name="T87" fmla="*/ 118 h 486"/>
                  <a:gd name="T88" fmla="*/ 317 w 488"/>
                  <a:gd name="T89" fmla="*/ 128 h 486"/>
                  <a:gd name="T90" fmla="*/ 359 w 488"/>
                  <a:gd name="T91" fmla="*/ 380 h 486"/>
                  <a:gd name="T92" fmla="*/ 360 w 488"/>
                  <a:gd name="T93" fmla="*/ 407 h 486"/>
                  <a:gd name="T94" fmla="*/ 373 w 488"/>
                  <a:gd name="T95" fmla="*/ 328 h 486"/>
                  <a:gd name="T96" fmla="*/ 339 w 488"/>
                  <a:gd name="T97" fmla="*/ 302 h 486"/>
                  <a:gd name="T98" fmla="*/ 344 w 488"/>
                  <a:gd name="T99" fmla="*/ 365 h 486"/>
                  <a:gd name="T100" fmla="*/ 136 w 488"/>
                  <a:gd name="T101" fmla="*/ 324 h 486"/>
                  <a:gd name="T102" fmla="*/ 118 w 488"/>
                  <a:gd name="T103" fmla="*/ 243 h 486"/>
                  <a:gd name="T104" fmla="*/ 126 w 488"/>
                  <a:gd name="T105" fmla="*/ 195 h 486"/>
                  <a:gd name="T106" fmla="*/ 107 w 488"/>
                  <a:gd name="T107" fmla="*/ 206 h 486"/>
                  <a:gd name="T108" fmla="*/ 119 w 488"/>
                  <a:gd name="T109" fmla="*/ 310 h 486"/>
                  <a:gd name="T110" fmla="*/ 226 w 488"/>
                  <a:gd name="T111" fmla="*/ 270 h 486"/>
                  <a:gd name="T112" fmla="*/ 235 w 488"/>
                  <a:gd name="T113" fmla="*/ 224 h 486"/>
                  <a:gd name="T114" fmla="*/ 227 w 488"/>
                  <a:gd name="T115" fmla="*/ 220 h 486"/>
                  <a:gd name="T116" fmla="*/ 226 w 488"/>
                  <a:gd name="T117" fmla="*/ 270 h 48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88" h="486">
                    <a:moveTo>
                      <a:pt x="393" y="9"/>
                    </a:moveTo>
                    <a:cubicBezTo>
                      <a:pt x="370" y="26"/>
                      <a:pt x="357" y="49"/>
                      <a:pt x="354" y="77"/>
                    </a:cubicBezTo>
                    <a:cubicBezTo>
                      <a:pt x="354" y="80"/>
                      <a:pt x="356" y="83"/>
                      <a:pt x="356" y="87"/>
                    </a:cubicBezTo>
                    <a:cubicBezTo>
                      <a:pt x="360" y="85"/>
                      <a:pt x="362" y="85"/>
                      <a:pt x="364" y="83"/>
                    </a:cubicBezTo>
                    <a:cubicBezTo>
                      <a:pt x="373" y="72"/>
                      <a:pt x="386" y="70"/>
                      <a:pt x="399" y="69"/>
                    </a:cubicBezTo>
                    <a:cubicBezTo>
                      <a:pt x="411" y="67"/>
                      <a:pt x="423" y="69"/>
                      <a:pt x="435" y="70"/>
                    </a:cubicBezTo>
                    <a:cubicBezTo>
                      <a:pt x="445" y="72"/>
                      <a:pt x="447" y="75"/>
                      <a:pt x="445" y="85"/>
                    </a:cubicBezTo>
                    <a:cubicBezTo>
                      <a:pt x="444" y="98"/>
                      <a:pt x="440" y="111"/>
                      <a:pt x="434" y="122"/>
                    </a:cubicBezTo>
                    <a:cubicBezTo>
                      <a:pt x="434" y="123"/>
                      <a:pt x="433" y="123"/>
                      <a:pt x="433" y="123"/>
                    </a:cubicBezTo>
                    <a:cubicBezTo>
                      <a:pt x="420" y="138"/>
                      <a:pt x="409" y="154"/>
                      <a:pt x="391" y="162"/>
                    </a:cubicBezTo>
                    <a:cubicBezTo>
                      <a:pt x="388" y="164"/>
                      <a:pt x="384" y="164"/>
                      <a:pt x="381" y="165"/>
                    </a:cubicBezTo>
                    <a:cubicBezTo>
                      <a:pt x="376" y="167"/>
                      <a:pt x="371" y="169"/>
                      <a:pt x="367" y="171"/>
                    </a:cubicBezTo>
                    <a:cubicBezTo>
                      <a:pt x="360" y="177"/>
                      <a:pt x="362" y="185"/>
                      <a:pt x="371" y="186"/>
                    </a:cubicBezTo>
                    <a:cubicBezTo>
                      <a:pt x="381" y="188"/>
                      <a:pt x="391" y="191"/>
                      <a:pt x="402" y="188"/>
                    </a:cubicBezTo>
                    <a:cubicBezTo>
                      <a:pt x="411" y="186"/>
                      <a:pt x="422" y="187"/>
                      <a:pt x="431" y="184"/>
                    </a:cubicBezTo>
                    <a:cubicBezTo>
                      <a:pt x="440" y="180"/>
                      <a:pt x="449" y="177"/>
                      <a:pt x="459" y="173"/>
                    </a:cubicBezTo>
                    <a:cubicBezTo>
                      <a:pt x="454" y="183"/>
                      <a:pt x="449" y="192"/>
                      <a:pt x="441" y="198"/>
                    </a:cubicBezTo>
                    <a:cubicBezTo>
                      <a:pt x="428" y="208"/>
                      <a:pt x="414" y="219"/>
                      <a:pt x="397" y="224"/>
                    </a:cubicBezTo>
                    <a:cubicBezTo>
                      <a:pt x="392" y="226"/>
                      <a:pt x="386" y="228"/>
                      <a:pt x="386" y="235"/>
                    </a:cubicBezTo>
                    <a:cubicBezTo>
                      <a:pt x="386" y="239"/>
                      <a:pt x="387" y="242"/>
                      <a:pt x="391" y="242"/>
                    </a:cubicBezTo>
                    <a:cubicBezTo>
                      <a:pt x="395" y="243"/>
                      <a:pt x="398" y="244"/>
                      <a:pt x="402" y="244"/>
                    </a:cubicBezTo>
                    <a:cubicBezTo>
                      <a:pt x="413" y="243"/>
                      <a:pt x="425" y="243"/>
                      <a:pt x="436" y="242"/>
                    </a:cubicBezTo>
                    <a:cubicBezTo>
                      <a:pt x="450" y="240"/>
                      <a:pt x="463" y="236"/>
                      <a:pt x="476" y="234"/>
                    </a:cubicBezTo>
                    <a:cubicBezTo>
                      <a:pt x="480" y="233"/>
                      <a:pt x="484" y="233"/>
                      <a:pt x="488" y="232"/>
                    </a:cubicBezTo>
                    <a:cubicBezTo>
                      <a:pt x="486" y="245"/>
                      <a:pt x="482" y="256"/>
                      <a:pt x="474" y="264"/>
                    </a:cubicBezTo>
                    <a:cubicBezTo>
                      <a:pt x="467" y="272"/>
                      <a:pt x="461" y="280"/>
                      <a:pt x="454" y="286"/>
                    </a:cubicBezTo>
                    <a:cubicBezTo>
                      <a:pt x="440" y="297"/>
                      <a:pt x="426" y="306"/>
                      <a:pt x="412" y="314"/>
                    </a:cubicBezTo>
                    <a:cubicBezTo>
                      <a:pt x="406" y="318"/>
                      <a:pt x="403" y="322"/>
                      <a:pt x="403" y="330"/>
                    </a:cubicBezTo>
                    <a:cubicBezTo>
                      <a:pt x="413" y="333"/>
                      <a:pt x="424" y="337"/>
                      <a:pt x="434" y="338"/>
                    </a:cubicBezTo>
                    <a:cubicBezTo>
                      <a:pt x="443" y="338"/>
                      <a:pt x="452" y="338"/>
                      <a:pt x="461" y="339"/>
                    </a:cubicBezTo>
                    <a:cubicBezTo>
                      <a:pt x="463" y="339"/>
                      <a:pt x="465" y="341"/>
                      <a:pt x="468" y="342"/>
                    </a:cubicBezTo>
                    <a:cubicBezTo>
                      <a:pt x="464" y="353"/>
                      <a:pt x="458" y="363"/>
                      <a:pt x="449" y="370"/>
                    </a:cubicBezTo>
                    <a:cubicBezTo>
                      <a:pt x="435" y="381"/>
                      <a:pt x="423" y="394"/>
                      <a:pt x="406" y="402"/>
                    </a:cubicBezTo>
                    <a:cubicBezTo>
                      <a:pt x="401" y="405"/>
                      <a:pt x="399" y="417"/>
                      <a:pt x="403" y="421"/>
                    </a:cubicBezTo>
                    <a:cubicBezTo>
                      <a:pt x="410" y="428"/>
                      <a:pt x="418" y="434"/>
                      <a:pt x="427" y="441"/>
                    </a:cubicBezTo>
                    <a:cubicBezTo>
                      <a:pt x="423" y="446"/>
                      <a:pt x="416" y="448"/>
                      <a:pt x="409" y="451"/>
                    </a:cubicBezTo>
                    <a:cubicBezTo>
                      <a:pt x="387" y="458"/>
                      <a:pt x="365" y="465"/>
                      <a:pt x="343" y="472"/>
                    </a:cubicBezTo>
                    <a:cubicBezTo>
                      <a:pt x="330" y="477"/>
                      <a:pt x="316" y="481"/>
                      <a:pt x="302" y="484"/>
                    </a:cubicBezTo>
                    <a:cubicBezTo>
                      <a:pt x="299" y="485"/>
                      <a:pt x="295" y="485"/>
                      <a:pt x="291" y="485"/>
                    </a:cubicBezTo>
                    <a:cubicBezTo>
                      <a:pt x="275" y="484"/>
                      <a:pt x="260" y="484"/>
                      <a:pt x="244" y="483"/>
                    </a:cubicBezTo>
                    <a:cubicBezTo>
                      <a:pt x="241" y="483"/>
                      <a:pt x="238" y="484"/>
                      <a:pt x="234" y="484"/>
                    </a:cubicBezTo>
                    <a:cubicBezTo>
                      <a:pt x="216" y="486"/>
                      <a:pt x="199" y="479"/>
                      <a:pt x="182" y="474"/>
                    </a:cubicBezTo>
                    <a:cubicBezTo>
                      <a:pt x="154" y="464"/>
                      <a:pt x="129" y="449"/>
                      <a:pt x="107" y="432"/>
                    </a:cubicBezTo>
                    <a:cubicBezTo>
                      <a:pt x="92" y="420"/>
                      <a:pt x="80" y="408"/>
                      <a:pt x="67" y="395"/>
                    </a:cubicBezTo>
                    <a:cubicBezTo>
                      <a:pt x="58" y="386"/>
                      <a:pt x="58" y="384"/>
                      <a:pt x="59" y="373"/>
                    </a:cubicBezTo>
                    <a:cubicBezTo>
                      <a:pt x="45" y="374"/>
                      <a:pt x="43" y="360"/>
                      <a:pt x="38" y="352"/>
                    </a:cubicBezTo>
                    <a:cubicBezTo>
                      <a:pt x="29" y="340"/>
                      <a:pt x="25" y="325"/>
                      <a:pt x="21" y="311"/>
                    </a:cubicBezTo>
                    <a:cubicBezTo>
                      <a:pt x="18" y="301"/>
                      <a:pt x="14" y="291"/>
                      <a:pt x="12" y="281"/>
                    </a:cubicBezTo>
                    <a:cubicBezTo>
                      <a:pt x="8" y="266"/>
                      <a:pt x="5" y="252"/>
                      <a:pt x="3" y="237"/>
                    </a:cubicBezTo>
                    <a:cubicBezTo>
                      <a:pt x="0" y="219"/>
                      <a:pt x="4" y="202"/>
                      <a:pt x="7" y="185"/>
                    </a:cubicBezTo>
                    <a:cubicBezTo>
                      <a:pt x="9" y="178"/>
                      <a:pt x="14" y="173"/>
                      <a:pt x="18" y="164"/>
                    </a:cubicBezTo>
                    <a:cubicBezTo>
                      <a:pt x="23" y="174"/>
                      <a:pt x="26" y="183"/>
                      <a:pt x="31" y="191"/>
                    </a:cubicBezTo>
                    <a:cubicBezTo>
                      <a:pt x="36" y="198"/>
                      <a:pt x="42" y="205"/>
                      <a:pt x="49" y="213"/>
                    </a:cubicBezTo>
                    <a:cubicBezTo>
                      <a:pt x="54" y="205"/>
                      <a:pt x="58" y="198"/>
                      <a:pt x="57" y="190"/>
                    </a:cubicBezTo>
                    <a:cubicBezTo>
                      <a:pt x="54" y="172"/>
                      <a:pt x="61" y="155"/>
                      <a:pt x="62" y="137"/>
                    </a:cubicBezTo>
                    <a:cubicBezTo>
                      <a:pt x="62" y="129"/>
                      <a:pt x="64" y="121"/>
                      <a:pt x="66" y="113"/>
                    </a:cubicBezTo>
                    <a:cubicBezTo>
                      <a:pt x="66" y="109"/>
                      <a:pt x="68" y="104"/>
                      <a:pt x="70" y="99"/>
                    </a:cubicBezTo>
                    <a:cubicBezTo>
                      <a:pt x="79" y="129"/>
                      <a:pt x="95" y="153"/>
                      <a:pt x="121" y="173"/>
                    </a:cubicBezTo>
                    <a:cubicBezTo>
                      <a:pt x="123" y="170"/>
                      <a:pt x="125" y="168"/>
                      <a:pt x="126" y="165"/>
                    </a:cubicBezTo>
                    <a:cubicBezTo>
                      <a:pt x="127" y="162"/>
                      <a:pt x="128" y="158"/>
                      <a:pt x="129" y="154"/>
                    </a:cubicBezTo>
                    <a:cubicBezTo>
                      <a:pt x="130" y="132"/>
                      <a:pt x="131" y="110"/>
                      <a:pt x="134" y="88"/>
                    </a:cubicBezTo>
                    <a:cubicBezTo>
                      <a:pt x="135" y="80"/>
                      <a:pt x="140" y="71"/>
                      <a:pt x="144" y="62"/>
                    </a:cubicBezTo>
                    <a:cubicBezTo>
                      <a:pt x="144" y="62"/>
                      <a:pt x="146" y="61"/>
                      <a:pt x="146" y="61"/>
                    </a:cubicBezTo>
                    <a:cubicBezTo>
                      <a:pt x="154" y="83"/>
                      <a:pt x="161" y="105"/>
                      <a:pt x="169" y="126"/>
                    </a:cubicBezTo>
                    <a:cubicBezTo>
                      <a:pt x="170" y="131"/>
                      <a:pt x="172" y="135"/>
                      <a:pt x="175" y="139"/>
                    </a:cubicBezTo>
                    <a:cubicBezTo>
                      <a:pt x="177" y="142"/>
                      <a:pt x="180" y="142"/>
                      <a:pt x="182" y="139"/>
                    </a:cubicBezTo>
                    <a:cubicBezTo>
                      <a:pt x="184" y="136"/>
                      <a:pt x="186" y="133"/>
                      <a:pt x="187" y="129"/>
                    </a:cubicBezTo>
                    <a:cubicBezTo>
                      <a:pt x="194" y="99"/>
                      <a:pt x="211" y="75"/>
                      <a:pt x="231" y="52"/>
                    </a:cubicBezTo>
                    <a:cubicBezTo>
                      <a:pt x="243" y="38"/>
                      <a:pt x="258" y="30"/>
                      <a:pt x="274" y="23"/>
                    </a:cubicBezTo>
                    <a:cubicBezTo>
                      <a:pt x="284" y="18"/>
                      <a:pt x="294" y="12"/>
                      <a:pt x="304" y="8"/>
                    </a:cubicBezTo>
                    <a:cubicBezTo>
                      <a:pt x="320" y="3"/>
                      <a:pt x="337" y="0"/>
                      <a:pt x="354" y="0"/>
                    </a:cubicBezTo>
                    <a:cubicBezTo>
                      <a:pt x="361" y="0"/>
                      <a:pt x="369" y="5"/>
                      <a:pt x="377" y="5"/>
                    </a:cubicBezTo>
                    <a:cubicBezTo>
                      <a:pt x="383" y="5"/>
                      <a:pt x="387" y="6"/>
                      <a:pt x="392" y="8"/>
                    </a:cubicBezTo>
                    <a:cubicBezTo>
                      <a:pt x="392" y="8"/>
                      <a:pt x="392" y="9"/>
                      <a:pt x="393" y="9"/>
                    </a:cubicBezTo>
                    <a:close/>
                    <a:moveTo>
                      <a:pt x="317" y="128"/>
                    </a:moveTo>
                    <a:cubicBezTo>
                      <a:pt x="315" y="133"/>
                      <a:pt x="314" y="137"/>
                      <a:pt x="313" y="140"/>
                    </a:cubicBezTo>
                    <a:cubicBezTo>
                      <a:pt x="311" y="148"/>
                      <a:pt x="308" y="156"/>
                      <a:pt x="305" y="164"/>
                    </a:cubicBezTo>
                    <a:cubicBezTo>
                      <a:pt x="304" y="168"/>
                      <a:pt x="305" y="172"/>
                      <a:pt x="309" y="173"/>
                    </a:cubicBezTo>
                    <a:cubicBezTo>
                      <a:pt x="311" y="173"/>
                      <a:pt x="316" y="172"/>
                      <a:pt x="317" y="170"/>
                    </a:cubicBezTo>
                    <a:cubicBezTo>
                      <a:pt x="325" y="158"/>
                      <a:pt x="333" y="146"/>
                      <a:pt x="332" y="131"/>
                    </a:cubicBezTo>
                    <a:cubicBezTo>
                      <a:pt x="331" y="113"/>
                      <a:pt x="328" y="96"/>
                      <a:pt x="328" y="79"/>
                    </a:cubicBezTo>
                    <a:cubicBezTo>
                      <a:pt x="329" y="64"/>
                      <a:pt x="322" y="54"/>
                      <a:pt x="312" y="45"/>
                    </a:cubicBezTo>
                    <a:cubicBezTo>
                      <a:pt x="309" y="43"/>
                      <a:pt x="306" y="42"/>
                      <a:pt x="301" y="44"/>
                    </a:cubicBezTo>
                    <a:cubicBezTo>
                      <a:pt x="291" y="47"/>
                      <a:pt x="286" y="56"/>
                      <a:pt x="279" y="63"/>
                    </a:cubicBezTo>
                    <a:cubicBezTo>
                      <a:pt x="278" y="65"/>
                      <a:pt x="277" y="68"/>
                      <a:pt x="277" y="70"/>
                    </a:cubicBezTo>
                    <a:cubicBezTo>
                      <a:pt x="276" y="74"/>
                      <a:pt x="275" y="78"/>
                      <a:pt x="275" y="82"/>
                    </a:cubicBezTo>
                    <a:cubicBezTo>
                      <a:pt x="274" y="85"/>
                      <a:pt x="274" y="88"/>
                      <a:pt x="274" y="91"/>
                    </a:cubicBezTo>
                    <a:cubicBezTo>
                      <a:pt x="277" y="101"/>
                      <a:pt x="282" y="110"/>
                      <a:pt x="288" y="118"/>
                    </a:cubicBezTo>
                    <a:cubicBezTo>
                      <a:pt x="292" y="123"/>
                      <a:pt x="297" y="126"/>
                      <a:pt x="304" y="126"/>
                    </a:cubicBezTo>
                    <a:cubicBezTo>
                      <a:pt x="308" y="126"/>
                      <a:pt x="312" y="127"/>
                      <a:pt x="317" y="128"/>
                    </a:cubicBezTo>
                    <a:close/>
                    <a:moveTo>
                      <a:pt x="361" y="367"/>
                    </a:moveTo>
                    <a:cubicBezTo>
                      <a:pt x="361" y="371"/>
                      <a:pt x="361" y="376"/>
                      <a:pt x="359" y="380"/>
                    </a:cubicBezTo>
                    <a:cubicBezTo>
                      <a:pt x="358" y="384"/>
                      <a:pt x="356" y="388"/>
                      <a:pt x="354" y="392"/>
                    </a:cubicBezTo>
                    <a:cubicBezTo>
                      <a:pt x="351" y="398"/>
                      <a:pt x="353" y="404"/>
                      <a:pt x="360" y="407"/>
                    </a:cubicBezTo>
                    <a:cubicBezTo>
                      <a:pt x="369" y="396"/>
                      <a:pt x="376" y="383"/>
                      <a:pt x="376" y="368"/>
                    </a:cubicBezTo>
                    <a:cubicBezTo>
                      <a:pt x="377" y="355"/>
                      <a:pt x="374" y="342"/>
                      <a:pt x="373" y="328"/>
                    </a:cubicBezTo>
                    <a:cubicBezTo>
                      <a:pt x="372" y="311"/>
                      <a:pt x="361" y="301"/>
                      <a:pt x="348" y="293"/>
                    </a:cubicBezTo>
                    <a:cubicBezTo>
                      <a:pt x="345" y="296"/>
                      <a:pt x="342" y="300"/>
                      <a:pt x="339" y="302"/>
                    </a:cubicBezTo>
                    <a:cubicBezTo>
                      <a:pt x="328" y="309"/>
                      <a:pt x="324" y="320"/>
                      <a:pt x="324" y="332"/>
                    </a:cubicBezTo>
                    <a:cubicBezTo>
                      <a:pt x="323" y="348"/>
                      <a:pt x="329" y="361"/>
                      <a:pt x="344" y="365"/>
                    </a:cubicBezTo>
                    <a:cubicBezTo>
                      <a:pt x="349" y="366"/>
                      <a:pt x="354" y="366"/>
                      <a:pt x="361" y="367"/>
                    </a:cubicBezTo>
                    <a:close/>
                    <a:moveTo>
                      <a:pt x="136" y="324"/>
                    </a:moveTo>
                    <a:cubicBezTo>
                      <a:pt x="142" y="313"/>
                      <a:pt x="140" y="302"/>
                      <a:pt x="133" y="292"/>
                    </a:cubicBezTo>
                    <a:cubicBezTo>
                      <a:pt x="122" y="278"/>
                      <a:pt x="121" y="260"/>
                      <a:pt x="118" y="243"/>
                    </a:cubicBezTo>
                    <a:cubicBezTo>
                      <a:pt x="116" y="230"/>
                      <a:pt x="120" y="218"/>
                      <a:pt x="124" y="206"/>
                    </a:cubicBezTo>
                    <a:cubicBezTo>
                      <a:pt x="125" y="202"/>
                      <a:pt x="125" y="199"/>
                      <a:pt x="126" y="195"/>
                    </a:cubicBezTo>
                    <a:cubicBezTo>
                      <a:pt x="120" y="194"/>
                      <a:pt x="116" y="193"/>
                      <a:pt x="111" y="192"/>
                    </a:cubicBezTo>
                    <a:cubicBezTo>
                      <a:pt x="109" y="197"/>
                      <a:pt x="108" y="201"/>
                      <a:pt x="107" y="206"/>
                    </a:cubicBezTo>
                    <a:cubicBezTo>
                      <a:pt x="102" y="226"/>
                      <a:pt x="101" y="247"/>
                      <a:pt x="105" y="268"/>
                    </a:cubicBezTo>
                    <a:cubicBezTo>
                      <a:pt x="109" y="283"/>
                      <a:pt x="115" y="296"/>
                      <a:pt x="119" y="310"/>
                    </a:cubicBezTo>
                    <a:cubicBezTo>
                      <a:pt x="122" y="319"/>
                      <a:pt x="127" y="323"/>
                      <a:pt x="136" y="324"/>
                    </a:cubicBezTo>
                    <a:close/>
                    <a:moveTo>
                      <a:pt x="226" y="270"/>
                    </a:moveTo>
                    <a:cubicBezTo>
                      <a:pt x="231" y="263"/>
                      <a:pt x="233" y="255"/>
                      <a:pt x="233" y="248"/>
                    </a:cubicBezTo>
                    <a:cubicBezTo>
                      <a:pt x="232" y="240"/>
                      <a:pt x="232" y="232"/>
                      <a:pt x="235" y="224"/>
                    </a:cubicBezTo>
                    <a:cubicBezTo>
                      <a:pt x="236" y="222"/>
                      <a:pt x="235" y="218"/>
                      <a:pt x="234" y="217"/>
                    </a:cubicBezTo>
                    <a:cubicBezTo>
                      <a:pt x="231" y="214"/>
                      <a:pt x="229" y="218"/>
                      <a:pt x="227" y="220"/>
                    </a:cubicBezTo>
                    <a:cubicBezTo>
                      <a:pt x="226" y="221"/>
                      <a:pt x="224" y="221"/>
                      <a:pt x="224" y="223"/>
                    </a:cubicBezTo>
                    <a:cubicBezTo>
                      <a:pt x="219" y="238"/>
                      <a:pt x="214" y="254"/>
                      <a:pt x="226" y="270"/>
                    </a:cubicBezTo>
                    <a:close/>
                  </a:path>
                </a:pathLst>
              </a:custGeom>
              <a:solidFill>
                <a:srgbClr val="FADAD3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71" name="Freeform 18"/>
              <p:cNvSpPr>
                <a:spLocks/>
              </p:cNvSpPr>
              <p:nvPr/>
            </p:nvSpPr>
            <p:spPr bwMode="auto">
              <a:xfrm>
                <a:off x="2120" y="1523"/>
                <a:ext cx="640" cy="520"/>
              </a:xfrm>
              <a:custGeom>
                <a:avLst/>
                <a:gdLst>
                  <a:gd name="T0" fmla="*/ 588 w 775"/>
                  <a:gd name="T1" fmla="*/ 132 h 630"/>
                  <a:gd name="T2" fmla="*/ 632 w 775"/>
                  <a:gd name="T3" fmla="*/ 188 h 630"/>
                  <a:gd name="T4" fmla="*/ 615 w 775"/>
                  <a:gd name="T5" fmla="*/ 245 h 630"/>
                  <a:gd name="T6" fmla="*/ 686 w 775"/>
                  <a:gd name="T7" fmla="*/ 262 h 630"/>
                  <a:gd name="T8" fmla="*/ 699 w 775"/>
                  <a:gd name="T9" fmla="*/ 341 h 630"/>
                  <a:gd name="T10" fmla="*/ 684 w 775"/>
                  <a:gd name="T11" fmla="*/ 357 h 630"/>
                  <a:gd name="T12" fmla="*/ 755 w 775"/>
                  <a:gd name="T13" fmla="*/ 401 h 630"/>
                  <a:gd name="T14" fmla="*/ 719 w 775"/>
                  <a:gd name="T15" fmla="*/ 502 h 630"/>
                  <a:gd name="T16" fmla="*/ 705 w 775"/>
                  <a:gd name="T17" fmla="*/ 527 h 630"/>
                  <a:gd name="T18" fmla="*/ 683 w 775"/>
                  <a:gd name="T19" fmla="*/ 580 h 630"/>
                  <a:gd name="T20" fmla="*/ 664 w 775"/>
                  <a:gd name="T21" fmla="*/ 619 h 630"/>
                  <a:gd name="T22" fmla="*/ 591 w 775"/>
                  <a:gd name="T23" fmla="*/ 623 h 630"/>
                  <a:gd name="T24" fmla="*/ 574 w 775"/>
                  <a:gd name="T25" fmla="*/ 564 h 630"/>
                  <a:gd name="T26" fmla="*/ 620 w 775"/>
                  <a:gd name="T27" fmla="*/ 538 h 630"/>
                  <a:gd name="T28" fmla="*/ 639 w 775"/>
                  <a:gd name="T29" fmla="*/ 465 h 630"/>
                  <a:gd name="T30" fmla="*/ 633 w 775"/>
                  <a:gd name="T31" fmla="*/ 429 h 630"/>
                  <a:gd name="T32" fmla="*/ 629 w 775"/>
                  <a:gd name="T33" fmla="*/ 342 h 630"/>
                  <a:gd name="T34" fmla="*/ 582 w 775"/>
                  <a:gd name="T35" fmla="*/ 265 h 630"/>
                  <a:gd name="T36" fmla="*/ 577 w 775"/>
                  <a:gd name="T37" fmla="*/ 228 h 630"/>
                  <a:gd name="T38" fmla="*/ 536 w 775"/>
                  <a:gd name="T39" fmla="*/ 206 h 630"/>
                  <a:gd name="T40" fmla="*/ 486 w 775"/>
                  <a:gd name="T41" fmla="*/ 149 h 630"/>
                  <a:gd name="T42" fmla="*/ 424 w 775"/>
                  <a:gd name="T43" fmla="*/ 136 h 630"/>
                  <a:gd name="T44" fmla="*/ 365 w 775"/>
                  <a:gd name="T45" fmla="*/ 128 h 630"/>
                  <a:gd name="T46" fmla="*/ 275 w 775"/>
                  <a:gd name="T47" fmla="*/ 124 h 630"/>
                  <a:gd name="T48" fmla="*/ 222 w 775"/>
                  <a:gd name="T49" fmla="*/ 183 h 630"/>
                  <a:gd name="T50" fmla="*/ 150 w 775"/>
                  <a:gd name="T51" fmla="*/ 226 h 630"/>
                  <a:gd name="T52" fmla="*/ 85 w 775"/>
                  <a:gd name="T53" fmla="*/ 321 h 630"/>
                  <a:gd name="T54" fmla="*/ 65 w 775"/>
                  <a:gd name="T55" fmla="*/ 390 h 630"/>
                  <a:gd name="T56" fmla="*/ 48 w 775"/>
                  <a:gd name="T57" fmla="*/ 405 h 630"/>
                  <a:gd name="T58" fmla="*/ 9 w 775"/>
                  <a:gd name="T59" fmla="*/ 351 h 630"/>
                  <a:gd name="T60" fmla="*/ 7 w 775"/>
                  <a:gd name="T61" fmla="*/ 304 h 630"/>
                  <a:gd name="T62" fmla="*/ 19 w 775"/>
                  <a:gd name="T63" fmla="*/ 243 h 630"/>
                  <a:gd name="T64" fmla="*/ 72 w 775"/>
                  <a:gd name="T65" fmla="*/ 244 h 630"/>
                  <a:gd name="T66" fmla="*/ 90 w 775"/>
                  <a:gd name="T67" fmla="*/ 208 h 630"/>
                  <a:gd name="T68" fmla="*/ 137 w 775"/>
                  <a:gd name="T69" fmla="*/ 187 h 630"/>
                  <a:gd name="T70" fmla="*/ 171 w 775"/>
                  <a:gd name="T71" fmla="*/ 199 h 630"/>
                  <a:gd name="T72" fmla="*/ 164 w 775"/>
                  <a:gd name="T73" fmla="*/ 150 h 630"/>
                  <a:gd name="T74" fmla="*/ 217 w 775"/>
                  <a:gd name="T75" fmla="*/ 131 h 630"/>
                  <a:gd name="T76" fmla="*/ 234 w 775"/>
                  <a:gd name="T77" fmla="*/ 94 h 630"/>
                  <a:gd name="T78" fmla="*/ 268 w 775"/>
                  <a:gd name="T79" fmla="*/ 26 h 630"/>
                  <a:gd name="T80" fmla="*/ 334 w 775"/>
                  <a:gd name="T81" fmla="*/ 17 h 630"/>
                  <a:gd name="T82" fmla="*/ 385 w 775"/>
                  <a:gd name="T83" fmla="*/ 59 h 630"/>
                  <a:gd name="T84" fmla="*/ 399 w 775"/>
                  <a:gd name="T85" fmla="*/ 50 h 630"/>
                  <a:gd name="T86" fmla="*/ 430 w 775"/>
                  <a:gd name="T87" fmla="*/ 0 h 630"/>
                  <a:gd name="T88" fmla="*/ 536 w 775"/>
                  <a:gd name="T89" fmla="*/ 51 h 630"/>
                  <a:gd name="T90" fmla="*/ 544 w 775"/>
                  <a:gd name="T91" fmla="*/ 132 h 6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775" h="630">
                    <a:moveTo>
                      <a:pt x="547" y="149"/>
                    </a:moveTo>
                    <a:cubicBezTo>
                      <a:pt x="553" y="145"/>
                      <a:pt x="558" y="140"/>
                      <a:pt x="563" y="136"/>
                    </a:cubicBezTo>
                    <a:cubicBezTo>
                      <a:pt x="570" y="130"/>
                      <a:pt x="579" y="130"/>
                      <a:pt x="588" y="132"/>
                    </a:cubicBezTo>
                    <a:cubicBezTo>
                      <a:pt x="590" y="133"/>
                      <a:pt x="592" y="135"/>
                      <a:pt x="595" y="135"/>
                    </a:cubicBezTo>
                    <a:cubicBezTo>
                      <a:pt x="615" y="141"/>
                      <a:pt x="624" y="157"/>
                      <a:pt x="631" y="175"/>
                    </a:cubicBezTo>
                    <a:cubicBezTo>
                      <a:pt x="632" y="179"/>
                      <a:pt x="633" y="184"/>
                      <a:pt x="632" y="188"/>
                    </a:cubicBezTo>
                    <a:cubicBezTo>
                      <a:pt x="631" y="200"/>
                      <a:pt x="630" y="211"/>
                      <a:pt x="628" y="222"/>
                    </a:cubicBezTo>
                    <a:cubicBezTo>
                      <a:pt x="628" y="228"/>
                      <a:pt x="624" y="232"/>
                      <a:pt x="620" y="235"/>
                    </a:cubicBezTo>
                    <a:cubicBezTo>
                      <a:pt x="617" y="237"/>
                      <a:pt x="613" y="240"/>
                      <a:pt x="615" y="245"/>
                    </a:cubicBezTo>
                    <a:cubicBezTo>
                      <a:pt x="617" y="250"/>
                      <a:pt x="621" y="251"/>
                      <a:pt x="626" y="250"/>
                    </a:cubicBezTo>
                    <a:cubicBezTo>
                      <a:pt x="644" y="245"/>
                      <a:pt x="661" y="254"/>
                      <a:pt x="678" y="257"/>
                    </a:cubicBezTo>
                    <a:cubicBezTo>
                      <a:pt x="681" y="258"/>
                      <a:pt x="684" y="260"/>
                      <a:pt x="686" y="262"/>
                    </a:cubicBezTo>
                    <a:cubicBezTo>
                      <a:pt x="698" y="275"/>
                      <a:pt x="707" y="289"/>
                      <a:pt x="714" y="305"/>
                    </a:cubicBezTo>
                    <a:cubicBezTo>
                      <a:pt x="715" y="307"/>
                      <a:pt x="715" y="311"/>
                      <a:pt x="713" y="314"/>
                    </a:cubicBezTo>
                    <a:cubicBezTo>
                      <a:pt x="709" y="323"/>
                      <a:pt x="704" y="332"/>
                      <a:pt x="699" y="341"/>
                    </a:cubicBezTo>
                    <a:cubicBezTo>
                      <a:pt x="699" y="342"/>
                      <a:pt x="697" y="343"/>
                      <a:pt x="696" y="344"/>
                    </a:cubicBezTo>
                    <a:cubicBezTo>
                      <a:pt x="694" y="345"/>
                      <a:pt x="691" y="346"/>
                      <a:pt x="690" y="347"/>
                    </a:cubicBezTo>
                    <a:cubicBezTo>
                      <a:pt x="686" y="349"/>
                      <a:pt x="682" y="352"/>
                      <a:pt x="684" y="357"/>
                    </a:cubicBezTo>
                    <a:cubicBezTo>
                      <a:pt x="686" y="361"/>
                      <a:pt x="689" y="363"/>
                      <a:pt x="694" y="364"/>
                    </a:cubicBezTo>
                    <a:cubicBezTo>
                      <a:pt x="713" y="365"/>
                      <a:pt x="729" y="373"/>
                      <a:pt x="743" y="387"/>
                    </a:cubicBezTo>
                    <a:cubicBezTo>
                      <a:pt x="747" y="392"/>
                      <a:pt x="752" y="396"/>
                      <a:pt x="755" y="401"/>
                    </a:cubicBezTo>
                    <a:cubicBezTo>
                      <a:pt x="772" y="422"/>
                      <a:pt x="775" y="446"/>
                      <a:pt x="765" y="469"/>
                    </a:cubicBezTo>
                    <a:cubicBezTo>
                      <a:pt x="760" y="480"/>
                      <a:pt x="751" y="489"/>
                      <a:pt x="742" y="497"/>
                    </a:cubicBezTo>
                    <a:cubicBezTo>
                      <a:pt x="736" y="501"/>
                      <a:pt x="727" y="501"/>
                      <a:pt x="719" y="502"/>
                    </a:cubicBezTo>
                    <a:cubicBezTo>
                      <a:pt x="716" y="503"/>
                      <a:pt x="714" y="502"/>
                      <a:pt x="711" y="502"/>
                    </a:cubicBezTo>
                    <a:cubicBezTo>
                      <a:pt x="704" y="503"/>
                      <a:pt x="701" y="508"/>
                      <a:pt x="702" y="515"/>
                    </a:cubicBezTo>
                    <a:cubicBezTo>
                      <a:pt x="703" y="519"/>
                      <a:pt x="704" y="523"/>
                      <a:pt x="705" y="527"/>
                    </a:cubicBezTo>
                    <a:cubicBezTo>
                      <a:pt x="708" y="534"/>
                      <a:pt x="709" y="541"/>
                      <a:pt x="706" y="549"/>
                    </a:cubicBezTo>
                    <a:cubicBezTo>
                      <a:pt x="702" y="556"/>
                      <a:pt x="699" y="565"/>
                      <a:pt x="695" y="572"/>
                    </a:cubicBezTo>
                    <a:cubicBezTo>
                      <a:pt x="693" y="576"/>
                      <a:pt x="688" y="577"/>
                      <a:pt x="683" y="580"/>
                    </a:cubicBezTo>
                    <a:cubicBezTo>
                      <a:pt x="683" y="581"/>
                      <a:pt x="683" y="582"/>
                      <a:pt x="684" y="583"/>
                    </a:cubicBezTo>
                    <a:cubicBezTo>
                      <a:pt x="689" y="589"/>
                      <a:pt x="687" y="595"/>
                      <a:pt x="683" y="600"/>
                    </a:cubicBezTo>
                    <a:cubicBezTo>
                      <a:pt x="677" y="607"/>
                      <a:pt x="671" y="613"/>
                      <a:pt x="664" y="619"/>
                    </a:cubicBezTo>
                    <a:cubicBezTo>
                      <a:pt x="655" y="629"/>
                      <a:pt x="642" y="630"/>
                      <a:pt x="629" y="629"/>
                    </a:cubicBezTo>
                    <a:cubicBezTo>
                      <a:pt x="618" y="629"/>
                      <a:pt x="607" y="626"/>
                      <a:pt x="595" y="624"/>
                    </a:cubicBezTo>
                    <a:cubicBezTo>
                      <a:pt x="594" y="624"/>
                      <a:pt x="592" y="624"/>
                      <a:pt x="591" y="623"/>
                    </a:cubicBezTo>
                    <a:cubicBezTo>
                      <a:pt x="581" y="616"/>
                      <a:pt x="572" y="608"/>
                      <a:pt x="565" y="597"/>
                    </a:cubicBezTo>
                    <a:cubicBezTo>
                      <a:pt x="570" y="592"/>
                      <a:pt x="571" y="585"/>
                      <a:pt x="570" y="578"/>
                    </a:cubicBezTo>
                    <a:cubicBezTo>
                      <a:pt x="569" y="574"/>
                      <a:pt x="572" y="568"/>
                      <a:pt x="574" y="564"/>
                    </a:cubicBezTo>
                    <a:cubicBezTo>
                      <a:pt x="575" y="561"/>
                      <a:pt x="576" y="559"/>
                      <a:pt x="578" y="555"/>
                    </a:cubicBezTo>
                    <a:cubicBezTo>
                      <a:pt x="591" y="550"/>
                      <a:pt x="606" y="553"/>
                      <a:pt x="623" y="550"/>
                    </a:cubicBezTo>
                    <a:cubicBezTo>
                      <a:pt x="622" y="546"/>
                      <a:pt x="621" y="542"/>
                      <a:pt x="620" y="538"/>
                    </a:cubicBezTo>
                    <a:cubicBezTo>
                      <a:pt x="618" y="530"/>
                      <a:pt x="615" y="523"/>
                      <a:pt x="613" y="515"/>
                    </a:cubicBezTo>
                    <a:cubicBezTo>
                      <a:pt x="609" y="500"/>
                      <a:pt x="615" y="486"/>
                      <a:pt x="623" y="473"/>
                    </a:cubicBezTo>
                    <a:cubicBezTo>
                      <a:pt x="626" y="468"/>
                      <a:pt x="632" y="466"/>
                      <a:pt x="639" y="465"/>
                    </a:cubicBezTo>
                    <a:cubicBezTo>
                      <a:pt x="644" y="464"/>
                      <a:pt x="649" y="463"/>
                      <a:pt x="654" y="463"/>
                    </a:cubicBezTo>
                    <a:cubicBezTo>
                      <a:pt x="656" y="457"/>
                      <a:pt x="652" y="454"/>
                      <a:pt x="650" y="450"/>
                    </a:cubicBezTo>
                    <a:cubicBezTo>
                      <a:pt x="644" y="443"/>
                      <a:pt x="638" y="436"/>
                      <a:pt x="633" y="429"/>
                    </a:cubicBezTo>
                    <a:cubicBezTo>
                      <a:pt x="624" y="414"/>
                      <a:pt x="620" y="396"/>
                      <a:pt x="617" y="379"/>
                    </a:cubicBezTo>
                    <a:cubicBezTo>
                      <a:pt x="615" y="371"/>
                      <a:pt x="617" y="362"/>
                      <a:pt x="627" y="358"/>
                    </a:cubicBezTo>
                    <a:cubicBezTo>
                      <a:pt x="636" y="355"/>
                      <a:pt x="636" y="348"/>
                      <a:pt x="629" y="342"/>
                    </a:cubicBezTo>
                    <a:cubicBezTo>
                      <a:pt x="628" y="341"/>
                      <a:pt x="627" y="340"/>
                      <a:pt x="625" y="339"/>
                    </a:cubicBezTo>
                    <a:cubicBezTo>
                      <a:pt x="609" y="334"/>
                      <a:pt x="602" y="320"/>
                      <a:pt x="596" y="306"/>
                    </a:cubicBezTo>
                    <a:cubicBezTo>
                      <a:pt x="590" y="293"/>
                      <a:pt x="587" y="279"/>
                      <a:pt x="582" y="265"/>
                    </a:cubicBezTo>
                    <a:cubicBezTo>
                      <a:pt x="580" y="260"/>
                      <a:pt x="579" y="255"/>
                      <a:pt x="577" y="249"/>
                    </a:cubicBezTo>
                    <a:cubicBezTo>
                      <a:pt x="576" y="246"/>
                      <a:pt x="575" y="242"/>
                      <a:pt x="575" y="238"/>
                    </a:cubicBezTo>
                    <a:cubicBezTo>
                      <a:pt x="575" y="235"/>
                      <a:pt x="576" y="231"/>
                      <a:pt x="577" y="228"/>
                    </a:cubicBezTo>
                    <a:cubicBezTo>
                      <a:pt x="581" y="224"/>
                      <a:pt x="588" y="224"/>
                      <a:pt x="589" y="216"/>
                    </a:cubicBezTo>
                    <a:cubicBezTo>
                      <a:pt x="584" y="214"/>
                      <a:pt x="579" y="212"/>
                      <a:pt x="573" y="213"/>
                    </a:cubicBezTo>
                    <a:cubicBezTo>
                      <a:pt x="560" y="216"/>
                      <a:pt x="547" y="214"/>
                      <a:pt x="536" y="206"/>
                    </a:cubicBezTo>
                    <a:cubicBezTo>
                      <a:pt x="524" y="198"/>
                      <a:pt x="511" y="192"/>
                      <a:pt x="504" y="179"/>
                    </a:cubicBezTo>
                    <a:cubicBezTo>
                      <a:pt x="500" y="172"/>
                      <a:pt x="496" y="164"/>
                      <a:pt x="493" y="157"/>
                    </a:cubicBezTo>
                    <a:cubicBezTo>
                      <a:pt x="492" y="152"/>
                      <a:pt x="490" y="150"/>
                      <a:pt x="486" y="149"/>
                    </a:cubicBezTo>
                    <a:cubicBezTo>
                      <a:pt x="479" y="147"/>
                      <a:pt x="473" y="144"/>
                      <a:pt x="467" y="142"/>
                    </a:cubicBezTo>
                    <a:cubicBezTo>
                      <a:pt x="466" y="142"/>
                      <a:pt x="466" y="141"/>
                      <a:pt x="465" y="141"/>
                    </a:cubicBezTo>
                    <a:cubicBezTo>
                      <a:pt x="451" y="140"/>
                      <a:pt x="438" y="138"/>
                      <a:pt x="424" y="136"/>
                    </a:cubicBezTo>
                    <a:cubicBezTo>
                      <a:pt x="417" y="136"/>
                      <a:pt x="410" y="135"/>
                      <a:pt x="403" y="135"/>
                    </a:cubicBezTo>
                    <a:cubicBezTo>
                      <a:pt x="393" y="134"/>
                      <a:pt x="382" y="133"/>
                      <a:pt x="372" y="133"/>
                    </a:cubicBezTo>
                    <a:cubicBezTo>
                      <a:pt x="369" y="133"/>
                      <a:pt x="365" y="132"/>
                      <a:pt x="365" y="128"/>
                    </a:cubicBezTo>
                    <a:cubicBezTo>
                      <a:pt x="365" y="110"/>
                      <a:pt x="351" y="106"/>
                      <a:pt x="338" y="103"/>
                    </a:cubicBezTo>
                    <a:cubicBezTo>
                      <a:pt x="320" y="99"/>
                      <a:pt x="301" y="103"/>
                      <a:pt x="284" y="112"/>
                    </a:cubicBezTo>
                    <a:cubicBezTo>
                      <a:pt x="280" y="115"/>
                      <a:pt x="277" y="119"/>
                      <a:pt x="275" y="124"/>
                    </a:cubicBezTo>
                    <a:cubicBezTo>
                      <a:pt x="270" y="132"/>
                      <a:pt x="266" y="140"/>
                      <a:pt x="266" y="150"/>
                    </a:cubicBezTo>
                    <a:cubicBezTo>
                      <a:pt x="266" y="156"/>
                      <a:pt x="263" y="160"/>
                      <a:pt x="258" y="163"/>
                    </a:cubicBezTo>
                    <a:cubicBezTo>
                      <a:pt x="246" y="169"/>
                      <a:pt x="234" y="176"/>
                      <a:pt x="222" y="183"/>
                    </a:cubicBezTo>
                    <a:cubicBezTo>
                      <a:pt x="209" y="191"/>
                      <a:pt x="196" y="198"/>
                      <a:pt x="184" y="205"/>
                    </a:cubicBezTo>
                    <a:cubicBezTo>
                      <a:pt x="174" y="211"/>
                      <a:pt x="165" y="216"/>
                      <a:pt x="156" y="222"/>
                    </a:cubicBezTo>
                    <a:cubicBezTo>
                      <a:pt x="154" y="223"/>
                      <a:pt x="152" y="224"/>
                      <a:pt x="150" y="226"/>
                    </a:cubicBezTo>
                    <a:cubicBezTo>
                      <a:pt x="132" y="243"/>
                      <a:pt x="115" y="261"/>
                      <a:pt x="103" y="281"/>
                    </a:cubicBezTo>
                    <a:cubicBezTo>
                      <a:pt x="96" y="292"/>
                      <a:pt x="92" y="304"/>
                      <a:pt x="87" y="315"/>
                    </a:cubicBezTo>
                    <a:cubicBezTo>
                      <a:pt x="86" y="317"/>
                      <a:pt x="86" y="319"/>
                      <a:pt x="85" y="321"/>
                    </a:cubicBezTo>
                    <a:cubicBezTo>
                      <a:pt x="78" y="329"/>
                      <a:pt x="74" y="338"/>
                      <a:pt x="73" y="349"/>
                    </a:cubicBezTo>
                    <a:cubicBezTo>
                      <a:pt x="72" y="355"/>
                      <a:pt x="71" y="361"/>
                      <a:pt x="71" y="367"/>
                    </a:cubicBezTo>
                    <a:cubicBezTo>
                      <a:pt x="70" y="375"/>
                      <a:pt x="71" y="384"/>
                      <a:pt x="65" y="390"/>
                    </a:cubicBezTo>
                    <a:cubicBezTo>
                      <a:pt x="65" y="391"/>
                      <a:pt x="65" y="392"/>
                      <a:pt x="64" y="393"/>
                    </a:cubicBezTo>
                    <a:cubicBezTo>
                      <a:pt x="63" y="402"/>
                      <a:pt x="63" y="402"/>
                      <a:pt x="54" y="403"/>
                    </a:cubicBezTo>
                    <a:cubicBezTo>
                      <a:pt x="52" y="404"/>
                      <a:pt x="50" y="404"/>
                      <a:pt x="48" y="405"/>
                    </a:cubicBezTo>
                    <a:cubicBezTo>
                      <a:pt x="39" y="406"/>
                      <a:pt x="40" y="406"/>
                      <a:pt x="34" y="398"/>
                    </a:cubicBezTo>
                    <a:cubicBezTo>
                      <a:pt x="28" y="391"/>
                      <a:pt x="25" y="384"/>
                      <a:pt x="22" y="375"/>
                    </a:cubicBezTo>
                    <a:cubicBezTo>
                      <a:pt x="19" y="367"/>
                      <a:pt x="14" y="359"/>
                      <a:pt x="9" y="351"/>
                    </a:cubicBezTo>
                    <a:cubicBezTo>
                      <a:pt x="7" y="348"/>
                      <a:pt x="5" y="345"/>
                      <a:pt x="3" y="342"/>
                    </a:cubicBezTo>
                    <a:cubicBezTo>
                      <a:pt x="1" y="337"/>
                      <a:pt x="0" y="332"/>
                      <a:pt x="3" y="327"/>
                    </a:cubicBezTo>
                    <a:cubicBezTo>
                      <a:pt x="8" y="320"/>
                      <a:pt x="10" y="312"/>
                      <a:pt x="7" y="304"/>
                    </a:cubicBezTo>
                    <a:cubicBezTo>
                      <a:pt x="6" y="302"/>
                      <a:pt x="7" y="300"/>
                      <a:pt x="7" y="298"/>
                    </a:cubicBezTo>
                    <a:cubicBezTo>
                      <a:pt x="7" y="291"/>
                      <a:pt x="10" y="284"/>
                      <a:pt x="6" y="277"/>
                    </a:cubicBezTo>
                    <a:cubicBezTo>
                      <a:pt x="6" y="264"/>
                      <a:pt x="9" y="252"/>
                      <a:pt x="19" y="243"/>
                    </a:cubicBezTo>
                    <a:cubicBezTo>
                      <a:pt x="23" y="239"/>
                      <a:pt x="27" y="237"/>
                      <a:pt x="33" y="238"/>
                    </a:cubicBezTo>
                    <a:cubicBezTo>
                      <a:pt x="36" y="238"/>
                      <a:pt x="40" y="238"/>
                      <a:pt x="43" y="237"/>
                    </a:cubicBezTo>
                    <a:cubicBezTo>
                      <a:pt x="54" y="234"/>
                      <a:pt x="63" y="239"/>
                      <a:pt x="72" y="244"/>
                    </a:cubicBezTo>
                    <a:cubicBezTo>
                      <a:pt x="78" y="248"/>
                      <a:pt x="83" y="248"/>
                      <a:pt x="88" y="244"/>
                    </a:cubicBezTo>
                    <a:cubicBezTo>
                      <a:pt x="94" y="239"/>
                      <a:pt x="98" y="234"/>
                      <a:pt x="95" y="227"/>
                    </a:cubicBezTo>
                    <a:cubicBezTo>
                      <a:pt x="94" y="220"/>
                      <a:pt x="92" y="214"/>
                      <a:pt x="90" y="208"/>
                    </a:cubicBezTo>
                    <a:cubicBezTo>
                      <a:pt x="87" y="198"/>
                      <a:pt x="92" y="189"/>
                      <a:pt x="97" y="181"/>
                    </a:cubicBezTo>
                    <a:cubicBezTo>
                      <a:pt x="98" y="179"/>
                      <a:pt x="102" y="177"/>
                      <a:pt x="105" y="177"/>
                    </a:cubicBezTo>
                    <a:cubicBezTo>
                      <a:pt x="117" y="175"/>
                      <a:pt x="128" y="177"/>
                      <a:pt x="137" y="187"/>
                    </a:cubicBezTo>
                    <a:cubicBezTo>
                      <a:pt x="140" y="190"/>
                      <a:pt x="142" y="193"/>
                      <a:pt x="145" y="196"/>
                    </a:cubicBezTo>
                    <a:cubicBezTo>
                      <a:pt x="151" y="192"/>
                      <a:pt x="156" y="191"/>
                      <a:pt x="162" y="197"/>
                    </a:cubicBezTo>
                    <a:cubicBezTo>
                      <a:pt x="163" y="199"/>
                      <a:pt x="167" y="198"/>
                      <a:pt x="171" y="199"/>
                    </a:cubicBezTo>
                    <a:cubicBezTo>
                      <a:pt x="171" y="196"/>
                      <a:pt x="171" y="193"/>
                      <a:pt x="171" y="191"/>
                    </a:cubicBezTo>
                    <a:cubicBezTo>
                      <a:pt x="170" y="183"/>
                      <a:pt x="168" y="175"/>
                      <a:pt x="169" y="167"/>
                    </a:cubicBezTo>
                    <a:cubicBezTo>
                      <a:pt x="170" y="162"/>
                      <a:pt x="166" y="155"/>
                      <a:pt x="164" y="150"/>
                    </a:cubicBezTo>
                    <a:cubicBezTo>
                      <a:pt x="156" y="137"/>
                      <a:pt x="159" y="123"/>
                      <a:pt x="176" y="117"/>
                    </a:cubicBezTo>
                    <a:cubicBezTo>
                      <a:pt x="190" y="113"/>
                      <a:pt x="202" y="115"/>
                      <a:pt x="212" y="126"/>
                    </a:cubicBezTo>
                    <a:cubicBezTo>
                      <a:pt x="213" y="128"/>
                      <a:pt x="215" y="129"/>
                      <a:pt x="217" y="131"/>
                    </a:cubicBezTo>
                    <a:cubicBezTo>
                      <a:pt x="226" y="140"/>
                      <a:pt x="226" y="140"/>
                      <a:pt x="240" y="141"/>
                    </a:cubicBezTo>
                    <a:cubicBezTo>
                      <a:pt x="240" y="138"/>
                      <a:pt x="241" y="135"/>
                      <a:pt x="240" y="133"/>
                    </a:cubicBezTo>
                    <a:cubicBezTo>
                      <a:pt x="233" y="121"/>
                      <a:pt x="234" y="108"/>
                      <a:pt x="234" y="94"/>
                    </a:cubicBezTo>
                    <a:cubicBezTo>
                      <a:pt x="235" y="83"/>
                      <a:pt x="238" y="72"/>
                      <a:pt x="242" y="62"/>
                    </a:cubicBezTo>
                    <a:cubicBezTo>
                      <a:pt x="245" y="55"/>
                      <a:pt x="248" y="49"/>
                      <a:pt x="251" y="42"/>
                    </a:cubicBezTo>
                    <a:cubicBezTo>
                      <a:pt x="254" y="34"/>
                      <a:pt x="260" y="29"/>
                      <a:pt x="268" y="26"/>
                    </a:cubicBezTo>
                    <a:cubicBezTo>
                      <a:pt x="276" y="23"/>
                      <a:pt x="285" y="20"/>
                      <a:pt x="293" y="18"/>
                    </a:cubicBezTo>
                    <a:cubicBezTo>
                      <a:pt x="300" y="17"/>
                      <a:pt x="308" y="17"/>
                      <a:pt x="315" y="15"/>
                    </a:cubicBezTo>
                    <a:cubicBezTo>
                      <a:pt x="322" y="14"/>
                      <a:pt x="328" y="14"/>
                      <a:pt x="334" y="17"/>
                    </a:cubicBezTo>
                    <a:cubicBezTo>
                      <a:pt x="340" y="20"/>
                      <a:pt x="347" y="21"/>
                      <a:pt x="353" y="25"/>
                    </a:cubicBezTo>
                    <a:cubicBezTo>
                      <a:pt x="365" y="31"/>
                      <a:pt x="373" y="41"/>
                      <a:pt x="380" y="52"/>
                    </a:cubicBezTo>
                    <a:cubicBezTo>
                      <a:pt x="382" y="54"/>
                      <a:pt x="383" y="57"/>
                      <a:pt x="385" y="59"/>
                    </a:cubicBezTo>
                    <a:cubicBezTo>
                      <a:pt x="387" y="60"/>
                      <a:pt x="390" y="62"/>
                      <a:pt x="392" y="62"/>
                    </a:cubicBezTo>
                    <a:cubicBezTo>
                      <a:pt x="395" y="61"/>
                      <a:pt x="396" y="57"/>
                      <a:pt x="400" y="57"/>
                    </a:cubicBezTo>
                    <a:cubicBezTo>
                      <a:pt x="400" y="54"/>
                      <a:pt x="400" y="52"/>
                      <a:pt x="399" y="50"/>
                    </a:cubicBezTo>
                    <a:cubicBezTo>
                      <a:pt x="394" y="42"/>
                      <a:pt x="396" y="34"/>
                      <a:pt x="400" y="27"/>
                    </a:cubicBezTo>
                    <a:cubicBezTo>
                      <a:pt x="406" y="19"/>
                      <a:pt x="412" y="12"/>
                      <a:pt x="418" y="5"/>
                    </a:cubicBezTo>
                    <a:cubicBezTo>
                      <a:pt x="421" y="2"/>
                      <a:pt x="426" y="0"/>
                      <a:pt x="430" y="0"/>
                    </a:cubicBezTo>
                    <a:cubicBezTo>
                      <a:pt x="443" y="0"/>
                      <a:pt x="455" y="0"/>
                      <a:pt x="468" y="1"/>
                    </a:cubicBezTo>
                    <a:cubicBezTo>
                      <a:pt x="490" y="5"/>
                      <a:pt x="506" y="18"/>
                      <a:pt x="521" y="34"/>
                    </a:cubicBezTo>
                    <a:cubicBezTo>
                      <a:pt x="526" y="40"/>
                      <a:pt x="531" y="46"/>
                      <a:pt x="536" y="51"/>
                    </a:cubicBezTo>
                    <a:cubicBezTo>
                      <a:pt x="549" y="61"/>
                      <a:pt x="551" y="76"/>
                      <a:pt x="553" y="91"/>
                    </a:cubicBezTo>
                    <a:cubicBezTo>
                      <a:pt x="555" y="103"/>
                      <a:pt x="550" y="114"/>
                      <a:pt x="548" y="125"/>
                    </a:cubicBezTo>
                    <a:cubicBezTo>
                      <a:pt x="547" y="128"/>
                      <a:pt x="545" y="130"/>
                      <a:pt x="544" y="132"/>
                    </a:cubicBezTo>
                    <a:cubicBezTo>
                      <a:pt x="537" y="140"/>
                      <a:pt x="538" y="142"/>
                      <a:pt x="547" y="149"/>
                    </a:cubicBezTo>
                    <a:close/>
                  </a:path>
                </a:pathLst>
              </a:custGeom>
              <a:solidFill>
                <a:schemeClr val="accent1">
                  <a:lumMod val="60000"/>
                  <a:lumOff val="40000"/>
                </a:schemeClr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72" name="Freeform 19"/>
              <p:cNvSpPr>
                <a:spLocks/>
              </p:cNvSpPr>
              <p:nvPr/>
            </p:nvSpPr>
            <p:spPr bwMode="auto">
              <a:xfrm>
                <a:off x="5116" y="2148"/>
                <a:ext cx="374" cy="289"/>
              </a:xfrm>
              <a:custGeom>
                <a:avLst/>
                <a:gdLst>
                  <a:gd name="T0" fmla="*/ 453 w 453"/>
                  <a:gd name="T1" fmla="*/ 15 h 350"/>
                  <a:gd name="T2" fmla="*/ 440 w 453"/>
                  <a:gd name="T3" fmla="*/ 73 h 350"/>
                  <a:gd name="T4" fmla="*/ 428 w 453"/>
                  <a:gd name="T5" fmla="*/ 101 h 350"/>
                  <a:gd name="T6" fmla="*/ 400 w 453"/>
                  <a:gd name="T7" fmla="*/ 146 h 350"/>
                  <a:gd name="T8" fmla="*/ 374 w 453"/>
                  <a:gd name="T9" fmla="*/ 178 h 350"/>
                  <a:gd name="T10" fmla="*/ 320 w 453"/>
                  <a:gd name="T11" fmla="*/ 233 h 350"/>
                  <a:gd name="T12" fmla="*/ 282 w 453"/>
                  <a:gd name="T13" fmla="*/ 263 h 350"/>
                  <a:gd name="T14" fmla="*/ 215 w 453"/>
                  <a:gd name="T15" fmla="*/ 306 h 350"/>
                  <a:gd name="T16" fmla="*/ 187 w 453"/>
                  <a:gd name="T17" fmla="*/ 325 h 350"/>
                  <a:gd name="T18" fmla="*/ 158 w 453"/>
                  <a:gd name="T19" fmla="*/ 343 h 350"/>
                  <a:gd name="T20" fmla="*/ 137 w 453"/>
                  <a:gd name="T21" fmla="*/ 345 h 350"/>
                  <a:gd name="T22" fmla="*/ 132 w 453"/>
                  <a:gd name="T23" fmla="*/ 344 h 350"/>
                  <a:gd name="T24" fmla="*/ 90 w 453"/>
                  <a:gd name="T25" fmla="*/ 346 h 350"/>
                  <a:gd name="T26" fmla="*/ 54 w 453"/>
                  <a:gd name="T27" fmla="*/ 350 h 350"/>
                  <a:gd name="T28" fmla="*/ 23 w 453"/>
                  <a:gd name="T29" fmla="*/ 350 h 350"/>
                  <a:gd name="T30" fmla="*/ 2 w 453"/>
                  <a:gd name="T31" fmla="*/ 350 h 350"/>
                  <a:gd name="T32" fmla="*/ 5 w 453"/>
                  <a:gd name="T33" fmla="*/ 339 h 350"/>
                  <a:gd name="T34" fmla="*/ 13 w 453"/>
                  <a:gd name="T35" fmla="*/ 315 h 350"/>
                  <a:gd name="T36" fmla="*/ 24 w 453"/>
                  <a:gd name="T37" fmla="*/ 296 h 350"/>
                  <a:gd name="T38" fmla="*/ 34 w 453"/>
                  <a:gd name="T39" fmla="*/ 277 h 350"/>
                  <a:gd name="T40" fmla="*/ 53 w 453"/>
                  <a:gd name="T41" fmla="*/ 244 h 350"/>
                  <a:gd name="T42" fmla="*/ 78 w 453"/>
                  <a:gd name="T43" fmla="*/ 213 h 350"/>
                  <a:gd name="T44" fmla="*/ 107 w 453"/>
                  <a:gd name="T45" fmla="*/ 179 h 350"/>
                  <a:gd name="T46" fmla="*/ 136 w 453"/>
                  <a:gd name="T47" fmla="*/ 137 h 350"/>
                  <a:gd name="T48" fmla="*/ 158 w 453"/>
                  <a:gd name="T49" fmla="*/ 93 h 350"/>
                  <a:gd name="T50" fmla="*/ 168 w 453"/>
                  <a:gd name="T51" fmla="*/ 64 h 350"/>
                  <a:gd name="T52" fmla="*/ 185 w 453"/>
                  <a:gd name="T53" fmla="*/ 44 h 350"/>
                  <a:gd name="T54" fmla="*/ 236 w 453"/>
                  <a:gd name="T55" fmla="*/ 22 h 350"/>
                  <a:gd name="T56" fmla="*/ 289 w 453"/>
                  <a:gd name="T57" fmla="*/ 9 h 350"/>
                  <a:gd name="T58" fmla="*/ 323 w 453"/>
                  <a:gd name="T59" fmla="*/ 2 h 350"/>
                  <a:gd name="T60" fmla="*/ 357 w 453"/>
                  <a:gd name="T61" fmla="*/ 1 h 350"/>
                  <a:gd name="T62" fmla="*/ 397 w 453"/>
                  <a:gd name="T63" fmla="*/ 4 h 350"/>
                  <a:gd name="T64" fmla="*/ 450 w 453"/>
                  <a:gd name="T65" fmla="*/ 13 h 350"/>
                  <a:gd name="T66" fmla="*/ 453 w 453"/>
                  <a:gd name="T67" fmla="*/ 15 h 35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453" h="350">
                    <a:moveTo>
                      <a:pt x="453" y="15"/>
                    </a:moveTo>
                    <a:cubicBezTo>
                      <a:pt x="448" y="35"/>
                      <a:pt x="445" y="54"/>
                      <a:pt x="440" y="73"/>
                    </a:cubicBezTo>
                    <a:cubicBezTo>
                      <a:pt x="437" y="83"/>
                      <a:pt x="433" y="92"/>
                      <a:pt x="428" y="101"/>
                    </a:cubicBezTo>
                    <a:cubicBezTo>
                      <a:pt x="419" y="116"/>
                      <a:pt x="410" y="131"/>
                      <a:pt x="400" y="146"/>
                    </a:cubicBezTo>
                    <a:cubicBezTo>
                      <a:pt x="392" y="157"/>
                      <a:pt x="383" y="168"/>
                      <a:pt x="374" y="178"/>
                    </a:cubicBezTo>
                    <a:cubicBezTo>
                      <a:pt x="356" y="196"/>
                      <a:pt x="339" y="215"/>
                      <a:pt x="320" y="233"/>
                    </a:cubicBezTo>
                    <a:cubicBezTo>
                      <a:pt x="308" y="244"/>
                      <a:pt x="296" y="254"/>
                      <a:pt x="282" y="263"/>
                    </a:cubicBezTo>
                    <a:cubicBezTo>
                      <a:pt x="260" y="278"/>
                      <a:pt x="237" y="292"/>
                      <a:pt x="215" y="306"/>
                    </a:cubicBezTo>
                    <a:cubicBezTo>
                      <a:pt x="205" y="312"/>
                      <a:pt x="197" y="319"/>
                      <a:pt x="187" y="325"/>
                    </a:cubicBezTo>
                    <a:cubicBezTo>
                      <a:pt x="178" y="331"/>
                      <a:pt x="168" y="337"/>
                      <a:pt x="158" y="343"/>
                    </a:cubicBezTo>
                    <a:cubicBezTo>
                      <a:pt x="152" y="347"/>
                      <a:pt x="144" y="344"/>
                      <a:pt x="137" y="345"/>
                    </a:cubicBezTo>
                    <a:cubicBezTo>
                      <a:pt x="136" y="345"/>
                      <a:pt x="134" y="344"/>
                      <a:pt x="132" y="344"/>
                    </a:cubicBezTo>
                    <a:cubicBezTo>
                      <a:pt x="118" y="349"/>
                      <a:pt x="104" y="345"/>
                      <a:pt x="90" y="346"/>
                    </a:cubicBezTo>
                    <a:cubicBezTo>
                      <a:pt x="78" y="347"/>
                      <a:pt x="66" y="349"/>
                      <a:pt x="54" y="350"/>
                    </a:cubicBezTo>
                    <a:cubicBezTo>
                      <a:pt x="44" y="350"/>
                      <a:pt x="34" y="350"/>
                      <a:pt x="23" y="350"/>
                    </a:cubicBezTo>
                    <a:cubicBezTo>
                      <a:pt x="17" y="350"/>
                      <a:pt x="10" y="350"/>
                      <a:pt x="2" y="350"/>
                    </a:cubicBezTo>
                    <a:cubicBezTo>
                      <a:pt x="0" y="347"/>
                      <a:pt x="4" y="343"/>
                      <a:pt x="5" y="339"/>
                    </a:cubicBezTo>
                    <a:cubicBezTo>
                      <a:pt x="7" y="331"/>
                      <a:pt x="10" y="323"/>
                      <a:pt x="13" y="315"/>
                    </a:cubicBezTo>
                    <a:cubicBezTo>
                      <a:pt x="16" y="308"/>
                      <a:pt x="20" y="302"/>
                      <a:pt x="24" y="296"/>
                    </a:cubicBezTo>
                    <a:cubicBezTo>
                      <a:pt x="27" y="290"/>
                      <a:pt x="31" y="284"/>
                      <a:pt x="34" y="277"/>
                    </a:cubicBezTo>
                    <a:cubicBezTo>
                      <a:pt x="41" y="266"/>
                      <a:pt x="47" y="255"/>
                      <a:pt x="53" y="244"/>
                    </a:cubicBezTo>
                    <a:cubicBezTo>
                      <a:pt x="60" y="233"/>
                      <a:pt x="70" y="224"/>
                      <a:pt x="78" y="213"/>
                    </a:cubicBezTo>
                    <a:cubicBezTo>
                      <a:pt x="86" y="201"/>
                      <a:pt x="98" y="191"/>
                      <a:pt x="107" y="179"/>
                    </a:cubicBezTo>
                    <a:cubicBezTo>
                      <a:pt x="118" y="166"/>
                      <a:pt x="127" y="152"/>
                      <a:pt x="136" y="137"/>
                    </a:cubicBezTo>
                    <a:cubicBezTo>
                      <a:pt x="144" y="123"/>
                      <a:pt x="150" y="107"/>
                      <a:pt x="158" y="93"/>
                    </a:cubicBezTo>
                    <a:cubicBezTo>
                      <a:pt x="163" y="83"/>
                      <a:pt x="166" y="74"/>
                      <a:pt x="168" y="64"/>
                    </a:cubicBezTo>
                    <a:cubicBezTo>
                      <a:pt x="171" y="54"/>
                      <a:pt x="177" y="48"/>
                      <a:pt x="185" y="44"/>
                    </a:cubicBezTo>
                    <a:cubicBezTo>
                      <a:pt x="201" y="36"/>
                      <a:pt x="218" y="27"/>
                      <a:pt x="236" y="22"/>
                    </a:cubicBezTo>
                    <a:cubicBezTo>
                      <a:pt x="253" y="18"/>
                      <a:pt x="271" y="13"/>
                      <a:pt x="289" y="9"/>
                    </a:cubicBezTo>
                    <a:cubicBezTo>
                      <a:pt x="300" y="7"/>
                      <a:pt x="311" y="5"/>
                      <a:pt x="323" y="2"/>
                    </a:cubicBezTo>
                    <a:cubicBezTo>
                      <a:pt x="334" y="0"/>
                      <a:pt x="346" y="1"/>
                      <a:pt x="357" y="1"/>
                    </a:cubicBezTo>
                    <a:cubicBezTo>
                      <a:pt x="371" y="2"/>
                      <a:pt x="384" y="2"/>
                      <a:pt x="397" y="4"/>
                    </a:cubicBezTo>
                    <a:cubicBezTo>
                      <a:pt x="415" y="6"/>
                      <a:pt x="432" y="10"/>
                      <a:pt x="450" y="13"/>
                    </a:cubicBezTo>
                    <a:cubicBezTo>
                      <a:pt x="451" y="14"/>
                      <a:pt x="452" y="14"/>
                      <a:pt x="453" y="15"/>
                    </a:cubicBezTo>
                    <a:close/>
                  </a:path>
                </a:pathLst>
              </a:custGeom>
              <a:solidFill>
                <a:srgbClr val="FD6FA2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73" name="Freeform 20"/>
              <p:cNvSpPr>
                <a:spLocks/>
              </p:cNvSpPr>
              <p:nvPr/>
            </p:nvSpPr>
            <p:spPr bwMode="auto">
              <a:xfrm>
                <a:off x="3992" y="2987"/>
                <a:ext cx="249" cy="223"/>
              </a:xfrm>
              <a:custGeom>
                <a:avLst/>
                <a:gdLst>
                  <a:gd name="T0" fmla="*/ 301 w 302"/>
                  <a:gd name="T1" fmla="*/ 264 h 270"/>
                  <a:gd name="T2" fmla="*/ 275 w 302"/>
                  <a:gd name="T3" fmla="*/ 264 h 270"/>
                  <a:gd name="T4" fmla="*/ 208 w 302"/>
                  <a:gd name="T5" fmla="*/ 265 h 270"/>
                  <a:gd name="T6" fmla="*/ 151 w 302"/>
                  <a:gd name="T7" fmla="*/ 269 h 270"/>
                  <a:gd name="T8" fmla="*/ 110 w 302"/>
                  <a:gd name="T9" fmla="*/ 269 h 270"/>
                  <a:gd name="T10" fmla="*/ 73 w 302"/>
                  <a:gd name="T11" fmla="*/ 269 h 270"/>
                  <a:gd name="T12" fmla="*/ 70 w 302"/>
                  <a:gd name="T13" fmla="*/ 269 h 270"/>
                  <a:gd name="T14" fmla="*/ 7 w 302"/>
                  <a:gd name="T15" fmla="*/ 270 h 270"/>
                  <a:gd name="T16" fmla="*/ 3 w 302"/>
                  <a:gd name="T17" fmla="*/ 269 h 270"/>
                  <a:gd name="T18" fmla="*/ 0 w 302"/>
                  <a:gd name="T19" fmla="*/ 243 h 270"/>
                  <a:gd name="T20" fmla="*/ 0 w 302"/>
                  <a:gd name="T21" fmla="*/ 216 h 270"/>
                  <a:gd name="T22" fmla="*/ 3 w 302"/>
                  <a:gd name="T23" fmla="*/ 167 h 270"/>
                  <a:gd name="T24" fmla="*/ 5 w 302"/>
                  <a:gd name="T25" fmla="*/ 132 h 270"/>
                  <a:gd name="T26" fmla="*/ 8 w 302"/>
                  <a:gd name="T27" fmla="*/ 67 h 270"/>
                  <a:gd name="T28" fmla="*/ 9 w 302"/>
                  <a:gd name="T29" fmla="*/ 11 h 270"/>
                  <a:gd name="T30" fmla="*/ 10 w 302"/>
                  <a:gd name="T31" fmla="*/ 3 h 270"/>
                  <a:gd name="T32" fmla="*/ 19 w 302"/>
                  <a:gd name="T33" fmla="*/ 4 h 270"/>
                  <a:gd name="T34" fmla="*/ 39 w 302"/>
                  <a:gd name="T35" fmla="*/ 7 h 270"/>
                  <a:gd name="T36" fmla="*/ 86 w 302"/>
                  <a:gd name="T37" fmla="*/ 7 h 270"/>
                  <a:gd name="T38" fmla="*/ 121 w 302"/>
                  <a:gd name="T39" fmla="*/ 6 h 270"/>
                  <a:gd name="T40" fmla="*/ 199 w 302"/>
                  <a:gd name="T41" fmla="*/ 1 h 270"/>
                  <a:gd name="T42" fmla="*/ 244 w 302"/>
                  <a:gd name="T43" fmla="*/ 0 h 270"/>
                  <a:gd name="T44" fmla="*/ 282 w 302"/>
                  <a:gd name="T45" fmla="*/ 0 h 270"/>
                  <a:gd name="T46" fmla="*/ 293 w 302"/>
                  <a:gd name="T47" fmla="*/ 12 h 270"/>
                  <a:gd name="T48" fmla="*/ 295 w 302"/>
                  <a:gd name="T49" fmla="*/ 66 h 270"/>
                  <a:gd name="T50" fmla="*/ 297 w 302"/>
                  <a:gd name="T51" fmla="*/ 113 h 270"/>
                  <a:gd name="T52" fmla="*/ 299 w 302"/>
                  <a:gd name="T53" fmla="*/ 145 h 270"/>
                  <a:gd name="T54" fmla="*/ 300 w 302"/>
                  <a:gd name="T55" fmla="*/ 176 h 270"/>
                  <a:gd name="T56" fmla="*/ 302 w 302"/>
                  <a:gd name="T57" fmla="*/ 246 h 270"/>
                  <a:gd name="T58" fmla="*/ 301 w 302"/>
                  <a:gd name="T59" fmla="*/ 264 h 2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302" h="270">
                    <a:moveTo>
                      <a:pt x="301" y="264"/>
                    </a:moveTo>
                    <a:cubicBezTo>
                      <a:pt x="292" y="264"/>
                      <a:pt x="283" y="264"/>
                      <a:pt x="275" y="264"/>
                    </a:cubicBezTo>
                    <a:cubicBezTo>
                      <a:pt x="253" y="264"/>
                      <a:pt x="230" y="264"/>
                      <a:pt x="208" y="265"/>
                    </a:cubicBezTo>
                    <a:cubicBezTo>
                      <a:pt x="189" y="266"/>
                      <a:pt x="170" y="268"/>
                      <a:pt x="151" y="269"/>
                    </a:cubicBezTo>
                    <a:cubicBezTo>
                      <a:pt x="137" y="270"/>
                      <a:pt x="124" y="269"/>
                      <a:pt x="110" y="269"/>
                    </a:cubicBezTo>
                    <a:cubicBezTo>
                      <a:pt x="97" y="269"/>
                      <a:pt x="85" y="269"/>
                      <a:pt x="73" y="269"/>
                    </a:cubicBezTo>
                    <a:cubicBezTo>
                      <a:pt x="72" y="269"/>
                      <a:pt x="71" y="269"/>
                      <a:pt x="70" y="269"/>
                    </a:cubicBezTo>
                    <a:cubicBezTo>
                      <a:pt x="49" y="266"/>
                      <a:pt x="28" y="268"/>
                      <a:pt x="7" y="270"/>
                    </a:cubicBezTo>
                    <a:cubicBezTo>
                      <a:pt x="6" y="270"/>
                      <a:pt x="5" y="269"/>
                      <a:pt x="3" y="269"/>
                    </a:cubicBezTo>
                    <a:cubicBezTo>
                      <a:pt x="2" y="260"/>
                      <a:pt x="1" y="252"/>
                      <a:pt x="0" y="243"/>
                    </a:cubicBezTo>
                    <a:cubicBezTo>
                      <a:pt x="0" y="234"/>
                      <a:pt x="0" y="225"/>
                      <a:pt x="0" y="216"/>
                    </a:cubicBezTo>
                    <a:cubicBezTo>
                      <a:pt x="1" y="200"/>
                      <a:pt x="2" y="183"/>
                      <a:pt x="3" y="167"/>
                    </a:cubicBezTo>
                    <a:cubicBezTo>
                      <a:pt x="4" y="155"/>
                      <a:pt x="4" y="143"/>
                      <a:pt x="5" y="132"/>
                    </a:cubicBezTo>
                    <a:cubicBezTo>
                      <a:pt x="9" y="110"/>
                      <a:pt x="7" y="88"/>
                      <a:pt x="8" y="67"/>
                    </a:cubicBezTo>
                    <a:cubicBezTo>
                      <a:pt x="9" y="48"/>
                      <a:pt x="9" y="30"/>
                      <a:pt x="9" y="11"/>
                    </a:cubicBezTo>
                    <a:cubicBezTo>
                      <a:pt x="9" y="9"/>
                      <a:pt x="10" y="7"/>
                      <a:pt x="10" y="3"/>
                    </a:cubicBezTo>
                    <a:cubicBezTo>
                      <a:pt x="13" y="3"/>
                      <a:pt x="17" y="2"/>
                      <a:pt x="19" y="4"/>
                    </a:cubicBezTo>
                    <a:cubicBezTo>
                      <a:pt x="25" y="8"/>
                      <a:pt x="32" y="6"/>
                      <a:pt x="39" y="7"/>
                    </a:cubicBezTo>
                    <a:cubicBezTo>
                      <a:pt x="54" y="7"/>
                      <a:pt x="70" y="7"/>
                      <a:pt x="86" y="7"/>
                    </a:cubicBezTo>
                    <a:cubicBezTo>
                      <a:pt x="98" y="7"/>
                      <a:pt x="109" y="7"/>
                      <a:pt x="121" y="6"/>
                    </a:cubicBezTo>
                    <a:cubicBezTo>
                      <a:pt x="147" y="5"/>
                      <a:pt x="173" y="3"/>
                      <a:pt x="199" y="1"/>
                    </a:cubicBezTo>
                    <a:cubicBezTo>
                      <a:pt x="214" y="1"/>
                      <a:pt x="229" y="1"/>
                      <a:pt x="244" y="0"/>
                    </a:cubicBezTo>
                    <a:cubicBezTo>
                      <a:pt x="256" y="0"/>
                      <a:pt x="269" y="0"/>
                      <a:pt x="282" y="0"/>
                    </a:cubicBezTo>
                    <a:cubicBezTo>
                      <a:pt x="292" y="0"/>
                      <a:pt x="293" y="2"/>
                      <a:pt x="293" y="12"/>
                    </a:cubicBezTo>
                    <a:cubicBezTo>
                      <a:pt x="294" y="30"/>
                      <a:pt x="295" y="48"/>
                      <a:pt x="295" y="66"/>
                    </a:cubicBezTo>
                    <a:cubicBezTo>
                      <a:pt x="296" y="82"/>
                      <a:pt x="297" y="98"/>
                      <a:pt x="297" y="113"/>
                    </a:cubicBezTo>
                    <a:cubicBezTo>
                      <a:pt x="298" y="124"/>
                      <a:pt x="299" y="135"/>
                      <a:pt x="299" y="145"/>
                    </a:cubicBezTo>
                    <a:cubicBezTo>
                      <a:pt x="300" y="156"/>
                      <a:pt x="300" y="166"/>
                      <a:pt x="300" y="176"/>
                    </a:cubicBezTo>
                    <a:cubicBezTo>
                      <a:pt x="301" y="199"/>
                      <a:pt x="302" y="223"/>
                      <a:pt x="302" y="246"/>
                    </a:cubicBezTo>
                    <a:cubicBezTo>
                      <a:pt x="302" y="251"/>
                      <a:pt x="302" y="256"/>
                      <a:pt x="301" y="264"/>
                    </a:cubicBezTo>
                    <a:close/>
                  </a:path>
                </a:pathLst>
              </a:custGeom>
              <a:solidFill>
                <a:srgbClr val="C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74" name="Freeform 21"/>
              <p:cNvSpPr>
                <a:spLocks/>
              </p:cNvSpPr>
              <p:nvPr/>
            </p:nvSpPr>
            <p:spPr bwMode="auto">
              <a:xfrm>
                <a:off x="1677" y="3010"/>
                <a:ext cx="231" cy="232"/>
              </a:xfrm>
              <a:custGeom>
                <a:avLst/>
                <a:gdLst>
                  <a:gd name="T0" fmla="*/ 7 w 280"/>
                  <a:gd name="T1" fmla="*/ 8 h 280"/>
                  <a:gd name="T2" fmla="*/ 91 w 280"/>
                  <a:gd name="T3" fmla="*/ 4 h 280"/>
                  <a:gd name="T4" fmla="*/ 96 w 280"/>
                  <a:gd name="T5" fmla="*/ 4 h 280"/>
                  <a:gd name="T6" fmla="*/ 137 w 280"/>
                  <a:gd name="T7" fmla="*/ 2 h 280"/>
                  <a:gd name="T8" fmla="*/ 144 w 280"/>
                  <a:gd name="T9" fmla="*/ 3 h 280"/>
                  <a:gd name="T10" fmla="*/ 174 w 280"/>
                  <a:gd name="T11" fmla="*/ 3 h 280"/>
                  <a:gd name="T12" fmla="*/ 223 w 280"/>
                  <a:gd name="T13" fmla="*/ 3 h 280"/>
                  <a:gd name="T14" fmla="*/ 276 w 280"/>
                  <a:gd name="T15" fmla="*/ 5 h 280"/>
                  <a:gd name="T16" fmla="*/ 279 w 280"/>
                  <a:gd name="T17" fmla="*/ 30 h 280"/>
                  <a:gd name="T18" fmla="*/ 277 w 280"/>
                  <a:gd name="T19" fmla="*/ 74 h 280"/>
                  <a:gd name="T20" fmla="*/ 277 w 280"/>
                  <a:gd name="T21" fmla="*/ 83 h 280"/>
                  <a:gd name="T22" fmla="*/ 275 w 280"/>
                  <a:gd name="T23" fmla="*/ 154 h 280"/>
                  <a:gd name="T24" fmla="*/ 274 w 280"/>
                  <a:gd name="T25" fmla="*/ 230 h 280"/>
                  <a:gd name="T26" fmla="*/ 274 w 280"/>
                  <a:gd name="T27" fmla="*/ 266 h 280"/>
                  <a:gd name="T28" fmla="*/ 270 w 280"/>
                  <a:gd name="T29" fmla="*/ 268 h 280"/>
                  <a:gd name="T30" fmla="*/ 231 w 280"/>
                  <a:gd name="T31" fmla="*/ 271 h 280"/>
                  <a:gd name="T32" fmla="*/ 213 w 280"/>
                  <a:gd name="T33" fmla="*/ 271 h 280"/>
                  <a:gd name="T34" fmla="*/ 171 w 280"/>
                  <a:gd name="T35" fmla="*/ 274 h 280"/>
                  <a:gd name="T36" fmla="*/ 119 w 280"/>
                  <a:gd name="T37" fmla="*/ 276 h 280"/>
                  <a:gd name="T38" fmla="*/ 75 w 280"/>
                  <a:gd name="T39" fmla="*/ 276 h 280"/>
                  <a:gd name="T40" fmla="*/ 64 w 280"/>
                  <a:gd name="T41" fmla="*/ 277 h 280"/>
                  <a:gd name="T42" fmla="*/ 1 w 280"/>
                  <a:gd name="T43" fmla="*/ 276 h 280"/>
                  <a:gd name="T44" fmla="*/ 4 w 280"/>
                  <a:gd name="T45" fmla="*/ 244 h 280"/>
                  <a:gd name="T46" fmla="*/ 4 w 280"/>
                  <a:gd name="T47" fmla="*/ 200 h 280"/>
                  <a:gd name="T48" fmla="*/ 4 w 280"/>
                  <a:gd name="T49" fmla="*/ 160 h 280"/>
                  <a:gd name="T50" fmla="*/ 3 w 280"/>
                  <a:gd name="T51" fmla="*/ 146 h 280"/>
                  <a:gd name="T52" fmla="*/ 4 w 280"/>
                  <a:gd name="T53" fmla="*/ 94 h 280"/>
                  <a:gd name="T54" fmla="*/ 4 w 280"/>
                  <a:gd name="T55" fmla="*/ 76 h 280"/>
                  <a:gd name="T56" fmla="*/ 5 w 280"/>
                  <a:gd name="T57" fmla="*/ 66 h 280"/>
                  <a:gd name="T58" fmla="*/ 7 w 280"/>
                  <a:gd name="T59" fmla="*/ 8 h 28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280" h="280">
                    <a:moveTo>
                      <a:pt x="7" y="8"/>
                    </a:moveTo>
                    <a:cubicBezTo>
                      <a:pt x="35" y="3"/>
                      <a:pt x="63" y="2"/>
                      <a:pt x="91" y="4"/>
                    </a:cubicBezTo>
                    <a:cubicBezTo>
                      <a:pt x="93" y="4"/>
                      <a:pt x="95" y="4"/>
                      <a:pt x="96" y="4"/>
                    </a:cubicBezTo>
                    <a:cubicBezTo>
                      <a:pt x="110" y="1"/>
                      <a:pt x="124" y="1"/>
                      <a:pt x="137" y="2"/>
                    </a:cubicBezTo>
                    <a:cubicBezTo>
                      <a:pt x="140" y="3"/>
                      <a:pt x="142" y="3"/>
                      <a:pt x="144" y="3"/>
                    </a:cubicBezTo>
                    <a:cubicBezTo>
                      <a:pt x="154" y="0"/>
                      <a:pt x="164" y="2"/>
                      <a:pt x="174" y="3"/>
                    </a:cubicBezTo>
                    <a:cubicBezTo>
                      <a:pt x="190" y="3"/>
                      <a:pt x="206" y="3"/>
                      <a:pt x="223" y="3"/>
                    </a:cubicBezTo>
                    <a:cubicBezTo>
                      <a:pt x="241" y="4"/>
                      <a:pt x="258" y="4"/>
                      <a:pt x="276" y="5"/>
                    </a:cubicBezTo>
                    <a:cubicBezTo>
                      <a:pt x="280" y="13"/>
                      <a:pt x="279" y="21"/>
                      <a:pt x="279" y="30"/>
                    </a:cubicBezTo>
                    <a:cubicBezTo>
                      <a:pt x="277" y="44"/>
                      <a:pt x="278" y="59"/>
                      <a:pt x="277" y="74"/>
                    </a:cubicBezTo>
                    <a:cubicBezTo>
                      <a:pt x="277" y="77"/>
                      <a:pt x="277" y="80"/>
                      <a:pt x="277" y="83"/>
                    </a:cubicBezTo>
                    <a:cubicBezTo>
                      <a:pt x="276" y="107"/>
                      <a:pt x="275" y="130"/>
                      <a:pt x="275" y="154"/>
                    </a:cubicBezTo>
                    <a:cubicBezTo>
                      <a:pt x="274" y="179"/>
                      <a:pt x="275" y="205"/>
                      <a:pt x="274" y="230"/>
                    </a:cubicBezTo>
                    <a:cubicBezTo>
                      <a:pt x="274" y="242"/>
                      <a:pt x="274" y="254"/>
                      <a:pt x="274" y="266"/>
                    </a:cubicBezTo>
                    <a:cubicBezTo>
                      <a:pt x="272" y="267"/>
                      <a:pt x="271" y="268"/>
                      <a:pt x="270" y="268"/>
                    </a:cubicBezTo>
                    <a:cubicBezTo>
                      <a:pt x="257" y="270"/>
                      <a:pt x="244" y="271"/>
                      <a:pt x="231" y="271"/>
                    </a:cubicBezTo>
                    <a:cubicBezTo>
                      <a:pt x="225" y="272"/>
                      <a:pt x="219" y="271"/>
                      <a:pt x="213" y="271"/>
                    </a:cubicBezTo>
                    <a:cubicBezTo>
                      <a:pt x="199" y="272"/>
                      <a:pt x="185" y="273"/>
                      <a:pt x="171" y="274"/>
                    </a:cubicBezTo>
                    <a:cubicBezTo>
                      <a:pt x="153" y="275"/>
                      <a:pt x="136" y="276"/>
                      <a:pt x="119" y="276"/>
                    </a:cubicBezTo>
                    <a:cubicBezTo>
                      <a:pt x="104" y="276"/>
                      <a:pt x="90" y="280"/>
                      <a:pt x="75" y="276"/>
                    </a:cubicBezTo>
                    <a:cubicBezTo>
                      <a:pt x="72" y="276"/>
                      <a:pt x="68" y="277"/>
                      <a:pt x="64" y="277"/>
                    </a:cubicBezTo>
                    <a:cubicBezTo>
                      <a:pt x="43" y="279"/>
                      <a:pt x="22" y="279"/>
                      <a:pt x="1" y="276"/>
                    </a:cubicBezTo>
                    <a:cubicBezTo>
                      <a:pt x="2" y="265"/>
                      <a:pt x="2" y="255"/>
                      <a:pt x="4" y="244"/>
                    </a:cubicBezTo>
                    <a:cubicBezTo>
                      <a:pt x="6" y="229"/>
                      <a:pt x="6" y="215"/>
                      <a:pt x="4" y="200"/>
                    </a:cubicBezTo>
                    <a:cubicBezTo>
                      <a:pt x="3" y="187"/>
                      <a:pt x="4" y="173"/>
                      <a:pt x="4" y="160"/>
                    </a:cubicBezTo>
                    <a:cubicBezTo>
                      <a:pt x="4" y="155"/>
                      <a:pt x="4" y="151"/>
                      <a:pt x="3" y="146"/>
                    </a:cubicBezTo>
                    <a:cubicBezTo>
                      <a:pt x="0" y="129"/>
                      <a:pt x="2" y="111"/>
                      <a:pt x="4" y="94"/>
                    </a:cubicBezTo>
                    <a:cubicBezTo>
                      <a:pt x="5" y="88"/>
                      <a:pt x="4" y="82"/>
                      <a:pt x="4" y="76"/>
                    </a:cubicBezTo>
                    <a:cubicBezTo>
                      <a:pt x="4" y="73"/>
                      <a:pt x="4" y="70"/>
                      <a:pt x="5" y="66"/>
                    </a:cubicBezTo>
                    <a:cubicBezTo>
                      <a:pt x="7" y="47"/>
                      <a:pt x="9" y="28"/>
                      <a:pt x="7" y="8"/>
                    </a:cubicBezTo>
                    <a:close/>
                  </a:path>
                </a:pathLst>
              </a:custGeom>
              <a:solidFill>
                <a:srgbClr val="C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75" name="Freeform 22"/>
              <p:cNvSpPr>
                <a:spLocks/>
              </p:cNvSpPr>
              <p:nvPr/>
            </p:nvSpPr>
            <p:spPr bwMode="auto">
              <a:xfrm>
                <a:off x="1986" y="2317"/>
                <a:ext cx="241" cy="431"/>
              </a:xfrm>
              <a:custGeom>
                <a:avLst/>
                <a:gdLst>
                  <a:gd name="T0" fmla="*/ 192 w 291"/>
                  <a:gd name="T1" fmla="*/ 400 h 522"/>
                  <a:gd name="T2" fmla="*/ 142 w 291"/>
                  <a:gd name="T3" fmla="*/ 394 h 522"/>
                  <a:gd name="T4" fmla="*/ 189 w 291"/>
                  <a:gd name="T5" fmla="*/ 450 h 522"/>
                  <a:gd name="T6" fmla="*/ 219 w 291"/>
                  <a:gd name="T7" fmla="*/ 508 h 522"/>
                  <a:gd name="T8" fmla="*/ 216 w 291"/>
                  <a:gd name="T9" fmla="*/ 521 h 522"/>
                  <a:gd name="T10" fmla="*/ 180 w 291"/>
                  <a:gd name="T11" fmla="*/ 505 h 522"/>
                  <a:gd name="T12" fmla="*/ 131 w 291"/>
                  <a:gd name="T13" fmla="*/ 476 h 522"/>
                  <a:gd name="T14" fmla="*/ 82 w 291"/>
                  <a:gd name="T15" fmla="*/ 438 h 522"/>
                  <a:gd name="T16" fmla="*/ 22 w 291"/>
                  <a:gd name="T17" fmla="*/ 365 h 522"/>
                  <a:gd name="T18" fmla="*/ 2 w 291"/>
                  <a:gd name="T19" fmla="*/ 301 h 522"/>
                  <a:gd name="T20" fmla="*/ 4 w 291"/>
                  <a:gd name="T21" fmla="*/ 233 h 522"/>
                  <a:gd name="T22" fmla="*/ 12 w 291"/>
                  <a:gd name="T23" fmla="*/ 196 h 522"/>
                  <a:gd name="T24" fmla="*/ 33 w 291"/>
                  <a:gd name="T25" fmla="*/ 141 h 522"/>
                  <a:gd name="T26" fmla="*/ 69 w 291"/>
                  <a:gd name="T27" fmla="*/ 91 h 522"/>
                  <a:gd name="T28" fmla="*/ 141 w 291"/>
                  <a:gd name="T29" fmla="*/ 23 h 522"/>
                  <a:gd name="T30" fmla="*/ 218 w 291"/>
                  <a:gd name="T31" fmla="*/ 4 h 522"/>
                  <a:gd name="T32" fmla="*/ 273 w 291"/>
                  <a:gd name="T33" fmla="*/ 1 h 522"/>
                  <a:gd name="T34" fmla="*/ 286 w 291"/>
                  <a:gd name="T35" fmla="*/ 17 h 522"/>
                  <a:gd name="T36" fmla="*/ 197 w 291"/>
                  <a:gd name="T37" fmla="*/ 29 h 522"/>
                  <a:gd name="T38" fmla="*/ 185 w 291"/>
                  <a:gd name="T39" fmla="*/ 47 h 522"/>
                  <a:gd name="T40" fmla="*/ 241 w 291"/>
                  <a:gd name="T41" fmla="*/ 74 h 522"/>
                  <a:gd name="T42" fmla="*/ 196 w 291"/>
                  <a:gd name="T43" fmla="*/ 82 h 522"/>
                  <a:gd name="T44" fmla="*/ 160 w 291"/>
                  <a:gd name="T45" fmla="*/ 107 h 522"/>
                  <a:gd name="T46" fmla="*/ 141 w 291"/>
                  <a:gd name="T47" fmla="*/ 123 h 522"/>
                  <a:gd name="T48" fmla="*/ 187 w 291"/>
                  <a:gd name="T49" fmla="*/ 167 h 522"/>
                  <a:gd name="T50" fmla="*/ 211 w 291"/>
                  <a:gd name="T51" fmla="*/ 228 h 522"/>
                  <a:gd name="T52" fmla="*/ 149 w 291"/>
                  <a:gd name="T53" fmla="*/ 203 h 522"/>
                  <a:gd name="T54" fmla="*/ 155 w 291"/>
                  <a:gd name="T55" fmla="*/ 220 h 522"/>
                  <a:gd name="T56" fmla="*/ 188 w 291"/>
                  <a:gd name="T57" fmla="*/ 256 h 522"/>
                  <a:gd name="T58" fmla="*/ 210 w 291"/>
                  <a:gd name="T59" fmla="*/ 312 h 522"/>
                  <a:gd name="T60" fmla="*/ 213 w 291"/>
                  <a:gd name="T61" fmla="*/ 334 h 522"/>
                  <a:gd name="T62" fmla="*/ 166 w 291"/>
                  <a:gd name="T63" fmla="*/ 309 h 522"/>
                  <a:gd name="T64" fmla="*/ 144 w 291"/>
                  <a:gd name="T65" fmla="*/ 319 h 522"/>
                  <a:gd name="T66" fmla="*/ 165 w 291"/>
                  <a:gd name="T67" fmla="*/ 346 h 522"/>
                  <a:gd name="T68" fmla="*/ 184 w 291"/>
                  <a:gd name="T69" fmla="*/ 372 h 522"/>
                  <a:gd name="T70" fmla="*/ 197 w 291"/>
                  <a:gd name="T71" fmla="*/ 401 h 5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291" h="522">
                    <a:moveTo>
                      <a:pt x="197" y="401"/>
                    </a:moveTo>
                    <a:cubicBezTo>
                      <a:pt x="195" y="400"/>
                      <a:pt x="193" y="401"/>
                      <a:pt x="192" y="400"/>
                    </a:cubicBezTo>
                    <a:cubicBezTo>
                      <a:pt x="183" y="391"/>
                      <a:pt x="170" y="391"/>
                      <a:pt x="159" y="388"/>
                    </a:cubicBezTo>
                    <a:cubicBezTo>
                      <a:pt x="152" y="387"/>
                      <a:pt x="147" y="389"/>
                      <a:pt x="142" y="394"/>
                    </a:cubicBezTo>
                    <a:cubicBezTo>
                      <a:pt x="138" y="398"/>
                      <a:pt x="139" y="401"/>
                      <a:pt x="144" y="405"/>
                    </a:cubicBezTo>
                    <a:cubicBezTo>
                      <a:pt x="159" y="420"/>
                      <a:pt x="173" y="435"/>
                      <a:pt x="189" y="450"/>
                    </a:cubicBezTo>
                    <a:cubicBezTo>
                      <a:pt x="199" y="459"/>
                      <a:pt x="203" y="472"/>
                      <a:pt x="208" y="484"/>
                    </a:cubicBezTo>
                    <a:cubicBezTo>
                      <a:pt x="211" y="492"/>
                      <a:pt x="216" y="500"/>
                      <a:pt x="219" y="508"/>
                    </a:cubicBezTo>
                    <a:cubicBezTo>
                      <a:pt x="221" y="512"/>
                      <a:pt x="222" y="516"/>
                      <a:pt x="224" y="521"/>
                    </a:cubicBezTo>
                    <a:cubicBezTo>
                      <a:pt x="220" y="521"/>
                      <a:pt x="217" y="522"/>
                      <a:pt x="216" y="521"/>
                    </a:cubicBezTo>
                    <a:cubicBezTo>
                      <a:pt x="208" y="517"/>
                      <a:pt x="200" y="513"/>
                      <a:pt x="192" y="510"/>
                    </a:cubicBezTo>
                    <a:cubicBezTo>
                      <a:pt x="188" y="508"/>
                      <a:pt x="184" y="507"/>
                      <a:pt x="180" y="505"/>
                    </a:cubicBezTo>
                    <a:cubicBezTo>
                      <a:pt x="168" y="498"/>
                      <a:pt x="155" y="492"/>
                      <a:pt x="144" y="483"/>
                    </a:cubicBezTo>
                    <a:cubicBezTo>
                      <a:pt x="140" y="480"/>
                      <a:pt x="135" y="478"/>
                      <a:pt x="131" y="476"/>
                    </a:cubicBezTo>
                    <a:cubicBezTo>
                      <a:pt x="118" y="466"/>
                      <a:pt x="103" y="458"/>
                      <a:pt x="91" y="445"/>
                    </a:cubicBezTo>
                    <a:cubicBezTo>
                      <a:pt x="89" y="442"/>
                      <a:pt x="85" y="441"/>
                      <a:pt x="82" y="438"/>
                    </a:cubicBezTo>
                    <a:cubicBezTo>
                      <a:pt x="67" y="425"/>
                      <a:pt x="52" y="412"/>
                      <a:pt x="41" y="396"/>
                    </a:cubicBezTo>
                    <a:cubicBezTo>
                      <a:pt x="34" y="387"/>
                      <a:pt x="27" y="376"/>
                      <a:pt x="22" y="365"/>
                    </a:cubicBezTo>
                    <a:cubicBezTo>
                      <a:pt x="17" y="352"/>
                      <a:pt x="13" y="338"/>
                      <a:pt x="8" y="325"/>
                    </a:cubicBezTo>
                    <a:cubicBezTo>
                      <a:pt x="6" y="317"/>
                      <a:pt x="3" y="309"/>
                      <a:pt x="2" y="301"/>
                    </a:cubicBezTo>
                    <a:cubicBezTo>
                      <a:pt x="1" y="291"/>
                      <a:pt x="1" y="281"/>
                      <a:pt x="1" y="271"/>
                    </a:cubicBezTo>
                    <a:cubicBezTo>
                      <a:pt x="1" y="258"/>
                      <a:pt x="0" y="245"/>
                      <a:pt x="4" y="233"/>
                    </a:cubicBezTo>
                    <a:cubicBezTo>
                      <a:pt x="6" y="226"/>
                      <a:pt x="5" y="219"/>
                      <a:pt x="7" y="212"/>
                    </a:cubicBezTo>
                    <a:cubicBezTo>
                      <a:pt x="8" y="206"/>
                      <a:pt x="10" y="201"/>
                      <a:pt x="12" y="196"/>
                    </a:cubicBezTo>
                    <a:cubicBezTo>
                      <a:pt x="13" y="190"/>
                      <a:pt x="14" y="183"/>
                      <a:pt x="16" y="178"/>
                    </a:cubicBezTo>
                    <a:cubicBezTo>
                      <a:pt x="22" y="165"/>
                      <a:pt x="24" y="152"/>
                      <a:pt x="33" y="141"/>
                    </a:cubicBezTo>
                    <a:cubicBezTo>
                      <a:pt x="39" y="134"/>
                      <a:pt x="42" y="126"/>
                      <a:pt x="47" y="119"/>
                    </a:cubicBezTo>
                    <a:cubicBezTo>
                      <a:pt x="54" y="110"/>
                      <a:pt x="61" y="100"/>
                      <a:pt x="69" y="91"/>
                    </a:cubicBezTo>
                    <a:cubicBezTo>
                      <a:pt x="78" y="80"/>
                      <a:pt x="88" y="70"/>
                      <a:pt x="96" y="59"/>
                    </a:cubicBezTo>
                    <a:cubicBezTo>
                      <a:pt x="108" y="43"/>
                      <a:pt x="123" y="32"/>
                      <a:pt x="141" y="23"/>
                    </a:cubicBezTo>
                    <a:cubicBezTo>
                      <a:pt x="154" y="17"/>
                      <a:pt x="168" y="12"/>
                      <a:pt x="182" y="10"/>
                    </a:cubicBezTo>
                    <a:cubicBezTo>
                      <a:pt x="194" y="9"/>
                      <a:pt x="206" y="5"/>
                      <a:pt x="218" y="4"/>
                    </a:cubicBezTo>
                    <a:cubicBezTo>
                      <a:pt x="234" y="2"/>
                      <a:pt x="251" y="1"/>
                      <a:pt x="268" y="0"/>
                    </a:cubicBezTo>
                    <a:cubicBezTo>
                      <a:pt x="269" y="0"/>
                      <a:pt x="272" y="0"/>
                      <a:pt x="273" y="1"/>
                    </a:cubicBezTo>
                    <a:cubicBezTo>
                      <a:pt x="279" y="5"/>
                      <a:pt x="284" y="10"/>
                      <a:pt x="291" y="15"/>
                    </a:cubicBezTo>
                    <a:cubicBezTo>
                      <a:pt x="289" y="16"/>
                      <a:pt x="288" y="17"/>
                      <a:pt x="286" y="17"/>
                    </a:cubicBezTo>
                    <a:cubicBezTo>
                      <a:pt x="262" y="18"/>
                      <a:pt x="238" y="21"/>
                      <a:pt x="214" y="26"/>
                    </a:cubicBezTo>
                    <a:cubicBezTo>
                      <a:pt x="208" y="27"/>
                      <a:pt x="203" y="28"/>
                      <a:pt x="197" y="29"/>
                    </a:cubicBezTo>
                    <a:cubicBezTo>
                      <a:pt x="187" y="31"/>
                      <a:pt x="182" y="34"/>
                      <a:pt x="176" y="44"/>
                    </a:cubicBezTo>
                    <a:cubicBezTo>
                      <a:pt x="179" y="45"/>
                      <a:pt x="182" y="46"/>
                      <a:pt x="185" y="47"/>
                    </a:cubicBezTo>
                    <a:cubicBezTo>
                      <a:pt x="197" y="48"/>
                      <a:pt x="209" y="49"/>
                      <a:pt x="220" y="56"/>
                    </a:cubicBezTo>
                    <a:cubicBezTo>
                      <a:pt x="227" y="62"/>
                      <a:pt x="234" y="68"/>
                      <a:pt x="241" y="74"/>
                    </a:cubicBezTo>
                    <a:cubicBezTo>
                      <a:pt x="227" y="72"/>
                      <a:pt x="215" y="75"/>
                      <a:pt x="203" y="79"/>
                    </a:cubicBezTo>
                    <a:cubicBezTo>
                      <a:pt x="200" y="80"/>
                      <a:pt x="198" y="81"/>
                      <a:pt x="196" y="82"/>
                    </a:cubicBezTo>
                    <a:cubicBezTo>
                      <a:pt x="188" y="88"/>
                      <a:pt x="179" y="93"/>
                      <a:pt x="171" y="99"/>
                    </a:cubicBezTo>
                    <a:cubicBezTo>
                      <a:pt x="167" y="102"/>
                      <a:pt x="164" y="105"/>
                      <a:pt x="160" y="107"/>
                    </a:cubicBezTo>
                    <a:cubicBezTo>
                      <a:pt x="158" y="109"/>
                      <a:pt x="155" y="110"/>
                      <a:pt x="152" y="111"/>
                    </a:cubicBezTo>
                    <a:cubicBezTo>
                      <a:pt x="147" y="113"/>
                      <a:pt x="143" y="116"/>
                      <a:pt x="141" y="123"/>
                    </a:cubicBezTo>
                    <a:cubicBezTo>
                      <a:pt x="144" y="125"/>
                      <a:pt x="148" y="127"/>
                      <a:pt x="151" y="130"/>
                    </a:cubicBezTo>
                    <a:cubicBezTo>
                      <a:pt x="163" y="142"/>
                      <a:pt x="176" y="154"/>
                      <a:pt x="187" y="167"/>
                    </a:cubicBezTo>
                    <a:cubicBezTo>
                      <a:pt x="198" y="182"/>
                      <a:pt x="208" y="198"/>
                      <a:pt x="209" y="218"/>
                    </a:cubicBezTo>
                    <a:cubicBezTo>
                      <a:pt x="209" y="221"/>
                      <a:pt x="210" y="225"/>
                      <a:pt x="211" y="228"/>
                    </a:cubicBezTo>
                    <a:cubicBezTo>
                      <a:pt x="193" y="219"/>
                      <a:pt x="176" y="211"/>
                      <a:pt x="160" y="202"/>
                    </a:cubicBezTo>
                    <a:cubicBezTo>
                      <a:pt x="155" y="200"/>
                      <a:pt x="152" y="200"/>
                      <a:pt x="149" y="203"/>
                    </a:cubicBezTo>
                    <a:cubicBezTo>
                      <a:pt x="141" y="209"/>
                      <a:pt x="142" y="212"/>
                      <a:pt x="150" y="217"/>
                    </a:cubicBezTo>
                    <a:cubicBezTo>
                      <a:pt x="151" y="218"/>
                      <a:pt x="153" y="218"/>
                      <a:pt x="155" y="220"/>
                    </a:cubicBezTo>
                    <a:cubicBezTo>
                      <a:pt x="163" y="227"/>
                      <a:pt x="171" y="233"/>
                      <a:pt x="179" y="241"/>
                    </a:cubicBezTo>
                    <a:cubicBezTo>
                      <a:pt x="183" y="245"/>
                      <a:pt x="185" y="251"/>
                      <a:pt x="188" y="256"/>
                    </a:cubicBezTo>
                    <a:cubicBezTo>
                      <a:pt x="190" y="260"/>
                      <a:pt x="192" y="264"/>
                      <a:pt x="195" y="268"/>
                    </a:cubicBezTo>
                    <a:cubicBezTo>
                      <a:pt x="202" y="282"/>
                      <a:pt x="209" y="296"/>
                      <a:pt x="210" y="312"/>
                    </a:cubicBezTo>
                    <a:cubicBezTo>
                      <a:pt x="211" y="316"/>
                      <a:pt x="212" y="320"/>
                      <a:pt x="213" y="324"/>
                    </a:cubicBezTo>
                    <a:cubicBezTo>
                      <a:pt x="213" y="327"/>
                      <a:pt x="213" y="330"/>
                      <a:pt x="213" y="334"/>
                    </a:cubicBezTo>
                    <a:cubicBezTo>
                      <a:pt x="206" y="329"/>
                      <a:pt x="202" y="324"/>
                      <a:pt x="196" y="321"/>
                    </a:cubicBezTo>
                    <a:cubicBezTo>
                      <a:pt x="186" y="316"/>
                      <a:pt x="177" y="312"/>
                      <a:pt x="166" y="309"/>
                    </a:cubicBezTo>
                    <a:cubicBezTo>
                      <a:pt x="159" y="307"/>
                      <a:pt x="152" y="309"/>
                      <a:pt x="146" y="314"/>
                    </a:cubicBezTo>
                    <a:cubicBezTo>
                      <a:pt x="145" y="315"/>
                      <a:pt x="144" y="318"/>
                      <a:pt x="144" y="319"/>
                    </a:cubicBezTo>
                    <a:cubicBezTo>
                      <a:pt x="145" y="323"/>
                      <a:pt x="147" y="327"/>
                      <a:pt x="149" y="329"/>
                    </a:cubicBezTo>
                    <a:cubicBezTo>
                      <a:pt x="154" y="335"/>
                      <a:pt x="159" y="340"/>
                      <a:pt x="165" y="346"/>
                    </a:cubicBezTo>
                    <a:cubicBezTo>
                      <a:pt x="166" y="347"/>
                      <a:pt x="167" y="348"/>
                      <a:pt x="168" y="350"/>
                    </a:cubicBezTo>
                    <a:cubicBezTo>
                      <a:pt x="171" y="358"/>
                      <a:pt x="178" y="365"/>
                      <a:pt x="184" y="372"/>
                    </a:cubicBezTo>
                    <a:cubicBezTo>
                      <a:pt x="186" y="374"/>
                      <a:pt x="187" y="378"/>
                      <a:pt x="189" y="381"/>
                    </a:cubicBezTo>
                    <a:cubicBezTo>
                      <a:pt x="191" y="387"/>
                      <a:pt x="194" y="393"/>
                      <a:pt x="197" y="401"/>
                    </a:cubicBezTo>
                    <a:close/>
                  </a:path>
                </a:pathLst>
              </a:custGeom>
              <a:solidFill>
                <a:schemeClr val="accent4">
                  <a:lumMod val="75000"/>
                </a:schemeClr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76" name="Freeform 23"/>
              <p:cNvSpPr>
                <a:spLocks/>
              </p:cNvSpPr>
              <p:nvPr/>
            </p:nvSpPr>
            <p:spPr bwMode="auto">
              <a:xfrm>
                <a:off x="398" y="2471"/>
                <a:ext cx="213" cy="222"/>
              </a:xfrm>
              <a:custGeom>
                <a:avLst/>
                <a:gdLst>
                  <a:gd name="T0" fmla="*/ 247 w 258"/>
                  <a:gd name="T1" fmla="*/ 241 h 269"/>
                  <a:gd name="T2" fmla="*/ 258 w 258"/>
                  <a:gd name="T3" fmla="*/ 255 h 269"/>
                  <a:gd name="T4" fmla="*/ 187 w 258"/>
                  <a:gd name="T5" fmla="*/ 256 h 269"/>
                  <a:gd name="T6" fmla="*/ 146 w 258"/>
                  <a:gd name="T7" fmla="*/ 260 h 269"/>
                  <a:gd name="T8" fmla="*/ 97 w 258"/>
                  <a:gd name="T9" fmla="*/ 262 h 269"/>
                  <a:gd name="T10" fmla="*/ 79 w 258"/>
                  <a:gd name="T11" fmla="*/ 264 h 269"/>
                  <a:gd name="T12" fmla="*/ 11 w 258"/>
                  <a:gd name="T13" fmla="*/ 264 h 269"/>
                  <a:gd name="T14" fmla="*/ 5 w 258"/>
                  <a:gd name="T15" fmla="*/ 139 h 269"/>
                  <a:gd name="T16" fmla="*/ 0 w 258"/>
                  <a:gd name="T17" fmla="*/ 12 h 269"/>
                  <a:gd name="T18" fmla="*/ 46 w 258"/>
                  <a:gd name="T19" fmla="*/ 9 h 269"/>
                  <a:gd name="T20" fmla="*/ 76 w 258"/>
                  <a:gd name="T21" fmla="*/ 7 h 269"/>
                  <a:gd name="T22" fmla="*/ 129 w 258"/>
                  <a:gd name="T23" fmla="*/ 5 h 269"/>
                  <a:gd name="T24" fmla="*/ 156 w 258"/>
                  <a:gd name="T25" fmla="*/ 4 h 269"/>
                  <a:gd name="T26" fmla="*/ 162 w 258"/>
                  <a:gd name="T27" fmla="*/ 4 h 269"/>
                  <a:gd name="T28" fmla="*/ 215 w 258"/>
                  <a:gd name="T29" fmla="*/ 5 h 269"/>
                  <a:gd name="T30" fmla="*/ 218 w 258"/>
                  <a:gd name="T31" fmla="*/ 5 h 269"/>
                  <a:gd name="T32" fmla="*/ 249 w 258"/>
                  <a:gd name="T33" fmla="*/ 1 h 269"/>
                  <a:gd name="T34" fmla="*/ 255 w 258"/>
                  <a:gd name="T35" fmla="*/ 3 h 269"/>
                  <a:gd name="T36" fmla="*/ 253 w 258"/>
                  <a:gd name="T37" fmla="*/ 9 h 269"/>
                  <a:gd name="T38" fmla="*/ 248 w 258"/>
                  <a:gd name="T39" fmla="*/ 18 h 269"/>
                  <a:gd name="T40" fmla="*/ 257 w 258"/>
                  <a:gd name="T41" fmla="*/ 15 h 269"/>
                  <a:gd name="T42" fmla="*/ 257 w 258"/>
                  <a:gd name="T43" fmla="*/ 43 h 269"/>
                  <a:gd name="T44" fmla="*/ 258 w 258"/>
                  <a:gd name="T45" fmla="*/ 103 h 269"/>
                  <a:gd name="T46" fmla="*/ 257 w 258"/>
                  <a:gd name="T47" fmla="*/ 146 h 269"/>
                  <a:gd name="T48" fmla="*/ 257 w 258"/>
                  <a:gd name="T49" fmla="*/ 167 h 269"/>
                  <a:gd name="T50" fmla="*/ 256 w 258"/>
                  <a:gd name="T51" fmla="*/ 223 h 269"/>
                  <a:gd name="T52" fmla="*/ 251 w 258"/>
                  <a:gd name="T53" fmla="*/ 234 h 269"/>
                  <a:gd name="T54" fmla="*/ 247 w 258"/>
                  <a:gd name="T55" fmla="*/ 241 h 26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258" h="269">
                    <a:moveTo>
                      <a:pt x="247" y="241"/>
                    </a:moveTo>
                    <a:cubicBezTo>
                      <a:pt x="257" y="242"/>
                      <a:pt x="258" y="248"/>
                      <a:pt x="258" y="255"/>
                    </a:cubicBezTo>
                    <a:cubicBezTo>
                      <a:pt x="234" y="255"/>
                      <a:pt x="211" y="255"/>
                      <a:pt x="187" y="256"/>
                    </a:cubicBezTo>
                    <a:cubicBezTo>
                      <a:pt x="174" y="257"/>
                      <a:pt x="160" y="259"/>
                      <a:pt x="146" y="260"/>
                    </a:cubicBezTo>
                    <a:cubicBezTo>
                      <a:pt x="130" y="261"/>
                      <a:pt x="114" y="261"/>
                      <a:pt x="97" y="262"/>
                    </a:cubicBezTo>
                    <a:cubicBezTo>
                      <a:pt x="91" y="263"/>
                      <a:pt x="85" y="263"/>
                      <a:pt x="79" y="264"/>
                    </a:cubicBezTo>
                    <a:cubicBezTo>
                      <a:pt x="57" y="269"/>
                      <a:pt x="34" y="265"/>
                      <a:pt x="11" y="264"/>
                    </a:cubicBezTo>
                    <a:cubicBezTo>
                      <a:pt x="5" y="222"/>
                      <a:pt x="7" y="181"/>
                      <a:pt x="5" y="139"/>
                    </a:cubicBezTo>
                    <a:cubicBezTo>
                      <a:pt x="3" y="97"/>
                      <a:pt x="2" y="55"/>
                      <a:pt x="0" y="12"/>
                    </a:cubicBezTo>
                    <a:cubicBezTo>
                      <a:pt x="16" y="13"/>
                      <a:pt x="30" y="7"/>
                      <a:pt x="46" y="9"/>
                    </a:cubicBezTo>
                    <a:cubicBezTo>
                      <a:pt x="56" y="10"/>
                      <a:pt x="66" y="7"/>
                      <a:pt x="76" y="7"/>
                    </a:cubicBezTo>
                    <a:cubicBezTo>
                      <a:pt x="94" y="6"/>
                      <a:pt x="112" y="6"/>
                      <a:pt x="129" y="5"/>
                    </a:cubicBezTo>
                    <a:cubicBezTo>
                      <a:pt x="138" y="5"/>
                      <a:pt x="147" y="5"/>
                      <a:pt x="156" y="4"/>
                    </a:cubicBezTo>
                    <a:cubicBezTo>
                      <a:pt x="158" y="4"/>
                      <a:pt x="160" y="4"/>
                      <a:pt x="162" y="4"/>
                    </a:cubicBezTo>
                    <a:cubicBezTo>
                      <a:pt x="180" y="4"/>
                      <a:pt x="197" y="5"/>
                      <a:pt x="215" y="5"/>
                    </a:cubicBezTo>
                    <a:cubicBezTo>
                      <a:pt x="216" y="5"/>
                      <a:pt x="217" y="5"/>
                      <a:pt x="218" y="5"/>
                    </a:cubicBezTo>
                    <a:cubicBezTo>
                      <a:pt x="228" y="0"/>
                      <a:pt x="238" y="1"/>
                      <a:pt x="249" y="1"/>
                    </a:cubicBezTo>
                    <a:cubicBezTo>
                      <a:pt x="251" y="1"/>
                      <a:pt x="254" y="1"/>
                      <a:pt x="255" y="3"/>
                    </a:cubicBezTo>
                    <a:cubicBezTo>
                      <a:pt x="256" y="5"/>
                      <a:pt x="256" y="7"/>
                      <a:pt x="253" y="9"/>
                    </a:cubicBezTo>
                    <a:cubicBezTo>
                      <a:pt x="251" y="11"/>
                      <a:pt x="250" y="14"/>
                      <a:pt x="248" y="18"/>
                    </a:cubicBezTo>
                    <a:cubicBezTo>
                      <a:pt x="252" y="17"/>
                      <a:pt x="254" y="16"/>
                      <a:pt x="257" y="15"/>
                    </a:cubicBezTo>
                    <a:cubicBezTo>
                      <a:pt x="257" y="25"/>
                      <a:pt x="256" y="34"/>
                      <a:pt x="257" y="43"/>
                    </a:cubicBezTo>
                    <a:cubicBezTo>
                      <a:pt x="257" y="63"/>
                      <a:pt x="258" y="83"/>
                      <a:pt x="258" y="103"/>
                    </a:cubicBezTo>
                    <a:cubicBezTo>
                      <a:pt x="258" y="117"/>
                      <a:pt x="258" y="132"/>
                      <a:pt x="257" y="146"/>
                    </a:cubicBezTo>
                    <a:cubicBezTo>
                      <a:pt x="257" y="153"/>
                      <a:pt x="257" y="160"/>
                      <a:pt x="257" y="167"/>
                    </a:cubicBezTo>
                    <a:cubicBezTo>
                      <a:pt x="256" y="186"/>
                      <a:pt x="257" y="205"/>
                      <a:pt x="256" y="223"/>
                    </a:cubicBezTo>
                    <a:cubicBezTo>
                      <a:pt x="256" y="228"/>
                      <a:pt x="257" y="232"/>
                      <a:pt x="251" y="234"/>
                    </a:cubicBezTo>
                    <a:cubicBezTo>
                      <a:pt x="250" y="234"/>
                      <a:pt x="249" y="237"/>
                      <a:pt x="247" y="241"/>
                    </a:cubicBezTo>
                    <a:close/>
                  </a:path>
                </a:pathLst>
              </a:custGeom>
              <a:solidFill>
                <a:srgbClr val="C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77" name="Freeform 24"/>
              <p:cNvSpPr>
                <a:spLocks/>
              </p:cNvSpPr>
              <p:nvPr/>
            </p:nvSpPr>
            <p:spPr bwMode="auto">
              <a:xfrm>
                <a:off x="5135" y="2615"/>
                <a:ext cx="217" cy="207"/>
              </a:xfrm>
              <a:custGeom>
                <a:avLst/>
                <a:gdLst>
                  <a:gd name="T0" fmla="*/ 6 w 263"/>
                  <a:gd name="T1" fmla="*/ 0 h 251"/>
                  <a:gd name="T2" fmla="*/ 56 w 263"/>
                  <a:gd name="T3" fmla="*/ 1 h 251"/>
                  <a:gd name="T4" fmla="*/ 106 w 263"/>
                  <a:gd name="T5" fmla="*/ 3 h 251"/>
                  <a:gd name="T6" fmla="*/ 151 w 263"/>
                  <a:gd name="T7" fmla="*/ 4 h 251"/>
                  <a:gd name="T8" fmla="*/ 180 w 263"/>
                  <a:gd name="T9" fmla="*/ 4 h 251"/>
                  <a:gd name="T10" fmla="*/ 201 w 263"/>
                  <a:gd name="T11" fmla="*/ 2 h 251"/>
                  <a:gd name="T12" fmla="*/ 214 w 263"/>
                  <a:gd name="T13" fmla="*/ 3 h 251"/>
                  <a:gd name="T14" fmla="*/ 253 w 263"/>
                  <a:gd name="T15" fmla="*/ 1 h 251"/>
                  <a:gd name="T16" fmla="*/ 259 w 263"/>
                  <a:gd name="T17" fmla="*/ 2 h 251"/>
                  <a:gd name="T18" fmla="*/ 259 w 263"/>
                  <a:gd name="T19" fmla="*/ 18 h 251"/>
                  <a:gd name="T20" fmla="*/ 258 w 263"/>
                  <a:gd name="T21" fmla="*/ 37 h 251"/>
                  <a:gd name="T22" fmla="*/ 257 w 263"/>
                  <a:gd name="T23" fmla="*/ 83 h 251"/>
                  <a:gd name="T24" fmla="*/ 256 w 263"/>
                  <a:gd name="T25" fmla="*/ 115 h 251"/>
                  <a:gd name="T26" fmla="*/ 255 w 263"/>
                  <a:gd name="T27" fmla="*/ 121 h 251"/>
                  <a:gd name="T28" fmla="*/ 260 w 263"/>
                  <a:gd name="T29" fmla="*/ 165 h 251"/>
                  <a:gd name="T30" fmla="*/ 261 w 263"/>
                  <a:gd name="T31" fmla="*/ 208 h 251"/>
                  <a:gd name="T32" fmla="*/ 262 w 263"/>
                  <a:gd name="T33" fmla="*/ 233 h 251"/>
                  <a:gd name="T34" fmla="*/ 263 w 263"/>
                  <a:gd name="T35" fmla="*/ 242 h 251"/>
                  <a:gd name="T36" fmla="*/ 224 w 263"/>
                  <a:gd name="T37" fmla="*/ 244 h 251"/>
                  <a:gd name="T38" fmla="*/ 195 w 263"/>
                  <a:gd name="T39" fmla="*/ 244 h 251"/>
                  <a:gd name="T40" fmla="*/ 191 w 263"/>
                  <a:gd name="T41" fmla="*/ 244 h 251"/>
                  <a:gd name="T42" fmla="*/ 150 w 263"/>
                  <a:gd name="T43" fmla="*/ 246 h 251"/>
                  <a:gd name="T44" fmla="*/ 139 w 263"/>
                  <a:gd name="T45" fmla="*/ 248 h 251"/>
                  <a:gd name="T46" fmla="*/ 108 w 263"/>
                  <a:gd name="T47" fmla="*/ 250 h 251"/>
                  <a:gd name="T48" fmla="*/ 91 w 263"/>
                  <a:gd name="T49" fmla="*/ 251 h 251"/>
                  <a:gd name="T50" fmla="*/ 71 w 263"/>
                  <a:gd name="T51" fmla="*/ 250 h 251"/>
                  <a:gd name="T52" fmla="*/ 35 w 263"/>
                  <a:gd name="T53" fmla="*/ 249 h 251"/>
                  <a:gd name="T54" fmla="*/ 15 w 263"/>
                  <a:gd name="T55" fmla="*/ 249 h 251"/>
                  <a:gd name="T56" fmla="*/ 15 w 263"/>
                  <a:gd name="T57" fmla="*/ 227 h 251"/>
                  <a:gd name="T58" fmla="*/ 13 w 263"/>
                  <a:gd name="T59" fmla="*/ 184 h 251"/>
                  <a:gd name="T60" fmla="*/ 7 w 263"/>
                  <a:gd name="T61" fmla="*/ 132 h 251"/>
                  <a:gd name="T62" fmla="*/ 2 w 263"/>
                  <a:gd name="T63" fmla="*/ 79 h 251"/>
                  <a:gd name="T64" fmla="*/ 4 w 263"/>
                  <a:gd name="T65" fmla="*/ 12 h 251"/>
                  <a:gd name="T66" fmla="*/ 6 w 263"/>
                  <a:gd name="T67" fmla="*/ 0 h 25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263" h="251">
                    <a:moveTo>
                      <a:pt x="6" y="0"/>
                    </a:moveTo>
                    <a:cubicBezTo>
                      <a:pt x="23" y="1"/>
                      <a:pt x="39" y="1"/>
                      <a:pt x="56" y="1"/>
                    </a:cubicBezTo>
                    <a:cubicBezTo>
                      <a:pt x="72" y="2"/>
                      <a:pt x="89" y="4"/>
                      <a:pt x="106" y="3"/>
                    </a:cubicBezTo>
                    <a:cubicBezTo>
                      <a:pt x="121" y="3"/>
                      <a:pt x="136" y="7"/>
                      <a:pt x="151" y="4"/>
                    </a:cubicBezTo>
                    <a:cubicBezTo>
                      <a:pt x="161" y="2"/>
                      <a:pt x="170" y="3"/>
                      <a:pt x="180" y="4"/>
                    </a:cubicBezTo>
                    <a:cubicBezTo>
                      <a:pt x="187" y="4"/>
                      <a:pt x="194" y="5"/>
                      <a:pt x="201" y="2"/>
                    </a:cubicBezTo>
                    <a:cubicBezTo>
                      <a:pt x="204" y="1"/>
                      <a:pt x="210" y="3"/>
                      <a:pt x="214" y="3"/>
                    </a:cubicBezTo>
                    <a:cubicBezTo>
                      <a:pt x="227" y="2"/>
                      <a:pt x="240" y="2"/>
                      <a:pt x="253" y="1"/>
                    </a:cubicBezTo>
                    <a:cubicBezTo>
                      <a:pt x="255" y="1"/>
                      <a:pt x="256" y="2"/>
                      <a:pt x="259" y="2"/>
                    </a:cubicBezTo>
                    <a:cubicBezTo>
                      <a:pt x="259" y="7"/>
                      <a:pt x="260" y="13"/>
                      <a:pt x="259" y="18"/>
                    </a:cubicBezTo>
                    <a:cubicBezTo>
                      <a:pt x="259" y="24"/>
                      <a:pt x="259" y="31"/>
                      <a:pt x="258" y="37"/>
                    </a:cubicBezTo>
                    <a:cubicBezTo>
                      <a:pt x="255" y="52"/>
                      <a:pt x="257" y="67"/>
                      <a:pt x="257" y="83"/>
                    </a:cubicBezTo>
                    <a:cubicBezTo>
                      <a:pt x="257" y="94"/>
                      <a:pt x="256" y="104"/>
                      <a:pt x="256" y="115"/>
                    </a:cubicBezTo>
                    <a:cubicBezTo>
                      <a:pt x="256" y="117"/>
                      <a:pt x="255" y="120"/>
                      <a:pt x="255" y="121"/>
                    </a:cubicBezTo>
                    <a:cubicBezTo>
                      <a:pt x="261" y="135"/>
                      <a:pt x="258" y="150"/>
                      <a:pt x="260" y="165"/>
                    </a:cubicBezTo>
                    <a:cubicBezTo>
                      <a:pt x="262" y="179"/>
                      <a:pt x="263" y="193"/>
                      <a:pt x="261" y="208"/>
                    </a:cubicBezTo>
                    <a:cubicBezTo>
                      <a:pt x="260" y="216"/>
                      <a:pt x="262" y="224"/>
                      <a:pt x="262" y="233"/>
                    </a:cubicBezTo>
                    <a:cubicBezTo>
                      <a:pt x="263" y="236"/>
                      <a:pt x="263" y="239"/>
                      <a:pt x="263" y="242"/>
                    </a:cubicBezTo>
                    <a:cubicBezTo>
                      <a:pt x="250" y="242"/>
                      <a:pt x="237" y="243"/>
                      <a:pt x="224" y="244"/>
                    </a:cubicBezTo>
                    <a:cubicBezTo>
                      <a:pt x="214" y="245"/>
                      <a:pt x="205" y="247"/>
                      <a:pt x="195" y="244"/>
                    </a:cubicBezTo>
                    <a:cubicBezTo>
                      <a:pt x="194" y="244"/>
                      <a:pt x="192" y="244"/>
                      <a:pt x="191" y="244"/>
                    </a:cubicBezTo>
                    <a:cubicBezTo>
                      <a:pt x="178" y="249"/>
                      <a:pt x="164" y="246"/>
                      <a:pt x="150" y="246"/>
                    </a:cubicBezTo>
                    <a:cubicBezTo>
                      <a:pt x="147" y="246"/>
                      <a:pt x="142" y="246"/>
                      <a:pt x="139" y="248"/>
                    </a:cubicBezTo>
                    <a:cubicBezTo>
                      <a:pt x="129" y="251"/>
                      <a:pt x="119" y="250"/>
                      <a:pt x="108" y="250"/>
                    </a:cubicBezTo>
                    <a:cubicBezTo>
                      <a:pt x="103" y="250"/>
                      <a:pt x="97" y="251"/>
                      <a:pt x="91" y="251"/>
                    </a:cubicBezTo>
                    <a:cubicBezTo>
                      <a:pt x="85" y="251"/>
                      <a:pt x="78" y="250"/>
                      <a:pt x="71" y="250"/>
                    </a:cubicBezTo>
                    <a:cubicBezTo>
                      <a:pt x="59" y="250"/>
                      <a:pt x="47" y="249"/>
                      <a:pt x="35" y="249"/>
                    </a:cubicBezTo>
                    <a:cubicBezTo>
                      <a:pt x="29" y="249"/>
                      <a:pt x="22" y="249"/>
                      <a:pt x="15" y="249"/>
                    </a:cubicBezTo>
                    <a:cubicBezTo>
                      <a:pt x="15" y="241"/>
                      <a:pt x="15" y="234"/>
                      <a:pt x="15" y="227"/>
                    </a:cubicBezTo>
                    <a:cubicBezTo>
                      <a:pt x="14" y="213"/>
                      <a:pt x="14" y="198"/>
                      <a:pt x="13" y="184"/>
                    </a:cubicBezTo>
                    <a:cubicBezTo>
                      <a:pt x="12" y="167"/>
                      <a:pt x="9" y="149"/>
                      <a:pt x="7" y="132"/>
                    </a:cubicBezTo>
                    <a:cubicBezTo>
                      <a:pt x="5" y="114"/>
                      <a:pt x="4" y="97"/>
                      <a:pt x="2" y="79"/>
                    </a:cubicBezTo>
                    <a:cubicBezTo>
                      <a:pt x="0" y="57"/>
                      <a:pt x="4" y="34"/>
                      <a:pt x="4" y="12"/>
                    </a:cubicBezTo>
                    <a:cubicBezTo>
                      <a:pt x="4" y="9"/>
                      <a:pt x="5" y="5"/>
                      <a:pt x="6" y="0"/>
                    </a:cubicBezTo>
                    <a:close/>
                  </a:path>
                </a:pathLst>
              </a:custGeom>
              <a:solidFill>
                <a:srgbClr val="C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78" name="Freeform 25"/>
              <p:cNvSpPr>
                <a:spLocks/>
              </p:cNvSpPr>
              <p:nvPr/>
            </p:nvSpPr>
            <p:spPr bwMode="auto">
              <a:xfrm>
                <a:off x="4716" y="2261"/>
                <a:ext cx="142" cy="187"/>
              </a:xfrm>
              <a:custGeom>
                <a:avLst/>
                <a:gdLst>
                  <a:gd name="T0" fmla="*/ 0 w 173"/>
                  <a:gd name="T1" fmla="*/ 224 h 226"/>
                  <a:gd name="T2" fmla="*/ 25 w 173"/>
                  <a:gd name="T3" fmla="*/ 180 h 226"/>
                  <a:gd name="T4" fmla="*/ 30 w 173"/>
                  <a:gd name="T5" fmla="*/ 158 h 226"/>
                  <a:gd name="T6" fmla="*/ 34 w 173"/>
                  <a:gd name="T7" fmla="*/ 139 h 226"/>
                  <a:gd name="T8" fmla="*/ 37 w 173"/>
                  <a:gd name="T9" fmla="*/ 101 h 226"/>
                  <a:gd name="T10" fmla="*/ 40 w 173"/>
                  <a:gd name="T11" fmla="*/ 55 h 226"/>
                  <a:gd name="T12" fmla="*/ 42 w 173"/>
                  <a:gd name="T13" fmla="*/ 30 h 226"/>
                  <a:gd name="T14" fmla="*/ 47 w 173"/>
                  <a:gd name="T15" fmla="*/ 21 h 226"/>
                  <a:gd name="T16" fmla="*/ 94 w 173"/>
                  <a:gd name="T17" fmla="*/ 1 h 226"/>
                  <a:gd name="T18" fmla="*/ 97 w 173"/>
                  <a:gd name="T19" fmla="*/ 1 h 226"/>
                  <a:gd name="T20" fmla="*/ 116 w 173"/>
                  <a:gd name="T21" fmla="*/ 1 h 226"/>
                  <a:gd name="T22" fmla="*/ 119 w 173"/>
                  <a:gd name="T23" fmla="*/ 2 h 226"/>
                  <a:gd name="T24" fmla="*/ 131 w 173"/>
                  <a:gd name="T25" fmla="*/ 8 h 226"/>
                  <a:gd name="T26" fmla="*/ 146 w 173"/>
                  <a:gd name="T27" fmla="*/ 27 h 226"/>
                  <a:gd name="T28" fmla="*/ 163 w 173"/>
                  <a:gd name="T29" fmla="*/ 46 h 226"/>
                  <a:gd name="T30" fmla="*/ 173 w 173"/>
                  <a:gd name="T31" fmla="*/ 216 h 226"/>
                  <a:gd name="T32" fmla="*/ 160 w 173"/>
                  <a:gd name="T33" fmla="*/ 217 h 226"/>
                  <a:gd name="T34" fmla="*/ 117 w 173"/>
                  <a:gd name="T35" fmla="*/ 221 h 226"/>
                  <a:gd name="T36" fmla="*/ 109 w 173"/>
                  <a:gd name="T37" fmla="*/ 221 h 226"/>
                  <a:gd name="T38" fmla="*/ 101 w 173"/>
                  <a:gd name="T39" fmla="*/ 219 h 226"/>
                  <a:gd name="T40" fmla="*/ 44 w 173"/>
                  <a:gd name="T41" fmla="*/ 222 h 226"/>
                  <a:gd name="T42" fmla="*/ 5 w 173"/>
                  <a:gd name="T43" fmla="*/ 225 h 226"/>
                  <a:gd name="T44" fmla="*/ 0 w 173"/>
                  <a:gd name="T45" fmla="*/ 224 h 2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173" h="226">
                    <a:moveTo>
                      <a:pt x="0" y="224"/>
                    </a:moveTo>
                    <a:cubicBezTo>
                      <a:pt x="13" y="211"/>
                      <a:pt x="19" y="195"/>
                      <a:pt x="25" y="180"/>
                    </a:cubicBezTo>
                    <a:cubicBezTo>
                      <a:pt x="28" y="173"/>
                      <a:pt x="29" y="165"/>
                      <a:pt x="30" y="158"/>
                    </a:cubicBezTo>
                    <a:cubicBezTo>
                      <a:pt x="32" y="152"/>
                      <a:pt x="34" y="146"/>
                      <a:pt x="34" y="139"/>
                    </a:cubicBezTo>
                    <a:cubicBezTo>
                      <a:pt x="36" y="126"/>
                      <a:pt x="34" y="113"/>
                      <a:pt x="37" y="101"/>
                    </a:cubicBezTo>
                    <a:cubicBezTo>
                      <a:pt x="40" y="85"/>
                      <a:pt x="37" y="70"/>
                      <a:pt x="40" y="55"/>
                    </a:cubicBezTo>
                    <a:cubicBezTo>
                      <a:pt x="42" y="47"/>
                      <a:pt x="42" y="38"/>
                      <a:pt x="42" y="30"/>
                    </a:cubicBezTo>
                    <a:cubicBezTo>
                      <a:pt x="42" y="26"/>
                      <a:pt x="44" y="24"/>
                      <a:pt x="47" y="21"/>
                    </a:cubicBezTo>
                    <a:cubicBezTo>
                      <a:pt x="62" y="10"/>
                      <a:pt x="78" y="6"/>
                      <a:pt x="94" y="1"/>
                    </a:cubicBezTo>
                    <a:cubicBezTo>
                      <a:pt x="95" y="1"/>
                      <a:pt x="97" y="0"/>
                      <a:pt x="97" y="1"/>
                    </a:cubicBezTo>
                    <a:cubicBezTo>
                      <a:pt x="103" y="5"/>
                      <a:pt x="110" y="1"/>
                      <a:pt x="116" y="1"/>
                    </a:cubicBezTo>
                    <a:cubicBezTo>
                      <a:pt x="117" y="2"/>
                      <a:pt x="118" y="2"/>
                      <a:pt x="119" y="2"/>
                    </a:cubicBezTo>
                    <a:cubicBezTo>
                      <a:pt x="128" y="1"/>
                      <a:pt x="127" y="1"/>
                      <a:pt x="131" y="8"/>
                    </a:cubicBezTo>
                    <a:cubicBezTo>
                      <a:pt x="136" y="15"/>
                      <a:pt x="141" y="21"/>
                      <a:pt x="146" y="27"/>
                    </a:cubicBezTo>
                    <a:cubicBezTo>
                      <a:pt x="152" y="34"/>
                      <a:pt x="158" y="40"/>
                      <a:pt x="163" y="46"/>
                    </a:cubicBezTo>
                    <a:cubicBezTo>
                      <a:pt x="145" y="104"/>
                      <a:pt x="152" y="160"/>
                      <a:pt x="173" y="216"/>
                    </a:cubicBezTo>
                    <a:cubicBezTo>
                      <a:pt x="168" y="216"/>
                      <a:pt x="164" y="217"/>
                      <a:pt x="160" y="217"/>
                    </a:cubicBezTo>
                    <a:cubicBezTo>
                      <a:pt x="146" y="218"/>
                      <a:pt x="131" y="219"/>
                      <a:pt x="117" y="221"/>
                    </a:cubicBezTo>
                    <a:cubicBezTo>
                      <a:pt x="114" y="221"/>
                      <a:pt x="112" y="222"/>
                      <a:pt x="109" y="221"/>
                    </a:cubicBezTo>
                    <a:cubicBezTo>
                      <a:pt x="107" y="219"/>
                      <a:pt x="104" y="219"/>
                      <a:pt x="101" y="219"/>
                    </a:cubicBezTo>
                    <a:cubicBezTo>
                      <a:pt x="82" y="220"/>
                      <a:pt x="62" y="219"/>
                      <a:pt x="44" y="222"/>
                    </a:cubicBezTo>
                    <a:cubicBezTo>
                      <a:pt x="31" y="225"/>
                      <a:pt x="18" y="220"/>
                      <a:pt x="5" y="225"/>
                    </a:cubicBezTo>
                    <a:cubicBezTo>
                      <a:pt x="4" y="226"/>
                      <a:pt x="2" y="225"/>
                      <a:pt x="0" y="224"/>
                    </a:cubicBezTo>
                    <a:close/>
                  </a:path>
                </a:pathLst>
              </a:custGeom>
              <a:solidFill>
                <a:srgbClr val="FD6FA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79" name="Freeform 26"/>
              <p:cNvSpPr>
                <a:spLocks/>
              </p:cNvSpPr>
              <p:nvPr/>
            </p:nvSpPr>
            <p:spPr bwMode="auto">
              <a:xfrm>
                <a:off x="2364" y="2351"/>
                <a:ext cx="240" cy="104"/>
              </a:xfrm>
              <a:custGeom>
                <a:avLst/>
                <a:gdLst>
                  <a:gd name="T0" fmla="*/ 292 w 292"/>
                  <a:gd name="T1" fmla="*/ 7 h 126"/>
                  <a:gd name="T2" fmla="*/ 235 w 292"/>
                  <a:gd name="T3" fmla="*/ 58 h 126"/>
                  <a:gd name="T4" fmla="*/ 196 w 292"/>
                  <a:gd name="T5" fmla="*/ 123 h 126"/>
                  <a:gd name="T6" fmla="*/ 169 w 292"/>
                  <a:gd name="T7" fmla="*/ 123 h 126"/>
                  <a:gd name="T8" fmla="*/ 130 w 292"/>
                  <a:gd name="T9" fmla="*/ 125 h 126"/>
                  <a:gd name="T10" fmla="*/ 125 w 292"/>
                  <a:gd name="T11" fmla="*/ 125 h 126"/>
                  <a:gd name="T12" fmla="*/ 107 w 292"/>
                  <a:gd name="T13" fmla="*/ 123 h 126"/>
                  <a:gd name="T14" fmla="*/ 66 w 292"/>
                  <a:gd name="T15" fmla="*/ 58 h 126"/>
                  <a:gd name="T16" fmla="*/ 64 w 292"/>
                  <a:gd name="T17" fmla="*/ 56 h 126"/>
                  <a:gd name="T18" fmla="*/ 20 w 292"/>
                  <a:gd name="T19" fmla="*/ 17 h 126"/>
                  <a:gd name="T20" fmla="*/ 7 w 292"/>
                  <a:gd name="T21" fmla="*/ 9 h 126"/>
                  <a:gd name="T22" fmla="*/ 0 w 292"/>
                  <a:gd name="T23" fmla="*/ 3 h 126"/>
                  <a:gd name="T24" fmla="*/ 0 w 292"/>
                  <a:gd name="T25" fmla="*/ 1 h 126"/>
                  <a:gd name="T26" fmla="*/ 27 w 292"/>
                  <a:gd name="T27" fmla="*/ 0 h 126"/>
                  <a:gd name="T28" fmla="*/ 62 w 292"/>
                  <a:gd name="T29" fmla="*/ 1 h 126"/>
                  <a:gd name="T30" fmla="*/ 87 w 292"/>
                  <a:gd name="T31" fmla="*/ 3 h 126"/>
                  <a:gd name="T32" fmla="*/ 131 w 292"/>
                  <a:gd name="T33" fmla="*/ 5 h 126"/>
                  <a:gd name="T34" fmla="*/ 155 w 292"/>
                  <a:gd name="T35" fmla="*/ 8 h 126"/>
                  <a:gd name="T36" fmla="*/ 165 w 292"/>
                  <a:gd name="T37" fmla="*/ 9 h 126"/>
                  <a:gd name="T38" fmla="*/ 196 w 292"/>
                  <a:gd name="T39" fmla="*/ 8 h 126"/>
                  <a:gd name="T40" fmla="*/ 219 w 292"/>
                  <a:gd name="T41" fmla="*/ 7 h 126"/>
                  <a:gd name="T42" fmla="*/ 254 w 292"/>
                  <a:gd name="T43" fmla="*/ 8 h 126"/>
                  <a:gd name="T44" fmla="*/ 285 w 292"/>
                  <a:gd name="T45" fmla="*/ 8 h 126"/>
                  <a:gd name="T46" fmla="*/ 292 w 292"/>
                  <a:gd name="T47" fmla="*/ 7 h 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292" h="126">
                    <a:moveTo>
                      <a:pt x="292" y="7"/>
                    </a:moveTo>
                    <a:cubicBezTo>
                      <a:pt x="272" y="24"/>
                      <a:pt x="252" y="39"/>
                      <a:pt x="235" y="58"/>
                    </a:cubicBezTo>
                    <a:cubicBezTo>
                      <a:pt x="219" y="77"/>
                      <a:pt x="208" y="100"/>
                      <a:pt x="196" y="123"/>
                    </a:cubicBezTo>
                    <a:cubicBezTo>
                      <a:pt x="187" y="123"/>
                      <a:pt x="178" y="124"/>
                      <a:pt x="169" y="123"/>
                    </a:cubicBezTo>
                    <a:cubicBezTo>
                      <a:pt x="156" y="122"/>
                      <a:pt x="143" y="123"/>
                      <a:pt x="130" y="125"/>
                    </a:cubicBezTo>
                    <a:cubicBezTo>
                      <a:pt x="128" y="126"/>
                      <a:pt x="126" y="125"/>
                      <a:pt x="125" y="125"/>
                    </a:cubicBezTo>
                    <a:cubicBezTo>
                      <a:pt x="119" y="124"/>
                      <a:pt x="113" y="123"/>
                      <a:pt x="107" y="123"/>
                    </a:cubicBezTo>
                    <a:cubicBezTo>
                      <a:pt x="95" y="100"/>
                      <a:pt x="81" y="79"/>
                      <a:pt x="66" y="58"/>
                    </a:cubicBezTo>
                    <a:cubicBezTo>
                      <a:pt x="65" y="57"/>
                      <a:pt x="65" y="56"/>
                      <a:pt x="64" y="56"/>
                    </a:cubicBezTo>
                    <a:cubicBezTo>
                      <a:pt x="47" y="45"/>
                      <a:pt x="36" y="29"/>
                      <a:pt x="20" y="17"/>
                    </a:cubicBezTo>
                    <a:cubicBezTo>
                      <a:pt x="16" y="14"/>
                      <a:pt x="12" y="12"/>
                      <a:pt x="7" y="9"/>
                    </a:cubicBezTo>
                    <a:cubicBezTo>
                      <a:pt x="5" y="7"/>
                      <a:pt x="2" y="5"/>
                      <a:pt x="0" y="3"/>
                    </a:cubicBezTo>
                    <a:cubicBezTo>
                      <a:pt x="0" y="2"/>
                      <a:pt x="0" y="1"/>
                      <a:pt x="0" y="1"/>
                    </a:cubicBezTo>
                    <a:cubicBezTo>
                      <a:pt x="9" y="0"/>
                      <a:pt x="18" y="0"/>
                      <a:pt x="27" y="0"/>
                    </a:cubicBezTo>
                    <a:cubicBezTo>
                      <a:pt x="38" y="0"/>
                      <a:pt x="50" y="0"/>
                      <a:pt x="62" y="1"/>
                    </a:cubicBezTo>
                    <a:cubicBezTo>
                      <a:pt x="70" y="1"/>
                      <a:pt x="78" y="2"/>
                      <a:pt x="87" y="3"/>
                    </a:cubicBezTo>
                    <a:cubicBezTo>
                      <a:pt x="102" y="4"/>
                      <a:pt x="116" y="4"/>
                      <a:pt x="131" y="5"/>
                    </a:cubicBezTo>
                    <a:cubicBezTo>
                      <a:pt x="139" y="5"/>
                      <a:pt x="147" y="7"/>
                      <a:pt x="155" y="8"/>
                    </a:cubicBezTo>
                    <a:cubicBezTo>
                      <a:pt x="158" y="9"/>
                      <a:pt x="162" y="9"/>
                      <a:pt x="165" y="9"/>
                    </a:cubicBezTo>
                    <a:cubicBezTo>
                      <a:pt x="175" y="8"/>
                      <a:pt x="185" y="7"/>
                      <a:pt x="196" y="8"/>
                    </a:cubicBezTo>
                    <a:cubicBezTo>
                      <a:pt x="203" y="10"/>
                      <a:pt x="212" y="8"/>
                      <a:pt x="219" y="7"/>
                    </a:cubicBezTo>
                    <a:cubicBezTo>
                      <a:pt x="231" y="6"/>
                      <a:pt x="242" y="5"/>
                      <a:pt x="254" y="8"/>
                    </a:cubicBezTo>
                    <a:cubicBezTo>
                      <a:pt x="264" y="11"/>
                      <a:pt x="275" y="8"/>
                      <a:pt x="285" y="8"/>
                    </a:cubicBezTo>
                    <a:cubicBezTo>
                      <a:pt x="287" y="8"/>
                      <a:pt x="289" y="7"/>
                      <a:pt x="292" y="7"/>
                    </a:cubicBezTo>
                    <a:close/>
                  </a:path>
                </a:pathLst>
              </a:custGeom>
              <a:solidFill>
                <a:srgbClr val="C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80" name="Freeform 27"/>
              <p:cNvSpPr>
                <a:spLocks/>
              </p:cNvSpPr>
              <p:nvPr/>
            </p:nvSpPr>
            <p:spPr bwMode="auto">
              <a:xfrm>
                <a:off x="4744" y="2040"/>
                <a:ext cx="68" cy="228"/>
              </a:xfrm>
              <a:custGeom>
                <a:avLst/>
                <a:gdLst>
                  <a:gd name="T0" fmla="*/ 2 w 83"/>
                  <a:gd name="T1" fmla="*/ 98 h 276"/>
                  <a:gd name="T2" fmla="*/ 10 w 83"/>
                  <a:gd name="T3" fmla="*/ 103 h 276"/>
                  <a:gd name="T4" fmla="*/ 21 w 83"/>
                  <a:gd name="T5" fmla="*/ 82 h 276"/>
                  <a:gd name="T6" fmla="*/ 24 w 83"/>
                  <a:gd name="T7" fmla="*/ 74 h 276"/>
                  <a:gd name="T8" fmla="*/ 47 w 83"/>
                  <a:gd name="T9" fmla="*/ 10 h 276"/>
                  <a:gd name="T10" fmla="*/ 53 w 83"/>
                  <a:gd name="T11" fmla="*/ 0 h 276"/>
                  <a:gd name="T12" fmla="*/ 60 w 83"/>
                  <a:gd name="T13" fmla="*/ 26 h 276"/>
                  <a:gd name="T14" fmla="*/ 57 w 83"/>
                  <a:gd name="T15" fmla="*/ 35 h 276"/>
                  <a:gd name="T16" fmla="*/ 55 w 83"/>
                  <a:gd name="T17" fmla="*/ 47 h 276"/>
                  <a:gd name="T18" fmla="*/ 50 w 83"/>
                  <a:gd name="T19" fmla="*/ 70 h 276"/>
                  <a:gd name="T20" fmla="*/ 45 w 83"/>
                  <a:gd name="T21" fmla="*/ 138 h 276"/>
                  <a:gd name="T22" fmla="*/ 57 w 83"/>
                  <a:gd name="T23" fmla="*/ 182 h 276"/>
                  <a:gd name="T24" fmla="*/ 58 w 83"/>
                  <a:gd name="T25" fmla="*/ 192 h 276"/>
                  <a:gd name="T26" fmla="*/ 81 w 83"/>
                  <a:gd name="T27" fmla="*/ 249 h 276"/>
                  <a:gd name="T28" fmla="*/ 83 w 83"/>
                  <a:gd name="T29" fmla="*/ 254 h 276"/>
                  <a:gd name="T30" fmla="*/ 45 w 83"/>
                  <a:gd name="T31" fmla="*/ 263 h 276"/>
                  <a:gd name="T32" fmla="*/ 10 w 83"/>
                  <a:gd name="T33" fmla="*/ 276 h 276"/>
                  <a:gd name="T34" fmla="*/ 5 w 83"/>
                  <a:gd name="T35" fmla="*/ 248 h 276"/>
                  <a:gd name="T36" fmla="*/ 6 w 83"/>
                  <a:gd name="T37" fmla="*/ 232 h 276"/>
                  <a:gd name="T38" fmla="*/ 7 w 83"/>
                  <a:gd name="T39" fmla="*/ 213 h 276"/>
                  <a:gd name="T40" fmla="*/ 6 w 83"/>
                  <a:gd name="T41" fmla="*/ 211 h 276"/>
                  <a:gd name="T42" fmla="*/ 4 w 83"/>
                  <a:gd name="T43" fmla="*/ 172 h 276"/>
                  <a:gd name="T44" fmla="*/ 6 w 83"/>
                  <a:gd name="T45" fmla="*/ 161 h 276"/>
                  <a:gd name="T46" fmla="*/ 6 w 83"/>
                  <a:gd name="T47" fmla="*/ 154 h 276"/>
                  <a:gd name="T48" fmla="*/ 2 w 83"/>
                  <a:gd name="T49" fmla="*/ 113 h 276"/>
                  <a:gd name="T50" fmla="*/ 0 w 83"/>
                  <a:gd name="T51" fmla="*/ 99 h 276"/>
                  <a:gd name="T52" fmla="*/ 2 w 83"/>
                  <a:gd name="T53" fmla="*/ 98 h 27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83" h="276">
                    <a:moveTo>
                      <a:pt x="2" y="98"/>
                    </a:moveTo>
                    <a:cubicBezTo>
                      <a:pt x="5" y="100"/>
                      <a:pt x="7" y="101"/>
                      <a:pt x="10" y="103"/>
                    </a:cubicBezTo>
                    <a:cubicBezTo>
                      <a:pt x="15" y="97"/>
                      <a:pt x="22" y="92"/>
                      <a:pt x="21" y="82"/>
                    </a:cubicBezTo>
                    <a:cubicBezTo>
                      <a:pt x="20" y="80"/>
                      <a:pt x="23" y="77"/>
                      <a:pt x="24" y="74"/>
                    </a:cubicBezTo>
                    <a:cubicBezTo>
                      <a:pt x="31" y="53"/>
                      <a:pt x="39" y="31"/>
                      <a:pt x="47" y="10"/>
                    </a:cubicBezTo>
                    <a:cubicBezTo>
                      <a:pt x="48" y="7"/>
                      <a:pt x="49" y="3"/>
                      <a:pt x="53" y="0"/>
                    </a:cubicBezTo>
                    <a:cubicBezTo>
                      <a:pt x="55" y="9"/>
                      <a:pt x="59" y="17"/>
                      <a:pt x="60" y="26"/>
                    </a:cubicBezTo>
                    <a:cubicBezTo>
                      <a:pt x="61" y="29"/>
                      <a:pt x="59" y="33"/>
                      <a:pt x="57" y="35"/>
                    </a:cubicBezTo>
                    <a:cubicBezTo>
                      <a:pt x="55" y="39"/>
                      <a:pt x="55" y="43"/>
                      <a:pt x="55" y="47"/>
                    </a:cubicBezTo>
                    <a:cubicBezTo>
                      <a:pt x="54" y="55"/>
                      <a:pt x="52" y="62"/>
                      <a:pt x="50" y="70"/>
                    </a:cubicBezTo>
                    <a:cubicBezTo>
                      <a:pt x="45" y="93"/>
                      <a:pt x="41" y="115"/>
                      <a:pt x="45" y="138"/>
                    </a:cubicBezTo>
                    <a:cubicBezTo>
                      <a:pt x="49" y="153"/>
                      <a:pt x="48" y="169"/>
                      <a:pt x="57" y="182"/>
                    </a:cubicBezTo>
                    <a:cubicBezTo>
                      <a:pt x="58" y="185"/>
                      <a:pt x="57" y="189"/>
                      <a:pt x="58" y="192"/>
                    </a:cubicBezTo>
                    <a:cubicBezTo>
                      <a:pt x="63" y="212"/>
                      <a:pt x="69" y="232"/>
                      <a:pt x="81" y="249"/>
                    </a:cubicBezTo>
                    <a:cubicBezTo>
                      <a:pt x="82" y="250"/>
                      <a:pt x="82" y="252"/>
                      <a:pt x="83" y="254"/>
                    </a:cubicBezTo>
                    <a:cubicBezTo>
                      <a:pt x="70" y="257"/>
                      <a:pt x="57" y="259"/>
                      <a:pt x="45" y="263"/>
                    </a:cubicBezTo>
                    <a:cubicBezTo>
                      <a:pt x="33" y="266"/>
                      <a:pt x="21" y="271"/>
                      <a:pt x="10" y="276"/>
                    </a:cubicBezTo>
                    <a:cubicBezTo>
                      <a:pt x="8" y="266"/>
                      <a:pt x="6" y="257"/>
                      <a:pt x="5" y="248"/>
                    </a:cubicBezTo>
                    <a:cubicBezTo>
                      <a:pt x="5" y="243"/>
                      <a:pt x="6" y="237"/>
                      <a:pt x="6" y="232"/>
                    </a:cubicBezTo>
                    <a:cubicBezTo>
                      <a:pt x="6" y="226"/>
                      <a:pt x="1" y="219"/>
                      <a:pt x="7" y="213"/>
                    </a:cubicBezTo>
                    <a:cubicBezTo>
                      <a:pt x="7" y="213"/>
                      <a:pt x="6" y="212"/>
                      <a:pt x="6" y="211"/>
                    </a:cubicBezTo>
                    <a:cubicBezTo>
                      <a:pt x="6" y="198"/>
                      <a:pt x="5" y="185"/>
                      <a:pt x="4" y="172"/>
                    </a:cubicBezTo>
                    <a:cubicBezTo>
                      <a:pt x="4" y="169"/>
                      <a:pt x="5" y="165"/>
                      <a:pt x="6" y="161"/>
                    </a:cubicBezTo>
                    <a:cubicBezTo>
                      <a:pt x="6" y="159"/>
                      <a:pt x="7" y="156"/>
                      <a:pt x="6" y="154"/>
                    </a:cubicBezTo>
                    <a:cubicBezTo>
                      <a:pt x="1" y="141"/>
                      <a:pt x="2" y="127"/>
                      <a:pt x="2" y="113"/>
                    </a:cubicBezTo>
                    <a:cubicBezTo>
                      <a:pt x="2" y="108"/>
                      <a:pt x="1" y="104"/>
                      <a:pt x="0" y="99"/>
                    </a:cubicBezTo>
                    <a:cubicBezTo>
                      <a:pt x="1" y="98"/>
                      <a:pt x="1" y="98"/>
                      <a:pt x="2" y="98"/>
                    </a:cubicBezTo>
                    <a:close/>
                  </a:path>
                </a:pathLst>
              </a:custGeom>
              <a:solidFill>
                <a:srgbClr val="FADAD3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81" name="Freeform 28"/>
              <p:cNvSpPr>
                <a:spLocks/>
              </p:cNvSpPr>
              <p:nvPr/>
            </p:nvSpPr>
            <p:spPr bwMode="auto">
              <a:xfrm>
                <a:off x="2161" y="1871"/>
                <a:ext cx="123" cy="173"/>
              </a:xfrm>
              <a:custGeom>
                <a:avLst/>
                <a:gdLst>
                  <a:gd name="T0" fmla="*/ 150 w 150"/>
                  <a:gd name="T1" fmla="*/ 207 h 209"/>
                  <a:gd name="T2" fmla="*/ 89 w 150"/>
                  <a:gd name="T3" fmla="*/ 205 h 209"/>
                  <a:gd name="T4" fmla="*/ 59 w 150"/>
                  <a:gd name="T5" fmla="*/ 208 h 209"/>
                  <a:gd name="T6" fmla="*/ 45 w 150"/>
                  <a:gd name="T7" fmla="*/ 198 h 209"/>
                  <a:gd name="T8" fmla="*/ 41 w 150"/>
                  <a:gd name="T9" fmla="*/ 187 h 209"/>
                  <a:gd name="T10" fmla="*/ 40 w 150"/>
                  <a:gd name="T11" fmla="*/ 184 h 209"/>
                  <a:gd name="T12" fmla="*/ 37 w 150"/>
                  <a:gd name="T13" fmla="*/ 161 h 209"/>
                  <a:gd name="T14" fmla="*/ 32 w 150"/>
                  <a:gd name="T15" fmla="*/ 134 h 209"/>
                  <a:gd name="T16" fmla="*/ 27 w 150"/>
                  <a:gd name="T17" fmla="*/ 111 h 209"/>
                  <a:gd name="T18" fmla="*/ 22 w 150"/>
                  <a:gd name="T19" fmla="*/ 91 h 209"/>
                  <a:gd name="T20" fmla="*/ 14 w 150"/>
                  <a:gd name="T21" fmla="*/ 57 h 209"/>
                  <a:gd name="T22" fmla="*/ 13 w 150"/>
                  <a:gd name="T23" fmla="*/ 51 h 209"/>
                  <a:gd name="T24" fmla="*/ 11 w 150"/>
                  <a:gd name="T25" fmla="*/ 40 h 209"/>
                  <a:gd name="T26" fmla="*/ 0 w 150"/>
                  <a:gd name="T27" fmla="*/ 5 h 209"/>
                  <a:gd name="T28" fmla="*/ 16 w 150"/>
                  <a:gd name="T29" fmla="*/ 0 h 209"/>
                  <a:gd name="T30" fmla="*/ 18 w 150"/>
                  <a:gd name="T31" fmla="*/ 18 h 209"/>
                  <a:gd name="T32" fmla="*/ 23 w 150"/>
                  <a:gd name="T33" fmla="*/ 34 h 209"/>
                  <a:gd name="T34" fmla="*/ 25 w 150"/>
                  <a:gd name="T35" fmla="*/ 40 h 209"/>
                  <a:gd name="T36" fmla="*/ 36 w 150"/>
                  <a:gd name="T37" fmla="*/ 64 h 209"/>
                  <a:gd name="T38" fmla="*/ 40 w 150"/>
                  <a:gd name="T39" fmla="*/ 75 h 209"/>
                  <a:gd name="T40" fmla="*/ 50 w 150"/>
                  <a:gd name="T41" fmla="*/ 96 h 209"/>
                  <a:gd name="T42" fmla="*/ 74 w 150"/>
                  <a:gd name="T43" fmla="*/ 132 h 209"/>
                  <a:gd name="T44" fmla="*/ 110 w 150"/>
                  <a:gd name="T45" fmla="*/ 176 h 209"/>
                  <a:gd name="T46" fmla="*/ 112 w 150"/>
                  <a:gd name="T47" fmla="*/ 177 h 209"/>
                  <a:gd name="T48" fmla="*/ 143 w 150"/>
                  <a:gd name="T49" fmla="*/ 201 h 209"/>
                  <a:gd name="T50" fmla="*/ 150 w 150"/>
                  <a:gd name="T51" fmla="*/ 207 h 20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150" h="209">
                    <a:moveTo>
                      <a:pt x="150" y="207"/>
                    </a:moveTo>
                    <a:cubicBezTo>
                      <a:pt x="129" y="206"/>
                      <a:pt x="109" y="205"/>
                      <a:pt x="89" y="205"/>
                    </a:cubicBezTo>
                    <a:cubicBezTo>
                      <a:pt x="79" y="205"/>
                      <a:pt x="69" y="207"/>
                      <a:pt x="59" y="208"/>
                    </a:cubicBezTo>
                    <a:cubicBezTo>
                      <a:pt x="49" y="209"/>
                      <a:pt x="47" y="207"/>
                      <a:pt x="45" y="198"/>
                    </a:cubicBezTo>
                    <a:cubicBezTo>
                      <a:pt x="44" y="194"/>
                      <a:pt x="42" y="190"/>
                      <a:pt x="41" y="187"/>
                    </a:cubicBezTo>
                    <a:cubicBezTo>
                      <a:pt x="41" y="186"/>
                      <a:pt x="40" y="185"/>
                      <a:pt x="40" y="184"/>
                    </a:cubicBezTo>
                    <a:cubicBezTo>
                      <a:pt x="44" y="176"/>
                      <a:pt x="38" y="169"/>
                      <a:pt x="37" y="161"/>
                    </a:cubicBezTo>
                    <a:cubicBezTo>
                      <a:pt x="37" y="152"/>
                      <a:pt x="30" y="144"/>
                      <a:pt x="32" y="134"/>
                    </a:cubicBezTo>
                    <a:cubicBezTo>
                      <a:pt x="33" y="127"/>
                      <a:pt x="28" y="119"/>
                      <a:pt x="27" y="111"/>
                    </a:cubicBezTo>
                    <a:cubicBezTo>
                      <a:pt x="25" y="105"/>
                      <a:pt x="24" y="98"/>
                      <a:pt x="22" y="91"/>
                    </a:cubicBezTo>
                    <a:cubicBezTo>
                      <a:pt x="20" y="80"/>
                      <a:pt x="17" y="68"/>
                      <a:pt x="14" y="57"/>
                    </a:cubicBezTo>
                    <a:cubicBezTo>
                      <a:pt x="14" y="55"/>
                      <a:pt x="14" y="53"/>
                      <a:pt x="13" y="51"/>
                    </a:cubicBezTo>
                    <a:cubicBezTo>
                      <a:pt x="13" y="47"/>
                      <a:pt x="12" y="43"/>
                      <a:pt x="11" y="40"/>
                    </a:cubicBezTo>
                    <a:cubicBezTo>
                      <a:pt x="8" y="28"/>
                      <a:pt x="4" y="17"/>
                      <a:pt x="0" y="5"/>
                    </a:cubicBezTo>
                    <a:cubicBezTo>
                      <a:pt x="6" y="3"/>
                      <a:pt x="10" y="1"/>
                      <a:pt x="16" y="0"/>
                    </a:cubicBezTo>
                    <a:cubicBezTo>
                      <a:pt x="17" y="6"/>
                      <a:pt x="17" y="12"/>
                      <a:pt x="18" y="18"/>
                    </a:cubicBezTo>
                    <a:cubicBezTo>
                      <a:pt x="20" y="23"/>
                      <a:pt x="22" y="29"/>
                      <a:pt x="23" y="34"/>
                    </a:cubicBezTo>
                    <a:cubicBezTo>
                      <a:pt x="24" y="36"/>
                      <a:pt x="24" y="38"/>
                      <a:pt x="25" y="40"/>
                    </a:cubicBezTo>
                    <a:cubicBezTo>
                      <a:pt x="29" y="48"/>
                      <a:pt x="33" y="56"/>
                      <a:pt x="36" y="64"/>
                    </a:cubicBezTo>
                    <a:cubicBezTo>
                      <a:pt x="38" y="68"/>
                      <a:pt x="39" y="71"/>
                      <a:pt x="40" y="75"/>
                    </a:cubicBezTo>
                    <a:cubicBezTo>
                      <a:pt x="42" y="83"/>
                      <a:pt x="44" y="90"/>
                      <a:pt x="50" y="96"/>
                    </a:cubicBezTo>
                    <a:cubicBezTo>
                      <a:pt x="60" y="107"/>
                      <a:pt x="67" y="120"/>
                      <a:pt x="74" y="132"/>
                    </a:cubicBezTo>
                    <a:cubicBezTo>
                      <a:pt x="84" y="149"/>
                      <a:pt x="94" y="165"/>
                      <a:pt x="110" y="176"/>
                    </a:cubicBezTo>
                    <a:cubicBezTo>
                      <a:pt x="111" y="176"/>
                      <a:pt x="111" y="177"/>
                      <a:pt x="112" y="177"/>
                    </a:cubicBezTo>
                    <a:cubicBezTo>
                      <a:pt x="119" y="189"/>
                      <a:pt x="131" y="195"/>
                      <a:pt x="143" y="201"/>
                    </a:cubicBezTo>
                    <a:cubicBezTo>
                      <a:pt x="146" y="202"/>
                      <a:pt x="147" y="205"/>
                      <a:pt x="150" y="207"/>
                    </a:cubicBezTo>
                    <a:close/>
                  </a:path>
                </a:pathLst>
              </a:custGeom>
              <a:solidFill>
                <a:srgbClr val="FADAD3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82" name="Freeform 29"/>
              <p:cNvSpPr>
                <a:spLocks/>
              </p:cNvSpPr>
              <p:nvPr/>
            </p:nvSpPr>
            <p:spPr bwMode="auto">
              <a:xfrm>
                <a:off x="2416" y="2542"/>
                <a:ext cx="75" cy="196"/>
              </a:xfrm>
              <a:custGeom>
                <a:avLst/>
                <a:gdLst>
                  <a:gd name="T0" fmla="*/ 0 w 92"/>
                  <a:gd name="T1" fmla="*/ 208 h 237"/>
                  <a:gd name="T2" fmla="*/ 26 w 92"/>
                  <a:gd name="T3" fmla="*/ 176 h 237"/>
                  <a:gd name="T4" fmla="*/ 50 w 92"/>
                  <a:gd name="T5" fmla="*/ 134 h 237"/>
                  <a:gd name="T6" fmla="*/ 65 w 92"/>
                  <a:gd name="T7" fmla="*/ 85 h 237"/>
                  <a:gd name="T8" fmla="*/ 69 w 92"/>
                  <a:gd name="T9" fmla="*/ 53 h 237"/>
                  <a:gd name="T10" fmla="*/ 71 w 92"/>
                  <a:gd name="T11" fmla="*/ 28 h 237"/>
                  <a:gd name="T12" fmla="*/ 71 w 92"/>
                  <a:gd name="T13" fmla="*/ 8 h 237"/>
                  <a:gd name="T14" fmla="*/ 77 w 92"/>
                  <a:gd name="T15" fmla="*/ 1 h 237"/>
                  <a:gd name="T16" fmla="*/ 91 w 92"/>
                  <a:gd name="T17" fmla="*/ 1 h 237"/>
                  <a:gd name="T18" fmla="*/ 83 w 92"/>
                  <a:gd name="T19" fmla="*/ 43 h 237"/>
                  <a:gd name="T20" fmla="*/ 69 w 92"/>
                  <a:gd name="T21" fmla="*/ 102 h 237"/>
                  <a:gd name="T22" fmla="*/ 66 w 92"/>
                  <a:gd name="T23" fmla="*/ 136 h 237"/>
                  <a:gd name="T24" fmla="*/ 58 w 92"/>
                  <a:gd name="T25" fmla="*/ 209 h 237"/>
                  <a:gd name="T26" fmla="*/ 54 w 92"/>
                  <a:gd name="T27" fmla="*/ 237 h 237"/>
                  <a:gd name="T28" fmla="*/ 37 w 92"/>
                  <a:gd name="T29" fmla="*/ 229 h 237"/>
                  <a:gd name="T30" fmla="*/ 29 w 92"/>
                  <a:gd name="T31" fmla="*/ 221 h 237"/>
                  <a:gd name="T32" fmla="*/ 11 w 92"/>
                  <a:gd name="T33" fmla="*/ 213 h 237"/>
                  <a:gd name="T34" fmla="*/ 0 w 92"/>
                  <a:gd name="T35" fmla="*/ 208 h 23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92" h="237">
                    <a:moveTo>
                      <a:pt x="0" y="208"/>
                    </a:moveTo>
                    <a:cubicBezTo>
                      <a:pt x="10" y="197"/>
                      <a:pt x="18" y="187"/>
                      <a:pt x="26" y="176"/>
                    </a:cubicBezTo>
                    <a:cubicBezTo>
                      <a:pt x="36" y="164"/>
                      <a:pt x="45" y="150"/>
                      <a:pt x="50" y="134"/>
                    </a:cubicBezTo>
                    <a:cubicBezTo>
                      <a:pt x="56" y="118"/>
                      <a:pt x="61" y="101"/>
                      <a:pt x="65" y="85"/>
                    </a:cubicBezTo>
                    <a:cubicBezTo>
                      <a:pt x="67" y="75"/>
                      <a:pt x="68" y="64"/>
                      <a:pt x="69" y="53"/>
                    </a:cubicBezTo>
                    <a:cubicBezTo>
                      <a:pt x="70" y="45"/>
                      <a:pt x="71" y="36"/>
                      <a:pt x="71" y="28"/>
                    </a:cubicBezTo>
                    <a:cubicBezTo>
                      <a:pt x="72" y="21"/>
                      <a:pt x="72" y="14"/>
                      <a:pt x="71" y="8"/>
                    </a:cubicBezTo>
                    <a:cubicBezTo>
                      <a:pt x="71" y="3"/>
                      <a:pt x="73" y="1"/>
                      <a:pt x="77" y="1"/>
                    </a:cubicBezTo>
                    <a:cubicBezTo>
                      <a:pt x="81" y="0"/>
                      <a:pt x="86" y="1"/>
                      <a:pt x="91" y="1"/>
                    </a:cubicBezTo>
                    <a:cubicBezTo>
                      <a:pt x="92" y="15"/>
                      <a:pt x="88" y="30"/>
                      <a:pt x="83" y="43"/>
                    </a:cubicBezTo>
                    <a:cubicBezTo>
                      <a:pt x="76" y="62"/>
                      <a:pt x="71" y="81"/>
                      <a:pt x="69" y="102"/>
                    </a:cubicBezTo>
                    <a:cubicBezTo>
                      <a:pt x="69" y="113"/>
                      <a:pt x="67" y="125"/>
                      <a:pt x="66" y="136"/>
                    </a:cubicBezTo>
                    <a:cubicBezTo>
                      <a:pt x="63" y="161"/>
                      <a:pt x="61" y="185"/>
                      <a:pt x="58" y="209"/>
                    </a:cubicBezTo>
                    <a:cubicBezTo>
                      <a:pt x="57" y="218"/>
                      <a:pt x="55" y="228"/>
                      <a:pt x="54" y="237"/>
                    </a:cubicBezTo>
                    <a:cubicBezTo>
                      <a:pt x="48" y="234"/>
                      <a:pt x="42" y="232"/>
                      <a:pt x="37" y="229"/>
                    </a:cubicBezTo>
                    <a:cubicBezTo>
                      <a:pt x="34" y="227"/>
                      <a:pt x="32" y="223"/>
                      <a:pt x="29" y="221"/>
                    </a:cubicBezTo>
                    <a:cubicBezTo>
                      <a:pt x="23" y="218"/>
                      <a:pt x="17" y="215"/>
                      <a:pt x="11" y="213"/>
                    </a:cubicBezTo>
                    <a:cubicBezTo>
                      <a:pt x="8" y="211"/>
                      <a:pt x="5" y="210"/>
                      <a:pt x="0" y="208"/>
                    </a:cubicBezTo>
                    <a:close/>
                  </a:path>
                </a:pathLst>
              </a:custGeom>
              <a:solidFill>
                <a:srgbClr val="FFFFFF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83" name="Freeform 30"/>
              <p:cNvSpPr>
                <a:spLocks/>
              </p:cNvSpPr>
              <p:nvPr/>
            </p:nvSpPr>
            <p:spPr bwMode="auto">
              <a:xfrm>
                <a:off x="2265" y="2288"/>
                <a:ext cx="70" cy="48"/>
              </a:xfrm>
              <a:custGeom>
                <a:avLst/>
                <a:gdLst>
                  <a:gd name="T0" fmla="*/ 84 w 85"/>
                  <a:gd name="T1" fmla="*/ 59 h 59"/>
                  <a:gd name="T2" fmla="*/ 38 w 85"/>
                  <a:gd name="T3" fmla="*/ 38 h 59"/>
                  <a:gd name="T4" fmla="*/ 10 w 85"/>
                  <a:gd name="T5" fmla="*/ 30 h 59"/>
                  <a:gd name="T6" fmla="*/ 1 w 85"/>
                  <a:gd name="T7" fmla="*/ 19 h 59"/>
                  <a:gd name="T8" fmla="*/ 14 w 85"/>
                  <a:gd name="T9" fmla="*/ 2 h 59"/>
                  <a:gd name="T10" fmla="*/ 58 w 85"/>
                  <a:gd name="T11" fmla="*/ 9 h 59"/>
                  <a:gd name="T12" fmla="*/ 63 w 85"/>
                  <a:gd name="T13" fmla="*/ 13 h 59"/>
                  <a:gd name="T14" fmla="*/ 85 w 85"/>
                  <a:gd name="T15" fmla="*/ 52 h 59"/>
                  <a:gd name="T16" fmla="*/ 84 w 85"/>
                  <a:gd name="T17" fmla="*/ 59 h 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85" h="59">
                    <a:moveTo>
                      <a:pt x="84" y="59"/>
                    </a:moveTo>
                    <a:cubicBezTo>
                      <a:pt x="69" y="49"/>
                      <a:pt x="52" y="45"/>
                      <a:pt x="38" y="38"/>
                    </a:cubicBezTo>
                    <a:cubicBezTo>
                      <a:pt x="29" y="33"/>
                      <a:pt x="19" y="33"/>
                      <a:pt x="10" y="30"/>
                    </a:cubicBezTo>
                    <a:cubicBezTo>
                      <a:pt x="5" y="28"/>
                      <a:pt x="1" y="24"/>
                      <a:pt x="1" y="19"/>
                    </a:cubicBezTo>
                    <a:cubicBezTo>
                      <a:pt x="0" y="11"/>
                      <a:pt x="6" y="3"/>
                      <a:pt x="14" y="2"/>
                    </a:cubicBezTo>
                    <a:cubicBezTo>
                      <a:pt x="30" y="0"/>
                      <a:pt x="44" y="3"/>
                      <a:pt x="58" y="9"/>
                    </a:cubicBezTo>
                    <a:cubicBezTo>
                      <a:pt x="60" y="10"/>
                      <a:pt x="61" y="12"/>
                      <a:pt x="63" y="13"/>
                    </a:cubicBezTo>
                    <a:cubicBezTo>
                      <a:pt x="73" y="24"/>
                      <a:pt x="81" y="37"/>
                      <a:pt x="85" y="52"/>
                    </a:cubicBezTo>
                    <a:cubicBezTo>
                      <a:pt x="85" y="53"/>
                      <a:pt x="84" y="55"/>
                      <a:pt x="84" y="59"/>
                    </a:cubicBezTo>
                    <a:close/>
                  </a:path>
                </a:pathLst>
              </a:custGeom>
              <a:solidFill>
                <a:srgbClr val="FADAD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84" name="Freeform 31"/>
              <p:cNvSpPr>
                <a:spLocks/>
              </p:cNvSpPr>
              <p:nvPr/>
            </p:nvSpPr>
            <p:spPr bwMode="auto">
              <a:xfrm>
                <a:off x="2349" y="1616"/>
                <a:ext cx="65" cy="31"/>
              </a:xfrm>
              <a:custGeom>
                <a:avLst/>
                <a:gdLst>
                  <a:gd name="T0" fmla="*/ 76 w 79"/>
                  <a:gd name="T1" fmla="*/ 18 h 38"/>
                  <a:gd name="T2" fmla="*/ 0 w 79"/>
                  <a:gd name="T3" fmla="*/ 38 h 38"/>
                  <a:gd name="T4" fmla="*/ 5 w 79"/>
                  <a:gd name="T5" fmla="*/ 21 h 38"/>
                  <a:gd name="T6" fmla="*/ 55 w 79"/>
                  <a:gd name="T7" fmla="*/ 1 h 38"/>
                  <a:gd name="T8" fmla="*/ 73 w 79"/>
                  <a:gd name="T9" fmla="*/ 8 h 38"/>
                  <a:gd name="T10" fmla="*/ 76 w 79"/>
                  <a:gd name="T11" fmla="*/ 18 h 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79" h="38">
                    <a:moveTo>
                      <a:pt x="76" y="18"/>
                    </a:moveTo>
                    <a:cubicBezTo>
                      <a:pt x="50" y="25"/>
                      <a:pt x="25" y="31"/>
                      <a:pt x="0" y="38"/>
                    </a:cubicBezTo>
                    <a:cubicBezTo>
                      <a:pt x="0" y="32"/>
                      <a:pt x="1" y="26"/>
                      <a:pt x="5" y="21"/>
                    </a:cubicBezTo>
                    <a:cubicBezTo>
                      <a:pt x="17" y="1"/>
                      <a:pt x="36" y="0"/>
                      <a:pt x="55" y="1"/>
                    </a:cubicBezTo>
                    <a:cubicBezTo>
                      <a:pt x="61" y="1"/>
                      <a:pt x="67" y="5"/>
                      <a:pt x="73" y="8"/>
                    </a:cubicBezTo>
                    <a:cubicBezTo>
                      <a:pt x="77" y="10"/>
                      <a:pt x="79" y="13"/>
                      <a:pt x="76" y="18"/>
                    </a:cubicBezTo>
                    <a:close/>
                  </a:path>
                </a:pathLst>
              </a:custGeom>
              <a:solidFill>
                <a:srgbClr val="FADAD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85" name="Freeform 32"/>
              <p:cNvSpPr>
                <a:spLocks/>
              </p:cNvSpPr>
              <p:nvPr/>
            </p:nvSpPr>
            <p:spPr bwMode="auto">
              <a:xfrm>
                <a:off x="4995" y="2354"/>
                <a:ext cx="56" cy="19"/>
              </a:xfrm>
              <a:custGeom>
                <a:avLst/>
                <a:gdLst>
                  <a:gd name="T0" fmla="*/ 1 w 67"/>
                  <a:gd name="T1" fmla="*/ 6 h 23"/>
                  <a:gd name="T2" fmla="*/ 66 w 67"/>
                  <a:gd name="T3" fmla="*/ 0 h 23"/>
                  <a:gd name="T4" fmla="*/ 67 w 67"/>
                  <a:gd name="T5" fmla="*/ 6 h 23"/>
                  <a:gd name="T6" fmla="*/ 60 w 67"/>
                  <a:gd name="T7" fmla="*/ 17 h 23"/>
                  <a:gd name="T8" fmla="*/ 53 w 67"/>
                  <a:gd name="T9" fmla="*/ 22 h 23"/>
                  <a:gd name="T10" fmla="*/ 12 w 67"/>
                  <a:gd name="T11" fmla="*/ 16 h 23"/>
                  <a:gd name="T12" fmla="*/ 0 w 67"/>
                  <a:gd name="T13" fmla="*/ 8 h 23"/>
                  <a:gd name="T14" fmla="*/ 1 w 67"/>
                  <a:gd name="T15" fmla="*/ 6 h 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67" h="23">
                    <a:moveTo>
                      <a:pt x="1" y="6"/>
                    </a:moveTo>
                    <a:cubicBezTo>
                      <a:pt x="23" y="8"/>
                      <a:pt x="44" y="9"/>
                      <a:pt x="66" y="0"/>
                    </a:cubicBezTo>
                    <a:cubicBezTo>
                      <a:pt x="66" y="2"/>
                      <a:pt x="67" y="5"/>
                      <a:pt x="67" y="6"/>
                    </a:cubicBezTo>
                    <a:cubicBezTo>
                      <a:pt x="65" y="10"/>
                      <a:pt x="63" y="14"/>
                      <a:pt x="60" y="17"/>
                    </a:cubicBezTo>
                    <a:cubicBezTo>
                      <a:pt x="58" y="19"/>
                      <a:pt x="55" y="21"/>
                      <a:pt x="53" y="22"/>
                    </a:cubicBezTo>
                    <a:cubicBezTo>
                      <a:pt x="39" y="23"/>
                      <a:pt x="25" y="23"/>
                      <a:pt x="12" y="16"/>
                    </a:cubicBezTo>
                    <a:cubicBezTo>
                      <a:pt x="8" y="14"/>
                      <a:pt x="4" y="11"/>
                      <a:pt x="0" y="8"/>
                    </a:cubicBezTo>
                    <a:cubicBezTo>
                      <a:pt x="1" y="7"/>
                      <a:pt x="1" y="6"/>
                      <a:pt x="1" y="6"/>
                    </a:cubicBezTo>
                    <a:close/>
                  </a:path>
                </a:pathLst>
              </a:custGeom>
              <a:solidFill>
                <a:srgbClr val="FADAD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86" name="Freeform 33"/>
              <p:cNvSpPr>
                <a:spLocks noEditPoints="1"/>
              </p:cNvSpPr>
              <p:nvPr/>
            </p:nvSpPr>
            <p:spPr bwMode="auto">
              <a:xfrm>
                <a:off x="2453" y="1709"/>
                <a:ext cx="43" cy="100"/>
              </a:xfrm>
              <a:custGeom>
                <a:avLst/>
                <a:gdLst>
                  <a:gd name="T0" fmla="*/ 25 w 53"/>
                  <a:gd name="T1" fmla="*/ 49 h 120"/>
                  <a:gd name="T2" fmla="*/ 0 w 53"/>
                  <a:gd name="T3" fmla="*/ 4 h 120"/>
                  <a:gd name="T4" fmla="*/ 10 w 53"/>
                  <a:gd name="T5" fmla="*/ 3 h 120"/>
                  <a:gd name="T6" fmla="*/ 17 w 53"/>
                  <a:gd name="T7" fmla="*/ 8 h 120"/>
                  <a:gd name="T8" fmla="*/ 39 w 53"/>
                  <a:gd name="T9" fmla="*/ 43 h 120"/>
                  <a:gd name="T10" fmla="*/ 47 w 53"/>
                  <a:gd name="T11" fmla="*/ 62 h 120"/>
                  <a:gd name="T12" fmla="*/ 41 w 53"/>
                  <a:gd name="T13" fmla="*/ 118 h 120"/>
                  <a:gd name="T14" fmla="*/ 35 w 53"/>
                  <a:gd name="T15" fmla="*/ 115 h 120"/>
                  <a:gd name="T16" fmla="*/ 30 w 53"/>
                  <a:gd name="T17" fmla="*/ 120 h 120"/>
                  <a:gd name="T18" fmla="*/ 11 w 53"/>
                  <a:gd name="T19" fmla="*/ 99 h 120"/>
                  <a:gd name="T20" fmla="*/ 25 w 53"/>
                  <a:gd name="T21" fmla="*/ 49 h 120"/>
                  <a:gd name="T22" fmla="*/ 29 w 53"/>
                  <a:gd name="T23" fmla="*/ 99 h 120"/>
                  <a:gd name="T24" fmla="*/ 30 w 53"/>
                  <a:gd name="T25" fmla="*/ 65 h 120"/>
                  <a:gd name="T26" fmla="*/ 22 w 53"/>
                  <a:gd name="T27" fmla="*/ 86 h 120"/>
                  <a:gd name="T28" fmla="*/ 29 w 53"/>
                  <a:gd name="T29" fmla="*/ 99 h 1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53" h="120">
                    <a:moveTo>
                      <a:pt x="25" y="49"/>
                    </a:moveTo>
                    <a:cubicBezTo>
                      <a:pt x="17" y="34"/>
                      <a:pt x="8" y="19"/>
                      <a:pt x="0" y="4"/>
                    </a:cubicBezTo>
                    <a:cubicBezTo>
                      <a:pt x="4" y="0"/>
                      <a:pt x="7" y="0"/>
                      <a:pt x="10" y="3"/>
                    </a:cubicBezTo>
                    <a:cubicBezTo>
                      <a:pt x="12" y="5"/>
                      <a:pt x="15" y="6"/>
                      <a:pt x="17" y="8"/>
                    </a:cubicBezTo>
                    <a:cubicBezTo>
                      <a:pt x="24" y="20"/>
                      <a:pt x="32" y="31"/>
                      <a:pt x="39" y="43"/>
                    </a:cubicBezTo>
                    <a:cubicBezTo>
                      <a:pt x="42" y="49"/>
                      <a:pt x="45" y="56"/>
                      <a:pt x="47" y="62"/>
                    </a:cubicBezTo>
                    <a:cubicBezTo>
                      <a:pt x="53" y="81"/>
                      <a:pt x="50" y="100"/>
                      <a:pt x="41" y="118"/>
                    </a:cubicBezTo>
                    <a:cubicBezTo>
                      <a:pt x="39" y="117"/>
                      <a:pt x="37" y="116"/>
                      <a:pt x="35" y="115"/>
                    </a:cubicBezTo>
                    <a:cubicBezTo>
                      <a:pt x="33" y="117"/>
                      <a:pt x="32" y="118"/>
                      <a:pt x="30" y="120"/>
                    </a:cubicBezTo>
                    <a:cubicBezTo>
                      <a:pt x="21" y="115"/>
                      <a:pt x="14" y="107"/>
                      <a:pt x="11" y="99"/>
                    </a:cubicBezTo>
                    <a:cubicBezTo>
                      <a:pt x="5" y="80"/>
                      <a:pt x="12" y="64"/>
                      <a:pt x="25" y="49"/>
                    </a:cubicBezTo>
                    <a:close/>
                    <a:moveTo>
                      <a:pt x="29" y="99"/>
                    </a:moveTo>
                    <a:cubicBezTo>
                      <a:pt x="36" y="88"/>
                      <a:pt x="35" y="77"/>
                      <a:pt x="30" y="65"/>
                    </a:cubicBezTo>
                    <a:cubicBezTo>
                      <a:pt x="24" y="71"/>
                      <a:pt x="22" y="79"/>
                      <a:pt x="22" y="86"/>
                    </a:cubicBezTo>
                    <a:cubicBezTo>
                      <a:pt x="21" y="91"/>
                      <a:pt x="22" y="97"/>
                      <a:pt x="29" y="99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87" name="Freeform 34"/>
              <p:cNvSpPr>
                <a:spLocks noEditPoints="1"/>
              </p:cNvSpPr>
              <p:nvPr/>
            </p:nvSpPr>
            <p:spPr bwMode="auto">
              <a:xfrm>
                <a:off x="2507" y="1934"/>
                <a:ext cx="41" cy="87"/>
              </a:xfrm>
              <a:custGeom>
                <a:avLst/>
                <a:gdLst>
                  <a:gd name="T0" fmla="*/ 41 w 49"/>
                  <a:gd name="T1" fmla="*/ 105 h 105"/>
                  <a:gd name="T2" fmla="*/ 27 w 49"/>
                  <a:gd name="T3" fmla="*/ 102 h 105"/>
                  <a:gd name="T4" fmla="*/ 6 w 49"/>
                  <a:gd name="T5" fmla="*/ 85 h 105"/>
                  <a:gd name="T6" fmla="*/ 3 w 49"/>
                  <a:gd name="T7" fmla="*/ 64 h 105"/>
                  <a:gd name="T8" fmla="*/ 12 w 49"/>
                  <a:gd name="T9" fmla="*/ 47 h 105"/>
                  <a:gd name="T10" fmla="*/ 16 w 49"/>
                  <a:gd name="T11" fmla="*/ 37 h 105"/>
                  <a:gd name="T12" fmla="*/ 24 w 49"/>
                  <a:gd name="T13" fmla="*/ 33 h 105"/>
                  <a:gd name="T14" fmla="*/ 14 w 49"/>
                  <a:gd name="T15" fmla="*/ 15 h 105"/>
                  <a:gd name="T16" fmla="*/ 8 w 49"/>
                  <a:gd name="T17" fmla="*/ 10 h 105"/>
                  <a:gd name="T18" fmla="*/ 7 w 49"/>
                  <a:gd name="T19" fmla="*/ 3 h 105"/>
                  <a:gd name="T20" fmla="*/ 14 w 49"/>
                  <a:gd name="T21" fmla="*/ 0 h 105"/>
                  <a:gd name="T22" fmla="*/ 21 w 49"/>
                  <a:gd name="T23" fmla="*/ 4 h 105"/>
                  <a:gd name="T24" fmla="*/ 36 w 49"/>
                  <a:gd name="T25" fmla="*/ 27 h 105"/>
                  <a:gd name="T26" fmla="*/ 41 w 49"/>
                  <a:gd name="T27" fmla="*/ 41 h 105"/>
                  <a:gd name="T28" fmla="*/ 45 w 49"/>
                  <a:gd name="T29" fmla="*/ 97 h 105"/>
                  <a:gd name="T30" fmla="*/ 44 w 49"/>
                  <a:gd name="T31" fmla="*/ 101 h 105"/>
                  <a:gd name="T32" fmla="*/ 41 w 49"/>
                  <a:gd name="T33" fmla="*/ 105 h 105"/>
                  <a:gd name="T34" fmla="*/ 35 w 49"/>
                  <a:gd name="T35" fmla="*/ 88 h 105"/>
                  <a:gd name="T36" fmla="*/ 32 w 49"/>
                  <a:gd name="T37" fmla="*/ 50 h 105"/>
                  <a:gd name="T38" fmla="*/ 17 w 49"/>
                  <a:gd name="T39" fmla="*/ 72 h 105"/>
                  <a:gd name="T40" fmla="*/ 35 w 49"/>
                  <a:gd name="T41" fmla="*/ 88 h 1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49" h="105">
                    <a:moveTo>
                      <a:pt x="41" y="105"/>
                    </a:moveTo>
                    <a:cubicBezTo>
                      <a:pt x="36" y="104"/>
                      <a:pt x="33" y="98"/>
                      <a:pt x="27" y="102"/>
                    </a:cubicBezTo>
                    <a:cubicBezTo>
                      <a:pt x="19" y="98"/>
                      <a:pt x="11" y="93"/>
                      <a:pt x="6" y="85"/>
                    </a:cubicBezTo>
                    <a:cubicBezTo>
                      <a:pt x="2" y="79"/>
                      <a:pt x="0" y="72"/>
                      <a:pt x="3" y="64"/>
                    </a:cubicBezTo>
                    <a:cubicBezTo>
                      <a:pt x="5" y="58"/>
                      <a:pt x="7" y="52"/>
                      <a:pt x="12" y="47"/>
                    </a:cubicBezTo>
                    <a:cubicBezTo>
                      <a:pt x="14" y="46"/>
                      <a:pt x="14" y="41"/>
                      <a:pt x="16" y="37"/>
                    </a:cubicBezTo>
                    <a:cubicBezTo>
                      <a:pt x="18" y="36"/>
                      <a:pt x="21" y="35"/>
                      <a:pt x="24" y="33"/>
                    </a:cubicBezTo>
                    <a:cubicBezTo>
                      <a:pt x="23" y="26"/>
                      <a:pt x="19" y="20"/>
                      <a:pt x="14" y="15"/>
                    </a:cubicBezTo>
                    <a:cubicBezTo>
                      <a:pt x="12" y="13"/>
                      <a:pt x="9" y="12"/>
                      <a:pt x="8" y="10"/>
                    </a:cubicBezTo>
                    <a:cubicBezTo>
                      <a:pt x="7" y="8"/>
                      <a:pt x="6" y="5"/>
                      <a:pt x="7" y="3"/>
                    </a:cubicBezTo>
                    <a:cubicBezTo>
                      <a:pt x="9" y="2"/>
                      <a:pt x="12" y="0"/>
                      <a:pt x="14" y="0"/>
                    </a:cubicBezTo>
                    <a:cubicBezTo>
                      <a:pt x="17" y="1"/>
                      <a:pt x="19" y="2"/>
                      <a:pt x="21" y="4"/>
                    </a:cubicBezTo>
                    <a:cubicBezTo>
                      <a:pt x="28" y="11"/>
                      <a:pt x="33" y="18"/>
                      <a:pt x="36" y="27"/>
                    </a:cubicBezTo>
                    <a:cubicBezTo>
                      <a:pt x="37" y="32"/>
                      <a:pt x="39" y="36"/>
                      <a:pt x="41" y="41"/>
                    </a:cubicBezTo>
                    <a:cubicBezTo>
                      <a:pt x="49" y="59"/>
                      <a:pt x="48" y="78"/>
                      <a:pt x="45" y="97"/>
                    </a:cubicBezTo>
                    <a:cubicBezTo>
                      <a:pt x="45" y="98"/>
                      <a:pt x="44" y="100"/>
                      <a:pt x="44" y="101"/>
                    </a:cubicBezTo>
                    <a:cubicBezTo>
                      <a:pt x="43" y="103"/>
                      <a:pt x="42" y="104"/>
                      <a:pt x="41" y="105"/>
                    </a:cubicBezTo>
                    <a:close/>
                    <a:moveTo>
                      <a:pt x="35" y="88"/>
                    </a:moveTo>
                    <a:cubicBezTo>
                      <a:pt x="38" y="74"/>
                      <a:pt x="33" y="62"/>
                      <a:pt x="32" y="50"/>
                    </a:cubicBezTo>
                    <a:cubicBezTo>
                      <a:pt x="24" y="53"/>
                      <a:pt x="17" y="63"/>
                      <a:pt x="17" y="72"/>
                    </a:cubicBezTo>
                    <a:cubicBezTo>
                      <a:pt x="17" y="79"/>
                      <a:pt x="22" y="84"/>
                      <a:pt x="35" y="88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88" name="Freeform 35"/>
              <p:cNvSpPr>
                <a:spLocks/>
              </p:cNvSpPr>
              <p:nvPr/>
            </p:nvSpPr>
            <p:spPr bwMode="auto">
              <a:xfrm>
                <a:off x="2307" y="1863"/>
                <a:ext cx="29" cy="98"/>
              </a:xfrm>
              <a:custGeom>
                <a:avLst/>
                <a:gdLst>
                  <a:gd name="T0" fmla="*/ 29 w 36"/>
                  <a:gd name="T1" fmla="*/ 119 h 119"/>
                  <a:gd name="T2" fmla="*/ 17 w 36"/>
                  <a:gd name="T3" fmla="*/ 101 h 119"/>
                  <a:gd name="T4" fmla="*/ 1 w 36"/>
                  <a:gd name="T5" fmla="*/ 37 h 119"/>
                  <a:gd name="T6" fmla="*/ 1 w 36"/>
                  <a:gd name="T7" fmla="*/ 7 h 119"/>
                  <a:gd name="T8" fmla="*/ 8 w 36"/>
                  <a:gd name="T9" fmla="*/ 1 h 119"/>
                  <a:gd name="T10" fmla="*/ 10 w 36"/>
                  <a:gd name="T11" fmla="*/ 6 h 119"/>
                  <a:gd name="T12" fmla="*/ 10 w 36"/>
                  <a:gd name="T13" fmla="*/ 37 h 119"/>
                  <a:gd name="T14" fmla="*/ 30 w 36"/>
                  <a:gd name="T15" fmla="*/ 98 h 119"/>
                  <a:gd name="T16" fmla="*/ 29 w 36"/>
                  <a:gd name="T17" fmla="*/ 119 h 1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36" h="119">
                    <a:moveTo>
                      <a:pt x="29" y="119"/>
                    </a:moveTo>
                    <a:cubicBezTo>
                      <a:pt x="25" y="113"/>
                      <a:pt x="21" y="107"/>
                      <a:pt x="17" y="101"/>
                    </a:cubicBezTo>
                    <a:cubicBezTo>
                      <a:pt x="3" y="82"/>
                      <a:pt x="1" y="60"/>
                      <a:pt x="1" y="37"/>
                    </a:cubicBezTo>
                    <a:cubicBezTo>
                      <a:pt x="0" y="27"/>
                      <a:pt x="1" y="17"/>
                      <a:pt x="1" y="7"/>
                    </a:cubicBezTo>
                    <a:cubicBezTo>
                      <a:pt x="1" y="4"/>
                      <a:pt x="2" y="0"/>
                      <a:pt x="8" y="1"/>
                    </a:cubicBezTo>
                    <a:cubicBezTo>
                      <a:pt x="9" y="2"/>
                      <a:pt x="9" y="4"/>
                      <a:pt x="10" y="6"/>
                    </a:cubicBezTo>
                    <a:cubicBezTo>
                      <a:pt x="10" y="16"/>
                      <a:pt x="9" y="27"/>
                      <a:pt x="10" y="37"/>
                    </a:cubicBezTo>
                    <a:cubicBezTo>
                      <a:pt x="12" y="59"/>
                      <a:pt x="13" y="81"/>
                      <a:pt x="30" y="98"/>
                    </a:cubicBezTo>
                    <a:cubicBezTo>
                      <a:pt x="36" y="104"/>
                      <a:pt x="35" y="109"/>
                      <a:pt x="29" y="119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89" name="Freeform 36"/>
              <p:cNvSpPr>
                <a:spLocks/>
              </p:cNvSpPr>
              <p:nvPr/>
            </p:nvSpPr>
            <p:spPr bwMode="auto">
              <a:xfrm>
                <a:off x="2396" y="1880"/>
                <a:ext cx="20" cy="44"/>
              </a:xfrm>
              <a:custGeom>
                <a:avLst/>
                <a:gdLst>
                  <a:gd name="T0" fmla="*/ 6 w 24"/>
                  <a:gd name="T1" fmla="*/ 0 h 53"/>
                  <a:gd name="T2" fmla="*/ 12 w 24"/>
                  <a:gd name="T3" fmla="*/ 8 h 53"/>
                  <a:gd name="T4" fmla="*/ 20 w 24"/>
                  <a:gd name="T5" fmla="*/ 34 h 53"/>
                  <a:gd name="T6" fmla="*/ 19 w 24"/>
                  <a:gd name="T7" fmla="*/ 53 h 53"/>
                  <a:gd name="T8" fmla="*/ 6 w 24"/>
                  <a:gd name="T9" fmla="*/ 0 h 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4" h="53">
                    <a:moveTo>
                      <a:pt x="6" y="0"/>
                    </a:moveTo>
                    <a:cubicBezTo>
                      <a:pt x="11" y="0"/>
                      <a:pt x="12" y="4"/>
                      <a:pt x="12" y="8"/>
                    </a:cubicBezTo>
                    <a:cubicBezTo>
                      <a:pt x="13" y="17"/>
                      <a:pt x="16" y="26"/>
                      <a:pt x="20" y="34"/>
                    </a:cubicBezTo>
                    <a:cubicBezTo>
                      <a:pt x="22" y="40"/>
                      <a:pt x="24" y="47"/>
                      <a:pt x="19" y="53"/>
                    </a:cubicBezTo>
                    <a:cubicBezTo>
                      <a:pt x="7" y="42"/>
                      <a:pt x="0" y="11"/>
                      <a:pt x="6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90" name="Freeform 37"/>
              <p:cNvSpPr>
                <a:spLocks/>
              </p:cNvSpPr>
              <p:nvPr/>
            </p:nvSpPr>
            <p:spPr bwMode="auto">
              <a:xfrm>
                <a:off x="2359" y="2503"/>
                <a:ext cx="33" cy="124"/>
              </a:xfrm>
              <a:custGeom>
                <a:avLst/>
                <a:gdLst>
                  <a:gd name="T0" fmla="*/ 31 w 41"/>
                  <a:gd name="T1" fmla="*/ 0 h 150"/>
                  <a:gd name="T2" fmla="*/ 37 w 41"/>
                  <a:gd name="T3" fmla="*/ 19 h 150"/>
                  <a:gd name="T4" fmla="*/ 40 w 41"/>
                  <a:gd name="T5" fmla="*/ 63 h 150"/>
                  <a:gd name="T6" fmla="*/ 21 w 41"/>
                  <a:gd name="T7" fmla="*/ 137 h 150"/>
                  <a:gd name="T8" fmla="*/ 13 w 41"/>
                  <a:gd name="T9" fmla="*/ 146 h 150"/>
                  <a:gd name="T10" fmla="*/ 3 w 41"/>
                  <a:gd name="T11" fmla="*/ 147 h 150"/>
                  <a:gd name="T12" fmla="*/ 3 w 41"/>
                  <a:gd name="T13" fmla="*/ 139 h 150"/>
                  <a:gd name="T14" fmla="*/ 8 w 41"/>
                  <a:gd name="T15" fmla="*/ 129 h 150"/>
                  <a:gd name="T16" fmla="*/ 22 w 41"/>
                  <a:gd name="T17" fmla="*/ 61 h 150"/>
                  <a:gd name="T18" fmla="*/ 22 w 41"/>
                  <a:gd name="T19" fmla="*/ 40 h 150"/>
                  <a:gd name="T20" fmla="*/ 20 w 41"/>
                  <a:gd name="T21" fmla="*/ 20 h 150"/>
                  <a:gd name="T22" fmla="*/ 31 w 41"/>
                  <a:gd name="T23" fmla="*/ 0 h 15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41" h="150">
                    <a:moveTo>
                      <a:pt x="31" y="0"/>
                    </a:moveTo>
                    <a:cubicBezTo>
                      <a:pt x="37" y="5"/>
                      <a:pt x="36" y="12"/>
                      <a:pt x="37" y="19"/>
                    </a:cubicBezTo>
                    <a:cubicBezTo>
                      <a:pt x="38" y="34"/>
                      <a:pt x="39" y="48"/>
                      <a:pt x="40" y="63"/>
                    </a:cubicBezTo>
                    <a:cubicBezTo>
                      <a:pt x="41" y="89"/>
                      <a:pt x="33" y="114"/>
                      <a:pt x="21" y="137"/>
                    </a:cubicBezTo>
                    <a:cubicBezTo>
                      <a:pt x="19" y="141"/>
                      <a:pt x="16" y="143"/>
                      <a:pt x="13" y="146"/>
                    </a:cubicBezTo>
                    <a:cubicBezTo>
                      <a:pt x="10" y="150"/>
                      <a:pt x="7" y="149"/>
                      <a:pt x="3" y="147"/>
                    </a:cubicBezTo>
                    <a:cubicBezTo>
                      <a:pt x="0" y="144"/>
                      <a:pt x="1" y="141"/>
                      <a:pt x="3" y="139"/>
                    </a:cubicBezTo>
                    <a:cubicBezTo>
                      <a:pt x="4" y="135"/>
                      <a:pt x="6" y="132"/>
                      <a:pt x="8" y="129"/>
                    </a:cubicBezTo>
                    <a:cubicBezTo>
                      <a:pt x="19" y="108"/>
                      <a:pt x="24" y="85"/>
                      <a:pt x="22" y="61"/>
                    </a:cubicBezTo>
                    <a:cubicBezTo>
                      <a:pt x="22" y="54"/>
                      <a:pt x="23" y="47"/>
                      <a:pt x="22" y="40"/>
                    </a:cubicBezTo>
                    <a:cubicBezTo>
                      <a:pt x="22" y="33"/>
                      <a:pt x="21" y="27"/>
                      <a:pt x="20" y="20"/>
                    </a:cubicBezTo>
                    <a:cubicBezTo>
                      <a:pt x="18" y="7"/>
                      <a:pt x="18" y="6"/>
                      <a:pt x="31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91" name="Freeform 38"/>
              <p:cNvSpPr>
                <a:spLocks/>
              </p:cNvSpPr>
              <p:nvPr/>
            </p:nvSpPr>
            <p:spPr bwMode="auto">
              <a:xfrm>
                <a:off x="2243" y="2383"/>
                <a:ext cx="26" cy="100"/>
              </a:xfrm>
              <a:custGeom>
                <a:avLst/>
                <a:gdLst>
                  <a:gd name="T0" fmla="*/ 15 w 32"/>
                  <a:gd name="T1" fmla="*/ 0 h 120"/>
                  <a:gd name="T2" fmla="*/ 18 w 32"/>
                  <a:gd name="T3" fmla="*/ 3 h 120"/>
                  <a:gd name="T4" fmla="*/ 31 w 32"/>
                  <a:gd name="T5" fmla="*/ 49 h 120"/>
                  <a:gd name="T6" fmla="*/ 20 w 32"/>
                  <a:gd name="T7" fmla="*/ 110 h 120"/>
                  <a:gd name="T8" fmla="*/ 0 w 32"/>
                  <a:gd name="T9" fmla="*/ 111 h 120"/>
                  <a:gd name="T10" fmla="*/ 4 w 32"/>
                  <a:gd name="T11" fmla="*/ 104 h 120"/>
                  <a:gd name="T12" fmla="*/ 10 w 32"/>
                  <a:gd name="T13" fmla="*/ 80 h 120"/>
                  <a:gd name="T14" fmla="*/ 10 w 32"/>
                  <a:gd name="T15" fmla="*/ 54 h 120"/>
                  <a:gd name="T16" fmla="*/ 5 w 32"/>
                  <a:gd name="T17" fmla="*/ 21 h 120"/>
                  <a:gd name="T18" fmla="*/ 15 w 32"/>
                  <a:gd name="T19" fmla="*/ 0 h 1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32" h="120">
                    <a:moveTo>
                      <a:pt x="15" y="0"/>
                    </a:moveTo>
                    <a:cubicBezTo>
                      <a:pt x="16" y="1"/>
                      <a:pt x="17" y="2"/>
                      <a:pt x="18" y="3"/>
                    </a:cubicBezTo>
                    <a:cubicBezTo>
                      <a:pt x="24" y="18"/>
                      <a:pt x="31" y="32"/>
                      <a:pt x="31" y="49"/>
                    </a:cubicBezTo>
                    <a:cubicBezTo>
                      <a:pt x="32" y="70"/>
                      <a:pt x="31" y="91"/>
                      <a:pt x="20" y="110"/>
                    </a:cubicBezTo>
                    <a:cubicBezTo>
                      <a:pt x="15" y="120"/>
                      <a:pt x="9" y="120"/>
                      <a:pt x="0" y="111"/>
                    </a:cubicBezTo>
                    <a:cubicBezTo>
                      <a:pt x="1" y="109"/>
                      <a:pt x="3" y="107"/>
                      <a:pt x="4" y="104"/>
                    </a:cubicBezTo>
                    <a:cubicBezTo>
                      <a:pt x="7" y="97"/>
                      <a:pt x="10" y="90"/>
                      <a:pt x="10" y="80"/>
                    </a:cubicBezTo>
                    <a:cubicBezTo>
                      <a:pt x="9" y="72"/>
                      <a:pt x="12" y="63"/>
                      <a:pt x="10" y="54"/>
                    </a:cubicBezTo>
                    <a:cubicBezTo>
                      <a:pt x="8" y="43"/>
                      <a:pt x="8" y="32"/>
                      <a:pt x="5" y="21"/>
                    </a:cubicBezTo>
                    <a:cubicBezTo>
                      <a:pt x="3" y="12"/>
                      <a:pt x="6" y="4"/>
                      <a:pt x="15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92" name="Freeform 39"/>
              <p:cNvSpPr>
                <a:spLocks/>
              </p:cNvSpPr>
              <p:nvPr/>
            </p:nvSpPr>
            <p:spPr bwMode="auto">
              <a:xfrm>
                <a:off x="2206" y="2596"/>
                <a:ext cx="40" cy="101"/>
              </a:xfrm>
              <a:custGeom>
                <a:avLst/>
                <a:gdLst>
                  <a:gd name="T0" fmla="*/ 46 w 48"/>
                  <a:gd name="T1" fmla="*/ 29 h 123"/>
                  <a:gd name="T2" fmla="*/ 32 w 48"/>
                  <a:gd name="T3" fmla="*/ 87 h 123"/>
                  <a:gd name="T4" fmla="*/ 21 w 48"/>
                  <a:gd name="T5" fmla="*/ 110 h 123"/>
                  <a:gd name="T6" fmla="*/ 9 w 48"/>
                  <a:gd name="T7" fmla="*/ 121 h 123"/>
                  <a:gd name="T8" fmla="*/ 2 w 48"/>
                  <a:gd name="T9" fmla="*/ 114 h 123"/>
                  <a:gd name="T10" fmla="*/ 4 w 48"/>
                  <a:gd name="T11" fmla="*/ 108 h 123"/>
                  <a:gd name="T12" fmla="*/ 16 w 48"/>
                  <a:gd name="T13" fmla="*/ 88 h 123"/>
                  <a:gd name="T14" fmla="*/ 25 w 48"/>
                  <a:gd name="T15" fmla="*/ 48 h 123"/>
                  <a:gd name="T16" fmla="*/ 22 w 48"/>
                  <a:gd name="T17" fmla="*/ 19 h 123"/>
                  <a:gd name="T18" fmla="*/ 33 w 48"/>
                  <a:gd name="T19" fmla="*/ 2 h 123"/>
                  <a:gd name="T20" fmla="*/ 44 w 48"/>
                  <a:gd name="T21" fmla="*/ 8 h 123"/>
                  <a:gd name="T22" fmla="*/ 46 w 48"/>
                  <a:gd name="T23" fmla="*/ 29 h 1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48" h="123">
                    <a:moveTo>
                      <a:pt x="46" y="29"/>
                    </a:moveTo>
                    <a:cubicBezTo>
                      <a:pt x="48" y="50"/>
                      <a:pt x="40" y="69"/>
                      <a:pt x="32" y="87"/>
                    </a:cubicBezTo>
                    <a:cubicBezTo>
                      <a:pt x="29" y="95"/>
                      <a:pt x="25" y="103"/>
                      <a:pt x="21" y="110"/>
                    </a:cubicBezTo>
                    <a:cubicBezTo>
                      <a:pt x="19" y="115"/>
                      <a:pt x="15" y="119"/>
                      <a:pt x="9" y="121"/>
                    </a:cubicBezTo>
                    <a:cubicBezTo>
                      <a:pt x="3" y="123"/>
                      <a:pt x="0" y="120"/>
                      <a:pt x="2" y="114"/>
                    </a:cubicBezTo>
                    <a:cubicBezTo>
                      <a:pt x="2" y="112"/>
                      <a:pt x="3" y="110"/>
                      <a:pt x="4" y="108"/>
                    </a:cubicBezTo>
                    <a:cubicBezTo>
                      <a:pt x="8" y="101"/>
                      <a:pt x="12" y="95"/>
                      <a:pt x="16" y="88"/>
                    </a:cubicBezTo>
                    <a:cubicBezTo>
                      <a:pt x="23" y="76"/>
                      <a:pt x="26" y="63"/>
                      <a:pt x="25" y="48"/>
                    </a:cubicBezTo>
                    <a:cubicBezTo>
                      <a:pt x="24" y="38"/>
                      <a:pt x="25" y="29"/>
                      <a:pt x="22" y="19"/>
                    </a:cubicBezTo>
                    <a:cubicBezTo>
                      <a:pt x="21" y="15"/>
                      <a:pt x="30" y="3"/>
                      <a:pt x="33" y="2"/>
                    </a:cubicBezTo>
                    <a:cubicBezTo>
                      <a:pt x="38" y="0"/>
                      <a:pt x="43" y="2"/>
                      <a:pt x="44" y="8"/>
                    </a:cubicBezTo>
                    <a:cubicBezTo>
                      <a:pt x="45" y="15"/>
                      <a:pt x="45" y="22"/>
                      <a:pt x="46" y="29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93" name="Freeform 40"/>
              <p:cNvSpPr>
                <a:spLocks/>
              </p:cNvSpPr>
              <p:nvPr/>
            </p:nvSpPr>
            <p:spPr bwMode="auto">
              <a:xfrm>
                <a:off x="2284" y="2535"/>
                <a:ext cx="29" cy="52"/>
              </a:xfrm>
              <a:custGeom>
                <a:avLst/>
                <a:gdLst>
                  <a:gd name="T0" fmla="*/ 2 w 35"/>
                  <a:gd name="T1" fmla="*/ 63 h 63"/>
                  <a:gd name="T2" fmla="*/ 9 w 35"/>
                  <a:gd name="T3" fmla="*/ 43 h 63"/>
                  <a:gd name="T4" fmla="*/ 12 w 35"/>
                  <a:gd name="T5" fmla="*/ 22 h 63"/>
                  <a:gd name="T6" fmla="*/ 17 w 35"/>
                  <a:gd name="T7" fmla="*/ 2 h 63"/>
                  <a:gd name="T8" fmla="*/ 21 w 35"/>
                  <a:gd name="T9" fmla="*/ 0 h 63"/>
                  <a:gd name="T10" fmla="*/ 29 w 35"/>
                  <a:gd name="T11" fmla="*/ 9 h 63"/>
                  <a:gd name="T12" fmla="*/ 33 w 35"/>
                  <a:gd name="T13" fmla="*/ 20 h 63"/>
                  <a:gd name="T14" fmla="*/ 32 w 35"/>
                  <a:gd name="T15" fmla="*/ 30 h 63"/>
                  <a:gd name="T16" fmla="*/ 8 w 35"/>
                  <a:gd name="T17" fmla="*/ 62 h 63"/>
                  <a:gd name="T18" fmla="*/ 2 w 35"/>
                  <a:gd name="T19" fmla="*/ 63 h 6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35" h="63">
                    <a:moveTo>
                      <a:pt x="2" y="63"/>
                    </a:moveTo>
                    <a:cubicBezTo>
                      <a:pt x="0" y="54"/>
                      <a:pt x="4" y="48"/>
                      <a:pt x="9" y="43"/>
                    </a:cubicBezTo>
                    <a:cubicBezTo>
                      <a:pt x="13" y="37"/>
                      <a:pt x="13" y="29"/>
                      <a:pt x="12" y="22"/>
                    </a:cubicBezTo>
                    <a:cubicBezTo>
                      <a:pt x="10" y="15"/>
                      <a:pt x="10" y="8"/>
                      <a:pt x="17" y="2"/>
                    </a:cubicBezTo>
                    <a:cubicBezTo>
                      <a:pt x="18" y="1"/>
                      <a:pt x="20" y="0"/>
                      <a:pt x="21" y="0"/>
                    </a:cubicBezTo>
                    <a:cubicBezTo>
                      <a:pt x="24" y="3"/>
                      <a:pt x="26" y="7"/>
                      <a:pt x="29" y="9"/>
                    </a:cubicBezTo>
                    <a:cubicBezTo>
                      <a:pt x="34" y="12"/>
                      <a:pt x="35" y="15"/>
                      <a:pt x="33" y="20"/>
                    </a:cubicBezTo>
                    <a:cubicBezTo>
                      <a:pt x="32" y="23"/>
                      <a:pt x="32" y="27"/>
                      <a:pt x="32" y="30"/>
                    </a:cubicBezTo>
                    <a:cubicBezTo>
                      <a:pt x="30" y="45"/>
                      <a:pt x="19" y="53"/>
                      <a:pt x="8" y="62"/>
                    </a:cubicBezTo>
                    <a:cubicBezTo>
                      <a:pt x="7" y="63"/>
                      <a:pt x="4" y="63"/>
                      <a:pt x="2" y="63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94" name="Freeform 41"/>
              <p:cNvSpPr>
                <a:spLocks noEditPoints="1"/>
              </p:cNvSpPr>
              <p:nvPr/>
            </p:nvSpPr>
            <p:spPr bwMode="auto">
              <a:xfrm>
                <a:off x="5013" y="1978"/>
                <a:ext cx="48" cy="108"/>
              </a:xfrm>
              <a:custGeom>
                <a:avLst/>
                <a:gdLst>
                  <a:gd name="T0" fmla="*/ 43 w 59"/>
                  <a:gd name="T1" fmla="*/ 86 h 131"/>
                  <a:gd name="T2" fmla="*/ 30 w 59"/>
                  <a:gd name="T3" fmla="*/ 84 h 131"/>
                  <a:gd name="T4" fmla="*/ 14 w 59"/>
                  <a:gd name="T5" fmla="*/ 76 h 131"/>
                  <a:gd name="T6" fmla="*/ 0 w 59"/>
                  <a:gd name="T7" fmla="*/ 49 h 131"/>
                  <a:gd name="T8" fmla="*/ 1 w 59"/>
                  <a:gd name="T9" fmla="*/ 40 h 131"/>
                  <a:gd name="T10" fmla="*/ 3 w 59"/>
                  <a:gd name="T11" fmla="*/ 28 h 131"/>
                  <a:gd name="T12" fmla="*/ 5 w 59"/>
                  <a:gd name="T13" fmla="*/ 21 h 131"/>
                  <a:gd name="T14" fmla="*/ 27 w 59"/>
                  <a:gd name="T15" fmla="*/ 2 h 131"/>
                  <a:gd name="T16" fmla="*/ 38 w 59"/>
                  <a:gd name="T17" fmla="*/ 3 h 131"/>
                  <a:gd name="T18" fmla="*/ 54 w 59"/>
                  <a:gd name="T19" fmla="*/ 37 h 131"/>
                  <a:gd name="T20" fmla="*/ 58 w 59"/>
                  <a:gd name="T21" fmla="*/ 89 h 131"/>
                  <a:gd name="T22" fmla="*/ 43 w 59"/>
                  <a:gd name="T23" fmla="*/ 128 h 131"/>
                  <a:gd name="T24" fmla="*/ 35 w 59"/>
                  <a:gd name="T25" fmla="*/ 131 h 131"/>
                  <a:gd name="T26" fmla="*/ 31 w 59"/>
                  <a:gd name="T27" fmla="*/ 122 h 131"/>
                  <a:gd name="T28" fmla="*/ 39 w 59"/>
                  <a:gd name="T29" fmla="*/ 98 h 131"/>
                  <a:gd name="T30" fmla="*/ 43 w 59"/>
                  <a:gd name="T31" fmla="*/ 86 h 131"/>
                  <a:gd name="T32" fmla="*/ 34 w 59"/>
                  <a:gd name="T33" fmla="*/ 28 h 131"/>
                  <a:gd name="T34" fmla="*/ 21 w 59"/>
                  <a:gd name="T35" fmla="*/ 34 h 131"/>
                  <a:gd name="T36" fmla="*/ 16 w 59"/>
                  <a:gd name="T37" fmla="*/ 46 h 131"/>
                  <a:gd name="T38" fmla="*/ 28 w 59"/>
                  <a:gd name="T39" fmla="*/ 60 h 131"/>
                  <a:gd name="T40" fmla="*/ 42 w 59"/>
                  <a:gd name="T41" fmla="*/ 63 h 131"/>
                  <a:gd name="T42" fmla="*/ 34 w 59"/>
                  <a:gd name="T43" fmla="*/ 28 h 1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9" h="131">
                    <a:moveTo>
                      <a:pt x="43" y="86"/>
                    </a:moveTo>
                    <a:cubicBezTo>
                      <a:pt x="38" y="85"/>
                      <a:pt x="34" y="84"/>
                      <a:pt x="30" y="84"/>
                    </a:cubicBezTo>
                    <a:cubicBezTo>
                      <a:pt x="23" y="84"/>
                      <a:pt x="18" y="81"/>
                      <a:pt x="14" y="76"/>
                    </a:cubicBezTo>
                    <a:cubicBezTo>
                      <a:pt x="8" y="68"/>
                      <a:pt x="3" y="59"/>
                      <a:pt x="0" y="49"/>
                    </a:cubicBezTo>
                    <a:cubicBezTo>
                      <a:pt x="0" y="46"/>
                      <a:pt x="0" y="43"/>
                      <a:pt x="1" y="40"/>
                    </a:cubicBezTo>
                    <a:cubicBezTo>
                      <a:pt x="1" y="36"/>
                      <a:pt x="2" y="32"/>
                      <a:pt x="3" y="28"/>
                    </a:cubicBezTo>
                    <a:cubicBezTo>
                      <a:pt x="3" y="26"/>
                      <a:pt x="4" y="23"/>
                      <a:pt x="5" y="21"/>
                    </a:cubicBezTo>
                    <a:cubicBezTo>
                      <a:pt x="12" y="14"/>
                      <a:pt x="17" y="5"/>
                      <a:pt x="27" y="2"/>
                    </a:cubicBezTo>
                    <a:cubicBezTo>
                      <a:pt x="32" y="0"/>
                      <a:pt x="35" y="1"/>
                      <a:pt x="38" y="3"/>
                    </a:cubicBezTo>
                    <a:cubicBezTo>
                      <a:pt x="48" y="12"/>
                      <a:pt x="55" y="22"/>
                      <a:pt x="54" y="37"/>
                    </a:cubicBezTo>
                    <a:cubicBezTo>
                      <a:pt x="54" y="54"/>
                      <a:pt x="57" y="71"/>
                      <a:pt x="58" y="89"/>
                    </a:cubicBezTo>
                    <a:cubicBezTo>
                      <a:pt x="59" y="104"/>
                      <a:pt x="51" y="116"/>
                      <a:pt x="43" y="128"/>
                    </a:cubicBezTo>
                    <a:cubicBezTo>
                      <a:pt x="42" y="130"/>
                      <a:pt x="37" y="131"/>
                      <a:pt x="35" y="131"/>
                    </a:cubicBezTo>
                    <a:cubicBezTo>
                      <a:pt x="31" y="130"/>
                      <a:pt x="30" y="126"/>
                      <a:pt x="31" y="122"/>
                    </a:cubicBezTo>
                    <a:cubicBezTo>
                      <a:pt x="34" y="114"/>
                      <a:pt x="37" y="106"/>
                      <a:pt x="39" y="98"/>
                    </a:cubicBezTo>
                    <a:cubicBezTo>
                      <a:pt x="40" y="95"/>
                      <a:pt x="41" y="91"/>
                      <a:pt x="43" y="86"/>
                    </a:cubicBezTo>
                    <a:close/>
                    <a:moveTo>
                      <a:pt x="34" y="28"/>
                    </a:moveTo>
                    <a:cubicBezTo>
                      <a:pt x="29" y="30"/>
                      <a:pt x="25" y="32"/>
                      <a:pt x="21" y="34"/>
                    </a:cubicBezTo>
                    <a:cubicBezTo>
                      <a:pt x="14" y="37"/>
                      <a:pt x="13" y="40"/>
                      <a:pt x="16" y="46"/>
                    </a:cubicBezTo>
                    <a:cubicBezTo>
                      <a:pt x="20" y="51"/>
                      <a:pt x="24" y="56"/>
                      <a:pt x="28" y="60"/>
                    </a:cubicBezTo>
                    <a:cubicBezTo>
                      <a:pt x="32" y="64"/>
                      <a:pt x="36" y="66"/>
                      <a:pt x="42" y="63"/>
                    </a:cubicBezTo>
                    <a:cubicBezTo>
                      <a:pt x="42" y="51"/>
                      <a:pt x="41" y="39"/>
                      <a:pt x="34" y="28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95" name="Freeform 42"/>
              <p:cNvSpPr>
                <a:spLocks noEditPoints="1"/>
              </p:cNvSpPr>
              <p:nvPr/>
            </p:nvSpPr>
            <p:spPr bwMode="auto">
              <a:xfrm>
                <a:off x="5053" y="2185"/>
                <a:ext cx="45" cy="94"/>
              </a:xfrm>
              <a:custGeom>
                <a:avLst/>
                <a:gdLst>
                  <a:gd name="T0" fmla="*/ 38 w 54"/>
                  <a:gd name="T1" fmla="*/ 74 h 114"/>
                  <a:gd name="T2" fmla="*/ 21 w 54"/>
                  <a:gd name="T3" fmla="*/ 72 h 114"/>
                  <a:gd name="T4" fmla="*/ 1 w 54"/>
                  <a:gd name="T5" fmla="*/ 39 h 114"/>
                  <a:gd name="T6" fmla="*/ 16 w 54"/>
                  <a:gd name="T7" fmla="*/ 9 h 114"/>
                  <a:gd name="T8" fmla="*/ 25 w 54"/>
                  <a:gd name="T9" fmla="*/ 0 h 114"/>
                  <a:gd name="T10" fmla="*/ 50 w 54"/>
                  <a:gd name="T11" fmla="*/ 35 h 114"/>
                  <a:gd name="T12" fmla="*/ 53 w 54"/>
                  <a:gd name="T13" fmla="*/ 75 h 114"/>
                  <a:gd name="T14" fmla="*/ 37 w 54"/>
                  <a:gd name="T15" fmla="*/ 114 h 114"/>
                  <a:gd name="T16" fmla="*/ 31 w 54"/>
                  <a:gd name="T17" fmla="*/ 99 h 114"/>
                  <a:gd name="T18" fmla="*/ 36 w 54"/>
                  <a:gd name="T19" fmla="*/ 87 h 114"/>
                  <a:gd name="T20" fmla="*/ 38 w 54"/>
                  <a:gd name="T21" fmla="*/ 74 h 114"/>
                  <a:gd name="T22" fmla="*/ 34 w 54"/>
                  <a:gd name="T23" fmla="*/ 54 h 114"/>
                  <a:gd name="T24" fmla="*/ 33 w 54"/>
                  <a:gd name="T25" fmla="*/ 33 h 114"/>
                  <a:gd name="T26" fmla="*/ 22 w 54"/>
                  <a:gd name="T27" fmla="*/ 28 h 114"/>
                  <a:gd name="T28" fmla="*/ 16 w 54"/>
                  <a:gd name="T29" fmla="*/ 32 h 114"/>
                  <a:gd name="T30" fmla="*/ 34 w 54"/>
                  <a:gd name="T31" fmla="*/ 54 h 1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54" h="114">
                    <a:moveTo>
                      <a:pt x="38" y="74"/>
                    </a:moveTo>
                    <a:cubicBezTo>
                      <a:pt x="31" y="73"/>
                      <a:pt x="26" y="73"/>
                      <a:pt x="21" y="72"/>
                    </a:cubicBezTo>
                    <a:cubicBezTo>
                      <a:pt x="6" y="68"/>
                      <a:pt x="0" y="55"/>
                      <a:pt x="1" y="39"/>
                    </a:cubicBezTo>
                    <a:cubicBezTo>
                      <a:pt x="1" y="27"/>
                      <a:pt x="5" y="16"/>
                      <a:pt x="16" y="9"/>
                    </a:cubicBezTo>
                    <a:cubicBezTo>
                      <a:pt x="19" y="7"/>
                      <a:pt x="22" y="3"/>
                      <a:pt x="25" y="0"/>
                    </a:cubicBezTo>
                    <a:cubicBezTo>
                      <a:pt x="38" y="8"/>
                      <a:pt x="49" y="18"/>
                      <a:pt x="50" y="35"/>
                    </a:cubicBezTo>
                    <a:cubicBezTo>
                      <a:pt x="51" y="49"/>
                      <a:pt x="54" y="62"/>
                      <a:pt x="53" y="75"/>
                    </a:cubicBezTo>
                    <a:cubicBezTo>
                      <a:pt x="53" y="90"/>
                      <a:pt x="46" y="103"/>
                      <a:pt x="37" y="114"/>
                    </a:cubicBezTo>
                    <a:cubicBezTo>
                      <a:pt x="30" y="111"/>
                      <a:pt x="28" y="105"/>
                      <a:pt x="31" y="99"/>
                    </a:cubicBezTo>
                    <a:cubicBezTo>
                      <a:pt x="33" y="95"/>
                      <a:pt x="35" y="91"/>
                      <a:pt x="36" y="87"/>
                    </a:cubicBezTo>
                    <a:cubicBezTo>
                      <a:pt x="38" y="83"/>
                      <a:pt x="38" y="78"/>
                      <a:pt x="38" y="74"/>
                    </a:cubicBezTo>
                    <a:close/>
                    <a:moveTo>
                      <a:pt x="34" y="54"/>
                    </a:moveTo>
                    <a:cubicBezTo>
                      <a:pt x="35" y="46"/>
                      <a:pt x="34" y="37"/>
                      <a:pt x="33" y="33"/>
                    </a:cubicBezTo>
                    <a:cubicBezTo>
                      <a:pt x="31" y="28"/>
                      <a:pt x="26" y="28"/>
                      <a:pt x="22" y="28"/>
                    </a:cubicBezTo>
                    <a:cubicBezTo>
                      <a:pt x="20" y="28"/>
                      <a:pt x="16" y="30"/>
                      <a:pt x="16" y="32"/>
                    </a:cubicBezTo>
                    <a:cubicBezTo>
                      <a:pt x="12" y="42"/>
                      <a:pt x="22" y="54"/>
                      <a:pt x="34" y="54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96" name="Freeform 43"/>
              <p:cNvSpPr>
                <a:spLocks/>
              </p:cNvSpPr>
              <p:nvPr/>
            </p:nvSpPr>
            <p:spPr bwMode="auto">
              <a:xfrm>
                <a:off x="4870" y="2102"/>
                <a:ext cx="34" cy="109"/>
              </a:xfrm>
              <a:custGeom>
                <a:avLst/>
                <a:gdLst>
                  <a:gd name="T0" fmla="*/ 35 w 41"/>
                  <a:gd name="T1" fmla="*/ 132 h 132"/>
                  <a:gd name="T2" fmla="*/ 18 w 41"/>
                  <a:gd name="T3" fmla="*/ 118 h 132"/>
                  <a:gd name="T4" fmla="*/ 4 w 41"/>
                  <a:gd name="T5" fmla="*/ 76 h 132"/>
                  <a:gd name="T6" fmla="*/ 6 w 41"/>
                  <a:gd name="T7" fmla="*/ 14 h 132"/>
                  <a:gd name="T8" fmla="*/ 10 w 41"/>
                  <a:gd name="T9" fmla="*/ 0 h 132"/>
                  <a:gd name="T10" fmla="*/ 25 w 41"/>
                  <a:gd name="T11" fmla="*/ 3 h 132"/>
                  <a:gd name="T12" fmla="*/ 23 w 41"/>
                  <a:gd name="T13" fmla="*/ 14 h 132"/>
                  <a:gd name="T14" fmla="*/ 17 w 41"/>
                  <a:gd name="T15" fmla="*/ 51 h 132"/>
                  <a:gd name="T16" fmla="*/ 32 w 41"/>
                  <a:gd name="T17" fmla="*/ 100 h 132"/>
                  <a:gd name="T18" fmla="*/ 35 w 41"/>
                  <a:gd name="T19" fmla="*/ 132 h 13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41" h="132">
                    <a:moveTo>
                      <a:pt x="35" y="132"/>
                    </a:moveTo>
                    <a:cubicBezTo>
                      <a:pt x="26" y="131"/>
                      <a:pt x="21" y="127"/>
                      <a:pt x="18" y="118"/>
                    </a:cubicBezTo>
                    <a:cubicBezTo>
                      <a:pt x="14" y="104"/>
                      <a:pt x="8" y="91"/>
                      <a:pt x="4" y="76"/>
                    </a:cubicBezTo>
                    <a:cubicBezTo>
                      <a:pt x="0" y="55"/>
                      <a:pt x="1" y="34"/>
                      <a:pt x="6" y="14"/>
                    </a:cubicBezTo>
                    <a:cubicBezTo>
                      <a:pt x="7" y="9"/>
                      <a:pt x="8" y="5"/>
                      <a:pt x="10" y="0"/>
                    </a:cubicBezTo>
                    <a:cubicBezTo>
                      <a:pt x="15" y="1"/>
                      <a:pt x="19" y="2"/>
                      <a:pt x="25" y="3"/>
                    </a:cubicBezTo>
                    <a:cubicBezTo>
                      <a:pt x="24" y="7"/>
                      <a:pt x="24" y="10"/>
                      <a:pt x="23" y="14"/>
                    </a:cubicBezTo>
                    <a:cubicBezTo>
                      <a:pt x="19" y="26"/>
                      <a:pt x="15" y="38"/>
                      <a:pt x="17" y="51"/>
                    </a:cubicBezTo>
                    <a:cubicBezTo>
                      <a:pt x="20" y="68"/>
                      <a:pt x="21" y="86"/>
                      <a:pt x="32" y="100"/>
                    </a:cubicBezTo>
                    <a:cubicBezTo>
                      <a:pt x="39" y="110"/>
                      <a:pt x="41" y="121"/>
                      <a:pt x="35" y="132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97" name="Freeform 44"/>
              <p:cNvSpPr>
                <a:spLocks/>
              </p:cNvSpPr>
              <p:nvPr/>
            </p:nvSpPr>
            <p:spPr bwMode="auto">
              <a:xfrm>
                <a:off x="4963" y="2120"/>
                <a:ext cx="18" cy="46"/>
              </a:xfrm>
              <a:custGeom>
                <a:avLst/>
                <a:gdLst>
                  <a:gd name="T0" fmla="*/ 12 w 22"/>
                  <a:gd name="T1" fmla="*/ 56 h 56"/>
                  <a:gd name="T2" fmla="*/ 10 w 22"/>
                  <a:gd name="T3" fmla="*/ 9 h 56"/>
                  <a:gd name="T4" fmla="*/ 13 w 22"/>
                  <a:gd name="T5" fmla="*/ 6 h 56"/>
                  <a:gd name="T6" fmla="*/ 20 w 22"/>
                  <a:gd name="T7" fmla="*/ 3 h 56"/>
                  <a:gd name="T8" fmla="*/ 21 w 22"/>
                  <a:gd name="T9" fmla="*/ 10 h 56"/>
                  <a:gd name="T10" fmla="*/ 19 w 22"/>
                  <a:gd name="T11" fmla="*/ 34 h 56"/>
                  <a:gd name="T12" fmla="*/ 12 w 22"/>
                  <a:gd name="T13" fmla="*/ 56 h 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2" h="56">
                    <a:moveTo>
                      <a:pt x="12" y="56"/>
                    </a:moveTo>
                    <a:cubicBezTo>
                      <a:pt x="0" y="40"/>
                      <a:pt x="5" y="24"/>
                      <a:pt x="10" y="9"/>
                    </a:cubicBezTo>
                    <a:cubicBezTo>
                      <a:pt x="10" y="7"/>
                      <a:pt x="12" y="7"/>
                      <a:pt x="13" y="6"/>
                    </a:cubicBezTo>
                    <a:cubicBezTo>
                      <a:pt x="15" y="4"/>
                      <a:pt x="17" y="0"/>
                      <a:pt x="20" y="3"/>
                    </a:cubicBezTo>
                    <a:cubicBezTo>
                      <a:pt x="21" y="4"/>
                      <a:pt x="22" y="8"/>
                      <a:pt x="21" y="10"/>
                    </a:cubicBezTo>
                    <a:cubicBezTo>
                      <a:pt x="18" y="18"/>
                      <a:pt x="18" y="26"/>
                      <a:pt x="19" y="34"/>
                    </a:cubicBezTo>
                    <a:cubicBezTo>
                      <a:pt x="19" y="41"/>
                      <a:pt x="17" y="49"/>
                      <a:pt x="12" y="56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98" name="Freeform 45"/>
              <p:cNvSpPr>
                <a:spLocks/>
              </p:cNvSpPr>
              <p:nvPr/>
            </p:nvSpPr>
            <p:spPr bwMode="auto">
              <a:xfrm>
                <a:off x="2470" y="1763"/>
                <a:ext cx="12" cy="28"/>
              </a:xfrm>
              <a:custGeom>
                <a:avLst/>
                <a:gdLst>
                  <a:gd name="T0" fmla="*/ 8 w 15"/>
                  <a:gd name="T1" fmla="*/ 34 h 34"/>
                  <a:gd name="T2" fmla="*/ 1 w 15"/>
                  <a:gd name="T3" fmla="*/ 21 h 34"/>
                  <a:gd name="T4" fmla="*/ 9 w 15"/>
                  <a:gd name="T5" fmla="*/ 0 h 34"/>
                  <a:gd name="T6" fmla="*/ 8 w 15"/>
                  <a:gd name="T7" fmla="*/ 34 h 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5" h="34">
                    <a:moveTo>
                      <a:pt x="8" y="34"/>
                    </a:moveTo>
                    <a:cubicBezTo>
                      <a:pt x="1" y="32"/>
                      <a:pt x="0" y="26"/>
                      <a:pt x="1" y="21"/>
                    </a:cubicBezTo>
                    <a:cubicBezTo>
                      <a:pt x="1" y="14"/>
                      <a:pt x="3" y="6"/>
                      <a:pt x="9" y="0"/>
                    </a:cubicBezTo>
                    <a:cubicBezTo>
                      <a:pt x="14" y="12"/>
                      <a:pt x="15" y="23"/>
                      <a:pt x="8" y="34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99" name="Freeform 46"/>
              <p:cNvSpPr>
                <a:spLocks/>
              </p:cNvSpPr>
              <p:nvPr/>
            </p:nvSpPr>
            <p:spPr bwMode="auto">
              <a:xfrm>
                <a:off x="2521" y="1975"/>
                <a:ext cx="17" cy="32"/>
              </a:xfrm>
              <a:custGeom>
                <a:avLst/>
                <a:gdLst>
                  <a:gd name="T0" fmla="*/ 18 w 21"/>
                  <a:gd name="T1" fmla="*/ 38 h 38"/>
                  <a:gd name="T2" fmla="*/ 0 w 21"/>
                  <a:gd name="T3" fmla="*/ 22 h 38"/>
                  <a:gd name="T4" fmla="*/ 15 w 21"/>
                  <a:gd name="T5" fmla="*/ 0 h 38"/>
                  <a:gd name="T6" fmla="*/ 18 w 21"/>
                  <a:gd name="T7" fmla="*/ 38 h 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1" h="38">
                    <a:moveTo>
                      <a:pt x="18" y="38"/>
                    </a:moveTo>
                    <a:cubicBezTo>
                      <a:pt x="5" y="34"/>
                      <a:pt x="0" y="29"/>
                      <a:pt x="0" y="22"/>
                    </a:cubicBezTo>
                    <a:cubicBezTo>
                      <a:pt x="0" y="13"/>
                      <a:pt x="7" y="3"/>
                      <a:pt x="15" y="0"/>
                    </a:cubicBezTo>
                    <a:cubicBezTo>
                      <a:pt x="16" y="12"/>
                      <a:pt x="21" y="24"/>
                      <a:pt x="18" y="38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00" name="Freeform 47"/>
              <p:cNvSpPr>
                <a:spLocks/>
              </p:cNvSpPr>
              <p:nvPr/>
            </p:nvSpPr>
            <p:spPr bwMode="auto">
              <a:xfrm>
                <a:off x="5023" y="2001"/>
                <a:ext cx="24" cy="31"/>
              </a:xfrm>
              <a:custGeom>
                <a:avLst/>
                <a:gdLst>
                  <a:gd name="T0" fmla="*/ 21 w 29"/>
                  <a:gd name="T1" fmla="*/ 0 h 38"/>
                  <a:gd name="T2" fmla="*/ 29 w 29"/>
                  <a:gd name="T3" fmla="*/ 35 h 38"/>
                  <a:gd name="T4" fmla="*/ 15 w 29"/>
                  <a:gd name="T5" fmla="*/ 32 h 38"/>
                  <a:gd name="T6" fmla="*/ 3 w 29"/>
                  <a:gd name="T7" fmla="*/ 18 h 38"/>
                  <a:gd name="T8" fmla="*/ 8 w 29"/>
                  <a:gd name="T9" fmla="*/ 6 h 38"/>
                  <a:gd name="T10" fmla="*/ 21 w 29"/>
                  <a:gd name="T11" fmla="*/ 0 h 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9" h="38">
                    <a:moveTo>
                      <a:pt x="21" y="0"/>
                    </a:moveTo>
                    <a:cubicBezTo>
                      <a:pt x="28" y="11"/>
                      <a:pt x="29" y="23"/>
                      <a:pt x="29" y="35"/>
                    </a:cubicBezTo>
                    <a:cubicBezTo>
                      <a:pt x="23" y="38"/>
                      <a:pt x="19" y="36"/>
                      <a:pt x="15" y="32"/>
                    </a:cubicBezTo>
                    <a:cubicBezTo>
                      <a:pt x="11" y="28"/>
                      <a:pt x="7" y="23"/>
                      <a:pt x="3" y="18"/>
                    </a:cubicBezTo>
                    <a:cubicBezTo>
                      <a:pt x="0" y="12"/>
                      <a:pt x="1" y="9"/>
                      <a:pt x="8" y="6"/>
                    </a:cubicBezTo>
                    <a:cubicBezTo>
                      <a:pt x="12" y="4"/>
                      <a:pt x="16" y="2"/>
                      <a:pt x="21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76" name="Freeform 48"/>
              <p:cNvSpPr>
                <a:spLocks/>
              </p:cNvSpPr>
              <p:nvPr/>
            </p:nvSpPr>
            <p:spPr bwMode="auto">
              <a:xfrm>
                <a:off x="5063" y="2208"/>
                <a:ext cx="19" cy="22"/>
              </a:xfrm>
              <a:custGeom>
                <a:avLst/>
                <a:gdLst>
                  <a:gd name="T0" fmla="*/ 22 w 23"/>
                  <a:gd name="T1" fmla="*/ 26 h 26"/>
                  <a:gd name="T2" fmla="*/ 4 w 23"/>
                  <a:gd name="T3" fmla="*/ 4 h 26"/>
                  <a:gd name="T4" fmla="*/ 10 w 23"/>
                  <a:gd name="T5" fmla="*/ 0 h 26"/>
                  <a:gd name="T6" fmla="*/ 21 w 23"/>
                  <a:gd name="T7" fmla="*/ 5 h 26"/>
                  <a:gd name="T8" fmla="*/ 22 w 23"/>
                  <a:gd name="T9" fmla="*/ 26 h 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3" h="26">
                    <a:moveTo>
                      <a:pt x="22" y="26"/>
                    </a:moveTo>
                    <a:cubicBezTo>
                      <a:pt x="10" y="26"/>
                      <a:pt x="0" y="14"/>
                      <a:pt x="4" y="4"/>
                    </a:cubicBezTo>
                    <a:cubicBezTo>
                      <a:pt x="4" y="2"/>
                      <a:pt x="8" y="0"/>
                      <a:pt x="10" y="0"/>
                    </a:cubicBezTo>
                    <a:cubicBezTo>
                      <a:pt x="14" y="0"/>
                      <a:pt x="19" y="0"/>
                      <a:pt x="21" y="5"/>
                    </a:cubicBezTo>
                    <a:cubicBezTo>
                      <a:pt x="22" y="9"/>
                      <a:pt x="23" y="18"/>
                      <a:pt x="22" y="26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</p:grpSp>
      <p:grpSp>
        <p:nvGrpSpPr>
          <p:cNvPr id="821" name="Skupina 820"/>
          <p:cNvGrpSpPr/>
          <p:nvPr/>
        </p:nvGrpSpPr>
        <p:grpSpPr>
          <a:xfrm>
            <a:off x="517388" y="5747697"/>
            <a:ext cx="478937" cy="479739"/>
            <a:chOff x="4725783" y="3734954"/>
            <a:chExt cx="478937" cy="479739"/>
          </a:xfrm>
        </p:grpSpPr>
        <p:sp>
          <p:nvSpPr>
            <p:cNvPr id="822" name="Zaoblený obdélník 821"/>
            <p:cNvSpPr/>
            <p:nvPr/>
          </p:nvSpPr>
          <p:spPr>
            <a:xfrm>
              <a:off x="4725783" y="3734954"/>
              <a:ext cx="478937" cy="479739"/>
            </a:xfrm>
            <a:prstGeom prst="roundRect">
              <a:avLst/>
            </a:prstGeom>
            <a:solidFill>
              <a:srgbClr val="0070C0"/>
            </a:solidFill>
            <a:ln w="3810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23" name="Ovál 822"/>
            <p:cNvSpPr/>
            <p:nvPr/>
          </p:nvSpPr>
          <p:spPr>
            <a:xfrm>
              <a:off x="4802551" y="3804612"/>
              <a:ext cx="110415" cy="112201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24" name="Ovál 823"/>
            <p:cNvSpPr/>
            <p:nvPr/>
          </p:nvSpPr>
          <p:spPr>
            <a:xfrm>
              <a:off x="5011882" y="4020999"/>
              <a:ext cx="110415" cy="112201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xmlns="" val="9824556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500"/>
                                        <p:tgtEl>
                                          <p:spTgt spid="1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5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1500"/>
                                        <p:tgtEl>
                                          <p:spTgt spid="10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4294967295"/>
          </p:nvPr>
        </p:nvSpPr>
        <p:spPr>
          <a:xfrm>
            <a:off x="10210800" y="6391656"/>
            <a:ext cx="640080" cy="237744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180571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 advClick="0" advTm="0"/>
    </mc:Choice>
    <mc:Fallback>
      <p:transition advClick="0" advTm="0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4294967295"/>
          </p:nvPr>
        </p:nvSpPr>
        <p:spPr>
          <a:xfrm>
            <a:off x="10210800" y="6391656"/>
            <a:ext cx="640080" cy="237744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33" name="Šipka doprava 32">
            <a:hlinkClick r:id="rId3" action="ppaction://hlinksldjump"/>
          </p:cNvPr>
          <p:cNvSpPr/>
          <p:nvPr/>
        </p:nvSpPr>
        <p:spPr>
          <a:xfrm flipH="1">
            <a:off x="10576192" y="5736166"/>
            <a:ext cx="549375" cy="497417"/>
          </a:xfrm>
          <a:prstGeom prst="rightArrow">
            <a:avLst/>
          </a:prstGeom>
          <a:gradFill>
            <a:gsLst>
              <a:gs pos="0">
                <a:srgbClr val="00B050"/>
              </a:gs>
              <a:gs pos="50000">
                <a:srgbClr val="92D050"/>
              </a:gs>
              <a:gs pos="100000">
                <a:srgbClr val="00B050"/>
              </a:gs>
            </a:gsLst>
          </a:gra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>
            <a:hlinkClick r:id="rId4" action="ppaction://hlinksldjump"/>
          </p:cNvPr>
          <p:cNvSpPr/>
          <p:nvPr/>
        </p:nvSpPr>
        <p:spPr>
          <a:xfrm>
            <a:off x="11314128" y="5858043"/>
            <a:ext cx="229770" cy="253661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AutoShape 29"/>
          <p:cNvSpPr>
            <a:spLocks noChangeAspect="1" noChangeArrowheads="1" noTextEdit="1"/>
          </p:cNvSpPr>
          <p:nvPr/>
        </p:nvSpPr>
        <p:spPr bwMode="auto">
          <a:xfrm>
            <a:off x="825746" y="3302073"/>
            <a:ext cx="2418644" cy="2691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grpSp>
        <p:nvGrpSpPr>
          <p:cNvPr id="668" name="Skupina 667"/>
          <p:cNvGrpSpPr/>
          <p:nvPr/>
        </p:nvGrpSpPr>
        <p:grpSpPr>
          <a:xfrm>
            <a:off x="517388" y="2193984"/>
            <a:ext cx="2955497" cy="1895235"/>
            <a:chOff x="517388" y="2189222"/>
            <a:chExt cx="2955497" cy="1895235"/>
          </a:xfrm>
        </p:grpSpPr>
        <p:sp>
          <p:nvSpPr>
            <p:cNvPr id="669" name="Obdélník 668"/>
            <p:cNvSpPr/>
            <p:nvPr/>
          </p:nvSpPr>
          <p:spPr>
            <a:xfrm>
              <a:off x="517388" y="2189222"/>
              <a:ext cx="2955497" cy="1895235"/>
            </a:xfrm>
            <a:prstGeom prst="rect">
              <a:avLst/>
            </a:prstGeom>
            <a:solidFill>
              <a:srgbClr val="FEFAEC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670" name="Skupina 669"/>
            <p:cNvGrpSpPr/>
            <p:nvPr/>
          </p:nvGrpSpPr>
          <p:grpSpPr>
            <a:xfrm>
              <a:off x="559869" y="2252607"/>
              <a:ext cx="2847845" cy="1792720"/>
              <a:chOff x="471488" y="844550"/>
              <a:chExt cx="8201025" cy="5162551"/>
            </a:xfrm>
          </p:grpSpPr>
          <p:sp>
            <p:nvSpPr>
              <p:cNvPr id="671" name="Freeform 5"/>
              <p:cNvSpPr>
                <a:spLocks noEditPoints="1"/>
              </p:cNvSpPr>
              <p:nvPr/>
            </p:nvSpPr>
            <p:spPr bwMode="auto">
              <a:xfrm>
                <a:off x="471488" y="2309813"/>
                <a:ext cx="3533775" cy="3697288"/>
              </a:xfrm>
              <a:custGeom>
                <a:avLst/>
                <a:gdLst>
                  <a:gd name="T0" fmla="*/ 836 w 941"/>
                  <a:gd name="T1" fmla="*/ 41 h 984"/>
                  <a:gd name="T2" fmla="*/ 797 w 941"/>
                  <a:gd name="T3" fmla="*/ 280 h 984"/>
                  <a:gd name="T4" fmla="*/ 929 w 941"/>
                  <a:gd name="T5" fmla="*/ 446 h 984"/>
                  <a:gd name="T6" fmla="*/ 899 w 941"/>
                  <a:gd name="T7" fmla="*/ 861 h 984"/>
                  <a:gd name="T8" fmla="*/ 710 w 941"/>
                  <a:gd name="T9" fmla="*/ 835 h 984"/>
                  <a:gd name="T10" fmla="*/ 419 w 941"/>
                  <a:gd name="T11" fmla="*/ 973 h 984"/>
                  <a:gd name="T12" fmla="*/ 137 w 941"/>
                  <a:gd name="T13" fmla="*/ 968 h 984"/>
                  <a:gd name="T14" fmla="*/ 0 w 941"/>
                  <a:gd name="T15" fmla="*/ 763 h 984"/>
                  <a:gd name="T16" fmla="*/ 320 w 941"/>
                  <a:gd name="T17" fmla="*/ 712 h 984"/>
                  <a:gd name="T18" fmla="*/ 118 w 941"/>
                  <a:gd name="T19" fmla="*/ 703 h 984"/>
                  <a:gd name="T20" fmla="*/ 124 w 941"/>
                  <a:gd name="T21" fmla="*/ 536 h 984"/>
                  <a:gd name="T22" fmla="*/ 404 w 941"/>
                  <a:gd name="T23" fmla="*/ 483 h 984"/>
                  <a:gd name="T24" fmla="*/ 668 w 941"/>
                  <a:gd name="T25" fmla="*/ 297 h 984"/>
                  <a:gd name="T26" fmla="*/ 571 w 941"/>
                  <a:gd name="T27" fmla="*/ 516 h 984"/>
                  <a:gd name="T28" fmla="*/ 823 w 941"/>
                  <a:gd name="T29" fmla="*/ 595 h 984"/>
                  <a:gd name="T30" fmla="*/ 790 w 941"/>
                  <a:gd name="T31" fmla="*/ 645 h 984"/>
                  <a:gd name="T32" fmla="*/ 930 w 941"/>
                  <a:gd name="T33" fmla="*/ 595 h 984"/>
                  <a:gd name="T34" fmla="*/ 795 w 941"/>
                  <a:gd name="T35" fmla="*/ 368 h 984"/>
                  <a:gd name="T36" fmla="*/ 499 w 941"/>
                  <a:gd name="T37" fmla="*/ 432 h 984"/>
                  <a:gd name="T38" fmla="*/ 299 w 941"/>
                  <a:gd name="T39" fmla="*/ 536 h 984"/>
                  <a:gd name="T40" fmla="*/ 508 w 941"/>
                  <a:gd name="T41" fmla="*/ 890 h 984"/>
                  <a:gd name="T42" fmla="*/ 485 w 941"/>
                  <a:gd name="T43" fmla="*/ 608 h 984"/>
                  <a:gd name="T44" fmla="*/ 329 w 941"/>
                  <a:gd name="T45" fmla="*/ 748 h 984"/>
                  <a:gd name="T46" fmla="*/ 606 w 941"/>
                  <a:gd name="T47" fmla="*/ 216 h 984"/>
                  <a:gd name="T48" fmla="*/ 837 w 941"/>
                  <a:gd name="T49" fmla="*/ 201 h 984"/>
                  <a:gd name="T50" fmla="*/ 757 w 941"/>
                  <a:gd name="T51" fmla="*/ 123 h 984"/>
                  <a:gd name="T52" fmla="*/ 671 w 941"/>
                  <a:gd name="T53" fmla="*/ 107 h 984"/>
                  <a:gd name="T54" fmla="*/ 7 w 941"/>
                  <a:gd name="T55" fmla="*/ 896 h 984"/>
                  <a:gd name="T56" fmla="*/ 209 w 941"/>
                  <a:gd name="T57" fmla="*/ 896 h 984"/>
                  <a:gd name="T58" fmla="*/ 91 w 941"/>
                  <a:gd name="T59" fmla="*/ 765 h 984"/>
                  <a:gd name="T60" fmla="*/ 872 w 941"/>
                  <a:gd name="T61" fmla="*/ 886 h 984"/>
                  <a:gd name="T62" fmla="*/ 801 w 941"/>
                  <a:gd name="T63" fmla="*/ 786 h 984"/>
                  <a:gd name="T64" fmla="*/ 706 w 941"/>
                  <a:gd name="T65" fmla="*/ 7 h 984"/>
                  <a:gd name="T66" fmla="*/ 620 w 941"/>
                  <a:gd name="T67" fmla="*/ 123 h 984"/>
                  <a:gd name="T68" fmla="*/ 712 w 941"/>
                  <a:gd name="T69" fmla="*/ 100 h 984"/>
                  <a:gd name="T70" fmla="*/ 790 w 941"/>
                  <a:gd name="T71" fmla="*/ 71 h 984"/>
                  <a:gd name="T72" fmla="*/ 849 w 941"/>
                  <a:gd name="T73" fmla="*/ 101 h 984"/>
                  <a:gd name="T74" fmla="*/ 581 w 941"/>
                  <a:gd name="T75" fmla="*/ 878 h 984"/>
                  <a:gd name="T76" fmla="*/ 615 w 941"/>
                  <a:gd name="T77" fmla="*/ 737 h 984"/>
                  <a:gd name="T78" fmla="*/ 487 w 941"/>
                  <a:gd name="T79" fmla="*/ 900 h 984"/>
                  <a:gd name="T80" fmla="*/ 485 w 941"/>
                  <a:gd name="T81" fmla="*/ 920 h 984"/>
                  <a:gd name="T82" fmla="*/ 29 w 941"/>
                  <a:gd name="T83" fmla="*/ 912 h 984"/>
                  <a:gd name="T84" fmla="*/ 173 w 941"/>
                  <a:gd name="T85" fmla="*/ 564 h 984"/>
                  <a:gd name="T86" fmla="*/ 587 w 941"/>
                  <a:gd name="T87" fmla="*/ 627 h 984"/>
                  <a:gd name="T88" fmla="*/ 493 w 941"/>
                  <a:gd name="T89" fmla="*/ 605 h 984"/>
                  <a:gd name="T90" fmla="*/ 792 w 941"/>
                  <a:gd name="T91" fmla="*/ 359 h 984"/>
                  <a:gd name="T92" fmla="*/ 283 w 941"/>
                  <a:gd name="T93" fmla="*/ 530 h 984"/>
                  <a:gd name="T94" fmla="*/ 152 w 941"/>
                  <a:gd name="T95" fmla="*/ 579 h 984"/>
                  <a:gd name="T96" fmla="*/ 304 w 941"/>
                  <a:gd name="T97" fmla="*/ 585 h 984"/>
                  <a:gd name="T98" fmla="*/ 790 w 941"/>
                  <a:gd name="T99" fmla="*/ 656 h 984"/>
                  <a:gd name="T100" fmla="*/ 794 w 941"/>
                  <a:gd name="T101" fmla="*/ 716 h 984"/>
                  <a:gd name="T102" fmla="*/ 746 w 941"/>
                  <a:gd name="T103" fmla="*/ 771 h 984"/>
                  <a:gd name="T104" fmla="*/ 690 w 941"/>
                  <a:gd name="T105" fmla="*/ 806 h 984"/>
                  <a:gd name="T106" fmla="*/ 629 w 941"/>
                  <a:gd name="T107" fmla="*/ 839 h 984"/>
                  <a:gd name="T108" fmla="*/ 721 w 941"/>
                  <a:gd name="T109" fmla="*/ 762 h 984"/>
                  <a:gd name="T110" fmla="*/ 323 w 941"/>
                  <a:gd name="T111" fmla="*/ 751 h 984"/>
                  <a:gd name="T112" fmla="*/ 80 w 941"/>
                  <a:gd name="T113" fmla="*/ 696 h 984"/>
                  <a:gd name="T114" fmla="*/ 626 w 941"/>
                  <a:gd name="T115" fmla="*/ 699 h 984"/>
                  <a:gd name="T116" fmla="*/ 171 w 941"/>
                  <a:gd name="T117" fmla="*/ 535 h 984"/>
                  <a:gd name="T118" fmla="*/ 585 w 941"/>
                  <a:gd name="T119" fmla="*/ 203 h 984"/>
                  <a:gd name="T120" fmla="*/ 861 w 941"/>
                  <a:gd name="T121" fmla="*/ 162 h 984"/>
                  <a:gd name="T122" fmla="*/ 285 w 941"/>
                  <a:gd name="T123" fmla="*/ 522 h 98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941" h="984">
                    <a:moveTo>
                      <a:pt x="602" y="217"/>
                    </a:moveTo>
                    <a:cubicBezTo>
                      <a:pt x="599" y="216"/>
                      <a:pt x="596" y="215"/>
                      <a:pt x="593" y="214"/>
                    </a:cubicBezTo>
                    <a:cubicBezTo>
                      <a:pt x="591" y="213"/>
                      <a:pt x="588" y="212"/>
                      <a:pt x="586" y="210"/>
                    </a:cubicBezTo>
                    <a:cubicBezTo>
                      <a:pt x="575" y="200"/>
                      <a:pt x="571" y="187"/>
                      <a:pt x="573" y="172"/>
                    </a:cubicBezTo>
                    <a:cubicBezTo>
                      <a:pt x="574" y="168"/>
                      <a:pt x="577" y="163"/>
                      <a:pt x="582" y="159"/>
                    </a:cubicBezTo>
                    <a:cubicBezTo>
                      <a:pt x="582" y="150"/>
                      <a:pt x="581" y="141"/>
                      <a:pt x="581" y="133"/>
                    </a:cubicBezTo>
                    <a:cubicBezTo>
                      <a:pt x="582" y="110"/>
                      <a:pt x="588" y="89"/>
                      <a:pt x="601" y="69"/>
                    </a:cubicBezTo>
                    <a:cubicBezTo>
                      <a:pt x="611" y="55"/>
                      <a:pt x="622" y="42"/>
                      <a:pt x="635" y="31"/>
                    </a:cubicBezTo>
                    <a:cubicBezTo>
                      <a:pt x="648" y="20"/>
                      <a:pt x="662" y="12"/>
                      <a:pt x="678" y="9"/>
                    </a:cubicBezTo>
                    <a:cubicBezTo>
                      <a:pt x="685" y="7"/>
                      <a:pt x="693" y="4"/>
                      <a:pt x="700" y="3"/>
                    </a:cubicBezTo>
                    <a:cubicBezTo>
                      <a:pt x="710" y="0"/>
                      <a:pt x="720" y="1"/>
                      <a:pt x="730" y="1"/>
                    </a:cubicBezTo>
                    <a:cubicBezTo>
                      <a:pt x="744" y="1"/>
                      <a:pt x="759" y="4"/>
                      <a:pt x="773" y="5"/>
                    </a:cubicBezTo>
                    <a:cubicBezTo>
                      <a:pt x="779" y="6"/>
                      <a:pt x="785" y="8"/>
                      <a:pt x="791" y="11"/>
                    </a:cubicBezTo>
                    <a:cubicBezTo>
                      <a:pt x="799" y="15"/>
                      <a:pt x="807" y="19"/>
                      <a:pt x="815" y="24"/>
                    </a:cubicBezTo>
                    <a:cubicBezTo>
                      <a:pt x="823" y="28"/>
                      <a:pt x="829" y="35"/>
                      <a:pt x="836" y="41"/>
                    </a:cubicBezTo>
                    <a:cubicBezTo>
                      <a:pt x="837" y="43"/>
                      <a:pt x="839" y="45"/>
                      <a:pt x="840" y="47"/>
                    </a:cubicBezTo>
                    <a:cubicBezTo>
                      <a:pt x="845" y="53"/>
                      <a:pt x="849" y="59"/>
                      <a:pt x="853" y="65"/>
                    </a:cubicBezTo>
                    <a:cubicBezTo>
                      <a:pt x="859" y="76"/>
                      <a:pt x="861" y="87"/>
                      <a:pt x="864" y="98"/>
                    </a:cubicBezTo>
                    <a:cubicBezTo>
                      <a:pt x="865" y="104"/>
                      <a:pt x="866" y="110"/>
                      <a:pt x="867" y="117"/>
                    </a:cubicBezTo>
                    <a:cubicBezTo>
                      <a:pt x="869" y="124"/>
                      <a:pt x="867" y="132"/>
                      <a:pt x="866" y="140"/>
                    </a:cubicBezTo>
                    <a:cubicBezTo>
                      <a:pt x="866" y="142"/>
                      <a:pt x="865" y="144"/>
                      <a:pt x="865" y="146"/>
                    </a:cubicBezTo>
                    <a:cubicBezTo>
                      <a:pt x="864" y="149"/>
                      <a:pt x="864" y="153"/>
                      <a:pt x="866" y="156"/>
                    </a:cubicBezTo>
                    <a:cubicBezTo>
                      <a:pt x="869" y="165"/>
                      <a:pt x="868" y="174"/>
                      <a:pt x="865" y="183"/>
                    </a:cubicBezTo>
                    <a:cubicBezTo>
                      <a:pt x="865" y="184"/>
                      <a:pt x="864" y="185"/>
                      <a:pt x="864" y="186"/>
                    </a:cubicBezTo>
                    <a:cubicBezTo>
                      <a:pt x="862" y="194"/>
                      <a:pt x="857" y="199"/>
                      <a:pt x="850" y="203"/>
                    </a:cubicBezTo>
                    <a:cubicBezTo>
                      <a:pt x="845" y="206"/>
                      <a:pt x="842" y="210"/>
                      <a:pt x="841" y="215"/>
                    </a:cubicBezTo>
                    <a:cubicBezTo>
                      <a:pt x="839" y="225"/>
                      <a:pt x="835" y="234"/>
                      <a:pt x="830" y="243"/>
                    </a:cubicBezTo>
                    <a:cubicBezTo>
                      <a:pt x="827" y="249"/>
                      <a:pt x="823" y="255"/>
                      <a:pt x="819" y="261"/>
                    </a:cubicBezTo>
                    <a:cubicBezTo>
                      <a:pt x="818" y="263"/>
                      <a:pt x="815" y="265"/>
                      <a:pt x="812" y="267"/>
                    </a:cubicBezTo>
                    <a:cubicBezTo>
                      <a:pt x="807" y="272"/>
                      <a:pt x="802" y="276"/>
                      <a:pt x="797" y="280"/>
                    </a:cubicBezTo>
                    <a:cubicBezTo>
                      <a:pt x="794" y="283"/>
                      <a:pt x="793" y="291"/>
                      <a:pt x="796" y="294"/>
                    </a:cubicBezTo>
                    <a:cubicBezTo>
                      <a:pt x="798" y="296"/>
                      <a:pt x="798" y="298"/>
                      <a:pt x="797" y="301"/>
                    </a:cubicBezTo>
                    <a:cubicBezTo>
                      <a:pt x="797" y="302"/>
                      <a:pt x="797" y="303"/>
                      <a:pt x="797" y="304"/>
                    </a:cubicBezTo>
                    <a:cubicBezTo>
                      <a:pt x="795" y="311"/>
                      <a:pt x="797" y="317"/>
                      <a:pt x="802" y="322"/>
                    </a:cubicBezTo>
                    <a:cubicBezTo>
                      <a:pt x="803" y="322"/>
                      <a:pt x="804" y="322"/>
                      <a:pt x="804" y="321"/>
                    </a:cubicBezTo>
                    <a:cubicBezTo>
                      <a:pt x="805" y="320"/>
                      <a:pt x="806" y="318"/>
                      <a:pt x="807" y="317"/>
                    </a:cubicBezTo>
                    <a:cubicBezTo>
                      <a:pt x="809" y="316"/>
                      <a:pt x="811" y="317"/>
                      <a:pt x="813" y="319"/>
                    </a:cubicBezTo>
                    <a:cubicBezTo>
                      <a:pt x="817" y="322"/>
                      <a:pt x="821" y="324"/>
                      <a:pt x="826" y="325"/>
                    </a:cubicBezTo>
                    <a:cubicBezTo>
                      <a:pt x="831" y="326"/>
                      <a:pt x="835" y="328"/>
                      <a:pt x="838" y="331"/>
                    </a:cubicBezTo>
                    <a:cubicBezTo>
                      <a:pt x="846" y="337"/>
                      <a:pt x="854" y="343"/>
                      <a:pt x="864" y="346"/>
                    </a:cubicBezTo>
                    <a:cubicBezTo>
                      <a:pt x="864" y="346"/>
                      <a:pt x="864" y="346"/>
                      <a:pt x="864" y="346"/>
                    </a:cubicBezTo>
                    <a:cubicBezTo>
                      <a:pt x="873" y="352"/>
                      <a:pt x="882" y="358"/>
                      <a:pt x="891" y="364"/>
                    </a:cubicBezTo>
                    <a:cubicBezTo>
                      <a:pt x="900" y="371"/>
                      <a:pt x="905" y="381"/>
                      <a:pt x="909" y="391"/>
                    </a:cubicBezTo>
                    <a:cubicBezTo>
                      <a:pt x="914" y="402"/>
                      <a:pt x="919" y="413"/>
                      <a:pt x="923" y="424"/>
                    </a:cubicBezTo>
                    <a:cubicBezTo>
                      <a:pt x="926" y="431"/>
                      <a:pt x="927" y="439"/>
                      <a:pt x="929" y="446"/>
                    </a:cubicBezTo>
                    <a:cubicBezTo>
                      <a:pt x="931" y="451"/>
                      <a:pt x="932" y="456"/>
                      <a:pt x="933" y="462"/>
                    </a:cubicBezTo>
                    <a:cubicBezTo>
                      <a:pt x="934" y="464"/>
                      <a:pt x="934" y="466"/>
                      <a:pt x="934" y="468"/>
                    </a:cubicBezTo>
                    <a:cubicBezTo>
                      <a:pt x="936" y="481"/>
                      <a:pt x="938" y="494"/>
                      <a:pt x="940" y="507"/>
                    </a:cubicBezTo>
                    <a:cubicBezTo>
                      <a:pt x="941" y="514"/>
                      <a:pt x="941" y="521"/>
                      <a:pt x="941" y="528"/>
                    </a:cubicBezTo>
                    <a:cubicBezTo>
                      <a:pt x="941" y="537"/>
                      <a:pt x="939" y="546"/>
                      <a:pt x="939" y="556"/>
                    </a:cubicBezTo>
                    <a:cubicBezTo>
                      <a:pt x="938" y="567"/>
                      <a:pt x="937" y="578"/>
                      <a:pt x="936" y="590"/>
                    </a:cubicBezTo>
                    <a:cubicBezTo>
                      <a:pt x="935" y="613"/>
                      <a:pt x="930" y="636"/>
                      <a:pt x="919" y="658"/>
                    </a:cubicBezTo>
                    <a:cubicBezTo>
                      <a:pt x="917" y="662"/>
                      <a:pt x="915" y="666"/>
                      <a:pt x="917" y="671"/>
                    </a:cubicBezTo>
                    <a:cubicBezTo>
                      <a:pt x="918" y="673"/>
                      <a:pt x="918" y="675"/>
                      <a:pt x="918" y="677"/>
                    </a:cubicBezTo>
                    <a:cubicBezTo>
                      <a:pt x="917" y="691"/>
                      <a:pt x="919" y="705"/>
                      <a:pt x="922" y="719"/>
                    </a:cubicBezTo>
                    <a:cubicBezTo>
                      <a:pt x="923" y="725"/>
                      <a:pt x="923" y="731"/>
                      <a:pt x="924" y="736"/>
                    </a:cubicBezTo>
                    <a:cubicBezTo>
                      <a:pt x="925" y="745"/>
                      <a:pt x="926" y="754"/>
                      <a:pt x="927" y="763"/>
                    </a:cubicBezTo>
                    <a:cubicBezTo>
                      <a:pt x="928" y="775"/>
                      <a:pt x="927" y="786"/>
                      <a:pt x="925" y="798"/>
                    </a:cubicBezTo>
                    <a:cubicBezTo>
                      <a:pt x="922" y="811"/>
                      <a:pt x="919" y="823"/>
                      <a:pt x="913" y="835"/>
                    </a:cubicBezTo>
                    <a:cubicBezTo>
                      <a:pt x="908" y="844"/>
                      <a:pt x="904" y="853"/>
                      <a:pt x="899" y="861"/>
                    </a:cubicBezTo>
                    <a:cubicBezTo>
                      <a:pt x="898" y="864"/>
                      <a:pt x="896" y="867"/>
                      <a:pt x="894" y="869"/>
                    </a:cubicBezTo>
                    <a:cubicBezTo>
                      <a:pt x="888" y="876"/>
                      <a:pt x="882" y="882"/>
                      <a:pt x="876" y="888"/>
                    </a:cubicBezTo>
                    <a:cubicBezTo>
                      <a:pt x="872" y="892"/>
                      <a:pt x="868" y="894"/>
                      <a:pt x="864" y="895"/>
                    </a:cubicBezTo>
                    <a:cubicBezTo>
                      <a:pt x="861" y="896"/>
                      <a:pt x="859" y="898"/>
                      <a:pt x="856" y="899"/>
                    </a:cubicBezTo>
                    <a:cubicBezTo>
                      <a:pt x="852" y="900"/>
                      <a:pt x="847" y="902"/>
                      <a:pt x="842" y="904"/>
                    </a:cubicBezTo>
                    <a:cubicBezTo>
                      <a:pt x="837" y="906"/>
                      <a:pt x="832" y="908"/>
                      <a:pt x="826" y="910"/>
                    </a:cubicBezTo>
                    <a:cubicBezTo>
                      <a:pt x="820" y="913"/>
                      <a:pt x="813" y="913"/>
                      <a:pt x="806" y="911"/>
                    </a:cubicBezTo>
                    <a:cubicBezTo>
                      <a:pt x="803" y="910"/>
                      <a:pt x="799" y="910"/>
                      <a:pt x="796" y="909"/>
                    </a:cubicBezTo>
                    <a:cubicBezTo>
                      <a:pt x="786" y="907"/>
                      <a:pt x="778" y="903"/>
                      <a:pt x="770" y="898"/>
                    </a:cubicBezTo>
                    <a:cubicBezTo>
                      <a:pt x="762" y="893"/>
                      <a:pt x="756" y="887"/>
                      <a:pt x="751" y="879"/>
                    </a:cubicBezTo>
                    <a:cubicBezTo>
                      <a:pt x="743" y="868"/>
                      <a:pt x="739" y="856"/>
                      <a:pt x="735" y="843"/>
                    </a:cubicBezTo>
                    <a:cubicBezTo>
                      <a:pt x="734" y="841"/>
                      <a:pt x="733" y="838"/>
                      <a:pt x="733" y="835"/>
                    </a:cubicBezTo>
                    <a:cubicBezTo>
                      <a:pt x="732" y="829"/>
                      <a:pt x="731" y="823"/>
                      <a:pt x="730" y="817"/>
                    </a:cubicBezTo>
                    <a:cubicBezTo>
                      <a:pt x="726" y="816"/>
                      <a:pt x="724" y="819"/>
                      <a:pt x="723" y="820"/>
                    </a:cubicBezTo>
                    <a:cubicBezTo>
                      <a:pt x="718" y="825"/>
                      <a:pt x="714" y="830"/>
                      <a:pt x="710" y="835"/>
                    </a:cubicBezTo>
                    <a:cubicBezTo>
                      <a:pt x="707" y="839"/>
                      <a:pt x="703" y="844"/>
                      <a:pt x="700" y="847"/>
                    </a:cubicBezTo>
                    <a:cubicBezTo>
                      <a:pt x="697" y="847"/>
                      <a:pt x="695" y="847"/>
                      <a:pt x="692" y="847"/>
                    </a:cubicBezTo>
                    <a:cubicBezTo>
                      <a:pt x="688" y="852"/>
                      <a:pt x="686" y="857"/>
                      <a:pt x="684" y="862"/>
                    </a:cubicBezTo>
                    <a:cubicBezTo>
                      <a:pt x="678" y="874"/>
                      <a:pt x="671" y="884"/>
                      <a:pt x="660" y="890"/>
                    </a:cubicBezTo>
                    <a:cubicBezTo>
                      <a:pt x="652" y="895"/>
                      <a:pt x="645" y="901"/>
                      <a:pt x="637" y="904"/>
                    </a:cubicBezTo>
                    <a:cubicBezTo>
                      <a:pt x="629" y="907"/>
                      <a:pt x="621" y="909"/>
                      <a:pt x="612" y="909"/>
                    </a:cubicBezTo>
                    <a:cubicBezTo>
                      <a:pt x="602" y="908"/>
                      <a:pt x="593" y="907"/>
                      <a:pt x="583" y="906"/>
                    </a:cubicBezTo>
                    <a:cubicBezTo>
                      <a:pt x="577" y="906"/>
                      <a:pt x="572" y="904"/>
                      <a:pt x="567" y="899"/>
                    </a:cubicBezTo>
                    <a:cubicBezTo>
                      <a:pt x="565" y="897"/>
                      <a:pt x="562" y="896"/>
                      <a:pt x="558" y="896"/>
                    </a:cubicBezTo>
                    <a:cubicBezTo>
                      <a:pt x="542" y="896"/>
                      <a:pt x="527" y="896"/>
                      <a:pt x="511" y="895"/>
                    </a:cubicBezTo>
                    <a:cubicBezTo>
                      <a:pt x="506" y="895"/>
                      <a:pt x="501" y="896"/>
                      <a:pt x="495" y="896"/>
                    </a:cubicBezTo>
                    <a:cubicBezTo>
                      <a:pt x="495" y="900"/>
                      <a:pt x="495" y="904"/>
                      <a:pt x="495" y="908"/>
                    </a:cubicBezTo>
                    <a:cubicBezTo>
                      <a:pt x="495" y="925"/>
                      <a:pt x="486" y="938"/>
                      <a:pt x="476" y="950"/>
                    </a:cubicBezTo>
                    <a:cubicBezTo>
                      <a:pt x="468" y="958"/>
                      <a:pt x="459" y="963"/>
                      <a:pt x="449" y="968"/>
                    </a:cubicBezTo>
                    <a:cubicBezTo>
                      <a:pt x="440" y="972"/>
                      <a:pt x="429" y="973"/>
                      <a:pt x="419" y="973"/>
                    </a:cubicBezTo>
                    <a:cubicBezTo>
                      <a:pt x="407" y="972"/>
                      <a:pt x="397" y="969"/>
                      <a:pt x="387" y="965"/>
                    </a:cubicBezTo>
                    <a:cubicBezTo>
                      <a:pt x="378" y="962"/>
                      <a:pt x="371" y="957"/>
                      <a:pt x="366" y="949"/>
                    </a:cubicBezTo>
                    <a:cubicBezTo>
                      <a:pt x="363" y="942"/>
                      <a:pt x="359" y="936"/>
                      <a:pt x="355" y="929"/>
                    </a:cubicBezTo>
                    <a:cubicBezTo>
                      <a:pt x="354" y="927"/>
                      <a:pt x="353" y="924"/>
                      <a:pt x="352" y="921"/>
                    </a:cubicBezTo>
                    <a:cubicBezTo>
                      <a:pt x="350" y="915"/>
                      <a:pt x="348" y="909"/>
                      <a:pt x="348" y="902"/>
                    </a:cubicBezTo>
                    <a:cubicBezTo>
                      <a:pt x="343" y="901"/>
                      <a:pt x="339" y="901"/>
                      <a:pt x="335" y="901"/>
                    </a:cubicBezTo>
                    <a:cubicBezTo>
                      <a:pt x="315" y="901"/>
                      <a:pt x="295" y="903"/>
                      <a:pt x="275" y="903"/>
                    </a:cubicBezTo>
                    <a:cubicBezTo>
                      <a:pt x="259" y="903"/>
                      <a:pt x="244" y="902"/>
                      <a:pt x="228" y="901"/>
                    </a:cubicBezTo>
                    <a:cubicBezTo>
                      <a:pt x="225" y="901"/>
                      <a:pt x="222" y="901"/>
                      <a:pt x="219" y="901"/>
                    </a:cubicBezTo>
                    <a:cubicBezTo>
                      <a:pt x="211" y="902"/>
                      <a:pt x="202" y="902"/>
                      <a:pt x="193" y="902"/>
                    </a:cubicBezTo>
                    <a:cubicBezTo>
                      <a:pt x="185" y="903"/>
                      <a:pt x="177" y="902"/>
                      <a:pt x="169" y="902"/>
                    </a:cubicBezTo>
                    <a:cubicBezTo>
                      <a:pt x="167" y="902"/>
                      <a:pt x="165" y="903"/>
                      <a:pt x="163" y="903"/>
                    </a:cubicBezTo>
                    <a:cubicBezTo>
                      <a:pt x="163" y="905"/>
                      <a:pt x="162" y="907"/>
                      <a:pt x="162" y="909"/>
                    </a:cubicBezTo>
                    <a:cubicBezTo>
                      <a:pt x="162" y="913"/>
                      <a:pt x="162" y="918"/>
                      <a:pt x="161" y="922"/>
                    </a:cubicBezTo>
                    <a:cubicBezTo>
                      <a:pt x="159" y="941"/>
                      <a:pt x="149" y="955"/>
                      <a:pt x="137" y="968"/>
                    </a:cubicBezTo>
                    <a:cubicBezTo>
                      <a:pt x="131" y="973"/>
                      <a:pt x="124" y="976"/>
                      <a:pt x="117" y="978"/>
                    </a:cubicBezTo>
                    <a:cubicBezTo>
                      <a:pt x="107" y="981"/>
                      <a:pt x="97" y="984"/>
                      <a:pt x="86" y="984"/>
                    </a:cubicBezTo>
                    <a:cubicBezTo>
                      <a:pt x="79" y="983"/>
                      <a:pt x="72" y="983"/>
                      <a:pt x="66" y="979"/>
                    </a:cubicBezTo>
                    <a:cubicBezTo>
                      <a:pt x="61" y="976"/>
                      <a:pt x="56" y="974"/>
                      <a:pt x="51" y="971"/>
                    </a:cubicBezTo>
                    <a:cubicBezTo>
                      <a:pt x="42" y="965"/>
                      <a:pt x="35" y="957"/>
                      <a:pt x="29" y="948"/>
                    </a:cubicBezTo>
                    <a:cubicBezTo>
                      <a:pt x="25" y="943"/>
                      <a:pt x="24" y="936"/>
                      <a:pt x="23" y="929"/>
                    </a:cubicBezTo>
                    <a:cubicBezTo>
                      <a:pt x="22" y="922"/>
                      <a:pt x="21" y="914"/>
                      <a:pt x="20" y="907"/>
                    </a:cubicBezTo>
                    <a:cubicBezTo>
                      <a:pt x="14" y="904"/>
                      <a:pt x="9" y="902"/>
                      <a:pt x="4" y="906"/>
                    </a:cubicBezTo>
                    <a:cubicBezTo>
                      <a:pt x="0" y="905"/>
                      <a:pt x="0" y="902"/>
                      <a:pt x="0" y="900"/>
                    </a:cubicBezTo>
                    <a:cubicBezTo>
                      <a:pt x="1" y="894"/>
                      <a:pt x="1" y="888"/>
                      <a:pt x="2" y="882"/>
                    </a:cubicBezTo>
                    <a:cubicBezTo>
                      <a:pt x="4" y="872"/>
                      <a:pt x="3" y="862"/>
                      <a:pt x="4" y="852"/>
                    </a:cubicBezTo>
                    <a:cubicBezTo>
                      <a:pt x="5" y="841"/>
                      <a:pt x="5" y="829"/>
                      <a:pt x="5" y="818"/>
                    </a:cubicBezTo>
                    <a:cubicBezTo>
                      <a:pt x="4" y="808"/>
                      <a:pt x="3" y="799"/>
                      <a:pt x="2" y="789"/>
                    </a:cubicBezTo>
                    <a:cubicBezTo>
                      <a:pt x="2" y="786"/>
                      <a:pt x="1" y="782"/>
                      <a:pt x="1" y="778"/>
                    </a:cubicBezTo>
                    <a:cubicBezTo>
                      <a:pt x="1" y="773"/>
                      <a:pt x="1" y="768"/>
                      <a:pt x="0" y="763"/>
                    </a:cubicBezTo>
                    <a:cubicBezTo>
                      <a:pt x="0" y="762"/>
                      <a:pt x="0" y="760"/>
                      <a:pt x="0" y="759"/>
                    </a:cubicBezTo>
                    <a:cubicBezTo>
                      <a:pt x="0" y="757"/>
                      <a:pt x="3" y="756"/>
                      <a:pt x="4" y="757"/>
                    </a:cubicBezTo>
                    <a:cubicBezTo>
                      <a:pt x="12" y="760"/>
                      <a:pt x="20" y="759"/>
                      <a:pt x="28" y="760"/>
                    </a:cubicBezTo>
                    <a:cubicBezTo>
                      <a:pt x="36" y="761"/>
                      <a:pt x="44" y="761"/>
                      <a:pt x="52" y="760"/>
                    </a:cubicBezTo>
                    <a:cubicBezTo>
                      <a:pt x="62" y="759"/>
                      <a:pt x="72" y="759"/>
                      <a:pt x="82" y="759"/>
                    </a:cubicBezTo>
                    <a:cubicBezTo>
                      <a:pt x="94" y="759"/>
                      <a:pt x="107" y="760"/>
                      <a:pt x="119" y="759"/>
                    </a:cubicBezTo>
                    <a:cubicBezTo>
                      <a:pt x="136" y="759"/>
                      <a:pt x="153" y="759"/>
                      <a:pt x="170" y="759"/>
                    </a:cubicBezTo>
                    <a:cubicBezTo>
                      <a:pt x="175" y="759"/>
                      <a:pt x="179" y="758"/>
                      <a:pt x="184" y="758"/>
                    </a:cubicBezTo>
                    <a:cubicBezTo>
                      <a:pt x="187" y="754"/>
                      <a:pt x="186" y="750"/>
                      <a:pt x="186" y="746"/>
                    </a:cubicBezTo>
                    <a:cubicBezTo>
                      <a:pt x="185" y="737"/>
                      <a:pt x="185" y="728"/>
                      <a:pt x="188" y="719"/>
                    </a:cubicBezTo>
                    <a:cubicBezTo>
                      <a:pt x="189" y="719"/>
                      <a:pt x="189" y="719"/>
                      <a:pt x="190" y="719"/>
                    </a:cubicBezTo>
                    <a:cubicBezTo>
                      <a:pt x="206" y="718"/>
                      <a:pt x="222" y="716"/>
                      <a:pt x="237" y="716"/>
                    </a:cubicBezTo>
                    <a:cubicBezTo>
                      <a:pt x="253" y="716"/>
                      <a:pt x="268" y="716"/>
                      <a:pt x="283" y="714"/>
                    </a:cubicBezTo>
                    <a:cubicBezTo>
                      <a:pt x="293" y="713"/>
                      <a:pt x="303" y="713"/>
                      <a:pt x="313" y="712"/>
                    </a:cubicBezTo>
                    <a:cubicBezTo>
                      <a:pt x="315" y="712"/>
                      <a:pt x="317" y="712"/>
                      <a:pt x="320" y="712"/>
                    </a:cubicBezTo>
                    <a:cubicBezTo>
                      <a:pt x="320" y="679"/>
                      <a:pt x="320" y="646"/>
                      <a:pt x="316" y="613"/>
                    </a:cubicBezTo>
                    <a:cubicBezTo>
                      <a:pt x="315" y="613"/>
                      <a:pt x="314" y="612"/>
                      <a:pt x="314" y="612"/>
                    </a:cubicBezTo>
                    <a:cubicBezTo>
                      <a:pt x="307" y="609"/>
                      <a:pt x="305" y="604"/>
                      <a:pt x="307" y="597"/>
                    </a:cubicBezTo>
                    <a:cubicBezTo>
                      <a:pt x="307" y="596"/>
                      <a:pt x="307" y="594"/>
                      <a:pt x="307" y="592"/>
                    </a:cubicBezTo>
                    <a:cubicBezTo>
                      <a:pt x="301" y="594"/>
                      <a:pt x="296" y="597"/>
                      <a:pt x="291" y="600"/>
                    </a:cubicBezTo>
                    <a:cubicBezTo>
                      <a:pt x="283" y="605"/>
                      <a:pt x="276" y="610"/>
                      <a:pt x="269" y="615"/>
                    </a:cubicBezTo>
                    <a:cubicBezTo>
                      <a:pt x="264" y="619"/>
                      <a:pt x="257" y="621"/>
                      <a:pt x="251" y="624"/>
                    </a:cubicBezTo>
                    <a:cubicBezTo>
                      <a:pt x="245" y="625"/>
                      <a:pt x="240" y="627"/>
                      <a:pt x="235" y="629"/>
                    </a:cubicBezTo>
                    <a:cubicBezTo>
                      <a:pt x="230" y="630"/>
                      <a:pt x="226" y="632"/>
                      <a:pt x="222" y="634"/>
                    </a:cubicBezTo>
                    <a:cubicBezTo>
                      <a:pt x="223" y="636"/>
                      <a:pt x="224" y="640"/>
                      <a:pt x="225" y="643"/>
                    </a:cubicBezTo>
                    <a:cubicBezTo>
                      <a:pt x="226" y="647"/>
                      <a:pt x="225" y="650"/>
                      <a:pt x="221" y="653"/>
                    </a:cubicBezTo>
                    <a:cubicBezTo>
                      <a:pt x="213" y="657"/>
                      <a:pt x="206" y="662"/>
                      <a:pt x="198" y="666"/>
                    </a:cubicBezTo>
                    <a:cubicBezTo>
                      <a:pt x="183" y="673"/>
                      <a:pt x="168" y="679"/>
                      <a:pt x="154" y="688"/>
                    </a:cubicBezTo>
                    <a:cubicBezTo>
                      <a:pt x="146" y="692"/>
                      <a:pt x="138" y="696"/>
                      <a:pt x="130" y="701"/>
                    </a:cubicBezTo>
                    <a:cubicBezTo>
                      <a:pt x="126" y="703"/>
                      <a:pt x="123" y="704"/>
                      <a:pt x="118" y="703"/>
                    </a:cubicBezTo>
                    <a:cubicBezTo>
                      <a:pt x="109" y="702"/>
                      <a:pt x="100" y="702"/>
                      <a:pt x="91" y="703"/>
                    </a:cubicBezTo>
                    <a:cubicBezTo>
                      <a:pt x="85" y="703"/>
                      <a:pt x="80" y="705"/>
                      <a:pt x="74" y="705"/>
                    </a:cubicBezTo>
                    <a:cubicBezTo>
                      <a:pt x="73" y="704"/>
                      <a:pt x="73" y="703"/>
                      <a:pt x="72" y="702"/>
                    </a:cubicBezTo>
                    <a:cubicBezTo>
                      <a:pt x="69" y="690"/>
                      <a:pt x="63" y="678"/>
                      <a:pt x="58" y="667"/>
                    </a:cubicBezTo>
                    <a:cubicBezTo>
                      <a:pt x="55" y="661"/>
                      <a:pt x="52" y="655"/>
                      <a:pt x="49" y="650"/>
                    </a:cubicBezTo>
                    <a:cubicBezTo>
                      <a:pt x="45" y="641"/>
                      <a:pt x="41" y="632"/>
                      <a:pt x="37" y="624"/>
                    </a:cubicBezTo>
                    <a:cubicBezTo>
                      <a:pt x="36" y="621"/>
                      <a:pt x="34" y="619"/>
                      <a:pt x="32" y="617"/>
                    </a:cubicBezTo>
                    <a:cubicBezTo>
                      <a:pt x="32" y="616"/>
                      <a:pt x="31" y="615"/>
                      <a:pt x="30" y="615"/>
                    </a:cubicBezTo>
                    <a:cubicBezTo>
                      <a:pt x="27" y="609"/>
                      <a:pt x="24" y="603"/>
                      <a:pt x="21" y="597"/>
                    </a:cubicBezTo>
                    <a:cubicBezTo>
                      <a:pt x="22" y="596"/>
                      <a:pt x="23" y="594"/>
                      <a:pt x="25" y="593"/>
                    </a:cubicBezTo>
                    <a:cubicBezTo>
                      <a:pt x="34" y="588"/>
                      <a:pt x="43" y="583"/>
                      <a:pt x="52" y="578"/>
                    </a:cubicBezTo>
                    <a:cubicBezTo>
                      <a:pt x="58" y="575"/>
                      <a:pt x="64" y="571"/>
                      <a:pt x="70" y="567"/>
                    </a:cubicBezTo>
                    <a:cubicBezTo>
                      <a:pt x="76" y="564"/>
                      <a:pt x="82" y="561"/>
                      <a:pt x="88" y="558"/>
                    </a:cubicBezTo>
                    <a:cubicBezTo>
                      <a:pt x="96" y="554"/>
                      <a:pt x="104" y="549"/>
                      <a:pt x="113" y="544"/>
                    </a:cubicBezTo>
                    <a:cubicBezTo>
                      <a:pt x="117" y="542"/>
                      <a:pt x="121" y="539"/>
                      <a:pt x="124" y="536"/>
                    </a:cubicBezTo>
                    <a:cubicBezTo>
                      <a:pt x="127" y="533"/>
                      <a:pt x="130" y="532"/>
                      <a:pt x="133" y="532"/>
                    </a:cubicBezTo>
                    <a:cubicBezTo>
                      <a:pt x="138" y="532"/>
                      <a:pt x="143" y="532"/>
                      <a:pt x="148" y="532"/>
                    </a:cubicBezTo>
                    <a:cubicBezTo>
                      <a:pt x="152" y="532"/>
                      <a:pt x="155" y="531"/>
                      <a:pt x="158" y="528"/>
                    </a:cubicBezTo>
                    <a:cubicBezTo>
                      <a:pt x="164" y="523"/>
                      <a:pt x="171" y="521"/>
                      <a:pt x="179" y="519"/>
                    </a:cubicBezTo>
                    <a:cubicBezTo>
                      <a:pt x="193" y="516"/>
                      <a:pt x="207" y="516"/>
                      <a:pt x="221" y="519"/>
                    </a:cubicBezTo>
                    <a:cubicBezTo>
                      <a:pt x="231" y="521"/>
                      <a:pt x="241" y="522"/>
                      <a:pt x="251" y="524"/>
                    </a:cubicBezTo>
                    <a:cubicBezTo>
                      <a:pt x="257" y="525"/>
                      <a:pt x="262" y="525"/>
                      <a:pt x="268" y="526"/>
                    </a:cubicBezTo>
                    <a:cubicBezTo>
                      <a:pt x="271" y="526"/>
                      <a:pt x="273" y="525"/>
                      <a:pt x="274" y="523"/>
                    </a:cubicBezTo>
                    <a:cubicBezTo>
                      <a:pt x="275" y="522"/>
                      <a:pt x="275" y="522"/>
                      <a:pt x="275" y="522"/>
                    </a:cubicBezTo>
                    <a:cubicBezTo>
                      <a:pt x="279" y="515"/>
                      <a:pt x="284" y="513"/>
                      <a:pt x="291" y="513"/>
                    </a:cubicBezTo>
                    <a:cubicBezTo>
                      <a:pt x="300" y="514"/>
                      <a:pt x="308" y="512"/>
                      <a:pt x="316" y="508"/>
                    </a:cubicBezTo>
                    <a:cubicBezTo>
                      <a:pt x="323" y="504"/>
                      <a:pt x="331" y="503"/>
                      <a:pt x="339" y="501"/>
                    </a:cubicBezTo>
                    <a:cubicBezTo>
                      <a:pt x="350" y="499"/>
                      <a:pt x="361" y="497"/>
                      <a:pt x="372" y="495"/>
                    </a:cubicBezTo>
                    <a:cubicBezTo>
                      <a:pt x="374" y="495"/>
                      <a:pt x="376" y="494"/>
                      <a:pt x="379" y="493"/>
                    </a:cubicBezTo>
                    <a:cubicBezTo>
                      <a:pt x="387" y="490"/>
                      <a:pt x="396" y="487"/>
                      <a:pt x="404" y="483"/>
                    </a:cubicBezTo>
                    <a:cubicBezTo>
                      <a:pt x="410" y="480"/>
                      <a:pt x="416" y="477"/>
                      <a:pt x="421" y="475"/>
                    </a:cubicBezTo>
                    <a:cubicBezTo>
                      <a:pt x="424" y="473"/>
                      <a:pt x="427" y="472"/>
                      <a:pt x="430" y="470"/>
                    </a:cubicBezTo>
                    <a:cubicBezTo>
                      <a:pt x="440" y="466"/>
                      <a:pt x="449" y="460"/>
                      <a:pt x="458" y="454"/>
                    </a:cubicBezTo>
                    <a:cubicBezTo>
                      <a:pt x="466" y="447"/>
                      <a:pt x="476" y="442"/>
                      <a:pt x="485" y="435"/>
                    </a:cubicBezTo>
                    <a:cubicBezTo>
                      <a:pt x="496" y="427"/>
                      <a:pt x="508" y="419"/>
                      <a:pt x="519" y="409"/>
                    </a:cubicBezTo>
                    <a:cubicBezTo>
                      <a:pt x="527" y="402"/>
                      <a:pt x="536" y="395"/>
                      <a:pt x="544" y="388"/>
                    </a:cubicBezTo>
                    <a:cubicBezTo>
                      <a:pt x="546" y="386"/>
                      <a:pt x="548" y="384"/>
                      <a:pt x="551" y="382"/>
                    </a:cubicBezTo>
                    <a:cubicBezTo>
                      <a:pt x="567" y="367"/>
                      <a:pt x="586" y="355"/>
                      <a:pt x="606" y="346"/>
                    </a:cubicBezTo>
                    <a:cubicBezTo>
                      <a:pt x="611" y="343"/>
                      <a:pt x="617" y="342"/>
                      <a:pt x="623" y="340"/>
                    </a:cubicBezTo>
                    <a:cubicBezTo>
                      <a:pt x="632" y="338"/>
                      <a:pt x="640" y="336"/>
                      <a:pt x="649" y="333"/>
                    </a:cubicBezTo>
                    <a:cubicBezTo>
                      <a:pt x="653" y="332"/>
                      <a:pt x="656" y="332"/>
                      <a:pt x="658" y="328"/>
                    </a:cubicBezTo>
                    <a:cubicBezTo>
                      <a:pt x="661" y="328"/>
                      <a:pt x="663" y="328"/>
                      <a:pt x="665" y="329"/>
                    </a:cubicBezTo>
                    <a:cubicBezTo>
                      <a:pt x="666" y="328"/>
                      <a:pt x="667" y="327"/>
                      <a:pt x="667" y="326"/>
                    </a:cubicBezTo>
                    <a:cubicBezTo>
                      <a:pt x="668" y="323"/>
                      <a:pt x="669" y="320"/>
                      <a:pt x="669" y="317"/>
                    </a:cubicBezTo>
                    <a:cubicBezTo>
                      <a:pt x="669" y="310"/>
                      <a:pt x="668" y="304"/>
                      <a:pt x="668" y="297"/>
                    </a:cubicBezTo>
                    <a:cubicBezTo>
                      <a:pt x="667" y="292"/>
                      <a:pt x="665" y="288"/>
                      <a:pt x="660" y="286"/>
                    </a:cubicBezTo>
                    <a:cubicBezTo>
                      <a:pt x="659" y="285"/>
                      <a:pt x="657" y="284"/>
                      <a:pt x="655" y="283"/>
                    </a:cubicBezTo>
                    <a:cubicBezTo>
                      <a:pt x="640" y="276"/>
                      <a:pt x="628" y="264"/>
                      <a:pt x="618" y="250"/>
                    </a:cubicBezTo>
                    <a:cubicBezTo>
                      <a:pt x="612" y="241"/>
                      <a:pt x="607" y="232"/>
                      <a:pt x="604" y="222"/>
                    </a:cubicBezTo>
                    <a:cubicBezTo>
                      <a:pt x="603" y="220"/>
                      <a:pt x="603" y="219"/>
                      <a:pt x="602" y="217"/>
                    </a:cubicBezTo>
                    <a:close/>
                    <a:moveTo>
                      <a:pt x="315" y="601"/>
                    </a:moveTo>
                    <a:cubicBezTo>
                      <a:pt x="318" y="598"/>
                      <a:pt x="320" y="595"/>
                      <a:pt x="323" y="595"/>
                    </a:cubicBezTo>
                    <a:cubicBezTo>
                      <a:pt x="330" y="593"/>
                      <a:pt x="338" y="591"/>
                      <a:pt x="345" y="591"/>
                    </a:cubicBezTo>
                    <a:cubicBezTo>
                      <a:pt x="360" y="591"/>
                      <a:pt x="375" y="591"/>
                      <a:pt x="389" y="591"/>
                    </a:cubicBezTo>
                    <a:cubicBezTo>
                      <a:pt x="393" y="590"/>
                      <a:pt x="398" y="590"/>
                      <a:pt x="402" y="591"/>
                    </a:cubicBezTo>
                    <a:cubicBezTo>
                      <a:pt x="411" y="592"/>
                      <a:pt x="420" y="589"/>
                      <a:pt x="429" y="586"/>
                    </a:cubicBezTo>
                    <a:cubicBezTo>
                      <a:pt x="444" y="580"/>
                      <a:pt x="459" y="574"/>
                      <a:pt x="474" y="567"/>
                    </a:cubicBezTo>
                    <a:cubicBezTo>
                      <a:pt x="481" y="564"/>
                      <a:pt x="489" y="559"/>
                      <a:pt x="496" y="555"/>
                    </a:cubicBezTo>
                    <a:cubicBezTo>
                      <a:pt x="507" y="549"/>
                      <a:pt x="518" y="542"/>
                      <a:pt x="529" y="536"/>
                    </a:cubicBezTo>
                    <a:cubicBezTo>
                      <a:pt x="543" y="529"/>
                      <a:pt x="557" y="522"/>
                      <a:pt x="571" y="516"/>
                    </a:cubicBezTo>
                    <a:cubicBezTo>
                      <a:pt x="576" y="514"/>
                      <a:pt x="580" y="513"/>
                      <a:pt x="585" y="514"/>
                    </a:cubicBezTo>
                    <a:cubicBezTo>
                      <a:pt x="591" y="514"/>
                      <a:pt x="594" y="517"/>
                      <a:pt x="594" y="523"/>
                    </a:cubicBezTo>
                    <a:cubicBezTo>
                      <a:pt x="595" y="532"/>
                      <a:pt x="595" y="540"/>
                      <a:pt x="596" y="549"/>
                    </a:cubicBezTo>
                    <a:cubicBezTo>
                      <a:pt x="596" y="561"/>
                      <a:pt x="595" y="573"/>
                      <a:pt x="595" y="585"/>
                    </a:cubicBezTo>
                    <a:cubicBezTo>
                      <a:pt x="595" y="596"/>
                      <a:pt x="594" y="606"/>
                      <a:pt x="594" y="617"/>
                    </a:cubicBezTo>
                    <a:cubicBezTo>
                      <a:pt x="594" y="619"/>
                      <a:pt x="593" y="622"/>
                      <a:pt x="595" y="624"/>
                    </a:cubicBezTo>
                    <a:cubicBezTo>
                      <a:pt x="604" y="627"/>
                      <a:pt x="612" y="630"/>
                      <a:pt x="621" y="630"/>
                    </a:cubicBezTo>
                    <a:cubicBezTo>
                      <a:pt x="642" y="631"/>
                      <a:pt x="663" y="634"/>
                      <a:pt x="684" y="635"/>
                    </a:cubicBezTo>
                    <a:cubicBezTo>
                      <a:pt x="697" y="636"/>
                      <a:pt x="710" y="636"/>
                      <a:pt x="723" y="636"/>
                    </a:cubicBezTo>
                    <a:cubicBezTo>
                      <a:pt x="737" y="636"/>
                      <a:pt x="750" y="637"/>
                      <a:pt x="764" y="636"/>
                    </a:cubicBezTo>
                    <a:cubicBezTo>
                      <a:pt x="770" y="635"/>
                      <a:pt x="776" y="635"/>
                      <a:pt x="782" y="635"/>
                    </a:cubicBezTo>
                    <a:cubicBezTo>
                      <a:pt x="785" y="635"/>
                      <a:pt x="788" y="634"/>
                      <a:pt x="791" y="631"/>
                    </a:cubicBezTo>
                    <a:cubicBezTo>
                      <a:pt x="797" y="625"/>
                      <a:pt x="803" y="619"/>
                      <a:pt x="809" y="613"/>
                    </a:cubicBezTo>
                    <a:cubicBezTo>
                      <a:pt x="813" y="610"/>
                      <a:pt x="816" y="606"/>
                      <a:pt x="820" y="602"/>
                    </a:cubicBezTo>
                    <a:cubicBezTo>
                      <a:pt x="822" y="600"/>
                      <a:pt x="823" y="598"/>
                      <a:pt x="823" y="595"/>
                    </a:cubicBezTo>
                    <a:cubicBezTo>
                      <a:pt x="824" y="583"/>
                      <a:pt x="826" y="570"/>
                      <a:pt x="825" y="558"/>
                    </a:cubicBezTo>
                    <a:cubicBezTo>
                      <a:pt x="825" y="540"/>
                      <a:pt x="827" y="522"/>
                      <a:pt x="829" y="504"/>
                    </a:cubicBezTo>
                    <a:cubicBezTo>
                      <a:pt x="830" y="497"/>
                      <a:pt x="831" y="490"/>
                      <a:pt x="832" y="483"/>
                    </a:cubicBezTo>
                    <a:cubicBezTo>
                      <a:pt x="833" y="480"/>
                      <a:pt x="834" y="477"/>
                      <a:pt x="835" y="475"/>
                    </a:cubicBezTo>
                    <a:cubicBezTo>
                      <a:pt x="836" y="474"/>
                      <a:pt x="838" y="473"/>
                      <a:pt x="839" y="473"/>
                    </a:cubicBezTo>
                    <a:cubicBezTo>
                      <a:pt x="841" y="473"/>
                      <a:pt x="840" y="475"/>
                      <a:pt x="840" y="476"/>
                    </a:cubicBezTo>
                    <a:cubicBezTo>
                      <a:pt x="839" y="479"/>
                      <a:pt x="838" y="482"/>
                      <a:pt x="838" y="485"/>
                    </a:cubicBezTo>
                    <a:cubicBezTo>
                      <a:pt x="837" y="495"/>
                      <a:pt x="835" y="504"/>
                      <a:pt x="834" y="514"/>
                    </a:cubicBezTo>
                    <a:cubicBezTo>
                      <a:pt x="833" y="530"/>
                      <a:pt x="832" y="546"/>
                      <a:pt x="832" y="563"/>
                    </a:cubicBezTo>
                    <a:cubicBezTo>
                      <a:pt x="833" y="575"/>
                      <a:pt x="831" y="587"/>
                      <a:pt x="830" y="599"/>
                    </a:cubicBezTo>
                    <a:cubicBezTo>
                      <a:pt x="829" y="603"/>
                      <a:pt x="828" y="606"/>
                      <a:pt x="824" y="608"/>
                    </a:cubicBezTo>
                    <a:cubicBezTo>
                      <a:pt x="822" y="608"/>
                      <a:pt x="820" y="610"/>
                      <a:pt x="819" y="611"/>
                    </a:cubicBezTo>
                    <a:cubicBezTo>
                      <a:pt x="813" y="617"/>
                      <a:pt x="807" y="623"/>
                      <a:pt x="801" y="630"/>
                    </a:cubicBezTo>
                    <a:cubicBezTo>
                      <a:pt x="800" y="632"/>
                      <a:pt x="799" y="634"/>
                      <a:pt x="797" y="638"/>
                    </a:cubicBezTo>
                    <a:cubicBezTo>
                      <a:pt x="795" y="639"/>
                      <a:pt x="790" y="639"/>
                      <a:pt x="790" y="645"/>
                    </a:cubicBezTo>
                    <a:cubicBezTo>
                      <a:pt x="795" y="643"/>
                      <a:pt x="800" y="644"/>
                      <a:pt x="804" y="645"/>
                    </a:cubicBezTo>
                    <a:cubicBezTo>
                      <a:pt x="810" y="647"/>
                      <a:pt x="815" y="648"/>
                      <a:pt x="820" y="650"/>
                    </a:cubicBezTo>
                    <a:cubicBezTo>
                      <a:pt x="823" y="652"/>
                      <a:pt x="826" y="653"/>
                      <a:pt x="828" y="655"/>
                    </a:cubicBezTo>
                    <a:cubicBezTo>
                      <a:pt x="838" y="664"/>
                      <a:pt x="845" y="674"/>
                      <a:pt x="849" y="686"/>
                    </a:cubicBezTo>
                    <a:cubicBezTo>
                      <a:pt x="851" y="692"/>
                      <a:pt x="852" y="699"/>
                      <a:pt x="852" y="705"/>
                    </a:cubicBezTo>
                    <a:cubicBezTo>
                      <a:pt x="852" y="708"/>
                      <a:pt x="852" y="711"/>
                      <a:pt x="855" y="713"/>
                    </a:cubicBezTo>
                    <a:cubicBezTo>
                      <a:pt x="857" y="713"/>
                      <a:pt x="859" y="711"/>
                      <a:pt x="862" y="711"/>
                    </a:cubicBezTo>
                    <a:cubicBezTo>
                      <a:pt x="866" y="711"/>
                      <a:pt x="869" y="709"/>
                      <a:pt x="872" y="707"/>
                    </a:cubicBezTo>
                    <a:cubicBezTo>
                      <a:pt x="875" y="705"/>
                      <a:pt x="878" y="703"/>
                      <a:pt x="881" y="701"/>
                    </a:cubicBezTo>
                    <a:cubicBezTo>
                      <a:pt x="886" y="697"/>
                      <a:pt x="890" y="694"/>
                      <a:pt x="894" y="689"/>
                    </a:cubicBezTo>
                    <a:cubicBezTo>
                      <a:pt x="900" y="682"/>
                      <a:pt x="906" y="675"/>
                      <a:pt x="909" y="665"/>
                    </a:cubicBezTo>
                    <a:cubicBezTo>
                      <a:pt x="909" y="664"/>
                      <a:pt x="910" y="663"/>
                      <a:pt x="911" y="662"/>
                    </a:cubicBezTo>
                    <a:cubicBezTo>
                      <a:pt x="913" y="659"/>
                      <a:pt x="915" y="655"/>
                      <a:pt x="917" y="651"/>
                    </a:cubicBezTo>
                    <a:cubicBezTo>
                      <a:pt x="920" y="644"/>
                      <a:pt x="922" y="635"/>
                      <a:pt x="924" y="628"/>
                    </a:cubicBezTo>
                    <a:cubicBezTo>
                      <a:pt x="928" y="617"/>
                      <a:pt x="929" y="606"/>
                      <a:pt x="930" y="595"/>
                    </a:cubicBezTo>
                    <a:cubicBezTo>
                      <a:pt x="931" y="584"/>
                      <a:pt x="932" y="573"/>
                      <a:pt x="933" y="561"/>
                    </a:cubicBezTo>
                    <a:cubicBezTo>
                      <a:pt x="934" y="548"/>
                      <a:pt x="935" y="536"/>
                      <a:pt x="935" y="523"/>
                    </a:cubicBezTo>
                    <a:cubicBezTo>
                      <a:pt x="936" y="518"/>
                      <a:pt x="936" y="514"/>
                      <a:pt x="935" y="510"/>
                    </a:cubicBezTo>
                    <a:cubicBezTo>
                      <a:pt x="932" y="495"/>
                      <a:pt x="932" y="480"/>
                      <a:pt x="928" y="465"/>
                    </a:cubicBezTo>
                    <a:cubicBezTo>
                      <a:pt x="924" y="452"/>
                      <a:pt x="922" y="439"/>
                      <a:pt x="917" y="427"/>
                    </a:cubicBezTo>
                    <a:cubicBezTo>
                      <a:pt x="914" y="421"/>
                      <a:pt x="911" y="415"/>
                      <a:pt x="909" y="409"/>
                    </a:cubicBezTo>
                    <a:cubicBezTo>
                      <a:pt x="907" y="401"/>
                      <a:pt x="904" y="394"/>
                      <a:pt x="900" y="387"/>
                    </a:cubicBezTo>
                    <a:cubicBezTo>
                      <a:pt x="895" y="378"/>
                      <a:pt x="889" y="370"/>
                      <a:pt x="880" y="365"/>
                    </a:cubicBezTo>
                    <a:cubicBezTo>
                      <a:pt x="877" y="364"/>
                      <a:pt x="874" y="362"/>
                      <a:pt x="872" y="360"/>
                    </a:cubicBezTo>
                    <a:cubicBezTo>
                      <a:pt x="868" y="356"/>
                      <a:pt x="863" y="353"/>
                      <a:pt x="857" y="351"/>
                    </a:cubicBezTo>
                    <a:cubicBezTo>
                      <a:pt x="855" y="350"/>
                      <a:pt x="853" y="350"/>
                      <a:pt x="852" y="349"/>
                    </a:cubicBezTo>
                    <a:cubicBezTo>
                      <a:pt x="848" y="347"/>
                      <a:pt x="845" y="346"/>
                      <a:pt x="842" y="343"/>
                    </a:cubicBezTo>
                    <a:cubicBezTo>
                      <a:pt x="834" y="335"/>
                      <a:pt x="824" y="330"/>
                      <a:pt x="813" y="328"/>
                    </a:cubicBezTo>
                    <a:cubicBezTo>
                      <a:pt x="812" y="333"/>
                      <a:pt x="811" y="338"/>
                      <a:pt x="809" y="343"/>
                    </a:cubicBezTo>
                    <a:cubicBezTo>
                      <a:pt x="807" y="353"/>
                      <a:pt x="802" y="361"/>
                      <a:pt x="795" y="368"/>
                    </a:cubicBezTo>
                    <a:cubicBezTo>
                      <a:pt x="788" y="375"/>
                      <a:pt x="782" y="382"/>
                      <a:pt x="773" y="386"/>
                    </a:cubicBezTo>
                    <a:cubicBezTo>
                      <a:pt x="771" y="387"/>
                      <a:pt x="770" y="388"/>
                      <a:pt x="768" y="389"/>
                    </a:cubicBezTo>
                    <a:cubicBezTo>
                      <a:pt x="767" y="390"/>
                      <a:pt x="765" y="391"/>
                      <a:pt x="763" y="392"/>
                    </a:cubicBezTo>
                    <a:cubicBezTo>
                      <a:pt x="759" y="393"/>
                      <a:pt x="755" y="393"/>
                      <a:pt x="751" y="394"/>
                    </a:cubicBezTo>
                    <a:cubicBezTo>
                      <a:pt x="740" y="398"/>
                      <a:pt x="728" y="399"/>
                      <a:pt x="716" y="396"/>
                    </a:cubicBezTo>
                    <a:cubicBezTo>
                      <a:pt x="702" y="394"/>
                      <a:pt x="688" y="388"/>
                      <a:pt x="675" y="381"/>
                    </a:cubicBezTo>
                    <a:cubicBezTo>
                      <a:pt x="667" y="376"/>
                      <a:pt x="660" y="369"/>
                      <a:pt x="658" y="358"/>
                    </a:cubicBezTo>
                    <a:cubicBezTo>
                      <a:pt x="657" y="352"/>
                      <a:pt x="655" y="347"/>
                      <a:pt x="654" y="341"/>
                    </a:cubicBezTo>
                    <a:cubicBezTo>
                      <a:pt x="651" y="341"/>
                      <a:pt x="649" y="342"/>
                      <a:pt x="647" y="342"/>
                    </a:cubicBezTo>
                    <a:cubicBezTo>
                      <a:pt x="631" y="344"/>
                      <a:pt x="616" y="349"/>
                      <a:pt x="602" y="355"/>
                    </a:cubicBezTo>
                    <a:cubicBezTo>
                      <a:pt x="593" y="360"/>
                      <a:pt x="583" y="365"/>
                      <a:pt x="575" y="372"/>
                    </a:cubicBezTo>
                    <a:cubicBezTo>
                      <a:pt x="566" y="380"/>
                      <a:pt x="558" y="387"/>
                      <a:pt x="549" y="394"/>
                    </a:cubicBezTo>
                    <a:cubicBezTo>
                      <a:pt x="544" y="398"/>
                      <a:pt x="539" y="401"/>
                      <a:pt x="534" y="406"/>
                    </a:cubicBezTo>
                    <a:cubicBezTo>
                      <a:pt x="530" y="411"/>
                      <a:pt x="525" y="414"/>
                      <a:pt x="520" y="417"/>
                    </a:cubicBezTo>
                    <a:cubicBezTo>
                      <a:pt x="513" y="422"/>
                      <a:pt x="506" y="427"/>
                      <a:pt x="499" y="432"/>
                    </a:cubicBezTo>
                    <a:cubicBezTo>
                      <a:pt x="493" y="437"/>
                      <a:pt x="487" y="442"/>
                      <a:pt x="480" y="447"/>
                    </a:cubicBezTo>
                    <a:cubicBezTo>
                      <a:pt x="469" y="455"/>
                      <a:pt x="457" y="464"/>
                      <a:pt x="445" y="471"/>
                    </a:cubicBezTo>
                    <a:cubicBezTo>
                      <a:pt x="443" y="472"/>
                      <a:pt x="442" y="473"/>
                      <a:pt x="441" y="474"/>
                    </a:cubicBezTo>
                    <a:cubicBezTo>
                      <a:pt x="439" y="477"/>
                      <a:pt x="436" y="478"/>
                      <a:pt x="433" y="479"/>
                    </a:cubicBezTo>
                    <a:cubicBezTo>
                      <a:pt x="427" y="480"/>
                      <a:pt x="420" y="481"/>
                      <a:pt x="414" y="484"/>
                    </a:cubicBezTo>
                    <a:cubicBezTo>
                      <a:pt x="407" y="487"/>
                      <a:pt x="399" y="489"/>
                      <a:pt x="392" y="492"/>
                    </a:cubicBezTo>
                    <a:cubicBezTo>
                      <a:pt x="389" y="493"/>
                      <a:pt x="385" y="494"/>
                      <a:pt x="383" y="496"/>
                    </a:cubicBezTo>
                    <a:cubicBezTo>
                      <a:pt x="376" y="499"/>
                      <a:pt x="370" y="500"/>
                      <a:pt x="363" y="501"/>
                    </a:cubicBezTo>
                    <a:cubicBezTo>
                      <a:pt x="358" y="502"/>
                      <a:pt x="353" y="503"/>
                      <a:pt x="349" y="503"/>
                    </a:cubicBezTo>
                    <a:cubicBezTo>
                      <a:pt x="347" y="504"/>
                      <a:pt x="345" y="505"/>
                      <a:pt x="343" y="505"/>
                    </a:cubicBezTo>
                    <a:cubicBezTo>
                      <a:pt x="333" y="506"/>
                      <a:pt x="324" y="509"/>
                      <a:pt x="314" y="513"/>
                    </a:cubicBezTo>
                    <a:cubicBezTo>
                      <a:pt x="308" y="515"/>
                      <a:pt x="302" y="517"/>
                      <a:pt x="295" y="517"/>
                    </a:cubicBezTo>
                    <a:cubicBezTo>
                      <a:pt x="293" y="518"/>
                      <a:pt x="290" y="519"/>
                      <a:pt x="287" y="520"/>
                    </a:cubicBezTo>
                    <a:cubicBezTo>
                      <a:pt x="289" y="524"/>
                      <a:pt x="291" y="527"/>
                      <a:pt x="294" y="530"/>
                    </a:cubicBezTo>
                    <a:cubicBezTo>
                      <a:pt x="296" y="532"/>
                      <a:pt x="297" y="534"/>
                      <a:pt x="299" y="536"/>
                    </a:cubicBezTo>
                    <a:cubicBezTo>
                      <a:pt x="306" y="548"/>
                      <a:pt x="311" y="560"/>
                      <a:pt x="313" y="573"/>
                    </a:cubicBezTo>
                    <a:cubicBezTo>
                      <a:pt x="313" y="579"/>
                      <a:pt x="314" y="584"/>
                      <a:pt x="314" y="589"/>
                    </a:cubicBezTo>
                    <a:cubicBezTo>
                      <a:pt x="314" y="590"/>
                      <a:pt x="315" y="591"/>
                      <a:pt x="315" y="592"/>
                    </a:cubicBezTo>
                    <a:cubicBezTo>
                      <a:pt x="316" y="595"/>
                      <a:pt x="316" y="597"/>
                      <a:pt x="315" y="601"/>
                    </a:cubicBezTo>
                    <a:close/>
                    <a:moveTo>
                      <a:pt x="350" y="894"/>
                    </a:moveTo>
                    <a:cubicBezTo>
                      <a:pt x="351" y="890"/>
                      <a:pt x="353" y="886"/>
                      <a:pt x="354" y="882"/>
                    </a:cubicBezTo>
                    <a:cubicBezTo>
                      <a:pt x="358" y="873"/>
                      <a:pt x="363" y="865"/>
                      <a:pt x="370" y="858"/>
                    </a:cubicBezTo>
                    <a:cubicBezTo>
                      <a:pt x="379" y="849"/>
                      <a:pt x="390" y="843"/>
                      <a:pt x="402" y="838"/>
                    </a:cubicBezTo>
                    <a:cubicBezTo>
                      <a:pt x="408" y="836"/>
                      <a:pt x="415" y="835"/>
                      <a:pt x="422" y="834"/>
                    </a:cubicBezTo>
                    <a:cubicBezTo>
                      <a:pt x="432" y="834"/>
                      <a:pt x="441" y="836"/>
                      <a:pt x="451" y="839"/>
                    </a:cubicBezTo>
                    <a:cubicBezTo>
                      <a:pt x="455" y="840"/>
                      <a:pt x="459" y="842"/>
                      <a:pt x="462" y="845"/>
                    </a:cubicBezTo>
                    <a:cubicBezTo>
                      <a:pt x="468" y="850"/>
                      <a:pt x="474" y="855"/>
                      <a:pt x="479" y="860"/>
                    </a:cubicBezTo>
                    <a:cubicBezTo>
                      <a:pt x="486" y="868"/>
                      <a:pt x="493" y="877"/>
                      <a:pt x="495" y="888"/>
                    </a:cubicBezTo>
                    <a:cubicBezTo>
                      <a:pt x="495" y="888"/>
                      <a:pt x="495" y="889"/>
                      <a:pt x="496" y="889"/>
                    </a:cubicBezTo>
                    <a:cubicBezTo>
                      <a:pt x="500" y="891"/>
                      <a:pt x="504" y="891"/>
                      <a:pt x="508" y="890"/>
                    </a:cubicBezTo>
                    <a:cubicBezTo>
                      <a:pt x="512" y="890"/>
                      <a:pt x="516" y="890"/>
                      <a:pt x="520" y="890"/>
                    </a:cubicBezTo>
                    <a:cubicBezTo>
                      <a:pt x="531" y="890"/>
                      <a:pt x="541" y="890"/>
                      <a:pt x="552" y="890"/>
                    </a:cubicBezTo>
                    <a:cubicBezTo>
                      <a:pt x="559" y="890"/>
                      <a:pt x="567" y="890"/>
                      <a:pt x="574" y="889"/>
                    </a:cubicBezTo>
                    <a:cubicBezTo>
                      <a:pt x="575" y="888"/>
                      <a:pt x="576" y="886"/>
                      <a:pt x="576" y="885"/>
                    </a:cubicBezTo>
                    <a:cubicBezTo>
                      <a:pt x="577" y="872"/>
                      <a:pt x="579" y="859"/>
                      <a:pt x="579" y="846"/>
                    </a:cubicBezTo>
                    <a:cubicBezTo>
                      <a:pt x="580" y="831"/>
                      <a:pt x="580" y="817"/>
                      <a:pt x="580" y="802"/>
                    </a:cubicBezTo>
                    <a:cubicBezTo>
                      <a:pt x="580" y="791"/>
                      <a:pt x="580" y="780"/>
                      <a:pt x="579" y="769"/>
                    </a:cubicBezTo>
                    <a:cubicBezTo>
                      <a:pt x="578" y="753"/>
                      <a:pt x="575" y="738"/>
                      <a:pt x="572" y="723"/>
                    </a:cubicBezTo>
                    <a:cubicBezTo>
                      <a:pt x="572" y="722"/>
                      <a:pt x="572" y="722"/>
                      <a:pt x="571" y="721"/>
                    </a:cubicBezTo>
                    <a:cubicBezTo>
                      <a:pt x="571" y="712"/>
                      <a:pt x="570" y="703"/>
                      <a:pt x="566" y="694"/>
                    </a:cubicBezTo>
                    <a:cubicBezTo>
                      <a:pt x="564" y="685"/>
                      <a:pt x="559" y="676"/>
                      <a:pt x="554" y="669"/>
                    </a:cubicBezTo>
                    <a:cubicBezTo>
                      <a:pt x="546" y="657"/>
                      <a:pt x="538" y="645"/>
                      <a:pt x="528" y="635"/>
                    </a:cubicBezTo>
                    <a:cubicBezTo>
                      <a:pt x="521" y="628"/>
                      <a:pt x="513" y="622"/>
                      <a:pt x="504" y="618"/>
                    </a:cubicBezTo>
                    <a:cubicBezTo>
                      <a:pt x="500" y="617"/>
                      <a:pt x="497" y="614"/>
                      <a:pt x="493" y="612"/>
                    </a:cubicBezTo>
                    <a:cubicBezTo>
                      <a:pt x="490" y="611"/>
                      <a:pt x="487" y="609"/>
                      <a:pt x="485" y="608"/>
                    </a:cubicBezTo>
                    <a:cubicBezTo>
                      <a:pt x="482" y="608"/>
                      <a:pt x="479" y="607"/>
                      <a:pt x="477" y="606"/>
                    </a:cubicBezTo>
                    <a:cubicBezTo>
                      <a:pt x="469" y="604"/>
                      <a:pt x="461" y="601"/>
                      <a:pt x="453" y="600"/>
                    </a:cubicBezTo>
                    <a:cubicBezTo>
                      <a:pt x="441" y="598"/>
                      <a:pt x="428" y="597"/>
                      <a:pt x="416" y="596"/>
                    </a:cubicBezTo>
                    <a:cubicBezTo>
                      <a:pt x="405" y="596"/>
                      <a:pt x="395" y="596"/>
                      <a:pt x="384" y="596"/>
                    </a:cubicBezTo>
                    <a:cubicBezTo>
                      <a:pt x="373" y="597"/>
                      <a:pt x="362" y="597"/>
                      <a:pt x="351" y="596"/>
                    </a:cubicBezTo>
                    <a:cubicBezTo>
                      <a:pt x="350" y="596"/>
                      <a:pt x="349" y="596"/>
                      <a:pt x="348" y="596"/>
                    </a:cubicBezTo>
                    <a:cubicBezTo>
                      <a:pt x="342" y="596"/>
                      <a:pt x="336" y="596"/>
                      <a:pt x="331" y="601"/>
                    </a:cubicBezTo>
                    <a:cubicBezTo>
                      <a:pt x="330" y="601"/>
                      <a:pt x="329" y="601"/>
                      <a:pt x="327" y="602"/>
                    </a:cubicBezTo>
                    <a:cubicBezTo>
                      <a:pt x="326" y="602"/>
                      <a:pt x="324" y="603"/>
                      <a:pt x="322" y="603"/>
                    </a:cubicBezTo>
                    <a:cubicBezTo>
                      <a:pt x="324" y="607"/>
                      <a:pt x="324" y="610"/>
                      <a:pt x="322" y="614"/>
                    </a:cubicBezTo>
                    <a:cubicBezTo>
                      <a:pt x="322" y="616"/>
                      <a:pt x="322" y="619"/>
                      <a:pt x="322" y="622"/>
                    </a:cubicBezTo>
                    <a:cubicBezTo>
                      <a:pt x="324" y="628"/>
                      <a:pt x="323" y="634"/>
                      <a:pt x="324" y="641"/>
                    </a:cubicBezTo>
                    <a:cubicBezTo>
                      <a:pt x="324" y="650"/>
                      <a:pt x="325" y="659"/>
                      <a:pt x="325" y="668"/>
                    </a:cubicBezTo>
                    <a:cubicBezTo>
                      <a:pt x="325" y="681"/>
                      <a:pt x="325" y="693"/>
                      <a:pt x="326" y="706"/>
                    </a:cubicBezTo>
                    <a:cubicBezTo>
                      <a:pt x="326" y="720"/>
                      <a:pt x="329" y="734"/>
                      <a:pt x="329" y="748"/>
                    </a:cubicBezTo>
                    <a:cubicBezTo>
                      <a:pt x="329" y="750"/>
                      <a:pt x="330" y="751"/>
                      <a:pt x="331" y="752"/>
                    </a:cubicBezTo>
                    <a:cubicBezTo>
                      <a:pt x="332" y="753"/>
                      <a:pt x="333" y="754"/>
                      <a:pt x="335" y="756"/>
                    </a:cubicBezTo>
                    <a:cubicBezTo>
                      <a:pt x="330" y="759"/>
                      <a:pt x="329" y="762"/>
                      <a:pt x="330" y="767"/>
                    </a:cubicBezTo>
                    <a:cubicBezTo>
                      <a:pt x="331" y="775"/>
                      <a:pt x="332" y="783"/>
                      <a:pt x="332" y="791"/>
                    </a:cubicBezTo>
                    <a:cubicBezTo>
                      <a:pt x="333" y="805"/>
                      <a:pt x="333" y="819"/>
                      <a:pt x="334" y="834"/>
                    </a:cubicBezTo>
                    <a:cubicBezTo>
                      <a:pt x="334" y="852"/>
                      <a:pt x="334" y="871"/>
                      <a:pt x="334" y="890"/>
                    </a:cubicBezTo>
                    <a:cubicBezTo>
                      <a:pt x="334" y="891"/>
                      <a:pt x="335" y="893"/>
                      <a:pt x="335" y="894"/>
                    </a:cubicBezTo>
                    <a:cubicBezTo>
                      <a:pt x="340" y="894"/>
                      <a:pt x="345" y="894"/>
                      <a:pt x="350" y="894"/>
                    </a:cubicBezTo>
                    <a:close/>
                    <a:moveTo>
                      <a:pt x="610" y="100"/>
                    </a:moveTo>
                    <a:cubicBezTo>
                      <a:pt x="609" y="103"/>
                      <a:pt x="607" y="107"/>
                      <a:pt x="605" y="111"/>
                    </a:cubicBezTo>
                    <a:cubicBezTo>
                      <a:pt x="600" y="126"/>
                      <a:pt x="598" y="143"/>
                      <a:pt x="596" y="159"/>
                    </a:cubicBezTo>
                    <a:cubicBezTo>
                      <a:pt x="596" y="162"/>
                      <a:pt x="598" y="164"/>
                      <a:pt x="597" y="167"/>
                    </a:cubicBezTo>
                    <a:cubicBezTo>
                      <a:pt x="595" y="173"/>
                      <a:pt x="597" y="179"/>
                      <a:pt x="598" y="185"/>
                    </a:cubicBezTo>
                    <a:cubicBezTo>
                      <a:pt x="599" y="195"/>
                      <a:pt x="601" y="204"/>
                      <a:pt x="605" y="212"/>
                    </a:cubicBezTo>
                    <a:cubicBezTo>
                      <a:pt x="606" y="213"/>
                      <a:pt x="606" y="215"/>
                      <a:pt x="606" y="216"/>
                    </a:cubicBezTo>
                    <a:cubicBezTo>
                      <a:pt x="607" y="219"/>
                      <a:pt x="607" y="223"/>
                      <a:pt x="608" y="226"/>
                    </a:cubicBezTo>
                    <a:cubicBezTo>
                      <a:pt x="613" y="239"/>
                      <a:pt x="620" y="251"/>
                      <a:pt x="630" y="261"/>
                    </a:cubicBezTo>
                    <a:cubicBezTo>
                      <a:pt x="641" y="272"/>
                      <a:pt x="653" y="280"/>
                      <a:pt x="667" y="286"/>
                    </a:cubicBezTo>
                    <a:cubicBezTo>
                      <a:pt x="668" y="287"/>
                      <a:pt x="669" y="287"/>
                      <a:pt x="670" y="287"/>
                    </a:cubicBezTo>
                    <a:cubicBezTo>
                      <a:pt x="671" y="287"/>
                      <a:pt x="673" y="287"/>
                      <a:pt x="674" y="287"/>
                    </a:cubicBezTo>
                    <a:cubicBezTo>
                      <a:pt x="679" y="292"/>
                      <a:pt x="685" y="291"/>
                      <a:pt x="691" y="293"/>
                    </a:cubicBezTo>
                    <a:cubicBezTo>
                      <a:pt x="705" y="296"/>
                      <a:pt x="719" y="295"/>
                      <a:pt x="732" y="295"/>
                    </a:cubicBezTo>
                    <a:cubicBezTo>
                      <a:pt x="745" y="295"/>
                      <a:pt x="756" y="290"/>
                      <a:pt x="768" y="288"/>
                    </a:cubicBezTo>
                    <a:cubicBezTo>
                      <a:pt x="770" y="288"/>
                      <a:pt x="773" y="287"/>
                      <a:pt x="775" y="286"/>
                    </a:cubicBezTo>
                    <a:cubicBezTo>
                      <a:pt x="785" y="281"/>
                      <a:pt x="795" y="276"/>
                      <a:pt x="803" y="267"/>
                    </a:cubicBezTo>
                    <a:cubicBezTo>
                      <a:pt x="804" y="265"/>
                      <a:pt x="806" y="263"/>
                      <a:pt x="808" y="262"/>
                    </a:cubicBezTo>
                    <a:cubicBezTo>
                      <a:pt x="816" y="255"/>
                      <a:pt x="821" y="246"/>
                      <a:pt x="826" y="237"/>
                    </a:cubicBezTo>
                    <a:cubicBezTo>
                      <a:pt x="829" y="232"/>
                      <a:pt x="831" y="227"/>
                      <a:pt x="833" y="222"/>
                    </a:cubicBezTo>
                    <a:cubicBezTo>
                      <a:pt x="836" y="216"/>
                      <a:pt x="838" y="210"/>
                      <a:pt x="837" y="204"/>
                    </a:cubicBezTo>
                    <a:cubicBezTo>
                      <a:pt x="837" y="203"/>
                      <a:pt x="837" y="202"/>
                      <a:pt x="837" y="201"/>
                    </a:cubicBezTo>
                    <a:cubicBezTo>
                      <a:pt x="841" y="195"/>
                      <a:pt x="842" y="187"/>
                      <a:pt x="843" y="180"/>
                    </a:cubicBezTo>
                    <a:cubicBezTo>
                      <a:pt x="844" y="163"/>
                      <a:pt x="844" y="147"/>
                      <a:pt x="842" y="130"/>
                    </a:cubicBezTo>
                    <a:cubicBezTo>
                      <a:pt x="842" y="129"/>
                      <a:pt x="841" y="128"/>
                      <a:pt x="841" y="126"/>
                    </a:cubicBezTo>
                    <a:cubicBezTo>
                      <a:pt x="838" y="128"/>
                      <a:pt x="835" y="130"/>
                      <a:pt x="833" y="131"/>
                    </a:cubicBezTo>
                    <a:cubicBezTo>
                      <a:pt x="830" y="131"/>
                      <a:pt x="829" y="129"/>
                      <a:pt x="829" y="125"/>
                    </a:cubicBezTo>
                    <a:cubicBezTo>
                      <a:pt x="828" y="113"/>
                      <a:pt x="824" y="102"/>
                      <a:pt x="819" y="91"/>
                    </a:cubicBezTo>
                    <a:cubicBezTo>
                      <a:pt x="818" y="89"/>
                      <a:pt x="817" y="87"/>
                      <a:pt x="814" y="87"/>
                    </a:cubicBezTo>
                    <a:cubicBezTo>
                      <a:pt x="812" y="90"/>
                      <a:pt x="811" y="94"/>
                      <a:pt x="809" y="97"/>
                    </a:cubicBezTo>
                    <a:cubicBezTo>
                      <a:pt x="805" y="106"/>
                      <a:pt x="797" y="112"/>
                      <a:pt x="790" y="118"/>
                    </a:cubicBezTo>
                    <a:cubicBezTo>
                      <a:pt x="788" y="120"/>
                      <a:pt x="786" y="120"/>
                      <a:pt x="784" y="119"/>
                    </a:cubicBezTo>
                    <a:cubicBezTo>
                      <a:pt x="783" y="119"/>
                      <a:pt x="782" y="117"/>
                      <a:pt x="780" y="116"/>
                    </a:cubicBezTo>
                    <a:cubicBezTo>
                      <a:pt x="786" y="105"/>
                      <a:pt x="786" y="103"/>
                      <a:pt x="785" y="97"/>
                    </a:cubicBezTo>
                    <a:cubicBezTo>
                      <a:pt x="784" y="98"/>
                      <a:pt x="784" y="98"/>
                      <a:pt x="783" y="98"/>
                    </a:cubicBezTo>
                    <a:cubicBezTo>
                      <a:pt x="779" y="107"/>
                      <a:pt x="772" y="112"/>
                      <a:pt x="765" y="118"/>
                    </a:cubicBezTo>
                    <a:cubicBezTo>
                      <a:pt x="762" y="120"/>
                      <a:pt x="760" y="122"/>
                      <a:pt x="757" y="123"/>
                    </a:cubicBezTo>
                    <a:cubicBezTo>
                      <a:pt x="756" y="123"/>
                      <a:pt x="754" y="123"/>
                      <a:pt x="753" y="122"/>
                    </a:cubicBezTo>
                    <a:cubicBezTo>
                      <a:pt x="751" y="122"/>
                      <a:pt x="751" y="120"/>
                      <a:pt x="752" y="118"/>
                    </a:cubicBezTo>
                    <a:cubicBezTo>
                      <a:pt x="753" y="117"/>
                      <a:pt x="754" y="116"/>
                      <a:pt x="754" y="114"/>
                    </a:cubicBezTo>
                    <a:cubicBezTo>
                      <a:pt x="757" y="106"/>
                      <a:pt x="757" y="97"/>
                      <a:pt x="754" y="87"/>
                    </a:cubicBezTo>
                    <a:cubicBezTo>
                      <a:pt x="753" y="88"/>
                      <a:pt x="752" y="89"/>
                      <a:pt x="751" y="90"/>
                    </a:cubicBezTo>
                    <a:cubicBezTo>
                      <a:pt x="748" y="93"/>
                      <a:pt x="746" y="98"/>
                      <a:pt x="743" y="101"/>
                    </a:cubicBezTo>
                    <a:cubicBezTo>
                      <a:pt x="740" y="106"/>
                      <a:pt x="737" y="111"/>
                      <a:pt x="733" y="115"/>
                    </a:cubicBezTo>
                    <a:cubicBezTo>
                      <a:pt x="725" y="120"/>
                      <a:pt x="718" y="126"/>
                      <a:pt x="711" y="131"/>
                    </a:cubicBezTo>
                    <a:cubicBezTo>
                      <a:pt x="708" y="133"/>
                      <a:pt x="708" y="133"/>
                      <a:pt x="705" y="130"/>
                    </a:cubicBezTo>
                    <a:cubicBezTo>
                      <a:pt x="705" y="129"/>
                      <a:pt x="705" y="128"/>
                      <a:pt x="706" y="127"/>
                    </a:cubicBezTo>
                    <a:cubicBezTo>
                      <a:pt x="710" y="119"/>
                      <a:pt x="711" y="111"/>
                      <a:pt x="709" y="102"/>
                    </a:cubicBezTo>
                    <a:cubicBezTo>
                      <a:pt x="706" y="86"/>
                      <a:pt x="697" y="75"/>
                      <a:pt x="685" y="65"/>
                    </a:cubicBezTo>
                    <a:cubicBezTo>
                      <a:pt x="684" y="65"/>
                      <a:pt x="684" y="65"/>
                      <a:pt x="682" y="65"/>
                    </a:cubicBezTo>
                    <a:cubicBezTo>
                      <a:pt x="677" y="70"/>
                      <a:pt x="674" y="77"/>
                      <a:pt x="673" y="84"/>
                    </a:cubicBezTo>
                    <a:cubicBezTo>
                      <a:pt x="672" y="92"/>
                      <a:pt x="672" y="100"/>
                      <a:pt x="671" y="107"/>
                    </a:cubicBezTo>
                    <a:cubicBezTo>
                      <a:pt x="671" y="112"/>
                      <a:pt x="671" y="117"/>
                      <a:pt x="673" y="121"/>
                    </a:cubicBezTo>
                    <a:cubicBezTo>
                      <a:pt x="674" y="122"/>
                      <a:pt x="674" y="124"/>
                      <a:pt x="674" y="127"/>
                    </a:cubicBezTo>
                    <a:cubicBezTo>
                      <a:pt x="668" y="123"/>
                      <a:pt x="662" y="120"/>
                      <a:pt x="658" y="116"/>
                    </a:cubicBezTo>
                    <a:cubicBezTo>
                      <a:pt x="654" y="111"/>
                      <a:pt x="650" y="107"/>
                      <a:pt x="646" y="102"/>
                    </a:cubicBezTo>
                    <a:cubicBezTo>
                      <a:pt x="643" y="97"/>
                      <a:pt x="641" y="91"/>
                      <a:pt x="638" y="85"/>
                    </a:cubicBezTo>
                    <a:cubicBezTo>
                      <a:pt x="631" y="104"/>
                      <a:pt x="630" y="123"/>
                      <a:pt x="627" y="142"/>
                    </a:cubicBezTo>
                    <a:cubicBezTo>
                      <a:pt x="626" y="141"/>
                      <a:pt x="625" y="141"/>
                      <a:pt x="624" y="141"/>
                    </a:cubicBezTo>
                    <a:cubicBezTo>
                      <a:pt x="622" y="137"/>
                      <a:pt x="620" y="133"/>
                      <a:pt x="618" y="129"/>
                    </a:cubicBezTo>
                    <a:cubicBezTo>
                      <a:pt x="612" y="120"/>
                      <a:pt x="612" y="110"/>
                      <a:pt x="610" y="100"/>
                    </a:cubicBezTo>
                    <a:close/>
                    <a:moveTo>
                      <a:pt x="7" y="766"/>
                    </a:moveTo>
                    <a:cubicBezTo>
                      <a:pt x="7" y="768"/>
                      <a:pt x="6" y="770"/>
                      <a:pt x="6" y="771"/>
                    </a:cubicBezTo>
                    <a:cubicBezTo>
                      <a:pt x="7" y="780"/>
                      <a:pt x="7" y="788"/>
                      <a:pt x="8" y="796"/>
                    </a:cubicBezTo>
                    <a:cubicBezTo>
                      <a:pt x="10" y="809"/>
                      <a:pt x="11" y="822"/>
                      <a:pt x="10" y="835"/>
                    </a:cubicBezTo>
                    <a:cubicBezTo>
                      <a:pt x="10" y="853"/>
                      <a:pt x="8" y="872"/>
                      <a:pt x="7" y="891"/>
                    </a:cubicBezTo>
                    <a:cubicBezTo>
                      <a:pt x="7" y="892"/>
                      <a:pt x="7" y="894"/>
                      <a:pt x="7" y="896"/>
                    </a:cubicBezTo>
                    <a:cubicBezTo>
                      <a:pt x="12" y="898"/>
                      <a:pt x="17" y="899"/>
                      <a:pt x="22" y="899"/>
                    </a:cubicBezTo>
                    <a:cubicBezTo>
                      <a:pt x="27" y="887"/>
                      <a:pt x="34" y="878"/>
                      <a:pt x="43" y="870"/>
                    </a:cubicBezTo>
                    <a:cubicBezTo>
                      <a:pt x="53" y="860"/>
                      <a:pt x="65" y="851"/>
                      <a:pt x="77" y="845"/>
                    </a:cubicBezTo>
                    <a:cubicBezTo>
                      <a:pt x="80" y="844"/>
                      <a:pt x="84" y="843"/>
                      <a:pt x="87" y="842"/>
                    </a:cubicBezTo>
                    <a:cubicBezTo>
                      <a:pt x="91" y="842"/>
                      <a:pt x="95" y="843"/>
                      <a:pt x="98" y="844"/>
                    </a:cubicBezTo>
                    <a:cubicBezTo>
                      <a:pt x="99" y="844"/>
                      <a:pt x="99" y="844"/>
                      <a:pt x="99" y="844"/>
                    </a:cubicBezTo>
                    <a:cubicBezTo>
                      <a:pt x="100" y="846"/>
                      <a:pt x="100" y="847"/>
                      <a:pt x="100" y="847"/>
                    </a:cubicBezTo>
                    <a:cubicBezTo>
                      <a:pt x="103" y="848"/>
                      <a:pt x="105" y="849"/>
                      <a:pt x="108" y="849"/>
                    </a:cubicBezTo>
                    <a:cubicBezTo>
                      <a:pt x="114" y="850"/>
                      <a:pt x="120" y="853"/>
                      <a:pt x="124" y="856"/>
                    </a:cubicBezTo>
                    <a:cubicBezTo>
                      <a:pt x="127" y="858"/>
                      <a:pt x="130" y="860"/>
                      <a:pt x="133" y="863"/>
                    </a:cubicBezTo>
                    <a:cubicBezTo>
                      <a:pt x="143" y="872"/>
                      <a:pt x="154" y="880"/>
                      <a:pt x="159" y="894"/>
                    </a:cubicBezTo>
                    <a:cubicBezTo>
                      <a:pt x="159" y="894"/>
                      <a:pt x="160" y="895"/>
                      <a:pt x="160" y="895"/>
                    </a:cubicBezTo>
                    <a:cubicBezTo>
                      <a:pt x="163" y="897"/>
                      <a:pt x="167" y="897"/>
                      <a:pt x="171" y="897"/>
                    </a:cubicBezTo>
                    <a:cubicBezTo>
                      <a:pt x="172" y="897"/>
                      <a:pt x="174" y="897"/>
                      <a:pt x="176" y="897"/>
                    </a:cubicBezTo>
                    <a:cubicBezTo>
                      <a:pt x="187" y="897"/>
                      <a:pt x="198" y="897"/>
                      <a:pt x="209" y="896"/>
                    </a:cubicBezTo>
                    <a:cubicBezTo>
                      <a:pt x="216" y="896"/>
                      <a:pt x="224" y="896"/>
                      <a:pt x="231" y="896"/>
                    </a:cubicBezTo>
                    <a:cubicBezTo>
                      <a:pt x="246" y="896"/>
                      <a:pt x="262" y="897"/>
                      <a:pt x="277" y="897"/>
                    </a:cubicBezTo>
                    <a:cubicBezTo>
                      <a:pt x="291" y="897"/>
                      <a:pt x="305" y="896"/>
                      <a:pt x="320" y="896"/>
                    </a:cubicBezTo>
                    <a:cubicBezTo>
                      <a:pt x="322" y="895"/>
                      <a:pt x="324" y="895"/>
                      <a:pt x="327" y="895"/>
                    </a:cubicBezTo>
                    <a:cubicBezTo>
                      <a:pt x="327" y="890"/>
                      <a:pt x="328" y="887"/>
                      <a:pt x="328" y="883"/>
                    </a:cubicBezTo>
                    <a:cubicBezTo>
                      <a:pt x="329" y="870"/>
                      <a:pt x="328" y="858"/>
                      <a:pt x="328" y="845"/>
                    </a:cubicBezTo>
                    <a:cubicBezTo>
                      <a:pt x="327" y="823"/>
                      <a:pt x="326" y="801"/>
                      <a:pt x="325" y="779"/>
                    </a:cubicBezTo>
                    <a:cubicBezTo>
                      <a:pt x="325" y="776"/>
                      <a:pt x="325" y="772"/>
                      <a:pt x="325" y="768"/>
                    </a:cubicBezTo>
                    <a:cubicBezTo>
                      <a:pt x="325" y="765"/>
                      <a:pt x="324" y="761"/>
                      <a:pt x="322" y="758"/>
                    </a:cubicBezTo>
                    <a:cubicBezTo>
                      <a:pt x="316" y="758"/>
                      <a:pt x="310" y="759"/>
                      <a:pt x="304" y="759"/>
                    </a:cubicBezTo>
                    <a:cubicBezTo>
                      <a:pt x="285" y="758"/>
                      <a:pt x="267" y="760"/>
                      <a:pt x="248" y="760"/>
                    </a:cubicBezTo>
                    <a:cubicBezTo>
                      <a:pt x="229" y="760"/>
                      <a:pt x="209" y="762"/>
                      <a:pt x="190" y="763"/>
                    </a:cubicBezTo>
                    <a:cubicBezTo>
                      <a:pt x="174" y="763"/>
                      <a:pt x="158" y="764"/>
                      <a:pt x="143" y="765"/>
                    </a:cubicBezTo>
                    <a:cubicBezTo>
                      <a:pt x="128" y="765"/>
                      <a:pt x="113" y="765"/>
                      <a:pt x="98" y="766"/>
                    </a:cubicBezTo>
                    <a:cubicBezTo>
                      <a:pt x="96" y="766"/>
                      <a:pt x="93" y="766"/>
                      <a:pt x="91" y="765"/>
                    </a:cubicBezTo>
                    <a:cubicBezTo>
                      <a:pt x="88" y="765"/>
                      <a:pt x="84" y="765"/>
                      <a:pt x="81" y="765"/>
                    </a:cubicBezTo>
                    <a:cubicBezTo>
                      <a:pt x="67" y="765"/>
                      <a:pt x="53" y="766"/>
                      <a:pt x="38" y="766"/>
                    </a:cubicBezTo>
                    <a:cubicBezTo>
                      <a:pt x="35" y="766"/>
                      <a:pt x="32" y="766"/>
                      <a:pt x="29" y="766"/>
                    </a:cubicBezTo>
                    <a:cubicBezTo>
                      <a:pt x="21" y="765"/>
                      <a:pt x="14" y="764"/>
                      <a:pt x="7" y="766"/>
                    </a:cubicBezTo>
                    <a:close/>
                    <a:moveTo>
                      <a:pt x="757" y="786"/>
                    </a:moveTo>
                    <a:cubicBezTo>
                      <a:pt x="750" y="790"/>
                      <a:pt x="746" y="797"/>
                      <a:pt x="742" y="802"/>
                    </a:cubicBezTo>
                    <a:cubicBezTo>
                      <a:pt x="740" y="804"/>
                      <a:pt x="739" y="807"/>
                      <a:pt x="739" y="810"/>
                    </a:cubicBezTo>
                    <a:cubicBezTo>
                      <a:pt x="738" y="815"/>
                      <a:pt x="738" y="819"/>
                      <a:pt x="739" y="824"/>
                    </a:cubicBezTo>
                    <a:cubicBezTo>
                      <a:pt x="740" y="836"/>
                      <a:pt x="743" y="849"/>
                      <a:pt x="749" y="860"/>
                    </a:cubicBezTo>
                    <a:cubicBezTo>
                      <a:pt x="757" y="877"/>
                      <a:pt x="768" y="891"/>
                      <a:pt x="786" y="897"/>
                    </a:cubicBezTo>
                    <a:cubicBezTo>
                      <a:pt x="797" y="902"/>
                      <a:pt x="809" y="906"/>
                      <a:pt x="821" y="905"/>
                    </a:cubicBezTo>
                    <a:cubicBezTo>
                      <a:pt x="826" y="905"/>
                      <a:pt x="831" y="904"/>
                      <a:pt x="835" y="902"/>
                    </a:cubicBezTo>
                    <a:cubicBezTo>
                      <a:pt x="841" y="898"/>
                      <a:pt x="848" y="896"/>
                      <a:pt x="854" y="894"/>
                    </a:cubicBezTo>
                    <a:cubicBezTo>
                      <a:pt x="858" y="893"/>
                      <a:pt x="863" y="891"/>
                      <a:pt x="867" y="889"/>
                    </a:cubicBezTo>
                    <a:cubicBezTo>
                      <a:pt x="869" y="888"/>
                      <a:pt x="870" y="887"/>
                      <a:pt x="872" y="886"/>
                    </a:cubicBezTo>
                    <a:cubicBezTo>
                      <a:pt x="880" y="879"/>
                      <a:pt x="887" y="872"/>
                      <a:pt x="893" y="863"/>
                    </a:cubicBezTo>
                    <a:cubicBezTo>
                      <a:pt x="895" y="859"/>
                      <a:pt x="896" y="856"/>
                      <a:pt x="898" y="853"/>
                    </a:cubicBezTo>
                    <a:cubicBezTo>
                      <a:pt x="904" y="842"/>
                      <a:pt x="910" y="830"/>
                      <a:pt x="913" y="818"/>
                    </a:cubicBezTo>
                    <a:cubicBezTo>
                      <a:pt x="916" y="811"/>
                      <a:pt x="918" y="804"/>
                      <a:pt x="919" y="797"/>
                    </a:cubicBezTo>
                    <a:cubicBezTo>
                      <a:pt x="920" y="781"/>
                      <a:pt x="921" y="766"/>
                      <a:pt x="919" y="751"/>
                    </a:cubicBezTo>
                    <a:cubicBezTo>
                      <a:pt x="917" y="737"/>
                      <a:pt x="915" y="723"/>
                      <a:pt x="913" y="709"/>
                    </a:cubicBezTo>
                    <a:cubicBezTo>
                      <a:pt x="912" y="701"/>
                      <a:pt x="911" y="693"/>
                      <a:pt x="910" y="685"/>
                    </a:cubicBezTo>
                    <a:cubicBezTo>
                      <a:pt x="910" y="683"/>
                      <a:pt x="908" y="682"/>
                      <a:pt x="907" y="681"/>
                    </a:cubicBezTo>
                    <a:cubicBezTo>
                      <a:pt x="905" y="683"/>
                      <a:pt x="903" y="685"/>
                      <a:pt x="901" y="688"/>
                    </a:cubicBezTo>
                    <a:cubicBezTo>
                      <a:pt x="896" y="694"/>
                      <a:pt x="891" y="700"/>
                      <a:pt x="883" y="704"/>
                    </a:cubicBezTo>
                    <a:cubicBezTo>
                      <a:pt x="880" y="706"/>
                      <a:pt x="877" y="708"/>
                      <a:pt x="875" y="710"/>
                    </a:cubicBezTo>
                    <a:cubicBezTo>
                      <a:pt x="867" y="716"/>
                      <a:pt x="860" y="721"/>
                      <a:pt x="851" y="724"/>
                    </a:cubicBezTo>
                    <a:cubicBezTo>
                      <a:pt x="849" y="728"/>
                      <a:pt x="846" y="732"/>
                      <a:pt x="844" y="736"/>
                    </a:cubicBezTo>
                    <a:cubicBezTo>
                      <a:pt x="838" y="748"/>
                      <a:pt x="831" y="760"/>
                      <a:pt x="822" y="771"/>
                    </a:cubicBezTo>
                    <a:cubicBezTo>
                      <a:pt x="816" y="778"/>
                      <a:pt x="810" y="784"/>
                      <a:pt x="801" y="786"/>
                    </a:cubicBezTo>
                    <a:cubicBezTo>
                      <a:pt x="797" y="787"/>
                      <a:pt x="794" y="788"/>
                      <a:pt x="790" y="789"/>
                    </a:cubicBezTo>
                    <a:cubicBezTo>
                      <a:pt x="787" y="790"/>
                      <a:pt x="785" y="792"/>
                      <a:pt x="782" y="792"/>
                    </a:cubicBezTo>
                    <a:cubicBezTo>
                      <a:pt x="777" y="793"/>
                      <a:pt x="772" y="794"/>
                      <a:pt x="768" y="790"/>
                    </a:cubicBezTo>
                    <a:cubicBezTo>
                      <a:pt x="765" y="786"/>
                      <a:pt x="761" y="786"/>
                      <a:pt x="757" y="786"/>
                    </a:cubicBezTo>
                    <a:close/>
                    <a:moveTo>
                      <a:pt x="857" y="149"/>
                    </a:moveTo>
                    <a:cubicBezTo>
                      <a:pt x="858" y="148"/>
                      <a:pt x="859" y="148"/>
                      <a:pt x="859" y="147"/>
                    </a:cubicBezTo>
                    <a:cubicBezTo>
                      <a:pt x="864" y="129"/>
                      <a:pt x="860" y="111"/>
                      <a:pt x="856" y="94"/>
                    </a:cubicBezTo>
                    <a:cubicBezTo>
                      <a:pt x="854" y="83"/>
                      <a:pt x="849" y="73"/>
                      <a:pt x="843" y="64"/>
                    </a:cubicBezTo>
                    <a:cubicBezTo>
                      <a:pt x="838" y="57"/>
                      <a:pt x="833" y="50"/>
                      <a:pt x="828" y="43"/>
                    </a:cubicBezTo>
                    <a:cubicBezTo>
                      <a:pt x="824" y="38"/>
                      <a:pt x="821" y="33"/>
                      <a:pt x="815" y="30"/>
                    </a:cubicBezTo>
                    <a:cubicBezTo>
                      <a:pt x="805" y="23"/>
                      <a:pt x="795" y="18"/>
                      <a:pt x="784" y="14"/>
                    </a:cubicBezTo>
                    <a:cubicBezTo>
                      <a:pt x="780" y="12"/>
                      <a:pt x="775" y="11"/>
                      <a:pt x="771" y="11"/>
                    </a:cubicBezTo>
                    <a:cubicBezTo>
                      <a:pt x="765" y="10"/>
                      <a:pt x="760" y="10"/>
                      <a:pt x="755" y="8"/>
                    </a:cubicBezTo>
                    <a:cubicBezTo>
                      <a:pt x="747" y="6"/>
                      <a:pt x="740" y="6"/>
                      <a:pt x="733" y="6"/>
                    </a:cubicBezTo>
                    <a:cubicBezTo>
                      <a:pt x="724" y="5"/>
                      <a:pt x="715" y="5"/>
                      <a:pt x="706" y="7"/>
                    </a:cubicBezTo>
                    <a:cubicBezTo>
                      <a:pt x="696" y="9"/>
                      <a:pt x="686" y="12"/>
                      <a:pt x="677" y="15"/>
                    </a:cubicBezTo>
                    <a:cubicBezTo>
                      <a:pt x="664" y="18"/>
                      <a:pt x="653" y="24"/>
                      <a:pt x="643" y="32"/>
                    </a:cubicBezTo>
                    <a:cubicBezTo>
                      <a:pt x="633" y="40"/>
                      <a:pt x="624" y="49"/>
                      <a:pt x="616" y="59"/>
                    </a:cubicBezTo>
                    <a:cubicBezTo>
                      <a:pt x="609" y="67"/>
                      <a:pt x="604" y="75"/>
                      <a:pt x="599" y="84"/>
                    </a:cubicBezTo>
                    <a:cubicBezTo>
                      <a:pt x="599" y="85"/>
                      <a:pt x="598" y="86"/>
                      <a:pt x="598" y="88"/>
                    </a:cubicBezTo>
                    <a:cubicBezTo>
                      <a:pt x="596" y="95"/>
                      <a:pt x="593" y="102"/>
                      <a:pt x="591" y="109"/>
                    </a:cubicBezTo>
                    <a:cubicBezTo>
                      <a:pt x="589" y="119"/>
                      <a:pt x="588" y="128"/>
                      <a:pt x="587" y="138"/>
                    </a:cubicBezTo>
                    <a:cubicBezTo>
                      <a:pt x="587" y="140"/>
                      <a:pt x="588" y="141"/>
                      <a:pt x="590" y="141"/>
                    </a:cubicBezTo>
                    <a:cubicBezTo>
                      <a:pt x="591" y="132"/>
                      <a:pt x="593" y="124"/>
                      <a:pt x="596" y="116"/>
                    </a:cubicBezTo>
                    <a:cubicBezTo>
                      <a:pt x="599" y="110"/>
                      <a:pt x="601" y="104"/>
                      <a:pt x="604" y="99"/>
                    </a:cubicBezTo>
                    <a:cubicBezTo>
                      <a:pt x="606" y="95"/>
                      <a:pt x="608" y="91"/>
                      <a:pt x="611" y="88"/>
                    </a:cubicBezTo>
                    <a:cubicBezTo>
                      <a:pt x="613" y="85"/>
                      <a:pt x="616" y="82"/>
                      <a:pt x="620" y="82"/>
                    </a:cubicBezTo>
                    <a:cubicBezTo>
                      <a:pt x="622" y="86"/>
                      <a:pt x="621" y="89"/>
                      <a:pt x="620" y="92"/>
                    </a:cubicBezTo>
                    <a:cubicBezTo>
                      <a:pt x="619" y="97"/>
                      <a:pt x="618" y="102"/>
                      <a:pt x="617" y="107"/>
                    </a:cubicBezTo>
                    <a:cubicBezTo>
                      <a:pt x="617" y="113"/>
                      <a:pt x="618" y="118"/>
                      <a:pt x="620" y="123"/>
                    </a:cubicBezTo>
                    <a:cubicBezTo>
                      <a:pt x="620" y="124"/>
                      <a:pt x="621" y="125"/>
                      <a:pt x="622" y="127"/>
                    </a:cubicBezTo>
                    <a:cubicBezTo>
                      <a:pt x="623" y="124"/>
                      <a:pt x="624" y="122"/>
                      <a:pt x="624" y="121"/>
                    </a:cubicBezTo>
                    <a:cubicBezTo>
                      <a:pt x="626" y="113"/>
                      <a:pt x="626" y="105"/>
                      <a:pt x="628" y="98"/>
                    </a:cubicBezTo>
                    <a:cubicBezTo>
                      <a:pt x="630" y="90"/>
                      <a:pt x="633" y="82"/>
                      <a:pt x="635" y="75"/>
                    </a:cubicBezTo>
                    <a:cubicBezTo>
                      <a:pt x="636" y="73"/>
                      <a:pt x="637" y="72"/>
                      <a:pt x="639" y="72"/>
                    </a:cubicBezTo>
                    <a:cubicBezTo>
                      <a:pt x="643" y="77"/>
                      <a:pt x="641" y="83"/>
                      <a:pt x="644" y="88"/>
                    </a:cubicBezTo>
                    <a:cubicBezTo>
                      <a:pt x="646" y="94"/>
                      <a:pt x="648" y="99"/>
                      <a:pt x="652" y="104"/>
                    </a:cubicBezTo>
                    <a:cubicBezTo>
                      <a:pt x="656" y="108"/>
                      <a:pt x="659" y="113"/>
                      <a:pt x="665" y="115"/>
                    </a:cubicBezTo>
                    <a:cubicBezTo>
                      <a:pt x="666" y="113"/>
                      <a:pt x="666" y="111"/>
                      <a:pt x="666" y="109"/>
                    </a:cubicBezTo>
                    <a:cubicBezTo>
                      <a:pt x="667" y="101"/>
                      <a:pt x="667" y="94"/>
                      <a:pt x="667" y="87"/>
                    </a:cubicBezTo>
                    <a:cubicBezTo>
                      <a:pt x="668" y="78"/>
                      <a:pt x="671" y="70"/>
                      <a:pt x="676" y="62"/>
                    </a:cubicBezTo>
                    <a:cubicBezTo>
                      <a:pt x="678" y="60"/>
                      <a:pt x="679" y="58"/>
                      <a:pt x="682" y="57"/>
                    </a:cubicBezTo>
                    <a:cubicBezTo>
                      <a:pt x="687" y="58"/>
                      <a:pt x="689" y="62"/>
                      <a:pt x="692" y="65"/>
                    </a:cubicBezTo>
                    <a:cubicBezTo>
                      <a:pt x="697" y="71"/>
                      <a:pt x="702" y="76"/>
                      <a:pt x="706" y="82"/>
                    </a:cubicBezTo>
                    <a:cubicBezTo>
                      <a:pt x="709" y="87"/>
                      <a:pt x="711" y="94"/>
                      <a:pt x="712" y="100"/>
                    </a:cubicBezTo>
                    <a:cubicBezTo>
                      <a:pt x="714" y="107"/>
                      <a:pt x="714" y="113"/>
                      <a:pt x="715" y="120"/>
                    </a:cubicBezTo>
                    <a:cubicBezTo>
                      <a:pt x="715" y="120"/>
                      <a:pt x="715" y="120"/>
                      <a:pt x="716" y="120"/>
                    </a:cubicBezTo>
                    <a:cubicBezTo>
                      <a:pt x="724" y="115"/>
                      <a:pt x="732" y="110"/>
                      <a:pt x="737" y="102"/>
                    </a:cubicBezTo>
                    <a:cubicBezTo>
                      <a:pt x="743" y="93"/>
                      <a:pt x="748" y="85"/>
                      <a:pt x="750" y="74"/>
                    </a:cubicBezTo>
                    <a:cubicBezTo>
                      <a:pt x="750" y="73"/>
                      <a:pt x="752" y="72"/>
                      <a:pt x="753" y="71"/>
                    </a:cubicBezTo>
                    <a:cubicBezTo>
                      <a:pt x="756" y="74"/>
                      <a:pt x="756" y="77"/>
                      <a:pt x="757" y="80"/>
                    </a:cubicBezTo>
                    <a:cubicBezTo>
                      <a:pt x="758" y="84"/>
                      <a:pt x="759" y="87"/>
                      <a:pt x="759" y="90"/>
                    </a:cubicBezTo>
                    <a:cubicBezTo>
                      <a:pt x="760" y="93"/>
                      <a:pt x="760" y="97"/>
                      <a:pt x="761" y="100"/>
                    </a:cubicBezTo>
                    <a:cubicBezTo>
                      <a:pt x="761" y="103"/>
                      <a:pt x="760" y="106"/>
                      <a:pt x="761" y="109"/>
                    </a:cubicBezTo>
                    <a:cubicBezTo>
                      <a:pt x="762" y="109"/>
                      <a:pt x="763" y="109"/>
                      <a:pt x="763" y="109"/>
                    </a:cubicBezTo>
                    <a:cubicBezTo>
                      <a:pt x="764" y="109"/>
                      <a:pt x="764" y="108"/>
                      <a:pt x="765" y="108"/>
                    </a:cubicBezTo>
                    <a:cubicBezTo>
                      <a:pt x="772" y="103"/>
                      <a:pt x="777" y="96"/>
                      <a:pt x="781" y="88"/>
                    </a:cubicBezTo>
                    <a:cubicBezTo>
                      <a:pt x="784" y="83"/>
                      <a:pt x="785" y="79"/>
                      <a:pt x="783" y="73"/>
                    </a:cubicBezTo>
                    <a:cubicBezTo>
                      <a:pt x="783" y="73"/>
                      <a:pt x="783" y="72"/>
                      <a:pt x="783" y="70"/>
                    </a:cubicBezTo>
                    <a:cubicBezTo>
                      <a:pt x="786" y="71"/>
                      <a:pt x="788" y="71"/>
                      <a:pt x="790" y="71"/>
                    </a:cubicBezTo>
                    <a:cubicBezTo>
                      <a:pt x="793" y="74"/>
                      <a:pt x="791" y="76"/>
                      <a:pt x="791" y="79"/>
                    </a:cubicBezTo>
                    <a:cubicBezTo>
                      <a:pt x="791" y="81"/>
                      <a:pt x="792" y="83"/>
                      <a:pt x="792" y="85"/>
                    </a:cubicBezTo>
                    <a:cubicBezTo>
                      <a:pt x="792" y="87"/>
                      <a:pt x="792" y="89"/>
                      <a:pt x="793" y="92"/>
                    </a:cubicBezTo>
                    <a:cubicBezTo>
                      <a:pt x="793" y="94"/>
                      <a:pt x="793" y="96"/>
                      <a:pt x="793" y="98"/>
                    </a:cubicBezTo>
                    <a:cubicBezTo>
                      <a:pt x="793" y="100"/>
                      <a:pt x="792" y="103"/>
                      <a:pt x="794" y="105"/>
                    </a:cubicBezTo>
                    <a:cubicBezTo>
                      <a:pt x="802" y="97"/>
                      <a:pt x="809" y="90"/>
                      <a:pt x="807" y="78"/>
                    </a:cubicBezTo>
                    <a:cubicBezTo>
                      <a:pt x="807" y="76"/>
                      <a:pt x="808" y="75"/>
                      <a:pt x="809" y="74"/>
                    </a:cubicBezTo>
                    <a:cubicBezTo>
                      <a:pt x="811" y="73"/>
                      <a:pt x="813" y="74"/>
                      <a:pt x="814" y="76"/>
                    </a:cubicBezTo>
                    <a:cubicBezTo>
                      <a:pt x="817" y="80"/>
                      <a:pt x="820" y="84"/>
                      <a:pt x="823" y="88"/>
                    </a:cubicBezTo>
                    <a:cubicBezTo>
                      <a:pt x="828" y="94"/>
                      <a:pt x="830" y="101"/>
                      <a:pt x="832" y="109"/>
                    </a:cubicBezTo>
                    <a:cubicBezTo>
                      <a:pt x="833" y="112"/>
                      <a:pt x="833" y="114"/>
                      <a:pt x="834" y="117"/>
                    </a:cubicBezTo>
                    <a:cubicBezTo>
                      <a:pt x="834" y="118"/>
                      <a:pt x="834" y="119"/>
                      <a:pt x="836" y="119"/>
                    </a:cubicBezTo>
                    <a:cubicBezTo>
                      <a:pt x="838" y="119"/>
                      <a:pt x="839" y="117"/>
                      <a:pt x="840" y="114"/>
                    </a:cubicBezTo>
                    <a:cubicBezTo>
                      <a:pt x="841" y="110"/>
                      <a:pt x="844" y="107"/>
                      <a:pt x="846" y="103"/>
                    </a:cubicBezTo>
                    <a:cubicBezTo>
                      <a:pt x="846" y="103"/>
                      <a:pt x="848" y="102"/>
                      <a:pt x="849" y="101"/>
                    </a:cubicBezTo>
                    <a:cubicBezTo>
                      <a:pt x="850" y="105"/>
                      <a:pt x="852" y="109"/>
                      <a:pt x="849" y="112"/>
                    </a:cubicBezTo>
                    <a:cubicBezTo>
                      <a:pt x="847" y="115"/>
                      <a:pt x="847" y="119"/>
                      <a:pt x="847" y="123"/>
                    </a:cubicBezTo>
                    <a:cubicBezTo>
                      <a:pt x="849" y="131"/>
                      <a:pt x="849" y="139"/>
                      <a:pt x="849" y="146"/>
                    </a:cubicBezTo>
                    <a:cubicBezTo>
                      <a:pt x="849" y="147"/>
                      <a:pt x="849" y="148"/>
                      <a:pt x="850" y="149"/>
                    </a:cubicBezTo>
                    <a:cubicBezTo>
                      <a:pt x="852" y="149"/>
                      <a:pt x="855" y="149"/>
                      <a:pt x="857" y="149"/>
                    </a:cubicBezTo>
                    <a:close/>
                    <a:moveTo>
                      <a:pt x="597" y="628"/>
                    </a:moveTo>
                    <a:cubicBezTo>
                      <a:pt x="592" y="631"/>
                      <a:pt x="591" y="635"/>
                      <a:pt x="591" y="639"/>
                    </a:cubicBezTo>
                    <a:cubicBezTo>
                      <a:pt x="591" y="647"/>
                      <a:pt x="589" y="654"/>
                      <a:pt x="586" y="660"/>
                    </a:cubicBezTo>
                    <a:cubicBezTo>
                      <a:pt x="583" y="670"/>
                      <a:pt x="580" y="679"/>
                      <a:pt x="576" y="689"/>
                    </a:cubicBezTo>
                    <a:cubicBezTo>
                      <a:pt x="574" y="693"/>
                      <a:pt x="573" y="697"/>
                      <a:pt x="574" y="702"/>
                    </a:cubicBezTo>
                    <a:cubicBezTo>
                      <a:pt x="576" y="711"/>
                      <a:pt x="577" y="721"/>
                      <a:pt x="579" y="731"/>
                    </a:cubicBezTo>
                    <a:cubicBezTo>
                      <a:pt x="581" y="740"/>
                      <a:pt x="582" y="750"/>
                      <a:pt x="583" y="760"/>
                    </a:cubicBezTo>
                    <a:cubicBezTo>
                      <a:pt x="586" y="783"/>
                      <a:pt x="585" y="806"/>
                      <a:pt x="585" y="830"/>
                    </a:cubicBezTo>
                    <a:cubicBezTo>
                      <a:pt x="585" y="836"/>
                      <a:pt x="585" y="843"/>
                      <a:pt x="584" y="849"/>
                    </a:cubicBezTo>
                    <a:cubicBezTo>
                      <a:pt x="583" y="859"/>
                      <a:pt x="582" y="868"/>
                      <a:pt x="581" y="878"/>
                    </a:cubicBezTo>
                    <a:cubicBezTo>
                      <a:pt x="581" y="883"/>
                      <a:pt x="581" y="889"/>
                      <a:pt x="579" y="895"/>
                    </a:cubicBezTo>
                    <a:cubicBezTo>
                      <a:pt x="578" y="897"/>
                      <a:pt x="579" y="898"/>
                      <a:pt x="580" y="899"/>
                    </a:cubicBezTo>
                    <a:cubicBezTo>
                      <a:pt x="582" y="899"/>
                      <a:pt x="583" y="899"/>
                      <a:pt x="585" y="900"/>
                    </a:cubicBezTo>
                    <a:cubicBezTo>
                      <a:pt x="595" y="901"/>
                      <a:pt x="606" y="902"/>
                      <a:pt x="617" y="902"/>
                    </a:cubicBezTo>
                    <a:cubicBezTo>
                      <a:pt x="619" y="903"/>
                      <a:pt x="622" y="902"/>
                      <a:pt x="624" y="901"/>
                    </a:cubicBezTo>
                    <a:cubicBezTo>
                      <a:pt x="635" y="898"/>
                      <a:pt x="644" y="894"/>
                      <a:pt x="654" y="888"/>
                    </a:cubicBezTo>
                    <a:cubicBezTo>
                      <a:pt x="662" y="883"/>
                      <a:pt x="669" y="876"/>
                      <a:pt x="674" y="867"/>
                    </a:cubicBezTo>
                    <a:cubicBezTo>
                      <a:pt x="676" y="863"/>
                      <a:pt x="678" y="859"/>
                      <a:pt x="680" y="854"/>
                    </a:cubicBezTo>
                    <a:cubicBezTo>
                      <a:pt x="681" y="851"/>
                      <a:pt x="680" y="849"/>
                      <a:pt x="676" y="849"/>
                    </a:cubicBezTo>
                    <a:cubicBezTo>
                      <a:pt x="671" y="849"/>
                      <a:pt x="665" y="849"/>
                      <a:pt x="659" y="850"/>
                    </a:cubicBezTo>
                    <a:cubicBezTo>
                      <a:pt x="647" y="851"/>
                      <a:pt x="634" y="851"/>
                      <a:pt x="621" y="850"/>
                    </a:cubicBezTo>
                    <a:cubicBezTo>
                      <a:pt x="621" y="848"/>
                      <a:pt x="620" y="847"/>
                      <a:pt x="620" y="846"/>
                    </a:cubicBezTo>
                    <a:cubicBezTo>
                      <a:pt x="619" y="842"/>
                      <a:pt x="619" y="838"/>
                      <a:pt x="618" y="835"/>
                    </a:cubicBezTo>
                    <a:cubicBezTo>
                      <a:pt x="617" y="824"/>
                      <a:pt x="615" y="813"/>
                      <a:pt x="616" y="802"/>
                    </a:cubicBezTo>
                    <a:cubicBezTo>
                      <a:pt x="616" y="780"/>
                      <a:pt x="616" y="759"/>
                      <a:pt x="615" y="737"/>
                    </a:cubicBezTo>
                    <a:cubicBezTo>
                      <a:pt x="615" y="735"/>
                      <a:pt x="615" y="733"/>
                      <a:pt x="615" y="731"/>
                    </a:cubicBezTo>
                    <a:cubicBezTo>
                      <a:pt x="613" y="728"/>
                      <a:pt x="613" y="724"/>
                      <a:pt x="613" y="721"/>
                    </a:cubicBezTo>
                    <a:cubicBezTo>
                      <a:pt x="614" y="718"/>
                      <a:pt x="614" y="715"/>
                      <a:pt x="614" y="713"/>
                    </a:cubicBezTo>
                    <a:cubicBezTo>
                      <a:pt x="613" y="710"/>
                      <a:pt x="612" y="707"/>
                      <a:pt x="611" y="704"/>
                    </a:cubicBezTo>
                    <a:cubicBezTo>
                      <a:pt x="613" y="702"/>
                      <a:pt x="616" y="700"/>
                      <a:pt x="618" y="698"/>
                    </a:cubicBezTo>
                    <a:cubicBezTo>
                      <a:pt x="629" y="690"/>
                      <a:pt x="638" y="681"/>
                      <a:pt x="649" y="674"/>
                    </a:cubicBezTo>
                    <a:cubicBezTo>
                      <a:pt x="655" y="670"/>
                      <a:pt x="659" y="666"/>
                      <a:pt x="664" y="662"/>
                    </a:cubicBezTo>
                    <a:cubicBezTo>
                      <a:pt x="672" y="656"/>
                      <a:pt x="679" y="649"/>
                      <a:pt x="687" y="643"/>
                    </a:cubicBezTo>
                    <a:cubicBezTo>
                      <a:pt x="689" y="641"/>
                      <a:pt x="693" y="644"/>
                      <a:pt x="696" y="640"/>
                    </a:cubicBezTo>
                    <a:cubicBezTo>
                      <a:pt x="691" y="640"/>
                      <a:pt x="688" y="639"/>
                      <a:pt x="684" y="639"/>
                    </a:cubicBezTo>
                    <a:cubicBezTo>
                      <a:pt x="680" y="639"/>
                      <a:pt x="676" y="639"/>
                      <a:pt x="673" y="638"/>
                    </a:cubicBezTo>
                    <a:cubicBezTo>
                      <a:pt x="663" y="638"/>
                      <a:pt x="654" y="637"/>
                      <a:pt x="644" y="636"/>
                    </a:cubicBezTo>
                    <a:cubicBezTo>
                      <a:pt x="633" y="635"/>
                      <a:pt x="621" y="635"/>
                      <a:pt x="610" y="632"/>
                    </a:cubicBezTo>
                    <a:cubicBezTo>
                      <a:pt x="606" y="631"/>
                      <a:pt x="602" y="630"/>
                      <a:pt x="597" y="628"/>
                    </a:cubicBezTo>
                    <a:close/>
                    <a:moveTo>
                      <a:pt x="487" y="900"/>
                    </a:moveTo>
                    <a:cubicBezTo>
                      <a:pt x="487" y="897"/>
                      <a:pt x="486" y="894"/>
                      <a:pt x="486" y="890"/>
                    </a:cubicBezTo>
                    <a:cubicBezTo>
                      <a:pt x="487" y="882"/>
                      <a:pt x="483" y="876"/>
                      <a:pt x="479" y="870"/>
                    </a:cubicBezTo>
                    <a:cubicBezTo>
                      <a:pt x="474" y="864"/>
                      <a:pt x="469" y="859"/>
                      <a:pt x="464" y="854"/>
                    </a:cubicBezTo>
                    <a:cubicBezTo>
                      <a:pt x="461" y="852"/>
                      <a:pt x="458" y="849"/>
                      <a:pt x="454" y="847"/>
                    </a:cubicBezTo>
                    <a:cubicBezTo>
                      <a:pt x="441" y="840"/>
                      <a:pt x="427" y="838"/>
                      <a:pt x="413" y="841"/>
                    </a:cubicBezTo>
                    <a:cubicBezTo>
                      <a:pt x="397" y="844"/>
                      <a:pt x="384" y="852"/>
                      <a:pt x="373" y="864"/>
                    </a:cubicBezTo>
                    <a:cubicBezTo>
                      <a:pt x="363" y="875"/>
                      <a:pt x="359" y="888"/>
                      <a:pt x="356" y="902"/>
                    </a:cubicBezTo>
                    <a:cubicBezTo>
                      <a:pt x="356" y="904"/>
                      <a:pt x="356" y="905"/>
                      <a:pt x="356" y="907"/>
                    </a:cubicBezTo>
                    <a:cubicBezTo>
                      <a:pt x="357" y="912"/>
                      <a:pt x="358" y="917"/>
                      <a:pt x="360" y="922"/>
                    </a:cubicBezTo>
                    <a:cubicBezTo>
                      <a:pt x="364" y="931"/>
                      <a:pt x="369" y="939"/>
                      <a:pt x="374" y="947"/>
                    </a:cubicBezTo>
                    <a:cubicBezTo>
                      <a:pt x="375" y="950"/>
                      <a:pt x="377" y="952"/>
                      <a:pt x="380" y="954"/>
                    </a:cubicBezTo>
                    <a:cubicBezTo>
                      <a:pt x="388" y="961"/>
                      <a:pt x="399" y="964"/>
                      <a:pt x="409" y="966"/>
                    </a:cubicBezTo>
                    <a:cubicBezTo>
                      <a:pt x="415" y="968"/>
                      <a:pt x="421" y="968"/>
                      <a:pt x="427" y="968"/>
                    </a:cubicBezTo>
                    <a:cubicBezTo>
                      <a:pt x="438" y="967"/>
                      <a:pt x="449" y="963"/>
                      <a:pt x="458" y="956"/>
                    </a:cubicBezTo>
                    <a:cubicBezTo>
                      <a:pt x="471" y="947"/>
                      <a:pt x="481" y="936"/>
                      <a:pt x="485" y="920"/>
                    </a:cubicBezTo>
                    <a:cubicBezTo>
                      <a:pt x="487" y="913"/>
                      <a:pt x="487" y="907"/>
                      <a:pt x="487" y="900"/>
                    </a:cubicBezTo>
                    <a:close/>
                    <a:moveTo>
                      <a:pt x="88" y="978"/>
                    </a:moveTo>
                    <a:cubicBezTo>
                      <a:pt x="95" y="978"/>
                      <a:pt x="102" y="976"/>
                      <a:pt x="109" y="975"/>
                    </a:cubicBezTo>
                    <a:cubicBezTo>
                      <a:pt x="125" y="971"/>
                      <a:pt x="137" y="961"/>
                      <a:pt x="145" y="947"/>
                    </a:cubicBezTo>
                    <a:cubicBezTo>
                      <a:pt x="152" y="936"/>
                      <a:pt x="154" y="923"/>
                      <a:pt x="155" y="910"/>
                    </a:cubicBezTo>
                    <a:cubicBezTo>
                      <a:pt x="155" y="908"/>
                      <a:pt x="154" y="905"/>
                      <a:pt x="154" y="902"/>
                    </a:cubicBezTo>
                    <a:cubicBezTo>
                      <a:pt x="153" y="900"/>
                      <a:pt x="152" y="898"/>
                      <a:pt x="152" y="896"/>
                    </a:cubicBezTo>
                    <a:cubicBezTo>
                      <a:pt x="151" y="889"/>
                      <a:pt x="147" y="883"/>
                      <a:pt x="141" y="878"/>
                    </a:cubicBezTo>
                    <a:cubicBezTo>
                      <a:pt x="138" y="875"/>
                      <a:pt x="135" y="873"/>
                      <a:pt x="133" y="870"/>
                    </a:cubicBezTo>
                    <a:cubicBezTo>
                      <a:pt x="122" y="860"/>
                      <a:pt x="109" y="854"/>
                      <a:pt x="94" y="852"/>
                    </a:cubicBezTo>
                    <a:cubicBezTo>
                      <a:pt x="90" y="852"/>
                      <a:pt x="85" y="852"/>
                      <a:pt x="82" y="853"/>
                    </a:cubicBezTo>
                    <a:cubicBezTo>
                      <a:pt x="74" y="856"/>
                      <a:pt x="67" y="859"/>
                      <a:pt x="60" y="863"/>
                    </a:cubicBezTo>
                    <a:cubicBezTo>
                      <a:pt x="49" y="870"/>
                      <a:pt x="42" y="880"/>
                      <a:pt x="35" y="890"/>
                    </a:cubicBezTo>
                    <a:cubicBezTo>
                      <a:pt x="31" y="895"/>
                      <a:pt x="29" y="901"/>
                      <a:pt x="30" y="907"/>
                    </a:cubicBezTo>
                    <a:cubicBezTo>
                      <a:pt x="30" y="909"/>
                      <a:pt x="30" y="910"/>
                      <a:pt x="29" y="912"/>
                    </a:cubicBezTo>
                    <a:cubicBezTo>
                      <a:pt x="27" y="922"/>
                      <a:pt x="29" y="931"/>
                      <a:pt x="33" y="941"/>
                    </a:cubicBezTo>
                    <a:cubicBezTo>
                      <a:pt x="34" y="944"/>
                      <a:pt x="36" y="947"/>
                      <a:pt x="38" y="950"/>
                    </a:cubicBezTo>
                    <a:cubicBezTo>
                      <a:pt x="45" y="959"/>
                      <a:pt x="54" y="967"/>
                      <a:pt x="65" y="972"/>
                    </a:cubicBezTo>
                    <a:cubicBezTo>
                      <a:pt x="67" y="972"/>
                      <a:pt x="69" y="973"/>
                      <a:pt x="70" y="974"/>
                    </a:cubicBezTo>
                    <a:cubicBezTo>
                      <a:pt x="76" y="977"/>
                      <a:pt x="82" y="979"/>
                      <a:pt x="88" y="978"/>
                    </a:cubicBezTo>
                    <a:close/>
                    <a:moveTo>
                      <a:pt x="124" y="696"/>
                    </a:moveTo>
                    <a:cubicBezTo>
                      <a:pt x="128" y="694"/>
                      <a:pt x="132" y="693"/>
                      <a:pt x="135" y="691"/>
                    </a:cubicBezTo>
                    <a:cubicBezTo>
                      <a:pt x="154" y="679"/>
                      <a:pt x="174" y="670"/>
                      <a:pt x="193" y="661"/>
                    </a:cubicBezTo>
                    <a:cubicBezTo>
                      <a:pt x="202" y="657"/>
                      <a:pt x="210" y="651"/>
                      <a:pt x="218" y="645"/>
                    </a:cubicBezTo>
                    <a:cubicBezTo>
                      <a:pt x="209" y="627"/>
                      <a:pt x="205" y="608"/>
                      <a:pt x="196" y="590"/>
                    </a:cubicBezTo>
                    <a:cubicBezTo>
                      <a:pt x="187" y="592"/>
                      <a:pt x="179" y="593"/>
                      <a:pt x="171" y="595"/>
                    </a:cubicBezTo>
                    <a:cubicBezTo>
                      <a:pt x="164" y="597"/>
                      <a:pt x="158" y="596"/>
                      <a:pt x="151" y="594"/>
                    </a:cubicBezTo>
                    <a:cubicBezTo>
                      <a:pt x="147" y="592"/>
                      <a:pt x="143" y="587"/>
                      <a:pt x="144" y="583"/>
                    </a:cubicBezTo>
                    <a:cubicBezTo>
                      <a:pt x="145" y="576"/>
                      <a:pt x="148" y="570"/>
                      <a:pt x="156" y="569"/>
                    </a:cubicBezTo>
                    <a:cubicBezTo>
                      <a:pt x="161" y="567"/>
                      <a:pt x="167" y="565"/>
                      <a:pt x="173" y="564"/>
                    </a:cubicBezTo>
                    <a:cubicBezTo>
                      <a:pt x="177" y="563"/>
                      <a:pt x="181" y="561"/>
                      <a:pt x="184" y="557"/>
                    </a:cubicBezTo>
                    <a:cubicBezTo>
                      <a:pt x="182" y="552"/>
                      <a:pt x="180" y="546"/>
                      <a:pt x="176" y="542"/>
                    </a:cubicBezTo>
                    <a:cubicBezTo>
                      <a:pt x="172" y="544"/>
                      <a:pt x="168" y="546"/>
                      <a:pt x="164" y="547"/>
                    </a:cubicBezTo>
                    <a:cubicBezTo>
                      <a:pt x="151" y="552"/>
                      <a:pt x="140" y="559"/>
                      <a:pt x="127" y="565"/>
                    </a:cubicBezTo>
                    <a:cubicBezTo>
                      <a:pt x="116" y="570"/>
                      <a:pt x="106" y="576"/>
                      <a:pt x="96" y="582"/>
                    </a:cubicBezTo>
                    <a:cubicBezTo>
                      <a:pt x="89" y="585"/>
                      <a:pt x="84" y="589"/>
                      <a:pt x="79" y="593"/>
                    </a:cubicBezTo>
                    <a:cubicBezTo>
                      <a:pt x="79" y="594"/>
                      <a:pt x="79" y="595"/>
                      <a:pt x="80" y="596"/>
                    </a:cubicBezTo>
                    <a:cubicBezTo>
                      <a:pt x="86" y="607"/>
                      <a:pt x="91" y="619"/>
                      <a:pt x="94" y="631"/>
                    </a:cubicBezTo>
                    <a:cubicBezTo>
                      <a:pt x="95" y="633"/>
                      <a:pt x="96" y="635"/>
                      <a:pt x="96" y="637"/>
                    </a:cubicBezTo>
                    <a:cubicBezTo>
                      <a:pt x="104" y="652"/>
                      <a:pt x="111" y="668"/>
                      <a:pt x="118" y="683"/>
                    </a:cubicBezTo>
                    <a:cubicBezTo>
                      <a:pt x="120" y="687"/>
                      <a:pt x="122" y="691"/>
                      <a:pt x="124" y="696"/>
                    </a:cubicBezTo>
                    <a:close/>
                    <a:moveTo>
                      <a:pt x="570" y="684"/>
                    </a:moveTo>
                    <a:cubicBezTo>
                      <a:pt x="572" y="681"/>
                      <a:pt x="573" y="679"/>
                      <a:pt x="574" y="676"/>
                    </a:cubicBezTo>
                    <a:cubicBezTo>
                      <a:pt x="576" y="670"/>
                      <a:pt x="579" y="664"/>
                      <a:pt x="580" y="658"/>
                    </a:cubicBezTo>
                    <a:cubicBezTo>
                      <a:pt x="583" y="648"/>
                      <a:pt x="586" y="638"/>
                      <a:pt x="587" y="627"/>
                    </a:cubicBezTo>
                    <a:cubicBezTo>
                      <a:pt x="588" y="613"/>
                      <a:pt x="588" y="599"/>
                      <a:pt x="589" y="584"/>
                    </a:cubicBezTo>
                    <a:cubicBezTo>
                      <a:pt x="589" y="573"/>
                      <a:pt x="589" y="562"/>
                      <a:pt x="589" y="551"/>
                    </a:cubicBezTo>
                    <a:cubicBezTo>
                      <a:pt x="589" y="544"/>
                      <a:pt x="589" y="536"/>
                      <a:pt x="589" y="528"/>
                    </a:cubicBezTo>
                    <a:cubicBezTo>
                      <a:pt x="588" y="526"/>
                      <a:pt x="588" y="524"/>
                      <a:pt x="587" y="522"/>
                    </a:cubicBezTo>
                    <a:cubicBezTo>
                      <a:pt x="586" y="518"/>
                      <a:pt x="583" y="516"/>
                      <a:pt x="579" y="517"/>
                    </a:cubicBezTo>
                    <a:cubicBezTo>
                      <a:pt x="575" y="519"/>
                      <a:pt x="571" y="520"/>
                      <a:pt x="567" y="522"/>
                    </a:cubicBezTo>
                    <a:cubicBezTo>
                      <a:pt x="560" y="526"/>
                      <a:pt x="552" y="530"/>
                      <a:pt x="545" y="534"/>
                    </a:cubicBezTo>
                    <a:cubicBezTo>
                      <a:pt x="533" y="540"/>
                      <a:pt x="521" y="546"/>
                      <a:pt x="509" y="553"/>
                    </a:cubicBezTo>
                    <a:cubicBezTo>
                      <a:pt x="500" y="559"/>
                      <a:pt x="492" y="565"/>
                      <a:pt x="482" y="569"/>
                    </a:cubicBezTo>
                    <a:cubicBezTo>
                      <a:pt x="473" y="574"/>
                      <a:pt x="463" y="578"/>
                      <a:pt x="453" y="582"/>
                    </a:cubicBezTo>
                    <a:cubicBezTo>
                      <a:pt x="446" y="584"/>
                      <a:pt x="440" y="588"/>
                      <a:pt x="433" y="590"/>
                    </a:cubicBezTo>
                    <a:cubicBezTo>
                      <a:pt x="433" y="591"/>
                      <a:pt x="433" y="591"/>
                      <a:pt x="433" y="592"/>
                    </a:cubicBezTo>
                    <a:cubicBezTo>
                      <a:pt x="434" y="592"/>
                      <a:pt x="436" y="592"/>
                      <a:pt x="437" y="593"/>
                    </a:cubicBezTo>
                    <a:cubicBezTo>
                      <a:pt x="444" y="594"/>
                      <a:pt x="452" y="594"/>
                      <a:pt x="459" y="596"/>
                    </a:cubicBezTo>
                    <a:cubicBezTo>
                      <a:pt x="470" y="598"/>
                      <a:pt x="482" y="601"/>
                      <a:pt x="493" y="605"/>
                    </a:cubicBezTo>
                    <a:cubicBezTo>
                      <a:pt x="495" y="606"/>
                      <a:pt x="498" y="607"/>
                      <a:pt x="501" y="608"/>
                    </a:cubicBezTo>
                    <a:cubicBezTo>
                      <a:pt x="505" y="611"/>
                      <a:pt x="510" y="614"/>
                      <a:pt x="515" y="616"/>
                    </a:cubicBezTo>
                    <a:cubicBezTo>
                      <a:pt x="524" y="622"/>
                      <a:pt x="533" y="628"/>
                      <a:pt x="539" y="637"/>
                    </a:cubicBezTo>
                    <a:cubicBezTo>
                      <a:pt x="544" y="644"/>
                      <a:pt x="549" y="650"/>
                      <a:pt x="554" y="657"/>
                    </a:cubicBezTo>
                    <a:cubicBezTo>
                      <a:pt x="559" y="663"/>
                      <a:pt x="563" y="669"/>
                      <a:pt x="565" y="676"/>
                    </a:cubicBezTo>
                    <a:cubicBezTo>
                      <a:pt x="566" y="679"/>
                      <a:pt x="568" y="681"/>
                      <a:pt x="570" y="684"/>
                    </a:cubicBezTo>
                    <a:close/>
                    <a:moveTo>
                      <a:pt x="672" y="338"/>
                    </a:moveTo>
                    <a:cubicBezTo>
                      <a:pt x="670" y="338"/>
                      <a:pt x="669" y="339"/>
                      <a:pt x="668" y="339"/>
                    </a:cubicBezTo>
                    <a:cubicBezTo>
                      <a:pt x="663" y="340"/>
                      <a:pt x="663" y="341"/>
                      <a:pt x="663" y="345"/>
                    </a:cubicBezTo>
                    <a:cubicBezTo>
                      <a:pt x="664" y="351"/>
                      <a:pt x="666" y="356"/>
                      <a:pt x="667" y="362"/>
                    </a:cubicBezTo>
                    <a:cubicBezTo>
                      <a:pt x="669" y="368"/>
                      <a:pt x="672" y="373"/>
                      <a:pt x="678" y="376"/>
                    </a:cubicBezTo>
                    <a:cubicBezTo>
                      <a:pt x="688" y="381"/>
                      <a:pt x="698" y="386"/>
                      <a:pt x="709" y="389"/>
                    </a:cubicBezTo>
                    <a:cubicBezTo>
                      <a:pt x="724" y="393"/>
                      <a:pt x="739" y="394"/>
                      <a:pt x="754" y="387"/>
                    </a:cubicBezTo>
                    <a:cubicBezTo>
                      <a:pt x="756" y="386"/>
                      <a:pt x="758" y="386"/>
                      <a:pt x="760" y="385"/>
                    </a:cubicBezTo>
                    <a:cubicBezTo>
                      <a:pt x="774" y="380"/>
                      <a:pt x="784" y="372"/>
                      <a:pt x="792" y="359"/>
                    </a:cubicBezTo>
                    <a:cubicBezTo>
                      <a:pt x="795" y="353"/>
                      <a:pt x="798" y="348"/>
                      <a:pt x="801" y="342"/>
                    </a:cubicBezTo>
                    <a:cubicBezTo>
                      <a:pt x="803" y="339"/>
                      <a:pt x="805" y="336"/>
                      <a:pt x="804" y="332"/>
                    </a:cubicBezTo>
                    <a:cubicBezTo>
                      <a:pt x="802" y="331"/>
                      <a:pt x="801" y="330"/>
                      <a:pt x="799" y="329"/>
                    </a:cubicBezTo>
                    <a:cubicBezTo>
                      <a:pt x="797" y="328"/>
                      <a:pt x="794" y="328"/>
                      <a:pt x="792" y="328"/>
                    </a:cubicBezTo>
                    <a:cubicBezTo>
                      <a:pt x="784" y="316"/>
                      <a:pt x="786" y="302"/>
                      <a:pt x="785" y="288"/>
                    </a:cubicBezTo>
                    <a:cubicBezTo>
                      <a:pt x="775" y="290"/>
                      <a:pt x="766" y="291"/>
                      <a:pt x="757" y="294"/>
                    </a:cubicBezTo>
                    <a:cubicBezTo>
                      <a:pt x="743" y="298"/>
                      <a:pt x="728" y="298"/>
                      <a:pt x="714" y="298"/>
                    </a:cubicBezTo>
                    <a:cubicBezTo>
                      <a:pt x="703" y="298"/>
                      <a:pt x="692" y="296"/>
                      <a:pt x="681" y="294"/>
                    </a:cubicBezTo>
                    <a:cubicBezTo>
                      <a:pt x="679" y="294"/>
                      <a:pt x="678" y="294"/>
                      <a:pt x="676" y="294"/>
                    </a:cubicBezTo>
                    <a:cubicBezTo>
                      <a:pt x="676" y="301"/>
                      <a:pt x="676" y="308"/>
                      <a:pt x="676" y="315"/>
                    </a:cubicBezTo>
                    <a:cubicBezTo>
                      <a:pt x="676" y="315"/>
                      <a:pt x="676" y="315"/>
                      <a:pt x="676" y="316"/>
                    </a:cubicBezTo>
                    <a:cubicBezTo>
                      <a:pt x="679" y="320"/>
                      <a:pt x="677" y="323"/>
                      <a:pt x="676" y="327"/>
                    </a:cubicBezTo>
                    <a:cubicBezTo>
                      <a:pt x="674" y="331"/>
                      <a:pt x="673" y="334"/>
                      <a:pt x="672" y="338"/>
                    </a:cubicBezTo>
                    <a:close/>
                    <a:moveTo>
                      <a:pt x="286" y="530"/>
                    </a:moveTo>
                    <a:cubicBezTo>
                      <a:pt x="285" y="530"/>
                      <a:pt x="284" y="530"/>
                      <a:pt x="283" y="530"/>
                    </a:cubicBezTo>
                    <a:cubicBezTo>
                      <a:pt x="274" y="531"/>
                      <a:pt x="265" y="531"/>
                      <a:pt x="256" y="529"/>
                    </a:cubicBezTo>
                    <a:cubicBezTo>
                      <a:pt x="254" y="528"/>
                      <a:pt x="253" y="528"/>
                      <a:pt x="251" y="528"/>
                    </a:cubicBezTo>
                    <a:cubicBezTo>
                      <a:pt x="246" y="528"/>
                      <a:pt x="241" y="528"/>
                      <a:pt x="237" y="527"/>
                    </a:cubicBezTo>
                    <a:cubicBezTo>
                      <a:pt x="230" y="526"/>
                      <a:pt x="223" y="524"/>
                      <a:pt x="216" y="523"/>
                    </a:cubicBezTo>
                    <a:cubicBezTo>
                      <a:pt x="204" y="522"/>
                      <a:pt x="191" y="522"/>
                      <a:pt x="179" y="525"/>
                    </a:cubicBezTo>
                    <a:cubicBezTo>
                      <a:pt x="179" y="525"/>
                      <a:pt x="179" y="526"/>
                      <a:pt x="178" y="526"/>
                    </a:cubicBezTo>
                    <a:cubicBezTo>
                      <a:pt x="180" y="527"/>
                      <a:pt x="181" y="528"/>
                      <a:pt x="183" y="529"/>
                    </a:cubicBezTo>
                    <a:cubicBezTo>
                      <a:pt x="181" y="532"/>
                      <a:pt x="181" y="534"/>
                      <a:pt x="183" y="537"/>
                    </a:cubicBezTo>
                    <a:cubicBezTo>
                      <a:pt x="185" y="541"/>
                      <a:pt x="186" y="545"/>
                      <a:pt x="188" y="549"/>
                    </a:cubicBezTo>
                    <a:cubicBezTo>
                      <a:pt x="190" y="548"/>
                      <a:pt x="189" y="545"/>
                      <a:pt x="192" y="545"/>
                    </a:cubicBezTo>
                    <a:cubicBezTo>
                      <a:pt x="194" y="545"/>
                      <a:pt x="196" y="546"/>
                      <a:pt x="197" y="549"/>
                    </a:cubicBezTo>
                    <a:cubicBezTo>
                      <a:pt x="198" y="550"/>
                      <a:pt x="197" y="552"/>
                      <a:pt x="196" y="554"/>
                    </a:cubicBezTo>
                    <a:cubicBezTo>
                      <a:pt x="192" y="561"/>
                      <a:pt x="185" y="567"/>
                      <a:pt x="176" y="569"/>
                    </a:cubicBezTo>
                    <a:cubicBezTo>
                      <a:pt x="171" y="570"/>
                      <a:pt x="166" y="572"/>
                      <a:pt x="161" y="573"/>
                    </a:cubicBezTo>
                    <a:cubicBezTo>
                      <a:pt x="157" y="574"/>
                      <a:pt x="154" y="576"/>
                      <a:pt x="152" y="579"/>
                    </a:cubicBezTo>
                    <a:cubicBezTo>
                      <a:pt x="151" y="583"/>
                      <a:pt x="151" y="586"/>
                      <a:pt x="155" y="589"/>
                    </a:cubicBezTo>
                    <a:cubicBezTo>
                      <a:pt x="158" y="591"/>
                      <a:pt x="162" y="591"/>
                      <a:pt x="165" y="590"/>
                    </a:cubicBezTo>
                    <a:cubicBezTo>
                      <a:pt x="176" y="588"/>
                      <a:pt x="186" y="586"/>
                      <a:pt x="197" y="583"/>
                    </a:cubicBezTo>
                    <a:cubicBezTo>
                      <a:pt x="205" y="581"/>
                      <a:pt x="213" y="582"/>
                      <a:pt x="221" y="585"/>
                    </a:cubicBezTo>
                    <a:cubicBezTo>
                      <a:pt x="222" y="586"/>
                      <a:pt x="222" y="586"/>
                      <a:pt x="223" y="586"/>
                    </a:cubicBezTo>
                    <a:cubicBezTo>
                      <a:pt x="224" y="587"/>
                      <a:pt x="223" y="590"/>
                      <a:pt x="222" y="590"/>
                    </a:cubicBezTo>
                    <a:cubicBezTo>
                      <a:pt x="220" y="590"/>
                      <a:pt x="218" y="590"/>
                      <a:pt x="216" y="590"/>
                    </a:cubicBezTo>
                    <a:cubicBezTo>
                      <a:pt x="212" y="589"/>
                      <a:pt x="208" y="588"/>
                      <a:pt x="203" y="589"/>
                    </a:cubicBezTo>
                    <a:cubicBezTo>
                      <a:pt x="204" y="591"/>
                      <a:pt x="204" y="592"/>
                      <a:pt x="204" y="593"/>
                    </a:cubicBezTo>
                    <a:cubicBezTo>
                      <a:pt x="207" y="602"/>
                      <a:pt x="211" y="610"/>
                      <a:pt x="214" y="619"/>
                    </a:cubicBezTo>
                    <a:cubicBezTo>
                      <a:pt x="215" y="622"/>
                      <a:pt x="217" y="624"/>
                      <a:pt x="220" y="626"/>
                    </a:cubicBezTo>
                    <a:cubicBezTo>
                      <a:pt x="230" y="623"/>
                      <a:pt x="241" y="620"/>
                      <a:pt x="251" y="617"/>
                    </a:cubicBezTo>
                    <a:cubicBezTo>
                      <a:pt x="256" y="615"/>
                      <a:pt x="261" y="613"/>
                      <a:pt x="265" y="610"/>
                    </a:cubicBezTo>
                    <a:cubicBezTo>
                      <a:pt x="277" y="602"/>
                      <a:pt x="288" y="594"/>
                      <a:pt x="300" y="588"/>
                    </a:cubicBezTo>
                    <a:cubicBezTo>
                      <a:pt x="301" y="587"/>
                      <a:pt x="303" y="586"/>
                      <a:pt x="304" y="585"/>
                    </a:cubicBezTo>
                    <a:cubicBezTo>
                      <a:pt x="306" y="584"/>
                      <a:pt x="307" y="583"/>
                      <a:pt x="307" y="580"/>
                    </a:cubicBezTo>
                    <a:cubicBezTo>
                      <a:pt x="307" y="578"/>
                      <a:pt x="307" y="576"/>
                      <a:pt x="307" y="574"/>
                    </a:cubicBezTo>
                    <a:cubicBezTo>
                      <a:pt x="304" y="557"/>
                      <a:pt x="298" y="542"/>
                      <a:pt x="286" y="530"/>
                    </a:cubicBezTo>
                    <a:close/>
                    <a:moveTo>
                      <a:pt x="777" y="784"/>
                    </a:moveTo>
                    <a:cubicBezTo>
                      <a:pt x="780" y="785"/>
                      <a:pt x="781" y="786"/>
                      <a:pt x="781" y="786"/>
                    </a:cubicBezTo>
                    <a:cubicBezTo>
                      <a:pt x="789" y="783"/>
                      <a:pt x="797" y="781"/>
                      <a:pt x="804" y="777"/>
                    </a:cubicBezTo>
                    <a:cubicBezTo>
                      <a:pt x="812" y="773"/>
                      <a:pt x="818" y="767"/>
                      <a:pt x="822" y="761"/>
                    </a:cubicBezTo>
                    <a:cubicBezTo>
                      <a:pt x="829" y="750"/>
                      <a:pt x="836" y="738"/>
                      <a:pt x="842" y="726"/>
                    </a:cubicBezTo>
                    <a:cubicBezTo>
                      <a:pt x="842" y="725"/>
                      <a:pt x="843" y="724"/>
                      <a:pt x="843" y="723"/>
                    </a:cubicBezTo>
                    <a:cubicBezTo>
                      <a:pt x="842" y="717"/>
                      <a:pt x="845" y="712"/>
                      <a:pt x="845" y="707"/>
                    </a:cubicBezTo>
                    <a:cubicBezTo>
                      <a:pt x="846" y="703"/>
                      <a:pt x="846" y="699"/>
                      <a:pt x="845" y="695"/>
                    </a:cubicBezTo>
                    <a:cubicBezTo>
                      <a:pt x="843" y="684"/>
                      <a:pt x="837" y="675"/>
                      <a:pt x="830" y="667"/>
                    </a:cubicBezTo>
                    <a:cubicBezTo>
                      <a:pt x="825" y="661"/>
                      <a:pt x="819" y="657"/>
                      <a:pt x="808" y="654"/>
                    </a:cubicBezTo>
                    <a:cubicBezTo>
                      <a:pt x="802" y="652"/>
                      <a:pt x="798" y="653"/>
                      <a:pt x="793" y="655"/>
                    </a:cubicBezTo>
                    <a:cubicBezTo>
                      <a:pt x="792" y="656"/>
                      <a:pt x="791" y="656"/>
                      <a:pt x="790" y="656"/>
                    </a:cubicBezTo>
                    <a:cubicBezTo>
                      <a:pt x="779" y="658"/>
                      <a:pt x="769" y="661"/>
                      <a:pt x="758" y="665"/>
                    </a:cubicBezTo>
                    <a:cubicBezTo>
                      <a:pt x="758" y="673"/>
                      <a:pt x="760" y="680"/>
                      <a:pt x="762" y="687"/>
                    </a:cubicBezTo>
                    <a:cubicBezTo>
                      <a:pt x="762" y="688"/>
                      <a:pt x="763" y="688"/>
                      <a:pt x="763" y="689"/>
                    </a:cubicBezTo>
                    <a:cubicBezTo>
                      <a:pt x="768" y="684"/>
                      <a:pt x="768" y="677"/>
                      <a:pt x="770" y="672"/>
                    </a:cubicBezTo>
                    <a:cubicBezTo>
                      <a:pt x="775" y="674"/>
                      <a:pt x="775" y="674"/>
                      <a:pt x="775" y="677"/>
                    </a:cubicBezTo>
                    <a:cubicBezTo>
                      <a:pt x="775" y="681"/>
                      <a:pt x="771" y="689"/>
                      <a:pt x="768" y="692"/>
                    </a:cubicBezTo>
                    <a:cubicBezTo>
                      <a:pt x="762" y="697"/>
                      <a:pt x="756" y="703"/>
                      <a:pt x="747" y="704"/>
                    </a:cubicBezTo>
                    <a:cubicBezTo>
                      <a:pt x="745" y="704"/>
                      <a:pt x="743" y="705"/>
                      <a:pt x="741" y="706"/>
                    </a:cubicBezTo>
                    <a:cubicBezTo>
                      <a:pt x="735" y="708"/>
                      <a:pt x="730" y="712"/>
                      <a:pt x="725" y="717"/>
                    </a:cubicBezTo>
                    <a:cubicBezTo>
                      <a:pt x="724" y="718"/>
                      <a:pt x="722" y="719"/>
                      <a:pt x="723" y="721"/>
                    </a:cubicBezTo>
                    <a:cubicBezTo>
                      <a:pt x="724" y="724"/>
                      <a:pt x="725" y="725"/>
                      <a:pt x="728" y="725"/>
                    </a:cubicBezTo>
                    <a:cubicBezTo>
                      <a:pt x="732" y="725"/>
                      <a:pt x="737" y="725"/>
                      <a:pt x="741" y="724"/>
                    </a:cubicBezTo>
                    <a:cubicBezTo>
                      <a:pt x="748" y="723"/>
                      <a:pt x="754" y="721"/>
                      <a:pt x="760" y="718"/>
                    </a:cubicBezTo>
                    <a:cubicBezTo>
                      <a:pt x="769" y="713"/>
                      <a:pt x="779" y="712"/>
                      <a:pt x="789" y="712"/>
                    </a:cubicBezTo>
                    <a:cubicBezTo>
                      <a:pt x="791" y="712"/>
                      <a:pt x="794" y="713"/>
                      <a:pt x="794" y="716"/>
                    </a:cubicBezTo>
                    <a:cubicBezTo>
                      <a:pt x="792" y="722"/>
                      <a:pt x="788" y="726"/>
                      <a:pt x="782" y="729"/>
                    </a:cubicBezTo>
                    <a:cubicBezTo>
                      <a:pt x="774" y="733"/>
                      <a:pt x="766" y="736"/>
                      <a:pt x="758" y="738"/>
                    </a:cubicBezTo>
                    <a:cubicBezTo>
                      <a:pt x="755" y="738"/>
                      <a:pt x="752" y="739"/>
                      <a:pt x="749" y="740"/>
                    </a:cubicBezTo>
                    <a:cubicBezTo>
                      <a:pt x="747" y="742"/>
                      <a:pt x="745" y="743"/>
                      <a:pt x="743" y="744"/>
                    </a:cubicBezTo>
                    <a:cubicBezTo>
                      <a:pt x="741" y="744"/>
                      <a:pt x="740" y="743"/>
                      <a:pt x="739" y="743"/>
                    </a:cubicBezTo>
                    <a:cubicBezTo>
                      <a:pt x="729" y="748"/>
                      <a:pt x="727" y="751"/>
                      <a:pt x="729" y="760"/>
                    </a:cubicBezTo>
                    <a:cubicBezTo>
                      <a:pt x="734" y="762"/>
                      <a:pt x="738" y="763"/>
                      <a:pt x="743" y="762"/>
                    </a:cubicBezTo>
                    <a:cubicBezTo>
                      <a:pt x="746" y="761"/>
                      <a:pt x="748" y="761"/>
                      <a:pt x="751" y="761"/>
                    </a:cubicBezTo>
                    <a:cubicBezTo>
                      <a:pt x="759" y="760"/>
                      <a:pt x="768" y="759"/>
                      <a:pt x="775" y="754"/>
                    </a:cubicBezTo>
                    <a:cubicBezTo>
                      <a:pt x="784" y="750"/>
                      <a:pt x="793" y="746"/>
                      <a:pt x="801" y="741"/>
                    </a:cubicBezTo>
                    <a:cubicBezTo>
                      <a:pt x="804" y="740"/>
                      <a:pt x="808" y="739"/>
                      <a:pt x="811" y="738"/>
                    </a:cubicBezTo>
                    <a:cubicBezTo>
                      <a:pt x="812" y="738"/>
                      <a:pt x="814" y="738"/>
                      <a:pt x="814" y="741"/>
                    </a:cubicBezTo>
                    <a:cubicBezTo>
                      <a:pt x="804" y="746"/>
                      <a:pt x="794" y="751"/>
                      <a:pt x="785" y="756"/>
                    </a:cubicBezTo>
                    <a:cubicBezTo>
                      <a:pt x="776" y="761"/>
                      <a:pt x="767" y="765"/>
                      <a:pt x="757" y="766"/>
                    </a:cubicBezTo>
                    <a:cubicBezTo>
                      <a:pt x="754" y="767"/>
                      <a:pt x="749" y="767"/>
                      <a:pt x="746" y="771"/>
                    </a:cubicBezTo>
                    <a:cubicBezTo>
                      <a:pt x="752" y="778"/>
                      <a:pt x="753" y="778"/>
                      <a:pt x="760" y="779"/>
                    </a:cubicBezTo>
                    <a:cubicBezTo>
                      <a:pt x="768" y="779"/>
                      <a:pt x="776" y="779"/>
                      <a:pt x="783" y="775"/>
                    </a:cubicBezTo>
                    <a:cubicBezTo>
                      <a:pt x="789" y="771"/>
                      <a:pt x="794" y="768"/>
                      <a:pt x="800" y="765"/>
                    </a:cubicBezTo>
                    <a:cubicBezTo>
                      <a:pt x="801" y="764"/>
                      <a:pt x="802" y="763"/>
                      <a:pt x="804" y="762"/>
                    </a:cubicBezTo>
                    <a:cubicBezTo>
                      <a:pt x="805" y="762"/>
                      <a:pt x="807" y="762"/>
                      <a:pt x="807" y="765"/>
                    </a:cubicBezTo>
                    <a:cubicBezTo>
                      <a:pt x="799" y="773"/>
                      <a:pt x="789" y="778"/>
                      <a:pt x="777" y="784"/>
                    </a:cubicBezTo>
                    <a:close/>
                    <a:moveTo>
                      <a:pt x="629" y="839"/>
                    </a:moveTo>
                    <a:cubicBezTo>
                      <a:pt x="633" y="841"/>
                      <a:pt x="635" y="842"/>
                      <a:pt x="638" y="843"/>
                    </a:cubicBezTo>
                    <a:cubicBezTo>
                      <a:pt x="639" y="843"/>
                      <a:pt x="640" y="844"/>
                      <a:pt x="641" y="844"/>
                    </a:cubicBezTo>
                    <a:cubicBezTo>
                      <a:pt x="647" y="844"/>
                      <a:pt x="652" y="843"/>
                      <a:pt x="657" y="843"/>
                    </a:cubicBezTo>
                    <a:cubicBezTo>
                      <a:pt x="661" y="843"/>
                      <a:pt x="666" y="842"/>
                      <a:pt x="670" y="842"/>
                    </a:cubicBezTo>
                    <a:cubicBezTo>
                      <a:pt x="674" y="841"/>
                      <a:pt x="679" y="841"/>
                      <a:pt x="684" y="841"/>
                    </a:cubicBezTo>
                    <a:cubicBezTo>
                      <a:pt x="686" y="841"/>
                      <a:pt x="689" y="840"/>
                      <a:pt x="691" y="839"/>
                    </a:cubicBezTo>
                    <a:cubicBezTo>
                      <a:pt x="691" y="832"/>
                      <a:pt x="691" y="825"/>
                      <a:pt x="691" y="819"/>
                    </a:cubicBezTo>
                    <a:cubicBezTo>
                      <a:pt x="691" y="815"/>
                      <a:pt x="691" y="810"/>
                      <a:pt x="690" y="806"/>
                    </a:cubicBezTo>
                    <a:cubicBezTo>
                      <a:pt x="690" y="801"/>
                      <a:pt x="690" y="796"/>
                      <a:pt x="690" y="791"/>
                    </a:cubicBezTo>
                    <a:cubicBezTo>
                      <a:pt x="690" y="785"/>
                      <a:pt x="690" y="779"/>
                      <a:pt x="690" y="774"/>
                    </a:cubicBezTo>
                    <a:cubicBezTo>
                      <a:pt x="690" y="759"/>
                      <a:pt x="689" y="745"/>
                      <a:pt x="689" y="730"/>
                    </a:cubicBezTo>
                    <a:cubicBezTo>
                      <a:pt x="689" y="723"/>
                      <a:pt x="688" y="716"/>
                      <a:pt x="687" y="710"/>
                    </a:cubicBezTo>
                    <a:cubicBezTo>
                      <a:pt x="683" y="706"/>
                      <a:pt x="678" y="705"/>
                      <a:pt x="673" y="706"/>
                    </a:cubicBezTo>
                    <a:cubicBezTo>
                      <a:pt x="665" y="706"/>
                      <a:pt x="657" y="707"/>
                      <a:pt x="650" y="709"/>
                    </a:cubicBezTo>
                    <a:cubicBezTo>
                      <a:pt x="644" y="711"/>
                      <a:pt x="638" y="711"/>
                      <a:pt x="632" y="710"/>
                    </a:cubicBezTo>
                    <a:cubicBezTo>
                      <a:pt x="630" y="709"/>
                      <a:pt x="627" y="710"/>
                      <a:pt x="625" y="710"/>
                    </a:cubicBezTo>
                    <a:cubicBezTo>
                      <a:pt x="623" y="713"/>
                      <a:pt x="623" y="716"/>
                      <a:pt x="623" y="719"/>
                    </a:cubicBezTo>
                    <a:cubicBezTo>
                      <a:pt x="623" y="733"/>
                      <a:pt x="623" y="746"/>
                      <a:pt x="623" y="760"/>
                    </a:cubicBezTo>
                    <a:cubicBezTo>
                      <a:pt x="623" y="772"/>
                      <a:pt x="624" y="785"/>
                      <a:pt x="624" y="797"/>
                    </a:cubicBezTo>
                    <a:cubicBezTo>
                      <a:pt x="623" y="806"/>
                      <a:pt x="624" y="814"/>
                      <a:pt x="624" y="823"/>
                    </a:cubicBezTo>
                    <a:cubicBezTo>
                      <a:pt x="625" y="825"/>
                      <a:pt x="625" y="827"/>
                      <a:pt x="627" y="828"/>
                    </a:cubicBezTo>
                    <a:cubicBezTo>
                      <a:pt x="628" y="829"/>
                      <a:pt x="629" y="831"/>
                      <a:pt x="629" y="833"/>
                    </a:cubicBezTo>
                    <a:cubicBezTo>
                      <a:pt x="629" y="835"/>
                      <a:pt x="629" y="837"/>
                      <a:pt x="629" y="839"/>
                    </a:cubicBezTo>
                    <a:close/>
                    <a:moveTo>
                      <a:pt x="748" y="654"/>
                    </a:moveTo>
                    <a:cubicBezTo>
                      <a:pt x="746" y="654"/>
                      <a:pt x="746" y="654"/>
                      <a:pt x="745" y="655"/>
                    </a:cubicBezTo>
                    <a:cubicBezTo>
                      <a:pt x="738" y="661"/>
                      <a:pt x="730" y="668"/>
                      <a:pt x="722" y="674"/>
                    </a:cubicBezTo>
                    <a:cubicBezTo>
                      <a:pt x="715" y="681"/>
                      <a:pt x="708" y="687"/>
                      <a:pt x="700" y="693"/>
                    </a:cubicBezTo>
                    <a:cubicBezTo>
                      <a:pt x="696" y="696"/>
                      <a:pt x="694" y="701"/>
                      <a:pt x="695" y="707"/>
                    </a:cubicBezTo>
                    <a:cubicBezTo>
                      <a:pt x="696" y="713"/>
                      <a:pt x="696" y="720"/>
                      <a:pt x="696" y="727"/>
                    </a:cubicBezTo>
                    <a:cubicBezTo>
                      <a:pt x="696" y="740"/>
                      <a:pt x="697" y="753"/>
                      <a:pt x="697" y="767"/>
                    </a:cubicBezTo>
                    <a:cubicBezTo>
                      <a:pt x="698" y="784"/>
                      <a:pt x="698" y="801"/>
                      <a:pt x="698" y="818"/>
                    </a:cubicBezTo>
                    <a:cubicBezTo>
                      <a:pt x="698" y="820"/>
                      <a:pt x="699" y="823"/>
                      <a:pt x="700" y="825"/>
                    </a:cubicBezTo>
                    <a:cubicBezTo>
                      <a:pt x="700" y="828"/>
                      <a:pt x="699" y="831"/>
                      <a:pt x="702" y="834"/>
                    </a:cubicBezTo>
                    <a:cubicBezTo>
                      <a:pt x="703" y="832"/>
                      <a:pt x="703" y="831"/>
                      <a:pt x="704" y="830"/>
                    </a:cubicBezTo>
                    <a:cubicBezTo>
                      <a:pt x="715" y="818"/>
                      <a:pt x="726" y="806"/>
                      <a:pt x="738" y="794"/>
                    </a:cubicBezTo>
                    <a:cubicBezTo>
                      <a:pt x="741" y="791"/>
                      <a:pt x="744" y="788"/>
                      <a:pt x="746" y="783"/>
                    </a:cubicBezTo>
                    <a:cubicBezTo>
                      <a:pt x="743" y="780"/>
                      <a:pt x="739" y="776"/>
                      <a:pt x="738" y="771"/>
                    </a:cubicBezTo>
                    <a:cubicBezTo>
                      <a:pt x="733" y="768"/>
                      <a:pt x="726" y="766"/>
                      <a:pt x="721" y="762"/>
                    </a:cubicBezTo>
                    <a:cubicBezTo>
                      <a:pt x="721" y="759"/>
                      <a:pt x="720" y="756"/>
                      <a:pt x="720" y="753"/>
                    </a:cubicBezTo>
                    <a:cubicBezTo>
                      <a:pt x="720" y="752"/>
                      <a:pt x="721" y="749"/>
                      <a:pt x="722" y="748"/>
                    </a:cubicBezTo>
                    <a:cubicBezTo>
                      <a:pt x="727" y="744"/>
                      <a:pt x="732" y="738"/>
                      <a:pt x="739" y="736"/>
                    </a:cubicBezTo>
                    <a:cubicBezTo>
                      <a:pt x="744" y="734"/>
                      <a:pt x="749" y="731"/>
                      <a:pt x="754" y="730"/>
                    </a:cubicBezTo>
                    <a:cubicBezTo>
                      <a:pt x="755" y="730"/>
                      <a:pt x="755" y="729"/>
                      <a:pt x="756" y="727"/>
                    </a:cubicBezTo>
                    <a:cubicBezTo>
                      <a:pt x="754" y="727"/>
                      <a:pt x="753" y="727"/>
                      <a:pt x="753" y="727"/>
                    </a:cubicBezTo>
                    <a:cubicBezTo>
                      <a:pt x="750" y="728"/>
                      <a:pt x="748" y="728"/>
                      <a:pt x="746" y="729"/>
                    </a:cubicBezTo>
                    <a:cubicBezTo>
                      <a:pt x="739" y="732"/>
                      <a:pt x="732" y="732"/>
                      <a:pt x="725" y="730"/>
                    </a:cubicBezTo>
                    <a:cubicBezTo>
                      <a:pt x="717" y="728"/>
                      <a:pt x="715" y="720"/>
                      <a:pt x="720" y="714"/>
                    </a:cubicBezTo>
                    <a:cubicBezTo>
                      <a:pt x="727" y="708"/>
                      <a:pt x="734" y="702"/>
                      <a:pt x="743" y="700"/>
                    </a:cubicBezTo>
                    <a:cubicBezTo>
                      <a:pt x="747" y="699"/>
                      <a:pt x="750" y="697"/>
                      <a:pt x="753" y="696"/>
                    </a:cubicBezTo>
                    <a:cubicBezTo>
                      <a:pt x="753" y="693"/>
                      <a:pt x="754" y="690"/>
                      <a:pt x="753" y="688"/>
                    </a:cubicBezTo>
                    <a:cubicBezTo>
                      <a:pt x="752" y="678"/>
                      <a:pt x="751" y="667"/>
                      <a:pt x="749" y="657"/>
                    </a:cubicBezTo>
                    <a:cubicBezTo>
                      <a:pt x="749" y="656"/>
                      <a:pt x="748" y="655"/>
                      <a:pt x="748" y="654"/>
                    </a:cubicBezTo>
                    <a:close/>
                    <a:moveTo>
                      <a:pt x="323" y="751"/>
                    </a:moveTo>
                    <a:cubicBezTo>
                      <a:pt x="323" y="746"/>
                      <a:pt x="323" y="740"/>
                      <a:pt x="322" y="735"/>
                    </a:cubicBezTo>
                    <a:cubicBezTo>
                      <a:pt x="321" y="730"/>
                      <a:pt x="323" y="724"/>
                      <a:pt x="320" y="718"/>
                    </a:cubicBezTo>
                    <a:cubicBezTo>
                      <a:pt x="313" y="718"/>
                      <a:pt x="305" y="718"/>
                      <a:pt x="298" y="719"/>
                    </a:cubicBezTo>
                    <a:cubicBezTo>
                      <a:pt x="292" y="720"/>
                      <a:pt x="286" y="721"/>
                      <a:pt x="280" y="721"/>
                    </a:cubicBezTo>
                    <a:cubicBezTo>
                      <a:pt x="268" y="722"/>
                      <a:pt x="256" y="722"/>
                      <a:pt x="243" y="722"/>
                    </a:cubicBezTo>
                    <a:cubicBezTo>
                      <a:pt x="228" y="721"/>
                      <a:pt x="213" y="723"/>
                      <a:pt x="198" y="724"/>
                    </a:cubicBezTo>
                    <a:cubicBezTo>
                      <a:pt x="197" y="724"/>
                      <a:pt x="196" y="724"/>
                      <a:pt x="194" y="725"/>
                    </a:cubicBezTo>
                    <a:cubicBezTo>
                      <a:pt x="194" y="734"/>
                      <a:pt x="193" y="743"/>
                      <a:pt x="193" y="752"/>
                    </a:cubicBezTo>
                    <a:cubicBezTo>
                      <a:pt x="193" y="754"/>
                      <a:pt x="194" y="755"/>
                      <a:pt x="195" y="757"/>
                    </a:cubicBezTo>
                    <a:cubicBezTo>
                      <a:pt x="209" y="759"/>
                      <a:pt x="222" y="757"/>
                      <a:pt x="236" y="756"/>
                    </a:cubicBezTo>
                    <a:cubicBezTo>
                      <a:pt x="255" y="755"/>
                      <a:pt x="274" y="754"/>
                      <a:pt x="294" y="753"/>
                    </a:cubicBezTo>
                    <a:cubicBezTo>
                      <a:pt x="301" y="753"/>
                      <a:pt x="308" y="753"/>
                      <a:pt x="315" y="753"/>
                    </a:cubicBezTo>
                    <a:cubicBezTo>
                      <a:pt x="318" y="753"/>
                      <a:pt x="321" y="753"/>
                      <a:pt x="323" y="751"/>
                    </a:cubicBezTo>
                    <a:close/>
                    <a:moveTo>
                      <a:pt x="33" y="600"/>
                    </a:moveTo>
                    <a:cubicBezTo>
                      <a:pt x="50" y="632"/>
                      <a:pt x="64" y="665"/>
                      <a:pt x="80" y="696"/>
                    </a:cubicBezTo>
                    <a:cubicBezTo>
                      <a:pt x="86" y="697"/>
                      <a:pt x="110" y="696"/>
                      <a:pt x="113" y="695"/>
                    </a:cubicBezTo>
                    <a:cubicBezTo>
                      <a:pt x="113" y="688"/>
                      <a:pt x="111" y="682"/>
                      <a:pt x="108" y="676"/>
                    </a:cubicBezTo>
                    <a:cubicBezTo>
                      <a:pt x="105" y="670"/>
                      <a:pt x="102" y="664"/>
                      <a:pt x="99" y="658"/>
                    </a:cubicBezTo>
                    <a:cubicBezTo>
                      <a:pt x="96" y="652"/>
                      <a:pt x="93" y="647"/>
                      <a:pt x="91" y="641"/>
                    </a:cubicBezTo>
                    <a:cubicBezTo>
                      <a:pt x="87" y="626"/>
                      <a:pt x="81" y="613"/>
                      <a:pt x="74" y="600"/>
                    </a:cubicBezTo>
                    <a:cubicBezTo>
                      <a:pt x="74" y="598"/>
                      <a:pt x="72" y="596"/>
                      <a:pt x="71" y="595"/>
                    </a:cubicBezTo>
                    <a:cubicBezTo>
                      <a:pt x="64" y="596"/>
                      <a:pt x="58" y="597"/>
                      <a:pt x="52" y="598"/>
                    </a:cubicBezTo>
                    <a:cubicBezTo>
                      <a:pt x="46" y="599"/>
                      <a:pt x="40" y="598"/>
                      <a:pt x="33" y="600"/>
                    </a:cubicBezTo>
                    <a:close/>
                    <a:moveTo>
                      <a:pt x="737" y="652"/>
                    </a:moveTo>
                    <a:cubicBezTo>
                      <a:pt x="736" y="651"/>
                      <a:pt x="735" y="651"/>
                      <a:pt x="734" y="651"/>
                    </a:cubicBezTo>
                    <a:cubicBezTo>
                      <a:pt x="722" y="647"/>
                      <a:pt x="710" y="649"/>
                      <a:pt x="698" y="648"/>
                    </a:cubicBezTo>
                    <a:cubicBezTo>
                      <a:pt x="692" y="648"/>
                      <a:pt x="686" y="651"/>
                      <a:pt x="681" y="655"/>
                    </a:cubicBezTo>
                    <a:cubicBezTo>
                      <a:pt x="680" y="656"/>
                      <a:pt x="680" y="657"/>
                      <a:pt x="679" y="657"/>
                    </a:cubicBezTo>
                    <a:cubicBezTo>
                      <a:pt x="668" y="668"/>
                      <a:pt x="656" y="676"/>
                      <a:pt x="644" y="685"/>
                    </a:cubicBezTo>
                    <a:cubicBezTo>
                      <a:pt x="638" y="690"/>
                      <a:pt x="632" y="694"/>
                      <a:pt x="626" y="699"/>
                    </a:cubicBezTo>
                    <a:cubicBezTo>
                      <a:pt x="626" y="700"/>
                      <a:pt x="625" y="701"/>
                      <a:pt x="624" y="702"/>
                    </a:cubicBezTo>
                    <a:cubicBezTo>
                      <a:pt x="633" y="705"/>
                      <a:pt x="641" y="705"/>
                      <a:pt x="649" y="703"/>
                    </a:cubicBezTo>
                    <a:cubicBezTo>
                      <a:pt x="653" y="702"/>
                      <a:pt x="657" y="701"/>
                      <a:pt x="662" y="701"/>
                    </a:cubicBezTo>
                    <a:cubicBezTo>
                      <a:pt x="669" y="700"/>
                      <a:pt x="677" y="700"/>
                      <a:pt x="685" y="699"/>
                    </a:cubicBezTo>
                    <a:cubicBezTo>
                      <a:pt x="686" y="698"/>
                      <a:pt x="686" y="696"/>
                      <a:pt x="687" y="695"/>
                    </a:cubicBezTo>
                    <a:cubicBezTo>
                      <a:pt x="691" y="692"/>
                      <a:pt x="696" y="688"/>
                      <a:pt x="700" y="685"/>
                    </a:cubicBezTo>
                    <a:cubicBezTo>
                      <a:pt x="714" y="675"/>
                      <a:pt x="725" y="664"/>
                      <a:pt x="737" y="652"/>
                    </a:cubicBezTo>
                    <a:close/>
                    <a:moveTo>
                      <a:pt x="42" y="592"/>
                    </a:moveTo>
                    <a:cubicBezTo>
                      <a:pt x="44" y="592"/>
                      <a:pt x="46" y="592"/>
                      <a:pt x="47" y="592"/>
                    </a:cubicBezTo>
                    <a:cubicBezTo>
                      <a:pt x="53" y="591"/>
                      <a:pt x="60" y="589"/>
                      <a:pt x="67" y="588"/>
                    </a:cubicBezTo>
                    <a:cubicBezTo>
                      <a:pt x="72" y="588"/>
                      <a:pt x="76" y="586"/>
                      <a:pt x="80" y="584"/>
                    </a:cubicBezTo>
                    <a:cubicBezTo>
                      <a:pt x="85" y="580"/>
                      <a:pt x="90" y="577"/>
                      <a:pt x="95" y="575"/>
                    </a:cubicBezTo>
                    <a:cubicBezTo>
                      <a:pt x="119" y="562"/>
                      <a:pt x="142" y="549"/>
                      <a:pt x="167" y="539"/>
                    </a:cubicBezTo>
                    <a:cubicBezTo>
                      <a:pt x="167" y="539"/>
                      <a:pt x="168" y="539"/>
                      <a:pt x="169" y="538"/>
                    </a:cubicBezTo>
                    <a:cubicBezTo>
                      <a:pt x="170" y="538"/>
                      <a:pt x="170" y="537"/>
                      <a:pt x="171" y="535"/>
                    </a:cubicBezTo>
                    <a:cubicBezTo>
                      <a:pt x="169" y="535"/>
                      <a:pt x="168" y="535"/>
                      <a:pt x="168" y="535"/>
                    </a:cubicBezTo>
                    <a:cubicBezTo>
                      <a:pt x="159" y="537"/>
                      <a:pt x="150" y="539"/>
                      <a:pt x="141" y="538"/>
                    </a:cubicBezTo>
                    <a:cubicBezTo>
                      <a:pt x="135" y="538"/>
                      <a:pt x="129" y="538"/>
                      <a:pt x="124" y="544"/>
                    </a:cubicBezTo>
                    <a:cubicBezTo>
                      <a:pt x="123" y="545"/>
                      <a:pt x="121" y="546"/>
                      <a:pt x="119" y="546"/>
                    </a:cubicBezTo>
                    <a:cubicBezTo>
                      <a:pt x="109" y="553"/>
                      <a:pt x="97" y="558"/>
                      <a:pt x="87" y="565"/>
                    </a:cubicBezTo>
                    <a:cubicBezTo>
                      <a:pt x="73" y="572"/>
                      <a:pt x="59" y="581"/>
                      <a:pt x="46" y="589"/>
                    </a:cubicBezTo>
                    <a:cubicBezTo>
                      <a:pt x="45" y="589"/>
                      <a:pt x="44" y="591"/>
                      <a:pt x="42" y="592"/>
                    </a:cubicBezTo>
                    <a:close/>
                    <a:moveTo>
                      <a:pt x="599" y="210"/>
                    </a:moveTo>
                    <a:cubicBezTo>
                      <a:pt x="599" y="209"/>
                      <a:pt x="599" y="208"/>
                      <a:pt x="599" y="207"/>
                    </a:cubicBezTo>
                    <a:cubicBezTo>
                      <a:pt x="598" y="201"/>
                      <a:pt x="596" y="195"/>
                      <a:pt x="595" y="190"/>
                    </a:cubicBezTo>
                    <a:cubicBezTo>
                      <a:pt x="594" y="183"/>
                      <a:pt x="593" y="177"/>
                      <a:pt x="592" y="170"/>
                    </a:cubicBezTo>
                    <a:cubicBezTo>
                      <a:pt x="591" y="164"/>
                      <a:pt x="587" y="164"/>
                      <a:pt x="583" y="167"/>
                    </a:cubicBezTo>
                    <a:cubicBezTo>
                      <a:pt x="582" y="168"/>
                      <a:pt x="580" y="170"/>
                      <a:pt x="579" y="171"/>
                    </a:cubicBezTo>
                    <a:cubicBezTo>
                      <a:pt x="578" y="175"/>
                      <a:pt x="577" y="178"/>
                      <a:pt x="577" y="182"/>
                    </a:cubicBezTo>
                    <a:cubicBezTo>
                      <a:pt x="576" y="190"/>
                      <a:pt x="580" y="197"/>
                      <a:pt x="585" y="203"/>
                    </a:cubicBezTo>
                    <a:cubicBezTo>
                      <a:pt x="589" y="208"/>
                      <a:pt x="593" y="210"/>
                      <a:pt x="599" y="210"/>
                    </a:cubicBezTo>
                    <a:close/>
                    <a:moveTo>
                      <a:pt x="781" y="640"/>
                    </a:moveTo>
                    <a:cubicBezTo>
                      <a:pt x="773" y="641"/>
                      <a:pt x="766" y="640"/>
                      <a:pt x="759" y="641"/>
                    </a:cubicBezTo>
                    <a:cubicBezTo>
                      <a:pt x="751" y="642"/>
                      <a:pt x="744" y="641"/>
                      <a:pt x="736" y="641"/>
                    </a:cubicBezTo>
                    <a:cubicBezTo>
                      <a:pt x="729" y="640"/>
                      <a:pt x="721" y="641"/>
                      <a:pt x="714" y="641"/>
                    </a:cubicBezTo>
                    <a:cubicBezTo>
                      <a:pt x="716" y="642"/>
                      <a:pt x="717" y="643"/>
                      <a:pt x="719" y="642"/>
                    </a:cubicBezTo>
                    <a:cubicBezTo>
                      <a:pt x="725" y="642"/>
                      <a:pt x="730" y="643"/>
                      <a:pt x="736" y="644"/>
                    </a:cubicBezTo>
                    <a:cubicBezTo>
                      <a:pt x="740" y="645"/>
                      <a:pt x="743" y="645"/>
                      <a:pt x="747" y="643"/>
                    </a:cubicBezTo>
                    <a:cubicBezTo>
                      <a:pt x="751" y="642"/>
                      <a:pt x="754" y="642"/>
                      <a:pt x="757" y="646"/>
                    </a:cubicBezTo>
                    <a:cubicBezTo>
                      <a:pt x="756" y="652"/>
                      <a:pt x="756" y="652"/>
                      <a:pt x="758" y="657"/>
                    </a:cubicBezTo>
                    <a:cubicBezTo>
                      <a:pt x="765" y="655"/>
                      <a:pt x="772" y="653"/>
                      <a:pt x="779" y="651"/>
                    </a:cubicBezTo>
                    <a:cubicBezTo>
                      <a:pt x="780" y="648"/>
                      <a:pt x="780" y="644"/>
                      <a:pt x="781" y="640"/>
                    </a:cubicBezTo>
                    <a:close/>
                    <a:moveTo>
                      <a:pt x="847" y="195"/>
                    </a:moveTo>
                    <a:cubicBezTo>
                      <a:pt x="848" y="195"/>
                      <a:pt x="848" y="195"/>
                      <a:pt x="848" y="195"/>
                    </a:cubicBezTo>
                    <a:cubicBezTo>
                      <a:pt x="859" y="188"/>
                      <a:pt x="863" y="174"/>
                      <a:pt x="861" y="162"/>
                    </a:cubicBezTo>
                    <a:cubicBezTo>
                      <a:pt x="861" y="159"/>
                      <a:pt x="859" y="157"/>
                      <a:pt x="856" y="156"/>
                    </a:cubicBezTo>
                    <a:cubicBezTo>
                      <a:pt x="853" y="155"/>
                      <a:pt x="851" y="156"/>
                      <a:pt x="850" y="158"/>
                    </a:cubicBezTo>
                    <a:cubicBezTo>
                      <a:pt x="849" y="162"/>
                      <a:pt x="849" y="166"/>
                      <a:pt x="849" y="171"/>
                    </a:cubicBezTo>
                    <a:cubicBezTo>
                      <a:pt x="848" y="177"/>
                      <a:pt x="849" y="183"/>
                      <a:pt x="847" y="189"/>
                    </a:cubicBezTo>
                    <a:cubicBezTo>
                      <a:pt x="846" y="191"/>
                      <a:pt x="847" y="193"/>
                      <a:pt x="847" y="195"/>
                    </a:cubicBezTo>
                    <a:close/>
                    <a:moveTo>
                      <a:pt x="785" y="719"/>
                    </a:moveTo>
                    <a:cubicBezTo>
                      <a:pt x="777" y="717"/>
                      <a:pt x="771" y="720"/>
                      <a:pt x="766" y="722"/>
                    </a:cubicBezTo>
                    <a:cubicBezTo>
                      <a:pt x="765" y="722"/>
                      <a:pt x="765" y="723"/>
                      <a:pt x="765" y="724"/>
                    </a:cubicBezTo>
                    <a:cubicBezTo>
                      <a:pt x="765" y="725"/>
                      <a:pt x="766" y="726"/>
                      <a:pt x="767" y="725"/>
                    </a:cubicBezTo>
                    <a:cubicBezTo>
                      <a:pt x="769" y="725"/>
                      <a:pt x="771" y="724"/>
                      <a:pt x="774" y="724"/>
                    </a:cubicBezTo>
                    <a:cubicBezTo>
                      <a:pt x="778" y="724"/>
                      <a:pt x="780" y="722"/>
                      <a:pt x="785" y="719"/>
                    </a:cubicBezTo>
                    <a:close/>
                    <a:moveTo>
                      <a:pt x="286" y="522"/>
                    </a:moveTo>
                    <a:cubicBezTo>
                      <a:pt x="285" y="522"/>
                      <a:pt x="285" y="521"/>
                      <a:pt x="285" y="521"/>
                    </a:cubicBezTo>
                    <a:cubicBezTo>
                      <a:pt x="285" y="521"/>
                      <a:pt x="285" y="521"/>
                      <a:pt x="284" y="521"/>
                    </a:cubicBezTo>
                    <a:cubicBezTo>
                      <a:pt x="285" y="522"/>
                      <a:pt x="285" y="522"/>
                      <a:pt x="285" y="522"/>
                    </a:cubicBezTo>
                    <a:cubicBezTo>
                      <a:pt x="285" y="522"/>
                      <a:pt x="285" y="522"/>
                      <a:pt x="286" y="522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672" name="Freeform 6"/>
              <p:cNvSpPr>
                <a:spLocks noEditPoints="1"/>
              </p:cNvSpPr>
              <p:nvPr/>
            </p:nvSpPr>
            <p:spPr bwMode="auto">
              <a:xfrm>
                <a:off x="4519613" y="844550"/>
                <a:ext cx="4152900" cy="4124325"/>
              </a:xfrm>
              <a:custGeom>
                <a:avLst/>
                <a:gdLst>
                  <a:gd name="T0" fmla="*/ 297 w 1106"/>
                  <a:gd name="T1" fmla="*/ 131 h 1098"/>
                  <a:gd name="T2" fmla="*/ 227 w 1106"/>
                  <a:gd name="T3" fmla="*/ 89 h 1098"/>
                  <a:gd name="T4" fmla="*/ 333 w 1106"/>
                  <a:gd name="T5" fmla="*/ 4 h 1098"/>
                  <a:gd name="T6" fmla="*/ 555 w 1106"/>
                  <a:gd name="T7" fmla="*/ 147 h 1098"/>
                  <a:gd name="T8" fmla="*/ 439 w 1106"/>
                  <a:gd name="T9" fmla="*/ 318 h 1098"/>
                  <a:gd name="T10" fmla="*/ 558 w 1106"/>
                  <a:gd name="T11" fmla="*/ 484 h 1098"/>
                  <a:gd name="T12" fmla="*/ 770 w 1106"/>
                  <a:gd name="T13" fmla="*/ 596 h 1098"/>
                  <a:gd name="T14" fmla="*/ 812 w 1106"/>
                  <a:gd name="T15" fmla="*/ 286 h 1098"/>
                  <a:gd name="T16" fmla="*/ 1105 w 1106"/>
                  <a:gd name="T17" fmla="*/ 534 h 1098"/>
                  <a:gd name="T18" fmla="*/ 925 w 1106"/>
                  <a:gd name="T19" fmla="*/ 856 h 1098"/>
                  <a:gd name="T20" fmla="*/ 898 w 1106"/>
                  <a:gd name="T21" fmla="*/ 913 h 1098"/>
                  <a:gd name="T22" fmla="*/ 817 w 1106"/>
                  <a:gd name="T23" fmla="*/ 1039 h 1098"/>
                  <a:gd name="T24" fmla="*/ 704 w 1106"/>
                  <a:gd name="T25" fmla="*/ 980 h 1098"/>
                  <a:gd name="T26" fmla="*/ 510 w 1106"/>
                  <a:gd name="T27" fmla="*/ 975 h 1098"/>
                  <a:gd name="T28" fmla="*/ 658 w 1106"/>
                  <a:gd name="T29" fmla="*/ 881 h 1098"/>
                  <a:gd name="T30" fmla="*/ 398 w 1106"/>
                  <a:gd name="T31" fmla="*/ 566 h 1098"/>
                  <a:gd name="T32" fmla="*/ 452 w 1106"/>
                  <a:gd name="T33" fmla="*/ 601 h 1098"/>
                  <a:gd name="T34" fmla="*/ 305 w 1106"/>
                  <a:gd name="T35" fmla="*/ 615 h 1098"/>
                  <a:gd name="T36" fmla="*/ 222 w 1106"/>
                  <a:gd name="T37" fmla="*/ 796 h 1098"/>
                  <a:gd name="T38" fmla="*/ 296 w 1106"/>
                  <a:gd name="T39" fmla="*/ 1023 h 1098"/>
                  <a:gd name="T40" fmla="*/ 103 w 1106"/>
                  <a:gd name="T41" fmla="*/ 901 h 1098"/>
                  <a:gd name="T42" fmla="*/ 151 w 1106"/>
                  <a:gd name="T43" fmla="*/ 426 h 1098"/>
                  <a:gd name="T44" fmla="*/ 1040 w 1106"/>
                  <a:gd name="T45" fmla="*/ 378 h 1098"/>
                  <a:gd name="T46" fmla="*/ 775 w 1106"/>
                  <a:gd name="T47" fmla="*/ 427 h 1098"/>
                  <a:gd name="T48" fmla="*/ 567 w 1106"/>
                  <a:gd name="T49" fmla="*/ 610 h 1098"/>
                  <a:gd name="T50" fmla="*/ 580 w 1106"/>
                  <a:gd name="T51" fmla="*/ 840 h 1098"/>
                  <a:gd name="T52" fmla="*/ 950 w 1106"/>
                  <a:gd name="T53" fmla="*/ 839 h 1098"/>
                  <a:gd name="T54" fmla="*/ 293 w 1106"/>
                  <a:gd name="T55" fmla="*/ 672 h 1098"/>
                  <a:gd name="T56" fmla="*/ 426 w 1106"/>
                  <a:gd name="T57" fmla="*/ 534 h 1098"/>
                  <a:gd name="T58" fmla="*/ 417 w 1106"/>
                  <a:gd name="T59" fmla="*/ 414 h 1098"/>
                  <a:gd name="T60" fmla="*/ 371 w 1106"/>
                  <a:gd name="T61" fmla="*/ 321 h 1098"/>
                  <a:gd name="T62" fmla="*/ 102 w 1106"/>
                  <a:gd name="T63" fmla="*/ 501 h 1098"/>
                  <a:gd name="T64" fmla="*/ 82 w 1106"/>
                  <a:gd name="T65" fmla="*/ 669 h 1098"/>
                  <a:gd name="T66" fmla="*/ 232 w 1106"/>
                  <a:gd name="T67" fmla="*/ 775 h 1098"/>
                  <a:gd name="T68" fmla="*/ 542 w 1106"/>
                  <a:gd name="T69" fmla="*/ 223 h 1098"/>
                  <a:gd name="T70" fmla="*/ 338 w 1106"/>
                  <a:gd name="T71" fmla="*/ 137 h 1098"/>
                  <a:gd name="T72" fmla="*/ 465 w 1106"/>
                  <a:gd name="T73" fmla="*/ 180 h 1098"/>
                  <a:gd name="T74" fmla="*/ 536 w 1106"/>
                  <a:gd name="T75" fmla="*/ 201 h 1098"/>
                  <a:gd name="T76" fmla="*/ 568 w 1106"/>
                  <a:gd name="T77" fmla="*/ 1088 h 1098"/>
                  <a:gd name="T78" fmla="*/ 817 w 1106"/>
                  <a:gd name="T79" fmla="*/ 979 h 1098"/>
                  <a:gd name="T80" fmla="*/ 987 w 1106"/>
                  <a:gd name="T81" fmla="*/ 992 h 1098"/>
                  <a:gd name="T82" fmla="*/ 119 w 1106"/>
                  <a:gd name="T83" fmla="*/ 980 h 1098"/>
                  <a:gd name="T84" fmla="*/ 175 w 1106"/>
                  <a:gd name="T85" fmla="*/ 789 h 1098"/>
                  <a:gd name="T86" fmla="*/ 394 w 1106"/>
                  <a:gd name="T87" fmla="*/ 287 h 1098"/>
                  <a:gd name="T88" fmla="*/ 468 w 1106"/>
                  <a:gd name="T89" fmla="*/ 293 h 1098"/>
                  <a:gd name="T90" fmla="*/ 481 w 1106"/>
                  <a:gd name="T91" fmla="*/ 211 h 1098"/>
                  <a:gd name="T92" fmla="*/ 423 w 1106"/>
                  <a:gd name="T93" fmla="*/ 228 h 1098"/>
                  <a:gd name="T94" fmla="*/ 632 w 1106"/>
                  <a:gd name="T95" fmla="*/ 462 h 1098"/>
                  <a:gd name="T96" fmla="*/ 678 w 1106"/>
                  <a:gd name="T97" fmla="*/ 589 h 1098"/>
                  <a:gd name="T98" fmla="*/ 245 w 1106"/>
                  <a:gd name="T99" fmla="*/ 59 h 1098"/>
                  <a:gd name="T100" fmla="*/ 265 w 1106"/>
                  <a:gd name="T101" fmla="*/ 112 h 1098"/>
                  <a:gd name="T102" fmla="*/ 219 w 1106"/>
                  <a:gd name="T103" fmla="*/ 1049 h 1098"/>
                  <a:gd name="T104" fmla="*/ 118 w 1106"/>
                  <a:gd name="T105" fmla="*/ 994 h 1098"/>
                  <a:gd name="T106" fmla="*/ 652 w 1106"/>
                  <a:gd name="T107" fmla="*/ 531 h 1098"/>
                  <a:gd name="T108" fmla="*/ 623 w 1106"/>
                  <a:gd name="T109" fmla="*/ 559 h 1098"/>
                  <a:gd name="T110" fmla="*/ 238 w 1106"/>
                  <a:gd name="T111" fmla="*/ 929 h 1098"/>
                  <a:gd name="T112" fmla="*/ 205 w 1106"/>
                  <a:gd name="T113" fmla="*/ 957 h 1098"/>
                  <a:gd name="T114" fmla="*/ 314 w 1106"/>
                  <a:gd name="T115" fmla="*/ 999 h 1098"/>
                  <a:gd name="T116" fmla="*/ 544 w 1106"/>
                  <a:gd name="T117" fmla="*/ 565 h 1098"/>
                  <a:gd name="T118" fmla="*/ 721 w 1106"/>
                  <a:gd name="T119" fmla="*/ 889 h 10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1106" h="1098">
                    <a:moveTo>
                      <a:pt x="308" y="273"/>
                    </a:moveTo>
                    <a:cubicBezTo>
                      <a:pt x="310" y="274"/>
                      <a:pt x="313" y="274"/>
                      <a:pt x="315" y="275"/>
                    </a:cubicBezTo>
                    <a:cubicBezTo>
                      <a:pt x="324" y="266"/>
                      <a:pt x="329" y="256"/>
                      <a:pt x="333" y="244"/>
                    </a:cubicBezTo>
                    <a:cubicBezTo>
                      <a:pt x="334" y="240"/>
                      <a:pt x="335" y="235"/>
                      <a:pt x="333" y="231"/>
                    </a:cubicBezTo>
                    <a:cubicBezTo>
                      <a:pt x="333" y="228"/>
                      <a:pt x="333" y="225"/>
                      <a:pt x="333" y="223"/>
                    </a:cubicBezTo>
                    <a:cubicBezTo>
                      <a:pt x="331" y="215"/>
                      <a:pt x="330" y="208"/>
                      <a:pt x="328" y="201"/>
                    </a:cubicBezTo>
                    <a:cubicBezTo>
                      <a:pt x="325" y="190"/>
                      <a:pt x="325" y="178"/>
                      <a:pt x="326" y="166"/>
                    </a:cubicBezTo>
                    <a:cubicBezTo>
                      <a:pt x="327" y="155"/>
                      <a:pt x="329" y="144"/>
                      <a:pt x="334" y="133"/>
                    </a:cubicBezTo>
                    <a:cubicBezTo>
                      <a:pt x="341" y="119"/>
                      <a:pt x="347" y="104"/>
                      <a:pt x="355" y="90"/>
                    </a:cubicBezTo>
                    <a:cubicBezTo>
                      <a:pt x="356" y="90"/>
                      <a:pt x="356" y="89"/>
                      <a:pt x="356" y="88"/>
                    </a:cubicBezTo>
                    <a:cubicBezTo>
                      <a:pt x="353" y="85"/>
                      <a:pt x="351" y="83"/>
                      <a:pt x="348" y="81"/>
                    </a:cubicBezTo>
                    <a:cubicBezTo>
                      <a:pt x="342" y="83"/>
                      <a:pt x="338" y="88"/>
                      <a:pt x="335" y="93"/>
                    </a:cubicBezTo>
                    <a:cubicBezTo>
                      <a:pt x="331" y="98"/>
                      <a:pt x="328" y="103"/>
                      <a:pt x="325" y="108"/>
                    </a:cubicBezTo>
                    <a:cubicBezTo>
                      <a:pt x="322" y="112"/>
                      <a:pt x="320" y="115"/>
                      <a:pt x="316" y="118"/>
                    </a:cubicBezTo>
                    <a:cubicBezTo>
                      <a:pt x="310" y="122"/>
                      <a:pt x="304" y="127"/>
                      <a:pt x="297" y="131"/>
                    </a:cubicBezTo>
                    <a:cubicBezTo>
                      <a:pt x="296" y="132"/>
                      <a:pt x="294" y="133"/>
                      <a:pt x="292" y="134"/>
                    </a:cubicBezTo>
                    <a:cubicBezTo>
                      <a:pt x="284" y="136"/>
                      <a:pt x="276" y="138"/>
                      <a:pt x="268" y="140"/>
                    </a:cubicBezTo>
                    <a:cubicBezTo>
                      <a:pt x="267" y="141"/>
                      <a:pt x="265" y="141"/>
                      <a:pt x="263" y="141"/>
                    </a:cubicBezTo>
                    <a:cubicBezTo>
                      <a:pt x="255" y="141"/>
                      <a:pt x="248" y="141"/>
                      <a:pt x="240" y="140"/>
                    </a:cubicBezTo>
                    <a:cubicBezTo>
                      <a:pt x="234" y="140"/>
                      <a:pt x="230" y="138"/>
                      <a:pt x="225" y="135"/>
                    </a:cubicBezTo>
                    <a:cubicBezTo>
                      <a:pt x="224" y="135"/>
                      <a:pt x="224" y="133"/>
                      <a:pt x="224" y="133"/>
                    </a:cubicBezTo>
                    <a:cubicBezTo>
                      <a:pt x="224" y="132"/>
                      <a:pt x="225" y="131"/>
                      <a:pt x="226" y="130"/>
                    </a:cubicBezTo>
                    <a:cubicBezTo>
                      <a:pt x="228" y="130"/>
                      <a:pt x="230" y="130"/>
                      <a:pt x="232" y="130"/>
                    </a:cubicBezTo>
                    <a:cubicBezTo>
                      <a:pt x="241" y="131"/>
                      <a:pt x="247" y="125"/>
                      <a:pt x="253" y="119"/>
                    </a:cubicBezTo>
                    <a:cubicBezTo>
                      <a:pt x="251" y="117"/>
                      <a:pt x="249" y="118"/>
                      <a:pt x="248" y="117"/>
                    </a:cubicBezTo>
                    <a:cubicBezTo>
                      <a:pt x="234" y="117"/>
                      <a:pt x="225" y="111"/>
                      <a:pt x="220" y="98"/>
                    </a:cubicBezTo>
                    <a:cubicBezTo>
                      <a:pt x="218" y="93"/>
                      <a:pt x="216" y="88"/>
                      <a:pt x="214" y="82"/>
                    </a:cubicBezTo>
                    <a:cubicBezTo>
                      <a:pt x="215" y="81"/>
                      <a:pt x="216" y="80"/>
                      <a:pt x="217" y="80"/>
                    </a:cubicBezTo>
                    <a:cubicBezTo>
                      <a:pt x="218" y="80"/>
                      <a:pt x="219" y="80"/>
                      <a:pt x="220" y="81"/>
                    </a:cubicBezTo>
                    <a:cubicBezTo>
                      <a:pt x="222" y="83"/>
                      <a:pt x="225" y="86"/>
                      <a:pt x="227" y="89"/>
                    </a:cubicBezTo>
                    <a:cubicBezTo>
                      <a:pt x="229" y="91"/>
                      <a:pt x="232" y="92"/>
                      <a:pt x="235" y="93"/>
                    </a:cubicBezTo>
                    <a:cubicBezTo>
                      <a:pt x="241" y="93"/>
                      <a:pt x="246" y="93"/>
                      <a:pt x="251" y="89"/>
                    </a:cubicBezTo>
                    <a:cubicBezTo>
                      <a:pt x="252" y="88"/>
                      <a:pt x="253" y="88"/>
                      <a:pt x="254" y="86"/>
                    </a:cubicBezTo>
                    <a:cubicBezTo>
                      <a:pt x="251" y="85"/>
                      <a:pt x="248" y="85"/>
                      <a:pt x="246" y="84"/>
                    </a:cubicBezTo>
                    <a:cubicBezTo>
                      <a:pt x="239" y="83"/>
                      <a:pt x="233" y="80"/>
                      <a:pt x="228" y="74"/>
                    </a:cubicBezTo>
                    <a:cubicBezTo>
                      <a:pt x="226" y="71"/>
                      <a:pt x="224" y="68"/>
                      <a:pt x="224" y="64"/>
                    </a:cubicBezTo>
                    <a:cubicBezTo>
                      <a:pt x="224" y="57"/>
                      <a:pt x="224" y="51"/>
                      <a:pt x="226" y="45"/>
                    </a:cubicBezTo>
                    <a:cubicBezTo>
                      <a:pt x="228" y="40"/>
                      <a:pt x="229" y="35"/>
                      <a:pt x="231" y="30"/>
                    </a:cubicBezTo>
                    <a:cubicBezTo>
                      <a:pt x="231" y="29"/>
                      <a:pt x="232" y="28"/>
                      <a:pt x="233" y="27"/>
                    </a:cubicBezTo>
                    <a:cubicBezTo>
                      <a:pt x="234" y="25"/>
                      <a:pt x="237" y="26"/>
                      <a:pt x="237" y="28"/>
                    </a:cubicBezTo>
                    <a:cubicBezTo>
                      <a:pt x="238" y="30"/>
                      <a:pt x="239" y="33"/>
                      <a:pt x="239" y="36"/>
                    </a:cubicBezTo>
                    <a:cubicBezTo>
                      <a:pt x="241" y="45"/>
                      <a:pt x="245" y="52"/>
                      <a:pt x="252" y="57"/>
                    </a:cubicBezTo>
                    <a:cubicBezTo>
                      <a:pt x="257" y="57"/>
                      <a:pt x="260" y="54"/>
                      <a:pt x="263" y="52"/>
                    </a:cubicBezTo>
                    <a:cubicBezTo>
                      <a:pt x="273" y="42"/>
                      <a:pt x="283" y="33"/>
                      <a:pt x="293" y="24"/>
                    </a:cubicBezTo>
                    <a:cubicBezTo>
                      <a:pt x="305" y="13"/>
                      <a:pt x="318" y="6"/>
                      <a:pt x="333" y="4"/>
                    </a:cubicBezTo>
                    <a:cubicBezTo>
                      <a:pt x="335" y="4"/>
                      <a:pt x="336" y="3"/>
                      <a:pt x="338" y="3"/>
                    </a:cubicBezTo>
                    <a:cubicBezTo>
                      <a:pt x="345" y="0"/>
                      <a:pt x="352" y="1"/>
                      <a:pt x="358" y="3"/>
                    </a:cubicBezTo>
                    <a:cubicBezTo>
                      <a:pt x="364" y="5"/>
                      <a:pt x="370" y="7"/>
                      <a:pt x="376" y="9"/>
                    </a:cubicBezTo>
                    <a:cubicBezTo>
                      <a:pt x="390" y="14"/>
                      <a:pt x="396" y="24"/>
                      <a:pt x="395" y="39"/>
                    </a:cubicBezTo>
                    <a:cubicBezTo>
                      <a:pt x="395" y="40"/>
                      <a:pt x="395" y="42"/>
                      <a:pt x="395" y="44"/>
                    </a:cubicBezTo>
                    <a:cubicBezTo>
                      <a:pt x="398" y="46"/>
                      <a:pt x="401" y="47"/>
                      <a:pt x="404" y="49"/>
                    </a:cubicBezTo>
                    <a:cubicBezTo>
                      <a:pt x="407" y="51"/>
                      <a:pt x="408" y="54"/>
                      <a:pt x="411" y="57"/>
                    </a:cubicBezTo>
                    <a:cubicBezTo>
                      <a:pt x="418" y="56"/>
                      <a:pt x="426" y="56"/>
                      <a:pt x="434" y="54"/>
                    </a:cubicBezTo>
                    <a:cubicBezTo>
                      <a:pt x="448" y="50"/>
                      <a:pt x="462" y="53"/>
                      <a:pt x="476" y="57"/>
                    </a:cubicBezTo>
                    <a:cubicBezTo>
                      <a:pt x="480" y="59"/>
                      <a:pt x="484" y="60"/>
                      <a:pt x="487" y="62"/>
                    </a:cubicBezTo>
                    <a:cubicBezTo>
                      <a:pt x="496" y="65"/>
                      <a:pt x="504" y="71"/>
                      <a:pt x="510" y="77"/>
                    </a:cubicBezTo>
                    <a:cubicBezTo>
                      <a:pt x="521" y="88"/>
                      <a:pt x="531" y="99"/>
                      <a:pt x="540" y="112"/>
                    </a:cubicBezTo>
                    <a:cubicBezTo>
                      <a:pt x="541" y="114"/>
                      <a:pt x="542" y="116"/>
                      <a:pt x="544" y="117"/>
                    </a:cubicBezTo>
                    <a:cubicBezTo>
                      <a:pt x="548" y="120"/>
                      <a:pt x="550" y="124"/>
                      <a:pt x="551" y="129"/>
                    </a:cubicBezTo>
                    <a:cubicBezTo>
                      <a:pt x="553" y="135"/>
                      <a:pt x="554" y="141"/>
                      <a:pt x="555" y="147"/>
                    </a:cubicBezTo>
                    <a:cubicBezTo>
                      <a:pt x="556" y="159"/>
                      <a:pt x="557" y="170"/>
                      <a:pt x="558" y="182"/>
                    </a:cubicBezTo>
                    <a:cubicBezTo>
                      <a:pt x="558" y="194"/>
                      <a:pt x="557" y="206"/>
                      <a:pt x="551" y="217"/>
                    </a:cubicBezTo>
                    <a:cubicBezTo>
                      <a:pt x="547" y="225"/>
                      <a:pt x="542" y="233"/>
                      <a:pt x="531" y="236"/>
                    </a:cubicBezTo>
                    <a:cubicBezTo>
                      <a:pt x="525" y="244"/>
                      <a:pt x="522" y="253"/>
                      <a:pt x="519" y="263"/>
                    </a:cubicBezTo>
                    <a:cubicBezTo>
                      <a:pt x="518" y="269"/>
                      <a:pt x="516" y="275"/>
                      <a:pt x="514" y="280"/>
                    </a:cubicBezTo>
                    <a:cubicBezTo>
                      <a:pt x="514" y="283"/>
                      <a:pt x="513" y="285"/>
                      <a:pt x="511" y="287"/>
                    </a:cubicBezTo>
                    <a:cubicBezTo>
                      <a:pt x="509" y="290"/>
                      <a:pt x="505" y="292"/>
                      <a:pt x="501" y="291"/>
                    </a:cubicBezTo>
                    <a:cubicBezTo>
                      <a:pt x="497" y="290"/>
                      <a:pt x="493" y="289"/>
                      <a:pt x="489" y="288"/>
                    </a:cubicBezTo>
                    <a:cubicBezTo>
                      <a:pt x="485" y="287"/>
                      <a:pt x="484" y="287"/>
                      <a:pt x="481" y="290"/>
                    </a:cubicBezTo>
                    <a:cubicBezTo>
                      <a:pt x="481" y="291"/>
                      <a:pt x="481" y="291"/>
                      <a:pt x="481" y="292"/>
                    </a:cubicBezTo>
                    <a:cubicBezTo>
                      <a:pt x="479" y="297"/>
                      <a:pt x="476" y="299"/>
                      <a:pt x="471" y="299"/>
                    </a:cubicBezTo>
                    <a:cubicBezTo>
                      <a:pt x="469" y="303"/>
                      <a:pt x="467" y="306"/>
                      <a:pt x="463" y="307"/>
                    </a:cubicBezTo>
                    <a:cubicBezTo>
                      <a:pt x="461" y="309"/>
                      <a:pt x="458" y="310"/>
                      <a:pt x="456" y="312"/>
                    </a:cubicBezTo>
                    <a:cubicBezTo>
                      <a:pt x="453" y="315"/>
                      <a:pt x="450" y="317"/>
                      <a:pt x="446" y="317"/>
                    </a:cubicBezTo>
                    <a:cubicBezTo>
                      <a:pt x="444" y="317"/>
                      <a:pt x="441" y="318"/>
                      <a:pt x="439" y="318"/>
                    </a:cubicBezTo>
                    <a:cubicBezTo>
                      <a:pt x="435" y="318"/>
                      <a:pt x="431" y="318"/>
                      <a:pt x="428" y="316"/>
                    </a:cubicBezTo>
                    <a:cubicBezTo>
                      <a:pt x="422" y="313"/>
                      <a:pt x="416" y="311"/>
                      <a:pt x="410" y="307"/>
                    </a:cubicBezTo>
                    <a:cubicBezTo>
                      <a:pt x="409" y="306"/>
                      <a:pt x="407" y="305"/>
                      <a:pt x="406" y="304"/>
                    </a:cubicBezTo>
                    <a:cubicBezTo>
                      <a:pt x="399" y="311"/>
                      <a:pt x="394" y="319"/>
                      <a:pt x="389" y="327"/>
                    </a:cubicBezTo>
                    <a:cubicBezTo>
                      <a:pt x="391" y="331"/>
                      <a:pt x="394" y="334"/>
                      <a:pt x="396" y="337"/>
                    </a:cubicBezTo>
                    <a:cubicBezTo>
                      <a:pt x="402" y="348"/>
                      <a:pt x="403" y="359"/>
                      <a:pt x="402" y="370"/>
                    </a:cubicBezTo>
                    <a:cubicBezTo>
                      <a:pt x="402" y="372"/>
                      <a:pt x="402" y="374"/>
                      <a:pt x="401" y="376"/>
                    </a:cubicBezTo>
                    <a:cubicBezTo>
                      <a:pt x="401" y="378"/>
                      <a:pt x="401" y="380"/>
                      <a:pt x="403" y="382"/>
                    </a:cubicBezTo>
                    <a:cubicBezTo>
                      <a:pt x="406" y="387"/>
                      <a:pt x="409" y="392"/>
                      <a:pt x="413" y="396"/>
                    </a:cubicBezTo>
                    <a:cubicBezTo>
                      <a:pt x="421" y="407"/>
                      <a:pt x="428" y="420"/>
                      <a:pt x="435" y="431"/>
                    </a:cubicBezTo>
                    <a:cubicBezTo>
                      <a:pt x="441" y="440"/>
                      <a:pt x="448" y="447"/>
                      <a:pt x="457" y="453"/>
                    </a:cubicBezTo>
                    <a:cubicBezTo>
                      <a:pt x="466" y="458"/>
                      <a:pt x="475" y="464"/>
                      <a:pt x="485" y="467"/>
                    </a:cubicBezTo>
                    <a:cubicBezTo>
                      <a:pt x="491" y="469"/>
                      <a:pt x="497" y="471"/>
                      <a:pt x="503" y="471"/>
                    </a:cubicBezTo>
                    <a:cubicBezTo>
                      <a:pt x="514" y="473"/>
                      <a:pt x="526" y="476"/>
                      <a:pt x="537" y="479"/>
                    </a:cubicBezTo>
                    <a:cubicBezTo>
                      <a:pt x="544" y="480"/>
                      <a:pt x="551" y="482"/>
                      <a:pt x="558" y="484"/>
                    </a:cubicBezTo>
                    <a:cubicBezTo>
                      <a:pt x="563" y="486"/>
                      <a:pt x="568" y="485"/>
                      <a:pt x="573" y="481"/>
                    </a:cubicBezTo>
                    <a:cubicBezTo>
                      <a:pt x="590" y="468"/>
                      <a:pt x="609" y="460"/>
                      <a:pt x="629" y="456"/>
                    </a:cubicBezTo>
                    <a:cubicBezTo>
                      <a:pt x="635" y="455"/>
                      <a:pt x="642" y="456"/>
                      <a:pt x="648" y="456"/>
                    </a:cubicBezTo>
                    <a:cubicBezTo>
                      <a:pt x="652" y="457"/>
                      <a:pt x="656" y="458"/>
                      <a:pt x="660" y="458"/>
                    </a:cubicBezTo>
                    <a:cubicBezTo>
                      <a:pt x="673" y="459"/>
                      <a:pt x="684" y="464"/>
                      <a:pt x="697" y="468"/>
                    </a:cubicBezTo>
                    <a:cubicBezTo>
                      <a:pt x="698" y="469"/>
                      <a:pt x="700" y="470"/>
                      <a:pt x="702" y="471"/>
                    </a:cubicBezTo>
                    <a:cubicBezTo>
                      <a:pt x="710" y="479"/>
                      <a:pt x="717" y="486"/>
                      <a:pt x="725" y="494"/>
                    </a:cubicBezTo>
                    <a:cubicBezTo>
                      <a:pt x="727" y="497"/>
                      <a:pt x="730" y="501"/>
                      <a:pt x="732" y="504"/>
                    </a:cubicBezTo>
                    <a:cubicBezTo>
                      <a:pt x="738" y="515"/>
                      <a:pt x="742" y="527"/>
                      <a:pt x="746" y="540"/>
                    </a:cubicBezTo>
                    <a:cubicBezTo>
                      <a:pt x="747" y="543"/>
                      <a:pt x="747" y="546"/>
                      <a:pt x="747" y="549"/>
                    </a:cubicBezTo>
                    <a:cubicBezTo>
                      <a:pt x="747" y="558"/>
                      <a:pt x="747" y="567"/>
                      <a:pt x="747" y="576"/>
                    </a:cubicBezTo>
                    <a:cubicBezTo>
                      <a:pt x="747" y="580"/>
                      <a:pt x="747" y="583"/>
                      <a:pt x="749" y="587"/>
                    </a:cubicBezTo>
                    <a:cubicBezTo>
                      <a:pt x="749" y="588"/>
                      <a:pt x="749" y="590"/>
                      <a:pt x="749" y="592"/>
                    </a:cubicBezTo>
                    <a:cubicBezTo>
                      <a:pt x="749" y="593"/>
                      <a:pt x="749" y="595"/>
                      <a:pt x="749" y="597"/>
                    </a:cubicBezTo>
                    <a:cubicBezTo>
                      <a:pt x="756" y="598"/>
                      <a:pt x="763" y="596"/>
                      <a:pt x="770" y="596"/>
                    </a:cubicBezTo>
                    <a:cubicBezTo>
                      <a:pt x="770" y="593"/>
                      <a:pt x="771" y="592"/>
                      <a:pt x="771" y="590"/>
                    </a:cubicBezTo>
                    <a:cubicBezTo>
                      <a:pt x="771" y="576"/>
                      <a:pt x="771" y="562"/>
                      <a:pt x="771" y="548"/>
                    </a:cubicBezTo>
                    <a:cubicBezTo>
                      <a:pt x="771" y="540"/>
                      <a:pt x="771" y="532"/>
                      <a:pt x="772" y="525"/>
                    </a:cubicBezTo>
                    <a:cubicBezTo>
                      <a:pt x="772" y="520"/>
                      <a:pt x="771" y="515"/>
                      <a:pt x="771" y="510"/>
                    </a:cubicBezTo>
                    <a:cubicBezTo>
                      <a:pt x="771" y="494"/>
                      <a:pt x="770" y="479"/>
                      <a:pt x="769" y="463"/>
                    </a:cubicBezTo>
                    <a:cubicBezTo>
                      <a:pt x="769" y="451"/>
                      <a:pt x="769" y="438"/>
                      <a:pt x="769" y="425"/>
                    </a:cubicBezTo>
                    <a:cubicBezTo>
                      <a:pt x="769" y="416"/>
                      <a:pt x="769" y="406"/>
                      <a:pt x="768" y="396"/>
                    </a:cubicBezTo>
                    <a:cubicBezTo>
                      <a:pt x="767" y="380"/>
                      <a:pt x="769" y="363"/>
                      <a:pt x="769" y="347"/>
                    </a:cubicBezTo>
                    <a:cubicBezTo>
                      <a:pt x="769" y="345"/>
                      <a:pt x="769" y="343"/>
                      <a:pt x="769" y="341"/>
                    </a:cubicBezTo>
                    <a:cubicBezTo>
                      <a:pt x="769" y="337"/>
                      <a:pt x="768" y="333"/>
                      <a:pt x="769" y="329"/>
                    </a:cubicBezTo>
                    <a:cubicBezTo>
                      <a:pt x="769" y="317"/>
                      <a:pt x="767" y="305"/>
                      <a:pt x="765" y="293"/>
                    </a:cubicBezTo>
                    <a:cubicBezTo>
                      <a:pt x="765" y="292"/>
                      <a:pt x="765" y="291"/>
                      <a:pt x="766" y="289"/>
                    </a:cubicBezTo>
                    <a:cubicBezTo>
                      <a:pt x="767" y="289"/>
                      <a:pt x="768" y="289"/>
                      <a:pt x="768" y="289"/>
                    </a:cubicBezTo>
                    <a:cubicBezTo>
                      <a:pt x="771" y="293"/>
                      <a:pt x="775" y="293"/>
                      <a:pt x="779" y="292"/>
                    </a:cubicBezTo>
                    <a:cubicBezTo>
                      <a:pt x="790" y="289"/>
                      <a:pt x="801" y="287"/>
                      <a:pt x="812" y="286"/>
                    </a:cubicBezTo>
                    <a:cubicBezTo>
                      <a:pt x="821" y="285"/>
                      <a:pt x="830" y="286"/>
                      <a:pt x="838" y="286"/>
                    </a:cubicBezTo>
                    <a:cubicBezTo>
                      <a:pt x="856" y="288"/>
                      <a:pt x="875" y="290"/>
                      <a:pt x="892" y="293"/>
                    </a:cubicBezTo>
                    <a:cubicBezTo>
                      <a:pt x="910" y="296"/>
                      <a:pt x="927" y="299"/>
                      <a:pt x="943" y="307"/>
                    </a:cubicBezTo>
                    <a:cubicBezTo>
                      <a:pt x="947" y="308"/>
                      <a:pt x="950" y="310"/>
                      <a:pt x="954" y="311"/>
                    </a:cubicBezTo>
                    <a:cubicBezTo>
                      <a:pt x="964" y="313"/>
                      <a:pt x="972" y="318"/>
                      <a:pt x="981" y="323"/>
                    </a:cubicBezTo>
                    <a:cubicBezTo>
                      <a:pt x="991" y="328"/>
                      <a:pt x="1000" y="333"/>
                      <a:pt x="1009" y="339"/>
                    </a:cubicBezTo>
                    <a:cubicBezTo>
                      <a:pt x="1011" y="341"/>
                      <a:pt x="1013" y="342"/>
                      <a:pt x="1015" y="344"/>
                    </a:cubicBezTo>
                    <a:cubicBezTo>
                      <a:pt x="1027" y="355"/>
                      <a:pt x="1039" y="366"/>
                      <a:pt x="1048" y="380"/>
                    </a:cubicBezTo>
                    <a:cubicBezTo>
                      <a:pt x="1050" y="383"/>
                      <a:pt x="1052" y="386"/>
                      <a:pt x="1055" y="388"/>
                    </a:cubicBezTo>
                    <a:cubicBezTo>
                      <a:pt x="1060" y="393"/>
                      <a:pt x="1062" y="400"/>
                      <a:pt x="1066" y="406"/>
                    </a:cubicBezTo>
                    <a:cubicBezTo>
                      <a:pt x="1070" y="414"/>
                      <a:pt x="1075" y="421"/>
                      <a:pt x="1079" y="430"/>
                    </a:cubicBezTo>
                    <a:cubicBezTo>
                      <a:pt x="1087" y="447"/>
                      <a:pt x="1095" y="465"/>
                      <a:pt x="1098" y="484"/>
                    </a:cubicBezTo>
                    <a:cubicBezTo>
                      <a:pt x="1098" y="484"/>
                      <a:pt x="1098" y="484"/>
                      <a:pt x="1098" y="484"/>
                    </a:cubicBezTo>
                    <a:cubicBezTo>
                      <a:pt x="1103" y="499"/>
                      <a:pt x="1104" y="514"/>
                      <a:pt x="1105" y="529"/>
                    </a:cubicBezTo>
                    <a:cubicBezTo>
                      <a:pt x="1105" y="530"/>
                      <a:pt x="1105" y="532"/>
                      <a:pt x="1105" y="534"/>
                    </a:cubicBezTo>
                    <a:cubicBezTo>
                      <a:pt x="1104" y="544"/>
                      <a:pt x="1104" y="554"/>
                      <a:pt x="1104" y="564"/>
                    </a:cubicBezTo>
                    <a:cubicBezTo>
                      <a:pt x="1104" y="565"/>
                      <a:pt x="1104" y="567"/>
                      <a:pt x="1104" y="568"/>
                    </a:cubicBezTo>
                    <a:cubicBezTo>
                      <a:pt x="1106" y="575"/>
                      <a:pt x="1104" y="582"/>
                      <a:pt x="1103" y="588"/>
                    </a:cubicBezTo>
                    <a:cubicBezTo>
                      <a:pt x="1102" y="594"/>
                      <a:pt x="1099" y="600"/>
                      <a:pt x="1097" y="606"/>
                    </a:cubicBezTo>
                    <a:cubicBezTo>
                      <a:pt x="1096" y="609"/>
                      <a:pt x="1094" y="612"/>
                      <a:pt x="1093" y="616"/>
                    </a:cubicBezTo>
                    <a:cubicBezTo>
                      <a:pt x="1091" y="628"/>
                      <a:pt x="1088" y="640"/>
                      <a:pt x="1084" y="652"/>
                    </a:cubicBezTo>
                    <a:cubicBezTo>
                      <a:pt x="1083" y="656"/>
                      <a:pt x="1083" y="659"/>
                      <a:pt x="1082" y="663"/>
                    </a:cubicBezTo>
                    <a:cubicBezTo>
                      <a:pt x="1077" y="679"/>
                      <a:pt x="1072" y="695"/>
                      <a:pt x="1066" y="710"/>
                    </a:cubicBezTo>
                    <a:cubicBezTo>
                      <a:pt x="1064" y="716"/>
                      <a:pt x="1060" y="721"/>
                      <a:pt x="1058" y="727"/>
                    </a:cubicBezTo>
                    <a:cubicBezTo>
                      <a:pt x="1052" y="741"/>
                      <a:pt x="1043" y="754"/>
                      <a:pt x="1035" y="767"/>
                    </a:cubicBezTo>
                    <a:cubicBezTo>
                      <a:pt x="1029" y="777"/>
                      <a:pt x="1022" y="786"/>
                      <a:pt x="1014" y="794"/>
                    </a:cubicBezTo>
                    <a:cubicBezTo>
                      <a:pt x="1006" y="802"/>
                      <a:pt x="997" y="809"/>
                      <a:pt x="989" y="817"/>
                    </a:cubicBezTo>
                    <a:cubicBezTo>
                      <a:pt x="976" y="830"/>
                      <a:pt x="961" y="840"/>
                      <a:pt x="945" y="849"/>
                    </a:cubicBezTo>
                    <a:cubicBezTo>
                      <a:pt x="944" y="850"/>
                      <a:pt x="942" y="851"/>
                      <a:pt x="940" y="852"/>
                    </a:cubicBezTo>
                    <a:cubicBezTo>
                      <a:pt x="935" y="853"/>
                      <a:pt x="930" y="855"/>
                      <a:pt x="925" y="856"/>
                    </a:cubicBezTo>
                    <a:cubicBezTo>
                      <a:pt x="918" y="858"/>
                      <a:pt x="911" y="861"/>
                      <a:pt x="904" y="863"/>
                    </a:cubicBezTo>
                    <a:cubicBezTo>
                      <a:pt x="892" y="867"/>
                      <a:pt x="880" y="871"/>
                      <a:pt x="868" y="874"/>
                    </a:cubicBezTo>
                    <a:cubicBezTo>
                      <a:pt x="859" y="876"/>
                      <a:pt x="849" y="878"/>
                      <a:pt x="839" y="880"/>
                    </a:cubicBezTo>
                    <a:cubicBezTo>
                      <a:pt x="837" y="881"/>
                      <a:pt x="834" y="882"/>
                      <a:pt x="831" y="883"/>
                    </a:cubicBezTo>
                    <a:cubicBezTo>
                      <a:pt x="828" y="884"/>
                      <a:pt x="825" y="886"/>
                      <a:pt x="821" y="888"/>
                    </a:cubicBezTo>
                    <a:cubicBezTo>
                      <a:pt x="809" y="895"/>
                      <a:pt x="797" y="902"/>
                      <a:pt x="784" y="909"/>
                    </a:cubicBezTo>
                    <a:cubicBezTo>
                      <a:pt x="781" y="911"/>
                      <a:pt x="778" y="913"/>
                      <a:pt x="775" y="916"/>
                    </a:cubicBezTo>
                    <a:cubicBezTo>
                      <a:pt x="776" y="917"/>
                      <a:pt x="776" y="918"/>
                      <a:pt x="777" y="919"/>
                    </a:cubicBezTo>
                    <a:cubicBezTo>
                      <a:pt x="792" y="927"/>
                      <a:pt x="807" y="936"/>
                      <a:pt x="821" y="944"/>
                    </a:cubicBezTo>
                    <a:cubicBezTo>
                      <a:pt x="822" y="944"/>
                      <a:pt x="823" y="945"/>
                      <a:pt x="824" y="945"/>
                    </a:cubicBezTo>
                    <a:cubicBezTo>
                      <a:pt x="830" y="941"/>
                      <a:pt x="835" y="936"/>
                      <a:pt x="840" y="931"/>
                    </a:cubicBezTo>
                    <a:cubicBezTo>
                      <a:pt x="849" y="923"/>
                      <a:pt x="860" y="918"/>
                      <a:pt x="871" y="915"/>
                    </a:cubicBezTo>
                    <a:cubicBezTo>
                      <a:pt x="873" y="915"/>
                      <a:pt x="876" y="915"/>
                      <a:pt x="878" y="914"/>
                    </a:cubicBezTo>
                    <a:cubicBezTo>
                      <a:pt x="884" y="914"/>
                      <a:pt x="890" y="914"/>
                      <a:pt x="896" y="913"/>
                    </a:cubicBezTo>
                    <a:cubicBezTo>
                      <a:pt x="897" y="913"/>
                      <a:pt x="898" y="913"/>
                      <a:pt x="898" y="913"/>
                    </a:cubicBezTo>
                    <a:cubicBezTo>
                      <a:pt x="913" y="916"/>
                      <a:pt x="928" y="917"/>
                      <a:pt x="942" y="924"/>
                    </a:cubicBezTo>
                    <a:cubicBezTo>
                      <a:pt x="954" y="929"/>
                      <a:pt x="963" y="938"/>
                      <a:pt x="971" y="948"/>
                    </a:cubicBezTo>
                    <a:cubicBezTo>
                      <a:pt x="978" y="956"/>
                      <a:pt x="984" y="966"/>
                      <a:pt x="988" y="976"/>
                    </a:cubicBezTo>
                    <a:cubicBezTo>
                      <a:pt x="992" y="989"/>
                      <a:pt x="995" y="1002"/>
                      <a:pt x="993" y="1016"/>
                    </a:cubicBezTo>
                    <a:cubicBezTo>
                      <a:pt x="992" y="1019"/>
                      <a:pt x="992" y="1022"/>
                      <a:pt x="991" y="1024"/>
                    </a:cubicBezTo>
                    <a:cubicBezTo>
                      <a:pt x="989" y="1030"/>
                      <a:pt x="987" y="1035"/>
                      <a:pt x="985" y="1040"/>
                    </a:cubicBezTo>
                    <a:cubicBezTo>
                      <a:pt x="984" y="1044"/>
                      <a:pt x="982" y="1047"/>
                      <a:pt x="979" y="1050"/>
                    </a:cubicBezTo>
                    <a:cubicBezTo>
                      <a:pt x="977" y="1053"/>
                      <a:pt x="975" y="1055"/>
                      <a:pt x="973" y="1058"/>
                    </a:cubicBezTo>
                    <a:cubicBezTo>
                      <a:pt x="966" y="1068"/>
                      <a:pt x="956" y="1074"/>
                      <a:pt x="946" y="1080"/>
                    </a:cubicBezTo>
                    <a:cubicBezTo>
                      <a:pt x="941" y="1083"/>
                      <a:pt x="937" y="1086"/>
                      <a:pt x="931" y="1088"/>
                    </a:cubicBezTo>
                    <a:cubicBezTo>
                      <a:pt x="928" y="1090"/>
                      <a:pt x="925" y="1091"/>
                      <a:pt x="921" y="1092"/>
                    </a:cubicBezTo>
                    <a:cubicBezTo>
                      <a:pt x="906" y="1095"/>
                      <a:pt x="891" y="1095"/>
                      <a:pt x="875" y="1090"/>
                    </a:cubicBezTo>
                    <a:cubicBezTo>
                      <a:pt x="872" y="1089"/>
                      <a:pt x="869" y="1088"/>
                      <a:pt x="866" y="1087"/>
                    </a:cubicBezTo>
                    <a:cubicBezTo>
                      <a:pt x="858" y="1086"/>
                      <a:pt x="851" y="1081"/>
                      <a:pt x="844" y="1077"/>
                    </a:cubicBezTo>
                    <a:cubicBezTo>
                      <a:pt x="831" y="1067"/>
                      <a:pt x="823" y="1054"/>
                      <a:pt x="817" y="1039"/>
                    </a:cubicBezTo>
                    <a:cubicBezTo>
                      <a:pt x="814" y="1033"/>
                      <a:pt x="812" y="1027"/>
                      <a:pt x="811" y="1020"/>
                    </a:cubicBezTo>
                    <a:cubicBezTo>
                      <a:pt x="810" y="1016"/>
                      <a:pt x="809" y="1012"/>
                      <a:pt x="810" y="1007"/>
                    </a:cubicBezTo>
                    <a:cubicBezTo>
                      <a:pt x="810" y="1000"/>
                      <a:pt x="810" y="993"/>
                      <a:pt x="810" y="986"/>
                    </a:cubicBezTo>
                    <a:cubicBezTo>
                      <a:pt x="810" y="983"/>
                      <a:pt x="811" y="979"/>
                      <a:pt x="812" y="976"/>
                    </a:cubicBezTo>
                    <a:cubicBezTo>
                      <a:pt x="814" y="969"/>
                      <a:pt x="816" y="962"/>
                      <a:pt x="820" y="955"/>
                    </a:cubicBezTo>
                    <a:cubicBezTo>
                      <a:pt x="820" y="955"/>
                      <a:pt x="820" y="954"/>
                      <a:pt x="820" y="953"/>
                    </a:cubicBezTo>
                    <a:cubicBezTo>
                      <a:pt x="818" y="951"/>
                      <a:pt x="816" y="950"/>
                      <a:pt x="813" y="948"/>
                    </a:cubicBezTo>
                    <a:cubicBezTo>
                      <a:pt x="803" y="942"/>
                      <a:pt x="793" y="936"/>
                      <a:pt x="783" y="929"/>
                    </a:cubicBezTo>
                    <a:cubicBezTo>
                      <a:pt x="778" y="926"/>
                      <a:pt x="772" y="924"/>
                      <a:pt x="767" y="921"/>
                    </a:cubicBezTo>
                    <a:cubicBezTo>
                      <a:pt x="765" y="920"/>
                      <a:pt x="763" y="920"/>
                      <a:pt x="761" y="921"/>
                    </a:cubicBezTo>
                    <a:cubicBezTo>
                      <a:pt x="753" y="925"/>
                      <a:pt x="745" y="928"/>
                      <a:pt x="738" y="933"/>
                    </a:cubicBezTo>
                    <a:cubicBezTo>
                      <a:pt x="727" y="938"/>
                      <a:pt x="717" y="945"/>
                      <a:pt x="706" y="951"/>
                    </a:cubicBezTo>
                    <a:cubicBezTo>
                      <a:pt x="703" y="953"/>
                      <a:pt x="700" y="955"/>
                      <a:pt x="697" y="957"/>
                    </a:cubicBezTo>
                    <a:cubicBezTo>
                      <a:pt x="699" y="963"/>
                      <a:pt x="701" y="969"/>
                      <a:pt x="703" y="975"/>
                    </a:cubicBezTo>
                    <a:cubicBezTo>
                      <a:pt x="704" y="977"/>
                      <a:pt x="704" y="978"/>
                      <a:pt x="704" y="980"/>
                    </a:cubicBezTo>
                    <a:cubicBezTo>
                      <a:pt x="705" y="993"/>
                      <a:pt x="706" y="1006"/>
                      <a:pt x="707" y="1019"/>
                    </a:cubicBezTo>
                    <a:cubicBezTo>
                      <a:pt x="708" y="1021"/>
                      <a:pt x="707" y="1023"/>
                      <a:pt x="707" y="1026"/>
                    </a:cubicBezTo>
                    <a:cubicBezTo>
                      <a:pt x="706" y="1027"/>
                      <a:pt x="704" y="1027"/>
                      <a:pt x="703" y="1029"/>
                    </a:cubicBezTo>
                    <a:cubicBezTo>
                      <a:pt x="702" y="1033"/>
                      <a:pt x="700" y="1036"/>
                      <a:pt x="699" y="1039"/>
                    </a:cubicBezTo>
                    <a:cubicBezTo>
                      <a:pt x="698" y="1041"/>
                      <a:pt x="697" y="1043"/>
                      <a:pt x="696" y="1044"/>
                    </a:cubicBezTo>
                    <a:cubicBezTo>
                      <a:pt x="686" y="1058"/>
                      <a:pt x="674" y="1071"/>
                      <a:pt x="658" y="1080"/>
                    </a:cubicBezTo>
                    <a:cubicBezTo>
                      <a:pt x="651" y="1084"/>
                      <a:pt x="643" y="1089"/>
                      <a:pt x="634" y="1091"/>
                    </a:cubicBezTo>
                    <a:cubicBezTo>
                      <a:pt x="626" y="1094"/>
                      <a:pt x="619" y="1095"/>
                      <a:pt x="610" y="1096"/>
                    </a:cubicBezTo>
                    <a:cubicBezTo>
                      <a:pt x="608" y="1096"/>
                      <a:pt x="606" y="1096"/>
                      <a:pt x="604" y="1096"/>
                    </a:cubicBezTo>
                    <a:cubicBezTo>
                      <a:pt x="592" y="1098"/>
                      <a:pt x="580" y="1097"/>
                      <a:pt x="568" y="1092"/>
                    </a:cubicBezTo>
                    <a:cubicBezTo>
                      <a:pt x="559" y="1089"/>
                      <a:pt x="550" y="1086"/>
                      <a:pt x="543" y="1079"/>
                    </a:cubicBezTo>
                    <a:cubicBezTo>
                      <a:pt x="527" y="1066"/>
                      <a:pt x="515" y="1050"/>
                      <a:pt x="510" y="1030"/>
                    </a:cubicBezTo>
                    <a:cubicBezTo>
                      <a:pt x="507" y="1020"/>
                      <a:pt x="506" y="1011"/>
                      <a:pt x="505" y="1002"/>
                    </a:cubicBezTo>
                    <a:cubicBezTo>
                      <a:pt x="505" y="996"/>
                      <a:pt x="505" y="990"/>
                      <a:pt x="507" y="984"/>
                    </a:cubicBezTo>
                    <a:cubicBezTo>
                      <a:pt x="508" y="981"/>
                      <a:pt x="510" y="978"/>
                      <a:pt x="510" y="975"/>
                    </a:cubicBezTo>
                    <a:cubicBezTo>
                      <a:pt x="513" y="964"/>
                      <a:pt x="519" y="954"/>
                      <a:pt x="525" y="945"/>
                    </a:cubicBezTo>
                    <a:cubicBezTo>
                      <a:pt x="534" y="933"/>
                      <a:pt x="545" y="924"/>
                      <a:pt x="558" y="917"/>
                    </a:cubicBezTo>
                    <a:cubicBezTo>
                      <a:pt x="568" y="913"/>
                      <a:pt x="578" y="908"/>
                      <a:pt x="590" y="909"/>
                    </a:cubicBezTo>
                    <a:cubicBezTo>
                      <a:pt x="602" y="905"/>
                      <a:pt x="614" y="907"/>
                      <a:pt x="627" y="909"/>
                    </a:cubicBezTo>
                    <a:cubicBezTo>
                      <a:pt x="631" y="910"/>
                      <a:pt x="636" y="910"/>
                      <a:pt x="640" y="911"/>
                    </a:cubicBezTo>
                    <a:cubicBezTo>
                      <a:pt x="644" y="912"/>
                      <a:pt x="648" y="913"/>
                      <a:pt x="651" y="915"/>
                    </a:cubicBezTo>
                    <a:cubicBezTo>
                      <a:pt x="658" y="919"/>
                      <a:pt x="665" y="923"/>
                      <a:pt x="672" y="927"/>
                    </a:cubicBezTo>
                    <a:cubicBezTo>
                      <a:pt x="678" y="932"/>
                      <a:pt x="683" y="938"/>
                      <a:pt x="688" y="944"/>
                    </a:cubicBezTo>
                    <a:cubicBezTo>
                      <a:pt x="689" y="945"/>
                      <a:pt x="690" y="946"/>
                      <a:pt x="690" y="947"/>
                    </a:cubicBezTo>
                    <a:cubicBezTo>
                      <a:pt x="713" y="938"/>
                      <a:pt x="733" y="925"/>
                      <a:pt x="755" y="915"/>
                    </a:cubicBezTo>
                    <a:cubicBezTo>
                      <a:pt x="754" y="914"/>
                      <a:pt x="753" y="913"/>
                      <a:pt x="752" y="912"/>
                    </a:cubicBezTo>
                    <a:cubicBezTo>
                      <a:pt x="743" y="908"/>
                      <a:pt x="734" y="904"/>
                      <a:pt x="725" y="900"/>
                    </a:cubicBezTo>
                    <a:cubicBezTo>
                      <a:pt x="720" y="897"/>
                      <a:pt x="715" y="894"/>
                      <a:pt x="710" y="891"/>
                    </a:cubicBezTo>
                    <a:cubicBezTo>
                      <a:pt x="706" y="888"/>
                      <a:pt x="701" y="887"/>
                      <a:pt x="696" y="886"/>
                    </a:cubicBezTo>
                    <a:cubicBezTo>
                      <a:pt x="683" y="884"/>
                      <a:pt x="671" y="883"/>
                      <a:pt x="658" y="881"/>
                    </a:cubicBezTo>
                    <a:cubicBezTo>
                      <a:pt x="657" y="881"/>
                      <a:pt x="655" y="880"/>
                      <a:pt x="654" y="880"/>
                    </a:cubicBezTo>
                    <a:cubicBezTo>
                      <a:pt x="639" y="874"/>
                      <a:pt x="624" y="868"/>
                      <a:pt x="609" y="861"/>
                    </a:cubicBezTo>
                    <a:cubicBezTo>
                      <a:pt x="597" y="856"/>
                      <a:pt x="586" y="850"/>
                      <a:pt x="575" y="845"/>
                    </a:cubicBezTo>
                    <a:cubicBezTo>
                      <a:pt x="572" y="843"/>
                      <a:pt x="569" y="842"/>
                      <a:pt x="567" y="840"/>
                    </a:cubicBezTo>
                    <a:cubicBezTo>
                      <a:pt x="557" y="832"/>
                      <a:pt x="546" y="825"/>
                      <a:pt x="536" y="817"/>
                    </a:cubicBezTo>
                    <a:cubicBezTo>
                      <a:pt x="532" y="814"/>
                      <a:pt x="529" y="810"/>
                      <a:pt x="525" y="806"/>
                    </a:cubicBezTo>
                    <a:cubicBezTo>
                      <a:pt x="513" y="793"/>
                      <a:pt x="501" y="780"/>
                      <a:pt x="491" y="765"/>
                    </a:cubicBezTo>
                    <a:cubicBezTo>
                      <a:pt x="486" y="757"/>
                      <a:pt x="481" y="748"/>
                      <a:pt x="476" y="739"/>
                    </a:cubicBezTo>
                    <a:cubicBezTo>
                      <a:pt x="467" y="725"/>
                      <a:pt x="463" y="709"/>
                      <a:pt x="460" y="693"/>
                    </a:cubicBezTo>
                    <a:cubicBezTo>
                      <a:pt x="458" y="686"/>
                      <a:pt x="457" y="679"/>
                      <a:pt x="455" y="673"/>
                    </a:cubicBezTo>
                    <a:cubicBezTo>
                      <a:pt x="452" y="663"/>
                      <a:pt x="452" y="653"/>
                      <a:pt x="452" y="644"/>
                    </a:cubicBezTo>
                    <a:cubicBezTo>
                      <a:pt x="451" y="632"/>
                      <a:pt x="451" y="620"/>
                      <a:pt x="451" y="608"/>
                    </a:cubicBezTo>
                    <a:cubicBezTo>
                      <a:pt x="443" y="599"/>
                      <a:pt x="434" y="591"/>
                      <a:pt x="425" y="583"/>
                    </a:cubicBezTo>
                    <a:cubicBezTo>
                      <a:pt x="422" y="580"/>
                      <a:pt x="417" y="578"/>
                      <a:pt x="413" y="575"/>
                    </a:cubicBezTo>
                    <a:cubicBezTo>
                      <a:pt x="408" y="572"/>
                      <a:pt x="403" y="569"/>
                      <a:pt x="398" y="566"/>
                    </a:cubicBezTo>
                    <a:cubicBezTo>
                      <a:pt x="388" y="561"/>
                      <a:pt x="378" y="558"/>
                      <a:pt x="367" y="558"/>
                    </a:cubicBezTo>
                    <a:cubicBezTo>
                      <a:pt x="355" y="557"/>
                      <a:pt x="346" y="562"/>
                      <a:pt x="339" y="571"/>
                    </a:cubicBezTo>
                    <a:cubicBezTo>
                      <a:pt x="335" y="575"/>
                      <a:pt x="334" y="580"/>
                      <a:pt x="338" y="584"/>
                    </a:cubicBezTo>
                    <a:cubicBezTo>
                      <a:pt x="338" y="585"/>
                      <a:pt x="339" y="586"/>
                      <a:pt x="339" y="587"/>
                    </a:cubicBezTo>
                    <a:cubicBezTo>
                      <a:pt x="339" y="587"/>
                      <a:pt x="338" y="588"/>
                      <a:pt x="338" y="588"/>
                    </a:cubicBezTo>
                    <a:cubicBezTo>
                      <a:pt x="338" y="589"/>
                      <a:pt x="337" y="589"/>
                      <a:pt x="336" y="589"/>
                    </a:cubicBezTo>
                    <a:cubicBezTo>
                      <a:pt x="335" y="588"/>
                      <a:pt x="334" y="587"/>
                      <a:pt x="333" y="586"/>
                    </a:cubicBezTo>
                    <a:cubicBezTo>
                      <a:pt x="328" y="578"/>
                      <a:pt x="331" y="566"/>
                      <a:pt x="339" y="561"/>
                    </a:cubicBezTo>
                    <a:cubicBezTo>
                      <a:pt x="342" y="558"/>
                      <a:pt x="346" y="557"/>
                      <a:pt x="349" y="555"/>
                    </a:cubicBezTo>
                    <a:cubicBezTo>
                      <a:pt x="355" y="551"/>
                      <a:pt x="362" y="550"/>
                      <a:pt x="370" y="551"/>
                    </a:cubicBezTo>
                    <a:cubicBezTo>
                      <a:pt x="376" y="553"/>
                      <a:pt x="382" y="554"/>
                      <a:pt x="388" y="555"/>
                    </a:cubicBezTo>
                    <a:cubicBezTo>
                      <a:pt x="393" y="557"/>
                      <a:pt x="397" y="559"/>
                      <a:pt x="402" y="562"/>
                    </a:cubicBezTo>
                    <a:cubicBezTo>
                      <a:pt x="408" y="565"/>
                      <a:pt x="414" y="569"/>
                      <a:pt x="420" y="573"/>
                    </a:cubicBezTo>
                    <a:cubicBezTo>
                      <a:pt x="423" y="574"/>
                      <a:pt x="426" y="576"/>
                      <a:pt x="428" y="578"/>
                    </a:cubicBezTo>
                    <a:cubicBezTo>
                      <a:pt x="436" y="586"/>
                      <a:pt x="444" y="593"/>
                      <a:pt x="452" y="601"/>
                    </a:cubicBezTo>
                    <a:cubicBezTo>
                      <a:pt x="458" y="602"/>
                      <a:pt x="464" y="602"/>
                      <a:pt x="471" y="603"/>
                    </a:cubicBezTo>
                    <a:cubicBezTo>
                      <a:pt x="475" y="604"/>
                      <a:pt x="479" y="602"/>
                      <a:pt x="481" y="598"/>
                    </a:cubicBezTo>
                    <a:cubicBezTo>
                      <a:pt x="485" y="591"/>
                      <a:pt x="490" y="583"/>
                      <a:pt x="494" y="576"/>
                    </a:cubicBezTo>
                    <a:cubicBezTo>
                      <a:pt x="495" y="574"/>
                      <a:pt x="496" y="572"/>
                      <a:pt x="497" y="570"/>
                    </a:cubicBezTo>
                    <a:cubicBezTo>
                      <a:pt x="497" y="569"/>
                      <a:pt x="496" y="568"/>
                      <a:pt x="496" y="568"/>
                    </a:cubicBezTo>
                    <a:cubicBezTo>
                      <a:pt x="480" y="564"/>
                      <a:pt x="459" y="556"/>
                      <a:pt x="444" y="550"/>
                    </a:cubicBezTo>
                    <a:cubicBezTo>
                      <a:pt x="431" y="544"/>
                      <a:pt x="418" y="537"/>
                      <a:pt x="405" y="530"/>
                    </a:cubicBezTo>
                    <a:cubicBezTo>
                      <a:pt x="399" y="526"/>
                      <a:pt x="393" y="521"/>
                      <a:pt x="386" y="517"/>
                    </a:cubicBezTo>
                    <a:cubicBezTo>
                      <a:pt x="384" y="515"/>
                      <a:pt x="382" y="513"/>
                      <a:pt x="380" y="512"/>
                    </a:cubicBezTo>
                    <a:cubicBezTo>
                      <a:pt x="373" y="507"/>
                      <a:pt x="367" y="501"/>
                      <a:pt x="362" y="495"/>
                    </a:cubicBezTo>
                    <a:cubicBezTo>
                      <a:pt x="361" y="494"/>
                      <a:pt x="360" y="494"/>
                      <a:pt x="359" y="493"/>
                    </a:cubicBezTo>
                    <a:cubicBezTo>
                      <a:pt x="359" y="494"/>
                      <a:pt x="358" y="494"/>
                      <a:pt x="357" y="495"/>
                    </a:cubicBezTo>
                    <a:cubicBezTo>
                      <a:pt x="349" y="509"/>
                      <a:pt x="341" y="524"/>
                      <a:pt x="333" y="539"/>
                    </a:cubicBezTo>
                    <a:cubicBezTo>
                      <a:pt x="323" y="559"/>
                      <a:pt x="313" y="580"/>
                      <a:pt x="308" y="604"/>
                    </a:cubicBezTo>
                    <a:cubicBezTo>
                      <a:pt x="307" y="607"/>
                      <a:pt x="306" y="611"/>
                      <a:pt x="305" y="615"/>
                    </a:cubicBezTo>
                    <a:cubicBezTo>
                      <a:pt x="304" y="622"/>
                      <a:pt x="303" y="628"/>
                      <a:pt x="303" y="635"/>
                    </a:cubicBezTo>
                    <a:cubicBezTo>
                      <a:pt x="303" y="640"/>
                      <a:pt x="302" y="645"/>
                      <a:pt x="302" y="650"/>
                    </a:cubicBezTo>
                    <a:cubicBezTo>
                      <a:pt x="301" y="663"/>
                      <a:pt x="299" y="675"/>
                      <a:pt x="300" y="689"/>
                    </a:cubicBezTo>
                    <a:cubicBezTo>
                      <a:pt x="301" y="697"/>
                      <a:pt x="301" y="705"/>
                      <a:pt x="301" y="714"/>
                    </a:cubicBezTo>
                    <a:cubicBezTo>
                      <a:pt x="302" y="724"/>
                      <a:pt x="303" y="734"/>
                      <a:pt x="306" y="744"/>
                    </a:cubicBezTo>
                    <a:cubicBezTo>
                      <a:pt x="307" y="747"/>
                      <a:pt x="308" y="750"/>
                      <a:pt x="308" y="753"/>
                    </a:cubicBezTo>
                    <a:cubicBezTo>
                      <a:pt x="309" y="757"/>
                      <a:pt x="306" y="760"/>
                      <a:pt x="303" y="761"/>
                    </a:cubicBezTo>
                    <a:cubicBezTo>
                      <a:pt x="300" y="763"/>
                      <a:pt x="297" y="763"/>
                      <a:pt x="294" y="765"/>
                    </a:cubicBezTo>
                    <a:cubicBezTo>
                      <a:pt x="293" y="765"/>
                      <a:pt x="292" y="766"/>
                      <a:pt x="290" y="767"/>
                    </a:cubicBezTo>
                    <a:cubicBezTo>
                      <a:pt x="291" y="769"/>
                      <a:pt x="291" y="771"/>
                      <a:pt x="291" y="774"/>
                    </a:cubicBezTo>
                    <a:cubicBezTo>
                      <a:pt x="290" y="776"/>
                      <a:pt x="289" y="777"/>
                      <a:pt x="286" y="777"/>
                    </a:cubicBezTo>
                    <a:cubicBezTo>
                      <a:pt x="283" y="776"/>
                      <a:pt x="280" y="776"/>
                      <a:pt x="276" y="777"/>
                    </a:cubicBezTo>
                    <a:cubicBezTo>
                      <a:pt x="267" y="778"/>
                      <a:pt x="258" y="779"/>
                      <a:pt x="249" y="779"/>
                    </a:cubicBezTo>
                    <a:cubicBezTo>
                      <a:pt x="241" y="779"/>
                      <a:pt x="233" y="780"/>
                      <a:pt x="226" y="781"/>
                    </a:cubicBezTo>
                    <a:cubicBezTo>
                      <a:pt x="223" y="785"/>
                      <a:pt x="223" y="791"/>
                      <a:pt x="222" y="796"/>
                    </a:cubicBezTo>
                    <a:cubicBezTo>
                      <a:pt x="220" y="805"/>
                      <a:pt x="221" y="814"/>
                      <a:pt x="220" y="823"/>
                    </a:cubicBezTo>
                    <a:cubicBezTo>
                      <a:pt x="220" y="835"/>
                      <a:pt x="219" y="848"/>
                      <a:pt x="220" y="860"/>
                    </a:cubicBezTo>
                    <a:cubicBezTo>
                      <a:pt x="220" y="862"/>
                      <a:pt x="220" y="865"/>
                      <a:pt x="219" y="867"/>
                    </a:cubicBezTo>
                    <a:cubicBezTo>
                      <a:pt x="217" y="878"/>
                      <a:pt x="218" y="889"/>
                      <a:pt x="221" y="900"/>
                    </a:cubicBezTo>
                    <a:cubicBezTo>
                      <a:pt x="222" y="906"/>
                      <a:pt x="225" y="911"/>
                      <a:pt x="230" y="916"/>
                    </a:cubicBezTo>
                    <a:cubicBezTo>
                      <a:pt x="235" y="921"/>
                      <a:pt x="240" y="925"/>
                      <a:pt x="248" y="927"/>
                    </a:cubicBezTo>
                    <a:cubicBezTo>
                      <a:pt x="252" y="929"/>
                      <a:pt x="256" y="930"/>
                      <a:pt x="261" y="931"/>
                    </a:cubicBezTo>
                    <a:cubicBezTo>
                      <a:pt x="266" y="932"/>
                      <a:pt x="271" y="934"/>
                      <a:pt x="275" y="936"/>
                    </a:cubicBezTo>
                    <a:cubicBezTo>
                      <a:pt x="278" y="938"/>
                      <a:pt x="281" y="939"/>
                      <a:pt x="284" y="940"/>
                    </a:cubicBezTo>
                    <a:cubicBezTo>
                      <a:pt x="294" y="943"/>
                      <a:pt x="301" y="951"/>
                      <a:pt x="308" y="958"/>
                    </a:cubicBezTo>
                    <a:cubicBezTo>
                      <a:pt x="320" y="969"/>
                      <a:pt x="322" y="984"/>
                      <a:pt x="321" y="1000"/>
                    </a:cubicBezTo>
                    <a:cubicBezTo>
                      <a:pt x="321" y="1003"/>
                      <a:pt x="320" y="1004"/>
                      <a:pt x="316" y="1005"/>
                    </a:cubicBezTo>
                    <a:cubicBezTo>
                      <a:pt x="312" y="1005"/>
                      <a:pt x="307" y="1005"/>
                      <a:pt x="303" y="1006"/>
                    </a:cubicBezTo>
                    <a:cubicBezTo>
                      <a:pt x="300" y="1006"/>
                      <a:pt x="296" y="1007"/>
                      <a:pt x="293" y="1008"/>
                    </a:cubicBezTo>
                    <a:cubicBezTo>
                      <a:pt x="294" y="1013"/>
                      <a:pt x="295" y="1018"/>
                      <a:pt x="296" y="1023"/>
                    </a:cubicBezTo>
                    <a:cubicBezTo>
                      <a:pt x="297" y="1029"/>
                      <a:pt x="296" y="1036"/>
                      <a:pt x="295" y="1042"/>
                    </a:cubicBezTo>
                    <a:cubicBezTo>
                      <a:pt x="294" y="1048"/>
                      <a:pt x="289" y="1052"/>
                      <a:pt x="282" y="1052"/>
                    </a:cubicBezTo>
                    <a:cubicBezTo>
                      <a:pt x="277" y="1052"/>
                      <a:pt x="271" y="1052"/>
                      <a:pt x="265" y="1053"/>
                    </a:cubicBezTo>
                    <a:cubicBezTo>
                      <a:pt x="257" y="1054"/>
                      <a:pt x="248" y="1054"/>
                      <a:pt x="239" y="1053"/>
                    </a:cubicBezTo>
                    <a:cubicBezTo>
                      <a:pt x="230" y="1053"/>
                      <a:pt x="221" y="1054"/>
                      <a:pt x="212" y="1054"/>
                    </a:cubicBezTo>
                    <a:cubicBezTo>
                      <a:pt x="211" y="1054"/>
                      <a:pt x="209" y="1054"/>
                      <a:pt x="208" y="1054"/>
                    </a:cubicBezTo>
                    <a:cubicBezTo>
                      <a:pt x="188" y="1053"/>
                      <a:pt x="168" y="1052"/>
                      <a:pt x="149" y="1051"/>
                    </a:cubicBezTo>
                    <a:cubicBezTo>
                      <a:pt x="142" y="1051"/>
                      <a:pt x="136" y="1049"/>
                      <a:pt x="129" y="1048"/>
                    </a:cubicBezTo>
                    <a:cubicBezTo>
                      <a:pt x="125" y="1047"/>
                      <a:pt x="122" y="1045"/>
                      <a:pt x="121" y="1041"/>
                    </a:cubicBezTo>
                    <a:cubicBezTo>
                      <a:pt x="118" y="1034"/>
                      <a:pt x="116" y="1027"/>
                      <a:pt x="114" y="1020"/>
                    </a:cubicBezTo>
                    <a:cubicBezTo>
                      <a:pt x="112" y="1010"/>
                      <a:pt x="112" y="1001"/>
                      <a:pt x="111" y="991"/>
                    </a:cubicBezTo>
                    <a:cubicBezTo>
                      <a:pt x="111" y="990"/>
                      <a:pt x="111" y="989"/>
                      <a:pt x="111" y="989"/>
                    </a:cubicBezTo>
                    <a:cubicBezTo>
                      <a:pt x="115" y="979"/>
                      <a:pt x="113" y="970"/>
                      <a:pt x="112" y="960"/>
                    </a:cubicBezTo>
                    <a:cubicBezTo>
                      <a:pt x="110" y="950"/>
                      <a:pt x="109" y="939"/>
                      <a:pt x="107" y="929"/>
                    </a:cubicBezTo>
                    <a:cubicBezTo>
                      <a:pt x="106" y="919"/>
                      <a:pt x="104" y="910"/>
                      <a:pt x="103" y="901"/>
                    </a:cubicBezTo>
                    <a:cubicBezTo>
                      <a:pt x="100" y="881"/>
                      <a:pt x="97" y="861"/>
                      <a:pt x="95" y="841"/>
                    </a:cubicBezTo>
                    <a:cubicBezTo>
                      <a:pt x="92" y="815"/>
                      <a:pt x="89" y="789"/>
                      <a:pt x="86" y="763"/>
                    </a:cubicBezTo>
                    <a:cubicBezTo>
                      <a:pt x="86" y="760"/>
                      <a:pt x="85" y="757"/>
                      <a:pt x="84" y="754"/>
                    </a:cubicBezTo>
                    <a:cubicBezTo>
                      <a:pt x="72" y="750"/>
                      <a:pt x="59" y="747"/>
                      <a:pt x="49" y="740"/>
                    </a:cubicBezTo>
                    <a:cubicBezTo>
                      <a:pt x="48" y="734"/>
                      <a:pt x="53" y="731"/>
                      <a:pt x="54" y="727"/>
                    </a:cubicBezTo>
                    <a:cubicBezTo>
                      <a:pt x="52" y="726"/>
                      <a:pt x="50" y="725"/>
                      <a:pt x="49" y="725"/>
                    </a:cubicBezTo>
                    <a:cubicBezTo>
                      <a:pt x="37" y="723"/>
                      <a:pt x="27" y="718"/>
                      <a:pt x="16" y="714"/>
                    </a:cubicBezTo>
                    <a:cubicBezTo>
                      <a:pt x="9" y="712"/>
                      <a:pt x="4" y="707"/>
                      <a:pt x="0" y="701"/>
                    </a:cubicBezTo>
                    <a:cubicBezTo>
                      <a:pt x="1" y="699"/>
                      <a:pt x="3" y="697"/>
                      <a:pt x="5" y="695"/>
                    </a:cubicBezTo>
                    <a:cubicBezTo>
                      <a:pt x="15" y="679"/>
                      <a:pt x="25" y="664"/>
                      <a:pt x="32" y="647"/>
                    </a:cubicBezTo>
                    <a:cubicBezTo>
                      <a:pt x="38" y="634"/>
                      <a:pt x="44" y="621"/>
                      <a:pt x="50" y="608"/>
                    </a:cubicBezTo>
                    <a:cubicBezTo>
                      <a:pt x="57" y="592"/>
                      <a:pt x="64" y="576"/>
                      <a:pt x="70" y="559"/>
                    </a:cubicBezTo>
                    <a:cubicBezTo>
                      <a:pt x="76" y="544"/>
                      <a:pt x="82" y="530"/>
                      <a:pt x="88" y="516"/>
                    </a:cubicBezTo>
                    <a:cubicBezTo>
                      <a:pt x="97" y="496"/>
                      <a:pt x="108" y="479"/>
                      <a:pt x="122" y="462"/>
                    </a:cubicBezTo>
                    <a:cubicBezTo>
                      <a:pt x="132" y="451"/>
                      <a:pt x="141" y="438"/>
                      <a:pt x="151" y="426"/>
                    </a:cubicBezTo>
                    <a:cubicBezTo>
                      <a:pt x="157" y="420"/>
                      <a:pt x="163" y="413"/>
                      <a:pt x="169" y="406"/>
                    </a:cubicBezTo>
                    <a:cubicBezTo>
                      <a:pt x="174" y="401"/>
                      <a:pt x="178" y="395"/>
                      <a:pt x="183" y="390"/>
                    </a:cubicBezTo>
                    <a:cubicBezTo>
                      <a:pt x="189" y="382"/>
                      <a:pt x="196" y="375"/>
                      <a:pt x="203" y="368"/>
                    </a:cubicBezTo>
                    <a:cubicBezTo>
                      <a:pt x="211" y="360"/>
                      <a:pt x="218" y="350"/>
                      <a:pt x="225" y="342"/>
                    </a:cubicBezTo>
                    <a:cubicBezTo>
                      <a:pt x="235" y="330"/>
                      <a:pt x="245" y="320"/>
                      <a:pt x="256" y="310"/>
                    </a:cubicBezTo>
                    <a:cubicBezTo>
                      <a:pt x="267" y="300"/>
                      <a:pt x="280" y="292"/>
                      <a:pt x="293" y="284"/>
                    </a:cubicBezTo>
                    <a:cubicBezTo>
                      <a:pt x="298" y="281"/>
                      <a:pt x="303" y="277"/>
                      <a:pt x="308" y="273"/>
                    </a:cubicBezTo>
                    <a:close/>
                    <a:moveTo>
                      <a:pt x="1098" y="570"/>
                    </a:moveTo>
                    <a:cubicBezTo>
                      <a:pt x="1098" y="568"/>
                      <a:pt x="1098" y="566"/>
                      <a:pt x="1098" y="564"/>
                    </a:cubicBezTo>
                    <a:cubicBezTo>
                      <a:pt x="1099" y="554"/>
                      <a:pt x="1098" y="545"/>
                      <a:pt x="1099" y="536"/>
                    </a:cubicBezTo>
                    <a:cubicBezTo>
                      <a:pt x="1100" y="529"/>
                      <a:pt x="1100" y="521"/>
                      <a:pt x="1099" y="514"/>
                    </a:cubicBezTo>
                    <a:cubicBezTo>
                      <a:pt x="1097" y="501"/>
                      <a:pt x="1094" y="489"/>
                      <a:pt x="1091" y="476"/>
                    </a:cubicBezTo>
                    <a:cubicBezTo>
                      <a:pt x="1086" y="458"/>
                      <a:pt x="1078" y="441"/>
                      <a:pt x="1069" y="424"/>
                    </a:cubicBezTo>
                    <a:cubicBezTo>
                      <a:pt x="1066" y="417"/>
                      <a:pt x="1062" y="411"/>
                      <a:pt x="1058" y="404"/>
                    </a:cubicBezTo>
                    <a:cubicBezTo>
                      <a:pt x="1052" y="395"/>
                      <a:pt x="1046" y="387"/>
                      <a:pt x="1040" y="378"/>
                    </a:cubicBezTo>
                    <a:cubicBezTo>
                      <a:pt x="1033" y="369"/>
                      <a:pt x="1025" y="362"/>
                      <a:pt x="1017" y="354"/>
                    </a:cubicBezTo>
                    <a:cubicBezTo>
                      <a:pt x="1013" y="350"/>
                      <a:pt x="1008" y="346"/>
                      <a:pt x="1003" y="343"/>
                    </a:cubicBezTo>
                    <a:cubicBezTo>
                      <a:pt x="995" y="338"/>
                      <a:pt x="987" y="333"/>
                      <a:pt x="979" y="329"/>
                    </a:cubicBezTo>
                    <a:cubicBezTo>
                      <a:pt x="958" y="318"/>
                      <a:pt x="936" y="309"/>
                      <a:pt x="913" y="304"/>
                    </a:cubicBezTo>
                    <a:cubicBezTo>
                      <a:pt x="901" y="301"/>
                      <a:pt x="889" y="298"/>
                      <a:pt x="877" y="297"/>
                    </a:cubicBezTo>
                    <a:cubicBezTo>
                      <a:pt x="860" y="294"/>
                      <a:pt x="844" y="293"/>
                      <a:pt x="827" y="292"/>
                    </a:cubicBezTo>
                    <a:cubicBezTo>
                      <a:pt x="823" y="292"/>
                      <a:pt x="818" y="291"/>
                      <a:pt x="814" y="292"/>
                    </a:cubicBezTo>
                    <a:cubicBezTo>
                      <a:pt x="803" y="293"/>
                      <a:pt x="792" y="295"/>
                      <a:pt x="780" y="297"/>
                    </a:cubicBezTo>
                    <a:cubicBezTo>
                      <a:pt x="778" y="298"/>
                      <a:pt x="775" y="299"/>
                      <a:pt x="773" y="300"/>
                    </a:cubicBezTo>
                    <a:cubicBezTo>
                      <a:pt x="773" y="303"/>
                      <a:pt x="772" y="306"/>
                      <a:pt x="773" y="308"/>
                    </a:cubicBezTo>
                    <a:cubicBezTo>
                      <a:pt x="774" y="314"/>
                      <a:pt x="774" y="320"/>
                      <a:pt x="774" y="326"/>
                    </a:cubicBezTo>
                    <a:cubicBezTo>
                      <a:pt x="774" y="329"/>
                      <a:pt x="774" y="332"/>
                      <a:pt x="774" y="336"/>
                    </a:cubicBezTo>
                    <a:cubicBezTo>
                      <a:pt x="775" y="342"/>
                      <a:pt x="775" y="348"/>
                      <a:pt x="775" y="353"/>
                    </a:cubicBezTo>
                    <a:cubicBezTo>
                      <a:pt x="774" y="371"/>
                      <a:pt x="773" y="389"/>
                      <a:pt x="774" y="406"/>
                    </a:cubicBezTo>
                    <a:cubicBezTo>
                      <a:pt x="774" y="413"/>
                      <a:pt x="775" y="420"/>
                      <a:pt x="775" y="427"/>
                    </a:cubicBezTo>
                    <a:cubicBezTo>
                      <a:pt x="775" y="436"/>
                      <a:pt x="775" y="445"/>
                      <a:pt x="775" y="454"/>
                    </a:cubicBezTo>
                    <a:cubicBezTo>
                      <a:pt x="775" y="468"/>
                      <a:pt x="775" y="482"/>
                      <a:pt x="776" y="496"/>
                    </a:cubicBezTo>
                    <a:cubicBezTo>
                      <a:pt x="778" y="516"/>
                      <a:pt x="777" y="535"/>
                      <a:pt x="777" y="554"/>
                    </a:cubicBezTo>
                    <a:cubicBezTo>
                      <a:pt x="776" y="561"/>
                      <a:pt x="776" y="568"/>
                      <a:pt x="776" y="575"/>
                    </a:cubicBezTo>
                    <a:cubicBezTo>
                      <a:pt x="776" y="581"/>
                      <a:pt x="777" y="587"/>
                      <a:pt x="777" y="593"/>
                    </a:cubicBezTo>
                    <a:cubicBezTo>
                      <a:pt x="777" y="595"/>
                      <a:pt x="777" y="597"/>
                      <a:pt x="777" y="598"/>
                    </a:cubicBezTo>
                    <a:cubicBezTo>
                      <a:pt x="777" y="601"/>
                      <a:pt x="775" y="602"/>
                      <a:pt x="773" y="603"/>
                    </a:cubicBezTo>
                    <a:cubicBezTo>
                      <a:pt x="771" y="603"/>
                      <a:pt x="770" y="603"/>
                      <a:pt x="769" y="603"/>
                    </a:cubicBezTo>
                    <a:cubicBezTo>
                      <a:pt x="760" y="604"/>
                      <a:pt x="751" y="605"/>
                      <a:pt x="743" y="606"/>
                    </a:cubicBezTo>
                    <a:cubicBezTo>
                      <a:pt x="737" y="606"/>
                      <a:pt x="732" y="607"/>
                      <a:pt x="727" y="607"/>
                    </a:cubicBezTo>
                    <a:cubicBezTo>
                      <a:pt x="720" y="607"/>
                      <a:pt x="712" y="607"/>
                      <a:pt x="705" y="607"/>
                    </a:cubicBezTo>
                    <a:cubicBezTo>
                      <a:pt x="688" y="608"/>
                      <a:pt x="670" y="609"/>
                      <a:pt x="653" y="609"/>
                    </a:cubicBezTo>
                    <a:cubicBezTo>
                      <a:pt x="638" y="610"/>
                      <a:pt x="623" y="610"/>
                      <a:pt x="609" y="610"/>
                    </a:cubicBezTo>
                    <a:cubicBezTo>
                      <a:pt x="602" y="610"/>
                      <a:pt x="594" y="611"/>
                      <a:pt x="587" y="611"/>
                    </a:cubicBezTo>
                    <a:cubicBezTo>
                      <a:pt x="581" y="611"/>
                      <a:pt x="574" y="610"/>
                      <a:pt x="567" y="610"/>
                    </a:cubicBezTo>
                    <a:cubicBezTo>
                      <a:pt x="559" y="610"/>
                      <a:pt x="552" y="610"/>
                      <a:pt x="544" y="610"/>
                    </a:cubicBezTo>
                    <a:cubicBezTo>
                      <a:pt x="535" y="610"/>
                      <a:pt x="525" y="609"/>
                      <a:pt x="515" y="610"/>
                    </a:cubicBezTo>
                    <a:cubicBezTo>
                      <a:pt x="507" y="611"/>
                      <a:pt x="500" y="611"/>
                      <a:pt x="492" y="611"/>
                    </a:cubicBezTo>
                    <a:cubicBezTo>
                      <a:pt x="488" y="610"/>
                      <a:pt x="484" y="609"/>
                      <a:pt x="480" y="611"/>
                    </a:cubicBezTo>
                    <a:cubicBezTo>
                      <a:pt x="479" y="612"/>
                      <a:pt x="478" y="612"/>
                      <a:pt x="477" y="612"/>
                    </a:cubicBezTo>
                    <a:cubicBezTo>
                      <a:pt x="473" y="608"/>
                      <a:pt x="468" y="609"/>
                      <a:pt x="463" y="609"/>
                    </a:cubicBezTo>
                    <a:cubicBezTo>
                      <a:pt x="458" y="608"/>
                      <a:pt x="457" y="610"/>
                      <a:pt x="457" y="615"/>
                    </a:cubicBezTo>
                    <a:cubicBezTo>
                      <a:pt x="457" y="625"/>
                      <a:pt x="457" y="635"/>
                      <a:pt x="457" y="645"/>
                    </a:cubicBezTo>
                    <a:cubicBezTo>
                      <a:pt x="458" y="651"/>
                      <a:pt x="458" y="656"/>
                      <a:pt x="459" y="661"/>
                    </a:cubicBezTo>
                    <a:cubicBezTo>
                      <a:pt x="461" y="673"/>
                      <a:pt x="464" y="686"/>
                      <a:pt x="467" y="698"/>
                    </a:cubicBezTo>
                    <a:cubicBezTo>
                      <a:pt x="468" y="702"/>
                      <a:pt x="468" y="705"/>
                      <a:pt x="469" y="709"/>
                    </a:cubicBezTo>
                    <a:cubicBezTo>
                      <a:pt x="472" y="718"/>
                      <a:pt x="476" y="726"/>
                      <a:pt x="480" y="735"/>
                    </a:cubicBezTo>
                    <a:cubicBezTo>
                      <a:pt x="491" y="755"/>
                      <a:pt x="504" y="774"/>
                      <a:pt x="519" y="790"/>
                    </a:cubicBezTo>
                    <a:cubicBezTo>
                      <a:pt x="530" y="802"/>
                      <a:pt x="542" y="814"/>
                      <a:pt x="555" y="824"/>
                    </a:cubicBezTo>
                    <a:cubicBezTo>
                      <a:pt x="563" y="830"/>
                      <a:pt x="571" y="836"/>
                      <a:pt x="580" y="840"/>
                    </a:cubicBezTo>
                    <a:cubicBezTo>
                      <a:pt x="585" y="843"/>
                      <a:pt x="590" y="846"/>
                      <a:pt x="595" y="848"/>
                    </a:cubicBezTo>
                    <a:cubicBezTo>
                      <a:pt x="610" y="854"/>
                      <a:pt x="624" y="861"/>
                      <a:pt x="639" y="867"/>
                    </a:cubicBezTo>
                    <a:cubicBezTo>
                      <a:pt x="644" y="869"/>
                      <a:pt x="650" y="869"/>
                      <a:pt x="656" y="871"/>
                    </a:cubicBezTo>
                    <a:cubicBezTo>
                      <a:pt x="665" y="874"/>
                      <a:pt x="675" y="875"/>
                      <a:pt x="684" y="877"/>
                    </a:cubicBezTo>
                    <a:cubicBezTo>
                      <a:pt x="690" y="878"/>
                      <a:pt x="690" y="878"/>
                      <a:pt x="696" y="875"/>
                    </a:cubicBezTo>
                    <a:cubicBezTo>
                      <a:pt x="700" y="878"/>
                      <a:pt x="704" y="880"/>
                      <a:pt x="709" y="880"/>
                    </a:cubicBezTo>
                    <a:cubicBezTo>
                      <a:pt x="717" y="881"/>
                      <a:pt x="724" y="882"/>
                      <a:pt x="731" y="882"/>
                    </a:cubicBezTo>
                    <a:cubicBezTo>
                      <a:pt x="747" y="882"/>
                      <a:pt x="764" y="882"/>
                      <a:pt x="780" y="882"/>
                    </a:cubicBezTo>
                    <a:cubicBezTo>
                      <a:pt x="787" y="882"/>
                      <a:pt x="795" y="881"/>
                      <a:pt x="802" y="880"/>
                    </a:cubicBezTo>
                    <a:cubicBezTo>
                      <a:pt x="816" y="878"/>
                      <a:pt x="829" y="875"/>
                      <a:pt x="843" y="873"/>
                    </a:cubicBezTo>
                    <a:cubicBezTo>
                      <a:pt x="847" y="872"/>
                      <a:pt x="851" y="871"/>
                      <a:pt x="855" y="870"/>
                    </a:cubicBezTo>
                    <a:cubicBezTo>
                      <a:pt x="870" y="866"/>
                      <a:pt x="884" y="862"/>
                      <a:pt x="899" y="858"/>
                    </a:cubicBezTo>
                    <a:cubicBezTo>
                      <a:pt x="905" y="856"/>
                      <a:pt x="911" y="854"/>
                      <a:pt x="918" y="852"/>
                    </a:cubicBezTo>
                    <a:cubicBezTo>
                      <a:pt x="924" y="850"/>
                      <a:pt x="930" y="847"/>
                      <a:pt x="936" y="845"/>
                    </a:cubicBezTo>
                    <a:cubicBezTo>
                      <a:pt x="940" y="843"/>
                      <a:pt x="946" y="842"/>
                      <a:pt x="950" y="839"/>
                    </a:cubicBezTo>
                    <a:cubicBezTo>
                      <a:pt x="961" y="832"/>
                      <a:pt x="972" y="825"/>
                      <a:pt x="982" y="816"/>
                    </a:cubicBezTo>
                    <a:cubicBezTo>
                      <a:pt x="987" y="811"/>
                      <a:pt x="993" y="805"/>
                      <a:pt x="999" y="799"/>
                    </a:cubicBezTo>
                    <a:cubicBezTo>
                      <a:pt x="1018" y="782"/>
                      <a:pt x="1033" y="761"/>
                      <a:pt x="1045" y="738"/>
                    </a:cubicBezTo>
                    <a:cubicBezTo>
                      <a:pt x="1055" y="719"/>
                      <a:pt x="1065" y="699"/>
                      <a:pt x="1070" y="677"/>
                    </a:cubicBezTo>
                    <a:cubicBezTo>
                      <a:pt x="1071" y="676"/>
                      <a:pt x="1071" y="676"/>
                      <a:pt x="1071" y="675"/>
                    </a:cubicBezTo>
                    <a:cubicBezTo>
                      <a:pt x="1075" y="661"/>
                      <a:pt x="1080" y="648"/>
                      <a:pt x="1084" y="634"/>
                    </a:cubicBezTo>
                    <a:cubicBezTo>
                      <a:pt x="1087" y="620"/>
                      <a:pt x="1091" y="606"/>
                      <a:pt x="1095" y="592"/>
                    </a:cubicBezTo>
                    <a:cubicBezTo>
                      <a:pt x="1096" y="590"/>
                      <a:pt x="1096" y="588"/>
                      <a:pt x="1097" y="585"/>
                    </a:cubicBezTo>
                    <a:cubicBezTo>
                      <a:pt x="1098" y="580"/>
                      <a:pt x="1097" y="578"/>
                      <a:pt x="1092" y="574"/>
                    </a:cubicBezTo>
                    <a:cubicBezTo>
                      <a:pt x="1094" y="572"/>
                      <a:pt x="1096" y="571"/>
                      <a:pt x="1098" y="570"/>
                    </a:cubicBezTo>
                    <a:close/>
                    <a:moveTo>
                      <a:pt x="300" y="756"/>
                    </a:moveTo>
                    <a:cubicBezTo>
                      <a:pt x="302" y="751"/>
                      <a:pt x="301" y="748"/>
                      <a:pt x="300" y="745"/>
                    </a:cubicBezTo>
                    <a:cubicBezTo>
                      <a:pt x="295" y="730"/>
                      <a:pt x="294" y="715"/>
                      <a:pt x="294" y="700"/>
                    </a:cubicBezTo>
                    <a:cubicBezTo>
                      <a:pt x="294" y="692"/>
                      <a:pt x="293" y="685"/>
                      <a:pt x="293" y="677"/>
                    </a:cubicBezTo>
                    <a:cubicBezTo>
                      <a:pt x="293" y="675"/>
                      <a:pt x="292" y="674"/>
                      <a:pt x="293" y="672"/>
                    </a:cubicBezTo>
                    <a:cubicBezTo>
                      <a:pt x="294" y="658"/>
                      <a:pt x="296" y="645"/>
                      <a:pt x="296" y="631"/>
                    </a:cubicBezTo>
                    <a:cubicBezTo>
                      <a:pt x="296" y="629"/>
                      <a:pt x="296" y="627"/>
                      <a:pt x="297" y="625"/>
                    </a:cubicBezTo>
                    <a:cubicBezTo>
                      <a:pt x="300" y="611"/>
                      <a:pt x="303" y="597"/>
                      <a:pt x="307" y="583"/>
                    </a:cubicBezTo>
                    <a:cubicBezTo>
                      <a:pt x="310" y="573"/>
                      <a:pt x="314" y="563"/>
                      <a:pt x="319" y="554"/>
                    </a:cubicBezTo>
                    <a:cubicBezTo>
                      <a:pt x="324" y="542"/>
                      <a:pt x="330" y="531"/>
                      <a:pt x="336" y="520"/>
                    </a:cubicBezTo>
                    <a:cubicBezTo>
                      <a:pt x="342" y="509"/>
                      <a:pt x="348" y="498"/>
                      <a:pt x="354" y="487"/>
                    </a:cubicBezTo>
                    <a:cubicBezTo>
                      <a:pt x="350" y="481"/>
                      <a:pt x="346" y="476"/>
                      <a:pt x="342" y="471"/>
                    </a:cubicBezTo>
                    <a:cubicBezTo>
                      <a:pt x="333" y="456"/>
                      <a:pt x="323" y="441"/>
                      <a:pt x="315" y="425"/>
                    </a:cubicBezTo>
                    <a:cubicBezTo>
                      <a:pt x="314" y="421"/>
                      <a:pt x="312" y="417"/>
                      <a:pt x="310" y="413"/>
                    </a:cubicBezTo>
                    <a:cubicBezTo>
                      <a:pt x="309" y="411"/>
                      <a:pt x="309" y="409"/>
                      <a:pt x="313" y="408"/>
                    </a:cubicBezTo>
                    <a:cubicBezTo>
                      <a:pt x="314" y="411"/>
                      <a:pt x="316" y="415"/>
                      <a:pt x="318" y="418"/>
                    </a:cubicBezTo>
                    <a:cubicBezTo>
                      <a:pt x="323" y="427"/>
                      <a:pt x="328" y="437"/>
                      <a:pt x="333" y="446"/>
                    </a:cubicBezTo>
                    <a:cubicBezTo>
                      <a:pt x="341" y="458"/>
                      <a:pt x="348" y="470"/>
                      <a:pt x="358" y="481"/>
                    </a:cubicBezTo>
                    <a:cubicBezTo>
                      <a:pt x="364" y="488"/>
                      <a:pt x="369" y="495"/>
                      <a:pt x="377" y="501"/>
                    </a:cubicBezTo>
                    <a:cubicBezTo>
                      <a:pt x="392" y="514"/>
                      <a:pt x="408" y="525"/>
                      <a:pt x="426" y="534"/>
                    </a:cubicBezTo>
                    <a:cubicBezTo>
                      <a:pt x="433" y="537"/>
                      <a:pt x="439" y="541"/>
                      <a:pt x="446" y="544"/>
                    </a:cubicBezTo>
                    <a:cubicBezTo>
                      <a:pt x="453" y="547"/>
                      <a:pt x="461" y="550"/>
                      <a:pt x="469" y="553"/>
                    </a:cubicBezTo>
                    <a:cubicBezTo>
                      <a:pt x="481" y="558"/>
                      <a:pt x="495" y="561"/>
                      <a:pt x="507" y="565"/>
                    </a:cubicBezTo>
                    <a:cubicBezTo>
                      <a:pt x="516" y="567"/>
                      <a:pt x="524" y="567"/>
                      <a:pt x="534" y="567"/>
                    </a:cubicBezTo>
                    <a:cubicBezTo>
                      <a:pt x="535" y="564"/>
                      <a:pt x="536" y="561"/>
                      <a:pt x="537" y="558"/>
                    </a:cubicBezTo>
                    <a:cubicBezTo>
                      <a:pt x="539" y="552"/>
                      <a:pt x="541" y="546"/>
                      <a:pt x="543" y="540"/>
                    </a:cubicBezTo>
                    <a:cubicBezTo>
                      <a:pt x="546" y="534"/>
                      <a:pt x="547" y="528"/>
                      <a:pt x="549" y="522"/>
                    </a:cubicBezTo>
                    <a:cubicBezTo>
                      <a:pt x="551" y="515"/>
                      <a:pt x="554" y="509"/>
                      <a:pt x="552" y="502"/>
                    </a:cubicBezTo>
                    <a:cubicBezTo>
                      <a:pt x="552" y="500"/>
                      <a:pt x="554" y="499"/>
                      <a:pt x="555" y="497"/>
                    </a:cubicBezTo>
                    <a:cubicBezTo>
                      <a:pt x="557" y="494"/>
                      <a:pt x="556" y="492"/>
                      <a:pt x="553" y="491"/>
                    </a:cubicBezTo>
                    <a:cubicBezTo>
                      <a:pt x="552" y="490"/>
                      <a:pt x="551" y="490"/>
                      <a:pt x="550" y="490"/>
                    </a:cubicBezTo>
                    <a:cubicBezTo>
                      <a:pt x="533" y="485"/>
                      <a:pt x="516" y="480"/>
                      <a:pt x="498" y="477"/>
                    </a:cubicBezTo>
                    <a:cubicBezTo>
                      <a:pt x="483" y="475"/>
                      <a:pt x="469" y="469"/>
                      <a:pt x="455" y="460"/>
                    </a:cubicBezTo>
                    <a:cubicBezTo>
                      <a:pt x="444" y="453"/>
                      <a:pt x="435" y="444"/>
                      <a:pt x="429" y="432"/>
                    </a:cubicBezTo>
                    <a:cubicBezTo>
                      <a:pt x="425" y="426"/>
                      <a:pt x="421" y="420"/>
                      <a:pt x="417" y="414"/>
                    </a:cubicBezTo>
                    <a:cubicBezTo>
                      <a:pt x="412" y="406"/>
                      <a:pt x="406" y="398"/>
                      <a:pt x="400" y="390"/>
                    </a:cubicBezTo>
                    <a:cubicBezTo>
                      <a:pt x="394" y="380"/>
                      <a:pt x="388" y="370"/>
                      <a:pt x="381" y="361"/>
                    </a:cubicBezTo>
                    <a:cubicBezTo>
                      <a:pt x="373" y="350"/>
                      <a:pt x="363" y="340"/>
                      <a:pt x="351" y="334"/>
                    </a:cubicBezTo>
                    <a:cubicBezTo>
                      <a:pt x="347" y="331"/>
                      <a:pt x="342" y="329"/>
                      <a:pt x="337" y="327"/>
                    </a:cubicBezTo>
                    <a:cubicBezTo>
                      <a:pt x="338" y="322"/>
                      <a:pt x="339" y="321"/>
                      <a:pt x="342" y="322"/>
                    </a:cubicBezTo>
                    <a:cubicBezTo>
                      <a:pt x="349" y="325"/>
                      <a:pt x="356" y="328"/>
                      <a:pt x="362" y="332"/>
                    </a:cubicBezTo>
                    <a:cubicBezTo>
                      <a:pt x="370" y="339"/>
                      <a:pt x="377" y="345"/>
                      <a:pt x="383" y="353"/>
                    </a:cubicBezTo>
                    <a:cubicBezTo>
                      <a:pt x="384" y="354"/>
                      <a:pt x="386" y="356"/>
                      <a:pt x="387" y="358"/>
                    </a:cubicBezTo>
                    <a:cubicBezTo>
                      <a:pt x="388" y="360"/>
                      <a:pt x="390" y="361"/>
                      <a:pt x="391" y="363"/>
                    </a:cubicBezTo>
                    <a:cubicBezTo>
                      <a:pt x="393" y="365"/>
                      <a:pt x="393" y="367"/>
                      <a:pt x="396" y="368"/>
                    </a:cubicBezTo>
                    <a:cubicBezTo>
                      <a:pt x="396" y="367"/>
                      <a:pt x="396" y="365"/>
                      <a:pt x="396" y="364"/>
                    </a:cubicBezTo>
                    <a:cubicBezTo>
                      <a:pt x="396" y="353"/>
                      <a:pt x="392" y="344"/>
                      <a:pt x="386" y="334"/>
                    </a:cubicBezTo>
                    <a:cubicBezTo>
                      <a:pt x="386" y="334"/>
                      <a:pt x="385" y="333"/>
                      <a:pt x="384" y="332"/>
                    </a:cubicBezTo>
                    <a:cubicBezTo>
                      <a:pt x="383" y="331"/>
                      <a:pt x="381" y="330"/>
                      <a:pt x="380" y="328"/>
                    </a:cubicBezTo>
                    <a:cubicBezTo>
                      <a:pt x="378" y="325"/>
                      <a:pt x="375" y="323"/>
                      <a:pt x="371" y="321"/>
                    </a:cubicBezTo>
                    <a:cubicBezTo>
                      <a:pt x="357" y="315"/>
                      <a:pt x="343" y="308"/>
                      <a:pt x="328" y="302"/>
                    </a:cubicBezTo>
                    <a:cubicBezTo>
                      <a:pt x="323" y="300"/>
                      <a:pt x="317" y="297"/>
                      <a:pt x="313" y="292"/>
                    </a:cubicBezTo>
                    <a:cubicBezTo>
                      <a:pt x="310" y="289"/>
                      <a:pt x="308" y="286"/>
                      <a:pt x="305" y="283"/>
                    </a:cubicBezTo>
                    <a:cubicBezTo>
                      <a:pt x="302" y="284"/>
                      <a:pt x="300" y="285"/>
                      <a:pt x="297" y="287"/>
                    </a:cubicBezTo>
                    <a:cubicBezTo>
                      <a:pt x="295" y="288"/>
                      <a:pt x="293" y="290"/>
                      <a:pt x="290" y="291"/>
                    </a:cubicBezTo>
                    <a:cubicBezTo>
                      <a:pt x="282" y="295"/>
                      <a:pt x="275" y="301"/>
                      <a:pt x="267" y="306"/>
                    </a:cubicBezTo>
                    <a:cubicBezTo>
                      <a:pt x="254" y="317"/>
                      <a:pt x="243" y="329"/>
                      <a:pt x="233" y="341"/>
                    </a:cubicBezTo>
                    <a:cubicBezTo>
                      <a:pt x="228" y="346"/>
                      <a:pt x="224" y="350"/>
                      <a:pt x="220" y="355"/>
                    </a:cubicBezTo>
                    <a:cubicBezTo>
                      <a:pt x="214" y="363"/>
                      <a:pt x="208" y="371"/>
                      <a:pt x="201" y="377"/>
                    </a:cubicBezTo>
                    <a:cubicBezTo>
                      <a:pt x="199" y="378"/>
                      <a:pt x="198" y="380"/>
                      <a:pt x="197" y="381"/>
                    </a:cubicBezTo>
                    <a:cubicBezTo>
                      <a:pt x="185" y="394"/>
                      <a:pt x="174" y="408"/>
                      <a:pt x="163" y="421"/>
                    </a:cubicBezTo>
                    <a:cubicBezTo>
                      <a:pt x="160" y="424"/>
                      <a:pt x="158" y="426"/>
                      <a:pt x="156" y="428"/>
                    </a:cubicBezTo>
                    <a:cubicBezTo>
                      <a:pt x="143" y="445"/>
                      <a:pt x="129" y="460"/>
                      <a:pt x="117" y="476"/>
                    </a:cubicBezTo>
                    <a:cubicBezTo>
                      <a:pt x="112" y="483"/>
                      <a:pt x="108" y="490"/>
                      <a:pt x="104" y="498"/>
                    </a:cubicBezTo>
                    <a:cubicBezTo>
                      <a:pt x="103" y="499"/>
                      <a:pt x="103" y="500"/>
                      <a:pt x="102" y="501"/>
                    </a:cubicBezTo>
                    <a:cubicBezTo>
                      <a:pt x="95" y="510"/>
                      <a:pt x="92" y="520"/>
                      <a:pt x="88" y="529"/>
                    </a:cubicBezTo>
                    <a:cubicBezTo>
                      <a:pt x="82" y="542"/>
                      <a:pt x="77" y="556"/>
                      <a:pt x="72" y="569"/>
                    </a:cubicBezTo>
                    <a:cubicBezTo>
                      <a:pt x="70" y="573"/>
                      <a:pt x="69" y="576"/>
                      <a:pt x="67" y="580"/>
                    </a:cubicBezTo>
                    <a:cubicBezTo>
                      <a:pt x="59" y="598"/>
                      <a:pt x="51" y="617"/>
                      <a:pt x="43" y="636"/>
                    </a:cubicBezTo>
                    <a:cubicBezTo>
                      <a:pt x="35" y="654"/>
                      <a:pt x="26" y="672"/>
                      <a:pt x="14" y="688"/>
                    </a:cubicBezTo>
                    <a:cubicBezTo>
                      <a:pt x="11" y="692"/>
                      <a:pt x="10" y="696"/>
                      <a:pt x="8" y="699"/>
                    </a:cubicBezTo>
                    <a:cubicBezTo>
                      <a:pt x="10" y="704"/>
                      <a:pt x="14" y="706"/>
                      <a:pt x="17" y="707"/>
                    </a:cubicBezTo>
                    <a:cubicBezTo>
                      <a:pt x="26" y="710"/>
                      <a:pt x="34" y="714"/>
                      <a:pt x="43" y="717"/>
                    </a:cubicBezTo>
                    <a:cubicBezTo>
                      <a:pt x="48" y="718"/>
                      <a:pt x="52" y="720"/>
                      <a:pt x="57" y="719"/>
                    </a:cubicBezTo>
                    <a:cubicBezTo>
                      <a:pt x="60" y="712"/>
                      <a:pt x="64" y="705"/>
                      <a:pt x="66" y="697"/>
                    </a:cubicBezTo>
                    <a:cubicBezTo>
                      <a:pt x="71" y="687"/>
                      <a:pt x="75" y="677"/>
                      <a:pt x="77" y="666"/>
                    </a:cubicBezTo>
                    <a:cubicBezTo>
                      <a:pt x="78" y="661"/>
                      <a:pt x="80" y="656"/>
                      <a:pt x="82" y="652"/>
                    </a:cubicBezTo>
                    <a:cubicBezTo>
                      <a:pt x="82" y="651"/>
                      <a:pt x="84" y="650"/>
                      <a:pt x="85" y="650"/>
                    </a:cubicBezTo>
                    <a:cubicBezTo>
                      <a:pt x="86" y="651"/>
                      <a:pt x="86" y="651"/>
                      <a:pt x="86" y="652"/>
                    </a:cubicBezTo>
                    <a:cubicBezTo>
                      <a:pt x="85" y="658"/>
                      <a:pt x="84" y="664"/>
                      <a:pt x="82" y="669"/>
                    </a:cubicBezTo>
                    <a:cubicBezTo>
                      <a:pt x="77" y="683"/>
                      <a:pt x="72" y="697"/>
                      <a:pt x="67" y="711"/>
                    </a:cubicBezTo>
                    <a:cubicBezTo>
                      <a:pt x="66" y="714"/>
                      <a:pt x="65" y="717"/>
                      <a:pt x="64" y="719"/>
                    </a:cubicBezTo>
                    <a:cubicBezTo>
                      <a:pt x="65" y="720"/>
                      <a:pt x="65" y="720"/>
                      <a:pt x="66" y="721"/>
                    </a:cubicBezTo>
                    <a:cubicBezTo>
                      <a:pt x="68" y="723"/>
                      <a:pt x="68" y="725"/>
                      <a:pt x="65" y="727"/>
                    </a:cubicBezTo>
                    <a:cubicBezTo>
                      <a:pt x="64" y="727"/>
                      <a:pt x="62" y="727"/>
                      <a:pt x="61" y="728"/>
                    </a:cubicBezTo>
                    <a:cubicBezTo>
                      <a:pt x="58" y="729"/>
                      <a:pt x="58" y="732"/>
                      <a:pt x="57" y="734"/>
                    </a:cubicBezTo>
                    <a:cubicBezTo>
                      <a:pt x="57" y="737"/>
                      <a:pt x="59" y="738"/>
                      <a:pt x="61" y="739"/>
                    </a:cubicBezTo>
                    <a:cubicBezTo>
                      <a:pt x="68" y="741"/>
                      <a:pt x="75" y="744"/>
                      <a:pt x="83" y="746"/>
                    </a:cubicBezTo>
                    <a:cubicBezTo>
                      <a:pt x="90" y="748"/>
                      <a:pt x="97" y="750"/>
                      <a:pt x="104" y="754"/>
                    </a:cubicBezTo>
                    <a:cubicBezTo>
                      <a:pt x="113" y="758"/>
                      <a:pt x="123" y="762"/>
                      <a:pt x="133" y="766"/>
                    </a:cubicBezTo>
                    <a:cubicBezTo>
                      <a:pt x="147" y="771"/>
                      <a:pt x="161" y="775"/>
                      <a:pt x="176" y="773"/>
                    </a:cubicBezTo>
                    <a:cubicBezTo>
                      <a:pt x="177" y="773"/>
                      <a:pt x="179" y="773"/>
                      <a:pt x="180" y="773"/>
                    </a:cubicBezTo>
                    <a:cubicBezTo>
                      <a:pt x="190" y="775"/>
                      <a:pt x="201" y="775"/>
                      <a:pt x="211" y="775"/>
                    </a:cubicBezTo>
                    <a:cubicBezTo>
                      <a:pt x="215" y="775"/>
                      <a:pt x="218" y="773"/>
                      <a:pt x="221" y="773"/>
                    </a:cubicBezTo>
                    <a:cubicBezTo>
                      <a:pt x="225" y="772"/>
                      <a:pt x="228" y="775"/>
                      <a:pt x="232" y="775"/>
                    </a:cubicBezTo>
                    <a:cubicBezTo>
                      <a:pt x="248" y="774"/>
                      <a:pt x="264" y="774"/>
                      <a:pt x="280" y="771"/>
                    </a:cubicBezTo>
                    <a:cubicBezTo>
                      <a:pt x="281" y="771"/>
                      <a:pt x="282" y="770"/>
                      <a:pt x="283" y="770"/>
                    </a:cubicBezTo>
                    <a:cubicBezTo>
                      <a:pt x="283" y="767"/>
                      <a:pt x="282" y="764"/>
                      <a:pt x="281" y="760"/>
                    </a:cubicBezTo>
                    <a:cubicBezTo>
                      <a:pt x="280" y="754"/>
                      <a:pt x="279" y="747"/>
                      <a:pt x="278" y="741"/>
                    </a:cubicBezTo>
                    <a:cubicBezTo>
                      <a:pt x="275" y="725"/>
                      <a:pt x="274" y="709"/>
                      <a:pt x="276" y="693"/>
                    </a:cubicBezTo>
                    <a:cubicBezTo>
                      <a:pt x="276" y="690"/>
                      <a:pt x="276" y="688"/>
                      <a:pt x="277" y="685"/>
                    </a:cubicBezTo>
                    <a:cubicBezTo>
                      <a:pt x="278" y="684"/>
                      <a:pt x="280" y="683"/>
                      <a:pt x="282" y="684"/>
                    </a:cubicBezTo>
                    <a:cubicBezTo>
                      <a:pt x="283" y="687"/>
                      <a:pt x="282" y="690"/>
                      <a:pt x="282" y="693"/>
                    </a:cubicBezTo>
                    <a:cubicBezTo>
                      <a:pt x="281" y="704"/>
                      <a:pt x="280" y="715"/>
                      <a:pt x="282" y="726"/>
                    </a:cubicBezTo>
                    <a:cubicBezTo>
                      <a:pt x="283" y="732"/>
                      <a:pt x="284" y="738"/>
                      <a:pt x="285" y="744"/>
                    </a:cubicBezTo>
                    <a:cubicBezTo>
                      <a:pt x="286" y="748"/>
                      <a:pt x="286" y="751"/>
                      <a:pt x="287" y="755"/>
                    </a:cubicBezTo>
                    <a:cubicBezTo>
                      <a:pt x="288" y="756"/>
                      <a:pt x="289" y="757"/>
                      <a:pt x="290" y="759"/>
                    </a:cubicBezTo>
                    <a:cubicBezTo>
                      <a:pt x="294" y="758"/>
                      <a:pt x="297" y="757"/>
                      <a:pt x="300" y="756"/>
                    </a:cubicBezTo>
                    <a:close/>
                    <a:moveTo>
                      <a:pt x="540" y="224"/>
                    </a:moveTo>
                    <a:cubicBezTo>
                      <a:pt x="541" y="223"/>
                      <a:pt x="542" y="223"/>
                      <a:pt x="542" y="223"/>
                    </a:cubicBezTo>
                    <a:cubicBezTo>
                      <a:pt x="543" y="222"/>
                      <a:pt x="544" y="221"/>
                      <a:pt x="544" y="220"/>
                    </a:cubicBezTo>
                    <a:cubicBezTo>
                      <a:pt x="549" y="212"/>
                      <a:pt x="552" y="202"/>
                      <a:pt x="552" y="192"/>
                    </a:cubicBezTo>
                    <a:cubicBezTo>
                      <a:pt x="552" y="186"/>
                      <a:pt x="552" y="181"/>
                      <a:pt x="552" y="175"/>
                    </a:cubicBezTo>
                    <a:cubicBezTo>
                      <a:pt x="551" y="165"/>
                      <a:pt x="551" y="154"/>
                      <a:pt x="550" y="144"/>
                    </a:cubicBezTo>
                    <a:cubicBezTo>
                      <a:pt x="549" y="136"/>
                      <a:pt x="547" y="128"/>
                      <a:pt x="542" y="122"/>
                    </a:cubicBezTo>
                    <a:cubicBezTo>
                      <a:pt x="530" y="108"/>
                      <a:pt x="520" y="94"/>
                      <a:pt x="507" y="80"/>
                    </a:cubicBezTo>
                    <a:cubicBezTo>
                      <a:pt x="500" y="74"/>
                      <a:pt x="493" y="68"/>
                      <a:pt x="484" y="65"/>
                    </a:cubicBezTo>
                    <a:cubicBezTo>
                      <a:pt x="478" y="63"/>
                      <a:pt x="473" y="61"/>
                      <a:pt x="468" y="59"/>
                    </a:cubicBezTo>
                    <a:cubicBezTo>
                      <a:pt x="457" y="55"/>
                      <a:pt x="445" y="54"/>
                      <a:pt x="433" y="57"/>
                    </a:cubicBezTo>
                    <a:cubicBezTo>
                      <a:pt x="424" y="60"/>
                      <a:pt x="414" y="62"/>
                      <a:pt x="405" y="65"/>
                    </a:cubicBezTo>
                    <a:cubicBezTo>
                      <a:pt x="404" y="65"/>
                      <a:pt x="403" y="65"/>
                      <a:pt x="402" y="66"/>
                    </a:cubicBezTo>
                    <a:cubicBezTo>
                      <a:pt x="398" y="68"/>
                      <a:pt x="393" y="71"/>
                      <a:pt x="389" y="74"/>
                    </a:cubicBezTo>
                    <a:cubicBezTo>
                      <a:pt x="381" y="79"/>
                      <a:pt x="374" y="85"/>
                      <a:pt x="366" y="89"/>
                    </a:cubicBezTo>
                    <a:cubicBezTo>
                      <a:pt x="361" y="91"/>
                      <a:pt x="358" y="94"/>
                      <a:pt x="356" y="98"/>
                    </a:cubicBezTo>
                    <a:cubicBezTo>
                      <a:pt x="350" y="111"/>
                      <a:pt x="344" y="124"/>
                      <a:pt x="338" y="137"/>
                    </a:cubicBezTo>
                    <a:cubicBezTo>
                      <a:pt x="336" y="142"/>
                      <a:pt x="334" y="146"/>
                      <a:pt x="333" y="151"/>
                    </a:cubicBezTo>
                    <a:cubicBezTo>
                      <a:pt x="329" y="169"/>
                      <a:pt x="330" y="187"/>
                      <a:pt x="336" y="205"/>
                    </a:cubicBezTo>
                    <a:cubicBezTo>
                      <a:pt x="337" y="209"/>
                      <a:pt x="337" y="214"/>
                      <a:pt x="338" y="218"/>
                    </a:cubicBezTo>
                    <a:cubicBezTo>
                      <a:pt x="339" y="222"/>
                      <a:pt x="338" y="225"/>
                      <a:pt x="340" y="229"/>
                    </a:cubicBezTo>
                    <a:cubicBezTo>
                      <a:pt x="348" y="230"/>
                      <a:pt x="357" y="231"/>
                      <a:pt x="365" y="230"/>
                    </a:cubicBezTo>
                    <a:cubicBezTo>
                      <a:pt x="379" y="228"/>
                      <a:pt x="393" y="224"/>
                      <a:pt x="405" y="215"/>
                    </a:cubicBezTo>
                    <a:cubicBezTo>
                      <a:pt x="405" y="213"/>
                      <a:pt x="406" y="212"/>
                      <a:pt x="406" y="210"/>
                    </a:cubicBezTo>
                    <a:cubicBezTo>
                      <a:pt x="406" y="207"/>
                      <a:pt x="408" y="204"/>
                      <a:pt x="410" y="202"/>
                    </a:cubicBezTo>
                    <a:cubicBezTo>
                      <a:pt x="418" y="195"/>
                      <a:pt x="431" y="194"/>
                      <a:pt x="441" y="200"/>
                    </a:cubicBezTo>
                    <a:cubicBezTo>
                      <a:pt x="441" y="202"/>
                      <a:pt x="441" y="204"/>
                      <a:pt x="441" y="207"/>
                    </a:cubicBezTo>
                    <a:cubicBezTo>
                      <a:pt x="441" y="208"/>
                      <a:pt x="442" y="209"/>
                      <a:pt x="443" y="209"/>
                    </a:cubicBezTo>
                    <a:cubicBezTo>
                      <a:pt x="443" y="210"/>
                      <a:pt x="445" y="210"/>
                      <a:pt x="446" y="209"/>
                    </a:cubicBezTo>
                    <a:cubicBezTo>
                      <a:pt x="449" y="206"/>
                      <a:pt x="451" y="204"/>
                      <a:pt x="453" y="200"/>
                    </a:cubicBezTo>
                    <a:cubicBezTo>
                      <a:pt x="454" y="194"/>
                      <a:pt x="457" y="189"/>
                      <a:pt x="459" y="184"/>
                    </a:cubicBezTo>
                    <a:cubicBezTo>
                      <a:pt x="460" y="182"/>
                      <a:pt x="461" y="179"/>
                      <a:pt x="465" y="180"/>
                    </a:cubicBezTo>
                    <a:cubicBezTo>
                      <a:pt x="468" y="186"/>
                      <a:pt x="467" y="193"/>
                      <a:pt x="468" y="199"/>
                    </a:cubicBezTo>
                    <a:cubicBezTo>
                      <a:pt x="472" y="199"/>
                      <a:pt x="474" y="197"/>
                      <a:pt x="475" y="195"/>
                    </a:cubicBezTo>
                    <a:cubicBezTo>
                      <a:pt x="477" y="192"/>
                      <a:pt x="478" y="188"/>
                      <a:pt x="480" y="185"/>
                    </a:cubicBezTo>
                    <a:cubicBezTo>
                      <a:pt x="481" y="184"/>
                      <a:pt x="483" y="183"/>
                      <a:pt x="484" y="182"/>
                    </a:cubicBezTo>
                    <a:cubicBezTo>
                      <a:pt x="490" y="189"/>
                      <a:pt x="486" y="197"/>
                      <a:pt x="488" y="205"/>
                    </a:cubicBezTo>
                    <a:cubicBezTo>
                      <a:pt x="494" y="204"/>
                      <a:pt x="499" y="201"/>
                      <a:pt x="503" y="197"/>
                    </a:cubicBezTo>
                    <a:cubicBezTo>
                      <a:pt x="506" y="194"/>
                      <a:pt x="508" y="191"/>
                      <a:pt x="510" y="189"/>
                    </a:cubicBezTo>
                    <a:cubicBezTo>
                      <a:pt x="511" y="187"/>
                      <a:pt x="513" y="186"/>
                      <a:pt x="516" y="188"/>
                    </a:cubicBezTo>
                    <a:cubicBezTo>
                      <a:pt x="516" y="191"/>
                      <a:pt x="517" y="194"/>
                      <a:pt x="518" y="198"/>
                    </a:cubicBezTo>
                    <a:cubicBezTo>
                      <a:pt x="518" y="202"/>
                      <a:pt x="518" y="206"/>
                      <a:pt x="519" y="209"/>
                    </a:cubicBezTo>
                    <a:cubicBezTo>
                      <a:pt x="519" y="213"/>
                      <a:pt x="517" y="216"/>
                      <a:pt x="518" y="220"/>
                    </a:cubicBezTo>
                    <a:cubicBezTo>
                      <a:pt x="523" y="217"/>
                      <a:pt x="524" y="216"/>
                      <a:pt x="526" y="211"/>
                    </a:cubicBezTo>
                    <a:cubicBezTo>
                      <a:pt x="527" y="208"/>
                      <a:pt x="528" y="204"/>
                      <a:pt x="530" y="201"/>
                    </a:cubicBezTo>
                    <a:cubicBezTo>
                      <a:pt x="530" y="200"/>
                      <a:pt x="531" y="198"/>
                      <a:pt x="533" y="198"/>
                    </a:cubicBezTo>
                    <a:cubicBezTo>
                      <a:pt x="534" y="198"/>
                      <a:pt x="535" y="199"/>
                      <a:pt x="536" y="201"/>
                    </a:cubicBezTo>
                    <a:cubicBezTo>
                      <a:pt x="536" y="203"/>
                      <a:pt x="537" y="205"/>
                      <a:pt x="537" y="207"/>
                    </a:cubicBezTo>
                    <a:cubicBezTo>
                      <a:pt x="538" y="213"/>
                      <a:pt x="539" y="218"/>
                      <a:pt x="540" y="224"/>
                    </a:cubicBezTo>
                    <a:close/>
                    <a:moveTo>
                      <a:pt x="684" y="952"/>
                    </a:moveTo>
                    <a:cubicBezTo>
                      <a:pt x="681" y="945"/>
                      <a:pt x="676" y="942"/>
                      <a:pt x="671" y="938"/>
                    </a:cubicBezTo>
                    <a:cubicBezTo>
                      <a:pt x="663" y="931"/>
                      <a:pt x="654" y="926"/>
                      <a:pt x="644" y="923"/>
                    </a:cubicBezTo>
                    <a:cubicBezTo>
                      <a:pt x="640" y="922"/>
                      <a:pt x="637" y="921"/>
                      <a:pt x="635" y="919"/>
                    </a:cubicBezTo>
                    <a:cubicBezTo>
                      <a:pt x="633" y="917"/>
                      <a:pt x="630" y="915"/>
                      <a:pt x="627" y="914"/>
                    </a:cubicBezTo>
                    <a:cubicBezTo>
                      <a:pt x="622" y="913"/>
                      <a:pt x="616" y="913"/>
                      <a:pt x="611" y="912"/>
                    </a:cubicBezTo>
                    <a:cubicBezTo>
                      <a:pt x="600" y="911"/>
                      <a:pt x="591" y="915"/>
                      <a:pt x="580" y="915"/>
                    </a:cubicBezTo>
                    <a:cubicBezTo>
                      <a:pt x="568" y="920"/>
                      <a:pt x="555" y="925"/>
                      <a:pt x="545" y="934"/>
                    </a:cubicBezTo>
                    <a:cubicBezTo>
                      <a:pt x="530" y="946"/>
                      <a:pt x="520" y="962"/>
                      <a:pt x="514" y="980"/>
                    </a:cubicBezTo>
                    <a:cubicBezTo>
                      <a:pt x="509" y="995"/>
                      <a:pt x="509" y="1010"/>
                      <a:pt x="513" y="1026"/>
                    </a:cubicBezTo>
                    <a:cubicBezTo>
                      <a:pt x="514" y="1031"/>
                      <a:pt x="516" y="1036"/>
                      <a:pt x="518" y="1040"/>
                    </a:cubicBezTo>
                    <a:cubicBezTo>
                      <a:pt x="520" y="1046"/>
                      <a:pt x="523" y="1052"/>
                      <a:pt x="527" y="1057"/>
                    </a:cubicBezTo>
                    <a:cubicBezTo>
                      <a:pt x="538" y="1072"/>
                      <a:pt x="551" y="1082"/>
                      <a:pt x="568" y="1088"/>
                    </a:cubicBezTo>
                    <a:cubicBezTo>
                      <a:pt x="575" y="1090"/>
                      <a:pt x="582" y="1091"/>
                      <a:pt x="589" y="1092"/>
                    </a:cubicBezTo>
                    <a:cubicBezTo>
                      <a:pt x="598" y="1092"/>
                      <a:pt x="607" y="1090"/>
                      <a:pt x="616" y="1089"/>
                    </a:cubicBezTo>
                    <a:cubicBezTo>
                      <a:pt x="630" y="1088"/>
                      <a:pt x="642" y="1082"/>
                      <a:pt x="653" y="1076"/>
                    </a:cubicBezTo>
                    <a:cubicBezTo>
                      <a:pt x="665" y="1069"/>
                      <a:pt x="675" y="1059"/>
                      <a:pt x="684" y="1049"/>
                    </a:cubicBezTo>
                    <a:cubicBezTo>
                      <a:pt x="697" y="1034"/>
                      <a:pt x="702" y="1017"/>
                      <a:pt x="700" y="997"/>
                    </a:cubicBezTo>
                    <a:cubicBezTo>
                      <a:pt x="699" y="992"/>
                      <a:pt x="698" y="986"/>
                      <a:pt x="697" y="980"/>
                    </a:cubicBezTo>
                    <a:cubicBezTo>
                      <a:pt x="696" y="973"/>
                      <a:pt x="693" y="967"/>
                      <a:pt x="689" y="961"/>
                    </a:cubicBezTo>
                    <a:cubicBezTo>
                      <a:pt x="688" y="961"/>
                      <a:pt x="688" y="961"/>
                      <a:pt x="687" y="961"/>
                    </a:cubicBezTo>
                    <a:cubicBezTo>
                      <a:pt x="686" y="961"/>
                      <a:pt x="685" y="962"/>
                      <a:pt x="685" y="962"/>
                    </a:cubicBezTo>
                    <a:cubicBezTo>
                      <a:pt x="682" y="963"/>
                      <a:pt x="680" y="962"/>
                      <a:pt x="679" y="960"/>
                    </a:cubicBezTo>
                    <a:cubicBezTo>
                      <a:pt x="678" y="958"/>
                      <a:pt x="679" y="957"/>
                      <a:pt x="680" y="955"/>
                    </a:cubicBezTo>
                    <a:cubicBezTo>
                      <a:pt x="681" y="954"/>
                      <a:pt x="683" y="953"/>
                      <a:pt x="684" y="952"/>
                    </a:cubicBezTo>
                    <a:close/>
                    <a:moveTo>
                      <a:pt x="832" y="956"/>
                    </a:moveTo>
                    <a:cubicBezTo>
                      <a:pt x="827" y="956"/>
                      <a:pt x="825" y="958"/>
                      <a:pt x="823" y="961"/>
                    </a:cubicBezTo>
                    <a:cubicBezTo>
                      <a:pt x="820" y="967"/>
                      <a:pt x="818" y="972"/>
                      <a:pt x="817" y="979"/>
                    </a:cubicBezTo>
                    <a:cubicBezTo>
                      <a:pt x="815" y="986"/>
                      <a:pt x="816" y="994"/>
                      <a:pt x="815" y="1002"/>
                    </a:cubicBezTo>
                    <a:cubicBezTo>
                      <a:pt x="814" y="1011"/>
                      <a:pt x="816" y="1020"/>
                      <a:pt x="818" y="1029"/>
                    </a:cubicBezTo>
                    <a:cubicBezTo>
                      <a:pt x="822" y="1039"/>
                      <a:pt x="827" y="1049"/>
                      <a:pt x="832" y="1058"/>
                    </a:cubicBezTo>
                    <a:cubicBezTo>
                      <a:pt x="833" y="1060"/>
                      <a:pt x="835" y="1061"/>
                      <a:pt x="836" y="1063"/>
                    </a:cubicBezTo>
                    <a:cubicBezTo>
                      <a:pt x="838" y="1065"/>
                      <a:pt x="841" y="1067"/>
                      <a:pt x="843" y="1069"/>
                    </a:cubicBezTo>
                    <a:cubicBezTo>
                      <a:pt x="850" y="1075"/>
                      <a:pt x="857" y="1081"/>
                      <a:pt x="867" y="1082"/>
                    </a:cubicBezTo>
                    <a:cubicBezTo>
                      <a:pt x="869" y="1082"/>
                      <a:pt x="872" y="1083"/>
                      <a:pt x="874" y="1084"/>
                    </a:cubicBezTo>
                    <a:cubicBezTo>
                      <a:pt x="881" y="1086"/>
                      <a:pt x="887" y="1088"/>
                      <a:pt x="894" y="1088"/>
                    </a:cubicBezTo>
                    <a:cubicBezTo>
                      <a:pt x="907" y="1088"/>
                      <a:pt x="919" y="1087"/>
                      <a:pt x="930" y="1081"/>
                    </a:cubicBezTo>
                    <a:cubicBezTo>
                      <a:pt x="939" y="1076"/>
                      <a:pt x="948" y="1071"/>
                      <a:pt x="956" y="1065"/>
                    </a:cubicBezTo>
                    <a:cubicBezTo>
                      <a:pt x="960" y="1063"/>
                      <a:pt x="963" y="1059"/>
                      <a:pt x="966" y="1056"/>
                    </a:cubicBezTo>
                    <a:cubicBezTo>
                      <a:pt x="968" y="1053"/>
                      <a:pt x="970" y="1051"/>
                      <a:pt x="972" y="1049"/>
                    </a:cubicBezTo>
                    <a:cubicBezTo>
                      <a:pt x="976" y="1044"/>
                      <a:pt x="979" y="1039"/>
                      <a:pt x="981" y="1033"/>
                    </a:cubicBezTo>
                    <a:cubicBezTo>
                      <a:pt x="982" y="1029"/>
                      <a:pt x="983" y="1026"/>
                      <a:pt x="985" y="1022"/>
                    </a:cubicBezTo>
                    <a:cubicBezTo>
                      <a:pt x="988" y="1013"/>
                      <a:pt x="988" y="1003"/>
                      <a:pt x="987" y="992"/>
                    </a:cubicBezTo>
                    <a:cubicBezTo>
                      <a:pt x="985" y="982"/>
                      <a:pt x="981" y="973"/>
                      <a:pt x="976" y="963"/>
                    </a:cubicBezTo>
                    <a:cubicBezTo>
                      <a:pt x="960" y="937"/>
                      <a:pt x="936" y="922"/>
                      <a:pt x="905" y="922"/>
                    </a:cubicBezTo>
                    <a:cubicBezTo>
                      <a:pt x="901" y="921"/>
                      <a:pt x="898" y="921"/>
                      <a:pt x="895" y="922"/>
                    </a:cubicBezTo>
                    <a:cubicBezTo>
                      <a:pt x="887" y="923"/>
                      <a:pt x="879" y="923"/>
                      <a:pt x="871" y="924"/>
                    </a:cubicBezTo>
                    <a:cubicBezTo>
                      <a:pt x="866" y="924"/>
                      <a:pt x="861" y="925"/>
                      <a:pt x="857" y="928"/>
                    </a:cubicBezTo>
                    <a:cubicBezTo>
                      <a:pt x="849" y="933"/>
                      <a:pt x="842" y="938"/>
                      <a:pt x="836" y="945"/>
                    </a:cubicBezTo>
                    <a:cubicBezTo>
                      <a:pt x="833" y="948"/>
                      <a:pt x="830" y="950"/>
                      <a:pt x="832" y="956"/>
                    </a:cubicBezTo>
                    <a:close/>
                    <a:moveTo>
                      <a:pt x="92" y="755"/>
                    </a:moveTo>
                    <a:cubicBezTo>
                      <a:pt x="91" y="762"/>
                      <a:pt x="92" y="768"/>
                      <a:pt x="92" y="774"/>
                    </a:cubicBezTo>
                    <a:cubicBezTo>
                      <a:pt x="94" y="791"/>
                      <a:pt x="98" y="808"/>
                      <a:pt x="99" y="825"/>
                    </a:cubicBezTo>
                    <a:cubicBezTo>
                      <a:pt x="99" y="832"/>
                      <a:pt x="100" y="839"/>
                      <a:pt x="100" y="845"/>
                    </a:cubicBezTo>
                    <a:cubicBezTo>
                      <a:pt x="102" y="856"/>
                      <a:pt x="104" y="867"/>
                      <a:pt x="106" y="878"/>
                    </a:cubicBezTo>
                    <a:cubicBezTo>
                      <a:pt x="108" y="895"/>
                      <a:pt x="110" y="911"/>
                      <a:pt x="113" y="928"/>
                    </a:cubicBezTo>
                    <a:cubicBezTo>
                      <a:pt x="114" y="938"/>
                      <a:pt x="116" y="948"/>
                      <a:pt x="118" y="957"/>
                    </a:cubicBezTo>
                    <a:cubicBezTo>
                      <a:pt x="119" y="965"/>
                      <a:pt x="120" y="972"/>
                      <a:pt x="119" y="980"/>
                    </a:cubicBezTo>
                    <a:cubicBezTo>
                      <a:pt x="119" y="987"/>
                      <a:pt x="120" y="988"/>
                      <a:pt x="126" y="989"/>
                    </a:cubicBezTo>
                    <a:cubicBezTo>
                      <a:pt x="130" y="989"/>
                      <a:pt x="133" y="990"/>
                      <a:pt x="137" y="990"/>
                    </a:cubicBezTo>
                    <a:cubicBezTo>
                      <a:pt x="143" y="992"/>
                      <a:pt x="149" y="991"/>
                      <a:pt x="156" y="990"/>
                    </a:cubicBezTo>
                    <a:cubicBezTo>
                      <a:pt x="170" y="988"/>
                      <a:pt x="184" y="987"/>
                      <a:pt x="198" y="985"/>
                    </a:cubicBezTo>
                    <a:cubicBezTo>
                      <a:pt x="204" y="984"/>
                      <a:pt x="210" y="982"/>
                      <a:pt x="215" y="980"/>
                    </a:cubicBezTo>
                    <a:cubicBezTo>
                      <a:pt x="220" y="979"/>
                      <a:pt x="223" y="977"/>
                      <a:pt x="225" y="972"/>
                    </a:cubicBezTo>
                    <a:cubicBezTo>
                      <a:pt x="224" y="971"/>
                      <a:pt x="223" y="970"/>
                      <a:pt x="222" y="970"/>
                    </a:cubicBezTo>
                    <a:cubicBezTo>
                      <a:pt x="213" y="967"/>
                      <a:pt x="205" y="964"/>
                      <a:pt x="197" y="958"/>
                    </a:cubicBezTo>
                    <a:cubicBezTo>
                      <a:pt x="195" y="957"/>
                      <a:pt x="193" y="955"/>
                      <a:pt x="191" y="953"/>
                    </a:cubicBezTo>
                    <a:cubicBezTo>
                      <a:pt x="181" y="940"/>
                      <a:pt x="175" y="925"/>
                      <a:pt x="174" y="908"/>
                    </a:cubicBezTo>
                    <a:cubicBezTo>
                      <a:pt x="173" y="903"/>
                      <a:pt x="173" y="898"/>
                      <a:pt x="173" y="894"/>
                    </a:cubicBezTo>
                    <a:cubicBezTo>
                      <a:pt x="172" y="888"/>
                      <a:pt x="172" y="883"/>
                      <a:pt x="172" y="878"/>
                    </a:cubicBezTo>
                    <a:cubicBezTo>
                      <a:pt x="172" y="867"/>
                      <a:pt x="172" y="856"/>
                      <a:pt x="172" y="846"/>
                    </a:cubicBezTo>
                    <a:cubicBezTo>
                      <a:pt x="172" y="835"/>
                      <a:pt x="172" y="825"/>
                      <a:pt x="173" y="815"/>
                    </a:cubicBezTo>
                    <a:cubicBezTo>
                      <a:pt x="173" y="807"/>
                      <a:pt x="174" y="798"/>
                      <a:pt x="175" y="789"/>
                    </a:cubicBezTo>
                    <a:cubicBezTo>
                      <a:pt x="175" y="786"/>
                      <a:pt x="176" y="783"/>
                      <a:pt x="174" y="781"/>
                    </a:cubicBezTo>
                    <a:cubicBezTo>
                      <a:pt x="174" y="780"/>
                      <a:pt x="173" y="780"/>
                      <a:pt x="173" y="780"/>
                    </a:cubicBezTo>
                    <a:cubicBezTo>
                      <a:pt x="170" y="779"/>
                      <a:pt x="168" y="779"/>
                      <a:pt x="165" y="779"/>
                    </a:cubicBezTo>
                    <a:cubicBezTo>
                      <a:pt x="146" y="777"/>
                      <a:pt x="127" y="772"/>
                      <a:pt x="110" y="763"/>
                    </a:cubicBezTo>
                    <a:cubicBezTo>
                      <a:pt x="105" y="760"/>
                      <a:pt x="99" y="757"/>
                      <a:pt x="92" y="755"/>
                    </a:cubicBezTo>
                    <a:close/>
                    <a:moveTo>
                      <a:pt x="340" y="236"/>
                    </a:moveTo>
                    <a:cubicBezTo>
                      <a:pt x="338" y="245"/>
                      <a:pt x="336" y="254"/>
                      <a:pt x="331" y="262"/>
                    </a:cubicBezTo>
                    <a:cubicBezTo>
                      <a:pt x="326" y="269"/>
                      <a:pt x="321" y="277"/>
                      <a:pt x="315" y="284"/>
                    </a:cubicBezTo>
                    <a:cubicBezTo>
                      <a:pt x="317" y="286"/>
                      <a:pt x="317" y="287"/>
                      <a:pt x="318" y="288"/>
                    </a:cubicBezTo>
                    <a:cubicBezTo>
                      <a:pt x="325" y="296"/>
                      <a:pt x="335" y="299"/>
                      <a:pt x="344" y="303"/>
                    </a:cubicBezTo>
                    <a:cubicBezTo>
                      <a:pt x="358" y="308"/>
                      <a:pt x="371" y="315"/>
                      <a:pt x="385" y="322"/>
                    </a:cubicBezTo>
                    <a:cubicBezTo>
                      <a:pt x="385" y="322"/>
                      <a:pt x="386" y="322"/>
                      <a:pt x="386" y="321"/>
                    </a:cubicBezTo>
                    <a:cubicBezTo>
                      <a:pt x="391" y="315"/>
                      <a:pt x="396" y="309"/>
                      <a:pt x="401" y="302"/>
                    </a:cubicBezTo>
                    <a:cubicBezTo>
                      <a:pt x="401" y="301"/>
                      <a:pt x="401" y="298"/>
                      <a:pt x="401" y="297"/>
                    </a:cubicBezTo>
                    <a:cubicBezTo>
                      <a:pt x="399" y="294"/>
                      <a:pt x="396" y="291"/>
                      <a:pt x="394" y="287"/>
                    </a:cubicBezTo>
                    <a:cubicBezTo>
                      <a:pt x="394" y="286"/>
                      <a:pt x="393" y="285"/>
                      <a:pt x="395" y="284"/>
                    </a:cubicBezTo>
                    <a:cubicBezTo>
                      <a:pt x="395" y="284"/>
                      <a:pt x="397" y="284"/>
                      <a:pt x="398" y="285"/>
                    </a:cubicBezTo>
                    <a:cubicBezTo>
                      <a:pt x="400" y="287"/>
                      <a:pt x="402" y="289"/>
                      <a:pt x="403" y="291"/>
                    </a:cubicBezTo>
                    <a:cubicBezTo>
                      <a:pt x="405" y="293"/>
                      <a:pt x="406" y="296"/>
                      <a:pt x="409" y="297"/>
                    </a:cubicBezTo>
                    <a:cubicBezTo>
                      <a:pt x="411" y="298"/>
                      <a:pt x="413" y="301"/>
                      <a:pt x="415" y="303"/>
                    </a:cubicBezTo>
                    <a:cubicBezTo>
                      <a:pt x="420" y="307"/>
                      <a:pt x="426" y="310"/>
                      <a:pt x="432" y="313"/>
                    </a:cubicBezTo>
                    <a:cubicBezTo>
                      <a:pt x="440" y="316"/>
                      <a:pt x="448" y="314"/>
                      <a:pt x="454" y="309"/>
                    </a:cubicBezTo>
                    <a:cubicBezTo>
                      <a:pt x="456" y="307"/>
                      <a:pt x="459" y="306"/>
                      <a:pt x="461" y="304"/>
                    </a:cubicBezTo>
                    <a:cubicBezTo>
                      <a:pt x="462" y="303"/>
                      <a:pt x="463" y="302"/>
                      <a:pt x="464" y="301"/>
                    </a:cubicBezTo>
                    <a:cubicBezTo>
                      <a:pt x="463" y="299"/>
                      <a:pt x="461" y="297"/>
                      <a:pt x="460" y="295"/>
                    </a:cubicBezTo>
                    <a:cubicBezTo>
                      <a:pt x="459" y="293"/>
                      <a:pt x="458" y="290"/>
                      <a:pt x="457" y="287"/>
                    </a:cubicBezTo>
                    <a:cubicBezTo>
                      <a:pt x="456" y="287"/>
                      <a:pt x="457" y="286"/>
                      <a:pt x="458" y="285"/>
                    </a:cubicBezTo>
                    <a:cubicBezTo>
                      <a:pt x="458" y="285"/>
                      <a:pt x="460" y="285"/>
                      <a:pt x="460" y="285"/>
                    </a:cubicBezTo>
                    <a:cubicBezTo>
                      <a:pt x="461" y="285"/>
                      <a:pt x="462" y="286"/>
                      <a:pt x="463" y="287"/>
                    </a:cubicBezTo>
                    <a:cubicBezTo>
                      <a:pt x="465" y="289"/>
                      <a:pt x="466" y="291"/>
                      <a:pt x="468" y="293"/>
                    </a:cubicBezTo>
                    <a:cubicBezTo>
                      <a:pt x="470" y="294"/>
                      <a:pt x="472" y="294"/>
                      <a:pt x="473" y="294"/>
                    </a:cubicBezTo>
                    <a:cubicBezTo>
                      <a:pt x="475" y="293"/>
                      <a:pt x="476" y="291"/>
                      <a:pt x="477" y="290"/>
                    </a:cubicBezTo>
                    <a:cubicBezTo>
                      <a:pt x="482" y="283"/>
                      <a:pt x="485" y="282"/>
                      <a:pt x="494" y="284"/>
                    </a:cubicBezTo>
                    <a:cubicBezTo>
                      <a:pt x="498" y="286"/>
                      <a:pt x="501" y="287"/>
                      <a:pt x="506" y="287"/>
                    </a:cubicBezTo>
                    <a:cubicBezTo>
                      <a:pt x="509" y="283"/>
                      <a:pt x="511" y="279"/>
                      <a:pt x="512" y="274"/>
                    </a:cubicBezTo>
                    <a:cubicBezTo>
                      <a:pt x="514" y="268"/>
                      <a:pt x="514" y="262"/>
                      <a:pt x="516" y="256"/>
                    </a:cubicBezTo>
                    <a:cubicBezTo>
                      <a:pt x="517" y="249"/>
                      <a:pt x="519" y="243"/>
                      <a:pt x="522" y="237"/>
                    </a:cubicBezTo>
                    <a:cubicBezTo>
                      <a:pt x="524" y="231"/>
                      <a:pt x="529" y="226"/>
                      <a:pt x="534" y="222"/>
                    </a:cubicBezTo>
                    <a:cubicBezTo>
                      <a:pt x="534" y="214"/>
                      <a:pt x="534" y="214"/>
                      <a:pt x="532" y="210"/>
                    </a:cubicBezTo>
                    <a:cubicBezTo>
                      <a:pt x="521" y="225"/>
                      <a:pt x="521" y="225"/>
                      <a:pt x="512" y="224"/>
                    </a:cubicBezTo>
                    <a:cubicBezTo>
                      <a:pt x="512" y="221"/>
                      <a:pt x="513" y="217"/>
                      <a:pt x="513" y="214"/>
                    </a:cubicBezTo>
                    <a:cubicBezTo>
                      <a:pt x="513" y="211"/>
                      <a:pt x="513" y="208"/>
                      <a:pt x="513" y="205"/>
                    </a:cubicBezTo>
                    <a:cubicBezTo>
                      <a:pt x="513" y="202"/>
                      <a:pt x="513" y="199"/>
                      <a:pt x="511" y="195"/>
                    </a:cubicBezTo>
                    <a:cubicBezTo>
                      <a:pt x="506" y="199"/>
                      <a:pt x="503" y="204"/>
                      <a:pt x="497" y="205"/>
                    </a:cubicBezTo>
                    <a:cubicBezTo>
                      <a:pt x="492" y="207"/>
                      <a:pt x="487" y="212"/>
                      <a:pt x="481" y="211"/>
                    </a:cubicBezTo>
                    <a:cubicBezTo>
                      <a:pt x="481" y="206"/>
                      <a:pt x="482" y="202"/>
                      <a:pt x="482" y="198"/>
                    </a:cubicBezTo>
                    <a:cubicBezTo>
                      <a:pt x="482" y="197"/>
                      <a:pt x="483" y="195"/>
                      <a:pt x="481" y="195"/>
                    </a:cubicBezTo>
                    <a:cubicBezTo>
                      <a:pt x="477" y="198"/>
                      <a:pt x="474" y="202"/>
                      <a:pt x="470" y="205"/>
                    </a:cubicBezTo>
                    <a:cubicBezTo>
                      <a:pt x="467" y="207"/>
                      <a:pt x="463" y="205"/>
                      <a:pt x="462" y="201"/>
                    </a:cubicBezTo>
                    <a:cubicBezTo>
                      <a:pt x="462" y="198"/>
                      <a:pt x="463" y="195"/>
                      <a:pt x="461" y="192"/>
                    </a:cubicBezTo>
                    <a:cubicBezTo>
                      <a:pt x="458" y="197"/>
                      <a:pt x="456" y="202"/>
                      <a:pt x="455" y="207"/>
                    </a:cubicBezTo>
                    <a:cubicBezTo>
                      <a:pt x="455" y="208"/>
                      <a:pt x="455" y="210"/>
                      <a:pt x="454" y="210"/>
                    </a:cubicBezTo>
                    <a:cubicBezTo>
                      <a:pt x="451" y="213"/>
                      <a:pt x="449" y="215"/>
                      <a:pt x="446" y="217"/>
                    </a:cubicBezTo>
                    <a:cubicBezTo>
                      <a:pt x="445" y="218"/>
                      <a:pt x="442" y="218"/>
                      <a:pt x="442" y="217"/>
                    </a:cubicBezTo>
                    <a:cubicBezTo>
                      <a:pt x="438" y="214"/>
                      <a:pt x="434" y="211"/>
                      <a:pt x="435" y="206"/>
                    </a:cubicBezTo>
                    <a:cubicBezTo>
                      <a:pt x="436" y="205"/>
                      <a:pt x="435" y="204"/>
                      <a:pt x="435" y="203"/>
                    </a:cubicBezTo>
                    <a:cubicBezTo>
                      <a:pt x="432" y="200"/>
                      <a:pt x="428" y="201"/>
                      <a:pt x="425" y="201"/>
                    </a:cubicBezTo>
                    <a:cubicBezTo>
                      <a:pt x="416" y="201"/>
                      <a:pt x="415" y="203"/>
                      <a:pt x="413" y="210"/>
                    </a:cubicBezTo>
                    <a:cubicBezTo>
                      <a:pt x="411" y="214"/>
                      <a:pt x="410" y="219"/>
                      <a:pt x="413" y="224"/>
                    </a:cubicBezTo>
                    <a:cubicBezTo>
                      <a:pt x="416" y="225"/>
                      <a:pt x="419" y="226"/>
                      <a:pt x="423" y="228"/>
                    </a:cubicBezTo>
                    <a:cubicBezTo>
                      <a:pt x="420" y="229"/>
                      <a:pt x="419" y="230"/>
                      <a:pt x="417" y="230"/>
                    </a:cubicBezTo>
                    <a:cubicBezTo>
                      <a:pt x="413" y="230"/>
                      <a:pt x="409" y="227"/>
                      <a:pt x="406" y="224"/>
                    </a:cubicBezTo>
                    <a:cubicBezTo>
                      <a:pt x="385" y="231"/>
                      <a:pt x="364" y="237"/>
                      <a:pt x="340" y="236"/>
                    </a:cubicBezTo>
                    <a:close/>
                    <a:moveTo>
                      <a:pt x="740" y="599"/>
                    </a:moveTo>
                    <a:cubicBezTo>
                      <a:pt x="740" y="591"/>
                      <a:pt x="742" y="583"/>
                      <a:pt x="741" y="575"/>
                    </a:cubicBezTo>
                    <a:cubicBezTo>
                      <a:pt x="740" y="566"/>
                      <a:pt x="740" y="556"/>
                      <a:pt x="741" y="547"/>
                    </a:cubicBezTo>
                    <a:cubicBezTo>
                      <a:pt x="741" y="543"/>
                      <a:pt x="741" y="540"/>
                      <a:pt x="739" y="536"/>
                    </a:cubicBezTo>
                    <a:cubicBezTo>
                      <a:pt x="739" y="535"/>
                      <a:pt x="739" y="534"/>
                      <a:pt x="738" y="533"/>
                    </a:cubicBezTo>
                    <a:cubicBezTo>
                      <a:pt x="734" y="516"/>
                      <a:pt x="728" y="501"/>
                      <a:pt x="713" y="489"/>
                    </a:cubicBezTo>
                    <a:cubicBezTo>
                      <a:pt x="713" y="489"/>
                      <a:pt x="712" y="487"/>
                      <a:pt x="711" y="487"/>
                    </a:cubicBezTo>
                    <a:cubicBezTo>
                      <a:pt x="704" y="479"/>
                      <a:pt x="696" y="471"/>
                      <a:pt x="685" y="470"/>
                    </a:cubicBezTo>
                    <a:cubicBezTo>
                      <a:pt x="683" y="469"/>
                      <a:pt x="681" y="468"/>
                      <a:pt x="679" y="468"/>
                    </a:cubicBezTo>
                    <a:cubicBezTo>
                      <a:pt x="674" y="466"/>
                      <a:pt x="669" y="465"/>
                      <a:pt x="664" y="464"/>
                    </a:cubicBezTo>
                    <a:cubicBezTo>
                      <a:pt x="657" y="463"/>
                      <a:pt x="650" y="462"/>
                      <a:pt x="644" y="462"/>
                    </a:cubicBezTo>
                    <a:cubicBezTo>
                      <a:pt x="640" y="461"/>
                      <a:pt x="636" y="462"/>
                      <a:pt x="632" y="462"/>
                    </a:cubicBezTo>
                    <a:cubicBezTo>
                      <a:pt x="621" y="463"/>
                      <a:pt x="611" y="467"/>
                      <a:pt x="601" y="471"/>
                    </a:cubicBezTo>
                    <a:cubicBezTo>
                      <a:pt x="588" y="477"/>
                      <a:pt x="577" y="485"/>
                      <a:pt x="566" y="493"/>
                    </a:cubicBezTo>
                    <a:cubicBezTo>
                      <a:pt x="565" y="494"/>
                      <a:pt x="563" y="495"/>
                      <a:pt x="565" y="497"/>
                    </a:cubicBezTo>
                    <a:cubicBezTo>
                      <a:pt x="571" y="497"/>
                      <a:pt x="577" y="498"/>
                      <a:pt x="583" y="496"/>
                    </a:cubicBezTo>
                    <a:cubicBezTo>
                      <a:pt x="586" y="495"/>
                      <a:pt x="589" y="495"/>
                      <a:pt x="592" y="495"/>
                    </a:cubicBezTo>
                    <a:cubicBezTo>
                      <a:pt x="599" y="496"/>
                      <a:pt x="607" y="497"/>
                      <a:pt x="615" y="496"/>
                    </a:cubicBezTo>
                    <a:cubicBezTo>
                      <a:pt x="616" y="496"/>
                      <a:pt x="617" y="496"/>
                      <a:pt x="618" y="496"/>
                    </a:cubicBezTo>
                    <a:cubicBezTo>
                      <a:pt x="625" y="498"/>
                      <a:pt x="632" y="500"/>
                      <a:pt x="639" y="502"/>
                    </a:cubicBezTo>
                    <a:cubicBezTo>
                      <a:pt x="640" y="502"/>
                      <a:pt x="641" y="503"/>
                      <a:pt x="642" y="504"/>
                    </a:cubicBezTo>
                    <a:cubicBezTo>
                      <a:pt x="648" y="508"/>
                      <a:pt x="654" y="513"/>
                      <a:pt x="657" y="520"/>
                    </a:cubicBezTo>
                    <a:cubicBezTo>
                      <a:pt x="658" y="522"/>
                      <a:pt x="660" y="525"/>
                      <a:pt x="662" y="527"/>
                    </a:cubicBezTo>
                    <a:cubicBezTo>
                      <a:pt x="665" y="531"/>
                      <a:pt x="665" y="535"/>
                      <a:pt x="664" y="539"/>
                    </a:cubicBezTo>
                    <a:cubicBezTo>
                      <a:pt x="663" y="544"/>
                      <a:pt x="663" y="548"/>
                      <a:pt x="664" y="552"/>
                    </a:cubicBezTo>
                    <a:cubicBezTo>
                      <a:pt x="665" y="557"/>
                      <a:pt x="666" y="562"/>
                      <a:pt x="669" y="567"/>
                    </a:cubicBezTo>
                    <a:cubicBezTo>
                      <a:pt x="672" y="574"/>
                      <a:pt x="675" y="582"/>
                      <a:pt x="678" y="589"/>
                    </a:cubicBezTo>
                    <a:cubicBezTo>
                      <a:pt x="679" y="592"/>
                      <a:pt x="680" y="594"/>
                      <a:pt x="682" y="596"/>
                    </a:cubicBezTo>
                    <a:cubicBezTo>
                      <a:pt x="684" y="600"/>
                      <a:pt x="687" y="601"/>
                      <a:pt x="691" y="601"/>
                    </a:cubicBezTo>
                    <a:cubicBezTo>
                      <a:pt x="697" y="601"/>
                      <a:pt x="703" y="601"/>
                      <a:pt x="708" y="601"/>
                    </a:cubicBezTo>
                    <a:cubicBezTo>
                      <a:pt x="719" y="600"/>
                      <a:pt x="729" y="600"/>
                      <a:pt x="740" y="599"/>
                    </a:cubicBezTo>
                    <a:close/>
                    <a:moveTo>
                      <a:pt x="384" y="49"/>
                    </a:moveTo>
                    <a:cubicBezTo>
                      <a:pt x="385" y="44"/>
                      <a:pt x="385" y="41"/>
                      <a:pt x="388" y="37"/>
                    </a:cubicBezTo>
                    <a:cubicBezTo>
                      <a:pt x="389" y="36"/>
                      <a:pt x="389" y="34"/>
                      <a:pt x="389" y="33"/>
                    </a:cubicBezTo>
                    <a:cubicBezTo>
                      <a:pt x="389" y="25"/>
                      <a:pt x="386" y="19"/>
                      <a:pt x="378" y="16"/>
                    </a:cubicBezTo>
                    <a:cubicBezTo>
                      <a:pt x="371" y="12"/>
                      <a:pt x="364" y="9"/>
                      <a:pt x="356" y="7"/>
                    </a:cubicBezTo>
                    <a:cubicBezTo>
                      <a:pt x="351" y="5"/>
                      <a:pt x="345" y="5"/>
                      <a:pt x="339" y="6"/>
                    </a:cubicBezTo>
                    <a:cubicBezTo>
                      <a:pt x="333" y="8"/>
                      <a:pt x="327" y="10"/>
                      <a:pt x="320" y="12"/>
                    </a:cubicBezTo>
                    <a:cubicBezTo>
                      <a:pt x="313" y="14"/>
                      <a:pt x="306" y="18"/>
                      <a:pt x="300" y="23"/>
                    </a:cubicBezTo>
                    <a:cubicBezTo>
                      <a:pt x="289" y="33"/>
                      <a:pt x="278" y="43"/>
                      <a:pt x="267" y="53"/>
                    </a:cubicBezTo>
                    <a:cubicBezTo>
                      <a:pt x="264" y="57"/>
                      <a:pt x="260" y="60"/>
                      <a:pt x="255" y="61"/>
                    </a:cubicBezTo>
                    <a:cubicBezTo>
                      <a:pt x="251" y="63"/>
                      <a:pt x="248" y="62"/>
                      <a:pt x="245" y="59"/>
                    </a:cubicBezTo>
                    <a:cubicBezTo>
                      <a:pt x="241" y="55"/>
                      <a:pt x="237" y="52"/>
                      <a:pt x="236" y="46"/>
                    </a:cubicBezTo>
                    <a:cubicBezTo>
                      <a:pt x="235" y="45"/>
                      <a:pt x="234" y="44"/>
                      <a:pt x="233" y="42"/>
                    </a:cubicBezTo>
                    <a:cubicBezTo>
                      <a:pt x="230" y="48"/>
                      <a:pt x="229" y="55"/>
                      <a:pt x="230" y="61"/>
                    </a:cubicBezTo>
                    <a:cubicBezTo>
                      <a:pt x="230" y="67"/>
                      <a:pt x="233" y="72"/>
                      <a:pt x="238" y="75"/>
                    </a:cubicBezTo>
                    <a:cubicBezTo>
                      <a:pt x="241" y="77"/>
                      <a:pt x="245" y="79"/>
                      <a:pt x="249" y="79"/>
                    </a:cubicBezTo>
                    <a:cubicBezTo>
                      <a:pt x="254" y="79"/>
                      <a:pt x="260" y="79"/>
                      <a:pt x="265" y="79"/>
                    </a:cubicBezTo>
                    <a:cubicBezTo>
                      <a:pt x="266" y="79"/>
                      <a:pt x="267" y="80"/>
                      <a:pt x="268" y="80"/>
                    </a:cubicBezTo>
                    <a:cubicBezTo>
                      <a:pt x="266" y="85"/>
                      <a:pt x="262" y="87"/>
                      <a:pt x="260" y="89"/>
                    </a:cubicBezTo>
                    <a:cubicBezTo>
                      <a:pt x="257" y="92"/>
                      <a:pt x="253" y="94"/>
                      <a:pt x="250" y="95"/>
                    </a:cubicBezTo>
                    <a:cubicBezTo>
                      <a:pt x="246" y="97"/>
                      <a:pt x="242" y="98"/>
                      <a:pt x="239" y="98"/>
                    </a:cubicBezTo>
                    <a:cubicBezTo>
                      <a:pt x="235" y="99"/>
                      <a:pt x="231" y="98"/>
                      <a:pt x="227" y="98"/>
                    </a:cubicBezTo>
                    <a:cubicBezTo>
                      <a:pt x="229" y="103"/>
                      <a:pt x="232" y="106"/>
                      <a:pt x="236" y="108"/>
                    </a:cubicBezTo>
                    <a:cubicBezTo>
                      <a:pt x="245" y="112"/>
                      <a:pt x="254" y="114"/>
                      <a:pt x="263" y="108"/>
                    </a:cubicBezTo>
                    <a:cubicBezTo>
                      <a:pt x="264" y="108"/>
                      <a:pt x="266" y="107"/>
                      <a:pt x="266" y="109"/>
                    </a:cubicBezTo>
                    <a:cubicBezTo>
                      <a:pt x="267" y="110"/>
                      <a:pt x="266" y="112"/>
                      <a:pt x="265" y="112"/>
                    </a:cubicBezTo>
                    <a:cubicBezTo>
                      <a:pt x="261" y="117"/>
                      <a:pt x="257" y="121"/>
                      <a:pt x="253" y="126"/>
                    </a:cubicBezTo>
                    <a:cubicBezTo>
                      <a:pt x="250" y="128"/>
                      <a:pt x="247" y="131"/>
                      <a:pt x="243" y="134"/>
                    </a:cubicBezTo>
                    <a:cubicBezTo>
                      <a:pt x="247" y="135"/>
                      <a:pt x="251" y="134"/>
                      <a:pt x="254" y="134"/>
                    </a:cubicBezTo>
                    <a:cubicBezTo>
                      <a:pt x="267" y="136"/>
                      <a:pt x="279" y="132"/>
                      <a:pt x="291" y="128"/>
                    </a:cubicBezTo>
                    <a:cubicBezTo>
                      <a:pt x="297" y="126"/>
                      <a:pt x="302" y="123"/>
                      <a:pt x="307" y="119"/>
                    </a:cubicBezTo>
                    <a:cubicBezTo>
                      <a:pt x="315" y="113"/>
                      <a:pt x="320" y="106"/>
                      <a:pt x="325" y="98"/>
                    </a:cubicBezTo>
                    <a:cubicBezTo>
                      <a:pt x="331" y="87"/>
                      <a:pt x="340" y="79"/>
                      <a:pt x="350" y="73"/>
                    </a:cubicBezTo>
                    <a:cubicBezTo>
                      <a:pt x="353" y="71"/>
                      <a:pt x="355" y="69"/>
                      <a:pt x="358" y="67"/>
                    </a:cubicBezTo>
                    <a:cubicBezTo>
                      <a:pt x="363" y="62"/>
                      <a:pt x="368" y="58"/>
                      <a:pt x="374" y="55"/>
                    </a:cubicBezTo>
                    <a:cubicBezTo>
                      <a:pt x="378" y="54"/>
                      <a:pt x="381" y="51"/>
                      <a:pt x="384" y="49"/>
                    </a:cubicBezTo>
                    <a:close/>
                    <a:moveTo>
                      <a:pt x="128" y="1043"/>
                    </a:moveTo>
                    <a:cubicBezTo>
                      <a:pt x="131" y="1044"/>
                      <a:pt x="135" y="1045"/>
                      <a:pt x="138" y="1045"/>
                    </a:cubicBezTo>
                    <a:cubicBezTo>
                      <a:pt x="148" y="1046"/>
                      <a:pt x="158" y="1047"/>
                      <a:pt x="168" y="1048"/>
                    </a:cubicBezTo>
                    <a:cubicBezTo>
                      <a:pt x="176" y="1048"/>
                      <a:pt x="183" y="1049"/>
                      <a:pt x="190" y="1049"/>
                    </a:cubicBezTo>
                    <a:cubicBezTo>
                      <a:pt x="200" y="1049"/>
                      <a:pt x="210" y="1049"/>
                      <a:pt x="219" y="1049"/>
                    </a:cubicBezTo>
                    <a:cubicBezTo>
                      <a:pt x="230" y="1049"/>
                      <a:pt x="240" y="1049"/>
                      <a:pt x="251" y="1049"/>
                    </a:cubicBezTo>
                    <a:cubicBezTo>
                      <a:pt x="261" y="1049"/>
                      <a:pt x="271" y="1047"/>
                      <a:pt x="282" y="1046"/>
                    </a:cubicBezTo>
                    <a:cubicBezTo>
                      <a:pt x="287" y="1046"/>
                      <a:pt x="287" y="1045"/>
                      <a:pt x="288" y="1041"/>
                    </a:cubicBezTo>
                    <a:cubicBezTo>
                      <a:pt x="292" y="1029"/>
                      <a:pt x="290" y="1019"/>
                      <a:pt x="285" y="1008"/>
                    </a:cubicBezTo>
                    <a:cubicBezTo>
                      <a:pt x="284" y="1007"/>
                      <a:pt x="283" y="1006"/>
                      <a:pt x="284" y="1005"/>
                    </a:cubicBezTo>
                    <a:cubicBezTo>
                      <a:pt x="284" y="998"/>
                      <a:pt x="280" y="994"/>
                      <a:pt x="276" y="990"/>
                    </a:cubicBezTo>
                    <a:cubicBezTo>
                      <a:pt x="271" y="985"/>
                      <a:pt x="265" y="982"/>
                      <a:pt x="258" y="980"/>
                    </a:cubicBezTo>
                    <a:cubicBezTo>
                      <a:pt x="251" y="978"/>
                      <a:pt x="243" y="976"/>
                      <a:pt x="236" y="972"/>
                    </a:cubicBezTo>
                    <a:cubicBezTo>
                      <a:pt x="235" y="972"/>
                      <a:pt x="235" y="972"/>
                      <a:pt x="233" y="972"/>
                    </a:cubicBezTo>
                    <a:cubicBezTo>
                      <a:pt x="231" y="977"/>
                      <a:pt x="227" y="982"/>
                      <a:pt x="222" y="984"/>
                    </a:cubicBezTo>
                    <a:cubicBezTo>
                      <a:pt x="215" y="987"/>
                      <a:pt x="208" y="989"/>
                      <a:pt x="201" y="990"/>
                    </a:cubicBezTo>
                    <a:cubicBezTo>
                      <a:pt x="191" y="991"/>
                      <a:pt x="180" y="993"/>
                      <a:pt x="170" y="994"/>
                    </a:cubicBezTo>
                    <a:cubicBezTo>
                      <a:pt x="158" y="995"/>
                      <a:pt x="147" y="998"/>
                      <a:pt x="135" y="995"/>
                    </a:cubicBezTo>
                    <a:cubicBezTo>
                      <a:pt x="133" y="995"/>
                      <a:pt x="131" y="994"/>
                      <a:pt x="129" y="994"/>
                    </a:cubicBezTo>
                    <a:cubicBezTo>
                      <a:pt x="126" y="993"/>
                      <a:pt x="122" y="993"/>
                      <a:pt x="118" y="994"/>
                    </a:cubicBezTo>
                    <a:cubicBezTo>
                      <a:pt x="116" y="1011"/>
                      <a:pt x="122" y="1027"/>
                      <a:pt x="128" y="1043"/>
                    </a:cubicBezTo>
                    <a:close/>
                    <a:moveTo>
                      <a:pt x="591" y="603"/>
                    </a:moveTo>
                    <a:cubicBezTo>
                      <a:pt x="620" y="605"/>
                      <a:pt x="648" y="603"/>
                      <a:pt x="676" y="602"/>
                    </a:cubicBezTo>
                    <a:cubicBezTo>
                      <a:pt x="677" y="602"/>
                      <a:pt x="677" y="601"/>
                      <a:pt x="678" y="601"/>
                    </a:cubicBezTo>
                    <a:cubicBezTo>
                      <a:pt x="677" y="598"/>
                      <a:pt x="675" y="595"/>
                      <a:pt x="674" y="591"/>
                    </a:cubicBezTo>
                    <a:cubicBezTo>
                      <a:pt x="671" y="585"/>
                      <a:pt x="668" y="578"/>
                      <a:pt x="665" y="572"/>
                    </a:cubicBezTo>
                    <a:cubicBezTo>
                      <a:pt x="660" y="561"/>
                      <a:pt x="655" y="551"/>
                      <a:pt x="658" y="538"/>
                    </a:cubicBezTo>
                    <a:cubicBezTo>
                      <a:pt x="658" y="538"/>
                      <a:pt x="657" y="537"/>
                      <a:pt x="657" y="536"/>
                    </a:cubicBezTo>
                    <a:cubicBezTo>
                      <a:pt x="655" y="536"/>
                      <a:pt x="654" y="537"/>
                      <a:pt x="654" y="538"/>
                    </a:cubicBezTo>
                    <a:cubicBezTo>
                      <a:pt x="655" y="545"/>
                      <a:pt x="651" y="549"/>
                      <a:pt x="648" y="552"/>
                    </a:cubicBezTo>
                    <a:cubicBezTo>
                      <a:pt x="647" y="553"/>
                      <a:pt x="645" y="554"/>
                      <a:pt x="643" y="554"/>
                    </a:cubicBezTo>
                    <a:cubicBezTo>
                      <a:pt x="642" y="548"/>
                      <a:pt x="648" y="545"/>
                      <a:pt x="648" y="541"/>
                    </a:cubicBezTo>
                    <a:cubicBezTo>
                      <a:pt x="647" y="535"/>
                      <a:pt x="642" y="532"/>
                      <a:pt x="638" y="528"/>
                    </a:cubicBezTo>
                    <a:cubicBezTo>
                      <a:pt x="640" y="525"/>
                      <a:pt x="641" y="524"/>
                      <a:pt x="644" y="526"/>
                    </a:cubicBezTo>
                    <a:cubicBezTo>
                      <a:pt x="646" y="527"/>
                      <a:pt x="648" y="531"/>
                      <a:pt x="652" y="531"/>
                    </a:cubicBezTo>
                    <a:cubicBezTo>
                      <a:pt x="653" y="530"/>
                      <a:pt x="654" y="528"/>
                      <a:pt x="654" y="527"/>
                    </a:cubicBezTo>
                    <a:cubicBezTo>
                      <a:pt x="652" y="521"/>
                      <a:pt x="650" y="516"/>
                      <a:pt x="645" y="512"/>
                    </a:cubicBezTo>
                    <a:cubicBezTo>
                      <a:pt x="636" y="506"/>
                      <a:pt x="626" y="503"/>
                      <a:pt x="615" y="502"/>
                    </a:cubicBezTo>
                    <a:cubicBezTo>
                      <a:pt x="606" y="502"/>
                      <a:pt x="597" y="502"/>
                      <a:pt x="588" y="502"/>
                    </a:cubicBezTo>
                    <a:cubicBezTo>
                      <a:pt x="586" y="502"/>
                      <a:pt x="583" y="502"/>
                      <a:pt x="580" y="502"/>
                    </a:cubicBezTo>
                    <a:cubicBezTo>
                      <a:pt x="577" y="503"/>
                      <a:pt x="573" y="503"/>
                      <a:pt x="570" y="503"/>
                    </a:cubicBezTo>
                    <a:cubicBezTo>
                      <a:pt x="567" y="504"/>
                      <a:pt x="564" y="504"/>
                      <a:pt x="561" y="504"/>
                    </a:cubicBezTo>
                    <a:cubicBezTo>
                      <a:pt x="558" y="513"/>
                      <a:pt x="556" y="522"/>
                      <a:pt x="553" y="531"/>
                    </a:cubicBezTo>
                    <a:cubicBezTo>
                      <a:pt x="551" y="540"/>
                      <a:pt x="546" y="549"/>
                      <a:pt x="545" y="558"/>
                    </a:cubicBezTo>
                    <a:cubicBezTo>
                      <a:pt x="546" y="559"/>
                      <a:pt x="548" y="560"/>
                      <a:pt x="549" y="560"/>
                    </a:cubicBezTo>
                    <a:cubicBezTo>
                      <a:pt x="553" y="561"/>
                      <a:pt x="557" y="562"/>
                      <a:pt x="561" y="562"/>
                    </a:cubicBezTo>
                    <a:cubicBezTo>
                      <a:pt x="570" y="565"/>
                      <a:pt x="578" y="567"/>
                      <a:pt x="587" y="569"/>
                    </a:cubicBezTo>
                    <a:cubicBezTo>
                      <a:pt x="594" y="571"/>
                      <a:pt x="601" y="572"/>
                      <a:pt x="609" y="572"/>
                    </a:cubicBezTo>
                    <a:cubicBezTo>
                      <a:pt x="614" y="573"/>
                      <a:pt x="620" y="571"/>
                      <a:pt x="623" y="567"/>
                    </a:cubicBezTo>
                    <a:cubicBezTo>
                      <a:pt x="623" y="564"/>
                      <a:pt x="620" y="562"/>
                      <a:pt x="623" y="559"/>
                    </a:cubicBezTo>
                    <a:cubicBezTo>
                      <a:pt x="625" y="559"/>
                      <a:pt x="627" y="561"/>
                      <a:pt x="628" y="563"/>
                    </a:cubicBezTo>
                    <a:cubicBezTo>
                      <a:pt x="630" y="564"/>
                      <a:pt x="632" y="564"/>
                      <a:pt x="634" y="563"/>
                    </a:cubicBezTo>
                    <a:cubicBezTo>
                      <a:pt x="636" y="562"/>
                      <a:pt x="636" y="560"/>
                      <a:pt x="636" y="558"/>
                    </a:cubicBezTo>
                    <a:cubicBezTo>
                      <a:pt x="635" y="556"/>
                      <a:pt x="634" y="553"/>
                      <a:pt x="633" y="551"/>
                    </a:cubicBezTo>
                    <a:cubicBezTo>
                      <a:pt x="632" y="550"/>
                      <a:pt x="630" y="548"/>
                      <a:pt x="630" y="547"/>
                    </a:cubicBezTo>
                    <a:cubicBezTo>
                      <a:pt x="629" y="546"/>
                      <a:pt x="629" y="545"/>
                      <a:pt x="630" y="544"/>
                    </a:cubicBezTo>
                    <a:cubicBezTo>
                      <a:pt x="631" y="544"/>
                      <a:pt x="632" y="543"/>
                      <a:pt x="633" y="544"/>
                    </a:cubicBezTo>
                    <a:cubicBezTo>
                      <a:pt x="635" y="547"/>
                      <a:pt x="638" y="550"/>
                      <a:pt x="640" y="553"/>
                    </a:cubicBezTo>
                    <a:cubicBezTo>
                      <a:pt x="643" y="560"/>
                      <a:pt x="642" y="566"/>
                      <a:pt x="635" y="569"/>
                    </a:cubicBezTo>
                    <a:cubicBezTo>
                      <a:pt x="631" y="571"/>
                      <a:pt x="627" y="573"/>
                      <a:pt x="624" y="575"/>
                    </a:cubicBezTo>
                    <a:cubicBezTo>
                      <a:pt x="618" y="577"/>
                      <a:pt x="612" y="581"/>
                      <a:pt x="606" y="579"/>
                    </a:cubicBezTo>
                    <a:cubicBezTo>
                      <a:pt x="604" y="578"/>
                      <a:pt x="602" y="578"/>
                      <a:pt x="600" y="577"/>
                    </a:cubicBezTo>
                    <a:cubicBezTo>
                      <a:pt x="596" y="585"/>
                      <a:pt x="593" y="593"/>
                      <a:pt x="591" y="603"/>
                    </a:cubicBezTo>
                    <a:close/>
                    <a:moveTo>
                      <a:pt x="250" y="935"/>
                    </a:moveTo>
                    <a:cubicBezTo>
                      <a:pt x="245" y="933"/>
                      <a:pt x="242" y="931"/>
                      <a:pt x="238" y="929"/>
                    </a:cubicBezTo>
                    <a:cubicBezTo>
                      <a:pt x="229" y="925"/>
                      <a:pt x="222" y="919"/>
                      <a:pt x="218" y="910"/>
                    </a:cubicBezTo>
                    <a:cubicBezTo>
                      <a:pt x="213" y="901"/>
                      <a:pt x="211" y="890"/>
                      <a:pt x="212" y="879"/>
                    </a:cubicBezTo>
                    <a:cubicBezTo>
                      <a:pt x="213" y="863"/>
                      <a:pt x="213" y="848"/>
                      <a:pt x="214" y="832"/>
                    </a:cubicBezTo>
                    <a:cubicBezTo>
                      <a:pt x="215" y="819"/>
                      <a:pt x="216" y="806"/>
                      <a:pt x="217" y="793"/>
                    </a:cubicBezTo>
                    <a:cubicBezTo>
                      <a:pt x="217" y="789"/>
                      <a:pt x="218" y="785"/>
                      <a:pt x="218" y="781"/>
                    </a:cubicBezTo>
                    <a:cubicBezTo>
                      <a:pt x="216" y="781"/>
                      <a:pt x="215" y="780"/>
                      <a:pt x="214" y="780"/>
                    </a:cubicBezTo>
                    <a:cubicBezTo>
                      <a:pt x="205" y="780"/>
                      <a:pt x="196" y="780"/>
                      <a:pt x="188" y="780"/>
                    </a:cubicBezTo>
                    <a:cubicBezTo>
                      <a:pt x="186" y="780"/>
                      <a:pt x="184" y="780"/>
                      <a:pt x="181" y="780"/>
                    </a:cubicBezTo>
                    <a:cubicBezTo>
                      <a:pt x="181" y="784"/>
                      <a:pt x="181" y="787"/>
                      <a:pt x="180" y="790"/>
                    </a:cubicBezTo>
                    <a:cubicBezTo>
                      <a:pt x="178" y="800"/>
                      <a:pt x="178" y="810"/>
                      <a:pt x="178" y="820"/>
                    </a:cubicBezTo>
                    <a:cubicBezTo>
                      <a:pt x="177" y="841"/>
                      <a:pt x="177" y="862"/>
                      <a:pt x="177" y="883"/>
                    </a:cubicBezTo>
                    <a:cubicBezTo>
                      <a:pt x="177" y="886"/>
                      <a:pt x="177" y="888"/>
                      <a:pt x="178" y="891"/>
                    </a:cubicBezTo>
                    <a:cubicBezTo>
                      <a:pt x="178" y="896"/>
                      <a:pt x="179" y="902"/>
                      <a:pt x="179" y="907"/>
                    </a:cubicBezTo>
                    <a:cubicBezTo>
                      <a:pt x="181" y="922"/>
                      <a:pt x="185" y="936"/>
                      <a:pt x="194" y="948"/>
                    </a:cubicBezTo>
                    <a:cubicBezTo>
                      <a:pt x="197" y="952"/>
                      <a:pt x="200" y="955"/>
                      <a:pt x="205" y="957"/>
                    </a:cubicBezTo>
                    <a:cubicBezTo>
                      <a:pt x="212" y="954"/>
                      <a:pt x="220" y="951"/>
                      <a:pt x="228" y="949"/>
                    </a:cubicBezTo>
                    <a:cubicBezTo>
                      <a:pt x="236" y="946"/>
                      <a:pt x="243" y="941"/>
                      <a:pt x="250" y="935"/>
                    </a:cubicBezTo>
                    <a:close/>
                    <a:moveTo>
                      <a:pt x="261" y="936"/>
                    </a:moveTo>
                    <a:cubicBezTo>
                      <a:pt x="259" y="937"/>
                      <a:pt x="258" y="937"/>
                      <a:pt x="257" y="938"/>
                    </a:cubicBezTo>
                    <a:cubicBezTo>
                      <a:pt x="250" y="942"/>
                      <a:pt x="243" y="948"/>
                      <a:pt x="235" y="950"/>
                    </a:cubicBezTo>
                    <a:cubicBezTo>
                      <a:pt x="230" y="952"/>
                      <a:pt x="226" y="954"/>
                      <a:pt x="221" y="956"/>
                    </a:cubicBezTo>
                    <a:cubicBezTo>
                      <a:pt x="218" y="957"/>
                      <a:pt x="215" y="958"/>
                      <a:pt x="212" y="961"/>
                    </a:cubicBezTo>
                    <a:cubicBezTo>
                      <a:pt x="213" y="961"/>
                      <a:pt x="214" y="963"/>
                      <a:pt x="214" y="963"/>
                    </a:cubicBezTo>
                    <a:cubicBezTo>
                      <a:pt x="221" y="963"/>
                      <a:pt x="226" y="967"/>
                      <a:pt x="233" y="967"/>
                    </a:cubicBezTo>
                    <a:cubicBezTo>
                      <a:pt x="235" y="967"/>
                      <a:pt x="237" y="968"/>
                      <a:pt x="239" y="969"/>
                    </a:cubicBezTo>
                    <a:cubicBezTo>
                      <a:pt x="247" y="972"/>
                      <a:pt x="256" y="975"/>
                      <a:pt x="265" y="977"/>
                    </a:cubicBezTo>
                    <a:cubicBezTo>
                      <a:pt x="274" y="981"/>
                      <a:pt x="282" y="987"/>
                      <a:pt x="287" y="995"/>
                    </a:cubicBezTo>
                    <a:cubicBezTo>
                      <a:pt x="288" y="997"/>
                      <a:pt x="289" y="1000"/>
                      <a:pt x="291" y="1002"/>
                    </a:cubicBezTo>
                    <a:cubicBezTo>
                      <a:pt x="297" y="1001"/>
                      <a:pt x="303" y="1001"/>
                      <a:pt x="309" y="1000"/>
                    </a:cubicBezTo>
                    <a:cubicBezTo>
                      <a:pt x="311" y="1000"/>
                      <a:pt x="312" y="999"/>
                      <a:pt x="314" y="999"/>
                    </a:cubicBezTo>
                    <a:cubicBezTo>
                      <a:pt x="314" y="997"/>
                      <a:pt x="315" y="996"/>
                      <a:pt x="314" y="995"/>
                    </a:cubicBezTo>
                    <a:cubicBezTo>
                      <a:pt x="314" y="989"/>
                      <a:pt x="313" y="983"/>
                      <a:pt x="312" y="978"/>
                    </a:cubicBezTo>
                    <a:cubicBezTo>
                      <a:pt x="311" y="974"/>
                      <a:pt x="310" y="971"/>
                      <a:pt x="308" y="968"/>
                    </a:cubicBezTo>
                    <a:cubicBezTo>
                      <a:pt x="302" y="961"/>
                      <a:pt x="295" y="954"/>
                      <a:pt x="288" y="948"/>
                    </a:cubicBezTo>
                    <a:cubicBezTo>
                      <a:pt x="287" y="948"/>
                      <a:pt x="286" y="947"/>
                      <a:pt x="286" y="947"/>
                    </a:cubicBezTo>
                    <a:cubicBezTo>
                      <a:pt x="277" y="943"/>
                      <a:pt x="269" y="940"/>
                      <a:pt x="261" y="936"/>
                    </a:cubicBezTo>
                    <a:close/>
                    <a:moveTo>
                      <a:pt x="486" y="604"/>
                    </a:moveTo>
                    <a:cubicBezTo>
                      <a:pt x="490" y="605"/>
                      <a:pt x="493" y="605"/>
                      <a:pt x="497" y="605"/>
                    </a:cubicBezTo>
                    <a:cubicBezTo>
                      <a:pt x="513" y="605"/>
                      <a:pt x="530" y="602"/>
                      <a:pt x="547" y="604"/>
                    </a:cubicBezTo>
                    <a:cubicBezTo>
                      <a:pt x="548" y="604"/>
                      <a:pt x="548" y="604"/>
                      <a:pt x="549" y="604"/>
                    </a:cubicBezTo>
                    <a:cubicBezTo>
                      <a:pt x="557" y="604"/>
                      <a:pt x="566" y="603"/>
                      <a:pt x="574" y="603"/>
                    </a:cubicBezTo>
                    <a:cubicBezTo>
                      <a:pt x="577" y="603"/>
                      <a:pt x="579" y="603"/>
                      <a:pt x="582" y="603"/>
                    </a:cubicBezTo>
                    <a:cubicBezTo>
                      <a:pt x="584" y="598"/>
                      <a:pt x="585" y="594"/>
                      <a:pt x="586" y="590"/>
                    </a:cubicBezTo>
                    <a:cubicBezTo>
                      <a:pt x="588" y="586"/>
                      <a:pt x="590" y="582"/>
                      <a:pt x="591" y="577"/>
                    </a:cubicBezTo>
                    <a:cubicBezTo>
                      <a:pt x="575" y="573"/>
                      <a:pt x="559" y="569"/>
                      <a:pt x="544" y="565"/>
                    </a:cubicBezTo>
                    <a:cubicBezTo>
                      <a:pt x="539" y="569"/>
                      <a:pt x="543" y="576"/>
                      <a:pt x="537" y="577"/>
                    </a:cubicBezTo>
                    <a:cubicBezTo>
                      <a:pt x="533" y="576"/>
                      <a:pt x="529" y="575"/>
                      <a:pt x="525" y="574"/>
                    </a:cubicBezTo>
                    <a:cubicBezTo>
                      <a:pt x="519" y="573"/>
                      <a:pt x="513" y="572"/>
                      <a:pt x="507" y="571"/>
                    </a:cubicBezTo>
                    <a:cubicBezTo>
                      <a:pt x="505" y="573"/>
                      <a:pt x="504" y="574"/>
                      <a:pt x="502" y="576"/>
                    </a:cubicBezTo>
                    <a:cubicBezTo>
                      <a:pt x="497" y="585"/>
                      <a:pt x="492" y="593"/>
                      <a:pt x="487" y="601"/>
                    </a:cubicBezTo>
                    <a:cubicBezTo>
                      <a:pt x="486" y="602"/>
                      <a:pt x="486" y="603"/>
                      <a:pt x="486" y="604"/>
                    </a:cubicBezTo>
                    <a:close/>
                    <a:moveTo>
                      <a:pt x="764" y="911"/>
                    </a:moveTo>
                    <a:cubicBezTo>
                      <a:pt x="785" y="902"/>
                      <a:pt x="801" y="893"/>
                      <a:pt x="808" y="886"/>
                    </a:cubicBezTo>
                    <a:cubicBezTo>
                      <a:pt x="804" y="886"/>
                      <a:pt x="800" y="887"/>
                      <a:pt x="796" y="887"/>
                    </a:cubicBezTo>
                    <a:cubicBezTo>
                      <a:pt x="792" y="888"/>
                      <a:pt x="787" y="888"/>
                      <a:pt x="783" y="888"/>
                    </a:cubicBezTo>
                    <a:cubicBezTo>
                      <a:pt x="779" y="888"/>
                      <a:pt x="775" y="888"/>
                      <a:pt x="771" y="889"/>
                    </a:cubicBezTo>
                    <a:cubicBezTo>
                      <a:pt x="767" y="889"/>
                      <a:pt x="763" y="889"/>
                      <a:pt x="759" y="889"/>
                    </a:cubicBezTo>
                    <a:cubicBezTo>
                      <a:pt x="755" y="889"/>
                      <a:pt x="751" y="888"/>
                      <a:pt x="747" y="888"/>
                    </a:cubicBezTo>
                    <a:cubicBezTo>
                      <a:pt x="743" y="888"/>
                      <a:pt x="738" y="888"/>
                      <a:pt x="734" y="889"/>
                    </a:cubicBezTo>
                    <a:cubicBezTo>
                      <a:pt x="730" y="889"/>
                      <a:pt x="726" y="887"/>
                      <a:pt x="721" y="889"/>
                    </a:cubicBezTo>
                    <a:cubicBezTo>
                      <a:pt x="736" y="897"/>
                      <a:pt x="750" y="904"/>
                      <a:pt x="764" y="911"/>
                    </a:cubicBezTo>
                    <a:close/>
                    <a:moveTo>
                      <a:pt x="362" y="83"/>
                    </a:moveTo>
                    <a:cubicBezTo>
                      <a:pt x="363" y="83"/>
                      <a:pt x="363" y="83"/>
                      <a:pt x="364" y="83"/>
                    </a:cubicBezTo>
                    <a:cubicBezTo>
                      <a:pt x="376" y="75"/>
                      <a:pt x="387" y="68"/>
                      <a:pt x="399" y="61"/>
                    </a:cubicBezTo>
                    <a:cubicBezTo>
                      <a:pt x="400" y="60"/>
                      <a:pt x="401" y="59"/>
                      <a:pt x="402" y="58"/>
                    </a:cubicBezTo>
                    <a:cubicBezTo>
                      <a:pt x="400" y="54"/>
                      <a:pt x="398" y="52"/>
                      <a:pt x="394" y="50"/>
                    </a:cubicBezTo>
                    <a:cubicBezTo>
                      <a:pt x="387" y="54"/>
                      <a:pt x="380" y="57"/>
                      <a:pt x="373" y="60"/>
                    </a:cubicBezTo>
                    <a:cubicBezTo>
                      <a:pt x="369" y="62"/>
                      <a:pt x="365" y="65"/>
                      <a:pt x="363" y="69"/>
                    </a:cubicBezTo>
                    <a:cubicBezTo>
                      <a:pt x="361" y="72"/>
                      <a:pt x="359" y="75"/>
                      <a:pt x="356" y="78"/>
                    </a:cubicBezTo>
                    <a:cubicBezTo>
                      <a:pt x="359" y="80"/>
                      <a:pt x="361" y="82"/>
                      <a:pt x="362" y="83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673" name="Freeform 7"/>
              <p:cNvSpPr>
                <a:spLocks/>
              </p:cNvSpPr>
              <p:nvPr/>
            </p:nvSpPr>
            <p:spPr bwMode="auto">
              <a:xfrm>
                <a:off x="1549401" y="3541713"/>
                <a:ext cx="2436813" cy="1446213"/>
              </a:xfrm>
              <a:custGeom>
                <a:avLst/>
                <a:gdLst>
                  <a:gd name="T0" fmla="*/ 28 w 649"/>
                  <a:gd name="T1" fmla="*/ 264 h 385"/>
                  <a:gd name="T2" fmla="*/ 26 w 649"/>
                  <a:gd name="T3" fmla="*/ 245 h 385"/>
                  <a:gd name="T4" fmla="*/ 7 w 649"/>
                  <a:gd name="T5" fmla="*/ 202 h 385"/>
                  <a:gd name="T6" fmla="*/ 8 w 649"/>
                  <a:gd name="T7" fmla="*/ 189 h 385"/>
                  <a:gd name="T8" fmla="*/ 56 w 649"/>
                  <a:gd name="T9" fmla="*/ 177 h 385"/>
                  <a:gd name="T10" fmla="*/ 76 w 649"/>
                  <a:gd name="T11" fmla="*/ 173 h 385"/>
                  <a:gd name="T12" fmla="*/ 105 w 649"/>
                  <a:gd name="T13" fmla="*/ 164 h 385"/>
                  <a:gd name="T14" fmla="*/ 146 w 649"/>
                  <a:gd name="T15" fmla="*/ 151 h 385"/>
                  <a:gd name="T16" fmla="*/ 158 w 649"/>
                  <a:gd name="T17" fmla="*/ 143 h 385"/>
                  <a:gd name="T18" fmla="*/ 212 w 649"/>
                  <a:gd name="T19" fmla="*/ 104 h 385"/>
                  <a:gd name="T20" fmla="*/ 247 w 649"/>
                  <a:gd name="T21" fmla="*/ 78 h 385"/>
                  <a:gd name="T22" fmla="*/ 288 w 649"/>
                  <a:gd name="T23" fmla="*/ 44 h 385"/>
                  <a:gd name="T24" fmla="*/ 360 w 649"/>
                  <a:gd name="T25" fmla="*/ 14 h 385"/>
                  <a:gd name="T26" fmla="*/ 371 w 649"/>
                  <a:gd name="T27" fmla="*/ 30 h 385"/>
                  <a:gd name="T28" fmla="*/ 429 w 649"/>
                  <a:gd name="T29" fmla="*/ 68 h 385"/>
                  <a:gd name="T30" fmla="*/ 476 w 649"/>
                  <a:gd name="T31" fmla="*/ 64 h 385"/>
                  <a:gd name="T32" fmla="*/ 486 w 649"/>
                  <a:gd name="T33" fmla="*/ 58 h 385"/>
                  <a:gd name="T34" fmla="*/ 522 w 649"/>
                  <a:gd name="T35" fmla="*/ 15 h 385"/>
                  <a:gd name="T36" fmla="*/ 555 w 649"/>
                  <a:gd name="T37" fmla="*/ 15 h 385"/>
                  <a:gd name="T38" fmla="*/ 570 w 649"/>
                  <a:gd name="T39" fmla="*/ 23 h 385"/>
                  <a:gd name="T40" fmla="*/ 593 w 649"/>
                  <a:gd name="T41" fmla="*/ 37 h 385"/>
                  <a:gd name="T42" fmla="*/ 622 w 649"/>
                  <a:gd name="T43" fmla="*/ 81 h 385"/>
                  <a:gd name="T44" fmla="*/ 641 w 649"/>
                  <a:gd name="T45" fmla="*/ 137 h 385"/>
                  <a:gd name="T46" fmla="*/ 648 w 649"/>
                  <a:gd name="T47" fmla="*/ 195 h 385"/>
                  <a:gd name="T48" fmla="*/ 643 w 649"/>
                  <a:gd name="T49" fmla="*/ 267 h 385"/>
                  <a:gd name="T50" fmla="*/ 630 w 649"/>
                  <a:gd name="T51" fmla="*/ 323 h 385"/>
                  <a:gd name="T52" fmla="*/ 622 w 649"/>
                  <a:gd name="T53" fmla="*/ 337 h 385"/>
                  <a:gd name="T54" fmla="*/ 594 w 649"/>
                  <a:gd name="T55" fmla="*/ 373 h 385"/>
                  <a:gd name="T56" fmla="*/ 575 w 649"/>
                  <a:gd name="T57" fmla="*/ 383 h 385"/>
                  <a:gd name="T58" fmla="*/ 565 w 649"/>
                  <a:gd name="T59" fmla="*/ 377 h 385"/>
                  <a:gd name="T60" fmla="*/ 541 w 649"/>
                  <a:gd name="T61" fmla="*/ 327 h 385"/>
                  <a:gd name="T62" fmla="*/ 517 w 649"/>
                  <a:gd name="T63" fmla="*/ 317 h 385"/>
                  <a:gd name="T64" fmla="*/ 510 w 649"/>
                  <a:gd name="T65" fmla="*/ 310 h 385"/>
                  <a:gd name="T66" fmla="*/ 532 w 649"/>
                  <a:gd name="T67" fmla="*/ 283 h 385"/>
                  <a:gd name="T68" fmla="*/ 543 w 649"/>
                  <a:gd name="T69" fmla="*/ 271 h 385"/>
                  <a:gd name="T70" fmla="*/ 547 w 649"/>
                  <a:gd name="T71" fmla="*/ 186 h 385"/>
                  <a:gd name="T72" fmla="*/ 553 w 649"/>
                  <a:gd name="T73" fmla="*/ 148 h 385"/>
                  <a:gd name="T74" fmla="*/ 548 w 649"/>
                  <a:gd name="T75" fmla="*/ 147 h 385"/>
                  <a:gd name="T76" fmla="*/ 542 w 649"/>
                  <a:gd name="T77" fmla="*/ 176 h 385"/>
                  <a:gd name="T78" fmla="*/ 536 w 649"/>
                  <a:gd name="T79" fmla="*/ 267 h 385"/>
                  <a:gd name="T80" fmla="*/ 522 w 649"/>
                  <a:gd name="T81" fmla="*/ 285 h 385"/>
                  <a:gd name="T82" fmla="*/ 495 w 649"/>
                  <a:gd name="T83" fmla="*/ 307 h 385"/>
                  <a:gd name="T84" fmla="*/ 436 w 649"/>
                  <a:gd name="T85" fmla="*/ 308 h 385"/>
                  <a:gd name="T86" fmla="*/ 334 w 649"/>
                  <a:gd name="T87" fmla="*/ 302 h 385"/>
                  <a:gd name="T88" fmla="*/ 307 w 649"/>
                  <a:gd name="T89" fmla="*/ 289 h 385"/>
                  <a:gd name="T90" fmla="*/ 309 w 649"/>
                  <a:gd name="T91" fmla="*/ 221 h 385"/>
                  <a:gd name="T92" fmla="*/ 298 w 649"/>
                  <a:gd name="T93" fmla="*/ 186 h 385"/>
                  <a:gd name="T94" fmla="*/ 242 w 649"/>
                  <a:gd name="T95" fmla="*/ 208 h 385"/>
                  <a:gd name="T96" fmla="*/ 187 w 649"/>
                  <a:gd name="T97" fmla="*/ 239 h 385"/>
                  <a:gd name="T98" fmla="*/ 115 w 649"/>
                  <a:gd name="T99" fmla="*/ 263 h 385"/>
                  <a:gd name="T100" fmla="*/ 58 w 649"/>
                  <a:gd name="T101" fmla="*/ 263 h 385"/>
                  <a:gd name="T102" fmla="*/ 28 w 649"/>
                  <a:gd name="T103" fmla="*/ 273 h 38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649" h="385">
                    <a:moveTo>
                      <a:pt x="28" y="273"/>
                    </a:moveTo>
                    <a:cubicBezTo>
                      <a:pt x="29" y="269"/>
                      <a:pt x="29" y="267"/>
                      <a:pt x="28" y="264"/>
                    </a:cubicBezTo>
                    <a:cubicBezTo>
                      <a:pt x="28" y="263"/>
                      <a:pt x="27" y="262"/>
                      <a:pt x="27" y="261"/>
                    </a:cubicBezTo>
                    <a:cubicBezTo>
                      <a:pt x="27" y="256"/>
                      <a:pt x="26" y="251"/>
                      <a:pt x="26" y="245"/>
                    </a:cubicBezTo>
                    <a:cubicBezTo>
                      <a:pt x="24" y="232"/>
                      <a:pt x="19" y="220"/>
                      <a:pt x="12" y="208"/>
                    </a:cubicBezTo>
                    <a:cubicBezTo>
                      <a:pt x="10" y="206"/>
                      <a:pt x="9" y="204"/>
                      <a:pt x="7" y="202"/>
                    </a:cubicBezTo>
                    <a:cubicBezTo>
                      <a:pt x="4" y="199"/>
                      <a:pt x="2" y="196"/>
                      <a:pt x="0" y="192"/>
                    </a:cubicBezTo>
                    <a:cubicBezTo>
                      <a:pt x="3" y="191"/>
                      <a:pt x="6" y="190"/>
                      <a:pt x="8" y="189"/>
                    </a:cubicBezTo>
                    <a:cubicBezTo>
                      <a:pt x="15" y="189"/>
                      <a:pt x="21" y="187"/>
                      <a:pt x="27" y="185"/>
                    </a:cubicBezTo>
                    <a:cubicBezTo>
                      <a:pt x="37" y="181"/>
                      <a:pt x="46" y="178"/>
                      <a:pt x="56" y="177"/>
                    </a:cubicBezTo>
                    <a:cubicBezTo>
                      <a:pt x="58" y="177"/>
                      <a:pt x="60" y="176"/>
                      <a:pt x="62" y="175"/>
                    </a:cubicBezTo>
                    <a:cubicBezTo>
                      <a:pt x="66" y="175"/>
                      <a:pt x="71" y="174"/>
                      <a:pt x="76" y="173"/>
                    </a:cubicBezTo>
                    <a:cubicBezTo>
                      <a:pt x="83" y="172"/>
                      <a:pt x="89" y="171"/>
                      <a:pt x="96" y="168"/>
                    </a:cubicBezTo>
                    <a:cubicBezTo>
                      <a:pt x="98" y="166"/>
                      <a:pt x="102" y="165"/>
                      <a:pt x="105" y="164"/>
                    </a:cubicBezTo>
                    <a:cubicBezTo>
                      <a:pt x="112" y="161"/>
                      <a:pt x="120" y="159"/>
                      <a:pt x="127" y="156"/>
                    </a:cubicBezTo>
                    <a:cubicBezTo>
                      <a:pt x="133" y="153"/>
                      <a:pt x="140" y="152"/>
                      <a:pt x="146" y="151"/>
                    </a:cubicBezTo>
                    <a:cubicBezTo>
                      <a:pt x="149" y="150"/>
                      <a:pt x="152" y="149"/>
                      <a:pt x="154" y="146"/>
                    </a:cubicBezTo>
                    <a:cubicBezTo>
                      <a:pt x="155" y="145"/>
                      <a:pt x="156" y="144"/>
                      <a:pt x="158" y="143"/>
                    </a:cubicBezTo>
                    <a:cubicBezTo>
                      <a:pt x="170" y="136"/>
                      <a:pt x="182" y="127"/>
                      <a:pt x="193" y="119"/>
                    </a:cubicBezTo>
                    <a:cubicBezTo>
                      <a:pt x="200" y="114"/>
                      <a:pt x="206" y="109"/>
                      <a:pt x="212" y="104"/>
                    </a:cubicBezTo>
                    <a:cubicBezTo>
                      <a:pt x="219" y="99"/>
                      <a:pt x="226" y="94"/>
                      <a:pt x="233" y="89"/>
                    </a:cubicBezTo>
                    <a:cubicBezTo>
                      <a:pt x="238" y="86"/>
                      <a:pt x="243" y="83"/>
                      <a:pt x="247" y="78"/>
                    </a:cubicBezTo>
                    <a:cubicBezTo>
                      <a:pt x="252" y="73"/>
                      <a:pt x="257" y="70"/>
                      <a:pt x="262" y="66"/>
                    </a:cubicBezTo>
                    <a:cubicBezTo>
                      <a:pt x="271" y="59"/>
                      <a:pt x="279" y="52"/>
                      <a:pt x="288" y="44"/>
                    </a:cubicBezTo>
                    <a:cubicBezTo>
                      <a:pt x="296" y="37"/>
                      <a:pt x="306" y="32"/>
                      <a:pt x="315" y="27"/>
                    </a:cubicBezTo>
                    <a:cubicBezTo>
                      <a:pt x="329" y="21"/>
                      <a:pt x="344" y="16"/>
                      <a:pt x="360" y="14"/>
                    </a:cubicBezTo>
                    <a:cubicBezTo>
                      <a:pt x="362" y="14"/>
                      <a:pt x="364" y="13"/>
                      <a:pt x="367" y="13"/>
                    </a:cubicBezTo>
                    <a:cubicBezTo>
                      <a:pt x="368" y="19"/>
                      <a:pt x="370" y="24"/>
                      <a:pt x="371" y="30"/>
                    </a:cubicBezTo>
                    <a:cubicBezTo>
                      <a:pt x="373" y="41"/>
                      <a:pt x="380" y="48"/>
                      <a:pt x="388" y="53"/>
                    </a:cubicBezTo>
                    <a:cubicBezTo>
                      <a:pt x="401" y="60"/>
                      <a:pt x="415" y="66"/>
                      <a:pt x="429" y="68"/>
                    </a:cubicBezTo>
                    <a:cubicBezTo>
                      <a:pt x="441" y="71"/>
                      <a:pt x="453" y="70"/>
                      <a:pt x="464" y="66"/>
                    </a:cubicBezTo>
                    <a:cubicBezTo>
                      <a:pt x="468" y="65"/>
                      <a:pt x="472" y="65"/>
                      <a:pt x="476" y="64"/>
                    </a:cubicBezTo>
                    <a:cubicBezTo>
                      <a:pt x="478" y="63"/>
                      <a:pt x="480" y="62"/>
                      <a:pt x="481" y="61"/>
                    </a:cubicBezTo>
                    <a:cubicBezTo>
                      <a:pt x="483" y="60"/>
                      <a:pt x="484" y="59"/>
                      <a:pt x="486" y="58"/>
                    </a:cubicBezTo>
                    <a:cubicBezTo>
                      <a:pt x="495" y="54"/>
                      <a:pt x="501" y="47"/>
                      <a:pt x="508" y="40"/>
                    </a:cubicBezTo>
                    <a:cubicBezTo>
                      <a:pt x="515" y="33"/>
                      <a:pt x="520" y="25"/>
                      <a:pt x="522" y="15"/>
                    </a:cubicBezTo>
                    <a:cubicBezTo>
                      <a:pt x="524" y="10"/>
                      <a:pt x="525" y="5"/>
                      <a:pt x="526" y="0"/>
                    </a:cubicBezTo>
                    <a:cubicBezTo>
                      <a:pt x="537" y="2"/>
                      <a:pt x="547" y="7"/>
                      <a:pt x="555" y="15"/>
                    </a:cubicBezTo>
                    <a:cubicBezTo>
                      <a:pt x="558" y="18"/>
                      <a:pt x="561" y="19"/>
                      <a:pt x="565" y="21"/>
                    </a:cubicBezTo>
                    <a:cubicBezTo>
                      <a:pt x="566" y="22"/>
                      <a:pt x="568" y="22"/>
                      <a:pt x="570" y="23"/>
                    </a:cubicBezTo>
                    <a:cubicBezTo>
                      <a:pt x="576" y="25"/>
                      <a:pt x="581" y="28"/>
                      <a:pt x="585" y="32"/>
                    </a:cubicBezTo>
                    <a:cubicBezTo>
                      <a:pt x="587" y="34"/>
                      <a:pt x="590" y="36"/>
                      <a:pt x="593" y="37"/>
                    </a:cubicBezTo>
                    <a:cubicBezTo>
                      <a:pt x="602" y="42"/>
                      <a:pt x="608" y="50"/>
                      <a:pt x="613" y="59"/>
                    </a:cubicBezTo>
                    <a:cubicBezTo>
                      <a:pt x="617" y="66"/>
                      <a:pt x="620" y="73"/>
                      <a:pt x="622" y="81"/>
                    </a:cubicBezTo>
                    <a:cubicBezTo>
                      <a:pt x="624" y="87"/>
                      <a:pt x="627" y="93"/>
                      <a:pt x="630" y="99"/>
                    </a:cubicBezTo>
                    <a:cubicBezTo>
                      <a:pt x="635" y="111"/>
                      <a:pt x="637" y="124"/>
                      <a:pt x="641" y="137"/>
                    </a:cubicBezTo>
                    <a:cubicBezTo>
                      <a:pt x="645" y="152"/>
                      <a:pt x="645" y="167"/>
                      <a:pt x="648" y="182"/>
                    </a:cubicBezTo>
                    <a:cubicBezTo>
                      <a:pt x="649" y="186"/>
                      <a:pt x="649" y="190"/>
                      <a:pt x="648" y="195"/>
                    </a:cubicBezTo>
                    <a:cubicBezTo>
                      <a:pt x="648" y="208"/>
                      <a:pt x="647" y="220"/>
                      <a:pt x="646" y="233"/>
                    </a:cubicBezTo>
                    <a:cubicBezTo>
                      <a:pt x="645" y="245"/>
                      <a:pt x="644" y="256"/>
                      <a:pt x="643" y="267"/>
                    </a:cubicBezTo>
                    <a:cubicBezTo>
                      <a:pt x="642" y="278"/>
                      <a:pt x="641" y="289"/>
                      <a:pt x="637" y="300"/>
                    </a:cubicBezTo>
                    <a:cubicBezTo>
                      <a:pt x="635" y="307"/>
                      <a:pt x="633" y="316"/>
                      <a:pt x="630" y="323"/>
                    </a:cubicBezTo>
                    <a:cubicBezTo>
                      <a:pt x="628" y="327"/>
                      <a:pt x="626" y="331"/>
                      <a:pt x="624" y="334"/>
                    </a:cubicBezTo>
                    <a:cubicBezTo>
                      <a:pt x="623" y="335"/>
                      <a:pt x="622" y="336"/>
                      <a:pt x="622" y="337"/>
                    </a:cubicBezTo>
                    <a:cubicBezTo>
                      <a:pt x="619" y="347"/>
                      <a:pt x="613" y="354"/>
                      <a:pt x="607" y="361"/>
                    </a:cubicBezTo>
                    <a:cubicBezTo>
                      <a:pt x="603" y="366"/>
                      <a:pt x="599" y="369"/>
                      <a:pt x="594" y="373"/>
                    </a:cubicBezTo>
                    <a:cubicBezTo>
                      <a:pt x="591" y="375"/>
                      <a:pt x="588" y="377"/>
                      <a:pt x="585" y="379"/>
                    </a:cubicBezTo>
                    <a:cubicBezTo>
                      <a:pt x="582" y="381"/>
                      <a:pt x="579" y="383"/>
                      <a:pt x="575" y="383"/>
                    </a:cubicBezTo>
                    <a:cubicBezTo>
                      <a:pt x="572" y="383"/>
                      <a:pt x="570" y="385"/>
                      <a:pt x="568" y="385"/>
                    </a:cubicBezTo>
                    <a:cubicBezTo>
                      <a:pt x="565" y="383"/>
                      <a:pt x="565" y="380"/>
                      <a:pt x="565" y="377"/>
                    </a:cubicBezTo>
                    <a:cubicBezTo>
                      <a:pt x="565" y="371"/>
                      <a:pt x="564" y="364"/>
                      <a:pt x="562" y="358"/>
                    </a:cubicBezTo>
                    <a:cubicBezTo>
                      <a:pt x="558" y="346"/>
                      <a:pt x="551" y="336"/>
                      <a:pt x="541" y="327"/>
                    </a:cubicBezTo>
                    <a:cubicBezTo>
                      <a:pt x="539" y="325"/>
                      <a:pt x="536" y="324"/>
                      <a:pt x="533" y="322"/>
                    </a:cubicBezTo>
                    <a:cubicBezTo>
                      <a:pt x="528" y="320"/>
                      <a:pt x="523" y="319"/>
                      <a:pt x="517" y="317"/>
                    </a:cubicBezTo>
                    <a:cubicBezTo>
                      <a:pt x="513" y="316"/>
                      <a:pt x="508" y="315"/>
                      <a:pt x="503" y="317"/>
                    </a:cubicBezTo>
                    <a:cubicBezTo>
                      <a:pt x="503" y="311"/>
                      <a:pt x="508" y="311"/>
                      <a:pt x="510" y="310"/>
                    </a:cubicBezTo>
                    <a:cubicBezTo>
                      <a:pt x="512" y="306"/>
                      <a:pt x="513" y="304"/>
                      <a:pt x="514" y="302"/>
                    </a:cubicBezTo>
                    <a:cubicBezTo>
                      <a:pt x="520" y="295"/>
                      <a:pt x="526" y="289"/>
                      <a:pt x="532" y="283"/>
                    </a:cubicBezTo>
                    <a:cubicBezTo>
                      <a:pt x="533" y="282"/>
                      <a:pt x="535" y="280"/>
                      <a:pt x="537" y="280"/>
                    </a:cubicBezTo>
                    <a:cubicBezTo>
                      <a:pt x="541" y="278"/>
                      <a:pt x="542" y="275"/>
                      <a:pt x="543" y="271"/>
                    </a:cubicBezTo>
                    <a:cubicBezTo>
                      <a:pt x="544" y="259"/>
                      <a:pt x="546" y="247"/>
                      <a:pt x="545" y="235"/>
                    </a:cubicBezTo>
                    <a:cubicBezTo>
                      <a:pt x="545" y="218"/>
                      <a:pt x="546" y="202"/>
                      <a:pt x="547" y="186"/>
                    </a:cubicBezTo>
                    <a:cubicBezTo>
                      <a:pt x="548" y="176"/>
                      <a:pt x="550" y="167"/>
                      <a:pt x="551" y="157"/>
                    </a:cubicBezTo>
                    <a:cubicBezTo>
                      <a:pt x="551" y="154"/>
                      <a:pt x="552" y="151"/>
                      <a:pt x="553" y="148"/>
                    </a:cubicBezTo>
                    <a:cubicBezTo>
                      <a:pt x="553" y="147"/>
                      <a:pt x="554" y="145"/>
                      <a:pt x="552" y="145"/>
                    </a:cubicBezTo>
                    <a:cubicBezTo>
                      <a:pt x="551" y="145"/>
                      <a:pt x="549" y="146"/>
                      <a:pt x="548" y="147"/>
                    </a:cubicBezTo>
                    <a:cubicBezTo>
                      <a:pt x="547" y="149"/>
                      <a:pt x="546" y="152"/>
                      <a:pt x="545" y="155"/>
                    </a:cubicBezTo>
                    <a:cubicBezTo>
                      <a:pt x="544" y="162"/>
                      <a:pt x="543" y="169"/>
                      <a:pt x="542" y="176"/>
                    </a:cubicBezTo>
                    <a:cubicBezTo>
                      <a:pt x="540" y="194"/>
                      <a:pt x="538" y="212"/>
                      <a:pt x="538" y="230"/>
                    </a:cubicBezTo>
                    <a:cubicBezTo>
                      <a:pt x="539" y="242"/>
                      <a:pt x="537" y="255"/>
                      <a:pt x="536" y="267"/>
                    </a:cubicBezTo>
                    <a:cubicBezTo>
                      <a:pt x="536" y="270"/>
                      <a:pt x="535" y="272"/>
                      <a:pt x="533" y="274"/>
                    </a:cubicBezTo>
                    <a:cubicBezTo>
                      <a:pt x="529" y="278"/>
                      <a:pt x="526" y="282"/>
                      <a:pt x="522" y="285"/>
                    </a:cubicBezTo>
                    <a:cubicBezTo>
                      <a:pt x="516" y="291"/>
                      <a:pt x="510" y="297"/>
                      <a:pt x="504" y="303"/>
                    </a:cubicBezTo>
                    <a:cubicBezTo>
                      <a:pt x="501" y="306"/>
                      <a:pt x="498" y="307"/>
                      <a:pt x="495" y="307"/>
                    </a:cubicBezTo>
                    <a:cubicBezTo>
                      <a:pt x="489" y="307"/>
                      <a:pt x="483" y="307"/>
                      <a:pt x="477" y="308"/>
                    </a:cubicBezTo>
                    <a:cubicBezTo>
                      <a:pt x="463" y="309"/>
                      <a:pt x="450" y="308"/>
                      <a:pt x="436" y="308"/>
                    </a:cubicBezTo>
                    <a:cubicBezTo>
                      <a:pt x="423" y="308"/>
                      <a:pt x="410" y="308"/>
                      <a:pt x="397" y="307"/>
                    </a:cubicBezTo>
                    <a:cubicBezTo>
                      <a:pt x="376" y="306"/>
                      <a:pt x="355" y="303"/>
                      <a:pt x="334" y="302"/>
                    </a:cubicBezTo>
                    <a:cubicBezTo>
                      <a:pt x="325" y="302"/>
                      <a:pt x="317" y="299"/>
                      <a:pt x="308" y="296"/>
                    </a:cubicBezTo>
                    <a:cubicBezTo>
                      <a:pt x="306" y="294"/>
                      <a:pt x="307" y="291"/>
                      <a:pt x="307" y="289"/>
                    </a:cubicBezTo>
                    <a:cubicBezTo>
                      <a:pt x="307" y="278"/>
                      <a:pt x="308" y="268"/>
                      <a:pt x="308" y="257"/>
                    </a:cubicBezTo>
                    <a:cubicBezTo>
                      <a:pt x="308" y="245"/>
                      <a:pt x="309" y="233"/>
                      <a:pt x="309" y="221"/>
                    </a:cubicBezTo>
                    <a:cubicBezTo>
                      <a:pt x="308" y="212"/>
                      <a:pt x="308" y="204"/>
                      <a:pt x="307" y="195"/>
                    </a:cubicBezTo>
                    <a:cubicBezTo>
                      <a:pt x="307" y="189"/>
                      <a:pt x="304" y="186"/>
                      <a:pt x="298" y="186"/>
                    </a:cubicBezTo>
                    <a:cubicBezTo>
                      <a:pt x="293" y="185"/>
                      <a:pt x="289" y="186"/>
                      <a:pt x="284" y="188"/>
                    </a:cubicBezTo>
                    <a:cubicBezTo>
                      <a:pt x="270" y="194"/>
                      <a:pt x="256" y="201"/>
                      <a:pt x="242" y="208"/>
                    </a:cubicBezTo>
                    <a:cubicBezTo>
                      <a:pt x="231" y="214"/>
                      <a:pt x="220" y="221"/>
                      <a:pt x="209" y="227"/>
                    </a:cubicBezTo>
                    <a:cubicBezTo>
                      <a:pt x="202" y="231"/>
                      <a:pt x="194" y="236"/>
                      <a:pt x="187" y="239"/>
                    </a:cubicBezTo>
                    <a:cubicBezTo>
                      <a:pt x="172" y="246"/>
                      <a:pt x="157" y="252"/>
                      <a:pt x="142" y="258"/>
                    </a:cubicBezTo>
                    <a:cubicBezTo>
                      <a:pt x="133" y="261"/>
                      <a:pt x="124" y="264"/>
                      <a:pt x="115" y="263"/>
                    </a:cubicBezTo>
                    <a:cubicBezTo>
                      <a:pt x="111" y="262"/>
                      <a:pt x="106" y="262"/>
                      <a:pt x="102" y="263"/>
                    </a:cubicBezTo>
                    <a:cubicBezTo>
                      <a:pt x="88" y="263"/>
                      <a:pt x="73" y="263"/>
                      <a:pt x="58" y="263"/>
                    </a:cubicBezTo>
                    <a:cubicBezTo>
                      <a:pt x="51" y="263"/>
                      <a:pt x="43" y="265"/>
                      <a:pt x="36" y="267"/>
                    </a:cubicBezTo>
                    <a:cubicBezTo>
                      <a:pt x="33" y="267"/>
                      <a:pt x="31" y="270"/>
                      <a:pt x="28" y="273"/>
                    </a:cubicBezTo>
                    <a:close/>
                  </a:path>
                </a:pathLst>
              </a:cu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674" name="Freeform 8"/>
              <p:cNvSpPr>
                <a:spLocks noEditPoints="1"/>
              </p:cNvSpPr>
              <p:nvPr/>
            </p:nvSpPr>
            <p:spPr bwMode="auto">
              <a:xfrm>
                <a:off x="1681163" y="4548188"/>
                <a:ext cx="968375" cy="1120775"/>
              </a:xfrm>
              <a:custGeom>
                <a:avLst/>
                <a:gdLst>
                  <a:gd name="T0" fmla="*/ 13 w 258"/>
                  <a:gd name="T1" fmla="*/ 298 h 298"/>
                  <a:gd name="T2" fmla="*/ 12 w 258"/>
                  <a:gd name="T3" fmla="*/ 238 h 298"/>
                  <a:gd name="T4" fmla="*/ 8 w 258"/>
                  <a:gd name="T5" fmla="*/ 171 h 298"/>
                  <a:gd name="T6" fmla="*/ 9 w 258"/>
                  <a:gd name="T7" fmla="*/ 156 h 298"/>
                  <a:gd name="T8" fmla="*/ 4 w 258"/>
                  <a:gd name="T9" fmla="*/ 110 h 298"/>
                  <a:gd name="T10" fmla="*/ 2 w 258"/>
                  <a:gd name="T11" fmla="*/ 45 h 298"/>
                  <a:gd name="T12" fmla="*/ 0 w 258"/>
                  <a:gd name="T13" fmla="*/ 18 h 298"/>
                  <a:gd name="T14" fmla="*/ 5 w 258"/>
                  <a:gd name="T15" fmla="*/ 6 h 298"/>
                  <a:gd name="T16" fmla="*/ 26 w 258"/>
                  <a:gd name="T17" fmla="*/ 0 h 298"/>
                  <a:gd name="T18" fmla="*/ 62 w 258"/>
                  <a:gd name="T19" fmla="*/ 0 h 298"/>
                  <a:gd name="T20" fmla="*/ 131 w 258"/>
                  <a:gd name="T21" fmla="*/ 4 h 298"/>
                  <a:gd name="T22" fmla="*/ 163 w 258"/>
                  <a:gd name="T23" fmla="*/ 12 h 298"/>
                  <a:gd name="T24" fmla="*/ 182 w 258"/>
                  <a:gd name="T25" fmla="*/ 22 h 298"/>
                  <a:gd name="T26" fmla="*/ 232 w 258"/>
                  <a:gd name="T27" fmla="*/ 73 h 298"/>
                  <a:gd name="T28" fmla="*/ 249 w 258"/>
                  <a:gd name="T29" fmla="*/ 125 h 298"/>
                  <a:gd name="T30" fmla="*/ 257 w 258"/>
                  <a:gd name="T31" fmla="*/ 173 h 298"/>
                  <a:gd name="T32" fmla="*/ 257 w 258"/>
                  <a:gd name="T33" fmla="*/ 250 h 298"/>
                  <a:gd name="T34" fmla="*/ 252 w 258"/>
                  <a:gd name="T35" fmla="*/ 293 h 298"/>
                  <a:gd name="T36" fmla="*/ 198 w 258"/>
                  <a:gd name="T37" fmla="*/ 294 h 298"/>
                  <a:gd name="T38" fmla="*/ 174 w 258"/>
                  <a:gd name="T39" fmla="*/ 293 h 298"/>
                  <a:gd name="T40" fmla="*/ 157 w 258"/>
                  <a:gd name="T41" fmla="*/ 264 h 298"/>
                  <a:gd name="T42" fmla="*/ 129 w 258"/>
                  <a:gd name="T43" fmla="*/ 243 h 298"/>
                  <a:gd name="T44" fmla="*/ 80 w 258"/>
                  <a:gd name="T45" fmla="*/ 242 h 298"/>
                  <a:gd name="T46" fmla="*/ 32 w 258"/>
                  <a:gd name="T47" fmla="*/ 286 h 298"/>
                  <a:gd name="T48" fmla="*/ 50 w 258"/>
                  <a:gd name="T49" fmla="*/ 160 h 298"/>
                  <a:gd name="T50" fmla="*/ 115 w 258"/>
                  <a:gd name="T51" fmla="*/ 158 h 298"/>
                  <a:gd name="T52" fmla="*/ 156 w 258"/>
                  <a:gd name="T53" fmla="*/ 154 h 298"/>
                  <a:gd name="T54" fmla="*/ 200 w 258"/>
                  <a:gd name="T55" fmla="*/ 152 h 298"/>
                  <a:gd name="T56" fmla="*/ 208 w 258"/>
                  <a:gd name="T57" fmla="*/ 137 h 298"/>
                  <a:gd name="T58" fmla="*/ 185 w 258"/>
                  <a:gd name="T59" fmla="*/ 70 h 298"/>
                  <a:gd name="T60" fmla="*/ 162 w 258"/>
                  <a:gd name="T61" fmla="*/ 53 h 298"/>
                  <a:gd name="T62" fmla="*/ 125 w 258"/>
                  <a:gd name="T63" fmla="*/ 37 h 298"/>
                  <a:gd name="T64" fmla="*/ 77 w 258"/>
                  <a:gd name="T65" fmla="*/ 32 h 298"/>
                  <a:gd name="T66" fmla="*/ 54 w 258"/>
                  <a:gd name="T67" fmla="*/ 32 h 298"/>
                  <a:gd name="T68" fmla="*/ 34 w 258"/>
                  <a:gd name="T69" fmla="*/ 44 h 298"/>
                  <a:gd name="T70" fmla="*/ 36 w 258"/>
                  <a:gd name="T71" fmla="*/ 58 h 298"/>
                  <a:gd name="T72" fmla="*/ 38 w 258"/>
                  <a:gd name="T73" fmla="*/ 105 h 298"/>
                  <a:gd name="T74" fmla="*/ 42 w 258"/>
                  <a:gd name="T75" fmla="*/ 156 h 298"/>
                  <a:gd name="T76" fmla="*/ 46 w 258"/>
                  <a:gd name="T77" fmla="*/ 167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258" h="298">
                    <a:moveTo>
                      <a:pt x="28" y="298"/>
                    </a:moveTo>
                    <a:cubicBezTo>
                      <a:pt x="23" y="298"/>
                      <a:pt x="18" y="298"/>
                      <a:pt x="13" y="298"/>
                    </a:cubicBezTo>
                    <a:cubicBezTo>
                      <a:pt x="13" y="297"/>
                      <a:pt x="12" y="295"/>
                      <a:pt x="12" y="294"/>
                    </a:cubicBezTo>
                    <a:cubicBezTo>
                      <a:pt x="12" y="275"/>
                      <a:pt x="12" y="256"/>
                      <a:pt x="12" y="238"/>
                    </a:cubicBezTo>
                    <a:cubicBezTo>
                      <a:pt x="11" y="223"/>
                      <a:pt x="11" y="209"/>
                      <a:pt x="10" y="195"/>
                    </a:cubicBezTo>
                    <a:cubicBezTo>
                      <a:pt x="10" y="187"/>
                      <a:pt x="9" y="179"/>
                      <a:pt x="8" y="171"/>
                    </a:cubicBezTo>
                    <a:cubicBezTo>
                      <a:pt x="7" y="166"/>
                      <a:pt x="8" y="163"/>
                      <a:pt x="13" y="160"/>
                    </a:cubicBezTo>
                    <a:cubicBezTo>
                      <a:pt x="11" y="158"/>
                      <a:pt x="10" y="157"/>
                      <a:pt x="9" y="156"/>
                    </a:cubicBezTo>
                    <a:cubicBezTo>
                      <a:pt x="8" y="155"/>
                      <a:pt x="7" y="154"/>
                      <a:pt x="7" y="152"/>
                    </a:cubicBezTo>
                    <a:cubicBezTo>
                      <a:pt x="7" y="138"/>
                      <a:pt x="4" y="124"/>
                      <a:pt x="4" y="110"/>
                    </a:cubicBezTo>
                    <a:cubicBezTo>
                      <a:pt x="3" y="97"/>
                      <a:pt x="3" y="85"/>
                      <a:pt x="3" y="72"/>
                    </a:cubicBezTo>
                    <a:cubicBezTo>
                      <a:pt x="3" y="63"/>
                      <a:pt x="2" y="54"/>
                      <a:pt x="2" y="45"/>
                    </a:cubicBezTo>
                    <a:cubicBezTo>
                      <a:pt x="1" y="38"/>
                      <a:pt x="2" y="32"/>
                      <a:pt x="0" y="26"/>
                    </a:cubicBezTo>
                    <a:cubicBezTo>
                      <a:pt x="0" y="23"/>
                      <a:pt x="0" y="20"/>
                      <a:pt x="0" y="18"/>
                    </a:cubicBezTo>
                    <a:cubicBezTo>
                      <a:pt x="2" y="14"/>
                      <a:pt x="2" y="11"/>
                      <a:pt x="0" y="7"/>
                    </a:cubicBezTo>
                    <a:cubicBezTo>
                      <a:pt x="2" y="7"/>
                      <a:pt x="4" y="6"/>
                      <a:pt x="5" y="6"/>
                    </a:cubicBezTo>
                    <a:cubicBezTo>
                      <a:pt x="7" y="5"/>
                      <a:pt x="8" y="5"/>
                      <a:pt x="9" y="5"/>
                    </a:cubicBezTo>
                    <a:cubicBezTo>
                      <a:pt x="14" y="0"/>
                      <a:pt x="20" y="0"/>
                      <a:pt x="26" y="0"/>
                    </a:cubicBezTo>
                    <a:cubicBezTo>
                      <a:pt x="27" y="0"/>
                      <a:pt x="28" y="0"/>
                      <a:pt x="29" y="0"/>
                    </a:cubicBezTo>
                    <a:cubicBezTo>
                      <a:pt x="40" y="1"/>
                      <a:pt x="51" y="1"/>
                      <a:pt x="62" y="0"/>
                    </a:cubicBezTo>
                    <a:cubicBezTo>
                      <a:pt x="73" y="0"/>
                      <a:pt x="83" y="0"/>
                      <a:pt x="94" y="0"/>
                    </a:cubicBezTo>
                    <a:cubicBezTo>
                      <a:pt x="106" y="1"/>
                      <a:pt x="119" y="2"/>
                      <a:pt x="131" y="4"/>
                    </a:cubicBezTo>
                    <a:cubicBezTo>
                      <a:pt x="139" y="5"/>
                      <a:pt x="147" y="8"/>
                      <a:pt x="155" y="10"/>
                    </a:cubicBezTo>
                    <a:cubicBezTo>
                      <a:pt x="157" y="11"/>
                      <a:pt x="160" y="12"/>
                      <a:pt x="163" y="12"/>
                    </a:cubicBezTo>
                    <a:cubicBezTo>
                      <a:pt x="165" y="13"/>
                      <a:pt x="168" y="15"/>
                      <a:pt x="171" y="16"/>
                    </a:cubicBezTo>
                    <a:cubicBezTo>
                      <a:pt x="175" y="18"/>
                      <a:pt x="178" y="21"/>
                      <a:pt x="182" y="22"/>
                    </a:cubicBezTo>
                    <a:cubicBezTo>
                      <a:pt x="191" y="26"/>
                      <a:pt x="199" y="32"/>
                      <a:pt x="206" y="39"/>
                    </a:cubicBezTo>
                    <a:cubicBezTo>
                      <a:pt x="216" y="49"/>
                      <a:pt x="224" y="61"/>
                      <a:pt x="232" y="73"/>
                    </a:cubicBezTo>
                    <a:cubicBezTo>
                      <a:pt x="237" y="80"/>
                      <a:pt x="242" y="89"/>
                      <a:pt x="244" y="98"/>
                    </a:cubicBezTo>
                    <a:cubicBezTo>
                      <a:pt x="248" y="107"/>
                      <a:pt x="249" y="116"/>
                      <a:pt x="249" y="125"/>
                    </a:cubicBezTo>
                    <a:cubicBezTo>
                      <a:pt x="250" y="126"/>
                      <a:pt x="250" y="126"/>
                      <a:pt x="250" y="127"/>
                    </a:cubicBezTo>
                    <a:cubicBezTo>
                      <a:pt x="253" y="142"/>
                      <a:pt x="256" y="157"/>
                      <a:pt x="257" y="173"/>
                    </a:cubicBezTo>
                    <a:cubicBezTo>
                      <a:pt x="258" y="184"/>
                      <a:pt x="258" y="195"/>
                      <a:pt x="258" y="206"/>
                    </a:cubicBezTo>
                    <a:cubicBezTo>
                      <a:pt x="258" y="221"/>
                      <a:pt x="258" y="235"/>
                      <a:pt x="257" y="250"/>
                    </a:cubicBezTo>
                    <a:cubicBezTo>
                      <a:pt x="257" y="263"/>
                      <a:pt x="255" y="276"/>
                      <a:pt x="254" y="289"/>
                    </a:cubicBezTo>
                    <a:cubicBezTo>
                      <a:pt x="254" y="290"/>
                      <a:pt x="253" y="292"/>
                      <a:pt x="252" y="293"/>
                    </a:cubicBezTo>
                    <a:cubicBezTo>
                      <a:pt x="245" y="294"/>
                      <a:pt x="237" y="294"/>
                      <a:pt x="230" y="294"/>
                    </a:cubicBezTo>
                    <a:cubicBezTo>
                      <a:pt x="219" y="294"/>
                      <a:pt x="209" y="294"/>
                      <a:pt x="198" y="294"/>
                    </a:cubicBezTo>
                    <a:cubicBezTo>
                      <a:pt x="194" y="294"/>
                      <a:pt x="190" y="294"/>
                      <a:pt x="186" y="294"/>
                    </a:cubicBezTo>
                    <a:cubicBezTo>
                      <a:pt x="182" y="295"/>
                      <a:pt x="178" y="295"/>
                      <a:pt x="174" y="293"/>
                    </a:cubicBezTo>
                    <a:cubicBezTo>
                      <a:pt x="173" y="293"/>
                      <a:pt x="173" y="292"/>
                      <a:pt x="173" y="292"/>
                    </a:cubicBezTo>
                    <a:cubicBezTo>
                      <a:pt x="171" y="281"/>
                      <a:pt x="164" y="272"/>
                      <a:pt x="157" y="264"/>
                    </a:cubicBezTo>
                    <a:cubicBezTo>
                      <a:pt x="152" y="259"/>
                      <a:pt x="146" y="254"/>
                      <a:pt x="140" y="249"/>
                    </a:cubicBezTo>
                    <a:cubicBezTo>
                      <a:pt x="137" y="246"/>
                      <a:pt x="133" y="244"/>
                      <a:pt x="129" y="243"/>
                    </a:cubicBezTo>
                    <a:cubicBezTo>
                      <a:pt x="119" y="240"/>
                      <a:pt x="110" y="238"/>
                      <a:pt x="100" y="238"/>
                    </a:cubicBezTo>
                    <a:cubicBezTo>
                      <a:pt x="93" y="239"/>
                      <a:pt x="86" y="240"/>
                      <a:pt x="80" y="242"/>
                    </a:cubicBezTo>
                    <a:cubicBezTo>
                      <a:pt x="68" y="247"/>
                      <a:pt x="57" y="253"/>
                      <a:pt x="48" y="262"/>
                    </a:cubicBezTo>
                    <a:cubicBezTo>
                      <a:pt x="41" y="269"/>
                      <a:pt x="36" y="277"/>
                      <a:pt x="32" y="286"/>
                    </a:cubicBezTo>
                    <a:cubicBezTo>
                      <a:pt x="31" y="290"/>
                      <a:pt x="29" y="294"/>
                      <a:pt x="28" y="298"/>
                    </a:cubicBezTo>
                    <a:close/>
                    <a:moveTo>
                      <a:pt x="50" y="160"/>
                    </a:moveTo>
                    <a:cubicBezTo>
                      <a:pt x="58" y="158"/>
                      <a:pt x="66" y="159"/>
                      <a:pt x="74" y="159"/>
                    </a:cubicBezTo>
                    <a:cubicBezTo>
                      <a:pt x="88" y="160"/>
                      <a:pt x="102" y="160"/>
                      <a:pt x="115" y="158"/>
                    </a:cubicBezTo>
                    <a:cubicBezTo>
                      <a:pt x="121" y="157"/>
                      <a:pt x="127" y="156"/>
                      <a:pt x="133" y="156"/>
                    </a:cubicBezTo>
                    <a:cubicBezTo>
                      <a:pt x="141" y="155"/>
                      <a:pt x="149" y="154"/>
                      <a:pt x="156" y="154"/>
                    </a:cubicBezTo>
                    <a:cubicBezTo>
                      <a:pt x="164" y="153"/>
                      <a:pt x="171" y="153"/>
                      <a:pt x="179" y="153"/>
                    </a:cubicBezTo>
                    <a:cubicBezTo>
                      <a:pt x="186" y="153"/>
                      <a:pt x="193" y="153"/>
                      <a:pt x="200" y="152"/>
                    </a:cubicBezTo>
                    <a:cubicBezTo>
                      <a:pt x="202" y="152"/>
                      <a:pt x="203" y="152"/>
                      <a:pt x="205" y="151"/>
                    </a:cubicBezTo>
                    <a:cubicBezTo>
                      <a:pt x="206" y="146"/>
                      <a:pt x="207" y="142"/>
                      <a:pt x="208" y="137"/>
                    </a:cubicBezTo>
                    <a:cubicBezTo>
                      <a:pt x="209" y="126"/>
                      <a:pt x="208" y="115"/>
                      <a:pt x="204" y="104"/>
                    </a:cubicBezTo>
                    <a:cubicBezTo>
                      <a:pt x="200" y="92"/>
                      <a:pt x="192" y="81"/>
                      <a:pt x="185" y="70"/>
                    </a:cubicBezTo>
                    <a:cubicBezTo>
                      <a:pt x="182" y="65"/>
                      <a:pt x="178" y="62"/>
                      <a:pt x="172" y="59"/>
                    </a:cubicBezTo>
                    <a:cubicBezTo>
                      <a:pt x="169" y="57"/>
                      <a:pt x="165" y="55"/>
                      <a:pt x="162" y="53"/>
                    </a:cubicBezTo>
                    <a:cubicBezTo>
                      <a:pt x="155" y="49"/>
                      <a:pt x="148" y="46"/>
                      <a:pt x="141" y="44"/>
                    </a:cubicBezTo>
                    <a:cubicBezTo>
                      <a:pt x="136" y="42"/>
                      <a:pt x="130" y="40"/>
                      <a:pt x="125" y="37"/>
                    </a:cubicBezTo>
                    <a:cubicBezTo>
                      <a:pt x="121" y="35"/>
                      <a:pt x="116" y="33"/>
                      <a:pt x="112" y="33"/>
                    </a:cubicBezTo>
                    <a:cubicBezTo>
                      <a:pt x="100" y="31"/>
                      <a:pt x="89" y="29"/>
                      <a:pt x="77" y="32"/>
                    </a:cubicBezTo>
                    <a:cubicBezTo>
                      <a:pt x="74" y="32"/>
                      <a:pt x="72" y="33"/>
                      <a:pt x="69" y="32"/>
                    </a:cubicBezTo>
                    <a:cubicBezTo>
                      <a:pt x="64" y="31"/>
                      <a:pt x="59" y="32"/>
                      <a:pt x="54" y="32"/>
                    </a:cubicBezTo>
                    <a:cubicBezTo>
                      <a:pt x="50" y="33"/>
                      <a:pt x="45" y="33"/>
                      <a:pt x="41" y="34"/>
                    </a:cubicBezTo>
                    <a:cubicBezTo>
                      <a:pt x="35" y="35"/>
                      <a:pt x="33" y="38"/>
                      <a:pt x="34" y="44"/>
                    </a:cubicBezTo>
                    <a:cubicBezTo>
                      <a:pt x="34" y="45"/>
                      <a:pt x="34" y="46"/>
                      <a:pt x="34" y="46"/>
                    </a:cubicBezTo>
                    <a:cubicBezTo>
                      <a:pt x="35" y="50"/>
                      <a:pt x="35" y="54"/>
                      <a:pt x="36" y="58"/>
                    </a:cubicBezTo>
                    <a:cubicBezTo>
                      <a:pt x="36" y="63"/>
                      <a:pt x="36" y="68"/>
                      <a:pt x="36" y="74"/>
                    </a:cubicBezTo>
                    <a:cubicBezTo>
                      <a:pt x="37" y="84"/>
                      <a:pt x="38" y="94"/>
                      <a:pt x="38" y="105"/>
                    </a:cubicBezTo>
                    <a:cubicBezTo>
                      <a:pt x="39" y="119"/>
                      <a:pt x="39" y="133"/>
                      <a:pt x="42" y="148"/>
                    </a:cubicBezTo>
                    <a:cubicBezTo>
                      <a:pt x="43" y="150"/>
                      <a:pt x="42" y="153"/>
                      <a:pt x="42" y="156"/>
                    </a:cubicBezTo>
                    <a:cubicBezTo>
                      <a:pt x="42" y="159"/>
                      <a:pt x="42" y="163"/>
                      <a:pt x="43" y="166"/>
                    </a:cubicBezTo>
                    <a:cubicBezTo>
                      <a:pt x="43" y="167"/>
                      <a:pt x="46" y="168"/>
                      <a:pt x="46" y="167"/>
                    </a:cubicBezTo>
                    <a:cubicBezTo>
                      <a:pt x="48" y="165"/>
                      <a:pt x="49" y="163"/>
                      <a:pt x="50" y="160"/>
                    </a:cubicBezTo>
                    <a:close/>
                  </a:path>
                </a:pathLst>
              </a:cu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675" name="Freeform 9"/>
              <p:cNvSpPr>
                <a:spLocks noEditPoints="1"/>
              </p:cNvSpPr>
              <p:nvPr/>
            </p:nvSpPr>
            <p:spPr bwMode="auto">
              <a:xfrm>
                <a:off x="2705101" y="2554288"/>
                <a:ext cx="935038" cy="866775"/>
              </a:xfrm>
              <a:custGeom>
                <a:avLst/>
                <a:gdLst>
                  <a:gd name="T0" fmla="*/ 23 w 249"/>
                  <a:gd name="T1" fmla="*/ 64 h 231"/>
                  <a:gd name="T2" fmla="*/ 32 w 249"/>
                  <a:gd name="T3" fmla="*/ 77 h 231"/>
                  <a:gd name="T4" fmla="*/ 51 w 249"/>
                  <a:gd name="T5" fmla="*/ 37 h 231"/>
                  <a:gd name="T6" fmla="*/ 79 w 249"/>
                  <a:gd name="T7" fmla="*/ 62 h 231"/>
                  <a:gd name="T8" fmla="*/ 76 w 249"/>
                  <a:gd name="T9" fmla="*/ 42 h 231"/>
                  <a:gd name="T10" fmla="*/ 87 w 249"/>
                  <a:gd name="T11" fmla="*/ 0 h 231"/>
                  <a:gd name="T12" fmla="*/ 114 w 249"/>
                  <a:gd name="T13" fmla="*/ 37 h 231"/>
                  <a:gd name="T14" fmla="*/ 110 w 249"/>
                  <a:gd name="T15" fmla="*/ 65 h 231"/>
                  <a:gd name="T16" fmla="*/ 138 w 249"/>
                  <a:gd name="T17" fmla="*/ 50 h 231"/>
                  <a:gd name="T18" fmla="*/ 156 w 249"/>
                  <a:gd name="T19" fmla="*/ 25 h 231"/>
                  <a:gd name="T20" fmla="*/ 159 w 249"/>
                  <a:gd name="T21" fmla="*/ 49 h 231"/>
                  <a:gd name="T22" fmla="*/ 158 w 249"/>
                  <a:gd name="T23" fmla="*/ 57 h 231"/>
                  <a:gd name="T24" fmla="*/ 170 w 249"/>
                  <a:gd name="T25" fmla="*/ 53 h 231"/>
                  <a:gd name="T26" fmla="*/ 190 w 249"/>
                  <a:gd name="T27" fmla="*/ 32 h 231"/>
                  <a:gd name="T28" fmla="*/ 189 w 249"/>
                  <a:gd name="T29" fmla="*/ 54 h 231"/>
                  <a:gd name="T30" fmla="*/ 214 w 249"/>
                  <a:gd name="T31" fmla="*/ 32 h 231"/>
                  <a:gd name="T32" fmla="*/ 224 w 249"/>
                  <a:gd name="T33" fmla="*/ 26 h 231"/>
                  <a:gd name="T34" fmla="*/ 238 w 249"/>
                  <a:gd name="T35" fmla="*/ 66 h 231"/>
                  <a:gd name="T36" fmla="*/ 247 w 249"/>
                  <a:gd name="T37" fmla="*/ 65 h 231"/>
                  <a:gd name="T38" fmla="*/ 242 w 249"/>
                  <a:gd name="T39" fmla="*/ 136 h 231"/>
                  <a:gd name="T40" fmla="*/ 238 w 249"/>
                  <a:gd name="T41" fmla="*/ 157 h 231"/>
                  <a:gd name="T42" fmla="*/ 213 w 249"/>
                  <a:gd name="T43" fmla="*/ 197 h 231"/>
                  <a:gd name="T44" fmla="*/ 180 w 249"/>
                  <a:gd name="T45" fmla="*/ 221 h 231"/>
                  <a:gd name="T46" fmla="*/ 137 w 249"/>
                  <a:gd name="T47" fmla="*/ 230 h 231"/>
                  <a:gd name="T48" fmla="*/ 79 w 249"/>
                  <a:gd name="T49" fmla="*/ 222 h 231"/>
                  <a:gd name="T50" fmla="*/ 72 w 249"/>
                  <a:gd name="T51" fmla="*/ 221 h 231"/>
                  <a:gd name="T52" fmla="*/ 13 w 249"/>
                  <a:gd name="T53" fmla="*/ 161 h 231"/>
                  <a:gd name="T54" fmla="*/ 10 w 249"/>
                  <a:gd name="T55" fmla="*/ 147 h 231"/>
                  <a:gd name="T56" fmla="*/ 2 w 249"/>
                  <a:gd name="T57" fmla="*/ 102 h 231"/>
                  <a:gd name="T58" fmla="*/ 10 w 249"/>
                  <a:gd name="T59" fmla="*/ 46 h 231"/>
                  <a:gd name="T60" fmla="*/ 75 w 249"/>
                  <a:gd name="T61" fmla="*/ 82 h 231"/>
                  <a:gd name="T62" fmla="*/ 95 w 249"/>
                  <a:gd name="T63" fmla="*/ 87 h 231"/>
                  <a:gd name="T64" fmla="*/ 69 w 249"/>
                  <a:gd name="T65" fmla="*/ 74 h 231"/>
                  <a:gd name="T66" fmla="*/ 33 w 249"/>
                  <a:gd name="T67" fmla="*/ 88 h 231"/>
                  <a:gd name="T68" fmla="*/ 41 w 249"/>
                  <a:gd name="T69" fmla="*/ 95 h 231"/>
                  <a:gd name="T70" fmla="*/ 57 w 249"/>
                  <a:gd name="T71" fmla="*/ 104 h 231"/>
                  <a:gd name="T72" fmla="*/ 72 w 249"/>
                  <a:gd name="T73" fmla="*/ 91 h 231"/>
                  <a:gd name="T74" fmla="*/ 214 w 249"/>
                  <a:gd name="T75" fmla="*/ 88 h 231"/>
                  <a:gd name="T76" fmla="*/ 213 w 249"/>
                  <a:gd name="T77" fmla="*/ 84 h 231"/>
                  <a:gd name="T78" fmla="*/ 168 w 249"/>
                  <a:gd name="T79" fmla="*/ 76 h 231"/>
                  <a:gd name="T80" fmla="*/ 163 w 249"/>
                  <a:gd name="T81" fmla="*/ 85 h 231"/>
                  <a:gd name="T82" fmla="*/ 169 w 249"/>
                  <a:gd name="T83" fmla="*/ 91 h 231"/>
                  <a:gd name="T84" fmla="*/ 190 w 249"/>
                  <a:gd name="T85" fmla="*/ 99 h 231"/>
                  <a:gd name="T86" fmla="*/ 200 w 249"/>
                  <a:gd name="T87" fmla="*/ 80 h 231"/>
                  <a:gd name="T88" fmla="*/ 95 w 249"/>
                  <a:gd name="T89" fmla="*/ 173 h 231"/>
                  <a:gd name="T90" fmla="*/ 116 w 249"/>
                  <a:gd name="T91" fmla="*/ 184 h 231"/>
                  <a:gd name="T92" fmla="*/ 154 w 249"/>
                  <a:gd name="T93" fmla="*/ 178 h 231"/>
                  <a:gd name="T94" fmla="*/ 100 w 249"/>
                  <a:gd name="T95" fmla="*/ 174 h 231"/>
                  <a:gd name="T96" fmla="*/ 114 w 249"/>
                  <a:gd name="T97" fmla="*/ 134 h 231"/>
                  <a:gd name="T98" fmla="*/ 114 w 249"/>
                  <a:gd name="T99" fmla="*/ 137 h 231"/>
                  <a:gd name="T100" fmla="*/ 140 w 249"/>
                  <a:gd name="T101" fmla="*/ 140 h 231"/>
                  <a:gd name="T102" fmla="*/ 128 w 249"/>
                  <a:gd name="T103" fmla="*/ 137 h 2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249" h="231">
                    <a:moveTo>
                      <a:pt x="15" y="35"/>
                    </a:moveTo>
                    <a:cubicBezTo>
                      <a:pt x="17" y="45"/>
                      <a:pt x="17" y="55"/>
                      <a:pt x="23" y="64"/>
                    </a:cubicBezTo>
                    <a:cubicBezTo>
                      <a:pt x="25" y="68"/>
                      <a:pt x="27" y="72"/>
                      <a:pt x="29" y="76"/>
                    </a:cubicBezTo>
                    <a:cubicBezTo>
                      <a:pt x="30" y="76"/>
                      <a:pt x="31" y="76"/>
                      <a:pt x="32" y="77"/>
                    </a:cubicBezTo>
                    <a:cubicBezTo>
                      <a:pt x="35" y="58"/>
                      <a:pt x="36" y="39"/>
                      <a:pt x="43" y="20"/>
                    </a:cubicBezTo>
                    <a:cubicBezTo>
                      <a:pt x="46" y="26"/>
                      <a:pt x="48" y="32"/>
                      <a:pt x="51" y="37"/>
                    </a:cubicBezTo>
                    <a:cubicBezTo>
                      <a:pt x="55" y="42"/>
                      <a:pt x="59" y="46"/>
                      <a:pt x="63" y="51"/>
                    </a:cubicBezTo>
                    <a:cubicBezTo>
                      <a:pt x="67" y="55"/>
                      <a:pt x="73" y="58"/>
                      <a:pt x="79" y="62"/>
                    </a:cubicBezTo>
                    <a:cubicBezTo>
                      <a:pt x="79" y="59"/>
                      <a:pt x="79" y="57"/>
                      <a:pt x="78" y="56"/>
                    </a:cubicBezTo>
                    <a:cubicBezTo>
                      <a:pt x="76" y="52"/>
                      <a:pt x="76" y="47"/>
                      <a:pt x="76" y="42"/>
                    </a:cubicBezTo>
                    <a:cubicBezTo>
                      <a:pt x="77" y="35"/>
                      <a:pt x="77" y="27"/>
                      <a:pt x="78" y="19"/>
                    </a:cubicBezTo>
                    <a:cubicBezTo>
                      <a:pt x="79" y="12"/>
                      <a:pt x="82" y="5"/>
                      <a:pt x="87" y="0"/>
                    </a:cubicBezTo>
                    <a:cubicBezTo>
                      <a:pt x="89" y="0"/>
                      <a:pt x="89" y="0"/>
                      <a:pt x="90" y="0"/>
                    </a:cubicBezTo>
                    <a:cubicBezTo>
                      <a:pt x="102" y="10"/>
                      <a:pt x="111" y="21"/>
                      <a:pt x="114" y="37"/>
                    </a:cubicBezTo>
                    <a:cubicBezTo>
                      <a:pt x="116" y="46"/>
                      <a:pt x="115" y="54"/>
                      <a:pt x="111" y="62"/>
                    </a:cubicBezTo>
                    <a:cubicBezTo>
                      <a:pt x="110" y="63"/>
                      <a:pt x="110" y="64"/>
                      <a:pt x="110" y="65"/>
                    </a:cubicBezTo>
                    <a:cubicBezTo>
                      <a:pt x="113" y="68"/>
                      <a:pt x="113" y="68"/>
                      <a:pt x="116" y="66"/>
                    </a:cubicBezTo>
                    <a:cubicBezTo>
                      <a:pt x="123" y="61"/>
                      <a:pt x="130" y="55"/>
                      <a:pt x="138" y="50"/>
                    </a:cubicBezTo>
                    <a:cubicBezTo>
                      <a:pt x="142" y="46"/>
                      <a:pt x="145" y="41"/>
                      <a:pt x="148" y="36"/>
                    </a:cubicBezTo>
                    <a:cubicBezTo>
                      <a:pt x="151" y="33"/>
                      <a:pt x="153" y="28"/>
                      <a:pt x="156" y="25"/>
                    </a:cubicBezTo>
                    <a:cubicBezTo>
                      <a:pt x="157" y="24"/>
                      <a:pt x="158" y="23"/>
                      <a:pt x="159" y="22"/>
                    </a:cubicBezTo>
                    <a:cubicBezTo>
                      <a:pt x="162" y="32"/>
                      <a:pt x="162" y="41"/>
                      <a:pt x="159" y="49"/>
                    </a:cubicBezTo>
                    <a:cubicBezTo>
                      <a:pt x="159" y="51"/>
                      <a:pt x="158" y="52"/>
                      <a:pt x="157" y="53"/>
                    </a:cubicBezTo>
                    <a:cubicBezTo>
                      <a:pt x="156" y="55"/>
                      <a:pt x="156" y="57"/>
                      <a:pt x="158" y="57"/>
                    </a:cubicBezTo>
                    <a:cubicBezTo>
                      <a:pt x="159" y="58"/>
                      <a:pt x="161" y="58"/>
                      <a:pt x="162" y="58"/>
                    </a:cubicBezTo>
                    <a:cubicBezTo>
                      <a:pt x="165" y="57"/>
                      <a:pt x="167" y="55"/>
                      <a:pt x="170" y="53"/>
                    </a:cubicBezTo>
                    <a:cubicBezTo>
                      <a:pt x="177" y="47"/>
                      <a:pt x="184" y="42"/>
                      <a:pt x="188" y="33"/>
                    </a:cubicBezTo>
                    <a:cubicBezTo>
                      <a:pt x="189" y="33"/>
                      <a:pt x="189" y="33"/>
                      <a:pt x="190" y="32"/>
                    </a:cubicBezTo>
                    <a:cubicBezTo>
                      <a:pt x="191" y="38"/>
                      <a:pt x="191" y="40"/>
                      <a:pt x="185" y="51"/>
                    </a:cubicBezTo>
                    <a:cubicBezTo>
                      <a:pt x="187" y="52"/>
                      <a:pt x="188" y="54"/>
                      <a:pt x="189" y="54"/>
                    </a:cubicBezTo>
                    <a:cubicBezTo>
                      <a:pt x="191" y="55"/>
                      <a:pt x="193" y="55"/>
                      <a:pt x="195" y="53"/>
                    </a:cubicBezTo>
                    <a:cubicBezTo>
                      <a:pt x="202" y="47"/>
                      <a:pt x="210" y="41"/>
                      <a:pt x="214" y="32"/>
                    </a:cubicBezTo>
                    <a:cubicBezTo>
                      <a:pt x="216" y="29"/>
                      <a:pt x="217" y="25"/>
                      <a:pt x="219" y="22"/>
                    </a:cubicBezTo>
                    <a:cubicBezTo>
                      <a:pt x="222" y="22"/>
                      <a:pt x="223" y="24"/>
                      <a:pt x="224" y="26"/>
                    </a:cubicBezTo>
                    <a:cubicBezTo>
                      <a:pt x="229" y="37"/>
                      <a:pt x="233" y="48"/>
                      <a:pt x="234" y="60"/>
                    </a:cubicBezTo>
                    <a:cubicBezTo>
                      <a:pt x="234" y="64"/>
                      <a:pt x="235" y="66"/>
                      <a:pt x="238" y="66"/>
                    </a:cubicBezTo>
                    <a:cubicBezTo>
                      <a:pt x="240" y="65"/>
                      <a:pt x="243" y="63"/>
                      <a:pt x="246" y="61"/>
                    </a:cubicBezTo>
                    <a:cubicBezTo>
                      <a:pt x="246" y="63"/>
                      <a:pt x="247" y="64"/>
                      <a:pt x="247" y="65"/>
                    </a:cubicBezTo>
                    <a:cubicBezTo>
                      <a:pt x="249" y="82"/>
                      <a:pt x="249" y="98"/>
                      <a:pt x="248" y="115"/>
                    </a:cubicBezTo>
                    <a:cubicBezTo>
                      <a:pt x="247" y="122"/>
                      <a:pt x="246" y="130"/>
                      <a:pt x="242" y="136"/>
                    </a:cubicBezTo>
                    <a:cubicBezTo>
                      <a:pt x="242" y="137"/>
                      <a:pt x="242" y="138"/>
                      <a:pt x="242" y="139"/>
                    </a:cubicBezTo>
                    <a:cubicBezTo>
                      <a:pt x="243" y="145"/>
                      <a:pt x="241" y="151"/>
                      <a:pt x="238" y="157"/>
                    </a:cubicBezTo>
                    <a:cubicBezTo>
                      <a:pt x="236" y="162"/>
                      <a:pt x="234" y="167"/>
                      <a:pt x="231" y="172"/>
                    </a:cubicBezTo>
                    <a:cubicBezTo>
                      <a:pt x="226" y="181"/>
                      <a:pt x="221" y="190"/>
                      <a:pt x="213" y="197"/>
                    </a:cubicBezTo>
                    <a:cubicBezTo>
                      <a:pt x="211" y="198"/>
                      <a:pt x="209" y="200"/>
                      <a:pt x="208" y="202"/>
                    </a:cubicBezTo>
                    <a:cubicBezTo>
                      <a:pt x="200" y="211"/>
                      <a:pt x="190" y="216"/>
                      <a:pt x="180" y="221"/>
                    </a:cubicBezTo>
                    <a:cubicBezTo>
                      <a:pt x="178" y="222"/>
                      <a:pt x="175" y="223"/>
                      <a:pt x="173" y="223"/>
                    </a:cubicBezTo>
                    <a:cubicBezTo>
                      <a:pt x="161" y="225"/>
                      <a:pt x="150" y="230"/>
                      <a:pt x="137" y="230"/>
                    </a:cubicBezTo>
                    <a:cubicBezTo>
                      <a:pt x="124" y="230"/>
                      <a:pt x="110" y="231"/>
                      <a:pt x="96" y="228"/>
                    </a:cubicBezTo>
                    <a:cubicBezTo>
                      <a:pt x="90" y="226"/>
                      <a:pt x="84" y="227"/>
                      <a:pt x="79" y="222"/>
                    </a:cubicBezTo>
                    <a:cubicBezTo>
                      <a:pt x="78" y="222"/>
                      <a:pt x="76" y="222"/>
                      <a:pt x="75" y="222"/>
                    </a:cubicBezTo>
                    <a:cubicBezTo>
                      <a:pt x="74" y="222"/>
                      <a:pt x="73" y="222"/>
                      <a:pt x="72" y="221"/>
                    </a:cubicBezTo>
                    <a:cubicBezTo>
                      <a:pt x="58" y="215"/>
                      <a:pt x="46" y="207"/>
                      <a:pt x="35" y="196"/>
                    </a:cubicBezTo>
                    <a:cubicBezTo>
                      <a:pt x="25" y="186"/>
                      <a:pt x="18" y="174"/>
                      <a:pt x="13" y="161"/>
                    </a:cubicBezTo>
                    <a:cubicBezTo>
                      <a:pt x="12" y="158"/>
                      <a:pt x="12" y="154"/>
                      <a:pt x="11" y="151"/>
                    </a:cubicBezTo>
                    <a:cubicBezTo>
                      <a:pt x="11" y="150"/>
                      <a:pt x="11" y="148"/>
                      <a:pt x="10" y="147"/>
                    </a:cubicBezTo>
                    <a:cubicBezTo>
                      <a:pt x="6" y="139"/>
                      <a:pt x="4" y="130"/>
                      <a:pt x="3" y="120"/>
                    </a:cubicBezTo>
                    <a:cubicBezTo>
                      <a:pt x="2" y="114"/>
                      <a:pt x="0" y="108"/>
                      <a:pt x="2" y="102"/>
                    </a:cubicBezTo>
                    <a:cubicBezTo>
                      <a:pt x="3" y="99"/>
                      <a:pt x="1" y="97"/>
                      <a:pt x="1" y="94"/>
                    </a:cubicBezTo>
                    <a:cubicBezTo>
                      <a:pt x="3" y="78"/>
                      <a:pt x="5" y="61"/>
                      <a:pt x="10" y="46"/>
                    </a:cubicBezTo>
                    <a:cubicBezTo>
                      <a:pt x="12" y="42"/>
                      <a:pt x="14" y="38"/>
                      <a:pt x="15" y="35"/>
                    </a:cubicBezTo>
                    <a:close/>
                    <a:moveTo>
                      <a:pt x="75" y="82"/>
                    </a:moveTo>
                    <a:cubicBezTo>
                      <a:pt x="81" y="83"/>
                      <a:pt x="87" y="84"/>
                      <a:pt x="92" y="87"/>
                    </a:cubicBezTo>
                    <a:cubicBezTo>
                      <a:pt x="93" y="88"/>
                      <a:pt x="94" y="88"/>
                      <a:pt x="95" y="87"/>
                    </a:cubicBezTo>
                    <a:cubicBezTo>
                      <a:pt x="94" y="82"/>
                      <a:pt x="90" y="79"/>
                      <a:pt x="85" y="78"/>
                    </a:cubicBezTo>
                    <a:cubicBezTo>
                      <a:pt x="80" y="76"/>
                      <a:pt x="74" y="75"/>
                      <a:pt x="69" y="74"/>
                    </a:cubicBezTo>
                    <a:cubicBezTo>
                      <a:pt x="62" y="75"/>
                      <a:pt x="56" y="77"/>
                      <a:pt x="49" y="78"/>
                    </a:cubicBezTo>
                    <a:cubicBezTo>
                      <a:pt x="42" y="79"/>
                      <a:pt x="37" y="83"/>
                      <a:pt x="33" y="88"/>
                    </a:cubicBezTo>
                    <a:cubicBezTo>
                      <a:pt x="33" y="91"/>
                      <a:pt x="35" y="92"/>
                      <a:pt x="37" y="93"/>
                    </a:cubicBezTo>
                    <a:cubicBezTo>
                      <a:pt x="39" y="93"/>
                      <a:pt x="40" y="94"/>
                      <a:pt x="41" y="95"/>
                    </a:cubicBezTo>
                    <a:cubicBezTo>
                      <a:pt x="44" y="100"/>
                      <a:pt x="48" y="103"/>
                      <a:pt x="54" y="104"/>
                    </a:cubicBezTo>
                    <a:cubicBezTo>
                      <a:pt x="55" y="104"/>
                      <a:pt x="56" y="104"/>
                      <a:pt x="57" y="104"/>
                    </a:cubicBezTo>
                    <a:cubicBezTo>
                      <a:pt x="60" y="103"/>
                      <a:pt x="62" y="102"/>
                      <a:pt x="65" y="100"/>
                    </a:cubicBezTo>
                    <a:cubicBezTo>
                      <a:pt x="69" y="98"/>
                      <a:pt x="71" y="96"/>
                      <a:pt x="72" y="91"/>
                    </a:cubicBezTo>
                    <a:cubicBezTo>
                      <a:pt x="73" y="88"/>
                      <a:pt x="74" y="85"/>
                      <a:pt x="75" y="82"/>
                    </a:cubicBezTo>
                    <a:close/>
                    <a:moveTo>
                      <a:pt x="214" y="88"/>
                    </a:moveTo>
                    <a:cubicBezTo>
                      <a:pt x="214" y="88"/>
                      <a:pt x="214" y="87"/>
                      <a:pt x="214" y="86"/>
                    </a:cubicBezTo>
                    <a:cubicBezTo>
                      <a:pt x="214" y="86"/>
                      <a:pt x="214" y="85"/>
                      <a:pt x="213" y="84"/>
                    </a:cubicBezTo>
                    <a:cubicBezTo>
                      <a:pt x="209" y="79"/>
                      <a:pt x="204" y="74"/>
                      <a:pt x="197" y="73"/>
                    </a:cubicBezTo>
                    <a:cubicBezTo>
                      <a:pt x="187" y="72"/>
                      <a:pt x="177" y="72"/>
                      <a:pt x="168" y="76"/>
                    </a:cubicBezTo>
                    <a:cubicBezTo>
                      <a:pt x="165" y="77"/>
                      <a:pt x="162" y="79"/>
                      <a:pt x="160" y="82"/>
                    </a:cubicBezTo>
                    <a:cubicBezTo>
                      <a:pt x="161" y="83"/>
                      <a:pt x="162" y="85"/>
                      <a:pt x="163" y="85"/>
                    </a:cubicBezTo>
                    <a:cubicBezTo>
                      <a:pt x="164" y="86"/>
                      <a:pt x="166" y="86"/>
                      <a:pt x="168" y="86"/>
                    </a:cubicBezTo>
                    <a:cubicBezTo>
                      <a:pt x="168" y="88"/>
                      <a:pt x="169" y="90"/>
                      <a:pt x="169" y="91"/>
                    </a:cubicBezTo>
                    <a:cubicBezTo>
                      <a:pt x="172" y="99"/>
                      <a:pt x="179" y="101"/>
                      <a:pt x="188" y="100"/>
                    </a:cubicBezTo>
                    <a:cubicBezTo>
                      <a:pt x="189" y="100"/>
                      <a:pt x="189" y="99"/>
                      <a:pt x="190" y="99"/>
                    </a:cubicBezTo>
                    <a:cubicBezTo>
                      <a:pt x="195" y="95"/>
                      <a:pt x="199" y="91"/>
                      <a:pt x="199" y="85"/>
                    </a:cubicBezTo>
                    <a:cubicBezTo>
                      <a:pt x="199" y="83"/>
                      <a:pt x="200" y="82"/>
                      <a:pt x="200" y="80"/>
                    </a:cubicBezTo>
                    <a:cubicBezTo>
                      <a:pt x="206" y="81"/>
                      <a:pt x="209" y="86"/>
                      <a:pt x="214" y="88"/>
                    </a:cubicBezTo>
                    <a:close/>
                    <a:moveTo>
                      <a:pt x="95" y="173"/>
                    </a:moveTo>
                    <a:cubicBezTo>
                      <a:pt x="93" y="177"/>
                      <a:pt x="93" y="179"/>
                      <a:pt x="97" y="180"/>
                    </a:cubicBezTo>
                    <a:cubicBezTo>
                      <a:pt x="103" y="182"/>
                      <a:pt x="109" y="184"/>
                      <a:pt x="116" y="184"/>
                    </a:cubicBezTo>
                    <a:cubicBezTo>
                      <a:pt x="123" y="183"/>
                      <a:pt x="130" y="183"/>
                      <a:pt x="136" y="183"/>
                    </a:cubicBezTo>
                    <a:cubicBezTo>
                      <a:pt x="143" y="183"/>
                      <a:pt x="148" y="181"/>
                      <a:pt x="154" y="178"/>
                    </a:cubicBezTo>
                    <a:cubicBezTo>
                      <a:pt x="152" y="172"/>
                      <a:pt x="151" y="172"/>
                      <a:pt x="147" y="173"/>
                    </a:cubicBezTo>
                    <a:cubicBezTo>
                      <a:pt x="131" y="178"/>
                      <a:pt x="116" y="178"/>
                      <a:pt x="100" y="174"/>
                    </a:cubicBezTo>
                    <a:cubicBezTo>
                      <a:pt x="98" y="174"/>
                      <a:pt x="96" y="173"/>
                      <a:pt x="95" y="173"/>
                    </a:cubicBezTo>
                    <a:close/>
                    <a:moveTo>
                      <a:pt x="114" y="134"/>
                    </a:moveTo>
                    <a:cubicBezTo>
                      <a:pt x="113" y="134"/>
                      <a:pt x="113" y="135"/>
                      <a:pt x="113" y="135"/>
                    </a:cubicBezTo>
                    <a:cubicBezTo>
                      <a:pt x="113" y="135"/>
                      <a:pt x="113" y="136"/>
                      <a:pt x="114" y="137"/>
                    </a:cubicBezTo>
                    <a:cubicBezTo>
                      <a:pt x="119" y="142"/>
                      <a:pt x="125" y="145"/>
                      <a:pt x="132" y="142"/>
                    </a:cubicBezTo>
                    <a:cubicBezTo>
                      <a:pt x="135" y="142"/>
                      <a:pt x="137" y="141"/>
                      <a:pt x="140" y="140"/>
                    </a:cubicBezTo>
                    <a:cubicBezTo>
                      <a:pt x="141" y="140"/>
                      <a:pt x="141" y="139"/>
                      <a:pt x="143" y="137"/>
                    </a:cubicBezTo>
                    <a:cubicBezTo>
                      <a:pt x="137" y="136"/>
                      <a:pt x="133" y="138"/>
                      <a:pt x="128" y="137"/>
                    </a:cubicBezTo>
                    <a:cubicBezTo>
                      <a:pt x="123" y="136"/>
                      <a:pt x="119" y="134"/>
                      <a:pt x="114" y="134"/>
                    </a:cubicBezTo>
                    <a:close/>
                  </a:path>
                </a:pathLst>
              </a:cu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676" name="Freeform 10"/>
              <p:cNvSpPr>
                <a:spLocks/>
              </p:cNvSpPr>
              <p:nvPr/>
            </p:nvSpPr>
            <p:spPr bwMode="auto">
              <a:xfrm>
                <a:off x="493713" y="5157788"/>
                <a:ext cx="1212850" cy="528638"/>
              </a:xfrm>
              <a:custGeom>
                <a:avLst/>
                <a:gdLst>
                  <a:gd name="T0" fmla="*/ 1 w 323"/>
                  <a:gd name="T1" fmla="*/ 8 h 141"/>
                  <a:gd name="T2" fmla="*/ 23 w 323"/>
                  <a:gd name="T3" fmla="*/ 8 h 141"/>
                  <a:gd name="T4" fmla="*/ 32 w 323"/>
                  <a:gd name="T5" fmla="*/ 8 h 141"/>
                  <a:gd name="T6" fmla="*/ 75 w 323"/>
                  <a:gd name="T7" fmla="*/ 7 h 141"/>
                  <a:gd name="T8" fmla="*/ 85 w 323"/>
                  <a:gd name="T9" fmla="*/ 7 h 141"/>
                  <a:gd name="T10" fmla="*/ 92 w 323"/>
                  <a:gd name="T11" fmla="*/ 8 h 141"/>
                  <a:gd name="T12" fmla="*/ 137 w 323"/>
                  <a:gd name="T13" fmla="*/ 7 h 141"/>
                  <a:gd name="T14" fmla="*/ 184 w 323"/>
                  <a:gd name="T15" fmla="*/ 5 h 141"/>
                  <a:gd name="T16" fmla="*/ 242 w 323"/>
                  <a:gd name="T17" fmla="*/ 2 h 141"/>
                  <a:gd name="T18" fmla="*/ 298 w 323"/>
                  <a:gd name="T19" fmla="*/ 1 h 141"/>
                  <a:gd name="T20" fmla="*/ 316 w 323"/>
                  <a:gd name="T21" fmla="*/ 0 h 141"/>
                  <a:gd name="T22" fmla="*/ 319 w 323"/>
                  <a:gd name="T23" fmla="*/ 10 h 141"/>
                  <a:gd name="T24" fmla="*/ 319 w 323"/>
                  <a:gd name="T25" fmla="*/ 21 h 141"/>
                  <a:gd name="T26" fmla="*/ 322 w 323"/>
                  <a:gd name="T27" fmla="*/ 87 h 141"/>
                  <a:gd name="T28" fmla="*/ 322 w 323"/>
                  <a:gd name="T29" fmla="*/ 125 h 141"/>
                  <a:gd name="T30" fmla="*/ 321 w 323"/>
                  <a:gd name="T31" fmla="*/ 137 h 141"/>
                  <a:gd name="T32" fmla="*/ 314 w 323"/>
                  <a:gd name="T33" fmla="*/ 138 h 141"/>
                  <a:gd name="T34" fmla="*/ 271 w 323"/>
                  <a:gd name="T35" fmla="*/ 139 h 141"/>
                  <a:gd name="T36" fmla="*/ 225 w 323"/>
                  <a:gd name="T37" fmla="*/ 138 h 141"/>
                  <a:gd name="T38" fmla="*/ 203 w 323"/>
                  <a:gd name="T39" fmla="*/ 138 h 141"/>
                  <a:gd name="T40" fmla="*/ 170 w 323"/>
                  <a:gd name="T41" fmla="*/ 139 h 141"/>
                  <a:gd name="T42" fmla="*/ 165 w 323"/>
                  <a:gd name="T43" fmla="*/ 139 h 141"/>
                  <a:gd name="T44" fmla="*/ 154 w 323"/>
                  <a:gd name="T45" fmla="*/ 137 h 141"/>
                  <a:gd name="T46" fmla="*/ 153 w 323"/>
                  <a:gd name="T47" fmla="*/ 136 h 141"/>
                  <a:gd name="T48" fmla="*/ 127 w 323"/>
                  <a:gd name="T49" fmla="*/ 105 h 141"/>
                  <a:gd name="T50" fmla="*/ 118 w 323"/>
                  <a:gd name="T51" fmla="*/ 98 h 141"/>
                  <a:gd name="T52" fmla="*/ 102 w 323"/>
                  <a:gd name="T53" fmla="*/ 91 h 141"/>
                  <a:gd name="T54" fmla="*/ 94 w 323"/>
                  <a:gd name="T55" fmla="*/ 89 h 141"/>
                  <a:gd name="T56" fmla="*/ 93 w 323"/>
                  <a:gd name="T57" fmla="*/ 86 h 141"/>
                  <a:gd name="T58" fmla="*/ 92 w 323"/>
                  <a:gd name="T59" fmla="*/ 86 h 141"/>
                  <a:gd name="T60" fmla="*/ 81 w 323"/>
                  <a:gd name="T61" fmla="*/ 84 h 141"/>
                  <a:gd name="T62" fmla="*/ 71 w 323"/>
                  <a:gd name="T63" fmla="*/ 87 h 141"/>
                  <a:gd name="T64" fmla="*/ 37 w 323"/>
                  <a:gd name="T65" fmla="*/ 112 h 141"/>
                  <a:gd name="T66" fmla="*/ 16 w 323"/>
                  <a:gd name="T67" fmla="*/ 141 h 141"/>
                  <a:gd name="T68" fmla="*/ 1 w 323"/>
                  <a:gd name="T69" fmla="*/ 138 h 141"/>
                  <a:gd name="T70" fmla="*/ 1 w 323"/>
                  <a:gd name="T71" fmla="*/ 133 h 141"/>
                  <a:gd name="T72" fmla="*/ 4 w 323"/>
                  <a:gd name="T73" fmla="*/ 77 h 141"/>
                  <a:gd name="T74" fmla="*/ 2 w 323"/>
                  <a:gd name="T75" fmla="*/ 38 h 141"/>
                  <a:gd name="T76" fmla="*/ 0 w 323"/>
                  <a:gd name="T77" fmla="*/ 13 h 141"/>
                  <a:gd name="T78" fmla="*/ 1 w 323"/>
                  <a:gd name="T79" fmla="*/ 8 h 1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323" h="141">
                    <a:moveTo>
                      <a:pt x="1" y="8"/>
                    </a:moveTo>
                    <a:cubicBezTo>
                      <a:pt x="8" y="6"/>
                      <a:pt x="15" y="7"/>
                      <a:pt x="23" y="8"/>
                    </a:cubicBezTo>
                    <a:cubicBezTo>
                      <a:pt x="26" y="8"/>
                      <a:pt x="29" y="8"/>
                      <a:pt x="32" y="8"/>
                    </a:cubicBezTo>
                    <a:cubicBezTo>
                      <a:pt x="47" y="8"/>
                      <a:pt x="61" y="7"/>
                      <a:pt x="75" y="7"/>
                    </a:cubicBezTo>
                    <a:cubicBezTo>
                      <a:pt x="78" y="7"/>
                      <a:pt x="82" y="7"/>
                      <a:pt x="85" y="7"/>
                    </a:cubicBezTo>
                    <a:cubicBezTo>
                      <a:pt x="87" y="8"/>
                      <a:pt x="90" y="8"/>
                      <a:pt x="92" y="8"/>
                    </a:cubicBezTo>
                    <a:cubicBezTo>
                      <a:pt x="107" y="7"/>
                      <a:pt x="122" y="7"/>
                      <a:pt x="137" y="7"/>
                    </a:cubicBezTo>
                    <a:cubicBezTo>
                      <a:pt x="152" y="6"/>
                      <a:pt x="168" y="5"/>
                      <a:pt x="184" y="5"/>
                    </a:cubicBezTo>
                    <a:cubicBezTo>
                      <a:pt x="203" y="4"/>
                      <a:pt x="223" y="2"/>
                      <a:pt x="242" y="2"/>
                    </a:cubicBezTo>
                    <a:cubicBezTo>
                      <a:pt x="261" y="2"/>
                      <a:pt x="279" y="0"/>
                      <a:pt x="298" y="1"/>
                    </a:cubicBezTo>
                    <a:cubicBezTo>
                      <a:pt x="304" y="1"/>
                      <a:pt x="310" y="0"/>
                      <a:pt x="316" y="0"/>
                    </a:cubicBezTo>
                    <a:cubicBezTo>
                      <a:pt x="318" y="3"/>
                      <a:pt x="319" y="7"/>
                      <a:pt x="319" y="10"/>
                    </a:cubicBezTo>
                    <a:cubicBezTo>
                      <a:pt x="319" y="14"/>
                      <a:pt x="319" y="18"/>
                      <a:pt x="319" y="21"/>
                    </a:cubicBezTo>
                    <a:cubicBezTo>
                      <a:pt x="320" y="43"/>
                      <a:pt x="321" y="65"/>
                      <a:pt x="322" y="87"/>
                    </a:cubicBezTo>
                    <a:cubicBezTo>
                      <a:pt x="322" y="100"/>
                      <a:pt x="323" y="112"/>
                      <a:pt x="322" y="125"/>
                    </a:cubicBezTo>
                    <a:cubicBezTo>
                      <a:pt x="322" y="129"/>
                      <a:pt x="321" y="132"/>
                      <a:pt x="321" y="137"/>
                    </a:cubicBezTo>
                    <a:cubicBezTo>
                      <a:pt x="318" y="137"/>
                      <a:pt x="316" y="137"/>
                      <a:pt x="314" y="138"/>
                    </a:cubicBezTo>
                    <a:cubicBezTo>
                      <a:pt x="299" y="138"/>
                      <a:pt x="285" y="139"/>
                      <a:pt x="271" y="139"/>
                    </a:cubicBezTo>
                    <a:cubicBezTo>
                      <a:pt x="256" y="139"/>
                      <a:pt x="240" y="138"/>
                      <a:pt x="225" y="138"/>
                    </a:cubicBezTo>
                    <a:cubicBezTo>
                      <a:pt x="218" y="138"/>
                      <a:pt x="210" y="138"/>
                      <a:pt x="203" y="138"/>
                    </a:cubicBezTo>
                    <a:cubicBezTo>
                      <a:pt x="192" y="139"/>
                      <a:pt x="181" y="139"/>
                      <a:pt x="170" y="139"/>
                    </a:cubicBezTo>
                    <a:cubicBezTo>
                      <a:pt x="168" y="139"/>
                      <a:pt x="166" y="139"/>
                      <a:pt x="165" y="139"/>
                    </a:cubicBezTo>
                    <a:cubicBezTo>
                      <a:pt x="161" y="139"/>
                      <a:pt x="157" y="139"/>
                      <a:pt x="154" y="137"/>
                    </a:cubicBezTo>
                    <a:cubicBezTo>
                      <a:pt x="154" y="137"/>
                      <a:pt x="153" y="136"/>
                      <a:pt x="153" y="136"/>
                    </a:cubicBezTo>
                    <a:cubicBezTo>
                      <a:pt x="148" y="122"/>
                      <a:pt x="137" y="114"/>
                      <a:pt x="127" y="105"/>
                    </a:cubicBezTo>
                    <a:cubicBezTo>
                      <a:pt x="124" y="102"/>
                      <a:pt x="121" y="100"/>
                      <a:pt x="118" y="98"/>
                    </a:cubicBezTo>
                    <a:cubicBezTo>
                      <a:pt x="114" y="95"/>
                      <a:pt x="108" y="92"/>
                      <a:pt x="102" y="91"/>
                    </a:cubicBezTo>
                    <a:cubicBezTo>
                      <a:pt x="99" y="91"/>
                      <a:pt x="97" y="90"/>
                      <a:pt x="94" y="89"/>
                    </a:cubicBezTo>
                    <a:cubicBezTo>
                      <a:pt x="94" y="89"/>
                      <a:pt x="94" y="88"/>
                      <a:pt x="93" y="86"/>
                    </a:cubicBezTo>
                    <a:cubicBezTo>
                      <a:pt x="93" y="86"/>
                      <a:pt x="93" y="86"/>
                      <a:pt x="92" y="86"/>
                    </a:cubicBezTo>
                    <a:cubicBezTo>
                      <a:pt x="89" y="85"/>
                      <a:pt x="85" y="84"/>
                      <a:pt x="81" y="84"/>
                    </a:cubicBezTo>
                    <a:cubicBezTo>
                      <a:pt x="78" y="85"/>
                      <a:pt x="74" y="86"/>
                      <a:pt x="71" y="87"/>
                    </a:cubicBezTo>
                    <a:cubicBezTo>
                      <a:pt x="59" y="93"/>
                      <a:pt x="47" y="102"/>
                      <a:pt x="37" y="112"/>
                    </a:cubicBezTo>
                    <a:cubicBezTo>
                      <a:pt x="28" y="120"/>
                      <a:pt x="21" y="129"/>
                      <a:pt x="16" y="141"/>
                    </a:cubicBezTo>
                    <a:cubicBezTo>
                      <a:pt x="11" y="141"/>
                      <a:pt x="6" y="140"/>
                      <a:pt x="1" y="138"/>
                    </a:cubicBezTo>
                    <a:cubicBezTo>
                      <a:pt x="1" y="136"/>
                      <a:pt x="1" y="134"/>
                      <a:pt x="1" y="133"/>
                    </a:cubicBezTo>
                    <a:cubicBezTo>
                      <a:pt x="2" y="114"/>
                      <a:pt x="4" y="95"/>
                      <a:pt x="4" y="77"/>
                    </a:cubicBezTo>
                    <a:cubicBezTo>
                      <a:pt x="5" y="64"/>
                      <a:pt x="4" y="51"/>
                      <a:pt x="2" y="38"/>
                    </a:cubicBezTo>
                    <a:cubicBezTo>
                      <a:pt x="1" y="30"/>
                      <a:pt x="1" y="22"/>
                      <a:pt x="0" y="13"/>
                    </a:cubicBezTo>
                    <a:cubicBezTo>
                      <a:pt x="0" y="12"/>
                      <a:pt x="1" y="10"/>
                      <a:pt x="1" y="8"/>
                    </a:cubicBezTo>
                    <a:close/>
                  </a:path>
                </a:pathLst>
              </a:cu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677" name="Freeform 11"/>
              <p:cNvSpPr>
                <a:spLocks/>
              </p:cNvSpPr>
              <p:nvPr/>
            </p:nvSpPr>
            <p:spPr bwMode="auto">
              <a:xfrm>
                <a:off x="3243263" y="4868863"/>
                <a:ext cx="687388" cy="844550"/>
              </a:xfrm>
              <a:custGeom>
                <a:avLst/>
                <a:gdLst>
                  <a:gd name="T0" fmla="*/ 19 w 183"/>
                  <a:gd name="T1" fmla="*/ 105 h 225"/>
                  <a:gd name="T2" fmla="*/ 30 w 183"/>
                  <a:gd name="T3" fmla="*/ 109 h 225"/>
                  <a:gd name="T4" fmla="*/ 44 w 183"/>
                  <a:gd name="T5" fmla="*/ 111 h 225"/>
                  <a:gd name="T6" fmla="*/ 52 w 183"/>
                  <a:gd name="T7" fmla="*/ 108 h 225"/>
                  <a:gd name="T8" fmla="*/ 63 w 183"/>
                  <a:gd name="T9" fmla="*/ 105 h 225"/>
                  <a:gd name="T10" fmla="*/ 84 w 183"/>
                  <a:gd name="T11" fmla="*/ 90 h 225"/>
                  <a:gd name="T12" fmla="*/ 106 w 183"/>
                  <a:gd name="T13" fmla="*/ 55 h 225"/>
                  <a:gd name="T14" fmla="*/ 113 w 183"/>
                  <a:gd name="T15" fmla="*/ 43 h 225"/>
                  <a:gd name="T16" fmla="*/ 137 w 183"/>
                  <a:gd name="T17" fmla="*/ 29 h 225"/>
                  <a:gd name="T18" fmla="*/ 145 w 183"/>
                  <a:gd name="T19" fmla="*/ 23 h 225"/>
                  <a:gd name="T20" fmla="*/ 163 w 183"/>
                  <a:gd name="T21" fmla="*/ 7 h 225"/>
                  <a:gd name="T22" fmla="*/ 169 w 183"/>
                  <a:gd name="T23" fmla="*/ 0 h 225"/>
                  <a:gd name="T24" fmla="*/ 172 w 183"/>
                  <a:gd name="T25" fmla="*/ 4 h 225"/>
                  <a:gd name="T26" fmla="*/ 175 w 183"/>
                  <a:gd name="T27" fmla="*/ 28 h 225"/>
                  <a:gd name="T28" fmla="*/ 181 w 183"/>
                  <a:gd name="T29" fmla="*/ 70 h 225"/>
                  <a:gd name="T30" fmla="*/ 181 w 183"/>
                  <a:gd name="T31" fmla="*/ 116 h 225"/>
                  <a:gd name="T32" fmla="*/ 175 w 183"/>
                  <a:gd name="T33" fmla="*/ 137 h 225"/>
                  <a:gd name="T34" fmla="*/ 160 w 183"/>
                  <a:gd name="T35" fmla="*/ 172 h 225"/>
                  <a:gd name="T36" fmla="*/ 155 w 183"/>
                  <a:gd name="T37" fmla="*/ 182 h 225"/>
                  <a:gd name="T38" fmla="*/ 134 w 183"/>
                  <a:gd name="T39" fmla="*/ 205 h 225"/>
                  <a:gd name="T40" fmla="*/ 129 w 183"/>
                  <a:gd name="T41" fmla="*/ 208 h 225"/>
                  <a:gd name="T42" fmla="*/ 116 w 183"/>
                  <a:gd name="T43" fmla="*/ 213 h 225"/>
                  <a:gd name="T44" fmla="*/ 97 w 183"/>
                  <a:gd name="T45" fmla="*/ 221 h 225"/>
                  <a:gd name="T46" fmla="*/ 83 w 183"/>
                  <a:gd name="T47" fmla="*/ 224 h 225"/>
                  <a:gd name="T48" fmla="*/ 48 w 183"/>
                  <a:gd name="T49" fmla="*/ 216 h 225"/>
                  <a:gd name="T50" fmla="*/ 11 w 183"/>
                  <a:gd name="T51" fmla="*/ 179 h 225"/>
                  <a:gd name="T52" fmla="*/ 1 w 183"/>
                  <a:gd name="T53" fmla="*/ 143 h 225"/>
                  <a:gd name="T54" fmla="*/ 1 w 183"/>
                  <a:gd name="T55" fmla="*/ 129 h 225"/>
                  <a:gd name="T56" fmla="*/ 4 w 183"/>
                  <a:gd name="T57" fmla="*/ 121 h 225"/>
                  <a:gd name="T58" fmla="*/ 19 w 183"/>
                  <a:gd name="T59" fmla="*/ 105 h 2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183" h="225">
                    <a:moveTo>
                      <a:pt x="19" y="105"/>
                    </a:moveTo>
                    <a:cubicBezTo>
                      <a:pt x="23" y="105"/>
                      <a:pt x="27" y="105"/>
                      <a:pt x="30" y="109"/>
                    </a:cubicBezTo>
                    <a:cubicBezTo>
                      <a:pt x="34" y="113"/>
                      <a:pt x="39" y="112"/>
                      <a:pt x="44" y="111"/>
                    </a:cubicBezTo>
                    <a:cubicBezTo>
                      <a:pt x="47" y="111"/>
                      <a:pt x="49" y="109"/>
                      <a:pt x="52" y="108"/>
                    </a:cubicBezTo>
                    <a:cubicBezTo>
                      <a:pt x="56" y="107"/>
                      <a:pt x="59" y="106"/>
                      <a:pt x="63" y="105"/>
                    </a:cubicBezTo>
                    <a:cubicBezTo>
                      <a:pt x="72" y="103"/>
                      <a:pt x="78" y="97"/>
                      <a:pt x="84" y="90"/>
                    </a:cubicBezTo>
                    <a:cubicBezTo>
                      <a:pt x="93" y="79"/>
                      <a:pt x="100" y="67"/>
                      <a:pt x="106" y="55"/>
                    </a:cubicBezTo>
                    <a:cubicBezTo>
                      <a:pt x="108" y="51"/>
                      <a:pt x="111" y="47"/>
                      <a:pt x="113" y="43"/>
                    </a:cubicBezTo>
                    <a:cubicBezTo>
                      <a:pt x="122" y="40"/>
                      <a:pt x="129" y="35"/>
                      <a:pt x="137" y="29"/>
                    </a:cubicBezTo>
                    <a:cubicBezTo>
                      <a:pt x="139" y="27"/>
                      <a:pt x="142" y="25"/>
                      <a:pt x="145" y="23"/>
                    </a:cubicBezTo>
                    <a:cubicBezTo>
                      <a:pt x="153" y="19"/>
                      <a:pt x="158" y="13"/>
                      <a:pt x="163" y="7"/>
                    </a:cubicBezTo>
                    <a:cubicBezTo>
                      <a:pt x="165" y="4"/>
                      <a:pt x="167" y="2"/>
                      <a:pt x="169" y="0"/>
                    </a:cubicBezTo>
                    <a:cubicBezTo>
                      <a:pt x="170" y="1"/>
                      <a:pt x="172" y="2"/>
                      <a:pt x="172" y="4"/>
                    </a:cubicBezTo>
                    <a:cubicBezTo>
                      <a:pt x="173" y="12"/>
                      <a:pt x="174" y="20"/>
                      <a:pt x="175" y="28"/>
                    </a:cubicBezTo>
                    <a:cubicBezTo>
                      <a:pt x="177" y="42"/>
                      <a:pt x="179" y="56"/>
                      <a:pt x="181" y="70"/>
                    </a:cubicBezTo>
                    <a:cubicBezTo>
                      <a:pt x="183" y="85"/>
                      <a:pt x="182" y="100"/>
                      <a:pt x="181" y="116"/>
                    </a:cubicBezTo>
                    <a:cubicBezTo>
                      <a:pt x="180" y="123"/>
                      <a:pt x="178" y="130"/>
                      <a:pt x="175" y="137"/>
                    </a:cubicBezTo>
                    <a:cubicBezTo>
                      <a:pt x="172" y="149"/>
                      <a:pt x="166" y="161"/>
                      <a:pt x="160" y="172"/>
                    </a:cubicBezTo>
                    <a:cubicBezTo>
                      <a:pt x="158" y="175"/>
                      <a:pt x="157" y="178"/>
                      <a:pt x="155" y="182"/>
                    </a:cubicBezTo>
                    <a:cubicBezTo>
                      <a:pt x="149" y="191"/>
                      <a:pt x="142" y="198"/>
                      <a:pt x="134" y="205"/>
                    </a:cubicBezTo>
                    <a:cubicBezTo>
                      <a:pt x="132" y="206"/>
                      <a:pt x="131" y="207"/>
                      <a:pt x="129" y="208"/>
                    </a:cubicBezTo>
                    <a:cubicBezTo>
                      <a:pt x="125" y="210"/>
                      <a:pt x="120" y="212"/>
                      <a:pt x="116" y="213"/>
                    </a:cubicBezTo>
                    <a:cubicBezTo>
                      <a:pt x="110" y="215"/>
                      <a:pt x="103" y="217"/>
                      <a:pt x="97" y="221"/>
                    </a:cubicBezTo>
                    <a:cubicBezTo>
                      <a:pt x="93" y="223"/>
                      <a:pt x="88" y="224"/>
                      <a:pt x="83" y="224"/>
                    </a:cubicBezTo>
                    <a:cubicBezTo>
                      <a:pt x="71" y="225"/>
                      <a:pt x="59" y="221"/>
                      <a:pt x="48" y="216"/>
                    </a:cubicBezTo>
                    <a:cubicBezTo>
                      <a:pt x="30" y="210"/>
                      <a:pt x="19" y="196"/>
                      <a:pt x="11" y="179"/>
                    </a:cubicBezTo>
                    <a:cubicBezTo>
                      <a:pt x="5" y="168"/>
                      <a:pt x="2" y="155"/>
                      <a:pt x="1" y="143"/>
                    </a:cubicBezTo>
                    <a:cubicBezTo>
                      <a:pt x="0" y="138"/>
                      <a:pt x="0" y="134"/>
                      <a:pt x="1" y="129"/>
                    </a:cubicBezTo>
                    <a:cubicBezTo>
                      <a:pt x="1" y="126"/>
                      <a:pt x="2" y="123"/>
                      <a:pt x="4" y="121"/>
                    </a:cubicBezTo>
                    <a:cubicBezTo>
                      <a:pt x="8" y="116"/>
                      <a:pt x="12" y="109"/>
                      <a:pt x="19" y="105"/>
                    </a:cubicBezTo>
                    <a:close/>
                  </a:path>
                </a:pathLst>
              </a:cu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678" name="Freeform 12"/>
              <p:cNvSpPr>
                <a:spLocks/>
              </p:cNvSpPr>
              <p:nvPr/>
            </p:nvSpPr>
            <p:spPr bwMode="auto">
              <a:xfrm>
                <a:off x="2676526" y="2328863"/>
                <a:ext cx="1039813" cy="539750"/>
              </a:xfrm>
              <a:custGeom>
                <a:avLst/>
                <a:gdLst>
                  <a:gd name="T0" fmla="*/ 263 w 277"/>
                  <a:gd name="T1" fmla="*/ 144 h 144"/>
                  <a:gd name="T2" fmla="*/ 260 w 277"/>
                  <a:gd name="T3" fmla="*/ 118 h 144"/>
                  <a:gd name="T4" fmla="*/ 262 w 277"/>
                  <a:gd name="T5" fmla="*/ 96 h 144"/>
                  <a:gd name="T6" fmla="*/ 253 w 277"/>
                  <a:gd name="T7" fmla="*/ 109 h 144"/>
                  <a:gd name="T8" fmla="*/ 247 w 277"/>
                  <a:gd name="T9" fmla="*/ 112 h 144"/>
                  <a:gd name="T10" fmla="*/ 236 w 277"/>
                  <a:gd name="T11" fmla="*/ 83 h 144"/>
                  <a:gd name="T12" fmla="*/ 222 w 277"/>
                  <a:gd name="T13" fmla="*/ 69 h 144"/>
                  <a:gd name="T14" fmla="*/ 207 w 277"/>
                  <a:gd name="T15" fmla="*/ 100 h 144"/>
                  <a:gd name="T16" fmla="*/ 206 w 277"/>
                  <a:gd name="T17" fmla="*/ 87 h 144"/>
                  <a:gd name="T18" fmla="*/ 204 w 277"/>
                  <a:gd name="T19" fmla="*/ 74 h 144"/>
                  <a:gd name="T20" fmla="*/ 196 w 277"/>
                  <a:gd name="T21" fmla="*/ 65 h 144"/>
                  <a:gd name="T22" fmla="*/ 194 w 277"/>
                  <a:gd name="T23" fmla="*/ 83 h 144"/>
                  <a:gd name="T24" fmla="*/ 176 w 277"/>
                  <a:gd name="T25" fmla="*/ 104 h 144"/>
                  <a:gd name="T26" fmla="*/ 174 w 277"/>
                  <a:gd name="T27" fmla="*/ 95 h 144"/>
                  <a:gd name="T28" fmla="*/ 170 w 277"/>
                  <a:gd name="T29" fmla="*/ 75 h 144"/>
                  <a:gd name="T30" fmla="*/ 163 w 277"/>
                  <a:gd name="T31" fmla="*/ 69 h 144"/>
                  <a:gd name="T32" fmla="*/ 129 w 277"/>
                  <a:gd name="T33" fmla="*/ 115 h 144"/>
                  <a:gd name="T34" fmla="*/ 125 w 277"/>
                  <a:gd name="T35" fmla="*/ 95 h 144"/>
                  <a:gd name="T36" fmla="*/ 105 w 277"/>
                  <a:gd name="T37" fmla="*/ 60 h 144"/>
                  <a:gd name="T38" fmla="*/ 89 w 277"/>
                  <a:gd name="T39" fmla="*/ 57 h 144"/>
                  <a:gd name="T40" fmla="*/ 79 w 277"/>
                  <a:gd name="T41" fmla="*/ 104 h 144"/>
                  <a:gd name="T42" fmla="*/ 65 w 277"/>
                  <a:gd name="T43" fmla="*/ 99 h 144"/>
                  <a:gd name="T44" fmla="*/ 52 w 277"/>
                  <a:gd name="T45" fmla="*/ 67 h 144"/>
                  <a:gd name="T46" fmla="*/ 41 w 277"/>
                  <a:gd name="T47" fmla="*/ 93 h 144"/>
                  <a:gd name="T48" fmla="*/ 35 w 277"/>
                  <a:gd name="T49" fmla="*/ 122 h 144"/>
                  <a:gd name="T50" fmla="*/ 30 w 277"/>
                  <a:gd name="T51" fmla="*/ 102 h 144"/>
                  <a:gd name="T52" fmla="*/ 33 w 277"/>
                  <a:gd name="T53" fmla="*/ 77 h 144"/>
                  <a:gd name="T54" fmla="*/ 17 w 277"/>
                  <a:gd name="T55" fmla="*/ 94 h 144"/>
                  <a:gd name="T56" fmla="*/ 3 w 277"/>
                  <a:gd name="T57" fmla="*/ 136 h 144"/>
                  <a:gd name="T58" fmla="*/ 4 w 277"/>
                  <a:gd name="T59" fmla="*/ 104 h 144"/>
                  <a:gd name="T60" fmla="*/ 12 w 277"/>
                  <a:gd name="T61" fmla="*/ 79 h 144"/>
                  <a:gd name="T62" fmla="*/ 56 w 277"/>
                  <a:gd name="T63" fmla="*/ 27 h 144"/>
                  <a:gd name="T64" fmla="*/ 119 w 277"/>
                  <a:gd name="T65" fmla="*/ 2 h 144"/>
                  <a:gd name="T66" fmla="*/ 168 w 277"/>
                  <a:gd name="T67" fmla="*/ 3 h 144"/>
                  <a:gd name="T68" fmla="*/ 197 w 277"/>
                  <a:gd name="T69" fmla="*/ 9 h 144"/>
                  <a:gd name="T70" fmla="*/ 241 w 277"/>
                  <a:gd name="T71" fmla="*/ 38 h 144"/>
                  <a:gd name="T72" fmla="*/ 269 w 277"/>
                  <a:gd name="T73" fmla="*/ 89 h 144"/>
                  <a:gd name="T74" fmla="*/ 270 w 277"/>
                  <a:gd name="T75" fmla="*/ 144 h 1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77" h="144">
                    <a:moveTo>
                      <a:pt x="270" y="144"/>
                    </a:moveTo>
                    <a:cubicBezTo>
                      <a:pt x="268" y="144"/>
                      <a:pt x="265" y="144"/>
                      <a:pt x="263" y="144"/>
                    </a:cubicBezTo>
                    <a:cubicBezTo>
                      <a:pt x="262" y="143"/>
                      <a:pt x="262" y="142"/>
                      <a:pt x="262" y="141"/>
                    </a:cubicBezTo>
                    <a:cubicBezTo>
                      <a:pt x="262" y="134"/>
                      <a:pt x="262" y="126"/>
                      <a:pt x="260" y="118"/>
                    </a:cubicBezTo>
                    <a:cubicBezTo>
                      <a:pt x="260" y="114"/>
                      <a:pt x="260" y="110"/>
                      <a:pt x="262" y="107"/>
                    </a:cubicBezTo>
                    <a:cubicBezTo>
                      <a:pt x="265" y="104"/>
                      <a:pt x="263" y="100"/>
                      <a:pt x="262" y="96"/>
                    </a:cubicBezTo>
                    <a:cubicBezTo>
                      <a:pt x="261" y="97"/>
                      <a:pt x="259" y="98"/>
                      <a:pt x="259" y="98"/>
                    </a:cubicBezTo>
                    <a:cubicBezTo>
                      <a:pt x="257" y="102"/>
                      <a:pt x="254" y="105"/>
                      <a:pt x="253" y="109"/>
                    </a:cubicBezTo>
                    <a:cubicBezTo>
                      <a:pt x="252" y="112"/>
                      <a:pt x="251" y="114"/>
                      <a:pt x="249" y="114"/>
                    </a:cubicBezTo>
                    <a:cubicBezTo>
                      <a:pt x="247" y="114"/>
                      <a:pt x="247" y="113"/>
                      <a:pt x="247" y="112"/>
                    </a:cubicBezTo>
                    <a:cubicBezTo>
                      <a:pt x="246" y="109"/>
                      <a:pt x="246" y="107"/>
                      <a:pt x="245" y="104"/>
                    </a:cubicBezTo>
                    <a:cubicBezTo>
                      <a:pt x="243" y="96"/>
                      <a:pt x="241" y="89"/>
                      <a:pt x="236" y="83"/>
                    </a:cubicBezTo>
                    <a:cubicBezTo>
                      <a:pt x="233" y="79"/>
                      <a:pt x="230" y="75"/>
                      <a:pt x="227" y="71"/>
                    </a:cubicBezTo>
                    <a:cubicBezTo>
                      <a:pt x="226" y="69"/>
                      <a:pt x="224" y="68"/>
                      <a:pt x="222" y="69"/>
                    </a:cubicBezTo>
                    <a:cubicBezTo>
                      <a:pt x="221" y="70"/>
                      <a:pt x="220" y="71"/>
                      <a:pt x="220" y="73"/>
                    </a:cubicBezTo>
                    <a:cubicBezTo>
                      <a:pt x="222" y="85"/>
                      <a:pt x="215" y="92"/>
                      <a:pt x="207" y="100"/>
                    </a:cubicBezTo>
                    <a:cubicBezTo>
                      <a:pt x="205" y="98"/>
                      <a:pt x="206" y="95"/>
                      <a:pt x="206" y="93"/>
                    </a:cubicBezTo>
                    <a:cubicBezTo>
                      <a:pt x="206" y="91"/>
                      <a:pt x="206" y="89"/>
                      <a:pt x="206" y="87"/>
                    </a:cubicBezTo>
                    <a:cubicBezTo>
                      <a:pt x="205" y="84"/>
                      <a:pt x="205" y="82"/>
                      <a:pt x="205" y="80"/>
                    </a:cubicBezTo>
                    <a:cubicBezTo>
                      <a:pt x="205" y="78"/>
                      <a:pt x="204" y="76"/>
                      <a:pt x="204" y="74"/>
                    </a:cubicBezTo>
                    <a:cubicBezTo>
                      <a:pt x="204" y="71"/>
                      <a:pt x="206" y="69"/>
                      <a:pt x="203" y="66"/>
                    </a:cubicBezTo>
                    <a:cubicBezTo>
                      <a:pt x="201" y="66"/>
                      <a:pt x="199" y="66"/>
                      <a:pt x="196" y="65"/>
                    </a:cubicBezTo>
                    <a:cubicBezTo>
                      <a:pt x="196" y="67"/>
                      <a:pt x="196" y="68"/>
                      <a:pt x="196" y="68"/>
                    </a:cubicBezTo>
                    <a:cubicBezTo>
                      <a:pt x="198" y="74"/>
                      <a:pt x="197" y="78"/>
                      <a:pt x="194" y="83"/>
                    </a:cubicBezTo>
                    <a:cubicBezTo>
                      <a:pt x="190" y="91"/>
                      <a:pt x="185" y="98"/>
                      <a:pt x="178" y="103"/>
                    </a:cubicBezTo>
                    <a:cubicBezTo>
                      <a:pt x="177" y="103"/>
                      <a:pt x="177" y="104"/>
                      <a:pt x="176" y="104"/>
                    </a:cubicBezTo>
                    <a:cubicBezTo>
                      <a:pt x="176" y="104"/>
                      <a:pt x="175" y="104"/>
                      <a:pt x="174" y="104"/>
                    </a:cubicBezTo>
                    <a:cubicBezTo>
                      <a:pt x="173" y="101"/>
                      <a:pt x="174" y="98"/>
                      <a:pt x="174" y="95"/>
                    </a:cubicBezTo>
                    <a:cubicBezTo>
                      <a:pt x="173" y="92"/>
                      <a:pt x="173" y="88"/>
                      <a:pt x="172" y="85"/>
                    </a:cubicBezTo>
                    <a:cubicBezTo>
                      <a:pt x="172" y="82"/>
                      <a:pt x="171" y="79"/>
                      <a:pt x="170" y="75"/>
                    </a:cubicBezTo>
                    <a:cubicBezTo>
                      <a:pt x="169" y="72"/>
                      <a:pt x="169" y="69"/>
                      <a:pt x="166" y="66"/>
                    </a:cubicBezTo>
                    <a:cubicBezTo>
                      <a:pt x="165" y="67"/>
                      <a:pt x="163" y="68"/>
                      <a:pt x="163" y="69"/>
                    </a:cubicBezTo>
                    <a:cubicBezTo>
                      <a:pt x="161" y="80"/>
                      <a:pt x="156" y="88"/>
                      <a:pt x="150" y="97"/>
                    </a:cubicBezTo>
                    <a:cubicBezTo>
                      <a:pt x="145" y="105"/>
                      <a:pt x="137" y="110"/>
                      <a:pt x="129" y="115"/>
                    </a:cubicBezTo>
                    <a:cubicBezTo>
                      <a:pt x="128" y="115"/>
                      <a:pt x="128" y="115"/>
                      <a:pt x="128" y="115"/>
                    </a:cubicBezTo>
                    <a:cubicBezTo>
                      <a:pt x="127" y="108"/>
                      <a:pt x="127" y="102"/>
                      <a:pt x="125" y="95"/>
                    </a:cubicBezTo>
                    <a:cubicBezTo>
                      <a:pt x="124" y="89"/>
                      <a:pt x="122" y="82"/>
                      <a:pt x="119" y="77"/>
                    </a:cubicBezTo>
                    <a:cubicBezTo>
                      <a:pt x="115" y="71"/>
                      <a:pt x="110" y="66"/>
                      <a:pt x="105" y="60"/>
                    </a:cubicBezTo>
                    <a:cubicBezTo>
                      <a:pt x="102" y="57"/>
                      <a:pt x="100" y="53"/>
                      <a:pt x="95" y="52"/>
                    </a:cubicBezTo>
                    <a:cubicBezTo>
                      <a:pt x="92" y="53"/>
                      <a:pt x="91" y="55"/>
                      <a:pt x="89" y="57"/>
                    </a:cubicBezTo>
                    <a:cubicBezTo>
                      <a:pt x="84" y="65"/>
                      <a:pt x="81" y="73"/>
                      <a:pt x="80" y="82"/>
                    </a:cubicBezTo>
                    <a:cubicBezTo>
                      <a:pt x="80" y="89"/>
                      <a:pt x="80" y="96"/>
                      <a:pt x="79" y="104"/>
                    </a:cubicBezTo>
                    <a:cubicBezTo>
                      <a:pt x="79" y="106"/>
                      <a:pt x="79" y="108"/>
                      <a:pt x="78" y="110"/>
                    </a:cubicBezTo>
                    <a:cubicBezTo>
                      <a:pt x="72" y="108"/>
                      <a:pt x="69" y="103"/>
                      <a:pt x="65" y="99"/>
                    </a:cubicBezTo>
                    <a:cubicBezTo>
                      <a:pt x="61" y="94"/>
                      <a:pt x="59" y="89"/>
                      <a:pt x="57" y="83"/>
                    </a:cubicBezTo>
                    <a:cubicBezTo>
                      <a:pt x="54" y="78"/>
                      <a:pt x="56" y="72"/>
                      <a:pt x="52" y="67"/>
                    </a:cubicBezTo>
                    <a:cubicBezTo>
                      <a:pt x="50" y="67"/>
                      <a:pt x="49" y="68"/>
                      <a:pt x="48" y="70"/>
                    </a:cubicBezTo>
                    <a:cubicBezTo>
                      <a:pt x="46" y="77"/>
                      <a:pt x="43" y="85"/>
                      <a:pt x="41" y="93"/>
                    </a:cubicBezTo>
                    <a:cubicBezTo>
                      <a:pt x="39" y="100"/>
                      <a:pt x="39" y="108"/>
                      <a:pt x="37" y="116"/>
                    </a:cubicBezTo>
                    <a:cubicBezTo>
                      <a:pt x="37" y="117"/>
                      <a:pt x="36" y="119"/>
                      <a:pt x="35" y="122"/>
                    </a:cubicBezTo>
                    <a:cubicBezTo>
                      <a:pt x="34" y="120"/>
                      <a:pt x="33" y="119"/>
                      <a:pt x="33" y="118"/>
                    </a:cubicBezTo>
                    <a:cubicBezTo>
                      <a:pt x="31" y="113"/>
                      <a:pt x="30" y="108"/>
                      <a:pt x="30" y="102"/>
                    </a:cubicBezTo>
                    <a:cubicBezTo>
                      <a:pt x="31" y="97"/>
                      <a:pt x="32" y="92"/>
                      <a:pt x="33" y="87"/>
                    </a:cubicBezTo>
                    <a:cubicBezTo>
                      <a:pt x="34" y="84"/>
                      <a:pt x="35" y="81"/>
                      <a:pt x="33" y="77"/>
                    </a:cubicBezTo>
                    <a:cubicBezTo>
                      <a:pt x="29" y="77"/>
                      <a:pt x="26" y="80"/>
                      <a:pt x="24" y="83"/>
                    </a:cubicBezTo>
                    <a:cubicBezTo>
                      <a:pt x="21" y="86"/>
                      <a:pt x="19" y="90"/>
                      <a:pt x="17" y="94"/>
                    </a:cubicBezTo>
                    <a:cubicBezTo>
                      <a:pt x="14" y="99"/>
                      <a:pt x="12" y="105"/>
                      <a:pt x="9" y="111"/>
                    </a:cubicBezTo>
                    <a:cubicBezTo>
                      <a:pt x="6" y="119"/>
                      <a:pt x="4" y="127"/>
                      <a:pt x="3" y="136"/>
                    </a:cubicBezTo>
                    <a:cubicBezTo>
                      <a:pt x="1" y="136"/>
                      <a:pt x="0" y="135"/>
                      <a:pt x="0" y="133"/>
                    </a:cubicBezTo>
                    <a:cubicBezTo>
                      <a:pt x="1" y="123"/>
                      <a:pt x="2" y="114"/>
                      <a:pt x="4" y="104"/>
                    </a:cubicBezTo>
                    <a:cubicBezTo>
                      <a:pt x="6" y="97"/>
                      <a:pt x="9" y="90"/>
                      <a:pt x="11" y="83"/>
                    </a:cubicBezTo>
                    <a:cubicBezTo>
                      <a:pt x="11" y="81"/>
                      <a:pt x="12" y="80"/>
                      <a:pt x="12" y="79"/>
                    </a:cubicBezTo>
                    <a:cubicBezTo>
                      <a:pt x="17" y="70"/>
                      <a:pt x="22" y="62"/>
                      <a:pt x="29" y="54"/>
                    </a:cubicBezTo>
                    <a:cubicBezTo>
                      <a:pt x="37" y="44"/>
                      <a:pt x="46" y="35"/>
                      <a:pt x="56" y="27"/>
                    </a:cubicBezTo>
                    <a:cubicBezTo>
                      <a:pt x="66" y="19"/>
                      <a:pt x="77" y="13"/>
                      <a:pt x="90" y="10"/>
                    </a:cubicBezTo>
                    <a:cubicBezTo>
                      <a:pt x="99" y="7"/>
                      <a:pt x="109" y="4"/>
                      <a:pt x="119" y="2"/>
                    </a:cubicBezTo>
                    <a:cubicBezTo>
                      <a:pt x="128" y="0"/>
                      <a:pt x="137" y="0"/>
                      <a:pt x="146" y="1"/>
                    </a:cubicBezTo>
                    <a:cubicBezTo>
                      <a:pt x="153" y="1"/>
                      <a:pt x="160" y="1"/>
                      <a:pt x="168" y="3"/>
                    </a:cubicBezTo>
                    <a:cubicBezTo>
                      <a:pt x="173" y="5"/>
                      <a:pt x="178" y="5"/>
                      <a:pt x="184" y="6"/>
                    </a:cubicBezTo>
                    <a:cubicBezTo>
                      <a:pt x="188" y="6"/>
                      <a:pt x="193" y="7"/>
                      <a:pt x="197" y="9"/>
                    </a:cubicBezTo>
                    <a:cubicBezTo>
                      <a:pt x="208" y="13"/>
                      <a:pt x="218" y="18"/>
                      <a:pt x="228" y="25"/>
                    </a:cubicBezTo>
                    <a:cubicBezTo>
                      <a:pt x="234" y="28"/>
                      <a:pt x="237" y="33"/>
                      <a:pt x="241" y="38"/>
                    </a:cubicBezTo>
                    <a:cubicBezTo>
                      <a:pt x="246" y="45"/>
                      <a:pt x="251" y="52"/>
                      <a:pt x="256" y="59"/>
                    </a:cubicBezTo>
                    <a:cubicBezTo>
                      <a:pt x="262" y="68"/>
                      <a:pt x="267" y="78"/>
                      <a:pt x="269" y="89"/>
                    </a:cubicBezTo>
                    <a:cubicBezTo>
                      <a:pt x="273" y="106"/>
                      <a:pt x="277" y="124"/>
                      <a:pt x="272" y="142"/>
                    </a:cubicBezTo>
                    <a:cubicBezTo>
                      <a:pt x="272" y="143"/>
                      <a:pt x="271" y="143"/>
                      <a:pt x="270" y="144"/>
                    </a:cubicBezTo>
                    <a:close/>
                  </a:path>
                </a:pathLst>
              </a:cu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679" name="Freeform 13"/>
              <p:cNvSpPr>
                <a:spLocks/>
              </p:cNvSpPr>
              <p:nvPr/>
            </p:nvSpPr>
            <p:spPr bwMode="auto">
              <a:xfrm>
                <a:off x="2622551" y="4668838"/>
                <a:ext cx="461963" cy="1033463"/>
              </a:xfrm>
              <a:custGeom>
                <a:avLst/>
                <a:gdLst>
                  <a:gd name="T0" fmla="*/ 24 w 123"/>
                  <a:gd name="T1" fmla="*/ 0 h 275"/>
                  <a:gd name="T2" fmla="*/ 37 w 123"/>
                  <a:gd name="T3" fmla="*/ 4 h 275"/>
                  <a:gd name="T4" fmla="*/ 71 w 123"/>
                  <a:gd name="T5" fmla="*/ 8 h 275"/>
                  <a:gd name="T6" fmla="*/ 100 w 123"/>
                  <a:gd name="T7" fmla="*/ 10 h 275"/>
                  <a:gd name="T8" fmla="*/ 111 w 123"/>
                  <a:gd name="T9" fmla="*/ 11 h 275"/>
                  <a:gd name="T10" fmla="*/ 123 w 123"/>
                  <a:gd name="T11" fmla="*/ 12 h 275"/>
                  <a:gd name="T12" fmla="*/ 114 w 123"/>
                  <a:gd name="T13" fmla="*/ 15 h 275"/>
                  <a:gd name="T14" fmla="*/ 91 w 123"/>
                  <a:gd name="T15" fmla="*/ 34 h 275"/>
                  <a:gd name="T16" fmla="*/ 76 w 123"/>
                  <a:gd name="T17" fmla="*/ 46 h 275"/>
                  <a:gd name="T18" fmla="*/ 45 w 123"/>
                  <a:gd name="T19" fmla="*/ 70 h 275"/>
                  <a:gd name="T20" fmla="*/ 38 w 123"/>
                  <a:gd name="T21" fmla="*/ 76 h 275"/>
                  <a:gd name="T22" fmla="*/ 41 w 123"/>
                  <a:gd name="T23" fmla="*/ 85 h 275"/>
                  <a:gd name="T24" fmla="*/ 40 w 123"/>
                  <a:gd name="T25" fmla="*/ 93 h 275"/>
                  <a:gd name="T26" fmla="*/ 42 w 123"/>
                  <a:gd name="T27" fmla="*/ 103 h 275"/>
                  <a:gd name="T28" fmla="*/ 42 w 123"/>
                  <a:gd name="T29" fmla="*/ 109 h 275"/>
                  <a:gd name="T30" fmla="*/ 43 w 123"/>
                  <a:gd name="T31" fmla="*/ 174 h 275"/>
                  <a:gd name="T32" fmla="*/ 45 w 123"/>
                  <a:gd name="T33" fmla="*/ 207 h 275"/>
                  <a:gd name="T34" fmla="*/ 47 w 123"/>
                  <a:gd name="T35" fmla="*/ 218 h 275"/>
                  <a:gd name="T36" fmla="*/ 48 w 123"/>
                  <a:gd name="T37" fmla="*/ 222 h 275"/>
                  <a:gd name="T38" fmla="*/ 86 w 123"/>
                  <a:gd name="T39" fmla="*/ 222 h 275"/>
                  <a:gd name="T40" fmla="*/ 103 w 123"/>
                  <a:gd name="T41" fmla="*/ 221 h 275"/>
                  <a:gd name="T42" fmla="*/ 107 w 123"/>
                  <a:gd name="T43" fmla="*/ 226 h 275"/>
                  <a:gd name="T44" fmla="*/ 101 w 123"/>
                  <a:gd name="T45" fmla="*/ 239 h 275"/>
                  <a:gd name="T46" fmla="*/ 81 w 123"/>
                  <a:gd name="T47" fmla="*/ 260 h 275"/>
                  <a:gd name="T48" fmla="*/ 51 w 123"/>
                  <a:gd name="T49" fmla="*/ 273 h 275"/>
                  <a:gd name="T50" fmla="*/ 44 w 123"/>
                  <a:gd name="T51" fmla="*/ 274 h 275"/>
                  <a:gd name="T52" fmla="*/ 12 w 123"/>
                  <a:gd name="T53" fmla="*/ 272 h 275"/>
                  <a:gd name="T54" fmla="*/ 7 w 123"/>
                  <a:gd name="T55" fmla="*/ 271 h 275"/>
                  <a:gd name="T56" fmla="*/ 6 w 123"/>
                  <a:gd name="T57" fmla="*/ 267 h 275"/>
                  <a:gd name="T58" fmla="*/ 8 w 123"/>
                  <a:gd name="T59" fmla="*/ 250 h 275"/>
                  <a:gd name="T60" fmla="*/ 11 w 123"/>
                  <a:gd name="T61" fmla="*/ 221 h 275"/>
                  <a:gd name="T62" fmla="*/ 12 w 123"/>
                  <a:gd name="T63" fmla="*/ 202 h 275"/>
                  <a:gd name="T64" fmla="*/ 10 w 123"/>
                  <a:gd name="T65" fmla="*/ 132 h 275"/>
                  <a:gd name="T66" fmla="*/ 6 w 123"/>
                  <a:gd name="T67" fmla="*/ 103 h 275"/>
                  <a:gd name="T68" fmla="*/ 1 w 123"/>
                  <a:gd name="T69" fmla="*/ 74 h 275"/>
                  <a:gd name="T70" fmla="*/ 3 w 123"/>
                  <a:gd name="T71" fmla="*/ 61 h 275"/>
                  <a:gd name="T72" fmla="*/ 13 w 123"/>
                  <a:gd name="T73" fmla="*/ 32 h 275"/>
                  <a:gd name="T74" fmla="*/ 18 w 123"/>
                  <a:gd name="T75" fmla="*/ 11 h 275"/>
                  <a:gd name="T76" fmla="*/ 24 w 123"/>
                  <a:gd name="T77" fmla="*/ 0 h 2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123" h="275">
                    <a:moveTo>
                      <a:pt x="24" y="0"/>
                    </a:moveTo>
                    <a:cubicBezTo>
                      <a:pt x="29" y="2"/>
                      <a:pt x="33" y="3"/>
                      <a:pt x="37" y="4"/>
                    </a:cubicBezTo>
                    <a:cubicBezTo>
                      <a:pt x="48" y="7"/>
                      <a:pt x="60" y="7"/>
                      <a:pt x="71" y="8"/>
                    </a:cubicBezTo>
                    <a:cubicBezTo>
                      <a:pt x="81" y="9"/>
                      <a:pt x="90" y="10"/>
                      <a:pt x="100" y="10"/>
                    </a:cubicBezTo>
                    <a:cubicBezTo>
                      <a:pt x="103" y="11"/>
                      <a:pt x="107" y="11"/>
                      <a:pt x="111" y="11"/>
                    </a:cubicBezTo>
                    <a:cubicBezTo>
                      <a:pt x="115" y="11"/>
                      <a:pt x="118" y="12"/>
                      <a:pt x="123" y="12"/>
                    </a:cubicBezTo>
                    <a:cubicBezTo>
                      <a:pt x="120" y="16"/>
                      <a:pt x="116" y="13"/>
                      <a:pt x="114" y="15"/>
                    </a:cubicBezTo>
                    <a:cubicBezTo>
                      <a:pt x="106" y="21"/>
                      <a:pt x="99" y="28"/>
                      <a:pt x="91" y="34"/>
                    </a:cubicBezTo>
                    <a:cubicBezTo>
                      <a:pt x="86" y="38"/>
                      <a:pt x="82" y="42"/>
                      <a:pt x="76" y="46"/>
                    </a:cubicBezTo>
                    <a:cubicBezTo>
                      <a:pt x="65" y="53"/>
                      <a:pt x="56" y="62"/>
                      <a:pt x="45" y="70"/>
                    </a:cubicBezTo>
                    <a:cubicBezTo>
                      <a:pt x="43" y="72"/>
                      <a:pt x="40" y="74"/>
                      <a:pt x="38" y="76"/>
                    </a:cubicBezTo>
                    <a:cubicBezTo>
                      <a:pt x="39" y="79"/>
                      <a:pt x="40" y="82"/>
                      <a:pt x="41" y="85"/>
                    </a:cubicBezTo>
                    <a:cubicBezTo>
                      <a:pt x="41" y="87"/>
                      <a:pt x="41" y="90"/>
                      <a:pt x="40" y="93"/>
                    </a:cubicBezTo>
                    <a:cubicBezTo>
                      <a:pt x="40" y="96"/>
                      <a:pt x="40" y="100"/>
                      <a:pt x="42" y="103"/>
                    </a:cubicBezTo>
                    <a:cubicBezTo>
                      <a:pt x="42" y="105"/>
                      <a:pt x="42" y="107"/>
                      <a:pt x="42" y="109"/>
                    </a:cubicBezTo>
                    <a:cubicBezTo>
                      <a:pt x="43" y="131"/>
                      <a:pt x="43" y="152"/>
                      <a:pt x="43" y="174"/>
                    </a:cubicBezTo>
                    <a:cubicBezTo>
                      <a:pt x="42" y="185"/>
                      <a:pt x="44" y="196"/>
                      <a:pt x="45" y="207"/>
                    </a:cubicBezTo>
                    <a:cubicBezTo>
                      <a:pt x="46" y="210"/>
                      <a:pt x="46" y="214"/>
                      <a:pt x="47" y="218"/>
                    </a:cubicBezTo>
                    <a:cubicBezTo>
                      <a:pt x="47" y="219"/>
                      <a:pt x="48" y="220"/>
                      <a:pt x="48" y="222"/>
                    </a:cubicBezTo>
                    <a:cubicBezTo>
                      <a:pt x="61" y="223"/>
                      <a:pt x="74" y="223"/>
                      <a:pt x="86" y="222"/>
                    </a:cubicBezTo>
                    <a:cubicBezTo>
                      <a:pt x="92" y="221"/>
                      <a:pt x="98" y="221"/>
                      <a:pt x="103" y="221"/>
                    </a:cubicBezTo>
                    <a:cubicBezTo>
                      <a:pt x="107" y="221"/>
                      <a:pt x="108" y="223"/>
                      <a:pt x="107" y="226"/>
                    </a:cubicBezTo>
                    <a:cubicBezTo>
                      <a:pt x="105" y="231"/>
                      <a:pt x="103" y="235"/>
                      <a:pt x="101" y="239"/>
                    </a:cubicBezTo>
                    <a:cubicBezTo>
                      <a:pt x="96" y="248"/>
                      <a:pt x="89" y="255"/>
                      <a:pt x="81" y="260"/>
                    </a:cubicBezTo>
                    <a:cubicBezTo>
                      <a:pt x="71" y="266"/>
                      <a:pt x="62" y="270"/>
                      <a:pt x="51" y="273"/>
                    </a:cubicBezTo>
                    <a:cubicBezTo>
                      <a:pt x="49" y="274"/>
                      <a:pt x="46" y="275"/>
                      <a:pt x="44" y="274"/>
                    </a:cubicBezTo>
                    <a:cubicBezTo>
                      <a:pt x="33" y="274"/>
                      <a:pt x="22" y="273"/>
                      <a:pt x="12" y="272"/>
                    </a:cubicBezTo>
                    <a:cubicBezTo>
                      <a:pt x="10" y="271"/>
                      <a:pt x="9" y="271"/>
                      <a:pt x="7" y="271"/>
                    </a:cubicBezTo>
                    <a:cubicBezTo>
                      <a:pt x="6" y="270"/>
                      <a:pt x="5" y="269"/>
                      <a:pt x="6" y="267"/>
                    </a:cubicBezTo>
                    <a:cubicBezTo>
                      <a:pt x="8" y="261"/>
                      <a:pt x="8" y="255"/>
                      <a:pt x="8" y="250"/>
                    </a:cubicBezTo>
                    <a:cubicBezTo>
                      <a:pt x="9" y="240"/>
                      <a:pt x="10" y="231"/>
                      <a:pt x="11" y="221"/>
                    </a:cubicBezTo>
                    <a:cubicBezTo>
                      <a:pt x="12" y="215"/>
                      <a:pt x="12" y="208"/>
                      <a:pt x="12" y="202"/>
                    </a:cubicBezTo>
                    <a:cubicBezTo>
                      <a:pt x="12" y="178"/>
                      <a:pt x="13" y="155"/>
                      <a:pt x="10" y="132"/>
                    </a:cubicBezTo>
                    <a:cubicBezTo>
                      <a:pt x="9" y="122"/>
                      <a:pt x="8" y="112"/>
                      <a:pt x="6" y="103"/>
                    </a:cubicBezTo>
                    <a:cubicBezTo>
                      <a:pt x="4" y="93"/>
                      <a:pt x="3" y="83"/>
                      <a:pt x="1" y="74"/>
                    </a:cubicBezTo>
                    <a:cubicBezTo>
                      <a:pt x="0" y="69"/>
                      <a:pt x="1" y="65"/>
                      <a:pt x="3" y="61"/>
                    </a:cubicBezTo>
                    <a:cubicBezTo>
                      <a:pt x="7" y="51"/>
                      <a:pt x="10" y="42"/>
                      <a:pt x="13" y="32"/>
                    </a:cubicBezTo>
                    <a:cubicBezTo>
                      <a:pt x="16" y="26"/>
                      <a:pt x="18" y="19"/>
                      <a:pt x="18" y="11"/>
                    </a:cubicBezTo>
                    <a:cubicBezTo>
                      <a:pt x="18" y="7"/>
                      <a:pt x="19" y="3"/>
                      <a:pt x="24" y="0"/>
                    </a:cubicBezTo>
                    <a:close/>
                  </a:path>
                </a:pathLst>
              </a:cu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680" name="Freeform 14"/>
              <p:cNvSpPr>
                <a:spLocks/>
              </p:cNvSpPr>
              <p:nvPr/>
            </p:nvSpPr>
            <p:spPr bwMode="auto">
              <a:xfrm>
                <a:off x="1808163" y="5457825"/>
                <a:ext cx="492125" cy="488950"/>
              </a:xfrm>
              <a:custGeom>
                <a:avLst/>
                <a:gdLst>
                  <a:gd name="T0" fmla="*/ 131 w 131"/>
                  <a:gd name="T1" fmla="*/ 62 h 130"/>
                  <a:gd name="T2" fmla="*/ 129 w 131"/>
                  <a:gd name="T3" fmla="*/ 82 h 130"/>
                  <a:gd name="T4" fmla="*/ 102 w 131"/>
                  <a:gd name="T5" fmla="*/ 118 h 130"/>
                  <a:gd name="T6" fmla="*/ 71 w 131"/>
                  <a:gd name="T7" fmla="*/ 130 h 130"/>
                  <a:gd name="T8" fmla="*/ 53 w 131"/>
                  <a:gd name="T9" fmla="*/ 128 h 130"/>
                  <a:gd name="T10" fmla="*/ 24 w 131"/>
                  <a:gd name="T11" fmla="*/ 116 h 130"/>
                  <a:gd name="T12" fmla="*/ 18 w 131"/>
                  <a:gd name="T13" fmla="*/ 109 h 130"/>
                  <a:gd name="T14" fmla="*/ 4 w 131"/>
                  <a:gd name="T15" fmla="*/ 84 h 130"/>
                  <a:gd name="T16" fmla="*/ 0 w 131"/>
                  <a:gd name="T17" fmla="*/ 69 h 130"/>
                  <a:gd name="T18" fmla="*/ 0 w 131"/>
                  <a:gd name="T19" fmla="*/ 64 h 130"/>
                  <a:gd name="T20" fmla="*/ 17 w 131"/>
                  <a:gd name="T21" fmla="*/ 26 h 130"/>
                  <a:gd name="T22" fmla="*/ 57 w 131"/>
                  <a:gd name="T23" fmla="*/ 3 h 130"/>
                  <a:gd name="T24" fmla="*/ 98 w 131"/>
                  <a:gd name="T25" fmla="*/ 9 h 130"/>
                  <a:gd name="T26" fmla="*/ 108 w 131"/>
                  <a:gd name="T27" fmla="*/ 16 h 130"/>
                  <a:gd name="T28" fmla="*/ 123 w 131"/>
                  <a:gd name="T29" fmla="*/ 32 h 130"/>
                  <a:gd name="T30" fmla="*/ 130 w 131"/>
                  <a:gd name="T31" fmla="*/ 52 h 130"/>
                  <a:gd name="T32" fmla="*/ 131 w 131"/>
                  <a:gd name="T33" fmla="*/ 62 h 1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31" h="130">
                    <a:moveTo>
                      <a:pt x="131" y="62"/>
                    </a:moveTo>
                    <a:cubicBezTo>
                      <a:pt x="131" y="69"/>
                      <a:pt x="131" y="75"/>
                      <a:pt x="129" y="82"/>
                    </a:cubicBezTo>
                    <a:cubicBezTo>
                      <a:pt x="125" y="98"/>
                      <a:pt x="115" y="109"/>
                      <a:pt x="102" y="118"/>
                    </a:cubicBezTo>
                    <a:cubicBezTo>
                      <a:pt x="93" y="125"/>
                      <a:pt x="82" y="129"/>
                      <a:pt x="71" y="130"/>
                    </a:cubicBezTo>
                    <a:cubicBezTo>
                      <a:pt x="65" y="130"/>
                      <a:pt x="59" y="130"/>
                      <a:pt x="53" y="128"/>
                    </a:cubicBezTo>
                    <a:cubicBezTo>
                      <a:pt x="43" y="126"/>
                      <a:pt x="32" y="123"/>
                      <a:pt x="24" y="116"/>
                    </a:cubicBezTo>
                    <a:cubicBezTo>
                      <a:pt x="21" y="114"/>
                      <a:pt x="19" y="112"/>
                      <a:pt x="18" y="109"/>
                    </a:cubicBezTo>
                    <a:cubicBezTo>
                      <a:pt x="13" y="101"/>
                      <a:pt x="8" y="93"/>
                      <a:pt x="4" y="84"/>
                    </a:cubicBezTo>
                    <a:cubicBezTo>
                      <a:pt x="2" y="79"/>
                      <a:pt x="1" y="74"/>
                      <a:pt x="0" y="69"/>
                    </a:cubicBezTo>
                    <a:cubicBezTo>
                      <a:pt x="0" y="67"/>
                      <a:pt x="0" y="66"/>
                      <a:pt x="0" y="64"/>
                    </a:cubicBezTo>
                    <a:cubicBezTo>
                      <a:pt x="3" y="50"/>
                      <a:pt x="7" y="37"/>
                      <a:pt x="17" y="26"/>
                    </a:cubicBezTo>
                    <a:cubicBezTo>
                      <a:pt x="28" y="14"/>
                      <a:pt x="41" y="6"/>
                      <a:pt x="57" y="3"/>
                    </a:cubicBezTo>
                    <a:cubicBezTo>
                      <a:pt x="71" y="0"/>
                      <a:pt x="85" y="2"/>
                      <a:pt x="98" y="9"/>
                    </a:cubicBezTo>
                    <a:cubicBezTo>
                      <a:pt x="102" y="11"/>
                      <a:pt x="105" y="14"/>
                      <a:pt x="108" y="16"/>
                    </a:cubicBezTo>
                    <a:cubicBezTo>
                      <a:pt x="113" y="21"/>
                      <a:pt x="118" y="26"/>
                      <a:pt x="123" y="32"/>
                    </a:cubicBezTo>
                    <a:cubicBezTo>
                      <a:pt x="127" y="38"/>
                      <a:pt x="131" y="44"/>
                      <a:pt x="130" y="52"/>
                    </a:cubicBezTo>
                    <a:cubicBezTo>
                      <a:pt x="130" y="56"/>
                      <a:pt x="131" y="59"/>
                      <a:pt x="131" y="62"/>
                    </a:cubicBezTo>
                    <a:close/>
                  </a:path>
                </a:pathLst>
              </a:cu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681" name="Freeform 15"/>
              <p:cNvSpPr>
                <a:spLocks/>
              </p:cNvSpPr>
              <p:nvPr/>
            </p:nvSpPr>
            <p:spPr bwMode="auto">
              <a:xfrm>
                <a:off x="573088" y="5510213"/>
                <a:ext cx="481013" cy="477838"/>
              </a:xfrm>
              <a:custGeom>
                <a:avLst/>
                <a:gdLst>
                  <a:gd name="T0" fmla="*/ 61 w 128"/>
                  <a:gd name="T1" fmla="*/ 126 h 127"/>
                  <a:gd name="T2" fmla="*/ 43 w 128"/>
                  <a:gd name="T3" fmla="*/ 122 h 127"/>
                  <a:gd name="T4" fmla="*/ 38 w 128"/>
                  <a:gd name="T5" fmla="*/ 120 h 127"/>
                  <a:gd name="T6" fmla="*/ 11 w 128"/>
                  <a:gd name="T7" fmla="*/ 98 h 127"/>
                  <a:gd name="T8" fmla="*/ 6 w 128"/>
                  <a:gd name="T9" fmla="*/ 89 h 127"/>
                  <a:gd name="T10" fmla="*/ 2 w 128"/>
                  <a:gd name="T11" fmla="*/ 60 h 127"/>
                  <a:gd name="T12" fmla="*/ 3 w 128"/>
                  <a:gd name="T13" fmla="*/ 55 h 127"/>
                  <a:gd name="T14" fmla="*/ 8 w 128"/>
                  <a:gd name="T15" fmla="*/ 38 h 127"/>
                  <a:gd name="T16" fmla="*/ 33 w 128"/>
                  <a:gd name="T17" fmla="*/ 11 h 127"/>
                  <a:gd name="T18" fmla="*/ 55 w 128"/>
                  <a:gd name="T19" fmla="*/ 1 h 127"/>
                  <a:gd name="T20" fmla="*/ 67 w 128"/>
                  <a:gd name="T21" fmla="*/ 0 h 127"/>
                  <a:gd name="T22" fmla="*/ 106 w 128"/>
                  <a:gd name="T23" fmla="*/ 18 h 127"/>
                  <a:gd name="T24" fmla="*/ 114 w 128"/>
                  <a:gd name="T25" fmla="*/ 26 h 127"/>
                  <a:gd name="T26" fmla="*/ 125 w 128"/>
                  <a:gd name="T27" fmla="*/ 44 h 127"/>
                  <a:gd name="T28" fmla="*/ 127 w 128"/>
                  <a:gd name="T29" fmla="*/ 50 h 127"/>
                  <a:gd name="T30" fmla="*/ 128 w 128"/>
                  <a:gd name="T31" fmla="*/ 58 h 127"/>
                  <a:gd name="T32" fmla="*/ 118 w 128"/>
                  <a:gd name="T33" fmla="*/ 95 h 127"/>
                  <a:gd name="T34" fmla="*/ 82 w 128"/>
                  <a:gd name="T35" fmla="*/ 123 h 127"/>
                  <a:gd name="T36" fmla="*/ 61 w 128"/>
                  <a:gd name="T37" fmla="*/ 126 h 12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28" h="127">
                    <a:moveTo>
                      <a:pt x="61" y="126"/>
                    </a:moveTo>
                    <a:cubicBezTo>
                      <a:pt x="55" y="127"/>
                      <a:pt x="49" y="125"/>
                      <a:pt x="43" y="122"/>
                    </a:cubicBezTo>
                    <a:cubicBezTo>
                      <a:pt x="42" y="121"/>
                      <a:pt x="40" y="120"/>
                      <a:pt x="38" y="120"/>
                    </a:cubicBezTo>
                    <a:cubicBezTo>
                      <a:pt x="27" y="115"/>
                      <a:pt x="18" y="107"/>
                      <a:pt x="11" y="98"/>
                    </a:cubicBezTo>
                    <a:cubicBezTo>
                      <a:pt x="9" y="95"/>
                      <a:pt x="7" y="92"/>
                      <a:pt x="6" y="89"/>
                    </a:cubicBezTo>
                    <a:cubicBezTo>
                      <a:pt x="2" y="79"/>
                      <a:pt x="0" y="70"/>
                      <a:pt x="2" y="60"/>
                    </a:cubicBezTo>
                    <a:cubicBezTo>
                      <a:pt x="3" y="58"/>
                      <a:pt x="3" y="57"/>
                      <a:pt x="3" y="55"/>
                    </a:cubicBezTo>
                    <a:cubicBezTo>
                      <a:pt x="2" y="49"/>
                      <a:pt x="4" y="43"/>
                      <a:pt x="8" y="38"/>
                    </a:cubicBezTo>
                    <a:cubicBezTo>
                      <a:pt x="15" y="28"/>
                      <a:pt x="22" y="18"/>
                      <a:pt x="33" y="11"/>
                    </a:cubicBezTo>
                    <a:cubicBezTo>
                      <a:pt x="40" y="7"/>
                      <a:pt x="47" y="4"/>
                      <a:pt x="55" y="1"/>
                    </a:cubicBezTo>
                    <a:cubicBezTo>
                      <a:pt x="58" y="0"/>
                      <a:pt x="63" y="0"/>
                      <a:pt x="67" y="0"/>
                    </a:cubicBezTo>
                    <a:cubicBezTo>
                      <a:pt x="82" y="2"/>
                      <a:pt x="95" y="8"/>
                      <a:pt x="106" y="18"/>
                    </a:cubicBezTo>
                    <a:cubicBezTo>
                      <a:pt x="108" y="21"/>
                      <a:pt x="111" y="23"/>
                      <a:pt x="114" y="26"/>
                    </a:cubicBezTo>
                    <a:cubicBezTo>
                      <a:pt x="120" y="31"/>
                      <a:pt x="124" y="37"/>
                      <a:pt x="125" y="44"/>
                    </a:cubicBezTo>
                    <a:cubicBezTo>
                      <a:pt x="125" y="46"/>
                      <a:pt x="126" y="48"/>
                      <a:pt x="127" y="50"/>
                    </a:cubicBezTo>
                    <a:cubicBezTo>
                      <a:pt x="127" y="53"/>
                      <a:pt x="128" y="56"/>
                      <a:pt x="128" y="58"/>
                    </a:cubicBezTo>
                    <a:cubicBezTo>
                      <a:pt x="127" y="71"/>
                      <a:pt x="125" y="84"/>
                      <a:pt x="118" y="95"/>
                    </a:cubicBezTo>
                    <a:cubicBezTo>
                      <a:pt x="110" y="109"/>
                      <a:pt x="98" y="119"/>
                      <a:pt x="82" y="123"/>
                    </a:cubicBezTo>
                    <a:cubicBezTo>
                      <a:pt x="75" y="124"/>
                      <a:pt x="68" y="126"/>
                      <a:pt x="61" y="126"/>
                    </a:cubicBezTo>
                    <a:close/>
                  </a:path>
                </a:pathLst>
              </a:cu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682" name="Freeform 16"/>
              <p:cNvSpPr>
                <a:spLocks/>
              </p:cNvSpPr>
              <p:nvPr/>
            </p:nvSpPr>
            <p:spPr bwMode="auto">
              <a:xfrm>
                <a:off x="768351" y="4346575"/>
                <a:ext cx="522288" cy="577850"/>
              </a:xfrm>
              <a:custGeom>
                <a:avLst/>
                <a:gdLst>
                  <a:gd name="T0" fmla="*/ 45 w 139"/>
                  <a:gd name="T1" fmla="*/ 154 h 154"/>
                  <a:gd name="T2" fmla="*/ 39 w 139"/>
                  <a:gd name="T3" fmla="*/ 141 h 154"/>
                  <a:gd name="T4" fmla="*/ 17 w 139"/>
                  <a:gd name="T5" fmla="*/ 95 h 154"/>
                  <a:gd name="T6" fmla="*/ 15 w 139"/>
                  <a:gd name="T7" fmla="*/ 89 h 154"/>
                  <a:gd name="T8" fmla="*/ 1 w 139"/>
                  <a:gd name="T9" fmla="*/ 54 h 154"/>
                  <a:gd name="T10" fmla="*/ 0 w 139"/>
                  <a:gd name="T11" fmla="*/ 51 h 154"/>
                  <a:gd name="T12" fmla="*/ 17 w 139"/>
                  <a:gd name="T13" fmla="*/ 40 h 154"/>
                  <a:gd name="T14" fmla="*/ 48 w 139"/>
                  <a:gd name="T15" fmla="*/ 23 h 154"/>
                  <a:gd name="T16" fmla="*/ 85 w 139"/>
                  <a:gd name="T17" fmla="*/ 5 h 154"/>
                  <a:gd name="T18" fmla="*/ 97 w 139"/>
                  <a:gd name="T19" fmla="*/ 0 h 154"/>
                  <a:gd name="T20" fmla="*/ 105 w 139"/>
                  <a:gd name="T21" fmla="*/ 15 h 154"/>
                  <a:gd name="T22" fmla="*/ 94 w 139"/>
                  <a:gd name="T23" fmla="*/ 22 h 154"/>
                  <a:gd name="T24" fmla="*/ 77 w 139"/>
                  <a:gd name="T25" fmla="*/ 27 h 154"/>
                  <a:gd name="T26" fmla="*/ 65 w 139"/>
                  <a:gd name="T27" fmla="*/ 41 h 154"/>
                  <a:gd name="T28" fmla="*/ 72 w 139"/>
                  <a:gd name="T29" fmla="*/ 52 h 154"/>
                  <a:gd name="T30" fmla="*/ 92 w 139"/>
                  <a:gd name="T31" fmla="*/ 53 h 154"/>
                  <a:gd name="T32" fmla="*/ 117 w 139"/>
                  <a:gd name="T33" fmla="*/ 48 h 154"/>
                  <a:gd name="T34" fmla="*/ 139 w 139"/>
                  <a:gd name="T35" fmla="*/ 103 h 154"/>
                  <a:gd name="T36" fmla="*/ 114 w 139"/>
                  <a:gd name="T37" fmla="*/ 119 h 154"/>
                  <a:gd name="T38" fmla="*/ 56 w 139"/>
                  <a:gd name="T39" fmla="*/ 149 h 154"/>
                  <a:gd name="T40" fmla="*/ 45 w 139"/>
                  <a:gd name="T41" fmla="*/ 154 h 1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39" h="154">
                    <a:moveTo>
                      <a:pt x="45" y="154"/>
                    </a:moveTo>
                    <a:cubicBezTo>
                      <a:pt x="43" y="149"/>
                      <a:pt x="41" y="145"/>
                      <a:pt x="39" y="141"/>
                    </a:cubicBezTo>
                    <a:cubicBezTo>
                      <a:pt x="32" y="126"/>
                      <a:pt x="25" y="110"/>
                      <a:pt x="17" y="95"/>
                    </a:cubicBezTo>
                    <a:cubicBezTo>
                      <a:pt x="17" y="93"/>
                      <a:pt x="16" y="91"/>
                      <a:pt x="15" y="89"/>
                    </a:cubicBezTo>
                    <a:cubicBezTo>
                      <a:pt x="12" y="77"/>
                      <a:pt x="7" y="65"/>
                      <a:pt x="1" y="54"/>
                    </a:cubicBezTo>
                    <a:cubicBezTo>
                      <a:pt x="0" y="53"/>
                      <a:pt x="0" y="52"/>
                      <a:pt x="0" y="51"/>
                    </a:cubicBezTo>
                    <a:cubicBezTo>
                      <a:pt x="5" y="47"/>
                      <a:pt x="10" y="43"/>
                      <a:pt x="17" y="40"/>
                    </a:cubicBezTo>
                    <a:cubicBezTo>
                      <a:pt x="27" y="34"/>
                      <a:pt x="37" y="28"/>
                      <a:pt x="48" y="23"/>
                    </a:cubicBezTo>
                    <a:cubicBezTo>
                      <a:pt x="61" y="17"/>
                      <a:pt x="72" y="10"/>
                      <a:pt x="85" y="5"/>
                    </a:cubicBezTo>
                    <a:cubicBezTo>
                      <a:pt x="89" y="4"/>
                      <a:pt x="93" y="2"/>
                      <a:pt x="97" y="0"/>
                    </a:cubicBezTo>
                    <a:cubicBezTo>
                      <a:pt x="101" y="4"/>
                      <a:pt x="103" y="10"/>
                      <a:pt x="105" y="15"/>
                    </a:cubicBezTo>
                    <a:cubicBezTo>
                      <a:pt x="102" y="19"/>
                      <a:pt x="98" y="21"/>
                      <a:pt x="94" y="22"/>
                    </a:cubicBezTo>
                    <a:cubicBezTo>
                      <a:pt x="88" y="23"/>
                      <a:pt x="82" y="25"/>
                      <a:pt x="77" y="27"/>
                    </a:cubicBezTo>
                    <a:cubicBezTo>
                      <a:pt x="69" y="28"/>
                      <a:pt x="66" y="34"/>
                      <a:pt x="65" y="41"/>
                    </a:cubicBezTo>
                    <a:cubicBezTo>
                      <a:pt x="64" y="45"/>
                      <a:pt x="68" y="50"/>
                      <a:pt x="72" y="52"/>
                    </a:cubicBezTo>
                    <a:cubicBezTo>
                      <a:pt x="79" y="54"/>
                      <a:pt x="85" y="55"/>
                      <a:pt x="92" y="53"/>
                    </a:cubicBezTo>
                    <a:cubicBezTo>
                      <a:pt x="100" y="51"/>
                      <a:pt x="108" y="50"/>
                      <a:pt x="117" y="48"/>
                    </a:cubicBezTo>
                    <a:cubicBezTo>
                      <a:pt x="126" y="66"/>
                      <a:pt x="130" y="85"/>
                      <a:pt x="139" y="103"/>
                    </a:cubicBezTo>
                    <a:cubicBezTo>
                      <a:pt x="131" y="109"/>
                      <a:pt x="123" y="115"/>
                      <a:pt x="114" y="119"/>
                    </a:cubicBezTo>
                    <a:cubicBezTo>
                      <a:pt x="95" y="128"/>
                      <a:pt x="75" y="137"/>
                      <a:pt x="56" y="149"/>
                    </a:cubicBezTo>
                    <a:cubicBezTo>
                      <a:pt x="53" y="151"/>
                      <a:pt x="49" y="152"/>
                      <a:pt x="45" y="154"/>
                    </a:cubicBezTo>
                    <a:close/>
                  </a:path>
                </a:pathLst>
              </a:cu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683" name="Freeform 17"/>
              <p:cNvSpPr>
                <a:spLocks/>
              </p:cNvSpPr>
              <p:nvPr/>
            </p:nvSpPr>
            <p:spPr bwMode="auto">
              <a:xfrm>
                <a:off x="2960688" y="3390900"/>
                <a:ext cx="533400" cy="398463"/>
              </a:xfrm>
              <a:custGeom>
                <a:avLst/>
                <a:gdLst>
                  <a:gd name="T0" fmla="*/ 9 w 142"/>
                  <a:gd name="T1" fmla="*/ 50 h 106"/>
                  <a:gd name="T2" fmla="*/ 13 w 142"/>
                  <a:gd name="T3" fmla="*/ 39 h 106"/>
                  <a:gd name="T4" fmla="*/ 13 w 142"/>
                  <a:gd name="T5" fmla="*/ 28 h 106"/>
                  <a:gd name="T6" fmla="*/ 13 w 142"/>
                  <a:gd name="T7" fmla="*/ 27 h 106"/>
                  <a:gd name="T8" fmla="*/ 13 w 142"/>
                  <a:gd name="T9" fmla="*/ 6 h 106"/>
                  <a:gd name="T10" fmla="*/ 18 w 142"/>
                  <a:gd name="T11" fmla="*/ 6 h 106"/>
                  <a:gd name="T12" fmla="*/ 51 w 142"/>
                  <a:gd name="T13" fmla="*/ 10 h 106"/>
                  <a:gd name="T14" fmla="*/ 94 w 142"/>
                  <a:gd name="T15" fmla="*/ 6 h 106"/>
                  <a:gd name="T16" fmla="*/ 122 w 142"/>
                  <a:gd name="T17" fmla="*/ 0 h 106"/>
                  <a:gd name="T18" fmla="*/ 129 w 142"/>
                  <a:gd name="T19" fmla="*/ 40 h 106"/>
                  <a:gd name="T20" fmla="*/ 136 w 142"/>
                  <a:gd name="T21" fmla="*/ 41 h 106"/>
                  <a:gd name="T22" fmla="*/ 141 w 142"/>
                  <a:gd name="T23" fmla="*/ 44 h 106"/>
                  <a:gd name="T24" fmla="*/ 138 w 142"/>
                  <a:gd name="T25" fmla="*/ 54 h 106"/>
                  <a:gd name="T26" fmla="*/ 129 w 142"/>
                  <a:gd name="T27" fmla="*/ 71 h 106"/>
                  <a:gd name="T28" fmla="*/ 97 w 142"/>
                  <a:gd name="T29" fmla="*/ 97 h 106"/>
                  <a:gd name="T30" fmla="*/ 91 w 142"/>
                  <a:gd name="T31" fmla="*/ 99 h 106"/>
                  <a:gd name="T32" fmla="*/ 46 w 142"/>
                  <a:gd name="T33" fmla="*/ 101 h 106"/>
                  <a:gd name="T34" fmla="*/ 15 w 142"/>
                  <a:gd name="T35" fmla="*/ 88 h 106"/>
                  <a:gd name="T36" fmla="*/ 4 w 142"/>
                  <a:gd name="T37" fmla="*/ 74 h 106"/>
                  <a:gd name="T38" fmla="*/ 0 w 142"/>
                  <a:gd name="T39" fmla="*/ 57 h 106"/>
                  <a:gd name="T40" fmla="*/ 5 w 142"/>
                  <a:gd name="T41" fmla="*/ 51 h 106"/>
                  <a:gd name="T42" fmla="*/ 9 w 142"/>
                  <a:gd name="T43" fmla="*/ 50 h 1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42" h="106">
                    <a:moveTo>
                      <a:pt x="9" y="50"/>
                    </a:moveTo>
                    <a:cubicBezTo>
                      <a:pt x="10" y="46"/>
                      <a:pt x="11" y="43"/>
                      <a:pt x="13" y="39"/>
                    </a:cubicBezTo>
                    <a:cubicBezTo>
                      <a:pt x="14" y="35"/>
                      <a:pt x="16" y="32"/>
                      <a:pt x="13" y="28"/>
                    </a:cubicBezTo>
                    <a:cubicBezTo>
                      <a:pt x="13" y="27"/>
                      <a:pt x="13" y="27"/>
                      <a:pt x="13" y="27"/>
                    </a:cubicBezTo>
                    <a:cubicBezTo>
                      <a:pt x="13" y="20"/>
                      <a:pt x="13" y="13"/>
                      <a:pt x="13" y="6"/>
                    </a:cubicBezTo>
                    <a:cubicBezTo>
                      <a:pt x="15" y="6"/>
                      <a:pt x="16" y="6"/>
                      <a:pt x="18" y="6"/>
                    </a:cubicBezTo>
                    <a:cubicBezTo>
                      <a:pt x="29" y="8"/>
                      <a:pt x="40" y="10"/>
                      <a:pt x="51" y="10"/>
                    </a:cubicBezTo>
                    <a:cubicBezTo>
                      <a:pt x="65" y="10"/>
                      <a:pt x="80" y="10"/>
                      <a:pt x="94" y="6"/>
                    </a:cubicBezTo>
                    <a:cubicBezTo>
                      <a:pt x="103" y="3"/>
                      <a:pt x="112" y="2"/>
                      <a:pt x="122" y="0"/>
                    </a:cubicBezTo>
                    <a:cubicBezTo>
                      <a:pt x="123" y="14"/>
                      <a:pt x="121" y="28"/>
                      <a:pt x="129" y="40"/>
                    </a:cubicBezTo>
                    <a:cubicBezTo>
                      <a:pt x="131" y="40"/>
                      <a:pt x="134" y="40"/>
                      <a:pt x="136" y="41"/>
                    </a:cubicBezTo>
                    <a:cubicBezTo>
                      <a:pt x="138" y="42"/>
                      <a:pt x="139" y="43"/>
                      <a:pt x="141" y="44"/>
                    </a:cubicBezTo>
                    <a:cubicBezTo>
                      <a:pt x="142" y="48"/>
                      <a:pt x="140" y="51"/>
                      <a:pt x="138" y="54"/>
                    </a:cubicBezTo>
                    <a:cubicBezTo>
                      <a:pt x="135" y="60"/>
                      <a:pt x="132" y="65"/>
                      <a:pt x="129" y="71"/>
                    </a:cubicBezTo>
                    <a:cubicBezTo>
                      <a:pt x="121" y="84"/>
                      <a:pt x="111" y="92"/>
                      <a:pt x="97" y="97"/>
                    </a:cubicBezTo>
                    <a:cubicBezTo>
                      <a:pt x="95" y="98"/>
                      <a:pt x="93" y="98"/>
                      <a:pt x="91" y="99"/>
                    </a:cubicBezTo>
                    <a:cubicBezTo>
                      <a:pt x="76" y="106"/>
                      <a:pt x="61" y="105"/>
                      <a:pt x="46" y="101"/>
                    </a:cubicBezTo>
                    <a:cubicBezTo>
                      <a:pt x="35" y="98"/>
                      <a:pt x="25" y="93"/>
                      <a:pt x="15" y="88"/>
                    </a:cubicBezTo>
                    <a:cubicBezTo>
                      <a:pt x="9" y="85"/>
                      <a:pt x="6" y="80"/>
                      <a:pt x="4" y="74"/>
                    </a:cubicBezTo>
                    <a:cubicBezTo>
                      <a:pt x="3" y="68"/>
                      <a:pt x="1" y="63"/>
                      <a:pt x="0" y="57"/>
                    </a:cubicBezTo>
                    <a:cubicBezTo>
                      <a:pt x="0" y="53"/>
                      <a:pt x="0" y="52"/>
                      <a:pt x="5" y="51"/>
                    </a:cubicBezTo>
                    <a:cubicBezTo>
                      <a:pt x="6" y="51"/>
                      <a:pt x="7" y="50"/>
                      <a:pt x="9" y="50"/>
                    </a:cubicBezTo>
                    <a:close/>
                  </a:path>
                </a:pathLst>
              </a:cu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684" name="Freeform 18"/>
              <p:cNvSpPr>
                <a:spLocks/>
              </p:cNvSpPr>
              <p:nvPr/>
            </p:nvSpPr>
            <p:spPr bwMode="auto">
              <a:xfrm>
                <a:off x="1038226" y="4270375"/>
                <a:ext cx="585788" cy="390525"/>
              </a:xfrm>
              <a:custGeom>
                <a:avLst/>
                <a:gdLst>
                  <a:gd name="T0" fmla="*/ 135 w 156"/>
                  <a:gd name="T1" fmla="*/ 8 h 104"/>
                  <a:gd name="T2" fmla="*/ 156 w 156"/>
                  <a:gd name="T3" fmla="*/ 52 h 104"/>
                  <a:gd name="T4" fmla="*/ 156 w 156"/>
                  <a:gd name="T5" fmla="*/ 58 h 104"/>
                  <a:gd name="T6" fmla="*/ 153 w 156"/>
                  <a:gd name="T7" fmla="*/ 63 h 104"/>
                  <a:gd name="T8" fmla="*/ 149 w 156"/>
                  <a:gd name="T9" fmla="*/ 66 h 104"/>
                  <a:gd name="T10" fmla="*/ 114 w 156"/>
                  <a:gd name="T11" fmla="*/ 88 h 104"/>
                  <a:gd name="T12" fmla="*/ 100 w 156"/>
                  <a:gd name="T13" fmla="*/ 95 h 104"/>
                  <a:gd name="T14" fmla="*/ 69 w 156"/>
                  <a:gd name="T15" fmla="*/ 104 h 104"/>
                  <a:gd name="T16" fmla="*/ 63 w 156"/>
                  <a:gd name="T17" fmla="*/ 97 h 104"/>
                  <a:gd name="T18" fmla="*/ 53 w 156"/>
                  <a:gd name="T19" fmla="*/ 71 h 104"/>
                  <a:gd name="T20" fmla="*/ 52 w 156"/>
                  <a:gd name="T21" fmla="*/ 67 h 104"/>
                  <a:gd name="T22" fmla="*/ 65 w 156"/>
                  <a:gd name="T23" fmla="*/ 68 h 104"/>
                  <a:gd name="T24" fmla="*/ 71 w 156"/>
                  <a:gd name="T25" fmla="*/ 68 h 104"/>
                  <a:gd name="T26" fmla="*/ 72 w 156"/>
                  <a:gd name="T27" fmla="*/ 64 h 104"/>
                  <a:gd name="T28" fmla="*/ 70 w 156"/>
                  <a:gd name="T29" fmla="*/ 63 h 104"/>
                  <a:gd name="T30" fmla="*/ 46 w 156"/>
                  <a:gd name="T31" fmla="*/ 61 h 104"/>
                  <a:gd name="T32" fmla="*/ 14 w 156"/>
                  <a:gd name="T33" fmla="*/ 68 h 104"/>
                  <a:gd name="T34" fmla="*/ 4 w 156"/>
                  <a:gd name="T35" fmla="*/ 67 h 104"/>
                  <a:gd name="T36" fmla="*/ 1 w 156"/>
                  <a:gd name="T37" fmla="*/ 57 h 104"/>
                  <a:gd name="T38" fmla="*/ 10 w 156"/>
                  <a:gd name="T39" fmla="*/ 51 h 104"/>
                  <a:gd name="T40" fmla="*/ 25 w 156"/>
                  <a:gd name="T41" fmla="*/ 47 h 104"/>
                  <a:gd name="T42" fmla="*/ 45 w 156"/>
                  <a:gd name="T43" fmla="*/ 32 h 104"/>
                  <a:gd name="T44" fmla="*/ 46 w 156"/>
                  <a:gd name="T45" fmla="*/ 27 h 104"/>
                  <a:gd name="T46" fmla="*/ 41 w 156"/>
                  <a:gd name="T47" fmla="*/ 23 h 104"/>
                  <a:gd name="T48" fmla="*/ 37 w 156"/>
                  <a:gd name="T49" fmla="*/ 27 h 104"/>
                  <a:gd name="T50" fmla="*/ 32 w 156"/>
                  <a:gd name="T51" fmla="*/ 15 h 104"/>
                  <a:gd name="T52" fmla="*/ 32 w 156"/>
                  <a:gd name="T53" fmla="*/ 7 h 104"/>
                  <a:gd name="T54" fmla="*/ 27 w 156"/>
                  <a:gd name="T55" fmla="*/ 4 h 104"/>
                  <a:gd name="T56" fmla="*/ 28 w 156"/>
                  <a:gd name="T57" fmla="*/ 3 h 104"/>
                  <a:gd name="T58" fmla="*/ 65 w 156"/>
                  <a:gd name="T59" fmla="*/ 1 h 104"/>
                  <a:gd name="T60" fmla="*/ 86 w 156"/>
                  <a:gd name="T61" fmla="*/ 5 h 104"/>
                  <a:gd name="T62" fmla="*/ 100 w 156"/>
                  <a:gd name="T63" fmla="*/ 6 h 104"/>
                  <a:gd name="T64" fmla="*/ 105 w 156"/>
                  <a:gd name="T65" fmla="*/ 7 h 104"/>
                  <a:gd name="T66" fmla="*/ 132 w 156"/>
                  <a:gd name="T67" fmla="*/ 8 h 104"/>
                  <a:gd name="T68" fmla="*/ 135 w 156"/>
                  <a:gd name="T69" fmla="*/ 8 h 1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156" h="104">
                    <a:moveTo>
                      <a:pt x="135" y="8"/>
                    </a:moveTo>
                    <a:cubicBezTo>
                      <a:pt x="147" y="20"/>
                      <a:pt x="153" y="35"/>
                      <a:pt x="156" y="52"/>
                    </a:cubicBezTo>
                    <a:cubicBezTo>
                      <a:pt x="156" y="54"/>
                      <a:pt x="156" y="56"/>
                      <a:pt x="156" y="58"/>
                    </a:cubicBezTo>
                    <a:cubicBezTo>
                      <a:pt x="156" y="61"/>
                      <a:pt x="155" y="62"/>
                      <a:pt x="153" y="63"/>
                    </a:cubicBezTo>
                    <a:cubicBezTo>
                      <a:pt x="152" y="64"/>
                      <a:pt x="150" y="65"/>
                      <a:pt x="149" y="66"/>
                    </a:cubicBezTo>
                    <a:cubicBezTo>
                      <a:pt x="137" y="72"/>
                      <a:pt x="126" y="80"/>
                      <a:pt x="114" y="88"/>
                    </a:cubicBezTo>
                    <a:cubicBezTo>
                      <a:pt x="110" y="91"/>
                      <a:pt x="105" y="93"/>
                      <a:pt x="100" y="95"/>
                    </a:cubicBezTo>
                    <a:cubicBezTo>
                      <a:pt x="90" y="98"/>
                      <a:pt x="79" y="101"/>
                      <a:pt x="69" y="104"/>
                    </a:cubicBezTo>
                    <a:cubicBezTo>
                      <a:pt x="66" y="102"/>
                      <a:pt x="64" y="100"/>
                      <a:pt x="63" y="97"/>
                    </a:cubicBezTo>
                    <a:cubicBezTo>
                      <a:pt x="60" y="88"/>
                      <a:pt x="56" y="80"/>
                      <a:pt x="53" y="71"/>
                    </a:cubicBezTo>
                    <a:cubicBezTo>
                      <a:pt x="53" y="70"/>
                      <a:pt x="53" y="69"/>
                      <a:pt x="52" y="67"/>
                    </a:cubicBezTo>
                    <a:cubicBezTo>
                      <a:pt x="57" y="66"/>
                      <a:pt x="61" y="67"/>
                      <a:pt x="65" y="68"/>
                    </a:cubicBezTo>
                    <a:cubicBezTo>
                      <a:pt x="67" y="68"/>
                      <a:pt x="69" y="68"/>
                      <a:pt x="71" y="68"/>
                    </a:cubicBezTo>
                    <a:cubicBezTo>
                      <a:pt x="72" y="68"/>
                      <a:pt x="73" y="65"/>
                      <a:pt x="72" y="64"/>
                    </a:cubicBezTo>
                    <a:cubicBezTo>
                      <a:pt x="71" y="64"/>
                      <a:pt x="71" y="64"/>
                      <a:pt x="70" y="63"/>
                    </a:cubicBezTo>
                    <a:cubicBezTo>
                      <a:pt x="62" y="60"/>
                      <a:pt x="54" y="59"/>
                      <a:pt x="46" y="61"/>
                    </a:cubicBezTo>
                    <a:cubicBezTo>
                      <a:pt x="35" y="64"/>
                      <a:pt x="25" y="66"/>
                      <a:pt x="14" y="68"/>
                    </a:cubicBezTo>
                    <a:cubicBezTo>
                      <a:pt x="11" y="69"/>
                      <a:pt x="7" y="69"/>
                      <a:pt x="4" y="67"/>
                    </a:cubicBezTo>
                    <a:cubicBezTo>
                      <a:pt x="0" y="64"/>
                      <a:pt x="0" y="61"/>
                      <a:pt x="1" y="57"/>
                    </a:cubicBezTo>
                    <a:cubicBezTo>
                      <a:pt x="3" y="54"/>
                      <a:pt x="6" y="52"/>
                      <a:pt x="10" y="51"/>
                    </a:cubicBezTo>
                    <a:cubicBezTo>
                      <a:pt x="15" y="50"/>
                      <a:pt x="20" y="48"/>
                      <a:pt x="25" y="47"/>
                    </a:cubicBezTo>
                    <a:cubicBezTo>
                      <a:pt x="34" y="45"/>
                      <a:pt x="41" y="39"/>
                      <a:pt x="45" y="32"/>
                    </a:cubicBezTo>
                    <a:cubicBezTo>
                      <a:pt x="46" y="30"/>
                      <a:pt x="47" y="28"/>
                      <a:pt x="46" y="27"/>
                    </a:cubicBezTo>
                    <a:cubicBezTo>
                      <a:pt x="45" y="24"/>
                      <a:pt x="43" y="23"/>
                      <a:pt x="41" y="23"/>
                    </a:cubicBezTo>
                    <a:cubicBezTo>
                      <a:pt x="38" y="23"/>
                      <a:pt x="39" y="26"/>
                      <a:pt x="37" y="27"/>
                    </a:cubicBezTo>
                    <a:cubicBezTo>
                      <a:pt x="35" y="23"/>
                      <a:pt x="34" y="19"/>
                      <a:pt x="32" y="15"/>
                    </a:cubicBezTo>
                    <a:cubicBezTo>
                      <a:pt x="30" y="12"/>
                      <a:pt x="30" y="10"/>
                      <a:pt x="32" y="7"/>
                    </a:cubicBezTo>
                    <a:cubicBezTo>
                      <a:pt x="30" y="6"/>
                      <a:pt x="29" y="5"/>
                      <a:pt x="27" y="4"/>
                    </a:cubicBezTo>
                    <a:cubicBezTo>
                      <a:pt x="28" y="4"/>
                      <a:pt x="28" y="3"/>
                      <a:pt x="28" y="3"/>
                    </a:cubicBezTo>
                    <a:cubicBezTo>
                      <a:pt x="40" y="0"/>
                      <a:pt x="53" y="0"/>
                      <a:pt x="65" y="1"/>
                    </a:cubicBezTo>
                    <a:cubicBezTo>
                      <a:pt x="72" y="2"/>
                      <a:pt x="79" y="4"/>
                      <a:pt x="86" y="5"/>
                    </a:cubicBezTo>
                    <a:cubicBezTo>
                      <a:pt x="90" y="6"/>
                      <a:pt x="95" y="6"/>
                      <a:pt x="100" y="6"/>
                    </a:cubicBezTo>
                    <a:cubicBezTo>
                      <a:pt x="102" y="6"/>
                      <a:pt x="103" y="6"/>
                      <a:pt x="105" y="7"/>
                    </a:cubicBezTo>
                    <a:cubicBezTo>
                      <a:pt x="114" y="9"/>
                      <a:pt x="123" y="9"/>
                      <a:pt x="132" y="8"/>
                    </a:cubicBezTo>
                    <a:cubicBezTo>
                      <a:pt x="133" y="8"/>
                      <a:pt x="134" y="8"/>
                      <a:pt x="135" y="8"/>
                    </a:cubicBezTo>
                    <a:close/>
                  </a:path>
                </a:pathLst>
              </a:cu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685" name="Freeform 19"/>
              <p:cNvSpPr>
                <a:spLocks/>
              </p:cNvSpPr>
              <p:nvPr/>
            </p:nvSpPr>
            <p:spPr bwMode="auto">
              <a:xfrm>
                <a:off x="3182938" y="4759325"/>
                <a:ext cx="465138" cy="503238"/>
              </a:xfrm>
              <a:custGeom>
                <a:avLst/>
                <a:gdLst>
                  <a:gd name="T0" fmla="*/ 55 w 124"/>
                  <a:gd name="T1" fmla="*/ 132 h 134"/>
                  <a:gd name="T2" fmla="*/ 85 w 124"/>
                  <a:gd name="T3" fmla="*/ 113 h 134"/>
                  <a:gd name="T4" fmla="*/ 82 w 124"/>
                  <a:gd name="T5" fmla="*/ 110 h 134"/>
                  <a:gd name="T6" fmla="*/ 78 w 124"/>
                  <a:gd name="T7" fmla="*/ 113 h 134"/>
                  <a:gd name="T8" fmla="*/ 61 w 124"/>
                  <a:gd name="T9" fmla="*/ 123 h 134"/>
                  <a:gd name="T10" fmla="*/ 38 w 124"/>
                  <a:gd name="T11" fmla="*/ 127 h 134"/>
                  <a:gd name="T12" fmla="*/ 24 w 124"/>
                  <a:gd name="T13" fmla="*/ 119 h 134"/>
                  <a:gd name="T14" fmla="*/ 35 w 124"/>
                  <a:gd name="T15" fmla="*/ 114 h 134"/>
                  <a:gd name="T16" fmla="*/ 63 w 124"/>
                  <a:gd name="T17" fmla="*/ 104 h 134"/>
                  <a:gd name="T18" fmla="*/ 92 w 124"/>
                  <a:gd name="T19" fmla="*/ 89 h 134"/>
                  <a:gd name="T20" fmla="*/ 89 w 124"/>
                  <a:gd name="T21" fmla="*/ 86 h 134"/>
                  <a:gd name="T22" fmla="*/ 79 w 124"/>
                  <a:gd name="T23" fmla="*/ 89 h 134"/>
                  <a:gd name="T24" fmla="*/ 53 w 124"/>
                  <a:gd name="T25" fmla="*/ 102 h 134"/>
                  <a:gd name="T26" fmla="*/ 29 w 124"/>
                  <a:gd name="T27" fmla="*/ 109 h 134"/>
                  <a:gd name="T28" fmla="*/ 21 w 124"/>
                  <a:gd name="T29" fmla="*/ 110 h 134"/>
                  <a:gd name="T30" fmla="*/ 7 w 124"/>
                  <a:gd name="T31" fmla="*/ 108 h 134"/>
                  <a:gd name="T32" fmla="*/ 17 w 124"/>
                  <a:gd name="T33" fmla="*/ 91 h 134"/>
                  <a:gd name="T34" fmla="*/ 21 w 124"/>
                  <a:gd name="T35" fmla="*/ 92 h 134"/>
                  <a:gd name="T36" fmla="*/ 27 w 124"/>
                  <a:gd name="T37" fmla="*/ 88 h 134"/>
                  <a:gd name="T38" fmla="*/ 36 w 124"/>
                  <a:gd name="T39" fmla="*/ 86 h 134"/>
                  <a:gd name="T40" fmla="*/ 60 w 124"/>
                  <a:gd name="T41" fmla="*/ 77 h 134"/>
                  <a:gd name="T42" fmla="*/ 72 w 124"/>
                  <a:gd name="T43" fmla="*/ 64 h 134"/>
                  <a:gd name="T44" fmla="*/ 67 w 124"/>
                  <a:gd name="T45" fmla="*/ 60 h 134"/>
                  <a:gd name="T46" fmla="*/ 38 w 124"/>
                  <a:gd name="T47" fmla="*/ 66 h 134"/>
                  <a:gd name="T48" fmla="*/ 19 w 124"/>
                  <a:gd name="T49" fmla="*/ 72 h 134"/>
                  <a:gd name="T50" fmla="*/ 6 w 124"/>
                  <a:gd name="T51" fmla="*/ 73 h 134"/>
                  <a:gd name="T52" fmla="*/ 1 w 124"/>
                  <a:gd name="T53" fmla="*/ 69 h 134"/>
                  <a:gd name="T54" fmla="*/ 3 w 124"/>
                  <a:gd name="T55" fmla="*/ 65 h 134"/>
                  <a:gd name="T56" fmla="*/ 19 w 124"/>
                  <a:gd name="T57" fmla="*/ 54 h 134"/>
                  <a:gd name="T58" fmla="*/ 25 w 124"/>
                  <a:gd name="T59" fmla="*/ 52 h 134"/>
                  <a:gd name="T60" fmla="*/ 46 w 124"/>
                  <a:gd name="T61" fmla="*/ 40 h 134"/>
                  <a:gd name="T62" fmla="*/ 53 w 124"/>
                  <a:gd name="T63" fmla="*/ 25 h 134"/>
                  <a:gd name="T64" fmla="*/ 48 w 124"/>
                  <a:gd name="T65" fmla="*/ 20 h 134"/>
                  <a:gd name="T66" fmla="*/ 41 w 124"/>
                  <a:gd name="T67" fmla="*/ 37 h 134"/>
                  <a:gd name="T68" fmla="*/ 40 w 124"/>
                  <a:gd name="T69" fmla="*/ 35 h 134"/>
                  <a:gd name="T70" fmla="*/ 36 w 124"/>
                  <a:gd name="T71" fmla="*/ 13 h 134"/>
                  <a:gd name="T72" fmla="*/ 68 w 124"/>
                  <a:gd name="T73" fmla="*/ 4 h 134"/>
                  <a:gd name="T74" fmla="*/ 71 w 124"/>
                  <a:gd name="T75" fmla="*/ 3 h 134"/>
                  <a:gd name="T76" fmla="*/ 86 w 124"/>
                  <a:gd name="T77" fmla="*/ 2 h 134"/>
                  <a:gd name="T78" fmla="*/ 108 w 124"/>
                  <a:gd name="T79" fmla="*/ 15 h 134"/>
                  <a:gd name="T80" fmla="*/ 123 w 124"/>
                  <a:gd name="T81" fmla="*/ 43 h 134"/>
                  <a:gd name="T82" fmla="*/ 123 w 124"/>
                  <a:gd name="T83" fmla="*/ 55 h 134"/>
                  <a:gd name="T84" fmla="*/ 121 w 124"/>
                  <a:gd name="T85" fmla="*/ 71 h 134"/>
                  <a:gd name="T86" fmla="*/ 120 w 124"/>
                  <a:gd name="T87" fmla="*/ 74 h 134"/>
                  <a:gd name="T88" fmla="*/ 100 w 124"/>
                  <a:gd name="T89" fmla="*/ 109 h 134"/>
                  <a:gd name="T90" fmla="*/ 82 w 124"/>
                  <a:gd name="T91" fmla="*/ 125 h 134"/>
                  <a:gd name="T92" fmla="*/ 59 w 124"/>
                  <a:gd name="T93" fmla="*/ 134 h 134"/>
                  <a:gd name="T94" fmla="*/ 55 w 124"/>
                  <a:gd name="T95" fmla="*/ 132 h 1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124" h="134">
                    <a:moveTo>
                      <a:pt x="55" y="132"/>
                    </a:moveTo>
                    <a:cubicBezTo>
                      <a:pt x="67" y="126"/>
                      <a:pt x="77" y="121"/>
                      <a:pt x="85" y="113"/>
                    </a:cubicBezTo>
                    <a:cubicBezTo>
                      <a:pt x="85" y="110"/>
                      <a:pt x="83" y="110"/>
                      <a:pt x="82" y="110"/>
                    </a:cubicBezTo>
                    <a:cubicBezTo>
                      <a:pt x="80" y="111"/>
                      <a:pt x="79" y="112"/>
                      <a:pt x="78" y="113"/>
                    </a:cubicBezTo>
                    <a:cubicBezTo>
                      <a:pt x="72" y="116"/>
                      <a:pt x="67" y="119"/>
                      <a:pt x="61" y="123"/>
                    </a:cubicBezTo>
                    <a:cubicBezTo>
                      <a:pt x="54" y="127"/>
                      <a:pt x="46" y="127"/>
                      <a:pt x="38" y="127"/>
                    </a:cubicBezTo>
                    <a:cubicBezTo>
                      <a:pt x="31" y="126"/>
                      <a:pt x="30" y="126"/>
                      <a:pt x="24" y="119"/>
                    </a:cubicBezTo>
                    <a:cubicBezTo>
                      <a:pt x="27" y="115"/>
                      <a:pt x="32" y="115"/>
                      <a:pt x="35" y="114"/>
                    </a:cubicBezTo>
                    <a:cubicBezTo>
                      <a:pt x="45" y="113"/>
                      <a:pt x="54" y="109"/>
                      <a:pt x="63" y="104"/>
                    </a:cubicBezTo>
                    <a:cubicBezTo>
                      <a:pt x="72" y="99"/>
                      <a:pt x="82" y="94"/>
                      <a:pt x="92" y="89"/>
                    </a:cubicBezTo>
                    <a:cubicBezTo>
                      <a:pt x="92" y="86"/>
                      <a:pt x="90" y="86"/>
                      <a:pt x="89" y="86"/>
                    </a:cubicBezTo>
                    <a:cubicBezTo>
                      <a:pt x="86" y="87"/>
                      <a:pt x="82" y="88"/>
                      <a:pt x="79" y="89"/>
                    </a:cubicBezTo>
                    <a:cubicBezTo>
                      <a:pt x="71" y="94"/>
                      <a:pt x="62" y="98"/>
                      <a:pt x="53" y="102"/>
                    </a:cubicBezTo>
                    <a:cubicBezTo>
                      <a:pt x="46" y="107"/>
                      <a:pt x="37" y="108"/>
                      <a:pt x="29" y="109"/>
                    </a:cubicBezTo>
                    <a:cubicBezTo>
                      <a:pt x="26" y="109"/>
                      <a:pt x="24" y="109"/>
                      <a:pt x="21" y="110"/>
                    </a:cubicBezTo>
                    <a:cubicBezTo>
                      <a:pt x="16" y="111"/>
                      <a:pt x="12" y="110"/>
                      <a:pt x="7" y="108"/>
                    </a:cubicBezTo>
                    <a:cubicBezTo>
                      <a:pt x="5" y="99"/>
                      <a:pt x="7" y="96"/>
                      <a:pt x="17" y="91"/>
                    </a:cubicBezTo>
                    <a:cubicBezTo>
                      <a:pt x="18" y="91"/>
                      <a:pt x="19" y="92"/>
                      <a:pt x="21" y="92"/>
                    </a:cubicBezTo>
                    <a:cubicBezTo>
                      <a:pt x="23" y="91"/>
                      <a:pt x="25" y="90"/>
                      <a:pt x="27" y="88"/>
                    </a:cubicBezTo>
                    <a:cubicBezTo>
                      <a:pt x="30" y="87"/>
                      <a:pt x="33" y="86"/>
                      <a:pt x="36" y="86"/>
                    </a:cubicBezTo>
                    <a:cubicBezTo>
                      <a:pt x="44" y="84"/>
                      <a:pt x="52" y="81"/>
                      <a:pt x="60" y="77"/>
                    </a:cubicBezTo>
                    <a:cubicBezTo>
                      <a:pt x="66" y="74"/>
                      <a:pt x="70" y="70"/>
                      <a:pt x="72" y="64"/>
                    </a:cubicBezTo>
                    <a:cubicBezTo>
                      <a:pt x="72" y="61"/>
                      <a:pt x="69" y="60"/>
                      <a:pt x="67" y="60"/>
                    </a:cubicBezTo>
                    <a:cubicBezTo>
                      <a:pt x="57" y="60"/>
                      <a:pt x="47" y="61"/>
                      <a:pt x="38" y="66"/>
                    </a:cubicBezTo>
                    <a:cubicBezTo>
                      <a:pt x="32" y="69"/>
                      <a:pt x="26" y="71"/>
                      <a:pt x="19" y="72"/>
                    </a:cubicBezTo>
                    <a:cubicBezTo>
                      <a:pt x="15" y="73"/>
                      <a:pt x="10" y="73"/>
                      <a:pt x="6" y="73"/>
                    </a:cubicBezTo>
                    <a:cubicBezTo>
                      <a:pt x="3" y="73"/>
                      <a:pt x="2" y="72"/>
                      <a:pt x="1" y="69"/>
                    </a:cubicBezTo>
                    <a:cubicBezTo>
                      <a:pt x="0" y="67"/>
                      <a:pt x="2" y="66"/>
                      <a:pt x="3" y="65"/>
                    </a:cubicBezTo>
                    <a:cubicBezTo>
                      <a:pt x="8" y="60"/>
                      <a:pt x="13" y="56"/>
                      <a:pt x="19" y="54"/>
                    </a:cubicBezTo>
                    <a:cubicBezTo>
                      <a:pt x="21" y="53"/>
                      <a:pt x="23" y="52"/>
                      <a:pt x="25" y="52"/>
                    </a:cubicBezTo>
                    <a:cubicBezTo>
                      <a:pt x="34" y="51"/>
                      <a:pt x="40" y="45"/>
                      <a:pt x="46" y="40"/>
                    </a:cubicBezTo>
                    <a:cubicBezTo>
                      <a:pt x="49" y="37"/>
                      <a:pt x="53" y="29"/>
                      <a:pt x="53" y="25"/>
                    </a:cubicBezTo>
                    <a:cubicBezTo>
                      <a:pt x="53" y="22"/>
                      <a:pt x="53" y="22"/>
                      <a:pt x="48" y="20"/>
                    </a:cubicBezTo>
                    <a:cubicBezTo>
                      <a:pt x="46" y="25"/>
                      <a:pt x="46" y="32"/>
                      <a:pt x="41" y="37"/>
                    </a:cubicBezTo>
                    <a:cubicBezTo>
                      <a:pt x="41" y="36"/>
                      <a:pt x="40" y="36"/>
                      <a:pt x="40" y="35"/>
                    </a:cubicBezTo>
                    <a:cubicBezTo>
                      <a:pt x="38" y="28"/>
                      <a:pt x="36" y="21"/>
                      <a:pt x="36" y="13"/>
                    </a:cubicBezTo>
                    <a:cubicBezTo>
                      <a:pt x="47" y="9"/>
                      <a:pt x="57" y="6"/>
                      <a:pt x="68" y="4"/>
                    </a:cubicBezTo>
                    <a:cubicBezTo>
                      <a:pt x="69" y="4"/>
                      <a:pt x="70" y="4"/>
                      <a:pt x="71" y="3"/>
                    </a:cubicBezTo>
                    <a:cubicBezTo>
                      <a:pt x="76" y="1"/>
                      <a:pt x="80" y="0"/>
                      <a:pt x="86" y="2"/>
                    </a:cubicBezTo>
                    <a:cubicBezTo>
                      <a:pt x="97" y="5"/>
                      <a:pt x="103" y="9"/>
                      <a:pt x="108" y="15"/>
                    </a:cubicBezTo>
                    <a:cubicBezTo>
                      <a:pt x="115" y="23"/>
                      <a:pt x="121" y="32"/>
                      <a:pt x="123" y="43"/>
                    </a:cubicBezTo>
                    <a:cubicBezTo>
                      <a:pt x="124" y="47"/>
                      <a:pt x="124" y="51"/>
                      <a:pt x="123" y="55"/>
                    </a:cubicBezTo>
                    <a:cubicBezTo>
                      <a:pt x="123" y="60"/>
                      <a:pt x="120" y="65"/>
                      <a:pt x="121" y="71"/>
                    </a:cubicBezTo>
                    <a:cubicBezTo>
                      <a:pt x="121" y="72"/>
                      <a:pt x="120" y="73"/>
                      <a:pt x="120" y="74"/>
                    </a:cubicBezTo>
                    <a:cubicBezTo>
                      <a:pt x="114" y="86"/>
                      <a:pt x="107" y="98"/>
                      <a:pt x="100" y="109"/>
                    </a:cubicBezTo>
                    <a:cubicBezTo>
                      <a:pt x="96" y="115"/>
                      <a:pt x="90" y="121"/>
                      <a:pt x="82" y="125"/>
                    </a:cubicBezTo>
                    <a:cubicBezTo>
                      <a:pt x="75" y="129"/>
                      <a:pt x="67" y="131"/>
                      <a:pt x="59" y="134"/>
                    </a:cubicBezTo>
                    <a:cubicBezTo>
                      <a:pt x="59" y="134"/>
                      <a:pt x="58" y="133"/>
                      <a:pt x="55" y="132"/>
                    </a:cubicBezTo>
                    <a:close/>
                  </a:path>
                </a:pathLst>
              </a:cu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686" name="Freeform 20"/>
              <p:cNvSpPr>
                <a:spLocks/>
              </p:cNvSpPr>
              <p:nvPr/>
            </p:nvSpPr>
            <p:spPr bwMode="auto">
              <a:xfrm>
                <a:off x="2811463" y="4957763"/>
                <a:ext cx="255588" cy="522288"/>
              </a:xfrm>
              <a:custGeom>
                <a:avLst/>
                <a:gdLst>
                  <a:gd name="T0" fmla="*/ 6 w 68"/>
                  <a:gd name="T1" fmla="*/ 134 h 139"/>
                  <a:gd name="T2" fmla="*/ 6 w 68"/>
                  <a:gd name="T3" fmla="*/ 128 h 139"/>
                  <a:gd name="T4" fmla="*/ 4 w 68"/>
                  <a:gd name="T5" fmla="*/ 123 h 139"/>
                  <a:gd name="T6" fmla="*/ 1 w 68"/>
                  <a:gd name="T7" fmla="*/ 118 h 139"/>
                  <a:gd name="T8" fmla="*/ 1 w 68"/>
                  <a:gd name="T9" fmla="*/ 92 h 139"/>
                  <a:gd name="T10" fmla="*/ 0 w 68"/>
                  <a:gd name="T11" fmla="*/ 55 h 139"/>
                  <a:gd name="T12" fmla="*/ 0 w 68"/>
                  <a:gd name="T13" fmla="*/ 14 h 139"/>
                  <a:gd name="T14" fmla="*/ 2 w 68"/>
                  <a:gd name="T15" fmla="*/ 5 h 139"/>
                  <a:gd name="T16" fmla="*/ 9 w 68"/>
                  <a:gd name="T17" fmla="*/ 5 h 139"/>
                  <a:gd name="T18" fmla="*/ 27 w 68"/>
                  <a:gd name="T19" fmla="*/ 4 h 139"/>
                  <a:gd name="T20" fmla="*/ 50 w 68"/>
                  <a:gd name="T21" fmla="*/ 1 h 139"/>
                  <a:gd name="T22" fmla="*/ 64 w 68"/>
                  <a:gd name="T23" fmla="*/ 5 h 139"/>
                  <a:gd name="T24" fmla="*/ 66 w 68"/>
                  <a:gd name="T25" fmla="*/ 25 h 139"/>
                  <a:gd name="T26" fmla="*/ 67 w 68"/>
                  <a:gd name="T27" fmla="*/ 69 h 139"/>
                  <a:gd name="T28" fmla="*/ 67 w 68"/>
                  <a:gd name="T29" fmla="*/ 86 h 139"/>
                  <a:gd name="T30" fmla="*/ 67 w 68"/>
                  <a:gd name="T31" fmla="*/ 101 h 139"/>
                  <a:gd name="T32" fmla="*/ 68 w 68"/>
                  <a:gd name="T33" fmla="*/ 114 h 139"/>
                  <a:gd name="T34" fmla="*/ 68 w 68"/>
                  <a:gd name="T35" fmla="*/ 134 h 139"/>
                  <a:gd name="T36" fmla="*/ 61 w 68"/>
                  <a:gd name="T37" fmla="*/ 136 h 139"/>
                  <a:gd name="T38" fmla="*/ 47 w 68"/>
                  <a:gd name="T39" fmla="*/ 137 h 139"/>
                  <a:gd name="T40" fmla="*/ 34 w 68"/>
                  <a:gd name="T41" fmla="*/ 138 h 139"/>
                  <a:gd name="T42" fmla="*/ 18 w 68"/>
                  <a:gd name="T43" fmla="*/ 139 h 139"/>
                  <a:gd name="T44" fmla="*/ 15 w 68"/>
                  <a:gd name="T45" fmla="*/ 138 h 139"/>
                  <a:gd name="T46" fmla="*/ 6 w 68"/>
                  <a:gd name="T47" fmla="*/ 134 h 1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68" h="139">
                    <a:moveTo>
                      <a:pt x="6" y="134"/>
                    </a:moveTo>
                    <a:cubicBezTo>
                      <a:pt x="6" y="132"/>
                      <a:pt x="6" y="130"/>
                      <a:pt x="6" y="128"/>
                    </a:cubicBezTo>
                    <a:cubicBezTo>
                      <a:pt x="6" y="126"/>
                      <a:pt x="5" y="124"/>
                      <a:pt x="4" y="123"/>
                    </a:cubicBezTo>
                    <a:cubicBezTo>
                      <a:pt x="2" y="122"/>
                      <a:pt x="2" y="120"/>
                      <a:pt x="1" y="118"/>
                    </a:cubicBezTo>
                    <a:cubicBezTo>
                      <a:pt x="1" y="109"/>
                      <a:pt x="0" y="101"/>
                      <a:pt x="1" y="92"/>
                    </a:cubicBezTo>
                    <a:cubicBezTo>
                      <a:pt x="1" y="80"/>
                      <a:pt x="0" y="67"/>
                      <a:pt x="0" y="55"/>
                    </a:cubicBezTo>
                    <a:cubicBezTo>
                      <a:pt x="0" y="41"/>
                      <a:pt x="0" y="28"/>
                      <a:pt x="0" y="14"/>
                    </a:cubicBezTo>
                    <a:cubicBezTo>
                      <a:pt x="0" y="11"/>
                      <a:pt x="0" y="8"/>
                      <a:pt x="2" y="5"/>
                    </a:cubicBezTo>
                    <a:cubicBezTo>
                      <a:pt x="4" y="5"/>
                      <a:pt x="7" y="4"/>
                      <a:pt x="9" y="5"/>
                    </a:cubicBezTo>
                    <a:cubicBezTo>
                      <a:pt x="15" y="6"/>
                      <a:pt x="21" y="6"/>
                      <a:pt x="27" y="4"/>
                    </a:cubicBezTo>
                    <a:cubicBezTo>
                      <a:pt x="34" y="2"/>
                      <a:pt x="42" y="1"/>
                      <a:pt x="50" y="1"/>
                    </a:cubicBezTo>
                    <a:cubicBezTo>
                      <a:pt x="55" y="0"/>
                      <a:pt x="60" y="1"/>
                      <a:pt x="64" y="5"/>
                    </a:cubicBezTo>
                    <a:cubicBezTo>
                      <a:pt x="65" y="11"/>
                      <a:pt x="66" y="18"/>
                      <a:pt x="66" y="25"/>
                    </a:cubicBezTo>
                    <a:cubicBezTo>
                      <a:pt x="66" y="40"/>
                      <a:pt x="67" y="54"/>
                      <a:pt x="67" y="69"/>
                    </a:cubicBezTo>
                    <a:cubicBezTo>
                      <a:pt x="67" y="74"/>
                      <a:pt x="67" y="80"/>
                      <a:pt x="67" y="86"/>
                    </a:cubicBezTo>
                    <a:cubicBezTo>
                      <a:pt x="67" y="91"/>
                      <a:pt x="67" y="96"/>
                      <a:pt x="67" y="101"/>
                    </a:cubicBezTo>
                    <a:cubicBezTo>
                      <a:pt x="68" y="105"/>
                      <a:pt x="68" y="110"/>
                      <a:pt x="68" y="114"/>
                    </a:cubicBezTo>
                    <a:cubicBezTo>
                      <a:pt x="68" y="120"/>
                      <a:pt x="68" y="127"/>
                      <a:pt x="68" y="134"/>
                    </a:cubicBezTo>
                    <a:cubicBezTo>
                      <a:pt x="66" y="135"/>
                      <a:pt x="63" y="136"/>
                      <a:pt x="61" y="136"/>
                    </a:cubicBezTo>
                    <a:cubicBezTo>
                      <a:pt x="56" y="136"/>
                      <a:pt x="51" y="136"/>
                      <a:pt x="47" y="137"/>
                    </a:cubicBezTo>
                    <a:cubicBezTo>
                      <a:pt x="43" y="137"/>
                      <a:pt x="38" y="138"/>
                      <a:pt x="34" y="138"/>
                    </a:cubicBezTo>
                    <a:cubicBezTo>
                      <a:pt x="29" y="138"/>
                      <a:pt x="24" y="139"/>
                      <a:pt x="18" y="139"/>
                    </a:cubicBezTo>
                    <a:cubicBezTo>
                      <a:pt x="17" y="139"/>
                      <a:pt x="16" y="138"/>
                      <a:pt x="15" y="138"/>
                    </a:cubicBezTo>
                    <a:cubicBezTo>
                      <a:pt x="12" y="137"/>
                      <a:pt x="10" y="136"/>
                      <a:pt x="6" y="134"/>
                    </a:cubicBezTo>
                    <a:close/>
                  </a:path>
                </a:pathLst>
              </a:cu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687" name="Freeform 21"/>
              <p:cNvSpPr>
                <a:spLocks/>
              </p:cNvSpPr>
              <p:nvPr/>
            </p:nvSpPr>
            <p:spPr bwMode="auto">
              <a:xfrm>
                <a:off x="3078163" y="4767263"/>
                <a:ext cx="231775" cy="676275"/>
              </a:xfrm>
              <a:custGeom>
                <a:avLst/>
                <a:gdLst>
                  <a:gd name="T0" fmla="*/ 54 w 62"/>
                  <a:gd name="T1" fmla="*/ 0 h 180"/>
                  <a:gd name="T2" fmla="*/ 55 w 62"/>
                  <a:gd name="T3" fmla="*/ 3 h 180"/>
                  <a:gd name="T4" fmla="*/ 59 w 62"/>
                  <a:gd name="T5" fmla="*/ 34 h 180"/>
                  <a:gd name="T6" fmla="*/ 59 w 62"/>
                  <a:gd name="T7" fmla="*/ 42 h 180"/>
                  <a:gd name="T8" fmla="*/ 49 w 62"/>
                  <a:gd name="T9" fmla="*/ 46 h 180"/>
                  <a:gd name="T10" fmla="*/ 26 w 62"/>
                  <a:gd name="T11" fmla="*/ 60 h 180"/>
                  <a:gd name="T12" fmla="*/ 31 w 62"/>
                  <a:gd name="T13" fmla="*/ 76 h 180"/>
                  <a:gd name="T14" fmla="*/ 52 w 62"/>
                  <a:gd name="T15" fmla="*/ 75 h 180"/>
                  <a:gd name="T16" fmla="*/ 59 w 62"/>
                  <a:gd name="T17" fmla="*/ 73 h 180"/>
                  <a:gd name="T18" fmla="*/ 62 w 62"/>
                  <a:gd name="T19" fmla="*/ 73 h 180"/>
                  <a:gd name="T20" fmla="*/ 60 w 62"/>
                  <a:gd name="T21" fmla="*/ 76 h 180"/>
                  <a:gd name="T22" fmla="*/ 45 w 62"/>
                  <a:gd name="T23" fmla="*/ 82 h 180"/>
                  <a:gd name="T24" fmla="*/ 28 w 62"/>
                  <a:gd name="T25" fmla="*/ 94 h 180"/>
                  <a:gd name="T26" fmla="*/ 26 w 62"/>
                  <a:gd name="T27" fmla="*/ 99 h 180"/>
                  <a:gd name="T28" fmla="*/ 27 w 62"/>
                  <a:gd name="T29" fmla="*/ 108 h 180"/>
                  <a:gd name="T30" fmla="*/ 44 w 62"/>
                  <a:gd name="T31" fmla="*/ 117 h 180"/>
                  <a:gd name="T32" fmla="*/ 52 w 62"/>
                  <a:gd name="T33" fmla="*/ 129 h 180"/>
                  <a:gd name="T34" fmla="*/ 44 w 62"/>
                  <a:gd name="T35" fmla="*/ 140 h 180"/>
                  <a:gd name="T36" fmla="*/ 10 w 62"/>
                  <a:gd name="T37" fmla="*/ 176 h 180"/>
                  <a:gd name="T38" fmla="*/ 8 w 62"/>
                  <a:gd name="T39" fmla="*/ 180 h 180"/>
                  <a:gd name="T40" fmla="*/ 6 w 62"/>
                  <a:gd name="T41" fmla="*/ 171 h 180"/>
                  <a:gd name="T42" fmla="*/ 4 w 62"/>
                  <a:gd name="T43" fmla="*/ 164 h 180"/>
                  <a:gd name="T44" fmla="*/ 3 w 62"/>
                  <a:gd name="T45" fmla="*/ 113 h 180"/>
                  <a:gd name="T46" fmla="*/ 2 w 62"/>
                  <a:gd name="T47" fmla="*/ 73 h 180"/>
                  <a:gd name="T48" fmla="*/ 1 w 62"/>
                  <a:gd name="T49" fmla="*/ 53 h 180"/>
                  <a:gd name="T50" fmla="*/ 6 w 62"/>
                  <a:gd name="T51" fmla="*/ 39 h 180"/>
                  <a:gd name="T52" fmla="*/ 28 w 62"/>
                  <a:gd name="T53" fmla="*/ 20 h 180"/>
                  <a:gd name="T54" fmla="*/ 51 w 62"/>
                  <a:gd name="T55" fmla="*/ 1 h 180"/>
                  <a:gd name="T56" fmla="*/ 54 w 62"/>
                  <a:gd name="T57" fmla="*/ 0 h 18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62" h="180">
                    <a:moveTo>
                      <a:pt x="54" y="0"/>
                    </a:moveTo>
                    <a:cubicBezTo>
                      <a:pt x="54" y="1"/>
                      <a:pt x="55" y="2"/>
                      <a:pt x="55" y="3"/>
                    </a:cubicBezTo>
                    <a:cubicBezTo>
                      <a:pt x="57" y="13"/>
                      <a:pt x="58" y="24"/>
                      <a:pt x="59" y="34"/>
                    </a:cubicBezTo>
                    <a:cubicBezTo>
                      <a:pt x="60" y="36"/>
                      <a:pt x="59" y="39"/>
                      <a:pt x="59" y="42"/>
                    </a:cubicBezTo>
                    <a:cubicBezTo>
                      <a:pt x="56" y="43"/>
                      <a:pt x="53" y="45"/>
                      <a:pt x="49" y="46"/>
                    </a:cubicBezTo>
                    <a:cubicBezTo>
                      <a:pt x="40" y="48"/>
                      <a:pt x="33" y="54"/>
                      <a:pt x="26" y="60"/>
                    </a:cubicBezTo>
                    <a:cubicBezTo>
                      <a:pt x="21" y="66"/>
                      <a:pt x="23" y="74"/>
                      <a:pt x="31" y="76"/>
                    </a:cubicBezTo>
                    <a:cubicBezTo>
                      <a:pt x="38" y="78"/>
                      <a:pt x="45" y="78"/>
                      <a:pt x="52" y="75"/>
                    </a:cubicBezTo>
                    <a:cubicBezTo>
                      <a:pt x="54" y="74"/>
                      <a:pt x="56" y="74"/>
                      <a:pt x="59" y="73"/>
                    </a:cubicBezTo>
                    <a:cubicBezTo>
                      <a:pt x="59" y="73"/>
                      <a:pt x="60" y="73"/>
                      <a:pt x="62" y="73"/>
                    </a:cubicBezTo>
                    <a:cubicBezTo>
                      <a:pt x="61" y="75"/>
                      <a:pt x="61" y="76"/>
                      <a:pt x="60" y="76"/>
                    </a:cubicBezTo>
                    <a:cubicBezTo>
                      <a:pt x="55" y="77"/>
                      <a:pt x="50" y="80"/>
                      <a:pt x="45" y="82"/>
                    </a:cubicBezTo>
                    <a:cubicBezTo>
                      <a:pt x="38" y="84"/>
                      <a:pt x="33" y="90"/>
                      <a:pt x="28" y="94"/>
                    </a:cubicBezTo>
                    <a:cubicBezTo>
                      <a:pt x="27" y="95"/>
                      <a:pt x="26" y="98"/>
                      <a:pt x="26" y="99"/>
                    </a:cubicBezTo>
                    <a:cubicBezTo>
                      <a:pt x="26" y="102"/>
                      <a:pt x="27" y="105"/>
                      <a:pt x="27" y="108"/>
                    </a:cubicBezTo>
                    <a:cubicBezTo>
                      <a:pt x="32" y="112"/>
                      <a:pt x="39" y="114"/>
                      <a:pt x="44" y="117"/>
                    </a:cubicBezTo>
                    <a:cubicBezTo>
                      <a:pt x="45" y="122"/>
                      <a:pt x="49" y="126"/>
                      <a:pt x="52" y="129"/>
                    </a:cubicBezTo>
                    <a:cubicBezTo>
                      <a:pt x="50" y="134"/>
                      <a:pt x="47" y="137"/>
                      <a:pt x="44" y="140"/>
                    </a:cubicBezTo>
                    <a:cubicBezTo>
                      <a:pt x="32" y="152"/>
                      <a:pt x="21" y="164"/>
                      <a:pt x="10" y="176"/>
                    </a:cubicBezTo>
                    <a:cubicBezTo>
                      <a:pt x="9" y="177"/>
                      <a:pt x="9" y="178"/>
                      <a:pt x="8" y="180"/>
                    </a:cubicBezTo>
                    <a:cubicBezTo>
                      <a:pt x="5" y="177"/>
                      <a:pt x="6" y="174"/>
                      <a:pt x="6" y="171"/>
                    </a:cubicBezTo>
                    <a:cubicBezTo>
                      <a:pt x="5" y="169"/>
                      <a:pt x="4" y="166"/>
                      <a:pt x="4" y="164"/>
                    </a:cubicBezTo>
                    <a:cubicBezTo>
                      <a:pt x="4" y="147"/>
                      <a:pt x="4" y="130"/>
                      <a:pt x="3" y="113"/>
                    </a:cubicBezTo>
                    <a:cubicBezTo>
                      <a:pt x="3" y="99"/>
                      <a:pt x="2" y="86"/>
                      <a:pt x="2" y="73"/>
                    </a:cubicBezTo>
                    <a:cubicBezTo>
                      <a:pt x="2" y="66"/>
                      <a:pt x="2" y="59"/>
                      <a:pt x="1" y="53"/>
                    </a:cubicBezTo>
                    <a:cubicBezTo>
                      <a:pt x="0" y="47"/>
                      <a:pt x="2" y="42"/>
                      <a:pt x="6" y="39"/>
                    </a:cubicBezTo>
                    <a:cubicBezTo>
                      <a:pt x="14" y="33"/>
                      <a:pt x="21" y="27"/>
                      <a:pt x="28" y="20"/>
                    </a:cubicBezTo>
                    <a:cubicBezTo>
                      <a:pt x="36" y="14"/>
                      <a:pt x="44" y="7"/>
                      <a:pt x="51" y="1"/>
                    </a:cubicBezTo>
                    <a:cubicBezTo>
                      <a:pt x="52" y="0"/>
                      <a:pt x="52" y="0"/>
                      <a:pt x="54" y="0"/>
                    </a:cubicBezTo>
                    <a:close/>
                  </a:path>
                </a:pathLst>
              </a:cu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688" name="Freeform 22"/>
              <p:cNvSpPr>
                <a:spLocks/>
              </p:cNvSpPr>
              <p:nvPr/>
            </p:nvSpPr>
            <p:spPr bwMode="auto">
              <a:xfrm>
                <a:off x="1196976" y="5006975"/>
                <a:ext cx="487363" cy="153988"/>
              </a:xfrm>
              <a:custGeom>
                <a:avLst/>
                <a:gdLst>
                  <a:gd name="T0" fmla="*/ 130 w 130"/>
                  <a:gd name="T1" fmla="*/ 33 h 41"/>
                  <a:gd name="T2" fmla="*/ 122 w 130"/>
                  <a:gd name="T3" fmla="*/ 35 h 41"/>
                  <a:gd name="T4" fmla="*/ 101 w 130"/>
                  <a:gd name="T5" fmla="*/ 35 h 41"/>
                  <a:gd name="T6" fmla="*/ 43 w 130"/>
                  <a:gd name="T7" fmla="*/ 38 h 41"/>
                  <a:gd name="T8" fmla="*/ 2 w 130"/>
                  <a:gd name="T9" fmla="*/ 39 h 41"/>
                  <a:gd name="T10" fmla="*/ 0 w 130"/>
                  <a:gd name="T11" fmla="*/ 34 h 41"/>
                  <a:gd name="T12" fmla="*/ 1 w 130"/>
                  <a:gd name="T13" fmla="*/ 7 h 41"/>
                  <a:gd name="T14" fmla="*/ 5 w 130"/>
                  <a:gd name="T15" fmla="*/ 6 h 41"/>
                  <a:gd name="T16" fmla="*/ 50 w 130"/>
                  <a:gd name="T17" fmla="*/ 4 h 41"/>
                  <a:gd name="T18" fmla="*/ 87 w 130"/>
                  <a:gd name="T19" fmla="*/ 3 h 41"/>
                  <a:gd name="T20" fmla="*/ 105 w 130"/>
                  <a:gd name="T21" fmla="*/ 1 h 41"/>
                  <a:gd name="T22" fmla="*/ 127 w 130"/>
                  <a:gd name="T23" fmla="*/ 0 h 41"/>
                  <a:gd name="T24" fmla="*/ 129 w 130"/>
                  <a:gd name="T25" fmla="*/ 17 h 41"/>
                  <a:gd name="T26" fmla="*/ 130 w 130"/>
                  <a:gd name="T27" fmla="*/ 33 h 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30" h="41">
                    <a:moveTo>
                      <a:pt x="130" y="33"/>
                    </a:moveTo>
                    <a:cubicBezTo>
                      <a:pt x="128" y="35"/>
                      <a:pt x="125" y="35"/>
                      <a:pt x="122" y="35"/>
                    </a:cubicBezTo>
                    <a:cubicBezTo>
                      <a:pt x="115" y="35"/>
                      <a:pt x="108" y="35"/>
                      <a:pt x="101" y="35"/>
                    </a:cubicBezTo>
                    <a:cubicBezTo>
                      <a:pt x="81" y="36"/>
                      <a:pt x="62" y="37"/>
                      <a:pt x="43" y="38"/>
                    </a:cubicBezTo>
                    <a:cubicBezTo>
                      <a:pt x="29" y="39"/>
                      <a:pt x="16" y="41"/>
                      <a:pt x="2" y="39"/>
                    </a:cubicBezTo>
                    <a:cubicBezTo>
                      <a:pt x="1" y="37"/>
                      <a:pt x="0" y="36"/>
                      <a:pt x="0" y="34"/>
                    </a:cubicBezTo>
                    <a:cubicBezTo>
                      <a:pt x="0" y="25"/>
                      <a:pt x="1" y="16"/>
                      <a:pt x="1" y="7"/>
                    </a:cubicBezTo>
                    <a:cubicBezTo>
                      <a:pt x="3" y="6"/>
                      <a:pt x="4" y="6"/>
                      <a:pt x="5" y="6"/>
                    </a:cubicBezTo>
                    <a:cubicBezTo>
                      <a:pt x="20" y="5"/>
                      <a:pt x="35" y="3"/>
                      <a:pt x="50" y="4"/>
                    </a:cubicBezTo>
                    <a:cubicBezTo>
                      <a:pt x="63" y="4"/>
                      <a:pt x="75" y="4"/>
                      <a:pt x="87" y="3"/>
                    </a:cubicBezTo>
                    <a:cubicBezTo>
                      <a:pt x="93" y="3"/>
                      <a:pt x="99" y="2"/>
                      <a:pt x="105" y="1"/>
                    </a:cubicBezTo>
                    <a:cubicBezTo>
                      <a:pt x="112" y="0"/>
                      <a:pt x="120" y="0"/>
                      <a:pt x="127" y="0"/>
                    </a:cubicBezTo>
                    <a:cubicBezTo>
                      <a:pt x="130" y="6"/>
                      <a:pt x="128" y="12"/>
                      <a:pt x="129" y="17"/>
                    </a:cubicBezTo>
                    <a:cubicBezTo>
                      <a:pt x="130" y="22"/>
                      <a:pt x="130" y="28"/>
                      <a:pt x="130" y="33"/>
                    </a:cubicBezTo>
                    <a:close/>
                  </a:path>
                </a:pathLst>
              </a:cu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689" name="Freeform 23"/>
              <p:cNvSpPr>
                <a:spLocks/>
              </p:cNvSpPr>
              <p:nvPr/>
            </p:nvSpPr>
            <p:spPr bwMode="auto">
              <a:xfrm>
                <a:off x="595313" y="4545013"/>
                <a:ext cx="300038" cy="382588"/>
              </a:xfrm>
              <a:custGeom>
                <a:avLst/>
                <a:gdLst>
                  <a:gd name="T0" fmla="*/ 0 w 80"/>
                  <a:gd name="T1" fmla="*/ 5 h 102"/>
                  <a:gd name="T2" fmla="*/ 19 w 80"/>
                  <a:gd name="T3" fmla="*/ 3 h 102"/>
                  <a:gd name="T4" fmla="*/ 38 w 80"/>
                  <a:gd name="T5" fmla="*/ 0 h 102"/>
                  <a:gd name="T6" fmla="*/ 41 w 80"/>
                  <a:gd name="T7" fmla="*/ 5 h 102"/>
                  <a:gd name="T8" fmla="*/ 58 w 80"/>
                  <a:gd name="T9" fmla="*/ 46 h 102"/>
                  <a:gd name="T10" fmla="*/ 66 w 80"/>
                  <a:gd name="T11" fmla="*/ 63 h 102"/>
                  <a:gd name="T12" fmla="*/ 75 w 80"/>
                  <a:gd name="T13" fmla="*/ 81 h 102"/>
                  <a:gd name="T14" fmla="*/ 80 w 80"/>
                  <a:gd name="T15" fmla="*/ 100 h 102"/>
                  <a:gd name="T16" fmla="*/ 47 w 80"/>
                  <a:gd name="T17" fmla="*/ 101 h 102"/>
                  <a:gd name="T18" fmla="*/ 0 w 80"/>
                  <a:gd name="T19" fmla="*/ 5 h 10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80" h="102">
                    <a:moveTo>
                      <a:pt x="0" y="5"/>
                    </a:moveTo>
                    <a:cubicBezTo>
                      <a:pt x="7" y="3"/>
                      <a:pt x="13" y="4"/>
                      <a:pt x="19" y="3"/>
                    </a:cubicBezTo>
                    <a:cubicBezTo>
                      <a:pt x="25" y="2"/>
                      <a:pt x="31" y="1"/>
                      <a:pt x="38" y="0"/>
                    </a:cubicBezTo>
                    <a:cubicBezTo>
                      <a:pt x="39" y="1"/>
                      <a:pt x="41" y="3"/>
                      <a:pt x="41" y="5"/>
                    </a:cubicBezTo>
                    <a:cubicBezTo>
                      <a:pt x="48" y="18"/>
                      <a:pt x="54" y="31"/>
                      <a:pt x="58" y="46"/>
                    </a:cubicBezTo>
                    <a:cubicBezTo>
                      <a:pt x="60" y="52"/>
                      <a:pt x="63" y="57"/>
                      <a:pt x="66" y="63"/>
                    </a:cubicBezTo>
                    <a:cubicBezTo>
                      <a:pt x="69" y="69"/>
                      <a:pt x="72" y="75"/>
                      <a:pt x="75" y="81"/>
                    </a:cubicBezTo>
                    <a:cubicBezTo>
                      <a:pt x="78" y="87"/>
                      <a:pt x="80" y="93"/>
                      <a:pt x="80" y="100"/>
                    </a:cubicBezTo>
                    <a:cubicBezTo>
                      <a:pt x="77" y="101"/>
                      <a:pt x="53" y="102"/>
                      <a:pt x="47" y="101"/>
                    </a:cubicBezTo>
                    <a:cubicBezTo>
                      <a:pt x="31" y="70"/>
                      <a:pt x="17" y="37"/>
                      <a:pt x="0" y="5"/>
                    </a:cubicBezTo>
                    <a:close/>
                  </a:path>
                </a:pathLst>
              </a:cu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690" name="Freeform 24"/>
              <p:cNvSpPr>
                <a:spLocks/>
              </p:cNvSpPr>
              <p:nvPr/>
            </p:nvSpPr>
            <p:spPr bwMode="auto">
              <a:xfrm>
                <a:off x="2814638" y="4740275"/>
                <a:ext cx="423863" cy="217488"/>
              </a:xfrm>
              <a:custGeom>
                <a:avLst/>
                <a:gdLst>
                  <a:gd name="T0" fmla="*/ 113 w 113"/>
                  <a:gd name="T1" fmla="*/ 5 h 58"/>
                  <a:gd name="T2" fmla="*/ 76 w 113"/>
                  <a:gd name="T3" fmla="*/ 38 h 58"/>
                  <a:gd name="T4" fmla="*/ 63 w 113"/>
                  <a:gd name="T5" fmla="*/ 48 h 58"/>
                  <a:gd name="T6" fmla="*/ 61 w 113"/>
                  <a:gd name="T7" fmla="*/ 52 h 58"/>
                  <a:gd name="T8" fmla="*/ 38 w 113"/>
                  <a:gd name="T9" fmla="*/ 54 h 58"/>
                  <a:gd name="T10" fmla="*/ 25 w 113"/>
                  <a:gd name="T11" fmla="*/ 56 h 58"/>
                  <a:gd name="T12" fmla="*/ 0 w 113"/>
                  <a:gd name="T13" fmla="*/ 55 h 58"/>
                  <a:gd name="T14" fmla="*/ 2 w 113"/>
                  <a:gd name="T15" fmla="*/ 52 h 58"/>
                  <a:gd name="T16" fmla="*/ 20 w 113"/>
                  <a:gd name="T17" fmla="*/ 38 h 58"/>
                  <a:gd name="T18" fmla="*/ 55 w 113"/>
                  <a:gd name="T19" fmla="*/ 10 h 58"/>
                  <a:gd name="T20" fmla="*/ 57 w 113"/>
                  <a:gd name="T21" fmla="*/ 8 h 58"/>
                  <a:gd name="T22" fmla="*/ 74 w 113"/>
                  <a:gd name="T23" fmla="*/ 1 h 58"/>
                  <a:gd name="T24" fmla="*/ 110 w 113"/>
                  <a:gd name="T25" fmla="*/ 4 h 58"/>
                  <a:gd name="T26" fmla="*/ 113 w 113"/>
                  <a:gd name="T27" fmla="*/ 5 h 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13" h="58">
                    <a:moveTo>
                      <a:pt x="113" y="5"/>
                    </a:moveTo>
                    <a:cubicBezTo>
                      <a:pt x="101" y="17"/>
                      <a:pt x="90" y="28"/>
                      <a:pt x="76" y="38"/>
                    </a:cubicBezTo>
                    <a:cubicBezTo>
                      <a:pt x="72" y="41"/>
                      <a:pt x="67" y="45"/>
                      <a:pt x="63" y="48"/>
                    </a:cubicBezTo>
                    <a:cubicBezTo>
                      <a:pt x="62" y="49"/>
                      <a:pt x="62" y="51"/>
                      <a:pt x="61" y="52"/>
                    </a:cubicBezTo>
                    <a:cubicBezTo>
                      <a:pt x="53" y="53"/>
                      <a:pt x="45" y="53"/>
                      <a:pt x="38" y="54"/>
                    </a:cubicBezTo>
                    <a:cubicBezTo>
                      <a:pt x="33" y="54"/>
                      <a:pt x="29" y="55"/>
                      <a:pt x="25" y="56"/>
                    </a:cubicBezTo>
                    <a:cubicBezTo>
                      <a:pt x="17" y="58"/>
                      <a:pt x="9" y="58"/>
                      <a:pt x="0" y="55"/>
                    </a:cubicBezTo>
                    <a:cubicBezTo>
                      <a:pt x="1" y="54"/>
                      <a:pt x="2" y="53"/>
                      <a:pt x="2" y="52"/>
                    </a:cubicBezTo>
                    <a:cubicBezTo>
                      <a:pt x="8" y="47"/>
                      <a:pt x="14" y="43"/>
                      <a:pt x="20" y="38"/>
                    </a:cubicBezTo>
                    <a:cubicBezTo>
                      <a:pt x="32" y="29"/>
                      <a:pt x="44" y="21"/>
                      <a:pt x="55" y="10"/>
                    </a:cubicBezTo>
                    <a:cubicBezTo>
                      <a:pt x="56" y="10"/>
                      <a:pt x="56" y="9"/>
                      <a:pt x="57" y="8"/>
                    </a:cubicBezTo>
                    <a:cubicBezTo>
                      <a:pt x="62" y="4"/>
                      <a:pt x="68" y="1"/>
                      <a:pt x="74" y="1"/>
                    </a:cubicBezTo>
                    <a:cubicBezTo>
                      <a:pt x="86" y="2"/>
                      <a:pt x="98" y="0"/>
                      <a:pt x="110" y="4"/>
                    </a:cubicBezTo>
                    <a:cubicBezTo>
                      <a:pt x="111" y="4"/>
                      <a:pt x="112" y="4"/>
                      <a:pt x="113" y="5"/>
                    </a:cubicBezTo>
                    <a:close/>
                  </a:path>
                </a:pathLst>
              </a:cu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691" name="Freeform 25"/>
              <p:cNvSpPr>
                <a:spLocks/>
              </p:cNvSpPr>
              <p:nvPr/>
            </p:nvSpPr>
            <p:spPr bwMode="auto">
              <a:xfrm>
                <a:off x="628651" y="4319588"/>
                <a:ext cx="485775" cy="214313"/>
              </a:xfrm>
              <a:custGeom>
                <a:avLst/>
                <a:gdLst>
                  <a:gd name="T0" fmla="*/ 0 w 129"/>
                  <a:gd name="T1" fmla="*/ 57 h 57"/>
                  <a:gd name="T2" fmla="*/ 4 w 129"/>
                  <a:gd name="T3" fmla="*/ 54 h 57"/>
                  <a:gd name="T4" fmla="*/ 45 w 129"/>
                  <a:gd name="T5" fmla="*/ 30 h 57"/>
                  <a:gd name="T6" fmla="*/ 77 w 129"/>
                  <a:gd name="T7" fmla="*/ 11 h 57"/>
                  <a:gd name="T8" fmla="*/ 82 w 129"/>
                  <a:gd name="T9" fmla="*/ 9 h 57"/>
                  <a:gd name="T10" fmla="*/ 99 w 129"/>
                  <a:gd name="T11" fmla="*/ 3 h 57"/>
                  <a:gd name="T12" fmla="*/ 126 w 129"/>
                  <a:gd name="T13" fmla="*/ 0 h 57"/>
                  <a:gd name="T14" fmla="*/ 129 w 129"/>
                  <a:gd name="T15" fmla="*/ 0 h 57"/>
                  <a:gd name="T16" fmla="*/ 127 w 129"/>
                  <a:gd name="T17" fmla="*/ 3 h 57"/>
                  <a:gd name="T18" fmla="*/ 125 w 129"/>
                  <a:gd name="T19" fmla="*/ 4 h 57"/>
                  <a:gd name="T20" fmla="*/ 53 w 129"/>
                  <a:gd name="T21" fmla="*/ 40 h 57"/>
                  <a:gd name="T22" fmla="*/ 38 w 129"/>
                  <a:gd name="T23" fmla="*/ 49 h 57"/>
                  <a:gd name="T24" fmla="*/ 25 w 129"/>
                  <a:gd name="T25" fmla="*/ 53 h 57"/>
                  <a:gd name="T26" fmla="*/ 5 w 129"/>
                  <a:gd name="T27" fmla="*/ 57 h 57"/>
                  <a:gd name="T28" fmla="*/ 0 w 129"/>
                  <a:gd name="T29" fmla="*/ 57 h 5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29" h="57">
                    <a:moveTo>
                      <a:pt x="0" y="57"/>
                    </a:moveTo>
                    <a:cubicBezTo>
                      <a:pt x="2" y="56"/>
                      <a:pt x="3" y="54"/>
                      <a:pt x="4" y="54"/>
                    </a:cubicBezTo>
                    <a:cubicBezTo>
                      <a:pt x="17" y="46"/>
                      <a:pt x="31" y="37"/>
                      <a:pt x="45" y="30"/>
                    </a:cubicBezTo>
                    <a:cubicBezTo>
                      <a:pt x="55" y="23"/>
                      <a:pt x="67" y="18"/>
                      <a:pt x="77" y="11"/>
                    </a:cubicBezTo>
                    <a:cubicBezTo>
                      <a:pt x="79" y="11"/>
                      <a:pt x="81" y="10"/>
                      <a:pt x="82" y="9"/>
                    </a:cubicBezTo>
                    <a:cubicBezTo>
                      <a:pt x="87" y="3"/>
                      <a:pt x="93" y="3"/>
                      <a:pt x="99" y="3"/>
                    </a:cubicBezTo>
                    <a:cubicBezTo>
                      <a:pt x="108" y="4"/>
                      <a:pt x="117" y="2"/>
                      <a:pt x="126" y="0"/>
                    </a:cubicBezTo>
                    <a:cubicBezTo>
                      <a:pt x="126" y="0"/>
                      <a:pt x="127" y="0"/>
                      <a:pt x="129" y="0"/>
                    </a:cubicBezTo>
                    <a:cubicBezTo>
                      <a:pt x="128" y="2"/>
                      <a:pt x="128" y="3"/>
                      <a:pt x="127" y="3"/>
                    </a:cubicBezTo>
                    <a:cubicBezTo>
                      <a:pt x="126" y="4"/>
                      <a:pt x="125" y="4"/>
                      <a:pt x="125" y="4"/>
                    </a:cubicBezTo>
                    <a:cubicBezTo>
                      <a:pt x="100" y="14"/>
                      <a:pt x="77" y="27"/>
                      <a:pt x="53" y="40"/>
                    </a:cubicBezTo>
                    <a:cubicBezTo>
                      <a:pt x="48" y="42"/>
                      <a:pt x="43" y="45"/>
                      <a:pt x="38" y="49"/>
                    </a:cubicBezTo>
                    <a:cubicBezTo>
                      <a:pt x="34" y="51"/>
                      <a:pt x="30" y="53"/>
                      <a:pt x="25" y="53"/>
                    </a:cubicBezTo>
                    <a:cubicBezTo>
                      <a:pt x="18" y="54"/>
                      <a:pt x="11" y="56"/>
                      <a:pt x="5" y="57"/>
                    </a:cubicBezTo>
                    <a:cubicBezTo>
                      <a:pt x="4" y="57"/>
                      <a:pt x="2" y="57"/>
                      <a:pt x="0" y="57"/>
                    </a:cubicBezTo>
                    <a:close/>
                  </a:path>
                </a:pathLst>
              </a:cu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692" name="Freeform 26"/>
              <p:cNvSpPr>
                <a:spLocks/>
              </p:cNvSpPr>
              <p:nvPr/>
            </p:nvSpPr>
            <p:spPr bwMode="auto">
              <a:xfrm>
                <a:off x="2635251" y="2925763"/>
                <a:ext cx="85725" cy="173038"/>
              </a:xfrm>
              <a:custGeom>
                <a:avLst/>
                <a:gdLst>
                  <a:gd name="T0" fmla="*/ 23 w 23"/>
                  <a:gd name="T1" fmla="*/ 46 h 46"/>
                  <a:gd name="T2" fmla="*/ 9 w 23"/>
                  <a:gd name="T3" fmla="*/ 39 h 46"/>
                  <a:gd name="T4" fmla="*/ 1 w 23"/>
                  <a:gd name="T5" fmla="*/ 18 h 46"/>
                  <a:gd name="T6" fmla="*/ 3 w 23"/>
                  <a:gd name="T7" fmla="*/ 7 h 46"/>
                  <a:gd name="T8" fmla="*/ 7 w 23"/>
                  <a:gd name="T9" fmla="*/ 3 h 46"/>
                  <a:gd name="T10" fmla="*/ 16 w 23"/>
                  <a:gd name="T11" fmla="*/ 6 h 46"/>
                  <a:gd name="T12" fmla="*/ 19 w 23"/>
                  <a:gd name="T13" fmla="*/ 26 h 46"/>
                  <a:gd name="T14" fmla="*/ 23 w 23"/>
                  <a:gd name="T15" fmla="*/ 43 h 46"/>
                  <a:gd name="T16" fmla="*/ 23 w 23"/>
                  <a:gd name="T17" fmla="*/ 46 h 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23" h="46">
                    <a:moveTo>
                      <a:pt x="23" y="46"/>
                    </a:moveTo>
                    <a:cubicBezTo>
                      <a:pt x="17" y="46"/>
                      <a:pt x="13" y="44"/>
                      <a:pt x="9" y="39"/>
                    </a:cubicBezTo>
                    <a:cubicBezTo>
                      <a:pt x="4" y="33"/>
                      <a:pt x="0" y="26"/>
                      <a:pt x="1" y="18"/>
                    </a:cubicBezTo>
                    <a:cubicBezTo>
                      <a:pt x="1" y="14"/>
                      <a:pt x="2" y="11"/>
                      <a:pt x="3" y="7"/>
                    </a:cubicBezTo>
                    <a:cubicBezTo>
                      <a:pt x="4" y="6"/>
                      <a:pt x="6" y="4"/>
                      <a:pt x="7" y="3"/>
                    </a:cubicBezTo>
                    <a:cubicBezTo>
                      <a:pt x="11" y="0"/>
                      <a:pt x="15" y="0"/>
                      <a:pt x="16" y="6"/>
                    </a:cubicBezTo>
                    <a:cubicBezTo>
                      <a:pt x="17" y="13"/>
                      <a:pt x="18" y="19"/>
                      <a:pt x="19" y="26"/>
                    </a:cubicBezTo>
                    <a:cubicBezTo>
                      <a:pt x="20" y="31"/>
                      <a:pt x="22" y="37"/>
                      <a:pt x="23" y="43"/>
                    </a:cubicBezTo>
                    <a:cubicBezTo>
                      <a:pt x="23" y="44"/>
                      <a:pt x="23" y="45"/>
                      <a:pt x="23" y="46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693" name="Freeform 27"/>
              <p:cNvSpPr>
                <a:spLocks/>
              </p:cNvSpPr>
              <p:nvPr/>
            </p:nvSpPr>
            <p:spPr bwMode="auto">
              <a:xfrm>
                <a:off x="3152776" y="4713288"/>
                <a:ext cx="250825" cy="65088"/>
              </a:xfrm>
              <a:custGeom>
                <a:avLst/>
                <a:gdLst>
                  <a:gd name="T0" fmla="*/ 67 w 67"/>
                  <a:gd name="T1" fmla="*/ 0 h 17"/>
                  <a:gd name="T2" fmla="*/ 65 w 67"/>
                  <a:gd name="T3" fmla="*/ 11 h 17"/>
                  <a:gd name="T4" fmla="*/ 44 w 67"/>
                  <a:gd name="T5" fmla="*/ 17 h 17"/>
                  <a:gd name="T6" fmla="*/ 43 w 67"/>
                  <a:gd name="T7" fmla="*/ 6 h 17"/>
                  <a:gd name="T8" fmla="*/ 33 w 67"/>
                  <a:gd name="T9" fmla="*/ 3 h 17"/>
                  <a:gd name="T10" fmla="*/ 22 w 67"/>
                  <a:gd name="T11" fmla="*/ 4 h 17"/>
                  <a:gd name="T12" fmla="*/ 5 w 67"/>
                  <a:gd name="T13" fmla="*/ 2 h 17"/>
                  <a:gd name="T14" fmla="*/ 0 w 67"/>
                  <a:gd name="T15" fmla="*/ 1 h 17"/>
                  <a:gd name="T16" fmla="*/ 22 w 67"/>
                  <a:gd name="T17" fmla="*/ 1 h 17"/>
                  <a:gd name="T18" fmla="*/ 45 w 67"/>
                  <a:gd name="T19" fmla="*/ 1 h 17"/>
                  <a:gd name="T20" fmla="*/ 67 w 67"/>
                  <a:gd name="T21" fmla="*/ 0 h 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67" h="17">
                    <a:moveTo>
                      <a:pt x="67" y="0"/>
                    </a:moveTo>
                    <a:cubicBezTo>
                      <a:pt x="66" y="4"/>
                      <a:pt x="66" y="8"/>
                      <a:pt x="65" y="11"/>
                    </a:cubicBezTo>
                    <a:cubicBezTo>
                      <a:pt x="58" y="13"/>
                      <a:pt x="51" y="15"/>
                      <a:pt x="44" y="17"/>
                    </a:cubicBezTo>
                    <a:cubicBezTo>
                      <a:pt x="42" y="12"/>
                      <a:pt x="42" y="12"/>
                      <a:pt x="43" y="6"/>
                    </a:cubicBezTo>
                    <a:cubicBezTo>
                      <a:pt x="40" y="2"/>
                      <a:pt x="37" y="2"/>
                      <a:pt x="33" y="3"/>
                    </a:cubicBezTo>
                    <a:cubicBezTo>
                      <a:pt x="29" y="5"/>
                      <a:pt x="26" y="5"/>
                      <a:pt x="22" y="4"/>
                    </a:cubicBezTo>
                    <a:cubicBezTo>
                      <a:pt x="16" y="3"/>
                      <a:pt x="11" y="2"/>
                      <a:pt x="5" y="2"/>
                    </a:cubicBezTo>
                    <a:cubicBezTo>
                      <a:pt x="3" y="3"/>
                      <a:pt x="2" y="2"/>
                      <a:pt x="0" y="1"/>
                    </a:cubicBezTo>
                    <a:cubicBezTo>
                      <a:pt x="7" y="1"/>
                      <a:pt x="15" y="0"/>
                      <a:pt x="22" y="1"/>
                    </a:cubicBezTo>
                    <a:cubicBezTo>
                      <a:pt x="30" y="1"/>
                      <a:pt x="37" y="2"/>
                      <a:pt x="45" y="1"/>
                    </a:cubicBezTo>
                    <a:cubicBezTo>
                      <a:pt x="52" y="0"/>
                      <a:pt x="59" y="1"/>
                      <a:pt x="67" y="0"/>
                    </a:cubicBezTo>
                    <a:close/>
                  </a:path>
                </a:pathLst>
              </a:cu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694" name="Freeform 28"/>
              <p:cNvSpPr>
                <a:spLocks/>
              </p:cNvSpPr>
              <p:nvPr/>
            </p:nvSpPr>
            <p:spPr bwMode="auto">
              <a:xfrm>
                <a:off x="3648076" y="2892425"/>
                <a:ext cx="63500" cy="149225"/>
              </a:xfrm>
              <a:custGeom>
                <a:avLst/>
                <a:gdLst>
                  <a:gd name="T0" fmla="*/ 1 w 17"/>
                  <a:gd name="T1" fmla="*/ 40 h 40"/>
                  <a:gd name="T2" fmla="*/ 1 w 17"/>
                  <a:gd name="T3" fmla="*/ 34 h 40"/>
                  <a:gd name="T4" fmla="*/ 3 w 17"/>
                  <a:gd name="T5" fmla="*/ 16 h 40"/>
                  <a:gd name="T6" fmla="*/ 4 w 17"/>
                  <a:gd name="T7" fmla="*/ 3 h 40"/>
                  <a:gd name="T8" fmla="*/ 10 w 17"/>
                  <a:gd name="T9" fmla="*/ 1 h 40"/>
                  <a:gd name="T10" fmla="*/ 15 w 17"/>
                  <a:gd name="T11" fmla="*/ 7 h 40"/>
                  <a:gd name="T12" fmla="*/ 2 w 17"/>
                  <a:gd name="T13" fmla="*/ 40 h 40"/>
                  <a:gd name="T14" fmla="*/ 1 w 17"/>
                  <a:gd name="T15" fmla="*/ 40 h 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7" h="40">
                    <a:moveTo>
                      <a:pt x="1" y="40"/>
                    </a:moveTo>
                    <a:cubicBezTo>
                      <a:pt x="1" y="38"/>
                      <a:pt x="0" y="36"/>
                      <a:pt x="1" y="34"/>
                    </a:cubicBezTo>
                    <a:cubicBezTo>
                      <a:pt x="3" y="28"/>
                      <a:pt x="2" y="22"/>
                      <a:pt x="3" y="16"/>
                    </a:cubicBezTo>
                    <a:cubicBezTo>
                      <a:pt x="3" y="11"/>
                      <a:pt x="3" y="7"/>
                      <a:pt x="4" y="3"/>
                    </a:cubicBezTo>
                    <a:cubicBezTo>
                      <a:pt x="5" y="1"/>
                      <a:pt x="7" y="0"/>
                      <a:pt x="10" y="1"/>
                    </a:cubicBezTo>
                    <a:cubicBezTo>
                      <a:pt x="13" y="2"/>
                      <a:pt x="15" y="4"/>
                      <a:pt x="15" y="7"/>
                    </a:cubicBezTo>
                    <a:cubicBezTo>
                      <a:pt x="17" y="19"/>
                      <a:pt x="13" y="33"/>
                      <a:pt x="2" y="40"/>
                    </a:cubicBezTo>
                    <a:cubicBezTo>
                      <a:pt x="2" y="40"/>
                      <a:pt x="2" y="40"/>
                      <a:pt x="1" y="40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695" name="Freeform 29"/>
              <p:cNvSpPr>
                <a:spLocks/>
              </p:cNvSpPr>
              <p:nvPr/>
            </p:nvSpPr>
            <p:spPr bwMode="auto">
              <a:xfrm>
                <a:off x="3344863" y="5003800"/>
                <a:ext cx="74613" cy="33338"/>
              </a:xfrm>
              <a:custGeom>
                <a:avLst/>
                <a:gdLst>
                  <a:gd name="T0" fmla="*/ 20 w 20"/>
                  <a:gd name="T1" fmla="*/ 2 h 9"/>
                  <a:gd name="T2" fmla="*/ 9 w 20"/>
                  <a:gd name="T3" fmla="*/ 7 h 9"/>
                  <a:gd name="T4" fmla="*/ 2 w 20"/>
                  <a:gd name="T5" fmla="*/ 8 h 9"/>
                  <a:gd name="T6" fmla="*/ 0 w 20"/>
                  <a:gd name="T7" fmla="*/ 7 h 9"/>
                  <a:gd name="T8" fmla="*/ 1 w 20"/>
                  <a:gd name="T9" fmla="*/ 5 h 9"/>
                  <a:gd name="T10" fmla="*/ 20 w 20"/>
                  <a:gd name="T11" fmla="*/ 2 h 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0" h="9">
                    <a:moveTo>
                      <a:pt x="20" y="2"/>
                    </a:moveTo>
                    <a:cubicBezTo>
                      <a:pt x="15" y="5"/>
                      <a:pt x="13" y="7"/>
                      <a:pt x="9" y="7"/>
                    </a:cubicBezTo>
                    <a:cubicBezTo>
                      <a:pt x="6" y="7"/>
                      <a:pt x="4" y="8"/>
                      <a:pt x="2" y="8"/>
                    </a:cubicBezTo>
                    <a:cubicBezTo>
                      <a:pt x="1" y="9"/>
                      <a:pt x="0" y="8"/>
                      <a:pt x="0" y="7"/>
                    </a:cubicBezTo>
                    <a:cubicBezTo>
                      <a:pt x="0" y="6"/>
                      <a:pt x="0" y="5"/>
                      <a:pt x="1" y="5"/>
                    </a:cubicBezTo>
                    <a:cubicBezTo>
                      <a:pt x="6" y="3"/>
                      <a:pt x="12" y="0"/>
                      <a:pt x="20" y="2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696" name="Freeform 30"/>
              <p:cNvSpPr>
                <a:spLocks/>
              </p:cNvSpPr>
              <p:nvPr/>
            </p:nvSpPr>
            <p:spPr bwMode="auto">
              <a:xfrm>
                <a:off x="1538288" y="4267200"/>
                <a:ext cx="7938" cy="3175"/>
              </a:xfrm>
              <a:custGeom>
                <a:avLst/>
                <a:gdLst>
                  <a:gd name="T0" fmla="*/ 2 w 2"/>
                  <a:gd name="T1" fmla="*/ 1 h 1"/>
                  <a:gd name="T2" fmla="*/ 1 w 2"/>
                  <a:gd name="T3" fmla="*/ 1 h 1"/>
                  <a:gd name="T4" fmla="*/ 0 w 2"/>
                  <a:gd name="T5" fmla="*/ 0 h 1"/>
                  <a:gd name="T6" fmla="*/ 1 w 2"/>
                  <a:gd name="T7" fmla="*/ 0 h 1"/>
                  <a:gd name="T8" fmla="*/ 2 w 2"/>
                  <a:gd name="T9" fmla="*/ 1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" h="1">
                    <a:moveTo>
                      <a:pt x="2" y="1"/>
                    </a:moveTo>
                    <a:cubicBezTo>
                      <a:pt x="1" y="1"/>
                      <a:pt x="1" y="1"/>
                      <a:pt x="1" y="1"/>
                    </a:cubicBezTo>
                    <a:cubicBezTo>
                      <a:pt x="1" y="1"/>
                      <a:pt x="1" y="1"/>
                      <a:pt x="0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1"/>
                      <a:pt x="2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697" name="Freeform 31"/>
              <p:cNvSpPr>
                <a:spLocks noEditPoints="1"/>
              </p:cNvSpPr>
              <p:nvPr/>
            </p:nvSpPr>
            <p:spPr bwMode="auto">
              <a:xfrm>
                <a:off x="6235701" y="1936750"/>
                <a:ext cx="2414588" cy="2220913"/>
              </a:xfrm>
              <a:custGeom>
                <a:avLst/>
                <a:gdLst>
                  <a:gd name="T0" fmla="*/ 635 w 643"/>
                  <a:gd name="T1" fmla="*/ 283 h 591"/>
                  <a:gd name="T2" fmla="*/ 638 w 643"/>
                  <a:gd name="T3" fmla="*/ 301 h 591"/>
                  <a:gd name="T4" fmla="*/ 614 w 643"/>
                  <a:gd name="T5" fmla="*/ 384 h 591"/>
                  <a:gd name="T6" fmla="*/ 588 w 643"/>
                  <a:gd name="T7" fmla="*/ 447 h 591"/>
                  <a:gd name="T8" fmla="*/ 525 w 643"/>
                  <a:gd name="T9" fmla="*/ 525 h 591"/>
                  <a:gd name="T10" fmla="*/ 479 w 643"/>
                  <a:gd name="T11" fmla="*/ 554 h 591"/>
                  <a:gd name="T12" fmla="*/ 442 w 643"/>
                  <a:gd name="T13" fmla="*/ 567 h 591"/>
                  <a:gd name="T14" fmla="*/ 386 w 643"/>
                  <a:gd name="T15" fmla="*/ 582 h 591"/>
                  <a:gd name="T16" fmla="*/ 323 w 643"/>
                  <a:gd name="T17" fmla="*/ 591 h 591"/>
                  <a:gd name="T18" fmla="*/ 252 w 643"/>
                  <a:gd name="T19" fmla="*/ 589 h 591"/>
                  <a:gd name="T20" fmla="*/ 227 w 643"/>
                  <a:gd name="T21" fmla="*/ 586 h 591"/>
                  <a:gd name="T22" fmla="*/ 182 w 643"/>
                  <a:gd name="T23" fmla="*/ 576 h 591"/>
                  <a:gd name="T24" fmla="*/ 123 w 643"/>
                  <a:gd name="T25" fmla="*/ 549 h 591"/>
                  <a:gd name="T26" fmla="*/ 62 w 643"/>
                  <a:gd name="T27" fmla="*/ 499 h 591"/>
                  <a:gd name="T28" fmla="*/ 12 w 643"/>
                  <a:gd name="T29" fmla="*/ 418 h 591"/>
                  <a:gd name="T30" fmla="*/ 2 w 643"/>
                  <a:gd name="T31" fmla="*/ 370 h 591"/>
                  <a:gd name="T32" fmla="*/ 0 w 643"/>
                  <a:gd name="T33" fmla="*/ 324 h 591"/>
                  <a:gd name="T34" fmla="*/ 20 w 643"/>
                  <a:gd name="T35" fmla="*/ 321 h 591"/>
                  <a:gd name="T36" fmla="*/ 35 w 643"/>
                  <a:gd name="T37" fmla="*/ 320 h 591"/>
                  <a:gd name="T38" fmla="*/ 87 w 643"/>
                  <a:gd name="T39" fmla="*/ 319 h 591"/>
                  <a:gd name="T40" fmla="*/ 130 w 643"/>
                  <a:gd name="T41" fmla="*/ 320 h 591"/>
                  <a:gd name="T42" fmla="*/ 196 w 643"/>
                  <a:gd name="T43" fmla="*/ 318 h 591"/>
                  <a:gd name="T44" fmla="*/ 270 w 643"/>
                  <a:gd name="T45" fmla="*/ 316 h 591"/>
                  <a:gd name="T46" fmla="*/ 312 w 643"/>
                  <a:gd name="T47" fmla="*/ 312 h 591"/>
                  <a:gd name="T48" fmla="*/ 320 w 643"/>
                  <a:gd name="T49" fmla="*/ 307 h 591"/>
                  <a:gd name="T50" fmla="*/ 319 w 643"/>
                  <a:gd name="T51" fmla="*/ 284 h 591"/>
                  <a:gd name="T52" fmla="*/ 319 w 643"/>
                  <a:gd name="T53" fmla="*/ 205 h 591"/>
                  <a:gd name="T54" fmla="*/ 318 w 643"/>
                  <a:gd name="T55" fmla="*/ 136 h 591"/>
                  <a:gd name="T56" fmla="*/ 318 w 643"/>
                  <a:gd name="T57" fmla="*/ 62 h 591"/>
                  <a:gd name="T58" fmla="*/ 317 w 643"/>
                  <a:gd name="T59" fmla="*/ 35 h 591"/>
                  <a:gd name="T60" fmla="*/ 316 w 643"/>
                  <a:gd name="T61" fmla="*/ 9 h 591"/>
                  <a:gd name="T62" fmla="*/ 357 w 643"/>
                  <a:gd name="T63" fmla="*/ 1 h 591"/>
                  <a:gd name="T64" fmla="*/ 420 w 643"/>
                  <a:gd name="T65" fmla="*/ 6 h 591"/>
                  <a:gd name="T66" fmla="*/ 522 w 643"/>
                  <a:gd name="T67" fmla="*/ 38 h 591"/>
                  <a:gd name="T68" fmla="*/ 560 w 643"/>
                  <a:gd name="T69" fmla="*/ 63 h 591"/>
                  <a:gd name="T70" fmla="*/ 601 w 643"/>
                  <a:gd name="T71" fmla="*/ 113 h 591"/>
                  <a:gd name="T72" fmla="*/ 634 w 643"/>
                  <a:gd name="T73" fmla="*/ 185 h 591"/>
                  <a:gd name="T74" fmla="*/ 642 w 643"/>
                  <a:gd name="T75" fmla="*/ 245 h 591"/>
                  <a:gd name="T76" fmla="*/ 641 w 643"/>
                  <a:gd name="T77" fmla="*/ 279 h 591"/>
                  <a:gd name="T78" fmla="*/ 430 w 643"/>
                  <a:gd name="T79" fmla="*/ 143 h 591"/>
                  <a:gd name="T80" fmla="*/ 401 w 643"/>
                  <a:gd name="T81" fmla="*/ 104 h 591"/>
                  <a:gd name="T82" fmla="*/ 387 w 643"/>
                  <a:gd name="T83" fmla="*/ 101 h 591"/>
                  <a:gd name="T84" fmla="*/ 372 w 643"/>
                  <a:gd name="T85" fmla="*/ 112 h 591"/>
                  <a:gd name="T86" fmla="*/ 373 w 643"/>
                  <a:gd name="T87" fmla="*/ 123 h 591"/>
                  <a:gd name="T88" fmla="*/ 408 w 643"/>
                  <a:gd name="T89" fmla="*/ 170 h 591"/>
                  <a:gd name="T90" fmla="*/ 410 w 643"/>
                  <a:gd name="T91" fmla="*/ 190 h 591"/>
                  <a:gd name="T92" fmla="*/ 435 w 643"/>
                  <a:gd name="T93" fmla="*/ 211 h 591"/>
                  <a:gd name="T94" fmla="*/ 447 w 643"/>
                  <a:gd name="T95" fmla="*/ 220 h 591"/>
                  <a:gd name="T96" fmla="*/ 493 w 643"/>
                  <a:gd name="T97" fmla="*/ 280 h 591"/>
                  <a:gd name="T98" fmla="*/ 507 w 643"/>
                  <a:gd name="T99" fmla="*/ 267 h 591"/>
                  <a:gd name="T100" fmla="*/ 520 w 643"/>
                  <a:gd name="T101" fmla="*/ 259 h 591"/>
                  <a:gd name="T102" fmla="*/ 471 w 643"/>
                  <a:gd name="T103" fmla="*/ 195 h 591"/>
                  <a:gd name="T104" fmla="*/ 468 w 643"/>
                  <a:gd name="T105" fmla="*/ 177 h 591"/>
                  <a:gd name="T106" fmla="*/ 442 w 643"/>
                  <a:gd name="T107" fmla="*/ 158 h 59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643" h="591">
                    <a:moveTo>
                      <a:pt x="641" y="279"/>
                    </a:moveTo>
                    <a:cubicBezTo>
                      <a:pt x="639" y="280"/>
                      <a:pt x="637" y="281"/>
                      <a:pt x="635" y="283"/>
                    </a:cubicBezTo>
                    <a:cubicBezTo>
                      <a:pt x="640" y="287"/>
                      <a:pt x="641" y="289"/>
                      <a:pt x="640" y="294"/>
                    </a:cubicBezTo>
                    <a:cubicBezTo>
                      <a:pt x="639" y="297"/>
                      <a:pt x="639" y="299"/>
                      <a:pt x="638" y="301"/>
                    </a:cubicBezTo>
                    <a:cubicBezTo>
                      <a:pt x="634" y="315"/>
                      <a:pt x="630" y="329"/>
                      <a:pt x="627" y="343"/>
                    </a:cubicBezTo>
                    <a:cubicBezTo>
                      <a:pt x="623" y="357"/>
                      <a:pt x="618" y="370"/>
                      <a:pt x="614" y="384"/>
                    </a:cubicBezTo>
                    <a:cubicBezTo>
                      <a:pt x="614" y="385"/>
                      <a:pt x="614" y="385"/>
                      <a:pt x="613" y="386"/>
                    </a:cubicBezTo>
                    <a:cubicBezTo>
                      <a:pt x="608" y="408"/>
                      <a:pt x="598" y="428"/>
                      <a:pt x="588" y="447"/>
                    </a:cubicBezTo>
                    <a:cubicBezTo>
                      <a:pt x="576" y="470"/>
                      <a:pt x="561" y="491"/>
                      <a:pt x="542" y="508"/>
                    </a:cubicBezTo>
                    <a:cubicBezTo>
                      <a:pt x="536" y="514"/>
                      <a:pt x="530" y="520"/>
                      <a:pt x="525" y="525"/>
                    </a:cubicBezTo>
                    <a:cubicBezTo>
                      <a:pt x="515" y="534"/>
                      <a:pt x="504" y="541"/>
                      <a:pt x="493" y="548"/>
                    </a:cubicBezTo>
                    <a:cubicBezTo>
                      <a:pt x="489" y="551"/>
                      <a:pt x="483" y="552"/>
                      <a:pt x="479" y="554"/>
                    </a:cubicBezTo>
                    <a:cubicBezTo>
                      <a:pt x="473" y="556"/>
                      <a:pt x="467" y="559"/>
                      <a:pt x="461" y="561"/>
                    </a:cubicBezTo>
                    <a:cubicBezTo>
                      <a:pt x="454" y="563"/>
                      <a:pt x="448" y="565"/>
                      <a:pt x="442" y="567"/>
                    </a:cubicBezTo>
                    <a:cubicBezTo>
                      <a:pt x="427" y="571"/>
                      <a:pt x="413" y="575"/>
                      <a:pt x="398" y="579"/>
                    </a:cubicBezTo>
                    <a:cubicBezTo>
                      <a:pt x="394" y="580"/>
                      <a:pt x="390" y="581"/>
                      <a:pt x="386" y="582"/>
                    </a:cubicBezTo>
                    <a:cubicBezTo>
                      <a:pt x="372" y="584"/>
                      <a:pt x="359" y="587"/>
                      <a:pt x="345" y="589"/>
                    </a:cubicBezTo>
                    <a:cubicBezTo>
                      <a:pt x="338" y="590"/>
                      <a:pt x="330" y="591"/>
                      <a:pt x="323" y="591"/>
                    </a:cubicBezTo>
                    <a:cubicBezTo>
                      <a:pt x="307" y="591"/>
                      <a:pt x="290" y="591"/>
                      <a:pt x="274" y="591"/>
                    </a:cubicBezTo>
                    <a:cubicBezTo>
                      <a:pt x="267" y="591"/>
                      <a:pt x="260" y="590"/>
                      <a:pt x="252" y="589"/>
                    </a:cubicBezTo>
                    <a:cubicBezTo>
                      <a:pt x="247" y="589"/>
                      <a:pt x="243" y="587"/>
                      <a:pt x="239" y="584"/>
                    </a:cubicBezTo>
                    <a:cubicBezTo>
                      <a:pt x="233" y="587"/>
                      <a:pt x="233" y="587"/>
                      <a:pt x="227" y="586"/>
                    </a:cubicBezTo>
                    <a:cubicBezTo>
                      <a:pt x="218" y="584"/>
                      <a:pt x="208" y="583"/>
                      <a:pt x="199" y="580"/>
                    </a:cubicBezTo>
                    <a:cubicBezTo>
                      <a:pt x="193" y="578"/>
                      <a:pt x="187" y="578"/>
                      <a:pt x="182" y="576"/>
                    </a:cubicBezTo>
                    <a:cubicBezTo>
                      <a:pt x="167" y="570"/>
                      <a:pt x="153" y="563"/>
                      <a:pt x="138" y="557"/>
                    </a:cubicBezTo>
                    <a:cubicBezTo>
                      <a:pt x="133" y="555"/>
                      <a:pt x="128" y="552"/>
                      <a:pt x="123" y="549"/>
                    </a:cubicBezTo>
                    <a:cubicBezTo>
                      <a:pt x="114" y="545"/>
                      <a:pt x="106" y="539"/>
                      <a:pt x="98" y="533"/>
                    </a:cubicBezTo>
                    <a:cubicBezTo>
                      <a:pt x="85" y="523"/>
                      <a:pt x="73" y="511"/>
                      <a:pt x="62" y="499"/>
                    </a:cubicBezTo>
                    <a:cubicBezTo>
                      <a:pt x="47" y="483"/>
                      <a:pt x="34" y="464"/>
                      <a:pt x="23" y="444"/>
                    </a:cubicBezTo>
                    <a:cubicBezTo>
                      <a:pt x="19" y="435"/>
                      <a:pt x="15" y="427"/>
                      <a:pt x="12" y="418"/>
                    </a:cubicBezTo>
                    <a:cubicBezTo>
                      <a:pt x="11" y="414"/>
                      <a:pt x="11" y="411"/>
                      <a:pt x="10" y="407"/>
                    </a:cubicBezTo>
                    <a:cubicBezTo>
                      <a:pt x="7" y="395"/>
                      <a:pt x="4" y="382"/>
                      <a:pt x="2" y="370"/>
                    </a:cubicBezTo>
                    <a:cubicBezTo>
                      <a:pt x="1" y="365"/>
                      <a:pt x="1" y="360"/>
                      <a:pt x="0" y="354"/>
                    </a:cubicBezTo>
                    <a:cubicBezTo>
                      <a:pt x="0" y="344"/>
                      <a:pt x="0" y="334"/>
                      <a:pt x="0" y="324"/>
                    </a:cubicBezTo>
                    <a:cubicBezTo>
                      <a:pt x="0" y="319"/>
                      <a:pt x="1" y="317"/>
                      <a:pt x="6" y="318"/>
                    </a:cubicBezTo>
                    <a:cubicBezTo>
                      <a:pt x="11" y="318"/>
                      <a:pt x="16" y="317"/>
                      <a:pt x="20" y="321"/>
                    </a:cubicBezTo>
                    <a:cubicBezTo>
                      <a:pt x="21" y="321"/>
                      <a:pt x="22" y="321"/>
                      <a:pt x="23" y="320"/>
                    </a:cubicBezTo>
                    <a:cubicBezTo>
                      <a:pt x="27" y="318"/>
                      <a:pt x="31" y="319"/>
                      <a:pt x="35" y="320"/>
                    </a:cubicBezTo>
                    <a:cubicBezTo>
                      <a:pt x="43" y="320"/>
                      <a:pt x="50" y="320"/>
                      <a:pt x="58" y="319"/>
                    </a:cubicBezTo>
                    <a:cubicBezTo>
                      <a:pt x="68" y="318"/>
                      <a:pt x="78" y="319"/>
                      <a:pt x="87" y="319"/>
                    </a:cubicBezTo>
                    <a:cubicBezTo>
                      <a:pt x="95" y="319"/>
                      <a:pt x="102" y="319"/>
                      <a:pt x="110" y="319"/>
                    </a:cubicBezTo>
                    <a:cubicBezTo>
                      <a:pt x="117" y="319"/>
                      <a:pt x="124" y="320"/>
                      <a:pt x="130" y="320"/>
                    </a:cubicBezTo>
                    <a:cubicBezTo>
                      <a:pt x="137" y="320"/>
                      <a:pt x="145" y="319"/>
                      <a:pt x="152" y="319"/>
                    </a:cubicBezTo>
                    <a:cubicBezTo>
                      <a:pt x="166" y="319"/>
                      <a:pt x="181" y="319"/>
                      <a:pt x="196" y="318"/>
                    </a:cubicBezTo>
                    <a:cubicBezTo>
                      <a:pt x="213" y="318"/>
                      <a:pt x="231" y="317"/>
                      <a:pt x="248" y="316"/>
                    </a:cubicBezTo>
                    <a:cubicBezTo>
                      <a:pt x="255" y="316"/>
                      <a:pt x="263" y="316"/>
                      <a:pt x="270" y="316"/>
                    </a:cubicBezTo>
                    <a:cubicBezTo>
                      <a:pt x="275" y="316"/>
                      <a:pt x="280" y="315"/>
                      <a:pt x="286" y="315"/>
                    </a:cubicBezTo>
                    <a:cubicBezTo>
                      <a:pt x="294" y="314"/>
                      <a:pt x="303" y="313"/>
                      <a:pt x="312" y="312"/>
                    </a:cubicBezTo>
                    <a:cubicBezTo>
                      <a:pt x="313" y="312"/>
                      <a:pt x="314" y="312"/>
                      <a:pt x="316" y="312"/>
                    </a:cubicBezTo>
                    <a:cubicBezTo>
                      <a:pt x="318" y="311"/>
                      <a:pt x="320" y="310"/>
                      <a:pt x="320" y="307"/>
                    </a:cubicBezTo>
                    <a:cubicBezTo>
                      <a:pt x="320" y="306"/>
                      <a:pt x="320" y="304"/>
                      <a:pt x="320" y="302"/>
                    </a:cubicBezTo>
                    <a:cubicBezTo>
                      <a:pt x="320" y="296"/>
                      <a:pt x="319" y="290"/>
                      <a:pt x="319" y="284"/>
                    </a:cubicBezTo>
                    <a:cubicBezTo>
                      <a:pt x="319" y="277"/>
                      <a:pt x="319" y="270"/>
                      <a:pt x="320" y="263"/>
                    </a:cubicBezTo>
                    <a:cubicBezTo>
                      <a:pt x="320" y="244"/>
                      <a:pt x="321" y="225"/>
                      <a:pt x="319" y="205"/>
                    </a:cubicBezTo>
                    <a:cubicBezTo>
                      <a:pt x="318" y="191"/>
                      <a:pt x="318" y="177"/>
                      <a:pt x="318" y="163"/>
                    </a:cubicBezTo>
                    <a:cubicBezTo>
                      <a:pt x="318" y="154"/>
                      <a:pt x="318" y="145"/>
                      <a:pt x="318" y="136"/>
                    </a:cubicBezTo>
                    <a:cubicBezTo>
                      <a:pt x="318" y="129"/>
                      <a:pt x="317" y="122"/>
                      <a:pt x="317" y="115"/>
                    </a:cubicBezTo>
                    <a:cubicBezTo>
                      <a:pt x="316" y="98"/>
                      <a:pt x="317" y="80"/>
                      <a:pt x="318" y="62"/>
                    </a:cubicBezTo>
                    <a:cubicBezTo>
                      <a:pt x="318" y="57"/>
                      <a:pt x="318" y="51"/>
                      <a:pt x="317" y="45"/>
                    </a:cubicBezTo>
                    <a:cubicBezTo>
                      <a:pt x="317" y="41"/>
                      <a:pt x="317" y="38"/>
                      <a:pt x="317" y="35"/>
                    </a:cubicBezTo>
                    <a:cubicBezTo>
                      <a:pt x="317" y="29"/>
                      <a:pt x="317" y="23"/>
                      <a:pt x="316" y="17"/>
                    </a:cubicBezTo>
                    <a:cubicBezTo>
                      <a:pt x="315" y="15"/>
                      <a:pt x="316" y="12"/>
                      <a:pt x="316" y="9"/>
                    </a:cubicBezTo>
                    <a:cubicBezTo>
                      <a:pt x="318" y="8"/>
                      <a:pt x="321" y="7"/>
                      <a:pt x="323" y="6"/>
                    </a:cubicBezTo>
                    <a:cubicBezTo>
                      <a:pt x="335" y="4"/>
                      <a:pt x="346" y="2"/>
                      <a:pt x="357" y="1"/>
                    </a:cubicBezTo>
                    <a:cubicBezTo>
                      <a:pt x="361" y="0"/>
                      <a:pt x="366" y="1"/>
                      <a:pt x="370" y="1"/>
                    </a:cubicBezTo>
                    <a:cubicBezTo>
                      <a:pt x="387" y="2"/>
                      <a:pt x="403" y="3"/>
                      <a:pt x="420" y="6"/>
                    </a:cubicBezTo>
                    <a:cubicBezTo>
                      <a:pt x="432" y="7"/>
                      <a:pt x="444" y="10"/>
                      <a:pt x="456" y="13"/>
                    </a:cubicBezTo>
                    <a:cubicBezTo>
                      <a:pt x="479" y="18"/>
                      <a:pt x="501" y="27"/>
                      <a:pt x="522" y="38"/>
                    </a:cubicBezTo>
                    <a:cubicBezTo>
                      <a:pt x="530" y="42"/>
                      <a:pt x="538" y="47"/>
                      <a:pt x="546" y="52"/>
                    </a:cubicBezTo>
                    <a:cubicBezTo>
                      <a:pt x="551" y="55"/>
                      <a:pt x="556" y="59"/>
                      <a:pt x="560" y="63"/>
                    </a:cubicBezTo>
                    <a:cubicBezTo>
                      <a:pt x="568" y="71"/>
                      <a:pt x="576" y="78"/>
                      <a:pt x="583" y="87"/>
                    </a:cubicBezTo>
                    <a:cubicBezTo>
                      <a:pt x="589" y="96"/>
                      <a:pt x="595" y="104"/>
                      <a:pt x="601" y="113"/>
                    </a:cubicBezTo>
                    <a:cubicBezTo>
                      <a:pt x="605" y="120"/>
                      <a:pt x="609" y="126"/>
                      <a:pt x="612" y="133"/>
                    </a:cubicBezTo>
                    <a:cubicBezTo>
                      <a:pt x="621" y="150"/>
                      <a:pt x="629" y="167"/>
                      <a:pt x="634" y="185"/>
                    </a:cubicBezTo>
                    <a:cubicBezTo>
                      <a:pt x="637" y="198"/>
                      <a:pt x="640" y="210"/>
                      <a:pt x="642" y="223"/>
                    </a:cubicBezTo>
                    <a:cubicBezTo>
                      <a:pt x="643" y="230"/>
                      <a:pt x="643" y="238"/>
                      <a:pt x="642" y="245"/>
                    </a:cubicBezTo>
                    <a:cubicBezTo>
                      <a:pt x="641" y="254"/>
                      <a:pt x="642" y="263"/>
                      <a:pt x="641" y="273"/>
                    </a:cubicBezTo>
                    <a:cubicBezTo>
                      <a:pt x="641" y="275"/>
                      <a:pt x="641" y="277"/>
                      <a:pt x="641" y="279"/>
                    </a:cubicBezTo>
                    <a:close/>
                    <a:moveTo>
                      <a:pt x="442" y="158"/>
                    </a:moveTo>
                    <a:cubicBezTo>
                      <a:pt x="438" y="153"/>
                      <a:pt x="434" y="148"/>
                      <a:pt x="430" y="143"/>
                    </a:cubicBezTo>
                    <a:cubicBezTo>
                      <a:pt x="422" y="132"/>
                      <a:pt x="412" y="121"/>
                      <a:pt x="405" y="108"/>
                    </a:cubicBezTo>
                    <a:cubicBezTo>
                      <a:pt x="404" y="106"/>
                      <a:pt x="402" y="105"/>
                      <a:pt x="401" y="104"/>
                    </a:cubicBezTo>
                    <a:cubicBezTo>
                      <a:pt x="401" y="103"/>
                      <a:pt x="400" y="103"/>
                      <a:pt x="399" y="102"/>
                    </a:cubicBezTo>
                    <a:cubicBezTo>
                      <a:pt x="395" y="98"/>
                      <a:pt x="392" y="98"/>
                      <a:pt x="387" y="101"/>
                    </a:cubicBezTo>
                    <a:cubicBezTo>
                      <a:pt x="384" y="104"/>
                      <a:pt x="380" y="107"/>
                      <a:pt x="376" y="110"/>
                    </a:cubicBezTo>
                    <a:cubicBezTo>
                      <a:pt x="375" y="111"/>
                      <a:pt x="373" y="111"/>
                      <a:pt x="372" y="112"/>
                    </a:cubicBezTo>
                    <a:cubicBezTo>
                      <a:pt x="370" y="115"/>
                      <a:pt x="370" y="118"/>
                      <a:pt x="372" y="121"/>
                    </a:cubicBezTo>
                    <a:cubicBezTo>
                      <a:pt x="372" y="121"/>
                      <a:pt x="373" y="122"/>
                      <a:pt x="373" y="123"/>
                    </a:cubicBezTo>
                    <a:cubicBezTo>
                      <a:pt x="379" y="130"/>
                      <a:pt x="385" y="137"/>
                      <a:pt x="390" y="145"/>
                    </a:cubicBezTo>
                    <a:cubicBezTo>
                      <a:pt x="396" y="153"/>
                      <a:pt x="402" y="162"/>
                      <a:pt x="408" y="170"/>
                    </a:cubicBezTo>
                    <a:cubicBezTo>
                      <a:pt x="410" y="172"/>
                      <a:pt x="410" y="175"/>
                      <a:pt x="410" y="178"/>
                    </a:cubicBezTo>
                    <a:cubicBezTo>
                      <a:pt x="410" y="182"/>
                      <a:pt x="410" y="186"/>
                      <a:pt x="410" y="190"/>
                    </a:cubicBezTo>
                    <a:cubicBezTo>
                      <a:pt x="411" y="195"/>
                      <a:pt x="413" y="199"/>
                      <a:pt x="417" y="202"/>
                    </a:cubicBezTo>
                    <a:cubicBezTo>
                      <a:pt x="422" y="207"/>
                      <a:pt x="428" y="210"/>
                      <a:pt x="435" y="211"/>
                    </a:cubicBezTo>
                    <a:cubicBezTo>
                      <a:pt x="439" y="211"/>
                      <a:pt x="442" y="213"/>
                      <a:pt x="445" y="216"/>
                    </a:cubicBezTo>
                    <a:cubicBezTo>
                      <a:pt x="445" y="218"/>
                      <a:pt x="446" y="219"/>
                      <a:pt x="447" y="220"/>
                    </a:cubicBezTo>
                    <a:cubicBezTo>
                      <a:pt x="459" y="238"/>
                      <a:pt x="472" y="254"/>
                      <a:pt x="486" y="271"/>
                    </a:cubicBezTo>
                    <a:cubicBezTo>
                      <a:pt x="488" y="274"/>
                      <a:pt x="490" y="277"/>
                      <a:pt x="493" y="280"/>
                    </a:cubicBezTo>
                    <a:cubicBezTo>
                      <a:pt x="495" y="279"/>
                      <a:pt x="496" y="278"/>
                      <a:pt x="497" y="278"/>
                    </a:cubicBezTo>
                    <a:cubicBezTo>
                      <a:pt x="500" y="274"/>
                      <a:pt x="504" y="271"/>
                      <a:pt x="507" y="267"/>
                    </a:cubicBezTo>
                    <a:cubicBezTo>
                      <a:pt x="509" y="264"/>
                      <a:pt x="512" y="262"/>
                      <a:pt x="516" y="262"/>
                    </a:cubicBezTo>
                    <a:cubicBezTo>
                      <a:pt x="517" y="262"/>
                      <a:pt x="518" y="260"/>
                      <a:pt x="520" y="259"/>
                    </a:cubicBezTo>
                    <a:cubicBezTo>
                      <a:pt x="514" y="252"/>
                      <a:pt x="510" y="245"/>
                      <a:pt x="504" y="239"/>
                    </a:cubicBezTo>
                    <a:cubicBezTo>
                      <a:pt x="492" y="225"/>
                      <a:pt x="482" y="209"/>
                      <a:pt x="471" y="195"/>
                    </a:cubicBezTo>
                    <a:cubicBezTo>
                      <a:pt x="468" y="191"/>
                      <a:pt x="467" y="188"/>
                      <a:pt x="468" y="185"/>
                    </a:cubicBezTo>
                    <a:cubicBezTo>
                      <a:pt x="468" y="182"/>
                      <a:pt x="468" y="179"/>
                      <a:pt x="468" y="177"/>
                    </a:cubicBezTo>
                    <a:cubicBezTo>
                      <a:pt x="466" y="169"/>
                      <a:pt x="462" y="162"/>
                      <a:pt x="453" y="161"/>
                    </a:cubicBezTo>
                    <a:cubicBezTo>
                      <a:pt x="450" y="160"/>
                      <a:pt x="446" y="159"/>
                      <a:pt x="442" y="158"/>
                    </a:cubicBezTo>
                    <a:close/>
                  </a:path>
                </a:pathLst>
              </a:cu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698" name="Freeform 32"/>
              <p:cNvSpPr>
                <a:spLocks noEditPoints="1"/>
              </p:cNvSpPr>
              <p:nvPr/>
            </p:nvSpPr>
            <p:spPr bwMode="auto">
              <a:xfrm>
                <a:off x="4549776" y="1908175"/>
                <a:ext cx="2060575" cy="1847850"/>
              </a:xfrm>
              <a:custGeom>
                <a:avLst/>
                <a:gdLst>
                  <a:gd name="T0" fmla="*/ 282 w 549"/>
                  <a:gd name="T1" fmla="*/ 476 h 492"/>
                  <a:gd name="T2" fmla="*/ 277 w 549"/>
                  <a:gd name="T3" fmla="*/ 461 h 492"/>
                  <a:gd name="T4" fmla="*/ 274 w 549"/>
                  <a:gd name="T5" fmla="*/ 410 h 492"/>
                  <a:gd name="T6" fmla="*/ 269 w 549"/>
                  <a:gd name="T7" fmla="*/ 402 h 492"/>
                  <a:gd name="T8" fmla="*/ 270 w 549"/>
                  <a:gd name="T9" fmla="*/ 458 h 492"/>
                  <a:gd name="T10" fmla="*/ 275 w 549"/>
                  <a:gd name="T11" fmla="*/ 487 h 492"/>
                  <a:gd name="T12" fmla="*/ 224 w 549"/>
                  <a:gd name="T13" fmla="*/ 492 h 492"/>
                  <a:gd name="T14" fmla="*/ 203 w 549"/>
                  <a:gd name="T15" fmla="*/ 492 h 492"/>
                  <a:gd name="T16" fmla="*/ 168 w 549"/>
                  <a:gd name="T17" fmla="*/ 490 h 492"/>
                  <a:gd name="T18" fmla="*/ 96 w 549"/>
                  <a:gd name="T19" fmla="*/ 471 h 492"/>
                  <a:gd name="T20" fmla="*/ 53 w 549"/>
                  <a:gd name="T21" fmla="*/ 456 h 492"/>
                  <a:gd name="T22" fmla="*/ 53 w 549"/>
                  <a:gd name="T23" fmla="*/ 445 h 492"/>
                  <a:gd name="T24" fmla="*/ 58 w 549"/>
                  <a:gd name="T25" fmla="*/ 438 h 492"/>
                  <a:gd name="T26" fmla="*/ 59 w 549"/>
                  <a:gd name="T27" fmla="*/ 428 h 492"/>
                  <a:gd name="T28" fmla="*/ 78 w 549"/>
                  <a:gd name="T29" fmla="*/ 369 h 492"/>
                  <a:gd name="T30" fmla="*/ 74 w 549"/>
                  <a:gd name="T31" fmla="*/ 369 h 492"/>
                  <a:gd name="T32" fmla="*/ 58 w 549"/>
                  <a:gd name="T33" fmla="*/ 414 h 492"/>
                  <a:gd name="T34" fmla="*/ 35 w 549"/>
                  <a:gd name="T35" fmla="*/ 434 h 492"/>
                  <a:gd name="T36" fmla="*/ 0 w 549"/>
                  <a:gd name="T37" fmla="*/ 416 h 492"/>
                  <a:gd name="T38" fmla="*/ 35 w 549"/>
                  <a:gd name="T39" fmla="*/ 353 h 492"/>
                  <a:gd name="T40" fmla="*/ 64 w 549"/>
                  <a:gd name="T41" fmla="*/ 286 h 492"/>
                  <a:gd name="T42" fmla="*/ 94 w 549"/>
                  <a:gd name="T43" fmla="*/ 218 h 492"/>
                  <a:gd name="T44" fmla="*/ 109 w 549"/>
                  <a:gd name="T45" fmla="*/ 193 h 492"/>
                  <a:gd name="T46" fmla="*/ 155 w 549"/>
                  <a:gd name="T47" fmla="*/ 138 h 492"/>
                  <a:gd name="T48" fmla="*/ 193 w 549"/>
                  <a:gd name="T49" fmla="*/ 94 h 492"/>
                  <a:gd name="T50" fmla="*/ 225 w 549"/>
                  <a:gd name="T51" fmla="*/ 58 h 492"/>
                  <a:gd name="T52" fmla="*/ 282 w 549"/>
                  <a:gd name="T53" fmla="*/ 8 h 492"/>
                  <a:gd name="T54" fmla="*/ 297 w 549"/>
                  <a:gd name="T55" fmla="*/ 0 h 492"/>
                  <a:gd name="T56" fmla="*/ 320 w 549"/>
                  <a:gd name="T57" fmla="*/ 19 h 492"/>
                  <a:gd name="T58" fmla="*/ 372 w 549"/>
                  <a:gd name="T59" fmla="*/ 45 h 492"/>
                  <a:gd name="T60" fmla="*/ 378 w 549"/>
                  <a:gd name="T61" fmla="*/ 51 h 492"/>
                  <a:gd name="T62" fmla="*/ 388 w 549"/>
                  <a:gd name="T63" fmla="*/ 85 h 492"/>
                  <a:gd name="T64" fmla="*/ 379 w 549"/>
                  <a:gd name="T65" fmla="*/ 75 h 492"/>
                  <a:gd name="T66" fmla="*/ 354 w 549"/>
                  <a:gd name="T67" fmla="*/ 49 h 492"/>
                  <a:gd name="T68" fmla="*/ 329 w 549"/>
                  <a:gd name="T69" fmla="*/ 44 h 492"/>
                  <a:gd name="T70" fmla="*/ 373 w 549"/>
                  <a:gd name="T71" fmla="*/ 78 h 492"/>
                  <a:gd name="T72" fmla="*/ 409 w 549"/>
                  <a:gd name="T73" fmla="*/ 131 h 492"/>
                  <a:gd name="T74" fmla="*/ 447 w 549"/>
                  <a:gd name="T75" fmla="*/ 177 h 492"/>
                  <a:gd name="T76" fmla="*/ 542 w 549"/>
                  <a:gd name="T77" fmla="*/ 207 h 492"/>
                  <a:gd name="T78" fmla="*/ 547 w 549"/>
                  <a:gd name="T79" fmla="*/ 214 h 492"/>
                  <a:gd name="T80" fmla="*/ 541 w 549"/>
                  <a:gd name="T81" fmla="*/ 239 h 492"/>
                  <a:gd name="T82" fmla="*/ 529 w 549"/>
                  <a:gd name="T83" fmla="*/ 275 h 492"/>
                  <a:gd name="T84" fmla="*/ 499 w 549"/>
                  <a:gd name="T85" fmla="*/ 282 h 492"/>
                  <a:gd name="T86" fmla="*/ 438 w 549"/>
                  <a:gd name="T87" fmla="*/ 261 h 492"/>
                  <a:gd name="T88" fmla="*/ 369 w 549"/>
                  <a:gd name="T89" fmla="*/ 218 h 492"/>
                  <a:gd name="T90" fmla="*/ 325 w 549"/>
                  <a:gd name="T91" fmla="*/ 163 h 492"/>
                  <a:gd name="T92" fmla="*/ 305 w 549"/>
                  <a:gd name="T93" fmla="*/ 125 h 492"/>
                  <a:gd name="T94" fmla="*/ 307 w 549"/>
                  <a:gd name="T95" fmla="*/ 142 h 492"/>
                  <a:gd name="T96" fmla="*/ 346 w 549"/>
                  <a:gd name="T97" fmla="*/ 204 h 492"/>
                  <a:gd name="T98" fmla="*/ 311 w 549"/>
                  <a:gd name="T99" fmla="*/ 271 h 492"/>
                  <a:gd name="T100" fmla="*/ 289 w 549"/>
                  <a:gd name="T101" fmla="*/ 342 h 492"/>
                  <a:gd name="T102" fmla="*/ 285 w 549"/>
                  <a:gd name="T103" fmla="*/ 389 h 492"/>
                  <a:gd name="T104" fmla="*/ 286 w 549"/>
                  <a:gd name="T105" fmla="*/ 417 h 492"/>
                  <a:gd name="T106" fmla="*/ 292 w 549"/>
                  <a:gd name="T107" fmla="*/ 473 h 492"/>
                  <a:gd name="T108" fmla="*/ 535 w 549"/>
                  <a:gd name="T109" fmla="*/ 233 h 492"/>
                  <a:gd name="T110" fmla="*/ 534 w 549"/>
                  <a:gd name="T111" fmla="*/ 233 h 49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549" h="492">
                    <a:moveTo>
                      <a:pt x="292" y="473"/>
                    </a:moveTo>
                    <a:cubicBezTo>
                      <a:pt x="289" y="474"/>
                      <a:pt x="286" y="475"/>
                      <a:pt x="282" y="476"/>
                    </a:cubicBezTo>
                    <a:cubicBezTo>
                      <a:pt x="281" y="474"/>
                      <a:pt x="280" y="473"/>
                      <a:pt x="279" y="472"/>
                    </a:cubicBezTo>
                    <a:cubicBezTo>
                      <a:pt x="278" y="468"/>
                      <a:pt x="278" y="465"/>
                      <a:pt x="277" y="461"/>
                    </a:cubicBezTo>
                    <a:cubicBezTo>
                      <a:pt x="276" y="455"/>
                      <a:pt x="275" y="449"/>
                      <a:pt x="274" y="443"/>
                    </a:cubicBezTo>
                    <a:cubicBezTo>
                      <a:pt x="272" y="432"/>
                      <a:pt x="273" y="421"/>
                      <a:pt x="274" y="410"/>
                    </a:cubicBezTo>
                    <a:cubicBezTo>
                      <a:pt x="274" y="407"/>
                      <a:pt x="275" y="404"/>
                      <a:pt x="274" y="401"/>
                    </a:cubicBezTo>
                    <a:cubicBezTo>
                      <a:pt x="272" y="400"/>
                      <a:pt x="270" y="401"/>
                      <a:pt x="269" y="402"/>
                    </a:cubicBezTo>
                    <a:cubicBezTo>
                      <a:pt x="268" y="405"/>
                      <a:pt x="268" y="407"/>
                      <a:pt x="268" y="410"/>
                    </a:cubicBezTo>
                    <a:cubicBezTo>
                      <a:pt x="266" y="426"/>
                      <a:pt x="267" y="442"/>
                      <a:pt x="270" y="458"/>
                    </a:cubicBezTo>
                    <a:cubicBezTo>
                      <a:pt x="271" y="464"/>
                      <a:pt x="272" y="471"/>
                      <a:pt x="273" y="477"/>
                    </a:cubicBezTo>
                    <a:cubicBezTo>
                      <a:pt x="274" y="481"/>
                      <a:pt x="275" y="484"/>
                      <a:pt x="275" y="487"/>
                    </a:cubicBezTo>
                    <a:cubicBezTo>
                      <a:pt x="274" y="487"/>
                      <a:pt x="273" y="488"/>
                      <a:pt x="272" y="488"/>
                    </a:cubicBezTo>
                    <a:cubicBezTo>
                      <a:pt x="256" y="491"/>
                      <a:pt x="240" y="491"/>
                      <a:pt x="224" y="492"/>
                    </a:cubicBezTo>
                    <a:cubicBezTo>
                      <a:pt x="220" y="492"/>
                      <a:pt x="217" y="489"/>
                      <a:pt x="213" y="490"/>
                    </a:cubicBezTo>
                    <a:cubicBezTo>
                      <a:pt x="210" y="490"/>
                      <a:pt x="207" y="492"/>
                      <a:pt x="203" y="492"/>
                    </a:cubicBezTo>
                    <a:cubicBezTo>
                      <a:pt x="193" y="492"/>
                      <a:pt x="182" y="492"/>
                      <a:pt x="172" y="490"/>
                    </a:cubicBezTo>
                    <a:cubicBezTo>
                      <a:pt x="171" y="490"/>
                      <a:pt x="169" y="490"/>
                      <a:pt x="168" y="490"/>
                    </a:cubicBezTo>
                    <a:cubicBezTo>
                      <a:pt x="153" y="492"/>
                      <a:pt x="139" y="488"/>
                      <a:pt x="125" y="483"/>
                    </a:cubicBezTo>
                    <a:cubicBezTo>
                      <a:pt x="115" y="479"/>
                      <a:pt x="105" y="475"/>
                      <a:pt x="96" y="471"/>
                    </a:cubicBezTo>
                    <a:cubicBezTo>
                      <a:pt x="89" y="467"/>
                      <a:pt x="82" y="465"/>
                      <a:pt x="75" y="463"/>
                    </a:cubicBezTo>
                    <a:cubicBezTo>
                      <a:pt x="67" y="461"/>
                      <a:pt x="60" y="458"/>
                      <a:pt x="53" y="456"/>
                    </a:cubicBezTo>
                    <a:cubicBezTo>
                      <a:pt x="51" y="455"/>
                      <a:pt x="49" y="454"/>
                      <a:pt x="49" y="451"/>
                    </a:cubicBezTo>
                    <a:cubicBezTo>
                      <a:pt x="50" y="449"/>
                      <a:pt x="50" y="446"/>
                      <a:pt x="53" y="445"/>
                    </a:cubicBezTo>
                    <a:cubicBezTo>
                      <a:pt x="54" y="444"/>
                      <a:pt x="56" y="444"/>
                      <a:pt x="57" y="444"/>
                    </a:cubicBezTo>
                    <a:cubicBezTo>
                      <a:pt x="60" y="442"/>
                      <a:pt x="60" y="440"/>
                      <a:pt x="58" y="438"/>
                    </a:cubicBezTo>
                    <a:cubicBezTo>
                      <a:pt x="57" y="437"/>
                      <a:pt x="57" y="437"/>
                      <a:pt x="56" y="436"/>
                    </a:cubicBezTo>
                    <a:cubicBezTo>
                      <a:pt x="57" y="434"/>
                      <a:pt x="58" y="431"/>
                      <a:pt x="59" y="428"/>
                    </a:cubicBezTo>
                    <a:cubicBezTo>
                      <a:pt x="64" y="414"/>
                      <a:pt x="69" y="400"/>
                      <a:pt x="74" y="386"/>
                    </a:cubicBezTo>
                    <a:cubicBezTo>
                      <a:pt x="76" y="381"/>
                      <a:pt x="77" y="375"/>
                      <a:pt x="78" y="369"/>
                    </a:cubicBezTo>
                    <a:cubicBezTo>
                      <a:pt x="78" y="368"/>
                      <a:pt x="78" y="368"/>
                      <a:pt x="77" y="367"/>
                    </a:cubicBezTo>
                    <a:cubicBezTo>
                      <a:pt x="76" y="367"/>
                      <a:pt x="74" y="368"/>
                      <a:pt x="74" y="369"/>
                    </a:cubicBezTo>
                    <a:cubicBezTo>
                      <a:pt x="72" y="373"/>
                      <a:pt x="70" y="378"/>
                      <a:pt x="69" y="383"/>
                    </a:cubicBezTo>
                    <a:cubicBezTo>
                      <a:pt x="67" y="394"/>
                      <a:pt x="63" y="404"/>
                      <a:pt x="58" y="414"/>
                    </a:cubicBezTo>
                    <a:cubicBezTo>
                      <a:pt x="56" y="422"/>
                      <a:pt x="52" y="429"/>
                      <a:pt x="49" y="436"/>
                    </a:cubicBezTo>
                    <a:cubicBezTo>
                      <a:pt x="44" y="437"/>
                      <a:pt x="40" y="435"/>
                      <a:pt x="35" y="434"/>
                    </a:cubicBezTo>
                    <a:cubicBezTo>
                      <a:pt x="26" y="431"/>
                      <a:pt x="18" y="427"/>
                      <a:pt x="9" y="424"/>
                    </a:cubicBezTo>
                    <a:cubicBezTo>
                      <a:pt x="6" y="423"/>
                      <a:pt x="2" y="421"/>
                      <a:pt x="0" y="416"/>
                    </a:cubicBezTo>
                    <a:cubicBezTo>
                      <a:pt x="2" y="413"/>
                      <a:pt x="3" y="409"/>
                      <a:pt x="6" y="405"/>
                    </a:cubicBezTo>
                    <a:cubicBezTo>
                      <a:pt x="18" y="389"/>
                      <a:pt x="27" y="371"/>
                      <a:pt x="35" y="353"/>
                    </a:cubicBezTo>
                    <a:cubicBezTo>
                      <a:pt x="43" y="334"/>
                      <a:pt x="51" y="315"/>
                      <a:pt x="59" y="297"/>
                    </a:cubicBezTo>
                    <a:cubicBezTo>
                      <a:pt x="61" y="293"/>
                      <a:pt x="62" y="290"/>
                      <a:pt x="64" y="286"/>
                    </a:cubicBezTo>
                    <a:cubicBezTo>
                      <a:pt x="69" y="273"/>
                      <a:pt x="74" y="259"/>
                      <a:pt x="80" y="246"/>
                    </a:cubicBezTo>
                    <a:cubicBezTo>
                      <a:pt x="84" y="237"/>
                      <a:pt x="87" y="227"/>
                      <a:pt x="94" y="218"/>
                    </a:cubicBezTo>
                    <a:cubicBezTo>
                      <a:pt x="95" y="217"/>
                      <a:pt x="95" y="216"/>
                      <a:pt x="96" y="215"/>
                    </a:cubicBezTo>
                    <a:cubicBezTo>
                      <a:pt x="100" y="207"/>
                      <a:pt x="104" y="200"/>
                      <a:pt x="109" y="193"/>
                    </a:cubicBezTo>
                    <a:cubicBezTo>
                      <a:pt x="121" y="177"/>
                      <a:pt x="135" y="162"/>
                      <a:pt x="148" y="145"/>
                    </a:cubicBezTo>
                    <a:cubicBezTo>
                      <a:pt x="150" y="143"/>
                      <a:pt x="152" y="141"/>
                      <a:pt x="155" y="138"/>
                    </a:cubicBezTo>
                    <a:cubicBezTo>
                      <a:pt x="166" y="125"/>
                      <a:pt x="177" y="111"/>
                      <a:pt x="189" y="98"/>
                    </a:cubicBezTo>
                    <a:cubicBezTo>
                      <a:pt x="190" y="97"/>
                      <a:pt x="191" y="95"/>
                      <a:pt x="193" y="94"/>
                    </a:cubicBezTo>
                    <a:cubicBezTo>
                      <a:pt x="200" y="88"/>
                      <a:pt x="206" y="80"/>
                      <a:pt x="212" y="72"/>
                    </a:cubicBezTo>
                    <a:cubicBezTo>
                      <a:pt x="216" y="67"/>
                      <a:pt x="220" y="63"/>
                      <a:pt x="225" y="58"/>
                    </a:cubicBezTo>
                    <a:cubicBezTo>
                      <a:pt x="235" y="46"/>
                      <a:pt x="246" y="34"/>
                      <a:pt x="259" y="23"/>
                    </a:cubicBezTo>
                    <a:cubicBezTo>
                      <a:pt x="267" y="18"/>
                      <a:pt x="274" y="12"/>
                      <a:pt x="282" y="8"/>
                    </a:cubicBezTo>
                    <a:cubicBezTo>
                      <a:pt x="285" y="7"/>
                      <a:pt x="287" y="5"/>
                      <a:pt x="289" y="4"/>
                    </a:cubicBezTo>
                    <a:cubicBezTo>
                      <a:pt x="292" y="2"/>
                      <a:pt x="294" y="1"/>
                      <a:pt x="297" y="0"/>
                    </a:cubicBezTo>
                    <a:cubicBezTo>
                      <a:pt x="300" y="3"/>
                      <a:pt x="302" y="6"/>
                      <a:pt x="305" y="9"/>
                    </a:cubicBezTo>
                    <a:cubicBezTo>
                      <a:pt x="309" y="14"/>
                      <a:pt x="315" y="17"/>
                      <a:pt x="320" y="19"/>
                    </a:cubicBezTo>
                    <a:cubicBezTo>
                      <a:pt x="335" y="25"/>
                      <a:pt x="349" y="32"/>
                      <a:pt x="363" y="38"/>
                    </a:cubicBezTo>
                    <a:cubicBezTo>
                      <a:pt x="367" y="40"/>
                      <a:pt x="370" y="42"/>
                      <a:pt x="372" y="45"/>
                    </a:cubicBezTo>
                    <a:cubicBezTo>
                      <a:pt x="373" y="47"/>
                      <a:pt x="375" y="48"/>
                      <a:pt x="376" y="49"/>
                    </a:cubicBezTo>
                    <a:cubicBezTo>
                      <a:pt x="377" y="50"/>
                      <a:pt x="378" y="51"/>
                      <a:pt x="378" y="51"/>
                    </a:cubicBezTo>
                    <a:cubicBezTo>
                      <a:pt x="384" y="61"/>
                      <a:pt x="388" y="70"/>
                      <a:pt x="388" y="81"/>
                    </a:cubicBezTo>
                    <a:cubicBezTo>
                      <a:pt x="388" y="82"/>
                      <a:pt x="388" y="84"/>
                      <a:pt x="388" y="85"/>
                    </a:cubicBezTo>
                    <a:cubicBezTo>
                      <a:pt x="385" y="84"/>
                      <a:pt x="385" y="82"/>
                      <a:pt x="383" y="80"/>
                    </a:cubicBezTo>
                    <a:cubicBezTo>
                      <a:pt x="382" y="78"/>
                      <a:pt x="380" y="77"/>
                      <a:pt x="379" y="75"/>
                    </a:cubicBezTo>
                    <a:cubicBezTo>
                      <a:pt x="378" y="73"/>
                      <a:pt x="376" y="71"/>
                      <a:pt x="375" y="70"/>
                    </a:cubicBezTo>
                    <a:cubicBezTo>
                      <a:pt x="369" y="62"/>
                      <a:pt x="362" y="56"/>
                      <a:pt x="354" y="49"/>
                    </a:cubicBezTo>
                    <a:cubicBezTo>
                      <a:pt x="348" y="45"/>
                      <a:pt x="341" y="42"/>
                      <a:pt x="334" y="39"/>
                    </a:cubicBezTo>
                    <a:cubicBezTo>
                      <a:pt x="331" y="38"/>
                      <a:pt x="330" y="39"/>
                      <a:pt x="329" y="44"/>
                    </a:cubicBezTo>
                    <a:cubicBezTo>
                      <a:pt x="334" y="46"/>
                      <a:pt x="339" y="48"/>
                      <a:pt x="343" y="51"/>
                    </a:cubicBezTo>
                    <a:cubicBezTo>
                      <a:pt x="355" y="57"/>
                      <a:pt x="365" y="67"/>
                      <a:pt x="373" y="78"/>
                    </a:cubicBezTo>
                    <a:cubicBezTo>
                      <a:pt x="380" y="87"/>
                      <a:pt x="386" y="97"/>
                      <a:pt x="392" y="107"/>
                    </a:cubicBezTo>
                    <a:cubicBezTo>
                      <a:pt x="398" y="115"/>
                      <a:pt x="404" y="123"/>
                      <a:pt x="409" y="131"/>
                    </a:cubicBezTo>
                    <a:cubicBezTo>
                      <a:pt x="413" y="137"/>
                      <a:pt x="417" y="143"/>
                      <a:pt x="421" y="149"/>
                    </a:cubicBezTo>
                    <a:cubicBezTo>
                      <a:pt x="427" y="161"/>
                      <a:pt x="436" y="170"/>
                      <a:pt x="447" y="177"/>
                    </a:cubicBezTo>
                    <a:cubicBezTo>
                      <a:pt x="461" y="186"/>
                      <a:pt x="475" y="192"/>
                      <a:pt x="490" y="194"/>
                    </a:cubicBezTo>
                    <a:cubicBezTo>
                      <a:pt x="508" y="197"/>
                      <a:pt x="525" y="202"/>
                      <a:pt x="542" y="207"/>
                    </a:cubicBezTo>
                    <a:cubicBezTo>
                      <a:pt x="543" y="207"/>
                      <a:pt x="544" y="207"/>
                      <a:pt x="545" y="208"/>
                    </a:cubicBezTo>
                    <a:cubicBezTo>
                      <a:pt x="548" y="209"/>
                      <a:pt x="549" y="211"/>
                      <a:pt x="547" y="214"/>
                    </a:cubicBezTo>
                    <a:cubicBezTo>
                      <a:pt x="546" y="216"/>
                      <a:pt x="544" y="217"/>
                      <a:pt x="544" y="219"/>
                    </a:cubicBezTo>
                    <a:cubicBezTo>
                      <a:pt x="546" y="226"/>
                      <a:pt x="543" y="232"/>
                      <a:pt x="541" y="239"/>
                    </a:cubicBezTo>
                    <a:cubicBezTo>
                      <a:pt x="539" y="245"/>
                      <a:pt x="538" y="251"/>
                      <a:pt x="535" y="257"/>
                    </a:cubicBezTo>
                    <a:cubicBezTo>
                      <a:pt x="533" y="263"/>
                      <a:pt x="531" y="269"/>
                      <a:pt x="529" y="275"/>
                    </a:cubicBezTo>
                    <a:cubicBezTo>
                      <a:pt x="528" y="278"/>
                      <a:pt x="527" y="281"/>
                      <a:pt x="526" y="284"/>
                    </a:cubicBezTo>
                    <a:cubicBezTo>
                      <a:pt x="516" y="284"/>
                      <a:pt x="508" y="284"/>
                      <a:pt x="499" y="282"/>
                    </a:cubicBezTo>
                    <a:cubicBezTo>
                      <a:pt x="487" y="278"/>
                      <a:pt x="473" y="275"/>
                      <a:pt x="461" y="270"/>
                    </a:cubicBezTo>
                    <a:cubicBezTo>
                      <a:pt x="453" y="267"/>
                      <a:pt x="445" y="264"/>
                      <a:pt x="438" y="261"/>
                    </a:cubicBezTo>
                    <a:cubicBezTo>
                      <a:pt x="431" y="258"/>
                      <a:pt x="425" y="254"/>
                      <a:pt x="418" y="251"/>
                    </a:cubicBezTo>
                    <a:cubicBezTo>
                      <a:pt x="400" y="242"/>
                      <a:pt x="384" y="231"/>
                      <a:pt x="369" y="218"/>
                    </a:cubicBezTo>
                    <a:cubicBezTo>
                      <a:pt x="361" y="212"/>
                      <a:pt x="356" y="205"/>
                      <a:pt x="350" y="198"/>
                    </a:cubicBezTo>
                    <a:cubicBezTo>
                      <a:pt x="340" y="187"/>
                      <a:pt x="333" y="175"/>
                      <a:pt x="325" y="163"/>
                    </a:cubicBezTo>
                    <a:cubicBezTo>
                      <a:pt x="320" y="154"/>
                      <a:pt x="315" y="144"/>
                      <a:pt x="310" y="135"/>
                    </a:cubicBezTo>
                    <a:cubicBezTo>
                      <a:pt x="308" y="132"/>
                      <a:pt x="306" y="128"/>
                      <a:pt x="305" y="125"/>
                    </a:cubicBezTo>
                    <a:cubicBezTo>
                      <a:pt x="301" y="126"/>
                      <a:pt x="301" y="128"/>
                      <a:pt x="302" y="130"/>
                    </a:cubicBezTo>
                    <a:cubicBezTo>
                      <a:pt x="304" y="134"/>
                      <a:pt x="306" y="138"/>
                      <a:pt x="307" y="142"/>
                    </a:cubicBezTo>
                    <a:cubicBezTo>
                      <a:pt x="315" y="158"/>
                      <a:pt x="325" y="173"/>
                      <a:pt x="334" y="188"/>
                    </a:cubicBezTo>
                    <a:cubicBezTo>
                      <a:pt x="338" y="193"/>
                      <a:pt x="342" y="198"/>
                      <a:pt x="346" y="204"/>
                    </a:cubicBezTo>
                    <a:cubicBezTo>
                      <a:pt x="340" y="215"/>
                      <a:pt x="334" y="226"/>
                      <a:pt x="328" y="237"/>
                    </a:cubicBezTo>
                    <a:cubicBezTo>
                      <a:pt x="322" y="248"/>
                      <a:pt x="316" y="259"/>
                      <a:pt x="311" y="271"/>
                    </a:cubicBezTo>
                    <a:cubicBezTo>
                      <a:pt x="306" y="280"/>
                      <a:pt x="302" y="290"/>
                      <a:pt x="299" y="300"/>
                    </a:cubicBezTo>
                    <a:cubicBezTo>
                      <a:pt x="295" y="314"/>
                      <a:pt x="292" y="328"/>
                      <a:pt x="289" y="342"/>
                    </a:cubicBezTo>
                    <a:cubicBezTo>
                      <a:pt x="288" y="344"/>
                      <a:pt x="288" y="346"/>
                      <a:pt x="288" y="348"/>
                    </a:cubicBezTo>
                    <a:cubicBezTo>
                      <a:pt x="288" y="362"/>
                      <a:pt x="286" y="375"/>
                      <a:pt x="285" y="389"/>
                    </a:cubicBezTo>
                    <a:cubicBezTo>
                      <a:pt x="284" y="391"/>
                      <a:pt x="285" y="392"/>
                      <a:pt x="285" y="394"/>
                    </a:cubicBezTo>
                    <a:cubicBezTo>
                      <a:pt x="285" y="402"/>
                      <a:pt x="286" y="409"/>
                      <a:pt x="286" y="417"/>
                    </a:cubicBezTo>
                    <a:cubicBezTo>
                      <a:pt x="286" y="432"/>
                      <a:pt x="287" y="447"/>
                      <a:pt x="292" y="462"/>
                    </a:cubicBezTo>
                    <a:cubicBezTo>
                      <a:pt x="293" y="465"/>
                      <a:pt x="294" y="468"/>
                      <a:pt x="292" y="473"/>
                    </a:cubicBezTo>
                    <a:close/>
                    <a:moveTo>
                      <a:pt x="534" y="234"/>
                    </a:moveTo>
                    <a:cubicBezTo>
                      <a:pt x="534" y="234"/>
                      <a:pt x="534" y="234"/>
                      <a:pt x="535" y="233"/>
                    </a:cubicBezTo>
                    <a:cubicBezTo>
                      <a:pt x="535" y="233"/>
                      <a:pt x="534" y="233"/>
                      <a:pt x="534" y="233"/>
                    </a:cubicBezTo>
                    <a:cubicBezTo>
                      <a:pt x="534" y="233"/>
                      <a:pt x="534" y="233"/>
                      <a:pt x="534" y="233"/>
                    </a:cubicBezTo>
                    <a:cubicBezTo>
                      <a:pt x="534" y="233"/>
                      <a:pt x="534" y="234"/>
                      <a:pt x="534" y="234"/>
                    </a:cubicBezTo>
                    <a:close/>
                  </a:path>
                </a:pathLst>
              </a:cu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699" name="Freeform 33"/>
              <p:cNvSpPr>
                <a:spLocks/>
              </p:cNvSpPr>
              <p:nvPr/>
            </p:nvSpPr>
            <p:spPr bwMode="auto">
              <a:xfrm>
                <a:off x="5754688" y="1047750"/>
                <a:ext cx="838200" cy="663575"/>
              </a:xfrm>
              <a:custGeom>
                <a:avLst/>
                <a:gdLst>
                  <a:gd name="T0" fmla="*/ 211 w 223"/>
                  <a:gd name="T1" fmla="*/ 170 h 177"/>
                  <a:gd name="T2" fmla="*/ 208 w 223"/>
                  <a:gd name="T3" fmla="*/ 153 h 177"/>
                  <a:gd name="T4" fmla="*/ 207 w 223"/>
                  <a:gd name="T5" fmla="*/ 147 h 177"/>
                  <a:gd name="T6" fmla="*/ 204 w 223"/>
                  <a:gd name="T7" fmla="*/ 144 h 177"/>
                  <a:gd name="T8" fmla="*/ 201 w 223"/>
                  <a:gd name="T9" fmla="*/ 147 h 177"/>
                  <a:gd name="T10" fmla="*/ 197 w 223"/>
                  <a:gd name="T11" fmla="*/ 157 h 177"/>
                  <a:gd name="T12" fmla="*/ 189 w 223"/>
                  <a:gd name="T13" fmla="*/ 166 h 177"/>
                  <a:gd name="T14" fmla="*/ 190 w 223"/>
                  <a:gd name="T15" fmla="*/ 155 h 177"/>
                  <a:gd name="T16" fmla="*/ 189 w 223"/>
                  <a:gd name="T17" fmla="*/ 144 h 177"/>
                  <a:gd name="T18" fmla="*/ 187 w 223"/>
                  <a:gd name="T19" fmla="*/ 134 h 177"/>
                  <a:gd name="T20" fmla="*/ 181 w 223"/>
                  <a:gd name="T21" fmla="*/ 135 h 177"/>
                  <a:gd name="T22" fmla="*/ 174 w 223"/>
                  <a:gd name="T23" fmla="*/ 143 h 177"/>
                  <a:gd name="T24" fmla="*/ 159 w 223"/>
                  <a:gd name="T25" fmla="*/ 151 h 177"/>
                  <a:gd name="T26" fmla="*/ 155 w 223"/>
                  <a:gd name="T27" fmla="*/ 128 h 177"/>
                  <a:gd name="T28" fmla="*/ 151 w 223"/>
                  <a:gd name="T29" fmla="*/ 131 h 177"/>
                  <a:gd name="T30" fmla="*/ 146 w 223"/>
                  <a:gd name="T31" fmla="*/ 141 h 177"/>
                  <a:gd name="T32" fmla="*/ 139 w 223"/>
                  <a:gd name="T33" fmla="*/ 145 h 177"/>
                  <a:gd name="T34" fmla="*/ 136 w 223"/>
                  <a:gd name="T35" fmla="*/ 126 h 177"/>
                  <a:gd name="T36" fmla="*/ 130 w 223"/>
                  <a:gd name="T37" fmla="*/ 130 h 177"/>
                  <a:gd name="T38" fmla="*/ 124 w 223"/>
                  <a:gd name="T39" fmla="*/ 146 h 177"/>
                  <a:gd name="T40" fmla="*/ 117 w 223"/>
                  <a:gd name="T41" fmla="*/ 155 h 177"/>
                  <a:gd name="T42" fmla="*/ 114 w 223"/>
                  <a:gd name="T43" fmla="*/ 155 h 177"/>
                  <a:gd name="T44" fmla="*/ 112 w 223"/>
                  <a:gd name="T45" fmla="*/ 153 h 177"/>
                  <a:gd name="T46" fmla="*/ 112 w 223"/>
                  <a:gd name="T47" fmla="*/ 146 h 177"/>
                  <a:gd name="T48" fmla="*/ 81 w 223"/>
                  <a:gd name="T49" fmla="*/ 148 h 177"/>
                  <a:gd name="T50" fmla="*/ 77 w 223"/>
                  <a:gd name="T51" fmla="*/ 156 h 177"/>
                  <a:gd name="T52" fmla="*/ 76 w 223"/>
                  <a:gd name="T53" fmla="*/ 161 h 177"/>
                  <a:gd name="T54" fmla="*/ 36 w 223"/>
                  <a:gd name="T55" fmla="*/ 176 h 177"/>
                  <a:gd name="T56" fmla="*/ 11 w 223"/>
                  <a:gd name="T57" fmla="*/ 175 h 177"/>
                  <a:gd name="T58" fmla="*/ 9 w 223"/>
                  <a:gd name="T59" fmla="*/ 164 h 177"/>
                  <a:gd name="T60" fmla="*/ 7 w 223"/>
                  <a:gd name="T61" fmla="*/ 151 h 177"/>
                  <a:gd name="T62" fmla="*/ 4 w 223"/>
                  <a:gd name="T63" fmla="*/ 97 h 177"/>
                  <a:gd name="T64" fmla="*/ 9 w 223"/>
                  <a:gd name="T65" fmla="*/ 83 h 177"/>
                  <a:gd name="T66" fmla="*/ 27 w 223"/>
                  <a:gd name="T67" fmla="*/ 44 h 177"/>
                  <a:gd name="T68" fmla="*/ 37 w 223"/>
                  <a:gd name="T69" fmla="*/ 35 h 177"/>
                  <a:gd name="T70" fmla="*/ 60 w 223"/>
                  <a:gd name="T71" fmla="*/ 20 h 177"/>
                  <a:gd name="T72" fmla="*/ 73 w 223"/>
                  <a:gd name="T73" fmla="*/ 12 h 177"/>
                  <a:gd name="T74" fmla="*/ 76 w 223"/>
                  <a:gd name="T75" fmla="*/ 11 h 177"/>
                  <a:gd name="T76" fmla="*/ 104 w 223"/>
                  <a:gd name="T77" fmla="*/ 3 h 177"/>
                  <a:gd name="T78" fmla="*/ 139 w 223"/>
                  <a:gd name="T79" fmla="*/ 5 h 177"/>
                  <a:gd name="T80" fmla="*/ 155 w 223"/>
                  <a:gd name="T81" fmla="*/ 11 h 177"/>
                  <a:gd name="T82" fmla="*/ 178 w 223"/>
                  <a:gd name="T83" fmla="*/ 26 h 177"/>
                  <a:gd name="T84" fmla="*/ 213 w 223"/>
                  <a:gd name="T85" fmla="*/ 68 h 177"/>
                  <a:gd name="T86" fmla="*/ 221 w 223"/>
                  <a:gd name="T87" fmla="*/ 90 h 177"/>
                  <a:gd name="T88" fmla="*/ 223 w 223"/>
                  <a:gd name="T89" fmla="*/ 121 h 177"/>
                  <a:gd name="T90" fmla="*/ 223 w 223"/>
                  <a:gd name="T91" fmla="*/ 138 h 177"/>
                  <a:gd name="T92" fmla="*/ 215 w 223"/>
                  <a:gd name="T93" fmla="*/ 166 h 177"/>
                  <a:gd name="T94" fmla="*/ 213 w 223"/>
                  <a:gd name="T95" fmla="*/ 169 h 177"/>
                  <a:gd name="T96" fmla="*/ 211 w 223"/>
                  <a:gd name="T97" fmla="*/ 170 h 17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223" h="177">
                    <a:moveTo>
                      <a:pt x="211" y="170"/>
                    </a:moveTo>
                    <a:cubicBezTo>
                      <a:pt x="210" y="164"/>
                      <a:pt x="209" y="159"/>
                      <a:pt x="208" y="153"/>
                    </a:cubicBezTo>
                    <a:cubicBezTo>
                      <a:pt x="208" y="151"/>
                      <a:pt x="207" y="149"/>
                      <a:pt x="207" y="147"/>
                    </a:cubicBezTo>
                    <a:cubicBezTo>
                      <a:pt x="206" y="145"/>
                      <a:pt x="205" y="144"/>
                      <a:pt x="204" y="144"/>
                    </a:cubicBezTo>
                    <a:cubicBezTo>
                      <a:pt x="202" y="144"/>
                      <a:pt x="201" y="146"/>
                      <a:pt x="201" y="147"/>
                    </a:cubicBezTo>
                    <a:cubicBezTo>
                      <a:pt x="199" y="150"/>
                      <a:pt x="198" y="154"/>
                      <a:pt x="197" y="157"/>
                    </a:cubicBezTo>
                    <a:cubicBezTo>
                      <a:pt x="195" y="162"/>
                      <a:pt x="194" y="163"/>
                      <a:pt x="189" y="166"/>
                    </a:cubicBezTo>
                    <a:cubicBezTo>
                      <a:pt x="188" y="162"/>
                      <a:pt x="190" y="159"/>
                      <a:pt x="190" y="155"/>
                    </a:cubicBezTo>
                    <a:cubicBezTo>
                      <a:pt x="189" y="152"/>
                      <a:pt x="189" y="148"/>
                      <a:pt x="189" y="144"/>
                    </a:cubicBezTo>
                    <a:cubicBezTo>
                      <a:pt x="188" y="140"/>
                      <a:pt x="187" y="137"/>
                      <a:pt x="187" y="134"/>
                    </a:cubicBezTo>
                    <a:cubicBezTo>
                      <a:pt x="184" y="132"/>
                      <a:pt x="182" y="133"/>
                      <a:pt x="181" y="135"/>
                    </a:cubicBezTo>
                    <a:cubicBezTo>
                      <a:pt x="179" y="137"/>
                      <a:pt x="177" y="140"/>
                      <a:pt x="174" y="143"/>
                    </a:cubicBezTo>
                    <a:cubicBezTo>
                      <a:pt x="170" y="147"/>
                      <a:pt x="165" y="150"/>
                      <a:pt x="159" y="151"/>
                    </a:cubicBezTo>
                    <a:cubicBezTo>
                      <a:pt x="157" y="143"/>
                      <a:pt x="161" y="135"/>
                      <a:pt x="155" y="128"/>
                    </a:cubicBezTo>
                    <a:cubicBezTo>
                      <a:pt x="154" y="129"/>
                      <a:pt x="152" y="130"/>
                      <a:pt x="151" y="131"/>
                    </a:cubicBezTo>
                    <a:cubicBezTo>
                      <a:pt x="149" y="134"/>
                      <a:pt x="148" y="138"/>
                      <a:pt x="146" y="141"/>
                    </a:cubicBezTo>
                    <a:cubicBezTo>
                      <a:pt x="145" y="143"/>
                      <a:pt x="143" y="145"/>
                      <a:pt x="139" y="145"/>
                    </a:cubicBezTo>
                    <a:cubicBezTo>
                      <a:pt x="138" y="139"/>
                      <a:pt x="139" y="132"/>
                      <a:pt x="136" y="126"/>
                    </a:cubicBezTo>
                    <a:cubicBezTo>
                      <a:pt x="132" y="125"/>
                      <a:pt x="131" y="128"/>
                      <a:pt x="130" y="130"/>
                    </a:cubicBezTo>
                    <a:cubicBezTo>
                      <a:pt x="128" y="135"/>
                      <a:pt x="125" y="140"/>
                      <a:pt x="124" y="146"/>
                    </a:cubicBezTo>
                    <a:cubicBezTo>
                      <a:pt x="122" y="150"/>
                      <a:pt x="120" y="152"/>
                      <a:pt x="117" y="155"/>
                    </a:cubicBezTo>
                    <a:cubicBezTo>
                      <a:pt x="116" y="156"/>
                      <a:pt x="114" y="156"/>
                      <a:pt x="114" y="155"/>
                    </a:cubicBezTo>
                    <a:cubicBezTo>
                      <a:pt x="113" y="155"/>
                      <a:pt x="112" y="154"/>
                      <a:pt x="112" y="153"/>
                    </a:cubicBezTo>
                    <a:cubicBezTo>
                      <a:pt x="112" y="150"/>
                      <a:pt x="112" y="148"/>
                      <a:pt x="112" y="146"/>
                    </a:cubicBezTo>
                    <a:cubicBezTo>
                      <a:pt x="102" y="140"/>
                      <a:pt x="89" y="141"/>
                      <a:pt x="81" y="148"/>
                    </a:cubicBezTo>
                    <a:cubicBezTo>
                      <a:pt x="79" y="150"/>
                      <a:pt x="77" y="153"/>
                      <a:pt x="77" y="156"/>
                    </a:cubicBezTo>
                    <a:cubicBezTo>
                      <a:pt x="77" y="158"/>
                      <a:pt x="76" y="159"/>
                      <a:pt x="76" y="161"/>
                    </a:cubicBezTo>
                    <a:cubicBezTo>
                      <a:pt x="64" y="170"/>
                      <a:pt x="50" y="174"/>
                      <a:pt x="36" y="176"/>
                    </a:cubicBezTo>
                    <a:cubicBezTo>
                      <a:pt x="28" y="177"/>
                      <a:pt x="19" y="176"/>
                      <a:pt x="11" y="175"/>
                    </a:cubicBezTo>
                    <a:cubicBezTo>
                      <a:pt x="9" y="171"/>
                      <a:pt x="10" y="168"/>
                      <a:pt x="9" y="164"/>
                    </a:cubicBezTo>
                    <a:cubicBezTo>
                      <a:pt x="8" y="160"/>
                      <a:pt x="8" y="155"/>
                      <a:pt x="7" y="151"/>
                    </a:cubicBezTo>
                    <a:cubicBezTo>
                      <a:pt x="1" y="133"/>
                      <a:pt x="0" y="115"/>
                      <a:pt x="4" y="97"/>
                    </a:cubicBezTo>
                    <a:cubicBezTo>
                      <a:pt x="5" y="92"/>
                      <a:pt x="7" y="88"/>
                      <a:pt x="9" y="83"/>
                    </a:cubicBezTo>
                    <a:cubicBezTo>
                      <a:pt x="15" y="70"/>
                      <a:pt x="21" y="57"/>
                      <a:pt x="27" y="44"/>
                    </a:cubicBezTo>
                    <a:cubicBezTo>
                      <a:pt x="29" y="40"/>
                      <a:pt x="32" y="37"/>
                      <a:pt x="37" y="35"/>
                    </a:cubicBezTo>
                    <a:cubicBezTo>
                      <a:pt x="45" y="31"/>
                      <a:pt x="52" y="25"/>
                      <a:pt x="60" y="20"/>
                    </a:cubicBezTo>
                    <a:cubicBezTo>
                      <a:pt x="64" y="17"/>
                      <a:pt x="69" y="14"/>
                      <a:pt x="73" y="12"/>
                    </a:cubicBezTo>
                    <a:cubicBezTo>
                      <a:pt x="74" y="11"/>
                      <a:pt x="75" y="11"/>
                      <a:pt x="76" y="11"/>
                    </a:cubicBezTo>
                    <a:cubicBezTo>
                      <a:pt x="85" y="8"/>
                      <a:pt x="95" y="6"/>
                      <a:pt x="104" y="3"/>
                    </a:cubicBezTo>
                    <a:cubicBezTo>
                      <a:pt x="116" y="0"/>
                      <a:pt x="128" y="1"/>
                      <a:pt x="139" y="5"/>
                    </a:cubicBezTo>
                    <a:cubicBezTo>
                      <a:pt x="144" y="7"/>
                      <a:pt x="149" y="9"/>
                      <a:pt x="155" y="11"/>
                    </a:cubicBezTo>
                    <a:cubicBezTo>
                      <a:pt x="164" y="14"/>
                      <a:pt x="171" y="20"/>
                      <a:pt x="178" y="26"/>
                    </a:cubicBezTo>
                    <a:cubicBezTo>
                      <a:pt x="191" y="40"/>
                      <a:pt x="201" y="54"/>
                      <a:pt x="213" y="68"/>
                    </a:cubicBezTo>
                    <a:cubicBezTo>
                      <a:pt x="218" y="74"/>
                      <a:pt x="220" y="82"/>
                      <a:pt x="221" y="90"/>
                    </a:cubicBezTo>
                    <a:cubicBezTo>
                      <a:pt x="222" y="100"/>
                      <a:pt x="222" y="111"/>
                      <a:pt x="223" y="121"/>
                    </a:cubicBezTo>
                    <a:cubicBezTo>
                      <a:pt x="223" y="127"/>
                      <a:pt x="223" y="132"/>
                      <a:pt x="223" y="138"/>
                    </a:cubicBezTo>
                    <a:cubicBezTo>
                      <a:pt x="223" y="148"/>
                      <a:pt x="220" y="158"/>
                      <a:pt x="215" y="166"/>
                    </a:cubicBezTo>
                    <a:cubicBezTo>
                      <a:pt x="215" y="167"/>
                      <a:pt x="214" y="168"/>
                      <a:pt x="213" y="169"/>
                    </a:cubicBezTo>
                    <a:cubicBezTo>
                      <a:pt x="213" y="169"/>
                      <a:pt x="212" y="169"/>
                      <a:pt x="211" y="170"/>
                    </a:cubicBezTo>
                    <a:close/>
                  </a:path>
                </a:pathLst>
              </a:cu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00" name="Freeform 34"/>
              <p:cNvSpPr>
                <a:spLocks noEditPoints="1"/>
              </p:cNvSpPr>
              <p:nvPr/>
            </p:nvSpPr>
            <p:spPr bwMode="auto">
              <a:xfrm>
                <a:off x="6430963" y="4267200"/>
                <a:ext cx="723900" cy="679450"/>
              </a:xfrm>
              <a:custGeom>
                <a:avLst/>
                <a:gdLst>
                  <a:gd name="T0" fmla="*/ 175 w 193"/>
                  <a:gd name="T1" fmla="*/ 41 h 181"/>
                  <a:gd name="T2" fmla="*/ 171 w 193"/>
                  <a:gd name="T3" fmla="*/ 44 h 181"/>
                  <a:gd name="T4" fmla="*/ 170 w 193"/>
                  <a:gd name="T5" fmla="*/ 49 h 181"/>
                  <a:gd name="T6" fmla="*/ 176 w 193"/>
                  <a:gd name="T7" fmla="*/ 51 h 181"/>
                  <a:gd name="T8" fmla="*/ 178 w 193"/>
                  <a:gd name="T9" fmla="*/ 50 h 181"/>
                  <a:gd name="T10" fmla="*/ 180 w 193"/>
                  <a:gd name="T11" fmla="*/ 50 h 181"/>
                  <a:gd name="T12" fmla="*/ 188 w 193"/>
                  <a:gd name="T13" fmla="*/ 69 h 181"/>
                  <a:gd name="T14" fmla="*/ 191 w 193"/>
                  <a:gd name="T15" fmla="*/ 86 h 181"/>
                  <a:gd name="T16" fmla="*/ 175 w 193"/>
                  <a:gd name="T17" fmla="*/ 138 h 181"/>
                  <a:gd name="T18" fmla="*/ 144 w 193"/>
                  <a:gd name="T19" fmla="*/ 165 h 181"/>
                  <a:gd name="T20" fmla="*/ 107 w 193"/>
                  <a:gd name="T21" fmla="*/ 178 h 181"/>
                  <a:gd name="T22" fmla="*/ 80 w 193"/>
                  <a:gd name="T23" fmla="*/ 181 h 181"/>
                  <a:gd name="T24" fmla="*/ 59 w 193"/>
                  <a:gd name="T25" fmla="*/ 177 h 181"/>
                  <a:gd name="T26" fmla="*/ 18 w 193"/>
                  <a:gd name="T27" fmla="*/ 146 h 181"/>
                  <a:gd name="T28" fmla="*/ 9 w 193"/>
                  <a:gd name="T29" fmla="*/ 129 h 181"/>
                  <a:gd name="T30" fmla="*/ 4 w 193"/>
                  <a:gd name="T31" fmla="*/ 115 h 181"/>
                  <a:gd name="T32" fmla="*/ 5 w 193"/>
                  <a:gd name="T33" fmla="*/ 69 h 181"/>
                  <a:gd name="T34" fmla="*/ 36 w 193"/>
                  <a:gd name="T35" fmla="*/ 23 h 181"/>
                  <a:gd name="T36" fmla="*/ 71 w 193"/>
                  <a:gd name="T37" fmla="*/ 4 h 181"/>
                  <a:gd name="T38" fmla="*/ 102 w 193"/>
                  <a:gd name="T39" fmla="*/ 1 h 181"/>
                  <a:gd name="T40" fmla="*/ 118 w 193"/>
                  <a:gd name="T41" fmla="*/ 3 h 181"/>
                  <a:gd name="T42" fmla="*/ 126 w 193"/>
                  <a:gd name="T43" fmla="*/ 8 h 181"/>
                  <a:gd name="T44" fmla="*/ 135 w 193"/>
                  <a:gd name="T45" fmla="*/ 12 h 181"/>
                  <a:gd name="T46" fmla="*/ 162 w 193"/>
                  <a:gd name="T47" fmla="*/ 27 h 181"/>
                  <a:gd name="T48" fmla="*/ 175 w 193"/>
                  <a:gd name="T49" fmla="*/ 41 h 181"/>
                  <a:gd name="T50" fmla="*/ 103 w 193"/>
                  <a:gd name="T51" fmla="*/ 131 h 181"/>
                  <a:gd name="T52" fmla="*/ 123 w 193"/>
                  <a:gd name="T53" fmla="*/ 128 h 181"/>
                  <a:gd name="T54" fmla="*/ 139 w 193"/>
                  <a:gd name="T55" fmla="*/ 109 h 181"/>
                  <a:gd name="T56" fmla="*/ 142 w 193"/>
                  <a:gd name="T57" fmla="*/ 95 h 181"/>
                  <a:gd name="T58" fmla="*/ 137 w 193"/>
                  <a:gd name="T59" fmla="*/ 68 h 181"/>
                  <a:gd name="T60" fmla="*/ 135 w 193"/>
                  <a:gd name="T61" fmla="*/ 64 h 181"/>
                  <a:gd name="T62" fmla="*/ 126 w 193"/>
                  <a:gd name="T63" fmla="*/ 56 h 181"/>
                  <a:gd name="T64" fmla="*/ 111 w 193"/>
                  <a:gd name="T65" fmla="*/ 49 h 181"/>
                  <a:gd name="T66" fmla="*/ 74 w 193"/>
                  <a:gd name="T67" fmla="*/ 52 h 181"/>
                  <a:gd name="T68" fmla="*/ 68 w 193"/>
                  <a:gd name="T69" fmla="*/ 57 h 181"/>
                  <a:gd name="T70" fmla="*/ 59 w 193"/>
                  <a:gd name="T71" fmla="*/ 67 h 181"/>
                  <a:gd name="T72" fmla="*/ 56 w 193"/>
                  <a:gd name="T73" fmla="*/ 71 h 181"/>
                  <a:gd name="T74" fmla="*/ 52 w 193"/>
                  <a:gd name="T75" fmla="*/ 89 h 181"/>
                  <a:gd name="T76" fmla="*/ 52 w 193"/>
                  <a:gd name="T77" fmla="*/ 95 h 181"/>
                  <a:gd name="T78" fmla="*/ 61 w 193"/>
                  <a:gd name="T79" fmla="*/ 112 h 181"/>
                  <a:gd name="T80" fmla="*/ 103 w 193"/>
                  <a:gd name="T81" fmla="*/ 131 h 18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93" h="181">
                    <a:moveTo>
                      <a:pt x="175" y="41"/>
                    </a:moveTo>
                    <a:cubicBezTo>
                      <a:pt x="174" y="42"/>
                      <a:pt x="172" y="43"/>
                      <a:pt x="171" y="44"/>
                    </a:cubicBezTo>
                    <a:cubicBezTo>
                      <a:pt x="170" y="46"/>
                      <a:pt x="169" y="47"/>
                      <a:pt x="170" y="49"/>
                    </a:cubicBezTo>
                    <a:cubicBezTo>
                      <a:pt x="171" y="51"/>
                      <a:pt x="173" y="52"/>
                      <a:pt x="176" y="51"/>
                    </a:cubicBezTo>
                    <a:cubicBezTo>
                      <a:pt x="176" y="51"/>
                      <a:pt x="177" y="50"/>
                      <a:pt x="178" y="50"/>
                    </a:cubicBezTo>
                    <a:cubicBezTo>
                      <a:pt x="179" y="50"/>
                      <a:pt x="179" y="50"/>
                      <a:pt x="180" y="50"/>
                    </a:cubicBezTo>
                    <a:cubicBezTo>
                      <a:pt x="184" y="56"/>
                      <a:pt x="187" y="62"/>
                      <a:pt x="188" y="69"/>
                    </a:cubicBezTo>
                    <a:cubicBezTo>
                      <a:pt x="189" y="75"/>
                      <a:pt x="190" y="81"/>
                      <a:pt x="191" y="86"/>
                    </a:cubicBezTo>
                    <a:cubicBezTo>
                      <a:pt x="193" y="106"/>
                      <a:pt x="188" y="123"/>
                      <a:pt x="175" y="138"/>
                    </a:cubicBezTo>
                    <a:cubicBezTo>
                      <a:pt x="166" y="148"/>
                      <a:pt x="156" y="158"/>
                      <a:pt x="144" y="165"/>
                    </a:cubicBezTo>
                    <a:cubicBezTo>
                      <a:pt x="133" y="171"/>
                      <a:pt x="121" y="177"/>
                      <a:pt x="107" y="178"/>
                    </a:cubicBezTo>
                    <a:cubicBezTo>
                      <a:pt x="98" y="179"/>
                      <a:pt x="89" y="181"/>
                      <a:pt x="80" y="181"/>
                    </a:cubicBezTo>
                    <a:cubicBezTo>
                      <a:pt x="73" y="180"/>
                      <a:pt x="66" y="179"/>
                      <a:pt x="59" y="177"/>
                    </a:cubicBezTo>
                    <a:cubicBezTo>
                      <a:pt x="42" y="171"/>
                      <a:pt x="29" y="161"/>
                      <a:pt x="18" y="146"/>
                    </a:cubicBezTo>
                    <a:cubicBezTo>
                      <a:pt x="14" y="141"/>
                      <a:pt x="11" y="135"/>
                      <a:pt x="9" y="129"/>
                    </a:cubicBezTo>
                    <a:cubicBezTo>
                      <a:pt x="7" y="125"/>
                      <a:pt x="5" y="120"/>
                      <a:pt x="4" y="115"/>
                    </a:cubicBezTo>
                    <a:cubicBezTo>
                      <a:pt x="0" y="99"/>
                      <a:pt x="0" y="84"/>
                      <a:pt x="5" y="69"/>
                    </a:cubicBezTo>
                    <a:cubicBezTo>
                      <a:pt x="11" y="51"/>
                      <a:pt x="21" y="35"/>
                      <a:pt x="36" y="23"/>
                    </a:cubicBezTo>
                    <a:cubicBezTo>
                      <a:pt x="46" y="14"/>
                      <a:pt x="59" y="9"/>
                      <a:pt x="71" y="4"/>
                    </a:cubicBezTo>
                    <a:cubicBezTo>
                      <a:pt x="82" y="4"/>
                      <a:pt x="91" y="0"/>
                      <a:pt x="102" y="1"/>
                    </a:cubicBezTo>
                    <a:cubicBezTo>
                      <a:pt x="107" y="2"/>
                      <a:pt x="113" y="2"/>
                      <a:pt x="118" y="3"/>
                    </a:cubicBezTo>
                    <a:cubicBezTo>
                      <a:pt x="121" y="4"/>
                      <a:pt x="124" y="6"/>
                      <a:pt x="126" y="8"/>
                    </a:cubicBezTo>
                    <a:cubicBezTo>
                      <a:pt x="128" y="10"/>
                      <a:pt x="131" y="11"/>
                      <a:pt x="135" y="12"/>
                    </a:cubicBezTo>
                    <a:cubicBezTo>
                      <a:pt x="145" y="15"/>
                      <a:pt x="154" y="20"/>
                      <a:pt x="162" y="27"/>
                    </a:cubicBezTo>
                    <a:cubicBezTo>
                      <a:pt x="167" y="31"/>
                      <a:pt x="172" y="34"/>
                      <a:pt x="175" y="41"/>
                    </a:cubicBezTo>
                    <a:close/>
                    <a:moveTo>
                      <a:pt x="103" y="131"/>
                    </a:moveTo>
                    <a:cubicBezTo>
                      <a:pt x="110" y="131"/>
                      <a:pt x="116" y="131"/>
                      <a:pt x="123" y="128"/>
                    </a:cubicBezTo>
                    <a:cubicBezTo>
                      <a:pt x="132" y="124"/>
                      <a:pt x="136" y="117"/>
                      <a:pt x="139" y="109"/>
                    </a:cubicBezTo>
                    <a:cubicBezTo>
                      <a:pt x="141" y="104"/>
                      <a:pt x="142" y="99"/>
                      <a:pt x="142" y="95"/>
                    </a:cubicBezTo>
                    <a:cubicBezTo>
                      <a:pt x="144" y="85"/>
                      <a:pt x="144" y="76"/>
                      <a:pt x="137" y="68"/>
                    </a:cubicBezTo>
                    <a:cubicBezTo>
                      <a:pt x="136" y="67"/>
                      <a:pt x="135" y="65"/>
                      <a:pt x="135" y="64"/>
                    </a:cubicBezTo>
                    <a:cubicBezTo>
                      <a:pt x="133" y="60"/>
                      <a:pt x="130" y="58"/>
                      <a:pt x="126" y="56"/>
                    </a:cubicBezTo>
                    <a:cubicBezTo>
                      <a:pt x="121" y="54"/>
                      <a:pt x="116" y="52"/>
                      <a:pt x="111" y="49"/>
                    </a:cubicBezTo>
                    <a:cubicBezTo>
                      <a:pt x="98" y="44"/>
                      <a:pt x="86" y="45"/>
                      <a:pt x="74" y="52"/>
                    </a:cubicBezTo>
                    <a:cubicBezTo>
                      <a:pt x="72" y="53"/>
                      <a:pt x="69" y="55"/>
                      <a:pt x="68" y="57"/>
                    </a:cubicBezTo>
                    <a:cubicBezTo>
                      <a:pt x="64" y="60"/>
                      <a:pt x="62" y="63"/>
                      <a:pt x="59" y="67"/>
                    </a:cubicBezTo>
                    <a:cubicBezTo>
                      <a:pt x="58" y="68"/>
                      <a:pt x="57" y="70"/>
                      <a:pt x="56" y="71"/>
                    </a:cubicBezTo>
                    <a:cubicBezTo>
                      <a:pt x="54" y="77"/>
                      <a:pt x="53" y="83"/>
                      <a:pt x="52" y="89"/>
                    </a:cubicBezTo>
                    <a:cubicBezTo>
                      <a:pt x="51" y="91"/>
                      <a:pt x="51" y="93"/>
                      <a:pt x="52" y="95"/>
                    </a:cubicBezTo>
                    <a:cubicBezTo>
                      <a:pt x="54" y="101"/>
                      <a:pt x="56" y="108"/>
                      <a:pt x="61" y="112"/>
                    </a:cubicBezTo>
                    <a:cubicBezTo>
                      <a:pt x="72" y="124"/>
                      <a:pt x="86" y="133"/>
                      <a:pt x="103" y="131"/>
                    </a:cubicBezTo>
                    <a:close/>
                  </a:path>
                </a:pathLst>
              </a:cu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01" name="Freeform 35"/>
              <p:cNvSpPr>
                <a:spLocks noEditPoints="1"/>
              </p:cNvSpPr>
              <p:nvPr/>
            </p:nvSpPr>
            <p:spPr bwMode="auto">
              <a:xfrm>
                <a:off x="7575551" y="4305300"/>
                <a:ext cx="654050" cy="627063"/>
              </a:xfrm>
              <a:custGeom>
                <a:avLst/>
                <a:gdLst>
                  <a:gd name="T0" fmla="*/ 18 w 174"/>
                  <a:gd name="T1" fmla="*/ 35 h 167"/>
                  <a:gd name="T2" fmla="*/ 22 w 174"/>
                  <a:gd name="T3" fmla="*/ 24 h 167"/>
                  <a:gd name="T4" fmla="*/ 43 w 174"/>
                  <a:gd name="T5" fmla="*/ 7 h 167"/>
                  <a:gd name="T6" fmla="*/ 57 w 174"/>
                  <a:gd name="T7" fmla="*/ 3 h 167"/>
                  <a:gd name="T8" fmla="*/ 81 w 174"/>
                  <a:gd name="T9" fmla="*/ 1 h 167"/>
                  <a:gd name="T10" fmla="*/ 91 w 174"/>
                  <a:gd name="T11" fmla="*/ 1 h 167"/>
                  <a:gd name="T12" fmla="*/ 162 w 174"/>
                  <a:gd name="T13" fmla="*/ 42 h 167"/>
                  <a:gd name="T14" fmla="*/ 173 w 174"/>
                  <a:gd name="T15" fmla="*/ 71 h 167"/>
                  <a:gd name="T16" fmla="*/ 171 w 174"/>
                  <a:gd name="T17" fmla="*/ 101 h 167"/>
                  <a:gd name="T18" fmla="*/ 167 w 174"/>
                  <a:gd name="T19" fmla="*/ 112 h 167"/>
                  <a:gd name="T20" fmla="*/ 158 w 174"/>
                  <a:gd name="T21" fmla="*/ 128 h 167"/>
                  <a:gd name="T22" fmla="*/ 152 w 174"/>
                  <a:gd name="T23" fmla="*/ 135 h 167"/>
                  <a:gd name="T24" fmla="*/ 142 w 174"/>
                  <a:gd name="T25" fmla="*/ 144 h 167"/>
                  <a:gd name="T26" fmla="*/ 116 w 174"/>
                  <a:gd name="T27" fmla="*/ 160 h 167"/>
                  <a:gd name="T28" fmla="*/ 80 w 174"/>
                  <a:gd name="T29" fmla="*/ 167 h 167"/>
                  <a:gd name="T30" fmla="*/ 60 w 174"/>
                  <a:gd name="T31" fmla="*/ 163 h 167"/>
                  <a:gd name="T32" fmla="*/ 53 w 174"/>
                  <a:gd name="T33" fmla="*/ 161 h 167"/>
                  <a:gd name="T34" fmla="*/ 29 w 174"/>
                  <a:gd name="T35" fmla="*/ 148 h 167"/>
                  <a:gd name="T36" fmla="*/ 22 w 174"/>
                  <a:gd name="T37" fmla="*/ 142 h 167"/>
                  <a:gd name="T38" fmla="*/ 18 w 174"/>
                  <a:gd name="T39" fmla="*/ 137 h 167"/>
                  <a:gd name="T40" fmla="*/ 4 w 174"/>
                  <a:gd name="T41" fmla="*/ 108 h 167"/>
                  <a:gd name="T42" fmla="*/ 1 w 174"/>
                  <a:gd name="T43" fmla="*/ 81 h 167"/>
                  <a:gd name="T44" fmla="*/ 3 w 174"/>
                  <a:gd name="T45" fmla="*/ 58 h 167"/>
                  <a:gd name="T46" fmla="*/ 9 w 174"/>
                  <a:gd name="T47" fmla="*/ 40 h 167"/>
                  <a:gd name="T48" fmla="*/ 18 w 174"/>
                  <a:gd name="T49" fmla="*/ 35 h 167"/>
                  <a:gd name="T50" fmla="*/ 138 w 174"/>
                  <a:gd name="T51" fmla="*/ 84 h 167"/>
                  <a:gd name="T52" fmla="*/ 135 w 174"/>
                  <a:gd name="T53" fmla="*/ 70 h 167"/>
                  <a:gd name="T54" fmla="*/ 124 w 174"/>
                  <a:gd name="T55" fmla="*/ 51 h 167"/>
                  <a:gd name="T56" fmla="*/ 102 w 174"/>
                  <a:gd name="T57" fmla="*/ 39 h 167"/>
                  <a:gd name="T58" fmla="*/ 87 w 174"/>
                  <a:gd name="T59" fmla="*/ 37 h 167"/>
                  <a:gd name="T60" fmla="*/ 63 w 174"/>
                  <a:gd name="T61" fmla="*/ 46 h 167"/>
                  <a:gd name="T62" fmla="*/ 45 w 174"/>
                  <a:gd name="T63" fmla="*/ 67 h 167"/>
                  <a:gd name="T64" fmla="*/ 41 w 174"/>
                  <a:gd name="T65" fmla="*/ 78 h 167"/>
                  <a:gd name="T66" fmla="*/ 43 w 174"/>
                  <a:gd name="T67" fmla="*/ 95 h 167"/>
                  <a:gd name="T68" fmla="*/ 65 w 174"/>
                  <a:gd name="T69" fmla="*/ 118 h 167"/>
                  <a:gd name="T70" fmla="*/ 110 w 174"/>
                  <a:gd name="T71" fmla="*/ 122 h 167"/>
                  <a:gd name="T72" fmla="*/ 133 w 174"/>
                  <a:gd name="T73" fmla="*/ 104 h 167"/>
                  <a:gd name="T74" fmla="*/ 138 w 174"/>
                  <a:gd name="T75" fmla="*/ 84 h 1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74" h="167">
                    <a:moveTo>
                      <a:pt x="18" y="35"/>
                    </a:moveTo>
                    <a:cubicBezTo>
                      <a:pt x="16" y="29"/>
                      <a:pt x="19" y="27"/>
                      <a:pt x="22" y="24"/>
                    </a:cubicBezTo>
                    <a:cubicBezTo>
                      <a:pt x="28" y="17"/>
                      <a:pt x="35" y="12"/>
                      <a:pt x="43" y="7"/>
                    </a:cubicBezTo>
                    <a:cubicBezTo>
                      <a:pt x="47" y="4"/>
                      <a:pt x="52" y="3"/>
                      <a:pt x="57" y="3"/>
                    </a:cubicBezTo>
                    <a:cubicBezTo>
                      <a:pt x="65" y="2"/>
                      <a:pt x="73" y="2"/>
                      <a:pt x="81" y="1"/>
                    </a:cubicBezTo>
                    <a:cubicBezTo>
                      <a:pt x="84" y="0"/>
                      <a:pt x="87" y="0"/>
                      <a:pt x="91" y="1"/>
                    </a:cubicBezTo>
                    <a:cubicBezTo>
                      <a:pt x="122" y="1"/>
                      <a:pt x="146" y="16"/>
                      <a:pt x="162" y="42"/>
                    </a:cubicBezTo>
                    <a:cubicBezTo>
                      <a:pt x="167" y="52"/>
                      <a:pt x="171" y="61"/>
                      <a:pt x="173" y="71"/>
                    </a:cubicBezTo>
                    <a:cubicBezTo>
                      <a:pt x="174" y="82"/>
                      <a:pt x="174" y="92"/>
                      <a:pt x="171" y="101"/>
                    </a:cubicBezTo>
                    <a:cubicBezTo>
                      <a:pt x="169" y="105"/>
                      <a:pt x="168" y="108"/>
                      <a:pt x="167" y="112"/>
                    </a:cubicBezTo>
                    <a:cubicBezTo>
                      <a:pt x="165" y="118"/>
                      <a:pt x="162" y="123"/>
                      <a:pt x="158" y="128"/>
                    </a:cubicBezTo>
                    <a:cubicBezTo>
                      <a:pt x="156" y="130"/>
                      <a:pt x="154" y="132"/>
                      <a:pt x="152" y="135"/>
                    </a:cubicBezTo>
                    <a:cubicBezTo>
                      <a:pt x="149" y="138"/>
                      <a:pt x="146" y="142"/>
                      <a:pt x="142" y="144"/>
                    </a:cubicBezTo>
                    <a:cubicBezTo>
                      <a:pt x="134" y="150"/>
                      <a:pt x="125" y="155"/>
                      <a:pt x="116" y="160"/>
                    </a:cubicBezTo>
                    <a:cubicBezTo>
                      <a:pt x="105" y="166"/>
                      <a:pt x="93" y="167"/>
                      <a:pt x="80" y="167"/>
                    </a:cubicBezTo>
                    <a:cubicBezTo>
                      <a:pt x="73" y="167"/>
                      <a:pt x="67" y="165"/>
                      <a:pt x="60" y="163"/>
                    </a:cubicBezTo>
                    <a:cubicBezTo>
                      <a:pt x="58" y="162"/>
                      <a:pt x="55" y="161"/>
                      <a:pt x="53" y="161"/>
                    </a:cubicBezTo>
                    <a:cubicBezTo>
                      <a:pt x="43" y="160"/>
                      <a:pt x="36" y="154"/>
                      <a:pt x="29" y="148"/>
                    </a:cubicBezTo>
                    <a:cubicBezTo>
                      <a:pt x="27" y="146"/>
                      <a:pt x="24" y="144"/>
                      <a:pt x="22" y="142"/>
                    </a:cubicBezTo>
                    <a:cubicBezTo>
                      <a:pt x="21" y="140"/>
                      <a:pt x="19" y="139"/>
                      <a:pt x="18" y="137"/>
                    </a:cubicBezTo>
                    <a:cubicBezTo>
                      <a:pt x="13" y="128"/>
                      <a:pt x="8" y="118"/>
                      <a:pt x="4" y="108"/>
                    </a:cubicBezTo>
                    <a:cubicBezTo>
                      <a:pt x="2" y="99"/>
                      <a:pt x="0" y="90"/>
                      <a:pt x="1" y="81"/>
                    </a:cubicBezTo>
                    <a:cubicBezTo>
                      <a:pt x="2" y="73"/>
                      <a:pt x="1" y="65"/>
                      <a:pt x="3" y="58"/>
                    </a:cubicBezTo>
                    <a:cubicBezTo>
                      <a:pt x="4" y="51"/>
                      <a:pt x="6" y="46"/>
                      <a:pt x="9" y="40"/>
                    </a:cubicBezTo>
                    <a:cubicBezTo>
                      <a:pt x="11" y="37"/>
                      <a:pt x="13" y="35"/>
                      <a:pt x="18" y="35"/>
                    </a:cubicBezTo>
                    <a:close/>
                    <a:moveTo>
                      <a:pt x="138" y="84"/>
                    </a:moveTo>
                    <a:cubicBezTo>
                      <a:pt x="137" y="79"/>
                      <a:pt x="137" y="74"/>
                      <a:pt x="135" y="70"/>
                    </a:cubicBezTo>
                    <a:cubicBezTo>
                      <a:pt x="132" y="63"/>
                      <a:pt x="129" y="57"/>
                      <a:pt x="124" y="51"/>
                    </a:cubicBezTo>
                    <a:cubicBezTo>
                      <a:pt x="118" y="44"/>
                      <a:pt x="111" y="40"/>
                      <a:pt x="102" y="39"/>
                    </a:cubicBezTo>
                    <a:cubicBezTo>
                      <a:pt x="97" y="39"/>
                      <a:pt x="92" y="38"/>
                      <a:pt x="87" y="37"/>
                    </a:cubicBezTo>
                    <a:cubicBezTo>
                      <a:pt x="78" y="36"/>
                      <a:pt x="70" y="39"/>
                      <a:pt x="63" y="46"/>
                    </a:cubicBezTo>
                    <a:cubicBezTo>
                      <a:pt x="56" y="52"/>
                      <a:pt x="50" y="59"/>
                      <a:pt x="45" y="67"/>
                    </a:cubicBezTo>
                    <a:cubicBezTo>
                      <a:pt x="43" y="71"/>
                      <a:pt x="42" y="75"/>
                      <a:pt x="41" y="78"/>
                    </a:cubicBezTo>
                    <a:cubicBezTo>
                      <a:pt x="41" y="84"/>
                      <a:pt x="41" y="90"/>
                      <a:pt x="43" y="95"/>
                    </a:cubicBezTo>
                    <a:cubicBezTo>
                      <a:pt x="46" y="106"/>
                      <a:pt x="53" y="115"/>
                      <a:pt x="65" y="118"/>
                    </a:cubicBezTo>
                    <a:cubicBezTo>
                      <a:pt x="79" y="122"/>
                      <a:pt x="95" y="125"/>
                      <a:pt x="110" y="122"/>
                    </a:cubicBezTo>
                    <a:cubicBezTo>
                      <a:pt x="121" y="120"/>
                      <a:pt x="128" y="113"/>
                      <a:pt x="133" y="104"/>
                    </a:cubicBezTo>
                    <a:cubicBezTo>
                      <a:pt x="136" y="98"/>
                      <a:pt x="138" y="91"/>
                      <a:pt x="138" y="84"/>
                    </a:cubicBezTo>
                    <a:close/>
                  </a:path>
                </a:pathLst>
              </a:cu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02" name="Freeform 36"/>
              <p:cNvSpPr>
                <a:spLocks/>
              </p:cNvSpPr>
              <p:nvPr/>
            </p:nvSpPr>
            <p:spPr bwMode="auto">
              <a:xfrm>
                <a:off x="4860926" y="3681413"/>
                <a:ext cx="503238" cy="890588"/>
              </a:xfrm>
              <a:custGeom>
                <a:avLst/>
                <a:gdLst>
                  <a:gd name="T0" fmla="*/ 1 w 134"/>
                  <a:gd name="T1" fmla="*/ 0 h 237"/>
                  <a:gd name="T2" fmla="*/ 19 w 134"/>
                  <a:gd name="T3" fmla="*/ 8 h 237"/>
                  <a:gd name="T4" fmla="*/ 74 w 134"/>
                  <a:gd name="T5" fmla="*/ 24 h 237"/>
                  <a:gd name="T6" fmla="*/ 82 w 134"/>
                  <a:gd name="T7" fmla="*/ 25 h 237"/>
                  <a:gd name="T8" fmla="*/ 83 w 134"/>
                  <a:gd name="T9" fmla="*/ 26 h 237"/>
                  <a:gd name="T10" fmla="*/ 84 w 134"/>
                  <a:gd name="T11" fmla="*/ 34 h 237"/>
                  <a:gd name="T12" fmla="*/ 82 w 134"/>
                  <a:gd name="T13" fmla="*/ 60 h 237"/>
                  <a:gd name="T14" fmla="*/ 81 w 134"/>
                  <a:gd name="T15" fmla="*/ 91 h 237"/>
                  <a:gd name="T16" fmla="*/ 81 w 134"/>
                  <a:gd name="T17" fmla="*/ 123 h 237"/>
                  <a:gd name="T18" fmla="*/ 82 w 134"/>
                  <a:gd name="T19" fmla="*/ 139 h 237"/>
                  <a:gd name="T20" fmla="*/ 83 w 134"/>
                  <a:gd name="T21" fmla="*/ 153 h 237"/>
                  <a:gd name="T22" fmla="*/ 100 w 134"/>
                  <a:gd name="T23" fmla="*/ 198 h 237"/>
                  <a:gd name="T24" fmla="*/ 106 w 134"/>
                  <a:gd name="T25" fmla="*/ 203 h 237"/>
                  <a:gd name="T26" fmla="*/ 131 w 134"/>
                  <a:gd name="T27" fmla="*/ 215 h 237"/>
                  <a:gd name="T28" fmla="*/ 134 w 134"/>
                  <a:gd name="T29" fmla="*/ 217 h 237"/>
                  <a:gd name="T30" fmla="*/ 124 w 134"/>
                  <a:gd name="T31" fmla="*/ 225 h 237"/>
                  <a:gd name="T32" fmla="*/ 107 w 134"/>
                  <a:gd name="T33" fmla="*/ 230 h 237"/>
                  <a:gd name="T34" fmla="*/ 65 w 134"/>
                  <a:gd name="T35" fmla="*/ 235 h 237"/>
                  <a:gd name="T36" fmla="*/ 46 w 134"/>
                  <a:gd name="T37" fmla="*/ 235 h 237"/>
                  <a:gd name="T38" fmla="*/ 35 w 134"/>
                  <a:gd name="T39" fmla="*/ 234 h 237"/>
                  <a:gd name="T40" fmla="*/ 28 w 134"/>
                  <a:gd name="T41" fmla="*/ 225 h 237"/>
                  <a:gd name="T42" fmla="*/ 27 w 134"/>
                  <a:gd name="T43" fmla="*/ 202 h 237"/>
                  <a:gd name="T44" fmla="*/ 22 w 134"/>
                  <a:gd name="T45" fmla="*/ 173 h 237"/>
                  <a:gd name="T46" fmla="*/ 15 w 134"/>
                  <a:gd name="T47" fmla="*/ 123 h 237"/>
                  <a:gd name="T48" fmla="*/ 9 w 134"/>
                  <a:gd name="T49" fmla="*/ 90 h 237"/>
                  <a:gd name="T50" fmla="*/ 8 w 134"/>
                  <a:gd name="T51" fmla="*/ 70 h 237"/>
                  <a:gd name="T52" fmla="*/ 1 w 134"/>
                  <a:gd name="T53" fmla="*/ 19 h 237"/>
                  <a:gd name="T54" fmla="*/ 1 w 134"/>
                  <a:gd name="T55" fmla="*/ 0 h 23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134" h="237">
                    <a:moveTo>
                      <a:pt x="1" y="0"/>
                    </a:moveTo>
                    <a:cubicBezTo>
                      <a:pt x="8" y="2"/>
                      <a:pt x="14" y="5"/>
                      <a:pt x="19" y="8"/>
                    </a:cubicBezTo>
                    <a:cubicBezTo>
                      <a:pt x="36" y="17"/>
                      <a:pt x="55" y="22"/>
                      <a:pt x="74" y="24"/>
                    </a:cubicBezTo>
                    <a:cubicBezTo>
                      <a:pt x="77" y="24"/>
                      <a:pt x="79" y="24"/>
                      <a:pt x="82" y="25"/>
                    </a:cubicBezTo>
                    <a:cubicBezTo>
                      <a:pt x="82" y="25"/>
                      <a:pt x="83" y="25"/>
                      <a:pt x="83" y="26"/>
                    </a:cubicBezTo>
                    <a:cubicBezTo>
                      <a:pt x="85" y="28"/>
                      <a:pt x="84" y="31"/>
                      <a:pt x="84" y="34"/>
                    </a:cubicBezTo>
                    <a:cubicBezTo>
                      <a:pt x="83" y="43"/>
                      <a:pt x="82" y="52"/>
                      <a:pt x="82" y="60"/>
                    </a:cubicBezTo>
                    <a:cubicBezTo>
                      <a:pt x="81" y="70"/>
                      <a:pt x="81" y="80"/>
                      <a:pt x="81" y="91"/>
                    </a:cubicBezTo>
                    <a:cubicBezTo>
                      <a:pt x="81" y="101"/>
                      <a:pt x="81" y="112"/>
                      <a:pt x="81" y="123"/>
                    </a:cubicBezTo>
                    <a:cubicBezTo>
                      <a:pt x="81" y="128"/>
                      <a:pt x="81" y="133"/>
                      <a:pt x="82" y="139"/>
                    </a:cubicBezTo>
                    <a:cubicBezTo>
                      <a:pt x="82" y="143"/>
                      <a:pt x="82" y="148"/>
                      <a:pt x="83" y="153"/>
                    </a:cubicBezTo>
                    <a:cubicBezTo>
                      <a:pt x="84" y="170"/>
                      <a:pt x="90" y="185"/>
                      <a:pt x="100" y="198"/>
                    </a:cubicBezTo>
                    <a:cubicBezTo>
                      <a:pt x="102" y="200"/>
                      <a:pt x="104" y="202"/>
                      <a:pt x="106" y="203"/>
                    </a:cubicBezTo>
                    <a:cubicBezTo>
                      <a:pt x="114" y="209"/>
                      <a:pt x="122" y="212"/>
                      <a:pt x="131" y="215"/>
                    </a:cubicBezTo>
                    <a:cubicBezTo>
                      <a:pt x="132" y="215"/>
                      <a:pt x="133" y="216"/>
                      <a:pt x="134" y="217"/>
                    </a:cubicBezTo>
                    <a:cubicBezTo>
                      <a:pt x="132" y="222"/>
                      <a:pt x="129" y="224"/>
                      <a:pt x="124" y="225"/>
                    </a:cubicBezTo>
                    <a:cubicBezTo>
                      <a:pt x="119" y="227"/>
                      <a:pt x="113" y="229"/>
                      <a:pt x="107" y="230"/>
                    </a:cubicBezTo>
                    <a:cubicBezTo>
                      <a:pt x="93" y="232"/>
                      <a:pt x="79" y="233"/>
                      <a:pt x="65" y="235"/>
                    </a:cubicBezTo>
                    <a:cubicBezTo>
                      <a:pt x="58" y="236"/>
                      <a:pt x="52" y="237"/>
                      <a:pt x="46" y="235"/>
                    </a:cubicBezTo>
                    <a:cubicBezTo>
                      <a:pt x="42" y="235"/>
                      <a:pt x="39" y="234"/>
                      <a:pt x="35" y="234"/>
                    </a:cubicBezTo>
                    <a:cubicBezTo>
                      <a:pt x="29" y="233"/>
                      <a:pt x="28" y="232"/>
                      <a:pt x="28" y="225"/>
                    </a:cubicBezTo>
                    <a:cubicBezTo>
                      <a:pt x="29" y="217"/>
                      <a:pt x="28" y="210"/>
                      <a:pt x="27" y="202"/>
                    </a:cubicBezTo>
                    <a:cubicBezTo>
                      <a:pt x="25" y="193"/>
                      <a:pt x="23" y="183"/>
                      <a:pt x="22" y="173"/>
                    </a:cubicBezTo>
                    <a:cubicBezTo>
                      <a:pt x="19" y="156"/>
                      <a:pt x="17" y="140"/>
                      <a:pt x="15" y="123"/>
                    </a:cubicBezTo>
                    <a:cubicBezTo>
                      <a:pt x="13" y="112"/>
                      <a:pt x="11" y="101"/>
                      <a:pt x="9" y="90"/>
                    </a:cubicBezTo>
                    <a:cubicBezTo>
                      <a:pt x="9" y="84"/>
                      <a:pt x="8" y="77"/>
                      <a:pt x="8" y="70"/>
                    </a:cubicBezTo>
                    <a:cubicBezTo>
                      <a:pt x="7" y="53"/>
                      <a:pt x="3" y="36"/>
                      <a:pt x="1" y="19"/>
                    </a:cubicBezTo>
                    <a:cubicBezTo>
                      <a:pt x="1" y="13"/>
                      <a:pt x="0" y="7"/>
                      <a:pt x="1" y="0"/>
                    </a:cubicBezTo>
                    <a:close/>
                  </a:path>
                </a:pathLst>
              </a:cu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03" name="Freeform 37"/>
              <p:cNvSpPr>
                <a:spLocks noEditPoints="1"/>
              </p:cNvSpPr>
              <p:nvPr/>
            </p:nvSpPr>
            <p:spPr bwMode="auto">
              <a:xfrm>
                <a:off x="5702301" y="1565275"/>
                <a:ext cx="822325" cy="488950"/>
              </a:xfrm>
              <a:custGeom>
                <a:avLst/>
                <a:gdLst>
                  <a:gd name="T0" fmla="*/ 91 w 219"/>
                  <a:gd name="T1" fmla="*/ 32 h 130"/>
                  <a:gd name="T2" fmla="*/ 108 w 219"/>
                  <a:gd name="T3" fmla="*/ 36 h 130"/>
                  <a:gd name="T4" fmla="*/ 98 w 219"/>
                  <a:gd name="T5" fmla="*/ 18 h 130"/>
                  <a:gd name="T6" fmla="*/ 120 w 219"/>
                  <a:gd name="T7" fmla="*/ 11 h 130"/>
                  <a:gd name="T8" fmla="*/ 127 w 219"/>
                  <a:gd name="T9" fmla="*/ 25 h 130"/>
                  <a:gd name="T10" fmla="*/ 139 w 219"/>
                  <a:gd name="T11" fmla="*/ 18 h 130"/>
                  <a:gd name="T12" fmla="*/ 146 w 219"/>
                  <a:gd name="T13" fmla="*/ 0 h 130"/>
                  <a:gd name="T14" fmla="*/ 155 w 219"/>
                  <a:gd name="T15" fmla="*/ 13 h 130"/>
                  <a:gd name="T16" fmla="*/ 167 w 219"/>
                  <a:gd name="T17" fmla="*/ 6 h 130"/>
                  <a:gd name="T18" fmla="*/ 182 w 219"/>
                  <a:gd name="T19" fmla="*/ 13 h 130"/>
                  <a:gd name="T20" fmla="*/ 198 w 219"/>
                  <a:gd name="T21" fmla="*/ 13 h 130"/>
                  <a:gd name="T22" fmla="*/ 197 w 219"/>
                  <a:gd name="T23" fmla="*/ 32 h 130"/>
                  <a:gd name="T24" fmla="*/ 219 w 219"/>
                  <a:gd name="T25" fmla="*/ 30 h 130"/>
                  <a:gd name="T26" fmla="*/ 201 w 219"/>
                  <a:gd name="T27" fmla="*/ 64 h 130"/>
                  <a:gd name="T28" fmla="*/ 191 w 219"/>
                  <a:gd name="T29" fmla="*/ 95 h 130"/>
                  <a:gd name="T30" fmla="*/ 162 w 219"/>
                  <a:gd name="T31" fmla="*/ 98 h 130"/>
                  <a:gd name="T32" fmla="*/ 153 w 219"/>
                  <a:gd name="T33" fmla="*/ 101 h 130"/>
                  <a:gd name="T34" fmla="*/ 145 w 219"/>
                  <a:gd name="T35" fmla="*/ 93 h 130"/>
                  <a:gd name="T36" fmla="*/ 142 w 219"/>
                  <a:gd name="T37" fmla="*/ 95 h 130"/>
                  <a:gd name="T38" fmla="*/ 149 w 219"/>
                  <a:gd name="T39" fmla="*/ 109 h 130"/>
                  <a:gd name="T40" fmla="*/ 139 w 219"/>
                  <a:gd name="T41" fmla="*/ 117 h 130"/>
                  <a:gd name="T42" fmla="*/ 100 w 219"/>
                  <a:gd name="T43" fmla="*/ 111 h 130"/>
                  <a:gd name="T44" fmla="*/ 88 w 219"/>
                  <a:gd name="T45" fmla="*/ 99 h 130"/>
                  <a:gd name="T46" fmla="*/ 80 w 219"/>
                  <a:gd name="T47" fmla="*/ 92 h 130"/>
                  <a:gd name="T48" fmla="*/ 86 w 219"/>
                  <a:gd name="T49" fmla="*/ 105 h 130"/>
                  <a:gd name="T50" fmla="*/ 71 w 219"/>
                  <a:gd name="T51" fmla="*/ 129 h 130"/>
                  <a:gd name="T52" fmla="*/ 29 w 219"/>
                  <a:gd name="T53" fmla="*/ 111 h 130"/>
                  <a:gd name="T54" fmla="*/ 0 w 219"/>
                  <a:gd name="T55" fmla="*/ 92 h 130"/>
                  <a:gd name="T56" fmla="*/ 25 w 219"/>
                  <a:gd name="T57" fmla="*/ 44 h 130"/>
                  <a:gd name="T58" fmla="*/ 194 w 219"/>
                  <a:gd name="T59" fmla="*/ 48 h 130"/>
                  <a:gd name="T60" fmla="*/ 179 w 219"/>
                  <a:gd name="T61" fmla="*/ 33 h 130"/>
                  <a:gd name="T62" fmla="*/ 166 w 219"/>
                  <a:gd name="T63" fmla="*/ 37 h 130"/>
                  <a:gd name="T64" fmla="*/ 173 w 219"/>
                  <a:gd name="T65" fmla="*/ 59 h 130"/>
                  <a:gd name="T66" fmla="*/ 186 w 219"/>
                  <a:gd name="T67" fmla="*/ 48 h 1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219" h="130">
                    <a:moveTo>
                      <a:pt x="25" y="44"/>
                    </a:moveTo>
                    <a:cubicBezTo>
                      <a:pt x="49" y="45"/>
                      <a:pt x="70" y="39"/>
                      <a:pt x="91" y="32"/>
                    </a:cubicBezTo>
                    <a:cubicBezTo>
                      <a:pt x="94" y="35"/>
                      <a:pt x="98" y="38"/>
                      <a:pt x="102" y="38"/>
                    </a:cubicBezTo>
                    <a:cubicBezTo>
                      <a:pt x="104" y="38"/>
                      <a:pt x="105" y="37"/>
                      <a:pt x="108" y="36"/>
                    </a:cubicBezTo>
                    <a:cubicBezTo>
                      <a:pt x="104" y="34"/>
                      <a:pt x="101" y="33"/>
                      <a:pt x="98" y="32"/>
                    </a:cubicBezTo>
                    <a:cubicBezTo>
                      <a:pt x="95" y="27"/>
                      <a:pt x="96" y="22"/>
                      <a:pt x="98" y="18"/>
                    </a:cubicBezTo>
                    <a:cubicBezTo>
                      <a:pt x="100" y="11"/>
                      <a:pt x="101" y="9"/>
                      <a:pt x="110" y="9"/>
                    </a:cubicBezTo>
                    <a:cubicBezTo>
                      <a:pt x="113" y="9"/>
                      <a:pt x="117" y="8"/>
                      <a:pt x="120" y="11"/>
                    </a:cubicBezTo>
                    <a:cubicBezTo>
                      <a:pt x="120" y="12"/>
                      <a:pt x="121" y="13"/>
                      <a:pt x="120" y="14"/>
                    </a:cubicBezTo>
                    <a:cubicBezTo>
                      <a:pt x="119" y="19"/>
                      <a:pt x="123" y="22"/>
                      <a:pt x="127" y="25"/>
                    </a:cubicBezTo>
                    <a:cubicBezTo>
                      <a:pt x="127" y="26"/>
                      <a:pt x="130" y="26"/>
                      <a:pt x="131" y="25"/>
                    </a:cubicBezTo>
                    <a:cubicBezTo>
                      <a:pt x="134" y="23"/>
                      <a:pt x="136" y="21"/>
                      <a:pt x="139" y="18"/>
                    </a:cubicBezTo>
                    <a:cubicBezTo>
                      <a:pt x="140" y="18"/>
                      <a:pt x="140" y="16"/>
                      <a:pt x="140" y="15"/>
                    </a:cubicBezTo>
                    <a:cubicBezTo>
                      <a:pt x="141" y="10"/>
                      <a:pt x="143" y="5"/>
                      <a:pt x="146" y="0"/>
                    </a:cubicBezTo>
                    <a:cubicBezTo>
                      <a:pt x="148" y="3"/>
                      <a:pt x="147" y="6"/>
                      <a:pt x="147" y="9"/>
                    </a:cubicBezTo>
                    <a:cubicBezTo>
                      <a:pt x="148" y="13"/>
                      <a:pt x="152" y="15"/>
                      <a:pt x="155" y="13"/>
                    </a:cubicBezTo>
                    <a:cubicBezTo>
                      <a:pt x="159" y="10"/>
                      <a:pt x="162" y="6"/>
                      <a:pt x="166" y="3"/>
                    </a:cubicBezTo>
                    <a:cubicBezTo>
                      <a:pt x="168" y="3"/>
                      <a:pt x="167" y="5"/>
                      <a:pt x="167" y="6"/>
                    </a:cubicBezTo>
                    <a:cubicBezTo>
                      <a:pt x="167" y="10"/>
                      <a:pt x="166" y="14"/>
                      <a:pt x="166" y="19"/>
                    </a:cubicBezTo>
                    <a:cubicBezTo>
                      <a:pt x="172" y="20"/>
                      <a:pt x="177" y="15"/>
                      <a:pt x="182" y="13"/>
                    </a:cubicBezTo>
                    <a:cubicBezTo>
                      <a:pt x="188" y="12"/>
                      <a:pt x="191" y="7"/>
                      <a:pt x="196" y="3"/>
                    </a:cubicBezTo>
                    <a:cubicBezTo>
                      <a:pt x="198" y="7"/>
                      <a:pt x="198" y="10"/>
                      <a:pt x="198" y="13"/>
                    </a:cubicBezTo>
                    <a:cubicBezTo>
                      <a:pt x="198" y="16"/>
                      <a:pt x="198" y="19"/>
                      <a:pt x="198" y="22"/>
                    </a:cubicBezTo>
                    <a:cubicBezTo>
                      <a:pt x="198" y="25"/>
                      <a:pt x="197" y="29"/>
                      <a:pt x="197" y="32"/>
                    </a:cubicBezTo>
                    <a:cubicBezTo>
                      <a:pt x="206" y="33"/>
                      <a:pt x="206" y="33"/>
                      <a:pt x="217" y="18"/>
                    </a:cubicBezTo>
                    <a:cubicBezTo>
                      <a:pt x="219" y="22"/>
                      <a:pt x="219" y="22"/>
                      <a:pt x="219" y="30"/>
                    </a:cubicBezTo>
                    <a:cubicBezTo>
                      <a:pt x="214" y="34"/>
                      <a:pt x="209" y="39"/>
                      <a:pt x="207" y="45"/>
                    </a:cubicBezTo>
                    <a:cubicBezTo>
                      <a:pt x="204" y="51"/>
                      <a:pt x="202" y="57"/>
                      <a:pt x="201" y="64"/>
                    </a:cubicBezTo>
                    <a:cubicBezTo>
                      <a:pt x="199" y="70"/>
                      <a:pt x="199" y="76"/>
                      <a:pt x="197" y="82"/>
                    </a:cubicBezTo>
                    <a:cubicBezTo>
                      <a:pt x="196" y="87"/>
                      <a:pt x="194" y="91"/>
                      <a:pt x="191" y="95"/>
                    </a:cubicBezTo>
                    <a:cubicBezTo>
                      <a:pt x="186" y="95"/>
                      <a:pt x="183" y="94"/>
                      <a:pt x="179" y="92"/>
                    </a:cubicBezTo>
                    <a:cubicBezTo>
                      <a:pt x="170" y="90"/>
                      <a:pt x="167" y="91"/>
                      <a:pt x="162" y="98"/>
                    </a:cubicBezTo>
                    <a:cubicBezTo>
                      <a:pt x="161" y="99"/>
                      <a:pt x="160" y="101"/>
                      <a:pt x="158" y="102"/>
                    </a:cubicBezTo>
                    <a:cubicBezTo>
                      <a:pt x="157" y="102"/>
                      <a:pt x="155" y="102"/>
                      <a:pt x="153" y="101"/>
                    </a:cubicBezTo>
                    <a:cubicBezTo>
                      <a:pt x="151" y="99"/>
                      <a:pt x="150" y="97"/>
                      <a:pt x="148" y="95"/>
                    </a:cubicBezTo>
                    <a:cubicBezTo>
                      <a:pt x="147" y="94"/>
                      <a:pt x="146" y="93"/>
                      <a:pt x="145" y="93"/>
                    </a:cubicBezTo>
                    <a:cubicBezTo>
                      <a:pt x="145" y="93"/>
                      <a:pt x="143" y="93"/>
                      <a:pt x="143" y="93"/>
                    </a:cubicBezTo>
                    <a:cubicBezTo>
                      <a:pt x="142" y="94"/>
                      <a:pt x="141" y="95"/>
                      <a:pt x="142" y="95"/>
                    </a:cubicBezTo>
                    <a:cubicBezTo>
                      <a:pt x="143" y="98"/>
                      <a:pt x="144" y="101"/>
                      <a:pt x="145" y="103"/>
                    </a:cubicBezTo>
                    <a:cubicBezTo>
                      <a:pt x="146" y="105"/>
                      <a:pt x="148" y="107"/>
                      <a:pt x="149" y="109"/>
                    </a:cubicBezTo>
                    <a:cubicBezTo>
                      <a:pt x="148" y="110"/>
                      <a:pt x="147" y="111"/>
                      <a:pt x="146" y="112"/>
                    </a:cubicBezTo>
                    <a:cubicBezTo>
                      <a:pt x="144" y="114"/>
                      <a:pt x="141" y="115"/>
                      <a:pt x="139" y="117"/>
                    </a:cubicBezTo>
                    <a:cubicBezTo>
                      <a:pt x="133" y="122"/>
                      <a:pt x="125" y="124"/>
                      <a:pt x="117" y="121"/>
                    </a:cubicBezTo>
                    <a:cubicBezTo>
                      <a:pt x="111" y="118"/>
                      <a:pt x="105" y="115"/>
                      <a:pt x="100" y="111"/>
                    </a:cubicBezTo>
                    <a:cubicBezTo>
                      <a:pt x="98" y="109"/>
                      <a:pt x="96" y="106"/>
                      <a:pt x="94" y="105"/>
                    </a:cubicBezTo>
                    <a:cubicBezTo>
                      <a:pt x="91" y="104"/>
                      <a:pt x="90" y="101"/>
                      <a:pt x="88" y="99"/>
                    </a:cubicBezTo>
                    <a:cubicBezTo>
                      <a:pt x="87" y="97"/>
                      <a:pt x="85" y="95"/>
                      <a:pt x="83" y="93"/>
                    </a:cubicBezTo>
                    <a:cubicBezTo>
                      <a:pt x="82" y="92"/>
                      <a:pt x="80" y="92"/>
                      <a:pt x="80" y="92"/>
                    </a:cubicBezTo>
                    <a:cubicBezTo>
                      <a:pt x="78" y="93"/>
                      <a:pt x="79" y="94"/>
                      <a:pt x="79" y="95"/>
                    </a:cubicBezTo>
                    <a:cubicBezTo>
                      <a:pt x="81" y="99"/>
                      <a:pt x="84" y="102"/>
                      <a:pt x="86" y="105"/>
                    </a:cubicBezTo>
                    <a:cubicBezTo>
                      <a:pt x="86" y="106"/>
                      <a:pt x="86" y="109"/>
                      <a:pt x="86" y="110"/>
                    </a:cubicBezTo>
                    <a:cubicBezTo>
                      <a:pt x="81" y="117"/>
                      <a:pt x="76" y="123"/>
                      <a:pt x="71" y="129"/>
                    </a:cubicBezTo>
                    <a:cubicBezTo>
                      <a:pt x="71" y="130"/>
                      <a:pt x="70" y="130"/>
                      <a:pt x="70" y="130"/>
                    </a:cubicBezTo>
                    <a:cubicBezTo>
                      <a:pt x="56" y="123"/>
                      <a:pt x="43" y="116"/>
                      <a:pt x="29" y="111"/>
                    </a:cubicBezTo>
                    <a:cubicBezTo>
                      <a:pt x="20" y="107"/>
                      <a:pt x="10" y="104"/>
                      <a:pt x="3" y="96"/>
                    </a:cubicBezTo>
                    <a:cubicBezTo>
                      <a:pt x="2" y="95"/>
                      <a:pt x="2" y="94"/>
                      <a:pt x="0" y="92"/>
                    </a:cubicBezTo>
                    <a:cubicBezTo>
                      <a:pt x="6" y="85"/>
                      <a:pt x="11" y="77"/>
                      <a:pt x="16" y="70"/>
                    </a:cubicBezTo>
                    <a:cubicBezTo>
                      <a:pt x="21" y="62"/>
                      <a:pt x="23" y="53"/>
                      <a:pt x="25" y="44"/>
                    </a:cubicBezTo>
                    <a:close/>
                    <a:moveTo>
                      <a:pt x="186" y="48"/>
                    </a:moveTo>
                    <a:cubicBezTo>
                      <a:pt x="188" y="48"/>
                      <a:pt x="191" y="48"/>
                      <a:pt x="194" y="48"/>
                    </a:cubicBezTo>
                    <a:cubicBezTo>
                      <a:pt x="192" y="43"/>
                      <a:pt x="191" y="39"/>
                      <a:pt x="189" y="35"/>
                    </a:cubicBezTo>
                    <a:cubicBezTo>
                      <a:pt x="183" y="36"/>
                      <a:pt x="183" y="36"/>
                      <a:pt x="179" y="33"/>
                    </a:cubicBezTo>
                    <a:cubicBezTo>
                      <a:pt x="175" y="31"/>
                      <a:pt x="172" y="29"/>
                      <a:pt x="167" y="30"/>
                    </a:cubicBezTo>
                    <a:cubicBezTo>
                      <a:pt x="166" y="32"/>
                      <a:pt x="165" y="34"/>
                      <a:pt x="166" y="37"/>
                    </a:cubicBezTo>
                    <a:cubicBezTo>
                      <a:pt x="166" y="43"/>
                      <a:pt x="168" y="49"/>
                      <a:pt x="170" y="56"/>
                    </a:cubicBezTo>
                    <a:cubicBezTo>
                      <a:pt x="171" y="57"/>
                      <a:pt x="172" y="58"/>
                      <a:pt x="173" y="59"/>
                    </a:cubicBezTo>
                    <a:cubicBezTo>
                      <a:pt x="175" y="60"/>
                      <a:pt x="178" y="60"/>
                      <a:pt x="178" y="58"/>
                    </a:cubicBezTo>
                    <a:cubicBezTo>
                      <a:pt x="180" y="54"/>
                      <a:pt x="184" y="52"/>
                      <a:pt x="186" y="48"/>
                    </a:cubicBezTo>
                    <a:close/>
                  </a:path>
                </a:pathLst>
              </a:cu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04" name="Freeform 38"/>
              <p:cNvSpPr>
                <a:spLocks/>
              </p:cNvSpPr>
              <p:nvPr/>
            </p:nvSpPr>
            <p:spPr bwMode="auto">
              <a:xfrm>
                <a:off x="6634163" y="2576513"/>
                <a:ext cx="671513" cy="525463"/>
              </a:xfrm>
              <a:custGeom>
                <a:avLst/>
                <a:gdLst>
                  <a:gd name="T0" fmla="*/ 177 w 179"/>
                  <a:gd name="T1" fmla="*/ 138 h 140"/>
                  <a:gd name="T2" fmla="*/ 145 w 179"/>
                  <a:gd name="T3" fmla="*/ 140 h 140"/>
                  <a:gd name="T4" fmla="*/ 128 w 179"/>
                  <a:gd name="T5" fmla="*/ 140 h 140"/>
                  <a:gd name="T6" fmla="*/ 119 w 179"/>
                  <a:gd name="T7" fmla="*/ 135 h 140"/>
                  <a:gd name="T8" fmla="*/ 115 w 179"/>
                  <a:gd name="T9" fmla="*/ 128 h 140"/>
                  <a:gd name="T10" fmla="*/ 106 w 179"/>
                  <a:gd name="T11" fmla="*/ 106 h 140"/>
                  <a:gd name="T12" fmla="*/ 101 w 179"/>
                  <a:gd name="T13" fmla="*/ 91 h 140"/>
                  <a:gd name="T14" fmla="*/ 101 w 179"/>
                  <a:gd name="T15" fmla="*/ 78 h 140"/>
                  <a:gd name="T16" fmla="*/ 99 w 179"/>
                  <a:gd name="T17" fmla="*/ 66 h 140"/>
                  <a:gd name="T18" fmla="*/ 94 w 179"/>
                  <a:gd name="T19" fmla="*/ 59 h 140"/>
                  <a:gd name="T20" fmla="*/ 79 w 179"/>
                  <a:gd name="T21" fmla="*/ 43 h 140"/>
                  <a:gd name="T22" fmla="*/ 76 w 179"/>
                  <a:gd name="T23" fmla="*/ 41 h 140"/>
                  <a:gd name="T24" fmla="*/ 55 w 179"/>
                  <a:gd name="T25" fmla="*/ 35 h 140"/>
                  <a:gd name="T26" fmla="*/ 52 w 179"/>
                  <a:gd name="T27" fmla="*/ 35 h 140"/>
                  <a:gd name="T28" fmla="*/ 29 w 179"/>
                  <a:gd name="T29" fmla="*/ 34 h 140"/>
                  <a:gd name="T30" fmla="*/ 20 w 179"/>
                  <a:gd name="T31" fmla="*/ 35 h 140"/>
                  <a:gd name="T32" fmla="*/ 2 w 179"/>
                  <a:gd name="T33" fmla="*/ 36 h 140"/>
                  <a:gd name="T34" fmla="*/ 3 w 179"/>
                  <a:gd name="T35" fmla="*/ 32 h 140"/>
                  <a:gd name="T36" fmla="*/ 38 w 179"/>
                  <a:gd name="T37" fmla="*/ 10 h 140"/>
                  <a:gd name="T38" fmla="*/ 69 w 179"/>
                  <a:gd name="T39" fmla="*/ 1 h 140"/>
                  <a:gd name="T40" fmla="*/ 81 w 179"/>
                  <a:gd name="T41" fmla="*/ 1 h 140"/>
                  <a:gd name="T42" fmla="*/ 101 w 179"/>
                  <a:gd name="T43" fmla="*/ 3 h 140"/>
                  <a:gd name="T44" fmla="*/ 116 w 179"/>
                  <a:gd name="T45" fmla="*/ 7 h 140"/>
                  <a:gd name="T46" fmla="*/ 122 w 179"/>
                  <a:gd name="T47" fmla="*/ 9 h 140"/>
                  <a:gd name="T48" fmla="*/ 148 w 179"/>
                  <a:gd name="T49" fmla="*/ 26 h 140"/>
                  <a:gd name="T50" fmla="*/ 150 w 179"/>
                  <a:gd name="T51" fmla="*/ 28 h 140"/>
                  <a:gd name="T52" fmla="*/ 175 w 179"/>
                  <a:gd name="T53" fmla="*/ 72 h 140"/>
                  <a:gd name="T54" fmla="*/ 176 w 179"/>
                  <a:gd name="T55" fmla="*/ 75 h 140"/>
                  <a:gd name="T56" fmla="*/ 178 w 179"/>
                  <a:gd name="T57" fmla="*/ 86 h 140"/>
                  <a:gd name="T58" fmla="*/ 178 w 179"/>
                  <a:gd name="T59" fmla="*/ 114 h 140"/>
                  <a:gd name="T60" fmla="*/ 177 w 179"/>
                  <a:gd name="T61" fmla="*/ 138 h 1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</a:cxnLst>
                <a:rect l="0" t="0" r="r" b="b"/>
                <a:pathLst>
                  <a:path w="179" h="140">
                    <a:moveTo>
                      <a:pt x="177" y="138"/>
                    </a:moveTo>
                    <a:cubicBezTo>
                      <a:pt x="166" y="139"/>
                      <a:pt x="156" y="139"/>
                      <a:pt x="145" y="140"/>
                    </a:cubicBezTo>
                    <a:cubicBezTo>
                      <a:pt x="140" y="140"/>
                      <a:pt x="134" y="140"/>
                      <a:pt x="128" y="140"/>
                    </a:cubicBezTo>
                    <a:cubicBezTo>
                      <a:pt x="124" y="140"/>
                      <a:pt x="121" y="139"/>
                      <a:pt x="119" y="135"/>
                    </a:cubicBezTo>
                    <a:cubicBezTo>
                      <a:pt x="117" y="133"/>
                      <a:pt x="116" y="131"/>
                      <a:pt x="115" y="128"/>
                    </a:cubicBezTo>
                    <a:cubicBezTo>
                      <a:pt x="112" y="121"/>
                      <a:pt x="109" y="113"/>
                      <a:pt x="106" y="106"/>
                    </a:cubicBezTo>
                    <a:cubicBezTo>
                      <a:pt x="103" y="101"/>
                      <a:pt x="102" y="96"/>
                      <a:pt x="101" y="91"/>
                    </a:cubicBezTo>
                    <a:cubicBezTo>
                      <a:pt x="100" y="87"/>
                      <a:pt x="100" y="83"/>
                      <a:pt x="101" y="78"/>
                    </a:cubicBezTo>
                    <a:cubicBezTo>
                      <a:pt x="102" y="74"/>
                      <a:pt x="102" y="70"/>
                      <a:pt x="99" y="66"/>
                    </a:cubicBezTo>
                    <a:cubicBezTo>
                      <a:pt x="97" y="64"/>
                      <a:pt x="95" y="61"/>
                      <a:pt x="94" y="59"/>
                    </a:cubicBezTo>
                    <a:cubicBezTo>
                      <a:pt x="91" y="52"/>
                      <a:pt x="85" y="47"/>
                      <a:pt x="79" y="43"/>
                    </a:cubicBezTo>
                    <a:cubicBezTo>
                      <a:pt x="78" y="42"/>
                      <a:pt x="77" y="41"/>
                      <a:pt x="76" y="41"/>
                    </a:cubicBezTo>
                    <a:cubicBezTo>
                      <a:pt x="69" y="39"/>
                      <a:pt x="62" y="37"/>
                      <a:pt x="55" y="35"/>
                    </a:cubicBezTo>
                    <a:cubicBezTo>
                      <a:pt x="54" y="35"/>
                      <a:pt x="53" y="35"/>
                      <a:pt x="52" y="35"/>
                    </a:cubicBezTo>
                    <a:cubicBezTo>
                      <a:pt x="44" y="36"/>
                      <a:pt x="36" y="35"/>
                      <a:pt x="29" y="34"/>
                    </a:cubicBezTo>
                    <a:cubicBezTo>
                      <a:pt x="26" y="34"/>
                      <a:pt x="23" y="34"/>
                      <a:pt x="20" y="35"/>
                    </a:cubicBezTo>
                    <a:cubicBezTo>
                      <a:pt x="14" y="37"/>
                      <a:pt x="8" y="36"/>
                      <a:pt x="2" y="36"/>
                    </a:cubicBezTo>
                    <a:cubicBezTo>
                      <a:pt x="0" y="34"/>
                      <a:pt x="2" y="33"/>
                      <a:pt x="3" y="32"/>
                    </a:cubicBezTo>
                    <a:cubicBezTo>
                      <a:pt x="14" y="24"/>
                      <a:pt x="25" y="16"/>
                      <a:pt x="38" y="10"/>
                    </a:cubicBezTo>
                    <a:cubicBezTo>
                      <a:pt x="48" y="6"/>
                      <a:pt x="58" y="2"/>
                      <a:pt x="69" y="1"/>
                    </a:cubicBezTo>
                    <a:cubicBezTo>
                      <a:pt x="73" y="1"/>
                      <a:pt x="77" y="0"/>
                      <a:pt x="81" y="1"/>
                    </a:cubicBezTo>
                    <a:cubicBezTo>
                      <a:pt x="87" y="1"/>
                      <a:pt x="94" y="2"/>
                      <a:pt x="101" y="3"/>
                    </a:cubicBezTo>
                    <a:cubicBezTo>
                      <a:pt x="106" y="4"/>
                      <a:pt x="111" y="5"/>
                      <a:pt x="116" y="7"/>
                    </a:cubicBezTo>
                    <a:cubicBezTo>
                      <a:pt x="118" y="7"/>
                      <a:pt x="120" y="8"/>
                      <a:pt x="122" y="9"/>
                    </a:cubicBezTo>
                    <a:cubicBezTo>
                      <a:pt x="133" y="10"/>
                      <a:pt x="141" y="18"/>
                      <a:pt x="148" y="26"/>
                    </a:cubicBezTo>
                    <a:cubicBezTo>
                      <a:pt x="149" y="26"/>
                      <a:pt x="150" y="28"/>
                      <a:pt x="150" y="28"/>
                    </a:cubicBezTo>
                    <a:cubicBezTo>
                      <a:pt x="165" y="40"/>
                      <a:pt x="171" y="55"/>
                      <a:pt x="175" y="72"/>
                    </a:cubicBezTo>
                    <a:cubicBezTo>
                      <a:pt x="176" y="73"/>
                      <a:pt x="176" y="74"/>
                      <a:pt x="176" y="75"/>
                    </a:cubicBezTo>
                    <a:cubicBezTo>
                      <a:pt x="178" y="79"/>
                      <a:pt x="178" y="82"/>
                      <a:pt x="178" y="86"/>
                    </a:cubicBezTo>
                    <a:cubicBezTo>
                      <a:pt x="177" y="95"/>
                      <a:pt x="177" y="105"/>
                      <a:pt x="178" y="114"/>
                    </a:cubicBezTo>
                    <a:cubicBezTo>
                      <a:pt x="179" y="122"/>
                      <a:pt x="177" y="130"/>
                      <a:pt x="177" y="138"/>
                    </a:cubicBezTo>
                    <a:close/>
                  </a:path>
                </a:pathLst>
              </a:cu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05" name="Freeform 39"/>
              <p:cNvSpPr>
                <a:spLocks/>
              </p:cNvSpPr>
              <p:nvPr/>
            </p:nvSpPr>
            <p:spPr bwMode="auto">
              <a:xfrm>
                <a:off x="5372101" y="863600"/>
                <a:ext cx="608013" cy="492125"/>
              </a:xfrm>
              <a:custGeom>
                <a:avLst/>
                <a:gdLst>
                  <a:gd name="T0" fmla="*/ 157 w 162"/>
                  <a:gd name="T1" fmla="*/ 44 h 131"/>
                  <a:gd name="T2" fmla="*/ 147 w 162"/>
                  <a:gd name="T3" fmla="*/ 50 h 131"/>
                  <a:gd name="T4" fmla="*/ 131 w 162"/>
                  <a:gd name="T5" fmla="*/ 62 h 131"/>
                  <a:gd name="T6" fmla="*/ 123 w 162"/>
                  <a:gd name="T7" fmla="*/ 68 h 131"/>
                  <a:gd name="T8" fmla="*/ 98 w 162"/>
                  <a:gd name="T9" fmla="*/ 93 h 131"/>
                  <a:gd name="T10" fmla="*/ 80 w 162"/>
                  <a:gd name="T11" fmla="*/ 114 h 131"/>
                  <a:gd name="T12" fmla="*/ 64 w 162"/>
                  <a:gd name="T13" fmla="*/ 123 h 131"/>
                  <a:gd name="T14" fmla="*/ 27 w 162"/>
                  <a:gd name="T15" fmla="*/ 129 h 131"/>
                  <a:gd name="T16" fmla="*/ 16 w 162"/>
                  <a:gd name="T17" fmla="*/ 129 h 131"/>
                  <a:gd name="T18" fmla="*/ 26 w 162"/>
                  <a:gd name="T19" fmla="*/ 121 h 131"/>
                  <a:gd name="T20" fmla="*/ 38 w 162"/>
                  <a:gd name="T21" fmla="*/ 107 h 131"/>
                  <a:gd name="T22" fmla="*/ 39 w 162"/>
                  <a:gd name="T23" fmla="*/ 104 h 131"/>
                  <a:gd name="T24" fmla="*/ 36 w 162"/>
                  <a:gd name="T25" fmla="*/ 103 h 131"/>
                  <a:gd name="T26" fmla="*/ 9 w 162"/>
                  <a:gd name="T27" fmla="*/ 103 h 131"/>
                  <a:gd name="T28" fmla="*/ 0 w 162"/>
                  <a:gd name="T29" fmla="*/ 93 h 131"/>
                  <a:gd name="T30" fmla="*/ 12 w 162"/>
                  <a:gd name="T31" fmla="*/ 93 h 131"/>
                  <a:gd name="T32" fmla="*/ 23 w 162"/>
                  <a:gd name="T33" fmla="*/ 90 h 131"/>
                  <a:gd name="T34" fmla="*/ 33 w 162"/>
                  <a:gd name="T35" fmla="*/ 84 h 131"/>
                  <a:gd name="T36" fmla="*/ 41 w 162"/>
                  <a:gd name="T37" fmla="*/ 75 h 131"/>
                  <a:gd name="T38" fmla="*/ 38 w 162"/>
                  <a:gd name="T39" fmla="*/ 74 h 131"/>
                  <a:gd name="T40" fmla="*/ 22 w 162"/>
                  <a:gd name="T41" fmla="*/ 74 h 131"/>
                  <a:gd name="T42" fmla="*/ 11 w 162"/>
                  <a:gd name="T43" fmla="*/ 70 h 131"/>
                  <a:gd name="T44" fmla="*/ 3 w 162"/>
                  <a:gd name="T45" fmla="*/ 56 h 131"/>
                  <a:gd name="T46" fmla="*/ 6 w 162"/>
                  <a:gd name="T47" fmla="*/ 37 h 131"/>
                  <a:gd name="T48" fmla="*/ 9 w 162"/>
                  <a:gd name="T49" fmla="*/ 41 h 131"/>
                  <a:gd name="T50" fmla="*/ 18 w 162"/>
                  <a:gd name="T51" fmla="*/ 54 h 131"/>
                  <a:gd name="T52" fmla="*/ 28 w 162"/>
                  <a:gd name="T53" fmla="*/ 56 h 131"/>
                  <a:gd name="T54" fmla="*/ 40 w 162"/>
                  <a:gd name="T55" fmla="*/ 48 h 131"/>
                  <a:gd name="T56" fmla="*/ 73 w 162"/>
                  <a:gd name="T57" fmla="*/ 18 h 131"/>
                  <a:gd name="T58" fmla="*/ 93 w 162"/>
                  <a:gd name="T59" fmla="*/ 7 h 131"/>
                  <a:gd name="T60" fmla="*/ 112 w 162"/>
                  <a:gd name="T61" fmla="*/ 1 h 131"/>
                  <a:gd name="T62" fmla="*/ 129 w 162"/>
                  <a:gd name="T63" fmla="*/ 2 h 131"/>
                  <a:gd name="T64" fmla="*/ 151 w 162"/>
                  <a:gd name="T65" fmla="*/ 11 h 131"/>
                  <a:gd name="T66" fmla="*/ 162 w 162"/>
                  <a:gd name="T67" fmla="*/ 28 h 131"/>
                  <a:gd name="T68" fmla="*/ 161 w 162"/>
                  <a:gd name="T69" fmla="*/ 32 h 131"/>
                  <a:gd name="T70" fmla="*/ 157 w 162"/>
                  <a:gd name="T71" fmla="*/ 44 h 1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162" h="131">
                    <a:moveTo>
                      <a:pt x="157" y="44"/>
                    </a:moveTo>
                    <a:cubicBezTo>
                      <a:pt x="154" y="46"/>
                      <a:pt x="151" y="49"/>
                      <a:pt x="147" y="50"/>
                    </a:cubicBezTo>
                    <a:cubicBezTo>
                      <a:pt x="141" y="53"/>
                      <a:pt x="136" y="57"/>
                      <a:pt x="131" y="62"/>
                    </a:cubicBezTo>
                    <a:cubicBezTo>
                      <a:pt x="128" y="64"/>
                      <a:pt x="126" y="66"/>
                      <a:pt x="123" y="68"/>
                    </a:cubicBezTo>
                    <a:cubicBezTo>
                      <a:pt x="113" y="74"/>
                      <a:pt x="104" y="82"/>
                      <a:pt x="98" y="93"/>
                    </a:cubicBezTo>
                    <a:cubicBezTo>
                      <a:pt x="93" y="101"/>
                      <a:pt x="88" y="108"/>
                      <a:pt x="80" y="114"/>
                    </a:cubicBezTo>
                    <a:cubicBezTo>
                      <a:pt x="75" y="118"/>
                      <a:pt x="70" y="121"/>
                      <a:pt x="64" y="123"/>
                    </a:cubicBezTo>
                    <a:cubicBezTo>
                      <a:pt x="52" y="127"/>
                      <a:pt x="40" y="131"/>
                      <a:pt x="27" y="129"/>
                    </a:cubicBezTo>
                    <a:cubicBezTo>
                      <a:pt x="24" y="129"/>
                      <a:pt x="20" y="130"/>
                      <a:pt x="16" y="129"/>
                    </a:cubicBezTo>
                    <a:cubicBezTo>
                      <a:pt x="20" y="126"/>
                      <a:pt x="23" y="123"/>
                      <a:pt x="26" y="121"/>
                    </a:cubicBezTo>
                    <a:cubicBezTo>
                      <a:pt x="30" y="116"/>
                      <a:pt x="34" y="112"/>
                      <a:pt x="38" y="107"/>
                    </a:cubicBezTo>
                    <a:cubicBezTo>
                      <a:pt x="39" y="107"/>
                      <a:pt x="40" y="105"/>
                      <a:pt x="39" y="104"/>
                    </a:cubicBezTo>
                    <a:cubicBezTo>
                      <a:pt x="39" y="102"/>
                      <a:pt x="37" y="103"/>
                      <a:pt x="36" y="103"/>
                    </a:cubicBezTo>
                    <a:cubicBezTo>
                      <a:pt x="27" y="109"/>
                      <a:pt x="18" y="107"/>
                      <a:pt x="9" y="103"/>
                    </a:cubicBezTo>
                    <a:cubicBezTo>
                      <a:pt x="5" y="101"/>
                      <a:pt x="2" y="98"/>
                      <a:pt x="0" y="93"/>
                    </a:cubicBezTo>
                    <a:cubicBezTo>
                      <a:pt x="4" y="93"/>
                      <a:pt x="8" y="94"/>
                      <a:pt x="12" y="93"/>
                    </a:cubicBezTo>
                    <a:cubicBezTo>
                      <a:pt x="15" y="93"/>
                      <a:pt x="19" y="92"/>
                      <a:pt x="23" y="90"/>
                    </a:cubicBezTo>
                    <a:cubicBezTo>
                      <a:pt x="26" y="89"/>
                      <a:pt x="30" y="87"/>
                      <a:pt x="33" y="84"/>
                    </a:cubicBezTo>
                    <a:cubicBezTo>
                      <a:pt x="35" y="82"/>
                      <a:pt x="39" y="80"/>
                      <a:pt x="41" y="75"/>
                    </a:cubicBezTo>
                    <a:cubicBezTo>
                      <a:pt x="40" y="75"/>
                      <a:pt x="39" y="74"/>
                      <a:pt x="38" y="74"/>
                    </a:cubicBezTo>
                    <a:cubicBezTo>
                      <a:pt x="33" y="74"/>
                      <a:pt x="27" y="74"/>
                      <a:pt x="22" y="74"/>
                    </a:cubicBezTo>
                    <a:cubicBezTo>
                      <a:pt x="18" y="74"/>
                      <a:pt x="14" y="72"/>
                      <a:pt x="11" y="70"/>
                    </a:cubicBezTo>
                    <a:cubicBezTo>
                      <a:pt x="6" y="67"/>
                      <a:pt x="3" y="62"/>
                      <a:pt x="3" y="56"/>
                    </a:cubicBezTo>
                    <a:cubicBezTo>
                      <a:pt x="2" y="50"/>
                      <a:pt x="3" y="43"/>
                      <a:pt x="6" y="37"/>
                    </a:cubicBezTo>
                    <a:cubicBezTo>
                      <a:pt x="7" y="39"/>
                      <a:pt x="8" y="40"/>
                      <a:pt x="9" y="41"/>
                    </a:cubicBezTo>
                    <a:cubicBezTo>
                      <a:pt x="10" y="47"/>
                      <a:pt x="14" y="50"/>
                      <a:pt x="18" y="54"/>
                    </a:cubicBezTo>
                    <a:cubicBezTo>
                      <a:pt x="21" y="57"/>
                      <a:pt x="24" y="58"/>
                      <a:pt x="28" y="56"/>
                    </a:cubicBezTo>
                    <a:cubicBezTo>
                      <a:pt x="33" y="55"/>
                      <a:pt x="37" y="52"/>
                      <a:pt x="40" y="48"/>
                    </a:cubicBezTo>
                    <a:cubicBezTo>
                      <a:pt x="51" y="38"/>
                      <a:pt x="62" y="28"/>
                      <a:pt x="73" y="18"/>
                    </a:cubicBezTo>
                    <a:cubicBezTo>
                      <a:pt x="79" y="13"/>
                      <a:pt x="86" y="9"/>
                      <a:pt x="93" y="7"/>
                    </a:cubicBezTo>
                    <a:cubicBezTo>
                      <a:pt x="100" y="5"/>
                      <a:pt x="106" y="3"/>
                      <a:pt x="112" y="1"/>
                    </a:cubicBezTo>
                    <a:cubicBezTo>
                      <a:pt x="118" y="0"/>
                      <a:pt x="124" y="0"/>
                      <a:pt x="129" y="2"/>
                    </a:cubicBezTo>
                    <a:cubicBezTo>
                      <a:pt x="137" y="4"/>
                      <a:pt x="144" y="7"/>
                      <a:pt x="151" y="11"/>
                    </a:cubicBezTo>
                    <a:cubicBezTo>
                      <a:pt x="159" y="14"/>
                      <a:pt x="162" y="20"/>
                      <a:pt x="162" y="28"/>
                    </a:cubicBezTo>
                    <a:cubicBezTo>
                      <a:pt x="162" y="29"/>
                      <a:pt x="162" y="31"/>
                      <a:pt x="161" y="32"/>
                    </a:cubicBezTo>
                    <a:cubicBezTo>
                      <a:pt x="158" y="36"/>
                      <a:pt x="158" y="39"/>
                      <a:pt x="157" y="44"/>
                    </a:cubicBezTo>
                    <a:close/>
                  </a:path>
                </a:pathLst>
              </a:cu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06" name="Freeform 40"/>
              <p:cNvSpPr>
                <a:spLocks/>
              </p:cNvSpPr>
              <p:nvPr/>
            </p:nvSpPr>
            <p:spPr bwMode="auto">
              <a:xfrm>
                <a:off x="4954588" y="4495800"/>
                <a:ext cx="661988" cy="288925"/>
              </a:xfrm>
              <a:custGeom>
                <a:avLst/>
                <a:gdLst>
                  <a:gd name="T0" fmla="*/ 12 w 176"/>
                  <a:gd name="T1" fmla="*/ 71 h 77"/>
                  <a:gd name="T2" fmla="*/ 2 w 176"/>
                  <a:gd name="T3" fmla="*/ 22 h 77"/>
                  <a:gd name="T4" fmla="*/ 13 w 176"/>
                  <a:gd name="T5" fmla="*/ 22 h 77"/>
                  <a:gd name="T6" fmla="*/ 19 w 176"/>
                  <a:gd name="T7" fmla="*/ 23 h 77"/>
                  <a:gd name="T8" fmla="*/ 54 w 176"/>
                  <a:gd name="T9" fmla="*/ 22 h 77"/>
                  <a:gd name="T10" fmla="*/ 85 w 176"/>
                  <a:gd name="T11" fmla="*/ 18 h 77"/>
                  <a:gd name="T12" fmla="*/ 106 w 176"/>
                  <a:gd name="T13" fmla="*/ 12 h 77"/>
                  <a:gd name="T14" fmla="*/ 117 w 176"/>
                  <a:gd name="T15" fmla="*/ 0 h 77"/>
                  <a:gd name="T16" fmla="*/ 120 w 176"/>
                  <a:gd name="T17" fmla="*/ 0 h 77"/>
                  <a:gd name="T18" fmla="*/ 142 w 176"/>
                  <a:gd name="T19" fmla="*/ 8 h 77"/>
                  <a:gd name="T20" fmla="*/ 160 w 176"/>
                  <a:gd name="T21" fmla="*/ 18 h 77"/>
                  <a:gd name="T22" fmla="*/ 168 w 176"/>
                  <a:gd name="T23" fmla="*/ 33 h 77"/>
                  <a:gd name="T24" fmla="*/ 169 w 176"/>
                  <a:gd name="T25" fmla="*/ 36 h 77"/>
                  <a:gd name="T26" fmla="*/ 172 w 176"/>
                  <a:gd name="T27" fmla="*/ 69 h 77"/>
                  <a:gd name="T28" fmla="*/ 166 w 176"/>
                  <a:gd name="T29" fmla="*/ 74 h 77"/>
                  <a:gd name="T30" fmla="*/ 135 w 176"/>
                  <a:gd name="T31" fmla="*/ 77 h 77"/>
                  <a:gd name="T32" fmla="*/ 103 w 176"/>
                  <a:gd name="T33" fmla="*/ 77 h 77"/>
                  <a:gd name="T34" fmla="*/ 74 w 176"/>
                  <a:gd name="T35" fmla="*/ 77 h 77"/>
                  <a:gd name="T36" fmla="*/ 52 w 176"/>
                  <a:gd name="T37" fmla="*/ 76 h 77"/>
                  <a:gd name="T38" fmla="*/ 22 w 176"/>
                  <a:gd name="T39" fmla="*/ 73 h 77"/>
                  <a:gd name="T40" fmla="*/ 12 w 176"/>
                  <a:gd name="T41" fmla="*/ 71 h 7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76" h="77">
                    <a:moveTo>
                      <a:pt x="12" y="71"/>
                    </a:moveTo>
                    <a:cubicBezTo>
                      <a:pt x="6" y="55"/>
                      <a:pt x="0" y="39"/>
                      <a:pt x="2" y="22"/>
                    </a:cubicBezTo>
                    <a:cubicBezTo>
                      <a:pt x="6" y="21"/>
                      <a:pt x="10" y="21"/>
                      <a:pt x="13" y="22"/>
                    </a:cubicBezTo>
                    <a:cubicBezTo>
                      <a:pt x="15" y="22"/>
                      <a:pt x="17" y="23"/>
                      <a:pt x="19" y="23"/>
                    </a:cubicBezTo>
                    <a:cubicBezTo>
                      <a:pt x="31" y="26"/>
                      <a:pt x="42" y="23"/>
                      <a:pt x="54" y="22"/>
                    </a:cubicBezTo>
                    <a:cubicBezTo>
                      <a:pt x="64" y="21"/>
                      <a:pt x="75" y="19"/>
                      <a:pt x="85" y="18"/>
                    </a:cubicBezTo>
                    <a:cubicBezTo>
                      <a:pt x="92" y="17"/>
                      <a:pt x="99" y="15"/>
                      <a:pt x="106" y="12"/>
                    </a:cubicBezTo>
                    <a:cubicBezTo>
                      <a:pt x="111" y="10"/>
                      <a:pt x="115" y="5"/>
                      <a:pt x="117" y="0"/>
                    </a:cubicBezTo>
                    <a:cubicBezTo>
                      <a:pt x="119" y="0"/>
                      <a:pt x="119" y="0"/>
                      <a:pt x="120" y="0"/>
                    </a:cubicBezTo>
                    <a:cubicBezTo>
                      <a:pt x="127" y="4"/>
                      <a:pt x="135" y="6"/>
                      <a:pt x="142" y="8"/>
                    </a:cubicBezTo>
                    <a:cubicBezTo>
                      <a:pt x="149" y="10"/>
                      <a:pt x="155" y="13"/>
                      <a:pt x="160" y="18"/>
                    </a:cubicBezTo>
                    <a:cubicBezTo>
                      <a:pt x="164" y="22"/>
                      <a:pt x="168" y="26"/>
                      <a:pt x="168" y="33"/>
                    </a:cubicBezTo>
                    <a:cubicBezTo>
                      <a:pt x="167" y="34"/>
                      <a:pt x="168" y="35"/>
                      <a:pt x="169" y="36"/>
                    </a:cubicBezTo>
                    <a:cubicBezTo>
                      <a:pt x="174" y="47"/>
                      <a:pt x="176" y="57"/>
                      <a:pt x="172" y="69"/>
                    </a:cubicBezTo>
                    <a:cubicBezTo>
                      <a:pt x="171" y="73"/>
                      <a:pt x="171" y="74"/>
                      <a:pt x="166" y="74"/>
                    </a:cubicBezTo>
                    <a:cubicBezTo>
                      <a:pt x="155" y="75"/>
                      <a:pt x="145" y="77"/>
                      <a:pt x="135" y="77"/>
                    </a:cubicBezTo>
                    <a:cubicBezTo>
                      <a:pt x="124" y="77"/>
                      <a:pt x="114" y="77"/>
                      <a:pt x="103" y="77"/>
                    </a:cubicBezTo>
                    <a:cubicBezTo>
                      <a:pt x="94" y="77"/>
                      <a:pt x="84" y="77"/>
                      <a:pt x="74" y="77"/>
                    </a:cubicBezTo>
                    <a:cubicBezTo>
                      <a:pt x="67" y="77"/>
                      <a:pt x="60" y="76"/>
                      <a:pt x="52" y="76"/>
                    </a:cubicBezTo>
                    <a:cubicBezTo>
                      <a:pt x="42" y="75"/>
                      <a:pt x="32" y="74"/>
                      <a:pt x="22" y="73"/>
                    </a:cubicBezTo>
                    <a:cubicBezTo>
                      <a:pt x="19" y="73"/>
                      <a:pt x="15" y="72"/>
                      <a:pt x="12" y="71"/>
                    </a:cubicBezTo>
                    <a:close/>
                  </a:path>
                </a:pathLst>
              </a:cu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07" name="Freeform 41"/>
              <p:cNvSpPr>
                <a:spLocks/>
              </p:cNvSpPr>
              <p:nvPr/>
            </p:nvSpPr>
            <p:spPr bwMode="auto">
              <a:xfrm>
                <a:off x="6565901" y="2730500"/>
                <a:ext cx="409575" cy="266700"/>
              </a:xfrm>
              <a:custGeom>
                <a:avLst/>
                <a:gdLst>
                  <a:gd name="T0" fmla="*/ 95 w 109"/>
                  <a:gd name="T1" fmla="*/ 51 h 71"/>
                  <a:gd name="T2" fmla="*/ 88 w 109"/>
                  <a:gd name="T3" fmla="*/ 42 h 71"/>
                  <a:gd name="T4" fmla="*/ 85 w 109"/>
                  <a:gd name="T5" fmla="*/ 42 h 71"/>
                  <a:gd name="T6" fmla="*/ 85 w 109"/>
                  <a:gd name="T7" fmla="*/ 45 h 71"/>
                  <a:gd name="T8" fmla="*/ 88 w 109"/>
                  <a:gd name="T9" fmla="*/ 49 h 71"/>
                  <a:gd name="T10" fmla="*/ 91 w 109"/>
                  <a:gd name="T11" fmla="*/ 56 h 71"/>
                  <a:gd name="T12" fmla="*/ 89 w 109"/>
                  <a:gd name="T13" fmla="*/ 61 h 71"/>
                  <a:gd name="T14" fmla="*/ 83 w 109"/>
                  <a:gd name="T15" fmla="*/ 61 h 71"/>
                  <a:gd name="T16" fmla="*/ 78 w 109"/>
                  <a:gd name="T17" fmla="*/ 57 h 71"/>
                  <a:gd name="T18" fmla="*/ 78 w 109"/>
                  <a:gd name="T19" fmla="*/ 65 h 71"/>
                  <a:gd name="T20" fmla="*/ 64 w 109"/>
                  <a:gd name="T21" fmla="*/ 70 h 71"/>
                  <a:gd name="T22" fmla="*/ 42 w 109"/>
                  <a:gd name="T23" fmla="*/ 67 h 71"/>
                  <a:gd name="T24" fmla="*/ 16 w 109"/>
                  <a:gd name="T25" fmla="*/ 60 h 71"/>
                  <a:gd name="T26" fmla="*/ 4 w 109"/>
                  <a:gd name="T27" fmla="*/ 58 h 71"/>
                  <a:gd name="T28" fmla="*/ 0 w 109"/>
                  <a:gd name="T29" fmla="*/ 56 h 71"/>
                  <a:gd name="T30" fmla="*/ 8 w 109"/>
                  <a:gd name="T31" fmla="*/ 29 h 71"/>
                  <a:gd name="T32" fmla="*/ 16 w 109"/>
                  <a:gd name="T33" fmla="*/ 2 h 71"/>
                  <a:gd name="T34" fmla="*/ 25 w 109"/>
                  <a:gd name="T35" fmla="*/ 1 h 71"/>
                  <a:gd name="T36" fmla="*/ 35 w 109"/>
                  <a:gd name="T37" fmla="*/ 0 h 71"/>
                  <a:gd name="T38" fmla="*/ 43 w 109"/>
                  <a:gd name="T39" fmla="*/ 0 h 71"/>
                  <a:gd name="T40" fmla="*/ 70 w 109"/>
                  <a:gd name="T41" fmla="*/ 0 h 71"/>
                  <a:gd name="T42" fmla="*/ 100 w 109"/>
                  <a:gd name="T43" fmla="*/ 10 h 71"/>
                  <a:gd name="T44" fmla="*/ 109 w 109"/>
                  <a:gd name="T45" fmla="*/ 25 h 71"/>
                  <a:gd name="T46" fmla="*/ 107 w 109"/>
                  <a:gd name="T47" fmla="*/ 29 h 71"/>
                  <a:gd name="T48" fmla="*/ 99 w 109"/>
                  <a:gd name="T49" fmla="*/ 24 h 71"/>
                  <a:gd name="T50" fmla="*/ 93 w 109"/>
                  <a:gd name="T51" fmla="*/ 26 h 71"/>
                  <a:gd name="T52" fmla="*/ 103 w 109"/>
                  <a:gd name="T53" fmla="*/ 39 h 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109" h="71">
                    <a:moveTo>
                      <a:pt x="95" y="51"/>
                    </a:moveTo>
                    <a:cubicBezTo>
                      <a:pt x="93" y="48"/>
                      <a:pt x="90" y="45"/>
                      <a:pt x="88" y="42"/>
                    </a:cubicBezTo>
                    <a:cubicBezTo>
                      <a:pt x="87" y="41"/>
                      <a:pt x="86" y="42"/>
                      <a:pt x="85" y="42"/>
                    </a:cubicBezTo>
                    <a:cubicBezTo>
                      <a:pt x="84" y="43"/>
                      <a:pt x="84" y="44"/>
                      <a:pt x="85" y="45"/>
                    </a:cubicBezTo>
                    <a:cubicBezTo>
                      <a:pt x="85" y="46"/>
                      <a:pt x="87" y="48"/>
                      <a:pt x="88" y="49"/>
                    </a:cubicBezTo>
                    <a:cubicBezTo>
                      <a:pt x="89" y="51"/>
                      <a:pt x="90" y="54"/>
                      <a:pt x="91" y="56"/>
                    </a:cubicBezTo>
                    <a:cubicBezTo>
                      <a:pt x="91" y="58"/>
                      <a:pt x="91" y="60"/>
                      <a:pt x="89" y="61"/>
                    </a:cubicBezTo>
                    <a:cubicBezTo>
                      <a:pt x="87" y="62"/>
                      <a:pt x="85" y="62"/>
                      <a:pt x="83" y="61"/>
                    </a:cubicBezTo>
                    <a:cubicBezTo>
                      <a:pt x="82" y="59"/>
                      <a:pt x="80" y="57"/>
                      <a:pt x="78" y="57"/>
                    </a:cubicBezTo>
                    <a:cubicBezTo>
                      <a:pt x="75" y="60"/>
                      <a:pt x="78" y="62"/>
                      <a:pt x="78" y="65"/>
                    </a:cubicBezTo>
                    <a:cubicBezTo>
                      <a:pt x="75" y="69"/>
                      <a:pt x="69" y="71"/>
                      <a:pt x="64" y="70"/>
                    </a:cubicBezTo>
                    <a:cubicBezTo>
                      <a:pt x="56" y="70"/>
                      <a:pt x="49" y="69"/>
                      <a:pt x="42" y="67"/>
                    </a:cubicBezTo>
                    <a:cubicBezTo>
                      <a:pt x="33" y="65"/>
                      <a:pt x="25" y="63"/>
                      <a:pt x="16" y="60"/>
                    </a:cubicBezTo>
                    <a:cubicBezTo>
                      <a:pt x="12" y="60"/>
                      <a:pt x="8" y="59"/>
                      <a:pt x="4" y="58"/>
                    </a:cubicBezTo>
                    <a:cubicBezTo>
                      <a:pt x="3" y="58"/>
                      <a:pt x="1" y="57"/>
                      <a:pt x="0" y="56"/>
                    </a:cubicBezTo>
                    <a:cubicBezTo>
                      <a:pt x="1" y="47"/>
                      <a:pt x="6" y="38"/>
                      <a:pt x="8" y="29"/>
                    </a:cubicBezTo>
                    <a:cubicBezTo>
                      <a:pt x="11" y="20"/>
                      <a:pt x="13" y="11"/>
                      <a:pt x="16" y="2"/>
                    </a:cubicBezTo>
                    <a:cubicBezTo>
                      <a:pt x="19" y="2"/>
                      <a:pt x="22" y="2"/>
                      <a:pt x="25" y="1"/>
                    </a:cubicBezTo>
                    <a:cubicBezTo>
                      <a:pt x="28" y="1"/>
                      <a:pt x="32" y="1"/>
                      <a:pt x="35" y="0"/>
                    </a:cubicBezTo>
                    <a:cubicBezTo>
                      <a:pt x="38" y="0"/>
                      <a:pt x="41" y="0"/>
                      <a:pt x="43" y="0"/>
                    </a:cubicBezTo>
                    <a:cubicBezTo>
                      <a:pt x="52" y="0"/>
                      <a:pt x="61" y="0"/>
                      <a:pt x="70" y="0"/>
                    </a:cubicBezTo>
                    <a:cubicBezTo>
                      <a:pt x="81" y="1"/>
                      <a:pt x="91" y="4"/>
                      <a:pt x="100" y="10"/>
                    </a:cubicBezTo>
                    <a:cubicBezTo>
                      <a:pt x="105" y="14"/>
                      <a:pt x="107" y="19"/>
                      <a:pt x="109" y="25"/>
                    </a:cubicBezTo>
                    <a:cubicBezTo>
                      <a:pt x="109" y="26"/>
                      <a:pt x="108" y="28"/>
                      <a:pt x="107" y="29"/>
                    </a:cubicBezTo>
                    <a:cubicBezTo>
                      <a:pt x="103" y="29"/>
                      <a:pt x="101" y="25"/>
                      <a:pt x="99" y="24"/>
                    </a:cubicBezTo>
                    <a:cubicBezTo>
                      <a:pt x="96" y="22"/>
                      <a:pt x="95" y="23"/>
                      <a:pt x="93" y="26"/>
                    </a:cubicBezTo>
                    <a:cubicBezTo>
                      <a:pt x="97" y="30"/>
                      <a:pt x="102" y="33"/>
                      <a:pt x="103" y="39"/>
                    </a:cubicBezTo>
                  </a:path>
                </a:pathLst>
              </a:cu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08" name="Freeform 42"/>
              <p:cNvSpPr>
                <a:spLocks/>
              </p:cNvSpPr>
              <p:nvPr/>
            </p:nvSpPr>
            <p:spPr bwMode="auto">
              <a:xfrm>
                <a:off x="5184776" y="3775075"/>
                <a:ext cx="273050" cy="665163"/>
              </a:xfrm>
              <a:custGeom>
                <a:avLst/>
                <a:gdLst>
                  <a:gd name="T0" fmla="*/ 73 w 73"/>
                  <a:gd name="T1" fmla="*/ 155 h 177"/>
                  <a:gd name="T2" fmla="*/ 51 w 73"/>
                  <a:gd name="T3" fmla="*/ 169 h 177"/>
                  <a:gd name="T4" fmla="*/ 28 w 73"/>
                  <a:gd name="T5" fmla="*/ 177 h 177"/>
                  <a:gd name="T6" fmla="*/ 17 w 73"/>
                  <a:gd name="T7" fmla="*/ 168 h 177"/>
                  <a:gd name="T8" fmla="*/ 2 w 73"/>
                  <a:gd name="T9" fmla="*/ 127 h 177"/>
                  <a:gd name="T10" fmla="*/ 1 w 73"/>
                  <a:gd name="T11" fmla="*/ 111 h 177"/>
                  <a:gd name="T12" fmla="*/ 0 w 73"/>
                  <a:gd name="T13" fmla="*/ 103 h 177"/>
                  <a:gd name="T14" fmla="*/ 1 w 73"/>
                  <a:gd name="T15" fmla="*/ 40 h 177"/>
                  <a:gd name="T16" fmla="*/ 3 w 73"/>
                  <a:gd name="T17" fmla="*/ 10 h 177"/>
                  <a:gd name="T18" fmla="*/ 4 w 73"/>
                  <a:gd name="T19" fmla="*/ 0 h 177"/>
                  <a:gd name="T20" fmla="*/ 11 w 73"/>
                  <a:gd name="T21" fmla="*/ 0 h 177"/>
                  <a:gd name="T22" fmla="*/ 37 w 73"/>
                  <a:gd name="T23" fmla="*/ 0 h 177"/>
                  <a:gd name="T24" fmla="*/ 41 w 73"/>
                  <a:gd name="T25" fmla="*/ 1 h 177"/>
                  <a:gd name="T26" fmla="*/ 40 w 73"/>
                  <a:gd name="T27" fmla="*/ 13 h 177"/>
                  <a:gd name="T28" fmla="*/ 37 w 73"/>
                  <a:gd name="T29" fmla="*/ 52 h 177"/>
                  <a:gd name="T30" fmla="*/ 35 w 73"/>
                  <a:gd name="T31" fmla="*/ 99 h 177"/>
                  <a:gd name="T32" fmla="*/ 41 w 73"/>
                  <a:gd name="T33" fmla="*/ 130 h 177"/>
                  <a:gd name="T34" fmla="*/ 61 w 73"/>
                  <a:gd name="T35" fmla="*/ 149 h 177"/>
                  <a:gd name="T36" fmla="*/ 73 w 73"/>
                  <a:gd name="T37" fmla="*/ 155 h 17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73" h="177">
                    <a:moveTo>
                      <a:pt x="73" y="155"/>
                    </a:moveTo>
                    <a:cubicBezTo>
                      <a:pt x="66" y="161"/>
                      <a:pt x="59" y="166"/>
                      <a:pt x="51" y="169"/>
                    </a:cubicBezTo>
                    <a:cubicBezTo>
                      <a:pt x="43" y="171"/>
                      <a:pt x="35" y="174"/>
                      <a:pt x="28" y="177"/>
                    </a:cubicBezTo>
                    <a:cubicBezTo>
                      <a:pt x="23" y="175"/>
                      <a:pt x="20" y="172"/>
                      <a:pt x="17" y="168"/>
                    </a:cubicBezTo>
                    <a:cubicBezTo>
                      <a:pt x="8" y="156"/>
                      <a:pt x="4" y="142"/>
                      <a:pt x="2" y="127"/>
                    </a:cubicBezTo>
                    <a:cubicBezTo>
                      <a:pt x="2" y="122"/>
                      <a:pt x="1" y="116"/>
                      <a:pt x="1" y="111"/>
                    </a:cubicBezTo>
                    <a:cubicBezTo>
                      <a:pt x="0" y="108"/>
                      <a:pt x="0" y="106"/>
                      <a:pt x="0" y="103"/>
                    </a:cubicBezTo>
                    <a:cubicBezTo>
                      <a:pt x="0" y="82"/>
                      <a:pt x="0" y="61"/>
                      <a:pt x="1" y="40"/>
                    </a:cubicBezTo>
                    <a:cubicBezTo>
                      <a:pt x="1" y="30"/>
                      <a:pt x="1" y="20"/>
                      <a:pt x="3" y="10"/>
                    </a:cubicBezTo>
                    <a:cubicBezTo>
                      <a:pt x="4" y="7"/>
                      <a:pt x="4" y="4"/>
                      <a:pt x="4" y="0"/>
                    </a:cubicBezTo>
                    <a:cubicBezTo>
                      <a:pt x="7" y="0"/>
                      <a:pt x="9" y="0"/>
                      <a:pt x="11" y="0"/>
                    </a:cubicBezTo>
                    <a:cubicBezTo>
                      <a:pt x="19" y="0"/>
                      <a:pt x="28" y="0"/>
                      <a:pt x="37" y="0"/>
                    </a:cubicBezTo>
                    <a:cubicBezTo>
                      <a:pt x="38" y="0"/>
                      <a:pt x="39" y="1"/>
                      <a:pt x="41" y="1"/>
                    </a:cubicBezTo>
                    <a:cubicBezTo>
                      <a:pt x="41" y="5"/>
                      <a:pt x="40" y="9"/>
                      <a:pt x="40" y="13"/>
                    </a:cubicBezTo>
                    <a:cubicBezTo>
                      <a:pt x="39" y="26"/>
                      <a:pt x="38" y="39"/>
                      <a:pt x="37" y="52"/>
                    </a:cubicBezTo>
                    <a:cubicBezTo>
                      <a:pt x="36" y="68"/>
                      <a:pt x="36" y="83"/>
                      <a:pt x="35" y="99"/>
                    </a:cubicBezTo>
                    <a:cubicBezTo>
                      <a:pt x="34" y="110"/>
                      <a:pt x="36" y="121"/>
                      <a:pt x="41" y="130"/>
                    </a:cubicBezTo>
                    <a:cubicBezTo>
                      <a:pt x="45" y="139"/>
                      <a:pt x="52" y="145"/>
                      <a:pt x="61" y="149"/>
                    </a:cubicBezTo>
                    <a:cubicBezTo>
                      <a:pt x="65" y="151"/>
                      <a:pt x="68" y="153"/>
                      <a:pt x="73" y="155"/>
                    </a:cubicBezTo>
                    <a:close/>
                  </a:path>
                </a:pathLst>
              </a:cu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09" name="Freeform 43"/>
              <p:cNvSpPr>
                <a:spLocks/>
              </p:cNvSpPr>
              <p:nvPr/>
            </p:nvSpPr>
            <p:spPr bwMode="auto">
              <a:xfrm>
                <a:off x="5314951" y="4360863"/>
                <a:ext cx="387350" cy="247650"/>
              </a:xfrm>
              <a:custGeom>
                <a:avLst/>
                <a:gdLst>
                  <a:gd name="T0" fmla="*/ 49 w 103"/>
                  <a:gd name="T1" fmla="*/ 0 h 66"/>
                  <a:gd name="T2" fmla="*/ 74 w 103"/>
                  <a:gd name="T3" fmla="*/ 11 h 66"/>
                  <a:gd name="T4" fmla="*/ 76 w 103"/>
                  <a:gd name="T5" fmla="*/ 12 h 66"/>
                  <a:gd name="T6" fmla="*/ 96 w 103"/>
                  <a:gd name="T7" fmla="*/ 32 h 66"/>
                  <a:gd name="T8" fmla="*/ 100 w 103"/>
                  <a:gd name="T9" fmla="*/ 42 h 66"/>
                  <a:gd name="T10" fmla="*/ 102 w 103"/>
                  <a:gd name="T11" fmla="*/ 59 h 66"/>
                  <a:gd name="T12" fmla="*/ 102 w 103"/>
                  <a:gd name="T13" fmla="*/ 63 h 66"/>
                  <a:gd name="T14" fmla="*/ 97 w 103"/>
                  <a:gd name="T15" fmla="*/ 64 h 66"/>
                  <a:gd name="T16" fmla="*/ 79 w 103"/>
                  <a:gd name="T17" fmla="*/ 66 h 66"/>
                  <a:gd name="T18" fmla="*/ 75 w 103"/>
                  <a:gd name="T19" fmla="*/ 59 h 66"/>
                  <a:gd name="T20" fmla="*/ 53 w 103"/>
                  <a:gd name="T21" fmla="*/ 41 h 66"/>
                  <a:gd name="T22" fmla="*/ 27 w 103"/>
                  <a:gd name="T23" fmla="*/ 33 h 66"/>
                  <a:gd name="T24" fmla="*/ 21 w 103"/>
                  <a:gd name="T25" fmla="*/ 31 h 66"/>
                  <a:gd name="T26" fmla="*/ 2 w 103"/>
                  <a:gd name="T27" fmla="*/ 27 h 66"/>
                  <a:gd name="T28" fmla="*/ 0 w 103"/>
                  <a:gd name="T29" fmla="*/ 25 h 66"/>
                  <a:gd name="T30" fmla="*/ 9 w 103"/>
                  <a:gd name="T31" fmla="*/ 20 h 66"/>
                  <a:gd name="T32" fmla="*/ 23 w 103"/>
                  <a:gd name="T33" fmla="*/ 14 h 66"/>
                  <a:gd name="T34" fmla="*/ 45 w 103"/>
                  <a:gd name="T35" fmla="*/ 2 h 66"/>
                  <a:gd name="T36" fmla="*/ 49 w 103"/>
                  <a:gd name="T37" fmla="*/ 0 h 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03" h="66">
                    <a:moveTo>
                      <a:pt x="49" y="0"/>
                    </a:moveTo>
                    <a:cubicBezTo>
                      <a:pt x="57" y="4"/>
                      <a:pt x="65" y="7"/>
                      <a:pt x="74" y="11"/>
                    </a:cubicBezTo>
                    <a:cubicBezTo>
                      <a:pt x="74" y="11"/>
                      <a:pt x="75" y="12"/>
                      <a:pt x="76" y="12"/>
                    </a:cubicBezTo>
                    <a:cubicBezTo>
                      <a:pt x="83" y="18"/>
                      <a:pt x="90" y="25"/>
                      <a:pt x="96" y="32"/>
                    </a:cubicBezTo>
                    <a:cubicBezTo>
                      <a:pt x="98" y="35"/>
                      <a:pt x="99" y="38"/>
                      <a:pt x="100" y="42"/>
                    </a:cubicBezTo>
                    <a:cubicBezTo>
                      <a:pt x="101" y="47"/>
                      <a:pt x="102" y="53"/>
                      <a:pt x="102" y="59"/>
                    </a:cubicBezTo>
                    <a:cubicBezTo>
                      <a:pt x="103" y="60"/>
                      <a:pt x="102" y="61"/>
                      <a:pt x="102" y="63"/>
                    </a:cubicBezTo>
                    <a:cubicBezTo>
                      <a:pt x="100" y="63"/>
                      <a:pt x="99" y="64"/>
                      <a:pt x="97" y="64"/>
                    </a:cubicBezTo>
                    <a:cubicBezTo>
                      <a:pt x="91" y="65"/>
                      <a:pt x="85" y="65"/>
                      <a:pt x="79" y="66"/>
                    </a:cubicBezTo>
                    <a:cubicBezTo>
                      <a:pt x="77" y="64"/>
                      <a:pt x="76" y="61"/>
                      <a:pt x="75" y="59"/>
                    </a:cubicBezTo>
                    <a:cubicBezTo>
                      <a:pt x="70" y="51"/>
                      <a:pt x="62" y="45"/>
                      <a:pt x="53" y="41"/>
                    </a:cubicBezTo>
                    <a:cubicBezTo>
                      <a:pt x="44" y="39"/>
                      <a:pt x="35" y="36"/>
                      <a:pt x="27" y="33"/>
                    </a:cubicBezTo>
                    <a:cubicBezTo>
                      <a:pt x="25" y="32"/>
                      <a:pt x="23" y="31"/>
                      <a:pt x="21" y="31"/>
                    </a:cubicBezTo>
                    <a:cubicBezTo>
                      <a:pt x="14" y="31"/>
                      <a:pt x="9" y="27"/>
                      <a:pt x="2" y="27"/>
                    </a:cubicBezTo>
                    <a:cubicBezTo>
                      <a:pt x="2" y="27"/>
                      <a:pt x="1" y="25"/>
                      <a:pt x="0" y="25"/>
                    </a:cubicBezTo>
                    <a:cubicBezTo>
                      <a:pt x="3" y="22"/>
                      <a:pt x="6" y="21"/>
                      <a:pt x="9" y="20"/>
                    </a:cubicBezTo>
                    <a:cubicBezTo>
                      <a:pt x="14" y="18"/>
                      <a:pt x="18" y="16"/>
                      <a:pt x="23" y="14"/>
                    </a:cubicBezTo>
                    <a:cubicBezTo>
                      <a:pt x="31" y="12"/>
                      <a:pt x="38" y="6"/>
                      <a:pt x="45" y="2"/>
                    </a:cubicBezTo>
                    <a:cubicBezTo>
                      <a:pt x="46" y="1"/>
                      <a:pt x="47" y="1"/>
                      <a:pt x="49" y="0"/>
                    </a:cubicBezTo>
                    <a:close/>
                  </a:path>
                </a:pathLst>
              </a:cu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10" name="Freeform 44"/>
              <p:cNvSpPr>
                <a:spLocks/>
              </p:cNvSpPr>
              <p:nvPr/>
            </p:nvSpPr>
            <p:spPr bwMode="auto">
              <a:xfrm>
                <a:off x="6345238" y="2967038"/>
                <a:ext cx="393700" cy="150813"/>
              </a:xfrm>
              <a:custGeom>
                <a:avLst/>
                <a:gdLst>
                  <a:gd name="T0" fmla="*/ 0 w 105"/>
                  <a:gd name="T1" fmla="*/ 39 h 40"/>
                  <a:gd name="T2" fmla="*/ 1 w 105"/>
                  <a:gd name="T3" fmla="*/ 36 h 40"/>
                  <a:gd name="T4" fmla="*/ 16 w 105"/>
                  <a:gd name="T5" fmla="*/ 11 h 40"/>
                  <a:gd name="T6" fmla="*/ 21 w 105"/>
                  <a:gd name="T7" fmla="*/ 6 h 40"/>
                  <a:gd name="T8" fmla="*/ 39 w 105"/>
                  <a:gd name="T9" fmla="*/ 9 h 40"/>
                  <a:gd name="T10" fmla="*/ 51 w 105"/>
                  <a:gd name="T11" fmla="*/ 12 h 40"/>
                  <a:gd name="T12" fmla="*/ 58 w 105"/>
                  <a:gd name="T13" fmla="*/ 0 h 40"/>
                  <a:gd name="T14" fmla="*/ 105 w 105"/>
                  <a:gd name="T15" fmla="*/ 12 h 40"/>
                  <a:gd name="T16" fmla="*/ 100 w 105"/>
                  <a:gd name="T17" fmla="*/ 25 h 40"/>
                  <a:gd name="T18" fmla="*/ 96 w 105"/>
                  <a:gd name="T19" fmla="*/ 38 h 40"/>
                  <a:gd name="T20" fmla="*/ 88 w 105"/>
                  <a:gd name="T21" fmla="*/ 38 h 40"/>
                  <a:gd name="T22" fmla="*/ 63 w 105"/>
                  <a:gd name="T23" fmla="*/ 39 h 40"/>
                  <a:gd name="T24" fmla="*/ 61 w 105"/>
                  <a:gd name="T25" fmla="*/ 39 h 40"/>
                  <a:gd name="T26" fmla="*/ 11 w 105"/>
                  <a:gd name="T27" fmla="*/ 40 h 40"/>
                  <a:gd name="T28" fmla="*/ 0 w 105"/>
                  <a:gd name="T29" fmla="*/ 39 h 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05" h="40">
                    <a:moveTo>
                      <a:pt x="0" y="39"/>
                    </a:moveTo>
                    <a:cubicBezTo>
                      <a:pt x="0" y="38"/>
                      <a:pt x="0" y="37"/>
                      <a:pt x="1" y="36"/>
                    </a:cubicBezTo>
                    <a:cubicBezTo>
                      <a:pt x="6" y="28"/>
                      <a:pt x="11" y="20"/>
                      <a:pt x="16" y="11"/>
                    </a:cubicBezTo>
                    <a:cubicBezTo>
                      <a:pt x="18" y="9"/>
                      <a:pt x="19" y="8"/>
                      <a:pt x="21" y="6"/>
                    </a:cubicBezTo>
                    <a:cubicBezTo>
                      <a:pt x="27" y="7"/>
                      <a:pt x="33" y="8"/>
                      <a:pt x="39" y="9"/>
                    </a:cubicBezTo>
                    <a:cubicBezTo>
                      <a:pt x="43" y="10"/>
                      <a:pt x="47" y="11"/>
                      <a:pt x="51" y="12"/>
                    </a:cubicBezTo>
                    <a:cubicBezTo>
                      <a:pt x="57" y="11"/>
                      <a:pt x="53" y="4"/>
                      <a:pt x="58" y="0"/>
                    </a:cubicBezTo>
                    <a:cubicBezTo>
                      <a:pt x="73" y="4"/>
                      <a:pt x="89" y="8"/>
                      <a:pt x="105" y="12"/>
                    </a:cubicBezTo>
                    <a:cubicBezTo>
                      <a:pt x="104" y="17"/>
                      <a:pt x="102" y="21"/>
                      <a:pt x="100" y="25"/>
                    </a:cubicBezTo>
                    <a:cubicBezTo>
                      <a:pt x="99" y="29"/>
                      <a:pt x="98" y="33"/>
                      <a:pt x="96" y="38"/>
                    </a:cubicBezTo>
                    <a:cubicBezTo>
                      <a:pt x="93" y="38"/>
                      <a:pt x="91" y="38"/>
                      <a:pt x="88" y="38"/>
                    </a:cubicBezTo>
                    <a:cubicBezTo>
                      <a:pt x="80" y="38"/>
                      <a:pt x="71" y="39"/>
                      <a:pt x="63" y="39"/>
                    </a:cubicBezTo>
                    <a:cubicBezTo>
                      <a:pt x="62" y="39"/>
                      <a:pt x="62" y="39"/>
                      <a:pt x="61" y="39"/>
                    </a:cubicBezTo>
                    <a:cubicBezTo>
                      <a:pt x="44" y="37"/>
                      <a:pt x="27" y="40"/>
                      <a:pt x="11" y="40"/>
                    </a:cubicBezTo>
                    <a:cubicBezTo>
                      <a:pt x="7" y="40"/>
                      <a:pt x="4" y="40"/>
                      <a:pt x="0" y="39"/>
                    </a:cubicBezTo>
                    <a:close/>
                  </a:path>
                </a:pathLst>
              </a:cu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11" name="Freeform 45"/>
              <p:cNvSpPr>
                <a:spLocks/>
              </p:cNvSpPr>
              <p:nvPr/>
            </p:nvSpPr>
            <p:spPr bwMode="auto">
              <a:xfrm>
                <a:off x="5856288" y="1031875"/>
                <a:ext cx="173038" cy="123825"/>
              </a:xfrm>
              <a:custGeom>
                <a:avLst/>
                <a:gdLst>
                  <a:gd name="T0" fmla="*/ 6 w 46"/>
                  <a:gd name="T1" fmla="*/ 33 h 33"/>
                  <a:gd name="T2" fmla="*/ 0 w 46"/>
                  <a:gd name="T3" fmla="*/ 28 h 33"/>
                  <a:gd name="T4" fmla="*/ 7 w 46"/>
                  <a:gd name="T5" fmla="*/ 19 h 33"/>
                  <a:gd name="T6" fmla="*/ 17 w 46"/>
                  <a:gd name="T7" fmla="*/ 10 h 33"/>
                  <a:gd name="T8" fmla="*/ 38 w 46"/>
                  <a:gd name="T9" fmla="*/ 0 h 33"/>
                  <a:gd name="T10" fmla="*/ 46 w 46"/>
                  <a:gd name="T11" fmla="*/ 8 h 33"/>
                  <a:gd name="T12" fmla="*/ 43 w 46"/>
                  <a:gd name="T13" fmla="*/ 11 h 33"/>
                  <a:gd name="T14" fmla="*/ 8 w 46"/>
                  <a:gd name="T15" fmla="*/ 33 h 33"/>
                  <a:gd name="T16" fmla="*/ 6 w 46"/>
                  <a:gd name="T17" fmla="*/ 33 h 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46" h="33">
                    <a:moveTo>
                      <a:pt x="6" y="33"/>
                    </a:moveTo>
                    <a:cubicBezTo>
                      <a:pt x="5" y="32"/>
                      <a:pt x="3" y="30"/>
                      <a:pt x="0" y="28"/>
                    </a:cubicBezTo>
                    <a:cubicBezTo>
                      <a:pt x="3" y="25"/>
                      <a:pt x="5" y="22"/>
                      <a:pt x="7" y="19"/>
                    </a:cubicBezTo>
                    <a:cubicBezTo>
                      <a:pt x="9" y="15"/>
                      <a:pt x="13" y="12"/>
                      <a:pt x="17" y="10"/>
                    </a:cubicBezTo>
                    <a:cubicBezTo>
                      <a:pt x="24" y="7"/>
                      <a:pt x="31" y="4"/>
                      <a:pt x="38" y="0"/>
                    </a:cubicBezTo>
                    <a:cubicBezTo>
                      <a:pt x="42" y="2"/>
                      <a:pt x="44" y="4"/>
                      <a:pt x="46" y="8"/>
                    </a:cubicBezTo>
                    <a:cubicBezTo>
                      <a:pt x="45" y="9"/>
                      <a:pt x="44" y="10"/>
                      <a:pt x="43" y="11"/>
                    </a:cubicBezTo>
                    <a:cubicBezTo>
                      <a:pt x="31" y="18"/>
                      <a:pt x="20" y="25"/>
                      <a:pt x="8" y="33"/>
                    </a:cubicBezTo>
                    <a:cubicBezTo>
                      <a:pt x="7" y="33"/>
                      <a:pt x="7" y="33"/>
                      <a:pt x="6" y="33"/>
                    </a:cubicBezTo>
                    <a:close/>
                  </a:path>
                </a:pathLst>
              </a:cu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12" name="Freeform 46"/>
              <p:cNvSpPr>
                <a:spLocks noEditPoints="1"/>
              </p:cNvSpPr>
              <p:nvPr/>
            </p:nvSpPr>
            <p:spPr bwMode="auto">
              <a:xfrm>
                <a:off x="1804988" y="4657725"/>
                <a:ext cx="660400" cy="522288"/>
              </a:xfrm>
              <a:custGeom>
                <a:avLst/>
                <a:gdLst>
                  <a:gd name="T0" fmla="*/ 17 w 176"/>
                  <a:gd name="T1" fmla="*/ 131 h 139"/>
                  <a:gd name="T2" fmla="*/ 13 w 176"/>
                  <a:gd name="T3" fmla="*/ 138 h 139"/>
                  <a:gd name="T4" fmla="*/ 10 w 176"/>
                  <a:gd name="T5" fmla="*/ 137 h 139"/>
                  <a:gd name="T6" fmla="*/ 9 w 176"/>
                  <a:gd name="T7" fmla="*/ 127 h 139"/>
                  <a:gd name="T8" fmla="*/ 9 w 176"/>
                  <a:gd name="T9" fmla="*/ 119 h 139"/>
                  <a:gd name="T10" fmla="*/ 5 w 176"/>
                  <a:gd name="T11" fmla="*/ 76 h 139"/>
                  <a:gd name="T12" fmla="*/ 3 w 176"/>
                  <a:gd name="T13" fmla="*/ 45 h 139"/>
                  <a:gd name="T14" fmla="*/ 3 w 176"/>
                  <a:gd name="T15" fmla="*/ 29 h 139"/>
                  <a:gd name="T16" fmla="*/ 1 w 176"/>
                  <a:gd name="T17" fmla="*/ 17 h 139"/>
                  <a:gd name="T18" fmla="*/ 1 w 176"/>
                  <a:gd name="T19" fmla="*/ 15 h 139"/>
                  <a:gd name="T20" fmla="*/ 8 w 176"/>
                  <a:gd name="T21" fmla="*/ 5 h 139"/>
                  <a:gd name="T22" fmla="*/ 21 w 176"/>
                  <a:gd name="T23" fmla="*/ 3 h 139"/>
                  <a:gd name="T24" fmla="*/ 36 w 176"/>
                  <a:gd name="T25" fmla="*/ 3 h 139"/>
                  <a:gd name="T26" fmla="*/ 44 w 176"/>
                  <a:gd name="T27" fmla="*/ 3 h 139"/>
                  <a:gd name="T28" fmla="*/ 79 w 176"/>
                  <a:gd name="T29" fmla="*/ 4 h 139"/>
                  <a:gd name="T30" fmla="*/ 92 w 176"/>
                  <a:gd name="T31" fmla="*/ 8 h 139"/>
                  <a:gd name="T32" fmla="*/ 108 w 176"/>
                  <a:gd name="T33" fmla="*/ 15 h 139"/>
                  <a:gd name="T34" fmla="*/ 129 w 176"/>
                  <a:gd name="T35" fmla="*/ 24 h 139"/>
                  <a:gd name="T36" fmla="*/ 139 w 176"/>
                  <a:gd name="T37" fmla="*/ 30 h 139"/>
                  <a:gd name="T38" fmla="*/ 152 w 176"/>
                  <a:gd name="T39" fmla="*/ 41 h 139"/>
                  <a:gd name="T40" fmla="*/ 171 w 176"/>
                  <a:gd name="T41" fmla="*/ 75 h 139"/>
                  <a:gd name="T42" fmla="*/ 175 w 176"/>
                  <a:gd name="T43" fmla="*/ 108 h 139"/>
                  <a:gd name="T44" fmla="*/ 172 w 176"/>
                  <a:gd name="T45" fmla="*/ 122 h 139"/>
                  <a:gd name="T46" fmla="*/ 167 w 176"/>
                  <a:gd name="T47" fmla="*/ 123 h 139"/>
                  <a:gd name="T48" fmla="*/ 146 w 176"/>
                  <a:gd name="T49" fmla="*/ 124 h 139"/>
                  <a:gd name="T50" fmla="*/ 123 w 176"/>
                  <a:gd name="T51" fmla="*/ 125 h 139"/>
                  <a:gd name="T52" fmla="*/ 100 w 176"/>
                  <a:gd name="T53" fmla="*/ 127 h 139"/>
                  <a:gd name="T54" fmla="*/ 82 w 176"/>
                  <a:gd name="T55" fmla="*/ 129 h 139"/>
                  <a:gd name="T56" fmla="*/ 41 w 176"/>
                  <a:gd name="T57" fmla="*/ 130 h 139"/>
                  <a:gd name="T58" fmla="*/ 17 w 176"/>
                  <a:gd name="T59" fmla="*/ 131 h 139"/>
                  <a:gd name="T60" fmla="*/ 15 w 176"/>
                  <a:gd name="T61" fmla="*/ 125 h 139"/>
                  <a:gd name="T62" fmla="*/ 21 w 176"/>
                  <a:gd name="T63" fmla="*/ 125 h 139"/>
                  <a:gd name="T64" fmla="*/ 35 w 176"/>
                  <a:gd name="T65" fmla="*/ 125 h 139"/>
                  <a:gd name="T66" fmla="*/ 85 w 176"/>
                  <a:gd name="T67" fmla="*/ 123 h 139"/>
                  <a:gd name="T68" fmla="*/ 102 w 176"/>
                  <a:gd name="T69" fmla="*/ 121 h 139"/>
                  <a:gd name="T70" fmla="*/ 113 w 176"/>
                  <a:gd name="T71" fmla="*/ 120 h 139"/>
                  <a:gd name="T72" fmla="*/ 136 w 176"/>
                  <a:gd name="T73" fmla="*/ 119 h 139"/>
                  <a:gd name="T74" fmla="*/ 156 w 176"/>
                  <a:gd name="T75" fmla="*/ 119 h 139"/>
                  <a:gd name="T76" fmla="*/ 165 w 176"/>
                  <a:gd name="T77" fmla="*/ 117 h 139"/>
                  <a:gd name="T78" fmla="*/ 168 w 176"/>
                  <a:gd name="T79" fmla="*/ 84 h 139"/>
                  <a:gd name="T80" fmla="*/ 154 w 176"/>
                  <a:gd name="T81" fmla="*/ 53 h 139"/>
                  <a:gd name="T82" fmla="*/ 134 w 176"/>
                  <a:gd name="T83" fmla="*/ 33 h 139"/>
                  <a:gd name="T84" fmla="*/ 128 w 176"/>
                  <a:gd name="T85" fmla="*/ 30 h 139"/>
                  <a:gd name="T86" fmla="*/ 104 w 176"/>
                  <a:gd name="T87" fmla="*/ 19 h 139"/>
                  <a:gd name="T88" fmla="*/ 89 w 176"/>
                  <a:gd name="T89" fmla="*/ 13 h 139"/>
                  <a:gd name="T90" fmla="*/ 72 w 176"/>
                  <a:gd name="T91" fmla="*/ 8 h 139"/>
                  <a:gd name="T92" fmla="*/ 44 w 176"/>
                  <a:gd name="T93" fmla="*/ 8 h 139"/>
                  <a:gd name="T94" fmla="*/ 37 w 176"/>
                  <a:gd name="T95" fmla="*/ 8 h 139"/>
                  <a:gd name="T96" fmla="*/ 16 w 176"/>
                  <a:gd name="T97" fmla="*/ 9 h 139"/>
                  <a:gd name="T98" fmla="*/ 9 w 176"/>
                  <a:gd name="T99" fmla="*/ 11 h 139"/>
                  <a:gd name="T100" fmla="*/ 9 w 176"/>
                  <a:gd name="T101" fmla="*/ 49 h 139"/>
                  <a:gd name="T102" fmla="*/ 12 w 176"/>
                  <a:gd name="T103" fmla="*/ 87 h 139"/>
                  <a:gd name="T104" fmla="*/ 15 w 176"/>
                  <a:gd name="T105" fmla="*/ 125 h 1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176" h="139">
                    <a:moveTo>
                      <a:pt x="17" y="131"/>
                    </a:moveTo>
                    <a:cubicBezTo>
                      <a:pt x="16" y="134"/>
                      <a:pt x="15" y="136"/>
                      <a:pt x="13" y="138"/>
                    </a:cubicBezTo>
                    <a:cubicBezTo>
                      <a:pt x="13" y="139"/>
                      <a:pt x="10" y="138"/>
                      <a:pt x="10" y="137"/>
                    </a:cubicBezTo>
                    <a:cubicBezTo>
                      <a:pt x="9" y="134"/>
                      <a:pt x="9" y="130"/>
                      <a:pt x="9" y="127"/>
                    </a:cubicBezTo>
                    <a:cubicBezTo>
                      <a:pt x="9" y="124"/>
                      <a:pt x="10" y="121"/>
                      <a:pt x="9" y="119"/>
                    </a:cubicBezTo>
                    <a:cubicBezTo>
                      <a:pt x="6" y="104"/>
                      <a:pt x="6" y="90"/>
                      <a:pt x="5" y="76"/>
                    </a:cubicBezTo>
                    <a:cubicBezTo>
                      <a:pt x="5" y="65"/>
                      <a:pt x="4" y="55"/>
                      <a:pt x="3" y="45"/>
                    </a:cubicBezTo>
                    <a:cubicBezTo>
                      <a:pt x="3" y="39"/>
                      <a:pt x="3" y="34"/>
                      <a:pt x="3" y="29"/>
                    </a:cubicBezTo>
                    <a:cubicBezTo>
                      <a:pt x="2" y="25"/>
                      <a:pt x="2" y="21"/>
                      <a:pt x="1" y="17"/>
                    </a:cubicBezTo>
                    <a:cubicBezTo>
                      <a:pt x="1" y="17"/>
                      <a:pt x="1" y="16"/>
                      <a:pt x="1" y="15"/>
                    </a:cubicBezTo>
                    <a:cubicBezTo>
                      <a:pt x="0" y="9"/>
                      <a:pt x="2" y="6"/>
                      <a:pt x="8" y="5"/>
                    </a:cubicBezTo>
                    <a:cubicBezTo>
                      <a:pt x="12" y="4"/>
                      <a:pt x="17" y="4"/>
                      <a:pt x="21" y="3"/>
                    </a:cubicBezTo>
                    <a:cubicBezTo>
                      <a:pt x="26" y="3"/>
                      <a:pt x="31" y="2"/>
                      <a:pt x="36" y="3"/>
                    </a:cubicBezTo>
                    <a:cubicBezTo>
                      <a:pt x="39" y="4"/>
                      <a:pt x="41" y="3"/>
                      <a:pt x="44" y="3"/>
                    </a:cubicBezTo>
                    <a:cubicBezTo>
                      <a:pt x="56" y="0"/>
                      <a:pt x="67" y="2"/>
                      <a:pt x="79" y="4"/>
                    </a:cubicBezTo>
                    <a:cubicBezTo>
                      <a:pt x="83" y="4"/>
                      <a:pt x="88" y="6"/>
                      <a:pt x="92" y="8"/>
                    </a:cubicBezTo>
                    <a:cubicBezTo>
                      <a:pt x="97" y="11"/>
                      <a:pt x="103" y="13"/>
                      <a:pt x="108" y="15"/>
                    </a:cubicBezTo>
                    <a:cubicBezTo>
                      <a:pt x="115" y="17"/>
                      <a:pt x="122" y="20"/>
                      <a:pt x="129" y="24"/>
                    </a:cubicBezTo>
                    <a:cubicBezTo>
                      <a:pt x="132" y="26"/>
                      <a:pt x="136" y="28"/>
                      <a:pt x="139" y="30"/>
                    </a:cubicBezTo>
                    <a:cubicBezTo>
                      <a:pt x="145" y="33"/>
                      <a:pt x="149" y="36"/>
                      <a:pt x="152" y="41"/>
                    </a:cubicBezTo>
                    <a:cubicBezTo>
                      <a:pt x="159" y="52"/>
                      <a:pt x="167" y="63"/>
                      <a:pt x="171" y="75"/>
                    </a:cubicBezTo>
                    <a:cubicBezTo>
                      <a:pt x="175" y="86"/>
                      <a:pt x="176" y="97"/>
                      <a:pt x="175" y="108"/>
                    </a:cubicBezTo>
                    <a:cubicBezTo>
                      <a:pt x="174" y="113"/>
                      <a:pt x="173" y="117"/>
                      <a:pt x="172" y="122"/>
                    </a:cubicBezTo>
                    <a:cubicBezTo>
                      <a:pt x="170" y="123"/>
                      <a:pt x="169" y="123"/>
                      <a:pt x="167" y="123"/>
                    </a:cubicBezTo>
                    <a:cubicBezTo>
                      <a:pt x="160" y="124"/>
                      <a:pt x="153" y="124"/>
                      <a:pt x="146" y="124"/>
                    </a:cubicBezTo>
                    <a:cubicBezTo>
                      <a:pt x="138" y="124"/>
                      <a:pt x="131" y="124"/>
                      <a:pt x="123" y="125"/>
                    </a:cubicBezTo>
                    <a:cubicBezTo>
                      <a:pt x="116" y="125"/>
                      <a:pt x="108" y="126"/>
                      <a:pt x="100" y="127"/>
                    </a:cubicBezTo>
                    <a:cubicBezTo>
                      <a:pt x="94" y="127"/>
                      <a:pt x="88" y="128"/>
                      <a:pt x="82" y="129"/>
                    </a:cubicBezTo>
                    <a:cubicBezTo>
                      <a:pt x="69" y="131"/>
                      <a:pt x="55" y="131"/>
                      <a:pt x="41" y="130"/>
                    </a:cubicBezTo>
                    <a:cubicBezTo>
                      <a:pt x="33" y="130"/>
                      <a:pt x="25" y="129"/>
                      <a:pt x="17" y="131"/>
                    </a:cubicBezTo>
                    <a:close/>
                    <a:moveTo>
                      <a:pt x="15" y="125"/>
                    </a:moveTo>
                    <a:cubicBezTo>
                      <a:pt x="17" y="125"/>
                      <a:pt x="19" y="125"/>
                      <a:pt x="21" y="125"/>
                    </a:cubicBezTo>
                    <a:cubicBezTo>
                      <a:pt x="26" y="125"/>
                      <a:pt x="30" y="125"/>
                      <a:pt x="35" y="125"/>
                    </a:cubicBezTo>
                    <a:cubicBezTo>
                      <a:pt x="52" y="126"/>
                      <a:pt x="68" y="125"/>
                      <a:pt x="85" y="123"/>
                    </a:cubicBezTo>
                    <a:cubicBezTo>
                      <a:pt x="90" y="122"/>
                      <a:pt x="96" y="122"/>
                      <a:pt x="102" y="121"/>
                    </a:cubicBezTo>
                    <a:cubicBezTo>
                      <a:pt x="105" y="121"/>
                      <a:pt x="109" y="121"/>
                      <a:pt x="113" y="120"/>
                    </a:cubicBezTo>
                    <a:cubicBezTo>
                      <a:pt x="121" y="119"/>
                      <a:pt x="129" y="119"/>
                      <a:pt x="136" y="119"/>
                    </a:cubicBezTo>
                    <a:cubicBezTo>
                      <a:pt x="143" y="119"/>
                      <a:pt x="149" y="119"/>
                      <a:pt x="156" y="119"/>
                    </a:cubicBezTo>
                    <a:cubicBezTo>
                      <a:pt x="159" y="119"/>
                      <a:pt x="162" y="119"/>
                      <a:pt x="165" y="117"/>
                    </a:cubicBezTo>
                    <a:cubicBezTo>
                      <a:pt x="171" y="102"/>
                      <a:pt x="171" y="99"/>
                      <a:pt x="168" y="84"/>
                    </a:cubicBezTo>
                    <a:cubicBezTo>
                      <a:pt x="165" y="73"/>
                      <a:pt x="160" y="63"/>
                      <a:pt x="154" y="53"/>
                    </a:cubicBezTo>
                    <a:cubicBezTo>
                      <a:pt x="149" y="45"/>
                      <a:pt x="143" y="38"/>
                      <a:pt x="134" y="33"/>
                    </a:cubicBezTo>
                    <a:cubicBezTo>
                      <a:pt x="132" y="33"/>
                      <a:pt x="130" y="31"/>
                      <a:pt x="128" y="30"/>
                    </a:cubicBezTo>
                    <a:cubicBezTo>
                      <a:pt x="121" y="25"/>
                      <a:pt x="113" y="22"/>
                      <a:pt x="104" y="19"/>
                    </a:cubicBezTo>
                    <a:cubicBezTo>
                      <a:pt x="99" y="18"/>
                      <a:pt x="94" y="16"/>
                      <a:pt x="89" y="13"/>
                    </a:cubicBezTo>
                    <a:cubicBezTo>
                      <a:pt x="84" y="11"/>
                      <a:pt x="78" y="9"/>
                      <a:pt x="72" y="8"/>
                    </a:cubicBezTo>
                    <a:cubicBezTo>
                      <a:pt x="63" y="7"/>
                      <a:pt x="53" y="6"/>
                      <a:pt x="44" y="8"/>
                    </a:cubicBezTo>
                    <a:cubicBezTo>
                      <a:pt x="41" y="8"/>
                      <a:pt x="39" y="8"/>
                      <a:pt x="37" y="8"/>
                    </a:cubicBezTo>
                    <a:cubicBezTo>
                      <a:pt x="30" y="9"/>
                      <a:pt x="23" y="9"/>
                      <a:pt x="16" y="9"/>
                    </a:cubicBezTo>
                    <a:cubicBezTo>
                      <a:pt x="14" y="9"/>
                      <a:pt x="11" y="10"/>
                      <a:pt x="9" y="11"/>
                    </a:cubicBezTo>
                    <a:cubicBezTo>
                      <a:pt x="8" y="14"/>
                      <a:pt x="8" y="45"/>
                      <a:pt x="9" y="49"/>
                    </a:cubicBezTo>
                    <a:cubicBezTo>
                      <a:pt x="10" y="61"/>
                      <a:pt x="11" y="74"/>
                      <a:pt x="12" y="87"/>
                    </a:cubicBezTo>
                    <a:cubicBezTo>
                      <a:pt x="12" y="99"/>
                      <a:pt x="13" y="112"/>
                      <a:pt x="15" y="125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13" name="Freeform 47"/>
              <p:cNvSpPr>
                <a:spLocks noEditPoints="1"/>
              </p:cNvSpPr>
              <p:nvPr/>
            </p:nvSpPr>
            <p:spPr bwMode="auto">
              <a:xfrm>
                <a:off x="2830513" y="2832100"/>
                <a:ext cx="231775" cy="112713"/>
              </a:xfrm>
              <a:custGeom>
                <a:avLst/>
                <a:gdLst>
                  <a:gd name="T0" fmla="*/ 42 w 62"/>
                  <a:gd name="T1" fmla="*/ 8 h 30"/>
                  <a:gd name="T2" fmla="*/ 39 w 62"/>
                  <a:gd name="T3" fmla="*/ 17 h 30"/>
                  <a:gd name="T4" fmla="*/ 32 w 62"/>
                  <a:gd name="T5" fmla="*/ 26 h 30"/>
                  <a:gd name="T6" fmla="*/ 24 w 62"/>
                  <a:gd name="T7" fmla="*/ 30 h 30"/>
                  <a:gd name="T8" fmla="*/ 21 w 62"/>
                  <a:gd name="T9" fmla="*/ 30 h 30"/>
                  <a:gd name="T10" fmla="*/ 8 w 62"/>
                  <a:gd name="T11" fmla="*/ 21 h 30"/>
                  <a:gd name="T12" fmla="*/ 4 w 62"/>
                  <a:gd name="T13" fmla="*/ 19 h 30"/>
                  <a:gd name="T14" fmla="*/ 0 w 62"/>
                  <a:gd name="T15" fmla="*/ 14 h 30"/>
                  <a:gd name="T16" fmla="*/ 16 w 62"/>
                  <a:gd name="T17" fmla="*/ 4 h 30"/>
                  <a:gd name="T18" fmla="*/ 36 w 62"/>
                  <a:gd name="T19" fmla="*/ 0 h 30"/>
                  <a:gd name="T20" fmla="*/ 52 w 62"/>
                  <a:gd name="T21" fmla="*/ 4 h 30"/>
                  <a:gd name="T22" fmla="*/ 62 w 62"/>
                  <a:gd name="T23" fmla="*/ 13 h 30"/>
                  <a:gd name="T24" fmla="*/ 59 w 62"/>
                  <a:gd name="T25" fmla="*/ 13 h 30"/>
                  <a:gd name="T26" fmla="*/ 42 w 62"/>
                  <a:gd name="T27" fmla="*/ 8 h 30"/>
                  <a:gd name="T28" fmla="*/ 33 w 62"/>
                  <a:gd name="T29" fmla="*/ 9 h 30"/>
                  <a:gd name="T30" fmla="*/ 32 w 62"/>
                  <a:gd name="T31" fmla="*/ 8 h 30"/>
                  <a:gd name="T32" fmla="*/ 15 w 62"/>
                  <a:gd name="T33" fmla="*/ 12 h 30"/>
                  <a:gd name="T34" fmla="*/ 14 w 62"/>
                  <a:gd name="T35" fmla="*/ 15 h 30"/>
                  <a:gd name="T36" fmla="*/ 16 w 62"/>
                  <a:gd name="T37" fmla="*/ 21 h 30"/>
                  <a:gd name="T38" fmla="*/ 19 w 62"/>
                  <a:gd name="T39" fmla="*/ 23 h 30"/>
                  <a:gd name="T40" fmla="*/ 29 w 62"/>
                  <a:gd name="T41" fmla="*/ 19 h 30"/>
                  <a:gd name="T42" fmla="*/ 33 w 62"/>
                  <a:gd name="T43" fmla="*/ 9 h 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62" h="30">
                    <a:moveTo>
                      <a:pt x="42" y="8"/>
                    </a:moveTo>
                    <a:cubicBezTo>
                      <a:pt x="41" y="11"/>
                      <a:pt x="40" y="14"/>
                      <a:pt x="39" y="17"/>
                    </a:cubicBezTo>
                    <a:cubicBezTo>
                      <a:pt x="38" y="22"/>
                      <a:pt x="36" y="24"/>
                      <a:pt x="32" y="26"/>
                    </a:cubicBezTo>
                    <a:cubicBezTo>
                      <a:pt x="29" y="28"/>
                      <a:pt x="27" y="29"/>
                      <a:pt x="24" y="30"/>
                    </a:cubicBezTo>
                    <a:cubicBezTo>
                      <a:pt x="23" y="30"/>
                      <a:pt x="22" y="30"/>
                      <a:pt x="21" y="30"/>
                    </a:cubicBezTo>
                    <a:cubicBezTo>
                      <a:pt x="15" y="29"/>
                      <a:pt x="11" y="26"/>
                      <a:pt x="8" y="21"/>
                    </a:cubicBezTo>
                    <a:cubicBezTo>
                      <a:pt x="7" y="20"/>
                      <a:pt x="6" y="19"/>
                      <a:pt x="4" y="19"/>
                    </a:cubicBezTo>
                    <a:cubicBezTo>
                      <a:pt x="2" y="18"/>
                      <a:pt x="0" y="17"/>
                      <a:pt x="0" y="14"/>
                    </a:cubicBezTo>
                    <a:cubicBezTo>
                      <a:pt x="4" y="9"/>
                      <a:pt x="9" y="5"/>
                      <a:pt x="16" y="4"/>
                    </a:cubicBezTo>
                    <a:cubicBezTo>
                      <a:pt x="23" y="3"/>
                      <a:pt x="29" y="1"/>
                      <a:pt x="36" y="0"/>
                    </a:cubicBezTo>
                    <a:cubicBezTo>
                      <a:pt x="41" y="1"/>
                      <a:pt x="47" y="2"/>
                      <a:pt x="52" y="4"/>
                    </a:cubicBezTo>
                    <a:cubicBezTo>
                      <a:pt x="57" y="5"/>
                      <a:pt x="61" y="8"/>
                      <a:pt x="62" y="13"/>
                    </a:cubicBezTo>
                    <a:cubicBezTo>
                      <a:pt x="61" y="14"/>
                      <a:pt x="60" y="14"/>
                      <a:pt x="59" y="13"/>
                    </a:cubicBezTo>
                    <a:cubicBezTo>
                      <a:pt x="54" y="10"/>
                      <a:pt x="48" y="9"/>
                      <a:pt x="42" y="8"/>
                    </a:cubicBezTo>
                    <a:close/>
                    <a:moveTo>
                      <a:pt x="33" y="9"/>
                    </a:moveTo>
                    <a:cubicBezTo>
                      <a:pt x="33" y="9"/>
                      <a:pt x="32" y="8"/>
                      <a:pt x="32" y="8"/>
                    </a:cubicBezTo>
                    <a:cubicBezTo>
                      <a:pt x="26" y="7"/>
                      <a:pt x="21" y="11"/>
                      <a:pt x="15" y="12"/>
                    </a:cubicBezTo>
                    <a:cubicBezTo>
                      <a:pt x="14" y="12"/>
                      <a:pt x="14" y="14"/>
                      <a:pt x="14" y="15"/>
                    </a:cubicBezTo>
                    <a:cubicBezTo>
                      <a:pt x="14" y="17"/>
                      <a:pt x="15" y="19"/>
                      <a:pt x="16" y="21"/>
                    </a:cubicBezTo>
                    <a:cubicBezTo>
                      <a:pt x="17" y="22"/>
                      <a:pt x="18" y="23"/>
                      <a:pt x="19" y="23"/>
                    </a:cubicBezTo>
                    <a:cubicBezTo>
                      <a:pt x="23" y="24"/>
                      <a:pt x="27" y="23"/>
                      <a:pt x="29" y="19"/>
                    </a:cubicBezTo>
                    <a:cubicBezTo>
                      <a:pt x="31" y="16"/>
                      <a:pt x="33" y="13"/>
                      <a:pt x="33" y="9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14" name="Freeform 48"/>
              <p:cNvSpPr>
                <a:spLocks noEditPoints="1"/>
              </p:cNvSpPr>
              <p:nvPr/>
            </p:nvSpPr>
            <p:spPr bwMode="auto">
              <a:xfrm>
                <a:off x="3306763" y="2824163"/>
                <a:ext cx="203200" cy="109538"/>
              </a:xfrm>
              <a:custGeom>
                <a:avLst/>
                <a:gdLst>
                  <a:gd name="T0" fmla="*/ 54 w 54"/>
                  <a:gd name="T1" fmla="*/ 16 h 29"/>
                  <a:gd name="T2" fmla="*/ 40 w 54"/>
                  <a:gd name="T3" fmla="*/ 8 h 29"/>
                  <a:gd name="T4" fmla="*/ 39 w 54"/>
                  <a:gd name="T5" fmla="*/ 13 h 29"/>
                  <a:gd name="T6" fmla="*/ 30 w 54"/>
                  <a:gd name="T7" fmla="*/ 27 h 29"/>
                  <a:gd name="T8" fmla="*/ 28 w 54"/>
                  <a:gd name="T9" fmla="*/ 28 h 29"/>
                  <a:gd name="T10" fmla="*/ 9 w 54"/>
                  <a:gd name="T11" fmla="*/ 19 h 29"/>
                  <a:gd name="T12" fmla="*/ 8 w 54"/>
                  <a:gd name="T13" fmla="*/ 14 h 29"/>
                  <a:gd name="T14" fmla="*/ 3 w 54"/>
                  <a:gd name="T15" fmla="*/ 13 h 29"/>
                  <a:gd name="T16" fmla="*/ 0 w 54"/>
                  <a:gd name="T17" fmla="*/ 10 h 29"/>
                  <a:gd name="T18" fmla="*/ 8 w 54"/>
                  <a:gd name="T19" fmla="*/ 4 h 29"/>
                  <a:gd name="T20" fmla="*/ 37 w 54"/>
                  <a:gd name="T21" fmla="*/ 1 h 29"/>
                  <a:gd name="T22" fmla="*/ 53 w 54"/>
                  <a:gd name="T23" fmla="*/ 12 h 29"/>
                  <a:gd name="T24" fmla="*/ 54 w 54"/>
                  <a:gd name="T25" fmla="*/ 14 h 29"/>
                  <a:gd name="T26" fmla="*/ 54 w 54"/>
                  <a:gd name="T27" fmla="*/ 16 h 29"/>
                  <a:gd name="T28" fmla="*/ 15 w 54"/>
                  <a:gd name="T29" fmla="*/ 8 h 29"/>
                  <a:gd name="T30" fmla="*/ 16 w 54"/>
                  <a:gd name="T31" fmla="*/ 17 h 29"/>
                  <a:gd name="T32" fmla="*/ 28 w 54"/>
                  <a:gd name="T33" fmla="*/ 20 h 29"/>
                  <a:gd name="T34" fmla="*/ 31 w 54"/>
                  <a:gd name="T35" fmla="*/ 13 h 29"/>
                  <a:gd name="T36" fmla="*/ 29 w 54"/>
                  <a:gd name="T37" fmla="*/ 6 h 29"/>
                  <a:gd name="T38" fmla="*/ 15 w 54"/>
                  <a:gd name="T39" fmla="*/ 8 h 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54" h="29">
                    <a:moveTo>
                      <a:pt x="54" y="16"/>
                    </a:moveTo>
                    <a:cubicBezTo>
                      <a:pt x="49" y="14"/>
                      <a:pt x="46" y="9"/>
                      <a:pt x="40" y="8"/>
                    </a:cubicBezTo>
                    <a:cubicBezTo>
                      <a:pt x="40" y="10"/>
                      <a:pt x="39" y="11"/>
                      <a:pt x="39" y="13"/>
                    </a:cubicBezTo>
                    <a:cubicBezTo>
                      <a:pt x="39" y="19"/>
                      <a:pt x="35" y="23"/>
                      <a:pt x="30" y="27"/>
                    </a:cubicBezTo>
                    <a:cubicBezTo>
                      <a:pt x="29" y="27"/>
                      <a:pt x="29" y="28"/>
                      <a:pt x="28" y="28"/>
                    </a:cubicBezTo>
                    <a:cubicBezTo>
                      <a:pt x="19" y="29"/>
                      <a:pt x="12" y="27"/>
                      <a:pt x="9" y="19"/>
                    </a:cubicBezTo>
                    <a:cubicBezTo>
                      <a:pt x="9" y="18"/>
                      <a:pt x="8" y="16"/>
                      <a:pt x="8" y="14"/>
                    </a:cubicBezTo>
                    <a:cubicBezTo>
                      <a:pt x="6" y="14"/>
                      <a:pt x="4" y="14"/>
                      <a:pt x="3" y="13"/>
                    </a:cubicBezTo>
                    <a:cubicBezTo>
                      <a:pt x="2" y="13"/>
                      <a:pt x="1" y="11"/>
                      <a:pt x="0" y="10"/>
                    </a:cubicBezTo>
                    <a:cubicBezTo>
                      <a:pt x="2" y="7"/>
                      <a:pt x="5" y="5"/>
                      <a:pt x="8" y="4"/>
                    </a:cubicBezTo>
                    <a:cubicBezTo>
                      <a:pt x="17" y="0"/>
                      <a:pt x="27" y="0"/>
                      <a:pt x="37" y="1"/>
                    </a:cubicBezTo>
                    <a:cubicBezTo>
                      <a:pt x="44" y="2"/>
                      <a:pt x="49" y="7"/>
                      <a:pt x="53" y="12"/>
                    </a:cubicBezTo>
                    <a:cubicBezTo>
                      <a:pt x="54" y="13"/>
                      <a:pt x="54" y="14"/>
                      <a:pt x="54" y="14"/>
                    </a:cubicBezTo>
                    <a:cubicBezTo>
                      <a:pt x="54" y="15"/>
                      <a:pt x="54" y="16"/>
                      <a:pt x="54" y="16"/>
                    </a:cubicBezTo>
                    <a:close/>
                    <a:moveTo>
                      <a:pt x="15" y="8"/>
                    </a:moveTo>
                    <a:cubicBezTo>
                      <a:pt x="15" y="12"/>
                      <a:pt x="15" y="14"/>
                      <a:pt x="16" y="17"/>
                    </a:cubicBezTo>
                    <a:cubicBezTo>
                      <a:pt x="17" y="22"/>
                      <a:pt x="24" y="24"/>
                      <a:pt x="28" y="20"/>
                    </a:cubicBezTo>
                    <a:cubicBezTo>
                      <a:pt x="29" y="18"/>
                      <a:pt x="30" y="15"/>
                      <a:pt x="31" y="13"/>
                    </a:cubicBezTo>
                    <a:cubicBezTo>
                      <a:pt x="32" y="11"/>
                      <a:pt x="32" y="8"/>
                      <a:pt x="29" y="6"/>
                    </a:cubicBezTo>
                    <a:cubicBezTo>
                      <a:pt x="25" y="7"/>
                      <a:pt x="20" y="7"/>
                      <a:pt x="15" y="8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15" name="Freeform 49"/>
              <p:cNvSpPr>
                <a:spLocks/>
              </p:cNvSpPr>
              <p:nvPr/>
            </p:nvSpPr>
            <p:spPr bwMode="auto">
              <a:xfrm>
                <a:off x="3054351" y="3200400"/>
                <a:ext cx="230188" cy="44450"/>
              </a:xfrm>
              <a:custGeom>
                <a:avLst/>
                <a:gdLst>
                  <a:gd name="T0" fmla="*/ 2 w 61"/>
                  <a:gd name="T1" fmla="*/ 1 h 12"/>
                  <a:gd name="T2" fmla="*/ 7 w 61"/>
                  <a:gd name="T3" fmla="*/ 2 h 12"/>
                  <a:gd name="T4" fmla="*/ 54 w 61"/>
                  <a:gd name="T5" fmla="*/ 1 h 12"/>
                  <a:gd name="T6" fmla="*/ 61 w 61"/>
                  <a:gd name="T7" fmla="*/ 6 h 12"/>
                  <a:gd name="T8" fmla="*/ 43 w 61"/>
                  <a:gd name="T9" fmla="*/ 11 h 12"/>
                  <a:gd name="T10" fmla="*/ 23 w 61"/>
                  <a:gd name="T11" fmla="*/ 12 h 12"/>
                  <a:gd name="T12" fmla="*/ 4 w 61"/>
                  <a:gd name="T13" fmla="*/ 8 h 12"/>
                  <a:gd name="T14" fmla="*/ 2 w 61"/>
                  <a:gd name="T15" fmla="*/ 1 h 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61" h="12">
                    <a:moveTo>
                      <a:pt x="2" y="1"/>
                    </a:moveTo>
                    <a:cubicBezTo>
                      <a:pt x="3" y="1"/>
                      <a:pt x="5" y="2"/>
                      <a:pt x="7" y="2"/>
                    </a:cubicBezTo>
                    <a:cubicBezTo>
                      <a:pt x="23" y="6"/>
                      <a:pt x="38" y="6"/>
                      <a:pt x="54" y="1"/>
                    </a:cubicBezTo>
                    <a:cubicBezTo>
                      <a:pt x="58" y="0"/>
                      <a:pt x="59" y="0"/>
                      <a:pt x="61" y="6"/>
                    </a:cubicBezTo>
                    <a:cubicBezTo>
                      <a:pt x="55" y="9"/>
                      <a:pt x="50" y="11"/>
                      <a:pt x="43" y="11"/>
                    </a:cubicBezTo>
                    <a:cubicBezTo>
                      <a:pt x="37" y="11"/>
                      <a:pt x="30" y="11"/>
                      <a:pt x="23" y="12"/>
                    </a:cubicBezTo>
                    <a:cubicBezTo>
                      <a:pt x="16" y="12"/>
                      <a:pt x="10" y="10"/>
                      <a:pt x="4" y="8"/>
                    </a:cubicBezTo>
                    <a:cubicBezTo>
                      <a:pt x="0" y="7"/>
                      <a:pt x="0" y="5"/>
                      <a:pt x="2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16" name="Freeform 50"/>
              <p:cNvSpPr>
                <a:spLocks/>
              </p:cNvSpPr>
              <p:nvPr/>
            </p:nvSpPr>
            <p:spPr bwMode="auto">
              <a:xfrm>
                <a:off x="3130551" y="3057525"/>
                <a:ext cx="112713" cy="41275"/>
              </a:xfrm>
              <a:custGeom>
                <a:avLst/>
                <a:gdLst>
                  <a:gd name="T0" fmla="*/ 1 w 30"/>
                  <a:gd name="T1" fmla="*/ 0 h 11"/>
                  <a:gd name="T2" fmla="*/ 15 w 30"/>
                  <a:gd name="T3" fmla="*/ 3 h 11"/>
                  <a:gd name="T4" fmla="*/ 30 w 30"/>
                  <a:gd name="T5" fmla="*/ 3 h 11"/>
                  <a:gd name="T6" fmla="*/ 27 w 30"/>
                  <a:gd name="T7" fmla="*/ 6 h 11"/>
                  <a:gd name="T8" fmla="*/ 19 w 30"/>
                  <a:gd name="T9" fmla="*/ 8 h 11"/>
                  <a:gd name="T10" fmla="*/ 1 w 30"/>
                  <a:gd name="T11" fmla="*/ 3 h 11"/>
                  <a:gd name="T12" fmla="*/ 0 w 30"/>
                  <a:gd name="T13" fmla="*/ 1 h 11"/>
                  <a:gd name="T14" fmla="*/ 1 w 30"/>
                  <a:gd name="T15" fmla="*/ 0 h 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30" h="11">
                    <a:moveTo>
                      <a:pt x="1" y="0"/>
                    </a:moveTo>
                    <a:cubicBezTo>
                      <a:pt x="6" y="0"/>
                      <a:pt x="10" y="2"/>
                      <a:pt x="15" y="3"/>
                    </a:cubicBezTo>
                    <a:cubicBezTo>
                      <a:pt x="20" y="4"/>
                      <a:pt x="24" y="2"/>
                      <a:pt x="30" y="3"/>
                    </a:cubicBezTo>
                    <a:cubicBezTo>
                      <a:pt x="28" y="5"/>
                      <a:pt x="28" y="6"/>
                      <a:pt x="27" y="6"/>
                    </a:cubicBezTo>
                    <a:cubicBezTo>
                      <a:pt x="24" y="7"/>
                      <a:pt x="22" y="8"/>
                      <a:pt x="19" y="8"/>
                    </a:cubicBezTo>
                    <a:cubicBezTo>
                      <a:pt x="12" y="11"/>
                      <a:pt x="6" y="8"/>
                      <a:pt x="1" y="3"/>
                    </a:cubicBezTo>
                    <a:cubicBezTo>
                      <a:pt x="0" y="2"/>
                      <a:pt x="0" y="1"/>
                      <a:pt x="0" y="1"/>
                    </a:cubicBezTo>
                    <a:cubicBezTo>
                      <a:pt x="0" y="1"/>
                      <a:pt x="0" y="0"/>
                      <a:pt x="1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17" name="Freeform 51"/>
              <p:cNvSpPr>
                <a:spLocks noEditPoints="1"/>
              </p:cNvSpPr>
              <p:nvPr/>
            </p:nvSpPr>
            <p:spPr bwMode="auto">
              <a:xfrm>
                <a:off x="7624763" y="2305050"/>
                <a:ext cx="563563" cy="684213"/>
              </a:xfrm>
              <a:custGeom>
                <a:avLst/>
                <a:gdLst>
                  <a:gd name="T0" fmla="*/ 72 w 150"/>
                  <a:gd name="T1" fmla="*/ 60 h 182"/>
                  <a:gd name="T2" fmla="*/ 83 w 150"/>
                  <a:gd name="T3" fmla="*/ 63 h 182"/>
                  <a:gd name="T4" fmla="*/ 98 w 150"/>
                  <a:gd name="T5" fmla="*/ 79 h 182"/>
                  <a:gd name="T6" fmla="*/ 98 w 150"/>
                  <a:gd name="T7" fmla="*/ 87 h 182"/>
                  <a:gd name="T8" fmla="*/ 101 w 150"/>
                  <a:gd name="T9" fmla="*/ 97 h 182"/>
                  <a:gd name="T10" fmla="*/ 134 w 150"/>
                  <a:gd name="T11" fmla="*/ 141 h 182"/>
                  <a:gd name="T12" fmla="*/ 150 w 150"/>
                  <a:gd name="T13" fmla="*/ 161 h 182"/>
                  <a:gd name="T14" fmla="*/ 146 w 150"/>
                  <a:gd name="T15" fmla="*/ 164 h 182"/>
                  <a:gd name="T16" fmla="*/ 137 w 150"/>
                  <a:gd name="T17" fmla="*/ 169 h 182"/>
                  <a:gd name="T18" fmla="*/ 127 w 150"/>
                  <a:gd name="T19" fmla="*/ 180 h 182"/>
                  <a:gd name="T20" fmla="*/ 123 w 150"/>
                  <a:gd name="T21" fmla="*/ 182 h 182"/>
                  <a:gd name="T22" fmla="*/ 116 w 150"/>
                  <a:gd name="T23" fmla="*/ 173 h 182"/>
                  <a:gd name="T24" fmla="*/ 77 w 150"/>
                  <a:gd name="T25" fmla="*/ 122 h 182"/>
                  <a:gd name="T26" fmla="*/ 75 w 150"/>
                  <a:gd name="T27" fmla="*/ 118 h 182"/>
                  <a:gd name="T28" fmla="*/ 65 w 150"/>
                  <a:gd name="T29" fmla="*/ 113 h 182"/>
                  <a:gd name="T30" fmla="*/ 47 w 150"/>
                  <a:gd name="T31" fmla="*/ 104 h 182"/>
                  <a:gd name="T32" fmla="*/ 40 w 150"/>
                  <a:gd name="T33" fmla="*/ 92 h 182"/>
                  <a:gd name="T34" fmla="*/ 40 w 150"/>
                  <a:gd name="T35" fmla="*/ 80 h 182"/>
                  <a:gd name="T36" fmla="*/ 38 w 150"/>
                  <a:gd name="T37" fmla="*/ 72 h 182"/>
                  <a:gd name="T38" fmla="*/ 20 w 150"/>
                  <a:gd name="T39" fmla="*/ 47 h 182"/>
                  <a:gd name="T40" fmla="*/ 3 w 150"/>
                  <a:gd name="T41" fmla="*/ 25 h 182"/>
                  <a:gd name="T42" fmla="*/ 2 w 150"/>
                  <a:gd name="T43" fmla="*/ 23 h 182"/>
                  <a:gd name="T44" fmla="*/ 2 w 150"/>
                  <a:gd name="T45" fmla="*/ 14 h 182"/>
                  <a:gd name="T46" fmla="*/ 6 w 150"/>
                  <a:gd name="T47" fmla="*/ 12 h 182"/>
                  <a:gd name="T48" fmla="*/ 17 w 150"/>
                  <a:gd name="T49" fmla="*/ 3 h 182"/>
                  <a:gd name="T50" fmla="*/ 29 w 150"/>
                  <a:gd name="T51" fmla="*/ 4 h 182"/>
                  <a:gd name="T52" fmla="*/ 31 w 150"/>
                  <a:gd name="T53" fmla="*/ 6 h 182"/>
                  <a:gd name="T54" fmla="*/ 35 w 150"/>
                  <a:gd name="T55" fmla="*/ 10 h 182"/>
                  <a:gd name="T56" fmla="*/ 60 w 150"/>
                  <a:gd name="T57" fmla="*/ 45 h 182"/>
                  <a:gd name="T58" fmla="*/ 72 w 150"/>
                  <a:gd name="T59" fmla="*/ 60 h 182"/>
                  <a:gd name="T60" fmla="*/ 52 w 150"/>
                  <a:gd name="T61" fmla="*/ 84 h 182"/>
                  <a:gd name="T62" fmla="*/ 47 w 150"/>
                  <a:gd name="T63" fmla="*/ 90 h 182"/>
                  <a:gd name="T64" fmla="*/ 56 w 150"/>
                  <a:gd name="T65" fmla="*/ 104 h 182"/>
                  <a:gd name="T66" fmla="*/ 70 w 150"/>
                  <a:gd name="T67" fmla="*/ 109 h 182"/>
                  <a:gd name="T68" fmla="*/ 89 w 150"/>
                  <a:gd name="T69" fmla="*/ 98 h 182"/>
                  <a:gd name="T70" fmla="*/ 89 w 150"/>
                  <a:gd name="T71" fmla="*/ 76 h 182"/>
                  <a:gd name="T72" fmla="*/ 71 w 150"/>
                  <a:gd name="T73" fmla="*/ 66 h 182"/>
                  <a:gd name="T74" fmla="*/ 57 w 150"/>
                  <a:gd name="T75" fmla="*/ 68 h 182"/>
                  <a:gd name="T76" fmla="*/ 51 w 150"/>
                  <a:gd name="T77" fmla="*/ 70 h 182"/>
                  <a:gd name="T78" fmla="*/ 50 w 150"/>
                  <a:gd name="T79" fmla="*/ 78 h 182"/>
                  <a:gd name="T80" fmla="*/ 52 w 150"/>
                  <a:gd name="T81" fmla="*/ 84 h 182"/>
                  <a:gd name="T82" fmla="*/ 79 w 150"/>
                  <a:gd name="T83" fmla="*/ 113 h 182"/>
                  <a:gd name="T84" fmla="*/ 126 w 150"/>
                  <a:gd name="T85" fmla="*/ 173 h 182"/>
                  <a:gd name="T86" fmla="*/ 138 w 150"/>
                  <a:gd name="T87" fmla="*/ 159 h 182"/>
                  <a:gd name="T88" fmla="*/ 135 w 150"/>
                  <a:gd name="T89" fmla="*/ 154 h 182"/>
                  <a:gd name="T90" fmla="*/ 116 w 150"/>
                  <a:gd name="T91" fmla="*/ 129 h 182"/>
                  <a:gd name="T92" fmla="*/ 99 w 150"/>
                  <a:gd name="T93" fmla="*/ 106 h 182"/>
                  <a:gd name="T94" fmla="*/ 95 w 150"/>
                  <a:gd name="T95" fmla="*/ 102 h 182"/>
                  <a:gd name="T96" fmla="*/ 79 w 150"/>
                  <a:gd name="T97" fmla="*/ 113 h 182"/>
                  <a:gd name="T98" fmla="*/ 44 w 150"/>
                  <a:gd name="T99" fmla="*/ 69 h 182"/>
                  <a:gd name="T100" fmla="*/ 62 w 150"/>
                  <a:gd name="T101" fmla="*/ 61 h 182"/>
                  <a:gd name="T102" fmla="*/ 61 w 150"/>
                  <a:gd name="T103" fmla="*/ 58 h 182"/>
                  <a:gd name="T104" fmla="*/ 47 w 150"/>
                  <a:gd name="T105" fmla="*/ 40 h 182"/>
                  <a:gd name="T106" fmla="*/ 31 w 150"/>
                  <a:gd name="T107" fmla="*/ 18 h 182"/>
                  <a:gd name="T108" fmla="*/ 23 w 150"/>
                  <a:gd name="T109" fmla="*/ 7 h 182"/>
                  <a:gd name="T110" fmla="*/ 10 w 150"/>
                  <a:gd name="T111" fmla="*/ 15 h 182"/>
                  <a:gd name="T112" fmla="*/ 8 w 150"/>
                  <a:gd name="T113" fmla="*/ 18 h 182"/>
                  <a:gd name="T114" fmla="*/ 26 w 150"/>
                  <a:gd name="T115" fmla="*/ 42 h 182"/>
                  <a:gd name="T116" fmla="*/ 44 w 150"/>
                  <a:gd name="T117" fmla="*/ 69 h 1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150" h="182">
                    <a:moveTo>
                      <a:pt x="72" y="60"/>
                    </a:moveTo>
                    <a:cubicBezTo>
                      <a:pt x="76" y="61"/>
                      <a:pt x="80" y="62"/>
                      <a:pt x="83" y="63"/>
                    </a:cubicBezTo>
                    <a:cubicBezTo>
                      <a:pt x="92" y="64"/>
                      <a:pt x="96" y="71"/>
                      <a:pt x="98" y="79"/>
                    </a:cubicBezTo>
                    <a:cubicBezTo>
                      <a:pt x="98" y="81"/>
                      <a:pt x="98" y="84"/>
                      <a:pt x="98" y="87"/>
                    </a:cubicBezTo>
                    <a:cubicBezTo>
                      <a:pt x="97" y="90"/>
                      <a:pt x="98" y="93"/>
                      <a:pt x="101" y="97"/>
                    </a:cubicBezTo>
                    <a:cubicBezTo>
                      <a:pt x="112" y="111"/>
                      <a:pt x="122" y="127"/>
                      <a:pt x="134" y="141"/>
                    </a:cubicBezTo>
                    <a:cubicBezTo>
                      <a:pt x="140" y="147"/>
                      <a:pt x="144" y="154"/>
                      <a:pt x="150" y="161"/>
                    </a:cubicBezTo>
                    <a:cubicBezTo>
                      <a:pt x="148" y="162"/>
                      <a:pt x="147" y="164"/>
                      <a:pt x="146" y="164"/>
                    </a:cubicBezTo>
                    <a:cubicBezTo>
                      <a:pt x="142" y="164"/>
                      <a:pt x="139" y="166"/>
                      <a:pt x="137" y="169"/>
                    </a:cubicBezTo>
                    <a:cubicBezTo>
                      <a:pt x="134" y="173"/>
                      <a:pt x="130" y="176"/>
                      <a:pt x="127" y="180"/>
                    </a:cubicBezTo>
                    <a:cubicBezTo>
                      <a:pt x="126" y="180"/>
                      <a:pt x="125" y="181"/>
                      <a:pt x="123" y="182"/>
                    </a:cubicBezTo>
                    <a:cubicBezTo>
                      <a:pt x="120" y="179"/>
                      <a:pt x="118" y="176"/>
                      <a:pt x="116" y="173"/>
                    </a:cubicBezTo>
                    <a:cubicBezTo>
                      <a:pt x="102" y="156"/>
                      <a:pt x="89" y="140"/>
                      <a:pt x="77" y="122"/>
                    </a:cubicBezTo>
                    <a:cubicBezTo>
                      <a:pt x="76" y="121"/>
                      <a:pt x="75" y="120"/>
                      <a:pt x="75" y="118"/>
                    </a:cubicBezTo>
                    <a:cubicBezTo>
                      <a:pt x="72" y="115"/>
                      <a:pt x="69" y="113"/>
                      <a:pt x="65" y="113"/>
                    </a:cubicBezTo>
                    <a:cubicBezTo>
                      <a:pt x="58" y="112"/>
                      <a:pt x="52" y="109"/>
                      <a:pt x="47" y="104"/>
                    </a:cubicBezTo>
                    <a:cubicBezTo>
                      <a:pt x="43" y="101"/>
                      <a:pt x="41" y="97"/>
                      <a:pt x="40" y="92"/>
                    </a:cubicBezTo>
                    <a:cubicBezTo>
                      <a:pt x="40" y="88"/>
                      <a:pt x="40" y="84"/>
                      <a:pt x="40" y="80"/>
                    </a:cubicBezTo>
                    <a:cubicBezTo>
                      <a:pt x="40" y="77"/>
                      <a:pt x="40" y="74"/>
                      <a:pt x="38" y="72"/>
                    </a:cubicBezTo>
                    <a:cubicBezTo>
                      <a:pt x="32" y="64"/>
                      <a:pt x="26" y="55"/>
                      <a:pt x="20" y="47"/>
                    </a:cubicBezTo>
                    <a:cubicBezTo>
                      <a:pt x="15" y="39"/>
                      <a:pt x="9" y="32"/>
                      <a:pt x="3" y="25"/>
                    </a:cubicBezTo>
                    <a:cubicBezTo>
                      <a:pt x="3" y="24"/>
                      <a:pt x="2" y="23"/>
                      <a:pt x="2" y="23"/>
                    </a:cubicBezTo>
                    <a:cubicBezTo>
                      <a:pt x="0" y="20"/>
                      <a:pt x="0" y="17"/>
                      <a:pt x="2" y="14"/>
                    </a:cubicBezTo>
                    <a:cubicBezTo>
                      <a:pt x="3" y="13"/>
                      <a:pt x="5" y="13"/>
                      <a:pt x="6" y="12"/>
                    </a:cubicBezTo>
                    <a:cubicBezTo>
                      <a:pt x="10" y="9"/>
                      <a:pt x="14" y="6"/>
                      <a:pt x="17" y="3"/>
                    </a:cubicBezTo>
                    <a:cubicBezTo>
                      <a:pt x="22" y="0"/>
                      <a:pt x="25" y="0"/>
                      <a:pt x="29" y="4"/>
                    </a:cubicBezTo>
                    <a:cubicBezTo>
                      <a:pt x="30" y="5"/>
                      <a:pt x="31" y="5"/>
                      <a:pt x="31" y="6"/>
                    </a:cubicBezTo>
                    <a:cubicBezTo>
                      <a:pt x="32" y="7"/>
                      <a:pt x="34" y="8"/>
                      <a:pt x="35" y="10"/>
                    </a:cubicBezTo>
                    <a:cubicBezTo>
                      <a:pt x="42" y="23"/>
                      <a:pt x="52" y="34"/>
                      <a:pt x="60" y="45"/>
                    </a:cubicBezTo>
                    <a:cubicBezTo>
                      <a:pt x="64" y="50"/>
                      <a:pt x="68" y="55"/>
                      <a:pt x="72" y="60"/>
                    </a:cubicBezTo>
                    <a:close/>
                    <a:moveTo>
                      <a:pt x="52" y="84"/>
                    </a:moveTo>
                    <a:cubicBezTo>
                      <a:pt x="46" y="85"/>
                      <a:pt x="46" y="86"/>
                      <a:pt x="47" y="90"/>
                    </a:cubicBezTo>
                    <a:cubicBezTo>
                      <a:pt x="47" y="96"/>
                      <a:pt x="51" y="100"/>
                      <a:pt x="56" y="104"/>
                    </a:cubicBezTo>
                    <a:cubicBezTo>
                      <a:pt x="60" y="107"/>
                      <a:pt x="65" y="108"/>
                      <a:pt x="70" y="109"/>
                    </a:cubicBezTo>
                    <a:cubicBezTo>
                      <a:pt x="80" y="109"/>
                      <a:pt x="88" y="104"/>
                      <a:pt x="89" y="98"/>
                    </a:cubicBezTo>
                    <a:cubicBezTo>
                      <a:pt x="92" y="91"/>
                      <a:pt x="93" y="83"/>
                      <a:pt x="89" y="76"/>
                    </a:cubicBezTo>
                    <a:cubicBezTo>
                      <a:pt x="86" y="68"/>
                      <a:pt x="80" y="64"/>
                      <a:pt x="71" y="66"/>
                    </a:cubicBezTo>
                    <a:cubicBezTo>
                      <a:pt x="66" y="67"/>
                      <a:pt x="62" y="68"/>
                      <a:pt x="57" y="68"/>
                    </a:cubicBezTo>
                    <a:cubicBezTo>
                      <a:pt x="54" y="68"/>
                      <a:pt x="53" y="68"/>
                      <a:pt x="51" y="70"/>
                    </a:cubicBezTo>
                    <a:cubicBezTo>
                      <a:pt x="49" y="73"/>
                      <a:pt x="49" y="75"/>
                      <a:pt x="50" y="78"/>
                    </a:cubicBezTo>
                    <a:cubicBezTo>
                      <a:pt x="50" y="80"/>
                      <a:pt x="51" y="82"/>
                      <a:pt x="52" y="84"/>
                    </a:cubicBezTo>
                    <a:close/>
                    <a:moveTo>
                      <a:pt x="79" y="113"/>
                    </a:moveTo>
                    <a:cubicBezTo>
                      <a:pt x="91" y="130"/>
                      <a:pt x="119" y="167"/>
                      <a:pt x="126" y="173"/>
                    </a:cubicBezTo>
                    <a:cubicBezTo>
                      <a:pt x="130" y="168"/>
                      <a:pt x="135" y="165"/>
                      <a:pt x="138" y="159"/>
                    </a:cubicBezTo>
                    <a:cubicBezTo>
                      <a:pt x="137" y="157"/>
                      <a:pt x="136" y="156"/>
                      <a:pt x="135" y="154"/>
                    </a:cubicBezTo>
                    <a:cubicBezTo>
                      <a:pt x="129" y="146"/>
                      <a:pt x="122" y="138"/>
                      <a:pt x="116" y="129"/>
                    </a:cubicBezTo>
                    <a:cubicBezTo>
                      <a:pt x="110" y="121"/>
                      <a:pt x="105" y="114"/>
                      <a:pt x="99" y="106"/>
                    </a:cubicBezTo>
                    <a:cubicBezTo>
                      <a:pt x="98" y="104"/>
                      <a:pt x="96" y="103"/>
                      <a:pt x="95" y="102"/>
                    </a:cubicBezTo>
                    <a:cubicBezTo>
                      <a:pt x="90" y="106"/>
                      <a:pt x="85" y="109"/>
                      <a:pt x="79" y="113"/>
                    </a:cubicBezTo>
                    <a:close/>
                    <a:moveTo>
                      <a:pt x="44" y="69"/>
                    </a:moveTo>
                    <a:cubicBezTo>
                      <a:pt x="49" y="63"/>
                      <a:pt x="56" y="63"/>
                      <a:pt x="62" y="61"/>
                    </a:cubicBezTo>
                    <a:cubicBezTo>
                      <a:pt x="62" y="60"/>
                      <a:pt x="62" y="59"/>
                      <a:pt x="61" y="58"/>
                    </a:cubicBezTo>
                    <a:cubicBezTo>
                      <a:pt x="57" y="52"/>
                      <a:pt x="53" y="46"/>
                      <a:pt x="47" y="40"/>
                    </a:cubicBezTo>
                    <a:cubicBezTo>
                      <a:pt x="41" y="33"/>
                      <a:pt x="36" y="25"/>
                      <a:pt x="31" y="18"/>
                    </a:cubicBezTo>
                    <a:cubicBezTo>
                      <a:pt x="29" y="14"/>
                      <a:pt x="26" y="10"/>
                      <a:pt x="23" y="7"/>
                    </a:cubicBezTo>
                    <a:cubicBezTo>
                      <a:pt x="18" y="10"/>
                      <a:pt x="14" y="13"/>
                      <a:pt x="10" y="15"/>
                    </a:cubicBezTo>
                    <a:cubicBezTo>
                      <a:pt x="9" y="16"/>
                      <a:pt x="9" y="17"/>
                      <a:pt x="8" y="18"/>
                    </a:cubicBezTo>
                    <a:cubicBezTo>
                      <a:pt x="14" y="26"/>
                      <a:pt x="20" y="34"/>
                      <a:pt x="26" y="42"/>
                    </a:cubicBezTo>
                    <a:cubicBezTo>
                      <a:pt x="32" y="51"/>
                      <a:pt x="38" y="59"/>
                      <a:pt x="44" y="69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18" name="Freeform 52"/>
              <p:cNvSpPr>
                <a:spLocks/>
              </p:cNvSpPr>
              <p:nvPr/>
            </p:nvSpPr>
            <p:spPr bwMode="auto">
              <a:xfrm>
                <a:off x="6554788" y="2782888"/>
                <a:ext cx="3175" cy="3175"/>
              </a:xfrm>
              <a:custGeom>
                <a:avLst/>
                <a:gdLst>
                  <a:gd name="T0" fmla="*/ 0 w 1"/>
                  <a:gd name="T1" fmla="*/ 1 h 1"/>
                  <a:gd name="T2" fmla="*/ 0 w 1"/>
                  <a:gd name="T3" fmla="*/ 0 h 1"/>
                  <a:gd name="T4" fmla="*/ 0 w 1"/>
                  <a:gd name="T5" fmla="*/ 0 h 1"/>
                  <a:gd name="T6" fmla="*/ 1 w 1"/>
                  <a:gd name="T7" fmla="*/ 0 h 1"/>
                  <a:gd name="T8" fmla="*/ 0 w 1"/>
                  <a:gd name="T9" fmla="*/ 1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" h="1">
                    <a:moveTo>
                      <a:pt x="0" y="1"/>
                    </a:moveTo>
                    <a:cubicBezTo>
                      <a:pt x="0" y="1"/>
                      <a:pt x="0" y="0"/>
                      <a:pt x="0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0"/>
                      <a:pt x="1" y="0"/>
                      <a:pt x="1" y="0"/>
                    </a:cubicBezTo>
                    <a:cubicBezTo>
                      <a:pt x="0" y="1"/>
                      <a:pt x="0" y="1"/>
                      <a:pt x="0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19" name="Freeform 53"/>
              <p:cNvSpPr>
                <a:spLocks noEditPoints="1"/>
              </p:cNvSpPr>
              <p:nvPr/>
            </p:nvSpPr>
            <p:spPr bwMode="auto">
              <a:xfrm>
                <a:off x="6623051" y="4432300"/>
                <a:ext cx="349250" cy="334963"/>
              </a:xfrm>
              <a:custGeom>
                <a:avLst/>
                <a:gdLst>
                  <a:gd name="T0" fmla="*/ 52 w 93"/>
                  <a:gd name="T1" fmla="*/ 87 h 89"/>
                  <a:gd name="T2" fmla="*/ 10 w 93"/>
                  <a:gd name="T3" fmla="*/ 68 h 89"/>
                  <a:gd name="T4" fmla="*/ 1 w 93"/>
                  <a:gd name="T5" fmla="*/ 51 h 89"/>
                  <a:gd name="T6" fmla="*/ 1 w 93"/>
                  <a:gd name="T7" fmla="*/ 45 h 89"/>
                  <a:gd name="T8" fmla="*/ 5 w 93"/>
                  <a:gd name="T9" fmla="*/ 27 h 89"/>
                  <a:gd name="T10" fmla="*/ 8 w 93"/>
                  <a:gd name="T11" fmla="*/ 23 h 89"/>
                  <a:gd name="T12" fmla="*/ 17 w 93"/>
                  <a:gd name="T13" fmla="*/ 13 h 89"/>
                  <a:gd name="T14" fmla="*/ 23 w 93"/>
                  <a:gd name="T15" fmla="*/ 8 h 89"/>
                  <a:gd name="T16" fmla="*/ 60 w 93"/>
                  <a:gd name="T17" fmla="*/ 5 h 89"/>
                  <a:gd name="T18" fmla="*/ 75 w 93"/>
                  <a:gd name="T19" fmla="*/ 12 h 89"/>
                  <a:gd name="T20" fmla="*/ 84 w 93"/>
                  <a:gd name="T21" fmla="*/ 20 h 89"/>
                  <a:gd name="T22" fmla="*/ 86 w 93"/>
                  <a:gd name="T23" fmla="*/ 24 h 89"/>
                  <a:gd name="T24" fmla="*/ 91 w 93"/>
                  <a:gd name="T25" fmla="*/ 51 h 89"/>
                  <a:gd name="T26" fmla="*/ 88 w 93"/>
                  <a:gd name="T27" fmla="*/ 65 h 89"/>
                  <a:gd name="T28" fmla="*/ 72 w 93"/>
                  <a:gd name="T29" fmla="*/ 84 h 89"/>
                  <a:gd name="T30" fmla="*/ 52 w 93"/>
                  <a:gd name="T31" fmla="*/ 87 h 89"/>
                  <a:gd name="T32" fmla="*/ 51 w 93"/>
                  <a:gd name="T33" fmla="*/ 81 h 89"/>
                  <a:gd name="T34" fmla="*/ 70 w 93"/>
                  <a:gd name="T35" fmla="*/ 77 h 89"/>
                  <a:gd name="T36" fmla="*/ 81 w 93"/>
                  <a:gd name="T37" fmla="*/ 65 h 89"/>
                  <a:gd name="T38" fmla="*/ 86 w 93"/>
                  <a:gd name="T39" fmla="*/ 43 h 89"/>
                  <a:gd name="T40" fmla="*/ 71 w 93"/>
                  <a:gd name="T41" fmla="*/ 17 h 89"/>
                  <a:gd name="T42" fmla="*/ 60 w 93"/>
                  <a:gd name="T43" fmla="*/ 12 h 89"/>
                  <a:gd name="T44" fmla="*/ 49 w 93"/>
                  <a:gd name="T45" fmla="*/ 9 h 89"/>
                  <a:gd name="T46" fmla="*/ 43 w 93"/>
                  <a:gd name="T47" fmla="*/ 9 h 89"/>
                  <a:gd name="T48" fmla="*/ 25 w 93"/>
                  <a:gd name="T49" fmla="*/ 17 h 89"/>
                  <a:gd name="T50" fmla="*/ 11 w 93"/>
                  <a:gd name="T51" fmla="*/ 60 h 89"/>
                  <a:gd name="T52" fmla="*/ 16 w 93"/>
                  <a:gd name="T53" fmla="*/ 66 h 89"/>
                  <a:gd name="T54" fmla="*/ 24 w 93"/>
                  <a:gd name="T55" fmla="*/ 73 h 89"/>
                  <a:gd name="T56" fmla="*/ 51 w 93"/>
                  <a:gd name="T57" fmla="*/ 81 h 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93" h="89">
                    <a:moveTo>
                      <a:pt x="52" y="87"/>
                    </a:moveTo>
                    <a:cubicBezTo>
                      <a:pt x="35" y="89"/>
                      <a:pt x="21" y="80"/>
                      <a:pt x="10" y="68"/>
                    </a:cubicBezTo>
                    <a:cubicBezTo>
                      <a:pt x="5" y="64"/>
                      <a:pt x="3" y="57"/>
                      <a:pt x="1" y="51"/>
                    </a:cubicBezTo>
                    <a:cubicBezTo>
                      <a:pt x="0" y="49"/>
                      <a:pt x="0" y="47"/>
                      <a:pt x="1" y="45"/>
                    </a:cubicBezTo>
                    <a:cubicBezTo>
                      <a:pt x="2" y="39"/>
                      <a:pt x="3" y="33"/>
                      <a:pt x="5" y="27"/>
                    </a:cubicBezTo>
                    <a:cubicBezTo>
                      <a:pt x="6" y="26"/>
                      <a:pt x="7" y="24"/>
                      <a:pt x="8" y="23"/>
                    </a:cubicBezTo>
                    <a:cubicBezTo>
                      <a:pt x="11" y="19"/>
                      <a:pt x="13" y="16"/>
                      <a:pt x="17" y="13"/>
                    </a:cubicBezTo>
                    <a:cubicBezTo>
                      <a:pt x="18" y="11"/>
                      <a:pt x="21" y="9"/>
                      <a:pt x="23" y="8"/>
                    </a:cubicBezTo>
                    <a:cubicBezTo>
                      <a:pt x="35" y="1"/>
                      <a:pt x="47" y="0"/>
                      <a:pt x="60" y="5"/>
                    </a:cubicBezTo>
                    <a:cubicBezTo>
                      <a:pt x="65" y="8"/>
                      <a:pt x="70" y="10"/>
                      <a:pt x="75" y="12"/>
                    </a:cubicBezTo>
                    <a:cubicBezTo>
                      <a:pt x="79" y="14"/>
                      <a:pt x="82" y="16"/>
                      <a:pt x="84" y="20"/>
                    </a:cubicBezTo>
                    <a:cubicBezTo>
                      <a:pt x="84" y="21"/>
                      <a:pt x="85" y="23"/>
                      <a:pt x="86" y="24"/>
                    </a:cubicBezTo>
                    <a:cubicBezTo>
                      <a:pt x="93" y="32"/>
                      <a:pt x="93" y="41"/>
                      <a:pt x="91" y="51"/>
                    </a:cubicBezTo>
                    <a:cubicBezTo>
                      <a:pt x="91" y="55"/>
                      <a:pt x="90" y="60"/>
                      <a:pt x="88" y="65"/>
                    </a:cubicBezTo>
                    <a:cubicBezTo>
                      <a:pt x="85" y="73"/>
                      <a:pt x="81" y="80"/>
                      <a:pt x="72" y="84"/>
                    </a:cubicBezTo>
                    <a:cubicBezTo>
                      <a:pt x="65" y="87"/>
                      <a:pt x="59" y="87"/>
                      <a:pt x="52" y="87"/>
                    </a:cubicBezTo>
                    <a:close/>
                    <a:moveTo>
                      <a:pt x="51" y="81"/>
                    </a:moveTo>
                    <a:cubicBezTo>
                      <a:pt x="58" y="82"/>
                      <a:pt x="64" y="80"/>
                      <a:pt x="70" y="77"/>
                    </a:cubicBezTo>
                    <a:cubicBezTo>
                      <a:pt x="75" y="74"/>
                      <a:pt x="79" y="70"/>
                      <a:pt x="81" y="65"/>
                    </a:cubicBezTo>
                    <a:cubicBezTo>
                      <a:pt x="83" y="58"/>
                      <a:pt x="85" y="50"/>
                      <a:pt x="86" y="43"/>
                    </a:cubicBezTo>
                    <a:cubicBezTo>
                      <a:pt x="88" y="32"/>
                      <a:pt x="81" y="21"/>
                      <a:pt x="71" y="17"/>
                    </a:cubicBezTo>
                    <a:cubicBezTo>
                      <a:pt x="67" y="15"/>
                      <a:pt x="64" y="13"/>
                      <a:pt x="60" y="12"/>
                    </a:cubicBezTo>
                    <a:cubicBezTo>
                      <a:pt x="56" y="11"/>
                      <a:pt x="52" y="10"/>
                      <a:pt x="49" y="9"/>
                    </a:cubicBezTo>
                    <a:cubicBezTo>
                      <a:pt x="47" y="9"/>
                      <a:pt x="44" y="9"/>
                      <a:pt x="43" y="9"/>
                    </a:cubicBezTo>
                    <a:cubicBezTo>
                      <a:pt x="36" y="12"/>
                      <a:pt x="30" y="14"/>
                      <a:pt x="25" y="17"/>
                    </a:cubicBezTo>
                    <a:cubicBezTo>
                      <a:pt x="10" y="24"/>
                      <a:pt x="1" y="45"/>
                      <a:pt x="11" y="60"/>
                    </a:cubicBezTo>
                    <a:cubicBezTo>
                      <a:pt x="12" y="62"/>
                      <a:pt x="14" y="64"/>
                      <a:pt x="16" y="66"/>
                    </a:cubicBezTo>
                    <a:cubicBezTo>
                      <a:pt x="18" y="68"/>
                      <a:pt x="21" y="70"/>
                      <a:pt x="24" y="73"/>
                    </a:cubicBezTo>
                    <a:cubicBezTo>
                      <a:pt x="32" y="79"/>
                      <a:pt x="41" y="82"/>
                      <a:pt x="51" y="81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0" name="Freeform 54"/>
              <p:cNvSpPr>
                <a:spLocks noEditPoints="1"/>
              </p:cNvSpPr>
              <p:nvPr/>
            </p:nvSpPr>
            <p:spPr bwMode="auto">
              <a:xfrm>
                <a:off x="7729538" y="4440238"/>
                <a:ext cx="365125" cy="333375"/>
              </a:xfrm>
              <a:custGeom>
                <a:avLst/>
                <a:gdLst>
                  <a:gd name="T0" fmla="*/ 97 w 97"/>
                  <a:gd name="T1" fmla="*/ 48 h 89"/>
                  <a:gd name="T2" fmla="*/ 92 w 97"/>
                  <a:gd name="T3" fmla="*/ 68 h 89"/>
                  <a:gd name="T4" fmla="*/ 69 w 97"/>
                  <a:gd name="T5" fmla="*/ 86 h 89"/>
                  <a:gd name="T6" fmla="*/ 24 w 97"/>
                  <a:gd name="T7" fmla="*/ 82 h 89"/>
                  <a:gd name="T8" fmla="*/ 2 w 97"/>
                  <a:gd name="T9" fmla="*/ 59 h 89"/>
                  <a:gd name="T10" fmla="*/ 0 w 97"/>
                  <a:gd name="T11" fmla="*/ 42 h 89"/>
                  <a:gd name="T12" fmla="*/ 4 w 97"/>
                  <a:gd name="T13" fmla="*/ 31 h 89"/>
                  <a:gd name="T14" fmla="*/ 22 w 97"/>
                  <a:gd name="T15" fmla="*/ 10 h 89"/>
                  <a:gd name="T16" fmla="*/ 46 w 97"/>
                  <a:gd name="T17" fmla="*/ 1 h 89"/>
                  <a:gd name="T18" fmla="*/ 61 w 97"/>
                  <a:gd name="T19" fmla="*/ 3 h 89"/>
                  <a:gd name="T20" fmla="*/ 83 w 97"/>
                  <a:gd name="T21" fmla="*/ 15 h 89"/>
                  <a:gd name="T22" fmla="*/ 94 w 97"/>
                  <a:gd name="T23" fmla="*/ 34 h 89"/>
                  <a:gd name="T24" fmla="*/ 97 w 97"/>
                  <a:gd name="T25" fmla="*/ 48 h 89"/>
                  <a:gd name="T26" fmla="*/ 52 w 97"/>
                  <a:gd name="T27" fmla="*/ 9 h 89"/>
                  <a:gd name="T28" fmla="*/ 49 w 97"/>
                  <a:gd name="T29" fmla="*/ 9 h 89"/>
                  <a:gd name="T30" fmla="*/ 27 w 97"/>
                  <a:gd name="T31" fmla="*/ 16 h 89"/>
                  <a:gd name="T32" fmla="*/ 15 w 97"/>
                  <a:gd name="T33" fmla="*/ 27 h 89"/>
                  <a:gd name="T34" fmla="*/ 7 w 97"/>
                  <a:gd name="T35" fmla="*/ 55 h 89"/>
                  <a:gd name="T36" fmla="*/ 23 w 97"/>
                  <a:gd name="T37" fmla="*/ 75 h 89"/>
                  <a:gd name="T38" fmla="*/ 65 w 97"/>
                  <a:gd name="T39" fmla="*/ 80 h 89"/>
                  <a:gd name="T40" fmla="*/ 85 w 97"/>
                  <a:gd name="T41" fmla="*/ 66 h 89"/>
                  <a:gd name="T42" fmla="*/ 86 w 97"/>
                  <a:gd name="T43" fmla="*/ 30 h 89"/>
                  <a:gd name="T44" fmla="*/ 54 w 97"/>
                  <a:gd name="T45" fmla="*/ 9 h 89"/>
                  <a:gd name="T46" fmla="*/ 52 w 97"/>
                  <a:gd name="T47" fmla="*/ 9 h 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97" h="89">
                    <a:moveTo>
                      <a:pt x="97" y="48"/>
                    </a:moveTo>
                    <a:cubicBezTo>
                      <a:pt x="97" y="55"/>
                      <a:pt x="95" y="62"/>
                      <a:pt x="92" y="68"/>
                    </a:cubicBezTo>
                    <a:cubicBezTo>
                      <a:pt x="87" y="77"/>
                      <a:pt x="80" y="84"/>
                      <a:pt x="69" y="86"/>
                    </a:cubicBezTo>
                    <a:cubicBezTo>
                      <a:pt x="54" y="89"/>
                      <a:pt x="38" y="86"/>
                      <a:pt x="24" y="82"/>
                    </a:cubicBezTo>
                    <a:cubicBezTo>
                      <a:pt x="12" y="79"/>
                      <a:pt x="5" y="70"/>
                      <a:pt x="2" y="59"/>
                    </a:cubicBezTo>
                    <a:cubicBezTo>
                      <a:pt x="0" y="54"/>
                      <a:pt x="0" y="48"/>
                      <a:pt x="0" y="42"/>
                    </a:cubicBezTo>
                    <a:cubicBezTo>
                      <a:pt x="1" y="39"/>
                      <a:pt x="2" y="35"/>
                      <a:pt x="4" y="31"/>
                    </a:cubicBezTo>
                    <a:cubicBezTo>
                      <a:pt x="9" y="23"/>
                      <a:pt x="15" y="16"/>
                      <a:pt x="22" y="10"/>
                    </a:cubicBezTo>
                    <a:cubicBezTo>
                      <a:pt x="29" y="3"/>
                      <a:pt x="37" y="0"/>
                      <a:pt x="46" y="1"/>
                    </a:cubicBezTo>
                    <a:cubicBezTo>
                      <a:pt x="51" y="2"/>
                      <a:pt x="56" y="3"/>
                      <a:pt x="61" y="3"/>
                    </a:cubicBezTo>
                    <a:cubicBezTo>
                      <a:pt x="70" y="4"/>
                      <a:pt x="77" y="8"/>
                      <a:pt x="83" y="15"/>
                    </a:cubicBezTo>
                    <a:cubicBezTo>
                      <a:pt x="88" y="21"/>
                      <a:pt x="91" y="27"/>
                      <a:pt x="94" y="34"/>
                    </a:cubicBezTo>
                    <a:cubicBezTo>
                      <a:pt x="96" y="38"/>
                      <a:pt x="96" y="43"/>
                      <a:pt x="97" y="48"/>
                    </a:cubicBezTo>
                    <a:close/>
                    <a:moveTo>
                      <a:pt x="52" y="9"/>
                    </a:moveTo>
                    <a:cubicBezTo>
                      <a:pt x="51" y="9"/>
                      <a:pt x="50" y="9"/>
                      <a:pt x="49" y="9"/>
                    </a:cubicBezTo>
                    <a:cubicBezTo>
                      <a:pt x="41" y="8"/>
                      <a:pt x="33" y="10"/>
                      <a:pt x="27" y="16"/>
                    </a:cubicBezTo>
                    <a:cubicBezTo>
                      <a:pt x="23" y="20"/>
                      <a:pt x="19" y="24"/>
                      <a:pt x="15" y="27"/>
                    </a:cubicBezTo>
                    <a:cubicBezTo>
                      <a:pt x="8" y="35"/>
                      <a:pt x="5" y="44"/>
                      <a:pt x="7" y="55"/>
                    </a:cubicBezTo>
                    <a:cubicBezTo>
                      <a:pt x="8" y="65"/>
                      <a:pt x="14" y="72"/>
                      <a:pt x="23" y="75"/>
                    </a:cubicBezTo>
                    <a:cubicBezTo>
                      <a:pt x="36" y="80"/>
                      <a:pt x="50" y="82"/>
                      <a:pt x="65" y="80"/>
                    </a:cubicBezTo>
                    <a:cubicBezTo>
                      <a:pt x="74" y="78"/>
                      <a:pt x="81" y="74"/>
                      <a:pt x="85" y="66"/>
                    </a:cubicBezTo>
                    <a:cubicBezTo>
                      <a:pt x="91" y="55"/>
                      <a:pt x="94" y="43"/>
                      <a:pt x="86" y="30"/>
                    </a:cubicBezTo>
                    <a:cubicBezTo>
                      <a:pt x="79" y="17"/>
                      <a:pt x="70" y="9"/>
                      <a:pt x="54" y="9"/>
                    </a:cubicBezTo>
                    <a:cubicBezTo>
                      <a:pt x="53" y="9"/>
                      <a:pt x="53" y="9"/>
                      <a:pt x="52" y="9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1" name="Freeform 55"/>
              <p:cNvSpPr>
                <a:spLocks noEditPoints="1"/>
              </p:cNvSpPr>
              <p:nvPr/>
            </p:nvSpPr>
            <p:spPr bwMode="auto">
              <a:xfrm>
                <a:off x="6321426" y="1674813"/>
                <a:ext cx="109538" cy="115888"/>
              </a:xfrm>
              <a:custGeom>
                <a:avLst/>
                <a:gdLst>
                  <a:gd name="T0" fmla="*/ 21 w 29"/>
                  <a:gd name="T1" fmla="*/ 19 h 31"/>
                  <a:gd name="T2" fmla="*/ 13 w 29"/>
                  <a:gd name="T3" fmla="*/ 29 h 31"/>
                  <a:gd name="T4" fmla="*/ 8 w 29"/>
                  <a:gd name="T5" fmla="*/ 30 h 31"/>
                  <a:gd name="T6" fmla="*/ 5 w 29"/>
                  <a:gd name="T7" fmla="*/ 27 h 31"/>
                  <a:gd name="T8" fmla="*/ 1 w 29"/>
                  <a:gd name="T9" fmla="*/ 8 h 31"/>
                  <a:gd name="T10" fmla="*/ 2 w 29"/>
                  <a:gd name="T11" fmla="*/ 1 h 31"/>
                  <a:gd name="T12" fmla="*/ 14 w 29"/>
                  <a:gd name="T13" fmla="*/ 4 h 31"/>
                  <a:gd name="T14" fmla="*/ 24 w 29"/>
                  <a:gd name="T15" fmla="*/ 6 h 31"/>
                  <a:gd name="T16" fmla="*/ 29 w 29"/>
                  <a:gd name="T17" fmla="*/ 19 h 31"/>
                  <a:gd name="T18" fmla="*/ 21 w 29"/>
                  <a:gd name="T19" fmla="*/ 19 h 31"/>
                  <a:gd name="T20" fmla="*/ 8 w 29"/>
                  <a:gd name="T21" fmla="*/ 10 h 31"/>
                  <a:gd name="T22" fmla="*/ 14 w 29"/>
                  <a:gd name="T23" fmla="*/ 16 h 31"/>
                  <a:gd name="T24" fmla="*/ 8 w 29"/>
                  <a:gd name="T25" fmla="*/ 10 h 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29" h="31">
                    <a:moveTo>
                      <a:pt x="21" y="19"/>
                    </a:moveTo>
                    <a:cubicBezTo>
                      <a:pt x="19" y="23"/>
                      <a:pt x="15" y="25"/>
                      <a:pt x="13" y="29"/>
                    </a:cubicBezTo>
                    <a:cubicBezTo>
                      <a:pt x="13" y="31"/>
                      <a:pt x="10" y="31"/>
                      <a:pt x="8" y="30"/>
                    </a:cubicBezTo>
                    <a:cubicBezTo>
                      <a:pt x="7" y="29"/>
                      <a:pt x="6" y="28"/>
                      <a:pt x="5" y="27"/>
                    </a:cubicBezTo>
                    <a:cubicBezTo>
                      <a:pt x="3" y="20"/>
                      <a:pt x="1" y="14"/>
                      <a:pt x="1" y="8"/>
                    </a:cubicBezTo>
                    <a:cubicBezTo>
                      <a:pt x="0" y="5"/>
                      <a:pt x="1" y="3"/>
                      <a:pt x="2" y="1"/>
                    </a:cubicBezTo>
                    <a:cubicBezTo>
                      <a:pt x="7" y="0"/>
                      <a:pt x="10" y="2"/>
                      <a:pt x="14" y="4"/>
                    </a:cubicBezTo>
                    <a:cubicBezTo>
                      <a:pt x="18" y="7"/>
                      <a:pt x="18" y="7"/>
                      <a:pt x="24" y="6"/>
                    </a:cubicBezTo>
                    <a:cubicBezTo>
                      <a:pt x="26" y="10"/>
                      <a:pt x="27" y="14"/>
                      <a:pt x="29" y="19"/>
                    </a:cubicBezTo>
                    <a:cubicBezTo>
                      <a:pt x="26" y="19"/>
                      <a:pt x="23" y="19"/>
                      <a:pt x="21" y="19"/>
                    </a:cubicBezTo>
                    <a:close/>
                    <a:moveTo>
                      <a:pt x="8" y="10"/>
                    </a:moveTo>
                    <a:cubicBezTo>
                      <a:pt x="10" y="14"/>
                      <a:pt x="11" y="15"/>
                      <a:pt x="14" y="16"/>
                    </a:cubicBezTo>
                    <a:cubicBezTo>
                      <a:pt x="14" y="12"/>
                      <a:pt x="12" y="11"/>
                      <a:pt x="8" y="10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2" name="Freeform 56"/>
              <p:cNvSpPr>
                <a:spLocks/>
              </p:cNvSpPr>
              <p:nvPr/>
            </p:nvSpPr>
            <p:spPr bwMode="auto">
              <a:xfrm>
                <a:off x="1835151" y="4679950"/>
                <a:ext cx="611188" cy="450850"/>
              </a:xfrm>
              <a:custGeom>
                <a:avLst/>
                <a:gdLst>
                  <a:gd name="T0" fmla="*/ 7 w 163"/>
                  <a:gd name="T1" fmla="*/ 119 h 120"/>
                  <a:gd name="T2" fmla="*/ 4 w 163"/>
                  <a:gd name="T3" fmla="*/ 81 h 120"/>
                  <a:gd name="T4" fmla="*/ 1 w 163"/>
                  <a:gd name="T5" fmla="*/ 43 h 120"/>
                  <a:gd name="T6" fmla="*/ 1 w 163"/>
                  <a:gd name="T7" fmla="*/ 5 h 120"/>
                  <a:gd name="T8" fmla="*/ 8 w 163"/>
                  <a:gd name="T9" fmla="*/ 3 h 120"/>
                  <a:gd name="T10" fmla="*/ 29 w 163"/>
                  <a:gd name="T11" fmla="*/ 2 h 120"/>
                  <a:gd name="T12" fmla="*/ 36 w 163"/>
                  <a:gd name="T13" fmla="*/ 2 h 120"/>
                  <a:gd name="T14" fmla="*/ 64 w 163"/>
                  <a:gd name="T15" fmla="*/ 2 h 120"/>
                  <a:gd name="T16" fmla="*/ 81 w 163"/>
                  <a:gd name="T17" fmla="*/ 7 h 120"/>
                  <a:gd name="T18" fmla="*/ 96 w 163"/>
                  <a:gd name="T19" fmla="*/ 13 h 120"/>
                  <a:gd name="T20" fmla="*/ 120 w 163"/>
                  <a:gd name="T21" fmla="*/ 24 h 120"/>
                  <a:gd name="T22" fmla="*/ 126 w 163"/>
                  <a:gd name="T23" fmla="*/ 27 h 120"/>
                  <a:gd name="T24" fmla="*/ 146 w 163"/>
                  <a:gd name="T25" fmla="*/ 47 h 120"/>
                  <a:gd name="T26" fmla="*/ 160 w 163"/>
                  <a:gd name="T27" fmla="*/ 78 h 120"/>
                  <a:gd name="T28" fmla="*/ 157 w 163"/>
                  <a:gd name="T29" fmla="*/ 111 h 120"/>
                  <a:gd name="T30" fmla="*/ 148 w 163"/>
                  <a:gd name="T31" fmla="*/ 113 h 120"/>
                  <a:gd name="T32" fmla="*/ 128 w 163"/>
                  <a:gd name="T33" fmla="*/ 113 h 120"/>
                  <a:gd name="T34" fmla="*/ 105 w 163"/>
                  <a:gd name="T35" fmla="*/ 114 h 120"/>
                  <a:gd name="T36" fmla="*/ 94 w 163"/>
                  <a:gd name="T37" fmla="*/ 115 h 120"/>
                  <a:gd name="T38" fmla="*/ 77 w 163"/>
                  <a:gd name="T39" fmla="*/ 117 h 120"/>
                  <a:gd name="T40" fmla="*/ 27 w 163"/>
                  <a:gd name="T41" fmla="*/ 119 h 120"/>
                  <a:gd name="T42" fmla="*/ 13 w 163"/>
                  <a:gd name="T43" fmla="*/ 119 h 120"/>
                  <a:gd name="T44" fmla="*/ 7 w 163"/>
                  <a:gd name="T45" fmla="*/ 119 h 1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163" h="120">
                    <a:moveTo>
                      <a:pt x="7" y="119"/>
                    </a:moveTo>
                    <a:cubicBezTo>
                      <a:pt x="5" y="106"/>
                      <a:pt x="4" y="93"/>
                      <a:pt x="4" y="81"/>
                    </a:cubicBezTo>
                    <a:cubicBezTo>
                      <a:pt x="3" y="68"/>
                      <a:pt x="2" y="55"/>
                      <a:pt x="1" y="43"/>
                    </a:cubicBezTo>
                    <a:cubicBezTo>
                      <a:pt x="0" y="39"/>
                      <a:pt x="0" y="8"/>
                      <a:pt x="1" y="5"/>
                    </a:cubicBezTo>
                    <a:cubicBezTo>
                      <a:pt x="3" y="4"/>
                      <a:pt x="6" y="3"/>
                      <a:pt x="8" y="3"/>
                    </a:cubicBezTo>
                    <a:cubicBezTo>
                      <a:pt x="15" y="3"/>
                      <a:pt x="22" y="3"/>
                      <a:pt x="29" y="2"/>
                    </a:cubicBezTo>
                    <a:cubicBezTo>
                      <a:pt x="31" y="2"/>
                      <a:pt x="33" y="2"/>
                      <a:pt x="36" y="2"/>
                    </a:cubicBezTo>
                    <a:cubicBezTo>
                      <a:pt x="45" y="0"/>
                      <a:pt x="55" y="1"/>
                      <a:pt x="64" y="2"/>
                    </a:cubicBezTo>
                    <a:cubicBezTo>
                      <a:pt x="70" y="3"/>
                      <a:pt x="76" y="5"/>
                      <a:pt x="81" y="7"/>
                    </a:cubicBezTo>
                    <a:cubicBezTo>
                      <a:pt x="86" y="10"/>
                      <a:pt x="91" y="12"/>
                      <a:pt x="96" y="13"/>
                    </a:cubicBezTo>
                    <a:cubicBezTo>
                      <a:pt x="105" y="16"/>
                      <a:pt x="113" y="19"/>
                      <a:pt x="120" y="24"/>
                    </a:cubicBezTo>
                    <a:cubicBezTo>
                      <a:pt x="122" y="25"/>
                      <a:pt x="124" y="27"/>
                      <a:pt x="126" y="27"/>
                    </a:cubicBezTo>
                    <a:cubicBezTo>
                      <a:pt x="135" y="32"/>
                      <a:pt x="141" y="39"/>
                      <a:pt x="146" y="47"/>
                    </a:cubicBezTo>
                    <a:cubicBezTo>
                      <a:pt x="152" y="57"/>
                      <a:pt x="157" y="67"/>
                      <a:pt x="160" y="78"/>
                    </a:cubicBezTo>
                    <a:cubicBezTo>
                      <a:pt x="163" y="93"/>
                      <a:pt x="163" y="96"/>
                      <a:pt x="157" y="111"/>
                    </a:cubicBezTo>
                    <a:cubicBezTo>
                      <a:pt x="154" y="113"/>
                      <a:pt x="151" y="113"/>
                      <a:pt x="148" y="113"/>
                    </a:cubicBezTo>
                    <a:cubicBezTo>
                      <a:pt x="141" y="113"/>
                      <a:pt x="135" y="113"/>
                      <a:pt x="128" y="113"/>
                    </a:cubicBezTo>
                    <a:cubicBezTo>
                      <a:pt x="121" y="113"/>
                      <a:pt x="113" y="113"/>
                      <a:pt x="105" y="114"/>
                    </a:cubicBezTo>
                    <a:cubicBezTo>
                      <a:pt x="101" y="115"/>
                      <a:pt x="97" y="115"/>
                      <a:pt x="94" y="115"/>
                    </a:cubicBezTo>
                    <a:cubicBezTo>
                      <a:pt x="88" y="116"/>
                      <a:pt x="82" y="116"/>
                      <a:pt x="77" y="117"/>
                    </a:cubicBezTo>
                    <a:cubicBezTo>
                      <a:pt x="60" y="119"/>
                      <a:pt x="44" y="120"/>
                      <a:pt x="27" y="119"/>
                    </a:cubicBezTo>
                    <a:cubicBezTo>
                      <a:pt x="22" y="119"/>
                      <a:pt x="18" y="119"/>
                      <a:pt x="13" y="119"/>
                    </a:cubicBezTo>
                    <a:cubicBezTo>
                      <a:pt x="11" y="119"/>
                      <a:pt x="9" y="119"/>
                      <a:pt x="7" y="119"/>
                    </a:cubicBezTo>
                    <a:close/>
                  </a:path>
                </a:pathLst>
              </a:cu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3" name="Freeform 57"/>
              <p:cNvSpPr>
                <a:spLocks/>
              </p:cNvSpPr>
              <p:nvPr/>
            </p:nvSpPr>
            <p:spPr bwMode="auto">
              <a:xfrm>
                <a:off x="2882901" y="2857500"/>
                <a:ext cx="71438" cy="65088"/>
              </a:xfrm>
              <a:custGeom>
                <a:avLst/>
                <a:gdLst>
                  <a:gd name="T0" fmla="*/ 19 w 19"/>
                  <a:gd name="T1" fmla="*/ 2 h 17"/>
                  <a:gd name="T2" fmla="*/ 15 w 19"/>
                  <a:gd name="T3" fmla="*/ 12 h 17"/>
                  <a:gd name="T4" fmla="*/ 5 w 19"/>
                  <a:gd name="T5" fmla="*/ 16 h 17"/>
                  <a:gd name="T6" fmla="*/ 2 w 19"/>
                  <a:gd name="T7" fmla="*/ 14 h 17"/>
                  <a:gd name="T8" fmla="*/ 0 w 19"/>
                  <a:gd name="T9" fmla="*/ 8 h 17"/>
                  <a:gd name="T10" fmla="*/ 1 w 19"/>
                  <a:gd name="T11" fmla="*/ 5 h 17"/>
                  <a:gd name="T12" fmla="*/ 18 w 19"/>
                  <a:gd name="T13" fmla="*/ 1 h 17"/>
                  <a:gd name="T14" fmla="*/ 19 w 19"/>
                  <a:gd name="T15" fmla="*/ 2 h 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9" h="17">
                    <a:moveTo>
                      <a:pt x="19" y="2"/>
                    </a:moveTo>
                    <a:cubicBezTo>
                      <a:pt x="19" y="6"/>
                      <a:pt x="17" y="9"/>
                      <a:pt x="15" y="12"/>
                    </a:cubicBezTo>
                    <a:cubicBezTo>
                      <a:pt x="13" y="16"/>
                      <a:pt x="9" y="17"/>
                      <a:pt x="5" y="16"/>
                    </a:cubicBezTo>
                    <a:cubicBezTo>
                      <a:pt x="4" y="16"/>
                      <a:pt x="3" y="15"/>
                      <a:pt x="2" y="14"/>
                    </a:cubicBezTo>
                    <a:cubicBezTo>
                      <a:pt x="1" y="12"/>
                      <a:pt x="0" y="10"/>
                      <a:pt x="0" y="8"/>
                    </a:cubicBezTo>
                    <a:cubicBezTo>
                      <a:pt x="0" y="7"/>
                      <a:pt x="0" y="5"/>
                      <a:pt x="1" y="5"/>
                    </a:cubicBezTo>
                    <a:cubicBezTo>
                      <a:pt x="7" y="4"/>
                      <a:pt x="12" y="0"/>
                      <a:pt x="18" y="1"/>
                    </a:cubicBezTo>
                    <a:cubicBezTo>
                      <a:pt x="18" y="1"/>
                      <a:pt x="19" y="2"/>
                      <a:pt x="19" y="2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4" name="Freeform 58"/>
              <p:cNvSpPr>
                <a:spLocks/>
              </p:cNvSpPr>
              <p:nvPr/>
            </p:nvSpPr>
            <p:spPr bwMode="auto">
              <a:xfrm>
                <a:off x="3362326" y="2846388"/>
                <a:ext cx="65088" cy="68263"/>
              </a:xfrm>
              <a:custGeom>
                <a:avLst/>
                <a:gdLst>
                  <a:gd name="T0" fmla="*/ 0 w 17"/>
                  <a:gd name="T1" fmla="*/ 2 h 18"/>
                  <a:gd name="T2" fmla="*/ 14 w 17"/>
                  <a:gd name="T3" fmla="*/ 0 h 18"/>
                  <a:gd name="T4" fmla="*/ 16 w 17"/>
                  <a:gd name="T5" fmla="*/ 7 h 18"/>
                  <a:gd name="T6" fmla="*/ 13 w 17"/>
                  <a:gd name="T7" fmla="*/ 14 h 18"/>
                  <a:gd name="T8" fmla="*/ 1 w 17"/>
                  <a:gd name="T9" fmla="*/ 11 h 18"/>
                  <a:gd name="T10" fmla="*/ 0 w 17"/>
                  <a:gd name="T11" fmla="*/ 2 h 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7" h="18">
                    <a:moveTo>
                      <a:pt x="0" y="2"/>
                    </a:moveTo>
                    <a:cubicBezTo>
                      <a:pt x="5" y="1"/>
                      <a:pt x="10" y="1"/>
                      <a:pt x="14" y="0"/>
                    </a:cubicBezTo>
                    <a:cubicBezTo>
                      <a:pt x="17" y="2"/>
                      <a:pt x="17" y="5"/>
                      <a:pt x="16" y="7"/>
                    </a:cubicBezTo>
                    <a:cubicBezTo>
                      <a:pt x="15" y="9"/>
                      <a:pt x="14" y="12"/>
                      <a:pt x="13" y="14"/>
                    </a:cubicBezTo>
                    <a:cubicBezTo>
                      <a:pt x="9" y="18"/>
                      <a:pt x="2" y="16"/>
                      <a:pt x="1" y="11"/>
                    </a:cubicBezTo>
                    <a:cubicBezTo>
                      <a:pt x="0" y="8"/>
                      <a:pt x="0" y="6"/>
                      <a:pt x="0" y="2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5" name="Freeform 59"/>
              <p:cNvSpPr>
                <a:spLocks/>
              </p:cNvSpPr>
              <p:nvPr/>
            </p:nvSpPr>
            <p:spPr bwMode="auto">
              <a:xfrm>
                <a:off x="7797801" y="2546350"/>
                <a:ext cx="176213" cy="168275"/>
              </a:xfrm>
              <a:custGeom>
                <a:avLst/>
                <a:gdLst>
                  <a:gd name="T0" fmla="*/ 6 w 47"/>
                  <a:gd name="T1" fmla="*/ 20 h 45"/>
                  <a:gd name="T2" fmla="*/ 4 w 47"/>
                  <a:gd name="T3" fmla="*/ 14 h 45"/>
                  <a:gd name="T4" fmla="*/ 5 w 47"/>
                  <a:gd name="T5" fmla="*/ 6 h 45"/>
                  <a:gd name="T6" fmla="*/ 11 w 47"/>
                  <a:gd name="T7" fmla="*/ 4 h 45"/>
                  <a:gd name="T8" fmla="*/ 25 w 47"/>
                  <a:gd name="T9" fmla="*/ 2 h 45"/>
                  <a:gd name="T10" fmla="*/ 43 w 47"/>
                  <a:gd name="T11" fmla="*/ 12 h 45"/>
                  <a:gd name="T12" fmla="*/ 43 w 47"/>
                  <a:gd name="T13" fmla="*/ 34 h 45"/>
                  <a:gd name="T14" fmla="*/ 24 w 47"/>
                  <a:gd name="T15" fmla="*/ 45 h 45"/>
                  <a:gd name="T16" fmla="*/ 10 w 47"/>
                  <a:gd name="T17" fmla="*/ 40 h 45"/>
                  <a:gd name="T18" fmla="*/ 1 w 47"/>
                  <a:gd name="T19" fmla="*/ 26 h 45"/>
                  <a:gd name="T20" fmla="*/ 6 w 47"/>
                  <a:gd name="T21" fmla="*/ 20 h 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47" h="45">
                    <a:moveTo>
                      <a:pt x="6" y="20"/>
                    </a:moveTo>
                    <a:cubicBezTo>
                      <a:pt x="5" y="18"/>
                      <a:pt x="4" y="16"/>
                      <a:pt x="4" y="14"/>
                    </a:cubicBezTo>
                    <a:cubicBezTo>
                      <a:pt x="3" y="11"/>
                      <a:pt x="3" y="9"/>
                      <a:pt x="5" y="6"/>
                    </a:cubicBezTo>
                    <a:cubicBezTo>
                      <a:pt x="7" y="4"/>
                      <a:pt x="8" y="4"/>
                      <a:pt x="11" y="4"/>
                    </a:cubicBezTo>
                    <a:cubicBezTo>
                      <a:pt x="16" y="4"/>
                      <a:pt x="20" y="3"/>
                      <a:pt x="25" y="2"/>
                    </a:cubicBezTo>
                    <a:cubicBezTo>
                      <a:pt x="34" y="0"/>
                      <a:pt x="40" y="4"/>
                      <a:pt x="43" y="12"/>
                    </a:cubicBezTo>
                    <a:cubicBezTo>
                      <a:pt x="47" y="19"/>
                      <a:pt x="46" y="27"/>
                      <a:pt x="43" y="34"/>
                    </a:cubicBezTo>
                    <a:cubicBezTo>
                      <a:pt x="42" y="40"/>
                      <a:pt x="34" y="45"/>
                      <a:pt x="24" y="45"/>
                    </a:cubicBezTo>
                    <a:cubicBezTo>
                      <a:pt x="19" y="44"/>
                      <a:pt x="14" y="43"/>
                      <a:pt x="10" y="40"/>
                    </a:cubicBezTo>
                    <a:cubicBezTo>
                      <a:pt x="5" y="36"/>
                      <a:pt x="1" y="32"/>
                      <a:pt x="1" y="26"/>
                    </a:cubicBezTo>
                    <a:cubicBezTo>
                      <a:pt x="0" y="22"/>
                      <a:pt x="0" y="21"/>
                      <a:pt x="6" y="20"/>
                    </a:cubicBezTo>
                    <a:close/>
                  </a:path>
                </a:pathLst>
              </a:cu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6" name="Freeform 60"/>
              <p:cNvSpPr>
                <a:spLocks/>
              </p:cNvSpPr>
              <p:nvPr/>
            </p:nvSpPr>
            <p:spPr bwMode="auto">
              <a:xfrm>
                <a:off x="7921626" y="2689225"/>
                <a:ext cx="222250" cy="266700"/>
              </a:xfrm>
              <a:custGeom>
                <a:avLst/>
                <a:gdLst>
                  <a:gd name="T0" fmla="*/ 0 w 59"/>
                  <a:gd name="T1" fmla="*/ 11 h 71"/>
                  <a:gd name="T2" fmla="*/ 16 w 59"/>
                  <a:gd name="T3" fmla="*/ 0 h 71"/>
                  <a:gd name="T4" fmla="*/ 20 w 59"/>
                  <a:gd name="T5" fmla="*/ 4 h 71"/>
                  <a:gd name="T6" fmla="*/ 37 w 59"/>
                  <a:gd name="T7" fmla="*/ 27 h 71"/>
                  <a:gd name="T8" fmla="*/ 56 w 59"/>
                  <a:gd name="T9" fmla="*/ 52 h 71"/>
                  <a:gd name="T10" fmla="*/ 59 w 59"/>
                  <a:gd name="T11" fmla="*/ 57 h 71"/>
                  <a:gd name="T12" fmla="*/ 47 w 59"/>
                  <a:gd name="T13" fmla="*/ 71 h 71"/>
                  <a:gd name="T14" fmla="*/ 0 w 59"/>
                  <a:gd name="T15" fmla="*/ 11 h 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59" h="71">
                    <a:moveTo>
                      <a:pt x="0" y="11"/>
                    </a:moveTo>
                    <a:cubicBezTo>
                      <a:pt x="6" y="7"/>
                      <a:pt x="11" y="4"/>
                      <a:pt x="16" y="0"/>
                    </a:cubicBezTo>
                    <a:cubicBezTo>
                      <a:pt x="17" y="1"/>
                      <a:pt x="19" y="2"/>
                      <a:pt x="20" y="4"/>
                    </a:cubicBezTo>
                    <a:cubicBezTo>
                      <a:pt x="26" y="12"/>
                      <a:pt x="31" y="19"/>
                      <a:pt x="37" y="27"/>
                    </a:cubicBezTo>
                    <a:cubicBezTo>
                      <a:pt x="43" y="36"/>
                      <a:pt x="50" y="44"/>
                      <a:pt x="56" y="52"/>
                    </a:cubicBezTo>
                    <a:cubicBezTo>
                      <a:pt x="57" y="54"/>
                      <a:pt x="58" y="55"/>
                      <a:pt x="59" y="57"/>
                    </a:cubicBezTo>
                    <a:cubicBezTo>
                      <a:pt x="56" y="63"/>
                      <a:pt x="51" y="66"/>
                      <a:pt x="47" y="71"/>
                    </a:cubicBezTo>
                    <a:cubicBezTo>
                      <a:pt x="40" y="65"/>
                      <a:pt x="12" y="28"/>
                      <a:pt x="0" y="11"/>
                    </a:cubicBezTo>
                    <a:close/>
                  </a:path>
                </a:pathLst>
              </a:cu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7" name="Freeform 61"/>
              <p:cNvSpPr>
                <a:spLocks/>
              </p:cNvSpPr>
              <p:nvPr/>
            </p:nvSpPr>
            <p:spPr bwMode="auto">
              <a:xfrm>
                <a:off x="7654926" y="2332038"/>
                <a:ext cx="203200" cy="233363"/>
              </a:xfrm>
              <a:custGeom>
                <a:avLst/>
                <a:gdLst>
                  <a:gd name="T0" fmla="*/ 36 w 54"/>
                  <a:gd name="T1" fmla="*/ 62 h 62"/>
                  <a:gd name="T2" fmla="*/ 18 w 54"/>
                  <a:gd name="T3" fmla="*/ 35 h 62"/>
                  <a:gd name="T4" fmla="*/ 0 w 54"/>
                  <a:gd name="T5" fmla="*/ 11 h 62"/>
                  <a:gd name="T6" fmla="*/ 2 w 54"/>
                  <a:gd name="T7" fmla="*/ 8 h 62"/>
                  <a:gd name="T8" fmla="*/ 15 w 54"/>
                  <a:gd name="T9" fmla="*/ 0 h 62"/>
                  <a:gd name="T10" fmla="*/ 23 w 54"/>
                  <a:gd name="T11" fmla="*/ 11 h 62"/>
                  <a:gd name="T12" fmla="*/ 39 w 54"/>
                  <a:gd name="T13" fmla="*/ 33 h 62"/>
                  <a:gd name="T14" fmla="*/ 53 w 54"/>
                  <a:gd name="T15" fmla="*/ 51 h 62"/>
                  <a:gd name="T16" fmla="*/ 54 w 54"/>
                  <a:gd name="T17" fmla="*/ 54 h 62"/>
                  <a:gd name="T18" fmla="*/ 36 w 54"/>
                  <a:gd name="T19" fmla="*/ 62 h 6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54" h="62">
                    <a:moveTo>
                      <a:pt x="36" y="62"/>
                    </a:moveTo>
                    <a:cubicBezTo>
                      <a:pt x="30" y="52"/>
                      <a:pt x="24" y="44"/>
                      <a:pt x="18" y="35"/>
                    </a:cubicBezTo>
                    <a:cubicBezTo>
                      <a:pt x="12" y="27"/>
                      <a:pt x="6" y="19"/>
                      <a:pt x="0" y="11"/>
                    </a:cubicBezTo>
                    <a:cubicBezTo>
                      <a:pt x="1" y="10"/>
                      <a:pt x="1" y="9"/>
                      <a:pt x="2" y="8"/>
                    </a:cubicBezTo>
                    <a:cubicBezTo>
                      <a:pt x="6" y="6"/>
                      <a:pt x="10" y="3"/>
                      <a:pt x="15" y="0"/>
                    </a:cubicBezTo>
                    <a:cubicBezTo>
                      <a:pt x="18" y="3"/>
                      <a:pt x="21" y="7"/>
                      <a:pt x="23" y="11"/>
                    </a:cubicBezTo>
                    <a:cubicBezTo>
                      <a:pt x="28" y="18"/>
                      <a:pt x="33" y="26"/>
                      <a:pt x="39" y="33"/>
                    </a:cubicBezTo>
                    <a:cubicBezTo>
                      <a:pt x="45" y="39"/>
                      <a:pt x="49" y="45"/>
                      <a:pt x="53" y="51"/>
                    </a:cubicBezTo>
                    <a:cubicBezTo>
                      <a:pt x="54" y="52"/>
                      <a:pt x="54" y="53"/>
                      <a:pt x="54" y="54"/>
                    </a:cubicBezTo>
                    <a:cubicBezTo>
                      <a:pt x="48" y="56"/>
                      <a:pt x="41" y="56"/>
                      <a:pt x="36" y="62"/>
                    </a:cubicBezTo>
                    <a:close/>
                  </a:path>
                </a:pathLst>
              </a:cu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8" name="Freeform 62"/>
              <p:cNvSpPr>
                <a:spLocks/>
              </p:cNvSpPr>
              <p:nvPr/>
            </p:nvSpPr>
            <p:spPr bwMode="auto">
              <a:xfrm>
                <a:off x="6626226" y="4465638"/>
                <a:ext cx="327025" cy="274638"/>
              </a:xfrm>
              <a:custGeom>
                <a:avLst/>
                <a:gdLst>
                  <a:gd name="T0" fmla="*/ 50 w 87"/>
                  <a:gd name="T1" fmla="*/ 72 h 73"/>
                  <a:gd name="T2" fmla="*/ 23 w 87"/>
                  <a:gd name="T3" fmla="*/ 64 h 73"/>
                  <a:gd name="T4" fmla="*/ 15 w 87"/>
                  <a:gd name="T5" fmla="*/ 57 h 73"/>
                  <a:gd name="T6" fmla="*/ 10 w 87"/>
                  <a:gd name="T7" fmla="*/ 51 h 73"/>
                  <a:gd name="T8" fmla="*/ 24 w 87"/>
                  <a:gd name="T9" fmla="*/ 8 h 73"/>
                  <a:gd name="T10" fmla="*/ 42 w 87"/>
                  <a:gd name="T11" fmla="*/ 0 h 73"/>
                  <a:gd name="T12" fmla="*/ 48 w 87"/>
                  <a:gd name="T13" fmla="*/ 0 h 73"/>
                  <a:gd name="T14" fmla="*/ 59 w 87"/>
                  <a:gd name="T15" fmla="*/ 3 h 73"/>
                  <a:gd name="T16" fmla="*/ 70 w 87"/>
                  <a:gd name="T17" fmla="*/ 8 h 73"/>
                  <a:gd name="T18" fmla="*/ 85 w 87"/>
                  <a:gd name="T19" fmla="*/ 34 h 73"/>
                  <a:gd name="T20" fmla="*/ 80 w 87"/>
                  <a:gd name="T21" fmla="*/ 56 h 73"/>
                  <a:gd name="T22" fmla="*/ 69 w 87"/>
                  <a:gd name="T23" fmla="*/ 68 h 73"/>
                  <a:gd name="T24" fmla="*/ 50 w 87"/>
                  <a:gd name="T25" fmla="*/ 72 h 7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87" h="73">
                    <a:moveTo>
                      <a:pt x="50" y="72"/>
                    </a:moveTo>
                    <a:cubicBezTo>
                      <a:pt x="40" y="73"/>
                      <a:pt x="31" y="70"/>
                      <a:pt x="23" y="64"/>
                    </a:cubicBezTo>
                    <a:cubicBezTo>
                      <a:pt x="20" y="61"/>
                      <a:pt x="17" y="59"/>
                      <a:pt x="15" y="57"/>
                    </a:cubicBezTo>
                    <a:cubicBezTo>
                      <a:pt x="13" y="55"/>
                      <a:pt x="11" y="53"/>
                      <a:pt x="10" y="51"/>
                    </a:cubicBezTo>
                    <a:cubicBezTo>
                      <a:pt x="0" y="36"/>
                      <a:pt x="9" y="15"/>
                      <a:pt x="24" y="8"/>
                    </a:cubicBezTo>
                    <a:cubicBezTo>
                      <a:pt x="29" y="5"/>
                      <a:pt x="35" y="3"/>
                      <a:pt x="42" y="0"/>
                    </a:cubicBezTo>
                    <a:cubicBezTo>
                      <a:pt x="43" y="0"/>
                      <a:pt x="46" y="0"/>
                      <a:pt x="48" y="0"/>
                    </a:cubicBezTo>
                    <a:cubicBezTo>
                      <a:pt x="51" y="1"/>
                      <a:pt x="55" y="2"/>
                      <a:pt x="59" y="3"/>
                    </a:cubicBezTo>
                    <a:cubicBezTo>
                      <a:pt x="63" y="4"/>
                      <a:pt x="66" y="6"/>
                      <a:pt x="70" y="8"/>
                    </a:cubicBezTo>
                    <a:cubicBezTo>
                      <a:pt x="80" y="12"/>
                      <a:pt x="87" y="23"/>
                      <a:pt x="85" y="34"/>
                    </a:cubicBezTo>
                    <a:cubicBezTo>
                      <a:pt x="84" y="41"/>
                      <a:pt x="82" y="49"/>
                      <a:pt x="80" y="56"/>
                    </a:cubicBezTo>
                    <a:cubicBezTo>
                      <a:pt x="78" y="61"/>
                      <a:pt x="74" y="65"/>
                      <a:pt x="69" y="68"/>
                    </a:cubicBezTo>
                    <a:cubicBezTo>
                      <a:pt x="63" y="71"/>
                      <a:pt x="57" y="73"/>
                      <a:pt x="50" y="72"/>
                    </a:cubicBezTo>
                    <a:close/>
                  </a:path>
                </a:pathLst>
              </a:cu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9" name="Freeform 63"/>
              <p:cNvSpPr>
                <a:spLocks/>
              </p:cNvSpPr>
              <p:nvPr/>
            </p:nvSpPr>
            <p:spPr bwMode="auto">
              <a:xfrm>
                <a:off x="7748588" y="4470400"/>
                <a:ext cx="334963" cy="277813"/>
              </a:xfrm>
              <a:custGeom>
                <a:avLst/>
                <a:gdLst>
                  <a:gd name="T0" fmla="*/ 47 w 89"/>
                  <a:gd name="T1" fmla="*/ 1 h 74"/>
                  <a:gd name="T2" fmla="*/ 49 w 89"/>
                  <a:gd name="T3" fmla="*/ 1 h 74"/>
                  <a:gd name="T4" fmla="*/ 81 w 89"/>
                  <a:gd name="T5" fmla="*/ 22 h 74"/>
                  <a:gd name="T6" fmla="*/ 80 w 89"/>
                  <a:gd name="T7" fmla="*/ 58 h 74"/>
                  <a:gd name="T8" fmla="*/ 60 w 89"/>
                  <a:gd name="T9" fmla="*/ 72 h 74"/>
                  <a:gd name="T10" fmla="*/ 18 w 89"/>
                  <a:gd name="T11" fmla="*/ 67 h 74"/>
                  <a:gd name="T12" fmla="*/ 2 w 89"/>
                  <a:gd name="T13" fmla="*/ 47 h 74"/>
                  <a:gd name="T14" fmla="*/ 10 w 89"/>
                  <a:gd name="T15" fmla="*/ 19 h 74"/>
                  <a:gd name="T16" fmla="*/ 22 w 89"/>
                  <a:gd name="T17" fmla="*/ 8 h 74"/>
                  <a:gd name="T18" fmla="*/ 44 w 89"/>
                  <a:gd name="T19" fmla="*/ 1 h 74"/>
                  <a:gd name="T20" fmla="*/ 47 w 89"/>
                  <a:gd name="T21" fmla="*/ 1 h 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89" h="74">
                    <a:moveTo>
                      <a:pt x="47" y="1"/>
                    </a:moveTo>
                    <a:cubicBezTo>
                      <a:pt x="48" y="1"/>
                      <a:pt x="48" y="1"/>
                      <a:pt x="49" y="1"/>
                    </a:cubicBezTo>
                    <a:cubicBezTo>
                      <a:pt x="65" y="1"/>
                      <a:pt x="74" y="9"/>
                      <a:pt x="81" y="22"/>
                    </a:cubicBezTo>
                    <a:cubicBezTo>
                      <a:pt x="89" y="35"/>
                      <a:pt x="86" y="47"/>
                      <a:pt x="80" y="58"/>
                    </a:cubicBezTo>
                    <a:cubicBezTo>
                      <a:pt x="76" y="66"/>
                      <a:pt x="69" y="70"/>
                      <a:pt x="60" y="72"/>
                    </a:cubicBezTo>
                    <a:cubicBezTo>
                      <a:pt x="45" y="74"/>
                      <a:pt x="31" y="72"/>
                      <a:pt x="18" y="67"/>
                    </a:cubicBezTo>
                    <a:cubicBezTo>
                      <a:pt x="9" y="64"/>
                      <a:pt x="3" y="57"/>
                      <a:pt x="2" y="47"/>
                    </a:cubicBezTo>
                    <a:cubicBezTo>
                      <a:pt x="0" y="36"/>
                      <a:pt x="3" y="27"/>
                      <a:pt x="10" y="19"/>
                    </a:cubicBezTo>
                    <a:cubicBezTo>
                      <a:pt x="14" y="16"/>
                      <a:pt x="18" y="12"/>
                      <a:pt x="22" y="8"/>
                    </a:cubicBezTo>
                    <a:cubicBezTo>
                      <a:pt x="28" y="2"/>
                      <a:pt x="36" y="0"/>
                      <a:pt x="44" y="1"/>
                    </a:cubicBezTo>
                    <a:cubicBezTo>
                      <a:pt x="45" y="1"/>
                      <a:pt x="46" y="1"/>
                      <a:pt x="47" y="1"/>
                    </a:cubicBezTo>
                    <a:close/>
                  </a:path>
                </a:pathLst>
              </a:cu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30" name="Freeform 64"/>
              <p:cNvSpPr>
                <a:spLocks/>
              </p:cNvSpPr>
              <p:nvPr/>
            </p:nvSpPr>
            <p:spPr bwMode="auto">
              <a:xfrm>
                <a:off x="6351588" y="1711325"/>
                <a:ext cx="22225" cy="23813"/>
              </a:xfrm>
              <a:custGeom>
                <a:avLst/>
                <a:gdLst>
                  <a:gd name="T0" fmla="*/ 0 w 6"/>
                  <a:gd name="T1" fmla="*/ 0 h 6"/>
                  <a:gd name="T2" fmla="*/ 6 w 6"/>
                  <a:gd name="T3" fmla="*/ 6 h 6"/>
                  <a:gd name="T4" fmla="*/ 0 w 6"/>
                  <a:gd name="T5" fmla="*/ 0 h 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6" h="6">
                    <a:moveTo>
                      <a:pt x="0" y="0"/>
                    </a:moveTo>
                    <a:cubicBezTo>
                      <a:pt x="4" y="1"/>
                      <a:pt x="6" y="2"/>
                      <a:pt x="6" y="6"/>
                    </a:cubicBezTo>
                    <a:cubicBezTo>
                      <a:pt x="3" y="5"/>
                      <a:pt x="2" y="4"/>
                      <a:pt x="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</p:grpSp>
      <p:grpSp>
        <p:nvGrpSpPr>
          <p:cNvPr id="731" name="Skupina 730"/>
          <p:cNvGrpSpPr/>
          <p:nvPr/>
        </p:nvGrpSpPr>
        <p:grpSpPr>
          <a:xfrm>
            <a:off x="8731406" y="2193984"/>
            <a:ext cx="2955497" cy="1895235"/>
            <a:chOff x="509646" y="127370"/>
            <a:chExt cx="2955497" cy="1895235"/>
          </a:xfrm>
          <a:solidFill>
            <a:srgbClr val="FEFAEC"/>
          </a:solidFill>
        </p:grpSpPr>
        <p:sp>
          <p:nvSpPr>
            <p:cNvPr id="732" name="Obdélník 731"/>
            <p:cNvSpPr/>
            <p:nvPr/>
          </p:nvSpPr>
          <p:spPr>
            <a:xfrm>
              <a:off x="509646" y="127370"/>
              <a:ext cx="2955497" cy="1895235"/>
            </a:xfrm>
            <a:prstGeom prst="rect">
              <a:avLst/>
            </a:prstGeom>
            <a:grp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733" name="Skupina 732"/>
            <p:cNvGrpSpPr/>
            <p:nvPr/>
          </p:nvGrpSpPr>
          <p:grpSpPr>
            <a:xfrm>
              <a:off x="725833" y="208414"/>
              <a:ext cx="584179" cy="932829"/>
              <a:chOff x="2765426" y="1525588"/>
              <a:chExt cx="2598738" cy="4149725"/>
            </a:xfrm>
            <a:grpFill/>
          </p:grpSpPr>
          <p:sp>
            <p:nvSpPr>
              <p:cNvPr id="802" name="Freeform 6"/>
              <p:cNvSpPr>
                <a:spLocks noEditPoints="1"/>
              </p:cNvSpPr>
              <p:nvPr/>
            </p:nvSpPr>
            <p:spPr bwMode="auto">
              <a:xfrm>
                <a:off x="2765426" y="1525588"/>
                <a:ext cx="2598738" cy="4149725"/>
              </a:xfrm>
              <a:custGeom>
                <a:avLst/>
                <a:gdLst>
                  <a:gd name="T0" fmla="*/ 3144 w 3160"/>
                  <a:gd name="T1" fmla="*/ 2702 h 5044"/>
                  <a:gd name="T2" fmla="*/ 2610 w 3160"/>
                  <a:gd name="T3" fmla="*/ 2703 h 5044"/>
                  <a:gd name="T4" fmla="*/ 2107 w 3160"/>
                  <a:gd name="T5" fmla="*/ 3073 h 5044"/>
                  <a:gd name="T6" fmla="*/ 2235 w 3160"/>
                  <a:gd name="T7" fmla="*/ 4558 h 5044"/>
                  <a:gd name="T8" fmla="*/ 2164 w 3160"/>
                  <a:gd name="T9" fmla="*/ 5017 h 5044"/>
                  <a:gd name="T10" fmla="*/ 1541 w 3160"/>
                  <a:gd name="T11" fmla="*/ 4578 h 5044"/>
                  <a:gd name="T12" fmla="*/ 1391 w 3160"/>
                  <a:gd name="T13" fmla="*/ 3562 h 5044"/>
                  <a:gd name="T14" fmla="*/ 553 w 3160"/>
                  <a:gd name="T15" fmla="*/ 4549 h 5044"/>
                  <a:gd name="T16" fmla="*/ 96 w 3160"/>
                  <a:gd name="T17" fmla="*/ 4677 h 5044"/>
                  <a:gd name="T18" fmla="*/ 166 w 3160"/>
                  <a:gd name="T19" fmla="*/ 3878 h 5044"/>
                  <a:gd name="T20" fmla="*/ 963 w 3160"/>
                  <a:gd name="T21" fmla="*/ 2603 h 5044"/>
                  <a:gd name="T22" fmla="*/ 1408 w 3160"/>
                  <a:gd name="T23" fmla="*/ 1283 h 5044"/>
                  <a:gd name="T24" fmla="*/ 1389 w 3160"/>
                  <a:gd name="T25" fmla="*/ 808 h 5044"/>
                  <a:gd name="T26" fmla="*/ 2004 w 3160"/>
                  <a:gd name="T27" fmla="*/ 5 h 5044"/>
                  <a:gd name="T28" fmla="*/ 2388 w 3160"/>
                  <a:gd name="T29" fmla="*/ 385 h 5044"/>
                  <a:gd name="T30" fmla="*/ 1932 w 3160"/>
                  <a:gd name="T31" fmla="*/ 1248 h 5044"/>
                  <a:gd name="T32" fmla="*/ 2665 w 3160"/>
                  <a:gd name="T33" fmla="*/ 2256 h 5044"/>
                  <a:gd name="T34" fmla="*/ 2256 w 3160"/>
                  <a:gd name="T35" fmla="*/ 940 h 5044"/>
                  <a:gd name="T36" fmla="*/ 2261 w 3160"/>
                  <a:gd name="T37" fmla="*/ 482 h 5044"/>
                  <a:gd name="T38" fmla="*/ 1853 w 3160"/>
                  <a:gd name="T39" fmla="*/ 593 h 5044"/>
                  <a:gd name="T40" fmla="*/ 1573 w 3160"/>
                  <a:gd name="T41" fmla="*/ 991 h 5044"/>
                  <a:gd name="T42" fmla="*/ 1782 w 3160"/>
                  <a:gd name="T43" fmla="*/ 1178 h 5044"/>
                  <a:gd name="T44" fmla="*/ 1533 w 3160"/>
                  <a:gd name="T45" fmla="*/ 1759 h 5044"/>
                  <a:gd name="T46" fmla="*/ 1644 w 3160"/>
                  <a:gd name="T47" fmla="*/ 2782 h 5044"/>
                  <a:gd name="T48" fmla="*/ 2063 w 3160"/>
                  <a:gd name="T49" fmla="*/ 1909 h 5044"/>
                  <a:gd name="T50" fmla="*/ 1973 w 3160"/>
                  <a:gd name="T51" fmla="*/ 2791 h 5044"/>
                  <a:gd name="T52" fmla="*/ 2132 w 3160"/>
                  <a:gd name="T53" fmla="*/ 1838 h 5044"/>
                  <a:gd name="T54" fmla="*/ 1518 w 3160"/>
                  <a:gd name="T55" fmla="*/ 1214 h 5044"/>
                  <a:gd name="T56" fmla="*/ 1231 w 3160"/>
                  <a:gd name="T57" fmla="*/ 2774 h 5044"/>
                  <a:gd name="T58" fmla="*/ 1409 w 3160"/>
                  <a:gd name="T59" fmla="*/ 3064 h 5044"/>
                  <a:gd name="T60" fmla="*/ 1521 w 3160"/>
                  <a:gd name="T61" fmla="*/ 3047 h 5044"/>
                  <a:gd name="T62" fmla="*/ 1662 w 3160"/>
                  <a:gd name="T63" fmla="*/ 3041 h 5044"/>
                  <a:gd name="T64" fmla="*/ 893 w 3160"/>
                  <a:gd name="T65" fmla="*/ 4254 h 5044"/>
                  <a:gd name="T66" fmla="*/ 1506 w 3160"/>
                  <a:gd name="T67" fmla="*/ 3212 h 5044"/>
                  <a:gd name="T68" fmla="*/ 1125 w 3160"/>
                  <a:gd name="T69" fmla="*/ 2669 h 5044"/>
                  <a:gd name="T70" fmla="*/ 465 w 3160"/>
                  <a:gd name="T71" fmla="*/ 3710 h 5044"/>
                  <a:gd name="T72" fmla="*/ 476 w 3160"/>
                  <a:gd name="T73" fmla="*/ 4434 h 5044"/>
                  <a:gd name="T74" fmla="*/ 1542 w 3160"/>
                  <a:gd name="T75" fmla="*/ 3300 h 5044"/>
                  <a:gd name="T76" fmla="*/ 1940 w 3160"/>
                  <a:gd name="T77" fmla="*/ 4613 h 5044"/>
                  <a:gd name="T78" fmla="*/ 2213 w 3160"/>
                  <a:gd name="T79" fmla="*/ 3805 h 5044"/>
                  <a:gd name="T80" fmla="*/ 1686 w 3160"/>
                  <a:gd name="T81" fmla="*/ 2808 h 5044"/>
                  <a:gd name="T82" fmla="*/ 31 w 3160"/>
                  <a:gd name="T83" fmla="*/ 4273 h 5044"/>
                  <a:gd name="T84" fmla="*/ 561 w 3160"/>
                  <a:gd name="T85" fmla="*/ 4711 h 5044"/>
                  <a:gd name="T86" fmla="*/ 1360 w 3160"/>
                  <a:gd name="T87" fmla="*/ 312 h 5044"/>
                  <a:gd name="T88" fmla="*/ 2263 w 3160"/>
                  <a:gd name="T89" fmla="*/ 223 h 5044"/>
                  <a:gd name="T90" fmla="*/ 1952 w 3160"/>
                  <a:gd name="T91" fmla="*/ 4964 h 5044"/>
                  <a:gd name="T92" fmla="*/ 2669 w 3160"/>
                  <a:gd name="T93" fmla="*/ 2281 h 5044"/>
                  <a:gd name="T94" fmla="*/ 2168 w 3160"/>
                  <a:gd name="T95" fmla="*/ 2020 h 5044"/>
                  <a:gd name="T96" fmla="*/ 2779 w 3160"/>
                  <a:gd name="T97" fmla="*/ 2359 h 5044"/>
                  <a:gd name="T98" fmla="*/ 3108 w 3160"/>
                  <a:gd name="T99" fmla="*/ 2705 h 5044"/>
                  <a:gd name="T100" fmla="*/ 2765 w 3160"/>
                  <a:gd name="T101" fmla="*/ 2430 h 5044"/>
                  <a:gd name="T102" fmla="*/ 2815 w 3160"/>
                  <a:gd name="T103" fmla="*/ 2757 h 5044"/>
                  <a:gd name="T104" fmla="*/ 2063 w 3160"/>
                  <a:gd name="T105" fmla="*/ 455 h 5044"/>
                  <a:gd name="T106" fmla="*/ 1450 w 3160"/>
                  <a:gd name="T107" fmla="*/ 943 h 5044"/>
                  <a:gd name="T108" fmla="*/ 1690 w 3160"/>
                  <a:gd name="T109" fmla="*/ 610 h 5044"/>
                  <a:gd name="T110" fmla="*/ 2031 w 3160"/>
                  <a:gd name="T111" fmla="*/ 490 h 5044"/>
                  <a:gd name="T112" fmla="*/ 2480 w 3160"/>
                  <a:gd name="T113" fmla="*/ 320 h 5044"/>
                  <a:gd name="T114" fmla="*/ 1129 w 3160"/>
                  <a:gd name="T115" fmla="*/ 2655 h 5044"/>
                  <a:gd name="T116" fmla="*/ 1022 w 3160"/>
                  <a:gd name="T117" fmla="*/ 2621 h 5044"/>
                  <a:gd name="T118" fmla="*/ 2355 w 3160"/>
                  <a:gd name="T119" fmla="*/ 405 h 50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3160" h="5044">
                    <a:moveTo>
                      <a:pt x="2826" y="2391"/>
                    </a:moveTo>
                    <a:cubicBezTo>
                      <a:pt x="2843" y="2396"/>
                      <a:pt x="2860" y="2400"/>
                      <a:pt x="2879" y="2402"/>
                    </a:cubicBezTo>
                    <a:cubicBezTo>
                      <a:pt x="2914" y="2407"/>
                      <a:pt x="2949" y="2413"/>
                      <a:pt x="2984" y="2422"/>
                    </a:cubicBezTo>
                    <a:cubicBezTo>
                      <a:pt x="3006" y="2428"/>
                      <a:pt x="3028" y="2437"/>
                      <a:pt x="3051" y="2442"/>
                    </a:cubicBezTo>
                    <a:cubicBezTo>
                      <a:pt x="3071" y="2446"/>
                      <a:pt x="3090" y="2457"/>
                      <a:pt x="3108" y="2467"/>
                    </a:cubicBezTo>
                    <a:cubicBezTo>
                      <a:pt x="3123" y="2475"/>
                      <a:pt x="3132" y="2488"/>
                      <a:pt x="3137" y="2507"/>
                    </a:cubicBezTo>
                    <a:cubicBezTo>
                      <a:pt x="3134" y="2513"/>
                      <a:pt x="3131" y="2521"/>
                      <a:pt x="3128" y="2528"/>
                    </a:cubicBezTo>
                    <a:cubicBezTo>
                      <a:pt x="3109" y="2539"/>
                      <a:pt x="3091" y="2550"/>
                      <a:pt x="3069" y="2551"/>
                    </a:cubicBezTo>
                    <a:cubicBezTo>
                      <a:pt x="3050" y="2551"/>
                      <a:pt x="3030" y="2551"/>
                      <a:pt x="3011" y="2551"/>
                    </a:cubicBezTo>
                    <a:cubicBezTo>
                      <a:pt x="3006" y="2562"/>
                      <a:pt x="3015" y="2568"/>
                      <a:pt x="3019" y="2575"/>
                    </a:cubicBezTo>
                    <a:cubicBezTo>
                      <a:pt x="3033" y="2600"/>
                      <a:pt x="3052" y="2620"/>
                      <a:pt x="3077" y="2636"/>
                    </a:cubicBezTo>
                    <a:cubicBezTo>
                      <a:pt x="3096" y="2649"/>
                      <a:pt x="3113" y="2665"/>
                      <a:pt x="3131" y="2681"/>
                    </a:cubicBezTo>
                    <a:cubicBezTo>
                      <a:pt x="3137" y="2686"/>
                      <a:pt x="3141" y="2695"/>
                      <a:pt x="3144" y="2702"/>
                    </a:cubicBezTo>
                    <a:cubicBezTo>
                      <a:pt x="3150" y="2716"/>
                      <a:pt x="3155" y="2730"/>
                      <a:pt x="3160" y="2744"/>
                    </a:cubicBezTo>
                    <a:cubicBezTo>
                      <a:pt x="3157" y="2769"/>
                      <a:pt x="3148" y="2791"/>
                      <a:pt x="3123" y="2802"/>
                    </a:cubicBezTo>
                    <a:cubicBezTo>
                      <a:pt x="3126" y="2825"/>
                      <a:pt x="3128" y="2846"/>
                      <a:pt x="3112" y="2867"/>
                    </a:cubicBezTo>
                    <a:cubicBezTo>
                      <a:pt x="3105" y="2869"/>
                      <a:pt x="3096" y="2872"/>
                      <a:pt x="3087" y="2874"/>
                    </a:cubicBezTo>
                    <a:cubicBezTo>
                      <a:pt x="3077" y="2876"/>
                      <a:pt x="3067" y="2877"/>
                      <a:pt x="3057" y="2878"/>
                    </a:cubicBezTo>
                    <a:cubicBezTo>
                      <a:pt x="3055" y="2881"/>
                      <a:pt x="3052" y="2883"/>
                      <a:pt x="3050" y="2887"/>
                    </a:cubicBezTo>
                    <a:cubicBezTo>
                      <a:pt x="3038" y="2911"/>
                      <a:pt x="3017" y="2914"/>
                      <a:pt x="2994" y="2909"/>
                    </a:cubicBezTo>
                    <a:cubicBezTo>
                      <a:pt x="2978" y="2906"/>
                      <a:pt x="2963" y="2899"/>
                      <a:pt x="2947" y="2894"/>
                    </a:cubicBezTo>
                    <a:cubicBezTo>
                      <a:pt x="2934" y="2896"/>
                      <a:pt x="2932" y="2911"/>
                      <a:pt x="2922" y="2918"/>
                    </a:cubicBezTo>
                    <a:cubicBezTo>
                      <a:pt x="2900" y="2924"/>
                      <a:pt x="2881" y="2919"/>
                      <a:pt x="2864" y="2904"/>
                    </a:cubicBezTo>
                    <a:cubicBezTo>
                      <a:pt x="2855" y="2896"/>
                      <a:pt x="2844" y="2890"/>
                      <a:pt x="2833" y="2883"/>
                    </a:cubicBezTo>
                    <a:cubicBezTo>
                      <a:pt x="2782" y="2852"/>
                      <a:pt x="2733" y="2816"/>
                      <a:pt x="2687" y="2777"/>
                    </a:cubicBezTo>
                    <a:cubicBezTo>
                      <a:pt x="2660" y="2754"/>
                      <a:pt x="2633" y="2731"/>
                      <a:pt x="2610" y="2703"/>
                    </a:cubicBezTo>
                    <a:cubicBezTo>
                      <a:pt x="2588" y="2677"/>
                      <a:pt x="2560" y="2656"/>
                      <a:pt x="2534" y="2632"/>
                    </a:cubicBezTo>
                    <a:cubicBezTo>
                      <a:pt x="2512" y="2646"/>
                      <a:pt x="2491" y="2660"/>
                      <a:pt x="2470" y="2675"/>
                    </a:cubicBezTo>
                    <a:cubicBezTo>
                      <a:pt x="2445" y="2666"/>
                      <a:pt x="2428" y="2648"/>
                      <a:pt x="2409" y="2632"/>
                    </a:cubicBezTo>
                    <a:cubicBezTo>
                      <a:pt x="2387" y="2613"/>
                      <a:pt x="2369" y="2589"/>
                      <a:pt x="2346" y="2571"/>
                    </a:cubicBezTo>
                    <a:cubicBezTo>
                      <a:pt x="2317" y="2547"/>
                      <a:pt x="2294" y="2518"/>
                      <a:pt x="2270" y="2490"/>
                    </a:cubicBezTo>
                    <a:cubicBezTo>
                      <a:pt x="2253" y="2470"/>
                      <a:pt x="2237" y="2450"/>
                      <a:pt x="2220" y="2430"/>
                    </a:cubicBezTo>
                    <a:cubicBezTo>
                      <a:pt x="2216" y="2426"/>
                      <a:pt x="2211" y="2423"/>
                      <a:pt x="2204" y="2418"/>
                    </a:cubicBezTo>
                    <a:cubicBezTo>
                      <a:pt x="2201" y="2425"/>
                      <a:pt x="2199" y="2429"/>
                      <a:pt x="2198" y="2433"/>
                    </a:cubicBezTo>
                    <a:cubicBezTo>
                      <a:pt x="2194" y="2464"/>
                      <a:pt x="2191" y="2495"/>
                      <a:pt x="2188" y="2525"/>
                    </a:cubicBezTo>
                    <a:cubicBezTo>
                      <a:pt x="2182" y="2577"/>
                      <a:pt x="2162" y="2623"/>
                      <a:pt x="2134" y="2666"/>
                    </a:cubicBezTo>
                    <a:cubicBezTo>
                      <a:pt x="2108" y="2703"/>
                      <a:pt x="2079" y="2739"/>
                      <a:pt x="2050" y="2779"/>
                    </a:cubicBezTo>
                    <a:cubicBezTo>
                      <a:pt x="2054" y="2805"/>
                      <a:pt x="2059" y="2836"/>
                      <a:pt x="2065" y="2866"/>
                    </a:cubicBezTo>
                    <a:cubicBezTo>
                      <a:pt x="2078" y="2935"/>
                      <a:pt x="2092" y="3004"/>
                      <a:pt x="2107" y="3073"/>
                    </a:cubicBezTo>
                    <a:cubicBezTo>
                      <a:pt x="2115" y="3111"/>
                      <a:pt x="2126" y="3149"/>
                      <a:pt x="2134" y="3188"/>
                    </a:cubicBezTo>
                    <a:cubicBezTo>
                      <a:pt x="2145" y="3237"/>
                      <a:pt x="2154" y="3287"/>
                      <a:pt x="2164" y="3337"/>
                    </a:cubicBezTo>
                    <a:cubicBezTo>
                      <a:pt x="2174" y="3385"/>
                      <a:pt x="2184" y="3433"/>
                      <a:pt x="2192" y="3482"/>
                    </a:cubicBezTo>
                    <a:cubicBezTo>
                      <a:pt x="2209" y="3581"/>
                      <a:pt x="2223" y="3679"/>
                      <a:pt x="2239" y="3778"/>
                    </a:cubicBezTo>
                    <a:cubicBezTo>
                      <a:pt x="2239" y="3781"/>
                      <a:pt x="2239" y="3783"/>
                      <a:pt x="2239" y="3785"/>
                    </a:cubicBezTo>
                    <a:cubicBezTo>
                      <a:pt x="2242" y="3852"/>
                      <a:pt x="2245" y="3919"/>
                      <a:pt x="2248" y="3985"/>
                    </a:cubicBezTo>
                    <a:cubicBezTo>
                      <a:pt x="2250" y="4014"/>
                      <a:pt x="2250" y="4042"/>
                      <a:pt x="2252" y="4070"/>
                    </a:cubicBezTo>
                    <a:cubicBezTo>
                      <a:pt x="2256" y="4112"/>
                      <a:pt x="2257" y="4154"/>
                      <a:pt x="2251" y="4196"/>
                    </a:cubicBezTo>
                    <a:cubicBezTo>
                      <a:pt x="2249" y="4210"/>
                      <a:pt x="2249" y="4223"/>
                      <a:pt x="2248" y="4237"/>
                    </a:cubicBezTo>
                    <a:cubicBezTo>
                      <a:pt x="2246" y="4301"/>
                      <a:pt x="2243" y="4365"/>
                      <a:pt x="2240" y="4429"/>
                    </a:cubicBezTo>
                    <a:cubicBezTo>
                      <a:pt x="2240" y="4433"/>
                      <a:pt x="2240" y="4437"/>
                      <a:pt x="2239" y="4440"/>
                    </a:cubicBezTo>
                    <a:cubicBezTo>
                      <a:pt x="2237" y="4460"/>
                      <a:pt x="2232" y="4479"/>
                      <a:pt x="2231" y="4499"/>
                    </a:cubicBezTo>
                    <a:cubicBezTo>
                      <a:pt x="2230" y="4518"/>
                      <a:pt x="2234" y="4538"/>
                      <a:pt x="2235" y="4558"/>
                    </a:cubicBezTo>
                    <a:cubicBezTo>
                      <a:pt x="2240" y="4563"/>
                      <a:pt x="2246" y="4567"/>
                      <a:pt x="2251" y="4573"/>
                    </a:cubicBezTo>
                    <a:cubicBezTo>
                      <a:pt x="2247" y="4580"/>
                      <a:pt x="2244" y="4586"/>
                      <a:pt x="2240" y="4593"/>
                    </a:cubicBezTo>
                    <a:cubicBezTo>
                      <a:pt x="2242" y="4596"/>
                      <a:pt x="2243" y="4600"/>
                      <a:pt x="2246" y="4601"/>
                    </a:cubicBezTo>
                    <a:cubicBezTo>
                      <a:pt x="2272" y="4615"/>
                      <a:pt x="2297" y="4631"/>
                      <a:pt x="2325" y="4642"/>
                    </a:cubicBezTo>
                    <a:cubicBezTo>
                      <a:pt x="2356" y="4656"/>
                      <a:pt x="2388" y="4671"/>
                      <a:pt x="2417" y="4688"/>
                    </a:cubicBezTo>
                    <a:cubicBezTo>
                      <a:pt x="2461" y="4715"/>
                      <a:pt x="2494" y="4751"/>
                      <a:pt x="2504" y="4803"/>
                    </a:cubicBezTo>
                    <a:cubicBezTo>
                      <a:pt x="2510" y="4836"/>
                      <a:pt x="2517" y="4868"/>
                      <a:pt x="2520" y="4901"/>
                    </a:cubicBezTo>
                    <a:cubicBezTo>
                      <a:pt x="2522" y="4922"/>
                      <a:pt x="2518" y="4943"/>
                      <a:pt x="2514" y="4964"/>
                    </a:cubicBezTo>
                    <a:cubicBezTo>
                      <a:pt x="2512" y="4974"/>
                      <a:pt x="2504" y="4984"/>
                      <a:pt x="2494" y="4990"/>
                    </a:cubicBezTo>
                    <a:cubicBezTo>
                      <a:pt x="2474" y="5002"/>
                      <a:pt x="2454" y="5014"/>
                      <a:pt x="2434" y="5026"/>
                    </a:cubicBezTo>
                    <a:cubicBezTo>
                      <a:pt x="2409" y="5039"/>
                      <a:pt x="2383" y="5044"/>
                      <a:pt x="2355" y="5042"/>
                    </a:cubicBezTo>
                    <a:cubicBezTo>
                      <a:pt x="2331" y="5039"/>
                      <a:pt x="2306" y="5035"/>
                      <a:pt x="2282" y="5032"/>
                    </a:cubicBezTo>
                    <a:cubicBezTo>
                      <a:pt x="2243" y="5027"/>
                      <a:pt x="2203" y="5023"/>
                      <a:pt x="2164" y="5017"/>
                    </a:cubicBezTo>
                    <a:cubicBezTo>
                      <a:pt x="2142" y="5014"/>
                      <a:pt x="2121" y="5008"/>
                      <a:pt x="2100" y="5002"/>
                    </a:cubicBezTo>
                    <a:cubicBezTo>
                      <a:pt x="2073" y="4994"/>
                      <a:pt x="2047" y="4987"/>
                      <a:pt x="2020" y="4985"/>
                    </a:cubicBezTo>
                    <a:cubicBezTo>
                      <a:pt x="2001" y="4984"/>
                      <a:pt x="1981" y="4986"/>
                      <a:pt x="1961" y="4985"/>
                    </a:cubicBezTo>
                    <a:cubicBezTo>
                      <a:pt x="1898" y="4983"/>
                      <a:pt x="1835" y="4982"/>
                      <a:pt x="1773" y="4972"/>
                    </a:cubicBezTo>
                    <a:cubicBezTo>
                      <a:pt x="1762" y="4970"/>
                      <a:pt x="1751" y="4968"/>
                      <a:pt x="1740" y="4966"/>
                    </a:cubicBezTo>
                    <a:cubicBezTo>
                      <a:pt x="1708" y="4960"/>
                      <a:pt x="1687" y="4941"/>
                      <a:pt x="1674" y="4912"/>
                    </a:cubicBezTo>
                    <a:cubicBezTo>
                      <a:pt x="1656" y="4873"/>
                      <a:pt x="1653" y="4831"/>
                      <a:pt x="1655" y="4789"/>
                    </a:cubicBezTo>
                    <a:cubicBezTo>
                      <a:pt x="1657" y="4752"/>
                      <a:pt x="1659" y="4715"/>
                      <a:pt x="1661" y="4678"/>
                    </a:cubicBezTo>
                    <a:cubicBezTo>
                      <a:pt x="1662" y="4658"/>
                      <a:pt x="1663" y="4639"/>
                      <a:pt x="1663" y="4619"/>
                    </a:cubicBezTo>
                    <a:cubicBezTo>
                      <a:pt x="1663" y="4615"/>
                      <a:pt x="1661" y="4612"/>
                      <a:pt x="1660" y="4607"/>
                    </a:cubicBezTo>
                    <a:cubicBezTo>
                      <a:pt x="1632" y="4595"/>
                      <a:pt x="1603" y="4587"/>
                      <a:pt x="1572" y="4579"/>
                    </a:cubicBezTo>
                    <a:cubicBezTo>
                      <a:pt x="1565" y="4582"/>
                      <a:pt x="1557" y="4584"/>
                      <a:pt x="1548" y="4587"/>
                    </a:cubicBezTo>
                    <a:cubicBezTo>
                      <a:pt x="1545" y="4584"/>
                      <a:pt x="1541" y="4581"/>
                      <a:pt x="1541" y="4578"/>
                    </a:cubicBezTo>
                    <a:cubicBezTo>
                      <a:pt x="1541" y="4567"/>
                      <a:pt x="1542" y="4556"/>
                      <a:pt x="1543" y="4545"/>
                    </a:cubicBezTo>
                    <a:cubicBezTo>
                      <a:pt x="1547" y="4508"/>
                      <a:pt x="1550" y="4472"/>
                      <a:pt x="1553" y="4435"/>
                    </a:cubicBezTo>
                    <a:cubicBezTo>
                      <a:pt x="1558" y="4329"/>
                      <a:pt x="1566" y="4223"/>
                      <a:pt x="1570" y="4117"/>
                    </a:cubicBezTo>
                    <a:cubicBezTo>
                      <a:pt x="1571" y="4073"/>
                      <a:pt x="1578" y="4030"/>
                      <a:pt x="1580" y="3987"/>
                    </a:cubicBezTo>
                    <a:cubicBezTo>
                      <a:pt x="1584" y="3911"/>
                      <a:pt x="1600" y="3836"/>
                      <a:pt x="1608" y="3759"/>
                    </a:cubicBezTo>
                    <a:cubicBezTo>
                      <a:pt x="1612" y="3723"/>
                      <a:pt x="1612" y="3686"/>
                      <a:pt x="1614" y="3649"/>
                    </a:cubicBezTo>
                    <a:cubicBezTo>
                      <a:pt x="1616" y="3614"/>
                      <a:pt x="1609" y="3580"/>
                      <a:pt x="1599" y="3547"/>
                    </a:cubicBezTo>
                    <a:cubicBezTo>
                      <a:pt x="1588" y="3514"/>
                      <a:pt x="1580" y="3480"/>
                      <a:pt x="1569" y="3448"/>
                    </a:cubicBezTo>
                    <a:cubicBezTo>
                      <a:pt x="1556" y="3414"/>
                      <a:pt x="1544" y="3381"/>
                      <a:pt x="1535" y="3346"/>
                    </a:cubicBezTo>
                    <a:cubicBezTo>
                      <a:pt x="1532" y="3336"/>
                      <a:pt x="1531" y="3324"/>
                      <a:pt x="1519" y="3317"/>
                    </a:cubicBezTo>
                    <a:cubicBezTo>
                      <a:pt x="1515" y="3321"/>
                      <a:pt x="1510" y="3325"/>
                      <a:pt x="1508" y="3330"/>
                    </a:cubicBezTo>
                    <a:cubicBezTo>
                      <a:pt x="1485" y="3375"/>
                      <a:pt x="1462" y="3421"/>
                      <a:pt x="1439" y="3466"/>
                    </a:cubicBezTo>
                    <a:cubicBezTo>
                      <a:pt x="1423" y="3498"/>
                      <a:pt x="1407" y="3530"/>
                      <a:pt x="1391" y="3562"/>
                    </a:cubicBezTo>
                    <a:cubicBezTo>
                      <a:pt x="1387" y="3571"/>
                      <a:pt x="1382" y="3579"/>
                      <a:pt x="1379" y="3589"/>
                    </a:cubicBezTo>
                    <a:cubicBezTo>
                      <a:pt x="1364" y="3638"/>
                      <a:pt x="1337" y="3681"/>
                      <a:pt x="1317" y="3727"/>
                    </a:cubicBezTo>
                    <a:cubicBezTo>
                      <a:pt x="1286" y="3800"/>
                      <a:pt x="1245" y="3865"/>
                      <a:pt x="1195" y="3925"/>
                    </a:cubicBezTo>
                    <a:cubicBezTo>
                      <a:pt x="1158" y="3968"/>
                      <a:pt x="1123" y="4013"/>
                      <a:pt x="1090" y="4059"/>
                    </a:cubicBezTo>
                    <a:cubicBezTo>
                      <a:pt x="1089" y="4061"/>
                      <a:pt x="1087" y="4063"/>
                      <a:pt x="1086" y="4065"/>
                    </a:cubicBezTo>
                    <a:cubicBezTo>
                      <a:pt x="1056" y="4115"/>
                      <a:pt x="1015" y="4156"/>
                      <a:pt x="973" y="4196"/>
                    </a:cubicBezTo>
                    <a:cubicBezTo>
                      <a:pt x="934" y="4234"/>
                      <a:pt x="892" y="4269"/>
                      <a:pt x="857" y="4311"/>
                    </a:cubicBezTo>
                    <a:cubicBezTo>
                      <a:pt x="855" y="4314"/>
                      <a:pt x="852" y="4316"/>
                      <a:pt x="849" y="4319"/>
                    </a:cubicBezTo>
                    <a:cubicBezTo>
                      <a:pt x="787" y="4367"/>
                      <a:pt x="730" y="4422"/>
                      <a:pt x="672" y="4475"/>
                    </a:cubicBezTo>
                    <a:cubicBezTo>
                      <a:pt x="653" y="4492"/>
                      <a:pt x="634" y="4507"/>
                      <a:pt x="615" y="4523"/>
                    </a:cubicBezTo>
                    <a:cubicBezTo>
                      <a:pt x="608" y="4529"/>
                      <a:pt x="600" y="4530"/>
                      <a:pt x="591" y="4530"/>
                    </a:cubicBezTo>
                    <a:cubicBezTo>
                      <a:pt x="579" y="4529"/>
                      <a:pt x="566" y="4525"/>
                      <a:pt x="553" y="4532"/>
                    </a:cubicBezTo>
                    <a:cubicBezTo>
                      <a:pt x="553" y="4537"/>
                      <a:pt x="552" y="4543"/>
                      <a:pt x="553" y="4549"/>
                    </a:cubicBezTo>
                    <a:cubicBezTo>
                      <a:pt x="561" y="4577"/>
                      <a:pt x="569" y="4606"/>
                      <a:pt x="577" y="4634"/>
                    </a:cubicBezTo>
                    <a:cubicBezTo>
                      <a:pt x="579" y="4643"/>
                      <a:pt x="579" y="4652"/>
                      <a:pt x="580" y="4660"/>
                    </a:cubicBezTo>
                    <a:cubicBezTo>
                      <a:pt x="582" y="4687"/>
                      <a:pt x="585" y="4714"/>
                      <a:pt x="587" y="4741"/>
                    </a:cubicBezTo>
                    <a:cubicBezTo>
                      <a:pt x="590" y="4782"/>
                      <a:pt x="587" y="4823"/>
                      <a:pt x="583" y="4863"/>
                    </a:cubicBezTo>
                    <a:cubicBezTo>
                      <a:pt x="583" y="4869"/>
                      <a:pt x="581" y="4875"/>
                      <a:pt x="580" y="4881"/>
                    </a:cubicBezTo>
                    <a:cubicBezTo>
                      <a:pt x="577" y="4934"/>
                      <a:pt x="545" y="4964"/>
                      <a:pt x="502" y="4984"/>
                    </a:cubicBezTo>
                    <a:cubicBezTo>
                      <a:pt x="484" y="4993"/>
                      <a:pt x="465" y="5000"/>
                      <a:pt x="446" y="5006"/>
                    </a:cubicBezTo>
                    <a:cubicBezTo>
                      <a:pt x="432" y="5010"/>
                      <a:pt x="417" y="5012"/>
                      <a:pt x="403" y="5011"/>
                    </a:cubicBezTo>
                    <a:cubicBezTo>
                      <a:pt x="366" y="5007"/>
                      <a:pt x="331" y="4998"/>
                      <a:pt x="296" y="4981"/>
                    </a:cubicBezTo>
                    <a:cubicBezTo>
                      <a:pt x="260" y="4963"/>
                      <a:pt x="233" y="4936"/>
                      <a:pt x="209" y="4904"/>
                    </a:cubicBezTo>
                    <a:cubicBezTo>
                      <a:pt x="182" y="4868"/>
                      <a:pt x="162" y="4829"/>
                      <a:pt x="144" y="4788"/>
                    </a:cubicBezTo>
                    <a:cubicBezTo>
                      <a:pt x="137" y="4773"/>
                      <a:pt x="129" y="4758"/>
                      <a:pt x="121" y="4742"/>
                    </a:cubicBezTo>
                    <a:cubicBezTo>
                      <a:pt x="109" y="4722"/>
                      <a:pt x="103" y="4699"/>
                      <a:pt x="96" y="4677"/>
                    </a:cubicBezTo>
                    <a:cubicBezTo>
                      <a:pt x="89" y="4656"/>
                      <a:pt x="85" y="4634"/>
                      <a:pt x="79" y="4613"/>
                    </a:cubicBezTo>
                    <a:cubicBezTo>
                      <a:pt x="62" y="4551"/>
                      <a:pt x="50" y="4488"/>
                      <a:pt x="37" y="4425"/>
                    </a:cubicBezTo>
                    <a:cubicBezTo>
                      <a:pt x="34" y="4412"/>
                      <a:pt x="31" y="4399"/>
                      <a:pt x="27" y="4386"/>
                    </a:cubicBezTo>
                    <a:cubicBezTo>
                      <a:pt x="20" y="4364"/>
                      <a:pt x="14" y="4341"/>
                      <a:pt x="13" y="4317"/>
                    </a:cubicBezTo>
                    <a:cubicBezTo>
                      <a:pt x="13" y="4304"/>
                      <a:pt x="9" y="4291"/>
                      <a:pt x="6" y="4277"/>
                    </a:cubicBezTo>
                    <a:cubicBezTo>
                      <a:pt x="2" y="4255"/>
                      <a:pt x="0" y="4234"/>
                      <a:pt x="1" y="4211"/>
                    </a:cubicBezTo>
                    <a:cubicBezTo>
                      <a:pt x="3" y="4176"/>
                      <a:pt x="19" y="4151"/>
                      <a:pt x="46" y="4131"/>
                    </a:cubicBezTo>
                    <a:cubicBezTo>
                      <a:pt x="76" y="4109"/>
                      <a:pt x="106" y="4087"/>
                      <a:pt x="134" y="4066"/>
                    </a:cubicBezTo>
                    <a:cubicBezTo>
                      <a:pt x="139" y="4053"/>
                      <a:pt x="133" y="4044"/>
                      <a:pt x="130" y="4036"/>
                    </a:cubicBezTo>
                    <a:cubicBezTo>
                      <a:pt x="121" y="4015"/>
                      <a:pt x="112" y="3995"/>
                      <a:pt x="102" y="3975"/>
                    </a:cubicBezTo>
                    <a:cubicBezTo>
                      <a:pt x="100" y="3969"/>
                      <a:pt x="97" y="3964"/>
                      <a:pt x="95" y="3958"/>
                    </a:cubicBezTo>
                    <a:cubicBezTo>
                      <a:pt x="89" y="3935"/>
                      <a:pt x="95" y="3920"/>
                      <a:pt x="112" y="3910"/>
                    </a:cubicBezTo>
                    <a:cubicBezTo>
                      <a:pt x="130" y="3899"/>
                      <a:pt x="147" y="3887"/>
                      <a:pt x="166" y="3878"/>
                    </a:cubicBezTo>
                    <a:cubicBezTo>
                      <a:pt x="214" y="3855"/>
                      <a:pt x="259" y="3827"/>
                      <a:pt x="304" y="3798"/>
                    </a:cubicBezTo>
                    <a:cubicBezTo>
                      <a:pt x="345" y="3771"/>
                      <a:pt x="387" y="3745"/>
                      <a:pt x="427" y="3717"/>
                    </a:cubicBezTo>
                    <a:cubicBezTo>
                      <a:pt x="460" y="3693"/>
                      <a:pt x="492" y="3666"/>
                      <a:pt x="522" y="3640"/>
                    </a:cubicBezTo>
                    <a:cubicBezTo>
                      <a:pt x="553" y="3613"/>
                      <a:pt x="583" y="3585"/>
                      <a:pt x="610" y="3555"/>
                    </a:cubicBezTo>
                    <a:cubicBezTo>
                      <a:pt x="668" y="3492"/>
                      <a:pt x="715" y="3421"/>
                      <a:pt x="746" y="3340"/>
                    </a:cubicBezTo>
                    <a:cubicBezTo>
                      <a:pt x="760" y="3304"/>
                      <a:pt x="775" y="3267"/>
                      <a:pt x="789" y="3230"/>
                    </a:cubicBezTo>
                    <a:cubicBezTo>
                      <a:pt x="795" y="3211"/>
                      <a:pt x="798" y="3192"/>
                      <a:pt x="805" y="3173"/>
                    </a:cubicBezTo>
                    <a:cubicBezTo>
                      <a:pt x="818" y="3132"/>
                      <a:pt x="834" y="3092"/>
                      <a:pt x="847" y="3051"/>
                    </a:cubicBezTo>
                    <a:cubicBezTo>
                      <a:pt x="855" y="3027"/>
                      <a:pt x="860" y="3001"/>
                      <a:pt x="865" y="2976"/>
                    </a:cubicBezTo>
                    <a:cubicBezTo>
                      <a:pt x="870" y="2954"/>
                      <a:pt x="873" y="2932"/>
                      <a:pt x="880" y="2911"/>
                    </a:cubicBezTo>
                    <a:cubicBezTo>
                      <a:pt x="900" y="2850"/>
                      <a:pt x="923" y="2790"/>
                      <a:pt x="945" y="2730"/>
                    </a:cubicBezTo>
                    <a:cubicBezTo>
                      <a:pt x="957" y="2696"/>
                      <a:pt x="971" y="2663"/>
                      <a:pt x="984" y="2629"/>
                    </a:cubicBezTo>
                    <a:cubicBezTo>
                      <a:pt x="977" y="2620"/>
                      <a:pt x="970" y="2611"/>
                      <a:pt x="963" y="2603"/>
                    </a:cubicBezTo>
                    <a:cubicBezTo>
                      <a:pt x="925" y="2559"/>
                      <a:pt x="921" y="2509"/>
                      <a:pt x="938" y="2457"/>
                    </a:cubicBezTo>
                    <a:cubicBezTo>
                      <a:pt x="953" y="2406"/>
                      <a:pt x="974" y="2357"/>
                      <a:pt x="1003" y="2312"/>
                    </a:cubicBezTo>
                    <a:cubicBezTo>
                      <a:pt x="1019" y="2288"/>
                      <a:pt x="1025" y="2260"/>
                      <a:pt x="1033" y="2233"/>
                    </a:cubicBezTo>
                    <a:cubicBezTo>
                      <a:pt x="1035" y="2226"/>
                      <a:pt x="1034" y="2218"/>
                      <a:pt x="1033" y="2211"/>
                    </a:cubicBezTo>
                    <a:cubicBezTo>
                      <a:pt x="1023" y="2161"/>
                      <a:pt x="1028" y="2110"/>
                      <a:pt x="1026" y="2060"/>
                    </a:cubicBezTo>
                    <a:cubicBezTo>
                      <a:pt x="1026" y="2050"/>
                      <a:pt x="1028" y="2040"/>
                      <a:pt x="1027" y="2030"/>
                    </a:cubicBezTo>
                    <a:cubicBezTo>
                      <a:pt x="1027" y="1997"/>
                      <a:pt x="1030" y="1964"/>
                      <a:pt x="1040" y="1932"/>
                    </a:cubicBezTo>
                    <a:cubicBezTo>
                      <a:pt x="1057" y="1875"/>
                      <a:pt x="1071" y="1817"/>
                      <a:pt x="1087" y="1760"/>
                    </a:cubicBezTo>
                    <a:cubicBezTo>
                      <a:pt x="1098" y="1724"/>
                      <a:pt x="1109" y="1687"/>
                      <a:pt x="1123" y="1652"/>
                    </a:cubicBezTo>
                    <a:cubicBezTo>
                      <a:pt x="1136" y="1621"/>
                      <a:pt x="1152" y="1592"/>
                      <a:pt x="1170" y="1564"/>
                    </a:cubicBezTo>
                    <a:cubicBezTo>
                      <a:pt x="1199" y="1519"/>
                      <a:pt x="1228" y="1475"/>
                      <a:pt x="1264" y="1436"/>
                    </a:cubicBezTo>
                    <a:cubicBezTo>
                      <a:pt x="1289" y="1391"/>
                      <a:pt x="1327" y="1357"/>
                      <a:pt x="1363" y="1321"/>
                    </a:cubicBezTo>
                    <a:cubicBezTo>
                      <a:pt x="1376" y="1307"/>
                      <a:pt x="1391" y="1293"/>
                      <a:pt x="1408" y="1283"/>
                    </a:cubicBezTo>
                    <a:cubicBezTo>
                      <a:pt x="1415" y="1278"/>
                      <a:pt x="1422" y="1273"/>
                      <a:pt x="1427" y="1266"/>
                    </a:cubicBezTo>
                    <a:cubicBezTo>
                      <a:pt x="1451" y="1237"/>
                      <a:pt x="1484" y="1219"/>
                      <a:pt x="1513" y="1196"/>
                    </a:cubicBezTo>
                    <a:cubicBezTo>
                      <a:pt x="1517" y="1192"/>
                      <a:pt x="1524" y="1191"/>
                      <a:pt x="1529" y="1189"/>
                    </a:cubicBezTo>
                    <a:cubicBezTo>
                      <a:pt x="1556" y="1133"/>
                      <a:pt x="1559" y="1076"/>
                      <a:pt x="1552" y="1018"/>
                    </a:cubicBezTo>
                    <a:cubicBezTo>
                      <a:pt x="1551" y="1012"/>
                      <a:pt x="1548" y="1004"/>
                      <a:pt x="1544" y="1002"/>
                    </a:cubicBezTo>
                    <a:cubicBezTo>
                      <a:pt x="1525" y="993"/>
                      <a:pt x="1526" y="977"/>
                      <a:pt x="1527" y="961"/>
                    </a:cubicBezTo>
                    <a:cubicBezTo>
                      <a:pt x="1528" y="954"/>
                      <a:pt x="1529" y="947"/>
                      <a:pt x="1530" y="941"/>
                    </a:cubicBezTo>
                    <a:cubicBezTo>
                      <a:pt x="1518" y="935"/>
                      <a:pt x="1514" y="944"/>
                      <a:pt x="1510" y="949"/>
                    </a:cubicBezTo>
                    <a:cubicBezTo>
                      <a:pt x="1495" y="968"/>
                      <a:pt x="1474" y="978"/>
                      <a:pt x="1451" y="984"/>
                    </a:cubicBezTo>
                    <a:cubicBezTo>
                      <a:pt x="1445" y="985"/>
                      <a:pt x="1439" y="983"/>
                      <a:pt x="1435" y="983"/>
                    </a:cubicBezTo>
                    <a:cubicBezTo>
                      <a:pt x="1433" y="978"/>
                      <a:pt x="1431" y="976"/>
                      <a:pt x="1431" y="974"/>
                    </a:cubicBezTo>
                    <a:cubicBezTo>
                      <a:pt x="1439" y="952"/>
                      <a:pt x="1435" y="930"/>
                      <a:pt x="1427" y="909"/>
                    </a:cubicBezTo>
                    <a:cubicBezTo>
                      <a:pt x="1415" y="875"/>
                      <a:pt x="1402" y="842"/>
                      <a:pt x="1389" y="808"/>
                    </a:cubicBezTo>
                    <a:cubicBezTo>
                      <a:pt x="1372" y="764"/>
                      <a:pt x="1364" y="718"/>
                      <a:pt x="1368" y="670"/>
                    </a:cubicBezTo>
                    <a:cubicBezTo>
                      <a:pt x="1370" y="655"/>
                      <a:pt x="1369" y="639"/>
                      <a:pt x="1369" y="620"/>
                    </a:cubicBezTo>
                    <a:cubicBezTo>
                      <a:pt x="1364" y="617"/>
                      <a:pt x="1359" y="613"/>
                      <a:pt x="1352" y="609"/>
                    </a:cubicBezTo>
                    <a:cubicBezTo>
                      <a:pt x="1343" y="603"/>
                      <a:pt x="1336" y="594"/>
                      <a:pt x="1331" y="584"/>
                    </a:cubicBezTo>
                    <a:cubicBezTo>
                      <a:pt x="1314" y="542"/>
                      <a:pt x="1303" y="501"/>
                      <a:pt x="1308" y="454"/>
                    </a:cubicBezTo>
                    <a:cubicBezTo>
                      <a:pt x="1311" y="420"/>
                      <a:pt x="1319" y="386"/>
                      <a:pt x="1329" y="353"/>
                    </a:cubicBezTo>
                    <a:cubicBezTo>
                      <a:pt x="1340" y="315"/>
                      <a:pt x="1359" y="280"/>
                      <a:pt x="1385" y="250"/>
                    </a:cubicBezTo>
                    <a:cubicBezTo>
                      <a:pt x="1425" y="203"/>
                      <a:pt x="1467" y="158"/>
                      <a:pt x="1517" y="121"/>
                    </a:cubicBezTo>
                    <a:cubicBezTo>
                      <a:pt x="1548" y="99"/>
                      <a:pt x="1580" y="79"/>
                      <a:pt x="1618" y="68"/>
                    </a:cubicBezTo>
                    <a:cubicBezTo>
                      <a:pt x="1651" y="59"/>
                      <a:pt x="1683" y="45"/>
                      <a:pt x="1715" y="34"/>
                    </a:cubicBezTo>
                    <a:cubicBezTo>
                      <a:pt x="1728" y="30"/>
                      <a:pt x="1741" y="25"/>
                      <a:pt x="1755" y="23"/>
                    </a:cubicBezTo>
                    <a:cubicBezTo>
                      <a:pt x="1798" y="15"/>
                      <a:pt x="1842" y="6"/>
                      <a:pt x="1886" y="3"/>
                    </a:cubicBezTo>
                    <a:cubicBezTo>
                      <a:pt x="1925" y="0"/>
                      <a:pt x="1965" y="1"/>
                      <a:pt x="2004" y="5"/>
                    </a:cubicBezTo>
                    <a:cubicBezTo>
                      <a:pt x="2026" y="8"/>
                      <a:pt x="2047" y="18"/>
                      <a:pt x="2068" y="26"/>
                    </a:cubicBezTo>
                    <a:cubicBezTo>
                      <a:pt x="2093" y="34"/>
                      <a:pt x="2119" y="43"/>
                      <a:pt x="2144" y="53"/>
                    </a:cubicBezTo>
                    <a:cubicBezTo>
                      <a:pt x="2152" y="56"/>
                      <a:pt x="2159" y="60"/>
                      <a:pt x="2167" y="65"/>
                    </a:cubicBezTo>
                    <a:cubicBezTo>
                      <a:pt x="2197" y="85"/>
                      <a:pt x="2221" y="112"/>
                      <a:pt x="2245" y="138"/>
                    </a:cubicBezTo>
                    <a:cubicBezTo>
                      <a:pt x="2264" y="160"/>
                      <a:pt x="2282" y="184"/>
                      <a:pt x="2302" y="210"/>
                    </a:cubicBezTo>
                    <a:cubicBezTo>
                      <a:pt x="2345" y="230"/>
                      <a:pt x="2394" y="222"/>
                      <a:pt x="2441" y="221"/>
                    </a:cubicBezTo>
                    <a:cubicBezTo>
                      <a:pt x="2479" y="220"/>
                      <a:pt x="2518" y="215"/>
                      <a:pt x="2556" y="213"/>
                    </a:cubicBezTo>
                    <a:cubicBezTo>
                      <a:pt x="2573" y="211"/>
                      <a:pt x="2590" y="211"/>
                      <a:pt x="2605" y="210"/>
                    </a:cubicBezTo>
                    <a:cubicBezTo>
                      <a:pt x="2613" y="218"/>
                      <a:pt x="2613" y="226"/>
                      <a:pt x="2608" y="232"/>
                    </a:cubicBezTo>
                    <a:cubicBezTo>
                      <a:pt x="2598" y="244"/>
                      <a:pt x="2588" y="257"/>
                      <a:pt x="2576" y="267"/>
                    </a:cubicBezTo>
                    <a:cubicBezTo>
                      <a:pt x="2557" y="284"/>
                      <a:pt x="2538" y="299"/>
                      <a:pt x="2517" y="313"/>
                    </a:cubicBezTo>
                    <a:cubicBezTo>
                      <a:pt x="2480" y="337"/>
                      <a:pt x="2443" y="362"/>
                      <a:pt x="2401" y="377"/>
                    </a:cubicBezTo>
                    <a:cubicBezTo>
                      <a:pt x="2397" y="379"/>
                      <a:pt x="2393" y="383"/>
                      <a:pt x="2388" y="385"/>
                    </a:cubicBezTo>
                    <a:cubicBezTo>
                      <a:pt x="2389" y="395"/>
                      <a:pt x="2390" y="405"/>
                      <a:pt x="2390" y="415"/>
                    </a:cubicBezTo>
                    <a:cubicBezTo>
                      <a:pt x="2390" y="423"/>
                      <a:pt x="2389" y="432"/>
                      <a:pt x="2387" y="440"/>
                    </a:cubicBezTo>
                    <a:cubicBezTo>
                      <a:pt x="2385" y="454"/>
                      <a:pt x="2383" y="467"/>
                      <a:pt x="2379" y="480"/>
                    </a:cubicBezTo>
                    <a:cubicBezTo>
                      <a:pt x="2373" y="501"/>
                      <a:pt x="2368" y="524"/>
                      <a:pt x="2340" y="530"/>
                    </a:cubicBezTo>
                    <a:cubicBezTo>
                      <a:pt x="2328" y="554"/>
                      <a:pt x="2328" y="582"/>
                      <a:pt x="2326" y="609"/>
                    </a:cubicBezTo>
                    <a:cubicBezTo>
                      <a:pt x="2325" y="627"/>
                      <a:pt x="2327" y="646"/>
                      <a:pt x="2325" y="664"/>
                    </a:cubicBezTo>
                    <a:cubicBezTo>
                      <a:pt x="2316" y="768"/>
                      <a:pt x="2297" y="870"/>
                      <a:pt x="2256" y="966"/>
                    </a:cubicBezTo>
                    <a:cubicBezTo>
                      <a:pt x="2235" y="1018"/>
                      <a:pt x="2207" y="1066"/>
                      <a:pt x="2167" y="1106"/>
                    </a:cubicBezTo>
                    <a:cubicBezTo>
                      <a:pt x="2153" y="1120"/>
                      <a:pt x="2141" y="1135"/>
                      <a:pt x="2126" y="1148"/>
                    </a:cubicBezTo>
                    <a:cubicBezTo>
                      <a:pt x="2114" y="1159"/>
                      <a:pt x="2102" y="1172"/>
                      <a:pt x="2088" y="1176"/>
                    </a:cubicBezTo>
                    <a:cubicBezTo>
                      <a:pt x="2043" y="1191"/>
                      <a:pt x="2002" y="1215"/>
                      <a:pt x="1954" y="1215"/>
                    </a:cubicBezTo>
                    <a:cubicBezTo>
                      <a:pt x="1950" y="1216"/>
                      <a:pt x="1947" y="1218"/>
                      <a:pt x="1943" y="1219"/>
                    </a:cubicBezTo>
                    <a:cubicBezTo>
                      <a:pt x="1935" y="1227"/>
                      <a:pt x="1931" y="1237"/>
                      <a:pt x="1932" y="1248"/>
                    </a:cubicBezTo>
                    <a:cubicBezTo>
                      <a:pt x="1934" y="1251"/>
                      <a:pt x="1934" y="1254"/>
                      <a:pt x="1936" y="1255"/>
                    </a:cubicBezTo>
                    <a:cubicBezTo>
                      <a:pt x="1945" y="1259"/>
                      <a:pt x="1954" y="1262"/>
                      <a:pt x="1964" y="1266"/>
                    </a:cubicBezTo>
                    <a:cubicBezTo>
                      <a:pt x="1972" y="1306"/>
                      <a:pt x="1993" y="1339"/>
                      <a:pt x="2018" y="1370"/>
                    </a:cubicBezTo>
                    <a:cubicBezTo>
                      <a:pt x="2037" y="1393"/>
                      <a:pt x="2051" y="1418"/>
                      <a:pt x="2063" y="1446"/>
                    </a:cubicBezTo>
                    <a:cubicBezTo>
                      <a:pt x="2074" y="1470"/>
                      <a:pt x="2086" y="1495"/>
                      <a:pt x="2097" y="1519"/>
                    </a:cubicBezTo>
                    <a:cubicBezTo>
                      <a:pt x="2100" y="1527"/>
                      <a:pt x="2105" y="1535"/>
                      <a:pt x="2112" y="1539"/>
                    </a:cubicBezTo>
                    <a:cubicBezTo>
                      <a:pt x="2123" y="1546"/>
                      <a:pt x="2128" y="1556"/>
                      <a:pt x="2129" y="1567"/>
                    </a:cubicBezTo>
                    <a:cubicBezTo>
                      <a:pt x="2130" y="1613"/>
                      <a:pt x="2155" y="1651"/>
                      <a:pt x="2175" y="1690"/>
                    </a:cubicBezTo>
                    <a:cubicBezTo>
                      <a:pt x="2209" y="1755"/>
                      <a:pt x="2244" y="1819"/>
                      <a:pt x="2279" y="1882"/>
                    </a:cubicBezTo>
                    <a:cubicBezTo>
                      <a:pt x="2302" y="1922"/>
                      <a:pt x="2324" y="1963"/>
                      <a:pt x="2357" y="1994"/>
                    </a:cubicBezTo>
                    <a:cubicBezTo>
                      <a:pt x="2389" y="2024"/>
                      <a:pt x="2420" y="2054"/>
                      <a:pt x="2453" y="2082"/>
                    </a:cubicBezTo>
                    <a:cubicBezTo>
                      <a:pt x="2497" y="2119"/>
                      <a:pt x="2543" y="2155"/>
                      <a:pt x="2588" y="2192"/>
                    </a:cubicBezTo>
                    <a:cubicBezTo>
                      <a:pt x="2614" y="2213"/>
                      <a:pt x="2639" y="2235"/>
                      <a:pt x="2665" y="2256"/>
                    </a:cubicBezTo>
                    <a:cubicBezTo>
                      <a:pt x="2684" y="2271"/>
                      <a:pt x="2705" y="2284"/>
                      <a:pt x="2727" y="2296"/>
                    </a:cubicBezTo>
                    <a:cubicBezTo>
                      <a:pt x="2752" y="2311"/>
                      <a:pt x="2776" y="2328"/>
                      <a:pt x="2801" y="2345"/>
                    </a:cubicBezTo>
                    <a:cubicBezTo>
                      <a:pt x="2823" y="2361"/>
                      <a:pt x="2823" y="2361"/>
                      <a:pt x="2826" y="2391"/>
                    </a:cubicBezTo>
                    <a:close/>
                    <a:moveTo>
                      <a:pt x="1782" y="1178"/>
                    </a:moveTo>
                    <a:cubicBezTo>
                      <a:pt x="1783" y="1177"/>
                      <a:pt x="1783" y="1177"/>
                      <a:pt x="1783" y="1177"/>
                    </a:cubicBezTo>
                    <a:cubicBezTo>
                      <a:pt x="1791" y="1180"/>
                      <a:pt x="1799" y="1182"/>
                      <a:pt x="1807" y="1186"/>
                    </a:cubicBezTo>
                    <a:cubicBezTo>
                      <a:pt x="1835" y="1197"/>
                      <a:pt x="1862" y="1210"/>
                      <a:pt x="1892" y="1207"/>
                    </a:cubicBezTo>
                    <a:cubicBezTo>
                      <a:pt x="1923" y="1204"/>
                      <a:pt x="1954" y="1206"/>
                      <a:pt x="1984" y="1202"/>
                    </a:cubicBezTo>
                    <a:cubicBezTo>
                      <a:pt x="1999" y="1200"/>
                      <a:pt x="2013" y="1194"/>
                      <a:pt x="2027" y="1189"/>
                    </a:cubicBezTo>
                    <a:cubicBezTo>
                      <a:pt x="2042" y="1184"/>
                      <a:pt x="2057" y="1177"/>
                      <a:pt x="2072" y="1173"/>
                    </a:cubicBezTo>
                    <a:cubicBezTo>
                      <a:pt x="2090" y="1167"/>
                      <a:pt x="2106" y="1157"/>
                      <a:pt x="2118" y="1143"/>
                    </a:cubicBezTo>
                    <a:cubicBezTo>
                      <a:pt x="2143" y="1112"/>
                      <a:pt x="2172" y="1086"/>
                      <a:pt x="2196" y="1054"/>
                    </a:cubicBezTo>
                    <a:cubicBezTo>
                      <a:pt x="2222" y="1019"/>
                      <a:pt x="2242" y="981"/>
                      <a:pt x="2256" y="940"/>
                    </a:cubicBezTo>
                    <a:cubicBezTo>
                      <a:pt x="2276" y="883"/>
                      <a:pt x="2294" y="825"/>
                      <a:pt x="2301" y="765"/>
                    </a:cubicBezTo>
                    <a:cubicBezTo>
                      <a:pt x="2304" y="736"/>
                      <a:pt x="2312" y="707"/>
                      <a:pt x="2312" y="678"/>
                    </a:cubicBezTo>
                    <a:cubicBezTo>
                      <a:pt x="2307" y="675"/>
                      <a:pt x="2304" y="673"/>
                      <a:pt x="2301" y="672"/>
                    </a:cubicBezTo>
                    <a:cubicBezTo>
                      <a:pt x="2281" y="668"/>
                      <a:pt x="2273" y="654"/>
                      <a:pt x="2271" y="635"/>
                    </a:cubicBezTo>
                    <a:cubicBezTo>
                      <a:pt x="2270" y="627"/>
                      <a:pt x="2268" y="619"/>
                      <a:pt x="2267" y="608"/>
                    </a:cubicBezTo>
                    <a:cubicBezTo>
                      <a:pt x="2249" y="612"/>
                      <a:pt x="2233" y="616"/>
                      <a:pt x="2214" y="621"/>
                    </a:cubicBezTo>
                    <a:cubicBezTo>
                      <a:pt x="2216" y="614"/>
                      <a:pt x="2216" y="610"/>
                      <a:pt x="2218" y="609"/>
                    </a:cubicBezTo>
                    <a:cubicBezTo>
                      <a:pt x="2231" y="600"/>
                      <a:pt x="2246" y="599"/>
                      <a:pt x="2261" y="597"/>
                    </a:cubicBezTo>
                    <a:cubicBezTo>
                      <a:pt x="2279" y="595"/>
                      <a:pt x="2297" y="595"/>
                      <a:pt x="2315" y="589"/>
                    </a:cubicBezTo>
                    <a:cubicBezTo>
                      <a:pt x="2320" y="569"/>
                      <a:pt x="2326" y="550"/>
                      <a:pt x="2330" y="531"/>
                    </a:cubicBezTo>
                    <a:cubicBezTo>
                      <a:pt x="2333" y="514"/>
                      <a:pt x="2328" y="497"/>
                      <a:pt x="2320" y="481"/>
                    </a:cubicBezTo>
                    <a:cubicBezTo>
                      <a:pt x="2314" y="469"/>
                      <a:pt x="2306" y="458"/>
                      <a:pt x="2291" y="455"/>
                    </a:cubicBezTo>
                    <a:cubicBezTo>
                      <a:pt x="2278" y="460"/>
                      <a:pt x="2269" y="470"/>
                      <a:pt x="2261" y="482"/>
                    </a:cubicBezTo>
                    <a:cubicBezTo>
                      <a:pt x="2253" y="493"/>
                      <a:pt x="2247" y="505"/>
                      <a:pt x="2240" y="516"/>
                    </a:cubicBezTo>
                    <a:cubicBezTo>
                      <a:pt x="2237" y="521"/>
                      <a:pt x="2233" y="527"/>
                      <a:pt x="2229" y="531"/>
                    </a:cubicBezTo>
                    <a:cubicBezTo>
                      <a:pt x="2224" y="537"/>
                      <a:pt x="2214" y="537"/>
                      <a:pt x="2209" y="532"/>
                    </a:cubicBezTo>
                    <a:cubicBezTo>
                      <a:pt x="2201" y="523"/>
                      <a:pt x="2194" y="513"/>
                      <a:pt x="2186" y="503"/>
                    </a:cubicBezTo>
                    <a:cubicBezTo>
                      <a:pt x="2180" y="496"/>
                      <a:pt x="2179" y="485"/>
                      <a:pt x="2165" y="482"/>
                    </a:cubicBezTo>
                    <a:cubicBezTo>
                      <a:pt x="2146" y="500"/>
                      <a:pt x="2133" y="523"/>
                      <a:pt x="2118" y="543"/>
                    </a:cubicBezTo>
                    <a:cubicBezTo>
                      <a:pt x="2103" y="551"/>
                      <a:pt x="2092" y="544"/>
                      <a:pt x="2081" y="540"/>
                    </a:cubicBezTo>
                    <a:cubicBezTo>
                      <a:pt x="2068" y="536"/>
                      <a:pt x="2055" y="530"/>
                      <a:pt x="2043" y="524"/>
                    </a:cubicBezTo>
                    <a:cubicBezTo>
                      <a:pt x="2033" y="519"/>
                      <a:pt x="2026" y="507"/>
                      <a:pt x="2013" y="506"/>
                    </a:cubicBezTo>
                    <a:cubicBezTo>
                      <a:pt x="2002" y="524"/>
                      <a:pt x="2018" y="541"/>
                      <a:pt x="2007" y="559"/>
                    </a:cubicBezTo>
                    <a:cubicBezTo>
                      <a:pt x="1962" y="569"/>
                      <a:pt x="1930" y="542"/>
                      <a:pt x="1898" y="515"/>
                    </a:cubicBezTo>
                    <a:cubicBezTo>
                      <a:pt x="1886" y="525"/>
                      <a:pt x="1883" y="537"/>
                      <a:pt x="1877" y="548"/>
                    </a:cubicBezTo>
                    <a:cubicBezTo>
                      <a:pt x="1870" y="563"/>
                      <a:pt x="1863" y="579"/>
                      <a:pt x="1853" y="593"/>
                    </a:cubicBezTo>
                    <a:cubicBezTo>
                      <a:pt x="1846" y="604"/>
                      <a:pt x="1835" y="613"/>
                      <a:pt x="1825" y="622"/>
                    </a:cubicBezTo>
                    <a:cubicBezTo>
                      <a:pt x="1820" y="628"/>
                      <a:pt x="1814" y="625"/>
                      <a:pt x="1808" y="617"/>
                    </a:cubicBezTo>
                    <a:cubicBezTo>
                      <a:pt x="1818" y="592"/>
                      <a:pt x="1819" y="566"/>
                      <a:pt x="1793" y="545"/>
                    </a:cubicBezTo>
                    <a:cubicBezTo>
                      <a:pt x="1786" y="561"/>
                      <a:pt x="1783" y="576"/>
                      <a:pt x="1780" y="592"/>
                    </a:cubicBezTo>
                    <a:cubicBezTo>
                      <a:pt x="1773" y="625"/>
                      <a:pt x="1761" y="656"/>
                      <a:pt x="1735" y="679"/>
                    </a:cubicBezTo>
                    <a:cubicBezTo>
                      <a:pt x="1730" y="684"/>
                      <a:pt x="1722" y="686"/>
                      <a:pt x="1717" y="688"/>
                    </a:cubicBezTo>
                    <a:cubicBezTo>
                      <a:pt x="1713" y="685"/>
                      <a:pt x="1711" y="684"/>
                      <a:pt x="1709" y="682"/>
                    </a:cubicBezTo>
                    <a:cubicBezTo>
                      <a:pt x="1702" y="672"/>
                      <a:pt x="1697" y="661"/>
                      <a:pt x="1693" y="649"/>
                    </a:cubicBezTo>
                    <a:cubicBezTo>
                      <a:pt x="1683" y="621"/>
                      <a:pt x="1641" y="603"/>
                      <a:pt x="1618" y="630"/>
                    </a:cubicBezTo>
                    <a:cubicBezTo>
                      <a:pt x="1591" y="663"/>
                      <a:pt x="1569" y="699"/>
                      <a:pt x="1585" y="745"/>
                    </a:cubicBezTo>
                    <a:cubicBezTo>
                      <a:pt x="1588" y="754"/>
                      <a:pt x="1589" y="765"/>
                      <a:pt x="1591" y="774"/>
                    </a:cubicBezTo>
                    <a:cubicBezTo>
                      <a:pt x="1597" y="800"/>
                      <a:pt x="1606" y="823"/>
                      <a:pt x="1636" y="837"/>
                    </a:cubicBezTo>
                    <a:cubicBezTo>
                      <a:pt x="1627" y="893"/>
                      <a:pt x="1620" y="949"/>
                      <a:pt x="1573" y="991"/>
                    </a:cubicBezTo>
                    <a:cubicBezTo>
                      <a:pt x="1575" y="1010"/>
                      <a:pt x="1575" y="1028"/>
                      <a:pt x="1578" y="1046"/>
                    </a:cubicBezTo>
                    <a:cubicBezTo>
                      <a:pt x="1581" y="1070"/>
                      <a:pt x="1580" y="1093"/>
                      <a:pt x="1574" y="1116"/>
                    </a:cubicBezTo>
                    <a:cubicBezTo>
                      <a:pt x="1568" y="1138"/>
                      <a:pt x="1564" y="1159"/>
                      <a:pt x="1560" y="1181"/>
                    </a:cubicBezTo>
                    <a:cubicBezTo>
                      <a:pt x="1559" y="1186"/>
                      <a:pt x="1562" y="1190"/>
                      <a:pt x="1563" y="1196"/>
                    </a:cubicBezTo>
                    <a:cubicBezTo>
                      <a:pt x="1569" y="1199"/>
                      <a:pt x="1575" y="1201"/>
                      <a:pt x="1580" y="1203"/>
                    </a:cubicBezTo>
                    <a:cubicBezTo>
                      <a:pt x="1613" y="1215"/>
                      <a:pt x="1646" y="1224"/>
                      <a:pt x="1681" y="1225"/>
                    </a:cubicBezTo>
                    <a:cubicBezTo>
                      <a:pt x="1747" y="1244"/>
                      <a:pt x="1815" y="1243"/>
                      <a:pt x="1882" y="1254"/>
                    </a:cubicBezTo>
                    <a:cubicBezTo>
                      <a:pt x="1885" y="1254"/>
                      <a:pt x="1887" y="1254"/>
                      <a:pt x="1890" y="1253"/>
                    </a:cubicBezTo>
                    <a:cubicBezTo>
                      <a:pt x="1893" y="1252"/>
                      <a:pt x="1896" y="1250"/>
                      <a:pt x="1901" y="1248"/>
                    </a:cubicBezTo>
                    <a:cubicBezTo>
                      <a:pt x="1902" y="1239"/>
                      <a:pt x="1903" y="1230"/>
                      <a:pt x="1904" y="1219"/>
                    </a:cubicBezTo>
                    <a:cubicBezTo>
                      <a:pt x="1898" y="1218"/>
                      <a:pt x="1893" y="1215"/>
                      <a:pt x="1889" y="1215"/>
                    </a:cubicBezTo>
                    <a:cubicBezTo>
                      <a:pt x="1856" y="1214"/>
                      <a:pt x="1826" y="1202"/>
                      <a:pt x="1796" y="1190"/>
                    </a:cubicBezTo>
                    <a:cubicBezTo>
                      <a:pt x="1791" y="1187"/>
                      <a:pt x="1787" y="1182"/>
                      <a:pt x="1782" y="1178"/>
                    </a:cubicBezTo>
                    <a:close/>
                    <a:moveTo>
                      <a:pt x="1361" y="2720"/>
                    </a:moveTo>
                    <a:cubicBezTo>
                      <a:pt x="1379" y="2704"/>
                      <a:pt x="1402" y="2700"/>
                      <a:pt x="1426" y="2699"/>
                    </a:cubicBezTo>
                    <a:cubicBezTo>
                      <a:pt x="1471" y="2696"/>
                      <a:pt x="1517" y="2694"/>
                      <a:pt x="1563" y="2692"/>
                    </a:cubicBezTo>
                    <a:cubicBezTo>
                      <a:pt x="1571" y="2691"/>
                      <a:pt x="1579" y="2689"/>
                      <a:pt x="1586" y="2688"/>
                    </a:cubicBezTo>
                    <a:cubicBezTo>
                      <a:pt x="1593" y="2669"/>
                      <a:pt x="1591" y="2654"/>
                      <a:pt x="1588" y="2638"/>
                    </a:cubicBezTo>
                    <a:cubicBezTo>
                      <a:pt x="1581" y="2596"/>
                      <a:pt x="1573" y="2555"/>
                      <a:pt x="1566" y="2514"/>
                    </a:cubicBezTo>
                    <a:cubicBezTo>
                      <a:pt x="1551" y="2426"/>
                      <a:pt x="1524" y="2341"/>
                      <a:pt x="1500" y="2256"/>
                    </a:cubicBezTo>
                    <a:cubicBezTo>
                      <a:pt x="1496" y="2242"/>
                      <a:pt x="1490" y="2228"/>
                      <a:pt x="1482" y="2215"/>
                    </a:cubicBezTo>
                    <a:cubicBezTo>
                      <a:pt x="1473" y="2199"/>
                      <a:pt x="1472" y="2185"/>
                      <a:pt x="1478" y="2167"/>
                    </a:cubicBezTo>
                    <a:cubicBezTo>
                      <a:pt x="1499" y="2111"/>
                      <a:pt x="1502" y="2051"/>
                      <a:pt x="1517" y="1994"/>
                    </a:cubicBezTo>
                    <a:cubicBezTo>
                      <a:pt x="1517" y="1991"/>
                      <a:pt x="1517" y="1989"/>
                      <a:pt x="1517" y="1986"/>
                    </a:cubicBezTo>
                    <a:cubicBezTo>
                      <a:pt x="1522" y="1941"/>
                      <a:pt x="1525" y="1895"/>
                      <a:pt x="1531" y="1850"/>
                    </a:cubicBezTo>
                    <a:cubicBezTo>
                      <a:pt x="1535" y="1820"/>
                      <a:pt x="1540" y="1790"/>
                      <a:pt x="1533" y="1759"/>
                    </a:cubicBezTo>
                    <a:cubicBezTo>
                      <a:pt x="1530" y="1747"/>
                      <a:pt x="1531" y="1735"/>
                      <a:pt x="1531" y="1722"/>
                    </a:cubicBezTo>
                    <a:cubicBezTo>
                      <a:pt x="1531" y="1717"/>
                      <a:pt x="1534" y="1710"/>
                      <a:pt x="1543" y="1710"/>
                    </a:cubicBezTo>
                    <a:cubicBezTo>
                      <a:pt x="1549" y="1792"/>
                      <a:pt x="1545" y="1872"/>
                      <a:pt x="1538" y="1954"/>
                    </a:cubicBezTo>
                    <a:cubicBezTo>
                      <a:pt x="1532" y="2035"/>
                      <a:pt x="1512" y="2114"/>
                      <a:pt x="1491" y="2193"/>
                    </a:cubicBezTo>
                    <a:cubicBezTo>
                      <a:pt x="1509" y="2224"/>
                      <a:pt x="1518" y="2257"/>
                      <a:pt x="1526" y="2291"/>
                    </a:cubicBezTo>
                    <a:cubicBezTo>
                      <a:pt x="1528" y="2303"/>
                      <a:pt x="1533" y="2314"/>
                      <a:pt x="1536" y="2326"/>
                    </a:cubicBezTo>
                    <a:cubicBezTo>
                      <a:pt x="1548" y="2373"/>
                      <a:pt x="1561" y="2419"/>
                      <a:pt x="1572" y="2466"/>
                    </a:cubicBezTo>
                    <a:cubicBezTo>
                      <a:pt x="1582" y="2510"/>
                      <a:pt x="1591" y="2555"/>
                      <a:pt x="1600" y="2600"/>
                    </a:cubicBezTo>
                    <a:cubicBezTo>
                      <a:pt x="1604" y="2622"/>
                      <a:pt x="1608" y="2643"/>
                      <a:pt x="1611" y="2665"/>
                    </a:cubicBezTo>
                    <a:cubicBezTo>
                      <a:pt x="1614" y="2692"/>
                      <a:pt x="1613" y="2692"/>
                      <a:pt x="1627" y="2712"/>
                    </a:cubicBezTo>
                    <a:cubicBezTo>
                      <a:pt x="1609" y="2730"/>
                      <a:pt x="1608" y="2732"/>
                      <a:pt x="1615" y="2753"/>
                    </a:cubicBezTo>
                    <a:cubicBezTo>
                      <a:pt x="1616" y="2755"/>
                      <a:pt x="1617" y="2757"/>
                      <a:pt x="1617" y="2760"/>
                    </a:cubicBezTo>
                    <a:cubicBezTo>
                      <a:pt x="1621" y="2773"/>
                      <a:pt x="1630" y="2780"/>
                      <a:pt x="1644" y="2782"/>
                    </a:cubicBezTo>
                    <a:cubicBezTo>
                      <a:pt x="1662" y="2785"/>
                      <a:pt x="1680" y="2789"/>
                      <a:pt x="1698" y="2793"/>
                    </a:cubicBezTo>
                    <a:cubicBezTo>
                      <a:pt x="1754" y="2805"/>
                      <a:pt x="1810" y="2807"/>
                      <a:pt x="1865" y="2802"/>
                    </a:cubicBezTo>
                    <a:cubicBezTo>
                      <a:pt x="1922" y="2756"/>
                      <a:pt x="1950" y="2694"/>
                      <a:pt x="1974" y="2630"/>
                    </a:cubicBezTo>
                    <a:cubicBezTo>
                      <a:pt x="1995" y="2573"/>
                      <a:pt x="2008" y="2515"/>
                      <a:pt x="2016" y="2454"/>
                    </a:cubicBezTo>
                    <a:cubicBezTo>
                      <a:pt x="2025" y="2387"/>
                      <a:pt x="2038" y="2321"/>
                      <a:pt x="2049" y="2254"/>
                    </a:cubicBezTo>
                    <a:cubicBezTo>
                      <a:pt x="2053" y="2229"/>
                      <a:pt x="2060" y="2205"/>
                      <a:pt x="2059" y="2181"/>
                    </a:cubicBezTo>
                    <a:cubicBezTo>
                      <a:pt x="2057" y="2100"/>
                      <a:pt x="2061" y="2020"/>
                      <a:pt x="2050" y="1940"/>
                    </a:cubicBezTo>
                    <a:cubicBezTo>
                      <a:pt x="2046" y="1908"/>
                      <a:pt x="2047" y="1876"/>
                      <a:pt x="2043" y="1844"/>
                    </a:cubicBezTo>
                    <a:cubicBezTo>
                      <a:pt x="2037" y="1793"/>
                      <a:pt x="2031" y="1742"/>
                      <a:pt x="2019" y="1691"/>
                    </a:cubicBezTo>
                    <a:cubicBezTo>
                      <a:pt x="2015" y="1672"/>
                      <a:pt x="2014" y="1652"/>
                      <a:pt x="2011" y="1626"/>
                    </a:cubicBezTo>
                    <a:cubicBezTo>
                      <a:pt x="2024" y="1643"/>
                      <a:pt x="2029" y="1655"/>
                      <a:pt x="2031" y="1668"/>
                    </a:cubicBezTo>
                    <a:cubicBezTo>
                      <a:pt x="2038" y="1708"/>
                      <a:pt x="2050" y="1747"/>
                      <a:pt x="2052" y="1788"/>
                    </a:cubicBezTo>
                    <a:cubicBezTo>
                      <a:pt x="2054" y="1828"/>
                      <a:pt x="2065" y="1868"/>
                      <a:pt x="2063" y="1909"/>
                    </a:cubicBezTo>
                    <a:cubicBezTo>
                      <a:pt x="2063" y="1917"/>
                      <a:pt x="2065" y="1924"/>
                      <a:pt x="2065" y="1931"/>
                    </a:cubicBezTo>
                    <a:cubicBezTo>
                      <a:pt x="2067" y="1952"/>
                      <a:pt x="2069" y="1973"/>
                      <a:pt x="2071" y="1994"/>
                    </a:cubicBezTo>
                    <a:cubicBezTo>
                      <a:pt x="2072" y="2025"/>
                      <a:pt x="2074" y="2056"/>
                      <a:pt x="2075" y="2087"/>
                    </a:cubicBezTo>
                    <a:cubicBezTo>
                      <a:pt x="2076" y="2124"/>
                      <a:pt x="2079" y="2161"/>
                      <a:pt x="2075" y="2197"/>
                    </a:cubicBezTo>
                    <a:cubicBezTo>
                      <a:pt x="2070" y="2251"/>
                      <a:pt x="2060" y="2305"/>
                      <a:pt x="2051" y="2358"/>
                    </a:cubicBezTo>
                    <a:cubicBezTo>
                      <a:pt x="2045" y="2396"/>
                      <a:pt x="2039" y="2434"/>
                      <a:pt x="2033" y="2472"/>
                    </a:cubicBezTo>
                    <a:cubicBezTo>
                      <a:pt x="2026" y="2519"/>
                      <a:pt x="2015" y="2566"/>
                      <a:pt x="1999" y="2612"/>
                    </a:cubicBezTo>
                    <a:cubicBezTo>
                      <a:pt x="1992" y="2630"/>
                      <a:pt x="1988" y="2649"/>
                      <a:pt x="1980" y="2668"/>
                    </a:cubicBezTo>
                    <a:cubicBezTo>
                      <a:pt x="1973" y="2686"/>
                      <a:pt x="1964" y="2704"/>
                      <a:pt x="1954" y="2721"/>
                    </a:cubicBezTo>
                    <a:cubicBezTo>
                      <a:pt x="1944" y="2739"/>
                      <a:pt x="1932" y="2756"/>
                      <a:pt x="1921" y="2773"/>
                    </a:cubicBezTo>
                    <a:cubicBezTo>
                      <a:pt x="1917" y="2779"/>
                      <a:pt x="1912" y="2786"/>
                      <a:pt x="1916" y="2796"/>
                    </a:cubicBezTo>
                    <a:cubicBezTo>
                      <a:pt x="1920" y="2796"/>
                      <a:pt x="1925" y="2798"/>
                      <a:pt x="1929" y="2798"/>
                    </a:cubicBezTo>
                    <a:cubicBezTo>
                      <a:pt x="1944" y="2796"/>
                      <a:pt x="1958" y="2793"/>
                      <a:pt x="1973" y="2791"/>
                    </a:cubicBezTo>
                    <a:cubicBezTo>
                      <a:pt x="2019" y="2783"/>
                      <a:pt x="2055" y="2759"/>
                      <a:pt x="2081" y="2719"/>
                    </a:cubicBezTo>
                    <a:cubicBezTo>
                      <a:pt x="2096" y="2697"/>
                      <a:pt x="2111" y="2674"/>
                      <a:pt x="2126" y="2651"/>
                    </a:cubicBezTo>
                    <a:cubicBezTo>
                      <a:pt x="2147" y="2617"/>
                      <a:pt x="2161" y="2581"/>
                      <a:pt x="2167" y="2541"/>
                    </a:cubicBezTo>
                    <a:cubicBezTo>
                      <a:pt x="2172" y="2505"/>
                      <a:pt x="2178" y="2468"/>
                      <a:pt x="2178" y="2431"/>
                    </a:cubicBezTo>
                    <a:cubicBezTo>
                      <a:pt x="2179" y="2412"/>
                      <a:pt x="2180" y="2394"/>
                      <a:pt x="2182" y="2375"/>
                    </a:cubicBezTo>
                    <a:cubicBezTo>
                      <a:pt x="2186" y="2321"/>
                      <a:pt x="2184" y="2267"/>
                      <a:pt x="2174" y="2213"/>
                    </a:cubicBezTo>
                    <a:cubicBezTo>
                      <a:pt x="2164" y="2160"/>
                      <a:pt x="2154" y="2106"/>
                      <a:pt x="2154" y="2052"/>
                    </a:cubicBezTo>
                    <a:cubicBezTo>
                      <a:pt x="2154" y="2037"/>
                      <a:pt x="2150" y="2023"/>
                      <a:pt x="2147" y="2008"/>
                    </a:cubicBezTo>
                    <a:cubicBezTo>
                      <a:pt x="2147" y="2006"/>
                      <a:pt x="2144" y="2005"/>
                      <a:pt x="2142" y="2004"/>
                    </a:cubicBezTo>
                    <a:cubicBezTo>
                      <a:pt x="2136" y="2004"/>
                      <a:pt x="2138" y="2017"/>
                      <a:pt x="2127" y="2010"/>
                    </a:cubicBezTo>
                    <a:cubicBezTo>
                      <a:pt x="2127" y="2004"/>
                      <a:pt x="2125" y="1997"/>
                      <a:pt x="2126" y="1989"/>
                    </a:cubicBezTo>
                    <a:cubicBezTo>
                      <a:pt x="2127" y="1967"/>
                      <a:pt x="2129" y="1945"/>
                      <a:pt x="2130" y="1923"/>
                    </a:cubicBezTo>
                    <a:cubicBezTo>
                      <a:pt x="2132" y="1895"/>
                      <a:pt x="2136" y="1866"/>
                      <a:pt x="2132" y="1838"/>
                    </a:cubicBezTo>
                    <a:cubicBezTo>
                      <a:pt x="2126" y="1792"/>
                      <a:pt x="2118" y="1745"/>
                      <a:pt x="2117" y="1699"/>
                    </a:cubicBezTo>
                    <a:cubicBezTo>
                      <a:pt x="2115" y="1635"/>
                      <a:pt x="2101" y="1574"/>
                      <a:pt x="2070" y="1518"/>
                    </a:cubicBezTo>
                    <a:cubicBezTo>
                      <a:pt x="2057" y="1495"/>
                      <a:pt x="2045" y="1472"/>
                      <a:pt x="2036" y="1448"/>
                    </a:cubicBezTo>
                    <a:cubicBezTo>
                      <a:pt x="2029" y="1426"/>
                      <a:pt x="2019" y="1408"/>
                      <a:pt x="2005" y="1389"/>
                    </a:cubicBezTo>
                    <a:cubicBezTo>
                      <a:pt x="1994" y="1373"/>
                      <a:pt x="1984" y="1356"/>
                      <a:pt x="1974" y="1339"/>
                    </a:cubicBezTo>
                    <a:cubicBezTo>
                      <a:pt x="1964" y="1323"/>
                      <a:pt x="1955" y="1305"/>
                      <a:pt x="1941" y="1292"/>
                    </a:cubicBezTo>
                    <a:cubicBezTo>
                      <a:pt x="1934" y="1292"/>
                      <a:pt x="1927" y="1294"/>
                      <a:pt x="1922" y="1292"/>
                    </a:cubicBezTo>
                    <a:cubicBezTo>
                      <a:pt x="1908" y="1284"/>
                      <a:pt x="1892" y="1283"/>
                      <a:pt x="1876" y="1281"/>
                    </a:cubicBezTo>
                    <a:cubicBezTo>
                      <a:pt x="1829" y="1273"/>
                      <a:pt x="1781" y="1269"/>
                      <a:pt x="1734" y="1254"/>
                    </a:cubicBezTo>
                    <a:cubicBezTo>
                      <a:pt x="1710" y="1246"/>
                      <a:pt x="1684" y="1241"/>
                      <a:pt x="1659" y="1237"/>
                    </a:cubicBezTo>
                    <a:cubicBezTo>
                      <a:pt x="1636" y="1233"/>
                      <a:pt x="1613" y="1230"/>
                      <a:pt x="1591" y="1221"/>
                    </a:cubicBezTo>
                    <a:cubicBezTo>
                      <a:pt x="1581" y="1217"/>
                      <a:pt x="1568" y="1212"/>
                      <a:pt x="1559" y="1215"/>
                    </a:cubicBezTo>
                    <a:cubicBezTo>
                      <a:pt x="1544" y="1219"/>
                      <a:pt x="1532" y="1211"/>
                      <a:pt x="1518" y="1214"/>
                    </a:cubicBezTo>
                    <a:cubicBezTo>
                      <a:pt x="1515" y="1216"/>
                      <a:pt x="1512" y="1218"/>
                      <a:pt x="1509" y="1220"/>
                    </a:cubicBezTo>
                    <a:cubicBezTo>
                      <a:pt x="1460" y="1254"/>
                      <a:pt x="1418" y="1295"/>
                      <a:pt x="1373" y="1334"/>
                    </a:cubicBezTo>
                    <a:cubicBezTo>
                      <a:pt x="1343" y="1360"/>
                      <a:pt x="1315" y="1388"/>
                      <a:pt x="1292" y="1420"/>
                    </a:cubicBezTo>
                    <a:cubicBezTo>
                      <a:pt x="1253" y="1472"/>
                      <a:pt x="1214" y="1525"/>
                      <a:pt x="1176" y="1578"/>
                    </a:cubicBezTo>
                    <a:cubicBezTo>
                      <a:pt x="1173" y="1582"/>
                      <a:pt x="1170" y="1587"/>
                      <a:pt x="1169" y="1591"/>
                    </a:cubicBezTo>
                    <a:cubicBezTo>
                      <a:pt x="1156" y="1622"/>
                      <a:pt x="1141" y="1652"/>
                      <a:pt x="1131" y="1683"/>
                    </a:cubicBezTo>
                    <a:cubicBezTo>
                      <a:pt x="1108" y="1754"/>
                      <a:pt x="1088" y="1825"/>
                      <a:pt x="1065" y="1895"/>
                    </a:cubicBezTo>
                    <a:cubicBezTo>
                      <a:pt x="1044" y="1956"/>
                      <a:pt x="1039" y="2018"/>
                      <a:pt x="1041" y="2082"/>
                    </a:cubicBezTo>
                    <a:cubicBezTo>
                      <a:pt x="1042" y="2150"/>
                      <a:pt x="1050" y="2217"/>
                      <a:pt x="1060" y="2284"/>
                    </a:cubicBezTo>
                    <a:cubicBezTo>
                      <a:pt x="1071" y="2364"/>
                      <a:pt x="1089" y="2442"/>
                      <a:pt x="1116" y="2518"/>
                    </a:cubicBezTo>
                    <a:cubicBezTo>
                      <a:pt x="1140" y="2588"/>
                      <a:pt x="1170" y="2656"/>
                      <a:pt x="1206" y="2720"/>
                    </a:cubicBezTo>
                    <a:cubicBezTo>
                      <a:pt x="1213" y="2732"/>
                      <a:pt x="1218" y="2745"/>
                      <a:pt x="1224" y="2757"/>
                    </a:cubicBezTo>
                    <a:cubicBezTo>
                      <a:pt x="1226" y="2762"/>
                      <a:pt x="1228" y="2767"/>
                      <a:pt x="1231" y="2774"/>
                    </a:cubicBezTo>
                    <a:cubicBezTo>
                      <a:pt x="1242" y="2769"/>
                      <a:pt x="1253" y="2767"/>
                      <a:pt x="1260" y="2761"/>
                    </a:cubicBezTo>
                    <a:cubicBezTo>
                      <a:pt x="1279" y="2746"/>
                      <a:pt x="1302" y="2742"/>
                      <a:pt x="1323" y="2732"/>
                    </a:cubicBezTo>
                    <a:cubicBezTo>
                      <a:pt x="1335" y="2726"/>
                      <a:pt x="1349" y="2723"/>
                      <a:pt x="1362" y="2720"/>
                    </a:cubicBezTo>
                    <a:cubicBezTo>
                      <a:pt x="1357" y="2724"/>
                      <a:pt x="1353" y="2729"/>
                      <a:pt x="1348" y="2732"/>
                    </a:cubicBezTo>
                    <a:cubicBezTo>
                      <a:pt x="1339" y="2737"/>
                      <a:pt x="1329" y="2742"/>
                      <a:pt x="1318" y="2747"/>
                    </a:cubicBezTo>
                    <a:cubicBezTo>
                      <a:pt x="1307" y="2752"/>
                      <a:pt x="1301" y="2761"/>
                      <a:pt x="1300" y="2772"/>
                    </a:cubicBezTo>
                    <a:cubicBezTo>
                      <a:pt x="1299" y="2782"/>
                      <a:pt x="1298" y="2792"/>
                      <a:pt x="1298" y="2802"/>
                    </a:cubicBezTo>
                    <a:cubicBezTo>
                      <a:pt x="1298" y="2832"/>
                      <a:pt x="1300" y="2861"/>
                      <a:pt x="1300" y="2891"/>
                    </a:cubicBezTo>
                    <a:cubicBezTo>
                      <a:pt x="1301" y="2953"/>
                      <a:pt x="1322" y="3009"/>
                      <a:pt x="1345" y="3065"/>
                    </a:cubicBezTo>
                    <a:cubicBezTo>
                      <a:pt x="1357" y="3096"/>
                      <a:pt x="1377" y="3124"/>
                      <a:pt x="1393" y="3153"/>
                    </a:cubicBezTo>
                    <a:cubicBezTo>
                      <a:pt x="1396" y="3158"/>
                      <a:pt x="1401" y="3162"/>
                      <a:pt x="1410" y="3158"/>
                    </a:cubicBezTo>
                    <a:cubicBezTo>
                      <a:pt x="1411" y="3155"/>
                      <a:pt x="1413" y="3150"/>
                      <a:pt x="1413" y="3145"/>
                    </a:cubicBezTo>
                    <a:cubicBezTo>
                      <a:pt x="1412" y="3118"/>
                      <a:pt x="1410" y="3091"/>
                      <a:pt x="1409" y="3064"/>
                    </a:cubicBezTo>
                    <a:cubicBezTo>
                      <a:pt x="1408" y="3046"/>
                      <a:pt x="1406" y="3027"/>
                      <a:pt x="1405" y="3009"/>
                    </a:cubicBezTo>
                    <a:cubicBezTo>
                      <a:pt x="1405" y="3000"/>
                      <a:pt x="1409" y="2992"/>
                      <a:pt x="1419" y="2991"/>
                    </a:cubicBezTo>
                    <a:cubicBezTo>
                      <a:pt x="1421" y="2992"/>
                      <a:pt x="1424" y="2993"/>
                      <a:pt x="1425" y="2994"/>
                    </a:cubicBezTo>
                    <a:cubicBezTo>
                      <a:pt x="1428" y="2999"/>
                      <a:pt x="1430" y="3003"/>
                      <a:pt x="1432" y="3008"/>
                    </a:cubicBezTo>
                    <a:cubicBezTo>
                      <a:pt x="1441" y="3041"/>
                      <a:pt x="1443" y="3076"/>
                      <a:pt x="1438" y="3110"/>
                    </a:cubicBezTo>
                    <a:cubicBezTo>
                      <a:pt x="1435" y="3131"/>
                      <a:pt x="1440" y="3150"/>
                      <a:pt x="1443" y="3169"/>
                    </a:cubicBezTo>
                    <a:cubicBezTo>
                      <a:pt x="1446" y="3183"/>
                      <a:pt x="1453" y="3194"/>
                      <a:pt x="1467" y="3200"/>
                    </a:cubicBezTo>
                    <a:cubicBezTo>
                      <a:pt x="1479" y="3205"/>
                      <a:pt x="1491" y="3201"/>
                      <a:pt x="1495" y="3190"/>
                    </a:cubicBezTo>
                    <a:cubicBezTo>
                      <a:pt x="1498" y="3177"/>
                      <a:pt x="1502" y="3163"/>
                      <a:pt x="1502" y="3150"/>
                    </a:cubicBezTo>
                    <a:cubicBezTo>
                      <a:pt x="1502" y="3111"/>
                      <a:pt x="1505" y="3071"/>
                      <a:pt x="1497" y="3032"/>
                    </a:cubicBezTo>
                    <a:cubicBezTo>
                      <a:pt x="1494" y="3014"/>
                      <a:pt x="1495" y="2995"/>
                      <a:pt x="1495" y="2978"/>
                    </a:cubicBezTo>
                    <a:cubicBezTo>
                      <a:pt x="1503" y="2973"/>
                      <a:pt x="1508" y="2975"/>
                      <a:pt x="1510" y="2982"/>
                    </a:cubicBezTo>
                    <a:cubicBezTo>
                      <a:pt x="1519" y="3003"/>
                      <a:pt x="1521" y="3025"/>
                      <a:pt x="1521" y="3047"/>
                    </a:cubicBezTo>
                    <a:cubicBezTo>
                      <a:pt x="1522" y="3085"/>
                      <a:pt x="1523" y="3123"/>
                      <a:pt x="1523" y="3162"/>
                    </a:cubicBezTo>
                    <a:cubicBezTo>
                      <a:pt x="1523" y="3175"/>
                      <a:pt x="1527" y="3186"/>
                      <a:pt x="1535" y="3196"/>
                    </a:cubicBezTo>
                    <a:cubicBezTo>
                      <a:pt x="1543" y="3206"/>
                      <a:pt x="1552" y="3216"/>
                      <a:pt x="1560" y="3225"/>
                    </a:cubicBezTo>
                    <a:cubicBezTo>
                      <a:pt x="1579" y="3226"/>
                      <a:pt x="1589" y="3218"/>
                      <a:pt x="1596" y="3205"/>
                    </a:cubicBezTo>
                    <a:cubicBezTo>
                      <a:pt x="1604" y="3191"/>
                      <a:pt x="1608" y="3175"/>
                      <a:pt x="1607" y="3159"/>
                    </a:cubicBezTo>
                    <a:cubicBezTo>
                      <a:pt x="1604" y="3100"/>
                      <a:pt x="1608" y="3040"/>
                      <a:pt x="1597" y="2982"/>
                    </a:cubicBezTo>
                    <a:cubicBezTo>
                      <a:pt x="1596" y="2978"/>
                      <a:pt x="1595" y="2975"/>
                      <a:pt x="1596" y="2971"/>
                    </a:cubicBezTo>
                    <a:cubicBezTo>
                      <a:pt x="1596" y="2964"/>
                      <a:pt x="1600" y="2960"/>
                      <a:pt x="1608" y="2963"/>
                    </a:cubicBezTo>
                    <a:cubicBezTo>
                      <a:pt x="1620" y="2987"/>
                      <a:pt x="1619" y="3013"/>
                      <a:pt x="1621" y="3039"/>
                    </a:cubicBezTo>
                    <a:cubicBezTo>
                      <a:pt x="1625" y="3075"/>
                      <a:pt x="1625" y="3113"/>
                      <a:pt x="1627" y="3149"/>
                    </a:cubicBezTo>
                    <a:cubicBezTo>
                      <a:pt x="1627" y="3155"/>
                      <a:pt x="1629" y="3159"/>
                      <a:pt x="1638" y="3158"/>
                    </a:cubicBezTo>
                    <a:cubicBezTo>
                      <a:pt x="1652" y="3135"/>
                      <a:pt x="1654" y="3108"/>
                      <a:pt x="1658" y="3082"/>
                    </a:cubicBezTo>
                    <a:cubicBezTo>
                      <a:pt x="1659" y="3068"/>
                      <a:pt x="1659" y="3055"/>
                      <a:pt x="1662" y="3041"/>
                    </a:cubicBezTo>
                    <a:cubicBezTo>
                      <a:pt x="1667" y="3016"/>
                      <a:pt x="1666" y="2990"/>
                      <a:pt x="1661" y="2964"/>
                    </a:cubicBezTo>
                    <a:cubicBezTo>
                      <a:pt x="1656" y="2934"/>
                      <a:pt x="1647" y="2904"/>
                      <a:pt x="1636" y="2876"/>
                    </a:cubicBezTo>
                    <a:cubicBezTo>
                      <a:pt x="1627" y="2855"/>
                      <a:pt x="1621" y="2834"/>
                      <a:pt x="1614" y="2813"/>
                    </a:cubicBezTo>
                    <a:cubicBezTo>
                      <a:pt x="1606" y="2787"/>
                      <a:pt x="1599" y="2761"/>
                      <a:pt x="1590" y="2735"/>
                    </a:cubicBezTo>
                    <a:cubicBezTo>
                      <a:pt x="1580" y="2707"/>
                      <a:pt x="1572" y="2702"/>
                      <a:pt x="1544" y="2703"/>
                    </a:cubicBezTo>
                    <a:cubicBezTo>
                      <a:pt x="1513" y="2704"/>
                      <a:pt x="1482" y="2704"/>
                      <a:pt x="1451" y="2705"/>
                    </a:cubicBezTo>
                    <a:cubicBezTo>
                      <a:pt x="1432" y="2706"/>
                      <a:pt x="1412" y="2707"/>
                      <a:pt x="1393" y="2715"/>
                    </a:cubicBezTo>
                    <a:cubicBezTo>
                      <a:pt x="1383" y="2719"/>
                      <a:pt x="1371" y="2719"/>
                      <a:pt x="1361" y="2720"/>
                    </a:cubicBezTo>
                    <a:close/>
                    <a:moveTo>
                      <a:pt x="596" y="4507"/>
                    </a:moveTo>
                    <a:cubicBezTo>
                      <a:pt x="603" y="4503"/>
                      <a:pt x="611" y="4500"/>
                      <a:pt x="618" y="4495"/>
                    </a:cubicBezTo>
                    <a:cubicBezTo>
                      <a:pt x="634" y="4485"/>
                      <a:pt x="650" y="4475"/>
                      <a:pt x="663" y="4463"/>
                    </a:cubicBezTo>
                    <a:cubicBezTo>
                      <a:pt x="704" y="4427"/>
                      <a:pt x="743" y="4389"/>
                      <a:pt x="784" y="4354"/>
                    </a:cubicBezTo>
                    <a:cubicBezTo>
                      <a:pt x="822" y="4322"/>
                      <a:pt x="860" y="4291"/>
                      <a:pt x="893" y="4254"/>
                    </a:cubicBezTo>
                    <a:cubicBezTo>
                      <a:pt x="903" y="4242"/>
                      <a:pt x="915" y="4230"/>
                      <a:pt x="927" y="4220"/>
                    </a:cubicBezTo>
                    <a:cubicBezTo>
                      <a:pt x="990" y="4166"/>
                      <a:pt x="1045" y="4104"/>
                      <a:pt x="1092" y="4036"/>
                    </a:cubicBezTo>
                    <a:cubicBezTo>
                      <a:pt x="1113" y="4005"/>
                      <a:pt x="1135" y="3975"/>
                      <a:pt x="1159" y="3947"/>
                    </a:cubicBezTo>
                    <a:cubicBezTo>
                      <a:pt x="1197" y="3902"/>
                      <a:pt x="1234" y="3855"/>
                      <a:pt x="1261" y="3802"/>
                    </a:cubicBezTo>
                    <a:cubicBezTo>
                      <a:pt x="1286" y="3754"/>
                      <a:pt x="1310" y="3705"/>
                      <a:pt x="1334" y="3657"/>
                    </a:cubicBezTo>
                    <a:cubicBezTo>
                      <a:pt x="1337" y="3650"/>
                      <a:pt x="1339" y="3643"/>
                      <a:pt x="1341" y="3636"/>
                    </a:cubicBezTo>
                    <a:cubicBezTo>
                      <a:pt x="1355" y="3598"/>
                      <a:pt x="1371" y="3560"/>
                      <a:pt x="1392" y="3525"/>
                    </a:cubicBezTo>
                    <a:cubicBezTo>
                      <a:pt x="1411" y="3494"/>
                      <a:pt x="1428" y="3463"/>
                      <a:pt x="1439" y="3429"/>
                    </a:cubicBezTo>
                    <a:cubicBezTo>
                      <a:pt x="1443" y="3417"/>
                      <a:pt x="1450" y="3407"/>
                      <a:pt x="1456" y="3396"/>
                    </a:cubicBezTo>
                    <a:cubicBezTo>
                      <a:pt x="1472" y="3367"/>
                      <a:pt x="1489" y="3338"/>
                      <a:pt x="1505" y="3309"/>
                    </a:cubicBezTo>
                    <a:cubicBezTo>
                      <a:pt x="1516" y="3287"/>
                      <a:pt x="1525" y="3265"/>
                      <a:pt x="1536" y="3243"/>
                    </a:cubicBezTo>
                    <a:cubicBezTo>
                      <a:pt x="1529" y="3231"/>
                      <a:pt x="1523" y="3221"/>
                      <a:pt x="1517" y="3210"/>
                    </a:cubicBezTo>
                    <a:cubicBezTo>
                      <a:pt x="1513" y="3211"/>
                      <a:pt x="1508" y="3210"/>
                      <a:pt x="1506" y="3212"/>
                    </a:cubicBezTo>
                    <a:cubicBezTo>
                      <a:pt x="1483" y="3227"/>
                      <a:pt x="1461" y="3220"/>
                      <a:pt x="1440" y="3208"/>
                    </a:cubicBezTo>
                    <a:cubicBezTo>
                      <a:pt x="1435" y="3206"/>
                      <a:pt x="1432" y="3202"/>
                      <a:pt x="1428" y="3199"/>
                    </a:cubicBezTo>
                    <a:cubicBezTo>
                      <a:pt x="1424" y="3197"/>
                      <a:pt x="1419" y="3195"/>
                      <a:pt x="1414" y="3195"/>
                    </a:cubicBezTo>
                    <a:cubicBezTo>
                      <a:pt x="1385" y="3191"/>
                      <a:pt x="1364" y="3176"/>
                      <a:pt x="1352" y="3150"/>
                    </a:cubicBezTo>
                    <a:cubicBezTo>
                      <a:pt x="1346" y="3137"/>
                      <a:pt x="1342" y="3124"/>
                      <a:pt x="1338" y="3112"/>
                    </a:cubicBezTo>
                    <a:cubicBezTo>
                      <a:pt x="1329" y="3090"/>
                      <a:pt x="1321" y="3068"/>
                      <a:pt x="1313" y="3046"/>
                    </a:cubicBezTo>
                    <a:cubicBezTo>
                      <a:pt x="1302" y="3015"/>
                      <a:pt x="1291" y="2986"/>
                      <a:pt x="1286" y="2954"/>
                    </a:cubicBezTo>
                    <a:cubicBezTo>
                      <a:pt x="1280" y="2918"/>
                      <a:pt x="1281" y="2882"/>
                      <a:pt x="1279" y="2847"/>
                    </a:cubicBezTo>
                    <a:cubicBezTo>
                      <a:pt x="1278" y="2831"/>
                      <a:pt x="1276" y="2815"/>
                      <a:pt x="1273" y="2799"/>
                    </a:cubicBezTo>
                    <a:cubicBezTo>
                      <a:pt x="1271" y="2793"/>
                      <a:pt x="1266" y="2787"/>
                      <a:pt x="1263" y="2782"/>
                    </a:cubicBezTo>
                    <a:cubicBezTo>
                      <a:pt x="1246" y="2783"/>
                      <a:pt x="1234" y="2796"/>
                      <a:pt x="1217" y="2791"/>
                    </a:cubicBezTo>
                    <a:cubicBezTo>
                      <a:pt x="1196" y="2753"/>
                      <a:pt x="1188" y="2709"/>
                      <a:pt x="1159" y="2673"/>
                    </a:cubicBezTo>
                    <a:cubicBezTo>
                      <a:pt x="1147" y="2671"/>
                      <a:pt x="1136" y="2670"/>
                      <a:pt x="1125" y="2669"/>
                    </a:cubicBezTo>
                    <a:cubicBezTo>
                      <a:pt x="1089" y="2667"/>
                      <a:pt x="1055" y="2658"/>
                      <a:pt x="1022" y="2643"/>
                    </a:cubicBezTo>
                    <a:cubicBezTo>
                      <a:pt x="1019" y="2642"/>
                      <a:pt x="1015" y="2643"/>
                      <a:pt x="1011" y="2642"/>
                    </a:cubicBezTo>
                    <a:cubicBezTo>
                      <a:pt x="997" y="2659"/>
                      <a:pt x="988" y="2678"/>
                      <a:pt x="981" y="2698"/>
                    </a:cubicBezTo>
                    <a:cubicBezTo>
                      <a:pt x="959" y="2758"/>
                      <a:pt x="938" y="2818"/>
                      <a:pt x="916" y="2879"/>
                    </a:cubicBezTo>
                    <a:cubicBezTo>
                      <a:pt x="914" y="2886"/>
                      <a:pt x="912" y="2893"/>
                      <a:pt x="910" y="2900"/>
                    </a:cubicBezTo>
                    <a:cubicBezTo>
                      <a:pt x="901" y="2959"/>
                      <a:pt x="877" y="3014"/>
                      <a:pt x="860" y="3070"/>
                    </a:cubicBezTo>
                    <a:cubicBezTo>
                      <a:pt x="848" y="3109"/>
                      <a:pt x="834" y="3147"/>
                      <a:pt x="823" y="3187"/>
                    </a:cubicBezTo>
                    <a:cubicBezTo>
                      <a:pt x="809" y="3242"/>
                      <a:pt x="791" y="3295"/>
                      <a:pt x="768" y="3347"/>
                    </a:cubicBezTo>
                    <a:cubicBezTo>
                      <a:pt x="742" y="3406"/>
                      <a:pt x="708" y="3461"/>
                      <a:pt x="667" y="3510"/>
                    </a:cubicBezTo>
                    <a:cubicBezTo>
                      <a:pt x="659" y="3520"/>
                      <a:pt x="652" y="3530"/>
                      <a:pt x="644" y="3539"/>
                    </a:cubicBezTo>
                    <a:cubicBezTo>
                      <a:pt x="633" y="3553"/>
                      <a:pt x="622" y="3566"/>
                      <a:pt x="610" y="3578"/>
                    </a:cubicBezTo>
                    <a:cubicBezTo>
                      <a:pt x="567" y="3619"/>
                      <a:pt x="523" y="3659"/>
                      <a:pt x="480" y="3699"/>
                    </a:cubicBezTo>
                    <a:cubicBezTo>
                      <a:pt x="475" y="3703"/>
                      <a:pt x="470" y="3707"/>
                      <a:pt x="465" y="3710"/>
                    </a:cubicBezTo>
                    <a:cubicBezTo>
                      <a:pt x="412" y="3737"/>
                      <a:pt x="370" y="3781"/>
                      <a:pt x="315" y="3805"/>
                    </a:cubicBezTo>
                    <a:cubicBezTo>
                      <a:pt x="313" y="3806"/>
                      <a:pt x="311" y="3808"/>
                      <a:pt x="309" y="3809"/>
                    </a:cubicBezTo>
                    <a:cubicBezTo>
                      <a:pt x="267" y="3843"/>
                      <a:pt x="219" y="3869"/>
                      <a:pt x="170" y="3892"/>
                    </a:cubicBezTo>
                    <a:cubicBezTo>
                      <a:pt x="148" y="3903"/>
                      <a:pt x="127" y="3915"/>
                      <a:pt x="112" y="3937"/>
                    </a:cubicBezTo>
                    <a:cubicBezTo>
                      <a:pt x="118" y="3953"/>
                      <a:pt x="123" y="3968"/>
                      <a:pt x="129" y="3983"/>
                    </a:cubicBezTo>
                    <a:cubicBezTo>
                      <a:pt x="135" y="3998"/>
                      <a:pt x="142" y="4012"/>
                      <a:pt x="147" y="4027"/>
                    </a:cubicBezTo>
                    <a:cubicBezTo>
                      <a:pt x="151" y="4038"/>
                      <a:pt x="159" y="4042"/>
                      <a:pt x="169" y="4046"/>
                    </a:cubicBezTo>
                    <a:cubicBezTo>
                      <a:pt x="171" y="4046"/>
                      <a:pt x="172" y="4049"/>
                      <a:pt x="173" y="4051"/>
                    </a:cubicBezTo>
                    <a:cubicBezTo>
                      <a:pt x="173" y="4057"/>
                      <a:pt x="172" y="4063"/>
                      <a:pt x="171" y="4071"/>
                    </a:cubicBezTo>
                    <a:cubicBezTo>
                      <a:pt x="179" y="4082"/>
                      <a:pt x="188" y="4094"/>
                      <a:pt x="194" y="4107"/>
                    </a:cubicBezTo>
                    <a:cubicBezTo>
                      <a:pt x="230" y="4179"/>
                      <a:pt x="284" y="4237"/>
                      <a:pt x="335" y="4297"/>
                    </a:cubicBezTo>
                    <a:cubicBezTo>
                      <a:pt x="350" y="4315"/>
                      <a:pt x="367" y="4331"/>
                      <a:pt x="384" y="4347"/>
                    </a:cubicBezTo>
                    <a:cubicBezTo>
                      <a:pt x="414" y="4377"/>
                      <a:pt x="445" y="4406"/>
                      <a:pt x="476" y="4434"/>
                    </a:cubicBezTo>
                    <a:cubicBezTo>
                      <a:pt x="483" y="4441"/>
                      <a:pt x="491" y="4447"/>
                      <a:pt x="499" y="4451"/>
                    </a:cubicBezTo>
                    <a:cubicBezTo>
                      <a:pt x="509" y="4456"/>
                      <a:pt x="520" y="4458"/>
                      <a:pt x="532" y="4462"/>
                    </a:cubicBezTo>
                    <a:cubicBezTo>
                      <a:pt x="543" y="4490"/>
                      <a:pt x="569" y="4498"/>
                      <a:pt x="596" y="4507"/>
                    </a:cubicBezTo>
                    <a:close/>
                    <a:moveTo>
                      <a:pt x="1638" y="2809"/>
                    </a:moveTo>
                    <a:cubicBezTo>
                      <a:pt x="1639" y="2817"/>
                      <a:pt x="1639" y="2823"/>
                      <a:pt x="1641" y="2829"/>
                    </a:cubicBezTo>
                    <a:cubicBezTo>
                      <a:pt x="1649" y="2852"/>
                      <a:pt x="1658" y="2875"/>
                      <a:pt x="1667" y="2898"/>
                    </a:cubicBezTo>
                    <a:cubicBezTo>
                      <a:pt x="1677" y="2923"/>
                      <a:pt x="1683" y="2949"/>
                      <a:pt x="1685" y="2977"/>
                    </a:cubicBezTo>
                    <a:cubicBezTo>
                      <a:pt x="1688" y="3029"/>
                      <a:pt x="1677" y="3080"/>
                      <a:pt x="1666" y="3131"/>
                    </a:cubicBezTo>
                    <a:cubicBezTo>
                      <a:pt x="1663" y="3147"/>
                      <a:pt x="1657" y="3165"/>
                      <a:pt x="1643" y="3176"/>
                    </a:cubicBezTo>
                    <a:cubicBezTo>
                      <a:pt x="1632" y="3185"/>
                      <a:pt x="1625" y="3196"/>
                      <a:pt x="1619" y="3208"/>
                    </a:cubicBezTo>
                    <a:cubicBezTo>
                      <a:pt x="1612" y="3222"/>
                      <a:pt x="1601" y="3231"/>
                      <a:pt x="1586" y="3236"/>
                    </a:cubicBezTo>
                    <a:cubicBezTo>
                      <a:pt x="1583" y="3237"/>
                      <a:pt x="1579" y="3238"/>
                      <a:pt x="1576" y="3239"/>
                    </a:cubicBezTo>
                    <a:cubicBezTo>
                      <a:pt x="1547" y="3250"/>
                      <a:pt x="1536" y="3270"/>
                      <a:pt x="1542" y="3300"/>
                    </a:cubicBezTo>
                    <a:cubicBezTo>
                      <a:pt x="1552" y="3347"/>
                      <a:pt x="1568" y="3392"/>
                      <a:pt x="1585" y="3438"/>
                    </a:cubicBezTo>
                    <a:cubicBezTo>
                      <a:pt x="1601" y="3483"/>
                      <a:pt x="1617" y="3528"/>
                      <a:pt x="1630" y="3574"/>
                    </a:cubicBezTo>
                    <a:cubicBezTo>
                      <a:pt x="1636" y="3594"/>
                      <a:pt x="1639" y="3616"/>
                      <a:pt x="1638" y="3637"/>
                    </a:cubicBezTo>
                    <a:cubicBezTo>
                      <a:pt x="1635" y="3714"/>
                      <a:pt x="1626" y="3791"/>
                      <a:pt x="1614" y="3868"/>
                    </a:cubicBezTo>
                    <a:cubicBezTo>
                      <a:pt x="1606" y="3918"/>
                      <a:pt x="1601" y="3969"/>
                      <a:pt x="1597" y="4019"/>
                    </a:cubicBezTo>
                    <a:cubicBezTo>
                      <a:pt x="1592" y="4089"/>
                      <a:pt x="1591" y="4160"/>
                      <a:pt x="1586" y="4230"/>
                    </a:cubicBezTo>
                    <a:cubicBezTo>
                      <a:pt x="1579" y="4332"/>
                      <a:pt x="1571" y="4434"/>
                      <a:pt x="1563" y="4536"/>
                    </a:cubicBezTo>
                    <a:cubicBezTo>
                      <a:pt x="1563" y="4542"/>
                      <a:pt x="1564" y="4548"/>
                      <a:pt x="1565" y="4552"/>
                    </a:cubicBezTo>
                    <a:cubicBezTo>
                      <a:pt x="1569" y="4556"/>
                      <a:pt x="1570" y="4558"/>
                      <a:pt x="1572" y="4559"/>
                    </a:cubicBezTo>
                    <a:cubicBezTo>
                      <a:pt x="1577" y="4561"/>
                      <a:pt x="1581" y="4563"/>
                      <a:pt x="1586" y="4564"/>
                    </a:cubicBezTo>
                    <a:cubicBezTo>
                      <a:pt x="1646" y="4584"/>
                      <a:pt x="1708" y="4596"/>
                      <a:pt x="1771" y="4599"/>
                    </a:cubicBezTo>
                    <a:cubicBezTo>
                      <a:pt x="1785" y="4599"/>
                      <a:pt x="1798" y="4600"/>
                      <a:pt x="1812" y="4603"/>
                    </a:cubicBezTo>
                    <a:cubicBezTo>
                      <a:pt x="1854" y="4612"/>
                      <a:pt x="1897" y="4614"/>
                      <a:pt x="1940" y="4613"/>
                    </a:cubicBezTo>
                    <a:cubicBezTo>
                      <a:pt x="1960" y="4613"/>
                      <a:pt x="1980" y="4611"/>
                      <a:pt x="1999" y="4605"/>
                    </a:cubicBezTo>
                    <a:cubicBezTo>
                      <a:pt x="2009" y="4602"/>
                      <a:pt x="2020" y="4599"/>
                      <a:pt x="2031" y="4599"/>
                    </a:cubicBezTo>
                    <a:cubicBezTo>
                      <a:pt x="2075" y="4599"/>
                      <a:pt x="2117" y="4588"/>
                      <a:pt x="2160" y="4586"/>
                    </a:cubicBezTo>
                    <a:cubicBezTo>
                      <a:pt x="2169" y="4586"/>
                      <a:pt x="2177" y="4584"/>
                      <a:pt x="2186" y="4582"/>
                    </a:cubicBezTo>
                    <a:cubicBezTo>
                      <a:pt x="2191" y="4581"/>
                      <a:pt x="2197" y="4578"/>
                      <a:pt x="2202" y="4575"/>
                    </a:cubicBezTo>
                    <a:cubicBezTo>
                      <a:pt x="2204" y="4570"/>
                      <a:pt x="2206" y="4565"/>
                      <a:pt x="2206" y="4560"/>
                    </a:cubicBezTo>
                    <a:cubicBezTo>
                      <a:pt x="2209" y="4537"/>
                      <a:pt x="2210" y="4514"/>
                      <a:pt x="2214" y="4490"/>
                    </a:cubicBezTo>
                    <a:cubicBezTo>
                      <a:pt x="2220" y="4445"/>
                      <a:pt x="2224" y="4400"/>
                      <a:pt x="2226" y="4354"/>
                    </a:cubicBezTo>
                    <a:cubicBezTo>
                      <a:pt x="2228" y="4300"/>
                      <a:pt x="2234" y="4246"/>
                      <a:pt x="2236" y="4192"/>
                    </a:cubicBezTo>
                    <a:cubicBezTo>
                      <a:pt x="2237" y="4156"/>
                      <a:pt x="2236" y="4120"/>
                      <a:pt x="2235" y="4084"/>
                    </a:cubicBezTo>
                    <a:cubicBezTo>
                      <a:pt x="2235" y="4060"/>
                      <a:pt x="2232" y="4035"/>
                      <a:pt x="2230" y="4011"/>
                    </a:cubicBezTo>
                    <a:cubicBezTo>
                      <a:pt x="2228" y="3961"/>
                      <a:pt x="2226" y="3912"/>
                      <a:pt x="2224" y="3863"/>
                    </a:cubicBezTo>
                    <a:cubicBezTo>
                      <a:pt x="2223" y="3843"/>
                      <a:pt x="2223" y="3823"/>
                      <a:pt x="2213" y="3805"/>
                    </a:cubicBezTo>
                    <a:cubicBezTo>
                      <a:pt x="2210" y="3800"/>
                      <a:pt x="2210" y="3793"/>
                      <a:pt x="2209" y="3787"/>
                    </a:cubicBezTo>
                    <a:cubicBezTo>
                      <a:pt x="2206" y="3754"/>
                      <a:pt x="2203" y="3721"/>
                      <a:pt x="2199" y="3688"/>
                    </a:cubicBezTo>
                    <a:cubicBezTo>
                      <a:pt x="2194" y="3636"/>
                      <a:pt x="2190" y="3585"/>
                      <a:pt x="2180" y="3534"/>
                    </a:cubicBezTo>
                    <a:cubicBezTo>
                      <a:pt x="2171" y="3490"/>
                      <a:pt x="2164" y="3446"/>
                      <a:pt x="2157" y="3403"/>
                    </a:cubicBezTo>
                    <a:cubicBezTo>
                      <a:pt x="2150" y="3366"/>
                      <a:pt x="2144" y="3329"/>
                      <a:pt x="2137" y="3293"/>
                    </a:cubicBezTo>
                    <a:cubicBezTo>
                      <a:pt x="2119" y="3203"/>
                      <a:pt x="2093" y="3114"/>
                      <a:pt x="2077" y="3023"/>
                    </a:cubicBezTo>
                    <a:cubicBezTo>
                      <a:pt x="2066" y="2966"/>
                      <a:pt x="2055" y="2909"/>
                      <a:pt x="2043" y="2852"/>
                    </a:cubicBezTo>
                    <a:cubicBezTo>
                      <a:pt x="2039" y="2832"/>
                      <a:pt x="2038" y="2811"/>
                      <a:pt x="2028" y="2790"/>
                    </a:cubicBezTo>
                    <a:cubicBezTo>
                      <a:pt x="2018" y="2792"/>
                      <a:pt x="2008" y="2794"/>
                      <a:pt x="1999" y="2796"/>
                    </a:cubicBezTo>
                    <a:cubicBezTo>
                      <a:pt x="1974" y="2801"/>
                      <a:pt x="1949" y="2807"/>
                      <a:pt x="1923" y="2812"/>
                    </a:cubicBezTo>
                    <a:cubicBezTo>
                      <a:pt x="1898" y="2817"/>
                      <a:pt x="1874" y="2825"/>
                      <a:pt x="1847" y="2819"/>
                    </a:cubicBezTo>
                    <a:cubicBezTo>
                      <a:pt x="1844" y="2818"/>
                      <a:pt x="1840" y="2820"/>
                      <a:pt x="1836" y="2820"/>
                    </a:cubicBezTo>
                    <a:cubicBezTo>
                      <a:pt x="1786" y="2821"/>
                      <a:pt x="1735" y="2819"/>
                      <a:pt x="1686" y="2808"/>
                    </a:cubicBezTo>
                    <a:cubicBezTo>
                      <a:pt x="1677" y="2806"/>
                      <a:pt x="1669" y="2804"/>
                      <a:pt x="1660" y="2804"/>
                    </a:cubicBezTo>
                    <a:cubicBezTo>
                      <a:pt x="1653" y="2804"/>
                      <a:pt x="1646" y="2807"/>
                      <a:pt x="1638" y="2809"/>
                    </a:cubicBezTo>
                    <a:close/>
                    <a:moveTo>
                      <a:pt x="509" y="4489"/>
                    </a:moveTo>
                    <a:cubicBezTo>
                      <a:pt x="501" y="4483"/>
                      <a:pt x="488" y="4472"/>
                      <a:pt x="474" y="4462"/>
                    </a:cubicBezTo>
                    <a:cubicBezTo>
                      <a:pt x="466" y="4456"/>
                      <a:pt x="456" y="4451"/>
                      <a:pt x="451" y="4443"/>
                    </a:cubicBezTo>
                    <a:cubicBezTo>
                      <a:pt x="440" y="4427"/>
                      <a:pt x="424" y="4415"/>
                      <a:pt x="411" y="4401"/>
                    </a:cubicBezTo>
                    <a:cubicBezTo>
                      <a:pt x="370" y="4355"/>
                      <a:pt x="321" y="4316"/>
                      <a:pt x="286" y="4265"/>
                    </a:cubicBezTo>
                    <a:cubicBezTo>
                      <a:pt x="284" y="4262"/>
                      <a:pt x="281" y="4259"/>
                      <a:pt x="278" y="4257"/>
                    </a:cubicBezTo>
                    <a:cubicBezTo>
                      <a:pt x="238" y="4218"/>
                      <a:pt x="204" y="4175"/>
                      <a:pt x="181" y="4123"/>
                    </a:cubicBezTo>
                    <a:cubicBezTo>
                      <a:pt x="174" y="4108"/>
                      <a:pt x="166" y="4092"/>
                      <a:pt x="146" y="4084"/>
                    </a:cubicBezTo>
                    <a:cubicBezTo>
                      <a:pt x="117" y="4101"/>
                      <a:pt x="90" y="4122"/>
                      <a:pt x="61" y="4142"/>
                    </a:cubicBezTo>
                    <a:cubicBezTo>
                      <a:pt x="32" y="4163"/>
                      <a:pt x="22" y="4191"/>
                      <a:pt x="25" y="4225"/>
                    </a:cubicBezTo>
                    <a:cubicBezTo>
                      <a:pt x="27" y="4241"/>
                      <a:pt x="28" y="4257"/>
                      <a:pt x="31" y="4273"/>
                    </a:cubicBezTo>
                    <a:cubicBezTo>
                      <a:pt x="34" y="4296"/>
                      <a:pt x="38" y="4319"/>
                      <a:pt x="42" y="4342"/>
                    </a:cubicBezTo>
                    <a:cubicBezTo>
                      <a:pt x="51" y="4389"/>
                      <a:pt x="60" y="4434"/>
                      <a:pt x="68" y="4481"/>
                    </a:cubicBezTo>
                    <a:cubicBezTo>
                      <a:pt x="81" y="4556"/>
                      <a:pt x="99" y="4630"/>
                      <a:pt x="124" y="4703"/>
                    </a:cubicBezTo>
                    <a:cubicBezTo>
                      <a:pt x="137" y="4741"/>
                      <a:pt x="157" y="4775"/>
                      <a:pt x="173" y="4811"/>
                    </a:cubicBezTo>
                    <a:cubicBezTo>
                      <a:pt x="191" y="4852"/>
                      <a:pt x="217" y="4887"/>
                      <a:pt x="246" y="4922"/>
                    </a:cubicBezTo>
                    <a:cubicBezTo>
                      <a:pt x="256" y="4934"/>
                      <a:pt x="268" y="4945"/>
                      <a:pt x="282" y="4953"/>
                    </a:cubicBezTo>
                    <a:cubicBezTo>
                      <a:pt x="302" y="4965"/>
                      <a:pt x="324" y="4974"/>
                      <a:pt x="346" y="4982"/>
                    </a:cubicBezTo>
                    <a:cubicBezTo>
                      <a:pt x="390" y="4999"/>
                      <a:pt x="434" y="5001"/>
                      <a:pt x="478" y="4979"/>
                    </a:cubicBezTo>
                    <a:cubicBezTo>
                      <a:pt x="486" y="4975"/>
                      <a:pt x="494" y="4973"/>
                      <a:pt x="502" y="4969"/>
                    </a:cubicBezTo>
                    <a:cubicBezTo>
                      <a:pt x="527" y="4956"/>
                      <a:pt x="547" y="4939"/>
                      <a:pt x="553" y="4910"/>
                    </a:cubicBezTo>
                    <a:cubicBezTo>
                      <a:pt x="555" y="4898"/>
                      <a:pt x="560" y="4886"/>
                      <a:pt x="560" y="4873"/>
                    </a:cubicBezTo>
                    <a:cubicBezTo>
                      <a:pt x="562" y="4827"/>
                      <a:pt x="572" y="4780"/>
                      <a:pt x="562" y="4733"/>
                    </a:cubicBezTo>
                    <a:cubicBezTo>
                      <a:pt x="560" y="4726"/>
                      <a:pt x="561" y="4719"/>
                      <a:pt x="561" y="4711"/>
                    </a:cubicBezTo>
                    <a:cubicBezTo>
                      <a:pt x="561" y="4671"/>
                      <a:pt x="552" y="4633"/>
                      <a:pt x="541" y="4595"/>
                    </a:cubicBezTo>
                    <a:cubicBezTo>
                      <a:pt x="532" y="4562"/>
                      <a:pt x="521" y="4529"/>
                      <a:pt x="509" y="4489"/>
                    </a:cubicBezTo>
                    <a:close/>
                    <a:moveTo>
                      <a:pt x="2278" y="215"/>
                    </a:moveTo>
                    <a:cubicBezTo>
                      <a:pt x="2275" y="196"/>
                      <a:pt x="2267" y="184"/>
                      <a:pt x="2257" y="174"/>
                    </a:cubicBezTo>
                    <a:cubicBezTo>
                      <a:pt x="2236" y="152"/>
                      <a:pt x="2217" y="129"/>
                      <a:pt x="2195" y="110"/>
                    </a:cubicBezTo>
                    <a:cubicBezTo>
                      <a:pt x="2169" y="86"/>
                      <a:pt x="2141" y="63"/>
                      <a:pt x="2104" y="56"/>
                    </a:cubicBezTo>
                    <a:cubicBezTo>
                      <a:pt x="2096" y="54"/>
                      <a:pt x="2088" y="49"/>
                      <a:pt x="2080" y="46"/>
                    </a:cubicBezTo>
                    <a:cubicBezTo>
                      <a:pt x="2048" y="33"/>
                      <a:pt x="2016" y="19"/>
                      <a:pt x="1981" y="16"/>
                    </a:cubicBezTo>
                    <a:cubicBezTo>
                      <a:pt x="1913" y="10"/>
                      <a:pt x="1846" y="17"/>
                      <a:pt x="1779" y="29"/>
                    </a:cubicBezTo>
                    <a:cubicBezTo>
                      <a:pt x="1723" y="40"/>
                      <a:pt x="1671" y="63"/>
                      <a:pt x="1618" y="82"/>
                    </a:cubicBezTo>
                    <a:cubicBezTo>
                      <a:pt x="1590" y="92"/>
                      <a:pt x="1565" y="108"/>
                      <a:pt x="1540" y="124"/>
                    </a:cubicBezTo>
                    <a:cubicBezTo>
                      <a:pt x="1508" y="146"/>
                      <a:pt x="1480" y="171"/>
                      <a:pt x="1452" y="197"/>
                    </a:cubicBezTo>
                    <a:cubicBezTo>
                      <a:pt x="1415" y="231"/>
                      <a:pt x="1384" y="269"/>
                      <a:pt x="1360" y="312"/>
                    </a:cubicBezTo>
                    <a:cubicBezTo>
                      <a:pt x="1350" y="329"/>
                      <a:pt x="1343" y="348"/>
                      <a:pt x="1336" y="366"/>
                    </a:cubicBezTo>
                    <a:cubicBezTo>
                      <a:pt x="1325" y="396"/>
                      <a:pt x="1322" y="428"/>
                      <a:pt x="1318" y="460"/>
                    </a:cubicBezTo>
                    <a:cubicBezTo>
                      <a:pt x="1313" y="496"/>
                      <a:pt x="1321" y="531"/>
                      <a:pt x="1332" y="565"/>
                    </a:cubicBezTo>
                    <a:cubicBezTo>
                      <a:pt x="1336" y="575"/>
                      <a:pt x="1342" y="584"/>
                      <a:pt x="1346" y="591"/>
                    </a:cubicBezTo>
                    <a:cubicBezTo>
                      <a:pt x="1360" y="596"/>
                      <a:pt x="1369" y="593"/>
                      <a:pt x="1378" y="588"/>
                    </a:cubicBezTo>
                    <a:cubicBezTo>
                      <a:pt x="1408" y="574"/>
                      <a:pt x="1438" y="559"/>
                      <a:pt x="1465" y="540"/>
                    </a:cubicBezTo>
                    <a:cubicBezTo>
                      <a:pt x="1474" y="534"/>
                      <a:pt x="1484" y="528"/>
                      <a:pt x="1494" y="523"/>
                    </a:cubicBezTo>
                    <a:cubicBezTo>
                      <a:pt x="1540" y="500"/>
                      <a:pt x="1586" y="477"/>
                      <a:pt x="1632" y="454"/>
                    </a:cubicBezTo>
                    <a:cubicBezTo>
                      <a:pt x="1646" y="446"/>
                      <a:pt x="1659" y="437"/>
                      <a:pt x="1675" y="427"/>
                    </a:cubicBezTo>
                    <a:cubicBezTo>
                      <a:pt x="1690" y="429"/>
                      <a:pt x="1706" y="423"/>
                      <a:pt x="1721" y="413"/>
                    </a:cubicBezTo>
                    <a:cubicBezTo>
                      <a:pt x="1763" y="385"/>
                      <a:pt x="1814" y="375"/>
                      <a:pt x="1857" y="349"/>
                    </a:cubicBezTo>
                    <a:cubicBezTo>
                      <a:pt x="1960" y="310"/>
                      <a:pt x="2064" y="275"/>
                      <a:pt x="2171" y="251"/>
                    </a:cubicBezTo>
                    <a:cubicBezTo>
                      <a:pt x="2203" y="245"/>
                      <a:pt x="2233" y="232"/>
                      <a:pt x="2263" y="223"/>
                    </a:cubicBezTo>
                    <a:cubicBezTo>
                      <a:pt x="2267" y="221"/>
                      <a:pt x="2272" y="218"/>
                      <a:pt x="2278" y="215"/>
                    </a:cubicBezTo>
                    <a:close/>
                    <a:moveTo>
                      <a:pt x="2200" y="4601"/>
                    </a:moveTo>
                    <a:cubicBezTo>
                      <a:pt x="2200" y="4602"/>
                      <a:pt x="2196" y="4601"/>
                      <a:pt x="2192" y="4602"/>
                    </a:cubicBezTo>
                    <a:cubicBezTo>
                      <a:pt x="2137" y="4610"/>
                      <a:pt x="2083" y="4618"/>
                      <a:pt x="2027" y="4619"/>
                    </a:cubicBezTo>
                    <a:cubicBezTo>
                      <a:pt x="2020" y="4620"/>
                      <a:pt x="2012" y="4621"/>
                      <a:pt x="2005" y="4624"/>
                    </a:cubicBezTo>
                    <a:cubicBezTo>
                      <a:pt x="1982" y="4630"/>
                      <a:pt x="1959" y="4631"/>
                      <a:pt x="1936" y="4631"/>
                    </a:cubicBezTo>
                    <a:cubicBezTo>
                      <a:pt x="1864" y="4631"/>
                      <a:pt x="1793" y="4619"/>
                      <a:pt x="1722" y="4613"/>
                    </a:cubicBezTo>
                    <a:cubicBezTo>
                      <a:pt x="1714" y="4612"/>
                      <a:pt x="1706" y="4613"/>
                      <a:pt x="1696" y="4613"/>
                    </a:cubicBezTo>
                    <a:cubicBezTo>
                      <a:pt x="1689" y="4633"/>
                      <a:pt x="1687" y="4653"/>
                      <a:pt x="1686" y="4672"/>
                    </a:cubicBezTo>
                    <a:cubicBezTo>
                      <a:pt x="1685" y="4734"/>
                      <a:pt x="1684" y="4796"/>
                      <a:pt x="1683" y="4857"/>
                    </a:cubicBezTo>
                    <a:cubicBezTo>
                      <a:pt x="1683" y="4864"/>
                      <a:pt x="1684" y="4870"/>
                      <a:pt x="1685" y="4876"/>
                    </a:cubicBezTo>
                    <a:cubicBezTo>
                      <a:pt x="1693" y="4913"/>
                      <a:pt x="1710" y="4941"/>
                      <a:pt x="1757" y="4948"/>
                    </a:cubicBezTo>
                    <a:cubicBezTo>
                      <a:pt x="1822" y="4959"/>
                      <a:pt x="1887" y="4964"/>
                      <a:pt x="1952" y="4964"/>
                    </a:cubicBezTo>
                    <a:cubicBezTo>
                      <a:pt x="2009" y="4963"/>
                      <a:pt x="2065" y="4969"/>
                      <a:pt x="2120" y="4985"/>
                    </a:cubicBezTo>
                    <a:cubicBezTo>
                      <a:pt x="2156" y="4996"/>
                      <a:pt x="2193" y="4999"/>
                      <a:pt x="2229" y="5006"/>
                    </a:cubicBezTo>
                    <a:cubicBezTo>
                      <a:pt x="2245" y="5008"/>
                      <a:pt x="2261" y="5008"/>
                      <a:pt x="2277" y="5010"/>
                    </a:cubicBezTo>
                    <a:cubicBezTo>
                      <a:pt x="2295" y="5013"/>
                      <a:pt x="2313" y="5017"/>
                      <a:pt x="2331" y="5020"/>
                    </a:cubicBezTo>
                    <a:cubicBezTo>
                      <a:pt x="2362" y="5025"/>
                      <a:pt x="2393" y="5025"/>
                      <a:pt x="2422" y="5010"/>
                    </a:cubicBezTo>
                    <a:cubicBezTo>
                      <a:pt x="2446" y="4998"/>
                      <a:pt x="2469" y="4984"/>
                      <a:pt x="2492" y="4971"/>
                    </a:cubicBezTo>
                    <a:cubicBezTo>
                      <a:pt x="2499" y="4951"/>
                      <a:pt x="2508" y="4933"/>
                      <a:pt x="2493" y="4913"/>
                    </a:cubicBezTo>
                    <a:cubicBezTo>
                      <a:pt x="2491" y="4910"/>
                      <a:pt x="2492" y="4904"/>
                      <a:pt x="2492" y="4899"/>
                    </a:cubicBezTo>
                    <a:cubicBezTo>
                      <a:pt x="2491" y="4879"/>
                      <a:pt x="2491" y="4860"/>
                      <a:pt x="2488" y="4840"/>
                    </a:cubicBezTo>
                    <a:cubicBezTo>
                      <a:pt x="2480" y="4771"/>
                      <a:pt x="2444" y="4722"/>
                      <a:pt x="2382" y="4691"/>
                    </a:cubicBezTo>
                    <a:cubicBezTo>
                      <a:pt x="2323" y="4663"/>
                      <a:pt x="2264" y="4633"/>
                      <a:pt x="2200" y="4601"/>
                    </a:cubicBezTo>
                    <a:close/>
                    <a:moveTo>
                      <a:pt x="2779" y="2359"/>
                    </a:moveTo>
                    <a:cubicBezTo>
                      <a:pt x="2740" y="2332"/>
                      <a:pt x="2709" y="2299"/>
                      <a:pt x="2669" y="2281"/>
                    </a:cubicBezTo>
                    <a:cubicBezTo>
                      <a:pt x="2660" y="2276"/>
                      <a:pt x="2652" y="2270"/>
                      <a:pt x="2644" y="2264"/>
                    </a:cubicBezTo>
                    <a:cubicBezTo>
                      <a:pt x="2608" y="2236"/>
                      <a:pt x="2572" y="2208"/>
                      <a:pt x="2536" y="2180"/>
                    </a:cubicBezTo>
                    <a:cubicBezTo>
                      <a:pt x="2528" y="2174"/>
                      <a:pt x="2521" y="2167"/>
                      <a:pt x="2515" y="2160"/>
                    </a:cubicBezTo>
                    <a:cubicBezTo>
                      <a:pt x="2502" y="2142"/>
                      <a:pt x="2486" y="2129"/>
                      <a:pt x="2469" y="2117"/>
                    </a:cubicBezTo>
                    <a:cubicBezTo>
                      <a:pt x="2425" y="2085"/>
                      <a:pt x="2387" y="2046"/>
                      <a:pt x="2346" y="2011"/>
                    </a:cubicBezTo>
                    <a:cubicBezTo>
                      <a:pt x="2343" y="2007"/>
                      <a:pt x="2340" y="2003"/>
                      <a:pt x="2337" y="1999"/>
                    </a:cubicBezTo>
                    <a:cubicBezTo>
                      <a:pt x="2319" y="1979"/>
                      <a:pt x="2303" y="1957"/>
                      <a:pt x="2290" y="1933"/>
                    </a:cubicBezTo>
                    <a:cubicBezTo>
                      <a:pt x="2261" y="1880"/>
                      <a:pt x="2232" y="1827"/>
                      <a:pt x="2203" y="1775"/>
                    </a:cubicBezTo>
                    <a:cubicBezTo>
                      <a:pt x="2199" y="1749"/>
                      <a:pt x="2180" y="1732"/>
                      <a:pt x="2170" y="1709"/>
                    </a:cubicBezTo>
                    <a:cubicBezTo>
                      <a:pt x="2168" y="1705"/>
                      <a:pt x="2161" y="1704"/>
                      <a:pt x="2153" y="1700"/>
                    </a:cubicBezTo>
                    <a:cubicBezTo>
                      <a:pt x="2153" y="1709"/>
                      <a:pt x="2151" y="1716"/>
                      <a:pt x="2153" y="1721"/>
                    </a:cubicBezTo>
                    <a:cubicBezTo>
                      <a:pt x="2161" y="1755"/>
                      <a:pt x="2159" y="1790"/>
                      <a:pt x="2160" y="1824"/>
                    </a:cubicBezTo>
                    <a:cubicBezTo>
                      <a:pt x="2160" y="1890"/>
                      <a:pt x="2157" y="1955"/>
                      <a:pt x="2168" y="2020"/>
                    </a:cubicBezTo>
                    <a:cubicBezTo>
                      <a:pt x="2171" y="2032"/>
                      <a:pt x="2170" y="2045"/>
                      <a:pt x="2171" y="2057"/>
                    </a:cubicBezTo>
                    <a:cubicBezTo>
                      <a:pt x="2173" y="2083"/>
                      <a:pt x="2174" y="2109"/>
                      <a:pt x="2178" y="2134"/>
                    </a:cubicBezTo>
                    <a:cubicBezTo>
                      <a:pt x="2191" y="2212"/>
                      <a:pt x="2209" y="2289"/>
                      <a:pt x="2204" y="2369"/>
                    </a:cubicBezTo>
                    <a:cubicBezTo>
                      <a:pt x="2204" y="2371"/>
                      <a:pt x="2205" y="2374"/>
                      <a:pt x="2205" y="2377"/>
                    </a:cubicBezTo>
                    <a:cubicBezTo>
                      <a:pt x="2214" y="2388"/>
                      <a:pt x="2222" y="2401"/>
                      <a:pt x="2231" y="2412"/>
                    </a:cubicBezTo>
                    <a:cubicBezTo>
                      <a:pt x="2259" y="2448"/>
                      <a:pt x="2285" y="2486"/>
                      <a:pt x="2317" y="2519"/>
                    </a:cubicBezTo>
                    <a:cubicBezTo>
                      <a:pt x="2352" y="2555"/>
                      <a:pt x="2391" y="2587"/>
                      <a:pt x="2429" y="2621"/>
                    </a:cubicBezTo>
                    <a:cubicBezTo>
                      <a:pt x="2443" y="2633"/>
                      <a:pt x="2459" y="2643"/>
                      <a:pt x="2477" y="2647"/>
                    </a:cubicBezTo>
                    <a:cubicBezTo>
                      <a:pt x="2500" y="2627"/>
                      <a:pt x="2522" y="2607"/>
                      <a:pt x="2545" y="2589"/>
                    </a:cubicBezTo>
                    <a:cubicBezTo>
                      <a:pt x="2570" y="2569"/>
                      <a:pt x="2593" y="2546"/>
                      <a:pt x="2616" y="2523"/>
                    </a:cubicBezTo>
                    <a:cubicBezTo>
                      <a:pt x="2642" y="2497"/>
                      <a:pt x="2669" y="2472"/>
                      <a:pt x="2696" y="2447"/>
                    </a:cubicBezTo>
                    <a:cubicBezTo>
                      <a:pt x="2711" y="2432"/>
                      <a:pt x="2728" y="2419"/>
                      <a:pt x="2744" y="2406"/>
                    </a:cubicBezTo>
                    <a:cubicBezTo>
                      <a:pt x="2758" y="2394"/>
                      <a:pt x="2769" y="2380"/>
                      <a:pt x="2779" y="2359"/>
                    </a:cubicBezTo>
                    <a:close/>
                    <a:moveTo>
                      <a:pt x="2906" y="2724"/>
                    </a:moveTo>
                    <a:cubicBezTo>
                      <a:pt x="2908" y="2725"/>
                      <a:pt x="2911" y="2724"/>
                      <a:pt x="2913" y="2726"/>
                    </a:cubicBezTo>
                    <a:cubicBezTo>
                      <a:pt x="2956" y="2768"/>
                      <a:pt x="2999" y="2811"/>
                      <a:pt x="3046" y="2849"/>
                    </a:cubicBezTo>
                    <a:cubicBezTo>
                      <a:pt x="3069" y="2868"/>
                      <a:pt x="3077" y="2867"/>
                      <a:pt x="3104" y="2846"/>
                    </a:cubicBezTo>
                    <a:cubicBezTo>
                      <a:pt x="3102" y="2829"/>
                      <a:pt x="3095" y="2814"/>
                      <a:pt x="3084" y="2801"/>
                    </a:cubicBezTo>
                    <a:cubicBezTo>
                      <a:pt x="3068" y="2782"/>
                      <a:pt x="3053" y="2763"/>
                      <a:pt x="3037" y="2743"/>
                    </a:cubicBezTo>
                    <a:cubicBezTo>
                      <a:pt x="3025" y="2727"/>
                      <a:pt x="3011" y="2714"/>
                      <a:pt x="2995" y="2702"/>
                    </a:cubicBezTo>
                    <a:cubicBezTo>
                      <a:pt x="2979" y="2691"/>
                      <a:pt x="2966" y="2676"/>
                      <a:pt x="2950" y="2661"/>
                    </a:cubicBezTo>
                    <a:cubicBezTo>
                      <a:pt x="2959" y="2655"/>
                      <a:pt x="2966" y="2652"/>
                      <a:pt x="2974" y="2647"/>
                    </a:cubicBezTo>
                    <a:cubicBezTo>
                      <a:pt x="3016" y="2695"/>
                      <a:pt x="3052" y="2745"/>
                      <a:pt x="3104" y="2781"/>
                    </a:cubicBezTo>
                    <a:cubicBezTo>
                      <a:pt x="3108" y="2780"/>
                      <a:pt x="3112" y="2780"/>
                      <a:pt x="3115" y="2778"/>
                    </a:cubicBezTo>
                    <a:cubicBezTo>
                      <a:pt x="3137" y="2763"/>
                      <a:pt x="3140" y="2750"/>
                      <a:pt x="3126" y="2729"/>
                    </a:cubicBezTo>
                    <a:cubicBezTo>
                      <a:pt x="3121" y="2720"/>
                      <a:pt x="3115" y="2712"/>
                      <a:pt x="3108" y="2705"/>
                    </a:cubicBezTo>
                    <a:cubicBezTo>
                      <a:pt x="3074" y="2673"/>
                      <a:pt x="3045" y="2636"/>
                      <a:pt x="3014" y="2601"/>
                    </a:cubicBezTo>
                    <a:cubicBezTo>
                      <a:pt x="2999" y="2583"/>
                      <a:pt x="2982" y="2567"/>
                      <a:pt x="2966" y="2549"/>
                    </a:cubicBezTo>
                    <a:cubicBezTo>
                      <a:pt x="2969" y="2544"/>
                      <a:pt x="2971" y="2539"/>
                      <a:pt x="2974" y="2536"/>
                    </a:cubicBezTo>
                    <a:cubicBezTo>
                      <a:pt x="2987" y="2526"/>
                      <a:pt x="3002" y="2521"/>
                      <a:pt x="3019" y="2526"/>
                    </a:cubicBezTo>
                    <a:cubicBezTo>
                      <a:pt x="3026" y="2528"/>
                      <a:pt x="3033" y="2531"/>
                      <a:pt x="3040" y="2531"/>
                    </a:cubicBezTo>
                    <a:cubicBezTo>
                      <a:pt x="3068" y="2533"/>
                      <a:pt x="3095" y="2532"/>
                      <a:pt x="3111" y="2502"/>
                    </a:cubicBezTo>
                    <a:cubicBezTo>
                      <a:pt x="3107" y="2498"/>
                      <a:pt x="3105" y="2494"/>
                      <a:pt x="3101" y="2491"/>
                    </a:cubicBezTo>
                    <a:cubicBezTo>
                      <a:pt x="3076" y="2476"/>
                      <a:pt x="3050" y="2465"/>
                      <a:pt x="3023" y="2457"/>
                    </a:cubicBezTo>
                    <a:cubicBezTo>
                      <a:pt x="3001" y="2450"/>
                      <a:pt x="2978" y="2443"/>
                      <a:pt x="2956" y="2437"/>
                    </a:cubicBezTo>
                    <a:cubicBezTo>
                      <a:pt x="2942" y="2433"/>
                      <a:pt x="2927" y="2431"/>
                      <a:pt x="2912" y="2431"/>
                    </a:cubicBezTo>
                    <a:cubicBezTo>
                      <a:pt x="2894" y="2431"/>
                      <a:pt x="2875" y="2434"/>
                      <a:pt x="2856" y="2436"/>
                    </a:cubicBezTo>
                    <a:cubicBezTo>
                      <a:pt x="2834" y="2427"/>
                      <a:pt x="2813" y="2413"/>
                      <a:pt x="2787" y="2415"/>
                    </a:cubicBezTo>
                    <a:cubicBezTo>
                      <a:pt x="2779" y="2420"/>
                      <a:pt x="2773" y="2427"/>
                      <a:pt x="2765" y="2430"/>
                    </a:cubicBezTo>
                    <a:cubicBezTo>
                      <a:pt x="2741" y="2439"/>
                      <a:pt x="2723" y="2456"/>
                      <a:pt x="2705" y="2472"/>
                    </a:cubicBezTo>
                    <a:cubicBezTo>
                      <a:pt x="2664" y="2508"/>
                      <a:pt x="2623" y="2544"/>
                      <a:pt x="2583" y="2580"/>
                    </a:cubicBezTo>
                    <a:cubicBezTo>
                      <a:pt x="2575" y="2587"/>
                      <a:pt x="2564" y="2592"/>
                      <a:pt x="2562" y="2605"/>
                    </a:cubicBezTo>
                    <a:cubicBezTo>
                      <a:pt x="2564" y="2617"/>
                      <a:pt x="2572" y="2624"/>
                      <a:pt x="2580" y="2632"/>
                    </a:cubicBezTo>
                    <a:cubicBezTo>
                      <a:pt x="2604" y="2655"/>
                      <a:pt x="2628" y="2678"/>
                      <a:pt x="2652" y="2701"/>
                    </a:cubicBezTo>
                    <a:cubicBezTo>
                      <a:pt x="2676" y="2724"/>
                      <a:pt x="2704" y="2742"/>
                      <a:pt x="2728" y="2765"/>
                    </a:cubicBezTo>
                    <a:cubicBezTo>
                      <a:pt x="2753" y="2789"/>
                      <a:pt x="2782" y="2809"/>
                      <a:pt x="2806" y="2833"/>
                    </a:cubicBezTo>
                    <a:cubicBezTo>
                      <a:pt x="2826" y="2853"/>
                      <a:pt x="2848" y="2867"/>
                      <a:pt x="2870" y="2882"/>
                    </a:cubicBezTo>
                    <a:cubicBezTo>
                      <a:pt x="2877" y="2887"/>
                      <a:pt x="2886" y="2890"/>
                      <a:pt x="2894" y="2892"/>
                    </a:cubicBezTo>
                    <a:cubicBezTo>
                      <a:pt x="2899" y="2893"/>
                      <a:pt x="2905" y="2890"/>
                      <a:pt x="2911" y="2889"/>
                    </a:cubicBezTo>
                    <a:cubicBezTo>
                      <a:pt x="2910" y="2864"/>
                      <a:pt x="2896" y="2848"/>
                      <a:pt x="2881" y="2833"/>
                    </a:cubicBezTo>
                    <a:cubicBezTo>
                      <a:pt x="2861" y="2813"/>
                      <a:pt x="2842" y="2792"/>
                      <a:pt x="2823" y="2771"/>
                    </a:cubicBezTo>
                    <a:cubicBezTo>
                      <a:pt x="2820" y="2768"/>
                      <a:pt x="2818" y="2764"/>
                      <a:pt x="2815" y="2757"/>
                    </a:cubicBezTo>
                    <a:cubicBezTo>
                      <a:pt x="2824" y="2756"/>
                      <a:pt x="2830" y="2753"/>
                      <a:pt x="2835" y="2754"/>
                    </a:cubicBezTo>
                    <a:cubicBezTo>
                      <a:pt x="2844" y="2758"/>
                      <a:pt x="2853" y="2763"/>
                      <a:pt x="2860" y="2769"/>
                    </a:cubicBezTo>
                    <a:cubicBezTo>
                      <a:pt x="2879" y="2788"/>
                      <a:pt x="2898" y="2808"/>
                      <a:pt x="2912" y="2831"/>
                    </a:cubicBezTo>
                    <a:cubicBezTo>
                      <a:pt x="2931" y="2865"/>
                      <a:pt x="2964" y="2879"/>
                      <a:pt x="3000" y="2886"/>
                    </a:cubicBezTo>
                    <a:cubicBezTo>
                      <a:pt x="3007" y="2888"/>
                      <a:pt x="3014" y="2886"/>
                      <a:pt x="3022" y="2885"/>
                    </a:cubicBezTo>
                    <a:cubicBezTo>
                      <a:pt x="3029" y="2884"/>
                      <a:pt x="3034" y="2874"/>
                      <a:pt x="3031" y="2868"/>
                    </a:cubicBezTo>
                    <a:cubicBezTo>
                      <a:pt x="3027" y="2860"/>
                      <a:pt x="3023" y="2852"/>
                      <a:pt x="3017" y="2847"/>
                    </a:cubicBezTo>
                    <a:cubicBezTo>
                      <a:pt x="2985" y="2817"/>
                      <a:pt x="2954" y="2787"/>
                      <a:pt x="2922" y="2758"/>
                    </a:cubicBezTo>
                    <a:cubicBezTo>
                      <a:pt x="2916" y="2752"/>
                      <a:pt x="2909" y="2747"/>
                      <a:pt x="2904" y="2740"/>
                    </a:cubicBezTo>
                    <a:cubicBezTo>
                      <a:pt x="2900" y="2735"/>
                      <a:pt x="2899" y="2728"/>
                      <a:pt x="2906" y="2724"/>
                    </a:cubicBezTo>
                    <a:close/>
                    <a:moveTo>
                      <a:pt x="2148" y="460"/>
                    </a:moveTo>
                    <a:cubicBezTo>
                      <a:pt x="2142" y="458"/>
                      <a:pt x="2138" y="456"/>
                      <a:pt x="2134" y="456"/>
                    </a:cubicBezTo>
                    <a:cubicBezTo>
                      <a:pt x="2110" y="455"/>
                      <a:pt x="2087" y="455"/>
                      <a:pt x="2063" y="455"/>
                    </a:cubicBezTo>
                    <a:cubicBezTo>
                      <a:pt x="2032" y="454"/>
                      <a:pt x="2002" y="451"/>
                      <a:pt x="1971" y="453"/>
                    </a:cubicBezTo>
                    <a:cubicBezTo>
                      <a:pt x="1924" y="455"/>
                      <a:pt x="1878" y="455"/>
                      <a:pt x="1831" y="450"/>
                    </a:cubicBezTo>
                    <a:cubicBezTo>
                      <a:pt x="1787" y="444"/>
                      <a:pt x="1742" y="446"/>
                      <a:pt x="1698" y="445"/>
                    </a:cubicBezTo>
                    <a:cubicBezTo>
                      <a:pt x="1690" y="444"/>
                      <a:pt x="1681" y="446"/>
                      <a:pt x="1673" y="450"/>
                    </a:cubicBezTo>
                    <a:cubicBezTo>
                      <a:pt x="1631" y="469"/>
                      <a:pt x="1589" y="487"/>
                      <a:pt x="1549" y="508"/>
                    </a:cubicBezTo>
                    <a:cubicBezTo>
                      <a:pt x="1512" y="527"/>
                      <a:pt x="1476" y="549"/>
                      <a:pt x="1440" y="570"/>
                    </a:cubicBezTo>
                    <a:cubicBezTo>
                      <a:pt x="1431" y="575"/>
                      <a:pt x="1423" y="582"/>
                      <a:pt x="1414" y="585"/>
                    </a:cubicBezTo>
                    <a:cubicBezTo>
                      <a:pt x="1401" y="591"/>
                      <a:pt x="1406" y="605"/>
                      <a:pt x="1397" y="612"/>
                    </a:cubicBezTo>
                    <a:cubicBezTo>
                      <a:pt x="1384" y="624"/>
                      <a:pt x="1382" y="640"/>
                      <a:pt x="1381" y="656"/>
                    </a:cubicBezTo>
                    <a:cubicBezTo>
                      <a:pt x="1380" y="664"/>
                      <a:pt x="1381" y="673"/>
                      <a:pt x="1380" y="681"/>
                    </a:cubicBezTo>
                    <a:cubicBezTo>
                      <a:pt x="1375" y="715"/>
                      <a:pt x="1385" y="748"/>
                      <a:pt x="1394" y="780"/>
                    </a:cubicBezTo>
                    <a:cubicBezTo>
                      <a:pt x="1405" y="819"/>
                      <a:pt x="1422" y="856"/>
                      <a:pt x="1437" y="894"/>
                    </a:cubicBezTo>
                    <a:cubicBezTo>
                      <a:pt x="1443" y="910"/>
                      <a:pt x="1450" y="926"/>
                      <a:pt x="1450" y="943"/>
                    </a:cubicBezTo>
                    <a:cubicBezTo>
                      <a:pt x="1450" y="950"/>
                      <a:pt x="1455" y="957"/>
                      <a:pt x="1457" y="963"/>
                    </a:cubicBezTo>
                    <a:cubicBezTo>
                      <a:pt x="1463" y="962"/>
                      <a:pt x="1467" y="962"/>
                      <a:pt x="1470" y="961"/>
                    </a:cubicBezTo>
                    <a:cubicBezTo>
                      <a:pt x="1474" y="959"/>
                      <a:pt x="1479" y="956"/>
                      <a:pt x="1482" y="953"/>
                    </a:cubicBezTo>
                    <a:cubicBezTo>
                      <a:pt x="1497" y="941"/>
                      <a:pt x="1508" y="926"/>
                      <a:pt x="1516" y="910"/>
                    </a:cubicBezTo>
                    <a:cubicBezTo>
                      <a:pt x="1520" y="903"/>
                      <a:pt x="1525" y="897"/>
                      <a:pt x="1535" y="899"/>
                    </a:cubicBezTo>
                    <a:cubicBezTo>
                      <a:pt x="1550" y="920"/>
                      <a:pt x="1542" y="946"/>
                      <a:pt x="1549" y="970"/>
                    </a:cubicBezTo>
                    <a:cubicBezTo>
                      <a:pt x="1567" y="966"/>
                      <a:pt x="1580" y="956"/>
                      <a:pt x="1586" y="941"/>
                    </a:cubicBezTo>
                    <a:cubicBezTo>
                      <a:pt x="1596" y="916"/>
                      <a:pt x="1604" y="890"/>
                      <a:pt x="1611" y="864"/>
                    </a:cubicBezTo>
                    <a:cubicBezTo>
                      <a:pt x="1613" y="857"/>
                      <a:pt x="1612" y="847"/>
                      <a:pt x="1608" y="843"/>
                    </a:cubicBezTo>
                    <a:cubicBezTo>
                      <a:pt x="1587" y="818"/>
                      <a:pt x="1581" y="788"/>
                      <a:pt x="1573" y="758"/>
                    </a:cubicBezTo>
                    <a:cubicBezTo>
                      <a:pt x="1559" y="705"/>
                      <a:pt x="1573" y="658"/>
                      <a:pt x="1608" y="617"/>
                    </a:cubicBezTo>
                    <a:cubicBezTo>
                      <a:pt x="1621" y="602"/>
                      <a:pt x="1638" y="594"/>
                      <a:pt x="1658" y="604"/>
                    </a:cubicBezTo>
                    <a:cubicBezTo>
                      <a:pt x="1668" y="609"/>
                      <a:pt x="1679" y="611"/>
                      <a:pt x="1690" y="610"/>
                    </a:cubicBezTo>
                    <a:cubicBezTo>
                      <a:pt x="1700" y="609"/>
                      <a:pt x="1706" y="615"/>
                      <a:pt x="1710" y="624"/>
                    </a:cubicBezTo>
                    <a:cubicBezTo>
                      <a:pt x="1713" y="631"/>
                      <a:pt x="1713" y="638"/>
                      <a:pt x="1716" y="645"/>
                    </a:cubicBezTo>
                    <a:cubicBezTo>
                      <a:pt x="1718" y="650"/>
                      <a:pt x="1723" y="654"/>
                      <a:pt x="1727" y="659"/>
                    </a:cubicBezTo>
                    <a:cubicBezTo>
                      <a:pt x="1743" y="645"/>
                      <a:pt x="1753" y="630"/>
                      <a:pt x="1759" y="612"/>
                    </a:cubicBezTo>
                    <a:cubicBezTo>
                      <a:pt x="1768" y="589"/>
                      <a:pt x="1775" y="565"/>
                      <a:pt x="1776" y="540"/>
                    </a:cubicBezTo>
                    <a:cubicBezTo>
                      <a:pt x="1776" y="529"/>
                      <a:pt x="1780" y="518"/>
                      <a:pt x="1793" y="514"/>
                    </a:cubicBezTo>
                    <a:cubicBezTo>
                      <a:pt x="1822" y="524"/>
                      <a:pt x="1820" y="559"/>
                      <a:pt x="1839" y="576"/>
                    </a:cubicBezTo>
                    <a:cubicBezTo>
                      <a:pt x="1859" y="556"/>
                      <a:pt x="1859" y="556"/>
                      <a:pt x="1867" y="536"/>
                    </a:cubicBezTo>
                    <a:cubicBezTo>
                      <a:pt x="1871" y="523"/>
                      <a:pt x="1875" y="510"/>
                      <a:pt x="1881" y="498"/>
                    </a:cubicBezTo>
                    <a:cubicBezTo>
                      <a:pt x="1884" y="492"/>
                      <a:pt x="1890" y="487"/>
                      <a:pt x="1895" y="481"/>
                    </a:cubicBezTo>
                    <a:cubicBezTo>
                      <a:pt x="1924" y="506"/>
                      <a:pt x="1941" y="547"/>
                      <a:pt x="1988" y="540"/>
                    </a:cubicBezTo>
                    <a:cubicBezTo>
                      <a:pt x="1996" y="516"/>
                      <a:pt x="1982" y="486"/>
                      <a:pt x="2009" y="469"/>
                    </a:cubicBezTo>
                    <a:cubicBezTo>
                      <a:pt x="2022" y="472"/>
                      <a:pt x="2026" y="481"/>
                      <a:pt x="2031" y="490"/>
                    </a:cubicBezTo>
                    <a:cubicBezTo>
                      <a:pt x="2043" y="509"/>
                      <a:pt x="2062" y="521"/>
                      <a:pt x="2083" y="529"/>
                    </a:cubicBezTo>
                    <a:cubicBezTo>
                      <a:pt x="2093" y="532"/>
                      <a:pt x="2103" y="531"/>
                      <a:pt x="2110" y="524"/>
                    </a:cubicBezTo>
                    <a:cubicBezTo>
                      <a:pt x="2117" y="516"/>
                      <a:pt x="2124" y="509"/>
                      <a:pt x="2129" y="500"/>
                    </a:cubicBezTo>
                    <a:cubicBezTo>
                      <a:pt x="2135" y="487"/>
                      <a:pt x="2147" y="477"/>
                      <a:pt x="2148" y="460"/>
                    </a:cubicBezTo>
                    <a:close/>
                    <a:moveTo>
                      <a:pt x="1731" y="433"/>
                    </a:moveTo>
                    <a:cubicBezTo>
                      <a:pt x="1736" y="434"/>
                      <a:pt x="1739" y="436"/>
                      <a:pt x="1743" y="436"/>
                    </a:cubicBezTo>
                    <a:cubicBezTo>
                      <a:pt x="1799" y="439"/>
                      <a:pt x="1856" y="441"/>
                      <a:pt x="1913" y="444"/>
                    </a:cubicBezTo>
                    <a:cubicBezTo>
                      <a:pt x="1920" y="444"/>
                      <a:pt x="1928" y="445"/>
                      <a:pt x="1935" y="444"/>
                    </a:cubicBezTo>
                    <a:cubicBezTo>
                      <a:pt x="1975" y="440"/>
                      <a:pt x="2014" y="443"/>
                      <a:pt x="2053" y="445"/>
                    </a:cubicBezTo>
                    <a:cubicBezTo>
                      <a:pt x="2108" y="449"/>
                      <a:pt x="2162" y="442"/>
                      <a:pt x="2215" y="428"/>
                    </a:cubicBezTo>
                    <a:cubicBezTo>
                      <a:pt x="2242" y="421"/>
                      <a:pt x="2270" y="415"/>
                      <a:pt x="2297" y="407"/>
                    </a:cubicBezTo>
                    <a:cubicBezTo>
                      <a:pt x="2311" y="403"/>
                      <a:pt x="2326" y="400"/>
                      <a:pt x="2339" y="393"/>
                    </a:cubicBezTo>
                    <a:cubicBezTo>
                      <a:pt x="2386" y="368"/>
                      <a:pt x="2434" y="347"/>
                      <a:pt x="2480" y="320"/>
                    </a:cubicBezTo>
                    <a:cubicBezTo>
                      <a:pt x="2516" y="298"/>
                      <a:pt x="2547" y="270"/>
                      <a:pt x="2579" y="243"/>
                    </a:cubicBezTo>
                    <a:cubicBezTo>
                      <a:pt x="2584" y="239"/>
                      <a:pt x="2587" y="234"/>
                      <a:pt x="2581" y="224"/>
                    </a:cubicBezTo>
                    <a:cubicBezTo>
                      <a:pt x="2576" y="224"/>
                      <a:pt x="2569" y="224"/>
                      <a:pt x="2562" y="225"/>
                    </a:cubicBezTo>
                    <a:cubicBezTo>
                      <a:pt x="2526" y="228"/>
                      <a:pt x="2490" y="232"/>
                      <a:pt x="2455" y="233"/>
                    </a:cubicBezTo>
                    <a:cubicBezTo>
                      <a:pt x="2416" y="235"/>
                      <a:pt x="2378" y="234"/>
                      <a:pt x="2340" y="234"/>
                    </a:cubicBezTo>
                    <a:cubicBezTo>
                      <a:pt x="2305" y="233"/>
                      <a:pt x="2271" y="236"/>
                      <a:pt x="2238" y="246"/>
                    </a:cubicBezTo>
                    <a:cubicBezTo>
                      <a:pt x="2176" y="265"/>
                      <a:pt x="2114" y="282"/>
                      <a:pt x="2053" y="299"/>
                    </a:cubicBezTo>
                    <a:cubicBezTo>
                      <a:pt x="2036" y="304"/>
                      <a:pt x="2018" y="306"/>
                      <a:pt x="2002" y="312"/>
                    </a:cubicBezTo>
                    <a:cubicBezTo>
                      <a:pt x="1947" y="332"/>
                      <a:pt x="1891" y="353"/>
                      <a:pt x="1836" y="375"/>
                    </a:cubicBezTo>
                    <a:cubicBezTo>
                      <a:pt x="1804" y="388"/>
                      <a:pt x="1773" y="403"/>
                      <a:pt x="1741" y="417"/>
                    </a:cubicBezTo>
                    <a:cubicBezTo>
                      <a:pt x="1736" y="419"/>
                      <a:pt x="1729" y="421"/>
                      <a:pt x="1731" y="433"/>
                    </a:cubicBezTo>
                    <a:close/>
                    <a:moveTo>
                      <a:pt x="1022" y="2621"/>
                    </a:moveTo>
                    <a:cubicBezTo>
                      <a:pt x="1055" y="2642"/>
                      <a:pt x="1090" y="2655"/>
                      <a:pt x="1129" y="2655"/>
                    </a:cubicBezTo>
                    <a:cubicBezTo>
                      <a:pt x="1134" y="2655"/>
                      <a:pt x="1140" y="2653"/>
                      <a:pt x="1148" y="2651"/>
                    </a:cubicBezTo>
                    <a:cubicBezTo>
                      <a:pt x="1137" y="2620"/>
                      <a:pt x="1127" y="2591"/>
                      <a:pt x="1116" y="2562"/>
                    </a:cubicBezTo>
                    <a:cubicBezTo>
                      <a:pt x="1106" y="2535"/>
                      <a:pt x="1094" y="2508"/>
                      <a:pt x="1085" y="2479"/>
                    </a:cubicBezTo>
                    <a:cubicBezTo>
                      <a:pt x="1076" y="2450"/>
                      <a:pt x="1070" y="2420"/>
                      <a:pt x="1062" y="2390"/>
                    </a:cubicBezTo>
                    <a:cubicBezTo>
                      <a:pt x="1054" y="2361"/>
                      <a:pt x="1054" y="2329"/>
                      <a:pt x="1042" y="2301"/>
                    </a:cubicBezTo>
                    <a:cubicBezTo>
                      <a:pt x="1039" y="2302"/>
                      <a:pt x="1037" y="2302"/>
                      <a:pt x="1037" y="2302"/>
                    </a:cubicBezTo>
                    <a:cubicBezTo>
                      <a:pt x="1033" y="2306"/>
                      <a:pt x="1029" y="2309"/>
                      <a:pt x="1027" y="2313"/>
                    </a:cubicBezTo>
                    <a:cubicBezTo>
                      <a:pt x="996" y="2360"/>
                      <a:pt x="973" y="2410"/>
                      <a:pt x="954" y="2462"/>
                    </a:cubicBezTo>
                    <a:cubicBezTo>
                      <a:pt x="939" y="2504"/>
                      <a:pt x="947" y="2545"/>
                      <a:pt x="969" y="2583"/>
                    </a:cubicBezTo>
                    <a:cubicBezTo>
                      <a:pt x="974" y="2592"/>
                      <a:pt x="981" y="2601"/>
                      <a:pt x="990" y="2605"/>
                    </a:cubicBezTo>
                    <a:cubicBezTo>
                      <a:pt x="1004" y="2609"/>
                      <a:pt x="1014" y="2592"/>
                      <a:pt x="1026" y="2602"/>
                    </a:cubicBezTo>
                    <a:cubicBezTo>
                      <a:pt x="1026" y="2605"/>
                      <a:pt x="1026" y="2607"/>
                      <a:pt x="1025" y="2609"/>
                    </a:cubicBezTo>
                    <a:cubicBezTo>
                      <a:pt x="1024" y="2613"/>
                      <a:pt x="1023" y="2616"/>
                      <a:pt x="1022" y="2621"/>
                    </a:cubicBezTo>
                    <a:close/>
                    <a:moveTo>
                      <a:pt x="2190" y="445"/>
                    </a:moveTo>
                    <a:cubicBezTo>
                      <a:pt x="2183" y="476"/>
                      <a:pt x="2196" y="495"/>
                      <a:pt x="2217" y="513"/>
                    </a:cubicBezTo>
                    <a:cubicBezTo>
                      <a:pt x="2236" y="490"/>
                      <a:pt x="2255" y="468"/>
                      <a:pt x="2274" y="446"/>
                    </a:cubicBezTo>
                    <a:cubicBezTo>
                      <a:pt x="2277" y="443"/>
                      <a:pt x="2278" y="439"/>
                      <a:pt x="2279" y="436"/>
                    </a:cubicBezTo>
                    <a:cubicBezTo>
                      <a:pt x="2280" y="434"/>
                      <a:pt x="2278" y="432"/>
                      <a:pt x="2277" y="428"/>
                    </a:cubicBezTo>
                    <a:cubicBezTo>
                      <a:pt x="2247" y="426"/>
                      <a:pt x="2221" y="442"/>
                      <a:pt x="2190" y="445"/>
                    </a:cubicBezTo>
                    <a:close/>
                    <a:moveTo>
                      <a:pt x="2355" y="405"/>
                    </a:moveTo>
                    <a:cubicBezTo>
                      <a:pt x="2352" y="405"/>
                      <a:pt x="2348" y="404"/>
                      <a:pt x="2345" y="405"/>
                    </a:cubicBezTo>
                    <a:cubicBezTo>
                      <a:pt x="2329" y="410"/>
                      <a:pt x="2313" y="416"/>
                      <a:pt x="2295" y="423"/>
                    </a:cubicBezTo>
                    <a:cubicBezTo>
                      <a:pt x="2311" y="447"/>
                      <a:pt x="2334" y="462"/>
                      <a:pt x="2345" y="487"/>
                    </a:cubicBezTo>
                    <a:cubicBezTo>
                      <a:pt x="2346" y="488"/>
                      <a:pt x="2350" y="488"/>
                      <a:pt x="2353" y="489"/>
                    </a:cubicBezTo>
                    <a:cubicBezTo>
                      <a:pt x="2368" y="474"/>
                      <a:pt x="2363" y="452"/>
                      <a:pt x="2368" y="434"/>
                    </a:cubicBezTo>
                    <a:cubicBezTo>
                      <a:pt x="2370" y="424"/>
                      <a:pt x="2364" y="413"/>
                      <a:pt x="2355" y="405"/>
                    </a:cubicBezTo>
                    <a:close/>
                    <a:moveTo>
                      <a:pt x="2294" y="609"/>
                    </a:moveTo>
                    <a:cubicBezTo>
                      <a:pt x="2292" y="620"/>
                      <a:pt x="2289" y="631"/>
                      <a:pt x="2289" y="641"/>
                    </a:cubicBezTo>
                    <a:cubicBezTo>
                      <a:pt x="2289" y="646"/>
                      <a:pt x="2293" y="653"/>
                      <a:pt x="2297" y="656"/>
                    </a:cubicBezTo>
                    <a:cubicBezTo>
                      <a:pt x="2301" y="659"/>
                      <a:pt x="2308" y="658"/>
                      <a:pt x="2313" y="658"/>
                    </a:cubicBezTo>
                    <a:cubicBezTo>
                      <a:pt x="2319" y="645"/>
                      <a:pt x="2320" y="633"/>
                      <a:pt x="2317" y="621"/>
                    </a:cubicBezTo>
                    <a:cubicBezTo>
                      <a:pt x="2315" y="612"/>
                      <a:pt x="2310" y="605"/>
                      <a:pt x="2294" y="60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03" name="Freeform 15"/>
              <p:cNvSpPr>
                <a:spLocks/>
              </p:cNvSpPr>
              <p:nvPr/>
            </p:nvSpPr>
            <p:spPr bwMode="auto">
              <a:xfrm>
                <a:off x="4854576" y="3711575"/>
                <a:ext cx="3175" cy="6350"/>
              </a:xfrm>
              <a:custGeom>
                <a:avLst/>
                <a:gdLst>
                  <a:gd name="T0" fmla="*/ 0 w 5"/>
                  <a:gd name="T1" fmla="*/ 5 h 8"/>
                  <a:gd name="T2" fmla="*/ 2 w 5"/>
                  <a:gd name="T3" fmla="*/ 0 h 8"/>
                  <a:gd name="T4" fmla="*/ 5 w 5"/>
                  <a:gd name="T5" fmla="*/ 2 h 8"/>
                  <a:gd name="T6" fmla="*/ 5 w 5"/>
                  <a:gd name="T7" fmla="*/ 8 h 8"/>
                  <a:gd name="T8" fmla="*/ 0 w 5"/>
                  <a:gd name="T9" fmla="*/ 5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" h="8">
                    <a:moveTo>
                      <a:pt x="0" y="5"/>
                    </a:moveTo>
                    <a:cubicBezTo>
                      <a:pt x="1" y="3"/>
                      <a:pt x="1" y="2"/>
                      <a:pt x="2" y="0"/>
                    </a:cubicBezTo>
                    <a:cubicBezTo>
                      <a:pt x="3" y="1"/>
                      <a:pt x="4" y="1"/>
                      <a:pt x="5" y="2"/>
                    </a:cubicBezTo>
                    <a:cubicBezTo>
                      <a:pt x="5" y="4"/>
                      <a:pt x="5" y="6"/>
                      <a:pt x="5" y="8"/>
                    </a:cubicBezTo>
                    <a:cubicBezTo>
                      <a:pt x="3" y="7"/>
                      <a:pt x="2" y="6"/>
                      <a:pt x="0" y="5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04" name="Freeform 35"/>
              <p:cNvSpPr>
                <a:spLocks noEditPoints="1"/>
              </p:cNvSpPr>
              <p:nvPr/>
            </p:nvSpPr>
            <p:spPr bwMode="auto">
              <a:xfrm>
                <a:off x="3619501" y="2522538"/>
                <a:ext cx="942975" cy="1312863"/>
              </a:xfrm>
              <a:custGeom>
                <a:avLst/>
                <a:gdLst>
                  <a:gd name="T0" fmla="*/ 284 w 1147"/>
                  <a:gd name="T1" fmla="*/ 1521 h 1596"/>
                  <a:gd name="T2" fmla="*/ 192 w 1147"/>
                  <a:gd name="T3" fmla="*/ 1563 h 1596"/>
                  <a:gd name="T4" fmla="*/ 167 w 1147"/>
                  <a:gd name="T5" fmla="*/ 1509 h 1596"/>
                  <a:gd name="T6" fmla="*/ 21 w 1147"/>
                  <a:gd name="T7" fmla="*/ 1073 h 1596"/>
                  <a:gd name="T8" fmla="*/ 26 w 1147"/>
                  <a:gd name="T9" fmla="*/ 684 h 1596"/>
                  <a:gd name="T10" fmla="*/ 130 w 1147"/>
                  <a:gd name="T11" fmla="*/ 380 h 1596"/>
                  <a:gd name="T12" fmla="*/ 253 w 1147"/>
                  <a:gd name="T13" fmla="*/ 209 h 1596"/>
                  <a:gd name="T14" fmla="*/ 470 w 1147"/>
                  <a:gd name="T15" fmla="*/ 9 h 1596"/>
                  <a:gd name="T16" fmla="*/ 520 w 1147"/>
                  <a:gd name="T17" fmla="*/ 4 h 1596"/>
                  <a:gd name="T18" fmla="*/ 620 w 1147"/>
                  <a:gd name="T19" fmla="*/ 26 h 1596"/>
                  <a:gd name="T20" fmla="*/ 837 w 1147"/>
                  <a:gd name="T21" fmla="*/ 70 h 1596"/>
                  <a:gd name="T22" fmla="*/ 902 w 1147"/>
                  <a:gd name="T23" fmla="*/ 81 h 1596"/>
                  <a:gd name="T24" fmla="*/ 966 w 1147"/>
                  <a:gd name="T25" fmla="*/ 178 h 1596"/>
                  <a:gd name="T26" fmla="*/ 1031 w 1147"/>
                  <a:gd name="T27" fmla="*/ 307 h 1596"/>
                  <a:gd name="T28" fmla="*/ 1093 w 1147"/>
                  <a:gd name="T29" fmla="*/ 627 h 1596"/>
                  <a:gd name="T30" fmla="*/ 1087 w 1147"/>
                  <a:gd name="T31" fmla="*/ 778 h 1596"/>
                  <a:gd name="T32" fmla="*/ 1103 w 1147"/>
                  <a:gd name="T33" fmla="*/ 793 h 1596"/>
                  <a:gd name="T34" fmla="*/ 1115 w 1147"/>
                  <a:gd name="T35" fmla="*/ 841 h 1596"/>
                  <a:gd name="T36" fmla="*/ 1143 w 1147"/>
                  <a:gd name="T37" fmla="*/ 1164 h 1596"/>
                  <a:gd name="T38" fmla="*/ 1128 w 1147"/>
                  <a:gd name="T39" fmla="*/ 1330 h 1596"/>
                  <a:gd name="T40" fmla="*/ 1042 w 1147"/>
                  <a:gd name="T41" fmla="*/ 1508 h 1596"/>
                  <a:gd name="T42" fmla="*/ 890 w 1147"/>
                  <a:gd name="T43" fmla="*/ 1587 h 1596"/>
                  <a:gd name="T44" fmla="*/ 882 w 1147"/>
                  <a:gd name="T45" fmla="*/ 1562 h 1596"/>
                  <a:gd name="T46" fmla="*/ 941 w 1147"/>
                  <a:gd name="T47" fmla="*/ 1457 h 1596"/>
                  <a:gd name="T48" fmla="*/ 994 w 1147"/>
                  <a:gd name="T49" fmla="*/ 1261 h 1596"/>
                  <a:gd name="T50" fmla="*/ 1036 w 1147"/>
                  <a:gd name="T51" fmla="*/ 986 h 1596"/>
                  <a:gd name="T52" fmla="*/ 1032 w 1147"/>
                  <a:gd name="T53" fmla="*/ 783 h 1596"/>
                  <a:gd name="T54" fmla="*/ 1024 w 1147"/>
                  <a:gd name="T55" fmla="*/ 698 h 1596"/>
                  <a:gd name="T56" fmla="*/ 992 w 1147"/>
                  <a:gd name="T57" fmla="*/ 457 h 1596"/>
                  <a:gd name="T58" fmla="*/ 980 w 1147"/>
                  <a:gd name="T59" fmla="*/ 480 h 1596"/>
                  <a:gd name="T60" fmla="*/ 1011 w 1147"/>
                  <a:gd name="T61" fmla="*/ 729 h 1596"/>
                  <a:gd name="T62" fmla="*/ 1010 w 1147"/>
                  <a:gd name="T63" fmla="*/ 1043 h 1596"/>
                  <a:gd name="T64" fmla="*/ 935 w 1147"/>
                  <a:gd name="T65" fmla="*/ 1419 h 1596"/>
                  <a:gd name="T66" fmla="*/ 659 w 1147"/>
                  <a:gd name="T67" fmla="*/ 1582 h 1596"/>
                  <a:gd name="T68" fmla="*/ 578 w 1147"/>
                  <a:gd name="T69" fmla="*/ 1549 h 1596"/>
                  <a:gd name="T70" fmla="*/ 588 w 1147"/>
                  <a:gd name="T71" fmla="*/ 1501 h 1596"/>
                  <a:gd name="T72" fmla="*/ 561 w 1147"/>
                  <a:gd name="T73" fmla="*/ 1389 h 1596"/>
                  <a:gd name="T74" fmla="*/ 497 w 1147"/>
                  <a:gd name="T75" fmla="*/ 1115 h 1596"/>
                  <a:gd name="T76" fmla="*/ 452 w 1147"/>
                  <a:gd name="T77" fmla="*/ 982 h 1596"/>
                  <a:gd name="T78" fmla="*/ 504 w 1147"/>
                  <a:gd name="T79" fmla="*/ 499 h 1596"/>
                  <a:gd name="T80" fmla="*/ 494 w 1147"/>
                  <a:gd name="T81" fmla="*/ 548 h 1596"/>
                  <a:gd name="T82" fmla="*/ 478 w 1147"/>
                  <a:gd name="T83" fmla="*/ 775 h 1596"/>
                  <a:gd name="T84" fmla="*/ 439 w 1147"/>
                  <a:gd name="T85" fmla="*/ 956 h 1596"/>
                  <a:gd name="T86" fmla="*/ 461 w 1147"/>
                  <a:gd name="T87" fmla="*/ 1045 h 1596"/>
                  <a:gd name="T88" fmla="*/ 549 w 1147"/>
                  <a:gd name="T89" fmla="*/ 1427 h 1596"/>
                  <a:gd name="T90" fmla="*/ 524 w 1147"/>
                  <a:gd name="T91" fmla="*/ 1481 h 1596"/>
                  <a:gd name="T92" fmla="*/ 322 w 1147"/>
                  <a:gd name="T93" fmla="*/ 1509 h 1596"/>
                  <a:gd name="T94" fmla="*/ 921 w 1147"/>
                  <a:gd name="T95" fmla="*/ 205 h 1596"/>
                  <a:gd name="T96" fmla="*/ 915 w 1147"/>
                  <a:gd name="T97" fmla="*/ 191 h 1596"/>
                  <a:gd name="T98" fmla="*/ 926 w 1147"/>
                  <a:gd name="T99" fmla="*/ 208 h 1596"/>
                  <a:gd name="T100" fmla="*/ 931 w 1147"/>
                  <a:gd name="T101" fmla="*/ 234 h 1596"/>
                  <a:gd name="T102" fmla="*/ 966 w 1147"/>
                  <a:gd name="T103" fmla="*/ 393 h 1596"/>
                  <a:gd name="T104" fmla="*/ 931 w 1147"/>
                  <a:gd name="T105" fmla="*/ 234 h 1596"/>
                  <a:gd name="T106" fmla="*/ 904 w 1147"/>
                  <a:gd name="T107" fmla="*/ 136 h 1596"/>
                  <a:gd name="T108" fmla="*/ 899 w 1147"/>
                  <a:gd name="T109" fmla="*/ 136 h 159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1147" h="1596">
                    <a:moveTo>
                      <a:pt x="323" y="1509"/>
                    </a:moveTo>
                    <a:cubicBezTo>
                      <a:pt x="310" y="1512"/>
                      <a:pt x="296" y="1515"/>
                      <a:pt x="284" y="1521"/>
                    </a:cubicBezTo>
                    <a:cubicBezTo>
                      <a:pt x="263" y="1531"/>
                      <a:pt x="240" y="1535"/>
                      <a:pt x="221" y="1550"/>
                    </a:cubicBezTo>
                    <a:cubicBezTo>
                      <a:pt x="214" y="1556"/>
                      <a:pt x="203" y="1558"/>
                      <a:pt x="192" y="1563"/>
                    </a:cubicBezTo>
                    <a:cubicBezTo>
                      <a:pt x="189" y="1556"/>
                      <a:pt x="187" y="1551"/>
                      <a:pt x="185" y="1546"/>
                    </a:cubicBezTo>
                    <a:cubicBezTo>
                      <a:pt x="179" y="1534"/>
                      <a:pt x="174" y="1521"/>
                      <a:pt x="167" y="1509"/>
                    </a:cubicBezTo>
                    <a:cubicBezTo>
                      <a:pt x="131" y="1445"/>
                      <a:pt x="101" y="1377"/>
                      <a:pt x="77" y="1307"/>
                    </a:cubicBezTo>
                    <a:cubicBezTo>
                      <a:pt x="50" y="1231"/>
                      <a:pt x="32" y="1153"/>
                      <a:pt x="21" y="1073"/>
                    </a:cubicBezTo>
                    <a:cubicBezTo>
                      <a:pt x="11" y="1006"/>
                      <a:pt x="3" y="939"/>
                      <a:pt x="2" y="871"/>
                    </a:cubicBezTo>
                    <a:cubicBezTo>
                      <a:pt x="0" y="807"/>
                      <a:pt x="5" y="745"/>
                      <a:pt x="26" y="684"/>
                    </a:cubicBezTo>
                    <a:cubicBezTo>
                      <a:pt x="49" y="614"/>
                      <a:pt x="69" y="543"/>
                      <a:pt x="92" y="472"/>
                    </a:cubicBezTo>
                    <a:cubicBezTo>
                      <a:pt x="102" y="441"/>
                      <a:pt x="117" y="411"/>
                      <a:pt x="130" y="380"/>
                    </a:cubicBezTo>
                    <a:cubicBezTo>
                      <a:pt x="131" y="376"/>
                      <a:pt x="134" y="371"/>
                      <a:pt x="137" y="367"/>
                    </a:cubicBezTo>
                    <a:cubicBezTo>
                      <a:pt x="175" y="314"/>
                      <a:pt x="214" y="261"/>
                      <a:pt x="253" y="209"/>
                    </a:cubicBezTo>
                    <a:cubicBezTo>
                      <a:pt x="276" y="177"/>
                      <a:pt x="304" y="149"/>
                      <a:pt x="334" y="123"/>
                    </a:cubicBezTo>
                    <a:cubicBezTo>
                      <a:pt x="379" y="84"/>
                      <a:pt x="421" y="43"/>
                      <a:pt x="470" y="9"/>
                    </a:cubicBezTo>
                    <a:cubicBezTo>
                      <a:pt x="473" y="7"/>
                      <a:pt x="476" y="5"/>
                      <a:pt x="479" y="3"/>
                    </a:cubicBezTo>
                    <a:cubicBezTo>
                      <a:pt x="493" y="0"/>
                      <a:pt x="505" y="8"/>
                      <a:pt x="520" y="4"/>
                    </a:cubicBezTo>
                    <a:cubicBezTo>
                      <a:pt x="529" y="1"/>
                      <a:pt x="542" y="6"/>
                      <a:pt x="552" y="10"/>
                    </a:cubicBezTo>
                    <a:cubicBezTo>
                      <a:pt x="574" y="19"/>
                      <a:pt x="597" y="22"/>
                      <a:pt x="620" y="26"/>
                    </a:cubicBezTo>
                    <a:cubicBezTo>
                      <a:pt x="645" y="30"/>
                      <a:pt x="671" y="35"/>
                      <a:pt x="695" y="43"/>
                    </a:cubicBezTo>
                    <a:cubicBezTo>
                      <a:pt x="742" y="58"/>
                      <a:pt x="790" y="62"/>
                      <a:pt x="837" y="70"/>
                    </a:cubicBezTo>
                    <a:cubicBezTo>
                      <a:pt x="853" y="72"/>
                      <a:pt x="869" y="73"/>
                      <a:pt x="883" y="81"/>
                    </a:cubicBezTo>
                    <a:cubicBezTo>
                      <a:pt x="888" y="83"/>
                      <a:pt x="895" y="81"/>
                      <a:pt x="902" y="81"/>
                    </a:cubicBezTo>
                    <a:cubicBezTo>
                      <a:pt x="916" y="94"/>
                      <a:pt x="925" y="112"/>
                      <a:pt x="935" y="128"/>
                    </a:cubicBezTo>
                    <a:cubicBezTo>
                      <a:pt x="945" y="145"/>
                      <a:pt x="955" y="162"/>
                      <a:pt x="966" y="178"/>
                    </a:cubicBezTo>
                    <a:cubicBezTo>
                      <a:pt x="980" y="197"/>
                      <a:pt x="990" y="215"/>
                      <a:pt x="997" y="237"/>
                    </a:cubicBezTo>
                    <a:cubicBezTo>
                      <a:pt x="1006" y="261"/>
                      <a:pt x="1018" y="284"/>
                      <a:pt x="1031" y="307"/>
                    </a:cubicBezTo>
                    <a:cubicBezTo>
                      <a:pt x="1062" y="363"/>
                      <a:pt x="1076" y="424"/>
                      <a:pt x="1078" y="488"/>
                    </a:cubicBezTo>
                    <a:cubicBezTo>
                      <a:pt x="1079" y="534"/>
                      <a:pt x="1087" y="581"/>
                      <a:pt x="1093" y="627"/>
                    </a:cubicBezTo>
                    <a:cubicBezTo>
                      <a:pt x="1097" y="655"/>
                      <a:pt x="1093" y="684"/>
                      <a:pt x="1091" y="712"/>
                    </a:cubicBezTo>
                    <a:cubicBezTo>
                      <a:pt x="1090" y="734"/>
                      <a:pt x="1088" y="756"/>
                      <a:pt x="1087" y="778"/>
                    </a:cubicBezTo>
                    <a:cubicBezTo>
                      <a:pt x="1086" y="786"/>
                      <a:pt x="1088" y="793"/>
                      <a:pt x="1088" y="799"/>
                    </a:cubicBezTo>
                    <a:cubicBezTo>
                      <a:pt x="1099" y="806"/>
                      <a:pt x="1097" y="793"/>
                      <a:pt x="1103" y="793"/>
                    </a:cubicBezTo>
                    <a:cubicBezTo>
                      <a:pt x="1105" y="794"/>
                      <a:pt x="1108" y="795"/>
                      <a:pt x="1108" y="797"/>
                    </a:cubicBezTo>
                    <a:cubicBezTo>
                      <a:pt x="1111" y="812"/>
                      <a:pt x="1115" y="826"/>
                      <a:pt x="1115" y="841"/>
                    </a:cubicBezTo>
                    <a:cubicBezTo>
                      <a:pt x="1115" y="895"/>
                      <a:pt x="1125" y="949"/>
                      <a:pt x="1135" y="1002"/>
                    </a:cubicBezTo>
                    <a:cubicBezTo>
                      <a:pt x="1145" y="1056"/>
                      <a:pt x="1147" y="1110"/>
                      <a:pt x="1143" y="1164"/>
                    </a:cubicBezTo>
                    <a:cubicBezTo>
                      <a:pt x="1141" y="1183"/>
                      <a:pt x="1140" y="1201"/>
                      <a:pt x="1139" y="1220"/>
                    </a:cubicBezTo>
                    <a:cubicBezTo>
                      <a:pt x="1139" y="1257"/>
                      <a:pt x="1133" y="1294"/>
                      <a:pt x="1128" y="1330"/>
                    </a:cubicBezTo>
                    <a:cubicBezTo>
                      <a:pt x="1122" y="1370"/>
                      <a:pt x="1108" y="1406"/>
                      <a:pt x="1087" y="1440"/>
                    </a:cubicBezTo>
                    <a:cubicBezTo>
                      <a:pt x="1072" y="1463"/>
                      <a:pt x="1057" y="1486"/>
                      <a:pt x="1042" y="1508"/>
                    </a:cubicBezTo>
                    <a:cubicBezTo>
                      <a:pt x="1016" y="1548"/>
                      <a:pt x="980" y="1572"/>
                      <a:pt x="934" y="1580"/>
                    </a:cubicBezTo>
                    <a:cubicBezTo>
                      <a:pt x="919" y="1582"/>
                      <a:pt x="905" y="1585"/>
                      <a:pt x="890" y="1587"/>
                    </a:cubicBezTo>
                    <a:cubicBezTo>
                      <a:pt x="886" y="1587"/>
                      <a:pt x="881" y="1585"/>
                      <a:pt x="877" y="1585"/>
                    </a:cubicBezTo>
                    <a:cubicBezTo>
                      <a:pt x="873" y="1575"/>
                      <a:pt x="878" y="1568"/>
                      <a:pt x="882" y="1562"/>
                    </a:cubicBezTo>
                    <a:cubicBezTo>
                      <a:pt x="893" y="1545"/>
                      <a:pt x="905" y="1528"/>
                      <a:pt x="915" y="1510"/>
                    </a:cubicBezTo>
                    <a:cubicBezTo>
                      <a:pt x="925" y="1493"/>
                      <a:pt x="934" y="1475"/>
                      <a:pt x="941" y="1457"/>
                    </a:cubicBezTo>
                    <a:cubicBezTo>
                      <a:pt x="949" y="1438"/>
                      <a:pt x="953" y="1419"/>
                      <a:pt x="960" y="1401"/>
                    </a:cubicBezTo>
                    <a:cubicBezTo>
                      <a:pt x="976" y="1355"/>
                      <a:pt x="987" y="1308"/>
                      <a:pt x="994" y="1261"/>
                    </a:cubicBezTo>
                    <a:cubicBezTo>
                      <a:pt x="1000" y="1223"/>
                      <a:pt x="1006" y="1185"/>
                      <a:pt x="1012" y="1147"/>
                    </a:cubicBezTo>
                    <a:cubicBezTo>
                      <a:pt x="1021" y="1094"/>
                      <a:pt x="1031" y="1040"/>
                      <a:pt x="1036" y="986"/>
                    </a:cubicBezTo>
                    <a:cubicBezTo>
                      <a:pt x="1040" y="950"/>
                      <a:pt x="1037" y="913"/>
                      <a:pt x="1036" y="876"/>
                    </a:cubicBezTo>
                    <a:cubicBezTo>
                      <a:pt x="1035" y="845"/>
                      <a:pt x="1033" y="814"/>
                      <a:pt x="1032" y="783"/>
                    </a:cubicBezTo>
                    <a:cubicBezTo>
                      <a:pt x="1030" y="762"/>
                      <a:pt x="1028" y="741"/>
                      <a:pt x="1026" y="720"/>
                    </a:cubicBezTo>
                    <a:cubicBezTo>
                      <a:pt x="1026" y="713"/>
                      <a:pt x="1024" y="706"/>
                      <a:pt x="1024" y="698"/>
                    </a:cubicBezTo>
                    <a:cubicBezTo>
                      <a:pt x="1026" y="657"/>
                      <a:pt x="1015" y="617"/>
                      <a:pt x="1013" y="577"/>
                    </a:cubicBezTo>
                    <a:cubicBezTo>
                      <a:pt x="1011" y="536"/>
                      <a:pt x="999" y="497"/>
                      <a:pt x="992" y="457"/>
                    </a:cubicBezTo>
                    <a:cubicBezTo>
                      <a:pt x="990" y="444"/>
                      <a:pt x="985" y="432"/>
                      <a:pt x="972" y="415"/>
                    </a:cubicBezTo>
                    <a:cubicBezTo>
                      <a:pt x="975" y="441"/>
                      <a:pt x="976" y="461"/>
                      <a:pt x="980" y="480"/>
                    </a:cubicBezTo>
                    <a:cubicBezTo>
                      <a:pt x="992" y="531"/>
                      <a:pt x="998" y="582"/>
                      <a:pt x="1004" y="633"/>
                    </a:cubicBezTo>
                    <a:cubicBezTo>
                      <a:pt x="1008" y="665"/>
                      <a:pt x="1007" y="697"/>
                      <a:pt x="1011" y="729"/>
                    </a:cubicBezTo>
                    <a:cubicBezTo>
                      <a:pt x="1022" y="809"/>
                      <a:pt x="1018" y="889"/>
                      <a:pt x="1020" y="970"/>
                    </a:cubicBezTo>
                    <a:cubicBezTo>
                      <a:pt x="1021" y="994"/>
                      <a:pt x="1014" y="1018"/>
                      <a:pt x="1010" y="1043"/>
                    </a:cubicBezTo>
                    <a:cubicBezTo>
                      <a:pt x="999" y="1110"/>
                      <a:pt x="986" y="1176"/>
                      <a:pt x="977" y="1243"/>
                    </a:cubicBezTo>
                    <a:cubicBezTo>
                      <a:pt x="969" y="1304"/>
                      <a:pt x="956" y="1362"/>
                      <a:pt x="935" y="1419"/>
                    </a:cubicBezTo>
                    <a:cubicBezTo>
                      <a:pt x="911" y="1483"/>
                      <a:pt x="883" y="1545"/>
                      <a:pt x="826" y="1591"/>
                    </a:cubicBezTo>
                    <a:cubicBezTo>
                      <a:pt x="771" y="1596"/>
                      <a:pt x="715" y="1594"/>
                      <a:pt x="659" y="1582"/>
                    </a:cubicBezTo>
                    <a:cubicBezTo>
                      <a:pt x="641" y="1578"/>
                      <a:pt x="623" y="1574"/>
                      <a:pt x="605" y="1571"/>
                    </a:cubicBezTo>
                    <a:cubicBezTo>
                      <a:pt x="591" y="1569"/>
                      <a:pt x="582" y="1562"/>
                      <a:pt x="578" y="1549"/>
                    </a:cubicBezTo>
                    <a:cubicBezTo>
                      <a:pt x="578" y="1546"/>
                      <a:pt x="577" y="1544"/>
                      <a:pt x="576" y="1542"/>
                    </a:cubicBezTo>
                    <a:cubicBezTo>
                      <a:pt x="569" y="1521"/>
                      <a:pt x="570" y="1519"/>
                      <a:pt x="588" y="1501"/>
                    </a:cubicBezTo>
                    <a:cubicBezTo>
                      <a:pt x="574" y="1481"/>
                      <a:pt x="575" y="1481"/>
                      <a:pt x="572" y="1454"/>
                    </a:cubicBezTo>
                    <a:cubicBezTo>
                      <a:pt x="569" y="1432"/>
                      <a:pt x="565" y="1411"/>
                      <a:pt x="561" y="1389"/>
                    </a:cubicBezTo>
                    <a:cubicBezTo>
                      <a:pt x="552" y="1344"/>
                      <a:pt x="543" y="1299"/>
                      <a:pt x="533" y="1255"/>
                    </a:cubicBezTo>
                    <a:cubicBezTo>
                      <a:pt x="522" y="1208"/>
                      <a:pt x="509" y="1162"/>
                      <a:pt x="497" y="1115"/>
                    </a:cubicBezTo>
                    <a:cubicBezTo>
                      <a:pt x="494" y="1103"/>
                      <a:pt x="489" y="1092"/>
                      <a:pt x="487" y="1080"/>
                    </a:cubicBezTo>
                    <a:cubicBezTo>
                      <a:pt x="479" y="1046"/>
                      <a:pt x="470" y="1013"/>
                      <a:pt x="452" y="982"/>
                    </a:cubicBezTo>
                    <a:cubicBezTo>
                      <a:pt x="473" y="903"/>
                      <a:pt x="493" y="824"/>
                      <a:pt x="499" y="743"/>
                    </a:cubicBezTo>
                    <a:cubicBezTo>
                      <a:pt x="506" y="661"/>
                      <a:pt x="510" y="581"/>
                      <a:pt x="504" y="499"/>
                    </a:cubicBezTo>
                    <a:cubicBezTo>
                      <a:pt x="495" y="499"/>
                      <a:pt x="492" y="506"/>
                      <a:pt x="492" y="511"/>
                    </a:cubicBezTo>
                    <a:cubicBezTo>
                      <a:pt x="492" y="524"/>
                      <a:pt x="491" y="536"/>
                      <a:pt x="494" y="548"/>
                    </a:cubicBezTo>
                    <a:cubicBezTo>
                      <a:pt x="501" y="579"/>
                      <a:pt x="496" y="609"/>
                      <a:pt x="492" y="639"/>
                    </a:cubicBezTo>
                    <a:cubicBezTo>
                      <a:pt x="486" y="684"/>
                      <a:pt x="483" y="730"/>
                      <a:pt x="478" y="775"/>
                    </a:cubicBezTo>
                    <a:cubicBezTo>
                      <a:pt x="478" y="778"/>
                      <a:pt x="478" y="780"/>
                      <a:pt x="478" y="783"/>
                    </a:cubicBezTo>
                    <a:cubicBezTo>
                      <a:pt x="463" y="840"/>
                      <a:pt x="460" y="900"/>
                      <a:pt x="439" y="956"/>
                    </a:cubicBezTo>
                    <a:cubicBezTo>
                      <a:pt x="433" y="974"/>
                      <a:pt x="434" y="988"/>
                      <a:pt x="443" y="1004"/>
                    </a:cubicBezTo>
                    <a:cubicBezTo>
                      <a:pt x="451" y="1017"/>
                      <a:pt x="457" y="1031"/>
                      <a:pt x="461" y="1045"/>
                    </a:cubicBezTo>
                    <a:cubicBezTo>
                      <a:pt x="485" y="1130"/>
                      <a:pt x="512" y="1215"/>
                      <a:pt x="527" y="1303"/>
                    </a:cubicBezTo>
                    <a:cubicBezTo>
                      <a:pt x="534" y="1344"/>
                      <a:pt x="542" y="1385"/>
                      <a:pt x="549" y="1427"/>
                    </a:cubicBezTo>
                    <a:cubicBezTo>
                      <a:pt x="552" y="1443"/>
                      <a:pt x="554" y="1458"/>
                      <a:pt x="547" y="1477"/>
                    </a:cubicBezTo>
                    <a:cubicBezTo>
                      <a:pt x="540" y="1478"/>
                      <a:pt x="532" y="1480"/>
                      <a:pt x="524" y="1481"/>
                    </a:cubicBezTo>
                    <a:cubicBezTo>
                      <a:pt x="478" y="1483"/>
                      <a:pt x="432" y="1485"/>
                      <a:pt x="387" y="1488"/>
                    </a:cubicBezTo>
                    <a:cubicBezTo>
                      <a:pt x="363" y="1489"/>
                      <a:pt x="340" y="1493"/>
                      <a:pt x="322" y="1509"/>
                    </a:cubicBezTo>
                    <a:lnTo>
                      <a:pt x="323" y="1509"/>
                    </a:lnTo>
                    <a:close/>
                    <a:moveTo>
                      <a:pt x="921" y="205"/>
                    </a:moveTo>
                    <a:cubicBezTo>
                      <a:pt x="921" y="199"/>
                      <a:pt x="920" y="194"/>
                      <a:pt x="920" y="189"/>
                    </a:cubicBezTo>
                    <a:cubicBezTo>
                      <a:pt x="918" y="190"/>
                      <a:pt x="917" y="190"/>
                      <a:pt x="915" y="191"/>
                    </a:cubicBezTo>
                    <a:cubicBezTo>
                      <a:pt x="918" y="195"/>
                      <a:pt x="920" y="199"/>
                      <a:pt x="922" y="204"/>
                    </a:cubicBezTo>
                    <a:cubicBezTo>
                      <a:pt x="923" y="206"/>
                      <a:pt x="920" y="211"/>
                      <a:pt x="926" y="208"/>
                    </a:cubicBezTo>
                    <a:cubicBezTo>
                      <a:pt x="925" y="207"/>
                      <a:pt x="923" y="206"/>
                      <a:pt x="921" y="205"/>
                    </a:cubicBezTo>
                    <a:close/>
                    <a:moveTo>
                      <a:pt x="931" y="234"/>
                    </a:moveTo>
                    <a:cubicBezTo>
                      <a:pt x="930" y="271"/>
                      <a:pt x="948" y="300"/>
                      <a:pt x="949" y="333"/>
                    </a:cubicBezTo>
                    <a:cubicBezTo>
                      <a:pt x="950" y="353"/>
                      <a:pt x="960" y="373"/>
                      <a:pt x="966" y="393"/>
                    </a:cubicBezTo>
                    <a:cubicBezTo>
                      <a:pt x="967" y="395"/>
                      <a:pt x="970" y="395"/>
                      <a:pt x="972" y="396"/>
                    </a:cubicBezTo>
                    <a:cubicBezTo>
                      <a:pt x="972" y="352"/>
                      <a:pt x="952" y="272"/>
                      <a:pt x="931" y="234"/>
                    </a:cubicBezTo>
                    <a:close/>
                    <a:moveTo>
                      <a:pt x="902" y="149"/>
                    </a:moveTo>
                    <a:cubicBezTo>
                      <a:pt x="903" y="142"/>
                      <a:pt x="904" y="139"/>
                      <a:pt x="904" y="136"/>
                    </a:cubicBezTo>
                    <a:cubicBezTo>
                      <a:pt x="904" y="135"/>
                      <a:pt x="902" y="134"/>
                      <a:pt x="900" y="133"/>
                    </a:cubicBezTo>
                    <a:cubicBezTo>
                      <a:pt x="900" y="134"/>
                      <a:pt x="899" y="135"/>
                      <a:pt x="899" y="136"/>
                    </a:cubicBezTo>
                    <a:cubicBezTo>
                      <a:pt x="899" y="139"/>
                      <a:pt x="900" y="142"/>
                      <a:pt x="902" y="14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05" name="Freeform 36"/>
              <p:cNvSpPr>
                <a:spLocks/>
              </p:cNvSpPr>
              <p:nvPr/>
            </p:nvSpPr>
            <p:spPr bwMode="auto">
              <a:xfrm>
                <a:off x="2857501" y="3698875"/>
                <a:ext cx="1171575" cy="1535113"/>
              </a:xfrm>
              <a:custGeom>
                <a:avLst/>
                <a:gdLst>
                  <a:gd name="T0" fmla="*/ 484 w 1424"/>
                  <a:gd name="T1" fmla="*/ 1865 h 1865"/>
                  <a:gd name="T2" fmla="*/ 420 w 1424"/>
                  <a:gd name="T3" fmla="*/ 1820 h 1865"/>
                  <a:gd name="T4" fmla="*/ 387 w 1424"/>
                  <a:gd name="T5" fmla="*/ 1809 h 1865"/>
                  <a:gd name="T6" fmla="*/ 364 w 1424"/>
                  <a:gd name="T7" fmla="*/ 1792 h 1865"/>
                  <a:gd name="T8" fmla="*/ 272 w 1424"/>
                  <a:gd name="T9" fmla="*/ 1705 h 1865"/>
                  <a:gd name="T10" fmla="*/ 223 w 1424"/>
                  <a:gd name="T11" fmla="*/ 1655 h 1865"/>
                  <a:gd name="T12" fmla="*/ 82 w 1424"/>
                  <a:gd name="T13" fmla="*/ 1465 h 1865"/>
                  <a:gd name="T14" fmla="*/ 59 w 1424"/>
                  <a:gd name="T15" fmla="*/ 1429 h 1865"/>
                  <a:gd name="T16" fmla="*/ 61 w 1424"/>
                  <a:gd name="T17" fmla="*/ 1409 h 1865"/>
                  <a:gd name="T18" fmla="*/ 57 w 1424"/>
                  <a:gd name="T19" fmla="*/ 1404 h 1865"/>
                  <a:gd name="T20" fmla="*/ 35 w 1424"/>
                  <a:gd name="T21" fmla="*/ 1385 h 1865"/>
                  <a:gd name="T22" fmla="*/ 17 w 1424"/>
                  <a:gd name="T23" fmla="*/ 1341 h 1865"/>
                  <a:gd name="T24" fmla="*/ 0 w 1424"/>
                  <a:gd name="T25" fmla="*/ 1295 h 1865"/>
                  <a:gd name="T26" fmla="*/ 58 w 1424"/>
                  <a:gd name="T27" fmla="*/ 1250 h 1865"/>
                  <a:gd name="T28" fmla="*/ 197 w 1424"/>
                  <a:gd name="T29" fmla="*/ 1167 h 1865"/>
                  <a:gd name="T30" fmla="*/ 203 w 1424"/>
                  <a:gd name="T31" fmla="*/ 1163 h 1865"/>
                  <a:gd name="T32" fmla="*/ 353 w 1424"/>
                  <a:gd name="T33" fmla="*/ 1068 h 1865"/>
                  <a:gd name="T34" fmla="*/ 368 w 1424"/>
                  <a:gd name="T35" fmla="*/ 1057 h 1865"/>
                  <a:gd name="T36" fmla="*/ 498 w 1424"/>
                  <a:gd name="T37" fmla="*/ 936 h 1865"/>
                  <a:gd name="T38" fmla="*/ 532 w 1424"/>
                  <a:gd name="T39" fmla="*/ 897 h 1865"/>
                  <a:gd name="T40" fmla="*/ 555 w 1424"/>
                  <a:gd name="T41" fmla="*/ 868 h 1865"/>
                  <a:gd name="T42" fmla="*/ 656 w 1424"/>
                  <a:gd name="T43" fmla="*/ 705 h 1865"/>
                  <a:gd name="T44" fmla="*/ 711 w 1424"/>
                  <a:gd name="T45" fmla="*/ 545 h 1865"/>
                  <a:gd name="T46" fmla="*/ 748 w 1424"/>
                  <a:gd name="T47" fmla="*/ 428 h 1865"/>
                  <a:gd name="T48" fmla="*/ 798 w 1424"/>
                  <a:gd name="T49" fmla="*/ 258 h 1865"/>
                  <a:gd name="T50" fmla="*/ 804 w 1424"/>
                  <a:gd name="T51" fmla="*/ 237 h 1865"/>
                  <a:gd name="T52" fmla="*/ 869 w 1424"/>
                  <a:gd name="T53" fmla="*/ 56 h 1865"/>
                  <a:gd name="T54" fmla="*/ 899 w 1424"/>
                  <a:gd name="T55" fmla="*/ 0 h 1865"/>
                  <a:gd name="T56" fmla="*/ 910 w 1424"/>
                  <a:gd name="T57" fmla="*/ 1 h 1865"/>
                  <a:gd name="T58" fmla="*/ 1013 w 1424"/>
                  <a:gd name="T59" fmla="*/ 27 h 1865"/>
                  <a:gd name="T60" fmla="*/ 1047 w 1424"/>
                  <a:gd name="T61" fmla="*/ 31 h 1865"/>
                  <a:gd name="T62" fmla="*/ 1105 w 1424"/>
                  <a:gd name="T63" fmla="*/ 149 h 1865"/>
                  <a:gd name="T64" fmla="*/ 1151 w 1424"/>
                  <a:gd name="T65" fmla="*/ 140 h 1865"/>
                  <a:gd name="T66" fmla="*/ 1161 w 1424"/>
                  <a:gd name="T67" fmla="*/ 157 h 1865"/>
                  <a:gd name="T68" fmla="*/ 1167 w 1424"/>
                  <a:gd name="T69" fmla="*/ 205 h 1865"/>
                  <a:gd name="T70" fmla="*/ 1174 w 1424"/>
                  <a:gd name="T71" fmla="*/ 312 h 1865"/>
                  <a:gd name="T72" fmla="*/ 1201 w 1424"/>
                  <a:gd name="T73" fmla="*/ 404 h 1865"/>
                  <a:gd name="T74" fmla="*/ 1226 w 1424"/>
                  <a:gd name="T75" fmla="*/ 470 h 1865"/>
                  <a:gd name="T76" fmla="*/ 1240 w 1424"/>
                  <a:gd name="T77" fmla="*/ 508 h 1865"/>
                  <a:gd name="T78" fmla="*/ 1302 w 1424"/>
                  <a:gd name="T79" fmla="*/ 553 h 1865"/>
                  <a:gd name="T80" fmla="*/ 1316 w 1424"/>
                  <a:gd name="T81" fmla="*/ 557 h 1865"/>
                  <a:gd name="T82" fmla="*/ 1328 w 1424"/>
                  <a:gd name="T83" fmla="*/ 566 h 1865"/>
                  <a:gd name="T84" fmla="*/ 1394 w 1424"/>
                  <a:gd name="T85" fmla="*/ 570 h 1865"/>
                  <a:gd name="T86" fmla="*/ 1405 w 1424"/>
                  <a:gd name="T87" fmla="*/ 568 h 1865"/>
                  <a:gd name="T88" fmla="*/ 1424 w 1424"/>
                  <a:gd name="T89" fmla="*/ 601 h 1865"/>
                  <a:gd name="T90" fmla="*/ 1393 w 1424"/>
                  <a:gd name="T91" fmla="*/ 667 h 1865"/>
                  <a:gd name="T92" fmla="*/ 1344 w 1424"/>
                  <a:gd name="T93" fmla="*/ 754 h 1865"/>
                  <a:gd name="T94" fmla="*/ 1327 w 1424"/>
                  <a:gd name="T95" fmla="*/ 787 h 1865"/>
                  <a:gd name="T96" fmla="*/ 1280 w 1424"/>
                  <a:gd name="T97" fmla="*/ 883 h 1865"/>
                  <a:gd name="T98" fmla="*/ 1229 w 1424"/>
                  <a:gd name="T99" fmla="*/ 994 h 1865"/>
                  <a:gd name="T100" fmla="*/ 1222 w 1424"/>
                  <a:gd name="T101" fmla="*/ 1015 h 1865"/>
                  <a:gd name="T102" fmla="*/ 1149 w 1424"/>
                  <a:gd name="T103" fmla="*/ 1160 h 1865"/>
                  <a:gd name="T104" fmla="*/ 1047 w 1424"/>
                  <a:gd name="T105" fmla="*/ 1305 h 1865"/>
                  <a:gd name="T106" fmla="*/ 980 w 1424"/>
                  <a:gd name="T107" fmla="*/ 1394 h 1865"/>
                  <a:gd name="T108" fmla="*/ 815 w 1424"/>
                  <a:gd name="T109" fmla="*/ 1578 h 1865"/>
                  <a:gd name="T110" fmla="*/ 781 w 1424"/>
                  <a:gd name="T111" fmla="*/ 1612 h 1865"/>
                  <a:gd name="T112" fmla="*/ 672 w 1424"/>
                  <a:gd name="T113" fmla="*/ 1712 h 1865"/>
                  <a:gd name="T114" fmla="*/ 551 w 1424"/>
                  <a:gd name="T115" fmla="*/ 1821 h 1865"/>
                  <a:gd name="T116" fmla="*/ 506 w 1424"/>
                  <a:gd name="T117" fmla="*/ 1853 h 1865"/>
                  <a:gd name="T118" fmla="*/ 484 w 1424"/>
                  <a:gd name="T119" fmla="*/ 1865 h 18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1424" h="1865">
                    <a:moveTo>
                      <a:pt x="484" y="1865"/>
                    </a:moveTo>
                    <a:cubicBezTo>
                      <a:pt x="457" y="1856"/>
                      <a:pt x="431" y="1848"/>
                      <a:pt x="420" y="1820"/>
                    </a:cubicBezTo>
                    <a:cubicBezTo>
                      <a:pt x="408" y="1816"/>
                      <a:pt x="397" y="1814"/>
                      <a:pt x="387" y="1809"/>
                    </a:cubicBezTo>
                    <a:cubicBezTo>
                      <a:pt x="379" y="1805"/>
                      <a:pt x="371" y="1799"/>
                      <a:pt x="364" y="1792"/>
                    </a:cubicBezTo>
                    <a:cubicBezTo>
                      <a:pt x="333" y="1764"/>
                      <a:pt x="302" y="1735"/>
                      <a:pt x="272" y="1705"/>
                    </a:cubicBezTo>
                    <a:cubicBezTo>
                      <a:pt x="255" y="1689"/>
                      <a:pt x="238" y="1673"/>
                      <a:pt x="223" y="1655"/>
                    </a:cubicBezTo>
                    <a:cubicBezTo>
                      <a:pt x="172" y="1595"/>
                      <a:pt x="118" y="1537"/>
                      <a:pt x="82" y="1465"/>
                    </a:cubicBezTo>
                    <a:cubicBezTo>
                      <a:pt x="76" y="1452"/>
                      <a:pt x="67" y="1440"/>
                      <a:pt x="59" y="1429"/>
                    </a:cubicBezTo>
                    <a:cubicBezTo>
                      <a:pt x="60" y="1421"/>
                      <a:pt x="61" y="1415"/>
                      <a:pt x="61" y="1409"/>
                    </a:cubicBezTo>
                    <a:cubicBezTo>
                      <a:pt x="60" y="1407"/>
                      <a:pt x="59" y="1404"/>
                      <a:pt x="57" y="1404"/>
                    </a:cubicBezTo>
                    <a:cubicBezTo>
                      <a:pt x="47" y="1400"/>
                      <a:pt x="39" y="1396"/>
                      <a:pt x="35" y="1385"/>
                    </a:cubicBezTo>
                    <a:cubicBezTo>
                      <a:pt x="30" y="1370"/>
                      <a:pt x="23" y="1356"/>
                      <a:pt x="17" y="1341"/>
                    </a:cubicBezTo>
                    <a:cubicBezTo>
                      <a:pt x="11" y="1326"/>
                      <a:pt x="6" y="1311"/>
                      <a:pt x="0" y="1295"/>
                    </a:cubicBezTo>
                    <a:cubicBezTo>
                      <a:pt x="15" y="1273"/>
                      <a:pt x="36" y="1261"/>
                      <a:pt x="58" y="1250"/>
                    </a:cubicBezTo>
                    <a:cubicBezTo>
                      <a:pt x="107" y="1227"/>
                      <a:pt x="155" y="1201"/>
                      <a:pt x="197" y="1167"/>
                    </a:cubicBezTo>
                    <a:cubicBezTo>
                      <a:pt x="199" y="1166"/>
                      <a:pt x="201" y="1164"/>
                      <a:pt x="203" y="1163"/>
                    </a:cubicBezTo>
                    <a:cubicBezTo>
                      <a:pt x="258" y="1139"/>
                      <a:pt x="300" y="1095"/>
                      <a:pt x="353" y="1068"/>
                    </a:cubicBezTo>
                    <a:cubicBezTo>
                      <a:pt x="358" y="1065"/>
                      <a:pt x="363" y="1061"/>
                      <a:pt x="368" y="1057"/>
                    </a:cubicBezTo>
                    <a:cubicBezTo>
                      <a:pt x="411" y="1017"/>
                      <a:pt x="455" y="977"/>
                      <a:pt x="498" y="936"/>
                    </a:cubicBezTo>
                    <a:cubicBezTo>
                      <a:pt x="510" y="924"/>
                      <a:pt x="521" y="911"/>
                      <a:pt x="532" y="897"/>
                    </a:cubicBezTo>
                    <a:cubicBezTo>
                      <a:pt x="540" y="888"/>
                      <a:pt x="547" y="878"/>
                      <a:pt x="555" y="868"/>
                    </a:cubicBezTo>
                    <a:cubicBezTo>
                      <a:pt x="596" y="819"/>
                      <a:pt x="630" y="764"/>
                      <a:pt x="656" y="705"/>
                    </a:cubicBezTo>
                    <a:cubicBezTo>
                      <a:pt x="679" y="653"/>
                      <a:pt x="697" y="600"/>
                      <a:pt x="711" y="545"/>
                    </a:cubicBezTo>
                    <a:cubicBezTo>
                      <a:pt x="722" y="505"/>
                      <a:pt x="736" y="467"/>
                      <a:pt x="748" y="428"/>
                    </a:cubicBezTo>
                    <a:cubicBezTo>
                      <a:pt x="765" y="372"/>
                      <a:pt x="789" y="317"/>
                      <a:pt x="798" y="258"/>
                    </a:cubicBezTo>
                    <a:cubicBezTo>
                      <a:pt x="800" y="251"/>
                      <a:pt x="802" y="244"/>
                      <a:pt x="804" y="237"/>
                    </a:cubicBezTo>
                    <a:cubicBezTo>
                      <a:pt x="826" y="176"/>
                      <a:pt x="847" y="116"/>
                      <a:pt x="869" y="56"/>
                    </a:cubicBezTo>
                    <a:cubicBezTo>
                      <a:pt x="876" y="36"/>
                      <a:pt x="885" y="17"/>
                      <a:pt x="899" y="0"/>
                    </a:cubicBezTo>
                    <a:cubicBezTo>
                      <a:pt x="903" y="1"/>
                      <a:pt x="907" y="0"/>
                      <a:pt x="910" y="1"/>
                    </a:cubicBezTo>
                    <a:cubicBezTo>
                      <a:pt x="943" y="16"/>
                      <a:pt x="977" y="25"/>
                      <a:pt x="1013" y="27"/>
                    </a:cubicBezTo>
                    <a:cubicBezTo>
                      <a:pt x="1024" y="28"/>
                      <a:pt x="1035" y="29"/>
                      <a:pt x="1047" y="31"/>
                    </a:cubicBezTo>
                    <a:cubicBezTo>
                      <a:pt x="1076" y="67"/>
                      <a:pt x="1084" y="111"/>
                      <a:pt x="1105" y="149"/>
                    </a:cubicBezTo>
                    <a:cubicBezTo>
                      <a:pt x="1122" y="154"/>
                      <a:pt x="1134" y="141"/>
                      <a:pt x="1151" y="140"/>
                    </a:cubicBezTo>
                    <a:cubicBezTo>
                      <a:pt x="1154" y="145"/>
                      <a:pt x="1159" y="151"/>
                      <a:pt x="1161" y="157"/>
                    </a:cubicBezTo>
                    <a:cubicBezTo>
                      <a:pt x="1164" y="173"/>
                      <a:pt x="1166" y="189"/>
                      <a:pt x="1167" y="205"/>
                    </a:cubicBezTo>
                    <a:cubicBezTo>
                      <a:pt x="1169" y="240"/>
                      <a:pt x="1168" y="276"/>
                      <a:pt x="1174" y="312"/>
                    </a:cubicBezTo>
                    <a:cubicBezTo>
                      <a:pt x="1179" y="344"/>
                      <a:pt x="1190" y="373"/>
                      <a:pt x="1201" y="404"/>
                    </a:cubicBezTo>
                    <a:cubicBezTo>
                      <a:pt x="1209" y="426"/>
                      <a:pt x="1217" y="448"/>
                      <a:pt x="1226" y="470"/>
                    </a:cubicBezTo>
                    <a:cubicBezTo>
                      <a:pt x="1230" y="482"/>
                      <a:pt x="1234" y="495"/>
                      <a:pt x="1240" y="508"/>
                    </a:cubicBezTo>
                    <a:cubicBezTo>
                      <a:pt x="1252" y="534"/>
                      <a:pt x="1273" y="549"/>
                      <a:pt x="1302" y="553"/>
                    </a:cubicBezTo>
                    <a:cubicBezTo>
                      <a:pt x="1307" y="553"/>
                      <a:pt x="1312" y="555"/>
                      <a:pt x="1316" y="557"/>
                    </a:cubicBezTo>
                    <a:cubicBezTo>
                      <a:pt x="1320" y="560"/>
                      <a:pt x="1323" y="564"/>
                      <a:pt x="1328" y="566"/>
                    </a:cubicBezTo>
                    <a:cubicBezTo>
                      <a:pt x="1349" y="578"/>
                      <a:pt x="1371" y="585"/>
                      <a:pt x="1394" y="570"/>
                    </a:cubicBezTo>
                    <a:cubicBezTo>
                      <a:pt x="1396" y="568"/>
                      <a:pt x="1401" y="569"/>
                      <a:pt x="1405" y="568"/>
                    </a:cubicBezTo>
                    <a:cubicBezTo>
                      <a:pt x="1411" y="579"/>
                      <a:pt x="1417" y="589"/>
                      <a:pt x="1424" y="601"/>
                    </a:cubicBezTo>
                    <a:cubicBezTo>
                      <a:pt x="1413" y="623"/>
                      <a:pt x="1404" y="645"/>
                      <a:pt x="1393" y="667"/>
                    </a:cubicBezTo>
                    <a:cubicBezTo>
                      <a:pt x="1377" y="696"/>
                      <a:pt x="1360" y="725"/>
                      <a:pt x="1344" y="754"/>
                    </a:cubicBezTo>
                    <a:cubicBezTo>
                      <a:pt x="1338" y="765"/>
                      <a:pt x="1331" y="775"/>
                      <a:pt x="1327" y="787"/>
                    </a:cubicBezTo>
                    <a:cubicBezTo>
                      <a:pt x="1316" y="821"/>
                      <a:pt x="1299" y="852"/>
                      <a:pt x="1280" y="883"/>
                    </a:cubicBezTo>
                    <a:cubicBezTo>
                      <a:pt x="1259" y="918"/>
                      <a:pt x="1243" y="956"/>
                      <a:pt x="1229" y="994"/>
                    </a:cubicBezTo>
                    <a:cubicBezTo>
                      <a:pt x="1227" y="1001"/>
                      <a:pt x="1225" y="1008"/>
                      <a:pt x="1222" y="1015"/>
                    </a:cubicBezTo>
                    <a:cubicBezTo>
                      <a:pt x="1198" y="1063"/>
                      <a:pt x="1174" y="1112"/>
                      <a:pt x="1149" y="1160"/>
                    </a:cubicBezTo>
                    <a:cubicBezTo>
                      <a:pt x="1122" y="1213"/>
                      <a:pt x="1085" y="1260"/>
                      <a:pt x="1047" y="1305"/>
                    </a:cubicBezTo>
                    <a:cubicBezTo>
                      <a:pt x="1023" y="1333"/>
                      <a:pt x="1001" y="1363"/>
                      <a:pt x="980" y="1394"/>
                    </a:cubicBezTo>
                    <a:cubicBezTo>
                      <a:pt x="933" y="1462"/>
                      <a:pt x="878" y="1524"/>
                      <a:pt x="815" y="1578"/>
                    </a:cubicBezTo>
                    <a:cubicBezTo>
                      <a:pt x="803" y="1588"/>
                      <a:pt x="791" y="1600"/>
                      <a:pt x="781" y="1612"/>
                    </a:cubicBezTo>
                    <a:cubicBezTo>
                      <a:pt x="748" y="1649"/>
                      <a:pt x="710" y="1680"/>
                      <a:pt x="672" y="1712"/>
                    </a:cubicBezTo>
                    <a:cubicBezTo>
                      <a:pt x="631" y="1747"/>
                      <a:pt x="592" y="1785"/>
                      <a:pt x="551" y="1821"/>
                    </a:cubicBezTo>
                    <a:cubicBezTo>
                      <a:pt x="538" y="1833"/>
                      <a:pt x="522" y="1843"/>
                      <a:pt x="506" y="1853"/>
                    </a:cubicBezTo>
                    <a:cubicBezTo>
                      <a:pt x="499" y="1858"/>
                      <a:pt x="491" y="1861"/>
                      <a:pt x="484" y="1865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06" name="Freeform 37"/>
              <p:cNvSpPr>
                <a:spLocks/>
              </p:cNvSpPr>
              <p:nvPr/>
            </p:nvSpPr>
            <p:spPr bwMode="auto">
              <a:xfrm>
                <a:off x="4029076" y="3821113"/>
                <a:ext cx="576263" cy="1500188"/>
              </a:xfrm>
              <a:custGeom>
                <a:avLst/>
                <a:gdLst>
                  <a:gd name="T0" fmla="*/ 102 w 701"/>
                  <a:gd name="T1" fmla="*/ 19 h 1824"/>
                  <a:gd name="T2" fmla="*/ 124 w 701"/>
                  <a:gd name="T3" fmla="*/ 14 h 1824"/>
                  <a:gd name="T4" fmla="*/ 150 w 701"/>
                  <a:gd name="T5" fmla="*/ 18 h 1824"/>
                  <a:gd name="T6" fmla="*/ 300 w 701"/>
                  <a:gd name="T7" fmla="*/ 30 h 1824"/>
                  <a:gd name="T8" fmla="*/ 311 w 701"/>
                  <a:gd name="T9" fmla="*/ 29 h 1824"/>
                  <a:gd name="T10" fmla="*/ 387 w 701"/>
                  <a:gd name="T11" fmla="*/ 22 h 1824"/>
                  <a:gd name="T12" fmla="*/ 463 w 701"/>
                  <a:gd name="T13" fmla="*/ 6 h 1824"/>
                  <a:gd name="T14" fmla="*/ 492 w 701"/>
                  <a:gd name="T15" fmla="*/ 0 h 1824"/>
                  <a:gd name="T16" fmla="*/ 507 w 701"/>
                  <a:gd name="T17" fmla="*/ 62 h 1824"/>
                  <a:gd name="T18" fmla="*/ 541 w 701"/>
                  <a:gd name="T19" fmla="*/ 233 h 1824"/>
                  <a:gd name="T20" fmla="*/ 601 w 701"/>
                  <a:gd name="T21" fmla="*/ 503 h 1824"/>
                  <a:gd name="T22" fmla="*/ 621 w 701"/>
                  <a:gd name="T23" fmla="*/ 613 h 1824"/>
                  <a:gd name="T24" fmla="*/ 644 w 701"/>
                  <a:gd name="T25" fmla="*/ 744 h 1824"/>
                  <a:gd name="T26" fmla="*/ 663 w 701"/>
                  <a:gd name="T27" fmla="*/ 898 h 1824"/>
                  <a:gd name="T28" fmla="*/ 673 w 701"/>
                  <a:gd name="T29" fmla="*/ 997 h 1824"/>
                  <a:gd name="T30" fmla="*/ 677 w 701"/>
                  <a:gd name="T31" fmla="*/ 1015 h 1824"/>
                  <a:gd name="T32" fmla="*/ 688 w 701"/>
                  <a:gd name="T33" fmla="*/ 1073 h 1824"/>
                  <a:gd name="T34" fmla="*/ 694 w 701"/>
                  <a:gd name="T35" fmla="*/ 1221 h 1824"/>
                  <a:gd name="T36" fmla="*/ 699 w 701"/>
                  <a:gd name="T37" fmla="*/ 1294 h 1824"/>
                  <a:gd name="T38" fmla="*/ 700 w 701"/>
                  <a:gd name="T39" fmla="*/ 1402 h 1824"/>
                  <a:gd name="T40" fmla="*/ 690 w 701"/>
                  <a:gd name="T41" fmla="*/ 1564 h 1824"/>
                  <a:gd name="T42" fmla="*/ 678 w 701"/>
                  <a:gd name="T43" fmla="*/ 1700 h 1824"/>
                  <a:gd name="T44" fmla="*/ 670 w 701"/>
                  <a:gd name="T45" fmla="*/ 1770 h 1824"/>
                  <a:gd name="T46" fmla="*/ 666 w 701"/>
                  <a:gd name="T47" fmla="*/ 1785 h 1824"/>
                  <a:gd name="T48" fmla="*/ 650 w 701"/>
                  <a:gd name="T49" fmla="*/ 1792 h 1824"/>
                  <a:gd name="T50" fmla="*/ 624 w 701"/>
                  <a:gd name="T51" fmla="*/ 1796 h 1824"/>
                  <a:gd name="T52" fmla="*/ 495 w 701"/>
                  <a:gd name="T53" fmla="*/ 1809 h 1824"/>
                  <a:gd name="T54" fmla="*/ 463 w 701"/>
                  <a:gd name="T55" fmla="*/ 1815 h 1824"/>
                  <a:gd name="T56" fmla="*/ 404 w 701"/>
                  <a:gd name="T57" fmla="*/ 1823 h 1824"/>
                  <a:gd name="T58" fmla="*/ 276 w 701"/>
                  <a:gd name="T59" fmla="*/ 1813 h 1824"/>
                  <a:gd name="T60" fmla="*/ 235 w 701"/>
                  <a:gd name="T61" fmla="*/ 1809 h 1824"/>
                  <a:gd name="T62" fmla="*/ 50 w 701"/>
                  <a:gd name="T63" fmla="*/ 1774 h 1824"/>
                  <a:gd name="T64" fmla="*/ 36 w 701"/>
                  <a:gd name="T65" fmla="*/ 1769 h 1824"/>
                  <a:gd name="T66" fmla="*/ 29 w 701"/>
                  <a:gd name="T67" fmla="*/ 1762 h 1824"/>
                  <a:gd name="T68" fmla="*/ 27 w 701"/>
                  <a:gd name="T69" fmla="*/ 1746 h 1824"/>
                  <a:gd name="T70" fmla="*/ 50 w 701"/>
                  <a:gd name="T71" fmla="*/ 1440 h 1824"/>
                  <a:gd name="T72" fmla="*/ 61 w 701"/>
                  <a:gd name="T73" fmla="*/ 1229 h 1824"/>
                  <a:gd name="T74" fmla="*/ 78 w 701"/>
                  <a:gd name="T75" fmla="*/ 1078 h 1824"/>
                  <a:gd name="T76" fmla="*/ 102 w 701"/>
                  <a:gd name="T77" fmla="*/ 847 h 1824"/>
                  <a:gd name="T78" fmla="*/ 94 w 701"/>
                  <a:gd name="T79" fmla="*/ 784 h 1824"/>
                  <a:gd name="T80" fmla="*/ 49 w 701"/>
                  <a:gd name="T81" fmla="*/ 648 h 1824"/>
                  <a:gd name="T82" fmla="*/ 6 w 701"/>
                  <a:gd name="T83" fmla="*/ 510 h 1824"/>
                  <a:gd name="T84" fmla="*/ 40 w 701"/>
                  <a:gd name="T85" fmla="*/ 449 h 1824"/>
                  <a:gd name="T86" fmla="*/ 50 w 701"/>
                  <a:gd name="T87" fmla="*/ 446 h 1824"/>
                  <a:gd name="T88" fmla="*/ 83 w 701"/>
                  <a:gd name="T89" fmla="*/ 418 h 1824"/>
                  <a:gd name="T90" fmla="*/ 107 w 701"/>
                  <a:gd name="T91" fmla="*/ 386 h 1824"/>
                  <a:gd name="T92" fmla="*/ 130 w 701"/>
                  <a:gd name="T93" fmla="*/ 341 h 1824"/>
                  <a:gd name="T94" fmla="*/ 149 w 701"/>
                  <a:gd name="T95" fmla="*/ 187 h 1824"/>
                  <a:gd name="T96" fmla="*/ 131 w 701"/>
                  <a:gd name="T97" fmla="*/ 108 h 1824"/>
                  <a:gd name="T98" fmla="*/ 105 w 701"/>
                  <a:gd name="T99" fmla="*/ 39 h 1824"/>
                  <a:gd name="T100" fmla="*/ 102 w 701"/>
                  <a:gd name="T101" fmla="*/ 19 h 18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</a:cxnLst>
                <a:rect l="0" t="0" r="r" b="b"/>
                <a:pathLst>
                  <a:path w="701" h="1824">
                    <a:moveTo>
                      <a:pt x="102" y="19"/>
                    </a:moveTo>
                    <a:cubicBezTo>
                      <a:pt x="110" y="17"/>
                      <a:pt x="117" y="14"/>
                      <a:pt x="124" y="14"/>
                    </a:cubicBezTo>
                    <a:cubicBezTo>
                      <a:pt x="133" y="14"/>
                      <a:pt x="141" y="16"/>
                      <a:pt x="150" y="18"/>
                    </a:cubicBezTo>
                    <a:cubicBezTo>
                      <a:pt x="199" y="29"/>
                      <a:pt x="250" y="31"/>
                      <a:pt x="300" y="30"/>
                    </a:cubicBezTo>
                    <a:cubicBezTo>
                      <a:pt x="304" y="30"/>
                      <a:pt x="308" y="28"/>
                      <a:pt x="311" y="29"/>
                    </a:cubicBezTo>
                    <a:cubicBezTo>
                      <a:pt x="338" y="35"/>
                      <a:pt x="362" y="27"/>
                      <a:pt x="387" y="22"/>
                    </a:cubicBezTo>
                    <a:cubicBezTo>
                      <a:pt x="413" y="17"/>
                      <a:pt x="438" y="11"/>
                      <a:pt x="463" y="6"/>
                    </a:cubicBezTo>
                    <a:cubicBezTo>
                      <a:pt x="472" y="4"/>
                      <a:pt x="482" y="2"/>
                      <a:pt x="492" y="0"/>
                    </a:cubicBezTo>
                    <a:cubicBezTo>
                      <a:pt x="502" y="21"/>
                      <a:pt x="503" y="42"/>
                      <a:pt x="507" y="62"/>
                    </a:cubicBezTo>
                    <a:cubicBezTo>
                      <a:pt x="519" y="119"/>
                      <a:pt x="530" y="176"/>
                      <a:pt x="541" y="233"/>
                    </a:cubicBezTo>
                    <a:cubicBezTo>
                      <a:pt x="557" y="324"/>
                      <a:pt x="583" y="413"/>
                      <a:pt x="601" y="503"/>
                    </a:cubicBezTo>
                    <a:cubicBezTo>
                      <a:pt x="608" y="539"/>
                      <a:pt x="614" y="576"/>
                      <a:pt x="621" y="613"/>
                    </a:cubicBezTo>
                    <a:cubicBezTo>
                      <a:pt x="628" y="656"/>
                      <a:pt x="635" y="700"/>
                      <a:pt x="644" y="744"/>
                    </a:cubicBezTo>
                    <a:cubicBezTo>
                      <a:pt x="654" y="795"/>
                      <a:pt x="658" y="846"/>
                      <a:pt x="663" y="898"/>
                    </a:cubicBezTo>
                    <a:cubicBezTo>
                      <a:pt x="667" y="931"/>
                      <a:pt x="670" y="964"/>
                      <a:pt x="673" y="997"/>
                    </a:cubicBezTo>
                    <a:cubicBezTo>
                      <a:pt x="674" y="1003"/>
                      <a:pt x="674" y="1010"/>
                      <a:pt x="677" y="1015"/>
                    </a:cubicBezTo>
                    <a:cubicBezTo>
                      <a:pt x="687" y="1033"/>
                      <a:pt x="687" y="1053"/>
                      <a:pt x="688" y="1073"/>
                    </a:cubicBezTo>
                    <a:cubicBezTo>
                      <a:pt x="690" y="1122"/>
                      <a:pt x="692" y="1171"/>
                      <a:pt x="694" y="1221"/>
                    </a:cubicBezTo>
                    <a:cubicBezTo>
                      <a:pt x="696" y="1245"/>
                      <a:pt x="699" y="1270"/>
                      <a:pt x="699" y="1294"/>
                    </a:cubicBezTo>
                    <a:cubicBezTo>
                      <a:pt x="700" y="1330"/>
                      <a:pt x="701" y="1366"/>
                      <a:pt x="700" y="1402"/>
                    </a:cubicBezTo>
                    <a:cubicBezTo>
                      <a:pt x="698" y="1456"/>
                      <a:pt x="692" y="1510"/>
                      <a:pt x="690" y="1564"/>
                    </a:cubicBezTo>
                    <a:cubicBezTo>
                      <a:pt x="688" y="1610"/>
                      <a:pt x="684" y="1655"/>
                      <a:pt x="678" y="1700"/>
                    </a:cubicBezTo>
                    <a:cubicBezTo>
                      <a:pt x="674" y="1724"/>
                      <a:pt x="673" y="1747"/>
                      <a:pt x="670" y="1770"/>
                    </a:cubicBezTo>
                    <a:cubicBezTo>
                      <a:pt x="670" y="1775"/>
                      <a:pt x="668" y="1780"/>
                      <a:pt x="666" y="1785"/>
                    </a:cubicBezTo>
                    <a:cubicBezTo>
                      <a:pt x="661" y="1788"/>
                      <a:pt x="655" y="1791"/>
                      <a:pt x="650" y="1792"/>
                    </a:cubicBezTo>
                    <a:cubicBezTo>
                      <a:pt x="641" y="1794"/>
                      <a:pt x="633" y="1796"/>
                      <a:pt x="624" y="1796"/>
                    </a:cubicBezTo>
                    <a:cubicBezTo>
                      <a:pt x="581" y="1798"/>
                      <a:pt x="539" y="1809"/>
                      <a:pt x="495" y="1809"/>
                    </a:cubicBezTo>
                    <a:cubicBezTo>
                      <a:pt x="484" y="1809"/>
                      <a:pt x="473" y="1812"/>
                      <a:pt x="463" y="1815"/>
                    </a:cubicBezTo>
                    <a:cubicBezTo>
                      <a:pt x="444" y="1821"/>
                      <a:pt x="424" y="1823"/>
                      <a:pt x="404" y="1823"/>
                    </a:cubicBezTo>
                    <a:cubicBezTo>
                      <a:pt x="361" y="1824"/>
                      <a:pt x="318" y="1822"/>
                      <a:pt x="276" y="1813"/>
                    </a:cubicBezTo>
                    <a:cubicBezTo>
                      <a:pt x="262" y="1810"/>
                      <a:pt x="249" y="1809"/>
                      <a:pt x="235" y="1809"/>
                    </a:cubicBezTo>
                    <a:cubicBezTo>
                      <a:pt x="172" y="1806"/>
                      <a:pt x="110" y="1794"/>
                      <a:pt x="50" y="1774"/>
                    </a:cubicBezTo>
                    <a:cubicBezTo>
                      <a:pt x="45" y="1773"/>
                      <a:pt x="41" y="1771"/>
                      <a:pt x="36" y="1769"/>
                    </a:cubicBezTo>
                    <a:cubicBezTo>
                      <a:pt x="34" y="1768"/>
                      <a:pt x="33" y="1766"/>
                      <a:pt x="29" y="1762"/>
                    </a:cubicBezTo>
                    <a:cubicBezTo>
                      <a:pt x="28" y="1758"/>
                      <a:pt x="27" y="1752"/>
                      <a:pt x="27" y="1746"/>
                    </a:cubicBezTo>
                    <a:cubicBezTo>
                      <a:pt x="35" y="1644"/>
                      <a:pt x="43" y="1542"/>
                      <a:pt x="50" y="1440"/>
                    </a:cubicBezTo>
                    <a:cubicBezTo>
                      <a:pt x="55" y="1370"/>
                      <a:pt x="56" y="1299"/>
                      <a:pt x="61" y="1229"/>
                    </a:cubicBezTo>
                    <a:cubicBezTo>
                      <a:pt x="65" y="1179"/>
                      <a:pt x="70" y="1128"/>
                      <a:pt x="78" y="1078"/>
                    </a:cubicBezTo>
                    <a:cubicBezTo>
                      <a:pt x="90" y="1001"/>
                      <a:pt x="99" y="924"/>
                      <a:pt x="102" y="847"/>
                    </a:cubicBezTo>
                    <a:cubicBezTo>
                      <a:pt x="103" y="826"/>
                      <a:pt x="100" y="804"/>
                      <a:pt x="94" y="784"/>
                    </a:cubicBezTo>
                    <a:cubicBezTo>
                      <a:pt x="81" y="738"/>
                      <a:pt x="65" y="693"/>
                      <a:pt x="49" y="648"/>
                    </a:cubicBezTo>
                    <a:cubicBezTo>
                      <a:pt x="32" y="602"/>
                      <a:pt x="16" y="557"/>
                      <a:pt x="6" y="510"/>
                    </a:cubicBezTo>
                    <a:cubicBezTo>
                      <a:pt x="0" y="480"/>
                      <a:pt x="11" y="460"/>
                      <a:pt x="40" y="449"/>
                    </a:cubicBezTo>
                    <a:cubicBezTo>
                      <a:pt x="43" y="448"/>
                      <a:pt x="47" y="447"/>
                      <a:pt x="50" y="446"/>
                    </a:cubicBezTo>
                    <a:cubicBezTo>
                      <a:pt x="65" y="441"/>
                      <a:pt x="76" y="432"/>
                      <a:pt x="83" y="418"/>
                    </a:cubicBezTo>
                    <a:cubicBezTo>
                      <a:pt x="89" y="406"/>
                      <a:pt x="96" y="395"/>
                      <a:pt x="107" y="386"/>
                    </a:cubicBezTo>
                    <a:cubicBezTo>
                      <a:pt x="121" y="375"/>
                      <a:pt x="127" y="357"/>
                      <a:pt x="130" y="341"/>
                    </a:cubicBezTo>
                    <a:cubicBezTo>
                      <a:pt x="141" y="290"/>
                      <a:pt x="152" y="239"/>
                      <a:pt x="149" y="187"/>
                    </a:cubicBezTo>
                    <a:cubicBezTo>
                      <a:pt x="147" y="159"/>
                      <a:pt x="141" y="133"/>
                      <a:pt x="131" y="108"/>
                    </a:cubicBezTo>
                    <a:cubicBezTo>
                      <a:pt x="122" y="85"/>
                      <a:pt x="113" y="62"/>
                      <a:pt x="105" y="39"/>
                    </a:cubicBezTo>
                    <a:cubicBezTo>
                      <a:pt x="103" y="33"/>
                      <a:pt x="103" y="27"/>
                      <a:pt x="102" y="1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07" name="Freeform 38"/>
              <p:cNvSpPr>
                <a:spLocks noEditPoints="1"/>
              </p:cNvSpPr>
              <p:nvPr/>
            </p:nvSpPr>
            <p:spPr bwMode="auto">
              <a:xfrm>
                <a:off x="4048126" y="1900238"/>
                <a:ext cx="635000" cy="657225"/>
              </a:xfrm>
              <a:custGeom>
                <a:avLst/>
                <a:gdLst>
                  <a:gd name="T0" fmla="*/ 237 w 774"/>
                  <a:gd name="T1" fmla="*/ 735 h 799"/>
                  <a:gd name="T2" fmla="*/ 345 w 774"/>
                  <a:gd name="T3" fmla="*/ 764 h 799"/>
                  <a:gd name="T4" fmla="*/ 331 w 774"/>
                  <a:gd name="T5" fmla="*/ 798 h 799"/>
                  <a:gd name="T6" fmla="*/ 122 w 774"/>
                  <a:gd name="T7" fmla="*/ 770 h 799"/>
                  <a:gd name="T8" fmla="*/ 4 w 774"/>
                  <a:gd name="T9" fmla="*/ 741 h 799"/>
                  <a:gd name="T10" fmla="*/ 15 w 774"/>
                  <a:gd name="T11" fmla="*/ 661 h 799"/>
                  <a:gd name="T12" fmla="*/ 14 w 774"/>
                  <a:gd name="T13" fmla="*/ 536 h 799"/>
                  <a:gd name="T14" fmla="*/ 32 w 774"/>
                  <a:gd name="T15" fmla="*/ 319 h 799"/>
                  <a:gd name="T16" fmla="*/ 59 w 774"/>
                  <a:gd name="T17" fmla="*/ 175 h 799"/>
                  <a:gd name="T18" fmla="*/ 150 w 774"/>
                  <a:gd name="T19" fmla="*/ 227 h 799"/>
                  <a:gd name="T20" fmla="*/ 176 w 774"/>
                  <a:gd name="T21" fmla="*/ 224 h 799"/>
                  <a:gd name="T22" fmla="*/ 234 w 774"/>
                  <a:gd name="T23" fmla="*/ 90 h 799"/>
                  <a:gd name="T24" fmla="*/ 266 w 774"/>
                  <a:gd name="T25" fmla="*/ 167 h 799"/>
                  <a:gd name="T26" fmla="*/ 318 w 774"/>
                  <a:gd name="T27" fmla="*/ 93 h 799"/>
                  <a:gd name="T28" fmla="*/ 448 w 774"/>
                  <a:gd name="T29" fmla="*/ 104 h 799"/>
                  <a:gd name="T30" fmla="*/ 484 w 774"/>
                  <a:gd name="T31" fmla="*/ 69 h 799"/>
                  <a:gd name="T32" fmla="*/ 559 w 774"/>
                  <a:gd name="T33" fmla="*/ 88 h 799"/>
                  <a:gd name="T34" fmla="*/ 627 w 774"/>
                  <a:gd name="T35" fmla="*/ 48 h 799"/>
                  <a:gd name="T36" fmla="*/ 670 w 774"/>
                  <a:gd name="T37" fmla="*/ 76 h 799"/>
                  <a:gd name="T38" fmla="*/ 702 w 774"/>
                  <a:gd name="T39" fmla="*/ 27 h 799"/>
                  <a:gd name="T40" fmla="*/ 761 w 774"/>
                  <a:gd name="T41" fmla="*/ 26 h 799"/>
                  <a:gd name="T42" fmla="*/ 756 w 774"/>
                  <a:gd name="T43" fmla="*/ 134 h 799"/>
                  <a:gd name="T44" fmla="*/ 659 w 774"/>
                  <a:gd name="T45" fmla="*/ 154 h 799"/>
                  <a:gd name="T46" fmla="*/ 708 w 774"/>
                  <a:gd name="T47" fmla="*/ 153 h 799"/>
                  <a:gd name="T48" fmla="*/ 742 w 774"/>
                  <a:gd name="T49" fmla="*/ 217 h 799"/>
                  <a:gd name="T50" fmla="*/ 742 w 774"/>
                  <a:gd name="T51" fmla="*/ 310 h 799"/>
                  <a:gd name="T52" fmla="*/ 637 w 774"/>
                  <a:gd name="T53" fmla="*/ 599 h 799"/>
                  <a:gd name="T54" fmla="*/ 513 w 774"/>
                  <a:gd name="T55" fmla="*/ 718 h 799"/>
                  <a:gd name="T56" fmla="*/ 425 w 774"/>
                  <a:gd name="T57" fmla="*/ 747 h 799"/>
                  <a:gd name="T58" fmla="*/ 248 w 774"/>
                  <a:gd name="T59" fmla="*/ 731 h 799"/>
                  <a:gd name="T60" fmla="*/ 140 w 774"/>
                  <a:gd name="T61" fmla="*/ 636 h 799"/>
                  <a:gd name="T62" fmla="*/ 223 w 774"/>
                  <a:gd name="T63" fmla="*/ 723 h 799"/>
                  <a:gd name="T64" fmla="*/ 430 w 774"/>
                  <a:gd name="T65" fmla="*/ 148 h 799"/>
                  <a:gd name="T66" fmla="*/ 432 w 774"/>
                  <a:gd name="T67" fmla="*/ 185 h 799"/>
                  <a:gd name="T68" fmla="*/ 502 w 774"/>
                  <a:gd name="T69" fmla="*/ 203 h 799"/>
                  <a:gd name="T70" fmla="*/ 448 w 774"/>
                  <a:gd name="T71" fmla="*/ 118 h 799"/>
                  <a:gd name="T72" fmla="*/ 349 w 774"/>
                  <a:gd name="T73" fmla="*/ 155 h 799"/>
                  <a:gd name="T74" fmla="*/ 424 w 774"/>
                  <a:gd name="T75" fmla="*/ 140 h 799"/>
                  <a:gd name="T76" fmla="*/ 575 w 774"/>
                  <a:gd name="T77" fmla="*/ 514 h 799"/>
                  <a:gd name="T78" fmla="*/ 590 w 774"/>
                  <a:gd name="T79" fmla="*/ 503 h 799"/>
                  <a:gd name="T80" fmla="*/ 514 w 774"/>
                  <a:gd name="T81" fmla="*/ 476 h 799"/>
                  <a:gd name="T82" fmla="*/ 621 w 774"/>
                  <a:gd name="T83" fmla="*/ 357 h 799"/>
                  <a:gd name="T84" fmla="*/ 653 w 774"/>
                  <a:gd name="T85" fmla="*/ 360 h 79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774" h="799">
                    <a:moveTo>
                      <a:pt x="223" y="723"/>
                    </a:moveTo>
                    <a:cubicBezTo>
                      <a:pt x="228" y="727"/>
                      <a:pt x="232" y="732"/>
                      <a:pt x="237" y="735"/>
                    </a:cubicBezTo>
                    <a:cubicBezTo>
                      <a:pt x="267" y="747"/>
                      <a:pt x="297" y="759"/>
                      <a:pt x="330" y="760"/>
                    </a:cubicBezTo>
                    <a:cubicBezTo>
                      <a:pt x="334" y="760"/>
                      <a:pt x="339" y="763"/>
                      <a:pt x="345" y="764"/>
                    </a:cubicBezTo>
                    <a:cubicBezTo>
                      <a:pt x="344" y="775"/>
                      <a:pt x="343" y="784"/>
                      <a:pt x="342" y="793"/>
                    </a:cubicBezTo>
                    <a:cubicBezTo>
                      <a:pt x="337" y="795"/>
                      <a:pt x="334" y="797"/>
                      <a:pt x="331" y="798"/>
                    </a:cubicBezTo>
                    <a:cubicBezTo>
                      <a:pt x="328" y="799"/>
                      <a:pt x="326" y="799"/>
                      <a:pt x="323" y="799"/>
                    </a:cubicBezTo>
                    <a:cubicBezTo>
                      <a:pt x="256" y="788"/>
                      <a:pt x="188" y="789"/>
                      <a:pt x="122" y="770"/>
                    </a:cubicBezTo>
                    <a:cubicBezTo>
                      <a:pt x="87" y="769"/>
                      <a:pt x="54" y="760"/>
                      <a:pt x="21" y="748"/>
                    </a:cubicBezTo>
                    <a:cubicBezTo>
                      <a:pt x="16" y="746"/>
                      <a:pt x="10" y="744"/>
                      <a:pt x="4" y="741"/>
                    </a:cubicBezTo>
                    <a:cubicBezTo>
                      <a:pt x="3" y="735"/>
                      <a:pt x="0" y="731"/>
                      <a:pt x="1" y="726"/>
                    </a:cubicBezTo>
                    <a:cubicBezTo>
                      <a:pt x="5" y="704"/>
                      <a:pt x="9" y="683"/>
                      <a:pt x="15" y="661"/>
                    </a:cubicBezTo>
                    <a:cubicBezTo>
                      <a:pt x="21" y="638"/>
                      <a:pt x="22" y="615"/>
                      <a:pt x="19" y="591"/>
                    </a:cubicBezTo>
                    <a:cubicBezTo>
                      <a:pt x="16" y="573"/>
                      <a:pt x="16" y="555"/>
                      <a:pt x="14" y="536"/>
                    </a:cubicBezTo>
                    <a:cubicBezTo>
                      <a:pt x="61" y="494"/>
                      <a:pt x="68" y="438"/>
                      <a:pt x="77" y="382"/>
                    </a:cubicBezTo>
                    <a:cubicBezTo>
                      <a:pt x="47" y="368"/>
                      <a:pt x="38" y="345"/>
                      <a:pt x="32" y="319"/>
                    </a:cubicBezTo>
                    <a:cubicBezTo>
                      <a:pt x="30" y="310"/>
                      <a:pt x="29" y="299"/>
                      <a:pt x="26" y="290"/>
                    </a:cubicBezTo>
                    <a:cubicBezTo>
                      <a:pt x="10" y="244"/>
                      <a:pt x="32" y="208"/>
                      <a:pt x="59" y="175"/>
                    </a:cubicBezTo>
                    <a:cubicBezTo>
                      <a:pt x="82" y="148"/>
                      <a:pt x="124" y="166"/>
                      <a:pt x="134" y="194"/>
                    </a:cubicBezTo>
                    <a:cubicBezTo>
                      <a:pt x="138" y="206"/>
                      <a:pt x="143" y="217"/>
                      <a:pt x="150" y="227"/>
                    </a:cubicBezTo>
                    <a:cubicBezTo>
                      <a:pt x="152" y="229"/>
                      <a:pt x="154" y="230"/>
                      <a:pt x="158" y="233"/>
                    </a:cubicBezTo>
                    <a:cubicBezTo>
                      <a:pt x="163" y="231"/>
                      <a:pt x="171" y="229"/>
                      <a:pt x="176" y="224"/>
                    </a:cubicBezTo>
                    <a:cubicBezTo>
                      <a:pt x="202" y="201"/>
                      <a:pt x="214" y="170"/>
                      <a:pt x="221" y="137"/>
                    </a:cubicBezTo>
                    <a:cubicBezTo>
                      <a:pt x="224" y="121"/>
                      <a:pt x="227" y="106"/>
                      <a:pt x="234" y="90"/>
                    </a:cubicBezTo>
                    <a:cubicBezTo>
                      <a:pt x="260" y="111"/>
                      <a:pt x="259" y="137"/>
                      <a:pt x="249" y="162"/>
                    </a:cubicBezTo>
                    <a:cubicBezTo>
                      <a:pt x="255" y="170"/>
                      <a:pt x="261" y="173"/>
                      <a:pt x="266" y="167"/>
                    </a:cubicBezTo>
                    <a:cubicBezTo>
                      <a:pt x="276" y="158"/>
                      <a:pt x="287" y="149"/>
                      <a:pt x="294" y="138"/>
                    </a:cubicBezTo>
                    <a:cubicBezTo>
                      <a:pt x="304" y="124"/>
                      <a:pt x="311" y="108"/>
                      <a:pt x="318" y="93"/>
                    </a:cubicBezTo>
                    <a:cubicBezTo>
                      <a:pt x="324" y="82"/>
                      <a:pt x="327" y="70"/>
                      <a:pt x="339" y="60"/>
                    </a:cubicBezTo>
                    <a:cubicBezTo>
                      <a:pt x="371" y="87"/>
                      <a:pt x="403" y="114"/>
                      <a:pt x="448" y="104"/>
                    </a:cubicBezTo>
                    <a:cubicBezTo>
                      <a:pt x="459" y="86"/>
                      <a:pt x="443" y="69"/>
                      <a:pt x="454" y="51"/>
                    </a:cubicBezTo>
                    <a:cubicBezTo>
                      <a:pt x="467" y="52"/>
                      <a:pt x="474" y="64"/>
                      <a:pt x="484" y="69"/>
                    </a:cubicBezTo>
                    <a:cubicBezTo>
                      <a:pt x="496" y="75"/>
                      <a:pt x="509" y="81"/>
                      <a:pt x="522" y="85"/>
                    </a:cubicBezTo>
                    <a:cubicBezTo>
                      <a:pt x="533" y="89"/>
                      <a:pt x="544" y="96"/>
                      <a:pt x="559" y="88"/>
                    </a:cubicBezTo>
                    <a:cubicBezTo>
                      <a:pt x="574" y="68"/>
                      <a:pt x="587" y="45"/>
                      <a:pt x="606" y="27"/>
                    </a:cubicBezTo>
                    <a:cubicBezTo>
                      <a:pt x="620" y="30"/>
                      <a:pt x="621" y="41"/>
                      <a:pt x="627" y="48"/>
                    </a:cubicBezTo>
                    <a:cubicBezTo>
                      <a:pt x="635" y="58"/>
                      <a:pt x="642" y="68"/>
                      <a:pt x="650" y="77"/>
                    </a:cubicBezTo>
                    <a:cubicBezTo>
                      <a:pt x="655" y="82"/>
                      <a:pt x="665" y="82"/>
                      <a:pt x="670" y="76"/>
                    </a:cubicBezTo>
                    <a:cubicBezTo>
                      <a:pt x="674" y="72"/>
                      <a:pt x="678" y="66"/>
                      <a:pt x="681" y="61"/>
                    </a:cubicBezTo>
                    <a:cubicBezTo>
                      <a:pt x="688" y="50"/>
                      <a:pt x="694" y="38"/>
                      <a:pt x="702" y="27"/>
                    </a:cubicBezTo>
                    <a:cubicBezTo>
                      <a:pt x="710" y="15"/>
                      <a:pt x="719" y="5"/>
                      <a:pt x="732" y="0"/>
                    </a:cubicBezTo>
                    <a:cubicBezTo>
                      <a:pt x="747" y="3"/>
                      <a:pt x="755" y="14"/>
                      <a:pt x="761" y="26"/>
                    </a:cubicBezTo>
                    <a:cubicBezTo>
                      <a:pt x="769" y="42"/>
                      <a:pt x="774" y="59"/>
                      <a:pt x="771" y="76"/>
                    </a:cubicBezTo>
                    <a:cubicBezTo>
                      <a:pt x="767" y="95"/>
                      <a:pt x="761" y="114"/>
                      <a:pt x="756" y="134"/>
                    </a:cubicBezTo>
                    <a:cubicBezTo>
                      <a:pt x="738" y="140"/>
                      <a:pt x="720" y="140"/>
                      <a:pt x="702" y="142"/>
                    </a:cubicBezTo>
                    <a:cubicBezTo>
                      <a:pt x="687" y="144"/>
                      <a:pt x="672" y="145"/>
                      <a:pt x="659" y="154"/>
                    </a:cubicBezTo>
                    <a:cubicBezTo>
                      <a:pt x="657" y="155"/>
                      <a:pt x="657" y="159"/>
                      <a:pt x="655" y="166"/>
                    </a:cubicBezTo>
                    <a:cubicBezTo>
                      <a:pt x="674" y="161"/>
                      <a:pt x="690" y="157"/>
                      <a:pt x="708" y="153"/>
                    </a:cubicBezTo>
                    <a:cubicBezTo>
                      <a:pt x="709" y="164"/>
                      <a:pt x="711" y="172"/>
                      <a:pt x="712" y="180"/>
                    </a:cubicBezTo>
                    <a:cubicBezTo>
                      <a:pt x="714" y="199"/>
                      <a:pt x="722" y="213"/>
                      <a:pt x="742" y="217"/>
                    </a:cubicBezTo>
                    <a:cubicBezTo>
                      <a:pt x="745" y="218"/>
                      <a:pt x="748" y="220"/>
                      <a:pt x="753" y="223"/>
                    </a:cubicBezTo>
                    <a:cubicBezTo>
                      <a:pt x="753" y="252"/>
                      <a:pt x="745" y="281"/>
                      <a:pt x="742" y="310"/>
                    </a:cubicBezTo>
                    <a:cubicBezTo>
                      <a:pt x="735" y="370"/>
                      <a:pt x="717" y="428"/>
                      <a:pt x="697" y="485"/>
                    </a:cubicBezTo>
                    <a:cubicBezTo>
                      <a:pt x="683" y="526"/>
                      <a:pt x="663" y="564"/>
                      <a:pt x="637" y="599"/>
                    </a:cubicBezTo>
                    <a:cubicBezTo>
                      <a:pt x="613" y="631"/>
                      <a:pt x="584" y="657"/>
                      <a:pt x="559" y="688"/>
                    </a:cubicBezTo>
                    <a:cubicBezTo>
                      <a:pt x="547" y="702"/>
                      <a:pt x="531" y="712"/>
                      <a:pt x="513" y="718"/>
                    </a:cubicBezTo>
                    <a:cubicBezTo>
                      <a:pt x="498" y="722"/>
                      <a:pt x="483" y="729"/>
                      <a:pt x="468" y="734"/>
                    </a:cubicBezTo>
                    <a:cubicBezTo>
                      <a:pt x="454" y="739"/>
                      <a:pt x="440" y="745"/>
                      <a:pt x="425" y="747"/>
                    </a:cubicBezTo>
                    <a:cubicBezTo>
                      <a:pt x="395" y="751"/>
                      <a:pt x="364" y="749"/>
                      <a:pt x="333" y="752"/>
                    </a:cubicBezTo>
                    <a:cubicBezTo>
                      <a:pt x="303" y="755"/>
                      <a:pt x="276" y="742"/>
                      <a:pt x="248" y="731"/>
                    </a:cubicBezTo>
                    <a:cubicBezTo>
                      <a:pt x="240" y="727"/>
                      <a:pt x="232" y="725"/>
                      <a:pt x="224" y="722"/>
                    </a:cubicBezTo>
                    <a:cubicBezTo>
                      <a:pt x="190" y="699"/>
                      <a:pt x="159" y="674"/>
                      <a:pt x="140" y="636"/>
                    </a:cubicBezTo>
                    <a:cubicBezTo>
                      <a:pt x="140" y="635"/>
                      <a:pt x="136" y="636"/>
                      <a:pt x="134" y="636"/>
                    </a:cubicBezTo>
                    <a:cubicBezTo>
                      <a:pt x="145" y="678"/>
                      <a:pt x="178" y="710"/>
                      <a:pt x="223" y="723"/>
                    </a:cubicBezTo>
                    <a:close/>
                    <a:moveTo>
                      <a:pt x="424" y="140"/>
                    </a:moveTo>
                    <a:cubicBezTo>
                      <a:pt x="427" y="144"/>
                      <a:pt x="429" y="146"/>
                      <a:pt x="430" y="148"/>
                    </a:cubicBezTo>
                    <a:cubicBezTo>
                      <a:pt x="431" y="153"/>
                      <a:pt x="431" y="158"/>
                      <a:pt x="432" y="163"/>
                    </a:cubicBezTo>
                    <a:cubicBezTo>
                      <a:pt x="432" y="170"/>
                      <a:pt x="431" y="178"/>
                      <a:pt x="432" y="185"/>
                    </a:cubicBezTo>
                    <a:cubicBezTo>
                      <a:pt x="436" y="208"/>
                      <a:pt x="451" y="219"/>
                      <a:pt x="474" y="218"/>
                    </a:cubicBezTo>
                    <a:cubicBezTo>
                      <a:pt x="486" y="218"/>
                      <a:pt x="495" y="212"/>
                      <a:pt x="502" y="203"/>
                    </a:cubicBezTo>
                    <a:cubicBezTo>
                      <a:pt x="517" y="187"/>
                      <a:pt x="531" y="171"/>
                      <a:pt x="546" y="155"/>
                    </a:cubicBezTo>
                    <a:cubicBezTo>
                      <a:pt x="520" y="125"/>
                      <a:pt x="484" y="122"/>
                      <a:pt x="448" y="118"/>
                    </a:cubicBezTo>
                    <a:cubicBezTo>
                      <a:pt x="445" y="118"/>
                      <a:pt x="441" y="119"/>
                      <a:pt x="438" y="120"/>
                    </a:cubicBezTo>
                    <a:cubicBezTo>
                      <a:pt x="408" y="132"/>
                      <a:pt x="378" y="143"/>
                      <a:pt x="349" y="155"/>
                    </a:cubicBezTo>
                    <a:cubicBezTo>
                      <a:pt x="345" y="157"/>
                      <a:pt x="336" y="158"/>
                      <a:pt x="339" y="167"/>
                    </a:cubicBezTo>
                    <a:cubicBezTo>
                      <a:pt x="369" y="165"/>
                      <a:pt x="392" y="142"/>
                      <a:pt x="424" y="140"/>
                    </a:cubicBezTo>
                    <a:close/>
                    <a:moveTo>
                      <a:pt x="514" y="476"/>
                    </a:moveTo>
                    <a:cubicBezTo>
                      <a:pt x="528" y="501"/>
                      <a:pt x="546" y="512"/>
                      <a:pt x="575" y="514"/>
                    </a:cubicBezTo>
                    <a:cubicBezTo>
                      <a:pt x="608" y="516"/>
                      <a:pt x="620" y="513"/>
                      <a:pt x="632" y="498"/>
                    </a:cubicBezTo>
                    <a:cubicBezTo>
                      <a:pt x="616" y="500"/>
                      <a:pt x="603" y="503"/>
                      <a:pt x="590" y="503"/>
                    </a:cubicBezTo>
                    <a:cubicBezTo>
                      <a:pt x="577" y="502"/>
                      <a:pt x="563" y="501"/>
                      <a:pt x="550" y="497"/>
                    </a:cubicBezTo>
                    <a:cubicBezTo>
                      <a:pt x="538" y="493"/>
                      <a:pt x="528" y="484"/>
                      <a:pt x="514" y="476"/>
                    </a:cubicBezTo>
                    <a:close/>
                    <a:moveTo>
                      <a:pt x="653" y="360"/>
                    </a:moveTo>
                    <a:cubicBezTo>
                      <a:pt x="642" y="359"/>
                      <a:pt x="631" y="360"/>
                      <a:pt x="621" y="357"/>
                    </a:cubicBezTo>
                    <a:cubicBezTo>
                      <a:pt x="610" y="354"/>
                      <a:pt x="600" y="348"/>
                      <a:pt x="588" y="343"/>
                    </a:cubicBezTo>
                    <a:cubicBezTo>
                      <a:pt x="603" y="369"/>
                      <a:pt x="612" y="372"/>
                      <a:pt x="653" y="36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08" name="Freeform 39"/>
              <p:cNvSpPr>
                <a:spLocks/>
              </p:cNvSpPr>
              <p:nvPr/>
            </p:nvSpPr>
            <p:spPr bwMode="auto">
              <a:xfrm>
                <a:off x="2782888" y="4886325"/>
                <a:ext cx="452438" cy="754063"/>
              </a:xfrm>
              <a:custGeom>
                <a:avLst/>
                <a:gdLst>
                  <a:gd name="T0" fmla="*/ 487 w 550"/>
                  <a:gd name="T1" fmla="*/ 405 h 917"/>
                  <a:gd name="T2" fmla="*/ 519 w 550"/>
                  <a:gd name="T3" fmla="*/ 511 h 917"/>
                  <a:gd name="T4" fmla="*/ 539 w 550"/>
                  <a:gd name="T5" fmla="*/ 627 h 917"/>
                  <a:gd name="T6" fmla="*/ 540 w 550"/>
                  <a:gd name="T7" fmla="*/ 649 h 917"/>
                  <a:gd name="T8" fmla="*/ 538 w 550"/>
                  <a:gd name="T9" fmla="*/ 789 h 917"/>
                  <a:gd name="T10" fmla="*/ 531 w 550"/>
                  <a:gd name="T11" fmla="*/ 826 h 917"/>
                  <a:gd name="T12" fmla="*/ 480 w 550"/>
                  <a:gd name="T13" fmla="*/ 885 h 917"/>
                  <a:gd name="T14" fmla="*/ 456 w 550"/>
                  <a:gd name="T15" fmla="*/ 895 h 917"/>
                  <a:gd name="T16" fmla="*/ 324 w 550"/>
                  <a:gd name="T17" fmla="*/ 898 h 917"/>
                  <a:gd name="T18" fmla="*/ 260 w 550"/>
                  <a:gd name="T19" fmla="*/ 869 h 917"/>
                  <a:gd name="T20" fmla="*/ 224 w 550"/>
                  <a:gd name="T21" fmla="*/ 838 h 917"/>
                  <a:gd name="T22" fmla="*/ 151 w 550"/>
                  <a:gd name="T23" fmla="*/ 727 h 917"/>
                  <a:gd name="T24" fmla="*/ 102 w 550"/>
                  <a:gd name="T25" fmla="*/ 619 h 917"/>
                  <a:gd name="T26" fmla="*/ 46 w 550"/>
                  <a:gd name="T27" fmla="*/ 397 h 917"/>
                  <a:gd name="T28" fmla="*/ 20 w 550"/>
                  <a:gd name="T29" fmla="*/ 258 h 917"/>
                  <a:gd name="T30" fmla="*/ 9 w 550"/>
                  <a:gd name="T31" fmla="*/ 189 h 917"/>
                  <a:gd name="T32" fmla="*/ 3 w 550"/>
                  <a:gd name="T33" fmla="*/ 141 h 917"/>
                  <a:gd name="T34" fmla="*/ 39 w 550"/>
                  <a:gd name="T35" fmla="*/ 58 h 917"/>
                  <a:gd name="T36" fmla="*/ 124 w 550"/>
                  <a:gd name="T37" fmla="*/ 0 h 917"/>
                  <a:gd name="T38" fmla="*/ 159 w 550"/>
                  <a:gd name="T39" fmla="*/ 39 h 917"/>
                  <a:gd name="T40" fmla="*/ 256 w 550"/>
                  <a:gd name="T41" fmla="*/ 173 h 917"/>
                  <a:gd name="T42" fmla="*/ 264 w 550"/>
                  <a:gd name="T43" fmla="*/ 181 h 917"/>
                  <a:gd name="T44" fmla="*/ 389 w 550"/>
                  <a:gd name="T45" fmla="*/ 317 h 917"/>
                  <a:gd name="T46" fmla="*/ 429 w 550"/>
                  <a:gd name="T47" fmla="*/ 359 h 917"/>
                  <a:gd name="T48" fmla="*/ 452 w 550"/>
                  <a:gd name="T49" fmla="*/ 378 h 917"/>
                  <a:gd name="T50" fmla="*/ 487 w 550"/>
                  <a:gd name="T51" fmla="*/ 405 h 9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550" h="917">
                    <a:moveTo>
                      <a:pt x="487" y="405"/>
                    </a:moveTo>
                    <a:cubicBezTo>
                      <a:pt x="499" y="445"/>
                      <a:pt x="510" y="478"/>
                      <a:pt x="519" y="511"/>
                    </a:cubicBezTo>
                    <a:cubicBezTo>
                      <a:pt x="530" y="549"/>
                      <a:pt x="539" y="587"/>
                      <a:pt x="539" y="627"/>
                    </a:cubicBezTo>
                    <a:cubicBezTo>
                      <a:pt x="539" y="635"/>
                      <a:pt x="538" y="642"/>
                      <a:pt x="540" y="649"/>
                    </a:cubicBezTo>
                    <a:cubicBezTo>
                      <a:pt x="550" y="696"/>
                      <a:pt x="540" y="743"/>
                      <a:pt x="538" y="789"/>
                    </a:cubicBezTo>
                    <a:cubicBezTo>
                      <a:pt x="538" y="802"/>
                      <a:pt x="533" y="814"/>
                      <a:pt x="531" y="826"/>
                    </a:cubicBezTo>
                    <a:cubicBezTo>
                      <a:pt x="525" y="855"/>
                      <a:pt x="505" y="872"/>
                      <a:pt x="480" y="885"/>
                    </a:cubicBezTo>
                    <a:cubicBezTo>
                      <a:pt x="472" y="889"/>
                      <a:pt x="464" y="891"/>
                      <a:pt x="456" y="895"/>
                    </a:cubicBezTo>
                    <a:cubicBezTo>
                      <a:pt x="412" y="917"/>
                      <a:pt x="368" y="915"/>
                      <a:pt x="324" y="898"/>
                    </a:cubicBezTo>
                    <a:cubicBezTo>
                      <a:pt x="302" y="890"/>
                      <a:pt x="280" y="881"/>
                      <a:pt x="260" y="869"/>
                    </a:cubicBezTo>
                    <a:cubicBezTo>
                      <a:pt x="246" y="861"/>
                      <a:pt x="234" y="850"/>
                      <a:pt x="224" y="838"/>
                    </a:cubicBezTo>
                    <a:cubicBezTo>
                      <a:pt x="195" y="803"/>
                      <a:pt x="169" y="768"/>
                      <a:pt x="151" y="727"/>
                    </a:cubicBezTo>
                    <a:cubicBezTo>
                      <a:pt x="135" y="691"/>
                      <a:pt x="115" y="657"/>
                      <a:pt x="102" y="619"/>
                    </a:cubicBezTo>
                    <a:cubicBezTo>
                      <a:pt x="77" y="546"/>
                      <a:pt x="59" y="472"/>
                      <a:pt x="46" y="397"/>
                    </a:cubicBezTo>
                    <a:cubicBezTo>
                      <a:pt x="38" y="350"/>
                      <a:pt x="29" y="305"/>
                      <a:pt x="20" y="258"/>
                    </a:cubicBezTo>
                    <a:cubicBezTo>
                      <a:pt x="16" y="235"/>
                      <a:pt x="12" y="212"/>
                      <a:pt x="9" y="189"/>
                    </a:cubicBezTo>
                    <a:cubicBezTo>
                      <a:pt x="6" y="173"/>
                      <a:pt x="5" y="157"/>
                      <a:pt x="3" y="141"/>
                    </a:cubicBezTo>
                    <a:cubicBezTo>
                      <a:pt x="0" y="107"/>
                      <a:pt x="10" y="79"/>
                      <a:pt x="39" y="58"/>
                    </a:cubicBezTo>
                    <a:cubicBezTo>
                      <a:pt x="68" y="38"/>
                      <a:pt x="95" y="17"/>
                      <a:pt x="124" y="0"/>
                    </a:cubicBezTo>
                    <a:cubicBezTo>
                      <a:pt x="144" y="8"/>
                      <a:pt x="152" y="24"/>
                      <a:pt x="159" y="39"/>
                    </a:cubicBezTo>
                    <a:cubicBezTo>
                      <a:pt x="182" y="91"/>
                      <a:pt x="216" y="134"/>
                      <a:pt x="256" y="173"/>
                    </a:cubicBezTo>
                    <a:cubicBezTo>
                      <a:pt x="259" y="175"/>
                      <a:pt x="262" y="178"/>
                      <a:pt x="264" y="181"/>
                    </a:cubicBezTo>
                    <a:cubicBezTo>
                      <a:pt x="299" y="232"/>
                      <a:pt x="348" y="271"/>
                      <a:pt x="389" y="317"/>
                    </a:cubicBezTo>
                    <a:cubicBezTo>
                      <a:pt x="402" y="331"/>
                      <a:pt x="418" y="343"/>
                      <a:pt x="429" y="359"/>
                    </a:cubicBezTo>
                    <a:cubicBezTo>
                      <a:pt x="434" y="367"/>
                      <a:pt x="444" y="372"/>
                      <a:pt x="452" y="378"/>
                    </a:cubicBezTo>
                    <a:cubicBezTo>
                      <a:pt x="466" y="388"/>
                      <a:pt x="479" y="399"/>
                      <a:pt x="487" y="405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09" name="Freeform 40"/>
              <p:cNvSpPr>
                <a:spLocks/>
              </p:cNvSpPr>
              <p:nvPr/>
            </p:nvSpPr>
            <p:spPr bwMode="auto">
              <a:xfrm>
                <a:off x="3844926" y="1533525"/>
                <a:ext cx="793750" cy="482600"/>
              </a:xfrm>
              <a:custGeom>
                <a:avLst/>
                <a:gdLst>
                  <a:gd name="T0" fmla="*/ 965 w 965"/>
                  <a:gd name="T1" fmla="*/ 205 h 586"/>
                  <a:gd name="T2" fmla="*/ 950 w 965"/>
                  <a:gd name="T3" fmla="*/ 213 h 586"/>
                  <a:gd name="T4" fmla="*/ 858 w 965"/>
                  <a:gd name="T5" fmla="*/ 241 h 586"/>
                  <a:gd name="T6" fmla="*/ 544 w 965"/>
                  <a:gd name="T7" fmla="*/ 339 h 586"/>
                  <a:gd name="T8" fmla="*/ 408 w 965"/>
                  <a:gd name="T9" fmla="*/ 403 h 586"/>
                  <a:gd name="T10" fmla="*/ 362 w 965"/>
                  <a:gd name="T11" fmla="*/ 417 h 586"/>
                  <a:gd name="T12" fmla="*/ 319 w 965"/>
                  <a:gd name="T13" fmla="*/ 444 h 586"/>
                  <a:gd name="T14" fmla="*/ 181 w 965"/>
                  <a:gd name="T15" fmla="*/ 513 h 586"/>
                  <a:gd name="T16" fmla="*/ 152 w 965"/>
                  <a:gd name="T17" fmla="*/ 530 h 586"/>
                  <a:gd name="T18" fmla="*/ 65 w 965"/>
                  <a:gd name="T19" fmla="*/ 578 h 586"/>
                  <a:gd name="T20" fmla="*/ 33 w 965"/>
                  <a:gd name="T21" fmla="*/ 581 h 586"/>
                  <a:gd name="T22" fmla="*/ 19 w 965"/>
                  <a:gd name="T23" fmla="*/ 555 h 586"/>
                  <a:gd name="T24" fmla="*/ 5 w 965"/>
                  <a:gd name="T25" fmla="*/ 450 h 586"/>
                  <a:gd name="T26" fmla="*/ 23 w 965"/>
                  <a:gd name="T27" fmla="*/ 356 h 586"/>
                  <a:gd name="T28" fmla="*/ 47 w 965"/>
                  <a:gd name="T29" fmla="*/ 302 h 586"/>
                  <a:gd name="T30" fmla="*/ 139 w 965"/>
                  <a:gd name="T31" fmla="*/ 187 h 586"/>
                  <a:gd name="T32" fmla="*/ 227 w 965"/>
                  <a:gd name="T33" fmla="*/ 114 h 586"/>
                  <a:gd name="T34" fmla="*/ 305 w 965"/>
                  <a:gd name="T35" fmla="*/ 72 h 586"/>
                  <a:gd name="T36" fmla="*/ 466 w 965"/>
                  <a:gd name="T37" fmla="*/ 19 h 586"/>
                  <a:gd name="T38" fmla="*/ 668 w 965"/>
                  <a:gd name="T39" fmla="*/ 6 h 586"/>
                  <a:gd name="T40" fmla="*/ 767 w 965"/>
                  <a:gd name="T41" fmla="*/ 36 h 586"/>
                  <a:gd name="T42" fmla="*/ 791 w 965"/>
                  <a:gd name="T43" fmla="*/ 46 h 586"/>
                  <a:gd name="T44" fmla="*/ 882 w 965"/>
                  <a:gd name="T45" fmla="*/ 100 h 586"/>
                  <a:gd name="T46" fmla="*/ 944 w 965"/>
                  <a:gd name="T47" fmla="*/ 164 h 586"/>
                  <a:gd name="T48" fmla="*/ 965 w 965"/>
                  <a:gd name="T49" fmla="*/ 205 h 58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965" h="586">
                    <a:moveTo>
                      <a:pt x="965" y="205"/>
                    </a:moveTo>
                    <a:cubicBezTo>
                      <a:pt x="959" y="208"/>
                      <a:pt x="954" y="211"/>
                      <a:pt x="950" y="213"/>
                    </a:cubicBezTo>
                    <a:cubicBezTo>
                      <a:pt x="920" y="222"/>
                      <a:pt x="890" y="235"/>
                      <a:pt x="858" y="241"/>
                    </a:cubicBezTo>
                    <a:cubicBezTo>
                      <a:pt x="751" y="265"/>
                      <a:pt x="647" y="300"/>
                      <a:pt x="544" y="339"/>
                    </a:cubicBezTo>
                    <a:cubicBezTo>
                      <a:pt x="501" y="365"/>
                      <a:pt x="450" y="375"/>
                      <a:pt x="408" y="403"/>
                    </a:cubicBezTo>
                    <a:cubicBezTo>
                      <a:pt x="393" y="413"/>
                      <a:pt x="377" y="419"/>
                      <a:pt x="362" y="417"/>
                    </a:cubicBezTo>
                    <a:cubicBezTo>
                      <a:pt x="346" y="427"/>
                      <a:pt x="333" y="436"/>
                      <a:pt x="319" y="444"/>
                    </a:cubicBezTo>
                    <a:cubicBezTo>
                      <a:pt x="273" y="467"/>
                      <a:pt x="227" y="490"/>
                      <a:pt x="181" y="513"/>
                    </a:cubicBezTo>
                    <a:cubicBezTo>
                      <a:pt x="171" y="518"/>
                      <a:pt x="161" y="524"/>
                      <a:pt x="152" y="530"/>
                    </a:cubicBezTo>
                    <a:cubicBezTo>
                      <a:pt x="125" y="549"/>
                      <a:pt x="95" y="564"/>
                      <a:pt x="65" y="578"/>
                    </a:cubicBezTo>
                    <a:cubicBezTo>
                      <a:pt x="56" y="583"/>
                      <a:pt x="47" y="586"/>
                      <a:pt x="33" y="581"/>
                    </a:cubicBezTo>
                    <a:cubicBezTo>
                      <a:pt x="29" y="574"/>
                      <a:pt x="23" y="565"/>
                      <a:pt x="19" y="555"/>
                    </a:cubicBezTo>
                    <a:cubicBezTo>
                      <a:pt x="8" y="521"/>
                      <a:pt x="0" y="486"/>
                      <a:pt x="5" y="450"/>
                    </a:cubicBezTo>
                    <a:cubicBezTo>
                      <a:pt x="9" y="418"/>
                      <a:pt x="12" y="386"/>
                      <a:pt x="23" y="356"/>
                    </a:cubicBezTo>
                    <a:cubicBezTo>
                      <a:pt x="30" y="338"/>
                      <a:pt x="37" y="319"/>
                      <a:pt x="47" y="302"/>
                    </a:cubicBezTo>
                    <a:cubicBezTo>
                      <a:pt x="71" y="259"/>
                      <a:pt x="102" y="221"/>
                      <a:pt x="139" y="187"/>
                    </a:cubicBezTo>
                    <a:cubicBezTo>
                      <a:pt x="167" y="161"/>
                      <a:pt x="195" y="136"/>
                      <a:pt x="227" y="114"/>
                    </a:cubicBezTo>
                    <a:cubicBezTo>
                      <a:pt x="252" y="98"/>
                      <a:pt x="277" y="82"/>
                      <a:pt x="305" y="72"/>
                    </a:cubicBezTo>
                    <a:cubicBezTo>
                      <a:pt x="358" y="53"/>
                      <a:pt x="410" y="30"/>
                      <a:pt x="466" y="19"/>
                    </a:cubicBezTo>
                    <a:cubicBezTo>
                      <a:pt x="533" y="7"/>
                      <a:pt x="600" y="0"/>
                      <a:pt x="668" y="6"/>
                    </a:cubicBezTo>
                    <a:cubicBezTo>
                      <a:pt x="703" y="9"/>
                      <a:pt x="735" y="23"/>
                      <a:pt x="767" y="36"/>
                    </a:cubicBezTo>
                    <a:cubicBezTo>
                      <a:pt x="775" y="39"/>
                      <a:pt x="783" y="44"/>
                      <a:pt x="791" y="46"/>
                    </a:cubicBezTo>
                    <a:cubicBezTo>
                      <a:pt x="828" y="53"/>
                      <a:pt x="856" y="76"/>
                      <a:pt x="882" y="100"/>
                    </a:cubicBezTo>
                    <a:cubicBezTo>
                      <a:pt x="904" y="119"/>
                      <a:pt x="923" y="142"/>
                      <a:pt x="944" y="164"/>
                    </a:cubicBezTo>
                    <a:cubicBezTo>
                      <a:pt x="954" y="174"/>
                      <a:pt x="962" y="186"/>
                      <a:pt x="965" y="205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10" name="Freeform 41"/>
              <p:cNvSpPr>
                <a:spLocks/>
              </p:cNvSpPr>
              <p:nvPr/>
            </p:nvSpPr>
            <p:spPr bwMode="auto">
              <a:xfrm>
                <a:off x="4149726" y="5311775"/>
                <a:ext cx="677863" cy="347663"/>
              </a:xfrm>
              <a:custGeom>
                <a:avLst/>
                <a:gdLst>
                  <a:gd name="T0" fmla="*/ 517 w 825"/>
                  <a:gd name="T1" fmla="*/ 0 h 424"/>
                  <a:gd name="T2" fmla="*/ 699 w 825"/>
                  <a:gd name="T3" fmla="*/ 90 h 424"/>
                  <a:gd name="T4" fmla="*/ 805 w 825"/>
                  <a:gd name="T5" fmla="*/ 239 h 424"/>
                  <a:gd name="T6" fmla="*/ 809 w 825"/>
                  <a:gd name="T7" fmla="*/ 298 h 424"/>
                  <a:gd name="T8" fmla="*/ 810 w 825"/>
                  <a:gd name="T9" fmla="*/ 312 h 424"/>
                  <a:gd name="T10" fmla="*/ 809 w 825"/>
                  <a:gd name="T11" fmla="*/ 370 h 424"/>
                  <a:gd name="T12" fmla="*/ 739 w 825"/>
                  <a:gd name="T13" fmla="*/ 409 h 424"/>
                  <a:gd name="T14" fmla="*/ 648 w 825"/>
                  <a:gd name="T15" fmla="*/ 419 h 424"/>
                  <a:gd name="T16" fmla="*/ 594 w 825"/>
                  <a:gd name="T17" fmla="*/ 409 h 424"/>
                  <a:gd name="T18" fmla="*/ 546 w 825"/>
                  <a:gd name="T19" fmla="*/ 405 h 424"/>
                  <a:gd name="T20" fmla="*/ 437 w 825"/>
                  <a:gd name="T21" fmla="*/ 384 h 424"/>
                  <a:gd name="T22" fmla="*/ 269 w 825"/>
                  <a:gd name="T23" fmla="*/ 363 h 424"/>
                  <a:gd name="T24" fmla="*/ 74 w 825"/>
                  <a:gd name="T25" fmla="*/ 347 h 424"/>
                  <a:gd name="T26" fmla="*/ 2 w 825"/>
                  <a:gd name="T27" fmla="*/ 275 h 424"/>
                  <a:gd name="T28" fmla="*/ 0 w 825"/>
                  <a:gd name="T29" fmla="*/ 256 h 424"/>
                  <a:gd name="T30" fmla="*/ 3 w 825"/>
                  <a:gd name="T31" fmla="*/ 71 h 424"/>
                  <a:gd name="T32" fmla="*/ 13 w 825"/>
                  <a:gd name="T33" fmla="*/ 12 h 424"/>
                  <a:gd name="T34" fmla="*/ 39 w 825"/>
                  <a:gd name="T35" fmla="*/ 12 h 424"/>
                  <a:gd name="T36" fmla="*/ 253 w 825"/>
                  <a:gd name="T37" fmla="*/ 30 h 424"/>
                  <a:gd name="T38" fmla="*/ 322 w 825"/>
                  <a:gd name="T39" fmla="*/ 23 h 424"/>
                  <a:gd name="T40" fmla="*/ 344 w 825"/>
                  <a:gd name="T41" fmla="*/ 18 h 424"/>
                  <a:gd name="T42" fmla="*/ 509 w 825"/>
                  <a:gd name="T43" fmla="*/ 1 h 424"/>
                  <a:gd name="T44" fmla="*/ 517 w 825"/>
                  <a:gd name="T45" fmla="*/ 0 h 4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825" h="424">
                    <a:moveTo>
                      <a:pt x="517" y="0"/>
                    </a:moveTo>
                    <a:cubicBezTo>
                      <a:pt x="581" y="32"/>
                      <a:pt x="640" y="62"/>
                      <a:pt x="699" y="90"/>
                    </a:cubicBezTo>
                    <a:cubicBezTo>
                      <a:pt x="761" y="121"/>
                      <a:pt x="797" y="170"/>
                      <a:pt x="805" y="239"/>
                    </a:cubicBezTo>
                    <a:cubicBezTo>
                      <a:pt x="808" y="259"/>
                      <a:pt x="808" y="278"/>
                      <a:pt x="809" y="298"/>
                    </a:cubicBezTo>
                    <a:cubicBezTo>
                      <a:pt x="809" y="303"/>
                      <a:pt x="808" y="309"/>
                      <a:pt x="810" y="312"/>
                    </a:cubicBezTo>
                    <a:cubicBezTo>
                      <a:pt x="825" y="332"/>
                      <a:pt x="816" y="350"/>
                      <a:pt x="809" y="370"/>
                    </a:cubicBezTo>
                    <a:cubicBezTo>
                      <a:pt x="786" y="383"/>
                      <a:pt x="763" y="397"/>
                      <a:pt x="739" y="409"/>
                    </a:cubicBezTo>
                    <a:cubicBezTo>
                      <a:pt x="710" y="424"/>
                      <a:pt x="679" y="424"/>
                      <a:pt x="648" y="419"/>
                    </a:cubicBezTo>
                    <a:cubicBezTo>
                      <a:pt x="630" y="416"/>
                      <a:pt x="612" y="412"/>
                      <a:pt x="594" y="409"/>
                    </a:cubicBezTo>
                    <a:cubicBezTo>
                      <a:pt x="578" y="407"/>
                      <a:pt x="562" y="407"/>
                      <a:pt x="546" y="405"/>
                    </a:cubicBezTo>
                    <a:cubicBezTo>
                      <a:pt x="510" y="398"/>
                      <a:pt x="473" y="395"/>
                      <a:pt x="437" y="384"/>
                    </a:cubicBezTo>
                    <a:cubicBezTo>
                      <a:pt x="382" y="368"/>
                      <a:pt x="326" y="362"/>
                      <a:pt x="269" y="363"/>
                    </a:cubicBezTo>
                    <a:cubicBezTo>
                      <a:pt x="204" y="363"/>
                      <a:pt x="139" y="358"/>
                      <a:pt x="74" y="347"/>
                    </a:cubicBezTo>
                    <a:cubicBezTo>
                      <a:pt x="27" y="340"/>
                      <a:pt x="10" y="312"/>
                      <a:pt x="2" y="275"/>
                    </a:cubicBezTo>
                    <a:cubicBezTo>
                      <a:pt x="1" y="269"/>
                      <a:pt x="0" y="263"/>
                      <a:pt x="0" y="256"/>
                    </a:cubicBezTo>
                    <a:cubicBezTo>
                      <a:pt x="1" y="195"/>
                      <a:pt x="2" y="133"/>
                      <a:pt x="3" y="71"/>
                    </a:cubicBezTo>
                    <a:cubicBezTo>
                      <a:pt x="4" y="52"/>
                      <a:pt x="6" y="32"/>
                      <a:pt x="13" y="12"/>
                    </a:cubicBezTo>
                    <a:cubicBezTo>
                      <a:pt x="23" y="12"/>
                      <a:pt x="31" y="11"/>
                      <a:pt x="39" y="12"/>
                    </a:cubicBezTo>
                    <a:cubicBezTo>
                      <a:pt x="110" y="18"/>
                      <a:pt x="181" y="30"/>
                      <a:pt x="253" y="30"/>
                    </a:cubicBezTo>
                    <a:cubicBezTo>
                      <a:pt x="276" y="30"/>
                      <a:pt x="299" y="29"/>
                      <a:pt x="322" y="23"/>
                    </a:cubicBezTo>
                    <a:cubicBezTo>
                      <a:pt x="329" y="20"/>
                      <a:pt x="337" y="19"/>
                      <a:pt x="344" y="18"/>
                    </a:cubicBezTo>
                    <a:cubicBezTo>
                      <a:pt x="400" y="17"/>
                      <a:pt x="454" y="9"/>
                      <a:pt x="509" y="1"/>
                    </a:cubicBezTo>
                    <a:cubicBezTo>
                      <a:pt x="513" y="0"/>
                      <a:pt x="517" y="1"/>
                      <a:pt x="517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11" name="Freeform 42"/>
              <p:cNvSpPr>
                <a:spLocks/>
              </p:cNvSpPr>
              <p:nvPr/>
            </p:nvSpPr>
            <p:spPr bwMode="auto">
              <a:xfrm>
                <a:off x="4533901" y="2924175"/>
                <a:ext cx="515938" cy="779463"/>
              </a:xfrm>
              <a:custGeom>
                <a:avLst/>
                <a:gdLst>
                  <a:gd name="T0" fmla="*/ 628 w 628"/>
                  <a:gd name="T1" fmla="*/ 659 h 947"/>
                  <a:gd name="T2" fmla="*/ 593 w 628"/>
                  <a:gd name="T3" fmla="*/ 706 h 947"/>
                  <a:gd name="T4" fmla="*/ 545 w 628"/>
                  <a:gd name="T5" fmla="*/ 747 h 947"/>
                  <a:gd name="T6" fmla="*/ 465 w 628"/>
                  <a:gd name="T7" fmla="*/ 823 h 947"/>
                  <a:gd name="T8" fmla="*/ 394 w 628"/>
                  <a:gd name="T9" fmla="*/ 889 h 947"/>
                  <a:gd name="T10" fmla="*/ 326 w 628"/>
                  <a:gd name="T11" fmla="*/ 947 h 947"/>
                  <a:gd name="T12" fmla="*/ 278 w 628"/>
                  <a:gd name="T13" fmla="*/ 921 h 947"/>
                  <a:gd name="T14" fmla="*/ 166 w 628"/>
                  <a:gd name="T15" fmla="*/ 819 h 947"/>
                  <a:gd name="T16" fmla="*/ 80 w 628"/>
                  <a:gd name="T17" fmla="*/ 712 h 947"/>
                  <a:gd name="T18" fmla="*/ 54 w 628"/>
                  <a:gd name="T19" fmla="*/ 677 h 947"/>
                  <a:gd name="T20" fmla="*/ 53 w 628"/>
                  <a:gd name="T21" fmla="*/ 669 h 947"/>
                  <a:gd name="T22" fmla="*/ 27 w 628"/>
                  <a:gd name="T23" fmla="*/ 434 h 947"/>
                  <a:gd name="T24" fmla="*/ 20 w 628"/>
                  <a:gd name="T25" fmla="*/ 357 h 947"/>
                  <a:gd name="T26" fmla="*/ 17 w 628"/>
                  <a:gd name="T27" fmla="*/ 320 h 947"/>
                  <a:gd name="T28" fmla="*/ 9 w 628"/>
                  <a:gd name="T29" fmla="*/ 124 h 947"/>
                  <a:gd name="T30" fmla="*/ 2 w 628"/>
                  <a:gd name="T31" fmla="*/ 21 h 947"/>
                  <a:gd name="T32" fmla="*/ 2 w 628"/>
                  <a:gd name="T33" fmla="*/ 0 h 947"/>
                  <a:gd name="T34" fmla="*/ 19 w 628"/>
                  <a:gd name="T35" fmla="*/ 9 h 947"/>
                  <a:gd name="T36" fmla="*/ 52 w 628"/>
                  <a:gd name="T37" fmla="*/ 75 h 947"/>
                  <a:gd name="T38" fmla="*/ 139 w 628"/>
                  <a:gd name="T39" fmla="*/ 233 h 947"/>
                  <a:gd name="T40" fmla="*/ 186 w 628"/>
                  <a:gd name="T41" fmla="*/ 299 h 947"/>
                  <a:gd name="T42" fmla="*/ 195 w 628"/>
                  <a:gd name="T43" fmla="*/ 311 h 947"/>
                  <a:gd name="T44" fmla="*/ 318 w 628"/>
                  <a:gd name="T45" fmla="*/ 417 h 947"/>
                  <a:gd name="T46" fmla="*/ 364 w 628"/>
                  <a:gd name="T47" fmla="*/ 460 h 947"/>
                  <a:gd name="T48" fmla="*/ 385 w 628"/>
                  <a:gd name="T49" fmla="*/ 480 h 947"/>
                  <a:gd name="T50" fmla="*/ 493 w 628"/>
                  <a:gd name="T51" fmla="*/ 564 h 947"/>
                  <a:gd name="T52" fmla="*/ 518 w 628"/>
                  <a:gd name="T53" fmla="*/ 581 h 947"/>
                  <a:gd name="T54" fmla="*/ 628 w 628"/>
                  <a:gd name="T55" fmla="*/ 659 h 94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628" h="947">
                    <a:moveTo>
                      <a:pt x="628" y="659"/>
                    </a:moveTo>
                    <a:cubicBezTo>
                      <a:pt x="618" y="680"/>
                      <a:pt x="607" y="694"/>
                      <a:pt x="593" y="706"/>
                    </a:cubicBezTo>
                    <a:cubicBezTo>
                      <a:pt x="577" y="719"/>
                      <a:pt x="560" y="732"/>
                      <a:pt x="545" y="747"/>
                    </a:cubicBezTo>
                    <a:cubicBezTo>
                      <a:pt x="518" y="772"/>
                      <a:pt x="491" y="797"/>
                      <a:pt x="465" y="823"/>
                    </a:cubicBezTo>
                    <a:cubicBezTo>
                      <a:pt x="442" y="846"/>
                      <a:pt x="419" y="869"/>
                      <a:pt x="394" y="889"/>
                    </a:cubicBezTo>
                    <a:cubicBezTo>
                      <a:pt x="371" y="907"/>
                      <a:pt x="349" y="927"/>
                      <a:pt x="326" y="947"/>
                    </a:cubicBezTo>
                    <a:cubicBezTo>
                      <a:pt x="308" y="943"/>
                      <a:pt x="292" y="933"/>
                      <a:pt x="278" y="921"/>
                    </a:cubicBezTo>
                    <a:cubicBezTo>
                      <a:pt x="240" y="887"/>
                      <a:pt x="201" y="855"/>
                      <a:pt x="166" y="819"/>
                    </a:cubicBezTo>
                    <a:cubicBezTo>
                      <a:pt x="134" y="786"/>
                      <a:pt x="108" y="748"/>
                      <a:pt x="80" y="712"/>
                    </a:cubicBezTo>
                    <a:cubicBezTo>
                      <a:pt x="71" y="701"/>
                      <a:pt x="63" y="688"/>
                      <a:pt x="54" y="677"/>
                    </a:cubicBezTo>
                    <a:cubicBezTo>
                      <a:pt x="54" y="674"/>
                      <a:pt x="53" y="671"/>
                      <a:pt x="53" y="669"/>
                    </a:cubicBezTo>
                    <a:cubicBezTo>
                      <a:pt x="58" y="589"/>
                      <a:pt x="40" y="512"/>
                      <a:pt x="27" y="434"/>
                    </a:cubicBezTo>
                    <a:cubicBezTo>
                      <a:pt x="23" y="409"/>
                      <a:pt x="22" y="383"/>
                      <a:pt x="20" y="357"/>
                    </a:cubicBezTo>
                    <a:cubicBezTo>
                      <a:pt x="19" y="345"/>
                      <a:pt x="20" y="332"/>
                      <a:pt x="17" y="320"/>
                    </a:cubicBezTo>
                    <a:cubicBezTo>
                      <a:pt x="6" y="255"/>
                      <a:pt x="9" y="190"/>
                      <a:pt x="9" y="124"/>
                    </a:cubicBezTo>
                    <a:cubicBezTo>
                      <a:pt x="8" y="90"/>
                      <a:pt x="10" y="55"/>
                      <a:pt x="2" y="21"/>
                    </a:cubicBezTo>
                    <a:cubicBezTo>
                      <a:pt x="0" y="16"/>
                      <a:pt x="2" y="9"/>
                      <a:pt x="2" y="0"/>
                    </a:cubicBezTo>
                    <a:cubicBezTo>
                      <a:pt x="10" y="4"/>
                      <a:pt x="17" y="5"/>
                      <a:pt x="19" y="9"/>
                    </a:cubicBezTo>
                    <a:cubicBezTo>
                      <a:pt x="29" y="32"/>
                      <a:pt x="48" y="49"/>
                      <a:pt x="52" y="75"/>
                    </a:cubicBezTo>
                    <a:cubicBezTo>
                      <a:pt x="81" y="127"/>
                      <a:pt x="110" y="180"/>
                      <a:pt x="139" y="233"/>
                    </a:cubicBezTo>
                    <a:cubicBezTo>
                      <a:pt x="152" y="257"/>
                      <a:pt x="168" y="279"/>
                      <a:pt x="186" y="299"/>
                    </a:cubicBezTo>
                    <a:cubicBezTo>
                      <a:pt x="189" y="303"/>
                      <a:pt x="192" y="307"/>
                      <a:pt x="195" y="311"/>
                    </a:cubicBezTo>
                    <a:cubicBezTo>
                      <a:pt x="236" y="346"/>
                      <a:pt x="274" y="385"/>
                      <a:pt x="318" y="417"/>
                    </a:cubicBezTo>
                    <a:cubicBezTo>
                      <a:pt x="335" y="429"/>
                      <a:pt x="351" y="442"/>
                      <a:pt x="364" y="460"/>
                    </a:cubicBezTo>
                    <a:cubicBezTo>
                      <a:pt x="370" y="467"/>
                      <a:pt x="377" y="474"/>
                      <a:pt x="385" y="480"/>
                    </a:cubicBezTo>
                    <a:cubicBezTo>
                      <a:pt x="421" y="508"/>
                      <a:pt x="457" y="536"/>
                      <a:pt x="493" y="564"/>
                    </a:cubicBezTo>
                    <a:cubicBezTo>
                      <a:pt x="501" y="570"/>
                      <a:pt x="509" y="576"/>
                      <a:pt x="518" y="581"/>
                    </a:cubicBezTo>
                    <a:cubicBezTo>
                      <a:pt x="558" y="599"/>
                      <a:pt x="589" y="632"/>
                      <a:pt x="628" y="65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12" name="Freeform 43"/>
              <p:cNvSpPr>
                <a:spLocks noEditPoints="1"/>
              </p:cNvSpPr>
              <p:nvPr/>
            </p:nvSpPr>
            <p:spPr bwMode="auto">
              <a:xfrm>
                <a:off x="4872038" y="3511550"/>
                <a:ext cx="474663" cy="393700"/>
              </a:xfrm>
              <a:custGeom>
                <a:avLst/>
                <a:gdLst>
                  <a:gd name="T0" fmla="*/ 344 w 578"/>
                  <a:gd name="T1" fmla="*/ 311 h 480"/>
                  <a:gd name="T2" fmla="*/ 342 w 578"/>
                  <a:gd name="T3" fmla="*/ 327 h 480"/>
                  <a:gd name="T4" fmla="*/ 360 w 578"/>
                  <a:gd name="T5" fmla="*/ 345 h 480"/>
                  <a:gd name="T6" fmla="*/ 455 w 578"/>
                  <a:gd name="T7" fmla="*/ 434 h 480"/>
                  <a:gd name="T8" fmla="*/ 469 w 578"/>
                  <a:gd name="T9" fmla="*/ 455 h 480"/>
                  <a:gd name="T10" fmla="*/ 460 w 578"/>
                  <a:gd name="T11" fmla="*/ 472 h 480"/>
                  <a:gd name="T12" fmla="*/ 438 w 578"/>
                  <a:gd name="T13" fmla="*/ 473 h 480"/>
                  <a:gd name="T14" fmla="*/ 350 w 578"/>
                  <a:gd name="T15" fmla="*/ 418 h 480"/>
                  <a:gd name="T16" fmla="*/ 298 w 578"/>
                  <a:gd name="T17" fmla="*/ 356 h 480"/>
                  <a:gd name="T18" fmla="*/ 273 w 578"/>
                  <a:gd name="T19" fmla="*/ 341 h 480"/>
                  <a:gd name="T20" fmla="*/ 253 w 578"/>
                  <a:gd name="T21" fmla="*/ 344 h 480"/>
                  <a:gd name="T22" fmla="*/ 261 w 578"/>
                  <a:gd name="T23" fmla="*/ 358 h 480"/>
                  <a:gd name="T24" fmla="*/ 319 w 578"/>
                  <a:gd name="T25" fmla="*/ 420 h 480"/>
                  <a:gd name="T26" fmla="*/ 349 w 578"/>
                  <a:gd name="T27" fmla="*/ 476 h 480"/>
                  <a:gd name="T28" fmla="*/ 332 w 578"/>
                  <a:gd name="T29" fmla="*/ 479 h 480"/>
                  <a:gd name="T30" fmla="*/ 308 w 578"/>
                  <a:gd name="T31" fmla="*/ 469 h 480"/>
                  <a:gd name="T32" fmla="*/ 244 w 578"/>
                  <a:gd name="T33" fmla="*/ 420 h 480"/>
                  <a:gd name="T34" fmla="*/ 166 w 578"/>
                  <a:gd name="T35" fmla="*/ 352 h 480"/>
                  <a:gd name="T36" fmla="*/ 90 w 578"/>
                  <a:gd name="T37" fmla="*/ 288 h 480"/>
                  <a:gd name="T38" fmla="*/ 18 w 578"/>
                  <a:gd name="T39" fmla="*/ 219 h 480"/>
                  <a:gd name="T40" fmla="*/ 0 w 578"/>
                  <a:gd name="T41" fmla="*/ 192 h 480"/>
                  <a:gd name="T42" fmla="*/ 21 w 578"/>
                  <a:gd name="T43" fmla="*/ 167 h 480"/>
                  <a:gd name="T44" fmla="*/ 143 w 578"/>
                  <a:gd name="T45" fmla="*/ 59 h 480"/>
                  <a:gd name="T46" fmla="*/ 203 w 578"/>
                  <a:gd name="T47" fmla="*/ 17 h 480"/>
                  <a:gd name="T48" fmla="*/ 225 w 578"/>
                  <a:gd name="T49" fmla="*/ 2 h 480"/>
                  <a:gd name="T50" fmla="*/ 294 w 578"/>
                  <a:gd name="T51" fmla="*/ 23 h 480"/>
                  <a:gd name="T52" fmla="*/ 350 w 578"/>
                  <a:gd name="T53" fmla="*/ 18 h 480"/>
                  <a:gd name="T54" fmla="*/ 394 w 578"/>
                  <a:gd name="T55" fmla="*/ 24 h 480"/>
                  <a:gd name="T56" fmla="*/ 461 w 578"/>
                  <a:gd name="T57" fmla="*/ 44 h 480"/>
                  <a:gd name="T58" fmla="*/ 539 w 578"/>
                  <a:gd name="T59" fmla="*/ 78 h 480"/>
                  <a:gd name="T60" fmla="*/ 549 w 578"/>
                  <a:gd name="T61" fmla="*/ 89 h 480"/>
                  <a:gd name="T62" fmla="*/ 478 w 578"/>
                  <a:gd name="T63" fmla="*/ 118 h 480"/>
                  <a:gd name="T64" fmla="*/ 457 w 578"/>
                  <a:gd name="T65" fmla="*/ 113 h 480"/>
                  <a:gd name="T66" fmla="*/ 412 w 578"/>
                  <a:gd name="T67" fmla="*/ 123 h 480"/>
                  <a:gd name="T68" fmla="*/ 404 w 578"/>
                  <a:gd name="T69" fmla="*/ 136 h 480"/>
                  <a:gd name="T70" fmla="*/ 452 w 578"/>
                  <a:gd name="T71" fmla="*/ 188 h 480"/>
                  <a:gd name="T72" fmla="*/ 546 w 578"/>
                  <a:gd name="T73" fmla="*/ 292 h 480"/>
                  <a:gd name="T74" fmla="*/ 564 w 578"/>
                  <a:gd name="T75" fmla="*/ 316 h 480"/>
                  <a:gd name="T76" fmla="*/ 553 w 578"/>
                  <a:gd name="T77" fmla="*/ 365 h 480"/>
                  <a:gd name="T78" fmla="*/ 542 w 578"/>
                  <a:gd name="T79" fmla="*/ 368 h 480"/>
                  <a:gd name="T80" fmla="*/ 412 w 578"/>
                  <a:gd name="T81" fmla="*/ 234 h 480"/>
                  <a:gd name="T82" fmla="*/ 388 w 578"/>
                  <a:gd name="T83" fmla="*/ 248 h 480"/>
                  <a:gd name="T84" fmla="*/ 433 w 578"/>
                  <a:gd name="T85" fmla="*/ 289 h 480"/>
                  <a:gd name="T86" fmla="*/ 475 w 578"/>
                  <a:gd name="T87" fmla="*/ 330 h 480"/>
                  <a:gd name="T88" fmla="*/ 522 w 578"/>
                  <a:gd name="T89" fmla="*/ 388 h 480"/>
                  <a:gd name="T90" fmla="*/ 542 w 578"/>
                  <a:gd name="T91" fmla="*/ 433 h 480"/>
                  <a:gd name="T92" fmla="*/ 484 w 578"/>
                  <a:gd name="T93" fmla="*/ 436 h 480"/>
                  <a:gd name="T94" fmla="*/ 351 w 578"/>
                  <a:gd name="T95" fmla="*/ 313 h 480"/>
                  <a:gd name="T96" fmla="*/ 344 w 578"/>
                  <a:gd name="T97" fmla="*/ 311 h 480"/>
                  <a:gd name="T98" fmla="*/ 338 w 578"/>
                  <a:gd name="T99" fmla="*/ 39 h 480"/>
                  <a:gd name="T100" fmla="*/ 339 w 578"/>
                  <a:gd name="T101" fmla="*/ 35 h 480"/>
                  <a:gd name="T102" fmla="*/ 327 w 578"/>
                  <a:gd name="T103" fmla="*/ 31 h 480"/>
                  <a:gd name="T104" fmla="*/ 326 w 578"/>
                  <a:gd name="T105" fmla="*/ 37 h 480"/>
                  <a:gd name="T106" fmla="*/ 338 w 578"/>
                  <a:gd name="T107" fmla="*/ 39 h 48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578" h="480">
                    <a:moveTo>
                      <a:pt x="344" y="311"/>
                    </a:moveTo>
                    <a:cubicBezTo>
                      <a:pt x="337" y="315"/>
                      <a:pt x="338" y="322"/>
                      <a:pt x="342" y="327"/>
                    </a:cubicBezTo>
                    <a:cubicBezTo>
                      <a:pt x="347" y="334"/>
                      <a:pt x="354" y="339"/>
                      <a:pt x="360" y="345"/>
                    </a:cubicBezTo>
                    <a:cubicBezTo>
                      <a:pt x="392" y="374"/>
                      <a:pt x="423" y="404"/>
                      <a:pt x="455" y="434"/>
                    </a:cubicBezTo>
                    <a:cubicBezTo>
                      <a:pt x="461" y="439"/>
                      <a:pt x="465" y="447"/>
                      <a:pt x="469" y="455"/>
                    </a:cubicBezTo>
                    <a:cubicBezTo>
                      <a:pt x="472" y="461"/>
                      <a:pt x="467" y="471"/>
                      <a:pt x="460" y="472"/>
                    </a:cubicBezTo>
                    <a:cubicBezTo>
                      <a:pt x="452" y="473"/>
                      <a:pt x="445" y="475"/>
                      <a:pt x="438" y="473"/>
                    </a:cubicBezTo>
                    <a:cubicBezTo>
                      <a:pt x="402" y="466"/>
                      <a:pt x="369" y="452"/>
                      <a:pt x="350" y="418"/>
                    </a:cubicBezTo>
                    <a:cubicBezTo>
                      <a:pt x="336" y="395"/>
                      <a:pt x="317" y="375"/>
                      <a:pt x="298" y="356"/>
                    </a:cubicBezTo>
                    <a:cubicBezTo>
                      <a:pt x="291" y="350"/>
                      <a:pt x="282" y="345"/>
                      <a:pt x="273" y="341"/>
                    </a:cubicBezTo>
                    <a:cubicBezTo>
                      <a:pt x="268" y="340"/>
                      <a:pt x="262" y="343"/>
                      <a:pt x="253" y="344"/>
                    </a:cubicBezTo>
                    <a:cubicBezTo>
                      <a:pt x="256" y="351"/>
                      <a:pt x="258" y="355"/>
                      <a:pt x="261" y="358"/>
                    </a:cubicBezTo>
                    <a:cubicBezTo>
                      <a:pt x="280" y="379"/>
                      <a:pt x="299" y="400"/>
                      <a:pt x="319" y="420"/>
                    </a:cubicBezTo>
                    <a:cubicBezTo>
                      <a:pt x="334" y="435"/>
                      <a:pt x="348" y="451"/>
                      <a:pt x="349" y="476"/>
                    </a:cubicBezTo>
                    <a:cubicBezTo>
                      <a:pt x="343" y="477"/>
                      <a:pt x="337" y="480"/>
                      <a:pt x="332" y="479"/>
                    </a:cubicBezTo>
                    <a:cubicBezTo>
                      <a:pt x="324" y="477"/>
                      <a:pt x="315" y="474"/>
                      <a:pt x="308" y="469"/>
                    </a:cubicBezTo>
                    <a:cubicBezTo>
                      <a:pt x="286" y="454"/>
                      <a:pt x="264" y="440"/>
                      <a:pt x="244" y="420"/>
                    </a:cubicBezTo>
                    <a:cubicBezTo>
                      <a:pt x="220" y="396"/>
                      <a:pt x="191" y="376"/>
                      <a:pt x="166" y="352"/>
                    </a:cubicBezTo>
                    <a:cubicBezTo>
                      <a:pt x="142" y="329"/>
                      <a:pt x="114" y="311"/>
                      <a:pt x="90" y="288"/>
                    </a:cubicBezTo>
                    <a:cubicBezTo>
                      <a:pt x="66" y="265"/>
                      <a:pt x="42" y="242"/>
                      <a:pt x="18" y="219"/>
                    </a:cubicBezTo>
                    <a:cubicBezTo>
                      <a:pt x="10" y="211"/>
                      <a:pt x="2" y="204"/>
                      <a:pt x="0" y="192"/>
                    </a:cubicBezTo>
                    <a:cubicBezTo>
                      <a:pt x="2" y="179"/>
                      <a:pt x="13" y="174"/>
                      <a:pt x="21" y="167"/>
                    </a:cubicBezTo>
                    <a:cubicBezTo>
                      <a:pt x="61" y="131"/>
                      <a:pt x="102" y="95"/>
                      <a:pt x="143" y="59"/>
                    </a:cubicBezTo>
                    <a:cubicBezTo>
                      <a:pt x="161" y="43"/>
                      <a:pt x="179" y="26"/>
                      <a:pt x="203" y="17"/>
                    </a:cubicBezTo>
                    <a:cubicBezTo>
                      <a:pt x="211" y="14"/>
                      <a:pt x="217" y="7"/>
                      <a:pt x="225" y="2"/>
                    </a:cubicBezTo>
                    <a:cubicBezTo>
                      <a:pt x="251" y="0"/>
                      <a:pt x="272" y="14"/>
                      <a:pt x="294" y="23"/>
                    </a:cubicBezTo>
                    <a:cubicBezTo>
                      <a:pt x="313" y="21"/>
                      <a:pt x="332" y="18"/>
                      <a:pt x="350" y="18"/>
                    </a:cubicBezTo>
                    <a:cubicBezTo>
                      <a:pt x="365" y="18"/>
                      <a:pt x="380" y="20"/>
                      <a:pt x="394" y="24"/>
                    </a:cubicBezTo>
                    <a:cubicBezTo>
                      <a:pt x="416" y="30"/>
                      <a:pt x="439" y="37"/>
                      <a:pt x="461" y="44"/>
                    </a:cubicBezTo>
                    <a:cubicBezTo>
                      <a:pt x="488" y="52"/>
                      <a:pt x="514" y="63"/>
                      <a:pt x="539" y="78"/>
                    </a:cubicBezTo>
                    <a:cubicBezTo>
                      <a:pt x="543" y="81"/>
                      <a:pt x="545" y="85"/>
                      <a:pt x="549" y="89"/>
                    </a:cubicBezTo>
                    <a:cubicBezTo>
                      <a:pt x="533" y="119"/>
                      <a:pt x="506" y="120"/>
                      <a:pt x="478" y="118"/>
                    </a:cubicBezTo>
                    <a:cubicBezTo>
                      <a:pt x="471" y="118"/>
                      <a:pt x="464" y="115"/>
                      <a:pt x="457" y="113"/>
                    </a:cubicBezTo>
                    <a:cubicBezTo>
                      <a:pt x="440" y="108"/>
                      <a:pt x="425" y="113"/>
                      <a:pt x="412" y="123"/>
                    </a:cubicBezTo>
                    <a:cubicBezTo>
                      <a:pt x="409" y="126"/>
                      <a:pt x="407" y="131"/>
                      <a:pt x="404" y="136"/>
                    </a:cubicBezTo>
                    <a:cubicBezTo>
                      <a:pt x="420" y="154"/>
                      <a:pt x="437" y="170"/>
                      <a:pt x="452" y="188"/>
                    </a:cubicBezTo>
                    <a:cubicBezTo>
                      <a:pt x="483" y="223"/>
                      <a:pt x="512" y="260"/>
                      <a:pt x="546" y="292"/>
                    </a:cubicBezTo>
                    <a:cubicBezTo>
                      <a:pt x="553" y="299"/>
                      <a:pt x="559" y="307"/>
                      <a:pt x="564" y="316"/>
                    </a:cubicBezTo>
                    <a:cubicBezTo>
                      <a:pt x="578" y="337"/>
                      <a:pt x="575" y="350"/>
                      <a:pt x="553" y="365"/>
                    </a:cubicBezTo>
                    <a:cubicBezTo>
                      <a:pt x="550" y="367"/>
                      <a:pt x="546" y="367"/>
                      <a:pt x="542" y="368"/>
                    </a:cubicBezTo>
                    <a:cubicBezTo>
                      <a:pt x="490" y="332"/>
                      <a:pt x="454" y="282"/>
                      <a:pt x="412" y="234"/>
                    </a:cubicBezTo>
                    <a:cubicBezTo>
                      <a:pt x="404" y="239"/>
                      <a:pt x="397" y="242"/>
                      <a:pt x="388" y="248"/>
                    </a:cubicBezTo>
                    <a:cubicBezTo>
                      <a:pt x="404" y="263"/>
                      <a:pt x="417" y="278"/>
                      <a:pt x="433" y="289"/>
                    </a:cubicBezTo>
                    <a:cubicBezTo>
                      <a:pt x="449" y="301"/>
                      <a:pt x="463" y="314"/>
                      <a:pt x="475" y="330"/>
                    </a:cubicBezTo>
                    <a:cubicBezTo>
                      <a:pt x="491" y="350"/>
                      <a:pt x="506" y="369"/>
                      <a:pt x="522" y="388"/>
                    </a:cubicBezTo>
                    <a:cubicBezTo>
                      <a:pt x="533" y="401"/>
                      <a:pt x="540" y="416"/>
                      <a:pt x="542" y="433"/>
                    </a:cubicBezTo>
                    <a:cubicBezTo>
                      <a:pt x="515" y="454"/>
                      <a:pt x="507" y="455"/>
                      <a:pt x="484" y="436"/>
                    </a:cubicBezTo>
                    <a:cubicBezTo>
                      <a:pt x="437" y="398"/>
                      <a:pt x="394" y="355"/>
                      <a:pt x="351" y="313"/>
                    </a:cubicBezTo>
                    <a:cubicBezTo>
                      <a:pt x="349" y="311"/>
                      <a:pt x="346" y="312"/>
                      <a:pt x="344" y="311"/>
                    </a:cubicBezTo>
                    <a:close/>
                    <a:moveTo>
                      <a:pt x="338" y="39"/>
                    </a:moveTo>
                    <a:cubicBezTo>
                      <a:pt x="338" y="37"/>
                      <a:pt x="339" y="36"/>
                      <a:pt x="339" y="35"/>
                    </a:cubicBezTo>
                    <a:cubicBezTo>
                      <a:pt x="335" y="33"/>
                      <a:pt x="331" y="32"/>
                      <a:pt x="327" y="31"/>
                    </a:cubicBezTo>
                    <a:cubicBezTo>
                      <a:pt x="327" y="33"/>
                      <a:pt x="327" y="35"/>
                      <a:pt x="326" y="37"/>
                    </a:cubicBezTo>
                    <a:cubicBezTo>
                      <a:pt x="330" y="37"/>
                      <a:pt x="334" y="38"/>
                      <a:pt x="338" y="3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13" name="Freeform 44"/>
              <p:cNvSpPr>
                <a:spLocks/>
              </p:cNvSpPr>
              <p:nvPr/>
            </p:nvSpPr>
            <p:spPr bwMode="auto">
              <a:xfrm>
                <a:off x="3832226" y="3748088"/>
                <a:ext cx="303213" cy="431800"/>
              </a:xfrm>
              <a:custGeom>
                <a:avLst/>
                <a:gdLst>
                  <a:gd name="T0" fmla="*/ 63 w 369"/>
                  <a:gd name="T1" fmla="*/ 18 h 524"/>
                  <a:gd name="T2" fmla="*/ 95 w 369"/>
                  <a:gd name="T3" fmla="*/ 13 h 524"/>
                  <a:gd name="T4" fmla="*/ 153 w 369"/>
                  <a:gd name="T5" fmla="*/ 3 h 524"/>
                  <a:gd name="T6" fmla="*/ 246 w 369"/>
                  <a:gd name="T7" fmla="*/ 1 h 524"/>
                  <a:gd name="T8" fmla="*/ 292 w 369"/>
                  <a:gd name="T9" fmla="*/ 33 h 524"/>
                  <a:gd name="T10" fmla="*/ 316 w 369"/>
                  <a:gd name="T11" fmla="*/ 111 h 524"/>
                  <a:gd name="T12" fmla="*/ 338 w 369"/>
                  <a:gd name="T13" fmla="*/ 174 h 524"/>
                  <a:gd name="T14" fmla="*/ 363 w 369"/>
                  <a:gd name="T15" fmla="*/ 262 h 524"/>
                  <a:gd name="T16" fmla="*/ 364 w 369"/>
                  <a:gd name="T17" fmla="*/ 339 h 524"/>
                  <a:gd name="T18" fmla="*/ 360 w 369"/>
                  <a:gd name="T19" fmla="*/ 380 h 524"/>
                  <a:gd name="T20" fmla="*/ 340 w 369"/>
                  <a:gd name="T21" fmla="*/ 456 h 524"/>
                  <a:gd name="T22" fmla="*/ 329 w 369"/>
                  <a:gd name="T23" fmla="*/ 447 h 524"/>
                  <a:gd name="T24" fmla="*/ 323 w 369"/>
                  <a:gd name="T25" fmla="*/ 337 h 524"/>
                  <a:gd name="T26" fmla="*/ 310 w 369"/>
                  <a:gd name="T27" fmla="*/ 261 h 524"/>
                  <a:gd name="T28" fmla="*/ 298 w 369"/>
                  <a:gd name="T29" fmla="*/ 269 h 524"/>
                  <a:gd name="T30" fmla="*/ 299 w 369"/>
                  <a:gd name="T31" fmla="*/ 280 h 524"/>
                  <a:gd name="T32" fmla="*/ 309 w 369"/>
                  <a:gd name="T33" fmla="*/ 457 h 524"/>
                  <a:gd name="T34" fmla="*/ 298 w 369"/>
                  <a:gd name="T35" fmla="*/ 503 h 524"/>
                  <a:gd name="T36" fmla="*/ 262 w 369"/>
                  <a:gd name="T37" fmla="*/ 523 h 524"/>
                  <a:gd name="T38" fmla="*/ 237 w 369"/>
                  <a:gd name="T39" fmla="*/ 494 h 524"/>
                  <a:gd name="T40" fmla="*/ 225 w 369"/>
                  <a:gd name="T41" fmla="*/ 460 h 524"/>
                  <a:gd name="T42" fmla="*/ 223 w 369"/>
                  <a:gd name="T43" fmla="*/ 345 h 524"/>
                  <a:gd name="T44" fmla="*/ 212 w 369"/>
                  <a:gd name="T45" fmla="*/ 280 h 524"/>
                  <a:gd name="T46" fmla="*/ 197 w 369"/>
                  <a:gd name="T47" fmla="*/ 276 h 524"/>
                  <a:gd name="T48" fmla="*/ 199 w 369"/>
                  <a:gd name="T49" fmla="*/ 330 h 524"/>
                  <a:gd name="T50" fmla="*/ 204 w 369"/>
                  <a:gd name="T51" fmla="*/ 448 h 524"/>
                  <a:gd name="T52" fmla="*/ 197 w 369"/>
                  <a:gd name="T53" fmla="*/ 488 h 524"/>
                  <a:gd name="T54" fmla="*/ 169 w 369"/>
                  <a:gd name="T55" fmla="*/ 498 h 524"/>
                  <a:gd name="T56" fmla="*/ 145 w 369"/>
                  <a:gd name="T57" fmla="*/ 467 h 524"/>
                  <a:gd name="T58" fmla="*/ 140 w 369"/>
                  <a:gd name="T59" fmla="*/ 408 h 524"/>
                  <a:gd name="T60" fmla="*/ 134 w 369"/>
                  <a:gd name="T61" fmla="*/ 306 h 524"/>
                  <a:gd name="T62" fmla="*/ 127 w 369"/>
                  <a:gd name="T63" fmla="*/ 292 h 524"/>
                  <a:gd name="T64" fmla="*/ 121 w 369"/>
                  <a:gd name="T65" fmla="*/ 289 h 524"/>
                  <a:gd name="T66" fmla="*/ 107 w 369"/>
                  <a:gd name="T67" fmla="*/ 307 h 524"/>
                  <a:gd name="T68" fmla="*/ 111 w 369"/>
                  <a:gd name="T69" fmla="*/ 362 h 524"/>
                  <a:gd name="T70" fmla="*/ 115 w 369"/>
                  <a:gd name="T71" fmla="*/ 443 h 524"/>
                  <a:gd name="T72" fmla="*/ 112 w 369"/>
                  <a:gd name="T73" fmla="*/ 456 h 524"/>
                  <a:gd name="T74" fmla="*/ 95 w 369"/>
                  <a:gd name="T75" fmla="*/ 451 h 524"/>
                  <a:gd name="T76" fmla="*/ 47 w 369"/>
                  <a:gd name="T77" fmla="*/ 363 h 524"/>
                  <a:gd name="T78" fmla="*/ 2 w 369"/>
                  <a:gd name="T79" fmla="*/ 189 h 524"/>
                  <a:gd name="T80" fmla="*/ 0 w 369"/>
                  <a:gd name="T81" fmla="*/ 100 h 524"/>
                  <a:gd name="T82" fmla="*/ 2 w 369"/>
                  <a:gd name="T83" fmla="*/ 70 h 524"/>
                  <a:gd name="T84" fmla="*/ 20 w 369"/>
                  <a:gd name="T85" fmla="*/ 45 h 524"/>
                  <a:gd name="T86" fmla="*/ 50 w 369"/>
                  <a:gd name="T87" fmla="*/ 30 h 524"/>
                  <a:gd name="T88" fmla="*/ 64 w 369"/>
                  <a:gd name="T89" fmla="*/ 18 h 524"/>
                  <a:gd name="T90" fmla="*/ 63 w 369"/>
                  <a:gd name="T91" fmla="*/ 18 h 5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369" h="524">
                    <a:moveTo>
                      <a:pt x="63" y="18"/>
                    </a:moveTo>
                    <a:cubicBezTo>
                      <a:pt x="73" y="17"/>
                      <a:pt x="85" y="17"/>
                      <a:pt x="95" y="13"/>
                    </a:cubicBezTo>
                    <a:cubicBezTo>
                      <a:pt x="114" y="5"/>
                      <a:pt x="134" y="4"/>
                      <a:pt x="153" y="3"/>
                    </a:cubicBezTo>
                    <a:cubicBezTo>
                      <a:pt x="184" y="2"/>
                      <a:pt x="215" y="2"/>
                      <a:pt x="246" y="1"/>
                    </a:cubicBezTo>
                    <a:cubicBezTo>
                      <a:pt x="274" y="0"/>
                      <a:pt x="282" y="5"/>
                      <a:pt x="292" y="33"/>
                    </a:cubicBezTo>
                    <a:cubicBezTo>
                      <a:pt x="301" y="59"/>
                      <a:pt x="308" y="85"/>
                      <a:pt x="316" y="111"/>
                    </a:cubicBezTo>
                    <a:cubicBezTo>
                      <a:pt x="323" y="132"/>
                      <a:pt x="329" y="153"/>
                      <a:pt x="338" y="174"/>
                    </a:cubicBezTo>
                    <a:cubicBezTo>
                      <a:pt x="349" y="202"/>
                      <a:pt x="358" y="232"/>
                      <a:pt x="363" y="262"/>
                    </a:cubicBezTo>
                    <a:cubicBezTo>
                      <a:pt x="368" y="288"/>
                      <a:pt x="369" y="314"/>
                      <a:pt x="364" y="339"/>
                    </a:cubicBezTo>
                    <a:cubicBezTo>
                      <a:pt x="361" y="353"/>
                      <a:pt x="361" y="366"/>
                      <a:pt x="360" y="380"/>
                    </a:cubicBezTo>
                    <a:cubicBezTo>
                      <a:pt x="356" y="406"/>
                      <a:pt x="354" y="433"/>
                      <a:pt x="340" y="456"/>
                    </a:cubicBezTo>
                    <a:cubicBezTo>
                      <a:pt x="331" y="457"/>
                      <a:pt x="329" y="453"/>
                      <a:pt x="329" y="447"/>
                    </a:cubicBezTo>
                    <a:cubicBezTo>
                      <a:pt x="327" y="411"/>
                      <a:pt x="327" y="373"/>
                      <a:pt x="323" y="337"/>
                    </a:cubicBezTo>
                    <a:cubicBezTo>
                      <a:pt x="321" y="311"/>
                      <a:pt x="322" y="285"/>
                      <a:pt x="310" y="261"/>
                    </a:cubicBezTo>
                    <a:cubicBezTo>
                      <a:pt x="302" y="258"/>
                      <a:pt x="298" y="262"/>
                      <a:pt x="298" y="269"/>
                    </a:cubicBezTo>
                    <a:cubicBezTo>
                      <a:pt x="297" y="273"/>
                      <a:pt x="298" y="276"/>
                      <a:pt x="299" y="280"/>
                    </a:cubicBezTo>
                    <a:cubicBezTo>
                      <a:pt x="310" y="338"/>
                      <a:pt x="306" y="398"/>
                      <a:pt x="309" y="457"/>
                    </a:cubicBezTo>
                    <a:cubicBezTo>
                      <a:pt x="310" y="473"/>
                      <a:pt x="306" y="489"/>
                      <a:pt x="298" y="503"/>
                    </a:cubicBezTo>
                    <a:cubicBezTo>
                      <a:pt x="291" y="516"/>
                      <a:pt x="281" y="524"/>
                      <a:pt x="262" y="523"/>
                    </a:cubicBezTo>
                    <a:cubicBezTo>
                      <a:pt x="254" y="514"/>
                      <a:pt x="245" y="504"/>
                      <a:pt x="237" y="494"/>
                    </a:cubicBezTo>
                    <a:cubicBezTo>
                      <a:pt x="229" y="484"/>
                      <a:pt x="225" y="473"/>
                      <a:pt x="225" y="460"/>
                    </a:cubicBezTo>
                    <a:cubicBezTo>
                      <a:pt x="225" y="421"/>
                      <a:pt x="224" y="383"/>
                      <a:pt x="223" y="345"/>
                    </a:cubicBezTo>
                    <a:cubicBezTo>
                      <a:pt x="223" y="323"/>
                      <a:pt x="221" y="301"/>
                      <a:pt x="212" y="280"/>
                    </a:cubicBezTo>
                    <a:cubicBezTo>
                      <a:pt x="210" y="273"/>
                      <a:pt x="205" y="271"/>
                      <a:pt x="197" y="276"/>
                    </a:cubicBezTo>
                    <a:cubicBezTo>
                      <a:pt x="197" y="293"/>
                      <a:pt x="196" y="312"/>
                      <a:pt x="199" y="330"/>
                    </a:cubicBezTo>
                    <a:cubicBezTo>
                      <a:pt x="207" y="369"/>
                      <a:pt x="204" y="409"/>
                      <a:pt x="204" y="448"/>
                    </a:cubicBezTo>
                    <a:cubicBezTo>
                      <a:pt x="204" y="461"/>
                      <a:pt x="200" y="475"/>
                      <a:pt x="197" y="488"/>
                    </a:cubicBezTo>
                    <a:cubicBezTo>
                      <a:pt x="193" y="499"/>
                      <a:pt x="181" y="503"/>
                      <a:pt x="169" y="498"/>
                    </a:cubicBezTo>
                    <a:cubicBezTo>
                      <a:pt x="155" y="492"/>
                      <a:pt x="148" y="481"/>
                      <a:pt x="145" y="467"/>
                    </a:cubicBezTo>
                    <a:cubicBezTo>
                      <a:pt x="142" y="448"/>
                      <a:pt x="137" y="429"/>
                      <a:pt x="140" y="408"/>
                    </a:cubicBezTo>
                    <a:cubicBezTo>
                      <a:pt x="145" y="374"/>
                      <a:pt x="143" y="339"/>
                      <a:pt x="134" y="306"/>
                    </a:cubicBezTo>
                    <a:cubicBezTo>
                      <a:pt x="132" y="301"/>
                      <a:pt x="130" y="297"/>
                      <a:pt x="127" y="292"/>
                    </a:cubicBezTo>
                    <a:cubicBezTo>
                      <a:pt x="126" y="291"/>
                      <a:pt x="123" y="290"/>
                      <a:pt x="121" y="289"/>
                    </a:cubicBezTo>
                    <a:cubicBezTo>
                      <a:pt x="111" y="290"/>
                      <a:pt x="107" y="298"/>
                      <a:pt x="107" y="307"/>
                    </a:cubicBezTo>
                    <a:cubicBezTo>
                      <a:pt x="108" y="325"/>
                      <a:pt x="110" y="344"/>
                      <a:pt x="111" y="362"/>
                    </a:cubicBezTo>
                    <a:cubicBezTo>
                      <a:pt x="112" y="389"/>
                      <a:pt x="114" y="416"/>
                      <a:pt x="115" y="443"/>
                    </a:cubicBezTo>
                    <a:cubicBezTo>
                      <a:pt x="115" y="448"/>
                      <a:pt x="113" y="453"/>
                      <a:pt x="112" y="456"/>
                    </a:cubicBezTo>
                    <a:cubicBezTo>
                      <a:pt x="103" y="460"/>
                      <a:pt x="98" y="456"/>
                      <a:pt x="95" y="451"/>
                    </a:cubicBezTo>
                    <a:cubicBezTo>
                      <a:pt x="79" y="422"/>
                      <a:pt x="59" y="394"/>
                      <a:pt x="47" y="363"/>
                    </a:cubicBezTo>
                    <a:cubicBezTo>
                      <a:pt x="24" y="307"/>
                      <a:pt x="3" y="251"/>
                      <a:pt x="2" y="189"/>
                    </a:cubicBezTo>
                    <a:cubicBezTo>
                      <a:pt x="2" y="159"/>
                      <a:pt x="0" y="130"/>
                      <a:pt x="0" y="100"/>
                    </a:cubicBezTo>
                    <a:cubicBezTo>
                      <a:pt x="0" y="90"/>
                      <a:pt x="1" y="80"/>
                      <a:pt x="2" y="70"/>
                    </a:cubicBezTo>
                    <a:cubicBezTo>
                      <a:pt x="3" y="59"/>
                      <a:pt x="9" y="50"/>
                      <a:pt x="20" y="45"/>
                    </a:cubicBezTo>
                    <a:cubicBezTo>
                      <a:pt x="31" y="40"/>
                      <a:pt x="41" y="35"/>
                      <a:pt x="50" y="30"/>
                    </a:cubicBezTo>
                    <a:cubicBezTo>
                      <a:pt x="55" y="27"/>
                      <a:pt x="59" y="22"/>
                      <a:pt x="64" y="18"/>
                    </a:cubicBezTo>
                    <a:lnTo>
                      <a:pt x="63" y="18"/>
                    </a:ln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14" name="Freeform 45"/>
              <p:cNvSpPr>
                <a:spLocks/>
              </p:cNvSpPr>
              <p:nvPr/>
            </p:nvSpPr>
            <p:spPr bwMode="auto">
              <a:xfrm>
                <a:off x="3895726" y="1890713"/>
                <a:ext cx="636588" cy="433388"/>
              </a:xfrm>
              <a:custGeom>
                <a:avLst/>
                <a:gdLst>
                  <a:gd name="T0" fmla="*/ 773 w 773"/>
                  <a:gd name="T1" fmla="*/ 16 h 526"/>
                  <a:gd name="T2" fmla="*/ 754 w 773"/>
                  <a:gd name="T3" fmla="*/ 56 h 526"/>
                  <a:gd name="T4" fmla="*/ 735 w 773"/>
                  <a:gd name="T5" fmla="*/ 80 h 526"/>
                  <a:gd name="T6" fmla="*/ 708 w 773"/>
                  <a:gd name="T7" fmla="*/ 85 h 526"/>
                  <a:gd name="T8" fmla="*/ 656 w 773"/>
                  <a:gd name="T9" fmla="*/ 46 h 526"/>
                  <a:gd name="T10" fmla="*/ 634 w 773"/>
                  <a:gd name="T11" fmla="*/ 25 h 526"/>
                  <a:gd name="T12" fmla="*/ 613 w 773"/>
                  <a:gd name="T13" fmla="*/ 96 h 526"/>
                  <a:gd name="T14" fmla="*/ 520 w 773"/>
                  <a:gd name="T15" fmla="*/ 37 h 526"/>
                  <a:gd name="T16" fmla="*/ 506 w 773"/>
                  <a:gd name="T17" fmla="*/ 54 h 526"/>
                  <a:gd name="T18" fmla="*/ 492 w 773"/>
                  <a:gd name="T19" fmla="*/ 92 h 526"/>
                  <a:gd name="T20" fmla="*/ 464 w 773"/>
                  <a:gd name="T21" fmla="*/ 132 h 526"/>
                  <a:gd name="T22" fmla="*/ 418 w 773"/>
                  <a:gd name="T23" fmla="*/ 70 h 526"/>
                  <a:gd name="T24" fmla="*/ 401 w 773"/>
                  <a:gd name="T25" fmla="*/ 96 h 526"/>
                  <a:gd name="T26" fmla="*/ 384 w 773"/>
                  <a:gd name="T27" fmla="*/ 168 h 526"/>
                  <a:gd name="T28" fmla="*/ 352 w 773"/>
                  <a:gd name="T29" fmla="*/ 215 h 526"/>
                  <a:gd name="T30" fmla="*/ 341 w 773"/>
                  <a:gd name="T31" fmla="*/ 201 h 526"/>
                  <a:gd name="T32" fmla="*/ 335 w 773"/>
                  <a:gd name="T33" fmla="*/ 180 h 526"/>
                  <a:gd name="T34" fmla="*/ 315 w 773"/>
                  <a:gd name="T35" fmla="*/ 166 h 526"/>
                  <a:gd name="T36" fmla="*/ 283 w 773"/>
                  <a:gd name="T37" fmla="*/ 160 h 526"/>
                  <a:gd name="T38" fmla="*/ 233 w 773"/>
                  <a:gd name="T39" fmla="*/ 173 h 526"/>
                  <a:gd name="T40" fmla="*/ 198 w 773"/>
                  <a:gd name="T41" fmla="*/ 314 h 526"/>
                  <a:gd name="T42" fmla="*/ 233 w 773"/>
                  <a:gd name="T43" fmla="*/ 399 h 526"/>
                  <a:gd name="T44" fmla="*/ 236 w 773"/>
                  <a:gd name="T45" fmla="*/ 420 h 526"/>
                  <a:gd name="T46" fmla="*/ 211 w 773"/>
                  <a:gd name="T47" fmla="*/ 497 h 526"/>
                  <a:gd name="T48" fmla="*/ 174 w 773"/>
                  <a:gd name="T49" fmla="*/ 526 h 526"/>
                  <a:gd name="T50" fmla="*/ 160 w 773"/>
                  <a:gd name="T51" fmla="*/ 455 h 526"/>
                  <a:gd name="T52" fmla="*/ 141 w 773"/>
                  <a:gd name="T53" fmla="*/ 466 h 526"/>
                  <a:gd name="T54" fmla="*/ 107 w 773"/>
                  <a:gd name="T55" fmla="*/ 509 h 526"/>
                  <a:gd name="T56" fmla="*/ 95 w 773"/>
                  <a:gd name="T57" fmla="*/ 517 h 526"/>
                  <a:gd name="T58" fmla="*/ 82 w 773"/>
                  <a:gd name="T59" fmla="*/ 519 h 526"/>
                  <a:gd name="T60" fmla="*/ 75 w 773"/>
                  <a:gd name="T61" fmla="*/ 499 h 526"/>
                  <a:gd name="T62" fmla="*/ 62 w 773"/>
                  <a:gd name="T63" fmla="*/ 450 h 526"/>
                  <a:gd name="T64" fmla="*/ 19 w 773"/>
                  <a:gd name="T65" fmla="*/ 336 h 526"/>
                  <a:gd name="T66" fmla="*/ 5 w 773"/>
                  <a:gd name="T67" fmla="*/ 237 h 526"/>
                  <a:gd name="T68" fmla="*/ 6 w 773"/>
                  <a:gd name="T69" fmla="*/ 212 h 526"/>
                  <a:gd name="T70" fmla="*/ 22 w 773"/>
                  <a:gd name="T71" fmla="*/ 168 h 526"/>
                  <a:gd name="T72" fmla="*/ 39 w 773"/>
                  <a:gd name="T73" fmla="*/ 141 h 526"/>
                  <a:gd name="T74" fmla="*/ 65 w 773"/>
                  <a:gd name="T75" fmla="*/ 126 h 526"/>
                  <a:gd name="T76" fmla="*/ 174 w 773"/>
                  <a:gd name="T77" fmla="*/ 64 h 526"/>
                  <a:gd name="T78" fmla="*/ 298 w 773"/>
                  <a:gd name="T79" fmla="*/ 6 h 526"/>
                  <a:gd name="T80" fmla="*/ 323 w 773"/>
                  <a:gd name="T81" fmla="*/ 1 h 526"/>
                  <a:gd name="T82" fmla="*/ 456 w 773"/>
                  <a:gd name="T83" fmla="*/ 6 h 526"/>
                  <a:gd name="T84" fmla="*/ 596 w 773"/>
                  <a:gd name="T85" fmla="*/ 9 h 526"/>
                  <a:gd name="T86" fmla="*/ 688 w 773"/>
                  <a:gd name="T87" fmla="*/ 11 h 526"/>
                  <a:gd name="T88" fmla="*/ 759 w 773"/>
                  <a:gd name="T89" fmla="*/ 12 h 526"/>
                  <a:gd name="T90" fmla="*/ 773 w 773"/>
                  <a:gd name="T91" fmla="*/ 16 h 5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773" h="526">
                    <a:moveTo>
                      <a:pt x="773" y="16"/>
                    </a:moveTo>
                    <a:cubicBezTo>
                      <a:pt x="772" y="33"/>
                      <a:pt x="760" y="43"/>
                      <a:pt x="754" y="56"/>
                    </a:cubicBezTo>
                    <a:cubicBezTo>
                      <a:pt x="749" y="65"/>
                      <a:pt x="742" y="72"/>
                      <a:pt x="735" y="80"/>
                    </a:cubicBezTo>
                    <a:cubicBezTo>
                      <a:pt x="728" y="87"/>
                      <a:pt x="718" y="88"/>
                      <a:pt x="708" y="85"/>
                    </a:cubicBezTo>
                    <a:cubicBezTo>
                      <a:pt x="687" y="77"/>
                      <a:pt x="668" y="65"/>
                      <a:pt x="656" y="46"/>
                    </a:cubicBezTo>
                    <a:cubicBezTo>
                      <a:pt x="651" y="37"/>
                      <a:pt x="647" y="28"/>
                      <a:pt x="634" y="25"/>
                    </a:cubicBezTo>
                    <a:cubicBezTo>
                      <a:pt x="607" y="42"/>
                      <a:pt x="621" y="72"/>
                      <a:pt x="613" y="96"/>
                    </a:cubicBezTo>
                    <a:cubicBezTo>
                      <a:pt x="566" y="103"/>
                      <a:pt x="549" y="62"/>
                      <a:pt x="520" y="37"/>
                    </a:cubicBezTo>
                    <a:cubicBezTo>
                      <a:pt x="515" y="43"/>
                      <a:pt x="509" y="48"/>
                      <a:pt x="506" y="54"/>
                    </a:cubicBezTo>
                    <a:cubicBezTo>
                      <a:pt x="500" y="66"/>
                      <a:pt x="496" y="79"/>
                      <a:pt x="492" y="92"/>
                    </a:cubicBezTo>
                    <a:cubicBezTo>
                      <a:pt x="484" y="112"/>
                      <a:pt x="484" y="112"/>
                      <a:pt x="464" y="132"/>
                    </a:cubicBezTo>
                    <a:cubicBezTo>
                      <a:pt x="445" y="115"/>
                      <a:pt x="447" y="80"/>
                      <a:pt x="418" y="70"/>
                    </a:cubicBezTo>
                    <a:cubicBezTo>
                      <a:pt x="405" y="74"/>
                      <a:pt x="401" y="85"/>
                      <a:pt x="401" y="96"/>
                    </a:cubicBezTo>
                    <a:cubicBezTo>
                      <a:pt x="400" y="121"/>
                      <a:pt x="393" y="145"/>
                      <a:pt x="384" y="168"/>
                    </a:cubicBezTo>
                    <a:cubicBezTo>
                      <a:pt x="378" y="186"/>
                      <a:pt x="368" y="201"/>
                      <a:pt x="352" y="215"/>
                    </a:cubicBezTo>
                    <a:cubicBezTo>
                      <a:pt x="348" y="210"/>
                      <a:pt x="343" y="206"/>
                      <a:pt x="341" y="201"/>
                    </a:cubicBezTo>
                    <a:cubicBezTo>
                      <a:pt x="338" y="194"/>
                      <a:pt x="338" y="187"/>
                      <a:pt x="335" y="180"/>
                    </a:cubicBezTo>
                    <a:cubicBezTo>
                      <a:pt x="331" y="171"/>
                      <a:pt x="325" y="165"/>
                      <a:pt x="315" y="166"/>
                    </a:cubicBezTo>
                    <a:cubicBezTo>
                      <a:pt x="304" y="167"/>
                      <a:pt x="293" y="165"/>
                      <a:pt x="283" y="160"/>
                    </a:cubicBezTo>
                    <a:cubicBezTo>
                      <a:pt x="263" y="150"/>
                      <a:pt x="246" y="158"/>
                      <a:pt x="233" y="173"/>
                    </a:cubicBezTo>
                    <a:cubicBezTo>
                      <a:pt x="198" y="214"/>
                      <a:pt x="184" y="261"/>
                      <a:pt x="198" y="314"/>
                    </a:cubicBezTo>
                    <a:cubicBezTo>
                      <a:pt x="206" y="344"/>
                      <a:pt x="212" y="374"/>
                      <a:pt x="233" y="399"/>
                    </a:cubicBezTo>
                    <a:cubicBezTo>
                      <a:pt x="237" y="403"/>
                      <a:pt x="238" y="413"/>
                      <a:pt x="236" y="420"/>
                    </a:cubicBezTo>
                    <a:cubicBezTo>
                      <a:pt x="229" y="446"/>
                      <a:pt x="221" y="472"/>
                      <a:pt x="211" y="497"/>
                    </a:cubicBezTo>
                    <a:cubicBezTo>
                      <a:pt x="205" y="512"/>
                      <a:pt x="192" y="522"/>
                      <a:pt x="174" y="526"/>
                    </a:cubicBezTo>
                    <a:cubicBezTo>
                      <a:pt x="167" y="502"/>
                      <a:pt x="175" y="476"/>
                      <a:pt x="160" y="455"/>
                    </a:cubicBezTo>
                    <a:cubicBezTo>
                      <a:pt x="150" y="453"/>
                      <a:pt x="145" y="459"/>
                      <a:pt x="141" y="466"/>
                    </a:cubicBezTo>
                    <a:cubicBezTo>
                      <a:pt x="133" y="482"/>
                      <a:pt x="122" y="497"/>
                      <a:pt x="107" y="509"/>
                    </a:cubicBezTo>
                    <a:cubicBezTo>
                      <a:pt x="104" y="512"/>
                      <a:pt x="99" y="515"/>
                      <a:pt x="95" y="517"/>
                    </a:cubicBezTo>
                    <a:cubicBezTo>
                      <a:pt x="92" y="518"/>
                      <a:pt x="88" y="518"/>
                      <a:pt x="82" y="519"/>
                    </a:cubicBezTo>
                    <a:cubicBezTo>
                      <a:pt x="80" y="513"/>
                      <a:pt x="75" y="506"/>
                      <a:pt x="75" y="499"/>
                    </a:cubicBezTo>
                    <a:cubicBezTo>
                      <a:pt x="75" y="482"/>
                      <a:pt x="68" y="466"/>
                      <a:pt x="62" y="450"/>
                    </a:cubicBezTo>
                    <a:cubicBezTo>
                      <a:pt x="47" y="412"/>
                      <a:pt x="30" y="375"/>
                      <a:pt x="19" y="336"/>
                    </a:cubicBezTo>
                    <a:cubicBezTo>
                      <a:pt x="10" y="304"/>
                      <a:pt x="0" y="271"/>
                      <a:pt x="5" y="237"/>
                    </a:cubicBezTo>
                    <a:cubicBezTo>
                      <a:pt x="6" y="229"/>
                      <a:pt x="5" y="220"/>
                      <a:pt x="6" y="212"/>
                    </a:cubicBezTo>
                    <a:cubicBezTo>
                      <a:pt x="7" y="196"/>
                      <a:pt x="9" y="180"/>
                      <a:pt x="22" y="168"/>
                    </a:cubicBezTo>
                    <a:cubicBezTo>
                      <a:pt x="31" y="161"/>
                      <a:pt x="26" y="147"/>
                      <a:pt x="39" y="141"/>
                    </a:cubicBezTo>
                    <a:cubicBezTo>
                      <a:pt x="48" y="138"/>
                      <a:pt x="56" y="131"/>
                      <a:pt x="65" y="126"/>
                    </a:cubicBezTo>
                    <a:cubicBezTo>
                      <a:pt x="101" y="105"/>
                      <a:pt x="137" y="83"/>
                      <a:pt x="174" y="64"/>
                    </a:cubicBezTo>
                    <a:cubicBezTo>
                      <a:pt x="214" y="43"/>
                      <a:pt x="256" y="25"/>
                      <a:pt x="298" y="6"/>
                    </a:cubicBezTo>
                    <a:cubicBezTo>
                      <a:pt x="306" y="2"/>
                      <a:pt x="315" y="0"/>
                      <a:pt x="323" y="1"/>
                    </a:cubicBezTo>
                    <a:cubicBezTo>
                      <a:pt x="367" y="2"/>
                      <a:pt x="412" y="0"/>
                      <a:pt x="456" y="6"/>
                    </a:cubicBezTo>
                    <a:cubicBezTo>
                      <a:pt x="503" y="11"/>
                      <a:pt x="549" y="11"/>
                      <a:pt x="596" y="9"/>
                    </a:cubicBezTo>
                    <a:cubicBezTo>
                      <a:pt x="627" y="7"/>
                      <a:pt x="657" y="10"/>
                      <a:pt x="688" y="11"/>
                    </a:cubicBezTo>
                    <a:cubicBezTo>
                      <a:pt x="712" y="11"/>
                      <a:pt x="735" y="11"/>
                      <a:pt x="759" y="12"/>
                    </a:cubicBezTo>
                    <a:cubicBezTo>
                      <a:pt x="763" y="12"/>
                      <a:pt x="767" y="14"/>
                      <a:pt x="773" y="16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15" name="Freeform 46"/>
              <p:cNvSpPr>
                <a:spLocks/>
              </p:cNvSpPr>
              <p:nvPr/>
            </p:nvSpPr>
            <p:spPr bwMode="auto">
              <a:xfrm>
                <a:off x="4187826" y="1709738"/>
                <a:ext cx="704850" cy="185738"/>
              </a:xfrm>
              <a:custGeom>
                <a:avLst/>
                <a:gdLst>
                  <a:gd name="T0" fmla="*/ 2 w 858"/>
                  <a:gd name="T1" fmla="*/ 209 h 225"/>
                  <a:gd name="T2" fmla="*/ 12 w 858"/>
                  <a:gd name="T3" fmla="*/ 193 h 225"/>
                  <a:gd name="T4" fmla="*/ 107 w 858"/>
                  <a:gd name="T5" fmla="*/ 151 h 225"/>
                  <a:gd name="T6" fmla="*/ 273 w 858"/>
                  <a:gd name="T7" fmla="*/ 88 h 225"/>
                  <a:gd name="T8" fmla="*/ 324 w 858"/>
                  <a:gd name="T9" fmla="*/ 75 h 225"/>
                  <a:gd name="T10" fmla="*/ 509 w 858"/>
                  <a:gd name="T11" fmla="*/ 22 h 225"/>
                  <a:gd name="T12" fmla="*/ 611 w 858"/>
                  <a:gd name="T13" fmla="*/ 10 h 225"/>
                  <a:gd name="T14" fmla="*/ 726 w 858"/>
                  <a:gd name="T15" fmla="*/ 9 h 225"/>
                  <a:gd name="T16" fmla="*/ 833 w 858"/>
                  <a:gd name="T17" fmla="*/ 1 h 225"/>
                  <a:gd name="T18" fmla="*/ 852 w 858"/>
                  <a:gd name="T19" fmla="*/ 0 h 225"/>
                  <a:gd name="T20" fmla="*/ 850 w 858"/>
                  <a:gd name="T21" fmla="*/ 19 h 225"/>
                  <a:gd name="T22" fmla="*/ 751 w 858"/>
                  <a:gd name="T23" fmla="*/ 96 h 225"/>
                  <a:gd name="T24" fmla="*/ 610 w 858"/>
                  <a:gd name="T25" fmla="*/ 169 h 225"/>
                  <a:gd name="T26" fmla="*/ 568 w 858"/>
                  <a:gd name="T27" fmla="*/ 183 h 225"/>
                  <a:gd name="T28" fmla="*/ 486 w 858"/>
                  <a:gd name="T29" fmla="*/ 204 h 225"/>
                  <a:gd name="T30" fmla="*/ 324 w 858"/>
                  <a:gd name="T31" fmla="*/ 221 h 225"/>
                  <a:gd name="T32" fmla="*/ 206 w 858"/>
                  <a:gd name="T33" fmla="*/ 220 h 225"/>
                  <a:gd name="T34" fmla="*/ 184 w 858"/>
                  <a:gd name="T35" fmla="*/ 220 h 225"/>
                  <a:gd name="T36" fmla="*/ 14 w 858"/>
                  <a:gd name="T37" fmla="*/ 212 h 225"/>
                  <a:gd name="T38" fmla="*/ 2 w 858"/>
                  <a:gd name="T39" fmla="*/ 209 h 2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858" h="225">
                    <a:moveTo>
                      <a:pt x="2" y="209"/>
                    </a:moveTo>
                    <a:cubicBezTo>
                      <a:pt x="0" y="197"/>
                      <a:pt x="7" y="195"/>
                      <a:pt x="12" y="193"/>
                    </a:cubicBezTo>
                    <a:cubicBezTo>
                      <a:pt x="44" y="179"/>
                      <a:pt x="75" y="164"/>
                      <a:pt x="107" y="151"/>
                    </a:cubicBezTo>
                    <a:cubicBezTo>
                      <a:pt x="162" y="129"/>
                      <a:pt x="218" y="108"/>
                      <a:pt x="273" y="88"/>
                    </a:cubicBezTo>
                    <a:cubicBezTo>
                      <a:pt x="289" y="82"/>
                      <a:pt x="307" y="80"/>
                      <a:pt x="324" y="75"/>
                    </a:cubicBezTo>
                    <a:cubicBezTo>
                      <a:pt x="385" y="58"/>
                      <a:pt x="447" y="41"/>
                      <a:pt x="509" y="22"/>
                    </a:cubicBezTo>
                    <a:cubicBezTo>
                      <a:pt x="542" y="12"/>
                      <a:pt x="576" y="9"/>
                      <a:pt x="611" y="10"/>
                    </a:cubicBezTo>
                    <a:cubicBezTo>
                      <a:pt x="649" y="10"/>
                      <a:pt x="687" y="11"/>
                      <a:pt x="726" y="9"/>
                    </a:cubicBezTo>
                    <a:cubicBezTo>
                      <a:pt x="761" y="8"/>
                      <a:pt x="797" y="4"/>
                      <a:pt x="833" y="1"/>
                    </a:cubicBezTo>
                    <a:cubicBezTo>
                      <a:pt x="840" y="0"/>
                      <a:pt x="847" y="0"/>
                      <a:pt x="852" y="0"/>
                    </a:cubicBezTo>
                    <a:cubicBezTo>
                      <a:pt x="858" y="10"/>
                      <a:pt x="855" y="15"/>
                      <a:pt x="850" y="19"/>
                    </a:cubicBezTo>
                    <a:cubicBezTo>
                      <a:pt x="818" y="46"/>
                      <a:pt x="787" y="74"/>
                      <a:pt x="751" y="96"/>
                    </a:cubicBezTo>
                    <a:cubicBezTo>
                      <a:pt x="705" y="123"/>
                      <a:pt x="657" y="144"/>
                      <a:pt x="610" y="169"/>
                    </a:cubicBezTo>
                    <a:cubicBezTo>
                      <a:pt x="597" y="176"/>
                      <a:pt x="582" y="179"/>
                      <a:pt x="568" y="183"/>
                    </a:cubicBezTo>
                    <a:cubicBezTo>
                      <a:pt x="541" y="191"/>
                      <a:pt x="513" y="197"/>
                      <a:pt x="486" y="204"/>
                    </a:cubicBezTo>
                    <a:cubicBezTo>
                      <a:pt x="433" y="218"/>
                      <a:pt x="379" y="225"/>
                      <a:pt x="324" y="221"/>
                    </a:cubicBezTo>
                    <a:cubicBezTo>
                      <a:pt x="285" y="219"/>
                      <a:pt x="246" y="216"/>
                      <a:pt x="206" y="220"/>
                    </a:cubicBezTo>
                    <a:cubicBezTo>
                      <a:pt x="199" y="221"/>
                      <a:pt x="191" y="220"/>
                      <a:pt x="184" y="220"/>
                    </a:cubicBezTo>
                    <a:cubicBezTo>
                      <a:pt x="127" y="217"/>
                      <a:pt x="70" y="215"/>
                      <a:pt x="14" y="212"/>
                    </a:cubicBezTo>
                    <a:cubicBezTo>
                      <a:pt x="10" y="212"/>
                      <a:pt x="7" y="210"/>
                      <a:pt x="2" y="20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16" name="Freeform 47"/>
              <p:cNvSpPr>
                <a:spLocks/>
              </p:cNvSpPr>
              <p:nvPr/>
            </p:nvSpPr>
            <p:spPr bwMode="auto">
              <a:xfrm>
                <a:off x="3536951" y="3419475"/>
                <a:ext cx="173038" cy="290513"/>
              </a:xfrm>
              <a:custGeom>
                <a:avLst/>
                <a:gdLst>
                  <a:gd name="T0" fmla="*/ 83 w 209"/>
                  <a:gd name="T1" fmla="*/ 320 h 354"/>
                  <a:gd name="T2" fmla="*/ 86 w 209"/>
                  <a:gd name="T3" fmla="*/ 308 h 354"/>
                  <a:gd name="T4" fmla="*/ 87 w 209"/>
                  <a:gd name="T5" fmla="*/ 301 h 354"/>
                  <a:gd name="T6" fmla="*/ 51 w 209"/>
                  <a:gd name="T7" fmla="*/ 304 h 354"/>
                  <a:gd name="T8" fmla="*/ 30 w 209"/>
                  <a:gd name="T9" fmla="*/ 282 h 354"/>
                  <a:gd name="T10" fmla="*/ 15 w 209"/>
                  <a:gd name="T11" fmla="*/ 161 h 354"/>
                  <a:gd name="T12" fmla="*/ 88 w 209"/>
                  <a:gd name="T13" fmla="*/ 12 h 354"/>
                  <a:gd name="T14" fmla="*/ 98 w 209"/>
                  <a:gd name="T15" fmla="*/ 1 h 354"/>
                  <a:gd name="T16" fmla="*/ 103 w 209"/>
                  <a:gd name="T17" fmla="*/ 0 h 354"/>
                  <a:gd name="T18" fmla="*/ 123 w 209"/>
                  <a:gd name="T19" fmla="*/ 89 h 354"/>
                  <a:gd name="T20" fmla="*/ 146 w 209"/>
                  <a:gd name="T21" fmla="*/ 178 h 354"/>
                  <a:gd name="T22" fmla="*/ 177 w 209"/>
                  <a:gd name="T23" fmla="*/ 261 h 354"/>
                  <a:gd name="T24" fmla="*/ 209 w 209"/>
                  <a:gd name="T25" fmla="*/ 350 h 354"/>
                  <a:gd name="T26" fmla="*/ 190 w 209"/>
                  <a:gd name="T27" fmla="*/ 354 h 354"/>
                  <a:gd name="T28" fmla="*/ 83 w 209"/>
                  <a:gd name="T29" fmla="*/ 320 h 3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209" h="354">
                    <a:moveTo>
                      <a:pt x="83" y="320"/>
                    </a:moveTo>
                    <a:cubicBezTo>
                      <a:pt x="84" y="315"/>
                      <a:pt x="85" y="312"/>
                      <a:pt x="86" y="308"/>
                    </a:cubicBezTo>
                    <a:cubicBezTo>
                      <a:pt x="87" y="306"/>
                      <a:pt x="87" y="304"/>
                      <a:pt x="87" y="301"/>
                    </a:cubicBezTo>
                    <a:cubicBezTo>
                      <a:pt x="75" y="291"/>
                      <a:pt x="65" y="308"/>
                      <a:pt x="51" y="304"/>
                    </a:cubicBezTo>
                    <a:cubicBezTo>
                      <a:pt x="42" y="300"/>
                      <a:pt x="35" y="291"/>
                      <a:pt x="30" y="282"/>
                    </a:cubicBezTo>
                    <a:cubicBezTo>
                      <a:pt x="8" y="244"/>
                      <a:pt x="0" y="203"/>
                      <a:pt x="15" y="161"/>
                    </a:cubicBezTo>
                    <a:cubicBezTo>
                      <a:pt x="34" y="109"/>
                      <a:pt x="57" y="59"/>
                      <a:pt x="88" y="12"/>
                    </a:cubicBezTo>
                    <a:cubicBezTo>
                      <a:pt x="90" y="8"/>
                      <a:pt x="94" y="5"/>
                      <a:pt x="98" y="1"/>
                    </a:cubicBezTo>
                    <a:cubicBezTo>
                      <a:pt x="98" y="1"/>
                      <a:pt x="100" y="1"/>
                      <a:pt x="103" y="0"/>
                    </a:cubicBezTo>
                    <a:cubicBezTo>
                      <a:pt x="115" y="28"/>
                      <a:pt x="115" y="60"/>
                      <a:pt x="123" y="89"/>
                    </a:cubicBezTo>
                    <a:cubicBezTo>
                      <a:pt x="131" y="119"/>
                      <a:pt x="137" y="149"/>
                      <a:pt x="146" y="178"/>
                    </a:cubicBezTo>
                    <a:cubicBezTo>
                      <a:pt x="155" y="207"/>
                      <a:pt x="167" y="234"/>
                      <a:pt x="177" y="261"/>
                    </a:cubicBezTo>
                    <a:cubicBezTo>
                      <a:pt x="188" y="290"/>
                      <a:pt x="198" y="319"/>
                      <a:pt x="209" y="350"/>
                    </a:cubicBezTo>
                    <a:cubicBezTo>
                      <a:pt x="201" y="352"/>
                      <a:pt x="195" y="354"/>
                      <a:pt x="190" y="354"/>
                    </a:cubicBezTo>
                    <a:cubicBezTo>
                      <a:pt x="151" y="354"/>
                      <a:pt x="116" y="341"/>
                      <a:pt x="83" y="32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17" name="Freeform 48"/>
              <p:cNvSpPr>
                <a:spLocks/>
              </p:cNvSpPr>
              <p:nvPr/>
            </p:nvSpPr>
            <p:spPr bwMode="auto">
              <a:xfrm>
                <a:off x="4560888" y="1876425"/>
                <a:ext cx="79375" cy="71438"/>
              </a:xfrm>
              <a:custGeom>
                <a:avLst/>
                <a:gdLst>
                  <a:gd name="T0" fmla="*/ 7 w 97"/>
                  <a:gd name="T1" fmla="*/ 19 h 87"/>
                  <a:gd name="T2" fmla="*/ 94 w 97"/>
                  <a:gd name="T3" fmla="*/ 2 h 87"/>
                  <a:gd name="T4" fmla="*/ 96 w 97"/>
                  <a:gd name="T5" fmla="*/ 10 h 87"/>
                  <a:gd name="T6" fmla="*/ 91 w 97"/>
                  <a:gd name="T7" fmla="*/ 20 h 87"/>
                  <a:gd name="T8" fmla="*/ 34 w 97"/>
                  <a:gd name="T9" fmla="*/ 87 h 87"/>
                  <a:gd name="T10" fmla="*/ 7 w 97"/>
                  <a:gd name="T11" fmla="*/ 19 h 8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97" h="87">
                    <a:moveTo>
                      <a:pt x="7" y="19"/>
                    </a:moveTo>
                    <a:cubicBezTo>
                      <a:pt x="38" y="16"/>
                      <a:pt x="64" y="0"/>
                      <a:pt x="94" y="2"/>
                    </a:cubicBezTo>
                    <a:cubicBezTo>
                      <a:pt x="95" y="6"/>
                      <a:pt x="97" y="8"/>
                      <a:pt x="96" y="10"/>
                    </a:cubicBezTo>
                    <a:cubicBezTo>
                      <a:pt x="95" y="13"/>
                      <a:pt x="94" y="17"/>
                      <a:pt x="91" y="20"/>
                    </a:cubicBezTo>
                    <a:cubicBezTo>
                      <a:pt x="72" y="42"/>
                      <a:pt x="53" y="64"/>
                      <a:pt x="34" y="87"/>
                    </a:cubicBezTo>
                    <a:cubicBezTo>
                      <a:pt x="13" y="69"/>
                      <a:pt x="0" y="50"/>
                      <a:pt x="7" y="1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18" name="Freeform 49"/>
              <p:cNvSpPr>
                <a:spLocks/>
              </p:cNvSpPr>
              <p:nvPr/>
            </p:nvSpPr>
            <p:spPr bwMode="auto">
              <a:xfrm>
                <a:off x="4652963" y="1857375"/>
                <a:ext cx="61913" cy="71438"/>
              </a:xfrm>
              <a:custGeom>
                <a:avLst/>
                <a:gdLst>
                  <a:gd name="T0" fmla="*/ 60 w 75"/>
                  <a:gd name="T1" fmla="*/ 1 h 85"/>
                  <a:gd name="T2" fmla="*/ 73 w 75"/>
                  <a:gd name="T3" fmla="*/ 30 h 85"/>
                  <a:gd name="T4" fmla="*/ 58 w 75"/>
                  <a:gd name="T5" fmla="*/ 85 h 85"/>
                  <a:gd name="T6" fmla="*/ 50 w 75"/>
                  <a:gd name="T7" fmla="*/ 83 h 85"/>
                  <a:gd name="T8" fmla="*/ 0 w 75"/>
                  <a:gd name="T9" fmla="*/ 19 h 85"/>
                  <a:gd name="T10" fmla="*/ 50 w 75"/>
                  <a:gd name="T11" fmla="*/ 1 h 85"/>
                  <a:gd name="T12" fmla="*/ 60 w 75"/>
                  <a:gd name="T13" fmla="*/ 1 h 8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75" h="85">
                    <a:moveTo>
                      <a:pt x="60" y="1"/>
                    </a:moveTo>
                    <a:cubicBezTo>
                      <a:pt x="69" y="9"/>
                      <a:pt x="75" y="20"/>
                      <a:pt x="73" y="30"/>
                    </a:cubicBezTo>
                    <a:cubicBezTo>
                      <a:pt x="68" y="48"/>
                      <a:pt x="73" y="70"/>
                      <a:pt x="58" y="85"/>
                    </a:cubicBezTo>
                    <a:cubicBezTo>
                      <a:pt x="55" y="84"/>
                      <a:pt x="51" y="84"/>
                      <a:pt x="50" y="83"/>
                    </a:cubicBezTo>
                    <a:cubicBezTo>
                      <a:pt x="39" y="58"/>
                      <a:pt x="16" y="43"/>
                      <a:pt x="0" y="19"/>
                    </a:cubicBezTo>
                    <a:cubicBezTo>
                      <a:pt x="18" y="12"/>
                      <a:pt x="34" y="6"/>
                      <a:pt x="50" y="1"/>
                    </a:cubicBezTo>
                    <a:cubicBezTo>
                      <a:pt x="53" y="0"/>
                      <a:pt x="57" y="1"/>
                      <a:pt x="60" y="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19" name="Freeform 50"/>
              <p:cNvSpPr>
                <a:spLocks/>
              </p:cNvSpPr>
              <p:nvPr/>
            </p:nvSpPr>
            <p:spPr bwMode="auto">
              <a:xfrm>
                <a:off x="4648201" y="2024063"/>
                <a:ext cx="25400" cy="44450"/>
              </a:xfrm>
              <a:custGeom>
                <a:avLst/>
                <a:gdLst>
                  <a:gd name="T0" fmla="*/ 5 w 31"/>
                  <a:gd name="T1" fmla="*/ 4 h 54"/>
                  <a:gd name="T2" fmla="*/ 28 w 31"/>
                  <a:gd name="T3" fmla="*/ 16 h 54"/>
                  <a:gd name="T4" fmla="*/ 24 w 31"/>
                  <a:gd name="T5" fmla="*/ 53 h 54"/>
                  <a:gd name="T6" fmla="*/ 8 w 31"/>
                  <a:gd name="T7" fmla="*/ 51 h 54"/>
                  <a:gd name="T8" fmla="*/ 0 w 31"/>
                  <a:gd name="T9" fmla="*/ 36 h 54"/>
                  <a:gd name="T10" fmla="*/ 5 w 31"/>
                  <a:gd name="T11" fmla="*/ 4 h 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31" h="54">
                    <a:moveTo>
                      <a:pt x="5" y="4"/>
                    </a:moveTo>
                    <a:cubicBezTo>
                      <a:pt x="21" y="0"/>
                      <a:pt x="26" y="7"/>
                      <a:pt x="28" y="16"/>
                    </a:cubicBezTo>
                    <a:cubicBezTo>
                      <a:pt x="31" y="28"/>
                      <a:pt x="30" y="40"/>
                      <a:pt x="24" y="53"/>
                    </a:cubicBezTo>
                    <a:cubicBezTo>
                      <a:pt x="19" y="53"/>
                      <a:pt x="12" y="54"/>
                      <a:pt x="8" y="51"/>
                    </a:cubicBezTo>
                    <a:cubicBezTo>
                      <a:pt x="4" y="48"/>
                      <a:pt x="0" y="41"/>
                      <a:pt x="0" y="36"/>
                    </a:cubicBezTo>
                    <a:cubicBezTo>
                      <a:pt x="0" y="26"/>
                      <a:pt x="3" y="15"/>
                      <a:pt x="5" y="4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20" name="Freeform 63"/>
              <p:cNvSpPr>
                <a:spLocks/>
              </p:cNvSpPr>
              <p:nvPr/>
            </p:nvSpPr>
            <p:spPr bwMode="auto">
              <a:xfrm>
                <a:off x="4384676" y="2714625"/>
                <a:ext cx="34925" cy="133350"/>
              </a:xfrm>
              <a:custGeom>
                <a:avLst/>
                <a:gdLst>
                  <a:gd name="T0" fmla="*/ 1 w 42"/>
                  <a:gd name="T1" fmla="*/ 0 h 162"/>
                  <a:gd name="T2" fmla="*/ 42 w 42"/>
                  <a:gd name="T3" fmla="*/ 162 h 162"/>
                  <a:gd name="T4" fmla="*/ 36 w 42"/>
                  <a:gd name="T5" fmla="*/ 159 h 162"/>
                  <a:gd name="T6" fmla="*/ 19 w 42"/>
                  <a:gd name="T7" fmla="*/ 99 h 162"/>
                  <a:gd name="T8" fmla="*/ 1 w 42"/>
                  <a:gd name="T9" fmla="*/ 0 h 16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2" h="162">
                    <a:moveTo>
                      <a:pt x="1" y="0"/>
                    </a:moveTo>
                    <a:cubicBezTo>
                      <a:pt x="22" y="38"/>
                      <a:pt x="42" y="118"/>
                      <a:pt x="42" y="162"/>
                    </a:cubicBezTo>
                    <a:cubicBezTo>
                      <a:pt x="40" y="161"/>
                      <a:pt x="37" y="161"/>
                      <a:pt x="36" y="159"/>
                    </a:cubicBezTo>
                    <a:cubicBezTo>
                      <a:pt x="30" y="139"/>
                      <a:pt x="20" y="119"/>
                      <a:pt x="19" y="99"/>
                    </a:cubicBezTo>
                    <a:cubicBezTo>
                      <a:pt x="18" y="66"/>
                      <a:pt x="0" y="37"/>
                      <a:pt x="1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21" name="Freeform 64"/>
              <p:cNvSpPr>
                <a:spLocks/>
              </p:cNvSpPr>
              <p:nvPr/>
            </p:nvSpPr>
            <p:spPr bwMode="auto">
              <a:xfrm>
                <a:off x="4359276" y="2632075"/>
                <a:ext cx="3175" cy="12700"/>
              </a:xfrm>
              <a:custGeom>
                <a:avLst/>
                <a:gdLst>
                  <a:gd name="T0" fmla="*/ 3 w 5"/>
                  <a:gd name="T1" fmla="*/ 16 h 16"/>
                  <a:gd name="T2" fmla="*/ 0 w 5"/>
                  <a:gd name="T3" fmla="*/ 3 h 16"/>
                  <a:gd name="T4" fmla="*/ 1 w 5"/>
                  <a:gd name="T5" fmla="*/ 0 h 16"/>
                  <a:gd name="T6" fmla="*/ 5 w 5"/>
                  <a:gd name="T7" fmla="*/ 3 h 16"/>
                  <a:gd name="T8" fmla="*/ 3 w 5"/>
                  <a:gd name="T9" fmla="*/ 16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" h="16">
                    <a:moveTo>
                      <a:pt x="3" y="16"/>
                    </a:moveTo>
                    <a:cubicBezTo>
                      <a:pt x="1" y="9"/>
                      <a:pt x="0" y="6"/>
                      <a:pt x="0" y="3"/>
                    </a:cubicBezTo>
                    <a:cubicBezTo>
                      <a:pt x="0" y="2"/>
                      <a:pt x="1" y="1"/>
                      <a:pt x="1" y="0"/>
                    </a:cubicBezTo>
                    <a:cubicBezTo>
                      <a:pt x="3" y="1"/>
                      <a:pt x="5" y="2"/>
                      <a:pt x="5" y="3"/>
                    </a:cubicBezTo>
                    <a:cubicBezTo>
                      <a:pt x="5" y="6"/>
                      <a:pt x="4" y="9"/>
                      <a:pt x="3" y="16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22" name="Freeform 65"/>
              <p:cNvSpPr>
                <a:spLocks/>
              </p:cNvSpPr>
              <p:nvPr/>
            </p:nvSpPr>
            <p:spPr bwMode="auto">
              <a:xfrm>
                <a:off x="4371976" y="2678113"/>
                <a:ext cx="6350" cy="12700"/>
              </a:xfrm>
              <a:custGeom>
                <a:avLst/>
                <a:gdLst>
                  <a:gd name="T0" fmla="*/ 7 w 7"/>
                  <a:gd name="T1" fmla="*/ 15 h 16"/>
                  <a:gd name="T2" fmla="*/ 0 w 7"/>
                  <a:gd name="T3" fmla="*/ 2 h 16"/>
                  <a:gd name="T4" fmla="*/ 5 w 7"/>
                  <a:gd name="T5" fmla="*/ 0 h 16"/>
                  <a:gd name="T6" fmla="*/ 6 w 7"/>
                  <a:gd name="T7" fmla="*/ 16 h 16"/>
                  <a:gd name="T8" fmla="*/ 7 w 7"/>
                  <a:gd name="T9" fmla="*/ 15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16">
                    <a:moveTo>
                      <a:pt x="7" y="15"/>
                    </a:moveTo>
                    <a:cubicBezTo>
                      <a:pt x="5" y="10"/>
                      <a:pt x="3" y="6"/>
                      <a:pt x="0" y="2"/>
                    </a:cubicBezTo>
                    <a:cubicBezTo>
                      <a:pt x="2" y="1"/>
                      <a:pt x="3" y="1"/>
                      <a:pt x="5" y="0"/>
                    </a:cubicBezTo>
                    <a:cubicBezTo>
                      <a:pt x="5" y="5"/>
                      <a:pt x="6" y="10"/>
                      <a:pt x="6" y="16"/>
                    </a:cubicBezTo>
                    <a:lnTo>
                      <a:pt x="7" y="15"/>
                    </a:ln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23" name="Freeform 66"/>
              <p:cNvSpPr>
                <a:spLocks/>
              </p:cNvSpPr>
              <p:nvPr/>
            </p:nvSpPr>
            <p:spPr bwMode="auto">
              <a:xfrm>
                <a:off x="4376738" y="2689225"/>
                <a:ext cx="4763" cy="6350"/>
              </a:xfrm>
              <a:custGeom>
                <a:avLst/>
                <a:gdLst>
                  <a:gd name="T0" fmla="*/ 1 w 6"/>
                  <a:gd name="T1" fmla="*/ 1 h 7"/>
                  <a:gd name="T2" fmla="*/ 6 w 6"/>
                  <a:gd name="T3" fmla="*/ 4 h 7"/>
                  <a:gd name="T4" fmla="*/ 2 w 6"/>
                  <a:gd name="T5" fmla="*/ 0 h 7"/>
                  <a:gd name="T6" fmla="*/ 1 w 6"/>
                  <a:gd name="T7" fmla="*/ 1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" h="7">
                    <a:moveTo>
                      <a:pt x="1" y="1"/>
                    </a:moveTo>
                    <a:cubicBezTo>
                      <a:pt x="3" y="2"/>
                      <a:pt x="5" y="3"/>
                      <a:pt x="6" y="4"/>
                    </a:cubicBezTo>
                    <a:cubicBezTo>
                      <a:pt x="0" y="7"/>
                      <a:pt x="3" y="2"/>
                      <a:pt x="2" y="0"/>
                    </a:cubicBezTo>
                    <a:lnTo>
                      <a:pt x="1" y="1"/>
                    </a:ln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24" name="Freeform 67"/>
              <p:cNvSpPr>
                <a:spLocks noEditPoints="1"/>
              </p:cNvSpPr>
              <p:nvPr/>
            </p:nvSpPr>
            <p:spPr bwMode="auto">
              <a:xfrm>
                <a:off x="4324351" y="1997075"/>
                <a:ext cx="171450" cy="82550"/>
              </a:xfrm>
              <a:custGeom>
                <a:avLst/>
                <a:gdLst>
                  <a:gd name="T0" fmla="*/ 88 w 210"/>
                  <a:gd name="T1" fmla="*/ 22 h 101"/>
                  <a:gd name="T2" fmla="*/ 3 w 210"/>
                  <a:gd name="T3" fmla="*/ 49 h 101"/>
                  <a:gd name="T4" fmla="*/ 13 w 210"/>
                  <a:gd name="T5" fmla="*/ 37 h 101"/>
                  <a:gd name="T6" fmla="*/ 102 w 210"/>
                  <a:gd name="T7" fmla="*/ 2 h 101"/>
                  <a:gd name="T8" fmla="*/ 112 w 210"/>
                  <a:gd name="T9" fmla="*/ 0 h 101"/>
                  <a:gd name="T10" fmla="*/ 210 w 210"/>
                  <a:gd name="T11" fmla="*/ 37 h 101"/>
                  <a:gd name="T12" fmla="*/ 166 w 210"/>
                  <a:gd name="T13" fmla="*/ 85 h 101"/>
                  <a:gd name="T14" fmla="*/ 138 w 210"/>
                  <a:gd name="T15" fmla="*/ 100 h 101"/>
                  <a:gd name="T16" fmla="*/ 96 w 210"/>
                  <a:gd name="T17" fmla="*/ 67 h 101"/>
                  <a:gd name="T18" fmla="*/ 96 w 210"/>
                  <a:gd name="T19" fmla="*/ 45 h 101"/>
                  <a:gd name="T20" fmla="*/ 94 w 210"/>
                  <a:gd name="T21" fmla="*/ 30 h 101"/>
                  <a:gd name="T22" fmla="*/ 88 w 210"/>
                  <a:gd name="T23" fmla="*/ 22 h 101"/>
                  <a:gd name="T24" fmla="*/ 125 w 210"/>
                  <a:gd name="T25" fmla="*/ 15 h 101"/>
                  <a:gd name="T26" fmla="*/ 120 w 210"/>
                  <a:gd name="T27" fmla="*/ 86 h 101"/>
                  <a:gd name="T28" fmla="*/ 160 w 210"/>
                  <a:gd name="T29" fmla="*/ 71 h 101"/>
                  <a:gd name="T30" fmla="*/ 169 w 210"/>
                  <a:gd name="T31" fmla="*/ 23 h 101"/>
                  <a:gd name="T32" fmla="*/ 125 w 210"/>
                  <a:gd name="T33" fmla="*/ 15 h 10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210" h="101">
                    <a:moveTo>
                      <a:pt x="88" y="22"/>
                    </a:moveTo>
                    <a:cubicBezTo>
                      <a:pt x="56" y="24"/>
                      <a:pt x="33" y="47"/>
                      <a:pt x="3" y="49"/>
                    </a:cubicBezTo>
                    <a:cubicBezTo>
                      <a:pt x="0" y="40"/>
                      <a:pt x="9" y="39"/>
                      <a:pt x="13" y="37"/>
                    </a:cubicBezTo>
                    <a:cubicBezTo>
                      <a:pt x="42" y="25"/>
                      <a:pt x="72" y="14"/>
                      <a:pt x="102" y="2"/>
                    </a:cubicBezTo>
                    <a:cubicBezTo>
                      <a:pt x="105" y="1"/>
                      <a:pt x="109" y="0"/>
                      <a:pt x="112" y="0"/>
                    </a:cubicBezTo>
                    <a:cubicBezTo>
                      <a:pt x="148" y="4"/>
                      <a:pt x="184" y="7"/>
                      <a:pt x="210" y="37"/>
                    </a:cubicBezTo>
                    <a:cubicBezTo>
                      <a:pt x="195" y="53"/>
                      <a:pt x="181" y="69"/>
                      <a:pt x="166" y="85"/>
                    </a:cubicBezTo>
                    <a:cubicBezTo>
                      <a:pt x="159" y="94"/>
                      <a:pt x="150" y="100"/>
                      <a:pt x="138" y="100"/>
                    </a:cubicBezTo>
                    <a:cubicBezTo>
                      <a:pt x="115" y="101"/>
                      <a:pt x="100" y="90"/>
                      <a:pt x="96" y="67"/>
                    </a:cubicBezTo>
                    <a:cubicBezTo>
                      <a:pt x="95" y="60"/>
                      <a:pt x="96" y="52"/>
                      <a:pt x="96" y="45"/>
                    </a:cubicBezTo>
                    <a:cubicBezTo>
                      <a:pt x="95" y="40"/>
                      <a:pt x="95" y="35"/>
                      <a:pt x="94" y="30"/>
                    </a:cubicBezTo>
                    <a:cubicBezTo>
                      <a:pt x="93" y="28"/>
                      <a:pt x="91" y="26"/>
                      <a:pt x="88" y="22"/>
                    </a:cubicBezTo>
                    <a:close/>
                    <a:moveTo>
                      <a:pt x="125" y="15"/>
                    </a:moveTo>
                    <a:cubicBezTo>
                      <a:pt x="113" y="39"/>
                      <a:pt x="114" y="62"/>
                      <a:pt x="120" y="86"/>
                    </a:cubicBezTo>
                    <a:cubicBezTo>
                      <a:pt x="139" y="93"/>
                      <a:pt x="150" y="82"/>
                      <a:pt x="160" y="71"/>
                    </a:cubicBezTo>
                    <a:cubicBezTo>
                      <a:pt x="174" y="57"/>
                      <a:pt x="168" y="40"/>
                      <a:pt x="169" y="23"/>
                    </a:cubicBezTo>
                    <a:cubicBezTo>
                      <a:pt x="154" y="15"/>
                      <a:pt x="140" y="11"/>
                      <a:pt x="125" y="15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25" name="Freeform 68"/>
              <p:cNvSpPr>
                <a:spLocks/>
              </p:cNvSpPr>
              <p:nvPr/>
            </p:nvSpPr>
            <p:spPr bwMode="auto">
              <a:xfrm>
                <a:off x="4470401" y="2292350"/>
                <a:ext cx="96838" cy="31750"/>
              </a:xfrm>
              <a:custGeom>
                <a:avLst/>
                <a:gdLst>
                  <a:gd name="T0" fmla="*/ 0 w 118"/>
                  <a:gd name="T1" fmla="*/ 0 h 40"/>
                  <a:gd name="T2" fmla="*/ 36 w 118"/>
                  <a:gd name="T3" fmla="*/ 21 h 40"/>
                  <a:gd name="T4" fmla="*/ 76 w 118"/>
                  <a:gd name="T5" fmla="*/ 27 h 40"/>
                  <a:gd name="T6" fmla="*/ 118 w 118"/>
                  <a:gd name="T7" fmla="*/ 22 h 40"/>
                  <a:gd name="T8" fmla="*/ 61 w 118"/>
                  <a:gd name="T9" fmla="*/ 38 h 40"/>
                  <a:gd name="T10" fmla="*/ 0 w 118"/>
                  <a:gd name="T11" fmla="*/ 0 h 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18" h="40">
                    <a:moveTo>
                      <a:pt x="0" y="0"/>
                    </a:moveTo>
                    <a:cubicBezTo>
                      <a:pt x="14" y="8"/>
                      <a:pt x="24" y="17"/>
                      <a:pt x="36" y="21"/>
                    </a:cubicBezTo>
                    <a:cubicBezTo>
                      <a:pt x="49" y="25"/>
                      <a:pt x="63" y="26"/>
                      <a:pt x="76" y="27"/>
                    </a:cubicBezTo>
                    <a:cubicBezTo>
                      <a:pt x="89" y="27"/>
                      <a:pt x="102" y="24"/>
                      <a:pt x="118" y="22"/>
                    </a:cubicBezTo>
                    <a:cubicBezTo>
                      <a:pt x="106" y="37"/>
                      <a:pt x="94" y="40"/>
                      <a:pt x="61" y="38"/>
                    </a:cubicBezTo>
                    <a:cubicBezTo>
                      <a:pt x="32" y="36"/>
                      <a:pt x="14" y="25"/>
                      <a:pt x="0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26" name="Freeform 69"/>
              <p:cNvSpPr>
                <a:spLocks/>
              </p:cNvSpPr>
              <p:nvPr/>
            </p:nvSpPr>
            <p:spPr bwMode="auto">
              <a:xfrm>
                <a:off x="4157663" y="2422525"/>
                <a:ext cx="74613" cy="73025"/>
              </a:xfrm>
              <a:custGeom>
                <a:avLst/>
                <a:gdLst>
                  <a:gd name="T0" fmla="*/ 89 w 90"/>
                  <a:gd name="T1" fmla="*/ 88 h 88"/>
                  <a:gd name="T2" fmla="*/ 0 w 90"/>
                  <a:gd name="T3" fmla="*/ 1 h 88"/>
                  <a:gd name="T4" fmla="*/ 6 w 90"/>
                  <a:gd name="T5" fmla="*/ 1 h 88"/>
                  <a:gd name="T6" fmla="*/ 90 w 90"/>
                  <a:gd name="T7" fmla="*/ 87 h 88"/>
                  <a:gd name="T8" fmla="*/ 89 w 90"/>
                  <a:gd name="T9" fmla="*/ 88 h 8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90" h="88">
                    <a:moveTo>
                      <a:pt x="89" y="88"/>
                    </a:moveTo>
                    <a:cubicBezTo>
                      <a:pt x="44" y="75"/>
                      <a:pt x="11" y="43"/>
                      <a:pt x="0" y="1"/>
                    </a:cubicBezTo>
                    <a:cubicBezTo>
                      <a:pt x="2" y="1"/>
                      <a:pt x="6" y="0"/>
                      <a:pt x="6" y="1"/>
                    </a:cubicBezTo>
                    <a:cubicBezTo>
                      <a:pt x="25" y="39"/>
                      <a:pt x="56" y="64"/>
                      <a:pt x="90" y="87"/>
                    </a:cubicBezTo>
                    <a:lnTo>
                      <a:pt x="89" y="88"/>
                    </a:ln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27" name="Freeform 70"/>
              <p:cNvSpPr>
                <a:spLocks/>
              </p:cNvSpPr>
              <p:nvPr/>
            </p:nvSpPr>
            <p:spPr bwMode="auto">
              <a:xfrm>
                <a:off x="4530726" y="2182813"/>
                <a:ext cx="53975" cy="23813"/>
              </a:xfrm>
              <a:custGeom>
                <a:avLst/>
                <a:gdLst>
                  <a:gd name="T0" fmla="*/ 65 w 65"/>
                  <a:gd name="T1" fmla="*/ 17 h 29"/>
                  <a:gd name="T2" fmla="*/ 0 w 65"/>
                  <a:gd name="T3" fmla="*/ 0 h 29"/>
                  <a:gd name="T4" fmla="*/ 33 w 65"/>
                  <a:gd name="T5" fmla="*/ 14 h 29"/>
                  <a:gd name="T6" fmla="*/ 65 w 65"/>
                  <a:gd name="T7" fmla="*/ 17 h 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5" h="29">
                    <a:moveTo>
                      <a:pt x="65" y="17"/>
                    </a:moveTo>
                    <a:cubicBezTo>
                      <a:pt x="24" y="29"/>
                      <a:pt x="15" y="26"/>
                      <a:pt x="0" y="0"/>
                    </a:cubicBezTo>
                    <a:cubicBezTo>
                      <a:pt x="12" y="5"/>
                      <a:pt x="22" y="11"/>
                      <a:pt x="33" y="14"/>
                    </a:cubicBezTo>
                    <a:cubicBezTo>
                      <a:pt x="43" y="17"/>
                      <a:pt x="54" y="16"/>
                      <a:pt x="65" y="17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28" name="Freeform 71"/>
              <p:cNvSpPr>
                <a:spLocks/>
              </p:cNvSpPr>
              <p:nvPr/>
            </p:nvSpPr>
            <p:spPr bwMode="auto">
              <a:xfrm>
                <a:off x="5140326" y="3536950"/>
                <a:ext cx="11113" cy="6350"/>
              </a:xfrm>
              <a:custGeom>
                <a:avLst/>
                <a:gdLst>
                  <a:gd name="T0" fmla="*/ 12 w 13"/>
                  <a:gd name="T1" fmla="*/ 8 h 8"/>
                  <a:gd name="T2" fmla="*/ 0 w 13"/>
                  <a:gd name="T3" fmla="*/ 6 h 8"/>
                  <a:gd name="T4" fmla="*/ 1 w 13"/>
                  <a:gd name="T5" fmla="*/ 0 h 8"/>
                  <a:gd name="T6" fmla="*/ 13 w 13"/>
                  <a:gd name="T7" fmla="*/ 4 h 8"/>
                  <a:gd name="T8" fmla="*/ 12 w 13"/>
                  <a:gd name="T9" fmla="*/ 8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3" h="8">
                    <a:moveTo>
                      <a:pt x="12" y="8"/>
                    </a:moveTo>
                    <a:cubicBezTo>
                      <a:pt x="8" y="7"/>
                      <a:pt x="4" y="6"/>
                      <a:pt x="0" y="6"/>
                    </a:cubicBezTo>
                    <a:cubicBezTo>
                      <a:pt x="1" y="4"/>
                      <a:pt x="1" y="2"/>
                      <a:pt x="1" y="0"/>
                    </a:cubicBezTo>
                    <a:cubicBezTo>
                      <a:pt x="5" y="1"/>
                      <a:pt x="9" y="2"/>
                      <a:pt x="13" y="4"/>
                    </a:cubicBezTo>
                    <a:cubicBezTo>
                      <a:pt x="13" y="5"/>
                      <a:pt x="12" y="6"/>
                      <a:pt x="12" y="8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29" name="Freeform 74"/>
              <p:cNvSpPr>
                <a:spLocks/>
              </p:cNvSpPr>
              <p:nvPr/>
            </p:nvSpPr>
            <p:spPr bwMode="auto">
              <a:xfrm>
                <a:off x="4416426" y="2006600"/>
                <a:ext cx="50800" cy="66675"/>
              </a:xfrm>
              <a:custGeom>
                <a:avLst/>
                <a:gdLst>
                  <a:gd name="T0" fmla="*/ 12 w 61"/>
                  <a:gd name="T1" fmla="*/ 4 h 82"/>
                  <a:gd name="T2" fmla="*/ 56 w 61"/>
                  <a:gd name="T3" fmla="*/ 12 h 82"/>
                  <a:gd name="T4" fmla="*/ 47 w 61"/>
                  <a:gd name="T5" fmla="*/ 60 h 82"/>
                  <a:gd name="T6" fmla="*/ 7 w 61"/>
                  <a:gd name="T7" fmla="*/ 75 h 82"/>
                  <a:gd name="T8" fmla="*/ 12 w 61"/>
                  <a:gd name="T9" fmla="*/ 4 h 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1" h="82">
                    <a:moveTo>
                      <a:pt x="12" y="4"/>
                    </a:moveTo>
                    <a:cubicBezTo>
                      <a:pt x="27" y="0"/>
                      <a:pt x="41" y="4"/>
                      <a:pt x="56" y="12"/>
                    </a:cubicBezTo>
                    <a:cubicBezTo>
                      <a:pt x="55" y="29"/>
                      <a:pt x="61" y="46"/>
                      <a:pt x="47" y="60"/>
                    </a:cubicBezTo>
                    <a:cubicBezTo>
                      <a:pt x="37" y="71"/>
                      <a:pt x="26" y="82"/>
                      <a:pt x="7" y="75"/>
                    </a:cubicBezTo>
                    <a:cubicBezTo>
                      <a:pt x="1" y="51"/>
                      <a:pt x="0" y="28"/>
                      <a:pt x="12" y="4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grpSp>
          <p:nvGrpSpPr>
            <p:cNvPr id="734" name="Skupina 733"/>
            <p:cNvGrpSpPr/>
            <p:nvPr/>
          </p:nvGrpSpPr>
          <p:grpSpPr>
            <a:xfrm>
              <a:off x="2563384" y="421606"/>
              <a:ext cx="791977" cy="1265703"/>
              <a:chOff x="1403350" y="1398588"/>
              <a:chExt cx="2757488" cy="4406900"/>
            </a:xfrm>
            <a:grpFill/>
          </p:grpSpPr>
          <p:sp>
            <p:nvSpPr>
              <p:cNvPr id="783" name="Freeform 5"/>
              <p:cNvSpPr>
                <a:spLocks noEditPoints="1"/>
              </p:cNvSpPr>
              <p:nvPr/>
            </p:nvSpPr>
            <p:spPr bwMode="auto">
              <a:xfrm>
                <a:off x="1403350" y="1398588"/>
                <a:ext cx="2757488" cy="4406900"/>
              </a:xfrm>
              <a:custGeom>
                <a:avLst/>
                <a:gdLst>
                  <a:gd name="T0" fmla="*/ 1589 w 6709"/>
                  <a:gd name="T1" fmla="*/ 2535 h 10719"/>
                  <a:gd name="T2" fmla="*/ 1334 w 6709"/>
                  <a:gd name="T3" fmla="*/ 1241 h 10719"/>
                  <a:gd name="T4" fmla="*/ 3135 w 6709"/>
                  <a:gd name="T5" fmla="*/ 127 h 10719"/>
                  <a:gd name="T6" fmla="*/ 4073 w 6709"/>
                  <a:gd name="T7" fmla="*/ 2005 h 10719"/>
                  <a:gd name="T8" fmla="*/ 3939 w 6709"/>
                  <a:gd name="T9" fmla="*/ 2934 h 10719"/>
                  <a:gd name="T10" fmla="*/ 4493 w 6709"/>
                  <a:gd name="T11" fmla="*/ 5468 h 10719"/>
                  <a:gd name="T12" fmla="*/ 6232 w 6709"/>
                  <a:gd name="T13" fmla="*/ 8618 h 10719"/>
                  <a:gd name="T14" fmla="*/ 5998 w 6709"/>
                  <a:gd name="T15" fmla="*/ 10346 h 10719"/>
                  <a:gd name="T16" fmla="*/ 5338 w 6709"/>
                  <a:gd name="T17" fmla="*/ 8766 h 10719"/>
                  <a:gd name="T18" fmla="*/ 3470 w 6709"/>
                  <a:gd name="T19" fmla="*/ 6770 h 10719"/>
                  <a:gd name="T20" fmla="*/ 2711 w 6709"/>
                  <a:gd name="T21" fmla="*/ 8402 h 10719"/>
                  <a:gd name="T22" fmla="*/ 1151 w 6709"/>
                  <a:gd name="T23" fmla="*/ 10713 h 10719"/>
                  <a:gd name="T24" fmla="*/ 1707 w 6709"/>
                  <a:gd name="T25" fmla="*/ 9576 h 10719"/>
                  <a:gd name="T26" fmla="*/ 1903 w 6709"/>
                  <a:gd name="T27" fmla="*/ 6742 h 10719"/>
                  <a:gd name="T28" fmla="*/ 1347 w 6709"/>
                  <a:gd name="T29" fmla="*/ 5839 h 10719"/>
                  <a:gd name="T30" fmla="*/ 15 w 6709"/>
                  <a:gd name="T31" fmla="*/ 6270 h 10719"/>
                  <a:gd name="T32" fmla="*/ 1031 w 6709"/>
                  <a:gd name="T33" fmla="*/ 5047 h 10719"/>
                  <a:gd name="T34" fmla="*/ 2026 w 6709"/>
                  <a:gd name="T35" fmla="*/ 3437 h 10719"/>
                  <a:gd name="T36" fmla="*/ 270 w 6709"/>
                  <a:gd name="T37" fmla="*/ 5913 h 10719"/>
                  <a:gd name="T38" fmla="*/ 519 w 6709"/>
                  <a:gd name="T39" fmla="*/ 6208 h 10719"/>
                  <a:gd name="T40" fmla="*/ 438 w 6709"/>
                  <a:gd name="T41" fmla="*/ 5585 h 10719"/>
                  <a:gd name="T42" fmla="*/ 4392 w 6709"/>
                  <a:gd name="T43" fmla="*/ 4037 h 10719"/>
                  <a:gd name="T44" fmla="*/ 3310 w 6709"/>
                  <a:gd name="T45" fmla="*/ 2454 h 10719"/>
                  <a:gd name="T46" fmla="*/ 1853 w 6709"/>
                  <a:gd name="T47" fmla="*/ 4256 h 10719"/>
                  <a:gd name="T48" fmla="*/ 3135 w 6709"/>
                  <a:gd name="T49" fmla="*/ 5190 h 10719"/>
                  <a:gd name="T50" fmla="*/ 3292 w 6709"/>
                  <a:gd name="T51" fmla="*/ 3691 h 10719"/>
                  <a:gd name="T52" fmla="*/ 3311 w 6709"/>
                  <a:gd name="T53" fmla="*/ 5575 h 10719"/>
                  <a:gd name="T54" fmla="*/ 1800 w 6709"/>
                  <a:gd name="T55" fmla="*/ 7695 h 10719"/>
                  <a:gd name="T56" fmla="*/ 2615 w 6709"/>
                  <a:gd name="T57" fmla="*/ 8724 h 10719"/>
                  <a:gd name="T58" fmla="*/ 3063 w 6709"/>
                  <a:gd name="T59" fmla="*/ 6228 h 10719"/>
                  <a:gd name="T60" fmla="*/ 3728 w 6709"/>
                  <a:gd name="T61" fmla="*/ 6915 h 10719"/>
                  <a:gd name="T62" fmla="*/ 5624 w 6709"/>
                  <a:gd name="T63" fmla="*/ 8907 h 10719"/>
                  <a:gd name="T64" fmla="*/ 4818 w 6709"/>
                  <a:gd name="T65" fmla="*/ 6860 h 10719"/>
                  <a:gd name="T66" fmla="*/ 3815 w 6709"/>
                  <a:gd name="T67" fmla="*/ 6266 h 10719"/>
                  <a:gd name="T68" fmla="*/ 2332 w 6709"/>
                  <a:gd name="T69" fmla="*/ 2671 h 10719"/>
                  <a:gd name="T70" fmla="*/ 1504 w 6709"/>
                  <a:gd name="T71" fmla="*/ 1153 h 10719"/>
                  <a:gd name="T72" fmla="*/ 1958 w 6709"/>
                  <a:gd name="T73" fmla="*/ 838 h 10719"/>
                  <a:gd name="T74" fmla="*/ 2770 w 6709"/>
                  <a:gd name="T75" fmla="*/ 1265 h 10719"/>
                  <a:gd name="T76" fmla="*/ 3279 w 6709"/>
                  <a:gd name="T77" fmla="*/ 1800 h 10719"/>
                  <a:gd name="T78" fmla="*/ 3438 w 6709"/>
                  <a:gd name="T79" fmla="*/ 2278 h 10719"/>
                  <a:gd name="T80" fmla="*/ 3670 w 6709"/>
                  <a:gd name="T81" fmla="*/ 2389 h 10719"/>
                  <a:gd name="T82" fmla="*/ 3479 w 6709"/>
                  <a:gd name="T83" fmla="*/ 775 h 10719"/>
                  <a:gd name="T84" fmla="*/ 1788 w 6709"/>
                  <a:gd name="T85" fmla="*/ 283 h 10719"/>
                  <a:gd name="T86" fmla="*/ 1482 w 6709"/>
                  <a:gd name="T87" fmla="*/ 2435 h 10719"/>
                  <a:gd name="T88" fmla="*/ 1702 w 6709"/>
                  <a:gd name="T89" fmla="*/ 1784 h 10719"/>
                  <a:gd name="T90" fmla="*/ 2713 w 6709"/>
                  <a:gd name="T91" fmla="*/ 2429 h 10719"/>
                  <a:gd name="T92" fmla="*/ 3152 w 6709"/>
                  <a:gd name="T93" fmla="*/ 2064 h 10719"/>
                  <a:gd name="T94" fmla="*/ 2672 w 6709"/>
                  <a:gd name="T95" fmla="*/ 1084 h 10719"/>
                  <a:gd name="T96" fmla="*/ 2467 w 6709"/>
                  <a:gd name="T97" fmla="*/ 1118 h 10719"/>
                  <a:gd name="T98" fmla="*/ 1718 w 6709"/>
                  <a:gd name="T99" fmla="*/ 831 h 10719"/>
                  <a:gd name="T100" fmla="*/ 1376 w 6709"/>
                  <a:gd name="T101" fmla="*/ 9930 h 10719"/>
                  <a:gd name="T102" fmla="*/ 2470 w 6709"/>
                  <a:gd name="T103" fmla="*/ 10479 h 10719"/>
                  <a:gd name="T104" fmla="*/ 5888 w 6709"/>
                  <a:gd name="T105" fmla="*/ 9401 h 10719"/>
                  <a:gd name="T106" fmla="*/ 6485 w 6709"/>
                  <a:gd name="T107" fmla="*/ 9614 h 10719"/>
                  <a:gd name="T108" fmla="*/ 974 w 6709"/>
                  <a:gd name="T109" fmla="*/ 5306 h 10719"/>
                  <a:gd name="T110" fmla="*/ 1713 w 6709"/>
                  <a:gd name="T111" fmla="*/ 4964 h 10719"/>
                  <a:gd name="T112" fmla="*/ 3814 w 6709"/>
                  <a:gd name="T113" fmla="*/ 6029 h 10719"/>
                  <a:gd name="T114" fmla="*/ 3157 w 6709"/>
                  <a:gd name="T115" fmla="*/ 6252 h 10719"/>
                  <a:gd name="T116" fmla="*/ 3576 w 6709"/>
                  <a:gd name="T117" fmla="*/ 6681 h 10719"/>
                  <a:gd name="T118" fmla="*/ 6246 w 6709"/>
                  <a:gd name="T119" fmla="*/ 8699 h 10719"/>
                  <a:gd name="T120" fmla="*/ 1861 w 6709"/>
                  <a:gd name="T121" fmla="*/ 9905 h 10719"/>
                  <a:gd name="T122" fmla="*/ 4526 w 6709"/>
                  <a:gd name="T123" fmla="*/ 4980 h 107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6709" h="10719">
                    <a:moveTo>
                      <a:pt x="2242" y="2889"/>
                    </a:moveTo>
                    <a:cubicBezTo>
                      <a:pt x="2217" y="2869"/>
                      <a:pt x="2205" y="2845"/>
                      <a:pt x="2206" y="2813"/>
                    </a:cubicBezTo>
                    <a:cubicBezTo>
                      <a:pt x="2206" y="2785"/>
                      <a:pt x="2202" y="2756"/>
                      <a:pt x="2199" y="2724"/>
                    </a:cubicBezTo>
                    <a:cubicBezTo>
                      <a:pt x="2180" y="2739"/>
                      <a:pt x="2163" y="2752"/>
                      <a:pt x="2147" y="2764"/>
                    </a:cubicBezTo>
                    <a:cubicBezTo>
                      <a:pt x="2103" y="2799"/>
                      <a:pt x="2050" y="2805"/>
                      <a:pt x="1997" y="2805"/>
                    </a:cubicBezTo>
                    <a:cubicBezTo>
                      <a:pt x="1958" y="2805"/>
                      <a:pt x="1948" y="2781"/>
                      <a:pt x="1968" y="2749"/>
                    </a:cubicBezTo>
                    <a:cubicBezTo>
                      <a:pt x="1987" y="2721"/>
                      <a:pt x="2006" y="2692"/>
                      <a:pt x="2026" y="2662"/>
                    </a:cubicBezTo>
                    <a:cubicBezTo>
                      <a:pt x="2020" y="2660"/>
                      <a:pt x="2016" y="2657"/>
                      <a:pt x="2014" y="2658"/>
                    </a:cubicBezTo>
                    <a:cubicBezTo>
                      <a:pt x="1973" y="2669"/>
                      <a:pt x="1933" y="2683"/>
                      <a:pt x="1892" y="2693"/>
                    </a:cubicBezTo>
                    <a:cubicBezTo>
                      <a:pt x="1869" y="2699"/>
                      <a:pt x="1845" y="2702"/>
                      <a:pt x="1822" y="2702"/>
                    </a:cubicBezTo>
                    <a:cubicBezTo>
                      <a:pt x="1796" y="2701"/>
                      <a:pt x="1787" y="2685"/>
                      <a:pt x="1798" y="2661"/>
                    </a:cubicBezTo>
                    <a:cubicBezTo>
                      <a:pt x="1808" y="2636"/>
                      <a:pt x="1821" y="2613"/>
                      <a:pt x="1835" y="2585"/>
                    </a:cubicBezTo>
                    <a:cubicBezTo>
                      <a:pt x="1798" y="2588"/>
                      <a:pt x="1771" y="2605"/>
                      <a:pt x="1743" y="2616"/>
                    </a:cubicBezTo>
                    <a:cubicBezTo>
                      <a:pt x="1706" y="2629"/>
                      <a:pt x="1670" y="2647"/>
                      <a:pt x="1633" y="2661"/>
                    </a:cubicBezTo>
                    <a:cubicBezTo>
                      <a:pt x="1607" y="2670"/>
                      <a:pt x="1588" y="2662"/>
                      <a:pt x="1565" y="2637"/>
                    </a:cubicBezTo>
                    <a:cubicBezTo>
                      <a:pt x="1604" y="2605"/>
                      <a:pt x="1624" y="2563"/>
                      <a:pt x="1630" y="2507"/>
                    </a:cubicBezTo>
                    <a:cubicBezTo>
                      <a:pt x="1614" y="2518"/>
                      <a:pt x="1601" y="2526"/>
                      <a:pt x="1589" y="2535"/>
                    </a:cubicBezTo>
                    <a:cubicBezTo>
                      <a:pt x="1537" y="2572"/>
                      <a:pt x="1477" y="2587"/>
                      <a:pt x="1415" y="2598"/>
                    </a:cubicBezTo>
                    <a:cubicBezTo>
                      <a:pt x="1411" y="2599"/>
                      <a:pt x="1407" y="2598"/>
                      <a:pt x="1403" y="2600"/>
                    </a:cubicBezTo>
                    <a:cubicBezTo>
                      <a:pt x="1368" y="2613"/>
                      <a:pt x="1338" y="2610"/>
                      <a:pt x="1313" y="2571"/>
                    </a:cubicBezTo>
                    <a:cubicBezTo>
                      <a:pt x="1332" y="2551"/>
                      <a:pt x="1351" y="2526"/>
                      <a:pt x="1375" y="2506"/>
                    </a:cubicBezTo>
                    <a:cubicBezTo>
                      <a:pt x="1406" y="2481"/>
                      <a:pt x="1417" y="2446"/>
                      <a:pt x="1432" y="2411"/>
                    </a:cubicBezTo>
                    <a:cubicBezTo>
                      <a:pt x="1385" y="2424"/>
                      <a:pt x="1341" y="2438"/>
                      <a:pt x="1295" y="2449"/>
                    </a:cubicBezTo>
                    <a:cubicBezTo>
                      <a:pt x="1244" y="2460"/>
                      <a:pt x="1184" y="2446"/>
                      <a:pt x="1164" y="2418"/>
                    </a:cubicBezTo>
                    <a:cubicBezTo>
                      <a:pt x="1222" y="2393"/>
                      <a:pt x="1243" y="2332"/>
                      <a:pt x="1288" y="2293"/>
                    </a:cubicBezTo>
                    <a:cubicBezTo>
                      <a:pt x="1295" y="2287"/>
                      <a:pt x="1299" y="2278"/>
                      <a:pt x="1304" y="2270"/>
                    </a:cubicBezTo>
                    <a:cubicBezTo>
                      <a:pt x="1323" y="2238"/>
                      <a:pt x="1344" y="2207"/>
                      <a:pt x="1358" y="2174"/>
                    </a:cubicBezTo>
                    <a:cubicBezTo>
                      <a:pt x="1373" y="2140"/>
                      <a:pt x="1383" y="2104"/>
                      <a:pt x="1391" y="2068"/>
                    </a:cubicBezTo>
                    <a:cubicBezTo>
                      <a:pt x="1409" y="1987"/>
                      <a:pt x="1415" y="1904"/>
                      <a:pt x="1415" y="1821"/>
                    </a:cubicBezTo>
                    <a:cubicBezTo>
                      <a:pt x="1414" y="1733"/>
                      <a:pt x="1402" y="1647"/>
                      <a:pt x="1391" y="1561"/>
                    </a:cubicBezTo>
                    <a:cubicBezTo>
                      <a:pt x="1387" y="1525"/>
                      <a:pt x="1373" y="1490"/>
                      <a:pt x="1363" y="1454"/>
                    </a:cubicBezTo>
                    <a:cubicBezTo>
                      <a:pt x="1360" y="1444"/>
                      <a:pt x="1355" y="1434"/>
                      <a:pt x="1355" y="1424"/>
                    </a:cubicBezTo>
                    <a:cubicBezTo>
                      <a:pt x="1354" y="1375"/>
                      <a:pt x="1335" y="1329"/>
                      <a:pt x="1341" y="1280"/>
                    </a:cubicBezTo>
                    <a:cubicBezTo>
                      <a:pt x="1342" y="1267"/>
                      <a:pt x="1335" y="1254"/>
                      <a:pt x="1334" y="1241"/>
                    </a:cubicBezTo>
                    <a:cubicBezTo>
                      <a:pt x="1330" y="1145"/>
                      <a:pt x="1334" y="1050"/>
                      <a:pt x="1345" y="955"/>
                    </a:cubicBezTo>
                    <a:cubicBezTo>
                      <a:pt x="1347" y="934"/>
                      <a:pt x="1346" y="912"/>
                      <a:pt x="1351" y="892"/>
                    </a:cubicBezTo>
                    <a:cubicBezTo>
                      <a:pt x="1374" y="808"/>
                      <a:pt x="1393" y="721"/>
                      <a:pt x="1445" y="648"/>
                    </a:cubicBezTo>
                    <a:cubicBezTo>
                      <a:pt x="1459" y="628"/>
                      <a:pt x="1469" y="606"/>
                      <a:pt x="1476" y="583"/>
                    </a:cubicBezTo>
                    <a:cubicBezTo>
                      <a:pt x="1487" y="552"/>
                      <a:pt x="1512" y="532"/>
                      <a:pt x="1533" y="509"/>
                    </a:cubicBezTo>
                    <a:cubicBezTo>
                      <a:pt x="1565" y="474"/>
                      <a:pt x="1596" y="439"/>
                      <a:pt x="1627" y="403"/>
                    </a:cubicBezTo>
                    <a:cubicBezTo>
                      <a:pt x="1681" y="340"/>
                      <a:pt x="1728" y="270"/>
                      <a:pt x="1793" y="217"/>
                    </a:cubicBezTo>
                    <a:cubicBezTo>
                      <a:pt x="1841" y="177"/>
                      <a:pt x="1894" y="144"/>
                      <a:pt x="1951" y="117"/>
                    </a:cubicBezTo>
                    <a:cubicBezTo>
                      <a:pt x="1958" y="113"/>
                      <a:pt x="1969" y="106"/>
                      <a:pt x="1968" y="103"/>
                    </a:cubicBezTo>
                    <a:cubicBezTo>
                      <a:pt x="1962" y="75"/>
                      <a:pt x="1985" y="77"/>
                      <a:pt x="1999" y="72"/>
                    </a:cubicBezTo>
                    <a:cubicBezTo>
                      <a:pt x="2088" y="45"/>
                      <a:pt x="2180" y="28"/>
                      <a:pt x="2272" y="21"/>
                    </a:cubicBezTo>
                    <a:cubicBezTo>
                      <a:pt x="2338" y="16"/>
                      <a:pt x="2405" y="11"/>
                      <a:pt x="2471" y="17"/>
                    </a:cubicBezTo>
                    <a:cubicBezTo>
                      <a:pt x="2518" y="21"/>
                      <a:pt x="2561" y="16"/>
                      <a:pt x="2606" y="8"/>
                    </a:cubicBezTo>
                    <a:cubicBezTo>
                      <a:pt x="2650" y="0"/>
                      <a:pt x="2696" y="7"/>
                      <a:pt x="2741" y="8"/>
                    </a:cubicBezTo>
                    <a:cubicBezTo>
                      <a:pt x="2765" y="9"/>
                      <a:pt x="2789" y="14"/>
                      <a:pt x="2813" y="14"/>
                    </a:cubicBezTo>
                    <a:cubicBezTo>
                      <a:pt x="2880" y="15"/>
                      <a:pt x="2944" y="29"/>
                      <a:pt x="3004" y="61"/>
                    </a:cubicBezTo>
                    <a:cubicBezTo>
                      <a:pt x="3047" y="84"/>
                      <a:pt x="3092" y="103"/>
                      <a:pt x="3135" y="127"/>
                    </a:cubicBezTo>
                    <a:cubicBezTo>
                      <a:pt x="3160" y="142"/>
                      <a:pt x="3182" y="161"/>
                      <a:pt x="3203" y="181"/>
                    </a:cubicBezTo>
                    <a:cubicBezTo>
                      <a:pt x="3245" y="224"/>
                      <a:pt x="3288" y="266"/>
                      <a:pt x="3325" y="312"/>
                    </a:cubicBezTo>
                    <a:cubicBezTo>
                      <a:pt x="3362" y="359"/>
                      <a:pt x="3395" y="409"/>
                      <a:pt x="3424" y="461"/>
                    </a:cubicBezTo>
                    <a:cubicBezTo>
                      <a:pt x="3474" y="549"/>
                      <a:pt x="3506" y="645"/>
                      <a:pt x="3529" y="744"/>
                    </a:cubicBezTo>
                    <a:cubicBezTo>
                      <a:pt x="3543" y="803"/>
                      <a:pt x="3552" y="863"/>
                      <a:pt x="3554" y="924"/>
                    </a:cubicBezTo>
                    <a:cubicBezTo>
                      <a:pt x="3556" y="973"/>
                      <a:pt x="3564" y="1022"/>
                      <a:pt x="3569" y="1071"/>
                    </a:cubicBezTo>
                    <a:cubicBezTo>
                      <a:pt x="3574" y="1125"/>
                      <a:pt x="3577" y="1180"/>
                      <a:pt x="3581" y="1234"/>
                    </a:cubicBezTo>
                    <a:cubicBezTo>
                      <a:pt x="3582" y="1246"/>
                      <a:pt x="3582" y="1258"/>
                      <a:pt x="3585" y="1269"/>
                    </a:cubicBezTo>
                    <a:cubicBezTo>
                      <a:pt x="3601" y="1334"/>
                      <a:pt x="3617" y="1398"/>
                      <a:pt x="3634" y="1463"/>
                    </a:cubicBezTo>
                    <a:cubicBezTo>
                      <a:pt x="3656" y="1546"/>
                      <a:pt x="3698" y="1619"/>
                      <a:pt x="3745" y="1690"/>
                    </a:cubicBezTo>
                    <a:cubicBezTo>
                      <a:pt x="3762" y="1714"/>
                      <a:pt x="3776" y="1740"/>
                      <a:pt x="3791" y="1765"/>
                    </a:cubicBezTo>
                    <a:cubicBezTo>
                      <a:pt x="3805" y="1789"/>
                      <a:pt x="3819" y="1812"/>
                      <a:pt x="3854" y="1808"/>
                    </a:cubicBezTo>
                    <a:cubicBezTo>
                      <a:pt x="3863" y="1807"/>
                      <a:pt x="3878" y="1821"/>
                      <a:pt x="3883" y="1831"/>
                    </a:cubicBezTo>
                    <a:cubicBezTo>
                      <a:pt x="3907" y="1874"/>
                      <a:pt x="3943" y="1895"/>
                      <a:pt x="3991" y="1902"/>
                    </a:cubicBezTo>
                    <a:cubicBezTo>
                      <a:pt x="4029" y="1907"/>
                      <a:pt x="4066" y="1918"/>
                      <a:pt x="4104" y="1926"/>
                    </a:cubicBezTo>
                    <a:cubicBezTo>
                      <a:pt x="4123" y="1930"/>
                      <a:pt x="4123" y="1930"/>
                      <a:pt x="4127" y="1957"/>
                    </a:cubicBezTo>
                    <a:cubicBezTo>
                      <a:pt x="4108" y="1973"/>
                      <a:pt x="4090" y="1988"/>
                      <a:pt x="4073" y="2005"/>
                    </a:cubicBezTo>
                    <a:cubicBezTo>
                      <a:pt x="4049" y="2029"/>
                      <a:pt x="4022" y="2046"/>
                      <a:pt x="3989" y="2055"/>
                    </a:cubicBezTo>
                    <a:cubicBezTo>
                      <a:pt x="3980" y="2057"/>
                      <a:pt x="3972" y="2061"/>
                      <a:pt x="3964" y="2065"/>
                    </a:cubicBezTo>
                    <a:cubicBezTo>
                      <a:pt x="3936" y="2078"/>
                      <a:pt x="3910" y="2092"/>
                      <a:pt x="3882" y="2103"/>
                    </a:cubicBezTo>
                    <a:cubicBezTo>
                      <a:pt x="3866" y="2109"/>
                      <a:pt x="3858" y="2117"/>
                      <a:pt x="3866" y="2132"/>
                    </a:cubicBezTo>
                    <a:cubicBezTo>
                      <a:pt x="3884" y="2167"/>
                      <a:pt x="3904" y="2201"/>
                      <a:pt x="3924" y="2235"/>
                    </a:cubicBezTo>
                    <a:cubicBezTo>
                      <a:pt x="3934" y="2253"/>
                      <a:pt x="3948" y="2263"/>
                      <a:pt x="3969" y="2263"/>
                    </a:cubicBezTo>
                    <a:cubicBezTo>
                      <a:pt x="3989" y="2263"/>
                      <a:pt x="4006" y="2268"/>
                      <a:pt x="4014" y="2292"/>
                    </a:cubicBezTo>
                    <a:cubicBezTo>
                      <a:pt x="3969" y="2339"/>
                      <a:pt x="3911" y="2367"/>
                      <a:pt x="3853" y="2394"/>
                    </a:cubicBezTo>
                    <a:cubicBezTo>
                      <a:pt x="3795" y="2421"/>
                      <a:pt x="3734" y="2438"/>
                      <a:pt x="3667" y="2429"/>
                    </a:cubicBezTo>
                    <a:cubicBezTo>
                      <a:pt x="3687" y="2455"/>
                      <a:pt x="3715" y="2469"/>
                      <a:pt x="3741" y="2485"/>
                    </a:cubicBezTo>
                    <a:cubicBezTo>
                      <a:pt x="3754" y="2493"/>
                      <a:pt x="3770" y="2498"/>
                      <a:pt x="3783" y="2507"/>
                    </a:cubicBezTo>
                    <a:cubicBezTo>
                      <a:pt x="3790" y="2513"/>
                      <a:pt x="3798" y="2524"/>
                      <a:pt x="3798" y="2532"/>
                    </a:cubicBezTo>
                    <a:cubicBezTo>
                      <a:pt x="3797" y="2539"/>
                      <a:pt x="3787" y="2550"/>
                      <a:pt x="3779" y="2553"/>
                    </a:cubicBezTo>
                    <a:cubicBezTo>
                      <a:pt x="3732" y="2568"/>
                      <a:pt x="3683" y="2581"/>
                      <a:pt x="3634" y="2596"/>
                    </a:cubicBezTo>
                    <a:cubicBezTo>
                      <a:pt x="3651" y="2642"/>
                      <a:pt x="3680" y="2679"/>
                      <a:pt x="3727" y="2697"/>
                    </a:cubicBezTo>
                    <a:cubicBezTo>
                      <a:pt x="3785" y="2720"/>
                      <a:pt x="3818" y="2769"/>
                      <a:pt x="3854" y="2814"/>
                    </a:cubicBezTo>
                    <a:cubicBezTo>
                      <a:pt x="3884" y="2852"/>
                      <a:pt x="3912" y="2893"/>
                      <a:pt x="3939" y="2934"/>
                    </a:cubicBezTo>
                    <a:cubicBezTo>
                      <a:pt x="3965" y="2972"/>
                      <a:pt x="3987" y="3013"/>
                      <a:pt x="4014" y="3051"/>
                    </a:cubicBezTo>
                    <a:cubicBezTo>
                      <a:pt x="4088" y="3151"/>
                      <a:pt x="4150" y="3259"/>
                      <a:pt x="4214" y="3366"/>
                    </a:cubicBezTo>
                    <a:cubicBezTo>
                      <a:pt x="4251" y="3427"/>
                      <a:pt x="4274" y="3495"/>
                      <a:pt x="4299" y="3562"/>
                    </a:cubicBezTo>
                    <a:cubicBezTo>
                      <a:pt x="4317" y="3610"/>
                      <a:pt x="4340" y="3656"/>
                      <a:pt x="4360" y="3704"/>
                    </a:cubicBezTo>
                    <a:cubicBezTo>
                      <a:pt x="4368" y="3722"/>
                      <a:pt x="4373" y="3741"/>
                      <a:pt x="4380" y="3760"/>
                    </a:cubicBezTo>
                    <a:cubicBezTo>
                      <a:pt x="4392" y="3794"/>
                      <a:pt x="4407" y="3828"/>
                      <a:pt x="4417" y="3863"/>
                    </a:cubicBezTo>
                    <a:cubicBezTo>
                      <a:pt x="4430" y="3904"/>
                      <a:pt x="4436" y="3946"/>
                      <a:pt x="4449" y="3986"/>
                    </a:cubicBezTo>
                    <a:cubicBezTo>
                      <a:pt x="4469" y="4053"/>
                      <a:pt x="4475" y="4121"/>
                      <a:pt x="4481" y="4190"/>
                    </a:cubicBezTo>
                    <a:cubicBezTo>
                      <a:pt x="4486" y="4243"/>
                      <a:pt x="4489" y="4296"/>
                      <a:pt x="4485" y="4349"/>
                    </a:cubicBezTo>
                    <a:cubicBezTo>
                      <a:pt x="4481" y="4411"/>
                      <a:pt x="4473" y="4472"/>
                      <a:pt x="4463" y="4533"/>
                    </a:cubicBezTo>
                    <a:cubicBezTo>
                      <a:pt x="4457" y="4571"/>
                      <a:pt x="4456" y="4605"/>
                      <a:pt x="4471" y="4640"/>
                    </a:cubicBezTo>
                    <a:cubicBezTo>
                      <a:pt x="4495" y="4699"/>
                      <a:pt x="4522" y="4757"/>
                      <a:pt x="4538" y="4819"/>
                    </a:cubicBezTo>
                    <a:cubicBezTo>
                      <a:pt x="4561" y="4907"/>
                      <a:pt x="4573" y="4998"/>
                      <a:pt x="4551" y="5090"/>
                    </a:cubicBezTo>
                    <a:cubicBezTo>
                      <a:pt x="4547" y="5103"/>
                      <a:pt x="4544" y="5116"/>
                      <a:pt x="4543" y="5129"/>
                    </a:cubicBezTo>
                    <a:cubicBezTo>
                      <a:pt x="4539" y="5198"/>
                      <a:pt x="4502" y="5248"/>
                      <a:pt x="4451" y="5290"/>
                    </a:cubicBezTo>
                    <a:cubicBezTo>
                      <a:pt x="4443" y="5296"/>
                      <a:pt x="4435" y="5303"/>
                      <a:pt x="4426" y="5309"/>
                    </a:cubicBezTo>
                    <a:cubicBezTo>
                      <a:pt x="4450" y="5365"/>
                      <a:pt x="4474" y="5415"/>
                      <a:pt x="4493" y="5468"/>
                    </a:cubicBezTo>
                    <a:cubicBezTo>
                      <a:pt x="4524" y="5556"/>
                      <a:pt x="4556" y="5645"/>
                      <a:pt x="4580" y="5736"/>
                    </a:cubicBezTo>
                    <a:cubicBezTo>
                      <a:pt x="4599" y="5812"/>
                      <a:pt x="4618" y="5888"/>
                      <a:pt x="4638" y="5964"/>
                    </a:cubicBezTo>
                    <a:cubicBezTo>
                      <a:pt x="4665" y="6065"/>
                      <a:pt x="4692" y="6166"/>
                      <a:pt x="4718" y="6267"/>
                    </a:cubicBezTo>
                    <a:cubicBezTo>
                      <a:pt x="4738" y="6343"/>
                      <a:pt x="4757" y="6418"/>
                      <a:pt x="4777" y="6494"/>
                    </a:cubicBezTo>
                    <a:cubicBezTo>
                      <a:pt x="4796" y="6564"/>
                      <a:pt x="4816" y="6634"/>
                      <a:pt x="4835" y="6704"/>
                    </a:cubicBezTo>
                    <a:cubicBezTo>
                      <a:pt x="4878" y="6863"/>
                      <a:pt x="4926" y="7020"/>
                      <a:pt x="4981" y="7176"/>
                    </a:cubicBezTo>
                    <a:cubicBezTo>
                      <a:pt x="4991" y="7205"/>
                      <a:pt x="5005" y="7231"/>
                      <a:pt x="5024" y="7255"/>
                    </a:cubicBezTo>
                    <a:cubicBezTo>
                      <a:pt x="5095" y="7344"/>
                      <a:pt x="5179" y="7419"/>
                      <a:pt x="5268" y="7490"/>
                    </a:cubicBezTo>
                    <a:cubicBezTo>
                      <a:pt x="5348" y="7553"/>
                      <a:pt x="5429" y="7616"/>
                      <a:pt x="5506" y="7682"/>
                    </a:cubicBezTo>
                    <a:cubicBezTo>
                      <a:pt x="5550" y="7721"/>
                      <a:pt x="5593" y="7765"/>
                      <a:pt x="5628" y="7812"/>
                    </a:cubicBezTo>
                    <a:cubicBezTo>
                      <a:pt x="5678" y="7877"/>
                      <a:pt x="5731" y="7940"/>
                      <a:pt x="5788" y="7997"/>
                    </a:cubicBezTo>
                    <a:cubicBezTo>
                      <a:pt x="5844" y="8052"/>
                      <a:pt x="5880" y="8120"/>
                      <a:pt x="5932" y="8176"/>
                    </a:cubicBezTo>
                    <a:cubicBezTo>
                      <a:pt x="5948" y="8194"/>
                      <a:pt x="5957" y="8219"/>
                      <a:pt x="5971" y="8240"/>
                    </a:cubicBezTo>
                    <a:cubicBezTo>
                      <a:pt x="5985" y="8260"/>
                      <a:pt x="6001" y="8278"/>
                      <a:pt x="6015" y="8297"/>
                    </a:cubicBezTo>
                    <a:cubicBezTo>
                      <a:pt x="6042" y="8336"/>
                      <a:pt x="6069" y="8374"/>
                      <a:pt x="6095" y="8414"/>
                    </a:cubicBezTo>
                    <a:cubicBezTo>
                      <a:pt x="6134" y="8474"/>
                      <a:pt x="6172" y="8534"/>
                      <a:pt x="6211" y="8594"/>
                    </a:cubicBezTo>
                    <a:cubicBezTo>
                      <a:pt x="6217" y="8603"/>
                      <a:pt x="6225" y="8610"/>
                      <a:pt x="6232" y="8618"/>
                    </a:cubicBezTo>
                    <a:cubicBezTo>
                      <a:pt x="6247" y="8638"/>
                      <a:pt x="6263" y="8653"/>
                      <a:pt x="6292" y="8638"/>
                    </a:cubicBezTo>
                    <a:cubicBezTo>
                      <a:pt x="6306" y="8631"/>
                      <a:pt x="6323" y="8636"/>
                      <a:pt x="6336" y="8653"/>
                    </a:cubicBezTo>
                    <a:cubicBezTo>
                      <a:pt x="6350" y="8670"/>
                      <a:pt x="6371" y="8682"/>
                      <a:pt x="6390" y="8694"/>
                    </a:cubicBezTo>
                    <a:cubicBezTo>
                      <a:pt x="6428" y="8717"/>
                      <a:pt x="6454" y="8752"/>
                      <a:pt x="6483" y="8784"/>
                    </a:cubicBezTo>
                    <a:cubicBezTo>
                      <a:pt x="6496" y="8799"/>
                      <a:pt x="6509" y="8815"/>
                      <a:pt x="6525" y="8827"/>
                    </a:cubicBezTo>
                    <a:cubicBezTo>
                      <a:pt x="6567" y="8858"/>
                      <a:pt x="6600" y="8897"/>
                      <a:pt x="6630" y="8940"/>
                    </a:cubicBezTo>
                    <a:cubicBezTo>
                      <a:pt x="6645" y="8962"/>
                      <a:pt x="6659" y="8983"/>
                      <a:pt x="6683" y="8998"/>
                    </a:cubicBezTo>
                    <a:cubicBezTo>
                      <a:pt x="6706" y="9012"/>
                      <a:pt x="6709" y="9040"/>
                      <a:pt x="6699" y="9067"/>
                    </a:cubicBezTo>
                    <a:cubicBezTo>
                      <a:pt x="6696" y="9073"/>
                      <a:pt x="6696" y="9080"/>
                      <a:pt x="6696" y="9086"/>
                    </a:cubicBezTo>
                    <a:cubicBezTo>
                      <a:pt x="6694" y="9163"/>
                      <a:pt x="6669" y="9234"/>
                      <a:pt x="6641" y="9305"/>
                    </a:cubicBezTo>
                    <a:cubicBezTo>
                      <a:pt x="6624" y="9349"/>
                      <a:pt x="6603" y="9391"/>
                      <a:pt x="6588" y="9436"/>
                    </a:cubicBezTo>
                    <a:cubicBezTo>
                      <a:pt x="6571" y="9488"/>
                      <a:pt x="6559" y="9542"/>
                      <a:pt x="6543" y="9595"/>
                    </a:cubicBezTo>
                    <a:cubicBezTo>
                      <a:pt x="6526" y="9647"/>
                      <a:pt x="6510" y="9699"/>
                      <a:pt x="6488" y="9748"/>
                    </a:cubicBezTo>
                    <a:cubicBezTo>
                      <a:pt x="6466" y="9796"/>
                      <a:pt x="6439" y="9841"/>
                      <a:pt x="6412" y="9886"/>
                    </a:cubicBezTo>
                    <a:cubicBezTo>
                      <a:pt x="6372" y="9951"/>
                      <a:pt x="6330" y="10015"/>
                      <a:pt x="6287" y="10079"/>
                    </a:cubicBezTo>
                    <a:cubicBezTo>
                      <a:pt x="6242" y="10147"/>
                      <a:pt x="6187" y="10203"/>
                      <a:pt x="6119" y="10249"/>
                    </a:cubicBezTo>
                    <a:cubicBezTo>
                      <a:pt x="6076" y="10277"/>
                      <a:pt x="6038" y="10313"/>
                      <a:pt x="5998" y="10346"/>
                    </a:cubicBezTo>
                    <a:cubicBezTo>
                      <a:pt x="5986" y="10355"/>
                      <a:pt x="5973" y="10366"/>
                      <a:pt x="5959" y="10373"/>
                    </a:cubicBezTo>
                    <a:cubicBezTo>
                      <a:pt x="5920" y="10392"/>
                      <a:pt x="5880" y="10409"/>
                      <a:pt x="5840" y="10426"/>
                    </a:cubicBezTo>
                    <a:cubicBezTo>
                      <a:pt x="5808" y="10440"/>
                      <a:pt x="5777" y="10456"/>
                      <a:pt x="5741" y="10456"/>
                    </a:cubicBezTo>
                    <a:cubicBezTo>
                      <a:pt x="5729" y="10457"/>
                      <a:pt x="5717" y="10465"/>
                      <a:pt x="5704" y="10470"/>
                    </a:cubicBezTo>
                    <a:cubicBezTo>
                      <a:pt x="5684" y="10478"/>
                      <a:pt x="5667" y="10475"/>
                      <a:pt x="5646" y="10464"/>
                    </a:cubicBezTo>
                    <a:cubicBezTo>
                      <a:pt x="5570" y="10421"/>
                      <a:pt x="5521" y="10353"/>
                      <a:pt x="5474" y="10284"/>
                    </a:cubicBezTo>
                    <a:cubicBezTo>
                      <a:pt x="5470" y="10278"/>
                      <a:pt x="5466" y="10272"/>
                      <a:pt x="5465" y="10266"/>
                    </a:cubicBezTo>
                    <a:cubicBezTo>
                      <a:pt x="5451" y="10197"/>
                      <a:pt x="5435" y="10128"/>
                      <a:pt x="5456" y="10058"/>
                    </a:cubicBezTo>
                    <a:cubicBezTo>
                      <a:pt x="5467" y="10020"/>
                      <a:pt x="5478" y="9982"/>
                      <a:pt x="5487" y="9943"/>
                    </a:cubicBezTo>
                    <a:cubicBezTo>
                      <a:pt x="5498" y="9894"/>
                      <a:pt x="5508" y="9845"/>
                      <a:pt x="5519" y="9796"/>
                    </a:cubicBezTo>
                    <a:cubicBezTo>
                      <a:pt x="5524" y="9773"/>
                      <a:pt x="5531" y="9750"/>
                      <a:pt x="5537" y="9728"/>
                    </a:cubicBezTo>
                    <a:cubicBezTo>
                      <a:pt x="5556" y="9655"/>
                      <a:pt x="5576" y="9582"/>
                      <a:pt x="5594" y="9509"/>
                    </a:cubicBezTo>
                    <a:cubicBezTo>
                      <a:pt x="5598" y="9492"/>
                      <a:pt x="5596" y="9474"/>
                      <a:pt x="5599" y="9457"/>
                    </a:cubicBezTo>
                    <a:cubicBezTo>
                      <a:pt x="5602" y="9442"/>
                      <a:pt x="5603" y="9423"/>
                      <a:pt x="5613" y="9412"/>
                    </a:cubicBezTo>
                    <a:cubicBezTo>
                      <a:pt x="5634" y="9388"/>
                      <a:pt x="5631" y="9362"/>
                      <a:pt x="5628" y="9334"/>
                    </a:cubicBezTo>
                    <a:cubicBezTo>
                      <a:pt x="5615" y="9203"/>
                      <a:pt x="5574" y="9082"/>
                      <a:pt x="5495" y="8976"/>
                    </a:cubicBezTo>
                    <a:cubicBezTo>
                      <a:pt x="5443" y="8906"/>
                      <a:pt x="5396" y="8830"/>
                      <a:pt x="5338" y="8766"/>
                    </a:cubicBezTo>
                    <a:cubicBezTo>
                      <a:pt x="5271" y="8693"/>
                      <a:pt x="5202" y="8620"/>
                      <a:pt x="5120" y="8563"/>
                    </a:cubicBezTo>
                    <a:cubicBezTo>
                      <a:pt x="5064" y="8525"/>
                      <a:pt x="5011" y="8484"/>
                      <a:pt x="4957" y="8442"/>
                    </a:cubicBezTo>
                    <a:cubicBezTo>
                      <a:pt x="4930" y="8421"/>
                      <a:pt x="4906" y="8396"/>
                      <a:pt x="4879" y="8375"/>
                    </a:cubicBezTo>
                    <a:cubicBezTo>
                      <a:pt x="4836" y="8341"/>
                      <a:pt x="4792" y="8310"/>
                      <a:pt x="4748" y="8277"/>
                    </a:cubicBezTo>
                    <a:cubicBezTo>
                      <a:pt x="4720" y="8256"/>
                      <a:pt x="4692" y="8233"/>
                      <a:pt x="4664" y="8212"/>
                    </a:cubicBezTo>
                    <a:cubicBezTo>
                      <a:pt x="4614" y="8175"/>
                      <a:pt x="4563" y="8139"/>
                      <a:pt x="4513" y="8101"/>
                    </a:cubicBezTo>
                    <a:cubicBezTo>
                      <a:pt x="4465" y="8065"/>
                      <a:pt x="4418" y="8026"/>
                      <a:pt x="4371" y="7988"/>
                    </a:cubicBezTo>
                    <a:cubicBezTo>
                      <a:pt x="4298" y="7928"/>
                      <a:pt x="4227" y="7865"/>
                      <a:pt x="4153" y="7807"/>
                    </a:cubicBezTo>
                    <a:cubicBezTo>
                      <a:pt x="4105" y="7768"/>
                      <a:pt x="4079" y="7716"/>
                      <a:pt x="4045" y="7667"/>
                    </a:cubicBezTo>
                    <a:cubicBezTo>
                      <a:pt x="4004" y="7608"/>
                      <a:pt x="3976" y="7543"/>
                      <a:pt x="3942" y="7480"/>
                    </a:cubicBezTo>
                    <a:cubicBezTo>
                      <a:pt x="3919" y="7438"/>
                      <a:pt x="3896" y="7397"/>
                      <a:pt x="3872" y="7356"/>
                    </a:cubicBezTo>
                    <a:cubicBezTo>
                      <a:pt x="3848" y="7315"/>
                      <a:pt x="3824" y="7274"/>
                      <a:pt x="3800" y="7233"/>
                    </a:cubicBezTo>
                    <a:cubicBezTo>
                      <a:pt x="3798" y="7228"/>
                      <a:pt x="3794" y="7224"/>
                      <a:pt x="3792" y="7219"/>
                    </a:cubicBezTo>
                    <a:cubicBezTo>
                      <a:pt x="3748" y="7126"/>
                      <a:pt x="3703" y="7032"/>
                      <a:pt x="3661" y="6938"/>
                    </a:cubicBezTo>
                    <a:cubicBezTo>
                      <a:pt x="3637" y="6885"/>
                      <a:pt x="3618" y="6829"/>
                      <a:pt x="3595" y="6772"/>
                    </a:cubicBezTo>
                    <a:cubicBezTo>
                      <a:pt x="3592" y="6772"/>
                      <a:pt x="3585" y="6770"/>
                      <a:pt x="3579" y="6772"/>
                    </a:cubicBezTo>
                    <a:cubicBezTo>
                      <a:pt x="3542" y="6787"/>
                      <a:pt x="3506" y="6777"/>
                      <a:pt x="3470" y="6770"/>
                    </a:cubicBezTo>
                    <a:cubicBezTo>
                      <a:pt x="3434" y="6762"/>
                      <a:pt x="3406" y="6741"/>
                      <a:pt x="3393" y="6708"/>
                    </a:cubicBezTo>
                    <a:cubicBezTo>
                      <a:pt x="3386" y="6688"/>
                      <a:pt x="3375" y="6683"/>
                      <a:pt x="3358" y="6683"/>
                    </a:cubicBezTo>
                    <a:cubicBezTo>
                      <a:pt x="3343" y="6683"/>
                      <a:pt x="3328" y="6686"/>
                      <a:pt x="3314" y="6683"/>
                    </a:cubicBezTo>
                    <a:cubicBezTo>
                      <a:pt x="3253" y="6667"/>
                      <a:pt x="3207" y="6630"/>
                      <a:pt x="3176" y="6576"/>
                    </a:cubicBezTo>
                    <a:cubicBezTo>
                      <a:pt x="3170" y="6566"/>
                      <a:pt x="3174" y="6552"/>
                      <a:pt x="3171" y="6541"/>
                    </a:cubicBezTo>
                    <a:cubicBezTo>
                      <a:pt x="3168" y="6524"/>
                      <a:pt x="3170" y="6505"/>
                      <a:pt x="3146" y="6501"/>
                    </a:cubicBezTo>
                    <a:cubicBezTo>
                      <a:pt x="3144" y="6502"/>
                      <a:pt x="3140" y="6503"/>
                      <a:pt x="3139" y="6504"/>
                    </a:cubicBezTo>
                    <a:cubicBezTo>
                      <a:pt x="3123" y="6552"/>
                      <a:pt x="3087" y="6590"/>
                      <a:pt x="3078" y="6641"/>
                    </a:cubicBezTo>
                    <a:cubicBezTo>
                      <a:pt x="3076" y="6657"/>
                      <a:pt x="3063" y="6671"/>
                      <a:pt x="3055" y="6686"/>
                    </a:cubicBezTo>
                    <a:cubicBezTo>
                      <a:pt x="3051" y="6694"/>
                      <a:pt x="3045" y="6701"/>
                      <a:pt x="3043" y="6710"/>
                    </a:cubicBezTo>
                    <a:cubicBezTo>
                      <a:pt x="3032" y="6767"/>
                      <a:pt x="3005" y="6817"/>
                      <a:pt x="2983" y="6869"/>
                    </a:cubicBezTo>
                    <a:cubicBezTo>
                      <a:pt x="2951" y="6943"/>
                      <a:pt x="2920" y="7016"/>
                      <a:pt x="2887" y="7088"/>
                    </a:cubicBezTo>
                    <a:cubicBezTo>
                      <a:pt x="2850" y="7172"/>
                      <a:pt x="2811" y="7255"/>
                      <a:pt x="2774" y="7338"/>
                    </a:cubicBezTo>
                    <a:cubicBezTo>
                      <a:pt x="2732" y="7429"/>
                      <a:pt x="2708" y="7525"/>
                      <a:pt x="2700" y="7625"/>
                    </a:cubicBezTo>
                    <a:cubicBezTo>
                      <a:pt x="2692" y="7725"/>
                      <a:pt x="2699" y="7823"/>
                      <a:pt x="2716" y="7922"/>
                    </a:cubicBezTo>
                    <a:cubicBezTo>
                      <a:pt x="2723" y="7967"/>
                      <a:pt x="2722" y="8015"/>
                      <a:pt x="2725" y="8061"/>
                    </a:cubicBezTo>
                    <a:cubicBezTo>
                      <a:pt x="2732" y="8175"/>
                      <a:pt x="2719" y="8288"/>
                      <a:pt x="2711" y="8402"/>
                    </a:cubicBezTo>
                    <a:cubicBezTo>
                      <a:pt x="2702" y="8540"/>
                      <a:pt x="2679" y="8676"/>
                      <a:pt x="2651" y="8811"/>
                    </a:cubicBezTo>
                    <a:cubicBezTo>
                      <a:pt x="2632" y="8906"/>
                      <a:pt x="2614" y="9001"/>
                      <a:pt x="2591" y="9095"/>
                    </a:cubicBezTo>
                    <a:cubicBezTo>
                      <a:pt x="2571" y="9173"/>
                      <a:pt x="2544" y="9250"/>
                      <a:pt x="2524" y="9328"/>
                    </a:cubicBezTo>
                    <a:cubicBezTo>
                      <a:pt x="2507" y="9396"/>
                      <a:pt x="2485" y="9463"/>
                      <a:pt x="2490" y="9534"/>
                    </a:cubicBezTo>
                    <a:cubicBezTo>
                      <a:pt x="2490" y="9542"/>
                      <a:pt x="2488" y="9551"/>
                      <a:pt x="2483" y="9556"/>
                    </a:cubicBezTo>
                    <a:cubicBezTo>
                      <a:pt x="2453" y="9591"/>
                      <a:pt x="2455" y="9635"/>
                      <a:pt x="2459" y="9674"/>
                    </a:cubicBezTo>
                    <a:cubicBezTo>
                      <a:pt x="2465" y="9732"/>
                      <a:pt x="2481" y="9790"/>
                      <a:pt x="2500" y="9846"/>
                    </a:cubicBezTo>
                    <a:cubicBezTo>
                      <a:pt x="2535" y="9951"/>
                      <a:pt x="2551" y="10058"/>
                      <a:pt x="2543" y="10167"/>
                    </a:cubicBezTo>
                    <a:cubicBezTo>
                      <a:pt x="2537" y="10246"/>
                      <a:pt x="2527" y="10323"/>
                      <a:pt x="2520" y="10401"/>
                    </a:cubicBezTo>
                    <a:cubicBezTo>
                      <a:pt x="2518" y="10426"/>
                      <a:pt x="2521" y="10452"/>
                      <a:pt x="2520" y="10477"/>
                    </a:cubicBezTo>
                    <a:cubicBezTo>
                      <a:pt x="2519" y="10522"/>
                      <a:pt x="2504" y="10540"/>
                      <a:pt x="2460" y="10548"/>
                    </a:cubicBezTo>
                    <a:cubicBezTo>
                      <a:pt x="2367" y="10564"/>
                      <a:pt x="2273" y="10583"/>
                      <a:pt x="2179" y="10595"/>
                    </a:cubicBezTo>
                    <a:cubicBezTo>
                      <a:pt x="2107" y="10604"/>
                      <a:pt x="2034" y="10604"/>
                      <a:pt x="1961" y="10606"/>
                    </a:cubicBezTo>
                    <a:cubicBezTo>
                      <a:pt x="1879" y="10610"/>
                      <a:pt x="1797" y="10606"/>
                      <a:pt x="1716" y="10616"/>
                    </a:cubicBezTo>
                    <a:cubicBezTo>
                      <a:pt x="1659" y="10623"/>
                      <a:pt x="1601" y="10634"/>
                      <a:pt x="1546" y="10655"/>
                    </a:cubicBezTo>
                    <a:cubicBezTo>
                      <a:pt x="1471" y="10683"/>
                      <a:pt x="1393" y="10699"/>
                      <a:pt x="1314" y="10709"/>
                    </a:cubicBezTo>
                    <a:cubicBezTo>
                      <a:pt x="1260" y="10716"/>
                      <a:pt x="1206" y="10717"/>
                      <a:pt x="1151" y="10713"/>
                    </a:cubicBezTo>
                    <a:cubicBezTo>
                      <a:pt x="1125" y="10711"/>
                      <a:pt x="1099" y="10708"/>
                      <a:pt x="1073" y="10711"/>
                    </a:cubicBezTo>
                    <a:cubicBezTo>
                      <a:pt x="1006" y="10719"/>
                      <a:pt x="952" y="10684"/>
                      <a:pt x="894" y="10663"/>
                    </a:cubicBezTo>
                    <a:cubicBezTo>
                      <a:pt x="876" y="10656"/>
                      <a:pt x="858" y="10646"/>
                      <a:pt x="840" y="10640"/>
                    </a:cubicBezTo>
                    <a:cubicBezTo>
                      <a:pt x="813" y="10630"/>
                      <a:pt x="790" y="10616"/>
                      <a:pt x="769" y="10596"/>
                    </a:cubicBezTo>
                    <a:cubicBezTo>
                      <a:pt x="751" y="10578"/>
                      <a:pt x="741" y="10559"/>
                      <a:pt x="743" y="10532"/>
                    </a:cubicBezTo>
                    <a:cubicBezTo>
                      <a:pt x="743" y="10521"/>
                      <a:pt x="741" y="10509"/>
                      <a:pt x="737" y="10497"/>
                    </a:cubicBezTo>
                    <a:cubicBezTo>
                      <a:pt x="720" y="10444"/>
                      <a:pt x="712" y="10392"/>
                      <a:pt x="717" y="10335"/>
                    </a:cubicBezTo>
                    <a:cubicBezTo>
                      <a:pt x="726" y="10230"/>
                      <a:pt x="786" y="10169"/>
                      <a:pt x="868" y="10122"/>
                    </a:cubicBezTo>
                    <a:cubicBezTo>
                      <a:pt x="929" y="10087"/>
                      <a:pt x="992" y="10057"/>
                      <a:pt x="1054" y="10024"/>
                    </a:cubicBezTo>
                    <a:cubicBezTo>
                      <a:pt x="1084" y="10007"/>
                      <a:pt x="1114" y="9990"/>
                      <a:pt x="1142" y="9970"/>
                    </a:cubicBezTo>
                    <a:cubicBezTo>
                      <a:pt x="1165" y="9954"/>
                      <a:pt x="1190" y="9949"/>
                      <a:pt x="1215" y="9941"/>
                    </a:cubicBezTo>
                    <a:cubicBezTo>
                      <a:pt x="1249" y="9930"/>
                      <a:pt x="1283" y="9918"/>
                      <a:pt x="1316" y="9904"/>
                    </a:cubicBezTo>
                    <a:cubicBezTo>
                      <a:pt x="1366" y="9882"/>
                      <a:pt x="1416" y="9857"/>
                      <a:pt x="1470" y="9832"/>
                    </a:cubicBezTo>
                    <a:cubicBezTo>
                      <a:pt x="1472" y="9822"/>
                      <a:pt x="1477" y="9808"/>
                      <a:pt x="1482" y="9790"/>
                    </a:cubicBezTo>
                    <a:cubicBezTo>
                      <a:pt x="1545" y="9818"/>
                      <a:pt x="1572" y="9769"/>
                      <a:pt x="1604" y="9737"/>
                    </a:cubicBezTo>
                    <a:cubicBezTo>
                      <a:pt x="1634" y="9708"/>
                      <a:pt x="1659" y="9672"/>
                      <a:pt x="1682" y="9637"/>
                    </a:cubicBezTo>
                    <a:cubicBezTo>
                      <a:pt x="1695" y="9619"/>
                      <a:pt x="1698" y="9596"/>
                      <a:pt x="1707" y="9576"/>
                    </a:cubicBezTo>
                    <a:cubicBezTo>
                      <a:pt x="1718" y="9550"/>
                      <a:pt x="1728" y="9525"/>
                      <a:pt x="1741" y="9500"/>
                    </a:cubicBezTo>
                    <a:cubicBezTo>
                      <a:pt x="1748" y="9485"/>
                      <a:pt x="1748" y="9473"/>
                      <a:pt x="1735" y="9461"/>
                    </a:cubicBezTo>
                    <a:cubicBezTo>
                      <a:pt x="1723" y="9449"/>
                      <a:pt x="1720" y="9435"/>
                      <a:pt x="1735" y="9423"/>
                    </a:cubicBezTo>
                    <a:cubicBezTo>
                      <a:pt x="1750" y="9412"/>
                      <a:pt x="1752" y="9396"/>
                      <a:pt x="1751" y="9380"/>
                    </a:cubicBezTo>
                    <a:cubicBezTo>
                      <a:pt x="1750" y="9312"/>
                      <a:pt x="1748" y="9244"/>
                      <a:pt x="1749" y="9176"/>
                    </a:cubicBezTo>
                    <a:cubicBezTo>
                      <a:pt x="1749" y="9130"/>
                      <a:pt x="1754" y="9084"/>
                      <a:pt x="1756" y="9037"/>
                    </a:cubicBezTo>
                    <a:cubicBezTo>
                      <a:pt x="1757" y="8993"/>
                      <a:pt x="1754" y="8950"/>
                      <a:pt x="1756" y="8906"/>
                    </a:cubicBezTo>
                    <a:cubicBezTo>
                      <a:pt x="1763" y="8811"/>
                      <a:pt x="1773" y="8716"/>
                      <a:pt x="1779" y="8620"/>
                    </a:cubicBezTo>
                    <a:cubicBezTo>
                      <a:pt x="1783" y="8574"/>
                      <a:pt x="1781" y="8528"/>
                      <a:pt x="1782" y="8481"/>
                    </a:cubicBezTo>
                    <a:cubicBezTo>
                      <a:pt x="1782" y="8428"/>
                      <a:pt x="1776" y="8372"/>
                      <a:pt x="1786" y="8320"/>
                    </a:cubicBezTo>
                    <a:cubicBezTo>
                      <a:pt x="1794" y="8272"/>
                      <a:pt x="1784" y="8228"/>
                      <a:pt x="1782" y="8182"/>
                    </a:cubicBezTo>
                    <a:cubicBezTo>
                      <a:pt x="1775" y="8068"/>
                      <a:pt x="1762" y="7954"/>
                      <a:pt x="1756" y="7840"/>
                    </a:cubicBezTo>
                    <a:cubicBezTo>
                      <a:pt x="1752" y="7772"/>
                      <a:pt x="1752" y="7703"/>
                      <a:pt x="1755" y="7634"/>
                    </a:cubicBezTo>
                    <a:cubicBezTo>
                      <a:pt x="1760" y="7532"/>
                      <a:pt x="1766" y="7430"/>
                      <a:pt x="1777" y="7329"/>
                    </a:cubicBezTo>
                    <a:cubicBezTo>
                      <a:pt x="1783" y="7269"/>
                      <a:pt x="1798" y="7211"/>
                      <a:pt x="1811" y="7153"/>
                    </a:cubicBezTo>
                    <a:cubicBezTo>
                      <a:pt x="1823" y="7095"/>
                      <a:pt x="1835" y="7039"/>
                      <a:pt x="1848" y="6982"/>
                    </a:cubicBezTo>
                    <a:cubicBezTo>
                      <a:pt x="1866" y="6902"/>
                      <a:pt x="1886" y="6822"/>
                      <a:pt x="1903" y="6742"/>
                    </a:cubicBezTo>
                    <a:cubicBezTo>
                      <a:pt x="1912" y="6703"/>
                      <a:pt x="1917" y="6663"/>
                      <a:pt x="1924" y="6624"/>
                    </a:cubicBezTo>
                    <a:cubicBezTo>
                      <a:pt x="1928" y="6606"/>
                      <a:pt x="1932" y="6588"/>
                      <a:pt x="1936" y="6570"/>
                    </a:cubicBezTo>
                    <a:cubicBezTo>
                      <a:pt x="1952" y="6496"/>
                      <a:pt x="1969" y="6423"/>
                      <a:pt x="1983" y="6348"/>
                    </a:cubicBezTo>
                    <a:cubicBezTo>
                      <a:pt x="2003" y="6247"/>
                      <a:pt x="2020" y="6145"/>
                      <a:pt x="2040" y="6043"/>
                    </a:cubicBezTo>
                    <a:cubicBezTo>
                      <a:pt x="2049" y="5992"/>
                      <a:pt x="2063" y="5942"/>
                      <a:pt x="2072" y="5892"/>
                    </a:cubicBezTo>
                    <a:cubicBezTo>
                      <a:pt x="2079" y="5857"/>
                      <a:pt x="2080" y="5820"/>
                      <a:pt x="2084" y="5785"/>
                    </a:cubicBezTo>
                    <a:cubicBezTo>
                      <a:pt x="2086" y="5767"/>
                      <a:pt x="2091" y="5749"/>
                      <a:pt x="2094" y="5731"/>
                    </a:cubicBezTo>
                    <a:cubicBezTo>
                      <a:pt x="2095" y="5722"/>
                      <a:pt x="2098" y="5709"/>
                      <a:pt x="2094" y="5703"/>
                    </a:cubicBezTo>
                    <a:cubicBezTo>
                      <a:pt x="2080" y="5687"/>
                      <a:pt x="2088" y="5671"/>
                      <a:pt x="2094" y="5656"/>
                    </a:cubicBezTo>
                    <a:cubicBezTo>
                      <a:pt x="2042" y="5632"/>
                      <a:pt x="2027" y="5631"/>
                      <a:pt x="2014" y="5649"/>
                    </a:cubicBezTo>
                    <a:cubicBezTo>
                      <a:pt x="1996" y="5636"/>
                      <a:pt x="1978" y="5623"/>
                      <a:pt x="1960" y="5611"/>
                    </a:cubicBezTo>
                    <a:cubicBezTo>
                      <a:pt x="1944" y="5601"/>
                      <a:pt x="1934" y="5608"/>
                      <a:pt x="1923" y="5622"/>
                    </a:cubicBezTo>
                    <a:cubicBezTo>
                      <a:pt x="1894" y="5660"/>
                      <a:pt x="1867" y="5700"/>
                      <a:pt x="1832" y="5732"/>
                    </a:cubicBezTo>
                    <a:cubicBezTo>
                      <a:pt x="1763" y="5795"/>
                      <a:pt x="1682" y="5840"/>
                      <a:pt x="1590" y="5864"/>
                    </a:cubicBezTo>
                    <a:cubicBezTo>
                      <a:pt x="1575" y="5868"/>
                      <a:pt x="1560" y="5872"/>
                      <a:pt x="1545" y="5877"/>
                    </a:cubicBezTo>
                    <a:cubicBezTo>
                      <a:pt x="1485" y="5896"/>
                      <a:pt x="1429" y="5885"/>
                      <a:pt x="1376" y="5855"/>
                    </a:cubicBezTo>
                    <a:cubicBezTo>
                      <a:pt x="1367" y="5850"/>
                      <a:pt x="1358" y="5845"/>
                      <a:pt x="1347" y="5839"/>
                    </a:cubicBezTo>
                    <a:cubicBezTo>
                      <a:pt x="1329" y="5856"/>
                      <a:pt x="1309" y="5871"/>
                      <a:pt x="1292" y="5889"/>
                    </a:cubicBezTo>
                    <a:cubicBezTo>
                      <a:pt x="1266" y="5916"/>
                      <a:pt x="1235" y="5936"/>
                      <a:pt x="1203" y="5955"/>
                    </a:cubicBezTo>
                    <a:cubicBezTo>
                      <a:pt x="1118" y="6007"/>
                      <a:pt x="1026" y="6038"/>
                      <a:pt x="930" y="6060"/>
                    </a:cubicBezTo>
                    <a:cubicBezTo>
                      <a:pt x="846" y="6080"/>
                      <a:pt x="774" y="6122"/>
                      <a:pt x="714" y="6185"/>
                    </a:cubicBezTo>
                    <a:cubicBezTo>
                      <a:pt x="681" y="6219"/>
                      <a:pt x="646" y="6251"/>
                      <a:pt x="610" y="6282"/>
                    </a:cubicBezTo>
                    <a:cubicBezTo>
                      <a:pt x="582" y="6307"/>
                      <a:pt x="546" y="6307"/>
                      <a:pt x="514" y="6287"/>
                    </a:cubicBezTo>
                    <a:cubicBezTo>
                      <a:pt x="479" y="6266"/>
                      <a:pt x="463" y="6232"/>
                      <a:pt x="467" y="6195"/>
                    </a:cubicBezTo>
                    <a:cubicBezTo>
                      <a:pt x="474" y="6131"/>
                      <a:pt x="503" y="6080"/>
                      <a:pt x="550" y="6037"/>
                    </a:cubicBezTo>
                    <a:cubicBezTo>
                      <a:pt x="555" y="6033"/>
                      <a:pt x="557" y="6027"/>
                      <a:pt x="565" y="6016"/>
                    </a:cubicBezTo>
                    <a:cubicBezTo>
                      <a:pt x="551" y="6017"/>
                      <a:pt x="541" y="6015"/>
                      <a:pt x="535" y="6019"/>
                    </a:cubicBezTo>
                    <a:cubicBezTo>
                      <a:pt x="490" y="6050"/>
                      <a:pt x="444" y="6078"/>
                      <a:pt x="403" y="6113"/>
                    </a:cubicBezTo>
                    <a:cubicBezTo>
                      <a:pt x="382" y="6131"/>
                      <a:pt x="369" y="6161"/>
                      <a:pt x="361" y="6188"/>
                    </a:cubicBezTo>
                    <a:cubicBezTo>
                      <a:pt x="339" y="6257"/>
                      <a:pt x="296" y="6311"/>
                      <a:pt x="242" y="6354"/>
                    </a:cubicBezTo>
                    <a:cubicBezTo>
                      <a:pt x="208" y="6382"/>
                      <a:pt x="163" y="6399"/>
                      <a:pt x="116" y="6392"/>
                    </a:cubicBezTo>
                    <a:cubicBezTo>
                      <a:pt x="82" y="6386"/>
                      <a:pt x="50" y="6373"/>
                      <a:pt x="26" y="6346"/>
                    </a:cubicBezTo>
                    <a:cubicBezTo>
                      <a:pt x="22" y="6341"/>
                      <a:pt x="17" y="6335"/>
                      <a:pt x="17" y="6329"/>
                    </a:cubicBezTo>
                    <a:cubicBezTo>
                      <a:pt x="15" y="6310"/>
                      <a:pt x="12" y="6289"/>
                      <a:pt x="15" y="6270"/>
                    </a:cubicBezTo>
                    <a:cubicBezTo>
                      <a:pt x="19" y="6251"/>
                      <a:pt x="30" y="6234"/>
                      <a:pt x="39" y="6212"/>
                    </a:cubicBezTo>
                    <a:cubicBezTo>
                      <a:pt x="40" y="6213"/>
                      <a:pt x="39" y="6207"/>
                      <a:pt x="36" y="6204"/>
                    </a:cubicBezTo>
                    <a:cubicBezTo>
                      <a:pt x="8" y="6179"/>
                      <a:pt x="1" y="6145"/>
                      <a:pt x="0" y="6110"/>
                    </a:cubicBezTo>
                    <a:cubicBezTo>
                      <a:pt x="0" y="6101"/>
                      <a:pt x="3" y="6089"/>
                      <a:pt x="9" y="6082"/>
                    </a:cubicBezTo>
                    <a:cubicBezTo>
                      <a:pt x="30" y="6056"/>
                      <a:pt x="56" y="6033"/>
                      <a:pt x="74" y="6006"/>
                    </a:cubicBezTo>
                    <a:cubicBezTo>
                      <a:pt x="104" y="5963"/>
                      <a:pt x="129" y="5918"/>
                      <a:pt x="156" y="5874"/>
                    </a:cubicBezTo>
                    <a:cubicBezTo>
                      <a:pt x="178" y="5839"/>
                      <a:pt x="199" y="5804"/>
                      <a:pt x="221" y="5769"/>
                    </a:cubicBezTo>
                    <a:cubicBezTo>
                      <a:pt x="239" y="5739"/>
                      <a:pt x="258" y="5708"/>
                      <a:pt x="278" y="5679"/>
                    </a:cubicBezTo>
                    <a:cubicBezTo>
                      <a:pt x="300" y="5648"/>
                      <a:pt x="324" y="5618"/>
                      <a:pt x="349" y="5588"/>
                    </a:cubicBezTo>
                    <a:cubicBezTo>
                      <a:pt x="373" y="5559"/>
                      <a:pt x="407" y="5546"/>
                      <a:pt x="441" y="5535"/>
                    </a:cubicBezTo>
                    <a:cubicBezTo>
                      <a:pt x="484" y="5522"/>
                      <a:pt x="528" y="5515"/>
                      <a:pt x="572" y="5503"/>
                    </a:cubicBezTo>
                    <a:cubicBezTo>
                      <a:pt x="596" y="5497"/>
                      <a:pt x="621" y="5491"/>
                      <a:pt x="642" y="5478"/>
                    </a:cubicBezTo>
                    <a:cubicBezTo>
                      <a:pt x="678" y="5456"/>
                      <a:pt x="718" y="5448"/>
                      <a:pt x="758" y="5438"/>
                    </a:cubicBezTo>
                    <a:cubicBezTo>
                      <a:pt x="822" y="5422"/>
                      <a:pt x="881" y="5391"/>
                      <a:pt x="940" y="5367"/>
                    </a:cubicBezTo>
                    <a:cubicBezTo>
                      <a:pt x="930" y="5323"/>
                      <a:pt x="920" y="5284"/>
                      <a:pt x="913" y="5244"/>
                    </a:cubicBezTo>
                    <a:cubicBezTo>
                      <a:pt x="911" y="5232"/>
                      <a:pt x="915" y="5218"/>
                      <a:pt x="921" y="5206"/>
                    </a:cubicBezTo>
                    <a:cubicBezTo>
                      <a:pt x="950" y="5148"/>
                      <a:pt x="982" y="5091"/>
                      <a:pt x="1031" y="5047"/>
                    </a:cubicBezTo>
                    <a:cubicBezTo>
                      <a:pt x="1047" y="5032"/>
                      <a:pt x="1066" y="5019"/>
                      <a:pt x="1084" y="5005"/>
                    </a:cubicBezTo>
                    <a:cubicBezTo>
                      <a:pt x="1175" y="4939"/>
                      <a:pt x="1260" y="4864"/>
                      <a:pt x="1343" y="4788"/>
                    </a:cubicBezTo>
                    <a:cubicBezTo>
                      <a:pt x="1377" y="4756"/>
                      <a:pt x="1420" y="4734"/>
                      <a:pt x="1455" y="4702"/>
                    </a:cubicBezTo>
                    <a:cubicBezTo>
                      <a:pt x="1493" y="4669"/>
                      <a:pt x="1528" y="4633"/>
                      <a:pt x="1561" y="4595"/>
                    </a:cubicBezTo>
                    <a:cubicBezTo>
                      <a:pt x="1594" y="4557"/>
                      <a:pt x="1625" y="4518"/>
                      <a:pt x="1654" y="4477"/>
                    </a:cubicBezTo>
                    <a:cubicBezTo>
                      <a:pt x="1678" y="4444"/>
                      <a:pt x="1708" y="4417"/>
                      <a:pt x="1729" y="4381"/>
                    </a:cubicBezTo>
                    <a:cubicBezTo>
                      <a:pt x="1754" y="4339"/>
                      <a:pt x="1772" y="4294"/>
                      <a:pt x="1781" y="4248"/>
                    </a:cubicBezTo>
                    <a:cubicBezTo>
                      <a:pt x="1793" y="4190"/>
                      <a:pt x="1818" y="4138"/>
                      <a:pt x="1831" y="4082"/>
                    </a:cubicBezTo>
                    <a:cubicBezTo>
                      <a:pt x="1834" y="4068"/>
                      <a:pt x="1837" y="4054"/>
                      <a:pt x="1842" y="4040"/>
                    </a:cubicBezTo>
                    <a:cubicBezTo>
                      <a:pt x="1863" y="3978"/>
                      <a:pt x="1873" y="3912"/>
                      <a:pt x="1901" y="3852"/>
                    </a:cubicBezTo>
                    <a:cubicBezTo>
                      <a:pt x="1909" y="3834"/>
                      <a:pt x="1915" y="3813"/>
                      <a:pt x="1913" y="3794"/>
                    </a:cubicBezTo>
                    <a:cubicBezTo>
                      <a:pt x="1911" y="3772"/>
                      <a:pt x="1921" y="3756"/>
                      <a:pt x="1929" y="3738"/>
                    </a:cubicBezTo>
                    <a:cubicBezTo>
                      <a:pt x="1936" y="3720"/>
                      <a:pt x="1939" y="3701"/>
                      <a:pt x="1945" y="3682"/>
                    </a:cubicBezTo>
                    <a:cubicBezTo>
                      <a:pt x="1953" y="3657"/>
                      <a:pt x="1962" y="3632"/>
                      <a:pt x="1970" y="3607"/>
                    </a:cubicBezTo>
                    <a:cubicBezTo>
                      <a:pt x="1973" y="3600"/>
                      <a:pt x="1978" y="3592"/>
                      <a:pt x="1977" y="3585"/>
                    </a:cubicBezTo>
                    <a:cubicBezTo>
                      <a:pt x="1973" y="3564"/>
                      <a:pt x="1981" y="3546"/>
                      <a:pt x="1990" y="3528"/>
                    </a:cubicBezTo>
                    <a:cubicBezTo>
                      <a:pt x="2004" y="3498"/>
                      <a:pt x="2015" y="3468"/>
                      <a:pt x="2026" y="3437"/>
                    </a:cubicBezTo>
                    <a:cubicBezTo>
                      <a:pt x="2029" y="3430"/>
                      <a:pt x="2028" y="3422"/>
                      <a:pt x="2030" y="3414"/>
                    </a:cubicBezTo>
                    <a:cubicBezTo>
                      <a:pt x="2033" y="3400"/>
                      <a:pt x="2034" y="3383"/>
                      <a:pt x="2042" y="3374"/>
                    </a:cubicBezTo>
                    <a:cubicBezTo>
                      <a:pt x="2073" y="3341"/>
                      <a:pt x="2087" y="3299"/>
                      <a:pt x="2103" y="3259"/>
                    </a:cubicBezTo>
                    <a:cubicBezTo>
                      <a:pt x="2122" y="3212"/>
                      <a:pt x="2142" y="3164"/>
                      <a:pt x="2159" y="3116"/>
                    </a:cubicBezTo>
                    <a:cubicBezTo>
                      <a:pt x="2181" y="3054"/>
                      <a:pt x="2201" y="2991"/>
                      <a:pt x="2222" y="2929"/>
                    </a:cubicBezTo>
                    <a:cubicBezTo>
                      <a:pt x="2227" y="2916"/>
                      <a:pt x="2235" y="2904"/>
                      <a:pt x="2242" y="2889"/>
                    </a:cubicBezTo>
                    <a:close/>
                    <a:moveTo>
                      <a:pt x="248" y="5830"/>
                    </a:moveTo>
                    <a:cubicBezTo>
                      <a:pt x="237" y="5843"/>
                      <a:pt x="224" y="5854"/>
                      <a:pt x="218" y="5868"/>
                    </a:cubicBezTo>
                    <a:cubicBezTo>
                      <a:pt x="180" y="5952"/>
                      <a:pt x="128" y="6026"/>
                      <a:pt x="70" y="6097"/>
                    </a:cubicBezTo>
                    <a:cubicBezTo>
                      <a:pt x="52" y="6119"/>
                      <a:pt x="50" y="6140"/>
                      <a:pt x="66" y="6169"/>
                    </a:cubicBezTo>
                    <a:cubicBezTo>
                      <a:pt x="69" y="6167"/>
                      <a:pt x="73" y="6165"/>
                      <a:pt x="75" y="6162"/>
                    </a:cubicBezTo>
                    <a:cubicBezTo>
                      <a:pt x="119" y="6087"/>
                      <a:pt x="165" y="6012"/>
                      <a:pt x="207" y="5936"/>
                    </a:cubicBezTo>
                    <a:cubicBezTo>
                      <a:pt x="225" y="5903"/>
                      <a:pt x="234" y="5865"/>
                      <a:pt x="247" y="5829"/>
                    </a:cubicBezTo>
                    <a:cubicBezTo>
                      <a:pt x="253" y="5823"/>
                      <a:pt x="260" y="5816"/>
                      <a:pt x="267" y="5811"/>
                    </a:cubicBezTo>
                    <a:cubicBezTo>
                      <a:pt x="278" y="5801"/>
                      <a:pt x="291" y="5793"/>
                      <a:pt x="306" y="5805"/>
                    </a:cubicBezTo>
                    <a:cubicBezTo>
                      <a:pt x="318" y="5814"/>
                      <a:pt x="316" y="5827"/>
                      <a:pt x="304" y="5847"/>
                    </a:cubicBezTo>
                    <a:cubicBezTo>
                      <a:pt x="291" y="5868"/>
                      <a:pt x="280" y="5891"/>
                      <a:pt x="270" y="5913"/>
                    </a:cubicBezTo>
                    <a:cubicBezTo>
                      <a:pt x="265" y="5923"/>
                      <a:pt x="262" y="5933"/>
                      <a:pt x="257" y="5943"/>
                    </a:cubicBezTo>
                    <a:cubicBezTo>
                      <a:pt x="220" y="6009"/>
                      <a:pt x="183" y="6076"/>
                      <a:pt x="145" y="6143"/>
                    </a:cubicBezTo>
                    <a:cubicBezTo>
                      <a:pt x="139" y="6154"/>
                      <a:pt x="132" y="6165"/>
                      <a:pt x="126" y="6177"/>
                    </a:cubicBezTo>
                    <a:cubicBezTo>
                      <a:pt x="124" y="6183"/>
                      <a:pt x="123" y="6193"/>
                      <a:pt x="126" y="6195"/>
                    </a:cubicBezTo>
                    <a:cubicBezTo>
                      <a:pt x="145" y="6210"/>
                      <a:pt x="131" y="6220"/>
                      <a:pt x="121" y="6226"/>
                    </a:cubicBezTo>
                    <a:cubicBezTo>
                      <a:pt x="81" y="6248"/>
                      <a:pt x="64" y="6282"/>
                      <a:pt x="65" y="6325"/>
                    </a:cubicBezTo>
                    <a:cubicBezTo>
                      <a:pt x="102" y="6349"/>
                      <a:pt x="114" y="6353"/>
                      <a:pt x="148" y="6340"/>
                    </a:cubicBezTo>
                    <a:cubicBezTo>
                      <a:pt x="210" y="6318"/>
                      <a:pt x="255" y="6275"/>
                      <a:pt x="287" y="6216"/>
                    </a:cubicBezTo>
                    <a:cubicBezTo>
                      <a:pt x="316" y="6164"/>
                      <a:pt x="326" y="6105"/>
                      <a:pt x="378" y="6062"/>
                    </a:cubicBezTo>
                    <a:cubicBezTo>
                      <a:pt x="431" y="6016"/>
                      <a:pt x="485" y="5979"/>
                      <a:pt x="550" y="5960"/>
                    </a:cubicBezTo>
                    <a:cubicBezTo>
                      <a:pt x="619" y="5939"/>
                      <a:pt x="679" y="5912"/>
                      <a:pt x="715" y="5846"/>
                    </a:cubicBezTo>
                    <a:cubicBezTo>
                      <a:pt x="720" y="5836"/>
                      <a:pt x="735" y="5828"/>
                      <a:pt x="747" y="5824"/>
                    </a:cubicBezTo>
                    <a:cubicBezTo>
                      <a:pt x="761" y="5820"/>
                      <a:pt x="779" y="5834"/>
                      <a:pt x="774" y="5844"/>
                    </a:cubicBezTo>
                    <a:cubicBezTo>
                      <a:pt x="761" y="5868"/>
                      <a:pt x="769" y="5898"/>
                      <a:pt x="744" y="5919"/>
                    </a:cubicBezTo>
                    <a:cubicBezTo>
                      <a:pt x="698" y="5958"/>
                      <a:pt x="655" y="6000"/>
                      <a:pt x="612" y="6042"/>
                    </a:cubicBezTo>
                    <a:cubicBezTo>
                      <a:pt x="595" y="6058"/>
                      <a:pt x="580" y="6077"/>
                      <a:pt x="568" y="6096"/>
                    </a:cubicBezTo>
                    <a:cubicBezTo>
                      <a:pt x="546" y="6131"/>
                      <a:pt x="525" y="6166"/>
                      <a:pt x="519" y="6208"/>
                    </a:cubicBezTo>
                    <a:cubicBezTo>
                      <a:pt x="516" y="6224"/>
                      <a:pt x="518" y="6240"/>
                      <a:pt x="534" y="6245"/>
                    </a:cubicBezTo>
                    <a:cubicBezTo>
                      <a:pt x="545" y="6248"/>
                      <a:pt x="561" y="6244"/>
                      <a:pt x="570" y="6238"/>
                    </a:cubicBezTo>
                    <a:cubicBezTo>
                      <a:pt x="602" y="6214"/>
                      <a:pt x="634" y="6190"/>
                      <a:pt x="662" y="6162"/>
                    </a:cubicBezTo>
                    <a:cubicBezTo>
                      <a:pt x="735" y="6090"/>
                      <a:pt x="820" y="6039"/>
                      <a:pt x="920" y="6013"/>
                    </a:cubicBezTo>
                    <a:cubicBezTo>
                      <a:pt x="935" y="6009"/>
                      <a:pt x="951" y="6007"/>
                      <a:pt x="966" y="6002"/>
                    </a:cubicBezTo>
                    <a:cubicBezTo>
                      <a:pt x="1027" y="5983"/>
                      <a:pt x="1083" y="5951"/>
                      <a:pt x="1141" y="5926"/>
                    </a:cubicBezTo>
                    <a:cubicBezTo>
                      <a:pt x="1211" y="5896"/>
                      <a:pt x="1255" y="5839"/>
                      <a:pt x="1300" y="5790"/>
                    </a:cubicBezTo>
                    <a:cubicBezTo>
                      <a:pt x="1298" y="5769"/>
                      <a:pt x="1298" y="5754"/>
                      <a:pt x="1295" y="5739"/>
                    </a:cubicBezTo>
                    <a:cubicBezTo>
                      <a:pt x="1289" y="5716"/>
                      <a:pt x="1287" y="5690"/>
                      <a:pt x="1274" y="5671"/>
                    </a:cubicBezTo>
                    <a:cubicBezTo>
                      <a:pt x="1249" y="5637"/>
                      <a:pt x="1218" y="5608"/>
                      <a:pt x="1189" y="5577"/>
                    </a:cubicBezTo>
                    <a:cubicBezTo>
                      <a:pt x="1175" y="5563"/>
                      <a:pt x="1158" y="5552"/>
                      <a:pt x="1144" y="5538"/>
                    </a:cubicBezTo>
                    <a:cubicBezTo>
                      <a:pt x="1100" y="5494"/>
                      <a:pt x="1056" y="5450"/>
                      <a:pt x="1011" y="5405"/>
                    </a:cubicBezTo>
                    <a:cubicBezTo>
                      <a:pt x="965" y="5419"/>
                      <a:pt x="919" y="5429"/>
                      <a:pt x="878" y="5448"/>
                    </a:cubicBezTo>
                    <a:cubicBezTo>
                      <a:pt x="840" y="5465"/>
                      <a:pt x="802" y="5478"/>
                      <a:pt x="762" y="5487"/>
                    </a:cubicBezTo>
                    <a:cubicBezTo>
                      <a:pt x="727" y="5494"/>
                      <a:pt x="693" y="5503"/>
                      <a:pt x="663" y="5526"/>
                    </a:cubicBezTo>
                    <a:cubicBezTo>
                      <a:pt x="643" y="5541"/>
                      <a:pt x="620" y="5548"/>
                      <a:pt x="593" y="5551"/>
                    </a:cubicBezTo>
                    <a:cubicBezTo>
                      <a:pt x="541" y="5557"/>
                      <a:pt x="490" y="5572"/>
                      <a:pt x="438" y="5585"/>
                    </a:cubicBezTo>
                    <a:cubicBezTo>
                      <a:pt x="426" y="5588"/>
                      <a:pt x="414" y="5596"/>
                      <a:pt x="406" y="5606"/>
                    </a:cubicBezTo>
                    <a:cubicBezTo>
                      <a:pt x="379" y="5635"/>
                      <a:pt x="354" y="5665"/>
                      <a:pt x="329" y="5696"/>
                    </a:cubicBezTo>
                    <a:cubicBezTo>
                      <a:pt x="324" y="5702"/>
                      <a:pt x="322" y="5710"/>
                      <a:pt x="318" y="5717"/>
                    </a:cubicBezTo>
                    <a:cubicBezTo>
                      <a:pt x="309" y="5730"/>
                      <a:pt x="300" y="5743"/>
                      <a:pt x="292" y="5757"/>
                    </a:cubicBezTo>
                    <a:cubicBezTo>
                      <a:pt x="277" y="5781"/>
                      <a:pt x="262" y="5805"/>
                      <a:pt x="248" y="5830"/>
                    </a:cubicBezTo>
                    <a:close/>
                    <a:moveTo>
                      <a:pt x="3920" y="5873"/>
                    </a:moveTo>
                    <a:cubicBezTo>
                      <a:pt x="3936" y="5854"/>
                      <a:pt x="3951" y="5839"/>
                      <a:pt x="3964" y="5823"/>
                    </a:cubicBezTo>
                    <a:cubicBezTo>
                      <a:pt x="3974" y="5811"/>
                      <a:pt x="3980" y="5796"/>
                      <a:pt x="3991" y="5784"/>
                    </a:cubicBezTo>
                    <a:cubicBezTo>
                      <a:pt x="4032" y="5739"/>
                      <a:pt x="4059" y="5685"/>
                      <a:pt x="4079" y="5629"/>
                    </a:cubicBezTo>
                    <a:cubicBezTo>
                      <a:pt x="4122" y="5507"/>
                      <a:pt x="4176" y="5389"/>
                      <a:pt x="4213" y="5264"/>
                    </a:cubicBezTo>
                    <a:cubicBezTo>
                      <a:pt x="4241" y="5169"/>
                      <a:pt x="4278" y="5077"/>
                      <a:pt x="4308" y="4982"/>
                    </a:cubicBezTo>
                    <a:cubicBezTo>
                      <a:pt x="4327" y="4920"/>
                      <a:pt x="4342" y="4857"/>
                      <a:pt x="4356" y="4793"/>
                    </a:cubicBezTo>
                    <a:cubicBezTo>
                      <a:pt x="4367" y="4740"/>
                      <a:pt x="4373" y="4686"/>
                      <a:pt x="4381" y="4632"/>
                    </a:cubicBezTo>
                    <a:cubicBezTo>
                      <a:pt x="4390" y="4574"/>
                      <a:pt x="4398" y="4516"/>
                      <a:pt x="4407" y="4459"/>
                    </a:cubicBezTo>
                    <a:cubicBezTo>
                      <a:pt x="4412" y="4426"/>
                      <a:pt x="4421" y="4394"/>
                      <a:pt x="4423" y="4361"/>
                    </a:cubicBezTo>
                    <a:cubicBezTo>
                      <a:pt x="4427" y="4282"/>
                      <a:pt x="4423" y="4204"/>
                      <a:pt x="4409" y="4127"/>
                    </a:cubicBezTo>
                    <a:cubicBezTo>
                      <a:pt x="4403" y="4097"/>
                      <a:pt x="4396" y="4067"/>
                      <a:pt x="4392" y="4037"/>
                    </a:cubicBezTo>
                    <a:cubicBezTo>
                      <a:pt x="4378" y="3950"/>
                      <a:pt x="4346" y="3868"/>
                      <a:pt x="4318" y="3785"/>
                    </a:cubicBezTo>
                    <a:cubicBezTo>
                      <a:pt x="4299" y="3733"/>
                      <a:pt x="4275" y="3683"/>
                      <a:pt x="4253" y="3631"/>
                    </a:cubicBezTo>
                    <a:cubicBezTo>
                      <a:pt x="4219" y="3552"/>
                      <a:pt x="4186" y="3473"/>
                      <a:pt x="4151" y="3395"/>
                    </a:cubicBezTo>
                    <a:cubicBezTo>
                      <a:pt x="4138" y="3367"/>
                      <a:pt x="4122" y="3341"/>
                      <a:pt x="4107" y="3314"/>
                    </a:cubicBezTo>
                    <a:cubicBezTo>
                      <a:pt x="4072" y="3255"/>
                      <a:pt x="4038" y="3196"/>
                      <a:pt x="4001" y="3138"/>
                    </a:cubicBezTo>
                    <a:cubicBezTo>
                      <a:pt x="3986" y="3114"/>
                      <a:pt x="3967" y="3092"/>
                      <a:pt x="3950" y="3069"/>
                    </a:cubicBezTo>
                    <a:cubicBezTo>
                      <a:pt x="3888" y="2989"/>
                      <a:pt x="3847" y="2895"/>
                      <a:pt x="3777" y="2822"/>
                    </a:cubicBezTo>
                    <a:cubicBezTo>
                      <a:pt x="3773" y="2818"/>
                      <a:pt x="3772" y="2812"/>
                      <a:pt x="3769" y="2808"/>
                    </a:cubicBezTo>
                    <a:cubicBezTo>
                      <a:pt x="3741" y="2762"/>
                      <a:pt x="3701" y="2733"/>
                      <a:pt x="3651" y="2714"/>
                    </a:cubicBezTo>
                    <a:cubicBezTo>
                      <a:pt x="3616" y="2701"/>
                      <a:pt x="3580" y="2698"/>
                      <a:pt x="3543" y="2697"/>
                    </a:cubicBezTo>
                    <a:cubicBezTo>
                      <a:pt x="3535" y="2696"/>
                      <a:pt x="3526" y="2690"/>
                      <a:pt x="3513" y="2685"/>
                    </a:cubicBezTo>
                    <a:cubicBezTo>
                      <a:pt x="3531" y="2674"/>
                      <a:pt x="3541" y="2667"/>
                      <a:pt x="3555" y="2658"/>
                    </a:cubicBezTo>
                    <a:cubicBezTo>
                      <a:pt x="3538" y="2634"/>
                      <a:pt x="3522" y="2617"/>
                      <a:pt x="3492" y="2613"/>
                    </a:cubicBezTo>
                    <a:cubicBezTo>
                      <a:pt x="3461" y="2610"/>
                      <a:pt x="3430" y="2599"/>
                      <a:pt x="3400" y="2591"/>
                    </a:cubicBezTo>
                    <a:cubicBezTo>
                      <a:pt x="3383" y="2587"/>
                      <a:pt x="3373" y="2576"/>
                      <a:pt x="3376" y="2556"/>
                    </a:cubicBezTo>
                    <a:cubicBezTo>
                      <a:pt x="3390" y="2552"/>
                      <a:pt x="3403" y="2548"/>
                      <a:pt x="3426" y="2542"/>
                    </a:cubicBezTo>
                    <a:cubicBezTo>
                      <a:pt x="3381" y="2514"/>
                      <a:pt x="3363" y="2468"/>
                      <a:pt x="3310" y="2454"/>
                    </a:cubicBezTo>
                    <a:cubicBezTo>
                      <a:pt x="3305" y="2467"/>
                      <a:pt x="3296" y="2479"/>
                      <a:pt x="3295" y="2491"/>
                    </a:cubicBezTo>
                    <a:cubicBezTo>
                      <a:pt x="3294" y="2513"/>
                      <a:pt x="3283" y="2526"/>
                      <a:pt x="3264" y="2526"/>
                    </a:cubicBezTo>
                    <a:cubicBezTo>
                      <a:pt x="3239" y="2525"/>
                      <a:pt x="3222" y="2538"/>
                      <a:pt x="3203" y="2550"/>
                    </a:cubicBezTo>
                    <a:cubicBezTo>
                      <a:pt x="3155" y="2580"/>
                      <a:pt x="3107" y="2611"/>
                      <a:pt x="3050" y="2623"/>
                    </a:cubicBezTo>
                    <a:cubicBezTo>
                      <a:pt x="3028" y="2628"/>
                      <a:pt x="3007" y="2637"/>
                      <a:pt x="2985" y="2642"/>
                    </a:cubicBezTo>
                    <a:cubicBezTo>
                      <a:pt x="2893" y="2665"/>
                      <a:pt x="2806" y="2705"/>
                      <a:pt x="2711" y="2722"/>
                    </a:cubicBezTo>
                    <a:cubicBezTo>
                      <a:pt x="2662" y="2731"/>
                      <a:pt x="2614" y="2737"/>
                      <a:pt x="2565" y="2731"/>
                    </a:cubicBezTo>
                    <a:cubicBezTo>
                      <a:pt x="2522" y="2725"/>
                      <a:pt x="2475" y="2722"/>
                      <a:pt x="2442" y="2685"/>
                    </a:cubicBezTo>
                    <a:cubicBezTo>
                      <a:pt x="2435" y="2676"/>
                      <a:pt x="2421" y="2673"/>
                      <a:pt x="2405" y="2665"/>
                    </a:cubicBezTo>
                    <a:cubicBezTo>
                      <a:pt x="2372" y="2742"/>
                      <a:pt x="2341" y="2813"/>
                      <a:pt x="2311" y="2885"/>
                    </a:cubicBezTo>
                    <a:cubicBezTo>
                      <a:pt x="2297" y="2916"/>
                      <a:pt x="2285" y="2949"/>
                      <a:pt x="2273" y="2981"/>
                    </a:cubicBezTo>
                    <a:cubicBezTo>
                      <a:pt x="2246" y="3051"/>
                      <a:pt x="2218" y="3121"/>
                      <a:pt x="2191" y="3191"/>
                    </a:cubicBezTo>
                    <a:cubicBezTo>
                      <a:pt x="2176" y="3229"/>
                      <a:pt x="2164" y="3269"/>
                      <a:pt x="2146" y="3306"/>
                    </a:cubicBezTo>
                    <a:cubicBezTo>
                      <a:pt x="2101" y="3399"/>
                      <a:pt x="2064" y="3495"/>
                      <a:pt x="2035" y="3594"/>
                    </a:cubicBezTo>
                    <a:cubicBezTo>
                      <a:pt x="2012" y="3673"/>
                      <a:pt x="1984" y="3750"/>
                      <a:pt x="1964" y="3830"/>
                    </a:cubicBezTo>
                    <a:cubicBezTo>
                      <a:pt x="1946" y="3904"/>
                      <a:pt x="1919" y="3976"/>
                      <a:pt x="1900" y="4051"/>
                    </a:cubicBezTo>
                    <a:cubicBezTo>
                      <a:pt x="1882" y="4118"/>
                      <a:pt x="1871" y="4188"/>
                      <a:pt x="1853" y="4256"/>
                    </a:cubicBezTo>
                    <a:cubicBezTo>
                      <a:pt x="1835" y="4324"/>
                      <a:pt x="1819" y="4392"/>
                      <a:pt x="1811" y="4463"/>
                    </a:cubicBezTo>
                    <a:cubicBezTo>
                      <a:pt x="1803" y="4539"/>
                      <a:pt x="1796" y="4616"/>
                      <a:pt x="1796" y="4693"/>
                    </a:cubicBezTo>
                    <a:cubicBezTo>
                      <a:pt x="1795" y="4750"/>
                      <a:pt x="1790" y="4806"/>
                      <a:pt x="1785" y="4863"/>
                    </a:cubicBezTo>
                    <a:cubicBezTo>
                      <a:pt x="1779" y="4938"/>
                      <a:pt x="1766" y="5012"/>
                      <a:pt x="1777" y="5088"/>
                    </a:cubicBezTo>
                    <a:cubicBezTo>
                      <a:pt x="1797" y="5232"/>
                      <a:pt x="1843" y="5366"/>
                      <a:pt x="1917" y="5491"/>
                    </a:cubicBezTo>
                    <a:cubicBezTo>
                      <a:pt x="1928" y="5509"/>
                      <a:pt x="1940" y="5531"/>
                      <a:pt x="1966" y="5528"/>
                    </a:cubicBezTo>
                    <a:cubicBezTo>
                      <a:pt x="1981" y="5570"/>
                      <a:pt x="1997" y="5579"/>
                      <a:pt x="2039" y="5573"/>
                    </a:cubicBezTo>
                    <a:cubicBezTo>
                      <a:pt x="2051" y="5571"/>
                      <a:pt x="2063" y="5572"/>
                      <a:pt x="2075" y="5573"/>
                    </a:cubicBezTo>
                    <a:cubicBezTo>
                      <a:pt x="2134" y="5579"/>
                      <a:pt x="2193" y="5586"/>
                      <a:pt x="2252" y="5592"/>
                    </a:cubicBezTo>
                    <a:cubicBezTo>
                      <a:pt x="2309" y="5597"/>
                      <a:pt x="2365" y="5602"/>
                      <a:pt x="2422" y="5607"/>
                    </a:cubicBezTo>
                    <a:cubicBezTo>
                      <a:pt x="2445" y="5609"/>
                      <a:pt x="2467" y="5610"/>
                      <a:pt x="2489" y="5611"/>
                    </a:cubicBezTo>
                    <a:cubicBezTo>
                      <a:pt x="2568" y="5614"/>
                      <a:pt x="2646" y="5618"/>
                      <a:pt x="2724" y="5604"/>
                    </a:cubicBezTo>
                    <a:cubicBezTo>
                      <a:pt x="2813" y="5589"/>
                      <a:pt x="2901" y="5570"/>
                      <a:pt x="2989" y="5553"/>
                    </a:cubicBezTo>
                    <a:cubicBezTo>
                      <a:pt x="3021" y="5546"/>
                      <a:pt x="3053" y="5540"/>
                      <a:pt x="3086" y="5533"/>
                    </a:cubicBezTo>
                    <a:cubicBezTo>
                      <a:pt x="3086" y="5498"/>
                      <a:pt x="3084" y="5466"/>
                      <a:pt x="3087" y="5435"/>
                    </a:cubicBezTo>
                    <a:cubicBezTo>
                      <a:pt x="3092" y="5385"/>
                      <a:pt x="3101" y="5335"/>
                      <a:pt x="3110" y="5286"/>
                    </a:cubicBezTo>
                    <a:cubicBezTo>
                      <a:pt x="3116" y="5254"/>
                      <a:pt x="3124" y="5221"/>
                      <a:pt x="3135" y="5190"/>
                    </a:cubicBezTo>
                    <a:cubicBezTo>
                      <a:pt x="3146" y="5159"/>
                      <a:pt x="3163" y="5131"/>
                      <a:pt x="3175" y="5100"/>
                    </a:cubicBezTo>
                    <a:cubicBezTo>
                      <a:pt x="3207" y="5018"/>
                      <a:pt x="3243" y="4939"/>
                      <a:pt x="3289" y="4865"/>
                    </a:cubicBezTo>
                    <a:cubicBezTo>
                      <a:pt x="3303" y="4841"/>
                      <a:pt x="3315" y="4815"/>
                      <a:pt x="3325" y="4790"/>
                    </a:cubicBezTo>
                    <a:cubicBezTo>
                      <a:pt x="3347" y="4735"/>
                      <a:pt x="3368" y="4679"/>
                      <a:pt x="3389" y="4623"/>
                    </a:cubicBezTo>
                    <a:cubicBezTo>
                      <a:pt x="3396" y="4601"/>
                      <a:pt x="3405" y="4577"/>
                      <a:pt x="3404" y="4555"/>
                    </a:cubicBezTo>
                    <a:cubicBezTo>
                      <a:pt x="3403" y="4527"/>
                      <a:pt x="3397" y="4498"/>
                      <a:pt x="3378" y="4474"/>
                    </a:cubicBezTo>
                    <a:cubicBezTo>
                      <a:pt x="3365" y="4459"/>
                      <a:pt x="3366" y="4444"/>
                      <a:pt x="3378" y="4427"/>
                    </a:cubicBezTo>
                    <a:cubicBezTo>
                      <a:pt x="3401" y="4394"/>
                      <a:pt x="3414" y="4356"/>
                      <a:pt x="3418" y="4316"/>
                    </a:cubicBezTo>
                    <a:cubicBezTo>
                      <a:pt x="3424" y="4257"/>
                      <a:pt x="3405" y="4201"/>
                      <a:pt x="3397" y="4144"/>
                    </a:cubicBezTo>
                    <a:cubicBezTo>
                      <a:pt x="3393" y="4112"/>
                      <a:pt x="3383" y="4082"/>
                      <a:pt x="3373" y="4052"/>
                    </a:cubicBezTo>
                    <a:cubicBezTo>
                      <a:pt x="3362" y="4021"/>
                      <a:pt x="3345" y="3994"/>
                      <a:pt x="3340" y="3961"/>
                    </a:cubicBezTo>
                    <a:cubicBezTo>
                      <a:pt x="3337" y="3939"/>
                      <a:pt x="3319" y="3920"/>
                      <a:pt x="3315" y="3899"/>
                    </a:cubicBezTo>
                    <a:cubicBezTo>
                      <a:pt x="3302" y="3827"/>
                      <a:pt x="3265" y="3765"/>
                      <a:pt x="3237" y="3700"/>
                    </a:cubicBezTo>
                    <a:cubicBezTo>
                      <a:pt x="3227" y="3675"/>
                      <a:pt x="3212" y="3653"/>
                      <a:pt x="3210" y="3623"/>
                    </a:cubicBezTo>
                    <a:cubicBezTo>
                      <a:pt x="3209" y="3604"/>
                      <a:pt x="3211" y="3592"/>
                      <a:pt x="3230" y="3589"/>
                    </a:cubicBezTo>
                    <a:cubicBezTo>
                      <a:pt x="3249" y="3585"/>
                      <a:pt x="3259" y="3594"/>
                      <a:pt x="3265" y="3613"/>
                    </a:cubicBezTo>
                    <a:cubicBezTo>
                      <a:pt x="3272" y="3639"/>
                      <a:pt x="3281" y="3666"/>
                      <a:pt x="3292" y="3691"/>
                    </a:cubicBezTo>
                    <a:cubicBezTo>
                      <a:pt x="3302" y="3715"/>
                      <a:pt x="3317" y="3738"/>
                      <a:pt x="3326" y="3762"/>
                    </a:cubicBezTo>
                    <a:cubicBezTo>
                      <a:pt x="3341" y="3798"/>
                      <a:pt x="3353" y="3836"/>
                      <a:pt x="3367" y="3872"/>
                    </a:cubicBezTo>
                    <a:cubicBezTo>
                      <a:pt x="3398" y="3951"/>
                      <a:pt x="3431" y="4029"/>
                      <a:pt x="3451" y="4111"/>
                    </a:cubicBezTo>
                    <a:cubicBezTo>
                      <a:pt x="3462" y="4157"/>
                      <a:pt x="3471" y="4204"/>
                      <a:pt x="3480" y="4250"/>
                    </a:cubicBezTo>
                    <a:cubicBezTo>
                      <a:pt x="3483" y="4263"/>
                      <a:pt x="3481" y="4277"/>
                      <a:pt x="3483" y="4290"/>
                    </a:cubicBezTo>
                    <a:cubicBezTo>
                      <a:pt x="3488" y="4328"/>
                      <a:pt x="3482" y="4367"/>
                      <a:pt x="3461" y="4396"/>
                    </a:cubicBezTo>
                    <a:cubicBezTo>
                      <a:pt x="3435" y="4432"/>
                      <a:pt x="3443" y="4459"/>
                      <a:pt x="3462" y="4489"/>
                    </a:cubicBezTo>
                    <a:cubicBezTo>
                      <a:pt x="3464" y="4493"/>
                      <a:pt x="3467" y="4496"/>
                      <a:pt x="3468" y="4500"/>
                    </a:cubicBezTo>
                    <a:cubicBezTo>
                      <a:pt x="3473" y="4521"/>
                      <a:pt x="3482" y="4541"/>
                      <a:pt x="3475" y="4566"/>
                    </a:cubicBezTo>
                    <a:cubicBezTo>
                      <a:pt x="3450" y="4652"/>
                      <a:pt x="3410" y="4733"/>
                      <a:pt x="3375" y="4815"/>
                    </a:cubicBezTo>
                    <a:cubicBezTo>
                      <a:pt x="3350" y="4872"/>
                      <a:pt x="3318" y="4925"/>
                      <a:pt x="3291" y="4980"/>
                    </a:cubicBezTo>
                    <a:cubicBezTo>
                      <a:pt x="3269" y="5024"/>
                      <a:pt x="3246" y="5068"/>
                      <a:pt x="3228" y="5114"/>
                    </a:cubicBezTo>
                    <a:cubicBezTo>
                      <a:pt x="3214" y="5152"/>
                      <a:pt x="3199" y="5190"/>
                      <a:pt x="3188" y="5230"/>
                    </a:cubicBezTo>
                    <a:cubicBezTo>
                      <a:pt x="3180" y="5261"/>
                      <a:pt x="3170" y="5293"/>
                      <a:pt x="3165" y="5325"/>
                    </a:cubicBezTo>
                    <a:cubicBezTo>
                      <a:pt x="3152" y="5417"/>
                      <a:pt x="3158" y="5508"/>
                      <a:pt x="3181" y="5598"/>
                    </a:cubicBezTo>
                    <a:cubicBezTo>
                      <a:pt x="3188" y="5626"/>
                      <a:pt x="3201" y="5641"/>
                      <a:pt x="3230" y="5646"/>
                    </a:cubicBezTo>
                    <a:cubicBezTo>
                      <a:pt x="3244" y="5606"/>
                      <a:pt x="3274" y="5587"/>
                      <a:pt x="3311" y="5575"/>
                    </a:cubicBezTo>
                    <a:cubicBezTo>
                      <a:pt x="3372" y="5555"/>
                      <a:pt x="3433" y="5550"/>
                      <a:pt x="3495" y="5562"/>
                    </a:cubicBezTo>
                    <a:cubicBezTo>
                      <a:pt x="3569" y="5576"/>
                      <a:pt x="3644" y="5591"/>
                      <a:pt x="3704" y="5640"/>
                    </a:cubicBezTo>
                    <a:cubicBezTo>
                      <a:pt x="3753" y="5681"/>
                      <a:pt x="3803" y="5721"/>
                      <a:pt x="3842" y="5771"/>
                    </a:cubicBezTo>
                    <a:cubicBezTo>
                      <a:pt x="3853" y="5784"/>
                      <a:pt x="3869" y="5793"/>
                      <a:pt x="3879" y="5806"/>
                    </a:cubicBezTo>
                    <a:cubicBezTo>
                      <a:pt x="3893" y="5824"/>
                      <a:pt x="3904" y="5846"/>
                      <a:pt x="3920" y="5873"/>
                    </a:cubicBezTo>
                    <a:close/>
                    <a:moveTo>
                      <a:pt x="2188" y="5626"/>
                    </a:moveTo>
                    <a:cubicBezTo>
                      <a:pt x="2184" y="5646"/>
                      <a:pt x="2180" y="5665"/>
                      <a:pt x="2174" y="5684"/>
                    </a:cubicBezTo>
                    <a:cubicBezTo>
                      <a:pt x="2171" y="5693"/>
                      <a:pt x="2165" y="5709"/>
                      <a:pt x="2160" y="5710"/>
                    </a:cubicBezTo>
                    <a:cubicBezTo>
                      <a:pt x="2141" y="5711"/>
                      <a:pt x="2142" y="5724"/>
                      <a:pt x="2140" y="5735"/>
                    </a:cubicBezTo>
                    <a:cubicBezTo>
                      <a:pt x="2133" y="5777"/>
                      <a:pt x="2129" y="5819"/>
                      <a:pt x="2121" y="5861"/>
                    </a:cubicBezTo>
                    <a:cubicBezTo>
                      <a:pt x="2107" y="5945"/>
                      <a:pt x="2093" y="6029"/>
                      <a:pt x="2078" y="6112"/>
                    </a:cubicBezTo>
                    <a:cubicBezTo>
                      <a:pt x="2063" y="6194"/>
                      <a:pt x="2049" y="6277"/>
                      <a:pt x="2033" y="6359"/>
                    </a:cubicBezTo>
                    <a:cubicBezTo>
                      <a:pt x="2008" y="6482"/>
                      <a:pt x="1983" y="6605"/>
                      <a:pt x="1956" y="6728"/>
                    </a:cubicBezTo>
                    <a:cubicBezTo>
                      <a:pt x="1934" y="6825"/>
                      <a:pt x="1916" y="6922"/>
                      <a:pt x="1889" y="7018"/>
                    </a:cubicBezTo>
                    <a:cubicBezTo>
                      <a:pt x="1872" y="7079"/>
                      <a:pt x="1860" y="7142"/>
                      <a:pt x="1851" y="7205"/>
                    </a:cubicBezTo>
                    <a:cubicBezTo>
                      <a:pt x="1840" y="7279"/>
                      <a:pt x="1821" y="7352"/>
                      <a:pt x="1818" y="7428"/>
                    </a:cubicBezTo>
                    <a:cubicBezTo>
                      <a:pt x="1815" y="7517"/>
                      <a:pt x="1804" y="7606"/>
                      <a:pt x="1800" y="7695"/>
                    </a:cubicBezTo>
                    <a:cubicBezTo>
                      <a:pt x="1798" y="7746"/>
                      <a:pt x="1802" y="7798"/>
                      <a:pt x="1804" y="7850"/>
                    </a:cubicBezTo>
                    <a:cubicBezTo>
                      <a:pt x="1808" y="7928"/>
                      <a:pt x="1808" y="8007"/>
                      <a:pt x="1818" y="8084"/>
                    </a:cubicBezTo>
                    <a:cubicBezTo>
                      <a:pt x="1833" y="8201"/>
                      <a:pt x="1834" y="8317"/>
                      <a:pt x="1828" y="8433"/>
                    </a:cubicBezTo>
                    <a:cubicBezTo>
                      <a:pt x="1825" y="8514"/>
                      <a:pt x="1825" y="8595"/>
                      <a:pt x="1821" y="8676"/>
                    </a:cubicBezTo>
                    <a:cubicBezTo>
                      <a:pt x="1817" y="8776"/>
                      <a:pt x="1810" y="8877"/>
                      <a:pt x="1804" y="8977"/>
                    </a:cubicBezTo>
                    <a:cubicBezTo>
                      <a:pt x="1801" y="9040"/>
                      <a:pt x="1796" y="9102"/>
                      <a:pt x="1797" y="9165"/>
                    </a:cubicBezTo>
                    <a:cubicBezTo>
                      <a:pt x="1798" y="9246"/>
                      <a:pt x="1806" y="9328"/>
                      <a:pt x="1800" y="9410"/>
                    </a:cubicBezTo>
                    <a:cubicBezTo>
                      <a:pt x="1797" y="9438"/>
                      <a:pt x="1801" y="9441"/>
                      <a:pt x="1830" y="9445"/>
                    </a:cubicBezTo>
                    <a:cubicBezTo>
                      <a:pt x="1859" y="9449"/>
                      <a:pt x="1888" y="9452"/>
                      <a:pt x="1917" y="9455"/>
                    </a:cubicBezTo>
                    <a:cubicBezTo>
                      <a:pt x="1934" y="9456"/>
                      <a:pt x="1951" y="9456"/>
                      <a:pt x="1968" y="9456"/>
                    </a:cubicBezTo>
                    <a:cubicBezTo>
                      <a:pt x="2047" y="9457"/>
                      <a:pt x="2127" y="9454"/>
                      <a:pt x="2207" y="9458"/>
                    </a:cubicBezTo>
                    <a:cubicBezTo>
                      <a:pt x="2283" y="9463"/>
                      <a:pt x="2359" y="9475"/>
                      <a:pt x="2437" y="9483"/>
                    </a:cubicBezTo>
                    <a:cubicBezTo>
                      <a:pt x="2439" y="9479"/>
                      <a:pt x="2441" y="9473"/>
                      <a:pt x="2443" y="9467"/>
                    </a:cubicBezTo>
                    <a:cubicBezTo>
                      <a:pt x="2461" y="9392"/>
                      <a:pt x="2477" y="9317"/>
                      <a:pt x="2497" y="9242"/>
                    </a:cubicBezTo>
                    <a:cubicBezTo>
                      <a:pt x="2510" y="9189"/>
                      <a:pt x="2529" y="9136"/>
                      <a:pt x="2542" y="9082"/>
                    </a:cubicBezTo>
                    <a:cubicBezTo>
                      <a:pt x="2558" y="9018"/>
                      <a:pt x="2570" y="8952"/>
                      <a:pt x="2583" y="8888"/>
                    </a:cubicBezTo>
                    <a:cubicBezTo>
                      <a:pt x="2594" y="8833"/>
                      <a:pt x="2607" y="8779"/>
                      <a:pt x="2615" y="8724"/>
                    </a:cubicBezTo>
                    <a:cubicBezTo>
                      <a:pt x="2627" y="8646"/>
                      <a:pt x="2634" y="8568"/>
                      <a:pt x="2648" y="8491"/>
                    </a:cubicBezTo>
                    <a:cubicBezTo>
                      <a:pt x="2664" y="8406"/>
                      <a:pt x="2668" y="8320"/>
                      <a:pt x="2672" y="8234"/>
                    </a:cubicBezTo>
                    <a:cubicBezTo>
                      <a:pt x="2674" y="8176"/>
                      <a:pt x="2671" y="8117"/>
                      <a:pt x="2673" y="8059"/>
                    </a:cubicBezTo>
                    <a:cubicBezTo>
                      <a:pt x="2676" y="8000"/>
                      <a:pt x="2672" y="7943"/>
                      <a:pt x="2662" y="7885"/>
                    </a:cubicBezTo>
                    <a:cubicBezTo>
                      <a:pt x="2653" y="7836"/>
                      <a:pt x="2642" y="7787"/>
                      <a:pt x="2647" y="7735"/>
                    </a:cubicBezTo>
                    <a:cubicBezTo>
                      <a:pt x="2649" y="7714"/>
                      <a:pt x="2644" y="7693"/>
                      <a:pt x="2645" y="7672"/>
                    </a:cubicBezTo>
                    <a:cubicBezTo>
                      <a:pt x="2647" y="7628"/>
                      <a:pt x="2648" y="7584"/>
                      <a:pt x="2654" y="7541"/>
                    </a:cubicBezTo>
                    <a:cubicBezTo>
                      <a:pt x="2662" y="7486"/>
                      <a:pt x="2673" y="7431"/>
                      <a:pt x="2695" y="7380"/>
                    </a:cubicBezTo>
                    <a:cubicBezTo>
                      <a:pt x="2713" y="7337"/>
                      <a:pt x="2730" y="7294"/>
                      <a:pt x="2751" y="7252"/>
                    </a:cubicBezTo>
                    <a:cubicBezTo>
                      <a:pt x="2778" y="7196"/>
                      <a:pt x="2809" y="7142"/>
                      <a:pt x="2835" y="7086"/>
                    </a:cubicBezTo>
                    <a:cubicBezTo>
                      <a:pt x="2860" y="7032"/>
                      <a:pt x="2880" y="6976"/>
                      <a:pt x="2902" y="6920"/>
                    </a:cubicBezTo>
                    <a:cubicBezTo>
                      <a:pt x="2923" y="6867"/>
                      <a:pt x="2944" y="6815"/>
                      <a:pt x="2964" y="6761"/>
                    </a:cubicBezTo>
                    <a:cubicBezTo>
                      <a:pt x="2979" y="6722"/>
                      <a:pt x="2992" y="6681"/>
                      <a:pt x="3006" y="6642"/>
                    </a:cubicBezTo>
                    <a:cubicBezTo>
                      <a:pt x="3019" y="6607"/>
                      <a:pt x="3029" y="6571"/>
                      <a:pt x="3047" y="6539"/>
                    </a:cubicBezTo>
                    <a:cubicBezTo>
                      <a:pt x="3062" y="6510"/>
                      <a:pt x="3072" y="6474"/>
                      <a:pt x="3109" y="6466"/>
                    </a:cubicBezTo>
                    <a:cubicBezTo>
                      <a:pt x="3098" y="6419"/>
                      <a:pt x="3081" y="6374"/>
                      <a:pt x="3079" y="6328"/>
                    </a:cubicBezTo>
                    <a:cubicBezTo>
                      <a:pt x="3079" y="6293"/>
                      <a:pt x="3069" y="6261"/>
                      <a:pt x="3063" y="6228"/>
                    </a:cubicBezTo>
                    <a:cubicBezTo>
                      <a:pt x="3061" y="6215"/>
                      <a:pt x="3055" y="6203"/>
                      <a:pt x="3054" y="6190"/>
                    </a:cubicBezTo>
                    <a:cubicBezTo>
                      <a:pt x="3051" y="6160"/>
                      <a:pt x="3053" y="6129"/>
                      <a:pt x="3048" y="6099"/>
                    </a:cubicBezTo>
                    <a:cubicBezTo>
                      <a:pt x="3045" y="6076"/>
                      <a:pt x="3047" y="6057"/>
                      <a:pt x="3059" y="6038"/>
                    </a:cubicBezTo>
                    <a:cubicBezTo>
                      <a:pt x="3065" y="6029"/>
                      <a:pt x="3069" y="6020"/>
                      <a:pt x="3073" y="6010"/>
                    </a:cubicBezTo>
                    <a:cubicBezTo>
                      <a:pt x="3097" y="5944"/>
                      <a:pt x="3120" y="5878"/>
                      <a:pt x="3144" y="5812"/>
                    </a:cubicBezTo>
                    <a:cubicBezTo>
                      <a:pt x="3148" y="5800"/>
                      <a:pt x="3152" y="5789"/>
                      <a:pt x="3157" y="5778"/>
                    </a:cubicBezTo>
                    <a:cubicBezTo>
                      <a:pt x="3170" y="5752"/>
                      <a:pt x="3183" y="5725"/>
                      <a:pt x="3196" y="5697"/>
                    </a:cubicBezTo>
                    <a:cubicBezTo>
                      <a:pt x="3184" y="5691"/>
                      <a:pt x="3178" y="5687"/>
                      <a:pt x="3170" y="5685"/>
                    </a:cubicBezTo>
                    <a:cubicBezTo>
                      <a:pt x="3133" y="5677"/>
                      <a:pt x="3114" y="5654"/>
                      <a:pt x="3111" y="5616"/>
                    </a:cubicBezTo>
                    <a:cubicBezTo>
                      <a:pt x="3110" y="5602"/>
                      <a:pt x="3103" y="5589"/>
                      <a:pt x="3098" y="5573"/>
                    </a:cubicBezTo>
                    <a:cubicBezTo>
                      <a:pt x="3064" y="5580"/>
                      <a:pt x="3033" y="5587"/>
                      <a:pt x="3002" y="5593"/>
                    </a:cubicBezTo>
                    <a:cubicBezTo>
                      <a:pt x="2946" y="5602"/>
                      <a:pt x="2889" y="5609"/>
                      <a:pt x="2833" y="5619"/>
                    </a:cubicBezTo>
                    <a:cubicBezTo>
                      <a:pt x="2785" y="5627"/>
                      <a:pt x="2737" y="5641"/>
                      <a:pt x="2689" y="5646"/>
                    </a:cubicBezTo>
                    <a:cubicBezTo>
                      <a:pt x="2633" y="5650"/>
                      <a:pt x="2576" y="5649"/>
                      <a:pt x="2519" y="5646"/>
                    </a:cubicBezTo>
                    <a:cubicBezTo>
                      <a:pt x="2411" y="5641"/>
                      <a:pt x="2302" y="5633"/>
                      <a:pt x="2188" y="5626"/>
                    </a:cubicBezTo>
                    <a:close/>
                    <a:moveTo>
                      <a:pt x="3655" y="6761"/>
                    </a:moveTo>
                    <a:cubicBezTo>
                      <a:pt x="3695" y="6811"/>
                      <a:pt x="3715" y="6862"/>
                      <a:pt x="3728" y="6915"/>
                    </a:cubicBezTo>
                    <a:cubicBezTo>
                      <a:pt x="3734" y="6936"/>
                      <a:pt x="3738" y="6958"/>
                      <a:pt x="3747" y="6977"/>
                    </a:cubicBezTo>
                    <a:cubicBezTo>
                      <a:pt x="3784" y="7060"/>
                      <a:pt x="3823" y="7143"/>
                      <a:pt x="3863" y="7224"/>
                    </a:cubicBezTo>
                    <a:cubicBezTo>
                      <a:pt x="3894" y="7290"/>
                      <a:pt x="3926" y="7355"/>
                      <a:pt x="3973" y="7412"/>
                    </a:cubicBezTo>
                    <a:cubicBezTo>
                      <a:pt x="3979" y="7419"/>
                      <a:pt x="3984" y="7427"/>
                      <a:pt x="3988" y="7435"/>
                    </a:cubicBezTo>
                    <a:cubicBezTo>
                      <a:pt x="4019" y="7497"/>
                      <a:pt x="4046" y="7560"/>
                      <a:pt x="4079" y="7621"/>
                    </a:cubicBezTo>
                    <a:cubicBezTo>
                      <a:pt x="4114" y="7683"/>
                      <a:pt x="4152" y="7744"/>
                      <a:pt x="4210" y="7789"/>
                    </a:cubicBezTo>
                    <a:cubicBezTo>
                      <a:pt x="4283" y="7847"/>
                      <a:pt x="4352" y="7910"/>
                      <a:pt x="4423" y="7969"/>
                    </a:cubicBezTo>
                    <a:cubicBezTo>
                      <a:pt x="4467" y="8005"/>
                      <a:pt x="4512" y="8040"/>
                      <a:pt x="4557" y="8075"/>
                    </a:cubicBezTo>
                    <a:cubicBezTo>
                      <a:pt x="4590" y="8101"/>
                      <a:pt x="4624" y="8126"/>
                      <a:pt x="4658" y="8151"/>
                    </a:cubicBezTo>
                    <a:cubicBezTo>
                      <a:pt x="4689" y="8174"/>
                      <a:pt x="4720" y="8197"/>
                      <a:pt x="4750" y="8220"/>
                    </a:cubicBezTo>
                    <a:cubicBezTo>
                      <a:pt x="4814" y="8269"/>
                      <a:pt x="4878" y="8319"/>
                      <a:pt x="4942" y="8368"/>
                    </a:cubicBezTo>
                    <a:cubicBezTo>
                      <a:pt x="4964" y="8385"/>
                      <a:pt x="4985" y="8403"/>
                      <a:pt x="5008" y="8419"/>
                    </a:cubicBezTo>
                    <a:cubicBezTo>
                      <a:pt x="5039" y="8442"/>
                      <a:pt x="5072" y="8462"/>
                      <a:pt x="5102" y="8486"/>
                    </a:cubicBezTo>
                    <a:cubicBezTo>
                      <a:pt x="5180" y="8548"/>
                      <a:pt x="5256" y="8612"/>
                      <a:pt x="5326" y="8683"/>
                    </a:cubicBezTo>
                    <a:cubicBezTo>
                      <a:pt x="5390" y="8747"/>
                      <a:pt x="5450" y="8814"/>
                      <a:pt x="5498" y="8891"/>
                    </a:cubicBezTo>
                    <a:cubicBezTo>
                      <a:pt x="5525" y="8935"/>
                      <a:pt x="5542" y="8934"/>
                      <a:pt x="5583" y="8923"/>
                    </a:cubicBezTo>
                    <a:cubicBezTo>
                      <a:pt x="5597" y="8919"/>
                      <a:pt x="5612" y="8914"/>
                      <a:pt x="5624" y="8907"/>
                    </a:cubicBezTo>
                    <a:cubicBezTo>
                      <a:pt x="5664" y="8885"/>
                      <a:pt x="5703" y="8861"/>
                      <a:pt x="5743" y="8837"/>
                    </a:cubicBezTo>
                    <a:cubicBezTo>
                      <a:pt x="5755" y="8829"/>
                      <a:pt x="5765" y="8819"/>
                      <a:pt x="5777" y="8810"/>
                    </a:cubicBezTo>
                    <a:cubicBezTo>
                      <a:pt x="5819" y="8776"/>
                      <a:pt x="5853" y="8733"/>
                      <a:pt x="5900" y="8705"/>
                    </a:cubicBezTo>
                    <a:cubicBezTo>
                      <a:pt x="5938" y="8681"/>
                      <a:pt x="5972" y="8651"/>
                      <a:pt x="6006" y="8621"/>
                    </a:cubicBezTo>
                    <a:cubicBezTo>
                      <a:pt x="6020" y="8610"/>
                      <a:pt x="6031" y="8594"/>
                      <a:pt x="6041" y="8578"/>
                    </a:cubicBezTo>
                    <a:cubicBezTo>
                      <a:pt x="6052" y="8560"/>
                      <a:pt x="6059" y="8539"/>
                      <a:pt x="6069" y="8521"/>
                    </a:cubicBezTo>
                    <a:cubicBezTo>
                      <a:pt x="6080" y="8503"/>
                      <a:pt x="6081" y="8487"/>
                      <a:pt x="6068" y="8469"/>
                    </a:cubicBezTo>
                    <a:cubicBezTo>
                      <a:pt x="6041" y="8432"/>
                      <a:pt x="6016" y="8393"/>
                      <a:pt x="5989" y="8355"/>
                    </a:cubicBezTo>
                    <a:cubicBezTo>
                      <a:pt x="5938" y="8282"/>
                      <a:pt x="5888" y="8208"/>
                      <a:pt x="5836" y="8136"/>
                    </a:cubicBezTo>
                    <a:cubicBezTo>
                      <a:pt x="5815" y="8107"/>
                      <a:pt x="5793" y="8079"/>
                      <a:pt x="5769" y="8052"/>
                    </a:cubicBezTo>
                    <a:cubicBezTo>
                      <a:pt x="5735" y="8013"/>
                      <a:pt x="5698" y="7977"/>
                      <a:pt x="5665" y="7938"/>
                    </a:cubicBezTo>
                    <a:cubicBezTo>
                      <a:pt x="5612" y="7878"/>
                      <a:pt x="5562" y="7817"/>
                      <a:pt x="5506" y="7760"/>
                    </a:cubicBezTo>
                    <a:cubicBezTo>
                      <a:pt x="5433" y="7687"/>
                      <a:pt x="5352" y="7623"/>
                      <a:pt x="5269" y="7561"/>
                    </a:cubicBezTo>
                    <a:cubicBezTo>
                      <a:pt x="5206" y="7513"/>
                      <a:pt x="5145" y="7462"/>
                      <a:pt x="5087" y="7407"/>
                    </a:cubicBezTo>
                    <a:cubicBezTo>
                      <a:pt x="5069" y="7390"/>
                      <a:pt x="5056" y="7367"/>
                      <a:pt x="5036" y="7352"/>
                    </a:cubicBezTo>
                    <a:cubicBezTo>
                      <a:pt x="4984" y="7311"/>
                      <a:pt x="4944" y="7262"/>
                      <a:pt x="4924" y="7198"/>
                    </a:cubicBezTo>
                    <a:cubicBezTo>
                      <a:pt x="4889" y="7085"/>
                      <a:pt x="4852" y="6973"/>
                      <a:pt x="4818" y="6860"/>
                    </a:cubicBezTo>
                    <a:cubicBezTo>
                      <a:pt x="4791" y="6772"/>
                      <a:pt x="4766" y="6682"/>
                      <a:pt x="4742" y="6593"/>
                    </a:cubicBezTo>
                    <a:cubicBezTo>
                      <a:pt x="4713" y="6487"/>
                      <a:pt x="4686" y="6380"/>
                      <a:pt x="4658" y="6274"/>
                    </a:cubicBezTo>
                    <a:cubicBezTo>
                      <a:pt x="4634" y="6187"/>
                      <a:pt x="4608" y="6101"/>
                      <a:pt x="4585" y="6014"/>
                    </a:cubicBezTo>
                    <a:cubicBezTo>
                      <a:pt x="4565" y="5939"/>
                      <a:pt x="4547" y="5863"/>
                      <a:pt x="4528" y="5787"/>
                    </a:cubicBezTo>
                    <a:cubicBezTo>
                      <a:pt x="4503" y="5684"/>
                      <a:pt x="4473" y="5583"/>
                      <a:pt x="4435" y="5484"/>
                    </a:cubicBezTo>
                    <a:cubicBezTo>
                      <a:pt x="4428" y="5465"/>
                      <a:pt x="4419" y="5448"/>
                      <a:pt x="4410" y="5430"/>
                    </a:cubicBezTo>
                    <a:cubicBezTo>
                      <a:pt x="4378" y="5430"/>
                      <a:pt x="4382" y="5402"/>
                      <a:pt x="4372" y="5383"/>
                    </a:cubicBezTo>
                    <a:cubicBezTo>
                      <a:pt x="4365" y="5369"/>
                      <a:pt x="4357" y="5356"/>
                      <a:pt x="4348" y="5341"/>
                    </a:cubicBezTo>
                    <a:cubicBezTo>
                      <a:pt x="4311" y="5356"/>
                      <a:pt x="4278" y="5368"/>
                      <a:pt x="4245" y="5381"/>
                    </a:cubicBezTo>
                    <a:cubicBezTo>
                      <a:pt x="4237" y="5384"/>
                      <a:pt x="4228" y="5391"/>
                      <a:pt x="4225" y="5399"/>
                    </a:cubicBezTo>
                    <a:cubicBezTo>
                      <a:pt x="4192" y="5478"/>
                      <a:pt x="4161" y="5557"/>
                      <a:pt x="4128" y="5636"/>
                    </a:cubicBezTo>
                    <a:cubicBezTo>
                      <a:pt x="4115" y="5666"/>
                      <a:pt x="4104" y="5697"/>
                      <a:pt x="4087" y="5725"/>
                    </a:cubicBezTo>
                    <a:cubicBezTo>
                      <a:pt x="4062" y="5765"/>
                      <a:pt x="4030" y="5801"/>
                      <a:pt x="4004" y="5841"/>
                    </a:cubicBezTo>
                    <a:cubicBezTo>
                      <a:pt x="3975" y="5885"/>
                      <a:pt x="3926" y="5902"/>
                      <a:pt x="3891" y="5933"/>
                    </a:cubicBezTo>
                    <a:cubicBezTo>
                      <a:pt x="3886" y="5970"/>
                      <a:pt x="3883" y="6004"/>
                      <a:pt x="3876" y="6037"/>
                    </a:cubicBezTo>
                    <a:cubicBezTo>
                      <a:pt x="3872" y="6061"/>
                      <a:pt x="3864" y="6083"/>
                      <a:pt x="3857" y="6106"/>
                    </a:cubicBezTo>
                    <a:cubicBezTo>
                      <a:pt x="3843" y="6159"/>
                      <a:pt x="3828" y="6213"/>
                      <a:pt x="3815" y="6266"/>
                    </a:cubicBezTo>
                    <a:cubicBezTo>
                      <a:pt x="3811" y="6283"/>
                      <a:pt x="3807" y="6301"/>
                      <a:pt x="3809" y="6318"/>
                    </a:cubicBezTo>
                    <a:cubicBezTo>
                      <a:pt x="3813" y="6376"/>
                      <a:pt x="3821" y="6433"/>
                      <a:pt x="3826" y="6491"/>
                    </a:cubicBezTo>
                    <a:cubicBezTo>
                      <a:pt x="3828" y="6510"/>
                      <a:pt x="3829" y="6528"/>
                      <a:pt x="3828" y="6547"/>
                    </a:cubicBezTo>
                    <a:cubicBezTo>
                      <a:pt x="3828" y="6565"/>
                      <a:pt x="3823" y="6584"/>
                      <a:pt x="3825" y="6602"/>
                    </a:cubicBezTo>
                    <a:cubicBezTo>
                      <a:pt x="3832" y="6643"/>
                      <a:pt x="3815" y="6676"/>
                      <a:pt x="3797" y="6710"/>
                    </a:cubicBezTo>
                    <a:cubicBezTo>
                      <a:pt x="3784" y="6735"/>
                      <a:pt x="3763" y="6746"/>
                      <a:pt x="3736" y="6750"/>
                    </a:cubicBezTo>
                    <a:cubicBezTo>
                      <a:pt x="3712" y="6753"/>
                      <a:pt x="3687" y="6757"/>
                      <a:pt x="3655" y="6761"/>
                    </a:cubicBezTo>
                    <a:close/>
                    <a:moveTo>
                      <a:pt x="2128" y="2540"/>
                    </a:moveTo>
                    <a:cubicBezTo>
                      <a:pt x="2130" y="2544"/>
                      <a:pt x="2134" y="2548"/>
                      <a:pt x="2133" y="2551"/>
                    </a:cubicBezTo>
                    <a:cubicBezTo>
                      <a:pt x="2098" y="2619"/>
                      <a:pt x="2063" y="2688"/>
                      <a:pt x="2027" y="2758"/>
                    </a:cubicBezTo>
                    <a:cubicBezTo>
                      <a:pt x="2077" y="2753"/>
                      <a:pt x="2119" y="2739"/>
                      <a:pt x="2151" y="2697"/>
                    </a:cubicBezTo>
                    <a:cubicBezTo>
                      <a:pt x="2181" y="2660"/>
                      <a:pt x="2215" y="2626"/>
                      <a:pt x="2247" y="2591"/>
                    </a:cubicBezTo>
                    <a:cubicBezTo>
                      <a:pt x="2263" y="2573"/>
                      <a:pt x="2282" y="2568"/>
                      <a:pt x="2305" y="2576"/>
                    </a:cubicBezTo>
                    <a:cubicBezTo>
                      <a:pt x="2313" y="2608"/>
                      <a:pt x="2296" y="2633"/>
                      <a:pt x="2283" y="2656"/>
                    </a:cubicBezTo>
                    <a:cubicBezTo>
                      <a:pt x="2253" y="2708"/>
                      <a:pt x="2252" y="2762"/>
                      <a:pt x="2265" y="2822"/>
                    </a:cubicBezTo>
                    <a:cubicBezTo>
                      <a:pt x="2272" y="2815"/>
                      <a:pt x="2277" y="2812"/>
                      <a:pt x="2279" y="2807"/>
                    </a:cubicBezTo>
                    <a:cubicBezTo>
                      <a:pt x="2297" y="2762"/>
                      <a:pt x="2313" y="2716"/>
                      <a:pt x="2332" y="2671"/>
                    </a:cubicBezTo>
                    <a:cubicBezTo>
                      <a:pt x="2339" y="2653"/>
                      <a:pt x="2352" y="2637"/>
                      <a:pt x="2364" y="2621"/>
                    </a:cubicBezTo>
                    <a:cubicBezTo>
                      <a:pt x="2387" y="2589"/>
                      <a:pt x="2418" y="2568"/>
                      <a:pt x="2457" y="2555"/>
                    </a:cubicBezTo>
                    <a:cubicBezTo>
                      <a:pt x="2452" y="2539"/>
                      <a:pt x="2448" y="2525"/>
                      <a:pt x="2443" y="2510"/>
                    </a:cubicBezTo>
                    <a:cubicBezTo>
                      <a:pt x="2400" y="2527"/>
                      <a:pt x="2362" y="2512"/>
                      <a:pt x="2323" y="2508"/>
                    </a:cubicBezTo>
                    <a:cubicBezTo>
                      <a:pt x="2260" y="2501"/>
                      <a:pt x="2201" y="2487"/>
                      <a:pt x="2148" y="2450"/>
                    </a:cubicBezTo>
                    <a:cubicBezTo>
                      <a:pt x="2102" y="2418"/>
                      <a:pt x="2057" y="2386"/>
                      <a:pt x="2009" y="2357"/>
                    </a:cubicBezTo>
                    <a:cubicBezTo>
                      <a:pt x="1962" y="2328"/>
                      <a:pt x="1922" y="2292"/>
                      <a:pt x="1890" y="2248"/>
                    </a:cubicBezTo>
                    <a:cubicBezTo>
                      <a:pt x="1865" y="2215"/>
                      <a:pt x="1839" y="2183"/>
                      <a:pt x="1814" y="2150"/>
                    </a:cubicBezTo>
                    <a:cubicBezTo>
                      <a:pt x="1799" y="2131"/>
                      <a:pt x="1783" y="2113"/>
                      <a:pt x="1773" y="2092"/>
                    </a:cubicBezTo>
                    <a:cubicBezTo>
                      <a:pt x="1738" y="2022"/>
                      <a:pt x="1706" y="1951"/>
                      <a:pt x="1671" y="1881"/>
                    </a:cubicBezTo>
                    <a:cubicBezTo>
                      <a:pt x="1627" y="1794"/>
                      <a:pt x="1615" y="1699"/>
                      <a:pt x="1596" y="1605"/>
                    </a:cubicBezTo>
                    <a:cubicBezTo>
                      <a:pt x="1594" y="1592"/>
                      <a:pt x="1592" y="1579"/>
                      <a:pt x="1592" y="1566"/>
                    </a:cubicBezTo>
                    <a:cubicBezTo>
                      <a:pt x="1592" y="1524"/>
                      <a:pt x="1586" y="1484"/>
                      <a:pt x="1564" y="1447"/>
                    </a:cubicBezTo>
                    <a:cubicBezTo>
                      <a:pt x="1561" y="1441"/>
                      <a:pt x="1558" y="1431"/>
                      <a:pt x="1560" y="1425"/>
                    </a:cubicBezTo>
                    <a:cubicBezTo>
                      <a:pt x="1568" y="1403"/>
                      <a:pt x="1558" y="1387"/>
                      <a:pt x="1550" y="1369"/>
                    </a:cubicBezTo>
                    <a:cubicBezTo>
                      <a:pt x="1529" y="1326"/>
                      <a:pt x="1516" y="1280"/>
                      <a:pt x="1520" y="1231"/>
                    </a:cubicBezTo>
                    <a:cubicBezTo>
                      <a:pt x="1523" y="1204"/>
                      <a:pt x="1519" y="1176"/>
                      <a:pt x="1504" y="1153"/>
                    </a:cubicBezTo>
                    <a:cubicBezTo>
                      <a:pt x="1501" y="1153"/>
                      <a:pt x="1498" y="1153"/>
                      <a:pt x="1495" y="1153"/>
                    </a:cubicBezTo>
                    <a:cubicBezTo>
                      <a:pt x="1494" y="1175"/>
                      <a:pt x="1492" y="1197"/>
                      <a:pt x="1491" y="1221"/>
                    </a:cubicBezTo>
                    <a:cubicBezTo>
                      <a:pt x="1489" y="1222"/>
                      <a:pt x="1485" y="1226"/>
                      <a:pt x="1480" y="1228"/>
                    </a:cubicBezTo>
                    <a:cubicBezTo>
                      <a:pt x="1450" y="1241"/>
                      <a:pt x="1428" y="1226"/>
                      <a:pt x="1430" y="1193"/>
                    </a:cubicBezTo>
                    <a:cubicBezTo>
                      <a:pt x="1431" y="1178"/>
                      <a:pt x="1433" y="1164"/>
                      <a:pt x="1435" y="1149"/>
                    </a:cubicBezTo>
                    <a:cubicBezTo>
                      <a:pt x="1437" y="1134"/>
                      <a:pt x="1443" y="1117"/>
                      <a:pt x="1441" y="1103"/>
                    </a:cubicBezTo>
                    <a:cubicBezTo>
                      <a:pt x="1434" y="1062"/>
                      <a:pt x="1449" y="1026"/>
                      <a:pt x="1469" y="997"/>
                    </a:cubicBezTo>
                    <a:cubicBezTo>
                      <a:pt x="1509" y="940"/>
                      <a:pt x="1541" y="877"/>
                      <a:pt x="1591" y="826"/>
                    </a:cubicBezTo>
                    <a:cubicBezTo>
                      <a:pt x="1615" y="801"/>
                      <a:pt x="1643" y="783"/>
                      <a:pt x="1672" y="769"/>
                    </a:cubicBezTo>
                    <a:cubicBezTo>
                      <a:pt x="1693" y="758"/>
                      <a:pt x="1719" y="756"/>
                      <a:pt x="1741" y="767"/>
                    </a:cubicBezTo>
                    <a:cubicBezTo>
                      <a:pt x="1761" y="777"/>
                      <a:pt x="1757" y="800"/>
                      <a:pt x="1759" y="817"/>
                    </a:cubicBezTo>
                    <a:cubicBezTo>
                      <a:pt x="1769" y="892"/>
                      <a:pt x="1778" y="968"/>
                      <a:pt x="1789" y="1042"/>
                    </a:cubicBezTo>
                    <a:cubicBezTo>
                      <a:pt x="1795" y="1088"/>
                      <a:pt x="1806" y="1133"/>
                      <a:pt x="1848" y="1167"/>
                    </a:cubicBezTo>
                    <a:cubicBezTo>
                      <a:pt x="1850" y="1157"/>
                      <a:pt x="1853" y="1151"/>
                      <a:pt x="1852" y="1145"/>
                    </a:cubicBezTo>
                    <a:cubicBezTo>
                      <a:pt x="1851" y="1109"/>
                      <a:pt x="1847" y="1073"/>
                      <a:pt x="1846" y="1037"/>
                    </a:cubicBezTo>
                    <a:cubicBezTo>
                      <a:pt x="1846" y="1022"/>
                      <a:pt x="1849" y="1006"/>
                      <a:pt x="1855" y="992"/>
                    </a:cubicBezTo>
                    <a:cubicBezTo>
                      <a:pt x="1878" y="933"/>
                      <a:pt x="1917" y="885"/>
                      <a:pt x="1958" y="838"/>
                    </a:cubicBezTo>
                    <a:cubicBezTo>
                      <a:pt x="1977" y="816"/>
                      <a:pt x="2003" y="805"/>
                      <a:pt x="2031" y="801"/>
                    </a:cubicBezTo>
                    <a:cubicBezTo>
                      <a:pt x="2063" y="795"/>
                      <a:pt x="2079" y="808"/>
                      <a:pt x="2079" y="841"/>
                    </a:cubicBezTo>
                    <a:cubicBezTo>
                      <a:pt x="2080" y="860"/>
                      <a:pt x="2077" y="878"/>
                      <a:pt x="2076" y="897"/>
                    </a:cubicBezTo>
                    <a:cubicBezTo>
                      <a:pt x="2075" y="918"/>
                      <a:pt x="2071" y="940"/>
                      <a:pt x="2075" y="960"/>
                    </a:cubicBezTo>
                    <a:cubicBezTo>
                      <a:pt x="2088" y="1018"/>
                      <a:pt x="2105" y="1076"/>
                      <a:pt x="2123" y="1144"/>
                    </a:cubicBezTo>
                    <a:cubicBezTo>
                      <a:pt x="2135" y="1129"/>
                      <a:pt x="2143" y="1123"/>
                      <a:pt x="2147" y="1115"/>
                    </a:cubicBezTo>
                    <a:cubicBezTo>
                      <a:pt x="2162" y="1085"/>
                      <a:pt x="2173" y="1054"/>
                      <a:pt x="2189" y="1025"/>
                    </a:cubicBezTo>
                    <a:cubicBezTo>
                      <a:pt x="2214" y="983"/>
                      <a:pt x="2239" y="941"/>
                      <a:pt x="2290" y="921"/>
                    </a:cubicBezTo>
                    <a:cubicBezTo>
                      <a:pt x="2342" y="900"/>
                      <a:pt x="2383" y="901"/>
                      <a:pt x="2418" y="952"/>
                    </a:cubicBezTo>
                    <a:cubicBezTo>
                      <a:pt x="2463" y="1017"/>
                      <a:pt x="2512" y="1081"/>
                      <a:pt x="2525" y="1163"/>
                    </a:cubicBezTo>
                    <a:cubicBezTo>
                      <a:pt x="2527" y="1179"/>
                      <a:pt x="2528" y="1195"/>
                      <a:pt x="2529" y="1212"/>
                    </a:cubicBezTo>
                    <a:cubicBezTo>
                      <a:pt x="2533" y="1211"/>
                      <a:pt x="2535" y="1211"/>
                      <a:pt x="2536" y="1211"/>
                    </a:cubicBezTo>
                    <a:cubicBezTo>
                      <a:pt x="2571" y="1141"/>
                      <a:pt x="2606" y="1071"/>
                      <a:pt x="2642" y="1002"/>
                    </a:cubicBezTo>
                    <a:cubicBezTo>
                      <a:pt x="2649" y="988"/>
                      <a:pt x="2658" y="976"/>
                      <a:pt x="2666" y="964"/>
                    </a:cubicBezTo>
                    <a:cubicBezTo>
                      <a:pt x="2686" y="970"/>
                      <a:pt x="2697" y="979"/>
                      <a:pt x="2701" y="998"/>
                    </a:cubicBezTo>
                    <a:cubicBezTo>
                      <a:pt x="2706" y="1023"/>
                      <a:pt x="2712" y="1049"/>
                      <a:pt x="2723" y="1073"/>
                    </a:cubicBezTo>
                    <a:cubicBezTo>
                      <a:pt x="2751" y="1134"/>
                      <a:pt x="2760" y="1200"/>
                      <a:pt x="2770" y="1265"/>
                    </a:cubicBezTo>
                    <a:cubicBezTo>
                      <a:pt x="2782" y="1348"/>
                      <a:pt x="2784" y="1431"/>
                      <a:pt x="2788" y="1515"/>
                    </a:cubicBezTo>
                    <a:cubicBezTo>
                      <a:pt x="2789" y="1543"/>
                      <a:pt x="2784" y="1573"/>
                      <a:pt x="2775" y="1601"/>
                    </a:cubicBezTo>
                    <a:cubicBezTo>
                      <a:pt x="2754" y="1666"/>
                      <a:pt x="2728" y="1730"/>
                      <a:pt x="2704" y="1795"/>
                    </a:cubicBezTo>
                    <a:cubicBezTo>
                      <a:pt x="2700" y="1805"/>
                      <a:pt x="2698" y="1816"/>
                      <a:pt x="2694" y="1832"/>
                    </a:cubicBezTo>
                    <a:cubicBezTo>
                      <a:pt x="2710" y="1827"/>
                      <a:pt x="2723" y="1827"/>
                      <a:pt x="2732" y="1820"/>
                    </a:cubicBezTo>
                    <a:cubicBezTo>
                      <a:pt x="2767" y="1795"/>
                      <a:pt x="2801" y="1771"/>
                      <a:pt x="2832" y="1742"/>
                    </a:cubicBezTo>
                    <a:cubicBezTo>
                      <a:pt x="2869" y="1708"/>
                      <a:pt x="2901" y="1669"/>
                      <a:pt x="2936" y="1633"/>
                    </a:cubicBezTo>
                    <a:cubicBezTo>
                      <a:pt x="2949" y="1619"/>
                      <a:pt x="2970" y="1615"/>
                      <a:pt x="2982" y="1625"/>
                    </a:cubicBezTo>
                    <a:cubicBezTo>
                      <a:pt x="2998" y="1637"/>
                      <a:pt x="3000" y="1653"/>
                      <a:pt x="2993" y="1671"/>
                    </a:cubicBezTo>
                    <a:cubicBezTo>
                      <a:pt x="2986" y="1687"/>
                      <a:pt x="2980" y="1703"/>
                      <a:pt x="2975" y="1719"/>
                    </a:cubicBezTo>
                    <a:cubicBezTo>
                      <a:pt x="2958" y="1768"/>
                      <a:pt x="2943" y="1817"/>
                      <a:pt x="2925" y="1866"/>
                    </a:cubicBezTo>
                    <a:cubicBezTo>
                      <a:pt x="2909" y="1909"/>
                      <a:pt x="2889" y="1950"/>
                      <a:pt x="2870" y="1994"/>
                    </a:cubicBezTo>
                    <a:cubicBezTo>
                      <a:pt x="2876" y="1995"/>
                      <a:pt x="2882" y="1997"/>
                      <a:pt x="2887" y="1996"/>
                    </a:cubicBezTo>
                    <a:cubicBezTo>
                      <a:pt x="2949" y="1978"/>
                      <a:pt x="3008" y="1955"/>
                      <a:pt x="3065" y="1920"/>
                    </a:cubicBezTo>
                    <a:cubicBezTo>
                      <a:pt x="3125" y="1883"/>
                      <a:pt x="3173" y="1836"/>
                      <a:pt x="3213" y="1780"/>
                    </a:cubicBezTo>
                    <a:cubicBezTo>
                      <a:pt x="3224" y="1766"/>
                      <a:pt x="3237" y="1764"/>
                      <a:pt x="3252" y="1767"/>
                    </a:cubicBezTo>
                    <a:cubicBezTo>
                      <a:pt x="3269" y="1771"/>
                      <a:pt x="3279" y="1781"/>
                      <a:pt x="3279" y="1800"/>
                    </a:cubicBezTo>
                    <a:cubicBezTo>
                      <a:pt x="3279" y="1836"/>
                      <a:pt x="3284" y="1872"/>
                      <a:pt x="3270" y="1907"/>
                    </a:cubicBezTo>
                    <a:cubicBezTo>
                      <a:pt x="3268" y="1913"/>
                      <a:pt x="3266" y="1925"/>
                      <a:pt x="3270" y="1929"/>
                    </a:cubicBezTo>
                    <a:cubicBezTo>
                      <a:pt x="3289" y="1951"/>
                      <a:pt x="3277" y="1962"/>
                      <a:pt x="3258" y="1972"/>
                    </a:cubicBezTo>
                    <a:cubicBezTo>
                      <a:pt x="3252" y="1975"/>
                      <a:pt x="3249" y="1982"/>
                      <a:pt x="3244" y="1988"/>
                    </a:cubicBezTo>
                    <a:cubicBezTo>
                      <a:pt x="3281" y="2013"/>
                      <a:pt x="3256" y="2045"/>
                      <a:pt x="3253" y="2078"/>
                    </a:cubicBezTo>
                    <a:cubicBezTo>
                      <a:pt x="3276" y="2077"/>
                      <a:pt x="3291" y="2066"/>
                      <a:pt x="3304" y="2054"/>
                    </a:cubicBezTo>
                    <a:cubicBezTo>
                      <a:pt x="3347" y="2011"/>
                      <a:pt x="3390" y="1967"/>
                      <a:pt x="3432" y="1923"/>
                    </a:cubicBezTo>
                    <a:cubicBezTo>
                      <a:pt x="3451" y="1903"/>
                      <a:pt x="3465" y="1895"/>
                      <a:pt x="3483" y="1903"/>
                    </a:cubicBezTo>
                    <a:cubicBezTo>
                      <a:pt x="3502" y="1911"/>
                      <a:pt x="3505" y="1921"/>
                      <a:pt x="3500" y="1953"/>
                    </a:cubicBezTo>
                    <a:cubicBezTo>
                      <a:pt x="3492" y="1997"/>
                      <a:pt x="3487" y="2042"/>
                      <a:pt x="3479" y="2086"/>
                    </a:cubicBezTo>
                    <a:cubicBezTo>
                      <a:pt x="3473" y="2125"/>
                      <a:pt x="3466" y="2164"/>
                      <a:pt x="3457" y="2211"/>
                    </a:cubicBezTo>
                    <a:cubicBezTo>
                      <a:pt x="3469" y="2202"/>
                      <a:pt x="3474" y="2199"/>
                      <a:pt x="3478" y="2194"/>
                    </a:cubicBezTo>
                    <a:cubicBezTo>
                      <a:pt x="3498" y="2174"/>
                      <a:pt x="3516" y="2153"/>
                      <a:pt x="3536" y="2134"/>
                    </a:cubicBezTo>
                    <a:cubicBezTo>
                      <a:pt x="3554" y="2116"/>
                      <a:pt x="3573" y="2095"/>
                      <a:pt x="3604" y="2108"/>
                    </a:cubicBezTo>
                    <a:cubicBezTo>
                      <a:pt x="3605" y="2136"/>
                      <a:pt x="3595" y="2158"/>
                      <a:pt x="3577" y="2176"/>
                    </a:cubicBezTo>
                    <a:cubicBezTo>
                      <a:pt x="3558" y="2196"/>
                      <a:pt x="3540" y="2217"/>
                      <a:pt x="3517" y="2234"/>
                    </a:cubicBezTo>
                    <a:cubicBezTo>
                      <a:pt x="3493" y="2251"/>
                      <a:pt x="3465" y="2264"/>
                      <a:pt x="3438" y="2278"/>
                    </a:cubicBezTo>
                    <a:cubicBezTo>
                      <a:pt x="3421" y="2286"/>
                      <a:pt x="3405" y="2281"/>
                      <a:pt x="3391" y="2268"/>
                    </a:cubicBezTo>
                    <a:cubicBezTo>
                      <a:pt x="3378" y="2257"/>
                      <a:pt x="3384" y="2244"/>
                      <a:pt x="3389" y="2232"/>
                    </a:cubicBezTo>
                    <a:cubicBezTo>
                      <a:pt x="3412" y="2176"/>
                      <a:pt x="3418" y="2116"/>
                      <a:pt x="3429" y="2057"/>
                    </a:cubicBezTo>
                    <a:cubicBezTo>
                      <a:pt x="3432" y="2042"/>
                      <a:pt x="3432" y="2025"/>
                      <a:pt x="3434" y="2006"/>
                    </a:cubicBezTo>
                    <a:cubicBezTo>
                      <a:pt x="3427" y="2010"/>
                      <a:pt x="3425" y="2011"/>
                      <a:pt x="3423" y="2013"/>
                    </a:cubicBezTo>
                    <a:cubicBezTo>
                      <a:pt x="3375" y="2061"/>
                      <a:pt x="3329" y="2110"/>
                      <a:pt x="3264" y="2135"/>
                    </a:cubicBezTo>
                    <a:cubicBezTo>
                      <a:pt x="3248" y="2141"/>
                      <a:pt x="3248" y="2155"/>
                      <a:pt x="3248" y="2168"/>
                    </a:cubicBezTo>
                    <a:cubicBezTo>
                      <a:pt x="3247" y="2217"/>
                      <a:pt x="3247" y="2266"/>
                      <a:pt x="3248" y="2316"/>
                    </a:cubicBezTo>
                    <a:cubicBezTo>
                      <a:pt x="3249" y="2358"/>
                      <a:pt x="3264" y="2374"/>
                      <a:pt x="3306" y="2380"/>
                    </a:cubicBezTo>
                    <a:cubicBezTo>
                      <a:pt x="3317" y="2381"/>
                      <a:pt x="3328" y="2382"/>
                      <a:pt x="3336" y="2388"/>
                    </a:cubicBezTo>
                    <a:cubicBezTo>
                      <a:pt x="3354" y="2400"/>
                      <a:pt x="3370" y="2416"/>
                      <a:pt x="3389" y="2428"/>
                    </a:cubicBezTo>
                    <a:cubicBezTo>
                      <a:pt x="3425" y="2449"/>
                      <a:pt x="3456" y="2475"/>
                      <a:pt x="3482" y="2508"/>
                    </a:cubicBezTo>
                    <a:cubicBezTo>
                      <a:pt x="3494" y="2524"/>
                      <a:pt x="3508" y="2538"/>
                      <a:pt x="3524" y="2550"/>
                    </a:cubicBezTo>
                    <a:cubicBezTo>
                      <a:pt x="3531" y="2556"/>
                      <a:pt x="3543" y="2561"/>
                      <a:pt x="3552" y="2560"/>
                    </a:cubicBezTo>
                    <a:cubicBezTo>
                      <a:pt x="3603" y="2556"/>
                      <a:pt x="3652" y="2540"/>
                      <a:pt x="3703" y="2520"/>
                    </a:cubicBezTo>
                    <a:cubicBezTo>
                      <a:pt x="3656" y="2481"/>
                      <a:pt x="3597" y="2460"/>
                      <a:pt x="3569" y="2396"/>
                    </a:cubicBezTo>
                    <a:cubicBezTo>
                      <a:pt x="3607" y="2393"/>
                      <a:pt x="3639" y="2387"/>
                      <a:pt x="3670" y="2389"/>
                    </a:cubicBezTo>
                    <a:cubicBezTo>
                      <a:pt x="3769" y="2396"/>
                      <a:pt x="3847" y="2345"/>
                      <a:pt x="3929" y="2299"/>
                    </a:cubicBezTo>
                    <a:cubicBezTo>
                      <a:pt x="3924" y="2293"/>
                      <a:pt x="3922" y="2289"/>
                      <a:pt x="3919" y="2287"/>
                    </a:cubicBezTo>
                    <a:cubicBezTo>
                      <a:pt x="3881" y="2263"/>
                      <a:pt x="3854" y="2229"/>
                      <a:pt x="3839" y="2186"/>
                    </a:cubicBezTo>
                    <a:cubicBezTo>
                      <a:pt x="3836" y="2177"/>
                      <a:pt x="3827" y="2169"/>
                      <a:pt x="3822" y="2160"/>
                    </a:cubicBezTo>
                    <a:cubicBezTo>
                      <a:pt x="3811" y="2137"/>
                      <a:pt x="3785" y="2121"/>
                      <a:pt x="3785" y="2091"/>
                    </a:cubicBezTo>
                    <a:cubicBezTo>
                      <a:pt x="3792" y="2088"/>
                      <a:pt x="3798" y="2085"/>
                      <a:pt x="3804" y="2084"/>
                    </a:cubicBezTo>
                    <a:cubicBezTo>
                      <a:pt x="3870" y="2069"/>
                      <a:pt x="3928" y="2037"/>
                      <a:pt x="3987" y="2005"/>
                    </a:cubicBezTo>
                    <a:cubicBezTo>
                      <a:pt x="4007" y="1994"/>
                      <a:pt x="4021" y="1979"/>
                      <a:pt x="4034" y="1959"/>
                    </a:cubicBezTo>
                    <a:cubicBezTo>
                      <a:pt x="4006" y="1946"/>
                      <a:pt x="3980" y="1938"/>
                      <a:pt x="3951" y="1942"/>
                    </a:cubicBezTo>
                    <a:cubicBezTo>
                      <a:pt x="3941" y="1943"/>
                      <a:pt x="3929" y="1943"/>
                      <a:pt x="3921" y="1939"/>
                    </a:cubicBezTo>
                    <a:cubicBezTo>
                      <a:pt x="3898" y="1927"/>
                      <a:pt x="3877" y="1914"/>
                      <a:pt x="3857" y="1899"/>
                    </a:cubicBezTo>
                    <a:cubicBezTo>
                      <a:pt x="3793" y="1851"/>
                      <a:pt x="3738" y="1796"/>
                      <a:pt x="3704" y="1723"/>
                    </a:cubicBezTo>
                    <a:cubicBezTo>
                      <a:pt x="3701" y="1717"/>
                      <a:pt x="3698" y="1711"/>
                      <a:pt x="3694" y="1706"/>
                    </a:cubicBezTo>
                    <a:cubicBezTo>
                      <a:pt x="3650" y="1649"/>
                      <a:pt x="3617" y="1586"/>
                      <a:pt x="3598" y="1516"/>
                    </a:cubicBezTo>
                    <a:cubicBezTo>
                      <a:pt x="3589" y="1484"/>
                      <a:pt x="3578" y="1453"/>
                      <a:pt x="3570" y="1420"/>
                    </a:cubicBezTo>
                    <a:cubicBezTo>
                      <a:pt x="3556" y="1358"/>
                      <a:pt x="3540" y="1296"/>
                      <a:pt x="3532" y="1233"/>
                    </a:cubicBezTo>
                    <a:cubicBezTo>
                      <a:pt x="3513" y="1081"/>
                      <a:pt x="3512" y="926"/>
                      <a:pt x="3479" y="775"/>
                    </a:cubicBezTo>
                    <a:cubicBezTo>
                      <a:pt x="3462" y="700"/>
                      <a:pt x="3436" y="627"/>
                      <a:pt x="3412" y="554"/>
                    </a:cubicBezTo>
                    <a:cubicBezTo>
                      <a:pt x="3406" y="533"/>
                      <a:pt x="3390" y="515"/>
                      <a:pt x="3379" y="496"/>
                    </a:cubicBezTo>
                    <a:cubicBezTo>
                      <a:pt x="3363" y="466"/>
                      <a:pt x="3348" y="434"/>
                      <a:pt x="3330" y="406"/>
                    </a:cubicBezTo>
                    <a:cubicBezTo>
                      <a:pt x="3289" y="342"/>
                      <a:pt x="3237" y="287"/>
                      <a:pt x="3185" y="233"/>
                    </a:cubicBezTo>
                    <a:cubicBezTo>
                      <a:pt x="3153" y="199"/>
                      <a:pt x="3120" y="167"/>
                      <a:pt x="3075" y="150"/>
                    </a:cubicBezTo>
                    <a:cubicBezTo>
                      <a:pt x="3054" y="143"/>
                      <a:pt x="3034" y="131"/>
                      <a:pt x="3015" y="120"/>
                    </a:cubicBezTo>
                    <a:cubicBezTo>
                      <a:pt x="2964" y="89"/>
                      <a:pt x="2910" y="69"/>
                      <a:pt x="2850" y="67"/>
                    </a:cubicBezTo>
                    <a:cubicBezTo>
                      <a:pt x="2807" y="66"/>
                      <a:pt x="2765" y="58"/>
                      <a:pt x="2723" y="55"/>
                    </a:cubicBezTo>
                    <a:cubicBezTo>
                      <a:pt x="2701" y="54"/>
                      <a:pt x="2671" y="49"/>
                      <a:pt x="2658" y="60"/>
                    </a:cubicBezTo>
                    <a:cubicBezTo>
                      <a:pt x="2627" y="86"/>
                      <a:pt x="2595" y="78"/>
                      <a:pt x="2564" y="76"/>
                    </a:cubicBezTo>
                    <a:cubicBezTo>
                      <a:pt x="2534" y="73"/>
                      <a:pt x="2504" y="62"/>
                      <a:pt x="2474" y="62"/>
                    </a:cubicBezTo>
                    <a:cubicBezTo>
                      <a:pt x="2425" y="62"/>
                      <a:pt x="2376" y="67"/>
                      <a:pt x="2327" y="70"/>
                    </a:cubicBezTo>
                    <a:cubicBezTo>
                      <a:pt x="2286" y="73"/>
                      <a:pt x="2245" y="75"/>
                      <a:pt x="2205" y="81"/>
                    </a:cubicBezTo>
                    <a:cubicBezTo>
                      <a:pt x="2177" y="86"/>
                      <a:pt x="2149" y="94"/>
                      <a:pt x="2119" y="93"/>
                    </a:cubicBezTo>
                    <a:cubicBezTo>
                      <a:pt x="2103" y="92"/>
                      <a:pt x="2086" y="99"/>
                      <a:pt x="2070" y="106"/>
                    </a:cubicBezTo>
                    <a:cubicBezTo>
                      <a:pt x="2036" y="122"/>
                      <a:pt x="2002" y="141"/>
                      <a:pt x="1968" y="157"/>
                    </a:cubicBezTo>
                    <a:cubicBezTo>
                      <a:pt x="1900" y="188"/>
                      <a:pt x="1844" y="236"/>
                      <a:pt x="1788" y="283"/>
                    </a:cubicBezTo>
                    <a:cubicBezTo>
                      <a:pt x="1752" y="314"/>
                      <a:pt x="1724" y="354"/>
                      <a:pt x="1696" y="392"/>
                    </a:cubicBezTo>
                    <a:cubicBezTo>
                      <a:pt x="1651" y="456"/>
                      <a:pt x="1598" y="513"/>
                      <a:pt x="1548" y="573"/>
                    </a:cubicBezTo>
                    <a:cubicBezTo>
                      <a:pt x="1531" y="593"/>
                      <a:pt x="1514" y="613"/>
                      <a:pt x="1501" y="635"/>
                    </a:cubicBezTo>
                    <a:cubicBezTo>
                      <a:pt x="1478" y="678"/>
                      <a:pt x="1456" y="722"/>
                      <a:pt x="1439" y="767"/>
                    </a:cubicBezTo>
                    <a:cubicBezTo>
                      <a:pt x="1421" y="812"/>
                      <a:pt x="1405" y="859"/>
                      <a:pt x="1397" y="907"/>
                    </a:cubicBezTo>
                    <a:cubicBezTo>
                      <a:pt x="1387" y="961"/>
                      <a:pt x="1387" y="1016"/>
                      <a:pt x="1381" y="1070"/>
                    </a:cubicBezTo>
                    <a:cubicBezTo>
                      <a:pt x="1374" y="1140"/>
                      <a:pt x="1369" y="1209"/>
                      <a:pt x="1380" y="1280"/>
                    </a:cubicBezTo>
                    <a:cubicBezTo>
                      <a:pt x="1391" y="1352"/>
                      <a:pt x="1394" y="1425"/>
                      <a:pt x="1415" y="1496"/>
                    </a:cubicBezTo>
                    <a:cubicBezTo>
                      <a:pt x="1421" y="1516"/>
                      <a:pt x="1428" y="1536"/>
                      <a:pt x="1431" y="1557"/>
                    </a:cubicBezTo>
                    <a:cubicBezTo>
                      <a:pt x="1450" y="1678"/>
                      <a:pt x="1461" y="1799"/>
                      <a:pt x="1455" y="1922"/>
                    </a:cubicBezTo>
                    <a:cubicBezTo>
                      <a:pt x="1450" y="1999"/>
                      <a:pt x="1443" y="2076"/>
                      <a:pt x="1415" y="2149"/>
                    </a:cubicBezTo>
                    <a:cubicBezTo>
                      <a:pt x="1384" y="2232"/>
                      <a:pt x="1343" y="2310"/>
                      <a:pt x="1279" y="2375"/>
                    </a:cubicBezTo>
                    <a:cubicBezTo>
                      <a:pt x="1272" y="2381"/>
                      <a:pt x="1267" y="2391"/>
                      <a:pt x="1258" y="2404"/>
                    </a:cubicBezTo>
                    <a:cubicBezTo>
                      <a:pt x="1275" y="2405"/>
                      <a:pt x="1285" y="2408"/>
                      <a:pt x="1294" y="2406"/>
                    </a:cubicBezTo>
                    <a:cubicBezTo>
                      <a:pt x="1356" y="2392"/>
                      <a:pt x="1414" y="2370"/>
                      <a:pt x="1461" y="2326"/>
                    </a:cubicBezTo>
                    <a:cubicBezTo>
                      <a:pt x="1479" y="2309"/>
                      <a:pt x="1498" y="2297"/>
                      <a:pt x="1527" y="2307"/>
                    </a:cubicBezTo>
                    <a:cubicBezTo>
                      <a:pt x="1531" y="2358"/>
                      <a:pt x="1497" y="2393"/>
                      <a:pt x="1482" y="2435"/>
                    </a:cubicBezTo>
                    <a:cubicBezTo>
                      <a:pt x="1466" y="2481"/>
                      <a:pt x="1431" y="2513"/>
                      <a:pt x="1404" y="2553"/>
                    </a:cubicBezTo>
                    <a:cubicBezTo>
                      <a:pt x="1433" y="2549"/>
                      <a:pt x="1461" y="2546"/>
                      <a:pt x="1485" y="2534"/>
                    </a:cubicBezTo>
                    <a:cubicBezTo>
                      <a:pt x="1542" y="2505"/>
                      <a:pt x="1597" y="2473"/>
                      <a:pt x="1652" y="2442"/>
                    </a:cubicBezTo>
                    <a:cubicBezTo>
                      <a:pt x="1669" y="2432"/>
                      <a:pt x="1686" y="2423"/>
                      <a:pt x="1706" y="2426"/>
                    </a:cubicBezTo>
                    <a:cubicBezTo>
                      <a:pt x="1716" y="2448"/>
                      <a:pt x="1712" y="2466"/>
                      <a:pt x="1703" y="2485"/>
                    </a:cubicBezTo>
                    <a:cubicBezTo>
                      <a:pt x="1691" y="2512"/>
                      <a:pt x="1679" y="2538"/>
                      <a:pt x="1668" y="2565"/>
                    </a:cubicBezTo>
                    <a:cubicBezTo>
                      <a:pt x="1664" y="2576"/>
                      <a:pt x="1664" y="2589"/>
                      <a:pt x="1662" y="2609"/>
                    </a:cubicBezTo>
                    <a:cubicBezTo>
                      <a:pt x="1711" y="2588"/>
                      <a:pt x="1753" y="2572"/>
                      <a:pt x="1793" y="2551"/>
                    </a:cubicBezTo>
                    <a:cubicBezTo>
                      <a:pt x="1819" y="2537"/>
                      <a:pt x="1844" y="2518"/>
                      <a:pt x="1867" y="2499"/>
                    </a:cubicBezTo>
                    <a:cubicBezTo>
                      <a:pt x="1882" y="2487"/>
                      <a:pt x="1896" y="2478"/>
                      <a:pt x="1915" y="2480"/>
                    </a:cubicBezTo>
                    <a:cubicBezTo>
                      <a:pt x="1927" y="2498"/>
                      <a:pt x="1926" y="2512"/>
                      <a:pt x="1916" y="2530"/>
                    </a:cubicBezTo>
                    <a:cubicBezTo>
                      <a:pt x="1896" y="2569"/>
                      <a:pt x="1879" y="2610"/>
                      <a:pt x="1857" y="2658"/>
                    </a:cubicBezTo>
                    <a:cubicBezTo>
                      <a:pt x="1941" y="2644"/>
                      <a:pt x="2013" y="2626"/>
                      <a:pt x="2065" y="2564"/>
                    </a:cubicBezTo>
                    <a:cubicBezTo>
                      <a:pt x="2082" y="2544"/>
                      <a:pt x="2102" y="2536"/>
                      <a:pt x="2128" y="2540"/>
                    </a:cubicBezTo>
                    <a:close/>
                    <a:moveTo>
                      <a:pt x="1663" y="1601"/>
                    </a:moveTo>
                    <a:cubicBezTo>
                      <a:pt x="1668" y="1631"/>
                      <a:pt x="1671" y="1662"/>
                      <a:pt x="1677" y="1691"/>
                    </a:cubicBezTo>
                    <a:cubicBezTo>
                      <a:pt x="1684" y="1723"/>
                      <a:pt x="1689" y="1755"/>
                      <a:pt x="1702" y="1784"/>
                    </a:cubicBezTo>
                    <a:cubicBezTo>
                      <a:pt x="1732" y="1851"/>
                      <a:pt x="1750" y="1924"/>
                      <a:pt x="1791" y="1987"/>
                    </a:cubicBezTo>
                    <a:cubicBezTo>
                      <a:pt x="1827" y="2041"/>
                      <a:pt x="1856" y="2099"/>
                      <a:pt x="1890" y="2153"/>
                    </a:cubicBezTo>
                    <a:cubicBezTo>
                      <a:pt x="1945" y="2239"/>
                      <a:pt x="2014" y="2311"/>
                      <a:pt x="2105" y="2360"/>
                    </a:cubicBezTo>
                    <a:cubicBezTo>
                      <a:pt x="2133" y="2375"/>
                      <a:pt x="2159" y="2396"/>
                      <a:pt x="2188" y="2407"/>
                    </a:cubicBezTo>
                    <a:cubicBezTo>
                      <a:pt x="2221" y="2420"/>
                      <a:pt x="2244" y="2447"/>
                      <a:pt x="2282" y="2453"/>
                    </a:cubicBezTo>
                    <a:cubicBezTo>
                      <a:pt x="2389" y="2471"/>
                      <a:pt x="2491" y="2459"/>
                      <a:pt x="2590" y="2416"/>
                    </a:cubicBezTo>
                    <a:cubicBezTo>
                      <a:pt x="2623" y="2401"/>
                      <a:pt x="2659" y="2391"/>
                      <a:pt x="2694" y="2378"/>
                    </a:cubicBezTo>
                    <a:cubicBezTo>
                      <a:pt x="2720" y="2368"/>
                      <a:pt x="2746" y="2359"/>
                      <a:pt x="2770" y="2345"/>
                    </a:cubicBezTo>
                    <a:cubicBezTo>
                      <a:pt x="2809" y="2323"/>
                      <a:pt x="2846" y="2297"/>
                      <a:pt x="2885" y="2273"/>
                    </a:cubicBezTo>
                    <a:cubicBezTo>
                      <a:pt x="2938" y="2241"/>
                      <a:pt x="2977" y="2199"/>
                      <a:pt x="2991" y="2136"/>
                    </a:cubicBezTo>
                    <a:cubicBezTo>
                      <a:pt x="2993" y="2123"/>
                      <a:pt x="3002" y="2109"/>
                      <a:pt x="3013" y="2100"/>
                    </a:cubicBezTo>
                    <a:cubicBezTo>
                      <a:pt x="3032" y="2085"/>
                      <a:pt x="3060" y="2099"/>
                      <a:pt x="3062" y="2124"/>
                    </a:cubicBezTo>
                    <a:cubicBezTo>
                      <a:pt x="3063" y="2133"/>
                      <a:pt x="3061" y="2143"/>
                      <a:pt x="3060" y="2152"/>
                    </a:cubicBezTo>
                    <a:cubicBezTo>
                      <a:pt x="3046" y="2217"/>
                      <a:pt x="3002" y="2261"/>
                      <a:pt x="2954" y="2302"/>
                    </a:cubicBezTo>
                    <a:cubicBezTo>
                      <a:pt x="2943" y="2311"/>
                      <a:pt x="2930" y="2318"/>
                      <a:pt x="2917" y="2326"/>
                    </a:cubicBezTo>
                    <a:cubicBezTo>
                      <a:pt x="2861" y="2357"/>
                      <a:pt x="2804" y="2388"/>
                      <a:pt x="2748" y="2418"/>
                    </a:cubicBezTo>
                    <a:cubicBezTo>
                      <a:pt x="2737" y="2424"/>
                      <a:pt x="2725" y="2425"/>
                      <a:pt x="2713" y="2429"/>
                    </a:cubicBezTo>
                    <a:cubicBezTo>
                      <a:pt x="2707" y="2431"/>
                      <a:pt x="2699" y="2431"/>
                      <a:pt x="2695" y="2435"/>
                    </a:cubicBezTo>
                    <a:cubicBezTo>
                      <a:pt x="2667" y="2459"/>
                      <a:pt x="2633" y="2463"/>
                      <a:pt x="2600" y="2472"/>
                    </a:cubicBezTo>
                    <a:cubicBezTo>
                      <a:pt x="2570" y="2479"/>
                      <a:pt x="2541" y="2493"/>
                      <a:pt x="2512" y="2504"/>
                    </a:cubicBezTo>
                    <a:cubicBezTo>
                      <a:pt x="2515" y="2564"/>
                      <a:pt x="2518" y="2621"/>
                      <a:pt x="2521" y="2680"/>
                    </a:cubicBezTo>
                    <a:cubicBezTo>
                      <a:pt x="2564" y="2696"/>
                      <a:pt x="2612" y="2705"/>
                      <a:pt x="2656" y="2690"/>
                    </a:cubicBezTo>
                    <a:cubicBezTo>
                      <a:pt x="2707" y="2673"/>
                      <a:pt x="2761" y="2673"/>
                      <a:pt x="2811" y="2648"/>
                    </a:cubicBezTo>
                    <a:cubicBezTo>
                      <a:pt x="2861" y="2623"/>
                      <a:pt x="2918" y="2614"/>
                      <a:pt x="2973" y="2599"/>
                    </a:cubicBezTo>
                    <a:cubicBezTo>
                      <a:pt x="3012" y="2588"/>
                      <a:pt x="3051" y="2580"/>
                      <a:pt x="3084" y="2553"/>
                    </a:cubicBezTo>
                    <a:cubicBezTo>
                      <a:pt x="3104" y="2536"/>
                      <a:pt x="3131" y="2528"/>
                      <a:pt x="3154" y="2514"/>
                    </a:cubicBezTo>
                    <a:cubicBezTo>
                      <a:pt x="3173" y="2503"/>
                      <a:pt x="3191" y="2490"/>
                      <a:pt x="3208" y="2476"/>
                    </a:cubicBezTo>
                    <a:cubicBezTo>
                      <a:pt x="3220" y="2466"/>
                      <a:pt x="3220" y="2454"/>
                      <a:pt x="3216" y="2437"/>
                    </a:cubicBezTo>
                    <a:cubicBezTo>
                      <a:pt x="3204" y="2385"/>
                      <a:pt x="3182" y="2333"/>
                      <a:pt x="3200" y="2278"/>
                    </a:cubicBezTo>
                    <a:cubicBezTo>
                      <a:pt x="3202" y="2272"/>
                      <a:pt x="3201" y="2265"/>
                      <a:pt x="3201" y="2259"/>
                    </a:cubicBezTo>
                    <a:cubicBezTo>
                      <a:pt x="3198" y="2223"/>
                      <a:pt x="3196" y="2187"/>
                      <a:pt x="3193" y="2151"/>
                    </a:cubicBezTo>
                    <a:cubicBezTo>
                      <a:pt x="3186" y="2149"/>
                      <a:pt x="3182" y="2149"/>
                      <a:pt x="3178" y="2148"/>
                    </a:cubicBezTo>
                    <a:cubicBezTo>
                      <a:pt x="3132" y="2138"/>
                      <a:pt x="3126" y="2128"/>
                      <a:pt x="3143" y="2086"/>
                    </a:cubicBezTo>
                    <a:cubicBezTo>
                      <a:pt x="3145" y="2079"/>
                      <a:pt x="3149" y="2072"/>
                      <a:pt x="3152" y="2064"/>
                    </a:cubicBezTo>
                    <a:cubicBezTo>
                      <a:pt x="3180" y="2005"/>
                      <a:pt x="3201" y="1944"/>
                      <a:pt x="3207" y="1874"/>
                    </a:cubicBezTo>
                    <a:cubicBezTo>
                      <a:pt x="3192" y="1885"/>
                      <a:pt x="3179" y="1891"/>
                      <a:pt x="3169" y="1901"/>
                    </a:cubicBezTo>
                    <a:cubicBezTo>
                      <a:pt x="3077" y="1988"/>
                      <a:pt x="2958" y="2019"/>
                      <a:pt x="2840" y="2052"/>
                    </a:cubicBezTo>
                    <a:cubicBezTo>
                      <a:pt x="2813" y="2059"/>
                      <a:pt x="2789" y="2051"/>
                      <a:pt x="2771" y="2022"/>
                    </a:cubicBezTo>
                    <a:cubicBezTo>
                      <a:pt x="2816" y="1992"/>
                      <a:pt x="2828" y="1941"/>
                      <a:pt x="2849" y="1898"/>
                    </a:cubicBezTo>
                    <a:cubicBezTo>
                      <a:pt x="2870" y="1856"/>
                      <a:pt x="2880" y="1809"/>
                      <a:pt x="2897" y="1757"/>
                    </a:cubicBezTo>
                    <a:cubicBezTo>
                      <a:pt x="2867" y="1782"/>
                      <a:pt x="2842" y="1800"/>
                      <a:pt x="2821" y="1822"/>
                    </a:cubicBezTo>
                    <a:cubicBezTo>
                      <a:pt x="2802" y="1843"/>
                      <a:pt x="2778" y="1852"/>
                      <a:pt x="2753" y="1862"/>
                    </a:cubicBezTo>
                    <a:cubicBezTo>
                      <a:pt x="2726" y="1872"/>
                      <a:pt x="2699" y="1882"/>
                      <a:pt x="2673" y="1894"/>
                    </a:cubicBezTo>
                    <a:cubicBezTo>
                      <a:pt x="2645" y="1907"/>
                      <a:pt x="2623" y="1902"/>
                      <a:pt x="2603" y="1876"/>
                    </a:cubicBezTo>
                    <a:cubicBezTo>
                      <a:pt x="2616" y="1846"/>
                      <a:pt x="2630" y="1818"/>
                      <a:pt x="2641" y="1789"/>
                    </a:cubicBezTo>
                    <a:cubicBezTo>
                      <a:pt x="2664" y="1726"/>
                      <a:pt x="2687" y="1662"/>
                      <a:pt x="2709" y="1598"/>
                    </a:cubicBezTo>
                    <a:cubicBezTo>
                      <a:pt x="2716" y="1577"/>
                      <a:pt x="2722" y="1555"/>
                      <a:pt x="2723" y="1533"/>
                    </a:cubicBezTo>
                    <a:cubicBezTo>
                      <a:pt x="2725" y="1493"/>
                      <a:pt x="2725" y="1453"/>
                      <a:pt x="2724" y="1414"/>
                    </a:cubicBezTo>
                    <a:cubicBezTo>
                      <a:pt x="2721" y="1358"/>
                      <a:pt x="2718" y="1302"/>
                      <a:pt x="2710" y="1247"/>
                    </a:cubicBezTo>
                    <a:cubicBezTo>
                      <a:pt x="2704" y="1199"/>
                      <a:pt x="2690" y="1152"/>
                      <a:pt x="2679" y="1105"/>
                    </a:cubicBezTo>
                    <a:cubicBezTo>
                      <a:pt x="2678" y="1099"/>
                      <a:pt x="2676" y="1094"/>
                      <a:pt x="2672" y="1084"/>
                    </a:cubicBezTo>
                    <a:cubicBezTo>
                      <a:pt x="2662" y="1108"/>
                      <a:pt x="2654" y="1119"/>
                      <a:pt x="2652" y="1131"/>
                    </a:cubicBezTo>
                    <a:cubicBezTo>
                      <a:pt x="2640" y="1203"/>
                      <a:pt x="2586" y="1251"/>
                      <a:pt x="2551" y="1310"/>
                    </a:cubicBezTo>
                    <a:cubicBezTo>
                      <a:pt x="2532" y="1342"/>
                      <a:pt x="2513" y="1341"/>
                      <a:pt x="2488" y="1316"/>
                    </a:cubicBezTo>
                    <a:cubicBezTo>
                      <a:pt x="2482" y="1310"/>
                      <a:pt x="2478" y="1300"/>
                      <a:pt x="2477" y="1292"/>
                    </a:cubicBezTo>
                    <a:cubicBezTo>
                      <a:pt x="2474" y="1277"/>
                      <a:pt x="2473" y="1262"/>
                      <a:pt x="2471" y="1249"/>
                    </a:cubicBezTo>
                    <a:cubicBezTo>
                      <a:pt x="2460" y="1253"/>
                      <a:pt x="2447" y="1263"/>
                      <a:pt x="2442" y="1260"/>
                    </a:cubicBezTo>
                    <a:cubicBezTo>
                      <a:pt x="2418" y="1245"/>
                      <a:pt x="2394" y="1257"/>
                      <a:pt x="2372" y="1254"/>
                    </a:cubicBezTo>
                    <a:cubicBezTo>
                      <a:pt x="2369" y="1270"/>
                      <a:pt x="2365" y="1285"/>
                      <a:pt x="2365" y="1299"/>
                    </a:cubicBezTo>
                    <a:cubicBezTo>
                      <a:pt x="2365" y="1345"/>
                      <a:pt x="2332" y="1370"/>
                      <a:pt x="2299" y="1388"/>
                    </a:cubicBezTo>
                    <a:cubicBezTo>
                      <a:pt x="2253" y="1413"/>
                      <a:pt x="2205" y="1397"/>
                      <a:pt x="2173" y="1353"/>
                    </a:cubicBezTo>
                    <a:cubicBezTo>
                      <a:pt x="2164" y="1342"/>
                      <a:pt x="2157" y="1328"/>
                      <a:pt x="2146" y="1320"/>
                    </a:cubicBezTo>
                    <a:cubicBezTo>
                      <a:pt x="2109" y="1290"/>
                      <a:pt x="2108" y="1274"/>
                      <a:pt x="2145" y="1248"/>
                    </a:cubicBezTo>
                    <a:cubicBezTo>
                      <a:pt x="2155" y="1241"/>
                      <a:pt x="2165" y="1233"/>
                      <a:pt x="2176" y="1229"/>
                    </a:cubicBezTo>
                    <a:cubicBezTo>
                      <a:pt x="2232" y="1208"/>
                      <a:pt x="2289" y="1191"/>
                      <a:pt x="2349" y="1188"/>
                    </a:cubicBezTo>
                    <a:cubicBezTo>
                      <a:pt x="2389" y="1185"/>
                      <a:pt x="2422" y="1198"/>
                      <a:pt x="2452" y="1221"/>
                    </a:cubicBezTo>
                    <a:cubicBezTo>
                      <a:pt x="2459" y="1227"/>
                      <a:pt x="2465" y="1232"/>
                      <a:pt x="2472" y="1238"/>
                    </a:cubicBezTo>
                    <a:cubicBezTo>
                      <a:pt x="2471" y="1196"/>
                      <a:pt x="2469" y="1157"/>
                      <a:pt x="2467" y="1118"/>
                    </a:cubicBezTo>
                    <a:cubicBezTo>
                      <a:pt x="2467" y="1110"/>
                      <a:pt x="2462" y="1102"/>
                      <a:pt x="2458" y="1096"/>
                    </a:cubicBezTo>
                    <a:cubicBezTo>
                      <a:pt x="2437" y="1061"/>
                      <a:pt x="2416" y="1025"/>
                      <a:pt x="2393" y="992"/>
                    </a:cubicBezTo>
                    <a:cubicBezTo>
                      <a:pt x="2365" y="951"/>
                      <a:pt x="2345" y="948"/>
                      <a:pt x="2305" y="975"/>
                    </a:cubicBezTo>
                    <a:cubicBezTo>
                      <a:pt x="2295" y="982"/>
                      <a:pt x="2286" y="991"/>
                      <a:pt x="2278" y="999"/>
                    </a:cubicBezTo>
                    <a:cubicBezTo>
                      <a:pt x="2230" y="1051"/>
                      <a:pt x="2200" y="1112"/>
                      <a:pt x="2183" y="1181"/>
                    </a:cubicBezTo>
                    <a:cubicBezTo>
                      <a:pt x="2179" y="1200"/>
                      <a:pt x="2175" y="1221"/>
                      <a:pt x="2145" y="1229"/>
                    </a:cubicBezTo>
                    <a:cubicBezTo>
                      <a:pt x="2131" y="1217"/>
                      <a:pt x="2111" y="1205"/>
                      <a:pt x="2099" y="1187"/>
                    </a:cubicBezTo>
                    <a:cubicBezTo>
                      <a:pt x="2033" y="1094"/>
                      <a:pt x="2007" y="992"/>
                      <a:pt x="2029" y="878"/>
                    </a:cubicBezTo>
                    <a:cubicBezTo>
                      <a:pt x="2031" y="871"/>
                      <a:pt x="2027" y="862"/>
                      <a:pt x="2025" y="851"/>
                    </a:cubicBezTo>
                    <a:cubicBezTo>
                      <a:pt x="1983" y="882"/>
                      <a:pt x="1953" y="918"/>
                      <a:pt x="1931" y="959"/>
                    </a:cubicBezTo>
                    <a:cubicBezTo>
                      <a:pt x="1914" y="993"/>
                      <a:pt x="1897" y="1029"/>
                      <a:pt x="1903" y="1069"/>
                    </a:cubicBezTo>
                    <a:cubicBezTo>
                      <a:pt x="1907" y="1100"/>
                      <a:pt x="1912" y="1130"/>
                      <a:pt x="1916" y="1160"/>
                    </a:cubicBezTo>
                    <a:cubicBezTo>
                      <a:pt x="1918" y="1181"/>
                      <a:pt x="1919" y="1202"/>
                      <a:pt x="1920" y="1226"/>
                    </a:cubicBezTo>
                    <a:cubicBezTo>
                      <a:pt x="1904" y="1229"/>
                      <a:pt x="1889" y="1237"/>
                      <a:pt x="1879" y="1233"/>
                    </a:cubicBezTo>
                    <a:cubicBezTo>
                      <a:pt x="1853" y="1222"/>
                      <a:pt x="1821" y="1212"/>
                      <a:pt x="1805" y="1191"/>
                    </a:cubicBezTo>
                    <a:cubicBezTo>
                      <a:pt x="1758" y="1132"/>
                      <a:pt x="1727" y="1067"/>
                      <a:pt x="1730" y="988"/>
                    </a:cubicBezTo>
                    <a:cubicBezTo>
                      <a:pt x="1732" y="936"/>
                      <a:pt x="1723" y="883"/>
                      <a:pt x="1718" y="831"/>
                    </a:cubicBezTo>
                    <a:cubicBezTo>
                      <a:pt x="1717" y="817"/>
                      <a:pt x="1707" y="812"/>
                      <a:pt x="1695" y="816"/>
                    </a:cubicBezTo>
                    <a:cubicBezTo>
                      <a:pt x="1687" y="818"/>
                      <a:pt x="1678" y="823"/>
                      <a:pt x="1672" y="830"/>
                    </a:cubicBezTo>
                    <a:cubicBezTo>
                      <a:pt x="1648" y="856"/>
                      <a:pt x="1625" y="882"/>
                      <a:pt x="1601" y="909"/>
                    </a:cubicBezTo>
                    <a:cubicBezTo>
                      <a:pt x="1575" y="939"/>
                      <a:pt x="1563" y="972"/>
                      <a:pt x="1566" y="1014"/>
                    </a:cubicBezTo>
                    <a:cubicBezTo>
                      <a:pt x="1569" y="1045"/>
                      <a:pt x="1570" y="1076"/>
                      <a:pt x="1570" y="1106"/>
                    </a:cubicBezTo>
                    <a:cubicBezTo>
                      <a:pt x="1571" y="1150"/>
                      <a:pt x="1570" y="1195"/>
                      <a:pt x="1576" y="1239"/>
                    </a:cubicBezTo>
                    <a:cubicBezTo>
                      <a:pt x="1582" y="1288"/>
                      <a:pt x="1599" y="1333"/>
                      <a:pt x="1628" y="1374"/>
                    </a:cubicBezTo>
                    <a:cubicBezTo>
                      <a:pt x="1693" y="1365"/>
                      <a:pt x="1758" y="1363"/>
                      <a:pt x="1823" y="1373"/>
                    </a:cubicBezTo>
                    <a:cubicBezTo>
                      <a:pt x="1838" y="1375"/>
                      <a:pt x="1854" y="1381"/>
                      <a:pt x="1868" y="1387"/>
                    </a:cubicBezTo>
                    <a:cubicBezTo>
                      <a:pt x="1880" y="1392"/>
                      <a:pt x="1886" y="1402"/>
                      <a:pt x="1880" y="1418"/>
                    </a:cubicBezTo>
                    <a:cubicBezTo>
                      <a:pt x="1844" y="1437"/>
                      <a:pt x="1800" y="1403"/>
                      <a:pt x="1763" y="1429"/>
                    </a:cubicBezTo>
                    <a:cubicBezTo>
                      <a:pt x="1776" y="1474"/>
                      <a:pt x="1762" y="1515"/>
                      <a:pt x="1750" y="1555"/>
                    </a:cubicBezTo>
                    <a:cubicBezTo>
                      <a:pt x="1746" y="1566"/>
                      <a:pt x="1733" y="1576"/>
                      <a:pt x="1722" y="1582"/>
                    </a:cubicBezTo>
                    <a:cubicBezTo>
                      <a:pt x="1705" y="1590"/>
                      <a:pt x="1686" y="1594"/>
                      <a:pt x="1663" y="1601"/>
                    </a:cubicBezTo>
                    <a:close/>
                    <a:moveTo>
                      <a:pt x="1529" y="9867"/>
                    </a:moveTo>
                    <a:cubicBezTo>
                      <a:pt x="1500" y="9896"/>
                      <a:pt x="1465" y="9905"/>
                      <a:pt x="1428" y="9911"/>
                    </a:cubicBezTo>
                    <a:cubicBezTo>
                      <a:pt x="1410" y="9913"/>
                      <a:pt x="1389" y="9919"/>
                      <a:pt x="1376" y="9930"/>
                    </a:cubicBezTo>
                    <a:cubicBezTo>
                      <a:pt x="1334" y="9966"/>
                      <a:pt x="1284" y="9978"/>
                      <a:pt x="1232" y="9991"/>
                    </a:cubicBezTo>
                    <a:cubicBezTo>
                      <a:pt x="1204" y="9998"/>
                      <a:pt x="1178" y="10012"/>
                      <a:pt x="1152" y="10026"/>
                    </a:cubicBezTo>
                    <a:cubicBezTo>
                      <a:pt x="1123" y="10042"/>
                      <a:pt x="1097" y="10063"/>
                      <a:pt x="1068" y="10078"/>
                    </a:cubicBezTo>
                    <a:cubicBezTo>
                      <a:pt x="1018" y="10105"/>
                      <a:pt x="967" y="10130"/>
                      <a:pt x="917" y="10157"/>
                    </a:cubicBezTo>
                    <a:cubicBezTo>
                      <a:pt x="826" y="10205"/>
                      <a:pt x="767" y="10275"/>
                      <a:pt x="772" y="10384"/>
                    </a:cubicBezTo>
                    <a:cubicBezTo>
                      <a:pt x="774" y="10416"/>
                      <a:pt x="777" y="10448"/>
                      <a:pt x="784" y="10479"/>
                    </a:cubicBezTo>
                    <a:cubicBezTo>
                      <a:pt x="802" y="10564"/>
                      <a:pt x="784" y="10570"/>
                      <a:pt x="894" y="10616"/>
                    </a:cubicBezTo>
                    <a:cubicBezTo>
                      <a:pt x="937" y="10634"/>
                      <a:pt x="978" y="10654"/>
                      <a:pt x="1027" y="10655"/>
                    </a:cubicBezTo>
                    <a:cubicBezTo>
                      <a:pt x="1089" y="10656"/>
                      <a:pt x="1151" y="10661"/>
                      <a:pt x="1213" y="10662"/>
                    </a:cubicBezTo>
                    <a:cubicBezTo>
                      <a:pt x="1317" y="10664"/>
                      <a:pt x="1416" y="10639"/>
                      <a:pt x="1514" y="10608"/>
                    </a:cubicBezTo>
                    <a:cubicBezTo>
                      <a:pt x="1548" y="10598"/>
                      <a:pt x="1582" y="10586"/>
                      <a:pt x="1617" y="10579"/>
                    </a:cubicBezTo>
                    <a:cubicBezTo>
                      <a:pt x="1663" y="10571"/>
                      <a:pt x="1710" y="10565"/>
                      <a:pt x="1757" y="10562"/>
                    </a:cubicBezTo>
                    <a:cubicBezTo>
                      <a:pt x="1806" y="10558"/>
                      <a:pt x="1854" y="10558"/>
                      <a:pt x="1903" y="10556"/>
                    </a:cubicBezTo>
                    <a:cubicBezTo>
                      <a:pt x="1912" y="10556"/>
                      <a:pt x="1921" y="10556"/>
                      <a:pt x="1931" y="10556"/>
                    </a:cubicBezTo>
                    <a:cubicBezTo>
                      <a:pt x="2028" y="10561"/>
                      <a:pt x="2124" y="10557"/>
                      <a:pt x="2220" y="10540"/>
                    </a:cubicBezTo>
                    <a:cubicBezTo>
                      <a:pt x="2292" y="10527"/>
                      <a:pt x="2364" y="10515"/>
                      <a:pt x="2435" y="10501"/>
                    </a:cubicBezTo>
                    <a:cubicBezTo>
                      <a:pt x="2449" y="10499"/>
                      <a:pt x="2467" y="10498"/>
                      <a:pt x="2470" y="10479"/>
                    </a:cubicBezTo>
                    <a:cubicBezTo>
                      <a:pt x="2473" y="10457"/>
                      <a:pt x="2474" y="10435"/>
                      <a:pt x="2477" y="10413"/>
                    </a:cubicBezTo>
                    <a:cubicBezTo>
                      <a:pt x="2450" y="10393"/>
                      <a:pt x="2462" y="10367"/>
                      <a:pt x="2465" y="10343"/>
                    </a:cubicBezTo>
                    <a:cubicBezTo>
                      <a:pt x="2475" y="10277"/>
                      <a:pt x="2488" y="10212"/>
                      <a:pt x="2494" y="10146"/>
                    </a:cubicBezTo>
                    <a:cubicBezTo>
                      <a:pt x="2504" y="10043"/>
                      <a:pt x="2488" y="9942"/>
                      <a:pt x="2446" y="9851"/>
                    </a:cubicBezTo>
                    <a:cubicBezTo>
                      <a:pt x="2402" y="9871"/>
                      <a:pt x="2359" y="9892"/>
                      <a:pt x="2314" y="9907"/>
                    </a:cubicBezTo>
                    <a:cubicBezTo>
                      <a:pt x="2280" y="9919"/>
                      <a:pt x="2243" y="9923"/>
                      <a:pt x="2206" y="9930"/>
                    </a:cubicBezTo>
                    <a:cubicBezTo>
                      <a:pt x="2154" y="9939"/>
                      <a:pt x="2103" y="9951"/>
                      <a:pt x="2050" y="9954"/>
                    </a:cubicBezTo>
                    <a:cubicBezTo>
                      <a:pt x="1991" y="9958"/>
                      <a:pt x="1932" y="9954"/>
                      <a:pt x="1872" y="9950"/>
                    </a:cubicBezTo>
                    <a:cubicBezTo>
                      <a:pt x="1810" y="9946"/>
                      <a:pt x="1748" y="9939"/>
                      <a:pt x="1687" y="9930"/>
                    </a:cubicBezTo>
                    <a:cubicBezTo>
                      <a:pt x="1630" y="9921"/>
                      <a:pt x="1577" y="9900"/>
                      <a:pt x="1529" y="9867"/>
                    </a:cubicBezTo>
                    <a:close/>
                    <a:moveTo>
                      <a:pt x="6343" y="8725"/>
                    </a:moveTo>
                    <a:cubicBezTo>
                      <a:pt x="6329" y="8789"/>
                      <a:pt x="6317" y="8849"/>
                      <a:pt x="6303" y="8907"/>
                    </a:cubicBezTo>
                    <a:cubicBezTo>
                      <a:pt x="6297" y="8932"/>
                      <a:pt x="6283" y="8954"/>
                      <a:pt x="6277" y="8978"/>
                    </a:cubicBezTo>
                    <a:cubicBezTo>
                      <a:pt x="6266" y="9021"/>
                      <a:pt x="6248" y="9061"/>
                      <a:pt x="6220" y="9095"/>
                    </a:cubicBezTo>
                    <a:cubicBezTo>
                      <a:pt x="6163" y="9165"/>
                      <a:pt x="6104" y="9232"/>
                      <a:pt x="6045" y="9301"/>
                    </a:cubicBezTo>
                    <a:cubicBezTo>
                      <a:pt x="6043" y="9303"/>
                      <a:pt x="6042" y="9305"/>
                      <a:pt x="6040" y="9307"/>
                    </a:cubicBezTo>
                    <a:cubicBezTo>
                      <a:pt x="5989" y="9338"/>
                      <a:pt x="5939" y="9370"/>
                      <a:pt x="5888" y="9401"/>
                    </a:cubicBezTo>
                    <a:cubicBezTo>
                      <a:pt x="5864" y="9415"/>
                      <a:pt x="5840" y="9430"/>
                      <a:pt x="5813" y="9437"/>
                    </a:cubicBezTo>
                    <a:cubicBezTo>
                      <a:pt x="5773" y="9448"/>
                      <a:pt x="5731" y="9452"/>
                      <a:pt x="5690" y="9458"/>
                    </a:cubicBezTo>
                    <a:cubicBezTo>
                      <a:pt x="5670" y="9460"/>
                      <a:pt x="5659" y="9470"/>
                      <a:pt x="5656" y="9490"/>
                    </a:cubicBezTo>
                    <a:cubicBezTo>
                      <a:pt x="5648" y="9534"/>
                      <a:pt x="5641" y="9579"/>
                      <a:pt x="5631" y="9623"/>
                    </a:cubicBezTo>
                    <a:cubicBezTo>
                      <a:pt x="5617" y="9683"/>
                      <a:pt x="5601" y="9744"/>
                      <a:pt x="5585" y="9804"/>
                    </a:cubicBezTo>
                    <a:cubicBezTo>
                      <a:pt x="5558" y="9902"/>
                      <a:pt x="5529" y="10000"/>
                      <a:pt x="5515" y="10102"/>
                    </a:cubicBezTo>
                    <a:cubicBezTo>
                      <a:pt x="5497" y="10232"/>
                      <a:pt x="5557" y="10324"/>
                      <a:pt x="5649" y="10404"/>
                    </a:cubicBezTo>
                    <a:cubicBezTo>
                      <a:pt x="5655" y="10409"/>
                      <a:pt x="5666" y="10414"/>
                      <a:pt x="5674" y="10413"/>
                    </a:cubicBezTo>
                    <a:cubicBezTo>
                      <a:pt x="5731" y="10404"/>
                      <a:pt x="5790" y="10402"/>
                      <a:pt x="5841" y="10369"/>
                    </a:cubicBezTo>
                    <a:cubicBezTo>
                      <a:pt x="5854" y="10360"/>
                      <a:pt x="5870" y="10356"/>
                      <a:pt x="5883" y="10347"/>
                    </a:cubicBezTo>
                    <a:cubicBezTo>
                      <a:pt x="5921" y="10323"/>
                      <a:pt x="5959" y="10299"/>
                      <a:pt x="5996" y="10272"/>
                    </a:cubicBezTo>
                    <a:cubicBezTo>
                      <a:pt x="6037" y="10241"/>
                      <a:pt x="6077" y="10209"/>
                      <a:pt x="6118" y="10176"/>
                    </a:cubicBezTo>
                    <a:cubicBezTo>
                      <a:pt x="6135" y="10162"/>
                      <a:pt x="6151" y="10147"/>
                      <a:pt x="6167" y="10132"/>
                    </a:cubicBezTo>
                    <a:cubicBezTo>
                      <a:pt x="6175" y="10125"/>
                      <a:pt x="6181" y="10115"/>
                      <a:pt x="6188" y="10108"/>
                    </a:cubicBezTo>
                    <a:cubicBezTo>
                      <a:pt x="6232" y="10069"/>
                      <a:pt x="6266" y="10021"/>
                      <a:pt x="6297" y="9972"/>
                    </a:cubicBezTo>
                    <a:cubicBezTo>
                      <a:pt x="6335" y="9910"/>
                      <a:pt x="6369" y="9845"/>
                      <a:pt x="6408" y="9784"/>
                    </a:cubicBezTo>
                    <a:cubicBezTo>
                      <a:pt x="6442" y="9730"/>
                      <a:pt x="6467" y="9674"/>
                      <a:pt x="6485" y="9614"/>
                    </a:cubicBezTo>
                    <a:cubicBezTo>
                      <a:pt x="6490" y="9595"/>
                      <a:pt x="6496" y="9576"/>
                      <a:pt x="6501" y="9556"/>
                    </a:cubicBezTo>
                    <a:cubicBezTo>
                      <a:pt x="6513" y="9510"/>
                      <a:pt x="6523" y="9464"/>
                      <a:pt x="6536" y="9418"/>
                    </a:cubicBezTo>
                    <a:cubicBezTo>
                      <a:pt x="6540" y="9400"/>
                      <a:pt x="6546" y="9382"/>
                      <a:pt x="6555" y="9366"/>
                    </a:cubicBezTo>
                    <a:cubicBezTo>
                      <a:pt x="6589" y="9301"/>
                      <a:pt x="6616" y="9234"/>
                      <a:pt x="6632" y="9162"/>
                    </a:cubicBezTo>
                    <a:cubicBezTo>
                      <a:pt x="6643" y="9107"/>
                      <a:pt x="6650" y="9055"/>
                      <a:pt x="6607" y="9009"/>
                    </a:cubicBezTo>
                    <a:cubicBezTo>
                      <a:pt x="6573" y="8972"/>
                      <a:pt x="6542" y="8932"/>
                      <a:pt x="6510" y="8894"/>
                    </a:cubicBezTo>
                    <a:cubicBezTo>
                      <a:pt x="6468" y="8847"/>
                      <a:pt x="6427" y="8800"/>
                      <a:pt x="6385" y="8754"/>
                    </a:cubicBezTo>
                    <a:cubicBezTo>
                      <a:pt x="6373" y="8741"/>
                      <a:pt x="6361" y="8725"/>
                      <a:pt x="6343" y="8725"/>
                    </a:cubicBezTo>
                    <a:close/>
                    <a:moveTo>
                      <a:pt x="1746" y="4452"/>
                    </a:moveTo>
                    <a:cubicBezTo>
                      <a:pt x="1743" y="4451"/>
                      <a:pt x="1740" y="4451"/>
                      <a:pt x="1737" y="4451"/>
                    </a:cubicBezTo>
                    <a:cubicBezTo>
                      <a:pt x="1713" y="4482"/>
                      <a:pt x="1689" y="4512"/>
                      <a:pt x="1664" y="4543"/>
                    </a:cubicBezTo>
                    <a:cubicBezTo>
                      <a:pt x="1614" y="4603"/>
                      <a:pt x="1564" y="4663"/>
                      <a:pt x="1514" y="4723"/>
                    </a:cubicBezTo>
                    <a:cubicBezTo>
                      <a:pt x="1502" y="4737"/>
                      <a:pt x="1487" y="4749"/>
                      <a:pt x="1473" y="4760"/>
                    </a:cubicBezTo>
                    <a:cubicBezTo>
                      <a:pt x="1429" y="4795"/>
                      <a:pt x="1381" y="4825"/>
                      <a:pt x="1341" y="4863"/>
                    </a:cubicBezTo>
                    <a:cubicBezTo>
                      <a:pt x="1309" y="4893"/>
                      <a:pt x="1275" y="4919"/>
                      <a:pt x="1240" y="4945"/>
                    </a:cubicBezTo>
                    <a:cubicBezTo>
                      <a:pt x="1173" y="4998"/>
                      <a:pt x="1108" y="5054"/>
                      <a:pt x="1045" y="5113"/>
                    </a:cubicBezTo>
                    <a:cubicBezTo>
                      <a:pt x="991" y="5164"/>
                      <a:pt x="948" y="5223"/>
                      <a:pt x="974" y="5306"/>
                    </a:cubicBezTo>
                    <a:cubicBezTo>
                      <a:pt x="974" y="5308"/>
                      <a:pt x="974" y="5311"/>
                      <a:pt x="974" y="5314"/>
                    </a:cubicBezTo>
                    <a:cubicBezTo>
                      <a:pt x="973" y="5331"/>
                      <a:pt x="982" y="5344"/>
                      <a:pt x="996" y="5349"/>
                    </a:cubicBezTo>
                    <a:cubicBezTo>
                      <a:pt x="1032" y="5361"/>
                      <a:pt x="1050" y="5394"/>
                      <a:pt x="1075" y="5418"/>
                    </a:cubicBezTo>
                    <a:cubicBezTo>
                      <a:pt x="1135" y="5474"/>
                      <a:pt x="1191" y="5535"/>
                      <a:pt x="1253" y="5589"/>
                    </a:cubicBezTo>
                    <a:cubicBezTo>
                      <a:pt x="1305" y="5634"/>
                      <a:pt x="1332" y="5688"/>
                      <a:pt x="1344" y="5752"/>
                    </a:cubicBezTo>
                    <a:cubicBezTo>
                      <a:pt x="1345" y="5759"/>
                      <a:pt x="1347" y="5765"/>
                      <a:pt x="1350" y="5771"/>
                    </a:cubicBezTo>
                    <a:cubicBezTo>
                      <a:pt x="1382" y="5823"/>
                      <a:pt x="1431" y="5842"/>
                      <a:pt x="1488" y="5834"/>
                    </a:cubicBezTo>
                    <a:cubicBezTo>
                      <a:pt x="1543" y="5827"/>
                      <a:pt x="1598" y="5815"/>
                      <a:pt x="1648" y="5788"/>
                    </a:cubicBezTo>
                    <a:cubicBezTo>
                      <a:pt x="1716" y="5750"/>
                      <a:pt x="1788" y="5717"/>
                      <a:pt x="1832" y="5647"/>
                    </a:cubicBezTo>
                    <a:cubicBezTo>
                      <a:pt x="1846" y="5624"/>
                      <a:pt x="1865" y="5605"/>
                      <a:pt x="1880" y="5584"/>
                    </a:cubicBezTo>
                    <a:cubicBezTo>
                      <a:pt x="1893" y="5564"/>
                      <a:pt x="1890" y="5555"/>
                      <a:pt x="1872" y="5540"/>
                    </a:cubicBezTo>
                    <a:cubicBezTo>
                      <a:pt x="1866" y="5535"/>
                      <a:pt x="1859" y="5530"/>
                      <a:pt x="1856" y="5523"/>
                    </a:cubicBezTo>
                    <a:cubicBezTo>
                      <a:pt x="1831" y="5469"/>
                      <a:pt x="1807" y="5414"/>
                      <a:pt x="1781" y="5361"/>
                    </a:cubicBezTo>
                    <a:cubicBezTo>
                      <a:pt x="1748" y="5293"/>
                      <a:pt x="1728" y="5223"/>
                      <a:pt x="1718" y="5149"/>
                    </a:cubicBezTo>
                    <a:cubicBezTo>
                      <a:pt x="1716" y="5131"/>
                      <a:pt x="1719" y="5112"/>
                      <a:pt x="1719" y="5094"/>
                    </a:cubicBezTo>
                    <a:cubicBezTo>
                      <a:pt x="1719" y="5072"/>
                      <a:pt x="1718" y="5050"/>
                      <a:pt x="1718" y="5028"/>
                    </a:cubicBezTo>
                    <a:cubicBezTo>
                      <a:pt x="1719" y="5007"/>
                      <a:pt x="1702" y="4989"/>
                      <a:pt x="1713" y="4964"/>
                    </a:cubicBezTo>
                    <a:cubicBezTo>
                      <a:pt x="1724" y="4941"/>
                      <a:pt x="1724" y="4912"/>
                      <a:pt x="1727" y="4885"/>
                    </a:cubicBezTo>
                    <a:cubicBezTo>
                      <a:pt x="1731" y="4843"/>
                      <a:pt x="1735" y="4801"/>
                      <a:pt x="1736" y="4758"/>
                    </a:cubicBezTo>
                    <a:cubicBezTo>
                      <a:pt x="1737" y="4734"/>
                      <a:pt x="1729" y="4710"/>
                      <a:pt x="1732" y="4686"/>
                    </a:cubicBezTo>
                    <a:cubicBezTo>
                      <a:pt x="1735" y="4656"/>
                      <a:pt x="1726" y="4627"/>
                      <a:pt x="1737" y="4595"/>
                    </a:cubicBezTo>
                    <a:cubicBezTo>
                      <a:pt x="1747" y="4564"/>
                      <a:pt x="1744" y="4527"/>
                      <a:pt x="1746" y="4493"/>
                    </a:cubicBezTo>
                    <a:cubicBezTo>
                      <a:pt x="1747" y="4479"/>
                      <a:pt x="1746" y="4465"/>
                      <a:pt x="1746" y="4452"/>
                    </a:cubicBezTo>
                    <a:close/>
                    <a:moveTo>
                      <a:pt x="3727" y="6710"/>
                    </a:moveTo>
                    <a:cubicBezTo>
                      <a:pt x="3733" y="6690"/>
                      <a:pt x="3735" y="6676"/>
                      <a:pt x="3741" y="6662"/>
                    </a:cubicBezTo>
                    <a:cubicBezTo>
                      <a:pt x="3750" y="6639"/>
                      <a:pt x="3771" y="6621"/>
                      <a:pt x="3767" y="6593"/>
                    </a:cubicBezTo>
                    <a:cubicBezTo>
                      <a:pt x="3762" y="6556"/>
                      <a:pt x="3773" y="6515"/>
                      <a:pt x="3747" y="6482"/>
                    </a:cubicBezTo>
                    <a:cubicBezTo>
                      <a:pt x="3745" y="6479"/>
                      <a:pt x="3744" y="6474"/>
                      <a:pt x="3745" y="6470"/>
                    </a:cubicBezTo>
                    <a:cubicBezTo>
                      <a:pt x="3754" y="6437"/>
                      <a:pt x="3739" y="6406"/>
                      <a:pt x="3736" y="6374"/>
                    </a:cubicBezTo>
                    <a:cubicBezTo>
                      <a:pt x="3735" y="6361"/>
                      <a:pt x="3730" y="6347"/>
                      <a:pt x="3733" y="6335"/>
                    </a:cubicBezTo>
                    <a:cubicBezTo>
                      <a:pt x="3744" y="6286"/>
                      <a:pt x="3754" y="6237"/>
                      <a:pt x="3772" y="6191"/>
                    </a:cubicBezTo>
                    <a:cubicBezTo>
                      <a:pt x="3778" y="6174"/>
                      <a:pt x="3786" y="6157"/>
                      <a:pt x="3787" y="6140"/>
                    </a:cubicBezTo>
                    <a:cubicBezTo>
                      <a:pt x="3788" y="6110"/>
                      <a:pt x="3794" y="6082"/>
                      <a:pt x="3807" y="6056"/>
                    </a:cubicBezTo>
                    <a:cubicBezTo>
                      <a:pt x="3811" y="6047"/>
                      <a:pt x="3814" y="6038"/>
                      <a:pt x="3814" y="6029"/>
                    </a:cubicBezTo>
                    <a:cubicBezTo>
                      <a:pt x="3818" y="5972"/>
                      <a:pt x="3821" y="5916"/>
                      <a:pt x="3823" y="5859"/>
                    </a:cubicBezTo>
                    <a:cubicBezTo>
                      <a:pt x="3824" y="5843"/>
                      <a:pt x="3820" y="5832"/>
                      <a:pt x="3801" y="5827"/>
                    </a:cubicBezTo>
                    <a:cubicBezTo>
                      <a:pt x="3791" y="5825"/>
                      <a:pt x="3783" y="5813"/>
                      <a:pt x="3775" y="5804"/>
                    </a:cubicBezTo>
                    <a:cubicBezTo>
                      <a:pt x="3767" y="5796"/>
                      <a:pt x="3762" y="5783"/>
                      <a:pt x="3753" y="5777"/>
                    </a:cubicBezTo>
                    <a:cubicBezTo>
                      <a:pt x="3722" y="5757"/>
                      <a:pt x="3700" y="5729"/>
                      <a:pt x="3679" y="5700"/>
                    </a:cubicBezTo>
                    <a:cubicBezTo>
                      <a:pt x="3674" y="5694"/>
                      <a:pt x="3668" y="5689"/>
                      <a:pt x="3662" y="5684"/>
                    </a:cubicBezTo>
                    <a:cubicBezTo>
                      <a:pt x="3614" y="5644"/>
                      <a:pt x="3556" y="5627"/>
                      <a:pt x="3497" y="5609"/>
                    </a:cubicBezTo>
                    <a:cubicBezTo>
                      <a:pt x="3448" y="5595"/>
                      <a:pt x="3403" y="5602"/>
                      <a:pt x="3356" y="5611"/>
                    </a:cubicBezTo>
                    <a:cubicBezTo>
                      <a:pt x="3313" y="5619"/>
                      <a:pt x="3291" y="5645"/>
                      <a:pt x="3286" y="5688"/>
                    </a:cubicBezTo>
                    <a:cubicBezTo>
                      <a:pt x="3285" y="5694"/>
                      <a:pt x="3280" y="5702"/>
                      <a:pt x="3275" y="5706"/>
                    </a:cubicBezTo>
                    <a:cubicBezTo>
                      <a:pt x="3247" y="5728"/>
                      <a:pt x="3237" y="5760"/>
                      <a:pt x="3224" y="5790"/>
                    </a:cubicBezTo>
                    <a:cubicBezTo>
                      <a:pt x="3204" y="5838"/>
                      <a:pt x="3188" y="5888"/>
                      <a:pt x="3167" y="5936"/>
                    </a:cubicBezTo>
                    <a:cubicBezTo>
                      <a:pt x="3150" y="5972"/>
                      <a:pt x="3141" y="6010"/>
                      <a:pt x="3131" y="6049"/>
                    </a:cubicBezTo>
                    <a:cubicBezTo>
                      <a:pt x="3122" y="6081"/>
                      <a:pt x="3131" y="6114"/>
                      <a:pt x="3129" y="6146"/>
                    </a:cubicBezTo>
                    <a:cubicBezTo>
                      <a:pt x="3127" y="6204"/>
                      <a:pt x="3134" y="6263"/>
                      <a:pt x="3137" y="6321"/>
                    </a:cubicBezTo>
                    <a:cubicBezTo>
                      <a:pt x="3138" y="6327"/>
                      <a:pt x="3143" y="6333"/>
                      <a:pt x="3150" y="6346"/>
                    </a:cubicBezTo>
                    <a:cubicBezTo>
                      <a:pt x="3152" y="6309"/>
                      <a:pt x="3152" y="6280"/>
                      <a:pt x="3157" y="6252"/>
                    </a:cubicBezTo>
                    <a:cubicBezTo>
                      <a:pt x="3162" y="6216"/>
                      <a:pt x="3175" y="6210"/>
                      <a:pt x="3209" y="6220"/>
                    </a:cubicBezTo>
                    <a:cubicBezTo>
                      <a:pt x="3213" y="6290"/>
                      <a:pt x="3214" y="6359"/>
                      <a:pt x="3222" y="6427"/>
                    </a:cubicBezTo>
                    <a:cubicBezTo>
                      <a:pt x="3227" y="6462"/>
                      <a:pt x="3230" y="6497"/>
                      <a:pt x="3236" y="6531"/>
                    </a:cubicBezTo>
                    <a:cubicBezTo>
                      <a:pt x="3237" y="6540"/>
                      <a:pt x="3240" y="6549"/>
                      <a:pt x="3242" y="6558"/>
                    </a:cubicBezTo>
                    <a:cubicBezTo>
                      <a:pt x="3249" y="6587"/>
                      <a:pt x="3269" y="6604"/>
                      <a:pt x="3294" y="6621"/>
                    </a:cubicBezTo>
                    <a:cubicBezTo>
                      <a:pt x="3320" y="6638"/>
                      <a:pt x="3341" y="6618"/>
                      <a:pt x="3369" y="6621"/>
                    </a:cubicBezTo>
                    <a:cubicBezTo>
                      <a:pt x="3367" y="6590"/>
                      <a:pt x="3371" y="6561"/>
                      <a:pt x="3363" y="6535"/>
                    </a:cubicBezTo>
                    <a:cubicBezTo>
                      <a:pt x="3347" y="6486"/>
                      <a:pt x="3341" y="6438"/>
                      <a:pt x="3351" y="6387"/>
                    </a:cubicBezTo>
                    <a:cubicBezTo>
                      <a:pt x="3358" y="6348"/>
                      <a:pt x="3369" y="6341"/>
                      <a:pt x="3401" y="6358"/>
                    </a:cubicBezTo>
                    <a:cubicBezTo>
                      <a:pt x="3403" y="6390"/>
                      <a:pt x="3404" y="6420"/>
                      <a:pt x="3407" y="6450"/>
                    </a:cubicBezTo>
                    <a:cubicBezTo>
                      <a:pt x="3412" y="6488"/>
                      <a:pt x="3418" y="6526"/>
                      <a:pt x="3424" y="6564"/>
                    </a:cubicBezTo>
                    <a:cubicBezTo>
                      <a:pt x="3426" y="6580"/>
                      <a:pt x="3426" y="6596"/>
                      <a:pt x="3432" y="6611"/>
                    </a:cubicBezTo>
                    <a:cubicBezTo>
                      <a:pt x="3436" y="6624"/>
                      <a:pt x="3451" y="6634"/>
                      <a:pt x="3453" y="6647"/>
                    </a:cubicBezTo>
                    <a:cubicBezTo>
                      <a:pt x="3456" y="6659"/>
                      <a:pt x="3446" y="6671"/>
                      <a:pt x="3454" y="6686"/>
                    </a:cubicBezTo>
                    <a:cubicBezTo>
                      <a:pt x="3470" y="6714"/>
                      <a:pt x="3493" y="6728"/>
                      <a:pt x="3518" y="6733"/>
                    </a:cubicBezTo>
                    <a:cubicBezTo>
                      <a:pt x="3542" y="6720"/>
                      <a:pt x="3562" y="6709"/>
                      <a:pt x="3583" y="6697"/>
                    </a:cubicBezTo>
                    <a:cubicBezTo>
                      <a:pt x="3580" y="6691"/>
                      <a:pt x="3579" y="6685"/>
                      <a:pt x="3576" y="6681"/>
                    </a:cubicBezTo>
                    <a:cubicBezTo>
                      <a:pt x="3549" y="6631"/>
                      <a:pt x="3532" y="6579"/>
                      <a:pt x="3533" y="6522"/>
                    </a:cubicBezTo>
                    <a:cubicBezTo>
                      <a:pt x="3534" y="6478"/>
                      <a:pt x="3538" y="6433"/>
                      <a:pt x="3543" y="6388"/>
                    </a:cubicBezTo>
                    <a:cubicBezTo>
                      <a:pt x="3547" y="6351"/>
                      <a:pt x="3568" y="6343"/>
                      <a:pt x="3609" y="6360"/>
                    </a:cubicBezTo>
                    <a:cubicBezTo>
                      <a:pt x="3605" y="6391"/>
                      <a:pt x="3605" y="6424"/>
                      <a:pt x="3598" y="6456"/>
                    </a:cubicBezTo>
                    <a:cubicBezTo>
                      <a:pt x="3587" y="6508"/>
                      <a:pt x="3587" y="6557"/>
                      <a:pt x="3609" y="6607"/>
                    </a:cubicBezTo>
                    <a:cubicBezTo>
                      <a:pt x="3623" y="6638"/>
                      <a:pt x="3643" y="6662"/>
                      <a:pt x="3666" y="6686"/>
                    </a:cubicBezTo>
                    <a:cubicBezTo>
                      <a:pt x="3694" y="6716"/>
                      <a:pt x="3693" y="6719"/>
                      <a:pt x="3727" y="6710"/>
                    </a:cubicBezTo>
                    <a:close/>
                    <a:moveTo>
                      <a:pt x="5689" y="9408"/>
                    </a:moveTo>
                    <a:cubicBezTo>
                      <a:pt x="5729" y="9405"/>
                      <a:pt x="5766" y="9406"/>
                      <a:pt x="5800" y="9388"/>
                    </a:cubicBezTo>
                    <a:cubicBezTo>
                      <a:pt x="5825" y="9375"/>
                      <a:pt x="5849" y="9362"/>
                      <a:pt x="5874" y="9349"/>
                    </a:cubicBezTo>
                    <a:cubicBezTo>
                      <a:pt x="5927" y="9319"/>
                      <a:pt x="5979" y="9287"/>
                      <a:pt x="6021" y="9242"/>
                    </a:cubicBezTo>
                    <a:cubicBezTo>
                      <a:pt x="6054" y="9205"/>
                      <a:pt x="6085" y="9165"/>
                      <a:pt x="6116" y="9126"/>
                    </a:cubicBezTo>
                    <a:cubicBezTo>
                      <a:pt x="6125" y="9116"/>
                      <a:pt x="6133" y="9105"/>
                      <a:pt x="6141" y="9095"/>
                    </a:cubicBezTo>
                    <a:cubicBezTo>
                      <a:pt x="6170" y="9060"/>
                      <a:pt x="6196" y="9024"/>
                      <a:pt x="6210" y="8980"/>
                    </a:cubicBezTo>
                    <a:cubicBezTo>
                      <a:pt x="6219" y="8947"/>
                      <a:pt x="6231" y="8915"/>
                      <a:pt x="6244" y="8883"/>
                    </a:cubicBezTo>
                    <a:cubicBezTo>
                      <a:pt x="6262" y="8839"/>
                      <a:pt x="6267" y="8794"/>
                      <a:pt x="6272" y="8747"/>
                    </a:cubicBezTo>
                    <a:cubicBezTo>
                      <a:pt x="6274" y="8725"/>
                      <a:pt x="6266" y="8710"/>
                      <a:pt x="6246" y="8699"/>
                    </a:cubicBezTo>
                    <a:cubicBezTo>
                      <a:pt x="6216" y="8683"/>
                      <a:pt x="6192" y="8662"/>
                      <a:pt x="6174" y="8633"/>
                    </a:cubicBezTo>
                    <a:cubicBezTo>
                      <a:pt x="6159" y="8610"/>
                      <a:pt x="6136" y="8593"/>
                      <a:pt x="6110" y="8580"/>
                    </a:cubicBezTo>
                    <a:cubicBezTo>
                      <a:pt x="6092" y="8624"/>
                      <a:pt x="6061" y="8655"/>
                      <a:pt x="6026" y="8682"/>
                    </a:cubicBezTo>
                    <a:cubicBezTo>
                      <a:pt x="5985" y="8715"/>
                      <a:pt x="5943" y="8747"/>
                      <a:pt x="5902" y="8780"/>
                    </a:cubicBezTo>
                    <a:cubicBezTo>
                      <a:pt x="5878" y="8800"/>
                      <a:pt x="5855" y="8822"/>
                      <a:pt x="5830" y="8842"/>
                    </a:cubicBezTo>
                    <a:cubicBezTo>
                      <a:pt x="5800" y="8865"/>
                      <a:pt x="5767" y="8885"/>
                      <a:pt x="5736" y="8908"/>
                    </a:cubicBezTo>
                    <a:cubicBezTo>
                      <a:pt x="5694" y="8940"/>
                      <a:pt x="5651" y="8966"/>
                      <a:pt x="5598" y="8974"/>
                    </a:cubicBezTo>
                    <a:cubicBezTo>
                      <a:pt x="5588" y="8976"/>
                      <a:pt x="5579" y="8981"/>
                      <a:pt x="5566" y="8986"/>
                    </a:cubicBezTo>
                    <a:cubicBezTo>
                      <a:pt x="5649" y="9116"/>
                      <a:pt x="5667" y="9261"/>
                      <a:pt x="5689" y="9408"/>
                    </a:cubicBezTo>
                    <a:close/>
                    <a:moveTo>
                      <a:pt x="2415" y="9534"/>
                    </a:moveTo>
                    <a:cubicBezTo>
                      <a:pt x="2407" y="9531"/>
                      <a:pt x="2403" y="9528"/>
                      <a:pt x="2400" y="9527"/>
                    </a:cubicBezTo>
                    <a:cubicBezTo>
                      <a:pt x="2283" y="9511"/>
                      <a:pt x="2166" y="9497"/>
                      <a:pt x="2048" y="9503"/>
                    </a:cubicBezTo>
                    <a:cubicBezTo>
                      <a:pt x="1991" y="9506"/>
                      <a:pt x="1935" y="9511"/>
                      <a:pt x="1879" y="9500"/>
                    </a:cubicBezTo>
                    <a:cubicBezTo>
                      <a:pt x="1857" y="9496"/>
                      <a:pt x="1834" y="9495"/>
                      <a:pt x="1809" y="9492"/>
                    </a:cubicBezTo>
                    <a:cubicBezTo>
                      <a:pt x="1761" y="9630"/>
                      <a:pt x="1694" y="9752"/>
                      <a:pt x="1576" y="9842"/>
                    </a:cubicBezTo>
                    <a:cubicBezTo>
                      <a:pt x="1606" y="9874"/>
                      <a:pt x="1643" y="9881"/>
                      <a:pt x="1679" y="9886"/>
                    </a:cubicBezTo>
                    <a:cubicBezTo>
                      <a:pt x="1739" y="9894"/>
                      <a:pt x="1800" y="9900"/>
                      <a:pt x="1861" y="9905"/>
                    </a:cubicBezTo>
                    <a:cubicBezTo>
                      <a:pt x="1985" y="9916"/>
                      <a:pt x="2107" y="9913"/>
                      <a:pt x="2228" y="9879"/>
                    </a:cubicBezTo>
                    <a:cubicBezTo>
                      <a:pt x="2285" y="9863"/>
                      <a:pt x="2345" y="9855"/>
                      <a:pt x="2397" y="9824"/>
                    </a:cubicBezTo>
                    <a:cubicBezTo>
                      <a:pt x="2432" y="9803"/>
                      <a:pt x="2432" y="9798"/>
                      <a:pt x="2424" y="9768"/>
                    </a:cubicBezTo>
                    <a:cubicBezTo>
                      <a:pt x="2413" y="9721"/>
                      <a:pt x="2406" y="9675"/>
                      <a:pt x="2414" y="9626"/>
                    </a:cubicBezTo>
                    <a:cubicBezTo>
                      <a:pt x="2419" y="9597"/>
                      <a:pt x="2415" y="9566"/>
                      <a:pt x="2415" y="9534"/>
                    </a:cubicBezTo>
                    <a:close/>
                    <a:moveTo>
                      <a:pt x="4445" y="4665"/>
                    </a:moveTo>
                    <a:cubicBezTo>
                      <a:pt x="4440" y="4688"/>
                      <a:pt x="4437" y="4704"/>
                      <a:pt x="4433" y="4719"/>
                    </a:cubicBezTo>
                    <a:cubicBezTo>
                      <a:pt x="4423" y="4760"/>
                      <a:pt x="4413" y="4801"/>
                      <a:pt x="4402" y="4843"/>
                    </a:cubicBezTo>
                    <a:cubicBezTo>
                      <a:pt x="4392" y="4884"/>
                      <a:pt x="4382" y="4926"/>
                      <a:pt x="4370" y="4967"/>
                    </a:cubicBezTo>
                    <a:cubicBezTo>
                      <a:pt x="4358" y="5010"/>
                      <a:pt x="4345" y="5052"/>
                      <a:pt x="4332" y="5095"/>
                    </a:cubicBezTo>
                    <a:cubicBezTo>
                      <a:pt x="4329" y="5106"/>
                      <a:pt x="4324" y="5117"/>
                      <a:pt x="4320" y="5128"/>
                    </a:cubicBezTo>
                    <a:cubicBezTo>
                      <a:pt x="4314" y="5143"/>
                      <a:pt x="4308" y="5157"/>
                      <a:pt x="4303" y="5172"/>
                    </a:cubicBezTo>
                    <a:cubicBezTo>
                      <a:pt x="4292" y="5203"/>
                      <a:pt x="4281" y="5234"/>
                      <a:pt x="4270" y="5265"/>
                    </a:cubicBezTo>
                    <a:cubicBezTo>
                      <a:pt x="4264" y="5287"/>
                      <a:pt x="4251" y="5308"/>
                      <a:pt x="4258" y="5335"/>
                    </a:cubicBezTo>
                    <a:cubicBezTo>
                      <a:pt x="4330" y="5309"/>
                      <a:pt x="4402" y="5290"/>
                      <a:pt x="4451" y="5230"/>
                    </a:cubicBezTo>
                    <a:cubicBezTo>
                      <a:pt x="4466" y="5211"/>
                      <a:pt x="4481" y="5192"/>
                      <a:pt x="4490" y="5171"/>
                    </a:cubicBezTo>
                    <a:cubicBezTo>
                      <a:pt x="4518" y="5110"/>
                      <a:pt x="4523" y="5044"/>
                      <a:pt x="4526" y="4980"/>
                    </a:cubicBezTo>
                    <a:cubicBezTo>
                      <a:pt x="4531" y="4884"/>
                      <a:pt x="4494" y="4795"/>
                      <a:pt x="4466" y="4705"/>
                    </a:cubicBezTo>
                    <a:cubicBezTo>
                      <a:pt x="4462" y="4693"/>
                      <a:pt x="4454" y="4683"/>
                      <a:pt x="4445" y="4665"/>
                    </a:cubicBezTo>
                    <a:close/>
                    <a:moveTo>
                      <a:pt x="2246" y="1351"/>
                    </a:moveTo>
                    <a:cubicBezTo>
                      <a:pt x="2281" y="1328"/>
                      <a:pt x="2305" y="1299"/>
                      <a:pt x="2304" y="1251"/>
                    </a:cubicBezTo>
                    <a:cubicBezTo>
                      <a:pt x="2265" y="1249"/>
                      <a:pt x="2234" y="1264"/>
                      <a:pt x="2201" y="1279"/>
                    </a:cubicBezTo>
                    <a:cubicBezTo>
                      <a:pt x="2210" y="1309"/>
                      <a:pt x="2209" y="1341"/>
                      <a:pt x="2246" y="1351"/>
                    </a:cubicBezTo>
                    <a:close/>
                    <a:moveTo>
                      <a:pt x="1677" y="1536"/>
                    </a:moveTo>
                    <a:cubicBezTo>
                      <a:pt x="1695" y="1507"/>
                      <a:pt x="1700" y="1484"/>
                      <a:pt x="1696" y="1457"/>
                    </a:cubicBezTo>
                    <a:cubicBezTo>
                      <a:pt x="1693" y="1440"/>
                      <a:pt x="1686" y="1433"/>
                      <a:pt x="1669" y="1437"/>
                    </a:cubicBezTo>
                    <a:cubicBezTo>
                      <a:pt x="1662" y="1439"/>
                      <a:pt x="1655" y="1443"/>
                      <a:pt x="1647" y="1446"/>
                    </a:cubicBezTo>
                    <a:cubicBezTo>
                      <a:pt x="1645" y="1480"/>
                      <a:pt x="1653" y="1509"/>
                      <a:pt x="1677" y="1536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84" name="Freeform 8"/>
              <p:cNvSpPr>
                <a:spLocks/>
              </p:cNvSpPr>
              <p:nvPr/>
            </p:nvSpPr>
            <p:spPr bwMode="auto">
              <a:xfrm>
                <a:off x="2128838" y="2408238"/>
                <a:ext cx="1093788" cy="1404938"/>
              </a:xfrm>
              <a:custGeom>
                <a:avLst/>
                <a:gdLst>
                  <a:gd name="T0" fmla="*/ 2113 w 2661"/>
                  <a:gd name="T1" fmla="*/ 3352 h 3419"/>
                  <a:gd name="T2" fmla="*/ 1938 w 2661"/>
                  <a:gd name="T3" fmla="*/ 3186 h 3419"/>
                  <a:gd name="T4" fmla="*/ 1545 w 2661"/>
                  <a:gd name="T5" fmla="*/ 3121 h 3419"/>
                  <a:gd name="T6" fmla="*/ 1415 w 2661"/>
                  <a:gd name="T7" fmla="*/ 3144 h 3419"/>
                  <a:gd name="T8" fmla="*/ 1422 w 2661"/>
                  <a:gd name="T9" fmla="*/ 2776 h 3419"/>
                  <a:gd name="T10" fmla="*/ 1525 w 2661"/>
                  <a:gd name="T11" fmla="*/ 2526 h 3419"/>
                  <a:gd name="T12" fmla="*/ 1709 w 2661"/>
                  <a:gd name="T13" fmla="*/ 2112 h 3419"/>
                  <a:gd name="T14" fmla="*/ 1696 w 2661"/>
                  <a:gd name="T15" fmla="*/ 2035 h 3419"/>
                  <a:gd name="T16" fmla="*/ 1717 w 2661"/>
                  <a:gd name="T17" fmla="*/ 1836 h 3419"/>
                  <a:gd name="T18" fmla="*/ 1685 w 2661"/>
                  <a:gd name="T19" fmla="*/ 1657 h 3419"/>
                  <a:gd name="T20" fmla="*/ 1560 w 2661"/>
                  <a:gd name="T21" fmla="*/ 1308 h 3419"/>
                  <a:gd name="T22" fmla="*/ 1499 w 2661"/>
                  <a:gd name="T23" fmla="*/ 1159 h 3419"/>
                  <a:gd name="T24" fmla="*/ 1444 w 2661"/>
                  <a:gd name="T25" fmla="*/ 1169 h 3419"/>
                  <a:gd name="T26" fmla="*/ 1549 w 2661"/>
                  <a:gd name="T27" fmla="*/ 1445 h 3419"/>
                  <a:gd name="T28" fmla="*/ 1607 w 2661"/>
                  <a:gd name="T29" fmla="*/ 1598 h 3419"/>
                  <a:gd name="T30" fmla="*/ 1652 w 2661"/>
                  <a:gd name="T31" fmla="*/ 1862 h 3419"/>
                  <a:gd name="T32" fmla="*/ 1612 w 2661"/>
                  <a:gd name="T33" fmla="*/ 2020 h 3419"/>
                  <a:gd name="T34" fmla="*/ 1623 w 2661"/>
                  <a:gd name="T35" fmla="*/ 2169 h 3419"/>
                  <a:gd name="T36" fmla="*/ 1523 w 2661"/>
                  <a:gd name="T37" fmla="*/ 2411 h 3419"/>
                  <a:gd name="T38" fmla="*/ 1369 w 2661"/>
                  <a:gd name="T39" fmla="*/ 2736 h 3419"/>
                  <a:gd name="T40" fmla="*/ 1321 w 2661"/>
                  <a:gd name="T41" fmla="*/ 2981 h 3419"/>
                  <a:gd name="T42" fmla="*/ 1223 w 2661"/>
                  <a:gd name="T43" fmla="*/ 3099 h 3419"/>
                  <a:gd name="T44" fmla="*/ 723 w 2661"/>
                  <a:gd name="T45" fmla="*/ 3157 h 3419"/>
                  <a:gd name="T46" fmla="*/ 486 w 2661"/>
                  <a:gd name="T47" fmla="*/ 3138 h 3419"/>
                  <a:gd name="T48" fmla="*/ 273 w 2661"/>
                  <a:gd name="T49" fmla="*/ 3119 h 3419"/>
                  <a:gd name="T50" fmla="*/ 151 w 2661"/>
                  <a:gd name="T51" fmla="*/ 3037 h 3419"/>
                  <a:gd name="T52" fmla="*/ 19 w 2661"/>
                  <a:gd name="T53" fmla="*/ 2409 h 3419"/>
                  <a:gd name="T54" fmla="*/ 45 w 2661"/>
                  <a:gd name="T55" fmla="*/ 2009 h 3419"/>
                  <a:gd name="T56" fmla="*/ 134 w 2661"/>
                  <a:gd name="T57" fmla="*/ 1597 h 3419"/>
                  <a:gd name="T58" fmla="*/ 269 w 2661"/>
                  <a:gd name="T59" fmla="*/ 1140 h 3419"/>
                  <a:gd name="T60" fmla="*/ 425 w 2661"/>
                  <a:gd name="T61" fmla="*/ 737 h 3419"/>
                  <a:gd name="T62" fmla="*/ 545 w 2661"/>
                  <a:gd name="T63" fmla="*/ 431 h 3419"/>
                  <a:gd name="T64" fmla="*/ 676 w 2661"/>
                  <a:gd name="T65" fmla="*/ 231 h 3419"/>
                  <a:gd name="T66" fmla="*/ 945 w 2661"/>
                  <a:gd name="T67" fmla="*/ 268 h 3419"/>
                  <a:gd name="T68" fmla="*/ 1284 w 2661"/>
                  <a:gd name="T69" fmla="*/ 169 h 3419"/>
                  <a:gd name="T70" fmla="*/ 1498 w 2661"/>
                  <a:gd name="T71" fmla="*/ 72 h 3419"/>
                  <a:gd name="T72" fmla="*/ 1544 w 2661"/>
                  <a:gd name="T73" fmla="*/ 0 h 3419"/>
                  <a:gd name="T74" fmla="*/ 1610 w 2661"/>
                  <a:gd name="T75" fmla="*/ 102 h 3419"/>
                  <a:gd name="T76" fmla="*/ 1726 w 2661"/>
                  <a:gd name="T77" fmla="*/ 159 h 3419"/>
                  <a:gd name="T78" fmla="*/ 1747 w 2661"/>
                  <a:gd name="T79" fmla="*/ 231 h 3419"/>
                  <a:gd name="T80" fmla="*/ 1885 w 2661"/>
                  <a:gd name="T81" fmla="*/ 260 h 3419"/>
                  <a:gd name="T82" fmla="*/ 2011 w 2661"/>
                  <a:gd name="T83" fmla="*/ 368 h 3419"/>
                  <a:gd name="T84" fmla="*/ 2235 w 2661"/>
                  <a:gd name="T85" fmla="*/ 684 h 3419"/>
                  <a:gd name="T86" fmla="*/ 2385 w 2661"/>
                  <a:gd name="T87" fmla="*/ 941 h 3419"/>
                  <a:gd name="T88" fmla="*/ 2552 w 2661"/>
                  <a:gd name="T89" fmla="*/ 1331 h 3419"/>
                  <a:gd name="T90" fmla="*/ 2643 w 2661"/>
                  <a:gd name="T91" fmla="*/ 1673 h 3419"/>
                  <a:gd name="T92" fmla="*/ 2641 w 2661"/>
                  <a:gd name="T93" fmla="*/ 2005 h 3419"/>
                  <a:gd name="T94" fmla="*/ 2590 w 2661"/>
                  <a:gd name="T95" fmla="*/ 2339 h 3419"/>
                  <a:gd name="T96" fmla="*/ 2447 w 2661"/>
                  <a:gd name="T97" fmla="*/ 2810 h 3419"/>
                  <a:gd name="T98" fmla="*/ 2225 w 2661"/>
                  <a:gd name="T99" fmla="*/ 3330 h 3419"/>
                  <a:gd name="T100" fmla="*/ 2154 w 2661"/>
                  <a:gd name="T101" fmla="*/ 3419 h 34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</a:cxnLst>
                <a:rect l="0" t="0" r="r" b="b"/>
                <a:pathLst>
                  <a:path w="2661" h="3419">
                    <a:moveTo>
                      <a:pt x="2154" y="3419"/>
                    </a:moveTo>
                    <a:cubicBezTo>
                      <a:pt x="2138" y="3392"/>
                      <a:pt x="2127" y="3370"/>
                      <a:pt x="2113" y="3352"/>
                    </a:cubicBezTo>
                    <a:cubicBezTo>
                      <a:pt x="2103" y="3339"/>
                      <a:pt x="2087" y="3330"/>
                      <a:pt x="2076" y="3317"/>
                    </a:cubicBezTo>
                    <a:cubicBezTo>
                      <a:pt x="2037" y="3267"/>
                      <a:pt x="1987" y="3227"/>
                      <a:pt x="1938" y="3186"/>
                    </a:cubicBezTo>
                    <a:cubicBezTo>
                      <a:pt x="1878" y="3137"/>
                      <a:pt x="1803" y="3122"/>
                      <a:pt x="1729" y="3108"/>
                    </a:cubicBezTo>
                    <a:cubicBezTo>
                      <a:pt x="1667" y="3096"/>
                      <a:pt x="1606" y="3101"/>
                      <a:pt x="1545" y="3121"/>
                    </a:cubicBezTo>
                    <a:cubicBezTo>
                      <a:pt x="1508" y="3133"/>
                      <a:pt x="1478" y="3152"/>
                      <a:pt x="1464" y="3192"/>
                    </a:cubicBezTo>
                    <a:cubicBezTo>
                      <a:pt x="1435" y="3187"/>
                      <a:pt x="1422" y="3172"/>
                      <a:pt x="1415" y="3144"/>
                    </a:cubicBezTo>
                    <a:cubicBezTo>
                      <a:pt x="1392" y="3054"/>
                      <a:pt x="1386" y="2963"/>
                      <a:pt x="1399" y="2871"/>
                    </a:cubicBezTo>
                    <a:cubicBezTo>
                      <a:pt x="1404" y="2839"/>
                      <a:pt x="1414" y="2807"/>
                      <a:pt x="1422" y="2776"/>
                    </a:cubicBezTo>
                    <a:cubicBezTo>
                      <a:pt x="1433" y="2736"/>
                      <a:pt x="1448" y="2698"/>
                      <a:pt x="1462" y="2660"/>
                    </a:cubicBezTo>
                    <a:cubicBezTo>
                      <a:pt x="1480" y="2614"/>
                      <a:pt x="1503" y="2570"/>
                      <a:pt x="1525" y="2526"/>
                    </a:cubicBezTo>
                    <a:cubicBezTo>
                      <a:pt x="1552" y="2471"/>
                      <a:pt x="1584" y="2418"/>
                      <a:pt x="1609" y="2361"/>
                    </a:cubicBezTo>
                    <a:cubicBezTo>
                      <a:pt x="1644" y="2279"/>
                      <a:pt x="1684" y="2198"/>
                      <a:pt x="1709" y="2112"/>
                    </a:cubicBezTo>
                    <a:cubicBezTo>
                      <a:pt x="1716" y="2087"/>
                      <a:pt x="1707" y="2067"/>
                      <a:pt x="1702" y="2046"/>
                    </a:cubicBezTo>
                    <a:cubicBezTo>
                      <a:pt x="1701" y="2042"/>
                      <a:pt x="1698" y="2039"/>
                      <a:pt x="1696" y="2035"/>
                    </a:cubicBezTo>
                    <a:cubicBezTo>
                      <a:pt x="1677" y="2005"/>
                      <a:pt x="1669" y="1978"/>
                      <a:pt x="1695" y="1942"/>
                    </a:cubicBezTo>
                    <a:cubicBezTo>
                      <a:pt x="1716" y="1913"/>
                      <a:pt x="1722" y="1874"/>
                      <a:pt x="1717" y="1836"/>
                    </a:cubicBezTo>
                    <a:cubicBezTo>
                      <a:pt x="1715" y="1823"/>
                      <a:pt x="1717" y="1809"/>
                      <a:pt x="1714" y="1796"/>
                    </a:cubicBezTo>
                    <a:cubicBezTo>
                      <a:pt x="1705" y="1750"/>
                      <a:pt x="1696" y="1703"/>
                      <a:pt x="1685" y="1657"/>
                    </a:cubicBezTo>
                    <a:cubicBezTo>
                      <a:pt x="1665" y="1575"/>
                      <a:pt x="1632" y="1497"/>
                      <a:pt x="1601" y="1418"/>
                    </a:cubicBezTo>
                    <a:cubicBezTo>
                      <a:pt x="1587" y="1382"/>
                      <a:pt x="1575" y="1344"/>
                      <a:pt x="1560" y="1308"/>
                    </a:cubicBezTo>
                    <a:cubicBezTo>
                      <a:pt x="1551" y="1284"/>
                      <a:pt x="1536" y="1261"/>
                      <a:pt x="1526" y="1237"/>
                    </a:cubicBezTo>
                    <a:cubicBezTo>
                      <a:pt x="1515" y="1212"/>
                      <a:pt x="1506" y="1185"/>
                      <a:pt x="1499" y="1159"/>
                    </a:cubicBezTo>
                    <a:cubicBezTo>
                      <a:pt x="1493" y="1140"/>
                      <a:pt x="1483" y="1131"/>
                      <a:pt x="1464" y="1135"/>
                    </a:cubicBezTo>
                    <a:cubicBezTo>
                      <a:pt x="1445" y="1138"/>
                      <a:pt x="1443" y="1150"/>
                      <a:pt x="1444" y="1169"/>
                    </a:cubicBezTo>
                    <a:cubicBezTo>
                      <a:pt x="1446" y="1199"/>
                      <a:pt x="1461" y="1221"/>
                      <a:pt x="1471" y="1246"/>
                    </a:cubicBezTo>
                    <a:cubicBezTo>
                      <a:pt x="1499" y="1311"/>
                      <a:pt x="1536" y="1373"/>
                      <a:pt x="1549" y="1445"/>
                    </a:cubicBezTo>
                    <a:cubicBezTo>
                      <a:pt x="1553" y="1466"/>
                      <a:pt x="1571" y="1485"/>
                      <a:pt x="1574" y="1507"/>
                    </a:cubicBezTo>
                    <a:cubicBezTo>
                      <a:pt x="1579" y="1540"/>
                      <a:pt x="1596" y="1567"/>
                      <a:pt x="1607" y="1598"/>
                    </a:cubicBezTo>
                    <a:cubicBezTo>
                      <a:pt x="1617" y="1628"/>
                      <a:pt x="1627" y="1658"/>
                      <a:pt x="1631" y="1690"/>
                    </a:cubicBezTo>
                    <a:cubicBezTo>
                      <a:pt x="1639" y="1747"/>
                      <a:pt x="1658" y="1803"/>
                      <a:pt x="1652" y="1862"/>
                    </a:cubicBezTo>
                    <a:cubicBezTo>
                      <a:pt x="1648" y="1902"/>
                      <a:pt x="1635" y="1940"/>
                      <a:pt x="1612" y="1973"/>
                    </a:cubicBezTo>
                    <a:cubicBezTo>
                      <a:pt x="1600" y="1990"/>
                      <a:pt x="1599" y="2005"/>
                      <a:pt x="1612" y="2020"/>
                    </a:cubicBezTo>
                    <a:cubicBezTo>
                      <a:pt x="1631" y="2044"/>
                      <a:pt x="1637" y="2073"/>
                      <a:pt x="1638" y="2101"/>
                    </a:cubicBezTo>
                    <a:cubicBezTo>
                      <a:pt x="1639" y="2123"/>
                      <a:pt x="1630" y="2147"/>
                      <a:pt x="1623" y="2169"/>
                    </a:cubicBezTo>
                    <a:cubicBezTo>
                      <a:pt x="1602" y="2225"/>
                      <a:pt x="1581" y="2281"/>
                      <a:pt x="1559" y="2336"/>
                    </a:cubicBezTo>
                    <a:cubicBezTo>
                      <a:pt x="1549" y="2361"/>
                      <a:pt x="1537" y="2387"/>
                      <a:pt x="1523" y="2411"/>
                    </a:cubicBezTo>
                    <a:cubicBezTo>
                      <a:pt x="1477" y="2485"/>
                      <a:pt x="1441" y="2564"/>
                      <a:pt x="1409" y="2646"/>
                    </a:cubicBezTo>
                    <a:cubicBezTo>
                      <a:pt x="1397" y="2677"/>
                      <a:pt x="1380" y="2705"/>
                      <a:pt x="1369" y="2736"/>
                    </a:cubicBezTo>
                    <a:cubicBezTo>
                      <a:pt x="1358" y="2767"/>
                      <a:pt x="1350" y="2800"/>
                      <a:pt x="1344" y="2832"/>
                    </a:cubicBezTo>
                    <a:cubicBezTo>
                      <a:pt x="1335" y="2881"/>
                      <a:pt x="1326" y="2931"/>
                      <a:pt x="1321" y="2981"/>
                    </a:cubicBezTo>
                    <a:cubicBezTo>
                      <a:pt x="1318" y="3012"/>
                      <a:pt x="1320" y="3044"/>
                      <a:pt x="1320" y="3079"/>
                    </a:cubicBezTo>
                    <a:cubicBezTo>
                      <a:pt x="1287" y="3086"/>
                      <a:pt x="1255" y="3092"/>
                      <a:pt x="1223" y="3099"/>
                    </a:cubicBezTo>
                    <a:cubicBezTo>
                      <a:pt x="1135" y="3116"/>
                      <a:pt x="1047" y="3135"/>
                      <a:pt x="958" y="3150"/>
                    </a:cubicBezTo>
                    <a:cubicBezTo>
                      <a:pt x="880" y="3164"/>
                      <a:pt x="802" y="3160"/>
                      <a:pt x="723" y="3157"/>
                    </a:cubicBezTo>
                    <a:cubicBezTo>
                      <a:pt x="701" y="3156"/>
                      <a:pt x="679" y="3155"/>
                      <a:pt x="656" y="3153"/>
                    </a:cubicBezTo>
                    <a:cubicBezTo>
                      <a:pt x="599" y="3148"/>
                      <a:pt x="543" y="3143"/>
                      <a:pt x="486" y="3138"/>
                    </a:cubicBezTo>
                    <a:cubicBezTo>
                      <a:pt x="427" y="3132"/>
                      <a:pt x="368" y="3125"/>
                      <a:pt x="309" y="3119"/>
                    </a:cubicBezTo>
                    <a:cubicBezTo>
                      <a:pt x="297" y="3118"/>
                      <a:pt x="285" y="3117"/>
                      <a:pt x="273" y="3119"/>
                    </a:cubicBezTo>
                    <a:cubicBezTo>
                      <a:pt x="231" y="3125"/>
                      <a:pt x="215" y="3116"/>
                      <a:pt x="200" y="3074"/>
                    </a:cubicBezTo>
                    <a:cubicBezTo>
                      <a:pt x="174" y="3077"/>
                      <a:pt x="162" y="3055"/>
                      <a:pt x="151" y="3037"/>
                    </a:cubicBezTo>
                    <a:cubicBezTo>
                      <a:pt x="77" y="2912"/>
                      <a:pt x="31" y="2778"/>
                      <a:pt x="11" y="2634"/>
                    </a:cubicBezTo>
                    <a:cubicBezTo>
                      <a:pt x="0" y="2558"/>
                      <a:pt x="13" y="2484"/>
                      <a:pt x="19" y="2409"/>
                    </a:cubicBezTo>
                    <a:cubicBezTo>
                      <a:pt x="24" y="2352"/>
                      <a:pt x="29" y="2296"/>
                      <a:pt x="30" y="2239"/>
                    </a:cubicBezTo>
                    <a:cubicBezTo>
                      <a:pt x="30" y="2162"/>
                      <a:pt x="37" y="2085"/>
                      <a:pt x="45" y="2009"/>
                    </a:cubicBezTo>
                    <a:cubicBezTo>
                      <a:pt x="53" y="1938"/>
                      <a:pt x="69" y="1870"/>
                      <a:pt x="87" y="1802"/>
                    </a:cubicBezTo>
                    <a:cubicBezTo>
                      <a:pt x="105" y="1734"/>
                      <a:pt x="116" y="1664"/>
                      <a:pt x="134" y="1597"/>
                    </a:cubicBezTo>
                    <a:cubicBezTo>
                      <a:pt x="153" y="1522"/>
                      <a:pt x="180" y="1450"/>
                      <a:pt x="198" y="1376"/>
                    </a:cubicBezTo>
                    <a:cubicBezTo>
                      <a:pt x="218" y="1296"/>
                      <a:pt x="246" y="1219"/>
                      <a:pt x="269" y="1140"/>
                    </a:cubicBezTo>
                    <a:cubicBezTo>
                      <a:pt x="298" y="1041"/>
                      <a:pt x="335" y="945"/>
                      <a:pt x="380" y="852"/>
                    </a:cubicBezTo>
                    <a:cubicBezTo>
                      <a:pt x="398" y="815"/>
                      <a:pt x="410" y="775"/>
                      <a:pt x="425" y="737"/>
                    </a:cubicBezTo>
                    <a:cubicBezTo>
                      <a:pt x="452" y="667"/>
                      <a:pt x="480" y="597"/>
                      <a:pt x="507" y="527"/>
                    </a:cubicBezTo>
                    <a:cubicBezTo>
                      <a:pt x="519" y="495"/>
                      <a:pt x="531" y="462"/>
                      <a:pt x="545" y="431"/>
                    </a:cubicBezTo>
                    <a:cubicBezTo>
                      <a:pt x="575" y="359"/>
                      <a:pt x="606" y="288"/>
                      <a:pt x="639" y="211"/>
                    </a:cubicBezTo>
                    <a:cubicBezTo>
                      <a:pt x="655" y="219"/>
                      <a:pt x="669" y="222"/>
                      <a:pt x="676" y="231"/>
                    </a:cubicBezTo>
                    <a:cubicBezTo>
                      <a:pt x="709" y="268"/>
                      <a:pt x="756" y="271"/>
                      <a:pt x="799" y="277"/>
                    </a:cubicBezTo>
                    <a:cubicBezTo>
                      <a:pt x="848" y="283"/>
                      <a:pt x="896" y="277"/>
                      <a:pt x="945" y="268"/>
                    </a:cubicBezTo>
                    <a:cubicBezTo>
                      <a:pt x="1040" y="251"/>
                      <a:pt x="1127" y="211"/>
                      <a:pt x="1219" y="188"/>
                    </a:cubicBezTo>
                    <a:cubicBezTo>
                      <a:pt x="1241" y="183"/>
                      <a:pt x="1262" y="174"/>
                      <a:pt x="1284" y="169"/>
                    </a:cubicBezTo>
                    <a:cubicBezTo>
                      <a:pt x="1341" y="157"/>
                      <a:pt x="1389" y="126"/>
                      <a:pt x="1437" y="96"/>
                    </a:cubicBezTo>
                    <a:cubicBezTo>
                      <a:pt x="1456" y="84"/>
                      <a:pt x="1473" y="71"/>
                      <a:pt x="1498" y="72"/>
                    </a:cubicBezTo>
                    <a:cubicBezTo>
                      <a:pt x="1517" y="72"/>
                      <a:pt x="1528" y="59"/>
                      <a:pt x="1529" y="37"/>
                    </a:cubicBezTo>
                    <a:cubicBezTo>
                      <a:pt x="1530" y="25"/>
                      <a:pt x="1539" y="13"/>
                      <a:pt x="1544" y="0"/>
                    </a:cubicBezTo>
                    <a:cubicBezTo>
                      <a:pt x="1597" y="14"/>
                      <a:pt x="1615" y="60"/>
                      <a:pt x="1660" y="88"/>
                    </a:cubicBezTo>
                    <a:cubicBezTo>
                      <a:pt x="1637" y="94"/>
                      <a:pt x="1624" y="98"/>
                      <a:pt x="1610" y="102"/>
                    </a:cubicBezTo>
                    <a:cubicBezTo>
                      <a:pt x="1607" y="122"/>
                      <a:pt x="1617" y="133"/>
                      <a:pt x="1634" y="137"/>
                    </a:cubicBezTo>
                    <a:cubicBezTo>
                      <a:pt x="1664" y="145"/>
                      <a:pt x="1695" y="156"/>
                      <a:pt x="1726" y="159"/>
                    </a:cubicBezTo>
                    <a:cubicBezTo>
                      <a:pt x="1756" y="163"/>
                      <a:pt x="1772" y="180"/>
                      <a:pt x="1789" y="204"/>
                    </a:cubicBezTo>
                    <a:cubicBezTo>
                      <a:pt x="1775" y="213"/>
                      <a:pt x="1765" y="220"/>
                      <a:pt x="1747" y="231"/>
                    </a:cubicBezTo>
                    <a:cubicBezTo>
                      <a:pt x="1760" y="236"/>
                      <a:pt x="1769" y="242"/>
                      <a:pt x="1777" y="243"/>
                    </a:cubicBezTo>
                    <a:cubicBezTo>
                      <a:pt x="1814" y="244"/>
                      <a:pt x="1850" y="247"/>
                      <a:pt x="1885" y="260"/>
                    </a:cubicBezTo>
                    <a:cubicBezTo>
                      <a:pt x="1935" y="279"/>
                      <a:pt x="1975" y="308"/>
                      <a:pt x="2003" y="354"/>
                    </a:cubicBezTo>
                    <a:cubicBezTo>
                      <a:pt x="2006" y="358"/>
                      <a:pt x="2007" y="364"/>
                      <a:pt x="2011" y="368"/>
                    </a:cubicBezTo>
                    <a:cubicBezTo>
                      <a:pt x="2081" y="441"/>
                      <a:pt x="2122" y="535"/>
                      <a:pt x="2184" y="615"/>
                    </a:cubicBezTo>
                    <a:cubicBezTo>
                      <a:pt x="2201" y="638"/>
                      <a:pt x="2220" y="660"/>
                      <a:pt x="2235" y="684"/>
                    </a:cubicBezTo>
                    <a:cubicBezTo>
                      <a:pt x="2272" y="742"/>
                      <a:pt x="2306" y="801"/>
                      <a:pt x="2341" y="860"/>
                    </a:cubicBezTo>
                    <a:cubicBezTo>
                      <a:pt x="2356" y="887"/>
                      <a:pt x="2372" y="913"/>
                      <a:pt x="2385" y="941"/>
                    </a:cubicBezTo>
                    <a:cubicBezTo>
                      <a:pt x="2420" y="1019"/>
                      <a:pt x="2453" y="1098"/>
                      <a:pt x="2487" y="1177"/>
                    </a:cubicBezTo>
                    <a:cubicBezTo>
                      <a:pt x="2509" y="1229"/>
                      <a:pt x="2533" y="1279"/>
                      <a:pt x="2552" y="1331"/>
                    </a:cubicBezTo>
                    <a:cubicBezTo>
                      <a:pt x="2580" y="1414"/>
                      <a:pt x="2612" y="1496"/>
                      <a:pt x="2626" y="1583"/>
                    </a:cubicBezTo>
                    <a:cubicBezTo>
                      <a:pt x="2630" y="1613"/>
                      <a:pt x="2637" y="1643"/>
                      <a:pt x="2643" y="1673"/>
                    </a:cubicBezTo>
                    <a:cubicBezTo>
                      <a:pt x="2657" y="1750"/>
                      <a:pt x="2661" y="1828"/>
                      <a:pt x="2657" y="1907"/>
                    </a:cubicBezTo>
                    <a:cubicBezTo>
                      <a:pt x="2655" y="1940"/>
                      <a:pt x="2646" y="1972"/>
                      <a:pt x="2641" y="2005"/>
                    </a:cubicBezTo>
                    <a:cubicBezTo>
                      <a:pt x="2632" y="2062"/>
                      <a:pt x="2624" y="2120"/>
                      <a:pt x="2615" y="2178"/>
                    </a:cubicBezTo>
                    <a:cubicBezTo>
                      <a:pt x="2607" y="2232"/>
                      <a:pt x="2601" y="2286"/>
                      <a:pt x="2590" y="2339"/>
                    </a:cubicBezTo>
                    <a:cubicBezTo>
                      <a:pt x="2576" y="2403"/>
                      <a:pt x="2561" y="2466"/>
                      <a:pt x="2542" y="2528"/>
                    </a:cubicBezTo>
                    <a:cubicBezTo>
                      <a:pt x="2512" y="2623"/>
                      <a:pt x="2475" y="2715"/>
                      <a:pt x="2447" y="2810"/>
                    </a:cubicBezTo>
                    <a:cubicBezTo>
                      <a:pt x="2410" y="2935"/>
                      <a:pt x="2356" y="3053"/>
                      <a:pt x="2313" y="3175"/>
                    </a:cubicBezTo>
                    <a:cubicBezTo>
                      <a:pt x="2293" y="3231"/>
                      <a:pt x="2266" y="3285"/>
                      <a:pt x="2225" y="3330"/>
                    </a:cubicBezTo>
                    <a:cubicBezTo>
                      <a:pt x="2214" y="3342"/>
                      <a:pt x="2208" y="3357"/>
                      <a:pt x="2198" y="3369"/>
                    </a:cubicBezTo>
                    <a:cubicBezTo>
                      <a:pt x="2185" y="3385"/>
                      <a:pt x="2170" y="3400"/>
                      <a:pt x="2154" y="341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85" name="Freeform 9"/>
              <p:cNvSpPr>
                <a:spLocks/>
              </p:cNvSpPr>
              <p:nvPr/>
            </p:nvSpPr>
            <p:spPr bwMode="auto">
              <a:xfrm>
                <a:off x="2141538" y="3689350"/>
                <a:ext cx="574675" cy="1608138"/>
              </a:xfrm>
              <a:custGeom>
                <a:avLst/>
                <a:gdLst>
                  <a:gd name="T0" fmla="*/ 392 w 1400"/>
                  <a:gd name="T1" fmla="*/ 53 h 3910"/>
                  <a:gd name="T2" fmla="*/ 723 w 1400"/>
                  <a:gd name="T3" fmla="*/ 73 h 3910"/>
                  <a:gd name="T4" fmla="*/ 893 w 1400"/>
                  <a:gd name="T5" fmla="*/ 73 h 3910"/>
                  <a:gd name="T6" fmla="*/ 1037 w 1400"/>
                  <a:gd name="T7" fmla="*/ 46 h 3910"/>
                  <a:gd name="T8" fmla="*/ 1206 w 1400"/>
                  <a:gd name="T9" fmla="*/ 20 h 3910"/>
                  <a:gd name="T10" fmla="*/ 1302 w 1400"/>
                  <a:gd name="T11" fmla="*/ 0 h 3910"/>
                  <a:gd name="T12" fmla="*/ 1315 w 1400"/>
                  <a:gd name="T13" fmla="*/ 43 h 3910"/>
                  <a:gd name="T14" fmla="*/ 1374 w 1400"/>
                  <a:gd name="T15" fmla="*/ 112 h 3910"/>
                  <a:gd name="T16" fmla="*/ 1400 w 1400"/>
                  <a:gd name="T17" fmla="*/ 124 h 3910"/>
                  <a:gd name="T18" fmla="*/ 1361 w 1400"/>
                  <a:gd name="T19" fmla="*/ 205 h 3910"/>
                  <a:gd name="T20" fmla="*/ 1348 w 1400"/>
                  <a:gd name="T21" fmla="*/ 239 h 3910"/>
                  <a:gd name="T22" fmla="*/ 1277 w 1400"/>
                  <a:gd name="T23" fmla="*/ 437 h 3910"/>
                  <a:gd name="T24" fmla="*/ 1263 w 1400"/>
                  <a:gd name="T25" fmla="*/ 465 h 3910"/>
                  <a:gd name="T26" fmla="*/ 1252 w 1400"/>
                  <a:gd name="T27" fmla="*/ 526 h 3910"/>
                  <a:gd name="T28" fmla="*/ 1258 w 1400"/>
                  <a:gd name="T29" fmla="*/ 617 h 3910"/>
                  <a:gd name="T30" fmla="*/ 1267 w 1400"/>
                  <a:gd name="T31" fmla="*/ 655 h 3910"/>
                  <a:gd name="T32" fmla="*/ 1283 w 1400"/>
                  <a:gd name="T33" fmla="*/ 755 h 3910"/>
                  <a:gd name="T34" fmla="*/ 1313 w 1400"/>
                  <a:gd name="T35" fmla="*/ 893 h 3910"/>
                  <a:gd name="T36" fmla="*/ 1251 w 1400"/>
                  <a:gd name="T37" fmla="*/ 966 h 3910"/>
                  <a:gd name="T38" fmla="*/ 1210 w 1400"/>
                  <a:gd name="T39" fmla="*/ 1069 h 3910"/>
                  <a:gd name="T40" fmla="*/ 1168 w 1400"/>
                  <a:gd name="T41" fmla="*/ 1188 h 3910"/>
                  <a:gd name="T42" fmla="*/ 1106 w 1400"/>
                  <a:gd name="T43" fmla="*/ 1347 h 3910"/>
                  <a:gd name="T44" fmla="*/ 1039 w 1400"/>
                  <a:gd name="T45" fmla="*/ 1513 h 3910"/>
                  <a:gd name="T46" fmla="*/ 955 w 1400"/>
                  <a:gd name="T47" fmla="*/ 1679 h 3910"/>
                  <a:gd name="T48" fmla="*/ 899 w 1400"/>
                  <a:gd name="T49" fmla="*/ 1807 h 3910"/>
                  <a:gd name="T50" fmla="*/ 858 w 1400"/>
                  <a:gd name="T51" fmla="*/ 1968 h 3910"/>
                  <a:gd name="T52" fmla="*/ 849 w 1400"/>
                  <a:gd name="T53" fmla="*/ 2099 h 3910"/>
                  <a:gd name="T54" fmla="*/ 851 w 1400"/>
                  <a:gd name="T55" fmla="*/ 2162 h 3910"/>
                  <a:gd name="T56" fmla="*/ 866 w 1400"/>
                  <a:gd name="T57" fmla="*/ 2312 h 3910"/>
                  <a:gd name="T58" fmla="*/ 877 w 1400"/>
                  <a:gd name="T59" fmla="*/ 2486 h 3910"/>
                  <a:gd name="T60" fmla="*/ 876 w 1400"/>
                  <a:gd name="T61" fmla="*/ 2661 h 3910"/>
                  <a:gd name="T62" fmla="*/ 852 w 1400"/>
                  <a:gd name="T63" fmla="*/ 2918 h 3910"/>
                  <a:gd name="T64" fmla="*/ 819 w 1400"/>
                  <a:gd name="T65" fmla="*/ 3151 h 3910"/>
                  <a:gd name="T66" fmla="*/ 787 w 1400"/>
                  <a:gd name="T67" fmla="*/ 3315 h 3910"/>
                  <a:gd name="T68" fmla="*/ 746 w 1400"/>
                  <a:gd name="T69" fmla="*/ 3509 h 3910"/>
                  <a:gd name="T70" fmla="*/ 701 w 1400"/>
                  <a:gd name="T71" fmla="*/ 3669 h 3910"/>
                  <a:gd name="T72" fmla="*/ 647 w 1400"/>
                  <a:gd name="T73" fmla="*/ 3894 h 3910"/>
                  <a:gd name="T74" fmla="*/ 641 w 1400"/>
                  <a:gd name="T75" fmla="*/ 3910 h 3910"/>
                  <a:gd name="T76" fmla="*/ 411 w 1400"/>
                  <a:gd name="T77" fmla="*/ 3885 h 3910"/>
                  <a:gd name="T78" fmla="*/ 172 w 1400"/>
                  <a:gd name="T79" fmla="*/ 3883 h 3910"/>
                  <a:gd name="T80" fmla="*/ 121 w 1400"/>
                  <a:gd name="T81" fmla="*/ 3882 h 3910"/>
                  <a:gd name="T82" fmla="*/ 34 w 1400"/>
                  <a:gd name="T83" fmla="*/ 3872 h 3910"/>
                  <a:gd name="T84" fmla="*/ 4 w 1400"/>
                  <a:gd name="T85" fmla="*/ 3837 h 3910"/>
                  <a:gd name="T86" fmla="*/ 1 w 1400"/>
                  <a:gd name="T87" fmla="*/ 3592 h 3910"/>
                  <a:gd name="T88" fmla="*/ 8 w 1400"/>
                  <a:gd name="T89" fmla="*/ 3404 h 3910"/>
                  <a:gd name="T90" fmla="*/ 25 w 1400"/>
                  <a:gd name="T91" fmla="*/ 3103 h 3910"/>
                  <a:gd name="T92" fmla="*/ 32 w 1400"/>
                  <a:gd name="T93" fmla="*/ 2860 h 3910"/>
                  <a:gd name="T94" fmla="*/ 22 w 1400"/>
                  <a:gd name="T95" fmla="*/ 2511 h 3910"/>
                  <a:gd name="T96" fmla="*/ 8 w 1400"/>
                  <a:gd name="T97" fmla="*/ 2277 h 3910"/>
                  <a:gd name="T98" fmla="*/ 4 w 1400"/>
                  <a:gd name="T99" fmla="*/ 2122 h 3910"/>
                  <a:gd name="T100" fmla="*/ 22 w 1400"/>
                  <a:gd name="T101" fmla="*/ 1855 h 3910"/>
                  <a:gd name="T102" fmla="*/ 55 w 1400"/>
                  <a:gd name="T103" fmla="*/ 1632 h 3910"/>
                  <a:gd name="T104" fmla="*/ 93 w 1400"/>
                  <a:gd name="T105" fmla="*/ 1445 h 3910"/>
                  <a:gd name="T106" fmla="*/ 160 w 1400"/>
                  <a:gd name="T107" fmla="*/ 1155 h 3910"/>
                  <a:gd name="T108" fmla="*/ 237 w 1400"/>
                  <a:gd name="T109" fmla="*/ 786 h 3910"/>
                  <a:gd name="T110" fmla="*/ 282 w 1400"/>
                  <a:gd name="T111" fmla="*/ 539 h 3910"/>
                  <a:gd name="T112" fmla="*/ 325 w 1400"/>
                  <a:gd name="T113" fmla="*/ 288 h 3910"/>
                  <a:gd name="T114" fmla="*/ 344 w 1400"/>
                  <a:gd name="T115" fmla="*/ 162 h 3910"/>
                  <a:gd name="T116" fmla="*/ 364 w 1400"/>
                  <a:gd name="T117" fmla="*/ 137 h 3910"/>
                  <a:gd name="T118" fmla="*/ 378 w 1400"/>
                  <a:gd name="T119" fmla="*/ 111 h 3910"/>
                  <a:gd name="T120" fmla="*/ 392 w 1400"/>
                  <a:gd name="T121" fmla="*/ 53 h 39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400" h="3910">
                    <a:moveTo>
                      <a:pt x="392" y="53"/>
                    </a:moveTo>
                    <a:cubicBezTo>
                      <a:pt x="506" y="60"/>
                      <a:pt x="615" y="68"/>
                      <a:pt x="723" y="73"/>
                    </a:cubicBezTo>
                    <a:cubicBezTo>
                      <a:pt x="780" y="76"/>
                      <a:pt x="837" y="77"/>
                      <a:pt x="893" y="73"/>
                    </a:cubicBezTo>
                    <a:cubicBezTo>
                      <a:pt x="941" y="68"/>
                      <a:pt x="989" y="54"/>
                      <a:pt x="1037" y="46"/>
                    </a:cubicBezTo>
                    <a:cubicBezTo>
                      <a:pt x="1093" y="36"/>
                      <a:pt x="1150" y="29"/>
                      <a:pt x="1206" y="20"/>
                    </a:cubicBezTo>
                    <a:cubicBezTo>
                      <a:pt x="1237" y="14"/>
                      <a:pt x="1268" y="7"/>
                      <a:pt x="1302" y="0"/>
                    </a:cubicBezTo>
                    <a:cubicBezTo>
                      <a:pt x="1307" y="16"/>
                      <a:pt x="1314" y="29"/>
                      <a:pt x="1315" y="43"/>
                    </a:cubicBezTo>
                    <a:cubicBezTo>
                      <a:pt x="1318" y="81"/>
                      <a:pt x="1337" y="104"/>
                      <a:pt x="1374" y="112"/>
                    </a:cubicBezTo>
                    <a:cubicBezTo>
                      <a:pt x="1382" y="114"/>
                      <a:pt x="1388" y="118"/>
                      <a:pt x="1400" y="124"/>
                    </a:cubicBezTo>
                    <a:cubicBezTo>
                      <a:pt x="1387" y="152"/>
                      <a:pt x="1374" y="179"/>
                      <a:pt x="1361" y="205"/>
                    </a:cubicBezTo>
                    <a:cubicBezTo>
                      <a:pt x="1356" y="216"/>
                      <a:pt x="1352" y="227"/>
                      <a:pt x="1348" y="239"/>
                    </a:cubicBezTo>
                    <a:cubicBezTo>
                      <a:pt x="1324" y="305"/>
                      <a:pt x="1301" y="371"/>
                      <a:pt x="1277" y="437"/>
                    </a:cubicBezTo>
                    <a:cubicBezTo>
                      <a:pt x="1273" y="447"/>
                      <a:pt x="1269" y="456"/>
                      <a:pt x="1263" y="465"/>
                    </a:cubicBezTo>
                    <a:cubicBezTo>
                      <a:pt x="1251" y="484"/>
                      <a:pt x="1249" y="503"/>
                      <a:pt x="1252" y="526"/>
                    </a:cubicBezTo>
                    <a:cubicBezTo>
                      <a:pt x="1257" y="556"/>
                      <a:pt x="1255" y="587"/>
                      <a:pt x="1258" y="617"/>
                    </a:cubicBezTo>
                    <a:cubicBezTo>
                      <a:pt x="1259" y="630"/>
                      <a:pt x="1265" y="642"/>
                      <a:pt x="1267" y="655"/>
                    </a:cubicBezTo>
                    <a:cubicBezTo>
                      <a:pt x="1273" y="688"/>
                      <a:pt x="1283" y="720"/>
                      <a:pt x="1283" y="755"/>
                    </a:cubicBezTo>
                    <a:cubicBezTo>
                      <a:pt x="1285" y="801"/>
                      <a:pt x="1302" y="846"/>
                      <a:pt x="1313" y="893"/>
                    </a:cubicBezTo>
                    <a:cubicBezTo>
                      <a:pt x="1276" y="901"/>
                      <a:pt x="1266" y="937"/>
                      <a:pt x="1251" y="966"/>
                    </a:cubicBezTo>
                    <a:cubicBezTo>
                      <a:pt x="1233" y="998"/>
                      <a:pt x="1223" y="1034"/>
                      <a:pt x="1210" y="1069"/>
                    </a:cubicBezTo>
                    <a:cubicBezTo>
                      <a:pt x="1196" y="1108"/>
                      <a:pt x="1183" y="1149"/>
                      <a:pt x="1168" y="1188"/>
                    </a:cubicBezTo>
                    <a:cubicBezTo>
                      <a:pt x="1148" y="1242"/>
                      <a:pt x="1127" y="1294"/>
                      <a:pt x="1106" y="1347"/>
                    </a:cubicBezTo>
                    <a:cubicBezTo>
                      <a:pt x="1084" y="1403"/>
                      <a:pt x="1064" y="1459"/>
                      <a:pt x="1039" y="1513"/>
                    </a:cubicBezTo>
                    <a:cubicBezTo>
                      <a:pt x="1013" y="1569"/>
                      <a:pt x="982" y="1623"/>
                      <a:pt x="955" y="1679"/>
                    </a:cubicBezTo>
                    <a:cubicBezTo>
                      <a:pt x="934" y="1721"/>
                      <a:pt x="917" y="1764"/>
                      <a:pt x="899" y="1807"/>
                    </a:cubicBezTo>
                    <a:cubicBezTo>
                      <a:pt x="877" y="1858"/>
                      <a:pt x="866" y="1913"/>
                      <a:pt x="858" y="1968"/>
                    </a:cubicBezTo>
                    <a:cubicBezTo>
                      <a:pt x="852" y="2011"/>
                      <a:pt x="851" y="2055"/>
                      <a:pt x="849" y="2099"/>
                    </a:cubicBezTo>
                    <a:cubicBezTo>
                      <a:pt x="848" y="2120"/>
                      <a:pt x="853" y="2141"/>
                      <a:pt x="851" y="2162"/>
                    </a:cubicBezTo>
                    <a:cubicBezTo>
                      <a:pt x="846" y="2214"/>
                      <a:pt x="857" y="2263"/>
                      <a:pt x="866" y="2312"/>
                    </a:cubicBezTo>
                    <a:cubicBezTo>
                      <a:pt x="876" y="2370"/>
                      <a:pt x="880" y="2427"/>
                      <a:pt x="877" y="2486"/>
                    </a:cubicBezTo>
                    <a:cubicBezTo>
                      <a:pt x="875" y="2544"/>
                      <a:pt x="878" y="2603"/>
                      <a:pt x="876" y="2661"/>
                    </a:cubicBezTo>
                    <a:cubicBezTo>
                      <a:pt x="872" y="2747"/>
                      <a:pt x="868" y="2833"/>
                      <a:pt x="852" y="2918"/>
                    </a:cubicBezTo>
                    <a:cubicBezTo>
                      <a:pt x="838" y="2995"/>
                      <a:pt x="831" y="3073"/>
                      <a:pt x="819" y="3151"/>
                    </a:cubicBezTo>
                    <a:cubicBezTo>
                      <a:pt x="811" y="3206"/>
                      <a:pt x="798" y="3260"/>
                      <a:pt x="787" y="3315"/>
                    </a:cubicBezTo>
                    <a:cubicBezTo>
                      <a:pt x="774" y="3379"/>
                      <a:pt x="762" y="3445"/>
                      <a:pt x="746" y="3509"/>
                    </a:cubicBezTo>
                    <a:cubicBezTo>
                      <a:pt x="733" y="3563"/>
                      <a:pt x="714" y="3616"/>
                      <a:pt x="701" y="3669"/>
                    </a:cubicBezTo>
                    <a:cubicBezTo>
                      <a:pt x="681" y="3744"/>
                      <a:pt x="665" y="3819"/>
                      <a:pt x="647" y="3894"/>
                    </a:cubicBezTo>
                    <a:cubicBezTo>
                      <a:pt x="645" y="3900"/>
                      <a:pt x="643" y="3906"/>
                      <a:pt x="641" y="3910"/>
                    </a:cubicBezTo>
                    <a:cubicBezTo>
                      <a:pt x="563" y="3902"/>
                      <a:pt x="487" y="3890"/>
                      <a:pt x="411" y="3885"/>
                    </a:cubicBezTo>
                    <a:cubicBezTo>
                      <a:pt x="331" y="3881"/>
                      <a:pt x="251" y="3884"/>
                      <a:pt x="172" y="3883"/>
                    </a:cubicBezTo>
                    <a:cubicBezTo>
                      <a:pt x="155" y="3883"/>
                      <a:pt x="138" y="3883"/>
                      <a:pt x="121" y="3882"/>
                    </a:cubicBezTo>
                    <a:cubicBezTo>
                      <a:pt x="92" y="3879"/>
                      <a:pt x="63" y="3876"/>
                      <a:pt x="34" y="3872"/>
                    </a:cubicBezTo>
                    <a:cubicBezTo>
                      <a:pt x="5" y="3868"/>
                      <a:pt x="1" y="3865"/>
                      <a:pt x="4" y="3837"/>
                    </a:cubicBezTo>
                    <a:cubicBezTo>
                      <a:pt x="10" y="3755"/>
                      <a:pt x="2" y="3673"/>
                      <a:pt x="1" y="3592"/>
                    </a:cubicBezTo>
                    <a:cubicBezTo>
                      <a:pt x="0" y="3529"/>
                      <a:pt x="5" y="3467"/>
                      <a:pt x="8" y="3404"/>
                    </a:cubicBezTo>
                    <a:cubicBezTo>
                      <a:pt x="14" y="3304"/>
                      <a:pt x="21" y="3203"/>
                      <a:pt x="25" y="3103"/>
                    </a:cubicBezTo>
                    <a:cubicBezTo>
                      <a:pt x="29" y="3022"/>
                      <a:pt x="29" y="2941"/>
                      <a:pt x="32" y="2860"/>
                    </a:cubicBezTo>
                    <a:cubicBezTo>
                      <a:pt x="38" y="2744"/>
                      <a:pt x="37" y="2628"/>
                      <a:pt x="22" y="2511"/>
                    </a:cubicBezTo>
                    <a:cubicBezTo>
                      <a:pt x="12" y="2434"/>
                      <a:pt x="12" y="2355"/>
                      <a:pt x="8" y="2277"/>
                    </a:cubicBezTo>
                    <a:cubicBezTo>
                      <a:pt x="6" y="2225"/>
                      <a:pt x="2" y="2173"/>
                      <a:pt x="4" y="2122"/>
                    </a:cubicBezTo>
                    <a:cubicBezTo>
                      <a:pt x="8" y="2033"/>
                      <a:pt x="19" y="1944"/>
                      <a:pt x="22" y="1855"/>
                    </a:cubicBezTo>
                    <a:cubicBezTo>
                      <a:pt x="25" y="1779"/>
                      <a:pt x="44" y="1706"/>
                      <a:pt x="55" y="1632"/>
                    </a:cubicBezTo>
                    <a:cubicBezTo>
                      <a:pt x="64" y="1569"/>
                      <a:pt x="76" y="1506"/>
                      <a:pt x="93" y="1445"/>
                    </a:cubicBezTo>
                    <a:cubicBezTo>
                      <a:pt x="120" y="1349"/>
                      <a:pt x="138" y="1252"/>
                      <a:pt x="160" y="1155"/>
                    </a:cubicBezTo>
                    <a:cubicBezTo>
                      <a:pt x="187" y="1032"/>
                      <a:pt x="212" y="909"/>
                      <a:pt x="237" y="786"/>
                    </a:cubicBezTo>
                    <a:cubicBezTo>
                      <a:pt x="253" y="704"/>
                      <a:pt x="267" y="621"/>
                      <a:pt x="282" y="539"/>
                    </a:cubicBezTo>
                    <a:cubicBezTo>
                      <a:pt x="297" y="456"/>
                      <a:pt x="311" y="372"/>
                      <a:pt x="325" y="288"/>
                    </a:cubicBezTo>
                    <a:cubicBezTo>
                      <a:pt x="333" y="246"/>
                      <a:pt x="337" y="204"/>
                      <a:pt x="344" y="162"/>
                    </a:cubicBezTo>
                    <a:cubicBezTo>
                      <a:pt x="346" y="151"/>
                      <a:pt x="345" y="138"/>
                      <a:pt x="364" y="137"/>
                    </a:cubicBezTo>
                    <a:cubicBezTo>
                      <a:pt x="369" y="136"/>
                      <a:pt x="375" y="120"/>
                      <a:pt x="378" y="111"/>
                    </a:cubicBezTo>
                    <a:cubicBezTo>
                      <a:pt x="384" y="92"/>
                      <a:pt x="388" y="73"/>
                      <a:pt x="392" y="53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86" name="Freeform 10"/>
              <p:cNvSpPr>
                <a:spLocks/>
              </p:cNvSpPr>
              <p:nvPr/>
            </p:nvSpPr>
            <p:spPr bwMode="auto">
              <a:xfrm>
                <a:off x="2905125" y="3594100"/>
                <a:ext cx="996950" cy="1477963"/>
              </a:xfrm>
              <a:custGeom>
                <a:avLst/>
                <a:gdLst>
                  <a:gd name="T0" fmla="*/ 0 w 2426"/>
                  <a:gd name="T1" fmla="*/ 1420 h 3594"/>
                  <a:gd name="T2" fmla="*/ 81 w 2426"/>
                  <a:gd name="T3" fmla="*/ 1409 h 3594"/>
                  <a:gd name="T4" fmla="*/ 142 w 2426"/>
                  <a:gd name="T5" fmla="*/ 1369 h 3594"/>
                  <a:gd name="T6" fmla="*/ 170 w 2426"/>
                  <a:gd name="T7" fmla="*/ 1261 h 3594"/>
                  <a:gd name="T8" fmla="*/ 173 w 2426"/>
                  <a:gd name="T9" fmla="*/ 1206 h 3594"/>
                  <a:gd name="T10" fmla="*/ 171 w 2426"/>
                  <a:gd name="T11" fmla="*/ 1150 h 3594"/>
                  <a:gd name="T12" fmla="*/ 154 w 2426"/>
                  <a:gd name="T13" fmla="*/ 977 h 3594"/>
                  <a:gd name="T14" fmla="*/ 160 w 2426"/>
                  <a:gd name="T15" fmla="*/ 925 h 3594"/>
                  <a:gd name="T16" fmla="*/ 202 w 2426"/>
                  <a:gd name="T17" fmla="*/ 765 h 3594"/>
                  <a:gd name="T18" fmla="*/ 221 w 2426"/>
                  <a:gd name="T19" fmla="*/ 696 h 3594"/>
                  <a:gd name="T20" fmla="*/ 236 w 2426"/>
                  <a:gd name="T21" fmla="*/ 592 h 3594"/>
                  <a:gd name="T22" fmla="*/ 349 w 2426"/>
                  <a:gd name="T23" fmla="*/ 500 h 3594"/>
                  <a:gd name="T24" fmla="*/ 432 w 2426"/>
                  <a:gd name="T25" fmla="*/ 384 h 3594"/>
                  <a:gd name="T26" fmla="*/ 473 w 2426"/>
                  <a:gd name="T27" fmla="*/ 295 h 3594"/>
                  <a:gd name="T28" fmla="*/ 570 w 2426"/>
                  <a:gd name="T29" fmla="*/ 58 h 3594"/>
                  <a:gd name="T30" fmla="*/ 590 w 2426"/>
                  <a:gd name="T31" fmla="*/ 40 h 3594"/>
                  <a:gd name="T32" fmla="*/ 693 w 2426"/>
                  <a:gd name="T33" fmla="*/ 0 h 3594"/>
                  <a:gd name="T34" fmla="*/ 717 w 2426"/>
                  <a:gd name="T35" fmla="*/ 42 h 3594"/>
                  <a:gd name="T36" fmla="*/ 755 w 2426"/>
                  <a:gd name="T37" fmla="*/ 89 h 3594"/>
                  <a:gd name="T38" fmla="*/ 780 w 2426"/>
                  <a:gd name="T39" fmla="*/ 143 h 3594"/>
                  <a:gd name="T40" fmla="*/ 873 w 2426"/>
                  <a:gd name="T41" fmla="*/ 446 h 3594"/>
                  <a:gd name="T42" fmla="*/ 930 w 2426"/>
                  <a:gd name="T43" fmla="*/ 673 h 3594"/>
                  <a:gd name="T44" fmla="*/ 1003 w 2426"/>
                  <a:gd name="T45" fmla="*/ 933 h 3594"/>
                  <a:gd name="T46" fmla="*/ 1087 w 2426"/>
                  <a:gd name="T47" fmla="*/ 1252 h 3594"/>
                  <a:gd name="T48" fmla="*/ 1163 w 2426"/>
                  <a:gd name="T49" fmla="*/ 1519 h 3594"/>
                  <a:gd name="T50" fmla="*/ 1269 w 2426"/>
                  <a:gd name="T51" fmla="*/ 1857 h 3594"/>
                  <a:gd name="T52" fmla="*/ 1381 w 2426"/>
                  <a:gd name="T53" fmla="*/ 2011 h 3594"/>
                  <a:gd name="T54" fmla="*/ 1432 w 2426"/>
                  <a:gd name="T55" fmla="*/ 2066 h 3594"/>
                  <a:gd name="T56" fmla="*/ 1614 w 2426"/>
                  <a:gd name="T57" fmla="*/ 2220 h 3594"/>
                  <a:gd name="T58" fmla="*/ 1851 w 2426"/>
                  <a:gd name="T59" fmla="*/ 2419 h 3594"/>
                  <a:gd name="T60" fmla="*/ 2010 w 2426"/>
                  <a:gd name="T61" fmla="*/ 2597 h 3594"/>
                  <a:gd name="T62" fmla="*/ 2114 w 2426"/>
                  <a:gd name="T63" fmla="*/ 2711 h 3594"/>
                  <a:gd name="T64" fmla="*/ 2181 w 2426"/>
                  <a:gd name="T65" fmla="*/ 2795 h 3594"/>
                  <a:gd name="T66" fmla="*/ 2334 w 2426"/>
                  <a:gd name="T67" fmla="*/ 3014 h 3594"/>
                  <a:gd name="T68" fmla="*/ 2413 w 2426"/>
                  <a:gd name="T69" fmla="*/ 3128 h 3594"/>
                  <a:gd name="T70" fmla="*/ 2414 w 2426"/>
                  <a:gd name="T71" fmla="*/ 3180 h 3594"/>
                  <a:gd name="T72" fmla="*/ 2386 w 2426"/>
                  <a:gd name="T73" fmla="*/ 3237 h 3594"/>
                  <a:gd name="T74" fmla="*/ 2351 w 2426"/>
                  <a:gd name="T75" fmla="*/ 3280 h 3594"/>
                  <a:gd name="T76" fmla="*/ 2245 w 2426"/>
                  <a:gd name="T77" fmla="*/ 3364 h 3594"/>
                  <a:gd name="T78" fmla="*/ 2122 w 2426"/>
                  <a:gd name="T79" fmla="*/ 3469 h 3594"/>
                  <a:gd name="T80" fmla="*/ 2088 w 2426"/>
                  <a:gd name="T81" fmla="*/ 3496 h 3594"/>
                  <a:gd name="T82" fmla="*/ 1969 w 2426"/>
                  <a:gd name="T83" fmla="*/ 3566 h 3594"/>
                  <a:gd name="T84" fmla="*/ 1928 w 2426"/>
                  <a:gd name="T85" fmla="*/ 3582 h 3594"/>
                  <a:gd name="T86" fmla="*/ 1843 w 2426"/>
                  <a:gd name="T87" fmla="*/ 3550 h 3594"/>
                  <a:gd name="T88" fmla="*/ 1671 w 2426"/>
                  <a:gd name="T89" fmla="*/ 3342 h 3594"/>
                  <a:gd name="T90" fmla="*/ 1447 w 2426"/>
                  <a:gd name="T91" fmla="*/ 3145 h 3594"/>
                  <a:gd name="T92" fmla="*/ 1353 w 2426"/>
                  <a:gd name="T93" fmla="*/ 3078 h 3594"/>
                  <a:gd name="T94" fmla="*/ 1287 w 2426"/>
                  <a:gd name="T95" fmla="*/ 3027 h 3594"/>
                  <a:gd name="T96" fmla="*/ 1095 w 2426"/>
                  <a:gd name="T97" fmla="*/ 2879 h 3594"/>
                  <a:gd name="T98" fmla="*/ 1003 w 2426"/>
                  <a:gd name="T99" fmla="*/ 2810 h 3594"/>
                  <a:gd name="T100" fmla="*/ 902 w 2426"/>
                  <a:gd name="T101" fmla="*/ 2734 h 3594"/>
                  <a:gd name="T102" fmla="*/ 768 w 2426"/>
                  <a:gd name="T103" fmla="*/ 2628 h 3594"/>
                  <a:gd name="T104" fmla="*/ 555 w 2426"/>
                  <a:gd name="T105" fmla="*/ 2448 h 3594"/>
                  <a:gd name="T106" fmla="*/ 424 w 2426"/>
                  <a:gd name="T107" fmla="*/ 2280 h 3594"/>
                  <a:gd name="T108" fmla="*/ 333 w 2426"/>
                  <a:gd name="T109" fmla="*/ 2094 h 3594"/>
                  <a:gd name="T110" fmla="*/ 318 w 2426"/>
                  <a:gd name="T111" fmla="*/ 2071 h 3594"/>
                  <a:gd name="T112" fmla="*/ 208 w 2426"/>
                  <a:gd name="T113" fmla="*/ 1883 h 3594"/>
                  <a:gd name="T114" fmla="*/ 92 w 2426"/>
                  <a:gd name="T115" fmla="*/ 1636 h 3594"/>
                  <a:gd name="T116" fmla="*/ 73 w 2426"/>
                  <a:gd name="T117" fmla="*/ 1574 h 3594"/>
                  <a:gd name="T118" fmla="*/ 0 w 2426"/>
                  <a:gd name="T119" fmla="*/ 1420 h 359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2426" h="3594">
                    <a:moveTo>
                      <a:pt x="0" y="1420"/>
                    </a:moveTo>
                    <a:cubicBezTo>
                      <a:pt x="32" y="1416"/>
                      <a:pt x="57" y="1412"/>
                      <a:pt x="81" y="1409"/>
                    </a:cubicBezTo>
                    <a:cubicBezTo>
                      <a:pt x="108" y="1405"/>
                      <a:pt x="129" y="1394"/>
                      <a:pt x="142" y="1369"/>
                    </a:cubicBezTo>
                    <a:cubicBezTo>
                      <a:pt x="160" y="1335"/>
                      <a:pt x="177" y="1302"/>
                      <a:pt x="170" y="1261"/>
                    </a:cubicBezTo>
                    <a:cubicBezTo>
                      <a:pt x="168" y="1243"/>
                      <a:pt x="173" y="1224"/>
                      <a:pt x="173" y="1206"/>
                    </a:cubicBezTo>
                    <a:cubicBezTo>
                      <a:pt x="174" y="1187"/>
                      <a:pt x="173" y="1169"/>
                      <a:pt x="171" y="1150"/>
                    </a:cubicBezTo>
                    <a:cubicBezTo>
                      <a:pt x="166" y="1092"/>
                      <a:pt x="158" y="1035"/>
                      <a:pt x="154" y="977"/>
                    </a:cubicBezTo>
                    <a:cubicBezTo>
                      <a:pt x="152" y="960"/>
                      <a:pt x="156" y="942"/>
                      <a:pt x="160" y="925"/>
                    </a:cubicBezTo>
                    <a:cubicBezTo>
                      <a:pt x="173" y="872"/>
                      <a:pt x="188" y="818"/>
                      <a:pt x="202" y="765"/>
                    </a:cubicBezTo>
                    <a:cubicBezTo>
                      <a:pt x="209" y="742"/>
                      <a:pt x="217" y="720"/>
                      <a:pt x="221" y="696"/>
                    </a:cubicBezTo>
                    <a:cubicBezTo>
                      <a:pt x="228" y="663"/>
                      <a:pt x="231" y="629"/>
                      <a:pt x="236" y="592"/>
                    </a:cubicBezTo>
                    <a:cubicBezTo>
                      <a:pt x="271" y="561"/>
                      <a:pt x="320" y="544"/>
                      <a:pt x="349" y="500"/>
                    </a:cubicBezTo>
                    <a:cubicBezTo>
                      <a:pt x="375" y="460"/>
                      <a:pt x="407" y="424"/>
                      <a:pt x="432" y="384"/>
                    </a:cubicBezTo>
                    <a:cubicBezTo>
                      <a:pt x="449" y="356"/>
                      <a:pt x="460" y="325"/>
                      <a:pt x="473" y="295"/>
                    </a:cubicBezTo>
                    <a:cubicBezTo>
                      <a:pt x="506" y="216"/>
                      <a:pt x="537" y="137"/>
                      <a:pt x="570" y="58"/>
                    </a:cubicBezTo>
                    <a:cubicBezTo>
                      <a:pt x="573" y="50"/>
                      <a:pt x="582" y="43"/>
                      <a:pt x="590" y="40"/>
                    </a:cubicBezTo>
                    <a:cubicBezTo>
                      <a:pt x="623" y="27"/>
                      <a:pt x="656" y="15"/>
                      <a:pt x="693" y="0"/>
                    </a:cubicBezTo>
                    <a:cubicBezTo>
                      <a:pt x="702" y="15"/>
                      <a:pt x="710" y="28"/>
                      <a:pt x="717" y="42"/>
                    </a:cubicBezTo>
                    <a:cubicBezTo>
                      <a:pt x="727" y="61"/>
                      <a:pt x="723" y="89"/>
                      <a:pt x="755" y="89"/>
                    </a:cubicBezTo>
                    <a:cubicBezTo>
                      <a:pt x="764" y="107"/>
                      <a:pt x="773" y="124"/>
                      <a:pt x="780" y="143"/>
                    </a:cubicBezTo>
                    <a:cubicBezTo>
                      <a:pt x="818" y="242"/>
                      <a:pt x="848" y="343"/>
                      <a:pt x="873" y="446"/>
                    </a:cubicBezTo>
                    <a:cubicBezTo>
                      <a:pt x="892" y="522"/>
                      <a:pt x="910" y="598"/>
                      <a:pt x="930" y="673"/>
                    </a:cubicBezTo>
                    <a:cubicBezTo>
                      <a:pt x="953" y="760"/>
                      <a:pt x="979" y="846"/>
                      <a:pt x="1003" y="933"/>
                    </a:cubicBezTo>
                    <a:cubicBezTo>
                      <a:pt x="1031" y="1039"/>
                      <a:pt x="1058" y="1146"/>
                      <a:pt x="1087" y="1252"/>
                    </a:cubicBezTo>
                    <a:cubicBezTo>
                      <a:pt x="1111" y="1341"/>
                      <a:pt x="1136" y="1431"/>
                      <a:pt x="1163" y="1519"/>
                    </a:cubicBezTo>
                    <a:cubicBezTo>
                      <a:pt x="1197" y="1632"/>
                      <a:pt x="1234" y="1744"/>
                      <a:pt x="1269" y="1857"/>
                    </a:cubicBezTo>
                    <a:cubicBezTo>
                      <a:pt x="1289" y="1921"/>
                      <a:pt x="1329" y="1970"/>
                      <a:pt x="1381" y="2011"/>
                    </a:cubicBezTo>
                    <a:cubicBezTo>
                      <a:pt x="1401" y="2026"/>
                      <a:pt x="1414" y="2049"/>
                      <a:pt x="1432" y="2066"/>
                    </a:cubicBezTo>
                    <a:cubicBezTo>
                      <a:pt x="1490" y="2121"/>
                      <a:pt x="1551" y="2172"/>
                      <a:pt x="1614" y="2220"/>
                    </a:cubicBezTo>
                    <a:cubicBezTo>
                      <a:pt x="1697" y="2282"/>
                      <a:pt x="1778" y="2346"/>
                      <a:pt x="1851" y="2419"/>
                    </a:cubicBezTo>
                    <a:cubicBezTo>
                      <a:pt x="1907" y="2476"/>
                      <a:pt x="1957" y="2537"/>
                      <a:pt x="2010" y="2597"/>
                    </a:cubicBezTo>
                    <a:cubicBezTo>
                      <a:pt x="2043" y="2636"/>
                      <a:pt x="2080" y="2672"/>
                      <a:pt x="2114" y="2711"/>
                    </a:cubicBezTo>
                    <a:cubicBezTo>
                      <a:pt x="2138" y="2738"/>
                      <a:pt x="2160" y="2766"/>
                      <a:pt x="2181" y="2795"/>
                    </a:cubicBezTo>
                    <a:cubicBezTo>
                      <a:pt x="2233" y="2867"/>
                      <a:pt x="2283" y="2941"/>
                      <a:pt x="2334" y="3014"/>
                    </a:cubicBezTo>
                    <a:cubicBezTo>
                      <a:pt x="2361" y="3052"/>
                      <a:pt x="2386" y="3091"/>
                      <a:pt x="2413" y="3128"/>
                    </a:cubicBezTo>
                    <a:cubicBezTo>
                      <a:pt x="2426" y="3146"/>
                      <a:pt x="2425" y="3162"/>
                      <a:pt x="2414" y="3180"/>
                    </a:cubicBezTo>
                    <a:cubicBezTo>
                      <a:pt x="2404" y="3198"/>
                      <a:pt x="2397" y="3219"/>
                      <a:pt x="2386" y="3237"/>
                    </a:cubicBezTo>
                    <a:cubicBezTo>
                      <a:pt x="2376" y="3253"/>
                      <a:pt x="2365" y="3269"/>
                      <a:pt x="2351" y="3280"/>
                    </a:cubicBezTo>
                    <a:cubicBezTo>
                      <a:pt x="2317" y="3310"/>
                      <a:pt x="2283" y="3340"/>
                      <a:pt x="2245" y="3364"/>
                    </a:cubicBezTo>
                    <a:cubicBezTo>
                      <a:pt x="2198" y="3392"/>
                      <a:pt x="2164" y="3435"/>
                      <a:pt x="2122" y="3469"/>
                    </a:cubicBezTo>
                    <a:cubicBezTo>
                      <a:pt x="2110" y="3478"/>
                      <a:pt x="2100" y="3488"/>
                      <a:pt x="2088" y="3496"/>
                    </a:cubicBezTo>
                    <a:cubicBezTo>
                      <a:pt x="2048" y="3520"/>
                      <a:pt x="2009" y="3544"/>
                      <a:pt x="1969" y="3566"/>
                    </a:cubicBezTo>
                    <a:cubicBezTo>
                      <a:pt x="1957" y="3573"/>
                      <a:pt x="1942" y="3578"/>
                      <a:pt x="1928" y="3582"/>
                    </a:cubicBezTo>
                    <a:cubicBezTo>
                      <a:pt x="1887" y="3593"/>
                      <a:pt x="1870" y="3594"/>
                      <a:pt x="1843" y="3550"/>
                    </a:cubicBezTo>
                    <a:cubicBezTo>
                      <a:pt x="1795" y="3473"/>
                      <a:pt x="1735" y="3406"/>
                      <a:pt x="1671" y="3342"/>
                    </a:cubicBezTo>
                    <a:cubicBezTo>
                      <a:pt x="1601" y="3271"/>
                      <a:pt x="1525" y="3207"/>
                      <a:pt x="1447" y="3145"/>
                    </a:cubicBezTo>
                    <a:cubicBezTo>
                      <a:pt x="1417" y="3121"/>
                      <a:pt x="1384" y="3101"/>
                      <a:pt x="1353" y="3078"/>
                    </a:cubicBezTo>
                    <a:cubicBezTo>
                      <a:pt x="1330" y="3062"/>
                      <a:pt x="1309" y="3044"/>
                      <a:pt x="1287" y="3027"/>
                    </a:cubicBezTo>
                    <a:cubicBezTo>
                      <a:pt x="1223" y="2978"/>
                      <a:pt x="1159" y="2928"/>
                      <a:pt x="1095" y="2879"/>
                    </a:cubicBezTo>
                    <a:cubicBezTo>
                      <a:pt x="1065" y="2856"/>
                      <a:pt x="1034" y="2833"/>
                      <a:pt x="1003" y="2810"/>
                    </a:cubicBezTo>
                    <a:cubicBezTo>
                      <a:pt x="969" y="2785"/>
                      <a:pt x="935" y="2760"/>
                      <a:pt x="902" y="2734"/>
                    </a:cubicBezTo>
                    <a:cubicBezTo>
                      <a:pt x="857" y="2699"/>
                      <a:pt x="812" y="2664"/>
                      <a:pt x="768" y="2628"/>
                    </a:cubicBezTo>
                    <a:cubicBezTo>
                      <a:pt x="697" y="2569"/>
                      <a:pt x="628" y="2506"/>
                      <a:pt x="555" y="2448"/>
                    </a:cubicBezTo>
                    <a:cubicBezTo>
                      <a:pt x="497" y="2403"/>
                      <a:pt x="459" y="2342"/>
                      <a:pt x="424" y="2280"/>
                    </a:cubicBezTo>
                    <a:cubicBezTo>
                      <a:pt x="391" y="2219"/>
                      <a:pt x="364" y="2156"/>
                      <a:pt x="333" y="2094"/>
                    </a:cubicBezTo>
                    <a:cubicBezTo>
                      <a:pt x="329" y="2086"/>
                      <a:pt x="324" y="2078"/>
                      <a:pt x="318" y="2071"/>
                    </a:cubicBezTo>
                    <a:cubicBezTo>
                      <a:pt x="271" y="2014"/>
                      <a:pt x="239" y="1949"/>
                      <a:pt x="208" y="1883"/>
                    </a:cubicBezTo>
                    <a:cubicBezTo>
                      <a:pt x="168" y="1802"/>
                      <a:pt x="129" y="1719"/>
                      <a:pt x="92" y="1636"/>
                    </a:cubicBezTo>
                    <a:cubicBezTo>
                      <a:pt x="83" y="1617"/>
                      <a:pt x="79" y="1595"/>
                      <a:pt x="73" y="1574"/>
                    </a:cubicBezTo>
                    <a:cubicBezTo>
                      <a:pt x="60" y="1521"/>
                      <a:pt x="40" y="1470"/>
                      <a:pt x="0" y="142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87" name="Freeform 11"/>
              <p:cNvSpPr>
                <a:spLocks/>
              </p:cNvSpPr>
              <p:nvPr/>
            </p:nvSpPr>
            <p:spPr bwMode="auto">
              <a:xfrm>
                <a:off x="1919288" y="1419225"/>
                <a:ext cx="1141413" cy="1139825"/>
              </a:xfrm>
              <a:custGeom>
                <a:avLst/>
                <a:gdLst>
                  <a:gd name="T0" fmla="*/ 599 w 2776"/>
                  <a:gd name="T1" fmla="*/ 2609 h 2773"/>
                  <a:gd name="T2" fmla="*/ 609 w 2776"/>
                  <a:gd name="T3" fmla="*/ 2450 h 2773"/>
                  <a:gd name="T4" fmla="*/ 410 w 2776"/>
                  <a:gd name="T5" fmla="*/ 2516 h 2773"/>
                  <a:gd name="T6" fmla="*/ 394 w 2776"/>
                  <a:gd name="T7" fmla="*/ 2393 h 2773"/>
                  <a:gd name="T8" fmla="*/ 224 w 2776"/>
                  <a:gd name="T9" fmla="*/ 2386 h 2773"/>
                  <a:gd name="T10" fmla="*/ 36 w 2776"/>
                  <a:gd name="T11" fmla="*/ 2357 h 2773"/>
                  <a:gd name="T12" fmla="*/ 157 w 2776"/>
                  <a:gd name="T13" fmla="*/ 2100 h 2773"/>
                  <a:gd name="T14" fmla="*/ 157 w 2776"/>
                  <a:gd name="T15" fmla="*/ 1447 h 2773"/>
                  <a:gd name="T16" fmla="*/ 139 w 2776"/>
                  <a:gd name="T17" fmla="*/ 858 h 2773"/>
                  <a:gd name="T18" fmla="*/ 290 w 2776"/>
                  <a:gd name="T19" fmla="*/ 524 h 2773"/>
                  <a:gd name="T20" fmla="*/ 710 w 2776"/>
                  <a:gd name="T21" fmla="*/ 108 h 2773"/>
                  <a:gd name="T22" fmla="*/ 947 w 2776"/>
                  <a:gd name="T23" fmla="*/ 32 h 2773"/>
                  <a:gd name="T24" fmla="*/ 1306 w 2776"/>
                  <a:gd name="T25" fmla="*/ 27 h 2773"/>
                  <a:gd name="T26" fmla="*/ 1592 w 2776"/>
                  <a:gd name="T27" fmla="*/ 18 h 2773"/>
                  <a:gd name="T28" fmla="*/ 1927 w 2776"/>
                  <a:gd name="T29" fmla="*/ 184 h 2773"/>
                  <a:gd name="T30" fmla="*/ 2154 w 2776"/>
                  <a:gd name="T31" fmla="*/ 505 h 2773"/>
                  <a:gd name="T32" fmla="*/ 2312 w 2776"/>
                  <a:gd name="T33" fmla="*/ 1371 h 2773"/>
                  <a:gd name="T34" fmla="*/ 2446 w 2776"/>
                  <a:gd name="T35" fmla="*/ 1674 h 2773"/>
                  <a:gd name="T36" fmla="*/ 2693 w 2776"/>
                  <a:gd name="T37" fmla="*/ 1893 h 2773"/>
                  <a:gd name="T38" fmla="*/ 2546 w 2776"/>
                  <a:gd name="T39" fmla="*/ 2035 h 2773"/>
                  <a:gd name="T40" fmla="*/ 2581 w 2776"/>
                  <a:gd name="T41" fmla="*/ 2137 h 2773"/>
                  <a:gd name="T42" fmla="*/ 2412 w 2776"/>
                  <a:gd name="T43" fmla="*/ 2340 h 2773"/>
                  <a:gd name="T44" fmla="*/ 2294 w 2776"/>
                  <a:gd name="T45" fmla="*/ 2511 h 2773"/>
                  <a:gd name="T46" fmla="*/ 2131 w 2776"/>
                  <a:gd name="T47" fmla="*/ 2379 h 2773"/>
                  <a:gd name="T48" fmla="*/ 1990 w 2776"/>
                  <a:gd name="T49" fmla="*/ 2267 h 2773"/>
                  <a:gd name="T50" fmla="*/ 2165 w 2776"/>
                  <a:gd name="T51" fmla="*/ 1964 h 2773"/>
                  <a:gd name="T52" fmla="*/ 2131 w 2776"/>
                  <a:gd name="T53" fmla="*/ 2183 h 2773"/>
                  <a:gd name="T54" fmla="*/ 2259 w 2776"/>
                  <a:gd name="T55" fmla="*/ 2185 h 2773"/>
                  <a:gd name="T56" fmla="*/ 2278 w 2776"/>
                  <a:gd name="T57" fmla="*/ 2085 h 2773"/>
                  <a:gd name="T58" fmla="*/ 2221 w 2776"/>
                  <a:gd name="T59" fmla="*/ 2037 h 2773"/>
                  <a:gd name="T60" fmla="*/ 2174 w 2776"/>
                  <a:gd name="T61" fmla="*/ 1874 h 2773"/>
                  <a:gd name="T62" fmla="*/ 1986 w 2776"/>
                  <a:gd name="T63" fmla="*/ 1939 h 2773"/>
                  <a:gd name="T64" fmla="*/ 2012 w 2776"/>
                  <a:gd name="T65" fmla="*/ 1858 h 2773"/>
                  <a:gd name="T66" fmla="*/ 1955 w 2776"/>
                  <a:gd name="T67" fmla="*/ 1731 h 2773"/>
                  <a:gd name="T68" fmla="*/ 1612 w 2776"/>
                  <a:gd name="T69" fmla="*/ 1945 h 2773"/>
                  <a:gd name="T70" fmla="*/ 1735 w 2776"/>
                  <a:gd name="T71" fmla="*/ 1622 h 2773"/>
                  <a:gd name="T72" fmla="*/ 1574 w 2776"/>
                  <a:gd name="T73" fmla="*/ 1693 h 2773"/>
                  <a:gd name="T74" fmla="*/ 1446 w 2776"/>
                  <a:gd name="T75" fmla="*/ 1746 h 2773"/>
                  <a:gd name="T76" fmla="*/ 1512 w 2776"/>
                  <a:gd name="T77" fmla="*/ 1216 h 2773"/>
                  <a:gd name="T78" fmla="*/ 1408 w 2776"/>
                  <a:gd name="T79" fmla="*/ 915 h 2773"/>
                  <a:gd name="T80" fmla="*/ 1271 w 2776"/>
                  <a:gd name="T81" fmla="*/ 1163 h 2773"/>
                  <a:gd name="T82" fmla="*/ 1032 w 2776"/>
                  <a:gd name="T83" fmla="*/ 872 h 2773"/>
                  <a:gd name="T84" fmla="*/ 865 w 2776"/>
                  <a:gd name="T85" fmla="*/ 1095 h 2773"/>
                  <a:gd name="T86" fmla="*/ 821 w 2776"/>
                  <a:gd name="T87" fmla="*/ 792 h 2773"/>
                  <a:gd name="T88" fmla="*/ 597 w 2776"/>
                  <a:gd name="T89" fmla="*/ 943 h 2773"/>
                  <a:gd name="T90" fmla="*/ 590 w 2776"/>
                  <a:gd name="T91" fmla="*/ 1118 h 2773"/>
                  <a:gd name="T92" fmla="*/ 483 w 2776"/>
                  <a:gd name="T93" fmla="*/ 718 h 2773"/>
                  <a:gd name="T94" fmla="*/ 211 w 2776"/>
                  <a:gd name="T95" fmla="*/ 948 h 2773"/>
                  <a:gd name="T96" fmla="*/ 172 w 2776"/>
                  <a:gd name="T97" fmla="*/ 1144 h 2773"/>
                  <a:gd name="T98" fmla="*/ 237 w 2776"/>
                  <a:gd name="T99" fmla="*/ 1104 h 2773"/>
                  <a:gd name="T100" fmla="*/ 292 w 2776"/>
                  <a:gd name="T101" fmla="*/ 1320 h 2773"/>
                  <a:gd name="T102" fmla="*/ 334 w 2776"/>
                  <a:gd name="T103" fmla="*/ 1517 h 2773"/>
                  <a:gd name="T104" fmla="*/ 515 w 2776"/>
                  <a:gd name="T105" fmla="*/ 2043 h 2773"/>
                  <a:gd name="T106" fmla="*/ 751 w 2776"/>
                  <a:gd name="T107" fmla="*/ 2308 h 2773"/>
                  <a:gd name="T108" fmla="*/ 1185 w 2776"/>
                  <a:gd name="T109" fmla="*/ 2461 h 2773"/>
                  <a:gd name="T110" fmla="*/ 1074 w 2776"/>
                  <a:gd name="T111" fmla="*/ 2622 h 2773"/>
                  <a:gd name="T112" fmla="*/ 1025 w 2776"/>
                  <a:gd name="T113" fmla="*/ 2607 h 2773"/>
                  <a:gd name="T114" fmla="*/ 893 w 2776"/>
                  <a:gd name="T115" fmla="*/ 2648 h 2773"/>
                  <a:gd name="T116" fmla="*/ 870 w 2776"/>
                  <a:gd name="T117" fmla="*/ 2491 h 277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2776" h="2773">
                    <a:moveTo>
                      <a:pt x="870" y="2491"/>
                    </a:moveTo>
                    <a:cubicBezTo>
                      <a:pt x="844" y="2487"/>
                      <a:pt x="824" y="2495"/>
                      <a:pt x="807" y="2515"/>
                    </a:cubicBezTo>
                    <a:cubicBezTo>
                      <a:pt x="755" y="2577"/>
                      <a:pt x="683" y="2595"/>
                      <a:pt x="599" y="2609"/>
                    </a:cubicBezTo>
                    <a:cubicBezTo>
                      <a:pt x="621" y="2561"/>
                      <a:pt x="638" y="2520"/>
                      <a:pt x="658" y="2481"/>
                    </a:cubicBezTo>
                    <a:cubicBezTo>
                      <a:pt x="668" y="2463"/>
                      <a:pt x="669" y="2449"/>
                      <a:pt x="657" y="2431"/>
                    </a:cubicBezTo>
                    <a:cubicBezTo>
                      <a:pt x="638" y="2429"/>
                      <a:pt x="624" y="2438"/>
                      <a:pt x="609" y="2450"/>
                    </a:cubicBezTo>
                    <a:cubicBezTo>
                      <a:pt x="586" y="2469"/>
                      <a:pt x="561" y="2488"/>
                      <a:pt x="535" y="2502"/>
                    </a:cubicBezTo>
                    <a:cubicBezTo>
                      <a:pt x="495" y="2523"/>
                      <a:pt x="453" y="2539"/>
                      <a:pt x="404" y="2560"/>
                    </a:cubicBezTo>
                    <a:cubicBezTo>
                      <a:pt x="406" y="2540"/>
                      <a:pt x="406" y="2527"/>
                      <a:pt x="410" y="2516"/>
                    </a:cubicBezTo>
                    <a:cubicBezTo>
                      <a:pt x="421" y="2489"/>
                      <a:pt x="433" y="2463"/>
                      <a:pt x="445" y="2436"/>
                    </a:cubicBezTo>
                    <a:cubicBezTo>
                      <a:pt x="454" y="2417"/>
                      <a:pt x="458" y="2399"/>
                      <a:pt x="448" y="2377"/>
                    </a:cubicBezTo>
                    <a:cubicBezTo>
                      <a:pt x="428" y="2374"/>
                      <a:pt x="411" y="2383"/>
                      <a:pt x="394" y="2393"/>
                    </a:cubicBezTo>
                    <a:cubicBezTo>
                      <a:pt x="339" y="2424"/>
                      <a:pt x="284" y="2456"/>
                      <a:pt x="227" y="2485"/>
                    </a:cubicBezTo>
                    <a:cubicBezTo>
                      <a:pt x="203" y="2497"/>
                      <a:pt x="175" y="2500"/>
                      <a:pt x="146" y="2504"/>
                    </a:cubicBezTo>
                    <a:cubicBezTo>
                      <a:pt x="173" y="2464"/>
                      <a:pt x="208" y="2432"/>
                      <a:pt x="224" y="2386"/>
                    </a:cubicBezTo>
                    <a:cubicBezTo>
                      <a:pt x="239" y="2344"/>
                      <a:pt x="273" y="2309"/>
                      <a:pt x="269" y="2258"/>
                    </a:cubicBezTo>
                    <a:cubicBezTo>
                      <a:pt x="240" y="2248"/>
                      <a:pt x="221" y="2260"/>
                      <a:pt x="203" y="2277"/>
                    </a:cubicBezTo>
                    <a:cubicBezTo>
                      <a:pt x="156" y="2321"/>
                      <a:pt x="98" y="2343"/>
                      <a:pt x="36" y="2357"/>
                    </a:cubicBezTo>
                    <a:cubicBezTo>
                      <a:pt x="27" y="2359"/>
                      <a:pt x="17" y="2356"/>
                      <a:pt x="0" y="2355"/>
                    </a:cubicBezTo>
                    <a:cubicBezTo>
                      <a:pt x="9" y="2342"/>
                      <a:pt x="14" y="2332"/>
                      <a:pt x="21" y="2326"/>
                    </a:cubicBezTo>
                    <a:cubicBezTo>
                      <a:pt x="85" y="2261"/>
                      <a:pt x="126" y="2183"/>
                      <a:pt x="157" y="2100"/>
                    </a:cubicBezTo>
                    <a:cubicBezTo>
                      <a:pt x="185" y="2027"/>
                      <a:pt x="192" y="1950"/>
                      <a:pt x="197" y="1873"/>
                    </a:cubicBezTo>
                    <a:cubicBezTo>
                      <a:pt x="203" y="1750"/>
                      <a:pt x="192" y="1629"/>
                      <a:pt x="173" y="1508"/>
                    </a:cubicBezTo>
                    <a:cubicBezTo>
                      <a:pt x="170" y="1487"/>
                      <a:pt x="163" y="1467"/>
                      <a:pt x="157" y="1447"/>
                    </a:cubicBezTo>
                    <a:cubicBezTo>
                      <a:pt x="136" y="1376"/>
                      <a:pt x="133" y="1303"/>
                      <a:pt x="122" y="1231"/>
                    </a:cubicBezTo>
                    <a:cubicBezTo>
                      <a:pt x="111" y="1160"/>
                      <a:pt x="116" y="1091"/>
                      <a:pt x="123" y="1021"/>
                    </a:cubicBezTo>
                    <a:cubicBezTo>
                      <a:pt x="129" y="967"/>
                      <a:pt x="129" y="912"/>
                      <a:pt x="139" y="858"/>
                    </a:cubicBezTo>
                    <a:cubicBezTo>
                      <a:pt x="147" y="810"/>
                      <a:pt x="163" y="763"/>
                      <a:pt x="181" y="718"/>
                    </a:cubicBezTo>
                    <a:cubicBezTo>
                      <a:pt x="198" y="673"/>
                      <a:pt x="220" y="629"/>
                      <a:pt x="243" y="586"/>
                    </a:cubicBezTo>
                    <a:cubicBezTo>
                      <a:pt x="256" y="564"/>
                      <a:pt x="273" y="544"/>
                      <a:pt x="290" y="524"/>
                    </a:cubicBezTo>
                    <a:cubicBezTo>
                      <a:pt x="340" y="464"/>
                      <a:pt x="393" y="407"/>
                      <a:pt x="438" y="343"/>
                    </a:cubicBezTo>
                    <a:cubicBezTo>
                      <a:pt x="466" y="305"/>
                      <a:pt x="494" y="265"/>
                      <a:pt x="530" y="234"/>
                    </a:cubicBezTo>
                    <a:cubicBezTo>
                      <a:pt x="586" y="187"/>
                      <a:pt x="642" y="139"/>
                      <a:pt x="710" y="108"/>
                    </a:cubicBezTo>
                    <a:cubicBezTo>
                      <a:pt x="744" y="92"/>
                      <a:pt x="778" y="73"/>
                      <a:pt x="812" y="57"/>
                    </a:cubicBezTo>
                    <a:cubicBezTo>
                      <a:pt x="828" y="50"/>
                      <a:pt x="845" y="43"/>
                      <a:pt x="861" y="44"/>
                    </a:cubicBezTo>
                    <a:cubicBezTo>
                      <a:pt x="891" y="45"/>
                      <a:pt x="919" y="37"/>
                      <a:pt x="947" y="32"/>
                    </a:cubicBezTo>
                    <a:cubicBezTo>
                      <a:pt x="987" y="26"/>
                      <a:pt x="1028" y="24"/>
                      <a:pt x="1069" y="21"/>
                    </a:cubicBezTo>
                    <a:cubicBezTo>
                      <a:pt x="1118" y="18"/>
                      <a:pt x="1167" y="13"/>
                      <a:pt x="1216" y="13"/>
                    </a:cubicBezTo>
                    <a:cubicBezTo>
                      <a:pt x="1246" y="13"/>
                      <a:pt x="1276" y="24"/>
                      <a:pt x="1306" y="27"/>
                    </a:cubicBezTo>
                    <a:cubicBezTo>
                      <a:pt x="1337" y="29"/>
                      <a:pt x="1369" y="37"/>
                      <a:pt x="1400" y="11"/>
                    </a:cubicBezTo>
                    <a:cubicBezTo>
                      <a:pt x="1413" y="0"/>
                      <a:pt x="1443" y="5"/>
                      <a:pt x="1465" y="6"/>
                    </a:cubicBezTo>
                    <a:cubicBezTo>
                      <a:pt x="1507" y="9"/>
                      <a:pt x="1549" y="17"/>
                      <a:pt x="1592" y="18"/>
                    </a:cubicBezTo>
                    <a:cubicBezTo>
                      <a:pt x="1652" y="20"/>
                      <a:pt x="1706" y="40"/>
                      <a:pt x="1757" y="71"/>
                    </a:cubicBezTo>
                    <a:cubicBezTo>
                      <a:pt x="1776" y="82"/>
                      <a:pt x="1796" y="94"/>
                      <a:pt x="1817" y="101"/>
                    </a:cubicBezTo>
                    <a:cubicBezTo>
                      <a:pt x="1862" y="118"/>
                      <a:pt x="1895" y="150"/>
                      <a:pt x="1927" y="184"/>
                    </a:cubicBezTo>
                    <a:cubicBezTo>
                      <a:pt x="1979" y="238"/>
                      <a:pt x="2031" y="293"/>
                      <a:pt x="2072" y="357"/>
                    </a:cubicBezTo>
                    <a:cubicBezTo>
                      <a:pt x="2090" y="385"/>
                      <a:pt x="2105" y="417"/>
                      <a:pt x="2121" y="447"/>
                    </a:cubicBezTo>
                    <a:cubicBezTo>
                      <a:pt x="2132" y="466"/>
                      <a:pt x="2148" y="484"/>
                      <a:pt x="2154" y="505"/>
                    </a:cubicBezTo>
                    <a:cubicBezTo>
                      <a:pt x="2178" y="578"/>
                      <a:pt x="2204" y="651"/>
                      <a:pt x="2221" y="726"/>
                    </a:cubicBezTo>
                    <a:cubicBezTo>
                      <a:pt x="2254" y="877"/>
                      <a:pt x="2255" y="1032"/>
                      <a:pt x="2274" y="1184"/>
                    </a:cubicBezTo>
                    <a:cubicBezTo>
                      <a:pt x="2282" y="1247"/>
                      <a:pt x="2298" y="1309"/>
                      <a:pt x="2312" y="1371"/>
                    </a:cubicBezTo>
                    <a:cubicBezTo>
                      <a:pt x="2320" y="1404"/>
                      <a:pt x="2331" y="1435"/>
                      <a:pt x="2340" y="1467"/>
                    </a:cubicBezTo>
                    <a:cubicBezTo>
                      <a:pt x="2359" y="1537"/>
                      <a:pt x="2392" y="1600"/>
                      <a:pt x="2436" y="1657"/>
                    </a:cubicBezTo>
                    <a:cubicBezTo>
                      <a:pt x="2440" y="1662"/>
                      <a:pt x="2443" y="1668"/>
                      <a:pt x="2446" y="1674"/>
                    </a:cubicBezTo>
                    <a:cubicBezTo>
                      <a:pt x="2480" y="1747"/>
                      <a:pt x="2535" y="1802"/>
                      <a:pt x="2599" y="1850"/>
                    </a:cubicBezTo>
                    <a:cubicBezTo>
                      <a:pt x="2619" y="1865"/>
                      <a:pt x="2640" y="1878"/>
                      <a:pt x="2663" y="1890"/>
                    </a:cubicBezTo>
                    <a:cubicBezTo>
                      <a:pt x="2671" y="1894"/>
                      <a:pt x="2683" y="1894"/>
                      <a:pt x="2693" y="1893"/>
                    </a:cubicBezTo>
                    <a:cubicBezTo>
                      <a:pt x="2722" y="1889"/>
                      <a:pt x="2748" y="1897"/>
                      <a:pt x="2776" y="1910"/>
                    </a:cubicBezTo>
                    <a:cubicBezTo>
                      <a:pt x="2763" y="1930"/>
                      <a:pt x="2749" y="1945"/>
                      <a:pt x="2729" y="1956"/>
                    </a:cubicBezTo>
                    <a:cubicBezTo>
                      <a:pt x="2670" y="1988"/>
                      <a:pt x="2612" y="2020"/>
                      <a:pt x="2546" y="2035"/>
                    </a:cubicBezTo>
                    <a:cubicBezTo>
                      <a:pt x="2540" y="2036"/>
                      <a:pt x="2534" y="2039"/>
                      <a:pt x="2527" y="2042"/>
                    </a:cubicBezTo>
                    <a:cubicBezTo>
                      <a:pt x="2527" y="2072"/>
                      <a:pt x="2553" y="2088"/>
                      <a:pt x="2564" y="2111"/>
                    </a:cubicBezTo>
                    <a:cubicBezTo>
                      <a:pt x="2569" y="2120"/>
                      <a:pt x="2578" y="2128"/>
                      <a:pt x="2581" y="2137"/>
                    </a:cubicBezTo>
                    <a:cubicBezTo>
                      <a:pt x="2596" y="2180"/>
                      <a:pt x="2623" y="2214"/>
                      <a:pt x="2661" y="2238"/>
                    </a:cubicBezTo>
                    <a:cubicBezTo>
                      <a:pt x="2664" y="2240"/>
                      <a:pt x="2666" y="2244"/>
                      <a:pt x="2671" y="2250"/>
                    </a:cubicBezTo>
                    <a:cubicBezTo>
                      <a:pt x="2589" y="2296"/>
                      <a:pt x="2511" y="2347"/>
                      <a:pt x="2412" y="2340"/>
                    </a:cubicBezTo>
                    <a:cubicBezTo>
                      <a:pt x="2381" y="2338"/>
                      <a:pt x="2349" y="2344"/>
                      <a:pt x="2311" y="2347"/>
                    </a:cubicBezTo>
                    <a:cubicBezTo>
                      <a:pt x="2339" y="2411"/>
                      <a:pt x="2398" y="2432"/>
                      <a:pt x="2445" y="2471"/>
                    </a:cubicBezTo>
                    <a:cubicBezTo>
                      <a:pt x="2394" y="2491"/>
                      <a:pt x="2345" y="2507"/>
                      <a:pt x="2294" y="2511"/>
                    </a:cubicBezTo>
                    <a:cubicBezTo>
                      <a:pt x="2285" y="2512"/>
                      <a:pt x="2273" y="2507"/>
                      <a:pt x="2266" y="2501"/>
                    </a:cubicBezTo>
                    <a:cubicBezTo>
                      <a:pt x="2250" y="2489"/>
                      <a:pt x="2236" y="2475"/>
                      <a:pt x="2224" y="2459"/>
                    </a:cubicBezTo>
                    <a:cubicBezTo>
                      <a:pt x="2198" y="2426"/>
                      <a:pt x="2167" y="2400"/>
                      <a:pt x="2131" y="2379"/>
                    </a:cubicBezTo>
                    <a:cubicBezTo>
                      <a:pt x="2112" y="2367"/>
                      <a:pt x="2096" y="2351"/>
                      <a:pt x="2078" y="2339"/>
                    </a:cubicBezTo>
                    <a:cubicBezTo>
                      <a:pt x="2070" y="2333"/>
                      <a:pt x="2059" y="2332"/>
                      <a:pt x="2048" y="2331"/>
                    </a:cubicBezTo>
                    <a:cubicBezTo>
                      <a:pt x="2006" y="2325"/>
                      <a:pt x="1991" y="2309"/>
                      <a:pt x="1990" y="2267"/>
                    </a:cubicBezTo>
                    <a:cubicBezTo>
                      <a:pt x="1989" y="2217"/>
                      <a:pt x="1989" y="2168"/>
                      <a:pt x="1990" y="2119"/>
                    </a:cubicBezTo>
                    <a:cubicBezTo>
                      <a:pt x="1990" y="2106"/>
                      <a:pt x="1990" y="2092"/>
                      <a:pt x="2006" y="2086"/>
                    </a:cubicBezTo>
                    <a:cubicBezTo>
                      <a:pt x="2071" y="2061"/>
                      <a:pt x="2117" y="2012"/>
                      <a:pt x="2165" y="1964"/>
                    </a:cubicBezTo>
                    <a:cubicBezTo>
                      <a:pt x="2167" y="1962"/>
                      <a:pt x="2169" y="1961"/>
                      <a:pt x="2176" y="1957"/>
                    </a:cubicBezTo>
                    <a:cubicBezTo>
                      <a:pt x="2174" y="1976"/>
                      <a:pt x="2174" y="1993"/>
                      <a:pt x="2171" y="2008"/>
                    </a:cubicBezTo>
                    <a:cubicBezTo>
                      <a:pt x="2160" y="2067"/>
                      <a:pt x="2154" y="2127"/>
                      <a:pt x="2131" y="2183"/>
                    </a:cubicBezTo>
                    <a:cubicBezTo>
                      <a:pt x="2126" y="2195"/>
                      <a:pt x="2120" y="2208"/>
                      <a:pt x="2133" y="2219"/>
                    </a:cubicBezTo>
                    <a:cubicBezTo>
                      <a:pt x="2147" y="2232"/>
                      <a:pt x="2163" y="2237"/>
                      <a:pt x="2180" y="2229"/>
                    </a:cubicBezTo>
                    <a:cubicBezTo>
                      <a:pt x="2207" y="2215"/>
                      <a:pt x="2235" y="2202"/>
                      <a:pt x="2259" y="2185"/>
                    </a:cubicBezTo>
                    <a:cubicBezTo>
                      <a:pt x="2282" y="2168"/>
                      <a:pt x="2300" y="2147"/>
                      <a:pt x="2319" y="2127"/>
                    </a:cubicBezTo>
                    <a:cubicBezTo>
                      <a:pt x="2337" y="2109"/>
                      <a:pt x="2347" y="2087"/>
                      <a:pt x="2346" y="2059"/>
                    </a:cubicBezTo>
                    <a:cubicBezTo>
                      <a:pt x="2315" y="2046"/>
                      <a:pt x="2296" y="2067"/>
                      <a:pt x="2278" y="2085"/>
                    </a:cubicBezTo>
                    <a:cubicBezTo>
                      <a:pt x="2258" y="2104"/>
                      <a:pt x="2240" y="2125"/>
                      <a:pt x="2220" y="2145"/>
                    </a:cubicBezTo>
                    <a:cubicBezTo>
                      <a:pt x="2216" y="2150"/>
                      <a:pt x="2211" y="2153"/>
                      <a:pt x="2199" y="2162"/>
                    </a:cubicBezTo>
                    <a:cubicBezTo>
                      <a:pt x="2208" y="2115"/>
                      <a:pt x="2215" y="2076"/>
                      <a:pt x="2221" y="2037"/>
                    </a:cubicBezTo>
                    <a:cubicBezTo>
                      <a:pt x="2229" y="1993"/>
                      <a:pt x="2234" y="1948"/>
                      <a:pt x="2242" y="1904"/>
                    </a:cubicBezTo>
                    <a:cubicBezTo>
                      <a:pt x="2247" y="1872"/>
                      <a:pt x="2244" y="1862"/>
                      <a:pt x="2225" y="1854"/>
                    </a:cubicBezTo>
                    <a:cubicBezTo>
                      <a:pt x="2207" y="1846"/>
                      <a:pt x="2193" y="1854"/>
                      <a:pt x="2174" y="1874"/>
                    </a:cubicBezTo>
                    <a:cubicBezTo>
                      <a:pt x="2132" y="1918"/>
                      <a:pt x="2089" y="1962"/>
                      <a:pt x="2046" y="2005"/>
                    </a:cubicBezTo>
                    <a:cubicBezTo>
                      <a:pt x="2033" y="2017"/>
                      <a:pt x="2018" y="2028"/>
                      <a:pt x="1995" y="2029"/>
                    </a:cubicBezTo>
                    <a:cubicBezTo>
                      <a:pt x="1998" y="1996"/>
                      <a:pt x="2023" y="1964"/>
                      <a:pt x="1986" y="1939"/>
                    </a:cubicBezTo>
                    <a:cubicBezTo>
                      <a:pt x="1991" y="1933"/>
                      <a:pt x="1994" y="1926"/>
                      <a:pt x="2000" y="1923"/>
                    </a:cubicBezTo>
                    <a:cubicBezTo>
                      <a:pt x="2019" y="1913"/>
                      <a:pt x="2031" y="1902"/>
                      <a:pt x="2012" y="1880"/>
                    </a:cubicBezTo>
                    <a:cubicBezTo>
                      <a:pt x="2008" y="1876"/>
                      <a:pt x="2010" y="1864"/>
                      <a:pt x="2012" y="1858"/>
                    </a:cubicBezTo>
                    <a:cubicBezTo>
                      <a:pt x="2026" y="1823"/>
                      <a:pt x="2021" y="1787"/>
                      <a:pt x="2021" y="1751"/>
                    </a:cubicBezTo>
                    <a:cubicBezTo>
                      <a:pt x="2021" y="1732"/>
                      <a:pt x="2011" y="1722"/>
                      <a:pt x="1994" y="1718"/>
                    </a:cubicBezTo>
                    <a:cubicBezTo>
                      <a:pt x="1979" y="1715"/>
                      <a:pt x="1966" y="1717"/>
                      <a:pt x="1955" y="1731"/>
                    </a:cubicBezTo>
                    <a:cubicBezTo>
                      <a:pt x="1915" y="1787"/>
                      <a:pt x="1867" y="1834"/>
                      <a:pt x="1807" y="1871"/>
                    </a:cubicBezTo>
                    <a:cubicBezTo>
                      <a:pt x="1750" y="1906"/>
                      <a:pt x="1691" y="1929"/>
                      <a:pt x="1629" y="1947"/>
                    </a:cubicBezTo>
                    <a:cubicBezTo>
                      <a:pt x="1624" y="1948"/>
                      <a:pt x="1618" y="1946"/>
                      <a:pt x="1612" y="1945"/>
                    </a:cubicBezTo>
                    <a:cubicBezTo>
                      <a:pt x="1631" y="1901"/>
                      <a:pt x="1651" y="1860"/>
                      <a:pt x="1667" y="1817"/>
                    </a:cubicBezTo>
                    <a:cubicBezTo>
                      <a:pt x="1685" y="1768"/>
                      <a:pt x="1700" y="1719"/>
                      <a:pt x="1717" y="1670"/>
                    </a:cubicBezTo>
                    <a:cubicBezTo>
                      <a:pt x="1722" y="1654"/>
                      <a:pt x="1728" y="1638"/>
                      <a:pt x="1735" y="1622"/>
                    </a:cubicBezTo>
                    <a:cubicBezTo>
                      <a:pt x="1742" y="1604"/>
                      <a:pt x="1740" y="1588"/>
                      <a:pt x="1724" y="1576"/>
                    </a:cubicBezTo>
                    <a:cubicBezTo>
                      <a:pt x="1712" y="1566"/>
                      <a:pt x="1691" y="1570"/>
                      <a:pt x="1678" y="1584"/>
                    </a:cubicBezTo>
                    <a:cubicBezTo>
                      <a:pt x="1643" y="1620"/>
                      <a:pt x="1611" y="1659"/>
                      <a:pt x="1574" y="1693"/>
                    </a:cubicBezTo>
                    <a:cubicBezTo>
                      <a:pt x="1543" y="1722"/>
                      <a:pt x="1509" y="1746"/>
                      <a:pt x="1474" y="1771"/>
                    </a:cubicBezTo>
                    <a:cubicBezTo>
                      <a:pt x="1465" y="1778"/>
                      <a:pt x="1452" y="1778"/>
                      <a:pt x="1436" y="1783"/>
                    </a:cubicBezTo>
                    <a:cubicBezTo>
                      <a:pt x="1440" y="1767"/>
                      <a:pt x="1442" y="1756"/>
                      <a:pt x="1446" y="1746"/>
                    </a:cubicBezTo>
                    <a:cubicBezTo>
                      <a:pt x="1470" y="1681"/>
                      <a:pt x="1496" y="1617"/>
                      <a:pt x="1517" y="1552"/>
                    </a:cubicBezTo>
                    <a:cubicBezTo>
                      <a:pt x="1526" y="1524"/>
                      <a:pt x="1531" y="1494"/>
                      <a:pt x="1530" y="1466"/>
                    </a:cubicBezTo>
                    <a:cubicBezTo>
                      <a:pt x="1526" y="1382"/>
                      <a:pt x="1524" y="1299"/>
                      <a:pt x="1512" y="1216"/>
                    </a:cubicBezTo>
                    <a:cubicBezTo>
                      <a:pt x="1502" y="1151"/>
                      <a:pt x="1493" y="1085"/>
                      <a:pt x="1465" y="1024"/>
                    </a:cubicBezTo>
                    <a:cubicBezTo>
                      <a:pt x="1454" y="1000"/>
                      <a:pt x="1448" y="974"/>
                      <a:pt x="1443" y="949"/>
                    </a:cubicBezTo>
                    <a:cubicBezTo>
                      <a:pt x="1439" y="930"/>
                      <a:pt x="1428" y="921"/>
                      <a:pt x="1408" y="915"/>
                    </a:cubicBezTo>
                    <a:cubicBezTo>
                      <a:pt x="1400" y="927"/>
                      <a:pt x="1391" y="939"/>
                      <a:pt x="1384" y="953"/>
                    </a:cubicBezTo>
                    <a:cubicBezTo>
                      <a:pt x="1348" y="1022"/>
                      <a:pt x="1313" y="1092"/>
                      <a:pt x="1278" y="1162"/>
                    </a:cubicBezTo>
                    <a:cubicBezTo>
                      <a:pt x="1277" y="1162"/>
                      <a:pt x="1275" y="1162"/>
                      <a:pt x="1271" y="1163"/>
                    </a:cubicBezTo>
                    <a:cubicBezTo>
                      <a:pt x="1270" y="1146"/>
                      <a:pt x="1269" y="1130"/>
                      <a:pt x="1267" y="1114"/>
                    </a:cubicBezTo>
                    <a:cubicBezTo>
                      <a:pt x="1254" y="1032"/>
                      <a:pt x="1205" y="968"/>
                      <a:pt x="1160" y="903"/>
                    </a:cubicBezTo>
                    <a:cubicBezTo>
                      <a:pt x="1125" y="852"/>
                      <a:pt x="1084" y="851"/>
                      <a:pt x="1032" y="872"/>
                    </a:cubicBezTo>
                    <a:cubicBezTo>
                      <a:pt x="981" y="892"/>
                      <a:pt x="956" y="934"/>
                      <a:pt x="931" y="976"/>
                    </a:cubicBezTo>
                    <a:cubicBezTo>
                      <a:pt x="915" y="1005"/>
                      <a:pt x="904" y="1036"/>
                      <a:pt x="889" y="1066"/>
                    </a:cubicBezTo>
                    <a:cubicBezTo>
                      <a:pt x="885" y="1074"/>
                      <a:pt x="877" y="1080"/>
                      <a:pt x="865" y="1095"/>
                    </a:cubicBezTo>
                    <a:cubicBezTo>
                      <a:pt x="847" y="1027"/>
                      <a:pt x="830" y="969"/>
                      <a:pt x="817" y="911"/>
                    </a:cubicBezTo>
                    <a:cubicBezTo>
                      <a:pt x="813" y="891"/>
                      <a:pt x="817" y="869"/>
                      <a:pt x="818" y="848"/>
                    </a:cubicBezTo>
                    <a:cubicBezTo>
                      <a:pt x="819" y="829"/>
                      <a:pt x="822" y="811"/>
                      <a:pt x="821" y="792"/>
                    </a:cubicBezTo>
                    <a:cubicBezTo>
                      <a:pt x="821" y="759"/>
                      <a:pt x="805" y="746"/>
                      <a:pt x="773" y="752"/>
                    </a:cubicBezTo>
                    <a:cubicBezTo>
                      <a:pt x="745" y="756"/>
                      <a:pt x="719" y="767"/>
                      <a:pt x="700" y="789"/>
                    </a:cubicBezTo>
                    <a:cubicBezTo>
                      <a:pt x="659" y="836"/>
                      <a:pt x="620" y="884"/>
                      <a:pt x="597" y="943"/>
                    </a:cubicBezTo>
                    <a:cubicBezTo>
                      <a:pt x="591" y="957"/>
                      <a:pt x="588" y="973"/>
                      <a:pt x="588" y="988"/>
                    </a:cubicBezTo>
                    <a:cubicBezTo>
                      <a:pt x="589" y="1024"/>
                      <a:pt x="593" y="1060"/>
                      <a:pt x="594" y="1096"/>
                    </a:cubicBezTo>
                    <a:cubicBezTo>
                      <a:pt x="595" y="1102"/>
                      <a:pt x="592" y="1108"/>
                      <a:pt x="590" y="1118"/>
                    </a:cubicBezTo>
                    <a:cubicBezTo>
                      <a:pt x="548" y="1084"/>
                      <a:pt x="537" y="1039"/>
                      <a:pt x="531" y="993"/>
                    </a:cubicBezTo>
                    <a:cubicBezTo>
                      <a:pt x="520" y="919"/>
                      <a:pt x="511" y="843"/>
                      <a:pt x="501" y="768"/>
                    </a:cubicBezTo>
                    <a:cubicBezTo>
                      <a:pt x="499" y="751"/>
                      <a:pt x="503" y="728"/>
                      <a:pt x="483" y="718"/>
                    </a:cubicBezTo>
                    <a:cubicBezTo>
                      <a:pt x="461" y="707"/>
                      <a:pt x="435" y="709"/>
                      <a:pt x="414" y="720"/>
                    </a:cubicBezTo>
                    <a:cubicBezTo>
                      <a:pt x="385" y="734"/>
                      <a:pt x="357" y="752"/>
                      <a:pt x="333" y="777"/>
                    </a:cubicBezTo>
                    <a:cubicBezTo>
                      <a:pt x="283" y="828"/>
                      <a:pt x="251" y="891"/>
                      <a:pt x="211" y="948"/>
                    </a:cubicBezTo>
                    <a:cubicBezTo>
                      <a:pt x="191" y="977"/>
                      <a:pt x="176" y="1013"/>
                      <a:pt x="183" y="1054"/>
                    </a:cubicBezTo>
                    <a:cubicBezTo>
                      <a:pt x="185" y="1068"/>
                      <a:pt x="179" y="1085"/>
                      <a:pt x="177" y="1100"/>
                    </a:cubicBezTo>
                    <a:cubicBezTo>
                      <a:pt x="175" y="1115"/>
                      <a:pt x="173" y="1129"/>
                      <a:pt x="172" y="1144"/>
                    </a:cubicBezTo>
                    <a:cubicBezTo>
                      <a:pt x="170" y="1177"/>
                      <a:pt x="192" y="1192"/>
                      <a:pt x="222" y="1179"/>
                    </a:cubicBezTo>
                    <a:cubicBezTo>
                      <a:pt x="227" y="1177"/>
                      <a:pt x="231" y="1173"/>
                      <a:pt x="233" y="1172"/>
                    </a:cubicBezTo>
                    <a:cubicBezTo>
                      <a:pt x="234" y="1148"/>
                      <a:pt x="236" y="1126"/>
                      <a:pt x="237" y="1104"/>
                    </a:cubicBezTo>
                    <a:cubicBezTo>
                      <a:pt x="240" y="1104"/>
                      <a:pt x="243" y="1104"/>
                      <a:pt x="246" y="1104"/>
                    </a:cubicBezTo>
                    <a:cubicBezTo>
                      <a:pt x="261" y="1127"/>
                      <a:pt x="265" y="1155"/>
                      <a:pt x="262" y="1182"/>
                    </a:cubicBezTo>
                    <a:cubicBezTo>
                      <a:pt x="258" y="1231"/>
                      <a:pt x="271" y="1277"/>
                      <a:pt x="292" y="1320"/>
                    </a:cubicBezTo>
                    <a:cubicBezTo>
                      <a:pt x="300" y="1338"/>
                      <a:pt x="310" y="1354"/>
                      <a:pt x="302" y="1376"/>
                    </a:cubicBezTo>
                    <a:cubicBezTo>
                      <a:pt x="300" y="1382"/>
                      <a:pt x="303" y="1392"/>
                      <a:pt x="306" y="1398"/>
                    </a:cubicBezTo>
                    <a:cubicBezTo>
                      <a:pt x="328" y="1435"/>
                      <a:pt x="334" y="1475"/>
                      <a:pt x="334" y="1517"/>
                    </a:cubicBezTo>
                    <a:cubicBezTo>
                      <a:pt x="334" y="1530"/>
                      <a:pt x="336" y="1543"/>
                      <a:pt x="338" y="1556"/>
                    </a:cubicBezTo>
                    <a:cubicBezTo>
                      <a:pt x="357" y="1650"/>
                      <a:pt x="369" y="1745"/>
                      <a:pt x="413" y="1832"/>
                    </a:cubicBezTo>
                    <a:cubicBezTo>
                      <a:pt x="448" y="1902"/>
                      <a:pt x="480" y="1973"/>
                      <a:pt x="515" y="2043"/>
                    </a:cubicBezTo>
                    <a:cubicBezTo>
                      <a:pt x="525" y="2064"/>
                      <a:pt x="541" y="2082"/>
                      <a:pt x="556" y="2101"/>
                    </a:cubicBezTo>
                    <a:cubicBezTo>
                      <a:pt x="581" y="2134"/>
                      <a:pt x="607" y="2166"/>
                      <a:pt x="632" y="2199"/>
                    </a:cubicBezTo>
                    <a:cubicBezTo>
                      <a:pt x="664" y="2243"/>
                      <a:pt x="704" y="2279"/>
                      <a:pt x="751" y="2308"/>
                    </a:cubicBezTo>
                    <a:cubicBezTo>
                      <a:pt x="799" y="2337"/>
                      <a:pt x="844" y="2369"/>
                      <a:pt x="890" y="2401"/>
                    </a:cubicBezTo>
                    <a:cubicBezTo>
                      <a:pt x="943" y="2438"/>
                      <a:pt x="1002" y="2452"/>
                      <a:pt x="1065" y="2459"/>
                    </a:cubicBezTo>
                    <a:cubicBezTo>
                      <a:pt x="1104" y="2463"/>
                      <a:pt x="1142" y="2478"/>
                      <a:pt x="1185" y="2461"/>
                    </a:cubicBezTo>
                    <a:cubicBezTo>
                      <a:pt x="1190" y="2476"/>
                      <a:pt x="1194" y="2490"/>
                      <a:pt x="1199" y="2506"/>
                    </a:cubicBezTo>
                    <a:cubicBezTo>
                      <a:pt x="1160" y="2519"/>
                      <a:pt x="1129" y="2540"/>
                      <a:pt x="1106" y="2572"/>
                    </a:cubicBezTo>
                    <a:cubicBezTo>
                      <a:pt x="1094" y="2588"/>
                      <a:pt x="1081" y="2604"/>
                      <a:pt x="1074" y="2622"/>
                    </a:cubicBezTo>
                    <a:cubicBezTo>
                      <a:pt x="1055" y="2667"/>
                      <a:pt x="1039" y="2713"/>
                      <a:pt x="1021" y="2758"/>
                    </a:cubicBezTo>
                    <a:cubicBezTo>
                      <a:pt x="1019" y="2763"/>
                      <a:pt x="1014" y="2766"/>
                      <a:pt x="1007" y="2773"/>
                    </a:cubicBezTo>
                    <a:cubicBezTo>
                      <a:pt x="994" y="2713"/>
                      <a:pt x="995" y="2659"/>
                      <a:pt x="1025" y="2607"/>
                    </a:cubicBezTo>
                    <a:cubicBezTo>
                      <a:pt x="1038" y="2584"/>
                      <a:pt x="1055" y="2559"/>
                      <a:pt x="1047" y="2527"/>
                    </a:cubicBezTo>
                    <a:cubicBezTo>
                      <a:pt x="1024" y="2519"/>
                      <a:pt x="1005" y="2524"/>
                      <a:pt x="989" y="2542"/>
                    </a:cubicBezTo>
                    <a:cubicBezTo>
                      <a:pt x="957" y="2577"/>
                      <a:pt x="923" y="2611"/>
                      <a:pt x="893" y="2648"/>
                    </a:cubicBezTo>
                    <a:cubicBezTo>
                      <a:pt x="861" y="2690"/>
                      <a:pt x="819" y="2704"/>
                      <a:pt x="769" y="2709"/>
                    </a:cubicBezTo>
                    <a:cubicBezTo>
                      <a:pt x="805" y="2639"/>
                      <a:pt x="840" y="2570"/>
                      <a:pt x="875" y="2502"/>
                    </a:cubicBezTo>
                    <a:cubicBezTo>
                      <a:pt x="876" y="2499"/>
                      <a:pt x="872" y="2495"/>
                      <a:pt x="870" y="249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88" name="Freeform 12"/>
              <p:cNvSpPr>
                <a:spLocks noEditPoints="1"/>
              </p:cNvSpPr>
              <p:nvPr/>
            </p:nvSpPr>
            <p:spPr bwMode="auto">
              <a:xfrm>
                <a:off x="2044700" y="1733550"/>
                <a:ext cx="681038" cy="777875"/>
              </a:xfrm>
              <a:custGeom>
                <a:avLst/>
                <a:gdLst>
                  <a:gd name="T0" fmla="*/ 159 w 1657"/>
                  <a:gd name="T1" fmla="*/ 770 h 1893"/>
                  <a:gd name="T2" fmla="*/ 200 w 1657"/>
                  <a:gd name="T3" fmla="*/ 617 h 1893"/>
                  <a:gd name="T4" fmla="*/ 305 w 1657"/>
                  <a:gd name="T5" fmla="*/ 575 h 1893"/>
                  <a:gd name="T6" fmla="*/ 65 w 1657"/>
                  <a:gd name="T7" fmla="*/ 562 h 1893"/>
                  <a:gd name="T8" fmla="*/ 7 w 1657"/>
                  <a:gd name="T9" fmla="*/ 294 h 1893"/>
                  <a:gd name="T10" fmla="*/ 38 w 1657"/>
                  <a:gd name="T11" fmla="*/ 97 h 1893"/>
                  <a:gd name="T12" fmla="*/ 132 w 1657"/>
                  <a:gd name="T13" fmla="*/ 4 h 1893"/>
                  <a:gd name="T14" fmla="*/ 167 w 1657"/>
                  <a:gd name="T15" fmla="*/ 176 h 1893"/>
                  <a:gd name="T16" fmla="*/ 316 w 1657"/>
                  <a:gd name="T17" fmla="*/ 421 h 1893"/>
                  <a:gd name="T18" fmla="*/ 353 w 1657"/>
                  <a:gd name="T19" fmla="*/ 348 h 1893"/>
                  <a:gd name="T20" fmla="*/ 368 w 1657"/>
                  <a:gd name="T21" fmla="*/ 147 h 1893"/>
                  <a:gd name="T22" fmla="*/ 466 w 1657"/>
                  <a:gd name="T23" fmla="*/ 66 h 1893"/>
                  <a:gd name="T24" fmla="*/ 582 w 1657"/>
                  <a:gd name="T25" fmla="*/ 417 h 1893"/>
                  <a:gd name="T26" fmla="*/ 715 w 1657"/>
                  <a:gd name="T27" fmla="*/ 187 h 1893"/>
                  <a:gd name="T28" fmla="*/ 830 w 1657"/>
                  <a:gd name="T29" fmla="*/ 180 h 1893"/>
                  <a:gd name="T30" fmla="*/ 904 w 1657"/>
                  <a:gd name="T31" fmla="*/ 306 h 1893"/>
                  <a:gd name="T32" fmla="*/ 889 w 1657"/>
                  <a:gd name="T33" fmla="*/ 409 h 1893"/>
                  <a:gd name="T34" fmla="*/ 613 w 1657"/>
                  <a:gd name="T35" fmla="*/ 417 h 1893"/>
                  <a:gd name="T36" fmla="*/ 583 w 1657"/>
                  <a:gd name="T37" fmla="*/ 508 h 1893"/>
                  <a:gd name="T38" fmla="*/ 736 w 1657"/>
                  <a:gd name="T39" fmla="*/ 576 h 1893"/>
                  <a:gd name="T40" fmla="*/ 809 w 1657"/>
                  <a:gd name="T41" fmla="*/ 442 h 1893"/>
                  <a:gd name="T42" fmla="*/ 908 w 1657"/>
                  <a:gd name="T43" fmla="*/ 437 h 1893"/>
                  <a:gd name="T44" fmla="*/ 925 w 1657"/>
                  <a:gd name="T45" fmla="*/ 504 h 1893"/>
                  <a:gd name="T46" fmla="*/ 1089 w 1657"/>
                  <a:gd name="T47" fmla="*/ 319 h 1893"/>
                  <a:gd name="T48" fmla="*/ 1116 w 1657"/>
                  <a:gd name="T49" fmla="*/ 293 h 1893"/>
                  <a:gd name="T50" fmla="*/ 1161 w 1657"/>
                  <a:gd name="T51" fmla="*/ 602 h 1893"/>
                  <a:gd name="T52" fmla="*/ 1146 w 1657"/>
                  <a:gd name="T53" fmla="*/ 786 h 1893"/>
                  <a:gd name="T54" fmla="*/ 1040 w 1657"/>
                  <a:gd name="T55" fmla="*/ 1064 h 1893"/>
                  <a:gd name="T56" fmla="*/ 1190 w 1657"/>
                  <a:gd name="T57" fmla="*/ 1050 h 1893"/>
                  <a:gd name="T58" fmla="*/ 1334 w 1657"/>
                  <a:gd name="T59" fmla="*/ 945 h 1893"/>
                  <a:gd name="T60" fmla="*/ 1208 w 1657"/>
                  <a:gd name="T61" fmla="*/ 1210 h 1893"/>
                  <a:gd name="T62" fmla="*/ 1606 w 1657"/>
                  <a:gd name="T63" fmla="*/ 1089 h 1893"/>
                  <a:gd name="T64" fmla="*/ 1589 w 1657"/>
                  <a:gd name="T65" fmla="*/ 1252 h 1893"/>
                  <a:gd name="T66" fmla="*/ 1615 w 1657"/>
                  <a:gd name="T67" fmla="*/ 1336 h 1893"/>
                  <a:gd name="T68" fmla="*/ 1638 w 1657"/>
                  <a:gd name="T69" fmla="*/ 1447 h 1893"/>
                  <a:gd name="T70" fmla="*/ 1653 w 1657"/>
                  <a:gd name="T71" fmla="*/ 1625 h 1893"/>
                  <a:gd name="T72" fmla="*/ 1591 w 1657"/>
                  <a:gd name="T73" fmla="*/ 1702 h 1893"/>
                  <a:gd name="T74" fmla="*/ 1410 w 1657"/>
                  <a:gd name="T75" fmla="*/ 1787 h 1893"/>
                  <a:gd name="T76" fmla="*/ 1093 w 1657"/>
                  <a:gd name="T77" fmla="*/ 1878 h 1893"/>
                  <a:gd name="T78" fmla="*/ 949 w 1657"/>
                  <a:gd name="T79" fmla="*/ 1692 h 1893"/>
                  <a:gd name="T80" fmla="*/ 1132 w 1657"/>
                  <a:gd name="T81" fmla="*/ 1623 h 1893"/>
                  <a:gd name="T82" fmla="*/ 1185 w 1657"/>
                  <a:gd name="T83" fmla="*/ 1606 h 1893"/>
                  <a:gd name="T84" fmla="*/ 1391 w 1657"/>
                  <a:gd name="T85" fmla="*/ 1490 h 1893"/>
                  <a:gd name="T86" fmla="*/ 1499 w 1657"/>
                  <a:gd name="T87" fmla="*/ 1312 h 1893"/>
                  <a:gd name="T88" fmla="*/ 1428 w 1657"/>
                  <a:gd name="T89" fmla="*/ 1324 h 1893"/>
                  <a:gd name="T90" fmla="*/ 1207 w 1657"/>
                  <a:gd name="T91" fmla="*/ 1533 h 1893"/>
                  <a:gd name="T92" fmla="*/ 1027 w 1657"/>
                  <a:gd name="T93" fmla="*/ 1604 h 1893"/>
                  <a:gd name="T94" fmla="*/ 625 w 1657"/>
                  <a:gd name="T95" fmla="*/ 1595 h 1893"/>
                  <a:gd name="T96" fmla="*/ 327 w 1657"/>
                  <a:gd name="T97" fmla="*/ 1341 h 1893"/>
                  <a:gd name="T98" fmla="*/ 139 w 1657"/>
                  <a:gd name="T99" fmla="*/ 972 h 1893"/>
                  <a:gd name="T100" fmla="*/ 100 w 1657"/>
                  <a:gd name="T101" fmla="*/ 789 h 1893"/>
                  <a:gd name="T102" fmla="*/ 695 w 1657"/>
                  <a:gd name="T103" fmla="*/ 1102 h 1893"/>
                  <a:gd name="T104" fmla="*/ 442 w 1657"/>
                  <a:gd name="T105" fmla="*/ 1204 h 1893"/>
                  <a:gd name="T106" fmla="*/ 364 w 1657"/>
                  <a:gd name="T107" fmla="*/ 1199 h 1893"/>
                  <a:gd name="T108" fmla="*/ 423 w 1657"/>
                  <a:gd name="T109" fmla="*/ 1240 h 1893"/>
                  <a:gd name="T110" fmla="*/ 631 w 1657"/>
                  <a:gd name="T111" fmla="*/ 1218 h 1893"/>
                  <a:gd name="T112" fmla="*/ 762 w 1657"/>
                  <a:gd name="T113" fmla="*/ 1107 h 1893"/>
                  <a:gd name="T114" fmla="*/ 788 w 1657"/>
                  <a:gd name="T115" fmla="*/ 1045 h 1893"/>
                  <a:gd name="T116" fmla="*/ 555 w 1657"/>
                  <a:gd name="T117" fmla="*/ 921 h 1893"/>
                  <a:gd name="T118" fmla="*/ 395 w 1657"/>
                  <a:gd name="T119" fmla="*/ 948 h 1893"/>
                  <a:gd name="T120" fmla="*/ 478 w 1657"/>
                  <a:gd name="T121" fmla="*/ 993 h 189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657" h="1893">
                    <a:moveTo>
                      <a:pt x="100" y="789"/>
                    </a:moveTo>
                    <a:cubicBezTo>
                      <a:pt x="123" y="782"/>
                      <a:pt x="142" y="778"/>
                      <a:pt x="159" y="770"/>
                    </a:cubicBezTo>
                    <a:cubicBezTo>
                      <a:pt x="170" y="764"/>
                      <a:pt x="183" y="754"/>
                      <a:pt x="187" y="743"/>
                    </a:cubicBezTo>
                    <a:cubicBezTo>
                      <a:pt x="199" y="703"/>
                      <a:pt x="213" y="662"/>
                      <a:pt x="200" y="617"/>
                    </a:cubicBezTo>
                    <a:cubicBezTo>
                      <a:pt x="237" y="591"/>
                      <a:pt x="281" y="625"/>
                      <a:pt x="317" y="606"/>
                    </a:cubicBezTo>
                    <a:cubicBezTo>
                      <a:pt x="323" y="590"/>
                      <a:pt x="317" y="580"/>
                      <a:pt x="305" y="575"/>
                    </a:cubicBezTo>
                    <a:cubicBezTo>
                      <a:pt x="291" y="569"/>
                      <a:pt x="275" y="563"/>
                      <a:pt x="260" y="561"/>
                    </a:cubicBezTo>
                    <a:cubicBezTo>
                      <a:pt x="195" y="551"/>
                      <a:pt x="130" y="553"/>
                      <a:pt x="65" y="562"/>
                    </a:cubicBezTo>
                    <a:cubicBezTo>
                      <a:pt x="36" y="521"/>
                      <a:pt x="19" y="476"/>
                      <a:pt x="13" y="427"/>
                    </a:cubicBezTo>
                    <a:cubicBezTo>
                      <a:pt x="7" y="383"/>
                      <a:pt x="8" y="338"/>
                      <a:pt x="7" y="294"/>
                    </a:cubicBezTo>
                    <a:cubicBezTo>
                      <a:pt x="7" y="264"/>
                      <a:pt x="6" y="233"/>
                      <a:pt x="3" y="202"/>
                    </a:cubicBezTo>
                    <a:cubicBezTo>
                      <a:pt x="0" y="160"/>
                      <a:pt x="12" y="127"/>
                      <a:pt x="38" y="97"/>
                    </a:cubicBezTo>
                    <a:cubicBezTo>
                      <a:pt x="62" y="70"/>
                      <a:pt x="85" y="44"/>
                      <a:pt x="109" y="18"/>
                    </a:cubicBezTo>
                    <a:cubicBezTo>
                      <a:pt x="115" y="11"/>
                      <a:pt x="124" y="6"/>
                      <a:pt x="132" y="4"/>
                    </a:cubicBezTo>
                    <a:cubicBezTo>
                      <a:pt x="144" y="0"/>
                      <a:pt x="154" y="5"/>
                      <a:pt x="155" y="19"/>
                    </a:cubicBezTo>
                    <a:cubicBezTo>
                      <a:pt x="160" y="71"/>
                      <a:pt x="169" y="124"/>
                      <a:pt x="167" y="176"/>
                    </a:cubicBezTo>
                    <a:cubicBezTo>
                      <a:pt x="164" y="255"/>
                      <a:pt x="195" y="320"/>
                      <a:pt x="242" y="379"/>
                    </a:cubicBezTo>
                    <a:cubicBezTo>
                      <a:pt x="258" y="400"/>
                      <a:pt x="290" y="410"/>
                      <a:pt x="316" y="421"/>
                    </a:cubicBezTo>
                    <a:cubicBezTo>
                      <a:pt x="326" y="425"/>
                      <a:pt x="341" y="417"/>
                      <a:pt x="357" y="414"/>
                    </a:cubicBezTo>
                    <a:cubicBezTo>
                      <a:pt x="356" y="390"/>
                      <a:pt x="355" y="369"/>
                      <a:pt x="353" y="348"/>
                    </a:cubicBezTo>
                    <a:cubicBezTo>
                      <a:pt x="349" y="318"/>
                      <a:pt x="344" y="288"/>
                      <a:pt x="340" y="257"/>
                    </a:cubicBezTo>
                    <a:cubicBezTo>
                      <a:pt x="334" y="217"/>
                      <a:pt x="351" y="181"/>
                      <a:pt x="368" y="147"/>
                    </a:cubicBezTo>
                    <a:cubicBezTo>
                      <a:pt x="390" y="106"/>
                      <a:pt x="420" y="70"/>
                      <a:pt x="462" y="39"/>
                    </a:cubicBezTo>
                    <a:cubicBezTo>
                      <a:pt x="464" y="50"/>
                      <a:pt x="468" y="59"/>
                      <a:pt x="466" y="66"/>
                    </a:cubicBezTo>
                    <a:cubicBezTo>
                      <a:pt x="444" y="180"/>
                      <a:pt x="470" y="282"/>
                      <a:pt x="536" y="375"/>
                    </a:cubicBezTo>
                    <a:cubicBezTo>
                      <a:pt x="548" y="393"/>
                      <a:pt x="568" y="405"/>
                      <a:pt x="582" y="417"/>
                    </a:cubicBezTo>
                    <a:cubicBezTo>
                      <a:pt x="612" y="409"/>
                      <a:pt x="616" y="388"/>
                      <a:pt x="620" y="369"/>
                    </a:cubicBezTo>
                    <a:cubicBezTo>
                      <a:pt x="637" y="300"/>
                      <a:pt x="667" y="239"/>
                      <a:pt x="715" y="187"/>
                    </a:cubicBezTo>
                    <a:cubicBezTo>
                      <a:pt x="723" y="179"/>
                      <a:pt x="732" y="170"/>
                      <a:pt x="742" y="163"/>
                    </a:cubicBezTo>
                    <a:cubicBezTo>
                      <a:pt x="782" y="136"/>
                      <a:pt x="802" y="139"/>
                      <a:pt x="830" y="180"/>
                    </a:cubicBezTo>
                    <a:cubicBezTo>
                      <a:pt x="853" y="213"/>
                      <a:pt x="874" y="249"/>
                      <a:pt x="895" y="284"/>
                    </a:cubicBezTo>
                    <a:cubicBezTo>
                      <a:pt x="899" y="290"/>
                      <a:pt x="904" y="298"/>
                      <a:pt x="904" y="306"/>
                    </a:cubicBezTo>
                    <a:cubicBezTo>
                      <a:pt x="906" y="345"/>
                      <a:pt x="908" y="384"/>
                      <a:pt x="909" y="426"/>
                    </a:cubicBezTo>
                    <a:cubicBezTo>
                      <a:pt x="902" y="420"/>
                      <a:pt x="896" y="415"/>
                      <a:pt x="889" y="409"/>
                    </a:cubicBezTo>
                    <a:cubicBezTo>
                      <a:pt x="859" y="386"/>
                      <a:pt x="826" y="373"/>
                      <a:pt x="786" y="376"/>
                    </a:cubicBezTo>
                    <a:cubicBezTo>
                      <a:pt x="726" y="379"/>
                      <a:pt x="669" y="396"/>
                      <a:pt x="613" y="417"/>
                    </a:cubicBezTo>
                    <a:cubicBezTo>
                      <a:pt x="602" y="421"/>
                      <a:pt x="592" y="429"/>
                      <a:pt x="582" y="436"/>
                    </a:cubicBezTo>
                    <a:cubicBezTo>
                      <a:pt x="545" y="462"/>
                      <a:pt x="546" y="478"/>
                      <a:pt x="583" y="508"/>
                    </a:cubicBezTo>
                    <a:cubicBezTo>
                      <a:pt x="594" y="516"/>
                      <a:pt x="601" y="530"/>
                      <a:pt x="610" y="541"/>
                    </a:cubicBezTo>
                    <a:cubicBezTo>
                      <a:pt x="642" y="585"/>
                      <a:pt x="690" y="601"/>
                      <a:pt x="736" y="576"/>
                    </a:cubicBezTo>
                    <a:cubicBezTo>
                      <a:pt x="769" y="558"/>
                      <a:pt x="802" y="533"/>
                      <a:pt x="802" y="487"/>
                    </a:cubicBezTo>
                    <a:cubicBezTo>
                      <a:pt x="802" y="473"/>
                      <a:pt x="806" y="458"/>
                      <a:pt x="809" y="442"/>
                    </a:cubicBezTo>
                    <a:cubicBezTo>
                      <a:pt x="831" y="445"/>
                      <a:pt x="855" y="433"/>
                      <a:pt x="879" y="448"/>
                    </a:cubicBezTo>
                    <a:cubicBezTo>
                      <a:pt x="884" y="451"/>
                      <a:pt x="897" y="441"/>
                      <a:pt x="908" y="437"/>
                    </a:cubicBezTo>
                    <a:cubicBezTo>
                      <a:pt x="910" y="450"/>
                      <a:pt x="911" y="465"/>
                      <a:pt x="914" y="480"/>
                    </a:cubicBezTo>
                    <a:cubicBezTo>
                      <a:pt x="915" y="488"/>
                      <a:pt x="919" y="498"/>
                      <a:pt x="925" y="504"/>
                    </a:cubicBezTo>
                    <a:cubicBezTo>
                      <a:pt x="950" y="529"/>
                      <a:pt x="969" y="530"/>
                      <a:pt x="988" y="498"/>
                    </a:cubicBezTo>
                    <a:cubicBezTo>
                      <a:pt x="1023" y="439"/>
                      <a:pt x="1077" y="391"/>
                      <a:pt x="1089" y="319"/>
                    </a:cubicBezTo>
                    <a:cubicBezTo>
                      <a:pt x="1091" y="307"/>
                      <a:pt x="1099" y="296"/>
                      <a:pt x="1109" y="272"/>
                    </a:cubicBezTo>
                    <a:cubicBezTo>
                      <a:pt x="1113" y="282"/>
                      <a:pt x="1115" y="287"/>
                      <a:pt x="1116" y="293"/>
                    </a:cubicBezTo>
                    <a:cubicBezTo>
                      <a:pt x="1127" y="340"/>
                      <a:pt x="1141" y="387"/>
                      <a:pt x="1147" y="435"/>
                    </a:cubicBezTo>
                    <a:cubicBezTo>
                      <a:pt x="1155" y="490"/>
                      <a:pt x="1158" y="546"/>
                      <a:pt x="1161" y="602"/>
                    </a:cubicBezTo>
                    <a:cubicBezTo>
                      <a:pt x="1162" y="641"/>
                      <a:pt x="1162" y="681"/>
                      <a:pt x="1160" y="721"/>
                    </a:cubicBezTo>
                    <a:cubicBezTo>
                      <a:pt x="1159" y="743"/>
                      <a:pt x="1153" y="765"/>
                      <a:pt x="1146" y="786"/>
                    </a:cubicBezTo>
                    <a:cubicBezTo>
                      <a:pt x="1124" y="850"/>
                      <a:pt x="1101" y="914"/>
                      <a:pt x="1078" y="977"/>
                    </a:cubicBezTo>
                    <a:cubicBezTo>
                      <a:pt x="1067" y="1006"/>
                      <a:pt x="1053" y="1034"/>
                      <a:pt x="1040" y="1064"/>
                    </a:cubicBezTo>
                    <a:cubicBezTo>
                      <a:pt x="1060" y="1090"/>
                      <a:pt x="1082" y="1095"/>
                      <a:pt x="1110" y="1082"/>
                    </a:cubicBezTo>
                    <a:cubicBezTo>
                      <a:pt x="1136" y="1070"/>
                      <a:pt x="1163" y="1060"/>
                      <a:pt x="1190" y="1050"/>
                    </a:cubicBezTo>
                    <a:cubicBezTo>
                      <a:pt x="1215" y="1040"/>
                      <a:pt x="1239" y="1031"/>
                      <a:pt x="1258" y="1010"/>
                    </a:cubicBezTo>
                    <a:cubicBezTo>
                      <a:pt x="1279" y="988"/>
                      <a:pt x="1304" y="970"/>
                      <a:pt x="1334" y="945"/>
                    </a:cubicBezTo>
                    <a:cubicBezTo>
                      <a:pt x="1317" y="997"/>
                      <a:pt x="1307" y="1044"/>
                      <a:pt x="1286" y="1086"/>
                    </a:cubicBezTo>
                    <a:cubicBezTo>
                      <a:pt x="1265" y="1129"/>
                      <a:pt x="1253" y="1180"/>
                      <a:pt x="1208" y="1210"/>
                    </a:cubicBezTo>
                    <a:cubicBezTo>
                      <a:pt x="1226" y="1239"/>
                      <a:pt x="1250" y="1247"/>
                      <a:pt x="1277" y="1240"/>
                    </a:cubicBezTo>
                    <a:cubicBezTo>
                      <a:pt x="1395" y="1207"/>
                      <a:pt x="1514" y="1176"/>
                      <a:pt x="1606" y="1089"/>
                    </a:cubicBezTo>
                    <a:cubicBezTo>
                      <a:pt x="1616" y="1079"/>
                      <a:pt x="1629" y="1073"/>
                      <a:pt x="1644" y="1062"/>
                    </a:cubicBezTo>
                    <a:cubicBezTo>
                      <a:pt x="1638" y="1132"/>
                      <a:pt x="1617" y="1193"/>
                      <a:pt x="1589" y="1252"/>
                    </a:cubicBezTo>
                    <a:cubicBezTo>
                      <a:pt x="1586" y="1260"/>
                      <a:pt x="1582" y="1267"/>
                      <a:pt x="1580" y="1274"/>
                    </a:cubicBezTo>
                    <a:cubicBezTo>
                      <a:pt x="1563" y="1316"/>
                      <a:pt x="1569" y="1326"/>
                      <a:pt x="1615" y="1336"/>
                    </a:cubicBezTo>
                    <a:cubicBezTo>
                      <a:pt x="1619" y="1337"/>
                      <a:pt x="1623" y="1337"/>
                      <a:pt x="1630" y="1339"/>
                    </a:cubicBezTo>
                    <a:cubicBezTo>
                      <a:pt x="1633" y="1375"/>
                      <a:pt x="1635" y="1411"/>
                      <a:pt x="1638" y="1447"/>
                    </a:cubicBezTo>
                    <a:cubicBezTo>
                      <a:pt x="1638" y="1453"/>
                      <a:pt x="1639" y="1460"/>
                      <a:pt x="1637" y="1466"/>
                    </a:cubicBezTo>
                    <a:cubicBezTo>
                      <a:pt x="1619" y="1521"/>
                      <a:pt x="1641" y="1573"/>
                      <a:pt x="1653" y="1625"/>
                    </a:cubicBezTo>
                    <a:cubicBezTo>
                      <a:pt x="1657" y="1642"/>
                      <a:pt x="1657" y="1654"/>
                      <a:pt x="1645" y="1664"/>
                    </a:cubicBezTo>
                    <a:cubicBezTo>
                      <a:pt x="1628" y="1678"/>
                      <a:pt x="1610" y="1691"/>
                      <a:pt x="1591" y="1702"/>
                    </a:cubicBezTo>
                    <a:cubicBezTo>
                      <a:pt x="1568" y="1716"/>
                      <a:pt x="1541" y="1724"/>
                      <a:pt x="1521" y="1741"/>
                    </a:cubicBezTo>
                    <a:cubicBezTo>
                      <a:pt x="1488" y="1768"/>
                      <a:pt x="1449" y="1776"/>
                      <a:pt x="1410" y="1787"/>
                    </a:cubicBezTo>
                    <a:cubicBezTo>
                      <a:pt x="1355" y="1802"/>
                      <a:pt x="1298" y="1811"/>
                      <a:pt x="1248" y="1836"/>
                    </a:cubicBezTo>
                    <a:cubicBezTo>
                      <a:pt x="1198" y="1861"/>
                      <a:pt x="1144" y="1861"/>
                      <a:pt x="1093" y="1878"/>
                    </a:cubicBezTo>
                    <a:cubicBezTo>
                      <a:pt x="1049" y="1893"/>
                      <a:pt x="1001" y="1884"/>
                      <a:pt x="958" y="1868"/>
                    </a:cubicBezTo>
                    <a:cubicBezTo>
                      <a:pt x="955" y="1809"/>
                      <a:pt x="952" y="1752"/>
                      <a:pt x="949" y="1692"/>
                    </a:cubicBezTo>
                    <a:cubicBezTo>
                      <a:pt x="978" y="1681"/>
                      <a:pt x="1007" y="1667"/>
                      <a:pt x="1037" y="1660"/>
                    </a:cubicBezTo>
                    <a:cubicBezTo>
                      <a:pt x="1070" y="1651"/>
                      <a:pt x="1104" y="1647"/>
                      <a:pt x="1132" y="1623"/>
                    </a:cubicBezTo>
                    <a:cubicBezTo>
                      <a:pt x="1136" y="1619"/>
                      <a:pt x="1144" y="1619"/>
                      <a:pt x="1150" y="1617"/>
                    </a:cubicBezTo>
                    <a:cubicBezTo>
                      <a:pt x="1162" y="1613"/>
                      <a:pt x="1174" y="1612"/>
                      <a:pt x="1185" y="1606"/>
                    </a:cubicBezTo>
                    <a:cubicBezTo>
                      <a:pt x="1241" y="1576"/>
                      <a:pt x="1298" y="1545"/>
                      <a:pt x="1354" y="1514"/>
                    </a:cubicBezTo>
                    <a:cubicBezTo>
                      <a:pt x="1367" y="1506"/>
                      <a:pt x="1380" y="1499"/>
                      <a:pt x="1391" y="1490"/>
                    </a:cubicBezTo>
                    <a:cubicBezTo>
                      <a:pt x="1439" y="1449"/>
                      <a:pt x="1483" y="1405"/>
                      <a:pt x="1497" y="1340"/>
                    </a:cubicBezTo>
                    <a:cubicBezTo>
                      <a:pt x="1498" y="1331"/>
                      <a:pt x="1500" y="1321"/>
                      <a:pt x="1499" y="1312"/>
                    </a:cubicBezTo>
                    <a:cubicBezTo>
                      <a:pt x="1497" y="1287"/>
                      <a:pt x="1469" y="1273"/>
                      <a:pt x="1450" y="1288"/>
                    </a:cubicBezTo>
                    <a:cubicBezTo>
                      <a:pt x="1439" y="1297"/>
                      <a:pt x="1430" y="1311"/>
                      <a:pt x="1428" y="1324"/>
                    </a:cubicBezTo>
                    <a:cubicBezTo>
                      <a:pt x="1414" y="1387"/>
                      <a:pt x="1375" y="1429"/>
                      <a:pt x="1322" y="1461"/>
                    </a:cubicBezTo>
                    <a:cubicBezTo>
                      <a:pt x="1283" y="1485"/>
                      <a:pt x="1246" y="1511"/>
                      <a:pt x="1207" y="1533"/>
                    </a:cubicBezTo>
                    <a:cubicBezTo>
                      <a:pt x="1183" y="1547"/>
                      <a:pt x="1157" y="1556"/>
                      <a:pt x="1131" y="1566"/>
                    </a:cubicBezTo>
                    <a:cubicBezTo>
                      <a:pt x="1096" y="1579"/>
                      <a:pt x="1060" y="1589"/>
                      <a:pt x="1027" y="1604"/>
                    </a:cubicBezTo>
                    <a:cubicBezTo>
                      <a:pt x="928" y="1647"/>
                      <a:pt x="826" y="1659"/>
                      <a:pt x="719" y="1641"/>
                    </a:cubicBezTo>
                    <a:cubicBezTo>
                      <a:pt x="681" y="1635"/>
                      <a:pt x="658" y="1608"/>
                      <a:pt x="625" y="1595"/>
                    </a:cubicBezTo>
                    <a:cubicBezTo>
                      <a:pt x="596" y="1584"/>
                      <a:pt x="570" y="1563"/>
                      <a:pt x="542" y="1548"/>
                    </a:cubicBezTo>
                    <a:cubicBezTo>
                      <a:pt x="451" y="1499"/>
                      <a:pt x="382" y="1427"/>
                      <a:pt x="327" y="1341"/>
                    </a:cubicBezTo>
                    <a:cubicBezTo>
                      <a:pt x="293" y="1287"/>
                      <a:pt x="264" y="1229"/>
                      <a:pt x="228" y="1175"/>
                    </a:cubicBezTo>
                    <a:cubicBezTo>
                      <a:pt x="187" y="1112"/>
                      <a:pt x="169" y="1039"/>
                      <a:pt x="139" y="972"/>
                    </a:cubicBezTo>
                    <a:cubicBezTo>
                      <a:pt x="126" y="943"/>
                      <a:pt x="121" y="911"/>
                      <a:pt x="114" y="879"/>
                    </a:cubicBezTo>
                    <a:cubicBezTo>
                      <a:pt x="108" y="850"/>
                      <a:pt x="105" y="819"/>
                      <a:pt x="100" y="789"/>
                    </a:cubicBezTo>
                    <a:close/>
                    <a:moveTo>
                      <a:pt x="767" y="1019"/>
                    </a:moveTo>
                    <a:cubicBezTo>
                      <a:pt x="740" y="1051"/>
                      <a:pt x="718" y="1078"/>
                      <a:pt x="695" y="1102"/>
                    </a:cubicBezTo>
                    <a:cubicBezTo>
                      <a:pt x="654" y="1145"/>
                      <a:pt x="612" y="1189"/>
                      <a:pt x="554" y="1210"/>
                    </a:cubicBezTo>
                    <a:cubicBezTo>
                      <a:pt x="517" y="1223"/>
                      <a:pt x="479" y="1235"/>
                      <a:pt x="442" y="1204"/>
                    </a:cubicBezTo>
                    <a:cubicBezTo>
                      <a:pt x="432" y="1196"/>
                      <a:pt x="416" y="1194"/>
                      <a:pt x="402" y="1190"/>
                    </a:cubicBezTo>
                    <a:cubicBezTo>
                      <a:pt x="388" y="1186"/>
                      <a:pt x="370" y="1181"/>
                      <a:pt x="364" y="1199"/>
                    </a:cubicBezTo>
                    <a:cubicBezTo>
                      <a:pt x="358" y="1219"/>
                      <a:pt x="378" y="1220"/>
                      <a:pt x="391" y="1226"/>
                    </a:cubicBezTo>
                    <a:cubicBezTo>
                      <a:pt x="401" y="1231"/>
                      <a:pt x="416" y="1232"/>
                      <a:pt x="423" y="1240"/>
                    </a:cubicBezTo>
                    <a:cubicBezTo>
                      <a:pt x="454" y="1273"/>
                      <a:pt x="495" y="1265"/>
                      <a:pt x="530" y="1262"/>
                    </a:cubicBezTo>
                    <a:cubicBezTo>
                      <a:pt x="565" y="1259"/>
                      <a:pt x="601" y="1240"/>
                      <a:pt x="631" y="1218"/>
                    </a:cubicBezTo>
                    <a:cubicBezTo>
                      <a:pt x="673" y="1187"/>
                      <a:pt x="713" y="1153"/>
                      <a:pt x="754" y="1120"/>
                    </a:cubicBezTo>
                    <a:cubicBezTo>
                      <a:pt x="758" y="1117"/>
                      <a:pt x="763" y="1110"/>
                      <a:pt x="762" y="1107"/>
                    </a:cubicBezTo>
                    <a:cubicBezTo>
                      <a:pt x="756" y="1093"/>
                      <a:pt x="768" y="1092"/>
                      <a:pt x="774" y="1084"/>
                    </a:cubicBezTo>
                    <a:cubicBezTo>
                      <a:pt x="783" y="1074"/>
                      <a:pt x="788" y="1058"/>
                      <a:pt x="788" y="1045"/>
                    </a:cubicBezTo>
                    <a:cubicBezTo>
                      <a:pt x="789" y="1038"/>
                      <a:pt x="777" y="1030"/>
                      <a:pt x="767" y="1019"/>
                    </a:cubicBezTo>
                    <a:close/>
                    <a:moveTo>
                      <a:pt x="555" y="921"/>
                    </a:moveTo>
                    <a:cubicBezTo>
                      <a:pt x="539" y="925"/>
                      <a:pt x="528" y="927"/>
                      <a:pt x="517" y="930"/>
                    </a:cubicBezTo>
                    <a:cubicBezTo>
                      <a:pt x="477" y="943"/>
                      <a:pt x="439" y="964"/>
                      <a:pt x="395" y="948"/>
                    </a:cubicBezTo>
                    <a:cubicBezTo>
                      <a:pt x="387" y="945"/>
                      <a:pt x="375" y="952"/>
                      <a:pt x="361" y="956"/>
                    </a:cubicBezTo>
                    <a:cubicBezTo>
                      <a:pt x="393" y="1005"/>
                      <a:pt x="438" y="999"/>
                      <a:pt x="478" y="993"/>
                    </a:cubicBezTo>
                    <a:cubicBezTo>
                      <a:pt x="511" y="987"/>
                      <a:pt x="545" y="972"/>
                      <a:pt x="555" y="92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89" name="Freeform 13"/>
              <p:cNvSpPr>
                <a:spLocks/>
              </p:cNvSpPr>
              <p:nvPr/>
            </p:nvSpPr>
            <p:spPr bwMode="auto">
              <a:xfrm>
                <a:off x="1717675" y="5448300"/>
                <a:ext cx="714375" cy="334963"/>
              </a:xfrm>
              <a:custGeom>
                <a:avLst/>
                <a:gdLst>
                  <a:gd name="T0" fmla="*/ 762 w 1737"/>
                  <a:gd name="T1" fmla="*/ 16 h 813"/>
                  <a:gd name="T2" fmla="*/ 920 w 1737"/>
                  <a:gd name="T3" fmla="*/ 79 h 813"/>
                  <a:gd name="T4" fmla="*/ 1105 w 1737"/>
                  <a:gd name="T5" fmla="*/ 99 h 813"/>
                  <a:gd name="T6" fmla="*/ 1283 w 1737"/>
                  <a:gd name="T7" fmla="*/ 103 h 813"/>
                  <a:gd name="T8" fmla="*/ 1439 w 1737"/>
                  <a:gd name="T9" fmla="*/ 79 h 813"/>
                  <a:gd name="T10" fmla="*/ 1547 w 1737"/>
                  <a:gd name="T11" fmla="*/ 56 h 813"/>
                  <a:gd name="T12" fmla="*/ 1679 w 1737"/>
                  <a:gd name="T13" fmla="*/ 0 h 813"/>
                  <a:gd name="T14" fmla="*/ 1727 w 1737"/>
                  <a:gd name="T15" fmla="*/ 295 h 813"/>
                  <a:gd name="T16" fmla="*/ 1698 w 1737"/>
                  <a:gd name="T17" fmla="*/ 492 h 813"/>
                  <a:gd name="T18" fmla="*/ 1710 w 1737"/>
                  <a:gd name="T19" fmla="*/ 562 h 813"/>
                  <a:gd name="T20" fmla="*/ 1703 w 1737"/>
                  <a:gd name="T21" fmla="*/ 628 h 813"/>
                  <a:gd name="T22" fmla="*/ 1668 w 1737"/>
                  <a:gd name="T23" fmla="*/ 650 h 813"/>
                  <a:gd name="T24" fmla="*/ 1453 w 1737"/>
                  <a:gd name="T25" fmla="*/ 689 h 813"/>
                  <a:gd name="T26" fmla="*/ 1164 w 1737"/>
                  <a:gd name="T27" fmla="*/ 705 h 813"/>
                  <a:gd name="T28" fmla="*/ 1136 w 1737"/>
                  <a:gd name="T29" fmla="*/ 705 h 813"/>
                  <a:gd name="T30" fmla="*/ 990 w 1737"/>
                  <a:gd name="T31" fmla="*/ 711 h 813"/>
                  <a:gd name="T32" fmla="*/ 850 w 1737"/>
                  <a:gd name="T33" fmla="*/ 728 h 813"/>
                  <a:gd name="T34" fmla="*/ 747 w 1737"/>
                  <a:gd name="T35" fmla="*/ 757 h 813"/>
                  <a:gd name="T36" fmla="*/ 446 w 1737"/>
                  <a:gd name="T37" fmla="*/ 811 h 813"/>
                  <a:gd name="T38" fmla="*/ 260 w 1737"/>
                  <a:gd name="T39" fmla="*/ 804 h 813"/>
                  <a:gd name="T40" fmla="*/ 127 w 1737"/>
                  <a:gd name="T41" fmla="*/ 765 h 813"/>
                  <a:gd name="T42" fmla="*/ 17 w 1737"/>
                  <a:gd name="T43" fmla="*/ 628 h 813"/>
                  <a:gd name="T44" fmla="*/ 5 w 1737"/>
                  <a:gd name="T45" fmla="*/ 533 h 813"/>
                  <a:gd name="T46" fmla="*/ 150 w 1737"/>
                  <a:gd name="T47" fmla="*/ 306 h 813"/>
                  <a:gd name="T48" fmla="*/ 301 w 1737"/>
                  <a:gd name="T49" fmla="*/ 227 h 813"/>
                  <a:gd name="T50" fmla="*/ 385 w 1737"/>
                  <a:gd name="T51" fmla="*/ 175 h 813"/>
                  <a:gd name="T52" fmla="*/ 465 w 1737"/>
                  <a:gd name="T53" fmla="*/ 140 h 813"/>
                  <a:gd name="T54" fmla="*/ 609 w 1737"/>
                  <a:gd name="T55" fmla="*/ 79 h 813"/>
                  <a:gd name="T56" fmla="*/ 661 w 1737"/>
                  <a:gd name="T57" fmla="*/ 60 h 813"/>
                  <a:gd name="T58" fmla="*/ 762 w 1737"/>
                  <a:gd name="T59" fmla="*/ 16 h 8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1737" h="813">
                    <a:moveTo>
                      <a:pt x="762" y="16"/>
                    </a:moveTo>
                    <a:cubicBezTo>
                      <a:pt x="810" y="49"/>
                      <a:pt x="863" y="70"/>
                      <a:pt x="920" y="79"/>
                    </a:cubicBezTo>
                    <a:cubicBezTo>
                      <a:pt x="981" y="88"/>
                      <a:pt x="1043" y="95"/>
                      <a:pt x="1105" y="99"/>
                    </a:cubicBezTo>
                    <a:cubicBezTo>
                      <a:pt x="1165" y="103"/>
                      <a:pt x="1224" y="107"/>
                      <a:pt x="1283" y="103"/>
                    </a:cubicBezTo>
                    <a:cubicBezTo>
                      <a:pt x="1336" y="100"/>
                      <a:pt x="1387" y="88"/>
                      <a:pt x="1439" y="79"/>
                    </a:cubicBezTo>
                    <a:cubicBezTo>
                      <a:pt x="1476" y="72"/>
                      <a:pt x="1513" y="68"/>
                      <a:pt x="1547" y="56"/>
                    </a:cubicBezTo>
                    <a:cubicBezTo>
                      <a:pt x="1592" y="41"/>
                      <a:pt x="1635" y="20"/>
                      <a:pt x="1679" y="0"/>
                    </a:cubicBezTo>
                    <a:cubicBezTo>
                      <a:pt x="1721" y="91"/>
                      <a:pt x="1737" y="192"/>
                      <a:pt x="1727" y="295"/>
                    </a:cubicBezTo>
                    <a:cubicBezTo>
                      <a:pt x="1721" y="361"/>
                      <a:pt x="1708" y="426"/>
                      <a:pt x="1698" y="492"/>
                    </a:cubicBezTo>
                    <a:cubicBezTo>
                      <a:pt x="1695" y="516"/>
                      <a:pt x="1683" y="542"/>
                      <a:pt x="1710" y="562"/>
                    </a:cubicBezTo>
                    <a:cubicBezTo>
                      <a:pt x="1707" y="584"/>
                      <a:pt x="1706" y="606"/>
                      <a:pt x="1703" y="628"/>
                    </a:cubicBezTo>
                    <a:cubicBezTo>
                      <a:pt x="1700" y="647"/>
                      <a:pt x="1682" y="648"/>
                      <a:pt x="1668" y="650"/>
                    </a:cubicBezTo>
                    <a:cubicBezTo>
                      <a:pt x="1597" y="664"/>
                      <a:pt x="1525" y="676"/>
                      <a:pt x="1453" y="689"/>
                    </a:cubicBezTo>
                    <a:cubicBezTo>
                      <a:pt x="1357" y="706"/>
                      <a:pt x="1261" y="710"/>
                      <a:pt x="1164" y="705"/>
                    </a:cubicBezTo>
                    <a:cubicBezTo>
                      <a:pt x="1154" y="705"/>
                      <a:pt x="1145" y="705"/>
                      <a:pt x="1136" y="705"/>
                    </a:cubicBezTo>
                    <a:cubicBezTo>
                      <a:pt x="1087" y="707"/>
                      <a:pt x="1039" y="707"/>
                      <a:pt x="990" y="711"/>
                    </a:cubicBezTo>
                    <a:cubicBezTo>
                      <a:pt x="943" y="714"/>
                      <a:pt x="896" y="720"/>
                      <a:pt x="850" y="728"/>
                    </a:cubicBezTo>
                    <a:cubicBezTo>
                      <a:pt x="815" y="735"/>
                      <a:pt x="781" y="747"/>
                      <a:pt x="747" y="757"/>
                    </a:cubicBezTo>
                    <a:cubicBezTo>
                      <a:pt x="649" y="788"/>
                      <a:pt x="550" y="813"/>
                      <a:pt x="446" y="811"/>
                    </a:cubicBezTo>
                    <a:cubicBezTo>
                      <a:pt x="384" y="810"/>
                      <a:pt x="322" y="805"/>
                      <a:pt x="260" y="804"/>
                    </a:cubicBezTo>
                    <a:cubicBezTo>
                      <a:pt x="211" y="803"/>
                      <a:pt x="170" y="783"/>
                      <a:pt x="127" y="765"/>
                    </a:cubicBezTo>
                    <a:cubicBezTo>
                      <a:pt x="17" y="719"/>
                      <a:pt x="35" y="713"/>
                      <a:pt x="17" y="628"/>
                    </a:cubicBezTo>
                    <a:cubicBezTo>
                      <a:pt x="10" y="597"/>
                      <a:pt x="7" y="565"/>
                      <a:pt x="5" y="533"/>
                    </a:cubicBezTo>
                    <a:cubicBezTo>
                      <a:pt x="0" y="424"/>
                      <a:pt x="59" y="354"/>
                      <a:pt x="150" y="306"/>
                    </a:cubicBezTo>
                    <a:cubicBezTo>
                      <a:pt x="200" y="279"/>
                      <a:pt x="251" y="254"/>
                      <a:pt x="301" y="227"/>
                    </a:cubicBezTo>
                    <a:cubicBezTo>
                      <a:pt x="330" y="212"/>
                      <a:pt x="356" y="191"/>
                      <a:pt x="385" y="175"/>
                    </a:cubicBezTo>
                    <a:cubicBezTo>
                      <a:pt x="411" y="161"/>
                      <a:pt x="437" y="147"/>
                      <a:pt x="465" y="140"/>
                    </a:cubicBezTo>
                    <a:cubicBezTo>
                      <a:pt x="517" y="127"/>
                      <a:pt x="567" y="115"/>
                      <a:pt x="609" y="79"/>
                    </a:cubicBezTo>
                    <a:cubicBezTo>
                      <a:pt x="622" y="68"/>
                      <a:pt x="643" y="62"/>
                      <a:pt x="661" y="60"/>
                    </a:cubicBezTo>
                    <a:cubicBezTo>
                      <a:pt x="698" y="54"/>
                      <a:pt x="733" y="45"/>
                      <a:pt x="762" y="16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90" name="Freeform 14"/>
              <p:cNvSpPr>
                <a:spLocks/>
              </p:cNvSpPr>
              <p:nvPr/>
            </p:nvSpPr>
            <p:spPr bwMode="auto">
              <a:xfrm>
                <a:off x="3662363" y="4986338"/>
                <a:ext cx="473075" cy="693738"/>
              </a:xfrm>
              <a:custGeom>
                <a:avLst/>
                <a:gdLst>
                  <a:gd name="T0" fmla="*/ 846 w 1153"/>
                  <a:gd name="T1" fmla="*/ 0 h 1689"/>
                  <a:gd name="T2" fmla="*/ 888 w 1153"/>
                  <a:gd name="T3" fmla="*/ 29 h 1689"/>
                  <a:gd name="T4" fmla="*/ 1013 w 1153"/>
                  <a:gd name="T5" fmla="*/ 169 h 1689"/>
                  <a:gd name="T6" fmla="*/ 1110 w 1153"/>
                  <a:gd name="T7" fmla="*/ 284 h 1689"/>
                  <a:gd name="T8" fmla="*/ 1135 w 1153"/>
                  <a:gd name="T9" fmla="*/ 437 h 1689"/>
                  <a:gd name="T10" fmla="*/ 1058 w 1153"/>
                  <a:gd name="T11" fmla="*/ 641 h 1689"/>
                  <a:gd name="T12" fmla="*/ 1039 w 1153"/>
                  <a:gd name="T13" fmla="*/ 693 h 1689"/>
                  <a:gd name="T14" fmla="*/ 1004 w 1153"/>
                  <a:gd name="T15" fmla="*/ 831 h 1689"/>
                  <a:gd name="T16" fmla="*/ 988 w 1153"/>
                  <a:gd name="T17" fmla="*/ 889 h 1689"/>
                  <a:gd name="T18" fmla="*/ 911 w 1153"/>
                  <a:gd name="T19" fmla="*/ 1059 h 1689"/>
                  <a:gd name="T20" fmla="*/ 800 w 1153"/>
                  <a:gd name="T21" fmla="*/ 1247 h 1689"/>
                  <a:gd name="T22" fmla="*/ 691 w 1153"/>
                  <a:gd name="T23" fmla="*/ 1383 h 1689"/>
                  <a:gd name="T24" fmla="*/ 670 w 1153"/>
                  <a:gd name="T25" fmla="*/ 1407 h 1689"/>
                  <a:gd name="T26" fmla="*/ 621 w 1153"/>
                  <a:gd name="T27" fmla="*/ 1451 h 1689"/>
                  <a:gd name="T28" fmla="*/ 499 w 1153"/>
                  <a:gd name="T29" fmla="*/ 1547 h 1689"/>
                  <a:gd name="T30" fmla="*/ 386 w 1153"/>
                  <a:gd name="T31" fmla="*/ 1622 h 1689"/>
                  <a:gd name="T32" fmla="*/ 344 w 1153"/>
                  <a:gd name="T33" fmla="*/ 1644 h 1689"/>
                  <a:gd name="T34" fmla="*/ 177 w 1153"/>
                  <a:gd name="T35" fmla="*/ 1688 h 1689"/>
                  <a:gd name="T36" fmla="*/ 152 w 1153"/>
                  <a:gd name="T37" fmla="*/ 1679 h 1689"/>
                  <a:gd name="T38" fmla="*/ 18 w 1153"/>
                  <a:gd name="T39" fmla="*/ 1377 h 1689"/>
                  <a:gd name="T40" fmla="*/ 88 w 1153"/>
                  <a:gd name="T41" fmla="*/ 1079 h 1689"/>
                  <a:gd name="T42" fmla="*/ 134 w 1153"/>
                  <a:gd name="T43" fmla="*/ 898 h 1689"/>
                  <a:gd name="T44" fmla="*/ 159 w 1153"/>
                  <a:gd name="T45" fmla="*/ 765 h 1689"/>
                  <a:gd name="T46" fmla="*/ 193 w 1153"/>
                  <a:gd name="T47" fmla="*/ 733 h 1689"/>
                  <a:gd name="T48" fmla="*/ 316 w 1153"/>
                  <a:gd name="T49" fmla="*/ 712 h 1689"/>
                  <a:gd name="T50" fmla="*/ 391 w 1153"/>
                  <a:gd name="T51" fmla="*/ 676 h 1689"/>
                  <a:gd name="T52" fmla="*/ 543 w 1153"/>
                  <a:gd name="T53" fmla="*/ 582 h 1689"/>
                  <a:gd name="T54" fmla="*/ 548 w 1153"/>
                  <a:gd name="T55" fmla="*/ 576 h 1689"/>
                  <a:gd name="T56" fmla="*/ 723 w 1153"/>
                  <a:gd name="T57" fmla="*/ 370 h 1689"/>
                  <a:gd name="T58" fmla="*/ 780 w 1153"/>
                  <a:gd name="T59" fmla="*/ 253 h 1689"/>
                  <a:gd name="T60" fmla="*/ 806 w 1153"/>
                  <a:gd name="T61" fmla="*/ 182 h 1689"/>
                  <a:gd name="T62" fmla="*/ 846 w 1153"/>
                  <a:gd name="T63" fmla="*/ 0 h 16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1153" h="1689">
                    <a:moveTo>
                      <a:pt x="846" y="0"/>
                    </a:moveTo>
                    <a:cubicBezTo>
                      <a:pt x="864" y="0"/>
                      <a:pt x="876" y="16"/>
                      <a:pt x="888" y="29"/>
                    </a:cubicBezTo>
                    <a:cubicBezTo>
                      <a:pt x="930" y="75"/>
                      <a:pt x="971" y="122"/>
                      <a:pt x="1013" y="169"/>
                    </a:cubicBezTo>
                    <a:cubicBezTo>
                      <a:pt x="1045" y="207"/>
                      <a:pt x="1076" y="247"/>
                      <a:pt x="1110" y="284"/>
                    </a:cubicBezTo>
                    <a:cubicBezTo>
                      <a:pt x="1153" y="330"/>
                      <a:pt x="1146" y="382"/>
                      <a:pt x="1135" y="437"/>
                    </a:cubicBezTo>
                    <a:cubicBezTo>
                      <a:pt x="1119" y="509"/>
                      <a:pt x="1092" y="576"/>
                      <a:pt x="1058" y="641"/>
                    </a:cubicBezTo>
                    <a:cubicBezTo>
                      <a:pt x="1049" y="657"/>
                      <a:pt x="1043" y="675"/>
                      <a:pt x="1039" y="693"/>
                    </a:cubicBezTo>
                    <a:cubicBezTo>
                      <a:pt x="1026" y="739"/>
                      <a:pt x="1016" y="785"/>
                      <a:pt x="1004" y="831"/>
                    </a:cubicBezTo>
                    <a:cubicBezTo>
                      <a:pt x="999" y="851"/>
                      <a:pt x="993" y="870"/>
                      <a:pt x="988" y="889"/>
                    </a:cubicBezTo>
                    <a:cubicBezTo>
                      <a:pt x="970" y="949"/>
                      <a:pt x="945" y="1005"/>
                      <a:pt x="911" y="1059"/>
                    </a:cubicBezTo>
                    <a:cubicBezTo>
                      <a:pt x="872" y="1120"/>
                      <a:pt x="838" y="1185"/>
                      <a:pt x="800" y="1247"/>
                    </a:cubicBezTo>
                    <a:cubicBezTo>
                      <a:pt x="769" y="1296"/>
                      <a:pt x="735" y="1344"/>
                      <a:pt x="691" y="1383"/>
                    </a:cubicBezTo>
                    <a:cubicBezTo>
                      <a:pt x="684" y="1390"/>
                      <a:pt x="678" y="1400"/>
                      <a:pt x="670" y="1407"/>
                    </a:cubicBezTo>
                    <a:cubicBezTo>
                      <a:pt x="654" y="1422"/>
                      <a:pt x="638" y="1437"/>
                      <a:pt x="621" y="1451"/>
                    </a:cubicBezTo>
                    <a:cubicBezTo>
                      <a:pt x="580" y="1484"/>
                      <a:pt x="540" y="1516"/>
                      <a:pt x="499" y="1547"/>
                    </a:cubicBezTo>
                    <a:cubicBezTo>
                      <a:pt x="462" y="1574"/>
                      <a:pt x="424" y="1598"/>
                      <a:pt x="386" y="1622"/>
                    </a:cubicBezTo>
                    <a:cubicBezTo>
                      <a:pt x="373" y="1631"/>
                      <a:pt x="357" y="1635"/>
                      <a:pt x="344" y="1644"/>
                    </a:cubicBezTo>
                    <a:cubicBezTo>
                      <a:pt x="293" y="1677"/>
                      <a:pt x="234" y="1679"/>
                      <a:pt x="177" y="1688"/>
                    </a:cubicBezTo>
                    <a:cubicBezTo>
                      <a:pt x="169" y="1689"/>
                      <a:pt x="158" y="1684"/>
                      <a:pt x="152" y="1679"/>
                    </a:cubicBezTo>
                    <a:cubicBezTo>
                      <a:pt x="60" y="1599"/>
                      <a:pt x="0" y="1507"/>
                      <a:pt x="18" y="1377"/>
                    </a:cubicBezTo>
                    <a:cubicBezTo>
                      <a:pt x="32" y="1275"/>
                      <a:pt x="61" y="1177"/>
                      <a:pt x="88" y="1079"/>
                    </a:cubicBezTo>
                    <a:cubicBezTo>
                      <a:pt x="104" y="1019"/>
                      <a:pt x="120" y="958"/>
                      <a:pt x="134" y="898"/>
                    </a:cubicBezTo>
                    <a:cubicBezTo>
                      <a:pt x="144" y="854"/>
                      <a:pt x="151" y="809"/>
                      <a:pt x="159" y="765"/>
                    </a:cubicBezTo>
                    <a:cubicBezTo>
                      <a:pt x="162" y="745"/>
                      <a:pt x="173" y="735"/>
                      <a:pt x="193" y="733"/>
                    </a:cubicBezTo>
                    <a:cubicBezTo>
                      <a:pt x="234" y="727"/>
                      <a:pt x="276" y="723"/>
                      <a:pt x="316" y="712"/>
                    </a:cubicBezTo>
                    <a:cubicBezTo>
                      <a:pt x="343" y="705"/>
                      <a:pt x="367" y="690"/>
                      <a:pt x="391" y="676"/>
                    </a:cubicBezTo>
                    <a:cubicBezTo>
                      <a:pt x="442" y="645"/>
                      <a:pt x="492" y="613"/>
                      <a:pt x="543" y="582"/>
                    </a:cubicBezTo>
                    <a:cubicBezTo>
                      <a:pt x="545" y="580"/>
                      <a:pt x="546" y="578"/>
                      <a:pt x="548" y="576"/>
                    </a:cubicBezTo>
                    <a:cubicBezTo>
                      <a:pt x="607" y="507"/>
                      <a:pt x="666" y="440"/>
                      <a:pt x="723" y="370"/>
                    </a:cubicBezTo>
                    <a:cubicBezTo>
                      <a:pt x="751" y="336"/>
                      <a:pt x="769" y="296"/>
                      <a:pt x="780" y="253"/>
                    </a:cubicBezTo>
                    <a:cubicBezTo>
                      <a:pt x="786" y="229"/>
                      <a:pt x="800" y="207"/>
                      <a:pt x="806" y="182"/>
                    </a:cubicBezTo>
                    <a:cubicBezTo>
                      <a:pt x="820" y="124"/>
                      <a:pt x="832" y="64"/>
                      <a:pt x="846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91" name="Freeform 15"/>
              <p:cNvSpPr>
                <a:spLocks/>
              </p:cNvSpPr>
              <p:nvPr/>
            </p:nvSpPr>
            <p:spPr bwMode="auto">
              <a:xfrm>
                <a:off x="1792288" y="3228975"/>
                <a:ext cx="388938" cy="571500"/>
              </a:xfrm>
              <a:custGeom>
                <a:avLst/>
                <a:gdLst>
                  <a:gd name="T0" fmla="*/ 798 w 945"/>
                  <a:gd name="T1" fmla="*/ 1 h 1391"/>
                  <a:gd name="T2" fmla="*/ 798 w 945"/>
                  <a:gd name="T3" fmla="*/ 42 h 1391"/>
                  <a:gd name="T4" fmla="*/ 789 w 945"/>
                  <a:gd name="T5" fmla="*/ 144 h 1391"/>
                  <a:gd name="T6" fmla="*/ 784 w 945"/>
                  <a:gd name="T7" fmla="*/ 235 h 1391"/>
                  <a:gd name="T8" fmla="*/ 788 w 945"/>
                  <a:gd name="T9" fmla="*/ 307 h 1391"/>
                  <a:gd name="T10" fmla="*/ 779 w 945"/>
                  <a:gd name="T11" fmla="*/ 434 h 1391"/>
                  <a:gd name="T12" fmla="*/ 765 w 945"/>
                  <a:gd name="T13" fmla="*/ 513 h 1391"/>
                  <a:gd name="T14" fmla="*/ 770 w 945"/>
                  <a:gd name="T15" fmla="*/ 577 h 1391"/>
                  <a:gd name="T16" fmla="*/ 771 w 945"/>
                  <a:gd name="T17" fmla="*/ 643 h 1391"/>
                  <a:gd name="T18" fmla="*/ 770 w 945"/>
                  <a:gd name="T19" fmla="*/ 698 h 1391"/>
                  <a:gd name="T20" fmla="*/ 833 w 945"/>
                  <a:gd name="T21" fmla="*/ 910 h 1391"/>
                  <a:gd name="T22" fmla="*/ 908 w 945"/>
                  <a:gd name="T23" fmla="*/ 1072 h 1391"/>
                  <a:gd name="T24" fmla="*/ 924 w 945"/>
                  <a:gd name="T25" fmla="*/ 1089 h 1391"/>
                  <a:gd name="T26" fmla="*/ 932 w 945"/>
                  <a:gd name="T27" fmla="*/ 1133 h 1391"/>
                  <a:gd name="T28" fmla="*/ 884 w 945"/>
                  <a:gd name="T29" fmla="*/ 1196 h 1391"/>
                  <a:gd name="T30" fmla="*/ 700 w 945"/>
                  <a:gd name="T31" fmla="*/ 1337 h 1391"/>
                  <a:gd name="T32" fmla="*/ 540 w 945"/>
                  <a:gd name="T33" fmla="*/ 1383 h 1391"/>
                  <a:gd name="T34" fmla="*/ 402 w 945"/>
                  <a:gd name="T35" fmla="*/ 1320 h 1391"/>
                  <a:gd name="T36" fmla="*/ 396 w 945"/>
                  <a:gd name="T37" fmla="*/ 1301 h 1391"/>
                  <a:gd name="T38" fmla="*/ 305 w 945"/>
                  <a:gd name="T39" fmla="*/ 1138 h 1391"/>
                  <a:gd name="T40" fmla="*/ 127 w 945"/>
                  <a:gd name="T41" fmla="*/ 967 h 1391"/>
                  <a:gd name="T42" fmla="*/ 48 w 945"/>
                  <a:gd name="T43" fmla="*/ 898 h 1391"/>
                  <a:gd name="T44" fmla="*/ 26 w 945"/>
                  <a:gd name="T45" fmla="*/ 863 h 1391"/>
                  <a:gd name="T46" fmla="*/ 26 w 945"/>
                  <a:gd name="T47" fmla="*/ 855 h 1391"/>
                  <a:gd name="T48" fmla="*/ 97 w 945"/>
                  <a:gd name="T49" fmla="*/ 662 h 1391"/>
                  <a:gd name="T50" fmla="*/ 292 w 945"/>
                  <a:gd name="T51" fmla="*/ 494 h 1391"/>
                  <a:gd name="T52" fmla="*/ 393 w 945"/>
                  <a:gd name="T53" fmla="*/ 412 h 1391"/>
                  <a:gd name="T54" fmla="*/ 525 w 945"/>
                  <a:gd name="T55" fmla="*/ 309 h 1391"/>
                  <a:gd name="T56" fmla="*/ 566 w 945"/>
                  <a:gd name="T57" fmla="*/ 272 h 1391"/>
                  <a:gd name="T58" fmla="*/ 716 w 945"/>
                  <a:gd name="T59" fmla="*/ 92 h 1391"/>
                  <a:gd name="T60" fmla="*/ 789 w 945"/>
                  <a:gd name="T61" fmla="*/ 0 h 1391"/>
                  <a:gd name="T62" fmla="*/ 798 w 945"/>
                  <a:gd name="T63" fmla="*/ 1 h 139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945" h="1391">
                    <a:moveTo>
                      <a:pt x="798" y="1"/>
                    </a:moveTo>
                    <a:cubicBezTo>
                      <a:pt x="798" y="14"/>
                      <a:pt x="799" y="28"/>
                      <a:pt x="798" y="42"/>
                    </a:cubicBezTo>
                    <a:cubicBezTo>
                      <a:pt x="796" y="76"/>
                      <a:pt x="799" y="113"/>
                      <a:pt x="789" y="144"/>
                    </a:cubicBezTo>
                    <a:cubicBezTo>
                      <a:pt x="778" y="176"/>
                      <a:pt x="787" y="205"/>
                      <a:pt x="784" y="235"/>
                    </a:cubicBezTo>
                    <a:cubicBezTo>
                      <a:pt x="781" y="259"/>
                      <a:pt x="789" y="283"/>
                      <a:pt x="788" y="307"/>
                    </a:cubicBezTo>
                    <a:cubicBezTo>
                      <a:pt x="787" y="350"/>
                      <a:pt x="783" y="392"/>
                      <a:pt x="779" y="434"/>
                    </a:cubicBezTo>
                    <a:cubicBezTo>
                      <a:pt x="776" y="461"/>
                      <a:pt x="776" y="490"/>
                      <a:pt x="765" y="513"/>
                    </a:cubicBezTo>
                    <a:cubicBezTo>
                      <a:pt x="754" y="538"/>
                      <a:pt x="771" y="556"/>
                      <a:pt x="770" y="577"/>
                    </a:cubicBezTo>
                    <a:cubicBezTo>
                      <a:pt x="770" y="599"/>
                      <a:pt x="771" y="621"/>
                      <a:pt x="771" y="643"/>
                    </a:cubicBezTo>
                    <a:cubicBezTo>
                      <a:pt x="771" y="661"/>
                      <a:pt x="768" y="680"/>
                      <a:pt x="770" y="698"/>
                    </a:cubicBezTo>
                    <a:cubicBezTo>
                      <a:pt x="780" y="772"/>
                      <a:pt x="800" y="842"/>
                      <a:pt x="833" y="910"/>
                    </a:cubicBezTo>
                    <a:cubicBezTo>
                      <a:pt x="859" y="963"/>
                      <a:pt x="883" y="1018"/>
                      <a:pt x="908" y="1072"/>
                    </a:cubicBezTo>
                    <a:cubicBezTo>
                      <a:pt x="911" y="1079"/>
                      <a:pt x="918" y="1084"/>
                      <a:pt x="924" y="1089"/>
                    </a:cubicBezTo>
                    <a:cubicBezTo>
                      <a:pt x="942" y="1104"/>
                      <a:pt x="945" y="1113"/>
                      <a:pt x="932" y="1133"/>
                    </a:cubicBezTo>
                    <a:cubicBezTo>
                      <a:pt x="917" y="1154"/>
                      <a:pt x="898" y="1173"/>
                      <a:pt x="884" y="1196"/>
                    </a:cubicBezTo>
                    <a:cubicBezTo>
                      <a:pt x="840" y="1266"/>
                      <a:pt x="768" y="1299"/>
                      <a:pt x="700" y="1337"/>
                    </a:cubicBezTo>
                    <a:cubicBezTo>
                      <a:pt x="650" y="1364"/>
                      <a:pt x="595" y="1376"/>
                      <a:pt x="540" y="1383"/>
                    </a:cubicBezTo>
                    <a:cubicBezTo>
                      <a:pt x="483" y="1391"/>
                      <a:pt x="434" y="1372"/>
                      <a:pt x="402" y="1320"/>
                    </a:cubicBezTo>
                    <a:cubicBezTo>
                      <a:pt x="399" y="1314"/>
                      <a:pt x="397" y="1308"/>
                      <a:pt x="396" y="1301"/>
                    </a:cubicBezTo>
                    <a:cubicBezTo>
                      <a:pt x="384" y="1237"/>
                      <a:pt x="357" y="1183"/>
                      <a:pt x="305" y="1138"/>
                    </a:cubicBezTo>
                    <a:cubicBezTo>
                      <a:pt x="243" y="1084"/>
                      <a:pt x="187" y="1023"/>
                      <a:pt x="127" y="967"/>
                    </a:cubicBezTo>
                    <a:cubicBezTo>
                      <a:pt x="102" y="943"/>
                      <a:pt x="84" y="910"/>
                      <a:pt x="48" y="898"/>
                    </a:cubicBezTo>
                    <a:cubicBezTo>
                      <a:pt x="34" y="893"/>
                      <a:pt x="25" y="880"/>
                      <a:pt x="26" y="863"/>
                    </a:cubicBezTo>
                    <a:cubicBezTo>
                      <a:pt x="26" y="860"/>
                      <a:pt x="26" y="857"/>
                      <a:pt x="26" y="855"/>
                    </a:cubicBezTo>
                    <a:cubicBezTo>
                      <a:pt x="0" y="772"/>
                      <a:pt x="43" y="713"/>
                      <a:pt x="97" y="662"/>
                    </a:cubicBezTo>
                    <a:cubicBezTo>
                      <a:pt x="160" y="603"/>
                      <a:pt x="225" y="547"/>
                      <a:pt x="292" y="494"/>
                    </a:cubicBezTo>
                    <a:cubicBezTo>
                      <a:pt x="327" y="468"/>
                      <a:pt x="361" y="442"/>
                      <a:pt x="393" y="412"/>
                    </a:cubicBezTo>
                    <a:cubicBezTo>
                      <a:pt x="433" y="374"/>
                      <a:pt x="481" y="344"/>
                      <a:pt x="525" y="309"/>
                    </a:cubicBezTo>
                    <a:cubicBezTo>
                      <a:pt x="539" y="298"/>
                      <a:pt x="554" y="286"/>
                      <a:pt x="566" y="272"/>
                    </a:cubicBezTo>
                    <a:cubicBezTo>
                      <a:pt x="616" y="212"/>
                      <a:pt x="666" y="152"/>
                      <a:pt x="716" y="92"/>
                    </a:cubicBezTo>
                    <a:cubicBezTo>
                      <a:pt x="741" y="61"/>
                      <a:pt x="765" y="31"/>
                      <a:pt x="789" y="0"/>
                    </a:cubicBezTo>
                    <a:cubicBezTo>
                      <a:pt x="792" y="0"/>
                      <a:pt x="795" y="0"/>
                      <a:pt x="798" y="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92" name="Freeform 16"/>
              <p:cNvSpPr>
                <a:spLocks/>
              </p:cNvSpPr>
              <p:nvPr/>
            </p:nvSpPr>
            <p:spPr bwMode="auto">
              <a:xfrm>
                <a:off x="2686050" y="3698875"/>
                <a:ext cx="288925" cy="468313"/>
              </a:xfrm>
              <a:custGeom>
                <a:avLst/>
                <a:gdLst>
                  <a:gd name="T0" fmla="*/ 605 w 702"/>
                  <a:gd name="T1" fmla="*/ 1115 h 1138"/>
                  <a:gd name="T2" fmla="*/ 544 w 702"/>
                  <a:gd name="T3" fmla="*/ 1091 h 1138"/>
                  <a:gd name="T4" fmla="*/ 487 w 702"/>
                  <a:gd name="T5" fmla="*/ 1012 h 1138"/>
                  <a:gd name="T6" fmla="*/ 476 w 702"/>
                  <a:gd name="T7" fmla="*/ 861 h 1138"/>
                  <a:gd name="T8" fmla="*/ 487 w 702"/>
                  <a:gd name="T9" fmla="*/ 765 h 1138"/>
                  <a:gd name="T10" fmla="*/ 421 w 702"/>
                  <a:gd name="T11" fmla="*/ 793 h 1138"/>
                  <a:gd name="T12" fmla="*/ 411 w 702"/>
                  <a:gd name="T13" fmla="*/ 927 h 1138"/>
                  <a:gd name="T14" fmla="*/ 454 w 702"/>
                  <a:gd name="T15" fmla="*/ 1086 h 1138"/>
                  <a:gd name="T16" fmla="*/ 461 w 702"/>
                  <a:gd name="T17" fmla="*/ 1102 h 1138"/>
                  <a:gd name="T18" fmla="*/ 396 w 702"/>
                  <a:gd name="T19" fmla="*/ 1138 h 1138"/>
                  <a:gd name="T20" fmla="*/ 332 w 702"/>
                  <a:gd name="T21" fmla="*/ 1091 h 1138"/>
                  <a:gd name="T22" fmla="*/ 331 w 702"/>
                  <a:gd name="T23" fmla="*/ 1052 h 1138"/>
                  <a:gd name="T24" fmla="*/ 310 w 702"/>
                  <a:gd name="T25" fmla="*/ 1016 h 1138"/>
                  <a:gd name="T26" fmla="*/ 302 w 702"/>
                  <a:gd name="T27" fmla="*/ 969 h 1138"/>
                  <a:gd name="T28" fmla="*/ 285 w 702"/>
                  <a:gd name="T29" fmla="*/ 855 h 1138"/>
                  <a:gd name="T30" fmla="*/ 279 w 702"/>
                  <a:gd name="T31" fmla="*/ 763 h 1138"/>
                  <a:gd name="T32" fmla="*/ 229 w 702"/>
                  <a:gd name="T33" fmla="*/ 792 h 1138"/>
                  <a:gd name="T34" fmla="*/ 241 w 702"/>
                  <a:gd name="T35" fmla="*/ 940 h 1138"/>
                  <a:gd name="T36" fmla="*/ 247 w 702"/>
                  <a:gd name="T37" fmla="*/ 1026 h 1138"/>
                  <a:gd name="T38" fmla="*/ 172 w 702"/>
                  <a:gd name="T39" fmla="*/ 1026 h 1138"/>
                  <a:gd name="T40" fmla="*/ 120 w 702"/>
                  <a:gd name="T41" fmla="*/ 963 h 1138"/>
                  <a:gd name="T42" fmla="*/ 114 w 702"/>
                  <a:gd name="T43" fmla="*/ 936 h 1138"/>
                  <a:gd name="T44" fmla="*/ 100 w 702"/>
                  <a:gd name="T45" fmla="*/ 832 h 1138"/>
                  <a:gd name="T46" fmla="*/ 87 w 702"/>
                  <a:gd name="T47" fmla="*/ 625 h 1138"/>
                  <a:gd name="T48" fmla="*/ 35 w 702"/>
                  <a:gd name="T49" fmla="*/ 657 h 1138"/>
                  <a:gd name="T50" fmla="*/ 28 w 702"/>
                  <a:gd name="T51" fmla="*/ 751 h 1138"/>
                  <a:gd name="T52" fmla="*/ 15 w 702"/>
                  <a:gd name="T53" fmla="*/ 726 h 1138"/>
                  <a:gd name="T54" fmla="*/ 7 w 702"/>
                  <a:gd name="T55" fmla="*/ 551 h 1138"/>
                  <a:gd name="T56" fmla="*/ 9 w 702"/>
                  <a:gd name="T57" fmla="*/ 454 h 1138"/>
                  <a:gd name="T58" fmla="*/ 45 w 702"/>
                  <a:gd name="T59" fmla="*/ 341 h 1138"/>
                  <a:gd name="T60" fmla="*/ 102 w 702"/>
                  <a:gd name="T61" fmla="*/ 195 h 1138"/>
                  <a:gd name="T62" fmla="*/ 153 w 702"/>
                  <a:gd name="T63" fmla="*/ 111 h 1138"/>
                  <a:gd name="T64" fmla="*/ 164 w 702"/>
                  <a:gd name="T65" fmla="*/ 93 h 1138"/>
                  <a:gd name="T66" fmla="*/ 234 w 702"/>
                  <a:gd name="T67" fmla="*/ 16 h 1138"/>
                  <a:gd name="T68" fmla="*/ 375 w 702"/>
                  <a:gd name="T69" fmla="*/ 14 h 1138"/>
                  <a:gd name="T70" fmla="*/ 540 w 702"/>
                  <a:gd name="T71" fmla="*/ 89 h 1138"/>
                  <a:gd name="T72" fmla="*/ 557 w 702"/>
                  <a:gd name="T73" fmla="*/ 105 h 1138"/>
                  <a:gd name="T74" fmla="*/ 631 w 702"/>
                  <a:gd name="T75" fmla="*/ 182 h 1138"/>
                  <a:gd name="T76" fmla="*/ 653 w 702"/>
                  <a:gd name="T77" fmla="*/ 209 h 1138"/>
                  <a:gd name="T78" fmla="*/ 679 w 702"/>
                  <a:gd name="T79" fmla="*/ 232 h 1138"/>
                  <a:gd name="T80" fmla="*/ 701 w 702"/>
                  <a:gd name="T81" fmla="*/ 264 h 1138"/>
                  <a:gd name="T82" fmla="*/ 692 w 702"/>
                  <a:gd name="T83" fmla="*/ 434 h 1138"/>
                  <a:gd name="T84" fmla="*/ 685 w 702"/>
                  <a:gd name="T85" fmla="*/ 461 h 1138"/>
                  <a:gd name="T86" fmla="*/ 665 w 702"/>
                  <a:gd name="T87" fmla="*/ 545 h 1138"/>
                  <a:gd name="T88" fmla="*/ 650 w 702"/>
                  <a:gd name="T89" fmla="*/ 596 h 1138"/>
                  <a:gd name="T90" fmla="*/ 611 w 702"/>
                  <a:gd name="T91" fmla="*/ 740 h 1138"/>
                  <a:gd name="T92" fmla="*/ 614 w 702"/>
                  <a:gd name="T93" fmla="*/ 779 h 1138"/>
                  <a:gd name="T94" fmla="*/ 623 w 702"/>
                  <a:gd name="T95" fmla="*/ 875 h 1138"/>
                  <a:gd name="T96" fmla="*/ 625 w 702"/>
                  <a:gd name="T97" fmla="*/ 887 h 1138"/>
                  <a:gd name="T98" fmla="*/ 645 w 702"/>
                  <a:gd name="T99" fmla="*/ 998 h 1138"/>
                  <a:gd name="T100" fmla="*/ 619 w 702"/>
                  <a:gd name="T101" fmla="*/ 1067 h 1138"/>
                  <a:gd name="T102" fmla="*/ 605 w 702"/>
                  <a:gd name="T103" fmla="*/ 1115 h 11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702" h="1138">
                    <a:moveTo>
                      <a:pt x="605" y="1115"/>
                    </a:moveTo>
                    <a:cubicBezTo>
                      <a:pt x="571" y="1124"/>
                      <a:pt x="572" y="1121"/>
                      <a:pt x="544" y="1091"/>
                    </a:cubicBezTo>
                    <a:cubicBezTo>
                      <a:pt x="521" y="1067"/>
                      <a:pt x="501" y="1043"/>
                      <a:pt x="487" y="1012"/>
                    </a:cubicBezTo>
                    <a:cubicBezTo>
                      <a:pt x="465" y="962"/>
                      <a:pt x="465" y="913"/>
                      <a:pt x="476" y="861"/>
                    </a:cubicBezTo>
                    <a:cubicBezTo>
                      <a:pt x="483" y="829"/>
                      <a:pt x="483" y="796"/>
                      <a:pt x="487" y="765"/>
                    </a:cubicBezTo>
                    <a:cubicBezTo>
                      <a:pt x="446" y="748"/>
                      <a:pt x="425" y="756"/>
                      <a:pt x="421" y="793"/>
                    </a:cubicBezTo>
                    <a:cubicBezTo>
                      <a:pt x="416" y="838"/>
                      <a:pt x="412" y="883"/>
                      <a:pt x="411" y="927"/>
                    </a:cubicBezTo>
                    <a:cubicBezTo>
                      <a:pt x="410" y="984"/>
                      <a:pt x="427" y="1036"/>
                      <a:pt x="454" y="1086"/>
                    </a:cubicBezTo>
                    <a:cubicBezTo>
                      <a:pt x="457" y="1090"/>
                      <a:pt x="458" y="1096"/>
                      <a:pt x="461" y="1102"/>
                    </a:cubicBezTo>
                    <a:cubicBezTo>
                      <a:pt x="440" y="1114"/>
                      <a:pt x="420" y="1125"/>
                      <a:pt x="396" y="1138"/>
                    </a:cubicBezTo>
                    <a:cubicBezTo>
                      <a:pt x="371" y="1133"/>
                      <a:pt x="348" y="1119"/>
                      <a:pt x="332" y="1091"/>
                    </a:cubicBezTo>
                    <a:cubicBezTo>
                      <a:pt x="324" y="1076"/>
                      <a:pt x="334" y="1064"/>
                      <a:pt x="331" y="1052"/>
                    </a:cubicBezTo>
                    <a:cubicBezTo>
                      <a:pt x="329" y="1039"/>
                      <a:pt x="314" y="1029"/>
                      <a:pt x="310" y="1016"/>
                    </a:cubicBezTo>
                    <a:cubicBezTo>
                      <a:pt x="304" y="1001"/>
                      <a:pt x="304" y="985"/>
                      <a:pt x="302" y="969"/>
                    </a:cubicBezTo>
                    <a:cubicBezTo>
                      <a:pt x="296" y="931"/>
                      <a:pt x="290" y="893"/>
                      <a:pt x="285" y="855"/>
                    </a:cubicBezTo>
                    <a:cubicBezTo>
                      <a:pt x="282" y="825"/>
                      <a:pt x="281" y="795"/>
                      <a:pt x="279" y="763"/>
                    </a:cubicBezTo>
                    <a:cubicBezTo>
                      <a:pt x="247" y="746"/>
                      <a:pt x="236" y="753"/>
                      <a:pt x="229" y="792"/>
                    </a:cubicBezTo>
                    <a:cubicBezTo>
                      <a:pt x="219" y="843"/>
                      <a:pt x="225" y="891"/>
                      <a:pt x="241" y="940"/>
                    </a:cubicBezTo>
                    <a:cubicBezTo>
                      <a:pt x="249" y="966"/>
                      <a:pt x="245" y="995"/>
                      <a:pt x="247" y="1026"/>
                    </a:cubicBezTo>
                    <a:cubicBezTo>
                      <a:pt x="219" y="1023"/>
                      <a:pt x="198" y="1043"/>
                      <a:pt x="172" y="1026"/>
                    </a:cubicBezTo>
                    <a:cubicBezTo>
                      <a:pt x="147" y="1009"/>
                      <a:pt x="127" y="992"/>
                      <a:pt x="120" y="963"/>
                    </a:cubicBezTo>
                    <a:cubicBezTo>
                      <a:pt x="118" y="954"/>
                      <a:pt x="115" y="945"/>
                      <a:pt x="114" y="936"/>
                    </a:cubicBezTo>
                    <a:cubicBezTo>
                      <a:pt x="108" y="902"/>
                      <a:pt x="105" y="867"/>
                      <a:pt x="100" y="832"/>
                    </a:cubicBezTo>
                    <a:cubicBezTo>
                      <a:pt x="92" y="764"/>
                      <a:pt x="91" y="695"/>
                      <a:pt x="87" y="625"/>
                    </a:cubicBezTo>
                    <a:cubicBezTo>
                      <a:pt x="53" y="615"/>
                      <a:pt x="40" y="621"/>
                      <a:pt x="35" y="657"/>
                    </a:cubicBezTo>
                    <a:cubicBezTo>
                      <a:pt x="30" y="685"/>
                      <a:pt x="30" y="714"/>
                      <a:pt x="28" y="751"/>
                    </a:cubicBezTo>
                    <a:cubicBezTo>
                      <a:pt x="21" y="738"/>
                      <a:pt x="16" y="732"/>
                      <a:pt x="15" y="726"/>
                    </a:cubicBezTo>
                    <a:cubicBezTo>
                      <a:pt x="12" y="668"/>
                      <a:pt x="5" y="609"/>
                      <a:pt x="7" y="551"/>
                    </a:cubicBezTo>
                    <a:cubicBezTo>
                      <a:pt x="9" y="519"/>
                      <a:pt x="0" y="486"/>
                      <a:pt x="9" y="454"/>
                    </a:cubicBezTo>
                    <a:cubicBezTo>
                      <a:pt x="19" y="415"/>
                      <a:pt x="28" y="377"/>
                      <a:pt x="45" y="341"/>
                    </a:cubicBezTo>
                    <a:cubicBezTo>
                      <a:pt x="66" y="293"/>
                      <a:pt x="82" y="243"/>
                      <a:pt x="102" y="195"/>
                    </a:cubicBezTo>
                    <a:cubicBezTo>
                      <a:pt x="115" y="165"/>
                      <a:pt x="125" y="133"/>
                      <a:pt x="153" y="111"/>
                    </a:cubicBezTo>
                    <a:cubicBezTo>
                      <a:pt x="158" y="107"/>
                      <a:pt x="163" y="99"/>
                      <a:pt x="164" y="93"/>
                    </a:cubicBezTo>
                    <a:cubicBezTo>
                      <a:pt x="169" y="50"/>
                      <a:pt x="191" y="24"/>
                      <a:pt x="234" y="16"/>
                    </a:cubicBezTo>
                    <a:cubicBezTo>
                      <a:pt x="281" y="7"/>
                      <a:pt x="326" y="0"/>
                      <a:pt x="375" y="14"/>
                    </a:cubicBezTo>
                    <a:cubicBezTo>
                      <a:pt x="434" y="32"/>
                      <a:pt x="492" y="49"/>
                      <a:pt x="540" y="89"/>
                    </a:cubicBezTo>
                    <a:cubicBezTo>
                      <a:pt x="546" y="94"/>
                      <a:pt x="552" y="99"/>
                      <a:pt x="557" y="105"/>
                    </a:cubicBezTo>
                    <a:cubicBezTo>
                      <a:pt x="578" y="134"/>
                      <a:pt x="600" y="162"/>
                      <a:pt x="631" y="182"/>
                    </a:cubicBezTo>
                    <a:cubicBezTo>
                      <a:pt x="640" y="188"/>
                      <a:pt x="645" y="201"/>
                      <a:pt x="653" y="209"/>
                    </a:cubicBezTo>
                    <a:cubicBezTo>
                      <a:pt x="661" y="218"/>
                      <a:pt x="669" y="230"/>
                      <a:pt x="679" y="232"/>
                    </a:cubicBezTo>
                    <a:cubicBezTo>
                      <a:pt x="698" y="237"/>
                      <a:pt x="702" y="248"/>
                      <a:pt x="701" y="264"/>
                    </a:cubicBezTo>
                    <a:cubicBezTo>
                      <a:pt x="699" y="321"/>
                      <a:pt x="696" y="377"/>
                      <a:pt x="692" y="434"/>
                    </a:cubicBezTo>
                    <a:cubicBezTo>
                      <a:pt x="692" y="443"/>
                      <a:pt x="689" y="452"/>
                      <a:pt x="685" y="461"/>
                    </a:cubicBezTo>
                    <a:cubicBezTo>
                      <a:pt x="672" y="487"/>
                      <a:pt x="666" y="515"/>
                      <a:pt x="665" y="545"/>
                    </a:cubicBezTo>
                    <a:cubicBezTo>
                      <a:pt x="664" y="562"/>
                      <a:pt x="656" y="579"/>
                      <a:pt x="650" y="596"/>
                    </a:cubicBezTo>
                    <a:cubicBezTo>
                      <a:pt x="632" y="642"/>
                      <a:pt x="622" y="691"/>
                      <a:pt x="611" y="740"/>
                    </a:cubicBezTo>
                    <a:cubicBezTo>
                      <a:pt x="608" y="752"/>
                      <a:pt x="613" y="766"/>
                      <a:pt x="614" y="779"/>
                    </a:cubicBezTo>
                    <a:cubicBezTo>
                      <a:pt x="617" y="811"/>
                      <a:pt x="632" y="842"/>
                      <a:pt x="623" y="875"/>
                    </a:cubicBezTo>
                    <a:cubicBezTo>
                      <a:pt x="622" y="879"/>
                      <a:pt x="623" y="884"/>
                      <a:pt x="625" y="887"/>
                    </a:cubicBezTo>
                    <a:cubicBezTo>
                      <a:pt x="651" y="920"/>
                      <a:pt x="640" y="961"/>
                      <a:pt x="645" y="998"/>
                    </a:cubicBezTo>
                    <a:cubicBezTo>
                      <a:pt x="649" y="1026"/>
                      <a:pt x="628" y="1044"/>
                      <a:pt x="619" y="1067"/>
                    </a:cubicBezTo>
                    <a:cubicBezTo>
                      <a:pt x="613" y="1081"/>
                      <a:pt x="611" y="1095"/>
                      <a:pt x="605" y="1115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93" name="Freeform 17"/>
              <p:cNvSpPr>
                <a:spLocks/>
              </p:cNvSpPr>
              <p:nvPr/>
            </p:nvSpPr>
            <p:spPr bwMode="auto">
              <a:xfrm>
                <a:off x="1428750" y="3621088"/>
                <a:ext cx="508000" cy="388938"/>
              </a:xfrm>
              <a:custGeom>
                <a:avLst/>
                <a:gdLst>
                  <a:gd name="T0" fmla="*/ 184 w 1236"/>
                  <a:gd name="T1" fmla="*/ 425 h 948"/>
                  <a:gd name="T2" fmla="*/ 228 w 1236"/>
                  <a:gd name="T3" fmla="*/ 352 h 948"/>
                  <a:gd name="T4" fmla="*/ 254 w 1236"/>
                  <a:gd name="T5" fmla="*/ 312 h 948"/>
                  <a:gd name="T6" fmla="*/ 265 w 1236"/>
                  <a:gd name="T7" fmla="*/ 291 h 948"/>
                  <a:gd name="T8" fmla="*/ 342 w 1236"/>
                  <a:gd name="T9" fmla="*/ 201 h 948"/>
                  <a:gd name="T10" fmla="*/ 374 w 1236"/>
                  <a:gd name="T11" fmla="*/ 180 h 948"/>
                  <a:gd name="T12" fmla="*/ 529 w 1236"/>
                  <a:gd name="T13" fmla="*/ 146 h 948"/>
                  <a:gd name="T14" fmla="*/ 599 w 1236"/>
                  <a:gd name="T15" fmla="*/ 121 h 948"/>
                  <a:gd name="T16" fmla="*/ 698 w 1236"/>
                  <a:gd name="T17" fmla="*/ 82 h 948"/>
                  <a:gd name="T18" fmla="*/ 814 w 1236"/>
                  <a:gd name="T19" fmla="*/ 43 h 948"/>
                  <a:gd name="T20" fmla="*/ 947 w 1236"/>
                  <a:gd name="T21" fmla="*/ 0 h 948"/>
                  <a:gd name="T22" fmla="*/ 1080 w 1236"/>
                  <a:gd name="T23" fmla="*/ 133 h 948"/>
                  <a:gd name="T24" fmla="*/ 1125 w 1236"/>
                  <a:gd name="T25" fmla="*/ 172 h 948"/>
                  <a:gd name="T26" fmla="*/ 1210 w 1236"/>
                  <a:gd name="T27" fmla="*/ 266 h 948"/>
                  <a:gd name="T28" fmla="*/ 1231 w 1236"/>
                  <a:gd name="T29" fmla="*/ 334 h 948"/>
                  <a:gd name="T30" fmla="*/ 1236 w 1236"/>
                  <a:gd name="T31" fmla="*/ 385 h 948"/>
                  <a:gd name="T32" fmla="*/ 1077 w 1236"/>
                  <a:gd name="T33" fmla="*/ 521 h 948"/>
                  <a:gd name="T34" fmla="*/ 902 w 1236"/>
                  <a:gd name="T35" fmla="*/ 597 h 948"/>
                  <a:gd name="T36" fmla="*/ 856 w 1236"/>
                  <a:gd name="T37" fmla="*/ 608 h 948"/>
                  <a:gd name="T38" fmla="*/ 598 w 1236"/>
                  <a:gd name="T39" fmla="*/ 757 h 948"/>
                  <a:gd name="T40" fmla="*/ 506 w 1236"/>
                  <a:gd name="T41" fmla="*/ 833 h 948"/>
                  <a:gd name="T42" fmla="*/ 470 w 1236"/>
                  <a:gd name="T43" fmla="*/ 840 h 948"/>
                  <a:gd name="T44" fmla="*/ 455 w 1236"/>
                  <a:gd name="T45" fmla="*/ 803 h 948"/>
                  <a:gd name="T46" fmla="*/ 504 w 1236"/>
                  <a:gd name="T47" fmla="*/ 691 h 948"/>
                  <a:gd name="T48" fmla="*/ 548 w 1236"/>
                  <a:gd name="T49" fmla="*/ 637 h 948"/>
                  <a:gd name="T50" fmla="*/ 680 w 1236"/>
                  <a:gd name="T51" fmla="*/ 514 h 948"/>
                  <a:gd name="T52" fmla="*/ 710 w 1236"/>
                  <a:gd name="T53" fmla="*/ 439 h 948"/>
                  <a:gd name="T54" fmla="*/ 683 w 1236"/>
                  <a:gd name="T55" fmla="*/ 419 h 948"/>
                  <a:gd name="T56" fmla="*/ 651 w 1236"/>
                  <a:gd name="T57" fmla="*/ 441 h 948"/>
                  <a:gd name="T58" fmla="*/ 486 w 1236"/>
                  <a:gd name="T59" fmla="*/ 555 h 948"/>
                  <a:gd name="T60" fmla="*/ 314 w 1236"/>
                  <a:gd name="T61" fmla="*/ 657 h 948"/>
                  <a:gd name="T62" fmla="*/ 223 w 1236"/>
                  <a:gd name="T63" fmla="*/ 811 h 948"/>
                  <a:gd name="T64" fmla="*/ 84 w 1236"/>
                  <a:gd name="T65" fmla="*/ 935 h 948"/>
                  <a:gd name="T66" fmla="*/ 1 w 1236"/>
                  <a:gd name="T67" fmla="*/ 920 h 948"/>
                  <a:gd name="T68" fmla="*/ 57 w 1236"/>
                  <a:gd name="T69" fmla="*/ 821 h 948"/>
                  <a:gd name="T70" fmla="*/ 62 w 1236"/>
                  <a:gd name="T71" fmla="*/ 790 h 948"/>
                  <a:gd name="T72" fmla="*/ 62 w 1236"/>
                  <a:gd name="T73" fmla="*/ 772 h 948"/>
                  <a:gd name="T74" fmla="*/ 81 w 1236"/>
                  <a:gd name="T75" fmla="*/ 738 h 948"/>
                  <a:gd name="T76" fmla="*/ 193 w 1236"/>
                  <a:gd name="T77" fmla="*/ 538 h 948"/>
                  <a:gd name="T78" fmla="*/ 206 w 1236"/>
                  <a:gd name="T79" fmla="*/ 508 h 948"/>
                  <a:gd name="T80" fmla="*/ 240 w 1236"/>
                  <a:gd name="T81" fmla="*/ 442 h 948"/>
                  <a:gd name="T82" fmla="*/ 242 w 1236"/>
                  <a:gd name="T83" fmla="*/ 400 h 948"/>
                  <a:gd name="T84" fmla="*/ 203 w 1236"/>
                  <a:gd name="T85" fmla="*/ 406 h 948"/>
                  <a:gd name="T86" fmla="*/ 183 w 1236"/>
                  <a:gd name="T87" fmla="*/ 424 h 948"/>
                  <a:gd name="T88" fmla="*/ 184 w 1236"/>
                  <a:gd name="T89" fmla="*/ 425 h 9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1236" h="948">
                    <a:moveTo>
                      <a:pt x="184" y="425"/>
                    </a:moveTo>
                    <a:cubicBezTo>
                      <a:pt x="198" y="400"/>
                      <a:pt x="213" y="376"/>
                      <a:pt x="228" y="352"/>
                    </a:cubicBezTo>
                    <a:cubicBezTo>
                      <a:pt x="236" y="338"/>
                      <a:pt x="245" y="325"/>
                      <a:pt x="254" y="312"/>
                    </a:cubicBezTo>
                    <a:cubicBezTo>
                      <a:pt x="258" y="305"/>
                      <a:pt x="260" y="297"/>
                      <a:pt x="265" y="291"/>
                    </a:cubicBezTo>
                    <a:cubicBezTo>
                      <a:pt x="290" y="260"/>
                      <a:pt x="315" y="230"/>
                      <a:pt x="342" y="201"/>
                    </a:cubicBezTo>
                    <a:cubicBezTo>
                      <a:pt x="350" y="191"/>
                      <a:pt x="362" y="183"/>
                      <a:pt x="374" y="180"/>
                    </a:cubicBezTo>
                    <a:cubicBezTo>
                      <a:pt x="426" y="167"/>
                      <a:pt x="477" y="152"/>
                      <a:pt x="529" y="146"/>
                    </a:cubicBezTo>
                    <a:cubicBezTo>
                      <a:pt x="556" y="143"/>
                      <a:pt x="579" y="136"/>
                      <a:pt x="599" y="121"/>
                    </a:cubicBezTo>
                    <a:cubicBezTo>
                      <a:pt x="629" y="98"/>
                      <a:pt x="663" y="89"/>
                      <a:pt x="698" y="82"/>
                    </a:cubicBezTo>
                    <a:cubicBezTo>
                      <a:pt x="738" y="73"/>
                      <a:pt x="776" y="60"/>
                      <a:pt x="814" y="43"/>
                    </a:cubicBezTo>
                    <a:cubicBezTo>
                      <a:pt x="855" y="24"/>
                      <a:pt x="901" y="14"/>
                      <a:pt x="947" y="0"/>
                    </a:cubicBezTo>
                    <a:cubicBezTo>
                      <a:pt x="992" y="45"/>
                      <a:pt x="1036" y="89"/>
                      <a:pt x="1080" y="133"/>
                    </a:cubicBezTo>
                    <a:cubicBezTo>
                      <a:pt x="1094" y="147"/>
                      <a:pt x="1111" y="158"/>
                      <a:pt x="1125" y="172"/>
                    </a:cubicBezTo>
                    <a:cubicBezTo>
                      <a:pt x="1154" y="203"/>
                      <a:pt x="1185" y="232"/>
                      <a:pt x="1210" y="266"/>
                    </a:cubicBezTo>
                    <a:cubicBezTo>
                      <a:pt x="1223" y="285"/>
                      <a:pt x="1225" y="311"/>
                      <a:pt x="1231" y="334"/>
                    </a:cubicBezTo>
                    <a:cubicBezTo>
                      <a:pt x="1234" y="349"/>
                      <a:pt x="1234" y="364"/>
                      <a:pt x="1236" y="385"/>
                    </a:cubicBezTo>
                    <a:cubicBezTo>
                      <a:pt x="1191" y="434"/>
                      <a:pt x="1147" y="491"/>
                      <a:pt x="1077" y="521"/>
                    </a:cubicBezTo>
                    <a:cubicBezTo>
                      <a:pt x="1019" y="546"/>
                      <a:pt x="963" y="578"/>
                      <a:pt x="902" y="597"/>
                    </a:cubicBezTo>
                    <a:cubicBezTo>
                      <a:pt x="887" y="602"/>
                      <a:pt x="871" y="604"/>
                      <a:pt x="856" y="608"/>
                    </a:cubicBezTo>
                    <a:cubicBezTo>
                      <a:pt x="756" y="634"/>
                      <a:pt x="671" y="685"/>
                      <a:pt x="598" y="757"/>
                    </a:cubicBezTo>
                    <a:cubicBezTo>
                      <a:pt x="570" y="785"/>
                      <a:pt x="538" y="809"/>
                      <a:pt x="506" y="833"/>
                    </a:cubicBezTo>
                    <a:cubicBezTo>
                      <a:pt x="497" y="839"/>
                      <a:pt x="481" y="843"/>
                      <a:pt x="470" y="840"/>
                    </a:cubicBezTo>
                    <a:cubicBezTo>
                      <a:pt x="454" y="835"/>
                      <a:pt x="452" y="819"/>
                      <a:pt x="455" y="803"/>
                    </a:cubicBezTo>
                    <a:cubicBezTo>
                      <a:pt x="461" y="761"/>
                      <a:pt x="482" y="726"/>
                      <a:pt x="504" y="691"/>
                    </a:cubicBezTo>
                    <a:cubicBezTo>
                      <a:pt x="516" y="672"/>
                      <a:pt x="531" y="653"/>
                      <a:pt x="548" y="637"/>
                    </a:cubicBezTo>
                    <a:cubicBezTo>
                      <a:pt x="591" y="595"/>
                      <a:pt x="634" y="553"/>
                      <a:pt x="680" y="514"/>
                    </a:cubicBezTo>
                    <a:cubicBezTo>
                      <a:pt x="705" y="493"/>
                      <a:pt x="697" y="463"/>
                      <a:pt x="710" y="439"/>
                    </a:cubicBezTo>
                    <a:cubicBezTo>
                      <a:pt x="715" y="429"/>
                      <a:pt x="697" y="415"/>
                      <a:pt x="683" y="419"/>
                    </a:cubicBezTo>
                    <a:cubicBezTo>
                      <a:pt x="671" y="423"/>
                      <a:pt x="656" y="431"/>
                      <a:pt x="651" y="441"/>
                    </a:cubicBezTo>
                    <a:cubicBezTo>
                      <a:pt x="615" y="507"/>
                      <a:pt x="555" y="534"/>
                      <a:pt x="486" y="555"/>
                    </a:cubicBezTo>
                    <a:cubicBezTo>
                      <a:pt x="421" y="574"/>
                      <a:pt x="367" y="611"/>
                      <a:pt x="314" y="657"/>
                    </a:cubicBezTo>
                    <a:cubicBezTo>
                      <a:pt x="262" y="700"/>
                      <a:pt x="252" y="759"/>
                      <a:pt x="223" y="811"/>
                    </a:cubicBezTo>
                    <a:cubicBezTo>
                      <a:pt x="191" y="870"/>
                      <a:pt x="146" y="913"/>
                      <a:pt x="84" y="935"/>
                    </a:cubicBezTo>
                    <a:cubicBezTo>
                      <a:pt x="50" y="948"/>
                      <a:pt x="38" y="944"/>
                      <a:pt x="1" y="920"/>
                    </a:cubicBezTo>
                    <a:cubicBezTo>
                      <a:pt x="0" y="877"/>
                      <a:pt x="17" y="843"/>
                      <a:pt x="57" y="821"/>
                    </a:cubicBezTo>
                    <a:cubicBezTo>
                      <a:pt x="67" y="815"/>
                      <a:pt x="81" y="805"/>
                      <a:pt x="62" y="790"/>
                    </a:cubicBezTo>
                    <a:cubicBezTo>
                      <a:pt x="59" y="788"/>
                      <a:pt x="60" y="778"/>
                      <a:pt x="62" y="772"/>
                    </a:cubicBezTo>
                    <a:cubicBezTo>
                      <a:pt x="68" y="760"/>
                      <a:pt x="75" y="749"/>
                      <a:pt x="81" y="738"/>
                    </a:cubicBezTo>
                    <a:cubicBezTo>
                      <a:pt x="119" y="671"/>
                      <a:pt x="156" y="604"/>
                      <a:pt x="193" y="538"/>
                    </a:cubicBezTo>
                    <a:cubicBezTo>
                      <a:pt x="198" y="528"/>
                      <a:pt x="201" y="518"/>
                      <a:pt x="206" y="508"/>
                    </a:cubicBezTo>
                    <a:cubicBezTo>
                      <a:pt x="216" y="486"/>
                      <a:pt x="227" y="463"/>
                      <a:pt x="240" y="442"/>
                    </a:cubicBezTo>
                    <a:cubicBezTo>
                      <a:pt x="252" y="422"/>
                      <a:pt x="254" y="409"/>
                      <a:pt x="242" y="400"/>
                    </a:cubicBezTo>
                    <a:cubicBezTo>
                      <a:pt x="227" y="388"/>
                      <a:pt x="214" y="396"/>
                      <a:pt x="203" y="406"/>
                    </a:cubicBezTo>
                    <a:cubicBezTo>
                      <a:pt x="196" y="411"/>
                      <a:pt x="189" y="418"/>
                      <a:pt x="183" y="424"/>
                    </a:cubicBezTo>
                    <a:lnTo>
                      <a:pt x="184" y="425"/>
                    </a:ln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94" name="Freeform 18"/>
              <p:cNvSpPr>
                <a:spLocks/>
              </p:cNvSpPr>
              <p:nvPr/>
            </p:nvSpPr>
            <p:spPr bwMode="auto">
              <a:xfrm>
                <a:off x="3690938" y="4926013"/>
                <a:ext cx="290513" cy="339725"/>
              </a:xfrm>
              <a:custGeom>
                <a:avLst/>
                <a:gdLst>
                  <a:gd name="T0" fmla="*/ 123 w 708"/>
                  <a:gd name="T1" fmla="*/ 828 h 828"/>
                  <a:gd name="T2" fmla="*/ 0 w 708"/>
                  <a:gd name="T3" fmla="*/ 406 h 828"/>
                  <a:gd name="T4" fmla="*/ 32 w 708"/>
                  <a:gd name="T5" fmla="*/ 394 h 828"/>
                  <a:gd name="T6" fmla="*/ 170 w 708"/>
                  <a:gd name="T7" fmla="*/ 328 h 828"/>
                  <a:gd name="T8" fmla="*/ 264 w 708"/>
                  <a:gd name="T9" fmla="*/ 262 h 828"/>
                  <a:gd name="T10" fmla="*/ 336 w 708"/>
                  <a:gd name="T11" fmla="*/ 200 h 828"/>
                  <a:gd name="T12" fmla="*/ 460 w 708"/>
                  <a:gd name="T13" fmla="*/ 102 h 828"/>
                  <a:gd name="T14" fmla="*/ 544 w 708"/>
                  <a:gd name="T15" fmla="*/ 0 h 828"/>
                  <a:gd name="T16" fmla="*/ 608 w 708"/>
                  <a:gd name="T17" fmla="*/ 53 h 828"/>
                  <a:gd name="T18" fmla="*/ 680 w 708"/>
                  <a:gd name="T19" fmla="*/ 119 h 828"/>
                  <a:gd name="T20" fmla="*/ 706 w 708"/>
                  <a:gd name="T21" fmla="*/ 167 h 828"/>
                  <a:gd name="T22" fmla="*/ 678 w 708"/>
                  <a:gd name="T23" fmla="*/ 303 h 828"/>
                  <a:gd name="T24" fmla="*/ 644 w 708"/>
                  <a:gd name="T25" fmla="*/ 400 h 828"/>
                  <a:gd name="T26" fmla="*/ 575 w 708"/>
                  <a:gd name="T27" fmla="*/ 515 h 828"/>
                  <a:gd name="T28" fmla="*/ 550 w 708"/>
                  <a:gd name="T29" fmla="*/ 546 h 828"/>
                  <a:gd name="T30" fmla="*/ 455 w 708"/>
                  <a:gd name="T31" fmla="*/ 662 h 828"/>
                  <a:gd name="T32" fmla="*/ 308 w 708"/>
                  <a:gd name="T33" fmla="*/ 769 h 828"/>
                  <a:gd name="T34" fmla="*/ 234 w 708"/>
                  <a:gd name="T35" fmla="*/ 808 h 828"/>
                  <a:gd name="T36" fmla="*/ 123 w 708"/>
                  <a:gd name="T37" fmla="*/ 828 h 82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708" h="828">
                    <a:moveTo>
                      <a:pt x="123" y="828"/>
                    </a:moveTo>
                    <a:cubicBezTo>
                      <a:pt x="101" y="681"/>
                      <a:pt x="83" y="536"/>
                      <a:pt x="0" y="406"/>
                    </a:cubicBezTo>
                    <a:cubicBezTo>
                      <a:pt x="13" y="401"/>
                      <a:pt x="22" y="396"/>
                      <a:pt x="32" y="394"/>
                    </a:cubicBezTo>
                    <a:cubicBezTo>
                      <a:pt x="85" y="386"/>
                      <a:pt x="128" y="360"/>
                      <a:pt x="170" y="328"/>
                    </a:cubicBezTo>
                    <a:cubicBezTo>
                      <a:pt x="201" y="305"/>
                      <a:pt x="234" y="285"/>
                      <a:pt x="264" y="262"/>
                    </a:cubicBezTo>
                    <a:cubicBezTo>
                      <a:pt x="289" y="242"/>
                      <a:pt x="312" y="220"/>
                      <a:pt x="336" y="200"/>
                    </a:cubicBezTo>
                    <a:cubicBezTo>
                      <a:pt x="377" y="167"/>
                      <a:pt x="419" y="135"/>
                      <a:pt x="460" y="102"/>
                    </a:cubicBezTo>
                    <a:cubicBezTo>
                      <a:pt x="495" y="75"/>
                      <a:pt x="526" y="44"/>
                      <a:pt x="544" y="0"/>
                    </a:cubicBezTo>
                    <a:cubicBezTo>
                      <a:pt x="570" y="13"/>
                      <a:pt x="593" y="30"/>
                      <a:pt x="608" y="53"/>
                    </a:cubicBezTo>
                    <a:cubicBezTo>
                      <a:pt x="626" y="82"/>
                      <a:pt x="650" y="103"/>
                      <a:pt x="680" y="119"/>
                    </a:cubicBezTo>
                    <a:cubicBezTo>
                      <a:pt x="700" y="130"/>
                      <a:pt x="708" y="145"/>
                      <a:pt x="706" y="167"/>
                    </a:cubicBezTo>
                    <a:cubicBezTo>
                      <a:pt x="701" y="214"/>
                      <a:pt x="696" y="259"/>
                      <a:pt x="678" y="303"/>
                    </a:cubicBezTo>
                    <a:cubicBezTo>
                      <a:pt x="665" y="335"/>
                      <a:pt x="653" y="367"/>
                      <a:pt x="644" y="400"/>
                    </a:cubicBezTo>
                    <a:cubicBezTo>
                      <a:pt x="630" y="444"/>
                      <a:pt x="604" y="480"/>
                      <a:pt x="575" y="515"/>
                    </a:cubicBezTo>
                    <a:cubicBezTo>
                      <a:pt x="567" y="525"/>
                      <a:pt x="559" y="536"/>
                      <a:pt x="550" y="546"/>
                    </a:cubicBezTo>
                    <a:cubicBezTo>
                      <a:pt x="519" y="585"/>
                      <a:pt x="488" y="625"/>
                      <a:pt x="455" y="662"/>
                    </a:cubicBezTo>
                    <a:cubicBezTo>
                      <a:pt x="413" y="707"/>
                      <a:pt x="361" y="739"/>
                      <a:pt x="308" y="769"/>
                    </a:cubicBezTo>
                    <a:cubicBezTo>
                      <a:pt x="283" y="782"/>
                      <a:pt x="259" y="795"/>
                      <a:pt x="234" y="808"/>
                    </a:cubicBezTo>
                    <a:cubicBezTo>
                      <a:pt x="200" y="826"/>
                      <a:pt x="163" y="825"/>
                      <a:pt x="123" y="828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95" name="Freeform 19"/>
              <p:cNvSpPr>
                <a:spLocks/>
              </p:cNvSpPr>
              <p:nvPr/>
            </p:nvSpPr>
            <p:spPr bwMode="auto">
              <a:xfrm>
                <a:off x="2051050" y="5300663"/>
                <a:ext cx="350838" cy="174625"/>
              </a:xfrm>
              <a:custGeom>
                <a:avLst/>
                <a:gdLst>
                  <a:gd name="T0" fmla="*/ 839 w 856"/>
                  <a:gd name="T1" fmla="*/ 42 h 424"/>
                  <a:gd name="T2" fmla="*/ 838 w 856"/>
                  <a:gd name="T3" fmla="*/ 134 h 424"/>
                  <a:gd name="T4" fmla="*/ 848 w 856"/>
                  <a:gd name="T5" fmla="*/ 276 h 424"/>
                  <a:gd name="T6" fmla="*/ 821 w 856"/>
                  <a:gd name="T7" fmla="*/ 332 h 424"/>
                  <a:gd name="T8" fmla="*/ 652 w 856"/>
                  <a:gd name="T9" fmla="*/ 387 h 424"/>
                  <a:gd name="T10" fmla="*/ 285 w 856"/>
                  <a:gd name="T11" fmla="*/ 413 h 424"/>
                  <a:gd name="T12" fmla="*/ 103 w 856"/>
                  <a:gd name="T13" fmla="*/ 394 h 424"/>
                  <a:gd name="T14" fmla="*/ 0 w 856"/>
                  <a:gd name="T15" fmla="*/ 350 h 424"/>
                  <a:gd name="T16" fmla="*/ 233 w 856"/>
                  <a:gd name="T17" fmla="*/ 0 h 424"/>
                  <a:gd name="T18" fmla="*/ 303 w 856"/>
                  <a:gd name="T19" fmla="*/ 8 h 424"/>
                  <a:gd name="T20" fmla="*/ 472 w 856"/>
                  <a:gd name="T21" fmla="*/ 11 h 424"/>
                  <a:gd name="T22" fmla="*/ 824 w 856"/>
                  <a:gd name="T23" fmla="*/ 35 h 424"/>
                  <a:gd name="T24" fmla="*/ 839 w 856"/>
                  <a:gd name="T25" fmla="*/ 42 h 4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856" h="424">
                    <a:moveTo>
                      <a:pt x="839" y="42"/>
                    </a:moveTo>
                    <a:cubicBezTo>
                      <a:pt x="839" y="74"/>
                      <a:pt x="843" y="105"/>
                      <a:pt x="838" y="134"/>
                    </a:cubicBezTo>
                    <a:cubicBezTo>
                      <a:pt x="830" y="183"/>
                      <a:pt x="837" y="229"/>
                      <a:pt x="848" y="276"/>
                    </a:cubicBezTo>
                    <a:cubicBezTo>
                      <a:pt x="856" y="306"/>
                      <a:pt x="856" y="311"/>
                      <a:pt x="821" y="332"/>
                    </a:cubicBezTo>
                    <a:cubicBezTo>
                      <a:pt x="769" y="363"/>
                      <a:pt x="709" y="371"/>
                      <a:pt x="652" y="387"/>
                    </a:cubicBezTo>
                    <a:cubicBezTo>
                      <a:pt x="531" y="421"/>
                      <a:pt x="409" y="424"/>
                      <a:pt x="285" y="413"/>
                    </a:cubicBezTo>
                    <a:cubicBezTo>
                      <a:pt x="224" y="408"/>
                      <a:pt x="163" y="402"/>
                      <a:pt x="103" y="394"/>
                    </a:cubicBezTo>
                    <a:cubicBezTo>
                      <a:pt x="67" y="389"/>
                      <a:pt x="30" y="382"/>
                      <a:pt x="0" y="350"/>
                    </a:cubicBezTo>
                    <a:cubicBezTo>
                      <a:pt x="118" y="260"/>
                      <a:pt x="185" y="138"/>
                      <a:pt x="233" y="0"/>
                    </a:cubicBezTo>
                    <a:cubicBezTo>
                      <a:pt x="258" y="3"/>
                      <a:pt x="281" y="4"/>
                      <a:pt x="303" y="8"/>
                    </a:cubicBezTo>
                    <a:cubicBezTo>
                      <a:pt x="359" y="19"/>
                      <a:pt x="415" y="14"/>
                      <a:pt x="472" y="11"/>
                    </a:cubicBezTo>
                    <a:cubicBezTo>
                      <a:pt x="590" y="5"/>
                      <a:pt x="707" y="19"/>
                      <a:pt x="824" y="35"/>
                    </a:cubicBezTo>
                    <a:cubicBezTo>
                      <a:pt x="827" y="36"/>
                      <a:pt x="831" y="39"/>
                      <a:pt x="839" y="42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96" name="Freeform 20"/>
              <p:cNvSpPr>
                <a:spLocks/>
              </p:cNvSpPr>
              <p:nvPr/>
            </p:nvSpPr>
            <p:spPr bwMode="auto">
              <a:xfrm>
                <a:off x="3149600" y="3316288"/>
                <a:ext cx="115888" cy="276225"/>
              </a:xfrm>
              <a:custGeom>
                <a:avLst/>
                <a:gdLst>
                  <a:gd name="T0" fmla="*/ 194 w 280"/>
                  <a:gd name="T1" fmla="*/ 0 h 670"/>
                  <a:gd name="T2" fmla="*/ 215 w 280"/>
                  <a:gd name="T3" fmla="*/ 40 h 670"/>
                  <a:gd name="T4" fmla="*/ 275 w 280"/>
                  <a:gd name="T5" fmla="*/ 315 h 670"/>
                  <a:gd name="T6" fmla="*/ 239 w 280"/>
                  <a:gd name="T7" fmla="*/ 506 h 670"/>
                  <a:gd name="T8" fmla="*/ 200 w 280"/>
                  <a:gd name="T9" fmla="*/ 565 h 670"/>
                  <a:gd name="T10" fmla="*/ 7 w 280"/>
                  <a:gd name="T11" fmla="*/ 670 h 670"/>
                  <a:gd name="T12" fmla="*/ 19 w 280"/>
                  <a:gd name="T13" fmla="*/ 600 h 670"/>
                  <a:gd name="T14" fmla="*/ 52 w 280"/>
                  <a:gd name="T15" fmla="*/ 507 h 670"/>
                  <a:gd name="T16" fmla="*/ 69 w 280"/>
                  <a:gd name="T17" fmla="*/ 463 h 670"/>
                  <a:gd name="T18" fmla="*/ 81 w 280"/>
                  <a:gd name="T19" fmla="*/ 430 h 670"/>
                  <a:gd name="T20" fmla="*/ 119 w 280"/>
                  <a:gd name="T21" fmla="*/ 302 h 670"/>
                  <a:gd name="T22" fmla="*/ 151 w 280"/>
                  <a:gd name="T23" fmla="*/ 178 h 670"/>
                  <a:gd name="T24" fmla="*/ 182 w 280"/>
                  <a:gd name="T25" fmla="*/ 54 h 670"/>
                  <a:gd name="T26" fmla="*/ 194 w 280"/>
                  <a:gd name="T27" fmla="*/ 0 h 6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280" h="670">
                    <a:moveTo>
                      <a:pt x="194" y="0"/>
                    </a:moveTo>
                    <a:cubicBezTo>
                      <a:pt x="203" y="18"/>
                      <a:pt x="211" y="28"/>
                      <a:pt x="215" y="40"/>
                    </a:cubicBezTo>
                    <a:cubicBezTo>
                      <a:pt x="243" y="130"/>
                      <a:pt x="280" y="219"/>
                      <a:pt x="275" y="315"/>
                    </a:cubicBezTo>
                    <a:cubicBezTo>
                      <a:pt x="272" y="379"/>
                      <a:pt x="267" y="445"/>
                      <a:pt x="239" y="506"/>
                    </a:cubicBezTo>
                    <a:cubicBezTo>
                      <a:pt x="230" y="527"/>
                      <a:pt x="215" y="546"/>
                      <a:pt x="200" y="565"/>
                    </a:cubicBezTo>
                    <a:cubicBezTo>
                      <a:pt x="151" y="625"/>
                      <a:pt x="79" y="644"/>
                      <a:pt x="7" y="670"/>
                    </a:cubicBezTo>
                    <a:cubicBezTo>
                      <a:pt x="0" y="643"/>
                      <a:pt x="13" y="622"/>
                      <a:pt x="19" y="600"/>
                    </a:cubicBezTo>
                    <a:cubicBezTo>
                      <a:pt x="30" y="569"/>
                      <a:pt x="41" y="538"/>
                      <a:pt x="52" y="507"/>
                    </a:cubicBezTo>
                    <a:cubicBezTo>
                      <a:pt x="57" y="492"/>
                      <a:pt x="63" y="478"/>
                      <a:pt x="69" y="463"/>
                    </a:cubicBezTo>
                    <a:cubicBezTo>
                      <a:pt x="73" y="452"/>
                      <a:pt x="78" y="441"/>
                      <a:pt x="81" y="430"/>
                    </a:cubicBezTo>
                    <a:cubicBezTo>
                      <a:pt x="94" y="387"/>
                      <a:pt x="107" y="345"/>
                      <a:pt x="119" y="302"/>
                    </a:cubicBezTo>
                    <a:cubicBezTo>
                      <a:pt x="131" y="261"/>
                      <a:pt x="141" y="219"/>
                      <a:pt x="151" y="178"/>
                    </a:cubicBezTo>
                    <a:cubicBezTo>
                      <a:pt x="162" y="136"/>
                      <a:pt x="172" y="95"/>
                      <a:pt x="182" y="54"/>
                    </a:cubicBezTo>
                    <a:cubicBezTo>
                      <a:pt x="186" y="39"/>
                      <a:pt x="189" y="23"/>
                      <a:pt x="194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97" name="Freeform 21"/>
              <p:cNvSpPr>
                <a:spLocks/>
              </p:cNvSpPr>
              <p:nvPr/>
            </p:nvSpPr>
            <p:spPr bwMode="auto">
              <a:xfrm>
                <a:off x="1423988" y="3795713"/>
                <a:ext cx="80963" cy="139700"/>
              </a:xfrm>
              <a:custGeom>
                <a:avLst/>
                <a:gdLst>
                  <a:gd name="T0" fmla="*/ 197 w 198"/>
                  <a:gd name="T1" fmla="*/ 0 h 340"/>
                  <a:gd name="T2" fmla="*/ 157 w 198"/>
                  <a:gd name="T3" fmla="*/ 107 h 340"/>
                  <a:gd name="T4" fmla="*/ 25 w 198"/>
                  <a:gd name="T5" fmla="*/ 333 h 340"/>
                  <a:gd name="T6" fmla="*/ 16 w 198"/>
                  <a:gd name="T7" fmla="*/ 340 h 340"/>
                  <a:gd name="T8" fmla="*/ 20 w 198"/>
                  <a:gd name="T9" fmla="*/ 268 h 340"/>
                  <a:gd name="T10" fmla="*/ 168 w 198"/>
                  <a:gd name="T11" fmla="*/ 39 h 340"/>
                  <a:gd name="T12" fmla="*/ 198 w 198"/>
                  <a:gd name="T13" fmla="*/ 1 h 340"/>
                  <a:gd name="T14" fmla="*/ 197 w 198"/>
                  <a:gd name="T15" fmla="*/ 0 h 3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98" h="340">
                    <a:moveTo>
                      <a:pt x="197" y="0"/>
                    </a:moveTo>
                    <a:cubicBezTo>
                      <a:pt x="184" y="36"/>
                      <a:pt x="175" y="74"/>
                      <a:pt x="157" y="107"/>
                    </a:cubicBezTo>
                    <a:cubicBezTo>
                      <a:pt x="115" y="183"/>
                      <a:pt x="69" y="258"/>
                      <a:pt x="25" y="333"/>
                    </a:cubicBezTo>
                    <a:cubicBezTo>
                      <a:pt x="23" y="336"/>
                      <a:pt x="19" y="338"/>
                      <a:pt x="16" y="340"/>
                    </a:cubicBezTo>
                    <a:cubicBezTo>
                      <a:pt x="0" y="311"/>
                      <a:pt x="2" y="290"/>
                      <a:pt x="20" y="268"/>
                    </a:cubicBezTo>
                    <a:cubicBezTo>
                      <a:pt x="78" y="197"/>
                      <a:pt x="130" y="123"/>
                      <a:pt x="168" y="39"/>
                    </a:cubicBezTo>
                    <a:cubicBezTo>
                      <a:pt x="174" y="25"/>
                      <a:pt x="187" y="14"/>
                      <a:pt x="198" y="1"/>
                    </a:cubicBezTo>
                    <a:lnTo>
                      <a:pt x="197" y="0"/>
                    </a:ln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98" name="Freeform 22"/>
              <p:cNvSpPr>
                <a:spLocks/>
              </p:cNvSpPr>
              <p:nvPr/>
            </p:nvSpPr>
            <p:spPr bwMode="auto">
              <a:xfrm>
                <a:off x="2308225" y="1912938"/>
                <a:ext cx="42863" cy="41275"/>
              </a:xfrm>
              <a:custGeom>
                <a:avLst/>
                <a:gdLst>
                  <a:gd name="T0" fmla="*/ 45 w 104"/>
                  <a:gd name="T1" fmla="*/ 102 h 102"/>
                  <a:gd name="T2" fmla="*/ 0 w 104"/>
                  <a:gd name="T3" fmla="*/ 30 h 102"/>
                  <a:gd name="T4" fmla="*/ 103 w 104"/>
                  <a:gd name="T5" fmla="*/ 2 h 102"/>
                  <a:gd name="T6" fmla="*/ 45 w 104"/>
                  <a:gd name="T7" fmla="*/ 102 h 10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04" h="102">
                    <a:moveTo>
                      <a:pt x="45" y="102"/>
                    </a:moveTo>
                    <a:cubicBezTo>
                      <a:pt x="8" y="92"/>
                      <a:pt x="9" y="60"/>
                      <a:pt x="0" y="30"/>
                    </a:cubicBezTo>
                    <a:cubicBezTo>
                      <a:pt x="33" y="15"/>
                      <a:pt x="64" y="0"/>
                      <a:pt x="103" y="2"/>
                    </a:cubicBezTo>
                    <a:cubicBezTo>
                      <a:pt x="104" y="50"/>
                      <a:pt x="80" y="79"/>
                      <a:pt x="45" y="102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99" name="Freeform 23"/>
              <p:cNvSpPr>
                <a:spLocks/>
              </p:cNvSpPr>
              <p:nvPr/>
            </p:nvSpPr>
            <p:spPr bwMode="auto">
              <a:xfrm>
                <a:off x="2079625" y="1989138"/>
                <a:ext cx="22225" cy="41275"/>
              </a:xfrm>
              <a:custGeom>
                <a:avLst/>
                <a:gdLst>
                  <a:gd name="T0" fmla="*/ 32 w 55"/>
                  <a:gd name="T1" fmla="*/ 103 h 103"/>
                  <a:gd name="T2" fmla="*/ 2 w 55"/>
                  <a:gd name="T3" fmla="*/ 13 h 103"/>
                  <a:gd name="T4" fmla="*/ 24 w 55"/>
                  <a:gd name="T5" fmla="*/ 4 h 103"/>
                  <a:gd name="T6" fmla="*/ 51 w 55"/>
                  <a:gd name="T7" fmla="*/ 24 h 103"/>
                  <a:gd name="T8" fmla="*/ 32 w 55"/>
                  <a:gd name="T9" fmla="*/ 103 h 10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5" h="103">
                    <a:moveTo>
                      <a:pt x="32" y="103"/>
                    </a:moveTo>
                    <a:cubicBezTo>
                      <a:pt x="8" y="76"/>
                      <a:pt x="0" y="47"/>
                      <a:pt x="2" y="13"/>
                    </a:cubicBezTo>
                    <a:cubicBezTo>
                      <a:pt x="10" y="10"/>
                      <a:pt x="17" y="6"/>
                      <a:pt x="24" y="4"/>
                    </a:cubicBezTo>
                    <a:cubicBezTo>
                      <a:pt x="41" y="0"/>
                      <a:pt x="48" y="7"/>
                      <a:pt x="51" y="24"/>
                    </a:cubicBezTo>
                    <a:cubicBezTo>
                      <a:pt x="55" y="51"/>
                      <a:pt x="50" y="74"/>
                      <a:pt x="32" y="103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00" name="Freeform 35"/>
              <p:cNvSpPr>
                <a:spLocks/>
              </p:cNvSpPr>
              <p:nvPr/>
            </p:nvSpPr>
            <p:spPr bwMode="auto">
              <a:xfrm>
                <a:off x="2192338" y="2152650"/>
                <a:ext cx="177800" cy="103188"/>
              </a:xfrm>
              <a:custGeom>
                <a:avLst/>
                <a:gdLst>
                  <a:gd name="T0" fmla="*/ 409 w 431"/>
                  <a:gd name="T1" fmla="*/ 0 h 254"/>
                  <a:gd name="T2" fmla="*/ 430 w 431"/>
                  <a:gd name="T3" fmla="*/ 26 h 254"/>
                  <a:gd name="T4" fmla="*/ 416 w 431"/>
                  <a:gd name="T5" fmla="*/ 65 h 254"/>
                  <a:gd name="T6" fmla="*/ 404 w 431"/>
                  <a:gd name="T7" fmla="*/ 88 h 254"/>
                  <a:gd name="T8" fmla="*/ 396 w 431"/>
                  <a:gd name="T9" fmla="*/ 101 h 254"/>
                  <a:gd name="T10" fmla="*/ 273 w 431"/>
                  <a:gd name="T11" fmla="*/ 199 h 254"/>
                  <a:gd name="T12" fmla="*/ 172 w 431"/>
                  <a:gd name="T13" fmla="*/ 243 h 254"/>
                  <a:gd name="T14" fmla="*/ 65 w 431"/>
                  <a:gd name="T15" fmla="*/ 221 h 254"/>
                  <a:gd name="T16" fmla="*/ 33 w 431"/>
                  <a:gd name="T17" fmla="*/ 207 h 254"/>
                  <a:gd name="T18" fmla="*/ 6 w 431"/>
                  <a:gd name="T19" fmla="*/ 180 h 254"/>
                  <a:gd name="T20" fmla="*/ 44 w 431"/>
                  <a:gd name="T21" fmla="*/ 171 h 254"/>
                  <a:gd name="T22" fmla="*/ 84 w 431"/>
                  <a:gd name="T23" fmla="*/ 185 h 254"/>
                  <a:gd name="T24" fmla="*/ 196 w 431"/>
                  <a:gd name="T25" fmla="*/ 191 h 254"/>
                  <a:gd name="T26" fmla="*/ 337 w 431"/>
                  <a:gd name="T27" fmla="*/ 83 h 254"/>
                  <a:gd name="T28" fmla="*/ 409 w 431"/>
                  <a:gd name="T29" fmla="*/ 0 h 2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431" h="254">
                    <a:moveTo>
                      <a:pt x="409" y="0"/>
                    </a:moveTo>
                    <a:cubicBezTo>
                      <a:pt x="419" y="11"/>
                      <a:pt x="431" y="19"/>
                      <a:pt x="430" y="26"/>
                    </a:cubicBezTo>
                    <a:cubicBezTo>
                      <a:pt x="430" y="39"/>
                      <a:pt x="425" y="55"/>
                      <a:pt x="416" y="65"/>
                    </a:cubicBezTo>
                    <a:cubicBezTo>
                      <a:pt x="410" y="73"/>
                      <a:pt x="398" y="74"/>
                      <a:pt x="404" y="88"/>
                    </a:cubicBezTo>
                    <a:cubicBezTo>
                      <a:pt x="405" y="91"/>
                      <a:pt x="400" y="98"/>
                      <a:pt x="396" y="101"/>
                    </a:cubicBezTo>
                    <a:cubicBezTo>
                      <a:pt x="355" y="134"/>
                      <a:pt x="315" y="168"/>
                      <a:pt x="273" y="199"/>
                    </a:cubicBezTo>
                    <a:cubicBezTo>
                      <a:pt x="243" y="221"/>
                      <a:pt x="207" y="240"/>
                      <a:pt x="172" y="243"/>
                    </a:cubicBezTo>
                    <a:cubicBezTo>
                      <a:pt x="137" y="246"/>
                      <a:pt x="96" y="254"/>
                      <a:pt x="65" y="221"/>
                    </a:cubicBezTo>
                    <a:cubicBezTo>
                      <a:pt x="58" y="213"/>
                      <a:pt x="43" y="212"/>
                      <a:pt x="33" y="207"/>
                    </a:cubicBezTo>
                    <a:cubicBezTo>
                      <a:pt x="20" y="201"/>
                      <a:pt x="0" y="200"/>
                      <a:pt x="6" y="180"/>
                    </a:cubicBezTo>
                    <a:cubicBezTo>
                      <a:pt x="12" y="162"/>
                      <a:pt x="30" y="167"/>
                      <a:pt x="44" y="171"/>
                    </a:cubicBezTo>
                    <a:cubicBezTo>
                      <a:pt x="58" y="175"/>
                      <a:pt x="74" y="177"/>
                      <a:pt x="84" y="185"/>
                    </a:cubicBezTo>
                    <a:cubicBezTo>
                      <a:pt x="121" y="216"/>
                      <a:pt x="159" y="204"/>
                      <a:pt x="196" y="191"/>
                    </a:cubicBezTo>
                    <a:cubicBezTo>
                      <a:pt x="254" y="170"/>
                      <a:pt x="296" y="126"/>
                      <a:pt x="337" y="83"/>
                    </a:cubicBezTo>
                    <a:cubicBezTo>
                      <a:pt x="360" y="59"/>
                      <a:pt x="382" y="32"/>
                      <a:pt x="409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01" name="Freeform 36"/>
              <p:cNvSpPr>
                <a:spLocks/>
              </p:cNvSpPr>
              <p:nvPr/>
            </p:nvSpPr>
            <p:spPr bwMode="auto">
              <a:xfrm>
                <a:off x="2193925" y="2111375"/>
                <a:ext cx="79375" cy="34925"/>
              </a:xfrm>
              <a:custGeom>
                <a:avLst/>
                <a:gdLst>
                  <a:gd name="T0" fmla="*/ 194 w 194"/>
                  <a:gd name="T1" fmla="*/ 0 h 84"/>
                  <a:gd name="T2" fmla="*/ 117 w 194"/>
                  <a:gd name="T3" fmla="*/ 72 h 84"/>
                  <a:gd name="T4" fmla="*/ 0 w 194"/>
                  <a:gd name="T5" fmla="*/ 35 h 84"/>
                  <a:gd name="T6" fmla="*/ 34 w 194"/>
                  <a:gd name="T7" fmla="*/ 27 h 84"/>
                  <a:gd name="T8" fmla="*/ 156 w 194"/>
                  <a:gd name="T9" fmla="*/ 9 h 84"/>
                  <a:gd name="T10" fmla="*/ 194 w 194"/>
                  <a:gd name="T11" fmla="*/ 0 h 8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94" h="84">
                    <a:moveTo>
                      <a:pt x="194" y="0"/>
                    </a:moveTo>
                    <a:cubicBezTo>
                      <a:pt x="184" y="51"/>
                      <a:pt x="150" y="66"/>
                      <a:pt x="117" y="72"/>
                    </a:cubicBezTo>
                    <a:cubicBezTo>
                      <a:pt x="77" y="78"/>
                      <a:pt x="32" y="84"/>
                      <a:pt x="0" y="35"/>
                    </a:cubicBezTo>
                    <a:cubicBezTo>
                      <a:pt x="14" y="31"/>
                      <a:pt x="26" y="24"/>
                      <a:pt x="34" y="27"/>
                    </a:cubicBezTo>
                    <a:cubicBezTo>
                      <a:pt x="78" y="43"/>
                      <a:pt x="116" y="22"/>
                      <a:pt x="156" y="9"/>
                    </a:cubicBezTo>
                    <a:cubicBezTo>
                      <a:pt x="167" y="6"/>
                      <a:pt x="178" y="4"/>
                      <a:pt x="194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grpSp>
          <p:nvGrpSpPr>
            <p:cNvPr id="735" name="Skupina 734"/>
            <p:cNvGrpSpPr/>
            <p:nvPr/>
          </p:nvGrpSpPr>
          <p:grpSpPr>
            <a:xfrm>
              <a:off x="1985614" y="208414"/>
              <a:ext cx="321699" cy="1081463"/>
              <a:chOff x="5710238" y="1050925"/>
              <a:chExt cx="1360488" cy="4573588"/>
            </a:xfrm>
            <a:grpFill/>
          </p:grpSpPr>
          <p:sp>
            <p:nvSpPr>
              <p:cNvPr id="761" name="Freeform 6"/>
              <p:cNvSpPr>
                <a:spLocks noEditPoints="1"/>
              </p:cNvSpPr>
              <p:nvPr/>
            </p:nvSpPr>
            <p:spPr bwMode="auto">
              <a:xfrm>
                <a:off x="5710238" y="1050925"/>
                <a:ext cx="1360488" cy="4573588"/>
              </a:xfrm>
              <a:custGeom>
                <a:avLst/>
                <a:gdLst>
                  <a:gd name="T0" fmla="*/ 2479 w 3308"/>
                  <a:gd name="T1" fmla="*/ 1519 h 11128"/>
                  <a:gd name="T2" fmla="*/ 2597 w 3308"/>
                  <a:gd name="T3" fmla="*/ 2910 h 11128"/>
                  <a:gd name="T4" fmla="*/ 3111 w 3308"/>
                  <a:gd name="T5" fmla="*/ 4744 h 11128"/>
                  <a:gd name="T6" fmla="*/ 3111 w 3308"/>
                  <a:gd name="T7" fmla="*/ 6111 h 11128"/>
                  <a:gd name="T8" fmla="*/ 3166 w 3308"/>
                  <a:gd name="T9" fmla="*/ 8359 h 11128"/>
                  <a:gd name="T10" fmla="*/ 3266 w 3308"/>
                  <a:gd name="T11" fmla="*/ 10334 h 11128"/>
                  <a:gd name="T12" fmla="*/ 2521 w 3308"/>
                  <a:gd name="T13" fmla="*/ 11108 h 11128"/>
                  <a:gd name="T14" fmla="*/ 959 w 3308"/>
                  <a:gd name="T15" fmla="*/ 10802 h 11128"/>
                  <a:gd name="T16" fmla="*/ 1314 w 3308"/>
                  <a:gd name="T17" fmla="*/ 9853 h 11128"/>
                  <a:gd name="T18" fmla="*/ 1123 w 3308"/>
                  <a:gd name="T19" fmla="*/ 7396 h 11128"/>
                  <a:gd name="T20" fmla="*/ 665 w 3308"/>
                  <a:gd name="T21" fmla="*/ 5462 h 11128"/>
                  <a:gd name="T22" fmla="*/ 797 w 3308"/>
                  <a:gd name="T23" fmla="*/ 3598 h 11128"/>
                  <a:gd name="T24" fmla="*/ 648 w 3308"/>
                  <a:gd name="T25" fmla="*/ 2471 h 11128"/>
                  <a:gd name="T26" fmla="*/ 227 w 3308"/>
                  <a:gd name="T27" fmla="*/ 1336 h 11128"/>
                  <a:gd name="T28" fmla="*/ 219 w 3308"/>
                  <a:gd name="T29" fmla="*/ 497 h 11128"/>
                  <a:gd name="T30" fmla="*/ 1263 w 3308"/>
                  <a:gd name="T31" fmla="*/ 95 h 11128"/>
                  <a:gd name="T32" fmla="*/ 2973 w 3308"/>
                  <a:gd name="T33" fmla="*/ 5681 h 11128"/>
                  <a:gd name="T34" fmla="*/ 2731 w 3308"/>
                  <a:gd name="T35" fmla="*/ 3370 h 11128"/>
                  <a:gd name="T36" fmla="*/ 2344 w 3308"/>
                  <a:gd name="T37" fmla="*/ 2575 h 11128"/>
                  <a:gd name="T38" fmla="*/ 911 w 3308"/>
                  <a:gd name="T39" fmla="*/ 3233 h 11128"/>
                  <a:gd name="T40" fmla="*/ 759 w 3308"/>
                  <a:gd name="T41" fmla="*/ 5760 h 11128"/>
                  <a:gd name="T42" fmla="*/ 2077 w 3308"/>
                  <a:gd name="T43" fmla="*/ 6041 h 11128"/>
                  <a:gd name="T44" fmla="*/ 1968 w 3308"/>
                  <a:gd name="T45" fmla="*/ 3722 h 11128"/>
                  <a:gd name="T46" fmla="*/ 2167 w 3308"/>
                  <a:gd name="T47" fmla="*/ 5651 h 11128"/>
                  <a:gd name="T48" fmla="*/ 2487 w 3308"/>
                  <a:gd name="T49" fmla="*/ 6137 h 11128"/>
                  <a:gd name="T50" fmla="*/ 3212 w 3308"/>
                  <a:gd name="T51" fmla="*/ 10266 h 11128"/>
                  <a:gd name="T52" fmla="*/ 3054 w 3308"/>
                  <a:gd name="T53" fmla="*/ 7515 h 11128"/>
                  <a:gd name="T54" fmla="*/ 3031 w 3308"/>
                  <a:gd name="T55" fmla="*/ 6234 h 11128"/>
                  <a:gd name="T56" fmla="*/ 2838 w 3308"/>
                  <a:gd name="T57" fmla="*/ 7177 h 11128"/>
                  <a:gd name="T58" fmla="*/ 2202 w 3308"/>
                  <a:gd name="T59" fmla="*/ 6464 h 11128"/>
                  <a:gd name="T60" fmla="*/ 1117 w 3308"/>
                  <a:gd name="T61" fmla="*/ 6895 h 11128"/>
                  <a:gd name="T62" fmla="*/ 1375 w 3308"/>
                  <a:gd name="T63" fmla="*/ 8920 h 11128"/>
                  <a:gd name="T64" fmla="*/ 1915 w 3308"/>
                  <a:gd name="T65" fmla="*/ 9413 h 11128"/>
                  <a:gd name="T66" fmla="*/ 1675 w 3308"/>
                  <a:gd name="T67" fmla="*/ 6715 h 11128"/>
                  <a:gd name="T68" fmla="*/ 1816 w 3308"/>
                  <a:gd name="T69" fmla="*/ 7467 h 11128"/>
                  <a:gd name="T70" fmla="*/ 1950 w 3308"/>
                  <a:gd name="T71" fmla="*/ 10144 h 11128"/>
                  <a:gd name="T72" fmla="*/ 2095 w 3308"/>
                  <a:gd name="T73" fmla="*/ 1988 h 11128"/>
                  <a:gd name="T74" fmla="*/ 2358 w 3308"/>
                  <a:gd name="T75" fmla="*/ 1431 h 11128"/>
                  <a:gd name="T76" fmla="*/ 2456 w 3308"/>
                  <a:gd name="T77" fmla="*/ 539 h 11128"/>
                  <a:gd name="T78" fmla="*/ 1508 w 3308"/>
                  <a:gd name="T79" fmla="*/ 61 h 11128"/>
                  <a:gd name="T80" fmla="*/ 612 w 3308"/>
                  <a:gd name="T81" fmla="*/ 190 h 11128"/>
                  <a:gd name="T82" fmla="*/ 304 w 3308"/>
                  <a:gd name="T83" fmla="*/ 816 h 11128"/>
                  <a:gd name="T84" fmla="*/ 301 w 3308"/>
                  <a:gd name="T85" fmla="*/ 1004 h 11128"/>
                  <a:gd name="T86" fmla="*/ 708 w 3308"/>
                  <a:gd name="T87" fmla="*/ 1148 h 11128"/>
                  <a:gd name="T88" fmla="*/ 1294 w 3308"/>
                  <a:gd name="T89" fmla="*/ 1256 h 11128"/>
                  <a:gd name="T90" fmla="*/ 1764 w 3308"/>
                  <a:gd name="T91" fmla="*/ 1727 h 11128"/>
                  <a:gd name="T92" fmla="*/ 1183 w 3308"/>
                  <a:gd name="T93" fmla="*/ 1378 h 11128"/>
                  <a:gd name="T94" fmla="*/ 310 w 3308"/>
                  <a:gd name="T95" fmla="*/ 1340 h 11128"/>
                  <a:gd name="T96" fmla="*/ 553 w 3308"/>
                  <a:gd name="T97" fmla="*/ 2165 h 11128"/>
                  <a:gd name="T98" fmla="*/ 1413 w 3308"/>
                  <a:gd name="T99" fmla="*/ 2211 h 11128"/>
                  <a:gd name="T100" fmla="*/ 1682 w 3308"/>
                  <a:gd name="T101" fmla="*/ 1912 h 11128"/>
                  <a:gd name="T102" fmla="*/ 3107 w 3308"/>
                  <a:gd name="T103" fmla="*/ 10355 h 11128"/>
                  <a:gd name="T104" fmla="*/ 1524 w 3308"/>
                  <a:gd name="T105" fmla="*/ 10685 h 11128"/>
                  <a:gd name="T106" fmla="*/ 2563 w 3308"/>
                  <a:gd name="T107" fmla="*/ 11041 h 11128"/>
                  <a:gd name="T108" fmla="*/ 2557 w 3308"/>
                  <a:gd name="T109" fmla="*/ 7214 h 11128"/>
                  <a:gd name="T110" fmla="*/ 2767 w 3308"/>
                  <a:gd name="T111" fmla="*/ 6968 h 11128"/>
                  <a:gd name="T112" fmla="*/ 2949 w 3308"/>
                  <a:gd name="T113" fmla="*/ 6270 h 11128"/>
                  <a:gd name="T114" fmla="*/ 2239 w 3308"/>
                  <a:gd name="T115" fmla="*/ 7138 h 11128"/>
                  <a:gd name="T116" fmla="*/ 1868 w 3308"/>
                  <a:gd name="T117" fmla="*/ 10313 h 11128"/>
                  <a:gd name="T118" fmla="*/ 1026 w 3308"/>
                  <a:gd name="T119" fmla="*/ 10590 h 11128"/>
                  <a:gd name="T120" fmla="*/ 3104 w 3308"/>
                  <a:gd name="T121" fmla="*/ 5152 h 11128"/>
                  <a:gd name="T122" fmla="*/ 284 w 3308"/>
                  <a:gd name="T123" fmla="*/ 1074 h 11128"/>
                  <a:gd name="T124" fmla="*/ 1905 w 3308"/>
                  <a:gd name="T125" fmla="*/ 1990 h 1112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3308" h="11128">
                    <a:moveTo>
                      <a:pt x="2257" y="449"/>
                    </a:moveTo>
                    <a:cubicBezTo>
                      <a:pt x="2270" y="449"/>
                      <a:pt x="2280" y="451"/>
                      <a:pt x="2290" y="449"/>
                    </a:cubicBezTo>
                    <a:cubicBezTo>
                      <a:pt x="2345" y="438"/>
                      <a:pt x="2391" y="462"/>
                      <a:pt x="2439" y="480"/>
                    </a:cubicBezTo>
                    <a:cubicBezTo>
                      <a:pt x="2487" y="498"/>
                      <a:pt x="2515" y="536"/>
                      <a:pt x="2533" y="580"/>
                    </a:cubicBezTo>
                    <a:cubicBezTo>
                      <a:pt x="2549" y="621"/>
                      <a:pt x="2566" y="662"/>
                      <a:pt x="2573" y="704"/>
                    </a:cubicBezTo>
                    <a:cubicBezTo>
                      <a:pt x="2582" y="758"/>
                      <a:pt x="2576" y="812"/>
                      <a:pt x="2544" y="860"/>
                    </a:cubicBezTo>
                    <a:cubicBezTo>
                      <a:pt x="2530" y="881"/>
                      <a:pt x="2520" y="905"/>
                      <a:pt x="2509" y="928"/>
                    </a:cubicBezTo>
                    <a:cubicBezTo>
                      <a:pt x="2518" y="938"/>
                      <a:pt x="2525" y="950"/>
                      <a:pt x="2535" y="958"/>
                    </a:cubicBezTo>
                    <a:cubicBezTo>
                      <a:pt x="2601" y="1015"/>
                      <a:pt x="2605" y="1143"/>
                      <a:pt x="2559" y="1216"/>
                    </a:cubicBezTo>
                    <a:cubicBezTo>
                      <a:pt x="2530" y="1261"/>
                      <a:pt x="2500" y="1304"/>
                      <a:pt x="2468" y="1346"/>
                    </a:cubicBezTo>
                    <a:cubicBezTo>
                      <a:pt x="2455" y="1362"/>
                      <a:pt x="2451" y="1375"/>
                      <a:pt x="2463" y="1392"/>
                    </a:cubicBezTo>
                    <a:cubicBezTo>
                      <a:pt x="2487" y="1429"/>
                      <a:pt x="2483" y="1470"/>
                      <a:pt x="2482" y="1511"/>
                    </a:cubicBezTo>
                    <a:cubicBezTo>
                      <a:pt x="2482" y="1514"/>
                      <a:pt x="2480" y="1516"/>
                      <a:pt x="2479" y="1519"/>
                    </a:cubicBezTo>
                    <a:cubicBezTo>
                      <a:pt x="2475" y="1557"/>
                      <a:pt x="2478" y="1597"/>
                      <a:pt x="2440" y="1626"/>
                    </a:cubicBezTo>
                    <a:cubicBezTo>
                      <a:pt x="2410" y="1650"/>
                      <a:pt x="2385" y="1681"/>
                      <a:pt x="2351" y="1715"/>
                    </a:cubicBezTo>
                    <a:cubicBezTo>
                      <a:pt x="2355" y="1807"/>
                      <a:pt x="2289" y="1864"/>
                      <a:pt x="2216" y="1918"/>
                    </a:cubicBezTo>
                    <a:cubicBezTo>
                      <a:pt x="2208" y="2007"/>
                      <a:pt x="2152" y="2044"/>
                      <a:pt x="2067" y="2052"/>
                    </a:cubicBezTo>
                    <a:cubicBezTo>
                      <a:pt x="2066" y="2082"/>
                      <a:pt x="2064" y="2111"/>
                      <a:pt x="2063" y="2139"/>
                    </a:cubicBezTo>
                    <a:cubicBezTo>
                      <a:pt x="2060" y="2181"/>
                      <a:pt x="2076" y="2217"/>
                      <a:pt x="2093" y="2254"/>
                    </a:cubicBezTo>
                    <a:cubicBezTo>
                      <a:pt x="2100" y="2268"/>
                      <a:pt x="2112" y="2280"/>
                      <a:pt x="2131" y="2271"/>
                    </a:cubicBezTo>
                    <a:cubicBezTo>
                      <a:pt x="2148" y="2263"/>
                      <a:pt x="2166" y="2270"/>
                      <a:pt x="2176" y="2280"/>
                    </a:cubicBezTo>
                    <a:cubicBezTo>
                      <a:pt x="2201" y="2307"/>
                      <a:pt x="2233" y="2327"/>
                      <a:pt x="2251" y="2360"/>
                    </a:cubicBezTo>
                    <a:cubicBezTo>
                      <a:pt x="2286" y="2424"/>
                      <a:pt x="2335" y="2476"/>
                      <a:pt x="2380" y="2530"/>
                    </a:cubicBezTo>
                    <a:cubicBezTo>
                      <a:pt x="2410" y="2566"/>
                      <a:pt x="2438" y="2605"/>
                      <a:pt x="2456" y="2651"/>
                    </a:cubicBezTo>
                    <a:cubicBezTo>
                      <a:pt x="2474" y="2698"/>
                      <a:pt x="2501" y="2740"/>
                      <a:pt x="2519" y="2788"/>
                    </a:cubicBezTo>
                    <a:cubicBezTo>
                      <a:pt x="2536" y="2832"/>
                      <a:pt x="2571" y="2870"/>
                      <a:pt x="2597" y="2910"/>
                    </a:cubicBezTo>
                    <a:cubicBezTo>
                      <a:pt x="2599" y="2913"/>
                      <a:pt x="2602" y="2914"/>
                      <a:pt x="2602" y="2917"/>
                    </a:cubicBezTo>
                    <a:cubicBezTo>
                      <a:pt x="2612" y="2963"/>
                      <a:pt x="2645" y="2998"/>
                      <a:pt x="2662" y="3041"/>
                    </a:cubicBezTo>
                    <a:cubicBezTo>
                      <a:pt x="2689" y="3108"/>
                      <a:pt x="2714" y="3176"/>
                      <a:pt x="2742" y="3243"/>
                    </a:cubicBezTo>
                    <a:cubicBezTo>
                      <a:pt x="2756" y="3275"/>
                      <a:pt x="2770" y="3308"/>
                      <a:pt x="2789" y="3337"/>
                    </a:cubicBezTo>
                    <a:cubicBezTo>
                      <a:pt x="2821" y="3383"/>
                      <a:pt x="2830" y="3437"/>
                      <a:pt x="2850" y="3488"/>
                    </a:cubicBezTo>
                    <a:cubicBezTo>
                      <a:pt x="2873" y="3547"/>
                      <a:pt x="2893" y="3608"/>
                      <a:pt x="2912" y="3668"/>
                    </a:cubicBezTo>
                    <a:cubicBezTo>
                      <a:pt x="2941" y="3758"/>
                      <a:pt x="2973" y="3846"/>
                      <a:pt x="2985" y="3940"/>
                    </a:cubicBezTo>
                    <a:cubicBezTo>
                      <a:pt x="2989" y="3977"/>
                      <a:pt x="2995" y="4015"/>
                      <a:pt x="3011" y="4051"/>
                    </a:cubicBezTo>
                    <a:cubicBezTo>
                      <a:pt x="3026" y="4084"/>
                      <a:pt x="3030" y="4123"/>
                      <a:pt x="3037" y="4159"/>
                    </a:cubicBezTo>
                    <a:cubicBezTo>
                      <a:pt x="3047" y="4218"/>
                      <a:pt x="3054" y="4278"/>
                      <a:pt x="3064" y="4336"/>
                    </a:cubicBezTo>
                    <a:cubicBezTo>
                      <a:pt x="3074" y="4388"/>
                      <a:pt x="3088" y="4440"/>
                      <a:pt x="3096" y="4492"/>
                    </a:cubicBezTo>
                    <a:cubicBezTo>
                      <a:pt x="3104" y="4545"/>
                      <a:pt x="3109" y="4600"/>
                      <a:pt x="3113" y="4654"/>
                    </a:cubicBezTo>
                    <a:cubicBezTo>
                      <a:pt x="3115" y="4684"/>
                      <a:pt x="3110" y="4714"/>
                      <a:pt x="3111" y="4744"/>
                    </a:cubicBezTo>
                    <a:cubicBezTo>
                      <a:pt x="3112" y="4776"/>
                      <a:pt x="3117" y="4808"/>
                      <a:pt x="3121" y="4839"/>
                    </a:cubicBezTo>
                    <a:cubicBezTo>
                      <a:pt x="3132" y="4915"/>
                      <a:pt x="3146" y="4990"/>
                      <a:pt x="3154" y="5067"/>
                    </a:cubicBezTo>
                    <a:cubicBezTo>
                      <a:pt x="3159" y="5112"/>
                      <a:pt x="3155" y="5159"/>
                      <a:pt x="3155" y="5205"/>
                    </a:cubicBezTo>
                    <a:cubicBezTo>
                      <a:pt x="3155" y="5222"/>
                      <a:pt x="3158" y="5239"/>
                      <a:pt x="3160" y="5255"/>
                    </a:cubicBezTo>
                    <a:cubicBezTo>
                      <a:pt x="3162" y="5269"/>
                      <a:pt x="3165" y="5282"/>
                      <a:pt x="3166" y="5295"/>
                    </a:cubicBezTo>
                    <a:cubicBezTo>
                      <a:pt x="3169" y="5366"/>
                      <a:pt x="3173" y="5438"/>
                      <a:pt x="3176" y="5509"/>
                    </a:cubicBezTo>
                    <a:cubicBezTo>
                      <a:pt x="3179" y="5561"/>
                      <a:pt x="3182" y="5612"/>
                      <a:pt x="3184" y="5663"/>
                    </a:cubicBezTo>
                    <a:cubicBezTo>
                      <a:pt x="3187" y="5719"/>
                      <a:pt x="3186" y="5774"/>
                      <a:pt x="3190" y="5830"/>
                    </a:cubicBezTo>
                    <a:cubicBezTo>
                      <a:pt x="3193" y="5883"/>
                      <a:pt x="3199" y="5935"/>
                      <a:pt x="3205" y="5988"/>
                    </a:cubicBezTo>
                    <a:cubicBezTo>
                      <a:pt x="3206" y="6000"/>
                      <a:pt x="3209" y="6012"/>
                      <a:pt x="3209" y="6024"/>
                    </a:cubicBezTo>
                    <a:cubicBezTo>
                      <a:pt x="3210" y="6061"/>
                      <a:pt x="3200" y="6072"/>
                      <a:pt x="3162" y="6078"/>
                    </a:cubicBezTo>
                    <a:cubicBezTo>
                      <a:pt x="3153" y="6080"/>
                      <a:pt x="3144" y="6082"/>
                      <a:pt x="3134" y="6083"/>
                    </a:cubicBezTo>
                    <a:cubicBezTo>
                      <a:pt x="3118" y="6085"/>
                      <a:pt x="3110" y="6097"/>
                      <a:pt x="3111" y="6111"/>
                    </a:cubicBezTo>
                    <a:cubicBezTo>
                      <a:pt x="3114" y="6153"/>
                      <a:pt x="3120" y="6195"/>
                      <a:pt x="3124" y="6237"/>
                    </a:cubicBezTo>
                    <a:cubicBezTo>
                      <a:pt x="3125" y="6246"/>
                      <a:pt x="3127" y="6255"/>
                      <a:pt x="3127" y="6264"/>
                    </a:cubicBezTo>
                    <a:cubicBezTo>
                      <a:pt x="3128" y="6364"/>
                      <a:pt x="3133" y="6464"/>
                      <a:pt x="3129" y="6563"/>
                    </a:cubicBezTo>
                    <a:cubicBezTo>
                      <a:pt x="3125" y="6658"/>
                      <a:pt x="3135" y="6751"/>
                      <a:pt x="3138" y="6845"/>
                    </a:cubicBezTo>
                    <a:cubicBezTo>
                      <a:pt x="3140" y="6955"/>
                      <a:pt x="3143" y="7065"/>
                      <a:pt x="3142" y="7175"/>
                    </a:cubicBezTo>
                    <a:cubicBezTo>
                      <a:pt x="3140" y="7269"/>
                      <a:pt x="3132" y="7363"/>
                      <a:pt x="3129" y="7456"/>
                    </a:cubicBezTo>
                    <a:cubicBezTo>
                      <a:pt x="3128" y="7512"/>
                      <a:pt x="3130" y="7567"/>
                      <a:pt x="3131" y="7623"/>
                    </a:cubicBezTo>
                    <a:cubicBezTo>
                      <a:pt x="3132" y="7675"/>
                      <a:pt x="3134" y="7726"/>
                      <a:pt x="3136" y="7778"/>
                    </a:cubicBezTo>
                    <a:cubicBezTo>
                      <a:pt x="3139" y="7833"/>
                      <a:pt x="3143" y="7888"/>
                      <a:pt x="3145" y="7944"/>
                    </a:cubicBezTo>
                    <a:cubicBezTo>
                      <a:pt x="3146" y="7962"/>
                      <a:pt x="3145" y="7981"/>
                      <a:pt x="3146" y="7999"/>
                    </a:cubicBezTo>
                    <a:cubicBezTo>
                      <a:pt x="3147" y="8035"/>
                      <a:pt x="3148" y="8070"/>
                      <a:pt x="3150" y="8106"/>
                    </a:cubicBezTo>
                    <a:cubicBezTo>
                      <a:pt x="3155" y="8173"/>
                      <a:pt x="3160" y="8241"/>
                      <a:pt x="3165" y="8308"/>
                    </a:cubicBezTo>
                    <a:cubicBezTo>
                      <a:pt x="3166" y="8325"/>
                      <a:pt x="3165" y="8342"/>
                      <a:pt x="3166" y="8359"/>
                    </a:cubicBezTo>
                    <a:cubicBezTo>
                      <a:pt x="3170" y="8453"/>
                      <a:pt x="3174" y="8547"/>
                      <a:pt x="3179" y="8641"/>
                    </a:cubicBezTo>
                    <a:cubicBezTo>
                      <a:pt x="3184" y="8729"/>
                      <a:pt x="3190" y="8816"/>
                      <a:pt x="3196" y="8904"/>
                    </a:cubicBezTo>
                    <a:cubicBezTo>
                      <a:pt x="3197" y="8915"/>
                      <a:pt x="3198" y="8925"/>
                      <a:pt x="3200" y="8936"/>
                    </a:cubicBezTo>
                    <a:cubicBezTo>
                      <a:pt x="3218" y="9030"/>
                      <a:pt x="3228" y="9125"/>
                      <a:pt x="3231" y="9220"/>
                    </a:cubicBezTo>
                    <a:cubicBezTo>
                      <a:pt x="3231" y="9234"/>
                      <a:pt x="3233" y="9247"/>
                      <a:pt x="3237" y="9260"/>
                    </a:cubicBezTo>
                    <a:cubicBezTo>
                      <a:pt x="3248" y="9300"/>
                      <a:pt x="3244" y="9341"/>
                      <a:pt x="3246" y="9382"/>
                    </a:cubicBezTo>
                    <a:cubicBezTo>
                      <a:pt x="3246" y="9407"/>
                      <a:pt x="3251" y="9432"/>
                      <a:pt x="3253" y="9457"/>
                    </a:cubicBezTo>
                    <a:cubicBezTo>
                      <a:pt x="3260" y="9547"/>
                      <a:pt x="3263" y="9636"/>
                      <a:pt x="3275" y="9725"/>
                    </a:cubicBezTo>
                    <a:cubicBezTo>
                      <a:pt x="3280" y="9761"/>
                      <a:pt x="3279" y="9801"/>
                      <a:pt x="3298" y="9836"/>
                    </a:cubicBezTo>
                    <a:cubicBezTo>
                      <a:pt x="3308" y="9853"/>
                      <a:pt x="3306" y="9878"/>
                      <a:pt x="3305" y="9898"/>
                    </a:cubicBezTo>
                    <a:cubicBezTo>
                      <a:pt x="3300" y="9964"/>
                      <a:pt x="3293" y="10030"/>
                      <a:pt x="3288" y="10096"/>
                    </a:cubicBezTo>
                    <a:cubicBezTo>
                      <a:pt x="3282" y="10159"/>
                      <a:pt x="3277" y="10223"/>
                      <a:pt x="3273" y="10286"/>
                    </a:cubicBezTo>
                    <a:cubicBezTo>
                      <a:pt x="3271" y="10302"/>
                      <a:pt x="3286" y="10323"/>
                      <a:pt x="3266" y="10334"/>
                    </a:cubicBezTo>
                    <a:cubicBezTo>
                      <a:pt x="3253" y="10341"/>
                      <a:pt x="3234" y="10338"/>
                      <a:pt x="3217" y="10339"/>
                    </a:cubicBezTo>
                    <a:cubicBezTo>
                      <a:pt x="3209" y="10340"/>
                      <a:pt x="3201" y="10342"/>
                      <a:pt x="3191" y="10344"/>
                    </a:cubicBezTo>
                    <a:cubicBezTo>
                      <a:pt x="3191" y="10361"/>
                      <a:pt x="3189" y="10378"/>
                      <a:pt x="3191" y="10394"/>
                    </a:cubicBezTo>
                    <a:cubicBezTo>
                      <a:pt x="3198" y="10456"/>
                      <a:pt x="3207" y="10518"/>
                      <a:pt x="3213" y="10580"/>
                    </a:cubicBezTo>
                    <a:cubicBezTo>
                      <a:pt x="3219" y="10635"/>
                      <a:pt x="3226" y="10691"/>
                      <a:pt x="3226" y="10746"/>
                    </a:cubicBezTo>
                    <a:cubicBezTo>
                      <a:pt x="3226" y="10787"/>
                      <a:pt x="3218" y="10828"/>
                      <a:pt x="3213" y="10868"/>
                    </a:cubicBezTo>
                    <a:cubicBezTo>
                      <a:pt x="3210" y="10891"/>
                      <a:pt x="3205" y="10913"/>
                      <a:pt x="3203" y="10935"/>
                    </a:cubicBezTo>
                    <a:cubicBezTo>
                      <a:pt x="3202" y="10952"/>
                      <a:pt x="3205" y="10970"/>
                      <a:pt x="3207" y="10996"/>
                    </a:cubicBezTo>
                    <a:cubicBezTo>
                      <a:pt x="3206" y="10998"/>
                      <a:pt x="3200" y="11008"/>
                      <a:pt x="3193" y="11021"/>
                    </a:cubicBezTo>
                    <a:cubicBezTo>
                      <a:pt x="3118" y="11031"/>
                      <a:pt x="3041" y="11040"/>
                      <a:pt x="2966" y="11051"/>
                    </a:cubicBezTo>
                    <a:cubicBezTo>
                      <a:pt x="2911" y="11059"/>
                      <a:pt x="2856" y="11071"/>
                      <a:pt x="2801" y="11078"/>
                    </a:cubicBezTo>
                    <a:cubicBezTo>
                      <a:pt x="2749" y="11085"/>
                      <a:pt x="2696" y="11088"/>
                      <a:pt x="2643" y="11094"/>
                    </a:cubicBezTo>
                    <a:cubicBezTo>
                      <a:pt x="2602" y="11098"/>
                      <a:pt x="2562" y="11104"/>
                      <a:pt x="2521" y="11108"/>
                    </a:cubicBezTo>
                    <a:cubicBezTo>
                      <a:pt x="2466" y="11114"/>
                      <a:pt x="2410" y="11119"/>
                      <a:pt x="2354" y="11122"/>
                    </a:cubicBezTo>
                    <a:cubicBezTo>
                      <a:pt x="2296" y="11125"/>
                      <a:pt x="2238" y="11124"/>
                      <a:pt x="2180" y="11125"/>
                    </a:cubicBezTo>
                    <a:cubicBezTo>
                      <a:pt x="2119" y="11125"/>
                      <a:pt x="2057" y="11128"/>
                      <a:pt x="1997" y="11125"/>
                    </a:cubicBezTo>
                    <a:cubicBezTo>
                      <a:pt x="1904" y="11120"/>
                      <a:pt x="1812" y="11112"/>
                      <a:pt x="1720" y="11105"/>
                    </a:cubicBezTo>
                    <a:cubicBezTo>
                      <a:pt x="1655" y="11100"/>
                      <a:pt x="1591" y="11093"/>
                      <a:pt x="1527" y="11086"/>
                    </a:cubicBezTo>
                    <a:cubicBezTo>
                      <a:pt x="1502" y="11083"/>
                      <a:pt x="1477" y="11081"/>
                      <a:pt x="1453" y="11073"/>
                    </a:cubicBezTo>
                    <a:cubicBezTo>
                      <a:pt x="1432" y="11067"/>
                      <a:pt x="1414" y="11061"/>
                      <a:pt x="1392" y="11065"/>
                    </a:cubicBezTo>
                    <a:cubicBezTo>
                      <a:pt x="1364" y="11070"/>
                      <a:pt x="1344" y="11051"/>
                      <a:pt x="1343" y="11021"/>
                    </a:cubicBezTo>
                    <a:cubicBezTo>
                      <a:pt x="1341" y="10974"/>
                      <a:pt x="1340" y="10927"/>
                      <a:pt x="1360" y="10877"/>
                    </a:cubicBezTo>
                    <a:cubicBezTo>
                      <a:pt x="1307" y="10874"/>
                      <a:pt x="1256" y="10869"/>
                      <a:pt x="1205" y="10868"/>
                    </a:cubicBezTo>
                    <a:cubicBezTo>
                      <a:pt x="1154" y="10867"/>
                      <a:pt x="1104" y="10869"/>
                      <a:pt x="1053" y="10870"/>
                    </a:cubicBezTo>
                    <a:cubicBezTo>
                      <a:pt x="1022" y="10870"/>
                      <a:pt x="994" y="10857"/>
                      <a:pt x="973" y="10834"/>
                    </a:cubicBezTo>
                    <a:cubicBezTo>
                      <a:pt x="966" y="10826"/>
                      <a:pt x="960" y="10813"/>
                      <a:pt x="959" y="10802"/>
                    </a:cubicBezTo>
                    <a:cubicBezTo>
                      <a:pt x="956" y="10738"/>
                      <a:pt x="953" y="10673"/>
                      <a:pt x="955" y="10608"/>
                    </a:cubicBezTo>
                    <a:cubicBezTo>
                      <a:pt x="956" y="10567"/>
                      <a:pt x="963" y="10526"/>
                      <a:pt x="975" y="10487"/>
                    </a:cubicBezTo>
                    <a:cubicBezTo>
                      <a:pt x="983" y="10460"/>
                      <a:pt x="1001" y="10436"/>
                      <a:pt x="1017" y="10411"/>
                    </a:cubicBezTo>
                    <a:cubicBezTo>
                      <a:pt x="1040" y="10375"/>
                      <a:pt x="1064" y="10338"/>
                      <a:pt x="1091" y="10304"/>
                    </a:cubicBezTo>
                    <a:cubicBezTo>
                      <a:pt x="1127" y="10258"/>
                      <a:pt x="1181" y="10242"/>
                      <a:pt x="1233" y="10222"/>
                    </a:cubicBezTo>
                    <a:cubicBezTo>
                      <a:pt x="1289" y="10202"/>
                      <a:pt x="1344" y="10180"/>
                      <a:pt x="1399" y="10158"/>
                    </a:cubicBezTo>
                    <a:cubicBezTo>
                      <a:pt x="1426" y="10147"/>
                      <a:pt x="1453" y="10135"/>
                      <a:pt x="1479" y="10122"/>
                    </a:cubicBezTo>
                    <a:cubicBezTo>
                      <a:pt x="1491" y="10117"/>
                      <a:pt x="1500" y="10108"/>
                      <a:pt x="1512" y="10099"/>
                    </a:cubicBezTo>
                    <a:cubicBezTo>
                      <a:pt x="1502" y="10082"/>
                      <a:pt x="1488" y="10085"/>
                      <a:pt x="1475" y="10083"/>
                    </a:cubicBezTo>
                    <a:cubicBezTo>
                      <a:pt x="1447" y="10079"/>
                      <a:pt x="1418" y="10074"/>
                      <a:pt x="1389" y="10070"/>
                    </a:cubicBezTo>
                    <a:cubicBezTo>
                      <a:pt x="1368" y="10067"/>
                      <a:pt x="1347" y="10064"/>
                      <a:pt x="1327" y="10065"/>
                    </a:cubicBezTo>
                    <a:cubicBezTo>
                      <a:pt x="1304" y="10065"/>
                      <a:pt x="1295" y="10058"/>
                      <a:pt x="1297" y="10035"/>
                    </a:cubicBezTo>
                    <a:cubicBezTo>
                      <a:pt x="1303" y="9974"/>
                      <a:pt x="1310" y="9914"/>
                      <a:pt x="1314" y="9853"/>
                    </a:cubicBezTo>
                    <a:cubicBezTo>
                      <a:pt x="1316" y="9817"/>
                      <a:pt x="1316" y="9782"/>
                      <a:pt x="1314" y="9746"/>
                    </a:cubicBezTo>
                    <a:cubicBezTo>
                      <a:pt x="1312" y="9700"/>
                      <a:pt x="1306" y="9654"/>
                      <a:pt x="1304" y="9607"/>
                    </a:cubicBezTo>
                    <a:cubicBezTo>
                      <a:pt x="1303" y="9572"/>
                      <a:pt x="1306" y="9536"/>
                      <a:pt x="1307" y="9500"/>
                    </a:cubicBezTo>
                    <a:cubicBezTo>
                      <a:pt x="1310" y="9428"/>
                      <a:pt x="1313" y="9357"/>
                      <a:pt x="1315" y="9285"/>
                    </a:cubicBezTo>
                    <a:cubicBezTo>
                      <a:pt x="1316" y="9219"/>
                      <a:pt x="1319" y="9153"/>
                      <a:pt x="1317" y="9087"/>
                    </a:cubicBezTo>
                    <a:cubicBezTo>
                      <a:pt x="1312" y="8981"/>
                      <a:pt x="1303" y="8875"/>
                      <a:pt x="1296" y="8769"/>
                    </a:cubicBezTo>
                    <a:cubicBezTo>
                      <a:pt x="1291" y="8698"/>
                      <a:pt x="1285" y="8626"/>
                      <a:pt x="1278" y="8555"/>
                    </a:cubicBezTo>
                    <a:cubicBezTo>
                      <a:pt x="1275" y="8515"/>
                      <a:pt x="1269" y="8476"/>
                      <a:pt x="1264" y="8436"/>
                    </a:cubicBezTo>
                    <a:cubicBezTo>
                      <a:pt x="1253" y="8345"/>
                      <a:pt x="1242" y="8254"/>
                      <a:pt x="1230" y="8164"/>
                    </a:cubicBezTo>
                    <a:cubicBezTo>
                      <a:pt x="1224" y="8116"/>
                      <a:pt x="1216" y="8069"/>
                      <a:pt x="1208" y="8022"/>
                    </a:cubicBezTo>
                    <a:cubicBezTo>
                      <a:pt x="1194" y="7937"/>
                      <a:pt x="1177" y="7853"/>
                      <a:pt x="1165" y="7767"/>
                    </a:cubicBezTo>
                    <a:cubicBezTo>
                      <a:pt x="1154" y="7690"/>
                      <a:pt x="1150" y="7612"/>
                      <a:pt x="1142" y="7534"/>
                    </a:cubicBezTo>
                    <a:cubicBezTo>
                      <a:pt x="1137" y="7488"/>
                      <a:pt x="1130" y="7442"/>
                      <a:pt x="1123" y="7396"/>
                    </a:cubicBezTo>
                    <a:cubicBezTo>
                      <a:pt x="1109" y="7313"/>
                      <a:pt x="1094" y="7231"/>
                      <a:pt x="1081" y="7149"/>
                    </a:cubicBezTo>
                    <a:cubicBezTo>
                      <a:pt x="1070" y="7078"/>
                      <a:pt x="1063" y="7007"/>
                      <a:pt x="1054" y="6935"/>
                    </a:cubicBezTo>
                    <a:cubicBezTo>
                      <a:pt x="1049" y="6900"/>
                      <a:pt x="1043" y="6865"/>
                      <a:pt x="1038" y="6830"/>
                    </a:cubicBezTo>
                    <a:cubicBezTo>
                      <a:pt x="1030" y="6756"/>
                      <a:pt x="1023" y="6682"/>
                      <a:pt x="1014" y="6608"/>
                    </a:cubicBezTo>
                    <a:cubicBezTo>
                      <a:pt x="1006" y="6535"/>
                      <a:pt x="1001" y="6460"/>
                      <a:pt x="984" y="6389"/>
                    </a:cubicBezTo>
                    <a:cubicBezTo>
                      <a:pt x="968" y="6321"/>
                      <a:pt x="972" y="6252"/>
                      <a:pt x="959" y="6185"/>
                    </a:cubicBezTo>
                    <a:cubicBezTo>
                      <a:pt x="952" y="6151"/>
                      <a:pt x="944" y="6141"/>
                      <a:pt x="910" y="6140"/>
                    </a:cubicBezTo>
                    <a:cubicBezTo>
                      <a:pt x="868" y="6138"/>
                      <a:pt x="827" y="6139"/>
                      <a:pt x="783" y="6139"/>
                    </a:cubicBezTo>
                    <a:cubicBezTo>
                      <a:pt x="780" y="6127"/>
                      <a:pt x="775" y="6115"/>
                      <a:pt x="775" y="6104"/>
                    </a:cubicBezTo>
                    <a:cubicBezTo>
                      <a:pt x="777" y="6046"/>
                      <a:pt x="759" y="5992"/>
                      <a:pt x="746" y="5936"/>
                    </a:cubicBezTo>
                    <a:cubicBezTo>
                      <a:pt x="734" y="5886"/>
                      <a:pt x="727" y="5835"/>
                      <a:pt x="718" y="5784"/>
                    </a:cubicBezTo>
                    <a:cubicBezTo>
                      <a:pt x="711" y="5743"/>
                      <a:pt x="702" y="5703"/>
                      <a:pt x="696" y="5662"/>
                    </a:cubicBezTo>
                    <a:cubicBezTo>
                      <a:pt x="685" y="5596"/>
                      <a:pt x="674" y="5529"/>
                      <a:pt x="665" y="5462"/>
                    </a:cubicBezTo>
                    <a:cubicBezTo>
                      <a:pt x="656" y="5397"/>
                      <a:pt x="647" y="5333"/>
                      <a:pt x="644" y="5268"/>
                    </a:cubicBezTo>
                    <a:cubicBezTo>
                      <a:pt x="640" y="5176"/>
                      <a:pt x="642" y="5083"/>
                      <a:pt x="641" y="4990"/>
                    </a:cubicBezTo>
                    <a:cubicBezTo>
                      <a:pt x="641" y="4972"/>
                      <a:pt x="639" y="4953"/>
                      <a:pt x="638" y="4935"/>
                    </a:cubicBezTo>
                    <a:cubicBezTo>
                      <a:pt x="636" y="4894"/>
                      <a:pt x="631" y="4854"/>
                      <a:pt x="631" y="4814"/>
                    </a:cubicBezTo>
                    <a:cubicBezTo>
                      <a:pt x="631" y="4781"/>
                      <a:pt x="636" y="4748"/>
                      <a:pt x="639" y="4715"/>
                    </a:cubicBezTo>
                    <a:cubicBezTo>
                      <a:pt x="643" y="4660"/>
                      <a:pt x="647" y="4605"/>
                      <a:pt x="649" y="4550"/>
                    </a:cubicBezTo>
                    <a:cubicBezTo>
                      <a:pt x="652" y="4492"/>
                      <a:pt x="652" y="4433"/>
                      <a:pt x="655" y="4375"/>
                    </a:cubicBezTo>
                    <a:cubicBezTo>
                      <a:pt x="659" y="4290"/>
                      <a:pt x="673" y="4207"/>
                      <a:pt x="692" y="4125"/>
                    </a:cubicBezTo>
                    <a:cubicBezTo>
                      <a:pt x="706" y="4063"/>
                      <a:pt x="726" y="4003"/>
                      <a:pt x="728" y="3939"/>
                    </a:cubicBezTo>
                    <a:cubicBezTo>
                      <a:pt x="728" y="3918"/>
                      <a:pt x="739" y="3896"/>
                      <a:pt x="745" y="3874"/>
                    </a:cubicBezTo>
                    <a:cubicBezTo>
                      <a:pt x="764" y="3804"/>
                      <a:pt x="780" y="3734"/>
                      <a:pt x="783" y="3660"/>
                    </a:cubicBezTo>
                    <a:cubicBezTo>
                      <a:pt x="783" y="3649"/>
                      <a:pt x="788" y="3637"/>
                      <a:pt x="790" y="3625"/>
                    </a:cubicBezTo>
                    <a:cubicBezTo>
                      <a:pt x="792" y="3616"/>
                      <a:pt x="798" y="3607"/>
                      <a:pt x="797" y="3598"/>
                    </a:cubicBezTo>
                    <a:cubicBezTo>
                      <a:pt x="786" y="3542"/>
                      <a:pt x="816" y="3494"/>
                      <a:pt x="825" y="3442"/>
                    </a:cubicBezTo>
                    <a:cubicBezTo>
                      <a:pt x="832" y="3406"/>
                      <a:pt x="836" y="3369"/>
                      <a:pt x="842" y="3332"/>
                    </a:cubicBezTo>
                    <a:cubicBezTo>
                      <a:pt x="845" y="3313"/>
                      <a:pt x="849" y="3294"/>
                      <a:pt x="853" y="3274"/>
                    </a:cubicBezTo>
                    <a:cubicBezTo>
                      <a:pt x="870" y="3198"/>
                      <a:pt x="901" y="3126"/>
                      <a:pt x="922" y="3052"/>
                    </a:cubicBezTo>
                    <a:cubicBezTo>
                      <a:pt x="948" y="2963"/>
                      <a:pt x="1005" y="2893"/>
                      <a:pt x="1036" y="2808"/>
                    </a:cubicBezTo>
                    <a:cubicBezTo>
                      <a:pt x="1050" y="2772"/>
                      <a:pt x="1074" y="2739"/>
                      <a:pt x="1093" y="2704"/>
                    </a:cubicBezTo>
                    <a:cubicBezTo>
                      <a:pt x="1111" y="2670"/>
                      <a:pt x="1126" y="2635"/>
                      <a:pt x="1147" y="2604"/>
                    </a:cubicBezTo>
                    <a:cubicBezTo>
                      <a:pt x="1177" y="2560"/>
                      <a:pt x="1213" y="2522"/>
                      <a:pt x="1262" y="2492"/>
                    </a:cubicBezTo>
                    <a:cubicBezTo>
                      <a:pt x="1256" y="2458"/>
                      <a:pt x="1269" y="2421"/>
                      <a:pt x="1252" y="2382"/>
                    </a:cubicBezTo>
                    <a:cubicBezTo>
                      <a:pt x="1212" y="2402"/>
                      <a:pt x="1172" y="2419"/>
                      <a:pt x="1135" y="2440"/>
                    </a:cubicBezTo>
                    <a:cubicBezTo>
                      <a:pt x="1096" y="2462"/>
                      <a:pt x="1054" y="2468"/>
                      <a:pt x="1013" y="2475"/>
                    </a:cubicBezTo>
                    <a:cubicBezTo>
                      <a:pt x="954" y="2486"/>
                      <a:pt x="895" y="2493"/>
                      <a:pt x="836" y="2502"/>
                    </a:cubicBezTo>
                    <a:cubicBezTo>
                      <a:pt x="770" y="2512"/>
                      <a:pt x="707" y="2499"/>
                      <a:pt x="648" y="2471"/>
                    </a:cubicBezTo>
                    <a:cubicBezTo>
                      <a:pt x="588" y="2443"/>
                      <a:pt x="546" y="2395"/>
                      <a:pt x="510" y="2340"/>
                    </a:cubicBezTo>
                    <a:cubicBezTo>
                      <a:pt x="497" y="2321"/>
                      <a:pt x="480" y="2303"/>
                      <a:pt x="461" y="2291"/>
                    </a:cubicBezTo>
                    <a:cubicBezTo>
                      <a:pt x="410" y="2257"/>
                      <a:pt x="400" y="2237"/>
                      <a:pt x="417" y="2179"/>
                    </a:cubicBezTo>
                    <a:cubicBezTo>
                      <a:pt x="418" y="2175"/>
                      <a:pt x="419" y="2172"/>
                      <a:pt x="421" y="2166"/>
                    </a:cubicBezTo>
                    <a:cubicBezTo>
                      <a:pt x="416" y="2162"/>
                      <a:pt x="412" y="2155"/>
                      <a:pt x="406" y="2154"/>
                    </a:cubicBezTo>
                    <a:cubicBezTo>
                      <a:pt x="358" y="2140"/>
                      <a:pt x="348" y="2101"/>
                      <a:pt x="342" y="2059"/>
                    </a:cubicBezTo>
                    <a:cubicBezTo>
                      <a:pt x="341" y="2047"/>
                      <a:pt x="340" y="2035"/>
                      <a:pt x="339" y="2023"/>
                    </a:cubicBezTo>
                    <a:cubicBezTo>
                      <a:pt x="339" y="1991"/>
                      <a:pt x="324" y="1973"/>
                      <a:pt x="294" y="1963"/>
                    </a:cubicBezTo>
                    <a:cubicBezTo>
                      <a:pt x="253" y="1950"/>
                      <a:pt x="213" y="1937"/>
                      <a:pt x="186" y="1900"/>
                    </a:cubicBezTo>
                    <a:cubicBezTo>
                      <a:pt x="161" y="1867"/>
                      <a:pt x="146" y="1837"/>
                      <a:pt x="163" y="1792"/>
                    </a:cubicBezTo>
                    <a:cubicBezTo>
                      <a:pt x="189" y="1726"/>
                      <a:pt x="208" y="1657"/>
                      <a:pt x="226" y="1588"/>
                    </a:cubicBezTo>
                    <a:cubicBezTo>
                      <a:pt x="241" y="1537"/>
                      <a:pt x="236" y="1484"/>
                      <a:pt x="229" y="1432"/>
                    </a:cubicBezTo>
                    <a:cubicBezTo>
                      <a:pt x="225" y="1400"/>
                      <a:pt x="223" y="1368"/>
                      <a:pt x="227" y="1336"/>
                    </a:cubicBezTo>
                    <a:cubicBezTo>
                      <a:pt x="229" y="1320"/>
                      <a:pt x="226" y="1304"/>
                      <a:pt x="227" y="1288"/>
                    </a:cubicBezTo>
                    <a:cubicBezTo>
                      <a:pt x="228" y="1261"/>
                      <a:pt x="231" y="1234"/>
                      <a:pt x="231" y="1207"/>
                    </a:cubicBezTo>
                    <a:cubicBezTo>
                      <a:pt x="231" y="1198"/>
                      <a:pt x="229" y="1186"/>
                      <a:pt x="223" y="1181"/>
                    </a:cubicBezTo>
                    <a:cubicBezTo>
                      <a:pt x="201" y="1162"/>
                      <a:pt x="196" y="1137"/>
                      <a:pt x="194" y="1110"/>
                    </a:cubicBezTo>
                    <a:cubicBezTo>
                      <a:pt x="194" y="1105"/>
                      <a:pt x="190" y="1100"/>
                      <a:pt x="188" y="1094"/>
                    </a:cubicBezTo>
                    <a:cubicBezTo>
                      <a:pt x="134" y="1109"/>
                      <a:pt x="87" y="1096"/>
                      <a:pt x="51" y="1055"/>
                    </a:cubicBezTo>
                    <a:cubicBezTo>
                      <a:pt x="18" y="1017"/>
                      <a:pt x="0" y="977"/>
                      <a:pt x="19" y="921"/>
                    </a:cubicBezTo>
                    <a:cubicBezTo>
                      <a:pt x="34" y="877"/>
                      <a:pt x="50" y="836"/>
                      <a:pt x="86" y="808"/>
                    </a:cubicBezTo>
                    <a:cubicBezTo>
                      <a:pt x="119" y="783"/>
                      <a:pt x="157" y="766"/>
                      <a:pt x="192" y="745"/>
                    </a:cubicBezTo>
                    <a:cubicBezTo>
                      <a:pt x="197" y="743"/>
                      <a:pt x="201" y="741"/>
                      <a:pt x="210" y="736"/>
                    </a:cubicBezTo>
                    <a:cubicBezTo>
                      <a:pt x="203" y="718"/>
                      <a:pt x="199" y="698"/>
                      <a:pt x="190" y="681"/>
                    </a:cubicBezTo>
                    <a:cubicBezTo>
                      <a:pt x="161" y="626"/>
                      <a:pt x="179" y="573"/>
                      <a:pt x="199" y="521"/>
                    </a:cubicBezTo>
                    <a:cubicBezTo>
                      <a:pt x="202" y="512"/>
                      <a:pt x="211" y="503"/>
                      <a:pt x="219" y="497"/>
                    </a:cubicBezTo>
                    <a:cubicBezTo>
                      <a:pt x="248" y="478"/>
                      <a:pt x="276" y="458"/>
                      <a:pt x="307" y="442"/>
                    </a:cubicBezTo>
                    <a:cubicBezTo>
                      <a:pt x="323" y="434"/>
                      <a:pt x="343" y="436"/>
                      <a:pt x="362" y="433"/>
                    </a:cubicBezTo>
                    <a:cubicBezTo>
                      <a:pt x="364" y="411"/>
                      <a:pt x="367" y="389"/>
                      <a:pt x="367" y="366"/>
                    </a:cubicBezTo>
                    <a:cubicBezTo>
                      <a:pt x="367" y="331"/>
                      <a:pt x="387" y="303"/>
                      <a:pt x="401" y="274"/>
                    </a:cubicBezTo>
                    <a:cubicBezTo>
                      <a:pt x="413" y="252"/>
                      <a:pt x="437" y="237"/>
                      <a:pt x="457" y="220"/>
                    </a:cubicBezTo>
                    <a:cubicBezTo>
                      <a:pt x="480" y="198"/>
                      <a:pt x="505" y="178"/>
                      <a:pt x="528" y="156"/>
                    </a:cubicBezTo>
                    <a:cubicBezTo>
                      <a:pt x="551" y="136"/>
                      <a:pt x="578" y="130"/>
                      <a:pt x="606" y="132"/>
                    </a:cubicBezTo>
                    <a:cubicBezTo>
                      <a:pt x="665" y="137"/>
                      <a:pt x="721" y="152"/>
                      <a:pt x="765" y="196"/>
                    </a:cubicBezTo>
                    <a:cubicBezTo>
                      <a:pt x="773" y="204"/>
                      <a:pt x="784" y="210"/>
                      <a:pt x="793" y="217"/>
                    </a:cubicBezTo>
                    <a:cubicBezTo>
                      <a:pt x="846" y="149"/>
                      <a:pt x="912" y="100"/>
                      <a:pt x="994" y="74"/>
                    </a:cubicBezTo>
                    <a:cubicBezTo>
                      <a:pt x="1019" y="66"/>
                      <a:pt x="1042" y="54"/>
                      <a:pt x="1067" y="47"/>
                    </a:cubicBezTo>
                    <a:cubicBezTo>
                      <a:pt x="1132" y="32"/>
                      <a:pt x="1194" y="37"/>
                      <a:pt x="1247" y="83"/>
                    </a:cubicBezTo>
                    <a:cubicBezTo>
                      <a:pt x="1252" y="88"/>
                      <a:pt x="1257" y="91"/>
                      <a:pt x="1263" y="95"/>
                    </a:cubicBezTo>
                    <a:cubicBezTo>
                      <a:pt x="1288" y="113"/>
                      <a:pt x="1291" y="112"/>
                      <a:pt x="1312" y="91"/>
                    </a:cubicBezTo>
                    <a:cubicBezTo>
                      <a:pt x="1365" y="36"/>
                      <a:pt x="1426" y="0"/>
                      <a:pt x="1507" y="9"/>
                    </a:cubicBezTo>
                    <a:cubicBezTo>
                      <a:pt x="1540" y="12"/>
                      <a:pt x="1575" y="9"/>
                      <a:pt x="1609" y="11"/>
                    </a:cubicBezTo>
                    <a:cubicBezTo>
                      <a:pt x="1719" y="17"/>
                      <a:pt x="1785" y="80"/>
                      <a:pt x="1821" y="179"/>
                    </a:cubicBezTo>
                    <a:cubicBezTo>
                      <a:pt x="1822" y="182"/>
                      <a:pt x="1824" y="184"/>
                      <a:pt x="1825" y="187"/>
                    </a:cubicBezTo>
                    <a:cubicBezTo>
                      <a:pt x="1849" y="182"/>
                      <a:pt x="1873" y="175"/>
                      <a:pt x="1897" y="172"/>
                    </a:cubicBezTo>
                    <a:cubicBezTo>
                      <a:pt x="1984" y="164"/>
                      <a:pt x="2059" y="200"/>
                      <a:pt x="2133" y="238"/>
                    </a:cubicBezTo>
                    <a:cubicBezTo>
                      <a:pt x="2147" y="245"/>
                      <a:pt x="2163" y="251"/>
                      <a:pt x="2174" y="261"/>
                    </a:cubicBezTo>
                    <a:cubicBezTo>
                      <a:pt x="2221" y="301"/>
                      <a:pt x="2247" y="354"/>
                      <a:pt x="2260" y="413"/>
                    </a:cubicBezTo>
                    <a:cubicBezTo>
                      <a:pt x="2262" y="423"/>
                      <a:pt x="2258" y="434"/>
                      <a:pt x="2257" y="449"/>
                    </a:cubicBezTo>
                    <a:close/>
                    <a:moveTo>
                      <a:pt x="2927" y="6107"/>
                    </a:moveTo>
                    <a:cubicBezTo>
                      <a:pt x="2929" y="6064"/>
                      <a:pt x="2930" y="6024"/>
                      <a:pt x="2935" y="5985"/>
                    </a:cubicBezTo>
                    <a:cubicBezTo>
                      <a:pt x="2947" y="5884"/>
                      <a:pt x="2960" y="5783"/>
                      <a:pt x="2973" y="5681"/>
                    </a:cubicBezTo>
                    <a:cubicBezTo>
                      <a:pt x="2982" y="5608"/>
                      <a:pt x="2990" y="5534"/>
                      <a:pt x="2999" y="5460"/>
                    </a:cubicBezTo>
                    <a:cubicBezTo>
                      <a:pt x="3002" y="5426"/>
                      <a:pt x="3005" y="5392"/>
                      <a:pt x="3009" y="5357"/>
                    </a:cubicBezTo>
                    <a:cubicBezTo>
                      <a:pt x="3019" y="5263"/>
                      <a:pt x="3034" y="5168"/>
                      <a:pt x="3041" y="5073"/>
                    </a:cubicBezTo>
                    <a:cubicBezTo>
                      <a:pt x="3050" y="4970"/>
                      <a:pt x="3055" y="4867"/>
                      <a:pt x="3055" y="4763"/>
                    </a:cubicBezTo>
                    <a:cubicBezTo>
                      <a:pt x="3055" y="4698"/>
                      <a:pt x="3051" y="4634"/>
                      <a:pt x="3047" y="4570"/>
                    </a:cubicBezTo>
                    <a:cubicBezTo>
                      <a:pt x="3044" y="4531"/>
                      <a:pt x="3037" y="4491"/>
                      <a:pt x="3030" y="4452"/>
                    </a:cubicBezTo>
                    <a:cubicBezTo>
                      <a:pt x="3013" y="4350"/>
                      <a:pt x="2995" y="4248"/>
                      <a:pt x="2977" y="4146"/>
                    </a:cubicBezTo>
                    <a:cubicBezTo>
                      <a:pt x="2972" y="4123"/>
                      <a:pt x="2964" y="4100"/>
                      <a:pt x="2959" y="4077"/>
                    </a:cubicBezTo>
                    <a:cubicBezTo>
                      <a:pt x="2945" y="4020"/>
                      <a:pt x="2935" y="3962"/>
                      <a:pt x="2919" y="3906"/>
                    </a:cubicBezTo>
                    <a:cubicBezTo>
                      <a:pt x="2904" y="3853"/>
                      <a:pt x="2884" y="3801"/>
                      <a:pt x="2867" y="3748"/>
                    </a:cubicBezTo>
                    <a:cubicBezTo>
                      <a:pt x="2853" y="3707"/>
                      <a:pt x="2839" y="3665"/>
                      <a:pt x="2824" y="3624"/>
                    </a:cubicBezTo>
                    <a:cubicBezTo>
                      <a:pt x="2814" y="3597"/>
                      <a:pt x="2801" y="3570"/>
                      <a:pt x="2792" y="3543"/>
                    </a:cubicBezTo>
                    <a:cubicBezTo>
                      <a:pt x="2771" y="3486"/>
                      <a:pt x="2752" y="3427"/>
                      <a:pt x="2731" y="3370"/>
                    </a:cubicBezTo>
                    <a:cubicBezTo>
                      <a:pt x="2717" y="3332"/>
                      <a:pt x="2699" y="3295"/>
                      <a:pt x="2684" y="3256"/>
                    </a:cubicBezTo>
                    <a:cubicBezTo>
                      <a:pt x="2659" y="3189"/>
                      <a:pt x="2633" y="3123"/>
                      <a:pt x="2597" y="3060"/>
                    </a:cubicBezTo>
                    <a:cubicBezTo>
                      <a:pt x="2562" y="2999"/>
                      <a:pt x="2529" y="2937"/>
                      <a:pt x="2498" y="2874"/>
                    </a:cubicBezTo>
                    <a:cubicBezTo>
                      <a:pt x="2483" y="2844"/>
                      <a:pt x="2469" y="2815"/>
                      <a:pt x="2441" y="2795"/>
                    </a:cubicBezTo>
                    <a:cubicBezTo>
                      <a:pt x="2410" y="2772"/>
                      <a:pt x="2381" y="2747"/>
                      <a:pt x="2348" y="2726"/>
                    </a:cubicBezTo>
                    <a:cubicBezTo>
                      <a:pt x="2301" y="2696"/>
                      <a:pt x="2258" y="2658"/>
                      <a:pt x="2207" y="2633"/>
                    </a:cubicBezTo>
                    <a:cubicBezTo>
                      <a:pt x="2202" y="2630"/>
                      <a:pt x="2197" y="2622"/>
                      <a:pt x="2198" y="2617"/>
                    </a:cubicBezTo>
                    <a:cubicBezTo>
                      <a:pt x="2199" y="2613"/>
                      <a:pt x="2206" y="2606"/>
                      <a:pt x="2211" y="2605"/>
                    </a:cubicBezTo>
                    <a:cubicBezTo>
                      <a:pt x="2246" y="2600"/>
                      <a:pt x="2279" y="2606"/>
                      <a:pt x="2308" y="2629"/>
                    </a:cubicBezTo>
                    <a:cubicBezTo>
                      <a:pt x="2318" y="2637"/>
                      <a:pt x="2329" y="2644"/>
                      <a:pt x="2340" y="2651"/>
                    </a:cubicBezTo>
                    <a:cubicBezTo>
                      <a:pt x="2347" y="2655"/>
                      <a:pt x="2353" y="2658"/>
                      <a:pt x="2359" y="2663"/>
                    </a:cubicBezTo>
                    <a:cubicBezTo>
                      <a:pt x="2378" y="2678"/>
                      <a:pt x="2397" y="2692"/>
                      <a:pt x="2416" y="2707"/>
                    </a:cubicBezTo>
                    <a:cubicBezTo>
                      <a:pt x="2405" y="2654"/>
                      <a:pt x="2377" y="2613"/>
                      <a:pt x="2344" y="2575"/>
                    </a:cubicBezTo>
                    <a:cubicBezTo>
                      <a:pt x="2287" y="2510"/>
                      <a:pt x="2230" y="2446"/>
                      <a:pt x="2171" y="2384"/>
                    </a:cubicBezTo>
                    <a:cubicBezTo>
                      <a:pt x="2148" y="2359"/>
                      <a:pt x="2120" y="2340"/>
                      <a:pt x="2085" y="2341"/>
                    </a:cubicBezTo>
                    <a:cubicBezTo>
                      <a:pt x="2053" y="2343"/>
                      <a:pt x="2021" y="2347"/>
                      <a:pt x="1989" y="2351"/>
                    </a:cubicBezTo>
                    <a:cubicBezTo>
                      <a:pt x="1922" y="2361"/>
                      <a:pt x="1855" y="2371"/>
                      <a:pt x="1787" y="2382"/>
                    </a:cubicBezTo>
                    <a:cubicBezTo>
                      <a:pt x="1726" y="2392"/>
                      <a:pt x="1665" y="2403"/>
                      <a:pt x="1606" y="2424"/>
                    </a:cubicBezTo>
                    <a:cubicBezTo>
                      <a:pt x="1521" y="2455"/>
                      <a:pt x="1435" y="2487"/>
                      <a:pt x="1349" y="2517"/>
                    </a:cubicBezTo>
                    <a:cubicBezTo>
                      <a:pt x="1331" y="2523"/>
                      <a:pt x="1321" y="2532"/>
                      <a:pt x="1316" y="2551"/>
                    </a:cubicBezTo>
                    <a:cubicBezTo>
                      <a:pt x="1308" y="2578"/>
                      <a:pt x="1303" y="2580"/>
                      <a:pt x="1276" y="2573"/>
                    </a:cubicBezTo>
                    <a:cubicBezTo>
                      <a:pt x="1260" y="2568"/>
                      <a:pt x="1249" y="2568"/>
                      <a:pt x="1237" y="2582"/>
                    </a:cubicBezTo>
                    <a:cubicBezTo>
                      <a:pt x="1215" y="2609"/>
                      <a:pt x="1186" y="2632"/>
                      <a:pt x="1168" y="2661"/>
                    </a:cubicBezTo>
                    <a:cubicBezTo>
                      <a:pt x="1122" y="2739"/>
                      <a:pt x="1082" y="2819"/>
                      <a:pt x="1039" y="2899"/>
                    </a:cubicBezTo>
                    <a:cubicBezTo>
                      <a:pt x="1001" y="2969"/>
                      <a:pt x="976" y="3045"/>
                      <a:pt x="949" y="3120"/>
                    </a:cubicBezTo>
                    <a:cubicBezTo>
                      <a:pt x="935" y="3157"/>
                      <a:pt x="920" y="3194"/>
                      <a:pt x="911" y="3233"/>
                    </a:cubicBezTo>
                    <a:cubicBezTo>
                      <a:pt x="894" y="3308"/>
                      <a:pt x="880" y="3383"/>
                      <a:pt x="866" y="3459"/>
                    </a:cubicBezTo>
                    <a:cubicBezTo>
                      <a:pt x="857" y="3503"/>
                      <a:pt x="848" y="3547"/>
                      <a:pt x="841" y="3592"/>
                    </a:cubicBezTo>
                    <a:cubicBezTo>
                      <a:pt x="837" y="3618"/>
                      <a:pt x="837" y="3644"/>
                      <a:pt x="833" y="3670"/>
                    </a:cubicBezTo>
                    <a:cubicBezTo>
                      <a:pt x="823" y="3729"/>
                      <a:pt x="812" y="3788"/>
                      <a:pt x="800" y="3846"/>
                    </a:cubicBezTo>
                    <a:cubicBezTo>
                      <a:pt x="788" y="3906"/>
                      <a:pt x="778" y="3966"/>
                      <a:pt x="763" y="4025"/>
                    </a:cubicBezTo>
                    <a:cubicBezTo>
                      <a:pt x="727" y="4157"/>
                      <a:pt x="708" y="4293"/>
                      <a:pt x="700" y="4429"/>
                    </a:cubicBezTo>
                    <a:cubicBezTo>
                      <a:pt x="693" y="4544"/>
                      <a:pt x="689" y="4660"/>
                      <a:pt x="685" y="4775"/>
                    </a:cubicBezTo>
                    <a:cubicBezTo>
                      <a:pt x="683" y="4827"/>
                      <a:pt x="684" y="4878"/>
                      <a:pt x="684" y="4930"/>
                    </a:cubicBezTo>
                    <a:cubicBezTo>
                      <a:pt x="684" y="4961"/>
                      <a:pt x="685" y="4993"/>
                      <a:pt x="686" y="5025"/>
                    </a:cubicBezTo>
                    <a:cubicBezTo>
                      <a:pt x="687" y="5088"/>
                      <a:pt x="685" y="5152"/>
                      <a:pt x="689" y="5215"/>
                    </a:cubicBezTo>
                    <a:cubicBezTo>
                      <a:pt x="693" y="5280"/>
                      <a:pt x="702" y="5344"/>
                      <a:pt x="711" y="5408"/>
                    </a:cubicBezTo>
                    <a:cubicBezTo>
                      <a:pt x="722" y="5496"/>
                      <a:pt x="735" y="5584"/>
                      <a:pt x="747" y="5671"/>
                    </a:cubicBezTo>
                    <a:cubicBezTo>
                      <a:pt x="752" y="5701"/>
                      <a:pt x="754" y="5731"/>
                      <a:pt x="759" y="5760"/>
                    </a:cubicBezTo>
                    <a:cubicBezTo>
                      <a:pt x="766" y="5799"/>
                      <a:pt x="774" y="5838"/>
                      <a:pt x="783" y="5876"/>
                    </a:cubicBezTo>
                    <a:cubicBezTo>
                      <a:pt x="788" y="5900"/>
                      <a:pt x="793" y="5923"/>
                      <a:pt x="800" y="5946"/>
                    </a:cubicBezTo>
                    <a:cubicBezTo>
                      <a:pt x="812" y="5985"/>
                      <a:pt x="825" y="6025"/>
                      <a:pt x="838" y="6064"/>
                    </a:cubicBezTo>
                    <a:cubicBezTo>
                      <a:pt x="862" y="6067"/>
                      <a:pt x="889" y="6068"/>
                      <a:pt x="914" y="6073"/>
                    </a:cubicBezTo>
                    <a:cubicBezTo>
                      <a:pt x="1003" y="6089"/>
                      <a:pt x="1092" y="6102"/>
                      <a:pt x="1183" y="6102"/>
                    </a:cubicBezTo>
                    <a:cubicBezTo>
                      <a:pt x="1234" y="6102"/>
                      <a:pt x="1286" y="6105"/>
                      <a:pt x="1337" y="6106"/>
                    </a:cubicBezTo>
                    <a:cubicBezTo>
                      <a:pt x="1379" y="6107"/>
                      <a:pt x="1421" y="6108"/>
                      <a:pt x="1463" y="6107"/>
                    </a:cubicBezTo>
                    <a:cubicBezTo>
                      <a:pt x="1508" y="6106"/>
                      <a:pt x="1553" y="6103"/>
                      <a:pt x="1597" y="6099"/>
                    </a:cubicBezTo>
                    <a:cubicBezTo>
                      <a:pt x="1683" y="6092"/>
                      <a:pt x="1769" y="6084"/>
                      <a:pt x="1849" y="6046"/>
                    </a:cubicBezTo>
                    <a:cubicBezTo>
                      <a:pt x="1857" y="6043"/>
                      <a:pt x="1866" y="6043"/>
                      <a:pt x="1876" y="6041"/>
                    </a:cubicBezTo>
                    <a:cubicBezTo>
                      <a:pt x="1876" y="6053"/>
                      <a:pt x="1876" y="6061"/>
                      <a:pt x="1876" y="6068"/>
                    </a:cubicBezTo>
                    <a:cubicBezTo>
                      <a:pt x="1936" y="6063"/>
                      <a:pt x="1993" y="6058"/>
                      <a:pt x="2051" y="6052"/>
                    </a:cubicBezTo>
                    <a:cubicBezTo>
                      <a:pt x="2061" y="6051"/>
                      <a:pt x="2071" y="6044"/>
                      <a:pt x="2077" y="6041"/>
                    </a:cubicBezTo>
                    <a:cubicBezTo>
                      <a:pt x="2082" y="6000"/>
                      <a:pt x="2088" y="5965"/>
                      <a:pt x="2091" y="5929"/>
                    </a:cubicBezTo>
                    <a:cubicBezTo>
                      <a:pt x="2099" y="5837"/>
                      <a:pt x="2106" y="5744"/>
                      <a:pt x="2113" y="5652"/>
                    </a:cubicBezTo>
                    <a:cubicBezTo>
                      <a:pt x="2120" y="5567"/>
                      <a:pt x="2130" y="5483"/>
                      <a:pt x="2133" y="5398"/>
                    </a:cubicBezTo>
                    <a:cubicBezTo>
                      <a:pt x="2134" y="5348"/>
                      <a:pt x="2139" y="5298"/>
                      <a:pt x="2136" y="5248"/>
                    </a:cubicBezTo>
                    <a:cubicBezTo>
                      <a:pt x="2131" y="5138"/>
                      <a:pt x="2136" y="5027"/>
                      <a:pt x="2137" y="4917"/>
                    </a:cubicBezTo>
                    <a:cubicBezTo>
                      <a:pt x="2137" y="4845"/>
                      <a:pt x="2138" y="4773"/>
                      <a:pt x="2139" y="4701"/>
                    </a:cubicBezTo>
                    <a:cubicBezTo>
                      <a:pt x="2140" y="4599"/>
                      <a:pt x="2142" y="4497"/>
                      <a:pt x="2120" y="4396"/>
                    </a:cubicBezTo>
                    <a:cubicBezTo>
                      <a:pt x="2117" y="4386"/>
                      <a:pt x="2118" y="4375"/>
                      <a:pt x="2116" y="4364"/>
                    </a:cubicBezTo>
                    <a:cubicBezTo>
                      <a:pt x="2107" y="4311"/>
                      <a:pt x="2099" y="4257"/>
                      <a:pt x="2088" y="4205"/>
                    </a:cubicBezTo>
                    <a:cubicBezTo>
                      <a:pt x="2079" y="4162"/>
                      <a:pt x="2064" y="4120"/>
                      <a:pt x="2054" y="4078"/>
                    </a:cubicBezTo>
                    <a:cubicBezTo>
                      <a:pt x="2045" y="4036"/>
                      <a:pt x="2040" y="3994"/>
                      <a:pt x="2031" y="3952"/>
                    </a:cubicBezTo>
                    <a:cubicBezTo>
                      <a:pt x="2021" y="3899"/>
                      <a:pt x="2008" y="3846"/>
                      <a:pt x="1998" y="3793"/>
                    </a:cubicBezTo>
                    <a:cubicBezTo>
                      <a:pt x="1993" y="3769"/>
                      <a:pt x="1995" y="3744"/>
                      <a:pt x="1968" y="3722"/>
                    </a:cubicBezTo>
                    <a:cubicBezTo>
                      <a:pt x="1990" y="3717"/>
                      <a:pt x="2004" y="3713"/>
                      <a:pt x="2020" y="3710"/>
                    </a:cubicBezTo>
                    <a:cubicBezTo>
                      <a:pt x="2024" y="3718"/>
                      <a:pt x="2028" y="3723"/>
                      <a:pt x="2029" y="3730"/>
                    </a:cubicBezTo>
                    <a:cubicBezTo>
                      <a:pt x="2034" y="3752"/>
                      <a:pt x="2036" y="3774"/>
                      <a:pt x="2042" y="3796"/>
                    </a:cubicBezTo>
                    <a:cubicBezTo>
                      <a:pt x="2058" y="3861"/>
                      <a:pt x="2081" y="3926"/>
                      <a:pt x="2089" y="3993"/>
                    </a:cubicBezTo>
                    <a:cubicBezTo>
                      <a:pt x="2091" y="4015"/>
                      <a:pt x="2098" y="4037"/>
                      <a:pt x="2103" y="4059"/>
                    </a:cubicBezTo>
                    <a:cubicBezTo>
                      <a:pt x="2125" y="4146"/>
                      <a:pt x="2160" y="4229"/>
                      <a:pt x="2167" y="4320"/>
                    </a:cubicBezTo>
                    <a:cubicBezTo>
                      <a:pt x="2172" y="4388"/>
                      <a:pt x="2193" y="4453"/>
                      <a:pt x="2192" y="4521"/>
                    </a:cubicBezTo>
                    <a:cubicBezTo>
                      <a:pt x="2191" y="4556"/>
                      <a:pt x="2194" y="4590"/>
                      <a:pt x="2194" y="4624"/>
                    </a:cubicBezTo>
                    <a:cubicBezTo>
                      <a:pt x="2195" y="4664"/>
                      <a:pt x="2195" y="4703"/>
                      <a:pt x="2194" y="4743"/>
                    </a:cubicBezTo>
                    <a:cubicBezTo>
                      <a:pt x="2193" y="4798"/>
                      <a:pt x="2190" y="4854"/>
                      <a:pt x="2189" y="4909"/>
                    </a:cubicBezTo>
                    <a:cubicBezTo>
                      <a:pt x="2188" y="4983"/>
                      <a:pt x="2190" y="5057"/>
                      <a:pt x="2188" y="5131"/>
                    </a:cubicBezTo>
                    <a:cubicBezTo>
                      <a:pt x="2187" y="5226"/>
                      <a:pt x="2184" y="5322"/>
                      <a:pt x="2180" y="5417"/>
                    </a:cubicBezTo>
                    <a:cubicBezTo>
                      <a:pt x="2177" y="5495"/>
                      <a:pt x="2172" y="5573"/>
                      <a:pt x="2167" y="5651"/>
                    </a:cubicBezTo>
                    <a:cubicBezTo>
                      <a:pt x="2162" y="5738"/>
                      <a:pt x="2156" y="5826"/>
                      <a:pt x="2149" y="5913"/>
                    </a:cubicBezTo>
                    <a:cubicBezTo>
                      <a:pt x="2146" y="5953"/>
                      <a:pt x="2139" y="5994"/>
                      <a:pt x="2135" y="6034"/>
                    </a:cubicBezTo>
                    <a:cubicBezTo>
                      <a:pt x="2133" y="6063"/>
                      <a:pt x="2140" y="6069"/>
                      <a:pt x="2170" y="6065"/>
                    </a:cubicBezTo>
                    <a:cubicBezTo>
                      <a:pt x="2176" y="6064"/>
                      <a:pt x="2182" y="6062"/>
                      <a:pt x="2184" y="6062"/>
                    </a:cubicBezTo>
                    <a:cubicBezTo>
                      <a:pt x="2193" y="6017"/>
                      <a:pt x="2201" y="5975"/>
                      <a:pt x="2210" y="5933"/>
                    </a:cubicBezTo>
                    <a:cubicBezTo>
                      <a:pt x="2210" y="5932"/>
                      <a:pt x="2214" y="5931"/>
                      <a:pt x="2217" y="5929"/>
                    </a:cubicBezTo>
                    <a:cubicBezTo>
                      <a:pt x="2230" y="5941"/>
                      <a:pt x="2230" y="5954"/>
                      <a:pt x="2221" y="5968"/>
                    </a:cubicBezTo>
                    <a:cubicBezTo>
                      <a:pt x="2211" y="5983"/>
                      <a:pt x="2212" y="5997"/>
                      <a:pt x="2222" y="6011"/>
                    </a:cubicBezTo>
                    <a:cubicBezTo>
                      <a:pt x="2230" y="6025"/>
                      <a:pt x="2226" y="6038"/>
                      <a:pt x="2218" y="6044"/>
                    </a:cubicBezTo>
                    <a:cubicBezTo>
                      <a:pt x="2227" y="6061"/>
                      <a:pt x="2234" y="6076"/>
                      <a:pt x="2240" y="6087"/>
                    </a:cubicBezTo>
                    <a:cubicBezTo>
                      <a:pt x="2230" y="6100"/>
                      <a:pt x="2222" y="6108"/>
                      <a:pt x="2214" y="6118"/>
                    </a:cubicBezTo>
                    <a:cubicBezTo>
                      <a:pt x="2243" y="6144"/>
                      <a:pt x="2275" y="6146"/>
                      <a:pt x="2309" y="6145"/>
                    </a:cubicBezTo>
                    <a:cubicBezTo>
                      <a:pt x="2368" y="6142"/>
                      <a:pt x="2427" y="6138"/>
                      <a:pt x="2487" y="6137"/>
                    </a:cubicBezTo>
                    <a:cubicBezTo>
                      <a:pt x="2508" y="6136"/>
                      <a:pt x="2530" y="6143"/>
                      <a:pt x="2552" y="6142"/>
                    </a:cubicBezTo>
                    <a:cubicBezTo>
                      <a:pt x="2593" y="6141"/>
                      <a:pt x="2634" y="6132"/>
                      <a:pt x="2675" y="6133"/>
                    </a:cubicBezTo>
                    <a:cubicBezTo>
                      <a:pt x="2759" y="6137"/>
                      <a:pt x="2841" y="6120"/>
                      <a:pt x="2927" y="6107"/>
                    </a:cubicBezTo>
                    <a:close/>
                    <a:moveTo>
                      <a:pt x="1937" y="10317"/>
                    </a:moveTo>
                    <a:cubicBezTo>
                      <a:pt x="1959" y="10319"/>
                      <a:pt x="1975" y="10323"/>
                      <a:pt x="1990" y="10323"/>
                    </a:cubicBezTo>
                    <a:cubicBezTo>
                      <a:pt x="2069" y="10324"/>
                      <a:pt x="2147" y="10322"/>
                      <a:pt x="2226" y="10327"/>
                    </a:cubicBezTo>
                    <a:cubicBezTo>
                      <a:pt x="2290" y="10331"/>
                      <a:pt x="2353" y="10331"/>
                      <a:pt x="2416" y="10323"/>
                    </a:cubicBezTo>
                    <a:cubicBezTo>
                      <a:pt x="2433" y="10321"/>
                      <a:pt x="2450" y="10318"/>
                      <a:pt x="2468" y="10318"/>
                    </a:cubicBezTo>
                    <a:cubicBezTo>
                      <a:pt x="2515" y="10317"/>
                      <a:pt x="2563" y="10320"/>
                      <a:pt x="2610" y="10317"/>
                    </a:cubicBezTo>
                    <a:cubicBezTo>
                      <a:pt x="2691" y="10313"/>
                      <a:pt x="2772" y="10322"/>
                      <a:pt x="2853" y="10308"/>
                    </a:cubicBezTo>
                    <a:cubicBezTo>
                      <a:pt x="2908" y="10299"/>
                      <a:pt x="2966" y="10302"/>
                      <a:pt x="3022" y="10299"/>
                    </a:cubicBezTo>
                    <a:cubicBezTo>
                      <a:pt x="3074" y="10297"/>
                      <a:pt x="3126" y="10293"/>
                      <a:pt x="3178" y="10291"/>
                    </a:cubicBezTo>
                    <a:cubicBezTo>
                      <a:pt x="3195" y="10291"/>
                      <a:pt x="3209" y="10287"/>
                      <a:pt x="3212" y="10266"/>
                    </a:cubicBezTo>
                    <a:cubicBezTo>
                      <a:pt x="3221" y="10195"/>
                      <a:pt x="3238" y="10124"/>
                      <a:pt x="3238" y="10053"/>
                    </a:cubicBezTo>
                    <a:cubicBezTo>
                      <a:pt x="3239" y="9942"/>
                      <a:pt x="3245" y="9829"/>
                      <a:pt x="3230" y="9718"/>
                    </a:cubicBezTo>
                    <a:cubicBezTo>
                      <a:pt x="3220" y="9647"/>
                      <a:pt x="3211" y="9576"/>
                      <a:pt x="3201" y="9505"/>
                    </a:cubicBezTo>
                    <a:cubicBezTo>
                      <a:pt x="3200" y="9493"/>
                      <a:pt x="3199" y="9481"/>
                      <a:pt x="3198" y="9469"/>
                    </a:cubicBezTo>
                    <a:cubicBezTo>
                      <a:pt x="3194" y="9395"/>
                      <a:pt x="3190" y="9321"/>
                      <a:pt x="3184" y="9247"/>
                    </a:cubicBezTo>
                    <a:cubicBezTo>
                      <a:pt x="3179" y="9177"/>
                      <a:pt x="3170" y="9107"/>
                      <a:pt x="3164" y="9037"/>
                    </a:cubicBezTo>
                    <a:cubicBezTo>
                      <a:pt x="3158" y="8956"/>
                      <a:pt x="3139" y="8875"/>
                      <a:pt x="3139" y="8792"/>
                    </a:cubicBezTo>
                    <a:cubicBezTo>
                      <a:pt x="3140" y="8714"/>
                      <a:pt x="3130" y="8636"/>
                      <a:pt x="3126" y="8558"/>
                    </a:cubicBezTo>
                    <a:cubicBezTo>
                      <a:pt x="3123" y="8508"/>
                      <a:pt x="3124" y="8457"/>
                      <a:pt x="3119" y="8407"/>
                    </a:cubicBezTo>
                    <a:cubicBezTo>
                      <a:pt x="3109" y="8314"/>
                      <a:pt x="3106" y="8220"/>
                      <a:pt x="3093" y="8127"/>
                    </a:cubicBezTo>
                    <a:cubicBezTo>
                      <a:pt x="3082" y="8046"/>
                      <a:pt x="3083" y="7963"/>
                      <a:pt x="3078" y="7881"/>
                    </a:cubicBezTo>
                    <a:cubicBezTo>
                      <a:pt x="3074" y="7814"/>
                      <a:pt x="3068" y="7748"/>
                      <a:pt x="3064" y="7682"/>
                    </a:cubicBezTo>
                    <a:cubicBezTo>
                      <a:pt x="3060" y="7626"/>
                      <a:pt x="3056" y="7570"/>
                      <a:pt x="3054" y="7515"/>
                    </a:cubicBezTo>
                    <a:cubicBezTo>
                      <a:pt x="3051" y="7432"/>
                      <a:pt x="3064" y="7348"/>
                      <a:pt x="3050" y="7265"/>
                    </a:cubicBezTo>
                    <a:cubicBezTo>
                      <a:pt x="3050" y="7261"/>
                      <a:pt x="3051" y="7257"/>
                      <a:pt x="3051" y="7253"/>
                    </a:cubicBezTo>
                    <a:cubicBezTo>
                      <a:pt x="3052" y="7195"/>
                      <a:pt x="3053" y="7137"/>
                      <a:pt x="3053" y="7078"/>
                    </a:cubicBezTo>
                    <a:cubicBezTo>
                      <a:pt x="3052" y="7015"/>
                      <a:pt x="3049" y="6952"/>
                      <a:pt x="3047" y="6889"/>
                    </a:cubicBezTo>
                    <a:cubicBezTo>
                      <a:pt x="3044" y="6792"/>
                      <a:pt x="3042" y="6695"/>
                      <a:pt x="3040" y="6598"/>
                    </a:cubicBezTo>
                    <a:cubicBezTo>
                      <a:pt x="3039" y="6572"/>
                      <a:pt x="3037" y="6545"/>
                      <a:pt x="3040" y="6519"/>
                    </a:cubicBezTo>
                    <a:cubicBezTo>
                      <a:pt x="3049" y="6416"/>
                      <a:pt x="3061" y="6313"/>
                      <a:pt x="3055" y="6209"/>
                    </a:cubicBezTo>
                    <a:cubicBezTo>
                      <a:pt x="3053" y="6179"/>
                      <a:pt x="3055" y="6148"/>
                      <a:pt x="3054" y="6117"/>
                    </a:cubicBezTo>
                    <a:cubicBezTo>
                      <a:pt x="3054" y="6105"/>
                      <a:pt x="3051" y="6092"/>
                      <a:pt x="3034" y="6093"/>
                    </a:cubicBezTo>
                    <a:cubicBezTo>
                      <a:pt x="3019" y="6095"/>
                      <a:pt x="3023" y="6108"/>
                      <a:pt x="3021" y="6118"/>
                    </a:cubicBezTo>
                    <a:cubicBezTo>
                      <a:pt x="3019" y="6134"/>
                      <a:pt x="3019" y="6154"/>
                      <a:pt x="3010" y="6166"/>
                    </a:cubicBezTo>
                    <a:cubicBezTo>
                      <a:pt x="2998" y="6182"/>
                      <a:pt x="2995" y="6198"/>
                      <a:pt x="2992" y="6217"/>
                    </a:cubicBezTo>
                    <a:cubicBezTo>
                      <a:pt x="3005" y="6223"/>
                      <a:pt x="3016" y="6228"/>
                      <a:pt x="3031" y="6234"/>
                    </a:cubicBezTo>
                    <a:cubicBezTo>
                      <a:pt x="3017" y="6237"/>
                      <a:pt x="3008" y="6239"/>
                      <a:pt x="2994" y="6242"/>
                    </a:cubicBezTo>
                    <a:cubicBezTo>
                      <a:pt x="2999" y="6262"/>
                      <a:pt x="3008" y="6280"/>
                      <a:pt x="3008" y="6299"/>
                    </a:cubicBezTo>
                    <a:cubicBezTo>
                      <a:pt x="3008" y="6318"/>
                      <a:pt x="3000" y="6337"/>
                      <a:pt x="2996" y="6356"/>
                    </a:cubicBezTo>
                    <a:cubicBezTo>
                      <a:pt x="2995" y="6361"/>
                      <a:pt x="2996" y="6367"/>
                      <a:pt x="2998" y="6371"/>
                    </a:cubicBezTo>
                    <a:cubicBezTo>
                      <a:pt x="3011" y="6388"/>
                      <a:pt x="3004" y="6405"/>
                      <a:pt x="3001" y="6424"/>
                    </a:cubicBezTo>
                    <a:cubicBezTo>
                      <a:pt x="2996" y="6458"/>
                      <a:pt x="2995" y="6492"/>
                      <a:pt x="2993" y="6526"/>
                    </a:cubicBezTo>
                    <a:cubicBezTo>
                      <a:pt x="2992" y="6539"/>
                      <a:pt x="2993" y="6552"/>
                      <a:pt x="2994" y="6565"/>
                    </a:cubicBezTo>
                    <a:cubicBezTo>
                      <a:pt x="2995" y="6635"/>
                      <a:pt x="2996" y="6706"/>
                      <a:pt x="2998" y="6776"/>
                    </a:cubicBezTo>
                    <a:cubicBezTo>
                      <a:pt x="2999" y="6807"/>
                      <a:pt x="3003" y="6838"/>
                      <a:pt x="3001" y="6868"/>
                    </a:cubicBezTo>
                    <a:cubicBezTo>
                      <a:pt x="2997" y="6909"/>
                      <a:pt x="2991" y="6949"/>
                      <a:pt x="2982" y="6989"/>
                    </a:cubicBezTo>
                    <a:cubicBezTo>
                      <a:pt x="2971" y="7039"/>
                      <a:pt x="2957" y="7089"/>
                      <a:pt x="2943" y="7139"/>
                    </a:cubicBezTo>
                    <a:cubicBezTo>
                      <a:pt x="2934" y="7169"/>
                      <a:pt x="2910" y="7179"/>
                      <a:pt x="2881" y="7180"/>
                    </a:cubicBezTo>
                    <a:cubicBezTo>
                      <a:pt x="2867" y="7181"/>
                      <a:pt x="2852" y="7179"/>
                      <a:pt x="2838" y="7177"/>
                    </a:cubicBezTo>
                    <a:cubicBezTo>
                      <a:pt x="2800" y="7172"/>
                      <a:pt x="2800" y="7172"/>
                      <a:pt x="2786" y="7208"/>
                    </a:cubicBezTo>
                    <a:cubicBezTo>
                      <a:pt x="2773" y="7238"/>
                      <a:pt x="2757" y="7263"/>
                      <a:pt x="2729" y="7283"/>
                    </a:cubicBezTo>
                    <a:cubicBezTo>
                      <a:pt x="2688" y="7312"/>
                      <a:pt x="2645" y="7307"/>
                      <a:pt x="2613" y="7269"/>
                    </a:cubicBezTo>
                    <a:cubicBezTo>
                      <a:pt x="2605" y="7260"/>
                      <a:pt x="2597" y="7250"/>
                      <a:pt x="2587" y="7237"/>
                    </a:cubicBezTo>
                    <a:cubicBezTo>
                      <a:pt x="2561" y="7291"/>
                      <a:pt x="2531" y="7333"/>
                      <a:pt x="2469" y="7331"/>
                    </a:cubicBezTo>
                    <a:cubicBezTo>
                      <a:pt x="2404" y="7329"/>
                      <a:pt x="2382" y="7280"/>
                      <a:pt x="2366" y="7226"/>
                    </a:cubicBezTo>
                    <a:cubicBezTo>
                      <a:pt x="2348" y="7236"/>
                      <a:pt x="2334" y="7246"/>
                      <a:pt x="2318" y="7252"/>
                    </a:cubicBezTo>
                    <a:cubicBezTo>
                      <a:pt x="2307" y="7257"/>
                      <a:pt x="2292" y="7262"/>
                      <a:pt x="2281" y="7259"/>
                    </a:cubicBezTo>
                    <a:cubicBezTo>
                      <a:pt x="2254" y="7250"/>
                      <a:pt x="2229" y="7240"/>
                      <a:pt x="2210" y="7213"/>
                    </a:cubicBezTo>
                    <a:cubicBezTo>
                      <a:pt x="2195" y="7192"/>
                      <a:pt x="2196" y="7171"/>
                      <a:pt x="2191" y="7150"/>
                    </a:cubicBezTo>
                    <a:cubicBezTo>
                      <a:pt x="2168" y="7050"/>
                      <a:pt x="2155" y="6949"/>
                      <a:pt x="2163" y="6846"/>
                    </a:cubicBezTo>
                    <a:cubicBezTo>
                      <a:pt x="2169" y="6771"/>
                      <a:pt x="2176" y="6696"/>
                      <a:pt x="2184" y="6621"/>
                    </a:cubicBezTo>
                    <a:cubicBezTo>
                      <a:pt x="2189" y="6568"/>
                      <a:pt x="2196" y="6516"/>
                      <a:pt x="2202" y="6464"/>
                    </a:cubicBezTo>
                    <a:cubicBezTo>
                      <a:pt x="2209" y="6397"/>
                      <a:pt x="2217" y="6329"/>
                      <a:pt x="2223" y="6262"/>
                    </a:cubicBezTo>
                    <a:cubicBezTo>
                      <a:pt x="2224" y="6247"/>
                      <a:pt x="2222" y="6231"/>
                      <a:pt x="2221" y="6217"/>
                    </a:cubicBezTo>
                    <a:cubicBezTo>
                      <a:pt x="2190" y="6211"/>
                      <a:pt x="2164" y="6207"/>
                      <a:pt x="2138" y="6203"/>
                    </a:cubicBezTo>
                    <a:cubicBezTo>
                      <a:pt x="2133" y="6202"/>
                      <a:pt x="2127" y="6202"/>
                      <a:pt x="2124" y="6204"/>
                    </a:cubicBezTo>
                    <a:cubicBezTo>
                      <a:pt x="2103" y="6219"/>
                      <a:pt x="2086" y="6206"/>
                      <a:pt x="2067" y="6198"/>
                    </a:cubicBezTo>
                    <a:cubicBezTo>
                      <a:pt x="2066" y="6177"/>
                      <a:pt x="2065" y="6156"/>
                      <a:pt x="2063" y="6134"/>
                    </a:cubicBezTo>
                    <a:cubicBezTo>
                      <a:pt x="1891" y="6162"/>
                      <a:pt x="1720" y="6156"/>
                      <a:pt x="1550" y="6167"/>
                    </a:cubicBezTo>
                    <a:cubicBezTo>
                      <a:pt x="1379" y="6178"/>
                      <a:pt x="1208" y="6165"/>
                      <a:pt x="1033" y="6163"/>
                    </a:cubicBezTo>
                    <a:cubicBezTo>
                      <a:pt x="1032" y="6215"/>
                      <a:pt x="1026" y="6262"/>
                      <a:pt x="1030" y="6307"/>
                    </a:cubicBezTo>
                    <a:cubicBezTo>
                      <a:pt x="1038" y="6401"/>
                      <a:pt x="1052" y="6494"/>
                      <a:pt x="1064" y="6587"/>
                    </a:cubicBezTo>
                    <a:cubicBezTo>
                      <a:pt x="1074" y="6664"/>
                      <a:pt x="1084" y="6741"/>
                      <a:pt x="1095" y="6819"/>
                    </a:cubicBezTo>
                    <a:cubicBezTo>
                      <a:pt x="1097" y="6834"/>
                      <a:pt x="1103" y="6849"/>
                      <a:pt x="1107" y="6865"/>
                    </a:cubicBezTo>
                    <a:cubicBezTo>
                      <a:pt x="1110" y="6875"/>
                      <a:pt x="1115" y="6885"/>
                      <a:pt x="1117" y="6895"/>
                    </a:cubicBezTo>
                    <a:cubicBezTo>
                      <a:pt x="1128" y="6972"/>
                      <a:pt x="1139" y="7048"/>
                      <a:pt x="1150" y="7125"/>
                    </a:cubicBezTo>
                    <a:cubicBezTo>
                      <a:pt x="1155" y="7158"/>
                      <a:pt x="1160" y="7191"/>
                      <a:pt x="1165" y="7224"/>
                    </a:cubicBezTo>
                    <a:cubicBezTo>
                      <a:pt x="1170" y="7259"/>
                      <a:pt x="1178" y="7294"/>
                      <a:pt x="1182" y="7329"/>
                    </a:cubicBezTo>
                    <a:cubicBezTo>
                      <a:pt x="1190" y="7396"/>
                      <a:pt x="1196" y="7463"/>
                      <a:pt x="1203" y="7529"/>
                    </a:cubicBezTo>
                    <a:cubicBezTo>
                      <a:pt x="1203" y="7537"/>
                      <a:pt x="1204" y="7545"/>
                      <a:pt x="1204" y="7553"/>
                    </a:cubicBezTo>
                    <a:cubicBezTo>
                      <a:pt x="1206" y="7624"/>
                      <a:pt x="1211" y="7695"/>
                      <a:pt x="1226" y="7765"/>
                    </a:cubicBezTo>
                    <a:cubicBezTo>
                      <a:pt x="1232" y="7794"/>
                      <a:pt x="1237" y="7824"/>
                      <a:pt x="1243" y="7854"/>
                    </a:cubicBezTo>
                    <a:cubicBezTo>
                      <a:pt x="1256" y="7915"/>
                      <a:pt x="1257" y="7978"/>
                      <a:pt x="1275" y="8040"/>
                    </a:cubicBezTo>
                    <a:cubicBezTo>
                      <a:pt x="1287" y="8086"/>
                      <a:pt x="1281" y="8136"/>
                      <a:pt x="1295" y="8183"/>
                    </a:cubicBezTo>
                    <a:cubicBezTo>
                      <a:pt x="1301" y="8202"/>
                      <a:pt x="1294" y="8223"/>
                      <a:pt x="1296" y="8243"/>
                    </a:cubicBezTo>
                    <a:cubicBezTo>
                      <a:pt x="1311" y="8359"/>
                      <a:pt x="1329" y="8474"/>
                      <a:pt x="1337" y="8590"/>
                    </a:cubicBezTo>
                    <a:cubicBezTo>
                      <a:pt x="1342" y="8658"/>
                      <a:pt x="1355" y="8726"/>
                      <a:pt x="1360" y="8795"/>
                    </a:cubicBezTo>
                    <a:cubicBezTo>
                      <a:pt x="1363" y="8837"/>
                      <a:pt x="1379" y="8879"/>
                      <a:pt x="1375" y="8920"/>
                    </a:cubicBezTo>
                    <a:cubicBezTo>
                      <a:pt x="1370" y="8975"/>
                      <a:pt x="1382" y="9028"/>
                      <a:pt x="1382" y="9083"/>
                    </a:cubicBezTo>
                    <a:cubicBezTo>
                      <a:pt x="1381" y="9106"/>
                      <a:pt x="1378" y="9130"/>
                      <a:pt x="1378" y="9153"/>
                    </a:cubicBezTo>
                    <a:cubicBezTo>
                      <a:pt x="1378" y="9177"/>
                      <a:pt x="1381" y="9201"/>
                      <a:pt x="1382" y="9225"/>
                    </a:cubicBezTo>
                    <a:cubicBezTo>
                      <a:pt x="1383" y="9292"/>
                      <a:pt x="1384" y="9359"/>
                      <a:pt x="1385" y="9427"/>
                    </a:cubicBezTo>
                    <a:cubicBezTo>
                      <a:pt x="1386" y="9453"/>
                      <a:pt x="1382" y="9479"/>
                      <a:pt x="1385" y="9505"/>
                    </a:cubicBezTo>
                    <a:cubicBezTo>
                      <a:pt x="1393" y="9576"/>
                      <a:pt x="1387" y="9645"/>
                      <a:pt x="1375" y="9714"/>
                    </a:cubicBezTo>
                    <a:cubicBezTo>
                      <a:pt x="1373" y="9726"/>
                      <a:pt x="1371" y="9737"/>
                      <a:pt x="1370" y="9749"/>
                    </a:cubicBezTo>
                    <a:cubicBezTo>
                      <a:pt x="1366" y="9804"/>
                      <a:pt x="1361" y="9860"/>
                      <a:pt x="1360" y="9915"/>
                    </a:cubicBezTo>
                    <a:cubicBezTo>
                      <a:pt x="1360" y="9944"/>
                      <a:pt x="1350" y="9976"/>
                      <a:pt x="1362" y="9995"/>
                    </a:cubicBezTo>
                    <a:cubicBezTo>
                      <a:pt x="1452" y="10040"/>
                      <a:pt x="1540" y="10035"/>
                      <a:pt x="1627" y="10040"/>
                    </a:cubicBezTo>
                    <a:cubicBezTo>
                      <a:pt x="1715" y="10044"/>
                      <a:pt x="1803" y="10052"/>
                      <a:pt x="1891" y="10042"/>
                    </a:cubicBezTo>
                    <a:cubicBezTo>
                      <a:pt x="1897" y="9939"/>
                      <a:pt x="1906" y="9840"/>
                      <a:pt x="1910" y="9741"/>
                    </a:cubicBezTo>
                    <a:cubicBezTo>
                      <a:pt x="1914" y="9632"/>
                      <a:pt x="1914" y="9523"/>
                      <a:pt x="1915" y="9413"/>
                    </a:cubicBezTo>
                    <a:cubicBezTo>
                      <a:pt x="1915" y="9335"/>
                      <a:pt x="1910" y="9257"/>
                      <a:pt x="1911" y="9179"/>
                    </a:cubicBezTo>
                    <a:cubicBezTo>
                      <a:pt x="1911" y="9049"/>
                      <a:pt x="1904" y="8920"/>
                      <a:pt x="1894" y="8790"/>
                    </a:cubicBezTo>
                    <a:cubicBezTo>
                      <a:pt x="1887" y="8687"/>
                      <a:pt x="1882" y="8584"/>
                      <a:pt x="1875" y="8481"/>
                    </a:cubicBezTo>
                    <a:cubicBezTo>
                      <a:pt x="1870" y="8412"/>
                      <a:pt x="1863" y="8344"/>
                      <a:pt x="1855" y="8276"/>
                    </a:cubicBezTo>
                    <a:cubicBezTo>
                      <a:pt x="1847" y="8198"/>
                      <a:pt x="1839" y="8120"/>
                      <a:pt x="1830" y="8042"/>
                    </a:cubicBezTo>
                    <a:cubicBezTo>
                      <a:pt x="1822" y="7973"/>
                      <a:pt x="1814" y="7903"/>
                      <a:pt x="1806" y="7833"/>
                    </a:cubicBezTo>
                    <a:cubicBezTo>
                      <a:pt x="1799" y="7779"/>
                      <a:pt x="1793" y="7725"/>
                      <a:pt x="1787" y="7671"/>
                    </a:cubicBezTo>
                    <a:cubicBezTo>
                      <a:pt x="1781" y="7606"/>
                      <a:pt x="1777" y="7541"/>
                      <a:pt x="1769" y="7477"/>
                    </a:cubicBezTo>
                    <a:cubicBezTo>
                      <a:pt x="1761" y="7411"/>
                      <a:pt x="1748" y="7346"/>
                      <a:pt x="1739" y="7281"/>
                    </a:cubicBezTo>
                    <a:cubicBezTo>
                      <a:pt x="1734" y="7241"/>
                      <a:pt x="1733" y="7201"/>
                      <a:pt x="1729" y="7162"/>
                    </a:cubicBezTo>
                    <a:cubicBezTo>
                      <a:pt x="1721" y="7092"/>
                      <a:pt x="1711" y="7022"/>
                      <a:pt x="1702" y="6953"/>
                    </a:cubicBezTo>
                    <a:cubicBezTo>
                      <a:pt x="1694" y="6887"/>
                      <a:pt x="1686" y="6822"/>
                      <a:pt x="1678" y="6756"/>
                    </a:cubicBezTo>
                    <a:cubicBezTo>
                      <a:pt x="1676" y="6742"/>
                      <a:pt x="1677" y="6728"/>
                      <a:pt x="1675" y="6715"/>
                    </a:cubicBezTo>
                    <a:cubicBezTo>
                      <a:pt x="1669" y="6673"/>
                      <a:pt x="1659" y="6632"/>
                      <a:pt x="1655" y="6590"/>
                    </a:cubicBezTo>
                    <a:cubicBezTo>
                      <a:pt x="1649" y="6533"/>
                      <a:pt x="1647" y="6475"/>
                      <a:pt x="1643" y="6417"/>
                    </a:cubicBezTo>
                    <a:cubicBezTo>
                      <a:pt x="1642" y="6405"/>
                      <a:pt x="1639" y="6393"/>
                      <a:pt x="1637" y="6381"/>
                    </a:cubicBezTo>
                    <a:cubicBezTo>
                      <a:pt x="1635" y="6365"/>
                      <a:pt x="1633" y="6348"/>
                      <a:pt x="1632" y="6331"/>
                    </a:cubicBezTo>
                    <a:cubicBezTo>
                      <a:pt x="1632" y="6317"/>
                      <a:pt x="1641" y="6309"/>
                      <a:pt x="1655" y="6310"/>
                    </a:cubicBezTo>
                    <a:cubicBezTo>
                      <a:pt x="1665" y="6310"/>
                      <a:pt x="1675" y="6312"/>
                      <a:pt x="1687" y="6314"/>
                    </a:cubicBezTo>
                    <a:cubicBezTo>
                      <a:pt x="1688" y="6339"/>
                      <a:pt x="1688" y="6361"/>
                      <a:pt x="1691" y="6384"/>
                    </a:cubicBezTo>
                    <a:cubicBezTo>
                      <a:pt x="1698" y="6453"/>
                      <a:pt x="1706" y="6523"/>
                      <a:pt x="1713" y="6593"/>
                    </a:cubicBezTo>
                    <a:cubicBezTo>
                      <a:pt x="1718" y="6644"/>
                      <a:pt x="1720" y="6696"/>
                      <a:pt x="1727" y="6747"/>
                    </a:cubicBezTo>
                    <a:cubicBezTo>
                      <a:pt x="1733" y="6791"/>
                      <a:pt x="1744" y="6835"/>
                      <a:pt x="1750" y="6879"/>
                    </a:cubicBezTo>
                    <a:cubicBezTo>
                      <a:pt x="1760" y="6962"/>
                      <a:pt x="1768" y="7045"/>
                      <a:pt x="1777" y="7128"/>
                    </a:cubicBezTo>
                    <a:cubicBezTo>
                      <a:pt x="1784" y="7191"/>
                      <a:pt x="1790" y="7254"/>
                      <a:pt x="1798" y="7317"/>
                    </a:cubicBezTo>
                    <a:cubicBezTo>
                      <a:pt x="1803" y="7367"/>
                      <a:pt x="1809" y="7417"/>
                      <a:pt x="1816" y="7467"/>
                    </a:cubicBezTo>
                    <a:cubicBezTo>
                      <a:pt x="1823" y="7519"/>
                      <a:pt x="1832" y="7570"/>
                      <a:pt x="1838" y="7621"/>
                    </a:cubicBezTo>
                    <a:cubicBezTo>
                      <a:pt x="1850" y="7715"/>
                      <a:pt x="1860" y="7810"/>
                      <a:pt x="1871" y="7904"/>
                    </a:cubicBezTo>
                    <a:cubicBezTo>
                      <a:pt x="1880" y="7974"/>
                      <a:pt x="1891" y="8043"/>
                      <a:pt x="1898" y="8113"/>
                    </a:cubicBezTo>
                    <a:cubicBezTo>
                      <a:pt x="1911" y="8234"/>
                      <a:pt x="1923" y="8356"/>
                      <a:pt x="1934" y="8478"/>
                    </a:cubicBezTo>
                    <a:cubicBezTo>
                      <a:pt x="1941" y="8550"/>
                      <a:pt x="1945" y="8623"/>
                      <a:pt x="1950" y="8696"/>
                    </a:cubicBezTo>
                    <a:cubicBezTo>
                      <a:pt x="1953" y="8742"/>
                      <a:pt x="1948" y="8790"/>
                      <a:pt x="1958" y="8835"/>
                    </a:cubicBezTo>
                    <a:cubicBezTo>
                      <a:pt x="1973" y="8909"/>
                      <a:pt x="1964" y="8983"/>
                      <a:pt x="1969" y="9057"/>
                    </a:cubicBezTo>
                    <a:cubicBezTo>
                      <a:pt x="1974" y="9116"/>
                      <a:pt x="1970" y="9176"/>
                      <a:pt x="1971" y="9236"/>
                    </a:cubicBezTo>
                    <a:cubicBezTo>
                      <a:pt x="1972" y="9283"/>
                      <a:pt x="1976" y="9329"/>
                      <a:pt x="1976" y="9375"/>
                    </a:cubicBezTo>
                    <a:cubicBezTo>
                      <a:pt x="1976" y="9446"/>
                      <a:pt x="1971" y="9516"/>
                      <a:pt x="1972" y="9586"/>
                    </a:cubicBezTo>
                    <a:cubicBezTo>
                      <a:pt x="1974" y="9710"/>
                      <a:pt x="1965" y="9833"/>
                      <a:pt x="1956" y="9956"/>
                    </a:cubicBezTo>
                    <a:cubicBezTo>
                      <a:pt x="1954" y="9993"/>
                      <a:pt x="1946" y="10033"/>
                      <a:pt x="1979" y="10065"/>
                    </a:cubicBezTo>
                    <a:cubicBezTo>
                      <a:pt x="1950" y="10086"/>
                      <a:pt x="1952" y="10116"/>
                      <a:pt x="1950" y="10144"/>
                    </a:cubicBezTo>
                    <a:cubicBezTo>
                      <a:pt x="1950" y="10151"/>
                      <a:pt x="1949" y="10158"/>
                      <a:pt x="1949" y="10164"/>
                    </a:cubicBezTo>
                    <a:cubicBezTo>
                      <a:pt x="1945" y="10213"/>
                      <a:pt x="1941" y="10262"/>
                      <a:pt x="1937" y="10317"/>
                    </a:cubicBezTo>
                    <a:close/>
                    <a:moveTo>
                      <a:pt x="1752" y="1928"/>
                    </a:moveTo>
                    <a:cubicBezTo>
                      <a:pt x="1786" y="1913"/>
                      <a:pt x="1812" y="1886"/>
                      <a:pt x="1839" y="1861"/>
                    </a:cubicBezTo>
                    <a:cubicBezTo>
                      <a:pt x="1851" y="1849"/>
                      <a:pt x="1863" y="1836"/>
                      <a:pt x="1877" y="1826"/>
                    </a:cubicBezTo>
                    <a:cubicBezTo>
                      <a:pt x="1897" y="1813"/>
                      <a:pt x="1922" y="1823"/>
                      <a:pt x="1922" y="1845"/>
                    </a:cubicBezTo>
                    <a:cubicBezTo>
                      <a:pt x="1923" y="1866"/>
                      <a:pt x="1933" y="1889"/>
                      <a:pt x="1914" y="1909"/>
                    </a:cubicBezTo>
                    <a:cubicBezTo>
                      <a:pt x="1905" y="1919"/>
                      <a:pt x="1903" y="1935"/>
                      <a:pt x="1896" y="1953"/>
                    </a:cubicBezTo>
                    <a:cubicBezTo>
                      <a:pt x="1919" y="1960"/>
                      <a:pt x="1941" y="1972"/>
                      <a:pt x="1962" y="1971"/>
                    </a:cubicBezTo>
                    <a:cubicBezTo>
                      <a:pt x="1976" y="1971"/>
                      <a:pt x="1990" y="1956"/>
                      <a:pt x="2003" y="1945"/>
                    </a:cubicBezTo>
                    <a:cubicBezTo>
                      <a:pt x="2017" y="1933"/>
                      <a:pt x="2031" y="1932"/>
                      <a:pt x="2047" y="1940"/>
                    </a:cubicBezTo>
                    <a:cubicBezTo>
                      <a:pt x="2049" y="1948"/>
                      <a:pt x="2049" y="1956"/>
                      <a:pt x="2052" y="1963"/>
                    </a:cubicBezTo>
                    <a:cubicBezTo>
                      <a:pt x="2063" y="1988"/>
                      <a:pt x="2072" y="1993"/>
                      <a:pt x="2095" y="1988"/>
                    </a:cubicBezTo>
                    <a:cubicBezTo>
                      <a:pt x="2120" y="1983"/>
                      <a:pt x="2141" y="1965"/>
                      <a:pt x="2142" y="1946"/>
                    </a:cubicBezTo>
                    <a:cubicBezTo>
                      <a:pt x="2142" y="1939"/>
                      <a:pt x="2137" y="1932"/>
                      <a:pt x="2133" y="1926"/>
                    </a:cubicBezTo>
                    <a:cubicBezTo>
                      <a:pt x="2125" y="1915"/>
                      <a:pt x="2116" y="1904"/>
                      <a:pt x="2103" y="1888"/>
                    </a:cubicBezTo>
                    <a:cubicBezTo>
                      <a:pt x="2124" y="1880"/>
                      <a:pt x="2138" y="1870"/>
                      <a:pt x="2152" y="1871"/>
                    </a:cubicBezTo>
                    <a:cubicBezTo>
                      <a:pt x="2187" y="1873"/>
                      <a:pt x="2210" y="1857"/>
                      <a:pt x="2230" y="1833"/>
                    </a:cubicBezTo>
                    <a:cubicBezTo>
                      <a:pt x="2245" y="1814"/>
                      <a:pt x="2257" y="1793"/>
                      <a:pt x="2269" y="1773"/>
                    </a:cubicBezTo>
                    <a:cubicBezTo>
                      <a:pt x="2286" y="1742"/>
                      <a:pt x="2284" y="1731"/>
                      <a:pt x="2258" y="1707"/>
                    </a:cubicBezTo>
                    <a:cubicBezTo>
                      <a:pt x="2237" y="1688"/>
                      <a:pt x="2239" y="1675"/>
                      <a:pt x="2265" y="1665"/>
                    </a:cubicBezTo>
                    <a:cubicBezTo>
                      <a:pt x="2274" y="1662"/>
                      <a:pt x="2284" y="1661"/>
                      <a:pt x="2293" y="1660"/>
                    </a:cubicBezTo>
                    <a:cubicBezTo>
                      <a:pt x="2319" y="1655"/>
                      <a:pt x="2341" y="1641"/>
                      <a:pt x="2355" y="1620"/>
                    </a:cubicBezTo>
                    <a:cubicBezTo>
                      <a:pt x="2377" y="1585"/>
                      <a:pt x="2395" y="1549"/>
                      <a:pt x="2413" y="1512"/>
                    </a:cubicBezTo>
                    <a:cubicBezTo>
                      <a:pt x="2427" y="1484"/>
                      <a:pt x="2415" y="1456"/>
                      <a:pt x="2387" y="1442"/>
                    </a:cubicBezTo>
                    <a:cubicBezTo>
                      <a:pt x="2378" y="1437"/>
                      <a:pt x="2368" y="1434"/>
                      <a:pt x="2358" y="1431"/>
                    </a:cubicBezTo>
                    <a:cubicBezTo>
                      <a:pt x="2343" y="1427"/>
                      <a:pt x="2335" y="1418"/>
                      <a:pt x="2336" y="1401"/>
                    </a:cubicBezTo>
                    <a:cubicBezTo>
                      <a:pt x="2339" y="1398"/>
                      <a:pt x="2343" y="1395"/>
                      <a:pt x="2347" y="1392"/>
                    </a:cubicBezTo>
                    <a:cubicBezTo>
                      <a:pt x="2395" y="1356"/>
                      <a:pt x="2429" y="1309"/>
                      <a:pt x="2458" y="1258"/>
                    </a:cubicBezTo>
                    <a:cubicBezTo>
                      <a:pt x="2476" y="1226"/>
                      <a:pt x="2490" y="1191"/>
                      <a:pt x="2507" y="1158"/>
                    </a:cubicBezTo>
                    <a:cubicBezTo>
                      <a:pt x="2533" y="1105"/>
                      <a:pt x="2522" y="1042"/>
                      <a:pt x="2480" y="1001"/>
                    </a:cubicBezTo>
                    <a:cubicBezTo>
                      <a:pt x="2464" y="986"/>
                      <a:pt x="2448" y="970"/>
                      <a:pt x="2432" y="954"/>
                    </a:cubicBezTo>
                    <a:cubicBezTo>
                      <a:pt x="2422" y="945"/>
                      <a:pt x="2414" y="934"/>
                      <a:pt x="2424" y="923"/>
                    </a:cubicBezTo>
                    <a:cubicBezTo>
                      <a:pt x="2442" y="901"/>
                      <a:pt x="2463" y="881"/>
                      <a:pt x="2482" y="860"/>
                    </a:cubicBezTo>
                    <a:cubicBezTo>
                      <a:pt x="2491" y="851"/>
                      <a:pt x="2500" y="841"/>
                      <a:pt x="2506" y="830"/>
                    </a:cubicBezTo>
                    <a:cubicBezTo>
                      <a:pt x="2517" y="810"/>
                      <a:pt x="2526" y="790"/>
                      <a:pt x="2533" y="769"/>
                    </a:cubicBezTo>
                    <a:cubicBezTo>
                      <a:pt x="2538" y="752"/>
                      <a:pt x="2541" y="734"/>
                      <a:pt x="2539" y="718"/>
                    </a:cubicBezTo>
                    <a:cubicBezTo>
                      <a:pt x="2536" y="689"/>
                      <a:pt x="2529" y="660"/>
                      <a:pt x="2520" y="632"/>
                    </a:cubicBezTo>
                    <a:cubicBezTo>
                      <a:pt x="2509" y="595"/>
                      <a:pt x="2492" y="559"/>
                      <a:pt x="2456" y="539"/>
                    </a:cubicBezTo>
                    <a:cubicBezTo>
                      <a:pt x="2434" y="526"/>
                      <a:pt x="2408" y="518"/>
                      <a:pt x="2383" y="510"/>
                    </a:cubicBezTo>
                    <a:cubicBezTo>
                      <a:pt x="2338" y="496"/>
                      <a:pt x="2292" y="497"/>
                      <a:pt x="2248" y="518"/>
                    </a:cubicBezTo>
                    <a:cubicBezTo>
                      <a:pt x="2234" y="525"/>
                      <a:pt x="2225" y="521"/>
                      <a:pt x="2217" y="511"/>
                    </a:cubicBezTo>
                    <a:cubicBezTo>
                      <a:pt x="2202" y="493"/>
                      <a:pt x="2202" y="473"/>
                      <a:pt x="2210" y="451"/>
                    </a:cubicBezTo>
                    <a:cubicBezTo>
                      <a:pt x="2228" y="401"/>
                      <a:pt x="2216" y="357"/>
                      <a:pt x="2177" y="321"/>
                    </a:cubicBezTo>
                    <a:cubicBezTo>
                      <a:pt x="2164" y="308"/>
                      <a:pt x="2147" y="299"/>
                      <a:pt x="2131" y="290"/>
                    </a:cubicBezTo>
                    <a:cubicBezTo>
                      <a:pt x="2072" y="255"/>
                      <a:pt x="2009" y="231"/>
                      <a:pt x="1940" y="227"/>
                    </a:cubicBezTo>
                    <a:cubicBezTo>
                      <a:pt x="1903" y="225"/>
                      <a:pt x="1869" y="233"/>
                      <a:pt x="1841" y="259"/>
                    </a:cubicBezTo>
                    <a:cubicBezTo>
                      <a:pt x="1830" y="269"/>
                      <a:pt x="1823" y="282"/>
                      <a:pt x="1812" y="296"/>
                    </a:cubicBezTo>
                    <a:cubicBezTo>
                      <a:pt x="1794" y="277"/>
                      <a:pt x="1781" y="259"/>
                      <a:pt x="1785" y="232"/>
                    </a:cubicBezTo>
                    <a:cubicBezTo>
                      <a:pt x="1787" y="218"/>
                      <a:pt x="1786" y="202"/>
                      <a:pt x="1782" y="189"/>
                    </a:cubicBezTo>
                    <a:cubicBezTo>
                      <a:pt x="1766" y="140"/>
                      <a:pt x="1746" y="96"/>
                      <a:pt x="1689" y="80"/>
                    </a:cubicBezTo>
                    <a:cubicBezTo>
                      <a:pt x="1629" y="62"/>
                      <a:pt x="1569" y="60"/>
                      <a:pt x="1508" y="61"/>
                    </a:cubicBezTo>
                    <a:cubicBezTo>
                      <a:pt x="1441" y="62"/>
                      <a:pt x="1383" y="81"/>
                      <a:pt x="1341" y="136"/>
                    </a:cubicBezTo>
                    <a:cubicBezTo>
                      <a:pt x="1331" y="149"/>
                      <a:pt x="1324" y="160"/>
                      <a:pt x="1327" y="176"/>
                    </a:cubicBezTo>
                    <a:cubicBezTo>
                      <a:pt x="1329" y="194"/>
                      <a:pt x="1328" y="212"/>
                      <a:pt x="1316" y="229"/>
                    </a:cubicBezTo>
                    <a:cubicBezTo>
                      <a:pt x="1293" y="220"/>
                      <a:pt x="1288" y="201"/>
                      <a:pt x="1280" y="183"/>
                    </a:cubicBezTo>
                    <a:cubicBezTo>
                      <a:pt x="1276" y="172"/>
                      <a:pt x="1274" y="158"/>
                      <a:pt x="1266" y="151"/>
                    </a:cubicBezTo>
                    <a:cubicBezTo>
                      <a:pt x="1230" y="116"/>
                      <a:pt x="1189" y="96"/>
                      <a:pt x="1137" y="97"/>
                    </a:cubicBezTo>
                    <a:cubicBezTo>
                      <a:pt x="1064" y="97"/>
                      <a:pt x="1002" y="128"/>
                      <a:pt x="939" y="159"/>
                    </a:cubicBezTo>
                    <a:cubicBezTo>
                      <a:pt x="919" y="169"/>
                      <a:pt x="900" y="182"/>
                      <a:pt x="883" y="197"/>
                    </a:cubicBezTo>
                    <a:cubicBezTo>
                      <a:pt x="851" y="223"/>
                      <a:pt x="827" y="254"/>
                      <a:pt x="836" y="300"/>
                    </a:cubicBezTo>
                    <a:cubicBezTo>
                      <a:pt x="837" y="305"/>
                      <a:pt x="833" y="311"/>
                      <a:pt x="829" y="325"/>
                    </a:cubicBezTo>
                    <a:cubicBezTo>
                      <a:pt x="815" y="311"/>
                      <a:pt x="804" y="302"/>
                      <a:pt x="798" y="291"/>
                    </a:cubicBezTo>
                    <a:cubicBezTo>
                      <a:pt x="762" y="227"/>
                      <a:pt x="703" y="202"/>
                      <a:pt x="636" y="188"/>
                    </a:cubicBezTo>
                    <a:cubicBezTo>
                      <a:pt x="628" y="187"/>
                      <a:pt x="618" y="186"/>
                      <a:pt x="612" y="190"/>
                    </a:cubicBezTo>
                    <a:cubicBezTo>
                      <a:pt x="575" y="214"/>
                      <a:pt x="529" y="225"/>
                      <a:pt x="506" y="269"/>
                    </a:cubicBezTo>
                    <a:cubicBezTo>
                      <a:pt x="502" y="276"/>
                      <a:pt x="496" y="281"/>
                      <a:pt x="491" y="287"/>
                    </a:cubicBezTo>
                    <a:cubicBezTo>
                      <a:pt x="452" y="326"/>
                      <a:pt x="437" y="374"/>
                      <a:pt x="431" y="427"/>
                    </a:cubicBezTo>
                    <a:cubicBezTo>
                      <a:pt x="429" y="441"/>
                      <a:pt x="437" y="456"/>
                      <a:pt x="442" y="471"/>
                    </a:cubicBezTo>
                    <a:cubicBezTo>
                      <a:pt x="446" y="482"/>
                      <a:pt x="454" y="492"/>
                      <a:pt x="456" y="503"/>
                    </a:cubicBezTo>
                    <a:cubicBezTo>
                      <a:pt x="459" y="521"/>
                      <a:pt x="443" y="532"/>
                      <a:pt x="427" y="525"/>
                    </a:cubicBezTo>
                    <a:cubicBezTo>
                      <a:pt x="417" y="520"/>
                      <a:pt x="407" y="514"/>
                      <a:pt x="400" y="507"/>
                    </a:cubicBezTo>
                    <a:cubicBezTo>
                      <a:pt x="391" y="496"/>
                      <a:pt x="380" y="493"/>
                      <a:pt x="366" y="490"/>
                    </a:cubicBezTo>
                    <a:cubicBezTo>
                      <a:pt x="322" y="483"/>
                      <a:pt x="287" y="496"/>
                      <a:pt x="255" y="528"/>
                    </a:cubicBezTo>
                    <a:cubicBezTo>
                      <a:pt x="216" y="567"/>
                      <a:pt x="207" y="616"/>
                      <a:pt x="235" y="664"/>
                    </a:cubicBezTo>
                    <a:cubicBezTo>
                      <a:pt x="243" y="678"/>
                      <a:pt x="252" y="691"/>
                      <a:pt x="260" y="705"/>
                    </a:cubicBezTo>
                    <a:cubicBezTo>
                      <a:pt x="269" y="724"/>
                      <a:pt x="281" y="742"/>
                      <a:pt x="271" y="763"/>
                    </a:cubicBezTo>
                    <a:cubicBezTo>
                      <a:pt x="286" y="778"/>
                      <a:pt x="308" y="785"/>
                      <a:pt x="304" y="816"/>
                    </a:cubicBezTo>
                    <a:cubicBezTo>
                      <a:pt x="282" y="801"/>
                      <a:pt x="266" y="808"/>
                      <a:pt x="250" y="823"/>
                    </a:cubicBezTo>
                    <a:cubicBezTo>
                      <a:pt x="243" y="830"/>
                      <a:pt x="230" y="829"/>
                      <a:pt x="214" y="833"/>
                    </a:cubicBezTo>
                    <a:cubicBezTo>
                      <a:pt x="224" y="812"/>
                      <a:pt x="230" y="797"/>
                      <a:pt x="237" y="782"/>
                    </a:cubicBezTo>
                    <a:cubicBezTo>
                      <a:pt x="213" y="776"/>
                      <a:pt x="193" y="778"/>
                      <a:pt x="175" y="792"/>
                    </a:cubicBezTo>
                    <a:cubicBezTo>
                      <a:pt x="158" y="805"/>
                      <a:pt x="142" y="818"/>
                      <a:pt x="125" y="831"/>
                    </a:cubicBezTo>
                    <a:cubicBezTo>
                      <a:pt x="81" y="867"/>
                      <a:pt x="65" y="915"/>
                      <a:pt x="61" y="970"/>
                    </a:cubicBezTo>
                    <a:cubicBezTo>
                      <a:pt x="60" y="996"/>
                      <a:pt x="70" y="1017"/>
                      <a:pt x="88" y="1030"/>
                    </a:cubicBezTo>
                    <a:cubicBezTo>
                      <a:pt x="107" y="1044"/>
                      <a:pt x="132" y="1054"/>
                      <a:pt x="156" y="1058"/>
                    </a:cubicBezTo>
                    <a:cubicBezTo>
                      <a:pt x="184" y="1063"/>
                      <a:pt x="209" y="1047"/>
                      <a:pt x="226" y="1027"/>
                    </a:cubicBezTo>
                    <a:cubicBezTo>
                      <a:pt x="241" y="1009"/>
                      <a:pt x="226" y="992"/>
                      <a:pt x="218" y="975"/>
                    </a:cubicBezTo>
                    <a:cubicBezTo>
                      <a:pt x="217" y="973"/>
                      <a:pt x="218" y="970"/>
                      <a:pt x="218" y="967"/>
                    </a:cubicBezTo>
                    <a:cubicBezTo>
                      <a:pt x="239" y="965"/>
                      <a:pt x="246" y="983"/>
                      <a:pt x="259" y="992"/>
                    </a:cubicBezTo>
                    <a:cubicBezTo>
                      <a:pt x="271" y="1000"/>
                      <a:pt x="287" y="1002"/>
                      <a:pt x="301" y="1004"/>
                    </a:cubicBezTo>
                    <a:cubicBezTo>
                      <a:pt x="306" y="1005"/>
                      <a:pt x="312" y="997"/>
                      <a:pt x="318" y="992"/>
                    </a:cubicBezTo>
                    <a:cubicBezTo>
                      <a:pt x="315" y="1009"/>
                      <a:pt x="312" y="1025"/>
                      <a:pt x="309" y="1044"/>
                    </a:cubicBezTo>
                    <a:cubicBezTo>
                      <a:pt x="323" y="1049"/>
                      <a:pt x="337" y="1059"/>
                      <a:pt x="347" y="1056"/>
                    </a:cubicBezTo>
                    <a:cubicBezTo>
                      <a:pt x="371" y="1049"/>
                      <a:pt x="397" y="1039"/>
                      <a:pt x="407" y="1005"/>
                    </a:cubicBezTo>
                    <a:cubicBezTo>
                      <a:pt x="424" y="1028"/>
                      <a:pt x="417" y="1055"/>
                      <a:pt x="438" y="1066"/>
                    </a:cubicBezTo>
                    <a:cubicBezTo>
                      <a:pt x="440" y="1067"/>
                      <a:pt x="438" y="1074"/>
                      <a:pt x="438" y="1078"/>
                    </a:cubicBezTo>
                    <a:cubicBezTo>
                      <a:pt x="437" y="1080"/>
                      <a:pt x="437" y="1083"/>
                      <a:pt x="436" y="1085"/>
                    </a:cubicBezTo>
                    <a:cubicBezTo>
                      <a:pt x="432" y="1094"/>
                      <a:pt x="428" y="1102"/>
                      <a:pt x="426" y="1111"/>
                    </a:cubicBezTo>
                    <a:cubicBezTo>
                      <a:pt x="416" y="1141"/>
                      <a:pt x="422" y="1154"/>
                      <a:pt x="452" y="1165"/>
                    </a:cubicBezTo>
                    <a:cubicBezTo>
                      <a:pt x="463" y="1169"/>
                      <a:pt x="474" y="1175"/>
                      <a:pt x="486" y="1177"/>
                    </a:cubicBezTo>
                    <a:cubicBezTo>
                      <a:pt x="513" y="1180"/>
                      <a:pt x="543" y="1186"/>
                      <a:pt x="566" y="1164"/>
                    </a:cubicBezTo>
                    <a:cubicBezTo>
                      <a:pt x="596" y="1135"/>
                      <a:pt x="624" y="1102"/>
                      <a:pt x="654" y="1069"/>
                    </a:cubicBezTo>
                    <a:cubicBezTo>
                      <a:pt x="694" y="1075"/>
                      <a:pt x="717" y="1104"/>
                      <a:pt x="708" y="1148"/>
                    </a:cubicBezTo>
                    <a:cubicBezTo>
                      <a:pt x="704" y="1173"/>
                      <a:pt x="700" y="1196"/>
                      <a:pt x="729" y="1212"/>
                    </a:cubicBezTo>
                    <a:cubicBezTo>
                      <a:pt x="767" y="1191"/>
                      <a:pt x="799" y="1162"/>
                      <a:pt x="823" y="1126"/>
                    </a:cubicBezTo>
                    <a:cubicBezTo>
                      <a:pt x="837" y="1104"/>
                      <a:pt x="851" y="1088"/>
                      <a:pt x="879" y="1091"/>
                    </a:cubicBezTo>
                    <a:cubicBezTo>
                      <a:pt x="894" y="1092"/>
                      <a:pt x="909" y="1086"/>
                      <a:pt x="930" y="1083"/>
                    </a:cubicBezTo>
                    <a:cubicBezTo>
                      <a:pt x="926" y="1107"/>
                      <a:pt x="929" y="1133"/>
                      <a:pt x="918" y="1149"/>
                    </a:cubicBezTo>
                    <a:cubicBezTo>
                      <a:pt x="899" y="1177"/>
                      <a:pt x="901" y="1207"/>
                      <a:pt x="894" y="1236"/>
                    </a:cubicBezTo>
                    <a:cubicBezTo>
                      <a:pt x="888" y="1264"/>
                      <a:pt x="909" y="1282"/>
                      <a:pt x="938" y="1279"/>
                    </a:cubicBezTo>
                    <a:cubicBezTo>
                      <a:pt x="950" y="1278"/>
                      <a:pt x="962" y="1278"/>
                      <a:pt x="973" y="1281"/>
                    </a:cubicBezTo>
                    <a:cubicBezTo>
                      <a:pt x="996" y="1287"/>
                      <a:pt x="1015" y="1282"/>
                      <a:pt x="1033" y="1268"/>
                    </a:cubicBezTo>
                    <a:cubicBezTo>
                      <a:pt x="1052" y="1254"/>
                      <a:pt x="1068" y="1236"/>
                      <a:pt x="1088" y="1223"/>
                    </a:cubicBezTo>
                    <a:cubicBezTo>
                      <a:pt x="1123" y="1201"/>
                      <a:pt x="1161" y="1188"/>
                      <a:pt x="1201" y="1205"/>
                    </a:cubicBezTo>
                    <a:cubicBezTo>
                      <a:pt x="1226" y="1215"/>
                      <a:pt x="1248" y="1233"/>
                      <a:pt x="1271" y="1246"/>
                    </a:cubicBezTo>
                    <a:cubicBezTo>
                      <a:pt x="1278" y="1251"/>
                      <a:pt x="1287" y="1257"/>
                      <a:pt x="1294" y="1256"/>
                    </a:cubicBezTo>
                    <a:cubicBezTo>
                      <a:pt x="1339" y="1249"/>
                      <a:pt x="1373" y="1266"/>
                      <a:pt x="1404" y="1297"/>
                    </a:cubicBezTo>
                    <a:cubicBezTo>
                      <a:pt x="1440" y="1333"/>
                      <a:pt x="1467" y="1371"/>
                      <a:pt x="1464" y="1425"/>
                    </a:cubicBezTo>
                    <a:cubicBezTo>
                      <a:pt x="1462" y="1451"/>
                      <a:pt x="1463" y="1477"/>
                      <a:pt x="1463" y="1506"/>
                    </a:cubicBezTo>
                    <a:cubicBezTo>
                      <a:pt x="1468" y="1505"/>
                      <a:pt x="1472" y="1502"/>
                      <a:pt x="1477" y="1502"/>
                    </a:cubicBezTo>
                    <a:cubicBezTo>
                      <a:pt x="1483" y="1500"/>
                      <a:pt x="1490" y="1500"/>
                      <a:pt x="1496" y="1500"/>
                    </a:cubicBezTo>
                    <a:cubicBezTo>
                      <a:pt x="1516" y="1500"/>
                      <a:pt x="1524" y="1510"/>
                      <a:pt x="1516" y="1528"/>
                    </a:cubicBezTo>
                    <a:cubicBezTo>
                      <a:pt x="1511" y="1542"/>
                      <a:pt x="1502" y="1554"/>
                      <a:pt x="1494" y="1566"/>
                    </a:cubicBezTo>
                    <a:cubicBezTo>
                      <a:pt x="1475" y="1593"/>
                      <a:pt x="1453" y="1619"/>
                      <a:pt x="1437" y="1648"/>
                    </a:cubicBezTo>
                    <a:cubicBezTo>
                      <a:pt x="1419" y="1681"/>
                      <a:pt x="1435" y="1713"/>
                      <a:pt x="1468" y="1730"/>
                    </a:cubicBezTo>
                    <a:cubicBezTo>
                      <a:pt x="1499" y="1746"/>
                      <a:pt x="1523" y="1737"/>
                      <a:pt x="1549" y="1719"/>
                    </a:cubicBezTo>
                    <a:cubicBezTo>
                      <a:pt x="1579" y="1698"/>
                      <a:pt x="1611" y="1679"/>
                      <a:pt x="1643" y="1661"/>
                    </a:cubicBezTo>
                    <a:cubicBezTo>
                      <a:pt x="1679" y="1641"/>
                      <a:pt x="1714" y="1658"/>
                      <a:pt x="1748" y="1669"/>
                    </a:cubicBezTo>
                    <a:cubicBezTo>
                      <a:pt x="1775" y="1679"/>
                      <a:pt x="1779" y="1699"/>
                      <a:pt x="1764" y="1727"/>
                    </a:cubicBezTo>
                    <a:cubicBezTo>
                      <a:pt x="1735" y="1778"/>
                      <a:pt x="1721" y="1832"/>
                      <a:pt x="1726" y="1891"/>
                    </a:cubicBezTo>
                    <a:cubicBezTo>
                      <a:pt x="1728" y="1910"/>
                      <a:pt x="1734" y="1921"/>
                      <a:pt x="1752" y="1928"/>
                    </a:cubicBezTo>
                    <a:close/>
                    <a:moveTo>
                      <a:pt x="1234" y="1717"/>
                    </a:moveTo>
                    <a:cubicBezTo>
                      <a:pt x="1247" y="1716"/>
                      <a:pt x="1262" y="1716"/>
                      <a:pt x="1275" y="1712"/>
                    </a:cubicBezTo>
                    <a:cubicBezTo>
                      <a:pt x="1295" y="1707"/>
                      <a:pt x="1321" y="1704"/>
                      <a:pt x="1331" y="1690"/>
                    </a:cubicBezTo>
                    <a:cubicBezTo>
                      <a:pt x="1358" y="1653"/>
                      <a:pt x="1381" y="1615"/>
                      <a:pt x="1387" y="1565"/>
                    </a:cubicBezTo>
                    <a:cubicBezTo>
                      <a:pt x="1397" y="1479"/>
                      <a:pt x="1375" y="1402"/>
                      <a:pt x="1346" y="1325"/>
                    </a:cubicBezTo>
                    <a:cubicBezTo>
                      <a:pt x="1344" y="1321"/>
                      <a:pt x="1342" y="1318"/>
                      <a:pt x="1340" y="1315"/>
                    </a:cubicBezTo>
                    <a:cubicBezTo>
                      <a:pt x="1326" y="1298"/>
                      <a:pt x="1312" y="1298"/>
                      <a:pt x="1298" y="1314"/>
                    </a:cubicBezTo>
                    <a:cubicBezTo>
                      <a:pt x="1293" y="1320"/>
                      <a:pt x="1288" y="1329"/>
                      <a:pt x="1282" y="1330"/>
                    </a:cubicBezTo>
                    <a:cubicBezTo>
                      <a:pt x="1258" y="1335"/>
                      <a:pt x="1248" y="1354"/>
                      <a:pt x="1234" y="1369"/>
                    </a:cubicBezTo>
                    <a:cubicBezTo>
                      <a:pt x="1226" y="1378"/>
                      <a:pt x="1217" y="1387"/>
                      <a:pt x="1206" y="1390"/>
                    </a:cubicBezTo>
                    <a:cubicBezTo>
                      <a:pt x="1200" y="1392"/>
                      <a:pt x="1183" y="1381"/>
                      <a:pt x="1183" y="1378"/>
                    </a:cubicBezTo>
                    <a:cubicBezTo>
                      <a:pt x="1186" y="1357"/>
                      <a:pt x="1191" y="1335"/>
                      <a:pt x="1198" y="1315"/>
                    </a:cubicBezTo>
                    <a:cubicBezTo>
                      <a:pt x="1203" y="1302"/>
                      <a:pt x="1213" y="1292"/>
                      <a:pt x="1225" y="1275"/>
                    </a:cubicBezTo>
                    <a:cubicBezTo>
                      <a:pt x="1208" y="1270"/>
                      <a:pt x="1195" y="1262"/>
                      <a:pt x="1185" y="1265"/>
                    </a:cubicBezTo>
                    <a:cubicBezTo>
                      <a:pt x="1156" y="1275"/>
                      <a:pt x="1127" y="1289"/>
                      <a:pt x="1099" y="1302"/>
                    </a:cubicBezTo>
                    <a:cubicBezTo>
                      <a:pt x="1069" y="1315"/>
                      <a:pt x="1040" y="1333"/>
                      <a:pt x="1008" y="1343"/>
                    </a:cubicBezTo>
                    <a:cubicBezTo>
                      <a:pt x="943" y="1363"/>
                      <a:pt x="877" y="1333"/>
                      <a:pt x="844" y="1272"/>
                    </a:cubicBezTo>
                    <a:cubicBezTo>
                      <a:pt x="839" y="1262"/>
                      <a:pt x="833" y="1254"/>
                      <a:pt x="827" y="1245"/>
                    </a:cubicBezTo>
                    <a:cubicBezTo>
                      <a:pt x="767" y="1275"/>
                      <a:pt x="717" y="1284"/>
                      <a:pt x="637" y="1211"/>
                    </a:cubicBezTo>
                    <a:cubicBezTo>
                      <a:pt x="595" y="1244"/>
                      <a:pt x="547" y="1265"/>
                      <a:pt x="494" y="1251"/>
                    </a:cubicBezTo>
                    <a:cubicBezTo>
                      <a:pt x="442" y="1238"/>
                      <a:pt x="394" y="1215"/>
                      <a:pt x="377" y="1157"/>
                    </a:cubicBezTo>
                    <a:cubicBezTo>
                      <a:pt x="350" y="1172"/>
                      <a:pt x="326" y="1185"/>
                      <a:pt x="301" y="1199"/>
                    </a:cubicBezTo>
                    <a:cubicBezTo>
                      <a:pt x="308" y="1238"/>
                      <a:pt x="298" y="1278"/>
                      <a:pt x="309" y="1316"/>
                    </a:cubicBezTo>
                    <a:cubicBezTo>
                      <a:pt x="311" y="1324"/>
                      <a:pt x="311" y="1332"/>
                      <a:pt x="310" y="1340"/>
                    </a:cubicBezTo>
                    <a:cubicBezTo>
                      <a:pt x="307" y="1397"/>
                      <a:pt x="304" y="1454"/>
                      <a:pt x="301" y="1511"/>
                    </a:cubicBezTo>
                    <a:cubicBezTo>
                      <a:pt x="297" y="1587"/>
                      <a:pt x="282" y="1660"/>
                      <a:pt x="254" y="1731"/>
                    </a:cubicBezTo>
                    <a:cubicBezTo>
                      <a:pt x="240" y="1766"/>
                      <a:pt x="226" y="1800"/>
                      <a:pt x="229" y="1839"/>
                    </a:cubicBezTo>
                    <a:cubicBezTo>
                      <a:pt x="231" y="1862"/>
                      <a:pt x="240" y="1880"/>
                      <a:pt x="261" y="1889"/>
                    </a:cubicBezTo>
                    <a:cubicBezTo>
                      <a:pt x="286" y="1899"/>
                      <a:pt x="310" y="1910"/>
                      <a:pt x="335" y="1918"/>
                    </a:cubicBezTo>
                    <a:cubicBezTo>
                      <a:pt x="389" y="1935"/>
                      <a:pt x="426" y="1983"/>
                      <a:pt x="420" y="2038"/>
                    </a:cubicBezTo>
                    <a:cubicBezTo>
                      <a:pt x="419" y="2048"/>
                      <a:pt x="417" y="2059"/>
                      <a:pt x="417" y="2070"/>
                    </a:cubicBezTo>
                    <a:cubicBezTo>
                      <a:pt x="417" y="2097"/>
                      <a:pt x="440" y="2114"/>
                      <a:pt x="466" y="2106"/>
                    </a:cubicBezTo>
                    <a:cubicBezTo>
                      <a:pt x="501" y="2096"/>
                      <a:pt x="536" y="2091"/>
                      <a:pt x="571" y="2080"/>
                    </a:cubicBezTo>
                    <a:cubicBezTo>
                      <a:pt x="603" y="2070"/>
                      <a:pt x="638" y="2071"/>
                      <a:pt x="672" y="2066"/>
                    </a:cubicBezTo>
                    <a:cubicBezTo>
                      <a:pt x="673" y="2085"/>
                      <a:pt x="680" y="2105"/>
                      <a:pt x="673" y="2110"/>
                    </a:cubicBezTo>
                    <a:cubicBezTo>
                      <a:pt x="658" y="2123"/>
                      <a:pt x="659" y="2136"/>
                      <a:pt x="666" y="2154"/>
                    </a:cubicBezTo>
                    <a:cubicBezTo>
                      <a:pt x="626" y="2158"/>
                      <a:pt x="589" y="2160"/>
                      <a:pt x="553" y="2165"/>
                    </a:cubicBezTo>
                    <a:cubicBezTo>
                      <a:pt x="525" y="2169"/>
                      <a:pt x="506" y="2184"/>
                      <a:pt x="494" y="2214"/>
                    </a:cubicBezTo>
                    <a:cubicBezTo>
                      <a:pt x="536" y="2240"/>
                      <a:pt x="565" y="2275"/>
                      <a:pt x="581" y="2320"/>
                    </a:cubicBezTo>
                    <a:cubicBezTo>
                      <a:pt x="582" y="2324"/>
                      <a:pt x="587" y="2326"/>
                      <a:pt x="589" y="2329"/>
                    </a:cubicBezTo>
                    <a:cubicBezTo>
                      <a:pt x="627" y="2379"/>
                      <a:pt x="685" y="2404"/>
                      <a:pt x="729" y="2446"/>
                    </a:cubicBezTo>
                    <a:cubicBezTo>
                      <a:pt x="734" y="2451"/>
                      <a:pt x="742" y="2452"/>
                      <a:pt x="748" y="2452"/>
                    </a:cubicBezTo>
                    <a:cubicBezTo>
                      <a:pt x="771" y="2454"/>
                      <a:pt x="793" y="2459"/>
                      <a:pt x="815" y="2456"/>
                    </a:cubicBezTo>
                    <a:cubicBezTo>
                      <a:pt x="879" y="2450"/>
                      <a:pt x="942" y="2443"/>
                      <a:pt x="1005" y="2432"/>
                    </a:cubicBezTo>
                    <a:cubicBezTo>
                      <a:pt x="1060" y="2422"/>
                      <a:pt x="1111" y="2400"/>
                      <a:pt x="1161" y="2374"/>
                    </a:cubicBezTo>
                    <a:cubicBezTo>
                      <a:pt x="1205" y="2352"/>
                      <a:pt x="1246" y="2330"/>
                      <a:pt x="1239" y="2267"/>
                    </a:cubicBezTo>
                    <a:cubicBezTo>
                      <a:pt x="1287" y="2276"/>
                      <a:pt x="1311" y="2246"/>
                      <a:pt x="1336" y="2216"/>
                    </a:cubicBezTo>
                    <a:cubicBezTo>
                      <a:pt x="1348" y="2202"/>
                      <a:pt x="1358" y="2186"/>
                      <a:pt x="1372" y="2174"/>
                    </a:cubicBezTo>
                    <a:cubicBezTo>
                      <a:pt x="1388" y="2160"/>
                      <a:pt x="1407" y="2151"/>
                      <a:pt x="1428" y="2137"/>
                    </a:cubicBezTo>
                    <a:cubicBezTo>
                      <a:pt x="1433" y="2169"/>
                      <a:pt x="1426" y="2191"/>
                      <a:pt x="1413" y="2211"/>
                    </a:cubicBezTo>
                    <a:cubicBezTo>
                      <a:pt x="1396" y="2235"/>
                      <a:pt x="1377" y="2259"/>
                      <a:pt x="1358" y="2282"/>
                    </a:cubicBezTo>
                    <a:cubicBezTo>
                      <a:pt x="1332" y="2313"/>
                      <a:pt x="1301" y="2340"/>
                      <a:pt x="1317" y="2389"/>
                    </a:cubicBezTo>
                    <a:cubicBezTo>
                      <a:pt x="1324" y="2411"/>
                      <a:pt x="1318" y="2438"/>
                      <a:pt x="1318" y="2464"/>
                    </a:cubicBezTo>
                    <a:cubicBezTo>
                      <a:pt x="1379" y="2443"/>
                      <a:pt x="1435" y="2423"/>
                      <a:pt x="1491" y="2403"/>
                    </a:cubicBezTo>
                    <a:cubicBezTo>
                      <a:pt x="1512" y="2396"/>
                      <a:pt x="1534" y="2392"/>
                      <a:pt x="1555" y="2383"/>
                    </a:cubicBezTo>
                    <a:cubicBezTo>
                      <a:pt x="1619" y="2355"/>
                      <a:pt x="1686" y="2343"/>
                      <a:pt x="1755" y="2334"/>
                    </a:cubicBezTo>
                    <a:cubicBezTo>
                      <a:pt x="1833" y="2322"/>
                      <a:pt x="1911" y="2310"/>
                      <a:pt x="1989" y="2297"/>
                    </a:cubicBezTo>
                    <a:cubicBezTo>
                      <a:pt x="2001" y="2295"/>
                      <a:pt x="2013" y="2288"/>
                      <a:pt x="2027" y="2283"/>
                    </a:cubicBezTo>
                    <a:cubicBezTo>
                      <a:pt x="2005" y="2240"/>
                      <a:pt x="2006" y="2197"/>
                      <a:pt x="2006" y="2155"/>
                    </a:cubicBezTo>
                    <a:cubicBezTo>
                      <a:pt x="2005" y="2121"/>
                      <a:pt x="1999" y="2088"/>
                      <a:pt x="1996" y="2051"/>
                    </a:cubicBezTo>
                    <a:cubicBezTo>
                      <a:pt x="1900" y="2088"/>
                      <a:pt x="1851" y="2038"/>
                      <a:pt x="1817" y="1963"/>
                    </a:cubicBezTo>
                    <a:cubicBezTo>
                      <a:pt x="1811" y="1965"/>
                      <a:pt x="1808" y="1965"/>
                      <a:pt x="1806" y="1966"/>
                    </a:cubicBezTo>
                    <a:cubicBezTo>
                      <a:pt x="1750" y="1998"/>
                      <a:pt x="1696" y="1975"/>
                      <a:pt x="1682" y="1912"/>
                    </a:cubicBezTo>
                    <a:cubicBezTo>
                      <a:pt x="1678" y="1894"/>
                      <a:pt x="1676" y="1875"/>
                      <a:pt x="1675" y="1856"/>
                    </a:cubicBezTo>
                    <a:cubicBezTo>
                      <a:pt x="1672" y="1805"/>
                      <a:pt x="1686" y="1757"/>
                      <a:pt x="1709" y="1710"/>
                    </a:cubicBezTo>
                    <a:cubicBezTo>
                      <a:pt x="1703" y="1709"/>
                      <a:pt x="1699" y="1707"/>
                      <a:pt x="1695" y="1707"/>
                    </a:cubicBezTo>
                    <a:cubicBezTo>
                      <a:pt x="1653" y="1707"/>
                      <a:pt x="1620" y="1725"/>
                      <a:pt x="1590" y="1754"/>
                    </a:cubicBezTo>
                    <a:cubicBezTo>
                      <a:pt x="1544" y="1797"/>
                      <a:pt x="1512" y="1802"/>
                      <a:pt x="1459" y="1773"/>
                    </a:cubicBezTo>
                    <a:cubicBezTo>
                      <a:pt x="1433" y="1759"/>
                      <a:pt x="1410" y="1741"/>
                      <a:pt x="1392" y="1716"/>
                    </a:cubicBezTo>
                    <a:cubicBezTo>
                      <a:pt x="1377" y="1738"/>
                      <a:pt x="1357" y="1751"/>
                      <a:pt x="1330" y="1753"/>
                    </a:cubicBezTo>
                    <a:cubicBezTo>
                      <a:pt x="1305" y="1754"/>
                      <a:pt x="1279" y="1754"/>
                      <a:pt x="1254" y="1754"/>
                    </a:cubicBezTo>
                    <a:cubicBezTo>
                      <a:pt x="1233" y="1753"/>
                      <a:pt x="1228" y="1740"/>
                      <a:pt x="1234" y="1717"/>
                    </a:cubicBezTo>
                    <a:close/>
                    <a:moveTo>
                      <a:pt x="3153" y="10638"/>
                    </a:moveTo>
                    <a:cubicBezTo>
                      <a:pt x="3149" y="10618"/>
                      <a:pt x="3143" y="10602"/>
                      <a:pt x="3142" y="10585"/>
                    </a:cubicBezTo>
                    <a:cubicBezTo>
                      <a:pt x="3139" y="10543"/>
                      <a:pt x="3134" y="10501"/>
                      <a:pt x="3135" y="10458"/>
                    </a:cubicBezTo>
                    <a:cubicBezTo>
                      <a:pt x="3136" y="10420"/>
                      <a:pt x="3120" y="10389"/>
                      <a:pt x="3107" y="10355"/>
                    </a:cubicBezTo>
                    <a:cubicBezTo>
                      <a:pt x="3102" y="10342"/>
                      <a:pt x="3093" y="10336"/>
                      <a:pt x="3080" y="10337"/>
                    </a:cubicBezTo>
                    <a:cubicBezTo>
                      <a:pt x="3062" y="10337"/>
                      <a:pt x="3043" y="10339"/>
                      <a:pt x="3025" y="10342"/>
                    </a:cubicBezTo>
                    <a:cubicBezTo>
                      <a:pt x="2984" y="10349"/>
                      <a:pt x="2943" y="10359"/>
                      <a:pt x="2901" y="10345"/>
                    </a:cubicBezTo>
                    <a:cubicBezTo>
                      <a:pt x="2895" y="10343"/>
                      <a:pt x="2888" y="10346"/>
                      <a:pt x="2882" y="10347"/>
                    </a:cubicBezTo>
                    <a:cubicBezTo>
                      <a:pt x="2816" y="10352"/>
                      <a:pt x="2750" y="10359"/>
                      <a:pt x="2684" y="10361"/>
                    </a:cubicBezTo>
                    <a:cubicBezTo>
                      <a:pt x="2631" y="10363"/>
                      <a:pt x="2578" y="10358"/>
                      <a:pt x="2525" y="10359"/>
                    </a:cubicBezTo>
                    <a:cubicBezTo>
                      <a:pt x="2472" y="10361"/>
                      <a:pt x="2419" y="10371"/>
                      <a:pt x="2366" y="10372"/>
                    </a:cubicBezTo>
                    <a:cubicBezTo>
                      <a:pt x="2279" y="10373"/>
                      <a:pt x="2191" y="10372"/>
                      <a:pt x="2103" y="10370"/>
                    </a:cubicBezTo>
                    <a:cubicBezTo>
                      <a:pt x="2056" y="10368"/>
                      <a:pt x="2015" y="10382"/>
                      <a:pt x="1980" y="10412"/>
                    </a:cubicBezTo>
                    <a:cubicBezTo>
                      <a:pt x="1933" y="10452"/>
                      <a:pt x="1880" y="10479"/>
                      <a:pt x="1822" y="10500"/>
                    </a:cubicBezTo>
                    <a:cubicBezTo>
                      <a:pt x="1772" y="10518"/>
                      <a:pt x="1719" y="10531"/>
                      <a:pt x="1674" y="10563"/>
                    </a:cubicBezTo>
                    <a:cubicBezTo>
                      <a:pt x="1650" y="10581"/>
                      <a:pt x="1626" y="10597"/>
                      <a:pt x="1602" y="10613"/>
                    </a:cubicBezTo>
                    <a:cubicBezTo>
                      <a:pt x="1572" y="10633"/>
                      <a:pt x="1543" y="10653"/>
                      <a:pt x="1524" y="10685"/>
                    </a:cubicBezTo>
                    <a:cubicBezTo>
                      <a:pt x="1519" y="10694"/>
                      <a:pt x="1510" y="10700"/>
                      <a:pt x="1503" y="10708"/>
                    </a:cubicBezTo>
                    <a:cubicBezTo>
                      <a:pt x="1471" y="10742"/>
                      <a:pt x="1448" y="10782"/>
                      <a:pt x="1437" y="10827"/>
                    </a:cubicBezTo>
                    <a:cubicBezTo>
                      <a:pt x="1450" y="10838"/>
                      <a:pt x="1473" y="10834"/>
                      <a:pt x="1470" y="10862"/>
                    </a:cubicBezTo>
                    <a:cubicBezTo>
                      <a:pt x="1461" y="10865"/>
                      <a:pt x="1451" y="10872"/>
                      <a:pt x="1440" y="10873"/>
                    </a:cubicBezTo>
                    <a:cubicBezTo>
                      <a:pt x="1414" y="10875"/>
                      <a:pt x="1405" y="10890"/>
                      <a:pt x="1403" y="10912"/>
                    </a:cubicBezTo>
                    <a:cubicBezTo>
                      <a:pt x="1400" y="10939"/>
                      <a:pt x="1399" y="10965"/>
                      <a:pt x="1397" y="10990"/>
                    </a:cubicBezTo>
                    <a:cubicBezTo>
                      <a:pt x="1464" y="11027"/>
                      <a:pt x="1535" y="11026"/>
                      <a:pt x="1604" y="11034"/>
                    </a:cubicBezTo>
                    <a:cubicBezTo>
                      <a:pt x="1666" y="11041"/>
                      <a:pt x="1728" y="11046"/>
                      <a:pt x="1790" y="11051"/>
                    </a:cubicBezTo>
                    <a:cubicBezTo>
                      <a:pt x="1834" y="11054"/>
                      <a:pt x="1877" y="11058"/>
                      <a:pt x="1921" y="11060"/>
                    </a:cubicBezTo>
                    <a:cubicBezTo>
                      <a:pt x="1962" y="11062"/>
                      <a:pt x="2003" y="11062"/>
                      <a:pt x="2044" y="11063"/>
                    </a:cubicBezTo>
                    <a:cubicBezTo>
                      <a:pt x="2096" y="11064"/>
                      <a:pt x="2147" y="11067"/>
                      <a:pt x="2198" y="11065"/>
                    </a:cubicBezTo>
                    <a:cubicBezTo>
                      <a:pt x="2268" y="11063"/>
                      <a:pt x="2338" y="11057"/>
                      <a:pt x="2408" y="11052"/>
                    </a:cubicBezTo>
                    <a:cubicBezTo>
                      <a:pt x="2460" y="11048"/>
                      <a:pt x="2512" y="11047"/>
                      <a:pt x="2563" y="11041"/>
                    </a:cubicBezTo>
                    <a:cubicBezTo>
                      <a:pt x="2649" y="11029"/>
                      <a:pt x="2736" y="11013"/>
                      <a:pt x="2822" y="11002"/>
                    </a:cubicBezTo>
                    <a:cubicBezTo>
                      <a:pt x="2897" y="10992"/>
                      <a:pt x="2973" y="10987"/>
                      <a:pt x="3048" y="10979"/>
                    </a:cubicBezTo>
                    <a:cubicBezTo>
                      <a:pt x="3079" y="10975"/>
                      <a:pt x="3109" y="10969"/>
                      <a:pt x="3138" y="10964"/>
                    </a:cubicBezTo>
                    <a:cubicBezTo>
                      <a:pt x="3178" y="10770"/>
                      <a:pt x="3184" y="10679"/>
                      <a:pt x="3161" y="10624"/>
                    </a:cubicBezTo>
                    <a:cubicBezTo>
                      <a:pt x="3160" y="10627"/>
                      <a:pt x="3157" y="10631"/>
                      <a:pt x="3153" y="10638"/>
                    </a:cubicBezTo>
                    <a:close/>
                    <a:moveTo>
                      <a:pt x="2408" y="6839"/>
                    </a:moveTo>
                    <a:cubicBezTo>
                      <a:pt x="2408" y="6860"/>
                      <a:pt x="2408" y="6878"/>
                      <a:pt x="2408" y="6897"/>
                    </a:cubicBezTo>
                    <a:cubicBezTo>
                      <a:pt x="2407" y="6946"/>
                      <a:pt x="2405" y="6995"/>
                      <a:pt x="2406" y="7044"/>
                    </a:cubicBezTo>
                    <a:cubicBezTo>
                      <a:pt x="2407" y="7085"/>
                      <a:pt x="2412" y="7126"/>
                      <a:pt x="2416" y="7167"/>
                    </a:cubicBezTo>
                    <a:cubicBezTo>
                      <a:pt x="2417" y="7184"/>
                      <a:pt x="2416" y="7201"/>
                      <a:pt x="2420" y="7218"/>
                    </a:cubicBezTo>
                    <a:cubicBezTo>
                      <a:pt x="2423" y="7236"/>
                      <a:pt x="2429" y="7255"/>
                      <a:pt x="2438" y="7270"/>
                    </a:cubicBezTo>
                    <a:cubicBezTo>
                      <a:pt x="2457" y="7301"/>
                      <a:pt x="2493" y="7301"/>
                      <a:pt x="2515" y="7272"/>
                    </a:cubicBezTo>
                    <a:cubicBezTo>
                      <a:pt x="2530" y="7253"/>
                      <a:pt x="2541" y="7231"/>
                      <a:pt x="2557" y="7214"/>
                    </a:cubicBezTo>
                    <a:cubicBezTo>
                      <a:pt x="2578" y="7191"/>
                      <a:pt x="2582" y="7165"/>
                      <a:pt x="2579" y="7136"/>
                    </a:cubicBezTo>
                    <a:cubicBezTo>
                      <a:pt x="2576" y="7116"/>
                      <a:pt x="2573" y="7097"/>
                      <a:pt x="2572" y="7077"/>
                    </a:cubicBezTo>
                    <a:cubicBezTo>
                      <a:pt x="2569" y="7028"/>
                      <a:pt x="2566" y="6979"/>
                      <a:pt x="2566" y="6931"/>
                    </a:cubicBezTo>
                    <a:cubicBezTo>
                      <a:pt x="2565" y="6906"/>
                      <a:pt x="2572" y="6883"/>
                      <a:pt x="2588" y="6861"/>
                    </a:cubicBezTo>
                    <a:cubicBezTo>
                      <a:pt x="2602" y="6842"/>
                      <a:pt x="2612" y="6841"/>
                      <a:pt x="2631" y="6851"/>
                    </a:cubicBezTo>
                    <a:cubicBezTo>
                      <a:pt x="2630" y="6860"/>
                      <a:pt x="2629" y="6867"/>
                      <a:pt x="2628" y="6875"/>
                    </a:cubicBezTo>
                    <a:cubicBezTo>
                      <a:pt x="2624" y="6908"/>
                      <a:pt x="2617" y="6940"/>
                      <a:pt x="2616" y="6973"/>
                    </a:cubicBezTo>
                    <a:cubicBezTo>
                      <a:pt x="2616" y="7022"/>
                      <a:pt x="2619" y="7071"/>
                      <a:pt x="2623" y="7119"/>
                    </a:cubicBezTo>
                    <a:cubicBezTo>
                      <a:pt x="2626" y="7155"/>
                      <a:pt x="2631" y="7192"/>
                      <a:pt x="2641" y="7227"/>
                    </a:cubicBezTo>
                    <a:cubicBezTo>
                      <a:pt x="2647" y="7251"/>
                      <a:pt x="2672" y="7256"/>
                      <a:pt x="2692" y="7241"/>
                    </a:cubicBezTo>
                    <a:cubicBezTo>
                      <a:pt x="2700" y="7236"/>
                      <a:pt x="2706" y="7229"/>
                      <a:pt x="2711" y="7221"/>
                    </a:cubicBezTo>
                    <a:cubicBezTo>
                      <a:pt x="2765" y="7152"/>
                      <a:pt x="2774" y="7072"/>
                      <a:pt x="2769" y="6988"/>
                    </a:cubicBezTo>
                    <a:cubicBezTo>
                      <a:pt x="2769" y="6981"/>
                      <a:pt x="2767" y="6975"/>
                      <a:pt x="2767" y="6968"/>
                    </a:cubicBezTo>
                    <a:cubicBezTo>
                      <a:pt x="2766" y="6947"/>
                      <a:pt x="2772" y="6942"/>
                      <a:pt x="2792" y="6943"/>
                    </a:cubicBezTo>
                    <a:cubicBezTo>
                      <a:pt x="2803" y="6943"/>
                      <a:pt x="2813" y="6943"/>
                      <a:pt x="2825" y="6943"/>
                    </a:cubicBezTo>
                    <a:cubicBezTo>
                      <a:pt x="2825" y="6944"/>
                      <a:pt x="2826" y="6946"/>
                      <a:pt x="2827" y="6948"/>
                    </a:cubicBezTo>
                    <a:cubicBezTo>
                      <a:pt x="2834" y="6999"/>
                      <a:pt x="2829" y="7048"/>
                      <a:pt x="2817" y="7097"/>
                    </a:cubicBezTo>
                    <a:cubicBezTo>
                      <a:pt x="2809" y="7127"/>
                      <a:pt x="2815" y="7135"/>
                      <a:pt x="2844" y="7141"/>
                    </a:cubicBezTo>
                    <a:cubicBezTo>
                      <a:pt x="2849" y="7142"/>
                      <a:pt x="2855" y="7141"/>
                      <a:pt x="2860" y="7143"/>
                    </a:cubicBezTo>
                    <a:cubicBezTo>
                      <a:pt x="2880" y="7148"/>
                      <a:pt x="2891" y="7142"/>
                      <a:pt x="2900" y="7123"/>
                    </a:cubicBezTo>
                    <a:cubicBezTo>
                      <a:pt x="2923" y="7072"/>
                      <a:pt x="2937" y="7020"/>
                      <a:pt x="2942" y="6966"/>
                    </a:cubicBezTo>
                    <a:cubicBezTo>
                      <a:pt x="2948" y="6896"/>
                      <a:pt x="2953" y="6827"/>
                      <a:pt x="2951" y="6757"/>
                    </a:cubicBezTo>
                    <a:cubicBezTo>
                      <a:pt x="2949" y="6683"/>
                      <a:pt x="2951" y="6609"/>
                      <a:pt x="2951" y="6535"/>
                    </a:cubicBezTo>
                    <a:cubicBezTo>
                      <a:pt x="2939" y="6529"/>
                      <a:pt x="2918" y="6535"/>
                      <a:pt x="2920" y="6509"/>
                    </a:cubicBezTo>
                    <a:cubicBezTo>
                      <a:pt x="2942" y="6510"/>
                      <a:pt x="2947" y="6496"/>
                      <a:pt x="2948" y="6476"/>
                    </a:cubicBezTo>
                    <a:cubicBezTo>
                      <a:pt x="2948" y="6407"/>
                      <a:pt x="2950" y="6338"/>
                      <a:pt x="2949" y="6270"/>
                    </a:cubicBezTo>
                    <a:cubicBezTo>
                      <a:pt x="2949" y="6256"/>
                      <a:pt x="2939" y="6243"/>
                      <a:pt x="2933" y="6228"/>
                    </a:cubicBezTo>
                    <a:cubicBezTo>
                      <a:pt x="2948" y="6209"/>
                      <a:pt x="2948" y="6209"/>
                      <a:pt x="2937" y="6179"/>
                    </a:cubicBezTo>
                    <a:cubicBezTo>
                      <a:pt x="2905" y="6183"/>
                      <a:pt x="2872" y="6187"/>
                      <a:pt x="2840" y="6190"/>
                    </a:cubicBezTo>
                    <a:cubicBezTo>
                      <a:pt x="2794" y="6193"/>
                      <a:pt x="2747" y="6192"/>
                      <a:pt x="2701" y="6199"/>
                    </a:cubicBezTo>
                    <a:cubicBezTo>
                      <a:pt x="2647" y="6206"/>
                      <a:pt x="2593" y="6204"/>
                      <a:pt x="2539" y="6200"/>
                    </a:cubicBezTo>
                    <a:cubicBezTo>
                      <a:pt x="2504" y="6197"/>
                      <a:pt x="2468" y="6197"/>
                      <a:pt x="2433" y="6200"/>
                    </a:cubicBezTo>
                    <a:cubicBezTo>
                      <a:pt x="2392" y="6204"/>
                      <a:pt x="2352" y="6212"/>
                      <a:pt x="2311" y="6218"/>
                    </a:cubicBezTo>
                    <a:cubicBezTo>
                      <a:pt x="2273" y="6224"/>
                      <a:pt x="2272" y="6223"/>
                      <a:pt x="2267" y="6259"/>
                    </a:cubicBezTo>
                    <a:cubicBezTo>
                      <a:pt x="2256" y="6340"/>
                      <a:pt x="2245" y="6421"/>
                      <a:pt x="2235" y="6503"/>
                    </a:cubicBezTo>
                    <a:cubicBezTo>
                      <a:pt x="2231" y="6540"/>
                      <a:pt x="2231" y="6577"/>
                      <a:pt x="2226" y="6614"/>
                    </a:cubicBezTo>
                    <a:cubicBezTo>
                      <a:pt x="2211" y="6727"/>
                      <a:pt x="2204" y="6840"/>
                      <a:pt x="2207" y="6954"/>
                    </a:cubicBezTo>
                    <a:cubicBezTo>
                      <a:pt x="2207" y="6964"/>
                      <a:pt x="2209" y="6975"/>
                      <a:pt x="2211" y="6985"/>
                    </a:cubicBezTo>
                    <a:cubicBezTo>
                      <a:pt x="2220" y="7036"/>
                      <a:pt x="2229" y="7087"/>
                      <a:pt x="2239" y="7138"/>
                    </a:cubicBezTo>
                    <a:cubicBezTo>
                      <a:pt x="2244" y="7165"/>
                      <a:pt x="2250" y="7192"/>
                      <a:pt x="2274" y="7211"/>
                    </a:cubicBezTo>
                    <a:cubicBezTo>
                      <a:pt x="2290" y="7224"/>
                      <a:pt x="2306" y="7225"/>
                      <a:pt x="2322" y="7217"/>
                    </a:cubicBezTo>
                    <a:cubicBezTo>
                      <a:pt x="2365" y="7195"/>
                      <a:pt x="2376" y="7170"/>
                      <a:pt x="2369" y="7119"/>
                    </a:cubicBezTo>
                    <a:cubicBezTo>
                      <a:pt x="2365" y="7089"/>
                      <a:pt x="2360" y="7058"/>
                      <a:pt x="2360" y="7028"/>
                    </a:cubicBezTo>
                    <a:cubicBezTo>
                      <a:pt x="2359" y="6976"/>
                      <a:pt x="2362" y="6925"/>
                      <a:pt x="2363" y="6873"/>
                    </a:cubicBezTo>
                    <a:cubicBezTo>
                      <a:pt x="2364" y="6844"/>
                      <a:pt x="2372" y="6837"/>
                      <a:pt x="2408" y="6839"/>
                    </a:cubicBezTo>
                    <a:close/>
                    <a:moveTo>
                      <a:pt x="1382" y="10816"/>
                    </a:moveTo>
                    <a:cubicBezTo>
                      <a:pt x="1398" y="10786"/>
                      <a:pt x="1412" y="10758"/>
                      <a:pt x="1429" y="10731"/>
                    </a:cubicBezTo>
                    <a:cubicBezTo>
                      <a:pt x="1484" y="10641"/>
                      <a:pt x="1565" y="10581"/>
                      <a:pt x="1656" y="10531"/>
                    </a:cubicBezTo>
                    <a:cubicBezTo>
                      <a:pt x="1702" y="10505"/>
                      <a:pt x="1752" y="10489"/>
                      <a:pt x="1802" y="10470"/>
                    </a:cubicBezTo>
                    <a:cubicBezTo>
                      <a:pt x="1855" y="10450"/>
                      <a:pt x="1901" y="10418"/>
                      <a:pt x="1947" y="10376"/>
                    </a:cubicBezTo>
                    <a:cubicBezTo>
                      <a:pt x="1932" y="10374"/>
                      <a:pt x="1924" y="10372"/>
                      <a:pt x="1915" y="10371"/>
                    </a:cubicBezTo>
                    <a:cubicBezTo>
                      <a:pt x="1878" y="10368"/>
                      <a:pt x="1863" y="10349"/>
                      <a:pt x="1868" y="10313"/>
                    </a:cubicBezTo>
                    <a:cubicBezTo>
                      <a:pt x="1874" y="10274"/>
                      <a:pt x="1879" y="10234"/>
                      <a:pt x="1882" y="10195"/>
                    </a:cubicBezTo>
                    <a:cubicBezTo>
                      <a:pt x="1885" y="10162"/>
                      <a:pt x="1886" y="10129"/>
                      <a:pt x="1887" y="10096"/>
                    </a:cubicBezTo>
                    <a:cubicBezTo>
                      <a:pt x="1876" y="10095"/>
                      <a:pt x="1870" y="10093"/>
                      <a:pt x="1863" y="10093"/>
                    </a:cubicBezTo>
                    <a:cubicBezTo>
                      <a:pt x="1800" y="10097"/>
                      <a:pt x="1737" y="10098"/>
                      <a:pt x="1674" y="10091"/>
                    </a:cubicBezTo>
                    <a:cubicBezTo>
                      <a:pt x="1636" y="10087"/>
                      <a:pt x="1603" y="10099"/>
                      <a:pt x="1572" y="10119"/>
                    </a:cubicBezTo>
                    <a:cubicBezTo>
                      <a:pt x="1520" y="10152"/>
                      <a:pt x="1468" y="10185"/>
                      <a:pt x="1406" y="10197"/>
                    </a:cubicBezTo>
                    <a:cubicBezTo>
                      <a:pt x="1401" y="10198"/>
                      <a:pt x="1396" y="10202"/>
                      <a:pt x="1391" y="10204"/>
                    </a:cubicBezTo>
                    <a:cubicBezTo>
                      <a:pt x="1336" y="10225"/>
                      <a:pt x="1280" y="10246"/>
                      <a:pt x="1225" y="10268"/>
                    </a:cubicBezTo>
                    <a:cubicBezTo>
                      <a:pt x="1206" y="10276"/>
                      <a:pt x="1186" y="10286"/>
                      <a:pt x="1171" y="10300"/>
                    </a:cubicBezTo>
                    <a:cubicBezTo>
                      <a:pt x="1146" y="10324"/>
                      <a:pt x="1123" y="10350"/>
                      <a:pt x="1101" y="10378"/>
                    </a:cubicBezTo>
                    <a:cubicBezTo>
                      <a:pt x="1073" y="10414"/>
                      <a:pt x="1049" y="10454"/>
                      <a:pt x="1035" y="10502"/>
                    </a:cubicBezTo>
                    <a:cubicBezTo>
                      <a:pt x="1051" y="10511"/>
                      <a:pt x="1056" y="10525"/>
                      <a:pt x="1047" y="10544"/>
                    </a:cubicBezTo>
                    <a:cubicBezTo>
                      <a:pt x="1039" y="10559"/>
                      <a:pt x="1034" y="10576"/>
                      <a:pt x="1026" y="10590"/>
                    </a:cubicBezTo>
                    <a:cubicBezTo>
                      <a:pt x="1014" y="10611"/>
                      <a:pt x="1012" y="10633"/>
                      <a:pt x="1017" y="10656"/>
                    </a:cubicBezTo>
                    <a:cubicBezTo>
                      <a:pt x="1025" y="10694"/>
                      <a:pt x="1037" y="10732"/>
                      <a:pt x="1015" y="10770"/>
                    </a:cubicBezTo>
                    <a:cubicBezTo>
                      <a:pt x="1013" y="10774"/>
                      <a:pt x="1015" y="10780"/>
                      <a:pt x="1016" y="10785"/>
                    </a:cubicBezTo>
                    <a:cubicBezTo>
                      <a:pt x="1056" y="10804"/>
                      <a:pt x="1097" y="10804"/>
                      <a:pt x="1138" y="10803"/>
                    </a:cubicBezTo>
                    <a:cubicBezTo>
                      <a:pt x="1174" y="10803"/>
                      <a:pt x="1209" y="10804"/>
                      <a:pt x="1245" y="10806"/>
                    </a:cubicBezTo>
                    <a:cubicBezTo>
                      <a:pt x="1290" y="10809"/>
                      <a:pt x="1335" y="10812"/>
                      <a:pt x="1382" y="10816"/>
                    </a:cubicBezTo>
                    <a:close/>
                    <a:moveTo>
                      <a:pt x="3147" y="6032"/>
                    </a:moveTo>
                    <a:cubicBezTo>
                      <a:pt x="3148" y="6005"/>
                      <a:pt x="3151" y="5984"/>
                      <a:pt x="3150" y="5963"/>
                    </a:cubicBezTo>
                    <a:cubicBezTo>
                      <a:pt x="3148" y="5914"/>
                      <a:pt x="3144" y="5865"/>
                      <a:pt x="3142" y="5817"/>
                    </a:cubicBezTo>
                    <a:cubicBezTo>
                      <a:pt x="3140" y="5745"/>
                      <a:pt x="3138" y="5674"/>
                      <a:pt x="3136" y="5603"/>
                    </a:cubicBezTo>
                    <a:cubicBezTo>
                      <a:pt x="3133" y="5522"/>
                      <a:pt x="3130" y="5442"/>
                      <a:pt x="3126" y="5361"/>
                    </a:cubicBezTo>
                    <a:cubicBezTo>
                      <a:pt x="3125" y="5345"/>
                      <a:pt x="3121" y="5330"/>
                      <a:pt x="3119" y="5314"/>
                    </a:cubicBezTo>
                    <a:cubicBezTo>
                      <a:pt x="3114" y="5260"/>
                      <a:pt x="3108" y="5206"/>
                      <a:pt x="3104" y="5152"/>
                    </a:cubicBezTo>
                    <a:cubicBezTo>
                      <a:pt x="3103" y="5145"/>
                      <a:pt x="3106" y="5137"/>
                      <a:pt x="3108" y="5129"/>
                    </a:cubicBezTo>
                    <a:cubicBezTo>
                      <a:pt x="3114" y="5104"/>
                      <a:pt x="3107" y="5081"/>
                      <a:pt x="3100" y="5057"/>
                    </a:cubicBezTo>
                    <a:cubicBezTo>
                      <a:pt x="3095" y="5105"/>
                      <a:pt x="3094" y="5152"/>
                      <a:pt x="3090" y="5200"/>
                    </a:cubicBezTo>
                    <a:cubicBezTo>
                      <a:pt x="3083" y="5265"/>
                      <a:pt x="3063" y="5329"/>
                      <a:pt x="3062" y="5395"/>
                    </a:cubicBezTo>
                    <a:cubicBezTo>
                      <a:pt x="3062" y="5420"/>
                      <a:pt x="3060" y="5444"/>
                      <a:pt x="3057" y="5468"/>
                    </a:cubicBezTo>
                    <a:cubicBezTo>
                      <a:pt x="3048" y="5535"/>
                      <a:pt x="3038" y="5602"/>
                      <a:pt x="3029" y="5669"/>
                    </a:cubicBezTo>
                    <a:cubicBezTo>
                      <a:pt x="3026" y="5690"/>
                      <a:pt x="3027" y="5711"/>
                      <a:pt x="3024" y="5732"/>
                    </a:cubicBezTo>
                    <a:cubicBezTo>
                      <a:pt x="3019" y="5787"/>
                      <a:pt x="3012" y="5842"/>
                      <a:pt x="3006" y="5899"/>
                    </a:cubicBezTo>
                    <a:cubicBezTo>
                      <a:pt x="3029" y="5904"/>
                      <a:pt x="3028" y="5920"/>
                      <a:pt x="3027" y="5938"/>
                    </a:cubicBezTo>
                    <a:cubicBezTo>
                      <a:pt x="3024" y="5968"/>
                      <a:pt x="3024" y="5999"/>
                      <a:pt x="3022" y="6029"/>
                    </a:cubicBezTo>
                    <a:cubicBezTo>
                      <a:pt x="3065" y="6047"/>
                      <a:pt x="3103" y="6017"/>
                      <a:pt x="3147" y="6032"/>
                    </a:cubicBezTo>
                    <a:close/>
                    <a:moveTo>
                      <a:pt x="356" y="1094"/>
                    </a:moveTo>
                    <a:cubicBezTo>
                      <a:pt x="316" y="1072"/>
                      <a:pt x="316" y="1072"/>
                      <a:pt x="284" y="1074"/>
                    </a:cubicBezTo>
                    <a:cubicBezTo>
                      <a:pt x="279" y="1085"/>
                      <a:pt x="273" y="1098"/>
                      <a:pt x="268" y="1110"/>
                    </a:cubicBezTo>
                    <a:cubicBezTo>
                      <a:pt x="278" y="1109"/>
                      <a:pt x="289" y="1104"/>
                      <a:pt x="294" y="1108"/>
                    </a:cubicBezTo>
                    <a:cubicBezTo>
                      <a:pt x="300" y="1112"/>
                      <a:pt x="302" y="1124"/>
                      <a:pt x="308" y="1136"/>
                    </a:cubicBezTo>
                    <a:cubicBezTo>
                      <a:pt x="325" y="1121"/>
                      <a:pt x="340" y="1109"/>
                      <a:pt x="356" y="1094"/>
                    </a:cubicBezTo>
                    <a:close/>
                    <a:moveTo>
                      <a:pt x="2183" y="6107"/>
                    </a:moveTo>
                    <a:cubicBezTo>
                      <a:pt x="2160" y="6115"/>
                      <a:pt x="2136" y="6109"/>
                      <a:pt x="2129" y="6138"/>
                    </a:cubicBezTo>
                    <a:cubicBezTo>
                      <a:pt x="2147" y="6141"/>
                      <a:pt x="2162" y="6143"/>
                      <a:pt x="2179" y="6145"/>
                    </a:cubicBezTo>
                    <a:cubicBezTo>
                      <a:pt x="2181" y="6133"/>
                      <a:pt x="2182" y="6123"/>
                      <a:pt x="2183" y="6107"/>
                    </a:cubicBezTo>
                    <a:close/>
                    <a:moveTo>
                      <a:pt x="1905" y="1990"/>
                    </a:moveTo>
                    <a:cubicBezTo>
                      <a:pt x="1903" y="1993"/>
                      <a:pt x="1901" y="1996"/>
                      <a:pt x="1899" y="1998"/>
                    </a:cubicBezTo>
                    <a:cubicBezTo>
                      <a:pt x="1906" y="2003"/>
                      <a:pt x="1913" y="2007"/>
                      <a:pt x="1920" y="2011"/>
                    </a:cubicBezTo>
                    <a:cubicBezTo>
                      <a:pt x="1921" y="2010"/>
                      <a:pt x="1922" y="2008"/>
                      <a:pt x="1924" y="2006"/>
                    </a:cubicBezTo>
                    <a:cubicBezTo>
                      <a:pt x="1917" y="2001"/>
                      <a:pt x="1911" y="1996"/>
                      <a:pt x="1905" y="199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62" name="Freeform 24"/>
              <p:cNvSpPr>
                <a:spLocks noEditPoints="1"/>
              </p:cNvSpPr>
              <p:nvPr/>
            </p:nvSpPr>
            <p:spPr bwMode="auto">
              <a:xfrm>
                <a:off x="5991225" y="2012950"/>
                <a:ext cx="974725" cy="1563688"/>
              </a:xfrm>
              <a:custGeom>
                <a:avLst/>
                <a:gdLst>
                  <a:gd name="T0" fmla="*/ 1869 w 2372"/>
                  <a:gd name="T1" fmla="*/ 3802 h 3806"/>
                  <a:gd name="T2" fmla="*/ 1531 w 2372"/>
                  <a:gd name="T3" fmla="*/ 3778 h 3806"/>
                  <a:gd name="T4" fmla="*/ 1539 w 2372"/>
                  <a:gd name="T5" fmla="*/ 3671 h 3806"/>
                  <a:gd name="T6" fmla="*/ 1527 w 2372"/>
                  <a:gd name="T7" fmla="*/ 3593 h 3806"/>
                  <a:gd name="T8" fmla="*/ 1452 w 2372"/>
                  <a:gd name="T9" fmla="*/ 3694 h 3806"/>
                  <a:gd name="T10" fmla="*/ 1497 w 2372"/>
                  <a:gd name="T11" fmla="*/ 3077 h 3806"/>
                  <a:gd name="T12" fmla="*/ 1511 w 2372"/>
                  <a:gd name="T13" fmla="*/ 2403 h 3806"/>
                  <a:gd name="T14" fmla="*/ 1484 w 2372"/>
                  <a:gd name="T15" fmla="*/ 1980 h 3806"/>
                  <a:gd name="T16" fmla="*/ 1359 w 2372"/>
                  <a:gd name="T17" fmla="*/ 1456 h 3806"/>
                  <a:gd name="T18" fmla="*/ 1285 w 2372"/>
                  <a:gd name="T19" fmla="*/ 1382 h 3806"/>
                  <a:gd name="T20" fmla="*/ 1371 w 2372"/>
                  <a:gd name="T21" fmla="*/ 1738 h 3806"/>
                  <a:gd name="T22" fmla="*/ 1437 w 2372"/>
                  <a:gd name="T23" fmla="*/ 2056 h 3806"/>
                  <a:gd name="T24" fmla="*/ 1453 w 2372"/>
                  <a:gd name="T25" fmla="*/ 2908 h 3806"/>
                  <a:gd name="T26" fmla="*/ 1408 w 2372"/>
                  <a:gd name="T27" fmla="*/ 3589 h 3806"/>
                  <a:gd name="T28" fmla="*/ 1193 w 2372"/>
                  <a:gd name="T29" fmla="*/ 3728 h 3806"/>
                  <a:gd name="T30" fmla="*/ 914 w 2372"/>
                  <a:gd name="T31" fmla="*/ 3759 h 3806"/>
                  <a:gd name="T32" fmla="*/ 500 w 2372"/>
                  <a:gd name="T33" fmla="*/ 3762 h 3806"/>
                  <a:gd name="T34" fmla="*/ 117 w 2372"/>
                  <a:gd name="T35" fmla="*/ 3606 h 3806"/>
                  <a:gd name="T36" fmla="*/ 64 w 2372"/>
                  <a:gd name="T37" fmla="*/ 3331 h 3806"/>
                  <a:gd name="T38" fmla="*/ 3 w 2372"/>
                  <a:gd name="T39" fmla="*/ 2685 h 3806"/>
                  <a:gd name="T40" fmla="*/ 17 w 2372"/>
                  <a:gd name="T41" fmla="*/ 2089 h 3806"/>
                  <a:gd name="T42" fmla="*/ 150 w 2372"/>
                  <a:gd name="T43" fmla="*/ 1330 h 3806"/>
                  <a:gd name="T44" fmla="*/ 228 w 2372"/>
                  <a:gd name="T45" fmla="*/ 893 h 3806"/>
                  <a:gd name="T46" fmla="*/ 485 w 2372"/>
                  <a:gd name="T47" fmla="*/ 321 h 3806"/>
                  <a:gd name="T48" fmla="*/ 633 w 2372"/>
                  <a:gd name="T49" fmla="*/ 211 h 3806"/>
                  <a:gd name="T50" fmla="*/ 1104 w 2372"/>
                  <a:gd name="T51" fmla="*/ 42 h 3806"/>
                  <a:gd name="T52" fmla="*/ 1488 w 2372"/>
                  <a:gd name="T53" fmla="*/ 44 h 3806"/>
                  <a:gd name="T54" fmla="*/ 1676 w 2372"/>
                  <a:gd name="T55" fmla="*/ 323 h 3806"/>
                  <a:gd name="T56" fmla="*/ 1528 w 2372"/>
                  <a:gd name="T57" fmla="*/ 265 h 3806"/>
                  <a:gd name="T58" fmla="*/ 1665 w 2372"/>
                  <a:gd name="T59" fmla="*/ 386 h 3806"/>
                  <a:gd name="T60" fmla="*/ 1914 w 2372"/>
                  <a:gd name="T61" fmla="*/ 720 h 3806"/>
                  <a:gd name="T62" fmla="*/ 2109 w 2372"/>
                  <a:gd name="T63" fmla="*/ 1203 h 3806"/>
                  <a:gd name="T64" fmla="*/ 2236 w 2372"/>
                  <a:gd name="T65" fmla="*/ 1566 h 3806"/>
                  <a:gd name="T66" fmla="*/ 2347 w 2372"/>
                  <a:gd name="T67" fmla="*/ 2112 h 3806"/>
                  <a:gd name="T68" fmla="*/ 2358 w 2372"/>
                  <a:gd name="T69" fmla="*/ 2733 h 3806"/>
                  <a:gd name="T70" fmla="*/ 2290 w 2372"/>
                  <a:gd name="T71" fmla="*/ 3341 h 3806"/>
                  <a:gd name="T72" fmla="*/ 1603 w 2372"/>
                  <a:gd name="T73" fmla="*/ 2296 h 3806"/>
                  <a:gd name="T74" fmla="*/ 1603 w 2372"/>
                  <a:gd name="T75" fmla="*/ 2296 h 3806"/>
                  <a:gd name="T76" fmla="*/ 1557 w 2372"/>
                  <a:gd name="T77" fmla="*/ 3228 h 3806"/>
                  <a:gd name="T78" fmla="*/ 584 w 2372"/>
                  <a:gd name="T79" fmla="*/ 3565 h 3806"/>
                  <a:gd name="T80" fmla="*/ 1580 w 2372"/>
                  <a:gd name="T81" fmla="*/ 3036 h 3806"/>
                  <a:gd name="T82" fmla="*/ 1585 w 2372"/>
                  <a:gd name="T83" fmla="*/ 3061 h 3806"/>
                  <a:gd name="T84" fmla="*/ 1579 w 2372"/>
                  <a:gd name="T85" fmla="*/ 2407 h 3806"/>
                  <a:gd name="T86" fmla="*/ 1586 w 2372"/>
                  <a:gd name="T87" fmla="*/ 2403 h 3806"/>
                  <a:gd name="T88" fmla="*/ 1603 w 2372"/>
                  <a:gd name="T89" fmla="*/ 2697 h 38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372" h="3806">
                    <a:moveTo>
                      <a:pt x="2244" y="3767"/>
                    </a:moveTo>
                    <a:cubicBezTo>
                      <a:pt x="2158" y="3780"/>
                      <a:pt x="2076" y="3797"/>
                      <a:pt x="1992" y="3793"/>
                    </a:cubicBezTo>
                    <a:cubicBezTo>
                      <a:pt x="1951" y="3792"/>
                      <a:pt x="1910" y="3801"/>
                      <a:pt x="1869" y="3802"/>
                    </a:cubicBezTo>
                    <a:cubicBezTo>
                      <a:pt x="1847" y="3803"/>
                      <a:pt x="1825" y="3796"/>
                      <a:pt x="1804" y="3797"/>
                    </a:cubicBezTo>
                    <a:cubicBezTo>
                      <a:pt x="1744" y="3798"/>
                      <a:pt x="1685" y="3802"/>
                      <a:pt x="1626" y="3805"/>
                    </a:cubicBezTo>
                    <a:cubicBezTo>
                      <a:pt x="1592" y="3806"/>
                      <a:pt x="1560" y="3804"/>
                      <a:pt x="1531" y="3778"/>
                    </a:cubicBezTo>
                    <a:cubicBezTo>
                      <a:pt x="1539" y="3768"/>
                      <a:pt x="1547" y="3760"/>
                      <a:pt x="1557" y="3747"/>
                    </a:cubicBezTo>
                    <a:cubicBezTo>
                      <a:pt x="1551" y="3736"/>
                      <a:pt x="1544" y="3721"/>
                      <a:pt x="1535" y="3704"/>
                    </a:cubicBezTo>
                    <a:cubicBezTo>
                      <a:pt x="1543" y="3698"/>
                      <a:pt x="1547" y="3685"/>
                      <a:pt x="1539" y="3671"/>
                    </a:cubicBezTo>
                    <a:cubicBezTo>
                      <a:pt x="1529" y="3657"/>
                      <a:pt x="1528" y="3643"/>
                      <a:pt x="1538" y="3628"/>
                    </a:cubicBezTo>
                    <a:cubicBezTo>
                      <a:pt x="1547" y="3614"/>
                      <a:pt x="1547" y="3601"/>
                      <a:pt x="1534" y="3589"/>
                    </a:cubicBezTo>
                    <a:cubicBezTo>
                      <a:pt x="1531" y="3591"/>
                      <a:pt x="1527" y="3592"/>
                      <a:pt x="1527" y="3593"/>
                    </a:cubicBezTo>
                    <a:cubicBezTo>
                      <a:pt x="1518" y="3635"/>
                      <a:pt x="1510" y="3677"/>
                      <a:pt x="1501" y="3722"/>
                    </a:cubicBezTo>
                    <a:cubicBezTo>
                      <a:pt x="1499" y="3722"/>
                      <a:pt x="1493" y="3724"/>
                      <a:pt x="1487" y="3725"/>
                    </a:cubicBezTo>
                    <a:cubicBezTo>
                      <a:pt x="1457" y="3729"/>
                      <a:pt x="1450" y="3723"/>
                      <a:pt x="1452" y="3694"/>
                    </a:cubicBezTo>
                    <a:cubicBezTo>
                      <a:pt x="1456" y="3654"/>
                      <a:pt x="1463" y="3613"/>
                      <a:pt x="1466" y="3573"/>
                    </a:cubicBezTo>
                    <a:cubicBezTo>
                      <a:pt x="1473" y="3486"/>
                      <a:pt x="1479" y="3398"/>
                      <a:pt x="1484" y="3311"/>
                    </a:cubicBezTo>
                    <a:cubicBezTo>
                      <a:pt x="1489" y="3233"/>
                      <a:pt x="1494" y="3155"/>
                      <a:pt x="1497" y="3077"/>
                    </a:cubicBezTo>
                    <a:cubicBezTo>
                      <a:pt x="1501" y="2982"/>
                      <a:pt x="1504" y="2886"/>
                      <a:pt x="1505" y="2791"/>
                    </a:cubicBezTo>
                    <a:cubicBezTo>
                      <a:pt x="1507" y="2717"/>
                      <a:pt x="1505" y="2643"/>
                      <a:pt x="1506" y="2569"/>
                    </a:cubicBezTo>
                    <a:cubicBezTo>
                      <a:pt x="1507" y="2514"/>
                      <a:pt x="1510" y="2458"/>
                      <a:pt x="1511" y="2403"/>
                    </a:cubicBezTo>
                    <a:cubicBezTo>
                      <a:pt x="1512" y="2363"/>
                      <a:pt x="1512" y="2324"/>
                      <a:pt x="1511" y="2284"/>
                    </a:cubicBezTo>
                    <a:cubicBezTo>
                      <a:pt x="1511" y="2250"/>
                      <a:pt x="1508" y="2216"/>
                      <a:pt x="1509" y="2181"/>
                    </a:cubicBezTo>
                    <a:cubicBezTo>
                      <a:pt x="1510" y="2113"/>
                      <a:pt x="1489" y="2048"/>
                      <a:pt x="1484" y="1980"/>
                    </a:cubicBezTo>
                    <a:cubicBezTo>
                      <a:pt x="1477" y="1889"/>
                      <a:pt x="1442" y="1806"/>
                      <a:pt x="1420" y="1719"/>
                    </a:cubicBezTo>
                    <a:cubicBezTo>
                      <a:pt x="1415" y="1697"/>
                      <a:pt x="1408" y="1675"/>
                      <a:pt x="1406" y="1653"/>
                    </a:cubicBezTo>
                    <a:cubicBezTo>
                      <a:pt x="1398" y="1586"/>
                      <a:pt x="1375" y="1521"/>
                      <a:pt x="1359" y="1456"/>
                    </a:cubicBezTo>
                    <a:cubicBezTo>
                      <a:pt x="1353" y="1434"/>
                      <a:pt x="1351" y="1412"/>
                      <a:pt x="1346" y="1390"/>
                    </a:cubicBezTo>
                    <a:cubicBezTo>
                      <a:pt x="1345" y="1383"/>
                      <a:pt x="1341" y="1378"/>
                      <a:pt x="1337" y="1370"/>
                    </a:cubicBezTo>
                    <a:cubicBezTo>
                      <a:pt x="1321" y="1373"/>
                      <a:pt x="1307" y="1377"/>
                      <a:pt x="1285" y="1382"/>
                    </a:cubicBezTo>
                    <a:cubicBezTo>
                      <a:pt x="1312" y="1404"/>
                      <a:pt x="1310" y="1429"/>
                      <a:pt x="1315" y="1453"/>
                    </a:cubicBezTo>
                    <a:cubicBezTo>
                      <a:pt x="1325" y="1506"/>
                      <a:pt x="1338" y="1559"/>
                      <a:pt x="1348" y="1612"/>
                    </a:cubicBezTo>
                    <a:cubicBezTo>
                      <a:pt x="1357" y="1654"/>
                      <a:pt x="1362" y="1696"/>
                      <a:pt x="1371" y="1738"/>
                    </a:cubicBezTo>
                    <a:cubicBezTo>
                      <a:pt x="1381" y="1780"/>
                      <a:pt x="1396" y="1822"/>
                      <a:pt x="1405" y="1865"/>
                    </a:cubicBezTo>
                    <a:cubicBezTo>
                      <a:pt x="1416" y="1917"/>
                      <a:pt x="1424" y="1971"/>
                      <a:pt x="1433" y="2024"/>
                    </a:cubicBezTo>
                    <a:cubicBezTo>
                      <a:pt x="1435" y="2035"/>
                      <a:pt x="1434" y="2046"/>
                      <a:pt x="1437" y="2056"/>
                    </a:cubicBezTo>
                    <a:cubicBezTo>
                      <a:pt x="1459" y="2157"/>
                      <a:pt x="1457" y="2259"/>
                      <a:pt x="1456" y="2361"/>
                    </a:cubicBezTo>
                    <a:cubicBezTo>
                      <a:pt x="1455" y="2433"/>
                      <a:pt x="1454" y="2505"/>
                      <a:pt x="1454" y="2577"/>
                    </a:cubicBezTo>
                    <a:cubicBezTo>
                      <a:pt x="1453" y="2687"/>
                      <a:pt x="1448" y="2798"/>
                      <a:pt x="1453" y="2908"/>
                    </a:cubicBezTo>
                    <a:cubicBezTo>
                      <a:pt x="1456" y="2958"/>
                      <a:pt x="1451" y="3008"/>
                      <a:pt x="1450" y="3058"/>
                    </a:cubicBezTo>
                    <a:cubicBezTo>
                      <a:pt x="1447" y="3143"/>
                      <a:pt x="1437" y="3227"/>
                      <a:pt x="1430" y="3312"/>
                    </a:cubicBezTo>
                    <a:cubicBezTo>
                      <a:pt x="1423" y="3404"/>
                      <a:pt x="1416" y="3497"/>
                      <a:pt x="1408" y="3589"/>
                    </a:cubicBezTo>
                    <a:cubicBezTo>
                      <a:pt x="1405" y="3625"/>
                      <a:pt x="1399" y="3660"/>
                      <a:pt x="1394" y="3701"/>
                    </a:cubicBezTo>
                    <a:cubicBezTo>
                      <a:pt x="1388" y="3704"/>
                      <a:pt x="1378" y="3711"/>
                      <a:pt x="1368" y="3712"/>
                    </a:cubicBezTo>
                    <a:cubicBezTo>
                      <a:pt x="1310" y="3718"/>
                      <a:pt x="1253" y="3723"/>
                      <a:pt x="1193" y="3728"/>
                    </a:cubicBezTo>
                    <a:cubicBezTo>
                      <a:pt x="1193" y="3721"/>
                      <a:pt x="1193" y="3713"/>
                      <a:pt x="1193" y="3701"/>
                    </a:cubicBezTo>
                    <a:cubicBezTo>
                      <a:pt x="1183" y="3703"/>
                      <a:pt x="1174" y="3703"/>
                      <a:pt x="1166" y="3706"/>
                    </a:cubicBezTo>
                    <a:cubicBezTo>
                      <a:pt x="1086" y="3744"/>
                      <a:pt x="1000" y="3752"/>
                      <a:pt x="914" y="3759"/>
                    </a:cubicBezTo>
                    <a:cubicBezTo>
                      <a:pt x="870" y="3763"/>
                      <a:pt x="825" y="3766"/>
                      <a:pt x="780" y="3767"/>
                    </a:cubicBezTo>
                    <a:cubicBezTo>
                      <a:pt x="738" y="3768"/>
                      <a:pt x="696" y="3767"/>
                      <a:pt x="654" y="3766"/>
                    </a:cubicBezTo>
                    <a:cubicBezTo>
                      <a:pt x="603" y="3765"/>
                      <a:pt x="551" y="3762"/>
                      <a:pt x="500" y="3762"/>
                    </a:cubicBezTo>
                    <a:cubicBezTo>
                      <a:pt x="409" y="3762"/>
                      <a:pt x="320" y="3749"/>
                      <a:pt x="231" y="3733"/>
                    </a:cubicBezTo>
                    <a:cubicBezTo>
                      <a:pt x="206" y="3728"/>
                      <a:pt x="179" y="3727"/>
                      <a:pt x="155" y="3724"/>
                    </a:cubicBezTo>
                    <a:cubicBezTo>
                      <a:pt x="142" y="3685"/>
                      <a:pt x="129" y="3645"/>
                      <a:pt x="117" y="3606"/>
                    </a:cubicBezTo>
                    <a:cubicBezTo>
                      <a:pt x="110" y="3583"/>
                      <a:pt x="105" y="3560"/>
                      <a:pt x="100" y="3536"/>
                    </a:cubicBezTo>
                    <a:cubicBezTo>
                      <a:pt x="91" y="3498"/>
                      <a:pt x="83" y="3459"/>
                      <a:pt x="76" y="3420"/>
                    </a:cubicBezTo>
                    <a:cubicBezTo>
                      <a:pt x="71" y="3391"/>
                      <a:pt x="69" y="3361"/>
                      <a:pt x="64" y="3331"/>
                    </a:cubicBezTo>
                    <a:cubicBezTo>
                      <a:pt x="52" y="3244"/>
                      <a:pt x="39" y="3156"/>
                      <a:pt x="28" y="3068"/>
                    </a:cubicBezTo>
                    <a:cubicBezTo>
                      <a:pt x="19" y="3004"/>
                      <a:pt x="10" y="2940"/>
                      <a:pt x="6" y="2875"/>
                    </a:cubicBezTo>
                    <a:cubicBezTo>
                      <a:pt x="2" y="2812"/>
                      <a:pt x="4" y="2748"/>
                      <a:pt x="3" y="2685"/>
                    </a:cubicBezTo>
                    <a:cubicBezTo>
                      <a:pt x="2" y="2653"/>
                      <a:pt x="1" y="2621"/>
                      <a:pt x="1" y="2590"/>
                    </a:cubicBezTo>
                    <a:cubicBezTo>
                      <a:pt x="1" y="2538"/>
                      <a:pt x="0" y="2487"/>
                      <a:pt x="2" y="2435"/>
                    </a:cubicBezTo>
                    <a:cubicBezTo>
                      <a:pt x="6" y="2320"/>
                      <a:pt x="10" y="2204"/>
                      <a:pt x="17" y="2089"/>
                    </a:cubicBezTo>
                    <a:cubicBezTo>
                      <a:pt x="25" y="1953"/>
                      <a:pt x="44" y="1817"/>
                      <a:pt x="80" y="1685"/>
                    </a:cubicBezTo>
                    <a:cubicBezTo>
                      <a:pt x="95" y="1626"/>
                      <a:pt x="105" y="1566"/>
                      <a:pt x="117" y="1506"/>
                    </a:cubicBezTo>
                    <a:cubicBezTo>
                      <a:pt x="129" y="1448"/>
                      <a:pt x="140" y="1389"/>
                      <a:pt x="150" y="1330"/>
                    </a:cubicBezTo>
                    <a:cubicBezTo>
                      <a:pt x="154" y="1304"/>
                      <a:pt x="154" y="1278"/>
                      <a:pt x="158" y="1252"/>
                    </a:cubicBezTo>
                    <a:cubicBezTo>
                      <a:pt x="165" y="1207"/>
                      <a:pt x="174" y="1163"/>
                      <a:pt x="183" y="1119"/>
                    </a:cubicBezTo>
                    <a:cubicBezTo>
                      <a:pt x="197" y="1043"/>
                      <a:pt x="211" y="968"/>
                      <a:pt x="228" y="893"/>
                    </a:cubicBezTo>
                    <a:cubicBezTo>
                      <a:pt x="237" y="854"/>
                      <a:pt x="252" y="817"/>
                      <a:pt x="266" y="780"/>
                    </a:cubicBezTo>
                    <a:cubicBezTo>
                      <a:pt x="293" y="705"/>
                      <a:pt x="318" y="629"/>
                      <a:pt x="356" y="559"/>
                    </a:cubicBezTo>
                    <a:cubicBezTo>
                      <a:pt x="399" y="479"/>
                      <a:pt x="439" y="399"/>
                      <a:pt x="485" y="321"/>
                    </a:cubicBezTo>
                    <a:cubicBezTo>
                      <a:pt x="503" y="292"/>
                      <a:pt x="532" y="269"/>
                      <a:pt x="554" y="242"/>
                    </a:cubicBezTo>
                    <a:cubicBezTo>
                      <a:pt x="566" y="228"/>
                      <a:pt x="577" y="228"/>
                      <a:pt x="593" y="233"/>
                    </a:cubicBezTo>
                    <a:cubicBezTo>
                      <a:pt x="620" y="240"/>
                      <a:pt x="625" y="238"/>
                      <a:pt x="633" y="211"/>
                    </a:cubicBezTo>
                    <a:cubicBezTo>
                      <a:pt x="638" y="192"/>
                      <a:pt x="648" y="183"/>
                      <a:pt x="666" y="177"/>
                    </a:cubicBezTo>
                    <a:cubicBezTo>
                      <a:pt x="752" y="147"/>
                      <a:pt x="838" y="115"/>
                      <a:pt x="923" y="84"/>
                    </a:cubicBezTo>
                    <a:cubicBezTo>
                      <a:pt x="982" y="63"/>
                      <a:pt x="1043" y="52"/>
                      <a:pt x="1104" y="42"/>
                    </a:cubicBezTo>
                    <a:cubicBezTo>
                      <a:pt x="1172" y="31"/>
                      <a:pt x="1239" y="21"/>
                      <a:pt x="1306" y="11"/>
                    </a:cubicBezTo>
                    <a:cubicBezTo>
                      <a:pt x="1338" y="7"/>
                      <a:pt x="1370" y="3"/>
                      <a:pt x="1402" y="1"/>
                    </a:cubicBezTo>
                    <a:cubicBezTo>
                      <a:pt x="1437" y="0"/>
                      <a:pt x="1465" y="19"/>
                      <a:pt x="1488" y="44"/>
                    </a:cubicBezTo>
                    <a:cubicBezTo>
                      <a:pt x="1547" y="106"/>
                      <a:pt x="1604" y="170"/>
                      <a:pt x="1661" y="235"/>
                    </a:cubicBezTo>
                    <a:cubicBezTo>
                      <a:pt x="1694" y="273"/>
                      <a:pt x="1722" y="314"/>
                      <a:pt x="1733" y="367"/>
                    </a:cubicBezTo>
                    <a:cubicBezTo>
                      <a:pt x="1714" y="352"/>
                      <a:pt x="1695" y="338"/>
                      <a:pt x="1676" y="323"/>
                    </a:cubicBezTo>
                    <a:cubicBezTo>
                      <a:pt x="1670" y="318"/>
                      <a:pt x="1664" y="315"/>
                      <a:pt x="1657" y="311"/>
                    </a:cubicBezTo>
                    <a:cubicBezTo>
                      <a:pt x="1646" y="304"/>
                      <a:pt x="1635" y="297"/>
                      <a:pt x="1625" y="289"/>
                    </a:cubicBezTo>
                    <a:cubicBezTo>
                      <a:pt x="1596" y="266"/>
                      <a:pt x="1563" y="260"/>
                      <a:pt x="1528" y="265"/>
                    </a:cubicBezTo>
                    <a:cubicBezTo>
                      <a:pt x="1523" y="266"/>
                      <a:pt x="1516" y="273"/>
                      <a:pt x="1515" y="277"/>
                    </a:cubicBezTo>
                    <a:cubicBezTo>
                      <a:pt x="1514" y="282"/>
                      <a:pt x="1519" y="290"/>
                      <a:pt x="1524" y="293"/>
                    </a:cubicBezTo>
                    <a:cubicBezTo>
                      <a:pt x="1575" y="318"/>
                      <a:pt x="1618" y="356"/>
                      <a:pt x="1665" y="386"/>
                    </a:cubicBezTo>
                    <a:cubicBezTo>
                      <a:pt x="1698" y="407"/>
                      <a:pt x="1727" y="432"/>
                      <a:pt x="1758" y="455"/>
                    </a:cubicBezTo>
                    <a:cubicBezTo>
                      <a:pt x="1786" y="475"/>
                      <a:pt x="1800" y="504"/>
                      <a:pt x="1815" y="534"/>
                    </a:cubicBezTo>
                    <a:cubicBezTo>
                      <a:pt x="1846" y="597"/>
                      <a:pt x="1879" y="659"/>
                      <a:pt x="1914" y="720"/>
                    </a:cubicBezTo>
                    <a:cubicBezTo>
                      <a:pt x="1950" y="783"/>
                      <a:pt x="1976" y="849"/>
                      <a:pt x="2001" y="916"/>
                    </a:cubicBezTo>
                    <a:cubicBezTo>
                      <a:pt x="2016" y="955"/>
                      <a:pt x="2034" y="992"/>
                      <a:pt x="2048" y="1030"/>
                    </a:cubicBezTo>
                    <a:cubicBezTo>
                      <a:pt x="2069" y="1087"/>
                      <a:pt x="2088" y="1146"/>
                      <a:pt x="2109" y="1203"/>
                    </a:cubicBezTo>
                    <a:cubicBezTo>
                      <a:pt x="2118" y="1230"/>
                      <a:pt x="2131" y="1257"/>
                      <a:pt x="2141" y="1284"/>
                    </a:cubicBezTo>
                    <a:cubicBezTo>
                      <a:pt x="2156" y="1325"/>
                      <a:pt x="2170" y="1367"/>
                      <a:pt x="2184" y="1408"/>
                    </a:cubicBezTo>
                    <a:cubicBezTo>
                      <a:pt x="2201" y="1461"/>
                      <a:pt x="2221" y="1513"/>
                      <a:pt x="2236" y="1566"/>
                    </a:cubicBezTo>
                    <a:cubicBezTo>
                      <a:pt x="2252" y="1622"/>
                      <a:pt x="2262" y="1680"/>
                      <a:pt x="2276" y="1737"/>
                    </a:cubicBezTo>
                    <a:cubicBezTo>
                      <a:pt x="2281" y="1760"/>
                      <a:pt x="2289" y="1783"/>
                      <a:pt x="2294" y="1806"/>
                    </a:cubicBezTo>
                    <a:cubicBezTo>
                      <a:pt x="2312" y="1908"/>
                      <a:pt x="2330" y="2010"/>
                      <a:pt x="2347" y="2112"/>
                    </a:cubicBezTo>
                    <a:cubicBezTo>
                      <a:pt x="2354" y="2151"/>
                      <a:pt x="2361" y="2191"/>
                      <a:pt x="2364" y="2230"/>
                    </a:cubicBezTo>
                    <a:cubicBezTo>
                      <a:pt x="2368" y="2294"/>
                      <a:pt x="2372" y="2358"/>
                      <a:pt x="2372" y="2423"/>
                    </a:cubicBezTo>
                    <a:cubicBezTo>
                      <a:pt x="2372" y="2527"/>
                      <a:pt x="2367" y="2630"/>
                      <a:pt x="2358" y="2733"/>
                    </a:cubicBezTo>
                    <a:cubicBezTo>
                      <a:pt x="2351" y="2828"/>
                      <a:pt x="2336" y="2923"/>
                      <a:pt x="2326" y="3017"/>
                    </a:cubicBezTo>
                    <a:cubicBezTo>
                      <a:pt x="2322" y="3052"/>
                      <a:pt x="2319" y="3086"/>
                      <a:pt x="2316" y="3120"/>
                    </a:cubicBezTo>
                    <a:cubicBezTo>
                      <a:pt x="2307" y="3194"/>
                      <a:pt x="2299" y="3268"/>
                      <a:pt x="2290" y="3341"/>
                    </a:cubicBezTo>
                    <a:cubicBezTo>
                      <a:pt x="2277" y="3443"/>
                      <a:pt x="2264" y="3544"/>
                      <a:pt x="2252" y="3645"/>
                    </a:cubicBezTo>
                    <a:cubicBezTo>
                      <a:pt x="2247" y="3684"/>
                      <a:pt x="2246" y="3724"/>
                      <a:pt x="2244" y="3767"/>
                    </a:cubicBezTo>
                    <a:close/>
                    <a:moveTo>
                      <a:pt x="1603" y="2296"/>
                    </a:moveTo>
                    <a:cubicBezTo>
                      <a:pt x="1574" y="2303"/>
                      <a:pt x="1568" y="2311"/>
                      <a:pt x="1572" y="2330"/>
                    </a:cubicBezTo>
                    <a:cubicBezTo>
                      <a:pt x="1574" y="2344"/>
                      <a:pt x="1583" y="2349"/>
                      <a:pt x="1595" y="2343"/>
                    </a:cubicBezTo>
                    <a:cubicBezTo>
                      <a:pt x="1619" y="2332"/>
                      <a:pt x="1602" y="2315"/>
                      <a:pt x="1603" y="2296"/>
                    </a:cubicBezTo>
                    <a:close/>
                    <a:moveTo>
                      <a:pt x="1557" y="3228"/>
                    </a:moveTo>
                    <a:cubicBezTo>
                      <a:pt x="1559" y="3244"/>
                      <a:pt x="1560" y="3254"/>
                      <a:pt x="1561" y="3266"/>
                    </a:cubicBezTo>
                    <a:cubicBezTo>
                      <a:pt x="1575" y="3254"/>
                      <a:pt x="1575" y="3254"/>
                      <a:pt x="1557" y="3228"/>
                    </a:cubicBezTo>
                    <a:close/>
                    <a:moveTo>
                      <a:pt x="622" y="3589"/>
                    </a:moveTo>
                    <a:cubicBezTo>
                      <a:pt x="623" y="3587"/>
                      <a:pt x="624" y="3584"/>
                      <a:pt x="625" y="3581"/>
                    </a:cubicBezTo>
                    <a:cubicBezTo>
                      <a:pt x="612" y="3576"/>
                      <a:pt x="598" y="3570"/>
                      <a:pt x="584" y="3565"/>
                    </a:cubicBezTo>
                    <a:cubicBezTo>
                      <a:pt x="583" y="3567"/>
                      <a:pt x="582" y="3570"/>
                      <a:pt x="581" y="3572"/>
                    </a:cubicBezTo>
                    <a:cubicBezTo>
                      <a:pt x="595" y="3578"/>
                      <a:pt x="608" y="3584"/>
                      <a:pt x="622" y="3589"/>
                    </a:cubicBezTo>
                    <a:close/>
                    <a:moveTo>
                      <a:pt x="1580" y="3036"/>
                    </a:moveTo>
                    <a:cubicBezTo>
                      <a:pt x="1578" y="3036"/>
                      <a:pt x="1576" y="3036"/>
                      <a:pt x="1573" y="3037"/>
                    </a:cubicBezTo>
                    <a:cubicBezTo>
                      <a:pt x="1575" y="3045"/>
                      <a:pt x="1577" y="3054"/>
                      <a:pt x="1578" y="3062"/>
                    </a:cubicBezTo>
                    <a:cubicBezTo>
                      <a:pt x="1580" y="3062"/>
                      <a:pt x="1583" y="3061"/>
                      <a:pt x="1585" y="3061"/>
                    </a:cubicBezTo>
                    <a:cubicBezTo>
                      <a:pt x="1583" y="3052"/>
                      <a:pt x="1582" y="3044"/>
                      <a:pt x="1580" y="3036"/>
                    </a:cubicBezTo>
                    <a:close/>
                    <a:moveTo>
                      <a:pt x="1586" y="2403"/>
                    </a:moveTo>
                    <a:cubicBezTo>
                      <a:pt x="1583" y="2404"/>
                      <a:pt x="1581" y="2405"/>
                      <a:pt x="1579" y="2407"/>
                    </a:cubicBezTo>
                    <a:cubicBezTo>
                      <a:pt x="1582" y="2412"/>
                      <a:pt x="1585" y="2418"/>
                      <a:pt x="1588" y="2424"/>
                    </a:cubicBezTo>
                    <a:cubicBezTo>
                      <a:pt x="1590" y="2423"/>
                      <a:pt x="1592" y="2422"/>
                      <a:pt x="1594" y="2421"/>
                    </a:cubicBezTo>
                    <a:cubicBezTo>
                      <a:pt x="1591" y="2415"/>
                      <a:pt x="1588" y="2409"/>
                      <a:pt x="1586" y="2403"/>
                    </a:cubicBezTo>
                    <a:close/>
                    <a:moveTo>
                      <a:pt x="1587" y="2708"/>
                    </a:moveTo>
                    <a:cubicBezTo>
                      <a:pt x="1589" y="2709"/>
                      <a:pt x="1592" y="2710"/>
                      <a:pt x="1594" y="2712"/>
                    </a:cubicBezTo>
                    <a:cubicBezTo>
                      <a:pt x="1597" y="2707"/>
                      <a:pt x="1600" y="2702"/>
                      <a:pt x="1603" y="2697"/>
                    </a:cubicBezTo>
                    <a:cubicBezTo>
                      <a:pt x="1599" y="2695"/>
                      <a:pt x="1596" y="2694"/>
                      <a:pt x="1593" y="2692"/>
                    </a:cubicBezTo>
                    <a:cubicBezTo>
                      <a:pt x="1591" y="2697"/>
                      <a:pt x="1589" y="2703"/>
                      <a:pt x="1587" y="2708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63" name="Freeform 25"/>
              <p:cNvSpPr>
                <a:spLocks/>
              </p:cNvSpPr>
              <p:nvPr/>
            </p:nvSpPr>
            <p:spPr bwMode="auto">
              <a:xfrm>
                <a:off x="6132515" y="3554412"/>
                <a:ext cx="911227" cy="1743075"/>
              </a:xfrm>
              <a:custGeom>
                <a:avLst/>
                <a:gdLst>
                  <a:gd name="T0" fmla="*/ 924 w 2219"/>
                  <a:gd name="T1" fmla="*/ 4052 h 4239"/>
                  <a:gd name="T2" fmla="*/ 946 w 2219"/>
                  <a:gd name="T3" fmla="*/ 3494 h 4239"/>
                  <a:gd name="T4" fmla="*/ 943 w 2219"/>
                  <a:gd name="T5" fmla="*/ 2965 h 4239"/>
                  <a:gd name="T6" fmla="*/ 908 w 2219"/>
                  <a:gd name="T7" fmla="*/ 2386 h 4239"/>
                  <a:gd name="T8" fmla="*/ 812 w 2219"/>
                  <a:gd name="T9" fmla="*/ 1529 h 4239"/>
                  <a:gd name="T10" fmla="*/ 751 w 2219"/>
                  <a:gd name="T11" fmla="*/ 1036 h 4239"/>
                  <a:gd name="T12" fmla="*/ 687 w 2219"/>
                  <a:gd name="T13" fmla="*/ 501 h 4239"/>
                  <a:gd name="T14" fmla="*/ 629 w 2219"/>
                  <a:gd name="T15" fmla="*/ 218 h 4239"/>
                  <a:gd name="T16" fmla="*/ 617 w 2219"/>
                  <a:gd name="T17" fmla="*/ 325 h 4239"/>
                  <a:gd name="T18" fmla="*/ 652 w 2219"/>
                  <a:gd name="T19" fmla="*/ 664 h 4239"/>
                  <a:gd name="T20" fmla="*/ 713 w 2219"/>
                  <a:gd name="T21" fmla="*/ 1189 h 4239"/>
                  <a:gd name="T22" fmla="*/ 780 w 2219"/>
                  <a:gd name="T23" fmla="*/ 1741 h 4239"/>
                  <a:gd name="T24" fmla="*/ 849 w 2219"/>
                  <a:gd name="T25" fmla="*/ 2389 h 4239"/>
                  <a:gd name="T26" fmla="*/ 889 w 2219"/>
                  <a:gd name="T27" fmla="*/ 3321 h 4239"/>
                  <a:gd name="T28" fmla="*/ 601 w 2219"/>
                  <a:gd name="T29" fmla="*/ 3948 h 4239"/>
                  <a:gd name="T30" fmla="*/ 344 w 2219"/>
                  <a:gd name="T31" fmla="*/ 3657 h 4239"/>
                  <a:gd name="T32" fmla="*/ 359 w 2219"/>
                  <a:gd name="T33" fmla="*/ 3335 h 4239"/>
                  <a:gd name="T34" fmla="*/ 356 w 2219"/>
                  <a:gd name="T35" fmla="*/ 2991 h 4239"/>
                  <a:gd name="T36" fmla="*/ 311 w 2219"/>
                  <a:gd name="T37" fmla="*/ 2498 h 4239"/>
                  <a:gd name="T38" fmla="*/ 249 w 2219"/>
                  <a:gd name="T39" fmla="*/ 1948 h 4239"/>
                  <a:gd name="T40" fmla="*/ 178 w 2219"/>
                  <a:gd name="T41" fmla="*/ 1461 h 4239"/>
                  <a:gd name="T42" fmla="*/ 139 w 2219"/>
                  <a:gd name="T43" fmla="*/ 1132 h 4239"/>
                  <a:gd name="T44" fmla="*/ 81 w 2219"/>
                  <a:gd name="T45" fmla="*/ 773 h 4239"/>
                  <a:gd name="T46" fmla="*/ 4 w 2219"/>
                  <a:gd name="T47" fmla="*/ 215 h 4239"/>
                  <a:gd name="T48" fmla="*/ 1037 w 2219"/>
                  <a:gd name="T49" fmla="*/ 42 h 4239"/>
                  <a:gd name="T50" fmla="*/ 1112 w 2219"/>
                  <a:gd name="T51" fmla="*/ 111 h 4239"/>
                  <a:gd name="T52" fmla="*/ 1176 w 2219"/>
                  <a:gd name="T53" fmla="*/ 372 h 4239"/>
                  <a:gd name="T54" fmla="*/ 1165 w 2219"/>
                  <a:gd name="T55" fmla="*/ 1058 h 4239"/>
                  <a:gd name="T56" fmla="*/ 1292 w 2219"/>
                  <a:gd name="T57" fmla="*/ 1160 h 4239"/>
                  <a:gd name="T58" fmla="*/ 1561 w 2219"/>
                  <a:gd name="T59" fmla="*/ 1145 h 4239"/>
                  <a:gd name="T60" fmla="*/ 1760 w 2219"/>
                  <a:gd name="T61" fmla="*/ 1116 h 4239"/>
                  <a:gd name="T62" fmla="*/ 1917 w 2219"/>
                  <a:gd name="T63" fmla="*/ 1047 h 4239"/>
                  <a:gd name="T64" fmla="*/ 1972 w 2219"/>
                  <a:gd name="T65" fmla="*/ 684 h 4239"/>
                  <a:gd name="T66" fmla="*/ 1975 w 2219"/>
                  <a:gd name="T67" fmla="*/ 332 h 4239"/>
                  <a:gd name="T68" fmla="*/ 1982 w 2219"/>
                  <a:gd name="T69" fmla="*/ 207 h 4239"/>
                  <a:gd name="T70" fmla="*/ 1966 w 2219"/>
                  <a:gd name="T71" fmla="*/ 125 h 4239"/>
                  <a:gd name="T72" fmla="*/ 2008 w 2219"/>
                  <a:gd name="T73" fmla="*/ 1 h 4239"/>
                  <a:gd name="T74" fmla="*/ 2014 w 2219"/>
                  <a:gd name="T75" fmla="*/ 427 h 4239"/>
                  <a:gd name="T76" fmla="*/ 2027 w 2219"/>
                  <a:gd name="T77" fmla="*/ 986 h 4239"/>
                  <a:gd name="T78" fmla="*/ 2028 w 2219"/>
                  <a:gd name="T79" fmla="*/ 1423 h 4239"/>
                  <a:gd name="T80" fmla="*/ 2067 w 2219"/>
                  <a:gd name="T81" fmla="*/ 2035 h 4239"/>
                  <a:gd name="T82" fmla="*/ 2113 w 2219"/>
                  <a:gd name="T83" fmla="*/ 2700 h 4239"/>
                  <a:gd name="T84" fmla="*/ 2172 w 2219"/>
                  <a:gd name="T85" fmla="*/ 3377 h 4239"/>
                  <a:gd name="T86" fmla="*/ 2212 w 2219"/>
                  <a:gd name="T87" fmla="*/ 3961 h 4239"/>
                  <a:gd name="T88" fmla="*/ 1996 w 2219"/>
                  <a:gd name="T89" fmla="*/ 4207 h 4239"/>
                  <a:gd name="T90" fmla="*/ 1442 w 2219"/>
                  <a:gd name="T91" fmla="*/ 4226 h 4239"/>
                  <a:gd name="T92" fmla="*/ 964 w 2219"/>
                  <a:gd name="T93" fmla="*/ 4231 h 42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2219" h="4239">
                    <a:moveTo>
                      <a:pt x="911" y="4225"/>
                    </a:moveTo>
                    <a:cubicBezTo>
                      <a:pt x="915" y="4170"/>
                      <a:pt x="919" y="4121"/>
                      <a:pt x="923" y="4072"/>
                    </a:cubicBezTo>
                    <a:cubicBezTo>
                      <a:pt x="923" y="4066"/>
                      <a:pt x="924" y="4059"/>
                      <a:pt x="924" y="4052"/>
                    </a:cubicBezTo>
                    <a:cubicBezTo>
                      <a:pt x="926" y="4024"/>
                      <a:pt x="924" y="3994"/>
                      <a:pt x="953" y="3973"/>
                    </a:cubicBezTo>
                    <a:cubicBezTo>
                      <a:pt x="920" y="3941"/>
                      <a:pt x="928" y="3901"/>
                      <a:pt x="930" y="3864"/>
                    </a:cubicBezTo>
                    <a:cubicBezTo>
                      <a:pt x="939" y="3741"/>
                      <a:pt x="948" y="3618"/>
                      <a:pt x="946" y="3494"/>
                    </a:cubicBezTo>
                    <a:cubicBezTo>
                      <a:pt x="945" y="3424"/>
                      <a:pt x="950" y="3354"/>
                      <a:pt x="950" y="3283"/>
                    </a:cubicBezTo>
                    <a:cubicBezTo>
                      <a:pt x="950" y="3237"/>
                      <a:pt x="946" y="3191"/>
                      <a:pt x="945" y="3144"/>
                    </a:cubicBezTo>
                    <a:cubicBezTo>
                      <a:pt x="944" y="3084"/>
                      <a:pt x="948" y="3024"/>
                      <a:pt x="943" y="2965"/>
                    </a:cubicBezTo>
                    <a:cubicBezTo>
                      <a:pt x="938" y="2891"/>
                      <a:pt x="947" y="2817"/>
                      <a:pt x="932" y="2743"/>
                    </a:cubicBezTo>
                    <a:cubicBezTo>
                      <a:pt x="922" y="2698"/>
                      <a:pt x="927" y="2650"/>
                      <a:pt x="924" y="2604"/>
                    </a:cubicBezTo>
                    <a:cubicBezTo>
                      <a:pt x="919" y="2531"/>
                      <a:pt x="915" y="2458"/>
                      <a:pt x="908" y="2386"/>
                    </a:cubicBezTo>
                    <a:cubicBezTo>
                      <a:pt x="897" y="2264"/>
                      <a:pt x="885" y="2142"/>
                      <a:pt x="872" y="2021"/>
                    </a:cubicBezTo>
                    <a:cubicBezTo>
                      <a:pt x="865" y="1951"/>
                      <a:pt x="854" y="1882"/>
                      <a:pt x="845" y="1812"/>
                    </a:cubicBezTo>
                    <a:cubicBezTo>
                      <a:pt x="834" y="1718"/>
                      <a:pt x="824" y="1623"/>
                      <a:pt x="812" y="1529"/>
                    </a:cubicBezTo>
                    <a:cubicBezTo>
                      <a:pt x="806" y="1478"/>
                      <a:pt x="797" y="1427"/>
                      <a:pt x="790" y="1375"/>
                    </a:cubicBezTo>
                    <a:cubicBezTo>
                      <a:pt x="783" y="1325"/>
                      <a:pt x="777" y="1275"/>
                      <a:pt x="772" y="1225"/>
                    </a:cubicBezTo>
                    <a:cubicBezTo>
                      <a:pt x="764" y="1162"/>
                      <a:pt x="758" y="1099"/>
                      <a:pt x="751" y="1036"/>
                    </a:cubicBezTo>
                    <a:cubicBezTo>
                      <a:pt x="742" y="953"/>
                      <a:pt x="734" y="870"/>
                      <a:pt x="724" y="787"/>
                    </a:cubicBezTo>
                    <a:cubicBezTo>
                      <a:pt x="718" y="743"/>
                      <a:pt x="707" y="699"/>
                      <a:pt x="701" y="655"/>
                    </a:cubicBezTo>
                    <a:cubicBezTo>
                      <a:pt x="694" y="604"/>
                      <a:pt x="692" y="552"/>
                      <a:pt x="687" y="501"/>
                    </a:cubicBezTo>
                    <a:cubicBezTo>
                      <a:pt x="680" y="431"/>
                      <a:pt x="672" y="361"/>
                      <a:pt x="665" y="292"/>
                    </a:cubicBezTo>
                    <a:cubicBezTo>
                      <a:pt x="662" y="269"/>
                      <a:pt x="662" y="247"/>
                      <a:pt x="661" y="222"/>
                    </a:cubicBezTo>
                    <a:cubicBezTo>
                      <a:pt x="649" y="220"/>
                      <a:pt x="639" y="218"/>
                      <a:pt x="629" y="218"/>
                    </a:cubicBezTo>
                    <a:cubicBezTo>
                      <a:pt x="615" y="217"/>
                      <a:pt x="606" y="225"/>
                      <a:pt x="606" y="239"/>
                    </a:cubicBezTo>
                    <a:cubicBezTo>
                      <a:pt x="607" y="256"/>
                      <a:pt x="609" y="273"/>
                      <a:pt x="611" y="289"/>
                    </a:cubicBezTo>
                    <a:cubicBezTo>
                      <a:pt x="613" y="301"/>
                      <a:pt x="616" y="313"/>
                      <a:pt x="617" y="325"/>
                    </a:cubicBezTo>
                    <a:cubicBezTo>
                      <a:pt x="621" y="383"/>
                      <a:pt x="623" y="441"/>
                      <a:pt x="629" y="498"/>
                    </a:cubicBezTo>
                    <a:cubicBezTo>
                      <a:pt x="633" y="540"/>
                      <a:pt x="643" y="581"/>
                      <a:pt x="649" y="623"/>
                    </a:cubicBezTo>
                    <a:cubicBezTo>
                      <a:pt x="651" y="636"/>
                      <a:pt x="650" y="650"/>
                      <a:pt x="652" y="664"/>
                    </a:cubicBezTo>
                    <a:cubicBezTo>
                      <a:pt x="660" y="730"/>
                      <a:pt x="668" y="795"/>
                      <a:pt x="676" y="861"/>
                    </a:cubicBezTo>
                    <a:cubicBezTo>
                      <a:pt x="685" y="930"/>
                      <a:pt x="695" y="1000"/>
                      <a:pt x="703" y="1070"/>
                    </a:cubicBezTo>
                    <a:cubicBezTo>
                      <a:pt x="707" y="1109"/>
                      <a:pt x="708" y="1149"/>
                      <a:pt x="713" y="1189"/>
                    </a:cubicBezTo>
                    <a:cubicBezTo>
                      <a:pt x="722" y="1254"/>
                      <a:pt x="735" y="1319"/>
                      <a:pt x="743" y="1385"/>
                    </a:cubicBezTo>
                    <a:cubicBezTo>
                      <a:pt x="751" y="1449"/>
                      <a:pt x="755" y="1514"/>
                      <a:pt x="761" y="1579"/>
                    </a:cubicBezTo>
                    <a:cubicBezTo>
                      <a:pt x="767" y="1633"/>
                      <a:pt x="773" y="1687"/>
                      <a:pt x="780" y="1741"/>
                    </a:cubicBezTo>
                    <a:cubicBezTo>
                      <a:pt x="788" y="1811"/>
                      <a:pt x="796" y="1881"/>
                      <a:pt x="804" y="1950"/>
                    </a:cubicBezTo>
                    <a:cubicBezTo>
                      <a:pt x="813" y="2028"/>
                      <a:pt x="821" y="2106"/>
                      <a:pt x="829" y="2184"/>
                    </a:cubicBezTo>
                    <a:cubicBezTo>
                      <a:pt x="837" y="2252"/>
                      <a:pt x="844" y="2320"/>
                      <a:pt x="849" y="2389"/>
                    </a:cubicBezTo>
                    <a:cubicBezTo>
                      <a:pt x="856" y="2492"/>
                      <a:pt x="861" y="2595"/>
                      <a:pt x="868" y="2698"/>
                    </a:cubicBezTo>
                    <a:cubicBezTo>
                      <a:pt x="878" y="2828"/>
                      <a:pt x="885" y="2957"/>
                      <a:pt x="885" y="3087"/>
                    </a:cubicBezTo>
                    <a:cubicBezTo>
                      <a:pt x="884" y="3165"/>
                      <a:pt x="889" y="3243"/>
                      <a:pt x="889" y="3321"/>
                    </a:cubicBezTo>
                    <a:cubicBezTo>
                      <a:pt x="888" y="3431"/>
                      <a:pt x="888" y="3540"/>
                      <a:pt x="884" y="3649"/>
                    </a:cubicBezTo>
                    <a:cubicBezTo>
                      <a:pt x="880" y="3748"/>
                      <a:pt x="871" y="3847"/>
                      <a:pt x="865" y="3950"/>
                    </a:cubicBezTo>
                    <a:cubicBezTo>
                      <a:pt x="777" y="3960"/>
                      <a:pt x="689" y="3952"/>
                      <a:pt x="601" y="3948"/>
                    </a:cubicBezTo>
                    <a:cubicBezTo>
                      <a:pt x="514" y="3943"/>
                      <a:pt x="426" y="3948"/>
                      <a:pt x="336" y="3903"/>
                    </a:cubicBezTo>
                    <a:cubicBezTo>
                      <a:pt x="324" y="3884"/>
                      <a:pt x="334" y="3852"/>
                      <a:pt x="334" y="3823"/>
                    </a:cubicBezTo>
                    <a:cubicBezTo>
                      <a:pt x="335" y="3768"/>
                      <a:pt x="340" y="3712"/>
                      <a:pt x="344" y="3657"/>
                    </a:cubicBezTo>
                    <a:cubicBezTo>
                      <a:pt x="345" y="3645"/>
                      <a:pt x="347" y="3634"/>
                      <a:pt x="349" y="3622"/>
                    </a:cubicBezTo>
                    <a:cubicBezTo>
                      <a:pt x="361" y="3553"/>
                      <a:pt x="367" y="3484"/>
                      <a:pt x="359" y="3413"/>
                    </a:cubicBezTo>
                    <a:cubicBezTo>
                      <a:pt x="356" y="3387"/>
                      <a:pt x="360" y="3361"/>
                      <a:pt x="359" y="3335"/>
                    </a:cubicBezTo>
                    <a:cubicBezTo>
                      <a:pt x="358" y="3267"/>
                      <a:pt x="357" y="3200"/>
                      <a:pt x="356" y="3133"/>
                    </a:cubicBezTo>
                    <a:cubicBezTo>
                      <a:pt x="355" y="3109"/>
                      <a:pt x="352" y="3085"/>
                      <a:pt x="352" y="3061"/>
                    </a:cubicBezTo>
                    <a:cubicBezTo>
                      <a:pt x="352" y="3038"/>
                      <a:pt x="355" y="3014"/>
                      <a:pt x="356" y="2991"/>
                    </a:cubicBezTo>
                    <a:cubicBezTo>
                      <a:pt x="356" y="2936"/>
                      <a:pt x="344" y="2883"/>
                      <a:pt x="349" y="2828"/>
                    </a:cubicBezTo>
                    <a:cubicBezTo>
                      <a:pt x="353" y="2787"/>
                      <a:pt x="337" y="2745"/>
                      <a:pt x="334" y="2703"/>
                    </a:cubicBezTo>
                    <a:cubicBezTo>
                      <a:pt x="329" y="2634"/>
                      <a:pt x="316" y="2566"/>
                      <a:pt x="311" y="2498"/>
                    </a:cubicBezTo>
                    <a:cubicBezTo>
                      <a:pt x="303" y="2382"/>
                      <a:pt x="285" y="2267"/>
                      <a:pt x="270" y="2151"/>
                    </a:cubicBezTo>
                    <a:cubicBezTo>
                      <a:pt x="268" y="2131"/>
                      <a:pt x="275" y="2110"/>
                      <a:pt x="269" y="2091"/>
                    </a:cubicBezTo>
                    <a:cubicBezTo>
                      <a:pt x="255" y="2044"/>
                      <a:pt x="261" y="1994"/>
                      <a:pt x="249" y="1948"/>
                    </a:cubicBezTo>
                    <a:cubicBezTo>
                      <a:pt x="231" y="1886"/>
                      <a:pt x="230" y="1823"/>
                      <a:pt x="217" y="1762"/>
                    </a:cubicBezTo>
                    <a:cubicBezTo>
                      <a:pt x="211" y="1732"/>
                      <a:pt x="206" y="1702"/>
                      <a:pt x="200" y="1673"/>
                    </a:cubicBezTo>
                    <a:cubicBezTo>
                      <a:pt x="185" y="1603"/>
                      <a:pt x="180" y="1532"/>
                      <a:pt x="178" y="1461"/>
                    </a:cubicBezTo>
                    <a:cubicBezTo>
                      <a:pt x="178" y="1453"/>
                      <a:pt x="177" y="1445"/>
                      <a:pt x="177" y="1437"/>
                    </a:cubicBezTo>
                    <a:cubicBezTo>
                      <a:pt x="170" y="1371"/>
                      <a:pt x="164" y="1304"/>
                      <a:pt x="156" y="1237"/>
                    </a:cubicBezTo>
                    <a:cubicBezTo>
                      <a:pt x="152" y="1202"/>
                      <a:pt x="144" y="1167"/>
                      <a:pt x="139" y="1132"/>
                    </a:cubicBezTo>
                    <a:cubicBezTo>
                      <a:pt x="134" y="1099"/>
                      <a:pt x="129" y="1066"/>
                      <a:pt x="124" y="1033"/>
                    </a:cubicBezTo>
                    <a:cubicBezTo>
                      <a:pt x="113" y="956"/>
                      <a:pt x="102" y="880"/>
                      <a:pt x="91" y="803"/>
                    </a:cubicBezTo>
                    <a:cubicBezTo>
                      <a:pt x="89" y="793"/>
                      <a:pt x="84" y="783"/>
                      <a:pt x="81" y="773"/>
                    </a:cubicBezTo>
                    <a:cubicBezTo>
                      <a:pt x="77" y="757"/>
                      <a:pt x="71" y="742"/>
                      <a:pt x="69" y="727"/>
                    </a:cubicBezTo>
                    <a:cubicBezTo>
                      <a:pt x="58" y="649"/>
                      <a:pt x="48" y="572"/>
                      <a:pt x="38" y="495"/>
                    </a:cubicBezTo>
                    <a:cubicBezTo>
                      <a:pt x="26" y="402"/>
                      <a:pt x="12" y="309"/>
                      <a:pt x="4" y="215"/>
                    </a:cubicBezTo>
                    <a:cubicBezTo>
                      <a:pt x="0" y="170"/>
                      <a:pt x="6" y="123"/>
                      <a:pt x="7" y="71"/>
                    </a:cubicBezTo>
                    <a:cubicBezTo>
                      <a:pt x="182" y="73"/>
                      <a:pt x="353" y="86"/>
                      <a:pt x="524" y="75"/>
                    </a:cubicBezTo>
                    <a:cubicBezTo>
                      <a:pt x="694" y="64"/>
                      <a:pt x="865" y="70"/>
                      <a:pt x="1037" y="42"/>
                    </a:cubicBezTo>
                    <a:cubicBezTo>
                      <a:pt x="1039" y="64"/>
                      <a:pt x="1040" y="85"/>
                      <a:pt x="1041" y="106"/>
                    </a:cubicBezTo>
                    <a:cubicBezTo>
                      <a:pt x="1060" y="114"/>
                      <a:pt x="1077" y="127"/>
                      <a:pt x="1098" y="112"/>
                    </a:cubicBezTo>
                    <a:cubicBezTo>
                      <a:pt x="1101" y="110"/>
                      <a:pt x="1107" y="110"/>
                      <a:pt x="1112" y="111"/>
                    </a:cubicBezTo>
                    <a:cubicBezTo>
                      <a:pt x="1138" y="115"/>
                      <a:pt x="1164" y="119"/>
                      <a:pt x="1195" y="125"/>
                    </a:cubicBezTo>
                    <a:cubicBezTo>
                      <a:pt x="1196" y="139"/>
                      <a:pt x="1198" y="155"/>
                      <a:pt x="1197" y="170"/>
                    </a:cubicBezTo>
                    <a:cubicBezTo>
                      <a:pt x="1191" y="237"/>
                      <a:pt x="1183" y="305"/>
                      <a:pt x="1176" y="372"/>
                    </a:cubicBezTo>
                    <a:cubicBezTo>
                      <a:pt x="1170" y="424"/>
                      <a:pt x="1163" y="476"/>
                      <a:pt x="1158" y="529"/>
                    </a:cubicBezTo>
                    <a:cubicBezTo>
                      <a:pt x="1150" y="604"/>
                      <a:pt x="1143" y="679"/>
                      <a:pt x="1137" y="754"/>
                    </a:cubicBezTo>
                    <a:cubicBezTo>
                      <a:pt x="1129" y="857"/>
                      <a:pt x="1142" y="958"/>
                      <a:pt x="1165" y="1058"/>
                    </a:cubicBezTo>
                    <a:cubicBezTo>
                      <a:pt x="1170" y="1079"/>
                      <a:pt x="1169" y="1100"/>
                      <a:pt x="1184" y="1121"/>
                    </a:cubicBezTo>
                    <a:cubicBezTo>
                      <a:pt x="1203" y="1148"/>
                      <a:pt x="1228" y="1158"/>
                      <a:pt x="1255" y="1167"/>
                    </a:cubicBezTo>
                    <a:cubicBezTo>
                      <a:pt x="1266" y="1170"/>
                      <a:pt x="1281" y="1165"/>
                      <a:pt x="1292" y="1160"/>
                    </a:cubicBezTo>
                    <a:cubicBezTo>
                      <a:pt x="1308" y="1154"/>
                      <a:pt x="1322" y="1144"/>
                      <a:pt x="1340" y="1134"/>
                    </a:cubicBezTo>
                    <a:cubicBezTo>
                      <a:pt x="1356" y="1188"/>
                      <a:pt x="1378" y="1237"/>
                      <a:pt x="1443" y="1239"/>
                    </a:cubicBezTo>
                    <a:cubicBezTo>
                      <a:pt x="1505" y="1241"/>
                      <a:pt x="1535" y="1199"/>
                      <a:pt x="1561" y="1145"/>
                    </a:cubicBezTo>
                    <a:cubicBezTo>
                      <a:pt x="1571" y="1158"/>
                      <a:pt x="1579" y="1168"/>
                      <a:pt x="1587" y="1177"/>
                    </a:cubicBezTo>
                    <a:cubicBezTo>
                      <a:pt x="1619" y="1215"/>
                      <a:pt x="1662" y="1220"/>
                      <a:pt x="1703" y="1191"/>
                    </a:cubicBezTo>
                    <a:cubicBezTo>
                      <a:pt x="1731" y="1171"/>
                      <a:pt x="1747" y="1146"/>
                      <a:pt x="1760" y="1116"/>
                    </a:cubicBezTo>
                    <a:cubicBezTo>
                      <a:pt x="1774" y="1080"/>
                      <a:pt x="1774" y="1080"/>
                      <a:pt x="1812" y="1085"/>
                    </a:cubicBezTo>
                    <a:cubicBezTo>
                      <a:pt x="1826" y="1087"/>
                      <a:pt x="1841" y="1089"/>
                      <a:pt x="1855" y="1088"/>
                    </a:cubicBezTo>
                    <a:cubicBezTo>
                      <a:pt x="1884" y="1087"/>
                      <a:pt x="1908" y="1077"/>
                      <a:pt x="1917" y="1047"/>
                    </a:cubicBezTo>
                    <a:cubicBezTo>
                      <a:pt x="1931" y="997"/>
                      <a:pt x="1945" y="947"/>
                      <a:pt x="1956" y="897"/>
                    </a:cubicBezTo>
                    <a:cubicBezTo>
                      <a:pt x="1965" y="857"/>
                      <a:pt x="1971" y="817"/>
                      <a:pt x="1975" y="776"/>
                    </a:cubicBezTo>
                    <a:cubicBezTo>
                      <a:pt x="1977" y="746"/>
                      <a:pt x="1973" y="715"/>
                      <a:pt x="1972" y="684"/>
                    </a:cubicBezTo>
                    <a:cubicBezTo>
                      <a:pt x="1970" y="614"/>
                      <a:pt x="1969" y="543"/>
                      <a:pt x="1968" y="473"/>
                    </a:cubicBezTo>
                    <a:cubicBezTo>
                      <a:pt x="1967" y="460"/>
                      <a:pt x="1966" y="447"/>
                      <a:pt x="1967" y="434"/>
                    </a:cubicBezTo>
                    <a:cubicBezTo>
                      <a:pt x="1969" y="400"/>
                      <a:pt x="1970" y="366"/>
                      <a:pt x="1975" y="332"/>
                    </a:cubicBezTo>
                    <a:cubicBezTo>
                      <a:pt x="1978" y="313"/>
                      <a:pt x="1985" y="296"/>
                      <a:pt x="1972" y="279"/>
                    </a:cubicBezTo>
                    <a:cubicBezTo>
                      <a:pt x="1970" y="275"/>
                      <a:pt x="1969" y="269"/>
                      <a:pt x="1970" y="264"/>
                    </a:cubicBezTo>
                    <a:cubicBezTo>
                      <a:pt x="1974" y="245"/>
                      <a:pt x="1982" y="226"/>
                      <a:pt x="1982" y="207"/>
                    </a:cubicBezTo>
                    <a:cubicBezTo>
                      <a:pt x="1982" y="188"/>
                      <a:pt x="1973" y="170"/>
                      <a:pt x="1968" y="150"/>
                    </a:cubicBezTo>
                    <a:cubicBezTo>
                      <a:pt x="1982" y="147"/>
                      <a:pt x="1991" y="145"/>
                      <a:pt x="2005" y="142"/>
                    </a:cubicBezTo>
                    <a:cubicBezTo>
                      <a:pt x="1990" y="136"/>
                      <a:pt x="1979" y="131"/>
                      <a:pt x="1966" y="125"/>
                    </a:cubicBezTo>
                    <a:cubicBezTo>
                      <a:pt x="1969" y="106"/>
                      <a:pt x="1972" y="90"/>
                      <a:pt x="1984" y="74"/>
                    </a:cubicBezTo>
                    <a:cubicBezTo>
                      <a:pt x="1993" y="62"/>
                      <a:pt x="1993" y="42"/>
                      <a:pt x="1995" y="26"/>
                    </a:cubicBezTo>
                    <a:cubicBezTo>
                      <a:pt x="1997" y="16"/>
                      <a:pt x="1993" y="3"/>
                      <a:pt x="2008" y="1"/>
                    </a:cubicBezTo>
                    <a:cubicBezTo>
                      <a:pt x="2025" y="0"/>
                      <a:pt x="2028" y="13"/>
                      <a:pt x="2028" y="25"/>
                    </a:cubicBezTo>
                    <a:cubicBezTo>
                      <a:pt x="2029" y="56"/>
                      <a:pt x="2027" y="87"/>
                      <a:pt x="2029" y="117"/>
                    </a:cubicBezTo>
                    <a:cubicBezTo>
                      <a:pt x="2035" y="221"/>
                      <a:pt x="2023" y="324"/>
                      <a:pt x="2014" y="427"/>
                    </a:cubicBezTo>
                    <a:cubicBezTo>
                      <a:pt x="2011" y="453"/>
                      <a:pt x="2013" y="480"/>
                      <a:pt x="2014" y="506"/>
                    </a:cubicBezTo>
                    <a:cubicBezTo>
                      <a:pt x="2016" y="603"/>
                      <a:pt x="2018" y="700"/>
                      <a:pt x="2021" y="797"/>
                    </a:cubicBezTo>
                    <a:cubicBezTo>
                      <a:pt x="2023" y="860"/>
                      <a:pt x="2026" y="923"/>
                      <a:pt x="2027" y="986"/>
                    </a:cubicBezTo>
                    <a:cubicBezTo>
                      <a:pt x="2027" y="1045"/>
                      <a:pt x="2026" y="1103"/>
                      <a:pt x="2025" y="1161"/>
                    </a:cubicBezTo>
                    <a:cubicBezTo>
                      <a:pt x="2025" y="1165"/>
                      <a:pt x="2024" y="1169"/>
                      <a:pt x="2024" y="1173"/>
                    </a:cubicBezTo>
                    <a:cubicBezTo>
                      <a:pt x="2038" y="1256"/>
                      <a:pt x="2025" y="1340"/>
                      <a:pt x="2028" y="1423"/>
                    </a:cubicBezTo>
                    <a:cubicBezTo>
                      <a:pt x="2030" y="1478"/>
                      <a:pt x="2034" y="1534"/>
                      <a:pt x="2038" y="1590"/>
                    </a:cubicBezTo>
                    <a:cubicBezTo>
                      <a:pt x="2042" y="1656"/>
                      <a:pt x="2048" y="1722"/>
                      <a:pt x="2052" y="1789"/>
                    </a:cubicBezTo>
                    <a:cubicBezTo>
                      <a:pt x="2057" y="1871"/>
                      <a:pt x="2056" y="1954"/>
                      <a:pt x="2067" y="2035"/>
                    </a:cubicBezTo>
                    <a:cubicBezTo>
                      <a:pt x="2080" y="2128"/>
                      <a:pt x="2083" y="2222"/>
                      <a:pt x="2093" y="2315"/>
                    </a:cubicBezTo>
                    <a:cubicBezTo>
                      <a:pt x="2098" y="2365"/>
                      <a:pt x="2097" y="2416"/>
                      <a:pt x="2100" y="2466"/>
                    </a:cubicBezTo>
                    <a:cubicBezTo>
                      <a:pt x="2104" y="2544"/>
                      <a:pt x="2114" y="2622"/>
                      <a:pt x="2113" y="2700"/>
                    </a:cubicBezTo>
                    <a:cubicBezTo>
                      <a:pt x="2113" y="2783"/>
                      <a:pt x="2132" y="2864"/>
                      <a:pt x="2138" y="2945"/>
                    </a:cubicBezTo>
                    <a:cubicBezTo>
                      <a:pt x="2144" y="3015"/>
                      <a:pt x="2153" y="3085"/>
                      <a:pt x="2158" y="3155"/>
                    </a:cubicBezTo>
                    <a:cubicBezTo>
                      <a:pt x="2164" y="3229"/>
                      <a:pt x="2168" y="3303"/>
                      <a:pt x="2172" y="3377"/>
                    </a:cubicBezTo>
                    <a:cubicBezTo>
                      <a:pt x="2173" y="3389"/>
                      <a:pt x="2174" y="3401"/>
                      <a:pt x="2175" y="3413"/>
                    </a:cubicBezTo>
                    <a:cubicBezTo>
                      <a:pt x="2185" y="3484"/>
                      <a:pt x="2194" y="3555"/>
                      <a:pt x="2204" y="3626"/>
                    </a:cubicBezTo>
                    <a:cubicBezTo>
                      <a:pt x="2219" y="3737"/>
                      <a:pt x="2213" y="3850"/>
                      <a:pt x="2212" y="3961"/>
                    </a:cubicBezTo>
                    <a:cubicBezTo>
                      <a:pt x="2212" y="4032"/>
                      <a:pt x="2195" y="4103"/>
                      <a:pt x="2186" y="4174"/>
                    </a:cubicBezTo>
                    <a:cubicBezTo>
                      <a:pt x="2183" y="4195"/>
                      <a:pt x="2169" y="4199"/>
                      <a:pt x="2152" y="4199"/>
                    </a:cubicBezTo>
                    <a:cubicBezTo>
                      <a:pt x="2100" y="4201"/>
                      <a:pt x="2048" y="4205"/>
                      <a:pt x="1996" y="4207"/>
                    </a:cubicBezTo>
                    <a:cubicBezTo>
                      <a:pt x="1940" y="4210"/>
                      <a:pt x="1882" y="4207"/>
                      <a:pt x="1827" y="4216"/>
                    </a:cubicBezTo>
                    <a:cubicBezTo>
                      <a:pt x="1746" y="4230"/>
                      <a:pt x="1665" y="4221"/>
                      <a:pt x="1584" y="4225"/>
                    </a:cubicBezTo>
                    <a:cubicBezTo>
                      <a:pt x="1537" y="4228"/>
                      <a:pt x="1489" y="4225"/>
                      <a:pt x="1442" y="4226"/>
                    </a:cubicBezTo>
                    <a:cubicBezTo>
                      <a:pt x="1424" y="4226"/>
                      <a:pt x="1407" y="4229"/>
                      <a:pt x="1390" y="4231"/>
                    </a:cubicBezTo>
                    <a:cubicBezTo>
                      <a:pt x="1327" y="4239"/>
                      <a:pt x="1264" y="4239"/>
                      <a:pt x="1200" y="4235"/>
                    </a:cubicBezTo>
                    <a:cubicBezTo>
                      <a:pt x="1121" y="4230"/>
                      <a:pt x="1043" y="4232"/>
                      <a:pt x="964" y="4231"/>
                    </a:cubicBezTo>
                    <a:cubicBezTo>
                      <a:pt x="949" y="4231"/>
                      <a:pt x="933" y="4227"/>
                      <a:pt x="911" y="4225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64" name="Freeform 26"/>
              <p:cNvSpPr>
                <a:spLocks noEditPoints="1"/>
              </p:cNvSpPr>
              <p:nvPr/>
            </p:nvSpPr>
            <p:spPr bwMode="auto">
              <a:xfrm>
                <a:off x="5735638" y="1076325"/>
                <a:ext cx="1019175" cy="793750"/>
              </a:xfrm>
              <a:custGeom>
                <a:avLst/>
                <a:gdLst>
                  <a:gd name="T0" fmla="*/ 1704 w 2481"/>
                  <a:gd name="T1" fmla="*/ 1667 h 1933"/>
                  <a:gd name="T2" fmla="*/ 1489 w 2481"/>
                  <a:gd name="T3" fmla="*/ 1659 h 1933"/>
                  <a:gd name="T4" fmla="*/ 1434 w 2481"/>
                  <a:gd name="T5" fmla="*/ 1506 h 1933"/>
                  <a:gd name="T6" fmla="*/ 1417 w 2481"/>
                  <a:gd name="T7" fmla="*/ 1442 h 1933"/>
                  <a:gd name="T8" fmla="*/ 1344 w 2481"/>
                  <a:gd name="T9" fmla="*/ 1237 h 1933"/>
                  <a:gd name="T10" fmla="*/ 1141 w 2481"/>
                  <a:gd name="T11" fmla="*/ 1145 h 1933"/>
                  <a:gd name="T12" fmla="*/ 913 w 2481"/>
                  <a:gd name="T13" fmla="*/ 1221 h 1933"/>
                  <a:gd name="T14" fmla="*/ 858 w 2481"/>
                  <a:gd name="T15" fmla="*/ 1089 h 1933"/>
                  <a:gd name="T16" fmla="*/ 763 w 2481"/>
                  <a:gd name="T17" fmla="*/ 1066 h 1933"/>
                  <a:gd name="T18" fmla="*/ 594 w 2481"/>
                  <a:gd name="T19" fmla="*/ 1009 h 1933"/>
                  <a:gd name="T20" fmla="*/ 392 w 2481"/>
                  <a:gd name="T21" fmla="*/ 1105 h 1933"/>
                  <a:gd name="T22" fmla="*/ 378 w 2481"/>
                  <a:gd name="T23" fmla="*/ 1018 h 1933"/>
                  <a:gd name="T24" fmla="*/ 287 w 2481"/>
                  <a:gd name="T25" fmla="*/ 996 h 1933"/>
                  <a:gd name="T26" fmla="*/ 241 w 2481"/>
                  <a:gd name="T27" fmla="*/ 944 h 1933"/>
                  <a:gd name="T28" fmla="*/ 158 w 2481"/>
                  <a:gd name="T29" fmla="*/ 915 h 1933"/>
                  <a:gd name="T30" fmla="*/ 28 w 2481"/>
                  <a:gd name="T31" fmla="*/ 970 h 1933"/>
                  <a:gd name="T32" fmla="*/ 115 w 2481"/>
                  <a:gd name="T33" fmla="*/ 732 h 1933"/>
                  <a:gd name="T34" fmla="*/ 190 w 2481"/>
                  <a:gd name="T35" fmla="*/ 763 h 1933"/>
                  <a:gd name="T36" fmla="*/ 200 w 2481"/>
                  <a:gd name="T37" fmla="*/ 645 h 1933"/>
                  <a:gd name="T38" fmla="*/ 306 w 2481"/>
                  <a:gd name="T39" fmla="*/ 430 h 1933"/>
                  <a:gd name="T40" fmla="*/ 396 w 2481"/>
                  <a:gd name="T41" fmla="*/ 443 h 1933"/>
                  <a:gd name="T42" fmla="*/ 431 w 2481"/>
                  <a:gd name="T43" fmla="*/ 227 h 1933"/>
                  <a:gd name="T44" fmla="*/ 576 w 2481"/>
                  <a:gd name="T45" fmla="*/ 128 h 1933"/>
                  <a:gd name="T46" fmla="*/ 776 w 2481"/>
                  <a:gd name="T47" fmla="*/ 240 h 1933"/>
                  <a:gd name="T48" fmla="*/ 1077 w 2481"/>
                  <a:gd name="T49" fmla="*/ 37 h 1933"/>
                  <a:gd name="T50" fmla="*/ 1256 w 2481"/>
                  <a:gd name="T51" fmla="*/ 169 h 1933"/>
                  <a:gd name="T52" fmla="*/ 1448 w 2481"/>
                  <a:gd name="T53" fmla="*/ 1 h 1933"/>
                  <a:gd name="T54" fmla="*/ 1725 w 2481"/>
                  <a:gd name="T55" fmla="*/ 172 h 1933"/>
                  <a:gd name="T56" fmla="*/ 1880 w 2481"/>
                  <a:gd name="T57" fmla="*/ 167 h 1933"/>
                  <a:gd name="T58" fmla="*/ 2150 w 2481"/>
                  <a:gd name="T59" fmla="*/ 391 h 1933"/>
                  <a:gd name="T60" fmla="*/ 2323 w 2481"/>
                  <a:gd name="T61" fmla="*/ 450 h 1933"/>
                  <a:gd name="T62" fmla="*/ 2479 w 2481"/>
                  <a:gd name="T63" fmla="*/ 658 h 1933"/>
                  <a:gd name="T64" fmla="*/ 2422 w 2481"/>
                  <a:gd name="T65" fmla="*/ 800 h 1933"/>
                  <a:gd name="T66" fmla="*/ 2420 w 2481"/>
                  <a:gd name="T67" fmla="*/ 941 h 1933"/>
                  <a:gd name="T68" fmla="*/ 2287 w 2481"/>
                  <a:gd name="T69" fmla="*/ 1332 h 1933"/>
                  <a:gd name="T70" fmla="*/ 2327 w 2481"/>
                  <a:gd name="T71" fmla="*/ 1382 h 1933"/>
                  <a:gd name="T72" fmla="*/ 2233 w 2481"/>
                  <a:gd name="T73" fmla="*/ 1600 h 1933"/>
                  <a:gd name="T74" fmla="*/ 2209 w 2481"/>
                  <a:gd name="T75" fmla="*/ 1713 h 1933"/>
                  <a:gd name="T76" fmla="*/ 2043 w 2481"/>
                  <a:gd name="T77" fmla="*/ 1828 h 1933"/>
                  <a:gd name="T78" fmla="*/ 2035 w 2481"/>
                  <a:gd name="T79" fmla="*/ 1928 h 1933"/>
                  <a:gd name="T80" fmla="*/ 1943 w 2481"/>
                  <a:gd name="T81" fmla="*/ 1885 h 1933"/>
                  <a:gd name="T82" fmla="*/ 1854 w 2481"/>
                  <a:gd name="T83" fmla="*/ 1849 h 1933"/>
                  <a:gd name="T84" fmla="*/ 1779 w 2481"/>
                  <a:gd name="T85" fmla="*/ 1801 h 1933"/>
                  <a:gd name="T86" fmla="*/ 127 w 2481"/>
                  <a:gd name="T87" fmla="*/ 831 h 1933"/>
                  <a:gd name="T88" fmla="*/ 162 w 2481"/>
                  <a:gd name="T89" fmla="*/ 784 h 1933"/>
                  <a:gd name="T90" fmla="*/ 239 w 2481"/>
                  <a:gd name="T91" fmla="*/ 914 h 1933"/>
                  <a:gd name="T92" fmla="*/ 229 w 2481"/>
                  <a:gd name="T93" fmla="*/ 922 h 19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2481" h="1933">
                    <a:moveTo>
                      <a:pt x="1692" y="1868"/>
                    </a:moveTo>
                    <a:cubicBezTo>
                      <a:pt x="1674" y="1861"/>
                      <a:pt x="1668" y="1850"/>
                      <a:pt x="1666" y="1831"/>
                    </a:cubicBezTo>
                    <a:cubicBezTo>
                      <a:pt x="1661" y="1772"/>
                      <a:pt x="1675" y="1718"/>
                      <a:pt x="1704" y="1667"/>
                    </a:cubicBezTo>
                    <a:cubicBezTo>
                      <a:pt x="1719" y="1639"/>
                      <a:pt x="1715" y="1619"/>
                      <a:pt x="1688" y="1609"/>
                    </a:cubicBezTo>
                    <a:cubicBezTo>
                      <a:pt x="1654" y="1598"/>
                      <a:pt x="1619" y="1581"/>
                      <a:pt x="1583" y="1601"/>
                    </a:cubicBezTo>
                    <a:cubicBezTo>
                      <a:pt x="1551" y="1619"/>
                      <a:pt x="1519" y="1638"/>
                      <a:pt x="1489" y="1659"/>
                    </a:cubicBezTo>
                    <a:cubicBezTo>
                      <a:pt x="1463" y="1677"/>
                      <a:pt x="1439" y="1686"/>
                      <a:pt x="1408" y="1670"/>
                    </a:cubicBezTo>
                    <a:cubicBezTo>
                      <a:pt x="1375" y="1653"/>
                      <a:pt x="1359" y="1621"/>
                      <a:pt x="1377" y="1588"/>
                    </a:cubicBezTo>
                    <a:cubicBezTo>
                      <a:pt x="1393" y="1559"/>
                      <a:pt x="1415" y="1533"/>
                      <a:pt x="1434" y="1506"/>
                    </a:cubicBezTo>
                    <a:cubicBezTo>
                      <a:pt x="1442" y="1494"/>
                      <a:pt x="1451" y="1482"/>
                      <a:pt x="1456" y="1468"/>
                    </a:cubicBezTo>
                    <a:cubicBezTo>
                      <a:pt x="1464" y="1450"/>
                      <a:pt x="1456" y="1440"/>
                      <a:pt x="1436" y="1440"/>
                    </a:cubicBezTo>
                    <a:cubicBezTo>
                      <a:pt x="1430" y="1440"/>
                      <a:pt x="1423" y="1440"/>
                      <a:pt x="1417" y="1442"/>
                    </a:cubicBezTo>
                    <a:cubicBezTo>
                      <a:pt x="1412" y="1442"/>
                      <a:pt x="1408" y="1445"/>
                      <a:pt x="1403" y="1446"/>
                    </a:cubicBezTo>
                    <a:cubicBezTo>
                      <a:pt x="1403" y="1417"/>
                      <a:pt x="1402" y="1391"/>
                      <a:pt x="1404" y="1365"/>
                    </a:cubicBezTo>
                    <a:cubicBezTo>
                      <a:pt x="1407" y="1311"/>
                      <a:pt x="1380" y="1273"/>
                      <a:pt x="1344" y="1237"/>
                    </a:cubicBezTo>
                    <a:cubicBezTo>
                      <a:pt x="1313" y="1206"/>
                      <a:pt x="1279" y="1189"/>
                      <a:pt x="1234" y="1196"/>
                    </a:cubicBezTo>
                    <a:cubicBezTo>
                      <a:pt x="1227" y="1197"/>
                      <a:pt x="1218" y="1191"/>
                      <a:pt x="1211" y="1186"/>
                    </a:cubicBezTo>
                    <a:cubicBezTo>
                      <a:pt x="1188" y="1173"/>
                      <a:pt x="1166" y="1155"/>
                      <a:pt x="1141" y="1145"/>
                    </a:cubicBezTo>
                    <a:cubicBezTo>
                      <a:pt x="1101" y="1128"/>
                      <a:pt x="1063" y="1141"/>
                      <a:pt x="1028" y="1163"/>
                    </a:cubicBezTo>
                    <a:cubicBezTo>
                      <a:pt x="1008" y="1176"/>
                      <a:pt x="992" y="1194"/>
                      <a:pt x="973" y="1208"/>
                    </a:cubicBezTo>
                    <a:cubicBezTo>
                      <a:pt x="955" y="1222"/>
                      <a:pt x="936" y="1227"/>
                      <a:pt x="913" y="1221"/>
                    </a:cubicBezTo>
                    <a:cubicBezTo>
                      <a:pt x="902" y="1218"/>
                      <a:pt x="890" y="1218"/>
                      <a:pt x="878" y="1219"/>
                    </a:cubicBezTo>
                    <a:cubicBezTo>
                      <a:pt x="849" y="1222"/>
                      <a:pt x="828" y="1204"/>
                      <a:pt x="834" y="1176"/>
                    </a:cubicBezTo>
                    <a:cubicBezTo>
                      <a:pt x="841" y="1147"/>
                      <a:pt x="839" y="1117"/>
                      <a:pt x="858" y="1089"/>
                    </a:cubicBezTo>
                    <a:cubicBezTo>
                      <a:pt x="869" y="1073"/>
                      <a:pt x="866" y="1047"/>
                      <a:pt x="870" y="1023"/>
                    </a:cubicBezTo>
                    <a:cubicBezTo>
                      <a:pt x="849" y="1026"/>
                      <a:pt x="834" y="1032"/>
                      <a:pt x="819" y="1031"/>
                    </a:cubicBezTo>
                    <a:cubicBezTo>
                      <a:pt x="791" y="1028"/>
                      <a:pt x="777" y="1044"/>
                      <a:pt x="763" y="1066"/>
                    </a:cubicBezTo>
                    <a:cubicBezTo>
                      <a:pt x="739" y="1102"/>
                      <a:pt x="707" y="1131"/>
                      <a:pt x="669" y="1152"/>
                    </a:cubicBezTo>
                    <a:cubicBezTo>
                      <a:pt x="640" y="1136"/>
                      <a:pt x="644" y="1113"/>
                      <a:pt x="648" y="1088"/>
                    </a:cubicBezTo>
                    <a:cubicBezTo>
                      <a:pt x="657" y="1044"/>
                      <a:pt x="634" y="1015"/>
                      <a:pt x="594" y="1009"/>
                    </a:cubicBezTo>
                    <a:cubicBezTo>
                      <a:pt x="564" y="1042"/>
                      <a:pt x="536" y="1075"/>
                      <a:pt x="506" y="1104"/>
                    </a:cubicBezTo>
                    <a:cubicBezTo>
                      <a:pt x="483" y="1126"/>
                      <a:pt x="453" y="1120"/>
                      <a:pt x="426" y="1117"/>
                    </a:cubicBezTo>
                    <a:cubicBezTo>
                      <a:pt x="414" y="1115"/>
                      <a:pt x="403" y="1109"/>
                      <a:pt x="392" y="1105"/>
                    </a:cubicBezTo>
                    <a:cubicBezTo>
                      <a:pt x="362" y="1094"/>
                      <a:pt x="356" y="1081"/>
                      <a:pt x="366" y="1051"/>
                    </a:cubicBezTo>
                    <a:cubicBezTo>
                      <a:pt x="368" y="1042"/>
                      <a:pt x="372" y="1034"/>
                      <a:pt x="376" y="1025"/>
                    </a:cubicBezTo>
                    <a:cubicBezTo>
                      <a:pt x="377" y="1023"/>
                      <a:pt x="377" y="1020"/>
                      <a:pt x="378" y="1018"/>
                    </a:cubicBezTo>
                    <a:cubicBezTo>
                      <a:pt x="378" y="1014"/>
                      <a:pt x="380" y="1007"/>
                      <a:pt x="378" y="1006"/>
                    </a:cubicBezTo>
                    <a:cubicBezTo>
                      <a:pt x="357" y="995"/>
                      <a:pt x="364" y="968"/>
                      <a:pt x="347" y="945"/>
                    </a:cubicBezTo>
                    <a:cubicBezTo>
                      <a:pt x="337" y="979"/>
                      <a:pt x="311" y="989"/>
                      <a:pt x="287" y="996"/>
                    </a:cubicBezTo>
                    <a:cubicBezTo>
                      <a:pt x="277" y="999"/>
                      <a:pt x="263" y="989"/>
                      <a:pt x="249" y="984"/>
                    </a:cubicBezTo>
                    <a:cubicBezTo>
                      <a:pt x="252" y="965"/>
                      <a:pt x="255" y="949"/>
                      <a:pt x="258" y="932"/>
                    </a:cubicBezTo>
                    <a:cubicBezTo>
                      <a:pt x="252" y="937"/>
                      <a:pt x="246" y="945"/>
                      <a:pt x="241" y="944"/>
                    </a:cubicBezTo>
                    <a:cubicBezTo>
                      <a:pt x="227" y="942"/>
                      <a:pt x="211" y="940"/>
                      <a:pt x="199" y="932"/>
                    </a:cubicBezTo>
                    <a:cubicBezTo>
                      <a:pt x="186" y="923"/>
                      <a:pt x="179" y="905"/>
                      <a:pt x="158" y="907"/>
                    </a:cubicBezTo>
                    <a:cubicBezTo>
                      <a:pt x="158" y="910"/>
                      <a:pt x="157" y="913"/>
                      <a:pt x="158" y="915"/>
                    </a:cubicBezTo>
                    <a:cubicBezTo>
                      <a:pt x="166" y="932"/>
                      <a:pt x="181" y="949"/>
                      <a:pt x="166" y="967"/>
                    </a:cubicBezTo>
                    <a:cubicBezTo>
                      <a:pt x="149" y="987"/>
                      <a:pt x="124" y="1003"/>
                      <a:pt x="96" y="998"/>
                    </a:cubicBezTo>
                    <a:cubicBezTo>
                      <a:pt x="72" y="994"/>
                      <a:pt x="47" y="984"/>
                      <a:pt x="28" y="970"/>
                    </a:cubicBezTo>
                    <a:cubicBezTo>
                      <a:pt x="10" y="957"/>
                      <a:pt x="0" y="936"/>
                      <a:pt x="1" y="910"/>
                    </a:cubicBezTo>
                    <a:cubicBezTo>
                      <a:pt x="5" y="855"/>
                      <a:pt x="21" y="807"/>
                      <a:pt x="65" y="771"/>
                    </a:cubicBezTo>
                    <a:cubicBezTo>
                      <a:pt x="82" y="758"/>
                      <a:pt x="98" y="745"/>
                      <a:pt x="115" y="732"/>
                    </a:cubicBezTo>
                    <a:cubicBezTo>
                      <a:pt x="133" y="718"/>
                      <a:pt x="153" y="716"/>
                      <a:pt x="177" y="722"/>
                    </a:cubicBezTo>
                    <a:cubicBezTo>
                      <a:pt x="170" y="737"/>
                      <a:pt x="164" y="752"/>
                      <a:pt x="154" y="773"/>
                    </a:cubicBezTo>
                    <a:cubicBezTo>
                      <a:pt x="170" y="769"/>
                      <a:pt x="183" y="770"/>
                      <a:pt x="190" y="763"/>
                    </a:cubicBezTo>
                    <a:cubicBezTo>
                      <a:pt x="206" y="748"/>
                      <a:pt x="222" y="741"/>
                      <a:pt x="244" y="756"/>
                    </a:cubicBezTo>
                    <a:cubicBezTo>
                      <a:pt x="248" y="725"/>
                      <a:pt x="226" y="718"/>
                      <a:pt x="211" y="703"/>
                    </a:cubicBezTo>
                    <a:cubicBezTo>
                      <a:pt x="221" y="682"/>
                      <a:pt x="209" y="664"/>
                      <a:pt x="200" y="645"/>
                    </a:cubicBezTo>
                    <a:cubicBezTo>
                      <a:pt x="192" y="631"/>
                      <a:pt x="183" y="618"/>
                      <a:pt x="175" y="604"/>
                    </a:cubicBezTo>
                    <a:cubicBezTo>
                      <a:pt x="147" y="556"/>
                      <a:pt x="156" y="507"/>
                      <a:pt x="195" y="468"/>
                    </a:cubicBezTo>
                    <a:cubicBezTo>
                      <a:pt x="227" y="436"/>
                      <a:pt x="262" y="423"/>
                      <a:pt x="306" y="430"/>
                    </a:cubicBezTo>
                    <a:cubicBezTo>
                      <a:pt x="320" y="433"/>
                      <a:pt x="331" y="436"/>
                      <a:pt x="340" y="447"/>
                    </a:cubicBezTo>
                    <a:cubicBezTo>
                      <a:pt x="347" y="454"/>
                      <a:pt x="357" y="460"/>
                      <a:pt x="367" y="465"/>
                    </a:cubicBezTo>
                    <a:cubicBezTo>
                      <a:pt x="383" y="472"/>
                      <a:pt x="399" y="461"/>
                      <a:pt x="396" y="443"/>
                    </a:cubicBezTo>
                    <a:cubicBezTo>
                      <a:pt x="394" y="432"/>
                      <a:pt x="386" y="422"/>
                      <a:pt x="382" y="411"/>
                    </a:cubicBezTo>
                    <a:cubicBezTo>
                      <a:pt x="377" y="396"/>
                      <a:pt x="369" y="381"/>
                      <a:pt x="371" y="367"/>
                    </a:cubicBezTo>
                    <a:cubicBezTo>
                      <a:pt x="377" y="314"/>
                      <a:pt x="392" y="266"/>
                      <a:pt x="431" y="227"/>
                    </a:cubicBezTo>
                    <a:cubicBezTo>
                      <a:pt x="436" y="221"/>
                      <a:pt x="442" y="216"/>
                      <a:pt x="446" y="209"/>
                    </a:cubicBezTo>
                    <a:cubicBezTo>
                      <a:pt x="469" y="165"/>
                      <a:pt x="515" y="154"/>
                      <a:pt x="552" y="130"/>
                    </a:cubicBezTo>
                    <a:cubicBezTo>
                      <a:pt x="558" y="126"/>
                      <a:pt x="568" y="127"/>
                      <a:pt x="576" y="128"/>
                    </a:cubicBezTo>
                    <a:cubicBezTo>
                      <a:pt x="643" y="142"/>
                      <a:pt x="702" y="167"/>
                      <a:pt x="738" y="231"/>
                    </a:cubicBezTo>
                    <a:cubicBezTo>
                      <a:pt x="744" y="242"/>
                      <a:pt x="755" y="251"/>
                      <a:pt x="769" y="265"/>
                    </a:cubicBezTo>
                    <a:cubicBezTo>
                      <a:pt x="773" y="251"/>
                      <a:pt x="777" y="245"/>
                      <a:pt x="776" y="240"/>
                    </a:cubicBezTo>
                    <a:cubicBezTo>
                      <a:pt x="767" y="194"/>
                      <a:pt x="791" y="163"/>
                      <a:pt x="823" y="137"/>
                    </a:cubicBezTo>
                    <a:cubicBezTo>
                      <a:pt x="840" y="122"/>
                      <a:pt x="859" y="109"/>
                      <a:pt x="879" y="99"/>
                    </a:cubicBezTo>
                    <a:cubicBezTo>
                      <a:pt x="942" y="68"/>
                      <a:pt x="1004" y="37"/>
                      <a:pt x="1077" y="37"/>
                    </a:cubicBezTo>
                    <a:cubicBezTo>
                      <a:pt x="1129" y="36"/>
                      <a:pt x="1170" y="56"/>
                      <a:pt x="1206" y="91"/>
                    </a:cubicBezTo>
                    <a:cubicBezTo>
                      <a:pt x="1214" y="98"/>
                      <a:pt x="1216" y="112"/>
                      <a:pt x="1220" y="123"/>
                    </a:cubicBezTo>
                    <a:cubicBezTo>
                      <a:pt x="1228" y="141"/>
                      <a:pt x="1233" y="160"/>
                      <a:pt x="1256" y="169"/>
                    </a:cubicBezTo>
                    <a:cubicBezTo>
                      <a:pt x="1268" y="152"/>
                      <a:pt x="1269" y="134"/>
                      <a:pt x="1267" y="116"/>
                    </a:cubicBezTo>
                    <a:cubicBezTo>
                      <a:pt x="1264" y="100"/>
                      <a:pt x="1271" y="89"/>
                      <a:pt x="1281" y="76"/>
                    </a:cubicBezTo>
                    <a:cubicBezTo>
                      <a:pt x="1323" y="21"/>
                      <a:pt x="1381" y="2"/>
                      <a:pt x="1448" y="1"/>
                    </a:cubicBezTo>
                    <a:cubicBezTo>
                      <a:pt x="1509" y="0"/>
                      <a:pt x="1569" y="2"/>
                      <a:pt x="1629" y="20"/>
                    </a:cubicBezTo>
                    <a:cubicBezTo>
                      <a:pt x="1686" y="36"/>
                      <a:pt x="1706" y="80"/>
                      <a:pt x="1722" y="129"/>
                    </a:cubicBezTo>
                    <a:cubicBezTo>
                      <a:pt x="1726" y="142"/>
                      <a:pt x="1727" y="158"/>
                      <a:pt x="1725" y="172"/>
                    </a:cubicBezTo>
                    <a:cubicBezTo>
                      <a:pt x="1721" y="199"/>
                      <a:pt x="1734" y="217"/>
                      <a:pt x="1752" y="236"/>
                    </a:cubicBezTo>
                    <a:cubicBezTo>
                      <a:pt x="1763" y="222"/>
                      <a:pt x="1770" y="209"/>
                      <a:pt x="1781" y="199"/>
                    </a:cubicBezTo>
                    <a:cubicBezTo>
                      <a:pt x="1809" y="173"/>
                      <a:pt x="1843" y="165"/>
                      <a:pt x="1880" y="167"/>
                    </a:cubicBezTo>
                    <a:cubicBezTo>
                      <a:pt x="1949" y="171"/>
                      <a:pt x="2012" y="195"/>
                      <a:pt x="2071" y="230"/>
                    </a:cubicBezTo>
                    <a:cubicBezTo>
                      <a:pt x="2087" y="239"/>
                      <a:pt x="2104" y="248"/>
                      <a:pt x="2117" y="261"/>
                    </a:cubicBezTo>
                    <a:cubicBezTo>
                      <a:pt x="2156" y="297"/>
                      <a:pt x="2168" y="341"/>
                      <a:pt x="2150" y="391"/>
                    </a:cubicBezTo>
                    <a:cubicBezTo>
                      <a:pt x="2142" y="413"/>
                      <a:pt x="2142" y="433"/>
                      <a:pt x="2157" y="451"/>
                    </a:cubicBezTo>
                    <a:cubicBezTo>
                      <a:pt x="2165" y="461"/>
                      <a:pt x="2174" y="465"/>
                      <a:pt x="2188" y="458"/>
                    </a:cubicBezTo>
                    <a:cubicBezTo>
                      <a:pt x="2232" y="437"/>
                      <a:pt x="2278" y="436"/>
                      <a:pt x="2323" y="450"/>
                    </a:cubicBezTo>
                    <a:cubicBezTo>
                      <a:pt x="2348" y="458"/>
                      <a:pt x="2374" y="466"/>
                      <a:pt x="2396" y="479"/>
                    </a:cubicBezTo>
                    <a:cubicBezTo>
                      <a:pt x="2432" y="499"/>
                      <a:pt x="2449" y="535"/>
                      <a:pt x="2460" y="572"/>
                    </a:cubicBezTo>
                    <a:cubicBezTo>
                      <a:pt x="2469" y="600"/>
                      <a:pt x="2476" y="629"/>
                      <a:pt x="2479" y="658"/>
                    </a:cubicBezTo>
                    <a:cubicBezTo>
                      <a:pt x="2481" y="674"/>
                      <a:pt x="2478" y="692"/>
                      <a:pt x="2473" y="709"/>
                    </a:cubicBezTo>
                    <a:cubicBezTo>
                      <a:pt x="2466" y="730"/>
                      <a:pt x="2457" y="750"/>
                      <a:pt x="2446" y="770"/>
                    </a:cubicBezTo>
                    <a:cubicBezTo>
                      <a:pt x="2440" y="781"/>
                      <a:pt x="2431" y="791"/>
                      <a:pt x="2422" y="800"/>
                    </a:cubicBezTo>
                    <a:cubicBezTo>
                      <a:pt x="2403" y="821"/>
                      <a:pt x="2382" y="841"/>
                      <a:pt x="2364" y="863"/>
                    </a:cubicBezTo>
                    <a:cubicBezTo>
                      <a:pt x="2354" y="874"/>
                      <a:pt x="2362" y="885"/>
                      <a:pt x="2372" y="894"/>
                    </a:cubicBezTo>
                    <a:cubicBezTo>
                      <a:pt x="2388" y="910"/>
                      <a:pt x="2404" y="926"/>
                      <a:pt x="2420" y="941"/>
                    </a:cubicBezTo>
                    <a:cubicBezTo>
                      <a:pt x="2462" y="982"/>
                      <a:pt x="2473" y="1045"/>
                      <a:pt x="2447" y="1098"/>
                    </a:cubicBezTo>
                    <a:cubicBezTo>
                      <a:pt x="2430" y="1131"/>
                      <a:pt x="2416" y="1166"/>
                      <a:pt x="2398" y="1198"/>
                    </a:cubicBezTo>
                    <a:cubicBezTo>
                      <a:pt x="2369" y="1249"/>
                      <a:pt x="2335" y="1296"/>
                      <a:pt x="2287" y="1332"/>
                    </a:cubicBezTo>
                    <a:cubicBezTo>
                      <a:pt x="2283" y="1335"/>
                      <a:pt x="2279" y="1338"/>
                      <a:pt x="2276" y="1341"/>
                    </a:cubicBezTo>
                    <a:cubicBezTo>
                      <a:pt x="2275" y="1358"/>
                      <a:pt x="2283" y="1367"/>
                      <a:pt x="2298" y="1371"/>
                    </a:cubicBezTo>
                    <a:cubicBezTo>
                      <a:pt x="2308" y="1374"/>
                      <a:pt x="2318" y="1377"/>
                      <a:pt x="2327" y="1382"/>
                    </a:cubicBezTo>
                    <a:cubicBezTo>
                      <a:pt x="2355" y="1396"/>
                      <a:pt x="2367" y="1424"/>
                      <a:pt x="2353" y="1452"/>
                    </a:cubicBezTo>
                    <a:cubicBezTo>
                      <a:pt x="2335" y="1489"/>
                      <a:pt x="2317" y="1525"/>
                      <a:pt x="2295" y="1560"/>
                    </a:cubicBezTo>
                    <a:cubicBezTo>
                      <a:pt x="2281" y="1581"/>
                      <a:pt x="2259" y="1595"/>
                      <a:pt x="2233" y="1600"/>
                    </a:cubicBezTo>
                    <a:cubicBezTo>
                      <a:pt x="2224" y="1601"/>
                      <a:pt x="2214" y="1602"/>
                      <a:pt x="2205" y="1605"/>
                    </a:cubicBezTo>
                    <a:cubicBezTo>
                      <a:pt x="2179" y="1615"/>
                      <a:pt x="2177" y="1628"/>
                      <a:pt x="2198" y="1647"/>
                    </a:cubicBezTo>
                    <a:cubicBezTo>
                      <a:pt x="2224" y="1671"/>
                      <a:pt x="2226" y="1682"/>
                      <a:pt x="2209" y="1713"/>
                    </a:cubicBezTo>
                    <a:cubicBezTo>
                      <a:pt x="2197" y="1733"/>
                      <a:pt x="2185" y="1754"/>
                      <a:pt x="2170" y="1773"/>
                    </a:cubicBezTo>
                    <a:cubicBezTo>
                      <a:pt x="2150" y="1797"/>
                      <a:pt x="2127" y="1813"/>
                      <a:pt x="2092" y="1811"/>
                    </a:cubicBezTo>
                    <a:cubicBezTo>
                      <a:pt x="2078" y="1810"/>
                      <a:pt x="2064" y="1820"/>
                      <a:pt x="2043" y="1828"/>
                    </a:cubicBezTo>
                    <a:cubicBezTo>
                      <a:pt x="2056" y="1844"/>
                      <a:pt x="2065" y="1855"/>
                      <a:pt x="2073" y="1866"/>
                    </a:cubicBezTo>
                    <a:cubicBezTo>
                      <a:pt x="2077" y="1872"/>
                      <a:pt x="2082" y="1879"/>
                      <a:pt x="2082" y="1886"/>
                    </a:cubicBezTo>
                    <a:cubicBezTo>
                      <a:pt x="2081" y="1905"/>
                      <a:pt x="2060" y="1923"/>
                      <a:pt x="2035" y="1928"/>
                    </a:cubicBezTo>
                    <a:cubicBezTo>
                      <a:pt x="2012" y="1933"/>
                      <a:pt x="2003" y="1928"/>
                      <a:pt x="1992" y="1903"/>
                    </a:cubicBezTo>
                    <a:cubicBezTo>
                      <a:pt x="1989" y="1896"/>
                      <a:pt x="1989" y="1888"/>
                      <a:pt x="1987" y="1880"/>
                    </a:cubicBezTo>
                    <a:cubicBezTo>
                      <a:pt x="1971" y="1872"/>
                      <a:pt x="1957" y="1873"/>
                      <a:pt x="1943" y="1885"/>
                    </a:cubicBezTo>
                    <a:cubicBezTo>
                      <a:pt x="1930" y="1896"/>
                      <a:pt x="1916" y="1911"/>
                      <a:pt x="1902" y="1911"/>
                    </a:cubicBezTo>
                    <a:cubicBezTo>
                      <a:pt x="1881" y="1912"/>
                      <a:pt x="1859" y="1900"/>
                      <a:pt x="1836" y="1893"/>
                    </a:cubicBezTo>
                    <a:cubicBezTo>
                      <a:pt x="1843" y="1875"/>
                      <a:pt x="1845" y="1859"/>
                      <a:pt x="1854" y="1849"/>
                    </a:cubicBezTo>
                    <a:cubicBezTo>
                      <a:pt x="1873" y="1829"/>
                      <a:pt x="1863" y="1806"/>
                      <a:pt x="1862" y="1785"/>
                    </a:cubicBezTo>
                    <a:cubicBezTo>
                      <a:pt x="1862" y="1763"/>
                      <a:pt x="1837" y="1753"/>
                      <a:pt x="1817" y="1766"/>
                    </a:cubicBezTo>
                    <a:cubicBezTo>
                      <a:pt x="1803" y="1776"/>
                      <a:pt x="1791" y="1789"/>
                      <a:pt x="1779" y="1801"/>
                    </a:cubicBezTo>
                    <a:cubicBezTo>
                      <a:pt x="1752" y="1826"/>
                      <a:pt x="1726" y="1853"/>
                      <a:pt x="1692" y="1868"/>
                    </a:cubicBezTo>
                    <a:close/>
                    <a:moveTo>
                      <a:pt x="146" y="886"/>
                    </a:moveTo>
                    <a:cubicBezTo>
                      <a:pt x="140" y="867"/>
                      <a:pt x="133" y="849"/>
                      <a:pt x="127" y="831"/>
                    </a:cubicBezTo>
                    <a:cubicBezTo>
                      <a:pt x="110" y="853"/>
                      <a:pt x="112" y="861"/>
                      <a:pt x="146" y="886"/>
                    </a:cubicBezTo>
                    <a:close/>
                    <a:moveTo>
                      <a:pt x="152" y="820"/>
                    </a:moveTo>
                    <a:cubicBezTo>
                      <a:pt x="155" y="807"/>
                      <a:pt x="158" y="796"/>
                      <a:pt x="162" y="784"/>
                    </a:cubicBezTo>
                    <a:cubicBezTo>
                      <a:pt x="151" y="783"/>
                      <a:pt x="144" y="782"/>
                      <a:pt x="137" y="781"/>
                    </a:cubicBezTo>
                    <a:cubicBezTo>
                      <a:pt x="117" y="804"/>
                      <a:pt x="143" y="808"/>
                      <a:pt x="152" y="820"/>
                    </a:cubicBezTo>
                    <a:close/>
                    <a:moveTo>
                      <a:pt x="239" y="914"/>
                    </a:moveTo>
                    <a:cubicBezTo>
                      <a:pt x="232" y="911"/>
                      <a:pt x="228" y="909"/>
                      <a:pt x="224" y="908"/>
                    </a:cubicBezTo>
                    <a:cubicBezTo>
                      <a:pt x="223" y="911"/>
                      <a:pt x="220" y="915"/>
                      <a:pt x="221" y="917"/>
                    </a:cubicBezTo>
                    <a:cubicBezTo>
                      <a:pt x="222" y="919"/>
                      <a:pt x="226" y="922"/>
                      <a:pt x="229" y="922"/>
                    </a:cubicBezTo>
                    <a:cubicBezTo>
                      <a:pt x="232" y="922"/>
                      <a:pt x="234" y="918"/>
                      <a:pt x="239" y="914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65" name="Freeform 27"/>
              <p:cNvSpPr>
                <a:spLocks noEditPoints="1"/>
              </p:cNvSpPr>
              <p:nvPr/>
            </p:nvSpPr>
            <p:spPr bwMode="auto">
              <a:xfrm>
                <a:off x="5803900" y="1527175"/>
                <a:ext cx="739775" cy="536575"/>
              </a:xfrm>
              <a:custGeom>
                <a:avLst/>
                <a:gdLst>
                  <a:gd name="T0" fmla="*/ 1028 w 1801"/>
                  <a:gd name="T1" fmla="*/ 597 h 1307"/>
                  <a:gd name="T2" fmla="*/ 1166 w 1801"/>
                  <a:gd name="T3" fmla="*/ 559 h 1307"/>
                  <a:gd name="T4" fmla="*/ 1364 w 1801"/>
                  <a:gd name="T5" fmla="*/ 597 h 1307"/>
                  <a:gd name="T6" fmla="*/ 1483 w 1801"/>
                  <a:gd name="T7" fmla="*/ 553 h 1307"/>
                  <a:gd name="T8" fmla="*/ 1456 w 1801"/>
                  <a:gd name="T9" fmla="*/ 755 h 1307"/>
                  <a:gd name="T10" fmla="*/ 1591 w 1801"/>
                  <a:gd name="T11" fmla="*/ 806 h 1307"/>
                  <a:gd name="T12" fmla="*/ 1780 w 1801"/>
                  <a:gd name="T13" fmla="*/ 998 h 1307"/>
                  <a:gd name="T14" fmla="*/ 1763 w 1801"/>
                  <a:gd name="T15" fmla="*/ 1140 h 1307"/>
                  <a:gd name="T16" fmla="*/ 1329 w 1801"/>
                  <a:gd name="T17" fmla="*/ 1226 h 1307"/>
                  <a:gd name="T18" fmla="*/ 1092 w 1801"/>
                  <a:gd name="T19" fmla="*/ 1307 h 1307"/>
                  <a:gd name="T20" fmla="*/ 1132 w 1801"/>
                  <a:gd name="T21" fmla="*/ 1125 h 1307"/>
                  <a:gd name="T22" fmla="*/ 1202 w 1801"/>
                  <a:gd name="T23" fmla="*/ 980 h 1307"/>
                  <a:gd name="T24" fmla="*/ 1110 w 1801"/>
                  <a:gd name="T25" fmla="*/ 1059 h 1307"/>
                  <a:gd name="T26" fmla="*/ 935 w 1801"/>
                  <a:gd name="T27" fmla="*/ 1217 h 1307"/>
                  <a:gd name="T28" fmla="*/ 589 w 1801"/>
                  <a:gd name="T29" fmla="*/ 1299 h 1307"/>
                  <a:gd name="T30" fmla="*/ 503 w 1801"/>
                  <a:gd name="T31" fmla="*/ 1289 h 1307"/>
                  <a:gd name="T32" fmla="*/ 355 w 1801"/>
                  <a:gd name="T33" fmla="*/ 1163 h 1307"/>
                  <a:gd name="T34" fmla="*/ 327 w 1801"/>
                  <a:gd name="T35" fmla="*/ 1008 h 1307"/>
                  <a:gd name="T36" fmla="*/ 447 w 1801"/>
                  <a:gd name="T37" fmla="*/ 953 h 1307"/>
                  <a:gd name="T38" fmla="*/ 345 w 1801"/>
                  <a:gd name="T39" fmla="*/ 923 h 1307"/>
                  <a:gd name="T40" fmla="*/ 191 w 1801"/>
                  <a:gd name="T41" fmla="*/ 913 h 1307"/>
                  <a:gd name="T42" fmla="*/ 109 w 1801"/>
                  <a:gd name="T43" fmla="*/ 761 h 1307"/>
                  <a:gd name="T44" fmla="*/ 3 w 1801"/>
                  <a:gd name="T45" fmla="*/ 682 h 1307"/>
                  <a:gd name="T46" fmla="*/ 75 w 1801"/>
                  <a:gd name="T47" fmla="*/ 354 h 1307"/>
                  <a:gd name="T48" fmla="*/ 83 w 1801"/>
                  <a:gd name="T49" fmla="*/ 159 h 1307"/>
                  <a:gd name="T50" fmla="*/ 151 w 1801"/>
                  <a:gd name="T51" fmla="*/ 0 h 1307"/>
                  <a:gd name="T52" fmla="*/ 411 w 1801"/>
                  <a:gd name="T53" fmla="*/ 54 h 1307"/>
                  <a:gd name="T54" fmla="*/ 618 w 1801"/>
                  <a:gd name="T55" fmla="*/ 115 h 1307"/>
                  <a:gd name="T56" fmla="*/ 873 w 1801"/>
                  <a:gd name="T57" fmla="*/ 145 h 1307"/>
                  <a:gd name="T58" fmla="*/ 999 w 1801"/>
                  <a:gd name="T59" fmla="*/ 118 h 1307"/>
                  <a:gd name="T60" fmla="*/ 957 w 1801"/>
                  <a:gd name="T61" fmla="*/ 221 h 1307"/>
                  <a:gd name="T62" fmla="*/ 1008 w 1801"/>
                  <a:gd name="T63" fmla="*/ 212 h 1307"/>
                  <a:gd name="T64" fmla="*/ 1072 w 1801"/>
                  <a:gd name="T65" fmla="*/ 157 h 1307"/>
                  <a:gd name="T66" fmla="*/ 1120 w 1801"/>
                  <a:gd name="T67" fmla="*/ 168 h 1307"/>
                  <a:gd name="T68" fmla="*/ 1105 w 1801"/>
                  <a:gd name="T69" fmla="*/ 533 h 1307"/>
                  <a:gd name="T70" fmla="*/ 1008 w 1801"/>
                  <a:gd name="T71" fmla="*/ 560 h 1307"/>
                  <a:gd name="T72" fmla="*/ 319 w 1801"/>
                  <a:gd name="T73" fmla="*/ 208 h 1307"/>
                  <a:gd name="T74" fmla="*/ 239 w 1801"/>
                  <a:gd name="T75" fmla="*/ 225 h 1307"/>
                  <a:gd name="T76" fmla="*/ 263 w 1801"/>
                  <a:gd name="T77" fmla="*/ 283 h 1307"/>
                  <a:gd name="T78" fmla="*/ 285 w 1801"/>
                  <a:gd name="T79" fmla="*/ 399 h 1307"/>
                  <a:gd name="T80" fmla="*/ 283 w 1801"/>
                  <a:gd name="T81" fmla="*/ 453 h 1307"/>
                  <a:gd name="T82" fmla="*/ 434 w 1801"/>
                  <a:gd name="T83" fmla="*/ 408 h 1307"/>
                  <a:gd name="T84" fmla="*/ 495 w 1801"/>
                  <a:gd name="T85" fmla="*/ 267 h 1307"/>
                  <a:gd name="T86" fmla="*/ 331 w 1801"/>
                  <a:gd name="T87" fmla="*/ 241 h 130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1801" h="1307">
                    <a:moveTo>
                      <a:pt x="1008" y="560"/>
                    </a:moveTo>
                    <a:cubicBezTo>
                      <a:pt x="1002" y="583"/>
                      <a:pt x="1007" y="596"/>
                      <a:pt x="1028" y="597"/>
                    </a:cubicBezTo>
                    <a:cubicBezTo>
                      <a:pt x="1053" y="597"/>
                      <a:pt x="1079" y="597"/>
                      <a:pt x="1104" y="596"/>
                    </a:cubicBezTo>
                    <a:cubicBezTo>
                      <a:pt x="1131" y="594"/>
                      <a:pt x="1151" y="581"/>
                      <a:pt x="1166" y="559"/>
                    </a:cubicBezTo>
                    <a:cubicBezTo>
                      <a:pt x="1184" y="584"/>
                      <a:pt x="1207" y="602"/>
                      <a:pt x="1233" y="616"/>
                    </a:cubicBezTo>
                    <a:cubicBezTo>
                      <a:pt x="1286" y="645"/>
                      <a:pt x="1318" y="640"/>
                      <a:pt x="1364" y="597"/>
                    </a:cubicBezTo>
                    <a:cubicBezTo>
                      <a:pt x="1394" y="568"/>
                      <a:pt x="1427" y="550"/>
                      <a:pt x="1469" y="550"/>
                    </a:cubicBezTo>
                    <a:cubicBezTo>
                      <a:pt x="1473" y="550"/>
                      <a:pt x="1477" y="552"/>
                      <a:pt x="1483" y="553"/>
                    </a:cubicBezTo>
                    <a:cubicBezTo>
                      <a:pt x="1460" y="600"/>
                      <a:pt x="1446" y="648"/>
                      <a:pt x="1449" y="699"/>
                    </a:cubicBezTo>
                    <a:cubicBezTo>
                      <a:pt x="1450" y="718"/>
                      <a:pt x="1452" y="737"/>
                      <a:pt x="1456" y="755"/>
                    </a:cubicBezTo>
                    <a:cubicBezTo>
                      <a:pt x="1470" y="818"/>
                      <a:pt x="1524" y="841"/>
                      <a:pt x="1580" y="809"/>
                    </a:cubicBezTo>
                    <a:cubicBezTo>
                      <a:pt x="1582" y="808"/>
                      <a:pt x="1585" y="808"/>
                      <a:pt x="1591" y="806"/>
                    </a:cubicBezTo>
                    <a:cubicBezTo>
                      <a:pt x="1625" y="881"/>
                      <a:pt x="1674" y="931"/>
                      <a:pt x="1770" y="894"/>
                    </a:cubicBezTo>
                    <a:cubicBezTo>
                      <a:pt x="1773" y="931"/>
                      <a:pt x="1779" y="964"/>
                      <a:pt x="1780" y="998"/>
                    </a:cubicBezTo>
                    <a:cubicBezTo>
                      <a:pt x="1780" y="1040"/>
                      <a:pt x="1779" y="1083"/>
                      <a:pt x="1801" y="1126"/>
                    </a:cubicBezTo>
                    <a:cubicBezTo>
                      <a:pt x="1787" y="1131"/>
                      <a:pt x="1775" y="1138"/>
                      <a:pt x="1763" y="1140"/>
                    </a:cubicBezTo>
                    <a:cubicBezTo>
                      <a:pt x="1685" y="1153"/>
                      <a:pt x="1607" y="1165"/>
                      <a:pt x="1529" y="1177"/>
                    </a:cubicBezTo>
                    <a:cubicBezTo>
                      <a:pt x="1460" y="1186"/>
                      <a:pt x="1393" y="1198"/>
                      <a:pt x="1329" y="1226"/>
                    </a:cubicBezTo>
                    <a:cubicBezTo>
                      <a:pt x="1308" y="1235"/>
                      <a:pt x="1286" y="1239"/>
                      <a:pt x="1265" y="1246"/>
                    </a:cubicBezTo>
                    <a:cubicBezTo>
                      <a:pt x="1209" y="1266"/>
                      <a:pt x="1153" y="1286"/>
                      <a:pt x="1092" y="1307"/>
                    </a:cubicBezTo>
                    <a:cubicBezTo>
                      <a:pt x="1092" y="1281"/>
                      <a:pt x="1098" y="1254"/>
                      <a:pt x="1091" y="1232"/>
                    </a:cubicBezTo>
                    <a:cubicBezTo>
                      <a:pt x="1075" y="1183"/>
                      <a:pt x="1106" y="1156"/>
                      <a:pt x="1132" y="1125"/>
                    </a:cubicBezTo>
                    <a:cubicBezTo>
                      <a:pt x="1151" y="1102"/>
                      <a:pt x="1170" y="1078"/>
                      <a:pt x="1187" y="1054"/>
                    </a:cubicBezTo>
                    <a:cubicBezTo>
                      <a:pt x="1200" y="1034"/>
                      <a:pt x="1207" y="1012"/>
                      <a:pt x="1202" y="980"/>
                    </a:cubicBezTo>
                    <a:cubicBezTo>
                      <a:pt x="1181" y="994"/>
                      <a:pt x="1162" y="1003"/>
                      <a:pt x="1146" y="1017"/>
                    </a:cubicBezTo>
                    <a:cubicBezTo>
                      <a:pt x="1132" y="1029"/>
                      <a:pt x="1122" y="1045"/>
                      <a:pt x="1110" y="1059"/>
                    </a:cubicBezTo>
                    <a:cubicBezTo>
                      <a:pt x="1085" y="1089"/>
                      <a:pt x="1061" y="1119"/>
                      <a:pt x="1013" y="1110"/>
                    </a:cubicBezTo>
                    <a:cubicBezTo>
                      <a:pt x="1020" y="1173"/>
                      <a:pt x="979" y="1195"/>
                      <a:pt x="935" y="1217"/>
                    </a:cubicBezTo>
                    <a:cubicBezTo>
                      <a:pt x="885" y="1243"/>
                      <a:pt x="834" y="1265"/>
                      <a:pt x="779" y="1275"/>
                    </a:cubicBezTo>
                    <a:cubicBezTo>
                      <a:pt x="716" y="1286"/>
                      <a:pt x="653" y="1293"/>
                      <a:pt x="589" y="1299"/>
                    </a:cubicBezTo>
                    <a:cubicBezTo>
                      <a:pt x="567" y="1302"/>
                      <a:pt x="545" y="1297"/>
                      <a:pt x="522" y="1295"/>
                    </a:cubicBezTo>
                    <a:cubicBezTo>
                      <a:pt x="516" y="1295"/>
                      <a:pt x="508" y="1294"/>
                      <a:pt x="503" y="1289"/>
                    </a:cubicBezTo>
                    <a:cubicBezTo>
                      <a:pt x="459" y="1247"/>
                      <a:pt x="401" y="1222"/>
                      <a:pt x="363" y="1172"/>
                    </a:cubicBezTo>
                    <a:cubicBezTo>
                      <a:pt x="361" y="1169"/>
                      <a:pt x="356" y="1167"/>
                      <a:pt x="355" y="1163"/>
                    </a:cubicBezTo>
                    <a:cubicBezTo>
                      <a:pt x="339" y="1118"/>
                      <a:pt x="310" y="1083"/>
                      <a:pt x="268" y="1057"/>
                    </a:cubicBezTo>
                    <a:cubicBezTo>
                      <a:pt x="280" y="1027"/>
                      <a:pt x="299" y="1012"/>
                      <a:pt x="327" y="1008"/>
                    </a:cubicBezTo>
                    <a:cubicBezTo>
                      <a:pt x="363" y="1003"/>
                      <a:pt x="400" y="1001"/>
                      <a:pt x="440" y="997"/>
                    </a:cubicBezTo>
                    <a:cubicBezTo>
                      <a:pt x="433" y="979"/>
                      <a:pt x="432" y="966"/>
                      <a:pt x="447" y="953"/>
                    </a:cubicBezTo>
                    <a:cubicBezTo>
                      <a:pt x="454" y="948"/>
                      <a:pt x="447" y="928"/>
                      <a:pt x="446" y="909"/>
                    </a:cubicBezTo>
                    <a:cubicBezTo>
                      <a:pt x="412" y="914"/>
                      <a:pt x="377" y="913"/>
                      <a:pt x="345" y="923"/>
                    </a:cubicBezTo>
                    <a:cubicBezTo>
                      <a:pt x="310" y="934"/>
                      <a:pt x="275" y="939"/>
                      <a:pt x="240" y="949"/>
                    </a:cubicBezTo>
                    <a:cubicBezTo>
                      <a:pt x="214" y="957"/>
                      <a:pt x="191" y="940"/>
                      <a:pt x="191" y="913"/>
                    </a:cubicBezTo>
                    <a:cubicBezTo>
                      <a:pt x="191" y="902"/>
                      <a:pt x="193" y="891"/>
                      <a:pt x="194" y="881"/>
                    </a:cubicBezTo>
                    <a:cubicBezTo>
                      <a:pt x="200" y="826"/>
                      <a:pt x="163" y="778"/>
                      <a:pt x="109" y="761"/>
                    </a:cubicBezTo>
                    <a:cubicBezTo>
                      <a:pt x="84" y="753"/>
                      <a:pt x="60" y="742"/>
                      <a:pt x="35" y="732"/>
                    </a:cubicBezTo>
                    <a:cubicBezTo>
                      <a:pt x="14" y="723"/>
                      <a:pt x="5" y="705"/>
                      <a:pt x="3" y="682"/>
                    </a:cubicBezTo>
                    <a:cubicBezTo>
                      <a:pt x="0" y="643"/>
                      <a:pt x="14" y="609"/>
                      <a:pt x="28" y="574"/>
                    </a:cubicBezTo>
                    <a:cubicBezTo>
                      <a:pt x="56" y="503"/>
                      <a:pt x="71" y="430"/>
                      <a:pt x="75" y="354"/>
                    </a:cubicBezTo>
                    <a:cubicBezTo>
                      <a:pt x="78" y="297"/>
                      <a:pt x="81" y="240"/>
                      <a:pt x="84" y="183"/>
                    </a:cubicBezTo>
                    <a:cubicBezTo>
                      <a:pt x="85" y="175"/>
                      <a:pt x="85" y="167"/>
                      <a:pt x="83" y="159"/>
                    </a:cubicBezTo>
                    <a:cubicBezTo>
                      <a:pt x="72" y="121"/>
                      <a:pt x="82" y="81"/>
                      <a:pt x="75" y="42"/>
                    </a:cubicBezTo>
                    <a:cubicBezTo>
                      <a:pt x="100" y="28"/>
                      <a:pt x="124" y="15"/>
                      <a:pt x="151" y="0"/>
                    </a:cubicBezTo>
                    <a:cubicBezTo>
                      <a:pt x="168" y="58"/>
                      <a:pt x="216" y="81"/>
                      <a:pt x="268" y="94"/>
                    </a:cubicBezTo>
                    <a:cubicBezTo>
                      <a:pt x="321" y="108"/>
                      <a:pt x="369" y="87"/>
                      <a:pt x="411" y="54"/>
                    </a:cubicBezTo>
                    <a:cubicBezTo>
                      <a:pt x="491" y="127"/>
                      <a:pt x="541" y="118"/>
                      <a:pt x="601" y="88"/>
                    </a:cubicBezTo>
                    <a:cubicBezTo>
                      <a:pt x="607" y="97"/>
                      <a:pt x="613" y="105"/>
                      <a:pt x="618" y="115"/>
                    </a:cubicBezTo>
                    <a:cubicBezTo>
                      <a:pt x="651" y="176"/>
                      <a:pt x="717" y="206"/>
                      <a:pt x="782" y="186"/>
                    </a:cubicBezTo>
                    <a:cubicBezTo>
                      <a:pt x="814" y="176"/>
                      <a:pt x="843" y="158"/>
                      <a:pt x="873" y="145"/>
                    </a:cubicBezTo>
                    <a:cubicBezTo>
                      <a:pt x="901" y="132"/>
                      <a:pt x="930" y="118"/>
                      <a:pt x="959" y="108"/>
                    </a:cubicBezTo>
                    <a:cubicBezTo>
                      <a:pt x="969" y="105"/>
                      <a:pt x="982" y="113"/>
                      <a:pt x="999" y="118"/>
                    </a:cubicBezTo>
                    <a:cubicBezTo>
                      <a:pt x="987" y="135"/>
                      <a:pt x="977" y="145"/>
                      <a:pt x="972" y="158"/>
                    </a:cubicBezTo>
                    <a:cubicBezTo>
                      <a:pt x="965" y="178"/>
                      <a:pt x="960" y="200"/>
                      <a:pt x="957" y="221"/>
                    </a:cubicBezTo>
                    <a:cubicBezTo>
                      <a:pt x="957" y="224"/>
                      <a:pt x="974" y="235"/>
                      <a:pt x="980" y="233"/>
                    </a:cubicBezTo>
                    <a:cubicBezTo>
                      <a:pt x="991" y="230"/>
                      <a:pt x="1000" y="221"/>
                      <a:pt x="1008" y="212"/>
                    </a:cubicBezTo>
                    <a:cubicBezTo>
                      <a:pt x="1022" y="197"/>
                      <a:pt x="1032" y="178"/>
                      <a:pt x="1056" y="173"/>
                    </a:cubicBezTo>
                    <a:cubicBezTo>
                      <a:pt x="1062" y="172"/>
                      <a:pt x="1067" y="163"/>
                      <a:pt x="1072" y="157"/>
                    </a:cubicBezTo>
                    <a:cubicBezTo>
                      <a:pt x="1086" y="141"/>
                      <a:pt x="1100" y="141"/>
                      <a:pt x="1114" y="158"/>
                    </a:cubicBezTo>
                    <a:cubicBezTo>
                      <a:pt x="1116" y="161"/>
                      <a:pt x="1118" y="164"/>
                      <a:pt x="1120" y="168"/>
                    </a:cubicBezTo>
                    <a:cubicBezTo>
                      <a:pt x="1149" y="245"/>
                      <a:pt x="1171" y="322"/>
                      <a:pt x="1161" y="408"/>
                    </a:cubicBezTo>
                    <a:cubicBezTo>
                      <a:pt x="1155" y="458"/>
                      <a:pt x="1132" y="496"/>
                      <a:pt x="1105" y="533"/>
                    </a:cubicBezTo>
                    <a:cubicBezTo>
                      <a:pt x="1095" y="547"/>
                      <a:pt x="1069" y="550"/>
                      <a:pt x="1049" y="555"/>
                    </a:cubicBezTo>
                    <a:cubicBezTo>
                      <a:pt x="1036" y="559"/>
                      <a:pt x="1021" y="559"/>
                      <a:pt x="1008" y="560"/>
                    </a:cubicBezTo>
                    <a:close/>
                    <a:moveTo>
                      <a:pt x="331" y="241"/>
                    </a:moveTo>
                    <a:cubicBezTo>
                      <a:pt x="326" y="226"/>
                      <a:pt x="322" y="216"/>
                      <a:pt x="319" y="208"/>
                    </a:cubicBezTo>
                    <a:cubicBezTo>
                      <a:pt x="314" y="208"/>
                      <a:pt x="310" y="207"/>
                      <a:pt x="309" y="209"/>
                    </a:cubicBezTo>
                    <a:cubicBezTo>
                      <a:pt x="289" y="231"/>
                      <a:pt x="268" y="236"/>
                      <a:pt x="239" y="225"/>
                    </a:cubicBezTo>
                    <a:cubicBezTo>
                      <a:pt x="222" y="217"/>
                      <a:pt x="202" y="221"/>
                      <a:pt x="191" y="243"/>
                    </a:cubicBezTo>
                    <a:cubicBezTo>
                      <a:pt x="202" y="281"/>
                      <a:pt x="251" y="262"/>
                      <a:pt x="263" y="283"/>
                    </a:cubicBezTo>
                    <a:cubicBezTo>
                      <a:pt x="266" y="310"/>
                      <a:pt x="267" y="328"/>
                      <a:pt x="271" y="345"/>
                    </a:cubicBezTo>
                    <a:cubicBezTo>
                      <a:pt x="274" y="365"/>
                      <a:pt x="281" y="383"/>
                      <a:pt x="285" y="399"/>
                    </a:cubicBezTo>
                    <a:cubicBezTo>
                      <a:pt x="270" y="413"/>
                      <a:pt x="259" y="424"/>
                      <a:pt x="249" y="434"/>
                    </a:cubicBezTo>
                    <a:cubicBezTo>
                      <a:pt x="256" y="455"/>
                      <a:pt x="266" y="460"/>
                      <a:pt x="283" y="453"/>
                    </a:cubicBezTo>
                    <a:cubicBezTo>
                      <a:pt x="292" y="449"/>
                      <a:pt x="300" y="442"/>
                      <a:pt x="308" y="442"/>
                    </a:cubicBezTo>
                    <a:cubicBezTo>
                      <a:pt x="353" y="441"/>
                      <a:pt x="392" y="419"/>
                      <a:pt x="434" y="408"/>
                    </a:cubicBezTo>
                    <a:cubicBezTo>
                      <a:pt x="467" y="400"/>
                      <a:pt x="490" y="381"/>
                      <a:pt x="513" y="359"/>
                    </a:cubicBezTo>
                    <a:cubicBezTo>
                      <a:pt x="565" y="311"/>
                      <a:pt x="537" y="294"/>
                      <a:pt x="495" y="267"/>
                    </a:cubicBezTo>
                    <a:cubicBezTo>
                      <a:pt x="490" y="264"/>
                      <a:pt x="485" y="264"/>
                      <a:pt x="480" y="262"/>
                    </a:cubicBezTo>
                    <a:cubicBezTo>
                      <a:pt x="432" y="245"/>
                      <a:pt x="383" y="233"/>
                      <a:pt x="331" y="24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 dirty="0"/>
              </a:p>
            </p:txBody>
          </p:sp>
          <p:sp>
            <p:nvSpPr>
              <p:cNvPr id="766" name="Freeform 28"/>
              <p:cNvSpPr>
                <a:spLocks/>
              </p:cNvSpPr>
              <p:nvPr/>
            </p:nvSpPr>
            <p:spPr bwMode="auto">
              <a:xfrm>
                <a:off x="6284913" y="5299075"/>
                <a:ext cx="733425" cy="301625"/>
              </a:xfrm>
              <a:custGeom>
                <a:avLst/>
                <a:gdLst>
                  <a:gd name="T0" fmla="*/ 1756 w 1787"/>
                  <a:gd name="T1" fmla="*/ 302 h 731"/>
                  <a:gd name="T2" fmla="*/ 1764 w 1787"/>
                  <a:gd name="T3" fmla="*/ 288 h 731"/>
                  <a:gd name="T4" fmla="*/ 1741 w 1787"/>
                  <a:gd name="T5" fmla="*/ 628 h 731"/>
                  <a:gd name="T6" fmla="*/ 1651 w 1787"/>
                  <a:gd name="T7" fmla="*/ 643 h 731"/>
                  <a:gd name="T8" fmla="*/ 1425 w 1787"/>
                  <a:gd name="T9" fmla="*/ 666 h 731"/>
                  <a:gd name="T10" fmla="*/ 1166 w 1787"/>
                  <a:gd name="T11" fmla="*/ 705 h 731"/>
                  <a:gd name="T12" fmla="*/ 1011 w 1787"/>
                  <a:gd name="T13" fmla="*/ 716 h 731"/>
                  <a:gd name="T14" fmla="*/ 801 w 1787"/>
                  <a:gd name="T15" fmla="*/ 729 h 731"/>
                  <a:gd name="T16" fmla="*/ 647 w 1787"/>
                  <a:gd name="T17" fmla="*/ 727 h 731"/>
                  <a:gd name="T18" fmla="*/ 524 w 1787"/>
                  <a:gd name="T19" fmla="*/ 724 h 731"/>
                  <a:gd name="T20" fmla="*/ 393 w 1787"/>
                  <a:gd name="T21" fmla="*/ 715 h 731"/>
                  <a:gd name="T22" fmla="*/ 207 w 1787"/>
                  <a:gd name="T23" fmla="*/ 698 h 731"/>
                  <a:gd name="T24" fmla="*/ 0 w 1787"/>
                  <a:gd name="T25" fmla="*/ 654 h 731"/>
                  <a:gd name="T26" fmla="*/ 6 w 1787"/>
                  <a:gd name="T27" fmla="*/ 576 h 731"/>
                  <a:gd name="T28" fmla="*/ 43 w 1787"/>
                  <a:gd name="T29" fmla="*/ 537 h 731"/>
                  <a:gd name="T30" fmla="*/ 73 w 1787"/>
                  <a:gd name="T31" fmla="*/ 526 h 731"/>
                  <a:gd name="T32" fmla="*/ 40 w 1787"/>
                  <a:gd name="T33" fmla="*/ 491 h 731"/>
                  <a:gd name="T34" fmla="*/ 106 w 1787"/>
                  <a:gd name="T35" fmla="*/ 372 h 731"/>
                  <a:gd name="T36" fmla="*/ 127 w 1787"/>
                  <a:gd name="T37" fmla="*/ 349 h 731"/>
                  <a:gd name="T38" fmla="*/ 205 w 1787"/>
                  <a:gd name="T39" fmla="*/ 277 h 731"/>
                  <a:gd name="T40" fmla="*/ 277 w 1787"/>
                  <a:gd name="T41" fmla="*/ 227 h 731"/>
                  <a:gd name="T42" fmla="*/ 425 w 1787"/>
                  <a:gd name="T43" fmla="*/ 164 h 731"/>
                  <a:gd name="T44" fmla="*/ 583 w 1787"/>
                  <a:gd name="T45" fmla="*/ 76 h 731"/>
                  <a:gd name="T46" fmla="*/ 706 w 1787"/>
                  <a:gd name="T47" fmla="*/ 34 h 731"/>
                  <a:gd name="T48" fmla="*/ 969 w 1787"/>
                  <a:gd name="T49" fmla="*/ 36 h 731"/>
                  <a:gd name="T50" fmla="*/ 1128 w 1787"/>
                  <a:gd name="T51" fmla="*/ 23 h 731"/>
                  <a:gd name="T52" fmla="*/ 1287 w 1787"/>
                  <a:gd name="T53" fmla="*/ 25 h 731"/>
                  <a:gd name="T54" fmla="*/ 1485 w 1787"/>
                  <a:gd name="T55" fmla="*/ 11 h 731"/>
                  <a:gd name="T56" fmla="*/ 1504 w 1787"/>
                  <a:gd name="T57" fmla="*/ 9 h 731"/>
                  <a:gd name="T58" fmla="*/ 1628 w 1787"/>
                  <a:gd name="T59" fmla="*/ 6 h 731"/>
                  <a:gd name="T60" fmla="*/ 1683 w 1787"/>
                  <a:gd name="T61" fmla="*/ 1 h 731"/>
                  <a:gd name="T62" fmla="*/ 1710 w 1787"/>
                  <a:gd name="T63" fmla="*/ 19 h 731"/>
                  <a:gd name="T64" fmla="*/ 1738 w 1787"/>
                  <a:gd name="T65" fmla="*/ 122 h 731"/>
                  <a:gd name="T66" fmla="*/ 1745 w 1787"/>
                  <a:gd name="T67" fmla="*/ 249 h 731"/>
                  <a:gd name="T68" fmla="*/ 1756 w 1787"/>
                  <a:gd name="T69" fmla="*/ 302 h 7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1787" h="731">
                    <a:moveTo>
                      <a:pt x="1756" y="302"/>
                    </a:moveTo>
                    <a:cubicBezTo>
                      <a:pt x="1760" y="295"/>
                      <a:pt x="1763" y="291"/>
                      <a:pt x="1764" y="288"/>
                    </a:cubicBezTo>
                    <a:cubicBezTo>
                      <a:pt x="1787" y="343"/>
                      <a:pt x="1781" y="434"/>
                      <a:pt x="1741" y="628"/>
                    </a:cubicBezTo>
                    <a:cubicBezTo>
                      <a:pt x="1712" y="633"/>
                      <a:pt x="1682" y="639"/>
                      <a:pt x="1651" y="643"/>
                    </a:cubicBezTo>
                    <a:cubicBezTo>
                      <a:pt x="1576" y="651"/>
                      <a:pt x="1500" y="656"/>
                      <a:pt x="1425" y="666"/>
                    </a:cubicBezTo>
                    <a:cubicBezTo>
                      <a:pt x="1339" y="677"/>
                      <a:pt x="1252" y="693"/>
                      <a:pt x="1166" y="705"/>
                    </a:cubicBezTo>
                    <a:cubicBezTo>
                      <a:pt x="1115" y="711"/>
                      <a:pt x="1063" y="712"/>
                      <a:pt x="1011" y="716"/>
                    </a:cubicBezTo>
                    <a:cubicBezTo>
                      <a:pt x="941" y="721"/>
                      <a:pt x="871" y="727"/>
                      <a:pt x="801" y="729"/>
                    </a:cubicBezTo>
                    <a:cubicBezTo>
                      <a:pt x="750" y="731"/>
                      <a:pt x="699" y="728"/>
                      <a:pt x="647" y="727"/>
                    </a:cubicBezTo>
                    <a:cubicBezTo>
                      <a:pt x="606" y="726"/>
                      <a:pt x="565" y="726"/>
                      <a:pt x="524" y="724"/>
                    </a:cubicBezTo>
                    <a:cubicBezTo>
                      <a:pt x="480" y="722"/>
                      <a:pt x="437" y="718"/>
                      <a:pt x="393" y="715"/>
                    </a:cubicBezTo>
                    <a:cubicBezTo>
                      <a:pt x="331" y="710"/>
                      <a:pt x="269" y="705"/>
                      <a:pt x="207" y="698"/>
                    </a:cubicBezTo>
                    <a:cubicBezTo>
                      <a:pt x="138" y="690"/>
                      <a:pt x="67" y="691"/>
                      <a:pt x="0" y="654"/>
                    </a:cubicBezTo>
                    <a:cubicBezTo>
                      <a:pt x="2" y="629"/>
                      <a:pt x="3" y="603"/>
                      <a:pt x="6" y="576"/>
                    </a:cubicBezTo>
                    <a:cubicBezTo>
                      <a:pt x="8" y="554"/>
                      <a:pt x="17" y="539"/>
                      <a:pt x="43" y="537"/>
                    </a:cubicBezTo>
                    <a:cubicBezTo>
                      <a:pt x="54" y="536"/>
                      <a:pt x="64" y="529"/>
                      <a:pt x="73" y="526"/>
                    </a:cubicBezTo>
                    <a:cubicBezTo>
                      <a:pt x="76" y="498"/>
                      <a:pt x="53" y="502"/>
                      <a:pt x="40" y="491"/>
                    </a:cubicBezTo>
                    <a:cubicBezTo>
                      <a:pt x="51" y="446"/>
                      <a:pt x="74" y="406"/>
                      <a:pt x="106" y="372"/>
                    </a:cubicBezTo>
                    <a:cubicBezTo>
                      <a:pt x="113" y="364"/>
                      <a:pt x="122" y="358"/>
                      <a:pt x="127" y="349"/>
                    </a:cubicBezTo>
                    <a:cubicBezTo>
                      <a:pt x="146" y="317"/>
                      <a:pt x="175" y="297"/>
                      <a:pt x="205" y="277"/>
                    </a:cubicBezTo>
                    <a:cubicBezTo>
                      <a:pt x="229" y="261"/>
                      <a:pt x="253" y="245"/>
                      <a:pt x="277" y="227"/>
                    </a:cubicBezTo>
                    <a:cubicBezTo>
                      <a:pt x="322" y="195"/>
                      <a:pt x="375" y="182"/>
                      <a:pt x="425" y="164"/>
                    </a:cubicBezTo>
                    <a:cubicBezTo>
                      <a:pt x="483" y="143"/>
                      <a:pt x="536" y="116"/>
                      <a:pt x="583" y="76"/>
                    </a:cubicBezTo>
                    <a:cubicBezTo>
                      <a:pt x="618" y="46"/>
                      <a:pt x="659" y="32"/>
                      <a:pt x="706" y="34"/>
                    </a:cubicBezTo>
                    <a:cubicBezTo>
                      <a:pt x="794" y="36"/>
                      <a:pt x="882" y="37"/>
                      <a:pt x="969" y="36"/>
                    </a:cubicBezTo>
                    <a:cubicBezTo>
                      <a:pt x="1022" y="35"/>
                      <a:pt x="1075" y="25"/>
                      <a:pt x="1128" y="23"/>
                    </a:cubicBezTo>
                    <a:cubicBezTo>
                      <a:pt x="1181" y="22"/>
                      <a:pt x="1234" y="27"/>
                      <a:pt x="1287" y="25"/>
                    </a:cubicBezTo>
                    <a:cubicBezTo>
                      <a:pt x="1353" y="23"/>
                      <a:pt x="1419" y="16"/>
                      <a:pt x="1485" y="11"/>
                    </a:cubicBezTo>
                    <a:cubicBezTo>
                      <a:pt x="1491" y="10"/>
                      <a:pt x="1498" y="7"/>
                      <a:pt x="1504" y="9"/>
                    </a:cubicBezTo>
                    <a:cubicBezTo>
                      <a:pt x="1546" y="23"/>
                      <a:pt x="1587" y="13"/>
                      <a:pt x="1628" y="6"/>
                    </a:cubicBezTo>
                    <a:cubicBezTo>
                      <a:pt x="1646" y="3"/>
                      <a:pt x="1665" y="1"/>
                      <a:pt x="1683" y="1"/>
                    </a:cubicBezTo>
                    <a:cubicBezTo>
                      <a:pt x="1696" y="0"/>
                      <a:pt x="1705" y="6"/>
                      <a:pt x="1710" y="19"/>
                    </a:cubicBezTo>
                    <a:cubicBezTo>
                      <a:pt x="1723" y="53"/>
                      <a:pt x="1739" y="84"/>
                      <a:pt x="1738" y="122"/>
                    </a:cubicBezTo>
                    <a:cubicBezTo>
                      <a:pt x="1737" y="165"/>
                      <a:pt x="1742" y="207"/>
                      <a:pt x="1745" y="249"/>
                    </a:cubicBezTo>
                    <a:cubicBezTo>
                      <a:pt x="1746" y="266"/>
                      <a:pt x="1752" y="282"/>
                      <a:pt x="1756" y="302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67" name="Freeform 29"/>
              <p:cNvSpPr>
                <a:spLocks/>
              </p:cNvSpPr>
              <p:nvPr/>
            </p:nvSpPr>
            <p:spPr bwMode="auto">
              <a:xfrm>
                <a:off x="6616700" y="3590925"/>
                <a:ext cx="307975" cy="461963"/>
              </a:xfrm>
              <a:custGeom>
                <a:avLst/>
                <a:gdLst>
                  <a:gd name="T0" fmla="*/ 204 w 749"/>
                  <a:gd name="T1" fmla="*/ 660 h 1122"/>
                  <a:gd name="T2" fmla="*/ 159 w 749"/>
                  <a:gd name="T3" fmla="*/ 694 h 1122"/>
                  <a:gd name="T4" fmla="*/ 156 w 749"/>
                  <a:gd name="T5" fmla="*/ 849 h 1122"/>
                  <a:gd name="T6" fmla="*/ 165 w 749"/>
                  <a:gd name="T7" fmla="*/ 940 h 1122"/>
                  <a:gd name="T8" fmla="*/ 118 w 749"/>
                  <a:gd name="T9" fmla="*/ 1038 h 1122"/>
                  <a:gd name="T10" fmla="*/ 70 w 749"/>
                  <a:gd name="T11" fmla="*/ 1032 h 1122"/>
                  <a:gd name="T12" fmla="*/ 35 w 749"/>
                  <a:gd name="T13" fmla="*/ 959 h 1122"/>
                  <a:gd name="T14" fmla="*/ 7 w 749"/>
                  <a:gd name="T15" fmla="*/ 806 h 1122"/>
                  <a:gd name="T16" fmla="*/ 3 w 749"/>
                  <a:gd name="T17" fmla="*/ 775 h 1122"/>
                  <a:gd name="T18" fmla="*/ 22 w 749"/>
                  <a:gd name="T19" fmla="*/ 435 h 1122"/>
                  <a:gd name="T20" fmla="*/ 31 w 749"/>
                  <a:gd name="T21" fmla="*/ 324 h 1122"/>
                  <a:gd name="T22" fmla="*/ 63 w 749"/>
                  <a:gd name="T23" fmla="*/ 80 h 1122"/>
                  <a:gd name="T24" fmla="*/ 107 w 749"/>
                  <a:gd name="T25" fmla="*/ 39 h 1122"/>
                  <a:gd name="T26" fmla="*/ 229 w 749"/>
                  <a:gd name="T27" fmla="*/ 21 h 1122"/>
                  <a:gd name="T28" fmla="*/ 335 w 749"/>
                  <a:gd name="T29" fmla="*/ 21 h 1122"/>
                  <a:gd name="T30" fmla="*/ 497 w 749"/>
                  <a:gd name="T31" fmla="*/ 20 h 1122"/>
                  <a:gd name="T32" fmla="*/ 636 w 749"/>
                  <a:gd name="T33" fmla="*/ 11 h 1122"/>
                  <a:gd name="T34" fmla="*/ 733 w 749"/>
                  <a:gd name="T35" fmla="*/ 0 h 1122"/>
                  <a:gd name="T36" fmla="*/ 729 w 749"/>
                  <a:gd name="T37" fmla="*/ 49 h 1122"/>
                  <a:gd name="T38" fmla="*/ 745 w 749"/>
                  <a:gd name="T39" fmla="*/ 91 h 1122"/>
                  <a:gd name="T40" fmla="*/ 744 w 749"/>
                  <a:gd name="T41" fmla="*/ 297 h 1122"/>
                  <a:gd name="T42" fmla="*/ 716 w 749"/>
                  <a:gd name="T43" fmla="*/ 330 h 1122"/>
                  <a:gd name="T44" fmla="*/ 747 w 749"/>
                  <a:gd name="T45" fmla="*/ 356 h 1122"/>
                  <a:gd name="T46" fmla="*/ 747 w 749"/>
                  <a:gd name="T47" fmla="*/ 578 h 1122"/>
                  <a:gd name="T48" fmla="*/ 738 w 749"/>
                  <a:gd name="T49" fmla="*/ 787 h 1122"/>
                  <a:gd name="T50" fmla="*/ 696 w 749"/>
                  <a:gd name="T51" fmla="*/ 944 h 1122"/>
                  <a:gd name="T52" fmla="*/ 656 w 749"/>
                  <a:gd name="T53" fmla="*/ 964 h 1122"/>
                  <a:gd name="T54" fmla="*/ 640 w 749"/>
                  <a:gd name="T55" fmla="*/ 962 h 1122"/>
                  <a:gd name="T56" fmla="*/ 613 w 749"/>
                  <a:gd name="T57" fmla="*/ 918 h 1122"/>
                  <a:gd name="T58" fmla="*/ 623 w 749"/>
                  <a:gd name="T59" fmla="*/ 769 h 1122"/>
                  <a:gd name="T60" fmla="*/ 621 w 749"/>
                  <a:gd name="T61" fmla="*/ 764 h 1122"/>
                  <a:gd name="T62" fmla="*/ 588 w 749"/>
                  <a:gd name="T63" fmla="*/ 764 h 1122"/>
                  <a:gd name="T64" fmla="*/ 563 w 749"/>
                  <a:gd name="T65" fmla="*/ 789 h 1122"/>
                  <a:gd name="T66" fmla="*/ 565 w 749"/>
                  <a:gd name="T67" fmla="*/ 809 h 1122"/>
                  <a:gd name="T68" fmla="*/ 507 w 749"/>
                  <a:gd name="T69" fmla="*/ 1042 h 1122"/>
                  <a:gd name="T70" fmla="*/ 488 w 749"/>
                  <a:gd name="T71" fmla="*/ 1062 h 1122"/>
                  <a:gd name="T72" fmla="*/ 437 w 749"/>
                  <a:gd name="T73" fmla="*/ 1048 h 1122"/>
                  <a:gd name="T74" fmla="*/ 419 w 749"/>
                  <a:gd name="T75" fmla="*/ 940 h 1122"/>
                  <a:gd name="T76" fmla="*/ 412 w 749"/>
                  <a:gd name="T77" fmla="*/ 794 h 1122"/>
                  <a:gd name="T78" fmla="*/ 424 w 749"/>
                  <a:gd name="T79" fmla="*/ 696 h 1122"/>
                  <a:gd name="T80" fmla="*/ 427 w 749"/>
                  <a:gd name="T81" fmla="*/ 672 h 1122"/>
                  <a:gd name="T82" fmla="*/ 384 w 749"/>
                  <a:gd name="T83" fmla="*/ 682 h 1122"/>
                  <a:gd name="T84" fmla="*/ 362 w 749"/>
                  <a:gd name="T85" fmla="*/ 752 h 1122"/>
                  <a:gd name="T86" fmla="*/ 368 w 749"/>
                  <a:gd name="T87" fmla="*/ 898 h 1122"/>
                  <a:gd name="T88" fmla="*/ 375 w 749"/>
                  <a:gd name="T89" fmla="*/ 957 h 1122"/>
                  <a:gd name="T90" fmla="*/ 353 w 749"/>
                  <a:gd name="T91" fmla="*/ 1035 h 1122"/>
                  <a:gd name="T92" fmla="*/ 311 w 749"/>
                  <a:gd name="T93" fmla="*/ 1093 h 1122"/>
                  <a:gd name="T94" fmla="*/ 234 w 749"/>
                  <a:gd name="T95" fmla="*/ 1091 h 1122"/>
                  <a:gd name="T96" fmla="*/ 216 w 749"/>
                  <a:gd name="T97" fmla="*/ 1039 h 1122"/>
                  <a:gd name="T98" fmla="*/ 212 w 749"/>
                  <a:gd name="T99" fmla="*/ 988 h 1122"/>
                  <a:gd name="T100" fmla="*/ 202 w 749"/>
                  <a:gd name="T101" fmla="*/ 865 h 1122"/>
                  <a:gd name="T102" fmla="*/ 204 w 749"/>
                  <a:gd name="T103" fmla="*/ 718 h 1122"/>
                  <a:gd name="T104" fmla="*/ 204 w 749"/>
                  <a:gd name="T105" fmla="*/ 660 h 11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749" h="1122">
                    <a:moveTo>
                      <a:pt x="204" y="660"/>
                    </a:moveTo>
                    <a:cubicBezTo>
                      <a:pt x="168" y="658"/>
                      <a:pt x="160" y="665"/>
                      <a:pt x="159" y="694"/>
                    </a:cubicBezTo>
                    <a:cubicBezTo>
                      <a:pt x="158" y="746"/>
                      <a:pt x="155" y="797"/>
                      <a:pt x="156" y="849"/>
                    </a:cubicBezTo>
                    <a:cubicBezTo>
                      <a:pt x="156" y="879"/>
                      <a:pt x="161" y="910"/>
                      <a:pt x="165" y="940"/>
                    </a:cubicBezTo>
                    <a:cubicBezTo>
                      <a:pt x="172" y="991"/>
                      <a:pt x="161" y="1016"/>
                      <a:pt x="118" y="1038"/>
                    </a:cubicBezTo>
                    <a:cubicBezTo>
                      <a:pt x="102" y="1046"/>
                      <a:pt x="86" y="1045"/>
                      <a:pt x="70" y="1032"/>
                    </a:cubicBezTo>
                    <a:cubicBezTo>
                      <a:pt x="46" y="1013"/>
                      <a:pt x="40" y="986"/>
                      <a:pt x="35" y="959"/>
                    </a:cubicBezTo>
                    <a:cubicBezTo>
                      <a:pt x="25" y="908"/>
                      <a:pt x="16" y="857"/>
                      <a:pt x="7" y="806"/>
                    </a:cubicBezTo>
                    <a:cubicBezTo>
                      <a:pt x="5" y="796"/>
                      <a:pt x="3" y="785"/>
                      <a:pt x="3" y="775"/>
                    </a:cubicBezTo>
                    <a:cubicBezTo>
                      <a:pt x="0" y="661"/>
                      <a:pt x="7" y="548"/>
                      <a:pt x="22" y="435"/>
                    </a:cubicBezTo>
                    <a:cubicBezTo>
                      <a:pt x="27" y="398"/>
                      <a:pt x="27" y="361"/>
                      <a:pt x="31" y="324"/>
                    </a:cubicBezTo>
                    <a:cubicBezTo>
                      <a:pt x="41" y="242"/>
                      <a:pt x="52" y="161"/>
                      <a:pt x="63" y="80"/>
                    </a:cubicBezTo>
                    <a:cubicBezTo>
                      <a:pt x="68" y="44"/>
                      <a:pt x="69" y="45"/>
                      <a:pt x="107" y="39"/>
                    </a:cubicBezTo>
                    <a:cubicBezTo>
                      <a:pt x="148" y="33"/>
                      <a:pt x="188" y="25"/>
                      <a:pt x="229" y="21"/>
                    </a:cubicBezTo>
                    <a:cubicBezTo>
                      <a:pt x="264" y="18"/>
                      <a:pt x="300" y="18"/>
                      <a:pt x="335" y="21"/>
                    </a:cubicBezTo>
                    <a:cubicBezTo>
                      <a:pt x="389" y="25"/>
                      <a:pt x="443" y="27"/>
                      <a:pt x="497" y="20"/>
                    </a:cubicBezTo>
                    <a:cubicBezTo>
                      <a:pt x="543" y="13"/>
                      <a:pt x="590" y="14"/>
                      <a:pt x="636" y="11"/>
                    </a:cubicBezTo>
                    <a:cubicBezTo>
                      <a:pt x="668" y="8"/>
                      <a:pt x="701" y="4"/>
                      <a:pt x="733" y="0"/>
                    </a:cubicBezTo>
                    <a:cubicBezTo>
                      <a:pt x="744" y="30"/>
                      <a:pt x="744" y="30"/>
                      <a:pt x="729" y="49"/>
                    </a:cubicBezTo>
                    <a:cubicBezTo>
                      <a:pt x="735" y="64"/>
                      <a:pt x="745" y="77"/>
                      <a:pt x="745" y="91"/>
                    </a:cubicBezTo>
                    <a:cubicBezTo>
                      <a:pt x="746" y="159"/>
                      <a:pt x="744" y="228"/>
                      <a:pt x="744" y="297"/>
                    </a:cubicBezTo>
                    <a:cubicBezTo>
                      <a:pt x="743" y="317"/>
                      <a:pt x="738" y="331"/>
                      <a:pt x="716" y="330"/>
                    </a:cubicBezTo>
                    <a:cubicBezTo>
                      <a:pt x="714" y="356"/>
                      <a:pt x="735" y="350"/>
                      <a:pt x="747" y="356"/>
                    </a:cubicBezTo>
                    <a:cubicBezTo>
                      <a:pt x="747" y="430"/>
                      <a:pt x="745" y="504"/>
                      <a:pt x="747" y="578"/>
                    </a:cubicBezTo>
                    <a:cubicBezTo>
                      <a:pt x="749" y="648"/>
                      <a:pt x="744" y="717"/>
                      <a:pt x="738" y="787"/>
                    </a:cubicBezTo>
                    <a:cubicBezTo>
                      <a:pt x="733" y="841"/>
                      <a:pt x="719" y="893"/>
                      <a:pt x="696" y="944"/>
                    </a:cubicBezTo>
                    <a:cubicBezTo>
                      <a:pt x="687" y="963"/>
                      <a:pt x="676" y="969"/>
                      <a:pt x="656" y="964"/>
                    </a:cubicBezTo>
                    <a:cubicBezTo>
                      <a:pt x="651" y="962"/>
                      <a:pt x="645" y="963"/>
                      <a:pt x="640" y="962"/>
                    </a:cubicBezTo>
                    <a:cubicBezTo>
                      <a:pt x="611" y="956"/>
                      <a:pt x="605" y="948"/>
                      <a:pt x="613" y="918"/>
                    </a:cubicBezTo>
                    <a:cubicBezTo>
                      <a:pt x="625" y="869"/>
                      <a:pt x="630" y="820"/>
                      <a:pt x="623" y="769"/>
                    </a:cubicBezTo>
                    <a:cubicBezTo>
                      <a:pt x="622" y="767"/>
                      <a:pt x="621" y="765"/>
                      <a:pt x="621" y="764"/>
                    </a:cubicBezTo>
                    <a:cubicBezTo>
                      <a:pt x="609" y="764"/>
                      <a:pt x="599" y="764"/>
                      <a:pt x="588" y="764"/>
                    </a:cubicBezTo>
                    <a:cubicBezTo>
                      <a:pt x="568" y="763"/>
                      <a:pt x="562" y="768"/>
                      <a:pt x="563" y="789"/>
                    </a:cubicBezTo>
                    <a:cubicBezTo>
                      <a:pt x="563" y="796"/>
                      <a:pt x="565" y="802"/>
                      <a:pt x="565" y="809"/>
                    </a:cubicBezTo>
                    <a:cubicBezTo>
                      <a:pt x="570" y="893"/>
                      <a:pt x="561" y="973"/>
                      <a:pt x="507" y="1042"/>
                    </a:cubicBezTo>
                    <a:cubicBezTo>
                      <a:pt x="502" y="1050"/>
                      <a:pt x="496" y="1057"/>
                      <a:pt x="488" y="1062"/>
                    </a:cubicBezTo>
                    <a:cubicBezTo>
                      <a:pt x="468" y="1077"/>
                      <a:pt x="443" y="1072"/>
                      <a:pt x="437" y="1048"/>
                    </a:cubicBezTo>
                    <a:cubicBezTo>
                      <a:pt x="427" y="1013"/>
                      <a:pt x="422" y="976"/>
                      <a:pt x="419" y="940"/>
                    </a:cubicBezTo>
                    <a:cubicBezTo>
                      <a:pt x="415" y="892"/>
                      <a:pt x="412" y="843"/>
                      <a:pt x="412" y="794"/>
                    </a:cubicBezTo>
                    <a:cubicBezTo>
                      <a:pt x="413" y="761"/>
                      <a:pt x="420" y="729"/>
                      <a:pt x="424" y="696"/>
                    </a:cubicBezTo>
                    <a:cubicBezTo>
                      <a:pt x="425" y="688"/>
                      <a:pt x="426" y="681"/>
                      <a:pt x="427" y="672"/>
                    </a:cubicBezTo>
                    <a:cubicBezTo>
                      <a:pt x="408" y="662"/>
                      <a:pt x="398" y="663"/>
                      <a:pt x="384" y="682"/>
                    </a:cubicBezTo>
                    <a:cubicBezTo>
                      <a:pt x="368" y="704"/>
                      <a:pt x="361" y="727"/>
                      <a:pt x="362" y="752"/>
                    </a:cubicBezTo>
                    <a:cubicBezTo>
                      <a:pt x="362" y="800"/>
                      <a:pt x="365" y="849"/>
                      <a:pt x="368" y="898"/>
                    </a:cubicBezTo>
                    <a:cubicBezTo>
                      <a:pt x="369" y="918"/>
                      <a:pt x="372" y="937"/>
                      <a:pt x="375" y="957"/>
                    </a:cubicBezTo>
                    <a:cubicBezTo>
                      <a:pt x="378" y="986"/>
                      <a:pt x="374" y="1012"/>
                      <a:pt x="353" y="1035"/>
                    </a:cubicBezTo>
                    <a:cubicBezTo>
                      <a:pt x="337" y="1052"/>
                      <a:pt x="326" y="1074"/>
                      <a:pt x="311" y="1093"/>
                    </a:cubicBezTo>
                    <a:cubicBezTo>
                      <a:pt x="289" y="1122"/>
                      <a:pt x="253" y="1122"/>
                      <a:pt x="234" y="1091"/>
                    </a:cubicBezTo>
                    <a:cubicBezTo>
                      <a:pt x="225" y="1076"/>
                      <a:pt x="219" y="1057"/>
                      <a:pt x="216" y="1039"/>
                    </a:cubicBezTo>
                    <a:cubicBezTo>
                      <a:pt x="212" y="1022"/>
                      <a:pt x="213" y="1005"/>
                      <a:pt x="212" y="988"/>
                    </a:cubicBezTo>
                    <a:cubicBezTo>
                      <a:pt x="208" y="947"/>
                      <a:pt x="203" y="906"/>
                      <a:pt x="202" y="865"/>
                    </a:cubicBezTo>
                    <a:cubicBezTo>
                      <a:pt x="201" y="816"/>
                      <a:pt x="203" y="767"/>
                      <a:pt x="204" y="718"/>
                    </a:cubicBezTo>
                    <a:cubicBezTo>
                      <a:pt x="204" y="699"/>
                      <a:pt x="204" y="681"/>
                      <a:pt x="204" y="66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68" name="Freeform 30"/>
              <p:cNvSpPr>
                <a:spLocks/>
              </p:cNvSpPr>
              <p:nvPr/>
            </p:nvSpPr>
            <p:spPr bwMode="auto">
              <a:xfrm>
                <a:off x="6126163" y="5197475"/>
                <a:ext cx="384175" cy="300038"/>
              </a:xfrm>
              <a:custGeom>
                <a:avLst/>
                <a:gdLst>
                  <a:gd name="T0" fmla="*/ 370 w 935"/>
                  <a:gd name="T1" fmla="*/ 729 h 729"/>
                  <a:gd name="T2" fmla="*/ 233 w 935"/>
                  <a:gd name="T3" fmla="*/ 719 h 729"/>
                  <a:gd name="T4" fmla="*/ 126 w 935"/>
                  <a:gd name="T5" fmla="*/ 716 h 729"/>
                  <a:gd name="T6" fmla="*/ 4 w 935"/>
                  <a:gd name="T7" fmla="*/ 698 h 729"/>
                  <a:gd name="T8" fmla="*/ 3 w 935"/>
                  <a:gd name="T9" fmla="*/ 683 h 729"/>
                  <a:gd name="T10" fmla="*/ 5 w 935"/>
                  <a:gd name="T11" fmla="*/ 569 h 729"/>
                  <a:gd name="T12" fmla="*/ 14 w 935"/>
                  <a:gd name="T13" fmla="*/ 503 h 729"/>
                  <a:gd name="T14" fmla="*/ 35 w 935"/>
                  <a:gd name="T15" fmla="*/ 457 h 729"/>
                  <a:gd name="T16" fmla="*/ 23 w 935"/>
                  <a:gd name="T17" fmla="*/ 415 h 729"/>
                  <a:gd name="T18" fmla="*/ 89 w 935"/>
                  <a:gd name="T19" fmla="*/ 291 h 729"/>
                  <a:gd name="T20" fmla="*/ 159 w 935"/>
                  <a:gd name="T21" fmla="*/ 213 h 729"/>
                  <a:gd name="T22" fmla="*/ 213 w 935"/>
                  <a:gd name="T23" fmla="*/ 181 h 729"/>
                  <a:gd name="T24" fmla="*/ 379 w 935"/>
                  <a:gd name="T25" fmla="*/ 117 h 729"/>
                  <a:gd name="T26" fmla="*/ 394 w 935"/>
                  <a:gd name="T27" fmla="*/ 110 h 729"/>
                  <a:gd name="T28" fmla="*/ 560 w 935"/>
                  <a:gd name="T29" fmla="*/ 32 h 729"/>
                  <a:gd name="T30" fmla="*/ 662 w 935"/>
                  <a:gd name="T31" fmla="*/ 4 h 729"/>
                  <a:gd name="T32" fmla="*/ 851 w 935"/>
                  <a:gd name="T33" fmla="*/ 6 h 729"/>
                  <a:gd name="T34" fmla="*/ 875 w 935"/>
                  <a:gd name="T35" fmla="*/ 9 h 729"/>
                  <a:gd name="T36" fmla="*/ 870 w 935"/>
                  <a:gd name="T37" fmla="*/ 108 h 729"/>
                  <a:gd name="T38" fmla="*/ 856 w 935"/>
                  <a:gd name="T39" fmla="*/ 226 h 729"/>
                  <a:gd name="T40" fmla="*/ 903 w 935"/>
                  <a:gd name="T41" fmla="*/ 284 h 729"/>
                  <a:gd name="T42" fmla="*/ 935 w 935"/>
                  <a:gd name="T43" fmla="*/ 289 h 729"/>
                  <a:gd name="T44" fmla="*/ 790 w 935"/>
                  <a:gd name="T45" fmla="*/ 383 h 729"/>
                  <a:gd name="T46" fmla="*/ 644 w 935"/>
                  <a:gd name="T47" fmla="*/ 444 h 729"/>
                  <a:gd name="T48" fmla="*/ 417 w 935"/>
                  <a:gd name="T49" fmla="*/ 644 h 729"/>
                  <a:gd name="T50" fmla="*/ 370 w 935"/>
                  <a:gd name="T51" fmla="*/ 729 h 7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935" h="729">
                    <a:moveTo>
                      <a:pt x="370" y="729"/>
                    </a:moveTo>
                    <a:cubicBezTo>
                      <a:pt x="323" y="725"/>
                      <a:pt x="278" y="722"/>
                      <a:pt x="233" y="719"/>
                    </a:cubicBezTo>
                    <a:cubicBezTo>
                      <a:pt x="197" y="717"/>
                      <a:pt x="162" y="716"/>
                      <a:pt x="126" y="716"/>
                    </a:cubicBezTo>
                    <a:cubicBezTo>
                      <a:pt x="85" y="717"/>
                      <a:pt x="44" y="717"/>
                      <a:pt x="4" y="698"/>
                    </a:cubicBezTo>
                    <a:cubicBezTo>
                      <a:pt x="3" y="693"/>
                      <a:pt x="1" y="687"/>
                      <a:pt x="3" y="683"/>
                    </a:cubicBezTo>
                    <a:cubicBezTo>
                      <a:pt x="25" y="645"/>
                      <a:pt x="13" y="607"/>
                      <a:pt x="5" y="569"/>
                    </a:cubicBezTo>
                    <a:cubicBezTo>
                      <a:pt x="0" y="546"/>
                      <a:pt x="2" y="524"/>
                      <a:pt x="14" y="503"/>
                    </a:cubicBezTo>
                    <a:cubicBezTo>
                      <a:pt x="22" y="489"/>
                      <a:pt x="27" y="472"/>
                      <a:pt x="35" y="457"/>
                    </a:cubicBezTo>
                    <a:cubicBezTo>
                      <a:pt x="44" y="438"/>
                      <a:pt x="39" y="424"/>
                      <a:pt x="23" y="415"/>
                    </a:cubicBezTo>
                    <a:cubicBezTo>
                      <a:pt x="37" y="367"/>
                      <a:pt x="61" y="327"/>
                      <a:pt x="89" y="291"/>
                    </a:cubicBezTo>
                    <a:cubicBezTo>
                      <a:pt x="111" y="263"/>
                      <a:pt x="134" y="237"/>
                      <a:pt x="159" y="213"/>
                    </a:cubicBezTo>
                    <a:cubicBezTo>
                      <a:pt x="174" y="199"/>
                      <a:pt x="194" y="189"/>
                      <a:pt x="213" y="181"/>
                    </a:cubicBezTo>
                    <a:cubicBezTo>
                      <a:pt x="268" y="159"/>
                      <a:pt x="324" y="138"/>
                      <a:pt x="379" y="117"/>
                    </a:cubicBezTo>
                    <a:cubicBezTo>
                      <a:pt x="384" y="115"/>
                      <a:pt x="389" y="111"/>
                      <a:pt x="394" y="110"/>
                    </a:cubicBezTo>
                    <a:cubicBezTo>
                      <a:pt x="456" y="98"/>
                      <a:pt x="508" y="65"/>
                      <a:pt x="560" y="32"/>
                    </a:cubicBezTo>
                    <a:cubicBezTo>
                      <a:pt x="591" y="12"/>
                      <a:pt x="624" y="0"/>
                      <a:pt x="662" y="4"/>
                    </a:cubicBezTo>
                    <a:cubicBezTo>
                      <a:pt x="725" y="11"/>
                      <a:pt x="788" y="10"/>
                      <a:pt x="851" y="6"/>
                    </a:cubicBezTo>
                    <a:cubicBezTo>
                      <a:pt x="858" y="6"/>
                      <a:pt x="864" y="8"/>
                      <a:pt x="875" y="9"/>
                    </a:cubicBezTo>
                    <a:cubicBezTo>
                      <a:pt x="874" y="42"/>
                      <a:pt x="873" y="75"/>
                      <a:pt x="870" y="108"/>
                    </a:cubicBezTo>
                    <a:cubicBezTo>
                      <a:pt x="867" y="147"/>
                      <a:pt x="862" y="187"/>
                      <a:pt x="856" y="226"/>
                    </a:cubicBezTo>
                    <a:cubicBezTo>
                      <a:pt x="851" y="262"/>
                      <a:pt x="866" y="281"/>
                      <a:pt x="903" y="284"/>
                    </a:cubicBezTo>
                    <a:cubicBezTo>
                      <a:pt x="912" y="285"/>
                      <a:pt x="920" y="287"/>
                      <a:pt x="935" y="289"/>
                    </a:cubicBezTo>
                    <a:cubicBezTo>
                      <a:pt x="889" y="331"/>
                      <a:pt x="843" y="363"/>
                      <a:pt x="790" y="383"/>
                    </a:cubicBezTo>
                    <a:cubicBezTo>
                      <a:pt x="740" y="402"/>
                      <a:pt x="690" y="418"/>
                      <a:pt x="644" y="444"/>
                    </a:cubicBezTo>
                    <a:cubicBezTo>
                      <a:pt x="553" y="494"/>
                      <a:pt x="472" y="554"/>
                      <a:pt x="417" y="644"/>
                    </a:cubicBezTo>
                    <a:cubicBezTo>
                      <a:pt x="400" y="671"/>
                      <a:pt x="386" y="699"/>
                      <a:pt x="370" y="72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69" name="Freeform 31"/>
              <p:cNvSpPr>
                <a:spLocks/>
              </p:cNvSpPr>
              <p:nvPr/>
            </p:nvSpPr>
            <p:spPr bwMode="auto">
              <a:xfrm>
                <a:off x="6945313" y="3130550"/>
                <a:ext cx="60325" cy="406400"/>
              </a:xfrm>
              <a:custGeom>
                <a:avLst/>
                <a:gdLst>
                  <a:gd name="T0" fmla="*/ 141 w 145"/>
                  <a:gd name="T1" fmla="*/ 975 h 990"/>
                  <a:gd name="T2" fmla="*/ 16 w 145"/>
                  <a:gd name="T3" fmla="*/ 972 h 990"/>
                  <a:gd name="T4" fmla="*/ 21 w 145"/>
                  <a:gd name="T5" fmla="*/ 881 h 990"/>
                  <a:gd name="T6" fmla="*/ 0 w 145"/>
                  <a:gd name="T7" fmla="*/ 842 h 990"/>
                  <a:gd name="T8" fmla="*/ 18 w 145"/>
                  <a:gd name="T9" fmla="*/ 675 h 990"/>
                  <a:gd name="T10" fmla="*/ 23 w 145"/>
                  <a:gd name="T11" fmla="*/ 612 h 990"/>
                  <a:gd name="T12" fmla="*/ 51 w 145"/>
                  <a:gd name="T13" fmla="*/ 411 h 990"/>
                  <a:gd name="T14" fmla="*/ 56 w 145"/>
                  <a:gd name="T15" fmla="*/ 338 h 990"/>
                  <a:gd name="T16" fmla="*/ 84 w 145"/>
                  <a:gd name="T17" fmla="*/ 143 h 990"/>
                  <a:gd name="T18" fmla="*/ 94 w 145"/>
                  <a:gd name="T19" fmla="*/ 0 h 990"/>
                  <a:gd name="T20" fmla="*/ 102 w 145"/>
                  <a:gd name="T21" fmla="*/ 72 h 990"/>
                  <a:gd name="T22" fmla="*/ 98 w 145"/>
                  <a:gd name="T23" fmla="*/ 95 h 990"/>
                  <a:gd name="T24" fmla="*/ 113 w 145"/>
                  <a:gd name="T25" fmla="*/ 257 h 990"/>
                  <a:gd name="T26" fmla="*/ 120 w 145"/>
                  <a:gd name="T27" fmla="*/ 304 h 990"/>
                  <a:gd name="T28" fmla="*/ 130 w 145"/>
                  <a:gd name="T29" fmla="*/ 546 h 990"/>
                  <a:gd name="T30" fmla="*/ 136 w 145"/>
                  <a:gd name="T31" fmla="*/ 760 h 990"/>
                  <a:gd name="T32" fmla="*/ 144 w 145"/>
                  <a:gd name="T33" fmla="*/ 906 h 990"/>
                  <a:gd name="T34" fmla="*/ 141 w 145"/>
                  <a:gd name="T35" fmla="*/ 975 h 9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45" h="990">
                    <a:moveTo>
                      <a:pt x="141" y="975"/>
                    </a:moveTo>
                    <a:cubicBezTo>
                      <a:pt x="97" y="960"/>
                      <a:pt x="59" y="990"/>
                      <a:pt x="16" y="972"/>
                    </a:cubicBezTo>
                    <a:cubicBezTo>
                      <a:pt x="18" y="942"/>
                      <a:pt x="18" y="911"/>
                      <a:pt x="21" y="881"/>
                    </a:cubicBezTo>
                    <a:cubicBezTo>
                      <a:pt x="22" y="863"/>
                      <a:pt x="23" y="847"/>
                      <a:pt x="0" y="842"/>
                    </a:cubicBezTo>
                    <a:cubicBezTo>
                      <a:pt x="6" y="785"/>
                      <a:pt x="13" y="730"/>
                      <a:pt x="18" y="675"/>
                    </a:cubicBezTo>
                    <a:cubicBezTo>
                      <a:pt x="21" y="654"/>
                      <a:pt x="20" y="633"/>
                      <a:pt x="23" y="612"/>
                    </a:cubicBezTo>
                    <a:cubicBezTo>
                      <a:pt x="32" y="545"/>
                      <a:pt x="42" y="478"/>
                      <a:pt x="51" y="411"/>
                    </a:cubicBezTo>
                    <a:cubicBezTo>
                      <a:pt x="54" y="387"/>
                      <a:pt x="56" y="363"/>
                      <a:pt x="56" y="338"/>
                    </a:cubicBezTo>
                    <a:cubicBezTo>
                      <a:pt x="57" y="272"/>
                      <a:pt x="77" y="208"/>
                      <a:pt x="84" y="143"/>
                    </a:cubicBezTo>
                    <a:cubicBezTo>
                      <a:pt x="88" y="95"/>
                      <a:pt x="89" y="48"/>
                      <a:pt x="94" y="0"/>
                    </a:cubicBezTo>
                    <a:cubicBezTo>
                      <a:pt x="101" y="24"/>
                      <a:pt x="108" y="47"/>
                      <a:pt x="102" y="72"/>
                    </a:cubicBezTo>
                    <a:cubicBezTo>
                      <a:pt x="100" y="80"/>
                      <a:pt x="97" y="88"/>
                      <a:pt x="98" y="95"/>
                    </a:cubicBezTo>
                    <a:cubicBezTo>
                      <a:pt x="102" y="149"/>
                      <a:pt x="108" y="203"/>
                      <a:pt x="113" y="257"/>
                    </a:cubicBezTo>
                    <a:cubicBezTo>
                      <a:pt x="115" y="273"/>
                      <a:pt x="119" y="288"/>
                      <a:pt x="120" y="304"/>
                    </a:cubicBezTo>
                    <a:cubicBezTo>
                      <a:pt x="124" y="385"/>
                      <a:pt x="127" y="465"/>
                      <a:pt x="130" y="546"/>
                    </a:cubicBezTo>
                    <a:cubicBezTo>
                      <a:pt x="132" y="617"/>
                      <a:pt x="134" y="688"/>
                      <a:pt x="136" y="760"/>
                    </a:cubicBezTo>
                    <a:cubicBezTo>
                      <a:pt x="138" y="808"/>
                      <a:pt x="142" y="857"/>
                      <a:pt x="144" y="906"/>
                    </a:cubicBezTo>
                    <a:cubicBezTo>
                      <a:pt x="145" y="927"/>
                      <a:pt x="142" y="948"/>
                      <a:pt x="141" y="975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70" name="Freeform 32"/>
              <p:cNvSpPr>
                <a:spLocks/>
              </p:cNvSpPr>
              <p:nvPr/>
            </p:nvSpPr>
            <p:spPr bwMode="auto">
              <a:xfrm>
                <a:off x="5821363" y="1492250"/>
                <a:ext cx="34925" cy="25400"/>
              </a:xfrm>
              <a:custGeom>
                <a:avLst/>
                <a:gdLst>
                  <a:gd name="T0" fmla="*/ 88 w 88"/>
                  <a:gd name="T1" fmla="*/ 22 h 64"/>
                  <a:gd name="T2" fmla="*/ 40 w 88"/>
                  <a:gd name="T3" fmla="*/ 64 h 64"/>
                  <a:gd name="T4" fmla="*/ 26 w 88"/>
                  <a:gd name="T5" fmla="*/ 36 h 64"/>
                  <a:gd name="T6" fmla="*/ 0 w 88"/>
                  <a:gd name="T7" fmla="*/ 38 h 64"/>
                  <a:gd name="T8" fmla="*/ 16 w 88"/>
                  <a:gd name="T9" fmla="*/ 2 h 64"/>
                  <a:gd name="T10" fmla="*/ 88 w 88"/>
                  <a:gd name="T11" fmla="*/ 22 h 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88" h="64">
                    <a:moveTo>
                      <a:pt x="88" y="22"/>
                    </a:moveTo>
                    <a:cubicBezTo>
                      <a:pt x="72" y="37"/>
                      <a:pt x="57" y="49"/>
                      <a:pt x="40" y="64"/>
                    </a:cubicBezTo>
                    <a:cubicBezTo>
                      <a:pt x="34" y="52"/>
                      <a:pt x="32" y="40"/>
                      <a:pt x="26" y="36"/>
                    </a:cubicBezTo>
                    <a:cubicBezTo>
                      <a:pt x="21" y="32"/>
                      <a:pt x="10" y="37"/>
                      <a:pt x="0" y="38"/>
                    </a:cubicBezTo>
                    <a:cubicBezTo>
                      <a:pt x="5" y="26"/>
                      <a:pt x="11" y="13"/>
                      <a:pt x="16" y="2"/>
                    </a:cubicBezTo>
                    <a:cubicBezTo>
                      <a:pt x="48" y="0"/>
                      <a:pt x="48" y="0"/>
                      <a:pt x="88" y="22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71" name="Freeform 33"/>
              <p:cNvSpPr>
                <a:spLocks/>
              </p:cNvSpPr>
              <p:nvPr/>
            </p:nvSpPr>
            <p:spPr bwMode="auto">
              <a:xfrm>
                <a:off x="6584950" y="3560763"/>
                <a:ext cx="22225" cy="15875"/>
              </a:xfrm>
              <a:custGeom>
                <a:avLst/>
                <a:gdLst>
                  <a:gd name="T0" fmla="*/ 54 w 54"/>
                  <a:gd name="T1" fmla="*/ 0 h 38"/>
                  <a:gd name="T2" fmla="*/ 50 w 54"/>
                  <a:gd name="T3" fmla="*/ 38 h 38"/>
                  <a:gd name="T4" fmla="*/ 0 w 54"/>
                  <a:gd name="T5" fmla="*/ 31 h 38"/>
                  <a:gd name="T6" fmla="*/ 54 w 54"/>
                  <a:gd name="T7" fmla="*/ 0 h 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54" h="38">
                    <a:moveTo>
                      <a:pt x="54" y="0"/>
                    </a:moveTo>
                    <a:cubicBezTo>
                      <a:pt x="53" y="16"/>
                      <a:pt x="52" y="26"/>
                      <a:pt x="50" y="38"/>
                    </a:cubicBezTo>
                    <a:cubicBezTo>
                      <a:pt x="33" y="36"/>
                      <a:pt x="18" y="34"/>
                      <a:pt x="0" y="31"/>
                    </a:cubicBezTo>
                    <a:cubicBezTo>
                      <a:pt x="7" y="2"/>
                      <a:pt x="31" y="8"/>
                      <a:pt x="54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72" name="Freeform 34"/>
              <p:cNvSpPr>
                <a:spLocks/>
              </p:cNvSpPr>
              <p:nvPr/>
            </p:nvSpPr>
            <p:spPr bwMode="auto">
              <a:xfrm>
                <a:off x="6491288" y="1868488"/>
                <a:ext cx="9525" cy="9525"/>
              </a:xfrm>
              <a:custGeom>
                <a:avLst/>
                <a:gdLst>
                  <a:gd name="T0" fmla="*/ 6 w 25"/>
                  <a:gd name="T1" fmla="*/ 0 h 21"/>
                  <a:gd name="T2" fmla="*/ 25 w 25"/>
                  <a:gd name="T3" fmla="*/ 16 h 21"/>
                  <a:gd name="T4" fmla="*/ 21 w 25"/>
                  <a:gd name="T5" fmla="*/ 21 h 21"/>
                  <a:gd name="T6" fmla="*/ 0 w 25"/>
                  <a:gd name="T7" fmla="*/ 8 h 21"/>
                  <a:gd name="T8" fmla="*/ 6 w 25"/>
                  <a:gd name="T9" fmla="*/ 0 h 2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5" h="21">
                    <a:moveTo>
                      <a:pt x="6" y="0"/>
                    </a:moveTo>
                    <a:cubicBezTo>
                      <a:pt x="12" y="6"/>
                      <a:pt x="18" y="11"/>
                      <a:pt x="25" y="16"/>
                    </a:cubicBezTo>
                    <a:cubicBezTo>
                      <a:pt x="23" y="18"/>
                      <a:pt x="22" y="20"/>
                      <a:pt x="21" y="21"/>
                    </a:cubicBezTo>
                    <a:cubicBezTo>
                      <a:pt x="14" y="17"/>
                      <a:pt x="7" y="13"/>
                      <a:pt x="0" y="8"/>
                    </a:cubicBezTo>
                    <a:cubicBezTo>
                      <a:pt x="2" y="6"/>
                      <a:pt x="4" y="3"/>
                      <a:pt x="6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73" name="Freeform 37"/>
              <p:cNvSpPr>
                <a:spLocks/>
              </p:cNvSpPr>
              <p:nvPr/>
            </p:nvSpPr>
            <p:spPr bwMode="auto">
              <a:xfrm>
                <a:off x="6635750" y="2957513"/>
                <a:ext cx="20638" cy="20638"/>
              </a:xfrm>
              <a:custGeom>
                <a:avLst/>
                <a:gdLst>
                  <a:gd name="T0" fmla="*/ 35 w 51"/>
                  <a:gd name="T1" fmla="*/ 0 h 53"/>
                  <a:gd name="T2" fmla="*/ 27 w 51"/>
                  <a:gd name="T3" fmla="*/ 47 h 53"/>
                  <a:gd name="T4" fmla="*/ 4 w 51"/>
                  <a:gd name="T5" fmla="*/ 34 h 53"/>
                  <a:gd name="T6" fmla="*/ 35 w 51"/>
                  <a:gd name="T7" fmla="*/ 0 h 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51" h="53">
                    <a:moveTo>
                      <a:pt x="35" y="0"/>
                    </a:moveTo>
                    <a:cubicBezTo>
                      <a:pt x="34" y="19"/>
                      <a:pt x="51" y="36"/>
                      <a:pt x="27" y="47"/>
                    </a:cubicBezTo>
                    <a:cubicBezTo>
                      <a:pt x="15" y="53"/>
                      <a:pt x="6" y="48"/>
                      <a:pt x="4" y="34"/>
                    </a:cubicBezTo>
                    <a:cubicBezTo>
                      <a:pt x="0" y="15"/>
                      <a:pt x="6" y="7"/>
                      <a:pt x="35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74" name="Freeform 38"/>
              <p:cNvSpPr>
                <a:spLocks/>
              </p:cNvSpPr>
              <p:nvPr/>
            </p:nvSpPr>
            <p:spPr bwMode="auto">
              <a:xfrm>
                <a:off x="6630988" y="3340100"/>
                <a:ext cx="7938" cy="15875"/>
              </a:xfrm>
              <a:custGeom>
                <a:avLst/>
                <a:gdLst>
                  <a:gd name="T0" fmla="*/ 0 w 18"/>
                  <a:gd name="T1" fmla="*/ 0 h 38"/>
                  <a:gd name="T2" fmla="*/ 4 w 18"/>
                  <a:gd name="T3" fmla="*/ 38 h 38"/>
                  <a:gd name="T4" fmla="*/ 0 w 18"/>
                  <a:gd name="T5" fmla="*/ 0 h 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8" h="38">
                    <a:moveTo>
                      <a:pt x="0" y="0"/>
                    </a:moveTo>
                    <a:cubicBezTo>
                      <a:pt x="18" y="26"/>
                      <a:pt x="18" y="26"/>
                      <a:pt x="4" y="38"/>
                    </a:cubicBezTo>
                    <a:cubicBezTo>
                      <a:pt x="3" y="26"/>
                      <a:pt x="2" y="16"/>
                      <a:pt x="0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75" name="Freeform 40"/>
              <p:cNvSpPr>
                <a:spLocks/>
              </p:cNvSpPr>
              <p:nvPr/>
            </p:nvSpPr>
            <p:spPr bwMode="auto">
              <a:xfrm>
                <a:off x="6637338" y="3260725"/>
                <a:ext cx="4763" cy="11113"/>
              </a:xfrm>
              <a:custGeom>
                <a:avLst/>
                <a:gdLst>
                  <a:gd name="T0" fmla="*/ 7 w 12"/>
                  <a:gd name="T1" fmla="*/ 0 h 26"/>
                  <a:gd name="T2" fmla="*/ 12 w 12"/>
                  <a:gd name="T3" fmla="*/ 25 h 26"/>
                  <a:gd name="T4" fmla="*/ 5 w 12"/>
                  <a:gd name="T5" fmla="*/ 26 h 26"/>
                  <a:gd name="T6" fmla="*/ 0 w 12"/>
                  <a:gd name="T7" fmla="*/ 1 h 26"/>
                  <a:gd name="T8" fmla="*/ 7 w 12"/>
                  <a:gd name="T9" fmla="*/ 0 h 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" h="26">
                    <a:moveTo>
                      <a:pt x="7" y="0"/>
                    </a:moveTo>
                    <a:cubicBezTo>
                      <a:pt x="9" y="8"/>
                      <a:pt x="10" y="16"/>
                      <a:pt x="12" y="25"/>
                    </a:cubicBezTo>
                    <a:cubicBezTo>
                      <a:pt x="10" y="25"/>
                      <a:pt x="7" y="26"/>
                      <a:pt x="5" y="26"/>
                    </a:cubicBezTo>
                    <a:cubicBezTo>
                      <a:pt x="4" y="18"/>
                      <a:pt x="2" y="9"/>
                      <a:pt x="0" y="1"/>
                    </a:cubicBezTo>
                    <a:cubicBezTo>
                      <a:pt x="3" y="0"/>
                      <a:pt x="5" y="0"/>
                      <a:pt x="7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76" name="Freeform 41"/>
              <p:cNvSpPr>
                <a:spLocks/>
              </p:cNvSpPr>
              <p:nvPr/>
            </p:nvSpPr>
            <p:spPr bwMode="auto">
              <a:xfrm>
                <a:off x="6640513" y="3000375"/>
                <a:ext cx="6350" cy="9525"/>
              </a:xfrm>
              <a:custGeom>
                <a:avLst/>
                <a:gdLst>
                  <a:gd name="T0" fmla="*/ 7 w 15"/>
                  <a:gd name="T1" fmla="*/ 0 h 21"/>
                  <a:gd name="T2" fmla="*/ 15 w 15"/>
                  <a:gd name="T3" fmla="*/ 18 h 21"/>
                  <a:gd name="T4" fmla="*/ 9 w 15"/>
                  <a:gd name="T5" fmla="*/ 21 h 21"/>
                  <a:gd name="T6" fmla="*/ 0 w 15"/>
                  <a:gd name="T7" fmla="*/ 4 h 21"/>
                  <a:gd name="T8" fmla="*/ 7 w 15"/>
                  <a:gd name="T9" fmla="*/ 0 h 2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5" h="21">
                    <a:moveTo>
                      <a:pt x="7" y="0"/>
                    </a:moveTo>
                    <a:cubicBezTo>
                      <a:pt x="9" y="6"/>
                      <a:pt x="12" y="12"/>
                      <a:pt x="15" y="18"/>
                    </a:cubicBezTo>
                    <a:cubicBezTo>
                      <a:pt x="13" y="19"/>
                      <a:pt x="11" y="20"/>
                      <a:pt x="9" y="21"/>
                    </a:cubicBezTo>
                    <a:cubicBezTo>
                      <a:pt x="6" y="15"/>
                      <a:pt x="3" y="9"/>
                      <a:pt x="0" y="4"/>
                    </a:cubicBezTo>
                    <a:cubicBezTo>
                      <a:pt x="2" y="2"/>
                      <a:pt x="4" y="1"/>
                      <a:pt x="7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77" name="Freeform 42"/>
              <p:cNvSpPr>
                <a:spLocks/>
              </p:cNvSpPr>
              <p:nvPr/>
            </p:nvSpPr>
            <p:spPr bwMode="auto">
              <a:xfrm>
                <a:off x="6643688" y="3119438"/>
                <a:ext cx="6350" cy="7938"/>
              </a:xfrm>
              <a:custGeom>
                <a:avLst/>
                <a:gdLst>
                  <a:gd name="T0" fmla="*/ 0 w 16"/>
                  <a:gd name="T1" fmla="*/ 16 h 20"/>
                  <a:gd name="T2" fmla="*/ 6 w 16"/>
                  <a:gd name="T3" fmla="*/ 0 h 20"/>
                  <a:gd name="T4" fmla="*/ 16 w 16"/>
                  <a:gd name="T5" fmla="*/ 5 h 20"/>
                  <a:gd name="T6" fmla="*/ 7 w 16"/>
                  <a:gd name="T7" fmla="*/ 20 h 20"/>
                  <a:gd name="T8" fmla="*/ 0 w 16"/>
                  <a:gd name="T9" fmla="*/ 16 h 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6" h="20">
                    <a:moveTo>
                      <a:pt x="0" y="16"/>
                    </a:moveTo>
                    <a:cubicBezTo>
                      <a:pt x="2" y="11"/>
                      <a:pt x="4" y="5"/>
                      <a:pt x="6" y="0"/>
                    </a:cubicBezTo>
                    <a:cubicBezTo>
                      <a:pt x="9" y="2"/>
                      <a:pt x="12" y="3"/>
                      <a:pt x="16" y="5"/>
                    </a:cubicBezTo>
                    <a:cubicBezTo>
                      <a:pt x="13" y="10"/>
                      <a:pt x="10" y="15"/>
                      <a:pt x="7" y="20"/>
                    </a:cubicBezTo>
                    <a:cubicBezTo>
                      <a:pt x="5" y="18"/>
                      <a:pt x="2" y="17"/>
                      <a:pt x="0" y="16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78" name="Freeform 43"/>
              <p:cNvSpPr>
                <a:spLocks/>
              </p:cNvSpPr>
              <p:nvPr/>
            </p:nvSpPr>
            <p:spPr bwMode="auto">
              <a:xfrm>
                <a:off x="5780088" y="1417638"/>
                <a:ext cx="14288" cy="22225"/>
              </a:xfrm>
              <a:custGeom>
                <a:avLst/>
                <a:gdLst>
                  <a:gd name="T0" fmla="*/ 36 w 36"/>
                  <a:gd name="T1" fmla="*/ 55 h 55"/>
                  <a:gd name="T2" fmla="*/ 17 w 36"/>
                  <a:gd name="T3" fmla="*/ 0 h 55"/>
                  <a:gd name="T4" fmla="*/ 36 w 36"/>
                  <a:gd name="T5" fmla="*/ 55 h 5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36" h="55">
                    <a:moveTo>
                      <a:pt x="36" y="55"/>
                    </a:moveTo>
                    <a:cubicBezTo>
                      <a:pt x="2" y="30"/>
                      <a:pt x="0" y="22"/>
                      <a:pt x="17" y="0"/>
                    </a:cubicBezTo>
                    <a:cubicBezTo>
                      <a:pt x="23" y="18"/>
                      <a:pt x="30" y="36"/>
                      <a:pt x="36" y="55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79" name="Freeform 44"/>
              <p:cNvSpPr>
                <a:spLocks/>
              </p:cNvSpPr>
              <p:nvPr/>
            </p:nvSpPr>
            <p:spPr bwMode="auto">
              <a:xfrm>
                <a:off x="5783263" y="1397000"/>
                <a:ext cx="19050" cy="15875"/>
              </a:xfrm>
              <a:custGeom>
                <a:avLst/>
                <a:gdLst>
                  <a:gd name="T0" fmla="*/ 35 w 45"/>
                  <a:gd name="T1" fmla="*/ 39 h 39"/>
                  <a:gd name="T2" fmla="*/ 20 w 45"/>
                  <a:gd name="T3" fmla="*/ 0 h 39"/>
                  <a:gd name="T4" fmla="*/ 45 w 45"/>
                  <a:gd name="T5" fmla="*/ 3 h 39"/>
                  <a:gd name="T6" fmla="*/ 35 w 45"/>
                  <a:gd name="T7" fmla="*/ 39 h 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45" h="39">
                    <a:moveTo>
                      <a:pt x="35" y="39"/>
                    </a:moveTo>
                    <a:cubicBezTo>
                      <a:pt x="26" y="27"/>
                      <a:pt x="0" y="23"/>
                      <a:pt x="20" y="0"/>
                    </a:cubicBezTo>
                    <a:cubicBezTo>
                      <a:pt x="27" y="1"/>
                      <a:pt x="34" y="2"/>
                      <a:pt x="45" y="3"/>
                    </a:cubicBezTo>
                    <a:cubicBezTo>
                      <a:pt x="41" y="15"/>
                      <a:pt x="38" y="26"/>
                      <a:pt x="35" y="3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80" name="Freeform 45"/>
              <p:cNvSpPr>
                <a:spLocks/>
              </p:cNvSpPr>
              <p:nvPr/>
            </p:nvSpPr>
            <p:spPr bwMode="auto">
              <a:xfrm>
                <a:off x="5826125" y="1449388"/>
                <a:ext cx="7938" cy="4763"/>
              </a:xfrm>
              <a:custGeom>
                <a:avLst/>
                <a:gdLst>
                  <a:gd name="T0" fmla="*/ 19 w 19"/>
                  <a:gd name="T1" fmla="*/ 6 h 14"/>
                  <a:gd name="T2" fmla="*/ 9 w 19"/>
                  <a:gd name="T3" fmla="*/ 14 h 14"/>
                  <a:gd name="T4" fmla="*/ 1 w 19"/>
                  <a:gd name="T5" fmla="*/ 9 h 14"/>
                  <a:gd name="T6" fmla="*/ 4 w 19"/>
                  <a:gd name="T7" fmla="*/ 0 h 14"/>
                  <a:gd name="T8" fmla="*/ 19 w 19"/>
                  <a:gd name="T9" fmla="*/ 6 h 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9" h="14">
                    <a:moveTo>
                      <a:pt x="19" y="6"/>
                    </a:moveTo>
                    <a:cubicBezTo>
                      <a:pt x="14" y="10"/>
                      <a:pt x="12" y="14"/>
                      <a:pt x="9" y="14"/>
                    </a:cubicBezTo>
                    <a:cubicBezTo>
                      <a:pt x="6" y="14"/>
                      <a:pt x="2" y="11"/>
                      <a:pt x="1" y="9"/>
                    </a:cubicBezTo>
                    <a:cubicBezTo>
                      <a:pt x="0" y="7"/>
                      <a:pt x="3" y="3"/>
                      <a:pt x="4" y="0"/>
                    </a:cubicBezTo>
                    <a:cubicBezTo>
                      <a:pt x="8" y="1"/>
                      <a:pt x="12" y="3"/>
                      <a:pt x="19" y="6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81" name="Freeform 46"/>
              <p:cNvSpPr>
                <a:spLocks noEditPoints="1"/>
              </p:cNvSpPr>
              <p:nvPr/>
            </p:nvSpPr>
            <p:spPr bwMode="auto">
              <a:xfrm>
                <a:off x="5881688" y="1611313"/>
                <a:ext cx="153988" cy="104775"/>
              </a:xfrm>
              <a:custGeom>
                <a:avLst/>
                <a:gdLst>
                  <a:gd name="T0" fmla="*/ 140 w 374"/>
                  <a:gd name="T1" fmla="*/ 34 h 253"/>
                  <a:gd name="T2" fmla="*/ 289 w 374"/>
                  <a:gd name="T3" fmla="*/ 55 h 253"/>
                  <a:gd name="T4" fmla="*/ 304 w 374"/>
                  <a:gd name="T5" fmla="*/ 60 h 253"/>
                  <a:gd name="T6" fmla="*/ 322 w 374"/>
                  <a:gd name="T7" fmla="*/ 152 h 253"/>
                  <a:gd name="T8" fmla="*/ 243 w 374"/>
                  <a:gd name="T9" fmla="*/ 201 h 253"/>
                  <a:gd name="T10" fmla="*/ 117 w 374"/>
                  <a:gd name="T11" fmla="*/ 235 h 253"/>
                  <a:gd name="T12" fmla="*/ 92 w 374"/>
                  <a:gd name="T13" fmla="*/ 246 h 253"/>
                  <a:gd name="T14" fmla="*/ 58 w 374"/>
                  <a:gd name="T15" fmla="*/ 227 h 253"/>
                  <a:gd name="T16" fmla="*/ 94 w 374"/>
                  <a:gd name="T17" fmla="*/ 192 h 253"/>
                  <a:gd name="T18" fmla="*/ 80 w 374"/>
                  <a:gd name="T19" fmla="*/ 138 h 253"/>
                  <a:gd name="T20" fmla="*/ 72 w 374"/>
                  <a:gd name="T21" fmla="*/ 76 h 253"/>
                  <a:gd name="T22" fmla="*/ 0 w 374"/>
                  <a:gd name="T23" fmla="*/ 36 h 253"/>
                  <a:gd name="T24" fmla="*/ 48 w 374"/>
                  <a:gd name="T25" fmla="*/ 18 h 253"/>
                  <a:gd name="T26" fmla="*/ 118 w 374"/>
                  <a:gd name="T27" fmla="*/ 2 h 253"/>
                  <a:gd name="T28" fmla="*/ 128 w 374"/>
                  <a:gd name="T29" fmla="*/ 1 h 253"/>
                  <a:gd name="T30" fmla="*/ 140 w 374"/>
                  <a:gd name="T31" fmla="*/ 34 h 253"/>
                  <a:gd name="T32" fmla="*/ 134 w 374"/>
                  <a:gd name="T33" fmla="*/ 79 h 253"/>
                  <a:gd name="T34" fmla="*/ 154 w 374"/>
                  <a:gd name="T35" fmla="*/ 172 h 253"/>
                  <a:gd name="T36" fmla="*/ 281 w 374"/>
                  <a:gd name="T37" fmla="*/ 99 h 253"/>
                  <a:gd name="T38" fmla="*/ 134 w 374"/>
                  <a:gd name="T39" fmla="*/ 79 h 2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374" h="253">
                    <a:moveTo>
                      <a:pt x="140" y="34"/>
                    </a:moveTo>
                    <a:cubicBezTo>
                      <a:pt x="192" y="26"/>
                      <a:pt x="241" y="38"/>
                      <a:pt x="289" y="55"/>
                    </a:cubicBezTo>
                    <a:cubicBezTo>
                      <a:pt x="294" y="57"/>
                      <a:pt x="299" y="57"/>
                      <a:pt x="304" y="60"/>
                    </a:cubicBezTo>
                    <a:cubicBezTo>
                      <a:pt x="346" y="87"/>
                      <a:pt x="374" y="104"/>
                      <a:pt x="322" y="152"/>
                    </a:cubicBezTo>
                    <a:cubicBezTo>
                      <a:pt x="299" y="174"/>
                      <a:pt x="276" y="193"/>
                      <a:pt x="243" y="201"/>
                    </a:cubicBezTo>
                    <a:cubicBezTo>
                      <a:pt x="201" y="212"/>
                      <a:pt x="162" y="234"/>
                      <a:pt x="117" y="235"/>
                    </a:cubicBezTo>
                    <a:cubicBezTo>
                      <a:pt x="109" y="235"/>
                      <a:pt x="101" y="242"/>
                      <a:pt x="92" y="246"/>
                    </a:cubicBezTo>
                    <a:cubicBezTo>
                      <a:pt x="75" y="253"/>
                      <a:pt x="65" y="248"/>
                      <a:pt x="58" y="227"/>
                    </a:cubicBezTo>
                    <a:cubicBezTo>
                      <a:pt x="68" y="217"/>
                      <a:pt x="79" y="206"/>
                      <a:pt x="94" y="192"/>
                    </a:cubicBezTo>
                    <a:cubicBezTo>
                      <a:pt x="90" y="176"/>
                      <a:pt x="83" y="158"/>
                      <a:pt x="80" y="138"/>
                    </a:cubicBezTo>
                    <a:cubicBezTo>
                      <a:pt x="76" y="121"/>
                      <a:pt x="75" y="103"/>
                      <a:pt x="72" y="76"/>
                    </a:cubicBezTo>
                    <a:cubicBezTo>
                      <a:pt x="60" y="55"/>
                      <a:pt x="11" y="74"/>
                      <a:pt x="0" y="36"/>
                    </a:cubicBezTo>
                    <a:cubicBezTo>
                      <a:pt x="11" y="14"/>
                      <a:pt x="31" y="10"/>
                      <a:pt x="48" y="18"/>
                    </a:cubicBezTo>
                    <a:cubicBezTo>
                      <a:pt x="77" y="29"/>
                      <a:pt x="98" y="24"/>
                      <a:pt x="118" y="2"/>
                    </a:cubicBezTo>
                    <a:cubicBezTo>
                      <a:pt x="119" y="0"/>
                      <a:pt x="123" y="1"/>
                      <a:pt x="128" y="1"/>
                    </a:cubicBezTo>
                    <a:cubicBezTo>
                      <a:pt x="131" y="9"/>
                      <a:pt x="135" y="19"/>
                      <a:pt x="140" y="34"/>
                    </a:cubicBezTo>
                    <a:close/>
                    <a:moveTo>
                      <a:pt x="134" y="79"/>
                    </a:moveTo>
                    <a:cubicBezTo>
                      <a:pt x="123" y="116"/>
                      <a:pt x="138" y="143"/>
                      <a:pt x="154" y="172"/>
                    </a:cubicBezTo>
                    <a:cubicBezTo>
                      <a:pt x="201" y="158"/>
                      <a:pt x="255" y="160"/>
                      <a:pt x="281" y="99"/>
                    </a:cubicBezTo>
                    <a:cubicBezTo>
                      <a:pt x="228" y="100"/>
                      <a:pt x="187" y="67"/>
                      <a:pt x="134" y="7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82" name="Freeform 47"/>
              <p:cNvSpPr>
                <a:spLocks/>
              </p:cNvSpPr>
              <p:nvPr/>
            </p:nvSpPr>
            <p:spPr bwMode="auto">
              <a:xfrm>
                <a:off x="5932488" y="1639888"/>
                <a:ext cx="65088" cy="42863"/>
              </a:xfrm>
              <a:custGeom>
                <a:avLst/>
                <a:gdLst>
                  <a:gd name="T0" fmla="*/ 11 w 158"/>
                  <a:gd name="T1" fmla="*/ 12 h 105"/>
                  <a:gd name="T2" fmla="*/ 158 w 158"/>
                  <a:gd name="T3" fmla="*/ 32 h 105"/>
                  <a:gd name="T4" fmla="*/ 31 w 158"/>
                  <a:gd name="T5" fmla="*/ 105 h 105"/>
                  <a:gd name="T6" fmla="*/ 11 w 158"/>
                  <a:gd name="T7" fmla="*/ 12 h 1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58" h="105">
                    <a:moveTo>
                      <a:pt x="11" y="12"/>
                    </a:moveTo>
                    <a:cubicBezTo>
                      <a:pt x="64" y="0"/>
                      <a:pt x="105" y="33"/>
                      <a:pt x="158" y="32"/>
                    </a:cubicBezTo>
                    <a:cubicBezTo>
                      <a:pt x="132" y="93"/>
                      <a:pt x="78" y="91"/>
                      <a:pt x="31" y="105"/>
                    </a:cubicBezTo>
                    <a:cubicBezTo>
                      <a:pt x="15" y="76"/>
                      <a:pt x="0" y="49"/>
                      <a:pt x="11" y="12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grpSp>
          <p:nvGrpSpPr>
            <p:cNvPr id="736" name="Skupina 735"/>
            <p:cNvGrpSpPr/>
            <p:nvPr/>
          </p:nvGrpSpPr>
          <p:grpSpPr>
            <a:xfrm flipH="1">
              <a:off x="1324277" y="579588"/>
              <a:ext cx="1009939" cy="1382613"/>
              <a:chOff x="5913438" y="1779588"/>
              <a:chExt cx="2714625" cy="3716338"/>
            </a:xfrm>
            <a:grpFill/>
          </p:grpSpPr>
          <p:sp>
            <p:nvSpPr>
              <p:cNvPr id="738" name="Freeform 5"/>
              <p:cNvSpPr>
                <a:spLocks noEditPoints="1"/>
              </p:cNvSpPr>
              <p:nvPr/>
            </p:nvSpPr>
            <p:spPr bwMode="auto">
              <a:xfrm>
                <a:off x="5913438" y="1779588"/>
                <a:ext cx="2714625" cy="3716338"/>
              </a:xfrm>
              <a:custGeom>
                <a:avLst/>
                <a:gdLst>
                  <a:gd name="T0" fmla="*/ 2356 w 3301"/>
                  <a:gd name="T1" fmla="*/ 4314 h 4518"/>
                  <a:gd name="T2" fmla="*/ 1493 w 3301"/>
                  <a:gd name="T3" fmla="*/ 4026 h 4518"/>
                  <a:gd name="T4" fmla="*/ 1071 w 3301"/>
                  <a:gd name="T5" fmla="*/ 3714 h 4518"/>
                  <a:gd name="T6" fmla="*/ 605 w 3301"/>
                  <a:gd name="T7" fmla="*/ 4118 h 4518"/>
                  <a:gd name="T8" fmla="*/ 63 w 3301"/>
                  <a:gd name="T9" fmla="*/ 3842 h 4518"/>
                  <a:gd name="T10" fmla="*/ 785 w 3301"/>
                  <a:gd name="T11" fmla="*/ 3155 h 4518"/>
                  <a:gd name="T12" fmla="*/ 849 w 3301"/>
                  <a:gd name="T13" fmla="*/ 2258 h 4518"/>
                  <a:gd name="T14" fmla="*/ 324 w 3301"/>
                  <a:gd name="T15" fmla="*/ 2509 h 4518"/>
                  <a:gd name="T16" fmla="*/ 22 w 3301"/>
                  <a:gd name="T17" fmla="*/ 2330 h 4518"/>
                  <a:gd name="T18" fmla="*/ 901 w 3301"/>
                  <a:gd name="T19" fmla="*/ 1463 h 4518"/>
                  <a:gd name="T20" fmla="*/ 1585 w 3301"/>
                  <a:gd name="T21" fmla="*/ 996 h 4518"/>
                  <a:gd name="T22" fmla="*/ 1104 w 3301"/>
                  <a:gd name="T23" fmla="*/ 526 h 4518"/>
                  <a:gd name="T24" fmla="*/ 1123 w 3301"/>
                  <a:gd name="T25" fmla="*/ 190 h 4518"/>
                  <a:gd name="T26" fmla="*/ 2225 w 3301"/>
                  <a:gd name="T27" fmla="*/ 201 h 4518"/>
                  <a:gd name="T28" fmla="*/ 2133 w 3301"/>
                  <a:gd name="T29" fmla="*/ 1206 h 4518"/>
                  <a:gd name="T30" fmla="*/ 2479 w 3301"/>
                  <a:gd name="T31" fmla="*/ 1950 h 4518"/>
                  <a:gd name="T32" fmla="*/ 3169 w 3301"/>
                  <a:gd name="T33" fmla="*/ 2415 h 4518"/>
                  <a:gd name="T34" fmla="*/ 2593 w 3301"/>
                  <a:gd name="T35" fmla="*/ 2430 h 4518"/>
                  <a:gd name="T36" fmla="*/ 1957 w 3301"/>
                  <a:gd name="T37" fmla="*/ 2595 h 4518"/>
                  <a:gd name="T38" fmla="*/ 2045 w 3301"/>
                  <a:gd name="T39" fmla="*/ 3521 h 4518"/>
                  <a:gd name="T40" fmla="*/ 1643 w 3301"/>
                  <a:gd name="T41" fmla="*/ 2497 h 4518"/>
                  <a:gd name="T42" fmla="*/ 1234 w 3301"/>
                  <a:gd name="T43" fmla="*/ 2977 h 4518"/>
                  <a:gd name="T44" fmla="*/ 701 w 3301"/>
                  <a:gd name="T45" fmla="*/ 3225 h 4518"/>
                  <a:gd name="T46" fmla="*/ 1203 w 3301"/>
                  <a:gd name="T47" fmla="*/ 3584 h 4518"/>
                  <a:gd name="T48" fmla="*/ 1531 w 3301"/>
                  <a:gd name="T49" fmla="*/ 3196 h 4518"/>
                  <a:gd name="T50" fmla="*/ 1908 w 3301"/>
                  <a:gd name="T51" fmla="*/ 3977 h 4518"/>
                  <a:gd name="T52" fmla="*/ 2688 w 3301"/>
                  <a:gd name="T53" fmla="*/ 2132 h 4518"/>
                  <a:gd name="T54" fmla="*/ 2004 w 3301"/>
                  <a:gd name="T55" fmla="*/ 1287 h 4518"/>
                  <a:gd name="T56" fmla="*/ 1732 w 3301"/>
                  <a:gd name="T57" fmla="*/ 2343 h 4518"/>
                  <a:gd name="T58" fmla="*/ 1992 w 3301"/>
                  <a:gd name="T59" fmla="*/ 1675 h 4518"/>
                  <a:gd name="T60" fmla="*/ 2491 w 3301"/>
                  <a:gd name="T61" fmla="*/ 2426 h 4518"/>
                  <a:gd name="T62" fmla="*/ 521 w 3301"/>
                  <a:gd name="T63" fmla="*/ 1789 h 4518"/>
                  <a:gd name="T64" fmla="*/ 1290 w 3301"/>
                  <a:gd name="T65" fmla="*/ 1885 h 4518"/>
                  <a:gd name="T66" fmla="*/ 959 w 3301"/>
                  <a:gd name="T67" fmla="*/ 2398 h 4518"/>
                  <a:gd name="T68" fmla="*/ 1861 w 3301"/>
                  <a:gd name="T69" fmla="*/ 1385 h 4518"/>
                  <a:gd name="T70" fmla="*/ 2314 w 3301"/>
                  <a:gd name="T71" fmla="*/ 997 h 4518"/>
                  <a:gd name="T72" fmla="*/ 2317 w 3301"/>
                  <a:gd name="T73" fmla="*/ 566 h 4518"/>
                  <a:gd name="T74" fmla="*/ 2040 w 3301"/>
                  <a:gd name="T75" fmla="*/ 605 h 4518"/>
                  <a:gd name="T76" fmla="*/ 1836 w 3301"/>
                  <a:gd name="T77" fmla="*/ 696 h 4518"/>
                  <a:gd name="T78" fmla="*/ 1601 w 3301"/>
                  <a:gd name="T79" fmla="*/ 1224 h 4518"/>
                  <a:gd name="T80" fmla="*/ 2454 w 3301"/>
                  <a:gd name="T81" fmla="*/ 641 h 4518"/>
                  <a:gd name="T82" fmla="*/ 1564 w 3301"/>
                  <a:gd name="T83" fmla="*/ 316 h 4518"/>
                  <a:gd name="T84" fmla="*/ 1665 w 3301"/>
                  <a:gd name="T85" fmla="*/ 639 h 4518"/>
                  <a:gd name="T86" fmla="*/ 2060 w 3301"/>
                  <a:gd name="T87" fmla="*/ 526 h 4518"/>
                  <a:gd name="T88" fmla="*/ 2338 w 3301"/>
                  <a:gd name="T89" fmla="*/ 646 h 4518"/>
                  <a:gd name="T90" fmla="*/ 2455 w 3301"/>
                  <a:gd name="T91" fmla="*/ 4235 h 4518"/>
                  <a:gd name="T92" fmla="*/ 543 w 3301"/>
                  <a:gd name="T93" fmla="*/ 4065 h 4518"/>
                  <a:gd name="T94" fmla="*/ 163 w 3301"/>
                  <a:gd name="T95" fmla="*/ 4175 h 4518"/>
                  <a:gd name="T96" fmla="*/ 543 w 3301"/>
                  <a:gd name="T97" fmla="*/ 4065 h 4518"/>
                  <a:gd name="T98" fmla="*/ 1120 w 3301"/>
                  <a:gd name="T99" fmla="*/ 358 h 4518"/>
                  <a:gd name="T100" fmla="*/ 1209 w 3301"/>
                  <a:gd name="T101" fmla="*/ 638 h 4518"/>
                  <a:gd name="T102" fmla="*/ 223 w 3301"/>
                  <a:gd name="T103" fmla="*/ 2072 h 4518"/>
                  <a:gd name="T104" fmla="*/ 178 w 3301"/>
                  <a:gd name="T105" fmla="*/ 2304 h 4518"/>
                  <a:gd name="T106" fmla="*/ 164 w 3301"/>
                  <a:gd name="T107" fmla="*/ 2515 h 4518"/>
                  <a:gd name="T108" fmla="*/ 469 w 3301"/>
                  <a:gd name="T109" fmla="*/ 2172 h 4518"/>
                  <a:gd name="T110" fmla="*/ 3135 w 3301"/>
                  <a:gd name="T111" fmla="*/ 2251 h 4518"/>
                  <a:gd name="T112" fmla="*/ 2601 w 3301"/>
                  <a:gd name="T113" fmla="*/ 2294 h 4518"/>
                  <a:gd name="T114" fmla="*/ 331 w 3301"/>
                  <a:gd name="T115" fmla="*/ 3950 h 4518"/>
                  <a:gd name="T116" fmla="*/ 1592 w 3301"/>
                  <a:gd name="T117" fmla="*/ 4113 h 4518"/>
                  <a:gd name="T118" fmla="*/ 2347 w 3301"/>
                  <a:gd name="T119" fmla="*/ 737 h 45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3301" h="4518">
                    <a:moveTo>
                      <a:pt x="1997" y="3910"/>
                    </a:moveTo>
                    <a:cubicBezTo>
                      <a:pt x="1993" y="3925"/>
                      <a:pt x="1983" y="3935"/>
                      <a:pt x="1972" y="3946"/>
                    </a:cubicBezTo>
                    <a:cubicBezTo>
                      <a:pt x="1965" y="3954"/>
                      <a:pt x="1957" y="3962"/>
                      <a:pt x="1951" y="3969"/>
                    </a:cubicBezTo>
                    <a:cubicBezTo>
                      <a:pt x="1951" y="3985"/>
                      <a:pt x="1958" y="3994"/>
                      <a:pt x="1970" y="4002"/>
                    </a:cubicBezTo>
                    <a:cubicBezTo>
                      <a:pt x="1987" y="3999"/>
                      <a:pt x="1992" y="3980"/>
                      <a:pt x="2009" y="3971"/>
                    </a:cubicBezTo>
                    <a:cubicBezTo>
                      <a:pt x="2015" y="3971"/>
                      <a:pt x="2023" y="3971"/>
                      <a:pt x="2032" y="3971"/>
                    </a:cubicBezTo>
                    <a:cubicBezTo>
                      <a:pt x="2056" y="3972"/>
                      <a:pt x="2079" y="3969"/>
                      <a:pt x="2101" y="3962"/>
                    </a:cubicBezTo>
                    <a:cubicBezTo>
                      <a:pt x="2155" y="3947"/>
                      <a:pt x="2211" y="3943"/>
                      <a:pt x="2266" y="3936"/>
                    </a:cubicBezTo>
                    <a:cubicBezTo>
                      <a:pt x="2287" y="3934"/>
                      <a:pt x="2307" y="3939"/>
                      <a:pt x="2327" y="3946"/>
                    </a:cubicBezTo>
                    <a:cubicBezTo>
                      <a:pt x="2356" y="3958"/>
                      <a:pt x="2384" y="3971"/>
                      <a:pt x="2409" y="3990"/>
                    </a:cubicBezTo>
                    <a:cubicBezTo>
                      <a:pt x="2451" y="4020"/>
                      <a:pt x="2480" y="4061"/>
                      <a:pt x="2493" y="4112"/>
                    </a:cubicBezTo>
                    <a:cubicBezTo>
                      <a:pt x="2502" y="4144"/>
                      <a:pt x="2506" y="4177"/>
                      <a:pt x="2506" y="4211"/>
                    </a:cubicBezTo>
                    <a:cubicBezTo>
                      <a:pt x="2506" y="4231"/>
                      <a:pt x="2498" y="4246"/>
                      <a:pt x="2480" y="4256"/>
                    </a:cubicBezTo>
                    <a:cubicBezTo>
                      <a:pt x="2440" y="4278"/>
                      <a:pt x="2399" y="4297"/>
                      <a:pt x="2356" y="4314"/>
                    </a:cubicBezTo>
                    <a:cubicBezTo>
                      <a:pt x="2340" y="4321"/>
                      <a:pt x="2325" y="4328"/>
                      <a:pt x="2309" y="4335"/>
                    </a:cubicBezTo>
                    <a:cubicBezTo>
                      <a:pt x="2229" y="4369"/>
                      <a:pt x="2149" y="4401"/>
                      <a:pt x="2065" y="4423"/>
                    </a:cubicBezTo>
                    <a:cubicBezTo>
                      <a:pt x="2009" y="4438"/>
                      <a:pt x="1954" y="4453"/>
                      <a:pt x="1895" y="4458"/>
                    </a:cubicBezTo>
                    <a:cubicBezTo>
                      <a:pt x="1840" y="4462"/>
                      <a:pt x="1784" y="4469"/>
                      <a:pt x="1729" y="4469"/>
                    </a:cubicBezTo>
                    <a:cubicBezTo>
                      <a:pt x="1712" y="4469"/>
                      <a:pt x="1694" y="4468"/>
                      <a:pt x="1677" y="4465"/>
                    </a:cubicBezTo>
                    <a:cubicBezTo>
                      <a:pt x="1656" y="4461"/>
                      <a:pt x="1638" y="4452"/>
                      <a:pt x="1626" y="4432"/>
                    </a:cubicBezTo>
                    <a:cubicBezTo>
                      <a:pt x="1615" y="4414"/>
                      <a:pt x="1603" y="4397"/>
                      <a:pt x="1591" y="4380"/>
                    </a:cubicBezTo>
                    <a:cubicBezTo>
                      <a:pt x="1581" y="4364"/>
                      <a:pt x="1581" y="4344"/>
                      <a:pt x="1576" y="4327"/>
                    </a:cubicBezTo>
                    <a:cubicBezTo>
                      <a:pt x="1571" y="4306"/>
                      <a:pt x="1568" y="4285"/>
                      <a:pt x="1565" y="4265"/>
                    </a:cubicBezTo>
                    <a:cubicBezTo>
                      <a:pt x="1559" y="4225"/>
                      <a:pt x="1552" y="4184"/>
                      <a:pt x="1547" y="4144"/>
                    </a:cubicBezTo>
                    <a:cubicBezTo>
                      <a:pt x="1545" y="4128"/>
                      <a:pt x="1546" y="4112"/>
                      <a:pt x="1562" y="4101"/>
                    </a:cubicBezTo>
                    <a:cubicBezTo>
                      <a:pt x="1566" y="4097"/>
                      <a:pt x="1568" y="4090"/>
                      <a:pt x="1570" y="4084"/>
                    </a:cubicBezTo>
                    <a:cubicBezTo>
                      <a:pt x="1576" y="4063"/>
                      <a:pt x="1573" y="4055"/>
                      <a:pt x="1552" y="4047"/>
                    </a:cubicBezTo>
                    <a:cubicBezTo>
                      <a:pt x="1533" y="4040"/>
                      <a:pt x="1513" y="4033"/>
                      <a:pt x="1493" y="4026"/>
                    </a:cubicBezTo>
                    <a:cubicBezTo>
                      <a:pt x="1474" y="4019"/>
                      <a:pt x="1457" y="4009"/>
                      <a:pt x="1444" y="3994"/>
                    </a:cubicBezTo>
                    <a:cubicBezTo>
                      <a:pt x="1432" y="3980"/>
                      <a:pt x="1426" y="3966"/>
                      <a:pt x="1431" y="3947"/>
                    </a:cubicBezTo>
                    <a:cubicBezTo>
                      <a:pt x="1435" y="3930"/>
                      <a:pt x="1435" y="3912"/>
                      <a:pt x="1435" y="3895"/>
                    </a:cubicBezTo>
                    <a:cubicBezTo>
                      <a:pt x="1433" y="3859"/>
                      <a:pt x="1436" y="3824"/>
                      <a:pt x="1441" y="3788"/>
                    </a:cubicBezTo>
                    <a:cubicBezTo>
                      <a:pt x="1453" y="3690"/>
                      <a:pt x="1473" y="3594"/>
                      <a:pt x="1487" y="3496"/>
                    </a:cubicBezTo>
                    <a:cubicBezTo>
                      <a:pt x="1492" y="3462"/>
                      <a:pt x="1501" y="3428"/>
                      <a:pt x="1508" y="3394"/>
                    </a:cubicBezTo>
                    <a:cubicBezTo>
                      <a:pt x="1518" y="3347"/>
                      <a:pt x="1523" y="3299"/>
                      <a:pt x="1521" y="3251"/>
                    </a:cubicBezTo>
                    <a:cubicBezTo>
                      <a:pt x="1521" y="3238"/>
                      <a:pt x="1521" y="3224"/>
                      <a:pt x="1510" y="3212"/>
                    </a:cubicBezTo>
                    <a:cubicBezTo>
                      <a:pt x="1496" y="3224"/>
                      <a:pt x="1491" y="3239"/>
                      <a:pt x="1483" y="3253"/>
                    </a:cubicBezTo>
                    <a:cubicBezTo>
                      <a:pt x="1467" y="3282"/>
                      <a:pt x="1452" y="3312"/>
                      <a:pt x="1436" y="3341"/>
                    </a:cubicBezTo>
                    <a:cubicBezTo>
                      <a:pt x="1391" y="3420"/>
                      <a:pt x="1330" y="3486"/>
                      <a:pt x="1265" y="3549"/>
                    </a:cubicBezTo>
                    <a:cubicBezTo>
                      <a:pt x="1224" y="3587"/>
                      <a:pt x="1180" y="3620"/>
                      <a:pt x="1138" y="3657"/>
                    </a:cubicBezTo>
                    <a:cubicBezTo>
                      <a:pt x="1119" y="3675"/>
                      <a:pt x="1099" y="3691"/>
                      <a:pt x="1079" y="3707"/>
                    </a:cubicBezTo>
                    <a:cubicBezTo>
                      <a:pt x="1076" y="3710"/>
                      <a:pt x="1074" y="3713"/>
                      <a:pt x="1071" y="3714"/>
                    </a:cubicBezTo>
                    <a:cubicBezTo>
                      <a:pt x="1028" y="3733"/>
                      <a:pt x="997" y="3768"/>
                      <a:pt x="956" y="3789"/>
                    </a:cubicBezTo>
                    <a:cubicBezTo>
                      <a:pt x="950" y="3793"/>
                      <a:pt x="944" y="3797"/>
                      <a:pt x="938" y="3802"/>
                    </a:cubicBezTo>
                    <a:cubicBezTo>
                      <a:pt x="922" y="3815"/>
                      <a:pt x="904" y="3826"/>
                      <a:pt x="885" y="3835"/>
                    </a:cubicBezTo>
                    <a:cubicBezTo>
                      <a:pt x="858" y="3848"/>
                      <a:pt x="833" y="3863"/>
                      <a:pt x="806" y="3876"/>
                    </a:cubicBezTo>
                    <a:cubicBezTo>
                      <a:pt x="787" y="3886"/>
                      <a:pt x="766" y="3894"/>
                      <a:pt x="745" y="3902"/>
                    </a:cubicBezTo>
                    <a:cubicBezTo>
                      <a:pt x="741" y="3904"/>
                      <a:pt x="736" y="3905"/>
                      <a:pt x="732" y="3907"/>
                    </a:cubicBezTo>
                    <a:cubicBezTo>
                      <a:pt x="702" y="3926"/>
                      <a:pt x="667" y="3931"/>
                      <a:pt x="634" y="3942"/>
                    </a:cubicBezTo>
                    <a:cubicBezTo>
                      <a:pt x="606" y="3952"/>
                      <a:pt x="578" y="3950"/>
                      <a:pt x="551" y="3938"/>
                    </a:cubicBezTo>
                    <a:cubicBezTo>
                      <a:pt x="545" y="3936"/>
                      <a:pt x="540" y="3934"/>
                      <a:pt x="533" y="3931"/>
                    </a:cubicBezTo>
                    <a:cubicBezTo>
                      <a:pt x="529" y="3934"/>
                      <a:pt x="524" y="3937"/>
                      <a:pt x="523" y="3941"/>
                    </a:cubicBezTo>
                    <a:cubicBezTo>
                      <a:pt x="513" y="3975"/>
                      <a:pt x="511" y="4009"/>
                      <a:pt x="521" y="4045"/>
                    </a:cubicBezTo>
                    <a:cubicBezTo>
                      <a:pt x="528" y="4045"/>
                      <a:pt x="533" y="4046"/>
                      <a:pt x="539" y="4046"/>
                    </a:cubicBezTo>
                    <a:cubicBezTo>
                      <a:pt x="544" y="4046"/>
                      <a:pt x="549" y="4046"/>
                      <a:pt x="555" y="4046"/>
                    </a:cubicBezTo>
                    <a:cubicBezTo>
                      <a:pt x="572" y="4070"/>
                      <a:pt x="588" y="4095"/>
                      <a:pt x="605" y="4118"/>
                    </a:cubicBezTo>
                    <a:cubicBezTo>
                      <a:pt x="620" y="4138"/>
                      <a:pt x="634" y="4159"/>
                      <a:pt x="650" y="4177"/>
                    </a:cubicBezTo>
                    <a:cubicBezTo>
                      <a:pt x="666" y="4196"/>
                      <a:pt x="678" y="4215"/>
                      <a:pt x="686" y="4237"/>
                    </a:cubicBezTo>
                    <a:cubicBezTo>
                      <a:pt x="696" y="4264"/>
                      <a:pt x="705" y="4291"/>
                      <a:pt x="710" y="4319"/>
                    </a:cubicBezTo>
                    <a:cubicBezTo>
                      <a:pt x="722" y="4380"/>
                      <a:pt x="692" y="4459"/>
                      <a:pt x="626" y="4489"/>
                    </a:cubicBezTo>
                    <a:cubicBezTo>
                      <a:pt x="619" y="4492"/>
                      <a:pt x="612" y="4495"/>
                      <a:pt x="605" y="4497"/>
                    </a:cubicBezTo>
                    <a:cubicBezTo>
                      <a:pt x="525" y="4514"/>
                      <a:pt x="446" y="4518"/>
                      <a:pt x="367" y="4491"/>
                    </a:cubicBezTo>
                    <a:cubicBezTo>
                      <a:pt x="356" y="4487"/>
                      <a:pt x="345" y="4481"/>
                      <a:pt x="334" y="4475"/>
                    </a:cubicBezTo>
                    <a:cubicBezTo>
                      <a:pt x="256" y="4431"/>
                      <a:pt x="209" y="4362"/>
                      <a:pt x="180" y="4279"/>
                    </a:cubicBezTo>
                    <a:cubicBezTo>
                      <a:pt x="174" y="4264"/>
                      <a:pt x="169" y="4249"/>
                      <a:pt x="163" y="4234"/>
                    </a:cubicBezTo>
                    <a:cubicBezTo>
                      <a:pt x="158" y="4222"/>
                      <a:pt x="152" y="4209"/>
                      <a:pt x="149" y="4196"/>
                    </a:cubicBezTo>
                    <a:cubicBezTo>
                      <a:pt x="144" y="4168"/>
                      <a:pt x="131" y="4143"/>
                      <a:pt x="124" y="4115"/>
                    </a:cubicBezTo>
                    <a:cubicBezTo>
                      <a:pt x="118" y="4088"/>
                      <a:pt x="107" y="4061"/>
                      <a:pt x="100" y="4034"/>
                    </a:cubicBezTo>
                    <a:cubicBezTo>
                      <a:pt x="90" y="3998"/>
                      <a:pt x="80" y="3962"/>
                      <a:pt x="71" y="3927"/>
                    </a:cubicBezTo>
                    <a:cubicBezTo>
                      <a:pt x="64" y="3899"/>
                      <a:pt x="63" y="3871"/>
                      <a:pt x="63" y="3842"/>
                    </a:cubicBezTo>
                    <a:cubicBezTo>
                      <a:pt x="64" y="3816"/>
                      <a:pt x="71" y="3791"/>
                      <a:pt x="83" y="3767"/>
                    </a:cubicBezTo>
                    <a:cubicBezTo>
                      <a:pt x="95" y="3743"/>
                      <a:pt x="112" y="3726"/>
                      <a:pt x="136" y="3713"/>
                    </a:cubicBezTo>
                    <a:cubicBezTo>
                      <a:pt x="172" y="3695"/>
                      <a:pt x="209" y="3684"/>
                      <a:pt x="246" y="3670"/>
                    </a:cubicBezTo>
                    <a:cubicBezTo>
                      <a:pt x="254" y="3668"/>
                      <a:pt x="263" y="3671"/>
                      <a:pt x="271" y="3670"/>
                    </a:cubicBezTo>
                    <a:cubicBezTo>
                      <a:pt x="277" y="3670"/>
                      <a:pt x="282" y="3666"/>
                      <a:pt x="288" y="3663"/>
                    </a:cubicBezTo>
                    <a:cubicBezTo>
                      <a:pt x="285" y="3643"/>
                      <a:pt x="283" y="3625"/>
                      <a:pt x="280" y="3607"/>
                    </a:cubicBezTo>
                    <a:cubicBezTo>
                      <a:pt x="274" y="3575"/>
                      <a:pt x="283" y="3546"/>
                      <a:pt x="289" y="3516"/>
                    </a:cubicBezTo>
                    <a:cubicBezTo>
                      <a:pt x="290" y="3512"/>
                      <a:pt x="292" y="3508"/>
                      <a:pt x="294" y="3505"/>
                    </a:cubicBezTo>
                    <a:cubicBezTo>
                      <a:pt x="329" y="3455"/>
                      <a:pt x="363" y="3404"/>
                      <a:pt x="421" y="3374"/>
                    </a:cubicBezTo>
                    <a:cubicBezTo>
                      <a:pt x="453" y="3358"/>
                      <a:pt x="482" y="3336"/>
                      <a:pt x="512" y="3317"/>
                    </a:cubicBezTo>
                    <a:cubicBezTo>
                      <a:pt x="524" y="3309"/>
                      <a:pt x="537" y="3302"/>
                      <a:pt x="550" y="3295"/>
                    </a:cubicBezTo>
                    <a:cubicBezTo>
                      <a:pt x="571" y="3284"/>
                      <a:pt x="592" y="3274"/>
                      <a:pt x="613" y="3262"/>
                    </a:cubicBezTo>
                    <a:cubicBezTo>
                      <a:pt x="648" y="3242"/>
                      <a:pt x="683" y="3221"/>
                      <a:pt x="718" y="3200"/>
                    </a:cubicBezTo>
                    <a:cubicBezTo>
                      <a:pt x="741" y="3186"/>
                      <a:pt x="763" y="3169"/>
                      <a:pt x="785" y="3155"/>
                    </a:cubicBezTo>
                    <a:cubicBezTo>
                      <a:pt x="801" y="3144"/>
                      <a:pt x="810" y="3131"/>
                      <a:pt x="811" y="3112"/>
                    </a:cubicBezTo>
                    <a:cubicBezTo>
                      <a:pt x="812" y="3103"/>
                      <a:pt x="815" y="3093"/>
                      <a:pt x="818" y="3084"/>
                    </a:cubicBezTo>
                    <a:cubicBezTo>
                      <a:pt x="823" y="3068"/>
                      <a:pt x="834" y="3059"/>
                      <a:pt x="850" y="3056"/>
                    </a:cubicBezTo>
                    <a:cubicBezTo>
                      <a:pt x="862" y="3054"/>
                      <a:pt x="874" y="3052"/>
                      <a:pt x="887" y="3051"/>
                    </a:cubicBezTo>
                    <a:cubicBezTo>
                      <a:pt x="903" y="3041"/>
                      <a:pt x="910" y="3025"/>
                      <a:pt x="912" y="3008"/>
                    </a:cubicBezTo>
                    <a:cubicBezTo>
                      <a:pt x="919" y="2959"/>
                      <a:pt x="925" y="2910"/>
                      <a:pt x="930" y="2861"/>
                    </a:cubicBezTo>
                    <a:cubicBezTo>
                      <a:pt x="931" y="2853"/>
                      <a:pt x="931" y="2846"/>
                      <a:pt x="931" y="2838"/>
                    </a:cubicBezTo>
                    <a:cubicBezTo>
                      <a:pt x="932" y="2820"/>
                      <a:pt x="927" y="2805"/>
                      <a:pt x="913" y="2792"/>
                    </a:cubicBezTo>
                    <a:cubicBezTo>
                      <a:pt x="900" y="2778"/>
                      <a:pt x="887" y="2762"/>
                      <a:pt x="875" y="2747"/>
                    </a:cubicBezTo>
                    <a:cubicBezTo>
                      <a:pt x="843" y="2709"/>
                      <a:pt x="830" y="2666"/>
                      <a:pt x="832" y="2617"/>
                    </a:cubicBezTo>
                    <a:cubicBezTo>
                      <a:pt x="833" y="2561"/>
                      <a:pt x="844" y="2506"/>
                      <a:pt x="859" y="2453"/>
                    </a:cubicBezTo>
                    <a:cubicBezTo>
                      <a:pt x="864" y="2434"/>
                      <a:pt x="868" y="2415"/>
                      <a:pt x="873" y="2395"/>
                    </a:cubicBezTo>
                    <a:cubicBezTo>
                      <a:pt x="868" y="2389"/>
                      <a:pt x="865" y="2382"/>
                      <a:pt x="860" y="2377"/>
                    </a:cubicBezTo>
                    <a:cubicBezTo>
                      <a:pt x="828" y="2340"/>
                      <a:pt x="833" y="2299"/>
                      <a:pt x="849" y="2258"/>
                    </a:cubicBezTo>
                    <a:cubicBezTo>
                      <a:pt x="856" y="2242"/>
                      <a:pt x="869" y="2227"/>
                      <a:pt x="880" y="2213"/>
                    </a:cubicBezTo>
                    <a:cubicBezTo>
                      <a:pt x="902" y="2186"/>
                      <a:pt x="925" y="2160"/>
                      <a:pt x="940" y="2129"/>
                    </a:cubicBezTo>
                    <a:cubicBezTo>
                      <a:pt x="943" y="2122"/>
                      <a:pt x="949" y="2116"/>
                      <a:pt x="941" y="2107"/>
                    </a:cubicBezTo>
                    <a:cubicBezTo>
                      <a:pt x="936" y="2109"/>
                      <a:pt x="931" y="2111"/>
                      <a:pt x="926" y="2115"/>
                    </a:cubicBezTo>
                    <a:cubicBezTo>
                      <a:pt x="873" y="2151"/>
                      <a:pt x="816" y="2181"/>
                      <a:pt x="760" y="2212"/>
                    </a:cubicBezTo>
                    <a:cubicBezTo>
                      <a:pt x="737" y="2224"/>
                      <a:pt x="716" y="2239"/>
                      <a:pt x="691" y="2248"/>
                    </a:cubicBezTo>
                    <a:cubicBezTo>
                      <a:pt x="673" y="2255"/>
                      <a:pt x="655" y="2263"/>
                      <a:pt x="635" y="2266"/>
                    </a:cubicBezTo>
                    <a:cubicBezTo>
                      <a:pt x="625" y="2268"/>
                      <a:pt x="613" y="2271"/>
                      <a:pt x="604" y="2276"/>
                    </a:cubicBezTo>
                    <a:cubicBezTo>
                      <a:pt x="589" y="2286"/>
                      <a:pt x="576" y="2283"/>
                      <a:pt x="563" y="2274"/>
                    </a:cubicBezTo>
                    <a:cubicBezTo>
                      <a:pt x="555" y="2267"/>
                      <a:pt x="547" y="2259"/>
                      <a:pt x="539" y="2252"/>
                    </a:cubicBezTo>
                    <a:cubicBezTo>
                      <a:pt x="524" y="2256"/>
                      <a:pt x="518" y="2269"/>
                      <a:pt x="512" y="2281"/>
                    </a:cubicBezTo>
                    <a:cubicBezTo>
                      <a:pt x="498" y="2309"/>
                      <a:pt x="484" y="2337"/>
                      <a:pt x="469" y="2363"/>
                    </a:cubicBezTo>
                    <a:cubicBezTo>
                      <a:pt x="435" y="2419"/>
                      <a:pt x="390" y="2464"/>
                      <a:pt x="337" y="2501"/>
                    </a:cubicBezTo>
                    <a:cubicBezTo>
                      <a:pt x="333" y="2504"/>
                      <a:pt x="328" y="2506"/>
                      <a:pt x="324" y="2509"/>
                    </a:cubicBezTo>
                    <a:cubicBezTo>
                      <a:pt x="305" y="2520"/>
                      <a:pt x="287" y="2521"/>
                      <a:pt x="270" y="2505"/>
                    </a:cubicBezTo>
                    <a:cubicBezTo>
                      <a:pt x="265" y="2501"/>
                      <a:pt x="260" y="2498"/>
                      <a:pt x="255" y="2494"/>
                    </a:cubicBezTo>
                    <a:cubicBezTo>
                      <a:pt x="250" y="2497"/>
                      <a:pt x="245" y="2499"/>
                      <a:pt x="242" y="2502"/>
                    </a:cubicBezTo>
                    <a:cubicBezTo>
                      <a:pt x="227" y="2520"/>
                      <a:pt x="205" y="2526"/>
                      <a:pt x="184" y="2534"/>
                    </a:cubicBezTo>
                    <a:cubicBezTo>
                      <a:pt x="166" y="2541"/>
                      <a:pt x="148" y="2540"/>
                      <a:pt x="131" y="2527"/>
                    </a:cubicBezTo>
                    <a:cubicBezTo>
                      <a:pt x="128" y="2524"/>
                      <a:pt x="123" y="2522"/>
                      <a:pt x="123" y="2522"/>
                    </a:cubicBezTo>
                    <a:cubicBezTo>
                      <a:pt x="104" y="2520"/>
                      <a:pt x="89" y="2520"/>
                      <a:pt x="75" y="2516"/>
                    </a:cubicBezTo>
                    <a:cubicBezTo>
                      <a:pt x="54" y="2510"/>
                      <a:pt x="47" y="2494"/>
                      <a:pt x="52" y="2473"/>
                    </a:cubicBezTo>
                    <a:cubicBezTo>
                      <a:pt x="54" y="2464"/>
                      <a:pt x="57" y="2456"/>
                      <a:pt x="60" y="2448"/>
                    </a:cubicBezTo>
                    <a:cubicBezTo>
                      <a:pt x="62" y="2441"/>
                      <a:pt x="63" y="2434"/>
                      <a:pt x="64" y="2428"/>
                    </a:cubicBezTo>
                    <a:cubicBezTo>
                      <a:pt x="49" y="2417"/>
                      <a:pt x="34" y="2409"/>
                      <a:pt x="22" y="2397"/>
                    </a:cubicBezTo>
                    <a:cubicBezTo>
                      <a:pt x="15" y="2391"/>
                      <a:pt x="15" y="2379"/>
                      <a:pt x="11" y="2370"/>
                    </a:cubicBezTo>
                    <a:cubicBezTo>
                      <a:pt x="17" y="2360"/>
                      <a:pt x="22" y="2350"/>
                      <a:pt x="27" y="2341"/>
                    </a:cubicBezTo>
                    <a:cubicBezTo>
                      <a:pt x="25" y="2336"/>
                      <a:pt x="24" y="2333"/>
                      <a:pt x="22" y="2330"/>
                    </a:cubicBezTo>
                    <a:cubicBezTo>
                      <a:pt x="0" y="2303"/>
                      <a:pt x="6" y="2276"/>
                      <a:pt x="24" y="2251"/>
                    </a:cubicBezTo>
                    <a:cubicBezTo>
                      <a:pt x="46" y="2220"/>
                      <a:pt x="71" y="2191"/>
                      <a:pt x="94" y="2161"/>
                    </a:cubicBezTo>
                    <a:cubicBezTo>
                      <a:pt x="107" y="2146"/>
                      <a:pt x="119" y="2130"/>
                      <a:pt x="132" y="2115"/>
                    </a:cubicBezTo>
                    <a:cubicBezTo>
                      <a:pt x="145" y="2100"/>
                      <a:pt x="159" y="2087"/>
                      <a:pt x="177" y="2078"/>
                    </a:cubicBezTo>
                    <a:cubicBezTo>
                      <a:pt x="229" y="2052"/>
                      <a:pt x="280" y="2025"/>
                      <a:pt x="332" y="1999"/>
                    </a:cubicBezTo>
                    <a:cubicBezTo>
                      <a:pt x="344" y="1993"/>
                      <a:pt x="355" y="1986"/>
                      <a:pt x="367" y="1980"/>
                    </a:cubicBezTo>
                    <a:cubicBezTo>
                      <a:pt x="368" y="1957"/>
                      <a:pt x="366" y="1936"/>
                      <a:pt x="358" y="1912"/>
                    </a:cubicBezTo>
                    <a:cubicBezTo>
                      <a:pt x="363" y="1908"/>
                      <a:pt x="370" y="1905"/>
                      <a:pt x="375" y="1900"/>
                    </a:cubicBezTo>
                    <a:cubicBezTo>
                      <a:pt x="405" y="1872"/>
                      <a:pt x="433" y="1843"/>
                      <a:pt x="463" y="1816"/>
                    </a:cubicBezTo>
                    <a:cubicBezTo>
                      <a:pt x="496" y="1786"/>
                      <a:pt x="530" y="1757"/>
                      <a:pt x="563" y="1728"/>
                    </a:cubicBezTo>
                    <a:cubicBezTo>
                      <a:pt x="571" y="1721"/>
                      <a:pt x="581" y="1714"/>
                      <a:pt x="589" y="1707"/>
                    </a:cubicBezTo>
                    <a:cubicBezTo>
                      <a:pt x="627" y="1670"/>
                      <a:pt x="671" y="1639"/>
                      <a:pt x="713" y="1608"/>
                    </a:cubicBezTo>
                    <a:cubicBezTo>
                      <a:pt x="725" y="1599"/>
                      <a:pt x="737" y="1590"/>
                      <a:pt x="748" y="1580"/>
                    </a:cubicBezTo>
                    <a:cubicBezTo>
                      <a:pt x="795" y="1536"/>
                      <a:pt x="851" y="1503"/>
                      <a:pt x="901" y="1463"/>
                    </a:cubicBezTo>
                    <a:cubicBezTo>
                      <a:pt x="918" y="1458"/>
                      <a:pt x="933" y="1447"/>
                      <a:pt x="949" y="1438"/>
                    </a:cubicBezTo>
                    <a:cubicBezTo>
                      <a:pt x="989" y="1415"/>
                      <a:pt x="1029" y="1393"/>
                      <a:pt x="1069" y="1370"/>
                    </a:cubicBezTo>
                    <a:cubicBezTo>
                      <a:pt x="1091" y="1358"/>
                      <a:pt x="1111" y="1340"/>
                      <a:pt x="1134" y="1329"/>
                    </a:cubicBezTo>
                    <a:cubicBezTo>
                      <a:pt x="1164" y="1315"/>
                      <a:pt x="1193" y="1298"/>
                      <a:pt x="1225" y="1288"/>
                    </a:cubicBezTo>
                    <a:cubicBezTo>
                      <a:pt x="1260" y="1277"/>
                      <a:pt x="1293" y="1260"/>
                      <a:pt x="1327" y="1244"/>
                    </a:cubicBezTo>
                    <a:cubicBezTo>
                      <a:pt x="1371" y="1223"/>
                      <a:pt x="1415" y="1200"/>
                      <a:pt x="1458" y="1177"/>
                    </a:cubicBezTo>
                    <a:cubicBezTo>
                      <a:pt x="1479" y="1166"/>
                      <a:pt x="1502" y="1161"/>
                      <a:pt x="1525" y="1156"/>
                    </a:cubicBezTo>
                    <a:cubicBezTo>
                      <a:pt x="1531" y="1154"/>
                      <a:pt x="1539" y="1157"/>
                      <a:pt x="1546" y="1159"/>
                    </a:cubicBezTo>
                    <a:cubicBezTo>
                      <a:pt x="1555" y="1161"/>
                      <a:pt x="1562" y="1164"/>
                      <a:pt x="1570" y="1167"/>
                    </a:cubicBezTo>
                    <a:cubicBezTo>
                      <a:pt x="1574" y="1164"/>
                      <a:pt x="1578" y="1163"/>
                      <a:pt x="1580" y="1160"/>
                    </a:cubicBezTo>
                    <a:cubicBezTo>
                      <a:pt x="1585" y="1152"/>
                      <a:pt x="1591" y="1143"/>
                      <a:pt x="1595" y="1135"/>
                    </a:cubicBezTo>
                    <a:cubicBezTo>
                      <a:pt x="1620" y="1082"/>
                      <a:pt x="1620" y="1096"/>
                      <a:pt x="1609" y="1030"/>
                    </a:cubicBezTo>
                    <a:cubicBezTo>
                      <a:pt x="1604" y="1026"/>
                      <a:pt x="1597" y="1022"/>
                      <a:pt x="1588" y="1016"/>
                    </a:cubicBezTo>
                    <a:cubicBezTo>
                      <a:pt x="1587" y="1010"/>
                      <a:pt x="1587" y="1003"/>
                      <a:pt x="1585" y="996"/>
                    </a:cubicBezTo>
                    <a:cubicBezTo>
                      <a:pt x="1582" y="991"/>
                      <a:pt x="1578" y="986"/>
                      <a:pt x="1573" y="982"/>
                    </a:cubicBezTo>
                    <a:cubicBezTo>
                      <a:pt x="1520" y="933"/>
                      <a:pt x="1492" y="869"/>
                      <a:pt x="1466" y="803"/>
                    </a:cubicBezTo>
                    <a:cubicBezTo>
                      <a:pt x="1464" y="797"/>
                      <a:pt x="1462" y="791"/>
                      <a:pt x="1461" y="785"/>
                    </a:cubicBezTo>
                    <a:cubicBezTo>
                      <a:pt x="1455" y="743"/>
                      <a:pt x="1448" y="702"/>
                      <a:pt x="1442" y="660"/>
                    </a:cubicBezTo>
                    <a:cubicBezTo>
                      <a:pt x="1440" y="645"/>
                      <a:pt x="1441" y="628"/>
                      <a:pt x="1440" y="612"/>
                    </a:cubicBezTo>
                    <a:cubicBezTo>
                      <a:pt x="1440" y="605"/>
                      <a:pt x="1439" y="598"/>
                      <a:pt x="1438" y="593"/>
                    </a:cubicBezTo>
                    <a:cubicBezTo>
                      <a:pt x="1429" y="587"/>
                      <a:pt x="1424" y="592"/>
                      <a:pt x="1419" y="595"/>
                    </a:cubicBezTo>
                    <a:cubicBezTo>
                      <a:pt x="1363" y="637"/>
                      <a:pt x="1299" y="657"/>
                      <a:pt x="1229" y="654"/>
                    </a:cubicBezTo>
                    <a:cubicBezTo>
                      <a:pt x="1198" y="652"/>
                      <a:pt x="1167" y="649"/>
                      <a:pt x="1137" y="646"/>
                    </a:cubicBezTo>
                    <a:cubicBezTo>
                      <a:pt x="1127" y="645"/>
                      <a:pt x="1117" y="643"/>
                      <a:pt x="1109" y="638"/>
                    </a:cubicBezTo>
                    <a:cubicBezTo>
                      <a:pt x="1075" y="620"/>
                      <a:pt x="1040" y="605"/>
                      <a:pt x="1004" y="590"/>
                    </a:cubicBezTo>
                    <a:cubicBezTo>
                      <a:pt x="1001" y="589"/>
                      <a:pt x="1000" y="585"/>
                      <a:pt x="998" y="583"/>
                    </a:cubicBezTo>
                    <a:cubicBezTo>
                      <a:pt x="998" y="575"/>
                      <a:pt x="1004" y="574"/>
                      <a:pt x="1008" y="573"/>
                    </a:cubicBezTo>
                    <a:cubicBezTo>
                      <a:pt x="1044" y="565"/>
                      <a:pt x="1074" y="546"/>
                      <a:pt x="1104" y="526"/>
                    </a:cubicBezTo>
                    <a:cubicBezTo>
                      <a:pt x="1127" y="510"/>
                      <a:pt x="1144" y="488"/>
                      <a:pt x="1161" y="459"/>
                    </a:cubicBezTo>
                    <a:cubicBezTo>
                      <a:pt x="1114" y="459"/>
                      <a:pt x="1072" y="461"/>
                      <a:pt x="1033" y="445"/>
                    </a:cubicBezTo>
                    <a:cubicBezTo>
                      <a:pt x="1015" y="437"/>
                      <a:pt x="997" y="427"/>
                      <a:pt x="980" y="418"/>
                    </a:cubicBezTo>
                    <a:cubicBezTo>
                      <a:pt x="979" y="418"/>
                      <a:pt x="979" y="414"/>
                      <a:pt x="978" y="412"/>
                    </a:cubicBezTo>
                    <a:cubicBezTo>
                      <a:pt x="981" y="403"/>
                      <a:pt x="989" y="403"/>
                      <a:pt x="996" y="402"/>
                    </a:cubicBezTo>
                    <a:cubicBezTo>
                      <a:pt x="1031" y="396"/>
                      <a:pt x="1061" y="379"/>
                      <a:pt x="1089" y="358"/>
                    </a:cubicBezTo>
                    <a:cubicBezTo>
                      <a:pt x="1101" y="349"/>
                      <a:pt x="1111" y="339"/>
                      <a:pt x="1113" y="320"/>
                    </a:cubicBezTo>
                    <a:cubicBezTo>
                      <a:pt x="1108" y="318"/>
                      <a:pt x="1102" y="314"/>
                      <a:pt x="1095" y="311"/>
                    </a:cubicBezTo>
                    <a:cubicBezTo>
                      <a:pt x="1076" y="305"/>
                      <a:pt x="1058" y="298"/>
                      <a:pt x="1041" y="287"/>
                    </a:cubicBezTo>
                    <a:cubicBezTo>
                      <a:pt x="1001" y="260"/>
                      <a:pt x="977" y="223"/>
                      <a:pt x="968" y="176"/>
                    </a:cubicBezTo>
                    <a:cubicBezTo>
                      <a:pt x="967" y="168"/>
                      <a:pt x="968" y="159"/>
                      <a:pt x="968" y="151"/>
                    </a:cubicBezTo>
                    <a:cubicBezTo>
                      <a:pt x="983" y="146"/>
                      <a:pt x="991" y="152"/>
                      <a:pt x="999" y="161"/>
                    </a:cubicBezTo>
                    <a:cubicBezTo>
                      <a:pt x="1005" y="170"/>
                      <a:pt x="1013" y="178"/>
                      <a:pt x="1021" y="186"/>
                    </a:cubicBezTo>
                    <a:cubicBezTo>
                      <a:pt x="1050" y="214"/>
                      <a:pt x="1096" y="210"/>
                      <a:pt x="1123" y="190"/>
                    </a:cubicBezTo>
                    <a:cubicBezTo>
                      <a:pt x="1150" y="171"/>
                      <a:pt x="1178" y="152"/>
                      <a:pt x="1204" y="131"/>
                    </a:cubicBezTo>
                    <a:cubicBezTo>
                      <a:pt x="1219" y="119"/>
                      <a:pt x="1235" y="107"/>
                      <a:pt x="1252" y="97"/>
                    </a:cubicBezTo>
                    <a:cubicBezTo>
                      <a:pt x="1263" y="91"/>
                      <a:pt x="1272" y="82"/>
                      <a:pt x="1281" y="74"/>
                    </a:cubicBezTo>
                    <a:cubicBezTo>
                      <a:pt x="1304" y="54"/>
                      <a:pt x="1328" y="39"/>
                      <a:pt x="1358" y="32"/>
                    </a:cubicBezTo>
                    <a:cubicBezTo>
                      <a:pt x="1389" y="24"/>
                      <a:pt x="1419" y="12"/>
                      <a:pt x="1450" y="6"/>
                    </a:cubicBezTo>
                    <a:cubicBezTo>
                      <a:pt x="1470" y="2"/>
                      <a:pt x="1489" y="0"/>
                      <a:pt x="1509" y="4"/>
                    </a:cubicBezTo>
                    <a:cubicBezTo>
                      <a:pt x="1540" y="9"/>
                      <a:pt x="1569" y="17"/>
                      <a:pt x="1597" y="32"/>
                    </a:cubicBezTo>
                    <a:cubicBezTo>
                      <a:pt x="1617" y="43"/>
                      <a:pt x="1635" y="59"/>
                      <a:pt x="1645" y="82"/>
                    </a:cubicBezTo>
                    <a:cubicBezTo>
                      <a:pt x="1648" y="89"/>
                      <a:pt x="1652" y="97"/>
                      <a:pt x="1655" y="105"/>
                    </a:cubicBezTo>
                    <a:cubicBezTo>
                      <a:pt x="1689" y="120"/>
                      <a:pt x="1729" y="124"/>
                      <a:pt x="1751" y="159"/>
                    </a:cubicBezTo>
                    <a:cubicBezTo>
                      <a:pt x="1780" y="153"/>
                      <a:pt x="1807" y="144"/>
                      <a:pt x="1834" y="136"/>
                    </a:cubicBezTo>
                    <a:cubicBezTo>
                      <a:pt x="1889" y="119"/>
                      <a:pt x="1945" y="114"/>
                      <a:pt x="2001" y="127"/>
                    </a:cubicBezTo>
                    <a:cubicBezTo>
                      <a:pt x="2034" y="135"/>
                      <a:pt x="2066" y="144"/>
                      <a:pt x="2099" y="150"/>
                    </a:cubicBezTo>
                    <a:cubicBezTo>
                      <a:pt x="2144" y="158"/>
                      <a:pt x="2186" y="177"/>
                      <a:pt x="2225" y="201"/>
                    </a:cubicBezTo>
                    <a:cubicBezTo>
                      <a:pt x="2258" y="220"/>
                      <a:pt x="2290" y="240"/>
                      <a:pt x="2320" y="265"/>
                    </a:cubicBezTo>
                    <a:cubicBezTo>
                      <a:pt x="2350" y="290"/>
                      <a:pt x="2373" y="319"/>
                      <a:pt x="2392" y="353"/>
                    </a:cubicBezTo>
                    <a:cubicBezTo>
                      <a:pt x="2407" y="380"/>
                      <a:pt x="2421" y="407"/>
                      <a:pt x="2437" y="434"/>
                    </a:cubicBezTo>
                    <a:cubicBezTo>
                      <a:pt x="2446" y="449"/>
                      <a:pt x="2455" y="463"/>
                      <a:pt x="2455" y="482"/>
                    </a:cubicBezTo>
                    <a:cubicBezTo>
                      <a:pt x="2455" y="483"/>
                      <a:pt x="2455" y="484"/>
                      <a:pt x="2456" y="485"/>
                    </a:cubicBezTo>
                    <a:cubicBezTo>
                      <a:pt x="2477" y="535"/>
                      <a:pt x="2468" y="587"/>
                      <a:pt x="2472" y="639"/>
                    </a:cubicBezTo>
                    <a:cubicBezTo>
                      <a:pt x="2474" y="672"/>
                      <a:pt x="2460" y="696"/>
                      <a:pt x="2433" y="713"/>
                    </a:cubicBezTo>
                    <a:cubicBezTo>
                      <a:pt x="2420" y="721"/>
                      <a:pt x="2415" y="732"/>
                      <a:pt x="2411" y="746"/>
                    </a:cubicBezTo>
                    <a:cubicBezTo>
                      <a:pt x="2399" y="789"/>
                      <a:pt x="2389" y="834"/>
                      <a:pt x="2378" y="878"/>
                    </a:cubicBezTo>
                    <a:cubicBezTo>
                      <a:pt x="2369" y="911"/>
                      <a:pt x="2357" y="944"/>
                      <a:pt x="2346" y="977"/>
                    </a:cubicBezTo>
                    <a:cubicBezTo>
                      <a:pt x="2341" y="990"/>
                      <a:pt x="2334" y="1004"/>
                      <a:pt x="2326" y="1016"/>
                    </a:cubicBezTo>
                    <a:cubicBezTo>
                      <a:pt x="2302" y="1049"/>
                      <a:pt x="2279" y="1083"/>
                      <a:pt x="2253" y="1114"/>
                    </a:cubicBezTo>
                    <a:cubicBezTo>
                      <a:pt x="2233" y="1137"/>
                      <a:pt x="2210" y="1158"/>
                      <a:pt x="2184" y="1175"/>
                    </a:cubicBezTo>
                    <a:cubicBezTo>
                      <a:pt x="2167" y="1185"/>
                      <a:pt x="2151" y="1196"/>
                      <a:pt x="2133" y="1206"/>
                    </a:cubicBezTo>
                    <a:cubicBezTo>
                      <a:pt x="2112" y="1217"/>
                      <a:pt x="2090" y="1222"/>
                      <a:pt x="2066" y="1225"/>
                    </a:cubicBezTo>
                    <a:cubicBezTo>
                      <a:pt x="2050" y="1226"/>
                      <a:pt x="2035" y="1230"/>
                      <a:pt x="2019" y="1235"/>
                    </a:cubicBezTo>
                    <a:cubicBezTo>
                      <a:pt x="2013" y="1237"/>
                      <a:pt x="2009" y="1244"/>
                      <a:pt x="2003" y="1249"/>
                    </a:cubicBezTo>
                    <a:cubicBezTo>
                      <a:pt x="2007" y="1254"/>
                      <a:pt x="2009" y="1258"/>
                      <a:pt x="2012" y="1259"/>
                    </a:cubicBezTo>
                    <a:cubicBezTo>
                      <a:pt x="2035" y="1266"/>
                      <a:pt x="2052" y="1282"/>
                      <a:pt x="2072" y="1294"/>
                    </a:cubicBezTo>
                    <a:cubicBezTo>
                      <a:pt x="2095" y="1309"/>
                      <a:pt x="2114" y="1328"/>
                      <a:pt x="2128" y="1352"/>
                    </a:cubicBezTo>
                    <a:cubicBezTo>
                      <a:pt x="2153" y="1397"/>
                      <a:pt x="2172" y="1443"/>
                      <a:pt x="2185" y="1493"/>
                    </a:cubicBezTo>
                    <a:cubicBezTo>
                      <a:pt x="2191" y="1517"/>
                      <a:pt x="2195" y="1541"/>
                      <a:pt x="2198" y="1565"/>
                    </a:cubicBezTo>
                    <a:cubicBezTo>
                      <a:pt x="2203" y="1599"/>
                      <a:pt x="2217" y="1629"/>
                      <a:pt x="2228" y="1660"/>
                    </a:cubicBezTo>
                    <a:cubicBezTo>
                      <a:pt x="2243" y="1702"/>
                      <a:pt x="2262" y="1743"/>
                      <a:pt x="2287" y="1780"/>
                    </a:cubicBezTo>
                    <a:cubicBezTo>
                      <a:pt x="2289" y="1784"/>
                      <a:pt x="2292" y="1788"/>
                      <a:pt x="2295" y="1792"/>
                    </a:cubicBezTo>
                    <a:cubicBezTo>
                      <a:pt x="2320" y="1820"/>
                      <a:pt x="2343" y="1848"/>
                      <a:pt x="2369" y="1875"/>
                    </a:cubicBezTo>
                    <a:cubicBezTo>
                      <a:pt x="2387" y="1894"/>
                      <a:pt x="2408" y="1909"/>
                      <a:pt x="2431" y="1922"/>
                    </a:cubicBezTo>
                    <a:cubicBezTo>
                      <a:pt x="2447" y="1930"/>
                      <a:pt x="2463" y="1940"/>
                      <a:pt x="2479" y="1950"/>
                    </a:cubicBezTo>
                    <a:cubicBezTo>
                      <a:pt x="2520" y="1975"/>
                      <a:pt x="2565" y="1992"/>
                      <a:pt x="2611" y="2006"/>
                    </a:cubicBezTo>
                    <a:cubicBezTo>
                      <a:pt x="2636" y="2014"/>
                      <a:pt x="2661" y="2022"/>
                      <a:pt x="2685" y="2030"/>
                    </a:cubicBezTo>
                    <a:cubicBezTo>
                      <a:pt x="2734" y="2045"/>
                      <a:pt x="2778" y="2070"/>
                      <a:pt x="2822" y="2094"/>
                    </a:cubicBezTo>
                    <a:cubicBezTo>
                      <a:pt x="2827" y="2106"/>
                      <a:pt x="2831" y="2118"/>
                      <a:pt x="2835" y="2131"/>
                    </a:cubicBezTo>
                    <a:cubicBezTo>
                      <a:pt x="2842" y="2133"/>
                      <a:pt x="2848" y="2137"/>
                      <a:pt x="2855" y="2138"/>
                    </a:cubicBezTo>
                    <a:cubicBezTo>
                      <a:pt x="2907" y="2144"/>
                      <a:pt x="2958" y="2153"/>
                      <a:pt x="3008" y="2163"/>
                    </a:cubicBezTo>
                    <a:cubicBezTo>
                      <a:pt x="3051" y="2171"/>
                      <a:pt x="3092" y="2184"/>
                      <a:pt x="3133" y="2199"/>
                    </a:cubicBezTo>
                    <a:cubicBezTo>
                      <a:pt x="3169" y="2213"/>
                      <a:pt x="3198" y="2238"/>
                      <a:pt x="3225" y="2265"/>
                    </a:cubicBezTo>
                    <a:cubicBezTo>
                      <a:pt x="3245" y="2284"/>
                      <a:pt x="3262" y="2305"/>
                      <a:pt x="3280" y="2325"/>
                    </a:cubicBezTo>
                    <a:cubicBezTo>
                      <a:pt x="3284" y="2329"/>
                      <a:pt x="3287" y="2333"/>
                      <a:pt x="3290" y="2337"/>
                    </a:cubicBezTo>
                    <a:cubicBezTo>
                      <a:pt x="3298" y="2348"/>
                      <a:pt x="3301" y="2360"/>
                      <a:pt x="3292" y="2371"/>
                    </a:cubicBezTo>
                    <a:cubicBezTo>
                      <a:pt x="3285" y="2379"/>
                      <a:pt x="3283" y="2386"/>
                      <a:pt x="3283" y="2397"/>
                    </a:cubicBezTo>
                    <a:cubicBezTo>
                      <a:pt x="3284" y="2412"/>
                      <a:pt x="3273" y="2423"/>
                      <a:pt x="3259" y="2425"/>
                    </a:cubicBezTo>
                    <a:cubicBezTo>
                      <a:pt x="3228" y="2431"/>
                      <a:pt x="3198" y="2431"/>
                      <a:pt x="3169" y="2415"/>
                    </a:cubicBezTo>
                    <a:cubicBezTo>
                      <a:pt x="3144" y="2402"/>
                      <a:pt x="3116" y="2394"/>
                      <a:pt x="3090" y="2384"/>
                    </a:cubicBezTo>
                    <a:cubicBezTo>
                      <a:pt x="3075" y="2378"/>
                      <a:pt x="3060" y="2372"/>
                      <a:pt x="3046" y="2363"/>
                    </a:cubicBezTo>
                    <a:cubicBezTo>
                      <a:pt x="3024" y="2349"/>
                      <a:pt x="2999" y="2343"/>
                      <a:pt x="2970" y="2340"/>
                    </a:cubicBezTo>
                    <a:cubicBezTo>
                      <a:pt x="2972" y="2347"/>
                      <a:pt x="2973" y="2352"/>
                      <a:pt x="2976" y="2355"/>
                    </a:cubicBezTo>
                    <a:cubicBezTo>
                      <a:pt x="2987" y="2366"/>
                      <a:pt x="2999" y="2377"/>
                      <a:pt x="3011" y="2387"/>
                    </a:cubicBezTo>
                    <a:cubicBezTo>
                      <a:pt x="3021" y="2395"/>
                      <a:pt x="3032" y="2402"/>
                      <a:pt x="3040" y="2411"/>
                    </a:cubicBezTo>
                    <a:cubicBezTo>
                      <a:pt x="3059" y="2433"/>
                      <a:pt x="3070" y="2453"/>
                      <a:pt x="3046" y="2481"/>
                    </a:cubicBezTo>
                    <a:cubicBezTo>
                      <a:pt x="3025" y="2492"/>
                      <a:pt x="3001" y="2494"/>
                      <a:pt x="2976" y="2494"/>
                    </a:cubicBezTo>
                    <a:cubicBezTo>
                      <a:pt x="2930" y="2495"/>
                      <a:pt x="2893" y="2473"/>
                      <a:pt x="2854" y="2455"/>
                    </a:cubicBezTo>
                    <a:cubicBezTo>
                      <a:pt x="2830" y="2443"/>
                      <a:pt x="2806" y="2434"/>
                      <a:pt x="2782" y="2426"/>
                    </a:cubicBezTo>
                    <a:cubicBezTo>
                      <a:pt x="2754" y="2417"/>
                      <a:pt x="2727" y="2404"/>
                      <a:pt x="2700" y="2392"/>
                    </a:cubicBezTo>
                    <a:cubicBezTo>
                      <a:pt x="2686" y="2386"/>
                      <a:pt x="2674" y="2379"/>
                      <a:pt x="2659" y="2372"/>
                    </a:cubicBezTo>
                    <a:cubicBezTo>
                      <a:pt x="2654" y="2377"/>
                      <a:pt x="2650" y="2381"/>
                      <a:pt x="2646" y="2385"/>
                    </a:cubicBezTo>
                    <a:cubicBezTo>
                      <a:pt x="2628" y="2400"/>
                      <a:pt x="2612" y="2417"/>
                      <a:pt x="2593" y="2430"/>
                    </a:cubicBezTo>
                    <a:cubicBezTo>
                      <a:pt x="2566" y="2449"/>
                      <a:pt x="2536" y="2453"/>
                      <a:pt x="2504" y="2444"/>
                    </a:cubicBezTo>
                    <a:cubicBezTo>
                      <a:pt x="2497" y="2442"/>
                      <a:pt x="2490" y="2440"/>
                      <a:pt x="2483" y="2438"/>
                    </a:cubicBezTo>
                    <a:cubicBezTo>
                      <a:pt x="2445" y="2423"/>
                      <a:pt x="2406" y="2410"/>
                      <a:pt x="2369" y="2394"/>
                    </a:cubicBezTo>
                    <a:cubicBezTo>
                      <a:pt x="2318" y="2372"/>
                      <a:pt x="2269" y="2346"/>
                      <a:pt x="2223" y="2313"/>
                    </a:cubicBezTo>
                    <a:cubicBezTo>
                      <a:pt x="2201" y="2297"/>
                      <a:pt x="2179" y="2283"/>
                      <a:pt x="2153" y="2273"/>
                    </a:cubicBezTo>
                    <a:cubicBezTo>
                      <a:pt x="2136" y="2265"/>
                      <a:pt x="2121" y="2250"/>
                      <a:pt x="2106" y="2238"/>
                    </a:cubicBezTo>
                    <a:cubicBezTo>
                      <a:pt x="2086" y="2220"/>
                      <a:pt x="2067" y="2200"/>
                      <a:pt x="2045" y="2187"/>
                    </a:cubicBezTo>
                    <a:cubicBezTo>
                      <a:pt x="2033" y="2187"/>
                      <a:pt x="2030" y="2195"/>
                      <a:pt x="2028" y="2201"/>
                    </a:cubicBezTo>
                    <a:cubicBezTo>
                      <a:pt x="2025" y="2209"/>
                      <a:pt x="2024" y="2218"/>
                      <a:pt x="2022" y="2227"/>
                    </a:cubicBezTo>
                    <a:cubicBezTo>
                      <a:pt x="2008" y="2301"/>
                      <a:pt x="1980" y="2371"/>
                      <a:pt x="1943" y="2437"/>
                    </a:cubicBezTo>
                    <a:cubicBezTo>
                      <a:pt x="1932" y="2456"/>
                      <a:pt x="1916" y="2472"/>
                      <a:pt x="1902" y="2489"/>
                    </a:cubicBezTo>
                    <a:cubicBezTo>
                      <a:pt x="1891" y="2502"/>
                      <a:pt x="1880" y="2515"/>
                      <a:pt x="1869" y="2528"/>
                    </a:cubicBezTo>
                    <a:cubicBezTo>
                      <a:pt x="1873" y="2544"/>
                      <a:pt x="1885" y="2549"/>
                      <a:pt x="1895" y="2555"/>
                    </a:cubicBezTo>
                    <a:cubicBezTo>
                      <a:pt x="1915" y="2569"/>
                      <a:pt x="1937" y="2581"/>
                      <a:pt x="1957" y="2595"/>
                    </a:cubicBezTo>
                    <a:cubicBezTo>
                      <a:pt x="2033" y="2648"/>
                      <a:pt x="2089" y="2717"/>
                      <a:pt x="2124" y="2803"/>
                    </a:cubicBezTo>
                    <a:cubicBezTo>
                      <a:pt x="2146" y="2857"/>
                      <a:pt x="2156" y="2914"/>
                      <a:pt x="2163" y="2972"/>
                    </a:cubicBezTo>
                    <a:cubicBezTo>
                      <a:pt x="2164" y="2981"/>
                      <a:pt x="2162" y="2991"/>
                      <a:pt x="2161" y="3001"/>
                    </a:cubicBezTo>
                    <a:cubicBezTo>
                      <a:pt x="2156" y="3072"/>
                      <a:pt x="2135" y="3139"/>
                      <a:pt x="2109" y="3205"/>
                    </a:cubicBezTo>
                    <a:cubicBezTo>
                      <a:pt x="2092" y="3247"/>
                      <a:pt x="2081" y="3292"/>
                      <a:pt x="2076" y="3337"/>
                    </a:cubicBezTo>
                    <a:cubicBezTo>
                      <a:pt x="2071" y="3393"/>
                      <a:pt x="2063" y="3448"/>
                      <a:pt x="2059" y="3503"/>
                    </a:cubicBezTo>
                    <a:cubicBezTo>
                      <a:pt x="2056" y="3531"/>
                      <a:pt x="2058" y="3560"/>
                      <a:pt x="2058" y="3588"/>
                    </a:cubicBezTo>
                    <a:cubicBezTo>
                      <a:pt x="2059" y="3641"/>
                      <a:pt x="2061" y="3694"/>
                      <a:pt x="2060" y="3747"/>
                    </a:cubicBezTo>
                    <a:cubicBezTo>
                      <a:pt x="2059" y="3800"/>
                      <a:pt x="2040" y="3849"/>
                      <a:pt x="2015" y="3895"/>
                    </a:cubicBezTo>
                    <a:cubicBezTo>
                      <a:pt x="2011" y="3902"/>
                      <a:pt x="2006" y="3910"/>
                      <a:pt x="1996" y="3911"/>
                    </a:cubicBezTo>
                    <a:cubicBezTo>
                      <a:pt x="2001" y="3900"/>
                      <a:pt x="2007" y="3889"/>
                      <a:pt x="2012" y="3878"/>
                    </a:cubicBezTo>
                    <a:cubicBezTo>
                      <a:pt x="2027" y="3850"/>
                      <a:pt x="2038" y="3821"/>
                      <a:pt x="2042" y="3790"/>
                    </a:cubicBezTo>
                    <a:cubicBezTo>
                      <a:pt x="2050" y="3722"/>
                      <a:pt x="2052" y="3653"/>
                      <a:pt x="2046" y="3583"/>
                    </a:cubicBezTo>
                    <a:cubicBezTo>
                      <a:pt x="2044" y="3563"/>
                      <a:pt x="2043" y="3541"/>
                      <a:pt x="2045" y="3521"/>
                    </a:cubicBezTo>
                    <a:cubicBezTo>
                      <a:pt x="2049" y="3474"/>
                      <a:pt x="2055" y="3427"/>
                      <a:pt x="2060" y="3381"/>
                    </a:cubicBezTo>
                    <a:cubicBezTo>
                      <a:pt x="2062" y="3359"/>
                      <a:pt x="2064" y="3337"/>
                      <a:pt x="2068" y="3315"/>
                    </a:cubicBezTo>
                    <a:cubicBezTo>
                      <a:pt x="2077" y="3265"/>
                      <a:pt x="2093" y="3217"/>
                      <a:pt x="2111" y="3169"/>
                    </a:cubicBezTo>
                    <a:cubicBezTo>
                      <a:pt x="2138" y="3102"/>
                      <a:pt x="2148" y="3032"/>
                      <a:pt x="2146" y="2959"/>
                    </a:cubicBezTo>
                    <a:cubicBezTo>
                      <a:pt x="2146" y="2954"/>
                      <a:pt x="2146" y="2949"/>
                      <a:pt x="2145" y="2944"/>
                    </a:cubicBezTo>
                    <a:cubicBezTo>
                      <a:pt x="2138" y="2898"/>
                      <a:pt x="2127" y="2852"/>
                      <a:pt x="2109" y="2809"/>
                    </a:cubicBezTo>
                    <a:cubicBezTo>
                      <a:pt x="2094" y="2771"/>
                      <a:pt x="2077" y="2734"/>
                      <a:pt x="2048" y="2704"/>
                    </a:cubicBezTo>
                    <a:cubicBezTo>
                      <a:pt x="2042" y="2698"/>
                      <a:pt x="2037" y="2690"/>
                      <a:pt x="2032" y="2683"/>
                    </a:cubicBezTo>
                    <a:cubicBezTo>
                      <a:pt x="2020" y="2666"/>
                      <a:pt x="2006" y="2651"/>
                      <a:pt x="1989" y="2638"/>
                    </a:cubicBezTo>
                    <a:cubicBezTo>
                      <a:pt x="1970" y="2623"/>
                      <a:pt x="1951" y="2607"/>
                      <a:pt x="1931" y="2593"/>
                    </a:cubicBezTo>
                    <a:cubicBezTo>
                      <a:pt x="1892" y="2565"/>
                      <a:pt x="1851" y="2544"/>
                      <a:pt x="1802" y="2541"/>
                    </a:cubicBezTo>
                    <a:cubicBezTo>
                      <a:pt x="1795" y="2540"/>
                      <a:pt x="1786" y="2540"/>
                      <a:pt x="1781" y="2535"/>
                    </a:cubicBezTo>
                    <a:cubicBezTo>
                      <a:pt x="1763" y="2520"/>
                      <a:pt x="1740" y="2520"/>
                      <a:pt x="1719" y="2516"/>
                    </a:cubicBezTo>
                    <a:cubicBezTo>
                      <a:pt x="1693" y="2511"/>
                      <a:pt x="1667" y="2506"/>
                      <a:pt x="1643" y="2497"/>
                    </a:cubicBezTo>
                    <a:cubicBezTo>
                      <a:pt x="1608" y="2485"/>
                      <a:pt x="1573" y="2473"/>
                      <a:pt x="1537" y="2465"/>
                    </a:cubicBezTo>
                    <a:cubicBezTo>
                      <a:pt x="1476" y="2450"/>
                      <a:pt x="1415" y="2434"/>
                      <a:pt x="1352" y="2431"/>
                    </a:cubicBezTo>
                    <a:cubicBezTo>
                      <a:pt x="1321" y="2429"/>
                      <a:pt x="1290" y="2428"/>
                      <a:pt x="1260" y="2424"/>
                    </a:cubicBezTo>
                    <a:cubicBezTo>
                      <a:pt x="1198" y="2416"/>
                      <a:pt x="1137" y="2416"/>
                      <a:pt x="1075" y="2418"/>
                    </a:cubicBezTo>
                    <a:cubicBezTo>
                      <a:pt x="1027" y="2419"/>
                      <a:pt x="979" y="2415"/>
                      <a:pt x="931" y="2409"/>
                    </a:cubicBezTo>
                    <a:cubicBezTo>
                      <a:pt x="915" y="2407"/>
                      <a:pt x="902" y="2408"/>
                      <a:pt x="888" y="2415"/>
                    </a:cubicBezTo>
                    <a:cubicBezTo>
                      <a:pt x="885" y="2422"/>
                      <a:pt x="883" y="2429"/>
                      <a:pt x="880" y="2436"/>
                    </a:cubicBezTo>
                    <a:cubicBezTo>
                      <a:pt x="861" y="2492"/>
                      <a:pt x="853" y="2551"/>
                      <a:pt x="850" y="2610"/>
                    </a:cubicBezTo>
                    <a:cubicBezTo>
                      <a:pt x="849" y="2631"/>
                      <a:pt x="851" y="2652"/>
                      <a:pt x="856" y="2672"/>
                    </a:cubicBezTo>
                    <a:cubicBezTo>
                      <a:pt x="870" y="2723"/>
                      <a:pt x="898" y="2764"/>
                      <a:pt x="941" y="2794"/>
                    </a:cubicBezTo>
                    <a:cubicBezTo>
                      <a:pt x="945" y="2797"/>
                      <a:pt x="949" y="2800"/>
                      <a:pt x="951" y="2804"/>
                    </a:cubicBezTo>
                    <a:cubicBezTo>
                      <a:pt x="958" y="2822"/>
                      <a:pt x="973" y="2834"/>
                      <a:pt x="987" y="2845"/>
                    </a:cubicBezTo>
                    <a:cubicBezTo>
                      <a:pt x="1004" y="2858"/>
                      <a:pt x="1021" y="2870"/>
                      <a:pt x="1038" y="2883"/>
                    </a:cubicBezTo>
                    <a:cubicBezTo>
                      <a:pt x="1097" y="2928"/>
                      <a:pt x="1164" y="2955"/>
                      <a:pt x="1234" y="2977"/>
                    </a:cubicBezTo>
                    <a:cubicBezTo>
                      <a:pt x="1264" y="2987"/>
                      <a:pt x="1296" y="2992"/>
                      <a:pt x="1327" y="2999"/>
                    </a:cubicBezTo>
                    <a:cubicBezTo>
                      <a:pt x="1340" y="3003"/>
                      <a:pt x="1352" y="3009"/>
                      <a:pt x="1365" y="3013"/>
                    </a:cubicBezTo>
                    <a:cubicBezTo>
                      <a:pt x="1337" y="3009"/>
                      <a:pt x="1309" y="3006"/>
                      <a:pt x="1281" y="3000"/>
                    </a:cubicBezTo>
                    <a:cubicBezTo>
                      <a:pt x="1195" y="2983"/>
                      <a:pt x="1117" y="2946"/>
                      <a:pt x="1043" y="2901"/>
                    </a:cubicBezTo>
                    <a:cubicBezTo>
                      <a:pt x="1037" y="2898"/>
                      <a:pt x="1031" y="2893"/>
                      <a:pt x="1025" y="2888"/>
                    </a:cubicBezTo>
                    <a:cubicBezTo>
                      <a:pt x="1006" y="2874"/>
                      <a:pt x="987" y="2861"/>
                      <a:pt x="968" y="2847"/>
                    </a:cubicBezTo>
                    <a:cubicBezTo>
                      <a:pt x="965" y="2845"/>
                      <a:pt x="960" y="2844"/>
                      <a:pt x="953" y="2842"/>
                    </a:cubicBezTo>
                    <a:cubicBezTo>
                      <a:pt x="951" y="2849"/>
                      <a:pt x="949" y="2855"/>
                      <a:pt x="948" y="2860"/>
                    </a:cubicBezTo>
                    <a:cubicBezTo>
                      <a:pt x="944" y="2901"/>
                      <a:pt x="939" y="2941"/>
                      <a:pt x="935" y="2982"/>
                    </a:cubicBezTo>
                    <a:cubicBezTo>
                      <a:pt x="932" y="3012"/>
                      <a:pt x="925" y="3040"/>
                      <a:pt x="902" y="3063"/>
                    </a:cubicBezTo>
                    <a:cubicBezTo>
                      <a:pt x="894" y="3064"/>
                      <a:pt x="886" y="3066"/>
                      <a:pt x="877" y="3067"/>
                    </a:cubicBezTo>
                    <a:cubicBezTo>
                      <a:pt x="838" y="3071"/>
                      <a:pt x="835" y="3073"/>
                      <a:pt x="830" y="3114"/>
                    </a:cubicBezTo>
                    <a:cubicBezTo>
                      <a:pt x="827" y="3135"/>
                      <a:pt x="819" y="3153"/>
                      <a:pt x="799" y="3165"/>
                    </a:cubicBezTo>
                    <a:cubicBezTo>
                      <a:pt x="766" y="3184"/>
                      <a:pt x="735" y="3207"/>
                      <a:pt x="701" y="3225"/>
                    </a:cubicBezTo>
                    <a:cubicBezTo>
                      <a:pt x="644" y="3256"/>
                      <a:pt x="590" y="3294"/>
                      <a:pt x="532" y="3323"/>
                    </a:cubicBezTo>
                    <a:cubicBezTo>
                      <a:pt x="479" y="3350"/>
                      <a:pt x="431" y="3385"/>
                      <a:pt x="383" y="3420"/>
                    </a:cubicBezTo>
                    <a:cubicBezTo>
                      <a:pt x="353" y="3443"/>
                      <a:pt x="333" y="3474"/>
                      <a:pt x="312" y="3505"/>
                    </a:cubicBezTo>
                    <a:cubicBezTo>
                      <a:pt x="308" y="3511"/>
                      <a:pt x="306" y="3518"/>
                      <a:pt x="304" y="3525"/>
                    </a:cubicBezTo>
                    <a:cubicBezTo>
                      <a:pt x="292" y="3570"/>
                      <a:pt x="290" y="3613"/>
                      <a:pt x="313" y="3655"/>
                    </a:cubicBezTo>
                    <a:cubicBezTo>
                      <a:pt x="316" y="3659"/>
                      <a:pt x="317" y="3664"/>
                      <a:pt x="319" y="3668"/>
                    </a:cubicBezTo>
                    <a:cubicBezTo>
                      <a:pt x="329" y="3689"/>
                      <a:pt x="339" y="3711"/>
                      <a:pt x="350" y="3731"/>
                    </a:cubicBezTo>
                    <a:cubicBezTo>
                      <a:pt x="373" y="3775"/>
                      <a:pt x="410" y="3809"/>
                      <a:pt x="444" y="3845"/>
                    </a:cubicBezTo>
                    <a:cubicBezTo>
                      <a:pt x="484" y="3885"/>
                      <a:pt x="484" y="3885"/>
                      <a:pt x="533" y="3909"/>
                    </a:cubicBezTo>
                    <a:cubicBezTo>
                      <a:pt x="571" y="3927"/>
                      <a:pt x="612" y="3936"/>
                      <a:pt x="654" y="3918"/>
                    </a:cubicBezTo>
                    <a:cubicBezTo>
                      <a:pt x="657" y="3916"/>
                      <a:pt x="661" y="3915"/>
                      <a:pt x="664" y="3914"/>
                    </a:cubicBezTo>
                    <a:cubicBezTo>
                      <a:pt x="752" y="3890"/>
                      <a:pt x="832" y="3850"/>
                      <a:pt x="909" y="3803"/>
                    </a:cubicBezTo>
                    <a:cubicBezTo>
                      <a:pt x="938" y="3785"/>
                      <a:pt x="964" y="3764"/>
                      <a:pt x="992" y="3746"/>
                    </a:cubicBezTo>
                    <a:cubicBezTo>
                      <a:pt x="1066" y="3697"/>
                      <a:pt x="1132" y="3637"/>
                      <a:pt x="1203" y="3584"/>
                    </a:cubicBezTo>
                    <a:cubicBezTo>
                      <a:pt x="1208" y="3581"/>
                      <a:pt x="1213" y="3576"/>
                      <a:pt x="1217" y="3572"/>
                    </a:cubicBezTo>
                    <a:cubicBezTo>
                      <a:pt x="1250" y="3535"/>
                      <a:pt x="1291" y="3507"/>
                      <a:pt x="1321" y="3467"/>
                    </a:cubicBezTo>
                    <a:cubicBezTo>
                      <a:pt x="1322" y="3465"/>
                      <a:pt x="1324" y="3463"/>
                      <a:pt x="1326" y="3462"/>
                    </a:cubicBezTo>
                    <a:cubicBezTo>
                      <a:pt x="1362" y="3431"/>
                      <a:pt x="1383" y="3390"/>
                      <a:pt x="1408" y="3353"/>
                    </a:cubicBezTo>
                    <a:cubicBezTo>
                      <a:pt x="1429" y="3321"/>
                      <a:pt x="1445" y="3286"/>
                      <a:pt x="1462" y="3252"/>
                    </a:cubicBezTo>
                    <a:cubicBezTo>
                      <a:pt x="1479" y="3222"/>
                      <a:pt x="1495" y="3191"/>
                      <a:pt x="1512" y="3159"/>
                    </a:cubicBezTo>
                    <a:cubicBezTo>
                      <a:pt x="1507" y="3147"/>
                      <a:pt x="1505" y="3133"/>
                      <a:pt x="1498" y="3122"/>
                    </a:cubicBezTo>
                    <a:cubicBezTo>
                      <a:pt x="1482" y="3100"/>
                      <a:pt x="1465" y="3079"/>
                      <a:pt x="1447" y="3059"/>
                    </a:cubicBezTo>
                    <a:cubicBezTo>
                      <a:pt x="1432" y="3043"/>
                      <a:pt x="1412" y="3032"/>
                      <a:pt x="1391" y="3024"/>
                    </a:cubicBezTo>
                    <a:cubicBezTo>
                      <a:pt x="1381" y="3021"/>
                      <a:pt x="1373" y="3017"/>
                      <a:pt x="1364" y="3013"/>
                    </a:cubicBezTo>
                    <a:cubicBezTo>
                      <a:pt x="1398" y="3011"/>
                      <a:pt x="1426" y="3025"/>
                      <a:pt x="1451" y="3047"/>
                    </a:cubicBezTo>
                    <a:cubicBezTo>
                      <a:pt x="1466" y="3061"/>
                      <a:pt x="1479" y="3077"/>
                      <a:pt x="1494" y="3092"/>
                    </a:cubicBezTo>
                    <a:cubicBezTo>
                      <a:pt x="1514" y="3112"/>
                      <a:pt x="1520" y="3139"/>
                      <a:pt x="1532" y="3163"/>
                    </a:cubicBezTo>
                    <a:cubicBezTo>
                      <a:pt x="1537" y="3175"/>
                      <a:pt x="1531" y="3185"/>
                      <a:pt x="1531" y="3196"/>
                    </a:cubicBezTo>
                    <a:cubicBezTo>
                      <a:pt x="1531" y="3202"/>
                      <a:pt x="1532" y="3208"/>
                      <a:pt x="1533" y="3214"/>
                    </a:cubicBezTo>
                    <a:cubicBezTo>
                      <a:pt x="1536" y="3252"/>
                      <a:pt x="1535" y="3290"/>
                      <a:pt x="1531" y="3328"/>
                    </a:cubicBezTo>
                    <a:cubicBezTo>
                      <a:pt x="1528" y="3364"/>
                      <a:pt x="1519" y="3399"/>
                      <a:pt x="1513" y="3434"/>
                    </a:cubicBezTo>
                    <a:cubicBezTo>
                      <a:pt x="1502" y="3497"/>
                      <a:pt x="1493" y="3561"/>
                      <a:pt x="1480" y="3623"/>
                    </a:cubicBezTo>
                    <a:cubicBezTo>
                      <a:pt x="1472" y="3658"/>
                      <a:pt x="1468" y="3694"/>
                      <a:pt x="1463" y="3729"/>
                    </a:cubicBezTo>
                    <a:cubicBezTo>
                      <a:pt x="1460" y="3745"/>
                      <a:pt x="1461" y="3761"/>
                      <a:pt x="1460" y="3777"/>
                    </a:cubicBezTo>
                    <a:cubicBezTo>
                      <a:pt x="1459" y="3796"/>
                      <a:pt x="1460" y="3816"/>
                      <a:pt x="1458" y="3836"/>
                    </a:cubicBezTo>
                    <a:cubicBezTo>
                      <a:pt x="1457" y="3852"/>
                      <a:pt x="1456" y="3868"/>
                      <a:pt x="1462" y="3883"/>
                    </a:cubicBezTo>
                    <a:cubicBezTo>
                      <a:pt x="1467" y="3899"/>
                      <a:pt x="1468" y="3914"/>
                      <a:pt x="1464" y="3930"/>
                    </a:cubicBezTo>
                    <a:cubicBezTo>
                      <a:pt x="1459" y="3951"/>
                      <a:pt x="1463" y="3972"/>
                      <a:pt x="1473" y="3991"/>
                    </a:cubicBezTo>
                    <a:cubicBezTo>
                      <a:pt x="1517" y="4015"/>
                      <a:pt x="1564" y="4032"/>
                      <a:pt x="1612" y="4041"/>
                    </a:cubicBezTo>
                    <a:cubicBezTo>
                      <a:pt x="1646" y="4048"/>
                      <a:pt x="1681" y="4049"/>
                      <a:pt x="1715" y="4039"/>
                    </a:cubicBezTo>
                    <a:cubicBezTo>
                      <a:pt x="1761" y="4026"/>
                      <a:pt x="1807" y="4013"/>
                      <a:pt x="1853" y="3999"/>
                    </a:cubicBezTo>
                    <a:cubicBezTo>
                      <a:pt x="1872" y="3994"/>
                      <a:pt x="1891" y="3987"/>
                      <a:pt x="1908" y="3977"/>
                    </a:cubicBezTo>
                    <a:cubicBezTo>
                      <a:pt x="1924" y="3968"/>
                      <a:pt x="1938" y="3954"/>
                      <a:pt x="1956" y="3946"/>
                    </a:cubicBezTo>
                    <a:cubicBezTo>
                      <a:pt x="1966" y="3943"/>
                      <a:pt x="1972" y="3932"/>
                      <a:pt x="1980" y="3924"/>
                    </a:cubicBezTo>
                    <a:cubicBezTo>
                      <a:pt x="1986" y="3919"/>
                      <a:pt x="1991" y="3914"/>
                      <a:pt x="1997" y="3910"/>
                    </a:cubicBezTo>
                    <a:close/>
                    <a:moveTo>
                      <a:pt x="2590" y="2391"/>
                    </a:moveTo>
                    <a:cubicBezTo>
                      <a:pt x="2605" y="2384"/>
                      <a:pt x="2616" y="2373"/>
                      <a:pt x="2626" y="2358"/>
                    </a:cubicBezTo>
                    <a:cubicBezTo>
                      <a:pt x="2616" y="2343"/>
                      <a:pt x="2607" y="2329"/>
                      <a:pt x="2592" y="2318"/>
                    </a:cubicBezTo>
                    <a:cubicBezTo>
                      <a:pt x="2575" y="2330"/>
                      <a:pt x="2570" y="2347"/>
                      <a:pt x="2571" y="2366"/>
                    </a:cubicBezTo>
                    <a:cubicBezTo>
                      <a:pt x="2580" y="2373"/>
                      <a:pt x="2591" y="2378"/>
                      <a:pt x="2591" y="2392"/>
                    </a:cubicBezTo>
                    <a:cubicBezTo>
                      <a:pt x="2582" y="2391"/>
                      <a:pt x="2574" y="2391"/>
                      <a:pt x="2565" y="2390"/>
                    </a:cubicBezTo>
                    <a:cubicBezTo>
                      <a:pt x="2546" y="2387"/>
                      <a:pt x="2537" y="2376"/>
                      <a:pt x="2539" y="2357"/>
                    </a:cubicBezTo>
                    <a:cubicBezTo>
                      <a:pt x="2543" y="2331"/>
                      <a:pt x="2550" y="2306"/>
                      <a:pt x="2564" y="2284"/>
                    </a:cubicBezTo>
                    <a:cubicBezTo>
                      <a:pt x="2579" y="2261"/>
                      <a:pt x="2594" y="2238"/>
                      <a:pt x="2610" y="2216"/>
                    </a:cubicBezTo>
                    <a:cubicBezTo>
                      <a:pt x="2624" y="2198"/>
                      <a:pt x="2640" y="2180"/>
                      <a:pt x="2655" y="2163"/>
                    </a:cubicBezTo>
                    <a:cubicBezTo>
                      <a:pt x="2665" y="2152"/>
                      <a:pt x="2676" y="2142"/>
                      <a:pt x="2688" y="2132"/>
                    </a:cubicBezTo>
                    <a:cubicBezTo>
                      <a:pt x="2698" y="2123"/>
                      <a:pt x="2711" y="2116"/>
                      <a:pt x="2718" y="2106"/>
                    </a:cubicBezTo>
                    <a:cubicBezTo>
                      <a:pt x="2727" y="2093"/>
                      <a:pt x="2744" y="2092"/>
                      <a:pt x="2755" y="2080"/>
                    </a:cubicBezTo>
                    <a:cubicBezTo>
                      <a:pt x="2728" y="2061"/>
                      <a:pt x="2701" y="2048"/>
                      <a:pt x="2672" y="2037"/>
                    </a:cubicBezTo>
                    <a:cubicBezTo>
                      <a:pt x="2640" y="2025"/>
                      <a:pt x="2607" y="2015"/>
                      <a:pt x="2574" y="2005"/>
                    </a:cubicBezTo>
                    <a:cubicBezTo>
                      <a:pt x="2537" y="1994"/>
                      <a:pt x="2503" y="1977"/>
                      <a:pt x="2469" y="1959"/>
                    </a:cubicBezTo>
                    <a:cubicBezTo>
                      <a:pt x="2445" y="1945"/>
                      <a:pt x="2422" y="1931"/>
                      <a:pt x="2398" y="1919"/>
                    </a:cubicBezTo>
                    <a:cubicBezTo>
                      <a:pt x="2370" y="1904"/>
                      <a:pt x="2348" y="1883"/>
                      <a:pt x="2330" y="1858"/>
                    </a:cubicBezTo>
                    <a:cubicBezTo>
                      <a:pt x="2324" y="1850"/>
                      <a:pt x="2318" y="1841"/>
                      <a:pt x="2311" y="1835"/>
                    </a:cubicBezTo>
                    <a:cubicBezTo>
                      <a:pt x="2278" y="1805"/>
                      <a:pt x="2256" y="1769"/>
                      <a:pt x="2235" y="1730"/>
                    </a:cubicBezTo>
                    <a:cubicBezTo>
                      <a:pt x="2200" y="1663"/>
                      <a:pt x="2174" y="1593"/>
                      <a:pt x="2162" y="1518"/>
                    </a:cubicBezTo>
                    <a:cubicBezTo>
                      <a:pt x="2157" y="1485"/>
                      <a:pt x="2145" y="1453"/>
                      <a:pt x="2135" y="1422"/>
                    </a:cubicBezTo>
                    <a:cubicBezTo>
                      <a:pt x="2128" y="1399"/>
                      <a:pt x="2115" y="1377"/>
                      <a:pt x="2104" y="1355"/>
                    </a:cubicBezTo>
                    <a:cubicBezTo>
                      <a:pt x="2084" y="1318"/>
                      <a:pt x="2053" y="1295"/>
                      <a:pt x="2013" y="1284"/>
                    </a:cubicBezTo>
                    <a:cubicBezTo>
                      <a:pt x="2010" y="1284"/>
                      <a:pt x="2007" y="1286"/>
                      <a:pt x="2004" y="1287"/>
                    </a:cubicBezTo>
                    <a:cubicBezTo>
                      <a:pt x="1998" y="1300"/>
                      <a:pt x="2015" y="1302"/>
                      <a:pt x="2015" y="1313"/>
                    </a:cubicBezTo>
                    <a:cubicBezTo>
                      <a:pt x="2015" y="1315"/>
                      <a:pt x="2015" y="1317"/>
                      <a:pt x="2014" y="1319"/>
                    </a:cubicBezTo>
                    <a:cubicBezTo>
                      <a:pt x="2013" y="1322"/>
                      <a:pt x="2012" y="1324"/>
                      <a:pt x="2011" y="1326"/>
                    </a:cubicBezTo>
                    <a:cubicBezTo>
                      <a:pt x="1987" y="1355"/>
                      <a:pt x="1959" y="1375"/>
                      <a:pt x="1921" y="1380"/>
                    </a:cubicBezTo>
                    <a:cubicBezTo>
                      <a:pt x="1912" y="1381"/>
                      <a:pt x="1901" y="1379"/>
                      <a:pt x="1892" y="1390"/>
                    </a:cubicBezTo>
                    <a:cubicBezTo>
                      <a:pt x="1888" y="1426"/>
                      <a:pt x="1889" y="1464"/>
                      <a:pt x="1901" y="1501"/>
                    </a:cubicBezTo>
                    <a:cubicBezTo>
                      <a:pt x="1914" y="1539"/>
                      <a:pt x="1916" y="1578"/>
                      <a:pt x="1914" y="1618"/>
                    </a:cubicBezTo>
                    <a:cubicBezTo>
                      <a:pt x="1913" y="1629"/>
                      <a:pt x="1914" y="1640"/>
                      <a:pt x="1914" y="1651"/>
                    </a:cubicBezTo>
                    <a:cubicBezTo>
                      <a:pt x="1913" y="1685"/>
                      <a:pt x="1915" y="1720"/>
                      <a:pt x="1911" y="1754"/>
                    </a:cubicBezTo>
                    <a:cubicBezTo>
                      <a:pt x="1905" y="1801"/>
                      <a:pt x="1904" y="1848"/>
                      <a:pt x="1900" y="1894"/>
                    </a:cubicBezTo>
                    <a:cubicBezTo>
                      <a:pt x="1893" y="1969"/>
                      <a:pt x="1879" y="2041"/>
                      <a:pt x="1846" y="2108"/>
                    </a:cubicBezTo>
                    <a:cubicBezTo>
                      <a:pt x="1843" y="2113"/>
                      <a:pt x="1842" y="2120"/>
                      <a:pt x="1840" y="2125"/>
                    </a:cubicBezTo>
                    <a:cubicBezTo>
                      <a:pt x="1830" y="2151"/>
                      <a:pt x="1823" y="2177"/>
                      <a:pt x="1811" y="2201"/>
                    </a:cubicBezTo>
                    <a:cubicBezTo>
                      <a:pt x="1786" y="2249"/>
                      <a:pt x="1760" y="2296"/>
                      <a:pt x="1732" y="2343"/>
                    </a:cubicBezTo>
                    <a:cubicBezTo>
                      <a:pt x="1710" y="2380"/>
                      <a:pt x="1685" y="2416"/>
                      <a:pt x="1661" y="2452"/>
                    </a:cubicBezTo>
                    <a:cubicBezTo>
                      <a:pt x="1656" y="2460"/>
                      <a:pt x="1648" y="2468"/>
                      <a:pt x="1641" y="2476"/>
                    </a:cubicBezTo>
                    <a:cubicBezTo>
                      <a:pt x="1661" y="2489"/>
                      <a:pt x="1683" y="2491"/>
                      <a:pt x="1703" y="2496"/>
                    </a:cubicBezTo>
                    <a:cubicBezTo>
                      <a:pt x="1740" y="2504"/>
                      <a:pt x="1779" y="2504"/>
                      <a:pt x="1815" y="2518"/>
                    </a:cubicBezTo>
                    <a:cubicBezTo>
                      <a:pt x="1826" y="2523"/>
                      <a:pt x="1836" y="2518"/>
                      <a:pt x="1844" y="2509"/>
                    </a:cubicBezTo>
                    <a:cubicBezTo>
                      <a:pt x="1855" y="2497"/>
                      <a:pt x="1865" y="2485"/>
                      <a:pt x="1877" y="2474"/>
                    </a:cubicBezTo>
                    <a:cubicBezTo>
                      <a:pt x="1890" y="2462"/>
                      <a:pt x="1900" y="2448"/>
                      <a:pt x="1910" y="2434"/>
                    </a:cubicBezTo>
                    <a:cubicBezTo>
                      <a:pt x="1935" y="2395"/>
                      <a:pt x="1951" y="2353"/>
                      <a:pt x="1967" y="2310"/>
                    </a:cubicBezTo>
                    <a:cubicBezTo>
                      <a:pt x="1973" y="2292"/>
                      <a:pt x="1978" y="2274"/>
                      <a:pt x="1982" y="2257"/>
                    </a:cubicBezTo>
                    <a:cubicBezTo>
                      <a:pt x="1987" y="2236"/>
                      <a:pt x="1990" y="2215"/>
                      <a:pt x="1995" y="2195"/>
                    </a:cubicBezTo>
                    <a:cubicBezTo>
                      <a:pt x="2010" y="2144"/>
                      <a:pt x="2010" y="2093"/>
                      <a:pt x="2008" y="2041"/>
                    </a:cubicBezTo>
                    <a:cubicBezTo>
                      <a:pt x="2005" y="1980"/>
                      <a:pt x="2001" y="1920"/>
                      <a:pt x="1999" y="1860"/>
                    </a:cubicBezTo>
                    <a:cubicBezTo>
                      <a:pt x="1997" y="1815"/>
                      <a:pt x="1998" y="1771"/>
                      <a:pt x="1992" y="1726"/>
                    </a:cubicBezTo>
                    <a:cubicBezTo>
                      <a:pt x="1990" y="1710"/>
                      <a:pt x="1989" y="1692"/>
                      <a:pt x="1992" y="1675"/>
                    </a:cubicBezTo>
                    <a:cubicBezTo>
                      <a:pt x="2001" y="1624"/>
                      <a:pt x="2011" y="1573"/>
                      <a:pt x="2022" y="1522"/>
                    </a:cubicBezTo>
                    <a:cubicBezTo>
                      <a:pt x="2024" y="1512"/>
                      <a:pt x="2030" y="1502"/>
                      <a:pt x="2035" y="1492"/>
                    </a:cubicBezTo>
                    <a:cubicBezTo>
                      <a:pt x="2038" y="1485"/>
                      <a:pt x="2046" y="1482"/>
                      <a:pt x="2054" y="1483"/>
                    </a:cubicBezTo>
                    <a:cubicBezTo>
                      <a:pt x="2058" y="1484"/>
                      <a:pt x="2062" y="1488"/>
                      <a:pt x="2064" y="1489"/>
                    </a:cubicBezTo>
                    <a:cubicBezTo>
                      <a:pt x="2057" y="1508"/>
                      <a:pt x="2048" y="1523"/>
                      <a:pt x="2046" y="1540"/>
                    </a:cubicBezTo>
                    <a:cubicBezTo>
                      <a:pt x="2041" y="1592"/>
                      <a:pt x="2019" y="1643"/>
                      <a:pt x="2027" y="1697"/>
                    </a:cubicBezTo>
                    <a:cubicBezTo>
                      <a:pt x="2021" y="1776"/>
                      <a:pt x="2026" y="1855"/>
                      <a:pt x="2034" y="1934"/>
                    </a:cubicBezTo>
                    <a:cubicBezTo>
                      <a:pt x="2040" y="1990"/>
                      <a:pt x="2043" y="2047"/>
                      <a:pt x="2039" y="2103"/>
                    </a:cubicBezTo>
                    <a:cubicBezTo>
                      <a:pt x="2038" y="2114"/>
                      <a:pt x="2040" y="2125"/>
                      <a:pt x="2040" y="2132"/>
                    </a:cubicBezTo>
                    <a:cubicBezTo>
                      <a:pt x="2056" y="2153"/>
                      <a:pt x="2070" y="2170"/>
                      <a:pt x="2083" y="2188"/>
                    </a:cubicBezTo>
                    <a:cubicBezTo>
                      <a:pt x="2096" y="2207"/>
                      <a:pt x="2111" y="2222"/>
                      <a:pt x="2130" y="2235"/>
                    </a:cubicBezTo>
                    <a:cubicBezTo>
                      <a:pt x="2151" y="2248"/>
                      <a:pt x="2171" y="2262"/>
                      <a:pt x="2191" y="2276"/>
                    </a:cubicBezTo>
                    <a:cubicBezTo>
                      <a:pt x="2217" y="2294"/>
                      <a:pt x="2242" y="2312"/>
                      <a:pt x="2268" y="2329"/>
                    </a:cubicBezTo>
                    <a:cubicBezTo>
                      <a:pt x="2337" y="2372"/>
                      <a:pt x="2415" y="2399"/>
                      <a:pt x="2491" y="2426"/>
                    </a:cubicBezTo>
                    <a:cubicBezTo>
                      <a:pt x="2512" y="2433"/>
                      <a:pt x="2533" y="2432"/>
                      <a:pt x="2553" y="2425"/>
                    </a:cubicBezTo>
                    <a:cubicBezTo>
                      <a:pt x="2571" y="2420"/>
                      <a:pt x="2581" y="2406"/>
                      <a:pt x="2590" y="2391"/>
                    </a:cubicBezTo>
                    <a:close/>
                    <a:moveTo>
                      <a:pt x="1538" y="1174"/>
                    </a:moveTo>
                    <a:cubicBezTo>
                      <a:pt x="1509" y="1179"/>
                      <a:pt x="1486" y="1188"/>
                      <a:pt x="1464" y="1200"/>
                    </a:cubicBezTo>
                    <a:cubicBezTo>
                      <a:pt x="1439" y="1213"/>
                      <a:pt x="1413" y="1225"/>
                      <a:pt x="1388" y="1238"/>
                    </a:cubicBezTo>
                    <a:cubicBezTo>
                      <a:pt x="1375" y="1245"/>
                      <a:pt x="1362" y="1252"/>
                      <a:pt x="1349" y="1258"/>
                    </a:cubicBezTo>
                    <a:cubicBezTo>
                      <a:pt x="1329" y="1268"/>
                      <a:pt x="1309" y="1278"/>
                      <a:pt x="1288" y="1285"/>
                    </a:cubicBezTo>
                    <a:cubicBezTo>
                      <a:pt x="1232" y="1306"/>
                      <a:pt x="1178" y="1329"/>
                      <a:pt x="1126" y="1358"/>
                    </a:cubicBezTo>
                    <a:cubicBezTo>
                      <a:pt x="1073" y="1387"/>
                      <a:pt x="1022" y="1418"/>
                      <a:pt x="969" y="1449"/>
                    </a:cubicBezTo>
                    <a:cubicBezTo>
                      <a:pt x="955" y="1457"/>
                      <a:pt x="938" y="1464"/>
                      <a:pt x="925" y="1474"/>
                    </a:cubicBezTo>
                    <a:cubicBezTo>
                      <a:pt x="872" y="1512"/>
                      <a:pt x="818" y="1550"/>
                      <a:pt x="767" y="1591"/>
                    </a:cubicBezTo>
                    <a:cubicBezTo>
                      <a:pt x="747" y="1607"/>
                      <a:pt x="726" y="1623"/>
                      <a:pt x="705" y="1637"/>
                    </a:cubicBezTo>
                    <a:cubicBezTo>
                      <a:pt x="675" y="1657"/>
                      <a:pt x="646" y="1677"/>
                      <a:pt x="619" y="1700"/>
                    </a:cubicBezTo>
                    <a:cubicBezTo>
                      <a:pt x="586" y="1729"/>
                      <a:pt x="553" y="1758"/>
                      <a:pt x="521" y="1789"/>
                    </a:cubicBezTo>
                    <a:cubicBezTo>
                      <a:pt x="484" y="1824"/>
                      <a:pt x="449" y="1860"/>
                      <a:pt x="414" y="1896"/>
                    </a:cubicBezTo>
                    <a:cubicBezTo>
                      <a:pt x="403" y="1907"/>
                      <a:pt x="399" y="1920"/>
                      <a:pt x="399" y="1936"/>
                    </a:cubicBezTo>
                    <a:cubicBezTo>
                      <a:pt x="400" y="1987"/>
                      <a:pt x="413" y="2034"/>
                      <a:pt x="441" y="2076"/>
                    </a:cubicBezTo>
                    <a:cubicBezTo>
                      <a:pt x="446" y="2083"/>
                      <a:pt x="451" y="2090"/>
                      <a:pt x="455" y="2098"/>
                    </a:cubicBezTo>
                    <a:cubicBezTo>
                      <a:pt x="478" y="2139"/>
                      <a:pt x="505" y="2177"/>
                      <a:pt x="540" y="2209"/>
                    </a:cubicBezTo>
                    <a:cubicBezTo>
                      <a:pt x="553" y="2221"/>
                      <a:pt x="564" y="2234"/>
                      <a:pt x="576" y="2246"/>
                    </a:cubicBezTo>
                    <a:cubicBezTo>
                      <a:pt x="588" y="2258"/>
                      <a:pt x="601" y="2261"/>
                      <a:pt x="617" y="2255"/>
                    </a:cubicBezTo>
                    <a:cubicBezTo>
                      <a:pt x="644" y="2246"/>
                      <a:pt x="671" y="2237"/>
                      <a:pt x="695" y="2223"/>
                    </a:cubicBezTo>
                    <a:cubicBezTo>
                      <a:pt x="737" y="2198"/>
                      <a:pt x="779" y="2176"/>
                      <a:pt x="821" y="2152"/>
                    </a:cubicBezTo>
                    <a:cubicBezTo>
                      <a:pt x="835" y="2144"/>
                      <a:pt x="848" y="2135"/>
                      <a:pt x="862" y="2126"/>
                    </a:cubicBezTo>
                    <a:cubicBezTo>
                      <a:pt x="886" y="2110"/>
                      <a:pt x="910" y="2092"/>
                      <a:pt x="935" y="2077"/>
                    </a:cubicBezTo>
                    <a:cubicBezTo>
                      <a:pt x="996" y="2039"/>
                      <a:pt x="1056" y="1999"/>
                      <a:pt x="1122" y="1971"/>
                    </a:cubicBezTo>
                    <a:cubicBezTo>
                      <a:pt x="1129" y="1968"/>
                      <a:pt x="1135" y="1965"/>
                      <a:pt x="1142" y="1961"/>
                    </a:cubicBezTo>
                    <a:cubicBezTo>
                      <a:pt x="1189" y="1932"/>
                      <a:pt x="1240" y="1910"/>
                      <a:pt x="1290" y="1885"/>
                    </a:cubicBezTo>
                    <a:cubicBezTo>
                      <a:pt x="1300" y="1880"/>
                      <a:pt x="1310" y="1876"/>
                      <a:pt x="1321" y="1873"/>
                    </a:cubicBezTo>
                    <a:cubicBezTo>
                      <a:pt x="1344" y="1868"/>
                      <a:pt x="1367" y="1864"/>
                      <a:pt x="1390" y="1861"/>
                    </a:cubicBezTo>
                    <a:cubicBezTo>
                      <a:pt x="1396" y="1860"/>
                      <a:pt x="1405" y="1860"/>
                      <a:pt x="1408" y="1872"/>
                    </a:cubicBezTo>
                    <a:cubicBezTo>
                      <a:pt x="1402" y="1874"/>
                      <a:pt x="1396" y="1876"/>
                      <a:pt x="1391" y="1877"/>
                    </a:cubicBezTo>
                    <a:cubicBezTo>
                      <a:pt x="1357" y="1884"/>
                      <a:pt x="1323" y="1891"/>
                      <a:pt x="1292" y="1907"/>
                    </a:cubicBezTo>
                    <a:cubicBezTo>
                      <a:pt x="1244" y="1932"/>
                      <a:pt x="1194" y="1953"/>
                      <a:pt x="1148" y="1983"/>
                    </a:cubicBezTo>
                    <a:cubicBezTo>
                      <a:pt x="1141" y="1987"/>
                      <a:pt x="1133" y="1991"/>
                      <a:pt x="1125" y="1994"/>
                    </a:cubicBezTo>
                    <a:cubicBezTo>
                      <a:pt x="1093" y="2006"/>
                      <a:pt x="1066" y="2024"/>
                      <a:pt x="1037" y="2042"/>
                    </a:cubicBezTo>
                    <a:cubicBezTo>
                      <a:pt x="1009" y="2059"/>
                      <a:pt x="988" y="2082"/>
                      <a:pt x="974" y="2112"/>
                    </a:cubicBezTo>
                    <a:cubicBezTo>
                      <a:pt x="965" y="2132"/>
                      <a:pt x="954" y="2152"/>
                      <a:pt x="942" y="2170"/>
                    </a:cubicBezTo>
                    <a:cubicBezTo>
                      <a:pt x="929" y="2190"/>
                      <a:pt x="913" y="2207"/>
                      <a:pt x="900" y="2226"/>
                    </a:cubicBezTo>
                    <a:cubicBezTo>
                      <a:pt x="886" y="2245"/>
                      <a:pt x="872" y="2265"/>
                      <a:pt x="862" y="2285"/>
                    </a:cubicBezTo>
                    <a:cubicBezTo>
                      <a:pt x="838" y="2336"/>
                      <a:pt x="869" y="2376"/>
                      <a:pt x="911" y="2390"/>
                    </a:cubicBezTo>
                    <a:cubicBezTo>
                      <a:pt x="926" y="2395"/>
                      <a:pt x="943" y="2397"/>
                      <a:pt x="959" y="2398"/>
                    </a:cubicBezTo>
                    <a:cubicBezTo>
                      <a:pt x="1008" y="2399"/>
                      <a:pt x="1058" y="2399"/>
                      <a:pt x="1107" y="2399"/>
                    </a:cubicBezTo>
                    <a:cubicBezTo>
                      <a:pt x="1135" y="2400"/>
                      <a:pt x="1164" y="2400"/>
                      <a:pt x="1192" y="2401"/>
                    </a:cubicBezTo>
                    <a:cubicBezTo>
                      <a:pt x="1218" y="2402"/>
                      <a:pt x="1244" y="2404"/>
                      <a:pt x="1270" y="2407"/>
                    </a:cubicBezTo>
                    <a:cubicBezTo>
                      <a:pt x="1324" y="2412"/>
                      <a:pt x="1378" y="2411"/>
                      <a:pt x="1432" y="2423"/>
                    </a:cubicBezTo>
                    <a:cubicBezTo>
                      <a:pt x="1476" y="2434"/>
                      <a:pt x="1520" y="2444"/>
                      <a:pt x="1565" y="2454"/>
                    </a:cubicBezTo>
                    <a:cubicBezTo>
                      <a:pt x="1583" y="2459"/>
                      <a:pt x="1601" y="2463"/>
                      <a:pt x="1620" y="2468"/>
                    </a:cubicBezTo>
                    <a:cubicBezTo>
                      <a:pt x="1654" y="2423"/>
                      <a:pt x="1689" y="2380"/>
                      <a:pt x="1715" y="2331"/>
                    </a:cubicBezTo>
                    <a:cubicBezTo>
                      <a:pt x="1758" y="2251"/>
                      <a:pt x="1799" y="2171"/>
                      <a:pt x="1832" y="2087"/>
                    </a:cubicBezTo>
                    <a:cubicBezTo>
                      <a:pt x="1860" y="2015"/>
                      <a:pt x="1874" y="1941"/>
                      <a:pt x="1879" y="1864"/>
                    </a:cubicBezTo>
                    <a:cubicBezTo>
                      <a:pt x="1883" y="1806"/>
                      <a:pt x="1889" y="1748"/>
                      <a:pt x="1892" y="1690"/>
                    </a:cubicBezTo>
                    <a:cubicBezTo>
                      <a:pt x="1896" y="1641"/>
                      <a:pt x="1897" y="1591"/>
                      <a:pt x="1891" y="1542"/>
                    </a:cubicBezTo>
                    <a:cubicBezTo>
                      <a:pt x="1889" y="1531"/>
                      <a:pt x="1888" y="1520"/>
                      <a:pt x="1885" y="1509"/>
                    </a:cubicBezTo>
                    <a:cubicBezTo>
                      <a:pt x="1878" y="1484"/>
                      <a:pt x="1873" y="1459"/>
                      <a:pt x="1872" y="1433"/>
                    </a:cubicBezTo>
                    <a:cubicBezTo>
                      <a:pt x="1871" y="1417"/>
                      <a:pt x="1871" y="1401"/>
                      <a:pt x="1861" y="1385"/>
                    </a:cubicBezTo>
                    <a:cubicBezTo>
                      <a:pt x="1852" y="1384"/>
                      <a:pt x="1843" y="1382"/>
                      <a:pt x="1833" y="1381"/>
                    </a:cubicBezTo>
                    <a:cubicBezTo>
                      <a:pt x="1794" y="1378"/>
                      <a:pt x="1757" y="1372"/>
                      <a:pt x="1726" y="1345"/>
                    </a:cubicBezTo>
                    <a:cubicBezTo>
                      <a:pt x="1715" y="1336"/>
                      <a:pt x="1702" y="1329"/>
                      <a:pt x="1689" y="1321"/>
                    </a:cubicBezTo>
                    <a:cubicBezTo>
                      <a:pt x="1679" y="1314"/>
                      <a:pt x="1668" y="1307"/>
                      <a:pt x="1660" y="1299"/>
                    </a:cubicBezTo>
                    <a:cubicBezTo>
                      <a:pt x="1617" y="1259"/>
                      <a:pt x="1571" y="1224"/>
                      <a:pt x="1538" y="1174"/>
                    </a:cubicBezTo>
                    <a:close/>
                    <a:moveTo>
                      <a:pt x="1742" y="1084"/>
                    </a:moveTo>
                    <a:cubicBezTo>
                      <a:pt x="1753" y="1077"/>
                      <a:pt x="1759" y="1079"/>
                      <a:pt x="1765" y="1085"/>
                    </a:cubicBezTo>
                    <a:cubicBezTo>
                      <a:pt x="1768" y="1087"/>
                      <a:pt x="1770" y="1090"/>
                      <a:pt x="1771" y="1094"/>
                    </a:cubicBezTo>
                    <a:cubicBezTo>
                      <a:pt x="1790" y="1135"/>
                      <a:pt x="1822" y="1163"/>
                      <a:pt x="1863" y="1180"/>
                    </a:cubicBezTo>
                    <a:cubicBezTo>
                      <a:pt x="1877" y="1186"/>
                      <a:pt x="1890" y="1194"/>
                      <a:pt x="1902" y="1202"/>
                    </a:cubicBezTo>
                    <a:cubicBezTo>
                      <a:pt x="1925" y="1216"/>
                      <a:pt x="1948" y="1224"/>
                      <a:pt x="1976" y="1222"/>
                    </a:cubicBezTo>
                    <a:cubicBezTo>
                      <a:pt x="2000" y="1221"/>
                      <a:pt x="2024" y="1218"/>
                      <a:pt x="2049" y="1215"/>
                    </a:cubicBezTo>
                    <a:cubicBezTo>
                      <a:pt x="2111" y="1207"/>
                      <a:pt x="2160" y="1175"/>
                      <a:pt x="2206" y="1137"/>
                    </a:cubicBezTo>
                    <a:cubicBezTo>
                      <a:pt x="2251" y="1098"/>
                      <a:pt x="2287" y="1050"/>
                      <a:pt x="2314" y="997"/>
                    </a:cubicBezTo>
                    <a:cubicBezTo>
                      <a:pt x="2345" y="936"/>
                      <a:pt x="2362" y="870"/>
                      <a:pt x="2375" y="804"/>
                    </a:cubicBezTo>
                    <a:cubicBezTo>
                      <a:pt x="2376" y="798"/>
                      <a:pt x="2374" y="792"/>
                      <a:pt x="2374" y="785"/>
                    </a:cubicBezTo>
                    <a:cubicBezTo>
                      <a:pt x="2337" y="788"/>
                      <a:pt x="2319" y="769"/>
                      <a:pt x="2313" y="738"/>
                    </a:cubicBezTo>
                    <a:cubicBezTo>
                      <a:pt x="2308" y="737"/>
                      <a:pt x="2304" y="736"/>
                      <a:pt x="2301" y="735"/>
                    </a:cubicBezTo>
                    <a:cubicBezTo>
                      <a:pt x="2296" y="734"/>
                      <a:pt x="2292" y="732"/>
                      <a:pt x="2288" y="731"/>
                    </a:cubicBezTo>
                    <a:cubicBezTo>
                      <a:pt x="2290" y="726"/>
                      <a:pt x="2290" y="723"/>
                      <a:pt x="2292" y="722"/>
                    </a:cubicBezTo>
                    <a:cubicBezTo>
                      <a:pt x="2297" y="718"/>
                      <a:pt x="2302" y="715"/>
                      <a:pt x="2307" y="713"/>
                    </a:cubicBezTo>
                    <a:cubicBezTo>
                      <a:pt x="2337" y="702"/>
                      <a:pt x="2368" y="708"/>
                      <a:pt x="2398" y="708"/>
                    </a:cubicBezTo>
                    <a:cubicBezTo>
                      <a:pt x="2416" y="671"/>
                      <a:pt x="2416" y="660"/>
                      <a:pt x="2398" y="637"/>
                    </a:cubicBezTo>
                    <a:cubicBezTo>
                      <a:pt x="2370" y="650"/>
                      <a:pt x="2343" y="663"/>
                      <a:pt x="2315" y="676"/>
                    </a:cubicBezTo>
                    <a:cubicBezTo>
                      <a:pt x="2307" y="680"/>
                      <a:pt x="2300" y="678"/>
                      <a:pt x="2296" y="667"/>
                    </a:cubicBezTo>
                    <a:cubicBezTo>
                      <a:pt x="2299" y="658"/>
                      <a:pt x="2304" y="649"/>
                      <a:pt x="2308" y="638"/>
                    </a:cubicBezTo>
                    <a:cubicBezTo>
                      <a:pt x="2315" y="619"/>
                      <a:pt x="2321" y="599"/>
                      <a:pt x="2327" y="579"/>
                    </a:cubicBezTo>
                    <a:cubicBezTo>
                      <a:pt x="2328" y="573"/>
                      <a:pt x="2327" y="566"/>
                      <a:pt x="2317" y="566"/>
                    </a:cubicBezTo>
                    <a:cubicBezTo>
                      <a:pt x="2294" y="591"/>
                      <a:pt x="2286" y="630"/>
                      <a:pt x="2251" y="644"/>
                    </a:cubicBezTo>
                    <a:cubicBezTo>
                      <a:pt x="2242" y="640"/>
                      <a:pt x="2240" y="635"/>
                      <a:pt x="2241" y="628"/>
                    </a:cubicBezTo>
                    <a:cubicBezTo>
                      <a:pt x="2242" y="618"/>
                      <a:pt x="2244" y="609"/>
                      <a:pt x="2246" y="599"/>
                    </a:cubicBezTo>
                    <a:cubicBezTo>
                      <a:pt x="2252" y="565"/>
                      <a:pt x="2238" y="539"/>
                      <a:pt x="2215" y="514"/>
                    </a:cubicBezTo>
                    <a:cubicBezTo>
                      <a:pt x="2210" y="521"/>
                      <a:pt x="2206" y="527"/>
                      <a:pt x="2202" y="533"/>
                    </a:cubicBezTo>
                    <a:cubicBezTo>
                      <a:pt x="2195" y="545"/>
                      <a:pt x="2188" y="557"/>
                      <a:pt x="2181" y="568"/>
                    </a:cubicBezTo>
                    <a:cubicBezTo>
                      <a:pt x="2171" y="583"/>
                      <a:pt x="2157" y="592"/>
                      <a:pt x="2141" y="601"/>
                    </a:cubicBezTo>
                    <a:cubicBezTo>
                      <a:pt x="2135" y="604"/>
                      <a:pt x="2125" y="599"/>
                      <a:pt x="2124" y="592"/>
                    </a:cubicBezTo>
                    <a:cubicBezTo>
                      <a:pt x="2123" y="586"/>
                      <a:pt x="2124" y="580"/>
                      <a:pt x="2123" y="574"/>
                    </a:cubicBezTo>
                    <a:cubicBezTo>
                      <a:pt x="2121" y="558"/>
                      <a:pt x="2119" y="542"/>
                      <a:pt x="2117" y="526"/>
                    </a:cubicBezTo>
                    <a:cubicBezTo>
                      <a:pt x="2116" y="520"/>
                      <a:pt x="2114" y="514"/>
                      <a:pt x="2104" y="511"/>
                    </a:cubicBezTo>
                    <a:cubicBezTo>
                      <a:pt x="2099" y="515"/>
                      <a:pt x="2090" y="519"/>
                      <a:pt x="2087" y="526"/>
                    </a:cubicBezTo>
                    <a:cubicBezTo>
                      <a:pt x="2076" y="546"/>
                      <a:pt x="2058" y="563"/>
                      <a:pt x="2052" y="586"/>
                    </a:cubicBezTo>
                    <a:cubicBezTo>
                      <a:pt x="2050" y="593"/>
                      <a:pt x="2045" y="599"/>
                      <a:pt x="2040" y="605"/>
                    </a:cubicBezTo>
                    <a:cubicBezTo>
                      <a:pt x="2033" y="614"/>
                      <a:pt x="2020" y="612"/>
                      <a:pt x="2015" y="602"/>
                    </a:cubicBezTo>
                    <a:cubicBezTo>
                      <a:pt x="2011" y="592"/>
                      <a:pt x="2008" y="581"/>
                      <a:pt x="2005" y="571"/>
                    </a:cubicBezTo>
                    <a:cubicBezTo>
                      <a:pt x="1999" y="553"/>
                      <a:pt x="1994" y="536"/>
                      <a:pt x="1987" y="518"/>
                    </a:cubicBezTo>
                    <a:cubicBezTo>
                      <a:pt x="1986" y="513"/>
                      <a:pt x="1980" y="510"/>
                      <a:pt x="1977" y="505"/>
                    </a:cubicBezTo>
                    <a:cubicBezTo>
                      <a:pt x="1950" y="524"/>
                      <a:pt x="1943" y="531"/>
                      <a:pt x="1940" y="555"/>
                    </a:cubicBezTo>
                    <a:cubicBezTo>
                      <a:pt x="1936" y="589"/>
                      <a:pt x="1931" y="624"/>
                      <a:pt x="1948" y="657"/>
                    </a:cubicBezTo>
                    <a:cubicBezTo>
                      <a:pt x="1952" y="665"/>
                      <a:pt x="1949" y="668"/>
                      <a:pt x="1936" y="674"/>
                    </a:cubicBezTo>
                    <a:cubicBezTo>
                      <a:pt x="1923" y="664"/>
                      <a:pt x="1915" y="650"/>
                      <a:pt x="1908" y="636"/>
                    </a:cubicBezTo>
                    <a:cubicBezTo>
                      <a:pt x="1900" y="622"/>
                      <a:pt x="1894" y="607"/>
                      <a:pt x="1885" y="594"/>
                    </a:cubicBezTo>
                    <a:cubicBezTo>
                      <a:pt x="1875" y="581"/>
                      <a:pt x="1864" y="569"/>
                      <a:pt x="1852" y="558"/>
                    </a:cubicBezTo>
                    <a:cubicBezTo>
                      <a:pt x="1845" y="551"/>
                      <a:pt x="1836" y="543"/>
                      <a:pt x="1823" y="545"/>
                    </a:cubicBezTo>
                    <a:cubicBezTo>
                      <a:pt x="1808" y="555"/>
                      <a:pt x="1813" y="572"/>
                      <a:pt x="1808" y="585"/>
                    </a:cubicBezTo>
                    <a:cubicBezTo>
                      <a:pt x="1802" y="603"/>
                      <a:pt x="1806" y="619"/>
                      <a:pt x="1817" y="634"/>
                    </a:cubicBezTo>
                    <a:cubicBezTo>
                      <a:pt x="1830" y="653"/>
                      <a:pt x="1835" y="674"/>
                      <a:pt x="1836" y="696"/>
                    </a:cubicBezTo>
                    <a:cubicBezTo>
                      <a:pt x="1832" y="698"/>
                      <a:pt x="1828" y="702"/>
                      <a:pt x="1826" y="701"/>
                    </a:cubicBezTo>
                    <a:cubicBezTo>
                      <a:pt x="1802" y="697"/>
                      <a:pt x="1781" y="688"/>
                      <a:pt x="1770" y="664"/>
                    </a:cubicBezTo>
                    <a:cubicBezTo>
                      <a:pt x="1768" y="659"/>
                      <a:pt x="1767" y="652"/>
                      <a:pt x="1765" y="646"/>
                    </a:cubicBezTo>
                    <a:cubicBezTo>
                      <a:pt x="1756" y="621"/>
                      <a:pt x="1724" y="611"/>
                      <a:pt x="1705" y="630"/>
                    </a:cubicBezTo>
                    <a:cubicBezTo>
                      <a:pt x="1674" y="660"/>
                      <a:pt x="1654" y="697"/>
                      <a:pt x="1665" y="743"/>
                    </a:cubicBezTo>
                    <a:cubicBezTo>
                      <a:pt x="1671" y="766"/>
                      <a:pt x="1683" y="786"/>
                      <a:pt x="1710" y="792"/>
                    </a:cubicBezTo>
                    <a:cubicBezTo>
                      <a:pt x="1717" y="794"/>
                      <a:pt x="1724" y="796"/>
                      <a:pt x="1726" y="803"/>
                    </a:cubicBezTo>
                    <a:cubicBezTo>
                      <a:pt x="1709" y="839"/>
                      <a:pt x="1695" y="875"/>
                      <a:pt x="1677" y="908"/>
                    </a:cubicBezTo>
                    <a:cubicBezTo>
                      <a:pt x="1659" y="942"/>
                      <a:pt x="1637" y="973"/>
                      <a:pt x="1617" y="1006"/>
                    </a:cubicBezTo>
                    <a:cubicBezTo>
                      <a:pt x="1622" y="1016"/>
                      <a:pt x="1627" y="1024"/>
                      <a:pt x="1631" y="1033"/>
                    </a:cubicBezTo>
                    <a:cubicBezTo>
                      <a:pt x="1634" y="1040"/>
                      <a:pt x="1637" y="1048"/>
                      <a:pt x="1637" y="1054"/>
                    </a:cubicBezTo>
                    <a:cubicBezTo>
                      <a:pt x="1633" y="1089"/>
                      <a:pt x="1631" y="1123"/>
                      <a:pt x="1608" y="1152"/>
                    </a:cubicBezTo>
                    <a:cubicBezTo>
                      <a:pt x="1598" y="1165"/>
                      <a:pt x="1590" y="1179"/>
                      <a:pt x="1583" y="1190"/>
                    </a:cubicBezTo>
                    <a:cubicBezTo>
                      <a:pt x="1584" y="1207"/>
                      <a:pt x="1592" y="1216"/>
                      <a:pt x="1601" y="1224"/>
                    </a:cubicBezTo>
                    <a:cubicBezTo>
                      <a:pt x="1644" y="1266"/>
                      <a:pt x="1691" y="1302"/>
                      <a:pt x="1740" y="1336"/>
                    </a:cubicBezTo>
                    <a:cubicBezTo>
                      <a:pt x="1767" y="1356"/>
                      <a:pt x="1798" y="1367"/>
                      <a:pt x="1833" y="1368"/>
                    </a:cubicBezTo>
                    <a:cubicBezTo>
                      <a:pt x="1860" y="1369"/>
                      <a:pt x="1886" y="1358"/>
                      <a:pt x="1913" y="1362"/>
                    </a:cubicBezTo>
                    <a:cubicBezTo>
                      <a:pt x="1918" y="1363"/>
                      <a:pt x="1925" y="1359"/>
                      <a:pt x="1930" y="1356"/>
                    </a:cubicBezTo>
                    <a:cubicBezTo>
                      <a:pt x="1944" y="1348"/>
                      <a:pt x="1956" y="1338"/>
                      <a:pt x="1967" y="1331"/>
                    </a:cubicBezTo>
                    <a:cubicBezTo>
                      <a:pt x="1968" y="1313"/>
                      <a:pt x="1968" y="1298"/>
                      <a:pt x="1970" y="1284"/>
                    </a:cubicBezTo>
                    <a:cubicBezTo>
                      <a:pt x="1973" y="1269"/>
                      <a:pt x="1979" y="1255"/>
                      <a:pt x="1972" y="1239"/>
                    </a:cubicBezTo>
                    <a:cubicBezTo>
                      <a:pt x="1967" y="1237"/>
                      <a:pt x="1961" y="1233"/>
                      <a:pt x="1956" y="1233"/>
                    </a:cubicBezTo>
                    <a:cubicBezTo>
                      <a:pt x="1936" y="1236"/>
                      <a:pt x="1920" y="1228"/>
                      <a:pt x="1903" y="1219"/>
                    </a:cubicBezTo>
                    <a:cubicBezTo>
                      <a:pt x="1879" y="1206"/>
                      <a:pt x="1856" y="1192"/>
                      <a:pt x="1831" y="1180"/>
                    </a:cubicBezTo>
                    <a:cubicBezTo>
                      <a:pt x="1811" y="1171"/>
                      <a:pt x="1794" y="1156"/>
                      <a:pt x="1778" y="1141"/>
                    </a:cubicBezTo>
                    <a:cubicBezTo>
                      <a:pt x="1762" y="1125"/>
                      <a:pt x="1749" y="1108"/>
                      <a:pt x="1742" y="1084"/>
                    </a:cubicBezTo>
                    <a:close/>
                    <a:moveTo>
                      <a:pt x="2440" y="654"/>
                    </a:moveTo>
                    <a:cubicBezTo>
                      <a:pt x="2449" y="655"/>
                      <a:pt x="2454" y="649"/>
                      <a:pt x="2454" y="641"/>
                    </a:cubicBezTo>
                    <a:cubicBezTo>
                      <a:pt x="2455" y="616"/>
                      <a:pt x="2457" y="591"/>
                      <a:pt x="2456" y="567"/>
                    </a:cubicBezTo>
                    <a:cubicBezTo>
                      <a:pt x="2454" y="527"/>
                      <a:pt x="2446" y="488"/>
                      <a:pt x="2429" y="452"/>
                    </a:cubicBezTo>
                    <a:cubicBezTo>
                      <a:pt x="2412" y="415"/>
                      <a:pt x="2393" y="379"/>
                      <a:pt x="2371" y="345"/>
                    </a:cubicBezTo>
                    <a:cubicBezTo>
                      <a:pt x="2343" y="299"/>
                      <a:pt x="2305" y="262"/>
                      <a:pt x="2257" y="236"/>
                    </a:cubicBezTo>
                    <a:cubicBezTo>
                      <a:pt x="2241" y="227"/>
                      <a:pt x="2225" y="218"/>
                      <a:pt x="2210" y="207"/>
                    </a:cubicBezTo>
                    <a:cubicBezTo>
                      <a:pt x="2170" y="178"/>
                      <a:pt x="2122" y="168"/>
                      <a:pt x="2075" y="157"/>
                    </a:cubicBezTo>
                    <a:cubicBezTo>
                      <a:pt x="2056" y="153"/>
                      <a:pt x="2037" y="150"/>
                      <a:pt x="2018" y="144"/>
                    </a:cubicBezTo>
                    <a:cubicBezTo>
                      <a:pt x="1998" y="137"/>
                      <a:pt x="1977" y="134"/>
                      <a:pt x="1956" y="134"/>
                    </a:cubicBezTo>
                    <a:cubicBezTo>
                      <a:pt x="1933" y="133"/>
                      <a:pt x="1910" y="138"/>
                      <a:pt x="1887" y="141"/>
                    </a:cubicBezTo>
                    <a:cubicBezTo>
                      <a:pt x="1841" y="146"/>
                      <a:pt x="1797" y="157"/>
                      <a:pt x="1759" y="184"/>
                    </a:cubicBezTo>
                    <a:cubicBezTo>
                      <a:pt x="1754" y="187"/>
                      <a:pt x="1747" y="187"/>
                      <a:pt x="1741" y="189"/>
                    </a:cubicBezTo>
                    <a:cubicBezTo>
                      <a:pt x="1732" y="192"/>
                      <a:pt x="1722" y="193"/>
                      <a:pt x="1713" y="198"/>
                    </a:cubicBezTo>
                    <a:cubicBezTo>
                      <a:pt x="1661" y="228"/>
                      <a:pt x="1606" y="256"/>
                      <a:pt x="1572" y="309"/>
                    </a:cubicBezTo>
                    <a:cubicBezTo>
                      <a:pt x="1570" y="312"/>
                      <a:pt x="1566" y="313"/>
                      <a:pt x="1564" y="316"/>
                    </a:cubicBezTo>
                    <a:cubicBezTo>
                      <a:pt x="1555" y="326"/>
                      <a:pt x="1546" y="336"/>
                      <a:pt x="1538" y="347"/>
                    </a:cubicBezTo>
                    <a:cubicBezTo>
                      <a:pt x="1508" y="385"/>
                      <a:pt x="1488" y="429"/>
                      <a:pt x="1472" y="475"/>
                    </a:cubicBezTo>
                    <a:cubicBezTo>
                      <a:pt x="1465" y="493"/>
                      <a:pt x="1458" y="512"/>
                      <a:pt x="1461" y="532"/>
                    </a:cubicBezTo>
                    <a:cubicBezTo>
                      <a:pt x="1462" y="538"/>
                      <a:pt x="1462" y="545"/>
                      <a:pt x="1460" y="550"/>
                    </a:cubicBezTo>
                    <a:cubicBezTo>
                      <a:pt x="1452" y="568"/>
                      <a:pt x="1454" y="587"/>
                      <a:pt x="1454" y="605"/>
                    </a:cubicBezTo>
                    <a:cubicBezTo>
                      <a:pt x="1454" y="660"/>
                      <a:pt x="1465" y="713"/>
                      <a:pt x="1474" y="766"/>
                    </a:cubicBezTo>
                    <a:cubicBezTo>
                      <a:pt x="1480" y="802"/>
                      <a:pt x="1492" y="836"/>
                      <a:pt x="1510" y="867"/>
                    </a:cubicBezTo>
                    <a:cubicBezTo>
                      <a:pt x="1520" y="885"/>
                      <a:pt x="1529" y="904"/>
                      <a:pt x="1541" y="921"/>
                    </a:cubicBezTo>
                    <a:cubicBezTo>
                      <a:pt x="1555" y="940"/>
                      <a:pt x="1571" y="957"/>
                      <a:pt x="1587" y="975"/>
                    </a:cubicBezTo>
                    <a:cubicBezTo>
                      <a:pt x="1590" y="979"/>
                      <a:pt x="1597" y="981"/>
                      <a:pt x="1605" y="985"/>
                    </a:cubicBezTo>
                    <a:cubicBezTo>
                      <a:pt x="1648" y="934"/>
                      <a:pt x="1683" y="880"/>
                      <a:pt x="1695" y="813"/>
                    </a:cubicBezTo>
                    <a:cubicBezTo>
                      <a:pt x="1690" y="809"/>
                      <a:pt x="1685" y="805"/>
                      <a:pt x="1681" y="800"/>
                    </a:cubicBezTo>
                    <a:cubicBezTo>
                      <a:pt x="1667" y="785"/>
                      <a:pt x="1651" y="770"/>
                      <a:pt x="1647" y="749"/>
                    </a:cubicBezTo>
                    <a:cubicBezTo>
                      <a:pt x="1638" y="710"/>
                      <a:pt x="1642" y="673"/>
                      <a:pt x="1665" y="639"/>
                    </a:cubicBezTo>
                    <a:cubicBezTo>
                      <a:pt x="1686" y="609"/>
                      <a:pt x="1713" y="599"/>
                      <a:pt x="1749" y="608"/>
                    </a:cubicBezTo>
                    <a:cubicBezTo>
                      <a:pt x="1759" y="611"/>
                      <a:pt x="1770" y="615"/>
                      <a:pt x="1782" y="617"/>
                    </a:cubicBezTo>
                    <a:cubicBezTo>
                      <a:pt x="1785" y="606"/>
                      <a:pt x="1788" y="596"/>
                      <a:pt x="1790" y="587"/>
                    </a:cubicBezTo>
                    <a:cubicBezTo>
                      <a:pt x="1793" y="574"/>
                      <a:pt x="1795" y="560"/>
                      <a:pt x="1798" y="547"/>
                    </a:cubicBezTo>
                    <a:cubicBezTo>
                      <a:pt x="1800" y="535"/>
                      <a:pt x="1807" y="527"/>
                      <a:pt x="1819" y="525"/>
                    </a:cubicBezTo>
                    <a:cubicBezTo>
                      <a:pt x="1847" y="531"/>
                      <a:pt x="1869" y="545"/>
                      <a:pt x="1886" y="568"/>
                    </a:cubicBezTo>
                    <a:cubicBezTo>
                      <a:pt x="1892" y="575"/>
                      <a:pt x="1897" y="585"/>
                      <a:pt x="1910" y="584"/>
                    </a:cubicBezTo>
                    <a:cubicBezTo>
                      <a:pt x="1912" y="580"/>
                      <a:pt x="1914" y="576"/>
                      <a:pt x="1916" y="571"/>
                    </a:cubicBezTo>
                    <a:cubicBezTo>
                      <a:pt x="1923" y="552"/>
                      <a:pt x="1930" y="532"/>
                      <a:pt x="1938" y="513"/>
                    </a:cubicBezTo>
                    <a:cubicBezTo>
                      <a:pt x="1945" y="496"/>
                      <a:pt x="1958" y="485"/>
                      <a:pt x="1976" y="479"/>
                    </a:cubicBezTo>
                    <a:cubicBezTo>
                      <a:pt x="1982" y="483"/>
                      <a:pt x="1989" y="486"/>
                      <a:pt x="1994" y="492"/>
                    </a:cubicBezTo>
                    <a:cubicBezTo>
                      <a:pt x="2006" y="505"/>
                      <a:pt x="2013" y="523"/>
                      <a:pt x="2017" y="541"/>
                    </a:cubicBezTo>
                    <a:cubicBezTo>
                      <a:pt x="2019" y="551"/>
                      <a:pt x="2021" y="560"/>
                      <a:pt x="2034" y="565"/>
                    </a:cubicBezTo>
                    <a:cubicBezTo>
                      <a:pt x="2043" y="553"/>
                      <a:pt x="2053" y="540"/>
                      <a:pt x="2060" y="526"/>
                    </a:cubicBezTo>
                    <a:cubicBezTo>
                      <a:pt x="2068" y="510"/>
                      <a:pt x="2081" y="500"/>
                      <a:pt x="2095" y="490"/>
                    </a:cubicBezTo>
                    <a:cubicBezTo>
                      <a:pt x="2104" y="484"/>
                      <a:pt x="2114" y="482"/>
                      <a:pt x="2126" y="490"/>
                    </a:cubicBezTo>
                    <a:cubicBezTo>
                      <a:pt x="2133" y="513"/>
                      <a:pt x="2141" y="539"/>
                      <a:pt x="2148" y="564"/>
                    </a:cubicBezTo>
                    <a:cubicBezTo>
                      <a:pt x="2151" y="564"/>
                      <a:pt x="2154" y="565"/>
                      <a:pt x="2156" y="564"/>
                    </a:cubicBezTo>
                    <a:cubicBezTo>
                      <a:pt x="2182" y="546"/>
                      <a:pt x="2185" y="513"/>
                      <a:pt x="2204" y="488"/>
                    </a:cubicBezTo>
                    <a:cubicBezTo>
                      <a:pt x="2210" y="489"/>
                      <a:pt x="2219" y="489"/>
                      <a:pt x="2223" y="492"/>
                    </a:cubicBezTo>
                    <a:cubicBezTo>
                      <a:pt x="2231" y="498"/>
                      <a:pt x="2237" y="507"/>
                      <a:pt x="2242" y="515"/>
                    </a:cubicBezTo>
                    <a:cubicBezTo>
                      <a:pt x="2248" y="527"/>
                      <a:pt x="2254" y="539"/>
                      <a:pt x="2260" y="551"/>
                    </a:cubicBezTo>
                    <a:cubicBezTo>
                      <a:pt x="2265" y="563"/>
                      <a:pt x="2270" y="575"/>
                      <a:pt x="2275" y="589"/>
                    </a:cubicBezTo>
                    <a:cubicBezTo>
                      <a:pt x="2307" y="561"/>
                      <a:pt x="2311" y="523"/>
                      <a:pt x="2321" y="489"/>
                    </a:cubicBezTo>
                    <a:cubicBezTo>
                      <a:pt x="2333" y="483"/>
                      <a:pt x="2340" y="487"/>
                      <a:pt x="2343" y="497"/>
                    </a:cubicBezTo>
                    <a:cubicBezTo>
                      <a:pt x="2350" y="523"/>
                      <a:pt x="2357" y="549"/>
                      <a:pt x="2352" y="577"/>
                    </a:cubicBezTo>
                    <a:cubicBezTo>
                      <a:pt x="2349" y="594"/>
                      <a:pt x="2347" y="611"/>
                      <a:pt x="2340" y="627"/>
                    </a:cubicBezTo>
                    <a:cubicBezTo>
                      <a:pt x="2338" y="632"/>
                      <a:pt x="2339" y="639"/>
                      <a:pt x="2338" y="646"/>
                    </a:cubicBezTo>
                    <a:cubicBezTo>
                      <a:pt x="2355" y="642"/>
                      <a:pt x="2365" y="635"/>
                      <a:pt x="2375" y="625"/>
                    </a:cubicBezTo>
                    <a:cubicBezTo>
                      <a:pt x="2379" y="621"/>
                      <a:pt x="2384" y="616"/>
                      <a:pt x="2388" y="611"/>
                    </a:cubicBezTo>
                    <a:cubicBezTo>
                      <a:pt x="2399" y="599"/>
                      <a:pt x="2421" y="602"/>
                      <a:pt x="2424" y="622"/>
                    </a:cubicBezTo>
                    <a:cubicBezTo>
                      <a:pt x="2426" y="634"/>
                      <a:pt x="2428" y="646"/>
                      <a:pt x="2440" y="654"/>
                    </a:cubicBezTo>
                    <a:close/>
                    <a:moveTo>
                      <a:pt x="1570" y="4140"/>
                    </a:moveTo>
                    <a:cubicBezTo>
                      <a:pt x="1571" y="4166"/>
                      <a:pt x="1570" y="4191"/>
                      <a:pt x="1574" y="4215"/>
                    </a:cubicBezTo>
                    <a:cubicBezTo>
                      <a:pt x="1579" y="4250"/>
                      <a:pt x="1587" y="4285"/>
                      <a:pt x="1594" y="4320"/>
                    </a:cubicBezTo>
                    <a:cubicBezTo>
                      <a:pt x="1601" y="4356"/>
                      <a:pt x="1617" y="4387"/>
                      <a:pt x="1637" y="4417"/>
                    </a:cubicBezTo>
                    <a:cubicBezTo>
                      <a:pt x="1652" y="4439"/>
                      <a:pt x="1671" y="4449"/>
                      <a:pt x="1695" y="4452"/>
                    </a:cubicBezTo>
                    <a:cubicBezTo>
                      <a:pt x="1705" y="4453"/>
                      <a:pt x="1715" y="4454"/>
                      <a:pt x="1725" y="4454"/>
                    </a:cubicBezTo>
                    <a:cubicBezTo>
                      <a:pt x="1838" y="4458"/>
                      <a:pt x="1949" y="4445"/>
                      <a:pt x="2057" y="4410"/>
                    </a:cubicBezTo>
                    <a:cubicBezTo>
                      <a:pt x="2157" y="4378"/>
                      <a:pt x="2254" y="4338"/>
                      <a:pt x="2349" y="4294"/>
                    </a:cubicBezTo>
                    <a:cubicBezTo>
                      <a:pt x="2381" y="4279"/>
                      <a:pt x="2416" y="4267"/>
                      <a:pt x="2442" y="4241"/>
                    </a:cubicBezTo>
                    <a:cubicBezTo>
                      <a:pt x="2445" y="4238"/>
                      <a:pt x="2451" y="4238"/>
                      <a:pt x="2455" y="4235"/>
                    </a:cubicBezTo>
                    <a:cubicBezTo>
                      <a:pt x="2476" y="4225"/>
                      <a:pt x="2488" y="4208"/>
                      <a:pt x="2487" y="4185"/>
                    </a:cubicBezTo>
                    <a:cubicBezTo>
                      <a:pt x="2485" y="4146"/>
                      <a:pt x="2476" y="4107"/>
                      <a:pt x="2456" y="4072"/>
                    </a:cubicBezTo>
                    <a:cubicBezTo>
                      <a:pt x="2436" y="4038"/>
                      <a:pt x="2409" y="4013"/>
                      <a:pt x="2377" y="3991"/>
                    </a:cubicBezTo>
                    <a:cubicBezTo>
                      <a:pt x="2333" y="3961"/>
                      <a:pt x="2286" y="3945"/>
                      <a:pt x="2234" y="3953"/>
                    </a:cubicBezTo>
                    <a:cubicBezTo>
                      <a:pt x="2198" y="3958"/>
                      <a:pt x="2163" y="3964"/>
                      <a:pt x="2128" y="3971"/>
                    </a:cubicBezTo>
                    <a:cubicBezTo>
                      <a:pt x="2095" y="3978"/>
                      <a:pt x="2063" y="3985"/>
                      <a:pt x="2030" y="3984"/>
                    </a:cubicBezTo>
                    <a:cubicBezTo>
                      <a:pt x="2022" y="3984"/>
                      <a:pt x="2015" y="3985"/>
                      <a:pt x="2006" y="3986"/>
                    </a:cubicBezTo>
                    <a:cubicBezTo>
                      <a:pt x="2003" y="4006"/>
                      <a:pt x="1989" y="4018"/>
                      <a:pt x="1975" y="4031"/>
                    </a:cubicBezTo>
                    <a:cubicBezTo>
                      <a:pt x="1942" y="4062"/>
                      <a:pt x="1899" y="4081"/>
                      <a:pt x="1861" y="4105"/>
                    </a:cubicBezTo>
                    <a:cubicBezTo>
                      <a:pt x="1829" y="4125"/>
                      <a:pt x="1792" y="4132"/>
                      <a:pt x="1756" y="4138"/>
                    </a:cubicBezTo>
                    <a:cubicBezTo>
                      <a:pt x="1732" y="4141"/>
                      <a:pt x="1707" y="4144"/>
                      <a:pt x="1682" y="4143"/>
                    </a:cubicBezTo>
                    <a:cubicBezTo>
                      <a:pt x="1659" y="4143"/>
                      <a:pt x="1636" y="4137"/>
                      <a:pt x="1613" y="4134"/>
                    </a:cubicBezTo>
                    <a:cubicBezTo>
                      <a:pt x="1599" y="4133"/>
                      <a:pt x="1586" y="4131"/>
                      <a:pt x="1570" y="4140"/>
                    </a:cubicBezTo>
                    <a:close/>
                    <a:moveTo>
                      <a:pt x="543" y="4065"/>
                    </a:moveTo>
                    <a:cubicBezTo>
                      <a:pt x="537" y="4067"/>
                      <a:pt x="529" y="4068"/>
                      <a:pt x="522" y="4070"/>
                    </a:cubicBezTo>
                    <a:cubicBezTo>
                      <a:pt x="504" y="4074"/>
                      <a:pt x="486" y="4075"/>
                      <a:pt x="467" y="4072"/>
                    </a:cubicBezTo>
                    <a:cubicBezTo>
                      <a:pt x="440" y="4067"/>
                      <a:pt x="360" y="4020"/>
                      <a:pt x="341" y="3998"/>
                    </a:cubicBezTo>
                    <a:cubicBezTo>
                      <a:pt x="325" y="3981"/>
                      <a:pt x="315" y="3960"/>
                      <a:pt x="303" y="3940"/>
                    </a:cubicBezTo>
                    <a:cubicBezTo>
                      <a:pt x="266" y="3879"/>
                      <a:pt x="248" y="3814"/>
                      <a:pt x="247" y="3743"/>
                    </a:cubicBezTo>
                    <a:cubicBezTo>
                      <a:pt x="247" y="3732"/>
                      <a:pt x="247" y="3721"/>
                      <a:pt x="247" y="3710"/>
                    </a:cubicBezTo>
                    <a:cubicBezTo>
                      <a:pt x="247" y="3704"/>
                      <a:pt x="246" y="3697"/>
                      <a:pt x="238" y="3694"/>
                    </a:cubicBezTo>
                    <a:cubicBezTo>
                      <a:pt x="228" y="3696"/>
                      <a:pt x="218" y="3699"/>
                      <a:pt x="207" y="3702"/>
                    </a:cubicBezTo>
                    <a:cubicBezTo>
                      <a:pt x="190" y="3707"/>
                      <a:pt x="172" y="3712"/>
                      <a:pt x="155" y="3720"/>
                    </a:cubicBezTo>
                    <a:cubicBezTo>
                      <a:pt x="127" y="3732"/>
                      <a:pt x="107" y="3752"/>
                      <a:pt x="95" y="3782"/>
                    </a:cubicBezTo>
                    <a:cubicBezTo>
                      <a:pt x="79" y="3821"/>
                      <a:pt x="77" y="3861"/>
                      <a:pt x="86" y="3901"/>
                    </a:cubicBezTo>
                    <a:cubicBezTo>
                      <a:pt x="94" y="3942"/>
                      <a:pt x="105" y="3983"/>
                      <a:pt x="116" y="4023"/>
                    </a:cubicBezTo>
                    <a:cubicBezTo>
                      <a:pt x="127" y="4065"/>
                      <a:pt x="137" y="4107"/>
                      <a:pt x="154" y="4147"/>
                    </a:cubicBezTo>
                    <a:cubicBezTo>
                      <a:pt x="158" y="4156"/>
                      <a:pt x="160" y="4166"/>
                      <a:pt x="163" y="4175"/>
                    </a:cubicBezTo>
                    <a:cubicBezTo>
                      <a:pt x="175" y="4210"/>
                      <a:pt x="187" y="4245"/>
                      <a:pt x="199" y="4280"/>
                    </a:cubicBezTo>
                    <a:cubicBezTo>
                      <a:pt x="205" y="4299"/>
                      <a:pt x="214" y="4316"/>
                      <a:pt x="227" y="4331"/>
                    </a:cubicBezTo>
                    <a:cubicBezTo>
                      <a:pt x="241" y="4347"/>
                      <a:pt x="254" y="4364"/>
                      <a:pt x="264" y="4383"/>
                    </a:cubicBezTo>
                    <a:cubicBezTo>
                      <a:pt x="281" y="4414"/>
                      <a:pt x="308" y="4435"/>
                      <a:pt x="338" y="4453"/>
                    </a:cubicBezTo>
                    <a:cubicBezTo>
                      <a:pt x="354" y="4463"/>
                      <a:pt x="371" y="4469"/>
                      <a:pt x="388" y="4476"/>
                    </a:cubicBezTo>
                    <a:cubicBezTo>
                      <a:pt x="431" y="4493"/>
                      <a:pt x="475" y="4496"/>
                      <a:pt x="520" y="4490"/>
                    </a:cubicBezTo>
                    <a:cubicBezTo>
                      <a:pt x="540" y="4487"/>
                      <a:pt x="560" y="4483"/>
                      <a:pt x="581" y="4481"/>
                    </a:cubicBezTo>
                    <a:cubicBezTo>
                      <a:pt x="615" y="4477"/>
                      <a:pt x="641" y="4460"/>
                      <a:pt x="661" y="4433"/>
                    </a:cubicBezTo>
                    <a:cubicBezTo>
                      <a:pt x="668" y="4423"/>
                      <a:pt x="675" y="4413"/>
                      <a:pt x="682" y="4402"/>
                    </a:cubicBezTo>
                    <a:cubicBezTo>
                      <a:pt x="689" y="4391"/>
                      <a:pt x="692" y="4378"/>
                      <a:pt x="693" y="4364"/>
                    </a:cubicBezTo>
                    <a:cubicBezTo>
                      <a:pt x="695" y="4332"/>
                      <a:pt x="694" y="4300"/>
                      <a:pt x="679" y="4270"/>
                    </a:cubicBezTo>
                    <a:cubicBezTo>
                      <a:pt x="676" y="4235"/>
                      <a:pt x="655" y="4207"/>
                      <a:pt x="634" y="4182"/>
                    </a:cubicBezTo>
                    <a:cubicBezTo>
                      <a:pt x="611" y="4154"/>
                      <a:pt x="590" y="4123"/>
                      <a:pt x="568" y="4094"/>
                    </a:cubicBezTo>
                    <a:cubicBezTo>
                      <a:pt x="561" y="4084"/>
                      <a:pt x="556" y="4072"/>
                      <a:pt x="543" y="4065"/>
                    </a:cubicBezTo>
                    <a:close/>
                    <a:moveTo>
                      <a:pt x="1627" y="103"/>
                    </a:moveTo>
                    <a:cubicBezTo>
                      <a:pt x="1625" y="94"/>
                      <a:pt x="1625" y="87"/>
                      <a:pt x="1623" y="82"/>
                    </a:cubicBezTo>
                    <a:cubicBezTo>
                      <a:pt x="1615" y="63"/>
                      <a:pt x="1599" y="51"/>
                      <a:pt x="1581" y="42"/>
                    </a:cubicBezTo>
                    <a:cubicBezTo>
                      <a:pt x="1552" y="28"/>
                      <a:pt x="1520" y="22"/>
                      <a:pt x="1488" y="19"/>
                    </a:cubicBezTo>
                    <a:cubicBezTo>
                      <a:pt x="1459" y="16"/>
                      <a:pt x="1361" y="44"/>
                      <a:pt x="1336" y="62"/>
                    </a:cubicBezTo>
                    <a:cubicBezTo>
                      <a:pt x="1290" y="95"/>
                      <a:pt x="1245" y="129"/>
                      <a:pt x="1200" y="165"/>
                    </a:cubicBezTo>
                    <a:cubicBezTo>
                      <a:pt x="1176" y="184"/>
                      <a:pt x="1150" y="200"/>
                      <a:pt x="1121" y="211"/>
                    </a:cubicBezTo>
                    <a:cubicBezTo>
                      <a:pt x="1090" y="223"/>
                      <a:pt x="1059" y="227"/>
                      <a:pt x="1027" y="216"/>
                    </a:cubicBezTo>
                    <a:cubicBezTo>
                      <a:pt x="1024" y="215"/>
                      <a:pt x="1020" y="216"/>
                      <a:pt x="1016" y="216"/>
                    </a:cubicBezTo>
                    <a:cubicBezTo>
                      <a:pt x="1016" y="220"/>
                      <a:pt x="1014" y="224"/>
                      <a:pt x="1016" y="226"/>
                    </a:cubicBezTo>
                    <a:cubicBezTo>
                      <a:pt x="1045" y="271"/>
                      <a:pt x="1082" y="303"/>
                      <a:pt x="1139" y="299"/>
                    </a:cubicBezTo>
                    <a:cubicBezTo>
                      <a:pt x="1147" y="299"/>
                      <a:pt x="1154" y="298"/>
                      <a:pt x="1159" y="306"/>
                    </a:cubicBezTo>
                    <a:cubicBezTo>
                      <a:pt x="1158" y="309"/>
                      <a:pt x="1159" y="312"/>
                      <a:pt x="1158" y="313"/>
                    </a:cubicBezTo>
                    <a:cubicBezTo>
                      <a:pt x="1145" y="328"/>
                      <a:pt x="1134" y="344"/>
                      <a:pt x="1120" y="358"/>
                    </a:cubicBezTo>
                    <a:cubicBezTo>
                      <a:pt x="1093" y="385"/>
                      <a:pt x="1056" y="394"/>
                      <a:pt x="1022" y="414"/>
                    </a:cubicBezTo>
                    <a:cubicBezTo>
                      <a:pt x="1028" y="420"/>
                      <a:pt x="1031" y="426"/>
                      <a:pt x="1036" y="428"/>
                    </a:cubicBezTo>
                    <a:cubicBezTo>
                      <a:pt x="1047" y="433"/>
                      <a:pt x="1059" y="437"/>
                      <a:pt x="1071" y="439"/>
                    </a:cubicBezTo>
                    <a:cubicBezTo>
                      <a:pt x="1084" y="442"/>
                      <a:pt x="1098" y="442"/>
                      <a:pt x="1111" y="444"/>
                    </a:cubicBezTo>
                    <a:cubicBezTo>
                      <a:pt x="1130" y="448"/>
                      <a:pt x="1147" y="446"/>
                      <a:pt x="1164" y="435"/>
                    </a:cubicBezTo>
                    <a:cubicBezTo>
                      <a:pt x="1170" y="430"/>
                      <a:pt x="1179" y="426"/>
                      <a:pt x="1187" y="424"/>
                    </a:cubicBezTo>
                    <a:cubicBezTo>
                      <a:pt x="1196" y="420"/>
                      <a:pt x="1201" y="424"/>
                      <a:pt x="1209" y="438"/>
                    </a:cubicBezTo>
                    <a:cubicBezTo>
                      <a:pt x="1192" y="459"/>
                      <a:pt x="1175" y="483"/>
                      <a:pt x="1156" y="503"/>
                    </a:cubicBezTo>
                    <a:cubicBezTo>
                      <a:pt x="1130" y="530"/>
                      <a:pt x="1101" y="552"/>
                      <a:pt x="1065" y="566"/>
                    </a:cubicBezTo>
                    <a:cubicBezTo>
                      <a:pt x="1056" y="569"/>
                      <a:pt x="1047" y="574"/>
                      <a:pt x="1043" y="586"/>
                    </a:cubicBezTo>
                    <a:cubicBezTo>
                      <a:pt x="1051" y="591"/>
                      <a:pt x="1059" y="597"/>
                      <a:pt x="1068" y="601"/>
                    </a:cubicBezTo>
                    <a:cubicBezTo>
                      <a:pt x="1083" y="609"/>
                      <a:pt x="1099" y="615"/>
                      <a:pt x="1115" y="622"/>
                    </a:cubicBezTo>
                    <a:cubicBezTo>
                      <a:pt x="1134" y="628"/>
                      <a:pt x="1153" y="634"/>
                      <a:pt x="1173" y="635"/>
                    </a:cubicBezTo>
                    <a:cubicBezTo>
                      <a:pt x="1185" y="635"/>
                      <a:pt x="1197" y="637"/>
                      <a:pt x="1209" y="638"/>
                    </a:cubicBezTo>
                    <a:cubicBezTo>
                      <a:pt x="1256" y="644"/>
                      <a:pt x="1300" y="640"/>
                      <a:pt x="1340" y="612"/>
                    </a:cubicBezTo>
                    <a:cubicBezTo>
                      <a:pt x="1343" y="610"/>
                      <a:pt x="1346" y="608"/>
                      <a:pt x="1350" y="606"/>
                    </a:cubicBezTo>
                    <a:cubicBezTo>
                      <a:pt x="1400" y="582"/>
                      <a:pt x="1435" y="546"/>
                      <a:pt x="1450" y="491"/>
                    </a:cubicBezTo>
                    <a:cubicBezTo>
                      <a:pt x="1453" y="480"/>
                      <a:pt x="1457" y="470"/>
                      <a:pt x="1462" y="459"/>
                    </a:cubicBezTo>
                    <a:cubicBezTo>
                      <a:pt x="1475" y="426"/>
                      <a:pt x="1486" y="392"/>
                      <a:pt x="1508" y="363"/>
                    </a:cubicBezTo>
                    <a:cubicBezTo>
                      <a:pt x="1521" y="347"/>
                      <a:pt x="1532" y="329"/>
                      <a:pt x="1543" y="312"/>
                    </a:cubicBezTo>
                    <a:cubicBezTo>
                      <a:pt x="1512" y="280"/>
                      <a:pt x="1511" y="278"/>
                      <a:pt x="1515" y="235"/>
                    </a:cubicBezTo>
                    <a:cubicBezTo>
                      <a:pt x="1515" y="228"/>
                      <a:pt x="1514" y="220"/>
                      <a:pt x="1517" y="213"/>
                    </a:cubicBezTo>
                    <a:cubicBezTo>
                      <a:pt x="1523" y="192"/>
                      <a:pt x="1527" y="169"/>
                      <a:pt x="1539" y="151"/>
                    </a:cubicBezTo>
                    <a:cubicBezTo>
                      <a:pt x="1555" y="128"/>
                      <a:pt x="1577" y="109"/>
                      <a:pt x="1609" y="108"/>
                    </a:cubicBezTo>
                    <a:cubicBezTo>
                      <a:pt x="1613" y="107"/>
                      <a:pt x="1618" y="105"/>
                      <a:pt x="1627" y="103"/>
                    </a:cubicBezTo>
                    <a:close/>
                    <a:moveTo>
                      <a:pt x="370" y="2003"/>
                    </a:moveTo>
                    <a:cubicBezTo>
                      <a:pt x="362" y="2005"/>
                      <a:pt x="355" y="2007"/>
                      <a:pt x="349" y="2010"/>
                    </a:cubicBezTo>
                    <a:cubicBezTo>
                      <a:pt x="307" y="2030"/>
                      <a:pt x="264" y="2050"/>
                      <a:pt x="223" y="2072"/>
                    </a:cubicBezTo>
                    <a:cubicBezTo>
                      <a:pt x="202" y="2082"/>
                      <a:pt x="181" y="2094"/>
                      <a:pt x="163" y="2109"/>
                    </a:cubicBezTo>
                    <a:cubicBezTo>
                      <a:pt x="146" y="2123"/>
                      <a:pt x="132" y="2140"/>
                      <a:pt x="118" y="2157"/>
                    </a:cubicBezTo>
                    <a:cubicBezTo>
                      <a:pt x="93" y="2187"/>
                      <a:pt x="71" y="2218"/>
                      <a:pt x="46" y="2246"/>
                    </a:cubicBezTo>
                    <a:cubicBezTo>
                      <a:pt x="29" y="2265"/>
                      <a:pt x="33" y="2287"/>
                      <a:pt x="29" y="2308"/>
                    </a:cubicBezTo>
                    <a:cubicBezTo>
                      <a:pt x="29" y="2311"/>
                      <a:pt x="34" y="2316"/>
                      <a:pt x="38" y="2318"/>
                    </a:cubicBezTo>
                    <a:cubicBezTo>
                      <a:pt x="40" y="2319"/>
                      <a:pt x="46" y="2318"/>
                      <a:pt x="48" y="2316"/>
                    </a:cubicBezTo>
                    <a:cubicBezTo>
                      <a:pt x="54" y="2309"/>
                      <a:pt x="60" y="2300"/>
                      <a:pt x="66" y="2293"/>
                    </a:cubicBezTo>
                    <a:cubicBezTo>
                      <a:pt x="81" y="2275"/>
                      <a:pt x="93" y="2254"/>
                      <a:pt x="120" y="2245"/>
                    </a:cubicBezTo>
                    <a:cubicBezTo>
                      <a:pt x="119" y="2252"/>
                      <a:pt x="119" y="2257"/>
                      <a:pt x="117" y="2260"/>
                    </a:cubicBezTo>
                    <a:cubicBezTo>
                      <a:pt x="99" y="2286"/>
                      <a:pt x="82" y="2314"/>
                      <a:pt x="60" y="2337"/>
                    </a:cubicBezTo>
                    <a:cubicBezTo>
                      <a:pt x="44" y="2356"/>
                      <a:pt x="42" y="2373"/>
                      <a:pt x="49" y="2394"/>
                    </a:cubicBezTo>
                    <a:cubicBezTo>
                      <a:pt x="78" y="2409"/>
                      <a:pt x="80" y="2409"/>
                      <a:pt x="99" y="2386"/>
                    </a:cubicBezTo>
                    <a:cubicBezTo>
                      <a:pt x="118" y="2364"/>
                      <a:pt x="138" y="2342"/>
                      <a:pt x="158" y="2320"/>
                    </a:cubicBezTo>
                    <a:cubicBezTo>
                      <a:pt x="164" y="2314"/>
                      <a:pt x="171" y="2308"/>
                      <a:pt x="178" y="2304"/>
                    </a:cubicBezTo>
                    <a:cubicBezTo>
                      <a:pt x="183" y="2300"/>
                      <a:pt x="190" y="2301"/>
                      <a:pt x="195" y="2309"/>
                    </a:cubicBezTo>
                    <a:cubicBezTo>
                      <a:pt x="193" y="2312"/>
                      <a:pt x="192" y="2317"/>
                      <a:pt x="189" y="2320"/>
                    </a:cubicBezTo>
                    <a:cubicBezTo>
                      <a:pt x="165" y="2349"/>
                      <a:pt x="142" y="2377"/>
                      <a:pt x="117" y="2405"/>
                    </a:cubicBezTo>
                    <a:cubicBezTo>
                      <a:pt x="100" y="2425"/>
                      <a:pt x="87" y="2447"/>
                      <a:pt x="77" y="2471"/>
                    </a:cubicBezTo>
                    <a:cubicBezTo>
                      <a:pt x="73" y="2480"/>
                      <a:pt x="71" y="2490"/>
                      <a:pt x="81" y="2499"/>
                    </a:cubicBezTo>
                    <a:cubicBezTo>
                      <a:pt x="93" y="2501"/>
                      <a:pt x="104" y="2498"/>
                      <a:pt x="117" y="2491"/>
                    </a:cubicBezTo>
                    <a:cubicBezTo>
                      <a:pt x="140" y="2446"/>
                      <a:pt x="182" y="2417"/>
                      <a:pt x="215" y="2379"/>
                    </a:cubicBezTo>
                    <a:cubicBezTo>
                      <a:pt x="217" y="2376"/>
                      <a:pt x="221" y="2373"/>
                      <a:pt x="224" y="2372"/>
                    </a:cubicBezTo>
                    <a:cubicBezTo>
                      <a:pt x="231" y="2370"/>
                      <a:pt x="239" y="2369"/>
                      <a:pt x="242" y="2381"/>
                    </a:cubicBezTo>
                    <a:cubicBezTo>
                      <a:pt x="222" y="2402"/>
                      <a:pt x="201" y="2424"/>
                      <a:pt x="180" y="2446"/>
                    </a:cubicBezTo>
                    <a:cubicBezTo>
                      <a:pt x="171" y="2455"/>
                      <a:pt x="162" y="2464"/>
                      <a:pt x="155" y="2474"/>
                    </a:cubicBezTo>
                    <a:cubicBezTo>
                      <a:pt x="146" y="2485"/>
                      <a:pt x="140" y="2496"/>
                      <a:pt x="143" y="2510"/>
                    </a:cubicBezTo>
                    <a:cubicBezTo>
                      <a:pt x="146" y="2512"/>
                      <a:pt x="147" y="2515"/>
                      <a:pt x="149" y="2515"/>
                    </a:cubicBezTo>
                    <a:cubicBezTo>
                      <a:pt x="154" y="2515"/>
                      <a:pt x="159" y="2516"/>
                      <a:pt x="164" y="2515"/>
                    </a:cubicBezTo>
                    <a:cubicBezTo>
                      <a:pt x="176" y="2512"/>
                      <a:pt x="188" y="2505"/>
                      <a:pt x="200" y="2505"/>
                    </a:cubicBezTo>
                    <a:cubicBezTo>
                      <a:pt x="215" y="2506"/>
                      <a:pt x="225" y="2499"/>
                      <a:pt x="235" y="2490"/>
                    </a:cubicBezTo>
                    <a:cubicBezTo>
                      <a:pt x="250" y="2476"/>
                      <a:pt x="264" y="2462"/>
                      <a:pt x="279" y="2449"/>
                    </a:cubicBezTo>
                    <a:cubicBezTo>
                      <a:pt x="292" y="2437"/>
                      <a:pt x="308" y="2427"/>
                      <a:pt x="316" y="2409"/>
                    </a:cubicBezTo>
                    <a:cubicBezTo>
                      <a:pt x="320" y="2399"/>
                      <a:pt x="329" y="2395"/>
                      <a:pt x="341" y="2395"/>
                    </a:cubicBezTo>
                    <a:cubicBezTo>
                      <a:pt x="342" y="2404"/>
                      <a:pt x="340" y="2412"/>
                      <a:pt x="334" y="2419"/>
                    </a:cubicBezTo>
                    <a:cubicBezTo>
                      <a:pt x="325" y="2429"/>
                      <a:pt x="315" y="2438"/>
                      <a:pt x="305" y="2447"/>
                    </a:cubicBezTo>
                    <a:cubicBezTo>
                      <a:pt x="297" y="2455"/>
                      <a:pt x="288" y="2462"/>
                      <a:pt x="281" y="2470"/>
                    </a:cubicBezTo>
                    <a:cubicBezTo>
                      <a:pt x="275" y="2475"/>
                      <a:pt x="276" y="2484"/>
                      <a:pt x="280" y="2490"/>
                    </a:cubicBezTo>
                    <a:cubicBezTo>
                      <a:pt x="284" y="2496"/>
                      <a:pt x="290" y="2497"/>
                      <a:pt x="296" y="2496"/>
                    </a:cubicBezTo>
                    <a:cubicBezTo>
                      <a:pt x="317" y="2493"/>
                      <a:pt x="334" y="2483"/>
                      <a:pt x="348" y="2469"/>
                    </a:cubicBezTo>
                    <a:cubicBezTo>
                      <a:pt x="370" y="2447"/>
                      <a:pt x="391" y="2425"/>
                      <a:pt x="410" y="2400"/>
                    </a:cubicBezTo>
                    <a:cubicBezTo>
                      <a:pt x="453" y="2346"/>
                      <a:pt x="485" y="2285"/>
                      <a:pt x="513" y="2223"/>
                    </a:cubicBezTo>
                    <a:cubicBezTo>
                      <a:pt x="498" y="2206"/>
                      <a:pt x="483" y="2190"/>
                      <a:pt x="469" y="2172"/>
                    </a:cubicBezTo>
                    <a:cubicBezTo>
                      <a:pt x="456" y="2156"/>
                      <a:pt x="444" y="2139"/>
                      <a:pt x="433" y="2121"/>
                    </a:cubicBezTo>
                    <a:cubicBezTo>
                      <a:pt x="421" y="2102"/>
                      <a:pt x="412" y="2082"/>
                      <a:pt x="401" y="2063"/>
                    </a:cubicBezTo>
                    <a:cubicBezTo>
                      <a:pt x="390" y="2044"/>
                      <a:pt x="386" y="2021"/>
                      <a:pt x="370" y="2003"/>
                    </a:cubicBezTo>
                    <a:close/>
                    <a:moveTo>
                      <a:pt x="2912" y="2300"/>
                    </a:moveTo>
                    <a:cubicBezTo>
                      <a:pt x="2928" y="2305"/>
                      <a:pt x="2940" y="2311"/>
                      <a:pt x="2953" y="2314"/>
                    </a:cubicBezTo>
                    <a:cubicBezTo>
                      <a:pt x="2994" y="2324"/>
                      <a:pt x="3033" y="2337"/>
                      <a:pt x="3069" y="2360"/>
                    </a:cubicBezTo>
                    <a:cubicBezTo>
                      <a:pt x="3080" y="2366"/>
                      <a:pt x="3092" y="2372"/>
                      <a:pt x="3103" y="2374"/>
                    </a:cubicBezTo>
                    <a:cubicBezTo>
                      <a:pt x="3129" y="2380"/>
                      <a:pt x="3153" y="2389"/>
                      <a:pt x="3175" y="2403"/>
                    </a:cubicBezTo>
                    <a:cubicBezTo>
                      <a:pt x="3198" y="2416"/>
                      <a:pt x="3222" y="2416"/>
                      <a:pt x="3247" y="2409"/>
                    </a:cubicBezTo>
                    <a:cubicBezTo>
                      <a:pt x="3252" y="2407"/>
                      <a:pt x="3257" y="2403"/>
                      <a:pt x="3263" y="2398"/>
                    </a:cubicBezTo>
                    <a:cubicBezTo>
                      <a:pt x="3257" y="2392"/>
                      <a:pt x="3253" y="2387"/>
                      <a:pt x="3250" y="2382"/>
                    </a:cubicBezTo>
                    <a:cubicBezTo>
                      <a:pt x="3229" y="2350"/>
                      <a:pt x="3205" y="2321"/>
                      <a:pt x="3174" y="2297"/>
                    </a:cubicBezTo>
                    <a:cubicBezTo>
                      <a:pt x="3161" y="2287"/>
                      <a:pt x="3150" y="2273"/>
                      <a:pt x="3138" y="2260"/>
                    </a:cubicBezTo>
                    <a:cubicBezTo>
                      <a:pt x="3136" y="2258"/>
                      <a:pt x="3137" y="2255"/>
                      <a:pt x="3135" y="2251"/>
                    </a:cubicBezTo>
                    <a:cubicBezTo>
                      <a:pt x="3140" y="2252"/>
                      <a:pt x="3143" y="2252"/>
                      <a:pt x="3144" y="2253"/>
                    </a:cubicBezTo>
                    <a:cubicBezTo>
                      <a:pt x="3177" y="2285"/>
                      <a:pt x="3209" y="2317"/>
                      <a:pt x="3242" y="2349"/>
                    </a:cubicBezTo>
                    <a:cubicBezTo>
                      <a:pt x="3245" y="2352"/>
                      <a:pt x="3248" y="2356"/>
                      <a:pt x="3252" y="2359"/>
                    </a:cubicBezTo>
                    <a:cubicBezTo>
                      <a:pt x="3257" y="2363"/>
                      <a:pt x="3263" y="2367"/>
                      <a:pt x="3269" y="2363"/>
                    </a:cubicBezTo>
                    <a:cubicBezTo>
                      <a:pt x="3274" y="2360"/>
                      <a:pt x="3276" y="2354"/>
                      <a:pt x="3280" y="2350"/>
                    </a:cubicBezTo>
                    <a:cubicBezTo>
                      <a:pt x="3277" y="2344"/>
                      <a:pt x="3275" y="2339"/>
                      <a:pt x="3271" y="2336"/>
                    </a:cubicBezTo>
                    <a:cubicBezTo>
                      <a:pt x="3248" y="2311"/>
                      <a:pt x="3225" y="2285"/>
                      <a:pt x="3200" y="2261"/>
                    </a:cubicBezTo>
                    <a:cubicBezTo>
                      <a:pt x="3179" y="2240"/>
                      <a:pt x="3154" y="2222"/>
                      <a:pt x="3126" y="2212"/>
                    </a:cubicBezTo>
                    <a:cubicBezTo>
                      <a:pt x="3058" y="2187"/>
                      <a:pt x="2987" y="2168"/>
                      <a:pt x="2915" y="2159"/>
                    </a:cubicBezTo>
                    <a:cubicBezTo>
                      <a:pt x="2865" y="2153"/>
                      <a:pt x="2813" y="2152"/>
                      <a:pt x="2766" y="2131"/>
                    </a:cubicBezTo>
                    <a:cubicBezTo>
                      <a:pt x="2765" y="2130"/>
                      <a:pt x="2764" y="2130"/>
                      <a:pt x="2763" y="2130"/>
                    </a:cubicBezTo>
                    <a:cubicBezTo>
                      <a:pt x="2747" y="2126"/>
                      <a:pt x="2732" y="2127"/>
                      <a:pt x="2721" y="2138"/>
                    </a:cubicBezTo>
                    <a:cubicBezTo>
                      <a:pt x="2699" y="2158"/>
                      <a:pt x="2676" y="2177"/>
                      <a:pt x="2656" y="2199"/>
                    </a:cubicBezTo>
                    <a:cubicBezTo>
                      <a:pt x="2632" y="2227"/>
                      <a:pt x="2620" y="2262"/>
                      <a:pt x="2601" y="2294"/>
                    </a:cubicBezTo>
                    <a:cubicBezTo>
                      <a:pt x="2616" y="2316"/>
                      <a:pt x="2629" y="2337"/>
                      <a:pt x="2651" y="2350"/>
                    </a:cubicBezTo>
                    <a:cubicBezTo>
                      <a:pt x="2690" y="2372"/>
                      <a:pt x="2728" y="2394"/>
                      <a:pt x="2772" y="2406"/>
                    </a:cubicBezTo>
                    <a:cubicBezTo>
                      <a:pt x="2805" y="2416"/>
                      <a:pt x="2836" y="2430"/>
                      <a:pt x="2867" y="2446"/>
                    </a:cubicBezTo>
                    <a:cubicBezTo>
                      <a:pt x="2899" y="2463"/>
                      <a:pt x="2933" y="2473"/>
                      <a:pt x="2968" y="2480"/>
                    </a:cubicBezTo>
                    <a:cubicBezTo>
                      <a:pt x="2992" y="2485"/>
                      <a:pt x="3012" y="2476"/>
                      <a:pt x="3031" y="2463"/>
                    </a:cubicBezTo>
                    <a:cubicBezTo>
                      <a:pt x="3043" y="2453"/>
                      <a:pt x="3045" y="2439"/>
                      <a:pt x="3035" y="2427"/>
                    </a:cubicBezTo>
                    <a:cubicBezTo>
                      <a:pt x="3024" y="2415"/>
                      <a:pt x="3012" y="2405"/>
                      <a:pt x="3000" y="2394"/>
                    </a:cubicBezTo>
                    <a:cubicBezTo>
                      <a:pt x="2977" y="2373"/>
                      <a:pt x="2953" y="2353"/>
                      <a:pt x="2931" y="2332"/>
                    </a:cubicBezTo>
                    <a:cubicBezTo>
                      <a:pt x="2922" y="2324"/>
                      <a:pt x="2913" y="2315"/>
                      <a:pt x="2912" y="2300"/>
                    </a:cubicBezTo>
                    <a:close/>
                    <a:moveTo>
                      <a:pt x="303" y="3687"/>
                    </a:moveTo>
                    <a:cubicBezTo>
                      <a:pt x="266" y="3712"/>
                      <a:pt x="266" y="3712"/>
                      <a:pt x="269" y="3749"/>
                    </a:cubicBezTo>
                    <a:cubicBezTo>
                      <a:pt x="271" y="3767"/>
                      <a:pt x="272" y="3786"/>
                      <a:pt x="273" y="3804"/>
                    </a:cubicBezTo>
                    <a:cubicBezTo>
                      <a:pt x="274" y="3815"/>
                      <a:pt x="276" y="3826"/>
                      <a:pt x="279" y="3837"/>
                    </a:cubicBezTo>
                    <a:cubicBezTo>
                      <a:pt x="288" y="3879"/>
                      <a:pt x="310" y="3914"/>
                      <a:pt x="331" y="3950"/>
                    </a:cubicBezTo>
                    <a:cubicBezTo>
                      <a:pt x="356" y="3992"/>
                      <a:pt x="393" y="4016"/>
                      <a:pt x="437" y="4031"/>
                    </a:cubicBezTo>
                    <a:cubicBezTo>
                      <a:pt x="449" y="4035"/>
                      <a:pt x="449" y="4046"/>
                      <a:pt x="457" y="4052"/>
                    </a:cubicBezTo>
                    <a:cubicBezTo>
                      <a:pt x="470" y="4054"/>
                      <a:pt x="483" y="4058"/>
                      <a:pt x="497" y="4051"/>
                    </a:cubicBezTo>
                    <a:cubicBezTo>
                      <a:pt x="505" y="4029"/>
                      <a:pt x="498" y="4007"/>
                      <a:pt x="500" y="3985"/>
                    </a:cubicBezTo>
                    <a:cubicBezTo>
                      <a:pt x="502" y="3963"/>
                      <a:pt x="503" y="3941"/>
                      <a:pt x="504" y="3922"/>
                    </a:cubicBezTo>
                    <a:cubicBezTo>
                      <a:pt x="470" y="3889"/>
                      <a:pt x="438" y="3859"/>
                      <a:pt x="407" y="3828"/>
                    </a:cubicBezTo>
                    <a:cubicBezTo>
                      <a:pt x="374" y="3794"/>
                      <a:pt x="343" y="3759"/>
                      <a:pt x="322" y="3717"/>
                    </a:cubicBezTo>
                    <a:cubicBezTo>
                      <a:pt x="317" y="3707"/>
                      <a:pt x="310" y="3698"/>
                      <a:pt x="303" y="3687"/>
                    </a:cubicBezTo>
                    <a:close/>
                    <a:moveTo>
                      <a:pt x="1928" y="3990"/>
                    </a:moveTo>
                    <a:cubicBezTo>
                      <a:pt x="1922" y="3991"/>
                      <a:pt x="1918" y="3991"/>
                      <a:pt x="1914" y="3992"/>
                    </a:cubicBezTo>
                    <a:cubicBezTo>
                      <a:pt x="1849" y="4021"/>
                      <a:pt x="1778" y="4034"/>
                      <a:pt x="1710" y="4055"/>
                    </a:cubicBezTo>
                    <a:cubicBezTo>
                      <a:pt x="1690" y="4062"/>
                      <a:pt x="1669" y="4065"/>
                      <a:pt x="1648" y="4062"/>
                    </a:cubicBezTo>
                    <a:cubicBezTo>
                      <a:pt x="1631" y="4060"/>
                      <a:pt x="1613" y="4058"/>
                      <a:pt x="1596" y="4064"/>
                    </a:cubicBezTo>
                    <a:cubicBezTo>
                      <a:pt x="1586" y="4080"/>
                      <a:pt x="1586" y="4096"/>
                      <a:pt x="1592" y="4113"/>
                    </a:cubicBezTo>
                    <a:cubicBezTo>
                      <a:pt x="1713" y="4153"/>
                      <a:pt x="1865" y="4114"/>
                      <a:pt x="1954" y="4024"/>
                    </a:cubicBezTo>
                    <a:cubicBezTo>
                      <a:pt x="1945" y="4013"/>
                      <a:pt x="1936" y="4001"/>
                      <a:pt x="1928" y="3990"/>
                    </a:cubicBezTo>
                    <a:close/>
                    <a:moveTo>
                      <a:pt x="1721" y="172"/>
                    </a:moveTo>
                    <a:cubicBezTo>
                      <a:pt x="1721" y="158"/>
                      <a:pt x="1712" y="153"/>
                      <a:pt x="1704" y="148"/>
                    </a:cubicBezTo>
                    <a:cubicBezTo>
                      <a:pt x="1678" y="134"/>
                      <a:pt x="1650" y="130"/>
                      <a:pt x="1621" y="138"/>
                    </a:cubicBezTo>
                    <a:cubicBezTo>
                      <a:pt x="1609" y="141"/>
                      <a:pt x="1598" y="147"/>
                      <a:pt x="1590" y="157"/>
                    </a:cubicBezTo>
                    <a:cubicBezTo>
                      <a:pt x="1569" y="181"/>
                      <a:pt x="1551" y="207"/>
                      <a:pt x="1544" y="239"/>
                    </a:cubicBezTo>
                    <a:cubicBezTo>
                      <a:pt x="1541" y="249"/>
                      <a:pt x="1540" y="259"/>
                      <a:pt x="1541" y="269"/>
                    </a:cubicBezTo>
                    <a:cubicBezTo>
                      <a:pt x="1541" y="279"/>
                      <a:pt x="1546" y="287"/>
                      <a:pt x="1560" y="289"/>
                    </a:cubicBezTo>
                    <a:cubicBezTo>
                      <a:pt x="1585" y="269"/>
                      <a:pt x="1610" y="248"/>
                      <a:pt x="1636" y="227"/>
                    </a:cubicBezTo>
                    <a:cubicBezTo>
                      <a:pt x="1662" y="205"/>
                      <a:pt x="1697" y="195"/>
                      <a:pt x="1721" y="172"/>
                    </a:cubicBezTo>
                    <a:close/>
                    <a:moveTo>
                      <a:pt x="2383" y="737"/>
                    </a:moveTo>
                    <a:cubicBezTo>
                      <a:pt x="2373" y="734"/>
                      <a:pt x="2366" y="730"/>
                      <a:pt x="2358" y="729"/>
                    </a:cubicBezTo>
                    <a:cubicBezTo>
                      <a:pt x="2355" y="729"/>
                      <a:pt x="2350" y="733"/>
                      <a:pt x="2347" y="737"/>
                    </a:cubicBezTo>
                    <a:cubicBezTo>
                      <a:pt x="2340" y="747"/>
                      <a:pt x="2344" y="759"/>
                      <a:pt x="2355" y="764"/>
                    </a:cubicBezTo>
                    <a:cubicBezTo>
                      <a:pt x="2366" y="769"/>
                      <a:pt x="2371" y="764"/>
                      <a:pt x="2383" y="737"/>
                    </a:cubicBezTo>
                    <a:close/>
                    <a:moveTo>
                      <a:pt x="2800" y="2118"/>
                    </a:moveTo>
                    <a:cubicBezTo>
                      <a:pt x="2801" y="2110"/>
                      <a:pt x="2790" y="2102"/>
                      <a:pt x="2783" y="2106"/>
                    </a:cubicBezTo>
                    <a:cubicBezTo>
                      <a:pt x="2781" y="2107"/>
                      <a:pt x="2779" y="2112"/>
                      <a:pt x="2779" y="2115"/>
                    </a:cubicBezTo>
                    <a:cubicBezTo>
                      <a:pt x="2781" y="2122"/>
                      <a:pt x="2789" y="2126"/>
                      <a:pt x="2796" y="2123"/>
                    </a:cubicBezTo>
                    <a:cubicBezTo>
                      <a:pt x="2798" y="2122"/>
                      <a:pt x="2799" y="2120"/>
                      <a:pt x="2800" y="2118"/>
                    </a:cubicBezTo>
                    <a:close/>
                    <a:moveTo>
                      <a:pt x="1792" y="642"/>
                    </a:moveTo>
                    <a:cubicBezTo>
                      <a:pt x="1790" y="651"/>
                      <a:pt x="1788" y="657"/>
                      <a:pt x="1793" y="662"/>
                    </a:cubicBezTo>
                    <a:cubicBezTo>
                      <a:pt x="1795" y="663"/>
                      <a:pt x="1798" y="664"/>
                      <a:pt x="1800" y="663"/>
                    </a:cubicBezTo>
                    <a:cubicBezTo>
                      <a:pt x="1801" y="662"/>
                      <a:pt x="1803" y="659"/>
                      <a:pt x="1802" y="657"/>
                    </a:cubicBezTo>
                    <a:cubicBezTo>
                      <a:pt x="1800" y="653"/>
                      <a:pt x="1797" y="649"/>
                      <a:pt x="1792" y="642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39" name="Freeform 17"/>
              <p:cNvSpPr>
                <a:spLocks/>
              </p:cNvSpPr>
              <p:nvPr/>
            </p:nvSpPr>
            <p:spPr bwMode="auto">
              <a:xfrm>
                <a:off x="6240463" y="2744788"/>
                <a:ext cx="1231900" cy="1065213"/>
              </a:xfrm>
              <a:custGeom>
                <a:avLst/>
                <a:gdLst>
                  <a:gd name="T0" fmla="*/ 1139 w 1498"/>
                  <a:gd name="T1" fmla="*/ 0 h 1294"/>
                  <a:gd name="T2" fmla="*/ 1261 w 1498"/>
                  <a:gd name="T3" fmla="*/ 125 h 1294"/>
                  <a:gd name="T4" fmla="*/ 1290 w 1498"/>
                  <a:gd name="T5" fmla="*/ 147 h 1294"/>
                  <a:gd name="T6" fmla="*/ 1327 w 1498"/>
                  <a:gd name="T7" fmla="*/ 171 h 1294"/>
                  <a:gd name="T8" fmla="*/ 1434 w 1498"/>
                  <a:gd name="T9" fmla="*/ 207 h 1294"/>
                  <a:gd name="T10" fmla="*/ 1462 w 1498"/>
                  <a:gd name="T11" fmla="*/ 211 h 1294"/>
                  <a:gd name="T12" fmla="*/ 1473 w 1498"/>
                  <a:gd name="T13" fmla="*/ 259 h 1294"/>
                  <a:gd name="T14" fmla="*/ 1486 w 1498"/>
                  <a:gd name="T15" fmla="*/ 335 h 1294"/>
                  <a:gd name="T16" fmla="*/ 1492 w 1498"/>
                  <a:gd name="T17" fmla="*/ 368 h 1294"/>
                  <a:gd name="T18" fmla="*/ 1493 w 1498"/>
                  <a:gd name="T19" fmla="*/ 516 h 1294"/>
                  <a:gd name="T20" fmla="*/ 1480 w 1498"/>
                  <a:gd name="T21" fmla="*/ 690 h 1294"/>
                  <a:gd name="T22" fmla="*/ 1433 w 1498"/>
                  <a:gd name="T23" fmla="*/ 913 h 1294"/>
                  <a:gd name="T24" fmla="*/ 1316 w 1498"/>
                  <a:gd name="T25" fmla="*/ 1157 h 1294"/>
                  <a:gd name="T26" fmla="*/ 1221 w 1498"/>
                  <a:gd name="T27" fmla="*/ 1294 h 1294"/>
                  <a:gd name="T28" fmla="*/ 1166 w 1498"/>
                  <a:gd name="T29" fmla="*/ 1280 h 1294"/>
                  <a:gd name="T30" fmla="*/ 1033 w 1498"/>
                  <a:gd name="T31" fmla="*/ 1249 h 1294"/>
                  <a:gd name="T32" fmla="*/ 871 w 1498"/>
                  <a:gd name="T33" fmla="*/ 1233 h 1294"/>
                  <a:gd name="T34" fmla="*/ 793 w 1498"/>
                  <a:gd name="T35" fmla="*/ 1227 h 1294"/>
                  <a:gd name="T36" fmla="*/ 708 w 1498"/>
                  <a:gd name="T37" fmla="*/ 1225 h 1294"/>
                  <a:gd name="T38" fmla="*/ 560 w 1498"/>
                  <a:gd name="T39" fmla="*/ 1224 h 1294"/>
                  <a:gd name="T40" fmla="*/ 512 w 1498"/>
                  <a:gd name="T41" fmla="*/ 1216 h 1294"/>
                  <a:gd name="T42" fmla="*/ 463 w 1498"/>
                  <a:gd name="T43" fmla="*/ 1111 h 1294"/>
                  <a:gd name="T44" fmla="*/ 501 w 1498"/>
                  <a:gd name="T45" fmla="*/ 1052 h 1294"/>
                  <a:gd name="T46" fmla="*/ 543 w 1498"/>
                  <a:gd name="T47" fmla="*/ 996 h 1294"/>
                  <a:gd name="T48" fmla="*/ 575 w 1498"/>
                  <a:gd name="T49" fmla="*/ 938 h 1294"/>
                  <a:gd name="T50" fmla="*/ 638 w 1498"/>
                  <a:gd name="T51" fmla="*/ 868 h 1294"/>
                  <a:gd name="T52" fmla="*/ 726 w 1498"/>
                  <a:gd name="T53" fmla="*/ 820 h 1294"/>
                  <a:gd name="T54" fmla="*/ 749 w 1498"/>
                  <a:gd name="T55" fmla="*/ 809 h 1294"/>
                  <a:gd name="T56" fmla="*/ 893 w 1498"/>
                  <a:gd name="T57" fmla="*/ 733 h 1294"/>
                  <a:gd name="T58" fmla="*/ 992 w 1498"/>
                  <a:gd name="T59" fmla="*/ 703 h 1294"/>
                  <a:gd name="T60" fmla="*/ 1009 w 1498"/>
                  <a:gd name="T61" fmla="*/ 698 h 1294"/>
                  <a:gd name="T62" fmla="*/ 991 w 1498"/>
                  <a:gd name="T63" fmla="*/ 687 h 1294"/>
                  <a:gd name="T64" fmla="*/ 922 w 1498"/>
                  <a:gd name="T65" fmla="*/ 699 h 1294"/>
                  <a:gd name="T66" fmla="*/ 891 w 1498"/>
                  <a:gd name="T67" fmla="*/ 711 h 1294"/>
                  <a:gd name="T68" fmla="*/ 743 w 1498"/>
                  <a:gd name="T69" fmla="*/ 787 h 1294"/>
                  <a:gd name="T70" fmla="*/ 723 w 1498"/>
                  <a:gd name="T71" fmla="*/ 797 h 1294"/>
                  <a:gd name="T72" fmla="*/ 536 w 1498"/>
                  <a:gd name="T73" fmla="*/ 903 h 1294"/>
                  <a:gd name="T74" fmla="*/ 463 w 1498"/>
                  <a:gd name="T75" fmla="*/ 952 h 1294"/>
                  <a:gd name="T76" fmla="*/ 422 w 1498"/>
                  <a:gd name="T77" fmla="*/ 978 h 1294"/>
                  <a:gd name="T78" fmla="*/ 296 w 1498"/>
                  <a:gd name="T79" fmla="*/ 1049 h 1294"/>
                  <a:gd name="T80" fmla="*/ 218 w 1498"/>
                  <a:gd name="T81" fmla="*/ 1081 h 1294"/>
                  <a:gd name="T82" fmla="*/ 177 w 1498"/>
                  <a:gd name="T83" fmla="*/ 1072 h 1294"/>
                  <a:gd name="T84" fmla="*/ 141 w 1498"/>
                  <a:gd name="T85" fmla="*/ 1035 h 1294"/>
                  <a:gd name="T86" fmla="*/ 56 w 1498"/>
                  <a:gd name="T87" fmla="*/ 924 h 1294"/>
                  <a:gd name="T88" fmla="*/ 42 w 1498"/>
                  <a:gd name="T89" fmla="*/ 902 h 1294"/>
                  <a:gd name="T90" fmla="*/ 0 w 1498"/>
                  <a:gd name="T91" fmla="*/ 762 h 1294"/>
                  <a:gd name="T92" fmla="*/ 15 w 1498"/>
                  <a:gd name="T93" fmla="*/ 722 h 1294"/>
                  <a:gd name="T94" fmla="*/ 122 w 1498"/>
                  <a:gd name="T95" fmla="*/ 615 h 1294"/>
                  <a:gd name="T96" fmla="*/ 220 w 1498"/>
                  <a:gd name="T97" fmla="*/ 526 h 1294"/>
                  <a:gd name="T98" fmla="*/ 306 w 1498"/>
                  <a:gd name="T99" fmla="*/ 463 h 1294"/>
                  <a:gd name="T100" fmla="*/ 368 w 1498"/>
                  <a:gd name="T101" fmla="*/ 417 h 1294"/>
                  <a:gd name="T102" fmla="*/ 526 w 1498"/>
                  <a:gd name="T103" fmla="*/ 300 h 1294"/>
                  <a:gd name="T104" fmla="*/ 570 w 1498"/>
                  <a:gd name="T105" fmla="*/ 275 h 1294"/>
                  <a:gd name="T106" fmla="*/ 727 w 1498"/>
                  <a:gd name="T107" fmla="*/ 184 h 1294"/>
                  <a:gd name="T108" fmla="*/ 889 w 1498"/>
                  <a:gd name="T109" fmla="*/ 111 h 1294"/>
                  <a:gd name="T110" fmla="*/ 950 w 1498"/>
                  <a:gd name="T111" fmla="*/ 84 h 1294"/>
                  <a:gd name="T112" fmla="*/ 989 w 1498"/>
                  <a:gd name="T113" fmla="*/ 64 h 1294"/>
                  <a:gd name="T114" fmla="*/ 1065 w 1498"/>
                  <a:gd name="T115" fmla="*/ 26 h 1294"/>
                  <a:gd name="T116" fmla="*/ 1139 w 1498"/>
                  <a:gd name="T117" fmla="*/ 0 h 129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1498" h="1294">
                    <a:moveTo>
                      <a:pt x="1139" y="0"/>
                    </a:moveTo>
                    <a:cubicBezTo>
                      <a:pt x="1172" y="50"/>
                      <a:pt x="1218" y="85"/>
                      <a:pt x="1261" y="125"/>
                    </a:cubicBezTo>
                    <a:cubicBezTo>
                      <a:pt x="1269" y="133"/>
                      <a:pt x="1280" y="140"/>
                      <a:pt x="1290" y="147"/>
                    </a:cubicBezTo>
                    <a:cubicBezTo>
                      <a:pt x="1303" y="155"/>
                      <a:pt x="1316" y="162"/>
                      <a:pt x="1327" y="171"/>
                    </a:cubicBezTo>
                    <a:cubicBezTo>
                      <a:pt x="1358" y="198"/>
                      <a:pt x="1395" y="204"/>
                      <a:pt x="1434" y="207"/>
                    </a:cubicBezTo>
                    <a:cubicBezTo>
                      <a:pt x="1444" y="208"/>
                      <a:pt x="1453" y="210"/>
                      <a:pt x="1462" y="211"/>
                    </a:cubicBezTo>
                    <a:cubicBezTo>
                      <a:pt x="1472" y="227"/>
                      <a:pt x="1472" y="243"/>
                      <a:pt x="1473" y="259"/>
                    </a:cubicBezTo>
                    <a:cubicBezTo>
                      <a:pt x="1474" y="285"/>
                      <a:pt x="1479" y="310"/>
                      <a:pt x="1486" y="335"/>
                    </a:cubicBezTo>
                    <a:cubicBezTo>
                      <a:pt x="1489" y="346"/>
                      <a:pt x="1490" y="357"/>
                      <a:pt x="1492" y="368"/>
                    </a:cubicBezTo>
                    <a:cubicBezTo>
                      <a:pt x="1498" y="417"/>
                      <a:pt x="1497" y="467"/>
                      <a:pt x="1493" y="516"/>
                    </a:cubicBezTo>
                    <a:cubicBezTo>
                      <a:pt x="1490" y="574"/>
                      <a:pt x="1484" y="632"/>
                      <a:pt x="1480" y="690"/>
                    </a:cubicBezTo>
                    <a:cubicBezTo>
                      <a:pt x="1475" y="767"/>
                      <a:pt x="1461" y="841"/>
                      <a:pt x="1433" y="913"/>
                    </a:cubicBezTo>
                    <a:cubicBezTo>
                      <a:pt x="1400" y="997"/>
                      <a:pt x="1359" y="1077"/>
                      <a:pt x="1316" y="1157"/>
                    </a:cubicBezTo>
                    <a:cubicBezTo>
                      <a:pt x="1290" y="1206"/>
                      <a:pt x="1255" y="1249"/>
                      <a:pt x="1221" y="1294"/>
                    </a:cubicBezTo>
                    <a:cubicBezTo>
                      <a:pt x="1202" y="1289"/>
                      <a:pt x="1184" y="1285"/>
                      <a:pt x="1166" y="1280"/>
                    </a:cubicBezTo>
                    <a:cubicBezTo>
                      <a:pt x="1121" y="1270"/>
                      <a:pt x="1077" y="1260"/>
                      <a:pt x="1033" y="1249"/>
                    </a:cubicBezTo>
                    <a:cubicBezTo>
                      <a:pt x="979" y="1237"/>
                      <a:pt x="925" y="1238"/>
                      <a:pt x="871" y="1233"/>
                    </a:cubicBezTo>
                    <a:cubicBezTo>
                      <a:pt x="845" y="1230"/>
                      <a:pt x="819" y="1228"/>
                      <a:pt x="793" y="1227"/>
                    </a:cubicBezTo>
                    <a:cubicBezTo>
                      <a:pt x="765" y="1226"/>
                      <a:pt x="736" y="1226"/>
                      <a:pt x="708" y="1225"/>
                    </a:cubicBezTo>
                    <a:cubicBezTo>
                      <a:pt x="659" y="1225"/>
                      <a:pt x="609" y="1225"/>
                      <a:pt x="560" y="1224"/>
                    </a:cubicBezTo>
                    <a:cubicBezTo>
                      <a:pt x="544" y="1223"/>
                      <a:pt x="527" y="1221"/>
                      <a:pt x="512" y="1216"/>
                    </a:cubicBezTo>
                    <a:cubicBezTo>
                      <a:pt x="470" y="1202"/>
                      <a:pt x="439" y="1162"/>
                      <a:pt x="463" y="1111"/>
                    </a:cubicBezTo>
                    <a:cubicBezTo>
                      <a:pt x="473" y="1091"/>
                      <a:pt x="487" y="1071"/>
                      <a:pt x="501" y="1052"/>
                    </a:cubicBezTo>
                    <a:cubicBezTo>
                      <a:pt x="514" y="1033"/>
                      <a:pt x="530" y="1016"/>
                      <a:pt x="543" y="996"/>
                    </a:cubicBezTo>
                    <a:cubicBezTo>
                      <a:pt x="555" y="978"/>
                      <a:pt x="566" y="958"/>
                      <a:pt x="575" y="938"/>
                    </a:cubicBezTo>
                    <a:cubicBezTo>
                      <a:pt x="589" y="908"/>
                      <a:pt x="610" y="885"/>
                      <a:pt x="638" y="868"/>
                    </a:cubicBezTo>
                    <a:cubicBezTo>
                      <a:pt x="667" y="850"/>
                      <a:pt x="694" y="832"/>
                      <a:pt x="726" y="820"/>
                    </a:cubicBezTo>
                    <a:cubicBezTo>
                      <a:pt x="734" y="817"/>
                      <a:pt x="742" y="813"/>
                      <a:pt x="749" y="809"/>
                    </a:cubicBezTo>
                    <a:cubicBezTo>
                      <a:pt x="795" y="779"/>
                      <a:pt x="845" y="758"/>
                      <a:pt x="893" y="733"/>
                    </a:cubicBezTo>
                    <a:cubicBezTo>
                      <a:pt x="924" y="717"/>
                      <a:pt x="958" y="710"/>
                      <a:pt x="992" y="703"/>
                    </a:cubicBezTo>
                    <a:cubicBezTo>
                      <a:pt x="997" y="702"/>
                      <a:pt x="1003" y="700"/>
                      <a:pt x="1009" y="698"/>
                    </a:cubicBezTo>
                    <a:cubicBezTo>
                      <a:pt x="1006" y="686"/>
                      <a:pt x="997" y="686"/>
                      <a:pt x="991" y="687"/>
                    </a:cubicBezTo>
                    <a:cubicBezTo>
                      <a:pt x="968" y="690"/>
                      <a:pt x="945" y="694"/>
                      <a:pt x="922" y="699"/>
                    </a:cubicBezTo>
                    <a:cubicBezTo>
                      <a:pt x="911" y="702"/>
                      <a:pt x="901" y="706"/>
                      <a:pt x="891" y="711"/>
                    </a:cubicBezTo>
                    <a:cubicBezTo>
                      <a:pt x="841" y="736"/>
                      <a:pt x="790" y="758"/>
                      <a:pt x="743" y="787"/>
                    </a:cubicBezTo>
                    <a:cubicBezTo>
                      <a:pt x="736" y="791"/>
                      <a:pt x="730" y="794"/>
                      <a:pt x="723" y="797"/>
                    </a:cubicBezTo>
                    <a:cubicBezTo>
                      <a:pt x="657" y="825"/>
                      <a:pt x="597" y="865"/>
                      <a:pt x="536" y="903"/>
                    </a:cubicBezTo>
                    <a:cubicBezTo>
                      <a:pt x="511" y="918"/>
                      <a:pt x="487" y="936"/>
                      <a:pt x="463" y="952"/>
                    </a:cubicBezTo>
                    <a:cubicBezTo>
                      <a:pt x="449" y="961"/>
                      <a:pt x="436" y="970"/>
                      <a:pt x="422" y="978"/>
                    </a:cubicBezTo>
                    <a:cubicBezTo>
                      <a:pt x="380" y="1002"/>
                      <a:pt x="338" y="1024"/>
                      <a:pt x="296" y="1049"/>
                    </a:cubicBezTo>
                    <a:cubicBezTo>
                      <a:pt x="272" y="1063"/>
                      <a:pt x="245" y="1072"/>
                      <a:pt x="218" y="1081"/>
                    </a:cubicBezTo>
                    <a:cubicBezTo>
                      <a:pt x="202" y="1087"/>
                      <a:pt x="189" y="1084"/>
                      <a:pt x="177" y="1072"/>
                    </a:cubicBezTo>
                    <a:cubicBezTo>
                      <a:pt x="165" y="1060"/>
                      <a:pt x="154" y="1047"/>
                      <a:pt x="141" y="1035"/>
                    </a:cubicBezTo>
                    <a:cubicBezTo>
                      <a:pt x="106" y="1003"/>
                      <a:pt x="79" y="965"/>
                      <a:pt x="56" y="924"/>
                    </a:cubicBezTo>
                    <a:cubicBezTo>
                      <a:pt x="52" y="916"/>
                      <a:pt x="47" y="909"/>
                      <a:pt x="42" y="902"/>
                    </a:cubicBezTo>
                    <a:cubicBezTo>
                      <a:pt x="14" y="860"/>
                      <a:pt x="1" y="813"/>
                      <a:pt x="0" y="762"/>
                    </a:cubicBezTo>
                    <a:cubicBezTo>
                      <a:pt x="0" y="746"/>
                      <a:pt x="4" y="733"/>
                      <a:pt x="15" y="722"/>
                    </a:cubicBezTo>
                    <a:cubicBezTo>
                      <a:pt x="50" y="686"/>
                      <a:pt x="85" y="650"/>
                      <a:pt x="122" y="615"/>
                    </a:cubicBezTo>
                    <a:cubicBezTo>
                      <a:pt x="154" y="584"/>
                      <a:pt x="187" y="555"/>
                      <a:pt x="220" y="526"/>
                    </a:cubicBezTo>
                    <a:cubicBezTo>
                      <a:pt x="247" y="503"/>
                      <a:pt x="276" y="483"/>
                      <a:pt x="306" y="463"/>
                    </a:cubicBezTo>
                    <a:cubicBezTo>
                      <a:pt x="327" y="449"/>
                      <a:pt x="348" y="433"/>
                      <a:pt x="368" y="417"/>
                    </a:cubicBezTo>
                    <a:cubicBezTo>
                      <a:pt x="419" y="376"/>
                      <a:pt x="473" y="338"/>
                      <a:pt x="526" y="300"/>
                    </a:cubicBezTo>
                    <a:cubicBezTo>
                      <a:pt x="539" y="290"/>
                      <a:pt x="556" y="283"/>
                      <a:pt x="570" y="275"/>
                    </a:cubicBezTo>
                    <a:cubicBezTo>
                      <a:pt x="623" y="244"/>
                      <a:pt x="674" y="213"/>
                      <a:pt x="727" y="184"/>
                    </a:cubicBezTo>
                    <a:cubicBezTo>
                      <a:pt x="779" y="155"/>
                      <a:pt x="833" y="132"/>
                      <a:pt x="889" y="111"/>
                    </a:cubicBezTo>
                    <a:cubicBezTo>
                      <a:pt x="910" y="104"/>
                      <a:pt x="930" y="94"/>
                      <a:pt x="950" y="84"/>
                    </a:cubicBezTo>
                    <a:cubicBezTo>
                      <a:pt x="963" y="78"/>
                      <a:pt x="976" y="71"/>
                      <a:pt x="989" y="64"/>
                    </a:cubicBezTo>
                    <a:cubicBezTo>
                      <a:pt x="1014" y="51"/>
                      <a:pt x="1040" y="39"/>
                      <a:pt x="1065" y="26"/>
                    </a:cubicBezTo>
                    <a:cubicBezTo>
                      <a:pt x="1087" y="14"/>
                      <a:pt x="1110" y="5"/>
                      <a:pt x="1139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40" name="Freeform 18"/>
              <p:cNvSpPr>
                <a:spLocks/>
              </p:cNvSpPr>
              <p:nvPr/>
            </p:nvSpPr>
            <p:spPr bwMode="auto">
              <a:xfrm>
                <a:off x="6611938" y="3759200"/>
                <a:ext cx="1066800" cy="1350963"/>
              </a:xfrm>
              <a:custGeom>
                <a:avLst/>
                <a:gdLst>
                  <a:gd name="T0" fmla="*/ 516 w 1299"/>
                  <a:gd name="T1" fmla="*/ 606 h 1642"/>
                  <a:gd name="T2" fmla="*/ 478 w 1299"/>
                  <a:gd name="T3" fmla="*/ 592 h 1642"/>
                  <a:gd name="T4" fmla="*/ 385 w 1299"/>
                  <a:gd name="T5" fmla="*/ 570 h 1642"/>
                  <a:gd name="T6" fmla="*/ 189 w 1299"/>
                  <a:gd name="T7" fmla="*/ 476 h 1642"/>
                  <a:gd name="T8" fmla="*/ 138 w 1299"/>
                  <a:gd name="T9" fmla="*/ 438 h 1642"/>
                  <a:gd name="T10" fmla="*/ 102 w 1299"/>
                  <a:gd name="T11" fmla="*/ 397 h 1642"/>
                  <a:gd name="T12" fmla="*/ 92 w 1299"/>
                  <a:gd name="T13" fmla="*/ 387 h 1642"/>
                  <a:gd name="T14" fmla="*/ 7 w 1299"/>
                  <a:gd name="T15" fmla="*/ 265 h 1642"/>
                  <a:gd name="T16" fmla="*/ 1 w 1299"/>
                  <a:gd name="T17" fmla="*/ 203 h 1642"/>
                  <a:gd name="T18" fmla="*/ 31 w 1299"/>
                  <a:gd name="T19" fmla="*/ 29 h 1642"/>
                  <a:gd name="T20" fmla="*/ 39 w 1299"/>
                  <a:gd name="T21" fmla="*/ 8 h 1642"/>
                  <a:gd name="T22" fmla="*/ 82 w 1299"/>
                  <a:gd name="T23" fmla="*/ 2 h 1642"/>
                  <a:gd name="T24" fmla="*/ 226 w 1299"/>
                  <a:gd name="T25" fmla="*/ 11 h 1642"/>
                  <a:gd name="T26" fmla="*/ 411 w 1299"/>
                  <a:gd name="T27" fmla="*/ 17 h 1642"/>
                  <a:gd name="T28" fmla="*/ 503 w 1299"/>
                  <a:gd name="T29" fmla="*/ 24 h 1642"/>
                  <a:gd name="T30" fmla="*/ 688 w 1299"/>
                  <a:gd name="T31" fmla="*/ 58 h 1642"/>
                  <a:gd name="T32" fmla="*/ 794 w 1299"/>
                  <a:gd name="T33" fmla="*/ 90 h 1642"/>
                  <a:gd name="T34" fmla="*/ 870 w 1299"/>
                  <a:gd name="T35" fmla="*/ 109 h 1642"/>
                  <a:gd name="T36" fmla="*/ 932 w 1299"/>
                  <a:gd name="T37" fmla="*/ 128 h 1642"/>
                  <a:gd name="T38" fmla="*/ 953 w 1299"/>
                  <a:gd name="T39" fmla="*/ 134 h 1642"/>
                  <a:gd name="T40" fmla="*/ 1082 w 1299"/>
                  <a:gd name="T41" fmla="*/ 186 h 1642"/>
                  <a:gd name="T42" fmla="*/ 1140 w 1299"/>
                  <a:gd name="T43" fmla="*/ 231 h 1642"/>
                  <a:gd name="T44" fmla="*/ 1183 w 1299"/>
                  <a:gd name="T45" fmla="*/ 276 h 1642"/>
                  <a:gd name="T46" fmla="*/ 1199 w 1299"/>
                  <a:gd name="T47" fmla="*/ 297 h 1642"/>
                  <a:gd name="T48" fmla="*/ 1260 w 1299"/>
                  <a:gd name="T49" fmla="*/ 402 h 1642"/>
                  <a:gd name="T50" fmla="*/ 1296 w 1299"/>
                  <a:gd name="T51" fmla="*/ 537 h 1642"/>
                  <a:gd name="T52" fmla="*/ 1297 w 1299"/>
                  <a:gd name="T53" fmla="*/ 552 h 1642"/>
                  <a:gd name="T54" fmla="*/ 1262 w 1299"/>
                  <a:gd name="T55" fmla="*/ 762 h 1642"/>
                  <a:gd name="T56" fmla="*/ 1219 w 1299"/>
                  <a:gd name="T57" fmla="*/ 908 h 1642"/>
                  <a:gd name="T58" fmla="*/ 1211 w 1299"/>
                  <a:gd name="T59" fmla="*/ 974 h 1642"/>
                  <a:gd name="T60" fmla="*/ 1196 w 1299"/>
                  <a:gd name="T61" fmla="*/ 1114 h 1642"/>
                  <a:gd name="T62" fmla="*/ 1197 w 1299"/>
                  <a:gd name="T63" fmla="*/ 1176 h 1642"/>
                  <a:gd name="T64" fmla="*/ 1193 w 1299"/>
                  <a:gd name="T65" fmla="*/ 1383 h 1642"/>
                  <a:gd name="T66" fmla="*/ 1163 w 1299"/>
                  <a:gd name="T67" fmla="*/ 1471 h 1642"/>
                  <a:gd name="T68" fmla="*/ 1147 w 1299"/>
                  <a:gd name="T69" fmla="*/ 1504 h 1642"/>
                  <a:gd name="T70" fmla="*/ 1148 w 1299"/>
                  <a:gd name="T71" fmla="*/ 1503 h 1642"/>
                  <a:gd name="T72" fmla="*/ 1131 w 1299"/>
                  <a:gd name="T73" fmla="*/ 1517 h 1642"/>
                  <a:gd name="T74" fmla="*/ 1107 w 1299"/>
                  <a:gd name="T75" fmla="*/ 1539 h 1642"/>
                  <a:gd name="T76" fmla="*/ 1059 w 1299"/>
                  <a:gd name="T77" fmla="*/ 1570 h 1642"/>
                  <a:gd name="T78" fmla="*/ 1004 w 1299"/>
                  <a:gd name="T79" fmla="*/ 1592 h 1642"/>
                  <a:gd name="T80" fmla="*/ 866 w 1299"/>
                  <a:gd name="T81" fmla="*/ 1632 h 1642"/>
                  <a:gd name="T82" fmla="*/ 763 w 1299"/>
                  <a:gd name="T83" fmla="*/ 1634 h 1642"/>
                  <a:gd name="T84" fmla="*/ 624 w 1299"/>
                  <a:gd name="T85" fmla="*/ 1584 h 1642"/>
                  <a:gd name="T86" fmla="*/ 615 w 1299"/>
                  <a:gd name="T87" fmla="*/ 1523 h 1642"/>
                  <a:gd name="T88" fmla="*/ 613 w 1299"/>
                  <a:gd name="T89" fmla="*/ 1476 h 1642"/>
                  <a:gd name="T90" fmla="*/ 609 w 1299"/>
                  <a:gd name="T91" fmla="*/ 1429 h 1642"/>
                  <a:gd name="T92" fmla="*/ 611 w 1299"/>
                  <a:gd name="T93" fmla="*/ 1370 h 1642"/>
                  <a:gd name="T94" fmla="*/ 614 w 1299"/>
                  <a:gd name="T95" fmla="*/ 1322 h 1642"/>
                  <a:gd name="T96" fmla="*/ 631 w 1299"/>
                  <a:gd name="T97" fmla="*/ 1216 h 1642"/>
                  <a:gd name="T98" fmla="*/ 664 w 1299"/>
                  <a:gd name="T99" fmla="*/ 1027 h 1642"/>
                  <a:gd name="T100" fmla="*/ 682 w 1299"/>
                  <a:gd name="T101" fmla="*/ 921 h 1642"/>
                  <a:gd name="T102" fmla="*/ 684 w 1299"/>
                  <a:gd name="T103" fmla="*/ 807 h 1642"/>
                  <a:gd name="T104" fmla="*/ 682 w 1299"/>
                  <a:gd name="T105" fmla="*/ 789 h 1642"/>
                  <a:gd name="T106" fmla="*/ 683 w 1299"/>
                  <a:gd name="T107" fmla="*/ 756 h 1642"/>
                  <a:gd name="T108" fmla="*/ 645 w 1299"/>
                  <a:gd name="T109" fmla="*/ 685 h 1642"/>
                  <a:gd name="T110" fmla="*/ 602 w 1299"/>
                  <a:gd name="T111" fmla="*/ 640 h 1642"/>
                  <a:gd name="T112" fmla="*/ 515 w 1299"/>
                  <a:gd name="T113" fmla="*/ 606 h 1642"/>
                  <a:gd name="T114" fmla="*/ 516 w 1299"/>
                  <a:gd name="T115" fmla="*/ 606 h 16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</a:cxnLst>
                <a:rect l="0" t="0" r="r" b="b"/>
                <a:pathLst>
                  <a:path w="1299" h="1642">
                    <a:moveTo>
                      <a:pt x="516" y="606"/>
                    </a:moveTo>
                    <a:cubicBezTo>
                      <a:pt x="503" y="602"/>
                      <a:pt x="491" y="596"/>
                      <a:pt x="478" y="592"/>
                    </a:cubicBezTo>
                    <a:cubicBezTo>
                      <a:pt x="447" y="585"/>
                      <a:pt x="415" y="580"/>
                      <a:pt x="385" y="570"/>
                    </a:cubicBezTo>
                    <a:cubicBezTo>
                      <a:pt x="315" y="548"/>
                      <a:pt x="248" y="521"/>
                      <a:pt x="189" y="476"/>
                    </a:cubicBezTo>
                    <a:cubicBezTo>
                      <a:pt x="172" y="463"/>
                      <a:pt x="155" y="451"/>
                      <a:pt x="138" y="438"/>
                    </a:cubicBezTo>
                    <a:cubicBezTo>
                      <a:pt x="124" y="427"/>
                      <a:pt x="109" y="415"/>
                      <a:pt x="102" y="397"/>
                    </a:cubicBezTo>
                    <a:cubicBezTo>
                      <a:pt x="100" y="393"/>
                      <a:pt x="96" y="390"/>
                      <a:pt x="92" y="387"/>
                    </a:cubicBezTo>
                    <a:cubicBezTo>
                      <a:pt x="49" y="357"/>
                      <a:pt x="21" y="316"/>
                      <a:pt x="7" y="265"/>
                    </a:cubicBezTo>
                    <a:cubicBezTo>
                      <a:pt x="2" y="245"/>
                      <a:pt x="0" y="224"/>
                      <a:pt x="1" y="203"/>
                    </a:cubicBezTo>
                    <a:cubicBezTo>
                      <a:pt x="4" y="144"/>
                      <a:pt x="12" y="85"/>
                      <a:pt x="31" y="29"/>
                    </a:cubicBezTo>
                    <a:cubicBezTo>
                      <a:pt x="34" y="22"/>
                      <a:pt x="36" y="15"/>
                      <a:pt x="39" y="8"/>
                    </a:cubicBezTo>
                    <a:cubicBezTo>
                      <a:pt x="53" y="1"/>
                      <a:pt x="66" y="0"/>
                      <a:pt x="82" y="2"/>
                    </a:cubicBezTo>
                    <a:cubicBezTo>
                      <a:pt x="130" y="8"/>
                      <a:pt x="178" y="12"/>
                      <a:pt x="226" y="11"/>
                    </a:cubicBezTo>
                    <a:cubicBezTo>
                      <a:pt x="288" y="9"/>
                      <a:pt x="349" y="9"/>
                      <a:pt x="411" y="17"/>
                    </a:cubicBezTo>
                    <a:cubicBezTo>
                      <a:pt x="441" y="21"/>
                      <a:pt x="472" y="22"/>
                      <a:pt x="503" y="24"/>
                    </a:cubicBezTo>
                    <a:cubicBezTo>
                      <a:pt x="566" y="27"/>
                      <a:pt x="627" y="43"/>
                      <a:pt x="688" y="58"/>
                    </a:cubicBezTo>
                    <a:cubicBezTo>
                      <a:pt x="724" y="66"/>
                      <a:pt x="759" y="78"/>
                      <a:pt x="794" y="90"/>
                    </a:cubicBezTo>
                    <a:cubicBezTo>
                      <a:pt x="818" y="99"/>
                      <a:pt x="844" y="104"/>
                      <a:pt x="870" y="109"/>
                    </a:cubicBezTo>
                    <a:cubicBezTo>
                      <a:pt x="891" y="113"/>
                      <a:pt x="914" y="113"/>
                      <a:pt x="932" y="128"/>
                    </a:cubicBezTo>
                    <a:cubicBezTo>
                      <a:pt x="937" y="133"/>
                      <a:pt x="946" y="133"/>
                      <a:pt x="953" y="134"/>
                    </a:cubicBezTo>
                    <a:cubicBezTo>
                      <a:pt x="1002" y="137"/>
                      <a:pt x="1043" y="158"/>
                      <a:pt x="1082" y="186"/>
                    </a:cubicBezTo>
                    <a:cubicBezTo>
                      <a:pt x="1102" y="200"/>
                      <a:pt x="1121" y="216"/>
                      <a:pt x="1140" y="231"/>
                    </a:cubicBezTo>
                    <a:cubicBezTo>
                      <a:pt x="1157" y="244"/>
                      <a:pt x="1171" y="259"/>
                      <a:pt x="1183" y="276"/>
                    </a:cubicBezTo>
                    <a:cubicBezTo>
                      <a:pt x="1188" y="283"/>
                      <a:pt x="1193" y="291"/>
                      <a:pt x="1199" y="297"/>
                    </a:cubicBezTo>
                    <a:cubicBezTo>
                      <a:pt x="1228" y="327"/>
                      <a:pt x="1245" y="364"/>
                      <a:pt x="1260" y="402"/>
                    </a:cubicBezTo>
                    <a:cubicBezTo>
                      <a:pt x="1278" y="445"/>
                      <a:pt x="1289" y="491"/>
                      <a:pt x="1296" y="537"/>
                    </a:cubicBezTo>
                    <a:cubicBezTo>
                      <a:pt x="1297" y="542"/>
                      <a:pt x="1297" y="547"/>
                      <a:pt x="1297" y="552"/>
                    </a:cubicBezTo>
                    <a:cubicBezTo>
                      <a:pt x="1299" y="625"/>
                      <a:pt x="1289" y="695"/>
                      <a:pt x="1262" y="762"/>
                    </a:cubicBezTo>
                    <a:cubicBezTo>
                      <a:pt x="1244" y="810"/>
                      <a:pt x="1228" y="858"/>
                      <a:pt x="1219" y="908"/>
                    </a:cubicBezTo>
                    <a:cubicBezTo>
                      <a:pt x="1215" y="930"/>
                      <a:pt x="1213" y="952"/>
                      <a:pt x="1211" y="974"/>
                    </a:cubicBezTo>
                    <a:cubicBezTo>
                      <a:pt x="1206" y="1020"/>
                      <a:pt x="1200" y="1067"/>
                      <a:pt x="1196" y="1114"/>
                    </a:cubicBezTo>
                    <a:cubicBezTo>
                      <a:pt x="1194" y="1134"/>
                      <a:pt x="1195" y="1156"/>
                      <a:pt x="1197" y="1176"/>
                    </a:cubicBezTo>
                    <a:cubicBezTo>
                      <a:pt x="1203" y="1246"/>
                      <a:pt x="1201" y="1315"/>
                      <a:pt x="1193" y="1383"/>
                    </a:cubicBezTo>
                    <a:cubicBezTo>
                      <a:pt x="1189" y="1414"/>
                      <a:pt x="1178" y="1443"/>
                      <a:pt x="1163" y="1471"/>
                    </a:cubicBezTo>
                    <a:cubicBezTo>
                      <a:pt x="1158" y="1482"/>
                      <a:pt x="1152" y="1493"/>
                      <a:pt x="1147" y="1504"/>
                    </a:cubicBezTo>
                    <a:cubicBezTo>
                      <a:pt x="1148" y="1503"/>
                      <a:pt x="1148" y="1503"/>
                      <a:pt x="1148" y="1503"/>
                    </a:cubicBezTo>
                    <a:cubicBezTo>
                      <a:pt x="1142" y="1507"/>
                      <a:pt x="1137" y="1512"/>
                      <a:pt x="1131" y="1517"/>
                    </a:cubicBezTo>
                    <a:cubicBezTo>
                      <a:pt x="1123" y="1525"/>
                      <a:pt x="1117" y="1536"/>
                      <a:pt x="1107" y="1539"/>
                    </a:cubicBezTo>
                    <a:cubicBezTo>
                      <a:pt x="1089" y="1547"/>
                      <a:pt x="1075" y="1561"/>
                      <a:pt x="1059" y="1570"/>
                    </a:cubicBezTo>
                    <a:cubicBezTo>
                      <a:pt x="1042" y="1580"/>
                      <a:pt x="1023" y="1587"/>
                      <a:pt x="1004" y="1592"/>
                    </a:cubicBezTo>
                    <a:cubicBezTo>
                      <a:pt x="958" y="1606"/>
                      <a:pt x="912" y="1619"/>
                      <a:pt x="866" y="1632"/>
                    </a:cubicBezTo>
                    <a:cubicBezTo>
                      <a:pt x="832" y="1642"/>
                      <a:pt x="797" y="1641"/>
                      <a:pt x="763" y="1634"/>
                    </a:cubicBezTo>
                    <a:cubicBezTo>
                      <a:pt x="715" y="1625"/>
                      <a:pt x="668" y="1608"/>
                      <a:pt x="624" y="1584"/>
                    </a:cubicBezTo>
                    <a:cubicBezTo>
                      <a:pt x="614" y="1565"/>
                      <a:pt x="610" y="1544"/>
                      <a:pt x="615" y="1523"/>
                    </a:cubicBezTo>
                    <a:cubicBezTo>
                      <a:pt x="619" y="1507"/>
                      <a:pt x="618" y="1492"/>
                      <a:pt x="613" y="1476"/>
                    </a:cubicBezTo>
                    <a:cubicBezTo>
                      <a:pt x="607" y="1461"/>
                      <a:pt x="608" y="1445"/>
                      <a:pt x="609" y="1429"/>
                    </a:cubicBezTo>
                    <a:cubicBezTo>
                      <a:pt x="611" y="1409"/>
                      <a:pt x="610" y="1389"/>
                      <a:pt x="611" y="1370"/>
                    </a:cubicBezTo>
                    <a:cubicBezTo>
                      <a:pt x="612" y="1354"/>
                      <a:pt x="611" y="1338"/>
                      <a:pt x="614" y="1322"/>
                    </a:cubicBezTo>
                    <a:cubicBezTo>
                      <a:pt x="619" y="1287"/>
                      <a:pt x="623" y="1251"/>
                      <a:pt x="631" y="1216"/>
                    </a:cubicBezTo>
                    <a:cubicBezTo>
                      <a:pt x="644" y="1154"/>
                      <a:pt x="653" y="1090"/>
                      <a:pt x="664" y="1027"/>
                    </a:cubicBezTo>
                    <a:cubicBezTo>
                      <a:pt x="670" y="992"/>
                      <a:pt x="679" y="957"/>
                      <a:pt x="682" y="921"/>
                    </a:cubicBezTo>
                    <a:cubicBezTo>
                      <a:pt x="686" y="883"/>
                      <a:pt x="687" y="845"/>
                      <a:pt x="684" y="807"/>
                    </a:cubicBezTo>
                    <a:cubicBezTo>
                      <a:pt x="683" y="801"/>
                      <a:pt x="682" y="795"/>
                      <a:pt x="682" y="789"/>
                    </a:cubicBezTo>
                    <a:cubicBezTo>
                      <a:pt x="682" y="778"/>
                      <a:pt x="688" y="768"/>
                      <a:pt x="683" y="756"/>
                    </a:cubicBezTo>
                    <a:cubicBezTo>
                      <a:pt x="671" y="732"/>
                      <a:pt x="665" y="705"/>
                      <a:pt x="645" y="685"/>
                    </a:cubicBezTo>
                    <a:cubicBezTo>
                      <a:pt x="630" y="670"/>
                      <a:pt x="617" y="654"/>
                      <a:pt x="602" y="640"/>
                    </a:cubicBezTo>
                    <a:cubicBezTo>
                      <a:pt x="577" y="618"/>
                      <a:pt x="549" y="604"/>
                      <a:pt x="515" y="606"/>
                    </a:cubicBezTo>
                    <a:lnTo>
                      <a:pt x="516" y="606"/>
                    </a:ln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41" name="Freeform 19"/>
              <p:cNvSpPr>
                <a:spLocks/>
              </p:cNvSpPr>
              <p:nvPr/>
            </p:nvSpPr>
            <p:spPr bwMode="auto">
              <a:xfrm>
                <a:off x="6151563" y="4117975"/>
                <a:ext cx="1004888" cy="900113"/>
              </a:xfrm>
              <a:custGeom>
                <a:avLst/>
                <a:gdLst>
                  <a:gd name="T0" fmla="*/ 1074 w 1222"/>
                  <a:gd name="T1" fmla="*/ 171 h 1094"/>
                  <a:gd name="T2" fmla="*/ 1101 w 1222"/>
                  <a:gd name="T3" fmla="*/ 182 h 1094"/>
                  <a:gd name="T4" fmla="*/ 1157 w 1222"/>
                  <a:gd name="T5" fmla="*/ 217 h 1094"/>
                  <a:gd name="T6" fmla="*/ 1208 w 1222"/>
                  <a:gd name="T7" fmla="*/ 280 h 1094"/>
                  <a:gd name="T8" fmla="*/ 1222 w 1222"/>
                  <a:gd name="T9" fmla="*/ 317 h 1094"/>
                  <a:gd name="T10" fmla="*/ 1172 w 1222"/>
                  <a:gd name="T11" fmla="*/ 410 h 1094"/>
                  <a:gd name="T12" fmla="*/ 1118 w 1222"/>
                  <a:gd name="T13" fmla="*/ 511 h 1094"/>
                  <a:gd name="T14" fmla="*/ 1036 w 1222"/>
                  <a:gd name="T15" fmla="*/ 620 h 1094"/>
                  <a:gd name="T16" fmla="*/ 1031 w 1222"/>
                  <a:gd name="T17" fmla="*/ 625 h 1094"/>
                  <a:gd name="T18" fmla="*/ 927 w 1222"/>
                  <a:gd name="T19" fmla="*/ 730 h 1094"/>
                  <a:gd name="T20" fmla="*/ 913 w 1222"/>
                  <a:gd name="T21" fmla="*/ 742 h 1094"/>
                  <a:gd name="T22" fmla="*/ 702 w 1222"/>
                  <a:gd name="T23" fmla="*/ 904 h 1094"/>
                  <a:gd name="T24" fmla="*/ 619 w 1222"/>
                  <a:gd name="T25" fmla="*/ 961 h 1094"/>
                  <a:gd name="T26" fmla="*/ 374 w 1222"/>
                  <a:gd name="T27" fmla="*/ 1072 h 1094"/>
                  <a:gd name="T28" fmla="*/ 364 w 1222"/>
                  <a:gd name="T29" fmla="*/ 1076 h 1094"/>
                  <a:gd name="T30" fmla="*/ 243 w 1222"/>
                  <a:gd name="T31" fmla="*/ 1067 h 1094"/>
                  <a:gd name="T32" fmla="*/ 154 w 1222"/>
                  <a:gd name="T33" fmla="*/ 1003 h 1094"/>
                  <a:gd name="T34" fmla="*/ 60 w 1222"/>
                  <a:gd name="T35" fmla="*/ 889 h 1094"/>
                  <a:gd name="T36" fmla="*/ 29 w 1222"/>
                  <a:gd name="T37" fmla="*/ 826 h 1094"/>
                  <a:gd name="T38" fmla="*/ 23 w 1222"/>
                  <a:gd name="T39" fmla="*/ 813 h 1094"/>
                  <a:gd name="T40" fmla="*/ 14 w 1222"/>
                  <a:gd name="T41" fmla="*/ 683 h 1094"/>
                  <a:gd name="T42" fmla="*/ 22 w 1222"/>
                  <a:gd name="T43" fmla="*/ 663 h 1094"/>
                  <a:gd name="T44" fmla="*/ 93 w 1222"/>
                  <a:gd name="T45" fmla="*/ 578 h 1094"/>
                  <a:gd name="T46" fmla="*/ 242 w 1222"/>
                  <a:gd name="T47" fmla="*/ 481 h 1094"/>
                  <a:gd name="T48" fmla="*/ 411 w 1222"/>
                  <a:gd name="T49" fmla="*/ 383 h 1094"/>
                  <a:gd name="T50" fmla="*/ 509 w 1222"/>
                  <a:gd name="T51" fmla="*/ 323 h 1094"/>
                  <a:gd name="T52" fmla="*/ 540 w 1222"/>
                  <a:gd name="T53" fmla="*/ 272 h 1094"/>
                  <a:gd name="T54" fmla="*/ 587 w 1222"/>
                  <a:gd name="T55" fmla="*/ 225 h 1094"/>
                  <a:gd name="T56" fmla="*/ 612 w 1222"/>
                  <a:gd name="T57" fmla="*/ 221 h 1094"/>
                  <a:gd name="T58" fmla="*/ 645 w 1222"/>
                  <a:gd name="T59" fmla="*/ 140 h 1094"/>
                  <a:gd name="T60" fmla="*/ 658 w 1222"/>
                  <a:gd name="T61" fmla="*/ 18 h 1094"/>
                  <a:gd name="T62" fmla="*/ 663 w 1222"/>
                  <a:gd name="T63" fmla="*/ 0 h 1094"/>
                  <a:gd name="T64" fmla="*/ 678 w 1222"/>
                  <a:gd name="T65" fmla="*/ 5 h 1094"/>
                  <a:gd name="T66" fmla="*/ 735 w 1222"/>
                  <a:gd name="T67" fmla="*/ 46 h 1094"/>
                  <a:gd name="T68" fmla="*/ 753 w 1222"/>
                  <a:gd name="T69" fmla="*/ 59 h 1094"/>
                  <a:gd name="T70" fmla="*/ 991 w 1222"/>
                  <a:gd name="T71" fmla="*/ 158 h 1094"/>
                  <a:gd name="T72" fmla="*/ 1075 w 1222"/>
                  <a:gd name="T73" fmla="*/ 171 h 1094"/>
                  <a:gd name="T74" fmla="*/ 1074 w 1222"/>
                  <a:gd name="T75" fmla="*/ 171 h 109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222" h="1094">
                    <a:moveTo>
                      <a:pt x="1074" y="171"/>
                    </a:moveTo>
                    <a:cubicBezTo>
                      <a:pt x="1083" y="175"/>
                      <a:pt x="1091" y="179"/>
                      <a:pt x="1101" y="182"/>
                    </a:cubicBezTo>
                    <a:cubicBezTo>
                      <a:pt x="1122" y="190"/>
                      <a:pt x="1142" y="201"/>
                      <a:pt x="1157" y="217"/>
                    </a:cubicBezTo>
                    <a:cubicBezTo>
                      <a:pt x="1175" y="237"/>
                      <a:pt x="1192" y="258"/>
                      <a:pt x="1208" y="280"/>
                    </a:cubicBezTo>
                    <a:cubicBezTo>
                      <a:pt x="1215" y="291"/>
                      <a:pt x="1217" y="305"/>
                      <a:pt x="1222" y="317"/>
                    </a:cubicBezTo>
                    <a:cubicBezTo>
                      <a:pt x="1205" y="349"/>
                      <a:pt x="1189" y="380"/>
                      <a:pt x="1172" y="410"/>
                    </a:cubicBezTo>
                    <a:cubicBezTo>
                      <a:pt x="1155" y="444"/>
                      <a:pt x="1139" y="479"/>
                      <a:pt x="1118" y="511"/>
                    </a:cubicBezTo>
                    <a:cubicBezTo>
                      <a:pt x="1093" y="548"/>
                      <a:pt x="1072" y="589"/>
                      <a:pt x="1036" y="620"/>
                    </a:cubicBezTo>
                    <a:cubicBezTo>
                      <a:pt x="1034" y="621"/>
                      <a:pt x="1032" y="623"/>
                      <a:pt x="1031" y="625"/>
                    </a:cubicBezTo>
                    <a:cubicBezTo>
                      <a:pt x="1001" y="665"/>
                      <a:pt x="960" y="693"/>
                      <a:pt x="927" y="730"/>
                    </a:cubicBezTo>
                    <a:cubicBezTo>
                      <a:pt x="923" y="734"/>
                      <a:pt x="918" y="739"/>
                      <a:pt x="913" y="742"/>
                    </a:cubicBezTo>
                    <a:cubicBezTo>
                      <a:pt x="842" y="795"/>
                      <a:pt x="776" y="855"/>
                      <a:pt x="702" y="904"/>
                    </a:cubicBezTo>
                    <a:cubicBezTo>
                      <a:pt x="674" y="922"/>
                      <a:pt x="648" y="943"/>
                      <a:pt x="619" y="961"/>
                    </a:cubicBezTo>
                    <a:cubicBezTo>
                      <a:pt x="542" y="1008"/>
                      <a:pt x="462" y="1048"/>
                      <a:pt x="374" y="1072"/>
                    </a:cubicBezTo>
                    <a:cubicBezTo>
                      <a:pt x="371" y="1073"/>
                      <a:pt x="367" y="1074"/>
                      <a:pt x="364" y="1076"/>
                    </a:cubicBezTo>
                    <a:cubicBezTo>
                      <a:pt x="322" y="1094"/>
                      <a:pt x="281" y="1085"/>
                      <a:pt x="243" y="1067"/>
                    </a:cubicBezTo>
                    <a:cubicBezTo>
                      <a:pt x="194" y="1043"/>
                      <a:pt x="194" y="1043"/>
                      <a:pt x="154" y="1003"/>
                    </a:cubicBezTo>
                    <a:cubicBezTo>
                      <a:pt x="120" y="967"/>
                      <a:pt x="83" y="933"/>
                      <a:pt x="60" y="889"/>
                    </a:cubicBezTo>
                    <a:cubicBezTo>
                      <a:pt x="49" y="869"/>
                      <a:pt x="39" y="847"/>
                      <a:pt x="29" y="826"/>
                    </a:cubicBezTo>
                    <a:cubicBezTo>
                      <a:pt x="27" y="822"/>
                      <a:pt x="26" y="817"/>
                      <a:pt x="23" y="813"/>
                    </a:cubicBezTo>
                    <a:cubicBezTo>
                      <a:pt x="0" y="771"/>
                      <a:pt x="2" y="728"/>
                      <a:pt x="14" y="683"/>
                    </a:cubicBezTo>
                    <a:cubicBezTo>
                      <a:pt x="16" y="676"/>
                      <a:pt x="18" y="669"/>
                      <a:pt x="22" y="663"/>
                    </a:cubicBezTo>
                    <a:cubicBezTo>
                      <a:pt x="43" y="632"/>
                      <a:pt x="63" y="601"/>
                      <a:pt x="93" y="578"/>
                    </a:cubicBezTo>
                    <a:cubicBezTo>
                      <a:pt x="141" y="543"/>
                      <a:pt x="189" y="508"/>
                      <a:pt x="242" y="481"/>
                    </a:cubicBezTo>
                    <a:cubicBezTo>
                      <a:pt x="300" y="452"/>
                      <a:pt x="354" y="414"/>
                      <a:pt x="411" y="383"/>
                    </a:cubicBezTo>
                    <a:cubicBezTo>
                      <a:pt x="445" y="365"/>
                      <a:pt x="476" y="342"/>
                      <a:pt x="509" y="323"/>
                    </a:cubicBezTo>
                    <a:cubicBezTo>
                      <a:pt x="529" y="311"/>
                      <a:pt x="537" y="293"/>
                      <a:pt x="540" y="272"/>
                    </a:cubicBezTo>
                    <a:cubicBezTo>
                      <a:pt x="545" y="231"/>
                      <a:pt x="548" y="229"/>
                      <a:pt x="587" y="225"/>
                    </a:cubicBezTo>
                    <a:cubicBezTo>
                      <a:pt x="596" y="224"/>
                      <a:pt x="604" y="222"/>
                      <a:pt x="612" y="221"/>
                    </a:cubicBezTo>
                    <a:cubicBezTo>
                      <a:pt x="635" y="198"/>
                      <a:pt x="642" y="170"/>
                      <a:pt x="645" y="140"/>
                    </a:cubicBezTo>
                    <a:cubicBezTo>
                      <a:pt x="649" y="99"/>
                      <a:pt x="654" y="59"/>
                      <a:pt x="658" y="18"/>
                    </a:cubicBezTo>
                    <a:cubicBezTo>
                      <a:pt x="659" y="13"/>
                      <a:pt x="661" y="7"/>
                      <a:pt x="663" y="0"/>
                    </a:cubicBezTo>
                    <a:cubicBezTo>
                      <a:pt x="670" y="2"/>
                      <a:pt x="675" y="3"/>
                      <a:pt x="678" y="5"/>
                    </a:cubicBezTo>
                    <a:cubicBezTo>
                      <a:pt x="697" y="19"/>
                      <a:pt x="716" y="32"/>
                      <a:pt x="735" y="46"/>
                    </a:cubicBezTo>
                    <a:cubicBezTo>
                      <a:pt x="741" y="51"/>
                      <a:pt x="747" y="56"/>
                      <a:pt x="753" y="59"/>
                    </a:cubicBezTo>
                    <a:cubicBezTo>
                      <a:pt x="827" y="104"/>
                      <a:pt x="905" y="141"/>
                      <a:pt x="991" y="158"/>
                    </a:cubicBezTo>
                    <a:cubicBezTo>
                      <a:pt x="1019" y="164"/>
                      <a:pt x="1047" y="167"/>
                      <a:pt x="1075" y="171"/>
                    </a:cubicBezTo>
                    <a:lnTo>
                      <a:pt x="1074" y="171"/>
                    </a:ln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42" name="Freeform 20"/>
              <p:cNvSpPr>
                <a:spLocks/>
              </p:cNvSpPr>
              <p:nvPr/>
            </p:nvSpPr>
            <p:spPr bwMode="auto">
              <a:xfrm>
                <a:off x="7262813" y="2835275"/>
                <a:ext cx="915988" cy="1019175"/>
              </a:xfrm>
              <a:custGeom>
                <a:avLst/>
                <a:gdLst>
                  <a:gd name="T0" fmla="*/ 912 w 1114"/>
                  <a:gd name="T1" fmla="*/ 1141 h 1239"/>
                  <a:gd name="T2" fmla="*/ 627 w 1114"/>
                  <a:gd name="T3" fmla="*/ 1045 h 1239"/>
                  <a:gd name="T4" fmla="*/ 489 w 1114"/>
                  <a:gd name="T5" fmla="*/ 951 h 1239"/>
                  <a:gd name="T6" fmla="*/ 399 w 1114"/>
                  <a:gd name="T7" fmla="*/ 848 h 1239"/>
                  <a:gd name="T8" fmla="*/ 393 w 1114"/>
                  <a:gd name="T9" fmla="*/ 650 h 1239"/>
                  <a:gd name="T10" fmla="*/ 405 w 1114"/>
                  <a:gd name="T11" fmla="*/ 256 h 1239"/>
                  <a:gd name="T12" fmla="*/ 413 w 1114"/>
                  <a:gd name="T13" fmla="*/ 199 h 1239"/>
                  <a:gd name="T14" fmla="*/ 381 w 1114"/>
                  <a:gd name="T15" fmla="*/ 238 h 1239"/>
                  <a:gd name="T16" fmla="*/ 351 w 1114"/>
                  <a:gd name="T17" fmla="*/ 442 h 1239"/>
                  <a:gd name="T18" fmla="*/ 367 w 1114"/>
                  <a:gd name="T19" fmla="*/ 757 h 1239"/>
                  <a:gd name="T20" fmla="*/ 341 w 1114"/>
                  <a:gd name="T21" fmla="*/ 973 h 1239"/>
                  <a:gd name="T22" fmla="*/ 269 w 1114"/>
                  <a:gd name="T23" fmla="*/ 1150 h 1239"/>
                  <a:gd name="T24" fmla="*/ 203 w 1114"/>
                  <a:gd name="T25" fmla="*/ 1225 h 1239"/>
                  <a:gd name="T26" fmla="*/ 62 w 1114"/>
                  <a:gd name="T27" fmla="*/ 1212 h 1239"/>
                  <a:gd name="T28" fmla="*/ 20 w 1114"/>
                  <a:gd name="T29" fmla="*/ 1168 h 1239"/>
                  <a:gd name="T30" fmla="*/ 170 w 1114"/>
                  <a:gd name="T31" fmla="*/ 917 h 1239"/>
                  <a:gd name="T32" fmla="*/ 205 w 1114"/>
                  <a:gd name="T33" fmla="*/ 824 h 1239"/>
                  <a:gd name="T34" fmla="*/ 270 w 1114"/>
                  <a:gd name="T35" fmla="*/ 470 h 1239"/>
                  <a:gd name="T36" fmla="*/ 273 w 1114"/>
                  <a:gd name="T37" fmla="*/ 334 h 1239"/>
                  <a:gd name="T38" fmla="*/ 251 w 1114"/>
                  <a:gd name="T39" fmla="*/ 106 h 1239"/>
                  <a:gd name="T40" fmla="*/ 370 w 1114"/>
                  <a:gd name="T41" fmla="*/ 42 h 1239"/>
                  <a:gd name="T42" fmla="*/ 374 w 1114"/>
                  <a:gd name="T43" fmla="*/ 29 h 1239"/>
                  <a:gd name="T44" fmla="*/ 372 w 1114"/>
                  <a:gd name="T45" fmla="*/ 0 h 1239"/>
                  <a:gd name="T46" fmla="*/ 494 w 1114"/>
                  <a:gd name="T47" fmla="*/ 138 h 1239"/>
                  <a:gd name="T48" fmla="*/ 594 w 1114"/>
                  <a:gd name="T49" fmla="*/ 446 h 1239"/>
                  <a:gd name="T50" fmla="*/ 689 w 1114"/>
                  <a:gd name="T51" fmla="*/ 574 h 1239"/>
                  <a:gd name="T52" fmla="*/ 828 w 1114"/>
                  <a:gd name="T53" fmla="*/ 675 h 1239"/>
                  <a:gd name="T54" fmla="*/ 1031 w 1114"/>
                  <a:gd name="T55" fmla="*/ 753 h 1239"/>
                  <a:gd name="T56" fmla="*/ 1077 w 1114"/>
                  <a:gd name="T57" fmla="*/ 822 h 1239"/>
                  <a:gd name="T58" fmla="*/ 1014 w 1114"/>
                  <a:gd name="T59" fmla="*/ 879 h 1239"/>
                  <a:gd name="T60" fmla="*/ 923 w 1114"/>
                  <a:gd name="T61" fmla="*/ 1000 h 1239"/>
                  <a:gd name="T62" fmla="*/ 924 w 1114"/>
                  <a:gd name="T63" fmla="*/ 1106 h 1239"/>
                  <a:gd name="T64" fmla="*/ 949 w 1114"/>
                  <a:gd name="T65" fmla="*/ 1107 h 12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114" h="1239">
                    <a:moveTo>
                      <a:pt x="949" y="1107"/>
                    </a:moveTo>
                    <a:cubicBezTo>
                      <a:pt x="940" y="1122"/>
                      <a:pt x="930" y="1136"/>
                      <a:pt x="912" y="1141"/>
                    </a:cubicBezTo>
                    <a:cubicBezTo>
                      <a:pt x="892" y="1148"/>
                      <a:pt x="871" y="1149"/>
                      <a:pt x="850" y="1142"/>
                    </a:cubicBezTo>
                    <a:cubicBezTo>
                      <a:pt x="774" y="1115"/>
                      <a:pt x="696" y="1088"/>
                      <a:pt x="627" y="1045"/>
                    </a:cubicBezTo>
                    <a:cubicBezTo>
                      <a:pt x="601" y="1028"/>
                      <a:pt x="576" y="1010"/>
                      <a:pt x="550" y="992"/>
                    </a:cubicBezTo>
                    <a:cubicBezTo>
                      <a:pt x="530" y="978"/>
                      <a:pt x="510" y="964"/>
                      <a:pt x="489" y="951"/>
                    </a:cubicBezTo>
                    <a:cubicBezTo>
                      <a:pt x="470" y="938"/>
                      <a:pt x="455" y="923"/>
                      <a:pt x="442" y="904"/>
                    </a:cubicBezTo>
                    <a:cubicBezTo>
                      <a:pt x="429" y="886"/>
                      <a:pt x="415" y="869"/>
                      <a:pt x="399" y="848"/>
                    </a:cubicBezTo>
                    <a:cubicBezTo>
                      <a:pt x="399" y="841"/>
                      <a:pt x="397" y="830"/>
                      <a:pt x="398" y="819"/>
                    </a:cubicBezTo>
                    <a:cubicBezTo>
                      <a:pt x="402" y="763"/>
                      <a:pt x="399" y="706"/>
                      <a:pt x="393" y="650"/>
                    </a:cubicBezTo>
                    <a:cubicBezTo>
                      <a:pt x="385" y="571"/>
                      <a:pt x="380" y="492"/>
                      <a:pt x="386" y="413"/>
                    </a:cubicBezTo>
                    <a:cubicBezTo>
                      <a:pt x="378" y="359"/>
                      <a:pt x="400" y="308"/>
                      <a:pt x="405" y="256"/>
                    </a:cubicBezTo>
                    <a:cubicBezTo>
                      <a:pt x="407" y="239"/>
                      <a:pt x="416" y="224"/>
                      <a:pt x="423" y="205"/>
                    </a:cubicBezTo>
                    <a:cubicBezTo>
                      <a:pt x="421" y="204"/>
                      <a:pt x="417" y="200"/>
                      <a:pt x="413" y="199"/>
                    </a:cubicBezTo>
                    <a:cubicBezTo>
                      <a:pt x="405" y="198"/>
                      <a:pt x="397" y="201"/>
                      <a:pt x="394" y="208"/>
                    </a:cubicBezTo>
                    <a:cubicBezTo>
                      <a:pt x="389" y="218"/>
                      <a:pt x="383" y="228"/>
                      <a:pt x="381" y="238"/>
                    </a:cubicBezTo>
                    <a:cubicBezTo>
                      <a:pt x="370" y="289"/>
                      <a:pt x="360" y="340"/>
                      <a:pt x="351" y="391"/>
                    </a:cubicBezTo>
                    <a:cubicBezTo>
                      <a:pt x="348" y="408"/>
                      <a:pt x="349" y="426"/>
                      <a:pt x="351" y="442"/>
                    </a:cubicBezTo>
                    <a:cubicBezTo>
                      <a:pt x="357" y="487"/>
                      <a:pt x="356" y="531"/>
                      <a:pt x="358" y="576"/>
                    </a:cubicBezTo>
                    <a:cubicBezTo>
                      <a:pt x="360" y="636"/>
                      <a:pt x="364" y="696"/>
                      <a:pt x="367" y="757"/>
                    </a:cubicBezTo>
                    <a:cubicBezTo>
                      <a:pt x="369" y="809"/>
                      <a:pt x="369" y="860"/>
                      <a:pt x="354" y="911"/>
                    </a:cubicBezTo>
                    <a:cubicBezTo>
                      <a:pt x="349" y="931"/>
                      <a:pt x="346" y="952"/>
                      <a:pt x="341" y="973"/>
                    </a:cubicBezTo>
                    <a:cubicBezTo>
                      <a:pt x="337" y="990"/>
                      <a:pt x="332" y="1008"/>
                      <a:pt x="326" y="1026"/>
                    </a:cubicBezTo>
                    <a:cubicBezTo>
                      <a:pt x="310" y="1069"/>
                      <a:pt x="294" y="1111"/>
                      <a:pt x="269" y="1150"/>
                    </a:cubicBezTo>
                    <a:cubicBezTo>
                      <a:pt x="259" y="1164"/>
                      <a:pt x="249" y="1178"/>
                      <a:pt x="236" y="1190"/>
                    </a:cubicBezTo>
                    <a:cubicBezTo>
                      <a:pt x="224" y="1201"/>
                      <a:pt x="214" y="1213"/>
                      <a:pt x="203" y="1225"/>
                    </a:cubicBezTo>
                    <a:cubicBezTo>
                      <a:pt x="195" y="1234"/>
                      <a:pt x="185" y="1239"/>
                      <a:pt x="174" y="1234"/>
                    </a:cubicBezTo>
                    <a:cubicBezTo>
                      <a:pt x="138" y="1220"/>
                      <a:pt x="99" y="1220"/>
                      <a:pt x="62" y="1212"/>
                    </a:cubicBezTo>
                    <a:cubicBezTo>
                      <a:pt x="42" y="1207"/>
                      <a:pt x="20" y="1205"/>
                      <a:pt x="0" y="1192"/>
                    </a:cubicBezTo>
                    <a:cubicBezTo>
                      <a:pt x="7" y="1184"/>
                      <a:pt x="15" y="1176"/>
                      <a:pt x="20" y="1168"/>
                    </a:cubicBezTo>
                    <a:cubicBezTo>
                      <a:pt x="44" y="1132"/>
                      <a:pt x="69" y="1096"/>
                      <a:pt x="91" y="1059"/>
                    </a:cubicBezTo>
                    <a:cubicBezTo>
                      <a:pt x="119" y="1012"/>
                      <a:pt x="145" y="965"/>
                      <a:pt x="170" y="917"/>
                    </a:cubicBezTo>
                    <a:cubicBezTo>
                      <a:pt x="182" y="893"/>
                      <a:pt x="189" y="867"/>
                      <a:pt x="199" y="841"/>
                    </a:cubicBezTo>
                    <a:cubicBezTo>
                      <a:pt x="201" y="836"/>
                      <a:pt x="202" y="829"/>
                      <a:pt x="205" y="824"/>
                    </a:cubicBezTo>
                    <a:cubicBezTo>
                      <a:pt x="238" y="757"/>
                      <a:pt x="252" y="685"/>
                      <a:pt x="259" y="610"/>
                    </a:cubicBezTo>
                    <a:cubicBezTo>
                      <a:pt x="263" y="564"/>
                      <a:pt x="264" y="517"/>
                      <a:pt x="270" y="470"/>
                    </a:cubicBezTo>
                    <a:cubicBezTo>
                      <a:pt x="274" y="436"/>
                      <a:pt x="272" y="401"/>
                      <a:pt x="273" y="367"/>
                    </a:cubicBezTo>
                    <a:cubicBezTo>
                      <a:pt x="273" y="356"/>
                      <a:pt x="272" y="345"/>
                      <a:pt x="273" y="334"/>
                    </a:cubicBezTo>
                    <a:cubicBezTo>
                      <a:pt x="275" y="294"/>
                      <a:pt x="273" y="255"/>
                      <a:pt x="260" y="217"/>
                    </a:cubicBezTo>
                    <a:cubicBezTo>
                      <a:pt x="248" y="180"/>
                      <a:pt x="247" y="142"/>
                      <a:pt x="251" y="106"/>
                    </a:cubicBezTo>
                    <a:cubicBezTo>
                      <a:pt x="260" y="95"/>
                      <a:pt x="271" y="97"/>
                      <a:pt x="280" y="96"/>
                    </a:cubicBezTo>
                    <a:cubicBezTo>
                      <a:pt x="318" y="91"/>
                      <a:pt x="346" y="71"/>
                      <a:pt x="370" y="42"/>
                    </a:cubicBezTo>
                    <a:cubicBezTo>
                      <a:pt x="371" y="40"/>
                      <a:pt x="372" y="38"/>
                      <a:pt x="373" y="35"/>
                    </a:cubicBezTo>
                    <a:cubicBezTo>
                      <a:pt x="374" y="33"/>
                      <a:pt x="374" y="31"/>
                      <a:pt x="374" y="29"/>
                    </a:cubicBezTo>
                    <a:cubicBezTo>
                      <a:pt x="374" y="18"/>
                      <a:pt x="357" y="16"/>
                      <a:pt x="363" y="3"/>
                    </a:cubicBezTo>
                    <a:cubicBezTo>
                      <a:pt x="366" y="2"/>
                      <a:pt x="369" y="0"/>
                      <a:pt x="372" y="0"/>
                    </a:cubicBezTo>
                    <a:cubicBezTo>
                      <a:pt x="412" y="11"/>
                      <a:pt x="443" y="34"/>
                      <a:pt x="463" y="71"/>
                    </a:cubicBezTo>
                    <a:cubicBezTo>
                      <a:pt x="474" y="93"/>
                      <a:pt x="487" y="115"/>
                      <a:pt x="494" y="138"/>
                    </a:cubicBezTo>
                    <a:cubicBezTo>
                      <a:pt x="504" y="169"/>
                      <a:pt x="516" y="201"/>
                      <a:pt x="521" y="234"/>
                    </a:cubicBezTo>
                    <a:cubicBezTo>
                      <a:pt x="533" y="309"/>
                      <a:pt x="559" y="379"/>
                      <a:pt x="594" y="446"/>
                    </a:cubicBezTo>
                    <a:cubicBezTo>
                      <a:pt x="615" y="485"/>
                      <a:pt x="637" y="521"/>
                      <a:pt x="670" y="551"/>
                    </a:cubicBezTo>
                    <a:cubicBezTo>
                      <a:pt x="677" y="557"/>
                      <a:pt x="683" y="566"/>
                      <a:pt x="689" y="574"/>
                    </a:cubicBezTo>
                    <a:cubicBezTo>
                      <a:pt x="707" y="599"/>
                      <a:pt x="729" y="620"/>
                      <a:pt x="757" y="635"/>
                    </a:cubicBezTo>
                    <a:cubicBezTo>
                      <a:pt x="781" y="647"/>
                      <a:pt x="804" y="661"/>
                      <a:pt x="828" y="675"/>
                    </a:cubicBezTo>
                    <a:cubicBezTo>
                      <a:pt x="862" y="693"/>
                      <a:pt x="896" y="710"/>
                      <a:pt x="933" y="721"/>
                    </a:cubicBezTo>
                    <a:cubicBezTo>
                      <a:pt x="966" y="731"/>
                      <a:pt x="999" y="741"/>
                      <a:pt x="1031" y="753"/>
                    </a:cubicBezTo>
                    <a:cubicBezTo>
                      <a:pt x="1060" y="764"/>
                      <a:pt x="1087" y="777"/>
                      <a:pt x="1114" y="796"/>
                    </a:cubicBezTo>
                    <a:cubicBezTo>
                      <a:pt x="1103" y="808"/>
                      <a:pt x="1086" y="809"/>
                      <a:pt x="1077" y="822"/>
                    </a:cubicBezTo>
                    <a:cubicBezTo>
                      <a:pt x="1070" y="832"/>
                      <a:pt x="1057" y="839"/>
                      <a:pt x="1047" y="848"/>
                    </a:cubicBezTo>
                    <a:cubicBezTo>
                      <a:pt x="1035" y="858"/>
                      <a:pt x="1024" y="868"/>
                      <a:pt x="1014" y="879"/>
                    </a:cubicBezTo>
                    <a:cubicBezTo>
                      <a:pt x="999" y="896"/>
                      <a:pt x="983" y="914"/>
                      <a:pt x="969" y="932"/>
                    </a:cubicBezTo>
                    <a:cubicBezTo>
                      <a:pt x="953" y="954"/>
                      <a:pt x="938" y="977"/>
                      <a:pt x="923" y="1000"/>
                    </a:cubicBezTo>
                    <a:cubicBezTo>
                      <a:pt x="909" y="1022"/>
                      <a:pt x="902" y="1047"/>
                      <a:pt x="898" y="1073"/>
                    </a:cubicBezTo>
                    <a:cubicBezTo>
                      <a:pt x="896" y="1092"/>
                      <a:pt x="905" y="1103"/>
                      <a:pt x="924" y="1106"/>
                    </a:cubicBezTo>
                    <a:cubicBezTo>
                      <a:pt x="933" y="1107"/>
                      <a:pt x="941" y="1107"/>
                      <a:pt x="950" y="1108"/>
                    </a:cubicBezTo>
                    <a:cubicBezTo>
                      <a:pt x="950" y="1108"/>
                      <a:pt x="949" y="1107"/>
                      <a:pt x="949" y="1107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43" name="Freeform 21"/>
              <p:cNvSpPr>
                <a:spLocks noEditPoints="1"/>
              </p:cNvSpPr>
              <p:nvPr/>
            </p:nvSpPr>
            <p:spPr bwMode="auto">
              <a:xfrm>
                <a:off x="7215188" y="2193925"/>
                <a:ext cx="684213" cy="711200"/>
              </a:xfrm>
              <a:custGeom>
                <a:avLst/>
                <a:gdLst>
                  <a:gd name="T0" fmla="*/ 195 w 833"/>
                  <a:gd name="T1" fmla="*/ 636 h 864"/>
                  <a:gd name="T2" fmla="*/ 320 w 833"/>
                  <a:gd name="T3" fmla="*/ 714 h 864"/>
                  <a:gd name="T4" fmla="*/ 389 w 833"/>
                  <a:gd name="T5" fmla="*/ 734 h 864"/>
                  <a:gd name="T6" fmla="*/ 384 w 833"/>
                  <a:gd name="T7" fmla="*/ 826 h 864"/>
                  <a:gd name="T8" fmla="*/ 330 w 833"/>
                  <a:gd name="T9" fmla="*/ 857 h 864"/>
                  <a:gd name="T10" fmla="*/ 157 w 833"/>
                  <a:gd name="T11" fmla="*/ 831 h 864"/>
                  <a:gd name="T12" fmla="*/ 0 w 833"/>
                  <a:gd name="T13" fmla="*/ 685 h 864"/>
                  <a:gd name="T14" fmla="*/ 54 w 833"/>
                  <a:gd name="T15" fmla="*/ 549 h 864"/>
                  <a:gd name="T16" fmla="*/ 34 w 833"/>
                  <a:gd name="T17" fmla="*/ 501 h 864"/>
                  <a:gd name="T18" fmla="*/ 143 w 833"/>
                  <a:gd name="T19" fmla="*/ 298 h 864"/>
                  <a:gd name="T20" fmla="*/ 82 w 833"/>
                  <a:gd name="T21" fmla="*/ 238 h 864"/>
                  <a:gd name="T22" fmla="*/ 182 w 833"/>
                  <a:gd name="T23" fmla="*/ 141 h 864"/>
                  <a:gd name="T24" fmla="*/ 243 w 833"/>
                  <a:gd name="T25" fmla="*/ 196 h 864"/>
                  <a:gd name="T26" fmla="*/ 234 w 833"/>
                  <a:gd name="T27" fmla="*/ 129 h 864"/>
                  <a:gd name="T28" fmla="*/ 240 w 833"/>
                  <a:gd name="T29" fmla="*/ 40 h 864"/>
                  <a:gd name="T30" fmla="*/ 302 w 833"/>
                  <a:gd name="T31" fmla="*/ 89 h 864"/>
                  <a:gd name="T32" fmla="*/ 353 w 833"/>
                  <a:gd name="T33" fmla="*/ 169 h 864"/>
                  <a:gd name="T34" fmla="*/ 357 w 833"/>
                  <a:gd name="T35" fmla="*/ 50 h 864"/>
                  <a:gd name="T36" fmla="*/ 404 w 833"/>
                  <a:gd name="T37" fmla="*/ 13 h 864"/>
                  <a:gd name="T38" fmla="*/ 432 w 833"/>
                  <a:gd name="T39" fmla="*/ 97 h 864"/>
                  <a:gd name="T40" fmla="*/ 469 w 833"/>
                  <a:gd name="T41" fmla="*/ 81 h 864"/>
                  <a:gd name="T42" fmla="*/ 521 w 833"/>
                  <a:gd name="T43" fmla="*/ 6 h 864"/>
                  <a:gd name="T44" fmla="*/ 540 w 833"/>
                  <a:gd name="T45" fmla="*/ 69 h 864"/>
                  <a:gd name="T46" fmla="*/ 558 w 833"/>
                  <a:gd name="T47" fmla="*/ 96 h 864"/>
                  <a:gd name="T48" fmla="*/ 619 w 833"/>
                  <a:gd name="T49" fmla="*/ 28 h 864"/>
                  <a:gd name="T50" fmla="*/ 663 w 833"/>
                  <a:gd name="T51" fmla="*/ 94 h 864"/>
                  <a:gd name="T52" fmla="*/ 668 w 833"/>
                  <a:gd name="T53" fmla="*/ 139 h 864"/>
                  <a:gd name="T54" fmla="*/ 744 w 833"/>
                  <a:gd name="T55" fmla="*/ 74 h 864"/>
                  <a:gd name="T56" fmla="*/ 713 w 833"/>
                  <a:gd name="T57" fmla="*/ 162 h 864"/>
                  <a:gd name="T58" fmla="*/ 815 w 833"/>
                  <a:gd name="T59" fmla="*/ 132 h 864"/>
                  <a:gd name="T60" fmla="*/ 724 w 833"/>
                  <a:gd name="T61" fmla="*/ 208 h 864"/>
                  <a:gd name="T62" fmla="*/ 705 w 833"/>
                  <a:gd name="T63" fmla="*/ 226 h 864"/>
                  <a:gd name="T64" fmla="*/ 730 w 833"/>
                  <a:gd name="T65" fmla="*/ 233 h 864"/>
                  <a:gd name="T66" fmla="*/ 792 w 833"/>
                  <a:gd name="T67" fmla="*/ 299 h 864"/>
                  <a:gd name="T68" fmla="*/ 623 w 833"/>
                  <a:gd name="T69" fmla="*/ 632 h 864"/>
                  <a:gd name="T70" fmla="*/ 393 w 833"/>
                  <a:gd name="T71" fmla="*/ 717 h 864"/>
                  <a:gd name="T72" fmla="*/ 280 w 833"/>
                  <a:gd name="T73" fmla="*/ 675 h 864"/>
                  <a:gd name="T74" fmla="*/ 182 w 833"/>
                  <a:gd name="T75" fmla="*/ 580 h 864"/>
                  <a:gd name="T76" fmla="*/ 509 w 833"/>
                  <a:gd name="T77" fmla="*/ 173 h 864"/>
                  <a:gd name="T78" fmla="*/ 543 w 833"/>
                  <a:gd name="T79" fmla="*/ 231 h 864"/>
                  <a:gd name="T80" fmla="*/ 605 w 833"/>
                  <a:gd name="T81" fmla="*/ 177 h 864"/>
                  <a:gd name="T82" fmla="*/ 479 w 833"/>
                  <a:gd name="T83" fmla="*/ 154 h 864"/>
                  <a:gd name="T84" fmla="*/ 446 w 833"/>
                  <a:gd name="T85" fmla="*/ 181 h 864"/>
                  <a:gd name="T86" fmla="*/ 509 w 833"/>
                  <a:gd name="T87" fmla="*/ 173 h 864"/>
                  <a:gd name="T88" fmla="*/ 545 w 833"/>
                  <a:gd name="T89" fmla="*/ 473 h 864"/>
                  <a:gd name="T90" fmla="*/ 662 w 833"/>
                  <a:gd name="T91" fmla="*/ 517 h 864"/>
                  <a:gd name="T92" fmla="*/ 565 w 833"/>
                  <a:gd name="T93" fmla="*/ 468 h 864"/>
                  <a:gd name="T94" fmla="*/ 629 w 833"/>
                  <a:gd name="T95" fmla="*/ 356 h 864"/>
                  <a:gd name="T96" fmla="*/ 678 w 833"/>
                  <a:gd name="T97" fmla="*/ 356 h 864"/>
                  <a:gd name="T98" fmla="*/ 629 w 833"/>
                  <a:gd name="T99" fmla="*/ 356 h 8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833" h="864">
                    <a:moveTo>
                      <a:pt x="159" y="579"/>
                    </a:moveTo>
                    <a:cubicBezTo>
                      <a:pt x="166" y="603"/>
                      <a:pt x="179" y="620"/>
                      <a:pt x="195" y="636"/>
                    </a:cubicBezTo>
                    <a:cubicBezTo>
                      <a:pt x="211" y="651"/>
                      <a:pt x="228" y="666"/>
                      <a:pt x="248" y="675"/>
                    </a:cubicBezTo>
                    <a:cubicBezTo>
                      <a:pt x="273" y="687"/>
                      <a:pt x="296" y="701"/>
                      <a:pt x="320" y="714"/>
                    </a:cubicBezTo>
                    <a:cubicBezTo>
                      <a:pt x="337" y="723"/>
                      <a:pt x="353" y="731"/>
                      <a:pt x="373" y="728"/>
                    </a:cubicBezTo>
                    <a:cubicBezTo>
                      <a:pt x="378" y="728"/>
                      <a:pt x="384" y="732"/>
                      <a:pt x="389" y="734"/>
                    </a:cubicBezTo>
                    <a:cubicBezTo>
                      <a:pt x="396" y="750"/>
                      <a:pt x="390" y="764"/>
                      <a:pt x="387" y="779"/>
                    </a:cubicBezTo>
                    <a:cubicBezTo>
                      <a:pt x="385" y="793"/>
                      <a:pt x="385" y="808"/>
                      <a:pt x="384" y="826"/>
                    </a:cubicBezTo>
                    <a:cubicBezTo>
                      <a:pt x="373" y="833"/>
                      <a:pt x="361" y="843"/>
                      <a:pt x="347" y="851"/>
                    </a:cubicBezTo>
                    <a:cubicBezTo>
                      <a:pt x="342" y="854"/>
                      <a:pt x="335" y="858"/>
                      <a:pt x="330" y="857"/>
                    </a:cubicBezTo>
                    <a:cubicBezTo>
                      <a:pt x="303" y="853"/>
                      <a:pt x="277" y="864"/>
                      <a:pt x="250" y="863"/>
                    </a:cubicBezTo>
                    <a:cubicBezTo>
                      <a:pt x="215" y="862"/>
                      <a:pt x="184" y="851"/>
                      <a:pt x="157" y="831"/>
                    </a:cubicBezTo>
                    <a:cubicBezTo>
                      <a:pt x="108" y="797"/>
                      <a:pt x="61" y="761"/>
                      <a:pt x="18" y="719"/>
                    </a:cubicBezTo>
                    <a:cubicBezTo>
                      <a:pt x="9" y="711"/>
                      <a:pt x="1" y="702"/>
                      <a:pt x="0" y="685"/>
                    </a:cubicBezTo>
                    <a:cubicBezTo>
                      <a:pt x="7" y="674"/>
                      <a:pt x="15" y="660"/>
                      <a:pt x="25" y="647"/>
                    </a:cubicBezTo>
                    <a:cubicBezTo>
                      <a:pt x="48" y="618"/>
                      <a:pt x="50" y="584"/>
                      <a:pt x="54" y="549"/>
                    </a:cubicBezTo>
                    <a:cubicBezTo>
                      <a:pt x="54" y="543"/>
                      <a:pt x="51" y="535"/>
                      <a:pt x="48" y="528"/>
                    </a:cubicBezTo>
                    <a:cubicBezTo>
                      <a:pt x="44" y="519"/>
                      <a:pt x="39" y="511"/>
                      <a:pt x="34" y="501"/>
                    </a:cubicBezTo>
                    <a:cubicBezTo>
                      <a:pt x="54" y="468"/>
                      <a:pt x="76" y="437"/>
                      <a:pt x="94" y="403"/>
                    </a:cubicBezTo>
                    <a:cubicBezTo>
                      <a:pt x="112" y="370"/>
                      <a:pt x="126" y="334"/>
                      <a:pt x="143" y="298"/>
                    </a:cubicBezTo>
                    <a:cubicBezTo>
                      <a:pt x="141" y="291"/>
                      <a:pt x="134" y="289"/>
                      <a:pt x="127" y="287"/>
                    </a:cubicBezTo>
                    <a:cubicBezTo>
                      <a:pt x="100" y="281"/>
                      <a:pt x="88" y="261"/>
                      <a:pt x="82" y="238"/>
                    </a:cubicBezTo>
                    <a:cubicBezTo>
                      <a:pt x="71" y="192"/>
                      <a:pt x="91" y="155"/>
                      <a:pt x="122" y="125"/>
                    </a:cubicBezTo>
                    <a:cubicBezTo>
                      <a:pt x="141" y="106"/>
                      <a:pt x="173" y="116"/>
                      <a:pt x="182" y="141"/>
                    </a:cubicBezTo>
                    <a:cubicBezTo>
                      <a:pt x="184" y="147"/>
                      <a:pt x="185" y="154"/>
                      <a:pt x="187" y="159"/>
                    </a:cubicBezTo>
                    <a:cubicBezTo>
                      <a:pt x="198" y="183"/>
                      <a:pt x="219" y="192"/>
                      <a:pt x="243" y="196"/>
                    </a:cubicBezTo>
                    <a:cubicBezTo>
                      <a:pt x="245" y="197"/>
                      <a:pt x="249" y="193"/>
                      <a:pt x="253" y="191"/>
                    </a:cubicBezTo>
                    <a:cubicBezTo>
                      <a:pt x="252" y="169"/>
                      <a:pt x="247" y="148"/>
                      <a:pt x="234" y="129"/>
                    </a:cubicBezTo>
                    <a:cubicBezTo>
                      <a:pt x="223" y="114"/>
                      <a:pt x="219" y="98"/>
                      <a:pt x="225" y="80"/>
                    </a:cubicBezTo>
                    <a:cubicBezTo>
                      <a:pt x="230" y="67"/>
                      <a:pt x="225" y="50"/>
                      <a:pt x="240" y="40"/>
                    </a:cubicBezTo>
                    <a:cubicBezTo>
                      <a:pt x="253" y="38"/>
                      <a:pt x="262" y="46"/>
                      <a:pt x="269" y="53"/>
                    </a:cubicBezTo>
                    <a:cubicBezTo>
                      <a:pt x="281" y="64"/>
                      <a:pt x="292" y="76"/>
                      <a:pt x="302" y="89"/>
                    </a:cubicBezTo>
                    <a:cubicBezTo>
                      <a:pt x="311" y="102"/>
                      <a:pt x="317" y="117"/>
                      <a:pt x="325" y="131"/>
                    </a:cubicBezTo>
                    <a:cubicBezTo>
                      <a:pt x="332" y="145"/>
                      <a:pt x="340" y="159"/>
                      <a:pt x="353" y="169"/>
                    </a:cubicBezTo>
                    <a:cubicBezTo>
                      <a:pt x="366" y="163"/>
                      <a:pt x="369" y="160"/>
                      <a:pt x="365" y="152"/>
                    </a:cubicBezTo>
                    <a:cubicBezTo>
                      <a:pt x="348" y="119"/>
                      <a:pt x="353" y="84"/>
                      <a:pt x="357" y="50"/>
                    </a:cubicBezTo>
                    <a:cubicBezTo>
                      <a:pt x="360" y="26"/>
                      <a:pt x="367" y="19"/>
                      <a:pt x="394" y="0"/>
                    </a:cubicBezTo>
                    <a:cubicBezTo>
                      <a:pt x="397" y="5"/>
                      <a:pt x="403" y="8"/>
                      <a:pt x="404" y="13"/>
                    </a:cubicBezTo>
                    <a:cubicBezTo>
                      <a:pt x="411" y="31"/>
                      <a:pt x="416" y="48"/>
                      <a:pt x="422" y="66"/>
                    </a:cubicBezTo>
                    <a:cubicBezTo>
                      <a:pt x="425" y="76"/>
                      <a:pt x="428" y="87"/>
                      <a:pt x="432" y="97"/>
                    </a:cubicBezTo>
                    <a:cubicBezTo>
                      <a:pt x="437" y="107"/>
                      <a:pt x="450" y="109"/>
                      <a:pt x="457" y="100"/>
                    </a:cubicBezTo>
                    <a:cubicBezTo>
                      <a:pt x="462" y="94"/>
                      <a:pt x="467" y="88"/>
                      <a:pt x="469" y="81"/>
                    </a:cubicBezTo>
                    <a:cubicBezTo>
                      <a:pt x="475" y="58"/>
                      <a:pt x="493" y="41"/>
                      <a:pt x="504" y="21"/>
                    </a:cubicBezTo>
                    <a:cubicBezTo>
                      <a:pt x="507" y="14"/>
                      <a:pt x="516" y="10"/>
                      <a:pt x="521" y="6"/>
                    </a:cubicBezTo>
                    <a:cubicBezTo>
                      <a:pt x="531" y="9"/>
                      <a:pt x="533" y="15"/>
                      <a:pt x="534" y="21"/>
                    </a:cubicBezTo>
                    <a:cubicBezTo>
                      <a:pt x="536" y="37"/>
                      <a:pt x="538" y="53"/>
                      <a:pt x="540" y="69"/>
                    </a:cubicBezTo>
                    <a:cubicBezTo>
                      <a:pt x="541" y="75"/>
                      <a:pt x="540" y="81"/>
                      <a:pt x="541" y="87"/>
                    </a:cubicBezTo>
                    <a:cubicBezTo>
                      <a:pt x="542" y="94"/>
                      <a:pt x="552" y="99"/>
                      <a:pt x="558" y="96"/>
                    </a:cubicBezTo>
                    <a:cubicBezTo>
                      <a:pt x="574" y="87"/>
                      <a:pt x="588" y="78"/>
                      <a:pt x="598" y="63"/>
                    </a:cubicBezTo>
                    <a:cubicBezTo>
                      <a:pt x="605" y="52"/>
                      <a:pt x="612" y="40"/>
                      <a:pt x="619" y="28"/>
                    </a:cubicBezTo>
                    <a:cubicBezTo>
                      <a:pt x="623" y="22"/>
                      <a:pt x="627" y="16"/>
                      <a:pt x="632" y="9"/>
                    </a:cubicBezTo>
                    <a:cubicBezTo>
                      <a:pt x="655" y="34"/>
                      <a:pt x="669" y="60"/>
                      <a:pt x="663" y="94"/>
                    </a:cubicBezTo>
                    <a:cubicBezTo>
                      <a:pt x="661" y="104"/>
                      <a:pt x="659" y="113"/>
                      <a:pt x="658" y="123"/>
                    </a:cubicBezTo>
                    <a:cubicBezTo>
                      <a:pt x="657" y="130"/>
                      <a:pt x="659" y="135"/>
                      <a:pt x="668" y="139"/>
                    </a:cubicBezTo>
                    <a:cubicBezTo>
                      <a:pt x="703" y="125"/>
                      <a:pt x="711" y="86"/>
                      <a:pt x="734" y="61"/>
                    </a:cubicBezTo>
                    <a:cubicBezTo>
                      <a:pt x="744" y="61"/>
                      <a:pt x="745" y="68"/>
                      <a:pt x="744" y="74"/>
                    </a:cubicBezTo>
                    <a:cubicBezTo>
                      <a:pt x="738" y="94"/>
                      <a:pt x="732" y="114"/>
                      <a:pt x="725" y="133"/>
                    </a:cubicBezTo>
                    <a:cubicBezTo>
                      <a:pt x="721" y="144"/>
                      <a:pt x="716" y="153"/>
                      <a:pt x="713" y="162"/>
                    </a:cubicBezTo>
                    <a:cubicBezTo>
                      <a:pt x="717" y="173"/>
                      <a:pt x="724" y="175"/>
                      <a:pt x="732" y="171"/>
                    </a:cubicBezTo>
                    <a:cubicBezTo>
                      <a:pt x="760" y="158"/>
                      <a:pt x="787" y="145"/>
                      <a:pt x="815" y="132"/>
                    </a:cubicBezTo>
                    <a:cubicBezTo>
                      <a:pt x="833" y="155"/>
                      <a:pt x="833" y="166"/>
                      <a:pt x="815" y="203"/>
                    </a:cubicBezTo>
                    <a:cubicBezTo>
                      <a:pt x="785" y="203"/>
                      <a:pt x="754" y="197"/>
                      <a:pt x="724" y="208"/>
                    </a:cubicBezTo>
                    <a:cubicBezTo>
                      <a:pt x="719" y="210"/>
                      <a:pt x="714" y="213"/>
                      <a:pt x="709" y="217"/>
                    </a:cubicBezTo>
                    <a:cubicBezTo>
                      <a:pt x="707" y="218"/>
                      <a:pt x="707" y="221"/>
                      <a:pt x="705" y="226"/>
                    </a:cubicBezTo>
                    <a:cubicBezTo>
                      <a:pt x="709" y="227"/>
                      <a:pt x="713" y="229"/>
                      <a:pt x="718" y="230"/>
                    </a:cubicBezTo>
                    <a:cubicBezTo>
                      <a:pt x="721" y="231"/>
                      <a:pt x="725" y="232"/>
                      <a:pt x="730" y="233"/>
                    </a:cubicBezTo>
                    <a:cubicBezTo>
                      <a:pt x="736" y="264"/>
                      <a:pt x="754" y="283"/>
                      <a:pt x="791" y="280"/>
                    </a:cubicBezTo>
                    <a:cubicBezTo>
                      <a:pt x="791" y="287"/>
                      <a:pt x="793" y="293"/>
                      <a:pt x="792" y="299"/>
                    </a:cubicBezTo>
                    <a:cubicBezTo>
                      <a:pt x="779" y="365"/>
                      <a:pt x="762" y="431"/>
                      <a:pt x="731" y="492"/>
                    </a:cubicBezTo>
                    <a:cubicBezTo>
                      <a:pt x="704" y="545"/>
                      <a:pt x="668" y="593"/>
                      <a:pt x="623" y="632"/>
                    </a:cubicBezTo>
                    <a:cubicBezTo>
                      <a:pt x="577" y="670"/>
                      <a:pt x="528" y="702"/>
                      <a:pt x="466" y="710"/>
                    </a:cubicBezTo>
                    <a:cubicBezTo>
                      <a:pt x="441" y="713"/>
                      <a:pt x="417" y="716"/>
                      <a:pt x="393" y="717"/>
                    </a:cubicBezTo>
                    <a:cubicBezTo>
                      <a:pt x="365" y="719"/>
                      <a:pt x="342" y="711"/>
                      <a:pt x="319" y="697"/>
                    </a:cubicBezTo>
                    <a:cubicBezTo>
                      <a:pt x="307" y="689"/>
                      <a:pt x="294" y="681"/>
                      <a:pt x="280" y="675"/>
                    </a:cubicBezTo>
                    <a:cubicBezTo>
                      <a:pt x="239" y="658"/>
                      <a:pt x="207" y="630"/>
                      <a:pt x="188" y="589"/>
                    </a:cubicBezTo>
                    <a:cubicBezTo>
                      <a:pt x="187" y="585"/>
                      <a:pt x="185" y="582"/>
                      <a:pt x="182" y="580"/>
                    </a:cubicBezTo>
                    <a:cubicBezTo>
                      <a:pt x="176" y="574"/>
                      <a:pt x="170" y="572"/>
                      <a:pt x="159" y="579"/>
                    </a:cubicBezTo>
                    <a:close/>
                    <a:moveTo>
                      <a:pt x="509" y="173"/>
                    </a:moveTo>
                    <a:cubicBezTo>
                      <a:pt x="513" y="187"/>
                      <a:pt x="517" y="200"/>
                      <a:pt x="521" y="213"/>
                    </a:cubicBezTo>
                    <a:cubicBezTo>
                      <a:pt x="525" y="222"/>
                      <a:pt x="532" y="229"/>
                      <a:pt x="543" y="231"/>
                    </a:cubicBezTo>
                    <a:cubicBezTo>
                      <a:pt x="566" y="235"/>
                      <a:pt x="587" y="229"/>
                      <a:pt x="605" y="215"/>
                    </a:cubicBezTo>
                    <a:cubicBezTo>
                      <a:pt x="617" y="206"/>
                      <a:pt x="618" y="186"/>
                      <a:pt x="605" y="177"/>
                    </a:cubicBezTo>
                    <a:cubicBezTo>
                      <a:pt x="595" y="170"/>
                      <a:pt x="585" y="163"/>
                      <a:pt x="573" y="160"/>
                    </a:cubicBezTo>
                    <a:cubicBezTo>
                      <a:pt x="542" y="150"/>
                      <a:pt x="510" y="152"/>
                      <a:pt x="479" y="154"/>
                    </a:cubicBezTo>
                    <a:cubicBezTo>
                      <a:pt x="465" y="155"/>
                      <a:pt x="450" y="161"/>
                      <a:pt x="439" y="173"/>
                    </a:cubicBezTo>
                    <a:cubicBezTo>
                      <a:pt x="442" y="176"/>
                      <a:pt x="444" y="181"/>
                      <a:pt x="446" y="181"/>
                    </a:cubicBezTo>
                    <a:cubicBezTo>
                      <a:pt x="452" y="181"/>
                      <a:pt x="458" y="180"/>
                      <a:pt x="464" y="178"/>
                    </a:cubicBezTo>
                    <a:cubicBezTo>
                      <a:pt x="477" y="173"/>
                      <a:pt x="491" y="167"/>
                      <a:pt x="509" y="173"/>
                    </a:cubicBezTo>
                    <a:close/>
                    <a:moveTo>
                      <a:pt x="544" y="461"/>
                    </a:moveTo>
                    <a:cubicBezTo>
                      <a:pt x="544" y="466"/>
                      <a:pt x="543" y="470"/>
                      <a:pt x="545" y="473"/>
                    </a:cubicBezTo>
                    <a:cubicBezTo>
                      <a:pt x="561" y="513"/>
                      <a:pt x="613" y="541"/>
                      <a:pt x="655" y="533"/>
                    </a:cubicBezTo>
                    <a:cubicBezTo>
                      <a:pt x="663" y="531"/>
                      <a:pt x="668" y="526"/>
                      <a:pt x="662" y="517"/>
                    </a:cubicBezTo>
                    <a:cubicBezTo>
                      <a:pt x="660" y="517"/>
                      <a:pt x="659" y="516"/>
                      <a:pt x="658" y="516"/>
                    </a:cubicBezTo>
                    <a:cubicBezTo>
                      <a:pt x="617" y="520"/>
                      <a:pt x="584" y="509"/>
                      <a:pt x="565" y="468"/>
                    </a:cubicBezTo>
                    <a:cubicBezTo>
                      <a:pt x="562" y="461"/>
                      <a:pt x="555" y="457"/>
                      <a:pt x="544" y="461"/>
                    </a:cubicBezTo>
                    <a:close/>
                    <a:moveTo>
                      <a:pt x="629" y="356"/>
                    </a:moveTo>
                    <a:cubicBezTo>
                      <a:pt x="642" y="381"/>
                      <a:pt x="660" y="383"/>
                      <a:pt x="695" y="363"/>
                    </a:cubicBezTo>
                    <a:cubicBezTo>
                      <a:pt x="688" y="360"/>
                      <a:pt x="683" y="356"/>
                      <a:pt x="678" y="356"/>
                    </a:cubicBezTo>
                    <a:cubicBezTo>
                      <a:pt x="670" y="356"/>
                      <a:pt x="661" y="358"/>
                      <a:pt x="653" y="360"/>
                    </a:cubicBezTo>
                    <a:cubicBezTo>
                      <a:pt x="644" y="361"/>
                      <a:pt x="638" y="349"/>
                      <a:pt x="629" y="356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44" name="Freeform 22"/>
              <p:cNvSpPr>
                <a:spLocks/>
              </p:cNvSpPr>
              <p:nvPr/>
            </p:nvSpPr>
            <p:spPr bwMode="auto">
              <a:xfrm>
                <a:off x="7107238" y="1889125"/>
                <a:ext cx="825500" cy="700088"/>
              </a:xfrm>
              <a:custGeom>
                <a:avLst/>
                <a:gdLst>
                  <a:gd name="T0" fmla="*/ 988 w 1005"/>
                  <a:gd name="T1" fmla="*/ 521 h 852"/>
                  <a:gd name="T2" fmla="*/ 972 w 1005"/>
                  <a:gd name="T3" fmla="*/ 489 h 852"/>
                  <a:gd name="T4" fmla="*/ 936 w 1005"/>
                  <a:gd name="T5" fmla="*/ 478 h 852"/>
                  <a:gd name="T6" fmla="*/ 923 w 1005"/>
                  <a:gd name="T7" fmla="*/ 492 h 852"/>
                  <a:gd name="T8" fmla="*/ 886 w 1005"/>
                  <a:gd name="T9" fmla="*/ 513 h 852"/>
                  <a:gd name="T10" fmla="*/ 888 w 1005"/>
                  <a:gd name="T11" fmla="*/ 494 h 852"/>
                  <a:gd name="T12" fmla="*/ 900 w 1005"/>
                  <a:gd name="T13" fmla="*/ 444 h 852"/>
                  <a:gd name="T14" fmla="*/ 891 w 1005"/>
                  <a:gd name="T15" fmla="*/ 364 h 852"/>
                  <a:gd name="T16" fmla="*/ 869 w 1005"/>
                  <a:gd name="T17" fmla="*/ 356 h 852"/>
                  <a:gd name="T18" fmla="*/ 823 w 1005"/>
                  <a:gd name="T19" fmla="*/ 456 h 852"/>
                  <a:gd name="T20" fmla="*/ 808 w 1005"/>
                  <a:gd name="T21" fmla="*/ 418 h 852"/>
                  <a:gd name="T22" fmla="*/ 790 w 1005"/>
                  <a:gd name="T23" fmla="*/ 382 h 852"/>
                  <a:gd name="T24" fmla="*/ 771 w 1005"/>
                  <a:gd name="T25" fmla="*/ 359 h 852"/>
                  <a:gd name="T26" fmla="*/ 752 w 1005"/>
                  <a:gd name="T27" fmla="*/ 355 h 852"/>
                  <a:gd name="T28" fmla="*/ 704 w 1005"/>
                  <a:gd name="T29" fmla="*/ 431 h 852"/>
                  <a:gd name="T30" fmla="*/ 696 w 1005"/>
                  <a:gd name="T31" fmla="*/ 431 h 852"/>
                  <a:gd name="T32" fmla="*/ 674 w 1005"/>
                  <a:gd name="T33" fmla="*/ 357 h 852"/>
                  <a:gd name="T34" fmla="*/ 643 w 1005"/>
                  <a:gd name="T35" fmla="*/ 357 h 852"/>
                  <a:gd name="T36" fmla="*/ 608 w 1005"/>
                  <a:gd name="T37" fmla="*/ 393 h 852"/>
                  <a:gd name="T38" fmla="*/ 582 w 1005"/>
                  <a:gd name="T39" fmla="*/ 432 h 852"/>
                  <a:gd name="T40" fmla="*/ 565 w 1005"/>
                  <a:gd name="T41" fmla="*/ 408 h 852"/>
                  <a:gd name="T42" fmla="*/ 542 w 1005"/>
                  <a:gd name="T43" fmla="*/ 359 h 852"/>
                  <a:gd name="T44" fmla="*/ 524 w 1005"/>
                  <a:gd name="T45" fmla="*/ 346 h 852"/>
                  <a:gd name="T46" fmla="*/ 486 w 1005"/>
                  <a:gd name="T47" fmla="*/ 380 h 852"/>
                  <a:gd name="T48" fmla="*/ 464 w 1005"/>
                  <a:gd name="T49" fmla="*/ 438 h 852"/>
                  <a:gd name="T50" fmla="*/ 458 w 1005"/>
                  <a:gd name="T51" fmla="*/ 451 h 852"/>
                  <a:gd name="T52" fmla="*/ 434 w 1005"/>
                  <a:gd name="T53" fmla="*/ 435 h 852"/>
                  <a:gd name="T54" fmla="*/ 367 w 1005"/>
                  <a:gd name="T55" fmla="*/ 392 h 852"/>
                  <a:gd name="T56" fmla="*/ 346 w 1005"/>
                  <a:gd name="T57" fmla="*/ 414 h 852"/>
                  <a:gd name="T58" fmla="*/ 338 w 1005"/>
                  <a:gd name="T59" fmla="*/ 454 h 852"/>
                  <a:gd name="T60" fmla="*/ 330 w 1005"/>
                  <a:gd name="T61" fmla="*/ 484 h 852"/>
                  <a:gd name="T62" fmla="*/ 297 w 1005"/>
                  <a:gd name="T63" fmla="*/ 475 h 852"/>
                  <a:gd name="T64" fmla="*/ 213 w 1005"/>
                  <a:gd name="T65" fmla="*/ 506 h 852"/>
                  <a:gd name="T66" fmla="*/ 195 w 1005"/>
                  <a:gd name="T67" fmla="*/ 616 h 852"/>
                  <a:gd name="T68" fmla="*/ 229 w 1005"/>
                  <a:gd name="T69" fmla="*/ 667 h 852"/>
                  <a:gd name="T70" fmla="*/ 243 w 1005"/>
                  <a:gd name="T71" fmla="*/ 680 h 852"/>
                  <a:gd name="T72" fmla="*/ 153 w 1005"/>
                  <a:gd name="T73" fmla="*/ 852 h 852"/>
                  <a:gd name="T74" fmla="*/ 135 w 1005"/>
                  <a:gd name="T75" fmla="*/ 842 h 852"/>
                  <a:gd name="T76" fmla="*/ 89 w 1005"/>
                  <a:gd name="T77" fmla="*/ 788 h 852"/>
                  <a:gd name="T78" fmla="*/ 58 w 1005"/>
                  <a:gd name="T79" fmla="*/ 734 h 852"/>
                  <a:gd name="T80" fmla="*/ 22 w 1005"/>
                  <a:gd name="T81" fmla="*/ 633 h 852"/>
                  <a:gd name="T82" fmla="*/ 2 w 1005"/>
                  <a:gd name="T83" fmla="*/ 472 h 852"/>
                  <a:gd name="T84" fmla="*/ 8 w 1005"/>
                  <a:gd name="T85" fmla="*/ 417 h 852"/>
                  <a:gd name="T86" fmla="*/ 9 w 1005"/>
                  <a:gd name="T87" fmla="*/ 399 h 852"/>
                  <a:gd name="T88" fmla="*/ 20 w 1005"/>
                  <a:gd name="T89" fmla="*/ 342 h 852"/>
                  <a:gd name="T90" fmla="*/ 86 w 1005"/>
                  <a:gd name="T91" fmla="*/ 214 h 852"/>
                  <a:gd name="T92" fmla="*/ 112 w 1005"/>
                  <a:gd name="T93" fmla="*/ 183 h 852"/>
                  <a:gd name="T94" fmla="*/ 120 w 1005"/>
                  <a:gd name="T95" fmla="*/ 176 h 852"/>
                  <a:gd name="T96" fmla="*/ 261 w 1005"/>
                  <a:gd name="T97" fmla="*/ 65 h 852"/>
                  <a:gd name="T98" fmla="*/ 289 w 1005"/>
                  <a:gd name="T99" fmla="*/ 56 h 852"/>
                  <a:gd name="T100" fmla="*/ 307 w 1005"/>
                  <a:gd name="T101" fmla="*/ 51 h 852"/>
                  <a:gd name="T102" fmla="*/ 435 w 1005"/>
                  <a:gd name="T103" fmla="*/ 8 h 852"/>
                  <a:gd name="T104" fmla="*/ 504 w 1005"/>
                  <a:gd name="T105" fmla="*/ 1 h 852"/>
                  <a:gd name="T106" fmla="*/ 566 w 1005"/>
                  <a:gd name="T107" fmla="*/ 11 h 852"/>
                  <a:gd name="T108" fmla="*/ 623 w 1005"/>
                  <a:gd name="T109" fmla="*/ 24 h 852"/>
                  <a:gd name="T110" fmla="*/ 758 w 1005"/>
                  <a:gd name="T111" fmla="*/ 74 h 852"/>
                  <a:gd name="T112" fmla="*/ 805 w 1005"/>
                  <a:gd name="T113" fmla="*/ 103 h 852"/>
                  <a:gd name="T114" fmla="*/ 919 w 1005"/>
                  <a:gd name="T115" fmla="*/ 212 h 852"/>
                  <a:gd name="T116" fmla="*/ 977 w 1005"/>
                  <a:gd name="T117" fmla="*/ 319 h 852"/>
                  <a:gd name="T118" fmla="*/ 1004 w 1005"/>
                  <a:gd name="T119" fmla="*/ 434 h 852"/>
                  <a:gd name="T120" fmla="*/ 1002 w 1005"/>
                  <a:gd name="T121" fmla="*/ 508 h 852"/>
                  <a:gd name="T122" fmla="*/ 988 w 1005"/>
                  <a:gd name="T123" fmla="*/ 521 h 8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1005" h="852">
                    <a:moveTo>
                      <a:pt x="988" y="521"/>
                    </a:moveTo>
                    <a:cubicBezTo>
                      <a:pt x="976" y="513"/>
                      <a:pt x="974" y="501"/>
                      <a:pt x="972" y="489"/>
                    </a:cubicBezTo>
                    <a:cubicBezTo>
                      <a:pt x="969" y="469"/>
                      <a:pt x="947" y="466"/>
                      <a:pt x="936" y="478"/>
                    </a:cubicBezTo>
                    <a:cubicBezTo>
                      <a:pt x="932" y="483"/>
                      <a:pt x="927" y="488"/>
                      <a:pt x="923" y="492"/>
                    </a:cubicBezTo>
                    <a:cubicBezTo>
                      <a:pt x="913" y="502"/>
                      <a:pt x="903" y="509"/>
                      <a:pt x="886" y="513"/>
                    </a:cubicBezTo>
                    <a:cubicBezTo>
                      <a:pt x="887" y="506"/>
                      <a:pt x="886" y="499"/>
                      <a:pt x="888" y="494"/>
                    </a:cubicBezTo>
                    <a:cubicBezTo>
                      <a:pt x="895" y="478"/>
                      <a:pt x="897" y="461"/>
                      <a:pt x="900" y="444"/>
                    </a:cubicBezTo>
                    <a:cubicBezTo>
                      <a:pt x="905" y="416"/>
                      <a:pt x="898" y="390"/>
                      <a:pt x="891" y="364"/>
                    </a:cubicBezTo>
                    <a:cubicBezTo>
                      <a:pt x="888" y="354"/>
                      <a:pt x="881" y="350"/>
                      <a:pt x="869" y="356"/>
                    </a:cubicBezTo>
                    <a:cubicBezTo>
                      <a:pt x="859" y="390"/>
                      <a:pt x="855" y="428"/>
                      <a:pt x="823" y="456"/>
                    </a:cubicBezTo>
                    <a:cubicBezTo>
                      <a:pt x="818" y="442"/>
                      <a:pt x="813" y="430"/>
                      <a:pt x="808" y="418"/>
                    </a:cubicBezTo>
                    <a:cubicBezTo>
                      <a:pt x="802" y="406"/>
                      <a:pt x="796" y="394"/>
                      <a:pt x="790" y="382"/>
                    </a:cubicBezTo>
                    <a:cubicBezTo>
                      <a:pt x="785" y="374"/>
                      <a:pt x="779" y="365"/>
                      <a:pt x="771" y="359"/>
                    </a:cubicBezTo>
                    <a:cubicBezTo>
                      <a:pt x="767" y="356"/>
                      <a:pt x="758" y="356"/>
                      <a:pt x="752" y="355"/>
                    </a:cubicBezTo>
                    <a:cubicBezTo>
                      <a:pt x="733" y="380"/>
                      <a:pt x="730" y="413"/>
                      <a:pt x="704" y="431"/>
                    </a:cubicBezTo>
                    <a:cubicBezTo>
                      <a:pt x="702" y="432"/>
                      <a:pt x="699" y="431"/>
                      <a:pt x="696" y="431"/>
                    </a:cubicBezTo>
                    <a:cubicBezTo>
                      <a:pt x="689" y="406"/>
                      <a:pt x="681" y="380"/>
                      <a:pt x="674" y="357"/>
                    </a:cubicBezTo>
                    <a:cubicBezTo>
                      <a:pt x="662" y="349"/>
                      <a:pt x="652" y="351"/>
                      <a:pt x="643" y="357"/>
                    </a:cubicBezTo>
                    <a:cubicBezTo>
                      <a:pt x="629" y="367"/>
                      <a:pt x="616" y="377"/>
                      <a:pt x="608" y="393"/>
                    </a:cubicBezTo>
                    <a:cubicBezTo>
                      <a:pt x="601" y="407"/>
                      <a:pt x="591" y="420"/>
                      <a:pt x="582" y="432"/>
                    </a:cubicBezTo>
                    <a:cubicBezTo>
                      <a:pt x="569" y="427"/>
                      <a:pt x="567" y="418"/>
                      <a:pt x="565" y="408"/>
                    </a:cubicBezTo>
                    <a:cubicBezTo>
                      <a:pt x="561" y="390"/>
                      <a:pt x="554" y="372"/>
                      <a:pt x="542" y="359"/>
                    </a:cubicBezTo>
                    <a:cubicBezTo>
                      <a:pt x="537" y="353"/>
                      <a:pt x="530" y="350"/>
                      <a:pt x="524" y="346"/>
                    </a:cubicBezTo>
                    <a:cubicBezTo>
                      <a:pt x="506" y="352"/>
                      <a:pt x="493" y="363"/>
                      <a:pt x="486" y="380"/>
                    </a:cubicBezTo>
                    <a:cubicBezTo>
                      <a:pt x="478" y="399"/>
                      <a:pt x="471" y="419"/>
                      <a:pt x="464" y="438"/>
                    </a:cubicBezTo>
                    <a:cubicBezTo>
                      <a:pt x="462" y="443"/>
                      <a:pt x="460" y="447"/>
                      <a:pt x="458" y="451"/>
                    </a:cubicBezTo>
                    <a:cubicBezTo>
                      <a:pt x="445" y="452"/>
                      <a:pt x="440" y="442"/>
                      <a:pt x="434" y="435"/>
                    </a:cubicBezTo>
                    <a:cubicBezTo>
                      <a:pt x="417" y="412"/>
                      <a:pt x="395" y="398"/>
                      <a:pt x="367" y="392"/>
                    </a:cubicBezTo>
                    <a:cubicBezTo>
                      <a:pt x="355" y="394"/>
                      <a:pt x="348" y="402"/>
                      <a:pt x="346" y="414"/>
                    </a:cubicBezTo>
                    <a:cubicBezTo>
                      <a:pt x="343" y="427"/>
                      <a:pt x="341" y="441"/>
                      <a:pt x="338" y="454"/>
                    </a:cubicBezTo>
                    <a:cubicBezTo>
                      <a:pt x="336" y="463"/>
                      <a:pt x="333" y="473"/>
                      <a:pt x="330" y="484"/>
                    </a:cubicBezTo>
                    <a:cubicBezTo>
                      <a:pt x="318" y="482"/>
                      <a:pt x="307" y="478"/>
                      <a:pt x="297" y="475"/>
                    </a:cubicBezTo>
                    <a:cubicBezTo>
                      <a:pt x="261" y="466"/>
                      <a:pt x="234" y="476"/>
                      <a:pt x="213" y="506"/>
                    </a:cubicBezTo>
                    <a:cubicBezTo>
                      <a:pt x="190" y="540"/>
                      <a:pt x="186" y="577"/>
                      <a:pt x="195" y="616"/>
                    </a:cubicBezTo>
                    <a:cubicBezTo>
                      <a:pt x="199" y="637"/>
                      <a:pt x="215" y="652"/>
                      <a:pt x="229" y="667"/>
                    </a:cubicBezTo>
                    <a:cubicBezTo>
                      <a:pt x="233" y="672"/>
                      <a:pt x="238" y="676"/>
                      <a:pt x="243" y="680"/>
                    </a:cubicBezTo>
                    <a:cubicBezTo>
                      <a:pt x="231" y="747"/>
                      <a:pt x="196" y="801"/>
                      <a:pt x="153" y="852"/>
                    </a:cubicBezTo>
                    <a:cubicBezTo>
                      <a:pt x="145" y="848"/>
                      <a:pt x="138" y="846"/>
                      <a:pt x="135" y="842"/>
                    </a:cubicBezTo>
                    <a:cubicBezTo>
                      <a:pt x="119" y="824"/>
                      <a:pt x="103" y="807"/>
                      <a:pt x="89" y="788"/>
                    </a:cubicBezTo>
                    <a:cubicBezTo>
                      <a:pt x="77" y="771"/>
                      <a:pt x="68" y="752"/>
                      <a:pt x="58" y="734"/>
                    </a:cubicBezTo>
                    <a:cubicBezTo>
                      <a:pt x="40" y="703"/>
                      <a:pt x="28" y="669"/>
                      <a:pt x="22" y="633"/>
                    </a:cubicBezTo>
                    <a:cubicBezTo>
                      <a:pt x="13" y="580"/>
                      <a:pt x="2" y="527"/>
                      <a:pt x="2" y="472"/>
                    </a:cubicBezTo>
                    <a:cubicBezTo>
                      <a:pt x="2" y="454"/>
                      <a:pt x="0" y="435"/>
                      <a:pt x="8" y="417"/>
                    </a:cubicBezTo>
                    <a:cubicBezTo>
                      <a:pt x="10" y="412"/>
                      <a:pt x="10" y="405"/>
                      <a:pt x="9" y="399"/>
                    </a:cubicBezTo>
                    <a:cubicBezTo>
                      <a:pt x="6" y="379"/>
                      <a:pt x="13" y="360"/>
                      <a:pt x="20" y="342"/>
                    </a:cubicBezTo>
                    <a:cubicBezTo>
                      <a:pt x="36" y="296"/>
                      <a:pt x="56" y="252"/>
                      <a:pt x="86" y="214"/>
                    </a:cubicBezTo>
                    <a:cubicBezTo>
                      <a:pt x="94" y="203"/>
                      <a:pt x="103" y="193"/>
                      <a:pt x="112" y="183"/>
                    </a:cubicBezTo>
                    <a:cubicBezTo>
                      <a:pt x="114" y="180"/>
                      <a:pt x="118" y="179"/>
                      <a:pt x="120" y="176"/>
                    </a:cubicBezTo>
                    <a:cubicBezTo>
                      <a:pt x="154" y="123"/>
                      <a:pt x="209" y="95"/>
                      <a:pt x="261" y="65"/>
                    </a:cubicBezTo>
                    <a:cubicBezTo>
                      <a:pt x="270" y="60"/>
                      <a:pt x="280" y="59"/>
                      <a:pt x="289" y="56"/>
                    </a:cubicBezTo>
                    <a:cubicBezTo>
                      <a:pt x="295" y="54"/>
                      <a:pt x="302" y="54"/>
                      <a:pt x="307" y="51"/>
                    </a:cubicBezTo>
                    <a:cubicBezTo>
                      <a:pt x="345" y="24"/>
                      <a:pt x="389" y="13"/>
                      <a:pt x="435" y="8"/>
                    </a:cubicBezTo>
                    <a:cubicBezTo>
                      <a:pt x="458" y="5"/>
                      <a:pt x="481" y="0"/>
                      <a:pt x="504" y="1"/>
                    </a:cubicBezTo>
                    <a:cubicBezTo>
                      <a:pt x="525" y="1"/>
                      <a:pt x="546" y="4"/>
                      <a:pt x="566" y="11"/>
                    </a:cubicBezTo>
                    <a:cubicBezTo>
                      <a:pt x="585" y="17"/>
                      <a:pt x="604" y="20"/>
                      <a:pt x="623" y="24"/>
                    </a:cubicBezTo>
                    <a:cubicBezTo>
                      <a:pt x="670" y="35"/>
                      <a:pt x="718" y="45"/>
                      <a:pt x="758" y="74"/>
                    </a:cubicBezTo>
                    <a:cubicBezTo>
                      <a:pt x="773" y="85"/>
                      <a:pt x="789" y="94"/>
                      <a:pt x="805" y="103"/>
                    </a:cubicBezTo>
                    <a:cubicBezTo>
                      <a:pt x="853" y="129"/>
                      <a:pt x="891" y="166"/>
                      <a:pt x="919" y="212"/>
                    </a:cubicBezTo>
                    <a:cubicBezTo>
                      <a:pt x="941" y="246"/>
                      <a:pt x="960" y="282"/>
                      <a:pt x="977" y="319"/>
                    </a:cubicBezTo>
                    <a:cubicBezTo>
                      <a:pt x="994" y="355"/>
                      <a:pt x="1002" y="394"/>
                      <a:pt x="1004" y="434"/>
                    </a:cubicBezTo>
                    <a:cubicBezTo>
                      <a:pt x="1005" y="458"/>
                      <a:pt x="1003" y="483"/>
                      <a:pt x="1002" y="508"/>
                    </a:cubicBezTo>
                    <a:cubicBezTo>
                      <a:pt x="1002" y="516"/>
                      <a:pt x="997" y="522"/>
                      <a:pt x="988" y="52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45" name="Freeform 23"/>
              <p:cNvSpPr>
                <a:spLocks/>
              </p:cNvSpPr>
              <p:nvPr/>
            </p:nvSpPr>
            <p:spPr bwMode="auto">
              <a:xfrm>
                <a:off x="7204076" y="5024438"/>
                <a:ext cx="754063" cy="422275"/>
              </a:xfrm>
              <a:custGeom>
                <a:avLst/>
                <a:gdLst>
                  <a:gd name="T0" fmla="*/ 0 w 918"/>
                  <a:gd name="T1" fmla="*/ 195 h 513"/>
                  <a:gd name="T2" fmla="*/ 43 w 918"/>
                  <a:gd name="T3" fmla="*/ 189 h 513"/>
                  <a:gd name="T4" fmla="*/ 112 w 918"/>
                  <a:gd name="T5" fmla="*/ 198 h 513"/>
                  <a:gd name="T6" fmla="*/ 186 w 918"/>
                  <a:gd name="T7" fmla="*/ 193 h 513"/>
                  <a:gd name="T8" fmla="*/ 291 w 918"/>
                  <a:gd name="T9" fmla="*/ 160 h 513"/>
                  <a:gd name="T10" fmla="*/ 405 w 918"/>
                  <a:gd name="T11" fmla="*/ 86 h 513"/>
                  <a:gd name="T12" fmla="*/ 436 w 918"/>
                  <a:gd name="T13" fmla="*/ 41 h 513"/>
                  <a:gd name="T14" fmla="*/ 460 w 918"/>
                  <a:gd name="T15" fmla="*/ 39 h 513"/>
                  <a:gd name="T16" fmla="*/ 558 w 918"/>
                  <a:gd name="T17" fmla="*/ 26 h 513"/>
                  <a:gd name="T18" fmla="*/ 664 w 918"/>
                  <a:gd name="T19" fmla="*/ 8 h 513"/>
                  <a:gd name="T20" fmla="*/ 807 w 918"/>
                  <a:gd name="T21" fmla="*/ 46 h 513"/>
                  <a:gd name="T22" fmla="*/ 886 w 918"/>
                  <a:gd name="T23" fmla="*/ 127 h 513"/>
                  <a:gd name="T24" fmla="*/ 917 w 918"/>
                  <a:gd name="T25" fmla="*/ 240 h 513"/>
                  <a:gd name="T26" fmla="*/ 885 w 918"/>
                  <a:gd name="T27" fmla="*/ 290 h 513"/>
                  <a:gd name="T28" fmla="*/ 872 w 918"/>
                  <a:gd name="T29" fmla="*/ 296 h 513"/>
                  <a:gd name="T30" fmla="*/ 779 w 918"/>
                  <a:gd name="T31" fmla="*/ 349 h 513"/>
                  <a:gd name="T32" fmla="*/ 487 w 918"/>
                  <a:gd name="T33" fmla="*/ 465 h 513"/>
                  <a:gd name="T34" fmla="*/ 155 w 918"/>
                  <a:gd name="T35" fmla="*/ 509 h 513"/>
                  <a:gd name="T36" fmla="*/ 125 w 918"/>
                  <a:gd name="T37" fmla="*/ 507 h 513"/>
                  <a:gd name="T38" fmla="*/ 67 w 918"/>
                  <a:gd name="T39" fmla="*/ 472 h 513"/>
                  <a:gd name="T40" fmla="*/ 24 w 918"/>
                  <a:gd name="T41" fmla="*/ 375 h 513"/>
                  <a:gd name="T42" fmla="*/ 4 w 918"/>
                  <a:gd name="T43" fmla="*/ 270 h 513"/>
                  <a:gd name="T44" fmla="*/ 0 w 918"/>
                  <a:gd name="T45" fmla="*/ 195 h 5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918" h="513">
                    <a:moveTo>
                      <a:pt x="0" y="195"/>
                    </a:moveTo>
                    <a:cubicBezTo>
                      <a:pt x="16" y="186"/>
                      <a:pt x="29" y="188"/>
                      <a:pt x="43" y="189"/>
                    </a:cubicBezTo>
                    <a:cubicBezTo>
                      <a:pt x="66" y="192"/>
                      <a:pt x="89" y="198"/>
                      <a:pt x="112" y="198"/>
                    </a:cubicBezTo>
                    <a:cubicBezTo>
                      <a:pt x="137" y="199"/>
                      <a:pt x="162" y="196"/>
                      <a:pt x="186" y="193"/>
                    </a:cubicBezTo>
                    <a:cubicBezTo>
                      <a:pt x="222" y="187"/>
                      <a:pt x="259" y="180"/>
                      <a:pt x="291" y="160"/>
                    </a:cubicBezTo>
                    <a:cubicBezTo>
                      <a:pt x="329" y="136"/>
                      <a:pt x="372" y="117"/>
                      <a:pt x="405" y="86"/>
                    </a:cubicBezTo>
                    <a:cubicBezTo>
                      <a:pt x="419" y="73"/>
                      <a:pt x="433" y="61"/>
                      <a:pt x="436" y="41"/>
                    </a:cubicBezTo>
                    <a:cubicBezTo>
                      <a:pt x="445" y="40"/>
                      <a:pt x="452" y="39"/>
                      <a:pt x="460" y="39"/>
                    </a:cubicBezTo>
                    <a:cubicBezTo>
                      <a:pt x="493" y="40"/>
                      <a:pt x="525" y="33"/>
                      <a:pt x="558" y="26"/>
                    </a:cubicBezTo>
                    <a:cubicBezTo>
                      <a:pt x="593" y="19"/>
                      <a:pt x="628" y="13"/>
                      <a:pt x="664" y="8"/>
                    </a:cubicBezTo>
                    <a:cubicBezTo>
                      <a:pt x="716" y="0"/>
                      <a:pt x="763" y="16"/>
                      <a:pt x="807" y="46"/>
                    </a:cubicBezTo>
                    <a:cubicBezTo>
                      <a:pt x="839" y="68"/>
                      <a:pt x="866" y="93"/>
                      <a:pt x="886" y="127"/>
                    </a:cubicBezTo>
                    <a:cubicBezTo>
                      <a:pt x="906" y="162"/>
                      <a:pt x="915" y="201"/>
                      <a:pt x="917" y="240"/>
                    </a:cubicBezTo>
                    <a:cubicBezTo>
                      <a:pt x="918" y="263"/>
                      <a:pt x="906" y="280"/>
                      <a:pt x="885" y="290"/>
                    </a:cubicBezTo>
                    <a:cubicBezTo>
                      <a:pt x="881" y="293"/>
                      <a:pt x="875" y="293"/>
                      <a:pt x="872" y="296"/>
                    </a:cubicBezTo>
                    <a:cubicBezTo>
                      <a:pt x="846" y="322"/>
                      <a:pt x="811" y="334"/>
                      <a:pt x="779" y="349"/>
                    </a:cubicBezTo>
                    <a:cubicBezTo>
                      <a:pt x="684" y="393"/>
                      <a:pt x="587" y="433"/>
                      <a:pt x="487" y="465"/>
                    </a:cubicBezTo>
                    <a:cubicBezTo>
                      <a:pt x="379" y="500"/>
                      <a:pt x="268" y="513"/>
                      <a:pt x="155" y="509"/>
                    </a:cubicBezTo>
                    <a:cubicBezTo>
                      <a:pt x="145" y="509"/>
                      <a:pt x="135" y="508"/>
                      <a:pt x="125" y="507"/>
                    </a:cubicBezTo>
                    <a:cubicBezTo>
                      <a:pt x="101" y="504"/>
                      <a:pt x="82" y="494"/>
                      <a:pt x="67" y="472"/>
                    </a:cubicBezTo>
                    <a:cubicBezTo>
                      <a:pt x="47" y="442"/>
                      <a:pt x="31" y="411"/>
                      <a:pt x="24" y="375"/>
                    </a:cubicBezTo>
                    <a:cubicBezTo>
                      <a:pt x="17" y="340"/>
                      <a:pt x="9" y="305"/>
                      <a:pt x="4" y="270"/>
                    </a:cubicBezTo>
                    <a:cubicBezTo>
                      <a:pt x="0" y="246"/>
                      <a:pt x="1" y="221"/>
                      <a:pt x="0" y="195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46" name="Freeform 24"/>
              <p:cNvSpPr>
                <a:spLocks/>
              </p:cNvSpPr>
              <p:nvPr/>
            </p:nvSpPr>
            <p:spPr bwMode="auto">
              <a:xfrm>
                <a:off x="5976938" y="4818063"/>
                <a:ext cx="508000" cy="660400"/>
              </a:xfrm>
              <a:custGeom>
                <a:avLst/>
                <a:gdLst>
                  <a:gd name="T0" fmla="*/ 466 w 618"/>
                  <a:gd name="T1" fmla="*/ 371 h 802"/>
                  <a:gd name="T2" fmla="*/ 491 w 618"/>
                  <a:gd name="T3" fmla="*/ 400 h 802"/>
                  <a:gd name="T4" fmla="*/ 557 w 618"/>
                  <a:gd name="T5" fmla="*/ 488 h 802"/>
                  <a:gd name="T6" fmla="*/ 602 w 618"/>
                  <a:gd name="T7" fmla="*/ 576 h 802"/>
                  <a:gd name="T8" fmla="*/ 616 w 618"/>
                  <a:gd name="T9" fmla="*/ 670 h 802"/>
                  <a:gd name="T10" fmla="*/ 605 w 618"/>
                  <a:gd name="T11" fmla="*/ 708 h 802"/>
                  <a:gd name="T12" fmla="*/ 584 w 618"/>
                  <a:gd name="T13" fmla="*/ 739 h 802"/>
                  <a:gd name="T14" fmla="*/ 504 w 618"/>
                  <a:gd name="T15" fmla="*/ 787 h 802"/>
                  <a:gd name="T16" fmla="*/ 443 w 618"/>
                  <a:gd name="T17" fmla="*/ 796 h 802"/>
                  <a:gd name="T18" fmla="*/ 311 w 618"/>
                  <a:gd name="T19" fmla="*/ 782 h 802"/>
                  <a:gd name="T20" fmla="*/ 261 w 618"/>
                  <a:gd name="T21" fmla="*/ 759 h 802"/>
                  <a:gd name="T22" fmla="*/ 187 w 618"/>
                  <a:gd name="T23" fmla="*/ 689 h 802"/>
                  <a:gd name="T24" fmla="*/ 150 w 618"/>
                  <a:gd name="T25" fmla="*/ 637 h 802"/>
                  <a:gd name="T26" fmla="*/ 122 w 618"/>
                  <a:gd name="T27" fmla="*/ 586 h 802"/>
                  <a:gd name="T28" fmla="*/ 86 w 618"/>
                  <a:gd name="T29" fmla="*/ 481 h 802"/>
                  <a:gd name="T30" fmla="*/ 77 w 618"/>
                  <a:gd name="T31" fmla="*/ 453 h 802"/>
                  <a:gd name="T32" fmla="*/ 39 w 618"/>
                  <a:gd name="T33" fmla="*/ 329 h 802"/>
                  <a:gd name="T34" fmla="*/ 9 w 618"/>
                  <a:gd name="T35" fmla="*/ 207 h 802"/>
                  <a:gd name="T36" fmla="*/ 18 w 618"/>
                  <a:gd name="T37" fmla="*/ 88 h 802"/>
                  <a:gd name="T38" fmla="*/ 78 w 618"/>
                  <a:gd name="T39" fmla="*/ 26 h 802"/>
                  <a:gd name="T40" fmla="*/ 130 w 618"/>
                  <a:gd name="T41" fmla="*/ 8 h 802"/>
                  <a:gd name="T42" fmla="*/ 161 w 618"/>
                  <a:gd name="T43" fmla="*/ 0 h 802"/>
                  <a:gd name="T44" fmla="*/ 170 w 618"/>
                  <a:gd name="T45" fmla="*/ 16 h 802"/>
                  <a:gd name="T46" fmla="*/ 170 w 618"/>
                  <a:gd name="T47" fmla="*/ 49 h 802"/>
                  <a:gd name="T48" fmla="*/ 226 w 618"/>
                  <a:gd name="T49" fmla="*/ 246 h 802"/>
                  <a:gd name="T50" fmla="*/ 264 w 618"/>
                  <a:gd name="T51" fmla="*/ 304 h 802"/>
                  <a:gd name="T52" fmla="*/ 390 w 618"/>
                  <a:gd name="T53" fmla="*/ 378 h 802"/>
                  <a:gd name="T54" fmla="*/ 445 w 618"/>
                  <a:gd name="T55" fmla="*/ 376 h 802"/>
                  <a:gd name="T56" fmla="*/ 466 w 618"/>
                  <a:gd name="T57" fmla="*/ 371 h 80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618" h="802">
                    <a:moveTo>
                      <a:pt x="466" y="371"/>
                    </a:moveTo>
                    <a:cubicBezTo>
                      <a:pt x="479" y="378"/>
                      <a:pt x="484" y="390"/>
                      <a:pt x="491" y="400"/>
                    </a:cubicBezTo>
                    <a:cubicBezTo>
                      <a:pt x="513" y="429"/>
                      <a:pt x="534" y="460"/>
                      <a:pt x="557" y="488"/>
                    </a:cubicBezTo>
                    <a:cubicBezTo>
                      <a:pt x="578" y="513"/>
                      <a:pt x="599" y="541"/>
                      <a:pt x="602" y="576"/>
                    </a:cubicBezTo>
                    <a:cubicBezTo>
                      <a:pt x="617" y="606"/>
                      <a:pt x="618" y="638"/>
                      <a:pt x="616" y="670"/>
                    </a:cubicBezTo>
                    <a:cubicBezTo>
                      <a:pt x="615" y="684"/>
                      <a:pt x="612" y="697"/>
                      <a:pt x="605" y="708"/>
                    </a:cubicBezTo>
                    <a:cubicBezTo>
                      <a:pt x="598" y="719"/>
                      <a:pt x="591" y="729"/>
                      <a:pt x="584" y="739"/>
                    </a:cubicBezTo>
                    <a:cubicBezTo>
                      <a:pt x="564" y="766"/>
                      <a:pt x="538" y="783"/>
                      <a:pt x="504" y="787"/>
                    </a:cubicBezTo>
                    <a:cubicBezTo>
                      <a:pt x="483" y="789"/>
                      <a:pt x="463" y="793"/>
                      <a:pt x="443" y="796"/>
                    </a:cubicBezTo>
                    <a:cubicBezTo>
                      <a:pt x="398" y="802"/>
                      <a:pt x="354" y="799"/>
                      <a:pt x="311" y="782"/>
                    </a:cubicBezTo>
                    <a:cubicBezTo>
                      <a:pt x="294" y="775"/>
                      <a:pt x="277" y="769"/>
                      <a:pt x="261" y="759"/>
                    </a:cubicBezTo>
                    <a:cubicBezTo>
                      <a:pt x="231" y="741"/>
                      <a:pt x="204" y="720"/>
                      <a:pt x="187" y="689"/>
                    </a:cubicBezTo>
                    <a:cubicBezTo>
                      <a:pt x="177" y="670"/>
                      <a:pt x="164" y="653"/>
                      <a:pt x="150" y="637"/>
                    </a:cubicBezTo>
                    <a:cubicBezTo>
                      <a:pt x="137" y="622"/>
                      <a:pt x="128" y="605"/>
                      <a:pt x="122" y="586"/>
                    </a:cubicBezTo>
                    <a:cubicBezTo>
                      <a:pt x="110" y="551"/>
                      <a:pt x="98" y="516"/>
                      <a:pt x="86" y="481"/>
                    </a:cubicBezTo>
                    <a:cubicBezTo>
                      <a:pt x="83" y="472"/>
                      <a:pt x="81" y="462"/>
                      <a:pt x="77" y="453"/>
                    </a:cubicBezTo>
                    <a:cubicBezTo>
                      <a:pt x="60" y="413"/>
                      <a:pt x="50" y="371"/>
                      <a:pt x="39" y="329"/>
                    </a:cubicBezTo>
                    <a:cubicBezTo>
                      <a:pt x="28" y="289"/>
                      <a:pt x="17" y="248"/>
                      <a:pt x="9" y="207"/>
                    </a:cubicBezTo>
                    <a:cubicBezTo>
                      <a:pt x="0" y="167"/>
                      <a:pt x="2" y="127"/>
                      <a:pt x="18" y="88"/>
                    </a:cubicBezTo>
                    <a:cubicBezTo>
                      <a:pt x="30" y="58"/>
                      <a:pt x="50" y="38"/>
                      <a:pt x="78" y="26"/>
                    </a:cubicBezTo>
                    <a:cubicBezTo>
                      <a:pt x="95" y="18"/>
                      <a:pt x="113" y="13"/>
                      <a:pt x="130" y="8"/>
                    </a:cubicBezTo>
                    <a:cubicBezTo>
                      <a:pt x="141" y="5"/>
                      <a:pt x="151" y="2"/>
                      <a:pt x="161" y="0"/>
                    </a:cubicBezTo>
                    <a:cubicBezTo>
                      <a:pt x="169" y="3"/>
                      <a:pt x="170" y="10"/>
                      <a:pt x="170" y="16"/>
                    </a:cubicBezTo>
                    <a:cubicBezTo>
                      <a:pt x="170" y="27"/>
                      <a:pt x="170" y="38"/>
                      <a:pt x="170" y="49"/>
                    </a:cubicBezTo>
                    <a:cubicBezTo>
                      <a:pt x="171" y="120"/>
                      <a:pt x="189" y="185"/>
                      <a:pt x="226" y="246"/>
                    </a:cubicBezTo>
                    <a:cubicBezTo>
                      <a:pt x="238" y="266"/>
                      <a:pt x="248" y="287"/>
                      <a:pt x="264" y="304"/>
                    </a:cubicBezTo>
                    <a:cubicBezTo>
                      <a:pt x="283" y="326"/>
                      <a:pt x="363" y="373"/>
                      <a:pt x="390" y="378"/>
                    </a:cubicBezTo>
                    <a:cubicBezTo>
                      <a:pt x="409" y="381"/>
                      <a:pt x="427" y="380"/>
                      <a:pt x="445" y="376"/>
                    </a:cubicBezTo>
                    <a:cubicBezTo>
                      <a:pt x="452" y="374"/>
                      <a:pt x="460" y="373"/>
                      <a:pt x="466" y="37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47" name="Freeform 25"/>
              <p:cNvSpPr>
                <a:spLocks/>
              </p:cNvSpPr>
              <p:nvPr/>
            </p:nvSpPr>
            <p:spPr bwMode="auto">
              <a:xfrm>
                <a:off x="6746876" y="1792288"/>
                <a:ext cx="504825" cy="515938"/>
              </a:xfrm>
              <a:custGeom>
                <a:avLst/>
                <a:gdLst>
                  <a:gd name="T0" fmla="*/ 613 w 613"/>
                  <a:gd name="T1" fmla="*/ 87 h 628"/>
                  <a:gd name="T2" fmla="*/ 595 w 613"/>
                  <a:gd name="T3" fmla="*/ 92 h 628"/>
                  <a:gd name="T4" fmla="*/ 525 w 613"/>
                  <a:gd name="T5" fmla="*/ 135 h 628"/>
                  <a:gd name="T6" fmla="*/ 503 w 613"/>
                  <a:gd name="T7" fmla="*/ 197 h 628"/>
                  <a:gd name="T8" fmla="*/ 501 w 613"/>
                  <a:gd name="T9" fmla="*/ 219 h 628"/>
                  <a:gd name="T10" fmla="*/ 529 w 613"/>
                  <a:gd name="T11" fmla="*/ 296 h 628"/>
                  <a:gd name="T12" fmla="*/ 494 w 613"/>
                  <a:gd name="T13" fmla="*/ 347 h 628"/>
                  <a:gd name="T14" fmla="*/ 448 w 613"/>
                  <a:gd name="T15" fmla="*/ 443 h 628"/>
                  <a:gd name="T16" fmla="*/ 436 w 613"/>
                  <a:gd name="T17" fmla="*/ 475 h 628"/>
                  <a:gd name="T18" fmla="*/ 336 w 613"/>
                  <a:gd name="T19" fmla="*/ 590 h 628"/>
                  <a:gd name="T20" fmla="*/ 326 w 613"/>
                  <a:gd name="T21" fmla="*/ 596 h 628"/>
                  <a:gd name="T22" fmla="*/ 195 w 613"/>
                  <a:gd name="T23" fmla="*/ 622 h 628"/>
                  <a:gd name="T24" fmla="*/ 159 w 613"/>
                  <a:gd name="T25" fmla="*/ 619 h 628"/>
                  <a:gd name="T26" fmla="*/ 101 w 613"/>
                  <a:gd name="T27" fmla="*/ 606 h 628"/>
                  <a:gd name="T28" fmla="*/ 54 w 613"/>
                  <a:gd name="T29" fmla="*/ 585 h 628"/>
                  <a:gd name="T30" fmla="*/ 29 w 613"/>
                  <a:gd name="T31" fmla="*/ 570 h 628"/>
                  <a:gd name="T32" fmla="*/ 51 w 613"/>
                  <a:gd name="T33" fmla="*/ 550 h 628"/>
                  <a:gd name="T34" fmla="*/ 142 w 613"/>
                  <a:gd name="T35" fmla="*/ 487 h 628"/>
                  <a:gd name="T36" fmla="*/ 195 w 613"/>
                  <a:gd name="T37" fmla="*/ 422 h 628"/>
                  <a:gd name="T38" fmla="*/ 173 w 613"/>
                  <a:gd name="T39" fmla="*/ 408 h 628"/>
                  <a:gd name="T40" fmla="*/ 150 w 613"/>
                  <a:gd name="T41" fmla="*/ 419 h 628"/>
                  <a:gd name="T42" fmla="*/ 97 w 613"/>
                  <a:gd name="T43" fmla="*/ 428 h 628"/>
                  <a:gd name="T44" fmla="*/ 57 w 613"/>
                  <a:gd name="T45" fmla="*/ 423 h 628"/>
                  <a:gd name="T46" fmla="*/ 22 w 613"/>
                  <a:gd name="T47" fmla="*/ 412 h 628"/>
                  <a:gd name="T48" fmla="*/ 8 w 613"/>
                  <a:gd name="T49" fmla="*/ 398 h 628"/>
                  <a:gd name="T50" fmla="*/ 106 w 613"/>
                  <a:gd name="T51" fmla="*/ 342 h 628"/>
                  <a:gd name="T52" fmla="*/ 144 w 613"/>
                  <a:gd name="T53" fmla="*/ 297 h 628"/>
                  <a:gd name="T54" fmla="*/ 145 w 613"/>
                  <a:gd name="T55" fmla="*/ 290 h 628"/>
                  <a:gd name="T56" fmla="*/ 125 w 613"/>
                  <a:gd name="T57" fmla="*/ 283 h 628"/>
                  <a:gd name="T58" fmla="*/ 2 w 613"/>
                  <a:gd name="T59" fmla="*/ 210 h 628"/>
                  <a:gd name="T60" fmla="*/ 2 w 613"/>
                  <a:gd name="T61" fmla="*/ 200 h 628"/>
                  <a:gd name="T62" fmla="*/ 13 w 613"/>
                  <a:gd name="T63" fmla="*/ 200 h 628"/>
                  <a:gd name="T64" fmla="*/ 107 w 613"/>
                  <a:gd name="T65" fmla="*/ 195 h 628"/>
                  <a:gd name="T66" fmla="*/ 186 w 613"/>
                  <a:gd name="T67" fmla="*/ 149 h 628"/>
                  <a:gd name="T68" fmla="*/ 322 w 613"/>
                  <a:gd name="T69" fmla="*/ 46 h 628"/>
                  <a:gd name="T70" fmla="*/ 474 w 613"/>
                  <a:gd name="T71" fmla="*/ 3 h 628"/>
                  <a:gd name="T72" fmla="*/ 567 w 613"/>
                  <a:gd name="T73" fmla="*/ 26 h 628"/>
                  <a:gd name="T74" fmla="*/ 609 w 613"/>
                  <a:gd name="T75" fmla="*/ 66 h 628"/>
                  <a:gd name="T76" fmla="*/ 613 w 613"/>
                  <a:gd name="T77" fmla="*/ 87 h 62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613" h="628">
                    <a:moveTo>
                      <a:pt x="613" y="87"/>
                    </a:moveTo>
                    <a:cubicBezTo>
                      <a:pt x="604" y="89"/>
                      <a:pt x="599" y="91"/>
                      <a:pt x="595" y="92"/>
                    </a:cubicBezTo>
                    <a:cubicBezTo>
                      <a:pt x="563" y="93"/>
                      <a:pt x="541" y="112"/>
                      <a:pt x="525" y="135"/>
                    </a:cubicBezTo>
                    <a:cubicBezTo>
                      <a:pt x="513" y="153"/>
                      <a:pt x="509" y="176"/>
                      <a:pt x="503" y="197"/>
                    </a:cubicBezTo>
                    <a:cubicBezTo>
                      <a:pt x="500" y="204"/>
                      <a:pt x="501" y="212"/>
                      <a:pt x="501" y="219"/>
                    </a:cubicBezTo>
                    <a:cubicBezTo>
                      <a:pt x="497" y="262"/>
                      <a:pt x="498" y="264"/>
                      <a:pt x="529" y="296"/>
                    </a:cubicBezTo>
                    <a:cubicBezTo>
                      <a:pt x="518" y="313"/>
                      <a:pt x="507" y="331"/>
                      <a:pt x="494" y="347"/>
                    </a:cubicBezTo>
                    <a:cubicBezTo>
                      <a:pt x="472" y="376"/>
                      <a:pt x="461" y="410"/>
                      <a:pt x="448" y="443"/>
                    </a:cubicBezTo>
                    <a:cubicBezTo>
                      <a:pt x="443" y="454"/>
                      <a:pt x="439" y="464"/>
                      <a:pt x="436" y="475"/>
                    </a:cubicBezTo>
                    <a:cubicBezTo>
                      <a:pt x="421" y="530"/>
                      <a:pt x="386" y="566"/>
                      <a:pt x="336" y="590"/>
                    </a:cubicBezTo>
                    <a:cubicBezTo>
                      <a:pt x="332" y="592"/>
                      <a:pt x="329" y="594"/>
                      <a:pt x="326" y="596"/>
                    </a:cubicBezTo>
                    <a:cubicBezTo>
                      <a:pt x="286" y="624"/>
                      <a:pt x="242" y="628"/>
                      <a:pt x="195" y="622"/>
                    </a:cubicBezTo>
                    <a:cubicBezTo>
                      <a:pt x="183" y="621"/>
                      <a:pt x="171" y="619"/>
                      <a:pt x="159" y="619"/>
                    </a:cubicBezTo>
                    <a:cubicBezTo>
                      <a:pt x="139" y="618"/>
                      <a:pt x="120" y="612"/>
                      <a:pt x="101" y="606"/>
                    </a:cubicBezTo>
                    <a:cubicBezTo>
                      <a:pt x="85" y="599"/>
                      <a:pt x="69" y="593"/>
                      <a:pt x="54" y="585"/>
                    </a:cubicBezTo>
                    <a:cubicBezTo>
                      <a:pt x="45" y="581"/>
                      <a:pt x="37" y="575"/>
                      <a:pt x="29" y="570"/>
                    </a:cubicBezTo>
                    <a:cubicBezTo>
                      <a:pt x="33" y="558"/>
                      <a:pt x="42" y="553"/>
                      <a:pt x="51" y="550"/>
                    </a:cubicBezTo>
                    <a:cubicBezTo>
                      <a:pt x="87" y="536"/>
                      <a:pt x="116" y="514"/>
                      <a:pt x="142" y="487"/>
                    </a:cubicBezTo>
                    <a:cubicBezTo>
                      <a:pt x="161" y="467"/>
                      <a:pt x="178" y="443"/>
                      <a:pt x="195" y="422"/>
                    </a:cubicBezTo>
                    <a:cubicBezTo>
                      <a:pt x="187" y="408"/>
                      <a:pt x="182" y="404"/>
                      <a:pt x="173" y="408"/>
                    </a:cubicBezTo>
                    <a:cubicBezTo>
                      <a:pt x="165" y="410"/>
                      <a:pt x="156" y="414"/>
                      <a:pt x="150" y="419"/>
                    </a:cubicBezTo>
                    <a:cubicBezTo>
                      <a:pt x="133" y="430"/>
                      <a:pt x="116" y="432"/>
                      <a:pt x="97" y="428"/>
                    </a:cubicBezTo>
                    <a:cubicBezTo>
                      <a:pt x="84" y="426"/>
                      <a:pt x="70" y="426"/>
                      <a:pt x="57" y="423"/>
                    </a:cubicBezTo>
                    <a:cubicBezTo>
                      <a:pt x="45" y="421"/>
                      <a:pt x="33" y="417"/>
                      <a:pt x="22" y="412"/>
                    </a:cubicBezTo>
                    <a:cubicBezTo>
                      <a:pt x="17" y="410"/>
                      <a:pt x="14" y="404"/>
                      <a:pt x="8" y="398"/>
                    </a:cubicBezTo>
                    <a:cubicBezTo>
                      <a:pt x="42" y="378"/>
                      <a:pt x="79" y="369"/>
                      <a:pt x="106" y="342"/>
                    </a:cubicBezTo>
                    <a:cubicBezTo>
                      <a:pt x="120" y="328"/>
                      <a:pt x="131" y="312"/>
                      <a:pt x="144" y="297"/>
                    </a:cubicBezTo>
                    <a:cubicBezTo>
                      <a:pt x="145" y="296"/>
                      <a:pt x="144" y="293"/>
                      <a:pt x="145" y="290"/>
                    </a:cubicBezTo>
                    <a:cubicBezTo>
                      <a:pt x="140" y="282"/>
                      <a:pt x="133" y="283"/>
                      <a:pt x="125" y="283"/>
                    </a:cubicBezTo>
                    <a:cubicBezTo>
                      <a:pt x="68" y="287"/>
                      <a:pt x="31" y="255"/>
                      <a:pt x="2" y="210"/>
                    </a:cubicBezTo>
                    <a:cubicBezTo>
                      <a:pt x="0" y="208"/>
                      <a:pt x="2" y="204"/>
                      <a:pt x="2" y="200"/>
                    </a:cubicBezTo>
                    <a:cubicBezTo>
                      <a:pt x="6" y="200"/>
                      <a:pt x="10" y="199"/>
                      <a:pt x="13" y="200"/>
                    </a:cubicBezTo>
                    <a:cubicBezTo>
                      <a:pt x="45" y="211"/>
                      <a:pt x="76" y="207"/>
                      <a:pt x="107" y="195"/>
                    </a:cubicBezTo>
                    <a:cubicBezTo>
                      <a:pt x="136" y="184"/>
                      <a:pt x="162" y="168"/>
                      <a:pt x="186" y="149"/>
                    </a:cubicBezTo>
                    <a:cubicBezTo>
                      <a:pt x="231" y="113"/>
                      <a:pt x="276" y="79"/>
                      <a:pt x="322" y="46"/>
                    </a:cubicBezTo>
                    <a:cubicBezTo>
                      <a:pt x="347" y="28"/>
                      <a:pt x="445" y="0"/>
                      <a:pt x="474" y="3"/>
                    </a:cubicBezTo>
                    <a:cubicBezTo>
                      <a:pt x="506" y="6"/>
                      <a:pt x="538" y="12"/>
                      <a:pt x="567" y="26"/>
                    </a:cubicBezTo>
                    <a:cubicBezTo>
                      <a:pt x="585" y="35"/>
                      <a:pt x="601" y="47"/>
                      <a:pt x="609" y="66"/>
                    </a:cubicBezTo>
                    <a:cubicBezTo>
                      <a:pt x="611" y="71"/>
                      <a:pt x="611" y="78"/>
                      <a:pt x="613" y="87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48" name="Freeform 26"/>
              <p:cNvSpPr>
                <a:spLocks/>
              </p:cNvSpPr>
              <p:nvPr/>
            </p:nvSpPr>
            <p:spPr bwMode="auto">
              <a:xfrm>
                <a:off x="5937251" y="3427413"/>
                <a:ext cx="398463" cy="422275"/>
              </a:xfrm>
              <a:custGeom>
                <a:avLst/>
                <a:gdLst>
                  <a:gd name="T0" fmla="*/ 341 w 484"/>
                  <a:gd name="T1" fmla="*/ 0 h 513"/>
                  <a:gd name="T2" fmla="*/ 372 w 484"/>
                  <a:gd name="T3" fmla="*/ 60 h 513"/>
                  <a:gd name="T4" fmla="*/ 404 w 484"/>
                  <a:gd name="T5" fmla="*/ 118 h 513"/>
                  <a:gd name="T6" fmla="*/ 440 w 484"/>
                  <a:gd name="T7" fmla="*/ 169 h 513"/>
                  <a:gd name="T8" fmla="*/ 484 w 484"/>
                  <a:gd name="T9" fmla="*/ 220 h 513"/>
                  <a:gd name="T10" fmla="*/ 381 w 484"/>
                  <a:gd name="T11" fmla="*/ 397 h 513"/>
                  <a:gd name="T12" fmla="*/ 319 w 484"/>
                  <a:gd name="T13" fmla="*/ 466 h 513"/>
                  <a:gd name="T14" fmla="*/ 267 w 484"/>
                  <a:gd name="T15" fmla="*/ 493 h 513"/>
                  <a:gd name="T16" fmla="*/ 251 w 484"/>
                  <a:gd name="T17" fmla="*/ 487 h 513"/>
                  <a:gd name="T18" fmla="*/ 252 w 484"/>
                  <a:gd name="T19" fmla="*/ 467 h 513"/>
                  <a:gd name="T20" fmla="*/ 276 w 484"/>
                  <a:gd name="T21" fmla="*/ 444 h 513"/>
                  <a:gd name="T22" fmla="*/ 305 w 484"/>
                  <a:gd name="T23" fmla="*/ 416 h 513"/>
                  <a:gd name="T24" fmla="*/ 312 w 484"/>
                  <a:gd name="T25" fmla="*/ 392 h 513"/>
                  <a:gd name="T26" fmla="*/ 287 w 484"/>
                  <a:gd name="T27" fmla="*/ 406 h 513"/>
                  <a:gd name="T28" fmla="*/ 250 w 484"/>
                  <a:gd name="T29" fmla="*/ 446 h 513"/>
                  <a:gd name="T30" fmla="*/ 206 w 484"/>
                  <a:gd name="T31" fmla="*/ 487 h 513"/>
                  <a:gd name="T32" fmla="*/ 171 w 484"/>
                  <a:gd name="T33" fmla="*/ 502 h 513"/>
                  <a:gd name="T34" fmla="*/ 135 w 484"/>
                  <a:gd name="T35" fmla="*/ 512 h 513"/>
                  <a:gd name="T36" fmla="*/ 120 w 484"/>
                  <a:gd name="T37" fmla="*/ 512 h 513"/>
                  <a:gd name="T38" fmla="*/ 114 w 484"/>
                  <a:gd name="T39" fmla="*/ 507 h 513"/>
                  <a:gd name="T40" fmla="*/ 126 w 484"/>
                  <a:gd name="T41" fmla="*/ 471 h 513"/>
                  <a:gd name="T42" fmla="*/ 151 w 484"/>
                  <a:gd name="T43" fmla="*/ 443 h 513"/>
                  <a:gd name="T44" fmla="*/ 213 w 484"/>
                  <a:gd name="T45" fmla="*/ 378 h 513"/>
                  <a:gd name="T46" fmla="*/ 195 w 484"/>
                  <a:gd name="T47" fmla="*/ 369 h 513"/>
                  <a:gd name="T48" fmla="*/ 186 w 484"/>
                  <a:gd name="T49" fmla="*/ 376 h 513"/>
                  <a:gd name="T50" fmla="*/ 88 w 484"/>
                  <a:gd name="T51" fmla="*/ 488 h 513"/>
                  <a:gd name="T52" fmla="*/ 52 w 484"/>
                  <a:gd name="T53" fmla="*/ 496 h 513"/>
                  <a:gd name="T54" fmla="*/ 48 w 484"/>
                  <a:gd name="T55" fmla="*/ 468 h 513"/>
                  <a:gd name="T56" fmla="*/ 88 w 484"/>
                  <a:gd name="T57" fmla="*/ 402 h 513"/>
                  <a:gd name="T58" fmla="*/ 160 w 484"/>
                  <a:gd name="T59" fmla="*/ 317 h 513"/>
                  <a:gd name="T60" fmla="*/ 166 w 484"/>
                  <a:gd name="T61" fmla="*/ 306 h 513"/>
                  <a:gd name="T62" fmla="*/ 149 w 484"/>
                  <a:gd name="T63" fmla="*/ 301 h 513"/>
                  <a:gd name="T64" fmla="*/ 129 w 484"/>
                  <a:gd name="T65" fmla="*/ 317 h 513"/>
                  <a:gd name="T66" fmla="*/ 70 w 484"/>
                  <a:gd name="T67" fmla="*/ 383 h 513"/>
                  <a:gd name="T68" fmla="*/ 20 w 484"/>
                  <a:gd name="T69" fmla="*/ 391 h 513"/>
                  <a:gd name="T70" fmla="*/ 31 w 484"/>
                  <a:gd name="T71" fmla="*/ 334 h 513"/>
                  <a:gd name="T72" fmla="*/ 88 w 484"/>
                  <a:gd name="T73" fmla="*/ 257 h 513"/>
                  <a:gd name="T74" fmla="*/ 91 w 484"/>
                  <a:gd name="T75" fmla="*/ 242 h 513"/>
                  <a:gd name="T76" fmla="*/ 37 w 484"/>
                  <a:gd name="T77" fmla="*/ 290 h 513"/>
                  <a:gd name="T78" fmla="*/ 19 w 484"/>
                  <a:gd name="T79" fmla="*/ 313 h 513"/>
                  <a:gd name="T80" fmla="*/ 9 w 484"/>
                  <a:gd name="T81" fmla="*/ 315 h 513"/>
                  <a:gd name="T82" fmla="*/ 0 w 484"/>
                  <a:gd name="T83" fmla="*/ 305 h 513"/>
                  <a:gd name="T84" fmla="*/ 17 w 484"/>
                  <a:gd name="T85" fmla="*/ 243 h 513"/>
                  <a:gd name="T86" fmla="*/ 89 w 484"/>
                  <a:gd name="T87" fmla="*/ 154 h 513"/>
                  <a:gd name="T88" fmla="*/ 134 w 484"/>
                  <a:gd name="T89" fmla="*/ 106 h 513"/>
                  <a:gd name="T90" fmla="*/ 194 w 484"/>
                  <a:gd name="T91" fmla="*/ 69 h 513"/>
                  <a:gd name="T92" fmla="*/ 320 w 484"/>
                  <a:gd name="T93" fmla="*/ 7 h 513"/>
                  <a:gd name="T94" fmla="*/ 341 w 484"/>
                  <a:gd name="T95" fmla="*/ 0 h 5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484" h="513">
                    <a:moveTo>
                      <a:pt x="341" y="0"/>
                    </a:moveTo>
                    <a:cubicBezTo>
                      <a:pt x="357" y="18"/>
                      <a:pt x="361" y="41"/>
                      <a:pt x="372" y="60"/>
                    </a:cubicBezTo>
                    <a:cubicBezTo>
                      <a:pt x="383" y="79"/>
                      <a:pt x="392" y="99"/>
                      <a:pt x="404" y="118"/>
                    </a:cubicBezTo>
                    <a:cubicBezTo>
                      <a:pt x="415" y="136"/>
                      <a:pt x="427" y="153"/>
                      <a:pt x="440" y="169"/>
                    </a:cubicBezTo>
                    <a:cubicBezTo>
                      <a:pt x="454" y="187"/>
                      <a:pt x="469" y="203"/>
                      <a:pt x="484" y="220"/>
                    </a:cubicBezTo>
                    <a:cubicBezTo>
                      <a:pt x="456" y="282"/>
                      <a:pt x="424" y="343"/>
                      <a:pt x="381" y="397"/>
                    </a:cubicBezTo>
                    <a:cubicBezTo>
                      <a:pt x="362" y="422"/>
                      <a:pt x="341" y="444"/>
                      <a:pt x="319" y="466"/>
                    </a:cubicBezTo>
                    <a:cubicBezTo>
                      <a:pt x="305" y="480"/>
                      <a:pt x="288" y="490"/>
                      <a:pt x="267" y="493"/>
                    </a:cubicBezTo>
                    <a:cubicBezTo>
                      <a:pt x="261" y="494"/>
                      <a:pt x="255" y="493"/>
                      <a:pt x="251" y="487"/>
                    </a:cubicBezTo>
                    <a:cubicBezTo>
                      <a:pt x="247" y="481"/>
                      <a:pt x="246" y="472"/>
                      <a:pt x="252" y="467"/>
                    </a:cubicBezTo>
                    <a:cubicBezTo>
                      <a:pt x="259" y="459"/>
                      <a:pt x="268" y="452"/>
                      <a:pt x="276" y="444"/>
                    </a:cubicBezTo>
                    <a:cubicBezTo>
                      <a:pt x="286" y="435"/>
                      <a:pt x="296" y="426"/>
                      <a:pt x="305" y="416"/>
                    </a:cubicBezTo>
                    <a:cubicBezTo>
                      <a:pt x="311" y="409"/>
                      <a:pt x="313" y="401"/>
                      <a:pt x="312" y="392"/>
                    </a:cubicBezTo>
                    <a:cubicBezTo>
                      <a:pt x="300" y="392"/>
                      <a:pt x="291" y="396"/>
                      <a:pt x="287" y="406"/>
                    </a:cubicBezTo>
                    <a:cubicBezTo>
                      <a:pt x="279" y="424"/>
                      <a:pt x="263" y="434"/>
                      <a:pt x="250" y="446"/>
                    </a:cubicBezTo>
                    <a:cubicBezTo>
                      <a:pt x="235" y="459"/>
                      <a:pt x="221" y="473"/>
                      <a:pt x="206" y="487"/>
                    </a:cubicBezTo>
                    <a:cubicBezTo>
                      <a:pt x="196" y="496"/>
                      <a:pt x="186" y="503"/>
                      <a:pt x="171" y="502"/>
                    </a:cubicBezTo>
                    <a:cubicBezTo>
                      <a:pt x="159" y="502"/>
                      <a:pt x="147" y="509"/>
                      <a:pt x="135" y="512"/>
                    </a:cubicBezTo>
                    <a:cubicBezTo>
                      <a:pt x="130" y="513"/>
                      <a:pt x="125" y="512"/>
                      <a:pt x="120" y="512"/>
                    </a:cubicBezTo>
                    <a:cubicBezTo>
                      <a:pt x="118" y="512"/>
                      <a:pt x="117" y="509"/>
                      <a:pt x="114" y="507"/>
                    </a:cubicBezTo>
                    <a:cubicBezTo>
                      <a:pt x="111" y="493"/>
                      <a:pt x="117" y="482"/>
                      <a:pt x="126" y="471"/>
                    </a:cubicBezTo>
                    <a:cubicBezTo>
                      <a:pt x="133" y="461"/>
                      <a:pt x="142" y="452"/>
                      <a:pt x="151" y="443"/>
                    </a:cubicBezTo>
                    <a:cubicBezTo>
                      <a:pt x="172" y="421"/>
                      <a:pt x="193" y="399"/>
                      <a:pt x="213" y="378"/>
                    </a:cubicBezTo>
                    <a:cubicBezTo>
                      <a:pt x="210" y="366"/>
                      <a:pt x="202" y="367"/>
                      <a:pt x="195" y="369"/>
                    </a:cubicBezTo>
                    <a:cubicBezTo>
                      <a:pt x="192" y="370"/>
                      <a:pt x="188" y="373"/>
                      <a:pt x="186" y="376"/>
                    </a:cubicBezTo>
                    <a:cubicBezTo>
                      <a:pt x="153" y="414"/>
                      <a:pt x="111" y="443"/>
                      <a:pt x="88" y="488"/>
                    </a:cubicBezTo>
                    <a:cubicBezTo>
                      <a:pt x="75" y="495"/>
                      <a:pt x="64" y="498"/>
                      <a:pt x="52" y="496"/>
                    </a:cubicBezTo>
                    <a:cubicBezTo>
                      <a:pt x="42" y="487"/>
                      <a:pt x="44" y="477"/>
                      <a:pt x="48" y="468"/>
                    </a:cubicBezTo>
                    <a:cubicBezTo>
                      <a:pt x="58" y="444"/>
                      <a:pt x="71" y="422"/>
                      <a:pt x="88" y="402"/>
                    </a:cubicBezTo>
                    <a:cubicBezTo>
                      <a:pt x="113" y="374"/>
                      <a:pt x="136" y="346"/>
                      <a:pt x="160" y="317"/>
                    </a:cubicBezTo>
                    <a:cubicBezTo>
                      <a:pt x="163" y="314"/>
                      <a:pt x="164" y="309"/>
                      <a:pt x="166" y="306"/>
                    </a:cubicBezTo>
                    <a:cubicBezTo>
                      <a:pt x="161" y="298"/>
                      <a:pt x="154" y="297"/>
                      <a:pt x="149" y="301"/>
                    </a:cubicBezTo>
                    <a:cubicBezTo>
                      <a:pt x="142" y="305"/>
                      <a:pt x="135" y="311"/>
                      <a:pt x="129" y="317"/>
                    </a:cubicBezTo>
                    <a:cubicBezTo>
                      <a:pt x="109" y="339"/>
                      <a:pt x="89" y="361"/>
                      <a:pt x="70" y="383"/>
                    </a:cubicBezTo>
                    <a:cubicBezTo>
                      <a:pt x="51" y="406"/>
                      <a:pt x="49" y="406"/>
                      <a:pt x="20" y="391"/>
                    </a:cubicBezTo>
                    <a:cubicBezTo>
                      <a:pt x="13" y="370"/>
                      <a:pt x="15" y="353"/>
                      <a:pt x="31" y="334"/>
                    </a:cubicBezTo>
                    <a:cubicBezTo>
                      <a:pt x="53" y="311"/>
                      <a:pt x="70" y="283"/>
                      <a:pt x="88" y="257"/>
                    </a:cubicBezTo>
                    <a:cubicBezTo>
                      <a:pt x="90" y="254"/>
                      <a:pt x="90" y="249"/>
                      <a:pt x="91" y="242"/>
                    </a:cubicBezTo>
                    <a:cubicBezTo>
                      <a:pt x="64" y="251"/>
                      <a:pt x="52" y="272"/>
                      <a:pt x="37" y="290"/>
                    </a:cubicBezTo>
                    <a:cubicBezTo>
                      <a:pt x="31" y="297"/>
                      <a:pt x="25" y="306"/>
                      <a:pt x="19" y="313"/>
                    </a:cubicBezTo>
                    <a:cubicBezTo>
                      <a:pt x="17" y="315"/>
                      <a:pt x="11" y="316"/>
                      <a:pt x="9" y="315"/>
                    </a:cubicBezTo>
                    <a:cubicBezTo>
                      <a:pt x="5" y="313"/>
                      <a:pt x="0" y="308"/>
                      <a:pt x="0" y="305"/>
                    </a:cubicBezTo>
                    <a:cubicBezTo>
                      <a:pt x="4" y="284"/>
                      <a:pt x="0" y="262"/>
                      <a:pt x="17" y="243"/>
                    </a:cubicBezTo>
                    <a:cubicBezTo>
                      <a:pt x="42" y="215"/>
                      <a:pt x="64" y="184"/>
                      <a:pt x="89" y="154"/>
                    </a:cubicBezTo>
                    <a:cubicBezTo>
                      <a:pt x="103" y="137"/>
                      <a:pt x="117" y="120"/>
                      <a:pt x="134" y="106"/>
                    </a:cubicBezTo>
                    <a:cubicBezTo>
                      <a:pt x="152" y="91"/>
                      <a:pt x="173" y="79"/>
                      <a:pt x="194" y="69"/>
                    </a:cubicBezTo>
                    <a:cubicBezTo>
                      <a:pt x="235" y="47"/>
                      <a:pt x="278" y="27"/>
                      <a:pt x="320" y="7"/>
                    </a:cubicBezTo>
                    <a:cubicBezTo>
                      <a:pt x="326" y="4"/>
                      <a:pt x="333" y="2"/>
                      <a:pt x="341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49" name="Freeform 27"/>
              <p:cNvSpPr>
                <a:spLocks/>
              </p:cNvSpPr>
              <p:nvPr/>
            </p:nvSpPr>
            <p:spPr bwMode="auto">
              <a:xfrm>
                <a:off x="8051801" y="3529013"/>
                <a:ext cx="558800" cy="295275"/>
              </a:xfrm>
              <a:custGeom>
                <a:avLst/>
                <a:gdLst>
                  <a:gd name="T0" fmla="*/ 311 w 679"/>
                  <a:gd name="T1" fmla="*/ 174 h 359"/>
                  <a:gd name="T2" fmla="*/ 330 w 679"/>
                  <a:gd name="T3" fmla="*/ 206 h 359"/>
                  <a:gd name="T4" fmla="*/ 399 w 679"/>
                  <a:gd name="T5" fmla="*/ 268 h 359"/>
                  <a:gd name="T6" fmla="*/ 434 w 679"/>
                  <a:gd name="T7" fmla="*/ 301 h 359"/>
                  <a:gd name="T8" fmla="*/ 430 w 679"/>
                  <a:gd name="T9" fmla="*/ 337 h 359"/>
                  <a:gd name="T10" fmla="*/ 367 w 679"/>
                  <a:gd name="T11" fmla="*/ 354 h 359"/>
                  <a:gd name="T12" fmla="*/ 266 w 679"/>
                  <a:gd name="T13" fmla="*/ 320 h 359"/>
                  <a:gd name="T14" fmla="*/ 171 w 679"/>
                  <a:gd name="T15" fmla="*/ 280 h 359"/>
                  <a:gd name="T16" fmla="*/ 50 w 679"/>
                  <a:gd name="T17" fmla="*/ 224 h 359"/>
                  <a:gd name="T18" fmla="*/ 0 w 679"/>
                  <a:gd name="T19" fmla="*/ 168 h 359"/>
                  <a:gd name="T20" fmla="*/ 55 w 679"/>
                  <a:gd name="T21" fmla="*/ 73 h 359"/>
                  <a:gd name="T22" fmla="*/ 120 w 679"/>
                  <a:gd name="T23" fmla="*/ 12 h 359"/>
                  <a:gd name="T24" fmla="*/ 162 w 679"/>
                  <a:gd name="T25" fmla="*/ 4 h 359"/>
                  <a:gd name="T26" fmla="*/ 165 w 679"/>
                  <a:gd name="T27" fmla="*/ 5 h 359"/>
                  <a:gd name="T28" fmla="*/ 314 w 679"/>
                  <a:gd name="T29" fmla="*/ 33 h 359"/>
                  <a:gd name="T30" fmla="*/ 525 w 679"/>
                  <a:gd name="T31" fmla="*/ 86 h 359"/>
                  <a:gd name="T32" fmla="*/ 599 w 679"/>
                  <a:gd name="T33" fmla="*/ 135 h 359"/>
                  <a:gd name="T34" fmla="*/ 670 w 679"/>
                  <a:gd name="T35" fmla="*/ 210 h 359"/>
                  <a:gd name="T36" fmla="*/ 679 w 679"/>
                  <a:gd name="T37" fmla="*/ 224 h 359"/>
                  <a:gd name="T38" fmla="*/ 668 w 679"/>
                  <a:gd name="T39" fmla="*/ 237 h 359"/>
                  <a:gd name="T40" fmla="*/ 651 w 679"/>
                  <a:gd name="T41" fmla="*/ 233 h 359"/>
                  <a:gd name="T42" fmla="*/ 641 w 679"/>
                  <a:gd name="T43" fmla="*/ 223 h 359"/>
                  <a:gd name="T44" fmla="*/ 543 w 679"/>
                  <a:gd name="T45" fmla="*/ 127 h 359"/>
                  <a:gd name="T46" fmla="*/ 534 w 679"/>
                  <a:gd name="T47" fmla="*/ 125 h 359"/>
                  <a:gd name="T48" fmla="*/ 537 w 679"/>
                  <a:gd name="T49" fmla="*/ 134 h 359"/>
                  <a:gd name="T50" fmla="*/ 573 w 679"/>
                  <a:gd name="T51" fmla="*/ 171 h 359"/>
                  <a:gd name="T52" fmla="*/ 649 w 679"/>
                  <a:gd name="T53" fmla="*/ 256 h 359"/>
                  <a:gd name="T54" fmla="*/ 662 w 679"/>
                  <a:gd name="T55" fmla="*/ 272 h 359"/>
                  <a:gd name="T56" fmla="*/ 646 w 679"/>
                  <a:gd name="T57" fmla="*/ 283 h 359"/>
                  <a:gd name="T58" fmla="*/ 574 w 679"/>
                  <a:gd name="T59" fmla="*/ 277 h 359"/>
                  <a:gd name="T60" fmla="*/ 502 w 679"/>
                  <a:gd name="T61" fmla="*/ 248 h 359"/>
                  <a:gd name="T62" fmla="*/ 468 w 679"/>
                  <a:gd name="T63" fmla="*/ 234 h 359"/>
                  <a:gd name="T64" fmla="*/ 352 w 679"/>
                  <a:gd name="T65" fmla="*/ 188 h 359"/>
                  <a:gd name="T66" fmla="*/ 311 w 679"/>
                  <a:gd name="T67" fmla="*/ 174 h 3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679" h="359">
                    <a:moveTo>
                      <a:pt x="311" y="174"/>
                    </a:moveTo>
                    <a:cubicBezTo>
                      <a:pt x="312" y="189"/>
                      <a:pt x="321" y="198"/>
                      <a:pt x="330" y="206"/>
                    </a:cubicBezTo>
                    <a:cubicBezTo>
                      <a:pt x="352" y="227"/>
                      <a:pt x="376" y="247"/>
                      <a:pt x="399" y="268"/>
                    </a:cubicBezTo>
                    <a:cubicBezTo>
                      <a:pt x="411" y="279"/>
                      <a:pt x="423" y="289"/>
                      <a:pt x="434" y="301"/>
                    </a:cubicBezTo>
                    <a:cubicBezTo>
                      <a:pt x="444" y="313"/>
                      <a:pt x="442" y="327"/>
                      <a:pt x="430" y="337"/>
                    </a:cubicBezTo>
                    <a:cubicBezTo>
                      <a:pt x="411" y="350"/>
                      <a:pt x="391" y="359"/>
                      <a:pt x="367" y="354"/>
                    </a:cubicBezTo>
                    <a:cubicBezTo>
                      <a:pt x="332" y="347"/>
                      <a:pt x="298" y="337"/>
                      <a:pt x="266" y="320"/>
                    </a:cubicBezTo>
                    <a:cubicBezTo>
                      <a:pt x="235" y="304"/>
                      <a:pt x="204" y="290"/>
                      <a:pt x="171" y="280"/>
                    </a:cubicBezTo>
                    <a:cubicBezTo>
                      <a:pt x="127" y="268"/>
                      <a:pt x="89" y="246"/>
                      <a:pt x="50" y="224"/>
                    </a:cubicBezTo>
                    <a:cubicBezTo>
                      <a:pt x="28" y="211"/>
                      <a:pt x="15" y="190"/>
                      <a:pt x="0" y="168"/>
                    </a:cubicBezTo>
                    <a:cubicBezTo>
                      <a:pt x="19" y="136"/>
                      <a:pt x="31" y="101"/>
                      <a:pt x="55" y="73"/>
                    </a:cubicBezTo>
                    <a:cubicBezTo>
                      <a:pt x="75" y="51"/>
                      <a:pt x="98" y="32"/>
                      <a:pt x="120" y="12"/>
                    </a:cubicBezTo>
                    <a:cubicBezTo>
                      <a:pt x="131" y="1"/>
                      <a:pt x="146" y="0"/>
                      <a:pt x="162" y="4"/>
                    </a:cubicBezTo>
                    <a:cubicBezTo>
                      <a:pt x="163" y="4"/>
                      <a:pt x="164" y="4"/>
                      <a:pt x="165" y="5"/>
                    </a:cubicBezTo>
                    <a:cubicBezTo>
                      <a:pt x="212" y="26"/>
                      <a:pt x="264" y="27"/>
                      <a:pt x="314" y="33"/>
                    </a:cubicBezTo>
                    <a:cubicBezTo>
                      <a:pt x="386" y="42"/>
                      <a:pt x="457" y="61"/>
                      <a:pt x="525" y="86"/>
                    </a:cubicBezTo>
                    <a:cubicBezTo>
                      <a:pt x="553" y="96"/>
                      <a:pt x="578" y="114"/>
                      <a:pt x="599" y="135"/>
                    </a:cubicBezTo>
                    <a:cubicBezTo>
                      <a:pt x="624" y="159"/>
                      <a:pt x="647" y="185"/>
                      <a:pt x="670" y="210"/>
                    </a:cubicBezTo>
                    <a:cubicBezTo>
                      <a:pt x="674" y="213"/>
                      <a:pt x="676" y="218"/>
                      <a:pt x="679" y="224"/>
                    </a:cubicBezTo>
                    <a:cubicBezTo>
                      <a:pt x="675" y="228"/>
                      <a:pt x="673" y="234"/>
                      <a:pt x="668" y="237"/>
                    </a:cubicBezTo>
                    <a:cubicBezTo>
                      <a:pt x="662" y="241"/>
                      <a:pt x="656" y="237"/>
                      <a:pt x="651" y="233"/>
                    </a:cubicBezTo>
                    <a:cubicBezTo>
                      <a:pt x="647" y="230"/>
                      <a:pt x="644" y="226"/>
                      <a:pt x="641" y="223"/>
                    </a:cubicBezTo>
                    <a:cubicBezTo>
                      <a:pt x="608" y="191"/>
                      <a:pt x="576" y="159"/>
                      <a:pt x="543" y="127"/>
                    </a:cubicBezTo>
                    <a:cubicBezTo>
                      <a:pt x="542" y="126"/>
                      <a:pt x="539" y="126"/>
                      <a:pt x="534" y="125"/>
                    </a:cubicBezTo>
                    <a:cubicBezTo>
                      <a:pt x="536" y="129"/>
                      <a:pt x="535" y="132"/>
                      <a:pt x="537" y="134"/>
                    </a:cubicBezTo>
                    <a:cubicBezTo>
                      <a:pt x="549" y="147"/>
                      <a:pt x="560" y="161"/>
                      <a:pt x="573" y="171"/>
                    </a:cubicBezTo>
                    <a:cubicBezTo>
                      <a:pt x="604" y="195"/>
                      <a:pt x="628" y="224"/>
                      <a:pt x="649" y="256"/>
                    </a:cubicBezTo>
                    <a:cubicBezTo>
                      <a:pt x="652" y="261"/>
                      <a:pt x="656" y="266"/>
                      <a:pt x="662" y="272"/>
                    </a:cubicBezTo>
                    <a:cubicBezTo>
                      <a:pt x="656" y="277"/>
                      <a:pt x="651" y="281"/>
                      <a:pt x="646" y="283"/>
                    </a:cubicBezTo>
                    <a:cubicBezTo>
                      <a:pt x="621" y="290"/>
                      <a:pt x="597" y="290"/>
                      <a:pt x="574" y="277"/>
                    </a:cubicBezTo>
                    <a:cubicBezTo>
                      <a:pt x="552" y="263"/>
                      <a:pt x="528" y="254"/>
                      <a:pt x="502" y="248"/>
                    </a:cubicBezTo>
                    <a:cubicBezTo>
                      <a:pt x="491" y="246"/>
                      <a:pt x="479" y="240"/>
                      <a:pt x="468" y="234"/>
                    </a:cubicBezTo>
                    <a:cubicBezTo>
                      <a:pt x="432" y="211"/>
                      <a:pt x="393" y="198"/>
                      <a:pt x="352" y="188"/>
                    </a:cubicBezTo>
                    <a:cubicBezTo>
                      <a:pt x="339" y="185"/>
                      <a:pt x="327" y="179"/>
                      <a:pt x="311" y="174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50" name="Freeform 28"/>
              <p:cNvSpPr>
                <a:spLocks/>
              </p:cNvSpPr>
              <p:nvPr/>
            </p:nvSpPr>
            <p:spPr bwMode="auto">
              <a:xfrm>
                <a:off x="6132513" y="4811713"/>
                <a:ext cx="195263" cy="306388"/>
              </a:xfrm>
              <a:custGeom>
                <a:avLst/>
                <a:gdLst>
                  <a:gd name="T0" fmla="*/ 37 w 239"/>
                  <a:gd name="T1" fmla="*/ 0 h 371"/>
                  <a:gd name="T2" fmla="*/ 56 w 239"/>
                  <a:gd name="T3" fmla="*/ 30 h 371"/>
                  <a:gd name="T4" fmla="*/ 141 w 239"/>
                  <a:gd name="T5" fmla="*/ 141 h 371"/>
                  <a:gd name="T6" fmla="*/ 238 w 239"/>
                  <a:gd name="T7" fmla="*/ 235 h 371"/>
                  <a:gd name="T8" fmla="*/ 234 w 239"/>
                  <a:gd name="T9" fmla="*/ 298 h 371"/>
                  <a:gd name="T10" fmla="*/ 231 w 239"/>
                  <a:gd name="T11" fmla="*/ 364 h 371"/>
                  <a:gd name="T12" fmla="*/ 191 w 239"/>
                  <a:gd name="T13" fmla="*/ 365 h 371"/>
                  <a:gd name="T14" fmla="*/ 171 w 239"/>
                  <a:gd name="T15" fmla="*/ 344 h 371"/>
                  <a:gd name="T16" fmla="*/ 65 w 239"/>
                  <a:gd name="T17" fmla="*/ 263 h 371"/>
                  <a:gd name="T18" fmla="*/ 13 w 239"/>
                  <a:gd name="T19" fmla="*/ 150 h 371"/>
                  <a:gd name="T20" fmla="*/ 7 w 239"/>
                  <a:gd name="T21" fmla="*/ 117 h 371"/>
                  <a:gd name="T22" fmla="*/ 3 w 239"/>
                  <a:gd name="T23" fmla="*/ 62 h 371"/>
                  <a:gd name="T24" fmla="*/ 37 w 239"/>
                  <a:gd name="T25" fmla="*/ 0 h 3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239" h="371">
                    <a:moveTo>
                      <a:pt x="37" y="0"/>
                    </a:moveTo>
                    <a:cubicBezTo>
                      <a:pt x="44" y="11"/>
                      <a:pt x="51" y="20"/>
                      <a:pt x="56" y="30"/>
                    </a:cubicBezTo>
                    <a:cubicBezTo>
                      <a:pt x="77" y="72"/>
                      <a:pt x="108" y="107"/>
                      <a:pt x="141" y="141"/>
                    </a:cubicBezTo>
                    <a:cubicBezTo>
                      <a:pt x="172" y="172"/>
                      <a:pt x="204" y="202"/>
                      <a:pt x="238" y="235"/>
                    </a:cubicBezTo>
                    <a:cubicBezTo>
                      <a:pt x="237" y="254"/>
                      <a:pt x="236" y="276"/>
                      <a:pt x="234" y="298"/>
                    </a:cubicBezTo>
                    <a:cubicBezTo>
                      <a:pt x="232" y="320"/>
                      <a:pt x="239" y="342"/>
                      <a:pt x="231" y="364"/>
                    </a:cubicBezTo>
                    <a:cubicBezTo>
                      <a:pt x="217" y="371"/>
                      <a:pt x="204" y="367"/>
                      <a:pt x="191" y="365"/>
                    </a:cubicBezTo>
                    <a:cubicBezTo>
                      <a:pt x="183" y="359"/>
                      <a:pt x="183" y="348"/>
                      <a:pt x="171" y="344"/>
                    </a:cubicBezTo>
                    <a:cubicBezTo>
                      <a:pt x="127" y="329"/>
                      <a:pt x="90" y="305"/>
                      <a:pt x="65" y="263"/>
                    </a:cubicBezTo>
                    <a:cubicBezTo>
                      <a:pt x="44" y="227"/>
                      <a:pt x="22" y="192"/>
                      <a:pt x="13" y="150"/>
                    </a:cubicBezTo>
                    <a:cubicBezTo>
                      <a:pt x="10" y="139"/>
                      <a:pt x="8" y="128"/>
                      <a:pt x="7" y="117"/>
                    </a:cubicBezTo>
                    <a:cubicBezTo>
                      <a:pt x="6" y="99"/>
                      <a:pt x="5" y="80"/>
                      <a:pt x="3" y="62"/>
                    </a:cubicBezTo>
                    <a:cubicBezTo>
                      <a:pt x="0" y="25"/>
                      <a:pt x="0" y="25"/>
                      <a:pt x="37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51" name="Freeform 29"/>
              <p:cNvSpPr>
                <a:spLocks/>
              </p:cNvSpPr>
              <p:nvPr/>
            </p:nvSpPr>
            <p:spPr bwMode="auto">
              <a:xfrm>
                <a:off x="7216776" y="5062538"/>
                <a:ext cx="303213" cy="133350"/>
              </a:xfrm>
              <a:custGeom>
                <a:avLst/>
                <a:gdLst>
                  <a:gd name="T0" fmla="*/ 342 w 368"/>
                  <a:gd name="T1" fmla="*/ 0 h 163"/>
                  <a:gd name="T2" fmla="*/ 368 w 368"/>
                  <a:gd name="T3" fmla="*/ 34 h 163"/>
                  <a:gd name="T4" fmla="*/ 6 w 368"/>
                  <a:gd name="T5" fmla="*/ 123 h 163"/>
                  <a:gd name="T6" fmla="*/ 10 w 368"/>
                  <a:gd name="T7" fmla="*/ 74 h 163"/>
                  <a:gd name="T8" fmla="*/ 62 w 368"/>
                  <a:gd name="T9" fmla="*/ 72 h 163"/>
                  <a:gd name="T10" fmla="*/ 124 w 368"/>
                  <a:gd name="T11" fmla="*/ 65 h 163"/>
                  <a:gd name="T12" fmla="*/ 328 w 368"/>
                  <a:gd name="T13" fmla="*/ 2 h 163"/>
                  <a:gd name="T14" fmla="*/ 342 w 368"/>
                  <a:gd name="T15" fmla="*/ 0 h 16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368" h="163">
                    <a:moveTo>
                      <a:pt x="342" y="0"/>
                    </a:moveTo>
                    <a:cubicBezTo>
                      <a:pt x="350" y="11"/>
                      <a:pt x="359" y="23"/>
                      <a:pt x="368" y="34"/>
                    </a:cubicBezTo>
                    <a:cubicBezTo>
                      <a:pt x="279" y="124"/>
                      <a:pt x="127" y="163"/>
                      <a:pt x="6" y="123"/>
                    </a:cubicBezTo>
                    <a:cubicBezTo>
                      <a:pt x="0" y="106"/>
                      <a:pt x="0" y="90"/>
                      <a:pt x="10" y="74"/>
                    </a:cubicBezTo>
                    <a:cubicBezTo>
                      <a:pt x="27" y="68"/>
                      <a:pt x="45" y="70"/>
                      <a:pt x="62" y="72"/>
                    </a:cubicBezTo>
                    <a:cubicBezTo>
                      <a:pt x="83" y="75"/>
                      <a:pt x="104" y="72"/>
                      <a:pt x="124" y="65"/>
                    </a:cubicBezTo>
                    <a:cubicBezTo>
                      <a:pt x="192" y="44"/>
                      <a:pt x="263" y="31"/>
                      <a:pt x="328" y="2"/>
                    </a:cubicBezTo>
                    <a:cubicBezTo>
                      <a:pt x="332" y="1"/>
                      <a:pt x="336" y="1"/>
                      <a:pt x="342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52" name="Freeform 30"/>
              <p:cNvSpPr>
                <a:spLocks/>
              </p:cNvSpPr>
              <p:nvPr/>
            </p:nvSpPr>
            <p:spPr bwMode="auto">
              <a:xfrm>
                <a:off x="7178676" y="1885950"/>
                <a:ext cx="149225" cy="131763"/>
              </a:xfrm>
              <a:custGeom>
                <a:avLst/>
                <a:gdLst>
                  <a:gd name="T0" fmla="*/ 181 w 181"/>
                  <a:gd name="T1" fmla="*/ 42 h 159"/>
                  <a:gd name="T2" fmla="*/ 96 w 181"/>
                  <a:gd name="T3" fmla="*/ 97 h 159"/>
                  <a:gd name="T4" fmla="*/ 20 w 181"/>
                  <a:gd name="T5" fmla="*/ 159 h 159"/>
                  <a:gd name="T6" fmla="*/ 1 w 181"/>
                  <a:gd name="T7" fmla="*/ 139 h 159"/>
                  <a:gd name="T8" fmla="*/ 4 w 181"/>
                  <a:gd name="T9" fmla="*/ 109 h 159"/>
                  <a:gd name="T10" fmla="*/ 50 w 181"/>
                  <a:gd name="T11" fmla="*/ 27 h 159"/>
                  <a:gd name="T12" fmla="*/ 81 w 181"/>
                  <a:gd name="T13" fmla="*/ 8 h 159"/>
                  <a:gd name="T14" fmla="*/ 164 w 181"/>
                  <a:gd name="T15" fmla="*/ 18 h 159"/>
                  <a:gd name="T16" fmla="*/ 181 w 181"/>
                  <a:gd name="T17" fmla="*/ 42 h 1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181" h="159">
                    <a:moveTo>
                      <a:pt x="181" y="42"/>
                    </a:moveTo>
                    <a:cubicBezTo>
                      <a:pt x="157" y="65"/>
                      <a:pt x="122" y="75"/>
                      <a:pt x="96" y="97"/>
                    </a:cubicBezTo>
                    <a:cubicBezTo>
                      <a:pt x="70" y="118"/>
                      <a:pt x="45" y="139"/>
                      <a:pt x="20" y="159"/>
                    </a:cubicBezTo>
                    <a:cubicBezTo>
                      <a:pt x="6" y="157"/>
                      <a:pt x="1" y="149"/>
                      <a:pt x="1" y="139"/>
                    </a:cubicBezTo>
                    <a:cubicBezTo>
                      <a:pt x="0" y="129"/>
                      <a:pt x="1" y="119"/>
                      <a:pt x="4" y="109"/>
                    </a:cubicBezTo>
                    <a:cubicBezTo>
                      <a:pt x="11" y="77"/>
                      <a:pt x="29" y="51"/>
                      <a:pt x="50" y="27"/>
                    </a:cubicBezTo>
                    <a:cubicBezTo>
                      <a:pt x="58" y="17"/>
                      <a:pt x="69" y="11"/>
                      <a:pt x="81" y="8"/>
                    </a:cubicBezTo>
                    <a:cubicBezTo>
                      <a:pt x="110" y="0"/>
                      <a:pt x="138" y="4"/>
                      <a:pt x="164" y="18"/>
                    </a:cubicBezTo>
                    <a:cubicBezTo>
                      <a:pt x="172" y="23"/>
                      <a:pt x="181" y="28"/>
                      <a:pt x="181" y="42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53" name="Freeform 31"/>
              <p:cNvSpPr>
                <a:spLocks/>
              </p:cNvSpPr>
              <p:nvPr/>
            </p:nvSpPr>
            <p:spPr bwMode="auto">
              <a:xfrm>
                <a:off x="8026401" y="3686175"/>
                <a:ext cx="46038" cy="60325"/>
              </a:xfrm>
              <a:custGeom>
                <a:avLst/>
                <a:gdLst>
                  <a:gd name="T0" fmla="*/ 21 w 56"/>
                  <a:gd name="T1" fmla="*/ 74 h 74"/>
                  <a:gd name="T2" fmla="*/ 1 w 56"/>
                  <a:gd name="T3" fmla="*/ 48 h 74"/>
                  <a:gd name="T4" fmla="*/ 22 w 56"/>
                  <a:gd name="T5" fmla="*/ 0 h 74"/>
                  <a:gd name="T6" fmla="*/ 56 w 56"/>
                  <a:gd name="T7" fmla="*/ 40 h 74"/>
                  <a:gd name="T8" fmla="*/ 20 w 56"/>
                  <a:gd name="T9" fmla="*/ 73 h 74"/>
                  <a:gd name="T10" fmla="*/ 21 w 56"/>
                  <a:gd name="T11" fmla="*/ 74 h 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6" h="74">
                    <a:moveTo>
                      <a:pt x="21" y="74"/>
                    </a:moveTo>
                    <a:cubicBezTo>
                      <a:pt x="21" y="60"/>
                      <a:pt x="10" y="55"/>
                      <a:pt x="1" y="48"/>
                    </a:cubicBezTo>
                    <a:cubicBezTo>
                      <a:pt x="0" y="29"/>
                      <a:pt x="5" y="12"/>
                      <a:pt x="22" y="0"/>
                    </a:cubicBezTo>
                    <a:cubicBezTo>
                      <a:pt x="37" y="11"/>
                      <a:pt x="46" y="25"/>
                      <a:pt x="56" y="40"/>
                    </a:cubicBezTo>
                    <a:cubicBezTo>
                      <a:pt x="46" y="55"/>
                      <a:pt x="35" y="66"/>
                      <a:pt x="20" y="73"/>
                    </a:cubicBezTo>
                    <a:lnTo>
                      <a:pt x="21" y="74"/>
                    </a:ln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54" name="Freeform 32"/>
              <p:cNvSpPr>
                <a:spLocks/>
              </p:cNvSpPr>
              <p:nvPr/>
            </p:nvSpPr>
            <p:spPr bwMode="auto">
              <a:xfrm>
                <a:off x="7837488" y="2379663"/>
                <a:ext cx="34925" cy="31750"/>
              </a:xfrm>
              <a:custGeom>
                <a:avLst/>
                <a:gdLst>
                  <a:gd name="T0" fmla="*/ 43 w 43"/>
                  <a:gd name="T1" fmla="*/ 8 h 40"/>
                  <a:gd name="T2" fmla="*/ 15 w 43"/>
                  <a:gd name="T3" fmla="*/ 35 h 40"/>
                  <a:gd name="T4" fmla="*/ 7 w 43"/>
                  <a:gd name="T5" fmla="*/ 8 h 40"/>
                  <a:gd name="T6" fmla="*/ 18 w 43"/>
                  <a:gd name="T7" fmla="*/ 0 h 40"/>
                  <a:gd name="T8" fmla="*/ 43 w 43"/>
                  <a:gd name="T9" fmla="*/ 8 h 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3" h="40">
                    <a:moveTo>
                      <a:pt x="43" y="8"/>
                    </a:moveTo>
                    <a:cubicBezTo>
                      <a:pt x="31" y="35"/>
                      <a:pt x="26" y="40"/>
                      <a:pt x="15" y="35"/>
                    </a:cubicBezTo>
                    <a:cubicBezTo>
                      <a:pt x="4" y="30"/>
                      <a:pt x="0" y="18"/>
                      <a:pt x="7" y="8"/>
                    </a:cubicBezTo>
                    <a:cubicBezTo>
                      <a:pt x="10" y="4"/>
                      <a:pt x="15" y="0"/>
                      <a:pt x="18" y="0"/>
                    </a:cubicBezTo>
                    <a:cubicBezTo>
                      <a:pt x="26" y="1"/>
                      <a:pt x="33" y="5"/>
                      <a:pt x="43" y="8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55" name="Freeform 33"/>
              <p:cNvSpPr>
                <a:spLocks/>
              </p:cNvSpPr>
              <p:nvPr/>
            </p:nvSpPr>
            <p:spPr bwMode="auto">
              <a:xfrm>
                <a:off x="8197851" y="3508375"/>
                <a:ext cx="19050" cy="20638"/>
              </a:xfrm>
              <a:custGeom>
                <a:avLst/>
                <a:gdLst>
                  <a:gd name="T0" fmla="*/ 21 w 22"/>
                  <a:gd name="T1" fmla="*/ 16 h 24"/>
                  <a:gd name="T2" fmla="*/ 17 w 22"/>
                  <a:gd name="T3" fmla="*/ 21 h 24"/>
                  <a:gd name="T4" fmla="*/ 0 w 22"/>
                  <a:gd name="T5" fmla="*/ 13 h 24"/>
                  <a:gd name="T6" fmla="*/ 4 w 22"/>
                  <a:gd name="T7" fmla="*/ 4 h 24"/>
                  <a:gd name="T8" fmla="*/ 21 w 22"/>
                  <a:gd name="T9" fmla="*/ 16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2" h="24">
                    <a:moveTo>
                      <a:pt x="21" y="16"/>
                    </a:moveTo>
                    <a:cubicBezTo>
                      <a:pt x="20" y="18"/>
                      <a:pt x="19" y="20"/>
                      <a:pt x="17" y="21"/>
                    </a:cubicBezTo>
                    <a:cubicBezTo>
                      <a:pt x="10" y="24"/>
                      <a:pt x="2" y="20"/>
                      <a:pt x="0" y="13"/>
                    </a:cubicBezTo>
                    <a:cubicBezTo>
                      <a:pt x="0" y="10"/>
                      <a:pt x="2" y="5"/>
                      <a:pt x="4" y="4"/>
                    </a:cubicBezTo>
                    <a:cubicBezTo>
                      <a:pt x="11" y="0"/>
                      <a:pt x="22" y="8"/>
                      <a:pt x="21" y="16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56" name="Freeform 34"/>
              <p:cNvSpPr>
                <a:spLocks/>
              </p:cNvSpPr>
              <p:nvPr/>
            </p:nvSpPr>
            <p:spPr bwMode="auto">
              <a:xfrm>
                <a:off x="7383463" y="2306638"/>
                <a:ext cx="12700" cy="19050"/>
              </a:xfrm>
              <a:custGeom>
                <a:avLst/>
                <a:gdLst>
                  <a:gd name="T0" fmla="*/ 4 w 15"/>
                  <a:gd name="T1" fmla="*/ 0 h 22"/>
                  <a:gd name="T2" fmla="*/ 14 w 15"/>
                  <a:gd name="T3" fmla="*/ 15 h 22"/>
                  <a:gd name="T4" fmla="*/ 12 w 15"/>
                  <a:gd name="T5" fmla="*/ 21 h 22"/>
                  <a:gd name="T6" fmla="*/ 5 w 15"/>
                  <a:gd name="T7" fmla="*/ 20 h 22"/>
                  <a:gd name="T8" fmla="*/ 4 w 15"/>
                  <a:gd name="T9" fmla="*/ 0 h 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5" h="22">
                    <a:moveTo>
                      <a:pt x="4" y="0"/>
                    </a:moveTo>
                    <a:cubicBezTo>
                      <a:pt x="9" y="7"/>
                      <a:pt x="12" y="11"/>
                      <a:pt x="14" y="15"/>
                    </a:cubicBezTo>
                    <a:cubicBezTo>
                      <a:pt x="15" y="17"/>
                      <a:pt x="13" y="20"/>
                      <a:pt x="12" y="21"/>
                    </a:cubicBezTo>
                    <a:cubicBezTo>
                      <a:pt x="10" y="22"/>
                      <a:pt x="7" y="21"/>
                      <a:pt x="5" y="20"/>
                    </a:cubicBezTo>
                    <a:cubicBezTo>
                      <a:pt x="0" y="15"/>
                      <a:pt x="2" y="9"/>
                      <a:pt x="4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57" name="Freeform 60"/>
              <p:cNvSpPr>
                <a:spLocks noEditPoints="1"/>
              </p:cNvSpPr>
              <p:nvPr/>
            </p:nvSpPr>
            <p:spPr bwMode="auto">
              <a:xfrm>
                <a:off x="7575551" y="2317750"/>
                <a:ext cx="147638" cy="69850"/>
              </a:xfrm>
              <a:custGeom>
                <a:avLst/>
                <a:gdLst>
                  <a:gd name="T0" fmla="*/ 70 w 179"/>
                  <a:gd name="T1" fmla="*/ 23 h 85"/>
                  <a:gd name="T2" fmla="*/ 25 w 179"/>
                  <a:gd name="T3" fmla="*/ 28 h 85"/>
                  <a:gd name="T4" fmla="*/ 7 w 179"/>
                  <a:gd name="T5" fmla="*/ 31 h 85"/>
                  <a:gd name="T6" fmla="*/ 0 w 179"/>
                  <a:gd name="T7" fmla="*/ 23 h 85"/>
                  <a:gd name="T8" fmla="*/ 40 w 179"/>
                  <a:gd name="T9" fmla="*/ 4 h 85"/>
                  <a:gd name="T10" fmla="*/ 134 w 179"/>
                  <a:gd name="T11" fmla="*/ 10 h 85"/>
                  <a:gd name="T12" fmla="*/ 166 w 179"/>
                  <a:gd name="T13" fmla="*/ 27 h 85"/>
                  <a:gd name="T14" fmla="*/ 166 w 179"/>
                  <a:gd name="T15" fmla="*/ 65 h 85"/>
                  <a:gd name="T16" fmla="*/ 104 w 179"/>
                  <a:gd name="T17" fmla="*/ 81 h 85"/>
                  <a:gd name="T18" fmla="*/ 82 w 179"/>
                  <a:gd name="T19" fmla="*/ 63 h 85"/>
                  <a:gd name="T20" fmla="*/ 70 w 179"/>
                  <a:gd name="T21" fmla="*/ 23 h 85"/>
                  <a:gd name="T22" fmla="*/ 112 w 179"/>
                  <a:gd name="T23" fmla="*/ 23 h 85"/>
                  <a:gd name="T24" fmla="*/ 114 w 179"/>
                  <a:gd name="T25" fmla="*/ 67 h 85"/>
                  <a:gd name="T26" fmla="*/ 151 w 179"/>
                  <a:gd name="T27" fmla="*/ 40 h 85"/>
                  <a:gd name="T28" fmla="*/ 112 w 179"/>
                  <a:gd name="T29" fmla="*/ 23 h 8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79" h="85">
                    <a:moveTo>
                      <a:pt x="70" y="23"/>
                    </a:moveTo>
                    <a:cubicBezTo>
                      <a:pt x="52" y="17"/>
                      <a:pt x="38" y="23"/>
                      <a:pt x="25" y="28"/>
                    </a:cubicBezTo>
                    <a:cubicBezTo>
                      <a:pt x="19" y="30"/>
                      <a:pt x="13" y="31"/>
                      <a:pt x="7" y="31"/>
                    </a:cubicBezTo>
                    <a:cubicBezTo>
                      <a:pt x="5" y="31"/>
                      <a:pt x="3" y="26"/>
                      <a:pt x="0" y="23"/>
                    </a:cubicBezTo>
                    <a:cubicBezTo>
                      <a:pt x="11" y="11"/>
                      <a:pt x="26" y="5"/>
                      <a:pt x="40" y="4"/>
                    </a:cubicBezTo>
                    <a:cubicBezTo>
                      <a:pt x="71" y="2"/>
                      <a:pt x="103" y="0"/>
                      <a:pt x="134" y="10"/>
                    </a:cubicBezTo>
                    <a:cubicBezTo>
                      <a:pt x="146" y="13"/>
                      <a:pt x="156" y="20"/>
                      <a:pt x="166" y="27"/>
                    </a:cubicBezTo>
                    <a:cubicBezTo>
                      <a:pt x="179" y="36"/>
                      <a:pt x="178" y="56"/>
                      <a:pt x="166" y="65"/>
                    </a:cubicBezTo>
                    <a:cubicBezTo>
                      <a:pt x="148" y="79"/>
                      <a:pt x="127" y="85"/>
                      <a:pt x="104" y="81"/>
                    </a:cubicBezTo>
                    <a:cubicBezTo>
                      <a:pt x="93" y="79"/>
                      <a:pt x="86" y="72"/>
                      <a:pt x="82" y="63"/>
                    </a:cubicBezTo>
                    <a:cubicBezTo>
                      <a:pt x="78" y="50"/>
                      <a:pt x="74" y="37"/>
                      <a:pt x="70" y="23"/>
                    </a:cubicBezTo>
                    <a:close/>
                    <a:moveTo>
                      <a:pt x="112" y="23"/>
                    </a:moveTo>
                    <a:cubicBezTo>
                      <a:pt x="100" y="40"/>
                      <a:pt x="98" y="54"/>
                      <a:pt x="114" y="67"/>
                    </a:cubicBezTo>
                    <a:cubicBezTo>
                      <a:pt x="133" y="66"/>
                      <a:pt x="146" y="59"/>
                      <a:pt x="151" y="40"/>
                    </a:cubicBezTo>
                    <a:cubicBezTo>
                      <a:pt x="142" y="26"/>
                      <a:pt x="129" y="21"/>
                      <a:pt x="112" y="23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58" name="Freeform 61"/>
              <p:cNvSpPr>
                <a:spLocks/>
              </p:cNvSpPr>
              <p:nvPr/>
            </p:nvSpPr>
            <p:spPr bwMode="auto">
              <a:xfrm>
                <a:off x="7661276" y="2570163"/>
                <a:ext cx="103188" cy="69850"/>
              </a:xfrm>
              <a:custGeom>
                <a:avLst/>
                <a:gdLst>
                  <a:gd name="T0" fmla="*/ 1 w 125"/>
                  <a:gd name="T1" fmla="*/ 4 h 84"/>
                  <a:gd name="T2" fmla="*/ 22 w 125"/>
                  <a:gd name="T3" fmla="*/ 11 h 84"/>
                  <a:gd name="T4" fmla="*/ 115 w 125"/>
                  <a:gd name="T5" fmla="*/ 59 h 84"/>
                  <a:gd name="T6" fmla="*/ 119 w 125"/>
                  <a:gd name="T7" fmla="*/ 60 h 84"/>
                  <a:gd name="T8" fmla="*/ 112 w 125"/>
                  <a:gd name="T9" fmla="*/ 76 h 84"/>
                  <a:gd name="T10" fmla="*/ 2 w 125"/>
                  <a:gd name="T11" fmla="*/ 16 h 84"/>
                  <a:gd name="T12" fmla="*/ 1 w 125"/>
                  <a:gd name="T13" fmla="*/ 4 h 8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84">
                    <a:moveTo>
                      <a:pt x="1" y="4"/>
                    </a:moveTo>
                    <a:cubicBezTo>
                      <a:pt x="12" y="0"/>
                      <a:pt x="19" y="4"/>
                      <a:pt x="22" y="11"/>
                    </a:cubicBezTo>
                    <a:cubicBezTo>
                      <a:pt x="41" y="52"/>
                      <a:pt x="74" y="63"/>
                      <a:pt x="115" y="59"/>
                    </a:cubicBezTo>
                    <a:cubicBezTo>
                      <a:pt x="116" y="59"/>
                      <a:pt x="117" y="60"/>
                      <a:pt x="119" y="60"/>
                    </a:cubicBezTo>
                    <a:cubicBezTo>
                      <a:pt x="125" y="69"/>
                      <a:pt x="120" y="74"/>
                      <a:pt x="112" y="76"/>
                    </a:cubicBezTo>
                    <a:cubicBezTo>
                      <a:pt x="70" y="84"/>
                      <a:pt x="18" y="56"/>
                      <a:pt x="2" y="16"/>
                    </a:cubicBezTo>
                    <a:cubicBezTo>
                      <a:pt x="0" y="13"/>
                      <a:pt x="1" y="9"/>
                      <a:pt x="1" y="4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59" name="Freeform 62"/>
              <p:cNvSpPr>
                <a:spLocks/>
              </p:cNvSpPr>
              <p:nvPr/>
            </p:nvSpPr>
            <p:spPr bwMode="auto">
              <a:xfrm>
                <a:off x="7732713" y="2481263"/>
                <a:ext cx="53975" cy="28575"/>
              </a:xfrm>
              <a:custGeom>
                <a:avLst/>
                <a:gdLst>
                  <a:gd name="T0" fmla="*/ 0 w 66"/>
                  <a:gd name="T1" fmla="*/ 7 h 34"/>
                  <a:gd name="T2" fmla="*/ 24 w 66"/>
                  <a:gd name="T3" fmla="*/ 11 h 34"/>
                  <a:gd name="T4" fmla="*/ 49 w 66"/>
                  <a:gd name="T5" fmla="*/ 7 h 34"/>
                  <a:gd name="T6" fmla="*/ 66 w 66"/>
                  <a:gd name="T7" fmla="*/ 14 h 34"/>
                  <a:gd name="T8" fmla="*/ 0 w 66"/>
                  <a:gd name="T9" fmla="*/ 7 h 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6" h="34">
                    <a:moveTo>
                      <a:pt x="0" y="7"/>
                    </a:moveTo>
                    <a:cubicBezTo>
                      <a:pt x="9" y="0"/>
                      <a:pt x="15" y="12"/>
                      <a:pt x="24" y="11"/>
                    </a:cubicBezTo>
                    <a:cubicBezTo>
                      <a:pt x="32" y="9"/>
                      <a:pt x="41" y="7"/>
                      <a:pt x="49" y="7"/>
                    </a:cubicBezTo>
                    <a:cubicBezTo>
                      <a:pt x="54" y="7"/>
                      <a:pt x="59" y="11"/>
                      <a:pt x="66" y="14"/>
                    </a:cubicBezTo>
                    <a:cubicBezTo>
                      <a:pt x="31" y="34"/>
                      <a:pt x="13" y="32"/>
                      <a:pt x="0" y="7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60" name="Freeform 73"/>
              <p:cNvSpPr>
                <a:spLocks/>
              </p:cNvSpPr>
              <p:nvPr/>
            </p:nvSpPr>
            <p:spPr bwMode="auto">
              <a:xfrm>
                <a:off x="7656513" y="2335213"/>
                <a:ext cx="42863" cy="38100"/>
              </a:xfrm>
              <a:custGeom>
                <a:avLst/>
                <a:gdLst>
                  <a:gd name="T0" fmla="*/ 14 w 53"/>
                  <a:gd name="T1" fmla="*/ 2 h 46"/>
                  <a:gd name="T2" fmla="*/ 53 w 53"/>
                  <a:gd name="T3" fmla="*/ 19 h 46"/>
                  <a:gd name="T4" fmla="*/ 16 w 53"/>
                  <a:gd name="T5" fmla="*/ 46 h 46"/>
                  <a:gd name="T6" fmla="*/ 14 w 53"/>
                  <a:gd name="T7" fmla="*/ 2 h 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53" h="46">
                    <a:moveTo>
                      <a:pt x="14" y="2"/>
                    </a:moveTo>
                    <a:cubicBezTo>
                      <a:pt x="31" y="0"/>
                      <a:pt x="44" y="5"/>
                      <a:pt x="53" y="19"/>
                    </a:cubicBezTo>
                    <a:cubicBezTo>
                      <a:pt x="48" y="38"/>
                      <a:pt x="35" y="45"/>
                      <a:pt x="16" y="46"/>
                    </a:cubicBezTo>
                    <a:cubicBezTo>
                      <a:pt x="0" y="33"/>
                      <a:pt x="2" y="19"/>
                      <a:pt x="14" y="2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sp>
          <p:nvSpPr>
            <p:cNvPr id="737" name="Ovál 736"/>
            <p:cNvSpPr/>
            <p:nvPr/>
          </p:nvSpPr>
          <p:spPr>
            <a:xfrm>
              <a:off x="1157108" y="1063621"/>
              <a:ext cx="177003" cy="174870"/>
            </a:xfrm>
            <a:prstGeom prst="ellipse">
              <a:avLst/>
            </a:prstGeom>
            <a:grp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30" name="Skupina 829"/>
          <p:cNvGrpSpPr/>
          <p:nvPr/>
        </p:nvGrpSpPr>
        <p:grpSpPr>
          <a:xfrm>
            <a:off x="2766674" y="4177144"/>
            <a:ext cx="2955497" cy="1895235"/>
            <a:chOff x="8737361" y="127370"/>
            <a:chExt cx="2955497" cy="1895235"/>
          </a:xfrm>
          <a:solidFill>
            <a:srgbClr val="FFFEFC"/>
          </a:solidFill>
        </p:grpSpPr>
        <p:sp>
          <p:nvSpPr>
            <p:cNvPr id="831" name="Obdélník 830"/>
            <p:cNvSpPr/>
            <p:nvPr/>
          </p:nvSpPr>
          <p:spPr>
            <a:xfrm>
              <a:off x="8737361" y="127370"/>
              <a:ext cx="2955497" cy="1895235"/>
            </a:xfrm>
            <a:prstGeom prst="rect">
              <a:avLst/>
            </a:prstGeom>
            <a:grp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832" name="Skupina 831"/>
            <p:cNvGrpSpPr/>
            <p:nvPr/>
          </p:nvGrpSpPr>
          <p:grpSpPr>
            <a:xfrm>
              <a:off x="10069150" y="179022"/>
              <a:ext cx="714843" cy="1563253"/>
              <a:chOff x="3276600" y="400051"/>
              <a:chExt cx="2897188" cy="6335713"/>
            </a:xfrm>
            <a:grpFill/>
          </p:grpSpPr>
          <p:sp>
            <p:nvSpPr>
              <p:cNvPr id="878" name="Freeform 5"/>
              <p:cNvSpPr>
                <a:spLocks noEditPoints="1"/>
              </p:cNvSpPr>
              <p:nvPr/>
            </p:nvSpPr>
            <p:spPr bwMode="auto">
              <a:xfrm>
                <a:off x="3276600" y="400051"/>
                <a:ext cx="2714625" cy="6335713"/>
              </a:xfrm>
              <a:custGeom>
                <a:avLst/>
                <a:gdLst>
                  <a:gd name="T0" fmla="*/ 70 w 1033"/>
                  <a:gd name="T1" fmla="*/ 1586 h 2415"/>
                  <a:gd name="T2" fmla="*/ 55 w 1033"/>
                  <a:gd name="T3" fmla="*/ 1180 h 2415"/>
                  <a:gd name="T4" fmla="*/ 108 w 1033"/>
                  <a:gd name="T5" fmla="*/ 751 h 2415"/>
                  <a:gd name="T6" fmla="*/ 373 w 1033"/>
                  <a:gd name="T7" fmla="*/ 417 h 2415"/>
                  <a:gd name="T8" fmla="*/ 364 w 1033"/>
                  <a:gd name="T9" fmla="*/ 75 h 2415"/>
                  <a:gd name="T10" fmla="*/ 794 w 1033"/>
                  <a:gd name="T11" fmla="*/ 353 h 2415"/>
                  <a:gd name="T12" fmla="*/ 860 w 1033"/>
                  <a:gd name="T13" fmla="*/ 620 h 2415"/>
                  <a:gd name="T14" fmla="*/ 1025 w 1033"/>
                  <a:gd name="T15" fmla="*/ 1139 h 2415"/>
                  <a:gd name="T16" fmla="*/ 929 w 1033"/>
                  <a:gd name="T17" fmla="*/ 1551 h 2415"/>
                  <a:gd name="T18" fmla="*/ 973 w 1033"/>
                  <a:gd name="T19" fmla="*/ 1945 h 2415"/>
                  <a:gd name="T20" fmla="*/ 847 w 1033"/>
                  <a:gd name="T21" fmla="*/ 2282 h 2415"/>
                  <a:gd name="T22" fmla="*/ 545 w 1033"/>
                  <a:gd name="T23" fmla="*/ 2066 h 2415"/>
                  <a:gd name="T24" fmla="*/ 516 w 1033"/>
                  <a:gd name="T25" fmla="*/ 1707 h 2415"/>
                  <a:gd name="T26" fmla="*/ 444 w 1033"/>
                  <a:gd name="T27" fmla="*/ 2271 h 2415"/>
                  <a:gd name="T28" fmla="*/ 231 w 1033"/>
                  <a:gd name="T29" fmla="*/ 913 h 2415"/>
                  <a:gd name="T30" fmla="*/ 649 w 1033"/>
                  <a:gd name="T31" fmla="*/ 1037 h 2415"/>
                  <a:gd name="T32" fmla="*/ 893 w 1033"/>
                  <a:gd name="T33" fmla="*/ 1078 h 2415"/>
                  <a:gd name="T34" fmla="*/ 861 w 1033"/>
                  <a:gd name="T35" fmla="*/ 638 h 2415"/>
                  <a:gd name="T36" fmla="*/ 154 w 1033"/>
                  <a:gd name="T37" fmla="*/ 695 h 2415"/>
                  <a:gd name="T38" fmla="*/ 127 w 1033"/>
                  <a:gd name="T39" fmla="*/ 1088 h 2415"/>
                  <a:gd name="T40" fmla="*/ 827 w 1033"/>
                  <a:gd name="T41" fmla="*/ 1293 h 2415"/>
                  <a:gd name="T42" fmla="*/ 540 w 1033"/>
                  <a:gd name="T43" fmla="*/ 1657 h 2415"/>
                  <a:gd name="T44" fmla="*/ 703 w 1033"/>
                  <a:gd name="T45" fmla="*/ 2195 h 2415"/>
                  <a:gd name="T46" fmla="*/ 819 w 1033"/>
                  <a:gd name="T47" fmla="*/ 1538 h 2415"/>
                  <a:gd name="T48" fmla="*/ 422 w 1033"/>
                  <a:gd name="T49" fmla="*/ 1357 h 2415"/>
                  <a:gd name="T50" fmla="*/ 201 w 1033"/>
                  <a:gd name="T51" fmla="*/ 1500 h 2415"/>
                  <a:gd name="T52" fmla="*/ 325 w 1033"/>
                  <a:gd name="T53" fmla="*/ 2192 h 2415"/>
                  <a:gd name="T54" fmla="*/ 501 w 1033"/>
                  <a:gd name="T55" fmla="*/ 1602 h 2415"/>
                  <a:gd name="T56" fmla="*/ 397 w 1033"/>
                  <a:gd name="T57" fmla="*/ 229 h 2415"/>
                  <a:gd name="T58" fmla="*/ 630 w 1033"/>
                  <a:gd name="T59" fmla="*/ 456 h 2415"/>
                  <a:gd name="T60" fmla="*/ 609 w 1033"/>
                  <a:gd name="T61" fmla="*/ 1357 h 2415"/>
                  <a:gd name="T62" fmla="*/ 890 w 1033"/>
                  <a:gd name="T63" fmla="*/ 1047 h 2415"/>
                  <a:gd name="T64" fmla="*/ 559 w 1033"/>
                  <a:gd name="T65" fmla="*/ 1258 h 2415"/>
                  <a:gd name="T66" fmla="*/ 465 w 1033"/>
                  <a:gd name="T67" fmla="*/ 39 h 2415"/>
                  <a:gd name="T68" fmla="*/ 314 w 1033"/>
                  <a:gd name="T69" fmla="*/ 267 h 2415"/>
                  <a:gd name="T70" fmla="*/ 593 w 1033"/>
                  <a:gd name="T71" fmla="*/ 198 h 2415"/>
                  <a:gd name="T72" fmla="*/ 693 w 1033"/>
                  <a:gd name="T73" fmla="*/ 396 h 2415"/>
                  <a:gd name="T74" fmla="*/ 316 w 1033"/>
                  <a:gd name="T75" fmla="*/ 1084 h 2415"/>
                  <a:gd name="T76" fmla="*/ 252 w 1033"/>
                  <a:gd name="T77" fmla="*/ 1306 h 2415"/>
                  <a:gd name="T78" fmla="*/ 179 w 1033"/>
                  <a:gd name="T79" fmla="*/ 1834 h 2415"/>
                  <a:gd name="T80" fmla="*/ 86 w 1033"/>
                  <a:gd name="T81" fmla="*/ 1828 h 2415"/>
                  <a:gd name="T82" fmla="*/ 162 w 1033"/>
                  <a:gd name="T83" fmla="*/ 2166 h 2415"/>
                  <a:gd name="T84" fmla="*/ 877 w 1033"/>
                  <a:gd name="T85" fmla="*/ 1898 h 2415"/>
                  <a:gd name="T86" fmla="*/ 960 w 1033"/>
                  <a:gd name="T87" fmla="*/ 1963 h 2415"/>
                  <a:gd name="T88" fmla="*/ 652 w 1033"/>
                  <a:gd name="T89" fmla="*/ 584 h 2415"/>
                  <a:gd name="T90" fmla="*/ 388 w 1033"/>
                  <a:gd name="T91" fmla="*/ 2291 h 2415"/>
                  <a:gd name="T92" fmla="*/ 163 w 1033"/>
                  <a:gd name="T93" fmla="*/ 1282 h 2415"/>
                  <a:gd name="T94" fmla="*/ 278 w 1033"/>
                  <a:gd name="T95" fmla="*/ 1254 h 2415"/>
                  <a:gd name="T96" fmla="*/ 483 w 1033"/>
                  <a:gd name="T97" fmla="*/ 1359 h 2415"/>
                  <a:gd name="T98" fmla="*/ 776 w 1033"/>
                  <a:gd name="T99" fmla="*/ 2244 h 2415"/>
                  <a:gd name="T100" fmla="*/ 576 w 1033"/>
                  <a:gd name="T101" fmla="*/ 1095 h 2415"/>
                  <a:gd name="T102" fmla="*/ 375 w 1033"/>
                  <a:gd name="T103" fmla="*/ 1042 h 2415"/>
                  <a:gd name="T104" fmla="*/ 238 w 1033"/>
                  <a:gd name="T105" fmla="*/ 2218 h 2415"/>
                  <a:gd name="T106" fmla="*/ 84 w 1033"/>
                  <a:gd name="T107" fmla="*/ 1564 h 2415"/>
                  <a:gd name="T108" fmla="*/ 252 w 1033"/>
                  <a:gd name="T109" fmla="*/ 1047 h 2415"/>
                  <a:gd name="T110" fmla="*/ 777 w 1033"/>
                  <a:gd name="T111" fmla="*/ 2234 h 2415"/>
                  <a:gd name="T112" fmla="*/ 809 w 1033"/>
                  <a:gd name="T113" fmla="*/ 2314 h 2415"/>
                  <a:gd name="T114" fmla="*/ 852 w 1033"/>
                  <a:gd name="T115" fmla="*/ 977 h 2415"/>
                  <a:gd name="T116" fmla="*/ 220 w 1033"/>
                  <a:gd name="T117" fmla="*/ 939 h 2415"/>
                  <a:gd name="T118" fmla="*/ 386 w 1033"/>
                  <a:gd name="T119" fmla="*/ 2369 h 2415"/>
                  <a:gd name="T120" fmla="*/ 510 w 1033"/>
                  <a:gd name="T121" fmla="*/ 1514 h 2415"/>
                  <a:gd name="T122" fmla="*/ 718 w 1033"/>
                  <a:gd name="T123" fmla="*/ 299 h 24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1033" h="2415">
                    <a:moveTo>
                      <a:pt x="230" y="2187"/>
                    </a:moveTo>
                    <a:cubicBezTo>
                      <a:pt x="221" y="2186"/>
                      <a:pt x="213" y="2185"/>
                      <a:pt x="204" y="2183"/>
                    </a:cubicBezTo>
                    <a:cubicBezTo>
                      <a:pt x="204" y="2192"/>
                      <a:pt x="203" y="2200"/>
                      <a:pt x="202" y="2208"/>
                    </a:cubicBezTo>
                    <a:cubicBezTo>
                      <a:pt x="202" y="2210"/>
                      <a:pt x="203" y="2212"/>
                      <a:pt x="203" y="2214"/>
                    </a:cubicBezTo>
                    <a:cubicBezTo>
                      <a:pt x="205" y="2218"/>
                      <a:pt x="203" y="2220"/>
                      <a:pt x="199" y="2221"/>
                    </a:cubicBezTo>
                    <a:cubicBezTo>
                      <a:pt x="186" y="2222"/>
                      <a:pt x="173" y="2224"/>
                      <a:pt x="160" y="2222"/>
                    </a:cubicBezTo>
                    <a:cubicBezTo>
                      <a:pt x="152" y="2222"/>
                      <a:pt x="144" y="2222"/>
                      <a:pt x="137" y="2222"/>
                    </a:cubicBezTo>
                    <a:cubicBezTo>
                      <a:pt x="132" y="2221"/>
                      <a:pt x="127" y="2221"/>
                      <a:pt x="123" y="2219"/>
                    </a:cubicBezTo>
                    <a:cubicBezTo>
                      <a:pt x="116" y="2218"/>
                      <a:pt x="110" y="2218"/>
                      <a:pt x="103" y="2219"/>
                    </a:cubicBezTo>
                    <a:cubicBezTo>
                      <a:pt x="99" y="2219"/>
                      <a:pt x="95" y="2219"/>
                      <a:pt x="91" y="2220"/>
                    </a:cubicBezTo>
                    <a:cubicBezTo>
                      <a:pt x="83" y="2221"/>
                      <a:pt x="78" y="2216"/>
                      <a:pt x="71" y="2210"/>
                    </a:cubicBezTo>
                    <a:cubicBezTo>
                      <a:pt x="78" y="2208"/>
                      <a:pt x="78" y="2204"/>
                      <a:pt x="78" y="2199"/>
                    </a:cubicBezTo>
                    <a:cubicBezTo>
                      <a:pt x="77" y="2182"/>
                      <a:pt x="76" y="2165"/>
                      <a:pt x="76" y="2148"/>
                    </a:cubicBezTo>
                    <a:cubicBezTo>
                      <a:pt x="76" y="2136"/>
                      <a:pt x="76" y="2123"/>
                      <a:pt x="76" y="2110"/>
                    </a:cubicBezTo>
                    <a:cubicBezTo>
                      <a:pt x="76" y="2102"/>
                      <a:pt x="76" y="2093"/>
                      <a:pt x="76" y="2084"/>
                    </a:cubicBezTo>
                    <a:cubicBezTo>
                      <a:pt x="76" y="2073"/>
                      <a:pt x="76" y="2061"/>
                      <a:pt x="76" y="2049"/>
                    </a:cubicBezTo>
                    <a:cubicBezTo>
                      <a:pt x="76" y="2045"/>
                      <a:pt x="76" y="2041"/>
                      <a:pt x="76" y="2038"/>
                    </a:cubicBezTo>
                    <a:cubicBezTo>
                      <a:pt x="76" y="2025"/>
                      <a:pt x="76" y="2012"/>
                      <a:pt x="75" y="1999"/>
                    </a:cubicBezTo>
                    <a:cubicBezTo>
                      <a:pt x="75" y="1983"/>
                      <a:pt x="74" y="1968"/>
                      <a:pt x="74" y="1953"/>
                    </a:cubicBezTo>
                    <a:cubicBezTo>
                      <a:pt x="74" y="1944"/>
                      <a:pt x="74" y="1936"/>
                      <a:pt x="74" y="1927"/>
                    </a:cubicBezTo>
                    <a:cubicBezTo>
                      <a:pt x="74" y="1917"/>
                      <a:pt x="73" y="1907"/>
                      <a:pt x="72" y="1897"/>
                    </a:cubicBezTo>
                    <a:cubicBezTo>
                      <a:pt x="72" y="1887"/>
                      <a:pt x="71" y="1877"/>
                      <a:pt x="71" y="1866"/>
                    </a:cubicBezTo>
                    <a:cubicBezTo>
                      <a:pt x="70" y="1847"/>
                      <a:pt x="70" y="1827"/>
                      <a:pt x="70" y="1808"/>
                    </a:cubicBezTo>
                    <a:cubicBezTo>
                      <a:pt x="69" y="1794"/>
                      <a:pt x="69" y="1780"/>
                      <a:pt x="69" y="1766"/>
                    </a:cubicBezTo>
                    <a:cubicBezTo>
                      <a:pt x="69" y="1755"/>
                      <a:pt x="69" y="1744"/>
                      <a:pt x="70" y="1733"/>
                    </a:cubicBezTo>
                    <a:cubicBezTo>
                      <a:pt x="71" y="1718"/>
                      <a:pt x="69" y="1703"/>
                      <a:pt x="69" y="1688"/>
                    </a:cubicBezTo>
                    <a:cubicBezTo>
                      <a:pt x="70" y="1678"/>
                      <a:pt x="69" y="1669"/>
                      <a:pt x="69" y="1660"/>
                    </a:cubicBezTo>
                    <a:cubicBezTo>
                      <a:pt x="69" y="1652"/>
                      <a:pt x="68" y="1645"/>
                      <a:pt x="68" y="1638"/>
                    </a:cubicBezTo>
                    <a:cubicBezTo>
                      <a:pt x="69" y="1621"/>
                      <a:pt x="70" y="1603"/>
                      <a:pt x="70" y="1586"/>
                    </a:cubicBezTo>
                    <a:cubicBezTo>
                      <a:pt x="71" y="1575"/>
                      <a:pt x="70" y="1564"/>
                      <a:pt x="67" y="1553"/>
                    </a:cubicBezTo>
                    <a:cubicBezTo>
                      <a:pt x="71" y="1550"/>
                      <a:pt x="75" y="1549"/>
                      <a:pt x="81" y="1553"/>
                    </a:cubicBezTo>
                    <a:cubicBezTo>
                      <a:pt x="86" y="1555"/>
                      <a:pt x="93" y="1556"/>
                      <a:pt x="99" y="1555"/>
                    </a:cubicBezTo>
                    <a:cubicBezTo>
                      <a:pt x="106" y="1554"/>
                      <a:pt x="114" y="1551"/>
                      <a:pt x="121" y="1554"/>
                    </a:cubicBezTo>
                    <a:cubicBezTo>
                      <a:pt x="127" y="1556"/>
                      <a:pt x="132" y="1556"/>
                      <a:pt x="138" y="1555"/>
                    </a:cubicBezTo>
                    <a:cubicBezTo>
                      <a:pt x="144" y="1554"/>
                      <a:pt x="149" y="1554"/>
                      <a:pt x="155" y="1554"/>
                    </a:cubicBezTo>
                    <a:cubicBezTo>
                      <a:pt x="161" y="1554"/>
                      <a:pt x="167" y="1552"/>
                      <a:pt x="174" y="1551"/>
                    </a:cubicBezTo>
                    <a:cubicBezTo>
                      <a:pt x="173" y="1549"/>
                      <a:pt x="172" y="1548"/>
                      <a:pt x="171" y="1547"/>
                    </a:cubicBezTo>
                    <a:cubicBezTo>
                      <a:pt x="166" y="1540"/>
                      <a:pt x="160" y="1534"/>
                      <a:pt x="156" y="1527"/>
                    </a:cubicBezTo>
                    <a:cubicBezTo>
                      <a:pt x="152" y="1521"/>
                      <a:pt x="150" y="1514"/>
                      <a:pt x="147" y="1508"/>
                    </a:cubicBezTo>
                    <a:cubicBezTo>
                      <a:pt x="144" y="1500"/>
                      <a:pt x="140" y="1492"/>
                      <a:pt x="136" y="1484"/>
                    </a:cubicBezTo>
                    <a:cubicBezTo>
                      <a:pt x="135" y="1482"/>
                      <a:pt x="135" y="1480"/>
                      <a:pt x="135" y="1477"/>
                    </a:cubicBezTo>
                    <a:cubicBezTo>
                      <a:pt x="132" y="1465"/>
                      <a:pt x="131" y="1453"/>
                      <a:pt x="128" y="1441"/>
                    </a:cubicBezTo>
                    <a:cubicBezTo>
                      <a:pt x="125" y="1430"/>
                      <a:pt x="125" y="1419"/>
                      <a:pt x="125" y="1408"/>
                    </a:cubicBezTo>
                    <a:cubicBezTo>
                      <a:pt x="125" y="1400"/>
                      <a:pt x="125" y="1393"/>
                      <a:pt x="125" y="1385"/>
                    </a:cubicBezTo>
                    <a:cubicBezTo>
                      <a:pt x="125" y="1380"/>
                      <a:pt x="127" y="1376"/>
                      <a:pt x="128" y="1371"/>
                    </a:cubicBezTo>
                    <a:cubicBezTo>
                      <a:pt x="130" y="1361"/>
                      <a:pt x="131" y="1351"/>
                      <a:pt x="135" y="1341"/>
                    </a:cubicBezTo>
                    <a:cubicBezTo>
                      <a:pt x="139" y="1333"/>
                      <a:pt x="140" y="1324"/>
                      <a:pt x="144" y="1316"/>
                    </a:cubicBezTo>
                    <a:cubicBezTo>
                      <a:pt x="145" y="1314"/>
                      <a:pt x="146" y="1311"/>
                      <a:pt x="146" y="1309"/>
                    </a:cubicBezTo>
                    <a:cubicBezTo>
                      <a:pt x="146" y="1301"/>
                      <a:pt x="149" y="1295"/>
                      <a:pt x="154" y="1289"/>
                    </a:cubicBezTo>
                    <a:cubicBezTo>
                      <a:pt x="154" y="1288"/>
                      <a:pt x="154" y="1287"/>
                      <a:pt x="155" y="1285"/>
                    </a:cubicBezTo>
                    <a:cubicBezTo>
                      <a:pt x="152" y="1283"/>
                      <a:pt x="149" y="1280"/>
                      <a:pt x="145" y="1278"/>
                    </a:cubicBezTo>
                    <a:cubicBezTo>
                      <a:pt x="144" y="1277"/>
                      <a:pt x="143" y="1277"/>
                      <a:pt x="141" y="1277"/>
                    </a:cubicBezTo>
                    <a:cubicBezTo>
                      <a:pt x="133" y="1278"/>
                      <a:pt x="127" y="1274"/>
                      <a:pt x="121" y="1270"/>
                    </a:cubicBezTo>
                    <a:cubicBezTo>
                      <a:pt x="113" y="1265"/>
                      <a:pt x="107" y="1259"/>
                      <a:pt x="101" y="1253"/>
                    </a:cubicBezTo>
                    <a:cubicBezTo>
                      <a:pt x="97" y="1249"/>
                      <a:pt x="94" y="1244"/>
                      <a:pt x="91" y="1239"/>
                    </a:cubicBezTo>
                    <a:cubicBezTo>
                      <a:pt x="89" y="1233"/>
                      <a:pt x="84" y="1228"/>
                      <a:pt x="81" y="1223"/>
                    </a:cubicBezTo>
                    <a:cubicBezTo>
                      <a:pt x="76" y="1215"/>
                      <a:pt x="71" y="1207"/>
                      <a:pt x="67" y="1200"/>
                    </a:cubicBezTo>
                    <a:cubicBezTo>
                      <a:pt x="63" y="1193"/>
                      <a:pt x="58" y="1187"/>
                      <a:pt x="55" y="1180"/>
                    </a:cubicBezTo>
                    <a:cubicBezTo>
                      <a:pt x="52" y="1176"/>
                      <a:pt x="51" y="1171"/>
                      <a:pt x="50" y="1167"/>
                    </a:cubicBezTo>
                    <a:cubicBezTo>
                      <a:pt x="49" y="1164"/>
                      <a:pt x="48" y="1162"/>
                      <a:pt x="46" y="1161"/>
                    </a:cubicBezTo>
                    <a:cubicBezTo>
                      <a:pt x="42" y="1157"/>
                      <a:pt x="40" y="1152"/>
                      <a:pt x="39" y="1147"/>
                    </a:cubicBezTo>
                    <a:cubicBezTo>
                      <a:pt x="39" y="1145"/>
                      <a:pt x="39" y="1142"/>
                      <a:pt x="38" y="1140"/>
                    </a:cubicBezTo>
                    <a:cubicBezTo>
                      <a:pt x="36" y="1136"/>
                      <a:pt x="33" y="1132"/>
                      <a:pt x="31" y="1127"/>
                    </a:cubicBezTo>
                    <a:cubicBezTo>
                      <a:pt x="28" y="1123"/>
                      <a:pt x="25" y="1118"/>
                      <a:pt x="26" y="1112"/>
                    </a:cubicBezTo>
                    <a:cubicBezTo>
                      <a:pt x="26" y="1111"/>
                      <a:pt x="25" y="1109"/>
                      <a:pt x="24" y="1108"/>
                    </a:cubicBezTo>
                    <a:cubicBezTo>
                      <a:pt x="20" y="1102"/>
                      <a:pt x="21" y="1096"/>
                      <a:pt x="19" y="1090"/>
                    </a:cubicBezTo>
                    <a:cubicBezTo>
                      <a:pt x="16" y="1079"/>
                      <a:pt x="13" y="1069"/>
                      <a:pt x="11" y="1059"/>
                    </a:cubicBezTo>
                    <a:cubicBezTo>
                      <a:pt x="10" y="1052"/>
                      <a:pt x="9" y="1044"/>
                      <a:pt x="7" y="1037"/>
                    </a:cubicBezTo>
                    <a:cubicBezTo>
                      <a:pt x="6" y="1033"/>
                      <a:pt x="6" y="1028"/>
                      <a:pt x="4" y="1024"/>
                    </a:cubicBezTo>
                    <a:cubicBezTo>
                      <a:pt x="3" y="1021"/>
                      <a:pt x="5" y="1016"/>
                      <a:pt x="4" y="1013"/>
                    </a:cubicBezTo>
                    <a:cubicBezTo>
                      <a:pt x="2" y="1010"/>
                      <a:pt x="0" y="1007"/>
                      <a:pt x="0" y="1003"/>
                    </a:cubicBezTo>
                    <a:cubicBezTo>
                      <a:pt x="0" y="1000"/>
                      <a:pt x="0" y="996"/>
                      <a:pt x="1" y="992"/>
                    </a:cubicBezTo>
                    <a:cubicBezTo>
                      <a:pt x="4" y="984"/>
                      <a:pt x="5" y="976"/>
                      <a:pt x="7" y="967"/>
                    </a:cubicBezTo>
                    <a:cubicBezTo>
                      <a:pt x="7" y="964"/>
                      <a:pt x="9" y="961"/>
                      <a:pt x="10" y="958"/>
                    </a:cubicBezTo>
                    <a:cubicBezTo>
                      <a:pt x="11" y="953"/>
                      <a:pt x="14" y="948"/>
                      <a:pt x="14" y="943"/>
                    </a:cubicBezTo>
                    <a:cubicBezTo>
                      <a:pt x="14" y="939"/>
                      <a:pt x="15" y="934"/>
                      <a:pt x="18" y="931"/>
                    </a:cubicBezTo>
                    <a:cubicBezTo>
                      <a:pt x="21" y="927"/>
                      <a:pt x="21" y="922"/>
                      <a:pt x="23" y="918"/>
                    </a:cubicBezTo>
                    <a:cubicBezTo>
                      <a:pt x="23" y="916"/>
                      <a:pt x="23" y="915"/>
                      <a:pt x="24" y="914"/>
                    </a:cubicBezTo>
                    <a:cubicBezTo>
                      <a:pt x="32" y="904"/>
                      <a:pt x="35" y="892"/>
                      <a:pt x="40" y="881"/>
                    </a:cubicBezTo>
                    <a:cubicBezTo>
                      <a:pt x="40" y="879"/>
                      <a:pt x="41" y="877"/>
                      <a:pt x="42" y="876"/>
                    </a:cubicBezTo>
                    <a:cubicBezTo>
                      <a:pt x="44" y="873"/>
                      <a:pt x="45" y="871"/>
                      <a:pt x="47" y="868"/>
                    </a:cubicBezTo>
                    <a:cubicBezTo>
                      <a:pt x="49" y="863"/>
                      <a:pt x="50" y="857"/>
                      <a:pt x="52" y="852"/>
                    </a:cubicBezTo>
                    <a:cubicBezTo>
                      <a:pt x="57" y="842"/>
                      <a:pt x="63" y="831"/>
                      <a:pt x="68" y="820"/>
                    </a:cubicBezTo>
                    <a:cubicBezTo>
                      <a:pt x="74" y="809"/>
                      <a:pt x="79" y="797"/>
                      <a:pt x="86" y="787"/>
                    </a:cubicBezTo>
                    <a:cubicBezTo>
                      <a:pt x="88" y="785"/>
                      <a:pt x="88" y="783"/>
                      <a:pt x="89" y="780"/>
                    </a:cubicBezTo>
                    <a:cubicBezTo>
                      <a:pt x="92" y="773"/>
                      <a:pt x="98" y="768"/>
                      <a:pt x="102" y="762"/>
                    </a:cubicBezTo>
                    <a:cubicBezTo>
                      <a:pt x="104" y="758"/>
                      <a:pt x="106" y="754"/>
                      <a:pt x="108" y="751"/>
                    </a:cubicBezTo>
                    <a:cubicBezTo>
                      <a:pt x="112" y="745"/>
                      <a:pt x="117" y="739"/>
                      <a:pt x="121" y="733"/>
                    </a:cubicBezTo>
                    <a:cubicBezTo>
                      <a:pt x="123" y="729"/>
                      <a:pt x="125" y="725"/>
                      <a:pt x="127" y="722"/>
                    </a:cubicBezTo>
                    <a:cubicBezTo>
                      <a:pt x="128" y="718"/>
                      <a:pt x="129" y="713"/>
                      <a:pt x="131" y="710"/>
                    </a:cubicBezTo>
                    <a:cubicBezTo>
                      <a:pt x="134" y="707"/>
                      <a:pt x="137" y="705"/>
                      <a:pt x="139" y="701"/>
                    </a:cubicBezTo>
                    <a:cubicBezTo>
                      <a:pt x="144" y="692"/>
                      <a:pt x="150" y="683"/>
                      <a:pt x="157" y="675"/>
                    </a:cubicBezTo>
                    <a:cubicBezTo>
                      <a:pt x="157" y="674"/>
                      <a:pt x="158" y="674"/>
                      <a:pt x="158" y="673"/>
                    </a:cubicBezTo>
                    <a:cubicBezTo>
                      <a:pt x="164" y="660"/>
                      <a:pt x="174" y="650"/>
                      <a:pt x="184" y="639"/>
                    </a:cubicBezTo>
                    <a:cubicBezTo>
                      <a:pt x="189" y="632"/>
                      <a:pt x="195" y="625"/>
                      <a:pt x="201" y="619"/>
                    </a:cubicBezTo>
                    <a:cubicBezTo>
                      <a:pt x="210" y="611"/>
                      <a:pt x="219" y="603"/>
                      <a:pt x="228" y="595"/>
                    </a:cubicBezTo>
                    <a:cubicBezTo>
                      <a:pt x="230" y="594"/>
                      <a:pt x="231" y="593"/>
                      <a:pt x="233" y="591"/>
                    </a:cubicBezTo>
                    <a:cubicBezTo>
                      <a:pt x="240" y="584"/>
                      <a:pt x="248" y="578"/>
                      <a:pt x="258" y="575"/>
                    </a:cubicBezTo>
                    <a:cubicBezTo>
                      <a:pt x="266" y="573"/>
                      <a:pt x="272" y="569"/>
                      <a:pt x="281" y="567"/>
                    </a:cubicBezTo>
                    <a:cubicBezTo>
                      <a:pt x="290" y="566"/>
                      <a:pt x="300" y="561"/>
                      <a:pt x="310" y="558"/>
                    </a:cubicBezTo>
                    <a:cubicBezTo>
                      <a:pt x="313" y="557"/>
                      <a:pt x="316" y="556"/>
                      <a:pt x="320" y="555"/>
                    </a:cubicBezTo>
                    <a:cubicBezTo>
                      <a:pt x="330" y="552"/>
                      <a:pt x="341" y="549"/>
                      <a:pt x="352" y="546"/>
                    </a:cubicBezTo>
                    <a:cubicBezTo>
                      <a:pt x="358" y="544"/>
                      <a:pt x="363" y="541"/>
                      <a:pt x="368" y="538"/>
                    </a:cubicBezTo>
                    <a:cubicBezTo>
                      <a:pt x="373" y="535"/>
                      <a:pt x="377" y="536"/>
                      <a:pt x="380" y="538"/>
                    </a:cubicBezTo>
                    <a:cubicBezTo>
                      <a:pt x="383" y="540"/>
                      <a:pt x="385" y="541"/>
                      <a:pt x="388" y="540"/>
                    </a:cubicBezTo>
                    <a:cubicBezTo>
                      <a:pt x="390" y="539"/>
                      <a:pt x="393" y="539"/>
                      <a:pt x="395" y="540"/>
                    </a:cubicBezTo>
                    <a:cubicBezTo>
                      <a:pt x="400" y="540"/>
                      <a:pt x="404" y="539"/>
                      <a:pt x="407" y="535"/>
                    </a:cubicBezTo>
                    <a:cubicBezTo>
                      <a:pt x="409" y="531"/>
                      <a:pt x="412" y="529"/>
                      <a:pt x="415" y="526"/>
                    </a:cubicBezTo>
                    <a:cubicBezTo>
                      <a:pt x="422" y="518"/>
                      <a:pt x="426" y="509"/>
                      <a:pt x="428" y="499"/>
                    </a:cubicBezTo>
                    <a:cubicBezTo>
                      <a:pt x="428" y="497"/>
                      <a:pt x="429" y="496"/>
                      <a:pt x="430" y="494"/>
                    </a:cubicBezTo>
                    <a:cubicBezTo>
                      <a:pt x="433" y="489"/>
                      <a:pt x="433" y="482"/>
                      <a:pt x="433" y="476"/>
                    </a:cubicBezTo>
                    <a:cubicBezTo>
                      <a:pt x="434" y="475"/>
                      <a:pt x="431" y="473"/>
                      <a:pt x="430" y="472"/>
                    </a:cubicBezTo>
                    <a:cubicBezTo>
                      <a:pt x="422" y="466"/>
                      <a:pt x="413" y="461"/>
                      <a:pt x="406" y="455"/>
                    </a:cubicBezTo>
                    <a:cubicBezTo>
                      <a:pt x="399" y="450"/>
                      <a:pt x="393" y="444"/>
                      <a:pt x="389" y="437"/>
                    </a:cubicBezTo>
                    <a:cubicBezTo>
                      <a:pt x="388" y="436"/>
                      <a:pt x="386" y="434"/>
                      <a:pt x="385" y="433"/>
                    </a:cubicBezTo>
                    <a:cubicBezTo>
                      <a:pt x="379" y="429"/>
                      <a:pt x="376" y="424"/>
                      <a:pt x="373" y="417"/>
                    </a:cubicBezTo>
                    <a:cubicBezTo>
                      <a:pt x="372" y="414"/>
                      <a:pt x="369" y="410"/>
                      <a:pt x="367" y="407"/>
                    </a:cubicBezTo>
                    <a:cubicBezTo>
                      <a:pt x="364" y="401"/>
                      <a:pt x="360" y="395"/>
                      <a:pt x="355" y="389"/>
                    </a:cubicBezTo>
                    <a:cubicBezTo>
                      <a:pt x="352" y="389"/>
                      <a:pt x="348" y="388"/>
                      <a:pt x="344" y="389"/>
                    </a:cubicBezTo>
                    <a:cubicBezTo>
                      <a:pt x="332" y="389"/>
                      <a:pt x="319" y="390"/>
                      <a:pt x="307" y="388"/>
                    </a:cubicBezTo>
                    <a:cubicBezTo>
                      <a:pt x="299" y="387"/>
                      <a:pt x="290" y="385"/>
                      <a:pt x="283" y="378"/>
                    </a:cubicBezTo>
                    <a:cubicBezTo>
                      <a:pt x="283" y="378"/>
                      <a:pt x="282" y="377"/>
                      <a:pt x="282" y="376"/>
                    </a:cubicBezTo>
                    <a:cubicBezTo>
                      <a:pt x="288" y="371"/>
                      <a:pt x="292" y="363"/>
                      <a:pt x="295" y="356"/>
                    </a:cubicBezTo>
                    <a:cubicBezTo>
                      <a:pt x="297" y="351"/>
                      <a:pt x="300" y="347"/>
                      <a:pt x="302" y="342"/>
                    </a:cubicBezTo>
                    <a:cubicBezTo>
                      <a:pt x="303" y="339"/>
                      <a:pt x="302" y="335"/>
                      <a:pt x="302" y="331"/>
                    </a:cubicBezTo>
                    <a:cubicBezTo>
                      <a:pt x="299" y="331"/>
                      <a:pt x="297" y="331"/>
                      <a:pt x="294" y="331"/>
                    </a:cubicBezTo>
                    <a:cubicBezTo>
                      <a:pt x="289" y="331"/>
                      <a:pt x="284" y="332"/>
                      <a:pt x="278" y="333"/>
                    </a:cubicBezTo>
                    <a:cubicBezTo>
                      <a:pt x="273" y="334"/>
                      <a:pt x="270" y="332"/>
                      <a:pt x="267" y="326"/>
                    </a:cubicBezTo>
                    <a:cubicBezTo>
                      <a:pt x="268" y="326"/>
                      <a:pt x="269" y="325"/>
                      <a:pt x="271" y="324"/>
                    </a:cubicBezTo>
                    <a:cubicBezTo>
                      <a:pt x="278" y="319"/>
                      <a:pt x="281" y="312"/>
                      <a:pt x="282" y="303"/>
                    </a:cubicBezTo>
                    <a:cubicBezTo>
                      <a:pt x="285" y="289"/>
                      <a:pt x="282" y="275"/>
                      <a:pt x="280" y="261"/>
                    </a:cubicBezTo>
                    <a:cubicBezTo>
                      <a:pt x="278" y="250"/>
                      <a:pt x="277" y="239"/>
                      <a:pt x="273" y="228"/>
                    </a:cubicBezTo>
                    <a:cubicBezTo>
                      <a:pt x="271" y="226"/>
                      <a:pt x="272" y="222"/>
                      <a:pt x="273" y="219"/>
                    </a:cubicBezTo>
                    <a:cubicBezTo>
                      <a:pt x="276" y="204"/>
                      <a:pt x="278" y="190"/>
                      <a:pt x="282" y="176"/>
                    </a:cubicBezTo>
                    <a:cubicBezTo>
                      <a:pt x="284" y="170"/>
                      <a:pt x="289" y="164"/>
                      <a:pt x="293" y="158"/>
                    </a:cubicBezTo>
                    <a:cubicBezTo>
                      <a:pt x="295" y="155"/>
                      <a:pt x="298" y="152"/>
                      <a:pt x="299" y="148"/>
                    </a:cubicBezTo>
                    <a:cubicBezTo>
                      <a:pt x="299" y="146"/>
                      <a:pt x="300" y="144"/>
                      <a:pt x="301" y="143"/>
                    </a:cubicBezTo>
                    <a:cubicBezTo>
                      <a:pt x="306" y="138"/>
                      <a:pt x="310" y="132"/>
                      <a:pt x="314" y="126"/>
                    </a:cubicBezTo>
                    <a:cubicBezTo>
                      <a:pt x="317" y="122"/>
                      <a:pt x="321" y="119"/>
                      <a:pt x="324" y="116"/>
                    </a:cubicBezTo>
                    <a:cubicBezTo>
                      <a:pt x="325" y="115"/>
                      <a:pt x="326" y="114"/>
                      <a:pt x="326" y="113"/>
                    </a:cubicBezTo>
                    <a:cubicBezTo>
                      <a:pt x="331" y="103"/>
                      <a:pt x="340" y="97"/>
                      <a:pt x="348" y="90"/>
                    </a:cubicBezTo>
                    <a:cubicBezTo>
                      <a:pt x="351" y="88"/>
                      <a:pt x="354" y="85"/>
                      <a:pt x="357" y="82"/>
                    </a:cubicBezTo>
                    <a:cubicBezTo>
                      <a:pt x="358" y="81"/>
                      <a:pt x="359" y="80"/>
                      <a:pt x="360" y="80"/>
                    </a:cubicBezTo>
                    <a:cubicBezTo>
                      <a:pt x="362" y="79"/>
                      <a:pt x="363" y="79"/>
                      <a:pt x="363" y="77"/>
                    </a:cubicBezTo>
                    <a:cubicBezTo>
                      <a:pt x="363" y="76"/>
                      <a:pt x="364" y="75"/>
                      <a:pt x="364" y="75"/>
                    </a:cubicBezTo>
                    <a:cubicBezTo>
                      <a:pt x="373" y="69"/>
                      <a:pt x="379" y="60"/>
                      <a:pt x="390" y="56"/>
                    </a:cubicBezTo>
                    <a:cubicBezTo>
                      <a:pt x="398" y="53"/>
                      <a:pt x="407" y="50"/>
                      <a:pt x="414" y="46"/>
                    </a:cubicBezTo>
                    <a:cubicBezTo>
                      <a:pt x="420" y="42"/>
                      <a:pt x="427" y="43"/>
                      <a:pt x="433" y="39"/>
                    </a:cubicBezTo>
                    <a:cubicBezTo>
                      <a:pt x="434" y="38"/>
                      <a:pt x="437" y="39"/>
                      <a:pt x="439" y="39"/>
                    </a:cubicBezTo>
                    <a:cubicBezTo>
                      <a:pt x="446" y="40"/>
                      <a:pt x="451" y="39"/>
                      <a:pt x="456" y="34"/>
                    </a:cubicBezTo>
                    <a:cubicBezTo>
                      <a:pt x="460" y="31"/>
                      <a:pt x="464" y="29"/>
                      <a:pt x="468" y="27"/>
                    </a:cubicBezTo>
                    <a:cubicBezTo>
                      <a:pt x="470" y="25"/>
                      <a:pt x="472" y="24"/>
                      <a:pt x="475" y="22"/>
                    </a:cubicBezTo>
                    <a:cubicBezTo>
                      <a:pt x="486" y="15"/>
                      <a:pt x="499" y="13"/>
                      <a:pt x="513" y="11"/>
                    </a:cubicBezTo>
                    <a:cubicBezTo>
                      <a:pt x="519" y="10"/>
                      <a:pt x="526" y="10"/>
                      <a:pt x="533" y="7"/>
                    </a:cubicBezTo>
                    <a:cubicBezTo>
                      <a:pt x="537" y="5"/>
                      <a:pt x="542" y="4"/>
                      <a:pt x="546" y="3"/>
                    </a:cubicBezTo>
                    <a:cubicBezTo>
                      <a:pt x="553" y="1"/>
                      <a:pt x="560" y="1"/>
                      <a:pt x="567" y="1"/>
                    </a:cubicBezTo>
                    <a:cubicBezTo>
                      <a:pt x="578" y="0"/>
                      <a:pt x="589" y="4"/>
                      <a:pt x="600" y="6"/>
                    </a:cubicBezTo>
                    <a:cubicBezTo>
                      <a:pt x="607" y="8"/>
                      <a:pt x="614" y="12"/>
                      <a:pt x="621" y="15"/>
                    </a:cubicBezTo>
                    <a:cubicBezTo>
                      <a:pt x="626" y="18"/>
                      <a:pt x="632" y="20"/>
                      <a:pt x="637" y="22"/>
                    </a:cubicBezTo>
                    <a:cubicBezTo>
                      <a:pt x="651" y="27"/>
                      <a:pt x="663" y="35"/>
                      <a:pt x="675" y="42"/>
                    </a:cubicBezTo>
                    <a:cubicBezTo>
                      <a:pt x="688" y="51"/>
                      <a:pt x="699" y="60"/>
                      <a:pt x="709" y="71"/>
                    </a:cubicBezTo>
                    <a:cubicBezTo>
                      <a:pt x="718" y="81"/>
                      <a:pt x="725" y="91"/>
                      <a:pt x="733" y="100"/>
                    </a:cubicBezTo>
                    <a:cubicBezTo>
                      <a:pt x="736" y="104"/>
                      <a:pt x="738" y="107"/>
                      <a:pt x="741" y="111"/>
                    </a:cubicBezTo>
                    <a:cubicBezTo>
                      <a:pt x="749" y="119"/>
                      <a:pt x="755" y="128"/>
                      <a:pt x="760" y="138"/>
                    </a:cubicBezTo>
                    <a:cubicBezTo>
                      <a:pt x="764" y="148"/>
                      <a:pt x="769" y="157"/>
                      <a:pt x="773" y="166"/>
                    </a:cubicBezTo>
                    <a:cubicBezTo>
                      <a:pt x="776" y="172"/>
                      <a:pt x="777" y="178"/>
                      <a:pt x="778" y="184"/>
                    </a:cubicBezTo>
                    <a:cubicBezTo>
                      <a:pt x="779" y="189"/>
                      <a:pt x="781" y="194"/>
                      <a:pt x="781" y="199"/>
                    </a:cubicBezTo>
                    <a:cubicBezTo>
                      <a:pt x="782" y="205"/>
                      <a:pt x="782" y="212"/>
                      <a:pt x="782" y="218"/>
                    </a:cubicBezTo>
                    <a:cubicBezTo>
                      <a:pt x="782" y="228"/>
                      <a:pt x="781" y="237"/>
                      <a:pt x="781" y="247"/>
                    </a:cubicBezTo>
                    <a:cubicBezTo>
                      <a:pt x="781" y="248"/>
                      <a:pt x="780" y="250"/>
                      <a:pt x="781" y="252"/>
                    </a:cubicBezTo>
                    <a:cubicBezTo>
                      <a:pt x="781" y="258"/>
                      <a:pt x="780" y="264"/>
                      <a:pt x="778" y="270"/>
                    </a:cubicBezTo>
                    <a:cubicBezTo>
                      <a:pt x="775" y="281"/>
                      <a:pt x="772" y="292"/>
                      <a:pt x="772" y="304"/>
                    </a:cubicBezTo>
                    <a:cubicBezTo>
                      <a:pt x="771" y="317"/>
                      <a:pt x="775" y="328"/>
                      <a:pt x="782" y="339"/>
                    </a:cubicBezTo>
                    <a:cubicBezTo>
                      <a:pt x="785" y="344"/>
                      <a:pt x="789" y="349"/>
                      <a:pt x="794" y="353"/>
                    </a:cubicBezTo>
                    <a:cubicBezTo>
                      <a:pt x="797" y="355"/>
                      <a:pt x="797" y="357"/>
                      <a:pt x="795" y="359"/>
                    </a:cubicBezTo>
                    <a:cubicBezTo>
                      <a:pt x="790" y="363"/>
                      <a:pt x="784" y="364"/>
                      <a:pt x="777" y="364"/>
                    </a:cubicBezTo>
                    <a:cubicBezTo>
                      <a:pt x="773" y="364"/>
                      <a:pt x="768" y="363"/>
                      <a:pt x="763" y="363"/>
                    </a:cubicBezTo>
                    <a:cubicBezTo>
                      <a:pt x="759" y="362"/>
                      <a:pt x="755" y="361"/>
                      <a:pt x="750" y="361"/>
                    </a:cubicBezTo>
                    <a:cubicBezTo>
                      <a:pt x="752" y="379"/>
                      <a:pt x="762" y="392"/>
                      <a:pt x="775" y="403"/>
                    </a:cubicBezTo>
                    <a:cubicBezTo>
                      <a:pt x="774" y="408"/>
                      <a:pt x="771" y="410"/>
                      <a:pt x="766" y="411"/>
                    </a:cubicBezTo>
                    <a:cubicBezTo>
                      <a:pt x="757" y="414"/>
                      <a:pt x="747" y="415"/>
                      <a:pt x="738" y="415"/>
                    </a:cubicBezTo>
                    <a:cubicBezTo>
                      <a:pt x="729" y="415"/>
                      <a:pt x="720" y="413"/>
                      <a:pt x="712" y="410"/>
                    </a:cubicBezTo>
                    <a:cubicBezTo>
                      <a:pt x="709" y="409"/>
                      <a:pt x="706" y="408"/>
                      <a:pt x="702" y="407"/>
                    </a:cubicBezTo>
                    <a:cubicBezTo>
                      <a:pt x="701" y="416"/>
                      <a:pt x="705" y="423"/>
                      <a:pt x="708" y="430"/>
                    </a:cubicBezTo>
                    <a:cubicBezTo>
                      <a:pt x="705" y="436"/>
                      <a:pt x="700" y="437"/>
                      <a:pt x="692" y="436"/>
                    </a:cubicBezTo>
                    <a:cubicBezTo>
                      <a:pt x="686" y="435"/>
                      <a:pt x="680" y="434"/>
                      <a:pt x="674" y="430"/>
                    </a:cubicBezTo>
                    <a:cubicBezTo>
                      <a:pt x="672" y="429"/>
                      <a:pt x="670" y="430"/>
                      <a:pt x="668" y="432"/>
                    </a:cubicBezTo>
                    <a:cubicBezTo>
                      <a:pt x="661" y="441"/>
                      <a:pt x="653" y="449"/>
                      <a:pt x="646" y="458"/>
                    </a:cubicBezTo>
                    <a:cubicBezTo>
                      <a:pt x="643" y="462"/>
                      <a:pt x="643" y="468"/>
                      <a:pt x="643" y="473"/>
                    </a:cubicBezTo>
                    <a:cubicBezTo>
                      <a:pt x="642" y="483"/>
                      <a:pt x="643" y="494"/>
                      <a:pt x="647" y="503"/>
                    </a:cubicBezTo>
                    <a:cubicBezTo>
                      <a:pt x="651" y="514"/>
                      <a:pt x="656" y="525"/>
                      <a:pt x="665" y="532"/>
                    </a:cubicBezTo>
                    <a:cubicBezTo>
                      <a:pt x="667" y="534"/>
                      <a:pt x="668" y="536"/>
                      <a:pt x="670" y="538"/>
                    </a:cubicBezTo>
                    <a:cubicBezTo>
                      <a:pt x="672" y="539"/>
                      <a:pt x="675" y="539"/>
                      <a:pt x="678" y="541"/>
                    </a:cubicBezTo>
                    <a:cubicBezTo>
                      <a:pt x="680" y="535"/>
                      <a:pt x="681" y="530"/>
                      <a:pt x="683" y="525"/>
                    </a:cubicBezTo>
                    <a:cubicBezTo>
                      <a:pt x="687" y="524"/>
                      <a:pt x="691" y="525"/>
                      <a:pt x="693" y="529"/>
                    </a:cubicBezTo>
                    <a:cubicBezTo>
                      <a:pt x="695" y="532"/>
                      <a:pt x="697" y="533"/>
                      <a:pt x="699" y="534"/>
                    </a:cubicBezTo>
                    <a:cubicBezTo>
                      <a:pt x="704" y="536"/>
                      <a:pt x="708" y="539"/>
                      <a:pt x="712" y="541"/>
                    </a:cubicBezTo>
                    <a:cubicBezTo>
                      <a:pt x="720" y="544"/>
                      <a:pt x="727" y="547"/>
                      <a:pt x="735" y="548"/>
                    </a:cubicBezTo>
                    <a:cubicBezTo>
                      <a:pt x="746" y="550"/>
                      <a:pt x="757" y="554"/>
                      <a:pt x="768" y="559"/>
                    </a:cubicBezTo>
                    <a:cubicBezTo>
                      <a:pt x="774" y="563"/>
                      <a:pt x="782" y="565"/>
                      <a:pt x="789" y="568"/>
                    </a:cubicBezTo>
                    <a:cubicBezTo>
                      <a:pt x="801" y="573"/>
                      <a:pt x="812" y="580"/>
                      <a:pt x="822" y="588"/>
                    </a:cubicBezTo>
                    <a:cubicBezTo>
                      <a:pt x="829" y="594"/>
                      <a:pt x="836" y="599"/>
                      <a:pt x="843" y="604"/>
                    </a:cubicBezTo>
                    <a:cubicBezTo>
                      <a:pt x="850" y="608"/>
                      <a:pt x="855" y="613"/>
                      <a:pt x="860" y="620"/>
                    </a:cubicBezTo>
                    <a:cubicBezTo>
                      <a:pt x="867" y="630"/>
                      <a:pt x="875" y="640"/>
                      <a:pt x="882" y="650"/>
                    </a:cubicBezTo>
                    <a:cubicBezTo>
                      <a:pt x="886" y="656"/>
                      <a:pt x="892" y="661"/>
                      <a:pt x="893" y="669"/>
                    </a:cubicBezTo>
                    <a:cubicBezTo>
                      <a:pt x="893" y="672"/>
                      <a:pt x="897" y="674"/>
                      <a:pt x="899" y="677"/>
                    </a:cubicBezTo>
                    <a:cubicBezTo>
                      <a:pt x="906" y="688"/>
                      <a:pt x="913" y="700"/>
                      <a:pt x="920" y="712"/>
                    </a:cubicBezTo>
                    <a:cubicBezTo>
                      <a:pt x="930" y="728"/>
                      <a:pt x="934" y="745"/>
                      <a:pt x="941" y="762"/>
                    </a:cubicBezTo>
                    <a:cubicBezTo>
                      <a:pt x="945" y="773"/>
                      <a:pt x="949" y="785"/>
                      <a:pt x="953" y="796"/>
                    </a:cubicBezTo>
                    <a:cubicBezTo>
                      <a:pt x="955" y="800"/>
                      <a:pt x="955" y="803"/>
                      <a:pt x="957" y="807"/>
                    </a:cubicBezTo>
                    <a:cubicBezTo>
                      <a:pt x="961" y="817"/>
                      <a:pt x="965" y="827"/>
                      <a:pt x="969" y="837"/>
                    </a:cubicBezTo>
                    <a:cubicBezTo>
                      <a:pt x="974" y="850"/>
                      <a:pt x="980" y="863"/>
                      <a:pt x="985" y="876"/>
                    </a:cubicBezTo>
                    <a:cubicBezTo>
                      <a:pt x="989" y="886"/>
                      <a:pt x="993" y="895"/>
                      <a:pt x="997" y="904"/>
                    </a:cubicBezTo>
                    <a:cubicBezTo>
                      <a:pt x="998" y="907"/>
                      <a:pt x="1000" y="910"/>
                      <a:pt x="997" y="915"/>
                    </a:cubicBezTo>
                    <a:cubicBezTo>
                      <a:pt x="996" y="916"/>
                      <a:pt x="996" y="919"/>
                      <a:pt x="997" y="921"/>
                    </a:cubicBezTo>
                    <a:cubicBezTo>
                      <a:pt x="1001" y="933"/>
                      <a:pt x="1004" y="945"/>
                      <a:pt x="1008" y="957"/>
                    </a:cubicBezTo>
                    <a:cubicBezTo>
                      <a:pt x="1008" y="958"/>
                      <a:pt x="1009" y="959"/>
                      <a:pt x="1010" y="959"/>
                    </a:cubicBezTo>
                    <a:cubicBezTo>
                      <a:pt x="1011" y="960"/>
                      <a:pt x="1011" y="961"/>
                      <a:pt x="1011" y="961"/>
                    </a:cubicBezTo>
                    <a:cubicBezTo>
                      <a:pt x="1009" y="964"/>
                      <a:pt x="1014" y="965"/>
                      <a:pt x="1013" y="969"/>
                    </a:cubicBezTo>
                    <a:cubicBezTo>
                      <a:pt x="1013" y="972"/>
                      <a:pt x="1014" y="976"/>
                      <a:pt x="1015" y="979"/>
                    </a:cubicBezTo>
                    <a:cubicBezTo>
                      <a:pt x="1016" y="983"/>
                      <a:pt x="1017" y="988"/>
                      <a:pt x="1015" y="992"/>
                    </a:cubicBezTo>
                    <a:cubicBezTo>
                      <a:pt x="1015" y="994"/>
                      <a:pt x="1016" y="995"/>
                      <a:pt x="1016" y="997"/>
                    </a:cubicBezTo>
                    <a:cubicBezTo>
                      <a:pt x="1017" y="1001"/>
                      <a:pt x="1021" y="1005"/>
                      <a:pt x="1018" y="1010"/>
                    </a:cubicBezTo>
                    <a:cubicBezTo>
                      <a:pt x="1022" y="1015"/>
                      <a:pt x="1021" y="1021"/>
                      <a:pt x="1023" y="1027"/>
                    </a:cubicBezTo>
                    <a:cubicBezTo>
                      <a:pt x="1025" y="1030"/>
                      <a:pt x="1025" y="1034"/>
                      <a:pt x="1023" y="1038"/>
                    </a:cubicBezTo>
                    <a:cubicBezTo>
                      <a:pt x="1026" y="1039"/>
                      <a:pt x="1028" y="1039"/>
                      <a:pt x="1028" y="1043"/>
                    </a:cubicBezTo>
                    <a:cubicBezTo>
                      <a:pt x="1028" y="1047"/>
                      <a:pt x="1029" y="1051"/>
                      <a:pt x="1028" y="1055"/>
                    </a:cubicBezTo>
                    <a:cubicBezTo>
                      <a:pt x="1027" y="1058"/>
                      <a:pt x="1028" y="1062"/>
                      <a:pt x="1029" y="1065"/>
                    </a:cubicBezTo>
                    <a:cubicBezTo>
                      <a:pt x="1033" y="1074"/>
                      <a:pt x="1030" y="1083"/>
                      <a:pt x="1030" y="1092"/>
                    </a:cubicBezTo>
                    <a:cubicBezTo>
                      <a:pt x="1030" y="1097"/>
                      <a:pt x="1030" y="1103"/>
                      <a:pt x="1030" y="1108"/>
                    </a:cubicBezTo>
                    <a:cubicBezTo>
                      <a:pt x="1029" y="1115"/>
                      <a:pt x="1028" y="1123"/>
                      <a:pt x="1027" y="1131"/>
                    </a:cubicBezTo>
                    <a:cubicBezTo>
                      <a:pt x="1027" y="1134"/>
                      <a:pt x="1026" y="1136"/>
                      <a:pt x="1025" y="1139"/>
                    </a:cubicBezTo>
                    <a:cubicBezTo>
                      <a:pt x="1022" y="1152"/>
                      <a:pt x="1017" y="1164"/>
                      <a:pt x="1007" y="1173"/>
                    </a:cubicBezTo>
                    <a:cubicBezTo>
                      <a:pt x="999" y="1180"/>
                      <a:pt x="990" y="1187"/>
                      <a:pt x="980" y="1192"/>
                    </a:cubicBezTo>
                    <a:cubicBezTo>
                      <a:pt x="971" y="1195"/>
                      <a:pt x="963" y="1198"/>
                      <a:pt x="954" y="1199"/>
                    </a:cubicBezTo>
                    <a:cubicBezTo>
                      <a:pt x="950" y="1200"/>
                      <a:pt x="946" y="1202"/>
                      <a:pt x="942" y="1204"/>
                    </a:cubicBezTo>
                    <a:cubicBezTo>
                      <a:pt x="941" y="1204"/>
                      <a:pt x="940" y="1204"/>
                      <a:pt x="940" y="1204"/>
                    </a:cubicBezTo>
                    <a:cubicBezTo>
                      <a:pt x="933" y="1204"/>
                      <a:pt x="927" y="1209"/>
                      <a:pt x="921" y="1211"/>
                    </a:cubicBezTo>
                    <a:cubicBezTo>
                      <a:pt x="913" y="1213"/>
                      <a:pt x="906" y="1216"/>
                      <a:pt x="898" y="1215"/>
                    </a:cubicBezTo>
                    <a:cubicBezTo>
                      <a:pt x="895" y="1214"/>
                      <a:pt x="892" y="1215"/>
                      <a:pt x="890" y="1216"/>
                    </a:cubicBezTo>
                    <a:cubicBezTo>
                      <a:pt x="884" y="1218"/>
                      <a:pt x="878" y="1218"/>
                      <a:pt x="871" y="1219"/>
                    </a:cubicBezTo>
                    <a:cubicBezTo>
                      <a:pt x="867" y="1220"/>
                      <a:pt x="862" y="1220"/>
                      <a:pt x="857" y="1219"/>
                    </a:cubicBezTo>
                    <a:cubicBezTo>
                      <a:pt x="850" y="1217"/>
                      <a:pt x="850" y="1218"/>
                      <a:pt x="847" y="1225"/>
                    </a:cubicBezTo>
                    <a:cubicBezTo>
                      <a:pt x="846" y="1228"/>
                      <a:pt x="845" y="1232"/>
                      <a:pt x="844" y="1235"/>
                    </a:cubicBezTo>
                    <a:cubicBezTo>
                      <a:pt x="843" y="1241"/>
                      <a:pt x="846" y="1245"/>
                      <a:pt x="849" y="1249"/>
                    </a:cubicBezTo>
                    <a:cubicBezTo>
                      <a:pt x="851" y="1252"/>
                      <a:pt x="853" y="1256"/>
                      <a:pt x="855" y="1260"/>
                    </a:cubicBezTo>
                    <a:cubicBezTo>
                      <a:pt x="858" y="1268"/>
                      <a:pt x="860" y="1276"/>
                      <a:pt x="864" y="1284"/>
                    </a:cubicBezTo>
                    <a:cubicBezTo>
                      <a:pt x="867" y="1292"/>
                      <a:pt x="870" y="1300"/>
                      <a:pt x="875" y="1307"/>
                    </a:cubicBezTo>
                    <a:cubicBezTo>
                      <a:pt x="880" y="1313"/>
                      <a:pt x="882" y="1321"/>
                      <a:pt x="883" y="1329"/>
                    </a:cubicBezTo>
                    <a:cubicBezTo>
                      <a:pt x="885" y="1342"/>
                      <a:pt x="887" y="1355"/>
                      <a:pt x="890" y="1368"/>
                    </a:cubicBezTo>
                    <a:cubicBezTo>
                      <a:pt x="893" y="1382"/>
                      <a:pt x="891" y="1396"/>
                      <a:pt x="890" y="1409"/>
                    </a:cubicBezTo>
                    <a:cubicBezTo>
                      <a:pt x="889" y="1430"/>
                      <a:pt x="886" y="1450"/>
                      <a:pt x="883" y="1470"/>
                    </a:cubicBezTo>
                    <a:cubicBezTo>
                      <a:pt x="880" y="1488"/>
                      <a:pt x="874" y="1505"/>
                      <a:pt x="863" y="1520"/>
                    </a:cubicBezTo>
                    <a:cubicBezTo>
                      <a:pt x="862" y="1523"/>
                      <a:pt x="860" y="1526"/>
                      <a:pt x="858" y="1529"/>
                    </a:cubicBezTo>
                    <a:cubicBezTo>
                      <a:pt x="856" y="1534"/>
                      <a:pt x="851" y="1538"/>
                      <a:pt x="846" y="1542"/>
                    </a:cubicBezTo>
                    <a:cubicBezTo>
                      <a:pt x="844" y="1544"/>
                      <a:pt x="840" y="1544"/>
                      <a:pt x="837" y="1545"/>
                    </a:cubicBezTo>
                    <a:cubicBezTo>
                      <a:pt x="834" y="1546"/>
                      <a:pt x="832" y="1548"/>
                      <a:pt x="834" y="1551"/>
                    </a:cubicBezTo>
                    <a:cubicBezTo>
                      <a:pt x="842" y="1550"/>
                      <a:pt x="849" y="1552"/>
                      <a:pt x="856" y="1552"/>
                    </a:cubicBezTo>
                    <a:cubicBezTo>
                      <a:pt x="871" y="1552"/>
                      <a:pt x="886" y="1551"/>
                      <a:pt x="901" y="1552"/>
                    </a:cubicBezTo>
                    <a:cubicBezTo>
                      <a:pt x="906" y="1552"/>
                      <a:pt x="910" y="1553"/>
                      <a:pt x="915" y="1552"/>
                    </a:cubicBezTo>
                    <a:cubicBezTo>
                      <a:pt x="919" y="1551"/>
                      <a:pt x="924" y="1553"/>
                      <a:pt x="929" y="1551"/>
                    </a:cubicBezTo>
                    <a:cubicBezTo>
                      <a:pt x="930" y="1551"/>
                      <a:pt x="931" y="1551"/>
                      <a:pt x="932" y="1551"/>
                    </a:cubicBezTo>
                    <a:cubicBezTo>
                      <a:pt x="939" y="1555"/>
                      <a:pt x="945" y="1558"/>
                      <a:pt x="953" y="1555"/>
                    </a:cubicBezTo>
                    <a:cubicBezTo>
                      <a:pt x="955" y="1555"/>
                      <a:pt x="957" y="1556"/>
                      <a:pt x="959" y="1557"/>
                    </a:cubicBezTo>
                    <a:cubicBezTo>
                      <a:pt x="959" y="1558"/>
                      <a:pt x="960" y="1559"/>
                      <a:pt x="960" y="1560"/>
                    </a:cubicBezTo>
                    <a:cubicBezTo>
                      <a:pt x="960" y="1568"/>
                      <a:pt x="961" y="1575"/>
                      <a:pt x="961" y="1583"/>
                    </a:cubicBezTo>
                    <a:cubicBezTo>
                      <a:pt x="961" y="1591"/>
                      <a:pt x="962" y="1600"/>
                      <a:pt x="961" y="1609"/>
                    </a:cubicBezTo>
                    <a:cubicBezTo>
                      <a:pt x="961" y="1618"/>
                      <a:pt x="960" y="1627"/>
                      <a:pt x="960" y="1635"/>
                    </a:cubicBezTo>
                    <a:cubicBezTo>
                      <a:pt x="959" y="1639"/>
                      <a:pt x="959" y="1642"/>
                      <a:pt x="963" y="1645"/>
                    </a:cubicBezTo>
                    <a:cubicBezTo>
                      <a:pt x="964" y="1647"/>
                      <a:pt x="964" y="1650"/>
                      <a:pt x="962" y="1652"/>
                    </a:cubicBezTo>
                    <a:cubicBezTo>
                      <a:pt x="961" y="1654"/>
                      <a:pt x="960" y="1656"/>
                      <a:pt x="960" y="1658"/>
                    </a:cubicBezTo>
                    <a:cubicBezTo>
                      <a:pt x="961" y="1666"/>
                      <a:pt x="962" y="1674"/>
                      <a:pt x="962" y="1681"/>
                    </a:cubicBezTo>
                    <a:cubicBezTo>
                      <a:pt x="963" y="1690"/>
                      <a:pt x="962" y="1698"/>
                      <a:pt x="963" y="1706"/>
                    </a:cubicBezTo>
                    <a:cubicBezTo>
                      <a:pt x="964" y="1712"/>
                      <a:pt x="962" y="1718"/>
                      <a:pt x="964" y="1724"/>
                    </a:cubicBezTo>
                    <a:cubicBezTo>
                      <a:pt x="965" y="1725"/>
                      <a:pt x="965" y="1728"/>
                      <a:pt x="965" y="1730"/>
                    </a:cubicBezTo>
                    <a:cubicBezTo>
                      <a:pt x="964" y="1739"/>
                      <a:pt x="965" y="1747"/>
                      <a:pt x="966" y="1756"/>
                    </a:cubicBezTo>
                    <a:cubicBezTo>
                      <a:pt x="967" y="1764"/>
                      <a:pt x="966" y="1772"/>
                      <a:pt x="966" y="1780"/>
                    </a:cubicBezTo>
                    <a:cubicBezTo>
                      <a:pt x="966" y="1780"/>
                      <a:pt x="965" y="1781"/>
                      <a:pt x="965" y="1781"/>
                    </a:cubicBezTo>
                    <a:cubicBezTo>
                      <a:pt x="970" y="1785"/>
                      <a:pt x="966" y="1790"/>
                      <a:pt x="967" y="1794"/>
                    </a:cubicBezTo>
                    <a:cubicBezTo>
                      <a:pt x="968" y="1800"/>
                      <a:pt x="965" y="1806"/>
                      <a:pt x="967" y="1812"/>
                    </a:cubicBezTo>
                    <a:cubicBezTo>
                      <a:pt x="969" y="1816"/>
                      <a:pt x="968" y="1821"/>
                      <a:pt x="968" y="1826"/>
                    </a:cubicBezTo>
                    <a:cubicBezTo>
                      <a:pt x="968" y="1830"/>
                      <a:pt x="968" y="1834"/>
                      <a:pt x="970" y="1837"/>
                    </a:cubicBezTo>
                    <a:cubicBezTo>
                      <a:pt x="971" y="1839"/>
                      <a:pt x="971" y="1841"/>
                      <a:pt x="971" y="1842"/>
                    </a:cubicBezTo>
                    <a:cubicBezTo>
                      <a:pt x="969" y="1846"/>
                      <a:pt x="970" y="1850"/>
                      <a:pt x="970" y="1854"/>
                    </a:cubicBezTo>
                    <a:cubicBezTo>
                      <a:pt x="971" y="1862"/>
                      <a:pt x="972" y="1869"/>
                      <a:pt x="972" y="1877"/>
                    </a:cubicBezTo>
                    <a:cubicBezTo>
                      <a:pt x="972" y="1882"/>
                      <a:pt x="974" y="1888"/>
                      <a:pt x="973" y="1893"/>
                    </a:cubicBezTo>
                    <a:cubicBezTo>
                      <a:pt x="971" y="1901"/>
                      <a:pt x="973" y="1909"/>
                      <a:pt x="971" y="1918"/>
                    </a:cubicBezTo>
                    <a:cubicBezTo>
                      <a:pt x="971" y="1918"/>
                      <a:pt x="971" y="1919"/>
                      <a:pt x="971" y="1920"/>
                    </a:cubicBezTo>
                    <a:cubicBezTo>
                      <a:pt x="972" y="1924"/>
                      <a:pt x="974" y="1929"/>
                      <a:pt x="973" y="1932"/>
                    </a:cubicBezTo>
                    <a:cubicBezTo>
                      <a:pt x="971" y="1937"/>
                      <a:pt x="973" y="1941"/>
                      <a:pt x="973" y="1945"/>
                    </a:cubicBezTo>
                    <a:cubicBezTo>
                      <a:pt x="974" y="1946"/>
                      <a:pt x="973" y="1948"/>
                      <a:pt x="973" y="1950"/>
                    </a:cubicBezTo>
                    <a:cubicBezTo>
                      <a:pt x="973" y="1953"/>
                      <a:pt x="972" y="1956"/>
                      <a:pt x="974" y="1959"/>
                    </a:cubicBezTo>
                    <a:cubicBezTo>
                      <a:pt x="975" y="1961"/>
                      <a:pt x="978" y="1964"/>
                      <a:pt x="974" y="1966"/>
                    </a:cubicBezTo>
                    <a:cubicBezTo>
                      <a:pt x="973" y="1966"/>
                      <a:pt x="973" y="1967"/>
                      <a:pt x="974" y="1967"/>
                    </a:cubicBezTo>
                    <a:cubicBezTo>
                      <a:pt x="978" y="1973"/>
                      <a:pt x="976" y="1981"/>
                      <a:pt x="975" y="1987"/>
                    </a:cubicBezTo>
                    <a:cubicBezTo>
                      <a:pt x="975" y="1994"/>
                      <a:pt x="977" y="2000"/>
                      <a:pt x="977" y="2007"/>
                    </a:cubicBezTo>
                    <a:cubicBezTo>
                      <a:pt x="978" y="2012"/>
                      <a:pt x="977" y="2019"/>
                      <a:pt x="977" y="2025"/>
                    </a:cubicBezTo>
                    <a:cubicBezTo>
                      <a:pt x="977" y="2027"/>
                      <a:pt x="978" y="2030"/>
                      <a:pt x="978" y="2032"/>
                    </a:cubicBezTo>
                    <a:cubicBezTo>
                      <a:pt x="978" y="2035"/>
                      <a:pt x="978" y="2037"/>
                      <a:pt x="978" y="2040"/>
                    </a:cubicBezTo>
                    <a:cubicBezTo>
                      <a:pt x="977" y="2041"/>
                      <a:pt x="977" y="2043"/>
                      <a:pt x="977" y="2044"/>
                    </a:cubicBezTo>
                    <a:cubicBezTo>
                      <a:pt x="978" y="2069"/>
                      <a:pt x="979" y="2094"/>
                      <a:pt x="980" y="2118"/>
                    </a:cubicBezTo>
                    <a:cubicBezTo>
                      <a:pt x="980" y="2129"/>
                      <a:pt x="981" y="2139"/>
                      <a:pt x="982" y="2150"/>
                    </a:cubicBezTo>
                    <a:cubicBezTo>
                      <a:pt x="982" y="2155"/>
                      <a:pt x="982" y="2161"/>
                      <a:pt x="982" y="2166"/>
                    </a:cubicBezTo>
                    <a:cubicBezTo>
                      <a:pt x="983" y="2175"/>
                      <a:pt x="985" y="2184"/>
                      <a:pt x="982" y="2192"/>
                    </a:cubicBezTo>
                    <a:cubicBezTo>
                      <a:pt x="982" y="2193"/>
                      <a:pt x="983" y="2194"/>
                      <a:pt x="983" y="2196"/>
                    </a:cubicBezTo>
                    <a:cubicBezTo>
                      <a:pt x="984" y="2200"/>
                      <a:pt x="986" y="2205"/>
                      <a:pt x="984" y="2209"/>
                    </a:cubicBezTo>
                    <a:cubicBezTo>
                      <a:pt x="983" y="2211"/>
                      <a:pt x="984" y="2214"/>
                      <a:pt x="984" y="2216"/>
                    </a:cubicBezTo>
                    <a:cubicBezTo>
                      <a:pt x="986" y="2220"/>
                      <a:pt x="985" y="2224"/>
                      <a:pt x="981" y="2228"/>
                    </a:cubicBezTo>
                    <a:cubicBezTo>
                      <a:pt x="978" y="2228"/>
                      <a:pt x="974" y="2228"/>
                      <a:pt x="970" y="2227"/>
                    </a:cubicBezTo>
                    <a:cubicBezTo>
                      <a:pt x="956" y="2225"/>
                      <a:pt x="942" y="2226"/>
                      <a:pt x="928" y="2228"/>
                    </a:cubicBezTo>
                    <a:cubicBezTo>
                      <a:pt x="926" y="2229"/>
                      <a:pt x="924" y="2229"/>
                      <a:pt x="922" y="2229"/>
                    </a:cubicBezTo>
                    <a:cubicBezTo>
                      <a:pt x="911" y="2228"/>
                      <a:pt x="901" y="2229"/>
                      <a:pt x="890" y="2230"/>
                    </a:cubicBezTo>
                    <a:cubicBezTo>
                      <a:pt x="885" y="2231"/>
                      <a:pt x="881" y="2231"/>
                      <a:pt x="876" y="2232"/>
                    </a:cubicBezTo>
                    <a:cubicBezTo>
                      <a:pt x="870" y="2233"/>
                      <a:pt x="864" y="2226"/>
                      <a:pt x="863" y="2220"/>
                    </a:cubicBezTo>
                    <a:cubicBezTo>
                      <a:pt x="863" y="2214"/>
                      <a:pt x="862" y="2208"/>
                      <a:pt x="862" y="2201"/>
                    </a:cubicBezTo>
                    <a:cubicBezTo>
                      <a:pt x="853" y="2200"/>
                      <a:pt x="845" y="2203"/>
                      <a:pt x="837" y="2205"/>
                    </a:cubicBezTo>
                    <a:cubicBezTo>
                      <a:pt x="836" y="2216"/>
                      <a:pt x="842" y="2224"/>
                      <a:pt x="844" y="2234"/>
                    </a:cubicBezTo>
                    <a:cubicBezTo>
                      <a:pt x="844" y="2235"/>
                      <a:pt x="845" y="2236"/>
                      <a:pt x="845" y="2237"/>
                    </a:cubicBezTo>
                    <a:cubicBezTo>
                      <a:pt x="846" y="2252"/>
                      <a:pt x="847" y="2267"/>
                      <a:pt x="847" y="2282"/>
                    </a:cubicBezTo>
                    <a:cubicBezTo>
                      <a:pt x="848" y="2285"/>
                      <a:pt x="847" y="2289"/>
                      <a:pt x="846" y="2293"/>
                    </a:cubicBezTo>
                    <a:cubicBezTo>
                      <a:pt x="843" y="2307"/>
                      <a:pt x="839" y="2321"/>
                      <a:pt x="834" y="2334"/>
                    </a:cubicBezTo>
                    <a:cubicBezTo>
                      <a:pt x="830" y="2343"/>
                      <a:pt x="824" y="2352"/>
                      <a:pt x="816" y="2358"/>
                    </a:cubicBezTo>
                    <a:cubicBezTo>
                      <a:pt x="810" y="2362"/>
                      <a:pt x="803" y="2365"/>
                      <a:pt x="796" y="2369"/>
                    </a:cubicBezTo>
                    <a:cubicBezTo>
                      <a:pt x="789" y="2372"/>
                      <a:pt x="782" y="2375"/>
                      <a:pt x="774" y="2378"/>
                    </a:cubicBezTo>
                    <a:cubicBezTo>
                      <a:pt x="763" y="2381"/>
                      <a:pt x="752" y="2382"/>
                      <a:pt x="741" y="2385"/>
                    </a:cubicBezTo>
                    <a:cubicBezTo>
                      <a:pt x="727" y="2388"/>
                      <a:pt x="714" y="2385"/>
                      <a:pt x="700" y="2383"/>
                    </a:cubicBezTo>
                    <a:cubicBezTo>
                      <a:pt x="692" y="2383"/>
                      <a:pt x="684" y="2382"/>
                      <a:pt x="676" y="2381"/>
                    </a:cubicBezTo>
                    <a:cubicBezTo>
                      <a:pt x="668" y="2380"/>
                      <a:pt x="660" y="2379"/>
                      <a:pt x="653" y="2376"/>
                    </a:cubicBezTo>
                    <a:cubicBezTo>
                      <a:pt x="643" y="2374"/>
                      <a:pt x="635" y="2370"/>
                      <a:pt x="629" y="2361"/>
                    </a:cubicBezTo>
                    <a:cubicBezTo>
                      <a:pt x="627" y="2358"/>
                      <a:pt x="626" y="2354"/>
                      <a:pt x="626" y="2349"/>
                    </a:cubicBezTo>
                    <a:cubicBezTo>
                      <a:pt x="625" y="2338"/>
                      <a:pt x="625" y="2326"/>
                      <a:pt x="624" y="2314"/>
                    </a:cubicBezTo>
                    <a:cubicBezTo>
                      <a:pt x="624" y="2308"/>
                      <a:pt x="622" y="2303"/>
                      <a:pt x="625" y="2298"/>
                    </a:cubicBezTo>
                    <a:cubicBezTo>
                      <a:pt x="625" y="2296"/>
                      <a:pt x="625" y="2295"/>
                      <a:pt x="624" y="2293"/>
                    </a:cubicBezTo>
                    <a:cubicBezTo>
                      <a:pt x="622" y="2288"/>
                      <a:pt x="624" y="2282"/>
                      <a:pt x="625" y="2277"/>
                    </a:cubicBezTo>
                    <a:cubicBezTo>
                      <a:pt x="626" y="2273"/>
                      <a:pt x="627" y="2269"/>
                      <a:pt x="627" y="2265"/>
                    </a:cubicBezTo>
                    <a:cubicBezTo>
                      <a:pt x="629" y="2249"/>
                      <a:pt x="629" y="2232"/>
                      <a:pt x="631" y="2216"/>
                    </a:cubicBezTo>
                    <a:cubicBezTo>
                      <a:pt x="632" y="2209"/>
                      <a:pt x="634" y="2202"/>
                      <a:pt x="636" y="2194"/>
                    </a:cubicBezTo>
                    <a:cubicBezTo>
                      <a:pt x="623" y="2194"/>
                      <a:pt x="609" y="2193"/>
                      <a:pt x="595" y="2193"/>
                    </a:cubicBezTo>
                    <a:cubicBezTo>
                      <a:pt x="589" y="2193"/>
                      <a:pt x="583" y="2192"/>
                      <a:pt x="577" y="2190"/>
                    </a:cubicBezTo>
                    <a:cubicBezTo>
                      <a:pt x="573" y="2188"/>
                      <a:pt x="568" y="2186"/>
                      <a:pt x="563" y="2187"/>
                    </a:cubicBezTo>
                    <a:cubicBezTo>
                      <a:pt x="562" y="2187"/>
                      <a:pt x="562" y="2187"/>
                      <a:pt x="562" y="2187"/>
                    </a:cubicBezTo>
                    <a:cubicBezTo>
                      <a:pt x="559" y="2183"/>
                      <a:pt x="555" y="2184"/>
                      <a:pt x="551" y="2184"/>
                    </a:cubicBezTo>
                    <a:cubicBezTo>
                      <a:pt x="542" y="2184"/>
                      <a:pt x="538" y="2178"/>
                      <a:pt x="539" y="2170"/>
                    </a:cubicBezTo>
                    <a:cubicBezTo>
                      <a:pt x="540" y="2167"/>
                      <a:pt x="539" y="2163"/>
                      <a:pt x="542" y="2160"/>
                    </a:cubicBezTo>
                    <a:cubicBezTo>
                      <a:pt x="544" y="2158"/>
                      <a:pt x="543" y="2155"/>
                      <a:pt x="544" y="2152"/>
                    </a:cubicBezTo>
                    <a:cubicBezTo>
                      <a:pt x="544" y="2150"/>
                      <a:pt x="544" y="2148"/>
                      <a:pt x="544" y="2146"/>
                    </a:cubicBezTo>
                    <a:cubicBezTo>
                      <a:pt x="545" y="2130"/>
                      <a:pt x="545" y="2115"/>
                      <a:pt x="546" y="2099"/>
                    </a:cubicBezTo>
                    <a:cubicBezTo>
                      <a:pt x="546" y="2088"/>
                      <a:pt x="545" y="2077"/>
                      <a:pt x="545" y="2066"/>
                    </a:cubicBezTo>
                    <a:cubicBezTo>
                      <a:pt x="545" y="2060"/>
                      <a:pt x="545" y="2054"/>
                      <a:pt x="545" y="2047"/>
                    </a:cubicBezTo>
                    <a:cubicBezTo>
                      <a:pt x="545" y="2041"/>
                      <a:pt x="545" y="2035"/>
                      <a:pt x="544" y="2028"/>
                    </a:cubicBezTo>
                    <a:cubicBezTo>
                      <a:pt x="544" y="2022"/>
                      <a:pt x="543" y="2015"/>
                      <a:pt x="543" y="2009"/>
                    </a:cubicBezTo>
                    <a:cubicBezTo>
                      <a:pt x="543" y="2004"/>
                      <a:pt x="542" y="2000"/>
                      <a:pt x="544" y="1996"/>
                    </a:cubicBezTo>
                    <a:cubicBezTo>
                      <a:pt x="545" y="1995"/>
                      <a:pt x="544" y="1994"/>
                      <a:pt x="544" y="1993"/>
                    </a:cubicBezTo>
                    <a:cubicBezTo>
                      <a:pt x="543" y="1985"/>
                      <a:pt x="542" y="1978"/>
                      <a:pt x="542" y="1970"/>
                    </a:cubicBezTo>
                    <a:cubicBezTo>
                      <a:pt x="541" y="1964"/>
                      <a:pt x="541" y="1959"/>
                      <a:pt x="540" y="1953"/>
                    </a:cubicBezTo>
                    <a:cubicBezTo>
                      <a:pt x="538" y="1944"/>
                      <a:pt x="540" y="1934"/>
                      <a:pt x="540" y="1925"/>
                    </a:cubicBezTo>
                    <a:cubicBezTo>
                      <a:pt x="540" y="1923"/>
                      <a:pt x="539" y="1920"/>
                      <a:pt x="539" y="1918"/>
                    </a:cubicBezTo>
                    <a:cubicBezTo>
                      <a:pt x="537" y="1914"/>
                      <a:pt x="537" y="1910"/>
                      <a:pt x="538" y="1905"/>
                    </a:cubicBezTo>
                    <a:cubicBezTo>
                      <a:pt x="538" y="1900"/>
                      <a:pt x="537" y="1896"/>
                      <a:pt x="537" y="1891"/>
                    </a:cubicBezTo>
                    <a:cubicBezTo>
                      <a:pt x="536" y="1880"/>
                      <a:pt x="534" y="1869"/>
                      <a:pt x="533" y="1858"/>
                    </a:cubicBezTo>
                    <a:cubicBezTo>
                      <a:pt x="533" y="1856"/>
                      <a:pt x="534" y="1854"/>
                      <a:pt x="534" y="1851"/>
                    </a:cubicBezTo>
                    <a:cubicBezTo>
                      <a:pt x="535" y="1848"/>
                      <a:pt x="534" y="1841"/>
                      <a:pt x="535" y="1837"/>
                    </a:cubicBezTo>
                    <a:cubicBezTo>
                      <a:pt x="535" y="1828"/>
                      <a:pt x="530" y="1819"/>
                      <a:pt x="533" y="1810"/>
                    </a:cubicBezTo>
                    <a:cubicBezTo>
                      <a:pt x="531" y="1805"/>
                      <a:pt x="534" y="1801"/>
                      <a:pt x="533" y="1796"/>
                    </a:cubicBezTo>
                    <a:cubicBezTo>
                      <a:pt x="532" y="1794"/>
                      <a:pt x="528" y="1792"/>
                      <a:pt x="531" y="1788"/>
                    </a:cubicBezTo>
                    <a:cubicBezTo>
                      <a:pt x="532" y="1786"/>
                      <a:pt x="531" y="1782"/>
                      <a:pt x="531" y="1780"/>
                    </a:cubicBezTo>
                    <a:cubicBezTo>
                      <a:pt x="528" y="1769"/>
                      <a:pt x="532" y="1757"/>
                      <a:pt x="528" y="1746"/>
                    </a:cubicBezTo>
                    <a:cubicBezTo>
                      <a:pt x="528" y="1746"/>
                      <a:pt x="528" y="1744"/>
                      <a:pt x="528" y="1744"/>
                    </a:cubicBezTo>
                    <a:cubicBezTo>
                      <a:pt x="531" y="1742"/>
                      <a:pt x="529" y="1740"/>
                      <a:pt x="529" y="1737"/>
                    </a:cubicBezTo>
                    <a:cubicBezTo>
                      <a:pt x="528" y="1732"/>
                      <a:pt x="529" y="1727"/>
                      <a:pt x="528" y="1722"/>
                    </a:cubicBezTo>
                    <a:cubicBezTo>
                      <a:pt x="527" y="1719"/>
                      <a:pt x="527" y="1717"/>
                      <a:pt x="528" y="1714"/>
                    </a:cubicBezTo>
                    <a:cubicBezTo>
                      <a:pt x="529" y="1710"/>
                      <a:pt x="529" y="1705"/>
                      <a:pt x="527" y="1701"/>
                    </a:cubicBezTo>
                    <a:cubicBezTo>
                      <a:pt x="525" y="1694"/>
                      <a:pt x="525" y="1687"/>
                      <a:pt x="526" y="1680"/>
                    </a:cubicBezTo>
                    <a:cubicBezTo>
                      <a:pt x="527" y="1675"/>
                      <a:pt x="527" y="1671"/>
                      <a:pt x="524" y="1667"/>
                    </a:cubicBezTo>
                    <a:cubicBezTo>
                      <a:pt x="522" y="1666"/>
                      <a:pt x="519" y="1666"/>
                      <a:pt x="516" y="1665"/>
                    </a:cubicBezTo>
                    <a:cubicBezTo>
                      <a:pt x="516" y="1673"/>
                      <a:pt x="516" y="1680"/>
                      <a:pt x="515" y="1687"/>
                    </a:cubicBezTo>
                    <a:cubicBezTo>
                      <a:pt x="515" y="1694"/>
                      <a:pt x="516" y="1700"/>
                      <a:pt x="516" y="1707"/>
                    </a:cubicBezTo>
                    <a:cubicBezTo>
                      <a:pt x="516" y="1716"/>
                      <a:pt x="515" y="1725"/>
                      <a:pt x="515" y="1735"/>
                    </a:cubicBezTo>
                    <a:cubicBezTo>
                      <a:pt x="515" y="1751"/>
                      <a:pt x="515" y="1767"/>
                      <a:pt x="513" y="1783"/>
                    </a:cubicBezTo>
                    <a:cubicBezTo>
                      <a:pt x="512" y="1791"/>
                      <a:pt x="513" y="1800"/>
                      <a:pt x="512" y="1809"/>
                    </a:cubicBezTo>
                    <a:cubicBezTo>
                      <a:pt x="511" y="1813"/>
                      <a:pt x="511" y="1817"/>
                      <a:pt x="510" y="1822"/>
                    </a:cubicBezTo>
                    <a:cubicBezTo>
                      <a:pt x="510" y="1828"/>
                      <a:pt x="509" y="1834"/>
                      <a:pt x="509" y="1840"/>
                    </a:cubicBezTo>
                    <a:cubicBezTo>
                      <a:pt x="508" y="1846"/>
                      <a:pt x="508" y="1852"/>
                      <a:pt x="507" y="1859"/>
                    </a:cubicBezTo>
                    <a:cubicBezTo>
                      <a:pt x="507" y="1862"/>
                      <a:pt x="507" y="1866"/>
                      <a:pt x="505" y="1869"/>
                    </a:cubicBezTo>
                    <a:cubicBezTo>
                      <a:pt x="504" y="1874"/>
                      <a:pt x="505" y="1879"/>
                      <a:pt x="504" y="1883"/>
                    </a:cubicBezTo>
                    <a:cubicBezTo>
                      <a:pt x="504" y="1895"/>
                      <a:pt x="504" y="1906"/>
                      <a:pt x="502" y="1918"/>
                    </a:cubicBezTo>
                    <a:cubicBezTo>
                      <a:pt x="500" y="1926"/>
                      <a:pt x="501" y="1935"/>
                      <a:pt x="501" y="1944"/>
                    </a:cubicBezTo>
                    <a:cubicBezTo>
                      <a:pt x="501" y="1951"/>
                      <a:pt x="500" y="1958"/>
                      <a:pt x="500" y="1966"/>
                    </a:cubicBezTo>
                    <a:cubicBezTo>
                      <a:pt x="500" y="1981"/>
                      <a:pt x="500" y="1997"/>
                      <a:pt x="498" y="2012"/>
                    </a:cubicBezTo>
                    <a:cubicBezTo>
                      <a:pt x="497" y="2025"/>
                      <a:pt x="498" y="2038"/>
                      <a:pt x="496" y="2050"/>
                    </a:cubicBezTo>
                    <a:cubicBezTo>
                      <a:pt x="496" y="2058"/>
                      <a:pt x="498" y="2065"/>
                      <a:pt x="499" y="2072"/>
                    </a:cubicBezTo>
                    <a:cubicBezTo>
                      <a:pt x="499" y="2080"/>
                      <a:pt x="499" y="2088"/>
                      <a:pt x="499" y="2096"/>
                    </a:cubicBezTo>
                    <a:cubicBezTo>
                      <a:pt x="499" y="2098"/>
                      <a:pt x="499" y="2099"/>
                      <a:pt x="498" y="2101"/>
                    </a:cubicBezTo>
                    <a:cubicBezTo>
                      <a:pt x="498" y="2102"/>
                      <a:pt x="498" y="2104"/>
                      <a:pt x="498" y="2104"/>
                    </a:cubicBezTo>
                    <a:cubicBezTo>
                      <a:pt x="501" y="2108"/>
                      <a:pt x="500" y="2112"/>
                      <a:pt x="499" y="2116"/>
                    </a:cubicBezTo>
                    <a:cubicBezTo>
                      <a:pt x="499" y="2121"/>
                      <a:pt x="499" y="2126"/>
                      <a:pt x="499" y="2131"/>
                    </a:cubicBezTo>
                    <a:cubicBezTo>
                      <a:pt x="500" y="2135"/>
                      <a:pt x="501" y="2138"/>
                      <a:pt x="501" y="2142"/>
                    </a:cubicBezTo>
                    <a:cubicBezTo>
                      <a:pt x="501" y="2147"/>
                      <a:pt x="503" y="2153"/>
                      <a:pt x="502" y="2159"/>
                    </a:cubicBezTo>
                    <a:cubicBezTo>
                      <a:pt x="501" y="2165"/>
                      <a:pt x="501" y="2171"/>
                      <a:pt x="501" y="2177"/>
                    </a:cubicBezTo>
                    <a:cubicBezTo>
                      <a:pt x="501" y="2181"/>
                      <a:pt x="500" y="2184"/>
                      <a:pt x="498" y="2186"/>
                    </a:cubicBezTo>
                    <a:cubicBezTo>
                      <a:pt x="497" y="2187"/>
                      <a:pt x="496" y="2188"/>
                      <a:pt x="495" y="2188"/>
                    </a:cubicBezTo>
                    <a:cubicBezTo>
                      <a:pt x="488" y="2187"/>
                      <a:pt x="481" y="2189"/>
                      <a:pt x="474" y="2191"/>
                    </a:cubicBezTo>
                    <a:cubicBezTo>
                      <a:pt x="466" y="2193"/>
                      <a:pt x="458" y="2194"/>
                      <a:pt x="450" y="2195"/>
                    </a:cubicBezTo>
                    <a:cubicBezTo>
                      <a:pt x="446" y="2196"/>
                      <a:pt x="445" y="2198"/>
                      <a:pt x="444" y="2201"/>
                    </a:cubicBezTo>
                    <a:cubicBezTo>
                      <a:pt x="443" y="2218"/>
                      <a:pt x="442" y="2235"/>
                      <a:pt x="441" y="2252"/>
                    </a:cubicBezTo>
                    <a:cubicBezTo>
                      <a:pt x="441" y="2258"/>
                      <a:pt x="441" y="2265"/>
                      <a:pt x="444" y="2271"/>
                    </a:cubicBezTo>
                    <a:cubicBezTo>
                      <a:pt x="445" y="2274"/>
                      <a:pt x="444" y="2277"/>
                      <a:pt x="444" y="2281"/>
                    </a:cubicBezTo>
                    <a:cubicBezTo>
                      <a:pt x="444" y="2286"/>
                      <a:pt x="443" y="2292"/>
                      <a:pt x="443" y="2297"/>
                    </a:cubicBezTo>
                    <a:cubicBezTo>
                      <a:pt x="443" y="2306"/>
                      <a:pt x="441" y="2314"/>
                      <a:pt x="439" y="2322"/>
                    </a:cubicBezTo>
                    <a:cubicBezTo>
                      <a:pt x="435" y="2334"/>
                      <a:pt x="432" y="2347"/>
                      <a:pt x="427" y="2359"/>
                    </a:cubicBezTo>
                    <a:cubicBezTo>
                      <a:pt x="424" y="2368"/>
                      <a:pt x="420" y="2376"/>
                      <a:pt x="415" y="2384"/>
                    </a:cubicBezTo>
                    <a:cubicBezTo>
                      <a:pt x="414" y="2387"/>
                      <a:pt x="409" y="2389"/>
                      <a:pt x="406" y="2391"/>
                    </a:cubicBezTo>
                    <a:cubicBezTo>
                      <a:pt x="406" y="2390"/>
                      <a:pt x="405" y="2389"/>
                      <a:pt x="405" y="2388"/>
                    </a:cubicBezTo>
                    <a:cubicBezTo>
                      <a:pt x="395" y="2393"/>
                      <a:pt x="386" y="2398"/>
                      <a:pt x="376" y="2402"/>
                    </a:cubicBezTo>
                    <a:cubicBezTo>
                      <a:pt x="363" y="2407"/>
                      <a:pt x="349" y="2411"/>
                      <a:pt x="335" y="2413"/>
                    </a:cubicBezTo>
                    <a:cubicBezTo>
                      <a:pt x="322" y="2415"/>
                      <a:pt x="309" y="2413"/>
                      <a:pt x="297" y="2410"/>
                    </a:cubicBezTo>
                    <a:cubicBezTo>
                      <a:pt x="290" y="2409"/>
                      <a:pt x="284" y="2408"/>
                      <a:pt x="278" y="2405"/>
                    </a:cubicBezTo>
                    <a:cubicBezTo>
                      <a:pt x="269" y="2402"/>
                      <a:pt x="261" y="2397"/>
                      <a:pt x="253" y="2393"/>
                    </a:cubicBezTo>
                    <a:cubicBezTo>
                      <a:pt x="246" y="2389"/>
                      <a:pt x="240" y="2383"/>
                      <a:pt x="233" y="2379"/>
                    </a:cubicBezTo>
                    <a:cubicBezTo>
                      <a:pt x="224" y="2374"/>
                      <a:pt x="218" y="2366"/>
                      <a:pt x="214" y="2356"/>
                    </a:cubicBezTo>
                    <a:cubicBezTo>
                      <a:pt x="211" y="2347"/>
                      <a:pt x="208" y="2338"/>
                      <a:pt x="208" y="2328"/>
                    </a:cubicBezTo>
                    <a:cubicBezTo>
                      <a:pt x="208" y="2327"/>
                      <a:pt x="207" y="2327"/>
                      <a:pt x="206" y="2327"/>
                    </a:cubicBezTo>
                    <a:cubicBezTo>
                      <a:pt x="206" y="2327"/>
                      <a:pt x="205" y="2327"/>
                      <a:pt x="204" y="2327"/>
                    </a:cubicBezTo>
                    <a:cubicBezTo>
                      <a:pt x="202" y="2318"/>
                      <a:pt x="202" y="2310"/>
                      <a:pt x="203" y="2301"/>
                    </a:cubicBezTo>
                    <a:cubicBezTo>
                      <a:pt x="204" y="2295"/>
                      <a:pt x="205" y="2288"/>
                      <a:pt x="206" y="2282"/>
                    </a:cubicBezTo>
                    <a:cubicBezTo>
                      <a:pt x="206" y="2281"/>
                      <a:pt x="206" y="2279"/>
                      <a:pt x="206" y="2278"/>
                    </a:cubicBezTo>
                    <a:cubicBezTo>
                      <a:pt x="212" y="2274"/>
                      <a:pt x="211" y="2268"/>
                      <a:pt x="213" y="2262"/>
                    </a:cubicBezTo>
                    <a:cubicBezTo>
                      <a:pt x="215" y="2256"/>
                      <a:pt x="216" y="2248"/>
                      <a:pt x="219" y="2242"/>
                    </a:cubicBezTo>
                    <a:cubicBezTo>
                      <a:pt x="222" y="2233"/>
                      <a:pt x="224" y="2224"/>
                      <a:pt x="221" y="2215"/>
                    </a:cubicBezTo>
                    <a:cubicBezTo>
                      <a:pt x="221" y="2214"/>
                      <a:pt x="221" y="2212"/>
                      <a:pt x="222" y="2211"/>
                    </a:cubicBezTo>
                    <a:cubicBezTo>
                      <a:pt x="223" y="2206"/>
                      <a:pt x="224" y="2200"/>
                      <a:pt x="225" y="2195"/>
                    </a:cubicBezTo>
                    <a:cubicBezTo>
                      <a:pt x="226" y="2193"/>
                      <a:pt x="228" y="2191"/>
                      <a:pt x="230" y="2187"/>
                    </a:cubicBezTo>
                    <a:close/>
                    <a:moveTo>
                      <a:pt x="237" y="934"/>
                    </a:moveTo>
                    <a:cubicBezTo>
                      <a:pt x="236" y="930"/>
                      <a:pt x="236" y="928"/>
                      <a:pt x="235" y="926"/>
                    </a:cubicBezTo>
                    <a:cubicBezTo>
                      <a:pt x="234" y="922"/>
                      <a:pt x="232" y="917"/>
                      <a:pt x="231" y="913"/>
                    </a:cubicBezTo>
                    <a:cubicBezTo>
                      <a:pt x="229" y="907"/>
                      <a:pt x="229" y="902"/>
                      <a:pt x="227" y="896"/>
                    </a:cubicBezTo>
                    <a:cubicBezTo>
                      <a:pt x="226" y="891"/>
                      <a:pt x="224" y="886"/>
                      <a:pt x="222" y="881"/>
                    </a:cubicBezTo>
                    <a:cubicBezTo>
                      <a:pt x="221" y="878"/>
                      <a:pt x="222" y="876"/>
                      <a:pt x="225" y="875"/>
                    </a:cubicBezTo>
                    <a:cubicBezTo>
                      <a:pt x="227" y="875"/>
                      <a:pt x="229" y="875"/>
                      <a:pt x="230" y="876"/>
                    </a:cubicBezTo>
                    <a:cubicBezTo>
                      <a:pt x="239" y="880"/>
                      <a:pt x="245" y="887"/>
                      <a:pt x="252" y="893"/>
                    </a:cubicBezTo>
                    <a:cubicBezTo>
                      <a:pt x="257" y="897"/>
                      <a:pt x="262" y="902"/>
                      <a:pt x="267" y="906"/>
                    </a:cubicBezTo>
                    <a:cubicBezTo>
                      <a:pt x="272" y="910"/>
                      <a:pt x="279" y="913"/>
                      <a:pt x="282" y="921"/>
                    </a:cubicBezTo>
                    <a:cubicBezTo>
                      <a:pt x="282" y="922"/>
                      <a:pt x="282" y="922"/>
                      <a:pt x="283" y="922"/>
                    </a:cubicBezTo>
                    <a:cubicBezTo>
                      <a:pt x="290" y="925"/>
                      <a:pt x="293" y="932"/>
                      <a:pt x="299" y="936"/>
                    </a:cubicBezTo>
                    <a:cubicBezTo>
                      <a:pt x="305" y="940"/>
                      <a:pt x="311" y="945"/>
                      <a:pt x="317" y="950"/>
                    </a:cubicBezTo>
                    <a:cubicBezTo>
                      <a:pt x="324" y="955"/>
                      <a:pt x="331" y="960"/>
                      <a:pt x="337" y="967"/>
                    </a:cubicBezTo>
                    <a:cubicBezTo>
                      <a:pt x="344" y="973"/>
                      <a:pt x="351" y="978"/>
                      <a:pt x="358" y="984"/>
                    </a:cubicBezTo>
                    <a:cubicBezTo>
                      <a:pt x="366" y="991"/>
                      <a:pt x="375" y="999"/>
                      <a:pt x="383" y="1007"/>
                    </a:cubicBezTo>
                    <a:cubicBezTo>
                      <a:pt x="392" y="1015"/>
                      <a:pt x="401" y="1022"/>
                      <a:pt x="410" y="1030"/>
                    </a:cubicBezTo>
                    <a:cubicBezTo>
                      <a:pt x="417" y="1036"/>
                      <a:pt x="425" y="1042"/>
                      <a:pt x="433" y="1048"/>
                    </a:cubicBezTo>
                    <a:cubicBezTo>
                      <a:pt x="443" y="1055"/>
                      <a:pt x="455" y="1060"/>
                      <a:pt x="463" y="1070"/>
                    </a:cubicBezTo>
                    <a:cubicBezTo>
                      <a:pt x="463" y="1070"/>
                      <a:pt x="464" y="1070"/>
                      <a:pt x="464" y="1070"/>
                    </a:cubicBezTo>
                    <a:cubicBezTo>
                      <a:pt x="469" y="1074"/>
                      <a:pt x="474" y="1077"/>
                      <a:pt x="479" y="1080"/>
                    </a:cubicBezTo>
                    <a:cubicBezTo>
                      <a:pt x="490" y="1088"/>
                      <a:pt x="500" y="1097"/>
                      <a:pt x="511" y="1105"/>
                    </a:cubicBezTo>
                    <a:cubicBezTo>
                      <a:pt x="516" y="1108"/>
                      <a:pt x="520" y="1110"/>
                      <a:pt x="525" y="1113"/>
                    </a:cubicBezTo>
                    <a:cubicBezTo>
                      <a:pt x="528" y="1110"/>
                      <a:pt x="532" y="1108"/>
                      <a:pt x="535" y="1105"/>
                    </a:cubicBezTo>
                    <a:cubicBezTo>
                      <a:pt x="536" y="1104"/>
                      <a:pt x="538" y="1104"/>
                      <a:pt x="539" y="1103"/>
                    </a:cubicBezTo>
                    <a:cubicBezTo>
                      <a:pt x="541" y="1099"/>
                      <a:pt x="545" y="1097"/>
                      <a:pt x="549" y="1097"/>
                    </a:cubicBezTo>
                    <a:cubicBezTo>
                      <a:pt x="549" y="1095"/>
                      <a:pt x="549" y="1093"/>
                      <a:pt x="550" y="1093"/>
                    </a:cubicBezTo>
                    <a:cubicBezTo>
                      <a:pt x="554" y="1093"/>
                      <a:pt x="555" y="1089"/>
                      <a:pt x="558" y="1087"/>
                    </a:cubicBezTo>
                    <a:cubicBezTo>
                      <a:pt x="562" y="1085"/>
                      <a:pt x="567" y="1081"/>
                      <a:pt x="572" y="1079"/>
                    </a:cubicBezTo>
                    <a:cubicBezTo>
                      <a:pt x="576" y="1078"/>
                      <a:pt x="580" y="1076"/>
                      <a:pt x="585" y="1074"/>
                    </a:cubicBezTo>
                    <a:cubicBezTo>
                      <a:pt x="595" y="1069"/>
                      <a:pt x="605" y="1063"/>
                      <a:pt x="616" y="1058"/>
                    </a:cubicBezTo>
                    <a:cubicBezTo>
                      <a:pt x="628" y="1052"/>
                      <a:pt x="637" y="1043"/>
                      <a:pt x="649" y="1037"/>
                    </a:cubicBezTo>
                    <a:cubicBezTo>
                      <a:pt x="660" y="1032"/>
                      <a:pt x="670" y="1024"/>
                      <a:pt x="681" y="1020"/>
                    </a:cubicBezTo>
                    <a:cubicBezTo>
                      <a:pt x="683" y="1019"/>
                      <a:pt x="685" y="1018"/>
                      <a:pt x="686" y="1017"/>
                    </a:cubicBezTo>
                    <a:cubicBezTo>
                      <a:pt x="689" y="1015"/>
                      <a:pt x="691" y="1013"/>
                      <a:pt x="693" y="1013"/>
                    </a:cubicBezTo>
                    <a:cubicBezTo>
                      <a:pt x="699" y="1012"/>
                      <a:pt x="704" y="1008"/>
                      <a:pt x="710" y="1005"/>
                    </a:cubicBezTo>
                    <a:cubicBezTo>
                      <a:pt x="717" y="1001"/>
                      <a:pt x="723" y="997"/>
                      <a:pt x="731" y="995"/>
                    </a:cubicBezTo>
                    <a:cubicBezTo>
                      <a:pt x="732" y="994"/>
                      <a:pt x="733" y="993"/>
                      <a:pt x="734" y="992"/>
                    </a:cubicBezTo>
                    <a:cubicBezTo>
                      <a:pt x="735" y="991"/>
                      <a:pt x="736" y="990"/>
                      <a:pt x="737" y="989"/>
                    </a:cubicBezTo>
                    <a:cubicBezTo>
                      <a:pt x="747" y="983"/>
                      <a:pt x="758" y="979"/>
                      <a:pt x="767" y="971"/>
                    </a:cubicBezTo>
                    <a:cubicBezTo>
                      <a:pt x="769" y="969"/>
                      <a:pt x="772" y="967"/>
                      <a:pt x="775" y="966"/>
                    </a:cubicBezTo>
                    <a:cubicBezTo>
                      <a:pt x="784" y="961"/>
                      <a:pt x="793" y="957"/>
                      <a:pt x="801" y="951"/>
                    </a:cubicBezTo>
                    <a:cubicBezTo>
                      <a:pt x="810" y="944"/>
                      <a:pt x="819" y="938"/>
                      <a:pt x="828" y="933"/>
                    </a:cubicBezTo>
                    <a:cubicBezTo>
                      <a:pt x="829" y="932"/>
                      <a:pt x="831" y="932"/>
                      <a:pt x="831" y="931"/>
                    </a:cubicBezTo>
                    <a:cubicBezTo>
                      <a:pt x="838" y="924"/>
                      <a:pt x="846" y="921"/>
                      <a:pt x="854" y="917"/>
                    </a:cubicBezTo>
                    <a:cubicBezTo>
                      <a:pt x="857" y="915"/>
                      <a:pt x="860" y="913"/>
                      <a:pt x="863" y="912"/>
                    </a:cubicBezTo>
                    <a:cubicBezTo>
                      <a:pt x="867" y="912"/>
                      <a:pt x="871" y="912"/>
                      <a:pt x="875" y="912"/>
                    </a:cubicBezTo>
                    <a:cubicBezTo>
                      <a:pt x="876" y="913"/>
                      <a:pt x="876" y="915"/>
                      <a:pt x="877" y="916"/>
                    </a:cubicBezTo>
                    <a:cubicBezTo>
                      <a:pt x="879" y="923"/>
                      <a:pt x="876" y="930"/>
                      <a:pt x="875" y="937"/>
                    </a:cubicBezTo>
                    <a:cubicBezTo>
                      <a:pt x="875" y="942"/>
                      <a:pt x="875" y="946"/>
                      <a:pt x="874" y="952"/>
                    </a:cubicBezTo>
                    <a:cubicBezTo>
                      <a:pt x="881" y="949"/>
                      <a:pt x="887" y="946"/>
                      <a:pt x="892" y="944"/>
                    </a:cubicBezTo>
                    <a:cubicBezTo>
                      <a:pt x="900" y="940"/>
                      <a:pt x="906" y="943"/>
                      <a:pt x="906" y="951"/>
                    </a:cubicBezTo>
                    <a:cubicBezTo>
                      <a:pt x="906" y="957"/>
                      <a:pt x="905" y="963"/>
                      <a:pt x="904" y="969"/>
                    </a:cubicBezTo>
                    <a:cubicBezTo>
                      <a:pt x="903" y="973"/>
                      <a:pt x="901" y="977"/>
                      <a:pt x="900" y="981"/>
                    </a:cubicBezTo>
                    <a:cubicBezTo>
                      <a:pt x="903" y="983"/>
                      <a:pt x="905" y="981"/>
                      <a:pt x="907" y="979"/>
                    </a:cubicBezTo>
                    <a:cubicBezTo>
                      <a:pt x="913" y="976"/>
                      <a:pt x="918" y="976"/>
                      <a:pt x="922" y="980"/>
                    </a:cubicBezTo>
                    <a:cubicBezTo>
                      <a:pt x="924" y="982"/>
                      <a:pt x="925" y="985"/>
                      <a:pt x="923" y="988"/>
                    </a:cubicBezTo>
                    <a:cubicBezTo>
                      <a:pt x="922" y="990"/>
                      <a:pt x="920" y="992"/>
                      <a:pt x="920" y="994"/>
                    </a:cubicBezTo>
                    <a:cubicBezTo>
                      <a:pt x="915" y="1008"/>
                      <a:pt x="911" y="1023"/>
                      <a:pt x="907" y="1038"/>
                    </a:cubicBezTo>
                    <a:cubicBezTo>
                      <a:pt x="904" y="1045"/>
                      <a:pt x="902" y="1051"/>
                      <a:pt x="900" y="1058"/>
                    </a:cubicBezTo>
                    <a:cubicBezTo>
                      <a:pt x="898" y="1065"/>
                      <a:pt x="895" y="1071"/>
                      <a:pt x="893" y="1078"/>
                    </a:cubicBezTo>
                    <a:cubicBezTo>
                      <a:pt x="890" y="1088"/>
                      <a:pt x="886" y="1098"/>
                      <a:pt x="884" y="1108"/>
                    </a:cubicBezTo>
                    <a:cubicBezTo>
                      <a:pt x="882" y="1119"/>
                      <a:pt x="876" y="1129"/>
                      <a:pt x="874" y="1140"/>
                    </a:cubicBezTo>
                    <a:cubicBezTo>
                      <a:pt x="874" y="1143"/>
                      <a:pt x="873" y="1146"/>
                      <a:pt x="872" y="1149"/>
                    </a:cubicBezTo>
                    <a:cubicBezTo>
                      <a:pt x="868" y="1156"/>
                      <a:pt x="866" y="1163"/>
                      <a:pt x="865" y="1171"/>
                    </a:cubicBezTo>
                    <a:cubicBezTo>
                      <a:pt x="865" y="1172"/>
                      <a:pt x="864" y="1174"/>
                      <a:pt x="863" y="1175"/>
                    </a:cubicBezTo>
                    <a:cubicBezTo>
                      <a:pt x="862" y="1178"/>
                      <a:pt x="859" y="1182"/>
                      <a:pt x="859" y="1185"/>
                    </a:cubicBezTo>
                    <a:cubicBezTo>
                      <a:pt x="860" y="1190"/>
                      <a:pt x="857" y="1194"/>
                      <a:pt x="856" y="1199"/>
                    </a:cubicBezTo>
                    <a:cubicBezTo>
                      <a:pt x="855" y="1202"/>
                      <a:pt x="854" y="1205"/>
                      <a:pt x="853" y="1208"/>
                    </a:cubicBezTo>
                    <a:cubicBezTo>
                      <a:pt x="862" y="1212"/>
                      <a:pt x="871" y="1210"/>
                      <a:pt x="880" y="1210"/>
                    </a:cubicBezTo>
                    <a:cubicBezTo>
                      <a:pt x="892" y="1208"/>
                      <a:pt x="905" y="1206"/>
                      <a:pt x="918" y="1202"/>
                    </a:cubicBezTo>
                    <a:cubicBezTo>
                      <a:pt x="932" y="1197"/>
                      <a:pt x="946" y="1191"/>
                      <a:pt x="961" y="1189"/>
                    </a:cubicBezTo>
                    <a:cubicBezTo>
                      <a:pt x="967" y="1188"/>
                      <a:pt x="973" y="1186"/>
                      <a:pt x="977" y="1183"/>
                    </a:cubicBezTo>
                    <a:cubicBezTo>
                      <a:pt x="993" y="1173"/>
                      <a:pt x="1006" y="1161"/>
                      <a:pt x="1012" y="1143"/>
                    </a:cubicBezTo>
                    <a:cubicBezTo>
                      <a:pt x="1017" y="1124"/>
                      <a:pt x="1019" y="1105"/>
                      <a:pt x="1020" y="1086"/>
                    </a:cubicBezTo>
                    <a:cubicBezTo>
                      <a:pt x="1021" y="1069"/>
                      <a:pt x="1018" y="1052"/>
                      <a:pt x="1014" y="1036"/>
                    </a:cubicBezTo>
                    <a:cubicBezTo>
                      <a:pt x="1012" y="1027"/>
                      <a:pt x="1010" y="1019"/>
                      <a:pt x="1008" y="1010"/>
                    </a:cubicBezTo>
                    <a:cubicBezTo>
                      <a:pt x="1004" y="987"/>
                      <a:pt x="1001" y="964"/>
                      <a:pt x="994" y="942"/>
                    </a:cubicBezTo>
                    <a:cubicBezTo>
                      <a:pt x="990" y="930"/>
                      <a:pt x="987" y="919"/>
                      <a:pt x="983" y="907"/>
                    </a:cubicBezTo>
                    <a:cubicBezTo>
                      <a:pt x="981" y="898"/>
                      <a:pt x="977" y="890"/>
                      <a:pt x="974" y="881"/>
                    </a:cubicBezTo>
                    <a:cubicBezTo>
                      <a:pt x="968" y="867"/>
                      <a:pt x="963" y="854"/>
                      <a:pt x="958" y="840"/>
                    </a:cubicBezTo>
                    <a:cubicBezTo>
                      <a:pt x="952" y="825"/>
                      <a:pt x="946" y="810"/>
                      <a:pt x="941" y="795"/>
                    </a:cubicBezTo>
                    <a:cubicBezTo>
                      <a:pt x="938" y="786"/>
                      <a:pt x="936" y="777"/>
                      <a:pt x="933" y="769"/>
                    </a:cubicBezTo>
                    <a:cubicBezTo>
                      <a:pt x="928" y="757"/>
                      <a:pt x="924" y="744"/>
                      <a:pt x="918" y="733"/>
                    </a:cubicBezTo>
                    <a:cubicBezTo>
                      <a:pt x="916" y="731"/>
                      <a:pt x="916" y="729"/>
                      <a:pt x="915" y="726"/>
                    </a:cubicBezTo>
                    <a:cubicBezTo>
                      <a:pt x="912" y="722"/>
                      <a:pt x="910" y="717"/>
                      <a:pt x="908" y="713"/>
                    </a:cubicBezTo>
                    <a:cubicBezTo>
                      <a:pt x="903" y="704"/>
                      <a:pt x="897" y="695"/>
                      <a:pt x="892" y="686"/>
                    </a:cubicBezTo>
                    <a:cubicBezTo>
                      <a:pt x="887" y="678"/>
                      <a:pt x="882" y="670"/>
                      <a:pt x="877" y="662"/>
                    </a:cubicBezTo>
                    <a:cubicBezTo>
                      <a:pt x="875" y="658"/>
                      <a:pt x="870" y="655"/>
                      <a:pt x="869" y="651"/>
                    </a:cubicBezTo>
                    <a:cubicBezTo>
                      <a:pt x="868" y="645"/>
                      <a:pt x="864" y="642"/>
                      <a:pt x="861" y="638"/>
                    </a:cubicBezTo>
                    <a:cubicBezTo>
                      <a:pt x="855" y="631"/>
                      <a:pt x="850" y="625"/>
                      <a:pt x="844" y="618"/>
                    </a:cubicBezTo>
                    <a:cubicBezTo>
                      <a:pt x="840" y="614"/>
                      <a:pt x="837" y="610"/>
                      <a:pt x="833" y="607"/>
                    </a:cubicBezTo>
                    <a:cubicBezTo>
                      <a:pt x="825" y="600"/>
                      <a:pt x="816" y="593"/>
                      <a:pt x="807" y="587"/>
                    </a:cubicBezTo>
                    <a:cubicBezTo>
                      <a:pt x="797" y="581"/>
                      <a:pt x="787" y="575"/>
                      <a:pt x="776" y="572"/>
                    </a:cubicBezTo>
                    <a:cubicBezTo>
                      <a:pt x="760" y="567"/>
                      <a:pt x="744" y="564"/>
                      <a:pt x="729" y="556"/>
                    </a:cubicBezTo>
                    <a:cubicBezTo>
                      <a:pt x="727" y="555"/>
                      <a:pt x="725" y="555"/>
                      <a:pt x="723" y="554"/>
                    </a:cubicBezTo>
                    <a:cubicBezTo>
                      <a:pt x="718" y="552"/>
                      <a:pt x="712" y="551"/>
                      <a:pt x="707" y="548"/>
                    </a:cubicBezTo>
                    <a:cubicBezTo>
                      <a:pt x="702" y="545"/>
                      <a:pt x="696" y="544"/>
                      <a:pt x="689" y="541"/>
                    </a:cubicBezTo>
                    <a:cubicBezTo>
                      <a:pt x="688" y="546"/>
                      <a:pt x="687" y="549"/>
                      <a:pt x="685" y="553"/>
                    </a:cubicBezTo>
                    <a:cubicBezTo>
                      <a:pt x="681" y="562"/>
                      <a:pt x="675" y="569"/>
                      <a:pt x="670" y="577"/>
                    </a:cubicBezTo>
                    <a:cubicBezTo>
                      <a:pt x="658" y="592"/>
                      <a:pt x="646" y="606"/>
                      <a:pt x="632" y="618"/>
                    </a:cubicBezTo>
                    <a:cubicBezTo>
                      <a:pt x="618" y="631"/>
                      <a:pt x="603" y="643"/>
                      <a:pt x="585" y="649"/>
                    </a:cubicBezTo>
                    <a:cubicBezTo>
                      <a:pt x="575" y="652"/>
                      <a:pt x="565" y="656"/>
                      <a:pt x="556" y="657"/>
                    </a:cubicBezTo>
                    <a:cubicBezTo>
                      <a:pt x="541" y="658"/>
                      <a:pt x="527" y="659"/>
                      <a:pt x="513" y="654"/>
                    </a:cubicBezTo>
                    <a:cubicBezTo>
                      <a:pt x="496" y="649"/>
                      <a:pt x="479" y="644"/>
                      <a:pt x="463" y="636"/>
                    </a:cubicBezTo>
                    <a:cubicBezTo>
                      <a:pt x="457" y="633"/>
                      <a:pt x="450" y="629"/>
                      <a:pt x="445" y="624"/>
                    </a:cubicBezTo>
                    <a:cubicBezTo>
                      <a:pt x="435" y="616"/>
                      <a:pt x="424" y="607"/>
                      <a:pt x="416" y="597"/>
                    </a:cubicBezTo>
                    <a:cubicBezTo>
                      <a:pt x="402" y="581"/>
                      <a:pt x="389" y="564"/>
                      <a:pt x="375" y="547"/>
                    </a:cubicBezTo>
                    <a:cubicBezTo>
                      <a:pt x="372" y="548"/>
                      <a:pt x="369" y="550"/>
                      <a:pt x="365" y="551"/>
                    </a:cubicBezTo>
                    <a:cubicBezTo>
                      <a:pt x="361" y="553"/>
                      <a:pt x="357" y="555"/>
                      <a:pt x="353" y="556"/>
                    </a:cubicBezTo>
                    <a:cubicBezTo>
                      <a:pt x="343" y="560"/>
                      <a:pt x="332" y="562"/>
                      <a:pt x="322" y="565"/>
                    </a:cubicBezTo>
                    <a:cubicBezTo>
                      <a:pt x="315" y="567"/>
                      <a:pt x="307" y="568"/>
                      <a:pt x="300" y="572"/>
                    </a:cubicBezTo>
                    <a:cubicBezTo>
                      <a:pt x="299" y="572"/>
                      <a:pt x="298" y="572"/>
                      <a:pt x="296" y="572"/>
                    </a:cubicBezTo>
                    <a:cubicBezTo>
                      <a:pt x="282" y="575"/>
                      <a:pt x="269" y="581"/>
                      <a:pt x="257" y="588"/>
                    </a:cubicBezTo>
                    <a:cubicBezTo>
                      <a:pt x="242" y="596"/>
                      <a:pt x="229" y="607"/>
                      <a:pt x="217" y="619"/>
                    </a:cubicBezTo>
                    <a:cubicBezTo>
                      <a:pt x="207" y="629"/>
                      <a:pt x="197" y="640"/>
                      <a:pt x="188" y="650"/>
                    </a:cubicBezTo>
                    <a:cubicBezTo>
                      <a:pt x="181" y="658"/>
                      <a:pt x="173" y="666"/>
                      <a:pt x="168" y="676"/>
                    </a:cubicBezTo>
                    <a:cubicBezTo>
                      <a:pt x="165" y="681"/>
                      <a:pt x="161" y="686"/>
                      <a:pt x="157" y="691"/>
                    </a:cubicBezTo>
                    <a:cubicBezTo>
                      <a:pt x="156" y="692"/>
                      <a:pt x="155" y="694"/>
                      <a:pt x="154" y="695"/>
                    </a:cubicBezTo>
                    <a:cubicBezTo>
                      <a:pt x="149" y="704"/>
                      <a:pt x="144" y="713"/>
                      <a:pt x="138" y="722"/>
                    </a:cubicBezTo>
                    <a:cubicBezTo>
                      <a:pt x="136" y="726"/>
                      <a:pt x="133" y="730"/>
                      <a:pt x="131" y="734"/>
                    </a:cubicBezTo>
                    <a:cubicBezTo>
                      <a:pt x="128" y="740"/>
                      <a:pt x="125" y="745"/>
                      <a:pt x="121" y="751"/>
                    </a:cubicBezTo>
                    <a:cubicBezTo>
                      <a:pt x="121" y="752"/>
                      <a:pt x="120" y="754"/>
                      <a:pt x="119" y="755"/>
                    </a:cubicBezTo>
                    <a:cubicBezTo>
                      <a:pt x="111" y="765"/>
                      <a:pt x="104" y="776"/>
                      <a:pt x="98" y="788"/>
                    </a:cubicBezTo>
                    <a:cubicBezTo>
                      <a:pt x="93" y="796"/>
                      <a:pt x="88" y="805"/>
                      <a:pt x="84" y="813"/>
                    </a:cubicBezTo>
                    <a:cubicBezTo>
                      <a:pt x="79" y="822"/>
                      <a:pt x="75" y="831"/>
                      <a:pt x="71" y="840"/>
                    </a:cubicBezTo>
                    <a:cubicBezTo>
                      <a:pt x="64" y="854"/>
                      <a:pt x="58" y="867"/>
                      <a:pt x="52" y="881"/>
                    </a:cubicBezTo>
                    <a:cubicBezTo>
                      <a:pt x="46" y="894"/>
                      <a:pt x="40" y="908"/>
                      <a:pt x="35" y="921"/>
                    </a:cubicBezTo>
                    <a:cubicBezTo>
                      <a:pt x="31" y="930"/>
                      <a:pt x="28" y="940"/>
                      <a:pt x="25" y="949"/>
                    </a:cubicBezTo>
                    <a:cubicBezTo>
                      <a:pt x="22" y="961"/>
                      <a:pt x="19" y="972"/>
                      <a:pt x="16" y="984"/>
                    </a:cubicBezTo>
                    <a:cubicBezTo>
                      <a:pt x="15" y="987"/>
                      <a:pt x="14" y="991"/>
                      <a:pt x="14" y="994"/>
                    </a:cubicBezTo>
                    <a:cubicBezTo>
                      <a:pt x="15" y="1002"/>
                      <a:pt x="15" y="1011"/>
                      <a:pt x="16" y="1019"/>
                    </a:cubicBezTo>
                    <a:cubicBezTo>
                      <a:pt x="17" y="1029"/>
                      <a:pt x="18" y="1040"/>
                      <a:pt x="20" y="1050"/>
                    </a:cubicBezTo>
                    <a:cubicBezTo>
                      <a:pt x="24" y="1066"/>
                      <a:pt x="28" y="1081"/>
                      <a:pt x="32" y="1097"/>
                    </a:cubicBezTo>
                    <a:cubicBezTo>
                      <a:pt x="37" y="1111"/>
                      <a:pt x="41" y="1124"/>
                      <a:pt x="47" y="1137"/>
                    </a:cubicBezTo>
                    <a:cubicBezTo>
                      <a:pt x="53" y="1150"/>
                      <a:pt x="59" y="1163"/>
                      <a:pt x="65" y="1176"/>
                    </a:cubicBezTo>
                    <a:cubicBezTo>
                      <a:pt x="68" y="1181"/>
                      <a:pt x="71" y="1187"/>
                      <a:pt x="74" y="1192"/>
                    </a:cubicBezTo>
                    <a:cubicBezTo>
                      <a:pt x="84" y="1207"/>
                      <a:pt x="94" y="1222"/>
                      <a:pt x="103" y="1237"/>
                    </a:cubicBezTo>
                    <a:cubicBezTo>
                      <a:pt x="111" y="1249"/>
                      <a:pt x="122" y="1256"/>
                      <a:pt x="132" y="1265"/>
                    </a:cubicBezTo>
                    <a:cubicBezTo>
                      <a:pt x="133" y="1265"/>
                      <a:pt x="134" y="1265"/>
                      <a:pt x="136" y="1265"/>
                    </a:cubicBezTo>
                    <a:cubicBezTo>
                      <a:pt x="134" y="1261"/>
                      <a:pt x="132" y="1257"/>
                      <a:pt x="130" y="1253"/>
                    </a:cubicBezTo>
                    <a:cubicBezTo>
                      <a:pt x="123" y="1240"/>
                      <a:pt x="117" y="1227"/>
                      <a:pt x="116" y="1212"/>
                    </a:cubicBezTo>
                    <a:cubicBezTo>
                      <a:pt x="115" y="1205"/>
                      <a:pt x="113" y="1198"/>
                      <a:pt x="112" y="1190"/>
                    </a:cubicBezTo>
                    <a:cubicBezTo>
                      <a:pt x="111" y="1182"/>
                      <a:pt x="109" y="1173"/>
                      <a:pt x="109" y="1164"/>
                    </a:cubicBezTo>
                    <a:cubicBezTo>
                      <a:pt x="109" y="1159"/>
                      <a:pt x="109" y="1153"/>
                      <a:pt x="109" y="1148"/>
                    </a:cubicBezTo>
                    <a:cubicBezTo>
                      <a:pt x="109" y="1143"/>
                      <a:pt x="108" y="1138"/>
                      <a:pt x="109" y="1133"/>
                    </a:cubicBezTo>
                    <a:cubicBezTo>
                      <a:pt x="111" y="1126"/>
                      <a:pt x="112" y="1119"/>
                      <a:pt x="113" y="1113"/>
                    </a:cubicBezTo>
                    <a:cubicBezTo>
                      <a:pt x="115" y="1103"/>
                      <a:pt x="119" y="1094"/>
                      <a:pt x="127" y="1088"/>
                    </a:cubicBezTo>
                    <a:cubicBezTo>
                      <a:pt x="129" y="1087"/>
                      <a:pt x="131" y="1086"/>
                      <a:pt x="133" y="1084"/>
                    </a:cubicBezTo>
                    <a:cubicBezTo>
                      <a:pt x="137" y="1080"/>
                      <a:pt x="140" y="1077"/>
                      <a:pt x="146" y="1077"/>
                    </a:cubicBezTo>
                    <a:cubicBezTo>
                      <a:pt x="149" y="1077"/>
                      <a:pt x="151" y="1075"/>
                      <a:pt x="149" y="1073"/>
                    </a:cubicBezTo>
                    <a:cubicBezTo>
                      <a:pt x="145" y="1065"/>
                      <a:pt x="146" y="1056"/>
                      <a:pt x="143" y="1048"/>
                    </a:cubicBezTo>
                    <a:cubicBezTo>
                      <a:pt x="141" y="1040"/>
                      <a:pt x="141" y="1033"/>
                      <a:pt x="138" y="1026"/>
                    </a:cubicBezTo>
                    <a:cubicBezTo>
                      <a:pt x="135" y="1019"/>
                      <a:pt x="139" y="1011"/>
                      <a:pt x="132" y="1005"/>
                    </a:cubicBezTo>
                    <a:cubicBezTo>
                      <a:pt x="132" y="1001"/>
                      <a:pt x="131" y="997"/>
                      <a:pt x="131" y="992"/>
                    </a:cubicBezTo>
                    <a:cubicBezTo>
                      <a:pt x="133" y="990"/>
                      <a:pt x="136" y="991"/>
                      <a:pt x="139" y="993"/>
                    </a:cubicBezTo>
                    <a:cubicBezTo>
                      <a:pt x="141" y="995"/>
                      <a:pt x="142" y="999"/>
                      <a:pt x="144" y="1000"/>
                    </a:cubicBezTo>
                    <a:cubicBezTo>
                      <a:pt x="151" y="1003"/>
                      <a:pt x="158" y="1005"/>
                      <a:pt x="166" y="1008"/>
                    </a:cubicBezTo>
                    <a:cubicBezTo>
                      <a:pt x="166" y="1005"/>
                      <a:pt x="165" y="1003"/>
                      <a:pt x="165" y="1001"/>
                    </a:cubicBezTo>
                    <a:cubicBezTo>
                      <a:pt x="164" y="998"/>
                      <a:pt x="163" y="996"/>
                      <a:pt x="162" y="993"/>
                    </a:cubicBezTo>
                    <a:cubicBezTo>
                      <a:pt x="161" y="984"/>
                      <a:pt x="157" y="976"/>
                      <a:pt x="151" y="968"/>
                    </a:cubicBezTo>
                    <a:cubicBezTo>
                      <a:pt x="150" y="966"/>
                      <a:pt x="148" y="964"/>
                      <a:pt x="147" y="962"/>
                    </a:cubicBezTo>
                    <a:cubicBezTo>
                      <a:pt x="145" y="958"/>
                      <a:pt x="147" y="954"/>
                      <a:pt x="151" y="955"/>
                    </a:cubicBezTo>
                    <a:cubicBezTo>
                      <a:pt x="157" y="956"/>
                      <a:pt x="162" y="957"/>
                      <a:pt x="168" y="960"/>
                    </a:cubicBezTo>
                    <a:cubicBezTo>
                      <a:pt x="173" y="962"/>
                      <a:pt x="178" y="965"/>
                      <a:pt x="183" y="968"/>
                    </a:cubicBezTo>
                    <a:cubicBezTo>
                      <a:pt x="188" y="971"/>
                      <a:pt x="194" y="973"/>
                      <a:pt x="201" y="974"/>
                    </a:cubicBezTo>
                    <a:cubicBezTo>
                      <a:pt x="200" y="971"/>
                      <a:pt x="200" y="970"/>
                      <a:pt x="200" y="968"/>
                    </a:cubicBezTo>
                    <a:cubicBezTo>
                      <a:pt x="199" y="964"/>
                      <a:pt x="198" y="961"/>
                      <a:pt x="197" y="958"/>
                    </a:cubicBezTo>
                    <a:cubicBezTo>
                      <a:pt x="197" y="946"/>
                      <a:pt x="193" y="936"/>
                      <a:pt x="189" y="926"/>
                    </a:cubicBezTo>
                    <a:cubicBezTo>
                      <a:pt x="187" y="921"/>
                      <a:pt x="186" y="916"/>
                      <a:pt x="185" y="910"/>
                    </a:cubicBezTo>
                    <a:cubicBezTo>
                      <a:pt x="192" y="910"/>
                      <a:pt x="198" y="912"/>
                      <a:pt x="204" y="914"/>
                    </a:cubicBezTo>
                    <a:cubicBezTo>
                      <a:pt x="210" y="916"/>
                      <a:pt x="215" y="922"/>
                      <a:pt x="221" y="923"/>
                    </a:cubicBezTo>
                    <a:cubicBezTo>
                      <a:pt x="227" y="925"/>
                      <a:pt x="230" y="931"/>
                      <a:pt x="237" y="934"/>
                    </a:cubicBezTo>
                    <a:close/>
                    <a:moveTo>
                      <a:pt x="840" y="1253"/>
                    </a:moveTo>
                    <a:cubicBezTo>
                      <a:pt x="839" y="1256"/>
                      <a:pt x="839" y="1257"/>
                      <a:pt x="838" y="1258"/>
                    </a:cubicBezTo>
                    <a:cubicBezTo>
                      <a:pt x="838" y="1264"/>
                      <a:pt x="837" y="1271"/>
                      <a:pt x="833" y="1276"/>
                    </a:cubicBezTo>
                    <a:cubicBezTo>
                      <a:pt x="834" y="1283"/>
                      <a:pt x="829" y="1287"/>
                      <a:pt x="827" y="1293"/>
                    </a:cubicBezTo>
                    <a:cubicBezTo>
                      <a:pt x="827" y="1294"/>
                      <a:pt x="828" y="1294"/>
                      <a:pt x="827" y="1295"/>
                    </a:cubicBezTo>
                    <a:cubicBezTo>
                      <a:pt x="826" y="1304"/>
                      <a:pt x="823" y="1313"/>
                      <a:pt x="820" y="1322"/>
                    </a:cubicBezTo>
                    <a:cubicBezTo>
                      <a:pt x="817" y="1329"/>
                      <a:pt x="816" y="1336"/>
                      <a:pt x="814" y="1343"/>
                    </a:cubicBezTo>
                    <a:cubicBezTo>
                      <a:pt x="813" y="1347"/>
                      <a:pt x="813" y="1351"/>
                      <a:pt x="811" y="1356"/>
                    </a:cubicBezTo>
                    <a:cubicBezTo>
                      <a:pt x="808" y="1364"/>
                      <a:pt x="805" y="1366"/>
                      <a:pt x="797" y="1363"/>
                    </a:cubicBezTo>
                    <a:cubicBezTo>
                      <a:pt x="792" y="1362"/>
                      <a:pt x="787" y="1361"/>
                      <a:pt x="782" y="1359"/>
                    </a:cubicBezTo>
                    <a:cubicBezTo>
                      <a:pt x="778" y="1358"/>
                      <a:pt x="774" y="1357"/>
                      <a:pt x="770" y="1356"/>
                    </a:cubicBezTo>
                    <a:cubicBezTo>
                      <a:pt x="760" y="1352"/>
                      <a:pt x="749" y="1348"/>
                      <a:pt x="739" y="1345"/>
                    </a:cubicBezTo>
                    <a:cubicBezTo>
                      <a:pt x="737" y="1344"/>
                      <a:pt x="734" y="1343"/>
                      <a:pt x="731" y="1343"/>
                    </a:cubicBezTo>
                    <a:cubicBezTo>
                      <a:pt x="724" y="1343"/>
                      <a:pt x="717" y="1342"/>
                      <a:pt x="710" y="1342"/>
                    </a:cubicBezTo>
                    <a:cubicBezTo>
                      <a:pt x="702" y="1341"/>
                      <a:pt x="693" y="1340"/>
                      <a:pt x="685" y="1340"/>
                    </a:cubicBezTo>
                    <a:cubicBezTo>
                      <a:pt x="677" y="1340"/>
                      <a:pt x="670" y="1342"/>
                      <a:pt x="663" y="1343"/>
                    </a:cubicBezTo>
                    <a:cubicBezTo>
                      <a:pt x="659" y="1344"/>
                      <a:pt x="655" y="1346"/>
                      <a:pt x="652" y="1346"/>
                    </a:cubicBezTo>
                    <a:cubicBezTo>
                      <a:pt x="643" y="1347"/>
                      <a:pt x="635" y="1351"/>
                      <a:pt x="628" y="1356"/>
                    </a:cubicBezTo>
                    <a:cubicBezTo>
                      <a:pt x="625" y="1359"/>
                      <a:pt x="621" y="1363"/>
                      <a:pt x="618" y="1366"/>
                    </a:cubicBezTo>
                    <a:cubicBezTo>
                      <a:pt x="611" y="1370"/>
                      <a:pt x="606" y="1375"/>
                      <a:pt x="601" y="1381"/>
                    </a:cubicBezTo>
                    <a:cubicBezTo>
                      <a:pt x="598" y="1385"/>
                      <a:pt x="594" y="1389"/>
                      <a:pt x="591" y="1393"/>
                    </a:cubicBezTo>
                    <a:cubicBezTo>
                      <a:pt x="585" y="1399"/>
                      <a:pt x="581" y="1407"/>
                      <a:pt x="577" y="1414"/>
                    </a:cubicBezTo>
                    <a:cubicBezTo>
                      <a:pt x="569" y="1429"/>
                      <a:pt x="561" y="1443"/>
                      <a:pt x="556" y="1459"/>
                    </a:cubicBezTo>
                    <a:cubicBezTo>
                      <a:pt x="553" y="1469"/>
                      <a:pt x="550" y="1479"/>
                      <a:pt x="549" y="1489"/>
                    </a:cubicBezTo>
                    <a:cubicBezTo>
                      <a:pt x="549" y="1497"/>
                      <a:pt x="547" y="1504"/>
                      <a:pt x="546" y="1512"/>
                    </a:cubicBezTo>
                    <a:cubicBezTo>
                      <a:pt x="545" y="1520"/>
                      <a:pt x="543" y="1527"/>
                      <a:pt x="542" y="1535"/>
                    </a:cubicBezTo>
                    <a:cubicBezTo>
                      <a:pt x="541" y="1541"/>
                      <a:pt x="542" y="1547"/>
                      <a:pt x="541" y="1553"/>
                    </a:cubicBezTo>
                    <a:cubicBezTo>
                      <a:pt x="540" y="1558"/>
                      <a:pt x="540" y="1562"/>
                      <a:pt x="542" y="1566"/>
                    </a:cubicBezTo>
                    <a:cubicBezTo>
                      <a:pt x="542" y="1567"/>
                      <a:pt x="542" y="1568"/>
                      <a:pt x="542" y="1569"/>
                    </a:cubicBezTo>
                    <a:cubicBezTo>
                      <a:pt x="541" y="1572"/>
                      <a:pt x="540" y="1575"/>
                      <a:pt x="539" y="1579"/>
                    </a:cubicBezTo>
                    <a:cubicBezTo>
                      <a:pt x="539" y="1588"/>
                      <a:pt x="539" y="1597"/>
                      <a:pt x="539" y="1606"/>
                    </a:cubicBezTo>
                    <a:cubicBezTo>
                      <a:pt x="539" y="1621"/>
                      <a:pt x="538" y="1637"/>
                      <a:pt x="539" y="1652"/>
                    </a:cubicBezTo>
                    <a:cubicBezTo>
                      <a:pt x="539" y="1654"/>
                      <a:pt x="539" y="1656"/>
                      <a:pt x="540" y="1657"/>
                    </a:cubicBezTo>
                    <a:cubicBezTo>
                      <a:pt x="543" y="1659"/>
                      <a:pt x="543" y="1662"/>
                      <a:pt x="541" y="1664"/>
                    </a:cubicBezTo>
                    <a:cubicBezTo>
                      <a:pt x="539" y="1666"/>
                      <a:pt x="539" y="1668"/>
                      <a:pt x="539" y="1670"/>
                    </a:cubicBezTo>
                    <a:cubicBezTo>
                      <a:pt x="539" y="1680"/>
                      <a:pt x="540" y="1690"/>
                      <a:pt x="540" y="1699"/>
                    </a:cubicBezTo>
                    <a:cubicBezTo>
                      <a:pt x="540" y="1706"/>
                      <a:pt x="541" y="1713"/>
                      <a:pt x="541" y="1720"/>
                    </a:cubicBezTo>
                    <a:cubicBezTo>
                      <a:pt x="542" y="1733"/>
                      <a:pt x="542" y="1746"/>
                      <a:pt x="542" y="1759"/>
                    </a:cubicBezTo>
                    <a:cubicBezTo>
                      <a:pt x="543" y="1767"/>
                      <a:pt x="542" y="1776"/>
                      <a:pt x="543" y="1784"/>
                    </a:cubicBezTo>
                    <a:cubicBezTo>
                      <a:pt x="544" y="1797"/>
                      <a:pt x="545" y="1809"/>
                      <a:pt x="547" y="1822"/>
                    </a:cubicBezTo>
                    <a:cubicBezTo>
                      <a:pt x="547" y="1827"/>
                      <a:pt x="548" y="1833"/>
                      <a:pt x="548" y="1838"/>
                    </a:cubicBezTo>
                    <a:cubicBezTo>
                      <a:pt x="546" y="1854"/>
                      <a:pt x="548" y="1870"/>
                      <a:pt x="549" y="1886"/>
                    </a:cubicBezTo>
                    <a:cubicBezTo>
                      <a:pt x="550" y="1894"/>
                      <a:pt x="551" y="1903"/>
                      <a:pt x="552" y="1912"/>
                    </a:cubicBezTo>
                    <a:cubicBezTo>
                      <a:pt x="552" y="1913"/>
                      <a:pt x="550" y="1914"/>
                      <a:pt x="549" y="1915"/>
                    </a:cubicBezTo>
                    <a:cubicBezTo>
                      <a:pt x="550" y="1917"/>
                      <a:pt x="552" y="1918"/>
                      <a:pt x="552" y="1920"/>
                    </a:cubicBezTo>
                    <a:cubicBezTo>
                      <a:pt x="553" y="1934"/>
                      <a:pt x="553" y="1948"/>
                      <a:pt x="554" y="1962"/>
                    </a:cubicBezTo>
                    <a:cubicBezTo>
                      <a:pt x="555" y="1977"/>
                      <a:pt x="556" y="1991"/>
                      <a:pt x="557" y="2005"/>
                    </a:cubicBezTo>
                    <a:cubicBezTo>
                      <a:pt x="558" y="2016"/>
                      <a:pt x="558" y="2027"/>
                      <a:pt x="558" y="2038"/>
                    </a:cubicBezTo>
                    <a:cubicBezTo>
                      <a:pt x="559" y="2048"/>
                      <a:pt x="558" y="2058"/>
                      <a:pt x="558" y="2068"/>
                    </a:cubicBezTo>
                    <a:cubicBezTo>
                      <a:pt x="559" y="2080"/>
                      <a:pt x="559" y="2093"/>
                      <a:pt x="559" y="2105"/>
                    </a:cubicBezTo>
                    <a:cubicBezTo>
                      <a:pt x="559" y="2115"/>
                      <a:pt x="558" y="2126"/>
                      <a:pt x="557" y="2136"/>
                    </a:cubicBezTo>
                    <a:cubicBezTo>
                      <a:pt x="557" y="2142"/>
                      <a:pt x="557" y="2148"/>
                      <a:pt x="556" y="2153"/>
                    </a:cubicBezTo>
                    <a:cubicBezTo>
                      <a:pt x="559" y="2154"/>
                      <a:pt x="562" y="2155"/>
                      <a:pt x="564" y="2155"/>
                    </a:cubicBezTo>
                    <a:cubicBezTo>
                      <a:pt x="561" y="2162"/>
                      <a:pt x="559" y="2167"/>
                      <a:pt x="557" y="2174"/>
                    </a:cubicBezTo>
                    <a:cubicBezTo>
                      <a:pt x="564" y="2176"/>
                      <a:pt x="570" y="2177"/>
                      <a:pt x="576" y="2179"/>
                    </a:cubicBezTo>
                    <a:cubicBezTo>
                      <a:pt x="577" y="2176"/>
                      <a:pt x="580" y="2174"/>
                      <a:pt x="583" y="2176"/>
                    </a:cubicBezTo>
                    <a:cubicBezTo>
                      <a:pt x="584" y="2177"/>
                      <a:pt x="584" y="2179"/>
                      <a:pt x="584" y="2180"/>
                    </a:cubicBezTo>
                    <a:cubicBezTo>
                      <a:pt x="594" y="2181"/>
                      <a:pt x="602" y="2182"/>
                      <a:pt x="611" y="2183"/>
                    </a:cubicBezTo>
                    <a:cubicBezTo>
                      <a:pt x="620" y="2184"/>
                      <a:pt x="629" y="2181"/>
                      <a:pt x="637" y="2186"/>
                    </a:cubicBezTo>
                    <a:cubicBezTo>
                      <a:pt x="637" y="2186"/>
                      <a:pt x="638" y="2186"/>
                      <a:pt x="638" y="2186"/>
                    </a:cubicBezTo>
                    <a:cubicBezTo>
                      <a:pt x="641" y="2186"/>
                      <a:pt x="643" y="2185"/>
                      <a:pt x="646" y="2186"/>
                    </a:cubicBezTo>
                    <a:cubicBezTo>
                      <a:pt x="665" y="2188"/>
                      <a:pt x="684" y="2193"/>
                      <a:pt x="703" y="2195"/>
                    </a:cubicBezTo>
                    <a:cubicBezTo>
                      <a:pt x="722" y="2197"/>
                      <a:pt x="741" y="2199"/>
                      <a:pt x="759" y="2196"/>
                    </a:cubicBezTo>
                    <a:cubicBezTo>
                      <a:pt x="763" y="2196"/>
                      <a:pt x="767" y="2195"/>
                      <a:pt x="771" y="2195"/>
                    </a:cubicBezTo>
                    <a:cubicBezTo>
                      <a:pt x="778" y="2195"/>
                      <a:pt x="785" y="2196"/>
                      <a:pt x="791" y="2195"/>
                    </a:cubicBezTo>
                    <a:cubicBezTo>
                      <a:pt x="806" y="2194"/>
                      <a:pt x="821" y="2195"/>
                      <a:pt x="835" y="2192"/>
                    </a:cubicBezTo>
                    <a:cubicBezTo>
                      <a:pt x="838" y="2192"/>
                      <a:pt x="841" y="2191"/>
                      <a:pt x="844" y="2191"/>
                    </a:cubicBezTo>
                    <a:cubicBezTo>
                      <a:pt x="858" y="2188"/>
                      <a:pt x="872" y="2185"/>
                      <a:pt x="886" y="2182"/>
                    </a:cubicBezTo>
                    <a:cubicBezTo>
                      <a:pt x="892" y="2181"/>
                      <a:pt x="893" y="2181"/>
                      <a:pt x="892" y="2174"/>
                    </a:cubicBezTo>
                    <a:cubicBezTo>
                      <a:pt x="892" y="2161"/>
                      <a:pt x="891" y="2148"/>
                      <a:pt x="890" y="2135"/>
                    </a:cubicBezTo>
                    <a:cubicBezTo>
                      <a:pt x="889" y="2121"/>
                      <a:pt x="887" y="2107"/>
                      <a:pt x="887" y="2093"/>
                    </a:cubicBezTo>
                    <a:cubicBezTo>
                      <a:pt x="888" y="2069"/>
                      <a:pt x="883" y="2045"/>
                      <a:pt x="881" y="2021"/>
                    </a:cubicBezTo>
                    <a:cubicBezTo>
                      <a:pt x="880" y="2009"/>
                      <a:pt x="877" y="1997"/>
                      <a:pt x="876" y="1985"/>
                    </a:cubicBezTo>
                    <a:cubicBezTo>
                      <a:pt x="874" y="1977"/>
                      <a:pt x="874" y="1969"/>
                      <a:pt x="872" y="1960"/>
                    </a:cubicBezTo>
                    <a:cubicBezTo>
                      <a:pt x="870" y="1946"/>
                      <a:pt x="868" y="1932"/>
                      <a:pt x="866" y="1917"/>
                    </a:cubicBezTo>
                    <a:cubicBezTo>
                      <a:pt x="864" y="1899"/>
                      <a:pt x="863" y="1880"/>
                      <a:pt x="861" y="1861"/>
                    </a:cubicBezTo>
                    <a:cubicBezTo>
                      <a:pt x="860" y="1847"/>
                      <a:pt x="859" y="1833"/>
                      <a:pt x="857" y="1819"/>
                    </a:cubicBezTo>
                    <a:cubicBezTo>
                      <a:pt x="855" y="1806"/>
                      <a:pt x="852" y="1792"/>
                      <a:pt x="851" y="1779"/>
                    </a:cubicBezTo>
                    <a:cubicBezTo>
                      <a:pt x="849" y="1761"/>
                      <a:pt x="845" y="1744"/>
                      <a:pt x="843" y="1726"/>
                    </a:cubicBezTo>
                    <a:cubicBezTo>
                      <a:pt x="842" y="1718"/>
                      <a:pt x="840" y="1710"/>
                      <a:pt x="842" y="1702"/>
                    </a:cubicBezTo>
                    <a:cubicBezTo>
                      <a:pt x="842" y="1700"/>
                      <a:pt x="841" y="1698"/>
                      <a:pt x="841" y="1697"/>
                    </a:cubicBezTo>
                    <a:cubicBezTo>
                      <a:pt x="838" y="1692"/>
                      <a:pt x="837" y="1687"/>
                      <a:pt x="837" y="1682"/>
                    </a:cubicBezTo>
                    <a:cubicBezTo>
                      <a:pt x="837" y="1679"/>
                      <a:pt x="836" y="1676"/>
                      <a:pt x="836" y="1673"/>
                    </a:cubicBezTo>
                    <a:cubicBezTo>
                      <a:pt x="835" y="1664"/>
                      <a:pt x="831" y="1655"/>
                      <a:pt x="835" y="1646"/>
                    </a:cubicBezTo>
                    <a:cubicBezTo>
                      <a:pt x="835" y="1644"/>
                      <a:pt x="835" y="1642"/>
                      <a:pt x="834" y="1640"/>
                    </a:cubicBezTo>
                    <a:cubicBezTo>
                      <a:pt x="830" y="1633"/>
                      <a:pt x="830" y="1626"/>
                      <a:pt x="829" y="1618"/>
                    </a:cubicBezTo>
                    <a:cubicBezTo>
                      <a:pt x="828" y="1609"/>
                      <a:pt x="826" y="1600"/>
                      <a:pt x="827" y="1591"/>
                    </a:cubicBezTo>
                    <a:cubicBezTo>
                      <a:pt x="827" y="1588"/>
                      <a:pt x="827" y="1585"/>
                      <a:pt x="826" y="1582"/>
                    </a:cubicBezTo>
                    <a:cubicBezTo>
                      <a:pt x="825" y="1577"/>
                      <a:pt x="824" y="1572"/>
                      <a:pt x="823" y="1568"/>
                    </a:cubicBezTo>
                    <a:cubicBezTo>
                      <a:pt x="822" y="1562"/>
                      <a:pt x="821" y="1555"/>
                      <a:pt x="820" y="1549"/>
                    </a:cubicBezTo>
                    <a:cubicBezTo>
                      <a:pt x="820" y="1545"/>
                      <a:pt x="818" y="1541"/>
                      <a:pt x="819" y="1538"/>
                    </a:cubicBezTo>
                    <a:cubicBezTo>
                      <a:pt x="821" y="1533"/>
                      <a:pt x="819" y="1529"/>
                      <a:pt x="819" y="1525"/>
                    </a:cubicBezTo>
                    <a:cubicBezTo>
                      <a:pt x="819" y="1525"/>
                      <a:pt x="817" y="1524"/>
                      <a:pt x="817" y="1523"/>
                    </a:cubicBezTo>
                    <a:cubicBezTo>
                      <a:pt x="819" y="1517"/>
                      <a:pt x="819" y="1511"/>
                      <a:pt x="816" y="1505"/>
                    </a:cubicBezTo>
                    <a:cubicBezTo>
                      <a:pt x="818" y="1503"/>
                      <a:pt x="817" y="1501"/>
                      <a:pt x="816" y="1499"/>
                    </a:cubicBezTo>
                    <a:cubicBezTo>
                      <a:pt x="815" y="1497"/>
                      <a:pt x="815" y="1496"/>
                      <a:pt x="815" y="1494"/>
                    </a:cubicBezTo>
                    <a:cubicBezTo>
                      <a:pt x="814" y="1487"/>
                      <a:pt x="813" y="1479"/>
                      <a:pt x="812" y="1471"/>
                    </a:cubicBezTo>
                    <a:cubicBezTo>
                      <a:pt x="811" y="1466"/>
                      <a:pt x="814" y="1461"/>
                      <a:pt x="819" y="1461"/>
                    </a:cubicBezTo>
                    <a:cubicBezTo>
                      <a:pt x="820" y="1461"/>
                      <a:pt x="822" y="1462"/>
                      <a:pt x="823" y="1463"/>
                    </a:cubicBezTo>
                    <a:cubicBezTo>
                      <a:pt x="824" y="1466"/>
                      <a:pt x="826" y="1470"/>
                      <a:pt x="826" y="1473"/>
                    </a:cubicBezTo>
                    <a:cubicBezTo>
                      <a:pt x="827" y="1478"/>
                      <a:pt x="826" y="1484"/>
                      <a:pt x="826" y="1489"/>
                    </a:cubicBezTo>
                    <a:cubicBezTo>
                      <a:pt x="827" y="1496"/>
                      <a:pt x="826" y="1503"/>
                      <a:pt x="829" y="1510"/>
                    </a:cubicBezTo>
                    <a:cubicBezTo>
                      <a:pt x="830" y="1512"/>
                      <a:pt x="830" y="1515"/>
                      <a:pt x="830" y="1518"/>
                    </a:cubicBezTo>
                    <a:cubicBezTo>
                      <a:pt x="831" y="1524"/>
                      <a:pt x="832" y="1529"/>
                      <a:pt x="833" y="1535"/>
                    </a:cubicBezTo>
                    <a:cubicBezTo>
                      <a:pt x="838" y="1532"/>
                      <a:pt x="843" y="1529"/>
                      <a:pt x="845" y="1525"/>
                    </a:cubicBezTo>
                    <a:cubicBezTo>
                      <a:pt x="850" y="1519"/>
                      <a:pt x="854" y="1511"/>
                      <a:pt x="858" y="1503"/>
                    </a:cubicBezTo>
                    <a:cubicBezTo>
                      <a:pt x="862" y="1494"/>
                      <a:pt x="864" y="1485"/>
                      <a:pt x="867" y="1476"/>
                    </a:cubicBezTo>
                    <a:cubicBezTo>
                      <a:pt x="869" y="1469"/>
                      <a:pt x="871" y="1462"/>
                      <a:pt x="872" y="1455"/>
                    </a:cubicBezTo>
                    <a:cubicBezTo>
                      <a:pt x="875" y="1442"/>
                      <a:pt x="878" y="1429"/>
                      <a:pt x="879" y="1416"/>
                    </a:cubicBezTo>
                    <a:cubicBezTo>
                      <a:pt x="879" y="1411"/>
                      <a:pt x="878" y="1405"/>
                      <a:pt x="879" y="1400"/>
                    </a:cubicBezTo>
                    <a:cubicBezTo>
                      <a:pt x="881" y="1387"/>
                      <a:pt x="879" y="1374"/>
                      <a:pt x="877" y="1362"/>
                    </a:cubicBezTo>
                    <a:cubicBezTo>
                      <a:pt x="876" y="1357"/>
                      <a:pt x="875" y="1352"/>
                      <a:pt x="875" y="1347"/>
                    </a:cubicBezTo>
                    <a:cubicBezTo>
                      <a:pt x="874" y="1335"/>
                      <a:pt x="870" y="1324"/>
                      <a:pt x="865" y="1313"/>
                    </a:cubicBezTo>
                    <a:cubicBezTo>
                      <a:pt x="861" y="1302"/>
                      <a:pt x="856" y="1292"/>
                      <a:pt x="851" y="1281"/>
                    </a:cubicBezTo>
                    <a:cubicBezTo>
                      <a:pt x="849" y="1277"/>
                      <a:pt x="846" y="1273"/>
                      <a:pt x="846" y="1269"/>
                    </a:cubicBezTo>
                    <a:cubicBezTo>
                      <a:pt x="846" y="1263"/>
                      <a:pt x="842" y="1260"/>
                      <a:pt x="840" y="1253"/>
                    </a:cubicBezTo>
                    <a:close/>
                    <a:moveTo>
                      <a:pt x="469" y="1405"/>
                    </a:moveTo>
                    <a:cubicBezTo>
                      <a:pt x="469" y="1401"/>
                      <a:pt x="468" y="1398"/>
                      <a:pt x="468" y="1394"/>
                    </a:cubicBezTo>
                    <a:cubicBezTo>
                      <a:pt x="469" y="1389"/>
                      <a:pt x="466" y="1386"/>
                      <a:pt x="463" y="1383"/>
                    </a:cubicBezTo>
                    <a:cubicBezTo>
                      <a:pt x="451" y="1372"/>
                      <a:pt x="438" y="1363"/>
                      <a:pt x="422" y="1357"/>
                    </a:cubicBezTo>
                    <a:cubicBezTo>
                      <a:pt x="410" y="1353"/>
                      <a:pt x="397" y="1350"/>
                      <a:pt x="384" y="1348"/>
                    </a:cubicBezTo>
                    <a:cubicBezTo>
                      <a:pt x="357" y="1342"/>
                      <a:pt x="331" y="1345"/>
                      <a:pt x="306" y="1356"/>
                    </a:cubicBezTo>
                    <a:cubicBezTo>
                      <a:pt x="295" y="1361"/>
                      <a:pt x="283" y="1365"/>
                      <a:pt x="271" y="1370"/>
                    </a:cubicBezTo>
                    <a:cubicBezTo>
                      <a:pt x="263" y="1373"/>
                      <a:pt x="254" y="1376"/>
                      <a:pt x="249" y="1384"/>
                    </a:cubicBezTo>
                    <a:cubicBezTo>
                      <a:pt x="248" y="1386"/>
                      <a:pt x="244" y="1388"/>
                      <a:pt x="242" y="1389"/>
                    </a:cubicBezTo>
                    <a:cubicBezTo>
                      <a:pt x="239" y="1390"/>
                      <a:pt x="235" y="1390"/>
                      <a:pt x="232" y="1391"/>
                    </a:cubicBezTo>
                    <a:cubicBezTo>
                      <a:pt x="228" y="1392"/>
                      <a:pt x="222" y="1390"/>
                      <a:pt x="222" y="1387"/>
                    </a:cubicBezTo>
                    <a:cubicBezTo>
                      <a:pt x="220" y="1382"/>
                      <a:pt x="219" y="1377"/>
                      <a:pt x="218" y="1372"/>
                    </a:cubicBezTo>
                    <a:cubicBezTo>
                      <a:pt x="216" y="1364"/>
                      <a:pt x="215" y="1356"/>
                      <a:pt x="213" y="1348"/>
                    </a:cubicBezTo>
                    <a:cubicBezTo>
                      <a:pt x="211" y="1336"/>
                      <a:pt x="208" y="1323"/>
                      <a:pt x="208" y="1311"/>
                    </a:cubicBezTo>
                    <a:cubicBezTo>
                      <a:pt x="208" y="1304"/>
                      <a:pt x="206" y="1303"/>
                      <a:pt x="199" y="1303"/>
                    </a:cubicBezTo>
                    <a:cubicBezTo>
                      <a:pt x="193" y="1302"/>
                      <a:pt x="186" y="1301"/>
                      <a:pt x="180" y="1298"/>
                    </a:cubicBezTo>
                    <a:cubicBezTo>
                      <a:pt x="175" y="1296"/>
                      <a:pt x="170" y="1294"/>
                      <a:pt x="165" y="1292"/>
                    </a:cubicBezTo>
                    <a:cubicBezTo>
                      <a:pt x="159" y="1300"/>
                      <a:pt x="156" y="1308"/>
                      <a:pt x="154" y="1317"/>
                    </a:cubicBezTo>
                    <a:cubicBezTo>
                      <a:pt x="153" y="1321"/>
                      <a:pt x="152" y="1326"/>
                      <a:pt x="150" y="1329"/>
                    </a:cubicBezTo>
                    <a:cubicBezTo>
                      <a:pt x="146" y="1339"/>
                      <a:pt x="144" y="1349"/>
                      <a:pt x="142" y="1360"/>
                    </a:cubicBezTo>
                    <a:cubicBezTo>
                      <a:pt x="140" y="1372"/>
                      <a:pt x="139" y="1385"/>
                      <a:pt x="135" y="1397"/>
                    </a:cubicBezTo>
                    <a:cubicBezTo>
                      <a:pt x="135" y="1397"/>
                      <a:pt x="135" y="1398"/>
                      <a:pt x="135" y="1399"/>
                    </a:cubicBezTo>
                    <a:cubicBezTo>
                      <a:pt x="138" y="1400"/>
                      <a:pt x="137" y="1403"/>
                      <a:pt x="137" y="1405"/>
                    </a:cubicBezTo>
                    <a:cubicBezTo>
                      <a:pt x="137" y="1414"/>
                      <a:pt x="137" y="1423"/>
                      <a:pt x="138" y="1432"/>
                    </a:cubicBezTo>
                    <a:cubicBezTo>
                      <a:pt x="140" y="1444"/>
                      <a:pt x="142" y="1457"/>
                      <a:pt x="145" y="1470"/>
                    </a:cubicBezTo>
                    <a:cubicBezTo>
                      <a:pt x="145" y="1472"/>
                      <a:pt x="146" y="1475"/>
                      <a:pt x="147" y="1478"/>
                    </a:cubicBezTo>
                    <a:cubicBezTo>
                      <a:pt x="151" y="1487"/>
                      <a:pt x="155" y="1496"/>
                      <a:pt x="158" y="1505"/>
                    </a:cubicBezTo>
                    <a:cubicBezTo>
                      <a:pt x="161" y="1512"/>
                      <a:pt x="164" y="1520"/>
                      <a:pt x="170" y="1526"/>
                    </a:cubicBezTo>
                    <a:cubicBezTo>
                      <a:pt x="172" y="1529"/>
                      <a:pt x="174" y="1531"/>
                      <a:pt x="176" y="1534"/>
                    </a:cubicBezTo>
                    <a:cubicBezTo>
                      <a:pt x="180" y="1540"/>
                      <a:pt x="185" y="1546"/>
                      <a:pt x="192" y="1550"/>
                    </a:cubicBezTo>
                    <a:cubicBezTo>
                      <a:pt x="194" y="1542"/>
                      <a:pt x="196" y="1535"/>
                      <a:pt x="198" y="1528"/>
                    </a:cubicBezTo>
                    <a:cubicBezTo>
                      <a:pt x="198" y="1527"/>
                      <a:pt x="198" y="1527"/>
                      <a:pt x="198" y="1527"/>
                    </a:cubicBezTo>
                    <a:cubicBezTo>
                      <a:pt x="198" y="1517"/>
                      <a:pt x="198" y="1508"/>
                      <a:pt x="201" y="1500"/>
                    </a:cubicBezTo>
                    <a:cubicBezTo>
                      <a:pt x="202" y="1497"/>
                      <a:pt x="204" y="1495"/>
                      <a:pt x="203" y="1493"/>
                    </a:cubicBezTo>
                    <a:cubicBezTo>
                      <a:pt x="203" y="1489"/>
                      <a:pt x="203" y="1487"/>
                      <a:pt x="204" y="1483"/>
                    </a:cubicBezTo>
                    <a:cubicBezTo>
                      <a:pt x="205" y="1480"/>
                      <a:pt x="205" y="1477"/>
                      <a:pt x="206" y="1473"/>
                    </a:cubicBezTo>
                    <a:cubicBezTo>
                      <a:pt x="208" y="1473"/>
                      <a:pt x="210" y="1474"/>
                      <a:pt x="213" y="1474"/>
                    </a:cubicBezTo>
                    <a:cubicBezTo>
                      <a:pt x="212" y="1478"/>
                      <a:pt x="212" y="1482"/>
                      <a:pt x="211" y="1486"/>
                    </a:cubicBezTo>
                    <a:cubicBezTo>
                      <a:pt x="210" y="1496"/>
                      <a:pt x="208" y="1505"/>
                      <a:pt x="207" y="1515"/>
                    </a:cubicBezTo>
                    <a:cubicBezTo>
                      <a:pt x="206" y="1522"/>
                      <a:pt x="205" y="1530"/>
                      <a:pt x="204" y="1538"/>
                    </a:cubicBezTo>
                    <a:cubicBezTo>
                      <a:pt x="204" y="1544"/>
                      <a:pt x="201" y="1551"/>
                      <a:pt x="207" y="1557"/>
                    </a:cubicBezTo>
                    <a:cubicBezTo>
                      <a:pt x="203" y="1562"/>
                      <a:pt x="203" y="1562"/>
                      <a:pt x="203" y="1569"/>
                    </a:cubicBezTo>
                    <a:cubicBezTo>
                      <a:pt x="203" y="1577"/>
                      <a:pt x="203" y="1585"/>
                      <a:pt x="202" y="1594"/>
                    </a:cubicBezTo>
                    <a:cubicBezTo>
                      <a:pt x="201" y="1608"/>
                      <a:pt x="200" y="1623"/>
                      <a:pt x="199" y="1638"/>
                    </a:cubicBezTo>
                    <a:cubicBezTo>
                      <a:pt x="198" y="1647"/>
                      <a:pt x="198" y="1657"/>
                      <a:pt x="198" y="1666"/>
                    </a:cubicBezTo>
                    <a:cubicBezTo>
                      <a:pt x="197" y="1681"/>
                      <a:pt x="196" y="1696"/>
                      <a:pt x="195" y="1710"/>
                    </a:cubicBezTo>
                    <a:cubicBezTo>
                      <a:pt x="195" y="1725"/>
                      <a:pt x="194" y="1740"/>
                      <a:pt x="194" y="1755"/>
                    </a:cubicBezTo>
                    <a:cubicBezTo>
                      <a:pt x="193" y="1773"/>
                      <a:pt x="192" y="1792"/>
                      <a:pt x="191" y="1811"/>
                    </a:cubicBezTo>
                    <a:cubicBezTo>
                      <a:pt x="191" y="1819"/>
                      <a:pt x="191" y="1827"/>
                      <a:pt x="191" y="1836"/>
                    </a:cubicBezTo>
                    <a:cubicBezTo>
                      <a:pt x="190" y="1860"/>
                      <a:pt x="188" y="1884"/>
                      <a:pt x="188" y="1908"/>
                    </a:cubicBezTo>
                    <a:cubicBezTo>
                      <a:pt x="188" y="1922"/>
                      <a:pt x="188" y="1936"/>
                      <a:pt x="187" y="1949"/>
                    </a:cubicBezTo>
                    <a:cubicBezTo>
                      <a:pt x="186" y="1957"/>
                      <a:pt x="186" y="1966"/>
                      <a:pt x="186" y="1974"/>
                    </a:cubicBezTo>
                    <a:cubicBezTo>
                      <a:pt x="186" y="1998"/>
                      <a:pt x="185" y="2022"/>
                      <a:pt x="183" y="2046"/>
                    </a:cubicBezTo>
                    <a:cubicBezTo>
                      <a:pt x="182" y="2069"/>
                      <a:pt x="180" y="2091"/>
                      <a:pt x="179" y="2114"/>
                    </a:cubicBezTo>
                    <a:cubicBezTo>
                      <a:pt x="177" y="2128"/>
                      <a:pt x="176" y="2143"/>
                      <a:pt x="175" y="2157"/>
                    </a:cubicBezTo>
                    <a:cubicBezTo>
                      <a:pt x="175" y="2158"/>
                      <a:pt x="175" y="2159"/>
                      <a:pt x="175" y="2160"/>
                    </a:cubicBezTo>
                    <a:cubicBezTo>
                      <a:pt x="177" y="2161"/>
                      <a:pt x="179" y="2161"/>
                      <a:pt x="180" y="2162"/>
                    </a:cubicBezTo>
                    <a:cubicBezTo>
                      <a:pt x="189" y="2170"/>
                      <a:pt x="200" y="2171"/>
                      <a:pt x="210" y="2174"/>
                    </a:cubicBezTo>
                    <a:cubicBezTo>
                      <a:pt x="221" y="2177"/>
                      <a:pt x="232" y="2178"/>
                      <a:pt x="243" y="2181"/>
                    </a:cubicBezTo>
                    <a:cubicBezTo>
                      <a:pt x="247" y="2182"/>
                      <a:pt x="252" y="2184"/>
                      <a:pt x="257" y="2184"/>
                    </a:cubicBezTo>
                    <a:cubicBezTo>
                      <a:pt x="273" y="2184"/>
                      <a:pt x="288" y="2188"/>
                      <a:pt x="304" y="2190"/>
                    </a:cubicBezTo>
                    <a:cubicBezTo>
                      <a:pt x="311" y="2191"/>
                      <a:pt x="318" y="2192"/>
                      <a:pt x="325" y="2192"/>
                    </a:cubicBezTo>
                    <a:cubicBezTo>
                      <a:pt x="339" y="2191"/>
                      <a:pt x="352" y="2191"/>
                      <a:pt x="366" y="2191"/>
                    </a:cubicBezTo>
                    <a:cubicBezTo>
                      <a:pt x="378" y="2191"/>
                      <a:pt x="390" y="2190"/>
                      <a:pt x="401" y="2189"/>
                    </a:cubicBezTo>
                    <a:cubicBezTo>
                      <a:pt x="406" y="2189"/>
                      <a:pt x="410" y="2188"/>
                      <a:pt x="414" y="2188"/>
                    </a:cubicBezTo>
                    <a:cubicBezTo>
                      <a:pt x="425" y="2187"/>
                      <a:pt x="435" y="2185"/>
                      <a:pt x="445" y="2184"/>
                    </a:cubicBezTo>
                    <a:cubicBezTo>
                      <a:pt x="458" y="2183"/>
                      <a:pt x="470" y="2180"/>
                      <a:pt x="482" y="2176"/>
                    </a:cubicBezTo>
                    <a:cubicBezTo>
                      <a:pt x="485" y="2175"/>
                      <a:pt x="485" y="2173"/>
                      <a:pt x="486" y="2171"/>
                    </a:cubicBezTo>
                    <a:cubicBezTo>
                      <a:pt x="489" y="2164"/>
                      <a:pt x="488" y="2157"/>
                      <a:pt x="488" y="2151"/>
                    </a:cubicBezTo>
                    <a:cubicBezTo>
                      <a:pt x="488" y="2138"/>
                      <a:pt x="486" y="2126"/>
                      <a:pt x="486" y="2113"/>
                    </a:cubicBezTo>
                    <a:cubicBezTo>
                      <a:pt x="486" y="2098"/>
                      <a:pt x="486" y="2084"/>
                      <a:pt x="485" y="2069"/>
                    </a:cubicBezTo>
                    <a:cubicBezTo>
                      <a:pt x="484" y="2055"/>
                      <a:pt x="483" y="2042"/>
                      <a:pt x="486" y="2028"/>
                    </a:cubicBezTo>
                    <a:cubicBezTo>
                      <a:pt x="486" y="2026"/>
                      <a:pt x="485" y="2024"/>
                      <a:pt x="485" y="2023"/>
                    </a:cubicBezTo>
                    <a:cubicBezTo>
                      <a:pt x="485" y="2019"/>
                      <a:pt x="485" y="2015"/>
                      <a:pt x="486" y="2011"/>
                    </a:cubicBezTo>
                    <a:cubicBezTo>
                      <a:pt x="486" y="2008"/>
                      <a:pt x="486" y="2005"/>
                      <a:pt x="486" y="2001"/>
                    </a:cubicBezTo>
                    <a:cubicBezTo>
                      <a:pt x="486" y="1996"/>
                      <a:pt x="485" y="1990"/>
                      <a:pt x="485" y="1985"/>
                    </a:cubicBezTo>
                    <a:cubicBezTo>
                      <a:pt x="487" y="1972"/>
                      <a:pt x="487" y="1960"/>
                      <a:pt x="487" y="1948"/>
                    </a:cubicBezTo>
                    <a:cubicBezTo>
                      <a:pt x="488" y="1935"/>
                      <a:pt x="488" y="1923"/>
                      <a:pt x="489" y="1910"/>
                    </a:cubicBezTo>
                    <a:cubicBezTo>
                      <a:pt x="490" y="1898"/>
                      <a:pt x="492" y="1885"/>
                      <a:pt x="493" y="1872"/>
                    </a:cubicBezTo>
                    <a:cubicBezTo>
                      <a:pt x="494" y="1862"/>
                      <a:pt x="495" y="1852"/>
                      <a:pt x="496" y="1842"/>
                    </a:cubicBezTo>
                    <a:cubicBezTo>
                      <a:pt x="496" y="1838"/>
                      <a:pt x="497" y="1834"/>
                      <a:pt x="497" y="1830"/>
                    </a:cubicBezTo>
                    <a:cubicBezTo>
                      <a:pt x="498" y="1816"/>
                      <a:pt x="499" y="1802"/>
                      <a:pt x="500" y="1788"/>
                    </a:cubicBezTo>
                    <a:cubicBezTo>
                      <a:pt x="500" y="1774"/>
                      <a:pt x="502" y="1760"/>
                      <a:pt x="501" y="1747"/>
                    </a:cubicBezTo>
                    <a:cubicBezTo>
                      <a:pt x="501" y="1734"/>
                      <a:pt x="503" y="1722"/>
                      <a:pt x="503" y="1709"/>
                    </a:cubicBezTo>
                    <a:cubicBezTo>
                      <a:pt x="502" y="1702"/>
                      <a:pt x="502" y="1695"/>
                      <a:pt x="502" y="1688"/>
                    </a:cubicBezTo>
                    <a:cubicBezTo>
                      <a:pt x="502" y="1680"/>
                      <a:pt x="503" y="1672"/>
                      <a:pt x="503" y="1663"/>
                    </a:cubicBezTo>
                    <a:cubicBezTo>
                      <a:pt x="502" y="1659"/>
                      <a:pt x="502" y="1654"/>
                      <a:pt x="504" y="1650"/>
                    </a:cubicBezTo>
                    <a:cubicBezTo>
                      <a:pt x="504" y="1649"/>
                      <a:pt x="504" y="1648"/>
                      <a:pt x="504" y="1647"/>
                    </a:cubicBezTo>
                    <a:cubicBezTo>
                      <a:pt x="503" y="1643"/>
                      <a:pt x="503" y="1638"/>
                      <a:pt x="503" y="1634"/>
                    </a:cubicBezTo>
                    <a:cubicBezTo>
                      <a:pt x="503" y="1631"/>
                      <a:pt x="503" y="1628"/>
                      <a:pt x="503" y="1626"/>
                    </a:cubicBezTo>
                    <a:cubicBezTo>
                      <a:pt x="503" y="1618"/>
                      <a:pt x="502" y="1610"/>
                      <a:pt x="501" y="1602"/>
                    </a:cubicBezTo>
                    <a:cubicBezTo>
                      <a:pt x="501" y="1593"/>
                      <a:pt x="501" y="1585"/>
                      <a:pt x="501" y="1576"/>
                    </a:cubicBezTo>
                    <a:cubicBezTo>
                      <a:pt x="500" y="1567"/>
                      <a:pt x="499" y="1557"/>
                      <a:pt x="499" y="1548"/>
                    </a:cubicBezTo>
                    <a:cubicBezTo>
                      <a:pt x="498" y="1535"/>
                      <a:pt x="498" y="1522"/>
                      <a:pt x="497" y="1509"/>
                    </a:cubicBezTo>
                    <a:cubicBezTo>
                      <a:pt x="496" y="1486"/>
                      <a:pt x="493" y="1462"/>
                      <a:pt x="491" y="1438"/>
                    </a:cubicBezTo>
                    <a:cubicBezTo>
                      <a:pt x="491" y="1434"/>
                      <a:pt x="490" y="1429"/>
                      <a:pt x="488" y="1425"/>
                    </a:cubicBezTo>
                    <a:cubicBezTo>
                      <a:pt x="485" y="1417"/>
                      <a:pt x="482" y="1410"/>
                      <a:pt x="473" y="1407"/>
                    </a:cubicBezTo>
                    <a:cubicBezTo>
                      <a:pt x="472" y="1407"/>
                      <a:pt x="471" y="1406"/>
                      <a:pt x="469" y="1405"/>
                    </a:cubicBezTo>
                    <a:close/>
                    <a:moveTo>
                      <a:pt x="678" y="238"/>
                    </a:moveTo>
                    <a:cubicBezTo>
                      <a:pt x="668" y="213"/>
                      <a:pt x="649" y="194"/>
                      <a:pt x="628" y="175"/>
                    </a:cubicBezTo>
                    <a:cubicBezTo>
                      <a:pt x="629" y="180"/>
                      <a:pt x="630" y="184"/>
                      <a:pt x="631" y="188"/>
                    </a:cubicBezTo>
                    <a:cubicBezTo>
                      <a:pt x="632" y="195"/>
                      <a:pt x="632" y="202"/>
                      <a:pt x="634" y="209"/>
                    </a:cubicBezTo>
                    <a:cubicBezTo>
                      <a:pt x="636" y="216"/>
                      <a:pt x="634" y="222"/>
                      <a:pt x="632" y="229"/>
                    </a:cubicBezTo>
                    <a:cubicBezTo>
                      <a:pt x="631" y="233"/>
                      <a:pt x="628" y="234"/>
                      <a:pt x="624" y="231"/>
                    </a:cubicBezTo>
                    <a:cubicBezTo>
                      <a:pt x="609" y="217"/>
                      <a:pt x="591" y="207"/>
                      <a:pt x="575" y="195"/>
                    </a:cubicBezTo>
                    <a:cubicBezTo>
                      <a:pt x="574" y="194"/>
                      <a:pt x="571" y="193"/>
                      <a:pt x="569" y="191"/>
                    </a:cubicBezTo>
                    <a:cubicBezTo>
                      <a:pt x="572" y="201"/>
                      <a:pt x="572" y="210"/>
                      <a:pt x="571" y="219"/>
                    </a:cubicBezTo>
                    <a:cubicBezTo>
                      <a:pt x="571" y="222"/>
                      <a:pt x="570" y="225"/>
                      <a:pt x="566" y="225"/>
                    </a:cubicBezTo>
                    <a:cubicBezTo>
                      <a:pt x="560" y="217"/>
                      <a:pt x="552" y="211"/>
                      <a:pt x="544" y="205"/>
                    </a:cubicBezTo>
                    <a:cubicBezTo>
                      <a:pt x="531" y="197"/>
                      <a:pt x="519" y="188"/>
                      <a:pt x="505" y="182"/>
                    </a:cubicBezTo>
                    <a:cubicBezTo>
                      <a:pt x="504" y="184"/>
                      <a:pt x="504" y="187"/>
                      <a:pt x="503" y="190"/>
                    </a:cubicBezTo>
                    <a:cubicBezTo>
                      <a:pt x="503" y="199"/>
                      <a:pt x="501" y="209"/>
                      <a:pt x="497" y="218"/>
                    </a:cubicBezTo>
                    <a:cubicBezTo>
                      <a:pt x="496" y="221"/>
                      <a:pt x="493" y="222"/>
                      <a:pt x="491" y="220"/>
                    </a:cubicBezTo>
                    <a:cubicBezTo>
                      <a:pt x="489" y="218"/>
                      <a:pt x="488" y="215"/>
                      <a:pt x="487" y="213"/>
                    </a:cubicBezTo>
                    <a:cubicBezTo>
                      <a:pt x="486" y="208"/>
                      <a:pt x="485" y="202"/>
                      <a:pt x="483" y="197"/>
                    </a:cubicBezTo>
                    <a:cubicBezTo>
                      <a:pt x="478" y="174"/>
                      <a:pt x="467" y="156"/>
                      <a:pt x="451" y="140"/>
                    </a:cubicBezTo>
                    <a:cubicBezTo>
                      <a:pt x="446" y="135"/>
                      <a:pt x="441" y="132"/>
                      <a:pt x="434" y="132"/>
                    </a:cubicBezTo>
                    <a:cubicBezTo>
                      <a:pt x="433" y="133"/>
                      <a:pt x="432" y="135"/>
                      <a:pt x="431" y="136"/>
                    </a:cubicBezTo>
                    <a:cubicBezTo>
                      <a:pt x="424" y="148"/>
                      <a:pt x="419" y="161"/>
                      <a:pt x="414" y="174"/>
                    </a:cubicBezTo>
                    <a:cubicBezTo>
                      <a:pt x="406" y="192"/>
                      <a:pt x="400" y="210"/>
                      <a:pt x="397" y="229"/>
                    </a:cubicBezTo>
                    <a:cubicBezTo>
                      <a:pt x="397" y="231"/>
                      <a:pt x="395" y="234"/>
                      <a:pt x="394" y="234"/>
                    </a:cubicBezTo>
                    <a:cubicBezTo>
                      <a:pt x="392" y="235"/>
                      <a:pt x="390" y="234"/>
                      <a:pt x="388" y="232"/>
                    </a:cubicBezTo>
                    <a:cubicBezTo>
                      <a:pt x="382" y="226"/>
                      <a:pt x="377" y="219"/>
                      <a:pt x="374" y="210"/>
                    </a:cubicBezTo>
                    <a:cubicBezTo>
                      <a:pt x="372" y="198"/>
                      <a:pt x="369" y="186"/>
                      <a:pt x="366" y="174"/>
                    </a:cubicBezTo>
                    <a:cubicBezTo>
                      <a:pt x="365" y="171"/>
                      <a:pt x="364" y="169"/>
                      <a:pt x="363" y="167"/>
                    </a:cubicBezTo>
                    <a:cubicBezTo>
                      <a:pt x="359" y="169"/>
                      <a:pt x="360" y="174"/>
                      <a:pt x="358" y="177"/>
                    </a:cubicBezTo>
                    <a:cubicBezTo>
                      <a:pt x="352" y="185"/>
                      <a:pt x="351" y="194"/>
                      <a:pt x="349" y="203"/>
                    </a:cubicBezTo>
                    <a:cubicBezTo>
                      <a:pt x="348" y="208"/>
                      <a:pt x="347" y="213"/>
                      <a:pt x="348" y="218"/>
                    </a:cubicBezTo>
                    <a:cubicBezTo>
                      <a:pt x="349" y="225"/>
                      <a:pt x="351" y="232"/>
                      <a:pt x="352" y="240"/>
                    </a:cubicBezTo>
                    <a:cubicBezTo>
                      <a:pt x="353" y="240"/>
                      <a:pt x="353" y="241"/>
                      <a:pt x="354" y="242"/>
                    </a:cubicBezTo>
                    <a:cubicBezTo>
                      <a:pt x="357" y="243"/>
                      <a:pt x="356" y="246"/>
                      <a:pt x="355" y="248"/>
                    </a:cubicBezTo>
                    <a:cubicBezTo>
                      <a:pt x="352" y="252"/>
                      <a:pt x="354" y="258"/>
                      <a:pt x="350" y="261"/>
                    </a:cubicBezTo>
                    <a:cubicBezTo>
                      <a:pt x="349" y="262"/>
                      <a:pt x="349" y="263"/>
                      <a:pt x="349" y="264"/>
                    </a:cubicBezTo>
                    <a:cubicBezTo>
                      <a:pt x="348" y="272"/>
                      <a:pt x="348" y="281"/>
                      <a:pt x="347" y="290"/>
                    </a:cubicBezTo>
                    <a:cubicBezTo>
                      <a:pt x="347" y="296"/>
                      <a:pt x="348" y="303"/>
                      <a:pt x="348" y="309"/>
                    </a:cubicBezTo>
                    <a:cubicBezTo>
                      <a:pt x="348" y="314"/>
                      <a:pt x="349" y="318"/>
                      <a:pt x="354" y="321"/>
                    </a:cubicBezTo>
                    <a:cubicBezTo>
                      <a:pt x="350" y="324"/>
                      <a:pt x="350" y="327"/>
                      <a:pt x="351" y="331"/>
                    </a:cubicBezTo>
                    <a:cubicBezTo>
                      <a:pt x="352" y="333"/>
                      <a:pt x="352" y="335"/>
                      <a:pt x="352" y="338"/>
                    </a:cubicBezTo>
                    <a:cubicBezTo>
                      <a:pt x="356" y="351"/>
                      <a:pt x="360" y="365"/>
                      <a:pt x="364" y="379"/>
                    </a:cubicBezTo>
                    <a:cubicBezTo>
                      <a:pt x="366" y="380"/>
                      <a:pt x="368" y="381"/>
                      <a:pt x="369" y="382"/>
                    </a:cubicBezTo>
                    <a:cubicBezTo>
                      <a:pt x="368" y="385"/>
                      <a:pt x="367" y="388"/>
                      <a:pt x="368" y="390"/>
                    </a:cubicBezTo>
                    <a:cubicBezTo>
                      <a:pt x="368" y="392"/>
                      <a:pt x="369" y="395"/>
                      <a:pt x="370" y="397"/>
                    </a:cubicBezTo>
                    <a:cubicBezTo>
                      <a:pt x="379" y="408"/>
                      <a:pt x="383" y="422"/>
                      <a:pt x="394" y="433"/>
                    </a:cubicBezTo>
                    <a:cubicBezTo>
                      <a:pt x="403" y="441"/>
                      <a:pt x="411" y="451"/>
                      <a:pt x="421" y="458"/>
                    </a:cubicBezTo>
                    <a:cubicBezTo>
                      <a:pt x="430" y="464"/>
                      <a:pt x="440" y="469"/>
                      <a:pt x="450" y="472"/>
                    </a:cubicBezTo>
                    <a:cubicBezTo>
                      <a:pt x="464" y="477"/>
                      <a:pt x="478" y="481"/>
                      <a:pt x="492" y="482"/>
                    </a:cubicBezTo>
                    <a:cubicBezTo>
                      <a:pt x="510" y="483"/>
                      <a:pt x="527" y="485"/>
                      <a:pt x="545" y="482"/>
                    </a:cubicBezTo>
                    <a:cubicBezTo>
                      <a:pt x="562" y="479"/>
                      <a:pt x="580" y="478"/>
                      <a:pt x="597" y="472"/>
                    </a:cubicBezTo>
                    <a:cubicBezTo>
                      <a:pt x="609" y="467"/>
                      <a:pt x="620" y="463"/>
                      <a:pt x="630" y="456"/>
                    </a:cubicBezTo>
                    <a:cubicBezTo>
                      <a:pt x="633" y="454"/>
                      <a:pt x="633" y="450"/>
                      <a:pt x="635" y="448"/>
                    </a:cubicBezTo>
                    <a:cubicBezTo>
                      <a:pt x="638" y="447"/>
                      <a:pt x="642" y="447"/>
                      <a:pt x="644" y="445"/>
                    </a:cubicBezTo>
                    <a:cubicBezTo>
                      <a:pt x="651" y="440"/>
                      <a:pt x="656" y="434"/>
                      <a:pt x="660" y="427"/>
                    </a:cubicBezTo>
                    <a:cubicBezTo>
                      <a:pt x="659" y="424"/>
                      <a:pt x="657" y="422"/>
                      <a:pt x="655" y="419"/>
                    </a:cubicBezTo>
                    <a:cubicBezTo>
                      <a:pt x="660" y="418"/>
                      <a:pt x="663" y="418"/>
                      <a:pt x="666" y="417"/>
                    </a:cubicBezTo>
                    <a:cubicBezTo>
                      <a:pt x="668" y="415"/>
                      <a:pt x="670" y="412"/>
                      <a:pt x="672" y="409"/>
                    </a:cubicBezTo>
                    <a:cubicBezTo>
                      <a:pt x="675" y="403"/>
                      <a:pt x="678" y="397"/>
                      <a:pt x="681" y="392"/>
                    </a:cubicBezTo>
                    <a:cubicBezTo>
                      <a:pt x="683" y="388"/>
                      <a:pt x="685" y="385"/>
                      <a:pt x="686" y="382"/>
                    </a:cubicBezTo>
                    <a:cubicBezTo>
                      <a:pt x="689" y="373"/>
                      <a:pt x="692" y="364"/>
                      <a:pt x="696" y="354"/>
                    </a:cubicBezTo>
                    <a:cubicBezTo>
                      <a:pt x="699" y="347"/>
                      <a:pt x="700" y="341"/>
                      <a:pt x="698" y="334"/>
                    </a:cubicBezTo>
                    <a:cubicBezTo>
                      <a:pt x="700" y="331"/>
                      <a:pt x="702" y="329"/>
                      <a:pt x="702" y="326"/>
                    </a:cubicBezTo>
                    <a:cubicBezTo>
                      <a:pt x="705" y="316"/>
                      <a:pt x="707" y="305"/>
                      <a:pt x="709" y="295"/>
                    </a:cubicBezTo>
                    <a:cubicBezTo>
                      <a:pt x="710" y="290"/>
                      <a:pt x="710" y="285"/>
                      <a:pt x="710" y="280"/>
                    </a:cubicBezTo>
                    <a:cubicBezTo>
                      <a:pt x="710" y="279"/>
                      <a:pt x="709" y="277"/>
                      <a:pt x="708" y="276"/>
                    </a:cubicBezTo>
                    <a:cubicBezTo>
                      <a:pt x="704" y="271"/>
                      <a:pt x="704" y="270"/>
                      <a:pt x="707" y="265"/>
                    </a:cubicBezTo>
                    <a:cubicBezTo>
                      <a:pt x="709" y="261"/>
                      <a:pt x="710" y="256"/>
                      <a:pt x="711" y="252"/>
                    </a:cubicBezTo>
                    <a:cubicBezTo>
                      <a:pt x="712" y="240"/>
                      <a:pt x="707" y="229"/>
                      <a:pt x="706" y="218"/>
                    </a:cubicBezTo>
                    <a:cubicBezTo>
                      <a:pt x="706" y="215"/>
                      <a:pt x="705" y="213"/>
                      <a:pt x="704" y="211"/>
                    </a:cubicBezTo>
                    <a:cubicBezTo>
                      <a:pt x="703" y="209"/>
                      <a:pt x="702" y="208"/>
                      <a:pt x="702" y="206"/>
                    </a:cubicBezTo>
                    <a:cubicBezTo>
                      <a:pt x="701" y="202"/>
                      <a:pt x="698" y="200"/>
                      <a:pt x="694" y="197"/>
                    </a:cubicBezTo>
                    <a:cubicBezTo>
                      <a:pt x="694" y="201"/>
                      <a:pt x="695" y="203"/>
                      <a:pt x="694" y="206"/>
                    </a:cubicBezTo>
                    <a:cubicBezTo>
                      <a:pt x="694" y="209"/>
                      <a:pt x="694" y="212"/>
                      <a:pt x="693" y="215"/>
                    </a:cubicBezTo>
                    <a:cubicBezTo>
                      <a:pt x="691" y="222"/>
                      <a:pt x="688" y="228"/>
                      <a:pt x="685" y="234"/>
                    </a:cubicBezTo>
                    <a:cubicBezTo>
                      <a:pt x="684" y="237"/>
                      <a:pt x="683" y="239"/>
                      <a:pt x="678" y="238"/>
                    </a:cubicBezTo>
                    <a:close/>
                    <a:moveTo>
                      <a:pt x="559" y="1420"/>
                    </a:moveTo>
                    <a:cubicBezTo>
                      <a:pt x="563" y="1417"/>
                      <a:pt x="564" y="1413"/>
                      <a:pt x="565" y="1409"/>
                    </a:cubicBezTo>
                    <a:cubicBezTo>
                      <a:pt x="566" y="1407"/>
                      <a:pt x="566" y="1406"/>
                      <a:pt x="567" y="1405"/>
                    </a:cubicBezTo>
                    <a:cubicBezTo>
                      <a:pt x="574" y="1395"/>
                      <a:pt x="581" y="1386"/>
                      <a:pt x="589" y="1376"/>
                    </a:cubicBezTo>
                    <a:cubicBezTo>
                      <a:pt x="595" y="1369"/>
                      <a:pt x="600" y="1361"/>
                      <a:pt x="609" y="1357"/>
                    </a:cubicBezTo>
                    <a:cubicBezTo>
                      <a:pt x="610" y="1357"/>
                      <a:pt x="611" y="1356"/>
                      <a:pt x="611" y="1355"/>
                    </a:cubicBezTo>
                    <a:cubicBezTo>
                      <a:pt x="621" y="1344"/>
                      <a:pt x="635" y="1339"/>
                      <a:pt x="649" y="1335"/>
                    </a:cubicBezTo>
                    <a:cubicBezTo>
                      <a:pt x="660" y="1333"/>
                      <a:pt x="672" y="1332"/>
                      <a:pt x="684" y="1332"/>
                    </a:cubicBezTo>
                    <a:cubicBezTo>
                      <a:pt x="693" y="1333"/>
                      <a:pt x="702" y="1331"/>
                      <a:pt x="711" y="1333"/>
                    </a:cubicBezTo>
                    <a:cubicBezTo>
                      <a:pt x="719" y="1334"/>
                      <a:pt x="727" y="1331"/>
                      <a:pt x="734" y="1335"/>
                    </a:cubicBezTo>
                    <a:cubicBezTo>
                      <a:pt x="736" y="1336"/>
                      <a:pt x="738" y="1337"/>
                      <a:pt x="740" y="1337"/>
                    </a:cubicBezTo>
                    <a:cubicBezTo>
                      <a:pt x="748" y="1337"/>
                      <a:pt x="754" y="1341"/>
                      <a:pt x="761" y="1344"/>
                    </a:cubicBezTo>
                    <a:cubicBezTo>
                      <a:pt x="772" y="1348"/>
                      <a:pt x="783" y="1352"/>
                      <a:pt x="796" y="1354"/>
                    </a:cubicBezTo>
                    <a:cubicBezTo>
                      <a:pt x="797" y="1352"/>
                      <a:pt x="798" y="1350"/>
                      <a:pt x="799" y="1348"/>
                    </a:cubicBezTo>
                    <a:cubicBezTo>
                      <a:pt x="800" y="1342"/>
                      <a:pt x="801" y="1337"/>
                      <a:pt x="803" y="1331"/>
                    </a:cubicBezTo>
                    <a:cubicBezTo>
                      <a:pt x="805" y="1322"/>
                      <a:pt x="809" y="1314"/>
                      <a:pt x="810" y="1305"/>
                    </a:cubicBezTo>
                    <a:cubicBezTo>
                      <a:pt x="811" y="1304"/>
                      <a:pt x="810" y="1303"/>
                      <a:pt x="811" y="1302"/>
                    </a:cubicBezTo>
                    <a:cubicBezTo>
                      <a:pt x="817" y="1293"/>
                      <a:pt x="817" y="1282"/>
                      <a:pt x="821" y="1273"/>
                    </a:cubicBezTo>
                    <a:cubicBezTo>
                      <a:pt x="824" y="1264"/>
                      <a:pt x="825" y="1255"/>
                      <a:pt x="828" y="1246"/>
                    </a:cubicBezTo>
                    <a:cubicBezTo>
                      <a:pt x="828" y="1243"/>
                      <a:pt x="829" y="1240"/>
                      <a:pt x="829" y="1237"/>
                    </a:cubicBezTo>
                    <a:cubicBezTo>
                      <a:pt x="830" y="1232"/>
                      <a:pt x="831" y="1228"/>
                      <a:pt x="832" y="1224"/>
                    </a:cubicBezTo>
                    <a:cubicBezTo>
                      <a:pt x="836" y="1216"/>
                      <a:pt x="839" y="1208"/>
                      <a:pt x="842" y="1200"/>
                    </a:cubicBezTo>
                    <a:cubicBezTo>
                      <a:pt x="842" y="1198"/>
                      <a:pt x="844" y="1196"/>
                      <a:pt x="845" y="1194"/>
                    </a:cubicBezTo>
                    <a:cubicBezTo>
                      <a:pt x="845" y="1192"/>
                      <a:pt x="846" y="1191"/>
                      <a:pt x="846" y="1190"/>
                    </a:cubicBezTo>
                    <a:cubicBezTo>
                      <a:pt x="847" y="1186"/>
                      <a:pt x="847" y="1182"/>
                      <a:pt x="848" y="1179"/>
                    </a:cubicBezTo>
                    <a:cubicBezTo>
                      <a:pt x="850" y="1175"/>
                      <a:pt x="849" y="1170"/>
                      <a:pt x="852" y="1167"/>
                    </a:cubicBezTo>
                    <a:cubicBezTo>
                      <a:pt x="856" y="1161"/>
                      <a:pt x="854" y="1153"/>
                      <a:pt x="860" y="1148"/>
                    </a:cubicBezTo>
                    <a:cubicBezTo>
                      <a:pt x="860" y="1147"/>
                      <a:pt x="860" y="1147"/>
                      <a:pt x="860" y="1147"/>
                    </a:cubicBezTo>
                    <a:cubicBezTo>
                      <a:pt x="862" y="1140"/>
                      <a:pt x="863" y="1134"/>
                      <a:pt x="864" y="1127"/>
                    </a:cubicBezTo>
                    <a:cubicBezTo>
                      <a:pt x="866" y="1122"/>
                      <a:pt x="867" y="1117"/>
                      <a:pt x="869" y="1111"/>
                    </a:cubicBezTo>
                    <a:cubicBezTo>
                      <a:pt x="869" y="1110"/>
                      <a:pt x="871" y="1108"/>
                      <a:pt x="871" y="1106"/>
                    </a:cubicBezTo>
                    <a:cubicBezTo>
                      <a:pt x="872" y="1103"/>
                      <a:pt x="872" y="1099"/>
                      <a:pt x="873" y="1096"/>
                    </a:cubicBezTo>
                    <a:cubicBezTo>
                      <a:pt x="876" y="1089"/>
                      <a:pt x="878" y="1081"/>
                      <a:pt x="881" y="1074"/>
                    </a:cubicBezTo>
                    <a:cubicBezTo>
                      <a:pt x="885" y="1065"/>
                      <a:pt x="887" y="1056"/>
                      <a:pt x="890" y="1047"/>
                    </a:cubicBezTo>
                    <a:cubicBezTo>
                      <a:pt x="893" y="1036"/>
                      <a:pt x="895" y="1025"/>
                      <a:pt x="898" y="1015"/>
                    </a:cubicBezTo>
                    <a:cubicBezTo>
                      <a:pt x="900" y="1009"/>
                      <a:pt x="902" y="1003"/>
                      <a:pt x="905" y="996"/>
                    </a:cubicBezTo>
                    <a:cubicBezTo>
                      <a:pt x="899" y="999"/>
                      <a:pt x="894" y="1001"/>
                      <a:pt x="889" y="1003"/>
                    </a:cubicBezTo>
                    <a:cubicBezTo>
                      <a:pt x="888" y="1003"/>
                      <a:pt x="887" y="1004"/>
                      <a:pt x="886" y="1005"/>
                    </a:cubicBezTo>
                    <a:cubicBezTo>
                      <a:pt x="885" y="1007"/>
                      <a:pt x="885" y="1009"/>
                      <a:pt x="884" y="1009"/>
                    </a:cubicBezTo>
                    <a:cubicBezTo>
                      <a:pt x="882" y="1009"/>
                      <a:pt x="879" y="1008"/>
                      <a:pt x="878" y="1008"/>
                    </a:cubicBezTo>
                    <a:cubicBezTo>
                      <a:pt x="873" y="1010"/>
                      <a:pt x="869" y="1012"/>
                      <a:pt x="865" y="1014"/>
                    </a:cubicBezTo>
                    <a:cubicBezTo>
                      <a:pt x="857" y="1017"/>
                      <a:pt x="849" y="1020"/>
                      <a:pt x="841" y="1023"/>
                    </a:cubicBezTo>
                    <a:cubicBezTo>
                      <a:pt x="836" y="1025"/>
                      <a:pt x="831" y="1026"/>
                      <a:pt x="826" y="1028"/>
                    </a:cubicBezTo>
                    <a:cubicBezTo>
                      <a:pt x="812" y="1035"/>
                      <a:pt x="797" y="1041"/>
                      <a:pt x="783" y="1048"/>
                    </a:cubicBezTo>
                    <a:cubicBezTo>
                      <a:pt x="763" y="1056"/>
                      <a:pt x="744" y="1064"/>
                      <a:pt x="724" y="1072"/>
                    </a:cubicBezTo>
                    <a:cubicBezTo>
                      <a:pt x="718" y="1075"/>
                      <a:pt x="712" y="1078"/>
                      <a:pt x="705" y="1081"/>
                    </a:cubicBezTo>
                    <a:cubicBezTo>
                      <a:pt x="701" y="1083"/>
                      <a:pt x="697" y="1086"/>
                      <a:pt x="692" y="1088"/>
                    </a:cubicBezTo>
                    <a:cubicBezTo>
                      <a:pt x="687" y="1091"/>
                      <a:pt x="680" y="1093"/>
                      <a:pt x="675" y="1096"/>
                    </a:cubicBezTo>
                    <a:cubicBezTo>
                      <a:pt x="658" y="1105"/>
                      <a:pt x="641" y="1112"/>
                      <a:pt x="623" y="1118"/>
                    </a:cubicBezTo>
                    <a:cubicBezTo>
                      <a:pt x="622" y="1119"/>
                      <a:pt x="621" y="1120"/>
                      <a:pt x="620" y="1120"/>
                    </a:cubicBezTo>
                    <a:cubicBezTo>
                      <a:pt x="617" y="1122"/>
                      <a:pt x="614" y="1124"/>
                      <a:pt x="611" y="1125"/>
                    </a:cubicBezTo>
                    <a:cubicBezTo>
                      <a:pt x="603" y="1129"/>
                      <a:pt x="595" y="1133"/>
                      <a:pt x="587" y="1136"/>
                    </a:cubicBezTo>
                    <a:cubicBezTo>
                      <a:pt x="577" y="1141"/>
                      <a:pt x="567" y="1146"/>
                      <a:pt x="557" y="1150"/>
                    </a:cubicBezTo>
                    <a:cubicBezTo>
                      <a:pt x="555" y="1151"/>
                      <a:pt x="554" y="1152"/>
                      <a:pt x="552" y="1154"/>
                    </a:cubicBezTo>
                    <a:cubicBezTo>
                      <a:pt x="554" y="1154"/>
                      <a:pt x="555" y="1154"/>
                      <a:pt x="557" y="1154"/>
                    </a:cubicBezTo>
                    <a:cubicBezTo>
                      <a:pt x="558" y="1155"/>
                      <a:pt x="559" y="1156"/>
                      <a:pt x="561" y="1157"/>
                    </a:cubicBezTo>
                    <a:cubicBezTo>
                      <a:pt x="561" y="1165"/>
                      <a:pt x="561" y="1174"/>
                      <a:pt x="561" y="1182"/>
                    </a:cubicBezTo>
                    <a:cubicBezTo>
                      <a:pt x="561" y="1183"/>
                      <a:pt x="561" y="1184"/>
                      <a:pt x="560" y="1185"/>
                    </a:cubicBezTo>
                    <a:cubicBezTo>
                      <a:pt x="558" y="1188"/>
                      <a:pt x="559" y="1191"/>
                      <a:pt x="559" y="1195"/>
                    </a:cubicBezTo>
                    <a:cubicBezTo>
                      <a:pt x="559" y="1201"/>
                      <a:pt x="559" y="1207"/>
                      <a:pt x="558" y="1213"/>
                    </a:cubicBezTo>
                    <a:cubicBezTo>
                      <a:pt x="557" y="1214"/>
                      <a:pt x="557" y="1215"/>
                      <a:pt x="557" y="1216"/>
                    </a:cubicBezTo>
                    <a:cubicBezTo>
                      <a:pt x="561" y="1223"/>
                      <a:pt x="559" y="1229"/>
                      <a:pt x="559" y="1236"/>
                    </a:cubicBezTo>
                    <a:cubicBezTo>
                      <a:pt x="559" y="1243"/>
                      <a:pt x="559" y="1251"/>
                      <a:pt x="559" y="1258"/>
                    </a:cubicBezTo>
                    <a:cubicBezTo>
                      <a:pt x="559" y="1266"/>
                      <a:pt x="559" y="1274"/>
                      <a:pt x="559" y="1282"/>
                    </a:cubicBezTo>
                    <a:cubicBezTo>
                      <a:pt x="559" y="1285"/>
                      <a:pt x="559" y="1288"/>
                      <a:pt x="559" y="1291"/>
                    </a:cubicBezTo>
                    <a:cubicBezTo>
                      <a:pt x="559" y="1297"/>
                      <a:pt x="559" y="1302"/>
                      <a:pt x="559" y="1308"/>
                    </a:cubicBezTo>
                    <a:cubicBezTo>
                      <a:pt x="559" y="1310"/>
                      <a:pt x="558" y="1312"/>
                      <a:pt x="558" y="1314"/>
                    </a:cubicBezTo>
                    <a:cubicBezTo>
                      <a:pt x="561" y="1322"/>
                      <a:pt x="558" y="1331"/>
                      <a:pt x="558" y="1339"/>
                    </a:cubicBezTo>
                    <a:cubicBezTo>
                      <a:pt x="558" y="1346"/>
                      <a:pt x="557" y="1354"/>
                      <a:pt x="557" y="1361"/>
                    </a:cubicBezTo>
                    <a:cubicBezTo>
                      <a:pt x="557" y="1364"/>
                      <a:pt x="556" y="1366"/>
                      <a:pt x="557" y="1368"/>
                    </a:cubicBezTo>
                    <a:cubicBezTo>
                      <a:pt x="559" y="1372"/>
                      <a:pt x="558" y="1377"/>
                      <a:pt x="557" y="1381"/>
                    </a:cubicBezTo>
                    <a:cubicBezTo>
                      <a:pt x="557" y="1383"/>
                      <a:pt x="557" y="1384"/>
                      <a:pt x="557" y="1385"/>
                    </a:cubicBezTo>
                    <a:cubicBezTo>
                      <a:pt x="559" y="1392"/>
                      <a:pt x="558" y="1398"/>
                      <a:pt x="557" y="1405"/>
                    </a:cubicBezTo>
                    <a:cubicBezTo>
                      <a:pt x="557" y="1410"/>
                      <a:pt x="556" y="1415"/>
                      <a:pt x="559" y="1420"/>
                    </a:cubicBezTo>
                    <a:close/>
                    <a:moveTo>
                      <a:pt x="780" y="355"/>
                    </a:moveTo>
                    <a:cubicBezTo>
                      <a:pt x="780" y="353"/>
                      <a:pt x="780" y="353"/>
                      <a:pt x="780" y="352"/>
                    </a:cubicBezTo>
                    <a:cubicBezTo>
                      <a:pt x="780" y="351"/>
                      <a:pt x="779" y="350"/>
                      <a:pt x="778" y="349"/>
                    </a:cubicBezTo>
                    <a:cubicBezTo>
                      <a:pt x="769" y="336"/>
                      <a:pt x="762" y="322"/>
                      <a:pt x="763" y="305"/>
                    </a:cubicBezTo>
                    <a:cubicBezTo>
                      <a:pt x="764" y="296"/>
                      <a:pt x="763" y="286"/>
                      <a:pt x="766" y="277"/>
                    </a:cubicBezTo>
                    <a:cubicBezTo>
                      <a:pt x="768" y="274"/>
                      <a:pt x="769" y="270"/>
                      <a:pt x="769" y="266"/>
                    </a:cubicBezTo>
                    <a:cubicBezTo>
                      <a:pt x="770" y="255"/>
                      <a:pt x="772" y="244"/>
                      <a:pt x="773" y="232"/>
                    </a:cubicBezTo>
                    <a:cubicBezTo>
                      <a:pt x="774" y="215"/>
                      <a:pt x="774" y="197"/>
                      <a:pt x="769" y="179"/>
                    </a:cubicBezTo>
                    <a:cubicBezTo>
                      <a:pt x="764" y="162"/>
                      <a:pt x="756" y="147"/>
                      <a:pt x="747" y="133"/>
                    </a:cubicBezTo>
                    <a:cubicBezTo>
                      <a:pt x="742" y="123"/>
                      <a:pt x="735" y="115"/>
                      <a:pt x="728" y="107"/>
                    </a:cubicBezTo>
                    <a:cubicBezTo>
                      <a:pt x="716" y="93"/>
                      <a:pt x="705" y="78"/>
                      <a:pt x="691" y="66"/>
                    </a:cubicBezTo>
                    <a:cubicBezTo>
                      <a:pt x="683" y="58"/>
                      <a:pt x="674" y="51"/>
                      <a:pt x="664" y="46"/>
                    </a:cubicBezTo>
                    <a:cubicBezTo>
                      <a:pt x="650" y="38"/>
                      <a:pt x="635" y="31"/>
                      <a:pt x="621" y="24"/>
                    </a:cubicBezTo>
                    <a:cubicBezTo>
                      <a:pt x="610" y="19"/>
                      <a:pt x="599" y="14"/>
                      <a:pt x="587" y="12"/>
                    </a:cubicBezTo>
                    <a:cubicBezTo>
                      <a:pt x="571" y="8"/>
                      <a:pt x="557" y="10"/>
                      <a:pt x="542" y="14"/>
                    </a:cubicBezTo>
                    <a:cubicBezTo>
                      <a:pt x="534" y="16"/>
                      <a:pt x="525" y="18"/>
                      <a:pt x="516" y="20"/>
                    </a:cubicBezTo>
                    <a:cubicBezTo>
                      <a:pt x="510" y="21"/>
                      <a:pt x="503" y="22"/>
                      <a:pt x="496" y="24"/>
                    </a:cubicBezTo>
                    <a:cubicBezTo>
                      <a:pt x="485" y="28"/>
                      <a:pt x="475" y="33"/>
                      <a:pt x="465" y="39"/>
                    </a:cubicBezTo>
                    <a:cubicBezTo>
                      <a:pt x="462" y="40"/>
                      <a:pt x="459" y="41"/>
                      <a:pt x="458" y="43"/>
                    </a:cubicBezTo>
                    <a:cubicBezTo>
                      <a:pt x="454" y="48"/>
                      <a:pt x="449" y="48"/>
                      <a:pt x="444" y="47"/>
                    </a:cubicBezTo>
                    <a:cubicBezTo>
                      <a:pt x="441" y="47"/>
                      <a:pt x="438" y="48"/>
                      <a:pt x="435" y="48"/>
                    </a:cubicBezTo>
                    <a:cubicBezTo>
                      <a:pt x="432" y="49"/>
                      <a:pt x="429" y="50"/>
                      <a:pt x="426" y="51"/>
                    </a:cubicBezTo>
                    <a:cubicBezTo>
                      <a:pt x="413" y="55"/>
                      <a:pt x="400" y="60"/>
                      <a:pt x="389" y="68"/>
                    </a:cubicBezTo>
                    <a:cubicBezTo>
                      <a:pt x="383" y="73"/>
                      <a:pt x="377" y="78"/>
                      <a:pt x="371" y="83"/>
                    </a:cubicBezTo>
                    <a:cubicBezTo>
                      <a:pt x="364" y="90"/>
                      <a:pt x="355" y="96"/>
                      <a:pt x="348" y="103"/>
                    </a:cubicBezTo>
                    <a:cubicBezTo>
                      <a:pt x="343" y="108"/>
                      <a:pt x="339" y="113"/>
                      <a:pt x="334" y="118"/>
                    </a:cubicBezTo>
                    <a:cubicBezTo>
                      <a:pt x="331" y="122"/>
                      <a:pt x="327" y="126"/>
                      <a:pt x="324" y="130"/>
                    </a:cubicBezTo>
                    <a:cubicBezTo>
                      <a:pt x="316" y="141"/>
                      <a:pt x="308" y="152"/>
                      <a:pt x="300" y="163"/>
                    </a:cubicBezTo>
                    <a:cubicBezTo>
                      <a:pt x="297" y="167"/>
                      <a:pt x="295" y="171"/>
                      <a:pt x="294" y="176"/>
                    </a:cubicBezTo>
                    <a:cubicBezTo>
                      <a:pt x="292" y="184"/>
                      <a:pt x="289" y="191"/>
                      <a:pt x="286" y="198"/>
                    </a:cubicBezTo>
                    <a:cubicBezTo>
                      <a:pt x="282" y="210"/>
                      <a:pt x="280" y="223"/>
                      <a:pt x="284" y="237"/>
                    </a:cubicBezTo>
                    <a:cubicBezTo>
                      <a:pt x="286" y="243"/>
                      <a:pt x="287" y="250"/>
                      <a:pt x="289" y="257"/>
                    </a:cubicBezTo>
                    <a:cubicBezTo>
                      <a:pt x="290" y="266"/>
                      <a:pt x="291" y="275"/>
                      <a:pt x="292" y="284"/>
                    </a:cubicBezTo>
                    <a:cubicBezTo>
                      <a:pt x="293" y="292"/>
                      <a:pt x="293" y="300"/>
                      <a:pt x="291" y="307"/>
                    </a:cubicBezTo>
                    <a:cubicBezTo>
                      <a:pt x="289" y="312"/>
                      <a:pt x="289" y="317"/>
                      <a:pt x="287" y="324"/>
                    </a:cubicBezTo>
                    <a:cubicBezTo>
                      <a:pt x="297" y="322"/>
                      <a:pt x="305" y="321"/>
                      <a:pt x="315" y="319"/>
                    </a:cubicBezTo>
                    <a:cubicBezTo>
                      <a:pt x="313" y="329"/>
                      <a:pt x="312" y="339"/>
                      <a:pt x="309" y="348"/>
                    </a:cubicBezTo>
                    <a:cubicBezTo>
                      <a:pt x="306" y="357"/>
                      <a:pt x="300" y="365"/>
                      <a:pt x="296" y="375"/>
                    </a:cubicBezTo>
                    <a:cubicBezTo>
                      <a:pt x="298" y="376"/>
                      <a:pt x="300" y="377"/>
                      <a:pt x="302" y="378"/>
                    </a:cubicBezTo>
                    <a:cubicBezTo>
                      <a:pt x="307" y="380"/>
                      <a:pt x="313" y="379"/>
                      <a:pt x="319" y="380"/>
                    </a:cubicBezTo>
                    <a:cubicBezTo>
                      <a:pt x="331" y="383"/>
                      <a:pt x="342" y="379"/>
                      <a:pt x="354" y="378"/>
                    </a:cubicBezTo>
                    <a:cubicBezTo>
                      <a:pt x="354" y="375"/>
                      <a:pt x="353" y="373"/>
                      <a:pt x="353" y="371"/>
                    </a:cubicBezTo>
                    <a:cubicBezTo>
                      <a:pt x="351" y="366"/>
                      <a:pt x="349" y="361"/>
                      <a:pt x="348" y="356"/>
                    </a:cubicBezTo>
                    <a:cubicBezTo>
                      <a:pt x="346" y="348"/>
                      <a:pt x="345" y="340"/>
                      <a:pt x="343" y="333"/>
                    </a:cubicBezTo>
                    <a:cubicBezTo>
                      <a:pt x="343" y="330"/>
                      <a:pt x="342" y="326"/>
                      <a:pt x="338" y="324"/>
                    </a:cubicBezTo>
                    <a:cubicBezTo>
                      <a:pt x="326" y="318"/>
                      <a:pt x="320" y="308"/>
                      <a:pt x="317" y="295"/>
                    </a:cubicBezTo>
                    <a:cubicBezTo>
                      <a:pt x="315" y="286"/>
                      <a:pt x="315" y="276"/>
                      <a:pt x="314" y="267"/>
                    </a:cubicBezTo>
                    <a:cubicBezTo>
                      <a:pt x="313" y="255"/>
                      <a:pt x="321" y="246"/>
                      <a:pt x="333" y="246"/>
                    </a:cubicBezTo>
                    <a:cubicBezTo>
                      <a:pt x="335" y="246"/>
                      <a:pt x="337" y="246"/>
                      <a:pt x="338" y="246"/>
                    </a:cubicBezTo>
                    <a:cubicBezTo>
                      <a:pt x="342" y="246"/>
                      <a:pt x="343" y="245"/>
                      <a:pt x="342" y="242"/>
                    </a:cubicBezTo>
                    <a:cubicBezTo>
                      <a:pt x="341" y="239"/>
                      <a:pt x="340" y="237"/>
                      <a:pt x="339" y="234"/>
                    </a:cubicBezTo>
                    <a:cubicBezTo>
                      <a:pt x="338" y="230"/>
                      <a:pt x="337" y="213"/>
                      <a:pt x="338" y="209"/>
                    </a:cubicBezTo>
                    <a:cubicBezTo>
                      <a:pt x="340" y="204"/>
                      <a:pt x="341" y="200"/>
                      <a:pt x="341" y="196"/>
                    </a:cubicBezTo>
                    <a:cubicBezTo>
                      <a:pt x="344" y="182"/>
                      <a:pt x="348" y="169"/>
                      <a:pt x="358" y="158"/>
                    </a:cubicBezTo>
                    <a:cubicBezTo>
                      <a:pt x="362" y="155"/>
                      <a:pt x="366" y="155"/>
                      <a:pt x="368" y="160"/>
                    </a:cubicBezTo>
                    <a:cubicBezTo>
                      <a:pt x="371" y="167"/>
                      <a:pt x="374" y="175"/>
                      <a:pt x="376" y="183"/>
                    </a:cubicBezTo>
                    <a:cubicBezTo>
                      <a:pt x="379" y="192"/>
                      <a:pt x="381" y="203"/>
                      <a:pt x="384" y="212"/>
                    </a:cubicBezTo>
                    <a:cubicBezTo>
                      <a:pt x="385" y="215"/>
                      <a:pt x="387" y="217"/>
                      <a:pt x="388" y="220"/>
                    </a:cubicBezTo>
                    <a:cubicBezTo>
                      <a:pt x="389" y="217"/>
                      <a:pt x="389" y="215"/>
                      <a:pt x="389" y="213"/>
                    </a:cubicBezTo>
                    <a:cubicBezTo>
                      <a:pt x="392" y="206"/>
                      <a:pt x="395" y="199"/>
                      <a:pt x="397" y="193"/>
                    </a:cubicBezTo>
                    <a:cubicBezTo>
                      <a:pt x="400" y="186"/>
                      <a:pt x="404" y="179"/>
                      <a:pt x="406" y="172"/>
                    </a:cubicBezTo>
                    <a:cubicBezTo>
                      <a:pt x="408" y="164"/>
                      <a:pt x="415" y="158"/>
                      <a:pt x="415" y="150"/>
                    </a:cubicBezTo>
                    <a:cubicBezTo>
                      <a:pt x="416" y="150"/>
                      <a:pt x="416" y="150"/>
                      <a:pt x="416" y="149"/>
                    </a:cubicBezTo>
                    <a:cubicBezTo>
                      <a:pt x="418" y="146"/>
                      <a:pt x="419" y="143"/>
                      <a:pt x="421" y="140"/>
                    </a:cubicBezTo>
                    <a:cubicBezTo>
                      <a:pt x="422" y="136"/>
                      <a:pt x="423" y="133"/>
                      <a:pt x="425" y="130"/>
                    </a:cubicBezTo>
                    <a:cubicBezTo>
                      <a:pt x="427" y="127"/>
                      <a:pt x="430" y="124"/>
                      <a:pt x="432" y="122"/>
                    </a:cubicBezTo>
                    <a:cubicBezTo>
                      <a:pt x="435" y="120"/>
                      <a:pt x="437" y="121"/>
                      <a:pt x="439" y="123"/>
                    </a:cubicBezTo>
                    <a:cubicBezTo>
                      <a:pt x="441" y="124"/>
                      <a:pt x="443" y="125"/>
                      <a:pt x="445" y="126"/>
                    </a:cubicBezTo>
                    <a:cubicBezTo>
                      <a:pt x="454" y="131"/>
                      <a:pt x="460" y="139"/>
                      <a:pt x="467" y="147"/>
                    </a:cubicBezTo>
                    <a:cubicBezTo>
                      <a:pt x="472" y="153"/>
                      <a:pt x="476" y="161"/>
                      <a:pt x="480" y="168"/>
                    </a:cubicBezTo>
                    <a:cubicBezTo>
                      <a:pt x="485" y="175"/>
                      <a:pt x="489" y="183"/>
                      <a:pt x="491" y="191"/>
                    </a:cubicBezTo>
                    <a:cubicBezTo>
                      <a:pt x="491" y="193"/>
                      <a:pt x="492" y="194"/>
                      <a:pt x="493" y="198"/>
                    </a:cubicBezTo>
                    <a:cubicBezTo>
                      <a:pt x="498" y="187"/>
                      <a:pt x="495" y="178"/>
                      <a:pt x="499" y="169"/>
                    </a:cubicBezTo>
                    <a:cubicBezTo>
                      <a:pt x="521" y="182"/>
                      <a:pt x="543" y="194"/>
                      <a:pt x="563" y="211"/>
                    </a:cubicBezTo>
                    <a:cubicBezTo>
                      <a:pt x="565" y="199"/>
                      <a:pt x="560" y="189"/>
                      <a:pt x="561" y="176"/>
                    </a:cubicBezTo>
                    <a:cubicBezTo>
                      <a:pt x="573" y="184"/>
                      <a:pt x="583" y="191"/>
                      <a:pt x="593" y="198"/>
                    </a:cubicBezTo>
                    <a:cubicBezTo>
                      <a:pt x="603" y="206"/>
                      <a:pt x="613" y="212"/>
                      <a:pt x="625" y="220"/>
                    </a:cubicBezTo>
                    <a:cubicBezTo>
                      <a:pt x="625" y="215"/>
                      <a:pt x="628" y="211"/>
                      <a:pt x="627" y="207"/>
                    </a:cubicBezTo>
                    <a:cubicBezTo>
                      <a:pt x="625" y="196"/>
                      <a:pt x="626" y="185"/>
                      <a:pt x="621" y="174"/>
                    </a:cubicBezTo>
                    <a:cubicBezTo>
                      <a:pt x="619" y="171"/>
                      <a:pt x="619" y="166"/>
                      <a:pt x="618" y="163"/>
                    </a:cubicBezTo>
                    <a:cubicBezTo>
                      <a:pt x="618" y="161"/>
                      <a:pt x="619" y="159"/>
                      <a:pt x="619" y="155"/>
                    </a:cubicBezTo>
                    <a:cubicBezTo>
                      <a:pt x="625" y="161"/>
                      <a:pt x="631" y="164"/>
                      <a:pt x="635" y="169"/>
                    </a:cubicBezTo>
                    <a:cubicBezTo>
                      <a:pt x="643" y="177"/>
                      <a:pt x="650" y="186"/>
                      <a:pt x="658" y="195"/>
                    </a:cubicBezTo>
                    <a:cubicBezTo>
                      <a:pt x="665" y="203"/>
                      <a:pt x="673" y="212"/>
                      <a:pt x="678" y="224"/>
                    </a:cubicBezTo>
                    <a:cubicBezTo>
                      <a:pt x="680" y="220"/>
                      <a:pt x="682" y="217"/>
                      <a:pt x="683" y="215"/>
                    </a:cubicBezTo>
                    <a:cubicBezTo>
                      <a:pt x="688" y="202"/>
                      <a:pt x="688" y="189"/>
                      <a:pt x="684" y="176"/>
                    </a:cubicBezTo>
                    <a:cubicBezTo>
                      <a:pt x="683" y="173"/>
                      <a:pt x="682" y="171"/>
                      <a:pt x="685" y="169"/>
                    </a:cubicBezTo>
                    <a:cubicBezTo>
                      <a:pt x="691" y="167"/>
                      <a:pt x="692" y="172"/>
                      <a:pt x="693" y="175"/>
                    </a:cubicBezTo>
                    <a:cubicBezTo>
                      <a:pt x="695" y="184"/>
                      <a:pt x="701" y="190"/>
                      <a:pt x="706" y="198"/>
                    </a:cubicBezTo>
                    <a:cubicBezTo>
                      <a:pt x="711" y="205"/>
                      <a:pt x="717" y="212"/>
                      <a:pt x="719" y="221"/>
                    </a:cubicBezTo>
                    <a:cubicBezTo>
                      <a:pt x="720" y="225"/>
                      <a:pt x="722" y="228"/>
                      <a:pt x="723" y="232"/>
                    </a:cubicBezTo>
                    <a:cubicBezTo>
                      <a:pt x="718" y="238"/>
                      <a:pt x="720" y="246"/>
                      <a:pt x="720" y="253"/>
                    </a:cubicBezTo>
                    <a:cubicBezTo>
                      <a:pt x="726" y="253"/>
                      <a:pt x="731" y="254"/>
                      <a:pt x="736" y="255"/>
                    </a:cubicBezTo>
                    <a:cubicBezTo>
                      <a:pt x="743" y="256"/>
                      <a:pt x="751" y="265"/>
                      <a:pt x="751" y="272"/>
                    </a:cubicBezTo>
                    <a:cubicBezTo>
                      <a:pt x="751" y="279"/>
                      <a:pt x="750" y="287"/>
                      <a:pt x="748" y="294"/>
                    </a:cubicBezTo>
                    <a:cubicBezTo>
                      <a:pt x="744" y="306"/>
                      <a:pt x="737" y="316"/>
                      <a:pt x="730" y="327"/>
                    </a:cubicBezTo>
                    <a:cubicBezTo>
                      <a:pt x="728" y="331"/>
                      <a:pt x="723" y="334"/>
                      <a:pt x="718" y="336"/>
                    </a:cubicBezTo>
                    <a:cubicBezTo>
                      <a:pt x="715" y="336"/>
                      <a:pt x="712" y="336"/>
                      <a:pt x="710" y="337"/>
                    </a:cubicBezTo>
                    <a:cubicBezTo>
                      <a:pt x="708" y="343"/>
                      <a:pt x="707" y="350"/>
                      <a:pt x="705" y="356"/>
                    </a:cubicBezTo>
                    <a:cubicBezTo>
                      <a:pt x="704" y="361"/>
                      <a:pt x="701" y="365"/>
                      <a:pt x="699" y="370"/>
                    </a:cubicBezTo>
                    <a:cubicBezTo>
                      <a:pt x="697" y="376"/>
                      <a:pt x="695" y="382"/>
                      <a:pt x="693" y="387"/>
                    </a:cubicBezTo>
                    <a:cubicBezTo>
                      <a:pt x="689" y="396"/>
                      <a:pt x="684" y="404"/>
                      <a:pt x="680" y="412"/>
                    </a:cubicBezTo>
                    <a:cubicBezTo>
                      <a:pt x="678" y="414"/>
                      <a:pt x="677" y="417"/>
                      <a:pt x="675" y="420"/>
                    </a:cubicBezTo>
                    <a:cubicBezTo>
                      <a:pt x="682" y="424"/>
                      <a:pt x="689" y="426"/>
                      <a:pt x="696" y="427"/>
                    </a:cubicBezTo>
                    <a:cubicBezTo>
                      <a:pt x="693" y="416"/>
                      <a:pt x="691" y="406"/>
                      <a:pt x="693" y="396"/>
                    </a:cubicBezTo>
                    <a:cubicBezTo>
                      <a:pt x="698" y="394"/>
                      <a:pt x="702" y="396"/>
                      <a:pt x="706" y="398"/>
                    </a:cubicBezTo>
                    <a:cubicBezTo>
                      <a:pt x="719" y="404"/>
                      <a:pt x="732" y="406"/>
                      <a:pt x="747" y="405"/>
                    </a:cubicBezTo>
                    <a:cubicBezTo>
                      <a:pt x="752" y="405"/>
                      <a:pt x="757" y="405"/>
                      <a:pt x="762" y="401"/>
                    </a:cubicBezTo>
                    <a:cubicBezTo>
                      <a:pt x="754" y="394"/>
                      <a:pt x="748" y="387"/>
                      <a:pt x="745" y="378"/>
                    </a:cubicBezTo>
                    <a:cubicBezTo>
                      <a:pt x="742" y="369"/>
                      <a:pt x="739" y="360"/>
                      <a:pt x="736" y="349"/>
                    </a:cubicBezTo>
                    <a:cubicBezTo>
                      <a:pt x="752" y="352"/>
                      <a:pt x="766" y="354"/>
                      <a:pt x="780" y="355"/>
                    </a:cubicBezTo>
                    <a:close/>
                    <a:moveTo>
                      <a:pt x="469" y="1375"/>
                    </a:moveTo>
                    <a:cubicBezTo>
                      <a:pt x="469" y="1372"/>
                      <a:pt x="468" y="1371"/>
                      <a:pt x="468" y="1370"/>
                    </a:cubicBezTo>
                    <a:cubicBezTo>
                      <a:pt x="469" y="1365"/>
                      <a:pt x="469" y="1360"/>
                      <a:pt x="470" y="1355"/>
                    </a:cubicBezTo>
                    <a:cubicBezTo>
                      <a:pt x="470" y="1351"/>
                      <a:pt x="468" y="1346"/>
                      <a:pt x="470" y="1341"/>
                    </a:cubicBezTo>
                    <a:cubicBezTo>
                      <a:pt x="471" y="1338"/>
                      <a:pt x="469" y="1334"/>
                      <a:pt x="469" y="1330"/>
                    </a:cubicBezTo>
                    <a:cubicBezTo>
                      <a:pt x="469" y="1324"/>
                      <a:pt x="468" y="1319"/>
                      <a:pt x="469" y="1313"/>
                    </a:cubicBezTo>
                    <a:cubicBezTo>
                      <a:pt x="470" y="1309"/>
                      <a:pt x="471" y="1305"/>
                      <a:pt x="469" y="1301"/>
                    </a:cubicBezTo>
                    <a:cubicBezTo>
                      <a:pt x="468" y="1299"/>
                      <a:pt x="469" y="1296"/>
                      <a:pt x="470" y="1294"/>
                    </a:cubicBezTo>
                    <a:cubicBezTo>
                      <a:pt x="470" y="1287"/>
                      <a:pt x="472" y="1281"/>
                      <a:pt x="470" y="1275"/>
                    </a:cubicBezTo>
                    <a:cubicBezTo>
                      <a:pt x="468" y="1271"/>
                      <a:pt x="468" y="1267"/>
                      <a:pt x="469" y="1262"/>
                    </a:cubicBezTo>
                    <a:cubicBezTo>
                      <a:pt x="470" y="1257"/>
                      <a:pt x="466" y="1252"/>
                      <a:pt x="470" y="1247"/>
                    </a:cubicBezTo>
                    <a:cubicBezTo>
                      <a:pt x="470" y="1246"/>
                      <a:pt x="469" y="1245"/>
                      <a:pt x="469" y="1244"/>
                    </a:cubicBezTo>
                    <a:cubicBezTo>
                      <a:pt x="468" y="1241"/>
                      <a:pt x="468" y="1238"/>
                      <a:pt x="468" y="1235"/>
                    </a:cubicBezTo>
                    <a:cubicBezTo>
                      <a:pt x="468" y="1230"/>
                      <a:pt x="470" y="1225"/>
                      <a:pt x="469" y="1220"/>
                    </a:cubicBezTo>
                    <a:cubicBezTo>
                      <a:pt x="467" y="1213"/>
                      <a:pt x="468" y="1206"/>
                      <a:pt x="466" y="1199"/>
                    </a:cubicBezTo>
                    <a:cubicBezTo>
                      <a:pt x="464" y="1191"/>
                      <a:pt x="463" y="1182"/>
                      <a:pt x="462" y="1174"/>
                    </a:cubicBezTo>
                    <a:cubicBezTo>
                      <a:pt x="461" y="1167"/>
                      <a:pt x="460" y="1159"/>
                      <a:pt x="459" y="1151"/>
                    </a:cubicBezTo>
                    <a:cubicBezTo>
                      <a:pt x="459" y="1151"/>
                      <a:pt x="459" y="1150"/>
                      <a:pt x="459" y="1149"/>
                    </a:cubicBezTo>
                    <a:cubicBezTo>
                      <a:pt x="461" y="1141"/>
                      <a:pt x="460" y="1139"/>
                      <a:pt x="453" y="1136"/>
                    </a:cubicBezTo>
                    <a:cubicBezTo>
                      <a:pt x="442" y="1132"/>
                      <a:pt x="432" y="1127"/>
                      <a:pt x="422" y="1123"/>
                    </a:cubicBezTo>
                    <a:cubicBezTo>
                      <a:pt x="410" y="1118"/>
                      <a:pt x="398" y="1114"/>
                      <a:pt x="386" y="1110"/>
                    </a:cubicBezTo>
                    <a:cubicBezTo>
                      <a:pt x="371" y="1104"/>
                      <a:pt x="355" y="1099"/>
                      <a:pt x="339" y="1094"/>
                    </a:cubicBezTo>
                    <a:cubicBezTo>
                      <a:pt x="331" y="1091"/>
                      <a:pt x="324" y="1087"/>
                      <a:pt x="316" y="1084"/>
                    </a:cubicBezTo>
                    <a:cubicBezTo>
                      <a:pt x="306" y="1080"/>
                      <a:pt x="296" y="1076"/>
                      <a:pt x="286" y="1072"/>
                    </a:cubicBezTo>
                    <a:cubicBezTo>
                      <a:pt x="273" y="1066"/>
                      <a:pt x="260" y="1060"/>
                      <a:pt x="246" y="1054"/>
                    </a:cubicBezTo>
                    <a:cubicBezTo>
                      <a:pt x="227" y="1045"/>
                      <a:pt x="208" y="1036"/>
                      <a:pt x="189" y="1028"/>
                    </a:cubicBezTo>
                    <a:cubicBezTo>
                      <a:pt x="188" y="1027"/>
                      <a:pt x="186" y="1026"/>
                      <a:pt x="183" y="1025"/>
                    </a:cubicBezTo>
                    <a:cubicBezTo>
                      <a:pt x="183" y="1027"/>
                      <a:pt x="183" y="1027"/>
                      <a:pt x="183" y="1028"/>
                    </a:cubicBezTo>
                    <a:cubicBezTo>
                      <a:pt x="183" y="1029"/>
                      <a:pt x="183" y="1030"/>
                      <a:pt x="184" y="1030"/>
                    </a:cubicBezTo>
                    <a:cubicBezTo>
                      <a:pt x="180" y="1031"/>
                      <a:pt x="179" y="1028"/>
                      <a:pt x="178" y="1027"/>
                    </a:cubicBezTo>
                    <a:cubicBezTo>
                      <a:pt x="176" y="1024"/>
                      <a:pt x="174" y="1021"/>
                      <a:pt x="172" y="1020"/>
                    </a:cubicBezTo>
                    <a:cubicBezTo>
                      <a:pt x="164" y="1017"/>
                      <a:pt x="156" y="1014"/>
                      <a:pt x="148" y="1010"/>
                    </a:cubicBezTo>
                    <a:cubicBezTo>
                      <a:pt x="146" y="1015"/>
                      <a:pt x="147" y="1018"/>
                      <a:pt x="148" y="1022"/>
                    </a:cubicBezTo>
                    <a:cubicBezTo>
                      <a:pt x="150" y="1028"/>
                      <a:pt x="151" y="1034"/>
                      <a:pt x="153" y="1040"/>
                    </a:cubicBezTo>
                    <a:cubicBezTo>
                      <a:pt x="156" y="1052"/>
                      <a:pt x="159" y="1064"/>
                      <a:pt x="163" y="1076"/>
                    </a:cubicBezTo>
                    <a:cubicBezTo>
                      <a:pt x="166" y="1087"/>
                      <a:pt x="170" y="1097"/>
                      <a:pt x="173" y="1107"/>
                    </a:cubicBezTo>
                    <a:cubicBezTo>
                      <a:pt x="176" y="1116"/>
                      <a:pt x="178" y="1125"/>
                      <a:pt x="181" y="1134"/>
                    </a:cubicBezTo>
                    <a:cubicBezTo>
                      <a:pt x="183" y="1138"/>
                      <a:pt x="185" y="1143"/>
                      <a:pt x="190" y="1144"/>
                    </a:cubicBezTo>
                    <a:cubicBezTo>
                      <a:pt x="193" y="1145"/>
                      <a:pt x="196" y="1147"/>
                      <a:pt x="199" y="1148"/>
                    </a:cubicBezTo>
                    <a:cubicBezTo>
                      <a:pt x="210" y="1154"/>
                      <a:pt x="222" y="1158"/>
                      <a:pt x="232" y="1166"/>
                    </a:cubicBezTo>
                    <a:cubicBezTo>
                      <a:pt x="238" y="1170"/>
                      <a:pt x="245" y="1172"/>
                      <a:pt x="252" y="1176"/>
                    </a:cubicBezTo>
                    <a:cubicBezTo>
                      <a:pt x="262" y="1181"/>
                      <a:pt x="272" y="1187"/>
                      <a:pt x="282" y="1193"/>
                    </a:cubicBezTo>
                    <a:cubicBezTo>
                      <a:pt x="285" y="1195"/>
                      <a:pt x="287" y="1197"/>
                      <a:pt x="289" y="1199"/>
                    </a:cubicBezTo>
                    <a:cubicBezTo>
                      <a:pt x="299" y="1210"/>
                      <a:pt x="303" y="1222"/>
                      <a:pt x="296" y="1236"/>
                    </a:cubicBezTo>
                    <a:cubicBezTo>
                      <a:pt x="295" y="1238"/>
                      <a:pt x="296" y="1240"/>
                      <a:pt x="296" y="1242"/>
                    </a:cubicBezTo>
                    <a:cubicBezTo>
                      <a:pt x="298" y="1246"/>
                      <a:pt x="297" y="1251"/>
                      <a:pt x="295" y="1255"/>
                    </a:cubicBezTo>
                    <a:cubicBezTo>
                      <a:pt x="293" y="1259"/>
                      <a:pt x="290" y="1262"/>
                      <a:pt x="290" y="1266"/>
                    </a:cubicBezTo>
                    <a:cubicBezTo>
                      <a:pt x="290" y="1268"/>
                      <a:pt x="287" y="1269"/>
                      <a:pt x="285" y="1270"/>
                    </a:cubicBezTo>
                    <a:cubicBezTo>
                      <a:pt x="284" y="1271"/>
                      <a:pt x="282" y="1270"/>
                      <a:pt x="282" y="1270"/>
                    </a:cubicBezTo>
                    <a:cubicBezTo>
                      <a:pt x="280" y="1278"/>
                      <a:pt x="278" y="1285"/>
                      <a:pt x="276" y="1293"/>
                    </a:cubicBezTo>
                    <a:cubicBezTo>
                      <a:pt x="269" y="1292"/>
                      <a:pt x="262" y="1290"/>
                      <a:pt x="256" y="1289"/>
                    </a:cubicBezTo>
                    <a:cubicBezTo>
                      <a:pt x="254" y="1295"/>
                      <a:pt x="256" y="1301"/>
                      <a:pt x="252" y="1306"/>
                    </a:cubicBezTo>
                    <a:cubicBezTo>
                      <a:pt x="241" y="1306"/>
                      <a:pt x="230" y="1306"/>
                      <a:pt x="219" y="1306"/>
                    </a:cubicBezTo>
                    <a:cubicBezTo>
                      <a:pt x="219" y="1308"/>
                      <a:pt x="219" y="1309"/>
                      <a:pt x="220" y="1310"/>
                    </a:cubicBezTo>
                    <a:cubicBezTo>
                      <a:pt x="221" y="1315"/>
                      <a:pt x="224" y="1319"/>
                      <a:pt x="223" y="1324"/>
                    </a:cubicBezTo>
                    <a:cubicBezTo>
                      <a:pt x="223" y="1333"/>
                      <a:pt x="224" y="1342"/>
                      <a:pt x="227" y="1352"/>
                    </a:cubicBezTo>
                    <a:cubicBezTo>
                      <a:pt x="230" y="1360"/>
                      <a:pt x="232" y="1368"/>
                      <a:pt x="234" y="1377"/>
                    </a:cubicBezTo>
                    <a:cubicBezTo>
                      <a:pt x="235" y="1378"/>
                      <a:pt x="236" y="1379"/>
                      <a:pt x="238" y="1380"/>
                    </a:cubicBezTo>
                    <a:cubicBezTo>
                      <a:pt x="239" y="1380"/>
                      <a:pt x="240" y="1379"/>
                      <a:pt x="241" y="1378"/>
                    </a:cubicBezTo>
                    <a:cubicBezTo>
                      <a:pt x="242" y="1377"/>
                      <a:pt x="243" y="1375"/>
                      <a:pt x="245" y="1374"/>
                    </a:cubicBezTo>
                    <a:cubicBezTo>
                      <a:pt x="253" y="1368"/>
                      <a:pt x="263" y="1363"/>
                      <a:pt x="273" y="1359"/>
                    </a:cubicBezTo>
                    <a:cubicBezTo>
                      <a:pt x="281" y="1357"/>
                      <a:pt x="288" y="1355"/>
                      <a:pt x="296" y="1352"/>
                    </a:cubicBezTo>
                    <a:cubicBezTo>
                      <a:pt x="303" y="1349"/>
                      <a:pt x="310" y="1343"/>
                      <a:pt x="319" y="1342"/>
                    </a:cubicBezTo>
                    <a:cubicBezTo>
                      <a:pt x="323" y="1338"/>
                      <a:pt x="328" y="1339"/>
                      <a:pt x="333" y="1339"/>
                    </a:cubicBezTo>
                    <a:cubicBezTo>
                      <a:pt x="335" y="1339"/>
                      <a:pt x="336" y="1339"/>
                      <a:pt x="338" y="1339"/>
                    </a:cubicBezTo>
                    <a:cubicBezTo>
                      <a:pt x="343" y="1335"/>
                      <a:pt x="349" y="1335"/>
                      <a:pt x="355" y="1336"/>
                    </a:cubicBezTo>
                    <a:cubicBezTo>
                      <a:pt x="368" y="1337"/>
                      <a:pt x="381" y="1337"/>
                      <a:pt x="394" y="1340"/>
                    </a:cubicBezTo>
                    <a:cubicBezTo>
                      <a:pt x="410" y="1344"/>
                      <a:pt x="426" y="1348"/>
                      <a:pt x="441" y="1356"/>
                    </a:cubicBezTo>
                    <a:cubicBezTo>
                      <a:pt x="450" y="1361"/>
                      <a:pt x="458" y="1366"/>
                      <a:pt x="465" y="1373"/>
                    </a:cubicBezTo>
                    <a:cubicBezTo>
                      <a:pt x="465" y="1374"/>
                      <a:pt x="467" y="1374"/>
                      <a:pt x="469" y="1375"/>
                    </a:cubicBezTo>
                    <a:close/>
                    <a:moveTo>
                      <a:pt x="175" y="1966"/>
                    </a:moveTo>
                    <a:cubicBezTo>
                      <a:pt x="173" y="1963"/>
                      <a:pt x="172" y="1958"/>
                      <a:pt x="174" y="1954"/>
                    </a:cubicBezTo>
                    <a:cubicBezTo>
                      <a:pt x="174" y="1952"/>
                      <a:pt x="174" y="1950"/>
                      <a:pt x="174" y="1949"/>
                    </a:cubicBezTo>
                    <a:cubicBezTo>
                      <a:pt x="174" y="1940"/>
                      <a:pt x="175" y="1931"/>
                      <a:pt x="174" y="1922"/>
                    </a:cubicBezTo>
                    <a:cubicBezTo>
                      <a:pt x="174" y="1915"/>
                      <a:pt x="177" y="1908"/>
                      <a:pt x="175" y="1900"/>
                    </a:cubicBezTo>
                    <a:cubicBezTo>
                      <a:pt x="174" y="1897"/>
                      <a:pt x="175" y="1893"/>
                      <a:pt x="175" y="1890"/>
                    </a:cubicBezTo>
                    <a:cubicBezTo>
                      <a:pt x="176" y="1885"/>
                      <a:pt x="178" y="1881"/>
                      <a:pt x="176" y="1876"/>
                    </a:cubicBezTo>
                    <a:cubicBezTo>
                      <a:pt x="175" y="1875"/>
                      <a:pt x="175" y="1873"/>
                      <a:pt x="176" y="1873"/>
                    </a:cubicBezTo>
                    <a:cubicBezTo>
                      <a:pt x="179" y="1870"/>
                      <a:pt x="177" y="1866"/>
                      <a:pt x="176" y="1863"/>
                    </a:cubicBezTo>
                    <a:cubicBezTo>
                      <a:pt x="176" y="1860"/>
                      <a:pt x="177" y="1858"/>
                      <a:pt x="177" y="1855"/>
                    </a:cubicBezTo>
                    <a:cubicBezTo>
                      <a:pt x="177" y="1848"/>
                      <a:pt x="179" y="1841"/>
                      <a:pt x="179" y="1834"/>
                    </a:cubicBezTo>
                    <a:cubicBezTo>
                      <a:pt x="178" y="1814"/>
                      <a:pt x="182" y="1795"/>
                      <a:pt x="183" y="1775"/>
                    </a:cubicBezTo>
                    <a:cubicBezTo>
                      <a:pt x="183" y="1770"/>
                      <a:pt x="184" y="1766"/>
                      <a:pt x="184" y="1761"/>
                    </a:cubicBezTo>
                    <a:cubicBezTo>
                      <a:pt x="184" y="1754"/>
                      <a:pt x="183" y="1748"/>
                      <a:pt x="183" y="1741"/>
                    </a:cubicBezTo>
                    <a:cubicBezTo>
                      <a:pt x="184" y="1741"/>
                      <a:pt x="185" y="1741"/>
                      <a:pt x="185" y="1741"/>
                    </a:cubicBezTo>
                    <a:cubicBezTo>
                      <a:pt x="184" y="1736"/>
                      <a:pt x="184" y="1733"/>
                      <a:pt x="184" y="1729"/>
                    </a:cubicBezTo>
                    <a:cubicBezTo>
                      <a:pt x="184" y="1721"/>
                      <a:pt x="185" y="1714"/>
                      <a:pt x="185" y="1706"/>
                    </a:cubicBezTo>
                    <a:cubicBezTo>
                      <a:pt x="186" y="1697"/>
                      <a:pt x="185" y="1688"/>
                      <a:pt x="186" y="1680"/>
                    </a:cubicBezTo>
                    <a:cubicBezTo>
                      <a:pt x="186" y="1671"/>
                      <a:pt x="187" y="1663"/>
                      <a:pt x="188" y="1655"/>
                    </a:cubicBezTo>
                    <a:cubicBezTo>
                      <a:pt x="188" y="1651"/>
                      <a:pt x="187" y="1649"/>
                      <a:pt x="184" y="1649"/>
                    </a:cubicBezTo>
                    <a:cubicBezTo>
                      <a:pt x="182" y="1648"/>
                      <a:pt x="181" y="1648"/>
                      <a:pt x="179" y="1648"/>
                    </a:cubicBezTo>
                    <a:cubicBezTo>
                      <a:pt x="168" y="1649"/>
                      <a:pt x="157" y="1649"/>
                      <a:pt x="146" y="1649"/>
                    </a:cubicBezTo>
                    <a:cubicBezTo>
                      <a:pt x="134" y="1649"/>
                      <a:pt x="122" y="1648"/>
                      <a:pt x="110" y="1647"/>
                    </a:cubicBezTo>
                    <a:cubicBezTo>
                      <a:pt x="100" y="1646"/>
                      <a:pt x="91" y="1647"/>
                      <a:pt x="82" y="1649"/>
                    </a:cubicBezTo>
                    <a:cubicBezTo>
                      <a:pt x="82" y="1656"/>
                      <a:pt x="82" y="1663"/>
                      <a:pt x="82" y="1670"/>
                    </a:cubicBezTo>
                    <a:cubicBezTo>
                      <a:pt x="82" y="1674"/>
                      <a:pt x="81" y="1679"/>
                      <a:pt x="82" y="1683"/>
                    </a:cubicBezTo>
                    <a:cubicBezTo>
                      <a:pt x="83" y="1687"/>
                      <a:pt x="82" y="1691"/>
                      <a:pt x="82" y="1695"/>
                    </a:cubicBezTo>
                    <a:cubicBezTo>
                      <a:pt x="81" y="1703"/>
                      <a:pt x="83" y="1711"/>
                      <a:pt x="80" y="1718"/>
                    </a:cubicBezTo>
                    <a:cubicBezTo>
                      <a:pt x="80" y="1719"/>
                      <a:pt x="80" y="1720"/>
                      <a:pt x="80" y="1720"/>
                    </a:cubicBezTo>
                    <a:cubicBezTo>
                      <a:pt x="81" y="1725"/>
                      <a:pt x="81" y="1730"/>
                      <a:pt x="81" y="1735"/>
                    </a:cubicBezTo>
                    <a:cubicBezTo>
                      <a:pt x="80" y="1738"/>
                      <a:pt x="80" y="1742"/>
                      <a:pt x="82" y="1745"/>
                    </a:cubicBezTo>
                    <a:cubicBezTo>
                      <a:pt x="84" y="1750"/>
                      <a:pt x="81" y="1756"/>
                      <a:pt x="82" y="1761"/>
                    </a:cubicBezTo>
                    <a:cubicBezTo>
                      <a:pt x="80" y="1764"/>
                      <a:pt x="84" y="1765"/>
                      <a:pt x="83" y="1767"/>
                    </a:cubicBezTo>
                    <a:cubicBezTo>
                      <a:pt x="82" y="1773"/>
                      <a:pt x="83" y="1779"/>
                      <a:pt x="85" y="1785"/>
                    </a:cubicBezTo>
                    <a:cubicBezTo>
                      <a:pt x="85" y="1786"/>
                      <a:pt x="85" y="1788"/>
                      <a:pt x="85" y="1789"/>
                    </a:cubicBezTo>
                    <a:cubicBezTo>
                      <a:pt x="85" y="1794"/>
                      <a:pt x="85" y="1798"/>
                      <a:pt x="83" y="1802"/>
                    </a:cubicBezTo>
                    <a:cubicBezTo>
                      <a:pt x="83" y="1803"/>
                      <a:pt x="83" y="1804"/>
                      <a:pt x="84" y="1805"/>
                    </a:cubicBezTo>
                    <a:cubicBezTo>
                      <a:pt x="87" y="1808"/>
                      <a:pt x="84" y="1810"/>
                      <a:pt x="83" y="1811"/>
                    </a:cubicBezTo>
                    <a:cubicBezTo>
                      <a:pt x="84" y="1813"/>
                      <a:pt x="85" y="1814"/>
                      <a:pt x="85" y="1815"/>
                    </a:cubicBezTo>
                    <a:cubicBezTo>
                      <a:pt x="85" y="1819"/>
                      <a:pt x="86" y="1823"/>
                      <a:pt x="86" y="1828"/>
                    </a:cubicBezTo>
                    <a:cubicBezTo>
                      <a:pt x="86" y="1833"/>
                      <a:pt x="85" y="1839"/>
                      <a:pt x="86" y="1844"/>
                    </a:cubicBezTo>
                    <a:cubicBezTo>
                      <a:pt x="88" y="1849"/>
                      <a:pt x="87" y="1852"/>
                      <a:pt x="86" y="1856"/>
                    </a:cubicBezTo>
                    <a:cubicBezTo>
                      <a:pt x="86" y="1859"/>
                      <a:pt x="85" y="1862"/>
                      <a:pt x="86" y="1866"/>
                    </a:cubicBezTo>
                    <a:cubicBezTo>
                      <a:pt x="86" y="1871"/>
                      <a:pt x="87" y="1876"/>
                      <a:pt x="87" y="1881"/>
                    </a:cubicBezTo>
                    <a:cubicBezTo>
                      <a:pt x="88" y="1887"/>
                      <a:pt x="87" y="1893"/>
                      <a:pt x="88" y="1899"/>
                    </a:cubicBezTo>
                    <a:cubicBezTo>
                      <a:pt x="88" y="1905"/>
                      <a:pt x="84" y="1911"/>
                      <a:pt x="88" y="1916"/>
                    </a:cubicBezTo>
                    <a:cubicBezTo>
                      <a:pt x="88" y="1917"/>
                      <a:pt x="88" y="1917"/>
                      <a:pt x="88" y="1917"/>
                    </a:cubicBezTo>
                    <a:cubicBezTo>
                      <a:pt x="86" y="1920"/>
                      <a:pt x="87" y="1923"/>
                      <a:pt x="87" y="1926"/>
                    </a:cubicBezTo>
                    <a:cubicBezTo>
                      <a:pt x="88" y="1932"/>
                      <a:pt x="88" y="1938"/>
                      <a:pt x="88" y="1943"/>
                    </a:cubicBezTo>
                    <a:cubicBezTo>
                      <a:pt x="88" y="1953"/>
                      <a:pt x="87" y="1963"/>
                      <a:pt x="88" y="1974"/>
                    </a:cubicBezTo>
                    <a:cubicBezTo>
                      <a:pt x="89" y="1980"/>
                      <a:pt x="88" y="1987"/>
                      <a:pt x="88" y="1994"/>
                    </a:cubicBezTo>
                    <a:cubicBezTo>
                      <a:pt x="88" y="1998"/>
                      <a:pt x="89" y="2003"/>
                      <a:pt x="89" y="2008"/>
                    </a:cubicBezTo>
                    <a:cubicBezTo>
                      <a:pt x="89" y="2021"/>
                      <a:pt x="89" y="2034"/>
                      <a:pt x="90" y="2047"/>
                    </a:cubicBezTo>
                    <a:cubicBezTo>
                      <a:pt x="90" y="2054"/>
                      <a:pt x="90" y="2060"/>
                      <a:pt x="90" y="2066"/>
                    </a:cubicBezTo>
                    <a:cubicBezTo>
                      <a:pt x="90" y="2070"/>
                      <a:pt x="89" y="2073"/>
                      <a:pt x="89" y="2077"/>
                    </a:cubicBezTo>
                    <a:cubicBezTo>
                      <a:pt x="90" y="2087"/>
                      <a:pt x="90" y="2096"/>
                      <a:pt x="90" y="2106"/>
                    </a:cubicBezTo>
                    <a:cubicBezTo>
                      <a:pt x="90" y="2117"/>
                      <a:pt x="90" y="2128"/>
                      <a:pt x="90" y="2138"/>
                    </a:cubicBezTo>
                    <a:cubicBezTo>
                      <a:pt x="90" y="2149"/>
                      <a:pt x="90" y="2160"/>
                      <a:pt x="91" y="2171"/>
                    </a:cubicBezTo>
                    <a:cubicBezTo>
                      <a:pt x="92" y="2181"/>
                      <a:pt x="92" y="2192"/>
                      <a:pt x="92" y="2202"/>
                    </a:cubicBezTo>
                    <a:cubicBezTo>
                      <a:pt x="92" y="2204"/>
                      <a:pt x="92" y="2206"/>
                      <a:pt x="93" y="2208"/>
                    </a:cubicBezTo>
                    <a:cubicBezTo>
                      <a:pt x="102" y="2208"/>
                      <a:pt x="110" y="2209"/>
                      <a:pt x="117" y="2209"/>
                    </a:cubicBezTo>
                    <a:cubicBezTo>
                      <a:pt x="123" y="2209"/>
                      <a:pt x="128" y="2210"/>
                      <a:pt x="133" y="2210"/>
                    </a:cubicBezTo>
                    <a:cubicBezTo>
                      <a:pt x="137" y="2210"/>
                      <a:pt x="141" y="2210"/>
                      <a:pt x="145" y="2210"/>
                    </a:cubicBezTo>
                    <a:cubicBezTo>
                      <a:pt x="154" y="2210"/>
                      <a:pt x="162" y="2211"/>
                      <a:pt x="171" y="2211"/>
                    </a:cubicBezTo>
                    <a:cubicBezTo>
                      <a:pt x="177" y="2211"/>
                      <a:pt x="183" y="2210"/>
                      <a:pt x="188" y="2209"/>
                    </a:cubicBezTo>
                    <a:cubicBezTo>
                      <a:pt x="189" y="2200"/>
                      <a:pt x="190" y="2192"/>
                      <a:pt x="192" y="2184"/>
                    </a:cubicBezTo>
                    <a:cubicBezTo>
                      <a:pt x="192" y="2181"/>
                      <a:pt x="191" y="2179"/>
                      <a:pt x="188" y="2178"/>
                    </a:cubicBezTo>
                    <a:cubicBezTo>
                      <a:pt x="180" y="2175"/>
                      <a:pt x="172" y="2171"/>
                      <a:pt x="164" y="2167"/>
                    </a:cubicBezTo>
                    <a:cubicBezTo>
                      <a:pt x="163" y="2167"/>
                      <a:pt x="162" y="2167"/>
                      <a:pt x="162" y="2166"/>
                    </a:cubicBezTo>
                    <a:cubicBezTo>
                      <a:pt x="160" y="2165"/>
                      <a:pt x="158" y="2163"/>
                      <a:pt x="159" y="2160"/>
                    </a:cubicBezTo>
                    <a:cubicBezTo>
                      <a:pt x="161" y="2157"/>
                      <a:pt x="161" y="2154"/>
                      <a:pt x="162" y="2151"/>
                    </a:cubicBezTo>
                    <a:cubicBezTo>
                      <a:pt x="163" y="2140"/>
                      <a:pt x="164" y="2130"/>
                      <a:pt x="165" y="2119"/>
                    </a:cubicBezTo>
                    <a:cubicBezTo>
                      <a:pt x="166" y="2103"/>
                      <a:pt x="167" y="2087"/>
                      <a:pt x="169" y="2071"/>
                    </a:cubicBezTo>
                    <a:cubicBezTo>
                      <a:pt x="169" y="2063"/>
                      <a:pt x="169" y="2055"/>
                      <a:pt x="170" y="2047"/>
                    </a:cubicBezTo>
                    <a:cubicBezTo>
                      <a:pt x="171" y="2040"/>
                      <a:pt x="171" y="2034"/>
                      <a:pt x="172" y="2027"/>
                    </a:cubicBezTo>
                    <a:cubicBezTo>
                      <a:pt x="172" y="2024"/>
                      <a:pt x="172" y="2020"/>
                      <a:pt x="172" y="2016"/>
                    </a:cubicBezTo>
                    <a:cubicBezTo>
                      <a:pt x="172" y="2012"/>
                      <a:pt x="172" y="2008"/>
                      <a:pt x="172" y="2004"/>
                    </a:cubicBezTo>
                    <a:cubicBezTo>
                      <a:pt x="172" y="1999"/>
                      <a:pt x="172" y="1994"/>
                      <a:pt x="172" y="1989"/>
                    </a:cubicBezTo>
                    <a:cubicBezTo>
                      <a:pt x="172" y="1984"/>
                      <a:pt x="172" y="1978"/>
                      <a:pt x="173" y="1973"/>
                    </a:cubicBezTo>
                    <a:cubicBezTo>
                      <a:pt x="173" y="1971"/>
                      <a:pt x="174" y="1969"/>
                      <a:pt x="175" y="1966"/>
                    </a:cubicBezTo>
                    <a:close/>
                    <a:moveTo>
                      <a:pt x="946" y="1650"/>
                    </a:moveTo>
                    <a:cubicBezTo>
                      <a:pt x="938" y="1649"/>
                      <a:pt x="930" y="1649"/>
                      <a:pt x="923" y="1648"/>
                    </a:cubicBezTo>
                    <a:cubicBezTo>
                      <a:pt x="920" y="1648"/>
                      <a:pt x="917" y="1647"/>
                      <a:pt x="913" y="1647"/>
                    </a:cubicBezTo>
                    <a:cubicBezTo>
                      <a:pt x="900" y="1647"/>
                      <a:pt x="887" y="1648"/>
                      <a:pt x="874" y="1648"/>
                    </a:cubicBezTo>
                    <a:cubicBezTo>
                      <a:pt x="866" y="1648"/>
                      <a:pt x="858" y="1648"/>
                      <a:pt x="850" y="1649"/>
                    </a:cubicBezTo>
                    <a:cubicBezTo>
                      <a:pt x="845" y="1649"/>
                      <a:pt x="843" y="1653"/>
                      <a:pt x="845" y="1657"/>
                    </a:cubicBezTo>
                    <a:cubicBezTo>
                      <a:pt x="845" y="1659"/>
                      <a:pt x="846" y="1660"/>
                      <a:pt x="846" y="1662"/>
                    </a:cubicBezTo>
                    <a:cubicBezTo>
                      <a:pt x="847" y="1668"/>
                      <a:pt x="847" y="1674"/>
                      <a:pt x="849" y="1680"/>
                    </a:cubicBezTo>
                    <a:cubicBezTo>
                      <a:pt x="849" y="1684"/>
                      <a:pt x="851" y="1688"/>
                      <a:pt x="852" y="1693"/>
                    </a:cubicBezTo>
                    <a:cubicBezTo>
                      <a:pt x="852" y="1698"/>
                      <a:pt x="853" y="1703"/>
                      <a:pt x="853" y="1709"/>
                    </a:cubicBezTo>
                    <a:cubicBezTo>
                      <a:pt x="853" y="1714"/>
                      <a:pt x="856" y="1719"/>
                      <a:pt x="856" y="1724"/>
                    </a:cubicBezTo>
                    <a:cubicBezTo>
                      <a:pt x="855" y="1730"/>
                      <a:pt x="857" y="1736"/>
                      <a:pt x="858" y="1743"/>
                    </a:cubicBezTo>
                    <a:cubicBezTo>
                      <a:pt x="859" y="1747"/>
                      <a:pt x="860" y="1751"/>
                      <a:pt x="860" y="1755"/>
                    </a:cubicBezTo>
                    <a:cubicBezTo>
                      <a:pt x="861" y="1760"/>
                      <a:pt x="861" y="1764"/>
                      <a:pt x="862" y="1769"/>
                    </a:cubicBezTo>
                    <a:cubicBezTo>
                      <a:pt x="864" y="1785"/>
                      <a:pt x="867" y="1801"/>
                      <a:pt x="869" y="1817"/>
                    </a:cubicBezTo>
                    <a:cubicBezTo>
                      <a:pt x="871" y="1829"/>
                      <a:pt x="872" y="1841"/>
                      <a:pt x="874" y="1852"/>
                    </a:cubicBezTo>
                    <a:cubicBezTo>
                      <a:pt x="875" y="1859"/>
                      <a:pt x="875" y="1865"/>
                      <a:pt x="875" y="1871"/>
                    </a:cubicBezTo>
                    <a:cubicBezTo>
                      <a:pt x="876" y="1880"/>
                      <a:pt x="876" y="1889"/>
                      <a:pt x="877" y="1898"/>
                    </a:cubicBezTo>
                    <a:cubicBezTo>
                      <a:pt x="877" y="1901"/>
                      <a:pt x="877" y="1904"/>
                      <a:pt x="877" y="1907"/>
                    </a:cubicBezTo>
                    <a:cubicBezTo>
                      <a:pt x="878" y="1915"/>
                      <a:pt x="880" y="1923"/>
                      <a:pt x="881" y="1931"/>
                    </a:cubicBezTo>
                    <a:cubicBezTo>
                      <a:pt x="882" y="1942"/>
                      <a:pt x="884" y="1952"/>
                      <a:pt x="885" y="1963"/>
                    </a:cubicBezTo>
                    <a:cubicBezTo>
                      <a:pt x="888" y="1980"/>
                      <a:pt x="890" y="1997"/>
                      <a:pt x="893" y="2015"/>
                    </a:cubicBezTo>
                    <a:cubicBezTo>
                      <a:pt x="895" y="2028"/>
                      <a:pt x="896" y="2041"/>
                      <a:pt x="898" y="2054"/>
                    </a:cubicBezTo>
                    <a:cubicBezTo>
                      <a:pt x="900" y="2066"/>
                      <a:pt x="901" y="2078"/>
                      <a:pt x="900" y="2091"/>
                    </a:cubicBezTo>
                    <a:cubicBezTo>
                      <a:pt x="900" y="2092"/>
                      <a:pt x="900" y="2094"/>
                      <a:pt x="901" y="2095"/>
                    </a:cubicBezTo>
                    <a:cubicBezTo>
                      <a:pt x="904" y="2099"/>
                      <a:pt x="903" y="2103"/>
                      <a:pt x="903" y="2108"/>
                    </a:cubicBezTo>
                    <a:cubicBezTo>
                      <a:pt x="902" y="2117"/>
                      <a:pt x="903" y="2125"/>
                      <a:pt x="904" y="2134"/>
                    </a:cubicBezTo>
                    <a:cubicBezTo>
                      <a:pt x="904" y="2138"/>
                      <a:pt x="905" y="2141"/>
                      <a:pt x="906" y="2144"/>
                    </a:cubicBezTo>
                    <a:cubicBezTo>
                      <a:pt x="907" y="2155"/>
                      <a:pt x="906" y="2165"/>
                      <a:pt x="910" y="2175"/>
                    </a:cubicBezTo>
                    <a:cubicBezTo>
                      <a:pt x="911" y="2179"/>
                      <a:pt x="910" y="2183"/>
                      <a:pt x="906" y="2186"/>
                    </a:cubicBezTo>
                    <a:cubicBezTo>
                      <a:pt x="901" y="2190"/>
                      <a:pt x="897" y="2195"/>
                      <a:pt x="889" y="2195"/>
                    </a:cubicBezTo>
                    <a:cubicBezTo>
                      <a:pt x="888" y="2195"/>
                      <a:pt x="888" y="2195"/>
                      <a:pt x="887" y="2195"/>
                    </a:cubicBezTo>
                    <a:cubicBezTo>
                      <a:pt x="875" y="2199"/>
                      <a:pt x="873" y="2201"/>
                      <a:pt x="876" y="2214"/>
                    </a:cubicBezTo>
                    <a:cubicBezTo>
                      <a:pt x="876" y="2214"/>
                      <a:pt x="876" y="2214"/>
                      <a:pt x="876" y="2214"/>
                    </a:cubicBezTo>
                    <a:cubicBezTo>
                      <a:pt x="877" y="2216"/>
                      <a:pt x="878" y="2217"/>
                      <a:pt x="880" y="2218"/>
                    </a:cubicBezTo>
                    <a:cubicBezTo>
                      <a:pt x="881" y="2218"/>
                      <a:pt x="883" y="2218"/>
                      <a:pt x="885" y="2218"/>
                    </a:cubicBezTo>
                    <a:cubicBezTo>
                      <a:pt x="894" y="2218"/>
                      <a:pt x="903" y="2217"/>
                      <a:pt x="913" y="2216"/>
                    </a:cubicBezTo>
                    <a:cubicBezTo>
                      <a:pt x="922" y="2215"/>
                      <a:pt x="931" y="2216"/>
                      <a:pt x="940" y="2213"/>
                    </a:cubicBezTo>
                    <a:cubicBezTo>
                      <a:pt x="942" y="2212"/>
                      <a:pt x="945" y="2212"/>
                      <a:pt x="948" y="2213"/>
                    </a:cubicBezTo>
                    <a:cubicBezTo>
                      <a:pt x="954" y="2213"/>
                      <a:pt x="960" y="2213"/>
                      <a:pt x="967" y="2214"/>
                    </a:cubicBezTo>
                    <a:cubicBezTo>
                      <a:pt x="967" y="2208"/>
                      <a:pt x="969" y="2202"/>
                      <a:pt x="969" y="2197"/>
                    </a:cubicBezTo>
                    <a:cubicBezTo>
                      <a:pt x="968" y="2178"/>
                      <a:pt x="967" y="2158"/>
                      <a:pt x="966" y="2139"/>
                    </a:cubicBezTo>
                    <a:cubicBezTo>
                      <a:pt x="965" y="2117"/>
                      <a:pt x="965" y="2094"/>
                      <a:pt x="965" y="2072"/>
                    </a:cubicBezTo>
                    <a:cubicBezTo>
                      <a:pt x="964" y="2052"/>
                      <a:pt x="964" y="2032"/>
                      <a:pt x="963" y="2012"/>
                    </a:cubicBezTo>
                    <a:cubicBezTo>
                      <a:pt x="963" y="2003"/>
                      <a:pt x="962" y="1994"/>
                      <a:pt x="962" y="1985"/>
                    </a:cubicBezTo>
                    <a:cubicBezTo>
                      <a:pt x="961" y="1982"/>
                      <a:pt x="961" y="1978"/>
                      <a:pt x="961" y="1975"/>
                    </a:cubicBezTo>
                    <a:cubicBezTo>
                      <a:pt x="961" y="1971"/>
                      <a:pt x="960" y="1967"/>
                      <a:pt x="960" y="1963"/>
                    </a:cubicBezTo>
                    <a:cubicBezTo>
                      <a:pt x="960" y="1953"/>
                      <a:pt x="961" y="1943"/>
                      <a:pt x="960" y="1933"/>
                    </a:cubicBezTo>
                    <a:cubicBezTo>
                      <a:pt x="960" y="1918"/>
                      <a:pt x="959" y="1904"/>
                      <a:pt x="958" y="1889"/>
                    </a:cubicBezTo>
                    <a:cubicBezTo>
                      <a:pt x="958" y="1880"/>
                      <a:pt x="958" y="1871"/>
                      <a:pt x="957" y="1862"/>
                    </a:cubicBezTo>
                    <a:cubicBezTo>
                      <a:pt x="957" y="1854"/>
                      <a:pt x="955" y="1846"/>
                      <a:pt x="955" y="1837"/>
                    </a:cubicBezTo>
                    <a:cubicBezTo>
                      <a:pt x="955" y="1825"/>
                      <a:pt x="954" y="1813"/>
                      <a:pt x="954" y="1801"/>
                    </a:cubicBezTo>
                    <a:cubicBezTo>
                      <a:pt x="954" y="1799"/>
                      <a:pt x="953" y="1798"/>
                      <a:pt x="953" y="1796"/>
                    </a:cubicBezTo>
                    <a:cubicBezTo>
                      <a:pt x="953" y="1787"/>
                      <a:pt x="952" y="1779"/>
                      <a:pt x="951" y="1770"/>
                    </a:cubicBezTo>
                    <a:cubicBezTo>
                      <a:pt x="951" y="1758"/>
                      <a:pt x="951" y="1745"/>
                      <a:pt x="950" y="1732"/>
                    </a:cubicBezTo>
                    <a:cubicBezTo>
                      <a:pt x="950" y="1731"/>
                      <a:pt x="950" y="1730"/>
                      <a:pt x="950" y="1730"/>
                    </a:cubicBezTo>
                    <a:cubicBezTo>
                      <a:pt x="953" y="1716"/>
                      <a:pt x="949" y="1702"/>
                      <a:pt x="949" y="1688"/>
                    </a:cubicBezTo>
                    <a:cubicBezTo>
                      <a:pt x="950" y="1680"/>
                      <a:pt x="948" y="1671"/>
                      <a:pt x="947" y="1662"/>
                    </a:cubicBezTo>
                    <a:cubicBezTo>
                      <a:pt x="947" y="1658"/>
                      <a:pt x="946" y="1654"/>
                      <a:pt x="946" y="1650"/>
                    </a:cubicBezTo>
                    <a:close/>
                    <a:moveTo>
                      <a:pt x="444" y="480"/>
                    </a:moveTo>
                    <a:cubicBezTo>
                      <a:pt x="443" y="485"/>
                      <a:pt x="443" y="490"/>
                      <a:pt x="442" y="494"/>
                    </a:cubicBezTo>
                    <a:cubicBezTo>
                      <a:pt x="439" y="501"/>
                      <a:pt x="436" y="508"/>
                      <a:pt x="432" y="514"/>
                    </a:cubicBezTo>
                    <a:cubicBezTo>
                      <a:pt x="427" y="524"/>
                      <a:pt x="420" y="534"/>
                      <a:pt x="412" y="541"/>
                    </a:cubicBezTo>
                    <a:cubicBezTo>
                      <a:pt x="408" y="546"/>
                      <a:pt x="402" y="547"/>
                      <a:pt x="397" y="550"/>
                    </a:cubicBezTo>
                    <a:cubicBezTo>
                      <a:pt x="390" y="552"/>
                      <a:pt x="389" y="555"/>
                      <a:pt x="393" y="561"/>
                    </a:cubicBezTo>
                    <a:cubicBezTo>
                      <a:pt x="400" y="569"/>
                      <a:pt x="406" y="578"/>
                      <a:pt x="413" y="586"/>
                    </a:cubicBezTo>
                    <a:cubicBezTo>
                      <a:pt x="420" y="593"/>
                      <a:pt x="426" y="601"/>
                      <a:pt x="434" y="607"/>
                    </a:cubicBezTo>
                    <a:cubicBezTo>
                      <a:pt x="441" y="614"/>
                      <a:pt x="448" y="620"/>
                      <a:pt x="456" y="625"/>
                    </a:cubicBezTo>
                    <a:cubicBezTo>
                      <a:pt x="472" y="635"/>
                      <a:pt x="490" y="640"/>
                      <a:pt x="508" y="646"/>
                    </a:cubicBezTo>
                    <a:cubicBezTo>
                      <a:pt x="511" y="647"/>
                      <a:pt x="515" y="648"/>
                      <a:pt x="518" y="648"/>
                    </a:cubicBezTo>
                    <a:cubicBezTo>
                      <a:pt x="528" y="648"/>
                      <a:pt x="538" y="649"/>
                      <a:pt x="549" y="649"/>
                    </a:cubicBezTo>
                    <a:cubicBezTo>
                      <a:pt x="552" y="649"/>
                      <a:pt x="555" y="648"/>
                      <a:pt x="558" y="647"/>
                    </a:cubicBezTo>
                    <a:cubicBezTo>
                      <a:pt x="567" y="645"/>
                      <a:pt x="576" y="642"/>
                      <a:pt x="585" y="639"/>
                    </a:cubicBezTo>
                    <a:cubicBezTo>
                      <a:pt x="587" y="638"/>
                      <a:pt x="589" y="638"/>
                      <a:pt x="591" y="637"/>
                    </a:cubicBezTo>
                    <a:cubicBezTo>
                      <a:pt x="601" y="630"/>
                      <a:pt x="611" y="624"/>
                      <a:pt x="620" y="616"/>
                    </a:cubicBezTo>
                    <a:cubicBezTo>
                      <a:pt x="631" y="606"/>
                      <a:pt x="642" y="596"/>
                      <a:pt x="652" y="584"/>
                    </a:cubicBezTo>
                    <a:cubicBezTo>
                      <a:pt x="656" y="578"/>
                      <a:pt x="660" y="573"/>
                      <a:pt x="664" y="567"/>
                    </a:cubicBezTo>
                    <a:cubicBezTo>
                      <a:pt x="668" y="562"/>
                      <a:pt x="671" y="557"/>
                      <a:pt x="674" y="552"/>
                    </a:cubicBezTo>
                    <a:cubicBezTo>
                      <a:pt x="663" y="543"/>
                      <a:pt x="655" y="533"/>
                      <a:pt x="647" y="522"/>
                    </a:cubicBezTo>
                    <a:cubicBezTo>
                      <a:pt x="644" y="517"/>
                      <a:pt x="641" y="512"/>
                      <a:pt x="639" y="506"/>
                    </a:cubicBezTo>
                    <a:cubicBezTo>
                      <a:pt x="635" y="494"/>
                      <a:pt x="632" y="482"/>
                      <a:pt x="630" y="470"/>
                    </a:cubicBezTo>
                    <a:cubicBezTo>
                      <a:pt x="630" y="470"/>
                      <a:pt x="629" y="470"/>
                      <a:pt x="629" y="470"/>
                    </a:cubicBezTo>
                    <a:cubicBezTo>
                      <a:pt x="621" y="473"/>
                      <a:pt x="613" y="476"/>
                      <a:pt x="605" y="480"/>
                    </a:cubicBezTo>
                    <a:cubicBezTo>
                      <a:pt x="601" y="481"/>
                      <a:pt x="597" y="483"/>
                      <a:pt x="594" y="484"/>
                    </a:cubicBezTo>
                    <a:cubicBezTo>
                      <a:pt x="584" y="486"/>
                      <a:pt x="575" y="487"/>
                      <a:pt x="565" y="489"/>
                    </a:cubicBezTo>
                    <a:cubicBezTo>
                      <a:pt x="559" y="489"/>
                      <a:pt x="554" y="489"/>
                      <a:pt x="548" y="490"/>
                    </a:cubicBezTo>
                    <a:cubicBezTo>
                      <a:pt x="541" y="492"/>
                      <a:pt x="535" y="494"/>
                      <a:pt x="528" y="492"/>
                    </a:cubicBezTo>
                    <a:cubicBezTo>
                      <a:pt x="527" y="492"/>
                      <a:pt x="527" y="492"/>
                      <a:pt x="526" y="492"/>
                    </a:cubicBezTo>
                    <a:cubicBezTo>
                      <a:pt x="517" y="492"/>
                      <a:pt x="509" y="493"/>
                      <a:pt x="500" y="493"/>
                    </a:cubicBezTo>
                    <a:cubicBezTo>
                      <a:pt x="489" y="492"/>
                      <a:pt x="477" y="491"/>
                      <a:pt x="466" y="487"/>
                    </a:cubicBezTo>
                    <a:cubicBezTo>
                      <a:pt x="463" y="486"/>
                      <a:pt x="460" y="486"/>
                      <a:pt x="458" y="486"/>
                    </a:cubicBezTo>
                    <a:cubicBezTo>
                      <a:pt x="453" y="484"/>
                      <a:pt x="449" y="482"/>
                      <a:pt x="444" y="480"/>
                    </a:cubicBezTo>
                    <a:close/>
                    <a:moveTo>
                      <a:pt x="228" y="2270"/>
                    </a:moveTo>
                    <a:cubicBezTo>
                      <a:pt x="227" y="2280"/>
                      <a:pt x="226" y="2291"/>
                      <a:pt x="226" y="2302"/>
                    </a:cubicBezTo>
                    <a:cubicBezTo>
                      <a:pt x="226" y="2315"/>
                      <a:pt x="229" y="2328"/>
                      <a:pt x="239" y="2338"/>
                    </a:cubicBezTo>
                    <a:cubicBezTo>
                      <a:pt x="244" y="2342"/>
                      <a:pt x="248" y="2346"/>
                      <a:pt x="252" y="2350"/>
                    </a:cubicBezTo>
                    <a:cubicBezTo>
                      <a:pt x="254" y="2352"/>
                      <a:pt x="256" y="2354"/>
                      <a:pt x="259" y="2355"/>
                    </a:cubicBezTo>
                    <a:cubicBezTo>
                      <a:pt x="269" y="2359"/>
                      <a:pt x="278" y="2364"/>
                      <a:pt x="289" y="2367"/>
                    </a:cubicBezTo>
                    <a:cubicBezTo>
                      <a:pt x="297" y="2369"/>
                      <a:pt x="305" y="2371"/>
                      <a:pt x="314" y="2372"/>
                    </a:cubicBezTo>
                    <a:cubicBezTo>
                      <a:pt x="329" y="2373"/>
                      <a:pt x="345" y="2373"/>
                      <a:pt x="361" y="2368"/>
                    </a:cubicBezTo>
                    <a:cubicBezTo>
                      <a:pt x="369" y="2366"/>
                      <a:pt x="377" y="2366"/>
                      <a:pt x="385" y="2364"/>
                    </a:cubicBezTo>
                    <a:cubicBezTo>
                      <a:pt x="393" y="2362"/>
                      <a:pt x="401" y="2358"/>
                      <a:pt x="405" y="2349"/>
                    </a:cubicBezTo>
                    <a:cubicBezTo>
                      <a:pt x="407" y="2343"/>
                      <a:pt x="410" y="2337"/>
                      <a:pt x="412" y="2331"/>
                    </a:cubicBezTo>
                    <a:cubicBezTo>
                      <a:pt x="414" y="2323"/>
                      <a:pt x="414" y="2314"/>
                      <a:pt x="409" y="2307"/>
                    </a:cubicBezTo>
                    <a:cubicBezTo>
                      <a:pt x="403" y="2300"/>
                      <a:pt x="396" y="2294"/>
                      <a:pt x="388" y="2291"/>
                    </a:cubicBezTo>
                    <a:cubicBezTo>
                      <a:pt x="381" y="2288"/>
                      <a:pt x="374" y="2285"/>
                      <a:pt x="369" y="2280"/>
                    </a:cubicBezTo>
                    <a:cubicBezTo>
                      <a:pt x="366" y="2278"/>
                      <a:pt x="364" y="2276"/>
                      <a:pt x="361" y="2275"/>
                    </a:cubicBezTo>
                    <a:cubicBezTo>
                      <a:pt x="351" y="2271"/>
                      <a:pt x="341" y="2267"/>
                      <a:pt x="331" y="2265"/>
                    </a:cubicBezTo>
                    <a:cubicBezTo>
                      <a:pt x="322" y="2262"/>
                      <a:pt x="312" y="2261"/>
                      <a:pt x="303" y="2260"/>
                    </a:cubicBezTo>
                    <a:cubicBezTo>
                      <a:pt x="291" y="2260"/>
                      <a:pt x="279" y="2260"/>
                      <a:pt x="268" y="2260"/>
                    </a:cubicBezTo>
                    <a:cubicBezTo>
                      <a:pt x="260" y="2261"/>
                      <a:pt x="253" y="2260"/>
                      <a:pt x="246" y="2263"/>
                    </a:cubicBezTo>
                    <a:cubicBezTo>
                      <a:pt x="240" y="2265"/>
                      <a:pt x="234" y="2268"/>
                      <a:pt x="228" y="2270"/>
                    </a:cubicBezTo>
                    <a:close/>
                    <a:moveTo>
                      <a:pt x="287" y="1227"/>
                    </a:moveTo>
                    <a:cubicBezTo>
                      <a:pt x="287" y="1223"/>
                      <a:pt x="288" y="1221"/>
                      <a:pt x="287" y="1219"/>
                    </a:cubicBezTo>
                    <a:cubicBezTo>
                      <a:pt x="285" y="1213"/>
                      <a:pt x="283" y="1207"/>
                      <a:pt x="277" y="1204"/>
                    </a:cubicBezTo>
                    <a:cubicBezTo>
                      <a:pt x="273" y="1201"/>
                      <a:pt x="270" y="1199"/>
                      <a:pt x="266" y="1197"/>
                    </a:cubicBezTo>
                    <a:cubicBezTo>
                      <a:pt x="251" y="1188"/>
                      <a:pt x="235" y="1180"/>
                      <a:pt x="220" y="1171"/>
                    </a:cubicBezTo>
                    <a:cubicBezTo>
                      <a:pt x="219" y="1171"/>
                      <a:pt x="219" y="1171"/>
                      <a:pt x="219" y="1171"/>
                    </a:cubicBezTo>
                    <a:cubicBezTo>
                      <a:pt x="208" y="1166"/>
                      <a:pt x="196" y="1161"/>
                      <a:pt x="186" y="1156"/>
                    </a:cubicBezTo>
                    <a:cubicBezTo>
                      <a:pt x="182" y="1154"/>
                      <a:pt x="179" y="1152"/>
                      <a:pt x="177" y="1149"/>
                    </a:cubicBezTo>
                    <a:cubicBezTo>
                      <a:pt x="174" y="1144"/>
                      <a:pt x="170" y="1140"/>
                      <a:pt x="168" y="1136"/>
                    </a:cubicBezTo>
                    <a:cubicBezTo>
                      <a:pt x="166" y="1132"/>
                      <a:pt x="162" y="1128"/>
                      <a:pt x="165" y="1124"/>
                    </a:cubicBezTo>
                    <a:cubicBezTo>
                      <a:pt x="166" y="1123"/>
                      <a:pt x="165" y="1122"/>
                      <a:pt x="165" y="1122"/>
                    </a:cubicBezTo>
                    <a:cubicBezTo>
                      <a:pt x="161" y="1111"/>
                      <a:pt x="157" y="1100"/>
                      <a:pt x="153" y="1088"/>
                    </a:cubicBezTo>
                    <a:cubicBezTo>
                      <a:pt x="150" y="1089"/>
                      <a:pt x="147" y="1090"/>
                      <a:pt x="145" y="1091"/>
                    </a:cubicBezTo>
                    <a:cubicBezTo>
                      <a:pt x="143" y="1092"/>
                      <a:pt x="142" y="1093"/>
                      <a:pt x="140" y="1094"/>
                    </a:cubicBezTo>
                    <a:cubicBezTo>
                      <a:pt x="135" y="1094"/>
                      <a:pt x="133" y="1098"/>
                      <a:pt x="131" y="1101"/>
                    </a:cubicBezTo>
                    <a:cubicBezTo>
                      <a:pt x="124" y="1113"/>
                      <a:pt x="121" y="1126"/>
                      <a:pt x="121" y="1140"/>
                    </a:cubicBezTo>
                    <a:cubicBezTo>
                      <a:pt x="120" y="1155"/>
                      <a:pt x="120" y="1170"/>
                      <a:pt x="123" y="1185"/>
                    </a:cubicBezTo>
                    <a:cubicBezTo>
                      <a:pt x="124" y="1186"/>
                      <a:pt x="123" y="1188"/>
                      <a:pt x="124" y="1189"/>
                    </a:cubicBezTo>
                    <a:cubicBezTo>
                      <a:pt x="124" y="1193"/>
                      <a:pt x="123" y="1198"/>
                      <a:pt x="124" y="1202"/>
                    </a:cubicBezTo>
                    <a:cubicBezTo>
                      <a:pt x="129" y="1215"/>
                      <a:pt x="131" y="1230"/>
                      <a:pt x="138" y="1242"/>
                    </a:cubicBezTo>
                    <a:cubicBezTo>
                      <a:pt x="140" y="1245"/>
                      <a:pt x="141" y="1249"/>
                      <a:pt x="142" y="1253"/>
                    </a:cubicBezTo>
                    <a:cubicBezTo>
                      <a:pt x="146" y="1265"/>
                      <a:pt x="156" y="1272"/>
                      <a:pt x="163" y="1282"/>
                    </a:cubicBezTo>
                    <a:cubicBezTo>
                      <a:pt x="163" y="1283"/>
                      <a:pt x="163" y="1283"/>
                      <a:pt x="164" y="1283"/>
                    </a:cubicBezTo>
                    <a:cubicBezTo>
                      <a:pt x="170" y="1286"/>
                      <a:pt x="176" y="1290"/>
                      <a:pt x="183" y="1292"/>
                    </a:cubicBezTo>
                    <a:cubicBezTo>
                      <a:pt x="191" y="1294"/>
                      <a:pt x="200" y="1295"/>
                      <a:pt x="209" y="1296"/>
                    </a:cubicBezTo>
                    <a:cubicBezTo>
                      <a:pt x="219" y="1297"/>
                      <a:pt x="230" y="1300"/>
                      <a:pt x="241" y="1297"/>
                    </a:cubicBezTo>
                    <a:cubicBezTo>
                      <a:pt x="241" y="1293"/>
                      <a:pt x="241" y="1289"/>
                      <a:pt x="241" y="1284"/>
                    </a:cubicBezTo>
                    <a:cubicBezTo>
                      <a:pt x="237" y="1284"/>
                      <a:pt x="232" y="1283"/>
                      <a:pt x="228" y="1282"/>
                    </a:cubicBezTo>
                    <a:cubicBezTo>
                      <a:pt x="217" y="1281"/>
                      <a:pt x="206" y="1279"/>
                      <a:pt x="195" y="1276"/>
                    </a:cubicBezTo>
                    <a:cubicBezTo>
                      <a:pt x="181" y="1271"/>
                      <a:pt x="168" y="1265"/>
                      <a:pt x="157" y="1254"/>
                    </a:cubicBezTo>
                    <a:cubicBezTo>
                      <a:pt x="155" y="1253"/>
                      <a:pt x="154" y="1251"/>
                      <a:pt x="151" y="1248"/>
                    </a:cubicBezTo>
                    <a:cubicBezTo>
                      <a:pt x="157" y="1248"/>
                      <a:pt x="160" y="1247"/>
                      <a:pt x="164" y="1250"/>
                    </a:cubicBezTo>
                    <a:cubicBezTo>
                      <a:pt x="172" y="1258"/>
                      <a:pt x="182" y="1264"/>
                      <a:pt x="194" y="1266"/>
                    </a:cubicBezTo>
                    <a:cubicBezTo>
                      <a:pt x="205" y="1267"/>
                      <a:pt x="216" y="1271"/>
                      <a:pt x="227" y="1271"/>
                    </a:cubicBezTo>
                    <a:cubicBezTo>
                      <a:pt x="234" y="1271"/>
                      <a:pt x="241" y="1273"/>
                      <a:pt x="247" y="1275"/>
                    </a:cubicBezTo>
                    <a:cubicBezTo>
                      <a:pt x="252" y="1277"/>
                      <a:pt x="257" y="1278"/>
                      <a:pt x="262" y="1280"/>
                    </a:cubicBezTo>
                    <a:cubicBezTo>
                      <a:pt x="266" y="1281"/>
                      <a:pt x="269" y="1279"/>
                      <a:pt x="269" y="1275"/>
                    </a:cubicBezTo>
                    <a:cubicBezTo>
                      <a:pt x="270" y="1272"/>
                      <a:pt x="269" y="1268"/>
                      <a:pt x="269" y="1265"/>
                    </a:cubicBezTo>
                    <a:cubicBezTo>
                      <a:pt x="262" y="1262"/>
                      <a:pt x="256" y="1259"/>
                      <a:pt x="249" y="1257"/>
                    </a:cubicBezTo>
                    <a:cubicBezTo>
                      <a:pt x="231" y="1252"/>
                      <a:pt x="214" y="1247"/>
                      <a:pt x="197" y="1243"/>
                    </a:cubicBezTo>
                    <a:cubicBezTo>
                      <a:pt x="186" y="1240"/>
                      <a:pt x="176" y="1238"/>
                      <a:pt x="167" y="1230"/>
                    </a:cubicBezTo>
                    <a:cubicBezTo>
                      <a:pt x="163" y="1227"/>
                      <a:pt x="157" y="1225"/>
                      <a:pt x="153" y="1222"/>
                    </a:cubicBezTo>
                    <a:cubicBezTo>
                      <a:pt x="149" y="1219"/>
                      <a:pt x="144" y="1216"/>
                      <a:pt x="144" y="1209"/>
                    </a:cubicBezTo>
                    <a:cubicBezTo>
                      <a:pt x="148" y="1208"/>
                      <a:pt x="150" y="1208"/>
                      <a:pt x="153" y="1211"/>
                    </a:cubicBezTo>
                    <a:cubicBezTo>
                      <a:pt x="154" y="1213"/>
                      <a:pt x="157" y="1215"/>
                      <a:pt x="159" y="1216"/>
                    </a:cubicBezTo>
                    <a:cubicBezTo>
                      <a:pt x="167" y="1221"/>
                      <a:pt x="174" y="1226"/>
                      <a:pt x="182" y="1231"/>
                    </a:cubicBezTo>
                    <a:cubicBezTo>
                      <a:pt x="186" y="1233"/>
                      <a:pt x="190" y="1233"/>
                      <a:pt x="194" y="1234"/>
                    </a:cubicBezTo>
                    <a:cubicBezTo>
                      <a:pt x="197" y="1235"/>
                      <a:pt x="200" y="1234"/>
                      <a:pt x="202" y="1235"/>
                    </a:cubicBezTo>
                    <a:cubicBezTo>
                      <a:pt x="210" y="1237"/>
                      <a:pt x="218" y="1238"/>
                      <a:pt x="226" y="1240"/>
                    </a:cubicBezTo>
                    <a:cubicBezTo>
                      <a:pt x="241" y="1245"/>
                      <a:pt x="257" y="1246"/>
                      <a:pt x="271" y="1253"/>
                    </a:cubicBezTo>
                    <a:cubicBezTo>
                      <a:pt x="273" y="1254"/>
                      <a:pt x="275" y="1254"/>
                      <a:pt x="278" y="1254"/>
                    </a:cubicBezTo>
                    <a:cubicBezTo>
                      <a:pt x="282" y="1254"/>
                      <a:pt x="286" y="1251"/>
                      <a:pt x="285" y="1247"/>
                    </a:cubicBezTo>
                    <a:cubicBezTo>
                      <a:pt x="285" y="1244"/>
                      <a:pt x="284" y="1240"/>
                      <a:pt x="280" y="1238"/>
                    </a:cubicBezTo>
                    <a:cubicBezTo>
                      <a:pt x="275" y="1236"/>
                      <a:pt x="271" y="1234"/>
                      <a:pt x="266" y="1232"/>
                    </a:cubicBezTo>
                    <a:cubicBezTo>
                      <a:pt x="259" y="1229"/>
                      <a:pt x="251" y="1227"/>
                      <a:pt x="243" y="1224"/>
                    </a:cubicBezTo>
                    <a:cubicBezTo>
                      <a:pt x="239" y="1223"/>
                      <a:pt x="235" y="1222"/>
                      <a:pt x="230" y="1220"/>
                    </a:cubicBezTo>
                    <a:cubicBezTo>
                      <a:pt x="216" y="1217"/>
                      <a:pt x="202" y="1213"/>
                      <a:pt x="188" y="1210"/>
                    </a:cubicBezTo>
                    <a:cubicBezTo>
                      <a:pt x="180" y="1208"/>
                      <a:pt x="173" y="1204"/>
                      <a:pt x="166" y="1201"/>
                    </a:cubicBezTo>
                    <a:cubicBezTo>
                      <a:pt x="161" y="1198"/>
                      <a:pt x="156" y="1195"/>
                      <a:pt x="152" y="1191"/>
                    </a:cubicBezTo>
                    <a:cubicBezTo>
                      <a:pt x="151" y="1189"/>
                      <a:pt x="149" y="1187"/>
                      <a:pt x="150" y="1185"/>
                    </a:cubicBezTo>
                    <a:cubicBezTo>
                      <a:pt x="152" y="1182"/>
                      <a:pt x="157" y="1182"/>
                      <a:pt x="159" y="1183"/>
                    </a:cubicBezTo>
                    <a:cubicBezTo>
                      <a:pt x="161" y="1185"/>
                      <a:pt x="162" y="1186"/>
                      <a:pt x="164" y="1188"/>
                    </a:cubicBezTo>
                    <a:cubicBezTo>
                      <a:pt x="165" y="1189"/>
                      <a:pt x="167" y="1191"/>
                      <a:pt x="168" y="1192"/>
                    </a:cubicBezTo>
                    <a:cubicBezTo>
                      <a:pt x="179" y="1198"/>
                      <a:pt x="190" y="1204"/>
                      <a:pt x="202" y="1206"/>
                    </a:cubicBezTo>
                    <a:cubicBezTo>
                      <a:pt x="214" y="1208"/>
                      <a:pt x="225" y="1211"/>
                      <a:pt x="236" y="1213"/>
                    </a:cubicBezTo>
                    <a:cubicBezTo>
                      <a:pt x="240" y="1214"/>
                      <a:pt x="244" y="1213"/>
                      <a:pt x="247" y="1215"/>
                    </a:cubicBezTo>
                    <a:cubicBezTo>
                      <a:pt x="259" y="1220"/>
                      <a:pt x="274" y="1220"/>
                      <a:pt x="287" y="1227"/>
                    </a:cubicBezTo>
                    <a:close/>
                    <a:moveTo>
                      <a:pt x="478" y="1184"/>
                    </a:moveTo>
                    <a:cubicBezTo>
                      <a:pt x="478" y="1184"/>
                      <a:pt x="478" y="1185"/>
                      <a:pt x="478" y="1185"/>
                    </a:cubicBezTo>
                    <a:cubicBezTo>
                      <a:pt x="476" y="1189"/>
                      <a:pt x="475" y="1191"/>
                      <a:pt x="479" y="1194"/>
                    </a:cubicBezTo>
                    <a:cubicBezTo>
                      <a:pt x="480" y="1195"/>
                      <a:pt x="480" y="1199"/>
                      <a:pt x="480" y="1201"/>
                    </a:cubicBezTo>
                    <a:cubicBezTo>
                      <a:pt x="481" y="1204"/>
                      <a:pt x="480" y="1207"/>
                      <a:pt x="480" y="1210"/>
                    </a:cubicBezTo>
                    <a:cubicBezTo>
                      <a:pt x="481" y="1223"/>
                      <a:pt x="481" y="1236"/>
                      <a:pt x="482" y="1249"/>
                    </a:cubicBezTo>
                    <a:cubicBezTo>
                      <a:pt x="482" y="1254"/>
                      <a:pt x="479" y="1259"/>
                      <a:pt x="481" y="1265"/>
                    </a:cubicBezTo>
                    <a:cubicBezTo>
                      <a:pt x="478" y="1267"/>
                      <a:pt x="483" y="1269"/>
                      <a:pt x="482" y="1272"/>
                    </a:cubicBezTo>
                    <a:cubicBezTo>
                      <a:pt x="481" y="1274"/>
                      <a:pt x="479" y="1278"/>
                      <a:pt x="483" y="1280"/>
                    </a:cubicBezTo>
                    <a:cubicBezTo>
                      <a:pt x="484" y="1290"/>
                      <a:pt x="483" y="1300"/>
                      <a:pt x="483" y="1310"/>
                    </a:cubicBezTo>
                    <a:cubicBezTo>
                      <a:pt x="483" y="1315"/>
                      <a:pt x="482" y="1321"/>
                      <a:pt x="482" y="1326"/>
                    </a:cubicBezTo>
                    <a:cubicBezTo>
                      <a:pt x="482" y="1330"/>
                      <a:pt x="483" y="1333"/>
                      <a:pt x="483" y="1337"/>
                    </a:cubicBezTo>
                    <a:cubicBezTo>
                      <a:pt x="483" y="1344"/>
                      <a:pt x="482" y="1352"/>
                      <a:pt x="483" y="1359"/>
                    </a:cubicBezTo>
                    <a:cubicBezTo>
                      <a:pt x="483" y="1369"/>
                      <a:pt x="485" y="1378"/>
                      <a:pt x="485" y="1388"/>
                    </a:cubicBezTo>
                    <a:cubicBezTo>
                      <a:pt x="485" y="1393"/>
                      <a:pt x="487" y="1397"/>
                      <a:pt x="489" y="1402"/>
                    </a:cubicBezTo>
                    <a:cubicBezTo>
                      <a:pt x="494" y="1411"/>
                      <a:pt x="503" y="1418"/>
                      <a:pt x="503" y="1429"/>
                    </a:cubicBezTo>
                    <a:cubicBezTo>
                      <a:pt x="503" y="1429"/>
                      <a:pt x="503" y="1430"/>
                      <a:pt x="503" y="1430"/>
                    </a:cubicBezTo>
                    <a:cubicBezTo>
                      <a:pt x="505" y="1434"/>
                      <a:pt x="506" y="1438"/>
                      <a:pt x="508" y="1442"/>
                    </a:cubicBezTo>
                    <a:cubicBezTo>
                      <a:pt x="510" y="1445"/>
                      <a:pt x="510" y="1448"/>
                      <a:pt x="509" y="1452"/>
                    </a:cubicBezTo>
                    <a:cubicBezTo>
                      <a:pt x="506" y="1458"/>
                      <a:pt x="511" y="1464"/>
                      <a:pt x="518" y="1463"/>
                    </a:cubicBezTo>
                    <a:cubicBezTo>
                      <a:pt x="522" y="1463"/>
                      <a:pt x="527" y="1462"/>
                      <a:pt x="531" y="1461"/>
                    </a:cubicBezTo>
                    <a:cubicBezTo>
                      <a:pt x="536" y="1459"/>
                      <a:pt x="541" y="1456"/>
                      <a:pt x="541" y="1449"/>
                    </a:cubicBezTo>
                    <a:cubicBezTo>
                      <a:pt x="542" y="1439"/>
                      <a:pt x="542" y="1430"/>
                      <a:pt x="543" y="1420"/>
                    </a:cubicBezTo>
                    <a:cubicBezTo>
                      <a:pt x="543" y="1416"/>
                      <a:pt x="544" y="1411"/>
                      <a:pt x="544" y="1407"/>
                    </a:cubicBezTo>
                    <a:cubicBezTo>
                      <a:pt x="544" y="1393"/>
                      <a:pt x="544" y="1379"/>
                      <a:pt x="544" y="1366"/>
                    </a:cubicBezTo>
                    <a:cubicBezTo>
                      <a:pt x="544" y="1362"/>
                      <a:pt x="543" y="1358"/>
                      <a:pt x="543" y="1354"/>
                    </a:cubicBezTo>
                    <a:cubicBezTo>
                      <a:pt x="543" y="1348"/>
                      <a:pt x="545" y="1341"/>
                      <a:pt x="545" y="1334"/>
                    </a:cubicBezTo>
                    <a:cubicBezTo>
                      <a:pt x="543" y="1322"/>
                      <a:pt x="547" y="1309"/>
                      <a:pt x="546" y="1296"/>
                    </a:cubicBezTo>
                    <a:cubicBezTo>
                      <a:pt x="546" y="1289"/>
                      <a:pt x="547" y="1282"/>
                      <a:pt x="546" y="1275"/>
                    </a:cubicBezTo>
                    <a:cubicBezTo>
                      <a:pt x="546" y="1270"/>
                      <a:pt x="545" y="1266"/>
                      <a:pt x="547" y="1261"/>
                    </a:cubicBezTo>
                    <a:cubicBezTo>
                      <a:pt x="548" y="1256"/>
                      <a:pt x="545" y="1251"/>
                      <a:pt x="545" y="1246"/>
                    </a:cubicBezTo>
                    <a:cubicBezTo>
                      <a:pt x="545" y="1246"/>
                      <a:pt x="546" y="1245"/>
                      <a:pt x="546" y="1245"/>
                    </a:cubicBezTo>
                    <a:cubicBezTo>
                      <a:pt x="546" y="1236"/>
                      <a:pt x="547" y="1228"/>
                      <a:pt x="548" y="1220"/>
                    </a:cubicBezTo>
                    <a:cubicBezTo>
                      <a:pt x="548" y="1219"/>
                      <a:pt x="547" y="1218"/>
                      <a:pt x="547" y="1218"/>
                    </a:cubicBezTo>
                    <a:cubicBezTo>
                      <a:pt x="544" y="1213"/>
                      <a:pt x="545" y="1207"/>
                      <a:pt x="546" y="1202"/>
                    </a:cubicBezTo>
                    <a:cubicBezTo>
                      <a:pt x="549" y="1193"/>
                      <a:pt x="548" y="1185"/>
                      <a:pt x="547" y="1176"/>
                    </a:cubicBezTo>
                    <a:cubicBezTo>
                      <a:pt x="543" y="1180"/>
                      <a:pt x="539" y="1183"/>
                      <a:pt x="535" y="1186"/>
                    </a:cubicBezTo>
                    <a:cubicBezTo>
                      <a:pt x="528" y="1192"/>
                      <a:pt x="520" y="1194"/>
                      <a:pt x="512" y="1192"/>
                    </a:cubicBezTo>
                    <a:cubicBezTo>
                      <a:pt x="501" y="1190"/>
                      <a:pt x="490" y="1187"/>
                      <a:pt x="478" y="1184"/>
                    </a:cubicBezTo>
                    <a:close/>
                    <a:moveTo>
                      <a:pt x="819" y="2274"/>
                    </a:moveTo>
                    <a:cubicBezTo>
                      <a:pt x="816" y="2272"/>
                      <a:pt x="814" y="2271"/>
                      <a:pt x="812" y="2269"/>
                    </a:cubicBezTo>
                    <a:cubicBezTo>
                      <a:pt x="803" y="2257"/>
                      <a:pt x="790" y="2250"/>
                      <a:pt x="776" y="2244"/>
                    </a:cubicBezTo>
                    <a:cubicBezTo>
                      <a:pt x="769" y="2241"/>
                      <a:pt x="761" y="2238"/>
                      <a:pt x="754" y="2237"/>
                    </a:cubicBezTo>
                    <a:cubicBezTo>
                      <a:pt x="736" y="2234"/>
                      <a:pt x="720" y="2238"/>
                      <a:pt x="704" y="2244"/>
                    </a:cubicBezTo>
                    <a:cubicBezTo>
                      <a:pt x="687" y="2250"/>
                      <a:pt x="670" y="2257"/>
                      <a:pt x="653" y="2263"/>
                    </a:cubicBezTo>
                    <a:cubicBezTo>
                      <a:pt x="643" y="2267"/>
                      <a:pt x="638" y="2273"/>
                      <a:pt x="638" y="2284"/>
                    </a:cubicBezTo>
                    <a:cubicBezTo>
                      <a:pt x="638" y="2292"/>
                      <a:pt x="639" y="2300"/>
                      <a:pt x="642" y="2308"/>
                    </a:cubicBezTo>
                    <a:cubicBezTo>
                      <a:pt x="642" y="2310"/>
                      <a:pt x="643" y="2313"/>
                      <a:pt x="644" y="2314"/>
                    </a:cubicBezTo>
                    <a:cubicBezTo>
                      <a:pt x="651" y="2320"/>
                      <a:pt x="657" y="2327"/>
                      <a:pt x="667" y="2330"/>
                    </a:cubicBezTo>
                    <a:cubicBezTo>
                      <a:pt x="675" y="2334"/>
                      <a:pt x="684" y="2336"/>
                      <a:pt x="692" y="2338"/>
                    </a:cubicBezTo>
                    <a:cubicBezTo>
                      <a:pt x="701" y="2339"/>
                      <a:pt x="709" y="2342"/>
                      <a:pt x="718" y="2340"/>
                    </a:cubicBezTo>
                    <a:cubicBezTo>
                      <a:pt x="726" y="2338"/>
                      <a:pt x="736" y="2339"/>
                      <a:pt x="744" y="2336"/>
                    </a:cubicBezTo>
                    <a:cubicBezTo>
                      <a:pt x="759" y="2332"/>
                      <a:pt x="773" y="2327"/>
                      <a:pt x="786" y="2319"/>
                    </a:cubicBezTo>
                    <a:cubicBezTo>
                      <a:pt x="792" y="2315"/>
                      <a:pt x="798" y="2311"/>
                      <a:pt x="802" y="2307"/>
                    </a:cubicBezTo>
                    <a:cubicBezTo>
                      <a:pt x="807" y="2301"/>
                      <a:pt x="810" y="2294"/>
                      <a:pt x="813" y="2287"/>
                    </a:cubicBezTo>
                    <a:cubicBezTo>
                      <a:pt x="816" y="2283"/>
                      <a:pt x="817" y="2279"/>
                      <a:pt x="819" y="2274"/>
                    </a:cubicBezTo>
                    <a:close/>
                    <a:moveTo>
                      <a:pt x="866" y="929"/>
                    </a:moveTo>
                    <a:cubicBezTo>
                      <a:pt x="865" y="928"/>
                      <a:pt x="865" y="928"/>
                      <a:pt x="864" y="928"/>
                    </a:cubicBezTo>
                    <a:cubicBezTo>
                      <a:pt x="860" y="930"/>
                      <a:pt x="857" y="932"/>
                      <a:pt x="853" y="934"/>
                    </a:cubicBezTo>
                    <a:cubicBezTo>
                      <a:pt x="847" y="936"/>
                      <a:pt x="842" y="939"/>
                      <a:pt x="837" y="942"/>
                    </a:cubicBezTo>
                    <a:cubicBezTo>
                      <a:pt x="833" y="946"/>
                      <a:pt x="828" y="949"/>
                      <a:pt x="824" y="952"/>
                    </a:cubicBezTo>
                    <a:cubicBezTo>
                      <a:pt x="815" y="958"/>
                      <a:pt x="806" y="963"/>
                      <a:pt x="798" y="968"/>
                    </a:cubicBezTo>
                    <a:cubicBezTo>
                      <a:pt x="793" y="971"/>
                      <a:pt x="787" y="974"/>
                      <a:pt x="782" y="978"/>
                    </a:cubicBezTo>
                    <a:cubicBezTo>
                      <a:pt x="775" y="982"/>
                      <a:pt x="769" y="987"/>
                      <a:pt x="762" y="991"/>
                    </a:cubicBezTo>
                    <a:cubicBezTo>
                      <a:pt x="747" y="1000"/>
                      <a:pt x="732" y="1008"/>
                      <a:pt x="716" y="1017"/>
                    </a:cubicBezTo>
                    <a:cubicBezTo>
                      <a:pt x="710" y="1021"/>
                      <a:pt x="703" y="1025"/>
                      <a:pt x="696" y="1028"/>
                    </a:cubicBezTo>
                    <a:cubicBezTo>
                      <a:pt x="687" y="1033"/>
                      <a:pt x="678" y="1038"/>
                      <a:pt x="669" y="1044"/>
                    </a:cubicBezTo>
                    <a:cubicBezTo>
                      <a:pt x="658" y="1049"/>
                      <a:pt x="648" y="1056"/>
                      <a:pt x="637" y="1062"/>
                    </a:cubicBezTo>
                    <a:cubicBezTo>
                      <a:pt x="631" y="1065"/>
                      <a:pt x="625" y="1069"/>
                      <a:pt x="618" y="1073"/>
                    </a:cubicBezTo>
                    <a:cubicBezTo>
                      <a:pt x="612" y="1076"/>
                      <a:pt x="605" y="1078"/>
                      <a:pt x="599" y="1082"/>
                    </a:cubicBezTo>
                    <a:cubicBezTo>
                      <a:pt x="591" y="1086"/>
                      <a:pt x="584" y="1090"/>
                      <a:pt x="576" y="1095"/>
                    </a:cubicBezTo>
                    <a:cubicBezTo>
                      <a:pt x="571" y="1097"/>
                      <a:pt x="566" y="1100"/>
                      <a:pt x="562" y="1103"/>
                    </a:cubicBezTo>
                    <a:cubicBezTo>
                      <a:pt x="560" y="1104"/>
                      <a:pt x="558" y="1106"/>
                      <a:pt x="556" y="1107"/>
                    </a:cubicBezTo>
                    <a:cubicBezTo>
                      <a:pt x="547" y="1111"/>
                      <a:pt x="540" y="1116"/>
                      <a:pt x="533" y="1124"/>
                    </a:cubicBezTo>
                    <a:cubicBezTo>
                      <a:pt x="528" y="1123"/>
                      <a:pt x="522" y="1123"/>
                      <a:pt x="518" y="1120"/>
                    </a:cubicBezTo>
                    <a:cubicBezTo>
                      <a:pt x="509" y="1115"/>
                      <a:pt x="500" y="1109"/>
                      <a:pt x="492" y="1102"/>
                    </a:cubicBezTo>
                    <a:cubicBezTo>
                      <a:pt x="485" y="1097"/>
                      <a:pt x="478" y="1091"/>
                      <a:pt x="472" y="1086"/>
                    </a:cubicBezTo>
                    <a:cubicBezTo>
                      <a:pt x="466" y="1081"/>
                      <a:pt x="460" y="1077"/>
                      <a:pt x="454" y="1072"/>
                    </a:cubicBezTo>
                    <a:cubicBezTo>
                      <a:pt x="448" y="1068"/>
                      <a:pt x="442" y="1063"/>
                      <a:pt x="436" y="1059"/>
                    </a:cubicBezTo>
                    <a:cubicBezTo>
                      <a:pt x="430" y="1055"/>
                      <a:pt x="424" y="1051"/>
                      <a:pt x="418" y="1047"/>
                    </a:cubicBezTo>
                    <a:cubicBezTo>
                      <a:pt x="412" y="1042"/>
                      <a:pt x="405" y="1036"/>
                      <a:pt x="398" y="1031"/>
                    </a:cubicBezTo>
                    <a:cubicBezTo>
                      <a:pt x="394" y="1028"/>
                      <a:pt x="389" y="1025"/>
                      <a:pt x="385" y="1021"/>
                    </a:cubicBezTo>
                    <a:cubicBezTo>
                      <a:pt x="381" y="1018"/>
                      <a:pt x="378" y="1015"/>
                      <a:pt x="375" y="1013"/>
                    </a:cubicBezTo>
                    <a:cubicBezTo>
                      <a:pt x="369" y="1008"/>
                      <a:pt x="363" y="1004"/>
                      <a:pt x="359" y="998"/>
                    </a:cubicBezTo>
                    <a:cubicBezTo>
                      <a:pt x="355" y="994"/>
                      <a:pt x="350" y="989"/>
                      <a:pt x="345" y="985"/>
                    </a:cubicBezTo>
                    <a:cubicBezTo>
                      <a:pt x="339" y="979"/>
                      <a:pt x="332" y="973"/>
                      <a:pt x="325" y="968"/>
                    </a:cubicBezTo>
                    <a:cubicBezTo>
                      <a:pt x="317" y="961"/>
                      <a:pt x="310" y="955"/>
                      <a:pt x="302" y="948"/>
                    </a:cubicBezTo>
                    <a:cubicBezTo>
                      <a:pt x="294" y="942"/>
                      <a:pt x="285" y="936"/>
                      <a:pt x="278" y="929"/>
                    </a:cubicBezTo>
                    <a:cubicBezTo>
                      <a:pt x="270" y="920"/>
                      <a:pt x="261" y="912"/>
                      <a:pt x="251" y="905"/>
                    </a:cubicBezTo>
                    <a:cubicBezTo>
                      <a:pt x="247" y="903"/>
                      <a:pt x="245" y="899"/>
                      <a:pt x="242" y="897"/>
                    </a:cubicBezTo>
                    <a:cubicBezTo>
                      <a:pt x="241" y="896"/>
                      <a:pt x="239" y="895"/>
                      <a:pt x="236" y="894"/>
                    </a:cubicBezTo>
                    <a:cubicBezTo>
                      <a:pt x="237" y="897"/>
                      <a:pt x="238" y="900"/>
                      <a:pt x="238" y="902"/>
                    </a:cubicBezTo>
                    <a:cubicBezTo>
                      <a:pt x="237" y="907"/>
                      <a:pt x="239" y="912"/>
                      <a:pt x="241" y="916"/>
                    </a:cubicBezTo>
                    <a:cubicBezTo>
                      <a:pt x="243" y="921"/>
                      <a:pt x="244" y="926"/>
                      <a:pt x="245" y="931"/>
                    </a:cubicBezTo>
                    <a:cubicBezTo>
                      <a:pt x="246" y="937"/>
                      <a:pt x="248" y="943"/>
                      <a:pt x="254" y="947"/>
                    </a:cubicBezTo>
                    <a:cubicBezTo>
                      <a:pt x="258" y="949"/>
                      <a:pt x="261" y="953"/>
                      <a:pt x="264" y="956"/>
                    </a:cubicBezTo>
                    <a:cubicBezTo>
                      <a:pt x="272" y="962"/>
                      <a:pt x="279" y="970"/>
                      <a:pt x="287" y="976"/>
                    </a:cubicBezTo>
                    <a:cubicBezTo>
                      <a:pt x="294" y="982"/>
                      <a:pt x="302" y="986"/>
                      <a:pt x="309" y="992"/>
                    </a:cubicBezTo>
                    <a:cubicBezTo>
                      <a:pt x="322" y="1001"/>
                      <a:pt x="335" y="1011"/>
                      <a:pt x="348" y="1021"/>
                    </a:cubicBezTo>
                    <a:cubicBezTo>
                      <a:pt x="357" y="1028"/>
                      <a:pt x="365" y="1035"/>
                      <a:pt x="375" y="1042"/>
                    </a:cubicBezTo>
                    <a:cubicBezTo>
                      <a:pt x="386" y="1050"/>
                      <a:pt x="398" y="1058"/>
                      <a:pt x="411" y="1064"/>
                    </a:cubicBezTo>
                    <a:cubicBezTo>
                      <a:pt x="418" y="1068"/>
                      <a:pt x="425" y="1074"/>
                      <a:pt x="431" y="1079"/>
                    </a:cubicBezTo>
                    <a:cubicBezTo>
                      <a:pt x="433" y="1081"/>
                      <a:pt x="435" y="1083"/>
                      <a:pt x="437" y="1084"/>
                    </a:cubicBezTo>
                    <a:cubicBezTo>
                      <a:pt x="449" y="1092"/>
                      <a:pt x="462" y="1100"/>
                      <a:pt x="475" y="1108"/>
                    </a:cubicBezTo>
                    <a:cubicBezTo>
                      <a:pt x="487" y="1116"/>
                      <a:pt x="498" y="1124"/>
                      <a:pt x="510" y="1132"/>
                    </a:cubicBezTo>
                    <a:cubicBezTo>
                      <a:pt x="513" y="1134"/>
                      <a:pt x="516" y="1136"/>
                      <a:pt x="521" y="1134"/>
                    </a:cubicBezTo>
                    <a:cubicBezTo>
                      <a:pt x="538" y="1124"/>
                      <a:pt x="556" y="1115"/>
                      <a:pt x="574" y="1105"/>
                    </a:cubicBezTo>
                    <a:cubicBezTo>
                      <a:pt x="584" y="1100"/>
                      <a:pt x="595" y="1094"/>
                      <a:pt x="605" y="1088"/>
                    </a:cubicBezTo>
                    <a:cubicBezTo>
                      <a:pt x="618" y="1082"/>
                      <a:pt x="631" y="1075"/>
                      <a:pt x="644" y="1070"/>
                    </a:cubicBezTo>
                    <a:cubicBezTo>
                      <a:pt x="659" y="1064"/>
                      <a:pt x="672" y="1055"/>
                      <a:pt x="686" y="1048"/>
                    </a:cubicBezTo>
                    <a:cubicBezTo>
                      <a:pt x="695" y="1044"/>
                      <a:pt x="705" y="1039"/>
                      <a:pt x="715" y="1034"/>
                    </a:cubicBezTo>
                    <a:cubicBezTo>
                      <a:pt x="723" y="1031"/>
                      <a:pt x="731" y="1028"/>
                      <a:pt x="738" y="1024"/>
                    </a:cubicBezTo>
                    <a:cubicBezTo>
                      <a:pt x="750" y="1017"/>
                      <a:pt x="762" y="1010"/>
                      <a:pt x="774" y="1004"/>
                    </a:cubicBezTo>
                    <a:cubicBezTo>
                      <a:pt x="784" y="999"/>
                      <a:pt x="794" y="995"/>
                      <a:pt x="804" y="990"/>
                    </a:cubicBezTo>
                    <a:cubicBezTo>
                      <a:pt x="811" y="987"/>
                      <a:pt x="817" y="983"/>
                      <a:pt x="824" y="979"/>
                    </a:cubicBezTo>
                    <a:cubicBezTo>
                      <a:pt x="834" y="974"/>
                      <a:pt x="845" y="969"/>
                      <a:pt x="855" y="963"/>
                    </a:cubicBezTo>
                    <a:cubicBezTo>
                      <a:pt x="858" y="962"/>
                      <a:pt x="860" y="960"/>
                      <a:pt x="861" y="957"/>
                    </a:cubicBezTo>
                    <a:cubicBezTo>
                      <a:pt x="863" y="950"/>
                      <a:pt x="864" y="943"/>
                      <a:pt x="866" y="935"/>
                    </a:cubicBezTo>
                    <a:cubicBezTo>
                      <a:pt x="866" y="933"/>
                      <a:pt x="866" y="931"/>
                      <a:pt x="866" y="929"/>
                    </a:cubicBezTo>
                    <a:close/>
                    <a:moveTo>
                      <a:pt x="421" y="2302"/>
                    </a:moveTo>
                    <a:cubicBezTo>
                      <a:pt x="423" y="2295"/>
                      <a:pt x="424" y="2289"/>
                      <a:pt x="425" y="2284"/>
                    </a:cubicBezTo>
                    <a:cubicBezTo>
                      <a:pt x="427" y="2273"/>
                      <a:pt x="426" y="2263"/>
                      <a:pt x="425" y="2252"/>
                    </a:cubicBezTo>
                    <a:cubicBezTo>
                      <a:pt x="424" y="2247"/>
                      <a:pt x="421" y="2242"/>
                      <a:pt x="416" y="2239"/>
                    </a:cubicBezTo>
                    <a:cubicBezTo>
                      <a:pt x="405" y="2232"/>
                      <a:pt x="394" y="2226"/>
                      <a:pt x="383" y="2220"/>
                    </a:cubicBezTo>
                    <a:cubicBezTo>
                      <a:pt x="378" y="2217"/>
                      <a:pt x="373" y="2213"/>
                      <a:pt x="367" y="2211"/>
                    </a:cubicBezTo>
                    <a:cubicBezTo>
                      <a:pt x="354" y="2207"/>
                      <a:pt x="340" y="2204"/>
                      <a:pt x="325" y="2204"/>
                    </a:cubicBezTo>
                    <a:cubicBezTo>
                      <a:pt x="310" y="2204"/>
                      <a:pt x="296" y="2204"/>
                      <a:pt x="281" y="2205"/>
                    </a:cubicBezTo>
                    <a:cubicBezTo>
                      <a:pt x="268" y="2205"/>
                      <a:pt x="256" y="2207"/>
                      <a:pt x="244" y="2212"/>
                    </a:cubicBezTo>
                    <a:cubicBezTo>
                      <a:pt x="240" y="2213"/>
                      <a:pt x="239" y="2215"/>
                      <a:pt x="238" y="2218"/>
                    </a:cubicBezTo>
                    <a:cubicBezTo>
                      <a:pt x="235" y="2229"/>
                      <a:pt x="233" y="2240"/>
                      <a:pt x="230" y="2250"/>
                    </a:cubicBezTo>
                    <a:cubicBezTo>
                      <a:pt x="229" y="2254"/>
                      <a:pt x="229" y="2257"/>
                      <a:pt x="232" y="2261"/>
                    </a:cubicBezTo>
                    <a:cubicBezTo>
                      <a:pt x="234" y="2260"/>
                      <a:pt x="237" y="2259"/>
                      <a:pt x="240" y="2258"/>
                    </a:cubicBezTo>
                    <a:cubicBezTo>
                      <a:pt x="245" y="2257"/>
                      <a:pt x="250" y="2255"/>
                      <a:pt x="255" y="2255"/>
                    </a:cubicBezTo>
                    <a:cubicBezTo>
                      <a:pt x="268" y="2254"/>
                      <a:pt x="280" y="2255"/>
                      <a:pt x="293" y="2255"/>
                    </a:cubicBezTo>
                    <a:cubicBezTo>
                      <a:pt x="309" y="2254"/>
                      <a:pt x="325" y="2256"/>
                      <a:pt x="341" y="2260"/>
                    </a:cubicBezTo>
                    <a:cubicBezTo>
                      <a:pt x="351" y="2262"/>
                      <a:pt x="362" y="2266"/>
                      <a:pt x="372" y="2270"/>
                    </a:cubicBezTo>
                    <a:cubicBezTo>
                      <a:pt x="377" y="2273"/>
                      <a:pt x="381" y="2277"/>
                      <a:pt x="385" y="2281"/>
                    </a:cubicBezTo>
                    <a:cubicBezTo>
                      <a:pt x="387" y="2282"/>
                      <a:pt x="389" y="2283"/>
                      <a:pt x="391" y="2283"/>
                    </a:cubicBezTo>
                    <a:cubicBezTo>
                      <a:pt x="398" y="2286"/>
                      <a:pt x="405" y="2289"/>
                      <a:pt x="411" y="2295"/>
                    </a:cubicBezTo>
                    <a:cubicBezTo>
                      <a:pt x="414" y="2297"/>
                      <a:pt x="417" y="2299"/>
                      <a:pt x="421" y="2302"/>
                    </a:cubicBezTo>
                    <a:close/>
                    <a:moveTo>
                      <a:pt x="843" y="1638"/>
                    </a:moveTo>
                    <a:cubicBezTo>
                      <a:pt x="848" y="1638"/>
                      <a:pt x="853" y="1640"/>
                      <a:pt x="857" y="1639"/>
                    </a:cubicBezTo>
                    <a:cubicBezTo>
                      <a:pt x="868" y="1637"/>
                      <a:pt x="878" y="1638"/>
                      <a:pt x="888" y="1638"/>
                    </a:cubicBezTo>
                    <a:cubicBezTo>
                      <a:pt x="892" y="1638"/>
                      <a:pt x="896" y="1637"/>
                      <a:pt x="900" y="1636"/>
                    </a:cubicBezTo>
                    <a:cubicBezTo>
                      <a:pt x="906" y="1635"/>
                      <a:pt x="911" y="1634"/>
                      <a:pt x="917" y="1636"/>
                    </a:cubicBezTo>
                    <a:cubicBezTo>
                      <a:pt x="927" y="1638"/>
                      <a:pt x="936" y="1639"/>
                      <a:pt x="947" y="1638"/>
                    </a:cubicBezTo>
                    <a:cubicBezTo>
                      <a:pt x="946" y="1629"/>
                      <a:pt x="946" y="1621"/>
                      <a:pt x="945" y="1613"/>
                    </a:cubicBezTo>
                    <a:cubicBezTo>
                      <a:pt x="945" y="1605"/>
                      <a:pt x="947" y="1597"/>
                      <a:pt x="946" y="1589"/>
                    </a:cubicBezTo>
                    <a:cubicBezTo>
                      <a:pt x="945" y="1580"/>
                      <a:pt x="946" y="1572"/>
                      <a:pt x="946" y="1563"/>
                    </a:cubicBezTo>
                    <a:cubicBezTo>
                      <a:pt x="928" y="1563"/>
                      <a:pt x="911" y="1563"/>
                      <a:pt x="894" y="1563"/>
                    </a:cubicBezTo>
                    <a:cubicBezTo>
                      <a:pt x="890" y="1563"/>
                      <a:pt x="887" y="1563"/>
                      <a:pt x="884" y="1563"/>
                    </a:cubicBezTo>
                    <a:cubicBezTo>
                      <a:pt x="876" y="1563"/>
                      <a:pt x="868" y="1564"/>
                      <a:pt x="860" y="1563"/>
                    </a:cubicBezTo>
                    <a:cubicBezTo>
                      <a:pt x="852" y="1561"/>
                      <a:pt x="845" y="1566"/>
                      <a:pt x="837" y="1564"/>
                    </a:cubicBezTo>
                    <a:cubicBezTo>
                      <a:pt x="836" y="1564"/>
                      <a:pt x="836" y="1564"/>
                      <a:pt x="835" y="1565"/>
                    </a:cubicBezTo>
                    <a:cubicBezTo>
                      <a:pt x="835" y="1574"/>
                      <a:pt x="838" y="1582"/>
                      <a:pt x="838" y="1591"/>
                    </a:cubicBezTo>
                    <a:cubicBezTo>
                      <a:pt x="837" y="1599"/>
                      <a:pt x="839" y="1608"/>
                      <a:pt x="840" y="1616"/>
                    </a:cubicBezTo>
                    <a:cubicBezTo>
                      <a:pt x="841" y="1623"/>
                      <a:pt x="842" y="1630"/>
                      <a:pt x="843" y="1638"/>
                    </a:cubicBezTo>
                    <a:close/>
                    <a:moveTo>
                      <a:pt x="84" y="1564"/>
                    </a:moveTo>
                    <a:cubicBezTo>
                      <a:pt x="84" y="1565"/>
                      <a:pt x="84" y="1566"/>
                      <a:pt x="84" y="1566"/>
                    </a:cubicBezTo>
                    <a:cubicBezTo>
                      <a:pt x="86" y="1574"/>
                      <a:pt x="86" y="1581"/>
                      <a:pt x="85" y="1588"/>
                    </a:cubicBezTo>
                    <a:cubicBezTo>
                      <a:pt x="84" y="1595"/>
                      <a:pt x="83" y="1601"/>
                      <a:pt x="83" y="1608"/>
                    </a:cubicBezTo>
                    <a:cubicBezTo>
                      <a:pt x="84" y="1616"/>
                      <a:pt x="83" y="1624"/>
                      <a:pt x="82" y="1632"/>
                    </a:cubicBezTo>
                    <a:cubicBezTo>
                      <a:pt x="82" y="1638"/>
                      <a:pt x="82" y="1638"/>
                      <a:pt x="87" y="1638"/>
                    </a:cubicBezTo>
                    <a:cubicBezTo>
                      <a:pt x="92" y="1638"/>
                      <a:pt x="97" y="1637"/>
                      <a:pt x="102" y="1637"/>
                    </a:cubicBezTo>
                    <a:cubicBezTo>
                      <a:pt x="104" y="1637"/>
                      <a:pt x="107" y="1637"/>
                      <a:pt x="109" y="1637"/>
                    </a:cubicBezTo>
                    <a:cubicBezTo>
                      <a:pt x="112" y="1637"/>
                      <a:pt x="115" y="1637"/>
                      <a:pt x="118" y="1637"/>
                    </a:cubicBezTo>
                    <a:cubicBezTo>
                      <a:pt x="123" y="1637"/>
                      <a:pt x="128" y="1638"/>
                      <a:pt x="133" y="1637"/>
                    </a:cubicBezTo>
                    <a:cubicBezTo>
                      <a:pt x="137" y="1637"/>
                      <a:pt x="142" y="1637"/>
                      <a:pt x="146" y="1638"/>
                    </a:cubicBezTo>
                    <a:cubicBezTo>
                      <a:pt x="147" y="1638"/>
                      <a:pt x="149" y="1638"/>
                      <a:pt x="151" y="1638"/>
                    </a:cubicBezTo>
                    <a:cubicBezTo>
                      <a:pt x="161" y="1638"/>
                      <a:pt x="171" y="1637"/>
                      <a:pt x="182" y="1637"/>
                    </a:cubicBezTo>
                    <a:cubicBezTo>
                      <a:pt x="183" y="1637"/>
                      <a:pt x="185" y="1637"/>
                      <a:pt x="188" y="1637"/>
                    </a:cubicBezTo>
                    <a:cubicBezTo>
                      <a:pt x="189" y="1630"/>
                      <a:pt x="190" y="1624"/>
                      <a:pt x="191" y="1617"/>
                    </a:cubicBezTo>
                    <a:cubicBezTo>
                      <a:pt x="191" y="1609"/>
                      <a:pt x="192" y="1602"/>
                      <a:pt x="190" y="1594"/>
                    </a:cubicBezTo>
                    <a:cubicBezTo>
                      <a:pt x="189" y="1587"/>
                      <a:pt x="189" y="1580"/>
                      <a:pt x="192" y="1573"/>
                    </a:cubicBezTo>
                    <a:cubicBezTo>
                      <a:pt x="193" y="1570"/>
                      <a:pt x="193" y="1567"/>
                      <a:pt x="194" y="1564"/>
                    </a:cubicBezTo>
                    <a:cubicBezTo>
                      <a:pt x="189" y="1563"/>
                      <a:pt x="185" y="1563"/>
                      <a:pt x="181" y="1562"/>
                    </a:cubicBezTo>
                    <a:cubicBezTo>
                      <a:pt x="174" y="1562"/>
                      <a:pt x="167" y="1561"/>
                      <a:pt x="160" y="1562"/>
                    </a:cubicBezTo>
                    <a:cubicBezTo>
                      <a:pt x="146" y="1565"/>
                      <a:pt x="132" y="1564"/>
                      <a:pt x="118" y="1564"/>
                    </a:cubicBezTo>
                    <a:cubicBezTo>
                      <a:pt x="107" y="1564"/>
                      <a:pt x="96" y="1564"/>
                      <a:pt x="84" y="1564"/>
                    </a:cubicBezTo>
                    <a:close/>
                    <a:moveTo>
                      <a:pt x="167" y="972"/>
                    </a:moveTo>
                    <a:cubicBezTo>
                      <a:pt x="166" y="972"/>
                      <a:pt x="166" y="973"/>
                      <a:pt x="166" y="973"/>
                    </a:cubicBezTo>
                    <a:cubicBezTo>
                      <a:pt x="166" y="975"/>
                      <a:pt x="166" y="977"/>
                      <a:pt x="167" y="978"/>
                    </a:cubicBezTo>
                    <a:cubicBezTo>
                      <a:pt x="171" y="987"/>
                      <a:pt x="173" y="996"/>
                      <a:pt x="176" y="1006"/>
                    </a:cubicBezTo>
                    <a:cubicBezTo>
                      <a:pt x="177" y="1011"/>
                      <a:pt x="179" y="1015"/>
                      <a:pt x="186" y="1016"/>
                    </a:cubicBezTo>
                    <a:cubicBezTo>
                      <a:pt x="189" y="1017"/>
                      <a:pt x="192" y="1019"/>
                      <a:pt x="195" y="1021"/>
                    </a:cubicBezTo>
                    <a:cubicBezTo>
                      <a:pt x="206" y="1030"/>
                      <a:pt x="220" y="1032"/>
                      <a:pt x="233" y="1038"/>
                    </a:cubicBezTo>
                    <a:cubicBezTo>
                      <a:pt x="239" y="1041"/>
                      <a:pt x="246" y="1043"/>
                      <a:pt x="252" y="1047"/>
                    </a:cubicBezTo>
                    <a:cubicBezTo>
                      <a:pt x="264" y="1054"/>
                      <a:pt x="278" y="1056"/>
                      <a:pt x="290" y="1063"/>
                    </a:cubicBezTo>
                    <a:cubicBezTo>
                      <a:pt x="294" y="1062"/>
                      <a:pt x="295" y="1067"/>
                      <a:pt x="298" y="1068"/>
                    </a:cubicBezTo>
                    <a:cubicBezTo>
                      <a:pt x="306" y="1071"/>
                      <a:pt x="314" y="1073"/>
                      <a:pt x="322" y="1076"/>
                    </a:cubicBezTo>
                    <a:cubicBezTo>
                      <a:pt x="326" y="1077"/>
                      <a:pt x="329" y="1078"/>
                      <a:pt x="332" y="1080"/>
                    </a:cubicBezTo>
                    <a:cubicBezTo>
                      <a:pt x="335" y="1081"/>
                      <a:pt x="337" y="1082"/>
                      <a:pt x="340" y="1083"/>
                    </a:cubicBezTo>
                    <a:cubicBezTo>
                      <a:pt x="344" y="1085"/>
                      <a:pt x="348" y="1087"/>
                      <a:pt x="353" y="1089"/>
                    </a:cubicBezTo>
                    <a:cubicBezTo>
                      <a:pt x="354" y="1090"/>
                      <a:pt x="355" y="1091"/>
                      <a:pt x="356" y="1091"/>
                    </a:cubicBezTo>
                    <a:cubicBezTo>
                      <a:pt x="364" y="1092"/>
                      <a:pt x="371" y="1094"/>
                      <a:pt x="378" y="1095"/>
                    </a:cubicBezTo>
                    <a:cubicBezTo>
                      <a:pt x="379" y="1095"/>
                      <a:pt x="380" y="1096"/>
                      <a:pt x="381" y="1096"/>
                    </a:cubicBezTo>
                    <a:cubicBezTo>
                      <a:pt x="392" y="1100"/>
                      <a:pt x="403" y="1104"/>
                      <a:pt x="414" y="1108"/>
                    </a:cubicBezTo>
                    <a:cubicBezTo>
                      <a:pt x="418" y="1110"/>
                      <a:pt x="423" y="1111"/>
                      <a:pt x="427" y="1113"/>
                    </a:cubicBezTo>
                    <a:cubicBezTo>
                      <a:pt x="430" y="1114"/>
                      <a:pt x="432" y="1116"/>
                      <a:pt x="435" y="1116"/>
                    </a:cubicBezTo>
                    <a:cubicBezTo>
                      <a:pt x="444" y="1118"/>
                      <a:pt x="453" y="1123"/>
                      <a:pt x="462" y="1127"/>
                    </a:cubicBezTo>
                    <a:cubicBezTo>
                      <a:pt x="462" y="1127"/>
                      <a:pt x="464" y="1127"/>
                      <a:pt x="465" y="1127"/>
                    </a:cubicBezTo>
                    <a:cubicBezTo>
                      <a:pt x="453" y="1120"/>
                      <a:pt x="442" y="1113"/>
                      <a:pt x="431" y="1108"/>
                    </a:cubicBezTo>
                    <a:cubicBezTo>
                      <a:pt x="421" y="1104"/>
                      <a:pt x="412" y="1100"/>
                      <a:pt x="403" y="1095"/>
                    </a:cubicBezTo>
                    <a:cubicBezTo>
                      <a:pt x="394" y="1090"/>
                      <a:pt x="385" y="1084"/>
                      <a:pt x="376" y="1079"/>
                    </a:cubicBezTo>
                    <a:cubicBezTo>
                      <a:pt x="364" y="1073"/>
                      <a:pt x="352" y="1067"/>
                      <a:pt x="340" y="1061"/>
                    </a:cubicBezTo>
                    <a:cubicBezTo>
                      <a:pt x="334" y="1057"/>
                      <a:pt x="327" y="1053"/>
                      <a:pt x="320" y="1050"/>
                    </a:cubicBezTo>
                    <a:cubicBezTo>
                      <a:pt x="302" y="1040"/>
                      <a:pt x="284" y="1031"/>
                      <a:pt x="266" y="1022"/>
                    </a:cubicBezTo>
                    <a:cubicBezTo>
                      <a:pt x="257" y="1017"/>
                      <a:pt x="247" y="1012"/>
                      <a:pt x="238" y="1006"/>
                    </a:cubicBezTo>
                    <a:cubicBezTo>
                      <a:pt x="229" y="1000"/>
                      <a:pt x="219" y="996"/>
                      <a:pt x="209" y="991"/>
                    </a:cubicBezTo>
                    <a:cubicBezTo>
                      <a:pt x="195" y="984"/>
                      <a:pt x="181" y="978"/>
                      <a:pt x="167" y="972"/>
                    </a:cubicBezTo>
                    <a:close/>
                    <a:moveTo>
                      <a:pt x="638" y="2262"/>
                    </a:moveTo>
                    <a:cubicBezTo>
                      <a:pt x="641" y="2261"/>
                      <a:pt x="642" y="2261"/>
                      <a:pt x="643" y="2260"/>
                    </a:cubicBezTo>
                    <a:cubicBezTo>
                      <a:pt x="658" y="2254"/>
                      <a:pt x="673" y="2248"/>
                      <a:pt x="689" y="2243"/>
                    </a:cubicBezTo>
                    <a:cubicBezTo>
                      <a:pt x="705" y="2237"/>
                      <a:pt x="721" y="2231"/>
                      <a:pt x="738" y="2230"/>
                    </a:cubicBezTo>
                    <a:cubicBezTo>
                      <a:pt x="751" y="2229"/>
                      <a:pt x="763" y="2228"/>
                      <a:pt x="774" y="2233"/>
                    </a:cubicBezTo>
                    <a:cubicBezTo>
                      <a:pt x="775" y="2234"/>
                      <a:pt x="776" y="2234"/>
                      <a:pt x="777" y="2234"/>
                    </a:cubicBezTo>
                    <a:cubicBezTo>
                      <a:pt x="786" y="2236"/>
                      <a:pt x="794" y="2240"/>
                      <a:pt x="802" y="2245"/>
                    </a:cubicBezTo>
                    <a:cubicBezTo>
                      <a:pt x="807" y="2249"/>
                      <a:pt x="812" y="2253"/>
                      <a:pt x="817" y="2257"/>
                    </a:cubicBezTo>
                    <a:cubicBezTo>
                      <a:pt x="818" y="2258"/>
                      <a:pt x="820" y="2258"/>
                      <a:pt x="822" y="2259"/>
                    </a:cubicBezTo>
                    <a:cubicBezTo>
                      <a:pt x="823" y="2249"/>
                      <a:pt x="824" y="2240"/>
                      <a:pt x="825" y="2231"/>
                    </a:cubicBezTo>
                    <a:cubicBezTo>
                      <a:pt x="825" y="2227"/>
                      <a:pt x="825" y="2223"/>
                      <a:pt x="824" y="2220"/>
                    </a:cubicBezTo>
                    <a:cubicBezTo>
                      <a:pt x="824" y="2215"/>
                      <a:pt x="822" y="2211"/>
                      <a:pt x="821" y="2206"/>
                    </a:cubicBezTo>
                    <a:cubicBezTo>
                      <a:pt x="817" y="2206"/>
                      <a:pt x="814" y="2206"/>
                      <a:pt x="811" y="2206"/>
                    </a:cubicBezTo>
                    <a:cubicBezTo>
                      <a:pt x="804" y="2206"/>
                      <a:pt x="798" y="2206"/>
                      <a:pt x="792" y="2206"/>
                    </a:cubicBezTo>
                    <a:cubicBezTo>
                      <a:pt x="781" y="2206"/>
                      <a:pt x="769" y="2207"/>
                      <a:pt x="758" y="2208"/>
                    </a:cubicBezTo>
                    <a:cubicBezTo>
                      <a:pt x="755" y="2208"/>
                      <a:pt x="752" y="2208"/>
                      <a:pt x="750" y="2208"/>
                    </a:cubicBezTo>
                    <a:cubicBezTo>
                      <a:pt x="727" y="2210"/>
                      <a:pt x="704" y="2205"/>
                      <a:pt x="681" y="2202"/>
                    </a:cubicBezTo>
                    <a:cubicBezTo>
                      <a:pt x="671" y="2201"/>
                      <a:pt x="661" y="2198"/>
                      <a:pt x="650" y="2196"/>
                    </a:cubicBezTo>
                    <a:cubicBezTo>
                      <a:pt x="649" y="2198"/>
                      <a:pt x="647" y="2200"/>
                      <a:pt x="647" y="2202"/>
                    </a:cubicBezTo>
                    <a:cubicBezTo>
                      <a:pt x="642" y="2221"/>
                      <a:pt x="641" y="2241"/>
                      <a:pt x="638" y="2262"/>
                    </a:cubicBezTo>
                    <a:close/>
                    <a:moveTo>
                      <a:pt x="641" y="2328"/>
                    </a:moveTo>
                    <a:cubicBezTo>
                      <a:pt x="639" y="2338"/>
                      <a:pt x="641" y="2347"/>
                      <a:pt x="643" y="2355"/>
                    </a:cubicBezTo>
                    <a:cubicBezTo>
                      <a:pt x="643" y="2356"/>
                      <a:pt x="643" y="2358"/>
                      <a:pt x="644" y="2358"/>
                    </a:cubicBezTo>
                    <a:cubicBezTo>
                      <a:pt x="648" y="2362"/>
                      <a:pt x="652" y="2366"/>
                      <a:pt x="658" y="2368"/>
                    </a:cubicBezTo>
                    <a:cubicBezTo>
                      <a:pt x="672" y="2372"/>
                      <a:pt x="687" y="2375"/>
                      <a:pt x="701" y="2376"/>
                    </a:cubicBezTo>
                    <a:cubicBezTo>
                      <a:pt x="706" y="2376"/>
                      <a:pt x="710" y="2376"/>
                      <a:pt x="714" y="2377"/>
                    </a:cubicBezTo>
                    <a:cubicBezTo>
                      <a:pt x="723" y="2379"/>
                      <a:pt x="731" y="2380"/>
                      <a:pt x="739" y="2379"/>
                    </a:cubicBezTo>
                    <a:cubicBezTo>
                      <a:pt x="757" y="2377"/>
                      <a:pt x="775" y="2373"/>
                      <a:pt x="792" y="2365"/>
                    </a:cubicBezTo>
                    <a:cubicBezTo>
                      <a:pt x="800" y="2360"/>
                      <a:pt x="809" y="2356"/>
                      <a:pt x="814" y="2347"/>
                    </a:cubicBezTo>
                    <a:cubicBezTo>
                      <a:pt x="824" y="2331"/>
                      <a:pt x="831" y="2313"/>
                      <a:pt x="834" y="2294"/>
                    </a:cubicBezTo>
                    <a:cubicBezTo>
                      <a:pt x="836" y="2285"/>
                      <a:pt x="837" y="2277"/>
                      <a:pt x="834" y="2267"/>
                    </a:cubicBezTo>
                    <a:cubicBezTo>
                      <a:pt x="833" y="2269"/>
                      <a:pt x="832" y="2269"/>
                      <a:pt x="832" y="2270"/>
                    </a:cubicBezTo>
                    <a:cubicBezTo>
                      <a:pt x="830" y="2279"/>
                      <a:pt x="827" y="2287"/>
                      <a:pt x="821" y="2294"/>
                    </a:cubicBezTo>
                    <a:cubicBezTo>
                      <a:pt x="821" y="2295"/>
                      <a:pt x="820" y="2295"/>
                      <a:pt x="820" y="2296"/>
                    </a:cubicBezTo>
                    <a:cubicBezTo>
                      <a:pt x="819" y="2303"/>
                      <a:pt x="813" y="2309"/>
                      <a:pt x="809" y="2314"/>
                    </a:cubicBezTo>
                    <a:cubicBezTo>
                      <a:pt x="802" y="2324"/>
                      <a:pt x="791" y="2329"/>
                      <a:pt x="781" y="2334"/>
                    </a:cubicBezTo>
                    <a:cubicBezTo>
                      <a:pt x="767" y="2340"/>
                      <a:pt x="752" y="2344"/>
                      <a:pt x="737" y="2347"/>
                    </a:cubicBezTo>
                    <a:cubicBezTo>
                      <a:pt x="723" y="2351"/>
                      <a:pt x="709" y="2351"/>
                      <a:pt x="695" y="2348"/>
                    </a:cubicBezTo>
                    <a:cubicBezTo>
                      <a:pt x="693" y="2347"/>
                      <a:pt x="690" y="2346"/>
                      <a:pt x="687" y="2346"/>
                    </a:cubicBezTo>
                    <a:cubicBezTo>
                      <a:pt x="671" y="2343"/>
                      <a:pt x="655" y="2339"/>
                      <a:pt x="641" y="2328"/>
                    </a:cubicBezTo>
                    <a:close/>
                    <a:moveTo>
                      <a:pt x="544" y="1138"/>
                    </a:moveTo>
                    <a:cubicBezTo>
                      <a:pt x="544" y="1138"/>
                      <a:pt x="545" y="1140"/>
                      <a:pt x="546" y="1140"/>
                    </a:cubicBezTo>
                    <a:cubicBezTo>
                      <a:pt x="551" y="1142"/>
                      <a:pt x="555" y="1141"/>
                      <a:pt x="560" y="1138"/>
                    </a:cubicBezTo>
                    <a:cubicBezTo>
                      <a:pt x="561" y="1137"/>
                      <a:pt x="563" y="1136"/>
                      <a:pt x="565" y="1136"/>
                    </a:cubicBezTo>
                    <a:cubicBezTo>
                      <a:pt x="570" y="1133"/>
                      <a:pt x="575" y="1132"/>
                      <a:pt x="580" y="1128"/>
                    </a:cubicBezTo>
                    <a:cubicBezTo>
                      <a:pt x="591" y="1120"/>
                      <a:pt x="604" y="1115"/>
                      <a:pt x="617" y="1109"/>
                    </a:cubicBezTo>
                    <a:cubicBezTo>
                      <a:pt x="622" y="1107"/>
                      <a:pt x="627" y="1106"/>
                      <a:pt x="631" y="1103"/>
                    </a:cubicBezTo>
                    <a:cubicBezTo>
                      <a:pt x="639" y="1100"/>
                      <a:pt x="647" y="1096"/>
                      <a:pt x="655" y="1092"/>
                    </a:cubicBezTo>
                    <a:cubicBezTo>
                      <a:pt x="658" y="1091"/>
                      <a:pt x="661" y="1091"/>
                      <a:pt x="664" y="1089"/>
                    </a:cubicBezTo>
                    <a:cubicBezTo>
                      <a:pt x="673" y="1085"/>
                      <a:pt x="682" y="1080"/>
                      <a:pt x="691" y="1075"/>
                    </a:cubicBezTo>
                    <a:cubicBezTo>
                      <a:pt x="703" y="1069"/>
                      <a:pt x="715" y="1063"/>
                      <a:pt x="727" y="1057"/>
                    </a:cubicBezTo>
                    <a:cubicBezTo>
                      <a:pt x="740" y="1052"/>
                      <a:pt x="753" y="1047"/>
                      <a:pt x="766" y="1041"/>
                    </a:cubicBezTo>
                    <a:cubicBezTo>
                      <a:pt x="773" y="1038"/>
                      <a:pt x="780" y="1035"/>
                      <a:pt x="787" y="1032"/>
                    </a:cubicBezTo>
                    <a:cubicBezTo>
                      <a:pt x="794" y="1029"/>
                      <a:pt x="801" y="1026"/>
                      <a:pt x="808" y="1024"/>
                    </a:cubicBezTo>
                    <a:cubicBezTo>
                      <a:pt x="812" y="1022"/>
                      <a:pt x="816" y="1020"/>
                      <a:pt x="820" y="1019"/>
                    </a:cubicBezTo>
                    <a:cubicBezTo>
                      <a:pt x="830" y="1014"/>
                      <a:pt x="840" y="1010"/>
                      <a:pt x="850" y="1006"/>
                    </a:cubicBezTo>
                    <a:cubicBezTo>
                      <a:pt x="856" y="1004"/>
                      <a:pt x="862" y="1001"/>
                      <a:pt x="868" y="999"/>
                    </a:cubicBezTo>
                    <a:cubicBezTo>
                      <a:pt x="872" y="997"/>
                      <a:pt x="877" y="994"/>
                      <a:pt x="882" y="992"/>
                    </a:cubicBezTo>
                    <a:cubicBezTo>
                      <a:pt x="885" y="991"/>
                      <a:pt x="887" y="989"/>
                      <a:pt x="888" y="985"/>
                    </a:cubicBezTo>
                    <a:cubicBezTo>
                      <a:pt x="890" y="979"/>
                      <a:pt x="892" y="973"/>
                      <a:pt x="893" y="966"/>
                    </a:cubicBezTo>
                    <a:cubicBezTo>
                      <a:pt x="894" y="964"/>
                      <a:pt x="895" y="961"/>
                      <a:pt x="895" y="956"/>
                    </a:cubicBezTo>
                    <a:cubicBezTo>
                      <a:pt x="889" y="961"/>
                      <a:pt x="882" y="961"/>
                      <a:pt x="876" y="964"/>
                    </a:cubicBezTo>
                    <a:cubicBezTo>
                      <a:pt x="870" y="968"/>
                      <a:pt x="864" y="973"/>
                      <a:pt x="857" y="974"/>
                    </a:cubicBezTo>
                    <a:cubicBezTo>
                      <a:pt x="855" y="974"/>
                      <a:pt x="853" y="976"/>
                      <a:pt x="852" y="977"/>
                    </a:cubicBezTo>
                    <a:cubicBezTo>
                      <a:pt x="847" y="982"/>
                      <a:pt x="842" y="984"/>
                      <a:pt x="837" y="986"/>
                    </a:cubicBezTo>
                    <a:cubicBezTo>
                      <a:pt x="833" y="988"/>
                      <a:pt x="828" y="989"/>
                      <a:pt x="825" y="991"/>
                    </a:cubicBezTo>
                    <a:cubicBezTo>
                      <a:pt x="819" y="994"/>
                      <a:pt x="815" y="997"/>
                      <a:pt x="809" y="1000"/>
                    </a:cubicBezTo>
                    <a:cubicBezTo>
                      <a:pt x="801" y="1004"/>
                      <a:pt x="793" y="1008"/>
                      <a:pt x="784" y="1012"/>
                    </a:cubicBezTo>
                    <a:cubicBezTo>
                      <a:pt x="780" y="1014"/>
                      <a:pt x="775" y="1016"/>
                      <a:pt x="771" y="1019"/>
                    </a:cubicBezTo>
                    <a:cubicBezTo>
                      <a:pt x="765" y="1022"/>
                      <a:pt x="759" y="1025"/>
                      <a:pt x="752" y="1029"/>
                    </a:cubicBezTo>
                    <a:cubicBezTo>
                      <a:pt x="747" y="1031"/>
                      <a:pt x="741" y="1033"/>
                      <a:pt x="735" y="1036"/>
                    </a:cubicBezTo>
                    <a:cubicBezTo>
                      <a:pt x="728" y="1039"/>
                      <a:pt x="722" y="1043"/>
                      <a:pt x="714" y="1047"/>
                    </a:cubicBezTo>
                    <a:cubicBezTo>
                      <a:pt x="710" y="1049"/>
                      <a:pt x="705" y="1051"/>
                      <a:pt x="700" y="1053"/>
                    </a:cubicBezTo>
                    <a:cubicBezTo>
                      <a:pt x="693" y="1057"/>
                      <a:pt x="686" y="1061"/>
                      <a:pt x="679" y="1066"/>
                    </a:cubicBezTo>
                    <a:cubicBezTo>
                      <a:pt x="672" y="1070"/>
                      <a:pt x="664" y="1072"/>
                      <a:pt x="657" y="1077"/>
                    </a:cubicBezTo>
                    <a:cubicBezTo>
                      <a:pt x="650" y="1082"/>
                      <a:pt x="643" y="1087"/>
                      <a:pt x="634" y="1091"/>
                    </a:cubicBezTo>
                    <a:cubicBezTo>
                      <a:pt x="624" y="1095"/>
                      <a:pt x="614" y="1101"/>
                      <a:pt x="603" y="1105"/>
                    </a:cubicBezTo>
                    <a:cubicBezTo>
                      <a:pt x="592" y="1109"/>
                      <a:pt x="584" y="1117"/>
                      <a:pt x="573" y="1121"/>
                    </a:cubicBezTo>
                    <a:cubicBezTo>
                      <a:pt x="563" y="1125"/>
                      <a:pt x="554" y="1132"/>
                      <a:pt x="544" y="1138"/>
                    </a:cubicBezTo>
                    <a:close/>
                    <a:moveTo>
                      <a:pt x="433" y="1097"/>
                    </a:moveTo>
                    <a:cubicBezTo>
                      <a:pt x="429" y="1091"/>
                      <a:pt x="422" y="1090"/>
                      <a:pt x="419" y="1084"/>
                    </a:cubicBezTo>
                    <a:cubicBezTo>
                      <a:pt x="419" y="1083"/>
                      <a:pt x="418" y="1082"/>
                      <a:pt x="417" y="1082"/>
                    </a:cubicBezTo>
                    <a:cubicBezTo>
                      <a:pt x="410" y="1081"/>
                      <a:pt x="407" y="1075"/>
                      <a:pt x="402" y="1072"/>
                    </a:cubicBezTo>
                    <a:cubicBezTo>
                      <a:pt x="396" y="1068"/>
                      <a:pt x="390" y="1064"/>
                      <a:pt x="385" y="1060"/>
                    </a:cubicBezTo>
                    <a:cubicBezTo>
                      <a:pt x="374" y="1053"/>
                      <a:pt x="363" y="1047"/>
                      <a:pt x="354" y="1039"/>
                    </a:cubicBezTo>
                    <a:cubicBezTo>
                      <a:pt x="351" y="1036"/>
                      <a:pt x="348" y="1033"/>
                      <a:pt x="344" y="1031"/>
                    </a:cubicBezTo>
                    <a:cubicBezTo>
                      <a:pt x="335" y="1023"/>
                      <a:pt x="325" y="1016"/>
                      <a:pt x="315" y="1009"/>
                    </a:cubicBezTo>
                    <a:cubicBezTo>
                      <a:pt x="311" y="1006"/>
                      <a:pt x="308" y="1002"/>
                      <a:pt x="304" y="1000"/>
                    </a:cubicBezTo>
                    <a:cubicBezTo>
                      <a:pt x="286" y="989"/>
                      <a:pt x="270" y="976"/>
                      <a:pt x="254" y="962"/>
                    </a:cubicBezTo>
                    <a:cubicBezTo>
                      <a:pt x="250" y="959"/>
                      <a:pt x="246" y="956"/>
                      <a:pt x="241" y="953"/>
                    </a:cubicBezTo>
                    <a:cubicBezTo>
                      <a:pt x="238" y="951"/>
                      <a:pt x="235" y="948"/>
                      <a:pt x="232" y="946"/>
                    </a:cubicBezTo>
                    <a:cubicBezTo>
                      <a:pt x="231" y="946"/>
                      <a:pt x="230" y="945"/>
                      <a:pt x="229" y="944"/>
                    </a:cubicBezTo>
                    <a:cubicBezTo>
                      <a:pt x="226" y="942"/>
                      <a:pt x="222" y="941"/>
                      <a:pt x="220" y="939"/>
                    </a:cubicBezTo>
                    <a:cubicBezTo>
                      <a:pt x="216" y="933"/>
                      <a:pt x="209" y="932"/>
                      <a:pt x="205" y="927"/>
                    </a:cubicBezTo>
                    <a:cubicBezTo>
                      <a:pt x="204" y="926"/>
                      <a:pt x="203" y="926"/>
                      <a:pt x="201" y="925"/>
                    </a:cubicBezTo>
                    <a:cubicBezTo>
                      <a:pt x="201" y="928"/>
                      <a:pt x="201" y="930"/>
                      <a:pt x="202" y="932"/>
                    </a:cubicBezTo>
                    <a:cubicBezTo>
                      <a:pt x="202" y="935"/>
                      <a:pt x="203" y="938"/>
                      <a:pt x="203" y="941"/>
                    </a:cubicBezTo>
                    <a:cubicBezTo>
                      <a:pt x="205" y="950"/>
                      <a:pt x="206" y="959"/>
                      <a:pt x="208" y="969"/>
                    </a:cubicBezTo>
                    <a:cubicBezTo>
                      <a:pt x="209" y="973"/>
                      <a:pt x="210" y="978"/>
                      <a:pt x="214" y="980"/>
                    </a:cubicBezTo>
                    <a:cubicBezTo>
                      <a:pt x="224" y="986"/>
                      <a:pt x="234" y="993"/>
                      <a:pt x="244" y="998"/>
                    </a:cubicBezTo>
                    <a:cubicBezTo>
                      <a:pt x="253" y="1003"/>
                      <a:pt x="262" y="1007"/>
                      <a:pt x="271" y="1012"/>
                    </a:cubicBezTo>
                    <a:cubicBezTo>
                      <a:pt x="278" y="1015"/>
                      <a:pt x="284" y="1019"/>
                      <a:pt x="290" y="1023"/>
                    </a:cubicBezTo>
                    <a:cubicBezTo>
                      <a:pt x="304" y="1030"/>
                      <a:pt x="317" y="1036"/>
                      <a:pt x="331" y="1043"/>
                    </a:cubicBezTo>
                    <a:cubicBezTo>
                      <a:pt x="341" y="1048"/>
                      <a:pt x="351" y="1053"/>
                      <a:pt x="360" y="1058"/>
                    </a:cubicBezTo>
                    <a:cubicBezTo>
                      <a:pt x="365" y="1061"/>
                      <a:pt x="369" y="1065"/>
                      <a:pt x="373" y="1066"/>
                    </a:cubicBezTo>
                    <a:cubicBezTo>
                      <a:pt x="383" y="1069"/>
                      <a:pt x="390" y="1075"/>
                      <a:pt x="397" y="1079"/>
                    </a:cubicBezTo>
                    <a:cubicBezTo>
                      <a:pt x="407" y="1085"/>
                      <a:pt x="416" y="1090"/>
                      <a:pt x="426" y="1095"/>
                    </a:cubicBezTo>
                    <a:cubicBezTo>
                      <a:pt x="428" y="1096"/>
                      <a:pt x="431" y="1096"/>
                      <a:pt x="433" y="1097"/>
                    </a:cubicBezTo>
                    <a:close/>
                    <a:moveTo>
                      <a:pt x="224" y="2336"/>
                    </a:moveTo>
                    <a:cubicBezTo>
                      <a:pt x="223" y="2336"/>
                      <a:pt x="222" y="2336"/>
                      <a:pt x="222" y="2337"/>
                    </a:cubicBezTo>
                    <a:cubicBezTo>
                      <a:pt x="223" y="2340"/>
                      <a:pt x="224" y="2344"/>
                      <a:pt x="225" y="2347"/>
                    </a:cubicBezTo>
                    <a:cubicBezTo>
                      <a:pt x="229" y="2356"/>
                      <a:pt x="233" y="2365"/>
                      <a:pt x="242" y="2370"/>
                    </a:cubicBezTo>
                    <a:cubicBezTo>
                      <a:pt x="248" y="2374"/>
                      <a:pt x="253" y="2377"/>
                      <a:pt x="258" y="2381"/>
                    </a:cubicBezTo>
                    <a:cubicBezTo>
                      <a:pt x="261" y="2384"/>
                      <a:pt x="266" y="2385"/>
                      <a:pt x="269" y="2388"/>
                    </a:cubicBezTo>
                    <a:cubicBezTo>
                      <a:pt x="278" y="2396"/>
                      <a:pt x="290" y="2398"/>
                      <a:pt x="301" y="2402"/>
                    </a:cubicBezTo>
                    <a:cubicBezTo>
                      <a:pt x="317" y="2406"/>
                      <a:pt x="334" y="2407"/>
                      <a:pt x="350" y="2403"/>
                    </a:cubicBezTo>
                    <a:cubicBezTo>
                      <a:pt x="363" y="2400"/>
                      <a:pt x="375" y="2396"/>
                      <a:pt x="386" y="2387"/>
                    </a:cubicBezTo>
                    <a:cubicBezTo>
                      <a:pt x="391" y="2383"/>
                      <a:pt x="396" y="2380"/>
                      <a:pt x="401" y="2376"/>
                    </a:cubicBezTo>
                    <a:cubicBezTo>
                      <a:pt x="405" y="2372"/>
                      <a:pt x="409" y="2367"/>
                      <a:pt x="412" y="2363"/>
                    </a:cubicBezTo>
                    <a:cubicBezTo>
                      <a:pt x="413" y="2361"/>
                      <a:pt x="415" y="2359"/>
                      <a:pt x="413" y="2356"/>
                    </a:cubicBezTo>
                    <a:cubicBezTo>
                      <a:pt x="410" y="2359"/>
                      <a:pt x="407" y="2362"/>
                      <a:pt x="403" y="2363"/>
                    </a:cubicBezTo>
                    <a:cubicBezTo>
                      <a:pt x="398" y="2366"/>
                      <a:pt x="392" y="2368"/>
                      <a:pt x="386" y="2369"/>
                    </a:cubicBezTo>
                    <a:cubicBezTo>
                      <a:pt x="374" y="2371"/>
                      <a:pt x="363" y="2374"/>
                      <a:pt x="351" y="2375"/>
                    </a:cubicBezTo>
                    <a:cubicBezTo>
                      <a:pt x="345" y="2377"/>
                      <a:pt x="339" y="2377"/>
                      <a:pt x="332" y="2377"/>
                    </a:cubicBezTo>
                    <a:cubicBezTo>
                      <a:pt x="320" y="2378"/>
                      <a:pt x="308" y="2379"/>
                      <a:pt x="295" y="2375"/>
                    </a:cubicBezTo>
                    <a:cubicBezTo>
                      <a:pt x="286" y="2373"/>
                      <a:pt x="276" y="2371"/>
                      <a:pt x="266" y="2367"/>
                    </a:cubicBezTo>
                    <a:cubicBezTo>
                      <a:pt x="257" y="2364"/>
                      <a:pt x="246" y="2362"/>
                      <a:pt x="240" y="2351"/>
                    </a:cubicBezTo>
                    <a:cubicBezTo>
                      <a:pt x="240" y="2350"/>
                      <a:pt x="238" y="2349"/>
                      <a:pt x="237" y="2348"/>
                    </a:cubicBezTo>
                    <a:cubicBezTo>
                      <a:pt x="232" y="2346"/>
                      <a:pt x="229" y="2341"/>
                      <a:pt x="226" y="2337"/>
                    </a:cubicBezTo>
                    <a:cubicBezTo>
                      <a:pt x="225" y="2337"/>
                      <a:pt x="224" y="2336"/>
                      <a:pt x="224" y="2336"/>
                    </a:cubicBezTo>
                    <a:close/>
                    <a:moveTo>
                      <a:pt x="473" y="1131"/>
                    </a:moveTo>
                    <a:cubicBezTo>
                      <a:pt x="471" y="1146"/>
                      <a:pt x="479" y="1159"/>
                      <a:pt x="480" y="1174"/>
                    </a:cubicBezTo>
                    <a:cubicBezTo>
                      <a:pt x="484" y="1176"/>
                      <a:pt x="488" y="1179"/>
                      <a:pt x="492" y="1180"/>
                    </a:cubicBezTo>
                    <a:cubicBezTo>
                      <a:pt x="498" y="1182"/>
                      <a:pt x="504" y="1185"/>
                      <a:pt x="510" y="1184"/>
                    </a:cubicBezTo>
                    <a:cubicBezTo>
                      <a:pt x="519" y="1183"/>
                      <a:pt x="526" y="1178"/>
                      <a:pt x="532" y="1172"/>
                    </a:cubicBezTo>
                    <a:cubicBezTo>
                      <a:pt x="537" y="1166"/>
                      <a:pt x="540" y="1158"/>
                      <a:pt x="540" y="1151"/>
                    </a:cubicBezTo>
                    <a:cubicBezTo>
                      <a:pt x="540" y="1147"/>
                      <a:pt x="541" y="1144"/>
                      <a:pt x="541" y="1140"/>
                    </a:cubicBezTo>
                    <a:cubicBezTo>
                      <a:pt x="530" y="1142"/>
                      <a:pt x="523" y="1147"/>
                      <a:pt x="518" y="1154"/>
                    </a:cubicBezTo>
                    <a:cubicBezTo>
                      <a:pt x="513" y="1152"/>
                      <a:pt x="507" y="1151"/>
                      <a:pt x="504" y="1146"/>
                    </a:cubicBezTo>
                    <a:cubicBezTo>
                      <a:pt x="504" y="1145"/>
                      <a:pt x="502" y="1144"/>
                      <a:pt x="501" y="1144"/>
                    </a:cubicBezTo>
                    <a:cubicBezTo>
                      <a:pt x="492" y="1140"/>
                      <a:pt x="482" y="1135"/>
                      <a:pt x="473" y="1131"/>
                    </a:cubicBezTo>
                    <a:close/>
                    <a:moveTo>
                      <a:pt x="529" y="1560"/>
                    </a:moveTo>
                    <a:cubicBezTo>
                      <a:pt x="528" y="1556"/>
                      <a:pt x="528" y="1552"/>
                      <a:pt x="528" y="1548"/>
                    </a:cubicBezTo>
                    <a:cubicBezTo>
                      <a:pt x="528" y="1545"/>
                      <a:pt x="529" y="1542"/>
                      <a:pt x="530" y="1539"/>
                    </a:cubicBezTo>
                    <a:cubicBezTo>
                      <a:pt x="530" y="1537"/>
                      <a:pt x="531" y="1535"/>
                      <a:pt x="531" y="1533"/>
                    </a:cubicBezTo>
                    <a:cubicBezTo>
                      <a:pt x="530" y="1527"/>
                      <a:pt x="531" y="1522"/>
                      <a:pt x="532" y="1516"/>
                    </a:cubicBezTo>
                    <a:cubicBezTo>
                      <a:pt x="533" y="1512"/>
                      <a:pt x="533" y="1508"/>
                      <a:pt x="534" y="1504"/>
                    </a:cubicBezTo>
                    <a:cubicBezTo>
                      <a:pt x="535" y="1494"/>
                      <a:pt x="536" y="1483"/>
                      <a:pt x="536" y="1473"/>
                    </a:cubicBezTo>
                    <a:cubicBezTo>
                      <a:pt x="528" y="1472"/>
                      <a:pt x="519" y="1472"/>
                      <a:pt x="510" y="1471"/>
                    </a:cubicBezTo>
                    <a:cubicBezTo>
                      <a:pt x="509" y="1477"/>
                      <a:pt x="508" y="1484"/>
                      <a:pt x="509" y="1491"/>
                    </a:cubicBezTo>
                    <a:cubicBezTo>
                      <a:pt x="511" y="1498"/>
                      <a:pt x="510" y="1506"/>
                      <a:pt x="510" y="1514"/>
                    </a:cubicBezTo>
                    <a:cubicBezTo>
                      <a:pt x="510" y="1518"/>
                      <a:pt x="511" y="1522"/>
                      <a:pt x="511" y="1527"/>
                    </a:cubicBezTo>
                    <a:cubicBezTo>
                      <a:pt x="512" y="1534"/>
                      <a:pt x="512" y="1542"/>
                      <a:pt x="512" y="1550"/>
                    </a:cubicBezTo>
                    <a:cubicBezTo>
                      <a:pt x="512" y="1554"/>
                      <a:pt x="513" y="1558"/>
                      <a:pt x="513" y="1562"/>
                    </a:cubicBezTo>
                    <a:cubicBezTo>
                      <a:pt x="519" y="1561"/>
                      <a:pt x="523" y="1564"/>
                      <a:pt x="529" y="1560"/>
                    </a:cubicBezTo>
                    <a:close/>
                    <a:moveTo>
                      <a:pt x="372" y="2204"/>
                    </a:moveTo>
                    <a:cubicBezTo>
                      <a:pt x="390" y="2214"/>
                      <a:pt x="408" y="2224"/>
                      <a:pt x="426" y="2235"/>
                    </a:cubicBezTo>
                    <a:cubicBezTo>
                      <a:pt x="426" y="2228"/>
                      <a:pt x="427" y="2221"/>
                      <a:pt x="426" y="2215"/>
                    </a:cubicBezTo>
                    <a:cubicBezTo>
                      <a:pt x="426" y="2213"/>
                      <a:pt x="425" y="2211"/>
                      <a:pt x="428" y="2210"/>
                    </a:cubicBezTo>
                    <a:cubicBezTo>
                      <a:pt x="433" y="2207"/>
                      <a:pt x="432" y="2203"/>
                      <a:pt x="430" y="2199"/>
                    </a:cubicBezTo>
                    <a:cubicBezTo>
                      <a:pt x="412" y="2200"/>
                      <a:pt x="394" y="2201"/>
                      <a:pt x="375" y="2203"/>
                    </a:cubicBezTo>
                    <a:cubicBezTo>
                      <a:pt x="374" y="2203"/>
                      <a:pt x="373" y="2203"/>
                      <a:pt x="372" y="2204"/>
                    </a:cubicBezTo>
                    <a:close/>
                    <a:moveTo>
                      <a:pt x="513" y="1572"/>
                    </a:moveTo>
                    <a:cubicBezTo>
                      <a:pt x="513" y="1579"/>
                      <a:pt x="513" y="1587"/>
                      <a:pt x="513" y="1595"/>
                    </a:cubicBezTo>
                    <a:cubicBezTo>
                      <a:pt x="513" y="1601"/>
                      <a:pt x="514" y="1608"/>
                      <a:pt x="514" y="1614"/>
                    </a:cubicBezTo>
                    <a:cubicBezTo>
                      <a:pt x="515" y="1626"/>
                      <a:pt x="515" y="1638"/>
                      <a:pt x="515" y="1649"/>
                    </a:cubicBezTo>
                    <a:cubicBezTo>
                      <a:pt x="519" y="1649"/>
                      <a:pt x="523" y="1649"/>
                      <a:pt x="526" y="1649"/>
                    </a:cubicBezTo>
                    <a:cubicBezTo>
                      <a:pt x="526" y="1640"/>
                      <a:pt x="526" y="1632"/>
                      <a:pt x="526" y="1624"/>
                    </a:cubicBezTo>
                    <a:cubicBezTo>
                      <a:pt x="526" y="1622"/>
                      <a:pt x="526" y="1621"/>
                      <a:pt x="526" y="1619"/>
                    </a:cubicBezTo>
                    <a:cubicBezTo>
                      <a:pt x="526" y="1614"/>
                      <a:pt x="526" y="1609"/>
                      <a:pt x="527" y="1605"/>
                    </a:cubicBezTo>
                    <a:cubicBezTo>
                      <a:pt x="529" y="1594"/>
                      <a:pt x="528" y="1583"/>
                      <a:pt x="527" y="1572"/>
                    </a:cubicBezTo>
                    <a:cubicBezTo>
                      <a:pt x="522" y="1572"/>
                      <a:pt x="518" y="1572"/>
                      <a:pt x="513" y="1572"/>
                    </a:cubicBezTo>
                    <a:close/>
                    <a:moveTo>
                      <a:pt x="711" y="328"/>
                    </a:moveTo>
                    <a:cubicBezTo>
                      <a:pt x="717" y="325"/>
                      <a:pt x="721" y="322"/>
                      <a:pt x="724" y="318"/>
                    </a:cubicBezTo>
                    <a:cubicBezTo>
                      <a:pt x="727" y="312"/>
                      <a:pt x="729" y="306"/>
                      <a:pt x="733" y="300"/>
                    </a:cubicBezTo>
                    <a:cubicBezTo>
                      <a:pt x="739" y="291"/>
                      <a:pt x="740" y="281"/>
                      <a:pt x="740" y="271"/>
                    </a:cubicBezTo>
                    <a:cubicBezTo>
                      <a:pt x="740" y="267"/>
                      <a:pt x="738" y="264"/>
                      <a:pt x="735" y="263"/>
                    </a:cubicBezTo>
                    <a:cubicBezTo>
                      <a:pt x="728" y="260"/>
                      <a:pt x="720" y="265"/>
                      <a:pt x="719" y="273"/>
                    </a:cubicBezTo>
                    <a:cubicBezTo>
                      <a:pt x="719" y="275"/>
                      <a:pt x="719" y="277"/>
                      <a:pt x="719" y="280"/>
                    </a:cubicBezTo>
                    <a:cubicBezTo>
                      <a:pt x="719" y="286"/>
                      <a:pt x="719" y="293"/>
                      <a:pt x="718" y="299"/>
                    </a:cubicBezTo>
                    <a:cubicBezTo>
                      <a:pt x="716" y="309"/>
                      <a:pt x="714" y="317"/>
                      <a:pt x="711" y="328"/>
                    </a:cubicBezTo>
                    <a:close/>
                    <a:moveTo>
                      <a:pt x="341" y="316"/>
                    </a:moveTo>
                    <a:cubicBezTo>
                      <a:pt x="341" y="314"/>
                      <a:pt x="341" y="313"/>
                      <a:pt x="341" y="312"/>
                    </a:cubicBezTo>
                    <a:cubicBezTo>
                      <a:pt x="339" y="305"/>
                      <a:pt x="339" y="297"/>
                      <a:pt x="339" y="290"/>
                    </a:cubicBezTo>
                    <a:cubicBezTo>
                      <a:pt x="341" y="280"/>
                      <a:pt x="341" y="271"/>
                      <a:pt x="342" y="262"/>
                    </a:cubicBezTo>
                    <a:cubicBezTo>
                      <a:pt x="342" y="258"/>
                      <a:pt x="341" y="256"/>
                      <a:pt x="338" y="254"/>
                    </a:cubicBezTo>
                    <a:cubicBezTo>
                      <a:pt x="335" y="253"/>
                      <a:pt x="332" y="253"/>
                      <a:pt x="329" y="256"/>
                    </a:cubicBezTo>
                    <a:cubicBezTo>
                      <a:pt x="325" y="260"/>
                      <a:pt x="321" y="264"/>
                      <a:pt x="323" y="271"/>
                    </a:cubicBezTo>
                    <a:cubicBezTo>
                      <a:pt x="323" y="272"/>
                      <a:pt x="323" y="273"/>
                      <a:pt x="323" y="275"/>
                    </a:cubicBezTo>
                    <a:cubicBezTo>
                      <a:pt x="323" y="287"/>
                      <a:pt x="326" y="298"/>
                      <a:pt x="331" y="308"/>
                    </a:cubicBezTo>
                    <a:cubicBezTo>
                      <a:pt x="333" y="312"/>
                      <a:pt x="336" y="315"/>
                      <a:pt x="341" y="316"/>
                    </a:cubicBezTo>
                    <a:close/>
                    <a:moveTo>
                      <a:pt x="287" y="2198"/>
                    </a:moveTo>
                    <a:cubicBezTo>
                      <a:pt x="287" y="2198"/>
                      <a:pt x="288" y="2198"/>
                      <a:pt x="288" y="2197"/>
                    </a:cubicBezTo>
                    <a:cubicBezTo>
                      <a:pt x="282" y="2196"/>
                      <a:pt x="276" y="2196"/>
                      <a:pt x="270" y="2195"/>
                    </a:cubicBezTo>
                    <a:cubicBezTo>
                      <a:pt x="265" y="2194"/>
                      <a:pt x="259" y="2195"/>
                      <a:pt x="255" y="2193"/>
                    </a:cubicBezTo>
                    <a:cubicBezTo>
                      <a:pt x="251" y="2191"/>
                      <a:pt x="247" y="2191"/>
                      <a:pt x="243" y="2190"/>
                    </a:cubicBezTo>
                    <a:cubicBezTo>
                      <a:pt x="243" y="2196"/>
                      <a:pt x="242" y="2200"/>
                      <a:pt x="241" y="2205"/>
                    </a:cubicBezTo>
                    <a:cubicBezTo>
                      <a:pt x="257" y="2203"/>
                      <a:pt x="272" y="2201"/>
                      <a:pt x="287" y="2198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79" name="Freeform 6"/>
              <p:cNvSpPr>
                <a:spLocks/>
              </p:cNvSpPr>
              <p:nvPr/>
            </p:nvSpPr>
            <p:spPr bwMode="auto">
              <a:xfrm>
                <a:off x="6153150" y="3414713"/>
                <a:ext cx="20638" cy="12700"/>
              </a:xfrm>
              <a:custGeom>
                <a:avLst/>
                <a:gdLst>
                  <a:gd name="T0" fmla="*/ 0 w 8"/>
                  <a:gd name="T1" fmla="*/ 0 h 5"/>
                  <a:gd name="T2" fmla="*/ 8 w 8"/>
                  <a:gd name="T3" fmla="*/ 2 h 5"/>
                  <a:gd name="T4" fmla="*/ 0 w 8"/>
                  <a:gd name="T5" fmla="*/ 0 h 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8" h="5">
                    <a:moveTo>
                      <a:pt x="0" y="0"/>
                    </a:moveTo>
                    <a:cubicBezTo>
                      <a:pt x="2" y="1"/>
                      <a:pt x="5" y="2"/>
                      <a:pt x="8" y="2"/>
                    </a:cubicBezTo>
                    <a:cubicBezTo>
                      <a:pt x="2" y="5"/>
                      <a:pt x="0" y="4"/>
                      <a:pt x="0" y="0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80" name="Freeform 7"/>
              <p:cNvSpPr>
                <a:spLocks/>
              </p:cNvSpPr>
              <p:nvPr/>
            </p:nvSpPr>
            <p:spPr bwMode="auto">
              <a:xfrm>
                <a:off x="3313113" y="1819276"/>
                <a:ext cx="2646363" cy="1898650"/>
              </a:xfrm>
              <a:custGeom>
                <a:avLst/>
                <a:gdLst>
                  <a:gd name="T0" fmla="*/ 190 w 1007"/>
                  <a:gd name="T1" fmla="*/ 373 h 724"/>
                  <a:gd name="T2" fmla="*/ 183 w 1007"/>
                  <a:gd name="T3" fmla="*/ 417 h 724"/>
                  <a:gd name="T4" fmla="*/ 169 w 1007"/>
                  <a:gd name="T5" fmla="*/ 427 h 724"/>
                  <a:gd name="T6" fmla="*/ 133 w 1007"/>
                  <a:gd name="T7" fmla="*/ 421 h 724"/>
                  <a:gd name="T8" fmla="*/ 151 w 1007"/>
                  <a:gd name="T9" fmla="*/ 460 h 724"/>
                  <a:gd name="T10" fmla="*/ 125 w 1007"/>
                  <a:gd name="T11" fmla="*/ 452 h 724"/>
                  <a:gd name="T12" fmla="*/ 124 w 1007"/>
                  <a:gd name="T13" fmla="*/ 485 h 724"/>
                  <a:gd name="T14" fmla="*/ 132 w 1007"/>
                  <a:gd name="T15" fmla="*/ 536 h 724"/>
                  <a:gd name="T16" fmla="*/ 99 w 1007"/>
                  <a:gd name="T17" fmla="*/ 572 h 724"/>
                  <a:gd name="T18" fmla="*/ 95 w 1007"/>
                  <a:gd name="T19" fmla="*/ 623 h 724"/>
                  <a:gd name="T20" fmla="*/ 116 w 1007"/>
                  <a:gd name="T21" fmla="*/ 712 h 724"/>
                  <a:gd name="T22" fmla="*/ 89 w 1007"/>
                  <a:gd name="T23" fmla="*/ 696 h 724"/>
                  <a:gd name="T24" fmla="*/ 33 w 1007"/>
                  <a:gd name="T25" fmla="*/ 596 h 724"/>
                  <a:gd name="T26" fmla="*/ 2 w 1007"/>
                  <a:gd name="T27" fmla="*/ 478 h 724"/>
                  <a:gd name="T28" fmla="*/ 11 w 1007"/>
                  <a:gd name="T29" fmla="*/ 408 h 724"/>
                  <a:gd name="T30" fmla="*/ 57 w 1007"/>
                  <a:gd name="T31" fmla="*/ 299 h 724"/>
                  <a:gd name="T32" fmla="*/ 105 w 1007"/>
                  <a:gd name="T33" fmla="*/ 214 h 724"/>
                  <a:gd name="T34" fmla="*/ 124 w 1007"/>
                  <a:gd name="T35" fmla="*/ 181 h 724"/>
                  <a:gd name="T36" fmla="*/ 154 w 1007"/>
                  <a:gd name="T37" fmla="*/ 135 h 724"/>
                  <a:gd name="T38" fmla="*/ 243 w 1007"/>
                  <a:gd name="T39" fmla="*/ 47 h 724"/>
                  <a:gd name="T40" fmla="*/ 308 w 1007"/>
                  <a:gd name="T41" fmla="*/ 24 h 724"/>
                  <a:gd name="T42" fmla="*/ 361 w 1007"/>
                  <a:gd name="T43" fmla="*/ 6 h 724"/>
                  <a:gd name="T44" fmla="*/ 449 w 1007"/>
                  <a:gd name="T45" fmla="*/ 95 h 724"/>
                  <a:gd name="T46" fmla="*/ 571 w 1007"/>
                  <a:gd name="T47" fmla="*/ 108 h 724"/>
                  <a:gd name="T48" fmla="*/ 671 w 1007"/>
                  <a:gd name="T49" fmla="*/ 12 h 724"/>
                  <a:gd name="T50" fmla="*/ 709 w 1007"/>
                  <a:gd name="T51" fmla="*/ 13 h 724"/>
                  <a:gd name="T52" fmla="*/ 793 w 1007"/>
                  <a:gd name="T53" fmla="*/ 46 h 724"/>
                  <a:gd name="T54" fmla="*/ 847 w 1007"/>
                  <a:gd name="T55" fmla="*/ 97 h 724"/>
                  <a:gd name="T56" fmla="*/ 878 w 1007"/>
                  <a:gd name="T57" fmla="*/ 145 h 724"/>
                  <a:gd name="T58" fmla="*/ 904 w 1007"/>
                  <a:gd name="T59" fmla="*/ 192 h 724"/>
                  <a:gd name="T60" fmla="*/ 944 w 1007"/>
                  <a:gd name="T61" fmla="*/ 299 h 724"/>
                  <a:gd name="T62" fmla="*/ 980 w 1007"/>
                  <a:gd name="T63" fmla="*/ 401 h 724"/>
                  <a:gd name="T64" fmla="*/ 1006 w 1007"/>
                  <a:gd name="T65" fmla="*/ 545 h 724"/>
                  <a:gd name="T66" fmla="*/ 947 w 1007"/>
                  <a:gd name="T67" fmla="*/ 648 h 724"/>
                  <a:gd name="T68" fmla="*/ 839 w 1007"/>
                  <a:gd name="T69" fmla="*/ 667 h 724"/>
                  <a:gd name="T70" fmla="*/ 849 w 1007"/>
                  <a:gd name="T71" fmla="*/ 634 h 724"/>
                  <a:gd name="T72" fmla="*/ 860 w 1007"/>
                  <a:gd name="T73" fmla="*/ 599 h 724"/>
                  <a:gd name="T74" fmla="*/ 886 w 1007"/>
                  <a:gd name="T75" fmla="*/ 517 h 724"/>
                  <a:gd name="T76" fmla="*/ 909 w 1007"/>
                  <a:gd name="T77" fmla="*/ 447 h 724"/>
                  <a:gd name="T78" fmla="*/ 886 w 1007"/>
                  <a:gd name="T79" fmla="*/ 440 h 724"/>
                  <a:gd name="T80" fmla="*/ 878 w 1007"/>
                  <a:gd name="T81" fmla="*/ 403 h 724"/>
                  <a:gd name="T82" fmla="*/ 863 w 1007"/>
                  <a:gd name="T83" fmla="*/ 375 h 724"/>
                  <a:gd name="T84" fmla="*/ 840 w 1007"/>
                  <a:gd name="T85" fmla="*/ 376 h 724"/>
                  <a:gd name="T86" fmla="*/ 787 w 1007"/>
                  <a:gd name="T87" fmla="*/ 410 h 724"/>
                  <a:gd name="T88" fmla="*/ 723 w 1007"/>
                  <a:gd name="T89" fmla="*/ 448 h 724"/>
                  <a:gd name="T90" fmla="*/ 696 w 1007"/>
                  <a:gd name="T91" fmla="*/ 464 h 724"/>
                  <a:gd name="T92" fmla="*/ 667 w 1007"/>
                  <a:gd name="T93" fmla="*/ 479 h 724"/>
                  <a:gd name="T94" fmla="*/ 571 w 1007"/>
                  <a:gd name="T95" fmla="*/ 533 h 724"/>
                  <a:gd name="T96" fmla="*/ 536 w 1007"/>
                  <a:gd name="T97" fmla="*/ 552 h 724"/>
                  <a:gd name="T98" fmla="*/ 521 w 1007"/>
                  <a:gd name="T99" fmla="*/ 564 h 724"/>
                  <a:gd name="T100" fmla="*/ 465 w 1007"/>
                  <a:gd name="T101" fmla="*/ 539 h 724"/>
                  <a:gd name="T102" fmla="*/ 419 w 1007"/>
                  <a:gd name="T103" fmla="*/ 507 h 724"/>
                  <a:gd name="T104" fmla="*/ 344 w 1007"/>
                  <a:gd name="T105" fmla="*/ 443 h 724"/>
                  <a:gd name="T106" fmla="*/ 285 w 1007"/>
                  <a:gd name="T107" fmla="*/ 395 h 724"/>
                  <a:gd name="T108" fmla="*/ 253 w 1007"/>
                  <a:gd name="T109" fmla="*/ 365 h 724"/>
                  <a:gd name="T110" fmla="*/ 211 w 1007"/>
                  <a:gd name="T111" fmla="*/ 334 h 724"/>
                  <a:gd name="T112" fmla="*/ 217 w 1007"/>
                  <a:gd name="T113" fmla="*/ 372 h 7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</a:cxnLst>
                <a:rect l="0" t="0" r="r" b="b"/>
                <a:pathLst>
                  <a:path w="1007" h="724">
                    <a:moveTo>
                      <a:pt x="223" y="393"/>
                    </a:moveTo>
                    <a:cubicBezTo>
                      <a:pt x="216" y="390"/>
                      <a:pt x="213" y="384"/>
                      <a:pt x="207" y="382"/>
                    </a:cubicBezTo>
                    <a:cubicBezTo>
                      <a:pt x="201" y="381"/>
                      <a:pt x="196" y="375"/>
                      <a:pt x="190" y="373"/>
                    </a:cubicBezTo>
                    <a:cubicBezTo>
                      <a:pt x="184" y="371"/>
                      <a:pt x="178" y="369"/>
                      <a:pt x="171" y="369"/>
                    </a:cubicBezTo>
                    <a:cubicBezTo>
                      <a:pt x="172" y="375"/>
                      <a:pt x="173" y="380"/>
                      <a:pt x="175" y="385"/>
                    </a:cubicBezTo>
                    <a:cubicBezTo>
                      <a:pt x="179" y="395"/>
                      <a:pt x="183" y="405"/>
                      <a:pt x="183" y="417"/>
                    </a:cubicBezTo>
                    <a:cubicBezTo>
                      <a:pt x="184" y="420"/>
                      <a:pt x="185" y="423"/>
                      <a:pt x="186" y="427"/>
                    </a:cubicBezTo>
                    <a:cubicBezTo>
                      <a:pt x="186" y="429"/>
                      <a:pt x="186" y="430"/>
                      <a:pt x="187" y="433"/>
                    </a:cubicBezTo>
                    <a:cubicBezTo>
                      <a:pt x="180" y="432"/>
                      <a:pt x="174" y="430"/>
                      <a:pt x="169" y="427"/>
                    </a:cubicBezTo>
                    <a:cubicBezTo>
                      <a:pt x="164" y="424"/>
                      <a:pt x="159" y="421"/>
                      <a:pt x="154" y="419"/>
                    </a:cubicBezTo>
                    <a:cubicBezTo>
                      <a:pt x="148" y="416"/>
                      <a:pt x="143" y="415"/>
                      <a:pt x="137" y="414"/>
                    </a:cubicBezTo>
                    <a:cubicBezTo>
                      <a:pt x="133" y="413"/>
                      <a:pt x="131" y="417"/>
                      <a:pt x="133" y="421"/>
                    </a:cubicBezTo>
                    <a:cubicBezTo>
                      <a:pt x="134" y="423"/>
                      <a:pt x="136" y="425"/>
                      <a:pt x="137" y="427"/>
                    </a:cubicBezTo>
                    <a:cubicBezTo>
                      <a:pt x="143" y="435"/>
                      <a:pt x="147" y="443"/>
                      <a:pt x="148" y="452"/>
                    </a:cubicBezTo>
                    <a:cubicBezTo>
                      <a:pt x="149" y="455"/>
                      <a:pt x="150" y="457"/>
                      <a:pt x="151" y="460"/>
                    </a:cubicBezTo>
                    <a:cubicBezTo>
                      <a:pt x="151" y="462"/>
                      <a:pt x="152" y="464"/>
                      <a:pt x="152" y="467"/>
                    </a:cubicBezTo>
                    <a:cubicBezTo>
                      <a:pt x="144" y="464"/>
                      <a:pt x="137" y="462"/>
                      <a:pt x="130" y="459"/>
                    </a:cubicBezTo>
                    <a:cubicBezTo>
                      <a:pt x="128" y="458"/>
                      <a:pt x="127" y="454"/>
                      <a:pt x="125" y="452"/>
                    </a:cubicBezTo>
                    <a:cubicBezTo>
                      <a:pt x="122" y="450"/>
                      <a:pt x="119" y="449"/>
                      <a:pt x="117" y="451"/>
                    </a:cubicBezTo>
                    <a:cubicBezTo>
                      <a:pt x="117" y="456"/>
                      <a:pt x="118" y="460"/>
                      <a:pt x="118" y="464"/>
                    </a:cubicBezTo>
                    <a:cubicBezTo>
                      <a:pt x="125" y="470"/>
                      <a:pt x="121" y="478"/>
                      <a:pt x="124" y="485"/>
                    </a:cubicBezTo>
                    <a:cubicBezTo>
                      <a:pt x="127" y="492"/>
                      <a:pt x="127" y="499"/>
                      <a:pt x="129" y="507"/>
                    </a:cubicBezTo>
                    <a:cubicBezTo>
                      <a:pt x="132" y="515"/>
                      <a:pt x="131" y="524"/>
                      <a:pt x="135" y="532"/>
                    </a:cubicBezTo>
                    <a:cubicBezTo>
                      <a:pt x="137" y="534"/>
                      <a:pt x="135" y="536"/>
                      <a:pt x="132" y="536"/>
                    </a:cubicBezTo>
                    <a:cubicBezTo>
                      <a:pt x="126" y="536"/>
                      <a:pt x="123" y="539"/>
                      <a:pt x="119" y="543"/>
                    </a:cubicBezTo>
                    <a:cubicBezTo>
                      <a:pt x="117" y="545"/>
                      <a:pt x="115" y="546"/>
                      <a:pt x="113" y="547"/>
                    </a:cubicBezTo>
                    <a:cubicBezTo>
                      <a:pt x="105" y="553"/>
                      <a:pt x="101" y="562"/>
                      <a:pt x="99" y="572"/>
                    </a:cubicBezTo>
                    <a:cubicBezTo>
                      <a:pt x="98" y="578"/>
                      <a:pt x="97" y="585"/>
                      <a:pt x="95" y="592"/>
                    </a:cubicBezTo>
                    <a:cubicBezTo>
                      <a:pt x="94" y="597"/>
                      <a:pt x="95" y="602"/>
                      <a:pt x="95" y="607"/>
                    </a:cubicBezTo>
                    <a:cubicBezTo>
                      <a:pt x="95" y="612"/>
                      <a:pt x="95" y="618"/>
                      <a:pt x="95" y="623"/>
                    </a:cubicBezTo>
                    <a:cubicBezTo>
                      <a:pt x="95" y="632"/>
                      <a:pt x="97" y="641"/>
                      <a:pt x="98" y="649"/>
                    </a:cubicBezTo>
                    <a:cubicBezTo>
                      <a:pt x="99" y="657"/>
                      <a:pt x="101" y="664"/>
                      <a:pt x="102" y="671"/>
                    </a:cubicBezTo>
                    <a:cubicBezTo>
                      <a:pt x="103" y="686"/>
                      <a:pt x="109" y="699"/>
                      <a:pt x="116" y="712"/>
                    </a:cubicBezTo>
                    <a:cubicBezTo>
                      <a:pt x="118" y="716"/>
                      <a:pt x="120" y="720"/>
                      <a:pt x="122" y="724"/>
                    </a:cubicBezTo>
                    <a:cubicBezTo>
                      <a:pt x="120" y="724"/>
                      <a:pt x="119" y="724"/>
                      <a:pt x="118" y="724"/>
                    </a:cubicBezTo>
                    <a:cubicBezTo>
                      <a:pt x="108" y="715"/>
                      <a:pt x="97" y="708"/>
                      <a:pt x="89" y="696"/>
                    </a:cubicBezTo>
                    <a:cubicBezTo>
                      <a:pt x="80" y="681"/>
                      <a:pt x="70" y="666"/>
                      <a:pt x="60" y="651"/>
                    </a:cubicBezTo>
                    <a:cubicBezTo>
                      <a:pt x="57" y="646"/>
                      <a:pt x="54" y="640"/>
                      <a:pt x="51" y="635"/>
                    </a:cubicBezTo>
                    <a:cubicBezTo>
                      <a:pt x="45" y="622"/>
                      <a:pt x="39" y="609"/>
                      <a:pt x="33" y="596"/>
                    </a:cubicBezTo>
                    <a:cubicBezTo>
                      <a:pt x="27" y="583"/>
                      <a:pt x="23" y="570"/>
                      <a:pt x="18" y="556"/>
                    </a:cubicBezTo>
                    <a:cubicBezTo>
                      <a:pt x="14" y="540"/>
                      <a:pt x="10" y="525"/>
                      <a:pt x="6" y="509"/>
                    </a:cubicBezTo>
                    <a:cubicBezTo>
                      <a:pt x="4" y="499"/>
                      <a:pt x="3" y="488"/>
                      <a:pt x="2" y="478"/>
                    </a:cubicBezTo>
                    <a:cubicBezTo>
                      <a:pt x="1" y="470"/>
                      <a:pt x="1" y="461"/>
                      <a:pt x="0" y="453"/>
                    </a:cubicBezTo>
                    <a:cubicBezTo>
                      <a:pt x="0" y="450"/>
                      <a:pt x="1" y="446"/>
                      <a:pt x="2" y="443"/>
                    </a:cubicBezTo>
                    <a:cubicBezTo>
                      <a:pt x="5" y="431"/>
                      <a:pt x="8" y="420"/>
                      <a:pt x="11" y="408"/>
                    </a:cubicBezTo>
                    <a:cubicBezTo>
                      <a:pt x="14" y="399"/>
                      <a:pt x="17" y="389"/>
                      <a:pt x="21" y="380"/>
                    </a:cubicBezTo>
                    <a:cubicBezTo>
                      <a:pt x="26" y="367"/>
                      <a:pt x="32" y="353"/>
                      <a:pt x="38" y="340"/>
                    </a:cubicBezTo>
                    <a:cubicBezTo>
                      <a:pt x="44" y="326"/>
                      <a:pt x="50" y="313"/>
                      <a:pt x="57" y="299"/>
                    </a:cubicBezTo>
                    <a:cubicBezTo>
                      <a:pt x="61" y="290"/>
                      <a:pt x="65" y="281"/>
                      <a:pt x="70" y="272"/>
                    </a:cubicBezTo>
                    <a:cubicBezTo>
                      <a:pt x="74" y="264"/>
                      <a:pt x="79" y="255"/>
                      <a:pt x="84" y="247"/>
                    </a:cubicBezTo>
                    <a:cubicBezTo>
                      <a:pt x="90" y="235"/>
                      <a:pt x="97" y="224"/>
                      <a:pt x="105" y="214"/>
                    </a:cubicBezTo>
                    <a:cubicBezTo>
                      <a:pt x="106" y="213"/>
                      <a:pt x="107" y="211"/>
                      <a:pt x="107" y="210"/>
                    </a:cubicBezTo>
                    <a:cubicBezTo>
                      <a:pt x="111" y="204"/>
                      <a:pt x="114" y="199"/>
                      <a:pt x="117" y="193"/>
                    </a:cubicBezTo>
                    <a:cubicBezTo>
                      <a:pt x="119" y="189"/>
                      <a:pt x="122" y="185"/>
                      <a:pt x="124" y="181"/>
                    </a:cubicBezTo>
                    <a:cubicBezTo>
                      <a:pt x="130" y="172"/>
                      <a:pt x="135" y="163"/>
                      <a:pt x="140" y="154"/>
                    </a:cubicBezTo>
                    <a:cubicBezTo>
                      <a:pt x="141" y="153"/>
                      <a:pt x="142" y="151"/>
                      <a:pt x="143" y="150"/>
                    </a:cubicBezTo>
                    <a:cubicBezTo>
                      <a:pt x="147" y="145"/>
                      <a:pt x="151" y="140"/>
                      <a:pt x="154" y="135"/>
                    </a:cubicBezTo>
                    <a:cubicBezTo>
                      <a:pt x="159" y="125"/>
                      <a:pt x="167" y="117"/>
                      <a:pt x="174" y="109"/>
                    </a:cubicBezTo>
                    <a:cubicBezTo>
                      <a:pt x="183" y="99"/>
                      <a:pt x="193" y="88"/>
                      <a:pt x="203" y="78"/>
                    </a:cubicBezTo>
                    <a:cubicBezTo>
                      <a:pt x="215" y="66"/>
                      <a:pt x="228" y="55"/>
                      <a:pt x="243" y="47"/>
                    </a:cubicBezTo>
                    <a:cubicBezTo>
                      <a:pt x="255" y="40"/>
                      <a:pt x="268" y="34"/>
                      <a:pt x="282" y="31"/>
                    </a:cubicBezTo>
                    <a:cubicBezTo>
                      <a:pt x="284" y="31"/>
                      <a:pt x="285" y="31"/>
                      <a:pt x="286" y="31"/>
                    </a:cubicBezTo>
                    <a:cubicBezTo>
                      <a:pt x="293" y="27"/>
                      <a:pt x="301" y="26"/>
                      <a:pt x="308" y="24"/>
                    </a:cubicBezTo>
                    <a:cubicBezTo>
                      <a:pt x="318" y="21"/>
                      <a:pt x="329" y="19"/>
                      <a:pt x="339" y="15"/>
                    </a:cubicBezTo>
                    <a:cubicBezTo>
                      <a:pt x="343" y="14"/>
                      <a:pt x="347" y="12"/>
                      <a:pt x="351" y="10"/>
                    </a:cubicBezTo>
                    <a:cubicBezTo>
                      <a:pt x="355" y="9"/>
                      <a:pt x="358" y="7"/>
                      <a:pt x="361" y="6"/>
                    </a:cubicBezTo>
                    <a:cubicBezTo>
                      <a:pt x="375" y="23"/>
                      <a:pt x="388" y="40"/>
                      <a:pt x="402" y="56"/>
                    </a:cubicBezTo>
                    <a:cubicBezTo>
                      <a:pt x="410" y="66"/>
                      <a:pt x="421" y="75"/>
                      <a:pt x="431" y="83"/>
                    </a:cubicBezTo>
                    <a:cubicBezTo>
                      <a:pt x="436" y="88"/>
                      <a:pt x="443" y="92"/>
                      <a:pt x="449" y="95"/>
                    </a:cubicBezTo>
                    <a:cubicBezTo>
                      <a:pt x="465" y="103"/>
                      <a:pt x="482" y="108"/>
                      <a:pt x="499" y="113"/>
                    </a:cubicBezTo>
                    <a:cubicBezTo>
                      <a:pt x="513" y="118"/>
                      <a:pt x="527" y="117"/>
                      <a:pt x="542" y="116"/>
                    </a:cubicBezTo>
                    <a:cubicBezTo>
                      <a:pt x="551" y="115"/>
                      <a:pt x="561" y="111"/>
                      <a:pt x="571" y="108"/>
                    </a:cubicBezTo>
                    <a:cubicBezTo>
                      <a:pt x="589" y="102"/>
                      <a:pt x="604" y="90"/>
                      <a:pt x="618" y="77"/>
                    </a:cubicBezTo>
                    <a:cubicBezTo>
                      <a:pt x="632" y="65"/>
                      <a:pt x="644" y="51"/>
                      <a:pt x="656" y="36"/>
                    </a:cubicBezTo>
                    <a:cubicBezTo>
                      <a:pt x="661" y="28"/>
                      <a:pt x="667" y="21"/>
                      <a:pt x="671" y="12"/>
                    </a:cubicBezTo>
                    <a:cubicBezTo>
                      <a:pt x="673" y="8"/>
                      <a:pt x="674" y="5"/>
                      <a:pt x="675" y="0"/>
                    </a:cubicBezTo>
                    <a:cubicBezTo>
                      <a:pt x="682" y="3"/>
                      <a:pt x="688" y="4"/>
                      <a:pt x="693" y="7"/>
                    </a:cubicBezTo>
                    <a:cubicBezTo>
                      <a:pt x="698" y="10"/>
                      <a:pt x="704" y="11"/>
                      <a:pt x="709" y="13"/>
                    </a:cubicBezTo>
                    <a:cubicBezTo>
                      <a:pt x="711" y="14"/>
                      <a:pt x="713" y="14"/>
                      <a:pt x="715" y="15"/>
                    </a:cubicBezTo>
                    <a:cubicBezTo>
                      <a:pt x="730" y="23"/>
                      <a:pt x="746" y="26"/>
                      <a:pt x="762" y="31"/>
                    </a:cubicBezTo>
                    <a:cubicBezTo>
                      <a:pt x="773" y="34"/>
                      <a:pt x="783" y="40"/>
                      <a:pt x="793" y="46"/>
                    </a:cubicBezTo>
                    <a:cubicBezTo>
                      <a:pt x="802" y="52"/>
                      <a:pt x="811" y="59"/>
                      <a:pt x="819" y="66"/>
                    </a:cubicBezTo>
                    <a:cubicBezTo>
                      <a:pt x="823" y="69"/>
                      <a:pt x="826" y="73"/>
                      <a:pt x="830" y="77"/>
                    </a:cubicBezTo>
                    <a:cubicBezTo>
                      <a:pt x="836" y="84"/>
                      <a:pt x="841" y="90"/>
                      <a:pt x="847" y="97"/>
                    </a:cubicBezTo>
                    <a:cubicBezTo>
                      <a:pt x="850" y="101"/>
                      <a:pt x="854" y="104"/>
                      <a:pt x="855" y="110"/>
                    </a:cubicBezTo>
                    <a:cubicBezTo>
                      <a:pt x="856" y="114"/>
                      <a:pt x="861" y="117"/>
                      <a:pt x="863" y="121"/>
                    </a:cubicBezTo>
                    <a:cubicBezTo>
                      <a:pt x="868" y="129"/>
                      <a:pt x="873" y="137"/>
                      <a:pt x="878" y="145"/>
                    </a:cubicBezTo>
                    <a:cubicBezTo>
                      <a:pt x="883" y="154"/>
                      <a:pt x="889" y="163"/>
                      <a:pt x="894" y="172"/>
                    </a:cubicBezTo>
                    <a:cubicBezTo>
                      <a:pt x="896" y="176"/>
                      <a:pt x="898" y="181"/>
                      <a:pt x="901" y="185"/>
                    </a:cubicBezTo>
                    <a:cubicBezTo>
                      <a:pt x="902" y="188"/>
                      <a:pt x="902" y="190"/>
                      <a:pt x="904" y="192"/>
                    </a:cubicBezTo>
                    <a:cubicBezTo>
                      <a:pt x="910" y="203"/>
                      <a:pt x="914" y="216"/>
                      <a:pt x="919" y="228"/>
                    </a:cubicBezTo>
                    <a:cubicBezTo>
                      <a:pt x="922" y="236"/>
                      <a:pt x="924" y="245"/>
                      <a:pt x="927" y="254"/>
                    </a:cubicBezTo>
                    <a:cubicBezTo>
                      <a:pt x="932" y="269"/>
                      <a:pt x="938" y="284"/>
                      <a:pt x="944" y="299"/>
                    </a:cubicBezTo>
                    <a:cubicBezTo>
                      <a:pt x="949" y="313"/>
                      <a:pt x="954" y="326"/>
                      <a:pt x="960" y="340"/>
                    </a:cubicBezTo>
                    <a:cubicBezTo>
                      <a:pt x="963" y="349"/>
                      <a:pt x="967" y="357"/>
                      <a:pt x="969" y="366"/>
                    </a:cubicBezTo>
                    <a:cubicBezTo>
                      <a:pt x="973" y="378"/>
                      <a:pt x="976" y="389"/>
                      <a:pt x="980" y="401"/>
                    </a:cubicBezTo>
                    <a:cubicBezTo>
                      <a:pt x="987" y="423"/>
                      <a:pt x="990" y="446"/>
                      <a:pt x="994" y="469"/>
                    </a:cubicBezTo>
                    <a:cubicBezTo>
                      <a:pt x="996" y="478"/>
                      <a:pt x="998" y="486"/>
                      <a:pt x="1000" y="495"/>
                    </a:cubicBezTo>
                    <a:cubicBezTo>
                      <a:pt x="1004" y="511"/>
                      <a:pt x="1007" y="528"/>
                      <a:pt x="1006" y="545"/>
                    </a:cubicBezTo>
                    <a:cubicBezTo>
                      <a:pt x="1005" y="564"/>
                      <a:pt x="1003" y="583"/>
                      <a:pt x="998" y="602"/>
                    </a:cubicBezTo>
                    <a:cubicBezTo>
                      <a:pt x="992" y="620"/>
                      <a:pt x="979" y="632"/>
                      <a:pt x="963" y="642"/>
                    </a:cubicBezTo>
                    <a:cubicBezTo>
                      <a:pt x="959" y="645"/>
                      <a:pt x="953" y="647"/>
                      <a:pt x="947" y="648"/>
                    </a:cubicBezTo>
                    <a:cubicBezTo>
                      <a:pt x="932" y="650"/>
                      <a:pt x="918" y="656"/>
                      <a:pt x="904" y="661"/>
                    </a:cubicBezTo>
                    <a:cubicBezTo>
                      <a:pt x="891" y="665"/>
                      <a:pt x="878" y="667"/>
                      <a:pt x="866" y="669"/>
                    </a:cubicBezTo>
                    <a:cubicBezTo>
                      <a:pt x="857" y="669"/>
                      <a:pt x="848" y="671"/>
                      <a:pt x="839" y="667"/>
                    </a:cubicBezTo>
                    <a:cubicBezTo>
                      <a:pt x="840" y="664"/>
                      <a:pt x="841" y="661"/>
                      <a:pt x="842" y="658"/>
                    </a:cubicBezTo>
                    <a:cubicBezTo>
                      <a:pt x="843" y="653"/>
                      <a:pt x="846" y="649"/>
                      <a:pt x="845" y="644"/>
                    </a:cubicBezTo>
                    <a:cubicBezTo>
                      <a:pt x="845" y="641"/>
                      <a:pt x="848" y="637"/>
                      <a:pt x="849" y="634"/>
                    </a:cubicBezTo>
                    <a:cubicBezTo>
                      <a:pt x="850" y="633"/>
                      <a:pt x="851" y="631"/>
                      <a:pt x="851" y="630"/>
                    </a:cubicBezTo>
                    <a:cubicBezTo>
                      <a:pt x="852" y="622"/>
                      <a:pt x="854" y="615"/>
                      <a:pt x="858" y="608"/>
                    </a:cubicBezTo>
                    <a:cubicBezTo>
                      <a:pt x="859" y="605"/>
                      <a:pt x="860" y="602"/>
                      <a:pt x="860" y="599"/>
                    </a:cubicBezTo>
                    <a:cubicBezTo>
                      <a:pt x="862" y="588"/>
                      <a:pt x="868" y="578"/>
                      <a:pt x="870" y="567"/>
                    </a:cubicBezTo>
                    <a:cubicBezTo>
                      <a:pt x="872" y="557"/>
                      <a:pt x="876" y="547"/>
                      <a:pt x="879" y="537"/>
                    </a:cubicBezTo>
                    <a:cubicBezTo>
                      <a:pt x="881" y="530"/>
                      <a:pt x="884" y="524"/>
                      <a:pt x="886" y="517"/>
                    </a:cubicBezTo>
                    <a:cubicBezTo>
                      <a:pt x="888" y="510"/>
                      <a:pt x="890" y="504"/>
                      <a:pt x="893" y="497"/>
                    </a:cubicBezTo>
                    <a:cubicBezTo>
                      <a:pt x="897" y="482"/>
                      <a:pt x="901" y="467"/>
                      <a:pt x="906" y="453"/>
                    </a:cubicBezTo>
                    <a:cubicBezTo>
                      <a:pt x="906" y="451"/>
                      <a:pt x="908" y="449"/>
                      <a:pt x="909" y="447"/>
                    </a:cubicBezTo>
                    <a:cubicBezTo>
                      <a:pt x="911" y="444"/>
                      <a:pt x="910" y="441"/>
                      <a:pt x="908" y="439"/>
                    </a:cubicBezTo>
                    <a:cubicBezTo>
                      <a:pt x="904" y="435"/>
                      <a:pt x="899" y="435"/>
                      <a:pt x="893" y="438"/>
                    </a:cubicBezTo>
                    <a:cubicBezTo>
                      <a:pt x="891" y="440"/>
                      <a:pt x="889" y="442"/>
                      <a:pt x="886" y="440"/>
                    </a:cubicBezTo>
                    <a:cubicBezTo>
                      <a:pt x="887" y="436"/>
                      <a:pt x="889" y="432"/>
                      <a:pt x="890" y="428"/>
                    </a:cubicBezTo>
                    <a:cubicBezTo>
                      <a:pt x="891" y="422"/>
                      <a:pt x="892" y="416"/>
                      <a:pt x="892" y="410"/>
                    </a:cubicBezTo>
                    <a:cubicBezTo>
                      <a:pt x="892" y="402"/>
                      <a:pt x="886" y="399"/>
                      <a:pt x="878" y="403"/>
                    </a:cubicBezTo>
                    <a:cubicBezTo>
                      <a:pt x="873" y="405"/>
                      <a:pt x="867" y="408"/>
                      <a:pt x="860" y="411"/>
                    </a:cubicBezTo>
                    <a:cubicBezTo>
                      <a:pt x="861" y="405"/>
                      <a:pt x="861" y="401"/>
                      <a:pt x="861" y="396"/>
                    </a:cubicBezTo>
                    <a:cubicBezTo>
                      <a:pt x="862" y="389"/>
                      <a:pt x="865" y="382"/>
                      <a:pt x="863" y="375"/>
                    </a:cubicBezTo>
                    <a:cubicBezTo>
                      <a:pt x="862" y="374"/>
                      <a:pt x="862" y="372"/>
                      <a:pt x="861" y="371"/>
                    </a:cubicBezTo>
                    <a:cubicBezTo>
                      <a:pt x="857" y="371"/>
                      <a:pt x="853" y="371"/>
                      <a:pt x="849" y="371"/>
                    </a:cubicBezTo>
                    <a:cubicBezTo>
                      <a:pt x="846" y="372"/>
                      <a:pt x="843" y="374"/>
                      <a:pt x="840" y="376"/>
                    </a:cubicBezTo>
                    <a:cubicBezTo>
                      <a:pt x="832" y="380"/>
                      <a:pt x="824" y="383"/>
                      <a:pt x="817" y="390"/>
                    </a:cubicBezTo>
                    <a:cubicBezTo>
                      <a:pt x="817" y="391"/>
                      <a:pt x="815" y="391"/>
                      <a:pt x="814" y="392"/>
                    </a:cubicBezTo>
                    <a:cubicBezTo>
                      <a:pt x="805" y="397"/>
                      <a:pt x="796" y="403"/>
                      <a:pt x="787" y="410"/>
                    </a:cubicBezTo>
                    <a:cubicBezTo>
                      <a:pt x="779" y="416"/>
                      <a:pt x="770" y="420"/>
                      <a:pt x="761" y="425"/>
                    </a:cubicBezTo>
                    <a:cubicBezTo>
                      <a:pt x="758" y="426"/>
                      <a:pt x="755" y="428"/>
                      <a:pt x="753" y="430"/>
                    </a:cubicBezTo>
                    <a:cubicBezTo>
                      <a:pt x="744" y="438"/>
                      <a:pt x="733" y="442"/>
                      <a:pt x="723" y="448"/>
                    </a:cubicBezTo>
                    <a:cubicBezTo>
                      <a:pt x="722" y="449"/>
                      <a:pt x="721" y="450"/>
                      <a:pt x="720" y="451"/>
                    </a:cubicBezTo>
                    <a:cubicBezTo>
                      <a:pt x="719" y="452"/>
                      <a:pt x="718" y="453"/>
                      <a:pt x="717" y="454"/>
                    </a:cubicBezTo>
                    <a:cubicBezTo>
                      <a:pt x="709" y="456"/>
                      <a:pt x="703" y="460"/>
                      <a:pt x="696" y="464"/>
                    </a:cubicBezTo>
                    <a:cubicBezTo>
                      <a:pt x="690" y="467"/>
                      <a:pt x="685" y="471"/>
                      <a:pt x="679" y="472"/>
                    </a:cubicBezTo>
                    <a:cubicBezTo>
                      <a:pt x="677" y="472"/>
                      <a:pt x="675" y="474"/>
                      <a:pt x="672" y="476"/>
                    </a:cubicBezTo>
                    <a:cubicBezTo>
                      <a:pt x="671" y="477"/>
                      <a:pt x="669" y="478"/>
                      <a:pt x="667" y="479"/>
                    </a:cubicBezTo>
                    <a:cubicBezTo>
                      <a:pt x="656" y="483"/>
                      <a:pt x="646" y="491"/>
                      <a:pt x="635" y="496"/>
                    </a:cubicBezTo>
                    <a:cubicBezTo>
                      <a:pt x="623" y="502"/>
                      <a:pt x="614" y="511"/>
                      <a:pt x="602" y="517"/>
                    </a:cubicBezTo>
                    <a:cubicBezTo>
                      <a:pt x="591" y="522"/>
                      <a:pt x="581" y="528"/>
                      <a:pt x="571" y="533"/>
                    </a:cubicBezTo>
                    <a:cubicBezTo>
                      <a:pt x="566" y="535"/>
                      <a:pt x="562" y="537"/>
                      <a:pt x="558" y="538"/>
                    </a:cubicBezTo>
                    <a:cubicBezTo>
                      <a:pt x="553" y="540"/>
                      <a:pt x="548" y="544"/>
                      <a:pt x="544" y="546"/>
                    </a:cubicBezTo>
                    <a:cubicBezTo>
                      <a:pt x="541" y="548"/>
                      <a:pt x="540" y="552"/>
                      <a:pt x="536" y="552"/>
                    </a:cubicBezTo>
                    <a:cubicBezTo>
                      <a:pt x="535" y="552"/>
                      <a:pt x="535" y="554"/>
                      <a:pt x="535" y="556"/>
                    </a:cubicBezTo>
                    <a:cubicBezTo>
                      <a:pt x="531" y="556"/>
                      <a:pt x="527" y="558"/>
                      <a:pt x="525" y="562"/>
                    </a:cubicBezTo>
                    <a:cubicBezTo>
                      <a:pt x="524" y="563"/>
                      <a:pt x="522" y="563"/>
                      <a:pt x="521" y="564"/>
                    </a:cubicBezTo>
                    <a:cubicBezTo>
                      <a:pt x="518" y="567"/>
                      <a:pt x="514" y="569"/>
                      <a:pt x="511" y="572"/>
                    </a:cubicBezTo>
                    <a:cubicBezTo>
                      <a:pt x="506" y="569"/>
                      <a:pt x="502" y="567"/>
                      <a:pt x="497" y="564"/>
                    </a:cubicBezTo>
                    <a:cubicBezTo>
                      <a:pt x="486" y="556"/>
                      <a:pt x="476" y="547"/>
                      <a:pt x="465" y="539"/>
                    </a:cubicBezTo>
                    <a:cubicBezTo>
                      <a:pt x="460" y="536"/>
                      <a:pt x="455" y="533"/>
                      <a:pt x="450" y="529"/>
                    </a:cubicBezTo>
                    <a:cubicBezTo>
                      <a:pt x="450" y="529"/>
                      <a:pt x="449" y="529"/>
                      <a:pt x="449" y="529"/>
                    </a:cubicBezTo>
                    <a:cubicBezTo>
                      <a:pt x="441" y="519"/>
                      <a:pt x="429" y="514"/>
                      <a:pt x="419" y="507"/>
                    </a:cubicBezTo>
                    <a:cubicBezTo>
                      <a:pt x="411" y="501"/>
                      <a:pt x="403" y="495"/>
                      <a:pt x="396" y="489"/>
                    </a:cubicBezTo>
                    <a:cubicBezTo>
                      <a:pt x="387" y="481"/>
                      <a:pt x="378" y="474"/>
                      <a:pt x="369" y="466"/>
                    </a:cubicBezTo>
                    <a:cubicBezTo>
                      <a:pt x="361" y="458"/>
                      <a:pt x="352" y="450"/>
                      <a:pt x="344" y="443"/>
                    </a:cubicBezTo>
                    <a:cubicBezTo>
                      <a:pt x="337" y="437"/>
                      <a:pt x="330" y="432"/>
                      <a:pt x="323" y="426"/>
                    </a:cubicBezTo>
                    <a:cubicBezTo>
                      <a:pt x="317" y="419"/>
                      <a:pt x="310" y="414"/>
                      <a:pt x="303" y="409"/>
                    </a:cubicBezTo>
                    <a:cubicBezTo>
                      <a:pt x="297" y="404"/>
                      <a:pt x="291" y="399"/>
                      <a:pt x="285" y="395"/>
                    </a:cubicBezTo>
                    <a:cubicBezTo>
                      <a:pt x="279" y="391"/>
                      <a:pt x="276" y="384"/>
                      <a:pt x="269" y="381"/>
                    </a:cubicBezTo>
                    <a:cubicBezTo>
                      <a:pt x="268" y="381"/>
                      <a:pt x="268" y="381"/>
                      <a:pt x="268" y="380"/>
                    </a:cubicBezTo>
                    <a:cubicBezTo>
                      <a:pt x="265" y="372"/>
                      <a:pt x="258" y="369"/>
                      <a:pt x="253" y="365"/>
                    </a:cubicBezTo>
                    <a:cubicBezTo>
                      <a:pt x="248" y="361"/>
                      <a:pt x="243" y="356"/>
                      <a:pt x="238" y="352"/>
                    </a:cubicBezTo>
                    <a:cubicBezTo>
                      <a:pt x="231" y="346"/>
                      <a:pt x="225" y="339"/>
                      <a:pt x="216" y="335"/>
                    </a:cubicBezTo>
                    <a:cubicBezTo>
                      <a:pt x="215" y="334"/>
                      <a:pt x="213" y="334"/>
                      <a:pt x="211" y="334"/>
                    </a:cubicBezTo>
                    <a:cubicBezTo>
                      <a:pt x="208" y="335"/>
                      <a:pt x="207" y="337"/>
                      <a:pt x="208" y="340"/>
                    </a:cubicBezTo>
                    <a:cubicBezTo>
                      <a:pt x="210" y="345"/>
                      <a:pt x="212" y="350"/>
                      <a:pt x="213" y="355"/>
                    </a:cubicBezTo>
                    <a:cubicBezTo>
                      <a:pt x="215" y="361"/>
                      <a:pt x="215" y="366"/>
                      <a:pt x="217" y="372"/>
                    </a:cubicBezTo>
                    <a:cubicBezTo>
                      <a:pt x="218" y="376"/>
                      <a:pt x="220" y="381"/>
                      <a:pt x="221" y="385"/>
                    </a:cubicBezTo>
                    <a:cubicBezTo>
                      <a:pt x="222" y="387"/>
                      <a:pt x="222" y="389"/>
                      <a:pt x="223" y="393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81" name="Freeform 8"/>
              <p:cNvSpPr>
                <a:spLocks/>
              </p:cNvSpPr>
              <p:nvPr/>
            </p:nvSpPr>
            <p:spPr bwMode="auto">
              <a:xfrm>
                <a:off x="4689475" y="3686176"/>
                <a:ext cx="933450" cy="2482850"/>
              </a:xfrm>
              <a:custGeom>
                <a:avLst/>
                <a:gdLst>
                  <a:gd name="T0" fmla="*/ 308 w 355"/>
                  <a:gd name="T1" fmla="*/ 16 h 946"/>
                  <a:gd name="T2" fmla="*/ 327 w 355"/>
                  <a:gd name="T3" fmla="*/ 60 h 946"/>
                  <a:gd name="T4" fmla="*/ 339 w 355"/>
                  <a:gd name="T5" fmla="*/ 109 h 946"/>
                  <a:gd name="T6" fmla="*/ 341 w 355"/>
                  <a:gd name="T7" fmla="*/ 163 h 946"/>
                  <a:gd name="T8" fmla="*/ 329 w 355"/>
                  <a:gd name="T9" fmla="*/ 223 h 946"/>
                  <a:gd name="T10" fmla="*/ 307 w 355"/>
                  <a:gd name="T11" fmla="*/ 272 h 946"/>
                  <a:gd name="T12" fmla="*/ 292 w 355"/>
                  <a:gd name="T13" fmla="*/ 265 h 946"/>
                  <a:gd name="T14" fmla="*/ 288 w 355"/>
                  <a:gd name="T15" fmla="*/ 236 h 946"/>
                  <a:gd name="T16" fmla="*/ 285 w 355"/>
                  <a:gd name="T17" fmla="*/ 210 h 946"/>
                  <a:gd name="T18" fmla="*/ 274 w 355"/>
                  <a:gd name="T19" fmla="*/ 218 h 946"/>
                  <a:gd name="T20" fmla="*/ 278 w 355"/>
                  <a:gd name="T21" fmla="*/ 246 h 946"/>
                  <a:gd name="T22" fmla="*/ 279 w 355"/>
                  <a:gd name="T23" fmla="*/ 270 h 946"/>
                  <a:gd name="T24" fmla="*/ 281 w 355"/>
                  <a:gd name="T25" fmla="*/ 285 h 946"/>
                  <a:gd name="T26" fmla="*/ 285 w 355"/>
                  <a:gd name="T27" fmla="*/ 315 h 946"/>
                  <a:gd name="T28" fmla="*/ 289 w 355"/>
                  <a:gd name="T29" fmla="*/ 338 h 946"/>
                  <a:gd name="T30" fmla="*/ 296 w 355"/>
                  <a:gd name="T31" fmla="*/ 387 h 946"/>
                  <a:gd name="T32" fmla="*/ 298 w 355"/>
                  <a:gd name="T33" fmla="*/ 420 h 946"/>
                  <a:gd name="T34" fmla="*/ 303 w 355"/>
                  <a:gd name="T35" fmla="*/ 444 h 946"/>
                  <a:gd name="T36" fmla="*/ 305 w 355"/>
                  <a:gd name="T37" fmla="*/ 473 h 946"/>
                  <a:gd name="T38" fmla="*/ 319 w 355"/>
                  <a:gd name="T39" fmla="*/ 566 h 946"/>
                  <a:gd name="T40" fmla="*/ 328 w 355"/>
                  <a:gd name="T41" fmla="*/ 664 h 946"/>
                  <a:gd name="T42" fmla="*/ 338 w 355"/>
                  <a:gd name="T43" fmla="*/ 732 h 946"/>
                  <a:gd name="T44" fmla="*/ 349 w 355"/>
                  <a:gd name="T45" fmla="*/ 840 h 946"/>
                  <a:gd name="T46" fmla="*/ 354 w 355"/>
                  <a:gd name="T47" fmla="*/ 921 h 946"/>
                  <a:gd name="T48" fmla="*/ 306 w 355"/>
                  <a:gd name="T49" fmla="*/ 938 h 946"/>
                  <a:gd name="T50" fmla="*/ 253 w 355"/>
                  <a:gd name="T51" fmla="*/ 942 h 946"/>
                  <a:gd name="T52" fmla="*/ 221 w 355"/>
                  <a:gd name="T53" fmla="*/ 943 h 946"/>
                  <a:gd name="T54" fmla="*/ 108 w 355"/>
                  <a:gd name="T55" fmla="*/ 933 h 946"/>
                  <a:gd name="T56" fmla="*/ 99 w 355"/>
                  <a:gd name="T57" fmla="*/ 933 h 946"/>
                  <a:gd name="T58" fmla="*/ 46 w 355"/>
                  <a:gd name="T59" fmla="*/ 927 h 946"/>
                  <a:gd name="T60" fmla="*/ 38 w 355"/>
                  <a:gd name="T61" fmla="*/ 926 h 946"/>
                  <a:gd name="T62" fmla="*/ 26 w 355"/>
                  <a:gd name="T63" fmla="*/ 902 h 946"/>
                  <a:gd name="T64" fmla="*/ 19 w 355"/>
                  <a:gd name="T65" fmla="*/ 883 h 946"/>
                  <a:gd name="T66" fmla="*/ 20 w 355"/>
                  <a:gd name="T67" fmla="*/ 815 h 946"/>
                  <a:gd name="T68" fmla="*/ 19 w 355"/>
                  <a:gd name="T69" fmla="*/ 752 h 946"/>
                  <a:gd name="T70" fmla="*/ 14 w 355"/>
                  <a:gd name="T71" fmla="*/ 667 h 946"/>
                  <a:gd name="T72" fmla="*/ 14 w 355"/>
                  <a:gd name="T73" fmla="*/ 659 h 946"/>
                  <a:gd name="T74" fmla="*/ 10 w 355"/>
                  <a:gd name="T75" fmla="*/ 585 h 946"/>
                  <a:gd name="T76" fmla="*/ 5 w 355"/>
                  <a:gd name="T77" fmla="*/ 531 h 946"/>
                  <a:gd name="T78" fmla="*/ 3 w 355"/>
                  <a:gd name="T79" fmla="*/ 467 h 946"/>
                  <a:gd name="T80" fmla="*/ 1 w 355"/>
                  <a:gd name="T81" fmla="*/ 417 h 946"/>
                  <a:gd name="T82" fmla="*/ 2 w 355"/>
                  <a:gd name="T83" fmla="*/ 404 h 946"/>
                  <a:gd name="T84" fmla="*/ 1 w 355"/>
                  <a:gd name="T85" fmla="*/ 353 h 946"/>
                  <a:gd name="T86" fmla="*/ 4 w 355"/>
                  <a:gd name="T87" fmla="*/ 316 h 946"/>
                  <a:gd name="T88" fmla="*/ 3 w 355"/>
                  <a:gd name="T89" fmla="*/ 300 h 946"/>
                  <a:gd name="T90" fmla="*/ 8 w 355"/>
                  <a:gd name="T91" fmla="*/ 259 h 946"/>
                  <a:gd name="T92" fmla="*/ 18 w 355"/>
                  <a:gd name="T93" fmla="*/ 206 h 946"/>
                  <a:gd name="T94" fmla="*/ 53 w 355"/>
                  <a:gd name="T95" fmla="*/ 140 h 946"/>
                  <a:gd name="T96" fmla="*/ 80 w 355"/>
                  <a:gd name="T97" fmla="*/ 113 h 946"/>
                  <a:gd name="T98" fmla="*/ 114 w 355"/>
                  <a:gd name="T99" fmla="*/ 93 h 946"/>
                  <a:gd name="T100" fmla="*/ 147 w 355"/>
                  <a:gd name="T101" fmla="*/ 87 h 946"/>
                  <a:gd name="T102" fmla="*/ 193 w 355"/>
                  <a:gd name="T103" fmla="*/ 90 h 946"/>
                  <a:gd name="T104" fmla="*/ 232 w 355"/>
                  <a:gd name="T105" fmla="*/ 103 h 946"/>
                  <a:gd name="T106" fmla="*/ 259 w 355"/>
                  <a:gd name="T107" fmla="*/ 110 h 946"/>
                  <a:gd name="T108" fmla="*/ 276 w 355"/>
                  <a:gd name="T109" fmla="*/ 90 h 946"/>
                  <a:gd name="T110" fmla="*/ 289 w 355"/>
                  <a:gd name="T111" fmla="*/ 42 h 946"/>
                  <a:gd name="T112" fmla="*/ 295 w 355"/>
                  <a:gd name="T113" fmla="*/ 23 h 946"/>
                  <a:gd name="T114" fmla="*/ 302 w 355"/>
                  <a:gd name="T115" fmla="*/ 0 h 9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</a:cxnLst>
                <a:rect l="0" t="0" r="r" b="b"/>
                <a:pathLst>
                  <a:path w="355" h="946">
                    <a:moveTo>
                      <a:pt x="302" y="0"/>
                    </a:moveTo>
                    <a:cubicBezTo>
                      <a:pt x="304" y="7"/>
                      <a:pt x="308" y="10"/>
                      <a:pt x="308" y="16"/>
                    </a:cubicBezTo>
                    <a:cubicBezTo>
                      <a:pt x="308" y="20"/>
                      <a:pt x="311" y="24"/>
                      <a:pt x="313" y="28"/>
                    </a:cubicBezTo>
                    <a:cubicBezTo>
                      <a:pt x="318" y="39"/>
                      <a:pt x="323" y="49"/>
                      <a:pt x="327" y="60"/>
                    </a:cubicBezTo>
                    <a:cubicBezTo>
                      <a:pt x="332" y="71"/>
                      <a:pt x="336" y="82"/>
                      <a:pt x="337" y="94"/>
                    </a:cubicBezTo>
                    <a:cubicBezTo>
                      <a:pt x="337" y="99"/>
                      <a:pt x="338" y="104"/>
                      <a:pt x="339" y="109"/>
                    </a:cubicBezTo>
                    <a:cubicBezTo>
                      <a:pt x="341" y="121"/>
                      <a:pt x="343" y="134"/>
                      <a:pt x="341" y="147"/>
                    </a:cubicBezTo>
                    <a:cubicBezTo>
                      <a:pt x="340" y="152"/>
                      <a:pt x="341" y="158"/>
                      <a:pt x="341" y="163"/>
                    </a:cubicBezTo>
                    <a:cubicBezTo>
                      <a:pt x="340" y="176"/>
                      <a:pt x="337" y="189"/>
                      <a:pt x="334" y="202"/>
                    </a:cubicBezTo>
                    <a:cubicBezTo>
                      <a:pt x="333" y="209"/>
                      <a:pt x="331" y="216"/>
                      <a:pt x="329" y="223"/>
                    </a:cubicBezTo>
                    <a:cubicBezTo>
                      <a:pt x="326" y="232"/>
                      <a:pt x="324" y="241"/>
                      <a:pt x="320" y="250"/>
                    </a:cubicBezTo>
                    <a:cubicBezTo>
                      <a:pt x="316" y="258"/>
                      <a:pt x="312" y="266"/>
                      <a:pt x="307" y="272"/>
                    </a:cubicBezTo>
                    <a:cubicBezTo>
                      <a:pt x="305" y="276"/>
                      <a:pt x="300" y="279"/>
                      <a:pt x="295" y="282"/>
                    </a:cubicBezTo>
                    <a:cubicBezTo>
                      <a:pt x="294" y="276"/>
                      <a:pt x="293" y="271"/>
                      <a:pt x="292" y="265"/>
                    </a:cubicBezTo>
                    <a:cubicBezTo>
                      <a:pt x="292" y="262"/>
                      <a:pt x="292" y="259"/>
                      <a:pt x="291" y="257"/>
                    </a:cubicBezTo>
                    <a:cubicBezTo>
                      <a:pt x="288" y="250"/>
                      <a:pt x="289" y="243"/>
                      <a:pt x="288" y="236"/>
                    </a:cubicBezTo>
                    <a:cubicBezTo>
                      <a:pt x="288" y="231"/>
                      <a:pt x="289" y="225"/>
                      <a:pt x="288" y="220"/>
                    </a:cubicBezTo>
                    <a:cubicBezTo>
                      <a:pt x="288" y="217"/>
                      <a:pt x="286" y="213"/>
                      <a:pt x="285" y="210"/>
                    </a:cubicBezTo>
                    <a:cubicBezTo>
                      <a:pt x="284" y="209"/>
                      <a:pt x="282" y="208"/>
                      <a:pt x="281" y="208"/>
                    </a:cubicBezTo>
                    <a:cubicBezTo>
                      <a:pt x="276" y="208"/>
                      <a:pt x="273" y="213"/>
                      <a:pt x="274" y="218"/>
                    </a:cubicBezTo>
                    <a:cubicBezTo>
                      <a:pt x="275" y="226"/>
                      <a:pt x="276" y="234"/>
                      <a:pt x="277" y="241"/>
                    </a:cubicBezTo>
                    <a:cubicBezTo>
                      <a:pt x="277" y="243"/>
                      <a:pt x="277" y="244"/>
                      <a:pt x="278" y="246"/>
                    </a:cubicBezTo>
                    <a:cubicBezTo>
                      <a:pt x="279" y="248"/>
                      <a:pt x="280" y="250"/>
                      <a:pt x="278" y="252"/>
                    </a:cubicBezTo>
                    <a:cubicBezTo>
                      <a:pt x="281" y="258"/>
                      <a:pt x="281" y="264"/>
                      <a:pt x="279" y="270"/>
                    </a:cubicBezTo>
                    <a:cubicBezTo>
                      <a:pt x="279" y="271"/>
                      <a:pt x="281" y="272"/>
                      <a:pt x="281" y="272"/>
                    </a:cubicBezTo>
                    <a:cubicBezTo>
                      <a:pt x="281" y="276"/>
                      <a:pt x="283" y="280"/>
                      <a:pt x="281" y="285"/>
                    </a:cubicBezTo>
                    <a:cubicBezTo>
                      <a:pt x="280" y="288"/>
                      <a:pt x="282" y="292"/>
                      <a:pt x="282" y="296"/>
                    </a:cubicBezTo>
                    <a:cubicBezTo>
                      <a:pt x="283" y="302"/>
                      <a:pt x="284" y="309"/>
                      <a:pt x="285" y="315"/>
                    </a:cubicBezTo>
                    <a:cubicBezTo>
                      <a:pt x="286" y="319"/>
                      <a:pt x="287" y="324"/>
                      <a:pt x="288" y="329"/>
                    </a:cubicBezTo>
                    <a:cubicBezTo>
                      <a:pt x="289" y="332"/>
                      <a:pt x="289" y="335"/>
                      <a:pt x="289" y="338"/>
                    </a:cubicBezTo>
                    <a:cubicBezTo>
                      <a:pt x="288" y="347"/>
                      <a:pt x="290" y="356"/>
                      <a:pt x="291" y="365"/>
                    </a:cubicBezTo>
                    <a:cubicBezTo>
                      <a:pt x="292" y="373"/>
                      <a:pt x="292" y="380"/>
                      <a:pt x="296" y="387"/>
                    </a:cubicBezTo>
                    <a:cubicBezTo>
                      <a:pt x="297" y="389"/>
                      <a:pt x="297" y="391"/>
                      <a:pt x="297" y="393"/>
                    </a:cubicBezTo>
                    <a:cubicBezTo>
                      <a:pt x="293" y="402"/>
                      <a:pt x="297" y="411"/>
                      <a:pt x="298" y="420"/>
                    </a:cubicBezTo>
                    <a:cubicBezTo>
                      <a:pt x="298" y="423"/>
                      <a:pt x="299" y="426"/>
                      <a:pt x="299" y="429"/>
                    </a:cubicBezTo>
                    <a:cubicBezTo>
                      <a:pt x="299" y="434"/>
                      <a:pt x="300" y="439"/>
                      <a:pt x="303" y="444"/>
                    </a:cubicBezTo>
                    <a:cubicBezTo>
                      <a:pt x="303" y="445"/>
                      <a:pt x="304" y="447"/>
                      <a:pt x="304" y="449"/>
                    </a:cubicBezTo>
                    <a:cubicBezTo>
                      <a:pt x="302" y="457"/>
                      <a:pt x="304" y="465"/>
                      <a:pt x="305" y="473"/>
                    </a:cubicBezTo>
                    <a:cubicBezTo>
                      <a:pt x="307" y="491"/>
                      <a:pt x="311" y="508"/>
                      <a:pt x="313" y="526"/>
                    </a:cubicBezTo>
                    <a:cubicBezTo>
                      <a:pt x="314" y="539"/>
                      <a:pt x="317" y="553"/>
                      <a:pt x="319" y="566"/>
                    </a:cubicBezTo>
                    <a:cubicBezTo>
                      <a:pt x="321" y="580"/>
                      <a:pt x="322" y="594"/>
                      <a:pt x="323" y="608"/>
                    </a:cubicBezTo>
                    <a:cubicBezTo>
                      <a:pt x="325" y="627"/>
                      <a:pt x="326" y="646"/>
                      <a:pt x="328" y="664"/>
                    </a:cubicBezTo>
                    <a:cubicBezTo>
                      <a:pt x="330" y="679"/>
                      <a:pt x="332" y="693"/>
                      <a:pt x="334" y="707"/>
                    </a:cubicBezTo>
                    <a:cubicBezTo>
                      <a:pt x="336" y="716"/>
                      <a:pt x="336" y="724"/>
                      <a:pt x="338" y="732"/>
                    </a:cubicBezTo>
                    <a:cubicBezTo>
                      <a:pt x="339" y="744"/>
                      <a:pt x="342" y="756"/>
                      <a:pt x="343" y="768"/>
                    </a:cubicBezTo>
                    <a:cubicBezTo>
                      <a:pt x="345" y="792"/>
                      <a:pt x="350" y="816"/>
                      <a:pt x="349" y="840"/>
                    </a:cubicBezTo>
                    <a:cubicBezTo>
                      <a:pt x="349" y="854"/>
                      <a:pt x="351" y="868"/>
                      <a:pt x="352" y="882"/>
                    </a:cubicBezTo>
                    <a:cubicBezTo>
                      <a:pt x="353" y="895"/>
                      <a:pt x="354" y="908"/>
                      <a:pt x="354" y="921"/>
                    </a:cubicBezTo>
                    <a:cubicBezTo>
                      <a:pt x="355" y="928"/>
                      <a:pt x="354" y="928"/>
                      <a:pt x="348" y="929"/>
                    </a:cubicBezTo>
                    <a:cubicBezTo>
                      <a:pt x="334" y="932"/>
                      <a:pt x="320" y="935"/>
                      <a:pt x="306" y="938"/>
                    </a:cubicBezTo>
                    <a:cubicBezTo>
                      <a:pt x="303" y="938"/>
                      <a:pt x="300" y="939"/>
                      <a:pt x="297" y="939"/>
                    </a:cubicBezTo>
                    <a:cubicBezTo>
                      <a:pt x="283" y="942"/>
                      <a:pt x="268" y="941"/>
                      <a:pt x="253" y="942"/>
                    </a:cubicBezTo>
                    <a:cubicBezTo>
                      <a:pt x="247" y="943"/>
                      <a:pt x="240" y="942"/>
                      <a:pt x="233" y="942"/>
                    </a:cubicBezTo>
                    <a:cubicBezTo>
                      <a:pt x="229" y="942"/>
                      <a:pt x="225" y="943"/>
                      <a:pt x="221" y="943"/>
                    </a:cubicBezTo>
                    <a:cubicBezTo>
                      <a:pt x="203" y="946"/>
                      <a:pt x="184" y="944"/>
                      <a:pt x="165" y="942"/>
                    </a:cubicBezTo>
                    <a:cubicBezTo>
                      <a:pt x="146" y="940"/>
                      <a:pt x="127" y="935"/>
                      <a:pt x="108" y="933"/>
                    </a:cubicBezTo>
                    <a:cubicBezTo>
                      <a:pt x="105" y="932"/>
                      <a:pt x="103" y="933"/>
                      <a:pt x="100" y="933"/>
                    </a:cubicBezTo>
                    <a:cubicBezTo>
                      <a:pt x="100" y="933"/>
                      <a:pt x="99" y="933"/>
                      <a:pt x="99" y="933"/>
                    </a:cubicBezTo>
                    <a:cubicBezTo>
                      <a:pt x="91" y="928"/>
                      <a:pt x="82" y="931"/>
                      <a:pt x="73" y="930"/>
                    </a:cubicBezTo>
                    <a:cubicBezTo>
                      <a:pt x="64" y="929"/>
                      <a:pt x="56" y="928"/>
                      <a:pt x="46" y="927"/>
                    </a:cubicBezTo>
                    <a:cubicBezTo>
                      <a:pt x="46" y="926"/>
                      <a:pt x="46" y="924"/>
                      <a:pt x="45" y="923"/>
                    </a:cubicBezTo>
                    <a:cubicBezTo>
                      <a:pt x="42" y="921"/>
                      <a:pt x="39" y="923"/>
                      <a:pt x="38" y="926"/>
                    </a:cubicBezTo>
                    <a:cubicBezTo>
                      <a:pt x="32" y="924"/>
                      <a:pt x="26" y="923"/>
                      <a:pt x="19" y="921"/>
                    </a:cubicBezTo>
                    <a:cubicBezTo>
                      <a:pt x="21" y="914"/>
                      <a:pt x="23" y="909"/>
                      <a:pt x="26" y="902"/>
                    </a:cubicBezTo>
                    <a:cubicBezTo>
                      <a:pt x="24" y="902"/>
                      <a:pt x="21" y="901"/>
                      <a:pt x="18" y="900"/>
                    </a:cubicBezTo>
                    <a:cubicBezTo>
                      <a:pt x="19" y="895"/>
                      <a:pt x="19" y="889"/>
                      <a:pt x="19" y="883"/>
                    </a:cubicBezTo>
                    <a:cubicBezTo>
                      <a:pt x="20" y="873"/>
                      <a:pt x="21" y="862"/>
                      <a:pt x="21" y="852"/>
                    </a:cubicBezTo>
                    <a:cubicBezTo>
                      <a:pt x="21" y="840"/>
                      <a:pt x="21" y="827"/>
                      <a:pt x="20" y="815"/>
                    </a:cubicBezTo>
                    <a:cubicBezTo>
                      <a:pt x="20" y="805"/>
                      <a:pt x="21" y="795"/>
                      <a:pt x="20" y="785"/>
                    </a:cubicBezTo>
                    <a:cubicBezTo>
                      <a:pt x="20" y="774"/>
                      <a:pt x="20" y="763"/>
                      <a:pt x="19" y="752"/>
                    </a:cubicBezTo>
                    <a:cubicBezTo>
                      <a:pt x="18" y="738"/>
                      <a:pt x="17" y="724"/>
                      <a:pt x="16" y="709"/>
                    </a:cubicBezTo>
                    <a:cubicBezTo>
                      <a:pt x="15" y="695"/>
                      <a:pt x="15" y="681"/>
                      <a:pt x="14" y="667"/>
                    </a:cubicBezTo>
                    <a:cubicBezTo>
                      <a:pt x="14" y="665"/>
                      <a:pt x="12" y="664"/>
                      <a:pt x="11" y="662"/>
                    </a:cubicBezTo>
                    <a:cubicBezTo>
                      <a:pt x="12" y="661"/>
                      <a:pt x="14" y="660"/>
                      <a:pt x="14" y="659"/>
                    </a:cubicBezTo>
                    <a:cubicBezTo>
                      <a:pt x="13" y="650"/>
                      <a:pt x="12" y="641"/>
                      <a:pt x="11" y="633"/>
                    </a:cubicBezTo>
                    <a:cubicBezTo>
                      <a:pt x="10" y="617"/>
                      <a:pt x="8" y="601"/>
                      <a:pt x="10" y="585"/>
                    </a:cubicBezTo>
                    <a:cubicBezTo>
                      <a:pt x="10" y="580"/>
                      <a:pt x="9" y="574"/>
                      <a:pt x="9" y="569"/>
                    </a:cubicBezTo>
                    <a:cubicBezTo>
                      <a:pt x="7" y="556"/>
                      <a:pt x="6" y="544"/>
                      <a:pt x="5" y="531"/>
                    </a:cubicBezTo>
                    <a:cubicBezTo>
                      <a:pt x="4" y="523"/>
                      <a:pt x="5" y="514"/>
                      <a:pt x="4" y="506"/>
                    </a:cubicBezTo>
                    <a:cubicBezTo>
                      <a:pt x="4" y="493"/>
                      <a:pt x="4" y="480"/>
                      <a:pt x="3" y="467"/>
                    </a:cubicBezTo>
                    <a:cubicBezTo>
                      <a:pt x="3" y="460"/>
                      <a:pt x="2" y="453"/>
                      <a:pt x="2" y="446"/>
                    </a:cubicBezTo>
                    <a:cubicBezTo>
                      <a:pt x="2" y="437"/>
                      <a:pt x="1" y="427"/>
                      <a:pt x="1" y="417"/>
                    </a:cubicBezTo>
                    <a:cubicBezTo>
                      <a:pt x="1" y="415"/>
                      <a:pt x="1" y="413"/>
                      <a:pt x="3" y="411"/>
                    </a:cubicBezTo>
                    <a:cubicBezTo>
                      <a:pt x="5" y="409"/>
                      <a:pt x="5" y="406"/>
                      <a:pt x="2" y="404"/>
                    </a:cubicBezTo>
                    <a:cubicBezTo>
                      <a:pt x="1" y="403"/>
                      <a:pt x="1" y="401"/>
                      <a:pt x="1" y="399"/>
                    </a:cubicBezTo>
                    <a:cubicBezTo>
                      <a:pt x="0" y="384"/>
                      <a:pt x="1" y="368"/>
                      <a:pt x="1" y="353"/>
                    </a:cubicBezTo>
                    <a:cubicBezTo>
                      <a:pt x="1" y="344"/>
                      <a:pt x="1" y="335"/>
                      <a:pt x="1" y="326"/>
                    </a:cubicBezTo>
                    <a:cubicBezTo>
                      <a:pt x="2" y="322"/>
                      <a:pt x="3" y="319"/>
                      <a:pt x="4" y="316"/>
                    </a:cubicBezTo>
                    <a:cubicBezTo>
                      <a:pt x="4" y="315"/>
                      <a:pt x="4" y="314"/>
                      <a:pt x="4" y="313"/>
                    </a:cubicBezTo>
                    <a:cubicBezTo>
                      <a:pt x="2" y="309"/>
                      <a:pt x="2" y="305"/>
                      <a:pt x="3" y="300"/>
                    </a:cubicBezTo>
                    <a:cubicBezTo>
                      <a:pt x="4" y="294"/>
                      <a:pt x="3" y="288"/>
                      <a:pt x="4" y="282"/>
                    </a:cubicBezTo>
                    <a:cubicBezTo>
                      <a:pt x="5" y="274"/>
                      <a:pt x="7" y="267"/>
                      <a:pt x="8" y="259"/>
                    </a:cubicBezTo>
                    <a:cubicBezTo>
                      <a:pt x="9" y="251"/>
                      <a:pt x="11" y="244"/>
                      <a:pt x="11" y="236"/>
                    </a:cubicBezTo>
                    <a:cubicBezTo>
                      <a:pt x="12" y="226"/>
                      <a:pt x="15" y="216"/>
                      <a:pt x="18" y="206"/>
                    </a:cubicBezTo>
                    <a:cubicBezTo>
                      <a:pt x="23" y="190"/>
                      <a:pt x="31" y="176"/>
                      <a:pt x="39" y="161"/>
                    </a:cubicBezTo>
                    <a:cubicBezTo>
                      <a:pt x="43" y="154"/>
                      <a:pt x="47" y="146"/>
                      <a:pt x="53" y="140"/>
                    </a:cubicBezTo>
                    <a:cubicBezTo>
                      <a:pt x="56" y="136"/>
                      <a:pt x="60" y="132"/>
                      <a:pt x="63" y="128"/>
                    </a:cubicBezTo>
                    <a:cubicBezTo>
                      <a:pt x="68" y="122"/>
                      <a:pt x="73" y="117"/>
                      <a:pt x="80" y="113"/>
                    </a:cubicBezTo>
                    <a:cubicBezTo>
                      <a:pt x="83" y="110"/>
                      <a:pt x="87" y="106"/>
                      <a:pt x="90" y="103"/>
                    </a:cubicBezTo>
                    <a:cubicBezTo>
                      <a:pt x="97" y="98"/>
                      <a:pt x="105" y="94"/>
                      <a:pt x="114" y="93"/>
                    </a:cubicBezTo>
                    <a:cubicBezTo>
                      <a:pt x="117" y="93"/>
                      <a:pt x="121" y="91"/>
                      <a:pt x="125" y="90"/>
                    </a:cubicBezTo>
                    <a:cubicBezTo>
                      <a:pt x="132" y="89"/>
                      <a:pt x="139" y="87"/>
                      <a:pt x="147" y="87"/>
                    </a:cubicBezTo>
                    <a:cubicBezTo>
                      <a:pt x="155" y="87"/>
                      <a:pt x="164" y="88"/>
                      <a:pt x="172" y="89"/>
                    </a:cubicBezTo>
                    <a:cubicBezTo>
                      <a:pt x="179" y="89"/>
                      <a:pt x="186" y="90"/>
                      <a:pt x="193" y="90"/>
                    </a:cubicBezTo>
                    <a:cubicBezTo>
                      <a:pt x="196" y="90"/>
                      <a:pt x="199" y="91"/>
                      <a:pt x="201" y="92"/>
                    </a:cubicBezTo>
                    <a:cubicBezTo>
                      <a:pt x="211" y="95"/>
                      <a:pt x="222" y="99"/>
                      <a:pt x="232" y="103"/>
                    </a:cubicBezTo>
                    <a:cubicBezTo>
                      <a:pt x="236" y="104"/>
                      <a:pt x="240" y="105"/>
                      <a:pt x="244" y="106"/>
                    </a:cubicBezTo>
                    <a:cubicBezTo>
                      <a:pt x="249" y="108"/>
                      <a:pt x="254" y="109"/>
                      <a:pt x="259" y="110"/>
                    </a:cubicBezTo>
                    <a:cubicBezTo>
                      <a:pt x="267" y="113"/>
                      <a:pt x="270" y="111"/>
                      <a:pt x="273" y="103"/>
                    </a:cubicBezTo>
                    <a:cubicBezTo>
                      <a:pt x="275" y="98"/>
                      <a:pt x="275" y="94"/>
                      <a:pt x="276" y="90"/>
                    </a:cubicBezTo>
                    <a:cubicBezTo>
                      <a:pt x="278" y="83"/>
                      <a:pt x="279" y="76"/>
                      <a:pt x="282" y="69"/>
                    </a:cubicBezTo>
                    <a:cubicBezTo>
                      <a:pt x="285" y="60"/>
                      <a:pt x="288" y="51"/>
                      <a:pt x="289" y="42"/>
                    </a:cubicBezTo>
                    <a:cubicBezTo>
                      <a:pt x="290" y="41"/>
                      <a:pt x="289" y="41"/>
                      <a:pt x="289" y="40"/>
                    </a:cubicBezTo>
                    <a:cubicBezTo>
                      <a:pt x="291" y="34"/>
                      <a:pt x="296" y="30"/>
                      <a:pt x="295" y="23"/>
                    </a:cubicBezTo>
                    <a:cubicBezTo>
                      <a:pt x="299" y="18"/>
                      <a:pt x="300" y="11"/>
                      <a:pt x="300" y="5"/>
                    </a:cubicBezTo>
                    <a:cubicBezTo>
                      <a:pt x="301" y="4"/>
                      <a:pt x="301" y="3"/>
                      <a:pt x="302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82" name="Freeform 9"/>
              <p:cNvSpPr>
                <a:spLocks/>
              </p:cNvSpPr>
              <p:nvPr/>
            </p:nvSpPr>
            <p:spPr bwMode="auto">
              <a:xfrm>
                <a:off x="3630613" y="3789363"/>
                <a:ext cx="969963" cy="2360613"/>
              </a:xfrm>
              <a:custGeom>
                <a:avLst/>
                <a:gdLst>
                  <a:gd name="T0" fmla="*/ 338 w 369"/>
                  <a:gd name="T1" fmla="*/ 115 h 900"/>
                  <a:gd name="T2" fmla="*/ 356 w 369"/>
                  <a:gd name="T3" fmla="*/ 146 h 900"/>
                  <a:gd name="T4" fmla="*/ 364 w 369"/>
                  <a:gd name="T5" fmla="*/ 256 h 900"/>
                  <a:gd name="T6" fmla="*/ 366 w 369"/>
                  <a:gd name="T7" fmla="*/ 310 h 900"/>
                  <a:gd name="T8" fmla="*/ 368 w 369"/>
                  <a:gd name="T9" fmla="*/ 342 h 900"/>
                  <a:gd name="T10" fmla="*/ 369 w 369"/>
                  <a:gd name="T11" fmla="*/ 358 h 900"/>
                  <a:gd name="T12" fmla="*/ 367 w 369"/>
                  <a:gd name="T13" fmla="*/ 396 h 900"/>
                  <a:gd name="T14" fmla="*/ 366 w 369"/>
                  <a:gd name="T15" fmla="*/ 455 h 900"/>
                  <a:gd name="T16" fmla="*/ 362 w 369"/>
                  <a:gd name="T17" fmla="*/ 538 h 900"/>
                  <a:gd name="T18" fmla="*/ 358 w 369"/>
                  <a:gd name="T19" fmla="*/ 580 h 900"/>
                  <a:gd name="T20" fmla="*/ 352 w 369"/>
                  <a:gd name="T21" fmla="*/ 656 h 900"/>
                  <a:gd name="T22" fmla="*/ 351 w 369"/>
                  <a:gd name="T23" fmla="*/ 709 h 900"/>
                  <a:gd name="T24" fmla="*/ 350 w 369"/>
                  <a:gd name="T25" fmla="*/ 731 h 900"/>
                  <a:gd name="T26" fmla="*/ 350 w 369"/>
                  <a:gd name="T27" fmla="*/ 777 h 900"/>
                  <a:gd name="T28" fmla="*/ 353 w 369"/>
                  <a:gd name="T29" fmla="*/ 859 h 900"/>
                  <a:gd name="T30" fmla="*/ 347 w 369"/>
                  <a:gd name="T31" fmla="*/ 884 h 900"/>
                  <a:gd name="T32" fmla="*/ 279 w 369"/>
                  <a:gd name="T33" fmla="*/ 896 h 900"/>
                  <a:gd name="T34" fmla="*/ 231 w 369"/>
                  <a:gd name="T35" fmla="*/ 899 h 900"/>
                  <a:gd name="T36" fmla="*/ 169 w 369"/>
                  <a:gd name="T37" fmla="*/ 898 h 900"/>
                  <a:gd name="T38" fmla="*/ 108 w 369"/>
                  <a:gd name="T39" fmla="*/ 889 h 900"/>
                  <a:gd name="T40" fmla="*/ 45 w 369"/>
                  <a:gd name="T41" fmla="*/ 870 h 900"/>
                  <a:gd name="T42" fmla="*/ 40 w 369"/>
                  <a:gd name="T43" fmla="*/ 865 h 900"/>
                  <a:gd name="T44" fmla="*/ 48 w 369"/>
                  <a:gd name="T45" fmla="*/ 754 h 900"/>
                  <a:gd name="T46" fmla="*/ 52 w 369"/>
                  <a:gd name="T47" fmla="*/ 657 h 900"/>
                  <a:gd name="T48" fmla="*/ 56 w 369"/>
                  <a:gd name="T49" fmla="*/ 544 h 900"/>
                  <a:gd name="T50" fmla="*/ 59 w 369"/>
                  <a:gd name="T51" fmla="*/ 463 h 900"/>
                  <a:gd name="T52" fmla="*/ 63 w 369"/>
                  <a:gd name="T53" fmla="*/ 374 h 900"/>
                  <a:gd name="T54" fmla="*/ 67 w 369"/>
                  <a:gd name="T55" fmla="*/ 302 h 900"/>
                  <a:gd name="T56" fmla="*/ 72 w 369"/>
                  <a:gd name="T57" fmla="*/ 265 h 900"/>
                  <a:gd name="T58" fmla="*/ 72 w 369"/>
                  <a:gd name="T59" fmla="*/ 223 h 900"/>
                  <a:gd name="T60" fmla="*/ 78 w 369"/>
                  <a:gd name="T61" fmla="*/ 182 h 900"/>
                  <a:gd name="T62" fmla="*/ 69 w 369"/>
                  <a:gd name="T63" fmla="*/ 191 h 900"/>
                  <a:gd name="T64" fmla="*/ 66 w 369"/>
                  <a:gd name="T65" fmla="*/ 208 h 900"/>
                  <a:gd name="T66" fmla="*/ 63 w 369"/>
                  <a:gd name="T67" fmla="*/ 236 h 900"/>
                  <a:gd name="T68" fmla="*/ 41 w 369"/>
                  <a:gd name="T69" fmla="*/ 242 h 900"/>
                  <a:gd name="T70" fmla="*/ 23 w 369"/>
                  <a:gd name="T71" fmla="*/ 213 h 900"/>
                  <a:gd name="T72" fmla="*/ 10 w 369"/>
                  <a:gd name="T73" fmla="*/ 178 h 900"/>
                  <a:gd name="T74" fmla="*/ 2 w 369"/>
                  <a:gd name="T75" fmla="*/ 113 h 900"/>
                  <a:gd name="T76" fmla="*/ 0 w 369"/>
                  <a:gd name="T77" fmla="*/ 105 h 900"/>
                  <a:gd name="T78" fmla="*/ 15 w 369"/>
                  <a:gd name="T79" fmla="*/ 37 h 900"/>
                  <a:gd name="T80" fmla="*/ 30 w 369"/>
                  <a:gd name="T81" fmla="*/ 0 h 900"/>
                  <a:gd name="T82" fmla="*/ 64 w 369"/>
                  <a:gd name="T83" fmla="*/ 11 h 900"/>
                  <a:gd name="T84" fmla="*/ 78 w 369"/>
                  <a:gd name="T85" fmla="*/ 56 h 900"/>
                  <a:gd name="T86" fmla="*/ 87 w 369"/>
                  <a:gd name="T87" fmla="*/ 95 h 900"/>
                  <a:gd name="T88" fmla="*/ 107 w 369"/>
                  <a:gd name="T89" fmla="*/ 97 h 900"/>
                  <a:gd name="T90" fmla="*/ 136 w 369"/>
                  <a:gd name="T91" fmla="*/ 78 h 900"/>
                  <a:gd name="T92" fmla="*/ 249 w 369"/>
                  <a:gd name="T93" fmla="*/ 56 h 900"/>
                  <a:gd name="T94" fmla="*/ 328 w 369"/>
                  <a:gd name="T95" fmla="*/ 91 h 900"/>
                  <a:gd name="T96" fmla="*/ 334 w 369"/>
                  <a:gd name="T97" fmla="*/ 113 h 9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369" h="900">
                    <a:moveTo>
                      <a:pt x="334" y="113"/>
                    </a:moveTo>
                    <a:cubicBezTo>
                      <a:pt x="336" y="114"/>
                      <a:pt x="337" y="115"/>
                      <a:pt x="338" y="115"/>
                    </a:cubicBezTo>
                    <a:cubicBezTo>
                      <a:pt x="347" y="118"/>
                      <a:pt x="350" y="125"/>
                      <a:pt x="353" y="133"/>
                    </a:cubicBezTo>
                    <a:cubicBezTo>
                      <a:pt x="355" y="137"/>
                      <a:pt x="356" y="142"/>
                      <a:pt x="356" y="146"/>
                    </a:cubicBezTo>
                    <a:cubicBezTo>
                      <a:pt x="358" y="170"/>
                      <a:pt x="361" y="194"/>
                      <a:pt x="362" y="217"/>
                    </a:cubicBezTo>
                    <a:cubicBezTo>
                      <a:pt x="363" y="230"/>
                      <a:pt x="363" y="243"/>
                      <a:pt x="364" y="256"/>
                    </a:cubicBezTo>
                    <a:cubicBezTo>
                      <a:pt x="364" y="265"/>
                      <a:pt x="365" y="275"/>
                      <a:pt x="366" y="284"/>
                    </a:cubicBezTo>
                    <a:cubicBezTo>
                      <a:pt x="366" y="293"/>
                      <a:pt x="366" y="301"/>
                      <a:pt x="366" y="310"/>
                    </a:cubicBezTo>
                    <a:cubicBezTo>
                      <a:pt x="367" y="318"/>
                      <a:pt x="368" y="326"/>
                      <a:pt x="368" y="334"/>
                    </a:cubicBezTo>
                    <a:cubicBezTo>
                      <a:pt x="368" y="336"/>
                      <a:pt x="368" y="339"/>
                      <a:pt x="368" y="342"/>
                    </a:cubicBezTo>
                    <a:cubicBezTo>
                      <a:pt x="368" y="346"/>
                      <a:pt x="368" y="351"/>
                      <a:pt x="369" y="355"/>
                    </a:cubicBezTo>
                    <a:cubicBezTo>
                      <a:pt x="369" y="356"/>
                      <a:pt x="369" y="357"/>
                      <a:pt x="369" y="358"/>
                    </a:cubicBezTo>
                    <a:cubicBezTo>
                      <a:pt x="367" y="362"/>
                      <a:pt x="367" y="367"/>
                      <a:pt x="368" y="371"/>
                    </a:cubicBezTo>
                    <a:cubicBezTo>
                      <a:pt x="368" y="380"/>
                      <a:pt x="367" y="388"/>
                      <a:pt x="367" y="396"/>
                    </a:cubicBezTo>
                    <a:cubicBezTo>
                      <a:pt x="367" y="403"/>
                      <a:pt x="367" y="410"/>
                      <a:pt x="368" y="417"/>
                    </a:cubicBezTo>
                    <a:cubicBezTo>
                      <a:pt x="368" y="430"/>
                      <a:pt x="366" y="442"/>
                      <a:pt x="366" y="455"/>
                    </a:cubicBezTo>
                    <a:cubicBezTo>
                      <a:pt x="367" y="468"/>
                      <a:pt x="365" y="482"/>
                      <a:pt x="365" y="496"/>
                    </a:cubicBezTo>
                    <a:cubicBezTo>
                      <a:pt x="364" y="510"/>
                      <a:pt x="363" y="524"/>
                      <a:pt x="362" y="538"/>
                    </a:cubicBezTo>
                    <a:cubicBezTo>
                      <a:pt x="362" y="542"/>
                      <a:pt x="361" y="546"/>
                      <a:pt x="361" y="550"/>
                    </a:cubicBezTo>
                    <a:cubicBezTo>
                      <a:pt x="360" y="560"/>
                      <a:pt x="359" y="570"/>
                      <a:pt x="358" y="580"/>
                    </a:cubicBezTo>
                    <a:cubicBezTo>
                      <a:pt x="357" y="593"/>
                      <a:pt x="355" y="606"/>
                      <a:pt x="354" y="618"/>
                    </a:cubicBezTo>
                    <a:cubicBezTo>
                      <a:pt x="353" y="631"/>
                      <a:pt x="353" y="643"/>
                      <a:pt x="352" y="656"/>
                    </a:cubicBezTo>
                    <a:cubicBezTo>
                      <a:pt x="352" y="668"/>
                      <a:pt x="352" y="680"/>
                      <a:pt x="350" y="693"/>
                    </a:cubicBezTo>
                    <a:cubicBezTo>
                      <a:pt x="350" y="698"/>
                      <a:pt x="351" y="704"/>
                      <a:pt x="351" y="709"/>
                    </a:cubicBezTo>
                    <a:cubicBezTo>
                      <a:pt x="351" y="713"/>
                      <a:pt x="351" y="716"/>
                      <a:pt x="351" y="719"/>
                    </a:cubicBezTo>
                    <a:cubicBezTo>
                      <a:pt x="350" y="723"/>
                      <a:pt x="350" y="727"/>
                      <a:pt x="350" y="731"/>
                    </a:cubicBezTo>
                    <a:cubicBezTo>
                      <a:pt x="350" y="732"/>
                      <a:pt x="351" y="734"/>
                      <a:pt x="351" y="736"/>
                    </a:cubicBezTo>
                    <a:cubicBezTo>
                      <a:pt x="348" y="750"/>
                      <a:pt x="349" y="763"/>
                      <a:pt x="350" y="777"/>
                    </a:cubicBezTo>
                    <a:cubicBezTo>
                      <a:pt x="351" y="792"/>
                      <a:pt x="351" y="806"/>
                      <a:pt x="351" y="821"/>
                    </a:cubicBezTo>
                    <a:cubicBezTo>
                      <a:pt x="351" y="834"/>
                      <a:pt x="353" y="846"/>
                      <a:pt x="353" y="859"/>
                    </a:cubicBezTo>
                    <a:cubicBezTo>
                      <a:pt x="353" y="865"/>
                      <a:pt x="354" y="872"/>
                      <a:pt x="351" y="879"/>
                    </a:cubicBezTo>
                    <a:cubicBezTo>
                      <a:pt x="350" y="881"/>
                      <a:pt x="350" y="883"/>
                      <a:pt x="347" y="884"/>
                    </a:cubicBezTo>
                    <a:cubicBezTo>
                      <a:pt x="335" y="888"/>
                      <a:pt x="323" y="891"/>
                      <a:pt x="310" y="892"/>
                    </a:cubicBezTo>
                    <a:cubicBezTo>
                      <a:pt x="300" y="893"/>
                      <a:pt x="290" y="895"/>
                      <a:pt x="279" y="896"/>
                    </a:cubicBezTo>
                    <a:cubicBezTo>
                      <a:pt x="275" y="896"/>
                      <a:pt x="271" y="897"/>
                      <a:pt x="266" y="897"/>
                    </a:cubicBezTo>
                    <a:cubicBezTo>
                      <a:pt x="255" y="898"/>
                      <a:pt x="243" y="899"/>
                      <a:pt x="231" y="899"/>
                    </a:cubicBezTo>
                    <a:cubicBezTo>
                      <a:pt x="217" y="899"/>
                      <a:pt x="204" y="899"/>
                      <a:pt x="190" y="900"/>
                    </a:cubicBezTo>
                    <a:cubicBezTo>
                      <a:pt x="183" y="900"/>
                      <a:pt x="176" y="899"/>
                      <a:pt x="169" y="898"/>
                    </a:cubicBezTo>
                    <a:cubicBezTo>
                      <a:pt x="153" y="896"/>
                      <a:pt x="138" y="892"/>
                      <a:pt x="122" y="892"/>
                    </a:cubicBezTo>
                    <a:cubicBezTo>
                      <a:pt x="117" y="892"/>
                      <a:pt x="112" y="890"/>
                      <a:pt x="108" y="889"/>
                    </a:cubicBezTo>
                    <a:cubicBezTo>
                      <a:pt x="97" y="886"/>
                      <a:pt x="86" y="885"/>
                      <a:pt x="75" y="882"/>
                    </a:cubicBezTo>
                    <a:cubicBezTo>
                      <a:pt x="65" y="879"/>
                      <a:pt x="54" y="878"/>
                      <a:pt x="45" y="870"/>
                    </a:cubicBezTo>
                    <a:cubicBezTo>
                      <a:pt x="44" y="869"/>
                      <a:pt x="42" y="869"/>
                      <a:pt x="40" y="868"/>
                    </a:cubicBezTo>
                    <a:cubicBezTo>
                      <a:pt x="40" y="867"/>
                      <a:pt x="40" y="866"/>
                      <a:pt x="40" y="865"/>
                    </a:cubicBezTo>
                    <a:cubicBezTo>
                      <a:pt x="41" y="851"/>
                      <a:pt x="42" y="836"/>
                      <a:pt x="44" y="822"/>
                    </a:cubicBezTo>
                    <a:cubicBezTo>
                      <a:pt x="45" y="799"/>
                      <a:pt x="47" y="777"/>
                      <a:pt x="48" y="754"/>
                    </a:cubicBezTo>
                    <a:cubicBezTo>
                      <a:pt x="50" y="730"/>
                      <a:pt x="51" y="706"/>
                      <a:pt x="51" y="682"/>
                    </a:cubicBezTo>
                    <a:cubicBezTo>
                      <a:pt x="51" y="674"/>
                      <a:pt x="51" y="665"/>
                      <a:pt x="52" y="657"/>
                    </a:cubicBezTo>
                    <a:cubicBezTo>
                      <a:pt x="53" y="644"/>
                      <a:pt x="53" y="630"/>
                      <a:pt x="53" y="616"/>
                    </a:cubicBezTo>
                    <a:cubicBezTo>
                      <a:pt x="53" y="592"/>
                      <a:pt x="55" y="568"/>
                      <a:pt x="56" y="544"/>
                    </a:cubicBezTo>
                    <a:cubicBezTo>
                      <a:pt x="56" y="535"/>
                      <a:pt x="56" y="527"/>
                      <a:pt x="56" y="519"/>
                    </a:cubicBezTo>
                    <a:cubicBezTo>
                      <a:pt x="57" y="500"/>
                      <a:pt x="58" y="481"/>
                      <a:pt x="59" y="463"/>
                    </a:cubicBezTo>
                    <a:cubicBezTo>
                      <a:pt x="59" y="448"/>
                      <a:pt x="60" y="433"/>
                      <a:pt x="60" y="418"/>
                    </a:cubicBezTo>
                    <a:cubicBezTo>
                      <a:pt x="61" y="404"/>
                      <a:pt x="62" y="389"/>
                      <a:pt x="63" y="374"/>
                    </a:cubicBezTo>
                    <a:cubicBezTo>
                      <a:pt x="63" y="365"/>
                      <a:pt x="63" y="355"/>
                      <a:pt x="64" y="346"/>
                    </a:cubicBezTo>
                    <a:cubicBezTo>
                      <a:pt x="65" y="331"/>
                      <a:pt x="66" y="316"/>
                      <a:pt x="67" y="302"/>
                    </a:cubicBezTo>
                    <a:cubicBezTo>
                      <a:pt x="68" y="293"/>
                      <a:pt x="68" y="285"/>
                      <a:pt x="68" y="277"/>
                    </a:cubicBezTo>
                    <a:cubicBezTo>
                      <a:pt x="68" y="270"/>
                      <a:pt x="68" y="270"/>
                      <a:pt x="72" y="265"/>
                    </a:cubicBezTo>
                    <a:cubicBezTo>
                      <a:pt x="66" y="259"/>
                      <a:pt x="69" y="252"/>
                      <a:pt x="69" y="246"/>
                    </a:cubicBezTo>
                    <a:cubicBezTo>
                      <a:pt x="70" y="238"/>
                      <a:pt x="71" y="230"/>
                      <a:pt x="72" y="223"/>
                    </a:cubicBezTo>
                    <a:cubicBezTo>
                      <a:pt x="73" y="213"/>
                      <a:pt x="75" y="204"/>
                      <a:pt x="76" y="194"/>
                    </a:cubicBezTo>
                    <a:cubicBezTo>
                      <a:pt x="77" y="190"/>
                      <a:pt x="77" y="186"/>
                      <a:pt x="78" y="182"/>
                    </a:cubicBezTo>
                    <a:cubicBezTo>
                      <a:pt x="75" y="182"/>
                      <a:pt x="73" y="181"/>
                      <a:pt x="71" y="181"/>
                    </a:cubicBezTo>
                    <a:cubicBezTo>
                      <a:pt x="70" y="185"/>
                      <a:pt x="70" y="188"/>
                      <a:pt x="69" y="191"/>
                    </a:cubicBezTo>
                    <a:cubicBezTo>
                      <a:pt x="68" y="195"/>
                      <a:pt x="68" y="197"/>
                      <a:pt x="68" y="201"/>
                    </a:cubicBezTo>
                    <a:cubicBezTo>
                      <a:pt x="69" y="203"/>
                      <a:pt x="67" y="205"/>
                      <a:pt x="66" y="208"/>
                    </a:cubicBezTo>
                    <a:cubicBezTo>
                      <a:pt x="63" y="216"/>
                      <a:pt x="63" y="225"/>
                      <a:pt x="63" y="235"/>
                    </a:cubicBezTo>
                    <a:cubicBezTo>
                      <a:pt x="63" y="235"/>
                      <a:pt x="63" y="235"/>
                      <a:pt x="63" y="236"/>
                    </a:cubicBezTo>
                    <a:cubicBezTo>
                      <a:pt x="61" y="243"/>
                      <a:pt x="59" y="250"/>
                      <a:pt x="57" y="258"/>
                    </a:cubicBezTo>
                    <a:cubicBezTo>
                      <a:pt x="50" y="254"/>
                      <a:pt x="45" y="248"/>
                      <a:pt x="41" y="242"/>
                    </a:cubicBezTo>
                    <a:cubicBezTo>
                      <a:pt x="39" y="239"/>
                      <a:pt x="37" y="237"/>
                      <a:pt x="35" y="234"/>
                    </a:cubicBezTo>
                    <a:cubicBezTo>
                      <a:pt x="29" y="228"/>
                      <a:pt x="26" y="220"/>
                      <a:pt x="23" y="213"/>
                    </a:cubicBezTo>
                    <a:cubicBezTo>
                      <a:pt x="20" y="204"/>
                      <a:pt x="16" y="195"/>
                      <a:pt x="12" y="186"/>
                    </a:cubicBezTo>
                    <a:cubicBezTo>
                      <a:pt x="11" y="183"/>
                      <a:pt x="10" y="180"/>
                      <a:pt x="10" y="178"/>
                    </a:cubicBezTo>
                    <a:cubicBezTo>
                      <a:pt x="7" y="165"/>
                      <a:pt x="5" y="152"/>
                      <a:pt x="3" y="140"/>
                    </a:cubicBezTo>
                    <a:cubicBezTo>
                      <a:pt x="2" y="131"/>
                      <a:pt x="2" y="122"/>
                      <a:pt x="2" y="113"/>
                    </a:cubicBezTo>
                    <a:cubicBezTo>
                      <a:pt x="2" y="111"/>
                      <a:pt x="3" y="108"/>
                      <a:pt x="0" y="107"/>
                    </a:cubicBezTo>
                    <a:cubicBezTo>
                      <a:pt x="0" y="106"/>
                      <a:pt x="0" y="105"/>
                      <a:pt x="0" y="105"/>
                    </a:cubicBezTo>
                    <a:cubicBezTo>
                      <a:pt x="4" y="93"/>
                      <a:pt x="5" y="80"/>
                      <a:pt x="7" y="68"/>
                    </a:cubicBezTo>
                    <a:cubicBezTo>
                      <a:pt x="9" y="57"/>
                      <a:pt x="11" y="47"/>
                      <a:pt x="15" y="37"/>
                    </a:cubicBezTo>
                    <a:cubicBezTo>
                      <a:pt x="17" y="34"/>
                      <a:pt x="18" y="29"/>
                      <a:pt x="19" y="25"/>
                    </a:cubicBezTo>
                    <a:cubicBezTo>
                      <a:pt x="21" y="16"/>
                      <a:pt x="24" y="8"/>
                      <a:pt x="30" y="0"/>
                    </a:cubicBezTo>
                    <a:cubicBezTo>
                      <a:pt x="35" y="2"/>
                      <a:pt x="40" y="4"/>
                      <a:pt x="45" y="6"/>
                    </a:cubicBezTo>
                    <a:cubicBezTo>
                      <a:pt x="51" y="9"/>
                      <a:pt x="58" y="10"/>
                      <a:pt x="64" y="11"/>
                    </a:cubicBezTo>
                    <a:cubicBezTo>
                      <a:pt x="71" y="11"/>
                      <a:pt x="73" y="12"/>
                      <a:pt x="73" y="19"/>
                    </a:cubicBezTo>
                    <a:cubicBezTo>
                      <a:pt x="73" y="31"/>
                      <a:pt x="76" y="44"/>
                      <a:pt x="78" y="56"/>
                    </a:cubicBezTo>
                    <a:cubicBezTo>
                      <a:pt x="80" y="64"/>
                      <a:pt x="81" y="72"/>
                      <a:pt x="83" y="80"/>
                    </a:cubicBezTo>
                    <a:cubicBezTo>
                      <a:pt x="84" y="85"/>
                      <a:pt x="85" y="90"/>
                      <a:pt x="87" y="95"/>
                    </a:cubicBezTo>
                    <a:cubicBezTo>
                      <a:pt x="87" y="98"/>
                      <a:pt x="93" y="100"/>
                      <a:pt x="97" y="99"/>
                    </a:cubicBezTo>
                    <a:cubicBezTo>
                      <a:pt x="100" y="98"/>
                      <a:pt x="104" y="98"/>
                      <a:pt x="107" y="97"/>
                    </a:cubicBezTo>
                    <a:cubicBezTo>
                      <a:pt x="109" y="96"/>
                      <a:pt x="113" y="94"/>
                      <a:pt x="114" y="92"/>
                    </a:cubicBezTo>
                    <a:cubicBezTo>
                      <a:pt x="119" y="84"/>
                      <a:pt x="128" y="81"/>
                      <a:pt x="136" y="78"/>
                    </a:cubicBezTo>
                    <a:cubicBezTo>
                      <a:pt x="148" y="73"/>
                      <a:pt x="160" y="69"/>
                      <a:pt x="171" y="64"/>
                    </a:cubicBezTo>
                    <a:cubicBezTo>
                      <a:pt x="196" y="53"/>
                      <a:pt x="222" y="50"/>
                      <a:pt x="249" y="56"/>
                    </a:cubicBezTo>
                    <a:cubicBezTo>
                      <a:pt x="262" y="58"/>
                      <a:pt x="275" y="61"/>
                      <a:pt x="287" y="65"/>
                    </a:cubicBezTo>
                    <a:cubicBezTo>
                      <a:pt x="303" y="71"/>
                      <a:pt x="316" y="80"/>
                      <a:pt x="328" y="91"/>
                    </a:cubicBezTo>
                    <a:cubicBezTo>
                      <a:pt x="331" y="94"/>
                      <a:pt x="334" y="97"/>
                      <a:pt x="333" y="102"/>
                    </a:cubicBezTo>
                    <a:cubicBezTo>
                      <a:pt x="333" y="106"/>
                      <a:pt x="334" y="109"/>
                      <a:pt x="334" y="113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83" name="Freeform 10"/>
              <p:cNvSpPr>
                <a:spLocks noEditPoints="1"/>
              </p:cNvSpPr>
              <p:nvPr/>
            </p:nvSpPr>
            <p:spPr bwMode="auto">
              <a:xfrm>
                <a:off x="4187825" y="746126"/>
                <a:ext cx="958850" cy="925513"/>
              </a:xfrm>
              <a:custGeom>
                <a:avLst/>
                <a:gdLst>
                  <a:gd name="T0" fmla="*/ 338 w 365"/>
                  <a:gd name="T1" fmla="*/ 102 h 353"/>
                  <a:gd name="T2" fmla="*/ 347 w 365"/>
                  <a:gd name="T3" fmla="*/ 74 h 353"/>
                  <a:gd name="T4" fmla="*/ 355 w 365"/>
                  <a:gd name="T5" fmla="*/ 74 h 353"/>
                  <a:gd name="T6" fmla="*/ 359 w 365"/>
                  <a:gd name="T7" fmla="*/ 86 h 353"/>
                  <a:gd name="T8" fmla="*/ 360 w 365"/>
                  <a:gd name="T9" fmla="*/ 133 h 353"/>
                  <a:gd name="T10" fmla="*/ 363 w 365"/>
                  <a:gd name="T11" fmla="*/ 148 h 353"/>
                  <a:gd name="T12" fmla="*/ 355 w 365"/>
                  <a:gd name="T13" fmla="*/ 194 h 353"/>
                  <a:gd name="T14" fmla="*/ 349 w 365"/>
                  <a:gd name="T15" fmla="*/ 222 h 353"/>
                  <a:gd name="T16" fmla="*/ 334 w 365"/>
                  <a:gd name="T17" fmla="*/ 260 h 353"/>
                  <a:gd name="T18" fmla="*/ 319 w 365"/>
                  <a:gd name="T19" fmla="*/ 285 h 353"/>
                  <a:gd name="T20" fmla="*/ 313 w 365"/>
                  <a:gd name="T21" fmla="*/ 295 h 353"/>
                  <a:gd name="T22" fmla="*/ 288 w 365"/>
                  <a:gd name="T23" fmla="*/ 316 h 353"/>
                  <a:gd name="T24" fmla="*/ 250 w 365"/>
                  <a:gd name="T25" fmla="*/ 340 h 353"/>
                  <a:gd name="T26" fmla="*/ 145 w 365"/>
                  <a:gd name="T27" fmla="*/ 350 h 353"/>
                  <a:gd name="T28" fmla="*/ 74 w 365"/>
                  <a:gd name="T29" fmla="*/ 326 h 353"/>
                  <a:gd name="T30" fmla="*/ 23 w 365"/>
                  <a:gd name="T31" fmla="*/ 265 h 353"/>
                  <a:gd name="T32" fmla="*/ 22 w 365"/>
                  <a:gd name="T33" fmla="*/ 250 h 353"/>
                  <a:gd name="T34" fmla="*/ 5 w 365"/>
                  <a:gd name="T35" fmla="*/ 206 h 353"/>
                  <a:gd name="T36" fmla="*/ 7 w 365"/>
                  <a:gd name="T37" fmla="*/ 189 h 353"/>
                  <a:gd name="T38" fmla="*/ 0 w 365"/>
                  <a:gd name="T39" fmla="*/ 158 h 353"/>
                  <a:gd name="T40" fmla="*/ 3 w 365"/>
                  <a:gd name="T41" fmla="*/ 129 h 353"/>
                  <a:gd name="T42" fmla="*/ 7 w 365"/>
                  <a:gd name="T43" fmla="*/ 110 h 353"/>
                  <a:gd name="T44" fmla="*/ 1 w 365"/>
                  <a:gd name="T45" fmla="*/ 86 h 353"/>
                  <a:gd name="T46" fmla="*/ 11 w 365"/>
                  <a:gd name="T47" fmla="*/ 45 h 353"/>
                  <a:gd name="T48" fmla="*/ 19 w 365"/>
                  <a:gd name="T49" fmla="*/ 42 h 353"/>
                  <a:gd name="T50" fmla="*/ 41 w 365"/>
                  <a:gd name="T51" fmla="*/ 100 h 353"/>
                  <a:gd name="T52" fmla="*/ 50 w 365"/>
                  <a:gd name="T53" fmla="*/ 97 h 353"/>
                  <a:gd name="T54" fmla="*/ 84 w 365"/>
                  <a:gd name="T55" fmla="*/ 4 h 353"/>
                  <a:gd name="T56" fmla="*/ 104 w 365"/>
                  <a:gd name="T57" fmla="*/ 8 h 353"/>
                  <a:gd name="T58" fmla="*/ 140 w 365"/>
                  <a:gd name="T59" fmla="*/ 81 h 353"/>
                  <a:gd name="T60" fmla="*/ 150 w 365"/>
                  <a:gd name="T61" fmla="*/ 86 h 353"/>
                  <a:gd name="T62" fmla="*/ 158 w 365"/>
                  <a:gd name="T63" fmla="*/ 50 h 353"/>
                  <a:gd name="T64" fmla="*/ 219 w 365"/>
                  <a:gd name="T65" fmla="*/ 93 h 353"/>
                  <a:gd name="T66" fmla="*/ 222 w 365"/>
                  <a:gd name="T67" fmla="*/ 59 h 353"/>
                  <a:gd name="T68" fmla="*/ 277 w 365"/>
                  <a:gd name="T69" fmla="*/ 99 h 353"/>
                  <a:gd name="T70" fmla="*/ 287 w 365"/>
                  <a:gd name="T71" fmla="*/ 77 h 353"/>
                  <a:gd name="T72" fmla="*/ 281 w 365"/>
                  <a:gd name="T73" fmla="*/ 43 h 353"/>
                  <a:gd name="T74" fmla="*/ 323 w 365"/>
                  <a:gd name="T75" fmla="*/ 125 h 353"/>
                  <a:gd name="T76" fmla="*/ 320 w 365"/>
                  <a:gd name="T77" fmla="*/ 119 h 353"/>
                  <a:gd name="T78" fmla="*/ 266 w 365"/>
                  <a:gd name="T79" fmla="*/ 109 h 353"/>
                  <a:gd name="T80" fmla="*/ 249 w 365"/>
                  <a:gd name="T81" fmla="*/ 125 h 353"/>
                  <a:gd name="T82" fmla="*/ 263 w 365"/>
                  <a:gd name="T83" fmla="*/ 137 h 353"/>
                  <a:gd name="T84" fmla="*/ 309 w 365"/>
                  <a:gd name="T85" fmla="*/ 143 h 353"/>
                  <a:gd name="T86" fmla="*/ 320 w 365"/>
                  <a:gd name="T87" fmla="*/ 131 h 353"/>
                  <a:gd name="T88" fmla="*/ 143 w 365"/>
                  <a:gd name="T89" fmla="*/ 115 h 353"/>
                  <a:gd name="T90" fmla="*/ 142 w 365"/>
                  <a:gd name="T91" fmla="*/ 110 h 353"/>
                  <a:gd name="T92" fmla="*/ 96 w 365"/>
                  <a:gd name="T93" fmla="*/ 97 h 353"/>
                  <a:gd name="T94" fmla="*/ 58 w 365"/>
                  <a:gd name="T95" fmla="*/ 114 h 353"/>
                  <a:gd name="T96" fmla="*/ 74 w 365"/>
                  <a:gd name="T97" fmla="*/ 116 h 353"/>
                  <a:gd name="T98" fmla="*/ 114 w 365"/>
                  <a:gd name="T99" fmla="*/ 140 h 353"/>
                  <a:gd name="T100" fmla="*/ 132 w 365"/>
                  <a:gd name="T101" fmla="*/ 112 h 353"/>
                  <a:gd name="T102" fmla="*/ 237 w 365"/>
                  <a:gd name="T103" fmla="*/ 256 h 353"/>
                  <a:gd name="T104" fmla="*/ 213 w 365"/>
                  <a:gd name="T105" fmla="*/ 261 h 353"/>
                  <a:gd name="T106" fmla="*/ 146 w 365"/>
                  <a:gd name="T107" fmla="*/ 250 h 353"/>
                  <a:gd name="T108" fmla="*/ 145 w 365"/>
                  <a:gd name="T109" fmla="*/ 257 h 353"/>
                  <a:gd name="T110" fmla="*/ 214 w 365"/>
                  <a:gd name="T111" fmla="*/ 272 h 353"/>
                  <a:gd name="T112" fmla="*/ 237 w 365"/>
                  <a:gd name="T113" fmla="*/ 256 h 353"/>
                  <a:gd name="T114" fmla="*/ 222 w 365"/>
                  <a:gd name="T115" fmla="*/ 191 h 353"/>
                  <a:gd name="T116" fmla="*/ 196 w 365"/>
                  <a:gd name="T117" fmla="*/ 193 h 353"/>
                  <a:gd name="T118" fmla="*/ 166 w 365"/>
                  <a:gd name="T119" fmla="*/ 187 h 353"/>
                  <a:gd name="T120" fmla="*/ 183 w 365"/>
                  <a:gd name="T121" fmla="*/ 199 h 353"/>
                  <a:gd name="T122" fmla="*/ 220 w 365"/>
                  <a:gd name="T123" fmla="*/ 195 h 3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365" h="353">
                    <a:moveTo>
                      <a:pt x="331" y="106"/>
                    </a:moveTo>
                    <a:cubicBezTo>
                      <a:pt x="336" y="107"/>
                      <a:pt x="337" y="105"/>
                      <a:pt x="338" y="102"/>
                    </a:cubicBezTo>
                    <a:cubicBezTo>
                      <a:pt x="341" y="96"/>
                      <a:pt x="344" y="90"/>
                      <a:pt x="346" y="83"/>
                    </a:cubicBezTo>
                    <a:cubicBezTo>
                      <a:pt x="347" y="80"/>
                      <a:pt x="347" y="77"/>
                      <a:pt x="347" y="74"/>
                    </a:cubicBezTo>
                    <a:cubicBezTo>
                      <a:pt x="348" y="71"/>
                      <a:pt x="347" y="69"/>
                      <a:pt x="347" y="65"/>
                    </a:cubicBezTo>
                    <a:cubicBezTo>
                      <a:pt x="351" y="68"/>
                      <a:pt x="354" y="70"/>
                      <a:pt x="355" y="74"/>
                    </a:cubicBezTo>
                    <a:cubicBezTo>
                      <a:pt x="355" y="76"/>
                      <a:pt x="356" y="77"/>
                      <a:pt x="357" y="79"/>
                    </a:cubicBezTo>
                    <a:cubicBezTo>
                      <a:pt x="358" y="81"/>
                      <a:pt x="359" y="83"/>
                      <a:pt x="359" y="86"/>
                    </a:cubicBezTo>
                    <a:cubicBezTo>
                      <a:pt x="360" y="97"/>
                      <a:pt x="365" y="108"/>
                      <a:pt x="364" y="120"/>
                    </a:cubicBezTo>
                    <a:cubicBezTo>
                      <a:pt x="363" y="124"/>
                      <a:pt x="362" y="129"/>
                      <a:pt x="360" y="133"/>
                    </a:cubicBezTo>
                    <a:cubicBezTo>
                      <a:pt x="357" y="138"/>
                      <a:pt x="357" y="139"/>
                      <a:pt x="361" y="144"/>
                    </a:cubicBezTo>
                    <a:cubicBezTo>
                      <a:pt x="362" y="145"/>
                      <a:pt x="363" y="147"/>
                      <a:pt x="363" y="148"/>
                    </a:cubicBezTo>
                    <a:cubicBezTo>
                      <a:pt x="363" y="153"/>
                      <a:pt x="363" y="158"/>
                      <a:pt x="362" y="163"/>
                    </a:cubicBezTo>
                    <a:cubicBezTo>
                      <a:pt x="360" y="173"/>
                      <a:pt x="358" y="184"/>
                      <a:pt x="355" y="194"/>
                    </a:cubicBezTo>
                    <a:cubicBezTo>
                      <a:pt x="355" y="197"/>
                      <a:pt x="353" y="199"/>
                      <a:pt x="351" y="202"/>
                    </a:cubicBezTo>
                    <a:cubicBezTo>
                      <a:pt x="353" y="209"/>
                      <a:pt x="352" y="215"/>
                      <a:pt x="349" y="222"/>
                    </a:cubicBezTo>
                    <a:cubicBezTo>
                      <a:pt x="345" y="232"/>
                      <a:pt x="342" y="241"/>
                      <a:pt x="339" y="250"/>
                    </a:cubicBezTo>
                    <a:cubicBezTo>
                      <a:pt x="338" y="253"/>
                      <a:pt x="336" y="256"/>
                      <a:pt x="334" y="260"/>
                    </a:cubicBezTo>
                    <a:cubicBezTo>
                      <a:pt x="331" y="265"/>
                      <a:pt x="328" y="271"/>
                      <a:pt x="325" y="277"/>
                    </a:cubicBezTo>
                    <a:cubicBezTo>
                      <a:pt x="323" y="280"/>
                      <a:pt x="321" y="283"/>
                      <a:pt x="319" y="285"/>
                    </a:cubicBezTo>
                    <a:cubicBezTo>
                      <a:pt x="316" y="286"/>
                      <a:pt x="313" y="286"/>
                      <a:pt x="308" y="287"/>
                    </a:cubicBezTo>
                    <a:cubicBezTo>
                      <a:pt x="310" y="290"/>
                      <a:pt x="312" y="292"/>
                      <a:pt x="313" y="295"/>
                    </a:cubicBezTo>
                    <a:cubicBezTo>
                      <a:pt x="309" y="302"/>
                      <a:pt x="304" y="308"/>
                      <a:pt x="297" y="313"/>
                    </a:cubicBezTo>
                    <a:cubicBezTo>
                      <a:pt x="295" y="315"/>
                      <a:pt x="291" y="315"/>
                      <a:pt x="288" y="316"/>
                    </a:cubicBezTo>
                    <a:cubicBezTo>
                      <a:pt x="286" y="318"/>
                      <a:pt x="286" y="322"/>
                      <a:pt x="283" y="324"/>
                    </a:cubicBezTo>
                    <a:cubicBezTo>
                      <a:pt x="273" y="331"/>
                      <a:pt x="262" y="335"/>
                      <a:pt x="250" y="340"/>
                    </a:cubicBezTo>
                    <a:cubicBezTo>
                      <a:pt x="233" y="346"/>
                      <a:pt x="215" y="347"/>
                      <a:pt x="198" y="350"/>
                    </a:cubicBezTo>
                    <a:cubicBezTo>
                      <a:pt x="180" y="353"/>
                      <a:pt x="163" y="351"/>
                      <a:pt x="145" y="350"/>
                    </a:cubicBezTo>
                    <a:cubicBezTo>
                      <a:pt x="131" y="349"/>
                      <a:pt x="117" y="345"/>
                      <a:pt x="103" y="340"/>
                    </a:cubicBezTo>
                    <a:cubicBezTo>
                      <a:pt x="93" y="337"/>
                      <a:pt x="83" y="332"/>
                      <a:pt x="74" y="326"/>
                    </a:cubicBezTo>
                    <a:cubicBezTo>
                      <a:pt x="64" y="319"/>
                      <a:pt x="56" y="309"/>
                      <a:pt x="47" y="301"/>
                    </a:cubicBezTo>
                    <a:cubicBezTo>
                      <a:pt x="36" y="290"/>
                      <a:pt x="32" y="276"/>
                      <a:pt x="23" y="265"/>
                    </a:cubicBezTo>
                    <a:cubicBezTo>
                      <a:pt x="22" y="263"/>
                      <a:pt x="21" y="260"/>
                      <a:pt x="21" y="258"/>
                    </a:cubicBezTo>
                    <a:cubicBezTo>
                      <a:pt x="20" y="256"/>
                      <a:pt x="21" y="253"/>
                      <a:pt x="22" y="250"/>
                    </a:cubicBezTo>
                    <a:cubicBezTo>
                      <a:pt x="21" y="249"/>
                      <a:pt x="19" y="248"/>
                      <a:pt x="17" y="247"/>
                    </a:cubicBezTo>
                    <a:cubicBezTo>
                      <a:pt x="13" y="233"/>
                      <a:pt x="9" y="219"/>
                      <a:pt x="5" y="206"/>
                    </a:cubicBezTo>
                    <a:cubicBezTo>
                      <a:pt x="5" y="203"/>
                      <a:pt x="5" y="201"/>
                      <a:pt x="4" y="199"/>
                    </a:cubicBezTo>
                    <a:cubicBezTo>
                      <a:pt x="3" y="195"/>
                      <a:pt x="3" y="192"/>
                      <a:pt x="7" y="189"/>
                    </a:cubicBezTo>
                    <a:cubicBezTo>
                      <a:pt x="2" y="186"/>
                      <a:pt x="1" y="182"/>
                      <a:pt x="1" y="177"/>
                    </a:cubicBezTo>
                    <a:cubicBezTo>
                      <a:pt x="1" y="171"/>
                      <a:pt x="0" y="164"/>
                      <a:pt x="0" y="158"/>
                    </a:cubicBezTo>
                    <a:cubicBezTo>
                      <a:pt x="1" y="149"/>
                      <a:pt x="1" y="140"/>
                      <a:pt x="2" y="132"/>
                    </a:cubicBezTo>
                    <a:cubicBezTo>
                      <a:pt x="2" y="131"/>
                      <a:pt x="2" y="130"/>
                      <a:pt x="3" y="129"/>
                    </a:cubicBezTo>
                    <a:cubicBezTo>
                      <a:pt x="7" y="126"/>
                      <a:pt x="5" y="120"/>
                      <a:pt x="8" y="116"/>
                    </a:cubicBezTo>
                    <a:cubicBezTo>
                      <a:pt x="9" y="114"/>
                      <a:pt x="10" y="111"/>
                      <a:pt x="7" y="110"/>
                    </a:cubicBezTo>
                    <a:cubicBezTo>
                      <a:pt x="6" y="109"/>
                      <a:pt x="6" y="108"/>
                      <a:pt x="5" y="108"/>
                    </a:cubicBezTo>
                    <a:cubicBezTo>
                      <a:pt x="4" y="100"/>
                      <a:pt x="2" y="93"/>
                      <a:pt x="1" y="86"/>
                    </a:cubicBezTo>
                    <a:cubicBezTo>
                      <a:pt x="0" y="81"/>
                      <a:pt x="1" y="76"/>
                      <a:pt x="2" y="71"/>
                    </a:cubicBezTo>
                    <a:cubicBezTo>
                      <a:pt x="4" y="62"/>
                      <a:pt x="5" y="53"/>
                      <a:pt x="11" y="45"/>
                    </a:cubicBezTo>
                    <a:cubicBezTo>
                      <a:pt x="13" y="42"/>
                      <a:pt x="12" y="37"/>
                      <a:pt x="16" y="35"/>
                    </a:cubicBezTo>
                    <a:cubicBezTo>
                      <a:pt x="17" y="37"/>
                      <a:pt x="18" y="39"/>
                      <a:pt x="19" y="42"/>
                    </a:cubicBezTo>
                    <a:cubicBezTo>
                      <a:pt x="22" y="54"/>
                      <a:pt x="25" y="66"/>
                      <a:pt x="27" y="78"/>
                    </a:cubicBezTo>
                    <a:cubicBezTo>
                      <a:pt x="30" y="87"/>
                      <a:pt x="35" y="94"/>
                      <a:pt x="41" y="100"/>
                    </a:cubicBezTo>
                    <a:cubicBezTo>
                      <a:pt x="43" y="102"/>
                      <a:pt x="45" y="103"/>
                      <a:pt x="47" y="102"/>
                    </a:cubicBezTo>
                    <a:cubicBezTo>
                      <a:pt x="48" y="102"/>
                      <a:pt x="50" y="99"/>
                      <a:pt x="50" y="97"/>
                    </a:cubicBezTo>
                    <a:cubicBezTo>
                      <a:pt x="53" y="78"/>
                      <a:pt x="59" y="60"/>
                      <a:pt x="67" y="42"/>
                    </a:cubicBezTo>
                    <a:cubicBezTo>
                      <a:pt x="72" y="29"/>
                      <a:pt x="77" y="16"/>
                      <a:pt x="84" y="4"/>
                    </a:cubicBezTo>
                    <a:cubicBezTo>
                      <a:pt x="85" y="3"/>
                      <a:pt x="86" y="1"/>
                      <a:pt x="87" y="0"/>
                    </a:cubicBezTo>
                    <a:cubicBezTo>
                      <a:pt x="94" y="0"/>
                      <a:pt x="99" y="3"/>
                      <a:pt x="104" y="8"/>
                    </a:cubicBezTo>
                    <a:cubicBezTo>
                      <a:pt x="120" y="24"/>
                      <a:pt x="131" y="42"/>
                      <a:pt x="136" y="65"/>
                    </a:cubicBezTo>
                    <a:cubicBezTo>
                      <a:pt x="138" y="70"/>
                      <a:pt x="139" y="76"/>
                      <a:pt x="140" y="81"/>
                    </a:cubicBezTo>
                    <a:cubicBezTo>
                      <a:pt x="141" y="83"/>
                      <a:pt x="142" y="86"/>
                      <a:pt x="144" y="88"/>
                    </a:cubicBezTo>
                    <a:cubicBezTo>
                      <a:pt x="146" y="90"/>
                      <a:pt x="149" y="89"/>
                      <a:pt x="150" y="86"/>
                    </a:cubicBezTo>
                    <a:cubicBezTo>
                      <a:pt x="154" y="77"/>
                      <a:pt x="156" y="67"/>
                      <a:pt x="156" y="58"/>
                    </a:cubicBezTo>
                    <a:cubicBezTo>
                      <a:pt x="157" y="55"/>
                      <a:pt x="157" y="52"/>
                      <a:pt x="158" y="50"/>
                    </a:cubicBezTo>
                    <a:cubicBezTo>
                      <a:pt x="172" y="56"/>
                      <a:pt x="184" y="65"/>
                      <a:pt x="197" y="73"/>
                    </a:cubicBezTo>
                    <a:cubicBezTo>
                      <a:pt x="205" y="79"/>
                      <a:pt x="213" y="85"/>
                      <a:pt x="219" y="93"/>
                    </a:cubicBezTo>
                    <a:cubicBezTo>
                      <a:pt x="223" y="93"/>
                      <a:pt x="224" y="90"/>
                      <a:pt x="224" y="87"/>
                    </a:cubicBezTo>
                    <a:cubicBezTo>
                      <a:pt x="225" y="78"/>
                      <a:pt x="225" y="69"/>
                      <a:pt x="222" y="59"/>
                    </a:cubicBezTo>
                    <a:cubicBezTo>
                      <a:pt x="224" y="61"/>
                      <a:pt x="227" y="62"/>
                      <a:pt x="228" y="63"/>
                    </a:cubicBezTo>
                    <a:cubicBezTo>
                      <a:pt x="244" y="75"/>
                      <a:pt x="262" y="85"/>
                      <a:pt x="277" y="99"/>
                    </a:cubicBezTo>
                    <a:cubicBezTo>
                      <a:pt x="281" y="102"/>
                      <a:pt x="284" y="101"/>
                      <a:pt x="285" y="97"/>
                    </a:cubicBezTo>
                    <a:cubicBezTo>
                      <a:pt x="287" y="90"/>
                      <a:pt x="289" y="84"/>
                      <a:pt x="287" y="77"/>
                    </a:cubicBezTo>
                    <a:cubicBezTo>
                      <a:pt x="285" y="70"/>
                      <a:pt x="285" y="63"/>
                      <a:pt x="284" y="56"/>
                    </a:cubicBezTo>
                    <a:cubicBezTo>
                      <a:pt x="283" y="52"/>
                      <a:pt x="282" y="48"/>
                      <a:pt x="281" y="43"/>
                    </a:cubicBezTo>
                    <a:cubicBezTo>
                      <a:pt x="302" y="62"/>
                      <a:pt x="321" y="81"/>
                      <a:pt x="331" y="106"/>
                    </a:cubicBezTo>
                    <a:close/>
                    <a:moveTo>
                      <a:pt x="323" y="125"/>
                    </a:moveTo>
                    <a:cubicBezTo>
                      <a:pt x="323" y="124"/>
                      <a:pt x="322" y="122"/>
                      <a:pt x="322" y="121"/>
                    </a:cubicBezTo>
                    <a:cubicBezTo>
                      <a:pt x="321" y="120"/>
                      <a:pt x="321" y="120"/>
                      <a:pt x="320" y="119"/>
                    </a:cubicBezTo>
                    <a:cubicBezTo>
                      <a:pt x="310" y="112"/>
                      <a:pt x="300" y="107"/>
                      <a:pt x="287" y="107"/>
                    </a:cubicBezTo>
                    <a:cubicBezTo>
                      <a:pt x="280" y="108"/>
                      <a:pt x="273" y="108"/>
                      <a:pt x="266" y="109"/>
                    </a:cubicBezTo>
                    <a:cubicBezTo>
                      <a:pt x="258" y="109"/>
                      <a:pt x="253" y="114"/>
                      <a:pt x="247" y="118"/>
                    </a:cubicBezTo>
                    <a:cubicBezTo>
                      <a:pt x="244" y="120"/>
                      <a:pt x="246" y="124"/>
                      <a:pt x="249" y="125"/>
                    </a:cubicBezTo>
                    <a:cubicBezTo>
                      <a:pt x="253" y="125"/>
                      <a:pt x="256" y="124"/>
                      <a:pt x="260" y="124"/>
                    </a:cubicBezTo>
                    <a:cubicBezTo>
                      <a:pt x="261" y="128"/>
                      <a:pt x="262" y="133"/>
                      <a:pt x="263" y="137"/>
                    </a:cubicBezTo>
                    <a:cubicBezTo>
                      <a:pt x="264" y="139"/>
                      <a:pt x="264" y="141"/>
                      <a:pt x="266" y="143"/>
                    </a:cubicBezTo>
                    <a:cubicBezTo>
                      <a:pt x="276" y="157"/>
                      <a:pt x="297" y="159"/>
                      <a:pt x="309" y="143"/>
                    </a:cubicBezTo>
                    <a:cubicBezTo>
                      <a:pt x="312" y="139"/>
                      <a:pt x="313" y="135"/>
                      <a:pt x="315" y="130"/>
                    </a:cubicBezTo>
                    <a:cubicBezTo>
                      <a:pt x="317" y="131"/>
                      <a:pt x="318" y="131"/>
                      <a:pt x="320" y="131"/>
                    </a:cubicBezTo>
                    <a:cubicBezTo>
                      <a:pt x="321" y="129"/>
                      <a:pt x="322" y="127"/>
                      <a:pt x="323" y="125"/>
                    </a:cubicBezTo>
                    <a:close/>
                    <a:moveTo>
                      <a:pt x="143" y="115"/>
                    </a:moveTo>
                    <a:cubicBezTo>
                      <a:pt x="143" y="114"/>
                      <a:pt x="144" y="113"/>
                      <a:pt x="144" y="113"/>
                    </a:cubicBezTo>
                    <a:cubicBezTo>
                      <a:pt x="143" y="112"/>
                      <a:pt x="143" y="111"/>
                      <a:pt x="142" y="110"/>
                    </a:cubicBezTo>
                    <a:cubicBezTo>
                      <a:pt x="137" y="103"/>
                      <a:pt x="129" y="100"/>
                      <a:pt x="120" y="99"/>
                    </a:cubicBezTo>
                    <a:cubicBezTo>
                      <a:pt x="112" y="97"/>
                      <a:pt x="104" y="97"/>
                      <a:pt x="96" y="97"/>
                    </a:cubicBezTo>
                    <a:cubicBezTo>
                      <a:pt x="80" y="95"/>
                      <a:pt x="65" y="100"/>
                      <a:pt x="51" y="107"/>
                    </a:cubicBezTo>
                    <a:cubicBezTo>
                      <a:pt x="52" y="111"/>
                      <a:pt x="54" y="114"/>
                      <a:pt x="58" y="114"/>
                    </a:cubicBezTo>
                    <a:cubicBezTo>
                      <a:pt x="62" y="113"/>
                      <a:pt x="67" y="112"/>
                      <a:pt x="72" y="111"/>
                    </a:cubicBezTo>
                    <a:cubicBezTo>
                      <a:pt x="73" y="113"/>
                      <a:pt x="73" y="114"/>
                      <a:pt x="74" y="116"/>
                    </a:cubicBezTo>
                    <a:cubicBezTo>
                      <a:pt x="79" y="128"/>
                      <a:pt x="86" y="138"/>
                      <a:pt x="99" y="143"/>
                    </a:cubicBezTo>
                    <a:cubicBezTo>
                      <a:pt x="105" y="145"/>
                      <a:pt x="110" y="144"/>
                      <a:pt x="114" y="140"/>
                    </a:cubicBezTo>
                    <a:cubicBezTo>
                      <a:pt x="122" y="134"/>
                      <a:pt x="127" y="126"/>
                      <a:pt x="130" y="117"/>
                    </a:cubicBezTo>
                    <a:cubicBezTo>
                      <a:pt x="131" y="115"/>
                      <a:pt x="131" y="113"/>
                      <a:pt x="132" y="112"/>
                    </a:cubicBezTo>
                    <a:cubicBezTo>
                      <a:pt x="136" y="113"/>
                      <a:pt x="140" y="114"/>
                      <a:pt x="143" y="115"/>
                    </a:cubicBezTo>
                    <a:close/>
                    <a:moveTo>
                      <a:pt x="237" y="256"/>
                    </a:moveTo>
                    <a:cubicBezTo>
                      <a:pt x="232" y="253"/>
                      <a:pt x="227" y="252"/>
                      <a:pt x="223" y="256"/>
                    </a:cubicBezTo>
                    <a:cubicBezTo>
                      <a:pt x="220" y="259"/>
                      <a:pt x="217" y="260"/>
                      <a:pt x="213" y="261"/>
                    </a:cubicBezTo>
                    <a:cubicBezTo>
                      <a:pt x="191" y="268"/>
                      <a:pt x="170" y="268"/>
                      <a:pt x="151" y="253"/>
                    </a:cubicBezTo>
                    <a:cubicBezTo>
                      <a:pt x="150" y="251"/>
                      <a:pt x="148" y="251"/>
                      <a:pt x="146" y="250"/>
                    </a:cubicBezTo>
                    <a:cubicBezTo>
                      <a:pt x="145" y="250"/>
                      <a:pt x="144" y="250"/>
                      <a:pt x="141" y="251"/>
                    </a:cubicBezTo>
                    <a:cubicBezTo>
                      <a:pt x="143" y="254"/>
                      <a:pt x="144" y="256"/>
                      <a:pt x="145" y="257"/>
                    </a:cubicBezTo>
                    <a:cubicBezTo>
                      <a:pt x="153" y="264"/>
                      <a:pt x="161" y="269"/>
                      <a:pt x="171" y="271"/>
                    </a:cubicBezTo>
                    <a:cubicBezTo>
                      <a:pt x="185" y="275"/>
                      <a:pt x="200" y="274"/>
                      <a:pt x="214" y="272"/>
                    </a:cubicBezTo>
                    <a:cubicBezTo>
                      <a:pt x="223" y="270"/>
                      <a:pt x="229" y="266"/>
                      <a:pt x="235" y="260"/>
                    </a:cubicBezTo>
                    <a:cubicBezTo>
                      <a:pt x="236" y="259"/>
                      <a:pt x="236" y="257"/>
                      <a:pt x="237" y="256"/>
                    </a:cubicBezTo>
                    <a:close/>
                    <a:moveTo>
                      <a:pt x="223" y="194"/>
                    </a:moveTo>
                    <a:cubicBezTo>
                      <a:pt x="223" y="193"/>
                      <a:pt x="223" y="192"/>
                      <a:pt x="222" y="191"/>
                    </a:cubicBezTo>
                    <a:cubicBezTo>
                      <a:pt x="220" y="191"/>
                      <a:pt x="217" y="191"/>
                      <a:pt x="214" y="191"/>
                    </a:cubicBezTo>
                    <a:cubicBezTo>
                      <a:pt x="208" y="191"/>
                      <a:pt x="202" y="192"/>
                      <a:pt x="196" y="193"/>
                    </a:cubicBezTo>
                    <a:cubicBezTo>
                      <a:pt x="192" y="194"/>
                      <a:pt x="188" y="193"/>
                      <a:pt x="185" y="191"/>
                    </a:cubicBezTo>
                    <a:cubicBezTo>
                      <a:pt x="179" y="188"/>
                      <a:pt x="173" y="185"/>
                      <a:pt x="166" y="187"/>
                    </a:cubicBezTo>
                    <a:cubicBezTo>
                      <a:pt x="167" y="191"/>
                      <a:pt x="169" y="193"/>
                      <a:pt x="172" y="194"/>
                    </a:cubicBezTo>
                    <a:cubicBezTo>
                      <a:pt x="176" y="196"/>
                      <a:pt x="180" y="197"/>
                      <a:pt x="183" y="199"/>
                    </a:cubicBezTo>
                    <a:cubicBezTo>
                      <a:pt x="189" y="201"/>
                      <a:pt x="195" y="203"/>
                      <a:pt x="201" y="201"/>
                    </a:cubicBezTo>
                    <a:cubicBezTo>
                      <a:pt x="207" y="198"/>
                      <a:pt x="214" y="197"/>
                      <a:pt x="220" y="195"/>
                    </a:cubicBezTo>
                    <a:cubicBezTo>
                      <a:pt x="221" y="195"/>
                      <a:pt x="222" y="194"/>
                      <a:pt x="223" y="194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84" name="Freeform 11"/>
              <p:cNvSpPr>
                <a:spLocks/>
              </p:cNvSpPr>
              <p:nvPr/>
            </p:nvSpPr>
            <p:spPr bwMode="auto">
              <a:xfrm>
                <a:off x="4727575" y="3013076"/>
                <a:ext cx="927100" cy="1111250"/>
              </a:xfrm>
              <a:custGeom>
                <a:avLst/>
                <a:gdLst>
                  <a:gd name="T0" fmla="*/ 5 w 353"/>
                  <a:gd name="T1" fmla="*/ 409 h 424"/>
                  <a:gd name="T2" fmla="*/ 5 w 353"/>
                  <a:gd name="T3" fmla="*/ 385 h 424"/>
                  <a:gd name="T4" fmla="*/ 5 w 353"/>
                  <a:gd name="T5" fmla="*/ 365 h 424"/>
                  <a:gd name="T6" fmla="*/ 6 w 353"/>
                  <a:gd name="T7" fmla="*/ 318 h 424"/>
                  <a:gd name="T8" fmla="*/ 7 w 353"/>
                  <a:gd name="T9" fmla="*/ 295 h 424"/>
                  <a:gd name="T10" fmla="*/ 7 w 353"/>
                  <a:gd name="T11" fmla="*/ 262 h 424"/>
                  <a:gd name="T12" fmla="*/ 5 w 353"/>
                  <a:gd name="T13" fmla="*/ 220 h 424"/>
                  <a:gd name="T14" fmla="*/ 7 w 353"/>
                  <a:gd name="T15" fmla="*/ 199 h 424"/>
                  <a:gd name="T16" fmla="*/ 9 w 353"/>
                  <a:gd name="T17" fmla="*/ 186 h 424"/>
                  <a:gd name="T18" fmla="*/ 5 w 353"/>
                  <a:gd name="T19" fmla="*/ 158 h 424"/>
                  <a:gd name="T20" fmla="*/ 5 w 353"/>
                  <a:gd name="T21" fmla="*/ 154 h 424"/>
                  <a:gd name="T22" fmla="*/ 59 w 353"/>
                  <a:gd name="T23" fmla="*/ 129 h 424"/>
                  <a:gd name="T24" fmla="*/ 71 w 353"/>
                  <a:gd name="T25" fmla="*/ 122 h 424"/>
                  <a:gd name="T26" fmla="*/ 140 w 353"/>
                  <a:gd name="T27" fmla="*/ 92 h 424"/>
                  <a:gd name="T28" fmla="*/ 172 w 353"/>
                  <a:gd name="T29" fmla="*/ 76 h 424"/>
                  <a:gd name="T30" fmla="*/ 274 w 353"/>
                  <a:gd name="T31" fmla="*/ 32 h 424"/>
                  <a:gd name="T32" fmla="*/ 313 w 353"/>
                  <a:gd name="T33" fmla="*/ 18 h 424"/>
                  <a:gd name="T34" fmla="*/ 332 w 353"/>
                  <a:gd name="T35" fmla="*/ 13 h 424"/>
                  <a:gd name="T36" fmla="*/ 337 w 353"/>
                  <a:gd name="T37" fmla="*/ 7 h 424"/>
                  <a:gd name="T38" fmla="*/ 346 w 353"/>
                  <a:gd name="T39" fmla="*/ 19 h 424"/>
                  <a:gd name="T40" fmla="*/ 329 w 353"/>
                  <a:gd name="T41" fmla="*/ 78 h 424"/>
                  <a:gd name="T42" fmla="*/ 319 w 353"/>
                  <a:gd name="T43" fmla="*/ 110 h 424"/>
                  <a:gd name="T44" fmla="*/ 312 w 353"/>
                  <a:gd name="T45" fmla="*/ 131 h 424"/>
                  <a:gd name="T46" fmla="*/ 308 w 353"/>
                  <a:gd name="T47" fmla="*/ 152 h 424"/>
                  <a:gd name="T48" fmla="*/ 296 w 353"/>
                  <a:gd name="T49" fmla="*/ 183 h 424"/>
                  <a:gd name="T50" fmla="*/ 293 w 353"/>
                  <a:gd name="T51" fmla="*/ 198 h 424"/>
                  <a:gd name="T52" fmla="*/ 280 w 353"/>
                  <a:gd name="T53" fmla="*/ 228 h 424"/>
                  <a:gd name="T54" fmla="*/ 276 w 353"/>
                  <a:gd name="T55" fmla="*/ 250 h 424"/>
                  <a:gd name="T56" fmla="*/ 259 w 353"/>
                  <a:gd name="T57" fmla="*/ 306 h 424"/>
                  <a:gd name="T58" fmla="*/ 251 w 353"/>
                  <a:gd name="T59" fmla="*/ 335 h 424"/>
                  <a:gd name="T60" fmla="*/ 244 w 353"/>
                  <a:gd name="T61" fmla="*/ 358 h 424"/>
                  <a:gd name="T62" fmla="*/ 188 w 353"/>
                  <a:gd name="T63" fmla="*/ 341 h 424"/>
                  <a:gd name="T64" fmla="*/ 159 w 353"/>
                  <a:gd name="T65" fmla="*/ 337 h 424"/>
                  <a:gd name="T66" fmla="*/ 97 w 353"/>
                  <a:gd name="T67" fmla="*/ 339 h 424"/>
                  <a:gd name="T68" fmla="*/ 57 w 353"/>
                  <a:gd name="T69" fmla="*/ 361 h 424"/>
                  <a:gd name="T70" fmla="*/ 15 w 353"/>
                  <a:gd name="T71" fmla="*/ 409 h 424"/>
                  <a:gd name="T72" fmla="*/ 7 w 353"/>
                  <a:gd name="T73" fmla="*/ 424 h 4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353" h="424">
                    <a:moveTo>
                      <a:pt x="7" y="424"/>
                    </a:moveTo>
                    <a:cubicBezTo>
                      <a:pt x="4" y="419"/>
                      <a:pt x="5" y="414"/>
                      <a:pt x="5" y="409"/>
                    </a:cubicBezTo>
                    <a:cubicBezTo>
                      <a:pt x="6" y="402"/>
                      <a:pt x="7" y="396"/>
                      <a:pt x="5" y="389"/>
                    </a:cubicBezTo>
                    <a:cubicBezTo>
                      <a:pt x="5" y="388"/>
                      <a:pt x="5" y="387"/>
                      <a:pt x="5" y="385"/>
                    </a:cubicBezTo>
                    <a:cubicBezTo>
                      <a:pt x="6" y="381"/>
                      <a:pt x="7" y="376"/>
                      <a:pt x="5" y="372"/>
                    </a:cubicBezTo>
                    <a:cubicBezTo>
                      <a:pt x="4" y="370"/>
                      <a:pt x="5" y="368"/>
                      <a:pt x="5" y="365"/>
                    </a:cubicBezTo>
                    <a:cubicBezTo>
                      <a:pt x="5" y="358"/>
                      <a:pt x="6" y="350"/>
                      <a:pt x="6" y="343"/>
                    </a:cubicBezTo>
                    <a:cubicBezTo>
                      <a:pt x="6" y="335"/>
                      <a:pt x="9" y="326"/>
                      <a:pt x="6" y="318"/>
                    </a:cubicBezTo>
                    <a:cubicBezTo>
                      <a:pt x="6" y="316"/>
                      <a:pt x="7" y="314"/>
                      <a:pt x="7" y="312"/>
                    </a:cubicBezTo>
                    <a:cubicBezTo>
                      <a:pt x="7" y="306"/>
                      <a:pt x="7" y="301"/>
                      <a:pt x="7" y="295"/>
                    </a:cubicBezTo>
                    <a:cubicBezTo>
                      <a:pt x="7" y="292"/>
                      <a:pt x="7" y="289"/>
                      <a:pt x="7" y="286"/>
                    </a:cubicBezTo>
                    <a:cubicBezTo>
                      <a:pt x="7" y="278"/>
                      <a:pt x="7" y="270"/>
                      <a:pt x="7" y="262"/>
                    </a:cubicBezTo>
                    <a:cubicBezTo>
                      <a:pt x="7" y="255"/>
                      <a:pt x="7" y="247"/>
                      <a:pt x="7" y="240"/>
                    </a:cubicBezTo>
                    <a:cubicBezTo>
                      <a:pt x="7" y="233"/>
                      <a:pt x="9" y="227"/>
                      <a:pt x="5" y="220"/>
                    </a:cubicBezTo>
                    <a:cubicBezTo>
                      <a:pt x="5" y="219"/>
                      <a:pt x="5" y="218"/>
                      <a:pt x="6" y="217"/>
                    </a:cubicBezTo>
                    <a:cubicBezTo>
                      <a:pt x="7" y="211"/>
                      <a:pt x="7" y="205"/>
                      <a:pt x="7" y="199"/>
                    </a:cubicBezTo>
                    <a:cubicBezTo>
                      <a:pt x="7" y="195"/>
                      <a:pt x="6" y="192"/>
                      <a:pt x="8" y="189"/>
                    </a:cubicBezTo>
                    <a:cubicBezTo>
                      <a:pt x="9" y="188"/>
                      <a:pt x="9" y="187"/>
                      <a:pt x="9" y="186"/>
                    </a:cubicBezTo>
                    <a:cubicBezTo>
                      <a:pt x="9" y="178"/>
                      <a:pt x="9" y="169"/>
                      <a:pt x="9" y="161"/>
                    </a:cubicBezTo>
                    <a:cubicBezTo>
                      <a:pt x="7" y="160"/>
                      <a:pt x="6" y="159"/>
                      <a:pt x="5" y="158"/>
                    </a:cubicBezTo>
                    <a:cubicBezTo>
                      <a:pt x="3" y="158"/>
                      <a:pt x="2" y="158"/>
                      <a:pt x="0" y="158"/>
                    </a:cubicBezTo>
                    <a:cubicBezTo>
                      <a:pt x="2" y="156"/>
                      <a:pt x="3" y="155"/>
                      <a:pt x="5" y="154"/>
                    </a:cubicBezTo>
                    <a:cubicBezTo>
                      <a:pt x="15" y="150"/>
                      <a:pt x="25" y="145"/>
                      <a:pt x="35" y="140"/>
                    </a:cubicBezTo>
                    <a:cubicBezTo>
                      <a:pt x="43" y="137"/>
                      <a:pt x="51" y="133"/>
                      <a:pt x="59" y="129"/>
                    </a:cubicBezTo>
                    <a:cubicBezTo>
                      <a:pt x="62" y="128"/>
                      <a:pt x="65" y="126"/>
                      <a:pt x="68" y="124"/>
                    </a:cubicBezTo>
                    <a:cubicBezTo>
                      <a:pt x="69" y="124"/>
                      <a:pt x="70" y="123"/>
                      <a:pt x="71" y="122"/>
                    </a:cubicBezTo>
                    <a:cubicBezTo>
                      <a:pt x="89" y="116"/>
                      <a:pt x="106" y="109"/>
                      <a:pt x="123" y="100"/>
                    </a:cubicBezTo>
                    <a:cubicBezTo>
                      <a:pt x="128" y="97"/>
                      <a:pt x="135" y="95"/>
                      <a:pt x="140" y="92"/>
                    </a:cubicBezTo>
                    <a:cubicBezTo>
                      <a:pt x="145" y="90"/>
                      <a:pt x="149" y="87"/>
                      <a:pt x="153" y="85"/>
                    </a:cubicBezTo>
                    <a:cubicBezTo>
                      <a:pt x="160" y="82"/>
                      <a:pt x="166" y="79"/>
                      <a:pt x="172" y="76"/>
                    </a:cubicBezTo>
                    <a:cubicBezTo>
                      <a:pt x="192" y="68"/>
                      <a:pt x="211" y="60"/>
                      <a:pt x="231" y="52"/>
                    </a:cubicBezTo>
                    <a:cubicBezTo>
                      <a:pt x="245" y="45"/>
                      <a:pt x="260" y="39"/>
                      <a:pt x="274" y="32"/>
                    </a:cubicBezTo>
                    <a:cubicBezTo>
                      <a:pt x="279" y="30"/>
                      <a:pt x="284" y="29"/>
                      <a:pt x="289" y="27"/>
                    </a:cubicBezTo>
                    <a:cubicBezTo>
                      <a:pt x="297" y="24"/>
                      <a:pt x="305" y="21"/>
                      <a:pt x="313" y="18"/>
                    </a:cubicBezTo>
                    <a:cubicBezTo>
                      <a:pt x="317" y="16"/>
                      <a:pt x="321" y="14"/>
                      <a:pt x="326" y="12"/>
                    </a:cubicBezTo>
                    <a:cubicBezTo>
                      <a:pt x="327" y="12"/>
                      <a:pt x="330" y="13"/>
                      <a:pt x="332" y="13"/>
                    </a:cubicBezTo>
                    <a:cubicBezTo>
                      <a:pt x="333" y="13"/>
                      <a:pt x="333" y="11"/>
                      <a:pt x="334" y="9"/>
                    </a:cubicBezTo>
                    <a:cubicBezTo>
                      <a:pt x="335" y="8"/>
                      <a:pt x="336" y="7"/>
                      <a:pt x="337" y="7"/>
                    </a:cubicBezTo>
                    <a:cubicBezTo>
                      <a:pt x="342" y="5"/>
                      <a:pt x="347" y="3"/>
                      <a:pt x="353" y="0"/>
                    </a:cubicBezTo>
                    <a:cubicBezTo>
                      <a:pt x="350" y="7"/>
                      <a:pt x="348" y="13"/>
                      <a:pt x="346" y="19"/>
                    </a:cubicBezTo>
                    <a:cubicBezTo>
                      <a:pt x="343" y="29"/>
                      <a:pt x="341" y="40"/>
                      <a:pt x="338" y="51"/>
                    </a:cubicBezTo>
                    <a:cubicBezTo>
                      <a:pt x="335" y="60"/>
                      <a:pt x="333" y="69"/>
                      <a:pt x="329" y="78"/>
                    </a:cubicBezTo>
                    <a:cubicBezTo>
                      <a:pt x="326" y="85"/>
                      <a:pt x="324" y="93"/>
                      <a:pt x="321" y="100"/>
                    </a:cubicBezTo>
                    <a:cubicBezTo>
                      <a:pt x="320" y="103"/>
                      <a:pt x="320" y="107"/>
                      <a:pt x="319" y="110"/>
                    </a:cubicBezTo>
                    <a:cubicBezTo>
                      <a:pt x="319" y="112"/>
                      <a:pt x="317" y="114"/>
                      <a:pt x="317" y="115"/>
                    </a:cubicBezTo>
                    <a:cubicBezTo>
                      <a:pt x="315" y="121"/>
                      <a:pt x="314" y="126"/>
                      <a:pt x="312" y="131"/>
                    </a:cubicBezTo>
                    <a:cubicBezTo>
                      <a:pt x="311" y="138"/>
                      <a:pt x="310" y="144"/>
                      <a:pt x="308" y="151"/>
                    </a:cubicBezTo>
                    <a:cubicBezTo>
                      <a:pt x="308" y="151"/>
                      <a:pt x="308" y="151"/>
                      <a:pt x="308" y="152"/>
                    </a:cubicBezTo>
                    <a:cubicBezTo>
                      <a:pt x="302" y="157"/>
                      <a:pt x="304" y="165"/>
                      <a:pt x="300" y="171"/>
                    </a:cubicBezTo>
                    <a:cubicBezTo>
                      <a:pt x="297" y="174"/>
                      <a:pt x="298" y="179"/>
                      <a:pt x="296" y="183"/>
                    </a:cubicBezTo>
                    <a:cubicBezTo>
                      <a:pt x="295" y="186"/>
                      <a:pt x="295" y="190"/>
                      <a:pt x="294" y="194"/>
                    </a:cubicBezTo>
                    <a:cubicBezTo>
                      <a:pt x="294" y="195"/>
                      <a:pt x="293" y="196"/>
                      <a:pt x="293" y="198"/>
                    </a:cubicBezTo>
                    <a:cubicBezTo>
                      <a:pt x="292" y="200"/>
                      <a:pt x="290" y="202"/>
                      <a:pt x="290" y="204"/>
                    </a:cubicBezTo>
                    <a:cubicBezTo>
                      <a:pt x="287" y="212"/>
                      <a:pt x="284" y="220"/>
                      <a:pt x="280" y="228"/>
                    </a:cubicBezTo>
                    <a:cubicBezTo>
                      <a:pt x="279" y="232"/>
                      <a:pt x="278" y="236"/>
                      <a:pt x="277" y="241"/>
                    </a:cubicBezTo>
                    <a:cubicBezTo>
                      <a:pt x="277" y="244"/>
                      <a:pt x="276" y="247"/>
                      <a:pt x="276" y="250"/>
                    </a:cubicBezTo>
                    <a:cubicBezTo>
                      <a:pt x="273" y="259"/>
                      <a:pt x="272" y="268"/>
                      <a:pt x="269" y="277"/>
                    </a:cubicBezTo>
                    <a:cubicBezTo>
                      <a:pt x="265" y="286"/>
                      <a:pt x="265" y="297"/>
                      <a:pt x="259" y="306"/>
                    </a:cubicBezTo>
                    <a:cubicBezTo>
                      <a:pt x="258" y="307"/>
                      <a:pt x="259" y="308"/>
                      <a:pt x="258" y="309"/>
                    </a:cubicBezTo>
                    <a:cubicBezTo>
                      <a:pt x="257" y="318"/>
                      <a:pt x="253" y="326"/>
                      <a:pt x="251" y="335"/>
                    </a:cubicBezTo>
                    <a:cubicBezTo>
                      <a:pt x="249" y="341"/>
                      <a:pt x="248" y="346"/>
                      <a:pt x="247" y="352"/>
                    </a:cubicBezTo>
                    <a:cubicBezTo>
                      <a:pt x="246" y="354"/>
                      <a:pt x="245" y="356"/>
                      <a:pt x="244" y="358"/>
                    </a:cubicBezTo>
                    <a:cubicBezTo>
                      <a:pt x="231" y="356"/>
                      <a:pt x="220" y="352"/>
                      <a:pt x="209" y="348"/>
                    </a:cubicBezTo>
                    <a:cubicBezTo>
                      <a:pt x="202" y="345"/>
                      <a:pt x="196" y="341"/>
                      <a:pt x="188" y="341"/>
                    </a:cubicBezTo>
                    <a:cubicBezTo>
                      <a:pt x="186" y="341"/>
                      <a:pt x="184" y="340"/>
                      <a:pt x="182" y="339"/>
                    </a:cubicBezTo>
                    <a:cubicBezTo>
                      <a:pt x="175" y="335"/>
                      <a:pt x="167" y="338"/>
                      <a:pt x="159" y="337"/>
                    </a:cubicBezTo>
                    <a:cubicBezTo>
                      <a:pt x="150" y="335"/>
                      <a:pt x="141" y="337"/>
                      <a:pt x="132" y="336"/>
                    </a:cubicBezTo>
                    <a:cubicBezTo>
                      <a:pt x="120" y="336"/>
                      <a:pt x="108" y="337"/>
                      <a:pt x="97" y="339"/>
                    </a:cubicBezTo>
                    <a:cubicBezTo>
                      <a:pt x="83" y="343"/>
                      <a:pt x="69" y="348"/>
                      <a:pt x="59" y="359"/>
                    </a:cubicBezTo>
                    <a:cubicBezTo>
                      <a:pt x="59" y="360"/>
                      <a:pt x="58" y="361"/>
                      <a:pt x="57" y="361"/>
                    </a:cubicBezTo>
                    <a:cubicBezTo>
                      <a:pt x="48" y="365"/>
                      <a:pt x="43" y="373"/>
                      <a:pt x="37" y="380"/>
                    </a:cubicBezTo>
                    <a:cubicBezTo>
                      <a:pt x="29" y="390"/>
                      <a:pt x="22" y="399"/>
                      <a:pt x="15" y="409"/>
                    </a:cubicBezTo>
                    <a:cubicBezTo>
                      <a:pt x="14" y="410"/>
                      <a:pt x="14" y="411"/>
                      <a:pt x="13" y="413"/>
                    </a:cubicBezTo>
                    <a:cubicBezTo>
                      <a:pt x="12" y="417"/>
                      <a:pt x="11" y="421"/>
                      <a:pt x="7" y="424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85" name="Freeform 12"/>
              <p:cNvSpPr>
                <a:spLocks/>
              </p:cNvSpPr>
              <p:nvPr/>
            </p:nvSpPr>
            <p:spPr bwMode="auto">
              <a:xfrm>
                <a:off x="4011613" y="420688"/>
                <a:ext cx="1314450" cy="1098550"/>
              </a:xfrm>
              <a:custGeom>
                <a:avLst/>
                <a:gdLst>
                  <a:gd name="T0" fmla="*/ 456 w 500"/>
                  <a:gd name="T1" fmla="*/ 341 h 419"/>
                  <a:gd name="T2" fmla="*/ 482 w 500"/>
                  <a:gd name="T3" fmla="*/ 393 h 419"/>
                  <a:gd name="T4" fmla="*/ 426 w 500"/>
                  <a:gd name="T5" fmla="*/ 390 h 419"/>
                  <a:gd name="T6" fmla="*/ 416 w 500"/>
                  <a:gd name="T7" fmla="*/ 419 h 419"/>
                  <a:gd name="T8" fmla="*/ 400 w 500"/>
                  <a:gd name="T9" fmla="*/ 404 h 419"/>
                  <a:gd name="T10" fmla="*/ 419 w 500"/>
                  <a:gd name="T11" fmla="*/ 362 h 419"/>
                  <a:gd name="T12" fmla="*/ 430 w 500"/>
                  <a:gd name="T13" fmla="*/ 329 h 419"/>
                  <a:gd name="T14" fmla="*/ 450 w 500"/>
                  <a:gd name="T15" fmla="*/ 319 h 419"/>
                  <a:gd name="T16" fmla="*/ 471 w 500"/>
                  <a:gd name="T17" fmla="*/ 264 h 419"/>
                  <a:gd name="T18" fmla="*/ 440 w 500"/>
                  <a:gd name="T19" fmla="*/ 245 h 419"/>
                  <a:gd name="T20" fmla="*/ 439 w 500"/>
                  <a:gd name="T21" fmla="*/ 213 h 419"/>
                  <a:gd name="T22" fmla="*/ 413 w 500"/>
                  <a:gd name="T23" fmla="*/ 167 h 419"/>
                  <a:gd name="T24" fmla="*/ 404 w 500"/>
                  <a:gd name="T25" fmla="*/ 168 h 419"/>
                  <a:gd name="T26" fmla="*/ 398 w 500"/>
                  <a:gd name="T27" fmla="*/ 216 h 419"/>
                  <a:gd name="T28" fmla="*/ 355 w 500"/>
                  <a:gd name="T29" fmla="*/ 161 h 419"/>
                  <a:gd name="T30" fmla="*/ 338 w 500"/>
                  <a:gd name="T31" fmla="*/ 155 h 419"/>
                  <a:gd name="T32" fmla="*/ 347 w 500"/>
                  <a:gd name="T33" fmla="*/ 199 h 419"/>
                  <a:gd name="T34" fmla="*/ 313 w 500"/>
                  <a:gd name="T35" fmla="*/ 190 h 419"/>
                  <a:gd name="T36" fmla="*/ 283 w 500"/>
                  <a:gd name="T37" fmla="*/ 203 h 419"/>
                  <a:gd name="T38" fmla="*/ 213 w 500"/>
                  <a:gd name="T39" fmla="*/ 190 h 419"/>
                  <a:gd name="T40" fmla="*/ 200 w 500"/>
                  <a:gd name="T41" fmla="*/ 160 h 419"/>
                  <a:gd name="T42" fmla="*/ 165 w 500"/>
                  <a:gd name="T43" fmla="*/ 118 h 419"/>
                  <a:gd name="T44" fmla="*/ 152 w 500"/>
                  <a:gd name="T45" fmla="*/ 114 h 419"/>
                  <a:gd name="T46" fmla="*/ 141 w 500"/>
                  <a:gd name="T47" fmla="*/ 132 h 419"/>
                  <a:gd name="T48" fmla="*/ 135 w 500"/>
                  <a:gd name="T49" fmla="*/ 142 h 419"/>
                  <a:gd name="T50" fmla="*/ 117 w 500"/>
                  <a:gd name="T51" fmla="*/ 185 h 419"/>
                  <a:gd name="T52" fmla="*/ 108 w 500"/>
                  <a:gd name="T53" fmla="*/ 212 h 419"/>
                  <a:gd name="T54" fmla="*/ 96 w 500"/>
                  <a:gd name="T55" fmla="*/ 175 h 419"/>
                  <a:gd name="T56" fmla="*/ 78 w 500"/>
                  <a:gd name="T57" fmla="*/ 150 h 419"/>
                  <a:gd name="T58" fmla="*/ 58 w 500"/>
                  <a:gd name="T59" fmla="*/ 201 h 419"/>
                  <a:gd name="T60" fmla="*/ 62 w 500"/>
                  <a:gd name="T61" fmla="*/ 234 h 419"/>
                  <a:gd name="T62" fmla="*/ 53 w 500"/>
                  <a:gd name="T63" fmla="*/ 238 h 419"/>
                  <a:gd name="T64" fmla="*/ 37 w 500"/>
                  <a:gd name="T65" fmla="*/ 287 h 419"/>
                  <a:gd name="T66" fmla="*/ 63 w 500"/>
                  <a:gd name="T67" fmla="*/ 325 h 419"/>
                  <a:gd name="T68" fmla="*/ 73 w 500"/>
                  <a:gd name="T69" fmla="*/ 363 h 419"/>
                  <a:gd name="T70" fmla="*/ 39 w 500"/>
                  <a:gd name="T71" fmla="*/ 372 h 419"/>
                  <a:gd name="T72" fmla="*/ 16 w 500"/>
                  <a:gd name="T73" fmla="*/ 367 h 419"/>
                  <a:gd name="T74" fmla="*/ 35 w 500"/>
                  <a:gd name="T75" fmla="*/ 311 h 419"/>
                  <a:gd name="T76" fmla="*/ 11 w 500"/>
                  <a:gd name="T77" fmla="*/ 299 h 419"/>
                  <a:gd name="T78" fmla="*/ 9 w 500"/>
                  <a:gd name="T79" fmla="*/ 249 h 419"/>
                  <a:gd name="T80" fmla="*/ 6 w 500"/>
                  <a:gd name="T81" fmla="*/ 190 h 419"/>
                  <a:gd name="T82" fmla="*/ 20 w 500"/>
                  <a:gd name="T83" fmla="*/ 155 h 419"/>
                  <a:gd name="T84" fmla="*/ 54 w 500"/>
                  <a:gd name="T85" fmla="*/ 110 h 419"/>
                  <a:gd name="T86" fmla="*/ 91 w 500"/>
                  <a:gd name="T87" fmla="*/ 75 h 419"/>
                  <a:gd name="T88" fmla="*/ 146 w 500"/>
                  <a:gd name="T89" fmla="*/ 43 h 419"/>
                  <a:gd name="T90" fmla="*/ 164 w 500"/>
                  <a:gd name="T91" fmla="*/ 39 h 419"/>
                  <a:gd name="T92" fmla="*/ 185 w 500"/>
                  <a:gd name="T93" fmla="*/ 31 h 419"/>
                  <a:gd name="T94" fmla="*/ 236 w 500"/>
                  <a:gd name="T95" fmla="*/ 12 h 419"/>
                  <a:gd name="T96" fmla="*/ 307 w 500"/>
                  <a:gd name="T97" fmla="*/ 4 h 419"/>
                  <a:gd name="T98" fmla="*/ 384 w 500"/>
                  <a:gd name="T99" fmla="*/ 38 h 419"/>
                  <a:gd name="T100" fmla="*/ 448 w 500"/>
                  <a:gd name="T101" fmla="*/ 99 h 419"/>
                  <a:gd name="T102" fmla="*/ 489 w 500"/>
                  <a:gd name="T103" fmla="*/ 171 h 419"/>
                  <a:gd name="T104" fmla="*/ 489 w 500"/>
                  <a:gd name="T105" fmla="*/ 258 h 419"/>
                  <a:gd name="T106" fmla="*/ 483 w 500"/>
                  <a:gd name="T107" fmla="*/ 297 h 419"/>
                  <a:gd name="T108" fmla="*/ 500 w 500"/>
                  <a:gd name="T109" fmla="*/ 344 h 4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500" h="419">
                    <a:moveTo>
                      <a:pt x="500" y="347"/>
                    </a:moveTo>
                    <a:cubicBezTo>
                      <a:pt x="486" y="346"/>
                      <a:pt x="472" y="344"/>
                      <a:pt x="456" y="341"/>
                    </a:cubicBezTo>
                    <a:cubicBezTo>
                      <a:pt x="459" y="352"/>
                      <a:pt x="462" y="361"/>
                      <a:pt x="465" y="370"/>
                    </a:cubicBezTo>
                    <a:cubicBezTo>
                      <a:pt x="468" y="379"/>
                      <a:pt x="474" y="386"/>
                      <a:pt x="482" y="393"/>
                    </a:cubicBezTo>
                    <a:cubicBezTo>
                      <a:pt x="477" y="397"/>
                      <a:pt x="472" y="397"/>
                      <a:pt x="467" y="397"/>
                    </a:cubicBezTo>
                    <a:cubicBezTo>
                      <a:pt x="452" y="398"/>
                      <a:pt x="439" y="396"/>
                      <a:pt x="426" y="390"/>
                    </a:cubicBezTo>
                    <a:cubicBezTo>
                      <a:pt x="422" y="388"/>
                      <a:pt x="418" y="386"/>
                      <a:pt x="413" y="388"/>
                    </a:cubicBezTo>
                    <a:cubicBezTo>
                      <a:pt x="411" y="398"/>
                      <a:pt x="413" y="408"/>
                      <a:pt x="416" y="419"/>
                    </a:cubicBezTo>
                    <a:cubicBezTo>
                      <a:pt x="409" y="418"/>
                      <a:pt x="402" y="416"/>
                      <a:pt x="395" y="412"/>
                    </a:cubicBezTo>
                    <a:cubicBezTo>
                      <a:pt x="397" y="409"/>
                      <a:pt x="398" y="406"/>
                      <a:pt x="400" y="404"/>
                    </a:cubicBezTo>
                    <a:cubicBezTo>
                      <a:pt x="404" y="396"/>
                      <a:pt x="409" y="388"/>
                      <a:pt x="413" y="379"/>
                    </a:cubicBezTo>
                    <a:cubicBezTo>
                      <a:pt x="415" y="374"/>
                      <a:pt x="417" y="368"/>
                      <a:pt x="419" y="362"/>
                    </a:cubicBezTo>
                    <a:cubicBezTo>
                      <a:pt x="421" y="357"/>
                      <a:pt x="424" y="353"/>
                      <a:pt x="425" y="348"/>
                    </a:cubicBezTo>
                    <a:cubicBezTo>
                      <a:pt x="427" y="342"/>
                      <a:pt x="428" y="335"/>
                      <a:pt x="430" y="329"/>
                    </a:cubicBezTo>
                    <a:cubicBezTo>
                      <a:pt x="432" y="328"/>
                      <a:pt x="435" y="328"/>
                      <a:pt x="438" y="328"/>
                    </a:cubicBezTo>
                    <a:cubicBezTo>
                      <a:pt x="443" y="326"/>
                      <a:pt x="448" y="323"/>
                      <a:pt x="450" y="319"/>
                    </a:cubicBezTo>
                    <a:cubicBezTo>
                      <a:pt x="457" y="308"/>
                      <a:pt x="464" y="298"/>
                      <a:pt x="468" y="286"/>
                    </a:cubicBezTo>
                    <a:cubicBezTo>
                      <a:pt x="470" y="279"/>
                      <a:pt x="471" y="271"/>
                      <a:pt x="471" y="264"/>
                    </a:cubicBezTo>
                    <a:cubicBezTo>
                      <a:pt x="471" y="257"/>
                      <a:pt x="463" y="248"/>
                      <a:pt x="456" y="247"/>
                    </a:cubicBezTo>
                    <a:cubicBezTo>
                      <a:pt x="451" y="246"/>
                      <a:pt x="446" y="245"/>
                      <a:pt x="440" y="245"/>
                    </a:cubicBezTo>
                    <a:cubicBezTo>
                      <a:pt x="440" y="238"/>
                      <a:pt x="438" y="230"/>
                      <a:pt x="443" y="224"/>
                    </a:cubicBezTo>
                    <a:cubicBezTo>
                      <a:pt x="442" y="220"/>
                      <a:pt x="440" y="217"/>
                      <a:pt x="439" y="213"/>
                    </a:cubicBezTo>
                    <a:cubicBezTo>
                      <a:pt x="437" y="204"/>
                      <a:pt x="431" y="197"/>
                      <a:pt x="426" y="190"/>
                    </a:cubicBezTo>
                    <a:cubicBezTo>
                      <a:pt x="421" y="182"/>
                      <a:pt x="415" y="176"/>
                      <a:pt x="413" y="167"/>
                    </a:cubicBezTo>
                    <a:cubicBezTo>
                      <a:pt x="412" y="164"/>
                      <a:pt x="411" y="159"/>
                      <a:pt x="405" y="161"/>
                    </a:cubicBezTo>
                    <a:cubicBezTo>
                      <a:pt x="402" y="163"/>
                      <a:pt x="403" y="165"/>
                      <a:pt x="404" y="168"/>
                    </a:cubicBezTo>
                    <a:cubicBezTo>
                      <a:pt x="408" y="181"/>
                      <a:pt x="408" y="194"/>
                      <a:pt x="403" y="207"/>
                    </a:cubicBezTo>
                    <a:cubicBezTo>
                      <a:pt x="402" y="209"/>
                      <a:pt x="400" y="212"/>
                      <a:pt x="398" y="216"/>
                    </a:cubicBezTo>
                    <a:cubicBezTo>
                      <a:pt x="393" y="204"/>
                      <a:pt x="385" y="195"/>
                      <a:pt x="378" y="187"/>
                    </a:cubicBezTo>
                    <a:cubicBezTo>
                      <a:pt x="370" y="178"/>
                      <a:pt x="363" y="169"/>
                      <a:pt x="355" y="161"/>
                    </a:cubicBezTo>
                    <a:cubicBezTo>
                      <a:pt x="351" y="156"/>
                      <a:pt x="345" y="153"/>
                      <a:pt x="339" y="147"/>
                    </a:cubicBezTo>
                    <a:cubicBezTo>
                      <a:pt x="339" y="151"/>
                      <a:pt x="338" y="153"/>
                      <a:pt x="338" y="155"/>
                    </a:cubicBezTo>
                    <a:cubicBezTo>
                      <a:pt x="339" y="158"/>
                      <a:pt x="339" y="163"/>
                      <a:pt x="341" y="166"/>
                    </a:cubicBezTo>
                    <a:cubicBezTo>
                      <a:pt x="346" y="177"/>
                      <a:pt x="345" y="188"/>
                      <a:pt x="347" y="199"/>
                    </a:cubicBezTo>
                    <a:cubicBezTo>
                      <a:pt x="348" y="203"/>
                      <a:pt x="345" y="207"/>
                      <a:pt x="345" y="212"/>
                    </a:cubicBezTo>
                    <a:cubicBezTo>
                      <a:pt x="333" y="204"/>
                      <a:pt x="323" y="198"/>
                      <a:pt x="313" y="190"/>
                    </a:cubicBezTo>
                    <a:cubicBezTo>
                      <a:pt x="303" y="183"/>
                      <a:pt x="293" y="176"/>
                      <a:pt x="281" y="168"/>
                    </a:cubicBezTo>
                    <a:cubicBezTo>
                      <a:pt x="280" y="181"/>
                      <a:pt x="285" y="191"/>
                      <a:pt x="283" y="203"/>
                    </a:cubicBezTo>
                    <a:cubicBezTo>
                      <a:pt x="263" y="186"/>
                      <a:pt x="241" y="174"/>
                      <a:pt x="219" y="161"/>
                    </a:cubicBezTo>
                    <a:cubicBezTo>
                      <a:pt x="215" y="170"/>
                      <a:pt x="218" y="179"/>
                      <a:pt x="213" y="190"/>
                    </a:cubicBezTo>
                    <a:cubicBezTo>
                      <a:pt x="212" y="186"/>
                      <a:pt x="211" y="185"/>
                      <a:pt x="211" y="183"/>
                    </a:cubicBezTo>
                    <a:cubicBezTo>
                      <a:pt x="209" y="175"/>
                      <a:pt x="205" y="167"/>
                      <a:pt x="200" y="160"/>
                    </a:cubicBezTo>
                    <a:cubicBezTo>
                      <a:pt x="196" y="153"/>
                      <a:pt x="192" y="145"/>
                      <a:pt x="187" y="139"/>
                    </a:cubicBezTo>
                    <a:cubicBezTo>
                      <a:pt x="180" y="131"/>
                      <a:pt x="174" y="123"/>
                      <a:pt x="165" y="118"/>
                    </a:cubicBezTo>
                    <a:cubicBezTo>
                      <a:pt x="163" y="117"/>
                      <a:pt x="161" y="116"/>
                      <a:pt x="159" y="115"/>
                    </a:cubicBezTo>
                    <a:cubicBezTo>
                      <a:pt x="157" y="113"/>
                      <a:pt x="155" y="112"/>
                      <a:pt x="152" y="114"/>
                    </a:cubicBezTo>
                    <a:cubicBezTo>
                      <a:pt x="150" y="116"/>
                      <a:pt x="147" y="119"/>
                      <a:pt x="145" y="122"/>
                    </a:cubicBezTo>
                    <a:cubicBezTo>
                      <a:pt x="143" y="125"/>
                      <a:pt x="142" y="128"/>
                      <a:pt x="141" y="132"/>
                    </a:cubicBezTo>
                    <a:cubicBezTo>
                      <a:pt x="139" y="135"/>
                      <a:pt x="138" y="138"/>
                      <a:pt x="136" y="141"/>
                    </a:cubicBezTo>
                    <a:cubicBezTo>
                      <a:pt x="136" y="142"/>
                      <a:pt x="136" y="142"/>
                      <a:pt x="135" y="142"/>
                    </a:cubicBezTo>
                    <a:cubicBezTo>
                      <a:pt x="135" y="150"/>
                      <a:pt x="128" y="156"/>
                      <a:pt x="126" y="164"/>
                    </a:cubicBezTo>
                    <a:cubicBezTo>
                      <a:pt x="124" y="171"/>
                      <a:pt x="120" y="178"/>
                      <a:pt x="117" y="185"/>
                    </a:cubicBezTo>
                    <a:cubicBezTo>
                      <a:pt x="115" y="191"/>
                      <a:pt x="112" y="198"/>
                      <a:pt x="109" y="205"/>
                    </a:cubicBezTo>
                    <a:cubicBezTo>
                      <a:pt x="109" y="207"/>
                      <a:pt x="109" y="209"/>
                      <a:pt x="108" y="212"/>
                    </a:cubicBezTo>
                    <a:cubicBezTo>
                      <a:pt x="107" y="209"/>
                      <a:pt x="105" y="207"/>
                      <a:pt x="104" y="204"/>
                    </a:cubicBezTo>
                    <a:cubicBezTo>
                      <a:pt x="101" y="195"/>
                      <a:pt x="99" y="184"/>
                      <a:pt x="96" y="175"/>
                    </a:cubicBezTo>
                    <a:cubicBezTo>
                      <a:pt x="94" y="167"/>
                      <a:pt x="91" y="159"/>
                      <a:pt x="88" y="152"/>
                    </a:cubicBezTo>
                    <a:cubicBezTo>
                      <a:pt x="86" y="147"/>
                      <a:pt x="82" y="147"/>
                      <a:pt x="78" y="150"/>
                    </a:cubicBezTo>
                    <a:cubicBezTo>
                      <a:pt x="68" y="161"/>
                      <a:pt x="64" y="174"/>
                      <a:pt x="61" y="188"/>
                    </a:cubicBezTo>
                    <a:cubicBezTo>
                      <a:pt x="61" y="192"/>
                      <a:pt x="60" y="196"/>
                      <a:pt x="58" y="201"/>
                    </a:cubicBezTo>
                    <a:cubicBezTo>
                      <a:pt x="57" y="205"/>
                      <a:pt x="58" y="222"/>
                      <a:pt x="59" y="226"/>
                    </a:cubicBezTo>
                    <a:cubicBezTo>
                      <a:pt x="60" y="229"/>
                      <a:pt x="61" y="231"/>
                      <a:pt x="62" y="234"/>
                    </a:cubicBezTo>
                    <a:cubicBezTo>
                      <a:pt x="63" y="237"/>
                      <a:pt x="62" y="238"/>
                      <a:pt x="58" y="238"/>
                    </a:cubicBezTo>
                    <a:cubicBezTo>
                      <a:pt x="57" y="238"/>
                      <a:pt x="55" y="238"/>
                      <a:pt x="53" y="238"/>
                    </a:cubicBezTo>
                    <a:cubicBezTo>
                      <a:pt x="41" y="238"/>
                      <a:pt x="33" y="247"/>
                      <a:pt x="34" y="259"/>
                    </a:cubicBezTo>
                    <a:cubicBezTo>
                      <a:pt x="35" y="268"/>
                      <a:pt x="35" y="278"/>
                      <a:pt x="37" y="287"/>
                    </a:cubicBezTo>
                    <a:cubicBezTo>
                      <a:pt x="40" y="300"/>
                      <a:pt x="46" y="310"/>
                      <a:pt x="58" y="316"/>
                    </a:cubicBezTo>
                    <a:cubicBezTo>
                      <a:pt x="62" y="318"/>
                      <a:pt x="63" y="322"/>
                      <a:pt x="63" y="325"/>
                    </a:cubicBezTo>
                    <a:cubicBezTo>
                      <a:pt x="65" y="332"/>
                      <a:pt x="66" y="340"/>
                      <a:pt x="68" y="348"/>
                    </a:cubicBezTo>
                    <a:cubicBezTo>
                      <a:pt x="69" y="353"/>
                      <a:pt x="71" y="358"/>
                      <a:pt x="73" y="363"/>
                    </a:cubicBezTo>
                    <a:cubicBezTo>
                      <a:pt x="73" y="365"/>
                      <a:pt x="74" y="367"/>
                      <a:pt x="74" y="370"/>
                    </a:cubicBezTo>
                    <a:cubicBezTo>
                      <a:pt x="62" y="371"/>
                      <a:pt x="51" y="375"/>
                      <a:pt x="39" y="372"/>
                    </a:cubicBezTo>
                    <a:cubicBezTo>
                      <a:pt x="33" y="371"/>
                      <a:pt x="27" y="372"/>
                      <a:pt x="22" y="370"/>
                    </a:cubicBezTo>
                    <a:cubicBezTo>
                      <a:pt x="20" y="369"/>
                      <a:pt x="18" y="368"/>
                      <a:pt x="16" y="367"/>
                    </a:cubicBezTo>
                    <a:cubicBezTo>
                      <a:pt x="20" y="357"/>
                      <a:pt x="26" y="349"/>
                      <a:pt x="29" y="340"/>
                    </a:cubicBezTo>
                    <a:cubicBezTo>
                      <a:pt x="32" y="331"/>
                      <a:pt x="33" y="321"/>
                      <a:pt x="35" y="311"/>
                    </a:cubicBezTo>
                    <a:cubicBezTo>
                      <a:pt x="25" y="313"/>
                      <a:pt x="17" y="314"/>
                      <a:pt x="7" y="316"/>
                    </a:cubicBezTo>
                    <a:cubicBezTo>
                      <a:pt x="9" y="309"/>
                      <a:pt x="9" y="304"/>
                      <a:pt x="11" y="299"/>
                    </a:cubicBezTo>
                    <a:cubicBezTo>
                      <a:pt x="13" y="292"/>
                      <a:pt x="13" y="284"/>
                      <a:pt x="12" y="276"/>
                    </a:cubicBezTo>
                    <a:cubicBezTo>
                      <a:pt x="11" y="267"/>
                      <a:pt x="10" y="258"/>
                      <a:pt x="9" y="249"/>
                    </a:cubicBezTo>
                    <a:cubicBezTo>
                      <a:pt x="7" y="242"/>
                      <a:pt x="6" y="235"/>
                      <a:pt x="4" y="229"/>
                    </a:cubicBezTo>
                    <a:cubicBezTo>
                      <a:pt x="0" y="215"/>
                      <a:pt x="2" y="202"/>
                      <a:pt x="6" y="190"/>
                    </a:cubicBezTo>
                    <a:cubicBezTo>
                      <a:pt x="9" y="183"/>
                      <a:pt x="12" y="176"/>
                      <a:pt x="14" y="168"/>
                    </a:cubicBezTo>
                    <a:cubicBezTo>
                      <a:pt x="15" y="163"/>
                      <a:pt x="17" y="159"/>
                      <a:pt x="20" y="155"/>
                    </a:cubicBezTo>
                    <a:cubicBezTo>
                      <a:pt x="28" y="144"/>
                      <a:pt x="36" y="133"/>
                      <a:pt x="44" y="122"/>
                    </a:cubicBezTo>
                    <a:cubicBezTo>
                      <a:pt x="47" y="118"/>
                      <a:pt x="51" y="114"/>
                      <a:pt x="54" y="110"/>
                    </a:cubicBezTo>
                    <a:cubicBezTo>
                      <a:pt x="59" y="105"/>
                      <a:pt x="63" y="100"/>
                      <a:pt x="68" y="95"/>
                    </a:cubicBezTo>
                    <a:cubicBezTo>
                      <a:pt x="75" y="88"/>
                      <a:pt x="84" y="82"/>
                      <a:pt x="91" y="75"/>
                    </a:cubicBezTo>
                    <a:cubicBezTo>
                      <a:pt x="97" y="70"/>
                      <a:pt x="103" y="65"/>
                      <a:pt x="109" y="60"/>
                    </a:cubicBezTo>
                    <a:cubicBezTo>
                      <a:pt x="120" y="52"/>
                      <a:pt x="133" y="47"/>
                      <a:pt x="146" y="43"/>
                    </a:cubicBezTo>
                    <a:cubicBezTo>
                      <a:pt x="149" y="42"/>
                      <a:pt x="152" y="41"/>
                      <a:pt x="155" y="40"/>
                    </a:cubicBezTo>
                    <a:cubicBezTo>
                      <a:pt x="158" y="40"/>
                      <a:pt x="161" y="39"/>
                      <a:pt x="164" y="39"/>
                    </a:cubicBezTo>
                    <a:cubicBezTo>
                      <a:pt x="169" y="40"/>
                      <a:pt x="174" y="40"/>
                      <a:pt x="178" y="35"/>
                    </a:cubicBezTo>
                    <a:cubicBezTo>
                      <a:pt x="179" y="33"/>
                      <a:pt x="182" y="32"/>
                      <a:pt x="185" y="31"/>
                    </a:cubicBezTo>
                    <a:cubicBezTo>
                      <a:pt x="195" y="25"/>
                      <a:pt x="205" y="20"/>
                      <a:pt x="216" y="16"/>
                    </a:cubicBezTo>
                    <a:cubicBezTo>
                      <a:pt x="223" y="14"/>
                      <a:pt x="230" y="13"/>
                      <a:pt x="236" y="12"/>
                    </a:cubicBezTo>
                    <a:cubicBezTo>
                      <a:pt x="245" y="10"/>
                      <a:pt x="254" y="8"/>
                      <a:pt x="262" y="6"/>
                    </a:cubicBezTo>
                    <a:cubicBezTo>
                      <a:pt x="277" y="2"/>
                      <a:pt x="291" y="0"/>
                      <a:pt x="307" y="4"/>
                    </a:cubicBezTo>
                    <a:cubicBezTo>
                      <a:pt x="319" y="6"/>
                      <a:pt x="330" y="11"/>
                      <a:pt x="341" y="16"/>
                    </a:cubicBezTo>
                    <a:cubicBezTo>
                      <a:pt x="355" y="23"/>
                      <a:pt x="370" y="30"/>
                      <a:pt x="384" y="38"/>
                    </a:cubicBezTo>
                    <a:cubicBezTo>
                      <a:pt x="394" y="43"/>
                      <a:pt x="403" y="50"/>
                      <a:pt x="411" y="58"/>
                    </a:cubicBezTo>
                    <a:cubicBezTo>
                      <a:pt x="425" y="70"/>
                      <a:pt x="436" y="85"/>
                      <a:pt x="448" y="99"/>
                    </a:cubicBezTo>
                    <a:cubicBezTo>
                      <a:pt x="455" y="107"/>
                      <a:pt x="462" y="115"/>
                      <a:pt x="467" y="125"/>
                    </a:cubicBezTo>
                    <a:cubicBezTo>
                      <a:pt x="476" y="139"/>
                      <a:pt x="484" y="154"/>
                      <a:pt x="489" y="171"/>
                    </a:cubicBezTo>
                    <a:cubicBezTo>
                      <a:pt x="494" y="189"/>
                      <a:pt x="494" y="207"/>
                      <a:pt x="493" y="224"/>
                    </a:cubicBezTo>
                    <a:cubicBezTo>
                      <a:pt x="492" y="236"/>
                      <a:pt x="490" y="247"/>
                      <a:pt x="489" y="258"/>
                    </a:cubicBezTo>
                    <a:cubicBezTo>
                      <a:pt x="489" y="262"/>
                      <a:pt x="488" y="266"/>
                      <a:pt x="486" y="269"/>
                    </a:cubicBezTo>
                    <a:cubicBezTo>
                      <a:pt x="483" y="278"/>
                      <a:pt x="484" y="288"/>
                      <a:pt x="483" y="297"/>
                    </a:cubicBezTo>
                    <a:cubicBezTo>
                      <a:pt x="482" y="314"/>
                      <a:pt x="489" y="328"/>
                      <a:pt x="498" y="341"/>
                    </a:cubicBezTo>
                    <a:cubicBezTo>
                      <a:pt x="499" y="342"/>
                      <a:pt x="500" y="343"/>
                      <a:pt x="500" y="344"/>
                    </a:cubicBezTo>
                    <a:cubicBezTo>
                      <a:pt x="500" y="345"/>
                      <a:pt x="500" y="345"/>
                      <a:pt x="500" y="347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86" name="Freeform 13"/>
              <p:cNvSpPr>
                <a:spLocks/>
              </p:cNvSpPr>
              <p:nvPr/>
            </p:nvSpPr>
            <p:spPr bwMode="auto">
              <a:xfrm>
                <a:off x="3660775" y="3049588"/>
                <a:ext cx="855663" cy="969963"/>
              </a:xfrm>
              <a:custGeom>
                <a:avLst/>
                <a:gdLst>
                  <a:gd name="T0" fmla="*/ 319 w 326"/>
                  <a:gd name="T1" fmla="*/ 363 h 370"/>
                  <a:gd name="T2" fmla="*/ 248 w 326"/>
                  <a:gd name="T3" fmla="*/ 330 h 370"/>
                  <a:gd name="T4" fmla="*/ 192 w 326"/>
                  <a:gd name="T5" fmla="*/ 329 h 370"/>
                  <a:gd name="T6" fmla="*/ 173 w 326"/>
                  <a:gd name="T7" fmla="*/ 332 h 370"/>
                  <a:gd name="T8" fmla="*/ 127 w 326"/>
                  <a:gd name="T9" fmla="*/ 349 h 370"/>
                  <a:gd name="T10" fmla="*/ 95 w 326"/>
                  <a:gd name="T11" fmla="*/ 368 h 370"/>
                  <a:gd name="T12" fmla="*/ 88 w 326"/>
                  <a:gd name="T13" fmla="*/ 367 h 370"/>
                  <a:gd name="T14" fmla="*/ 77 w 326"/>
                  <a:gd name="T15" fmla="*/ 314 h 370"/>
                  <a:gd name="T16" fmla="*/ 73 w 326"/>
                  <a:gd name="T17" fmla="*/ 296 h 370"/>
                  <a:gd name="T18" fmla="*/ 110 w 326"/>
                  <a:gd name="T19" fmla="*/ 279 h 370"/>
                  <a:gd name="T20" fmla="*/ 136 w 326"/>
                  <a:gd name="T21" fmla="*/ 260 h 370"/>
                  <a:gd name="T22" fmla="*/ 144 w 326"/>
                  <a:gd name="T23" fmla="*/ 256 h 370"/>
                  <a:gd name="T24" fmla="*/ 150 w 326"/>
                  <a:gd name="T25" fmla="*/ 232 h 370"/>
                  <a:gd name="T26" fmla="*/ 143 w 326"/>
                  <a:gd name="T27" fmla="*/ 189 h 370"/>
                  <a:gd name="T28" fmla="*/ 106 w 326"/>
                  <a:gd name="T29" fmla="*/ 166 h 370"/>
                  <a:gd name="T30" fmla="*/ 53 w 326"/>
                  <a:gd name="T31" fmla="*/ 138 h 370"/>
                  <a:gd name="T32" fmla="*/ 35 w 326"/>
                  <a:gd name="T33" fmla="*/ 124 h 370"/>
                  <a:gd name="T34" fmla="*/ 17 w 326"/>
                  <a:gd name="T35" fmla="*/ 66 h 370"/>
                  <a:gd name="T36" fmla="*/ 2 w 326"/>
                  <a:gd name="T37" fmla="*/ 12 h 370"/>
                  <a:gd name="T38" fmla="*/ 26 w 326"/>
                  <a:gd name="T39" fmla="*/ 10 h 370"/>
                  <a:gd name="T40" fmla="*/ 38 w 326"/>
                  <a:gd name="T41" fmla="*/ 20 h 370"/>
                  <a:gd name="T42" fmla="*/ 37 w 326"/>
                  <a:gd name="T43" fmla="*/ 15 h 370"/>
                  <a:gd name="T44" fmla="*/ 100 w 326"/>
                  <a:gd name="T45" fmla="*/ 44 h 370"/>
                  <a:gd name="T46" fmla="*/ 170 w 326"/>
                  <a:gd name="T47" fmla="*/ 74 h 370"/>
                  <a:gd name="T48" fmla="*/ 240 w 326"/>
                  <a:gd name="T49" fmla="*/ 100 h 370"/>
                  <a:gd name="T50" fmla="*/ 307 w 326"/>
                  <a:gd name="T51" fmla="*/ 126 h 370"/>
                  <a:gd name="T52" fmla="*/ 313 w 326"/>
                  <a:gd name="T53" fmla="*/ 141 h 370"/>
                  <a:gd name="T54" fmla="*/ 320 w 326"/>
                  <a:gd name="T55" fmla="*/ 189 h 370"/>
                  <a:gd name="T56" fmla="*/ 322 w 326"/>
                  <a:gd name="T57" fmla="*/ 225 h 370"/>
                  <a:gd name="T58" fmla="*/ 324 w 326"/>
                  <a:gd name="T59" fmla="*/ 237 h 370"/>
                  <a:gd name="T60" fmla="*/ 324 w 326"/>
                  <a:gd name="T61" fmla="*/ 265 h 370"/>
                  <a:gd name="T62" fmla="*/ 323 w 326"/>
                  <a:gd name="T63" fmla="*/ 291 h 370"/>
                  <a:gd name="T64" fmla="*/ 323 w 326"/>
                  <a:gd name="T65" fmla="*/ 320 h 370"/>
                  <a:gd name="T66" fmla="*/ 324 w 326"/>
                  <a:gd name="T67" fmla="*/ 345 h 370"/>
                  <a:gd name="T68" fmla="*/ 323 w 326"/>
                  <a:gd name="T69" fmla="*/ 365 h 3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326" h="370">
                    <a:moveTo>
                      <a:pt x="323" y="365"/>
                    </a:moveTo>
                    <a:cubicBezTo>
                      <a:pt x="321" y="364"/>
                      <a:pt x="319" y="364"/>
                      <a:pt x="319" y="363"/>
                    </a:cubicBezTo>
                    <a:cubicBezTo>
                      <a:pt x="312" y="356"/>
                      <a:pt x="304" y="351"/>
                      <a:pt x="295" y="346"/>
                    </a:cubicBezTo>
                    <a:cubicBezTo>
                      <a:pt x="280" y="338"/>
                      <a:pt x="264" y="334"/>
                      <a:pt x="248" y="330"/>
                    </a:cubicBezTo>
                    <a:cubicBezTo>
                      <a:pt x="235" y="327"/>
                      <a:pt x="222" y="327"/>
                      <a:pt x="209" y="326"/>
                    </a:cubicBezTo>
                    <a:cubicBezTo>
                      <a:pt x="203" y="325"/>
                      <a:pt x="197" y="325"/>
                      <a:pt x="192" y="329"/>
                    </a:cubicBezTo>
                    <a:cubicBezTo>
                      <a:pt x="190" y="329"/>
                      <a:pt x="189" y="329"/>
                      <a:pt x="187" y="329"/>
                    </a:cubicBezTo>
                    <a:cubicBezTo>
                      <a:pt x="182" y="329"/>
                      <a:pt x="177" y="328"/>
                      <a:pt x="173" y="332"/>
                    </a:cubicBezTo>
                    <a:cubicBezTo>
                      <a:pt x="164" y="333"/>
                      <a:pt x="157" y="339"/>
                      <a:pt x="150" y="342"/>
                    </a:cubicBezTo>
                    <a:cubicBezTo>
                      <a:pt x="142" y="345"/>
                      <a:pt x="135" y="347"/>
                      <a:pt x="127" y="349"/>
                    </a:cubicBezTo>
                    <a:cubicBezTo>
                      <a:pt x="117" y="353"/>
                      <a:pt x="107" y="358"/>
                      <a:pt x="99" y="364"/>
                    </a:cubicBezTo>
                    <a:cubicBezTo>
                      <a:pt x="97" y="365"/>
                      <a:pt x="96" y="367"/>
                      <a:pt x="95" y="368"/>
                    </a:cubicBezTo>
                    <a:cubicBezTo>
                      <a:pt x="94" y="369"/>
                      <a:pt x="93" y="370"/>
                      <a:pt x="92" y="370"/>
                    </a:cubicBezTo>
                    <a:cubicBezTo>
                      <a:pt x="90" y="369"/>
                      <a:pt x="89" y="368"/>
                      <a:pt x="88" y="367"/>
                    </a:cubicBezTo>
                    <a:cubicBezTo>
                      <a:pt x="86" y="358"/>
                      <a:pt x="84" y="350"/>
                      <a:pt x="81" y="342"/>
                    </a:cubicBezTo>
                    <a:cubicBezTo>
                      <a:pt x="78" y="332"/>
                      <a:pt x="77" y="323"/>
                      <a:pt x="77" y="314"/>
                    </a:cubicBezTo>
                    <a:cubicBezTo>
                      <a:pt x="78" y="309"/>
                      <a:pt x="75" y="305"/>
                      <a:pt x="74" y="300"/>
                    </a:cubicBezTo>
                    <a:cubicBezTo>
                      <a:pt x="73" y="299"/>
                      <a:pt x="73" y="298"/>
                      <a:pt x="73" y="296"/>
                    </a:cubicBezTo>
                    <a:cubicBezTo>
                      <a:pt x="84" y="296"/>
                      <a:pt x="95" y="296"/>
                      <a:pt x="106" y="296"/>
                    </a:cubicBezTo>
                    <a:cubicBezTo>
                      <a:pt x="110" y="291"/>
                      <a:pt x="108" y="285"/>
                      <a:pt x="110" y="279"/>
                    </a:cubicBezTo>
                    <a:cubicBezTo>
                      <a:pt x="116" y="280"/>
                      <a:pt x="123" y="282"/>
                      <a:pt x="130" y="283"/>
                    </a:cubicBezTo>
                    <a:cubicBezTo>
                      <a:pt x="132" y="275"/>
                      <a:pt x="134" y="268"/>
                      <a:pt x="136" y="260"/>
                    </a:cubicBezTo>
                    <a:cubicBezTo>
                      <a:pt x="136" y="260"/>
                      <a:pt x="138" y="261"/>
                      <a:pt x="139" y="260"/>
                    </a:cubicBezTo>
                    <a:cubicBezTo>
                      <a:pt x="141" y="259"/>
                      <a:pt x="144" y="258"/>
                      <a:pt x="144" y="256"/>
                    </a:cubicBezTo>
                    <a:cubicBezTo>
                      <a:pt x="144" y="252"/>
                      <a:pt x="147" y="249"/>
                      <a:pt x="149" y="245"/>
                    </a:cubicBezTo>
                    <a:cubicBezTo>
                      <a:pt x="151" y="241"/>
                      <a:pt x="152" y="236"/>
                      <a:pt x="150" y="232"/>
                    </a:cubicBezTo>
                    <a:cubicBezTo>
                      <a:pt x="150" y="230"/>
                      <a:pt x="149" y="228"/>
                      <a:pt x="150" y="226"/>
                    </a:cubicBezTo>
                    <a:cubicBezTo>
                      <a:pt x="157" y="212"/>
                      <a:pt x="153" y="200"/>
                      <a:pt x="143" y="189"/>
                    </a:cubicBezTo>
                    <a:cubicBezTo>
                      <a:pt x="141" y="187"/>
                      <a:pt x="139" y="185"/>
                      <a:pt x="136" y="183"/>
                    </a:cubicBezTo>
                    <a:cubicBezTo>
                      <a:pt x="126" y="177"/>
                      <a:pt x="116" y="171"/>
                      <a:pt x="106" y="166"/>
                    </a:cubicBezTo>
                    <a:cubicBezTo>
                      <a:pt x="99" y="162"/>
                      <a:pt x="92" y="160"/>
                      <a:pt x="86" y="156"/>
                    </a:cubicBezTo>
                    <a:cubicBezTo>
                      <a:pt x="76" y="148"/>
                      <a:pt x="64" y="144"/>
                      <a:pt x="53" y="138"/>
                    </a:cubicBezTo>
                    <a:cubicBezTo>
                      <a:pt x="50" y="137"/>
                      <a:pt x="47" y="135"/>
                      <a:pt x="44" y="134"/>
                    </a:cubicBezTo>
                    <a:cubicBezTo>
                      <a:pt x="39" y="133"/>
                      <a:pt x="37" y="128"/>
                      <a:pt x="35" y="124"/>
                    </a:cubicBezTo>
                    <a:cubicBezTo>
                      <a:pt x="32" y="115"/>
                      <a:pt x="30" y="106"/>
                      <a:pt x="27" y="97"/>
                    </a:cubicBezTo>
                    <a:cubicBezTo>
                      <a:pt x="24" y="87"/>
                      <a:pt x="20" y="77"/>
                      <a:pt x="17" y="66"/>
                    </a:cubicBezTo>
                    <a:cubicBezTo>
                      <a:pt x="13" y="54"/>
                      <a:pt x="10" y="42"/>
                      <a:pt x="7" y="30"/>
                    </a:cubicBezTo>
                    <a:cubicBezTo>
                      <a:pt x="5" y="24"/>
                      <a:pt x="4" y="18"/>
                      <a:pt x="2" y="12"/>
                    </a:cubicBezTo>
                    <a:cubicBezTo>
                      <a:pt x="1" y="8"/>
                      <a:pt x="0" y="5"/>
                      <a:pt x="2" y="0"/>
                    </a:cubicBezTo>
                    <a:cubicBezTo>
                      <a:pt x="10" y="4"/>
                      <a:pt x="18" y="7"/>
                      <a:pt x="26" y="10"/>
                    </a:cubicBezTo>
                    <a:cubicBezTo>
                      <a:pt x="28" y="11"/>
                      <a:pt x="30" y="14"/>
                      <a:pt x="32" y="17"/>
                    </a:cubicBezTo>
                    <a:cubicBezTo>
                      <a:pt x="33" y="18"/>
                      <a:pt x="34" y="21"/>
                      <a:pt x="38" y="20"/>
                    </a:cubicBezTo>
                    <a:cubicBezTo>
                      <a:pt x="37" y="20"/>
                      <a:pt x="37" y="19"/>
                      <a:pt x="37" y="18"/>
                    </a:cubicBezTo>
                    <a:cubicBezTo>
                      <a:pt x="37" y="17"/>
                      <a:pt x="37" y="17"/>
                      <a:pt x="37" y="15"/>
                    </a:cubicBezTo>
                    <a:cubicBezTo>
                      <a:pt x="40" y="16"/>
                      <a:pt x="42" y="17"/>
                      <a:pt x="43" y="18"/>
                    </a:cubicBezTo>
                    <a:cubicBezTo>
                      <a:pt x="62" y="26"/>
                      <a:pt x="81" y="35"/>
                      <a:pt x="100" y="44"/>
                    </a:cubicBezTo>
                    <a:cubicBezTo>
                      <a:pt x="114" y="50"/>
                      <a:pt x="127" y="56"/>
                      <a:pt x="140" y="62"/>
                    </a:cubicBezTo>
                    <a:cubicBezTo>
                      <a:pt x="150" y="66"/>
                      <a:pt x="160" y="70"/>
                      <a:pt x="170" y="74"/>
                    </a:cubicBezTo>
                    <a:cubicBezTo>
                      <a:pt x="178" y="77"/>
                      <a:pt x="185" y="81"/>
                      <a:pt x="193" y="84"/>
                    </a:cubicBezTo>
                    <a:cubicBezTo>
                      <a:pt x="209" y="89"/>
                      <a:pt x="225" y="94"/>
                      <a:pt x="240" y="100"/>
                    </a:cubicBezTo>
                    <a:cubicBezTo>
                      <a:pt x="252" y="104"/>
                      <a:pt x="264" y="108"/>
                      <a:pt x="276" y="113"/>
                    </a:cubicBezTo>
                    <a:cubicBezTo>
                      <a:pt x="286" y="117"/>
                      <a:pt x="296" y="122"/>
                      <a:pt x="307" y="126"/>
                    </a:cubicBezTo>
                    <a:cubicBezTo>
                      <a:pt x="314" y="129"/>
                      <a:pt x="315" y="131"/>
                      <a:pt x="313" y="139"/>
                    </a:cubicBezTo>
                    <a:cubicBezTo>
                      <a:pt x="313" y="140"/>
                      <a:pt x="313" y="141"/>
                      <a:pt x="313" y="141"/>
                    </a:cubicBezTo>
                    <a:cubicBezTo>
                      <a:pt x="314" y="149"/>
                      <a:pt x="315" y="157"/>
                      <a:pt x="316" y="164"/>
                    </a:cubicBezTo>
                    <a:cubicBezTo>
                      <a:pt x="317" y="172"/>
                      <a:pt x="318" y="181"/>
                      <a:pt x="320" y="189"/>
                    </a:cubicBezTo>
                    <a:cubicBezTo>
                      <a:pt x="322" y="196"/>
                      <a:pt x="321" y="203"/>
                      <a:pt x="323" y="210"/>
                    </a:cubicBezTo>
                    <a:cubicBezTo>
                      <a:pt x="324" y="215"/>
                      <a:pt x="322" y="220"/>
                      <a:pt x="322" y="225"/>
                    </a:cubicBezTo>
                    <a:cubicBezTo>
                      <a:pt x="322" y="228"/>
                      <a:pt x="322" y="231"/>
                      <a:pt x="323" y="234"/>
                    </a:cubicBezTo>
                    <a:cubicBezTo>
                      <a:pt x="323" y="235"/>
                      <a:pt x="324" y="236"/>
                      <a:pt x="324" y="237"/>
                    </a:cubicBezTo>
                    <a:cubicBezTo>
                      <a:pt x="320" y="242"/>
                      <a:pt x="324" y="247"/>
                      <a:pt x="323" y="252"/>
                    </a:cubicBezTo>
                    <a:cubicBezTo>
                      <a:pt x="322" y="257"/>
                      <a:pt x="322" y="261"/>
                      <a:pt x="324" y="265"/>
                    </a:cubicBezTo>
                    <a:cubicBezTo>
                      <a:pt x="326" y="271"/>
                      <a:pt x="324" y="277"/>
                      <a:pt x="324" y="284"/>
                    </a:cubicBezTo>
                    <a:cubicBezTo>
                      <a:pt x="323" y="286"/>
                      <a:pt x="322" y="289"/>
                      <a:pt x="323" y="291"/>
                    </a:cubicBezTo>
                    <a:cubicBezTo>
                      <a:pt x="325" y="295"/>
                      <a:pt x="324" y="299"/>
                      <a:pt x="323" y="303"/>
                    </a:cubicBezTo>
                    <a:cubicBezTo>
                      <a:pt x="322" y="309"/>
                      <a:pt x="323" y="314"/>
                      <a:pt x="323" y="320"/>
                    </a:cubicBezTo>
                    <a:cubicBezTo>
                      <a:pt x="323" y="324"/>
                      <a:pt x="325" y="328"/>
                      <a:pt x="324" y="331"/>
                    </a:cubicBezTo>
                    <a:cubicBezTo>
                      <a:pt x="322" y="336"/>
                      <a:pt x="324" y="341"/>
                      <a:pt x="324" y="345"/>
                    </a:cubicBezTo>
                    <a:cubicBezTo>
                      <a:pt x="323" y="350"/>
                      <a:pt x="323" y="355"/>
                      <a:pt x="322" y="360"/>
                    </a:cubicBezTo>
                    <a:cubicBezTo>
                      <a:pt x="322" y="361"/>
                      <a:pt x="323" y="362"/>
                      <a:pt x="323" y="365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87" name="Freeform 14"/>
              <p:cNvSpPr>
                <a:spLocks/>
              </p:cNvSpPr>
              <p:nvPr/>
            </p:nvSpPr>
            <p:spPr bwMode="auto">
              <a:xfrm>
                <a:off x="3486150" y="4718051"/>
                <a:ext cx="295275" cy="1482725"/>
              </a:xfrm>
              <a:custGeom>
                <a:avLst/>
                <a:gdLst>
                  <a:gd name="T0" fmla="*/ 93 w 112"/>
                  <a:gd name="T1" fmla="*/ 327 h 565"/>
                  <a:gd name="T2" fmla="*/ 92 w 112"/>
                  <a:gd name="T3" fmla="*/ 358 h 565"/>
                  <a:gd name="T4" fmla="*/ 92 w 112"/>
                  <a:gd name="T5" fmla="*/ 381 h 565"/>
                  <a:gd name="T6" fmla="*/ 89 w 112"/>
                  <a:gd name="T7" fmla="*/ 425 h 565"/>
                  <a:gd name="T8" fmla="*/ 82 w 112"/>
                  <a:gd name="T9" fmla="*/ 505 h 565"/>
                  <a:gd name="T10" fmla="*/ 82 w 112"/>
                  <a:gd name="T11" fmla="*/ 520 h 565"/>
                  <a:gd name="T12" fmla="*/ 108 w 112"/>
                  <a:gd name="T13" fmla="*/ 532 h 565"/>
                  <a:gd name="T14" fmla="*/ 108 w 112"/>
                  <a:gd name="T15" fmla="*/ 563 h 565"/>
                  <a:gd name="T16" fmla="*/ 65 w 112"/>
                  <a:gd name="T17" fmla="*/ 564 h 565"/>
                  <a:gd name="T18" fmla="*/ 37 w 112"/>
                  <a:gd name="T19" fmla="*/ 563 h 565"/>
                  <a:gd name="T20" fmla="*/ 12 w 112"/>
                  <a:gd name="T21" fmla="*/ 556 h 565"/>
                  <a:gd name="T22" fmla="*/ 10 w 112"/>
                  <a:gd name="T23" fmla="*/ 492 h 565"/>
                  <a:gd name="T24" fmla="*/ 9 w 112"/>
                  <a:gd name="T25" fmla="*/ 431 h 565"/>
                  <a:gd name="T26" fmla="*/ 10 w 112"/>
                  <a:gd name="T27" fmla="*/ 401 h 565"/>
                  <a:gd name="T28" fmla="*/ 8 w 112"/>
                  <a:gd name="T29" fmla="*/ 348 h 565"/>
                  <a:gd name="T30" fmla="*/ 8 w 112"/>
                  <a:gd name="T31" fmla="*/ 297 h 565"/>
                  <a:gd name="T32" fmla="*/ 8 w 112"/>
                  <a:gd name="T33" fmla="*/ 271 h 565"/>
                  <a:gd name="T34" fmla="*/ 8 w 112"/>
                  <a:gd name="T35" fmla="*/ 253 h 565"/>
                  <a:gd name="T36" fmla="*/ 6 w 112"/>
                  <a:gd name="T37" fmla="*/ 220 h 565"/>
                  <a:gd name="T38" fmla="*/ 6 w 112"/>
                  <a:gd name="T39" fmla="*/ 198 h 565"/>
                  <a:gd name="T40" fmla="*/ 5 w 112"/>
                  <a:gd name="T41" fmla="*/ 169 h 565"/>
                  <a:gd name="T42" fmla="*/ 4 w 112"/>
                  <a:gd name="T43" fmla="*/ 159 h 565"/>
                  <a:gd name="T44" fmla="*/ 5 w 112"/>
                  <a:gd name="T45" fmla="*/ 143 h 565"/>
                  <a:gd name="T46" fmla="*/ 3 w 112"/>
                  <a:gd name="T47" fmla="*/ 121 h 565"/>
                  <a:gd name="T48" fmla="*/ 2 w 112"/>
                  <a:gd name="T49" fmla="*/ 99 h 565"/>
                  <a:gd name="T50" fmla="*/ 0 w 112"/>
                  <a:gd name="T51" fmla="*/ 74 h 565"/>
                  <a:gd name="T52" fmla="*/ 2 w 112"/>
                  <a:gd name="T53" fmla="*/ 49 h 565"/>
                  <a:gd name="T54" fmla="*/ 2 w 112"/>
                  <a:gd name="T55" fmla="*/ 24 h 565"/>
                  <a:gd name="T56" fmla="*/ 30 w 112"/>
                  <a:gd name="T57" fmla="*/ 1 h 565"/>
                  <a:gd name="T58" fmla="*/ 99 w 112"/>
                  <a:gd name="T59" fmla="*/ 2 h 565"/>
                  <a:gd name="T60" fmla="*/ 108 w 112"/>
                  <a:gd name="T61" fmla="*/ 9 h 565"/>
                  <a:gd name="T62" fmla="*/ 105 w 112"/>
                  <a:gd name="T63" fmla="*/ 60 h 565"/>
                  <a:gd name="T64" fmla="*/ 105 w 112"/>
                  <a:gd name="T65" fmla="*/ 95 h 565"/>
                  <a:gd name="T66" fmla="*/ 104 w 112"/>
                  <a:gd name="T67" fmla="*/ 115 h 565"/>
                  <a:gd name="T68" fmla="*/ 99 w 112"/>
                  <a:gd name="T69" fmla="*/ 188 h 565"/>
                  <a:gd name="T70" fmla="*/ 96 w 112"/>
                  <a:gd name="T71" fmla="*/ 217 h 565"/>
                  <a:gd name="T72" fmla="*/ 96 w 112"/>
                  <a:gd name="T73" fmla="*/ 230 h 565"/>
                  <a:gd name="T74" fmla="*/ 95 w 112"/>
                  <a:gd name="T75" fmla="*/ 254 h 565"/>
                  <a:gd name="T76" fmla="*/ 94 w 112"/>
                  <a:gd name="T77" fmla="*/ 303 h 565"/>
                  <a:gd name="T78" fmla="*/ 95 w 112"/>
                  <a:gd name="T79" fmla="*/ 320 h 5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112" h="565">
                    <a:moveTo>
                      <a:pt x="95" y="320"/>
                    </a:moveTo>
                    <a:cubicBezTo>
                      <a:pt x="94" y="323"/>
                      <a:pt x="93" y="325"/>
                      <a:pt x="93" y="327"/>
                    </a:cubicBezTo>
                    <a:cubicBezTo>
                      <a:pt x="92" y="332"/>
                      <a:pt x="92" y="338"/>
                      <a:pt x="92" y="343"/>
                    </a:cubicBezTo>
                    <a:cubicBezTo>
                      <a:pt x="92" y="348"/>
                      <a:pt x="92" y="353"/>
                      <a:pt x="92" y="358"/>
                    </a:cubicBezTo>
                    <a:cubicBezTo>
                      <a:pt x="92" y="362"/>
                      <a:pt x="92" y="366"/>
                      <a:pt x="92" y="370"/>
                    </a:cubicBezTo>
                    <a:cubicBezTo>
                      <a:pt x="92" y="374"/>
                      <a:pt x="92" y="378"/>
                      <a:pt x="92" y="381"/>
                    </a:cubicBezTo>
                    <a:cubicBezTo>
                      <a:pt x="91" y="388"/>
                      <a:pt x="91" y="394"/>
                      <a:pt x="90" y="401"/>
                    </a:cubicBezTo>
                    <a:cubicBezTo>
                      <a:pt x="89" y="409"/>
                      <a:pt x="89" y="417"/>
                      <a:pt x="89" y="425"/>
                    </a:cubicBezTo>
                    <a:cubicBezTo>
                      <a:pt x="87" y="441"/>
                      <a:pt x="86" y="457"/>
                      <a:pt x="85" y="473"/>
                    </a:cubicBezTo>
                    <a:cubicBezTo>
                      <a:pt x="84" y="484"/>
                      <a:pt x="83" y="494"/>
                      <a:pt x="82" y="505"/>
                    </a:cubicBezTo>
                    <a:cubicBezTo>
                      <a:pt x="81" y="508"/>
                      <a:pt x="81" y="511"/>
                      <a:pt x="79" y="514"/>
                    </a:cubicBezTo>
                    <a:cubicBezTo>
                      <a:pt x="78" y="517"/>
                      <a:pt x="80" y="519"/>
                      <a:pt x="82" y="520"/>
                    </a:cubicBezTo>
                    <a:cubicBezTo>
                      <a:pt x="82" y="521"/>
                      <a:pt x="83" y="521"/>
                      <a:pt x="84" y="521"/>
                    </a:cubicBezTo>
                    <a:cubicBezTo>
                      <a:pt x="92" y="525"/>
                      <a:pt x="100" y="529"/>
                      <a:pt x="108" y="532"/>
                    </a:cubicBezTo>
                    <a:cubicBezTo>
                      <a:pt x="111" y="533"/>
                      <a:pt x="112" y="535"/>
                      <a:pt x="112" y="538"/>
                    </a:cubicBezTo>
                    <a:cubicBezTo>
                      <a:pt x="110" y="546"/>
                      <a:pt x="109" y="554"/>
                      <a:pt x="108" y="563"/>
                    </a:cubicBezTo>
                    <a:cubicBezTo>
                      <a:pt x="103" y="564"/>
                      <a:pt x="97" y="565"/>
                      <a:pt x="91" y="565"/>
                    </a:cubicBezTo>
                    <a:cubicBezTo>
                      <a:pt x="82" y="565"/>
                      <a:pt x="74" y="564"/>
                      <a:pt x="65" y="564"/>
                    </a:cubicBezTo>
                    <a:cubicBezTo>
                      <a:pt x="61" y="564"/>
                      <a:pt x="57" y="564"/>
                      <a:pt x="53" y="564"/>
                    </a:cubicBezTo>
                    <a:cubicBezTo>
                      <a:pt x="48" y="564"/>
                      <a:pt x="43" y="563"/>
                      <a:pt x="37" y="563"/>
                    </a:cubicBezTo>
                    <a:cubicBezTo>
                      <a:pt x="30" y="563"/>
                      <a:pt x="22" y="562"/>
                      <a:pt x="13" y="562"/>
                    </a:cubicBezTo>
                    <a:cubicBezTo>
                      <a:pt x="12" y="560"/>
                      <a:pt x="12" y="558"/>
                      <a:pt x="12" y="556"/>
                    </a:cubicBezTo>
                    <a:cubicBezTo>
                      <a:pt x="12" y="546"/>
                      <a:pt x="12" y="535"/>
                      <a:pt x="11" y="525"/>
                    </a:cubicBezTo>
                    <a:cubicBezTo>
                      <a:pt x="10" y="514"/>
                      <a:pt x="10" y="503"/>
                      <a:pt x="10" y="492"/>
                    </a:cubicBezTo>
                    <a:cubicBezTo>
                      <a:pt x="10" y="482"/>
                      <a:pt x="10" y="471"/>
                      <a:pt x="10" y="460"/>
                    </a:cubicBezTo>
                    <a:cubicBezTo>
                      <a:pt x="10" y="450"/>
                      <a:pt x="10" y="441"/>
                      <a:pt x="9" y="431"/>
                    </a:cubicBezTo>
                    <a:cubicBezTo>
                      <a:pt x="9" y="427"/>
                      <a:pt x="10" y="424"/>
                      <a:pt x="10" y="420"/>
                    </a:cubicBezTo>
                    <a:cubicBezTo>
                      <a:pt x="10" y="414"/>
                      <a:pt x="10" y="408"/>
                      <a:pt x="10" y="401"/>
                    </a:cubicBezTo>
                    <a:cubicBezTo>
                      <a:pt x="9" y="388"/>
                      <a:pt x="9" y="375"/>
                      <a:pt x="9" y="362"/>
                    </a:cubicBezTo>
                    <a:cubicBezTo>
                      <a:pt x="9" y="357"/>
                      <a:pt x="8" y="352"/>
                      <a:pt x="8" y="348"/>
                    </a:cubicBezTo>
                    <a:cubicBezTo>
                      <a:pt x="8" y="341"/>
                      <a:pt x="9" y="334"/>
                      <a:pt x="8" y="328"/>
                    </a:cubicBezTo>
                    <a:cubicBezTo>
                      <a:pt x="7" y="317"/>
                      <a:pt x="8" y="307"/>
                      <a:pt x="8" y="297"/>
                    </a:cubicBezTo>
                    <a:cubicBezTo>
                      <a:pt x="8" y="292"/>
                      <a:pt x="8" y="286"/>
                      <a:pt x="7" y="280"/>
                    </a:cubicBezTo>
                    <a:cubicBezTo>
                      <a:pt x="7" y="277"/>
                      <a:pt x="6" y="274"/>
                      <a:pt x="8" y="271"/>
                    </a:cubicBezTo>
                    <a:cubicBezTo>
                      <a:pt x="8" y="271"/>
                      <a:pt x="8" y="271"/>
                      <a:pt x="8" y="270"/>
                    </a:cubicBezTo>
                    <a:cubicBezTo>
                      <a:pt x="4" y="265"/>
                      <a:pt x="8" y="259"/>
                      <a:pt x="8" y="253"/>
                    </a:cubicBezTo>
                    <a:cubicBezTo>
                      <a:pt x="7" y="247"/>
                      <a:pt x="8" y="241"/>
                      <a:pt x="7" y="235"/>
                    </a:cubicBezTo>
                    <a:cubicBezTo>
                      <a:pt x="7" y="230"/>
                      <a:pt x="6" y="225"/>
                      <a:pt x="6" y="220"/>
                    </a:cubicBezTo>
                    <a:cubicBezTo>
                      <a:pt x="5" y="216"/>
                      <a:pt x="6" y="213"/>
                      <a:pt x="6" y="210"/>
                    </a:cubicBezTo>
                    <a:cubicBezTo>
                      <a:pt x="7" y="206"/>
                      <a:pt x="8" y="203"/>
                      <a:pt x="6" y="198"/>
                    </a:cubicBezTo>
                    <a:cubicBezTo>
                      <a:pt x="5" y="193"/>
                      <a:pt x="6" y="187"/>
                      <a:pt x="6" y="182"/>
                    </a:cubicBezTo>
                    <a:cubicBezTo>
                      <a:pt x="6" y="177"/>
                      <a:pt x="5" y="173"/>
                      <a:pt x="5" y="169"/>
                    </a:cubicBezTo>
                    <a:cubicBezTo>
                      <a:pt x="5" y="168"/>
                      <a:pt x="4" y="167"/>
                      <a:pt x="3" y="165"/>
                    </a:cubicBezTo>
                    <a:cubicBezTo>
                      <a:pt x="4" y="164"/>
                      <a:pt x="7" y="162"/>
                      <a:pt x="4" y="159"/>
                    </a:cubicBezTo>
                    <a:cubicBezTo>
                      <a:pt x="3" y="158"/>
                      <a:pt x="3" y="157"/>
                      <a:pt x="3" y="156"/>
                    </a:cubicBezTo>
                    <a:cubicBezTo>
                      <a:pt x="5" y="152"/>
                      <a:pt x="5" y="148"/>
                      <a:pt x="5" y="143"/>
                    </a:cubicBezTo>
                    <a:cubicBezTo>
                      <a:pt x="5" y="142"/>
                      <a:pt x="5" y="140"/>
                      <a:pt x="5" y="139"/>
                    </a:cubicBezTo>
                    <a:cubicBezTo>
                      <a:pt x="3" y="133"/>
                      <a:pt x="2" y="127"/>
                      <a:pt x="3" y="121"/>
                    </a:cubicBezTo>
                    <a:cubicBezTo>
                      <a:pt x="4" y="119"/>
                      <a:pt x="0" y="118"/>
                      <a:pt x="2" y="115"/>
                    </a:cubicBezTo>
                    <a:cubicBezTo>
                      <a:pt x="1" y="110"/>
                      <a:pt x="4" y="104"/>
                      <a:pt x="2" y="99"/>
                    </a:cubicBezTo>
                    <a:cubicBezTo>
                      <a:pt x="0" y="96"/>
                      <a:pt x="0" y="92"/>
                      <a:pt x="1" y="89"/>
                    </a:cubicBezTo>
                    <a:cubicBezTo>
                      <a:pt x="1" y="84"/>
                      <a:pt x="1" y="79"/>
                      <a:pt x="0" y="74"/>
                    </a:cubicBezTo>
                    <a:cubicBezTo>
                      <a:pt x="0" y="74"/>
                      <a:pt x="0" y="73"/>
                      <a:pt x="0" y="72"/>
                    </a:cubicBezTo>
                    <a:cubicBezTo>
                      <a:pt x="3" y="65"/>
                      <a:pt x="1" y="57"/>
                      <a:pt x="2" y="49"/>
                    </a:cubicBezTo>
                    <a:cubicBezTo>
                      <a:pt x="2" y="45"/>
                      <a:pt x="3" y="41"/>
                      <a:pt x="2" y="37"/>
                    </a:cubicBezTo>
                    <a:cubicBezTo>
                      <a:pt x="1" y="33"/>
                      <a:pt x="2" y="28"/>
                      <a:pt x="2" y="24"/>
                    </a:cubicBezTo>
                    <a:cubicBezTo>
                      <a:pt x="2" y="17"/>
                      <a:pt x="2" y="10"/>
                      <a:pt x="2" y="3"/>
                    </a:cubicBezTo>
                    <a:cubicBezTo>
                      <a:pt x="11" y="1"/>
                      <a:pt x="20" y="0"/>
                      <a:pt x="30" y="1"/>
                    </a:cubicBezTo>
                    <a:cubicBezTo>
                      <a:pt x="42" y="2"/>
                      <a:pt x="54" y="3"/>
                      <a:pt x="66" y="3"/>
                    </a:cubicBezTo>
                    <a:cubicBezTo>
                      <a:pt x="77" y="3"/>
                      <a:pt x="88" y="3"/>
                      <a:pt x="99" y="2"/>
                    </a:cubicBezTo>
                    <a:cubicBezTo>
                      <a:pt x="101" y="2"/>
                      <a:pt x="102" y="2"/>
                      <a:pt x="104" y="3"/>
                    </a:cubicBezTo>
                    <a:cubicBezTo>
                      <a:pt x="107" y="3"/>
                      <a:pt x="108" y="5"/>
                      <a:pt x="108" y="9"/>
                    </a:cubicBezTo>
                    <a:cubicBezTo>
                      <a:pt x="107" y="17"/>
                      <a:pt x="106" y="25"/>
                      <a:pt x="106" y="34"/>
                    </a:cubicBezTo>
                    <a:cubicBezTo>
                      <a:pt x="105" y="42"/>
                      <a:pt x="106" y="51"/>
                      <a:pt x="105" y="60"/>
                    </a:cubicBezTo>
                    <a:cubicBezTo>
                      <a:pt x="105" y="68"/>
                      <a:pt x="104" y="75"/>
                      <a:pt x="104" y="83"/>
                    </a:cubicBezTo>
                    <a:cubicBezTo>
                      <a:pt x="104" y="87"/>
                      <a:pt x="104" y="90"/>
                      <a:pt x="105" y="95"/>
                    </a:cubicBezTo>
                    <a:cubicBezTo>
                      <a:pt x="105" y="95"/>
                      <a:pt x="104" y="95"/>
                      <a:pt x="103" y="95"/>
                    </a:cubicBezTo>
                    <a:cubicBezTo>
                      <a:pt x="103" y="102"/>
                      <a:pt x="104" y="108"/>
                      <a:pt x="104" y="115"/>
                    </a:cubicBezTo>
                    <a:cubicBezTo>
                      <a:pt x="104" y="120"/>
                      <a:pt x="103" y="124"/>
                      <a:pt x="103" y="129"/>
                    </a:cubicBezTo>
                    <a:cubicBezTo>
                      <a:pt x="102" y="149"/>
                      <a:pt x="98" y="168"/>
                      <a:pt x="99" y="188"/>
                    </a:cubicBezTo>
                    <a:cubicBezTo>
                      <a:pt x="99" y="195"/>
                      <a:pt x="97" y="202"/>
                      <a:pt x="97" y="209"/>
                    </a:cubicBezTo>
                    <a:cubicBezTo>
                      <a:pt x="97" y="212"/>
                      <a:pt x="96" y="214"/>
                      <a:pt x="96" y="217"/>
                    </a:cubicBezTo>
                    <a:cubicBezTo>
                      <a:pt x="97" y="220"/>
                      <a:pt x="99" y="224"/>
                      <a:pt x="96" y="227"/>
                    </a:cubicBezTo>
                    <a:cubicBezTo>
                      <a:pt x="95" y="227"/>
                      <a:pt x="95" y="229"/>
                      <a:pt x="96" y="230"/>
                    </a:cubicBezTo>
                    <a:cubicBezTo>
                      <a:pt x="98" y="235"/>
                      <a:pt x="96" y="239"/>
                      <a:pt x="95" y="244"/>
                    </a:cubicBezTo>
                    <a:cubicBezTo>
                      <a:pt x="95" y="247"/>
                      <a:pt x="94" y="251"/>
                      <a:pt x="95" y="254"/>
                    </a:cubicBezTo>
                    <a:cubicBezTo>
                      <a:pt x="97" y="262"/>
                      <a:pt x="94" y="269"/>
                      <a:pt x="94" y="276"/>
                    </a:cubicBezTo>
                    <a:cubicBezTo>
                      <a:pt x="95" y="285"/>
                      <a:pt x="94" y="294"/>
                      <a:pt x="94" y="303"/>
                    </a:cubicBezTo>
                    <a:cubicBezTo>
                      <a:pt x="94" y="304"/>
                      <a:pt x="94" y="306"/>
                      <a:pt x="94" y="308"/>
                    </a:cubicBezTo>
                    <a:cubicBezTo>
                      <a:pt x="92" y="312"/>
                      <a:pt x="93" y="317"/>
                      <a:pt x="95" y="32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88" name="Freeform 15"/>
              <p:cNvSpPr>
                <a:spLocks/>
              </p:cNvSpPr>
              <p:nvPr/>
            </p:nvSpPr>
            <p:spPr bwMode="auto">
              <a:xfrm>
                <a:off x="5491163" y="4721226"/>
                <a:ext cx="331788" cy="1497013"/>
              </a:xfrm>
              <a:custGeom>
                <a:avLst/>
                <a:gdLst>
                  <a:gd name="T0" fmla="*/ 103 w 126"/>
                  <a:gd name="T1" fmla="*/ 3 h 571"/>
                  <a:gd name="T2" fmla="*/ 104 w 126"/>
                  <a:gd name="T3" fmla="*/ 15 h 571"/>
                  <a:gd name="T4" fmla="*/ 106 w 126"/>
                  <a:gd name="T5" fmla="*/ 41 h 571"/>
                  <a:gd name="T6" fmla="*/ 107 w 126"/>
                  <a:gd name="T7" fmla="*/ 83 h 571"/>
                  <a:gd name="T8" fmla="*/ 107 w 126"/>
                  <a:gd name="T9" fmla="*/ 85 h 571"/>
                  <a:gd name="T10" fmla="*/ 108 w 126"/>
                  <a:gd name="T11" fmla="*/ 123 h 571"/>
                  <a:gd name="T12" fmla="*/ 110 w 126"/>
                  <a:gd name="T13" fmla="*/ 149 h 571"/>
                  <a:gd name="T14" fmla="*/ 111 w 126"/>
                  <a:gd name="T15" fmla="*/ 154 h 571"/>
                  <a:gd name="T16" fmla="*/ 112 w 126"/>
                  <a:gd name="T17" fmla="*/ 190 h 571"/>
                  <a:gd name="T18" fmla="*/ 114 w 126"/>
                  <a:gd name="T19" fmla="*/ 215 h 571"/>
                  <a:gd name="T20" fmla="*/ 115 w 126"/>
                  <a:gd name="T21" fmla="*/ 242 h 571"/>
                  <a:gd name="T22" fmla="*/ 117 w 126"/>
                  <a:gd name="T23" fmla="*/ 286 h 571"/>
                  <a:gd name="T24" fmla="*/ 117 w 126"/>
                  <a:gd name="T25" fmla="*/ 316 h 571"/>
                  <a:gd name="T26" fmla="*/ 118 w 126"/>
                  <a:gd name="T27" fmla="*/ 328 h 571"/>
                  <a:gd name="T28" fmla="*/ 119 w 126"/>
                  <a:gd name="T29" fmla="*/ 338 h 571"/>
                  <a:gd name="T30" fmla="*/ 120 w 126"/>
                  <a:gd name="T31" fmla="*/ 365 h 571"/>
                  <a:gd name="T32" fmla="*/ 122 w 126"/>
                  <a:gd name="T33" fmla="*/ 425 h 571"/>
                  <a:gd name="T34" fmla="*/ 123 w 126"/>
                  <a:gd name="T35" fmla="*/ 492 h 571"/>
                  <a:gd name="T36" fmla="*/ 126 w 126"/>
                  <a:gd name="T37" fmla="*/ 550 h 571"/>
                  <a:gd name="T38" fmla="*/ 124 w 126"/>
                  <a:gd name="T39" fmla="*/ 567 h 571"/>
                  <a:gd name="T40" fmla="*/ 105 w 126"/>
                  <a:gd name="T41" fmla="*/ 566 h 571"/>
                  <a:gd name="T42" fmla="*/ 97 w 126"/>
                  <a:gd name="T43" fmla="*/ 566 h 571"/>
                  <a:gd name="T44" fmla="*/ 70 w 126"/>
                  <a:gd name="T45" fmla="*/ 569 h 571"/>
                  <a:gd name="T46" fmla="*/ 42 w 126"/>
                  <a:gd name="T47" fmla="*/ 571 h 571"/>
                  <a:gd name="T48" fmla="*/ 37 w 126"/>
                  <a:gd name="T49" fmla="*/ 571 h 571"/>
                  <a:gd name="T50" fmla="*/ 33 w 126"/>
                  <a:gd name="T51" fmla="*/ 567 h 571"/>
                  <a:gd name="T52" fmla="*/ 33 w 126"/>
                  <a:gd name="T53" fmla="*/ 567 h 571"/>
                  <a:gd name="T54" fmla="*/ 44 w 126"/>
                  <a:gd name="T55" fmla="*/ 548 h 571"/>
                  <a:gd name="T56" fmla="*/ 46 w 126"/>
                  <a:gd name="T57" fmla="*/ 548 h 571"/>
                  <a:gd name="T58" fmla="*/ 63 w 126"/>
                  <a:gd name="T59" fmla="*/ 539 h 571"/>
                  <a:gd name="T60" fmla="*/ 67 w 126"/>
                  <a:gd name="T61" fmla="*/ 528 h 571"/>
                  <a:gd name="T62" fmla="*/ 63 w 126"/>
                  <a:gd name="T63" fmla="*/ 497 h 571"/>
                  <a:gd name="T64" fmla="*/ 61 w 126"/>
                  <a:gd name="T65" fmla="*/ 487 h 571"/>
                  <a:gd name="T66" fmla="*/ 60 w 126"/>
                  <a:gd name="T67" fmla="*/ 461 h 571"/>
                  <a:gd name="T68" fmla="*/ 58 w 126"/>
                  <a:gd name="T69" fmla="*/ 448 h 571"/>
                  <a:gd name="T70" fmla="*/ 57 w 126"/>
                  <a:gd name="T71" fmla="*/ 444 h 571"/>
                  <a:gd name="T72" fmla="*/ 55 w 126"/>
                  <a:gd name="T73" fmla="*/ 407 h 571"/>
                  <a:gd name="T74" fmla="*/ 50 w 126"/>
                  <a:gd name="T75" fmla="*/ 368 h 571"/>
                  <a:gd name="T76" fmla="*/ 42 w 126"/>
                  <a:gd name="T77" fmla="*/ 316 h 571"/>
                  <a:gd name="T78" fmla="*/ 38 w 126"/>
                  <a:gd name="T79" fmla="*/ 284 h 571"/>
                  <a:gd name="T80" fmla="*/ 34 w 126"/>
                  <a:gd name="T81" fmla="*/ 260 h 571"/>
                  <a:gd name="T82" fmla="*/ 34 w 126"/>
                  <a:gd name="T83" fmla="*/ 251 h 571"/>
                  <a:gd name="T84" fmla="*/ 32 w 126"/>
                  <a:gd name="T85" fmla="*/ 224 h 571"/>
                  <a:gd name="T86" fmla="*/ 31 w 126"/>
                  <a:gd name="T87" fmla="*/ 205 h 571"/>
                  <a:gd name="T88" fmla="*/ 26 w 126"/>
                  <a:gd name="T89" fmla="*/ 170 h 571"/>
                  <a:gd name="T90" fmla="*/ 19 w 126"/>
                  <a:gd name="T91" fmla="*/ 122 h 571"/>
                  <a:gd name="T92" fmla="*/ 17 w 126"/>
                  <a:gd name="T93" fmla="*/ 108 h 571"/>
                  <a:gd name="T94" fmla="*/ 15 w 126"/>
                  <a:gd name="T95" fmla="*/ 96 h 571"/>
                  <a:gd name="T96" fmla="*/ 13 w 126"/>
                  <a:gd name="T97" fmla="*/ 77 h 571"/>
                  <a:gd name="T98" fmla="*/ 10 w 126"/>
                  <a:gd name="T99" fmla="*/ 62 h 571"/>
                  <a:gd name="T100" fmla="*/ 9 w 126"/>
                  <a:gd name="T101" fmla="*/ 46 h 571"/>
                  <a:gd name="T102" fmla="*/ 6 w 126"/>
                  <a:gd name="T103" fmla="*/ 33 h 571"/>
                  <a:gd name="T104" fmla="*/ 3 w 126"/>
                  <a:gd name="T105" fmla="*/ 15 h 571"/>
                  <a:gd name="T106" fmla="*/ 2 w 126"/>
                  <a:gd name="T107" fmla="*/ 10 h 571"/>
                  <a:gd name="T108" fmla="*/ 7 w 126"/>
                  <a:gd name="T109" fmla="*/ 2 h 571"/>
                  <a:gd name="T110" fmla="*/ 31 w 126"/>
                  <a:gd name="T111" fmla="*/ 1 h 571"/>
                  <a:gd name="T112" fmla="*/ 70 w 126"/>
                  <a:gd name="T113" fmla="*/ 0 h 571"/>
                  <a:gd name="T114" fmla="*/ 80 w 126"/>
                  <a:gd name="T115" fmla="*/ 1 h 571"/>
                  <a:gd name="T116" fmla="*/ 103 w 126"/>
                  <a:gd name="T117" fmla="*/ 3 h 5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126" h="571">
                    <a:moveTo>
                      <a:pt x="103" y="3"/>
                    </a:moveTo>
                    <a:cubicBezTo>
                      <a:pt x="103" y="7"/>
                      <a:pt x="104" y="11"/>
                      <a:pt x="104" y="15"/>
                    </a:cubicBezTo>
                    <a:cubicBezTo>
                      <a:pt x="105" y="24"/>
                      <a:pt x="107" y="33"/>
                      <a:pt x="106" y="41"/>
                    </a:cubicBezTo>
                    <a:cubicBezTo>
                      <a:pt x="106" y="55"/>
                      <a:pt x="110" y="69"/>
                      <a:pt x="107" y="83"/>
                    </a:cubicBezTo>
                    <a:cubicBezTo>
                      <a:pt x="107" y="83"/>
                      <a:pt x="107" y="84"/>
                      <a:pt x="107" y="85"/>
                    </a:cubicBezTo>
                    <a:cubicBezTo>
                      <a:pt x="108" y="98"/>
                      <a:pt x="108" y="111"/>
                      <a:pt x="108" y="123"/>
                    </a:cubicBezTo>
                    <a:cubicBezTo>
                      <a:pt x="109" y="132"/>
                      <a:pt x="110" y="140"/>
                      <a:pt x="110" y="149"/>
                    </a:cubicBezTo>
                    <a:cubicBezTo>
                      <a:pt x="110" y="151"/>
                      <a:pt x="111" y="152"/>
                      <a:pt x="111" y="154"/>
                    </a:cubicBezTo>
                    <a:cubicBezTo>
                      <a:pt x="111" y="166"/>
                      <a:pt x="112" y="178"/>
                      <a:pt x="112" y="190"/>
                    </a:cubicBezTo>
                    <a:cubicBezTo>
                      <a:pt x="112" y="199"/>
                      <a:pt x="114" y="207"/>
                      <a:pt x="114" y="215"/>
                    </a:cubicBezTo>
                    <a:cubicBezTo>
                      <a:pt x="115" y="224"/>
                      <a:pt x="115" y="233"/>
                      <a:pt x="115" y="242"/>
                    </a:cubicBezTo>
                    <a:cubicBezTo>
                      <a:pt x="116" y="257"/>
                      <a:pt x="117" y="271"/>
                      <a:pt x="117" y="286"/>
                    </a:cubicBezTo>
                    <a:cubicBezTo>
                      <a:pt x="118" y="296"/>
                      <a:pt x="117" y="306"/>
                      <a:pt x="117" y="316"/>
                    </a:cubicBezTo>
                    <a:cubicBezTo>
                      <a:pt x="117" y="320"/>
                      <a:pt x="118" y="324"/>
                      <a:pt x="118" y="328"/>
                    </a:cubicBezTo>
                    <a:cubicBezTo>
                      <a:pt x="118" y="331"/>
                      <a:pt x="118" y="335"/>
                      <a:pt x="119" y="338"/>
                    </a:cubicBezTo>
                    <a:cubicBezTo>
                      <a:pt x="119" y="347"/>
                      <a:pt x="120" y="356"/>
                      <a:pt x="120" y="365"/>
                    </a:cubicBezTo>
                    <a:cubicBezTo>
                      <a:pt x="121" y="385"/>
                      <a:pt x="121" y="405"/>
                      <a:pt x="122" y="425"/>
                    </a:cubicBezTo>
                    <a:cubicBezTo>
                      <a:pt x="122" y="447"/>
                      <a:pt x="122" y="470"/>
                      <a:pt x="123" y="492"/>
                    </a:cubicBezTo>
                    <a:cubicBezTo>
                      <a:pt x="124" y="511"/>
                      <a:pt x="125" y="531"/>
                      <a:pt x="126" y="550"/>
                    </a:cubicBezTo>
                    <a:cubicBezTo>
                      <a:pt x="126" y="555"/>
                      <a:pt x="124" y="561"/>
                      <a:pt x="124" y="567"/>
                    </a:cubicBezTo>
                    <a:cubicBezTo>
                      <a:pt x="117" y="566"/>
                      <a:pt x="111" y="566"/>
                      <a:pt x="105" y="566"/>
                    </a:cubicBezTo>
                    <a:cubicBezTo>
                      <a:pt x="102" y="565"/>
                      <a:pt x="99" y="565"/>
                      <a:pt x="97" y="566"/>
                    </a:cubicBezTo>
                    <a:cubicBezTo>
                      <a:pt x="88" y="569"/>
                      <a:pt x="79" y="568"/>
                      <a:pt x="70" y="569"/>
                    </a:cubicBezTo>
                    <a:cubicBezTo>
                      <a:pt x="60" y="570"/>
                      <a:pt x="51" y="571"/>
                      <a:pt x="42" y="571"/>
                    </a:cubicBezTo>
                    <a:cubicBezTo>
                      <a:pt x="40" y="571"/>
                      <a:pt x="38" y="571"/>
                      <a:pt x="37" y="571"/>
                    </a:cubicBezTo>
                    <a:cubicBezTo>
                      <a:pt x="35" y="570"/>
                      <a:pt x="34" y="569"/>
                      <a:pt x="33" y="567"/>
                    </a:cubicBezTo>
                    <a:cubicBezTo>
                      <a:pt x="33" y="567"/>
                      <a:pt x="33" y="567"/>
                      <a:pt x="33" y="567"/>
                    </a:cubicBezTo>
                    <a:cubicBezTo>
                      <a:pt x="30" y="554"/>
                      <a:pt x="32" y="552"/>
                      <a:pt x="44" y="548"/>
                    </a:cubicBezTo>
                    <a:cubicBezTo>
                      <a:pt x="45" y="548"/>
                      <a:pt x="45" y="548"/>
                      <a:pt x="46" y="548"/>
                    </a:cubicBezTo>
                    <a:cubicBezTo>
                      <a:pt x="54" y="548"/>
                      <a:pt x="58" y="543"/>
                      <a:pt x="63" y="539"/>
                    </a:cubicBezTo>
                    <a:cubicBezTo>
                      <a:pt x="67" y="536"/>
                      <a:pt x="68" y="532"/>
                      <a:pt x="67" y="528"/>
                    </a:cubicBezTo>
                    <a:cubicBezTo>
                      <a:pt x="63" y="518"/>
                      <a:pt x="64" y="508"/>
                      <a:pt x="63" y="497"/>
                    </a:cubicBezTo>
                    <a:cubicBezTo>
                      <a:pt x="62" y="494"/>
                      <a:pt x="61" y="491"/>
                      <a:pt x="61" y="487"/>
                    </a:cubicBezTo>
                    <a:cubicBezTo>
                      <a:pt x="60" y="478"/>
                      <a:pt x="59" y="470"/>
                      <a:pt x="60" y="461"/>
                    </a:cubicBezTo>
                    <a:cubicBezTo>
                      <a:pt x="60" y="456"/>
                      <a:pt x="61" y="452"/>
                      <a:pt x="58" y="448"/>
                    </a:cubicBezTo>
                    <a:cubicBezTo>
                      <a:pt x="57" y="447"/>
                      <a:pt x="57" y="445"/>
                      <a:pt x="57" y="444"/>
                    </a:cubicBezTo>
                    <a:cubicBezTo>
                      <a:pt x="58" y="431"/>
                      <a:pt x="57" y="419"/>
                      <a:pt x="55" y="407"/>
                    </a:cubicBezTo>
                    <a:cubicBezTo>
                      <a:pt x="53" y="394"/>
                      <a:pt x="52" y="381"/>
                      <a:pt x="50" y="368"/>
                    </a:cubicBezTo>
                    <a:cubicBezTo>
                      <a:pt x="47" y="350"/>
                      <a:pt x="45" y="333"/>
                      <a:pt x="42" y="316"/>
                    </a:cubicBezTo>
                    <a:cubicBezTo>
                      <a:pt x="41" y="305"/>
                      <a:pt x="39" y="295"/>
                      <a:pt x="38" y="284"/>
                    </a:cubicBezTo>
                    <a:cubicBezTo>
                      <a:pt x="37" y="276"/>
                      <a:pt x="35" y="268"/>
                      <a:pt x="34" y="260"/>
                    </a:cubicBezTo>
                    <a:cubicBezTo>
                      <a:pt x="34" y="257"/>
                      <a:pt x="34" y="254"/>
                      <a:pt x="34" y="251"/>
                    </a:cubicBezTo>
                    <a:cubicBezTo>
                      <a:pt x="33" y="242"/>
                      <a:pt x="33" y="233"/>
                      <a:pt x="32" y="224"/>
                    </a:cubicBezTo>
                    <a:cubicBezTo>
                      <a:pt x="32" y="218"/>
                      <a:pt x="32" y="212"/>
                      <a:pt x="31" y="205"/>
                    </a:cubicBezTo>
                    <a:cubicBezTo>
                      <a:pt x="29" y="194"/>
                      <a:pt x="28" y="182"/>
                      <a:pt x="26" y="170"/>
                    </a:cubicBezTo>
                    <a:cubicBezTo>
                      <a:pt x="24" y="154"/>
                      <a:pt x="21" y="138"/>
                      <a:pt x="19" y="122"/>
                    </a:cubicBezTo>
                    <a:cubicBezTo>
                      <a:pt x="18" y="117"/>
                      <a:pt x="18" y="113"/>
                      <a:pt x="17" y="108"/>
                    </a:cubicBezTo>
                    <a:cubicBezTo>
                      <a:pt x="17" y="104"/>
                      <a:pt x="16" y="100"/>
                      <a:pt x="15" y="96"/>
                    </a:cubicBezTo>
                    <a:cubicBezTo>
                      <a:pt x="14" y="89"/>
                      <a:pt x="12" y="83"/>
                      <a:pt x="13" y="77"/>
                    </a:cubicBezTo>
                    <a:cubicBezTo>
                      <a:pt x="13" y="72"/>
                      <a:pt x="10" y="67"/>
                      <a:pt x="10" y="62"/>
                    </a:cubicBezTo>
                    <a:cubicBezTo>
                      <a:pt x="10" y="56"/>
                      <a:pt x="9" y="51"/>
                      <a:pt x="9" y="46"/>
                    </a:cubicBezTo>
                    <a:cubicBezTo>
                      <a:pt x="8" y="41"/>
                      <a:pt x="6" y="37"/>
                      <a:pt x="6" y="33"/>
                    </a:cubicBezTo>
                    <a:cubicBezTo>
                      <a:pt x="4" y="27"/>
                      <a:pt x="4" y="21"/>
                      <a:pt x="3" y="15"/>
                    </a:cubicBezTo>
                    <a:cubicBezTo>
                      <a:pt x="3" y="13"/>
                      <a:pt x="2" y="12"/>
                      <a:pt x="2" y="10"/>
                    </a:cubicBezTo>
                    <a:cubicBezTo>
                      <a:pt x="0" y="6"/>
                      <a:pt x="2" y="2"/>
                      <a:pt x="7" y="2"/>
                    </a:cubicBezTo>
                    <a:cubicBezTo>
                      <a:pt x="15" y="1"/>
                      <a:pt x="23" y="1"/>
                      <a:pt x="31" y="1"/>
                    </a:cubicBezTo>
                    <a:cubicBezTo>
                      <a:pt x="44" y="1"/>
                      <a:pt x="57" y="0"/>
                      <a:pt x="70" y="0"/>
                    </a:cubicBezTo>
                    <a:cubicBezTo>
                      <a:pt x="74" y="0"/>
                      <a:pt x="77" y="1"/>
                      <a:pt x="80" y="1"/>
                    </a:cubicBezTo>
                    <a:cubicBezTo>
                      <a:pt x="87" y="2"/>
                      <a:pt x="95" y="2"/>
                      <a:pt x="103" y="3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89" name="Freeform 16"/>
              <p:cNvSpPr>
                <a:spLocks/>
              </p:cNvSpPr>
              <p:nvPr/>
            </p:nvSpPr>
            <p:spPr bwMode="auto">
              <a:xfrm>
                <a:off x="4298950" y="1633538"/>
                <a:ext cx="747713" cy="468313"/>
              </a:xfrm>
              <a:custGeom>
                <a:avLst/>
                <a:gdLst>
                  <a:gd name="T0" fmla="*/ 55 w 285"/>
                  <a:gd name="T1" fmla="*/ 10 h 179"/>
                  <a:gd name="T2" fmla="*/ 69 w 285"/>
                  <a:gd name="T3" fmla="*/ 16 h 179"/>
                  <a:gd name="T4" fmla="*/ 77 w 285"/>
                  <a:gd name="T5" fmla="*/ 17 h 179"/>
                  <a:gd name="T6" fmla="*/ 111 w 285"/>
                  <a:gd name="T7" fmla="*/ 23 h 179"/>
                  <a:gd name="T8" fmla="*/ 137 w 285"/>
                  <a:gd name="T9" fmla="*/ 22 h 179"/>
                  <a:gd name="T10" fmla="*/ 139 w 285"/>
                  <a:gd name="T11" fmla="*/ 22 h 179"/>
                  <a:gd name="T12" fmla="*/ 159 w 285"/>
                  <a:gd name="T13" fmla="*/ 20 h 179"/>
                  <a:gd name="T14" fmla="*/ 176 w 285"/>
                  <a:gd name="T15" fmla="*/ 19 h 179"/>
                  <a:gd name="T16" fmla="*/ 205 w 285"/>
                  <a:gd name="T17" fmla="*/ 14 h 179"/>
                  <a:gd name="T18" fmla="*/ 216 w 285"/>
                  <a:gd name="T19" fmla="*/ 10 h 179"/>
                  <a:gd name="T20" fmla="*/ 240 w 285"/>
                  <a:gd name="T21" fmla="*/ 0 h 179"/>
                  <a:gd name="T22" fmla="*/ 241 w 285"/>
                  <a:gd name="T23" fmla="*/ 0 h 179"/>
                  <a:gd name="T24" fmla="*/ 250 w 285"/>
                  <a:gd name="T25" fmla="*/ 36 h 179"/>
                  <a:gd name="T26" fmla="*/ 258 w 285"/>
                  <a:gd name="T27" fmla="*/ 52 h 179"/>
                  <a:gd name="T28" fmla="*/ 285 w 285"/>
                  <a:gd name="T29" fmla="*/ 82 h 179"/>
                  <a:gd name="T30" fmla="*/ 275 w 285"/>
                  <a:gd name="T31" fmla="*/ 97 h 179"/>
                  <a:gd name="T32" fmla="*/ 263 w 285"/>
                  <a:gd name="T33" fmla="*/ 114 h 179"/>
                  <a:gd name="T34" fmla="*/ 231 w 285"/>
                  <a:gd name="T35" fmla="*/ 146 h 179"/>
                  <a:gd name="T36" fmla="*/ 202 w 285"/>
                  <a:gd name="T37" fmla="*/ 167 h 179"/>
                  <a:gd name="T38" fmla="*/ 196 w 285"/>
                  <a:gd name="T39" fmla="*/ 169 h 179"/>
                  <a:gd name="T40" fmla="*/ 169 w 285"/>
                  <a:gd name="T41" fmla="*/ 177 h 179"/>
                  <a:gd name="T42" fmla="*/ 160 w 285"/>
                  <a:gd name="T43" fmla="*/ 179 h 179"/>
                  <a:gd name="T44" fmla="*/ 129 w 285"/>
                  <a:gd name="T45" fmla="*/ 178 h 179"/>
                  <a:gd name="T46" fmla="*/ 119 w 285"/>
                  <a:gd name="T47" fmla="*/ 176 h 179"/>
                  <a:gd name="T48" fmla="*/ 67 w 285"/>
                  <a:gd name="T49" fmla="*/ 155 h 179"/>
                  <a:gd name="T50" fmla="*/ 45 w 285"/>
                  <a:gd name="T51" fmla="*/ 137 h 179"/>
                  <a:gd name="T52" fmla="*/ 24 w 285"/>
                  <a:gd name="T53" fmla="*/ 116 h 179"/>
                  <a:gd name="T54" fmla="*/ 4 w 285"/>
                  <a:gd name="T55" fmla="*/ 91 h 179"/>
                  <a:gd name="T56" fmla="*/ 8 w 285"/>
                  <a:gd name="T57" fmla="*/ 80 h 179"/>
                  <a:gd name="T58" fmla="*/ 23 w 285"/>
                  <a:gd name="T59" fmla="*/ 71 h 179"/>
                  <a:gd name="T60" fmla="*/ 43 w 285"/>
                  <a:gd name="T61" fmla="*/ 44 h 179"/>
                  <a:gd name="T62" fmla="*/ 53 w 285"/>
                  <a:gd name="T63" fmla="*/ 24 h 179"/>
                  <a:gd name="T64" fmla="*/ 55 w 285"/>
                  <a:gd name="T65" fmla="*/ 10 h 17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285" h="179">
                    <a:moveTo>
                      <a:pt x="55" y="10"/>
                    </a:moveTo>
                    <a:cubicBezTo>
                      <a:pt x="60" y="12"/>
                      <a:pt x="64" y="14"/>
                      <a:pt x="69" y="16"/>
                    </a:cubicBezTo>
                    <a:cubicBezTo>
                      <a:pt x="71" y="16"/>
                      <a:pt x="74" y="16"/>
                      <a:pt x="77" y="17"/>
                    </a:cubicBezTo>
                    <a:cubicBezTo>
                      <a:pt x="88" y="21"/>
                      <a:pt x="100" y="22"/>
                      <a:pt x="111" y="23"/>
                    </a:cubicBezTo>
                    <a:cubicBezTo>
                      <a:pt x="120" y="23"/>
                      <a:pt x="128" y="22"/>
                      <a:pt x="137" y="22"/>
                    </a:cubicBezTo>
                    <a:cubicBezTo>
                      <a:pt x="138" y="22"/>
                      <a:pt x="138" y="22"/>
                      <a:pt x="139" y="22"/>
                    </a:cubicBezTo>
                    <a:cubicBezTo>
                      <a:pt x="146" y="24"/>
                      <a:pt x="152" y="22"/>
                      <a:pt x="159" y="20"/>
                    </a:cubicBezTo>
                    <a:cubicBezTo>
                      <a:pt x="165" y="19"/>
                      <a:pt x="170" y="19"/>
                      <a:pt x="176" y="19"/>
                    </a:cubicBezTo>
                    <a:cubicBezTo>
                      <a:pt x="186" y="17"/>
                      <a:pt x="195" y="16"/>
                      <a:pt x="205" y="14"/>
                    </a:cubicBezTo>
                    <a:cubicBezTo>
                      <a:pt x="208" y="13"/>
                      <a:pt x="212" y="11"/>
                      <a:pt x="216" y="10"/>
                    </a:cubicBezTo>
                    <a:cubicBezTo>
                      <a:pt x="224" y="6"/>
                      <a:pt x="232" y="3"/>
                      <a:pt x="240" y="0"/>
                    </a:cubicBezTo>
                    <a:cubicBezTo>
                      <a:pt x="240" y="0"/>
                      <a:pt x="241" y="0"/>
                      <a:pt x="241" y="0"/>
                    </a:cubicBezTo>
                    <a:cubicBezTo>
                      <a:pt x="243" y="12"/>
                      <a:pt x="246" y="24"/>
                      <a:pt x="250" y="36"/>
                    </a:cubicBezTo>
                    <a:cubicBezTo>
                      <a:pt x="252" y="42"/>
                      <a:pt x="255" y="47"/>
                      <a:pt x="258" y="52"/>
                    </a:cubicBezTo>
                    <a:cubicBezTo>
                      <a:pt x="266" y="63"/>
                      <a:pt x="274" y="73"/>
                      <a:pt x="285" y="82"/>
                    </a:cubicBezTo>
                    <a:cubicBezTo>
                      <a:pt x="282" y="87"/>
                      <a:pt x="279" y="92"/>
                      <a:pt x="275" y="97"/>
                    </a:cubicBezTo>
                    <a:cubicBezTo>
                      <a:pt x="271" y="103"/>
                      <a:pt x="267" y="108"/>
                      <a:pt x="263" y="114"/>
                    </a:cubicBezTo>
                    <a:cubicBezTo>
                      <a:pt x="253" y="126"/>
                      <a:pt x="242" y="136"/>
                      <a:pt x="231" y="146"/>
                    </a:cubicBezTo>
                    <a:cubicBezTo>
                      <a:pt x="222" y="154"/>
                      <a:pt x="212" y="160"/>
                      <a:pt x="202" y="167"/>
                    </a:cubicBezTo>
                    <a:cubicBezTo>
                      <a:pt x="200" y="168"/>
                      <a:pt x="198" y="168"/>
                      <a:pt x="196" y="169"/>
                    </a:cubicBezTo>
                    <a:cubicBezTo>
                      <a:pt x="187" y="172"/>
                      <a:pt x="178" y="175"/>
                      <a:pt x="169" y="177"/>
                    </a:cubicBezTo>
                    <a:cubicBezTo>
                      <a:pt x="166" y="178"/>
                      <a:pt x="163" y="179"/>
                      <a:pt x="160" y="179"/>
                    </a:cubicBezTo>
                    <a:cubicBezTo>
                      <a:pt x="149" y="179"/>
                      <a:pt x="139" y="178"/>
                      <a:pt x="129" y="178"/>
                    </a:cubicBezTo>
                    <a:cubicBezTo>
                      <a:pt x="126" y="178"/>
                      <a:pt x="122" y="177"/>
                      <a:pt x="119" y="176"/>
                    </a:cubicBezTo>
                    <a:cubicBezTo>
                      <a:pt x="101" y="170"/>
                      <a:pt x="83" y="165"/>
                      <a:pt x="67" y="155"/>
                    </a:cubicBezTo>
                    <a:cubicBezTo>
                      <a:pt x="59" y="150"/>
                      <a:pt x="52" y="144"/>
                      <a:pt x="45" y="137"/>
                    </a:cubicBezTo>
                    <a:cubicBezTo>
                      <a:pt x="37" y="131"/>
                      <a:pt x="31" y="123"/>
                      <a:pt x="24" y="116"/>
                    </a:cubicBezTo>
                    <a:cubicBezTo>
                      <a:pt x="17" y="108"/>
                      <a:pt x="11" y="99"/>
                      <a:pt x="4" y="91"/>
                    </a:cubicBezTo>
                    <a:cubicBezTo>
                      <a:pt x="0" y="85"/>
                      <a:pt x="1" y="82"/>
                      <a:pt x="8" y="80"/>
                    </a:cubicBezTo>
                    <a:cubicBezTo>
                      <a:pt x="13" y="77"/>
                      <a:pt x="19" y="76"/>
                      <a:pt x="23" y="71"/>
                    </a:cubicBezTo>
                    <a:cubicBezTo>
                      <a:pt x="31" y="64"/>
                      <a:pt x="38" y="54"/>
                      <a:pt x="43" y="44"/>
                    </a:cubicBezTo>
                    <a:cubicBezTo>
                      <a:pt x="47" y="38"/>
                      <a:pt x="50" y="31"/>
                      <a:pt x="53" y="24"/>
                    </a:cubicBezTo>
                    <a:cubicBezTo>
                      <a:pt x="54" y="20"/>
                      <a:pt x="54" y="15"/>
                      <a:pt x="55" y="1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90" name="Freeform 17"/>
              <p:cNvSpPr>
                <a:spLocks/>
              </p:cNvSpPr>
              <p:nvPr/>
            </p:nvSpPr>
            <p:spPr bwMode="auto">
              <a:xfrm>
                <a:off x="3870325" y="6329363"/>
                <a:ext cx="493713" cy="295275"/>
              </a:xfrm>
              <a:custGeom>
                <a:avLst/>
                <a:gdLst>
                  <a:gd name="T0" fmla="*/ 2 w 188"/>
                  <a:gd name="T1" fmla="*/ 10 h 113"/>
                  <a:gd name="T2" fmla="*/ 20 w 188"/>
                  <a:gd name="T3" fmla="*/ 3 h 113"/>
                  <a:gd name="T4" fmla="*/ 42 w 188"/>
                  <a:gd name="T5" fmla="*/ 0 h 113"/>
                  <a:gd name="T6" fmla="*/ 77 w 188"/>
                  <a:gd name="T7" fmla="*/ 0 h 113"/>
                  <a:gd name="T8" fmla="*/ 105 w 188"/>
                  <a:gd name="T9" fmla="*/ 5 h 113"/>
                  <a:gd name="T10" fmla="*/ 135 w 188"/>
                  <a:gd name="T11" fmla="*/ 15 h 113"/>
                  <a:gd name="T12" fmla="*/ 143 w 188"/>
                  <a:gd name="T13" fmla="*/ 20 h 113"/>
                  <a:gd name="T14" fmla="*/ 162 w 188"/>
                  <a:gd name="T15" fmla="*/ 31 h 113"/>
                  <a:gd name="T16" fmla="*/ 183 w 188"/>
                  <a:gd name="T17" fmla="*/ 47 h 113"/>
                  <a:gd name="T18" fmla="*/ 186 w 188"/>
                  <a:gd name="T19" fmla="*/ 71 h 113"/>
                  <a:gd name="T20" fmla="*/ 179 w 188"/>
                  <a:gd name="T21" fmla="*/ 89 h 113"/>
                  <a:gd name="T22" fmla="*/ 159 w 188"/>
                  <a:gd name="T23" fmla="*/ 104 h 113"/>
                  <a:gd name="T24" fmla="*/ 135 w 188"/>
                  <a:gd name="T25" fmla="*/ 108 h 113"/>
                  <a:gd name="T26" fmla="*/ 88 w 188"/>
                  <a:gd name="T27" fmla="*/ 112 h 113"/>
                  <a:gd name="T28" fmla="*/ 63 w 188"/>
                  <a:gd name="T29" fmla="*/ 107 h 113"/>
                  <a:gd name="T30" fmla="*/ 33 w 188"/>
                  <a:gd name="T31" fmla="*/ 95 h 113"/>
                  <a:gd name="T32" fmla="*/ 26 w 188"/>
                  <a:gd name="T33" fmla="*/ 90 h 113"/>
                  <a:gd name="T34" fmla="*/ 13 w 188"/>
                  <a:gd name="T35" fmla="*/ 78 h 113"/>
                  <a:gd name="T36" fmla="*/ 0 w 188"/>
                  <a:gd name="T37" fmla="*/ 42 h 113"/>
                  <a:gd name="T38" fmla="*/ 2 w 188"/>
                  <a:gd name="T39" fmla="*/ 10 h 1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88" h="113">
                    <a:moveTo>
                      <a:pt x="2" y="10"/>
                    </a:moveTo>
                    <a:cubicBezTo>
                      <a:pt x="8" y="8"/>
                      <a:pt x="14" y="5"/>
                      <a:pt x="20" y="3"/>
                    </a:cubicBezTo>
                    <a:cubicBezTo>
                      <a:pt x="27" y="0"/>
                      <a:pt x="34" y="1"/>
                      <a:pt x="42" y="0"/>
                    </a:cubicBezTo>
                    <a:cubicBezTo>
                      <a:pt x="53" y="0"/>
                      <a:pt x="65" y="0"/>
                      <a:pt x="77" y="0"/>
                    </a:cubicBezTo>
                    <a:cubicBezTo>
                      <a:pt x="86" y="1"/>
                      <a:pt x="96" y="2"/>
                      <a:pt x="105" y="5"/>
                    </a:cubicBezTo>
                    <a:cubicBezTo>
                      <a:pt x="115" y="7"/>
                      <a:pt x="125" y="11"/>
                      <a:pt x="135" y="15"/>
                    </a:cubicBezTo>
                    <a:cubicBezTo>
                      <a:pt x="138" y="16"/>
                      <a:pt x="140" y="18"/>
                      <a:pt x="143" y="20"/>
                    </a:cubicBezTo>
                    <a:cubicBezTo>
                      <a:pt x="148" y="25"/>
                      <a:pt x="155" y="28"/>
                      <a:pt x="162" y="31"/>
                    </a:cubicBezTo>
                    <a:cubicBezTo>
                      <a:pt x="170" y="34"/>
                      <a:pt x="177" y="40"/>
                      <a:pt x="183" y="47"/>
                    </a:cubicBezTo>
                    <a:cubicBezTo>
                      <a:pt x="188" y="54"/>
                      <a:pt x="188" y="63"/>
                      <a:pt x="186" y="71"/>
                    </a:cubicBezTo>
                    <a:cubicBezTo>
                      <a:pt x="184" y="77"/>
                      <a:pt x="181" y="83"/>
                      <a:pt x="179" y="89"/>
                    </a:cubicBezTo>
                    <a:cubicBezTo>
                      <a:pt x="175" y="98"/>
                      <a:pt x="167" y="102"/>
                      <a:pt x="159" y="104"/>
                    </a:cubicBezTo>
                    <a:cubicBezTo>
                      <a:pt x="151" y="106"/>
                      <a:pt x="143" y="106"/>
                      <a:pt x="135" y="108"/>
                    </a:cubicBezTo>
                    <a:cubicBezTo>
                      <a:pt x="119" y="113"/>
                      <a:pt x="103" y="113"/>
                      <a:pt x="88" y="112"/>
                    </a:cubicBezTo>
                    <a:cubicBezTo>
                      <a:pt x="79" y="111"/>
                      <a:pt x="71" y="109"/>
                      <a:pt x="63" y="107"/>
                    </a:cubicBezTo>
                    <a:cubicBezTo>
                      <a:pt x="52" y="104"/>
                      <a:pt x="43" y="99"/>
                      <a:pt x="33" y="95"/>
                    </a:cubicBezTo>
                    <a:cubicBezTo>
                      <a:pt x="30" y="94"/>
                      <a:pt x="28" y="92"/>
                      <a:pt x="26" y="90"/>
                    </a:cubicBezTo>
                    <a:cubicBezTo>
                      <a:pt x="22" y="86"/>
                      <a:pt x="18" y="82"/>
                      <a:pt x="13" y="78"/>
                    </a:cubicBezTo>
                    <a:cubicBezTo>
                      <a:pt x="3" y="68"/>
                      <a:pt x="0" y="55"/>
                      <a:pt x="0" y="42"/>
                    </a:cubicBezTo>
                    <a:cubicBezTo>
                      <a:pt x="0" y="31"/>
                      <a:pt x="1" y="20"/>
                      <a:pt x="2" y="10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91" name="Freeform 18"/>
              <p:cNvSpPr>
                <a:spLocks/>
              </p:cNvSpPr>
              <p:nvPr/>
            </p:nvSpPr>
            <p:spPr bwMode="auto">
              <a:xfrm>
                <a:off x="3592513" y="3254376"/>
                <a:ext cx="441325" cy="555625"/>
              </a:xfrm>
              <a:custGeom>
                <a:avLst/>
                <a:gdLst>
                  <a:gd name="T0" fmla="*/ 127 w 168"/>
                  <a:gd name="T1" fmla="*/ 127 h 212"/>
                  <a:gd name="T2" fmla="*/ 82 w 168"/>
                  <a:gd name="T3" fmla="*/ 118 h 212"/>
                  <a:gd name="T4" fmla="*/ 44 w 168"/>
                  <a:gd name="T5" fmla="*/ 100 h 212"/>
                  <a:gd name="T6" fmla="*/ 30 w 168"/>
                  <a:gd name="T7" fmla="*/ 97 h 212"/>
                  <a:gd name="T8" fmla="*/ 46 w 168"/>
                  <a:gd name="T9" fmla="*/ 113 h 212"/>
                  <a:gd name="T10" fmla="*/ 110 w 168"/>
                  <a:gd name="T11" fmla="*/ 132 h 212"/>
                  <a:gd name="T12" fmla="*/ 146 w 168"/>
                  <a:gd name="T13" fmla="*/ 144 h 212"/>
                  <a:gd name="T14" fmla="*/ 165 w 168"/>
                  <a:gd name="T15" fmla="*/ 159 h 212"/>
                  <a:gd name="T16" fmla="*/ 151 w 168"/>
                  <a:gd name="T17" fmla="*/ 165 h 212"/>
                  <a:gd name="T18" fmla="*/ 82 w 168"/>
                  <a:gd name="T19" fmla="*/ 147 h 212"/>
                  <a:gd name="T20" fmla="*/ 62 w 168"/>
                  <a:gd name="T21" fmla="*/ 143 h 212"/>
                  <a:gd name="T22" fmla="*/ 33 w 168"/>
                  <a:gd name="T23" fmla="*/ 123 h 212"/>
                  <a:gd name="T24" fmla="*/ 33 w 168"/>
                  <a:gd name="T25" fmla="*/ 134 h 212"/>
                  <a:gd name="T26" fmla="*/ 77 w 168"/>
                  <a:gd name="T27" fmla="*/ 155 h 212"/>
                  <a:gd name="T28" fmla="*/ 149 w 168"/>
                  <a:gd name="T29" fmla="*/ 177 h 212"/>
                  <a:gd name="T30" fmla="*/ 142 w 168"/>
                  <a:gd name="T31" fmla="*/ 192 h 212"/>
                  <a:gd name="T32" fmla="*/ 107 w 168"/>
                  <a:gd name="T33" fmla="*/ 183 h 212"/>
                  <a:gd name="T34" fmla="*/ 44 w 168"/>
                  <a:gd name="T35" fmla="*/ 162 h 212"/>
                  <a:gd name="T36" fmla="*/ 37 w 168"/>
                  <a:gd name="T37" fmla="*/ 166 h 212"/>
                  <a:gd name="T38" fmla="*/ 108 w 168"/>
                  <a:gd name="T39" fmla="*/ 194 h 212"/>
                  <a:gd name="T40" fmla="*/ 121 w 168"/>
                  <a:gd name="T41" fmla="*/ 209 h 212"/>
                  <a:gd name="T42" fmla="*/ 63 w 168"/>
                  <a:gd name="T43" fmla="*/ 204 h 212"/>
                  <a:gd name="T44" fmla="*/ 43 w 168"/>
                  <a:gd name="T45" fmla="*/ 194 h 212"/>
                  <a:gd name="T46" fmla="*/ 18 w 168"/>
                  <a:gd name="T47" fmla="*/ 154 h 212"/>
                  <a:gd name="T48" fmla="*/ 4 w 168"/>
                  <a:gd name="T49" fmla="*/ 101 h 212"/>
                  <a:gd name="T50" fmla="*/ 1 w 168"/>
                  <a:gd name="T51" fmla="*/ 52 h 212"/>
                  <a:gd name="T52" fmla="*/ 20 w 168"/>
                  <a:gd name="T53" fmla="*/ 6 h 212"/>
                  <a:gd name="T54" fmla="*/ 33 w 168"/>
                  <a:gd name="T55" fmla="*/ 0 h 212"/>
                  <a:gd name="T56" fmla="*/ 45 w 168"/>
                  <a:gd name="T57" fmla="*/ 36 h 212"/>
                  <a:gd name="T58" fmla="*/ 57 w 168"/>
                  <a:gd name="T59" fmla="*/ 61 h 212"/>
                  <a:gd name="T60" fmla="*/ 99 w 168"/>
                  <a:gd name="T61" fmla="*/ 83 h 212"/>
                  <a:gd name="T62" fmla="*/ 146 w 168"/>
                  <a:gd name="T63" fmla="*/ 109 h 212"/>
                  <a:gd name="T64" fmla="*/ 167 w 168"/>
                  <a:gd name="T65" fmla="*/ 131 h 2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68" h="212">
                    <a:moveTo>
                      <a:pt x="167" y="139"/>
                    </a:moveTo>
                    <a:cubicBezTo>
                      <a:pt x="154" y="132"/>
                      <a:pt x="139" y="132"/>
                      <a:pt x="127" y="127"/>
                    </a:cubicBezTo>
                    <a:cubicBezTo>
                      <a:pt x="124" y="125"/>
                      <a:pt x="120" y="126"/>
                      <a:pt x="116" y="125"/>
                    </a:cubicBezTo>
                    <a:cubicBezTo>
                      <a:pt x="105" y="123"/>
                      <a:pt x="94" y="120"/>
                      <a:pt x="82" y="118"/>
                    </a:cubicBezTo>
                    <a:cubicBezTo>
                      <a:pt x="70" y="116"/>
                      <a:pt x="59" y="110"/>
                      <a:pt x="48" y="104"/>
                    </a:cubicBezTo>
                    <a:cubicBezTo>
                      <a:pt x="47" y="103"/>
                      <a:pt x="45" y="101"/>
                      <a:pt x="44" y="100"/>
                    </a:cubicBezTo>
                    <a:cubicBezTo>
                      <a:pt x="42" y="98"/>
                      <a:pt x="41" y="97"/>
                      <a:pt x="39" y="95"/>
                    </a:cubicBezTo>
                    <a:cubicBezTo>
                      <a:pt x="37" y="94"/>
                      <a:pt x="32" y="94"/>
                      <a:pt x="30" y="97"/>
                    </a:cubicBezTo>
                    <a:cubicBezTo>
                      <a:pt x="29" y="99"/>
                      <a:pt x="31" y="101"/>
                      <a:pt x="32" y="103"/>
                    </a:cubicBezTo>
                    <a:cubicBezTo>
                      <a:pt x="36" y="107"/>
                      <a:pt x="41" y="110"/>
                      <a:pt x="46" y="113"/>
                    </a:cubicBezTo>
                    <a:cubicBezTo>
                      <a:pt x="53" y="116"/>
                      <a:pt x="60" y="120"/>
                      <a:pt x="68" y="122"/>
                    </a:cubicBezTo>
                    <a:cubicBezTo>
                      <a:pt x="82" y="125"/>
                      <a:pt x="96" y="129"/>
                      <a:pt x="110" y="132"/>
                    </a:cubicBezTo>
                    <a:cubicBezTo>
                      <a:pt x="115" y="134"/>
                      <a:pt x="119" y="135"/>
                      <a:pt x="123" y="136"/>
                    </a:cubicBezTo>
                    <a:cubicBezTo>
                      <a:pt x="131" y="139"/>
                      <a:pt x="139" y="141"/>
                      <a:pt x="146" y="144"/>
                    </a:cubicBezTo>
                    <a:cubicBezTo>
                      <a:pt x="151" y="146"/>
                      <a:pt x="155" y="148"/>
                      <a:pt x="160" y="150"/>
                    </a:cubicBezTo>
                    <a:cubicBezTo>
                      <a:pt x="164" y="152"/>
                      <a:pt x="165" y="156"/>
                      <a:pt x="165" y="159"/>
                    </a:cubicBezTo>
                    <a:cubicBezTo>
                      <a:pt x="166" y="163"/>
                      <a:pt x="162" y="166"/>
                      <a:pt x="158" y="166"/>
                    </a:cubicBezTo>
                    <a:cubicBezTo>
                      <a:pt x="155" y="166"/>
                      <a:pt x="153" y="166"/>
                      <a:pt x="151" y="165"/>
                    </a:cubicBezTo>
                    <a:cubicBezTo>
                      <a:pt x="137" y="158"/>
                      <a:pt x="121" y="157"/>
                      <a:pt x="106" y="152"/>
                    </a:cubicBezTo>
                    <a:cubicBezTo>
                      <a:pt x="98" y="150"/>
                      <a:pt x="90" y="149"/>
                      <a:pt x="82" y="147"/>
                    </a:cubicBezTo>
                    <a:cubicBezTo>
                      <a:pt x="80" y="146"/>
                      <a:pt x="77" y="147"/>
                      <a:pt x="74" y="146"/>
                    </a:cubicBezTo>
                    <a:cubicBezTo>
                      <a:pt x="70" y="145"/>
                      <a:pt x="66" y="145"/>
                      <a:pt x="62" y="143"/>
                    </a:cubicBezTo>
                    <a:cubicBezTo>
                      <a:pt x="54" y="138"/>
                      <a:pt x="47" y="133"/>
                      <a:pt x="39" y="128"/>
                    </a:cubicBezTo>
                    <a:cubicBezTo>
                      <a:pt x="37" y="127"/>
                      <a:pt x="34" y="125"/>
                      <a:pt x="33" y="123"/>
                    </a:cubicBezTo>
                    <a:cubicBezTo>
                      <a:pt x="30" y="120"/>
                      <a:pt x="28" y="120"/>
                      <a:pt x="24" y="121"/>
                    </a:cubicBezTo>
                    <a:cubicBezTo>
                      <a:pt x="24" y="128"/>
                      <a:pt x="29" y="131"/>
                      <a:pt x="33" y="134"/>
                    </a:cubicBezTo>
                    <a:cubicBezTo>
                      <a:pt x="37" y="137"/>
                      <a:pt x="43" y="139"/>
                      <a:pt x="47" y="142"/>
                    </a:cubicBezTo>
                    <a:cubicBezTo>
                      <a:pt x="56" y="150"/>
                      <a:pt x="66" y="152"/>
                      <a:pt x="77" y="155"/>
                    </a:cubicBezTo>
                    <a:cubicBezTo>
                      <a:pt x="94" y="159"/>
                      <a:pt x="111" y="164"/>
                      <a:pt x="129" y="169"/>
                    </a:cubicBezTo>
                    <a:cubicBezTo>
                      <a:pt x="136" y="171"/>
                      <a:pt x="142" y="174"/>
                      <a:pt x="149" y="177"/>
                    </a:cubicBezTo>
                    <a:cubicBezTo>
                      <a:pt x="149" y="180"/>
                      <a:pt x="150" y="184"/>
                      <a:pt x="149" y="187"/>
                    </a:cubicBezTo>
                    <a:cubicBezTo>
                      <a:pt x="149" y="191"/>
                      <a:pt x="146" y="193"/>
                      <a:pt x="142" y="192"/>
                    </a:cubicBezTo>
                    <a:cubicBezTo>
                      <a:pt x="137" y="190"/>
                      <a:pt x="132" y="189"/>
                      <a:pt x="127" y="187"/>
                    </a:cubicBezTo>
                    <a:cubicBezTo>
                      <a:pt x="121" y="185"/>
                      <a:pt x="114" y="183"/>
                      <a:pt x="107" y="183"/>
                    </a:cubicBezTo>
                    <a:cubicBezTo>
                      <a:pt x="96" y="183"/>
                      <a:pt x="85" y="179"/>
                      <a:pt x="74" y="178"/>
                    </a:cubicBezTo>
                    <a:cubicBezTo>
                      <a:pt x="62" y="176"/>
                      <a:pt x="52" y="170"/>
                      <a:pt x="44" y="162"/>
                    </a:cubicBezTo>
                    <a:cubicBezTo>
                      <a:pt x="40" y="159"/>
                      <a:pt x="37" y="160"/>
                      <a:pt x="31" y="160"/>
                    </a:cubicBezTo>
                    <a:cubicBezTo>
                      <a:pt x="34" y="163"/>
                      <a:pt x="35" y="165"/>
                      <a:pt x="37" y="166"/>
                    </a:cubicBezTo>
                    <a:cubicBezTo>
                      <a:pt x="48" y="177"/>
                      <a:pt x="61" y="183"/>
                      <a:pt x="75" y="188"/>
                    </a:cubicBezTo>
                    <a:cubicBezTo>
                      <a:pt x="86" y="191"/>
                      <a:pt x="97" y="193"/>
                      <a:pt x="108" y="194"/>
                    </a:cubicBezTo>
                    <a:cubicBezTo>
                      <a:pt x="112" y="195"/>
                      <a:pt x="117" y="196"/>
                      <a:pt x="121" y="196"/>
                    </a:cubicBezTo>
                    <a:cubicBezTo>
                      <a:pt x="121" y="201"/>
                      <a:pt x="121" y="205"/>
                      <a:pt x="121" y="209"/>
                    </a:cubicBezTo>
                    <a:cubicBezTo>
                      <a:pt x="110" y="212"/>
                      <a:pt x="99" y="209"/>
                      <a:pt x="89" y="208"/>
                    </a:cubicBezTo>
                    <a:cubicBezTo>
                      <a:pt x="80" y="207"/>
                      <a:pt x="71" y="206"/>
                      <a:pt x="63" y="204"/>
                    </a:cubicBezTo>
                    <a:cubicBezTo>
                      <a:pt x="56" y="202"/>
                      <a:pt x="50" y="198"/>
                      <a:pt x="44" y="195"/>
                    </a:cubicBezTo>
                    <a:cubicBezTo>
                      <a:pt x="43" y="195"/>
                      <a:pt x="43" y="195"/>
                      <a:pt x="43" y="194"/>
                    </a:cubicBezTo>
                    <a:cubicBezTo>
                      <a:pt x="36" y="184"/>
                      <a:pt x="26" y="177"/>
                      <a:pt x="22" y="165"/>
                    </a:cubicBezTo>
                    <a:cubicBezTo>
                      <a:pt x="21" y="161"/>
                      <a:pt x="20" y="157"/>
                      <a:pt x="18" y="154"/>
                    </a:cubicBezTo>
                    <a:cubicBezTo>
                      <a:pt x="11" y="142"/>
                      <a:pt x="9" y="127"/>
                      <a:pt x="4" y="114"/>
                    </a:cubicBezTo>
                    <a:cubicBezTo>
                      <a:pt x="3" y="110"/>
                      <a:pt x="4" y="105"/>
                      <a:pt x="4" y="101"/>
                    </a:cubicBezTo>
                    <a:cubicBezTo>
                      <a:pt x="3" y="100"/>
                      <a:pt x="4" y="98"/>
                      <a:pt x="3" y="97"/>
                    </a:cubicBezTo>
                    <a:cubicBezTo>
                      <a:pt x="0" y="82"/>
                      <a:pt x="0" y="67"/>
                      <a:pt x="1" y="52"/>
                    </a:cubicBezTo>
                    <a:cubicBezTo>
                      <a:pt x="1" y="38"/>
                      <a:pt x="4" y="25"/>
                      <a:pt x="11" y="13"/>
                    </a:cubicBezTo>
                    <a:cubicBezTo>
                      <a:pt x="13" y="10"/>
                      <a:pt x="15" y="6"/>
                      <a:pt x="20" y="6"/>
                    </a:cubicBezTo>
                    <a:cubicBezTo>
                      <a:pt x="22" y="5"/>
                      <a:pt x="23" y="4"/>
                      <a:pt x="25" y="3"/>
                    </a:cubicBezTo>
                    <a:cubicBezTo>
                      <a:pt x="27" y="2"/>
                      <a:pt x="30" y="1"/>
                      <a:pt x="33" y="0"/>
                    </a:cubicBezTo>
                    <a:cubicBezTo>
                      <a:pt x="37" y="12"/>
                      <a:pt x="41" y="23"/>
                      <a:pt x="45" y="34"/>
                    </a:cubicBezTo>
                    <a:cubicBezTo>
                      <a:pt x="45" y="34"/>
                      <a:pt x="46" y="35"/>
                      <a:pt x="45" y="36"/>
                    </a:cubicBezTo>
                    <a:cubicBezTo>
                      <a:pt x="42" y="40"/>
                      <a:pt x="46" y="44"/>
                      <a:pt x="48" y="48"/>
                    </a:cubicBezTo>
                    <a:cubicBezTo>
                      <a:pt x="50" y="52"/>
                      <a:pt x="54" y="56"/>
                      <a:pt x="57" y="61"/>
                    </a:cubicBezTo>
                    <a:cubicBezTo>
                      <a:pt x="59" y="64"/>
                      <a:pt x="62" y="66"/>
                      <a:pt x="66" y="68"/>
                    </a:cubicBezTo>
                    <a:cubicBezTo>
                      <a:pt x="76" y="73"/>
                      <a:pt x="88" y="78"/>
                      <a:pt x="99" y="83"/>
                    </a:cubicBezTo>
                    <a:cubicBezTo>
                      <a:pt x="99" y="83"/>
                      <a:pt x="99" y="83"/>
                      <a:pt x="100" y="83"/>
                    </a:cubicBezTo>
                    <a:cubicBezTo>
                      <a:pt x="115" y="92"/>
                      <a:pt x="131" y="100"/>
                      <a:pt x="146" y="109"/>
                    </a:cubicBezTo>
                    <a:cubicBezTo>
                      <a:pt x="150" y="111"/>
                      <a:pt x="153" y="113"/>
                      <a:pt x="157" y="116"/>
                    </a:cubicBezTo>
                    <a:cubicBezTo>
                      <a:pt x="163" y="119"/>
                      <a:pt x="165" y="125"/>
                      <a:pt x="167" y="131"/>
                    </a:cubicBezTo>
                    <a:cubicBezTo>
                      <a:pt x="168" y="133"/>
                      <a:pt x="167" y="135"/>
                      <a:pt x="167" y="13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92" name="Freeform 19"/>
              <p:cNvSpPr>
                <a:spLocks/>
              </p:cNvSpPr>
              <p:nvPr/>
            </p:nvSpPr>
            <p:spPr bwMode="auto">
              <a:xfrm>
                <a:off x="4524375" y="3484563"/>
                <a:ext cx="195263" cy="755650"/>
              </a:xfrm>
              <a:custGeom>
                <a:avLst/>
                <a:gdLst>
                  <a:gd name="T0" fmla="*/ 3 w 74"/>
                  <a:gd name="T1" fmla="*/ 8 h 288"/>
                  <a:gd name="T2" fmla="*/ 37 w 74"/>
                  <a:gd name="T3" fmla="*/ 16 h 288"/>
                  <a:gd name="T4" fmla="*/ 60 w 74"/>
                  <a:gd name="T5" fmla="*/ 10 h 288"/>
                  <a:gd name="T6" fmla="*/ 72 w 74"/>
                  <a:gd name="T7" fmla="*/ 0 h 288"/>
                  <a:gd name="T8" fmla="*/ 71 w 74"/>
                  <a:gd name="T9" fmla="*/ 26 h 288"/>
                  <a:gd name="T10" fmla="*/ 72 w 74"/>
                  <a:gd name="T11" fmla="*/ 42 h 288"/>
                  <a:gd name="T12" fmla="*/ 73 w 74"/>
                  <a:gd name="T13" fmla="*/ 44 h 288"/>
                  <a:gd name="T14" fmla="*/ 71 w 74"/>
                  <a:gd name="T15" fmla="*/ 69 h 288"/>
                  <a:gd name="T16" fmla="*/ 70 w 74"/>
                  <a:gd name="T17" fmla="*/ 70 h 288"/>
                  <a:gd name="T18" fmla="*/ 72 w 74"/>
                  <a:gd name="T19" fmla="*/ 85 h 288"/>
                  <a:gd name="T20" fmla="*/ 71 w 74"/>
                  <a:gd name="T21" fmla="*/ 99 h 288"/>
                  <a:gd name="T22" fmla="*/ 71 w 74"/>
                  <a:gd name="T23" fmla="*/ 120 h 288"/>
                  <a:gd name="T24" fmla="*/ 70 w 74"/>
                  <a:gd name="T25" fmla="*/ 158 h 288"/>
                  <a:gd name="T26" fmla="*/ 68 w 74"/>
                  <a:gd name="T27" fmla="*/ 178 h 288"/>
                  <a:gd name="T28" fmla="*/ 69 w 74"/>
                  <a:gd name="T29" fmla="*/ 190 h 288"/>
                  <a:gd name="T30" fmla="*/ 69 w 74"/>
                  <a:gd name="T31" fmla="*/ 231 h 288"/>
                  <a:gd name="T32" fmla="*/ 68 w 74"/>
                  <a:gd name="T33" fmla="*/ 244 h 288"/>
                  <a:gd name="T34" fmla="*/ 66 w 74"/>
                  <a:gd name="T35" fmla="*/ 273 h 288"/>
                  <a:gd name="T36" fmla="*/ 56 w 74"/>
                  <a:gd name="T37" fmla="*/ 285 h 288"/>
                  <a:gd name="T38" fmla="*/ 43 w 74"/>
                  <a:gd name="T39" fmla="*/ 287 h 288"/>
                  <a:gd name="T40" fmla="*/ 34 w 74"/>
                  <a:gd name="T41" fmla="*/ 276 h 288"/>
                  <a:gd name="T42" fmla="*/ 33 w 74"/>
                  <a:gd name="T43" fmla="*/ 266 h 288"/>
                  <a:gd name="T44" fmla="*/ 28 w 74"/>
                  <a:gd name="T45" fmla="*/ 254 h 288"/>
                  <a:gd name="T46" fmla="*/ 28 w 74"/>
                  <a:gd name="T47" fmla="*/ 253 h 288"/>
                  <a:gd name="T48" fmla="*/ 14 w 74"/>
                  <a:gd name="T49" fmla="*/ 226 h 288"/>
                  <a:gd name="T50" fmla="*/ 10 w 74"/>
                  <a:gd name="T51" fmla="*/ 212 h 288"/>
                  <a:gd name="T52" fmla="*/ 8 w 74"/>
                  <a:gd name="T53" fmla="*/ 183 h 288"/>
                  <a:gd name="T54" fmla="*/ 8 w 74"/>
                  <a:gd name="T55" fmla="*/ 161 h 288"/>
                  <a:gd name="T56" fmla="*/ 7 w 74"/>
                  <a:gd name="T57" fmla="*/ 150 h 288"/>
                  <a:gd name="T58" fmla="*/ 8 w 74"/>
                  <a:gd name="T59" fmla="*/ 134 h 288"/>
                  <a:gd name="T60" fmla="*/ 8 w 74"/>
                  <a:gd name="T61" fmla="*/ 104 h 288"/>
                  <a:gd name="T62" fmla="*/ 7 w 74"/>
                  <a:gd name="T63" fmla="*/ 96 h 288"/>
                  <a:gd name="T64" fmla="*/ 6 w 74"/>
                  <a:gd name="T65" fmla="*/ 89 h 288"/>
                  <a:gd name="T66" fmla="*/ 7 w 74"/>
                  <a:gd name="T67" fmla="*/ 73 h 288"/>
                  <a:gd name="T68" fmla="*/ 5 w 74"/>
                  <a:gd name="T69" fmla="*/ 34 h 288"/>
                  <a:gd name="T70" fmla="*/ 5 w 74"/>
                  <a:gd name="T71" fmla="*/ 25 h 288"/>
                  <a:gd name="T72" fmla="*/ 4 w 74"/>
                  <a:gd name="T73" fmla="*/ 18 h 288"/>
                  <a:gd name="T74" fmla="*/ 3 w 74"/>
                  <a:gd name="T75" fmla="*/ 9 h 288"/>
                  <a:gd name="T76" fmla="*/ 3 w 74"/>
                  <a:gd name="T77" fmla="*/ 8 h 28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74" h="288">
                    <a:moveTo>
                      <a:pt x="3" y="8"/>
                    </a:moveTo>
                    <a:cubicBezTo>
                      <a:pt x="15" y="11"/>
                      <a:pt x="26" y="14"/>
                      <a:pt x="37" y="16"/>
                    </a:cubicBezTo>
                    <a:cubicBezTo>
                      <a:pt x="45" y="18"/>
                      <a:pt x="53" y="16"/>
                      <a:pt x="60" y="10"/>
                    </a:cubicBezTo>
                    <a:cubicBezTo>
                      <a:pt x="64" y="7"/>
                      <a:pt x="68" y="4"/>
                      <a:pt x="72" y="0"/>
                    </a:cubicBezTo>
                    <a:cubicBezTo>
                      <a:pt x="73" y="9"/>
                      <a:pt x="74" y="17"/>
                      <a:pt x="71" y="26"/>
                    </a:cubicBezTo>
                    <a:cubicBezTo>
                      <a:pt x="70" y="31"/>
                      <a:pt x="69" y="37"/>
                      <a:pt x="72" y="42"/>
                    </a:cubicBezTo>
                    <a:cubicBezTo>
                      <a:pt x="72" y="42"/>
                      <a:pt x="73" y="43"/>
                      <a:pt x="73" y="44"/>
                    </a:cubicBezTo>
                    <a:cubicBezTo>
                      <a:pt x="72" y="52"/>
                      <a:pt x="71" y="60"/>
                      <a:pt x="71" y="69"/>
                    </a:cubicBezTo>
                    <a:cubicBezTo>
                      <a:pt x="71" y="69"/>
                      <a:pt x="70" y="70"/>
                      <a:pt x="70" y="70"/>
                    </a:cubicBezTo>
                    <a:cubicBezTo>
                      <a:pt x="70" y="75"/>
                      <a:pt x="73" y="80"/>
                      <a:pt x="72" y="85"/>
                    </a:cubicBezTo>
                    <a:cubicBezTo>
                      <a:pt x="70" y="90"/>
                      <a:pt x="71" y="94"/>
                      <a:pt x="71" y="99"/>
                    </a:cubicBezTo>
                    <a:cubicBezTo>
                      <a:pt x="72" y="106"/>
                      <a:pt x="71" y="113"/>
                      <a:pt x="71" y="120"/>
                    </a:cubicBezTo>
                    <a:cubicBezTo>
                      <a:pt x="72" y="133"/>
                      <a:pt x="68" y="146"/>
                      <a:pt x="70" y="158"/>
                    </a:cubicBezTo>
                    <a:cubicBezTo>
                      <a:pt x="70" y="165"/>
                      <a:pt x="68" y="172"/>
                      <a:pt x="68" y="178"/>
                    </a:cubicBezTo>
                    <a:cubicBezTo>
                      <a:pt x="68" y="182"/>
                      <a:pt x="69" y="186"/>
                      <a:pt x="69" y="190"/>
                    </a:cubicBezTo>
                    <a:cubicBezTo>
                      <a:pt x="69" y="203"/>
                      <a:pt x="69" y="217"/>
                      <a:pt x="69" y="231"/>
                    </a:cubicBezTo>
                    <a:cubicBezTo>
                      <a:pt x="69" y="235"/>
                      <a:pt x="68" y="240"/>
                      <a:pt x="68" y="244"/>
                    </a:cubicBezTo>
                    <a:cubicBezTo>
                      <a:pt x="67" y="254"/>
                      <a:pt x="67" y="263"/>
                      <a:pt x="66" y="273"/>
                    </a:cubicBezTo>
                    <a:cubicBezTo>
                      <a:pt x="66" y="280"/>
                      <a:pt x="61" y="283"/>
                      <a:pt x="56" y="285"/>
                    </a:cubicBezTo>
                    <a:cubicBezTo>
                      <a:pt x="52" y="286"/>
                      <a:pt x="47" y="287"/>
                      <a:pt x="43" y="287"/>
                    </a:cubicBezTo>
                    <a:cubicBezTo>
                      <a:pt x="36" y="288"/>
                      <a:pt x="31" y="282"/>
                      <a:pt x="34" y="276"/>
                    </a:cubicBezTo>
                    <a:cubicBezTo>
                      <a:pt x="35" y="272"/>
                      <a:pt x="35" y="269"/>
                      <a:pt x="33" y="266"/>
                    </a:cubicBezTo>
                    <a:cubicBezTo>
                      <a:pt x="31" y="262"/>
                      <a:pt x="30" y="258"/>
                      <a:pt x="28" y="254"/>
                    </a:cubicBezTo>
                    <a:cubicBezTo>
                      <a:pt x="28" y="254"/>
                      <a:pt x="28" y="253"/>
                      <a:pt x="28" y="253"/>
                    </a:cubicBezTo>
                    <a:cubicBezTo>
                      <a:pt x="28" y="242"/>
                      <a:pt x="19" y="235"/>
                      <a:pt x="14" y="226"/>
                    </a:cubicBezTo>
                    <a:cubicBezTo>
                      <a:pt x="12" y="221"/>
                      <a:pt x="10" y="217"/>
                      <a:pt x="10" y="212"/>
                    </a:cubicBezTo>
                    <a:cubicBezTo>
                      <a:pt x="10" y="202"/>
                      <a:pt x="8" y="193"/>
                      <a:pt x="8" y="183"/>
                    </a:cubicBezTo>
                    <a:cubicBezTo>
                      <a:pt x="7" y="176"/>
                      <a:pt x="8" y="168"/>
                      <a:pt x="8" y="161"/>
                    </a:cubicBezTo>
                    <a:cubicBezTo>
                      <a:pt x="8" y="157"/>
                      <a:pt x="7" y="154"/>
                      <a:pt x="7" y="150"/>
                    </a:cubicBezTo>
                    <a:cubicBezTo>
                      <a:pt x="7" y="145"/>
                      <a:pt x="8" y="139"/>
                      <a:pt x="8" y="134"/>
                    </a:cubicBezTo>
                    <a:cubicBezTo>
                      <a:pt x="8" y="124"/>
                      <a:pt x="9" y="114"/>
                      <a:pt x="8" y="104"/>
                    </a:cubicBezTo>
                    <a:cubicBezTo>
                      <a:pt x="4" y="102"/>
                      <a:pt x="6" y="98"/>
                      <a:pt x="7" y="96"/>
                    </a:cubicBezTo>
                    <a:cubicBezTo>
                      <a:pt x="8" y="93"/>
                      <a:pt x="3" y="91"/>
                      <a:pt x="6" y="89"/>
                    </a:cubicBezTo>
                    <a:cubicBezTo>
                      <a:pt x="4" y="83"/>
                      <a:pt x="7" y="78"/>
                      <a:pt x="7" y="73"/>
                    </a:cubicBezTo>
                    <a:cubicBezTo>
                      <a:pt x="6" y="60"/>
                      <a:pt x="6" y="47"/>
                      <a:pt x="5" y="34"/>
                    </a:cubicBezTo>
                    <a:cubicBezTo>
                      <a:pt x="5" y="31"/>
                      <a:pt x="6" y="28"/>
                      <a:pt x="5" y="25"/>
                    </a:cubicBezTo>
                    <a:cubicBezTo>
                      <a:pt x="5" y="23"/>
                      <a:pt x="5" y="19"/>
                      <a:pt x="4" y="18"/>
                    </a:cubicBezTo>
                    <a:cubicBezTo>
                      <a:pt x="0" y="15"/>
                      <a:pt x="1" y="13"/>
                      <a:pt x="3" y="9"/>
                    </a:cubicBezTo>
                    <a:cubicBezTo>
                      <a:pt x="3" y="9"/>
                      <a:pt x="3" y="8"/>
                      <a:pt x="3" y="8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93" name="Freeform 20"/>
              <p:cNvSpPr>
                <a:spLocks/>
              </p:cNvSpPr>
              <p:nvPr/>
            </p:nvSpPr>
            <p:spPr bwMode="auto">
              <a:xfrm>
                <a:off x="4953000" y="6261101"/>
                <a:ext cx="474663" cy="282575"/>
              </a:xfrm>
              <a:custGeom>
                <a:avLst/>
                <a:gdLst>
                  <a:gd name="T0" fmla="*/ 181 w 181"/>
                  <a:gd name="T1" fmla="*/ 40 h 108"/>
                  <a:gd name="T2" fmla="*/ 175 w 181"/>
                  <a:gd name="T3" fmla="*/ 53 h 108"/>
                  <a:gd name="T4" fmla="*/ 164 w 181"/>
                  <a:gd name="T5" fmla="*/ 73 h 108"/>
                  <a:gd name="T6" fmla="*/ 148 w 181"/>
                  <a:gd name="T7" fmla="*/ 85 h 108"/>
                  <a:gd name="T8" fmla="*/ 106 w 181"/>
                  <a:gd name="T9" fmla="*/ 102 h 108"/>
                  <a:gd name="T10" fmla="*/ 80 w 181"/>
                  <a:gd name="T11" fmla="*/ 106 h 108"/>
                  <a:gd name="T12" fmla="*/ 54 w 181"/>
                  <a:gd name="T13" fmla="*/ 104 h 108"/>
                  <a:gd name="T14" fmla="*/ 29 w 181"/>
                  <a:gd name="T15" fmla="*/ 96 h 108"/>
                  <a:gd name="T16" fmla="*/ 6 w 181"/>
                  <a:gd name="T17" fmla="*/ 80 h 108"/>
                  <a:gd name="T18" fmla="*/ 4 w 181"/>
                  <a:gd name="T19" fmla="*/ 74 h 108"/>
                  <a:gd name="T20" fmla="*/ 0 w 181"/>
                  <a:gd name="T21" fmla="*/ 50 h 108"/>
                  <a:gd name="T22" fmla="*/ 15 w 181"/>
                  <a:gd name="T23" fmla="*/ 29 h 108"/>
                  <a:gd name="T24" fmla="*/ 66 w 181"/>
                  <a:gd name="T25" fmla="*/ 10 h 108"/>
                  <a:gd name="T26" fmla="*/ 116 w 181"/>
                  <a:gd name="T27" fmla="*/ 3 h 108"/>
                  <a:gd name="T28" fmla="*/ 138 w 181"/>
                  <a:gd name="T29" fmla="*/ 10 h 108"/>
                  <a:gd name="T30" fmla="*/ 174 w 181"/>
                  <a:gd name="T31" fmla="*/ 35 h 108"/>
                  <a:gd name="T32" fmla="*/ 181 w 181"/>
                  <a:gd name="T33" fmla="*/ 40 h 10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81" h="108">
                    <a:moveTo>
                      <a:pt x="181" y="40"/>
                    </a:moveTo>
                    <a:cubicBezTo>
                      <a:pt x="179" y="45"/>
                      <a:pt x="178" y="49"/>
                      <a:pt x="175" y="53"/>
                    </a:cubicBezTo>
                    <a:cubicBezTo>
                      <a:pt x="172" y="60"/>
                      <a:pt x="169" y="67"/>
                      <a:pt x="164" y="73"/>
                    </a:cubicBezTo>
                    <a:cubicBezTo>
                      <a:pt x="160" y="77"/>
                      <a:pt x="154" y="81"/>
                      <a:pt x="148" y="85"/>
                    </a:cubicBezTo>
                    <a:cubicBezTo>
                      <a:pt x="135" y="93"/>
                      <a:pt x="121" y="98"/>
                      <a:pt x="106" y="102"/>
                    </a:cubicBezTo>
                    <a:cubicBezTo>
                      <a:pt x="98" y="105"/>
                      <a:pt x="88" y="104"/>
                      <a:pt x="80" y="106"/>
                    </a:cubicBezTo>
                    <a:cubicBezTo>
                      <a:pt x="71" y="108"/>
                      <a:pt x="63" y="105"/>
                      <a:pt x="54" y="104"/>
                    </a:cubicBezTo>
                    <a:cubicBezTo>
                      <a:pt x="46" y="102"/>
                      <a:pt x="37" y="100"/>
                      <a:pt x="29" y="96"/>
                    </a:cubicBezTo>
                    <a:cubicBezTo>
                      <a:pt x="19" y="93"/>
                      <a:pt x="13" y="86"/>
                      <a:pt x="6" y="80"/>
                    </a:cubicBezTo>
                    <a:cubicBezTo>
                      <a:pt x="5" y="79"/>
                      <a:pt x="4" y="76"/>
                      <a:pt x="4" y="74"/>
                    </a:cubicBezTo>
                    <a:cubicBezTo>
                      <a:pt x="1" y="66"/>
                      <a:pt x="0" y="58"/>
                      <a:pt x="0" y="50"/>
                    </a:cubicBezTo>
                    <a:cubicBezTo>
                      <a:pt x="0" y="39"/>
                      <a:pt x="5" y="33"/>
                      <a:pt x="15" y="29"/>
                    </a:cubicBezTo>
                    <a:cubicBezTo>
                      <a:pt x="32" y="23"/>
                      <a:pt x="49" y="16"/>
                      <a:pt x="66" y="10"/>
                    </a:cubicBezTo>
                    <a:cubicBezTo>
                      <a:pt x="82" y="4"/>
                      <a:pt x="98" y="0"/>
                      <a:pt x="116" y="3"/>
                    </a:cubicBezTo>
                    <a:cubicBezTo>
                      <a:pt x="123" y="4"/>
                      <a:pt x="131" y="7"/>
                      <a:pt x="138" y="10"/>
                    </a:cubicBezTo>
                    <a:cubicBezTo>
                      <a:pt x="152" y="16"/>
                      <a:pt x="165" y="23"/>
                      <a:pt x="174" y="35"/>
                    </a:cubicBezTo>
                    <a:cubicBezTo>
                      <a:pt x="176" y="37"/>
                      <a:pt x="178" y="38"/>
                      <a:pt x="181" y="40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94" name="Freeform 21"/>
              <p:cNvSpPr>
                <a:spLocks/>
              </p:cNvSpPr>
              <p:nvPr/>
            </p:nvSpPr>
            <p:spPr bwMode="auto">
              <a:xfrm>
                <a:off x="3897313" y="2744788"/>
                <a:ext cx="1654175" cy="635000"/>
              </a:xfrm>
              <a:custGeom>
                <a:avLst/>
                <a:gdLst>
                  <a:gd name="T0" fmla="*/ 630 w 630"/>
                  <a:gd name="T1" fmla="*/ 35 h 242"/>
                  <a:gd name="T2" fmla="*/ 630 w 630"/>
                  <a:gd name="T3" fmla="*/ 41 h 242"/>
                  <a:gd name="T4" fmla="*/ 625 w 630"/>
                  <a:gd name="T5" fmla="*/ 63 h 242"/>
                  <a:gd name="T6" fmla="*/ 619 w 630"/>
                  <a:gd name="T7" fmla="*/ 69 h 242"/>
                  <a:gd name="T8" fmla="*/ 588 w 630"/>
                  <a:gd name="T9" fmla="*/ 85 h 242"/>
                  <a:gd name="T10" fmla="*/ 568 w 630"/>
                  <a:gd name="T11" fmla="*/ 96 h 242"/>
                  <a:gd name="T12" fmla="*/ 538 w 630"/>
                  <a:gd name="T13" fmla="*/ 110 h 242"/>
                  <a:gd name="T14" fmla="*/ 502 w 630"/>
                  <a:gd name="T15" fmla="*/ 130 h 242"/>
                  <a:gd name="T16" fmla="*/ 479 w 630"/>
                  <a:gd name="T17" fmla="*/ 140 h 242"/>
                  <a:gd name="T18" fmla="*/ 450 w 630"/>
                  <a:gd name="T19" fmla="*/ 154 h 242"/>
                  <a:gd name="T20" fmla="*/ 408 w 630"/>
                  <a:gd name="T21" fmla="*/ 176 h 242"/>
                  <a:gd name="T22" fmla="*/ 369 w 630"/>
                  <a:gd name="T23" fmla="*/ 194 h 242"/>
                  <a:gd name="T24" fmla="*/ 338 w 630"/>
                  <a:gd name="T25" fmla="*/ 211 h 242"/>
                  <a:gd name="T26" fmla="*/ 285 w 630"/>
                  <a:gd name="T27" fmla="*/ 240 h 242"/>
                  <a:gd name="T28" fmla="*/ 274 w 630"/>
                  <a:gd name="T29" fmla="*/ 238 h 242"/>
                  <a:gd name="T30" fmla="*/ 239 w 630"/>
                  <a:gd name="T31" fmla="*/ 214 h 242"/>
                  <a:gd name="T32" fmla="*/ 201 w 630"/>
                  <a:gd name="T33" fmla="*/ 190 h 242"/>
                  <a:gd name="T34" fmla="*/ 195 w 630"/>
                  <a:gd name="T35" fmla="*/ 185 h 242"/>
                  <a:gd name="T36" fmla="*/ 175 w 630"/>
                  <a:gd name="T37" fmla="*/ 170 h 242"/>
                  <a:gd name="T38" fmla="*/ 139 w 630"/>
                  <a:gd name="T39" fmla="*/ 148 h 242"/>
                  <a:gd name="T40" fmla="*/ 112 w 630"/>
                  <a:gd name="T41" fmla="*/ 127 h 242"/>
                  <a:gd name="T42" fmla="*/ 73 w 630"/>
                  <a:gd name="T43" fmla="*/ 98 h 242"/>
                  <a:gd name="T44" fmla="*/ 51 w 630"/>
                  <a:gd name="T45" fmla="*/ 82 h 242"/>
                  <a:gd name="T46" fmla="*/ 28 w 630"/>
                  <a:gd name="T47" fmla="*/ 62 h 242"/>
                  <a:gd name="T48" fmla="*/ 18 w 630"/>
                  <a:gd name="T49" fmla="*/ 53 h 242"/>
                  <a:gd name="T50" fmla="*/ 9 w 630"/>
                  <a:gd name="T51" fmla="*/ 37 h 242"/>
                  <a:gd name="T52" fmla="*/ 5 w 630"/>
                  <a:gd name="T53" fmla="*/ 22 h 242"/>
                  <a:gd name="T54" fmla="*/ 2 w 630"/>
                  <a:gd name="T55" fmla="*/ 8 h 242"/>
                  <a:gd name="T56" fmla="*/ 0 w 630"/>
                  <a:gd name="T57" fmla="*/ 0 h 242"/>
                  <a:gd name="T58" fmla="*/ 6 w 630"/>
                  <a:gd name="T59" fmla="*/ 3 h 242"/>
                  <a:gd name="T60" fmla="*/ 15 w 630"/>
                  <a:gd name="T61" fmla="*/ 11 h 242"/>
                  <a:gd name="T62" fmla="*/ 42 w 630"/>
                  <a:gd name="T63" fmla="*/ 35 h 242"/>
                  <a:gd name="T64" fmla="*/ 66 w 630"/>
                  <a:gd name="T65" fmla="*/ 54 h 242"/>
                  <a:gd name="T66" fmla="*/ 89 w 630"/>
                  <a:gd name="T67" fmla="*/ 74 h 242"/>
                  <a:gd name="T68" fmla="*/ 109 w 630"/>
                  <a:gd name="T69" fmla="*/ 91 h 242"/>
                  <a:gd name="T70" fmla="*/ 123 w 630"/>
                  <a:gd name="T71" fmla="*/ 104 h 242"/>
                  <a:gd name="T72" fmla="*/ 139 w 630"/>
                  <a:gd name="T73" fmla="*/ 119 h 242"/>
                  <a:gd name="T74" fmla="*/ 149 w 630"/>
                  <a:gd name="T75" fmla="*/ 127 h 242"/>
                  <a:gd name="T76" fmla="*/ 162 w 630"/>
                  <a:gd name="T77" fmla="*/ 137 h 242"/>
                  <a:gd name="T78" fmla="*/ 182 w 630"/>
                  <a:gd name="T79" fmla="*/ 153 h 242"/>
                  <a:gd name="T80" fmla="*/ 200 w 630"/>
                  <a:gd name="T81" fmla="*/ 165 h 242"/>
                  <a:gd name="T82" fmla="*/ 218 w 630"/>
                  <a:gd name="T83" fmla="*/ 178 h 242"/>
                  <a:gd name="T84" fmla="*/ 236 w 630"/>
                  <a:gd name="T85" fmla="*/ 192 h 242"/>
                  <a:gd name="T86" fmla="*/ 256 w 630"/>
                  <a:gd name="T87" fmla="*/ 208 h 242"/>
                  <a:gd name="T88" fmla="*/ 282 w 630"/>
                  <a:gd name="T89" fmla="*/ 226 h 242"/>
                  <a:gd name="T90" fmla="*/ 297 w 630"/>
                  <a:gd name="T91" fmla="*/ 230 h 242"/>
                  <a:gd name="T92" fmla="*/ 320 w 630"/>
                  <a:gd name="T93" fmla="*/ 213 h 242"/>
                  <a:gd name="T94" fmla="*/ 326 w 630"/>
                  <a:gd name="T95" fmla="*/ 209 h 242"/>
                  <a:gd name="T96" fmla="*/ 340 w 630"/>
                  <a:gd name="T97" fmla="*/ 201 h 242"/>
                  <a:gd name="T98" fmla="*/ 363 w 630"/>
                  <a:gd name="T99" fmla="*/ 188 h 242"/>
                  <a:gd name="T100" fmla="*/ 382 w 630"/>
                  <a:gd name="T101" fmla="*/ 179 h 242"/>
                  <a:gd name="T102" fmla="*/ 401 w 630"/>
                  <a:gd name="T103" fmla="*/ 168 h 242"/>
                  <a:gd name="T104" fmla="*/ 433 w 630"/>
                  <a:gd name="T105" fmla="*/ 150 h 242"/>
                  <a:gd name="T106" fmla="*/ 460 w 630"/>
                  <a:gd name="T107" fmla="*/ 134 h 242"/>
                  <a:gd name="T108" fmla="*/ 480 w 630"/>
                  <a:gd name="T109" fmla="*/ 123 h 242"/>
                  <a:gd name="T110" fmla="*/ 526 w 630"/>
                  <a:gd name="T111" fmla="*/ 97 h 242"/>
                  <a:gd name="T112" fmla="*/ 546 w 630"/>
                  <a:gd name="T113" fmla="*/ 84 h 242"/>
                  <a:gd name="T114" fmla="*/ 562 w 630"/>
                  <a:gd name="T115" fmla="*/ 74 h 242"/>
                  <a:gd name="T116" fmla="*/ 588 w 630"/>
                  <a:gd name="T117" fmla="*/ 58 h 242"/>
                  <a:gd name="T118" fmla="*/ 601 w 630"/>
                  <a:gd name="T119" fmla="*/ 48 h 242"/>
                  <a:gd name="T120" fmla="*/ 617 w 630"/>
                  <a:gd name="T121" fmla="*/ 40 h 242"/>
                  <a:gd name="T122" fmla="*/ 628 w 630"/>
                  <a:gd name="T123" fmla="*/ 34 h 242"/>
                  <a:gd name="T124" fmla="*/ 630 w 630"/>
                  <a:gd name="T125" fmla="*/ 35 h 2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630" h="242">
                    <a:moveTo>
                      <a:pt x="630" y="35"/>
                    </a:moveTo>
                    <a:cubicBezTo>
                      <a:pt x="630" y="37"/>
                      <a:pt x="630" y="39"/>
                      <a:pt x="630" y="41"/>
                    </a:cubicBezTo>
                    <a:cubicBezTo>
                      <a:pt x="628" y="49"/>
                      <a:pt x="627" y="56"/>
                      <a:pt x="625" y="63"/>
                    </a:cubicBezTo>
                    <a:cubicBezTo>
                      <a:pt x="624" y="66"/>
                      <a:pt x="622" y="68"/>
                      <a:pt x="619" y="69"/>
                    </a:cubicBezTo>
                    <a:cubicBezTo>
                      <a:pt x="609" y="75"/>
                      <a:pt x="598" y="80"/>
                      <a:pt x="588" y="85"/>
                    </a:cubicBezTo>
                    <a:cubicBezTo>
                      <a:pt x="581" y="89"/>
                      <a:pt x="575" y="93"/>
                      <a:pt x="568" y="96"/>
                    </a:cubicBezTo>
                    <a:cubicBezTo>
                      <a:pt x="558" y="101"/>
                      <a:pt x="548" y="105"/>
                      <a:pt x="538" y="110"/>
                    </a:cubicBezTo>
                    <a:cubicBezTo>
                      <a:pt x="526" y="116"/>
                      <a:pt x="514" y="123"/>
                      <a:pt x="502" y="130"/>
                    </a:cubicBezTo>
                    <a:cubicBezTo>
                      <a:pt x="495" y="134"/>
                      <a:pt x="487" y="137"/>
                      <a:pt x="479" y="140"/>
                    </a:cubicBezTo>
                    <a:cubicBezTo>
                      <a:pt x="469" y="145"/>
                      <a:pt x="459" y="150"/>
                      <a:pt x="450" y="154"/>
                    </a:cubicBezTo>
                    <a:cubicBezTo>
                      <a:pt x="436" y="161"/>
                      <a:pt x="423" y="170"/>
                      <a:pt x="408" y="176"/>
                    </a:cubicBezTo>
                    <a:cubicBezTo>
                      <a:pt x="395" y="181"/>
                      <a:pt x="382" y="188"/>
                      <a:pt x="369" y="194"/>
                    </a:cubicBezTo>
                    <a:cubicBezTo>
                      <a:pt x="359" y="200"/>
                      <a:pt x="348" y="206"/>
                      <a:pt x="338" y="211"/>
                    </a:cubicBezTo>
                    <a:cubicBezTo>
                      <a:pt x="320" y="221"/>
                      <a:pt x="302" y="230"/>
                      <a:pt x="285" y="240"/>
                    </a:cubicBezTo>
                    <a:cubicBezTo>
                      <a:pt x="280" y="242"/>
                      <a:pt x="277" y="240"/>
                      <a:pt x="274" y="238"/>
                    </a:cubicBezTo>
                    <a:cubicBezTo>
                      <a:pt x="262" y="230"/>
                      <a:pt x="251" y="222"/>
                      <a:pt x="239" y="214"/>
                    </a:cubicBezTo>
                    <a:cubicBezTo>
                      <a:pt x="226" y="206"/>
                      <a:pt x="213" y="198"/>
                      <a:pt x="201" y="190"/>
                    </a:cubicBezTo>
                    <a:cubicBezTo>
                      <a:pt x="199" y="189"/>
                      <a:pt x="197" y="187"/>
                      <a:pt x="195" y="185"/>
                    </a:cubicBezTo>
                    <a:cubicBezTo>
                      <a:pt x="189" y="180"/>
                      <a:pt x="182" y="174"/>
                      <a:pt x="175" y="170"/>
                    </a:cubicBezTo>
                    <a:cubicBezTo>
                      <a:pt x="162" y="164"/>
                      <a:pt x="150" y="156"/>
                      <a:pt x="139" y="148"/>
                    </a:cubicBezTo>
                    <a:cubicBezTo>
                      <a:pt x="129" y="141"/>
                      <a:pt x="121" y="134"/>
                      <a:pt x="112" y="127"/>
                    </a:cubicBezTo>
                    <a:cubicBezTo>
                      <a:pt x="99" y="117"/>
                      <a:pt x="86" y="107"/>
                      <a:pt x="73" y="98"/>
                    </a:cubicBezTo>
                    <a:cubicBezTo>
                      <a:pt x="66" y="92"/>
                      <a:pt x="58" y="88"/>
                      <a:pt x="51" y="82"/>
                    </a:cubicBezTo>
                    <a:cubicBezTo>
                      <a:pt x="43" y="76"/>
                      <a:pt x="36" y="68"/>
                      <a:pt x="28" y="62"/>
                    </a:cubicBezTo>
                    <a:cubicBezTo>
                      <a:pt x="25" y="59"/>
                      <a:pt x="22" y="55"/>
                      <a:pt x="18" y="53"/>
                    </a:cubicBezTo>
                    <a:cubicBezTo>
                      <a:pt x="12" y="49"/>
                      <a:pt x="10" y="43"/>
                      <a:pt x="9" y="37"/>
                    </a:cubicBezTo>
                    <a:cubicBezTo>
                      <a:pt x="8" y="32"/>
                      <a:pt x="7" y="27"/>
                      <a:pt x="5" y="22"/>
                    </a:cubicBezTo>
                    <a:cubicBezTo>
                      <a:pt x="3" y="18"/>
                      <a:pt x="1" y="13"/>
                      <a:pt x="2" y="8"/>
                    </a:cubicBezTo>
                    <a:cubicBezTo>
                      <a:pt x="2" y="6"/>
                      <a:pt x="1" y="3"/>
                      <a:pt x="0" y="0"/>
                    </a:cubicBezTo>
                    <a:cubicBezTo>
                      <a:pt x="3" y="1"/>
                      <a:pt x="5" y="2"/>
                      <a:pt x="6" y="3"/>
                    </a:cubicBezTo>
                    <a:cubicBezTo>
                      <a:pt x="9" y="5"/>
                      <a:pt x="11" y="9"/>
                      <a:pt x="15" y="11"/>
                    </a:cubicBezTo>
                    <a:cubicBezTo>
                      <a:pt x="25" y="18"/>
                      <a:pt x="34" y="26"/>
                      <a:pt x="42" y="35"/>
                    </a:cubicBezTo>
                    <a:cubicBezTo>
                      <a:pt x="49" y="42"/>
                      <a:pt x="58" y="48"/>
                      <a:pt x="66" y="54"/>
                    </a:cubicBezTo>
                    <a:cubicBezTo>
                      <a:pt x="74" y="61"/>
                      <a:pt x="81" y="67"/>
                      <a:pt x="89" y="74"/>
                    </a:cubicBezTo>
                    <a:cubicBezTo>
                      <a:pt x="96" y="79"/>
                      <a:pt x="103" y="85"/>
                      <a:pt x="109" y="91"/>
                    </a:cubicBezTo>
                    <a:cubicBezTo>
                      <a:pt x="114" y="95"/>
                      <a:pt x="119" y="100"/>
                      <a:pt x="123" y="104"/>
                    </a:cubicBezTo>
                    <a:cubicBezTo>
                      <a:pt x="127" y="110"/>
                      <a:pt x="133" y="114"/>
                      <a:pt x="139" y="119"/>
                    </a:cubicBezTo>
                    <a:cubicBezTo>
                      <a:pt x="142" y="121"/>
                      <a:pt x="145" y="124"/>
                      <a:pt x="149" y="127"/>
                    </a:cubicBezTo>
                    <a:cubicBezTo>
                      <a:pt x="153" y="131"/>
                      <a:pt x="158" y="134"/>
                      <a:pt x="162" y="137"/>
                    </a:cubicBezTo>
                    <a:cubicBezTo>
                      <a:pt x="169" y="142"/>
                      <a:pt x="176" y="148"/>
                      <a:pt x="182" y="153"/>
                    </a:cubicBezTo>
                    <a:cubicBezTo>
                      <a:pt x="188" y="157"/>
                      <a:pt x="194" y="161"/>
                      <a:pt x="200" y="165"/>
                    </a:cubicBezTo>
                    <a:cubicBezTo>
                      <a:pt x="206" y="169"/>
                      <a:pt x="212" y="174"/>
                      <a:pt x="218" y="178"/>
                    </a:cubicBezTo>
                    <a:cubicBezTo>
                      <a:pt x="224" y="183"/>
                      <a:pt x="230" y="187"/>
                      <a:pt x="236" y="192"/>
                    </a:cubicBezTo>
                    <a:cubicBezTo>
                      <a:pt x="242" y="197"/>
                      <a:pt x="249" y="203"/>
                      <a:pt x="256" y="208"/>
                    </a:cubicBezTo>
                    <a:cubicBezTo>
                      <a:pt x="264" y="215"/>
                      <a:pt x="273" y="221"/>
                      <a:pt x="282" y="226"/>
                    </a:cubicBezTo>
                    <a:cubicBezTo>
                      <a:pt x="286" y="229"/>
                      <a:pt x="292" y="229"/>
                      <a:pt x="297" y="230"/>
                    </a:cubicBezTo>
                    <a:cubicBezTo>
                      <a:pt x="304" y="222"/>
                      <a:pt x="311" y="217"/>
                      <a:pt x="320" y="213"/>
                    </a:cubicBezTo>
                    <a:cubicBezTo>
                      <a:pt x="322" y="212"/>
                      <a:pt x="324" y="210"/>
                      <a:pt x="326" y="209"/>
                    </a:cubicBezTo>
                    <a:cubicBezTo>
                      <a:pt x="330" y="206"/>
                      <a:pt x="335" y="203"/>
                      <a:pt x="340" y="201"/>
                    </a:cubicBezTo>
                    <a:cubicBezTo>
                      <a:pt x="348" y="196"/>
                      <a:pt x="355" y="192"/>
                      <a:pt x="363" y="188"/>
                    </a:cubicBezTo>
                    <a:cubicBezTo>
                      <a:pt x="369" y="184"/>
                      <a:pt x="376" y="182"/>
                      <a:pt x="382" y="179"/>
                    </a:cubicBezTo>
                    <a:cubicBezTo>
                      <a:pt x="389" y="175"/>
                      <a:pt x="395" y="171"/>
                      <a:pt x="401" y="168"/>
                    </a:cubicBezTo>
                    <a:cubicBezTo>
                      <a:pt x="412" y="162"/>
                      <a:pt x="422" y="155"/>
                      <a:pt x="433" y="150"/>
                    </a:cubicBezTo>
                    <a:cubicBezTo>
                      <a:pt x="442" y="144"/>
                      <a:pt x="451" y="139"/>
                      <a:pt x="460" y="134"/>
                    </a:cubicBezTo>
                    <a:cubicBezTo>
                      <a:pt x="467" y="131"/>
                      <a:pt x="474" y="127"/>
                      <a:pt x="480" y="123"/>
                    </a:cubicBezTo>
                    <a:cubicBezTo>
                      <a:pt x="496" y="114"/>
                      <a:pt x="511" y="106"/>
                      <a:pt x="526" y="97"/>
                    </a:cubicBezTo>
                    <a:cubicBezTo>
                      <a:pt x="533" y="93"/>
                      <a:pt x="539" y="88"/>
                      <a:pt x="546" y="84"/>
                    </a:cubicBezTo>
                    <a:cubicBezTo>
                      <a:pt x="551" y="80"/>
                      <a:pt x="557" y="77"/>
                      <a:pt x="562" y="74"/>
                    </a:cubicBezTo>
                    <a:cubicBezTo>
                      <a:pt x="570" y="69"/>
                      <a:pt x="579" y="64"/>
                      <a:pt x="588" y="58"/>
                    </a:cubicBezTo>
                    <a:cubicBezTo>
                      <a:pt x="592" y="55"/>
                      <a:pt x="597" y="52"/>
                      <a:pt x="601" y="48"/>
                    </a:cubicBezTo>
                    <a:cubicBezTo>
                      <a:pt x="606" y="45"/>
                      <a:pt x="611" y="42"/>
                      <a:pt x="617" y="40"/>
                    </a:cubicBezTo>
                    <a:cubicBezTo>
                      <a:pt x="621" y="38"/>
                      <a:pt x="624" y="36"/>
                      <a:pt x="628" y="34"/>
                    </a:cubicBezTo>
                    <a:cubicBezTo>
                      <a:pt x="629" y="34"/>
                      <a:pt x="629" y="34"/>
                      <a:pt x="630" y="35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95" name="Freeform 22"/>
              <p:cNvSpPr>
                <a:spLocks/>
              </p:cNvSpPr>
              <p:nvPr/>
            </p:nvSpPr>
            <p:spPr bwMode="auto">
              <a:xfrm>
                <a:off x="3878263" y="6181726"/>
                <a:ext cx="520700" cy="257175"/>
              </a:xfrm>
              <a:custGeom>
                <a:avLst/>
                <a:gdLst>
                  <a:gd name="T0" fmla="*/ 192 w 198"/>
                  <a:gd name="T1" fmla="*/ 98 h 98"/>
                  <a:gd name="T2" fmla="*/ 182 w 198"/>
                  <a:gd name="T3" fmla="*/ 91 h 98"/>
                  <a:gd name="T4" fmla="*/ 162 w 198"/>
                  <a:gd name="T5" fmla="*/ 79 h 98"/>
                  <a:gd name="T6" fmla="*/ 156 w 198"/>
                  <a:gd name="T7" fmla="*/ 77 h 98"/>
                  <a:gd name="T8" fmla="*/ 143 w 198"/>
                  <a:gd name="T9" fmla="*/ 66 h 98"/>
                  <a:gd name="T10" fmla="*/ 112 w 198"/>
                  <a:gd name="T11" fmla="*/ 56 h 98"/>
                  <a:gd name="T12" fmla="*/ 64 w 198"/>
                  <a:gd name="T13" fmla="*/ 51 h 98"/>
                  <a:gd name="T14" fmla="*/ 26 w 198"/>
                  <a:gd name="T15" fmla="*/ 51 h 98"/>
                  <a:gd name="T16" fmla="*/ 11 w 198"/>
                  <a:gd name="T17" fmla="*/ 54 h 98"/>
                  <a:gd name="T18" fmla="*/ 3 w 198"/>
                  <a:gd name="T19" fmla="*/ 57 h 98"/>
                  <a:gd name="T20" fmla="*/ 1 w 198"/>
                  <a:gd name="T21" fmla="*/ 46 h 98"/>
                  <a:gd name="T22" fmla="*/ 9 w 198"/>
                  <a:gd name="T23" fmla="*/ 14 h 98"/>
                  <a:gd name="T24" fmla="*/ 15 w 198"/>
                  <a:gd name="T25" fmla="*/ 8 h 98"/>
                  <a:gd name="T26" fmla="*/ 52 w 198"/>
                  <a:gd name="T27" fmla="*/ 1 h 98"/>
                  <a:gd name="T28" fmla="*/ 96 w 198"/>
                  <a:gd name="T29" fmla="*/ 0 h 98"/>
                  <a:gd name="T30" fmla="*/ 138 w 198"/>
                  <a:gd name="T31" fmla="*/ 7 h 98"/>
                  <a:gd name="T32" fmla="*/ 154 w 198"/>
                  <a:gd name="T33" fmla="*/ 16 h 98"/>
                  <a:gd name="T34" fmla="*/ 187 w 198"/>
                  <a:gd name="T35" fmla="*/ 35 h 98"/>
                  <a:gd name="T36" fmla="*/ 196 w 198"/>
                  <a:gd name="T37" fmla="*/ 48 h 98"/>
                  <a:gd name="T38" fmla="*/ 196 w 198"/>
                  <a:gd name="T39" fmla="*/ 80 h 98"/>
                  <a:gd name="T40" fmla="*/ 192 w 198"/>
                  <a:gd name="T41" fmla="*/ 98 h 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98" h="98">
                    <a:moveTo>
                      <a:pt x="192" y="98"/>
                    </a:moveTo>
                    <a:cubicBezTo>
                      <a:pt x="188" y="95"/>
                      <a:pt x="185" y="93"/>
                      <a:pt x="182" y="91"/>
                    </a:cubicBezTo>
                    <a:cubicBezTo>
                      <a:pt x="176" y="85"/>
                      <a:pt x="169" y="82"/>
                      <a:pt x="162" y="79"/>
                    </a:cubicBezTo>
                    <a:cubicBezTo>
                      <a:pt x="160" y="79"/>
                      <a:pt x="158" y="78"/>
                      <a:pt x="156" y="77"/>
                    </a:cubicBezTo>
                    <a:cubicBezTo>
                      <a:pt x="152" y="73"/>
                      <a:pt x="148" y="69"/>
                      <a:pt x="143" y="66"/>
                    </a:cubicBezTo>
                    <a:cubicBezTo>
                      <a:pt x="133" y="62"/>
                      <a:pt x="122" y="58"/>
                      <a:pt x="112" y="56"/>
                    </a:cubicBezTo>
                    <a:cubicBezTo>
                      <a:pt x="96" y="52"/>
                      <a:pt x="80" y="50"/>
                      <a:pt x="64" y="51"/>
                    </a:cubicBezTo>
                    <a:cubicBezTo>
                      <a:pt x="51" y="51"/>
                      <a:pt x="39" y="50"/>
                      <a:pt x="26" y="51"/>
                    </a:cubicBezTo>
                    <a:cubicBezTo>
                      <a:pt x="21" y="51"/>
                      <a:pt x="16" y="53"/>
                      <a:pt x="11" y="54"/>
                    </a:cubicBezTo>
                    <a:cubicBezTo>
                      <a:pt x="8" y="55"/>
                      <a:pt x="5" y="56"/>
                      <a:pt x="3" y="57"/>
                    </a:cubicBezTo>
                    <a:cubicBezTo>
                      <a:pt x="0" y="53"/>
                      <a:pt x="0" y="50"/>
                      <a:pt x="1" y="46"/>
                    </a:cubicBezTo>
                    <a:cubicBezTo>
                      <a:pt x="4" y="36"/>
                      <a:pt x="6" y="25"/>
                      <a:pt x="9" y="14"/>
                    </a:cubicBezTo>
                    <a:cubicBezTo>
                      <a:pt x="10" y="11"/>
                      <a:pt x="11" y="9"/>
                      <a:pt x="15" y="8"/>
                    </a:cubicBezTo>
                    <a:cubicBezTo>
                      <a:pt x="27" y="3"/>
                      <a:pt x="39" y="1"/>
                      <a:pt x="52" y="1"/>
                    </a:cubicBezTo>
                    <a:cubicBezTo>
                      <a:pt x="67" y="0"/>
                      <a:pt x="81" y="0"/>
                      <a:pt x="96" y="0"/>
                    </a:cubicBezTo>
                    <a:cubicBezTo>
                      <a:pt x="111" y="0"/>
                      <a:pt x="125" y="3"/>
                      <a:pt x="138" y="7"/>
                    </a:cubicBezTo>
                    <a:cubicBezTo>
                      <a:pt x="144" y="9"/>
                      <a:pt x="149" y="13"/>
                      <a:pt x="154" y="16"/>
                    </a:cubicBezTo>
                    <a:cubicBezTo>
                      <a:pt x="165" y="22"/>
                      <a:pt x="176" y="28"/>
                      <a:pt x="187" y="35"/>
                    </a:cubicBezTo>
                    <a:cubicBezTo>
                      <a:pt x="192" y="38"/>
                      <a:pt x="195" y="43"/>
                      <a:pt x="196" y="48"/>
                    </a:cubicBezTo>
                    <a:cubicBezTo>
                      <a:pt x="197" y="59"/>
                      <a:pt x="198" y="69"/>
                      <a:pt x="196" y="80"/>
                    </a:cubicBezTo>
                    <a:cubicBezTo>
                      <a:pt x="195" y="85"/>
                      <a:pt x="194" y="91"/>
                      <a:pt x="192" y="98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96" name="Freeform 23"/>
              <p:cNvSpPr>
                <a:spLocks/>
              </p:cNvSpPr>
              <p:nvPr/>
            </p:nvSpPr>
            <p:spPr bwMode="auto">
              <a:xfrm>
                <a:off x="5470525" y="4494213"/>
                <a:ext cx="293688" cy="207963"/>
              </a:xfrm>
              <a:custGeom>
                <a:avLst/>
                <a:gdLst>
                  <a:gd name="T0" fmla="*/ 8 w 112"/>
                  <a:gd name="T1" fmla="*/ 77 h 79"/>
                  <a:gd name="T2" fmla="*/ 5 w 112"/>
                  <a:gd name="T3" fmla="*/ 55 h 79"/>
                  <a:gd name="T4" fmla="*/ 3 w 112"/>
                  <a:gd name="T5" fmla="*/ 30 h 79"/>
                  <a:gd name="T6" fmla="*/ 0 w 112"/>
                  <a:gd name="T7" fmla="*/ 4 h 79"/>
                  <a:gd name="T8" fmla="*/ 2 w 112"/>
                  <a:gd name="T9" fmla="*/ 3 h 79"/>
                  <a:gd name="T10" fmla="*/ 25 w 112"/>
                  <a:gd name="T11" fmla="*/ 2 h 79"/>
                  <a:gd name="T12" fmla="*/ 49 w 112"/>
                  <a:gd name="T13" fmla="*/ 2 h 79"/>
                  <a:gd name="T14" fmla="*/ 59 w 112"/>
                  <a:gd name="T15" fmla="*/ 2 h 79"/>
                  <a:gd name="T16" fmla="*/ 111 w 112"/>
                  <a:gd name="T17" fmla="*/ 2 h 79"/>
                  <a:gd name="T18" fmla="*/ 111 w 112"/>
                  <a:gd name="T19" fmla="*/ 28 h 79"/>
                  <a:gd name="T20" fmla="*/ 110 w 112"/>
                  <a:gd name="T21" fmla="*/ 52 h 79"/>
                  <a:gd name="T22" fmla="*/ 112 w 112"/>
                  <a:gd name="T23" fmla="*/ 77 h 79"/>
                  <a:gd name="T24" fmla="*/ 82 w 112"/>
                  <a:gd name="T25" fmla="*/ 75 h 79"/>
                  <a:gd name="T26" fmla="*/ 65 w 112"/>
                  <a:gd name="T27" fmla="*/ 75 h 79"/>
                  <a:gd name="T28" fmla="*/ 53 w 112"/>
                  <a:gd name="T29" fmla="*/ 77 h 79"/>
                  <a:gd name="T30" fmla="*/ 22 w 112"/>
                  <a:gd name="T31" fmla="*/ 78 h 79"/>
                  <a:gd name="T32" fmla="*/ 8 w 112"/>
                  <a:gd name="T33" fmla="*/ 77 h 7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12" h="79">
                    <a:moveTo>
                      <a:pt x="8" y="77"/>
                    </a:moveTo>
                    <a:cubicBezTo>
                      <a:pt x="7" y="69"/>
                      <a:pt x="6" y="62"/>
                      <a:pt x="5" y="55"/>
                    </a:cubicBezTo>
                    <a:cubicBezTo>
                      <a:pt x="4" y="47"/>
                      <a:pt x="2" y="38"/>
                      <a:pt x="3" y="30"/>
                    </a:cubicBezTo>
                    <a:cubicBezTo>
                      <a:pt x="3" y="21"/>
                      <a:pt x="0" y="13"/>
                      <a:pt x="0" y="4"/>
                    </a:cubicBezTo>
                    <a:cubicBezTo>
                      <a:pt x="1" y="3"/>
                      <a:pt x="1" y="3"/>
                      <a:pt x="2" y="3"/>
                    </a:cubicBezTo>
                    <a:cubicBezTo>
                      <a:pt x="10" y="5"/>
                      <a:pt x="17" y="0"/>
                      <a:pt x="25" y="2"/>
                    </a:cubicBezTo>
                    <a:cubicBezTo>
                      <a:pt x="33" y="3"/>
                      <a:pt x="41" y="2"/>
                      <a:pt x="49" y="2"/>
                    </a:cubicBezTo>
                    <a:cubicBezTo>
                      <a:pt x="52" y="2"/>
                      <a:pt x="55" y="2"/>
                      <a:pt x="59" y="2"/>
                    </a:cubicBezTo>
                    <a:cubicBezTo>
                      <a:pt x="76" y="2"/>
                      <a:pt x="93" y="2"/>
                      <a:pt x="111" y="2"/>
                    </a:cubicBezTo>
                    <a:cubicBezTo>
                      <a:pt x="111" y="11"/>
                      <a:pt x="110" y="19"/>
                      <a:pt x="111" y="28"/>
                    </a:cubicBezTo>
                    <a:cubicBezTo>
                      <a:pt x="112" y="36"/>
                      <a:pt x="110" y="44"/>
                      <a:pt x="110" y="52"/>
                    </a:cubicBezTo>
                    <a:cubicBezTo>
                      <a:pt x="111" y="60"/>
                      <a:pt x="111" y="68"/>
                      <a:pt x="112" y="77"/>
                    </a:cubicBezTo>
                    <a:cubicBezTo>
                      <a:pt x="101" y="78"/>
                      <a:pt x="92" y="77"/>
                      <a:pt x="82" y="75"/>
                    </a:cubicBezTo>
                    <a:cubicBezTo>
                      <a:pt x="76" y="73"/>
                      <a:pt x="71" y="74"/>
                      <a:pt x="65" y="75"/>
                    </a:cubicBezTo>
                    <a:cubicBezTo>
                      <a:pt x="61" y="76"/>
                      <a:pt x="57" y="77"/>
                      <a:pt x="53" y="77"/>
                    </a:cubicBezTo>
                    <a:cubicBezTo>
                      <a:pt x="43" y="77"/>
                      <a:pt x="33" y="76"/>
                      <a:pt x="22" y="78"/>
                    </a:cubicBezTo>
                    <a:cubicBezTo>
                      <a:pt x="18" y="79"/>
                      <a:pt x="13" y="77"/>
                      <a:pt x="8" y="77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97" name="Freeform 24"/>
              <p:cNvSpPr>
                <a:spLocks/>
              </p:cNvSpPr>
              <p:nvPr/>
            </p:nvSpPr>
            <p:spPr bwMode="auto">
              <a:xfrm>
                <a:off x="3492500" y="4494213"/>
                <a:ext cx="293688" cy="203200"/>
              </a:xfrm>
              <a:custGeom>
                <a:avLst/>
                <a:gdLst>
                  <a:gd name="T0" fmla="*/ 2 w 112"/>
                  <a:gd name="T1" fmla="*/ 3 h 77"/>
                  <a:gd name="T2" fmla="*/ 36 w 112"/>
                  <a:gd name="T3" fmla="*/ 3 h 77"/>
                  <a:gd name="T4" fmla="*/ 78 w 112"/>
                  <a:gd name="T5" fmla="*/ 1 h 77"/>
                  <a:gd name="T6" fmla="*/ 99 w 112"/>
                  <a:gd name="T7" fmla="*/ 1 h 77"/>
                  <a:gd name="T8" fmla="*/ 112 w 112"/>
                  <a:gd name="T9" fmla="*/ 3 h 77"/>
                  <a:gd name="T10" fmla="*/ 110 w 112"/>
                  <a:gd name="T11" fmla="*/ 12 h 77"/>
                  <a:gd name="T12" fmla="*/ 108 w 112"/>
                  <a:gd name="T13" fmla="*/ 33 h 77"/>
                  <a:gd name="T14" fmla="*/ 109 w 112"/>
                  <a:gd name="T15" fmla="*/ 56 h 77"/>
                  <a:gd name="T16" fmla="*/ 106 w 112"/>
                  <a:gd name="T17" fmla="*/ 76 h 77"/>
                  <a:gd name="T18" fmla="*/ 100 w 112"/>
                  <a:gd name="T19" fmla="*/ 76 h 77"/>
                  <a:gd name="T20" fmla="*/ 69 w 112"/>
                  <a:gd name="T21" fmla="*/ 77 h 77"/>
                  <a:gd name="T22" fmla="*/ 64 w 112"/>
                  <a:gd name="T23" fmla="*/ 77 h 77"/>
                  <a:gd name="T24" fmla="*/ 51 w 112"/>
                  <a:gd name="T25" fmla="*/ 76 h 77"/>
                  <a:gd name="T26" fmla="*/ 36 w 112"/>
                  <a:gd name="T27" fmla="*/ 76 h 77"/>
                  <a:gd name="T28" fmla="*/ 27 w 112"/>
                  <a:gd name="T29" fmla="*/ 76 h 77"/>
                  <a:gd name="T30" fmla="*/ 20 w 112"/>
                  <a:gd name="T31" fmla="*/ 76 h 77"/>
                  <a:gd name="T32" fmla="*/ 5 w 112"/>
                  <a:gd name="T33" fmla="*/ 77 h 77"/>
                  <a:gd name="T34" fmla="*/ 0 w 112"/>
                  <a:gd name="T35" fmla="*/ 71 h 77"/>
                  <a:gd name="T36" fmla="*/ 1 w 112"/>
                  <a:gd name="T37" fmla="*/ 47 h 77"/>
                  <a:gd name="T38" fmla="*/ 3 w 112"/>
                  <a:gd name="T39" fmla="*/ 27 h 77"/>
                  <a:gd name="T40" fmla="*/ 2 w 112"/>
                  <a:gd name="T41" fmla="*/ 5 h 77"/>
                  <a:gd name="T42" fmla="*/ 2 w 112"/>
                  <a:gd name="T43" fmla="*/ 3 h 7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12" h="77">
                    <a:moveTo>
                      <a:pt x="2" y="3"/>
                    </a:moveTo>
                    <a:cubicBezTo>
                      <a:pt x="14" y="3"/>
                      <a:pt x="25" y="3"/>
                      <a:pt x="36" y="3"/>
                    </a:cubicBezTo>
                    <a:cubicBezTo>
                      <a:pt x="50" y="3"/>
                      <a:pt x="64" y="4"/>
                      <a:pt x="78" y="1"/>
                    </a:cubicBezTo>
                    <a:cubicBezTo>
                      <a:pt x="85" y="0"/>
                      <a:pt x="92" y="1"/>
                      <a:pt x="99" y="1"/>
                    </a:cubicBezTo>
                    <a:cubicBezTo>
                      <a:pt x="103" y="2"/>
                      <a:pt x="107" y="2"/>
                      <a:pt x="112" y="3"/>
                    </a:cubicBezTo>
                    <a:cubicBezTo>
                      <a:pt x="111" y="6"/>
                      <a:pt x="111" y="9"/>
                      <a:pt x="110" y="12"/>
                    </a:cubicBezTo>
                    <a:cubicBezTo>
                      <a:pt x="107" y="19"/>
                      <a:pt x="107" y="26"/>
                      <a:pt x="108" y="33"/>
                    </a:cubicBezTo>
                    <a:cubicBezTo>
                      <a:pt x="110" y="41"/>
                      <a:pt x="109" y="48"/>
                      <a:pt x="109" y="56"/>
                    </a:cubicBezTo>
                    <a:cubicBezTo>
                      <a:pt x="108" y="63"/>
                      <a:pt x="107" y="69"/>
                      <a:pt x="106" y="76"/>
                    </a:cubicBezTo>
                    <a:cubicBezTo>
                      <a:pt x="103" y="76"/>
                      <a:pt x="101" y="76"/>
                      <a:pt x="100" y="76"/>
                    </a:cubicBezTo>
                    <a:cubicBezTo>
                      <a:pt x="89" y="76"/>
                      <a:pt x="79" y="77"/>
                      <a:pt x="69" y="77"/>
                    </a:cubicBezTo>
                    <a:cubicBezTo>
                      <a:pt x="67" y="77"/>
                      <a:pt x="65" y="77"/>
                      <a:pt x="64" y="77"/>
                    </a:cubicBezTo>
                    <a:cubicBezTo>
                      <a:pt x="60" y="76"/>
                      <a:pt x="55" y="76"/>
                      <a:pt x="51" y="76"/>
                    </a:cubicBezTo>
                    <a:cubicBezTo>
                      <a:pt x="46" y="77"/>
                      <a:pt x="41" y="76"/>
                      <a:pt x="36" y="76"/>
                    </a:cubicBezTo>
                    <a:cubicBezTo>
                      <a:pt x="33" y="76"/>
                      <a:pt x="30" y="76"/>
                      <a:pt x="27" y="76"/>
                    </a:cubicBezTo>
                    <a:cubicBezTo>
                      <a:pt x="25" y="76"/>
                      <a:pt x="22" y="76"/>
                      <a:pt x="20" y="76"/>
                    </a:cubicBezTo>
                    <a:cubicBezTo>
                      <a:pt x="15" y="76"/>
                      <a:pt x="10" y="77"/>
                      <a:pt x="5" y="77"/>
                    </a:cubicBezTo>
                    <a:cubicBezTo>
                      <a:pt x="0" y="77"/>
                      <a:pt x="0" y="77"/>
                      <a:pt x="0" y="71"/>
                    </a:cubicBezTo>
                    <a:cubicBezTo>
                      <a:pt x="1" y="63"/>
                      <a:pt x="2" y="55"/>
                      <a:pt x="1" y="47"/>
                    </a:cubicBezTo>
                    <a:cubicBezTo>
                      <a:pt x="1" y="40"/>
                      <a:pt x="2" y="34"/>
                      <a:pt x="3" y="27"/>
                    </a:cubicBezTo>
                    <a:cubicBezTo>
                      <a:pt x="4" y="20"/>
                      <a:pt x="4" y="13"/>
                      <a:pt x="2" y="5"/>
                    </a:cubicBezTo>
                    <a:cubicBezTo>
                      <a:pt x="2" y="5"/>
                      <a:pt x="2" y="4"/>
                      <a:pt x="2" y="3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98" name="Freeform 25"/>
              <p:cNvSpPr>
                <a:spLocks/>
              </p:cNvSpPr>
              <p:nvPr/>
            </p:nvSpPr>
            <p:spPr bwMode="auto">
              <a:xfrm>
                <a:off x="3713163" y="2949576"/>
                <a:ext cx="785813" cy="406400"/>
              </a:xfrm>
              <a:custGeom>
                <a:avLst/>
                <a:gdLst>
                  <a:gd name="T0" fmla="*/ 1 w 299"/>
                  <a:gd name="T1" fmla="*/ 0 h 155"/>
                  <a:gd name="T2" fmla="*/ 43 w 299"/>
                  <a:gd name="T3" fmla="*/ 19 h 155"/>
                  <a:gd name="T4" fmla="*/ 72 w 299"/>
                  <a:gd name="T5" fmla="*/ 34 h 155"/>
                  <a:gd name="T6" fmla="*/ 100 w 299"/>
                  <a:gd name="T7" fmla="*/ 50 h 155"/>
                  <a:gd name="T8" fmla="*/ 154 w 299"/>
                  <a:gd name="T9" fmla="*/ 78 h 155"/>
                  <a:gd name="T10" fmla="*/ 174 w 299"/>
                  <a:gd name="T11" fmla="*/ 89 h 155"/>
                  <a:gd name="T12" fmla="*/ 210 w 299"/>
                  <a:gd name="T13" fmla="*/ 107 h 155"/>
                  <a:gd name="T14" fmla="*/ 237 w 299"/>
                  <a:gd name="T15" fmla="*/ 123 h 155"/>
                  <a:gd name="T16" fmla="*/ 265 w 299"/>
                  <a:gd name="T17" fmla="*/ 136 h 155"/>
                  <a:gd name="T18" fmla="*/ 299 w 299"/>
                  <a:gd name="T19" fmla="*/ 155 h 155"/>
                  <a:gd name="T20" fmla="*/ 296 w 299"/>
                  <a:gd name="T21" fmla="*/ 155 h 155"/>
                  <a:gd name="T22" fmla="*/ 269 w 299"/>
                  <a:gd name="T23" fmla="*/ 144 h 155"/>
                  <a:gd name="T24" fmla="*/ 261 w 299"/>
                  <a:gd name="T25" fmla="*/ 141 h 155"/>
                  <a:gd name="T26" fmla="*/ 248 w 299"/>
                  <a:gd name="T27" fmla="*/ 136 h 155"/>
                  <a:gd name="T28" fmla="*/ 215 w 299"/>
                  <a:gd name="T29" fmla="*/ 124 h 155"/>
                  <a:gd name="T30" fmla="*/ 212 w 299"/>
                  <a:gd name="T31" fmla="*/ 123 h 155"/>
                  <a:gd name="T32" fmla="*/ 190 w 299"/>
                  <a:gd name="T33" fmla="*/ 119 h 155"/>
                  <a:gd name="T34" fmla="*/ 187 w 299"/>
                  <a:gd name="T35" fmla="*/ 117 h 155"/>
                  <a:gd name="T36" fmla="*/ 174 w 299"/>
                  <a:gd name="T37" fmla="*/ 111 h 155"/>
                  <a:gd name="T38" fmla="*/ 166 w 299"/>
                  <a:gd name="T39" fmla="*/ 108 h 155"/>
                  <a:gd name="T40" fmla="*/ 156 w 299"/>
                  <a:gd name="T41" fmla="*/ 104 h 155"/>
                  <a:gd name="T42" fmla="*/ 132 w 299"/>
                  <a:gd name="T43" fmla="*/ 96 h 155"/>
                  <a:gd name="T44" fmla="*/ 124 w 299"/>
                  <a:gd name="T45" fmla="*/ 91 h 155"/>
                  <a:gd name="T46" fmla="*/ 86 w 299"/>
                  <a:gd name="T47" fmla="*/ 75 h 155"/>
                  <a:gd name="T48" fmla="*/ 67 w 299"/>
                  <a:gd name="T49" fmla="*/ 66 h 155"/>
                  <a:gd name="T50" fmla="*/ 29 w 299"/>
                  <a:gd name="T51" fmla="*/ 49 h 155"/>
                  <a:gd name="T52" fmla="*/ 20 w 299"/>
                  <a:gd name="T53" fmla="*/ 44 h 155"/>
                  <a:gd name="T54" fmla="*/ 10 w 299"/>
                  <a:gd name="T55" fmla="*/ 34 h 155"/>
                  <a:gd name="T56" fmla="*/ 1 w 299"/>
                  <a:gd name="T57" fmla="*/ 6 h 155"/>
                  <a:gd name="T58" fmla="*/ 0 w 299"/>
                  <a:gd name="T59" fmla="*/ 1 h 155"/>
                  <a:gd name="T60" fmla="*/ 1 w 299"/>
                  <a:gd name="T61" fmla="*/ 0 h 15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</a:cxnLst>
                <a:rect l="0" t="0" r="r" b="b"/>
                <a:pathLst>
                  <a:path w="299" h="155">
                    <a:moveTo>
                      <a:pt x="1" y="0"/>
                    </a:moveTo>
                    <a:cubicBezTo>
                      <a:pt x="15" y="6"/>
                      <a:pt x="29" y="12"/>
                      <a:pt x="43" y="19"/>
                    </a:cubicBezTo>
                    <a:cubicBezTo>
                      <a:pt x="53" y="24"/>
                      <a:pt x="63" y="28"/>
                      <a:pt x="72" y="34"/>
                    </a:cubicBezTo>
                    <a:cubicBezTo>
                      <a:pt x="81" y="40"/>
                      <a:pt x="91" y="45"/>
                      <a:pt x="100" y="50"/>
                    </a:cubicBezTo>
                    <a:cubicBezTo>
                      <a:pt x="118" y="59"/>
                      <a:pt x="136" y="68"/>
                      <a:pt x="154" y="78"/>
                    </a:cubicBezTo>
                    <a:cubicBezTo>
                      <a:pt x="161" y="81"/>
                      <a:pt x="168" y="85"/>
                      <a:pt x="174" y="89"/>
                    </a:cubicBezTo>
                    <a:cubicBezTo>
                      <a:pt x="186" y="95"/>
                      <a:pt x="198" y="101"/>
                      <a:pt x="210" y="107"/>
                    </a:cubicBezTo>
                    <a:cubicBezTo>
                      <a:pt x="219" y="112"/>
                      <a:pt x="228" y="118"/>
                      <a:pt x="237" y="123"/>
                    </a:cubicBezTo>
                    <a:cubicBezTo>
                      <a:pt x="246" y="128"/>
                      <a:pt x="255" y="132"/>
                      <a:pt x="265" y="136"/>
                    </a:cubicBezTo>
                    <a:cubicBezTo>
                      <a:pt x="276" y="141"/>
                      <a:pt x="287" y="148"/>
                      <a:pt x="299" y="155"/>
                    </a:cubicBezTo>
                    <a:cubicBezTo>
                      <a:pt x="298" y="155"/>
                      <a:pt x="296" y="155"/>
                      <a:pt x="296" y="155"/>
                    </a:cubicBezTo>
                    <a:cubicBezTo>
                      <a:pt x="287" y="151"/>
                      <a:pt x="278" y="146"/>
                      <a:pt x="269" y="144"/>
                    </a:cubicBezTo>
                    <a:cubicBezTo>
                      <a:pt x="266" y="144"/>
                      <a:pt x="264" y="142"/>
                      <a:pt x="261" y="141"/>
                    </a:cubicBezTo>
                    <a:cubicBezTo>
                      <a:pt x="257" y="139"/>
                      <a:pt x="252" y="138"/>
                      <a:pt x="248" y="136"/>
                    </a:cubicBezTo>
                    <a:cubicBezTo>
                      <a:pt x="237" y="132"/>
                      <a:pt x="226" y="128"/>
                      <a:pt x="215" y="124"/>
                    </a:cubicBezTo>
                    <a:cubicBezTo>
                      <a:pt x="214" y="124"/>
                      <a:pt x="213" y="123"/>
                      <a:pt x="212" y="123"/>
                    </a:cubicBezTo>
                    <a:cubicBezTo>
                      <a:pt x="205" y="122"/>
                      <a:pt x="198" y="120"/>
                      <a:pt x="190" y="119"/>
                    </a:cubicBezTo>
                    <a:cubicBezTo>
                      <a:pt x="189" y="119"/>
                      <a:pt x="188" y="118"/>
                      <a:pt x="187" y="117"/>
                    </a:cubicBezTo>
                    <a:cubicBezTo>
                      <a:pt x="182" y="115"/>
                      <a:pt x="178" y="113"/>
                      <a:pt x="174" y="111"/>
                    </a:cubicBezTo>
                    <a:cubicBezTo>
                      <a:pt x="171" y="110"/>
                      <a:pt x="169" y="109"/>
                      <a:pt x="166" y="108"/>
                    </a:cubicBezTo>
                    <a:cubicBezTo>
                      <a:pt x="163" y="106"/>
                      <a:pt x="160" y="105"/>
                      <a:pt x="156" y="104"/>
                    </a:cubicBezTo>
                    <a:cubicBezTo>
                      <a:pt x="148" y="101"/>
                      <a:pt x="140" y="99"/>
                      <a:pt x="132" y="96"/>
                    </a:cubicBezTo>
                    <a:cubicBezTo>
                      <a:pt x="129" y="95"/>
                      <a:pt x="128" y="90"/>
                      <a:pt x="124" y="91"/>
                    </a:cubicBezTo>
                    <a:cubicBezTo>
                      <a:pt x="112" y="84"/>
                      <a:pt x="98" y="82"/>
                      <a:pt x="86" y="75"/>
                    </a:cubicBezTo>
                    <a:cubicBezTo>
                      <a:pt x="80" y="71"/>
                      <a:pt x="73" y="69"/>
                      <a:pt x="67" y="66"/>
                    </a:cubicBezTo>
                    <a:cubicBezTo>
                      <a:pt x="54" y="60"/>
                      <a:pt x="40" y="58"/>
                      <a:pt x="29" y="49"/>
                    </a:cubicBezTo>
                    <a:cubicBezTo>
                      <a:pt x="26" y="47"/>
                      <a:pt x="23" y="45"/>
                      <a:pt x="20" y="44"/>
                    </a:cubicBezTo>
                    <a:cubicBezTo>
                      <a:pt x="13" y="43"/>
                      <a:pt x="11" y="39"/>
                      <a:pt x="10" y="34"/>
                    </a:cubicBezTo>
                    <a:cubicBezTo>
                      <a:pt x="7" y="24"/>
                      <a:pt x="5" y="15"/>
                      <a:pt x="1" y="6"/>
                    </a:cubicBezTo>
                    <a:cubicBezTo>
                      <a:pt x="0" y="5"/>
                      <a:pt x="0" y="3"/>
                      <a:pt x="0" y="1"/>
                    </a:cubicBezTo>
                    <a:cubicBezTo>
                      <a:pt x="0" y="1"/>
                      <a:pt x="0" y="0"/>
                      <a:pt x="1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99" name="Freeform 26"/>
              <p:cNvSpPr>
                <a:spLocks/>
              </p:cNvSpPr>
              <p:nvPr/>
            </p:nvSpPr>
            <p:spPr bwMode="auto">
              <a:xfrm>
                <a:off x="4953000" y="6161088"/>
                <a:ext cx="490538" cy="173038"/>
              </a:xfrm>
              <a:custGeom>
                <a:avLst/>
                <a:gdLst>
                  <a:gd name="T0" fmla="*/ 0 w 187"/>
                  <a:gd name="T1" fmla="*/ 66 h 66"/>
                  <a:gd name="T2" fmla="*/ 9 w 187"/>
                  <a:gd name="T3" fmla="*/ 6 h 66"/>
                  <a:gd name="T4" fmla="*/ 12 w 187"/>
                  <a:gd name="T5" fmla="*/ 0 h 66"/>
                  <a:gd name="T6" fmla="*/ 43 w 187"/>
                  <a:gd name="T7" fmla="*/ 6 h 66"/>
                  <a:gd name="T8" fmla="*/ 112 w 187"/>
                  <a:gd name="T9" fmla="*/ 12 h 66"/>
                  <a:gd name="T10" fmla="*/ 120 w 187"/>
                  <a:gd name="T11" fmla="*/ 12 h 66"/>
                  <a:gd name="T12" fmla="*/ 154 w 187"/>
                  <a:gd name="T13" fmla="*/ 10 h 66"/>
                  <a:gd name="T14" fmla="*/ 173 w 187"/>
                  <a:gd name="T15" fmla="*/ 10 h 66"/>
                  <a:gd name="T16" fmla="*/ 183 w 187"/>
                  <a:gd name="T17" fmla="*/ 10 h 66"/>
                  <a:gd name="T18" fmla="*/ 186 w 187"/>
                  <a:gd name="T19" fmla="*/ 24 h 66"/>
                  <a:gd name="T20" fmla="*/ 187 w 187"/>
                  <a:gd name="T21" fmla="*/ 35 h 66"/>
                  <a:gd name="T22" fmla="*/ 184 w 187"/>
                  <a:gd name="T23" fmla="*/ 63 h 66"/>
                  <a:gd name="T24" fmla="*/ 179 w 187"/>
                  <a:gd name="T25" fmla="*/ 61 h 66"/>
                  <a:gd name="T26" fmla="*/ 164 w 187"/>
                  <a:gd name="T27" fmla="*/ 49 h 66"/>
                  <a:gd name="T28" fmla="*/ 139 w 187"/>
                  <a:gd name="T29" fmla="*/ 38 h 66"/>
                  <a:gd name="T30" fmla="*/ 136 w 187"/>
                  <a:gd name="T31" fmla="*/ 37 h 66"/>
                  <a:gd name="T32" fmla="*/ 100 w 187"/>
                  <a:gd name="T33" fmla="*/ 34 h 66"/>
                  <a:gd name="T34" fmla="*/ 51 w 187"/>
                  <a:gd name="T35" fmla="*/ 47 h 66"/>
                  <a:gd name="T36" fmla="*/ 5 w 187"/>
                  <a:gd name="T37" fmla="*/ 64 h 66"/>
                  <a:gd name="T38" fmla="*/ 0 w 187"/>
                  <a:gd name="T39" fmla="*/ 66 h 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87" h="66">
                    <a:moveTo>
                      <a:pt x="0" y="66"/>
                    </a:moveTo>
                    <a:cubicBezTo>
                      <a:pt x="3" y="45"/>
                      <a:pt x="4" y="25"/>
                      <a:pt x="9" y="6"/>
                    </a:cubicBezTo>
                    <a:cubicBezTo>
                      <a:pt x="9" y="4"/>
                      <a:pt x="11" y="2"/>
                      <a:pt x="12" y="0"/>
                    </a:cubicBezTo>
                    <a:cubicBezTo>
                      <a:pt x="23" y="2"/>
                      <a:pt x="33" y="5"/>
                      <a:pt x="43" y="6"/>
                    </a:cubicBezTo>
                    <a:cubicBezTo>
                      <a:pt x="66" y="9"/>
                      <a:pt x="89" y="14"/>
                      <a:pt x="112" y="12"/>
                    </a:cubicBezTo>
                    <a:cubicBezTo>
                      <a:pt x="114" y="12"/>
                      <a:pt x="117" y="12"/>
                      <a:pt x="120" y="12"/>
                    </a:cubicBezTo>
                    <a:cubicBezTo>
                      <a:pt x="131" y="11"/>
                      <a:pt x="143" y="10"/>
                      <a:pt x="154" y="10"/>
                    </a:cubicBezTo>
                    <a:cubicBezTo>
                      <a:pt x="160" y="10"/>
                      <a:pt x="166" y="10"/>
                      <a:pt x="173" y="10"/>
                    </a:cubicBezTo>
                    <a:cubicBezTo>
                      <a:pt x="176" y="10"/>
                      <a:pt x="179" y="10"/>
                      <a:pt x="183" y="10"/>
                    </a:cubicBezTo>
                    <a:cubicBezTo>
                      <a:pt x="184" y="15"/>
                      <a:pt x="186" y="19"/>
                      <a:pt x="186" y="24"/>
                    </a:cubicBezTo>
                    <a:cubicBezTo>
                      <a:pt x="187" y="27"/>
                      <a:pt x="187" y="31"/>
                      <a:pt x="187" y="35"/>
                    </a:cubicBezTo>
                    <a:cubicBezTo>
                      <a:pt x="186" y="44"/>
                      <a:pt x="185" y="53"/>
                      <a:pt x="184" y="63"/>
                    </a:cubicBezTo>
                    <a:cubicBezTo>
                      <a:pt x="182" y="62"/>
                      <a:pt x="180" y="62"/>
                      <a:pt x="179" y="61"/>
                    </a:cubicBezTo>
                    <a:cubicBezTo>
                      <a:pt x="174" y="57"/>
                      <a:pt x="169" y="53"/>
                      <a:pt x="164" y="49"/>
                    </a:cubicBezTo>
                    <a:cubicBezTo>
                      <a:pt x="156" y="44"/>
                      <a:pt x="148" y="40"/>
                      <a:pt x="139" y="38"/>
                    </a:cubicBezTo>
                    <a:cubicBezTo>
                      <a:pt x="138" y="38"/>
                      <a:pt x="137" y="38"/>
                      <a:pt x="136" y="37"/>
                    </a:cubicBezTo>
                    <a:cubicBezTo>
                      <a:pt x="125" y="32"/>
                      <a:pt x="113" y="33"/>
                      <a:pt x="100" y="34"/>
                    </a:cubicBezTo>
                    <a:cubicBezTo>
                      <a:pt x="83" y="35"/>
                      <a:pt x="67" y="41"/>
                      <a:pt x="51" y="47"/>
                    </a:cubicBezTo>
                    <a:cubicBezTo>
                      <a:pt x="35" y="52"/>
                      <a:pt x="20" y="58"/>
                      <a:pt x="5" y="64"/>
                    </a:cubicBezTo>
                    <a:cubicBezTo>
                      <a:pt x="4" y="65"/>
                      <a:pt x="3" y="65"/>
                      <a:pt x="0" y="66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00" name="Freeform 27"/>
              <p:cNvSpPr>
                <a:spLocks/>
              </p:cNvSpPr>
              <p:nvPr/>
            </p:nvSpPr>
            <p:spPr bwMode="auto">
              <a:xfrm>
                <a:off x="4956175" y="6346826"/>
                <a:ext cx="519113" cy="296863"/>
              </a:xfrm>
              <a:custGeom>
                <a:avLst/>
                <a:gdLst>
                  <a:gd name="T0" fmla="*/ 2 w 198"/>
                  <a:gd name="T1" fmla="*/ 61 h 113"/>
                  <a:gd name="T2" fmla="*/ 48 w 198"/>
                  <a:gd name="T3" fmla="*/ 79 h 113"/>
                  <a:gd name="T4" fmla="*/ 56 w 198"/>
                  <a:gd name="T5" fmla="*/ 81 h 113"/>
                  <a:gd name="T6" fmla="*/ 98 w 198"/>
                  <a:gd name="T7" fmla="*/ 80 h 113"/>
                  <a:gd name="T8" fmla="*/ 142 w 198"/>
                  <a:gd name="T9" fmla="*/ 67 h 113"/>
                  <a:gd name="T10" fmla="*/ 170 w 198"/>
                  <a:gd name="T11" fmla="*/ 47 h 113"/>
                  <a:gd name="T12" fmla="*/ 181 w 198"/>
                  <a:gd name="T13" fmla="*/ 29 h 113"/>
                  <a:gd name="T14" fmla="*/ 182 w 198"/>
                  <a:gd name="T15" fmla="*/ 27 h 113"/>
                  <a:gd name="T16" fmla="*/ 193 w 198"/>
                  <a:gd name="T17" fmla="*/ 3 h 113"/>
                  <a:gd name="T18" fmla="*/ 195 w 198"/>
                  <a:gd name="T19" fmla="*/ 0 h 113"/>
                  <a:gd name="T20" fmla="*/ 195 w 198"/>
                  <a:gd name="T21" fmla="*/ 27 h 113"/>
                  <a:gd name="T22" fmla="*/ 175 w 198"/>
                  <a:gd name="T23" fmla="*/ 80 h 113"/>
                  <a:gd name="T24" fmla="*/ 153 w 198"/>
                  <a:gd name="T25" fmla="*/ 98 h 113"/>
                  <a:gd name="T26" fmla="*/ 100 w 198"/>
                  <a:gd name="T27" fmla="*/ 112 h 113"/>
                  <a:gd name="T28" fmla="*/ 75 w 198"/>
                  <a:gd name="T29" fmla="*/ 110 h 113"/>
                  <a:gd name="T30" fmla="*/ 62 w 198"/>
                  <a:gd name="T31" fmla="*/ 109 h 113"/>
                  <a:gd name="T32" fmla="*/ 19 w 198"/>
                  <a:gd name="T33" fmla="*/ 101 h 113"/>
                  <a:gd name="T34" fmla="*/ 5 w 198"/>
                  <a:gd name="T35" fmla="*/ 91 h 113"/>
                  <a:gd name="T36" fmla="*/ 4 w 198"/>
                  <a:gd name="T37" fmla="*/ 88 h 113"/>
                  <a:gd name="T38" fmla="*/ 2 w 198"/>
                  <a:gd name="T39" fmla="*/ 61 h 1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98" h="113">
                    <a:moveTo>
                      <a:pt x="2" y="61"/>
                    </a:moveTo>
                    <a:cubicBezTo>
                      <a:pt x="16" y="72"/>
                      <a:pt x="32" y="76"/>
                      <a:pt x="48" y="79"/>
                    </a:cubicBezTo>
                    <a:cubicBezTo>
                      <a:pt x="51" y="79"/>
                      <a:pt x="54" y="80"/>
                      <a:pt x="56" y="81"/>
                    </a:cubicBezTo>
                    <a:cubicBezTo>
                      <a:pt x="70" y="84"/>
                      <a:pt x="84" y="84"/>
                      <a:pt x="98" y="80"/>
                    </a:cubicBezTo>
                    <a:cubicBezTo>
                      <a:pt x="113" y="77"/>
                      <a:pt x="128" y="73"/>
                      <a:pt x="142" y="67"/>
                    </a:cubicBezTo>
                    <a:cubicBezTo>
                      <a:pt x="152" y="62"/>
                      <a:pt x="163" y="57"/>
                      <a:pt x="170" y="47"/>
                    </a:cubicBezTo>
                    <a:cubicBezTo>
                      <a:pt x="174" y="42"/>
                      <a:pt x="180" y="36"/>
                      <a:pt x="181" y="29"/>
                    </a:cubicBezTo>
                    <a:cubicBezTo>
                      <a:pt x="181" y="28"/>
                      <a:pt x="182" y="28"/>
                      <a:pt x="182" y="27"/>
                    </a:cubicBezTo>
                    <a:cubicBezTo>
                      <a:pt x="188" y="20"/>
                      <a:pt x="191" y="12"/>
                      <a:pt x="193" y="3"/>
                    </a:cubicBezTo>
                    <a:cubicBezTo>
                      <a:pt x="193" y="2"/>
                      <a:pt x="194" y="2"/>
                      <a:pt x="195" y="0"/>
                    </a:cubicBezTo>
                    <a:cubicBezTo>
                      <a:pt x="198" y="10"/>
                      <a:pt x="197" y="18"/>
                      <a:pt x="195" y="27"/>
                    </a:cubicBezTo>
                    <a:cubicBezTo>
                      <a:pt x="192" y="46"/>
                      <a:pt x="185" y="64"/>
                      <a:pt x="175" y="80"/>
                    </a:cubicBezTo>
                    <a:cubicBezTo>
                      <a:pt x="170" y="89"/>
                      <a:pt x="161" y="93"/>
                      <a:pt x="153" y="98"/>
                    </a:cubicBezTo>
                    <a:cubicBezTo>
                      <a:pt x="136" y="106"/>
                      <a:pt x="118" y="110"/>
                      <a:pt x="100" y="112"/>
                    </a:cubicBezTo>
                    <a:cubicBezTo>
                      <a:pt x="92" y="113"/>
                      <a:pt x="84" y="112"/>
                      <a:pt x="75" y="110"/>
                    </a:cubicBezTo>
                    <a:cubicBezTo>
                      <a:pt x="71" y="109"/>
                      <a:pt x="67" y="109"/>
                      <a:pt x="62" y="109"/>
                    </a:cubicBezTo>
                    <a:cubicBezTo>
                      <a:pt x="48" y="108"/>
                      <a:pt x="33" y="105"/>
                      <a:pt x="19" y="101"/>
                    </a:cubicBezTo>
                    <a:cubicBezTo>
                      <a:pt x="13" y="99"/>
                      <a:pt x="9" y="95"/>
                      <a:pt x="5" y="91"/>
                    </a:cubicBezTo>
                    <a:cubicBezTo>
                      <a:pt x="4" y="91"/>
                      <a:pt x="4" y="89"/>
                      <a:pt x="4" y="88"/>
                    </a:cubicBezTo>
                    <a:cubicBezTo>
                      <a:pt x="2" y="80"/>
                      <a:pt x="0" y="71"/>
                      <a:pt x="2" y="61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01" name="Freeform 28"/>
              <p:cNvSpPr>
                <a:spLocks/>
              </p:cNvSpPr>
              <p:nvPr/>
            </p:nvSpPr>
            <p:spPr bwMode="auto">
              <a:xfrm>
                <a:off x="4705350" y="2908301"/>
                <a:ext cx="922338" cy="487363"/>
              </a:xfrm>
              <a:custGeom>
                <a:avLst/>
                <a:gdLst>
                  <a:gd name="T0" fmla="*/ 0 w 351"/>
                  <a:gd name="T1" fmla="*/ 182 h 186"/>
                  <a:gd name="T2" fmla="*/ 29 w 351"/>
                  <a:gd name="T3" fmla="*/ 165 h 186"/>
                  <a:gd name="T4" fmla="*/ 59 w 351"/>
                  <a:gd name="T5" fmla="*/ 149 h 186"/>
                  <a:gd name="T6" fmla="*/ 90 w 351"/>
                  <a:gd name="T7" fmla="*/ 135 h 186"/>
                  <a:gd name="T8" fmla="*/ 113 w 351"/>
                  <a:gd name="T9" fmla="*/ 121 h 186"/>
                  <a:gd name="T10" fmla="*/ 135 w 351"/>
                  <a:gd name="T11" fmla="*/ 110 h 186"/>
                  <a:gd name="T12" fmla="*/ 156 w 351"/>
                  <a:gd name="T13" fmla="*/ 97 h 186"/>
                  <a:gd name="T14" fmla="*/ 170 w 351"/>
                  <a:gd name="T15" fmla="*/ 91 h 186"/>
                  <a:gd name="T16" fmla="*/ 191 w 351"/>
                  <a:gd name="T17" fmla="*/ 80 h 186"/>
                  <a:gd name="T18" fmla="*/ 208 w 351"/>
                  <a:gd name="T19" fmla="*/ 73 h 186"/>
                  <a:gd name="T20" fmla="*/ 227 w 351"/>
                  <a:gd name="T21" fmla="*/ 63 h 186"/>
                  <a:gd name="T22" fmla="*/ 240 w 351"/>
                  <a:gd name="T23" fmla="*/ 56 h 186"/>
                  <a:gd name="T24" fmla="*/ 265 w 351"/>
                  <a:gd name="T25" fmla="*/ 44 h 186"/>
                  <a:gd name="T26" fmla="*/ 281 w 351"/>
                  <a:gd name="T27" fmla="*/ 35 h 186"/>
                  <a:gd name="T28" fmla="*/ 293 w 351"/>
                  <a:gd name="T29" fmla="*/ 30 h 186"/>
                  <a:gd name="T30" fmla="*/ 308 w 351"/>
                  <a:gd name="T31" fmla="*/ 21 h 186"/>
                  <a:gd name="T32" fmla="*/ 313 w 351"/>
                  <a:gd name="T33" fmla="*/ 18 h 186"/>
                  <a:gd name="T34" fmla="*/ 332 w 351"/>
                  <a:gd name="T35" fmla="*/ 8 h 186"/>
                  <a:gd name="T36" fmla="*/ 351 w 351"/>
                  <a:gd name="T37" fmla="*/ 0 h 186"/>
                  <a:gd name="T38" fmla="*/ 349 w 351"/>
                  <a:gd name="T39" fmla="*/ 10 h 186"/>
                  <a:gd name="T40" fmla="*/ 344 w 351"/>
                  <a:gd name="T41" fmla="*/ 29 h 186"/>
                  <a:gd name="T42" fmla="*/ 338 w 351"/>
                  <a:gd name="T43" fmla="*/ 36 h 186"/>
                  <a:gd name="T44" fmla="*/ 324 w 351"/>
                  <a:gd name="T45" fmla="*/ 43 h 186"/>
                  <a:gd name="T46" fmla="*/ 306 w 351"/>
                  <a:gd name="T47" fmla="*/ 50 h 186"/>
                  <a:gd name="T48" fmla="*/ 276 w 351"/>
                  <a:gd name="T49" fmla="*/ 63 h 186"/>
                  <a:gd name="T50" fmla="*/ 264 w 351"/>
                  <a:gd name="T51" fmla="*/ 68 h 186"/>
                  <a:gd name="T52" fmla="*/ 243 w 351"/>
                  <a:gd name="T53" fmla="*/ 76 h 186"/>
                  <a:gd name="T54" fmla="*/ 222 w 351"/>
                  <a:gd name="T55" fmla="*/ 85 h 186"/>
                  <a:gd name="T56" fmla="*/ 183 w 351"/>
                  <a:gd name="T57" fmla="*/ 101 h 186"/>
                  <a:gd name="T58" fmla="*/ 147 w 351"/>
                  <a:gd name="T59" fmla="*/ 119 h 186"/>
                  <a:gd name="T60" fmla="*/ 120 w 351"/>
                  <a:gd name="T61" fmla="*/ 133 h 186"/>
                  <a:gd name="T62" fmla="*/ 111 w 351"/>
                  <a:gd name="T63" fmla="*/ 136 h 186"/>
                  <a:gd name="T64" fmla="*/ 87 w 351"/>
                  <a:gd name="T65" fmla="*/ 147 h 186"/>
                  <a:gd name="T66" fmla="*/ 73 w 351"/>
                  <a:gd name="T67" fmla="*/ 153 h 186"/>
                  <a:gd name="T68" fmla="*/ 36 w 351"/>
                  <a:gd name="T69" fmla="*/ 172 h 186"/>
                  <a:gd name="T70" fmla="*/ 21 w 351"/>
                  <a:gd name="T71" fmla="*/ 180 h 186"/>
                  <a:gd name="T72" fmla="*/ 16 w 351"/>
                  <a:gd name="T73" fmla="*/ 182 h 186"/>
                  <a:gd name="T74" fmla="*/ 2 w 351"/>
                  <a:gd name="T75" fmla="*/ 184 h 186"/>
                  <a:gd name="T76" fmla="*/ 0 w 351"/>
                  <a:gd name="T77" fmla="*/ 182 h 18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351" h="186">
                    <a:moveTo>
                      <a:pt x="0" y="182"/>
                    </a:moveTo>
                    <a:cubicBezTo>
                      <a:pt x="10" y="176"/>
                      <a:pt x="19" y="169"/>
                      <a:pt x="29" y="165"/>
                    </a:cubicBezTo>
                    <a:cubicBezTo>
                      <a:pt x="40" y="161"/>
                      <a:pt x="48" y="153"/>
                      <a:pt x="59" y="149"/>
                    </a:cubicBezTo>
                    <a:cubicBezTo>
                      <a:pt x="70" y="145"/>
                      <a:pt x="80" y="139"/>
                      <a:pt x="90" y="135"/>
                    </a:cubicBezTo>
                    <a:cubicBezTo>
                      <a:pt x="99" y="131"/>
                      <a:pt x="106" y="126"/>
                      <a:pt x="113" y="121"/>
                    </a:cubicBezTo>
                    <a:cubicBezTo>
                      <a:pt x="120" y="116"/>
                      <a:pt x="128" y="114"/>
                      <a:pt x="135" y="110"/>
                    </a:cubicBezTo>
                    <a:cubicBezTo>
                      <a:pt x="142" y="105"/>
                      <a:pt x="149" y="101"/>
                      <a:pt x="156" y="97"/>
                    </a:cubicBezTo>
                    <a:cubicBezTo>
                      <a:pt x="161" y="95"/>
                      <a:pt x="166" y="93"/>
                      <a:pt x="170" y="91"/>
                    </a:cubicBezTo>
                    <a:cubicBezTo>
                      <a:pt x="178" y="87"/>
                      <a:pt x="184" y="83"/>
                      <a:pt x="191" y="80"/>
                    </a:cubicBezTo>
                    <a:cubicBezTo>
                      <a:pt x="197" y="77"/>
                      <a:pt x="203" y="75"/>
                      <a:pt x="208" y="73"/>
                    </a:cubicBezTo>
                    <a:cubicBezTo>
                      <a:pt x="215" y="69"/>
                      <a:pt x="221" y="66"/>
                      <a:pt x="227" y="63"/>
                    </a:cubicBezTo>
                    <a:cubicBezTo>
                      <a:pt x="231" y="60"/>
                      <a:pt x="236" y="58"/>
                      <a:pt x="240" y="56"/>
                    </a:cubicBezTo>
                    <a:cubicBezTo>
                      <a:pt x="249" y="52"/>
                      <a:pt x="257" y="48"/>
                      <a:pt x="265" y="44"/>
                    </a:cubicBezTo>
                    <a:cubicBezTo>
                      <a:pt x="271" y="41"/>
                      <a:pt x="275" y="38"/>
                      <a:pt x="281" y="35"/>
                    </a:cubicBezTo>
                    <a:cubicBezTo>
                      <a:pt x="284" y="33"/>
                      <a:pt x="289" y="32"/>
                      <a:pt x="293" y="30"/>
                    </a:cubicBezTo>
                    <a:cubicBezTo>
                      <a:pt x="298" y="28"/>
                      <a:pt x="303" y="26"/>
                      <a:pt x="308" y="21"/>
                    </a:cubicBezTo>
                    <a:cubicBezTo>
                      <a:pt x="309" y="20"/>
                      <a:pt x="311" y="18"/>
                      <a:pt x="313" y="18"/>
                    </a:cubicBezTo>
                    <a:cubicBezTo>
                      <a:pt x="320" y="17"/>
                      <a:pt x="326" y="12"/>
                      <a:pt x="332" y="8"/>
                    </a:cubicBezTo>
                    <a:cubicBezTo>
                      <a:pt x="338" y="5"/>
                      <a:pt x="345" y="5"/>
                      <a:pt x="351" y="0"/>
                    </a:cubicBezTo>
                    <a:cubicBezTo>
                      <a:pt x="351" y="5"/>
                      <a:pt x="350" y="8"/>
                      <a:pt x="349" y="10"/>
                    </a:cubicBezTo>
                    <a:cubicBezTo>
                      <a:pt x="348" y="17"/>
                      <a:pt x="346" y="23"/>
                      <a:pt x="344" y="29"/>
                    </a:cubicBezTo>
                    <a:cubicBezTo>
                      <a:pt x="343" y="33"/>
                      <a:pt x="341" y="35"/>
                      <a:pt x="338" y="36"/>
                    </a:cubicBezTo>
                    <a:cubicBezTo>
                      <a:pt x="333" y="38"/>
                      <a:pt x="328" y="41"/>
                      <a:pt x="324" y="43"/>
                    </a:cubicBezTo>
                    <a:cubicBezTo>
                      <a:pt x="318" y="45"/>
                      <a:pt x="312" y="48"/>
                      <a:pt x="306" y="50"/>
                    </a:cubicBezTo>
                    <a:cubicBezTo>
                      <a:pt x="296" y="54"/>
                      <a:pt x="286" y="58"/>
                      <a:pt x="276" y="63"/>
                    </a:cubicBezTo>
                    <a:cubicBezTo>
                      <a:pt x="272" y="64"/>
                      <a:pt x="268" y="66"/>
                      <a:pt x="264" y="68"/>
                    </a:cubicBezTo>
                    <a:cubicBezTo>
                      <a:pt x="257" y="70"/>
                      <a:pt x="250" y="73"/>
                      <a:pt x="243" y="76"/>
                    </a:cubicBezTo>
                    <a:cubicBezTo>
                      <a:pt x="236" y="79"/>
                      <a:pt x="229" y="82"/>
                      <a:pt x="222" y="85"/>
                    </a:cubicBezTo>
                    <a:cubicBezTo>
                      <a:pt x="209" y="91"/>
                      <a:pt x="196" y="96"/>
                      <a:pt x="183" y="101"/>
                    </a:cubicBezTo>
                    <a:cubicBezTo>
                      <a:pt x="171" y="107"/>
                      <a:pt x="159" y="113"/>
                      <a:pt x="147" y="119"/>
                    </a:cubicBezTo>
                    <a:cubicBezTo>
                      <a:pt x="138" y="124"/>
                      <a:pt x="129" y="129"/>
                      <a:pt x="120" y="133"/>
                    </a:cubicBezTo>
                    <a:cubicBezTo>
                      <a:pt x="117" y="135"/>
                      <a:pt x="114" y="135"/>
                      <a:pt x="111" y="136"/>
                    </a:cubicBezTo>
                    <a:cubicBezTo>
                      <a:pt x="103" y="140"/>
                      <a:pt x="95" y="144"/>
                      <a:pt x="87" y="147"/>
                    </a:cubicBezTo>
                    <a:cubicBezTo>
                      <a:pt x="83" y="150"/>
                      <a:pt x="78" y="151"/>
                      <a:pt x="73" y="153"/>
                    </a:cubicBezTo>
                    <a:cubicBezTo>
                      <a:pt x="60" y="159"/>
                      <a:pt x="47" y="164"/>
                      <a:pt x="36" y="172"/>
                    </a:cubicBezTo>
                    <a:cubicBezTo>
                      <a:pt x="31" y="176"/>
                      <a:pt x="26" y="177"/>
                      <a:pt x="21" y="180"/>
                    </a:cubicBezTo>
                    <a:cubicBezTo>
                      <a:pt x="19" y="180"/>
                      <a:pt x="17" y="181"/>
                      <a:pt x="16" y="182"/>
                    </a:cubicBezTo>
                    <a:cubicBezTo>
                      <a:pt x="11" y="185"/>
                      <a:pt x="7" y="186"/>
                      <a:pt x="2" y="184"/>
                    </a:cubicBezTo>
                    <a:cubicBezTo>
                      <a:pt x="1" y="184"/>
                      <a:pt x="0" y="182"/>
                      <a:pt x="0" y="182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02" name="Freeform 29"/>
              <p:cNvSpPr>
                <a:spLocks/>
              </p:cNvSpPr>
              <p:nvPr/>
            </p:nvSpPr>
            <p:spPr bwMode="auto">
              <a:xfrm>
                <a:off x="3805238" y="2825751"/>
                <a:ext cx="609600" cy="452438"/>
              </a:xfrm>
              <a:custGeom>
                <a:avLst/>
                <a:gdLst>
                  <a:gd name="T0" fmla="*/ 232 w 232"/>
                  <a:gd name="T1" fmla="*/ 172 h 172"/>
                  <a:gd name="T2" fmla="*/ 225 w 232"/>
                  <a:gd name="T3" fmla="*/ 170 h 172"/>
                  <a:gd name="T4" fmla="*/ 196 w 232"/>
                  <a:gd name="T5" fmla="*/ 154 h 172"/>
                  <a:gd name="T6" fmla="*/ 172 w 232"/>
                  <a:gd name="T7" fmla="*/ 141 h 172"/>
                  <a:gd name="T8" fmla="*/ 159 w 232"/>
                  <a:gd name="T9" fmla="*/ 133 h 172"/>
                  <a:gd name="T10" fmla="*/ 130 w 232"/>
                  <a:gd name="T11" fmla="*/ 118 h 172"/>
                  <a:gd name="T12" fmla="*/ 89 w 232"/>
                  <a:gd name="T13" fmla="*/ 98 h 172"/>
                  <a:gd name="T14" fmla="*/ 70 w 232"/>
                  <a:gd name="T15" fmla="*/ 87 h 172"/>
                  <a:gd name="T16" fmla="*/ 43 w 232"/>
                  <a:gd name="T17" fmla="*/ 73 h 172"/>
                  <a:gd name="T18" fmla="*/ 13 w 232"/>
                  <a:gd name="T19" fmla="*/ 55 h 172"/>
                  <a:gd name="T20" fmla="*/ 7 w 232"/>
                  <a:gd name="T21" fmla="*/ 44 h 172"/>
                  <a:gd name="T22" fmla="*/ 2 w 232"/>
                  <a:gd name="T23" fmla="*/ 16 h 172"/>
                  <a:gd name="T24" fmla="*/ 1 w 232"/>
                  <a:gd name="T25" fmla="*/ 7 h 172"/>
                  <a:gd name="T26" fmla="*/ 0 w 232"/>
                  <a:gd name="T27" fmla="*/ 0 h 172"/>
                  <a:gd name="T28" fmla="*/ 4 w 232"/>
                  <a:gd name="T29" fmla="*/ 2 h 172"/>
                  <a:gd name="T30" fmla="*/ 19 w 232"/>
                  <a:gd name="T31" fmla="*/ 14 h 172"/>
                  <a:gd name="T32" fmla="*/ 28 w 232"/>
                  <a:gd name="T33" fmla="*/ 19 h 172"/>
                  <a:gd name="T34" fmla="*/ 31 w 232"/>
                  <a:gd name="T35" fmla="*/ 21 h 172"/>
                  <a:gd name="T36" fmla="*/ 40 w 232"/>
                  <a:gd name="T37" fmla="*/ 28 h 172"/>
                  <a:gd name="T38" fmla="*/ 53 w 232"/>
                  <a:gd name="T39" fmla="*/ 37 h 172"/>
                  <a:gd name="T40" fmla="*/ 103 w 232"/>
                  <a:gd name="T41" fmla="*/ 75 h 172"/>
                  <a:gd name="T42" fmla="*/ 114 w 232"/>
                  <a:gd name="T43" fmla="*/ 84 h 172"/>
                  <a:gd name="T44" fmla="*/ 143 w 232"/>
                  <a:gd name="T45" fmla="*/ 106 h 172"/>
                  <a:gd name="T46" fmla="*/ 153 w 232"/>
                  <a:gd name="T47" fmla="*/ 114 h 172"/>
                  <a:gd name="T48" fmla="*/ 184 w 232"/>
                  <a:gd name="T49" fmla="*/ 135 h 172"/>
                  <a:gd name="T50" fmla="*/ 201 w 232"/>
                  <a:gd name="T51" fmla="*/ 147 h 172"/>
                  <a:gd name="T52" fmla="*/ 216 w 232"/>
                  <a:gd name="T53" fmla="*/ 157 h 172"/>
                  <a:gd name="T54" fmla="*/ 218 w 232"/>
                  <a:gd name="T55" fmla="*/ 159 h 172"/>
                  <a:gd name="T56" fmla="*/ 232 w 232"/>
                  <a:gd name="T57" fmla="*/ 172 h 1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232" h="172">
                    <a:moveTo>
                      <a:pt x="232" y="172"/>
                    </a:moveTo>
                    <a:cubicBezTo>
                      <a:pt x="230" y="171"/>
                      <a:pt x="227" y="171"/>
                      <a:pt x="225" y="170"/>
                    </a:cubicBezTo>
                    <a:cubicBezTo>
                      <a:pt x="215" y="165"/>
                      <a:pt x="206" y="160"/>
                      <a:pt x="196" y="154"/>
                    </a:cubicBezTo>
                    <a:cubicBezTo>
                      <a:pt x="189" y="150"/>
                      <a:pt x="182" y="144"/>
                      <a:pt x="172" y="141"/>
                    </a:cubicBezTo>
                    <a:cubicBezTo>
                      <a:pt x="168" y="140"/>
                      <a:pt x="164" y="136"/>
                      <a:pt x="159" y="133"/>
                    </a:cubicBezTo>
                    <a:cubicBezTo>
                      <a:pt x="150" y="128"/>
                      <a:pt x="140" y="123"/>
                      <a:pt x="130" y="118"/>
                    </a:cubicBezTo>
                    <a:cubicBezTo>
                      <a:pt x="116" y="111"/>
                      <a:pt x="103" y="105"/>
                      <a:pt x="89" y="98"/>
                    </a:cubicBezTo>
                    <a:cubicBezTo>
                      <a:pt x="83" y="94"/>
                      <a:pt x="77" y="90"/>
                      <a:pt x="70" y="87"/>
                    </a:cubicBezTo>
                    <a:cubicBezTo>
                      <a:pt x="61" y="82"/>
                      <a:pt x="52" y="78"/>
                      <a:pt x="43" y="73"/>
                    </a:cubicBezTo>
                    <a:cubicBezTo>
                      <a:pt x="33" y="68"/>
                      <a:pt x="23" y="61"/>
                      <a:pt x="13" y="55"/>
                    </a:cubicBezTo>
                    <a:cubicBezTo>
                      <a:pt x="9" y="53"/>
                      <a:pt x="8" y="48"/>
                      <a:pt x="7" y="44"/>
                    </a:cubicBezTo>
                    <a:cubicBezTo>
                      <a:pt x="5" y="34"/>
                      <a:pt x="4" y="25"/>
                      <a:pt x="2" y="16"/>
                    </a:cubicBezTo>
                    <a:cubicBezTo>
                      <a:pt x="2" y="13"/>
                      <a:pt x="1" y="10"/>
                      <a:pt x="1" y="7"/>
                    </a:cubicBezTo>
                    <a:cubicBezTo>
                      <a:pt x="0" y="5"/>
                      <a:pt x="0" y="3"/>
                      <a:pt x="0" y="0"/>
                    </a:cubicBezTo>
                    <a:cubicBezTo>
                      <a:pt x="2" y="1"/>
                      <a:pt x="3" y="1"/>
                      <a:pt x="4" y="2"/>
                    </a:cubicBezTo>
                    <a:cubicBezTo>
                      <a:pt x="8" y="7"/>
                      <a:pt x="15" y="8"/>
                      <a:pt x="19" y="14"/>
                    </a:cubicBezTo>
                    <a:cubicBezTo>
                      <a:pt x="21" y="16"/>
                      <a:pt x="25" y="17"/>
                      <a:pt x="28" y="19"/>
                    </a:cubicBezTo>
                    <a:cubicBezTo>
                      <a:pt x="29" y="20"/>
                      <a:pt x="30" y="21"/>
                      <a:pt x="31" y="21"/>
                    </a:cubicBezTo>
                    <a:cubicBezTo>
                      <a:pt x="34" y="23"/>
                      <a:pt x="37" y="26"/>
                      <a:pt x="40" y="28"/>
                    </a:cubicBezTo>
                    <a:cubicBezTo>
                      <a:pt x="45" y="31"/>
                      <a:pt x="49" y="34"/>
                      <a:pt x="53" y="37"/>
                    </a:cubicBezTo>
                    <a:cubicBezTo>
                      <a:pt x="69" y="51"/>
                      <a:pt x="85" y="64"/>
                      <a:pt x="103" y="75"/>
                    </a:cubicBezTo>
                    <a:cubicBezTo>
                      <a:pt x="107" y="77"/>
                      <a:pt x="110" y="81"/>
                      <a:pt x="114" y="84"/>
                    </a:cubicBezTo>
                    <a:cubicBezTo>
                      <a:pt x="124" y="91"/>
                      <a:pt x="134" y="98"/>
                      <a:pt x="143" y="106"/>
                    </a:cubicBezTo>
                    <a:cubicBezTo>
                      <a:pt x="147" y="108"/>
                      <a:pt x="150" y="111"/>
                      <a:pt x="153" y="114"/>
                    </a:cubicBezTo>
                    <a:cubicBezTo>
                      <a:pt x="162" y="122"/>
                      <a:pt x="173" y="128"/>
                      <a:pt x="184" y="135"/>
                    </a:cubicBezTo>
                    <a:cubicBezTo>
                      <a:pt x="189" y="139"/>
                      <a:pt x="195" y="143"/>
                      <a:pt x="201" y="147"/>
                    </a:cubicBezTo>
                    <a:cubicBezTo>
                      <a:pt x="206" y="150"/>
                      <a:pt x="209" y="156"/>
                      <a:pt x="216" y="157"/>
                    </a:cubicBezTo>
                    <a:cubicBezTo>
                      <a:pt x="217" y="157"/>
                      <a:pt x="218" y="158"/>
                      <a:pt x="218" y="159"/>
                    </a:cubicBezTo>
                    <a:cubicBezTo>
                      <a:pt x="221" y="165"/>
                      <a:pt x="228" y="166"/>
                      <a:pt x="232" y="172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03" name="Freeform 30"/>
              <p:cNvSpPr>
                <a:spLocks/>
              </p:cNvSpPr>
              <p:nvPr/>
            </p:nvSpPr>
            <p:spPr bwMode="auto">
              <a:xfrm>
                <a:off x="3859213" y="6527801"/>
                <a:ext cx="508000" cy="187325"/>
              </a:xfrm>
              <a:custGeom>
                <a:avLst/>
                <a:gdLst>
                  <a:gd name="T0" fmla="*/ 2 w 193"/>
                  <a:gd name="T1" fmla="*/ 0 h 71"/>
                  <a:gd name="T2" fmla="*/ 4 w 193"/>
                  <a:gd name="T3" fmla="*/ 1 h 71"/>
                  <a:gd name="T4" fmla="*/ 15 w 193"/>
                  <a:gd name="T5" fmla="*/ 12 h 71"/>
                  <a:gd name="T6" fmla="*/ 18 w 193"/>
                  <a:gd name="T7" fmla="*/ 15 h 71"/>
                  <a:gd name="T8" fmla="*/ 44 w 193"/>
                  <a:gd name="T9" fmla="*/ 31 h 71"/>
                  <a:gd name="T10" fmla="*/ 73 w 193"/>
                  <a:gd name="T11" fmla="*/ 39 h 71"/>
                  <a:gd name="T12" fmla="*/ 110 w 193"/>
                  <a:gd name="T13" fmla="*/ 41 h 71"/>
                  <a:gd name="T14" fmla="*/ 129 w 193"/>
                  <a:gd name="T15" fmla="*/ 39 h 71"/>
                  <a:gd name="T16" fmla="*/ 164 w 193"/>
                  <a:gd name="T17" fmla="*/ 33 h 71"/>
                  <a:gd name="T18" fmla="*/ 181 w 193"/>
                  <a:gd name="T19" fmla="*/ 27 h 71"/>
                  <a:gd name="T20" fmla="*/ 191 w 193"/>
                  <a:gd name="T21" fmla="*/ 20 h 71"/>
                  <a:gd name="T22" fmla="*/ 190 w 193"/>
                  <a:gd name="T23" fmla="*/ 27 h 71"/>
                  <a:gd name="T24" fmla="*/ 179 w 193"/>
                  <a:gd name="T25" fmla="*/ 40 h 71"/>
                  <a:gd name="T26" fmla="*/ 164 w 193"/>
                  <a:gd name="T27" fmla="*/ 51 h 71"/>
                  <a:gd name="T28" fmla="*/ 128 w 193"/>
                  <a:gd name="T29" fmla="*/ 67 h 71"/>
                  <a:gd name="T30" fmla="*/ 79 w 193"/>
                  <a:gd name="T31" fmla="*/ 66 h 71"/>
                  <a:gd name="T32" fmla="*/ 47 w 193"/>
                  <a:gd name="T33" fmla="*/ 52 h 71"/>
                  <a:gd name="T34" fmla="*/ 36 w 193"/>
                  <a:gd name="T35" fmla="*/ 45 h 71"/>
                  <a:gd name="T36" fmla="*/ 20 w 193"/>
                  <a:gd name="T37" fmla="*/ 34 h 71"/>
                  <a:gd name="T38" fmla="*/ 3 w 193"/>
                  <a:gd name="T39" fmla="*/ 11 h 71"/>
                  <a:gd name="T40" fmla="*/ 0 w 193"/>
                  <a:gd name="T41" fmla="*/ 1 h 71"/>
                  <a:gd name="T42" fmla="*/ 2 w 193"/>
                  <a:gd name="T43" fmla="*/ 0 h 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93" h="71">
                    <a:moveTo>
                      <a:pt x="2" y="0"/>
                    </a:moveTo>
                    <a:cubicBezTo>
                      <a:pt x="2" y="0"/>
                      <a:pt x="3" y="1"/>
                      <a:pt x="4" y="1"/>
                    </a:cubicBezTo>
                    <a:cubicBezTo>
                      <a:pt x="7" y="5"/>
                      <a:pt x="10" y="10"/>
                      <a:pt x="15" y="12"/>
                    </a:cubicBezTo>
                    <a:cubicBezTo>
                      <a:pt x="16" y="13"/>
                      <a:pt x="18" y="14"/>
                      <a:pt x="18" y="15"/>
                    </a:cubicBezTo>
                    <a:cubicBezTo>
                      <a:pt x="24" y="26"/>
                      <a:pt x="35" y="28"/>
                      <a:pt x="44" y="31"/>
                    </a:cubicBezTo>
                    <a:cubicBezTo>
                      <a:pt x="54" y="35"/>
                      <a:pt x="64" y="37"/>
                      <a:pt x="73" y="39"/>
                    </a:cubicBezTo>
                    <a:cubicBezTo>
                      <a:pt x="86" y="43"/>
                      <a:pt x="98" y="42"/>
                      <a:pt x="110" y="41"/>
                    </a:cubicBezTo>
                    <a:cubicBezTo>
                      <a:pt x="117" y="41"/>
                      <a:pt x="123" y="41"/>
                      <a:pt x="129" y="39"/>
                    </a:cubicBezTo>
                    <a:cubicBezTo>
                      <a:pt x="141" y="38"/>
                      <a:pt x="152" y="35"/>
                      <a:pt x="164" y="33"/>
                    </a:cubicBezTo>
                    <a:cubicBezTo>
                      <a:pt x="170" y="32"/>
                      <a:pt x="176" y="30"/>
                      <a:pt x="181" y="27"/>
                    </a:cubicBezTo>
                    <a:cubicBezTo>
                      <a:pt x="185" y="26"/>
                      <a:pt x="188" y="23"/>
                      <a:pt x="191" y="20"/>
                    </a:cubicBezTo>
                    <a:cubicBezTo>
                      <a:pt x="193" y="23"/>
                      <a:pt x="191" y="25"/>
                      <a:pt x="190" y="27"/>
                    </a:cubicBezTo>
                    <a:cubicBezTo>
                      <a:pt x="187" y="31"/>
                      <a:pt x="183" y="36"/>
                      <a:pt x="179" y="40"/>
                    </a:cubicBezTo>
                    <a:cubicBezTo>
                      <a:pt x="174" y="44"/>
                      <a:pt x="169" y="47"/>
                      <a:pt x="164" y="51"/>
                    </a:cubicBezTo>
                    <a:cubicBezTo>
                      <a:pt x="153" y="60"/>
                      <a:pt x="141" y="64"/>
                      <a:pt x="128" y="67"/>
                    </a:cubicBezTo>
                    <a:cubicBezTo>
                      <a:pt x="112" y="71"/>
                      <a:pt x="95" y="70"/>
                      <a:pt x="79" y="66"/>
                    </a:cubicBezTo>
                    <a:cubicBezTo>
                      <a:pt x="68" y="62"/>
                      <a:pt x="56" y="60"/>
                      <a:pt x="47" y="52"/>
                    </a:cubicBezTo>
                    <a:cubicBezTo>
                      <a:pt x="44" y="49"/>
                      <a:pt x="39" y="48"/>
                      <a:pt x="36" y="45"/>
                    </a:cubicBezTo>
                    <a:cubicBezTo>
                      <a:pt x="31" y="41"/>
                      <a:pt x="26" y="38"/>
                      <a:pt x="20" y="34"/>
                    </a:cubicBezTo>
                    <a:cubicBezTo>
                      <a:pt x="11" y="29"/>
                      <a:pt x="7" y="20"/>
                      <a:pt x="3" y="11"/>
                    </a:cubicBezTo>
                    <a:cubicBezTo>
                      <a:pt x="2" y="8"/>
                      <a:pt x="1" y="4"/>
                      <a:pt x="0" y="1"/>
                    </a:cubicBezTo>
                    <a:cubicBezTo>
                      <a:pt x="0" y="0"/>
                      <a:pt x="1" y="0"/>
                      <a:pt x="2" y="0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04" name="Freeform 31"/>
              <p:cNvSpPr>
                <a:spLocks/>
              </p:cNvSpPr>
              <p:nvPr/>
            </p:nvSpPr>
            <p:spPr bwMode="auto">
              <a:xfrm>
                <a:off x="4514850" y="3367088"/>
                <a:ext cx="182563" cy="141288"/>
              </a:xfrm>
              <a:custGeom>
                <a:avLst/>
                <a:gdLst>
                  <a:gd name="T0" fmla="*/ 2 w 70"/>
                  <a:gd name="T1" fmla="*/ 0 h 54"/>
                  <a:gd name="T2" fmla="*/ 30 w 70"/>
                  <a:gd name="T3" fmla="*/ 13 h 54"/>
                  <a:gd name="T4" fmla="*/ 33 w 70"/>
                  <a:gd name="T5" fmla="*/ 15 h 54"/>
                  <a:gd name="T6" fmla="*/ 47 w 70"/>
                  <a:gd name="T7" fmla="*/ 23 h 54"/>
                  <a:gd name="T8" fmla="*/ 70 w 70"/>
                  <a:gd name="T9" fmla="*/ 9 h 54"/>
                  <a:gd name="T10" fmla="*/ 69 w 70"/>
                  <a:gd name="T11" fmla="*/ 20 h 54"/>
                  <a:gd name="T12" fmla="*/ 61 w 70"/>
                  <a:gd name="T13" fmla="*/ 41 h 54"/>
                  <a:gd name="T14" fmla="*/ 39 w 70"/>
                  <a:gd name="T15" fmla="*/ 53 h 54"/>
                  <a:gd name="T16" fmla="*/ 21 w 70"/>
                  <a:gd name="T17" fmla="*/ 49 h 54"/>
                  <a:gd name="T18" fmla="*/ 9 w 70"/>
                  <a:gd name="T19" fmla="*/ 43 h 54"/>
                  <a:gd name="T20" fmla="*/ 2 w 70"/>
                  <a:gd name="T21" fmla="*/ 0 h 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70" h="54">
                    <a:moveTo>
                      <a:pt x="2" y="0"/>
                    </a:moveTo>
                    <a:cubicBezTo>
                      <a:pt x="11" y="4"/>
                      <a:pt x="21" y="9"/>
                      <a:pt x="30" y="13"/>
                    </a:cubicBezTo>
                    <a:cubicBezTo>
                      <a:pt x="31" y="13"/>
                      <a:pt x="33" y="14"/>
                      <a:pt x="33" y="15"/>
                    </a:cubicBezTo>
                    <a:cubicBezTo>
                      <a:pt x="36" y="20"/>
                      <a:pt x="42" y="21"/>
                      <a:pt x="47" y="23"/>
                    </a:cubicBezTo>
                    <a:cubicBezTo>
                      <a:pt x="52" y="16"/>
                      <a:pt x="59" y="11"/>
                      <a:pt x="70" y="9"/>
                    </a:cubicBezTo>
                    <a:cubicBezTo>
                      <a:pt x="70" y="13"/>
                      <a:pt x="69" y="16"/>
                      <a:pt x="69" y="20"/>
                    </a:cubicBezTo>
                    <a:cubicBezTo>
                      <a:pt x="69" y="27"/>
                      <a:pt x="66" y="35"/>
                      <a:pt x="61" y="41"/>
                    </a:cubicBezTo>
                    <a:cubicBezTo>
                      <a:pt x="55" y="47"/>
                      <a:pt x="48" y="52"/>
                      <a:pt x="39" y="53"/>
                    </a:cubicBezTo>
                    <a:cubicBezTo>
                      <a:pt x="33" y="54"/>
                      <a:pt x="27" y="51"/>
                      <a:pt x="21" y="49"/>
                    </a:cubicBezTo>
                    <a:cubicBezTo>
                      <a:pt x="17" y="48"/>
                      <a:pt x="13" y="45"/>
                      <a:pt x="9" y="43"/>
                    </a:cubicBezTo>
                    <a:cubicBezTo>
                      <a:pt x="8" y="28"/>
                      <a:pt x="0" y="15"/>
                      <a:pt x="2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05" name="Freeform 32"/>
              <p:cNvSpPr>
                <a:spLocks/>
              </p:cNvSpPr>
              <p:nvPr/>
            </p:nvSpPr>
            <p:spPr bwMode="auto">
              <a:xfrm>
                <a:off x="4611688" y="4259263"/>
                <a:ext cx="73025" cy="242888"/>
              </a:xfrm>
              <a:custGeom>
                <a:avLst/>
                <a:gdLst>
                  <a:gd name="T0" fmla="*/ 21 w 28"/>
                  <a:gd name="T1" fmla="*/ 89 h 93"/>
                  <a:gd name="T2" fmla="*/ 5 w 28"/>
                  <a:gd name="T3" fmla="*/ 91 h 93"/>
                  <a:gd name="T4" fmla="*/ 4 w 28"/>
                  <a:gd name="T5" fmla="*/ 79 h 93"/>
                  <a:gd name="T6" fmla="*/ 3 w 28"/>
                  <a:gd name="T7" fmla="*/ 56 h 93"/>
                  <a:gd name="T8" fmla="*/ 2 w 28"/>
                  <a:gd name="T9" fmla="*/ 43 h 93"/>
                  <a:gd name="T10" fmla="*/ 1 w 28"/>
                  <a:gd name="T11" fmla="*/ 20 h 93"/>
                  <a:gd name="T12" fmla="*/ 2 w 28"/>
                  <a:gd name="T13" fmla="*/ 0 h 93"/>
                  <a:gd name="T14" fmla="*/ 28 w 28"/>
                  <a:gd name="T15" fmla="*/ 2 h 93"/>
                  <a:gd name="T16" fmla="*/ 26 w 28"/>
                  <a:gd name="T17" fmla="*/ 33 h 93"/>
                  <a:gd name="T18" fmla="*/ 24 w 28"/>
                  <a:gd name="T19" fmla="*/ 45 h 93"/>
                  <a:gd name="T20" fmla="*/ 23 w 28"/>
                  <a:gd name="T21" fmla="*/ 62 h 93"/>
                  <a:gd name="T22" fmla="*/ 22 w 28"/>
                  <a:gd name="T23" fmla="*/ 68 h 93"/>
                  <a:gd name="T24" fmla="*/ 20 w 28"/>
                  <a:gd name="T25" fmla="*/ 77 h 93"/>
                  <a:gd name="T26" fmla="*/ 21 w 28"/>
                  <a:gd name="T27" fmla="*/ 89 h 9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28" h="93">
                    <a:moveTo>
                      <a:pt x="21" y="89"/>
                    </a:moveTo>
                    <a:cubicBezTo>
                      <a:pt x="15" y="93"/>
                      <a:pt x="11" y="90"/>
                      <a:pt x="5" y="91"/>
                    </a:cubicBezTo>
                    <a:cubicBezTo>
                      <a:pt x="5" y="87"/>
                      <a:pt x="4" y="83"/>
                      <a:pt x="4" y="79"/>
                    </a:cubicBezTo>
                    <a:cubicBezTo>
                      <a:pt x="4" y="71"/>
                      <a:pt x="4" y="63"/>
                      <a:pt x="3" y="56"/>
                    </a:cubicBezTo>
                    <a:cubicBezTo>
                      <a:pt x="3" y="51"/>
                      <a:pt x="2" y="47"/>
                      <a:pt x="2" y="43"/>
                    </a:cubicBezTo>
                    <a:cubicBezTo>
                      <a:pt x="2" y="35"/>
                      <a:pt x="3" y="27"/>
                      <a:pt x="1" y="20"/>
                    </a:cubicBezTo>
                    <a:cubicBezTo>
                      <a:pt x="0" y="13"/>
                      <a:pt x="1" y="6"/>
                      <a:pt x="2" y="0"/>
                    </a:cubicBezTo>
                    <a:cubicBezTo>
                      <a:pt x="11" y="1"/>
                      <a:pt x="20" y="1"/>
                      <a:pt x="28" y="2"/>
                    </a:cubicBezTo>
                    <a:cubicBezTo>
                      <a:pt x="28" y="12"/>
                      <a:pt x="27" y="23"/>
                      <a:pt x="26" y="33"/>
                    </a:cubicBezTo>
                    <a:cubicBezTo>
                      <a:pt x="25" y="37"/>
                      <a:pt x="25" y="41"/>
                      <a:pt x="24" y="45"/>
                    </a:cubicBezTo>
                    <a:cubicBezTo>
                      <a:pt x="23" y="51"/>
                      <a:pt x="22" y="56"/>
                      <a:pt x="23" y="62"/>
                    </a:cubicBezTo>
                    <a:cubicBezTo>
                      <a:pt x="23" y="64"/>
                      <a:pt x="22" y="66"/>
                      <a:pt x="22" y="68"/>
                    </a:cubicBezTo>
                    <a:cubicBezTo>
                      <a:pt x="21" y="71"/>
                      <a:pt x="20" y="74"/>
                      <a:pt x="20" y="77"/>
                    </a:cubicBezTo>
                    <a:cubicBezTo>
                      <a:pt x="20" y="81"/>
                      <a:pt x="20" y="85"/>
                      <a:pt x="21" y="8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06" name="Freeform 33"/>
              <p:cNvSpPr>
                <a:spLocks/>
              </p:cNvSpPr>
              <p:nvPr/>
            </p:nvSpPr>
            <p:spPr bwMode="auto">
              <a:xfrm>
                <a:off x="4254500" y="6169026"/>
                <a:ext cx="160338" cy="93663"/>
              </a:xfrm>
              <a:custGeom>
                <a:avLst/>
                <a:gdLst>
                  <a:gd name="T0" fmla="*/ 0 w 61"/>
                  <a:gd name="T1" fmla="*/ 5 h 36"/>
                  <a:gd name="T2" fmla="*/ 3 w 61"/>
                  <a:gd name="T3" fmla="*/ 4 h 36"/>
                  <a:gd name="T4" fmla="*/ 58 w 61"/>
                  <a:gd name="T5" fmla="*/ 0 h 36"/>
                  <a:gd name="T6" fmla="*/ 56 w 61"/>
                  <a:gd name="T7" fmla="*/ 11 h 36"/>
                  <a:gd name="T8" fmla="*/ 54 w 61"/>
                  <a:gd name="T9" fmla="*/ 16 h 36"/>
                  <a:gd name="T10" fmla="*/ 54 w 61"/>
                  <a:gd name="T11" fmla="*/ 36 h 36"/>
                  <a:gd name="T12" fmla="*/ 0 w 61"/>
                  <a:gd name="T13" fmla="*/ 5 h 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61" h="36">
                    <a:moveTo>
                      <a:pt x="0" y="5"/>
                    </a:moveTo>
                    <a:cubicBezTo>
                      <a:pt x="1" y="4"/>
                      <a:pt x="2" y="4"/>
                      <a:pt x="3" y="4"/>
                    </a:cubicBezTo>
                    <a:cubicBezTo>
                      <a:pt x="22" y="2"/>
                      <a:pt x="40" y="1"/>
                      <a:pt x="58" y="0"/>
                    </a:cubicBezTo>
                    <a:cubicBezTo>
                      <a:pt x="60" y="4"/>
                      <a:pt x="61" y="8"/>
                      <a:pt x="56" y="11"/>
                    </a:cubicBezTo>
                    <a:cubicBezTo>
                      <a:pt x="53" y="12"/>
                      <a:pt x="54" y="14"/>
                      <a:pt x="54" y="16"/>
                    </a:cubicBezTo>
                    <a:cubicBezTo>
                      <a:pt x="55" y="22"/>
                      <a:pt x="54" y="29"/>
                      <a:pt x="54" y="36"/>
                    </a:cubicBezTo>
                    <a:cubicBezTo>
                      <a:pt x="36" y="25"/>
                      <a:pt x="18" y="15"/>
                      <a:pt x="0" y="5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07" name="Freeform 34"/>
              <p:cNvSpPr>
                <a:spLocks/>
              </p:cNvSpPr>
              <p:nvPr/>
            </p:nvSpPr>
            <p:spPr bwMode="auto">
              <a:xfrm>
                <a:off x="4624388" y="4524376"/>
                <a:ext cx="42863" cy="201613"/>
              </a:xfrm>
              <a:custGeom>
                <a:avLst/>
                <a:gdLst>
                  <a:gd name="T0" fmla="*/ 0 w 16"/>
                  <a:gd name="T1" fmla="*/ 0 h 77"/>
                  <a:gd name="T2" fmla="*/ 14 w 16"/>
                  <a:gd name="T3" fmla="*/ 0 h 77"/>
                  <a:gd name="T4" fmla="*/ 14 w 16"/>
                  <a:gd name="T5" fmla="*/ 33 h 77"/>
                  <a:gd name="T6" fmla="*/ 13 w 16"/>
                  <a:gd name="T7" fmla="*/ 47 h 77"/>
                  <a:gd name="T8" fmla="*/ 13 w 16"/>
                  <a:gd name="T9" fmla="*/ 52 h 77"/>
                  <a:gd name="T10" fmla="*/ 13 w 16"/>
                  <a:gd name="T11" fmla="*/ 77 h 77"/>
                  <a:gd name="T12" fmla="*/ 2 w 16"/>
                  <a:gd name="T13" fmla="*/ 77 h 77"/>
                  <a:gd name="T14" fmla="*/ 1 w 16"/>
                  <a:gd name="T15" fmla="*/ 42 h 77"/>
                  <a:gd name="T16" fmla="*/ 0 w 16"/>
                  <a:gd name="T17" fmla="*/ 23 h 77"/>
                  <a:gd name="T18" fmla="*/ 0 w 16"/>
                  <a:gd name="T19" fmla="*/ 0 h 7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6" h="77">
                    <a:moveTo>
                      <a:pt x="0" y="0"/>
                    </a:moveTo>
                    <a:cubicBezTo>
                      <a:pt x="5" y="0"/>
                      <a:pt x="9" y="0"/>
                      <a:pt x="14" y="0"/>
                    </a:cubicBezTo>
                    <a:cubicBezTo>
                      <a:pt x="15" y="11"/>
                      <a:pt x="16" y="22"/>
                      <a:pt x="14" y="33"/>
                    </a:cubicBezTo>
                    <a:cubicBezTo>
                      <a:pt x="13" y="37"/>
                      <a:pt x="13" y="42"/>
                      <a:pt x="13" y="47"/>
                    </a:cubicBezTo>
                    <a:cubicBezTo>
                      <a:pt x="13" y="49"/>
                      <a:pt x="13" y="50"/>
                      <a:pt x="13" y="52"/>
                    </a:cubicBezTo>
                    <a:cubicBezTo>
                      <a:pt x="13" y="60"/>
                      <a:pt x="13" y="68"/>
                      <a:pt x="13" y="77"/>
                    </a:cubicBezTo>
                    <a:cubicBezTo>
                      <a:pt x="10" y="77"/>
                      <a:pt x="6" y="77"/>
                      <a:pt x="2" y="77"/>
                    </a:cubicBezTo>
                    <a:cubicBezTo>
                      <a:pt x="2" y="66"/>
                      <a:pt x="2" y="54"/>
                      <a:pt x="1" y="42"/>
                    </a:cubicBezTo>
                    <a:cubicBezTo>
                      <a:pt x="1" y="36"/>
                      <a:pt x="0" y="29"/>
                      <a:pt x="0" y="23"/>
                    </a:cubicBezTo>
                    <a:cubicBezTo>
                      <a:pt x="0" y="15"/>
                      <a:pt x="0" y="7"/>
                      <a:pt x="0" y="0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08" name="Freeform 35"/>
              <p:cNvSpPr>
                <a:spLocks/>
              </p:cNvSpPr>
              <p:nvPr/>
            </p:nvSpPr>
            <p:spPr bwMode="auto">
              <a:xfrm>
                <a:off x="5145088" y="1081088"/>
                <a:ext cx="76200" cy="179388"/>
              </a:xfrm>
              <a:custGeom>
                <a:avLst/>
                <a:gdLst>
                  <a:gd name="T0" fmla="*/ 0 w 29"/>
                  <a:gd name="T1" fmla="*/ 68 h 68"/>
                  <a:gd name="T2" fmla="*/ 7 w 29"/>
                  <a:gd name="T3" fmla="*/ 39 h 68"/>
                  <a:gd name="T4" fmla="*/ 8 w 29"/>
                  <a:gd name="T5" fmla="*/ 20 h 68"/>
                  <a:gd name="T6" fmla="*/ 8 w 29"/>
                  <a:gd name="T7" fmla="*/ 13 h 68"/>
                  <a:gd name="T8" fmla="*/ 24 w 29"/>
                  <a:gd name="T9" fmla="*/ 3 h 68"/>
                  <a:gd name="T10" fmla="*/ 29 w 29"/>
                  <a:gd name="T11" fmla="*/ 11 h 68"/>
                  <a:gd name="T12" fmla="*/ 22 w 29"/>
                  <a:gd name="T13" fmla="*/ 40 h 68"/>
                  <a:gd name="T14" fmla="*/ 13 w 29"/>
                  <a:gd name="T15" fmla="*/ 58 h 68"/>
                  <a:gd name="T16" fmla="*/ 0 w 29"/>
                  <a:gd name="T17" fmla="*/ 68 h 6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29" h="68">
                    <a:moveTo>
                      <a:pt x="0" y="68"/>
                    </a:moveTo>
                    <a:cubicBezTo>
                      <a:pt x="3" y="57"/>
                      <a:pt x="5" y="49"/>
                      <a:pt x="7" y="39"/>
                    </a:cubicBezTo>
                    <a:cubicBezTo>
                      <a:pt x="8" y="33"/>
                      <a:pt x="8" y="26"/>
                      <a:pt x="8" y="20"/>
                    </a:cubicBezTo>
                    <a:cubicBezTo>
                      <a:pt x="8" y="17"/>
                      <a:pt x="8" y="15"/>
                      <a:pt x="8" y="13"/>
                    </a:cubicBezTo>
                    <a:cubicBezTo>
                      <a:pt x="9" y="5"/>
                      <a:pt x="17" y="0"/>
                      <a:pt x="24" y="3"/>
                    </a:cubicBezTo>
                    <a:cubicBezTo>
                      <a:pt x="27" y="4"/>
                      <a:pt x="29" y="7"/>
                      <a:pt x="29" y="11"/>
                    </a:cubicBezTo>
                    <a:cubicBezTo>
                      <a:pt x="29" y="21"/>
                      <a:pt x="28" y="31"/>
                      <a:pt x="22" y="40"/>
                    </a:cubicBezTo>
                    <a:cubicBezTo>
                      <a:pt x="18" y="46"/>
                      <a:pt x="16" y="52"/>
                      <a:pt x="13" y="58"/>
                    </a:cubicBezTo>
                    <a:cubicBezTo>
                      <a:pt x="10" y="62"/>
                      <a:pt x="6" y="65"/>
                      <a:pt x="0" y="68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09" name="Freeform 36"/>
              <p:cNvSpPr>
                <a:spLocks/>
              </p:cNvSpPr>
              <p:nvPr/>
            </p:nvSpPr>
            <p:spPr bwMode="auto">
              <a:xfrm>
                <a:off x="4119563" y="1063626"/>
                <a:ext cx="55563" cy="165100"/>
              </a:xfrm>
              <a:custGeom>
                <a:avLst/>
                <a:gdLst>
                  <a:gd name="T0" fmla="*/ 20 w 21"/>
                  <a:gd name="T1" fmla="*/ 63 h 63"/>
                  <a:gd name="T2" fmla="*/ 10 w 21"/>
                  <a:gd name="T3" fmla="*/ 55 h 63"/>
                  <a:gd name="T4" fmla="*/ 2 w 21"/>
                  <a:gd name="T5" fmla="*/ 22 h 63"/>
                  <a:gd name="T6" fmla="*/ 2 w 21"/>
                  <a:gd name="T7" fmla="*/ 18 h 63"/>
                  <a:gd name="T8" fmla="*/ 8 w 21"/>
                  <a:gd name="T9" fmla="*/ 3 h 63"/>
                  <a:gd name="T10" fmla="*/ 17 w 21"/>
                  <a:gd name="T11" fmla="*/ 1 h 63"/>
                  <a:gd name="T12" fmla="*/ 21 w 21"/>
                  <a:gd name="T13" fmla="*/ 9 h 63"/>
                  <a:gd name="T14" fmla="*/ 18 w 21"/>
                  <a:gd name="T15" fmla="*/ 37 h 63"/>
                  <a:gd name="T16" fmla="*/ 20 w 21"/>
                  <a:gd name="T17" fmla="*/ 59 h 63"/>
                  <a:gd name="T18" fmla="*/ 20 w 21"/>
                  <a:gd name="T19" fmla="*/ 63 h 6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1" h="63">
                    <a:moveTo>
                      <a:pt x="20" y="63"/>
                    </a:moveTo>
                    <a:cubicBezTo>
                      <a:pt x="15" y="62"/>
                      <a:pt x="12" y="59"/>
                      <a:pt x="10" y="55"/>
                    </a:cubicBezTo>
                    <a:cubicBezTo>
                      <a:pt x="5" y="45"/>
                      <a:pt x="2" y="34"/>
                      <a:pt x="2" y="22"/>
                    </a:cubicBezTo>
                    <a:cubicBezTo>
                      <a:pt x="2" y="20"/>
                      <a:pt x="2" y="19"/>
                      <a:pt x="2" y="18"/>
                    </a:cubicBezTo>
                    <a:cubicBezTo>
                      <a:pt x="0" y="11"/>
                      <a:pt x="4" y="7"/>
                      <a:pt x="8" y="3"/>
                    </a:cubicBezTo>
                    <a:cubicBezTo>
                      <a:pt x="11" y="0"/>
                      <a:pt x="14" y="0"/>
                      <a:pt x="17" y="1"/>
                    </a:cubicBezTo>
                    <a:cubicBezTo>
                      <a:pt x="20" y="3"/>
                      <a:pt x="21" y="5"/>
                      <a:pt x="21" y="9"/>
                    </a:cubicBezTo>
                    <a:cubicBezTo>
                      <a:pt x="20" y="18"/>
                      <a:pt x="20" y="27"/>
                      <a:pt x="18" y="37"/>
                    </a:cubicBezTo>
                    <a:cubicBezTo>
                      <a:pt x="18" y="44"/>
                      <a:pt x="18" y="52"/>
                      <a:pt x="20" y="59"/>
                    </a:cubicBezTo>
                    <a:cubicBezTo>
                      <a:pt x="20" y="60"/>
                      <a:pt x="20" y="61"/>
                      <a:pt x="20" y="63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10" name="Freeform 37"/>
              <p:cNvSpPr>
                <a:spLocks/>
              </p:cNvSpPr>
              <p:nvPr/>
            </p:nvSpPr>
            <p:spPr bwMode="auto">
              <a:xfrm>
                <a:off x="3910013" y="6145213"/>
                <a:ext cx="123825" cy="39688"/>
              </a:xfrm>
              <a:custGeom>
                <a:avLst/>
                <a:gdLst>
                  <a:gd name="T0" fmla="*/ 46 w 47"/>
                  <a:gd name="T1" fmla="*/ 8 h 15"/>
                  <a:gd name="T2" fmla="*/ 0 w 47"/>
                  <a:gd name="T3" fmla="*/ 15 h 15"/>
                  <a:gd name="T4" fmla="*/ 2 w 47"/>
                  <a:gd name="T5" fmla="*/ 0 h 15"/>
                  <a:gd name="T6" fmla="*/ 14 w 47"/>
                  <a:gd name="T7" fmla="*/ 3 h 15"/>
                  <a:gd name="T8" fmla="*/ 29 w 47"/>
                  <a:gd name="T9" fmla="*/ 5 h 15"/>
                  <a:gd name="T10" fmla="*/ 47 w 47"/>
                  <a:gd name="T11" fmla="*/ 7 h 15"/>
                  <a:gd name="T12" fmla="*/ 46 w 47"/>
                  <a:gd name="T13" fmla="*/ 8 h 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47" h="15">
                    <a:moveTo>
                      <a:pt x="46" y="8"/>
                    </a:moveTo>
                    <a:cubicBezTo>
                      <a:pt x="31" y="11"/>
                      <a:pt x="16" y="13"/>
                      <a:pt x="0" y="15"/>
                    </a:cubicBezTo>
                    <a:cubicBezTo>
                      <a:pt x="1" y="10"/>
                      <a:pt x="2" y="6"/>
                      <a:pt x="2" y="0"/>
                    </a:cubicBezTo>
                    <a:cubicBezTo>
                      <a:pt x="6" y="1"/>
                      <a:pt x="10" y="1"/>
                      <a:pt x="14" y="3"/>
                    </a:cubicBezTo>
                    <a:cubicBezTo>
                      <a:pt x="18" y="5"/>
                      <a:pt x="24" y="4"/>
                      <a:pt x="29" y="5"/>
                    </a:cubicBezTo>
                    <a:cubicBezTo>
                      <a:pt x="35" y="6"/>
                      <a:pt x="41" y="6"/>
                      <a:pt x="47" y="7"/>
                    </a:cubicBezTo>
                    <a:cubicBezTo>
                      <a:pt x="47" y="8"/>
                      <a:pt x="46" y="8"/>
                      <a:pt x="46" y="8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11" name="Freeform 38"/>
              <p:cNvSpPr>
                <a:spLocks noEditPoints="1"/>
              </p:cNvSpPr>
              <p:nvPr/>
            </p:nvSpPr>
            <p:spPr bwMode="auto">
              <a:xfrm>
                <a:off x="4829175" y="1027113"/>
                <a:ext cx="207963" cy="136525"/>
              </a:xfrm>
              <a:custGeom>
                <a:avLst/>
                <a:gdLst>
                  <a:gd name="T0" fmla="*/ 79 w 79"/>
                  <a:gd name="T1" fmla="*/ 18 h 52"/>
                  <a:gd name="T2" fmla="*/ 76 w 79"/>
                  <a:gd name="T3" fmla="*/ 24 h 52"/>
                  <a:gd name="T4" fmla="*/ 71 w 79"/>
                  <a:gd name="T5" fmla="*/ 23 h 52"/>
                  <a:gd name="T6" fmla="*/ 65 w 79"/>
                  <a:gd name="T7" fmla="*/ 36 h 52"/>
                  <a:gd name="T8" fmla="*/ 22 w 79"/>
                  <a:gd name="T9" fmla="*/ 36 h 52"/>
                  <a:gd name="T10" fmla="*/ 19 w 79"/>
                  <a:gd name="T11" fmla="*/ 30 h 52"/>
                  <a:gd name="T12" fmla="*/ 16 w 79"/>
                  <a:gd name="T13" fmla="*/ 17 h 52"/>
                  <a:gd name="T14" fmla="*/ 5 w 79"/>
                  <a:gd name="T15" fmla="*/ 18 h 52"/>
                  <a:gd name="T16" fmla="*/ 3 w 79"/>
                  <a:gd name="T17" fmla="*/ 11 h 52"/>
                  <a:gd name="T18" fmla="*/ 22 w 79"/>
                  <a:gd name="T19" fmla="*/ 2 h 52"/>
                  <a:gd name="T20" fmla="*/ 43 w 79"/>
                  <a:gd name="T21" fmla="*/ 0 h 52"/>
                  <a:gd name="T22" fmla="*/ 76 w 79"/>
                  <a:gd name="T23" fmla="*/ 12 h 52"/>
                  <a:gd name="T24" fmla="*/ 78 w 79"/>
                  <a:gd name="T25" fmla="*/ 14 h 52"/>
                  <a:gd name="T26" fmla="*/ 79 w 79"/>
                  <a:gd name="T27" fmla="*/ 18 h 52"/>
                  <a:gd name="T28" fmla="*/ 59 w 79"/>
                  <a:gd name="T29" fmla="*/ 13 h 52"/>
                  <a:gd name="T30" fmla="*/ 37 w 79"/>
                  <a:gd name="T31" fmla="*/ 11 h 52"/>
                  <a:gd name="T32" fmla="*/ 29 w 79"/>
                  <a:gd name="T33" fmla="*/ 19 h 52"/>
                  <a:gd name="T34" fmla="*/ 30 w 79"/>
                  <a:gd name="T35" fmla="*/ 23 h 52"/>
                  <a:gd name="T36" fmla="*/ 47 w 79"/>
                  <a:gd name="T37" fmla="*/ 32 h 52"/>
                  <a:gd name="T38" fmla="*/ 59 w 79"/>
                  <a:gd name="T39" fmla="*/ 13 h 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79" h="52">
                    <a:moveTo>
                      <a:pt x="79" y="18"/>
                    </a:moveTo>
                    <a:cubicBezTo>
                      <a:pt x="78" y="20"/>
                      <a:pt x="77" y="22"/>
                      <a:pt x="76" y="24"/>
                    </a:cubicBezTo>
                    <a:cubicBezTo>
                      <a:pt x="74" y="24"/>
                      <a:pt x="73" y="24"/>
                      <a:pt x="71" y="23"/>
                    </a:cubicBezTo>
                    <a:cubicBezTo>
                      <a:pt x="69" y="28"/>
                      <a:pt x="68" y="32"/>
                      <a:pt x="65" y="36"/>
                    </a:cubicBezTo>
                    <a:cubicBezTo>
                      <a:pt x="53" y="52"/>
                      <a:pt x="32" y="50"/>
                      <a:pt x="22" y="36"/>
                    </a:cubicBezTo>
                    <a:cubicBezTo>
                      <a:pt x="20" y="34"/>
                      <a:pt x="20" y="32"/>
                      <a:pt x="19" y="30"/>
                    </a:cubicBezTo>
                    <a:cubicBezTo>
                      <a:pt x="18" y="26"/>
                      <a:pt x="17" y="21"/>
                      <a:pt x="16" y="17"/>
                    </a:cubicBezTo>
                    <a:cubicBezTo>
                      <a:pt x="12" y="17"/>
                      <a:pt x="9" y="18"/>
                      <a:pt x="5" y="18"/>
                    </a:cubicBezTo>
                    <a:cubicBezTo>
                      <a:pt x="2" y="17"/>
                      <a:pt x="0" y="13"/>
                      <a:pt x="3" y="11"/>
                    </a:cubicBezTo>
                    <a:cubicBezTo>
                      <a:pt x="9" y="7"/>
                      <a:pt x="14" y="2"/>
                      <a:pt x="22" y="2"/>
                    </a:cubicBezTo>
                    <a:cubicBezTo>
                      <a:pt x="29" y="1"/>
                      <a:pt x="36" y="1"/>
                      <a:pt x="43" y="0"/>
                    </a:cubicBezTo>
                    <a:cubicBezTo>
                      <a:pt x="56" y="0"/>
                      <a:pt x="66" y="5"/>
                      <a:pt x="76" y="12"/>
                    </a:cubicBezTo>
                    <a:cubicBezTo>
                      <a:pt x="77" y="13"/>
                      <a:pt x="77" y="13"/>
                      <a:pt x="78" y="14"/>
                    </a:cubicBezTo>
                    <a:cubicBezTo>
                      <a:pt x="78" y="15"/>
                      <a:pt x="79" y="17"/>
                      <a:pt x="79" y="18"/>
                    </a:cubicBezTo>
                    <a:close/>
                    <a:moveTo>
                      <a:pt x="59" y="13"/>
                    </a:moveTo>
                    <a:cubicBezTo>
                      <a:pt x="52" y="11"/>
                      <a:pt x="44" y="11"/>
                      <a:pt x="37" y="11"/>
                    </a:cubicBezTo>
                    <a:cubicBezTo>
                      <a:pt x="28" y="11"/>
                      <a:pt x="28" y="11"/>
                      <a:pt x="29" y="19"/>
                    </a:cubicBezTo>
                    <a:cubicBezTo>
                      <a:pt x="30" y="21"/>
                      <a:pt x="30" y="22"/>
                      <a:pt x="30" y="23"/>
                    </a:cubicBezTo>
                    <a:cubicBezTo>
                      <a:pt x="31" y="32"/>
                      <a:pt x="39" y="36"/>
                      <a:pt x="47" y="32"/>
                    </a:cubicBezTo>
                    <a:cubicBezTo>
                      <a:pt x="55" y="28"/>
                      <a:pt x="57" y="21"/>
                      <a:pt x="59" y="13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12" name="Freeform 39"/>
              <p:cNvSpPr>
                <a:spLocks noEditPoints="1"/>
              </p:cNvSpPr>
              <p:nvPr/>
            </p:nvSpPr>
            <p:spPr bwMode="auto">
              <a:xfrm>
                <a:off x="4322763" y="995363"/>
                <a:ext cx="244475" cy="131763"/>
              </a:xfrm>
              <a:custGeom>
                <a:avLst/>
                <a:gdLst>
                  <a:gd name="T0" fmla="*/ 92 w 93"/>
                  <a:gd name="T1" fmla="*/ 20 h 50"/>
                  <a:gd name="T2" fmla="*/ 81 w 93"/>
                  <a:gd name="T3" fmla="*/ 17 h 50"/>
                  <a:gd name="T4" fmla="*/ 79 w 93"/>
                  <a:gd name="T5" fmla="*/ 22 h 50"/>
                  <a:gd name="T6" fmla="*/ 63 w 93"/>
                  <a:gd name="T7" fmla="*/ 45 h 50"/>
                  <a:gd name="T8" fmla="*/ 48 w 93"/>
                  <a:gd name="T9" fmla="*/ 48 h 50"/>
                  <a:gd name="T10" fmla="*/ 23 w 93"/>
                  <a:gd name="T11" fmla="*/ 21 h 50"/>
                  <a:gd name="T12" fmla="*/ 21 w 93"/>
                  <a:gd name="T13" fmla="*/ 16 h 50"/>
                  <a:gd name="T14" fmla="*/ 7 w 93"/>
                  <a:gd name="T15" fmla="*/ 19 h 50"/>
                  <a:gd name="T16" fmla="*/ 0 w 93"/>
                  <a:gd name="T17" fmla="*/ 12 h 50"/>
                  <a:gd name="T18" fmla="*/ 45 w 93"/>
                  <a:gd name="T19" fmla="*/ 2 h 50"/>
                  <a:gd name="T20" fmla="*/ 69 w 93"/>
                  <a:gd name="T21" fmla="*/ 4 h 50"/>
                  <a:gd name="T22" fmla="*/ 91 w 93"/>
                  <a:gd name="T23" fmla="*/ 15 h 50"/>
                  <a:gd name="T24" fmla="*/ 93 w 93"/>
                  <a:gd name="T25" fmla="*/ 18 h 50"/>
                  <a:gd name="T26" fmla="*/ 92 w 93"/>
                  <a:gd name="T27" fmla="*/ 20 h 50"/>
                  <a:gd name="T28" fmla="*/ 35 w 93"/>
                  <a:gd name="T29" fmla="*/ 10 h 50"/>
                  <a:gd name="T30" fmla="*/ 44 w 93"/>
                  <a:gd name="T31" fmla="*/ 36 h 50"/>
                  <a:gd name="T32" fmla="*/ 54 w 93"/>
                  <a:gd name="T33" fmla="*/ 37 h 50"/>
                  <a:gd name="T34" fmla="*/ 69 w 93"/>
                  <a:gd name="T35" fmla="*/ 17 h 50"/>
                  <a:gd name="T36" fmla="*/ 65 w 93"/>
                  <a:gd name="T37" fmla="*/ 11 h 50"/>
                  <a:gd name="T38" fmla="*/ 47 w 93"/>
                  <a:gd name="T39" fmla="*/ 10 h 50"/>
                  <a:gd name="T40" fmla="*/ 35 w 93"/>
                  <a:gd name="T41" fmla="*/ 10 h 5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93" h="50">
                    <a:moveTo>
                      <a:pt x="92" y="20"/>
                    </a:moveTo>
                    <a:cubicBezTo>
                      <a:pt x="89" y="19"/>
                      <a:pt x="85" y="18"/>
                      <a:pt x="81" y="17"/>
                    </a:cubicBezTo>
                    <a:cubicBezTo>
                      <a:pt x="80" y="18"/>
                      <a:pt x="80" y="20"/>
                      <a:pt x="79" y="22"/>
                    </a:cubicBezTo>
                    <a:cubicBezTo>
                      <a:pt x="76" y="31"/>
                      <a:pt x="71" y="39"/>
                      <a:pt x="63" y="45"/>
                    </a:cubicBezTo>
                    <a:cubicBezTo>
                      <a:pt x="59" y="49"/>
                      <a:pt x="54" y="50"/>
                      <a:pt x="48" y="48"/>
                    </a:cubicBezTo>
                    <a:cubicBezTo>
                      <a:pt x="35" y="43"/>
                      <a:pt x="28" y="33"/>
                      <a:pt x="23" y="21"/>
                    </a:cubicBezTo>
                    <a:cubicBezTo>
                      <a:pt x="22" y="19"/>
                      <a:pt x="22" y="18"/>
                      <a:pt x="21" y="16"/>
                    </a:cubicBezTo>
                    <a:cubicBezTo>
                      <a:pt x="16" y="17"/>
                      <a:pt x="11" y="18"/>
                      <a:pt x="7" y="19"/>
                    </a:cubicBezTo>
                    <a:cubicBezTo>
                      <a:pt x="3" y="19"/>
                      <a:pt x="1" y="16"/>
                      <a:pt x="0" y="12"/>
                    </a:cubicBezTo>
                    <a:cubicBezTo>
                      <a:pt x="14" y="5"/>
                      <a:pt x="29" y="0"/>
                      <a:pt x="45" y="2"/>
                    </a:cubicBezTo>
                    <a:cubicBezTo>
                      <a:pt x="53" y="2"/>
                      <a:pt x="61" y="2"/>
                      <a:pt x="69" y="4"/>
                    </a:cubicBezTo>
                    <a:cubicBezTo>
                      <a:pt x="78" y="5"/>
                      <a:pt x="86" y="8"/>
                      <a:pt x="91" y="15"/>
                    </a:cubicBezTo>
                    <a:cubicBezTo>
                      <a:pt x="92" y="16"/>
                      <a:pt x="92" y="17"/>
                      <a:pt x="93" y="18"/>
                    </a:cubicBezTo>
                    <a:cubicBezTo>
                      <a:pt x="93" y="18"/>
                      <a:pt x="92" y="19"/>
                      <a:pt x="92" y="20"/>
                    </a:cubicBezTo>
                    <a:close/>
                    <a:moveTo>
                      <a:pt x="35" y="10"/>
                    </a:moveTo>
                    <a:cubicBezTo>
                      <a:pt x="32" y="22"/>
                      <a:pt x="36" y="29"/>
                      <a:pt x="44" y="36"/>
                    </a:cubicBezTo>
                    <a:cubicBezTo>
                      <a:pt x="48" y="38"/>
                      <a:pt x="51" y="39"/>
                      <a:pt x="54" y="37"/>
                    </a:cubicBezTo>
                    <a:cubicBezTo>
                      <a:pt x="63" y="33"/>
                      <a:pt x="67" y="25"/>
                      <a:pt x="69" y="17"/>
                    </a:cubicBezTo>
                    <a:cubicBezTo>
                      <a:pt x="71" y="13"/>
                      <a:pt x="69" y="12"/>
                      <a:pt x="65" y="11"/>
                    </a:cubicBezTo>
                    <a:cubicBezTo>
                      <a:pt x="59" y="10"/>
                      <a:pt x="53" y="10"/>
                      <a:pt x="47" y="10"/>
                    </a:cubicBezTo>
                    <a:cubicBezTo>
                      <a:pt x="43" y="9"/>
                      <a:pt x="39" y="10"/>
                      <a:pt x="35" y="10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13" name="Freeform 40"/>
              <p:cNvSpPr>
                <a:spLocks/>
              </p:cNvSpPr>
              <p:nvPr/>
            </p:nvSpPr>
            <p:spPr bwMode="auto">
              <a:xfrm>
                <a:off x="4559300" y="1401763"/>
                <a:ext cx="252413" cy="65088"/>
              </a:xfrm>
              <a:custGeom>
                <a:avLst/>
                <a:gdLst>
                  <a:gd name="T0" fmla="*/ 96 w 96"/>
                  <a:gd name="T1" fmla="*/ 6 h 25"/>
                  <a:gd name="T2" fmla="*/ 94 w 96"/>
                  <a:gd name="T3" fmla="*/ 10 h 25"/>
                  <a:gd name="T4" fmla="*/ 73 w 96"/>
                  <a:gd name="T5" fmla="*/ 22 h 25"/>
                  <a:gd name="T6" fmla="*/ 30 w 96"/>
                  <a:gd name="T7" fmla="*/ 21 h 25"/>
                  <a:gd name="T8" fmla="*/ 4 w 96"/>
                  <a:gd name="T9" fmla="*/ 7 h 25"/>
                  <a:gd name="T10" fmla="*/ 0 w 96"/>
                  <a:gd name="T11" fmla="*/ 1 h 25"/>
                  <a:gd name="T12" fmla="*/ 5 w 96"/>
                  <a:gd name="T13" fmla="*/ 0 h 25"/>
                  <a:gd name="T14" fmla="*/ 10 w 96"/>
                  <a:gd name="T15" fmla="*/ 3 h 25"/>
                  <a:gd name="T16" fmla="*/ 72 w 96"/>
                  <a:gd name="T17" fmla="*/ 11 h 25"/>
                  <a:gd name="T18" fmla="*/ 82 w 96"/>
                  <a:gd name="T19" fmla="*/ 6 h 25"/>
                  <a:gd name="T20" fmla="*/ 96 w 96"/>
                  <a:gd name="T21" fmla="*/ 6 h 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96" h="25">
                    <a:moveTo>
                      <a:pt x="96" y="6"/>
                    </a:moveTo>
                    <a:cubicBezTo>
                      <a:pt x="95" y="7"/>
                      <a:pt x="95" y="9"/>
                      <a:pt x="94" y="10"/>
                    </a:cubicBezTo>
                    <a:cubicBezTo>
                      <a:pt x="88" y="16"/>
                      <a:pt x="82" y="20"/>
                      <a:pt x="73" y="22"/>
                    </a:cubicBezTo>
                    <a:cubicBezTo>
                      <a:pt x="59" y="24"/>
                      <a:pt x="44" y="25"/>
                      <a:pt x="30" y="21"/>
                    </a:cubicBezTo>
                    <a:cubicBezTo>
                      <a:pt x="20" y="19"/>
                      <a:pt x="12" y="14"/>
                      <a:pt x="4" y="7"/>
                    </a:cubicBezTo>
                    <a:cubicBezTo>
                      <a:pt x="3" y="6"/>
                      <a:pt x="2" y="4"/>
                      <a:pt x="0" y="1"/>
                    </a:cubicBezTo>
                    <a:cubicBezTo>
                      <a:pt x="3" y="0"/>
                      <a:pt x="4" y="0"/>
                      <a:pt x="5" y="0"/>
                    </a:cubicBezTo>
                    <a:cubicBezTo>
                      <a:pt x="7" y="1"/>
                      <a:pt x="9" y="1"/>
                      <a:pt x="10" y="3"/>
                    </a:cubicBezTo>
                    <a:cubicBezTo>
                      <a:pt x="29" y="18"/>
                      <a:pt x="50" y="18"/>
                      <a:pt x="72" y="11"/>
                    </a:cubicBezTo>
                    <a:cubicBezTo>
                      <a:pt x="76" y="10"/>
                      <a:pt x="79" y="9"/>
                      <a:pt x="82" y="6"/>
                    </a:cubicBezTo>
                    <a:cubicBezTo>
                      <a:pt x="86" y="2"/>
                      <a:pt x="91" y="3"/>
                      <a:pt x="96" y="6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14" name="Freeform 41"/>
              <p:cNvSpPr>
                <a:spLocks/>
              </p:cNvSpPr>
              <p:nvPr/>
            </p:nvSpPr>
            <p:spPr bwMode="auto">
              <a:xfrm>
                <a:off x="4624388" y="1231901"/>
                <a:ext cx="149225" cy="46038"/>
              </a:xfrm>
              <a:custGeom>
                <a:avLst/>
                <a:gdLst>
                  <a:gd name="T0" fmla="*/ 57 w 57"/>
                  <a:gd name="T1" fmla="*/ 9 h 18"/>
                  <a:gd name="T2" fmla="*/ 54 w 57"/>
                  <a:gd name="T3" fmla="*/ 10 h 18"/>
                  <a:gd name="T4" fmla="*/ 35 w 57"/>
                  <a:gd name="T5" fmla="*/ 16 h 18"/>
                  <a:gd name="T6" fmla="*/ 17 w 57"/>
                  <a:gd name="T7" fmla="*/ 14 h 18"/>
                  <a:gd name="T8" fmla="*/ 6 w 57"/>
                  <a:gd name="T9" fmla="*/ 9 h 18"/>
                  <a:gd name="T10" fmla="*/ 0 w 57"/>
                  <a:gd name="T11" fmla="*/ 2 h 18"/>
                  <a:gd name="T12" fmla="*/ 19 w 57"/>
                  <a:gd name="T13" fmla="*/ 6 h 18"/>
                  <a:gd name="T14" fmla="*/ 30 w 57"/>
                  <a:gd name="T15" fmla="*/ 8 h 18"/>
                  <a:gd name="T16" fmla="*/ 48 w 57"/>
                  <a:gd name="T17" fmla="*/ 6 h 18"/>
                  <a:gd name="T18" fmla="*/ 56 w 57"/>
                  <a:gd name="T19" fmla="*/ 6 h 18"/>
                  <a:gd name="T20" fmla="*/ 57 w 57"/>
                  <a:gd name="T21" fmla="*/ 9 h 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57" h="18">
                    <a:moveTo>
                      <a:pt x="57" y="9"/>
                    </a:moveTo>
                    <a:cubicBezTo>
                      <a:pt x="56" y="9"/>
                      <a:pt x="55" y="10"/>
                      <a:pt x="54" y="10"/>
                    </a:cubicBezTo>
                    <a:cubicBezTo>
                      <a:pt x="48" y="12"/>
                      <a:pt x="41" y="13"/>
                      <a:pt x="35" y="16"/>
                    </a:cubicBezTo>
                    <a:cubicBezTo>
                      <a:pt x="29" y="18"/>
                      <a:pt x="23" y="16"/>
                      <a:pt x="17" y="14"/>
                    </a:cubicBezTo>
                    <a:cubicBezTo>
                      <a:pt x="14" y="12"/>
                      <a:pt x="10" y="11"/>
                      <a:pt x="6" y="9"/>
                    </a:cubicBezTo>
                    <a:cubicBezTo>
                      <a:pt x="3" y="8"/>
                      <a:pt x="1" y="6"/>
                      <a:pt x="0" y="2"/>
                    </a:cubicBezTo>
                    <a:cubicBezTo>
                      <a:pt x="7" y="0"/>
                      <a:pt x="13" y="3"/>
                      <a:pt x="19" y="6"/>
                    </a:cubicBezTo>
                    <a:cubicBezTo>
                      <a:pt x="22" y="8"/>
                      <a:pt x="26" y="9"/>
                      <a:pt x="30" y="8"/>
                    </a:cubicBezTo>
                    <a:cubicBezTo>
                      <a:pt x="36" y="7"/>
                      <a:pt x="42" y="6"/>
                      <a:pt x="48" y="6"/>
                    </a:cubicBezTo>
                    <a:cubicBezTo>
                      <a:pt x="51" y="6"/>
                      <a:pt x="54" y="6"/>
                      <a:pt x="56" y="6"/>
                    </a:cubicBezTo>
                    <a:cubicBezTo>
                      <a:pt x="57" y="7"/>
                      <a:pt x="57" y="8"/>
                      <a:pt x="57" y="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15" name="Freeform 42"/>
              <p:cNvSpPr>
                <a:spLocks/>
              </p:cNvSpPr>
              <p:nvPr/>
            </p:nvSpPr>
            <p:spPr bwMode="auto">
              <a:xfrm>
                <a:off x="4902200" y="1055688"/>
                <a:ext cx="82550" cy="65088"/>
              </a:xfrm>
              <a:custGeom>
                <a:avLst/>
                <a:gdLst>
                  <a:gd name="T0" fmla="*/ 31 w 31"/>
                  <a:gd name="T1" fmla="*/ 2 h 25"/>
                  <a:gd name="T2" fmla="*/ 19 w 31"/>
                  <a:gd name="T3" fmla="*/ 21 h 25"/>
                  <a:gd name="T4" fmla="*/ 2 w 31"/>
                  <a:gd name="T5" fmla="*/ 12 h 25"/>
                  <a:gd name="T6" fmla="*/ 1 w 31"/>
                  <a:gd name="T7" fmla="*/ 8 h 25"/>
                  <a:gd name="T8" fmla="*/ 9 w 31"/>
                  <a:gd name="T9" fmla="*/ 0 h 25"/>
                  <a:gd name="T10" fmla="*/ 31 w 31"/>
                  <a:gd name="T11" fmla="*/ 2 h 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31" h="25">
                    <a:moveTo>
                      <a:pt x="31" y="2"/>
                    </a:moveTo>
                    <a:cubicBezTo>
                      <a:pt x="29" y="10"/>
                      <a:pt x="27" y="17"/>
                      <a:pt x="19" y="21"/>
                    </a:cubicBezTo>
                    <a:cubicBezTo>
                      <a:pt x="11" y="25"/>
                      <a:pt x="3" y="21"/>
                      <a:pt x="2" y="12"/>
                    </a:cubicBezTo>
                    <a:cubicBezTo>
                      <a:pt x="2" y="11"/>
                      <a:pt x="2" y="10"/>
                      <a:pt x="1" y="8"/>
                    </a:cubicBezTo>
                    <a:cubicBezTo>
                      <a:pt x="0" y="0"/>
                      <a:pt x="0" y="0"/>
                      <a:pt x="9" y="0"/>
                    </a:cubicBezTo>
                    <a:cubicBezTo>
                      <a:pt x="16" y="0"/>
                      <a:pt x="24" y="0"/>
                      <a:pt x="31" y="2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16" name="Freeform 43"/>
              <p:cNvSpPr>
                <a:spLocks/>
              </p:cNvSpPr>
              <p:nvPr/>
            </p:nvSpPr>
            <p:spPr bwMode="auto">
              <a:xfrm>
                <a:off x="4406900" y="1019176"/>
                <a:ext cx="101600" cy="77788"/>
              </a:xfrm>
              <a:custGeom>
                <a:avLst/>
                <a:gdLst>
                  <a:gd name="T0" fmla="*/ 3 w 39"/>
                  <a:gd name="T1" fmla="*/ 1 h 30"/>
                  <a:gd name="T2" fmla="*/ 15 w 39"/>
                  <a:gd name="T3" fmla="*/ 1 h 30"/>
                  <a:gd name="T4" fmla="*/ 33 w 39"/>
                  <a:gd name="T5" fmla="*/ 2 h 30"/>
                  <a:gd name="T6" fmla="*/ 37 w 39"/>
                  <a:gd name="T7" fmla="*/ 8 h 30"/>
                  <a:gd name="T8" fmla="*/ 22 w 39"/>
                  <a:gd name="T9" fmla="*/ 28 h 30"/>
                  <a:gd name="T10" fmla="*/ 12 w 39"/>
                  <a:gd name="T11" fmla="*/ 27 h 30"/>
                  <a:gd name="T12" fmla="*/ 3 w 39"/>
                  <a:gd name="T13" fmla="*/ 1 h 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9" h="30">
                    <a:moveTo>
                      <a:pt x="3" y="1"/>
                    </a:moveTo>
                    <a:cubicBezTo>
                      <a:pt x="7" y="1"/>
                      <a:pt x="11" y="0"/>
                      <a:pt x="15" y="1"/>
                    </a:cubicBezTo>
                    <a:cubicBezTo>
                      <a:pt x="21" y="1"/>
                      <a:pt x="27" y="1"/>
                      <a:pt x="33" y="2"/>
                    </a:cubicBezTo>
                    <a:cubicBezTo>
                      <a:pt x="37" y="3"/>
                      <a:pt x="39" y="4"/>
                      <a:pt x="37" y="8"/>
                    </a:cubicBezTo>
                    <a:cubicBezTo>
                      <a:pt x="35" y="16"/>
                      <a:pt x="31" y="24"/>
                      <a:pt x="22" y="28"/>
                    </a:cubicBezTo>
                    <a:cubicBezTo>
                      <a:pt x="19" y="30"/>
                      <a:pt x="16" y="29"/>
                      <a:pt x="12" y="27"/>
                    </a:cubicBezTo>
                    <a:cubicBezTo>
                      <a:pt x="4" y="20"/>
                      <a:pt x="0" y="13"/>
                      <a:pt x="3" y="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grpSp>
          <p:nvGrpSpPr>
            <p:cNvPr id="833" name="Group 4"/>
            <p:cNvGrpSpPr>
              <a:grpSpLocks noChangeAspect="1"/>
            </p:cNvGrpSpPr>
            <p:nvPr/>
          </p:nvGrpSpPr>
          <p:grpSpPr bwMode="auto">
            <a:xfrm>
              <a:off x="8746285" y="959977"/>
              <a:ext cx="2929013" cy="998627"/>
              <a:chOff x="385" y="1511"/>
              <a:chExt cx="5127" cy="1748"/>
            </a:xfrm>
            <a:grpFill/>
          </p:grpSpPr>
          <p:sp>
            <p:nvSpPr>
              <p:cNvPr id="834" name="Freeform 5"/>
              <p:cNvSpPr>
                <a:spLocks noEditPoints="1"/>
              </p:cNvSpPr>
              <p:nvPr/>
            </p:nvSpPr>
            <p:spPr bwMode="auto">
              <a:xfrm>
                <a:off x="385" y="1511"/>
                <a:ext cx="5127" cy="1748"/>
              </a:xfrm>
              <a:custGeom>
                <a:avLst/>
                <a:gdLst>
                  <a:gd name="T0" fmla="*/ 423 w 6214"/>
                  <a:gd name="T1" fmla="*/ 1158 h 2116"/>
                  <a:gd name="T2" fmla="*/ 70 w 6214"/>
                  <a:gd name="T3" fmla="*/ 1014 h 2116"/>
                  <a:gd name="T4" fmla="*/ 1080 w 6214"/>
                  <a:gd name="T5" fmla="*/ 217 h 2116"/>
                  <a:gd name="T6" fmla="*/ 2244 w 6214"/>
                  <a:gd name="T7" fmla="*/ 172 h 2116"/>
                  <a:gd name="T8" fmla="*/ 2851 w 6214"/>
                  <a:gd name="T9" fmla="*/ 391 h 2116"/>
                  <a:gd name="T10" fmla="*/ 3165 w 6214"/>
                  <a:gd name="T11" fmla="*/ 944 h 2116"/>
                  <a:gd name="T12" fmla="*/ 4023 w 6214"/>
                  <a:gd name="T13" fmla="*/ 478 h 2116"/>
                  <a:gd name="T14" fmla="*/ 4923 w 6214"/>
                  <a:gd name="T15" fmla="*/ 408 h 2116"/>
                  <a:gd name="T16" fmla="*/ 5798 w 6214"/>
                  <a:gd name="T17" fmla="*/ 451 h 2116"/>
                  <a:gd name="T18" fmla="*/ 5947 w 6214"/>
                  <a:gd name="T19" fmla="*/ 1114 h 2116"/>
                  <a:gd name="T20" fmla="*/ 5438 w 6214"/>
                  <a:gd name="T21" fmla="*/ 1334 h 2116"/>
                  <a:gd name="T22" fmla="*/ 4615 w 6214"/>
                  <a:gd name="T23" fmla="*/ 1593 h 2116"/>
                  <a:gd name="T24" fmla="*/ 4255 w 6214"/>
                  <a:gd name="T25" fmla="*/ 1790 h 2116"/>
                  <a:gd name="T26" fmla="*/ 2485 w 6214"/>
                  <a:gd name="T27" fmla="*/ 1817 h 2116"/>
                  <a:gd name="T28" fmla="*/ 1554 w 6214"/>
                  <a:gd name="T29" fmla="*/ 1951 h 2116"/>
                  <a:gd name="T30" fmla="*/ 1925 w 6214"/>
                  <a:gd name="T31" fmla="*/ 1324 h 2116"/>
                  <a:gd name="T32" fmla="*/ 827 w 6214"/>
                  <a:gd name="T33" fmla="*/ 1002 h 2116"/>
                  <a:gd name="T34" fmla="*/ 2124 w 6214"/>
                  <a:gd name="T35" fmla="*/ 965 h 2116"/>
                  <a:gd name="T36" fmla="*/ 1678 w 6214"/>
                  <a:gd name="T37" fmla="*/ 198 h 2116"/>
                  <a:gd name="T38" fmla="*/ 396 w 6214"/>
                  <a:gd name="T39" fmla="*/ 388 h 2116"/>
                  <a:gd name="T40" fmla="*/ 3498 w 6214"/>
                  <a:gd name="T41" fmla="*/ 1593 h 2116"/>
                  <a:gd name="T42" fmla="*/ 4009 w 6214"/>
                  <a:gd name="T43" fmla="*/ 1034 h 2116"/>
                  <a:gd name="T44" fmla="*/ 2564 w 6214"/>
                  <a:gd name="T45" fmla="*/ 1283 h 2116"/>
                  <a:gd name="T46" fmla="*/ 3417 w 6214"/>
                  <a:gd name="T47" fmla="*/ 768 h 2116"/>
                  <a:gd name="T48" fmla="*/ 4565 w 6214"/>
                  <a:gd name="T49" fmla="*/ 1133 h 2116"/>
                  <a:gd name="T50" fmla="*/ 5235 w 6214"/>
                  <a:gd name="T51" fmla="*/ 530 h 2116"/>
                  <a:gd name="T52" fmla="*/ 3372 w 6214"/>
                  <a:gd name="T53" fmla="*/ 1786 h 2116"/>
                  <a:gd name="T54" fmla="*/ 4277 w 6214"/>
                  <a:gd name="T55" fmla="*/ 1597 h 2116"/>
                  <a:gd name="T56" fmla="*/ 1867 w 6214"/>
                  <a:gd name="T57" fmla="*/ 1653 h 2116"/>
                  <a:gd name="T58" fmla="*/ 2150 w 6214"/>
                  <a:gd name="T59" fmla="*/ 965 h 2116"/>
                  <a:gd name="T60" fmla="*/ 3009 w 6214"/>
                  <a:gd name="T61" fmla="*/ 730 h 2116"/>
                  <a:gd name="T62" fmla="*/ 4561 w 6214"/>
                  <a:gd name="T63" fmla="*/ 1320 h 2116"/>
                  <a:gd name="T64" fmla="*/ 5988 w 6214"/>
                  <a:gd name="T65" fmla="*/ 1141 h 2116"/>
                  <a:gd name="T66" fmla="*/ 5379 w 6214"/>
                  <a:gd name="T67" fmla="*/ 1147 h 2116"/>
                  <a:gd name="T68" fmla="*/ 122 w 6214"/>
                  <a:gd name="T69" fmla="*/ 1155 h 2116"/>
                  <a:gd name="T70" fmla="*/ 1202 w 6214"/>
                  <a:gd name="T71" fmla="*/ 1141 h 2116"/>
                  <a:gd name="T72" fmla="*/ 1635 w 6214"/>
                  <a:gd name="T73" fmla="*/ 1015 h 2116"/>
                  <a:gd name="T74" fmla="*/ 285 w 6214"/>
                  <a:gd name="T75" fmla="*/ 1030 h 2116"/>
                  <a:gd name="T76" fmla="*/ 2266 w 6214"/>
                  <a:gd name="T77" fmla="*/ 598 h 2116"/>
                  <a:gd name="T78" fmla="*/ 2385 w 6214"/>
                  <a:gd name="T79" fmla="*/ 178 h 2116"/>
                  <a:gd name="T80" fmla="*/ 2519 w 6214"/>
                  <a:gd name="T81" fmla="*/ 1574 h 2116"/>
                  <a:gd name="T82" fmla="*/ 5897 w 6214"/>
                  <a:gd name="T83" fmla="*/ 802 h 2116"/>
                  <a:gd name="T84" fmla="*/ 5424 w 6214"/>
                  <a:gd name="T85" fmla="*/ 633 h 2116"/>
                  <a:gd name="T86" fmla="*/ 5775 w 6214"/>
                  <a:gd name="T87" fmla="*/ 917 h 2116"/>
                  <a:gd name="T88" fmla="*/ 5566 w 6214"/>
                  <a:gd name="T89" fmla="*/ 1208 h 2116"/>
                  <a:gd name="T90" fmla="*/ 2518 w 6214"/>
                  <a:gd name="T91" fmla="*/ 1203 h 2116"/>
                  <a:gd name="T92" fmla="*/ 2173 w 6214"/>
                  <a:gd name="T93" fmla="*/ 1330 h 2116"/>
                  <a:gd name="T94" fmla="*/ 5405 w 6214"/>
                  <a:gd name="T95" fmla="*/ 622 h 2116"/>
                  <a:gd name="T96" fmla="*/ 5721 w 6214"/>
                  <a:gd name="T97" fmla="*/ 758 h 2116"/>
                  <a:gd name="T98" fmla="*/ 2371 w 6214"/>
                  <a:gd name="T99" fmla="*/ 40 h 2116"/>
                  <a:gd name="T100" fmla="*/ 2176 w 6214"/>
                  <a:gd name="T101" fmla="*/ 363 h 2116"/>
                  <a:gd name="T102" fmla="*/ 2726 w 6214"/>
                  <a:gd name="T103" fmla="*/ 487 h 2116"/>
                  <a:gd name="T104" fmla="*/ 2735 w 6214"/>
                  <a:gd name="T105" fmla="*/ 202 h 2116"/>
                  <a:gd name="T106" fmla="*/ 6174 w 6214"/>
                  <a:gd name="T107" fmla="*/ 844 h 2116"/>
                  <a:gd name="T108" fmla="*/ 1570 w 6214"/>
                  <a:gd name="T109" fmla="*/ 2015 h 2116"/>
                  <a:gd name="T110" fmla="*/ 2129 w 6214"/>
                  <a:gd name="T111" fmla="*/ 1231 h 2116"/>
                  <a:gd name="T112" fmla="*/ 1943 w 6214"/>
                  <a:gd name="T113" fmla="*/ 1276 h 2116"/>
                  <a:gd name="T114" fmla="*/ 62 w 6214"/>
                  <a:gd name="T115" fmla="*/ 1171 h 2116"/>
                  <a:gd name="T116" fmla="*/ 5958 w 6214"/>
                  <a:gd name="T117" fmla="*/ 1338 h 2116"/>
                  <a:gd name="T118" fmla="*/ 2460 w 6214"/>
                  <a:gd name="T119" fmla="*/ 1018 h 2116"/>
                  <a:gd name="T120" fmla="*/ 5307 w 6214"/>
                  <a:gd name="T121" fmla="*/ 714 h 2116"/>
                  <a:gd name="T122" fmla="*/ 2544 w 6214"/>
                  <a:gd name="T123" fmla="*/ 1291 h 2116"/>
                  <a:gd name="T124" fmla="*/ 5654 w 6214"/>
                  <a:gd name="T125" fmla="*/ 1020 h 21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6214" h="2116">
                    <a:moveTo>
                      <a:pt x="1817" y="1147"/>
                    </a:moveTo>
                    <a:cubicBezTo>
                      <a:pt x="1807" y="1147"/>
                      <a:pt x="1798" y="1147"/>
                      <a:pt x="1788" y="1148"/>
                    </a:cubicBezTo>
                    <a:cubicBezTo>
                      <a:pt x="1771" y="1149"/>
                      <a:pt x="1754" y="1149"/>
                      <a:pt x="1736" y="1148"/>
                    </a:cubicBezTo>
                    <a:cubicBezTo>
                      <a:pt x="1720" y="1147"/>
                      <a:pt x="1704" y="1147"/>
                      <a:pt x="1687" y="1148"/>
                    </a:cubicBezTo>
                    <a:cubicBezTo>
                      <a:pt x="1671" y="1148"/>
                      <a:pt x="1654" y="1151"/>
                      <a:pt x="1637" y="1151"/>
                    </a:cubicBezTo>
                    <a:cubicBezTo>
                      <a:pt x="1619" y="1151"/>
                      <a:pt x="1600" y="1152"/>
                      <a:pt x="1582" y="1153"/>
                    </a:cubicBezTo>
                    <a:cubicBezTo>
                      <a:pt x="1561" y="1154"/>
                      <a:pt x="1540" y="1153"/>
                      <a:pt x="1519" y="1154"/>
                    </a:cubicBezTo>
                    <a:cubicBezTo>
                      <a:pt x="1510" y="1154"/>
                      <a:pt x="1502" y="1155"/>
                      <a:pt x="1494" y="1155"/>
                    </a:cubicBezTo>
                    <a:cubicBezTo>
                      <a:pt x="1486" y="1156"/>
                      <a:pt x="1478" y="1155"/>
                      <a:pt x="1470" y="1154"/>
                    </a:cubicBezTo>
                    <a:cubicBezTo>
                      <a:pt x="1465" y="1154"/>
                      <a:pt x="1460" y="1154"/>
                      <a:pt x="1455" y="1154"/>
                    </a:cubicBezTo>
                    <a:cubicBezTo>
                      <a:pt x="1452" y="1154"/>
                      <a:pt x="1450" y="1155"/>
                      <a:pt x="1448" y="1155"/>
                    </a:cubicBezTo>
                    <a:cubicBezTo>
                      <a:pt x="1435" y="1152"/>
                      <a:pt x="1423" y="1156"/>
                      <a:pt x="1410" y="1157"/>
                    </a:cubicBezTo>
                    <a:cubicBezTo>
                      <a:pt x="1403" y="1157"/>
                      <a:pt x="1395" y="1156"/>
                      <a:pt x="1388" y="1156"/>
                    </a:cubicBezTo>
                    <a:cubicBezTo>
                      <a:pt x="1382" y="1156"/>
                      <a:pt x="1376" y="1157"/>
                      <a:pt x="1369" y="1157"/>
                    </a:cubicBezTo>
                    <a:cubicBezTo>
                      <a:pt x="1363" y="1158"/>
                      <a:pt x="1356" y="1158"/>
                      <a:pt x="1349" y="1158"/>
                    </a:cubicBezTo>
                    <a:cubicBezTo>
                      <a:pt x="1322" y="1156"/>
                      <a:pt x="1295" y="1156"/>
                      <a:pt x="1269" y="1159"/>
                    </a:cubicBezTo>
                    <a:cubicBezTo>
                      <a:pt x="1266" y="1160"/>
                      <a:pt x="1263" y="1159"/>
                      <a:pt x="1261" y="1159"/>
                    </a:cubicBezTo>
                    <a:cubicBezTo>
                      <a:pt x="1247" y="1156"/>
                      <a:pt x="1233" y="1156"/>
                      <a:pt x="1220" y="1160"/>
                    </a:cubicBezTo>
                    <a:cubicBezTo>
                      <a:pt x="1219" y="1160"/>
                      <a:pt x="1217" y="1160"/>
                      <a:pt x="1216" y="1160"/>
                    </a:cubicBezTo>
                    <a:cubicBezTo>
                      <a:pt x="1193" y="1160"/>
                      <a:pt x="1169" y="1160"/>
                      <a:pt x="1146" y="1160"/>
                    </a:cubicBezTo>
                    <a:cubicBezTo>
                      <a:pt x="1141" y="1160"/>
                      <a:pt x="1136" y="1160"/>
                      <a:pt x="1131" y="1160"/>
                    </a:cubicBezTo>
                    <a:cubicBezTo>
                      <a:pt x="1113" y="1161"/>
                      <a:pt x="1096" y="1161"/>
                      <a:pt x="1079" y="1161"/>
                    </a:cubicBezTo>
                    <a:cubicBezTo>
                      <a:pt x="1057" y="1161"/>
                      <a:pt x="1035" y="1161"/>
                      <a:pt x="1013" y="1161"/>
                    </a:cubicBezTo>
                    <a:cubicBezTo>
                      <a:pt x="1001" y="1161"/>
                      <a:pt x="989" y="1160"/>
                      <a:pt x="976" y="1160"/>
                    </a:cubicBezTo>
                    <a:cubicBezTo>
                      <a:pt x="965" y="1160"/>
                      <a:pt x="954" y="1160"/>
                      <a:pt x="944" y="1159"/>
                    </a:cubicBezTo>
                    <a:cubicBezTo>
                      <a:pt x="930" y="1157"/>
                      <a:pt x="918" y="1159"/>
                      <a:pt x="905" y="1160"/>
                    </a:cubicBezTo>
                    <a:cubicBezTo>
                      <a:pt x="896" y="1161"/>
                      <a:pt x="887" y="1159"/>
                      <a:pt x="879" y="1159"/>
                    </a:cubicBezTo>
                    <a:cubicBezTo>
                      <a:pt x="864" y="1159"/>
                      <a:pt x="849" y="1159"/>
                      <a:pt x="834" y="1160"/>
                    </a:cubicBezTo>
                    <a:cubicBezTo>
                      <a:pt x="816" y="1160"/>
                      <a:pt x="798" y="1163"/>
                      <a:pt x="780" y="1161"/>
                    </a:cubicBezTo>
                    <a:cubicBezTo>
                      <a:pt x="765" y="1159"/>
                      <a:pt x="750" y="1160"/>
                      <a:pt x="734" y="1160"/>
                    </a:cubicBezTo>
                    <a:cubicBezTo>
                      <a:pt x="712" y="1160"/>
                      <a:pt x="689" y="1162"/>
                      <a:pt x="666" y="1163"/>
                    </a:cubicBezTo>
                    <a:cubicBezTo>
                      <a:pt x="660" y="1163"/>
                      <a:pt x="653" y="1162"/>
                      <a:pt x="646" y="1162"/>
                    </a:cubicBezTo>
                    <a:cubicBezTo>
                      <a:pt x="641" y="1162"/>
                      <a:pt x="636" y="1162"/>
                      <a:pt x="630" y="1162"/>
                    </a:cubicBezTo>
                    <a:cubicBezTo>
                      <a:pt x="612" y="1160"/>
                      <a:pt x="594" y="1158"/>
                      <a:pt x="576" y="1156"/>
                    </a:cubicBezTo>
                    <a:cubicBezTo>
                      <a:pt x="573" y="1155"/>
                      <a:pt x="570" y="1155"/>
                      <a:pt x="568" y="1155"/>
                    </a:cubicBezTo>
                    <a:cubicBezTo>
                      <a:pt x="557" y="1158"/>
                      <a:pt x="547" y="1159"/>
                      <a:pt x="536" y="1158"/>
                    </a:cubicBezTo>
                    <a:cubicBezTo>
                      <a:pt x="530" y="1158"/>
                      <a:pt x="523" y="1158"/>
                      <a:pt x="516" y="1158"/>
                    </a:cubicBezTo>
                    <a:cubicBezTo>
                      <a:pt x="485" y="1158"/>
                      <a:pt x="454" y="1157"/>
                      <a:pt x="423" y="1158"/>
                    </a:cubicBezTo>
                    <a:cubicBezTo>
                      <a:pt x="404" y="1158"/>
                      <a:pt x="384" y="1160"/>
                      <a:pt x="365" y="1160"/>
                    </a:cubicBezTo>
                    <a:cubicBezTo>
                      <a:pt x="359" y="1161"/>
                      <a:pt x="353" y="1159"/>
                      <a:pt x="347" y="1160"/>
                    </a:cubicBezTo>
                    <a:cubicBezTo>
                      <a:pt x="329" y="1161"/>
                      <a:pt x="311" y="1159"/>
                      <a:pt x="293" y="1160"/>
                    </a:cubicBezTo>
                    <a:cubicBezTo>
                      <a:pt x="289" y="1167"/>
                      <a:pt x="286" y="1173"/>
                      <a:pt x="286" y="1180"/>
                    </a:cubicBezTo>
                    <a:cubicBezTo>
                      <a:pt x="287" y="1181"/>
                      <a:pt x="286" y="1183"/>
                      <a:pt x="286" y="1183"/>
                    </a:cubicBezTo>
                    <a:cubicBezTo>
                      <a:pt x="288" y="1187"/>
                      <a:pt x="279" y="1188"/>
                      <a:pt x="285" y="1192"/>
                    </a:cubicBezTo>
                    <a:cubicBezTo>
                      <a:pt x="286" y="1193"/>
                      <a:pt x="283" y="1198"/>
                      <a:pt x="283" y="1201"/>
                    </a:cubicBezTo>
                    <a:cubicBezTo>
                      <a:pt x="282" y="1205"/>
                      <a:pt x="283" y="1209"/>
                      <a:pt x="283" y="1213"/>
                    </a:cubicBezTo>
                    <a:cubicBezTo>
                      <a:pt x="283" y="1217"/>
                      <a:pt x="282" y="1221"/>
                      <a:pt x="282" y="1225"/>
                    </a:cubicBezTo>
                    <a:cubicBezTo>
                      <a:pt x="282" y="1228"/>
                      <a:pt x="283" y="1232"/>
                      <a:pt x="283" y="1236"/>
                    </a:cubicBezTo>
                    <a:cubicBezTo>
                      <a:pt x="283" y="1250"/>
                      <a:pt x="284" y="1265"/>
                      <a:pt x="284" y="1280"/>
                    </a:cubicBezTo>
                    <a:cubicBezTo>
                      <a:pt x="284" y="1298"/>
                      <a:pt x="283" y="1316"/>
                      <a:pt x="283" y="1334"/>
                    </a:cubicBezTo>
                    <a:cubicBezTo>
                      <a:pt x="282" y="1349"/>
                      <a:pt x="282" y="1365"/>
                      <a:pt x="283" y="1381"/>
                    </a:cubicBezTo>
                    <a:cubicBezTo>
                      <a:pt x="283" y="1392"/>
                      <a:pt x="286" y="1402"/>
                      <a:pt x="287" y="1413"/>
                    </a:cubicBezTo>
                    <a:cubicBezTo>
                      <a:pt x="288" y="1415"/>
                      <a:pt x="288" y="1418"/>
                      <a:pt x="289" y="1421"/>
                    </a:cubicBezTo>
                    <a:cubicBezTo>
                      <a:pt x="289" y="1431"/>
                      <a:pt x="288" y="1431"/>
                      <a:pt x="279" y="1431"/>
                    </a:cubicBezTo>
                    <a:cubicBezTo>
                      <a:pt x="278" y="1431"/>
                      <a:pt x="278" y="1430"/>
                      <a:pt x="278" y="1430"/>
                    </a:cubicBezTo>
                    <a:cubicBezTo>
                      <a:pt x="260" y="1435"/>
                      <a:pt x="243" y="1430"/>
                      <a:pt x="226" y="1432"/>
                    </a:cubicBezTo>
                    <a:cubicBezTo>
                      <a:pt x="219" y="1433"/>
                      <a:pt x="212" y="1431"/>
                      <a:pt x="205" y="1432"/>
                    </a:cubicBezTo>
                    <a:cubicBezTo>
                      <a:pt x="190" y="1433"/>
                      <a:pt x="175" y="1434"/>
                      <a:pt x="161" y="1436"/>
                    </a:cubicBezTo>
                    <a:cubicBezTo>
                      <a:pt x="149" y="1436"/>
                      <a:pt x="138" y="1437"/>
                      <a:pt x="127" y="1438"/>
                    </a:cubicBezTo>
                    <a:cubicBezTo>
                      <a:pt x="120" y="1439"/>
                      <a:pt x="114" y="1440"/>
                      <a:pt x="108" y="1441"/>
                    </a:cubicBezTo>
                    <a:cubicBezTo>
                      <a:pt x="84" y="1444"/>
                      <a:pt x="60" y="1445"/>
                      <a:pt x="37" y="1442"/>
                    </a:cubicBezTo>
                    <a:cubicBezTo>
                      <a:pt x="35" y="1442"/>
                      <a:pt x="33" y="1442"/>
                      <a:pt x="31" y="1441"/>
                    </a:cubicBezTo>
                    <a:cubicBezTo>
                      <a:pt x="27" y="1441"/>
                      <a:pt x="22" y="1441"/>
                      <a:pt x="20" y="1438"/>
                    </a:cubicBezTo>
                    <a:cubicBezTo>
                      <a:pt x="18" y="1436"/>
                      <a:pt x="19" y="1432"/>
                      <a:pt x="18" y="1428"/>
                    </a:cubicBezTo>
                    <a:cubicBezTo>
                      <a:pt x="13" y="1410"/>
                      <a:pt x="14" y="1391"/>
                      <a:pt x="13" y="1372"/>
                    </a:cubicBezTo>
                    <a:cubicBezTo>
                      <a:pt x="12" y="1346"/>
                      <a:pt x="12" y="1319"/>
                      <a:pt x="11" y="1293"/>
                    </a:cubicBezTo>
                    <a:cubicBezTo>
                      <a:pt x="10" y="1268"/>
                      <a:pt x="11" y="1244"/>
                      <a:pt x="10" y="1219"/>
                    </a:cubicBezTo>
                    <a:cubicBezTo>
                      <a:pt x="9" y="1203"/>
                      <a:pt x="10" y="1186"/>
                      <a:pt x="4" y="1171"/>
                    </a:cubicBezTo>
                    <a:cubicBezTo>
                      <a:pt x="4" y="1169"/>
                      <a:pt x="4" y="1167"/>
                      <a:pt x="4" y="1165"/>
                    </a:cubicBezTo>
                    <a:cubicBezTo>
                      <a:pt x="6" y="1134"/>
                      <a:pt x="7" y="1103"/>
                      <a:pt x="4" y="1072"/>
                    </a:cubicBezTo>
                    <a:cubicBezTo>
                      <a:pt x="4" y="1065"/>
                      <a:pt x="4" y="1057"/>
                      <a:pt x="3" y="1049"/>
                    </a:cubicBezTo>
                    <a:cubicBezTo>
                      <a:pt x="3" y="1044"/>
                      <a:pt x="1" y="1038"/>
                      <a:pt x="0" y="1033"/>
                    </a:cubicBezTo>
                    <a:cubicBezTo>
                      <a:pt x="0" y="1024"/>
                      <a:pt x="0" y="1015"/>
                      <a:pt x="0" y="1006"/>
                    </a:cubicBezTo>
                    <a:cubicBezTo>
                      <a:pt x="0" y="1004"/>
                      <a:pt x="3" y="1003"/>
                      <a:pt x="4" y="1001"/>
                    </a:cubicBezTo>
                    <a:cubicBezTo>
                      <a:pt x="12" y="1006"/>
                      <a:pt x="11" y="1014"/>
                      <a:pt x="13" y="1021"/>
                    </a:cubicBezTo>
                    <a:cubicBezTo>
                      <a:pt x="32" y="1023"/>
                      <a:pt x="50" y="1018"/>
                      <a:pt x="70" y="1014"/>
                    </a:cubicBezTo>
                    <a:cubicBezTo>
                      <a:pt x="66" y="1007"/>
                      <a:pt x="63" y="1001"/>
                      <a:pt x="60" y="994"/>
                    </a:cubicBezTo>
                    <a:cubicBezTo>
                      <a:pt x="53" y="982"/>
                      <a:pt x="47" y="969"/>
                      <a:pt x="42" y="956"/>
                    </a:cubicBezTo>
                    <a:cubicBezTo>
                      <a:pt x="36" y="940"/>
                      <a:pt x="34" y="922"/>
                      <a:pt x="32" y="904"/>
                    </a:cubicBezTo>
                    <a:cubicBezTo>
                      <a:pt x="31" y="891"/>
                      <a:pt x="30" y="879"/>
                      <a:pt x="29" y="866"/>
                    </a:cubicBezTo>
                    <a:cubicBezTo>
                      <a:pt x="28" y="855"/>
                      <a:pt x="29" y="844"/>
                      <a:pt x="28" y="833"/>
                    </a:cubicBezTo>
                    <a:cubicBezTo>
                      <a:pt x="28" y="831"/>
                      <a:pt x="29" y="830"/>
                      <a:pt x="29" y="829"/>
                    </a:cubicBezTo>
                    <a:cubicBezTo>
                      <a:pt x="27" y="819"/>
                      <a:pt x="28" y="809"/>
                      <a:pt x="30" y="799"/>
                    </a:cubicBezTo>
                    <a:cubicBezTo>
                      <a:pt x="34" y="781"/>
                      <a:pt x="36" y="763"/>
                      <a:pt x="40" y="745"/>
                    </a:cubicBezTo>
                    <a:cubicBezTo>
                      <a:pt x="46" y="721"/>
                      <a:pt x="56" y="698"/>
                      <a:pt x="65" y="676"/>
                    </a:cubicBezTo>
                    <a:cubicBezTo>
                      <a:pt x="72" y="660"/>
                      <a:pt x="80" y="644"/>
                      <a:pt x="88" y="629"/>
                    </a:cubicBezTo>
                    <a:cubicBezTo>
                      <a:pt x="101" y="608"/>
                      <a:pt x="115" y="587"/>
                      <a:pt x="131" y="567"/>
                    </a:cubicBezTo>
                    <a:cubicBezTo>
                      <a:pt x="140" y="555"/>
                      <a:pt x="151" y="545"/>
                      <a:pt x="162" y="535"/>
                    </a:cubicBezTo>
                    <a:cubicBezTo>
                      <a:pt x="176" y="522"/>
                      <a:pt x="188" y="508"/>
                      <a:pt x="202" y="495"/>
                    </a:cubicBezTo>
                    <a:cubicBezTo>
                      <a:pt x="215" y="483"/>
                      <a:pt x="230" y="471"/>
                      <a:pt x="244" y="459"/>
                    </a:cubicBezTo>
                    <a:cubicBezTo>
                      <a:pt x="253" y="450"/>
                      <a:pt x="263" y="441"/>
                      <a:pt x="275" y="435"/>
                    </a:cubicBezTo>
                    <a:cubicBezTo>
                      <a:pt x="276" y="435"/>
                      <a:pt x="276" y="433"/>
                      <a:pt x="277" y="431"/>
                    </a:cubicBezTo>
                    <a:cubicBezTo>
                      <a:pt x="280" y="429"/>
                      <a:pt x="282" y="427"/>
                      <a:pt x="285" y="425"/>
                    </a:cubicBezTo>
                    <a:cubicBezTo>
                      <a:pt x="290" y="421"/>
                      <a:pt x="296" y="418"/>
                      <a:pt x="302" y="415"/>
                    </a:cubicBezTo>
                    <a:cubicBezTo>
                      <a:pt x="320" y="407"/>
                      <a:pt x="335" y="395"/>
                      <a:pt x="353" y="388"/>
                    </a:cubicBezTo>
                    <a:cubicBezTo>
                      <a:pt x="370" y="382"/>
                      <a:pt x="384" y="371"/>
                      <a:pt x="401" y="364"/>
                    </a:cubicBezTo>
                    <a:cubicBezTo>
                      <a:pt x="415" y="358"/>
                      <a:pt x="429" y="351"/>
                      <a:pt x="443" y="345"/>
                    </a:cubicBezTo>
                    <a:cubicBezTo>
                      <a:pt x="457" y="339"/>
                      <a:pt x="472" y="333"/>
                      <a:pt x="486" y="326"/>
                    </a:cubicBezTo>
                    <a:cubicBezTo>
                      <a:pt x="499" y="319"/>
                      <a:pt x="514" y="314"/>
                      <a:pt x="528" y="309"/>
                    </a:cubicBezTo>
                    <a:cubicBezTo>
                      <a:pt x="534" y="307"/>
                      <a:pt x="541" y="303"/>
                      <a:pt x="548" y="302"/>
                    </a:cubicBezTo>
                    <a:cubicBezTo>
                      <a:pt x="559" y="301"/>
                      <a:pt x="568" y="296"/>
                      <a:pt x="578" y="294"/>
                    </a:cubicBezTo>
                    <a:cubicBezTo>
                      <a:pt x="592" y="291"/>
                      <a:pt x="606" y="287"/>
                      <a:pt x="619" y="283"/>
                    </a:cubicBezTo>
                    <a:cubicBezTo>
                      <a:pt x="625" y="281"/>
                      <a:pt x="631" y="280"/>
                      <a:pt x="637" y="279"/>
                    </a:cubicBezTo>
                    <a:cubicBezTo>
                      <a:pt x="647" y="277"/>
                      <a:pt x="657" y="275"/>
                      <a:pt x="667" y="274"/>
                    </a:cubicBezTo>
                    <a:cubicBezTo>
                      <a:pt x="672" y="273"/>
                      <a:pt x="677" y="272"/>
                      <a:pt x="682" y="271"/>
                    </a:cubicBezTo>
                    <a:cubicBezTo>
                      <a:pt x="706" y="266"/>
                      <a:pt x="730" y="263"/>
                      <a:pt x="754" y="260"/>
                    </a:cubicBezTo>
                    <a:cubicBezTo>
                      <a:pt x="756" y="260"/>
                      <a:pt x="759" y="259"/>
                      <a:pt x="762" y="259"/>
                    </a:cubicBezTo>
                    <a:cubicBezTo>
                      <a:pt x="778" y="254"/>
                      <a:pt x="795" y="254"/>
                      <a:pt x="811" y="253"/>
                    </a:cubicBezTo>
                    <a:cubicBezTo>
                      <a:pt x="831" y="251"/>
                      <a:pt x="850" y="247"/>
                      <a:pt x="869" y="244"/>
                    </a:cubicBezTo>
                    <a:cubicBezTo>
                      <a:pt x="872" y="243"/>
                      <a:pt x="875" y="242"/>
                      <a:pt x="878" y="242"/>
                    </a:cubicBezTo>
                    <a:cubicBezTo>
                      <a:pt x="901" y="244"/>
                      <a:pt x="922" y="236"/>
                      <a:pt x="944" y="234"/>
                    </a:cubicBezTo>
                    <a:cubicBezTo>
                      <a:pt x="956" y="232"/>
                      <a:pt x="967" y="230"/>
                      <a:pt x="978" y="230"/>
                    </a:cubicBezTo>
                    <a:cubicBezTo>
                      <a:pt x="996" y="230"/>
                      <a:pt x="1013" y="225"/>
                      <a:pt x="1031" y="223"/>
                    </a:cubicBezTo>
                    <a:cubicBezTo>
                      <a:pt x="1047" y="220"/>
                      <a:pt x="1064" y="216"/>
                      <a:pt x="1080" y="217"/>
                    </a:cubicBezTo>
                    <a:cubicBezTo>
                      <a:pt x="1095" y="218"/>
                      <a:pt x="1109" y="212"/>
                      <a:pt x="1123" y="212"/>
                    </a:cubicBezTo>
                    <a:cubicBezTo>
                      <a:pt x="1140" y="212"/>
                      <a:pt x="1157" y="207"/>
                      <a:pt x="1174" y="206"/>
                    </a:cubicBezTo>
                    <a:cubicBezTo>
                      <a:pt x="1180" y="205"/>
                      <a:pt x="1185" y="206"/>
                      <a:pt x="1191" y="205"/>
                    </a:cubicBezTo>
                    <a:cubicBezTo>
                      <a:pt x="1211" y="205"/>
                      <a:pt x="1232" y="204"/>
                      <a:pt x="1252" y="203"/>
                    </a:cubicBezTo>
                    <a:cubicBezTo>
                      <a:pt x="1265" y="202"/>
                      <a:pt x="1278" y="201"/>
                      <a:pt x="1291" y="200"/>
                    </a:cubicBezTo>
                    <a:cubicBezTo>
                      <a:pt x="1304" y="199"/>
                      <a:pt x="1318" y="199"/>
                      <a:pt x="1332" y="198"/>
                    </a:cubicBezTo>
                    <a:cubicBezTo>
                      <a:pt x="1344" y="197"/>
                      <a:pt x="1357" y="196"/>
                      <a:pt x="1370" y="194"/>
                    </a:cubicBezTo>
                    <a:cubicBezTo>
                      <a:pt x="1373" y="194"/>
                      <a:pt x="1376" y="193"/>
                      <a:pt x="1379" y="193"/>
                    </a:cubicBezTo>
                    <a:cubicBezTo>
                      <a:pt x="1400" y="193"/>
                      <a:pt x="1421" y="192"/>
                      <a:pt x="1442" y="191"/>
                    </a:cubicBezTo>
                    <a:cubicBezTo>
                      <a:pt x="1457" y="191"/>
                      <a:pt x="1472" y="192"/>
                      <a:pt x="1486" y="191"/>
                    </a:cubicBezTo>
                    <a:cubicBezTo>
                      <a:pt x="1502" y="190"/>
                      <a:pt x="1518" y="188"/>
                      <a:pt x="1534" y="186"/>
                    </a:cubicBezTo>
                    <a:cubicBezTo>
                      <a:pt x="1535" y="186"/>
                      <a:pt x="1537" y="186"/>
                      <a:pt x="1538" y="186"/>
                    </a:cubicBezTo>
                    <a:cubicBezTo>
                      <a:pt x="1553" y="186"/>
                      <a:pt x="1569" y="187"/>
                      <a:pt x="1584" y="185"/>
                    </a:cubicBezTo>
                    <a:cubicBezTo>
                      <a:pt x="1596" y="184"/>
                      <a:pt x="1609" y="186"/>
                      <a:pt x="1621" y="182"/>
                    </a:cubicBezTo>
                    <a:cubicBezTo>
                      <a:pt x="1629" y="180"/>
                      <a:pt x="1639" y="180"/>
                      <a:pt x="1647" y="180"/>
                    </a:cubicBezTo>
                    <a:cubicBezTo>
                      <a:pt x="1665" y="180"/>
                      <a:pt x="1683" y="181"/>
                      <a:pt x="1701" y="181"/>
                    </a:cubicBezTo>
                    <a:cubicBezTo>
                      <a:pt x="1721" y="182"/>
                      <a:pt x="1742" y="182"/>
                      <a:pt x="1762" y="184"/>
                    </a:cubicBezTo>
                    <a:cubicBezTo>
                      <a:pt x="1785" y="185"/>
                      <a:pt x="1808" y="189"/>
                      <a:pt x="1831" y="192"/>
                    </a:cubicBezTo>
                    <a:cubicBezTo>
                      <a:pt x="1846" y="195"/>
                      <a:pt x="1862" y="198"/>
                      <a:pt x="1878" y="202"/>
                    </a:cubicBezTo>
                    <a:cubicBezTo>
                      <a:pt x="1884" y="203"/>
                      <a:pt x="1889" y="206"/>
                      <a:pt x="1895" y="208"/>
                    </a:cubicBezTo>
                    <a:cubicBezTo>
                      <a:pt x="1903" y="211"/>
                      <a:pt x="1911" y="213"/>
                      <a:pt x="1918" y="217"/>
                    </a:cubicBezTo>
                    <a:cubicBezTo>
                      <a:pt x="1937" y="226"/>
                      <a:pt x="1957" y="235"/>
                      <a:pt x="1976" y="244"/>
                    </a:cubicBezTo>
                    <a:cubicBezTo>
                      <a:pt x="1988" y="251"/>
                      <a:pt x="2000" y="258"/>
                      <a:pt x="2012" y="266"/>
                    </a:cubicBezTo>
                    <a:cubicBezTo>
                      <a:pt x="2020" y="272"/>
                      <a:pt x="2028" y="279"/>
                      <a:pt x="2036" y="285"/>
                    </a:cubicBezTo>
                    <a:cubicBezTo>
                      <a:pt x="2045" y="292"/>
                      <a:pt x="2055" y="300"/>
                      <a:pt x="2065" y="308"/>
                    </a:cubicBezTo>
                    <a:cubicBezTo>
                      <a:pt x="2066" y="308"/>
                      <a:pt x="2067" y="309"/>
                      <a:pt x="2068" y="310"/>
                    </a:cubicBezTo>
                    <a:cubicBezTo>
                      <a:pt x="2080" y="314"/>
                      <a:pt x="2086" y="323"/>
                      <a:pt x="2093" y="333"/>
                    </a:cubicBezTo>
                    <a:cubicBezTo>
                      <a:pt x="2090" y="322"/>
                      <a:pt x="2095" y="312"/>
                      <a:pt x="2094" y="301"/>
                    </a:cubicBezTo>
                    <a:cubicBezTo>
                      <a:pt x="2092" y="293"/>
                      <a:pt x="2095" y="284"/>
                      <a:pt x="2098" y="276"/>
                    </a:cubicBezTo>
                    <a:cubicBezTo>
                      <a:pt x="2102" y="265"/>
                      <a:pt x="2108" y="255"/>
                      <a:pt x="2116" y="247"/>
                    </a:cubicBezTo>
                    <a:cubicBezTo>
                      <a:pt x="2124" y="240"/>
                      <a:pt x="2132" y="236"/>
                      <a:pt x="2142" y="236"/>
                    </a:cubicBezTo>
                    <a:cubicBezTo>
                      <a:pt x="2152" y="235"/>
                      <a:pt x="2162" y="234"/>
                      <a:pt x="2173" y="233"/>
                    </a:cubicBezTo>
                    <a:cubicBezTo>
                      <a:pt x="2174" y="229"/>
                      <a:pt x="2174" y="224"/>
                      <a:pt x="2174" y="219"/>
                    </a:cubicBezTo>
                    <a:cubicBezTo>
                      <a:pt x="2177" y="202"/>
                      <a:pt x="2186" y="190"/>
                      <a:pt x="2197" y="178"/>
                    </a:cubicBezTo>
                    <a:cubicBezTo>
                      <a:pt x="2198" y="177"/>
                      <a:pt x="2200" y="176"/>
                      <a:pt x="2202" y="176"/>
                    </a:cubicBezTo>
                    <a:cubicBezTo>
                      <a:pt x="2216" y="172"/>
                      <a:pt x="2229" y="173"/>
                      <a:pt x="2242" y="178"/>
                    </a:cubicBezTo>
                    <a:cubicBezTo>
                      <a:pt x="2243" y="179"/>
                      <a:pt x="2244" y="179"/>
                      <a:pt x="2247" y="180"/>
                    </a:cubicBezTo>
                    <a:cubicBezTo>
                      <a:pt x="2245" y="176"/>
                      <a:pt x="2245" y="174"/>
                      <a:pt x="2244" y="172"/>
                    </a:cubicBezTo>
                    <a:cubicBezTo>
                      <a:pt x="2240" y="163"/>
                      <a:pt x="2240" y="154"/>
                      <a:pt x="2246" y="146"/>
                    </a:cubicBezTo>
                    <a:cubicBezTo>
                      <a:pt x="2247" y="144"/>
                      <a:pt x="2247" y="141"/>
                      <a:pt x="2248" y="139"/>
                    </a:cubicBezTo>
                    <a:cubicBezTo>
                      <a:pt x="2251" y="132"/>
                      <a:pt x="2254" y="126"/>
                      <a:pt x="2262" y="123"/>
                    </a:cubicBezTo>
                    <a:cubicBezTo>
                      <a:pt x="2269" y="119"/>
                      <a:pt x="2275" y="115"/>
                      <a:pt x="2282" y="111"/>
                    </a:cubicBezTo>
                    <a:cubicBezTo>
                      <a:pt x="2289" y="107"/>
                      <a:pt x="2298" y="108"/>
                      <a:pt x="2306" y="111"/>
                    </a:cubicBezTo>
                    <a:cubicBezTo>
                      <a:pt x="2310" y="113"/>
                      <a:pt x="2315" y="115"/>
                      <a:pt x="2321" y="118"/>
                    </a:cubicBezTo>
                    <a:cubicBezTo>
                      <a:pt x="2321" y="110"/>
                      <a:pt x="2321" y="103"/>
                      <a:pt x="2321" y="96"/>
                    </a:cubicBezTo>
                    <a:cubicBezTo>
                      <a:pt x="2322" y="89"/>
                      <a:pt x="2323" y="83"/>
                      <a:pt x="2325" y="76"/>
                    </a:cubicBezTo>
                    <a:cubicBezTo>
                      <a:pt x="2327" y="68"/>
                      <a:pt x="2330" y="60"/>
                      <a:pt x="2334" y="52"/>
                    </a:cubicBezTo>
                    <a:cubicBezTo>
                      <a:pt x="2339" y="40"/>
                      <a:pt x="2349" y="32"/>
                      <a:pt x="2362" y="28"/>
                    </a:cubicBezTo>
                    <a:cubicBezTo>
                      <a:pt x="2368" y="26"/>
                      <a:pt x="2373" y="25"/>
                      <a:pt x="2379" y="23"/>
                    </a:cubicBezTo>
                    <a:cubicBezTo>
                      <a:pt x="2391" y="18"/>
                      <a:pt x="2404" y="16"/>
                      <a:pt x="2418" y="16"/>
                    </a:cubicBezTo>
                    <a:cubicBezTo>
                      <a:pt x="2422" y="15"/>
                      <a:pt x="2426" y="16"/>
                      <a:pt x="2430" y="17"/>
                    </a:cubicBezTo>
                    <a:cubicBezTo>
                      <a:pt x="2448" y="22"/>
                      <a:pt x="2465" y="28"/>
                      <a:pt x="2481" y="37"/>
                    </a:cubicBezTo>
                    <a:cubicBezTo>
                      <a:pt x="2483" y="38"/>
                      <a:pt x="2486" y="39"/>
                      <a:pt x="2489" y="40"/>
                    </a:cubicBezTo>
                    <a:cubicBezTo>
                      <a:pt x="2491" y="36"/>
                      <a:pt x="2492" y="32"/>
                      <a:pt x="2494" y="29"/>
                    </a:cubicBezTo>
                    <a:cubicBezTo>
                      <a:pt x="2502" y="19"/>
                      <a:pt x="2508" y="10"/>
                      <a:pt x="2519" y="4"/>
                    </a:cubicBezTo>
                    <a:cubicBezTo>
                      <a:pt x="2522" y="2"/>
                      <a:pt x="2525" y="0"/>
                      <a:pt x="2528" y="0"/>
                    </a:cubicBezTo>
                    <a:cubicBezTo>
                      <a:pt x="2544" y="2"/>
                      <a:pt x="2559" y="0"/>
                      <a:pt x="2575" y="4"/>
                    </a:cubicBezTo>
                    <a:cubicBezTo>
                      <a:pt x="2589" y="8"/>
                      <a:pt x="2601" y="15"/>
                      <a:pt x="2612" y="24"/>
                    </a:cubicBezTo>
                    <a:cubicBezTo>
                      <a:pt x="2631" y="39"/>
                      <a:pt x="2644" y="59"/>
                      <a:pt x="2661" y="74"/>
                    </a:cubicBezTo>
                    <a:cubicBezTo>
                      <a:pt x="2666" y="79"/>
                      <a:pt x="2669" y="87"/>
                      <a:pt x="2670" y="94"/>
                    </a:cubicBezTo>
                    <a:cubicBezTo>
                      <a:pt x="2671" y="102"/>
                      <a:pt x="2670" y="111"/>
                      <a:pt x="2669" y="120"/>
                    </a:cubicBezTo>
                    <a:cubicBezTo>
                      <a:pt x="2669" y="123"/>
                      <a:pt x="2669" y="127"/>
                      <a:pt x="2669" y="131"/>
                    </a:cubicBezTo>
                    <a:cubicBezTo>
                      <a:pt x="2680" y="129"/>
                      <a:pt x="2690" y="133"/>
                      <a:pt x="2699" y="138"/>
                    </a:cubicBezTo>
                    <a:cubicBezTo>
                      <a:pt x="2701" y="140"/>
                      <a:pt x="2703" y="141"/>
                      <a:pt x="2705" y="141"/>
                    </a:cubicBezTo>
                    <a:cubicBezTo>
                      <a:pt x="2716" y="144"/>
                      <a:pt x="2724" y="152"/>
                      <a:pt x="2729" y="162"/>
                    </a:cubicBezTo>
                    <a:cubicBezTo>
                      <a:pt x="2734" y="172"/>
                      <a:pt x="2738" y="181"/>
                      <a:pt x="2743" y="191"/>
                    </a:cubicBezTo>
                    <a:cubicBezTo>
                      <a:pt x="2744" y="194"/>
                      <a:pt x="2744" y="197"/>
                      <a:pt x="2744" y="200"/>
                    </a:cubicBezTo>
                    <a:cubicBezTo>
                      <a:pt x="2745" y="216"/>
                      <a:pt x="2745" y="233"/>
                      <a:pt x="2738" y="249"/>
                    </a:cubicBezTo>
                    <a:cubicBezTo>
                      <a:pt x="2745" y="251"/>
                      <a:pt x="2751" y="253"/>
                      <a:pt x="2759" y="254"/>
                    </a:cubicBezTo>
                    <a:cubicBezTo>
                      <a:pt x="2776" y="255"/>
                      <a:pt x="2791" y="261"/>
                      <a:pt x="2800" y="277"/>
                    </a:cubicBezTo>
                    <a:cubicBezTo>
                      <a:pt x="2806" y="287"/>
                      <a:pt x="2814" y="296"/>
                      <a:pt x="2820" y="306"/>
                    </a:cubicBezTo>
                    <a:cubicBezTo>
                      <a:pt x="2828" y="319"/>
                      <a:pt x="2829" y="332"/>
                      <a:pt x="2820" y="345"/>
                    </a:cubicBezTo>
                    <a:cubicBezTo>
                      <a:pt x="2815" y="351"/>
                      <a:pt x="2812" y="358"/>
                      <a:pt x="2808" y="365"/>
                    </a:cubicBezTo>
                    <a:cubicBezTo>
                      <a:pt x="2809" y="366"/>
                      <a:pt x="2811" y="368"/>
                      <a:pt x="2813" y="368"/>
                    </a:cubicBezTo>
                    <a:cubicBezTo>
                      <a:pt x="2823" y="370"/>
                      <a:pt x="2831" y="378"/>
                      <a:pt x="2841" y="382"/>
                    </a:cubicBezTo>
                    <a:cubicBezTo>
                      <a:pt x="2844" y="384"/>
                      <a:pt x="2847" y="388"/>
                      <a:pt x="2851" y="391"/>
                    </a:cubicBezTo>
                    <a:cubicBezTo>
                      <a:pt x="2873" y="414"/>
                      <a:pt x="2886" y="441"/>
                      <a:pt x="2881" y="473"/>
                    </a:cubicBezTo>
                    <a:cubicBezTo>
                      <a:pt x="2878" y="491"/>
                      <a:pt x="2868" y="505"/>
                      <a:pt x="2855" y="517"/>
                    </a:cubicBezTo>
                    <a:cubicBezTo>
                      <a:pt x="2846" y="526"/>
                      <a:pt x="2834" y="529"/>
                      <a:pt x="2821" y="529"/>
                    </a:cubicBezTo>
                    <a:cubicBezTo>
                      <a:pt x="2819" y="529"/>
                      <a:pt x="2817" y="529"/>
                      <a:pt x="2814" y="530"/>
                    </a:cubicBezTo>
                    <a:cubicBezTo>
                      <a:pt x="2817" y="540"/>
                      <a:pt x="2821" y="550"/>
                      <a:pt x="2817" y="561"/>
                    </a:cubicBezTo>
                    <a:cubicBezTo>
                      <a:pt x="2814" y="571"/>
                      <a:pt x="2810" y="580"/>
                      <a:pt x="2807" y="590"/>
                    </a:cubicBezTo>
                    <a:cubicBezTo>
                      <a:pt x="2813" y="592"/>
                      <a:pt x="2819" y="594"/>
                      <a:pt x="2825" y="594"/>
                    </a:cubicBezTo>
                    <a:cubicBezTo>
                      <a:pt x="2839" y="594"/>
                      <a:pt x="2851" y="598"/>
                      <a:pt x="2863" y="603"/>
                    </a:cubicBezTo>
                    <a:cubicBezTo>
                      <a:pt x="2881" y="610"/>
                      <a:pt x="2898" y="620"/>
                      <a:pt x="2915" y="629"/>
                    </a:cubicBezTo>
                    <a:cubicBezTo>
                      <a:pt x="2919" y="632"/>
                      <a:pt x="2924" y="635"/>
                      <a:pt x="2928" y="638"/>
                    </a:cubicBezTo>
                    <a:cubicBezTo>
                      <a:pt x="2945" y="649"/>
                      <a:pt x="2962" y="659"/>
                      <a:pt x="2976" y="672"/>
                    </a:cubicBezTo>
                    <a:cubicBezTo>
                      <a:pt x="2978" y="674"/>
                      <a:pt x="2980" y="675"/>
                      <a:pt x="2981" y="677"/>
                    </a:cubicBezTo>
                    <a:cubicBezTo>
                      <a:pt x="2987" y="683"/>
                      <a:pt x="2993" y="688"/>
                      <a:pt x="3000" y="693"/>
                    </a:cubicBezTo>
                    <a:cubicBezTo>
                      <a:pt x="3013" y="704"/>
                      <a:pt x="3025" y="716"/>
                      <a:pt x="3036" y="728"/>
                    </a:cubicBezTo>
                    <a:cubicBezTo>
                      <a:pt x="3039" y="731"/>
                      <a:pt x="3042" y="732"/>
                      <a:pt x="3044" y="734"/>
                    </a:cubicBezTo>
                    <a:cubicBezTo>
                      <a:pt x="3050" y="738"/>
                      <a:pt x="3055" y="743"/>
                      <a:pt x="3060" y="748"/>
                    </a:cubicBezTo>
                    <a:cubicBezTo>
                      <a:pt x="3067" y="755"/>
                      <a:pt x="3074" y="762"/>
                      <a:pt x="3081" y="770"/>
                    </a:cubicBezTo>
                    <a:cubicBezTo>
                      <a:pt x="3083" y="772"/>
                      <a:pt x="3085" y="775"/>
                      <a:pt x="3086" y="778"/>
                    </a:cubicBezTo>
                    <a:cubicBezTo>
                      <a:pt x="3088" y="782"/>
                      <a:pt x="3088" y="784"/>
                      <a:pt x="3084" y="787"/>
                    </a:cubicBezTo>
                    <a:cubicBezTo>
                      <a:pt x="3080" y="789"/>
                      <a:pt x="3076" y="792"/>
                      <a:pt x="3073" y="794"/>
                    </a:cubicBezTo>
                    <a:cubicBezTo>
                      <a:pt x="3072" y="795"/>
                      <a:pt x="3070" y="796"/>
                      <a:pt x="3070" y="797"/>
                    </a:cubicBezTo>
                    <a:cubicBezTo>
                      <a:pt x="3064" y="807"/>
                      <a:pt x="3058" y="816"/>
                      <a:pt x="3052" y="825"/>
                    </a:cubicBezTo>
                    <a:cubicBezTo>
                      <a:pt x="3046" y="833"/>
                      <a:pt x="3041" y="842"/>
                      <a:pt x="3034" y="849"/>
                    </a:cubicBezTo>
                    <a:cubicBezTo>
                      <a:pt x="3023" y="862"/>
                      <a:pt x="3011" y="874"/>
                      <a:pt x="3000" y="886"/>
                    </a:cubicBezTo>
                    <a:cubicBezTo>
                      <a:pt x="2996" y="890"/>
                      <a:pt x="2991" y="893"/>
                      <a:pt x="2987" y="898"/>
                    </a:cubicBezTo>
                    <a:cubicBezTo>
                      <a:pt x="2979" y="908"/>
                      <a:pt x="2968" y="913"/>
                      <a:pt x="2958" y="921"/>
                    </a:cubicBezTo>
                    <a:cubicBezTo>
                      <a:pt x="2953" y="926"/>
                      <a:pt x="2948" y="930"/>
                      <a:pt x="2943" y="934"/>
                    </a:cubicBezTo>
                    <a:cubicBezTo>
                      <a:pt x="2938" y="938"/>
                      <a:pt x="2934" y="941"/>
                      <a:pt x="2929" y="944"/>
                    </a:cubicBezTo>
                    <a:cubicBezTo>
                      <a:pt x="2922" y="950"/>
                      <a:pt x="2914" y="954"/>
                      <a:pt x="2906" y="960"/>
                    </a:cubicBezTo>
                    <a:cubicBezTo>
                      <a:pt x="2912" y="963"/>
                      <a:pt x="2916" y="960"/>
                      <a:pt x="2920" y="959"/>
                    </a:cubicBezTo>
                    <a:cubicBezTo>
                      <a:pt x="2934" y="953"/>
                      <a:pt x="2949" y="952"/>
                      <a:pt x="2963" y="950"/>
                    </a:cubicBezTo>
                    <a:cubicBezTo>
                      <a:pt x="2975" y="948"/>
                      <a:pt x="2986" y="946"/>
                      <a:pt x="2997" y="945"/>
                    </a:cubicBezTo>
                    <a:cubicBezTo>
                      <a:pt x="3003" y="945"/>
                      <a:pt x="3009" y="945"/>
                      <a:pt x="3016" y="945"/>
                    </a:cubicBezTo>
                    <a:cubicBezTo>
                      <a:pt x="3030" y="945"/>
                      <a:pt x="3044" y="945"/>
                      <a:pt x="3057" y="945"/>
                    </a:cubicBezTo>
                    <a:cubicBezTo>
                      <a:pt x="3070" y="945"/>
                      <a:pt x="3082" y="944"/>
                      <a:pt x="3095" y="944"/>
                    </a:cubicBezTo>
                    <a:cubicBezTo>
                      <a:pt x="3102" y="944"/>
                      <a:pt x="3110" y="945"/>
                      <a:pt x="3118" y="945"/>
                    </a:cubicBezTo>
                    <a:cubicBezTo>
                      <a:pt x="3121" y="946"/>
                      <a:pt x="3125" y="945"/>
                      <a:pt x="3129" y="945"/>
                    </a:cubicBezTo>
                    <a:cubicBezTo>
                      <a:pt x="3141" y="945"/>
                      <a:pt x="3153" y="945"/>
                      <a:pt x="3165" y="944"/>
                    </a:cubicBezTo>
                    <a:cubicBezTo>
                      <a:pt x="3180" y="944"/>
                      <a:pt x="3194" y="943"/>
                      <a:pt x="3208" y="943"/>
                    </a:cubicBezTo>
                    <a:cubicBezTo>
                      <a:pt x="3211" y="943"/>
                      <a:pt x="3215" y="943"/>
                      <a:pt x="3218" y="943"/>
                    </a:cubicBezTo>
                    <a:cubicBezTo>
                      <a:pt x="3221" y="944"/>
                      <a:pt x="3225" y="945"/>
                      <a:pt x="3228" y="945"/>
                    </a:cubicBezTo>
                    <a:cubicBezTo>
                      <a:pt x="3240" y="945"/>
                      <a:pt x="3251" y="944"/>
                      <a:pt x="3263" y="944"/>
                    </a:cubicBezTo>
                    <a:cubicBezTo>
                      <a:pt x="3275" y="944"/>
                      <a:pt x="3287" y="944"/>
                      <a:pt x="3299" y="945"/>
                    </a:cubicBezTo>
                    <a:cubicBezTo>
                      <a:pt x="3311" y="945"/>
                      <a:pt x="3323" y="946"/>
                      <a:pt x="3335" y="946"/>
                    </a:cubicBezTo>
                    <a:cubicBezTo>
                      <a:pt x="3337" y="946"/>
                      <a:pt x="3340" y="945"/>
                      <a:pt x="3343" y="945"/>
                    </a:cubicBezTo>
                    <a:cubicBezTo>
                      <a:pt x="3344" y="935"/>
                      <a:pt x="3344" y="926"/>
                      <a:pt x="3345" y="918"/>
                    </a:cubicBezTo>
                    <a:cubicBezTo>
                      <a:pt x="3347" y="907"/>
                      <a:pt x="3348" y="896"/>
                      <a:pt x="3351" y="886"/>
                    </a:cubicBezTo>
                    <a:cubicBezTo>
                      <a:pt x="3355" y="870"/>
                      <a:pt x="3360" y="855"/>
                      <a:pt x="3366" y="840"/>
                    </a:cubicBezTo>
                    <a:cubicBezTo>
                      <a:pt x="3372" y="824"/>
                      <a:pt x="3378" y="808"/>
                      <a:pt x="3386" y="792"/>
                    </a:cubicBezTo>
                    <a:cubicBezTo>
                      <a:pt x="3392" y="780"/>
                      <a:pt x="3399" y="768"/>
                      <a:pt x="3406" y="756"/>
                    </a:cubicBezTo>
                    <a:cubicBezTo>
                      <a:pt x="3417" y="740"/>
                      <a:pt x="3428" y="724"/>
                      <a:pt x="3441" y="709"/>
                    </a:cubicBezTo>
                    <a:cubicBezTo>
                      <a:pt x="3456" y="693"/>
                      <a:pt x="3471" y="678"/>
                      <a:pt x="3488" y="664"/>
                    </a:cubicBezTo>
                    <a:cubicBezTo>
                      <a:pt x="3499" y="656"/>
                      <a:pt x="3509" y="647"/>
                      <a:pt x="3520" y="639"/>
                    </a:cubicBezTo>
                    <a:cubicBezTo>
                      <a:pt x="3529" y="633"/>
                      <a:pt x="3538" y="628"/>
                      <a:pt x="3546" y="622"/>
                    </a:cubicBezTo>
                    <a:cubicBezTo>
                      <a:pt x="3561" y="612"/>
                      <a:pt x="3577" y="604"/>
                      <a:pt x="3591" y="594"/>
                    </a:cubicBezTo>
                    <a:cubicBezTo>
                      <a:pt x="3598" y="589"/>
                      <a:pt x="3604" y="586"/>
                      <a:pt x="3611" y="584"/>
                    </a:cubicBezTo>
                    <a:cubicBezTo>
                      <a:pt x="3622" y="581"/>
                      <a:pt x="3633" y="578"/>
                      <a:pt x="3644" y="575"/>
                    </a:cubicBezTo>
                    <a:cubicBezTo>
                      <a:pt x="3647" y="574"/>
                      <a:pt x="3651" y="572"/>
                      <a:pt x="3654" y="570"/>
                    </a:cubicBezTo>
                    <a:cubicBezTo>
                      <a:pt x="3657" y="567"/>
                      <a:pt x="3661" y="565"/>
                      <a:pt x="3665" y="566"/>
                    </a:cubicBezTo>
                    <a:cubicBezTo>
                      <a:pt x="3666" y="567"/>
                      <a:pt x="3668" y="567"/>
                      <a:pt x="3668" y="566"/>
                    </a:cubicBezTo>
                    <a:cubicBezTo>
                      <a:pt x="3680" y="559"/>
                      <a:pt x="3694" y="556"/>
                      <a:pt x="3707" y="552"/>
                    </a:cubicBezTo>
                    <a:cubicBezTo>
                      <a:pt x="3710" y="551"/>
                      <a:pt x="3714" y="550"/>
                      <a:pt x="3716" y="547"/>
                    </a:cubicBezTo>
                    <a:cubicBezTo>
                      <a:pt x="3720" y="543"/>
                      <a:pt x="3725" y="541"/>
                      <a:pt x="3730" y="540"/>
                    </a:cubicBezTo>
                    <a:cubicBezTo>
                      <a:pt x="3746" y="534"/>
                      <a:pt x="3763" y="529"/>
                      <a:pt x="3780" y="524"/>
                    </a:cubicBezTo>
                    <a:cubicBezTo>
                      <a:pt x="3787" y="522"/>
                      <a:pt x="3795" y="520"/>
                      <a:pt x="3802" y="518"/>
                    </a:cubicBezTo>
                    <a:cubicBezTo>
                      <a:pt x="3808" y="517"/>
                      <a:pt x="3813" y="515"/>
                      <a:pt x="3819" y="513"/>
                    </a:cubicBezTo>
                    <a:cubicBezTo>
                      <a:pt x="3828" y="510"/>
                      <a:pt x="3837" y="507"/>
                      <a:pt x="3846" y="505"/>
                    </a:cubicBezTo>
                    <a:cubicBezTo>
                      <a:pt x="3855" y="503"/>
                      <a:pt x="3865" y="502"/>
                      <a:pt x="3875" y="500"/>
                    </a:cubicBezTo>
                    <a:cubicBezTo>
                      <a:pt x="3887" y="498"/>
                      <a:pt x="3899" y="495"/>
                      <a:pt x="3911" y="494"/>
                    </a:cubicBezTo>
                    <a:cubicBezTo>
                      <a:pt x="3920" y="492"/>
                      <a:pt x="3929" y="492"/>
                      <a:pt x="3938" y="491"/>
                    </a:cubicBezTo>
                    <a:cubicBezTo>
                      <a:pt x="3940" y="491"/>
                      <a:pt x="3941" y="490"/>
                      <a:pt x="3943" y="489"/>
                    </a:cubicBezTo>
                    <a:cubicBezTo>
                      <a:pt x="3953" y="486"/>
                      <a:pt x="3963" y="485"/>
                      <a:pt x="3973" y="486"/>
                    </a:cubicBezTo>
                    <a:cubicBezTo>
                      <a:pt x="3979" y="487"/>
                      <a:pt x="3985" y="484"/>
                      <a:pt x="3990" y="483"/>
                    </a:cubicBezTo>
                    <a:cubicBezTo>
                      <a:pt x="3994" y="482"/>
                      <a:pt x="3998" y="481"/>
                      <a:pt x="4001" y="481"/>
                    </a:cubicBezTo>
                    <a:cubicBezTo>
                      <a:pt x="4007" y="483"/>
                      <a:pt x="4013" y="484"/>
                      <a:pt x="4018" y="479"/>
                    </a:cubicBezTo>
                    <a:cubicBezTo>
                      <a:pt x="4019" y="478"/>
                      <a:pt x="4021" y="478"/>
                      <a:pt x="4023" y="478"/>
                    </a:cubicBezTo>
                    <a:cubicBezTo>
                      <a:pt x="4033" y="477"/>
                      <a:pt x="4042" y="475"/>
                      <a:pt x="4052" y="475"/>
                    </a:cubicBezTo>
                    <a:cubicBezTo>
                      <a:pt x="4054" y="475"/>
                      <a:pt x="4056" y="475"/>
                      <a:pt x="4058" y="474"/>
                    </a:cubicBezTo>
                    <a:cubicBezTo>
                      <a:pt x="4070" y="467"/>
                      <a:pt x="4084" y="469"/>
                      <a:pt x="4097" y="468"/>
                    </a:cubicBezTo>
                    <a:cubicBezTo>
                      <a:pt x="4100" y="467"/>
                      <a:pt x="4103" y="467"/>
                      <a:pt x="4105" y="466"/>
                    </a:cubicBezTo>
                    <a:cubicBezTo>
                      <a:pt x="4114" y="462"/>
                      <a:pt x="4123" y="461"/>
                      <a:pt x="4132" y="463"/>
                    </a:cubicBezTo>
                    <a:cubicBezTo>
                      <a:pt x="4139" y="464"/>
                      <a:pt x="4147" y="462"/>
                      <a:pt x="4154" y="462"/>
                    </a:cubicBezTo>
                    <a:cubicBezTo>
                      <a:pt x="4172" y="460"/>
                      <a:pt x="4190" y="459"/>
                      <a:pt x="4208" y="456"/>
                    </a:cubicBezTo>
                    <a:cubicBezTo>
                      <a:pt x="4222" y="454"/>
                      <a:pt x="4236" y="454"/>
                      <a:pt x="4250" y="453"/>
                    </a:cubicBezTo>
                    <a:cubicBezTo>
                      <a:pt x="4259" y="452"/>
                      <a:pt x="4268" y="450"/>
                      <a:pt x="4277" y="448"/>
                    </a:cubicBezTo>
                    <a:cubicBezTo>
                      <a:pt x="4288" y="447"/>
                      <a:pt x="4300" y="446"/>
                      <a:pt x="4311" y="444"/>
                    </a:cubicBezTo>
                    <a:cubicBezTo>
                      <a:pt x="4322" y="442"/>
                      <a:pt x="4332" y="442"/>
                      <a:pt x="4343" y="442"/>
                    </a:cubicBezTo>
                    <a:cubicBezTo>
                      <a:pt x="4355" y="442"/>
                      <a:pt x="4367" y="441"/>
                      <a:pt x="4378" y="437"/>
                    </a:cubicBezTo>
                    <a:cubicBezTo>
                      <a:pt x="4379" y="437"/>
                      <a:pt x="4380" y="436"/>
                      <a:pt x="4382" y="436"/>
                    </a:cubicBezTo>
                    <a:cubicBezTo>
                      <a:pt x="4390" y="437"/>
                      <a:pt x="4398" y="438"/>
                      <a:pt x="4406" y="438"/>
                    </a:cubicBezTo>
                    <a:cubicBezTo>
                      <a:pt x="4413" y="438"/>
                      <a:pt x="4420" y="439"/>
                      <a:pt x="4426" y="436"/>
                    </a:cubicBezTo>
                    <a:cubicBezTo>
                      <a:pt x="4429" y="434"/>
                      <a:pt x="4432" y="434"/>
                      <a:pt x="4434" y="434"/>
                    </a:cubicBezTo>
                    <a:cubicBezTo>
                      <a:pt x="4444" y="434"/>
                      <a:pt x="4453" y="434"/>
                      <a:pt x="4463" y="430"/>
                    </a:cubicBezTo>
                    <a:cubicBezTo>
                      <a:pt x="4467" y="429"/>
                      <a:pt x="4473" y="428"/>
                      <a:pt x="4477" y="429"/>
                    </a:cubicBezTo>
                    <a:cubicBezTo>
                      <a:pt x="4492" y="433"/>
                      <a:pt x="4507" y="431"/>
                      <a:pt x="4523" y="430"/>
                    </a:cubicBezTo>
                    <a:cubicBezTo>
                      <a:pt x="4532" y="430"/>
                      <a:pt x="4542" y="431"/>
                      <a:pt x="4551" y="430"/>
                    </a:cubicBezTo>
                    <a:cubicBezTo>
                      <a:pt x="4563" y="428"/>
                      <a:pt x="4575" y="427"/>
                      <a:pt x="4587" y="429"/>
                    </a:cubicBezTo>
                    <a:cubicBezTo>
                      <a:pt x="4592" y="430"/>
                      <a:pt x="4598" y="428"/>
                      <a:pt x="4604" y="428"/>
                    </a:cubicBezTo>
                    <a:cubicBezTo>
                      <a:pt x="4615" y="427"/>
                      <a:pt x="4627" y="427"/>
                      <a:pt x="4638" y="427"/>
                    </a:cubicBezTo>
                    <a:cubicBezTo>
                      <a:pt x="4641" y="427"/>
                      <a:pt x="4643" y="427"/>
                      <a:pt x="4645" y="428"/>
                    </a:cubicBezTo>
                    <a:cubicBezTo>
                      <a:pt x="4658" y="430"/>
                      <a:pt x="4671" y="429"/>
                      <a:pt x="4684" y="427"/>
                    </a:cubicBezTo>
                    <a:cubicBezTo>
                      <a:pt x="4688" y="426"/>
                      <a:pt x="4692" y="427"/>
                      <a:pt x="4696" y="426"/>
                    </a:cubicBezTo>
                    <a:cubicBezTo>
                      <a:pt x="4701" y="426"/>
                      <a:pt x="4706" y="426"/>
                      <a:pt x="4711" y="426"/>
                    </a:cubicBezTo>
                    <a:cubicBezTo>
                      <a:pt x="4717" y="426"/>
                      <a:pt x="4722" y="425"/>
                      <a:pt x="4728" y="424"/>
                    </a:cubicBezTo>
                    <a:cubicBezTo>
                      <a:pt x="4729" y="424"/>
                      <a:pt x="4730" y="424"/>
                      <a:pt x="4730" y="424"/>
                    </a:cubicBezTo>
                    <a:cubicBezTo>
                      <a:pt x="4736" y="420"/>
                      <a:pt x="4743" y="420"/>
                      <a:pt x="4748" y="421"/>
                    </a:cubicBezTo>
                    <a:cubicBezTo>
                      <a:pt x="4757" y="423"/>
                      <a:pt x="4763" y="417"/>
                      <a:pt x="4772" y="419"/>
                    </a:cubicBezTo>
                    <a:cubicBezTo>
                      <a:pt x="4779" y="421"/>
                      <a:pt x="4788" y="421"/>
                      <a:pt x="4796" y="421"/>
                    </a:cubicBezTo>
                    <a:cubicBezTo>
                      <a:pt x="4801" y="421"/>
                      <a:pt x="4807" y="421"/>
                      <a:pt x="4812" y="420"/>
                    </a:cubicBezTo>
                    <a:cubicBezTo>
                      <a:pt x="4817" y="420"/>
                      <a:pt x="4822" y="417"/>
                      <a:pt x="4826" y="420"/>
                    </a:cubicBezTo>
                    <a:cubicBezTo>
                      <a:pt x="4827" y="421"/>
                      <a:pt x="4827" y="421"/>
                      <a:pt x="4828" y="421"/>
                    </a:cubicBezTo>
                    <a:cubicBezTo>
                      <a:pt x="4839" y="417"/>
                      <a:pt x="4850" y="419"/>
                      <a:pt x="4860" y="417"/>
                    </a:cubicBezTo>
                    <a:cubicBezTo>
                      <a:pt x="4872" y="415"/>
                      <a:pt x="4883" y="413"/>
                      <a:pt x="4894" y="412"/>
                    </a:cubicBezTo>
                    <a:cubicBezTo>
                      <a:pt x="4904" y="412"/>
                      <a:pt x="4914" y="410"/>
                      <a:pt x="4923" y="408"/>
                    </a:cubicBezTo>
                    <a:cubicBezTo>
                      <a:pt x="4946" y="404"/>
                      <a:pt x="4969" y="400"/>
                      <a:pt x="4993" y="396"/>
                    </a:cubicBezTo>
                    <a:cubicBezTo>
                      <a:pt x="4999" y="395"/>
                      <a:pt x="5007" y="397"/>
                      <a:pt x="5012" y="394"/>
                    </a:cubicBezTo>
                    <a:cubicBezTo>
                      <a:pt x="5020" y="392"/>
                      <a:pt x="5028" y="391"/>
                      <a:pt x="5036" y="389"/>
                    </a:cubicBezTo>
                    <a:cubicBezTo>
                      <a:pt x="5040" y="388"/>
                      <a:pt x="5044" y="389"/>
                      <a:pt x="5048" y="389"/>
                    </a:cubicBezTo>
                    <a:cubicBezTo>
                      <a:pt x="5051" y="389"/>
                      <a:pt x="5055" y="391"/>
                      <a:pt x="5058" y="391"/>
                    </a:cubicBezTo>
                    <a:cubicBezTo>
                      <a:pt x="5080" y="392"/>
                      <a:pt x="5100" y="401"/>
                      <a:pt x="5121" y="406"/>
                    </a:cubicBezTo>
                    <a:cubicBezTo>
                      <a:pt x="5140" y="411"/>
                      <a:pt x="5156" y="420"/>
                      <a:pt x="5172" y="429"/>
                    </a:cubicBezTo>
                    <a:cubicBezTo>
                      <a:pt x="5173" y="430"/>
                      <a:pt x="5175" y="430"/>
                      <a:pt x="5176" y="431"/>
                    </a:cubicBezTo>
                    <a:cubicBezTo>
                      <a:pt x="5183" y="436"/>
                      <a:pt x="5192" y="441"/>
                      <a:pt x="5198" y="447"/>
                    </a:cubicBezTo>
                    <a:cubicBezTo>
                      <a:pt x="5207" y="455"/>
                      <a:pt x="5215" y="463"/>
                      <a:pt x="5224" y="471"/>
                    </a:cubicBezTo>
                    <a:cubicBezTo>
                      <a:pt x="5232" y="479"/>
                      <a:pt x="5239" y="489"/>
                      <a:pt x="5244" y="499"/>
                    </a:cubicBezTo>
                    <a:cubicBezTo>
                      <a:pt x="5248" y="507"/>
                      <a:pt x="5251" y="515"/>
                      <a:pt x="5253" y="522"/>
                    </a:cubicBezTo>
                    <a:cubicBezTo>
                      <a:pt x="5256" y="528"/>
                      <a:pt x="5258" y="535"/>
                      <a:pt x="5260" y="541"/>
                    </a:cubicBezTo>
                    <a:cubicBezTo>
                      <a:pt x="5263" y="551"/>
                      <a:pt x="5267" y="560"/>
                      <a:pt x="5264" y="571"/>
                    </a:cubicBezTo>
                    <a:cubicBezTo>
                      <a:pt x="5264" y="572"/>
                      <a:pt x="5265" y="574"/>
                      <a:pt x="5266" y="578"/>
                    </a:cubicBezTo>
                    <a:cubicBezTo>
                      <a:pt x="5268" y="575"/>
                      <a:pt x="5270" y="574"/>
                      <a:pt x="5271" y="572"/>
                    </a:cubicBezTo>
                    <a:cubicBezTo>
                      <a:pt x="5277" y="563"/>
                      <a:pt x="5283" y="554"/>
                      <a:pt x="5289" y="545"/>
                    </a:cubicBezTo>
                    <a:cubicBezTo>
                      <a:pt x="5293" y="539"/>
                      <a:pt x="5297" y="533"/>
                      <a:pt x="5301" y="527"/>
                    </a:cubicBezTo>
                    <a:cubicBezTo>
                      <a:pt x="5308" y="516"/>
                      <a:pt x="5317" y="505"/>
                      <a:pt x="5327" y="497"/>
                    </a:cubicBezTo>
                    <a:cubicBezTo>
                      <a:pt x="5337" y="488"/>
                      <a:pt x="5347" y="479"/>
                      <a:pt x="5357" y="470"/>
                    </a:cubicBezTo>
                    <a:cubicBezTo>
                      <a:pt x="5363" y="464"/>
                      <a:pt x="5369" y="460"/>
                      <a:pt x="5377" y="458"/>
                    </a:cubicBezTo>
                    <a:cubicBezTo>
                      <a:pt x="5379" y="457"/>
                      <a:pt x="5380" y="457"/>
                      <a:pt x="5381" y="456"/>
                    </a:cubicBezTo>
                    <a:cubicBezTo>
                      <a:pt x="5396" y="445"/>
                      <a:pt x="5413" y="437"/>
                      <a:pt x="5430" y="430"/>
                    </a:cubicBezTo>
                    <a:cubicBezTo>
                      <a:pt x="5435" y="428"/>
                      <a:pt x="5439" y="425"/>
                      <a:pt x="5443" y="424"/>
                    </a:cubicBezTo>
                    <a:cubicBezTo>
                      <a:pt x="5450" y="421"/>
                      <a:pt x="5456" y="420"/>
                      <a:pt x="5463" y="418"/>
                    </a:cubicBezTo>
                    <a:cubicBezTo>
                      <a:pt x="5471" y="416"/>
                      <a:pt x="5479" y="414"/>
                      <a:pt x="5487" y="412"/>
                    </a:cubicBezTo>
                    <a:cubicBezTo>
                      <a:pt x="5501" y="408"/>
                      <a:pt x="5515" y="405"/>
                      <a:pt x="5529" y="402"/>
                    </a:cubicBezTo>
                    <a:cubicBezTo>
                      <a:pt x="5542" y="399"/>
                      <a:pt x="5555" y="396"/>
                      <a:pt x="5568" y="394"/>
                    </a:cubicBezTo>
                    <a:cubicBezTo>
                      <a:pt x="5571" y="393"/>
                      <a:pt x="5575" y="393"/>
                      <a:pt x="5577" y="394"/>
                    </a:cubicBezTo>
                    <a:cubicBezTo>
                      <a:pt x="5588" y="399"/>
                      <a:pt x="5599" y="395"/>
                      <a:pt x="5610" y="397"/>
                    </a:cubicBezTo>
                    <a:cubicBezTo>
                      <a:pt x="5616" y="398"/>
                      <a:pt x="5622" y="396"/>
                      <a:pt x="5629" y="397"/>
                    </a:cubicBezTo>
                    <a:cubicBezTo>
                      <a:pt x="5632" y="398"/>
                      <a:pt x="5636" y="397"/>
                      <a:pt x="5639" y="400"/>
                    </a:cubicBezTo>
                    <a:cubicBezTo>
                      <a:pt x="5640" y="401"/>
                      <a:pt x="5643" y="400"/>
                      <a:pt x="5645" y="400"/>
                    </a:cubicBezTo>
                    <a:cubicBezTo>
                      <a:pt x="5667" y="404"/>
                      <a:pt x="5689" y="407"/>
                      <a:pt x="5711" y="412"/>
                    </a:cubicBezTo>
                    <a:cubicBezTo>
                      <a:pt x="5727" y="415"/>
                      <a:pt x="5742" y="421"/>
                      <a:pt x="5757" y="426"/>
                    </a:cubicBezTo>
                    <a:cubicBezTo>
                      <a:pt x="5761" y="428"/>
                      <a:pt x="5765" y="433"/>
                      <a:pt x="5769" y="435"/>
                    </a:cubicBezTo>
                    <a:cubicBezTo>
                      <a:pt x="5777" y="440"/>
                      <a:pt x="5786" y="444"/>
                      <a:pt x="5794" y="449"/>
                    </a:cubicBezTo>
                    <a:cubicBezTo>
                      <a:pt x="5795" y="449"/>
                      <a:pt x="5797" y="450"/>
                      <a:pt x="5798" y="451"/>
                    </a:cubicBezTo>
                    <a:cubicBezTo>
                      <a:pt x="5804" y="463"/>
                      <a:pt x="5817" y="468"/>
                      <a:pt x="5823" y="480"/>
                    </a:cubicBezTo>
                    <a:cubicBezTo>
                      <a:pt x="5825" y="485"/>
                      <a:pt x="5829" y="491"/>
                      <a:pt x="5834" y="495"/>
                    </a:cubicBezTo>
                    <a:cubicBezTo>
                      <a:pt x="5841" y="501"/>
                      <a:pt x="5844" y="511"/>
                      <a:pt x="5850" y="518"/>
                    </a:cubicBezTo>
                    <a:cubicBezTo>
                      <a:pt x="5855" y="523"/>
                      <a:pt x="5859" y="529"/>
                      <a:pt x="5864" y="535"/>
                    </a:cubicBezTo>
                    <a:cubicBezTo>
                      <a:pt x="5865" y="536"/>
                      <a:pt x="5866" y="537"/>
                      <a:pt x="5866" y="538"/>
                    </a:cubicBezTo>
                    <a:cubicBezTo>
                      <a:pt x="5870" y="551"/>
                      <a:pt x="5882" y="560"/>
                      <a:pt x="5887" y="573"/>
                    </a:cubicBezTo>
                    <a:cubicBezTo>
                      <a:pt x="5893" y="590"/>
                      <a:pt x="5904" y="605"/>
                      <a:pt x="5907" y="623"/>
                    </a:cubicBezTo>
                    <a:cubicBezTo>
                      <a:pt x="5907" y="625"/>
                      <a:pt x="5908" y="627"/>
                      <a:pt x="5909" y="628"/>
                    </a:cubicBezTo>
                    <a:cubicBezTo>
                      <a:pt x="5917" y="641"/>
                      <a:pt x="5919" y="655"/>
                      <a:pt x="5921" y="669"/>
                    </a:cubicBezTo>
                    <a:cubicBezTo>
                      <a:pt x="5922" y="675"/>
                      <a:pt x="5923" y="681"/>
                      <a:pt x="5924" y="687"/>
                    </a:cubicBezTo>
                    <a:cubicBezTo>
                      <a:pt x="5925" y="695"/>
                      <a:pt x="5926" y="702"/>
                      <a:pt x="5924" y="710"/>
                    </a:cubicBezTo>
                    <a:cubicBezTo>
                      <a:pt x="5922" y="720"/>
                      <a:pt x="5922" y="731"/>
                      <a:pt x="5922" y="742"/>
                    </a:cubicBezTo>
                    <a:cubicBezTo>
                      <a:pt x="5923" y="755"/>
                      <a:pt x="5919" y="767"/>
                      <a:pt x="5917" y="779"/>
                    </a:cubicBezTo>
                    <a:cubicBezTo>
                      <a:pt x="5917" y="782"/>
                      <a:pt x="5916" y="786"/>
                      <a:pt x="5916" y="791"/>
                    </a:cubicBezTo>
                    <a:cubicBezTo>
                      <a:pt x="5921" y="788"/>
                      <a:pt x="5926" y="786"/>
                      <a:pt x="5930" y="784"/>
                    </a:cubicBezTo>
                    <a:cubicBezTo>
                      <a:pt x="5936" y="781"/>
                      <a:pt x="5942" y="779"/>
                      <a:pt x="5950" y="777"/>
                    </a:cubicBezTo>
                    <a:cubicBezTo>
                      <a:pt x="5960" y="776"/>
                      <a:pt x="5969" y="772"/>
                      <a:pt x="5979" y="768"/>
                    </a:cubicBezTo>
                    <a:cubicBezTo>
                      <a:pt x="5995" y="763"/>
                      <a:pt x="6010" y="759"/>
                      <a:pt x="6027" y="757"/>
                    </a:cubicBezTo>
                    <a:cubicBezTo>
                      <a:pt x="6031" y="757"/>
                      <a:pt x="6036" y="756"/>
                      <a:pt x="6041" y="755"/>
                    </a:cubicBezTo>
                    <a:cubicBezTo>
                      <a:pt x="6051" y="754"/>
                      <a:pt x="6062" y="751"/>
                      <a:pt x="6072" y="750"/>
                    </a:cubicBezTo>
                    <a:cubicBezTo>
                      <a:pt x="6079" y="749"/>
                      <a:pt x="6086" y="749"/>
                      <a:pt x="6093" y="750"/>
                    </a:cubicBezTo>
                    <a:cubicBezTo>
                      <a:pt x="6114" y="752"/>
                      <a:pt x="6135" y="754"/>
                      <a:pt x="6155" y="757"/>
                    </a:cubicBezTo>
                    <a:cubicBezTo>
                      <a:pt x="6172" y="760"/>
                      <a:pt x="6188" y="762"/>
                      <a:pt x="6203" y="771"/>
                    </a:cubicBezTo>
                    <a:cubicBezTo>
                      <a:pt x="6209" y="774"/>
                      <a:pt x="6211" y="778"/>
                      <a:pt x="6212" y="783"/>
                    </a:cubicBezTo>
                    <a:cubicBezTo>
                      <a:pt x="6214" y="787"/>
                      <a:pt x="6214" y="791"/>
                      <a:pt x="6210" y="796"/>
                    </a:cubicBezTo>
                    <a:cubicBezTo>
                      <a:pt x="6206" y="802"/>
                      <a:pt x="6205" y="811"/>
                      <a:pt x="6202" y="818"/>
                    </a:cubicBezTo>
                    <a:cubicBezTo>
                      <a:pt x="6201" y="822"/>
                      <a:pt x="6199" y="825"/>
                      <a:pt x="6198" y="829"/>
                    </a:cubicBezTo>
                    <a:cubicBezTo>
                      <a:pt x="6195" y="842"/>
                      <a:pt x="6191" y="856"/>
                      <a:pt x="6187" y="869"/>
                    </a:cubicBezTo>
                    <a:cubicBezTo>
                      <a:pt x="6186" y="872"/>
                      <a:pt x="6184" y="875"/>
                      <a:pt x="6183" y="878"/>
                    </a:cubicBezTo>
                    <a:cubicBezTo>
                      <a:pt x="6176" y="889"/>
                      <a:pt x="6170" y="901"/>
                      <a:pt x="6162" y="912"/>
                    </a:cubicBezTo>
                    <a:cubicBezTo>
                      <a:pt x="6148" y="932"/>
                      <a:pt x="6134" y="953"/>
                      <a:pt x="6118" y="972"/>
                    </a:cubicBezTo>
                    <a:cubicBezTo>
                      <a:pt x="6108" y="986"/>
                      <a:pt x="6097" y="999"/>
                      <a:pt x="6084" y="1010"/>
                    </a:cubicBezTo>
                    <a:cubicBezTo>
                      <a:pt x="6074" y="1019"/>
                      <a:pt x="6065" y="1029"/>
                      <a:pt x="6053" y="1035"/>
                    </a:cubicBezTo>
                    <a:cubicBezTo>
                      <a:pt x="6046" y="1039"/>
                      <a:pt x="6040" y="1045"/>
                      <a:pt x="6034" y="1050"/>
                    </a:cubicBezTo>
                    <a:cubicBezTo>
                      <a:pt x="6028" y="1055"/>
                      <a:pt x="6023" y="1061"/>
                      <a:pt x="6017" y="1065"/>
                    </a:cubicBezTo>
                    <a:cubicBezTo>
                      <a:pt x="6013" y="1069"/>
                      <a:pt x="6008" y="1071"/>
                      <a:pt x="6004" y="1074"/>
                    </a:cubicBezTo>
                    <a:cubicBezTo>
                      <a:pt x="5999" y="1077"/>
                      <a:pt x="5994" y="1081"/>
                      <a:pt x="5989" y="1084"/>
                    </a:cubicBezTo>
                    <a:cubicBezTo>
                      <a:pt x="5975" y="1094"/>
                      <a:pt x="5962" y="1104"/>
                      <a:pt x="5947" y="1114"/>
                    </a:cubicBezTo>
                    <a:cubicBezTo>
                      <a:pt x="5954" y="1116"/>
                      <a:pt x="5959" y="1119"/>
                      <a:pt x="5965" y="1117"/>
                    </a:cubicBezTo>
                    <a:cubicBezTo>
                      <a:pt x="5969" y="1117"/>
                      <a:pt x="5972" y="1117"/>
                      <a:pt x="5976" y="1118"/>
                    </a:cubicBezTo>
                    <a:cubicBezTo>
                      <a:pt x="5987" y="1120"/>
                      <a:pt x="5999" y="1120"/>
                      <a:pt x="6011" y="1120"/>
                    </a:cubicBezTo>
                    <a:cubicBezTo>
                      <a:pt x="6019" y="1119"/>
                      <a:pt x="6026" y="1125"/>
                      <a:pt x="6026" y="1131"/>
                    </a:cubicBezTo>
                    <a:cubicBezTo>
                      <a:pt x="6028" y="1158"/>
                      <a:pt x="6030" y="1185"/>
                      <a:pt x="6031" y="1212"/>
                    </a:cubicBezTo>
                    <a:cubicBezTo>
                      <a:pt x="6031" y="1246"/>
                      <a:pt x="6031" y="1281"/>
                      <a:pt x="6030" y="1316"/>
                    </a:cubicBezTo>
                    <a:cubicBezTo>
                      <a:pt x="6029" y="1345"/>
                      <a:pt x="6027" y="1374"/>
                      <a:pt x="6026" y="1403"/>
                    </a:cubicBezTo>
                    <a:cubicBezTo>
                      <a:pt x="6025" y="1435"/>
                      <a:pt x="6025" y="1467"/>
                      <a:pt x="6030" y="1499"/>
                    </a:cubicBezTo>
                    <a:cubicBezTo>
                      <a:pt x="6032" y="1508"/>
                      <a:pt x="6031" y="1517"/>
                      <a:pt x="6031" y="1525"/>
                    </a:cubicBezTo>
                    <a:cubicBezTo>
                      <a:pt x="6031" y="1544"/>
                      <a:pt x="6030" y="1562"/>
                      <a:pt x="6034" y="1580"/>
                    </a:cubicBezTo>
                    <a:cubicBezTo>
                      <a:pt x="6035" y="1583"/>
                      <a:pt x="6036" y="1585"/>
                      <a:pt x="6037" y="1588"/>
                    </a:cubicBezTo>
                    <a:cubicBezTo>
                      <a:pt x="6040" y="1597"/>
                      <a:pt x="6035" y="1603"/>
                      <a:pt x="6025" y="1603"/>
                    </a:cubicBezTo>
                    <a:cubicBezTo>
                      <a:pt x="6019" y="1602"/>
                      <a:pt x="6013" y="1602"/>
                      <a:pt x="6006" y="1602"/>
                    </a:cubicBezTo>
                    <a:cubicBezTo>
                      <a:pt x="5979" y="1603"/>
                      <a:pt x="5951" y="1605"/>
                      <a:pt x="5923" y="1606"/>
                    </a:cubicBezTo>
                    <a:cubicBezTo>
                      <a:pt x="5913" y="1607"/>
                      <a:pt x="5902" y="1605"/>
                      <a:pt x="5892" y="1606"/>
                    </a:cubicBezTo>
                    <a:cubicBezTo>
                      <a:pt x="5887" y="1606"/>
                      <a:pt x="5881" y="1608"/>
                      <a:pt x="5876" y="1608"/>
                    </a:cubicBezTo>
                    <a:cubicBezTo>
                      <a:pt x="5866" y="1609"/>
                      <a:pt x="5856" y="1609"/>
                      <a:pt x="5846" y="1607"/>
                    </a:cubicBezTo>
                    <a:cubicBezTo>
                      <a:pt x="5845" y="1606"/>
                      <a:pt x="5842" y="1608"/>
                      <a:pt x="5840" y="1608"/>
                    </a:cubicBezTo>
                    <a:cubicBezTo>
                      <a:pt x="5831" y="1609"/>
                      <a:pt x="5821" y="1610"/>
                      <a:pt x="5812" y="1610"/>
                    </a:cubicBezTo>
                    <a:cubicBezTo>
                      <a:pt x="5805" y="1610"/>
                      <a:pt x="5797" y="1610"/>
                      <a:pt x="5790" y="1609"/>
                    </a:cubicBezTo>
                    <a:cubicBezTo>
                      <a:pt x="5778" y="1608"/>
                      <a:pt x="5765" y="1606"/>
                      <a:pt x="5753" y="1604"/>
                    </a:cubicBezTo>
                    <a:cubicBezTo>
                      <a:pt x="5748" y="1603"/>
                      <a:pt x="5744" y="1601"/>
                      <a:pt x="5744" y="1595"/>
                    </a:cubicBezTo>
                    <a:cubicBezTo>
                      <a:pt x="5744" y="1585"/>
                      <a:pt x="5745" y="1576"/>
                      <a:pt x="5746" y="1567"/>
                    </a:cubicBezTo>
                    <a:cubicBezTo>
                      <a:pt x="5746" y="1559"/>
                      <a:pt x="5747" y="1550"/>
                      <a:pt x="5747" y="1542"/>
                    </a:cubicBezTo>
                    <a:cubicBezTo>
                      <a:pt x="5747" y="1530"/>
                      <a:pt x="5747" y="1518"/>
                      <a:pt x="5747" y="1506"/>
                    </a:cubicBezTo>
                    <a:cubicBezTo>
                      <a:pt x="5747" y="1496"/>
                      <a:pt x="5748" y="1486"/>
                      <a:pt x="5747" y="1475"/>
                    </a:cubicBezTo>
                    <a:cubicBezTo>
                      <a:pt x="5746" y="1456"/>
                      <a:pt x="5745" y="1437"/>
                      <a:pt x="5744" y="1418"/>
                    </a:cubicBezTo>
                    <a:cubicBezTo>
                      <a:pt x="5743" y="1409"/>
                      <a:pt x="5743" y="1399"/>
                      <a:pt x="5743" y="1389"/>
                    </a:cubicBezTo>
                    <a:cubicBezTo>
                      <a:pt x="5743" y="1387"/>
                      <a:pt x="5743" y="1384"/>
                      <a:pt x="5742" y="1382"/>
                    </a:cubicBezTo>
                    <a:cubicBezTo>
                      <a:pt x="5735" y="1376"/>
                      <a:pt x="5737" y="1368"/>
                      <a:pt x="5737" y="1361"/>
                    </a:cubicBezTo>
                    <a:cubicBezTo>
                      <a:pt x="5737" y="1353"/>
                      <a:pt x="5737" y="1345"/>
                      <a:pt x="5737" y="1336"/>
                    </a:cubicBezTo>
                    <a:cubicBezTo>
                      <a:pt x="5724" y="1336"/>
                      <a:pt x="5712" y="1336"/>
                      <a:pt x="5701" y="1336"/>
                    </a:cubicBezTo>
                    <a:cubicBezTo>
                      <a:pt x="5696" y="1336"/>
                      <a:pt x="5691" y="1337"/>
                      <a:pt x="5686" y="1336"/>
                    </a:cubicBezTo>
                    <a:cubicBezTo>
                      <a:pt x="5670" y="1332"/>
                      <a:pt x="5654" y="1336"/>
                      <a:pt x="5638" y="1335"/>
                    </a:cubicBezTo>
                    <a:cubicBezTo>
                      <a:pt x="5618" y="1334"/>
                      <a:pt x="5599" y="1334"/>
                      <a:pt x="5579" y="1334"/>
                    </a:cubicBezTo>
                    <a:cubicBezTo>
                      <a:pt x="5556" y="1334"/>
                      <a:pt x="5533" y="1335"/>
                      <a:pt x="5510" y="1335"/>
                    </a:cubicBezTo>
                    <a:cubicBezTo>
                      <a:pt x="5497" y="1335"/>
                      <a:pt x="5483" y="1334"/>
                      <a:pt x="5470" y="1334"/>
                    </a:cubicBezTo>
                    <a:cubicBezTo>
                      <a:pt x="5460" y="1333"/>
                      <a:pt x="5449" y="1334"/>
                      <a:pt x="5438" y="1334"/>
                    </a:cubicBezTo>
                    <a:cubicBezTo>
                      <a:pt x="5429" y="1334"/>
                      <a:pt x="5418" y="1333"/>
                      <a:pt x="5409" y="1335"/>
                    </a:cubicBezTo>
                    <a:cubicBezTo>
                      <a:pt x="5395" y="1337"/>
                      <a:pt x="5381" y="1336"/>
                      <a:pt x="5367" y="1340"/>
                    </a:cubicBezTo>
                    <a:cubicBezTo>
                      <a:pt x="5364" y="1341"/>
                      <a:pt x="5360" y="1340"/>
                      <a:pt x="5356" y="1340"/>
                    </a:cubicBezTo>
                    <a:cubicBezTo>
                      <a:pt x="5344" y="1340"/>
                      <a:pt x="5331" y="1340"/>
                      <a:pt x="5318" y="1340"/>
                    </a:cubicBezTo>
                    <a:cubicBezTo>
                      <a:pt x="5314" y="1340"/>
                      <a:pt x="5310" y="1340"/>
                      <a:pt x="5307" y="1340"/>
                    </a:cubicBezTo>
                    <a:cubicBezTo>
                      <a:pt x="5289" y="1339"/>
                      <a:pt x="5271" y="1338"/>
                      <a:pt x="5253" y="1339"/>
                    </a:cubicBezTo>
                    <a:cubicBezTo>
                      <a:pt x="5235" y="1341"/>
                      <a:pt x="5218" y="1338"/>
                      <a:pt x="5201" y="1338"/>
                    </a:cubicBezTo>
                    <a:cubicBezTo>
                      <a:pt x="5181" y="1338"/>
                      <a:pt x="5161" y="1338"/>
                      <a:pt x="5141" y="1338"/>
                    </a:cubicBezTo>
                    <a:cubicBezTo>
                      <a:pt x="5135" y="1338"/>
                      <a:pt x="5129" y="1337"/>
                      <a:pt x="5122" y="1337"/>
                    </a:cubicBezTo>
                    <a:cubicBezTo>
                      <a:pt x="5112" y="1337"/>
                      <a:pt x="5102" y="1338"/>
                      <a:pt x="5091" y="1337"/>
                    </a:cubicBezTo>
                    <a:cubicBezTo>
                      <a:pt x="5077" y="1337"/>
                      <a:pt x="5064" y="1343"/>
                      <a:pt x="5049" y="1340"/>
                    </a:cubicBezTo>
                    <a:cubicBezTo>
                      <a:pt x="5042" y="1338"/>
                      <a:pt x="5034" y="1340"/>
                      <a:pt x="5026" y="1340"/>
                    </a:cubicBezTo>
                    <a:cubicBezTo>
                      <a:pt x="5007" y="1340"/>
                      <a:pt x="4988" y="1343"/>
                      <a:pt x="4969" y="1338"/>
                    </a:cubicBezTo>
                    <a:cubicBezTo>
                      <a:pt x="4967" y="1338"/>
                      <a:pt x="4965" y="1338"/>
                      <a:pt x="4963" y="1339"/>
                    </a:cubicBezTo>
                    <a:cubicBezTo>
                      <a:pt x="4945" y="1340"/>
                      <a:pt x="4927" y="1338"/>
                      <a:pt x="4909" y="1336"/>
                    </a:cubicBezTo>
                    <a:cubicBezTo>
                      <a:pt x="4898" y="1334"/>
                      <a:pt x="4887" y="1335"/>
                      <a:pt x="4876" y="1334"/>
                    </a:cubicBezTo>
                    <a:cubicBezTo>
                      <a:pt x="4871" y="1334"/>
                      <a:pt x="4867" y="1334"/>
                      <a:pt x="4862" y="1333"/>
                    </a:cubicBezTo>
                    <a:cubicBezTo>
                      <a:pt x="4854" y="1333"/>
                      <a:pt x="4846" y="1334"/>
                      <a:pt x="4838" y="1335"/>
                    </a:cubicBezTo>
                    <a:cubicBezTo>
                      <a:pt x="4830" y="1336"/>
                      <a:pt x="4822" y="1335"/>
                      <a:pt x="4814" y="1335"/>
                    </a:cubicBezTo>
                    <a:cubicBezTo>
                      <a:pt x="4798" y="1335"/>
                      <a:pt x="4783" y="1334"/>
                      <a:pt x="4767" y="1331"/>
                    </a:cubicBezTo>
                    <a:cubicBezTo>
                      <a:pt x="4761" y="1330"/>
                      <a:pt x="4754" y="1330"/>
                      <a:pt x="4748" y="1332"/>
                    </a:cubicBezTo>
                    <a:cubicBezTo>
                      <a:pt x="4740" y="1334"/>
                      <a:pt x="4732" y="1333"/>
                      <a:pt x="4723" y="1333"/>
                    </a:cubicBezTo>
                    <a:cubicBezTo>
                      <a:pt x="4717" y="1332"/>
                      <a:pt x="4711" y="1333"/>
                      <a:pt x="4704" y="1333"/>
                    </a:cubicBezTo>
                    <a:cubicBezTo>
                      <a:pt x="4697" y="1333"/>
                      <a:pt x="4689" y="1331"/>
                      <a:pt x="4682" y="1331"/>
                    </a:cubicBezTo>
                    <a:cubicBezTo>
                      <a:pt x="4672" y="1332"/>
                      <a:pt x="4663" y="1333"/>
                      <a:pt x="4653" y="1333"/>
                    </a:cubicBezTo>
                    <a:cubicBezTo>
                      <a:pt x="4652" y="1333"/>
                      <a:pt x="4651" y="1333"/>
                      <a:pt x="4650" y="1333"/>
                    </a:cubicBezTo>
                    <a:cubicBezTo>
                      <a:pt x="4643" y="1333"/>
                      <a:pt x="4635" y="1331"/>
                      <a:pt x="4627" y="1335"/>
                    </a:cubicBezTo>
                    <a:cubicBezTo>
                      <a:pt x="4623" y="1337"/>
                      <a:pt x="4619" y="1337"/>
                      <a:pt x="4615" y="1336"/>
                    </a:cubicBezTo>
                    <a:cubicBezTo>
                      <a:pt x="4597" y="1334"/>
                      <a:pt x="4579" y="1337"/>
                      <a:pt x="4561" y="1338"/>
                    </a:cubicBezTo>
                    <a:cubicBezTo>
                      <a:pt x="4553" y="1338"/>
                      <a:pt x="4546" y="1338"/>
                      <a:pt x="4538" y="1339"/>
                    </a:cubicBezTo>
                    <a:cubicBezTo>
                      <a:pt x="4534" y="1339"/>
                      <a:pt x="4530" y="1340"/>
                      <a:pt x="4525" y="1341"/>
                    </a:cubicBezTo>
                    <a:cubicBezTo>
                      <a:pt x="4533" y="1358"/>
                      <a:pt x="4540" y="1374"/>
                      <a:pt x="4547" y="1389"/>
                    </a:cubicBezTo>
                    <a:cubicBezTo>
                      <a:pt x="4553" y="1403"/>
                      <a:pt x="4559" y="1416"/>
                      <a:pt x="4562" y="1430"/>
                    </a:cubicBezTo>
                    <a:cubicBezTo>
                      <a:pt x="4565" y="1443"/>
                      <a:pt x="4570" y="1456"/>
                      <a:pt x="4573" y="1469"/>
                    </a:cubicBezTo>
                    <a:cubicBezTo>
                      <a:pt x="4576" y="1487"/>
                      <a:pt x="4579" y="1504"/>
                      <a:pt x="4580" y="1522"/>
                    </a:cubicBezTo>
                    <a:cubicBezTo>
                      <a:pt x="4580" y="1533"/>
                      <a:pt x="4577" y="1544"/>
                      <a:pt x="4575" y="1555"/>
                    </a:cubicBezTo>
                    <a:cubicBezTo>
                      <a:pt x="4573" y="1567"/>
                      <a:pt x="4570" y="1579"/>
                      <a:pt x="4575" y="1593"/>
                    </a:cubicBezTo>
                    <a:cubicBezTo>
                      <a:pt x="4588" y="1589"/>
                      <a:pt x="4601" y="1596"/>
                      <a:pt x="4615" y="1593"/>
                    </a:cubicBezTo>
                    <a:cubicBezTo>
                      <a:pt x="4622" y="1591"/>
                      <a:pt x="4631" y="1593"/>
                      <a:pt x="4638" y="1593"/>
                    </a:cubicBezTo>
                    <a:cubicBezTo>
                      <a:pt x="4649" y="1594"/>
                      <a:pt x="4660" y="1594"/>
                      <a:pt x="4670" y="1588"/>
                    </a:cubicBezTo>
                    <a:cubicBezTo>
                      <a:pt x="4672" y="1588"/>
                      <a:pt x="4673" y="1588"/>
                      <a:pt x="4675" y="1588"/>
                    </a:cubicBezTo>
                    <a:cubicBezTo>
                      <a:pt x="4679" y="1596"/>
                      <a:pt x="4676" y="1604"/>
                      <a:pt x="4676" y="1612"/>
                    </a:cubicBezTo>
                    <a:cubicBezTo>
                      <a:pt x="4675" y="1629"/>
                      <a:pt x="4675" y="1646"/>
                      <a:pt x="4674" y="1664"/>
                    </a:cubicBezTo>
                    <a:cubicBezTo>
                      <a:pt x="4674" y="1672"/>
                      <a:pt x="4673" y="1680"/>
                      <a:pt x="4673" y="1688"/>
                    </a:cubicBezTo>
                    <a:cubicBezTo>
                      <a:pt x="4674" y="1703"/>
                      <a:pt x="4674" y="1717"/>
                      <a:pt x="4674" y="1732"/>
                    </a:cubicBezTo>
                    <a:cubicBezTo>
                      <a:pt x="4675" y="1745"/>
                      <a:pt x="4677" y="1759"/>
                      <a:pt x="4677" y="1772"/>
                    </a:cubicBezTo>
                    <a:cubicBezTo>
                      <a:pt x="4675" y="1804"/>
                      <a:pt x="4679" y="1835"/>
                      <a:pt x="4679" y="1867"/>
                    </a:cubicBezTo>
                    <a:cubicBezTo>
                      <a:pt x="4680" y="1892"/>
                      <a:pt x="4682" y="1917"/>
                      <a:pt x="4683" y="1942"/>
                    </a:cubicBezTo>
                    <a:cubicBezTo>
                      <a:pt x="4684" y="1953"/>
                      <a:pt x="4683" y="1965"/>
                      <a:pt x="4684" y="1976"/>
                    </a:cubicBezTo>
                    <a:cubicBezTo>
                      <a:pt x="4686" y="1993"/>
                      <a:pt x="4687" y="2009"/>
                      <a:pt x="4686" y="2026"/>
                    </a:cubicBezTo>
                    <a:cubicBezTo>
                      <a:pt x="4686" y="2040"/>
                      <a:pt x="4687" y="2054"/>
                      <a:pt x="4687" y="2067"/>
                    </a:cubicBezTo>
                    <a:cubicBezTo>
                      <a:pt x="4687" y="2071"/>
                      <a:pt x="4687" y="2075"/>
                      <a:pt x="4683" y="2078"/>
                    </a:cubicBezTo>
                    <a:cubicBezTo>
                      <a:pt x="4680" y="2081"/>
                      <a:pt x="4677" y="2081"/>
                      <a:pt x="4672" y="2079"/>
                    </a:cubicBezTo>
                    <a:cubicBezTo>
                      <a:pt x="4673" y="2076"/>
                      <a:pt x="4673" y="2073"/>
                      <a:pt x="4674" y="2069"/>
                    </a:cubicBezTo>
                    <a:cubicBezTo>
                      <a:pt x="4674" y="2066"/>
                      <a:pt x="4673" y="2064"/>
                      <a:pt x="4669" y="2064"/>
                    </a:cubicBezTo>
                    <a:cubicBezTo>
                      <a:pt x="4657" y="2063"/>
                      <a:pt x="4645" y="2063"/>
                      <a:pt x="4632" y="2063"/>
                    </a:cubicBezTo>
                    <a:cubicBezTo>
                      <a:pt x="4630" y="2063"/>
                      <a:pt x="4627" y="2063"/>
                      <a:pt x="4624" y="2064"/>
                    </a:cubicBezTo>
                    <a:cubicBezTo>
                      <a:pt x="4617" y="2065"/>
                      <a:pt x="4609" y="2065"/>
                      <a:pt x="4602" y="2065"/>
                    </a:cubicBezTo>
                    <a:cubicBezTo>
                      <a:pt x="4586" y="2065"/>
                      <a:pt x="4571" y="2067"/>
                      <a:pt x="4555" y="2068"/>
                    </a:cubicBezTo>
                    <a:cubicBezTo>
                      <a:pt x="4546" y="2068"/>
                      <a:pt x="4536" y="2068"/>
                      <a:pt x="4526" y="2068"/>
                    </a:cubicBezTo>
                    <a:cubicBezTo>
                      <a:pt x="4515" y="2069"/>
                      <a:pt x="4504" y="2070"/>
                      <a:pt x="4493" y="2071"/>
                    </a:cubicBezTo>
                    <a:cubicBezTo>
                      <a:pt x="4488" y="2071"/>
                      <a:pt x="4484" y="2069"/>
                      <a:pt x="4479" y="2069"/>
                    </a:cubicBezTo>
                    <a:cubicBezTo>
                      <a:pt x="4472" y="2069"/>
                      <a:pt x="4464" y="2069"/>
                      <a:pt x="4457" y="2069"/>
                    </a:cubicBezTo>
                    <a:cubicBezTo>
                      <a:pt x="4447" y="2069"/>
                      <a:pt x="4437" y="2069"/>
                      <a:pt x="4426" y="2069"/>
                    </a:cubicBezTo>
                    <a:cubicBezTo>
                      <a:pt x="4420" y="2069"/>
                      <a:pt x="4414" y="2069"/>
                      <a:pt x="4408" y="2069"/>
                    </a:cubicBezTo>
                    <a:cubicBezTo>
                      <a:pt x="4396" y="2070"/>
                      <a:pt x="4385" y="2071"/>
                      <a:pt x="4374" y="2072"/>
                    </a:cubicBezTo>
                    <a:cubicBezTo>
                      <a:pt x="4371" y="2072"/>
                      <a:pt x="4368" y="2069"/>
                      <a:pt x="4366" y="2067"/>
                    </a:cubicBezTo>
                    <a:cubicBezTo>
                      <a:pt x="4363" y="2064"/>
                      <a:pt x="4362" y="2061"/>
                      <a:pt x="4359" y="2058"/>
                    </a:cubicBezTo>
                    <a:cubicBezTo>
                      <a:pt x="4360" y="2044"/>
                      <a:pt x="4361" y="2029"/>
                      <a:pt x="4358" y="2014"/>
                    </a:cubicBezTo>
                    <a:cubicBezTo>
                      <a:pt x="4357" y="2010"/>
                      <a:pt x="4358" y="2006"/>
                      <a:pt x="4358" y="2002"/>
                    </a:cubicBezTo>
                    <a:cubicBezTo>
                      <a:pt x="4360" y="1978"/>
                      <a:pt x="4363" y="1954"/>
                      <a:pt x="4365" y="1929"/>
                    </a:cubicBezTo>
                    <a:cubicBezTo>
                      <a:pt x="4367" y="1912"/>
                      <a:pt x="4367" y="1895"/>
                      <a:pt x="4367" y="1877"/>
                    </a:cubicBezTo>
                    <a:cubicBezTo>
                      <a:pt x="4368" y="1864"/>
                      <a:pt x="4369" y="1850"/>
                      <a:pt x="4369" y="1836"/>
                    </a:cubicBezTo>
                    <a:cubicBezTo>
                      <a:pt x="4370" y="1821"/>
                      <a:pt x="4369" y="1806"/>
                      <a:pt x="4369" y="1791"/>
                    </a:cubicBezTo>
                    <a:cubicBezTo>
                      <a:pt x="4365" y="1791"/>
                      <a:pt x="4362" y="1791"/>
                      <a:pt x="4358" y="1791"/>
                    </a:cubicBezTo>
                    <a:cubicBezTo>
                      <a:pt x="4324" y="1791"/>
                      <a:pt x="4289" y="1790"/>
                      <a:pt x="4255" y="1790"/>
                    </a:cubicBezTo>
                    <a:cubicBezTo>
                      <a:pt x="4222" y="1790"/>
                      <a:pt x="4189" y="1792"/>
                      <a:pt x="4156" y="1792"/>
                    </a:cubicBezTo>
                    <a:cubicBezTo>
                      <a:pt x="4137" y="1792"/>
                      <a:pt x="4118" y="1791"/>
                      <a:pt x="4099" y="1790"/>
                    </a:cubicBezTo>
                    <a:cubicBezTo>
                      <a:pt x="4087" y="1790"/>
                      <a:pt x="4075" y="1791"/>
                      <a:pt x="4063" y="1791"/>
                    </a:cubicBezTo>
                    <a:cubicBezTo>
                      <a:pt x="4044" y="1790"/>
                      <a:pt x="4024" y="1789"/>
                      <a:pt x="4005" y="1788"/>
                    </a:cubicBezTo>
                    <a:cubicBezTo>
                      <a:pt x="4001" y="1788"/>
                      <a:pt x="3996" y="1788"/>
                      <a:pt x="3992" y="1788"/>
                    </a:cubicBezTo>
                    <a:cubicBezTo>
                      <a:pt x="3983" y="1788"/>
                      <a:pt x="3975" y="1788"/>
                      <a:pt x="3966" y="1787"/>
                    </a:cubicBezTo>
                    <a:cubicBezTo>
                      <a:pt x="3934" y="1785"/>
                      <a:pt x="3902" y="1785"/>
                      <a:pt x="3870" y="1787"/>
                    </a:cubicBezTo>
                    <a:cubicBezTo>
                      <a:pt x="3853" y="1788"/>
                      <a:pt x="3836" y="1788"/>
                      <a:pt x="3819" y="1788"/>
                    </a:cubicBezTo>
                    <a:cubicBezTo>
                      <a:pt x="3795" y="1789"/>
                      <a:pt x="3772" y="1789"/>
                      <a:pt x="3748" y="1790"/>
                    </a:cubicBezTo>
                    <a:cubicBezTo>
                      <a:pt x="3728" y="1790"/>
                      <a:pt x="3708" y="1792"/>
                      <a:pt x="3688" y="1793"/>
                    </a:cubicBezTo>
                    <a:cubicBezTo>
                      <a:pt x="3668" y="1794"/>
                      <a:pt x="3648" y="1794"/>
                      <a:pt x="3628" y="1794"/>
                    </a:cubicBezTo>
                    <a:cubicBezTo>
                      <a:pt x="3611" y="1795"/>
                      <a:pt x="3594" y="1795"/>
                      <a:pt x="3577" y="1796"/>
                    </a:cubicBezTo>
                    <a:cubicBezTo>
                      <a:pt x="3552" y="1796"/>
                      <a:pt x="3526" y="1797"/>
                      <a:pt x="3500" y="1798"/>
                    </a:cubicBezTo>
                    <a:cubicBezTo>
                      <a:pt x="3477" y="1798"/>
                      <a:pt x="3454" y="1799"/>
                      <a:pt x="3432" y="1799"/>
                    </a:cubicBezTo>
                    <a:cubicBezTo>
                      <a:pt x="3424" y="1799"/>
                      <a:pt x="3416" y="1798"/>
                      <a:pt x="3409" y="1798"/>
                    </a:cubicBezTo>
                    <a:cubicBezTo>
                      <a:pt x="3371" y="1799"/>
                      <a:pt x="3333" y="1800"/>
                      <a:pt x="3296" y="1802"/>
                    </a:cubicBezTo>
                    <a:cubicBezTo>
                      <a:pt x="3276" y="1802"/>
                      <a:pt x="3255" y="1803"/>
                      <a:pt x="3235" y="1804"/>
                    </a:cubicBezTo>
                    <a:cubicBezTo>
                      <a:pt x="3225" y="1804"/>
                      <a:pt x="3216" y="1804"/>
                      <a:pt x="3207" y="1804"/>
                    </a:cubicBezTo>
                    <a:cubicBezTo>
                      <a:pt x="3192" y="1804"/>
                      <a:pt x="3178" y="1805"/>
                      <a:pt x="3164" y="1805"/>
                    </a:cubicBezTo>
                    <a:cubicBezTo>
                      <a:pt x="3155" y="1806"/>
                      <a:pt x="3146" y="1806"/>
                      <a:pt x="3138" y="1806"/>
                    </a:cubicBezTo>
                    <a:cubicBezTo>
                      <a:pt x="3108" y="1807"/>
                      <a:pt x="3079" y="1808"/>
                      <a:pt x="3049" y="1809"/>
                    </a:cubicBezTo>
                    <a:cubicBezTo>
                      <a:pt x="3030" y="1810"/>
                      <a:pt x="3010" y="1811"/>
                      <a:pt x="2990" y="1811"/>
                    </a:cubicBezTo>
                    <a:cubicBezTo>
                      <a:pt x="2982" y="1812"/>
                      <a:pt x="2974" y="1811"/>
                      <a:pt x="2965" y="1811"/>
                    </a:cubicBezTo>
                    <a:cubicBezTo>
                      <a:pt x="2954" y="1811"/>
                      <a:pt x="2944" y="1811"/>
                      <a:pt x="2933" y="1811"/>
                    </a:cubicBezTo>
                    <a:cubicBezTo>
                      <a:pt x="2914" y="1811"/>
                      <a:pt x="2895" y="1811"/>
                      <a:pt x="2876" y="1812"/>
                    </a:cubicBezTo>
                    <a:cubicBezTo>
                      <a:pt x="2862" y="1813"/>
                      <a:pt x="2849" y="1812"/>
                      <a:pt x="2835" y="1812"/>
                    </a:cubicBezTo>
                    <a:cubicBezTo>
                      <a:pt x="2822" y="1811"/>
                      <a:pt x="2808" y="1812"/>
                      <a:pt x="2795" y="1812"/>
                    </a:cubicBezTo>
                    <a:cubicBezTo>
                      <a:pt x="2787" y="1813"/>
                      <a:pt x="2778" y="1812"/>
                      <a:pt x="2770" y="1812"/>
                    </a:cubicBezTo>
                    <a:cubicBezTo>
                      <a:pt x="2764" y="1812"/>
                      <a:pt x="2757" y="1812"/>
                      <a:pt x="2751" y="1812"/>
                    </a:cubicBezTo>
                    <a:cubicBezTo>
                      <a:pt x="2747" y="1813"/>
                      <a:pt x="2742" y="1813"/>
                      <a:pt x="2738" y="1814"/>
                    </a:cubicBezTo>
                    <a:cubicBezTo>
                      <a:pt x="2731" y="1814"/>
                      <a:pt x="2724" y="1814"/>
                      <a:pt x="2717" y="1814"/>
                    </a:cubicBezTo>
                    <a:cubicBezTo>
                      <a:pt x="2711" y="1813"/>
                      <a:pt x="2705" y="1812"/>
                      <a:pt x="2699" y="1812"/>
                    </a:cubicBezTo>
                    <a:cubicBezTo>
                      <a:pt x="2685" y="1813"/>
                      <a:pt x="2670" y="1813"/>
                      <a:pt x="2656" y="1814"/>
                    </a:cubicBezTo>
                    <a:cubicBezTo>
                      <a:pt x="2646" y="1814"/>
                      <a:pt x="2637" y="1814"/>
                      <a:pt x="2627" y="1814"/>
                    </a:cubicBezTo>
                    <a:cubicBezTo>
                      <a:pt x="2607" y="1815"/>
                      <a:pt x="2586" y="1816"/>
                      <a:pt x="2566" y="1817"/>
                    </a:cubicBezTo>
                    <a:cubicBezTo>
                      <a:pt x="2554" y="1817"/>
                      <a:pt x="2542" y="1818"/>
                      <a:pt x="2530" y="1818"/>
                    </a:cubicBezTo>
                    <a:cubicBezTo>
                      <a:pt x="2524" y="1818"/>
                      <a:pt x="2518" y="1816"/>
                      <a:pt x="2512" y="1816"/>
                    </a:cubicBezTo>
                    <a:cubicBezTo>
                      <a:pt x="2503" y="1816"/>
                      <a:pt x="2494" y="1817"/>
                      <a:pt x="2485" y="1817"/>
                    </a:cubicBezTo>
                    <a:cubicBezTo>
                      <a:pt x="2461" y="1818"/>
                      <a:pt x="2436" y="1818"/>
                      <a:pt x="2411" y="1818"/>
                    </a:cubicBezTo>
                    <a:cubicBezTo>
                      <a:pt x="2397" y="1817"/>
                      <a:pt x="2384" y="1815"/>
                      <a:pt x="2370" y="1815"/>
                    </a:cubicBezTo>
                    <a:cubicBezTo>
                      <a:pt x="2358" y="1814"/>
                      <a:pt x="2346" y="1815"/>
                      <a:pt x="2334" y="1816"/>
                    </a:cubicBezTo>
                    <a:cubicBezTo>
                      <a:pt x="2321" y="1816"/>
                      <a:pt x="2308" y="1816"/>
                      <a:pt x="2295" y="1816"/>
                    </a:cubicBezTo>
                    <a:cubicBezTo>
                      <a:pt x="2276" y="1816"/>
                      <a:pt x="2257" y="1815"/>
                      <a:pt x="2237" y="1815"/>
                    </a:cubicBezTo>
                    <a:cubicBezTo>
                      <a:pt x="2229" y="1815"/>
                      <a:pt x="2220" y="1816"/>
                      <a:pt x="2212" y="1816"/>
                    </a:cubicBezTo>
                    <a:cubicBezTo>
                      <a:pt x="2197" y="1816"/>
                      <a:pt x="2183" y="1815"/>
                      <a:pt x="2168" y="1814"/>
                    </a:cubicBezTo>
                    <a:cubicBezTo>
                      <a:pt x="2162" y="1814"/>
                      <a:pt x="2155" y="1813"/>
                      <a:pt x="2149" y="1815"/>
                    </a:cubicBezTo>
                    <a:cubicBezTo>
                      <a:pt x="2141" y="1817"/>
                      <a:pt x="2133" y="1816"/>
                      <a:pt x="2126" y="1815"/>
                    </a:cubicBezTo>
                    <a:cubicBezTo>
                      <a:pt x="2115" y="1813"/>
                      <a:pt x="2104" y="1815"/>
                      <a:pt x="2093" y="1815"/>
                    </a:cubicBezTo>
                    <a:cubicBezTo>
                      <a:pt x="2075" y="1815"/>
                      <a:pt x="2057" y="1813"/>
                      <a:pt x="2039" y="1815"/>
                    </a:cubicBezTo>
                    <a:cubicBezTo>
                      <a:pt x="2017" y="1816"/>
                      <a:pt x="1994" y="1814"/>
                      <a:pt x="1972" y="1818"/>
                    </a:cubicBezTo>
                    <a:cubicBezTo>
                      <a:pt x="1958" y="1820"/>
                      <a:pt x="1944" y="1819"/>
                      <a:pt x="1929" y="1819"/>
                    </a:cubicBezTo>
                    <a:cubicBezTo>
                      <a:pt x="1918" y="1819"/>
                      <a:pt x="1907" y="1820"/>
                      <a:pt x="1896" y="1820"/>
                    </a:cubicBezTo>
                    <a:cubicBezTo>
                      <a:pt x="1884" y="1820"/>
                      <a:pt x="1872" y="1819"/>
                      <a:pt x="1859" y="1818"/>
                    </a:cubicBezTo>
                    <a:cubicBezTo>
                      <a:pt x="1859" y="1827"/>
                      <a:pt x="1858" y="1835"/>
                      <a:pt x="1858" y="1844"/>
                    </a:cubicBezTo>
                    <a:cubicBezTo>
                      <a:pt x="1857" y="1845"/>
                      <a:pt x="1858" y="1846"/>
                      <a:pt x="1857" y="1848"/>
                    </a:cubicBezTo>
                    <a:cubicBezTo>
                      <a:pt x="1854" y="1858"/>
                      <a:pt x="1854" y="1869"/>
                      <a:pt x="1854" y="1879"/>
                    </a:cubicBezTo>
                    <a:cubicBezTo>
                      <a:pt x="1855" y="1892"/>
                      <a:pt x="1854" y="1904"/>
                      <a:pt x="1854" y="1916"/>
                    </a:cubicBezTo>
                    <a:cubicBezTo>
                      <a:pt x="1854" y="1933"/>
                      <a:pt x="1854" y="1950"/>
                      <a:pt x="1854" y="1966"/>
                    </a:cubicBezTo>
                    <a:cubicBezTo>
                      <a:pt x="1854" y="1968"/>
                      <a:pt x="1853" y="1970"/>
                      <a:pt x="1854" y="1971"/>
                    </a:cubicBezTo>
                    <a:cubicBezTo>
                      <a:pt x="1857" y="1982"/>
                      <a:pt x="1854" y="1992"/>
                      <a:pt x="1854" y="2002"/>
                    </a:cubicBezTo>
                    <a:cubicBezTo>
                      <a:pt x="1853" y="2017"/>
                      <a:pt x="1854" y="2033"/>
                      <a:pt x="1854" y="2048"/>
                    </a:cubicBezTo>
                    <a:cubicBezTo>
                      <a:pt x="1854" y="2060"/>
                      <a:pt x="1854" y="2072"/>
                      <a:pt x="1853" y="2084"/>
                    </a:cubicBezTo>
                    <a:cubicBezTo>
                      <a:pt x="1853" y="2094"/>
                      <a:pt x="1847" y="2097"/>
                      <a:pt x="1839" y="2098"/>
                    </a:cubicBezTo>
                    <a:cubicBezTo>
                      <a:pt x="1825" y="2098"/>
                      <a:pt x="1811" y="2100"/>
                      <a:pt x="1796" y="2100"/>
                    </a:cubicBezTo>
                    <a:cubicBezTo>
                      <a:pt x="1771" y="2101"/>
                      <a:pt x="1746" y="2101"/>
                      <a:pt x="1720" y="2101"/>
                    </a:cubicBezTo>
                    <a:cubicBezTo>
                      <a:pt x="1715" y="2101"/>
                      <a:pt x="1709" y="2103"/>
                      <a:pt x="1704" y="2103"/>
                    </a:cubicBezTo>
                    <a:cubicBezTo>
                      <a:pt x="1690" y="2103"/>
                      <a:pt x="1677" y="2103"/>
                      <a:pt x="1664" y="2103"/>
                    </a:cubicBezTo>
                    <a:cubicBezTo>
                      <a:pt x="1660" y="2104"/>
                      <a:pt x="1657" y="2104"/>
                      <a:pt x="1654" y="2105"/>
                    </a:cubicBezTo>
                    <a:cubicBezTo>
                      <a:pt x="1631" y="2106"/>
                      <a:pt x="1608" y="2106"/>
                      <a:pt x="1585" y="2107"/>
                    </a:cubicBezTo>
                    <a:cubicBezTo>
                      <a:pt x="1579" y="2108"/>
                      <a:pt x="1574" y="2108"/>
                      <a:pt x="1568" y="2109"/>
                    </a:cubicBezTo>
                    <a:cubicBezTo>
                      <a:pt x="1566" y="2109"/>
                      <a:pt x="1563" y="2110"/>
                      <a:pt x="1562" y="2112"/>
                    </a:cubicBezTo>
                    <a:cubicBezTo>
                      <a:pt x="1558" y="2116"/>
                      <a:pt x="1554" y="2116"/>
                      <a:pt x="1549" y="2114"/>
                    </a:cubicBezTo>
                    <a:cubicBezTo>
                      <a:pt x="1551" y="2108"/>
                      <a:pt x="1550" y="2103"/>
                      <a:pt x="1549" y="2097"/>
                    </a:cubicBezTo>
                    <a:cubicBezTo>
                      <a:pt x="1547" y="2086"/>
                      <a:pt x="1550" y="2076"/>
                      <a:pt x="1553" y="2065"/>
                    </a:cubicBezTo>
                    <a:cubicBezTo>
                      <a:pt x="1555" y="2060"/>
                      <a:pt x="1557" y="2055"/>
                      <a:pt x="1557" y="2049"/>
                    </a:cubicBezTo>
                    <a:cubicBezTo>
                      <a:pt x="1556" y="2016"/>
                      <a:pt x="1557" y="1984"/>
                      <a:pt x="1554" y="1951"/>
                    </a:cubicBezTo>
                    <a:cubicBezTo>
                      <a:pt x="1553" y="1935"/>
                      <a:pt x="1556" y="1920"/>
                      <a:pt x="1557" y="1905"/>
                    </a:cubicBezTo>
                    <a:cubicBezTo>
                      <a:pt x="1558" y="1882"/>
                      <a:pt x="1560" y="1859"/>
                      <a:pt x="1561" y="1836"/>
                    </a:cubicBezTo>
                    <a:cubicBezTo>
                      <a:pt x="1561" y="1825"/>
                      <a:pt x="1559" y="1814"/>
                      <a:pt x="1560" y="1803"/>
                    </a:cubicBezTo>
                    <a:cubicBezTo>
                      <a:pt x="1560" y="1786"/>
                      <a:pt x="1562" y="1769"/>
                      <a:pt x="1562" y="1752"/>
                    </a:cubicBezTo>
                    <a:cubicBezTo>
                      <a:pt x="1562" y="1738"/>
                      <a:pt x="1561" y="1725"/>
                      <a:pt x="1561" y="1712"/>
                    </a:cubicBezTo>
                    <a:cubicBezTo>
                      <a:pt x="1561" y="1710"/>
                      <a:pt x="1561" y="1708"/>
                      <a:pt x="1560" y="1708"/>
                    </a:cubicBezTo>
                    <a:cubicBezTo>
                      <a:pt x="1553" y="1700"/>
                      <a:pt x="1554" y="1691"/>
                      <a:pt x="1553" y="1682"/>
                    </a:cubicBezTo>
                    <a:cubicBezTo>
                      <a:pt x="1552" y="1676"/>
                      <a:pt x="1550" y="1670"/>
                      <a:pt x="1549" y="1664"/>
                    </a:cubicBezTo>
                    <a:cubicBezTo>
                      <a:pt x="1548" y="1658"/>
                      <a:pt x="1547" y="1652"/>
                      <a:pt x="1547" y="1646"/>
                    </a:cubicBezTo>
                    <a:cubicBezTo>
                      <a:pt x="1546" y="1642"/>
                      <a:pt x="1549" y="1640"/>
                      <a:pt x="1554" y="1640"/>
                    </a:cubicBezTo>
                    <a:cubicBezTo>
                      <a:pt x="1554" y="1640"/>
                      <a:pt x="1555" y="1640"/>
                      <a:pt x="1556" y="1640"/>
                    </a:cubicBezTo>
                    <a:cubicBezTo>
                      <a:pt x="1569" y="1639"/>
                      <a:pt x="1582" y="1638"/>
                      <a:pt x="1597" y="1637"/>
                    </a:cubicBezTo>
                    <a:cubicBezTo>
                      <a:pt x="1595" y="1634"/>
                      <a:pt x="1594" y="1632"/>
                      <a:pt x="1592" y="1631"/>
                    </a:cubicBezTo>
                    <a:cubicBezTo>
                      <a:pt x="1578" y="1619"/>
                      <a:pt x="1563" y="1608"/>
                      <a:pt x="1549" y="1595"/>
                    </a:cubicBezTo>
                    <a:cubicBezTo>
                      <a:pt x="1543" y="1591"/>
                      <a:pt x="1539" y="1584"/>
                      <a:pt x="1535" y="1579"/>
                    </a:cubicBezTo>
                    <a:cubicBezTo>
                      <a:pt x="1531" y="1574"/>
                      <a:pt x="1528" y="1569"/>
                      <a:pt x="1523" y="1565"/>
                    </a:cubicBezTo>
                    <a:cubicBezTo>
                      <a:pt x="1513" y="1557"/>
                      <a:pt x="1509" y="1545"/>
                      <a:pt x="1503" y="1535"/>
                    </a:cubicBezTo>
                    <a:cubicBezTo>
                      <a:pt x="1500" y="1529"/>
                      <a:pt x="1498" y="1522"/>
                      <a:pt x="1496" y="1516"/>
                    </a:cubicBezTo>
                    <a:cubicBezTo>
                      <a:pt x="1493" y="1507"/>
                      <a:pt x="1495" y="1499"/>
                      <a:pt x="1499" y="1491"/>
                    </a:cubicBezTo>
                    <a:cubicBezTo>
                      <a:pt x="1504" y="1480"/>
                      <a:pt x="1510" y="1470"/>
                      <a:pt x="1517" y="1459"/>
                    </a:cubicBezTo>
                    <a:cubicBezTo>
                      <a:pt x="1528" y="1441"/>
                      <a:pt x="1542" y="1425"/>
                      <a:pt x="1559" y="1412"/>
                    </a:cubicBezTo>
                    <a:cubicBezTo>
                      <a:pt x="1571" y="1403"/>
                      <a:pt x="1583" y="1393"/>
                      <a:pt x="1596" y="1385"/>
                    </a:cubicBezTo>
                    <a:cubicBezTo>
                      <a:pt x="1609" y="1375"/>
                      <a:pt x="1623" y="1367"/>
                      <a:pt x="1637" y="1358"/>
                    </a:cubicBezTo>
                    <a:cubicBezTo>
                      <a:pt x="1650" y="1349"/>
                      <a:pt x="1665" y="1344"/>
                      <a:pt x="1677" y="1333"/>
                    </a:cubicBezTo>
                    <a:cubicBezTo>
                      <a:pt x="1680" y="1330"/>
                      <a:pt x="1684" y="1329"/>
                      <a:pt x="1688" y="1327"/>
                    </a:cubicBezTo>
                    <a:cubicBezTo>
                      <a:pt x="1698" y="1323"/>
                      <a:pt x="1707" y="1318"/>
                      <a:pt x="1717" y="1315"/>
                    </a:cubicBezTo>
                    <a:cubicBezTo>
                      <a:pt x="1730" y="1311"/>
                      <a:pt x="1743" y="1308"/>
                      <a:pt x="1756" y="1305"/>
                    </a:cubicBezTo>
                    <a:cubicBezTo>
                      <a:pt x="1768" y="1303"/>
                      <a:pt x="1780" y="1301"/>
                      <a:pt x="1792" y="1299"/>
                    </a:cubicBezTo>
                    <a:cubicBezTo>
                      <a:pt x="1798" y="1299"/>
                      <a:pt x="1804" y="1299"/>
                      <a:pt x="1810" y="1299"/>
                    </a:cubicBezTo>
                    <a:cubicBezTo>
                      <a:pt x="1815" y="1299"/>
                      <a:pt x="1818" y="1297"/>
                      <a:pt x="1818" y="1292"/>
                    </a:cubicBezTo>
                    <a:cubicBezTo>
                      <a:pt x="1819" y="1287"/>
                      <a:pt x="1821" y="1305"/>
                      <a:pt x="1821" y="1300"/>
                    </a:cubicBezTo>
                    <a:cubicBezTo>
                      <a:pt x="1822" y="1299"/>
                      <a:pt x="1822" y="1297"/>
                      <a:pt x="1823" y="1296"/>
                    </a:cubicBezTo>
                    <a:cubicBezTo>
                      <a:pt x="1827" y="1303"/>
                      <a:pt x="1820" y="1288"/>
                      <a:pt x="1823" y="1296"/>
                    </a:cubicBezTo>
                    <a:cubicBezTo>
                      <a:pt x="1830" y="1300"/>
                      <a:pt x="1838" y="1299"/>
                      <a:pt x="1846" y="1300"/>
                    </a:cubicBezTo>
                    <a:cubicBezTo>
                      <a:pt x="1847" y="1300"/>
                      <a:pt x="1849" y="1299"/>
                      <a:pt x="1850" y="1300"/>
                    </a:cubicBezTo>
                    <a:cubicBezTo>
                      <a:pt x="1862" y="1303"/>
                      <a:pt x="1874" y="1305"/>
                      <a:pt x="1885" y="1308"/>
                    </a:cubicBezTo>
                    <a:cubicBezTo>
                      <a:pt x="1894" y="1310"/>
                      <a:pt x="1903" y="1312"/>
                      <a:pt x="1911" y="1315"/>
                    </a:cubicBezTo>
                    <a:cubicBezTo>
                      <a:pt x="1916" y="1317"/>
                      <a:pt x="1921" y="1321"/>
                      <a:pt x="1925" y="1324"/>
                    </a:cubicBezTo>
                    <a:cubicBezTo>
                      <a:pt x="1927" y="1325"/>
                      <a:pt x="1929" y="1327"/>
                      <a:pt x="1931" y="1328"/>
                    </a:cubicBezTo>
                    <a:cubicBezTo>
                      <a:pt x="1933" y="1329"/>
                      <a:pt x="1936" y="1329"/>
                      <a:pt x="1938" y="1330"/>
                    </a:cubicBezTo>
                    <a:cubicBezTo>
                      <a:pt x="1938" y="1327"/>
                      <a:pt x="1938" y="1325"/>
                      <a:pt x="1938" y="1323"/>
                    </a:cubicBezTo>
                    <a:cubicBezTo>
                      <a:pt x="1935" y="1312"/>
                      <a:pt x="1930" y="1301"/>
                      <a:pt x="1929" y="1289"/>
                    </a:cubicBezTo>
                    <a:cubicBezTo>
                      <a:pt x="1928" y="1274"/>
                      <a:pt x="1928" y="1258"/>
                      <a:pt x="1929" y="1242"/>
                    </a:cubicBezTo>
                    <a:cubicBezTo>
                      <a:pt x="1929" y="1225"/>
                      <a:pt x="1931" y="1208"/>
                      <a:pt x="1933" y="1191"/>
                    </a:cubicBezTo>
                    <a:cubicBezTo>
                      <a:pt x="1934" y="1179"/>
                      <a:pt x="1938" y="1168"/>
                      <a:pt x="1940" y="1156"/>
                    </a:cubicBezTo>
                    <a:cubicBezTo>
                      <a:pt x="1941" y="1153"/>
                      <a:pt x="1942" y="1151"/>
                      <a:pt x="1943" y="1147"/>
                    </a:cubicBezTo>
                    <a:cubicBezTo>
                      <a:pt x="1925" y="1147"/>
                      <a:pt x="1908" y="1147"/>
                      <a:pt x="1892" y="1147"/>
                    </a:cubicBezTo>
                    <a:cubicBezTo>
                      <a:pt x="1878" y="1147"/>
                      <a:pt x="1864" y="1147"/>
                      <a:pt x="1851" y="1147"/>
                    </a:cubicBezTo>
                    <a:cubicBezTo>
                      <a:pt x="1846" y="1147"/>
                      <a:pt x="1841" y="1146"/>
                      <a:pt x="1836" y="1146"/>
                    </a:cubicBezTo>
                    <a:cubicBezTo>
                      <a:pt x="1832" y="1146"/>
                      <a:pt x="1829" y="1148"/>
                      <a:pt x="1829" y="1152"/>
                    </a:cubicBezTo>
                    <a:moveTo>
                      <a:pt x="85" y="1017"/>
                    </a:moveTo>
                    <a:cubicBezTo>
                      <a:pt x="93" y="1016"/>
                      <a:pt x="99" y="1015"/>
                      <a:pt x="105" y="1014"/>
                    </a:cubicBezTo>
                    <a:cubicBezTo>
                      <a:pt x="120" y="1013"/>
                      <a:pt x="135" y="1011"/>
                      <a:pt x="151" y="1013"/>
                    </a:cubicBezTo>
                    <a:cubicBezTo>
                      <a:pt x="167" y="1016"/>
                      <a:pt x="183" y="1015"/>
                      <a:pt x="200" y="1015"/>
                    </a:cubicBezTo>
                    <a:cubicBezTo>
                      <a:pt x="209" y="1016"/>
                      <a:pt x="219" y="1014"/>
                      <a:pt x="228" y="1016"/>
                    </a:cubicBezTo>
                    <a:cubicBezTo>
                      <a:pt x="237" y="1018"/>
                      <a:pt x="246" y="1015"/>
                      <a:pt x="255" y="1015"/>
                    </a:cubicBezTo>
                    <a:cubicBezTo>
                      <a:pt x="268" y="1014"/>
                      <a:pt x="280" y="1017"/>
                      <a:pt x="292" y="1017"/>
                    </a:cubicBezTo>
                    <a:cubicBezTo>
                      <a:pt x="304" y="1018"/>
                      <a:pt x="316" y="1018"/>
                      <a:pt x="328" y="1015"/>
                    </a:cubicBezTo>
                    <a:cubicBezTo>
                      <a:pt x="330" y="1014"/>
                      <a:pt x="331" y="1014"/>
                      <a:pt x="333" y="1014"/>
                    </a:cubicBezTo>
                    <a:cubicBezTo>
                      <a:pt x="344" y="1014"/>
                      <a:pt x="354" y="1014"/>
                      <a:pt x="365" y="1014"/>
                    </a:cubicBezTo>
                    <a:cubicBezTo>
                      <a:pt x="369" y="1014"/>
                      <a:pt x="373" y="1011"/>
                      <a:pt x="379" y="1012"/>
                    </a:cubicBezTo>
                    <a:cubicBezTo>
                      <a:pt x="386" y="1013"/>
                      <a:pt x="394" y="1009"/>
                      <a:pt x="402" y="1011"/>
                    </a:cubicBezTo>
                    <a:cubicBezTo>
                      <a:pt x="402" y="1011"/>
                      <a:pt x="403" y="1011"/>
                      <a:pt x="404" y="1010"/>
                    </a:cubicBezTo>
                    <a:cubicBezTo>
                      <a:pt x="416" y="1007"/>
                      <a:pt x="429" y="1007"/>
                      <a:pt x="442" y="1008"/>
                    </a:cubicBezTo>
                    <a:cubicBezTo>
                      <a:pt x="445" y="1009"/>
                      <a:pt x="447" y="1008"/>
                      <a:pt x="449" y="1008"/>
                    </a:cubicBezTo>
                    <a:cubicBezTo>
                      <a:pt x="457" y="1008"/>
                      <a:pt x="464" y="1005"/>
                      <a:pt x="472" y="1004"/>
                    </a:cubicBezTo>
                    <a:cubicBezTo>
                      <a:pt x="484" y="1003"/>
                      <a:pt x="497" y="1003"/>
                      <a:pt x="509" y="1005"/>
                    </a:cubicBezTo>
                    <a:cubicBezTo>
                      <a:pt x="516" y="1007"/>
                      <a:pt x="522" y="1003"/>
                      <a:pt x="528" y="1007"/>
                    </a:cubicBezTo>
                    <a:cubicBezTo>
                      <a:pt x="529" y="1007"/>
                      <a:pt x="530" y="1007"/>
                      <a:pt x="531" y="1006"/>
                    </a:cubicBezTo>
                    <a:cubicBezTo>
                      <a:pt x="536" y="999"/>
                      <a:pt x="544" y="1001"/>
                      <a:pt x="551" y="1000"/>
                    </a:cubicBezTo>
                    <a:cubicBezTo>
                      <a:pt x="558" y="998"/>
                      <a:pt x="564" y="994"/>
                      <a:pt x="572" y="995"/>
                    </a:cubicBezTo>
                    <a:cubicBezTo>
                      <a:pt x="577" y="996"/>
                      <a:pt x="583" y="996"/>
                      <a:pt x="588" y="996"/>
                    </a:cubicBezTo>
                    <a:cubicBezTo>
                      <a:pt x="601" y="997"/>
                      <a:pt x="614" y="999"/>
                      <a:pt x="628" y="999"/>
                    </a:cubicBezTo>
                    <a:cubicBezTo>
                      <a:pt x="641" y="999"/>
                      <a:pt x="654" y="998"/>
                      <a:pt x="666" y="999"/>
                    </a:cubicBezTo>
                    <a:cubicBezTo>
                      <a:pt x="682" y="999"/>
                      <a:pt x="697" y="1000"/>
                      <a:pt x="713" y="1001"/>
                    </a:cubicBezTo>
                    <a:cubicBezTo>
                      <a:pt x="751" y="1002"/>
                      <a:pt x="789" y="1002"/>
                      <a:pt x="827" y="1002"/>
                    </a:cubicBezTo>
                    <a:cubicBezTo>
                      <a:pt x="844" y="1002"/>
                      <a:pt x="862" y="1003"/>
                      <a:pt x="879" y="1004"/>
                    </a:cubicBezTo>
                    <a:cubicBezTo>
                      <a:pt x="888" y="1004"/>
                      <a:pt x="897" y="1005"/>
                      <a:pt x="906" y="1006"/>
                    </a:cubicBezTo>
                    <a:cubicBezTo>
                      <a:pt x="914" y="1006"/>
                      <a:pt x="923" y="1006"/>
                      <a:pt x="932" y="1006"/>
                    </a:cubicBezTo>
                    <a:cubicBezTo>
                      <a:pt x="946" y="1006"/>
                      <a:pt x="961" y="1006"/>
                      <a:pt x="976" y="1007"/>
                    </a:cubicBezTo>
                    <a:cubicBezTo>
                      <a:pt x="988" y="1007"/>
                      <a:pt x="999" y="1009"/>
                      <a:pt x="1011" y="1007"/>
                    </a:cubicBezTo>
                    <a:cubicBezTo>
                      <a:pt x="1023" y="1006"/>
                      <a:pt x="1036" y="1005"/>
                      <a:pt x="1048" y="1005"/>
                    </a:cubicBezTo>
                    <a:cubicBezTo>
                      <a:pt x="1064" y="1006"/>
                      <a:pt x="1080" y="1007"/>
                      <a:pt x="1096" y="1006"/>
                    </a:cubicBezTo>
                    <a:cubicBezTo>
                      <a:pt x="1109" y="1004"/>
                      <a:pt x="1122" y="1003"/>
                      <a:pt x="1135" y="1003"/>
                    </a:cubicBezTo>
                    <a:cubicBezTo>
                      <a:pt x="1145" y="1002"/>
                      <a:pt x="1155" y="1004"/>
                      <a:pt x="1165" y="1004"/>
                    </a:cubicBezTo>
                    <a:cubicBezTo>
                      <a:pt x="1173" y="1004"/>
                      <a:pt x="1181" y="1004"/>
                      <a:pt x="1189" y="1004"/>
                    </a:cubicBezTo>
                    <a:cubicBezTo>
                      <a:pt x="1206" y="1004"/>
                      <a:pt x="1223" y="1004"/>
                      <a:pt x="1240" y="1003"/>
                    </a:cubicBezTo>
                    <a:cubicBezTo>
                      <a:pt x="1253" y="1003"/>
                      <a:pt x="1266" y="1002"/>
                      <a:pt x="1279" y="1002"/>
                    </a:cubicBezTo>
                    <a:cubicBezTo>
                      <a:pt x="1288" y="1002"/>
                      <a:pt x="1297" y="1004"/>
                      <a:pt x="1305" y="1000"/>
                    </a:cubicBezTo>
                    <a:cubicBezTo>
                      <a:pt x="1306" y="1000"/>
                      <a:pt x="1308" y="1000"/>
                      <a:pt x="1309" y="1000"/>
                    </a:cubicBezTo>
                    <a:cubicBezTo>
                      <a:pt x="1329" y="999"/>
                      <a:pt x="1350" y="999"/>
                      <a:pt x="1370" y="999"/>
                    </a:cubicBezTo>
                    <a:cubicBezTo>
                      <a:pt x="1378" y="998"/>
                      <a:pt x="1386" y="998"/>
                      <a:pt x="1394" y="998"/>
                    </a:cubicBezTo>
                    <a:cubicBezTo>
                      <a:pt x="1404" y="998"/>
                      <a:pt x="1415" y="998"/>
                      <a:pt x="1425" y="998"/>
                    </a:cubicBezTo>
                    <a:cubicBezTo>
                      <a:pt x="1435" y="997"/>
                      <a:pt x="1446" y="996"/>
                      <a:pt x="1456" y="996"/>
                    </a:cubicBezTo>
                    <a:cubicBezTo>
                      <a:pt x="1464" y="996"/>
                      <a:pt x="1471" y="997"/>
                      <a:pt x="1479" y="998"/>
                    </a:cubicBezTo>
                    <a:cubicBezTo>
                      <a:pt x="1487" y="998"/>
                      <a:pt x="1495" y="999"/>
                      <a:pt x="1503" y="998"/>
                    </a:cubicBezTo>
                    <a:cubicBezTo>
                      <a:pt x="1520" y="994"/>
                      <a:pt x="1538" y="996"/>
                      <a:pt x="1555" y="996"/>
                    </a:cubicBezTo>
                    <a:cubicBezTo>
                      <a:pt x="1566" y="996"/>
                      <a:pt x="1578" y="997"/>
                      <a:pt x="1589" y="997"/>
                    </a:cubicBezTo>
                    <a:cubicBezTo>
                      <a:pt x="1600" y="997"/>
                      <a:pt x="1612" y="995"/>
                      <a:pt x="1623" y="995"/>
                    </a:cubicBezTo>
                    <a:cubicBezTo>
                      <a:pt x="1629" y="994"/>
                      <a:pt x="1635" y="994"/>
                      <a:pt x="1642" y="994"/>
                    </a:cubicBezTo>
                    <a:cubicBezTo>
                      <a:pt x="1648" y="994"/>
                      <a:pt x="1655" y="994"/>
                      <a:pt x="1661" y="995"/>
                    </a:cubicBezTo>
                    <a:cubicBezTo>
                      <a:pt x="1667" y="995"/>
                      <a:pt x="1672" y="997"/>
                      <a:pt x="1677" y="997"/>
                    </a:cubicBezTo>
                    <a:cubicBezTo>
                      <a:pt x="1702" y="996"/>
                      <a:pt x="1727" y="995"/>
                      <a:pt x="1753" y="996"/>
                    </a:cubicBezTo>
                    <a:cubicBezTo>
                      <a:pt x="1773" y="996"/>
                      <a:pt x="1794" y="997"/>
                      <a:pt x="1815" y="998"/>
                    </a:cubicBezTo>
                    <a:cubicBezTo>
                      <a:pt x="1838" y="998"/>
                      <a:pt x="1861" y="998"/>
                      <a:pt x="1883" y="999"/>
                    </a:cubicBezTo>
                    <a:cubicBezTo>
                      <a:pt x="1893" y="999"/>
                      <a:pt x="1903" y="1000"/>
                      <a:pt x="1912" y="999"/>
                    </a:cubicBezTo>
                    <a:cubicBezTo>
                      <a:pt x="1920" y="998"/>
                      <a:pt x="1927" y="1002"/>
                      <a:pt x="1934" y="998"/>
                    </a:cubicBezTo>
                    <a:cubicBezTo>
                      <a:pt x="1946" y="1001"/>
                      <a:pt x="1958" y="999"/>
                      <a:pt x="1970" y="998"/>
                    </a:cubicBezTo>
                    <a:cubicBezTo>
                      <a:pt x="1978" y="997"/>
                      <a:pt x="1986" y="995"/>
                      <a:pt x="1993" y="996"/>
                    </a:cubicBezTo>
                    <a:cubicBezTo>
                      <a:pt x="2004" y="998"/>
                      <a:pt x="2014" y="996"/>
                      <a:pt x="2025" y="993"/>
                    </a:cubicBezTo>
                    <a:cubicBezTo>
                      <a:pt x="2028" y="993"/>
                      <a:pt x="2031" y="994"/>
                      <a:pt x="2034" y="994"/>
                    </a:cubicBezTo>
                    <a:cubicBezTo>
                      <a:pt x="2043" y="995"/>
                      <a:pt x="2052" y="998"/>
                      <a:pt x="2061" y="992"/>
                    </a:cubicBezTo>
                    <a:cubicBezTo>
                      <a:pt x="2078" y="982"/>
                      <a:pt x="2096" y="975"/>
                      <a:pt x="2115" y="971"/>
                    </a:cubicBezTo>
                    <a:cubicBezTo>
                      <a:pt x="2118" y="970"/>
                      <a:pt x="2121" y="968"/>
                      <a:pt x="2124" y="965"/>
                    </a:cubicBezTo>
                    <a:cubicBezTo>
                      <a:pt x="2133" y="954"/>
                      <a:pt x="2137" y="941"/>
                      <a:pt x="2142" y="928"/>
                    </a:cubicBezTo>
                    <a:cubicBezTo>
                      <a:pt x="2148" y="915"/>
                      <a:pt x="2151" y="901"/>
                      <a:pt x="2155" y="887"/>
                    </a:cubicBezTo>
                    <a:cubicBezTo>
                      <a:pt x="2159" y="874"/>
                      <a:pt x="2163" y="860"/>
                      <a:pt x="2165" y="847"/>
                    </a:cubicBezTo>
                    <a:cubicBezTo>
                      <a:pt x="2168" y="833"/>
                      <a:pt x="2168" y="819"/>
                      <a:pt x="2169" y="805"/>
                    </a:cubicBezTo>
                    <a:cubicBezTo>
                      <a:pt x="2170" y="795"/>
                      <a:pt x="2171" y="784"/>
                      <a:pt x="2172" y="774"/>
                    </a:cubicBezTo>
                    <a:cubicBezTo>
                      <a:pt x="2173" y="764"/>
                      <a:pt x="2175" y="754"/>
                      <a:pt x="2176" y="744"/>
                    </a:cubicBezTo>
                    <a:cubicBezTo>
                      <a:pt x="2177" y="723"/>
                      <a:pt x="2177" y="702"/>
                      <a:pt x="2178" y="681"/>
                    </a:cubicBezTo>
                    <a:cubicBezTo>
                      <a:pt x="2178" y="668"/>
                      <a:pt x="2178" y="655"/>
                      <a:pt x="2175" y="642"/>
                    </a:cubicBezTo>
                    <a:cubicBezTo>
                      <a:pt x="2173" y="632"/>
                      <a:pt x="2173" y="622"/>
                      <a:pt x="2171" y="611"/>
                    </a:cubicBezTo>
                    <a:cubicBezTo>
                      <a:pt x="2171" y="609"/>
                      <a:pt x="2170" y="607"/>
                      <a:pt x="2170" y="606"/>
                    </a:cubicBezTo>
                    <a:cubicBezTo>
                      <a:pt x="2167" y="597"/>
                      <a:pt x="2163" y="589"/>
                      <a:pt x="2160" y="580"/>
                    </a:cubicBezTo>
                    <a:cubicBezTo>
                      <a:pt x="2156" y="562"/>
                      <a:pt x="2153" y="544"/>
                      <a:pt x="2149" y="526"/>
                    </a:cubicBezTo>
                    <a:cubicBezTo>
                      <a:pt x="2148" y="520"/>
                      <a:pt x="2149" y="513"/>
                      <a:pt x="2148" y="507"/>
                    </a:cubicBezTo>
                    <a:cubicBezTo>
                      <a:pt x="2145" y="498"/>
                      <a:pt x="2141" y="489"/>
                      <a:pt x="2138" y="480"/>
                    </a:cubicBezTo>
                    <a:cubicBezTo>
                      <a:pt x="2133" y="463"/>
                      <a:pt x="2128" y="446"/>
                      <a:pt x="2119" y="431"/>
                    </a:cubicBezTo>
                    <a:cubicBezTo>
                      <a:pt x="2118" y="428"/>
                      <a:pt x="2117" y="425"/>
                      <a:pt x="2116" y="422"/>
                    </a:cubicBezTo>
                    <a:cubicBezTo>
                      <a:pt x="2114" y="419"/>
                      <a:pt x="2113" y="415"/>
                      <a:pt x="2111" y="413"/>
                    </a:cubicBezTo>
                    <a:cubicBezTo>
                      <a:pt x="2106" y="408"/>
                      <a:pt x="2102" y="404"/>
                      <a:pt x="2103" y="396"/>
                    </a:cubicBezTo>
                    <a:cubicBezTo>
                      <a:pt x="2103" y="395"/>
                      <a:pt x="2102" y="394"/>
                      <a:pt x="2101" y="393"/>
                    </a:cubicBezTo>
                    <a:cubicBezTo>
                      <a:pt x="2098" y="388"/>
                      <a:pt x="2093" y="383"/>
                      <a:pt x="2091" y="377"/>
                    </a:cubicBezTo>
                    <a:cubicBezTo>
                      <a:pt x="2086" y="362"/>
                      <a:pt x="2074" y="351"/>
                      <a:pt x="2066" y="337"/>
                    </a:cubicBezTo>
                    <a:cubicBezTo>
                      <a:pt x="2059" y="325"/>
                      <a:pt x="2043" y="321"/>
                      <a:pt x="2037" y="308"/>
                    </a:cubicBezTo>
                    <a:cubicBezTo>
                      <a:pt x="2037" y="308"/>
                      <a:pt x="2037" y="308"/>
                      <a:pt x="2037" y="307"/>
                    </a:cubicBezTo>
                    <a:cubicBezTo>
                      <a:pt x="2028" y="304"/>
                      <a:pt x="2021" y="298"/>
                      <a:pt x="2014" y="292"/>
                    </a:cubicBezTo>
                    <a:cubicBezTo>
                      <a:pt x="2008" y="287"/>
                      <a:pt x="2000" y="283"/>
                      <a:pt x="1994" y="278"/>
                    </a:cubicBezTo>
                    <a:cubicBezTo>
                      <a:pt x="1984" y="269"/>
                      <a:pt x="1972" y="264"/>
                      <a:pt x="1960" y="258"/>
                    </a:cubicBezTo>
                    <a:cubicBezTo>
                      <a:pt x="1958" y="257"/>
                      <a:pt x="1955" y="257"/>
                      <a:pt x="1954" y="255"/>
                    </a:cubicBezTo>
                    <a:cubicBezTo>
                      <a:pt x="1950" y="249"/>
                      <a:pt x="1941" y="251"/>
                      <a:pt x="1938" y="244"/>
                    </a:cubicBezTo>
                    <a:cubicBezTo>
                      <a:pt x="1925" y="239"/>
                      <a:pt x="1912" y="234"/>
                      <a:pt x="1899" y="228"/>
                    </a:cubicBezTo>
                    <a:cubicBezTo>
                      <a:pt x="1883" y="221"/>
                      <a:pt x="1868" y="214"/>
                      <a:pt x="1850" y="215"/>
                    </a:cubicBezTo>
                    <a:cubicBezTo>
                      <a:pt x="1846" y="215"/>
                      <a:pt x="1842" y="213"/>
                      <a:pt x="1838" y="212"/>
                    </a:cubicBezTo>
                    <a:cubicBezTo>
                      <a:pt x="1835" y="211"/>
                      <a:pt x="1832" y="210"/>
                      <a:pt x="1829" y="210"/>
                    </a:cubicBezTo>
                    <a:cubicBezTo>
                      <a:pt x="1821" y="209"/>
                      <a:pt x="1813" y="208"/>
                      <a:pt x="1805" y="207"/>
                    </a:cubicBezTo>
                    <a:cubicBezTo>
                      <a:pt x="1796" y="205"/>
                      <a:pt x="1788" y="204"/>
                      <a:pt x="1779" y="203"/>
                    </a:cubicBezTo>
                    <a:cubicBezTo>
                      <a:pt x="1767" y="202"/>
                      <a:pt x="1756" y="201"/>
                      <a:pt x="1744" y="199"/>
                    </a:cubicBezTo>
                    <a:cubicBezTo>
                      <a:pt x="1739" y="199"/>
                      <a:pt x="1734" y="197"/>
                      <a:pt x="1730" y="197"/>
                    </a:cubicBezTo>
                    <a:cubicBezTo>
                      <a:pt x="1718" y="197"/>
                      <a:pt x="1707" y="198"/>
                      <a:pt x="1695" y="198"/>
                    </a:cubicBezTo>
                    <a:cubicBezTo>
                      <a:pt x="1690" y="198"/>
                      <a:pt x="1684" y="198"/>
                      <a:pt x="1678" y="198"/>
                    </a:cubicBezTo>
                    <a:cubicBezTo>
                      <a:pt x="1669" y="197"/>
                      <a:pt x="1659" y="195"/>
                      <a:pt x="1649" y="196"/>
                    </a:cubicBezTo>
                    <a:cubicBezTo>
                      <a:pt x="1642" y="197"/>
                      <a:pt x="1634" y="195"/>
                      <a:pt x="1627" y="199"/>
                    </a:cubicBezTo>
                    <a:cubicBezTo>
                      <a:pt x="1626" y="200"/>
                      <a:pt x="1624" y="199"/>
                      <a:pt x="1622" y="199"/>
                    </a:cubicBezTo>
                    <a:cubicBezTo>
                      <a:pt x="1620" y="198"/>
                      <a:pt x="1618" y="198"/>
                      <a:pt x="1616" y="198"/>
                    </a:cubicBezTo>
                    <a:cubicBezTo>
                      <a:pt x="1600" y="202"/>
                      <a:pt x="1583" y="202"/>
                      <a:pt x="1567" y="203"/>
                    </a:cubicBezTo>
                    <a:cubicBezTo>
                      <a:pt x="1550" y="204"/>
                      <a:pt x="1534" y="205"/>
                      <a:pt x="1517" y="206"/>
                    </a:cubicBezTo>
                    <a:cubicBezTo>
                      <a:pt x="1508" y="207"/>
                      <a:pt x="1499" y="208"/>
                      <a:pt x="1490" y="208"/>
                    </a:cubicBezTo>
                    <a:cubicBezTo>
                      <a:pt x="1480" y="207"/>
                      <a:pt x="1470" y="207"/>
                      <a:pt x="1459" y="210"/>
                    </a:cubicBezTo>
                    <a:cubicBezTo>
                      <a:pt x="1458" y="211"/>
                      <a:pt x="1456" y="210"/>
                      <a:pt x="1454" y="210"/>
                    </a:cubicBezTo>
                    <a:cubicBezTo>
                      <a:pt x="1449" y="210"/>
                      <a:pt x="1445" y="210"/>
                      <a:pt x="1441" y="210"/>
                    </a:cubicBezTo>
                    <a:cubicBezTo>
                      <a:pt x="1422" y="213"/>
                      <a:pt x="1403" y="213"/>
                      <a:pt x="1385" y="212"/>
                    </a:cubicBezTo>
                    <a:cubicBezTo>
                      <a:pt x="1374" y="212"/>
                      <a:pt x="1364" y="211"/>
                      <a:pt x="1354" y="212"/>
                    </a:cubicBezTo>
                    <a:cubicBezTo>
                      <a:pt x="1340" y="214"/>
                      <a:pt x="1325" y="212"/>
                      <a:pt x="1311" y="214"/>
                    </a:cubicBezTo>
                    <a:cubicBezTo>
                      <a:pt x="1300" y="216"/>
                      <a:pt x="1288" y="214"/>
                      <a:pt x="1277" y="217"/>
                    </a:cubicBezTo>
                    <a:cubicBezTo>
                      <a:pt x="1271" y="219"/>
                      <a:pt x="1264" y="219"/>
                      <a:pt x="1257" y="219"/>
                    </a:cubicBezTo>
                    <a:cubicBezTo>
                      <a:pt x="1245" y="220"/>
                      <a:pt x="1232" y="221"/>
                      <a:pt x="1219" y="221"/>
                    </a:cubicBezTo>
                    <a:cubicBezTo>
                      <a:pt x="1209" y="222"/>
                      <a:pt x="1199" y="222"/>
                      <a:pt x="1190" y="223"/>
                    </a:cubicBezTo>
                    <a:cubicBezTo>
                      <a:pt x="1176" y="224"/>
                      <a:pt x="1162" y="227"/>
                      <a:pt x="1148" y="228"/>
                    </a:cubicBezTo>
                    <a:cubicBezTo>
                      <a:pt x="1139" y="228"/>
                      <a:pt x="1130" y="229"/>
                      <a:pt x="1121" y="231"/>
                    </a:cubicBezTo>
                    <a:cubicBezTo>
                      <a:pt x="1108" y="234"/>
                      <a:pt x="1094" y="235"/>
                      <a:pt x="1080" y="237"/>
                    </a:cubicBezTo>
                    <a:cubicBezTo>
                      <a:pt x="1072" y="238"/>
                      <a:pt x="1065" y="240"/>
                      <a:pt x="1057" y="240"/>
                    </a:cubicBezTo>
                    <a:cubicBezTo>
                      <a:pt x="1048" y="239"/>
                      <a:pt x="1039" y="240"/>
                      <a:pt x="1031" y="243"/>
                    </a:cubicBezTo>
                    <a:cubicBezTo>
                      <a:pt x="1029" y="244"/>
                      <a:pt x="1026" y="244"/>
                      <a:pt x="1024" y="244"/>
                    </a:cubicBezTo>
                    <a:cubicBezTo>
                      <a:pt x="1004" y="247"/>
                      <a:pt x="985" y="249"/>
                      <a:pt x="966" y="251"/>
                    </a:cubicBezTo>
                    <a:cubicBezTo>
                      <a:pt x="957" y="252"/>
                      <a:pt x="948" y="255"/>
                      <a:pt x="938" y="256"/>
                    </a:cubicBezTo>
                    <a:cubicBezTo>
                      <a:pt x="921" y="257"/>
                      <a:pt x="905" y="260"/>
                      <a:pt x="888" y="263"/>
                    </a:cubicBezTo>
                    <a:cubicBezTo>
                      <a:pt x="877" y="264"/>
                      <a:pt x="866" y="266"/>
                      <a:pt x="854" y="266"/>
                    </a:cubicBezTo>
                    <a:cubicBezTo>
                      <a:pt x="843" y="266"/>
                      <a:pt x="832" y="269"/>
                      <a:pt x="820" y="268"/>
                    </a:cubicBezTo>
                    <a:cubicBezTo>
                      <a:pt x="810" y="267"/>
                      <a:pt x="799" y="271"/>
                      <a:pt x="788" y="273"/>
                    </a:cubicBezTo>
                    <a:cubicBezTo>
                      <a:pt x="770" y="278"/>
                      <a:pt x="751" y="280"/>
                      <a:pt x="732" y="283"/>
                    </a:cubicBezTo>
                    <a:cubicBezTo>
                      <a:pt x="704" y="287"/>
                      <a:pt x="675" y="293"/>
                      <a:pt x="647" y="299"/>
                    </a:cubicBezTo>
                    <a:cubicBezTo>
                      <a:pt x="630" y="302"/>
                      <a:pt x="614" y="307"/>
                      <a:pt x="597" y="311"/>
                    </a:cubicBezTo>
                    <a:cubicBezTo>
                      <a:pt x="591" y="313"/>
                      <a:pt x="585" y="315"/>
                      <a:pt x="580" y="318"/>
                    </a:cubicBezTo>
                    <a:cubicBezTo>
                      <a:pt x="573" y="321"/>
                      <a:pt x="566" y="323"/>
                      <a:pt x="559" y="323"/>
                    </a:cubicBezTo>
                    <a:cubicBezTo>
                      <a:pt x="552" y="323"/>
                      <a:pt x="544" y="325"/>
                      <a:pt x="538" y="327"/>
                    </a:cubicBezTo>
                    <a:cubicBezTo>
                      <a:pt x="519" y="334"/>
                      <a:pt x="499" y="342"/>
                      <a:pt x="480" y="350"/>
                    </a:cubicBezTo>
                    <a:cubicBezTo>
                      <a:pt x="465" y="356"/>
                      <a:pt x="451" y="364"/>
                      <a:pt x="436" y="370"/>
                    </a:cubicBezTo>
                    <a:cubicBezTo>
                      <a:pt x="423" y="376"/>
                      <a:pt x="409" y="382"/>
                      <a:pt x="396" y="388"/>
                    </a:cubicBezTo>
                    <a:cubicBezTo>
                      <a:pt x="381" y="395"/>
                      <a:pt x="366" y="401"/>
                      <a:pt x="352" y="411"/>
                    </a:cubicBezTo>
                    <a:cubicBezTo>
                      <a:pt x="344" y="417"/>
                      <a:pt x="335" y="421"/>
                      <a:pt x="326" y="425"/>
                    </a:cubicBezTo>
                    <a:cubicBezTo>
                      <a:pt x="316" y="430"/>
                      <a:pt x="307" y="434"/>
                      <a:pt x="298" y="440"/>
                    </a:cubicBezTo>
                    <a:cubicBezTo>
                      <a:pt x="297" y="442"/>
                      <a:pt x="295" y="444"/>
                      <a:pt x="293" y="445"/>
                    </a:cubicBezTo>
                    <a:cubicBezTo>
                      <a:pt x="291" y="446"/>
                      <a:pt x="287" y="448"/>
                      <a:pt x="286" y="447"/>
                    </a:cubicBezTo>
                    <a:cubicBezTo>
                      <a:pt x="280" y="442"/>
                      <a:pt x="276" y="446"/>
                      <a:pt x="273" y="449"/>
                    </a:cubicBezTo>
                    <a:cubicBezTo>
                      <a:pt x="260" y="460"/>
                      <a:pt x="247" y="472"/>
                      <a:pt x="234" y="483"/>
                    </a:cubicBezTo>
                    <a:cubicBezTo>
                      <a:pt x="225" y="492"/>
                      <a:pt x="215" y="500"/>
                      <a:pt x="206" y="508"/>
                    </a:cubicBezTo>
                    <a:cubicBezTo>
                      <a:pt x="187" y="526"/>
                      <a:pt x="170" y="544"/>
                      <a:pt x="151" y="561"/>
                    </a:cubicBezTo>
                    <a:cubicBezTo>
                      <a:pt x="139" y="573"/>
                      <a:pt x="129" y="585"/>
                      <a:pt x="120" y="599"/>
                    </a:cubicBezTo>
                    <a:cubicBezTo>
                      <a:pt x="112" y="611"/>
                      <a:pt x="105" y="624"/>
                      <a:pt x="97" y="636"/>
                    </a:cubicBezTo>
                    <a:cubicBezTo>
                      <a:pt x="90" y="647"/>
                      <a:pt x="83" y="658"/>
                      <a:pt x="79" y="670"/>
                    </a:cubicBezTo>
                    <a:cubicBezTo>
                      <a:pt x="77" y="680"/>
                      <a:pt x="71" y="688"/>
                      <a:pt x="67" y="697"/>
                    </a:cubicBezTo>
                    <a:cubicBezTo>
                      <a:pt x="67" y="698"/>
                      <a:pt x="66" y="700"/>
                      <a:pt x="66" y="701"/>
                    </a:cubicBezTo>
                    <a:cubicBezTo>
                      <a:pt x="62" y="713"/>
                      <a:pt x="57" y="724"/>
                      <a:pt x="54" y="736"/>
                    </a:cubicBezTo>
                    <a:cubicBezTo>
                      <a:pt x="49" y="751"/>
                      <a:pt x="45" y="766"/>
                      <a:pt x="42" y="782"/>
                    </a:cubicBezTo>
                    <a:cubicBezTo>
                      <a:pt x="40" y="796"/>
                      <a:pt x="38" y="810"/>
                      <a:pt x="38" y="824"/>
                    </a:cubicBezTo>
                    <a:cubicBezTo>
                      <a:pt x="39" y="842"/>
                      <a:pt x="37" y="861"/>
                      <a:pt x="41" y="879"/>
                    </a:cubicBezTo>
                    <a:cubicBezTo>
                      <a:pt x="42" y="887"/>
                      <a:pt x="43" y="894"/>
                      <a:pt x="43" y="902"/>
                    </a:cubicBezTo>
                    <a:cubicBezTo>
                      <a:pt x="42" y="921"/>
                      <a:pt x="46" y="939"/>
                      <a:pt x="53" y="956"/>
                    </a:cubicBezTo>
                    <a:cubicBezTo>
                      <a:pt x="62" y="977"/>
                      <a:pt x="74" y="996"/>
                      <a:pt x="85" y="1017"/>
                    </a:cubicBezTo>
                    <a:close/>
                    <a:moveTo>
                      <a:pt x="2551" y="1620"/>
                    </a:moveTo>
                    <a:cubicBezTo>
                      <a:pt x="2560" y="1617"/>
                      <a:pt x="2568" y="1616"/>
                      <a:pt x="2576" y="1622"/>
                    </a:cubicBezTo>
                    <a:cubicBezTo>
                      <a:pt x="2578" y="1623"/>
                      <a:pt x="2580" y="1622"/>
                      <a:pt x="2582" y="1622"/>
                    </a:cubicBezTo>
                    <a:cubicBezTo>
                      <a:pt x="2601" y="1622"/>
                      <a:pt x="2621" y="1621"/>
                      <a:pt x="2640" y="1620"/>
                    </a:cubicBezTo>
                    <a:cubicBezTo>
                      <a:pt x="2666" y="1619"/>
                      <a:pt x="2693" y="1618"/>
                      <a:pt x="2720" y="1618"/>
                    </a:cubicBezTo>
                    <a:cubicBezTo>
                      <a:pt x="2738" y="1617"/>
                      <a:pt x="2756" y="1618"/>
                      <a:pt x="2774" y="1617"/>
                    </a:cubicBezTo>
                    <a:cubicBezTo>
                      <a:pt x="2807" y="1617"/>
                      <a:pt x="2840" y="1615"/>
                      <a:pt x="2874" y="1614"/>
                    </a:cubicBezTo>
                    <a:cubicBezTo>
                      <a:pt x="2895" y="1614"/>
                      <a:pt x="2916" y="1614"/>
                      <a:pt x="2937" y="1613"/>
                    </a:cubicBezTo>
                    <a:cubicBezTo>
                      <a:pt x="2961" y="1613"/>
                      <a:pt x="2985" y="1611"/>
                      <a:pt x="3009" y="1610"/>
                    </a:cubicBezTo>
                    <a:cubicBezTo>
                      <a:pt x="3018" y="1610"/>
                      <a:pt x="3028" y="1610"/>
                      <a:pt x="3037" y="1610"/>
                    </a:cubicBezTo>
                    <a:cubicBezTo>
                      <a:pt x="3069" y="1609"/>
                      <a:pt x="3100" y="1607"/>
                      <a:pt x="3132" y="1606"/>
                    </a:cubicBezTo>
                    <a:cubicBezTo>
                      <a:pt x="3154" y="1606"/>
                      <a:pt x="3176" y="1606"/>
                      <a:pt x="3198" y="1605"/>
                    </a:cubicBezTo>
                    <a:cubicBezTo>
                      <a:pt x="3216" y="1605"/>
                      <a:pt x="3233" y="1603"/>
                      <a:pt x="3251" y="1602"/>
                    </a:cubicBezTo>
                    <a:cubicBezTo>
                      <a:pt x="3286" y="1601"/>
                      <a:pt x="3320" y="1603"/>
                      <a:pt x="3355" y="1600"/>
                    </a:cubicBezTo>
                    <a:cubicBezTo>
                      <a:pt x="3372" y="1599"/>
                      <a:pt x="3389" y="1598"/>
                      <a:pt x="3407" y="1597"/>
                    </a:cubicBezTo>
                    <a:cubicBezTo>
                      <a:pt x="3427" y="1596"/>
                      <a:pt x="3448" y="1595"/>
                      <a:pt x="3469" y="1594"/>
                    </a:cubicBezTo>
                    <a:cubicBezTo>
                      <a:pt x="3478" y="1593"/>
                      <a:pt x="3488" y="1594"/>
                      <a:pt x="3498" y="1593"/>
                    </a:cubicBezTo>
                    <a:cubicBezTo>
                      <a:pt x="3518" y="1592"/>
                      <a:pt x="3538" y="1591"/>
                      <a:pt x="3558" y="1590"/>
                    </a:cubicBezTo>
                    <a:cubicBezTo>
                      <a:pt x="3580" y="1589"/>
                      <a:pt x="3601" y="1589"/>
                      <a:pt x="3623" y="1589"/>
                    </a:cubicBezTo>
                    <a:cubicBezTo>
                      <a:pt x="3649" y="1588"/>
                      <a:pt x="3674" y="1587"/>
                      <a:pt x="3700" y="1586"/>
                    </a:cubicBezTo>
                    <a:cubicBezTo>
                      <a:pt x="3720" y="1586"/>
                      <a:pt x="3741" y="1586"/>
                      <a:pt x="3761" y="1586"/>
                    </a:cubicBezTo>
                    <a:cubicBezTo>
                      <a:pt x="3787" y="1586"/>
                      <a:pt x="3814" y="1586"/>
                      <a:pt x="3840" y="1586"/>
                    </a:cubicBezTo>
                    <a:cubicBezTo>
                      <a:pt x="3853" y="1586"/>
                      <a:pt x="3866" y="1586"/>
                      <a:pt x="3879" y="1585"/>
                    </a:cubicBezTo>
                    <a:cubicBezTo>
                      <a:pt x="3907" y="1585"/>
                      <a:pt x="3935" y="1584"/>
                      <a:pt x="3963" y="1584"/>
                    </a:cubicBezTo>
                    <a:cubicBezTo>
                      <a:pt x="3975" y="1584"/>
                      <a:pt x="3987" y="1585"/>
                      <a:pt x="3999" y="1585"/>
                    </a:cubicBezTo>
                    <a:cubicBezTo>
                      <a:pt x="4025" y="1585"/>
                      <a:pt x="4052" y="1584"/>
                      <a:pt x="4078" y="1583"/>
                    </a:cubicBezTo>
                    <a:cubicBezTo>
                      <a:pt x="4088" y="1583"/>
                      <a:pt x="4098" y="1581"/>
                      <a:pt x="4109" y="1582"/>
                    </a:cubicBezTo>
                    <a:cubicBezTo>
                      <a:pt x="4115" y="1583"/>
                      <a:pt x="4121" y="1580"/>
                      <a:pt x="4127" y="1581"/>
                    </a:cubicBezTo>
                    <a:cubicBezTo>
                      <a:pt x="4144" y="1584"/>
                      <a:pt x="4160" y="1584"/>
                      <a:pt x="4177" y="1584"/>
                    </a:cubicBezTo>
                    <a:cubicBezTo>
                      <a:pt x="4203" y="1584"/>
                      <a:pt x="4229" y="1585"/>
                      <a:pt x="4254" y="1585"/>
                    </a:cubicBezTo>
                    <a:cubicBezTo>
                      <a:pt x="4319" y="1586"/>
                      <a:pt x="4383" y="1587"/>
                      <a:pt x="4448" y="1587"/>
                    </a:cubicBezTo>
                    <a:cubicBezTo>
                      <a:pt x="4470" y="1588"/>
                      <a:pt x="4492" y="1589"/>
                      <a:pt x="4514" y="1590"/>
                    </a:cubicBezTo>
                    <a:cubicBezTo>
                      <a:pt x="4522" y="1590"/>
                      <a:pt x="4531" y="1590"/>
                      <a:pt x="4539" y="1591"/>
                    </a:cubicBezTo>
                    <a:cubicBezTo>
                      <a:pt x="4551" y="1592"/>
                      <a:pt x="4554" y="1591"/>
                      <a:pt x="4558" y="1579"/>
                    </a:cubicBezTo>
                    <a:cubicBezTo>
                      <a:pt x="4561" y="1570"/>
                      <a:pt x="4562" y="1560"/>
                      <a:pt x="4563" y="1550"/>
                    </a:cubicBezTo>
                    <a:cubicBezTo>
                      <a:pt x="4564" y="1538"/>
                      <a:pt x="4566" y="1525"/>
                      <a:pt x="4565" y="1512"/>
                    </a:cubicBezTo>
                    <a:cubicBezTo>
                      <a:pt x="4564" y="1482"/>
                      <a:pt x="4555" y="1452"/>
                      <a:pt x="4546" y="1423"/>
                    </a:cubicBezTo>
                    <a:cubicBezTo>
                      <a:pt x="4544" y="1418"/>
                      <a:pt x="4543" y="1413"/>
                      <a:pt x="4540" y="1408"/>
                    </a:cubicBezTo>
                    <a:cubicBezTo>
                      <a:pt x="4527" y="1384"/>
                      <a:pt x="4520" y="1357"/>
                      <a:pt x="4503" y="1334"/>
                    </a:cubicBezTo>
                    <a:cubicBezTo>
                      <a:pt x="4496" y="1324"/>
                      <a:pt x="4489" y="1313"/>
                      <a:pt x="4481" y="1303"/>
                    </a:cubicBezTo>
                    <a:cubicBezTo>
                      <a:pt x="4469" y="1289"/>
                      <a:pt x="4457" y="1275"/>
                      <a:pt x="4444" y="1261"/>
                    </a:cubicBezTo>
                    <a:cubicBezTo>
                      <a:pt x="4437" y="1253"/>
                      <a:pt x="4429" y="1245"/>
                      <a:pt x="4421" y="1237"/>
                    </a:cubicBezTo>
                    <a:cubicBezTo>
                      <a:pt x="4407" y="1222"/>
                      <a:pt x="4388" y="1212"/>
                      <a:pt x="4373" y="1198"/>
                    </a:cubicBezTo>
                    <a:cubicBezTo>
                      <a:pt x="4372" y="1198"/>
                      <a:pt x="4371" y="1198"/>
                      <a:pt x="4371" y="1197"/>
                    </a:cubicBezTo>
                    <a:cubicBezTo>
                      <a:pt x="4358" y="1189"/>
                      <a:pt x="4346" y="1180"/>
                      <a:pt x="4333" y="1172"/>
                    </a:cubicBezTo>
                    <a:cubicBezTo>
                      <a:pt x="4322" y="1165"/>
                      <a:pt x="4312" y="1156"/>
                      <a:pt x="4299" y="1154"/>
                    </a:cubicBezTo>
                    <a:cubicBezTo>
                      <a:pt x="4298" y="1153"/>
                      <a:pt x="4296" y="1153"/>
                      <a:pt x="4296" y="1152"/>
                    </a:cubicBezTo>
                    <a:cubicBezTo>
                      <a:pt x="4294" y="1146"/>
                      <a:pt x="4288" y="1145"/>
                      <a:pt x="4284" y="1142"/>
                    </a:cubicBezTo>
                    <a:cubicBezTo>
                      <a:pt x="4270" y="1134"/>
                      <a:pt x="4256" y="1126"/>
                      <a:pt x="4242" y="1118"/>
                    </a:cubicBezTo>
                    <a:cubicBezTo>
                      <a:pt x="4231" y="1113"/>
                      <a:pt x="4221" y="1107"/>
                      <a:pt x="4211" y="1102"/>
                    </a:cubicBezTo>
                    <a:cubicBezTo>
                      <a:pt x="4190" y="1093"/>
                      <a:pt x="4169" y="1084"/>
                      <a:pt x="4148" y="1075"/>
                    </a:cubicBezTo>
                    <a:cubicBezTo>
                      <a:pt x="4143" y="1073"/>
                      <a:pt x="4138" y="1072"/>
                      <a:pt x="4133" y="1070"/>
                    </a:cubicBezTo>
                    <a:cubicBezTo>
                      <a:pt x="4118" y="1065"/>
                      <a:pt x="4102" y="1060"/>
                      <a:pt x="4086" y="1055"/>
                    </a:cubicBezTo>
                    <a:cubicBezTo>
                      <a:pt x="4068" y="1049"/>
                      <a:pt x="4050" y="1044"/>
                      <a:pt x="4032" y="1039"/>
                    </a:cubicBezTo>
                    <a:cubicBezTo>
                      <a:pt x="4025" y="1037"/>
                      <a:pt x="4017" y="1036"/>
                      <a:pt x="4009" y="1034"/>
                    </a:cubicBezTo>
                    <a:cubicBezTo>
                      <a:pt x="3994" y="1032"/>
                      <a:pt x="3979" y="1029"/>
                      <a:pt x="3964" y="1026"/>
                    </a:cubicBezTo>
                    <a:cubicBezTo>
                      <a:pt x="3960" y="1026"/>
                      <a:pt x="3957" y="1025"/>
                      <a:pt x="3953" y="1024"/>
                    </a:cubicBezTo>
                    <a:cubicBezTo>
                      <a:pt x="3940" y="1022"/>
                      <a:pt x="3927" y="1020"/>
                      <a:pt x="3915" y="1018"/>
                    </a:cubicBezTo>
                    <a:cubicBezTo>
                      <a:pt x="3897" y="1015"/>
                      <a:pt x="3879" y="1012"/>
                      <a:pt x="3861" y="1009"/>
                    </a:cubicBezTo>
                    <a:cubicBezTo>
                      <a:pt x="3832" y="1004"/>
                      <a:pt x="3804" y="999"/>
                      <a:pt x="3776" y="995"/>
                    </a:cubicBezTo>
                    <a:cubicBezTo>
                      <a:pt x="3764" y="993"/>
                      <a:pt x="3751" y="990"/>
                      <a:pt x="3739" y="988"/>
                    </a:cubicBezTo>
                    <a:cubicBezTo>
                      <a:pt x="3719" y="986"/>
                      <a:pt x="3699" y="985"/>
                      <a:pt x="3680" y="983"/>
                    </a:cubicBezTo>
                    <a:cubicBezTo>
                      <a:pt x="3668" y="982"/>
                      <a:pt x="3656" y="981"/>
                      <a:pt x="3644" y="980"/>
                    </a:cubicBezTo>
                    <a:cubicBezTo>
                      <a:pt x="3627" y="979"/>
                      <a:pt x="3610" y="977"/>
                      <a:pt x="3593" y="976"/>
                    </a:cubicBezTo>
                    <a:cubicBezTo>
                      <a:pt x="3583" y="975"/>
                      <a:pt x="3572" y="975"/>
                      <a:pt x="3562" y="974"/>
                    </a:cubicBezTo>
                    <a:cubicBezTo>
                      <a:pt x="3536" y="972"/>
                      <a:pt x="3511" y="969"/>
                      <a:pt x="3485" y="967"/>
                    </a:cubicBezTo>
                    <a:cubicBezTo>
                      <a:pt x="3470" y="966"/>
                      <a:pt x="3456" y="966"/>
                      <a:pt x="3441" y="965"/>
                    </a:cubicBezTo>
                    <a:cubicBezTo>
                      <a:pt x="3435" y="965"/>
                      <a:pt x="3428" y="963"/>
                      <a:pt x="3422" y="964"/>
                    </a:cubicBezTo>
                    <a:cubicBezTo>
                      <a:pt x="3411" y="965"/>
                      <a:pt x="3400" y="962"/>
                      <a:pt x="3389" y="962"/>
                    </a:cubicBezTo>
                    <a:cubicBezTo>
                      <a:pt x="3378" y="962"/>
                      <a:pt x="3366" y="957"/>
                      <a:pt x="3356" y="965"/>
                    </a:cubicBezTo>
                    <a:cubicBezTo>
                      <a:pt x="3355" y="966"/>
                      <a:pt x="3353" y="965"/>
                      <a:pt x="3352" y="965"/>
                    </a:cubicBezTo>
                    <a:cubicBezTo>
                      <a:pt x="3338" y="960"/>
                      <a:pt x="3324" y="962"/>
                      <a:pt x="3309" y="961"/>
                    </a:cubicBezTo>
                    <a:cubicBezTo>
                      <a:pt x="3295" y="961"/>
                      <a:pt x="3280" y="961"/>
                      <a:pt x="3266" y="961"/>
                    </a:cubicBezTo>
                    <a:cubicBezTo>
                      <a:pt x="3248" y="961"/>
                      <a:pt x="3231" y="960"/>
                      <a:pt x="3213" y="960"/>
                    </a:cubicBezTo>
                    <a:cubicBezTo>
                      <a:pt x="3202" y="960"/>
                      <a:pt x="3191" y="961"/>
                      <a:pt x="3181" y="961"/>
                    </a:cubicBezTo>
                    <a:cubicBezTo>
                      <a:pt x="3159" y="962"/>
                      <a:pt x="3138" y="962"/>
                      <a:pt x="3117" y="962"/>
                    </a:cubicBezTo>
                    <a:cubicBezTo>
                      <a:pt x="3083" y="961"/>
                      <a:pt x="3049" y="961"/>
                      <a:pt x="3015" y="961"/>
                    </a:cubicBezTo>
                    <a:cubicBezTo>
                      <a:pt x="2990" y="961"/>
                      <a:pt x="2966" y="964"/>
                      <a:pt x="2942" y="969"/>
                    </a:cubicBezTo>
                    <a:cubicBezTo>
                      <a:pt x="2927" y="972"/>
                      <a:pt x="2911" y="977"/>
                      <a:pt x="2896" y="980"/>
                    </a:cubicBezTo>
                    <a:cubicBezTo>
                      <a:pt x="2878" y="983"/>
                      <a:pt x="2860" y="986"/>
                      <a:pt x="2842" y="989"/>
                    </a:cubicBezTo>
                    <a:cubicBezTo>
                      <a:pt x="2820" y="994"/>
                      <a:pt x="2798" y="999"/>
                      <a:pt x="2776" y="1003"/>
                    </a:cubicBezTo>
                    <a:cubicBezTo>
                      <a:pt x="2775" y="1003"/>
                      <a:pt x="2774" y="1003"/>
                      <a:pt x="2773" y="1003"/>
                    </a:cubicBezTo>
                    <a:cubicBezTo>
                      <a:pt x="2754" y="1005"/>
                      <a:pt x="2737" y="1013"/>
                      <a:pt x="2721" y="1024"/>
                    </a:cubicBezTo>
                    <a:cubicBezTo>
                      <a:pt x="2706" y="1035"/>
                      <a:pt x="2690" y="1047"/>
                      <a:pt x="2675" y="1058"/>
                    </a:cubicBezTo>
                    <a:cubicBezTo>
                      <a:pt x="2669" y="1062"/>
                      <a:pt x="2664" y="1068"/>
                      <a:pt x="2659" y="1072"/>
                    </a:cubicBezTo>
                    <a:cubicBezTo>
                      <a:pt x="2653" y="1078"/>
                      <a:pt x="2646" y="1083"/>
                      <a:pt x="2641" y="1089"/>
                    </a:cubicBezTo>
                    <a:cubicBezTo>
                      <a:pt x="2624" y="1111"/>
                      <a:pt x="2612" y="1137"/>
                      <a:pt x="2600" y="1162"/>
                    </a:cubicBezTo>
                    <a:cubicBezTo>
                      <a:pt x="2595" y="1173"/>
                      <a:pt x="2594" y="1186"/>
                      <a:pt x="2590" y="1197"/>
                    </a:cubicBezTo>
                    <a:cubicBezTo>
                      <a:pt x="2587" y="1207"/>
                      <a:pt x="2583" y="1218"/>
                      <a:pt x="2579" y="1228"/>
                    </a:cubicBezTo>
                    <a:cubicBezTo>
                      <a:pt x="2577" y="1234"/>
                      <a:pt x="2574" y="1239"/>
                      <a:pt x="2580" y="1245"/>
                    </a:cubicBezTo>
                    <a:cubicBezTo>
                      <a:pt x="2581" y="1246"/>
                      <a:pt x="2581" y="1249"/>
                      <a:pt x="2581" y="1251"/>
                    </a:cubicBezTo>
                    <a:cubicBezTo>
                      <a:pt x="2576" y="1252"/>
                      <a:pt x="2572" y="1254"/>
                      <a:pt x="2571" y="1259"/>
                    </a:cubicBezTo>
                    <a:cubicBezTo>
                      <a:pt x="2568" y="1267"/>
                      <a:pt x="2566" y="1275"/>
                      <a:pt x="2564" y="1283"/>
                    </a:cubicBezTo>
                    <a:cubicBezTo>
                      <a:pt x="2558" y="1301"/>
                      <a:pt x="2557" y="1319"/>
                      <a:pt x="2551" y="1336"/>
                    </a:cubicBezTo>
                    <a:cubicBezTo>
                      <a:pt x="2542" y="1361"/>
                      <a:pt x="2540" y="1387"/>
                      <a:pt x="2537" y="1413"/>
                    </a:cubicBezTo>
                    <a:cubicBezTo>
                      <a:pt x="2534" y="1436"/>
                      <a:pt x="2532" y="1460"/>
                      <a:pt x="2533" y="1483"/>
                    </a:cubicBezTo>
                    <a:cubicBezTo>
                      <a:pt x="2533" y="1491"/>
                      <a:pt x="2533" y="1499"/>
                      <a:pt x="2538" y="1506"/>
                    </a:cubicBezTo>
                    <a:cubicBezTo>
                      <a:pt x="2541" y="1510"/>
                      <a:pt x="2541" y="1516"/>
                      <a:pt x="2538" y="1521"/>
                    </a:cubicBezTo>
                    <a:cubicBezTo>
                      <a:pt x="2536" y="1523"/>
                      <a:pt x="2535" y="1526"/>
                      <a:pt x="2535" y="1529"/>
                    </a:cubicBezTo>
                    <a:cubicBezTo>
                      <a:pt x="2534" y="1560"/>
                      <a:pt x="2537" y="1590"/>
                      <a:pt x="2551" y="1620"/>
                    </a:cubicBezTo>
                    <a:close/>
                    <a:moveTo>
                      <a:pt x="4862" y="430"/>
                    </a:moveTo>
                    <a:cubicBezTo>
                      <a:pt x="4859" y="430"/>
                      <a:pt x="4857" y="430"/>
                      <a:pt x="4855" y="430"/>
                    </a:cubicBezTo>
                    <a:cubicBezTo>
                      <a:pt x="4834" y="431"/>
                      <a:pt x="4814" y="432"/>
                      <a:pt x="4794" y="434"/>
                    </a:cubicBezTo>
                    <a:cubicBezTo>
                      <a:pt x="4788" y="434"/>
                      <a:pt x="4781" y="434"/>
                      <a:pt x="4775" y="435"/>
                    </a:cubicBezTo>
                    <a:cubicBezTo>
                      <a:pt x="4755" y="436"/>
                      <a:pt x="4736" y="438"/>
                      <a:pt x="4715" y="440"/>
                    </a:cubicBezTo>
                    <a:cubicBezTo>
                      <a:pt x="4700" y="441"/>
                      <a:pt x="4685" y="441"/>
                      <a:pt x="4670" y="442"/>
                    </a:cubicBezTo>
                    <a:cubicBezTo>
                      <a:pt x="4660" y="442"/>
                      <a:pt x="4650" y="443"/>
                      <a:pt x="4639" y="443"/>
                    </a:cubicBezTo>
                    <a:cubicBezTo>
                      <a:pt x="4617" y="443"/>
                      <a:pt x="4595" y="442"/>
                      <a:pt x="4573" y="443"/>
                    </a:cubicBezTo>
                    <a:cubicBezTo>
                      <a:pt x="4549" y="443"/>
                      <a:pt x="4524" y="445"/>
                      <a:pt x="4500" y="446"/>
                    </a:cubicBezTo>
                    <a:cubicBezTo>
                      <a:pt x="4483" y="447"/>
                      <a:pt x="4466" y="447"/>
                      <a:pt x="4450" y="449"/>
                    </a:cubicBezTo>
                    <a:cubicBezTo>
                      <a:pt x="4417" y="451"/>
                      <a:pt x="4384" y="454"/>
                      <a:pt x="4351" y="456"/>
                    </a:cubicBezTo>
                    <a:cubicBezTo>
                      <a:pt x="4336" y="457"/>
                      <a:pt x="4321" y="457"/>
                      <a:pt x="4306" y="459"/>
                    </a:cubicBezTo>
                    <a:cubicBezTo>
                      <a:pt x="4292" y="460"/>
                      <a:pt x="4278" y="463"/>
                      <a:pt x="4263" y="465"/>
                    </a:cubicBezTo>
                    <a:cubicBezTo>
                      <a:pt x="4249" y="466"/>
                      <a:pt x="4235" y="467"/>
                      <a:pt x="4220" y="469"/>
                    </a:cubicBezTo>
                    <a:cubicBezTo>
                      <a:pt x="4213" y="469"/>
                      <a:pt x="4206" y="470"/>
                      <a:pt x="4198" y="471"/>
                    </a:cubicBezTo>
                    <a:cubicBezTo>
                      <a:pt x="4185" y="472"/>
                      <a:pt x="4172" y="473"/>
                      <a:pt x="4159" y="475"/>
                    </a:cubicBezTo>
                    <a:cubicBezTo>
                      <a:pt x="4143" y="476"/>
                      <a:pt x="4127" y="479"/>
                      <a:pt x="4111" y="481"/>
                    </a:cubicBezTo>
                    <a:cubicBezTo>
                      <a:pt x="4093" y="483"/>
                      <a:pt x="4075" y="485"/>
                      <a:pt x="4057" y="488"/>
                    </a:cubicBezTo>
                    <a:cubicBezTo>
                      <a:pt x="4044" y="489"/>
                      <a:pt x="4032" y="492"/>
                      <a:pt x="4020" y="494"/>
                    </a:cubicBezTo>
                    <a:cubicBezTo>
                      <a:pt x="3994" y="498"/>
                      <a:pt x="3968" y="502"/>
                      <a:pt x="3941" y="505"/>
                    </a:cubicBezTo>
                    <a:cubicBezTo>
                      <a:pt x="3922" y="508"/>
                      <a:pt x="3902" y="510"/>
                      <a:pt x="3883" y="513"/>
                    </a:cubicBezTo>
                    <a:cubicBezTo>
                      <a:pt x="3861" y="516"/>
                      <a:pt x="3840" y="521"/>
                      <a:pt x="3819" y="527"/>
                    </a:cubicBezTo>
                    <a:cubicBezTo>
                      <a:pt x="3803" y="533"/>
                      <a:pt x="3786" y="537"/>
                      <a:pt x="3769" y="543"/>
                    </a:cubicBezTo>
                    <a:cubicBezTo>
                      <a:pt x="3748" y="550"/>
                      <a:pt x="3728" y="558"/>
                      <a:pt x="3707" y="566"/>
                    </a:cubicBezTo>
                    <a:cubicBezTo>
                      <a:pt x="3693" y="571"/>
                      <a:pt x="3680" y="577"/>
                      <a:pt x="3666" y="581"/>
                    </a:cubicBezTo>
                    <a:cubicBezTo>
                      <a:pt x="3634" y="591"/>
                      <a:pt x="3603" y="602"/>
                      <a:pt x="3576" y="620"/>
                    </a:cubicBezTo>
                    <a:cubicBezTo>
                      <a:pt x="3569" y="625"/>
                      <a:pt x="3563" y="630"/>
                      <a:pt x="3557" y="634"/>
                    </a:cubicBezTo>
                    <a:cubicBezTo>
                      <a:pt x="3539" y="646"/>
                      <a:pt x="3520" y="657"/>
                      <a:pt x="3503" y="670"/>
                    </a:cubicBezTo>
                    <a:cubicBezTo>
                      <a:pt x="3489" y="681"/>
                      <a:pt x="3476" y="694"/>
                      <a:pt x="3462" y="706"/>
                    </a:cubicBezTo>
                    <a:cubicBezTo>
                      <a:pt x="3454" y="714"/>
                      <a:pt x="3446" y="723"/>
                      <a:pt x="3440" y="732"/>
                    </a:cubicBezTo>
                    <a:cubicBezTo>
                      <a:pt x="3431" y="743"/>
                      <a:pt x="3425" y="756"/>
                      <a:pt x="3417" y="768"/>
                    </a:cubicBezTo>
                    <a:cubicBezTo>
                      <a:pt x="3416" y="769"/>
                      <a:pt x="3416" y="770"/>
                      <a:pt x="3415" y="772"/>
                    </a:cubicBezTo>
                    <a:cubicBezTo>
                      <a:pt x="3405" y="794"/>
                      <a:pt x="3393" y="815"/>
                      <a:pt x="3385" y="838"/>
                    </a:cubicBezTo>
                    <a:cubicBezTo>
                      <a:pt x="3378" y="858"/>
                      <a:pt x="3368" y="877"/>
                      <a:pt x="3366" y="899"/>
                    </a:cubicBezTo>
                    <a:cubicBezTo>
                      <a:pt x="3366" y="907"/>
                      <a:pt x="3365" y="914"/>
                      <a:pt x="3364" y="922"/>
                    </a:cubicBezTo>
                    <a:cubicBezTo>
                      <a:pt x="3363" y="929"/>
                      <a:pt x="3363" y="936"/>
                      <a:pt x="3362" y="944"/>
                    </a:cubicBezTo>
                    <a:cubicBezTo>
                      <a:pt x="3365" y="945"/>
                      <a:pt x="3366" y="946"/>
                      <a:pt x="3368" y="945"/>
                    </a:cubicBezTo>
                    <a:cubicBezTo>
                      <a:pt x="3383" y="943"/>
                      <a:pt x="3397" y="945"/>
                      <a:pt x="3412" y="946"/>
                    </a:cubicBezTo>
                    <a:cubicBezTo>
                      <a:pt x="3434" y="947"/>
                      <a:pt x="3456" y="950"/>
                      <a:pt x="3477" y="951"/>
                    </a:cubicBezTo>
                    <a:cubicBezTo>
                      <a:pt x="3492" y="951"/>
                      <a:pt x="3506" y="952"/>
                      <a:pt x="3520" y="953"/>
                    </a:cubicBezTo>
                    <a:cubicBezTo>
                      <a:pt x="3524" y="953"/>
                      <a:pt x="3527" y="955"/>
                      <a:pt x="3531" y="955"/>
                    </a:cubicBezTo>
                    <a:cubicBezTo>
                      <a:pt x="3540" y="953"/>
                      <a:pt x="3549" y="955"/>
                      <a:pt x="3558" y="957"/>
                    </a:cubicBezTo>
                    <a:cubicBezTo>
                      <a:pt x="3565" y="958"/>
                      <a:pt x="3571" y="955"/>
                      <a:pt x="3577" y="958"/>
                    </a:cubicBezTo>
                    <a:cubicBezTo>
                      <a:pt x="3581" y="960"/>
                      <a:pt x="3587" y="960"/>
                      <a:pt x="3592" y="960"/>
                    </a:cubicBezTo>
                    <a:cubicBezTo>
                      <a:pt x="3605" y="959"/>
                      <a:pt x="3617" y="960"/>
                      <a:pt x="3630" y="962"/>
                    </a:cubicBezTo>
                    <a:cubicBezTo>
                      <a:pt x="3647" y="965"/>
                      <a:pt x="3664" y="966"/>
                      <a:pt x="3681" y="967"/>
                    </a:cubicBezTo>
                    <a:cubicBezTo>
                      <a:pt x="3689" y="968"/>
                      <a:pt x="3696" y="969"/>
                      <a:pt x="3704" y="970"/>
                    </a:cubicBezTo>
                    <a:cubicBezTo>
                      <a:pt x="3712" y="970"/>
                      <a:pt x="3720" y="969"/>
                      <a:pt x="3728" y="970"/>
                    </a:cubicBezTo>
                    <a:cubicBezTo>
                      <a:pt x="3735" y="971"/>
                      <a:pt x="3742" y="973"/>
                      <a:pt x="3749" y="974"/>
                    </a:cubicBezTo>
                    <a:cubicBezTo>
                      <a:pt x="3764" y="976"/>
                      <a:pt x="3780" y="976"/>
                      <a:pt x="3794" y="980"/>
                    </a:cubicBezTo>
                    <a:cubicBezTo>
                      <a:pt x="3820" y="987"/>
                      <a:pt x="3846" y="991"/>
                      <a:pt x="3872" y="993"/>
                    </a:cubicBezTo>
                    <a:cubicBezTo>
                      <a:pt x="3896" y="995"/>
                      <a:pt x="3917" y="1004"/>
                      <a:pt x="3941" y="1005"/>
                    </a:cubicBezTo>
                    <a:cubicBezTo>
                      <a:pt x="3954" y="1005"/>
                      <a:pt x="3967" y="1009"/>
                      <a:pt x="3980" y="1012"/>
                    </a:cubicBezTo>
                    <a:cubicBezTo>
                      <a:pt x="3994" y="1014"/>
                      <a:pt x="4008" y="1017"/>
                      <a:pt x="4021" y="1020"/>
                    </a:cubicBezTo>
                    <a:cubicBezTo>
                      <a:pt x="4034" y="1023"/>
                      <a:pt x="4047" y="1026"/>
                      <a:pt x="4059" y="1029"/>
                    </a:cubicBezTo>
                    <a:cubicBezTo>
                      <a:pt x="4067" y="1031"/>
                      <a:pt x="4075" y="1034"/>
                      <a:pt x="4083" y="1037"/>
                    </a:cubicBezTo>
                    <a:cubicBezTo>
                      <a:pt x="4087" y="1038"/>
                      <a:pt x="4091" y="1038"/>
                      <a:pt x="4094" y="1040"/>
                    </a:cubicBezTo>
                    <a:cubicBezTo>
                      <a:pt x="4107" y="1044"/>
                      <a:pt x="4120" y="1050"/>
                      <a:pt x="4133" y="1054"/>
                    </a:cubicBezTo>
                    <a:cubicBezTo>
                      <a:pt x="4151" y="1059"/>
                      <a:pt x="4168" y="1065"/>
                      <a:pt x="4185" y="1073"/>
                    </a:cubicBezTo>
                    <a:cubicBezTo>
                      <a:pt x="4193" y="1077"/>
                      <a:pt x="4201" y="1084"/>
                      <a:pt x="4211" y="1084"/>
                    </a:cubicBezTo>
                    <a:cubicBezTo>
                      <a:pt x="4212" y="1084"/>
                      <a:pt x="4213" y="1084"/>
                      <a:pt x="4214" y="1085"/>
                    </a:cubicBezTo>
                    <a:cubicBezTo>
                      <a:pt x="4226" y="1091"/>
                      <a:pt x="4237" y="1097"/>
                      <a:pt x="4249" y="1104"/>
                    </a:cubicBezTo>
                    <a:cubicBezTo>
                      <a:pt x="4261" y="1111"/>
                      <a:pt x="4273" y="1117"/>
                      <a:pt x="4284" y="1125"/>
                    </a:cubicBezTo>
                    <a:cubicBezTo>
                      <a:pt x="4296" y="1132"/>
                      <a:pt x="4309" y="1136"/>
                      <a:pt x="4324" y="1134"/>
                    </a:cubicBezTo>
                    <a:cubicBezTo>
                      <a:pt x="4326" y="1134"/>
                      <a:pt x="4328" y="1134"/>
                      <a:pt x="4331" y="1134"/>
                    </a:cubicBezTo>
                    <a:cubicBezTo>
                      <a:pt x="4352" y="1134"/>
                      <a:pt x="4374" y="1134"/>
                      <a:pt x="4396" y="1135"/>
                    </a:cubicBezTo>
                    <a:cubicBezTo>
                      <a:pt x="4430" y="1135"/>
                      <a:pt x="4464" y="1137"/>
                      <a:pt x="4498" y="1136"/>
                    </a:cubicBezTo>
                    <a:cubicBezTo>
                      <a:pt x="4512" y="1135"/>
                      <a:pt x="4526" y="1133"/>
                      <a:pt x="4540" y="1134"/>
                    </a:cubicBezTo>
                    <a:cubicBezTo>
                      <a:pt x="4548" y="1135"/>
                      <a:pt x="4556" y="1130"/>
                      <a:pt x="4565" y="1133"/>
                    </a:cubicBezTo>
                    <a:cubicBezTo>
                      <a:pt x="4567" y="1134"/>
                      <a:pt x="4571" y="1132"/>
                      <a:pt x="4573" y="1132"/>
                    </a:cubicBezTo>
                    <a:cubicBezTo>
                      <a:pt x="4581" y="1131"/>
                      <a:pt x="4589" y="1129"/>
                      <a:pt x="4597" y="1129"/>
                    </a:cubicBezTo>
                    <a:cubicBezTo>
                      <a:pt x="4616" y="1130"/>
                      <a:pt x="4635" y="1131"/>
                      <a:pt x="4654" y="1131"/>
                    </a:cubicBezTo>
                    <a:cubicBezTo>
                      <a:pt x="4672" y="1131"/>
                      <a:pt x="4690" y="1129"/>
                      <a:pt x="4708" y="1129"/>
                    </a:cubicBezTo>
                    <a:cubicBezTo>
                      <a:pt x="4722" y="1129"/>
                      <a:pt x="4736" y="1130"/>
                      <a:pt x="4749" y="1131"/>
                    </a:cubicBezTo>
                    <a:cubicBezTo>
                      <a:pt x="4757" y="1131"/>
                      <a:pt x="4765" y="1133"/>
                      <a:pt x="4772" y="1132"/>
                    </a:cubicBezTo>
                    <a:cubicBezTo>
                      <a:pt x="4779" y="1130"/>
                      <a:pt x="4785" y="1130"/>
                      <a:pt x="4792" y="1133"/>
                    </a:cubicBezTo>
                    <a:cubicBezTo>
                      <a:pt x="4795" y="1134"/>
                      <a:pt x="4797" y="1133"/>
                      <a:pt x="4800" y="1134"/>
                    </a:cubicBezTo>
                    <a:cubicBezTo>
                      <a:pt x="4808" y="1135"/>
                      <a:pt x="4815" y="1131"/>
                      <a:pt x="4822" y="1133"/>
                    </a:cubicBezTo>
                    <a:cubicBezTo>
                      <a:pt x="4826" y="1134"/>
                      <a:pt x="4830" y="1134"/>
                      <a:pt x="4834" y="1134"/>
                    </a:cubicBezTo>
                    <a:cubicBezTo>
                      <a:pt x="4841" y="1134"/>
                      <a:pt x="4848" y="1132"/>
                      <a:pt x="4854" y="1134"/>
                    </a:cubicBezTo>
                    <a:cubicBezTo>
                      <a:pt x="4867" y="1137"/>
                      <a:pt x="4880" y="1133"/>
                      <a:pt x="4892" y="1135"/>
                    </a:cubicBezTo>
                    <a:cubicBezTo>
                      <a:pt x="4901" y="1136"/>
                      <a:pt x="4910" y="1133"/>
                      <a:pt x="4919" y="1133"/>
                    </a:cubicBezTo>
                    <a:cubicBezTo>
                      <a:pt x="4936" y="1133"/>
                      <a:pt x="4952" y="1132"/>
                      <a:pt x="4968" y="1132"/>
                    </a:cubicBezTo>
                    <a:cubicBezTo>
                      <a:pt x="4980" y="1133"/>
                      <a:pt x="4991" y="1134"/>
                      <a:pt x="5003" y="1134"/>
                    </a:cubicBezTo>
                    <a:cubicBezTo>
                      <a:pt x="5012" y="1133"/>
                      <a:pt x="5020" y="1135"/>
                      <a:pt x="5028" y="1134"/>
                    </a:cubicBezTo>
                    <a:cubicBezTo>
                      <a:pt x="5039" y="1134"/>
                      <a:pt x="5050" y="1133"/>
                      <a:pt x="5061" y="1133"/>
                    </a:cubicBezTo>
                    <a:cubicBezTo>
                      <a:pt x="5080" y="1133"/>
                      <a:pt x="5100" y="1134"/>
                      <a:pt x="5119" y="1133"/>
                    </a:cubicBezTo>
                    <a:cubicBezTo>
                      <a:pt x="5147" y="1132"/>
                      <a:pt x="5174" y="1135"/>
                      <a:pt x="5202" y="1136"/>
                    </a:cubicBezTo>
                    <a:cubicBezTo>
                      <a:pt x="5215" y="1137"/>
                      <a:pt x="5227" y="1135"/>
                      <a:pt x="5234" y="1123"/>
                    </a:cubicBezTo>
                    <a:cubicBezTo>
                      <a:pt x="5239" y="1117"/>
                      <a:pt x="5243" y="1110"/>
                      <a:pt x="5246" y="1103"/>
                    </a:cubicBezTo>
                    <a:cubicBezTo>
                      <a:pt x="5253" y="1088"/>
                      <a:pt x="5259" y="1073"/>
                      <a:pt x="5259" y="1056"/>
                    </a:cubicBezTo>
                    <a:cubicBezTo>
                      <a:pt x="5259" y="1051"/>
                      <a:pt x="5261" y="1045"/>
                      <a:pt x="5262" y="1039"/>
                    </a:cubicBezTo>
                    <a:cubicBezTo>
                      <a:pt x="5262" y="1036"/>
                      <a:pt x="5262" y="1033"/>
                      <a:pt x="5263" y="1030"/>
                    </a:cubicBezTo>
                    <a:cubicBezTo>
                      <a:pt x="5264" y="1011"/>
                      <a:pt x="5265" y="992"/>
                      <a:pt x="5267" y="972"/>
                    </a:cubicBezTo>
                    <a:cubicBezTo>
                      <a:pt x="5268" y="953"/>
                      <a:pt x="5270" y="934"/>
                      <a:pt x="5270" y="914"/>
                    </a:cubicBezTo>
                    <a:cubicBezTo>
                      <a:pt x="5270" y="899"/>
                      <a:pt x="5268" y="883"/>
                      <a:pt x="5267" y="867"/>
                    </a:cubicBezTo>
                    <a:cubicBezTo>
                      <a:pt x="5266" y="836"/>
                      <a:pt x="5265" y="805"/>
                      <a:pt x="5261" y="775"/>
                    </a:cubicBezTo>
                    <a:cubicBezTo>
                      <a:pt x="5259" y="765"/>
                      <a:pt x="5259" y="755"/>
                      <a:pt x="5258" y="745"/>
                    </a:cubicBezTo>
                    <a:cubicBezTo>
                      <a:pt x="5257" y="734"/>
                      <a:pt x="5256" y="724"/>
                      <a:pt x="5256" y="713"/>
                    </a:cubicBezTo>
                    <a:cubicBezTo>
                      <a:pt x="5255" y="704"/>
                      <a:pt x="5252" y="696"/>
                      <a:pt x="5248" y="689"/>
                    </a:cubicBezTo>
                    <a:cubicBezTo>
                      <a:pt x="5246" y="686"/>
                      <a:pt x="5244" y="683"/>
                      <a:pt x="5243" y="680"/>
                    </a:cubicBezTo>
                    <a:cubicBezTo>
                      <a:pt x="5242" y="674"/>
                      <a:pt x="5240" y="667"/>
                      <a:pt x="5240" y="661"/>
                    </a:cubicBezTo>
                    <a:cubicBezTo>
                      <a:pt x="5240" y="648"/>
                      <a:pt x="5239" y="635"/>
                      <a:pt x="5244" y="622"/>
                    </a:cubicBezTo>
                    <a:cubicBezTo>
                      <a:pt x="5248" y="611"/>
                      <a:pt x="5251" y="598"/>
                      <a:pt x="5247" y="585"/>
                    </a:cubicBezTo>
                    <a:cubicBezTo>
                      <a:pt x="5246" y="581"/>
                      <a:pt x="5247" y="576"/>
                      <a:pt x="5247" y="571"/>
                    </a:cubicBezTo>
                    <a:cubicBezTo>
                      <a:pt x="5246" y="568"/>
                      <a:pt x="5247" y="565"/>
                      <a:pt x="5246" y="562"/>
                    </a:cubicBezTo>
                    <a:cubicBezTo>
                      <a:pt x="5242" y="551"/>
                      <a:pt x="5239" y="541"/>
                      <a:pt x="5235" y="530"/>
                    </a:cubicBezTo>
                    <a:cubicBezTo>
                      <a:pt x="5229" y="514"/>
                      <a:pt x="5223" y="498"/>
                      <a:pt x="5211" y="485"/>
                    </a:cubicBezTo>
                    <a:cubicBezTo>
                      <a:pt x="5208" y="482"/>
                      <a:pt x="5205" y="479"/>
                      <a:pt x="5202" y="476"/>
                    </a:cubicBezTo>
                    <a:cubicBezTo>
                      <a:pt x="5184" y="457"/>
                      <a:pt x="5163" y="444"/>
                      <a:pt x="5140" y="433"/>
                    </a:cubicBezTo>
                    <a:cubicBezTo>
                      <a:pt x="5133" y="430"/>
                      <a:pt x="5126" y="429"/>
                      <a:pt x="5119" y="426"/>
                    </a:cubicBezTo>
                    <a:cubicBezTo>
                      <a:pt x="5106" y="422"/>
                      <a:pt x="5093" y="417"/>
                      <a:pt x="5079" y="413"/>
                    </a:cubicBezTo>
                    <a:cubicBezTo>
                      <a:pt x="5073" y="411"/>
                      <a:pt x="5066" y="411"/>
                      <a:pt x="5059" y="410"/>
                    </a:cubicBezTo>
                    <a:cubicBezTo>
                      <a:pt x="5054" y="410"/>
                      <a:pt x="5049" y="411"/>
                      <a:pt x="5044" y="411"/>
                    </a:cubicBezTo>
                    <a:cubicBezTo>
                      <a:pt x="5036" y="411"/>
                      <a:pt x="5028" y="410"/>
                      <a:pt x="5020" y="410"/>
                    </a:cubicBezTo>
                    <a:cubicBezTo>
                      <a:pt x="5011" y="411"/>
                      <a:pt x="5002" y="412"/>
                      <a:pt x="4993" y="413"/>
                    </a:cubicBezTo>
                    <a:cubicBezTo>
                      <a:pt x="4968" y="416"/>
                      <a:pt x="4944" y="420"/>
                      <a:pt x="4920" y="426"/>
                    </a:cubicBezTo>
                    <a:cubicBezTo>
                      <a:pt x="4902" y="431"/>
                      <a:pt x="4885" y="435"/>
                      <a:pt x="4867" y="440"/>
                    </a:cubicBezTo>
                    <a:cubicBezTo>
                      <a:pt x="4864" y="440"/>
                      <a:pt x="4862" y="439"/>
                      <a:pt x="4858" y="438"/>
                    </a:cubicBezTo>
                    <a:cubicBezTo>
                      <a:pt x="4860" y="435"/>
                      <a:pt x="4861" y="433"/>
                      <a:pt x="4862" y="430"/>
                    </a:cubicBezTo>
                    <a:close/>
                    <a:moveTo>
                      <a:pt x="1574" y="1805"/>
                    </a:moveTo>
                    <a:cubicBezTo>
                      <a:pt x="1592" y="1805"/>
                      <a:pt x="1609" y="1805"/>
                      <a:pt x="1626" y="1805"/>
                    </a:cubicBezTo>
                    <a:cubicBezTo>
                      <a:pt x="1660" y="1805"/>
                      <a:pt x="1693" y="1804"/>
                      <a:pt x="1727" y="1804"/>
                    </a:cubicBezTo>
                    <a:cubicBezTo>
                      <a:pt x="1766" y="1804"/>
                      <a:pt x="1806" y="1805"/>
                      <a:pt x="1845" y="1805"/>
                    </a:cubicBezTo>
                    <a:cubicBezTo>
                      <a:pt x="1856" y="1805"/>
                      <a:pt x="1867" y="1805"/>
                      <a:pt x="1877" y="1805"/>
                    </a:cubicBezTo>
                    <a:cubicBezTo>
                      <a:pt x="1907" y="1805"/>
                      <a:pt x="1936" y="1805"/>
                      <a:pt x="1965" y="1804"/>
                    </a:cubicBezTo>
                    <a:cubicBezTo>
                      <a:pt x="2001" y="1804"/>
                      <a:pt x="2036" y="1803"/>
                      <a:pt x="2071" y="1802"/>
                    </a:cubicBezTo>
                    <a:cubicBezTo>
                      <a:pt x="2094" y="1802"/>
                      <a:pt x="2118" y="1803"/>
                      <a:pt x="2141" y="1802"/>
                    </a:cubicBezTo>
                    <a:cubicBezTo>
                      <a:pt x="2161" y="1801"/>
                      <a:pt x="2181" y="1800"/>
                      <a:pt x="2201" y="1801"/>
                    </a:cubicBezTo>
                    <a:cubicBezTo>
                      <a:pt x="2226" y="1802"/>
                      <a:pt x="2251" y="1802"/>
                      <a:pt x="2276" y="1802"/>
                    </a:cubicBezTo>
                    <a:cubicBezTo>
                      <a:pt x="2304" y="1802"/>
                      <a:pt x="2333" y="1801"/>
                      <a:pt x="2361" y="1802"/>
                    </a:cubicBezTo>
                    <a:cubicBezTo>
                      <a:pt x="2382" y="1802"/>
                      <a:pt x="2403" y="1804"/>
                      <a:pt x="2424" y="1804"/>
                    </a:cubicBezTo>
                    <a:cubicBezTo>
                      <a:pt x="2458" y="1804"/>
                      <a:pt x="2493" y="1804"/>
                      <a:pt x="2528" y="1804"/>
                    </a:cubicBezTo>
                    <a:cubicBezTo>
                      <a:pt x="2563" y="1803"/>
                      <a:pt x="2598" y="1802"/>
                      <a:pt x="2633" y="1802"/>
                    </a:cubicBezTo>
                    <a:cubicBezTo>
                      <a:pt x="2657" y="1801"/>
                      <a:pt x="2681" y="1800"/>
                      <a:pt x="2705" y="1800"/>
                    </a:cubicBezTo>
                    <a:cubicBezTo>
                      <a:pt x="2732" y="1799"/>
                      <a:pt x="2760" y="1800"/>
                      <a:pt x="2787" y="1799"/>
                    </a:cubicBezTo>
                    <a:cubicBezTo>
                      <a:pt x="2806" y="1799"/>
                      <a:pt x="2824" y="1798"/>
                      <a:pt x="2843" y="1798"/>
                    </a:cubicBezTo>
                    <a:cubicBezTo>
                      <a:pt x="2859" y="1798"/>
                      <a:pt x="2875" y="1799"/>
                      <a:pt x="2892" y="1799"/>
                    </a:cubicBezTo>
                    <a:cubicBezTo>
                      <a:pt x="2926" y="1798"/>
                      <a:pt x="2960" y="1797"/>
                      <a:pt x="2994" y="1796"/>
                    </a:cubicBezTo>
                    <a:cubicBezTo>
                      <a:pt x="3034" y="1795"/>
                      <a:pt x="3074" y="1795"/>
                      <a:pt x="3114" y="1794"/>
                    </a:cubicBezTo>
                    <a:cubicBezTo>
                      <a:pt x="3123" y="1794"/>
                      <a:pt x="3133" y="1794"/>
                      <a:pt x="3142" y="1793"/>
                    </a:cubicBezTo>
                    <a:cubicBezTo>
                      <a:pt x="3159" y="1793"/>
                      <a:pt x="3175" y="1792"/>
                      <a:pt x="3192" y="1791"/>
                    </a:cubicBezTo>
                    <a:cubicBezTo>
                      <a:pt x="3213" y="1791"/>
                      <a:pt x="3233" y="1791"/>
                      <a:pt x="3253" y="1791"/>
                    </a:cubicBezTo>
                    <a:cubicBezTo>
                      <a:pt x="3273" y="1790"/>
                      <a:pt x="3293" y="1789"/>
                      <a:pt x="3312" y="1788"/>
                    </a:cubicBezTo>
                    <a:cubicBezTo>
                      <a:pt x="3332" y="1787"/>
                      <a:pt x="3352" y="1787"/>
                      <a:pt x="3372" y="1786"/>
                    </a:cubicBezTo>
                    <a:cubicBezTo>
                      <a:pt x="3399" y="1786"/>
                      <a:pt x="3425" y="1786"/>
                      <a:pt x="3451" y="1786"/>
                    </a:cubicBezTo>
                    <a:cubicBezTo>
                      <a:pt x="3480" y="1786"/>
                      <a:pt x="3510" y="1786"/>
                      <a:pt x="3539" y="1785"/>
                    </a:cubicBezTo>
                    <a:cubicBezTo>
                      <a:pt x="3565" y="1785"/>
                      <a:pt x="3590" y="1783"/>
                      <a:pt x="3615" y="1782"/>
                    </a:cubicBezTo>
                    <a:cubicBezTo>
                      <a:pt x="3643" y="1781"/>
                      <a:pt x="3670" y="1781"/>
                      <a:pt x="3697" y="1780"/>
                    </a:cubicBezTo>
                    <a:cubicBezTo>
                      <a:pt x="3709" y="1780"/>
                      <a:pt x="3721" y="1780"/>
                      <a:pt x="3733" y="1779"/>
                    </a:cubicBezTo>
                    <a:cubicBezTo>
                      <a:pt x="3753" y="1779"/>
                      <a:pt x="3774" y="1778"/>
                      <a:pt x="3795" y="1777"/>
                    </a:cubicBezTo>
                    <a:cubicBezTo>
                      <a:pt x="3808" y="1777"/>
                      <a:pt x="3821" y="1777"/>
                      <a:pt x="3834" y="1776"/>
                    </a:cubicBezTo>
                    <a:cubicBezTo>
                      <a:pt x="3847" y="1776"/>
                      <a:pt x="3860" y="1775"/>
                      <a:pt x="3873" y="1775"/>
                    </a:cubicBezTo>
                    <a:cubicBezTo>
                      <a:pt x="3888" y="1774"/>
                      <a:pt x="3903" y="1775"/>
                      <a:pt x="3918" y="1775"/>
                    </a:cubicBezTo>
                    <a:cubicBezTo>
                      <a:pt x="3930" y="1775"/>
                      <a:pt x="3943" y="1774"/>
                      <a:pt x="3956" y="1774"/>
                    </a:cubicBezTo>
                    <a:cubicBezTo>
                      <a:pt x="3969" y="1774"/>
                      <a:pt x="3983" y="1775"/>
                      <a:pt x="3997" y="1776"/>
                    </a:cubicBezTo>
                    <a:cubicBezTo>
                      <a:pt x="4013" y="1777"/>
                      <a:pt x="4029" y="1779"/>
                      <a:pt x="4046" y="1779"/>
                    </a:cubicBezTo>
                    <a:cubicBezTo>
                      <a:pt x="4065" y="1780"/>
                      <a:pt x="4085" y="1780"/>
                      <a:pt x="4105" y="1780"/>
                    </a:cubicBezTo>
                    <a:cubicBezTo>
                      <a:pt x="4121" y="1780"/>
                      <a:pt x="4137" y="1781"/>
                      <a:pt x="4154" y="1781"/>
                    </a:cubicBezTo>
                    <a:cubicBezTo>
                      <a:pt x="4174" y="1781"/>
                      <a:pt x="4195" y="1780"/>
                      <a:pt x="4216" y="1779"/>
                    </a:cubicBezTo>
                    <a:cubicBezTo>
                      <a:pt x="4239" y="1779"/>
                      <a:pt x="4263" y="1779"/>
                      <a:pt x="4287" y="1779"/>
                    </a:cubicBezTo>
                    <a:cubicBezTo>
                      <a:pt x="4309" y="1779"/>
                      <a:pt x="4330" y="1779"/>
                      <a:pt x="4352" y="1780"/>
                    </a:cubicBezTo>
                    <a:cubicBezTo>
                      <a:pt x="4389" y="1781"/>
                      <a:pt x="4426" y="1778"/>
                      <a:pt x="4463" y="1779"/>
                    </a:cubicBezTo>
                    <a:cubicBezTo>
                      <a:pt x="4469" y="1780"/>
                      <a:pt x="4475" y="1779"/>
                      <a:pt x="4481" y="1779"/>
                    </a:cubicBezTo>
                    <a:cubicBezTo>
                      <a:pt x="4485" y="1779"/>
                      <a:pt x="4490" y="1778"/>
                      <a:pt x="4494" y="1778"/>
                    </a:cubicBezTo>
                    <a:cubicBezTo>
                      <a:pt x="4502" y="1778"/>
                      <a:pt x="4510" y="1779"/>
                      <a:pt x="4519" y="1779"/>
                    </a:cubicBezTo>
                    <a:cubicBezTo>
                      <a:pt x="4541" y="1778"/>
                      <a:pt x="4564" y="1775"/>
                      <a:pt x="4587" y="1774"/>
                    </a:cubicBezTo>
                    <a:cubicBezTo>
                      <a:pt x="4609" y="1773"/>
                      <a:pt x="4631" y="1771"/>
                      <a:pt x="4654" y="1773"/>
                    </a:cubicBezTo>
                    <a:cubicBezTo>
                      <a:pt x="4660" y="1774"/>
                      <a:pt x="4663" y="1771"/>
                      <a:pt x="4664" y="1764"/>
                    </a:cubicBezTo>
                    <a:cubicBezTo>
                      <a:pt x="4664" y="1761"/>
                      <a:pt x="4664" y="1757"/>
                      <a:pt x="4664" y="1753"/>
                    </a:cubicBezTo>
                    <a:cubicBezTo>
                      <a:pt x="4663" y="1749"/>
                      <a:pt x="4662" y="1745"/>
                      <a:pt x="4662" y="1740"/>
                    </a:cubicBezTo>
                    <a:cubicBezTo>
                      <a:pt x="4663" y="1721"/>
                      <a:pt x="4663" y="1701"/>
                      <a:pt x="4664" y="1681"/>
                    </a:cubicBezTo>
                    <a:cubicBezTo>
                      <a:pt x="4664" y="1664"/>
                      <a:pt x="4665" y="1646"/>
                      <a:pt x="4665" y="1628"/>
                    </a:cubicBezTo>
                    <a:cubicBezTo>
                      <a:pt x="4665" y="1621"/>
                      <a:pt x="4665" y="1614"/>
                      <a:pt x="4665" y="1606"/>
                    </a:cubicBezTo>
                    <a:cubicBezTo>
                      <a:pt x="4664" y="1606"/>
                      <a:pt x="4663" y="1605"/>
                      <a:pt x="4661" y="1605"/>
                    </a:cubicBezTo>
                    <a:cubicBezTo>
                      <a:pt x="4654" y="1605"/>
                      <a:pt x="4646" y="1606"/>
                      <a:pt x="4638" y="1606"/>
                    </a:cubicBezTo>
                    <a:cubicBezTo>
                      <a:pt x="4618" y="1605"/>
                      <a:pt x="4597" y="1604"/>
                      <a:pt x="4577" y="1604"/>
                    </a:cubicBezTo>
                    <a:cubicBezTo>
                      <a:pt x="4570" y="1604"/>
                      <a:pt x="4563" y="1604"/>
                      <a:pt x="4555" y="1604"/>
                    </a:cubicBezTo>
                    <a:cubicBezTo>
                      <a:pt x="4541" y="1603"/>
                      <a:pt x="4526" y="1601"/>
                      <a:pt x="4511" y="1600"/>
                    </a:cubicBezTo>
                    <a:cubicBezTo>
                      <a:pt x="4488" y="1598"/>
                      <a:pt x="4464" y="1601"/>
                      <a:pt x="4440" y="1598"/>
                    </a:cubicBezTo>
                    <a:cubicBezTo>
                      <a:pt x="4427" y="1597"/>
                      <a:pt x="4413" y="1598"/>
                      <a:pt x="4399" y="1597"/>
                    </a:cubicBezTo>
                    <a:cubicBezTo>
                      <a:pt x="4379" y="1597"/>
                      <a:pt x="4358" y="1596"/>
                      <a:pt x="4338" y="1596"/>
                    </a:cubicBezTo>
                    <a:cubicBezTo>
                      <a:pt x="4318" y="1596"/>
                      <a:pt x="4298" y="1597"/>
                      <a:pt x="4277" y="1597"/>
                    </a:cubicBezTo>
                    <a:cubicBezTo>
                      <a:pt x="4268" y="1597"/>
                      <a:pt x="4259" y="1596"/>
                      <a:pt x="4250" y="1596"/>
                    </a:cubicBezTo>
                    <a:cubicBezTo>
                      <a:pt x="4213" y="1595"/>
                      <a:pt x="4177" y="1594"/>
                      <a:pt x="4140" y="1594"/>
                    </a:cubicBezTo>
                    <a:cubicBezTo>
                      <a:pt x="4110" y="1594"/>
                      <a:pt x="4081" y="1594"/>
                      <a:pt x="4052" y="1595"/>
                    </a:cubicBezTo>
                    <a:cubicBezTo>
                      <a:pt x="4020" y="1595"/>
                      <a:pt x="3988" y="1596"/>
                      <a:pt x="3956" y="1596"/>
                    </a:cubicBezTo>
                    <a:cubicBezTo>
                      <a:pt x="3931" y="1597"/>
                      <a:pt x="3906" y="1597"/>
                      <a:pt x="3881" y="1597"/>
                    </a:cubicBezTo>
                    <a:cubicBezTo>
                      <a:pt x="3866" y="1598"/>
                      <a:pt x="3852" y="1597"/>
                      <a:pt x="3837" y="1597"/>
                    </a:cubicBezTo>
                    <a:cubicBezTo>
                      <a:pt x="3804" y="1598"/>
                      <a:pt x="3770" y="1598"/>
                      <a:pt x="3737" y="1598"/>
                    </a:cubicBezTo>
                    <a:cubicBezTo>
                      <a:pt x="3713" y="1598"/>
                      <a:pt x="3689" y="1598"/>
                      <a:pt x="3666" y="1598"/>
                    </a:cubicBezTo>
                    <a:cubicBezTo>
                      <a:pt x="3630" y="1599"/>
                      <a:pt x="3594" y="1600"/>
                      <a:pt x="3559" y="1602"/>
                    </a:cubicBezTo>
                    <a:cubicBezTo>
                      <a:pt x="3548" y="1602"/>
                      <a:pt x="3537" y="1603"/>
                      <a:pt x="3526" y="1603"/>
                    </a:cubicBezTo>
                    <a:cubicBezTo>
                      <a:pt x="3511" y="1604"/>
                      <a:pt x="3496" y="1605"/>
                      <a:pt x="3481" y="1606"/>
                    </a:cubicBezTo>
                    <a:cubicBezTo>
                      <a:pt x="3460" y="1607"/>
                      <a:pt x="3438" y="1607"/>
                      <a:pt x="3417" y="1608"/>
                    </a:cubicBezTo>
                    <a:cubicBezTo>
                      <a:pt x="3393" y="1610"/>
                      <a:pt x="3370" y="1612"/>
                      <a:pt x="3346" y="1613"/>
                    </a:cubicBezTo>
                    <a:cubicBezTo>
                      <a:pt x="3309" y="1614"/>
                      <a:pt x="3272" y="1615"/>
                      <a:pt x="3235" y="1616"/>
                    </a:cubicBezTo>
                    <a:cubicBezTo>
                      <a:pt x="3224" y="1616"/>
                      <a:pt x="3212" y="1617"/>
                      <a:pt x="3201" y="1617"/>
                    </a:cubicBezTo>
                    <a:cubicBezTo>
                      <a:pt x="3188" y="1618"/>
                      <a:pt x="3175" y="1619"/>
                      <a:pt x="3162" y="1619"/>
                    </a:cubicBezTo>
                    <a:cubicBezTo>
                      <a:pt x="3142" y="1620"/>
                      <a:pt x="3122" y="1619"/>
                      <a:pt x="3102" y="1620"/>
                    </a:cubicBezTo>
                    <a:cubicBezTo>
                      <a:pt x="3073" y="1620"/>
                      <a:pt x="3044" y="1621"/>
                      <a:pt x="3015" y="1622"/>
                    </a:cubicBezTo>
                    <a:cubicBezTo>
                      <a:pt x="3007" y="1622"/>
                      <a:pt x="2999" y="1622"/>
                      <a:pt x="2992" y="1622"/>
                    </a:cubicBezTo>
                    <a:cubicBezTo>
                      <a:pt x="2971" y="1624"/>
                      <a:pt x="2950" y="1625"/>
                      <a:pt x="2929" y="1626"/>
                    </a:cubicBezTo>
                    <a:cubicBezTo>
                      <a:pt x="2907" y="1627"/>
                      <a:pt x="2886" y="1626"/>
                      <a:pt x="2864" y="1627"/>
                    </a:cubicBezTo>
                    <a:cubicBezTo>
                      <a:pt x="2829" y="1628"/>
                      <a:pt x="2794" y="1629"/>
                      <a:pt x="2759" y="1630"/>
                    </a:cubicBezTo>
                    <a:cubicBezTo>
                      <a:pt x="2739" y="1630"/>
                      <a:pt x="2719" y="1630"/>
                      <a:pt x="2699" y="1630"/>
                    </a:cubicBezTo>
                    <a:cubicBezTo>
                      <a:pt x="2684" y="1631"/>
                      <a:pt x="2669" y="1632"/>
                      <a:pt x="2654" y="1633"/>
                    </a:cubicBezTo>
                    <a:cubicBezTo>
                      <a:pt x="2633" y="1634"/>
                      <a:pt x="2611" y="1635"/>
                      <a:pt x="2590" y="1636"/>
                    </a:cubicBezTo>
                    <a:cubicBezTo>
                      <a:pt x="2578" y="1636"/>
                      <a:pt x="2566" y="1636"/>
                      <a:pt x="2555" y="1636"/>
                    </a:cubicBezTo>
                    <a:cubicBezTo>
                      <a:pt x="2547" y="1649"/>
                      <a:pt x="2542" y="1647"/>
                      <a:pt x="2536" y="1636"/>
                    </a:cubicBezTo>
                    <a:cubicBezTo>
                      <a:pt x="2530" y="1636"/>
                      <a:pt x="2524" y="1635"/>
                      <a:pt x="2517" y="1635"/>
                    </a:cubicBezTo>
                    <a:cubicBezTo>
                      <a:pt x="2501" y="1635"/>
                      <a:pt x="2485" y="1636"/>
                      <a:pt x="2469" y="1636"/>
                    </a:cubicBezTo>
                    <a:cubicBezTo>
                      <a:pt x="2434" y="1636"/>
                      <a:pt x="2398" y="1636"/>
                      <a:pt x="2362" y="1637"/>
                    </a:cubicBezTo>
                    <a:cubicBezTo>
                      <a:pt x="2337" y="1637"/>
                      <a:pt x="2311" y="1638"/>
                      <a:pt x="2286" y="1638"/>
                    </a:cubicBezTo>
                    <a:cubicBezTo>
                      <a:pt x="2262" y="1639"/>
                      <a:pt x="2238" y="1638"/>
                      <a:pt x="2214" y="1640"/>
                    </a:cubicBezTo>
                    <a:cubicBezTo>
                      <a:pt x="2205" y="1641"/>
                      <a:pt x="2196" y="1641"/>
                      <a:pt x="2188" y="1641"/>
                    </a:cubicBezTo>
                    <a:cubicBezTo>
                      <a:pt x="2161" y="1643"/>
                      <a:pt x="2134" y="1645"/>
                      <a:pt x="2108" y="1646"/>
                    </a:cubicBezTo>
                    <a:cubicBezTo>
                      <a:pt x="2088" y="1647"/>
                      <a:pt x="2068" y="1647"/>
                      <a:pt x="2048" y="1648"/>
                    </a:cubicBezTo>
                    <a:cubicBezTo>
                      <a:pt x="2033" y="1648"/>
                      <a:pt x="2019" y="1648"/>
                      <a:pt x="2004" y="1649"/>
                    </a:cubicBezTo>
                    <a:cubicBezTo>
                      <a:pt x="1986" y="1650"/>
                      <a:pt x="1967" y="1652"/>
                      <a:pt x="1948" y="1652"/>
                    </a:cubicBezTo>
                    <a:cubicBezTo>
                      <a:pt x="1921" y="1653"/>
                      <a:pt x="1894" y="1653"/>
                      <a:pt x="1867" y="1653"/>
                    </a:cubicBezTo>
                    <a:cubicBezTo>
                      <a:pt x="1838" y="1653"/>
                      <a:pt x="1809" y="1654"/>
                      <a:pt x="1780" y="1653"/>
                    </a:cubicBezTo>
                    <a:cubicBezTo>
                      <a:pt x="1758" y="1653"/>
                      <a:pt x="1736" y="1652"/>
                      <a:pt x="1714" y="1651"/>
                    </a:cubicBezTo>
                    <a:cubicBezTo>
                      <a:pt x="1694" y="1650"/>
                      <a:pt x="1674" y="1649"/>
                      <a:pt x="1653" y="1649"/>
                    </a:cubicBezTo>
                    <a:cubicBezTo>
                      <a:pt x="1651" y="1649"/>
                      <a:pt x="1647" y="1649"/>
                      <a:pt x="1646" y="1651"/>
                    </a:cubicBezTo>
                    <a:cubicBezTo>
                      <a:pt x="1642" y="1655"/>
                      <a:pt x="1637" y="1655"/>
                      <a:pt x="1632" y="1653"/>
                    </a:cubicBezTo>
                    <a:cubicBezTo>
                      <a:pt x="1623" y="1650"/>
                      <a:pt x="1615" y="1649"/>
                      <a:pt x="1605" y="1651"/>
                    </a:cubicBezTo>
                    <a:cubicBezTo>
                      <a:pt x="1600" y="1653"/>
                      <a:pt x="1593" y="1655"/>
                      <a:pt x="1587" y="1655"/>
                    </a:cubicBezTo>
                    <a:cubicBezTo>
                      <a:pt x="1582" y="1656"/>
                      <a:pt x="1576" y="1655"/>
                      <a:pt x="1570" y="1655"/>
                    </a:cubicBezTo>
                    <a:cubicBezTo>
                      <a:pt x="1571" y="1681"/>
                      <a:pt x="1573" y="1705"/>
                      <a:pt x="1573" y="1730"/>
                    </a:cubicBezTo>
                    <a:cubicBezTo>
                      <a:pt x="1574" y="1755"/>
                      <a:pt x="1574" y="1780"/>
                      <a:pt x="1574" y="1805"/>
                    </a:cubicBezTo>
                    <a:close/>
                    <a:moveTo>
                      <a:pt x="2505" y="675"/>
                    </a:moveTo>
                    <a:cubicBezTo>
                      <a:pt x="2504" y="676"/>
                      <a:pt x="2501" y="678"/>
                      <a:pt x="2499" y="678"/>
                    </a:cubicBezTo>
                    <a:cubicBezTo>
                      <a:pt x="2493" y="674"/>
                      <a:pt x="2487" y="680"/>
                      <a:pt x="2481" y="680"/>
                    </a:cubicBezTo>
                    <a:cubicBezTo>
                      <a:pt x="2478" y="680"/>
                      <a:pt x="2474" y="680"/>
                      <a:pt x="2471" y="681"/>
                    </a:cubicBezTo>
                    <a:cubicBezTo>
                      <a:pt x="2468" y="681"/>
                      <a:pt x="2466" y="684"/>
                      <a:pt x="2463" y="683"/>
                    </a:cubicBezTo>
                    <a:cubicBezTo>
                      <a:pt x="2454" y="682"/>
                      <a:pt x="2446" y="682"/>
                      <a:pt x="2437" y="681"/>
                    </a:cubicBezTo>
                    <a:cubicBezTo>
                      <a:pt x="2413" y="680"/>
                      <a:pt x="2389" y="677"/>
                      <a:pt x="2364" y="674"/>
                    </a:cubicBezTo>
                    <a:cubicBezTo>
                      <a:pt x="2364" y="675"/>
                      <a:pt x="2363" y="676"/>
                      <a:pt x="2362" y="677"/>
                    </a:cubicBezTo>
                    <a:cubicBezTo>
                      <a:pt x="2355" y="685"/>
                      <a:pt x="2354" y="685"/>
                      <a:pt x="2346" y="679"/>
                    </a:cubicBezTo>
                    <a:cubicBezTo>
                      <a:pt x="2343" y="677"/>
                      <a:pt x="2341" y="675"/>
                      <a:pt x="2338" y="674"/>
                    </a:cubicBezTo>
                    <a:cubicBezTo>
                      <a:pt x="2334" y="673"/>
                      <a:pt x="2329" y="673"/>
                      <a:pt x="2325" y="670"/>
                    </a:cubicBezTo>
                    <a:cubicBezTo>
                      <a:pt x="2317" y="664"/>
                      <a:pt x="2305" y="668"/>
                      <a:pt x="2297" y="661"/>
                    </a:cubicBezTo>
                    <a:cubicBezTo>
                      <a:pt x="2297" y="661"/>
                      <a:pt x="2296" y="661"/>
                      <a:pt x="2296" y="662"/>
                    </a:cubicBezTo>
                    <a:cubicBezTo>
                      <a:pt x="2294" y="666"/>
                      <a:pt x="2291" y="664"/>
                      <a:pt x="2288" y="663"/>
                    </a:cubicBezTo>
                    <a:cubicBezTo>
                      <a:pt x="2280" y="661"/>
                      <a:pt x="2272" y="659"/>
                      <a:pt x="2264" y="658"/>
                    </a:cubicBezTo>
                    <a:cubicBezTo>
                      <a:pt x="2255" y="657"/>
                      <a:pt x="2246" y="659"/>
                      <a:pt x="2237" y="658"/>
                    </a:cubicBezTo>
                    <a:cubicBezTo>
                      <a:pt x="2227" y="658"/>
                      <a:pt x="2218" y="658"/>
                      <a:pt x="2209" y="661"/>
                    </a:cubicBezTo>
                    <a:cubicBezTo>
                      <a:pt x="2203" y="663"/>
                      <a:pt x="2200" y="665"/>
                      <a:pt x="2201" y="672"/>
                    </a:cubicBezTo>
                    <a:cubicBezTo>
                      <a:pt x="2201" y="678"/>
                      <a:pt x="2202" y="683"/>
                      <a:pt x="2198" y="688"/>
                    </a:cubicBezTo>
                    <a:cubicBezTo>
                      <a:pt x="2197" y="689"/>
                      <a:pt x="2197" y="692"/>
                      <a:pt x="2197" y="694"/>
                    </a:cubicBezTo>
                    <a:cubicBezTo>
                      <a:pt x="2198" y="699"/>
                      <a:pt x="2201" y="704"/>
                      <a:pt x="2199" y="708"/>
                    </a:cubicBezTo>
                    <a:cubicBezTo>
                      <a:pt x="2196" y="717"/>
                      <a:pt x="2198" y="725"/>
                      <a:pt x="2198" y="733"/>
                    </a:cubicBezTo>
                    <a:cubicBezTo>
                      <a:pt x="2197" y="740"/>
                      <a:pt x="2198" y="748"/>
                      <a:pt x="2196" y="756"/>
                    </a:cubicBezTo>
                    <a:cubicBezTo>
                      <a:pt x="2194" y="773"/>
                      <a:pt x="2193" y="790"/>
                      <a:pt x="2192" y="808"/>
                    </a:cubicBezTo>
                    <a:cubicBezTo>
                      <a:pt x="2191" y="820"/>
                      <a:pt x="2191" y="833"/>
                      <a:pt x="2188" y="845"/>
                    </a:cubicBezTo>
                    <a:cubicBezTo>
                      <a:pt x="2183" y="869"/>
                      <a:pt x="2176" y="892"/>
                      <a:pt x="2171" y="915"/>
                    </a:cubicBezTo>
                    <a:cubicBezTo>
                      <a:pt x="2167" y="929"/>
                      <a:pt x="2160" y="943"/>
                      <a:pt x="2153" y="956"/>
                    </a:cubicBezTo>
                    <a:cubicBezTo>
                      <a:pt x="2151" y="959"/>
                      <a:pt x="2151" y="961"/>
                      <a:pt x="2150" y="965"/>
                    </a:cubicBezTo>
                    <a:cubicBezTo>
                      <a:pt x="2164" y="964"/>
                      <a:pt x="2177" y="963"/>
                      <a:pt x="2191" y="963"/>
                    </a:cubicBezTo>
                    <a:cubicBezTo>
                      <a:pt x="2195" y="962"/>
                      <a:pt x="2199" y="962"/>
                      <a:pt x="2204" y="962"/>
                    </a:cubicBezTo>
                    <a:cubicBezTo>
                      <a:pt x="2212" y="962"/>
                      <a:pt x="2221" y="963"/>
                      <a:pt x="2230" y="963"/>
                    </a:cubicBezTo>
                    <a:cubicBezTo>
                      <a:pt x="2241" y="963"/>
                      <a:pt x="2252" y="964"/>
                      <a:pt x="2262" y="964"/>
                    </a:cubicBezTo>
                    <a:cubicBezTo>
                      <a:pt x="2266" y="956"/>
                      <a:pt x="2270" y="948"/>
                      <a:pt x="2275" y="940"/>
                    </a:cubicBezTo>
                    <a:cubicBezTo>
                      <a:pt x="2277" y="935"/>
                      <a:pt x="2281" y="932"/>
                      <a:pt x="2286" y="930"/>
                    </a:cubicBezTo>
                    <a:cubicBezTo>
                      <a:pt x="2298" y="925"/>
                      <a:pt x="2311" y="925"/>
                      <a:pt x="2324" y="928"/>
                    </a:cubicBezTo>
                    <a:cubicBezTo>
                      <a:pt x="2345" y="932"/>
                      <a:pt x="2357" y="944"/>
                      <a:pt x="2367" y="961"/>
                    </a:cubicBezTo>
                    <a:cubicBezTo>
                      <a:pt x="2370" y="966"/>
                      <a:pt x="2371" y="971"/>
                      <a:pt x="2374" y="975"/>
                    </a:cubicBezTo>
                    <a:cubicBezTo>
                      <a:pt x="2381" y="982"/>
                      <a:pt x="2382" y="990"/>
                      <a:pt x="2383" y="999"/>
                    </a:cubicBezTo>
                    <a:cubicBezTo>
                      <a:pt x="2389" y="999"/>
                      <a:pt x="2396" y="999"/>
                      <a:pt x="2403" y="1000"/>
                    </a:cubicBezTo>
                    <a:cubicBezTo>
                      <a:pt x="2418" y="1002"/>
                      <a:pt x="2433" y="1000"/>
                      <a:pt x="2449" y="1001"/>
                    </a:cubicBezTo>
                    <a:cubicBezTo>
                      <a:pt x="2468" y="1002"/>
                      <a:pt x="2488" y="1001"/>
                      <a:pt x="2507" y="1002"/>
                    </a:cubicBezTo>
                    <a:cubicBezTo>
                      <a:pt x="2511" y="1002"/>
                      <a:pt x="2514" y="1002"/>
                      <a:pt x="2517" y="1003"/>
                    </a:cubicBezTo>
                    <a:cubicBezTo>
                      <a:pt x="2532" y="1004"/>
                      <a:pt x="2546" y="1004"/>
                      <a:pt x="2560" y="1005"/>
                    </a:cubicBezTo>
                    <a:cubicBezTo>
                      <a:pt x="2565" y="1006"/>
                      <a:pt x="2571" y="1006"/>
                      <a:pt x="2576" y="1007"/>
                    </a:cubicBezTo>
                    <a:cubicBezTo>
                      <a:pt x="2589" y="1010"/>
                      <a:pt x="2601" y="1009"/>
                      <a:pt x="2614" y="1007"/>
                    </a:cubicBezTo>
                    <a:cubicBezTo>
                      <a:pt x="2629" y="1005"/>
                      <a:pt x="2644" y="1005"/>
                      <a:pt x="2660" y="1005"/>
                    </a:cubicBezTo>
                    <a:cubicBezTo>
                      <a:pt x="2665" y="1005"/>
                      <a:pt x="2671" y="1005"/>
                      <a:pt x="2676" y="1005"/>
                    </a:cubicBezTo>
                    <a:cubicBezTo>
                      <a:pt x="2690" y="1004"/>
                      <a:pt x="2705" y="1003"/>
                      <a:pt x="2719" y="1002"/>
                    </a:cubicBezTo>
                    <a:cubicBezTo>
                      <a:pt x="2720" y="1002"/>
                      <a:pt x="2720" y="1003"/>
                      <a:pt x="2721" y="1003"/>
                    </a:cubicBezTo>
                    <a:cubicBezTo>
                      <a:pt x="2724" y="1002"/>
                      <a:pt x="2727" y="1002"/>
                      <a:pt x="2730" y="1001"/>
                    </a:cubicBezTo>
                    <a:cubicBezTo>
                      <a:pt x="2741" y="997"/>
                      <a:pt x="2751" y="992"/>
                      <a:pt x="2761" y="989"/>
                    </a:cubicBezTo>
                    <a:cubicBezTo>
                      <a:pt x="2790" y="982"/>
                      <a:pt x="2820" y="976"/>
                      <a:pt x="2849" y="970"/>
                    </a:cubicBezTo>
                    <a:cubicBezTo>
                      <a:pt x="2854" y="969"/>
                      <a:pt x="2858" y="966"/>
                      <a:pt x="2862" y="964"/>
                    </a:cubicBezTo>
                    <a:cubicBezTo>
                      <a:pt x="2866" y="962"/>
                      <a:pt x="2869" y="960"/>
                      <a:pt x="2873" y="958"/>
                    </a:cubicBezTo>
                    <a:cubicBezTo>
                      <a:pt x="2880" y="955"/>
                      <a:pt x="2886" y="954"/>
                      <a:pt x="2893" y="951"/>
                    </a:cubicBezTo>
                    <a:cubicBezTo>
                      <a:pt x="2913" y="941"/>
                      <a:pt x="2932" y="931"/>
                      <a:pt x="2947" y="914"/>
                    </a:cubicBezTo>
                    <a:cubicBezTo>
                      <a:pt x="2949" y="911"/>
                      <a:pt x="2953" y="909"/>
                      <a:pt x="2957" y="906"/>
                    </a:cubicBezTo>
                    <a:cubicBezTo>
                      <a:pt x="2972" y="895"/>
                      <a:pt x="2988" y="884"/>
                      <a:pt x="3001" y="869"/>
                    </a:cubicBezTo>
                    <a:cubicBezTo>
                      <a:pt x="3012" y="856"/>
                      <a:pt x="3024" y="844"/>
                      <a:pt x="3035" y="831"/>
                    </a:cubicBezTo>
                    <a:cubicBezTo>
                      <a:pt x="3040" y="826"/>
                      <a:pt x="3044" y="821"/>
                      <a:pt x="3048" y="815"/>
                    </a:cubicBezTo>
                    <a:cubicBezTo>
                      <a:pt x="3049" y="814"/>
                      <a:pt x="3051" y="811"/>
                      <a:pt x="3050" y="810"/>
                    </a:cubicBezTo>
                    <a:cubicBezTo>
                      <a:pt x="3047" y="805"/>
                      <a:pt x="3052" y="803"/>
                      <a:pt x="3052" y="799"/>
                    </a:cubicBezTo>
                    <a:cubicBezTo>
                      <a:pt x="3051" y="798"/>
                      <a:pt x="3050" y="797"/>
                      <a:pt x="3049" y="795"/>
                    </a:cubicBezTo>
                    <a:cubicBezTo>
                      <a:pt x="3062" y="791"/>
                      <a:pt x="3064" y="781"/>
                      <a:pt x="3055" y="771"/>
                    </a:cubicBezTo>
                    <a:cubicBezTo>
                      <a:pt x="3047" y="763"/>
                      <a:pt x="3038" y="757"/>
                      <a:pt x="3030" y="749"/>
                    </a:cubicBezTo>
                    <a:cubicBezTo>
                      <a:pt x="3023" y="743"/>
                      <a:pt x="3015" y="738"/>
                      <a:pt x="3009" y="730"/>
                    </a:cubicBezTo>
                    <a:cubicBezTo>
                      <a:pt x="3003" y="721"/>
                      <a:pt x="2995" y="712"/>
                      <a:pt x="2985" y="706"/>
                    </a:cubicBezTo>
                    <a:cubicBezTo>
                      <a:pt x="2977" y="702"/>
                      <a:pt x="2970" y="696"/>
                      <a:pt x="2964" y="690"/>
                    </a:cubicBezTo>
                    <a:cubicBezTo>
                      <a:pt x="2960" y="687"/>
                      <a:pt x="2958" y="684"/>
                      <a:pt x="2955" y="681"/>
                    </a:cubicBezTo>
                    <a:cubicBezTo>
                      <a:pt x="2949" y="677"/>
                      <a:pt x="2942" y="673"/>
                      <a:pt x="2936" y="669"/>
                    </a:cubicBezTo>
                    <a:cubicBezTo>
                      <a:pt x="2921" y="659"/>
                      <a:pt x="2908" y="646"/>
                      <a:pt x="2891" y="639"/>
                    </a:cubicBezTo>
                    <a:cubicBezTo>
                      <a:pt x="2890" y="638"/>
                      <a:pt x="2888" y="637"/>
                      <a:pt x="2887" y="635"/>
                    </a:cubicBezTo>
                    <a:cubicBezTo>
                      <a:pt x="2885" y="634"/>
                      <a:pt x="2884" y="632"/>
                      <a:pt x="2883" y="632"/>
                    </a:cubicBezTo>
                    <a:cubicBezTo>
                      <a:pt x="2872" y="632"/>
                      <a:pt x="2863" y="625"/>
                      <a:pt x="2854" y="622"/>
                    </a:cubicBezTo>
                    <a:cubicBezTo>
                      <a:pt x="2836" y="614"/>
                      <a:pt x="2818" y="611"/>
                      <a:pt x="2799" y="609"/>
                    </a:cubicBezTo>
                    <a:cubicBezTo>
                      <a:pt x="2796" y="619"/>
                      <a:pt x="2789" y="626"/>
                      <a:pt x="2782" y="633"/>
                    </a:cubicBezTo>
                    <a:cubicBezTo>
                      <a:pt x="2780" y="635"/>
                      <a:pt x="2778" y="637"/>
                      <a:pt x="2776" y="639"/>
                    </a:cubicBezTo>
                    <a:cubicBezTo>
                      <a:pt x="2771" y="643"/>
                      <a:pt x="2766" y="648"/>
                      <a:pt x="2760" y="651"/>
                    </a:cubicBezTo>
                    <a:cubicBezTo>
                      <a:pt x="2741" y="659"/>
                      <a:pt x="2722" y="658"/>
                      <a:pt x="2703" y="654"/>
                    </a:cubicBezTo>
                    <a:cubicBezTo>
                      <a:pt x="2690" y="652"/>
                      <a:pt x="2681" y="643"/>
                      <a:pt x="2672" y="634"/>
                    </a:cubicBezTo>
                    <a:cubicBezTo>
                      <a:pt x="2670" y="632"/>
                      <a:pt x="2668" y="630"/>
                      <a:pt x="2666" y="629"/>
                    </a:cubicBezTo>
                    <a:cubicBezTo>
                      <a:pt x="2660" y="626"/>
                      <a:pt x="2655" y="623"/>
                      <a:pt x="2648" y="620"/>
                    </a:cubicBezTo>
                    <a:cubicBezTo>
                      <a:pt x="2647" y="622"/>
                      <a:pt x="2644" y="624"/>
                      <a:pt x="2641" y="626"/>
                    </a:cubicBezTo>
                    <a:cubicBezTo>
                      <a:pt x="2627" y="636"/>
                      <a:pt x="2614" y="649"/>
                      <a:pt x="2594" y="649"/>
                    </a:cubicBezTo>
                    <a:cubicBezTo>
                      <a:pt x="2592" y="649"/>
                      <a:pt x="2590" y="651"/>
                      <a:pt x="2588" y="652"/>
                    </a:cubicBezTo>
                    <a:cubicBezTo>
                      <a:pt x="2586" y="654"/>
                      <a:pt x="2584" y="655"/>
                      <a:pt x="2582" y="656"/>
                    </a:cubicBezTo>
                    <a:cubicBezTo>
                      <a:pt x="2569" y="660"/>
                      <a:pt x="2556" y="663"/>
                      <a:pt x="2543" y="667"/>
                    </a:cubicBezTo>
                    <a:cubicBezTo>
                      <a:pt x="2535" y="669"/>
                      <a:pt x="2525" y="668"/>
                      <a:pt x="2517" y="674"/>
                    </a:cubicBezTo>
                    <a:cubicBezTo>
                      <a:pt x="2515" y="675"/>
                      <a:pt x="2510" y="675"/>
                      <a:pt x="2505" y="675"/>
                    </a:cubicBezTo>
                    <a:close/>
                    <a:moveTo>
                      <a:pt x="4332" y="1150"/>
                    </a:moveTo>
                    <a:cubicBezTo>
                      <a:pt x="4331" y="1150"/>
                      <a:pt x="4331" y="1151"/>
                      <a:pt x="4331" y="1151"/>
                    </a:cubicBezTo>
                    <a:cubicBezTo>
                      <a:pt x="4336" y="1155"/>
                      <a:pt x="4341" y="1160"/>
                      <a:pt x="4346" y="1163"/>
                    </a:cubicBezTo>
                    <a:cubicBezTo>
                      <a:pt x="4353" y="1167"/>
                      <a:pt x="4360" y="1172"/>
                      <a:pt x="4367" y="1175"/>
                    </a:cubicBezTo>
                    <a:cubicBezTo>
                      <a:pt x="4375" y="1178"/>
                      <a:pt x="4378" y="1185"/>
                      <a:pt x="4386" y="1189"/>
                    </a:cubicBezTo>
                    <a:cubicBezTo>
                      <a:pt x="4398" y="1195"/>
                      <a:pt x="4407" y="1208"/>
                      <a:pt x="4421" y="1213"/>
                    </a:cubicBezTo>
                    <a:cubicBezTo>
                      <a:pt x="4421" y="1213"/>
                      <a:pt x="4421" y="1214"/>
                      <a:pt x="4422" y="1215"/>
                    </a:cubicBezTo>
                    <a:cubicBezTo>
                      <a:pt x="4427" y="1220"/>
                      <a:pt x="4431" y="1225"/>
                      <a:pt x="4436" y="1231"/>
                    </a:cubicBezTo>
                    <a:cubicBezTo>
                      <a:pt x="4442" y="1237"/>
                      <a:pt x="4448" y="1244"/>
                      <a:pt x="4455" y="1251"/>
                    </a:cubicBezTo>
                    <a:cubicBezTo>
                      <a:pt x="4462" y="1257"/>
                      <a:pt x="4468" y="1265"/>
                      <a:pt x="4474" y="1272"/>
                    </a:cubicBezTo>
                    <a:cubicBezTo>
                      <a:pt x="4477" y="1276"/>
                      <a:pt x="4481" y="1278"/>
                      <a:pt x="4484" y="1281"/>
                    </a:cubicBezTo>
                    <a:cubicBezTo>
                      <a:pt x="4485" y="1282"/>
                      <a:pt x="4487" y="1283"/>
                      <a:pt x="4488" y="1284"/>
                    </a:cubicBezTo>
                    <a:cubicBezTo>
                      <a:pt x="4495" y="1295"/>
                      <a:pt x="4503" y="1305"/>
                      <a:pt x="4510" y="1316"/>
                    </a:cubicBezTo>
                    <a:cubicBezTo>
                      <a:pt x="4513" y="1321"/>
                      <a:pt x="4517" y="1323"/>
                      <a:pt x="4521" y="1322"/>
                    </a:cubicBezTo>
                    <a:cubicBezTo>
                      <a:pt x="4534" y="1320"/>
                      <a:pt x="4548" y="1325"/>
                      <a:pt x="4561" y="1320"/>
                    </a:cubicBezTo>
                    <a:cubicBezTo>
                      <a:pt x="4562" y="1319"/>
                      <a:pt x="4563" y="1320"/>
                      <a:pt x="4565" y="1320"/>
                    </a:cubicBezTo>
                    <a:cubicBezTo>
                      <a:pt x="4574" y="1322"/>
                      <a:pt x="4584" y="1319"/>
                      <a:pt x="4593" y="1318"/>
                    </a:cubicBezTo>
                    <a:cubicBezTo>
                      <a:pt x="4601" y="1317"/>
                      <a:pt x="4609" y="1316"/>
                      <a:pt x="4618" y="1316"/>
                    </a:cubicBezTo>
                    <a:cubicBezTo>
                      <a:pt x="4628" y="1315"/>
                      <a:pt x="4639" y="1316"/>
                      <a:pt x="4649" y="1316"/>
                    </a:cubicBezTo>
                    <a:cubicBezTo>
                      <a:pt x="4656" y="1316"/>
                      <a:pt x="4662" y="1316"/>
                      <a:pt x="4669" y="1316"/>
                    </a:cubicBezTo>
                    <a:cubicBezTo>
                      <a:pt x="4686" y="1316"/>
                      <a:pt x="4702" y="1316"/>
                      <a:pt x="4719" y="1315"/>
                    </a:cubicBezTo>
                    <a:cubicBezTo>
                      <a:pt x="4724" y="1315"/>
                      <a:pt x="4729" y="1317"/>
                      <a:pt x="4734" y="1316"/>
                    </a:cubicBezTo>
                    <a:cubicBezTo>
                      <a:pt x="4750" y="1312"/>
                      <a:pt x="4767" y="1316"/>
                      <a:pt x="4783" y="1314"/>
                    </a:cubicBezTo>
                    <a:cubicBezTo>
                      <a:pt x="4798" y="1313"/>
                      <a:pt x="4813" y="1315"/>
                      <a:pt x="4828" y="1315"/>
                    </a:cubicBezTo>
                    <a:cubicBezTo>
                      <a:pt x="4843" y="1314"/>
                      <a:pt x="4858" y="1319"/>
                      <a:pt x="4873" y="1315"/>
                    </a:cubicBezTo>
                    <a:cubicBezTo>
                      <a:pt x="4874" y="1314"/>
                      <a:pt x="4875" y="1315"/>
                      <a:pt x="4876" y="1315"/>
                    </a:cubicBezTo>
                    <a:cubicBezTo>
                      <a:pt x="4885" y="1318"/>
                      <a:pt x="4895" y="1316"/>
                      <a:pt x="4905" y="1317"/>
                    </a:cubicBezTo>
                    <a:cubicBezTo>
                      <a:pt x="4909" y="1317"/>
                      <a:pt x="4913" y="1317"/>
                      <a:pt x="4918" y="1317"/>
                    </a:cubicBezTo>
                    <a:cubicBezTo>
                      <a:pt x="4934" y="1318"/>
                      <a:pt x="4951" y="1321"/>
                      <a:pt x="4968" y="1320"/>
                    </a:cubicBezTo>
                    <a:cubicBezTo>
                      <a:pt x="4991" y="1320"/>
                      <a:pt x="5014" y="1323"/>
                      <a:pt x="5038" y="1319"/>
                    </a:cubicBezTo>
                    <a:cubicBezTo>
                      <a:pt x="5053" y="1317"/>
                      <a:pt x="5068" y="1318"/>
                      <a:pt x="5084" y="1317"/>
                    </a:cubicBezTo>
                    <a:cubicBezTo>
                      <a:pt x="5120" y="1316"/>
                      <a:pt x="5156" y="1319"/>
                      <a:pt x="5192" y="1317"/>
                    </a:cubicBezTo>
                    <a:cubicBezTo>
                      <a:pt x="5193" y="1317"/>
                      <a:pt x="5193" y="1317"/>
                      <a:pt x="5194" y="1317"/>
                    </a:cubicBezTo>
                    <a:cubicBezTo>
                      <a:pt x="5210" y="1319"/>
                      <a:pt x="5227" y="1320"/>
                      <a:pt x="5243" y="1321"/>
                    </a:cubicBezTo>
                    <a:cubicBezTo>
                      <a:pt x="5256" y="1321"/>
                      <a:pt x="5270" y="1320"/>
                      <a:pt x="5283" y="1320"/>
                    </a:cubicBezTo>
                    <a:cubicBezTo>
                      <a:pt x="5297" y="1320"/>
                      <a:pt x="5311" y="1319"/>
                      <a:pt x="5324" y="1319"/>
                    </a:cubicBezTo>
                    <a:cubicBezTo>
                      <a:pt x="5344" y="1319"/>
                      <a:pt x="5364" y="1318"/>
                      <a:pt x="5384" y="1315"/>
                    </a:cubicBezTo>
                    <a:cubicBezTo>
                      <a:pt x="5390" y="1314"/>
                      <a:pt x="5395" y="1314"/>
                      <a:pt x="5401" y="1314"/>
                    </a:cubicBezTo>
                    <a:cubicBezTo>
                      <a:pt x="5413" y="1313"/>
                      <a:pt x="5425" y="1314"/>
                      <a:pt x="5437" y="1314"/>
                    </a:cubicBezTo>
                    <a:cubicBezTo>
                      <a:pt x="5459" y="1314"/>
                      <a:pt x="5480" y="1313"/>
                      <a:pt x="5502" y="1313"/>
                    </a:cubicBezTo>
                    <a:cubicBezTo>
                      <a:pt x="5519" y="1313"/>
                      <a:pt x="5536" y="1314"/>
                      <a:pt x="5552" y="1314"/>
                    </a:cubicBezTo>
                    <a:cubicBezTo>
                      <a:pt x="5565" y="1315"/>
                      <a:pt x="5578" y="1315"/>
                      <a:pt x="5590" y="1315"/>
                    </a:cubicBezTo>
                    <a:cubicBezTo>
                      <a:pt x="5600" y="1315"/>
                      <a:pt x="5610" y="1315"/>
                      <a:pt x="5620" y="1315"/>
                    </a:cubicBezTo>
                    <a:cubicBezTo>
                      <a:pt x="5640" y="1314"/>
                      <a:pt x="5659" y="1313"/>
                      <a:pt x="5678" y="1313"/>
                    </a:cubicBezTo>
                    <a:cubicBezTo>
                      <a:pt x="5703" y="1314"/>
                      <a:pt x="5729" y="1315"/>
                      <a:pt x="5754" y="1315"/>
                    </a:cubicBezTo>
                    <a:cubicBezTo>
                      <a:pt x="5777" y="1316"/>
                      <a:pt x="5800" y="1314"/>
                      <a:pt x="5823" y="1316"/>
                    </a:cubicBezTo>
                    <a:cubicBezTo>
                      <a:pt x="5844" y="1318"/>
                      <a:pt x="5865" y="1318"/>
                      <a:pt x="5886" y="1319"/>
                    </a:cubicBezTo>
                    <a:cubicBezTo>
                      <a:pt x="5910" y="1319"/>
                      <a:pt x="5934" y="1318"/>
                      <a:pt x="5958" y="1318"/>
                    </a:cubicBezTo>
                    <a:cubicBezTo>
                      <a:pt x="5978" y="1317"/>
                      <a:pt x="5997" y="1316"/>
                      <a:pt x="6018" y="1315"/>
                    </a:cubicBezTo>
                    <a:cubicBezTo>
                      <a:pt x="6015" y="1285"/>
                      <a:pt x="6020" y="1257"/>
                      <a:pt x="6017" y="1228"/>
                    </a:cubicBezTo>
                    <a:cubicBezTo>
                      <a:pt x="6014" y="1199"/>
                      <a:pt x="6016" y="1170"/>
                      <a:pt x="6010" y="1142"/>
                    </a:cubicBezTo>
                    <a:cubicBezTo>
                      <a:pt x="6002" y="1139"/>
                      <a:pt x="6002" y="1139"/>
                      <a:pt x="5994" y="1140"/>
                    </a:cubicBezTo>
                    <a:cubicBezTo>
                      <a:pt x="5992" y="1141"/>
                      <a:pt x="5990" y="1141"/>
                      <a:pt x="5988" y="1141"/>
                    </a:cubicBezTo>
                    <a:cubicBezTo>
                      <a:pt x="5977" y="1139"/>
                      <a:pt x="5965" y="1138"/>
                      <a:pt x="5953" y="1137"/>
                    </a:cubicBezTo>
                    <a:cubicBezTo>
                      <a:pt x="5939" y="1135"/>
                      <a:pt x="5926" y="1134"/>
                      <a:pt x="5912" y="1137"/>
                    </a:cubicBezTo>
                    <a:cubicBezTo>
                      <a:pt x="5904" y="1138"/>
                      <a:pt x="5896" y="1139"/>
                      <a:pt x="5888" y="1139"/>
                    </a:cubicBezTo>
                    <a:cubicBezTo>
                      <a:pt x="5877" y="1138"/>
                      <a:pt x="5867" y="1136"/>
                      <a:pt x="5857" y="1136"/>
                    </a:cubicBezTo>
                    <a:cubicBezTo>
                      <a:pt x="5840" y="1135"/>
                      <a:pt x="5822" y="1134"/>
                      <a:pt x="5805" y="1136"/>
                    </a:cubicBezTo>
                    <a:cubicBezTo>
                      <a:pt x="5793" y="1138"/>
                      <a:pt x="5781" y="1138"/>
                      <a:pt x="5769" y="1139"/>
                    </a:cubicBezTo>
                    <a:cubicBezTo>
                      <a:pt x="5758" y="1139"/>
                      <a:pt x="5748" y="1140"/>
                      <a:pt x="5736" y="1140"/>
                    </a:cubicBezTo>
                    <a:cubicBezTo>
                      <a:pt x="5734" y="1150"/>
                      <a:pt x="5731" y="1160"/>
                      <a:pt x="5730" y="1170"/>
                    </a:cubicBezTo>
                    <a:cubicBezTo>
                      <a:pt x="5728" y="1193"/>
                      <a:pt x="5726" y="1217"/>
                      <a:pt x="5730" y="1240"/>
                    </a:cubicBezTo>
                    <a:cubicBezTo>
                      <a:pt x="5731" y="1249"/>
                      <a:pt x="5728" y="1256"/>
                      <a:pt x="5722" y="1263"/>
                    </a:cubicBezTo>
                    <a:cubicBezTo>
                      <a:pt x="5719" y="1266"/>
                      <a:pt x="5716" y="1268"/>
                      <a:pt x="5711" y="1265"/>
                    </a:cubicBezTo>
                    <a:cubicBezTo>
                      <a:pt x="5707" y="1263"/>
                      <a:pt x="5702" y="1261"/>
                      <a:pt x="5697" y="1259"/>
                    </a:cubicBezTo>
                    <a:cubicBezTo>
                      <a:pt x="5693" y="1256"/>
                      <a:pt x="5687" y="1253"/>
                      <a:pt x="5684" y="1248"/>
                    </a:cubicBezTo>
                    <a:cubicBezTo>
                      <a:pt x="5675" y="1237"/>
                      <a:pt x="5666" y="1227"/>
                      <a:pt x="5660" y="1214"/>
                    </a:cubicBezTo>
                    <a:cubicBezTo>
                      <a:pt x="5651" y="1195"/>
                      <a:pt x="5641" y="1176"/>
                      <a:pt x="5637" y="1155"/>
                    </a:cubicBezTo>
                    <a:cubicBezTo>
                      <a:pt x="5636" y="1153"/>
                      <a:pt x="5635" y="1151"/>
                      <a:pt x="5634" y="1150"/>
                    </a:cubicBezTo>
                    <a:cubicBezTo>
                      <a:pt x="5633" y="1150"/>
                      <a:pt x="5632" y="1150"/>
                      <a:pt x="5631" y="1150"/>
                    </a:cubicBezTo>
                    <a:cubicBezTo>
                      <a:pt x="5629" y="1163"/>
                      <a:pt x="5625" y="1175"/>
                      <a:pt x="5624" y="1188"/>
                    </a:cubicBezTo>
                    <a:cubicBezTo>
                      <a:pt x="5623" y="1197"/>
                      <a:pt x="5622" y="1207"/>
                      <a:pt x="5624" y="1216"/>
                    </a:cubicBezTo>
                    <a:cubicBezTo>
                      <a:pt x="5627" y="1228"/>
                      <a:pt x="5629" y="1241"/>
                      <a:pt x="5635" y="1253"/>
                    </a:cubicBezTo>
                    <a:cubicBezTo>
                      <a:pt x="5637" y="1256"/>
                      <a:pt x="5637" y="1258"/>
                      <a:pt x="5635" y="1261"/>
                    </a:cubicBezTo>
                    <a:cubicBezTo>
                      <a:pt x="5630" y="1270"/>
                      <a:pt x="5626" y="1272"/>
                      <a:pt x="5616" y="1267"/>
                    </a:cubicBezTo>
                    <a:cubicBezTo>
                      <a:pt x="5607" y="1263"/>
                      <a:pt x="5598" y="1257"/>
                      <a:pt x="5589" y="1251"/>
                    </a:cubicBezTo>
                    <a:cubicBezTo>
                      <a:pt x="5578" y="1244"/>
                      <a:pt x="5568" y="1236"/>
                      <a:pt x="5559" y="1228"/>
                    </a:cubicBezTo>
                    <a:cubicBezTo>
                      <a:pt x="5555" y="1225"/>
                      <a:pt x="5553" y="1220"/>
                      <a:pt x="5550" y="1217"/>
                    </a:cubicBezTo>
                    <a:cubicBezTo>
                      <a:pt x="5540" y="1209"/>
                      <a:pt x="5533" y="1198"/>
                      <a:pt x="5527" y="1187"/>
                    </a:cubicBezTo>
                    <a:cubicBezTo>
                      <a:pt x="5525" y="1182"/>
                      <a:pt x="5523" y="1178"/>
                      <a:pt x="5520" y="1173"/>
                    </a:cubicBezTo>
                    <a:cubicBezTo>
                      <a:pt x="5520" y="1181"/>
                      <a:pt x="5517" y="1186"/>
                      <a:pt x="5511" y="1190"/>
                    </a:cubicBezTo>
                    <a:cubicBezTo>
                      <a:pt x="5507" y="1193"/>
                      <a:pt x="5502" y="1193"/>
                      <a:pt x="5499" y="1188"/>
                    </a:cubicBezTo>
                    <a:cubicBezTo>
                      <a:pt x="5498" y="1186"/>
                      <a:pt x="5497" y="1184"/>
                      <a:pt x="5496" y="1182"/>
                    </a:cubicBezTo>
                    <a:cubicBezTo>
                      <a:pt x="5493" y="1174"/>
                      <a:pt x="5491" y="1165"/>
                      <a:pt x="5487" y="1157"/>
                    </a:cubicBezTo>
                    <a:cubicBezTo>
                      <a:pt x="5482" y="1147"/>
                      <a:pt x="5478" y="1137"/>
                      <a:pt x="5476" y="1126"/>
                    </a:cubicBezTo>
                    <a:cubicBezTo>
                      <a:pt x="5476" y="1125"/>
                      <a:pt x="5474" y="1124"/>
                      <a:pt x="5471" y="1121"/>
                    </a:cubicBezTo>
                    <a:cubicBezTo>
                      <a:pt x="5472" y="1129"/>
                      <a:pt x="5473" y="1135"/>
                      <a:pt x="5473" y="1141"/>
                    </a:cubicBezTo>
                    <a:cubicBezTo>
                      <a:pt x="5474" y="1152"/>
                      <a:pt x="5476" y="1163"/>
                      <a:pt x="5467" y="1172"/>
                    </a:cubicBezTo>
                    <a:cubicBezTo>
                      <a:pt x="5461" y="1177"/>
                      <a:pt x="5459" y="1177"/>
                      <a:pt x="5454" y="1172"/>
                    </a:cubicBezTo>
                    <a:cubicBezTo>
                      <a:pt x="5446" y="1164"/>
                      <a:pt x="5439" y="1157"/>
                      <a:pt x="5435" y="1145"/>
                    </a:cubicBezTo>
                    <a:cubicBezTo>
                      <a:pt x="5416" y="1146"/>
                      <a:pt x="5398" y="1146"/>
                      <a:pt x="5379" y="1147"/>
                    </a:cubicBezTo>
                    <a:cubicBezTo>
                      <a:pt x="5369" y="1147"/>
                      <a:pt x="5358" y="1149"/>
                      <a:pt x="5347" y="1150"/>
                    </a:cubicBezTo>
                    <a:cubicBezTo>
                      <a:pt x="5337" y="1150"/>
                      <a:pt x="5326" y="1148"/>
                      <a:pt x="5316" y="1149"/>
                    </a:cubicBezTo>
                    <a:cubicBezTo>
                      <a:pt x="5302" y="1151"/>
                      <a:pt x="5288" y="1149"/>
                      <a:pt x="5274" y="1149"/>
                    </a:cubicBezTo>
                    <a:cubicBezTo>
                      <a:pt x="5266" y="1149"/>
                      <a:pt x="5257" y="1150"/>
                      <a:pt x="5248" y="1150"/>
                    </a:cubicBezTo>
                    <a:cubicBezTo>
                      <a:pt x="5234" y="1150"/>
                      <a:pt x="5220" y="1156"/>
                      <a:pt x="5205" y="1151"/>
                    </a:cubicBezTo>
                    <a:cubicBezTo>
                      <a:pt x="5205" y="1151"/>
                      <a:pt x="5205" y="1151"/>
                      <a:pt x="5204" y="1151"/>
                    </a:cubicBezTo>
                    <a:cubicBezTo>
                      <a:pt x="5198" y="1152"/>
                      <a:pt x="5191" y="1152"/>
                      <a:pt x="5184" y="1152"/>
                    </a:cubicBezTo>
                    <a:cubicBezTo>
                      <a:pt x="5167" y="1152"/>
                      <a:pt x="5149" y="1152"/>
                      <a:pt x="5132" y="1151"/>
                    </a:cubicBezTo>
                    <a:cubicBezTo>
                      <a:pt x="5117" y="1149"/>
                      <a:pt x="5103" y="1152"/>
                      <a:pt x="5088" y="1150"/>
                    </a:cubicBezTo>
                    <a:cubicBezTo>
                      <a:pt x="5075" y="1148"/>
                      <a:pt x="5061" y="1149"/>
                      <a:pt x="5047" y="1149"/>
                    </a:cubicBezTo>
                    <a:cubicBezTo>
                      <a:pt x="5040" y="1149"/>
                      <a:pt x="5033" y="1150"/>
                      <a:pt x="5026" y="1150"/>
                    </a:cubicBezTo>
                    <a:cubicBezTo>
                      <a:pt x="5009" y="1150"/>
                      <a:pt x="4992" y="1151"/>
                      <a:pt x="4975" y="1151"/>
                    </a:cubicBezTo>
                    <a:cubicBezTo>
                      <a:pt x="4963" y="1151"/>
                      <a:pt x="4951" y="1151"/>
                      <a:pt x="4939" y="1151"/>
                    </a:cubicBezTo>
                    <a:cubicBezTo>
                      <a:pt x="4927" y="1151"/>
                      <a:pt x="4914" y="1153"/>
                      <a:pt x="4901" y="1153"/>
                    </a:cubicBezTo>
                    <a:cubicBezTo>
                      <a:pt x="4884" y="1152"/>
                      <a:pt x="4866" y="1150"/>
                      <a:pt x="4849" y="1149"/>
                    </a:cubicBezTo>
                    <a:cubicBezTo>
                      <a:pt x="4847" y="1149"/>
                      <a:pt x="4846" y="1149"/>
                      <a:pt x="4845" y="1149"/>
                    </a:cubicBezTo>
                    <a:cubicBezTo>
                      <a:pt x="4832" y="1152"/>
                      <a:pt x="4820" y="1150"/>
                      <a:pt x="4807" y="1149"/>
                    </a:cubicBezTo>
                    <a:cubicBezTo>
                      <a:pt x="4802" y="1148"/>
                      <a:pt x="4797" y="1148"/>
                      <a:pt x="4792" y="1148"/>
                    </a:cubicBezTo>
                    <a:cubicBezTo>
                      <a:pt x="4778" y="1148"/>
                      <a:pt x="4764" y="1148"/>
                      <a:pt x="4750" y="1148"/>
                    </a:cubicBezTo>
                    <a:cubicBezTo>
                      <a:pt x="4736" y="1148"/>
                      <a:pt x="4723" y="1147"/>
                      <a:pt x="4709" y="1147"/>
                    </a:cubicBezTo>
                    <a:cubicBezTo>
                      <a:pt x="4695" y="1147"/>
                      <a:pt x="4681" y="1146"/>
                      <a:pt x="4667" y="1146"/>
                    </a:cubicBezTo>
                    <a:cubicBezTo>
                      <a:pt x="4653" y="1146"/>
                      <a:pt x="4639" y="1146"/>
                      <a:pt x="4624" y="1146"/>
                    </a:cubicBezTo>
                    <a:cubicBezTo>
                      <a:pt x="4618" y="1146"/>
                      <a:pt x="4612" y="1147"/>
                      <a:pt x="4605" y="1147"/>
                    </a:cubicBezTo>
                    <a:cubicBezTo>
                      <a:pt x="4596" y="1147"/>
                      <a:pt x="4587" y="1146"/>
                      <a:pt x="4578" y="1147"/>
                    </a:cubicBezTo>
                    <a:cubicBezTo>
                      <a:pt x="4571" y="1147"/>
                      <a:pt x="4564" y="1148"/>
                      <a:pt x="4557" y="1148"/>
                    </a:cubicBezTo>
                    <a:cubicBezTo>
                      <a:pt x="4551" y="1149"/>
                      <a:pt x="4546" y="1148"/>
                      <a:pt x="4541" y="1149"/>
                    </a:cubicBezTo>
                    <a:cubicBezTo>
                      <a:pt x="4536" y="1149"/>
                      <a:pt x="4531" y="1151"/>
                      <a:pt x="4527" y="1150"/>
                    </a:cubicBezTo>
                    <a:cubicBezTo>
                      <a:pt x="4520" y="1147"/>
                      <a:pt x="4514" y="1148"/>
                      <a:pt x="4507" y="1149"/>
                    </a:cubicBezTo>
                    <a:cubicBezTo>
                      <a:pt x="4498" y="1150"/>
                      <a:pt x="4489" y="1149"/>
                      <a:pt x="4480" y="1149"/>
                    </a:cubicBezTo>
                    <a:cubicBezTo>
                      <a:pt x="4468" y="1149"/>
                      <a:pt x="4456" y="1147"/>
                      <a:pt x="4445" y="1150"/>
                    </a:cubicBezTo>
                    <a:cubicBezTo>
                      <a:pt x="4441" y="1151"/>
                      <a:pt x="4437" y="1151"/>
                      <a:pt x="4434" y="1151"/>
                    </a:cubicBezTo>
                    <a:cubicBezTo>
                      <a:pt x="4426" y="1151"/>
                      <a:pt x="4418" y="1150"/>
                      <a:pt x="4410" y="1150"/>
                    </a:cubicBezTo>
                    <a:cubicBezTo>
                      <a:pt x="4390" y="1149"/>
                      <a:pt x="4371" y="1150"/>
                      <a:pt x="4352" y="1150"/>
                    </a:cubicBezTo>
                    <a:cubicBezTo>
                      <a:pt x="4345" y="1150"/>
                      <a:pt x="4338" y="1150"/>
                      <a:pt x="4332" y="1150"/>
                    </a:cubicBezTo>
                    <a:close/>
                    <a:moveTo>
                      <a:pt x="104" y="1156"/>
                    </a:moveTo>
                    <a:cubicBezTo>
                      <a:pt x="104" y="1157"/>
                      <a:pt x="104" y="1157"/>
                      <a:pt x="104" y="1158"/>
                    </a:cubicBezTo>
                    <a:cubicBezTo>
                      <a:pt x="106" y="1158"/>
                      <a:pt x="108" y="1158"/>
                      <a:pt x="110" y="1158"/>
                    </a:cubicBezTo>
                    <a:cubicBezTo>
                      <a:pt x="114" y="1157"/>
                      <a:pt x="118" y="1155"/>
                      <a:pt x="122" y="1155"/>
                    </a:cubicBezTo>
                    <a:cubicBezTo>
                      <a:pt x="141" y="1156"/>
                      <a:pt x="160" y="1153"/>
                      <a:pt x="179" y="1155"/>
                    </a:cubicBezTo>
                    <a:cubicBezTo>
                      <a:pt x="188" y="1156"/>
                      <a:pt x="198" y="1155"/>
                      <a:pt x="207" y="1155"/>
                    </a:cubicBezTo>
                    <a:cubicBezTo>
                      <a:pt x="216" y="1155"/>
                      <a:pt x="224" y="1157"/>
                      <a:pt x="232" y="1153"/>
                    </a:cubicBezTo>
                    <a:cubicBezTo>
                      <a:pt x="234" y="1152"/>
                      <a:pt x="237" y="1153"/>
                      <a:pt x="239" y="1153"/>
                    </a:cubicBezTo>
                    <a:cubicBezTo>
                      <a:pt x="243" y="1154"/>
                      <a:pt x="246" y="1153"/>
                      <a:pt x="249" y="1152"/>
                    </a:cubicBezTo>
                    <a:cubicBezTo>
                      <a:pt x="259" y="1151"/>
                      <a:pt x="270" y="1148"/>
                      <a:pt x="281" y="1150"/>
                    </a:cubicBezTo>
                    <a:cubicBezTo>
                      <a:pt x="288" y="1150"/>
                      <a:pt x="294" y="1151"/>
                      <a:pt x="301" y="1149"/>
                    </a:cubicBezTo>
                    <a:cubicBezTo>
                      <a:pt x="303" y="1148"/>
                      <a:pt x="307" y="1147"/>
                      <a:pt x="309" y="1148"/>
                    </a:cubicBezTo>
                    <a:cubicBezTo>
                      <a:pt x="315" y="1152"/>
                      <a:pt x="320" y="1149"/>
                      <a:pt x="326" y="1148"/>
                    </a:cubicBezTo>
                    <a:cubicBezTo>
                      <a:pt x="333" y="1147"/>
                      <a:pt x="341" y="1147"/>
                      <a:pt x="348" y="1146"/>
                    </a:cubicBezTo>
                    <a:cubicBezTo>
                      <a:pt x="357" y="1145"/>
                      <a:pt x="366" y="1147"/>
                      <a:pt x="376" y="1147"/>
                    </a:cubicBezTo>
                    <a:cubicBezTo>
                      <a:pt x="378" y="1147"/>
                      <a:pt x="381" y="1147"/>
                      <a:pt x="384" y="1147"/>
                    </a:cubicBezTo>
                    <a:cubicBezTo>
                      <a:pt x="392" y="1146"/>
                      <a:pt x="400" y="1145"/>
                      <a:pt x="409" y="1145"/>
                    </a:cubicBezTo>
                    <a:cubicBezTo>
                      <a:pt x="420" y="1144"/>
                      <a:pt x="432" y="1144"/>
                      <a:pt x="444" y="1144"/>
                    </a:cubicBezTo>
                    <a:cubicBezTo>
                      <a:pt x="448" y="1143"/>
                      <a:pt x="453" y="1142"/>
                      <a:pt x="457" y="1143"/>
                    </a:cubicBezTo>
                    <a:cubicBezTo>
                      <a:pt x="468" y="1146"/>
                      <a:pt x="478" y="1145"/>
                      <a:pt x="488" y="1145"/>
                    </a:cubicBezTo>
                    <a:cubicBezTo>
                      <a:pt x="497" y="1145"/>
                      <a:pt x="506" y="1144"/>
                      <a:pt x="515" y="1144"/>
                    </a:cubicBezTo>
                    <a:cubicBezTo>
                      <a:pt x="516" y="1143"/>
                      <a:pt x="517" y="1144"/>
                      <a:pt x="518" y="1144"/>
                    </a:cubicBezTo>
                    <a:cubicBezTo>
                      <a:pt x="523" y="1144"/>
                      <a:pt x="529" y="1143"/>
                      <a:pt x="534" y="1143"/>
                    </a:cubicBezTo>
                    <a:cubicBezTo>
                      <a:pt x="544" y="1144"/>
                      <a:pt x="552" y="1143"/>
                      <a:pt x="561" y="1140"/>
                    </a:cubicBezTo>
                    <a:cubicBezTo>
                      <a:pt x="563" y="1140"/>
                      <a:pt x="565" y="1140"/>
                      <a:pt x="566" y="1140"/>
                    </a:cubicBezTo>
                    <a:cubicBezTo>
                      <a:pt x="587" y="1144"/>
                      <a:pt x="607" y="1144"/>
                      <a:pt x="628" y="1145"/>
                    </a:cubicBezTo>
                    <a:cubicBezTo>
                      <a:pt x="632" y="1145"/>
                      <a:pt x="636" y="1146"/>
                      <a:pt x="640" y="1146"/>
                    </a:cubicBezTo>
                    <a:cubicBezTo>
                      <a:pt x="655" y="1146"/>
                      <a:pt x="671" y="1147"/>
                      <a:pt x="686" y="1146"/>
                    </a:cubicBezTo>
                    <a:cubicBezTo>
                      <a:pt x="694" y="1146"/>
                      <a:pt x="701" y="1146"/>
                      <a:pt x="708" y="1145"/>
                    </a:cubicBezTo>
                    <a:cubicBezTo>
                      <a:pt x="722" y="1145"/>
                      <a:pt x="736" y="1144"/>
                      <a:pt x="750" y="1144"/>
                    </a:cubicBezTo>
                    <a:cubicBezTo>
                      <a:pt x="771" y="1144"/>
                      <a:pt x="793" y="1145"/>
                      <a:pt x="814" y="1145"/>
                    </a:cubicBezTo>
                    <a:cubicBezTo>
                      <a:pt x="829" y="1145"/>
                      <a:pt x="844" y="1144"/>
                      <a:pt x="860" y="1143"/>
                    </a:cubicBezTo>
                    <a:cubicBezTo>
                      <a:pt x="863" y="1143"/>
                      <a:pt x="866" y="1143"/>
                      <a:pt x="869" y="1143"/>
                    </a:cubicBezTo>
                    <a:cubicBezTo>
                      <a:pt x="881" y="1142"/>
                      <a:pt x="894" y="1142"/>
                      <a:pt x="907" y="1142"/>
                    </a:cubicBezTo>
                    <a:cubicBezTo>
                      <a:pt x="918" y="1141"/>
                      <a:pt x="930" y="1141"/>
                      <a:pt x="942" y="1142"/>
                    </a:cubicBezTo>
                    <a:cubicBezTo>
                      <a:pt x="950" y="1142"/>
                      <a:pt x="958" y="1142"/>
                      <a:pt x="966" y="1143"/>
                    </a:cubicBezTo>
                    <a:cubicBezTo>
                      <a:pt x="968" y="1143"/>
                      <a:pt x="971" y="1143"/>
                      <a:pt x="973" y="1143"/>
                    </a:cubicBezTo>
                    <a:cubicBezTo>
                      <a:pt x="991" y="1143"/>
                      <a:pt x="1009" y="1143"/>
                      <a:pt x="1027" y="1143"/>
                    </a:cubicBezTo>
                    <a:cubicBezTo>
                      <a:pt x="1053" y="1143"/>
                      <a:pt x="1079" y="1142"/>
                      <a:pt x="1104" y="1143"/>
                    </a:cubicBezTo>
                    <a:cubicBezTo>
                      <a:pt x="1106" y="1144"/>
                      <a:pt x="1107" y="1143"/>
                      <a:pt x="1108" y="1143"/>
                    </a:cubicBezTo>
                    <a:cubicBezTo>
                      <a:pt x="1122" y="1143"/>
                      <a:pt x="1136" y="1142"/>
                      <a:pt x="1149" y="1142"/>
                    </a:cubicBezTo>
                    <a:cubicBezTo>
                      <a:pt x="1167" y="1142"/>
                      <a:pt x="1185" y="1142"/>
                      <a:pt x="1202" y="1141"/>
                    </a:cubicBezTo>
                    <a:cubicBezTo>
                      <a:pt x="1221" y="1140"/>
                      <a:pt x="1239" y="1144"/>
                      <a:pt x="1257" y="1138"/>
                    </a:cubicBezTo>
                    <a:cubicBezTo>
                      <a:pt x="1258" y="1138"/>
                      <a:pt x="1259" y="1139"/>
                      <a:pt x="1260" y="1139"/>
                    </a:cubicBezTo>
                    <a:cubicBezTo>
                      <a:pt x="1292" y="1139"/>
                      <a:pt x="1325" y="1141"/>
                      <a:pt x="1357" y="1137"/>
                    </a:cubicBezTo>
                    <a:cubicBezTo>
                      <a:pt x="1359" y="1137"/>
                      <a:pt x="1361" y="1138"/>
                      <a:pt x="1363" y="1138"/>
                    </a:cubicBezTo>
                    <a:cubicBezTo>
                      <a:pt x="1367" y="1138"/>
                      <a:pt x="1371" y="1139"/>
                      <a:pt x="1374" y="1139"/>
                    </a:cubicBezTo>
                    <a:cubicBezTo>
                      <a:pt x="1385" y="1139"/>
                      <a:pt x="1396" y="1139"/>
                      <a:pt x="1406" y="1137"/>
                    </a:cubicBezTo>
                    <a:cubicBezTo>
                      <a:pt x="1414" y="1135"/>
                      <a:pt x="1423" y="1136"/>
                      <a:pt x="1431" y="1136"/>
                    </a:cubicBezTo>
                    <a:cubicBezTo>
                      <a:pt x="1448" y="1136"/>
                      <a:pt x="1466" y="1137"/>
                      <a:pt x="1483" y="1137"/>
                    </a:cubicBezTo>
                    <a:cubicBezTo>
                      <a:pt x="1501" y="1137"/>
                      <a:pt x="1518" y="1136"/>
                      <a:pt x="1535" y="1135"/>
                    </a:cubicBezTo>
                    <a:cubicBezTo>
                      <a:pt x="1550" y="1135"/>
                      <a:pt x="1564" y="1134"/>
                      <a:pt x="1579" y="1133"/>
                    </a:cubicBezTo>
                    <a:cubicBezTo>
                      <a:pt x="1583" y="1133"/>
                      <a:pt x="1588" y="1131"/>
                      <a:pt x="1592" y="1132"/>
                    </a:cubicBezTo>
                    <a:cubicBezTo>
                      <a:pt x="1599" y="1134"/>
                      <a:pt x="1607" y="1134"/>
                      <a:pt x="1614" y="1133"/>
                    </a:cubicBezTo>
                    <a:cubicBezTo>
                      <a:pt x="1623" y="1132"/>
                      <a:pt x="1631" y="1133"/>
                      <a:pt x="1640" y="1131"/>
                    </a:cubicBezTo>
                    <a:cubicBezTo>
                      <a:pt x="1661" y="1127"/>
                      <a:pt x="1682" y="1131"/>
                      <a:pt x="1702" y="1130"/>
                    </a:cubicBezTo>
                    <a:cubicBezTo>
                      <a:pt x="1714" y="1129"/>
                      <a:pt x="1726" y="1131"/>
                      <a:pt x="1738" y="1130"/>
                    </a:cubicBezTo>
                    <a:cubicBezTo>
                      <a:pt x="1748" y="1130"/>
                      <a:pt x="1759" y="1129"/>
                      <a:pt x="1769" y="1129"/>
                    </a:cubicBezTo>
                    <a:cubicBezTo>
                      <a:pt x="1779" y="1129"/>
                      <a:pt x="1790" y="1129"/>
                      <a:pt x="1800" y="1128"/>
                    </a:cubicBezTo>
                    <a:cubicBezTo>
                      <a:pt x="1808" y="1128"/>
                      <a:pt x="1816" y="1127"/>
                      <a:pt x="1824" y="1127"/>
                    </a:cubicBezTo>
                    <a:cubicBezTo>
                      <a:pt x="1861" y="1127"/>
                      <a:pt x="1898" y="1126"/>
                      <a:pt x="1935" y="1127"/>
                    </a:cubicBezTo>
                    <a:cubicBezTo>
                      <a:pt x="1947" y="1127"/>
                      <a:pt x="1955" y="1125"/>
                      <a:pt x="1958" y="1112"/>
                    </a:cubicBezTo>
                    <a:cubicBezTo>
                      <a:pt x="1959" y="1110"/>
                      <a:pt x="1960" y="1109"/>
                      <a:pt x="1960" y="1107"/>
                    </a:cubicBezTo>
                    <a:cubicBezTo>
                      <a:pt x="1972" y="1089"/>
                      <a:pt x="1983" y="1071"/>
                      <a:pt x="1995" y="1053"/>
                    </a:cubicBezTo>
                    <a:cubicBezTo>
                      <a:pt x="2001" y="1045"/>
                      <a:pt x="2009" y="1037"/>
                      <a:pt x="2017" y="1029"/>
                    </a:cubicBezTo>
                    <a:cubicBezTo>
                      <a:pt x="2020" y="1026"/>
                      <a:pt x="2023" y="1023"/>
                      <a:pt x="2026" y="1018"/>
                    </a:cubicBezTo>
                    <a:cubicBezTo>
                      <a:pt x="2022" y="1018"/>
                      <a:pt x="2020" y="1017"/>
                      <a:pt x="2018" y="1017"/>
                    </a:cubicBezTo>
                    <a:cubicBezTo>
                      <a:pt x="2008" y="1018"/>
                      <a:pt x="1997" y="1018"/>
                      <a:pt x="1987" y="1019"/>
                    </a:cubicBezTo>
                    <a:cubicBezTo>
                      <a:pt x="1968" y="1020"/>
                      <a:pt x="1950" y="1021"/>
                      <a:pt x="1931" y="1021"/>
                    </a:cubicBezTo>
                    <a:cubicBezTo>
                      <a:pt x="1916" y="1021"/>
                      <a:pt x="1901" y="1019"/>
                      <a:pt x="1886" y="1019"/>
                    </a:cubicBezTo>
                    <a:cubicBezTo>
                      <a:pt x="1881" y="1018"/>
                      <a:pt x="1876" y="1019"/>
                      <a:pt x="1871" y="1019"/>
                    </a:cubicBezTo>
                    <a:cubicBezTo>
                      <a:pt x="1854" y="1019"/>
                      <a:pt x="1837" y="1019"/>
                      <a:pt x="1821" y="1019"/>
                    </a:cubicBezTo>
                    <a:cubicBezTo>
                      <a:pt x="1812" y="1018"/>
                      <a:pt x="1803" y="1015"/>
                      <a:pt x="1795" y="1017"/>
                    </a:cubicBezTo>
                    <a:cubicBezTo>
                      <a:pt x="1780" y="1019"/>
                      <a:pt x="1765" y="1015"/>
                      <a:pt x="1750" y="1018"/>
                    </a:cubicBezTo>
                    <a:cubicBezTo>
                      <a:pt x="1747" y="1018"/>
                      <a:pt x="1743" y="1017"/>
                      <a:pt x="1739" y="1017"/>
                    </a:cubicBezTo>
                    <a:cubicBezTo>
                      <a:pt x="1736" y="1017"/>
                      <a:pt x="1733" y="1017"/>
                      <a:pt x="1729" y="1017"/>
                    </a:cubicBezTo>
                    <a:cubicBezTo>
                      <a:pt x="1719" y="1017"/>
                      <a:pt x="1709" y="1018"/>
                      <a:pt x="1699" y="1017"/>
                    </a:cubicBezTo>
                    <a:cubicBezTo>
                      <a:pt x="1689" y="1016"/>
                      <a:pt x="1680" y="1015"/>
                      <a:pt x="1670" y="1017"/>
                    </a:cubicBezTo>
                    <a:cubicBezTo>
                      <a:pt x="1664" y="1018"/>
                      <a:pt x="1658" y="1018"/>
                      <a:pt x="1652" y="1017"/>
                    </a:cubicBezTo>
                    <a:cubicBezTo>
                      <a:pt x="1647" y="1017"/>
                      <a:pt x="1641" y="1015"/>
                      <a:pt x="1635" y="1015"/>
                    </a:cubicBezTo>
                    <a:cubicBezTo>
                      <a:pt x="1609" y="1015"/>
                      <a:pt x="1583" y="1015"/>
                      <a:pt x="1557" y="1016"/>
                    </a:cubicBezTo>
                    <a:cubicBezTo>
                      <a:pt x="1534" y="1017"/>
                      <a:pt x="1510" y="1013"/>
                      <a:pt x="1487" y="1018"/>
                    </a:cubicBezTo>
                    <a:cubicBezTo>
                      <a:pt x="1486" y="1018"/>
                      <a:pt x="1485" y="1018"/>
                      <a:pt x="1483" y="1018"/>
                    </a:cubicBezTo>
                    <a:cubicBezTo>
                      <a:pt x="1475" y="1018"/>
                      <a:pt x="1467" y="1017"/>
                      <a:pt x="1460" y="1017"/>
                    </a:cubicBezTo>
                    <a:cubicBezTo>
                      <a:pt x="1451" y="1018"/>
                      <a:pt x="1443" y="1019"/>
                      <a:pt x="1435" y="1019"/>
                    </a:cubicBezTo>
                    <a:cubicBezTo>
                      <a:pt x="1423" y="1019"/>
                      <a:pt x="1411" y="1019"/>
                      <a:pt x="1400" y="1019"/>
                    </a:cubicBezTo>
                    <a:cubicBezTo>
                      <a:pt x="1388" y="1019"/>
                      <a:pt x="1377" y="1016"/>
                      <a:pt x="1366" y="1020"/>
                    </a:cubicBezTo>
                    <a:cubicBezTo>
                      <a:pt x="1366" y="1020"/>
                      <a:pt x="1365" y="1020"/>
                      <a:pt x="1365" y="1020"/>
                    </a:cubicBezTo>
                    <a:cubicBezTo>
                      <a:pt x="1352" y="1020"/>
                      <a:pt x="1340" y="1019"/>
                      <a:pt x="1327" y="1019"/>
                    </a:cubicBezTo>
                    <a:cubicBezTo>
                      <a:pt x="1316" y="1019"/>
                      <a:pt x="1304" y="1019"/>
                      <a:pt x="1293" y="1020"/>
                    </a:cubicBezTo>
                    <a:cubicBezTo>
                      <a:pt x="1278" y="1021"/>
                      <a:pt x="1263" y="1022"/>
                      <a:pt x="1248" y="1023"/>
                    </a:cubicBezTo>
                    <a:cubicBezTo>
                      <a:pt x="1233" y="1023"/>
                      <a:pt x="1218" y="1022"/>
                      <a:pt x="1203" y="1022"/>
                    </a:cubicBezTo>
                    <a:cubicBezTo>
                      <a:pt x="1188" y="1023"/>
                      <a:pt x="1173" y="1024"/>
                      <a:pt x="1157" y="1024"/>
                    </a:cubicBezTo>
                    <a:cubicBezTo>
                      <a:pt x="1137" y="1023"/>
                      <a:pt x="1117" y="1021"/>
                      <a:pt x="1097" y="1024"/>
                    </a:cubicBezTo>
                    <a:cubicBezTo>
                      <a:pt x="1093" y="1025"/>
                      <a:pt x="1089" y="1024"/>
                      <a:pt x="1084" y="1025"/>
                    </a:cubicBezTo>
                    <a:cubicBezTo>
                      <a:pt x="1069" y="1026"/>
                      <a:pt x="1054" y="1027"/>
                      <a:pt x="1038" y="1025"/>
                    </a:cubicBezTo>
                    <a:cubicBezTo>
                      <a:pt x="1032" y="1024"/>
                      <a:pt x="1026" y="1024"/>
                      <a:pt x="1020" y="1025"/>
                    </a:cubicBezTo>
                    <a:cubicBezTo>
                      <a:pt x="1014" y="1027"/>
                      <a:pt x="1007" y="1027"/>
                      <a:pt x="1001" y="1027"/>
                    </a:cubicBezTo>
                    <a:cubicBezTo>
                      <a:pt x="989" y="1026"/>
                      <a:pt x="978" y="1024"/>
                      <a:pt x="966" y="1025"/>
                    </a:cubicBezTo>
                    <a:cubicBezTo>
                      <a:pt x="954" y="1025"/>
                      <a:pt x="943" y="1023"/>
                      <a:pt x="932" y="1023"/>
                    </a:cubicBezTo>
                    <a:cubicBezTo>
                      <a:pt x="922" y="1024"/>
                      <a:pt x="913" y="1023"/>
                      <a:pt x="903" y="1023"/>
                    </a:cubicBezTo>
                    <a:cubicBezTo>
                      <a:pt x="886" y="1023"/>
                      <a:pt x="869" y="1022"/>
                      <a:pt x="852" y="1022"/>
                    </a:cubicBezTo>
                    <a:cubicBezTo>
                      <a:pt x="837" y="1021"/>
                      <a:pt x="822" y="1020"/>
                      <a:pt x="807" y="1020"/>
                    </a:cubicBezTo>
                    <a:cubicBezTo>
                      <a:pt x="788" y="1019"/>
                      <a:pt x="768" y="1019"/>
                      <a:pt x="748" y="1018"/>
                    </a:cubicBezTo>
                    <a:cubicBezTo>
                      <a:pt x="739" y="1018"/>
                      <a:pt x="730" y="1021"/>
                      <a:pt x="721" y="1017"/>
                    </a:cubicBezTo>
                    <a:cubicBezTo>
                      <a:pt x="714" y="1021"/>
                      <a:pt x="706" y="1019"/>
                      <a:pt x="698" y="1019"/>
                    </a:cubicBezTo>
                    <a:cubicBezTo>
                      <a:pt x="682" y="1019"/>
                      <a:pt x="666" y="1018"/>
                      <a:pt x="649" y="1018"/>
                    </a:cubicBezTo>
                    <a:cubicBezTo>
                      <a:pt x="633" y="1018"/>
                      <a:pt x="616" y="1018"/>
                      <a:pt x="600" y="1019"/>
                    </a:cubicBezTo>
                    <a:cubicBezTo>
                      <a:pt x="592" y="1019"/>
                      <a:pt x="584" y="1018"/>
                      <a:pt x="576" y="1018"/>
                    </a:cubicBezTo>
                    <a:cubicBezTo>
                      <a:pt x="564" y="1019"/>
                      <a:pt x="552" y="1020"/>
                      <a:pt x="540" y="1020"/>
                    </a:cubicBezTo>
                    <a:cubicBezTo>
                      <a:pt x="537" y="1020"/>
                      <a:pt x="535" y="1021"/>
                      <a:pt x="532" y="1021"/>
                    </a:cubicBezTo>
                    <a:cubicBezTo>
                      <a:pt x="513" y="1023"/>
                      <a:pt x="493" y="1025"/>
                      <a:pt x="474" y="1026"/>
                    </a:cubicBezTo>
                    <a:cubicBezTo>
                      <a:pt x="460" y="1027"/>
                      <a:pt x="445" y="1025"/>
                      <a:pt x="431" y="1028"/>
                    </a:cubicBezTo>
                    <a:cubicBezTo>
                      <a:pt x="426" y="1029"/>
                      <a:pt x="422" y="1029"/>
                      <a:pt x="417" y="1030"/>
                    </a:cubicBezTo>
                    <a:cubicBezTo>
                      <a:pt x="399" y="1030"/>
                      <a:pt x="381" y="1031"/>
                      <a:pt x="364" y="1032"/>
                    </a:cubicBezTo>
                    <a:cubicBezTo>
                      <a:pt x="360" y="1032"/>
                      <a:pt x="357" y="1033"/>
                      <a:pt x="354" y="1033"/>
                    </a:cubicBezTo>
                    <a:cubicBezTo>
                      <a:pt x="342" y="1036"/>
                      <a:pt x="330" y="1036"/>
                      <a:pt x="318" y="1034"/>
                    </a:cubicBezTo>
                    <a:cubicBezTo>
                      <a:pt x="307" y="1033"/>
                      <a:pt x="296" y="1030"/>
                      <a:pt x="285" y="1030"/>
                    </a:cubicBezTo>
                    <a:cubicBezTo>
                      <a:pt x="265" y="1029"/>
                      <a:pt x="245" y="1028"/>
                      <a:pt x="225" y="1030"/>
                    </a:cubicBezTo>
                    <a:cubicBezTo>
                      <a:pt x="204" y="1031"/>
                      <a:pt x="183" y="1029"/>
                      <a:pt x="162" y="1027"/>
                    </a:cubicBezTo>
                    <a:cubicBezTo>
                      <a:pt x="142" y="1026"/>
                      <a:pt x="123" y="1026"/>
                      <a:pt x="103" y="1028"/>
                    </a:cubicBezTo>
                    <a:cubicBezTo>
                      <a:pt x="99" y="1029"/>
                      <a:pt x="94" y="1030"/>
                      <a:pt x="90" y="1031"/>
                    </a:cubicBezTo>
                    <a:cubicBezTo>
                      <a:pt x="89" y="1034"/>
                      <a:pt x="88" y="1036"/>
                      <a:pt x="87" y="1039"/>
                    </a:cubicBezTo>
                    <a:cubicBezTo>
                      <a:pt x="85" y="1036"/>
                      <a:pt x="83" y="1034"/>
                      <a:pt x="81" y="1032"/>
                    </a:cubicBezTo>
                    <a:cubicBezTo>
                      <a:pt x="72" y="1034"/>
                      <a:pt x="62" y="1036"/>
                      <a:pt x="53" y="1037"/>
                    </a:cubicBezTo>
                    <a:cubicBezTo>
                      <a:pt x="51" y="1037"/>
                      <a:pt x="48" y="1037"/>
                      <a:pt x="45" y="1037"/>
                    </a:cubicBezTo>
                    <a:cubicBezTo>
                      <a:pt x="34" y="1036"/>
                      <a:pt x="24" y="1034"/>
                      <a:pt x="12" y="1037"/>
                    </a:cubicBezTo>
                    <a:cubicBezTo>
                      <a:pt x="11" y="1039"/>
                      <a:pt x="11" y="1042"/>
                      <a:pt x="11" y="1044"/>
                    </a:cubicBezTo>
                    <a:cubicBezTo>
                      <a:pt x="12" y="1051"/>
                      <a:pt x="13" y="1058"/>
                      <a:pt x="13" y="1065"/>
                    </a:cubicBezTo>
                    <a:cubicBezTo>
                      <a:pt x="13" y="1071"/>
                      <a:pt x="13" y="1077"/>
                      <a:pt x="13" y="1083"/>
                    </a:cubicBezTo>
                    <a:cubicBezTo>
                      <a:pt x="13" y="1097"/>
                      <a:pt x="14" y="1110"/>
                      <a:pt x="14" y="1123"/>
                    </a:cubicBezTo>
                    <a:cubicBezTo>
                      <a:pt x="14" y="1135"/>
                      <a:pt x="14" y="1147"/>
                      <a:pt x="14" y="1159"/>
                    </a:cubicBezTo>
                    <a:cubicBezTo>
                      <a:pt x="26" y="1159"/>
                      <a:pt x="36" y="1159"/>
                      <a:pt x="47" y="1159"/>
                    </a:cubicBezTo>
                    <a:cubicBezTo>
                      <a:pt x="54" y="1159"/>
                      <a:pt x="62" y="1158"/>
                      <a:pt x="69" y="1158"/>
                    </a:cubicBezTo>
                    <a:cubicBezTo>
                      <a:pt x="83" y="1158"/>
                      <a:pt x="97" y="1156"/>
                      <a:pt x="110" y="1149"/>
                    </a:cubicBezTo>
                    <a:cubicBezTo>
                      <a:pt x="111" y="1148"/>
                      <a:pt x="114" y="1148"/>
                      <a:pt x="116" y="1148"/>
                    </a:cubicBezTo>
                    <a:cubicBezTo>
                      <a:pt x="116" y="1148"/>
                      <a:pt x="116" y="1149"/>
                      <a:pt x="116" y="1149"/>
                    </a:cubicBezTo>
                    <a:cubicBezTo>
                      <a:pt x="112" y="1151"/>
                      <a:pt x="108" y="1154"/>
                      <a:pt x="104" y="1156"/>
                    </a:cubicBezTo>
                    <a:close/>
                    <a:moveTo>
                      <a:pt x="2376" y="186"/>
                    </a:moveTo>
                    <a:cubicBezTo>
                      <a:pt x="2371" y="187"/>
                      <a:pt x="2368" y="187"/>
                      <a:pt x="2365" y="189"/>
                    </a:cubicBezTo>
                    <a:cubicBezTo>
                      <a:pt x="2359" y="191"/>
                      <a:pt x="2354" y="195"/>
                      <a:pt x="2348" y="198"/>
                    </a:cubicBezTo>
                    <a:cubicBezTo>
                      <a:pt x="2336" y="204"/>
                      <a:pt x="2324" y="210"/>
                      <a:pt x="2312" y="217"/>
                    </a:cubicBezTo>
                    <a:cubicBezTo>
                      <a:pt x="2300" y="224"/>
                      <a:pt x="2289" y="232"/>
                      <a:pt x="2278" y="239"/>
                    </a:cubicBezTo>
                    <a:cubicBezTo>
                      <a:pt x="2270" y="244"/>
                      <a:pt x="2261" y="249"/>
                      <a:pt x="2253" y="256"/>
                    </a:cubicBezTo>
                    <a:cubicBezTo>
                      <a:pt x="2234" y="272"/>
                      <a:pt x="2219" y="291"/>
                      <a:pt x="2208" y="314"/>
                    </a:cubicBezTo>
                    <a:cubicBezTo>
                      <a:pt x="2201" y="328"/>
                      <a:pt x="2196" y="342"/>
                      <a:pt x="2191" y="357"/>
                    </a:cubicBezTo>
                    <a:cubicBezTo>
                      <a:pt x="2188" y="364"/>
                      <a:pt x="2187" y="372"/>
                      <a:pt x="2187" y="379"/>
                    </a:cubicBezTo>
                    <a:cubicBezTo>
                      <a:pt x="2186" y="388"/>
                      <a:pt x="2186" y="397"/>
                      <a:pt x="2186" y="406"/>
                    </a:cubicBezTo>
                    <a:cubicBezTo>
                      <a:pt x="2189" y="408"/>
                      <a:pt x="2192" y="410"/>
                      <a:pt x="2195" y="411"/>
                    </a:cubicBezTo>
                    <a:cubicBezTo>
                      <a:pt x="2189" y="420"/>
                      <a:pt x="2190" y="420"/>
                      <a:pt x="2190" y="430"/>
                    </a:cubicBezTo>
                    <a:cubicBezTo>
                      <a:pt x="2191" y="432"/>
                      <a:pt x="2191" y="434"/>
                      <a:pt x="2190" y="436"/>
                    </a:cubicBezTo>
                    <a:cubicBezTo>
                      <a:pt x="2183" y="447"/>
                      <a:pt x="2187" y="458"/>
                      <a:pt x="2190" y="468"/>
                    </a:cubicBezTo>
                    <a:cubicBezTo>
                      <a:pt x="2193" y="478"/>
                      <a:pt x="2199" y="487"/>
                      <a:pt x="2201" y="496"/>
                    </a:cubicBezTo>
                    <a:cubicBezTo>
                      <a:pt x="2204" y="511"/>
                      <a:pt x="2213" y="522"/>
                      <a:pt x="2220" y="534"/>
                    </a:cubicBezTo>
                    <a:cubicBezTo>
                      <a:pt x="2226" y="544"/>
                      <a:pt x="2234" y="553"/>
                      <a:pt x="2239" y="564"/>
                    </a:cubicBezTo>
                    <a:cubicBezTo>
                      <a:pt x="2246" y="576"/>
                      <a:pt x="2255" y="588"/>
                      <a:pt x="2266" y="598"/>
                    </a:cubicBezTo>
                    <a:cubicBezTo>
                      <a:pt x="2278" y="607"/>
                      <a:pt x="2289" y="617"/>
                      <a:pt x="2301" y="625"/>
                    </a:cubicBezTo>
                    <a:cubicBezTo>
                      <a:pt x="2317" y="637"/>
                      <a:pt x="2334" y="645"/>
                      <a:pt x="2352" y="653"/>
                    </a:cubicBezTo>
                    <a:cubicBezTo>
                      <a:pt x="2364" y="659"/>
                      <a:pt x="2377" y="661"/>
                      <a:pt x="2390" y="664"/>
                    </a:cubicBezTo>
                    <a:cubicBezTo>
                      <a:pt x="2412" y="667"/>
                      <a:pt x="2433" y="670"/>
                      <a:pt x="2454" y="668"/>
                    </a:cubicBezTo>
                    <a:cubicBezTo>
                      <a:pt x="2463" y="667"/>
                      <a:pt x="2471" y="665"/>
                      <a:pt x="2480" y="664"/>
                    </a:cubicBezTo>
                    <a:cubicBezTo>
                      <a:pt x="2495" y="661"/>
                      <a:pt x="2511" y="660"/>
                      <a:pt x="2526" y="655"/>
                    </a:cubicBezTo>
                    <a:cubicBezTo>
                      <a:pt x="2537" y="652"/>
                      <a:pt x="2547" y="648"/>
                      <a:pt x="2558" y="646"/>
                    </a:cubicBezTo>
                    <a:cubicBezTo>
                      <a:pt x="2573" y="644"/>
                      <a:pt x="2586" y="636"/>
                      <a:pt x="2600" y="631"/>
                    </a:cubicBezTo>
                    <a:cubicBezTo>
                      <a:pt x="2606" y="629"/>
                      <a:pt x="2612" y="626"/>
                      <a:pt x="2618" y="623"/>
                    </a:cubicBezTo>
                    <a:cubicBezTo>
                      <a:pt x="2625" y="618"/>
                      <a:pt x="2632" y="613"/>
                      <a:pt x="2639" y="608"/>
                    </a:cubicBezTo>
                    <a:cubicBezTo>
                      <a:pt x="2648" y="601"/>
                      <a:pt x="2653" y="593"/>
                      <a:pt x="2651" y="582"/>
                    </a:cubicBezTo>
                    <a:cubicBezTo>
                      <a:pt x="2650" y="576"/>
                      <a:pt x="2652" y="572"/>
                      <a:pt x="2658" y="569"/>
                    </a:cubicBezTo>
                    <a:cubicBezTo>
                      <a:pt x="2667" y="564"/>
                      <a:pt x="2677" y="560"/>
                      <a:pt x="2687" y="559"/>
                    </a:cubicBezTo>
                    <a:cubicBezTo>
                      <a:pt x="2693" y="559"/>
                      <a:pt x="2699" y="558"/>
                      <a:pt x="2705" y="557"/>
                    </a:cubicBezTo>
                    <a:cubicBezTo>
                      <a:pt x="2704" y="553"/>
                      <a:pt x="2704" y="549"/>
                      <a:pt x="2702" y="546"/>
                    </a:cubicBezTo>
                    <a:cubicBezTo>
                      <a:pt x="2697" y="535"/>
                      <a:pt x="2696" y="523"/>
                      <a:pt x="2697" y="511"/>
                    </a:cubicBezTo>
                    <a:cubicBezTo>
                      <a:pt x="2699" y="494"/>
                      <a:pt x="2706" y="481"/>
                      <a:pt x="2724" y="476"/>
                    </a:cubicBezTo>
                    <a:cubicBezTo>
                      <a:pt x="2727" y="475"/>
                      <a:pt x="2731" y="473"/>
                      <a:pt x="2735" y="471"/>
                    </a:cubicBezTo>
                    <a:cubicBezTo>
                      <a:pt x="2730" y="464"/>
                      <a:pt x="2725" y="458"/>
                      <a:pt x="2720" y="452"/>
                    </a:cubicBezTo>
                    <a:cubicBezTo>
                      <a:pt x="2719" y="451"/>
                      <a:pt x="2718" y="449"/>
                      <a:pt x="2717" y="447"/>
                    </a:cubicBezTo>
                    <a:cubicBezTo>
                      <a:pt x="2714" y="437"/>
                      <a:pt x="2705" y="428"/>
                      <a:pt x="2706" y="416"/>
                    </a:cubicBezTo>
                    <a:cubicBezTo>
                      <a:pt x="2706" y="416"/>
                      <a:pt x="2705" y="415"/>
                      <a:pt x="2705" y="414"/>
                    </a:cubicBezTo>
                    <a:cubicBezTo>
                      <a:pt x="2697" y="400"/>
                      <a:pt x="2699" y="388"/>
                      <a:pt x="2710" y="375"/>
                    </a:cubicBezTo>
                    <a:cubicBezTo>
                      <a:pt x="2713" y="372"/>
                      <a:pt x="2715" y="369"/>
                      <a:pt x="2718" y="365"/>
                    </a:cubicBezTo>
                    <a:cubicBezTo>
                      <a:pt x="2711" y="361"/>
                      <a:pt x="2705" y="358"/>
                      <a:pt x="2700" y="353"/>
                    </a:cubicBezTo>
                    <a:cubicBezTo>
                      <a:pt x="2686" y="338"/>
                      <a:pt x="2678" y="320"/>
                      <a:pt x="2672" y="300"/>
                    </a:cubicBezTo>
                    <a:cubicBezTo>
                      <a:pt x="2670" y="292"/>
                      <a:pt x="2669" y="283"/>
                      <a:pt x="2665" y="276"/>
                    </a:cubicBezTo>
                    <a:cubicBezTo>
                      <a:pt x="2662" y="269"/>
                      <a:pt x="2660" y="263"/>
                      <a:pt x="2661" y="255"/>
                    </a:cubicBezTo>
                    <a:cubicBezTo>
                      <a:pt x="2661" y="251"/>
                      <a:pt x="2661" y="246"/>
                      <a:pt x="2662" y="239"/>
                    </a:cubicBezTo>
                    <a:cubicBezTo>
                      <a:pt x="2658" y="238"/>
                      <a:pt x="2654" y="237"/>
                      <a:pt x="2651" y="236"/>
                    </a:cubicBezTo>
                    <a:cubicBezTo>
                      <a:pt x="2645" y="235"/>
                      <a:pt x="2639" y="234"/>
                      <a:pt x="2634" y="232"/>
                    </a:cubicBezTo>
                    <a:cubicBezTo>
                      <a:pt x="2624" y="227"/>
                      <a:pt x="2613" y="223"/>
                      <a:pt x="2605" y="216"/>
                    </a:cubicBezTo>
                    <a:cubicBezTo>
                      <a:pt x="2596" y="210"/>
                      <a:pt x="2589" y="202"/>
                      <a:pt x="2585" y="191"/>
                    </a:cubicBezTo>
                    <a:cubicBezTo>
                      <a:pt x="2582" y="186"/>
                      <a:pt x="2581" y="179"/>
                      <a:pt x="2574" y="177"/>
                    </a:cubicBezTo>
                    <a:cubicBezTo>
                      <a:pt x="2561" y="173"/>
                      <a:pt x="2548" y="168"/>
                      <a:pt x="2534" y="166"/>
                    </a:cubicBezTo>
                    <a:cubicBezTo>
                      <a:pt x="2520" y="164"/>
                      <a:pt x="2506" y="165"/>
                      <a:pt x="2491" y="165"/>
                    </a:cubicBezTo>
                    <a:cubicBezTo>
                      <a:pt x="2473" y="164"/>
                      <a:pt x="2454" y="166"/>
                      <a:pt x="2435" y="167"/>
                    </a:cubicBezTo>
                    <a:cubicBezTo>
                      <a:pt x="2418" y="168"/>
                      <a:pt x="2402" y="173"/>
                      <a:pt x="2385" y="178"/>
                    </a:cubicBezTo>
                    <a:cubicBezTo>
                      <a:pt x="2381" y="180"/>
                      <a:pt x="2376" y="182"/>
                      <a:pt x="2376" y="186"/>
                    </a:cubicBezTo>
                    <a:close/>
                    <a:moveTo>
                      <a:pt x="1851" y="1326"/>
                    </a:moveTo>
                    <a:cubicBezTo>
                      <a:pt x="1851" y="1325"/>
                      <a:pt x="1851" y="1324"/>
                      <a:pt x="1851" y="1324"/>
                    </a:cubicBezTo>
                    <a:cubicBezTo>
                      <a:pt x="1841" y="1322"/>
                      <a:pt x="1831" y="1320"/>
                      <a:pt x="1822" y="1319"/>
                    </a:cubicBezTo>
                    <a:cubicBezTo>
                      <a:pt x="1817" y="1318"/>
                      <a:pt x="1812" y="1317"/>
                      <a:pt x="1808" y="1318"/>
                    </a:cubicBezTo>
                    <a:cubicBezTo>
                      <a:pt x="1794" y="1320"/>
                      <a:pt x="1780" y="1319"/>
                      <a:pt x="1767" y="1324"/>
                    </a:cubicBezTo>
                    <a:cubicBezTo>
                      <a:pt x="1765" y="1325"/>
                      <a:pt x="1763" y="1325"/>
                      <a:pt x="1762" y="1325"/>
                    </a:cubicBezTo>
                    <a:cubicBezTo>
                      <a:pt x="1748" y="1329"/>
                      <a:pt x="1734" y="1333"/>
                      <a:pt x="1720" y="1337"/>
                    </a:cubicBezTo>
                    <a:cubicBezTo>
                      <a:pt x="1711" y="1340"/>
                      <a:pt x="1702" y="1345"/>
                      <a:pt x="1692" y="1348"/>
                    </a:cubicBezTo>
                    <a:cubicBezTo>
                      <a:pt x="1669" y="1357"/>
                      <a:pt x="1646" y="1366"/>
                      <a:pt x="1626" y="1381"/>
                    </a:cubicBezTo>
                    <a:cubicBezTo>
                      <a:pt x="1606" y="1395"/>
                      <a:pt x="1586" y="1409"/>
                      <a:pt x="1566" y="1424"/>
                    </a:cubicBezTo>
                    <a:cubicBezTo>
                      <a:pt x="1546" y="1439"/>
                      <a:pt x="1528" y="1458"/>
                      <a:pt x="1518" y="1482"/>
                    </a:cubicBezTo>
                    <a:cubicBezTo>
                      <a:pt x="1516" y="1485"/>
                      <a:pt x="1514" y="1489"/>
                      <a:pt x="1512" y="1492"/>
                    </a:cubicBezTo>
                    <a:cubicBezTo>
                      <a:pt x="1503" y="1502"/>
                      <a:pt x="1505" y="1512"/>
                      <a:pt x="1510" y="1522"/>
                    </a:cubicBezTo>
                    <a:cubicBezTo>
                      <a:pt x="1512" y="1525"/>
                      <a:pt x="1514" y="1528"/>
                      <a:pt x="1516" y="1530"/>
                    </a:cubicBezTo>
                    <a:cubicBezTo>
                      <a:pt x="1526" y="1543"/>
                      <a:pt x="1536" y="1556"/>
                      <a:pt x="1546" y="1568"/>
                    </a:cubicBezTo>
                    <a:cubicBezTo>
                      <a:pt x="1553" y="1575"/>
                      <a:pt x="1560" y="1582"/>
                      <a:pt x="1568" y="1589"/>
                    </a:cubicBezTo>
                    <a:cubicBezTo>
                      <a:pt x="1578" y="1598"/>
                      <a:pt x="1589" y="1605"/>
                      <a:pt x="1599" y="1614"/>
                    </a:cubicBezTo>
                    <a:cubicBezTo>
                      <a:pt x="1616" y="1629"/>
                      <a:pt x="1636" y="1637"/>
                      <a:pt x="1660" y="1636"/>
                    </a:cubicBezTo>
                    <a:cubicBezTo>
                      <a:pt x="1678" y="1635"/>
                      <a:pt x="1696" y="1636"/>
                      <a:pt x="1714" y="1637"/>
                    </a:cubicBezTo>
                    <a:cubicBezTo>
                      <a:pt x="1734" y="1637"/>
                      <a:pt x="1754" y="1639"/>
                      <a:pt x="1774" y="1640"/>
                    </a:cubicBezTo>
                    <a:cubicBezTo>
                      <a:pt x="1783" y="1640"/>
                      <a:pt x="1793" y="1640"/>
                      <a:pt x="1802" y="1640"/>
                    </a:cubicBezTo>
                    <a:cubicBezTo>
                      <a:pt x="1820" y="1641"/>
                      <a:pt x="1837" y="1642"/>
                      <a:pt x="1855" y="1642"/>
                    </a:cubicBezTo>
                    <a:cubicBezTo>
                      <a:pt x="1882" y="1641"/>
                      <a:pt x="1910" y="1640"/>
                      <a:pt x="1938" y="1639"/>
                    </a:cubicBezTo>
                    <a:cubicBezTo>
                      <a:pt x="1949" y="1638"/>
                      <a:pt x="1959" y="1639"/>
                      <a:pt x="1970" y="1638"/>
                    </a:cubicBezTo>
                    <a:cubicBezTo>
                      <a:pt x="1987" y="1637"/>
                      <a:pt x="2005" y="1636"/>
                      <a:pt x="2022" y="1635"/>
                    </a:cubicBezTo>
                    <a:cubicBezTo>
                      <a:pt x="2035" y="1634"/>
                      <a:pt x="2049" y="1635"/>
                      <a:pt x="2062" y="1634"/>
                    </a:cubicBezTo>
                    <a:cubicBezTo>
                      <a:pt x="2092" y="1633"/>
                      <a:pt x="2121" y="1631"/>
                      <a:pt x="2151" y="1630"/>
                    </a:cubicBezTo>
                    <a:cubicBezTo>
                      <a:pt x="2172" y="1629"/>
                      <a:pt x="2193" y="1628"/>
                      <a:pt x="2214" y="1628"/>
                    </a:cubicBezTo>
                    <a:cubicBezTo>
                      <a:pt x="2223" y="1628"/>
                      <a:pt x="2232" y="1628"/>
                      <a:pt x="2241" y="1627"/>
                    </a:cubicBezTo>
                    <a:cubicBezTo>
                      <a:pt x="2255" y="1627"/>
                      <a:pt x="2268" y="1625"/>
                      <a:pt x="2282" y="1625"/>
                    </a:cubicBezTo>
                    <a:cubicBezTo>
                      <a:pt x="2304" y="1624"/>
                      <a:pt x="2325" y="1624"/>
                      <a:pt x="2347" y="1624"/>
                    </a:cubicBezTo>
                    <a:cubicBezTo>
                      <a:pt x="2366" y="1624"/>
                      <a:pt x="2385" y="1624"/>
                      <a:pt x="2405" y="1624"/>
                    </a:cubicBezTo>
                    <a:cubicBezTo>
                      <a:pt x="2418" y="1624"/>
                      <a:pt x="2431" y="1623"/>
                      <a:pt x="2444" y="1623"/>
                    </a:cubicBezTo>
                    <a:cubicBezTo>
                      <a:pt x="2459" y="1623"/>
                      <a:pt x="2474" y="1622"/>
                      <a:pt x="2488" y="1622"/>
                    </a:cubicBezTo>
                    <a:cubicBezTo>
                      <a:pt x="2502" y="1622"/>
                      <a:pt x="2515" y="1622"/>
                      <a:pt x="2529" y="1622"/>
                    </a:cubicBezTo>
                    <a:cubicBezTo>
                      <a:pt x="2529" y="1618"/>
                      <a:pt x="2528" y="1616"/>
                      <a:pt x="2528" y="1613"/>
                    </a:cubicBezTo>
                    <a:cubicBezTo>
                      <a:pt x="2525" y="1600"/>
                      <a:pt x="2520" y="1587"/>
                      <a:pt x="2519" y="1574"/>
                    </a:cubicBezTo>
                    <a:cubicBezTo>
                      <a:pt x="2517" y="1555"/>
                      <a:pt x="2516" y="1537"/>
                      <a:pt x="2515" y="1518"/>
                    </a:cubicBezTo>
                    <a:cubicBezTo>
                      <a:pt x="2515" y="1508"/>
                      <a:pt x="2511" y="1502"/>
                      <a:pt x="2502" y="1498"/>
                    </a:cubicBezTo>
                    <a:cubicBezTo>
                      <a:pt x="2488" y="1492"/>
                      <a:pt x="2474" y="1485"/>
                      <a:pt x="2461" y="1475"/>
                    </a:cubicBezTo>
                    <a:cubicBezTo>
                      <a:pt x="2454" y="1469"/>
                      <a:pt x="2444" y="1468"/>
                      <a:pt x="2435" y="1474"/>
                    </a:cubicBezTo>
                    <a:cubicBezTo>
                      <a:pt x="2417" y="1485"/>
                      <a:pt x="2400" y="1496"/>
                      <a:pt x="2382" y="1506"/>
                    </a:cubicBezTo>
                    <a:cubicBezTo>
                      <a:pt x="2377" y="1509"/>
                      <a:pt x="2372" y="1511"/>
                      <a:pt x="2367" y="1512"/>
                    </a:cubicBezTo>
                    <a:cubicBezTo>
                      <a:pt x="2361" y="1514"/>
                      <a:pt x="2355" y="1514"/>
                      <a:pt x="2350" y="1516"/>
                    </a:cubicBezTo>
                    <a:cubicBezTo>
                      <a:pt x="2328" y="1524"/>
                      <a:pt x="2305" y="1526"/>
                      <a:pt x="2283" y="1527"/>
                    </a:cubicBezTo>
                    <a:cubicBezTo>
                      <a:pt x="2275" y="1528"/>
                      <a:pt x="2268" y="1529"/>
                      <a:pt x="2260" y="1528"/>
                    </a:cubicBezTo>
                    <a:cubicBezTo>
                      <a:pt x="2247" y="1528"/>
                      <a:pt x="2234" y="1525"/>
                      <a:pt x="2220" y="1525"/>
                    </a:cubicBezTo>
                    <a:cubicBezTo>
                      <a:pt x="2204" y="1526"/>
                      <a:pt x="2190" y="1519"/>
                      <a:pt x="2174" y="1519"/>
                    </a:cubicBezTo>
                    <a:cubicBezTo>
                      <a:pt x="2172" y="1518"/>
                      <a:pt x="2171" y="1518"/>
                      <a:pt x="2169" y="1517"/>
                    </a:cubicBezTo>
                    <a:cubicBezTo>
                      <a:pt x="2161" y="1514"/>
                      <a:pt x="2153" y="1510"/>
                      <a:pt x="2145" y="1507"/>
                    </a:cubicBezTo>
                    <a:cubicBezTo>
                      <a:pt x="2134" y="1502"/>
                      <a:pt x="2122" y="1497"/>
                      <a:pt x="2111" y="1492"/>
                    </a:cubicBezTo>
                    <a:cubicBezTo>
                      <a:pt x="2097" y="1485"/>
                      <a:pt x="2085" y="1476"/>
                      <a:pt x="2072" y="1468"/>
                    </a:cubicBezTo>
                    <a:cubicBezTo>
                      <a:pt x="2065" y="1464"/>
                      <a:pt x="2057" y="1461"/>
                      <a:pt x="2051" y="1456"/>
                    </a:cubicBezTo>
                    <a:cubicBezTo>
                      <a:pt x="2034" y="1442"/>
                      <a:pt x="2017" y="1429"/>
                      <a:pt x="2001" y="1414"/>
                    </a:cubicBezTo>
                    <a:cubicBezTo>
                      <a:pt x="1988" y="1402"/>
                      <a:pt x="1977" y="1388"/>
                      <a:pt x="1966" y="1374"/>
                    </a:cubicBezTo>
                    <a:cubicBezTo>
                      <a:pt x="1962" y="1369"/>
                      <a:pt x="1959" y="1365"/>
                      <a:pt x="1952" y="1361"/>
                    </a:cubicBezTo>
                    <a:cubicBezTo>
                      <a:pt x="1939" y="1355"/>
                      <a:pt x="1926" y="1347"/>
                      <a:pt x="1914" y="1339"/>
                    </a:cubicBezTo>
                    <a:cubicBezTo>
                      <a:pt x="1904" y="1332"/>
                      <a:pt x="1894" y="1332"/>
                      <a:pt x="1883" y="1334"/>
                    </a:cubicBezTo>
                    <a:cubicBezTo>
                      <a:pt x="1878" y="1335"/>
                      <a:pt x="1874" y="1336"/>
                      <a:pt x="1870" y="1336"/>
                    </a:cubicBezTo>
                    <a:cubicBezTo>
                      <a:pt x="1859" y="1334"/>
                      <a:pt x="1848" y="1335"/>
                      <a:pt x="1837" y="1334"/>
                    </a:cubicBezTo>
                    <a:cubicBezTo>
                      <a:pt x="1834" y="1333"/>
                      <a:pt x="1830" y="1332"/>
                      <a:pt x="1826" y="1331"/>
                    </a:cubicBezTo>
                    <a:cubicBezTo>
                      <a:pt x="1827" y="1330"/>
                      <a:pt x="1827" y="1330"/>
                      <a:pt x="1827" y="1329"/>
                    </a:cubicBezTo>
                    <a:cubicBezTo>
                      <a:pt x="1835" y="1328"/>
                      <a:pt x="1843" y="1327"/>
                      <a:pt x="1851" y="1326"/>
                    </a:cubicBezTo>
                    <a:close/>
                    <a:moveTo>
                      <a:pt x="5712" y="1245"/>
                    </a:moveTo>
                    <a:cubicBezTo>
                      <a:pt x="5712" y="1242"/>
                      <a:pt x="5712" y="1241"/>
                      <a:pt x="5712" y="1239"/>
                    </a:cubicBezTo>
                    <a:cubicBezTo>
                      <a:pt x="5712" y="1212"/>
                      <a:pt x="5713" y="1185"/>
                      <a:pt x="5716" y="1157"/>
                    </a:cubicBezTo>
                    <a:cubicBezTo>
                      <a:pt x="5720" y="1130"/>
                      <a:pt x="5725" y="1103"/>
                      <a:pt x="5738" y="1078"/>
                    </a:cubicBezTo>
                    <a:cubicBezTo>
                      <a:pt x="5752" y="1053"/>
                      <a:pt x="5767" y="1028"/>
                      <a:pt x="5781" y="1003"/>
                    </a:cubicBezTo>
                    <a:cubicBezTo>
                      <a:pt x="5782" y="1001"/>
                      <a:pt x="5784" y="1000"/>
                      <a:pt x="5785" y="998"/>
                    </a:cubicBezTo>
                    <a:cubicBezTo>
                      <a:pt x="5801" y="980"/>
                      <a:pt x="5817" y="961"/>
                      <a:pt x="5833" y="943"/>
                    </a:cubicBezTo>
                    <a:cubicBezTo>
                      <a:pt x="5843" y="932"/>
                      <a:pt x="5852" y="920"/>
                      <a:pt x="5860" y="906"/>
                    </a:cubicBezTo>
                    <a:cubicBezTo>
                      <a:pt x="5868" y="891"/>
                      <a:pt x="5876" y="875"/>
                      <a:pt x="5882" y="859"/>
                    </a:cubicBezTo>
                    <a:cubicBezTo>
                      <a:pt x="5887" y="847"/>
                      <a:pt x="5891" y="836"/>
                      <a:pt x="5894" y="824"/>
                    </a:cubicBezTo>
                    <a:cubicBezTo>
                      <a:pt x="5895" y="821"/>
                      <a:pt x="5896" y="818"/>
                      <a:pt x="5895" y="815"/>
                    </a:cubicBezTo>
                    <a:cubicBezTo>
                      <a:pt x="5893" y="810"/>
                      <a:pt x="5893" y="806"/>
                      <a:pt x="5897" y="802"/>
                    </a:cubicBezTo>
                    <a:cubicBezTo>
                      <a:pt x="5903" y="796"/>
                      <a:pt x="5904" y="789"/>
                      <a:pt x="5905" y="781"/>
                    </a:cubicBezTo>
                    <a:cubicBezTo>
                      <a:pt x="5906" y="772"/>
                      <a:pt x="5907" y="764"/>
                      <a:pt x="5909" y="755"/>
                    </a:cubicBezTo>
                    <a:cubicBezTo>
                      <a:pt x="5909" y="750"/>
                      <a:pt x="5910" y="746"/>
                      <a:pt x="5909" y="741"/>
                    </a:cubicBezTo>
                    <a:cubicBezTo>
                      <a:pt x="5909" y="727"/>
                      <a:pt x="5914" y="713"/>
                      <a:pt x="5908" y="699"/>
                    </a:cubicBezTo>
                    <a:cubicBezTo>
                      <a:pt x="5907" y="698"/>
                      <a:pt x="5908" y="695"/>
                      <a:pt x="5908" y="693"/>
                    </a:cubicBezTo>
                    <a:cubicBezTo>
                      <a:pt x="5911" y="684"/>
                      <a:pt x="5910" y="674"/>
                      <a:pt x="5908" y="665"/>
                    </a:cubicBezTo>
                    <a:cubicBezTo>
                      <a:pt x="5907" y="649"/>
                      <a:pt x="5899" y="635"/>
                      <a:pt x="5893" y="621"/>
                    </a:cubicBezTo>
                    <a:cubicBezTo>
                      <a:pt x="5889" y="610"/>
                      <a:pt x="5882" y="600"/>
                      <a:pt x="5878" y="589"/>
                    </a:cubicBezTo>
                    <a:cubicBezTo>
                      <a:pt x="5872" y="573"/>
                      <a:pt x="5862" y="559"/>
                      <a:pt x="5853" y="545"/>
                    </a:cubicBezTo>
                    <a:cubicBezTo>
                      <a:pt x="5839" y="525"/>
                      <a:pt x="5825" y="505"/>
                      <a:pt x="5810" y="487"/>
                    </a:cubicBezTo>
                    <a:cubicBezTo>
                      <a:pt x="5799" y="475"/>
                      <a:pt x="5787" y="462"/>
                      <a:pt x="5774" y="454"/>
                    </a:cubicBezTo>
                    <a:cubicBezTo>
                      <a:pt x="5753" y="440"/>
                      <a:pt x="5730" y="431"/>
                      <a:pt x="5705" y="426"/>
                    </a:cubicBezTo>
                    <a:cubicBezTo>
                      <a:pt x="5694" y="424"/>
                      <a:pt x="5683" y="422"/>
                      <a:pt x="5671" y="420"/>
                    </a:cubicBezTo>
                    <a:cubicBezTo>
                      <a:pt x="5659" y="418"/>
                      <a:pt x="5647" y="415"/>
                      <a:pt x="5635" y="414"/>
                    </a:cubicBezTo>
                    <a:cubicBezTo>
                      <a:pt x="5626" y="412"/>
                      <a:pt x="5617" y="413"/>
                      <a:pt x="5608" y="412"/>
                    </a:cubicBezTo>
                    <a:cubicBezTo>
                      <a:pt x="5596" y="411"/>
                      <a:pt x="5584" y="409"/>
                      <a:pt x="5572" y="411"/>
                    </a:cubicBezTo>
                    <a:cubicBezTo>
                      <a:pt x="5546" y="414"/>
                      <a:pt x="5521" y="419"/>
                      <a:pt x="5495" y="424"/>
                    </a:cubicBezTo>
                    <a:cubicBezTo>
                      <a:pt x="5494" y="424"/>
                      <a:pt x="5493" y="424"/>
                      <a:pt x="5492" y="425"/>
                    </a:cubicBezTo>
                    <a:cubicBezTo>
                      <a:pt x="5482" y="428"/>
                      <a:pt x="5472" y="431"/>
                      <a:pt x="5461" y="433"/>
                    </a:cubicBezTo>
                    <a:cubicBezTo>
                      <a:pt x="5442" y="436"/>
                      <a:pt x="5427" y="447"/>
                      <a:pt x="5410" y="455"/>
                    </a:cubicBezTo>
                    <a:cubicBezTo>
                      <a:pt x="5400" y="459"/>
                      <a:pt x="5392" y="466"/>
                      <a:pt x="5383" y="470"/>
                    </a:cubicBezTo>
                    <a:cubicBezTo>
                      <a:pt x="5370" y="476"/>
                      <a:pt x="5358" y="483"/>
                      <a:pt x="5347" y="492"/>
                    </a:cubicBezTo>
                    <a:cubicBezTo>
                      <a:pt x="5332" y="505"/>
                      <a:pt x="5319" y="518"/>
                      <a:pt x="5308" y="535"/>
                    </a:cubicBezTo>
                    <a:cubicBezTo>
                      <a:pt x="5305" y="540"/>
                      <a:pt x="5303" y="546"/>
                      <a:pt x="5300" y="551"/>
                    </a:cubicBezTo>
                    <a:cubicBezTo>
                      <a:pt x="5294" y="560"/>
                      <a:pt x="5288" y="569"/>
                      <a:pt x="5283" y="579"/>
                    </a:cubicBezTo>
                    <a:cubicBezTo>
                      <a:pt x="5270" y="606"/>
                      <a:pt x="5259" y="634"/>
                      <a:pt x="5263" y="664"/>
                    </a:cubicBezTo>
                    <a:cubicBezTo>
                      <a:pt x="5264" y="674"/>
                      <a:pt x="5264" y="683"/>
                      <a:pt x="5271" y="691"/>
                    </a:cubicBezTo>
                    <a:cubicBezTo>
                      <a:pt x="5273" y="693"/>
                      <a:pt x="5274" y="696"/>
                      <a:pt x="5275" y="698"/>
                    </a:cubicBezTo>
                    <a:cubicBezTo>
                      <a:pt x="5277" y="710"/>
                      <a:pt x="5287" y="715"/>
                      <a:pt x="5295" y="722"/>
                    </a:cubicBezTo>
                    <a:cubicBezTo>
                      <a:pt x="5296" y="720"/>
                      <a:pt x="5298" y="719"/>
                      <a:pt x="5298" y="717"/>
                    </a:cubicBezTo>
                    <a:cubicBezTo>
                      <a:pt x="5306" y="697"/>
                      <a:pt x="5314" y="677"/>
                      <a:pt x="5320" y="657"/>
                    </a:cubicBezTo>
                    <a:cubicBezTo>
                      <a:pt x="5322" y="646"/>
                      <a:pt x="5327" y="636"/>
                      <a:pt x="5331" y="626"/>
                    </a:cubicBezTo>
                    <a:cubicBezTo>
                      <a:pt x="5333" y="621"/>
                      <a:pt x="5337" y="617"/>
                      <a:pt x="5343" y="616"/>
                    </a:cubicBezTo>
                    <a:cubicBezTo>
                      <a:pt x="5346" y="642"/>
                      <a:pt x="5367" y="691"/>
                      <a:pt x="5380" y="704"/>
                    </a:cubicBezTo>
                    <a:cubicBezTo>
                      <a:pt x="5382" y="696"/>
                      <a:pt x="5384" y="688"/>
                      <a:pt x="5385" y="680"/>
                    </a:cubicBezTo>
                    <a:cubicBezTo>
                      <a:pt x="5389" y="658"/>
                      <a:pt x="5392" y="637"/>
                      <a:pt x="5397" y="615"/>
                    </a:cubicBezTo>
                    <a:cubicBezTo>
                      <a:pt x="5399" y="605"/>
                      <a:pt x="5401" y="595"/>
                      <a:pt x="5413" y="589"/>
                    </a:cubicBezTo>
                    <a:cubicBezTo>
                      <a:pt x="5413" y="606"/>
                      <a:pt x="5416" y="620"/>
                      <a:pt x="5424" y="633"/>
                    </a:cubicBezTo>
                    <a:cubicBezTo>
                      <a:pt x="5432" y="646"/>
                      <a:pt x="5438" y="660"/>
                      <a:pt x="5452" y="668"/>
                    </a:cubicBezTo>
                    <a:cubicBezTo>
                      <a:pt x="5453" y="666"/>
                      <a:pt x="5454" y="665"/>
                      <a:pt x="5454" y="664"/>
                    </a:cubicBezTo>
                    <a:cubicBezTo>
                      <a:pt x="5456" y="650"/>
                      <a:pt x="5458" y="636"/>
                      <a:pt x="5458" y="622"/>
                    </a:cubicBezTo>
                    <a:cubicBezTo>
                      <a:pt x="5459" y="614"/>
                      <a:pt x="5459" y="606"/>
                      <a:pt x="5463" y="599"/>
                    </a:cubicBezTo>
                    <a:cubicBezTo>
                      <a:pt x="5470" y="587"/>
                      <a:pt x="5475" y="575"/>
                      <a:pt x="5482" y="563"/>
                    </a:cubicBezTo>
                    <a:cubicBezTo>
                      <a:pt x="5484" y="560"/>
                      <a:pt x="5487" y="556"/>
                      <a:pt x="5491" y="557"/>
                    </a:cubicBezTo>
                    <a:cubicBezTo>
                      <a:pt x="5496" y="559"/>
                      <a:pt x="5495" y="564"/>
                      <a:pt x="5495" y="567"/>
                    </a:cubicBezTo>
                    <a:cubicBezTo>
                      <a:pt x="5494" y="590"/>
                      <a:pt x="5503" y="611"/>
                      <a:pt x="5510" y="633"/>
                    </a:cubicBezTo>
                    <a:cubicBezTo>
                      <a:pt x="5511" y="635"/>
                      <a:pt x="5513" y="636"/>
                      <a:pt x="5515" y="638"/>
                    </a:cubicBezTo>
                    <a:cubicBezTo>
                      <a:pt x="5521" y="627"/>
                      <a:pt x="5526" y="617"/>
                      <a:pt x="5532" y="607"/>
                    </a:cubicBezTo>
                    <a:cubicBezTo>
                      <a:pt x="5539" y="595"/>
                      <a:pt x="5546" y="583"/>
                      <a:pt x="5556" y="573"/>
                    </a:cubicBezTo>
                    <a:cubicBezTo>
                      <a:pt x="5565" y="563"/>
                      <a:pt x="5574" y="553"/>
                      <a:pt x="5585" y="546"/>
                    </a:cubicBezTo>
                    <a:cubicBezTo>
                      <a:pt x="5593" y="540"/>
                      <a:pt x="5602" y="535"/>
                      <a:pt x="5611" y="531"/>
                    </a:cubicBezTo>
                    <a:cubicBezTo>
                      <a:pt x="5615" y="528"/>
                      <a:pt x="5621" y="527"/>
                      <a:pt x="5625" y="525"/>
                    </a:cubicBezTo>
                    <a:cubicBezTo>
                      <a:pt x="5638" y="517"/>
                      <a:pt x="5652" y="513"/>
                      <a:pt x="5667" y="511"/>
                    </a:cubicBezTo>
                    <a:cubicBezTo>
                      <a:pt x="5682" y="509"/>
                      <a:pt x="5696" y="510"/>
                      <a:pt x="5711" y="511"/>
                    </a:cubicBezTo>
                    <a:cubicBezTo>
                      <a:pt x="5726" y="512"/>
                      <a:pt x="5739" y="516"/>
                      <a:pt x="5752" y="524"/>
                    </a:cubicBezTo>
                    <a:cubicBezTo>
                      <a:pt x="5752" y="532"/>
                      <a:pt x="5749" y="537"/>
                      <a:pt x="5742" y="541"/>
                    </a:cubicBezTo>
                    <a:cubicBezTo>
                      <a:pt x="5735" y="544"/>
                      <a:pt x="5727" y="547"/>
                      <a:pt x="5722" y="554"/>
                    </a:cubicBezTo>
                    <a:cubicBezTo>
                      <a:pt x="5719" y="558"/>
                      <a:pt x="5716" y="561"/>
                      <a:pt x="5713" y="565"/>
                    </a:cubicBezTo>
                    <a:cubicBezTo>
                      <a:pt x="5708" y="571"/>
                      <a:pt x="5704" y="578"/>
                      <a:pt x="5703" y="588"/>
                    </a:cubicBezTo>
                    <a:cubicBezTo>
                      <a:pt x="5734" y="568"/>
                      <a:pt x="5763" y="577"/>
                      <a:pt x="5793" y="588"/>
                    </a:cubicBezTo>
                    <a:cubicBezTo>
                      <a:pt x="5791" y="602"/>
                      <a:pt x="5789" y="616"/>
                      <a:pt x="5786" y="629"/>
                    </a:cubicBezTo>
                    <a:cubicBezTo>
                      <a:pt x="5782" y="642"/>
                      <a:pt x="5777" y="655"/>
                      <a:pt x="5767" y="666"/>
                    </a:cubicBezTo>
                    <a:cubicBezTo>
                      <a:pt x="5758" y="676"/>
                      <a:pt x="5748" y="685"/>
                      <a:pt x="5738" y="695"/>
                    </a:cubicBezTo>
                    <a:cubicBezTo>
                      <a:pt x="5745" y="697"/>
                      <a:pt x="5751" y="697"/>
                      <a:pt x="5757" y="695"/>
                    </a:cubicBezTo>
                    <a:cubicBezTo>
                      <a:pt x="5771" y="691"/>
                      <a:pt x="5785" y="688"/>
                      <a:pt x="5797" y="680"/>
                    </a:cubicBezTo>
                    <a:cubicBezTo>
                      <a:pt x="5803" y="677"/>
                      <a:pt x="5808" y="673"/>
                      <a:pt x="5816" y="672"/>
                    </a:cubicBezTo>
                    <a:cubicBezTo>
                      <a:pt x="5815" y="675"/>
                      <a:pt x="5816" y="678"/>
                      <a:pt x="5815" y="680"/>
                    </a:cubicBezTo>
                    <a:cubicBezTo>
                      <a:pt x="5805" y="709"/>
                      <a:pt x="5785" y="731"/>
                      <a:pt x="5762" y="750"/>
                    </a:cubicBezTo>
                    <a:cubicBezTo>
                      <a:pt x="5787" y="749"/>
                      <a:pt x="5812" y="744"/>
                      <a:pt x="5837" y="739"/>
                    </a:cubicBezTo>
                    <a:cubicBezTo>
                      <a:pt x="5837" y="743"/>
                      <a:pt x="5837" y="747"/>
                      <a:pt x="5837" y="750"/>
                    </a:cubicBezTo>
                    <a:cubicBezTo>
                      <a:pt x="5827" y="791"/>
                      <a:pt x="5802" y="820"/>
                      <a:pt x="5764" y="842"/>
                    </a:cubicBezTo>
                    <a:cubicBezTo>
                      <a:pt x="5785" y="848"/>
                      <a:pt x="5805" y="849"/>
                      <a:pt x="5825" y="848"/>
                    </a:cubicBezTo>
                    <a:cubicBezTo>
                      <a:pt x="5823" y="854"/>
                      <a:pt x="5822" y="859"/>
                      <a:pt x="5818" y="863"/>
                    </a:cubicBezTo>
                    <a:cubicBezTo>
                      <a:pt x="5815" y="866"/>
                      <a:pt x="5813" y="869"/>
                      <a:pt x="5811" y="872"/>
                    </a:cubicBezTo>
                    <a:cubicBezTo>
                      <a:pt x="5803" y="887"/>
                      <a:pt x="5796" y="903"/>
                      <a:pt x="5780" y="912"/>
                    </a:cubicBezTo>
                    <a:cubicBezTo>
                      <a:pt x="5778" y="913"/>
                      <a:pt x="5777" y="916"/>
                      <a:pt x="5775" y="917"/>
                    </a:cubicBezTo>
                    <a:cubicBezTo>
                      <a:pt x="5771" y="920"/>
                      <a:pt x="5768" y="924"/>
                      <a:pt x="5764" y="926"/>
                    </a:cubicBezTo>
                    <a:cubicBezTo>
                      <a:pt x="5761" y="929"/>
                      <a:pt x="5756" y="930"/>
                      <a:pt x="5756" y="937"/>
                    </a:cubicBezTo>
                    <a:cubicBezTo>
                      <a:pt x="5763" y="940"/>
                      <a:pt x="5770" y="945"/>
                      <a:pt x="5777" y="947"/>
                    </a:cubicBezTo>
                    <a:cubicBezTo>
                      <a:pt x="5785" y="949"/>
                      <a:pt x="5793" y="949"/>
                      <a:pt x="5802" y="950"/>
                    </a:cubicBezTo>
                    <a:cubicBezTo>
                      <a:pt x="5800" y="955"/>
                      <a:pt x="5800" y="959"/>
                      <a:pt x="5798" y="963"/>
                    </a:cubicBezTo>
                    <a:cubicBezTo>
                      <a:pt x="5797" y="966"/>
                      <a:pt x="5794" y="969"/>
                      <a:pt x="5792" y="969"/>
                    </a:cubicBezTo>
                    <a:cubicBezTo>
                      <a:pt x="5780" y="969"/>
                      <a:pt x="5771" y="977"/>
                      <a:pt x="5761" y="981"/>
                    </a:cubicBezTo>
                    <a:cubicBezTo>
                      <a:pt x="5746" y="987"/>
                      <a:pt x="5730" y="993"/>
                      <a:pt x="5715" y="999"/>
                    </a:cubicBezTo>
                    <a:cubicBezTo>
                      <a:pt x="5701" y="1004"/>
                      <a:pt x="5687" y="1008"/>
                      <a:pt x="5674" y="1012"/>
                    </a:cubicBezTo>
                    <a:cubicBezTo>
                      <a:pt x="5672" y="1019"/>
                      <a:pt x="5670" y="1026"/>
                      <a:pt x="5668" y="1031"/>
                    </a:cubicBezTo>
                    <a:cubicBezTo>
                      <a:pt x="5665" y="1038"/>
                      <a:pt x="5662" y="1043"/>
                      <a:pt x="5659" y="1049"/>
                    </a:cubicBezTo>
                    <a:cubicBezTo>
                      <a:pt x="5652" y="1060"/>
                      <a:pt x="5642" y="1063"/>
                      <a:pt x="5630" y="1062"/>
                    </a:cubicBezTo>
                    <a:cubicBezTo>
                      <a:pt x="5619" y="1061"/>
                      <a:pt x="5608" y="1059"/>
                      <a:pt x="5596" y="1057"/>
                    </a:cubicBezTo>
                    <a:cubicBezTo>
                      <a:pt x="5585" y="1054"/>
                      <a:pt x="5574" y="1050"/>
                      <a:pt x="5570" y="1037"/>
                    </a:cubicBezTo>
                    <a:cubicBezTo>
                      <a:pt x="5569" y="1030"/>
                      <a:pt x="5564" y="1027"/>
                      <a:pt x="5558" y="1027"/>
                    </a:cubicBezTo>
                    <a:cubicBezTo>
                      <a:pt x="5553" y="1026"/>
                      <a:pt x="5547" y="1025"/>
                      <a:pt x="5542" y="1024"/>
                    </a:cubicBezTo>
                    <a:cubicBezTo>
                      <a:pt x="5528" y="1023"/>
                      <a:pt x="5515" y="1018"/>
                      <a:pt x="5502" y="1012"/>
                    </a:cubicBezTo>
                    <a:cubicBezTo>
                      <a:pt x="5485" y="1005"/>
                      <a:pt x="5468" y="998"/>
                      <a:pt x="5454" y="986"/>
                    </a:cubicBezTo>
                    <a:cubicBezTo>
                      <a:pt x="5451" y="983"/>
                      <a:pt x="5449" y="979"/>
                      <a:pt x="5446" y="978"/>
                    </a:cubicBezTo>
                    <a:cubicBezTo>
                      <a:pt x="5436" y="977"/>
                      <a:pt x="5431" y="969"/>
                      <a:pt x="5423" y="964"/>
                    </a:cubicBezTo>
                    <a:cubicBezTo>
                      <a:pt x="5420" y="975"/>
                      <a:pt x="5417" y="986"/>
                      <a:pt x="5418" y="997"/>
                    </a:cubicBezTo>
                    <a:cubicBezTo>
                      <a:pt x="5418" y="1008"/>
                      <a:pt x="5417" y="1018"/>
                      <a:pt x="5417" y="1028"/>
                    </a:cubicBezTo>
                    <a:cubicBezTo>
                      <a:pt x="5417" y="1035"/>
                      <a:pt x="5419" y="1041"/>
                      <a:pt x="5420" y="1047"/>
                    </a:cubicBezTo>
                    <a:cubicBezTo>
                      <a:pt x="5422" y="1070"/>
                      <a:pt x="5427" y="1091"/>
                      <a:pt x="5436" y="1112"/>
                    </a:cubicBezTo>
                    <a:cubicBezTo>
                      <a:pt x="5440" y="1121"/>
                      <a:pt x="5445" y="1129"/>
                      <a:pt x="5450" y="1137"/>
                    </a:cubicBezTo>
                    <a:cubicBezTo>
                      <a:pt x="5451" y="1138"/>
                      <a:pt x="5453" y="1139"/>
                      <a:pt x="5455" y="1140"/>
                    </a:cubicBezTo>
                    <a:cubicBezTo>
                      <a:pt x="5455" y="1137"/>
                      <a:pt x="5455" y="1135"/>
                      <a:pt x="5455" y="1133"/>
                    </a:cubicBezTo>
                    <a:cubicBezTo>
                      <a:pt x="5456" y="1121"/>
                      <a:pt x="5451" y="1109"/>
                      <a:pt x="5454" y="1097"/>
                    </a:cubicBezTo>
                    <a:cubicBezTo>
                      <a:pt x="5456" y="1089"/>
                      <a:pt x="5456" y="1081"/>
                      <a:pt x="5458" y="1072"/>
                    </a:cubicBezTo>
                    <a:cubicBezTo>
                      <a:pt x="5459" y="1070"/>
                      <a:pt x="5460" y="1068"/>
                      <a:pt x="5459" y="1065"/>
                    </a:cubicBezTo>
                    <a:cubicBezTo>
                      <a:pt x="5458" y="1052"/>
                      <a:pt x="5466" y="1045"/>
                      <a:pt x="5478" y="1047"/>
                    </a:cubicBezTo>
                    <a:cubicBezTo>
                      <a:pt x="5477" y="1083"/>
                      <a:pt x="5486" y="1116"/>
                      <a:pt x="5502" y="1148"/>
                    </a:cubicBezTo>
                    <a:cubicBezTo>
                      <a:pt x="5504" y="1139"/>
                      <a:pt x="5504" y="1131"/>
                      <a:pt x="5506" y="1123"/>
                    </a:cubicBezTo>
                    <a:cubicBezTo>
                      <a:pt x="5507" y="1113"/>
                      <a:pt x="5513" y="1110"/>
                      <a:pt x="5523" y="1113"/>
                    </a:cubicBezTo>
                    <a:cubicBezTo>
                      <a:pt x="5523" y="1114"/>
                      <a:pt x="5524" y="1115"/>
                      <a:pt x="5524" y="1116"/>
                    </a:cubicBezTo>
                    <a:cubicBezTo>
                      <a:pt x="5525" y="1133"/>
                      <a:pt x="5528" y="1151"/>
                      <a:pt x="5540" y="1166"/>
                    </a:cubicBezTo>
                    <a:cubicBezTo>
                      <a:pt x="5540" y="1167"/>
                      <a:pt x="5541" y="1168"/>
                      <a:pt x="5541" y="1169"/>
                    </a:cubicBezTo>
                    <a:cubicBezTo>
                      <a:pt x="5546" y="1184"/>
                      <a:pt x="5556" y="1197"/>
                      <a:pt x="5566" y="1208"/>
                    </a:cubicBezTo>
                    <a:cubicBezTo>
                      <a:pt x="5577" y="1219"/>
                      <a:pt x="5590" y="1228"/>
                      <a:pt x="5602" y="1238"/>
                    </a:cubicBezTo>
                    <a:cubicBezTo>
                      <a:pt x="5605" y="1241"/>
                      <a:pt x="5609" y="1242"/>
                      <a:pt x="5614" y="1245"/>
                    </a:cubicBezTo>
                    <a:cubicBezTo>
                      <a:pt x="5614" y="1242"/>
                      <a:pt x="5614" y="1240"/>
                      <a:pt x="5614" y="1238"/>
                    </a:cubicBezTo>
                    <a:cubicBezTo>
                      <a:pt x="5612" y="1233"/>
                      <a:pt x="5609" y="1227"/>
                      <a:pt x="5609" y="1221"/>
                    </a:cubicBezTo>
                    <a:cubicBezTo>
                      <a:pt x="5608" y="1206"/>
                      <a:pt x="5608" y="1190"/>
                      <a:pt x="5613" y="1175"/>
                    </a:cubicBezTo>
                    <a:cubicBezTo>
                      <a:pt x="5616" y="1162"/>
                      <a:pt x="5620" y="1150"/>
                      <a:pt x="5623" y="1137"/>
                    </a:cubicBezTo>
                    <a:cubicBezTo>
                      <a:pt x="5624" y="1133"/>
                      <a:pt x="5624" y="1128"/>
                      <a:pt x="5625" y="1123"/>
                    </a:cubicBezTo>
                    <a:cubicBezTo>
                      <a:pt x="5625" y="1120"/>
                      <a:pt x="5626" y="1116"/>
                      <a:pt x="5627" y="1112"/>
                    </a:cubicBezTo>
                    <a:cubicBezTo>
                      <a:pt x="5630" y="1105"/>
                      <a:pt x="5633" y="1103"/>
                      <a:pt x="5641" y="1106"/>
                    </a:cubicBezTo>
                    <a:cubicBezTo>
                      <a:pt x="5642" y="1115"/>
                      <a:pt x="5643" y="1124"/>
                      <a:pt x="5645" y="1133"/>
                    </a:cubicBezTo>
                    <a:cubicBezTo>
                      <a:pt x="5648" y="1146"/>
                      <a:pt x="5653" y="1159"/>
                      <a:pt x="5657" y="1172"/>
                    </a:cubicBezTo>
                    <a:cubicBezTo>
                      <a:pt x="5658" y="1174"/>
                      <a:pt x="5659" y="1176"/>
                      <a:pt x="5660" y="1178"/>
                    </a:cubicBezTo>
                    <a:cubicBezTo>
                      <a:pt x="5662" y="1181"/>
                      <a:pt x="5664" y="1184"/>
                      <a:pt x="5666" y="1187"/>
                    </a:cubicBezTo>
                    <a:cubicBezTo>
                      <a:pt x="5670" y="1197"/>
                      <a:pt x="5674" y="1208"/>
                      <a:pt x="5680" y="1217"/>
                    </a:cubicBezTo>
                    <a:cubicBezTo>
                      <a:pt x="5688" y="1228"/>
                      <a:pt x="5698" y="1237"/>
                      <a:pt x="5712" y="1245"/>
                    </a:cubicBezTo>
                    <a:close/>
                    <a:moveTo>
                      <a:pt x="2178" y="1471"/>
                    </a:moveTo>
                    <a:cubicBezTo>
                      <a:pt x="2179" y="1471"/>
                      <a:pt x="2179" y="1472"/>
                      <a:pt x="2180" y="1472"/>
                    </a:cubicBezTo>
                    <a:cubicBezTo>
                      <a:pt x="2179" y="1475"/>
                      <a:pt x="2178" y="1477"/>
                      <a:pt x="2177" y="1480"/>
                    </a:cubicBezTo>
                    <a:cubicBezTo>
                      <a:pt x="2177" y="1484"/>
                      <a:pt x="2176" y="1487"/>
                      <a:pt x="2176" y="1491"/>
                    </a:cubicBezTo>
                    <a:cubicBezTo>
                      <a:pt x="2176" y="1499"/>
                      <a:pt x="2179" y="1503"/>
                      <a:pt x="2187" y="1505"/>
                    </a:cubicBezTo>
                    <a:cubicBezTo>
                      <a:pt x="2195" y="1506"/>
                      <a:pt x="2203" y="1508"/>
                      <a:pt x="2211" y="1509"/>
                    </a:cubicBezTo>
                    <a:cubicBezTo>
                      <a:pt x="2215" y="1510"/>
                      <a:pt x="2219" y="1512"/>
                      <a:pt x="2223" y="1512"/>
                    </a:cubicBezTo>
                    <a:cubicBezTo>
                      <a:pt x="2240" y="1513"/>
                      <a:pt x="2257" y="1514"/>
                      <a:pt x="2274" y="1515"/>
                    </a:cubicBezTo>
                    <a:cubicBezTo>
                      <a:pt x="2288" y="1515"/>
                      <a:pt x="2301" y="1513"/>
                      <a:pt x="2315" y="1511"/>
                    </a:cubicBezTo>
                    <a:cubicBezTo>
                      <a:pt x="2344" y="1507"/>
                      <a:pt x="2373" y="1502"/>
                      <a:pt x="2399" y="1485"/>
                    </a:cubicBezTo>
                    <a:cubicBezTo>
                      <a:pt x="2408" y="1479"/>
                      <a:pt x="2417" y="1474"/>
                      <a:pt x="2427" y="1469"/>
                    </a:cubicBezTo>
                    <a:cubicBezTo>
                      <a:pt x="2437" y="1464"/>
                      <a:pt x="2441" y="1453"/>
                      <a:pt x="2453" y="1451"/>
                    </a:cubicBezTo>
                    <a:cubicBezTo>
                      <a:pt x="2454" y="1450"/>
                      <a:pt x="2454" y="1449"/>
                      <a:pt x="2455" y="1448"/>
                    </a:cubicBezTo>
                    <a:cubicBezTo>
                      <a:pt x="2466" y="1435"/>
                      <a:pt x="2478" y="1422"/>
                      <a:pt x="2489" y="1408"/>
                    </a:cubicBezTo>
                    <a:cubicBezTo>
                      <a:pt x="2494" y="1400"/>
                      <a:pt x="2499" y="1392"/>
                      <a:pt x="2502" y="1384"/>
                    </a:cubicBezTo>
                    <a:cubicBezTo>
                      <a:pt x="2508" y="1367"/>
                      <a:pt x="2514" y="1350"/>
                      <a:pt x="2517" y="1332"/>
                    </a:cubicBezTo>
                    <a:cubicBezTo>
                      <a:pt x="2520" y="1308"/>
                      <a:pt x="2521" y="1284"/>
                      <a:pt x="2522" y="1260"/>
                    </a:cubicBezTo>
                    <a:cubicBezTo>
                      <a:pt x="2522" y="1253"/>
                      <a:pt x="2521" y="1247"/>
                      <a:pt x="2514" y="1243"/>
                    </a:cubicBezTo>
                    <a:cubicBezTo>
                      <a:pt x="2514" y="1243"/>
                      <a:pt x="2514" y="1241"/>
                      <a:pt x="2513" y="1240"/>
                    </a:cubicBezTo>
                    <a:cubicBezTo>
                      <a:pt x="2515" y="1239"/>
                      <a:pt x="2517" y="1238"/>
                      <a:pt x="2518" y="1237"/>
                    </a:cubicBezTo>
                    <a:cubicBezTo>
                      <a:pt x="2516" y="1235"/>
                      <a:pt x="2515" y="1233"/>
                      <a:pt x="2512" y="1230"/>
                    </a:cubicBezTo>
                    <a:cubicBezTo>
                      <a:pt x="2521" y="1225"/>
                      <a:pt x="2522" y="1217"/>
                      <a:pt x="2519" y="1208"/>
                    </a:cubicBezTo>
                    <a:cubicBezTo>
                      <a:pt x="2519" y="1207"/>
                      <a:pt x="2518" y="1205"/>
                      <a:pt x="2518" y="1203"/>
                    </a:cubicBezTo>
                    <a:cubicBezTo>
                      <a:pt x="2514" y="1192"/>
                      <a:pt x="2510" y="1181"/>
                      <a:pt x="2505" y="1171"/>
                    </a:cubicBezTo>
                    <a:cubicBezTo>
                      <a:pt x="2503" y="1166"/>
                      <a:pt x="2500" y="1161"/>
                      <a:pt x="2496" y="1155"/>
                    </a:cubicBezTo>
                    <a:cubicBezTo>
                      <a:pt x="2497" y="1149"/>
                      <a:pt x="2493" y="1141"/>
                      <a:pt x="2489" y="1134"/>
                    </a:cubicBezTo>
                    <a:cubicBezTo>
                      <a:pt x="2479" y="1114"/>
                      <a:pt x="2465" y="1097"/>
                      <a:pt x="2450" y="1082"/>
                    </a:cubicBezTo>
                    <a:cubicBezTo>
                      <a:pt x="2446" y="1078"/>
                      <a:pt x="2441" y="1074"/>
                      <a:pt x="2437" y="1069"/>
                    </a:cubicBezTo>
                    <a:cubicBezTo>
                      <a:pt x="2427" y="1058"/>
                      <a:pt x="2416" y="1047"/>
                      <a:pt x="2403" y="1039"/>
                    </a:cubicBezTo>
                    <a:cubicBezTo>
                      <a:pt x="2397" y="1036"/>
                      <a:pt x="2391" y="1031"/>
                      <a:pt x="2385" y="1027"/>
                    </a:cubicBezTo>
                    <a:cubicBezTo>
                      <a:pt x="2380" y="1023"/>
                      <a:pt x="2376" y="1021"/>
                      <a:pt x="2369" y="1024"/>
                    </a:cubicBezTo>
                    <a:cubicBezTo>
                      <a:pt x="2367" y="1026"/>
                      <a:pt x="2364" y="1026"/>
                      <a:pt x="2362" y="1026"/>
                    </a:cubicBezTo>
                    <a:cubicBezTo>
                      <a:pt x="2354" y="1026"/>
                      <a:pt x="2352" y="1024"/>
                      <a:pt x="2351" y="1016"/>
                    </a:cubicBezTo>
                    <a:cubicBezTo>
                      <a:pt x="2350" y="1013"/>
                      <a:pt x="2349" y="1010"/>
                      <a:pt x="2349" y="1006"/>
                    </a:cubicBezTo>
                    <a:cubicBezTo>
                      <a:pt x="2318" y="989"/>
                      <a:pt x="2284" y="982"/>
                      <a:pt x="2248" y="977"/>
                    </a:cubicBezTo>
                    <a:cubicBezTo>
                      <a:pt x="2251" y="983"/>
                      <a:pt x="2253" y="988"/>
                      <a:pt x="2256" y="993"/>
                    </a:cubicBezTo>
                    <a:cubicBezTo>
                      <a:pt x="2259" y="998"/>
                      <a:pt x="2259" y="1002"/>
                      <a:pt x="2257" y="1006"/>
                    </a:cubicBezTo>
                    <a:cubicBezTo>
                      <a:pt x="2253" y="1011"/>
                      <a:pt x="2248" y="1010"/>
                      <a:pt x="2244" y="1010"/>
                    </a:cubicBezTo>
                    <a:cubicBezTo>
                      <a:pt x="2236" y="1009"/>
                      <a:pt x="2228" y="1008"/>
                      <a:pt x="2220" y="1007"/>
                    </a:cubicBezTo>
                    <a:cubicBezTo>
                      <a:pt x="2203" y="1004"/>
                      <a:pt x="2188" y="1009"/>
                      <a:pt x="2172" y="1011"/>
                    </a:cubicBezTo>
                    <a:cubicBezTo>
                      <a:pt x="2172" y="1012"/>
                      <a:pt x="2171" y="1012"/>
                      <a:pt x="2171" y="1014"/>
                    </a:cubicBezTo>
                    <a:cubicBezTo>
                      <a:pt x="2177" y="1020"/>
                      <a:pt x="2184" y="1025"/>
                      <a:pt x="2190" y="1031"/>
                    </a:cubicBezTo>
                    <a:cubicBezTo>
                      <a:pt x="2196" y="1036"/>
                      <a:pt x="2201" y="1040"/>
                      <a:pt x="2206" y="1045"/>
                    </a:cubicBezTo>
                    <a:cubicBezTo>
                      <a:pt x="2209" y="1047"/>
                      <a:pt x="2211" y="1051"/>
                      <a:pt x="2214" y="1054"/>
                    </a:cubicBezTo>
                    <a:cubicBezTo>
                      <a:pt x="2217" y="1058"/>
                      <a:pt x="2216" y="1062"/>
                      <a:pt x="2214" y="1066"/>
                    </a:cubicBezTo>
                    <a:cubicBezTo>
                      <a:pt x="2211" y="1070"/>
                      <a:pt x="2207" y="1071"/>
                      <a:pt x="2202" y="1070"/>
                    </a:cubicBezTo>
                    <a:cubicBezTo>
                      <a:pt x="2195" y="1068"/>
                      <a:pt x="2189" y="1067"/>
                      <a:pt x="2182" y="1065"/>
                    </a:cubicBezTo>
                    <a:cubicBezTo>
                      <a:pt x="2161" y="1060"/>
                      <a:pt x="2142" y="1065"/>
                      <a:pt x="2125" y="1077"/>
                    </a:cubicBezTo>
                    <a:cubicBezTo>
                      <a:pt x="2118" y="1082"/>
                      <a:pt x="2112" y="1087"/>
                      <a:pt x="2105" y="1093"/>
                    </a:cubicBezTo>
                    <a:cubicBezTo>
                      <a:pt x="2112" y="1100"/>
                      <a:pt x="2117" y="1106"/>
                      <a:pt x="2123" y="1112"/>
                    </a:cubicBezTo>
                    <a:cubicBezTo>
                      <a:pt x="2126" y="1115"/>
                      <a:pt x="2130" y="1117"/>
                      <a:pt x="2132" y="1120"/>
                    </a:cubicBezTo>
                    <a:cubicBezTo>
                      <a:pt x="2143" y="1133"/>
                      <a:pt x="2152" y="1147"/>
                      <a:pt x="2158" y="1164"/>
                    </a:cubicBezTo>
                    <a:cubicBezTo>
                      <a:pt x="2164" y="1181"/>
                      <a:pt x="2167" y="1200"/>
                      <a:pt x="2169" y="1218"/>
                    </a:cubicBezTo>
                    <a:cubicBezTo>
                      <a:pt x="2169" y="1219"/>
                      <a:pt x="2169" y="1220"/>
                      <a:pt x="2169" y="1220"/>
                    </a:cubicBezTo>
                    <a:cubicBezTo>
                      <a:pt x="2168" y="1225"/>
                      <a:pt x="2166" y="1229"/>
                      <a:pt x="2161" y="1231"/>
                    </a:cubicBezTo>
                    <a:cubicBezTo>
                      <a:pt x="2157" y="1233"/>
                      <a:pt x="2154" y="1232"/>
                      <a:pt x="2151" y="1228"/>
                    </a:cubicBezTo>
                    <a:cubicBezTo>
                      <a:pt x="2149" y="1226"/>
                      <a:pt x="2148" y="1225"/>
                      <a:pt x="2146" y="1224"/>
                    </a:cubicBezTo>
                    <a:cubicBezTo>
                      <a:pt x="2146" y="1227"/>
                      <a:pt x="2147" y="1230"/>
                      <a:pt x="2148" y="1232"/>
                    </a:cubicBezTo>
                    <a:cubicBezTo>
                      <a:pt x="2151" y="1240"/>
                      <a:pt x="2156" y="1248"/>
                      <a:pt x="2159" y="1257"/>
                    </a:cubicBezTo>
                    <a:cubicBezTo>
                      <a:pt x="2163" y="1269"/>
                      <a:pt x="2165" y="1281"/>
                      <a:pt x="2167" y="1293"/>
                    </a:cubicBezTo>
                    <a:cubicBezTo>
                      <a:pt x="2170" y="1305"/>
                      <a:pt x="2168" y="1318"/>
                      <a:pt x="2173" y="1330"/>
                    </a:cubicBezTo>
                    <a:cubicBezTo>
                      <a:pt x="2173" y="1330"/>
                      <a:pt x="2173" y="1331"/>
                      <a:pt x="2173" y="1332"/>
                    </a:cubicBezTo>
                    <a:cubicBezTo>
                      <a:pt x="2172" y="1335"/>
                      <a:pt x="2171" y="1339"/>
                      <a:pt x="2166" y="1340"/>
                    </a:cubicBezTo>
                    <a:cubicBezTo>
                      <a:pt x="2161" y="1342"/>
                      <a:pt x="2159" y="1340"/>
                      <a:pt x="2156" y="1336"/>
                    </a:cubicBezTo>
                    <a:cubicBezTo>
                      <a:pt x="2153" y="1333"/>
                      <a:pt x="2151" y="1329"/>
                      <a:pt x="2148" y="1326"/>
                    </a:cubicBezTo>
                    <a:cubicBezTo>
                      <a:pt x="2141" y="1320"/>
                      <a:pt x="2133" y="1313"/>
                      <a:pt x="2126" y="1307"/>
                    </a:cubicBezTo>
                    <a:cubicBezTo>
                      <a:pt x="2122" y="1305"/>
                      <a:pt x="2118" y="1302"/>
                      <a:pt x="2113" y="1304"/>
                    </a:cubicBezTo>
                    <a:cubicBezTo>
                      <a:pt x="2118" y="1311"/>
                      <a:pt x="2123" y="1318"/>
                      <a:pt x="2128" y="1325"/>
                    </a:cubicBezTo>
                    <a:cubicBezTo>
                      <a:pt x="2129" y="1327"/>
                      <a:pt x="2129" y="1329"/>
                      <a:pt x="2131" y="1331"/>
                    </a:cubicBezTo>
                    <a:cubicBezTo>
                      <a:pt x="2142" y="1340"/>
                      <a:pt x="2145" y="1352"/>
                      <a:pt x="2149" y="1364"/>
                    </a:cubicBezTo>
                    <a:cubicBezTo>
                      <a:pt x="2153" y="1374"/>
                      <a:pt x="2156" y="1383"/>
                      <a:pt x="2159" y="1393"/>
                    </a:cubicBezTo>
                    <a:cubicBezTo>
                      <a:pt x="2160" y="1397"/>
                      <a:pt x="2161" y="1402"/>
                      <a:pt x="2160" y="1406"/>
                    </a:cubicBezTo>
                    <a:cubicBezTo>
                      <a:pt x="2160" y="1411"/>
                      <a:pt x="2152" y="1413"/>
                      <a:pt x="2149" y="1410"/>
                    </a:cubicBezTo>
                    <a:cubicBezTo>
                      <a:pt x="2142" y="1403"/>
                      <a:pt x="2136" y="1396"/>
                      <a:pt x="2128" y="1389"/>
                    </a:cubicBezTo>
                    <a:cubicBezTo>
                      <a:pt x="2123" y="1385"/>
                      <a:pt x="2117" y="1381"/>
                      <a:pt x="2108" y="1383"/>
                    </a:cubicBezTo>
                    <a:cubicBezTo>
                      <a:pt x="2109" y="1386"/>
                      <a:pt x="2111" y="1387"/>
                      <a:pt x="2113" y="1388"/>
                    </a:cubicBezTo>
                    <a:cubicBezTo>
                      <a:pt x="2118" y="1391"/>
                      <a:pt x="2122" y="1393"/>
                      <a:pt x="2126" y="1397"/>
                    </a:cubicBezTo>
                    <a:cubicBezTo>
                      <a:pt x="2131" y="1400"/>
                      <a:pt x="2134" y="1405"/>
                      <a:pt x="2138" y="1409"/>
                    </a:cubicBezTo>
                    <a:cubicBezTo>
                      <a:pt x="2150" y="1423"/>
                      <a:pt x="2159" y="1439"/>
                      <a:pt x="2165" y="1456"/>
                    </a:cubicBezTo>
                    <a:cubicBezTo>
                      <a:pt x="2168" y="1463"/>
                      <a:pt x="2171" y="1470"/>
                      <a:pt x="2174" y="1477"/>
                    </a:cubicBezTo>
                    <a:cubicBezTo>
                      <a:pt x="2176" y="1475"/>
                      <a:pt x="2177" y="1473"/>
                      <a:pt x="2178" y="1471"/>
                    </a:cubicBezTo>
                    <a:close/>
                    <a:moveTo>
                      <a:pt x="5728" y="532"/>
                    </a:moveTo>
                    <a:cubicBezTo>
                      <a:pt x="5727" y="532"/>
                      <a:pt x="5727" y="531"/>
                      <a:pt x="5727" y="531"/>
                    </a:cubicBezTo>
                    <a:cubicBezTo>
                      <a:pt x="5722" y="529"/>
                      <a:pt x="5718" y="528"/>
                      <a:pt x="5712" y="528"/>
                    </a:cubicBezTo>
                    <a:cubicBezTo>
                      <a:pt x="5704" y="528"/>
                      <a:pt x="5696" y="523"/>
                      <a:pt x="5689" y="523"/>
                    </a:cubicBezTo>
                    <a:cubicBezTo>
                      <a:pt x="5672" y="523"/>
                      <a:pt x="5655" y="526"/>
                      <a:pt x="5639" y="531"/>
                    </a:cubicBezTo>
                    <a:cubicBezTo>
                      <a:pt x="5629" y="535"/>
                      <a:pt x="5619" y="541"/>
                      <a:pt x="5609" y="546"/>
                    </a:cubicBezTo>
                    <a:cubicBezTo>
                      <a:pt x="5593" y="553"/>
                      <a:pt x="5578" y="561"/>
                      <a:pt x="5566" y="575"/>
                    </a:cubicBezTo>
                    <a:cubicBezTo>
                      <a:pt x="5546" y="598"/>
                      <a:pt x="5529" y="622"/>
                      <a:pt x="5522" y="652"/>
                    </a:cubicBezTo>
                    <a:cubicBezTo>
                      <a:pt x="5521" y="656"/>
                      <a:pt x="5519" y="659"/>
                      <a:pt x="5517" y="662"/>
                    </a:cubicBezTo>
                    <a:cubicBezTo>
                      <a:pt x="5515" y="665"/>
                      <a:pt x="5512" y="665"/>
                      <a:pt x="5510" y="662"/>
                    </a:cubicBezTo>
                    <a:cubicBezTo>
                      <a:pt x="5507" y="658"/>
                      <a:pt x="5505" y="654"/>
                      <a:pt x="5504" y="649"/>
                    </a:cubicBezTo>
                    <a:cubicBezTo>
                      <a:pt x="5496" y="628"/>
                      <a:pt x="5489" y="606"/>
                      <a:pt x="5481" y="584"/>
                    </a:cubicBezTo>
                    <a:cubicBezTo>
                      <a:pt x="5481" y="584"/>
                      <a:pt x="5479" y="585"/>
                      <a:pt x="5479" y="585"/>
                    </a:cubicBezTo>
                    <a:cubicBezTo>
                      <a:pt x="5475" y="594"/>
                      <a:pt x="5470" y="603"/>
                      <a:pt x="5469" y="611"/>
                    </a:cubicBezTo>
                    <a:cubicBezTo>
                      <a:pt x="5466" y="633"/>
                      <a:pt x="5465" y="655"/>
                      <a:pt x="5464" y="677"/>
                    </a:cubicBezTo>
                    <a:cubicBezTo>
                      <a:pt x="5463" y="681"/>
                      <a:pt x="5462" y="685"/>
                      <a:pt x="5461" y="688"/>
                    </a:cubicBezTo>
                    <a:cubicBezTo>
                      <a:pt x="5460" y="691"/>
                      <a:pt x="5458" y="693"/>
                      <a:pt x="5456" y="696"/>
                    </a:cubicBezTo>
                    <a:cubicBezTo>
                      <a:pt x="5430" y="676"/>
                      <a:pt x="5414" y="652"/>
                      <a:pt x="5405" y="622"/>
                    </a:cubicBezTo>
                    <a:cubicBezTo>
                      <a:pt x="5403" y="627"/>
                      <a:pt x="5401" y="632"/>
                      <a:pt x="5401" y="636"/>
                    </a:cubicBezTo>
                    <a:cubicBezTo>
                      <a:pt x="5399" y="644"/>
                      <a:pt x="5397" y="652"/>
                      <a:pt x="5397" y="660"/>
                    </a:cubicBezTo>
                    <a:cubicBezTo>
                      <a:pt x="5396" y="678"/>
                      <a:pt x="5389" y="695"/>
                      <a:pt x="5392" y="713"/>
                    </a:cubicBezTo>
                    <a:cubicBezTo>
                      <a:pt x="5393" y="721"/>
                      <a:pt x="5389" y="728"/>
                      <a:pt x="5384" y="736"/>
                    </a:cubicBezTo>
                    <a:cubicBezTo>
                      <a:pt x="5377" y="728"/>
                      <a:pt x="5371" y="721"/>
                      <a:pt x="5366" y="714"/>
                    </a:cubicBezTo>
                    <a:cubicBezTo>
                      <a:pt x="5361" y="706"/>
                      <a:pt x="5358" y="697"/>
                      <a:pt x="5353" y="687"/>
                    </a:cubicBezTo>
                    <a:cubicBezTo>
                      <a:pt x="5349" y="696"/>
                      <a:pt x="5344" y="701"/>
                      <a:pt x="5342" y="708"/>
                    </a:cubicBezTo>
                    <a:cubicBezTo>
                      <a:pt x="5339" y="725"/>
                      <a:pt x="5335" y="742"/>
                      <a:pt x="5338" y="760"/>
                    </a:cubicBezTo>
                    <a:cubicBezTo>
                      <a:pt x="5340" y="775"/>
                      <a:pt x="5343" y="789"/>
                      <a:pt x="5347" y="804"/>
                    </a:cubicBezTo>
                    <a:cubicBezTo>
                      <a:pt x="5349" y="814"/>
                      <a:pt x="5353" y="824"/>
                      <a:pt x="5356" y="834"/>
                    </a:cubicBezTo>
                    <a:cubicBezTo>
                      <a:pt x="5360" y="848"/>
                      <a:pt x="5364" y="863"/>
                      <a:pt x="5373" y="875"/>
                    </a:cubicBezTo>
                    <a:cubicBezTo>
                      <a:pt x="5378" y="883"/>
                      <a:pt x="5380" y="897"/>
                      <a:pt x="5394" y="896"/>
                    </a:cubicBezTo>
                    <a:cubicBezTo>
                      <a:pt x="5393" y="907"/>
                      <a:pt x="5393" y="909"/>
                      <a:pt x="5402" y="918"/>
                    </a:cubicBezTo>
                    <a:cubicBezTo>
                      <a:pt x="5415" y="931"/>
                      <a:pt x="5427" y="943"/>
                      <a:pt x="5442" y="955"/>
                    </a:cubicBezTo>
                    <a:cubicBezTo>
                      <a:pt x="5464" y="972"/>
                      <a:pt x="5489" y="987"/>
                      <a:pt x="5517" y="997"/>
                    </a:cubicBezTo>
                    <a:cubicBezTo>
                      <a:pt x="5534" y="1002"/>
                      <a:pt x="5551" y="1009"/>
                      <a:pt x="5569" y="1007"/>
                    </a:cubicBezTo>
                    <a:cubicBezTo>
                      <a:pt x="5573" y="1007"/>
                      <a:pt x="5576" y="1006"/>
                      <a:pt x="5579" y="1006"/>
                    </a:cubicBezTo>
                    <a:cubicBezTo>
                      <a:pt x="5595" y="1007"/>
                      <a:pt x="5610" y="1007"/>
                      <a:pt x="5626" y="1008"/>
                    </a:cubicBezTo>
                    <a:cubicBezTo>
                      <a:pt x="5630" y="1008"/>
                      <a:pt x="5634" y="1008"/>
                      <a:pt x="5637" y="1007"/>
                    </a:cubicBezTo>
                    <a:cubicBezTo>
                      <a:pt x="5651" y="1004"/>
                      <a:pt x="5665" y="1000"/>
                      <a:pt x="5678" y="995"/>
                    </a:cubicBezTo>
                    <a:cubicBezTo>
                      <a:pt x="5700" y="988"/>
                      <a:pt x="5722" y="981"/>
                      <a:pt x="5744" y="974"/>
                    </a:cubicBezTo>
                    <a:cubicBezTo>
                      <a:pt x="5751" y="971"/>
                      <a:pt x="5758" y="969"/>
                      <a:pt x="5762" y="964"/>
                    </a:cubicBezTo>
                    <a:cubicBezTo>
                      <a:pt x="5753" y="957"/>
                      <a:pt x="5745" y="951"/>
                      <a:pt x="5738" y="944"/>
                    </a:cubicBezTo>
                    <a:cubicBezTo>
                      <a:pt x="5734" y="940"/>
                      <a:pt x="5736" y="928"/>
                      <a:pt x="5741" y="925"/>
                    </a:cubicBezTo>
                    <a:cubicBezTo>
                      <a:pt x="5758" y="917"/>
                      <a:pt x="5770" y="904"/>
                      <a:pt x="5784" y="893"/>
                    </a:cubicBezTo>
                    <a:cubicBezTo>
                      <a:pt x="5793" y="886"/>
                      <a:pt x="5799" y="876"/>
                      <a:pt x="5803" y="865"/>
                    </a:cubicBezTo>
                    <a:cubicBezTo>
                      <a:pt x="5800" y="864"/>
                      <a:pt x="5798" y="862"/>
                      <a:pt x="5796" y="862"/>
                    </a:cubicBezTo>
                    <a:cubicBezTo>
                      <a:pt x="5787" y="861"/>
                      <a:pt x="5778" y="861"/>
                      <a:pt x="5769" y="861"/>
                    </a:cubicBezTo>
                    <a:cubicBezTo>
                      <a:pt x="5759" y="860"/>
                      <a:pt x="5748" y="856"/>
                      <a:pt x="5738" y="853"/>
                    </a:cubicBezTo>
                    <a:cubicBezTo>
                      <a:pt x="5738" y="845"/>
                      <a:pt x="5741" y="841"/>
                      <a:pt x="5747" y="837"/>
                    </a:cubicBezTo>
                    <a:cubicBezTo>
                      <a:pt x="5761" y="829"/>
                      <a:pt x="5775" y="820"/>
                      <a:pt x="5789" y="809"/>
                    </a:cubicBezTo>
                    <a:cubicBezTo>
                      <a:pt x="5796" y="803"/>
                      <a:pt x="5802" y="795"/>
                      <a:pt x="5809" y="787"/>
                    </a:cubicBezTo>
                    <a:cubicBezTo>
                      <a:pt x="5817" y="779"/>
                      <a:pt x="5821" y="768"/>
                      <a:pt x="5823" y="755"/>
                    </a:cubicBezTo>
                    <a:cubicBezTo>
                      <a:pt x="5819" y="756"/>
                      <a:pt x="5815" y="756"/>
                      <a:pt x="5811" y="757"/>
                    </a:cubicBezTo>
                    <a:cubicBezTo>
                      <a:pt x="5798" y="759"/>
                      <a:pt x="5785" y="763"/>
                      <a:pt x="5771" y="765"/>
                    </a:cubicBezTo>
                    <a:cubicBezTo>
                      <a:pt x="5760" y="766"/>
                      <a:pt x="5748" y="766"/>
                      <a:pt x="5737" y="767"/>
                    </a:cubicBezTo>
                    <a:cubicBezTo>
                      <a:pt x="5733" y="767"/>
                      <a:pt x="5730" y="766"/>
                      <a:pt x="5726" y="765"/>
                    </a:cubicBezTo>
                    <a:cubicBezTo>
                      <a:pt x="5722" y="765"/>
                      <a:pt x="5721" y="762"/>
                      <a:pt x="5721" y="758"/>
                    </a:cubicBezTo>
                    <a:cubicBezTo>
                      <a:pt x="5721" y="751"/>
                      <a:pt x="5727" y="749"/>
                      <a:pt x="5732" y="747"/>
                    </a:cubicBezTo>
                    <a:cubicBezTo>
                      <a:pt x="5749" y="742"/>
                      <a:pt x="5763" y="731"/>
                      <a:pt x="5776" y="721"/>
                    </a:cubicBezTo>
                    <a:cubicBezTo>
                      <a:pt x="5784" y="715"/>
                      <a:pt x="5789" y="706"/>
                      <a:pt x="5794" y="696"/>
                    </a:cubicBezTo>
                    <a:cubicBezTo>
                      <a:pt x="5784" y="700"/>
                      <a:pt x="5775" y="703"/>
                      <a:pt x="5766" y="707"/>
                    </a:cubicBezTo>
                    <a:cubicBezTo>
                      <a:pt x="5757" y="710"/>
                      <a:pt x="5746" y="709"/>
                      <a:pt x="5737" y="711"/>
                    </a:cubicBezTo>
                    <a:cubicBezTo>
                      <a:pt x="5726" y="714"/>
                      <a:pt x="5716" y="711"/>
                      <a:pt x="5706" y="709"/>
                    </a:cubicBezTo>
                    <a:cubicBezTo>
                      <a:pt x="5697" y="708"/>
                      <a:pt x="5695" y="700"/>
                      <a:pt x="5702" y="694"/>
                    </a:cubicBezTo>
                    <a:cubicBezTo>
                      <a:pt x="5706" y="692"/>
                      <a:pt x="5711" y="690"/>
                      <a:pt x="5716" y="688"/>
                    </a:cubicBezTo>
                    <a:cubicBezTo>
                      <a:pt x="5719" y="687"/>
                      <a:pt x="5723" y="687"/>
                      <a:pt x="5726" y="685"/>
                    </a:cubicBezTo>
                    <a:cubicBezTo>
                      <a:pt x="5744" y="677"/>
                      <a:pt x="5755" y="661"/>
                      <a:pt x="5768" y="646"/>
                    </a:cubicBezTo>
                    <a:cubicBezTo>
                      <a:pt x="5768" y="646"/>
                      <a:pt x="5769" y="646"/>
                      <a:pt x="5769" y="645"/>
                    </a:cubicBezTo>
                    <a:cubicBezTo>
                      <a:pt x="5775" y="634"/>
                      <a:pt x="5779" y="621"/>
                      <a:pt x="5780" y="608"/>
                    </a:cubicBezTo>
                    <a:cubicBezTo>
                      <a:pt x="5782" y="598"/>
                      <a:pt x="5780" y="595"/>
                      <a:pt x="5770" y="593"/>
                    </a:cubicBezTo>
                    <a:cubicBezTo>
                      <a:pt x="5758" y="592"/>
                      <a:pt x="5746" y="590"/>
                      <a:pt x="5734" y="592"/>
                    </a:cubicBezTo>
                    <a:cubicBezTo>
                      <a:pt x="5721" y="593"/>
                      <a:pt x="5708" y="595"/>
                      <a:pt x="5699" y="606"/>
                    </a:cubicBezTo>
                    <a:cubicBezTo>
                      <a:pt x="5697" y="608"/>
                      <a:pt x="5695" y="608"/>
                      <a:pt x="5691" y="610"/>
                    </a:cubicBezTo>
                    <a:cubicBezTo>
                      <a:pt x="5691" y="606"/>
                      <a:pt x="5689" y="603"/>
                      <a:pt x="5689" y="600"/>
                    </a:cubicBezTo>
                    <a:cubicBezTo>
                      <a:pt x="5692" y="572"/>
                      <a:pt x="5705" y="549"/>
                      <a:pt x="5728" y="532"/>
                    </a:cubicBezTo>
                    <a:close/>
                    <a:moveTo>
                      <a:pt x="2650" y="163"/>
                    </a:moveTo>
                    <a:cubicBezTo>
                      <a:pt x="2641" y="156"/>
                      <a:pt x="2640" y="154"/>
                      <a:pt x="2647" y="146"/>
                    </a:cubicBezTo>
                    <a:cubicBezTo>
                      <a:pt x="2648" y="144"/>
                      <a:pt x="2650" y="142"/>
                      <a:pt x="2651" y="139"/>
                    </a:cubicBezTo>
                    <a:cubicBezTo>
                      <a:pt x="2653" y="128"/>
                      <a:pt x="2658" y="117"/>
                      <a:pt x="2656" y="105"/>
                    </a:cubicBezTo>
                    <a:cubicBezTo>
                      <a:pt x="2654" y="90"/>
                      <a:pt x="2652" y="75"/>
                      <a:pt x="2639" y="65"/>
                    </a:cubicBezTo>
                    <a:cubicBezTo>
                      <a:pt x="2634" y="60"/>
                      <a:pt x="2629" y="54"/>
                      <a:pt x="2624" y="48"/>
                    </a:cubicBezTo>
                    <a:cubicBezTo>
                      <a:pt x="2609" y="32"/>
                      <a:pt x="2593" y="19"/>
                      <a:pt x="2571" y="15"/>
                    </a:cubicBezTo>
                    <a:cubicBezTo>
                      <a:pt x="2558" y="14"/>
                      <a:pt x="2546" y="14"/>
                      <a:pt x="2533" y="14"/>
                    </a:cubicBezTo>
                    <a:cubicBezTo>
                      <a:pt x="2529" y="14"/>
                      <a:pt x="2524" y="16"/>
                      <a:pt x="2521" y="19"/>
                    </a:cubicBezTo>
                    <a:cubicBezTo>
                      <a:pt x="2515" y="26"/>
                      <a:pt x="2509" y="33"/>
                      <a:pt x="2503" y="41"/>
                    </a:cubicBezTo>
                    <a:cubicBezTo>
                      <a:pt x="2499" y="48"/>
                      <a:pt x="2497" y="56"/>
                      <a:pt x="2502" y="64"/>
                    </a:cubicBezTo>
                    <a:cubicBezTo>
                      <a:pt x="2503" y="66"/>
                      <a:pt x="2503" y="68"/>
                      <a:pt x="2503" y="71"/>
                    </a:cubicBezTo>
                    <a:cubicBezTo>
                      <a:pt x="2499" y="71"/>
                      <a:pt x="2498" y="75"/>
                      <a:pt x="2495" y="76"/>
                    </a:cubicBezTo>
                    <a:cubicBezTo>
                      <a:pt x="2493" y="76"/>
                      <a:pt x="2490" y="74"/>
                      <a:pt x="2488" y="73"/>
                    </a:cubicBezTo>
                    <a:cubicBezTo>
                      <a:pt x="2486" y="71"/>
                      <a:pt x="2485" y="68"/>
                      <a:pt x="2483" y="66"/>
                    </a:cubicBezTo>
                    <a:cubicBezTo>
                      <a:pt x="2476" y="55"/>
                      <a:pt x="2468" y="45"/>
                      <a:pt x="2456" y="39"/>
                    </a:cubicBezTo>
                    <a:cubicBezTo>
                      <a:pt x="2450" y="35"/>
                      <a:pt x="2443" y="34"/>
                      <a:pt x="2437" y="31"/>
                    </a:cubicBezTo>
                    <a:cubicBezTo>
                      <a:pt x="2431" y="28"/>
                      <a:pt x="2425" y="28"/>
                      <a:pt x="2418" y="29"/>
                    </a:cubicBezTo>
                    <a:cubicBezTo>
                      <a:pt x="2411" y="31"/>
                      <a:pt x="2403" y="31"/>
                      <a:pt x="2396" y="32"/>
                    </a:cubicBezTo>
                    <a:cubicBezTo>
                      <a:pt x="2388" y="34"/>
                      <a:pt x="2379" y="37"/>
                      <a:pt x="2371" y="40"/>
                    </a:cubicBezTo>
                    <a:cubicBezTo>
                      <a:pt x="2363" y="43"/>
                      <a:pt x="2357" y="48"/>
                      <a:pt x="2354" y="56"/>
                    </a:cubicBezTo>
                    <a:cubicBezTo>
                      <a:pt x="2351" y="63"/>
                      <a:pt x="2348" y="69"/>
                      <a:pt x="2345" y="76"/>
                    </a:cubicBezTo>
                    <a:cubicBezTo>
                      <a:pt x="2341" y="86"/>
                      <a:pt x="2338" y="97"/>
                      <a:pt x="2337" y="108"/>
                    </a:cubicBezTo>
                    <a:cubicBezTo>
                      <a:pt x="2337" y="122"/>
                      <a:pt x="2336" y="135"/>
                      <a:pt x="2343" y="147"/>
                    </a:cubicBezTo>
                    <a:cubicBezTo>
                      <a:pt x="2344" y="149"/>
                      <a:pt x="2343" y="152"/>
                      <a:pt x="2343" y="155"/>
                    </a:cubicBezTo>
                    <a:cubicBezTo>
                      <a:pt x="2329" y="154"/>
                      <a:pt x="2329" y="154"/>
                      <a:pt x="2320" y="145"/>
                    </a:cubicBezTo>
                    <a:cubicBezTo>
                      <a:pt x="2318" y="143"/>
                      <a:pt x="2316" y="142"/>
                      <a:pt x="2315" y="140"/>
                    </a:cubicBezTo>
                    <a:cubicBezTo>
                      <a:pt x="2305" y="129"/>
                      <a:pt x="2293" y="127"/>
                      <a:pt x="2279" y="131"/>
                    </a:cubicBezTo>
                    <a:cubicBezTo>
                      <a:pt x="2262" y="137"/>
                      <a:pt x="2259" y="151"/>
                      <a:pt x="2267" y="164"/>
                    </a:cubicBezTo>
                    <a:cubicBezTo>
                      <a:pt x="2269" y="169"/>
                      <a:pt x="2273" y="176"/>
                      <a:pt x="2272" y="181"/>
                    </a:cubicBezTo>
                    <a:cubicBezTo>
                      <a:pt x="2271" y="189"/>
                      <a:pt x="2273" y="197"/>
                      <a:pt x="2274" y="205"/>
                    </a:cubicBezTo>
                    <a:cubicBezTo>
                      <a:pt x="2274" y="207"/>
                      <a:pt x="2274" y="210"/>
                      <a:pt x="2274" y="213"/>
                    </a:cubicBezTo>
                    <a:cubicBezTo>
                      <a:pt x="2270" y="212"/>
                      <a:pt x="2266" y="213"/>
                      <a:pt x="2265" y="211"/>
                    </a:cubicBezTo>
                    <a:cubicBezTo>
                      <a:pt x="2259" y="205"/>
                      <a:pt x="2254" y="206"/>
                      <a:pt x="2248" y="210"/>
                    </a:cubicBezTo>
                    <a:cubicBezTo>
                      <a:pt x="2245" y="207"/>
                      <a:pt x="2243" y="204"/>
                      <a:pt x="2240" y="201"/>
                    </a:cubicBezTo>
                    <a:cubicBezTo>
                      <a:pt x="2231" y="191"/>
                      <a:pt x="2220" y="189"/>
                      <a:pt x="2208" y="191"/>
                    </a:cubicBezTo>
                    <a:cubicBezTo>
                      <a:pt x="2205" y="191"/>
                      <a:pt x="2201" y="193"/>
                      <a:pt x="2200" y="195"/>
                    </a:cubicBezTo>
                    <a:cubicBezTo>
                      <a:pt x="2195" y="203"/>
                      <a:pt x="2190" y="212"/>
                      <a:pt x="2193" y="222"/>
                    </a:cubicBezTo>
                    <a:cubicBezTo>
                      <a:pt x="2195" y="228"/>
                      <a:pt x="2197" y="234"/>
                      <a:pt x="2198" y="241"/>
                    </a:cubicBezTo>
                    <a:cubicBezTo>
                      <a:pt x="2201" y="248"/>
                      <a:pt x="2197" y="253"/>
                      <a:pt x="2191" y="258"/>
                    </a:cubicBezTo>
                    <a:cubicBezTo>
                      <a:pt x="2186" y="262"/>
                      <a:pt x="2181" y="262"/>
                      <a:pt x="2175" y="258"/>
                    </a:cubicBezTo>
                    <a:cubicBezTo>
                      <a:pt x="2166" y="253"/>
                      <a:pt x="2157" y="248"/>
                      <a:pt x="2146" y="251"/>
                    </a:cubicBezTo>
                    <a:cubicBezTo>
                      <a:pt x="2143" y="252"/>
                      <a:pt x="2139" y="252"/>
                      <a:pt x="2136" y="252"/>
                    </a:cubicBezTo>
                    <a:cubicBezTo>
                      <a:pt x="2130" y="251"/>
                      <a:pt x="2126" y="253"/>
                      <a:pt x="2122" y="257"/>
                    </a:cubicBezTo>
                    <a:cubicBezTo>
                      <a:pt x="2112" y="266"/>
                      <a:pt x="2109" y="278"/>
                      <a:pt x="2109" y="291"/>
                    </a:cubicBezTo>
                    <a:cubicBezTo>
                      <a:pt x="2113" y="298"/>
                      <a:pt x="2110" y="305"/>
                      <a:pt x="2110" y="312"/>
                    </a:cubicBezTo>
                    <a:cubicBezTo>
                      <a:pt x="2110" y="314"/>
                      <a:pt x="2109" y="316"/>
                      <a:pt x="2110" y="318"/>
                    </a:cubicBezTo>
                    <a:cubicBezTo>
                      <a:pt x="2113" y="326"/>
                      <a:pt x="2111" y="334"/>
                      <a:pt x="2106" y="341"/>
                    </a:cubicBezTo>
                    <a:cubicBezTo>
                      <a:pt x="2103" y="346"/>
                      <a:pt x="2104" y="351"/>
                      <a:pt x="2106" y="356"/>
                    </a:cubicBezTo>
                    <a:cubicBezTo>
                      <a:pt x="2108" y="359"/>
                      <a:pt x="2110" y="362"/>
                      <a:pt x="2112" y="365"/>
                    </a:cubicBezTo>
                    <a:cubicBezTo>
                      <a:pt x="2117" y="373"/>
                      <a:pt x="2122" y="381"/>
                      <a:pt x="2125" y="389"/>
                    </a:cubicBezTo>
                    <a:cubicBezTo>
                      <a:pt x="2128" y="398"/>
                      <a:pt x="2131" y="405"/>
                      <a:pt x="2137" y="412"/>
                    </a:cubicBezTo>
                    <a:cubicBezTo>
                      <a:pt x="2143" y="420"/>
                      <a:pt x="2142" y="420"/>
                      <a:pt x="2151" y="419"/>
                    </a:cubicBezTo>
                    <a:cubicBezTo>
                      <a:pt x="2153" y="418"/>
                      <a:pt x="2155" y="418"/>
                      <a:pt x="2157" y="417"/>
                    </a:cubicBezTo>
                    <a:cubicBezTo>
                      <a:pt x="2166" y="416"/>
                      <a:pt x="2166" y="416"/>
                      <a:pt x="2167" y="407"/>
                    </a:cubicBezTo>
                    <a:cubicBezTo>
                      <a:pt x="2168" y="406"/>
                      <a:pt x="2168" y="405"/>
                      <a:pt x="2168" y="404"/>
                    </a:cubicBezTo>
                    <a:cubicBezTo>
                      <a:pt x="2174" y="398"/>
                      <a:pt x="2173" y="389"/>
                      <a:pt x="2174" y="381"/>
                    </a:cubicBezTo>
                    <a:cubicBezTo>
                      <a:pt x="2174" y="375"/>
                      <a:pt x="2175" y="369"/>
                      <a:pt x="2176" y="363"/>
                    </a:cubicBezTo>
                    <a:cubicBezTo>
                      <a:pt x="2177" y="352"/>
                      <a:pt x="2181" y="343"/>
                      <a:pt x="2188" y="335"/>
                    </a:cubicBezTo>
                    <a:cubicBezTo>
                      <a:pt x="2189" y="333"/>
                      <a:pt x="2189" y="331"/>
                      <a:pt x="2190" y="329"/>
                    </a:cubicBezTo>
                    <a:cubicBezTo>
                      <a:pt x="2195" y="318"/>
                      <a:pt x="2199" y="306"/>
                      <a:pt x="2206" y="295"/>
                    </a:cubicBezTo>
                    <a:cubicBezTo>
                      <a:pt x="2218" y="275"/>
                      <a:pt x="2235" y="257"/>
                      <a:pt x="2253" y="240"/>
                    </a:cubicBezTo>
                    <a:cubicBezTo>
                      <a:pt x="2255" y="238"/>
                      <a:pt x="2257" y="237"/>
                      <a:pt x="2259" y="236"/>
                    </a:cubicBezTo>
                    <a:cubicBezTo>
                      <a:pt x="2268" y="230"/>
                      <a:pt x="2277" y="225"/>
                      <a:pt x="2287" y="219"/>
                    </a:cubicBezTo>
                    <a:cubicBezTo>
                      <a:pt x="2299" y="212"/>
                      <a:pt x="2312" y="205"/>
                      <a:pt x="2325" y="197"/>
                    </a:cubicBezTo>
                    <a:cubicBezTo>
                      <a:pt x="2337" y="190"/>
                      <a:pt x="2349" y="183"/>
                      <a:pt x="2361" y="177"/>
                    </a:cubicBezTo>
                    <a:cubicBezTo>
                      <a:pt x="2366" y="174"/>
                      <a:pt x="2369" y="170"/>
                      <a:pt x="2369" y="164"/>
                    </a:cubicBezTo>
                    <a:cubicBezTo>
                      <a:pt x="2369" y="154"/>
                      <a:pt x="2373" y="146"/>
                      <a:pt x="2378" y="138"/>
                    </a:cubicBezTo>
                    <a:cubicBezTo>
                      <a:pt x="2380" y="133"/>
                      <a:pt x="2383" y="129"/>
                      <a:pt x="2387" y="126"/>
                    </a:cubicBezTo>
                    <a:cubicBezTo>
                      <a:pt x="2404" y="117"/>
                      <a:pt x="2423" y="113"/>
                      <a:pt x="2441" y="117"/>
                    </a:cubicBezTo>
                    <a:cubicBezTo>
                      <a:pt x="2454" y="120"/>
                      <a:pt x="2468" y="124"/>
                      <a:pt x="2468" y="142"/>
                    </a:cubicBezTo>
                    <a:cubicBezTo>
                      <a:pt x="2468" y="146"/>
                      <a:pt x="2472" y="147"/>
                      <a:pt x="2475" y="147"/>
                    </a:cubicBezTo>
                    <a:cubicBezTo>
                      <a:pt x="2485" y="147"/>
                      <a:pt x="2496" y="148"/>
                      <a:pt x="2506" y="149"/>
                    </a:cubicBezTo>
                    <a:cubicBezTo>
                      <a:pt x="2513" y="149"/>
                      <a:pt x="2520" y="150"/>
                      <a:pt x="2527" y="150"/>
                    </a:cubicBezTo>
                    <a:cubicBezTo>
                      <a:pt x="2541" y="152"/>
                      <a:pt x="2554" y="154"/>
                      <a:pt x="2568" y="155"/>
                    </a:cubicBezTo>
                    <a:cubicBezTo>
                      <a:pt x="2569" y="155"/>
                      <a:pt x="2569" y="156"/>
                      <a:pt x="2570" y="156"/>
                    </a:cubicBezTo>
                    <a:cubicBezTo>
                      <a:pt x="2576" y="158"/>
                      <a:pt x="2582" y="161"/>
                      <a:pt x="2589" y="163"/>
                    </a:cubicBezTo>
                    <a:cubicBezTo>
                      <a:pt x="2593" y="164"/>
                      <a:pt x="2595" y="166"/>
                      <a:pt x="2596" y="171"/>
                    </a:cubicBezTo>
                    <a:cubicBezTo>
                      <a:pt x="2599" y="178"/>
                      <a:pt x="2603" y="186"/>
                      <a:pt x="2607" y="193"/>
                    </a:cubicBezTo>
                    <a:cubicBezTo>
                      <a:pt x="2614" y="206"/>
                      <a:pt x="2627" y="212"/>
                      <a:pt x="2639" y="220"/>
                    </a:cubicBezTo>
                    <a:cubicBezTo>
                      <a:pt x="2650" y="228"/>
                      <a:pt x="2663" y="230"/>
                      <a:pt x="2676" y="227"/>
                    </a:cubicBezTo>
                    <a:cubicBezTo>
                      <a:pt x="2682" y="226"/>
                      <a:pt x="2687" y="228"/>
                      <a:pt x="2692" y="230"/>
                    </a:cubicBezTo>
                    <a:cubicBezTo>
                      <a:pt x="2691" y="238"/>
                      <a:pt x="2684" y="238"/>
                      <a:pt x="2680" y="242"/>
                    </a:cubicBezTo>
                    <a:cubicBezTo>
                      <a:pt x="2679" y="245"/>
                      <a:pt x="2678" y="249"/>
                      <a:pt x="2678" y="252"/>
                    </a:cubicBezTo>
                    <a:cubicBezTo>
                      <a:pt x="2678" y="256"/>
                      <a:pt x="2679" y="260"/>
                      <a:pt x="2680" y="263"/>
                    </a:cubicBezTo>
                    <a:cubicBezTo>
                      <a:pt x="2682" y="269"/>
                      <a:pt x="2683" y="274"/>
                      <a:pt x="2685" y="279"/>
                    </a:cubicBezTo>
                    <a:cubicBezTo>
                      <a:pt x="2690" y="293"/>
                      <a:pt x="2693" y="307"/>
                      <a:pt x="2699" y="320"/>
                    </a:cubicBezTo>
                    <a:cubicBezTo>
                      <a:pt x="2705" y="334"/>
                      <a:pt x="2712" y="348"/>
                      <a:pt x="2728" y="353"/>
                    </a:cubicBezTo>
                    <a:cubicBezTo>
                      <a:pt x="2730" y="354"/>
                      <a:pt x="2731" y="355"/>
                      <a:pt x="2732" y="356"/>
                    </a:cubicBezTo>
                    <a:cubicBezTo>
                      <a:pt x="2739" y="362"/>
                      <a:pt x="2739" y="369"/>
                      <a:pt x="2730" y="372"/>
                    </a:cubicBezTo>
                    <a:cubicBezTo>
                      <a:pt x="2720" y="376"/>
                      <a:pt x="2718" y="385"/>
                      <a:pt x="2720" y="393"/>
                    </a:cubicBezTo>
                    <a:cubicBezTo>
                      <a:pt x="2723" y="410"/>
                      <a:pt x="2727" y="428"/>
                      <a:pt x="2736" y="443"/>
                    </a:cubicBezTo>
                    <a:cubicBezTo>
                      <a:pt x="2741" y="450"/>
                      <a:pt x="2747" y="457"/>
                      <a:pt x="2753" y="464"/>
                    </a:cubicBezTo>
                    <a:cubicBezTo>
                      <a:pt x="2755" y="468"/>
                      <a:pt x="2759" y="471"/>
                      <a:pt x="2757" y="477"/>
                    </a:cubicBezTo>
                    <a:cubicBezTo>
                      <a:pt x="2752" y="477"/>
                      <a:pt x="2747" y="478"/>
                      <a:pt x="2742" y="479"/>
                    </a:cubicBezTo>
                    <a:cubicBezTo>
                      <a:pt x="2735" y="480"/>
                      <a:pt x="2729" y="482"/>
                      <a:pt x="2726" y="487"/>
                    </a:cubicBezTo>
                    <a:cubicBezTo>
                      <a:pt x="2718" y="500"/>
                      <a:pt x="2712" y="514"/>
                      <a:pt x="2716" y="529"/>
                    </a:cubicBezTo>
                    <a:cubicBezTo>
                      <a:pt x="2718" y="537"/>
                      <a:pt x="2721" y="544"/>
                      <a:pt x="2723" y="552"/>
                    </a:cubicBezTo>
                    <a:cubicBezTo>
                      <a:pt x="2724" y="556"/>
                      <a:pt x="2725" y="560"/>
                      <a:pt x="2726" y="564"/>
                    </a:cubicBezTo>
                    <a:cubicBezTo>
                      <a:pt x="2709" y="567"/>
                      <a:pt x="2694" y="564"/>
                      <a:pt x="2681" y="569"/>
                    </a:cubicBezTo>
                    <a:cubicBezTo>
                      <a:pt x="2679" y="573"/>
                      <a:pt x="2678" y="575"/>
                      <a:pt x="2677" y="578"/>
                    </a:cubicBezTo>
                    <a:cubicBezTo>
                      <a:pt x="2675" y="582"/>
                      <a:pt x="2672" y="588"/>
                      <a:pt x="2673" y="592"/>
                    </a:cubicBezTo>
                    <a:cubicBezTo>
                      <a:pt x="2674" y="599"/>
                      <a:pt x="2673" y="606"/>
                      <a:pt x="2668" y="611"/>
                    </a:cubicBezTo>
                    <a:cubicBezTo>
                      <a:pt x="2675" y="622"/>
                      <a:pt x="2684" y="630"/>
                      <a:pt x="2694" y="637"/>
                    </a:cubicBezTo>
                    <a:cubicBezTo>
                      <a:pt x="2695" y="638"/>
                      <a:pt x="2697" y="638"/>
                      <a:pt x="2698" y="638"/>
                    </a:cubicBezTo>
                    <a:cubicBezTo>
                      <a:pt x="2710" y="640"/>
                      <a:pt x="2721" y="643"/>
                      <a:pt x="2732" y="643"/>
                    </a:cubicBezTo>
                    <a:cubicBezTo>
                      <a:pt x="2745" y="644"/>
                      <a:pt x="2758" y="643"/>
                      <a:pt x="2767" y="633"/>
                    </a:cubicBezTo>
                    <a:cubicBezTo>
                      <a:pt x="2774" y="627"/>
                      <a:pt x="2780" y="621"/>
                      <a:pt x="2786" y="614"/>
                    </a:cubicBezTo>
                    <a:cubicBezTo>
                      <a:pt x="2790" y="609"/>
                      <a:pt x="2792" y="603"/>
                      <a:pt x="2787" y="597"/>
                    </a:cubicBezTo>
                    <a:cubicBezTo>
                      <a:pt x="2786" y="596"/>
                      <a:pt x="2786" y="595"/>
                      <a:pt x="2786" y="594"/>
                    </a:cubicBezTo>
                    <a:cubicBezTo>
                      <a:pt x="2791" y="591"/>
                      <a:pt x="2796" y="590"/>
                      <a:pt x="2798" y="586"/>
                    </a:cubicBezTo>
                    <a:cubicBezTo>
                      <a:pt x="2802" y="579"/>
                      <a:pt x="2805" y="570"/>
                      <a:pt x="2809" y="563"/>
                    </a:cubicBezTo>
                    <a:cubicBezTo>
                      <a:pt x="2812" y="555"/>
                      <a:pt x="2811" y="548"/>
                      <a:pt x="2808" y="541"/>
                    </a:cubicBezTo>
                    <a:cubicBezTo>
                      <a:pt x="2807" y="537"/>
                      <a:pt x="2806" y="533"/>
                      <a:pt x="2805" y="529"/>
                    </a:cubicBezTo>
                    <a:cubicBezTo>
                      <a:pt x="2804" y="522"/>
                      <a:pt x="2807" y="517"/>
                      <a:pt x="2814" y="516"/>
                    </a:cubicBezTo>
                    <a:cubicBezTo>
                      <a:pt x="2817" y="516"/>
                      <a:pt x="2819" y="517"/>
                      <a:pt x="2822" y="516"/>
                    </a:cubicBezTo>
                    <a:cubicBezTo>
                      <a:pt x="2830" y="515"/>
                      <a:pt x="2839" y="515"/>
                      <a:pt x="2845" y="511"/>
                    </a:cubicBezTo>
                    <a:cubicBezTo>
                      <a:pt x="2854" y="503"/>
                      <a:pt x="2863" y="494"/>
                      <a:pt x="2868" y="483"/>
                    </a:cubicBezTo>
                    <a:cubicBezTo>
                      <a:pt x="2878" y="460"/>
                      <a:pt x="2875" y="436"/>
                      <a:pt x="2858" y="415"/>
                    </a:cubicBezTo>
                    <a:cubicBezTo>
                      <a:pt x="2855" y="410"/>
                      <a:pt x="2850" y="406"/>
                      <a:pt x="2846" y="401"/>
                    </a:cubicBezTo>
                    <a:cubicBezTo>
                      <a:pt x="2832" y="387"/>
                      <a:pt x="2816" y="379"/>
                      <a:pt x="2797" y="378"/>
                    </a:cubicBezTo>
                    <a:cubicBezTo>
                      <a:pt x="2792" y="377"/>
                      <a:pt x="2789" y="375"/>
                      <a:pt x="2787" y="371"/>
                    </a:cubicBezTo>
                    <a:cubicBezTo>
                      <a:pt x="2785" y="366"/>
                      <a:pt x="2789" y="363"/>
                      <a:pt x="2793" y="361"/>
                    </a:cubicBezTo>
                    <a:cubicBezTo>
                      <a:pt x="2794" y="360"/>
                      <a:pt x="2797" y="359"/>
                      <a:pt x="2799" y="358"/>
                    </a:cubicBezTo>
                    <a:cubicBezTo>
                      <a:pt x="2800" y="357"/>
                      <a:pt x="2802" y="356"/>
                      <a:pt x="2802" y="355"/>
                    </a:cubicBezTo>
                    <a:cubicBezTo>
                      <a:pt x="2807" y="346"/>
                      <a:pt x="2812" y="337"/>
                      <a:pt x="2816" y="328"/>
                    </a:cubicBezTo>
                    <a:cubicBezTo>
                      <a:pt x="2818" y="325"/>
                      <a:pt x="2818" y="321"/>
                      <a:pt x="2817" y="319"/>
                    </a:cubicBezTo>
                    <a:cubicBezTo>
                      <a:pt x="2810" y="303"/>
                      <a:pt x="2801" y="289"/>
                      <a:pt x="2789" y="276"/>
                    </a:cubicBezTo>
                    <a:cubicBezTo>
                      <a:pt x="2787" y="274"/>
                      <a:pt x="2784" y="272"/>
                      <a:pt x="2781" y="271"/>
                    </a:cubicBezTo>
                    <a:cubicBezTo>
                      <a:pt x="2764" y="268"/>
                      <a:pt x="2747" y="259"/>
                      <a:pt x="2729" y="264"/>
                    </a:cubicBezTo>
                    <a:cubicBezTo>
                      <a:pt x="2724" y="265"/>
                      <a:pt x="2720" y="264"/>
                      <a:pt x="2718" y="259"/>
                    </a:cubicBezTo>
                    <a:cubicBezTo>
                      <a:pt x="2716" y="254"/>
                      <a:pt x="2720" y="251"/>
                      <a:pt x="2723" y="249"/>
                    </a:cubicBezTo>
                    <a:cubicBezTo>
                      <a:pt x="2727" y="246"/>
                      <a:pt x="2731" y="242"/>
                      <a:pt x="2731" y="236"/>
                    </a:cubicBezTo>
                    <a:cubicBezTo>
                      <a:pt x="2733" y="225"/>
                      <a:pt x="2734" y="214"/>
                      <a:pt x="2735" y="202"/>
                    </a:cubicBezTo>
                    <a:cubicBezTo>
                      <a:pt x="2736" y="198"/>
                      <a:pt x="2735" y="193"/>
                      <a:pt x="2734" y="189"/>
                    </a:cubicBezTo>
                    <a:cubicBezTo>
                      <a:pt x="2727" y="171"/>
                      <a:pt x="2718" y="155"/>
                      <a:pt x="2698" y="149"/>
                    </a:cubicBezTo>
                    <a:cubicBezTo>
                      <a:pt x="2695" y="149"/>
                      <a:pt x="2693" y="147"/>
                      <a:pt x="2691" y="146"/>
                    </a:cubicBezTo>
                    <a:cubicBezTo>
                      <a:pt x="2682" y="144"/>
                      <a:pt x="2673" y="144"/>
                      <a:pt x="2666" y="150"/>
                    </a:cubicBezTo>
                    <a:cubicBezTo>
                      <a:pt x="2661" y="154"/>
                      <a:pt x="2656" y="159"/>
                      <a:pt x="2650" y="163"/>
                    </a:cubicBezTo>
                    <a:close/>
                    <a:moveTo>
                      <a:pt x="6187" y="786"/>
                    </a:moveTo>
                    <a:cubicBezTo>
                      <a:pt x="6186" y="785"/>
                      <a:pt x="6185" y="785"/>
                      <a:pt x="6184" y="784"/>
                    </a:cubicBezTo>
                    <a:cubicBezTo>
                      <a:pt x="6166" y="781"/>
                      <a:pt x="6149" y="777"/>
                      <a:pt x="6131" y="775"/>
                    </a:cubicBezTo>
                    <a:cubicBezTo>
                      <a:pt x="6118" y="773"/>
                      <a:pt x="6105" y="773"/>
                      <a:pt x="6091" y="772"/>
                    </a:cubicBezTo>
                    <a:cubicBezTo>
                      <a:pt x="6080" y="772"/>
                      <a:pt x="6068" y="771"/>
                      <a:pt x="6057" y="773"/>
                    </a:cubicBezTo>
                    <a:cubicBezTo>
                      <a:pt x="6045" y="776"/>
                      <a:pt x="6034" y="778"/>
                      <a:pt x="6023" y="780"/>
                    </a:cubicBezTo>
                    <a:cubicBezTo>
                      <a:pt x="6005" y="784"/>
                      <a:pt x="5987" y="789"/>
                      <a:pt x="5970" y="793"/>
                    </a:cubicBezTo>
                    <a:cubicBezTo>
                      <a:pt x="5952" y="798"/>
                      <a:pt x="5935" y="807"/>
                      <a:pt x="5919" y="815"/>
                    </a:cubicBezTo>
                    <a:cubicBezTo>
                      <a:pt x="5911" y="819"/>
                      <a:pt x="5905" y="825"/>
                      <a:pt x="5902" y="835"/>
                    </a:cubicBezTo>
                    <a:cubicBezTo>
                      <a:pt x="5900" y="845"/>
                      <a:pt x="5897" y="854"/>
                      <a:pt x="5892" y="864"/>
                    </a:cubicBezTo>
                    <a:cubicBezTo>
                      <a:pt x="5884" y="878"/>
                      <a:pt x="5878" y="894"/>
                      <a:pt x="5870" y="908"/>
                    </a:cubicBezTo>
                    <a:cubicBezTo>
                      <a:pt x="5861" y="923"/>
                      <a:pt x="5852" y="937"/>
                      <a:pt x="5841" y="950"/>
                    </a:cubicBezTo>
                    <a:cubicBezTo>
                      <a:pt x="5832" y="962"/>
                      <a:pt x="5820" y="972"/>
                      <a:pt x="5812" y="984"/>
                    </a:cubicBezTo>
                    <a:cubicBezTo>
                      <a:pt x="5804" y="995"/>
                      <a:pt x="5794" y="1004"/>
                      <a:pt x="5787" y="1015"/>
                    </a:cubicBezTo>
                    <a:cubicBezTo>
                      <a:pt x="5781" y="1026"/>
                      <a:pt x="5775" y="1037"/>
                      <a:pt x="5768" y="1048"/>
                    </a:cubicBezTo>
                    <a:cubicBezTo>
                      <a:pt x="5765" y="1055"/>
                      <a:pt x="5761" y="1061"/>
                      <a:pt x="5758" y="1067"/>
                    </a:cubicBezTo>
                    <a:cubicBezTo>
                      <a:pt x="5754" y="1073"/>
                      <a:pt x="5750" y="1079"/>
                      <a:pt x="5747" y="1086"/>
                    </a:cubicBezTo>
                    <a:cubicBezTo>
                      <a:pt x="5744" y="1094"/>
                      <a:pt x="5741" y="1102"/>
                      <a:pt x="5739" y="1110"/>
                    </a:cubicBezTo>
                    <a:cubicBezTo>
                      <a:pt x="5738" y="1114"/>
                      <a:pt x="5734" y="1118"/>
                      <a:pt x="5736" y="1121"/>
                    </a:cubicBezTo>
                    <a:cubicBezTo>
                      <a:pt x="5744" y="1121"/>
                      <a:pt x="5751" y="1121"/>
                      <a:pt x="5757" y="1121"/>
                    </a:cubicBezTo>
                    <a:cubicBezTo>
                      <a:pt x="5768" y="1121"/>
                      <a:pt x="5778" y="1121"/>
                      <a:pt x="5788" y="1121"/>
                    </a:cubicBezTo>
                    <a:cubicBezTo>
                      <a:pt x="5800" y="1120"/>
                      <a:pt x="5812" y="1118"/>
                      <a:pt x="5824" y="1117"/>
                    </a:cubicBezTo>
                    <a:cubicBezTo>
                      <a:pt x="5838" y="1116"/>
                      <a:pt x="5852" y="1120"/>
                      <a:pt x="5866" y="1115"/>
                    </a:cubicBezTo>
                    <a:cubicBezTo>
                      <a:pt x="5868" y="1115"/>
                      <a:pt x="5870" y="1116"/>
                      <a:pt x="5871" y="1116"/>
                    </a:cubicBezTo>
                    <a:cubicBezTo>
                      <a:pt x="5878" y="1115"/>
                      <a:pt x="5886" y="1118"/>
                      <a:pt x="5892" y="1114"/>
                    </a:cubicBezTo>
                    <a:cubicBezTo>
                      <a:pt x="5902" y="1108"/>
                      <a:pt x="5912" y="1102"/>
                      <a:pt x="5921" y="1096"/>
                    </a:cubicBezTo>
                    <a:cubicBezTo>
                      <a:pt x="5931" y="1090"/>
                      <a:pt x="5939" y="1083"/>
                      <a:pt x="5949" y="1077"/>
                    </a:cubicBezTo>
                    <a:cubicBezTo>
                      <a:pt x="5971" y="1063"/>
                      <a:pt x="5994" y="1049"/>
                      <a:pt x="6016" y="1034"/>
                    </a:cubicBezTo>
                    <a:cubicBezTo>
                      <a:pt x="6030" y="1025"/>
                      <a:pt x="6042" y="1015"/>
                      <a:pt x="6054" y="1004"/>
                    </a:cubicBezTo>
                    <a:cubicBezTo>
                      <a:pt x="6073" y="986"/>
                      <a:pt x="6090" y="967"/>
                      <a:pt x="6108" y="949"/>
                    </a:cubicBezTo>
                    <a:cubicBezTo>
                      <a:pt x="6117" y="939"/>
                      <a:pt x="6126" y="928"/>
                      <a:pt x="6134" y="917"/>
                    </a:cubicBezTo>
                    <a:cubicBezTo>
                      <a:pt x="6144" y="902"/>
                      <a:pt x="6153" y="887"/>
                      <a:pt x="6162" y="872"/>
                    </a:cubicBezTo>
                    <a:cubicBezTo>
                      <a:pt x="6167" y="863"/>
                      <a:pt x="6171" y="854"/>
                      <a:pt x="6174" y="844"/>
                    </a:cubicBezTo>
                    <a:cubicBezTo>
                      <a:pt x="6179" y="825"/>
                      <a:pt x="6182" y="806"/>
                      <a:pt x="6187" y="786"/>
                    </a:cubicBezTo>
                    <a:close/>
                    <a:moveTo>
                      <a:pt x="4673" y="2051"/>
                    </a:moveTo>
                    <a:cubicBezTo>
                      <a:pt x="4674" y="2043"/>
                      <a:pt x="4674" y="2038"/>
                      <a:pt x="4674" y="2033"/>
                    </a:cubicBezTo>
                    <a:cubicBezTo>
                      <a:pt x="4674" y="2010"/>
                      <a:pt x="4673" y="1986"/>
                      <a:pt x="4672" y="1963"/>
                    </a:cubicBezTo>
                    <a:cubicBezTo>
                      <a:pt x="4672" y="1953"/>
                      <a:pt x="4672" y="1943"/>
                      <a:pt x="4671" y="1932"/>
                    </a:cubicBezTo>
                    <a:cubicBezTo>
                      <a:pt x="4671" y="1922"/>
                      <a:pt x="4670" y="1911"/>
                      <a:pt x="4669" y="1900"/>
                    </a:cubicBezTo>
                    <a:cubicBezTo>
                      <a:pt x="4669" y="1885"/>
                      <a:pt x="4668" y="1869"/>
                      <a:pt x="4667" y="1853"/>
                    </a:cubicBezTo>
                    <a:cubicBezTo>
                      <a:pt x="4667" y="1835"/>
                      <a:pt x="4666" y="1817"/>
                      <a:pt x="4665" y="1799"/>
                    </a:cubicBezTo>
                    <a:cubicBezTo>
                      <a:pt x="4665" y="1789"/>
                      <a:pt x="4664" y="1787"/>
                      <a:pt x="4654" y="1787"/>
                    </a:cubicBezTo>
                    <a:cubicBezTo>
                      <a:pt x="4641" y="1787"/>
                      <a:pt x="4628" y="1787"/>
                      <a:pt x="4616" y="1787"/>
                    </a:cubicBezTo>
                    <a:cubicBezTo>
                      <a:pt x="4601" y="1788"/>
                      <a:pt x="4586" y="1788"/>
                      <a:pt x="4571" y="1788"/>
                    </a:cubicBezTo>
                    <a:cubicBezTo>
                      <a:pt x="4545" y="1790"/>
                      <a:pt x="4519" y="1792"/>
                      <a:pt x="4493" y="1793"/>
                    </a:cubicBezTo>
                    <a:cubicBezTo>
                      <a:pt x="4481" y="1794"/>
                      <a:pt x="4470" y="1794"/>
                      <a:pt x="4458" y="1794"/>
                    </a:cubicBezTo>
                    <a:cubicBezTo>
                      <a:pt x="4442" y="1794"/>
                      <a:pt x="4426" y="1794"/>
                      <a:pt x="4411" y="1794"/>
                    </a:cubicBezTo>
                    <a:cubicBezTo>
                      <a:pt x="4404" y="1793"/>
                      <a:pt x="4397" y="1795"/>
                      <a:pt x="4391" y="1791"/>
                    </a:cubicBezTo>
                    <a:cubicBezTo>
                      <a:pt x="4389" y="1789"/>
                      <a:pt x="4385" y="1790"/>
                      <a:pt x="4382" y="1790"/>
                    </a:cubicBezTo>
                    <a:cubicBezTo>
                      <a:pt x="4382" y="1794"/>
                      <a:pt x="4381" y="1796"/>
                      <a:pt x="4381" y="1798"/>
                    </a:cubicBezTo>
                    <a:cubicBezTo>
                      <a:pt x="4381" y="1817"/>
                      <a:pt x="4381" y="1835"/>
                      <a:pt x="4380" y="1854"/>
                    </a:cubicBezTo>
                    <a:cubicBezTo>
                      <a:pt x="4379" y="1875"/>
                      <a:pt x="4381" y="1897"/>
                      <a:pt x="4377" y="1919"/>
                    </a:cubicBezTo>
                    <a:cubicBezTo>
                      <a:pt x="4376" y="1930"/>
                      <a:pt x="4376" y="1942"/>
                      <a:pt x="4375" y="1954"/>
                    </a:cubicBezTo>
                    <a:cubicBezTo>
                      <a:pt x="4374" y="1970"/>
                      <a:pt x="4373" y="1987"/>
                      <a:pt x="4372" y="2003"/>
                    </a:cubicBezTo>
                    <a:cubicBezTo>
                      <a:pt x="4372" y="2012"/>
                      <a:pt x="4372" y="2021"/>
                      <a:pt x="4372" y="2030"/>
                    </a:cubicBezTo>
                    <a:cubicBezTo>
                      <a:pt x="4373" y="2039"/>
                      <a:pt x="4374" y="2047"/>
                      <a:pt x="4375" y="2056"/>
                    </a:cubicBezTo>
                    <a:cubicBezTo>
                      <a:pt x="4377" y="2056"/>
                      <a:pt x="4378" y="2057"/>
                      <a:pt x="4379" y="2057"/>
                    </a:cubicBezTo>
                    <a:cubicBezTo>
                      <a:pt x="4400" y="2055"/>
                      <a:pt x="4421" y="2053"/>
                      <a:pt x="4442" y="2056"/>
                    </a:cubicBezTo>
                    <a:cubicBezTo>
                      <a:pt x="4443" y="2056"/>
                      <a:pt x="4444" y="2056"/>
                      <a:pt x="4445" y="2056"/>
                    </a:cubicBezTo>
                    <a:cubicBezTo>
                      <a:pt x="4457" y="2056"/>
                      <a:pt x="4469" y="2056"/>
                      <a:pt x="4482" y="2056"/>
                    </a:cubicBezTo>
                    <a:cubicBezTo>
                      <a:pt x="4496" y="2056"/>
                      <a:pt x="4509" y="2057"/>
                      <a:pt x="4523" y="2056"/>
                    </a:cubicBezTo>
                    <a:cubicBezTo>
                      <a:pt x="4542" y="2055"/>
                      <a:pt x="4561" y="2053"/>
                      <a:pt x="4580" y="2052"/>
                    </a:cubicBezTo>
                    <a:cubicBezTo>
                      <a:pt x="4602" y="2051"/>
                      <a:pt x="4625" y="2051"/>
                      <a:pt x="4647" y="2051"/>
                    </a:cubicBezTo>
                    <a:cubicBezTo>
                      <a:pt x="4655" y="2051"/>
                      <a:pt x="4664" y="2051"/>
                      <a:pt x="4673" y="2051"/>
                    </a:cubicBezTo>
                    <a:close/>
                    <a:moveTo>
                      <a:pt x="1573" y="1823"/>
                    </a:moveTo>
                    <a:cubicBezTo>
                      <a:pt x="1575" y="1843"/>
                      <a:pt x="1573" y="1862"/>
                      <a:pt x="1571" y="1881"/>
                    </a:cubicBezTo>
                    <a:cubicBezTo>
                      <a:pt x="1570" y="1885"/>
                      <a:pt x="1570" y="1888"/>
                      <a:pt x="1570" y="1891"/>
                    </a:cubicBezTo>
                    <a:cubicBezTo>
                      <a:pt x="1570" y="1897"/>
                      <a:pt x="1571" y="1903"/>
                      <a:pt x="1570" y="1909"/>
                    </a:cubicBezTo>
                    <a:cubicBezTo>
                      <a:pt x="1568" y="1926"/>
                      <a:pt x="1566" y="1944"/>
                      <a:pt x="1569" y="1961"/>
                    </a:cubicBezTo>
                    <a:cubicBezTo>
                      <a:pt x="1570" y="1966"/>
                      <a:pt x="1570" y="1970"/>
                      <a:pt x="1570" y="1975"/>
                    </a:cubicBezTo>
                    <a:cubicBezTo>
                      <a:pt x="1570" y="1988"/>
                      <a:pt x="1569" y="2002"/>
                      <a:pt x="1570" y="2015"/>
                    </a:cubicBezTo>
                    <a:cubicBezTo>
                      <a:pt x="1572" y="2030"/>
                      <a:pt x="1572" y="2044"/>
                      <a:pt x="1570" y="2059"/>
                    </a:cubicBezTo>
                    <a:cubicBezTo>
                      <a:pt x="1568" y="2070"/>
                      <a:pt x="1568" y="2080"/>
                      <a:pt x="1567" y="2091"/>
                    </a:cubicBezTo>
                    <a:cubicBezTo>
                      <a:pt x="1588" y="2094"/>
                      <a:pt x="1609" y="2094"/>
                      <a:pt x="1630" y="2092"/>
                    </a:cubicBezTo>
                    <a:cubicBezTo>
                      <a:pt x="1634" y="2092"/>
                      <a:pt x="1638" y="2091"/>
                      <a:pt x="1641" y="2091"/>
                    </a:cubicBezTo>
                    <a:cubicBezTo>
                      <a:pt x="1656" y="2095"/>
                      <a:pt x="1670" y="2091"/>
                      <a:pt x="1685" y="2091"/>
                    </a:cubicBezTo>
                    <a:cubicBezTo>
                      <a:pt x="1702" y="2091"/>
                      <a:pt x="1719" y="2090"/>
                      <a:pt x="1737" y="2089"/>
                    </a:cubicBezTo>
                    <a:cubicBezTo>
                      <a:pt x="1751" y="2088"/>
                      <a:pt x="1765" y="2087"/>
                      <a:pt x="1779" y="2086"/>
                    </a:cubicBezTo>
                    <a:cubicBezTo>
                      <a:pt x="1785" y="2086"/>
                      <a:pt x="1791" y="2087"/>
                      <a:pt x="1797" y="2086"/>
                    </a:cubicBezTo>
                    <a:cubicBezTo>
                      <a:pt x="1810" y="2086"/>
                      <a:pt x="1823" y="2085"/>
                      <a:pt x="1836" y="2083"/>
                    </a:cubicBezTo>
                    <a:cubicBezTo>
                      <a:pt x="1837" y="2083"/>
                      <a:pt x="1838" y="2082"/>
                      <a:pt x="1840" y="2081"/>
                    </a:cubicBezTo>
                    <a:cubicBezTo>
                      <a:pt x="1840" y="2069"/>
                      <a:pt x="1840" y="2057"/>
                      <a:pt x="1840" y="2045"/>
                    </a:cubicBezTo>
                    <a:cubicBezTo>
                      <a:pt x="1841" y="2020"/>
                      <a:pt x="1840" y="1994"/>
                      <a:pt x="1841" y="1969"/>
                    </a:cubicBezTo>
                    <a:cubicBezTo>
                      <a:pt x="1841" y="1945"/>
                      <a:pt x="1842" y="1922"/>
                      <a:pt x="1843" y="1898"/>
                    </a:cubicBezTo>
                    <a:cubicBezTo>
                      <a:pt x="1843" y="1895"/>
                      <a:pt x="1843" y="1892"/>
                      <a:pt x="1843" y="1889"/>
                    </a:cubicBezTo>
                    <a:cubicBezTo>
                      <a:pt x="1844" y="1874"/>
                      <a:pt x="1843" y="1859"/>
                      <a:pt x="1845" y="1845"/>
                    </a:cubicBezTo>
                    <a:cubicBezTo>
                      <a:pt x="1845" y="1836"/>
                      <a:pt x="1846" y="1828"/>
                      <a:pt x="1842" y="1820"/>
                    </a:cubicBezTo>
                    <a:cubicBezTo>
                      <a:pt x="1824" y="1819"/>
                      <a:pt x="1807" y="1819"/>
                      <a:pt x="1789" y="1818"/>
                    </a:cubicBezTo>
                    <a:cubicBezTo>
                      <a:pt x="1772" y="1818"/>
                      <a:pt x="1756" y="1818"/>
                      <a:pt x="1740" y="1818"/>
                    </a:cubicBezTo>
                    <a:cubicBezTo>
                      <a:pt x="1730" y="1817"/>
                      <a:pt x="1720" y="1815"/>
                      <a:pt x="1710" y="1818"/>
                    </a:cubicBezTo>
                    <a:cubicBezTo>
                      <a:pt x="1708" y="1818"/>
                      <a:pt x="1706" y="1818"/>
                      <a:pt x="1703" y="1817"/>
                    </a:cubicBezTo>
                    <a:cubicBezTo>
                      <a:pt x="1690" y="1816"/>
                      <a:pt x="1676" y="1816"/>
                      <a:pt x="1662" y="1819"/>
                    </a:cubicBezTo>
                    <a:cubicBezTo>
                      <a:pt x="1661" y="1819"/>
                      <a:pt x="1659" y="1819"/>
                      <a:pt x="1657" y="1819"/>
                    </a:cubicBezTo>
                    <a:cubicBezTo>
                      <a:pt x="1629" y="1817"/>
                      <a:pt x="1601" y="1818"/>
                      <a:pt x="1573" y="1823"/>
                    </a:cubicBezTo>
                    <a:close/>
                    <a:moveTo>
                      <a:pt x="2138" y="1376"/>
                    </a:moveTo>
                    <a:cubicBezTo>
                      <a:pt x="2135" y="1368"/>
                      <a:pt x="2132" y="1362"/>
                      <a:pt x="2130" y="1356"/>
                    </a:cubicBezTo>
                    <a:cubicBezTo>
                      <a:pt x="2128" y="1353"/>
                      <a:pt x="2127" y="1349"/>
                      <a:pt x="2125" y="1347"/>
                    </a:cubicBezTo>
                    <a:cubicBezTo>
                      <a:pt x="2119" y="1340"/>
                      <a:pt x="2112" y="1333"/>
                      <a:pt x="2109" y="1325"/>
                    </a:cubicBezTo>
                    <a:cubicBezTo>
                      <a:pt x="2108" y="1323"/>
                      <a:pt x="2107" y="1322"/>
                      <a:pt x="2106" y="1321"/>
                    </a:cubicBezTo>
                    <a:cubicBezTo>
                      <a:pt x="2100" y="1315"/>
                      <a:pt x="2095" y="1310"/>
                      <a:pt x="2090" y="1304"/>
                    </a:cubicBezTo>
                    <a:cubicBezTo>
                      <a:pt x="2088" y="1302"/>
                      <a:pt x="2086" y="1298"/>
                      <a:pt x="2085" y="1294"/>
                    </a:cubicBezTo>
                    <a:cubicBezTo>
                      <a:pt x="2085" y="1293"/>
                      <a:pt x="2086" y="1290"/>
                      <a:pt x="2087" y="1289"/>
                    </a:cubicBezTo>
                    <a:cubicBezTo>
                      <a:pt x="2093" y="1284"/>
                      <a:pt x="2100" y="1282"/>
                      <a:pt x="2107" y="1284"/>
                    </a:cubicBezTo>
                    <a:cubicBezTo>
                      <a:pt x="2118" y="1287"/>
                      <a:pt x="2127" y="1291"/>
                      <a:pt x="2137" y="1296"/>
                    </a:cubicBezTo>
                    <a:cubicBezTo>
                      <a:pt x="2143" y="1299"/>
                      <a:pt x="2147" y="1304"/>
                      <a:pt x="2154" y="1309"/>
                    </a:cubicBezTo>
                    <a:cubicBezTo>
                      <a:pt x="2154" y="1305"/>
                      <a:pt x="2154" y="1302"/>
                      <a:pt x="2154" y="1299"/>
                    </a:cubicBezTo>
                    <a:cubicBezTo>
                      <a:pt x="2153" y="1295"/>
                      <a:pt x="2152" y="1291"/>
                      <a:pt x="2151" y="1287"/>
                    </a:cubicBezTo>
                    <a:cubicBezTo>
                      <a:pt x="2150" y="1271"/>
                      <a:pt x="2143" y="1257"/>
                      <a:pt x="2136" y="1243"/>
                    </a:cubicBezTo>
                    <a:cubicBezTo>
                      <a:pt x="2133" y="1239"/>
                      <a:pt x="2131" y="1235"/>
                      <a:pt x="2129" y="1231"/>
                    </a:cubicBezTo>
                    <a:cubicBezTo>
                      <a:pt x="2126" y="1226"/>
                      <a:pt x="2124" y="1220"/>
                      <a:pt x="2120" y="1216"/>
                    </a:cubicBezTo>
                    <a:cubicBezTo>
                      <a:pt x="2112" y="1208"/>
                      <a:pt x="2104" y="1202"/>
                      <a:pt x="2096" y="1195"/>
                    </a:cubicBezTo>
                    <a:cubicBezTo>
                      <a:pt x="2094" y="1193"/>
                      <a:pt x="2092" y="1193"/>
                      <a:pt x="2091" y="1192"/>
                    </a:cubicBezTo>
                    <a:cubicBezTo>
                      <a:pt x="2083" y="1187"/>
                      <a:pt x="2082" y="1184"/>
                      <a:pt x="2090" y="1178"/>
                    </a:cubicBezTo>
                    <a:cubicBezTo>
                      <a:pt x="2093" y="1175"/>
                      <a:pt x="2096" y="1175"/>
                      <a:pt x="2101" y="1177"/>
                    </a:cubicBezTo>
                    <a:cubicBezTo>
                      <a:pt x="2117" y="1186"/>
                      <a:pt x="2134" y="1194"/>
                      <a:pt x="2152" y="1203"/>
                    </a:cubicBezTo>
                    <a:cubicBezTo>
                      <a:pt x="2151" y="1200"/>
                      <a:pt x="2150" y="1196"/>
                      <a:pt x="2150" y="1193"/>
                    </a:cubicBezTo>
                    <a:cubicBezTo>
                      <a:pt x="2149" y="1173"/>
                      <a:pt x="2139" y="1157"/>
                      <a:pt x="2128" y="1142"/>
                    </a:cubicBezTo>
                    <a:cubicBezTo>
                      <a:pt x="2117" y="1129"/>
                      <a:pt x="2104" y="1117"/>
                      <a:pt x="2092" y="1105"/>
                    </a:cubicBezTo>
                    <a:cubicBezTo>
                      <a:pt x="2089" y="1102"/>
                      <a:pt x="2085" y="1100"/>
                      <a:pt x="2082" y="1098"/>
                    </a:cubicBezTo>
                    <a:cubicBezTo>
                      <a:pt x="2084" y="1091"/>
                      <a:pt x="2088" y="1088"/>
                      <a:pt x="2093" y="1086"/>
                    </a:cubicBezTo>
                    <a:cubicBezTo>
                      <a:pt x="2096" y="1085"/>
                      <a:pt x="2099" y="1084"/>
                      <a:pt x="2101" y="1082"/>
                    </a:cubicBezTo>
                    <a:cubicBezTo>
                      <a:pt x="2105" y="1080"/>
                      <a:pt x="2108" y="1077"/>
                      <a:pt x="2112" y="1074"/>
                    </a:cubicBezTo>
                    <a:cubicBezTo>
                      <a:pt x="2120" y="1068"/>
                      <a:pt x="2129" y="1063"/>
                      <a:pt x="2137" y="1057"/>
                    </a:cubicBezTo>
                    <a:cubicBezTo>
                      <a:pt x="2139" y="1056"/>
                      <a:pt x="2141" y="1055"/>
                      <a:pt x="2144" y="1054"/>
                    </a:cubicBezTo>
                    <a:cubicBezTo>
                      <a:pt x="2156" y="1050"/>
                      <a:pt x="2168" y="1047"/>
                      <a:pt x="2182" y="1049"/>
                    </a:cubicBezTo>
                    <a:cubicBezTo>
                      <a:pt x="2175" y="1043"/>
                      <a:pt x="2168" y="1037"/>
                      <a:pt x="2161" y="1031"/>
                    </a:cubicBezTo>
                    <a:cubicBezTo>
                      <a:pt x="2150" y="1024"/>
                      <a:pt x="2138" y="1023"/>
                      <a:pt x="2126" y="1022"/>
                    </a:cubicBezTo>
                    <a:cubicBezTo>
                      <a:pt x="2123" y="1021"/>
                      <a:pt x="2120" y="1020"/>
                      <a:pt x="2117" y="1019"/>
                    </a:cubicBezTo>
                    <a:cubicBezTo>
                      <a:pt x="2123" y="1009"/>
                      <a:pt x="2128" y="1006"/>
                      <a:pt x="2138" y="1004"/>
                    </a:cubicBezTo>
                    <a:cubicBezTo>
                      <a:pt x="2144" y="1003"/>
                      <a:pt x="2149" y="1002"/>
                      <a:pt x="2155" y="1001"/>
                    </a:cubicBezTo>
                    <a:cubicBezTo>
                      <a:pt x="2179" y="996"/>
                      <a:pt x="2203" y="993"/>
                      <a:pt x="2227" y="992"/>
                    </a:cubicBezTo>
                    <a:cubicBezTo>
                      <a:pt x="2229" y="992"/>
                      <a:pt x="2230" y="991"/>
                      <a:pt x="2232" y="990"/>
                    </a:cubicBezTo>
                    <a:cubicBezTo>
                      <a:pt x="2225" y="985"/>
                      <a:pt x="2220" y="980"/>
                      <a:pt x="2214" y="976"/>
                    </a:cubicBezTo>
                    <a:cubicBezTo>
                      <a:pt x="2213" y="975"/>
                      <a:pt x="2210" y="975"/>
                      <a:pt x="2209" y="975"/>
                    </a:cubicBezTo>
                    <a:cubicBezTo>
                      <a:pt x="2192" y="976"/>
                      <a:pt x="2175" y="977"/>
                      <a:pt x="2159" y="979"/>
                    </a:cubicBezTo>
                    <a:cubicBezTo>
                      <a:pt x="2147" y="980"/>
                      <a:pt x="2135" y="984"/>
                      <a:pt x="2123" y="985"/>
                    </a:cubicBezTo>
                    <a:cubicBezTo>
                      <a:pt x="2109" y="987"/>
                      <a:pt x="2095" y="992"/>
                      <a:pt x="2082" y="998"/>
                    </a:cubicBezTo>
                    <a:cubicBezTo>
                      <a:pt x="2064" y="1007"/>
                      <a:pt x="2049" y="1018"/>
                      <a:pt x="2037" y="1034"/>
                    </a:cubicBezTo>
                    <a:cubicBezTo>
                      <a:pt x="2029" y="1045"/>
                      <a:pt x="2019" y="1055"/>
                      <a:pt x="2010" y="1066"/>
                    </a:cubicBezTo>
                    <a:cubicBezTo>
                      <a:pt x="2002" y="1075"/>
                      <a:pt x="1995" y="1085"/>
                      <a:pt x="1988" y="1094"/>
                    </a:cubicBezTo>
                    <a:cubicBezTo>
                      <a:pt x="1983" y="1101"/>
                      <a:pt x="1980" y="1109"/>
                      <a:pt x="1974" y="1116"/>
                    </a:cubicBezTo>
                    <a:cubicBezTo>
                      <a:pt x="1965" y="1127"/>
                      <a:pt x="1963" y="1140"/>
                      <a:pt x="1957" y="1153"/>
                    </a:cubicBezTo>
                    <a:cubicBezTo>
                      <a:pt x="1955" y="1158"/>
                      <a:pt x="1954" y="1165"/>
                      <a:pt x="1953" y="1171"/>
                    </a:cubicBezTo>
                    <a:cubicBezTo>
                      <a:pt x="1951" y="1176"/>
                      <a:pt x="1949" y="1181"/>
                      <a:pt x="1948" y="1187"/>
                    </a:cubicBezTo>
                    <a:cubicBezTo>
                      <a:pt x="1946" y="1194"/>
                      <a:pt x="1947" y="1201"/>
                      <a:pt x="1945" y="1208"/>
                    </a:cubicBezTo>
                    <a:cubicBezTo>
                      <a:pt x="1941" y="1220"/>
                      <a:pt x="1942" y="1233"/>
                      <a:pt x="1942" y="1246"/>
                    </a:cubicBezTo>
                    <a:cubicBezTo>
                      <a:pt x="1942" y="1256"/>
                      <a:pt x="1942" y="1266"/>
                      <a:pt x="1943" y="1276"/>
                    </a:cubicBezTo>
                    <a:cubicBezTo>
                      <a:pt x="1944" y="1284"/>
                      <a:pt x="1947" y="1292"/>
                      <a:pt x="1949" y="1300"/>
                    </a:cubicBezTo>
                    <a:cubicBezTo>
                      <a:pt x="1954" y="1313"/>
                      <a:pt x="1958" y="1327"/>
                      <a:pt x="1963" y="1340"/>
                    </a:cubicBezTo>
                    <a:cubicBezTo>
                      <a:pt x="1968" y="1351"/>
                      <a:pt x="1975" y="1362"/>
                      <a:pt x="1982" y="1371"/>
                    </a:cubicBezTo>
                    <a:cubicBezTo>
                      <a:pt x="1993" y="1387"/>
                      <a:pt x="2008" y="1400"/>
                      <a:pt x="2023" y="1413"/>
                    </a:cubicBezTo>
                    <a:cubicBezTo>
                      <a:pt x="2026" y="1416"/>
                      <a:pt x="2030" y="1417"/>
                      <a:pt x="2032" y="1420"/>
                    </a:cubicBezTo>
                    <a:cubicBezTo>
                      <a:pt x="2044" y="1433"/>
                      <a:pt x="2059" y="1441"/>
                      <a:pt x="2072" y="1451"/>
                    </a:cubicBezTo>
                    <a:cubicBezTo>
                      <a:pt x="2076" y="1453"/>
                      <a:pt x="2081" y="1455"/>
                      <a:pt x="2085" y="1458"/>
                    </a:cubicBezTo>
                    <a:cubicBezTo>
                      <a:pt x="2096" y="1467"/>
                      <a:pt x="2109" y="1473"/>
                      <a:pt x="2121" y="1480"/>
                    </a:cubicBezTo>
                    <a:cubicBezTo>
                      <a:pt x="2125" y="1482"/>
                      <a:pt x="2129" y="1483"/>
                      <a:pt x="2133" y="1485"/>
                    </a:cubicBezTo>
                    <a:cubicBezTo>
                      <a:pt x="2141" y="1488"/>
                      <a:pt x="2149" y="1492"/>
                      <a:pt x="2157" y="1496"/>
                    </a:cubicBezTo>
                    <a:cubicBezTo>
                      <a:pt x="2158" y="1497"/>
                      <a:pt x="2161" y="1496"/>
                      <a:pt x="2165" y="1496"/>
                    </a:cubicBezTo>
                    <a:cubicBezTo>
                      <a:pt x="2163" y="1491"/>
                      <a:pt x="2162" y="1487"/>
                      <a:pt x="2160" y="1483"/>
                    </a:cubicBezTo>
                    <a:cubicBezTo>
                      <a:pt x="2157" y="1475"/>
                      <a:pt x="2152" y="1467"/>
                      <a:pt x="2149" y="1459"/>
                    </a:cubicBezTo>
                    <a:cubicBezTo>
                      <a:pt x="2144" y="1447"/>
                      <a:pt x="2140" y="1434"/>
                      <a:pt x="2130" y="1425"/>
                    </a:cubicBezTo>
                    <a:cubicBezTo>
                      <a:pt x="2114" y="1410"/>
                      <a:pt x="2100" y="1395"/>
                      <a:pt x="2085" y="1380"/>
                    </a:cubicBezTo>
                    <a:cubicBezTo>
                      <a:pt x="2080" y="1376"/>
                      <a:pt x="2079" y="1373"/>
                      <a:pt x="2083" y="1369"/>
                    </a:cubicBezTo>
                    <a:cubicBezTo>
                      <a:pt x="2088" y="1364"/>
                      <a:pt x="2093" y="1362"/>
                      <a:pt x="2100" y="1363"/>
                    </a:cubicBezTo>
                    <a:cubicBezTo>
                      <a:pt x="2111" y="1366"/>
                      <a:pt x="2124" y="1366"/>
                      <a:pt x="2133" y="1375"/>
                    </a:cubicBezTo>
                    <a:cubicBezTo>
                      <a:pt x="2134" y="1376"/>
                      <a:pt x="2136" y="1375"/>
                      <a:pt x="2138" y="1376"/>
                    </a:cubicBezTo>
                    <a:close/>
                    <a:moveTo>
                      <a:pt x="263" y="1403"/>
                    </a:moveTo>
                    <a:cubicBezTo>
                      <a:pt x="265" y="1399"/>
                      <a:pt x="266" y="1396"/>
                      <a:pt x="267" y="1396"/>
                    </a:cubicBezTo>
                    <a:cubicBezTo>
                      <a:pt x="273" y="1394"/>
                      <a:pt x="272" y="1390"/>
                      <a:pt x="272" y="1385"/>
                    </a:cubicBezTo>
                    <a:cubicBezTo>
                      <a:pt x="273" y="1367"/>
                      <a:pt x="272" y="1348"/>
                      <a:pt x="273" y="1329"/>
                    </a:cubicBezTo>
                    <a:cubicBezTo>
                      <a:pt x="273" y="1322"/>
                      <a:pt x="273" y="1315"/>
                      <a:pt x="273" y="1308"/>
                    </a:cubicBezTo>
                    <a:cubicBezTo>
                      <a:pt x="274" y="1294"/>
                      <a:pt x="274" y="1279"/>
                      <a:pt x="274" y="1265"/>
                    </a:cubicBezTo>
                    <a:cubicBezTo>
                      <a:pt x="274" y="1245"/>
                      <a:pt x="273" y="1225"/>
                      <a:pt x="273" y="1205"/>
                    </a:cubicBezTo>
                    <a:cubicBezTo>
                      <a:pt x="272" y="1196"/>
                      <a:pt x="273" y="1187"/>
                      <a:pt x="273" y="1177"/>
                    </a:cubicBezTo>
                    <a:cubicBezTo>
                      <a:pt x="270" y="1178"/>
                      <a:pt x="268" y="1179"/>
                      <a:pt x="264" y="1180"/>
                    </a:cubicBezTo>
                    <a:cubicBezTo>
                      <a:pt x="266" y="1176"/>
                      <a:pt x="267" y="1173"/>
                      <a:pt x="269" y="1171"/>
                    </a:cubicBezTo>
                    <a:cubicBezTo>
                      <a:pt x="272" y="1169"/>
                      <a:pt x="272" y="1167"/>
                      <a:pt x="271" y="1165"/>
                    </a:cubicBezTo>
                    <a:cubicBezTo>
                      <a:pt x="270" y="1163"/>
                      <a:pt x="267" y="1163"/>
                      <a:pt x="265" y="1163"/>
                    </a:cubicBezTo>
                    <a:cubicBezTo>
                      <a:pt x="254" y="1163"/>
                      <a:pt x="244" y="1162"/>
                      <a:pt x="234" y="1167"/>
                    </a:cubicBezTo>
                    <a:cubicBezTo>
                      <a:pt x="233" y="1167"/>
                      <a:pt x="232" y="1167"/>
                      <a:pt x="231" y="1167"/>
                    </a:cubicBezTo>
                    <a:cubicBezTo>
                      <a:pt x="213" y="1167"/>
                      <a:pt x="196" y="1166"/>
                      <a:pt x="178" y="1166"/>
                    </a:cubicBezTo>
                    <a:cubicBezTo>
                      <a:pt x="176" y="1166"/>
                      <a:pt x="174" y="1166"/>
                      <a:pt x="172" y="1166"/>
                    </a:cubicBezTo>
                    <a:cubicBezTo>
                      <a:pt x="163" y="1167"/>
                      <a:pt x="154" y="1167"/>
                      <a:pt x="145" y="1167"/>
                    </a:cubicBezTo>
                    <a:cubicBezTo>
                      <a:pt x="128" y="1168"/>
                      <a:pt x="110" y="1168"/>
                      <a:pt x="92" y="1169"/>
                    </a:cubicBezTo>
                    <a:cubicBezTo>
                      <a:pt x="82" y="1169"/>
                      <a:pt x="72" y="1172"/>
                      <a:pt x="62" y="1171"/>
                    </a:cubicBezTo>
                    <a:cubicBezTo>
                      <a:pt x="46" y="1169"/>
                      <a:pt x="32" y="1175"/>
                      <a:pt x="16" y="1174"/>
                    </a:cubicBezTo>
                    <a:cubicBezTo>
                      <a:pt x="18" y="1217"/>
                      <a:pt x="19" y="1259"/>
                      <a:pt x="21" y="1301"/>
                    </a:cubicBezTo>
                    <a:cubicBezTo>
                      <a:pt x="23" y="1343"/>
                      <a:pt x="21" y="1384"/>
                      <a:pt x="27" y="1426"/>
                    </a:cubicBezTo>
                    <a:cubicBezTo>
                      <a:pt x="50" y="1427"/>
                      <a:pt x="73" y="1431"/>
                      <a:pt x="95" y="1426"/>
                    </a:cubicBezTo>
                    <a:cubicBezTo>
                      <a:pt x="101" y="1425"/>
                      <a:pt x="107" y="1425"/>
                      <a:pt x="113" y="1424"/>
                    </a:cubicBezTo>
                    <a:cubicBezTo>
                      <a:pt x="130" y="1423"/>
                      <a:pt x="146" y="1423"/>
                      <a:pt x="162" y="1422"/>
                    </a:cubicBezTo>
                    <a:cubicBezTo>
                      <a:pt x="176" y="1421"/>
                      <a:pt x="190" y="1419"/>
                      <a:pt x="203" y="1418"/>
                    </a:cubicBezTo>
                    <a:cubicBezTo>
                      <a:pt x="227" y="1417"/>
                      <a:pt x="250" y="1417"/>
                      <a:pt x="274" y="1417"/>
                    </a:cubicBezTo>
                    <a:cubicBezTo>
                      <a:pt x="274" y="1410"/>
                      <a:pt x="273" y="1404"/>
                      <a:pt x="263" y="1403"/>
                    </a:cubicBezTo>
                    <a:close/>
                    <a:moveTo>
                      <a:pt x="5763" y="1336"/>
                    </a:moveTo>
                    <a:cubicBezTo>
                      <a:pt x="5762" y="1341"/>
                      <a:pt x="5761" y="1345"/>
                      <a:pt x="5761" y="1348"/>
                    </a:cubicBezTo>
                    <a:cubicBezTo>
                      <a:pt x="5761" y="1370"/>
                      <a:pt x="5757" y="1393"/>
                      <a:pt x="5759" y="1415"/>
                    </a:cubicBezTo>
                    <a:cubicBezTo>
                      <a:pt x="5761" y="1433"/>
                      <a:pt x="5762" y="1450"/>
                      <a:pt x="5764" y="1468"/>
                    </a:cubicBezTo>
                    <a:cubicBezTo>
                      <a:pt x="5766" y="1485"/>
                      <a:pt x="5769" y="1503"/>
                      <a:pt x="5770" y="1520"/>
                    </a:cubicBezTo>
                    <a:cubicBezTo>
                      <a:pt x="5771" y="1534"/>
                      <a:pt x="5771" y="1549"/>
                      <a:pt x="5772" y="1563"/>
                    </a:cubicBezTo>
                    <a:cubicBezTo>
                      <a:pt x="5772" y="1570"/>
                      <a:pt x="5772" y="1577"/>
                      <a:pt x="5772" y="1585"/>
                    </a:cubicBezTo>
                    <a:cubicBezTo>
                      <a:pt x="5779" y="1585"/>
                      <a:pt x="5786" y="1585"/>
                      <a:pt x="5792" y="1585"/>
                    </a:cubicBezTo>
                    <a:cubicBezTo>
                      <a:pt x="5804" y="1585"/>
                      <a:pt x="5816" y="1586"/>
                      <a:pt x="5828" y="1586"/>
                    </a:cubicBezTo>
                    <a:cubicBezTo>
                      <a:pt x="5835" y="1586"/>
                      <a:pt x="5842" y="1587"/>
                      <a:pt x="5848" y="1587"/>
                    </a:cubicBezTo>
                    <a:cubicBezTo>
                      <a:pt x="5854" y="1587"/>
                      <a:pt x="5860" y="1586"/>
                      <a:pt x="5865" y="1586"/>
                    </a:cubicBezTo>
                    <a:cubicBezTo>
                      <a:pt x="5876" y="1586"/>
                      <a:pt x="5886" y="1587"/>
                      <a:pt x="5896" y="1584"/>
                    </a:cubicBezTo>
                    <a:cubicBezTo>
                      <a:pt x="5899" y="1582"/>
                      <a:pt x="5904" y="1582"/>
                      <a:pt x="5907" y="1582"/>
                    </a:cubicBezTo>
                    <a:cubicBezTo>
                      <a:pt x="5921" y="1582"/>
                      <a:pt x="5935" y="1585"/>
                      <a:pt x="5948" y="1580"/>
                    </a:cubicBezTo>
                    <a:cubicBezTo>
                      <a:pt x="5949" y="1580"/>
                      <a:pt x="5951" y="1580"/>
                      <a:pt x="5952" y="1580"/>
                    </a:cubicBezTo>
                    <a:cubicBezTo>
                      <a:pt x="5962" y="1583"/>
                      <a:pt x="5971" y="1581"/>
                      <a:pt x="5981" y="1580"/>
                    </a:cubicBezTo>
                    <a:cubicBezTo>
                      <a:pt x="5994" y="1579"/>
                      <a:pt x="6007" y="1578"/>
                      <a:pt x="6020" y="1578"/>
                    </a:cubicBezTo>
                    <a:cubicBezTo>
                      <a:pt x="6020" y="1575"/>
                      <a:pt x="6020" y="1572"/>
                      <a:pt x="6019" y="1569"/>
                    </a:cubicBezTo>
                    <a:cubicBezTo>
                      <a:pt x="6019" y="1560"/>
                      <a:pt x="6017" y="1552"/>
                      <a:pt x="6018" y="1544"/>
                    </a:cubicBezTo>
                    <a:cubicBezTo>
                      <a:pt x="6020" y="1529"/>
                      <a:pt x="6019" y="1515"/>
                      <a:pt x="6017" y="1501"/>
                    </a:cubicBezTo>
                    <a:cubicBezTo>
                      <a:pt x="6015" y="1486"/>
                      <a:pt x="6018" y="1471"/>
                      <a:pt x="6012" y="1457"/>
                    </a:cubicBezTo>
                    <a:cubicBezTo>
                      <a:pt x="6012" y="1456"/>
                      <a:pt x="6013" y="1453"/>
                      <a:pt x="6013" y="1451"/>
                    </a:cubicBezTo>
                    <a:cubicBezTo>
                      <a:pt x="6013" y="1440"/>
                      <a:pt x="6014" y="1430"/>
                      <a:pt x="6014" y="1419"/>
                    </a:cubicBezTo>
                    <a:cubicBezTo>
                      <a:pt x="6014" y="1403"/>
                      <a:pt x="6012" y="1388"/>
                      <a:pt x="6015" y="1373"/>
                    </a:cubicBezTo>
                    <a:cubicBezTo>
                      <a:pt x="6016" y="1367"/>
                      <a:pt x="6016" y="1360"/>
                      <a:pt x="6016" y="1354"/>
                    </a:cubicBezTo>
                    <a:cubicBezTo>
                      <a:pt x="6017" y="1349"/>
                      <a:pt x="6016" y="1343"/>
                      <a:pt x="6016" y="1338"/>
                    </a:cubicBezTo>
                    <a:cubicBezTo>
                      <a:pt x="6013" y="1338"/>
                      <a:pt x="6012" y="1337"/>
                      <a:pt x="6010" y="1337"/>
                    </a:cubicBezTo>
                    <a:cubicBezTo>
                      <a:pt x="5997" y="1338"/>
                      <a:pt x="5984" y="1338"/>
                      <a:pt x="5971" y="1339"/>
                    </a:cubicBezTo>
                    <a:cubicBezTo>
                      <a:pt x="5967" y="1339"/>
                      <a:pt x="5961" y="1337"/>
                      <a:pt x="5958" y="1338"/>
                    </a:cubicBezTo>
                    <a:cubicBezTo>
                      <a:pt x="5951" y="1341"/>
                      <a:pt x="5944" y="1340"/>
                      <a:pt x="5937" y="1340"/>
                    </a:cubicBezTo>
                    <a:cubicBezTo>
                      <a:pt x="5927" y="1339"/>
                      <a:pt x="5918" y="1338"/>
                      <a:pt x="5908" y="1340"/>
                    </a:cubicBezTo>
                    <a:cubicBezTo>
                      <a:pt x="5893" y="1343"/>
                      <a:pt x="5878" y="1339"/>
                      <a:pt x="5863" y="1339"/>
                    </a:cubicBezTo>
                    <a:cubicBezTo>
                      <a:pt x="5846" y="1340"/>
                      <a:pt x="5829" y="1338"/>
                      <a:pt x="5813" y="1337"/>
                    </a:cubicBezTo>
                    <a:cubicBezTo>
                      <a:pt x="5796" y="1337"/>
                      <a:pt x="5780" y="1337"/>
                      <a:pt x="5763" y="1336"/>
                    </a:cubicBezTo>
                    <a:close/>
                    <a:moveTo>
                      <a:pt x="5249" y="1132"/>
                    </a:moveTo>
                    <a:cubicBezTo>
                      <a:pt x="5251" y="1133"/>
                      <a:pt x="5253" y="1134"/>
                      <a:pt x="5254" y="1133"/>
                    </a:cubicBezTo>
                    <a:cubicBezTo>
                      <a:pt x="5267" y="1128"/>
                      <a:pt x="5280" y="1133"/>
                      <a:pt x="5293" y="1130"/>
                    </a:cubicBezTo>
                    <a:cubicBezTo>
                      <a:pt x="5311" y="1127"/>
                      <a:pt x="5331" y="1128"/>
                      <a:pt x="5350" y="1127"/>
                    </a:cubicBezTo>
                    <a:cubicBezTo>
                      <a:pt x="5353" y="1127"/>
                      <a:pt x="5356" y="1127"/>
                      <a:pt x="5358" y="1129"/>
                    </a:cubicBezTo>
                    <a:cubicBezTo>
                      <a:pt x="5361" y="1130"/>
                      <a:pt x="5363" y="1129"/>
                      <a:pt x="5366" y="1129"/>
                    </a:cubicBezTo>
                    <a:cubicBezTo>
                      <a:pt x="5380" y="1127"/>
                      <a:pt x="5395" y="1126"/>
                      <a:pt x="5409" y="1125"/>
                    </a:cubicBezTo>
                    <a:cubicBezTo>
                      <a:pt x="5413" y="1125"/>
                      <a:pt x="5417" y="1124"/>
                      <a:pt x="5422" y="1124"/>
                    </a:cubicBezTo>
                    <a:cubicBezTo>
                      <a:pt x="5401" y="1068"/>
                      <a:pt x="5394" y="1012"/>
                      <a:pt x="5412" y="954"/>
                    </a:cubicBezTo>
                    <a:cubicBezTo>
                      <a:pt x="5407" y="948"/>
                      <a:pt x="5401" y="942"/>
                      <a:pt x="5395" y="935"/>
                    </a:cubicBezTo>
                    <a:cubicBezTo>
                      <a:pt x="5390" y="929"/>
                      <a:pt x="5385" y="923"/>
                      <a:pt x="5380" y="916"/>
                    </a:cubicBezTo>
                    <a:cubicBezTo>
                      <a:pt x="5376" y="909"/>
                      <a:pt x="5377" y="909"/>
                      <a:pt x="5368" y="910"/>
                    </a:cubicBezTo>
                    <a:cubicBezTo>
                      <a:pt x="5367" y="910"/>
                      <a:pt x="5366" y="910"/>
                      <a:pt x="5365" y="909"/>
                    </a:cubicBezTo>
                    <a:cubicBezTo>
                      <a:pt x="5359" y="909"/>
                      <a:pt x="5352" y="913"/>
                      <a:pt x="5346" y="909"/>
                    </a:cubicBezTo>
                    <a:cubicBezTo>
                      <a:pt x="5346" y="908"/>
                      <a:pt x="5344" y="909"/>
                      <a:pt x="5343" y="909"/>
                    </a:cubicBezTo>
                    <a:cubicBezTo>
                      <a:pt x="5327" y="914"/>
                      <a:pt x="5311" y="918"/>
                      <a:pt x="5296" y="929"/>
                    </a:cubicBezTo>
                    <a:cubicBezTo>
                      <a:pt x="5293" y="932"/>
                      <a:pt x="5291" y="934"/>
                      <a:pt x="5291" y="938"/>
                    </a:cubicBezTo>
                    <a:cubicBezTo>
                      <a:pt x="5291" y="946"/>
                      <a:pt x="5291" y="955"/>
                      <a:pt x="5289" y="963"/>
                    </a:cubicBezTo>
                    <a:cubicBezTo>
                      <a:pt x="5286" y="978"/>
                      <a:pt x="5289" y="993"/>
                      <a:pt x="5286" y="1009"/>
                    </a:cubicBezTo>
                    <a:cubicBezTo>
                      <a:pt x="5283" y="1021"/>
                      <a:pt x="5285" y="1034"/>
                      <a:pt x="5283" y="1047"/>
                    </a:cubicBezTo>
                    <a:cubicBezTo>
                      <a:pt x="5283" y="1054"/>
                      <a:pt x="5281" y="1060"/>
                      <a:pt x="5279" y="1066"/>
                    </a:cubicBezTo>
                    <a:cubicBezTo>
                      <a:pt x="5278" y="1073"/>
                      <a:pt x="5277" y="1081"/>
                      <a:pt x="5274" y="1088"/>
                    </a:cubicBezTo>
                    <a:cubicBezTo>
                      <a:pt x="5268" y="1103"/>
                      <a:pt x="5262" y="1119"/>
                      <a:pt x="5249" y="1132"/>
                    </a:cubicBezTo>
                    <a:close/>
                    <a:moveTo>
                      <a:pt x="2690" y="1024"/>
                    </a:moveTo>
                    <a:cubicBezTo>
                      <a:pt x="2687" y="1024"/>
                      <a:pt x="2685" y="1025"/>
                      <a:pt x="2683" y="1025"/>
                    </a:cubicBezTo>
                    <a:cubicBezTo>
                      <a:pt x="2673" y="1025"/>
                      <a:pt x="2662" y="1028"/>
                      <a:pt x="2652" y="1025"/>
                    </a:cubicBezTo>
                    <a:cubicBezTo>
                      <a:pt x="2640" y="1022"/>
                      <a:pt x="2629" y="1023"/>
                      <a:pt x="2617" y="1024"/>
                    </a:cubicBezTo>
                    <a:cubicBezTo>
                      <a:pt x="2610" y="1025"/>
                      <a:pt x="2601" y="1027"/>
                      <a:pt x="2594" y="1025"/>
                    </a:cubicBezTo>
                    <a:cubicBezTo>
                      <a:pt x="2583" y="1024"/>
                      <a:pt x="2573" y="1025"/>
                      <a:pt x="2563" y="1026"/>
                    </a:cubicBezTo>
                    <a:cubicBezTo>
                      <a:pt x="2560" y="1026"/>
                      <a:pt x="2556" y="1026"/>
                      <a:pt x="2553" y="1025"/>
                    </a:cubicBezTo>
                    <a:cubicBezTo>
                      <a:pt x="2545" y="1024"/>
                      <a:pt x="2537" y="1022"/>
                      <a:pt x="2529" y="1022"/>
                    </a:cubicBezTo>
                    <a:cubicBezTo>
                      <a:pt x="2514" y="1021"/>
                      <a:pt x="2500" y="1021"/>
                      <a:pt x="2485" y="1020"/>
                    </a:cubicBezTo>
                    <a:cubicBezTo>
                      <a:pt x="2476" y="1019"/>
                      <a:pt x="2468" y="1018"/>
                      <a:pt x="2460" y="1018"/>
                    </a:cubicBezTo>
                    <a:cubicBezTo>
                      <a:pt x="2448" y="1017"/>
                      <a:pt x="2436" y="1017"/>
                      <a:pt x="2425" y="1017"/>
                    </a:cubicBezTo>
                    <a:cubicBezTo>
                      <a:pt x="2416" y="1017"/>
                      <a:pt x="2407" y="1017"/>
                      <a:pt x="2398" y="1018"/>
                    </a:cubicBezTo>
                    <a:cubicBezTo>
                      <a:pt x="2398" y="1018"/>
                      <a:pt x="2398" y="1019"/>
                      <a:pt x="2398" y="1020"/>
                    </a:cubicBezTo>
                    <a:cubicBezTo>
                      <a:pt x="2400" y="1022"/>
                      <a:pt x="2403" y="1024"/>
                      <a:pt x="2405" y="1026"/>
                    </a:cubicBezTo>
                    <a:cubicBezTo>
                      <a:pt x="2410" y="1029"/>
                      <a:pt x="2414" y="1031"/>
                      <a:pt x="2418" y="1034"/>
                    </a:cubicBezTo>
                    <a:cubicBezTo>
                      <a:pt x="2434" y="1046"/>
                      <a:pt x="2445" y="1062"/>
                      <a:pt x="2462" y="1073"/>
                    </a:cubicBezTo>
                    <a:cubicBezTo>
                      <a:pt x="2463" y="1073"/>
                      <a:pt x="2463" y="1074"/>
                      <a:pt x="2464" y="1075"/>
                    </a:cubicBezTo>
                    <a:cubicBezTo>
                      <a:pt x="2479" y="1096"/>
                      <a:pt x="2493" y="1117"/>
                      <a:pt x="2505" y="1140"/>
                    </a:cubicBezTo>
                    <a:cubicBezTo>
                      <a:pt x="2511" y="1140"/>
                      <a:pt x="2517" y="1141"/>
                      <a:pt x="2523" y="1142"/>
                    </a:cubicBezTo>
                    <a:cubicBezTo>
                      <a:pt x="2524" y="1142"/>
                      <a:pt x="2526" y="1143"/>
                      <a:pt x="2528" y="1142"/>
                    </a:cubicBezTo>
                    <a:cubicBezTo>
                      <a:pt x="2541" y="1140"/>
                      <a:pt x="2554" y="1139"/>
                      <a:pt x="2567" y="1140"/>
                    </a:cubicBezTo>
                    <a:cubicBezTo>
                      <a:pt x="2576" y="1141"/>
                      <a:pt x="2585" y="1140"/>
                      <a:pt x="2594" y="1140"/>
                    </a:cubicBezTo>
                    <a:cubicBezTo>
                      <a:pt x="2606" y="1117"/>
                      <a:pt x="2617" y="1094"/>
                      <a:pt x="2633" y="1075"/>
                    </a:cubicBezTo>
                    <a:cubicBezTo>
                      <a:pt x="2650" y="1056"/>
                      <a:pt x="2670" y="1041"/>
                      <a:pt x="2690" y="1024"/>
                    </a:cubicBezTo>
                    <a:close/>
                    <a:moveTo>
                      <a:pt x="5285" y="738"/>
                    </a:moveTo>
                    <a:cubicBezTo>
                      <a:pt x="5284" y="738"/>
                      <a:pt x="5284" y="738"/>
                      <a:pt x="5283" y="739"/>
                    </a:cubicBezTo>
                    <a:cubicBezTo>
                      <a:pt x="5284" y="744"/>
                      <a:pt x="5285" y="748"/>
                      <a:pt x="5285" y="753"/>
                    </a:cubicBezTo>
                    <a:cubicBezTo>
                      <a:pt x="5285" y="767"/>
                      <a:pt x="5284" y="781"/>
                      <a:pt x="5289" y="794"/>
                    </a:cubicBezTo>
                    <a:cubicBezTo>
                      <a:pt x="5290" y="796"/>
                      <a:pt x="5289" y="799"/>
                      <a:pt x="5289" y="801"/>
                    </a:cubicBezTo>
                    <a:cubicBezTo>
                      <a:pt x="5288" y="805"/>
                      <a:pt x="5287" y="809"/>
                      <a:pt x="5287" y="812"/>
                    </a:cubicBezTo>
                    <a:cubicBezTo>
                      <a:pt x="5288" y="825"/>
                      <a:pt x="5289" y="838"/>
                      <a:pt x="5289" y="851"/>
                    </a:cubicBezTo>
                    <a:cubicBezTo>
                      <a:pt x="5289" y="852"/>
                      <a:pt x="5290" y="853"/>
                      <a:pt x="5290" y="853"/>
                    </a:cubicBezTo>
                    <a:cubicBezTo>
                      <a:pt x="5284" y="859"/>
                      <a:pt x="5289" y="866"/>
                      <a:pt x="5289" y="872"/>
                    </a:cubicBezTo>
                    <a:cubicBezTo>
                      <a:pt x="5289" y="877"/>
                      <a:pt x="5288" y="883"/>
                      <a:pt x="5288" y="888"/>
                    </a:cubicBezTo>
                    <a:cubicBezTo>
                      <a:pt x="5289" y="897"/>
                      <a:pt x="5291" y="906"/>
                      <a:pt x="5293" y="916"/>
                    </a:cubicBezTo>
                    <a:cubicBezTo>
                      <a:pt x="5304" y="911"/>
                      <a:pt x="5316" y="906"/>
                      <a:pt x="5328" y="903"/>
                    </a:cubicBezTo>
                    <a:cubicBezTo>
                      <a:pt x="5340" y="899"/>
                      <a:pt x="5353" y="897"/>
                      <a:pt x="5366" y="894"/>
                    </a:cubicBezTo>
                    <a:cubicBezTo>
                      <a:pt x="5365" y="892"/>
                      <a:pt x="5365" y="890"/>
                      <a:pt x="5364" y="889"/>
                    </a:cubicBezTo>
                    <a:cubicBezTo>
                      <a:pt x="5352" y="872"/>
                      <a:pt x="5346" y="852"/>
                      <a:pt x="5341" y="832"/>
                    </a:cubicBezTo>
                    <a:cubicBezTo>
                      <a:pt x="5340" y="829"/>
                      <a:pt x="5341" y="825"/>
                      <a:pt x="5340" y="822"/>
                    </a:cubicBezTo>
                    <a:cubicBezTo>
                      <a:pt x="5331" y="809"/>
                      <a:pt x="5332" y="793"/>
                      <a:pt x="5328" y="778"/>
                    </a:cubicBezTo>
                    <a:cubicBezTo>
                      <a:pt x="5324" y="755"/>
                      <a:pt x="5328" y="733"/>
                      <a:pt x="5333" y="710"/>
                    </a:cubicBezTo>
                    <a:cubicBezTo>
                      <a:pt x="5335" y="702"/>
                      <a:pt x="5337" y="695"/>
                      <a:pt x="5338" y="687"/>
                    </a:cubicBezTo>
                    <a:cubicBezTo>
                      <a:pt x="5338" y="683"/>
                      <a:pt x="5338" y="679"/>
                      <a:pt x="5340" y="675"/>
                    </a:cubicBezTo>
                    <a:cubicBezTo>
                      <a:pt x="5342" y="673"/>
                      <a:pt x="5344" y="669"/>
                      <a:pt x="5343" y="666"/>
                    </a:cubicBezTo>
                    <a:cubicBezTo>
                      <a:pt x="5342" y="657"/>
                      <a:pt x="5338" y="649"/>
                      <a:pt x="5336" y="640"/>
                    </a:cubicBezTo>
                    <a:cubicBezTo>
                      <a:pt x="5332" y="643"/>
                      <a:pt x="5331" y="647"/>
                      <a:pt x="5330" y="650"/>
                    </a:cubicBezTo>
                    <a:cubicBezTo>
                      <a:pt x="5322" y="671"/>
                      <a:pt x="5314" y="693"/>
                      <a:pt x="5307" y="714"/>
                    </a:cubicBezTo>
                    <a:cubicBezTo>
                      <a:pt x="5306" y="717"/>
                      <a:pt x="5303" y="720"/>
                      <a:pt x="5304" y="722"/>
                    </a:cubicBezTo>
                    <a:cubicBezTo>
                      <a:pt x="5305" y="732"/>
                      <a:pt x="5298" y="737"/>
                      <a:pt x="5293" y="743"/>
                    </a:cubicBezTo>
                    <a:cubicBezTo>
                      <a:pt x="5290" y="741"/>
                      <a:pt x="5288" y="740"/>
                      <a:pt x="5285" y="738"/>
                    </a:cubicBezTo>
                    <a:close/>
                    <a:moveTo>
                      <a:pt x="2302" y="643"/>
                    </a:moveTo>
                    <a:cubicBezTo>
                      <a:pt x="2299" y="641"/>
                      <a:pt x="2298" y="638"/>
                      <a:pt x="2295" y="637"/>
                    </a:cubicBezTo>
                    <a:cubicBezTo>
                      <a:pt x="2283" y="631"/>
                      <a:pt x="2271" y="625"/>
                      <a:pt x="2264" y="613"/>
                    </a:cubicBezTo>
                    <a:cubicBezTo>
                      <a:pt x="2263" y="613"/>
                      <a:pt x="2263" y="612"/>
                      <a:pt x="2262" y="612"/>
                    </a:cubicBezTo>
                    <a:cubicBezTo>
                      <a:pt x="2246" y="601"/>
                      <a:pt x="2236" y="585"/>
                      <a:pt x="2226" y="568"/>
                    </a:cubicBezTo>
                    <a:cubicBezTo>
                      <a:pt x="2219" y="556"/>
                      <a:pt x="2212" y="543"/>
                      <a:pt x="2202" y="532"/>
                    </a:cubicBezTo>
                    <a:cubicBezTo>
                      <a:pt x="2196" y="526"/>
                      <a:pt x="2194" y="519"/>
                      <a:pt x="2192" y="511"/>
                    </a:cubicBezTo>
                    <a:cubicBezTo>
                      <a:pt x="2191" y="507"/>
                      <a:pt x="2190" y="504"/>
                      <a:pt x="2188" y="500"/>
                    </a:cubicBezTo>
                    <a:cubicBezTo>
                      <a:pt x="2185" y="492"/>
                      <a:pt x="2181" y="484"/>
                      <a:pt x="2177" y="476"/>
                    </a:cubicBezTo>
                    <a:cubicBezTo>
                      <a:pt x="2176" y="474"/>
                      <a:pt x="2176" y="472"/>
                      <a:pt x="2175" y="470"/>
                    </a:cubicBezTo>
                    <a:cubicBezTo>
                      <a:pt x="2174" y="465"/>
                      <a:pt x="2172" y="459"/>
                      <a:pt x="2170" y="454"/>
                    </a:cubicBezTo>
                    <a:cubicBezTo>
                      <a:pt x="2169" y="448"/>
                      <a:pt x="2169" y="442"/>
                      <a:pt x="2168" y="436"/>
                    </a:cubicBezTo>
                    <a:cubicBezTo>
                      <a:pt x="2162" y="437"/>
                      <a:pt x="2158" y="439"/>
                      <a:pt x="2152" y="441"/>
                    </a:cubicBezTo>
                    <a:cubicBezTo>
                      <a:pt x="2156" y="453"/>
                      <a:pt x="2160" y="464"/>
                      <a:pt x="2163" y="476"/>
                    </a:cubicBezTo>
                    <a:cubicBezTo>
                      <a:pt x="2164" y="479"/>
                      <a:pt x="2165" y="483"/>
                      <a:pt x="2165" y="487"/>
                    </a:cubicBezTo>
                    <a:cubicBezTo>
                      <a:pt x="2166" y="489"/>
                      <a:pt x="2166" y="491"/>
                      <a:pt x="2166" y="493"/>
                    </a:cubicBezTo>
                    <a:cubicBezTo>
                      <a:pt x="2169" y="504"/>
                      <a:pt x="2172" y="516"/>
                      <a:pt x="2174" y="527"/>
                    </a:cubicBezTo>
                    <a:cubicBezTo>
                      <a:pt x="2176" y="534"/>
                      <a:pt x="2177" y="541"/>
                      <a:pt x="2179" y="547"/>
                    </a:cubicBezTo>
                    <a:cubicBezTo>
                      <a:pt x="2180" y="555"/>
                      <a:pt x="2185" y="563"/>
                      <a:pt x="2184" y="570"/>
                    </a:cubicBezTo>
                    <a:cubicBezTo>
                      <a:pt x="2182" y="580"/>
                      <a:pt x="2189" y="588"/>
                      <a:pt x="2189" y="597"/>
                    </a:cubicBezTo>
                    <a:cubicBezTo>
                      <a:pt x="2190" y="605"/>
                      <a:pt x="2196" y="612"/>
                      <a:pt x="2192" y="620"/>
                    </a:cubicBezTo>
                    <a:cubicBezTo>
                      <a:pt x="2192" y="621"/>
                      <a:pt x="2193" y="622"/>
                      <a:pt x="2193" y="623"/>
                    </a:cubicBezTo>
                    <a:cubicBezTo>
                      <a:pt x="2194" y="626"/>
                      <a:pt x="2196" y="630"/>
                      <a:pt x="2197" y="634"/>
                    </a:cubicBezTo>
                    <a:cubicBezTo>
                      <a:pt x="2199" y="643"/>
                      <a:pt x="2201" y="645"/>
                      <a:pt x="2211" y="644"/>
                    </a:cubicBezTo>
                    <a:cubicBezTo>
                      <a:pt x="2221" y="643"/>
                      <a:pt x="2231" y="641"/>
                      <a:pt x="2241" y="641"/>
                    </a:cubicBezTo>
                    <a:cubicBezTo>
                      <a:pt x="2261" y="641"/>
                      <a:pt x="2281" y="642"/>
                      <a:pt x="2302" y="643"/>
                    </a:cubicBezTo>
                    <a:close/>
                    <a:moveTo>
                      <a:pt x="2461" y="1456"/>
                    </a:moveTo>
                    <a:cubicBezTo>
                      <a:pt x="2466" y="1458"/>
                      <a:pt x="2469" y="1459"/>
                      <a:pt x="2472" y="1461"/>
                    </a:cubicBezTo>
                    <a:cubicBezTo>
                      <a:pt x="2478" y="1463"/>
                      <a:pt x="2484" y="1466"/>
                      <a:pt x="2490" y="1469"/>
                    </a:cubicBezTo>
                    <a:cubicBezTo>
                      <a:pt x="2493" y="1471"/>
                      <a:pt x="2495" y="1475"/>
                      <a:pt x="2498" y="1477"/>
                    </a:cubicBezTo>
                    <a:cubicBezTo>
                      <a:pt x="2503" y="1480"/>
                      <a:pt x="2509" y="1482"/>
                      <a:pt x="2515" y="1485"/>
                    </a:cubicBezTo>
                    <a:cubicBezTo>
                      <a:pt x="2516" y="1476"/>
                      <a:pt x="2518" y="1466"/>
                      <a:pt x="2519" y="1457"/>
                    </a:cubicBezTo>
                    <a:cubicBezTo>
                      <a:pt x="2522" y="1433"/>
                      <a:pt x="2524" y="1409"/>
                      <a:pt x="2527" y="1384"/>
                    </a:cubicBezTo>
                    <a:cubicBezTo>
                      <a:pt x="2528" y="1373"/>
                      <a:pt x="2530" y="1361"/>
                      <a:pt x="2530" y="1350"/>
                    </a:cubicBezTo>
                    <a:cubicBezTo>
                      <a:pt x="2532" y="1329"/>
                      <a:pt x="2537" y="1310"/>
                      <a:pt x="2544" y="1291"/>
                    </a:cubicBezTo>
                    <a:cubicBezTo>
                      <a:pt x="2549" y="1278"/>
                      <a:pt x="2553" y="1263"/>
                      <a:pt x="2552" y="1249"/>
                    </a:cubicBezTo>
                    <a:cubicBezTo>
                      <a:pt x="2547" y="1249"/>
                      <a:pt x="2542" y="1248"/>
                      <a:pt x="2538" y="1249"/>
                    </a:cubicBezTo>
                    <a:cubicBezTo>
                      <a:pt x="2534" y="1249"/>
                      <a:pt x="2532" y="1251"/>
                      <a:pt x="2532" y="1256"/>
                    </a:cubicBezTo>
                    <a:cubicBezTo>
                      <a:pt x="2533" y="1262"/>
                      <a:pt x="2533" y="1269"/>
                      <a:pt x="2532" y="1276"/>
                    </a:cubicBezTo>
                    <a:cubicBezTo>
                      <a:pt x="2532" y="1284"/>
                      <a:pt x="2531" y="1293"/>
                      <a:pt x="2530" y="1301"/>
                    </a:cubicBezTo>
                    <a:cubicBezTo>
                      <a:pt x="2529" y="1312"/>
                      <a:pt x="2528" y="1323"/>
                      <a:pt x="2526" y="1333"/>
                    </a:cubicBezTo>
                    <a:cubicBezTo>
                      <a:pt x="2522" y="1349"/>
                      <a:pt x="2517" y="1366"/>
                      <a:pt x="2511" y="1382"/>
                    </a:cubicBezTo>
                    <a:cubicBezTo>
                      <a:pt x="2506" y="1398"/>
                      <a:pt x="2497" y="1412"/>
                      <a:pt x="2487" y="1424"/>
                    </a:cubicBezTo>
                    <a:cubicBezTo>
                      <a:pt x="2479" y="1435"/>
                      <a:pt x="2471" y="1445"/>
                      <a:pt x="2461" y="1456"/>
                    </a:cubicBezTo>
                    <a:close/>
                    <a:moveTo>
                      <a:pt x="2556" y="1235"/>
                    </a:moveTo>
                    <a:cubicBezTo>
                      <a:pt x="2563" y="1209"/>
                      <a:pt x="2576" y="1186"/>
                      <a:pt x="2584" y="1161"/>
                    </a:cubicBezTo>
                    <a:cubicBezTo>
                      <a:pt x="2572" y="1158"/>
                      <a:pt x="2527" y="1158"/>
                      <a:pt x="2515" y="1161"/>
                    </a:cubicBezTo>
                    <a:cubicBezTo>
                      <a:pt x="2517" y="1165"/>
                      <a:pt x="2518" y="1169"/>
                      <a:pt x="2519" y="1173"/>
                    </a:cubicBezTo>
                    <a:cubicBezTo>
                      <a:pt x="2524" y="1189"/>
                      <a:pt x="2531" y="1205"/>
                      <a:pt x="2531" y="1222"/>
                    </a:cubicBezTo>
                    <a:cubicBezTo>
                      <a:pt x="2531" y="1223"/>
                      <a:pt x="2533" y="1226"/>
                      <a:pt x="2534" y="1226"/>
                    </a:cubicBezTo>
                    <a:cubicBezTo>
                      <a:pt x="2541" y="1229"/>
                      <a:pt x="2548" y="1232"/>
                      <a:pt x="2556" y="1235"/>
                    </a:cubicBezTo>
                    <a:close/>
                    <a:moveTo>
                      <a:pt x="2362" y="999"/>
                    </a:moveTo>
                    <a:cubicBezTo>
                      <a:pt x="2362" y="995"/>
                      <a:pt x="2363" y="993"/>
                      <a:pt x="2363" y="992"/>
                    </a:cubicBezTo>
                    <a:cubicBezTo>
                      <a:pt x="2359" y="977"/>
                      <a:pt x="2351" y="964"/>
                      <a:pt x="2341" y="953"/>
                    </a:cubicBezTo>
                    <a:cubicBezTo>
                      <a:pt x="2339" y="952"/>
                      <a:pt x="2338" y="950"/>
                      <a:pt x="2336" y="949"/>
                    </a:cubicBezTo>
                    <a:cubicBezTo>
                      <a:pt x="2322" y="943"/>
                      <a:pt x="2308" y="940"/>
                      <a:pt x="2292" y="942"/>
                    </a:cubicBezTo>
                    <a:cubicBezTo>
                      <a:pt x="2284" y="943"/>
                      <a:pt x="2278" y="951"/>
                      <a:pt x="2279" y="959"/>
                    </a:cubicBezTo>
                    <a:cubicBezTo>
                      <a:pt x="2279" y="964"/>
                      <a:pt x="2283" y="968"/>
                      <a:pt x="2288" y="970"/>
                    </a:cubicBezTo>
                    <a:cubicBezTo>
                      <a:pt x="2297" y="973"/>
                      <a:pt x="2307" y="973"/>
                      <a:pt x="2316" y="978"/>
                    </a:cubicBezTo>
                    <a:cubicBezTo>
                      <a:pt x="2330" y="985"/>
                      <a:pt x="2347" y="989"/>
                      <a:pt x="2362" y="999"/>
                    </a:cubicBezTo>
                    <a:close/>
                    <a:moveTo>
                      <a:pt x="2456" y="145"/>
                    </a:moveTo>
                    <a:cubicBezTo>
                      <a:pt x="2459" y="140"/>
                      <a:pt x="2457" y="137"/>
                      <a:pt x="2453" y="135"/>
                    </a:cubicBezTo>
                    <a:cubicBezTo>
                      <a:pt x="2447" y="132"/>
                      <a:pt x="2441" y="128"/>
                      <a:pt x="2435" y="128"/>
                    </a:cubicBezTo>
                    <a:cubicBezTo>
                      <a:pt x="2416" y="127"/>
                      <a:pt x="2397" y="128"/>
                      <a:pt x="2385" y="148"/>
                    </a:cubicBezTo>
                    <a:cubicBezTo>
                      <a:pt x="2381" y="153"/>
                      <a:pt x="2380" y="159"/>
                      <a:pt x="2380" y="165"/>
                    </a:cubicBezTo>
                    <a:cubicBezTo>
                      <a:pt x="2405" y="158"/>
                      <a:pt x="2430" y="152"/>
                      <a:pt x="2456" y="145"/>
                    </a:cubicBezTo>
                    <a:close/>
                    <a:moveTo>
                      <a:pt x="5589" y="1026"/>
                    </a:moveTo>
                    <a:cubicBezTo>
                      <a:pt x="5589" y="1026"/>
                      <a:pt x="5589" y="1027"/>
                      <a:pt x="5588" y="1028"/>
                    </a:cubicBezTo>
                    <a:cubicBezTo>
                      <a:pt x="5592" y="1031"/>
                      <a:pt x="5596" y="1034"/>
                      <a:pt x="5600" y="1036"/>
                    </a:cubicBezTo>
                    <a:cubicBezTo>
                      <a:pt x="5613" y="1043"/>
                      <a:pt x="5627" y="1043"/>
                      <a:pt x="5641" y="1042"/>
                    </a:cubicBezTo>
                    <a:cubicBezTo>
                      <a:pt x="5643" y="1041"/>
                      <a:pt x="5646" y="1039"/>
                      <a:pt x="5648" y="1037"/>
                    </a:cubicBezTo>
                    <a:cubicBezTo>
                      <a:pt x="5651" y="1034"/>
                      <a:pt x="5653" y="1030"/>
                      <a:pt x="5655" y="1026"/>
                    </a:cubicBezTo>
                    <a:cubicBezTo>
                      <a:pt x="5655" y="1025"/>
                      <a:pt x="5654" y="1022"/>
                      <a:pt x="5654" y="1020"/>
                    </a:cubicBezTo>
                    <a:cubicBezTo>
                      <a:pt x="5632" y="1029"/>
                      <a:pt x="5611" y="1028"/>
                      <a:pt x="5589" y="1026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35" name="Freeform 6"/>
              <p:cNvSpPr>
                <a:spLocks/>
              </p:cNvSpPr>
              <p:nvPr/>
            </p:nvSpPr>
            <p:spPr bwMode="auto">
              <a:xfrm>
                <a:off x="416" y="1672"/>
                <a:ext cx="1766" cy="680"/>
              </a:xfrm>
              <a:custGeom>
                <a:avLst/>
                <a:gdLst>
                  <a:gd name="T0" fmla="*/ 6 w 2141"/>
                  <a:gd name="T1" fmla="*/ 707 h 823"/>
                  <a:gd name="T2" fmla="*/ 5 w 2141"/>
                  <a:gd name="T3" fmla="*/ 587 h 823"/>
                  <a:gd name="T4" fmla="*/ 30 w 2141"/>
                  <a:gd name="T5" fmla="*/ 502 h 823"/>
                  <a:gd name="T6" fmla="*/ 83 w 2141"/>
                  <a:gd name="T7" fmla="*/ 404 h 823"/>
                  <a:gd name="T8" fmla="*/ 197 w 2141"/>
                  <a:gd name="T9" fmla="*/ 288 h 823"/>
                  <a:gd name="T10" fmla="*/ 256 w 2141"/>
                  <a:gd name="T11" fmla="*/ 250 h 823"/>
                  <a:gd name="T12" fmla="*/ 315 w 2141"/>
                  <a:gd name="T13" fmla="*/ 216 h 823"/>
                  <a:gd name="T14" fmla="*/ 443 w 2141"/>
                  <a:gd name="T15" fmla="*/ 155 h 823"/>
                  <a:gd name="T16" fmla="*/ 543 w 2141"/>
                  <a:gd name="T17" fmla="*/ 123 h 823"/>
                  <a:gd name="T18" fmla="*/ 695 w 2141"/>
                  <a:gd name="T19" fmla="*/ 88 h 823"/>
                  <a:gd name="T20" fmla="*/ 817 w 2141"/>
                  <a:gd name="T21" fmla="*/ 71 h 823"/>
                  <a:gd name="T22" fmla="*/ 929 w 2141"/>
                  <a:gd name="T23" fmla="*/ 56 h 823"/>
                  <a:gd name="T24" fmla="*/ 1020 w 2141"/>
                  <a:gd name="T25" fmla="*/ 45 h 823"/>
                  <a:gd name="T26" fmla="*/ 1111 w 2141"/>
                  <a:gd name="T27" fmla="*/ 33 h 823"/>
                  <a:gd name="T28" fmla="*/ 1220 w 2141"/>
                  <a:gd name="T29" fmla="*/ 24 h 823"/>
                  <a:gd name="T30" fmla="*/ 1317 w 2141"/>
                  <a:gd name="T31" fmla="*/ 17 h 823"/>
                  <a:gd name="T32" fmla="*/ 1417 w 2141"/>
                  <a:gd name="T33" fmla="*/ 15 h 823"/>
                  <a:gd name="T34" fmla="*/ 1480 w 2141"/>
                  <a:gd name="T35" fmla="*/ 11 h 823"/>
                  <a:gd name="T36" fmla="*/ 1585 w 2141"/>
                  <a:gd name="T37" fmla="*/ 4 h 823"/>
                  <a:gd name="T38" fmla="*/ 1641 w 2141"/>
                  <a:gd name="T39" fmla="*/ 3 h 823"/>
                  <a:gd name="T40" fmla="*/ 1707 w 2141"/>
                  <a:gd name="T41" fmla="*/ 4 h 823"/>
                  <a:gd name="T42" fmla="*/ 1792 w 2141"/>
                  <a:gd name="T43" fmla="*/ 15 h 823"/>
                  <a:gd name="T44" fmla="*/ 1862 w 2141"/>
                  <a:gd name="T45" fmla="*/ 33 h 823"/>
                  <a:gd name="T46" fmla="*/ 1923 w 2141"/>
                  <a:gd name="T47" fmla="*/ 63 h 823"/>
                  <a:gd name="T48" fmla="*/ 2000 w 2141"/>
                  <a:gd name="T49" fmla="*/ 112 h 823"/>
                  <a:gd name="T50" fmla="*/ 2054 w 2141"/>
                  <a:gd name="T51" fmla="*/ 182 h 823"/>
                  <a:gd name="T52" fmla="*/ 2074 w 2141"/>
                  <a:gd name="T53" fmla="*/ 218 h 823"/>
                  <a:gd name="T54" fmla="*/ 2101 w 2141"/>
                  <a:gd name="T55" fmla="*/ 285 h 823"/>
                  <a:gd name="T56" fmla="*/ 2123 w 2141"/>
                  <a:gd name="T57" fmla="*/ 385 h 823"/>
                  <a:gd name="T58" fmla="*/ 2138 w 2141"/>
                  <a:gd name="T59" fmla="*/ 447 h 823"/>
                  <a:gd name="T60" fmla="*/ 2135 w 2141"/>
                  <a:gd name="T61" fmla="*/ 579 h 823"/>
                  <a:gd name="T62" fmla="*/ 2118 w 2141"/>
                  <a:gd name="T63" fmla="*/ 692 h 823"/>
                  <a:gd name="T64" fmla="*/ 2078 w 2141"/>
                  <a:gd name="T65" fmla="*/ 776 h 823"/>
                  <a:gd name="T66" fmla="*/ 1988 w 2141"/>
                  <a:gd name="T67" fmla="*/ 798 h 823"/>
                  <a:gd name="T68" fmla="*/ 1897 w 2141"/>
                  <a:gd name="T69" fmla="*/ 803 h 823"/>
                  <a:gd name="T70" fmla="*/ 1778 w 2141"/>
                  <a:gd name="T71" fmla="*/ 803 h 823"/>
                  <a:gd name="T72" fmla="*/ 1624 w 2141"/>
                  <a:gd name="T73" fmla="*/ 800 h 823"/>
                  <a:gd name="T74" fmla="*/ 1552 w 2141"/>
                  <a:gd name="T75" fmla="*/ 802 h 823"/>
                  <a:gd name="T76" fmla="*/ 1442 w 2141"/>
                  <a:gd name="T77" fmla="*/ 803 h 823"/>
                  <a:gd name="T78" fmla="*/ 1357 w 2141"/>
                  <a:gd name="T79" fmla="*/ 803 h 823"/>
                  <a:gd name="T80" fmla="*/ 1268 w 2141"/>
                  <a:gd name="T81" fmla="*/ 805 h 823"/>
                  <a:gd name="T82" fmla="*/ 1152 w 2141"/>
                  <a:gd name="T83" fmla="*/ 809 h 823"/>
                  <a:gd name="T84" fmla="*/ 1059 w 2141"/>
                  <a:gd name="T85" fmla="*/ 811 h 823"/>
                  <a:gd name="T86" fmla="*/ 939 w 2141"/>
                  <a:gd name="T87" fmla="*/ 812 h 823"/>
                  <a:gd name="T88" fmla="*/ 842 w 2141"/>
                  <a:gd name="T89" fmla="*/ 809 h 823"/>
                  <a:gd name="T90" fmla="*/ 629 w 2141"/>
                  <a:gd name="T91" fmla="*/ 804 h 823"/>
                  <a:gd name="T92" fmla="*/ 535 w 2141"/>
                  <a:gd name="T93" fmla="*/ 800 h 823"/>
                  <a:gd name="T94" fmla="*/ 491 w 2141"/>
                  <a:gd name="T95" fmla="*/ 812 h 823"/>
                  <a:gd name="T96" fmla="*/ 412 w 2141"/>
                  <a:gd name="T97" fmla="*/ 813 h 823"/>
                  <a:gd name="T98" fmla="*/ 365 w 2141"/>
                  <a:gd name="T99" fmla="*/ 816 h 823"/>
                  <a:gd name="T100" fmla="*/ 296 w 2141"/>
                  <a:gd name="T101" fmla="*/ 819 h 823"/>
                  <a:gd name="T102" fmla="*/ 218 w 2141"/>
                  <a:gd name="T103" fmla="*/ 820 h 823"/>
                  <a:gd name="T104" fmla="*/ 114 w 2141"/>
                  <a:gd name="T105" fmla="*/ 818 h 8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2141" h="823">
                    <a:moveTo>
                      <a:pt x="48" y="822"/>
                    </a:moveTo>
                    <a:cubicBezTo>
                      <a:pt x="37" y="801"/>
                      <a:pt x="25" y="782"/>
                      <a:pt x="16" y="761"/>
                    </a:cubicBezTo>
                    <a:cubicBezTo>
                      <a:pt x="9" y="744"/>
                      <a:pt x="5" y="726"/>
                      <a:pt x="6" y="707"/>
                    </a:cubicBezTo>
                    <a:cubicBezTo>
                      <a:pt x="6" y="699"/>
                      <a:pt x="5" y="692"/>
                      <a:pt x="4" y="684"/>
                    </a:cubicBezTo>
                    <a:cubicBezTo>
                      <a:pt x="0" y="666"/>
                      <a:pt x="2" y="647"/>
                      <a:pt x="1" y="629"/>
                    </a:cubicBezTo>
                    <a:cubicBezTo>
                      <a:pt x="1" y="615"/>
                      <a:pt x="3" y="601"/>
                      <a:pt x="5" y="587"/>
                    </a:cubicBezTo>
                    <a:cubicBezTo>
                      <a:pt x="8" y="571"/>
                      <a:pt x="12" y="556"/>
                      <a:pt x="17" y="541"/>
                    </a:cubicBezTo>
                    <a:cubicBezTo>
                      <a:pt x="20" y="529"/>
                      <a:pt x="25" y="518"/>
                      <a:pt x="29" y="506"/>
                    </a:cubicBezTo>
                    <a:cubicBezTo>
                      <a:pt x="29" y="505"/>
                      <a:pt x="30" y="503"/>
                      <a:pt x="30" y="502"/>
                    </a:cubicBezTo>
                    <a:cubicBezTo>
                      <a:pt x="34" y="493"/>
                      <a:pt x="40" y="485"/>
                      <a:pt x="42" y="475"/>
                    </a:cubicBezTo>
                    <a:cubicBezTo>
                      <a:pt x="46" y="463"/>
                      <a:pt x="53" y="452"/>
                      <a:pt x="60" y="441"/>
                    </a:cubicBezTo>
                    <a:cubicBezTo>
                      <a:pt x="68" y="429"/>
                      <a:pt x="75" y="416"/>
                      <a:pt x="83" y="404"/>
                    </a:cubicBezTo>
                    <a:cubicBezTo>
                      <a:pt x="92" y="390"/>
                      <a:pt x="102" y="378"/>
                      <a:pt x="114" y="366"/>
                    </a:cubicBezTo>
                    <a:cubicBezTo>
                      <a:pt x="133" y="349"/>
                      <a:pt x="150" y="331"/>
                      <a:pt x="169" y="313"/>
                    </a:cubicBezTo>
                    <a:cubicBezTo>
                      <a:pt x="178" y="305"/>
                      <a:pt x="188" y="297"/>
                      <a:pt x="197" y="288"/>
                    </a:cubicBezTo>
                    <a:cubicBezTo>
                      <a:pt x="210" y="277"/>
                      <a:pt x="223" y="265"/>
                      <a:pt x="236" y="254"/>
                    </a:cubicBezTo>
                    <a:cubicBezTo>
                      <a:pt x="239" y="251"/>
                      <a:pt x="243" y="247"/>
                      <a:pt x="249" y="252"/>
                    </a:cubicBezTo>
                    <a:cubicBezTo>
                      <a:pt x="250" y="253"/>
                      <a:pt x="254" y="251"/>
                      <a:pt x="256" y="250"/>
                    </a:cubicBezTo>
                    <a:cubicBezTo>
                      <a:pt x="258" y="249"/>
                      <a:pt x="260" y="247"/>
                      <a:pt x="261" y="245"/>
                    </a:cubicBezTo>
                    <a:cubicBezTo>
                      <a:pt x="270" y="239"/>
                      <a:pt x="279" y="235"/>
                      <a:pt x="289" y="230"/>
                    </a:cubicBezTo>
                    <a:cubicBezTo>
                      <a:pt x="298" y="226"/>
                      <a:pt x="307" y="222"/>
                      <a:pt x="315" y="216"/>
                    </a:cubicBezTo>
                    <a:cubicBezTo>
                      <a:pt x="329" y="206"/>
                      <a:pt x="344" y="200"/>
                      <a:pt x="359" y="193"/>
                    </a:cubicBezTo>
                    <a:cubicBezTo>
                      <a:pt x="372" y="187"/>
                      <a:pt x="386" y="181"/>
                      <a:pt x="399" y="175"/>
                    </a:cubicBezTo>
                    <a:cubicBezTo>
                      <a:pt x="414" y="169"/>
                      <a:pt x="428" y="161"/>
                      <a:pt x="443" y="155"/>
                    </a:cubicBezTo>
                    <a:cubicBezTo>
                      <a:pt x="462" y="147"/>
                      <a:pt x="482" y="139"/>
                      <a:pt x="501" y="132"/>
                    </a:cubicBezTo>
                    <a:cubicBezTo>
                      <a:pt x="507" y="130"/>
                      <a:pt x="515" y="128"/>
                      <a:pt x="522" y="128"/>
                    </a:cubicBezTo>
                    <a:cubicBezTo>
                      <a:pt x="529" y="128"/>
                      <a:pt x="536" y="126"/>
                      <a:pt x="543" y="123"/>
                    </a:cubicBezTo>
                    <a:cubicBezTo>
                      <a:pt x="548" y="120"/>
                      <a:pt x="554" y="118"/>
                      <a:pt x="560" y="116"/>
                    </a:cubicBezTo>
                    <a:cubicBezTo>
                      <a:pt x="577" y="112"/>
                      <a:pt x="593" y="107"/>
                      <a:pt x="610" y="104"/>
                    </a:cubicBezTo>
                    <a:cubicBezTo>
                      <a:pt x="638" y="98"/>
                      <a:pt x="667" y="92"/>
                      <a:pt x="695" y="88"/>
                    </a:cubicBezTo>
                    <a:cubicBezTo>
                      <a:pt x="714" y="85"/>
                      <a:pt x="733" y="83"/>
                      <a:pt x="751" y="78"/>
                    </a:cubicBezTo>
                    <a:cubicBezTo>
                      <a:pt x="762" y="76"/>
                      <a:pt x="773" y="72"/>
                      <a:pt x="783" y="73"/>
                    </a:cubicBezTo>
                    <a:cubicBezTo>
                      <a:pt x="795" y="74"/>
                      <a:pt x="806" y="71"/>
                      <a:pt x="817" y="71"/>
                    </a:cubicBezTo>
                    <a:cubicBezTo>
                      <a:pt x="829" y="71"/>
                      <a:pt x="840" y="69"/>
                      <a:pt x="851" y="68"/>
                    </a:cubicBezTo>
                    <a:cubicBezTo>
                      <a:pt x="868" y="65"/>
                      <a:pt x="884" y="62"/>
                      <a:pt x="901" y="61"/>
                    </a:cubicBezTo>
                    <a:cubicBezTo>
                      <a:pt x="911" y="60"/>
                      <a:pt x="920" y="57"/>
                      <a:pt x="929" y="56"/>
                    </a:cubicBezTo>
                    <a:cubicBezTo>
                      <a:pt x="948" y="54"/>
                      <a:pt x="967" y="52"/>
                      <a:pt x="987" y="49"/>
                    </a:cubicBezTo>
                    <a:cubicBezTo>
                      <a:pt x="989" y="49"/>
                      <a:pt x="992" y="49"/>
                      <a:pt x="994" y="48"/>
                    </a:cubicBezTo>
                    <a:cubicBezTo>
                      <a:pt x="1002" y="45"/>
                      <a:pt x="1011" y="44"/>
                      <a:pt x="1020" y="45"/>
                    </a:cubicBezTo>
                    <a:cubicBezTo>
                      <a:pt x="1028" y="45"/>
                      <a:pt x="1035" y="43"/>
                      <a:pt x="1043" y="42"/>
                    </a:cubicBezTo>
                    <a:cubicBezTo>
                      <a:pt x="1057" y="40"/>
                      <a:pt x="1071" y="39"/>
                      <a:pt x="1084" y="36"/>
                    </a:cubicBezTo>
                    <a:cubicBezTo>
                      <a:pt x="1093" y="34"/>
                      <a:pt x="1102" y="33"/>
                      <a:pt x="1111" y="33"/>
                    </a:cubicBezTo>
                    <a:cubicBezTo>
                      <a:pt x="1125" y="32"/>
                      <a:pt x="1139" y="29"/>
                      <a:pt x="1153" y="28"/>
                    </a:cubicBezTo>
                    <a:cubicBezTo>
                      <a:pt x="1162" y="27"/>
                      <a:pt x="1172" y="27"/>
                      <a:pt x="1182" y="26"/>
                    </a:cubicBezTo>
                    <a:cubicBezTo>
                      <a:pt x="1195" y="26"/>
                      <a:pt x="1208" y="25"/>
                      <a:pt x="1220" y="24"/>
                    </a:cubicBezTo>
                    <a:cubicBezTo>
                      <a:pt x="1227" y="24"/>
                      <a:pt x="1234" y="24"/>
                      <a:pt x="1240" y="22"/>
                    </a:cubicBezTo>
                    <a:cubicBezTo>
                      <a:pt x="1251" y="19"/>
                      <a:pt x="1263" y="21"/>
                      <a:pt x="1274" y="19"/>
                    </a:cubicBezTo>
                    <a:cubicBezTo>
                      <a:pt x="1288" y="17"/>
                      <a:pt x="1303" y="19"/>
                      <a:pt x="1317" y="17"/>
                    </a:cubicBezTo>
                    <a:cubicBezTo>
                      <a:pt x="1327" y="16"/>
                      <a:pt x="1337" y="17"/>
                      <a:pt x="1348" y="17"/>
                    </a:cubicBezTo>
                    <a:cubicBezTo>
                      <a:pt x="1366" y="18"/>
                      <a:pt x="1385" y="18"/>
                      <a:pt x="1404" y="15"/>
                    </a:cubicBezTo>
                    <a:cubicBezTo>
                      <a:pt x="1408" y="15"/>
                      <a:pt x="1412" y="15"/>
                      <a:pt x="1417" y="15"/>
                    </a:cubicBezTo>
                    <a:cubicBezTo>
                      <a:pt x="1419" y="15"/>
                      <a:pt x="1421" y="16"/>
                      <a:pt x="1422" y="15"/>
                    </a:cubicBezTo>
                    <a:cubicBezTo>
                      <a:pt x="1433" y="12"/>
                      <a:pt x="1443" y="12"/>
                      <a:pt x="1453" y="13"/>
                    </a:cubicBezTo>
                    <a:cubicBezTo>
                      <a:pt x="1462" y="13"/>
                      <a:pt x="1471" y="12"/>
                      <a:pt x="1480" y="11"/>
                    </a:cubicBezTo>
                    <a:cubicBezTo>
                      <a:pt x="1497" y="10"/>
                      <a:pt x="1513" y="9"/>
                      <a:pt x="1530" y="8"/>
                    </a:cubicBezTo>
                    <a:cubicBezTo>
                      <a:pt x="1546" y="7"/>
                      <a:pt x="1563" y="7"/>
                      <a:pt x="1579" y="3"/>
                    </a:cubicBezTo>
                    <a:cubicBezTo>
                      <a:pt x="1581" y="3"/>
                      <a:pt x="1583" y="3"/>
                      <a:pt x="1585" y="4"/>
                    </a:cubicBezTo>
                    <a:cubicBezTo>
                      <a:pt x="1587" y="4"/>
                      <a:pt x="1589" y="5"/>
                      <a:pt x="1590" y="4"/>
                    </a:cubicBezTo>
                    <a:cubicBezTo>
                      <a:pt x="1597" y="0"/>
                      <a:pt x="1605" y="2"/>
                      <a:pt x="1612" y="1"/>
                    </a:cubicBezTo>
                    <a:cubicBezTo>
                      <a:pt x="1622" y="0"/>
                      <a:pt x="1632" y="2"/>
                      <a:pt x="1641" y="3"/>
                    </a:cubicBezTo>
                    <a:cubicBezTo>
                      <a:pt x="1647" y="3"/>
                      <a:pt x="1653" y="3"/>
                      <a:pt x="1658" y="3"/>
                    </a:cubicBezTo>
                    <a:cubicBezTo>
                      <a:pt x="1670" y="3"/>
                      <a:pt x="1681" y="2"/>
                      <a:pt x="1693" y="2"/>
                    </a:cubicBezTo>
                    <a:cubicBezTo>
                      <a:pt x="1697" y="2"/>
                      <a:pt x="1702" y="4"/>
                      <a:pt x="1707" y="4"/>
                    </a:cubicBezTo>
                    <a:cubicBezTo>
                      <a:pt x="1719" y="6"/>
                      <a:pt x="1730" y="7"/>
                      <a:pt x="1742" y="8"/>
                    </a:cubicBezTo>
                    <a:cubicBezTo>
                      <a:pt x="1751" y="9"/>
                      <a:pt x="1759" y="10"/>
                      <a:pt x="1768" y="12"/>
                    </a:cubicBezTo>
                    <a:cubicBezTo>
                      <a:pt x="1776" y="13"/>
                      <a:pt x="1784" y="14"/>
                      <a:pt x="1792" y="15"/>
                    </a:cubicBezTo>
                    <a:cubicBezTo>
                      <a:pt x="1795" y="15"/>
                      <a:pt x="1798" y="16"/>
                      <a:pt x="1801" y="17"/>
                    </a:cubicBezTo>
                    <a:cubicBezTo>
                      <a:pt x="1805" y="18"/>
                      <a:pt x="1809" y="20"/>
                      <a:pt x="1813" y="20"/>
                    </a:cubicBezTo>
                    <a:cubicBezTo>
                      <a:pt x="1831" y="19"/>
                      <a:pt x="1846" y="26"/>
                      <a:pt x="1862" y="33"/>
                    </a:cubicBezTo>
                    <a:cubicBezTo>
                      <a:pt x="1875" y="39"/>
                      <a:pt x="1888" y="44"/>
                      <a:pt x="1901" y="49"/>
                    </a:cubicBezTo>
                    <a:cubicBezTo>
                      <a:pt x="1904" y="56"/>
                      <a:pt x="1913" y="54"/>
                      <a:pt x="1917" y="60"/>
                    </a:cubicBezTo>
                    <a:cubicBezTo>
                      <a:pt x="1918" y="62"/>
                      <a:pt x="1921" y="62"/>
                      <a:pt x="1923" y="63"/>
                    </a:cubicBezTo>
                    <a:cubicBezTo>
                      <a:pt x="1935" y="69"/>
                      <a:pt x="1947" y="74"/>
                      <a:pt x="1957" y="83"/>
                    </a:cubicBezTo>
                    <a:cubicBezTo>
                      <a:pt x="1963" y="88"/>
                      <a:pt x="1971" y="92"/>
                      <a:pt x="1977" y="97"/>
                    </a:cubicBezTo>
                    <a:cubicBezTo>
                      <a:pt x="1984" y="103"/>
                      <a:pt x="1991" y="109"/>
                      <a:pt x="2000" y="112"/>
                    </a:cubicBezTo>
                    <a:cubicBezTo>
                      <a:pt x="2000" y="113"/>
                      <a:pt x="2000" y="113"/>
                      <a:pt x="2000" y="113"/>
                    </a:cubicBezTo>
                    <a:cubicBezTo>
                      <a:pt x="2006" y="126"/>
                      <a:pt x="2022" y="130"/>
                      <a:pt x="2029" y="142"/>
                    </a:cubicBezTo>
                    <a:cubicBezTo>
                      <a:pt x="2037" y="156"/>
                      <a:pt x="2049" y="167"/>
                      <a:pt x="2054" y="182"/>
                    </a:cubicBezTo>
                    <a:cubicBezTo>
                      <a:pt x="2056" y="188"/>
                      <a:pt x="2061" y="193"/>
                      <a:pt x="2064" y="198"/>
                    </a:cubicBezTo>
                    <a:cubicBezTo>
                      <a:pt x="2065" y="199"/>
                      <a:pt x="2066" y="200"/>
                      <a:pt x="2066" y="201"/>
                    </a:cubicBezTo>
                    <a:cubicBezTo>
                      <a:pt x="2065" y="209"/>
                      <a:pt x="2069" y="213"/>
                      <a:pt x="2074" y="218"/>
                    </a:cubicBezTo>
                    <a:cubicBezTo>
                      <a:pt x="2076" y="220"/>
                      <a:pt x="2077" y="224"/>
                      <a:pt x="2079" y="227"/>
                    </a:cubicBezTo>
                    <a:cubicBezTo>
                      <a:pt x="2080" y="230"/>
                      <a:pt x="2081" y="233"/>
                      <a:pt x="2082" y="236"/>
                    </a:cubicBezTo>
                    <a:cubicBezTo>
                      <a:pt x="2091" y="251"/>
                      <a:pt x="2096" y="268"/>
                      <a:pt x="2101" y="285"/>
                    </a:cubicBezTo>
                    <a:cubicBezTo>
                      <a:pt x="2104" y="294"/>
                      <a:pt x="2108" y="303"/>
                      <a:pt x="2111" y="312"/>
                    </a:cubicBezTo>
                    <a:cubicBezTo>
                      <a:pt x="2112" y="318"/>
                      <a:pt x="2111" y="325"/>
                      <a:pt x="2112" y="331"/>
                    </a:cubicBezTo>
                    <a:cubicBezTo>
                      <a:pt x="2116" y="349"/>
                      <a:pt x="2119" y="367"/>
                      <a:pt x="2123" y="385"/>
                    </a:cubicBezTo>
                    <a:cubicBezTo>
                      <a:pt x="2126" y="394"/>
                      <a:pt x="2130" y="402"/>
                      <a:pt x="2133" y="411"/>
                    </a:cubicBezTo>
                    <a:cubicBezTo>
                      <a:pt x="2133" y="412"/>
                      <a:pt x="2134" y="414"/>
                      <a:pt x="2134" y="416"/>
                    </a:cubicBezTo>
                    <a:cubicBezTo>
                      <a:pt x="2136" y="427"/>
                      <a:pt x="2136" y="437"/>
                      <a:pt x="2138" y="447"/>
                    </a:cubicBezTo>
                    <a:cubicBezTo>
                      <a:pt x="2141" y="460"/>
                      <a:pt x="2141" y="473"/>
                      <a:pt x="2141" y="486"/>
                    </a:cubicBezTo>
                    <a:cubicBezTo>
                      <a:pt x="2140" y="507"/>
                      <a:pt x="2140" y="528"/>
                      <a:pt x="2139" y="549"/>
                    </a:cubicBezTo>
                    <a:cubicBezTo>
                      <a:pt x="2138" y="559"/>
                      <a:pt x="2136" y="569"/>
                      <a:pt x="2135" y="579"/>
                    </a:cubicBezTo>
                    <a:cubicBezTo>
                      <a:pt x="2134" y="589"/>
                      <a:pt x="2133" y="600"/>
                      <a:pt x="2132" y="610"/>
                    </a:cubicBezTo>
                    <a:cubicBezTo>
                      <a:pt x="2131" y="624"/>
                      <a:pt x="2131" y="638"/>
                      <a:pt x="2128" y="652"/>
                    </a:cubicBezTo>
                    <a:cubicBezTo>
                      <a:pt x="2126" y="665"/>
                      <a:pt x="2122" y="679"/>
                      <a:pt x="2118" y="692"/>
                    </a:cubicBezTo>
                    <a:cubicBezTo>
                      <a:pt x="2114" y="706"/>
                      <a:pt x="2111" y="720"/>
                      <a:pt x="2105" y="733"/>
                    </a:cubicBezTo>
                    <a:cubicBezTo>
                      <a:pt x="2100" y="746"/>
                      <a:pt x="2096" y="759"/>
                      <a:pt x="2087" y="770"/>
                    </a:cubicBezTo>
                    <a:cubicBezTo>
                      <a:pt x="2084" y="773"/>
                      <a:pt x="2081" y="775"/>
                      <a:pt x="2078" y="776"/>
                    </a:cubicBezTo>
                    <a:cubicBezTo>
                      <a:pt x="2059" y="780"/>
                      <a:pt x="2041" y="787"/>
                      <a:pt x="2024" y="797"/>
                    </a:cubicBezTo>
                    <a:cubicBezTo>
                      <a:pt x="2015" y="803"/>
                      <a:pt x="2006" y="800"/>
                      <a:pt x="1997" y="799"/>
                    </a:cubicBezTo>
                    <a:cubicBezTo>
                      <a:pt x="1994" y="799"/>
                      <a:pt x="1991" y="798"/>
                      <a:pt x="1988" y="798"/>
                    </a:cubicBezTo>
                    <a:cubicBezTo>
                      <a:pt x="1977" y="801"/>
                      <a:pt x="1967" y="803"/>
                      <a:pt x="1956" y="801"/>
                    </a:cubicBezTo>
                    <a:cubicBezTo>
                      <a:pt x="1949" y="800"/>
                      <a:pt x="1941" y="802"/>
                      <a:pt x="1933" y="803"/>
                    </a:cubicBezTo>
                    <a:cubicBezTo>
                      <a:pt x="1921" y="804"/>
                      <a:pt x="1909" y="806"/>
                      <a:pt x="1897" y="803"/>
                    </a:cubicBezTo>
                    <a:cubicBezTo>
                      <a:pt x="1890" y="807"/>
                      <a:pt x="1883" y="803"/>
                      <a:pt x="1875" y="804"/>
                    </a:cubicBezTo>
                    <a:cubicBezTo>
                      <a:pt x="1866" y="805"/>
                      <a:pt x="1856" y="804"/>
                      <a:pt x="1846" y="804"/>
                    </a:cubicBezTo>
                    <a:cubicBezTo>
                      <a:pt x="1824" y="803"/>
                      <a:pt x="1801" y="803"/>
                      <a:pt x="1778" y="803"/>
                    </a:cubicBezTo>
                    <a:cubicBezTo>
                      <a:pt x="1757" y="802"/>
                      <a:pt x="1736" y="801"/>
                      <a:pt x="1716" y="801"/>
                    </a:cubicBezTo>
                    <a:cubicBezTo>
                      <a:pt x="1690" y="800"/>
                      <a:pt x="1665" y="801"/>
                      <a:pt x="1640" y="802"/>
                    </a:cubicBezTo>
                    <a:cubicBezTo>
                      <a:pt x="1635" y="802"/>
                      <a:pt x="1630" y="800"/>
                      <a:pt x="1624" y="800"/>
                    </a:cubicBezTo>
                    <a:cubicBezTo>
                      <a:pt x="1618" y="799"/>
                      <a:pt x="1611" y="799"/>
                      <a:pt x="1605" y="799"/>
                    </a:cubicBezTo>
                    <a:cubicBezTo>
                      <a:pt x="1598" y="799"/>
                      <a:pt x="1592" y="799"/>
                      <a:pt x="1586" y="800"/>
                    </a:cubicBezTo>
                    <a:cubicBezTo>
                      <a:pt x="1575" y="800"/>
                      <a:pt x="1563" y="802"/>
                      <a:pt x="1552" y="802"/>
                    </a:cubicBezTo>
                    <a:cubicBezTo>
                      <a:pt x="1541" y="802"/>
                      <a:pt x="1529" y="801"/>
                      <a:pt x="1518" y="801"/>
                    </a:cubicBezTo>
                    <a:cubicBezTo>
                      <a:pt x="1501" y="801"/>
                      <a:pt x="1483" y="799"/>
                      <a:pt x="1466" y="803"/>
                    </a:cubicBezTo>
                    <a:cubicBezTo>
                      <a:pt x="1458" y="804"/>
                      <a:pt x="1450" y="803"/>
                      <a:pt x="1442" y="803"/>
                    </a:cubicBezTo>
                    <a:cubicBezTo>
                      <a:pt x="1434" y="802"/>
                      <a:pt x="1427" y="801"/>
                      <a:pt x="1419" y="801"/>
                    </a:cubicBezTo>
                    <a:cubicBezTo>
                      <a:pt x="1409" y="801"/>
                      <a:pt x="1398" y="802"/>
                      <a:pt x="1388" y="803"/>
                    </a:cubicBezTo>
                    <a:cubicBezTo>
                      <a:pt x="1378" y="803"/>
                      <a:pt x="1367" y="803"/>
                      <a:pt x="1357" y="803"/>
                    </a:cubicBezTo>
                    <a:cubicBezTo>
                      <a:pt x="1349" y="803"/>
                      <a:pt x="1341" y="803"/>
                      <a:pt x="1333" y="804"/>
                    </a:cubicBezTo>
                    <a:cubicBezTo>
                      <a:pt x="1313" y="804"/>
                      <a:pt x="1292" y="804"/>
                      <a:pt x="1272" y="805"/>
                    </a:cubicBezTo>
                    <a:cubicBezTo>
                      <a:pt x="1271" y="805"/>
                      <a:pt x="1269" y="805"/>
                      <a:pt x="1268" y="805"/>
                    </a:cubicBezTo>
                    <a:cubicBezTo>
                      <a:pt x="1260" y="809"/>
                      <a:pt x="1251" y="807"/>
                      <a:pt x="1242" y="807"/>
                    </a:cubicBezTo>
                    <a:cubicBezTo>
                      <a:pt x="1229" y="807"/>
                      <a:pt x="1216" y="808"/>
                      <a:pt x="1203" y="808"/>
                    </a:cubicBezTo>
                    <a:cubicBezTo>
                      <a:pt x="1186" y="809"/>
                      <a:pt x="1169" y="809"/>
                      <a:pt x="1152" y="809"/>
                    </a:cubicBezTo>
                    <a:cubicBezTo>
                      <a:pt x="1144" y="809"/>
                      <a:pt x="1136" y="809"/>
                      <a:pt x="1128" y="809"/>
                    </a:cubicBezTo>
                    <a:cubicBezTo>
                      <a:pt x="1118" y="809"/>
                      <a:pt x="1108" y="807"/>
                      <a:pt x="1098" y="808"/>
                    </a:cubicBezTo>
                    <a:cubicBezTo>
                      <a:pt x="1085" y="808"/>
                      <a:pt x="1072" y="809"/>
                      <a:pt x="1059" y="811"/>
                    </a:cubicBezTo>
                    <a:cubicBezTo>
                      <a:pt x="1043" y="812"/>
                      <a:pt x="1027" y="811"/>
                      <a:pt x="1011" y="810"/>
                    </a:cubicBezTo>
                    <a:cubicBezTo>
                      <a:pt x="999" y="810"/>
                      <a:pt x="986" y="811"/>
                      <a:pt x="974" y="812"/>
                    </a:cubicBezTo>
                    <a:cubicBezTo>
                      <a:pt x="962" y="814"/>
                      <a:pt x="951" y="812"/>
                      <a:pt x="939" y="812"/>
                    </a:cubicBezTo>
                    <a:cubicBezTo>
                      <a:pt x="924" y="811"/>
                      <a:pt x="909" y="811"/>
                      <a:pt x="895" y="811"/>
                    </a:cubicBezTo>
                    <a:cubicBezTo>
                      <a:pt x="886" y="811"/>
                      <a:pt x="877" y="811"/>
                      <a:pt x="869" y="811"/>
                    </a:cubicBezTo>
                    <a:cubicBezTo>
                      <a:pt x="860" y="810"/>
                      <a:pt x="851" y="809"/>
                      <a:pt x="842" y="809"/>
                    </a:cubicBezTo>
                    <a:cubicBezTo>
                      <a:pt x="825" y="808"/>
                      <a:pt x="807" y="807"/>
                      <a:pt x="790" y="807"/>
                    </a:cubicBezTo>
                    <a:cubicBezTo>
                      <a:pt x="752" y="807"/>
                      <a:pt x="714" y="807"/>
                      <a:pt x="676" y="806"/>
                    </a:cubicBezTo>
                    <a:cubicBezTo>
                      <a:pt x="660" y="805"/>
                      <a:pt x="645" y="804"/>
                      <a:pt x="629" y="804"/>
                    </a:cubicBezTo>
                    <a:cubicBezTo>
                      <a:pt x="617" y="803"/>
                      <a:pt x="604" y="804"/>
                      <a:pt x="591" y="804"/>
                    </a:cubicBezTo>
                    <a:cubicBezTo>
                      <a:pt x="577" y="804"/>
                      <a:pt x="564" y="802"/>
                      <a:pt x="551" y="801"/>
                    </a:cubicBezTo>
                    <a:cubicBezTo>
                      <a:pt x="546" y="801"/>
                      <a:pt x="540" y="801"/>
                      <a:pt x="535" y="800"/>
                    </a:cubicBezTo>
                    <a:cubicBezTo>
                      <a:pt x="527" y="799"/>
                      <a:pt x="521" y="803"/>
                      <a:pt x="514" y="805"/>
                    </a:cubicBezTo>
                    <a:cubicBezTo>
                      <a:pt x="507" y="806"/>
                      <a:pt x="499" y="804"/>
                      <a:pt x="494" y="811"/>
                    </a:cubicBezTo>
                    <a:cubicBezTo>
                      <a:pt x="493" y="812"/>
                      <a:pt x="492" y="812"/>
                      <a:pt x="491" y="812"/>
                    </a:cubicBezTo>
                    <a:cubicBezTo>
                      <a:pt x="485" y="808"/>
                      <a:pt x="479" y="812"/>
                      <a:pt x="472" y="810"/>
                    </a:cubicBezTo>
                    <a:cubicBezTo>
                      <a:pt x="460" y="808"/>
                      <a:pt x="447" y="808"/>
                      <a:pt x="435" y="809"/>
                    </a:cubicBezTo>
                    <a:cubicBezTo>
                      <a:pt x="427" y="810"/>
                      <a:pt x="420" y="813"/>
                      <a:pt x="412" y="813"/>
                    </a:cubicBezTo>
                    <a:cubicBezTo>
                      <a:pt x="410" y="813"/>
                      <a:pt x="408" y="814"/>
                      <a:pt x="405" y="813"/>
                    </a:cubicBezTo>
                    <a:cubicBezTo>
                      <a:pt x="392" y="812"/>
                      <a:pt x="379" y="812"/>
                      <a:pt x="367" y="815"/>
                    </a:cubicBezTo>
                    <a:cubicBezTo>
                      <a:pt x="366" y="816"/>
                      <a:pt x="365" y="816"/>
                      <a:pt x="365" y="816"/>
                    </a:cubicBezTo>
                    <a:cubicBezTo>
                      <a:pt x="357" y="814"/>
                      <a:pt x="349" y="818"/>
                      <a:pt x="342" y="817"/>
                    </a:cubicBezTo>
                    <a:cubicBezTo>
                      <a:pt x="336" y="816"/>
                      <a:pt x="332" y="819"/>
                      <a:pt x="328" y="819"/>
                    </a:cubicBezTo>
                    <a:cubicBezTo>
                      <a:pt x="317" y="819"/>
                      <a:pt x="307" y="819"/>
                      <a:pt x="296" y="819"/>
                    </a:cubicBezTo>
                    <a:cubicBezTo>
                      <a:pt x="294" y="819"/>
                      <a:pt x="293" y="819"/>
                      <a:pt x="291" y="820"/>
                    </a:cubicBezTo>
                    <a:cubicBezTo>
                      <a:pt x="279" y="823"/>
                      <a:pt x="267" y="823"/>
                      <a:pt x="255" y="822"/>
                    </a:cubicBezTo>
                    <a:cubicBezTo>
                      <a:pt x="243" y="822"/>
                      <a:pt x="231" y="819"/>
                      <a:pt x="218" y="820"/>
                    </a:cubicBezTo>
                    <a:cubicBezTo>
                      <a:pt x="209" y="820"/>
                      <a:pt x="200" y="823"/>
                      <a:pt x="191" y="821"/>
                    </a:cubicBezTo>
                    <a:cubicBezTo>
                      <a:pt x="182" y="819"/>
                      <a:pt x="172" y="821"/>
                      <a:pt x="163" y="820"/>
                    </a:cubicBezTo>
                    <a:cubicBezTo>
                      <a:pt x="146" y="820"/>
                      <a:pt x="130" y="821"/>
                      <a:pt x="114" y="818"/>
                    </a:cubicBezTo>
                    <a:cubicBezTo>
                      <a:pt x="98" y="816"/>
                      <a:pt x="83" y="818"/>
                      <a:pt x="68" y="819"/>
                    </a:cubicBezTo>
                    <a:cubicBezTo>
                      <a:pt x="62" y="820"/>
                      <a:pt x="56" y="821"/>
                      <a:pt x="48" y="822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36" name="Freeform 7"/>
              <p:cNvSpPr>
                <a:spLocks/>
              </p:cNvSpPr>
              <p:nvPr/>
            </p:nvSpPr>
            <p:spPr bwMode="auto">
              <a:xfrm>
                <a:off x="2474" y="2302"/>
                <a:ext cx="1678" cy="550"/>
              </a:xfrm>
              <a:custGeom>
                <a:avLst/>
                <a:gdLst>
                  <a:gd name="T0" fmla="*/ 3 w 2034"/>
                  <a:gd name="T1" fmla="*/ 572 h 666"/>
                  <a:gd name="T2" fmla="*/ 6 w 2034"/>
                  <a:gd name="T3" fmla="*/ 549 h 666"/>
                  <a:gd name="T4" fmla="*/ 5 w 2034"/>
                  <a:gd name="T5" fmla="*/ 456 h 666"/>
                  <a:gd name="T6" fmla="*/ 32 w 2034"/>
                  <a:gd name="T7" fmla="*/ 326 h 666"/>
                  <a:gd name="T8" fmla="*/ 49 w 2034"/>
                  <a:gd name="T9" fmla="*/ 294 h 666"/>
                  <a:gd name="T10" fmla="*/ 47 w 2034"/>
                  <a:gd name="T11" fmla="*/ 271 h 666"/>
                  <a:gd name="T12" fmla="*/ 68 w 2034"/>
                  <a:gd name="T13" fmla="*/ 205 h 666"/>
                  <a:gd name="T14" fmla="*/ 127 w 2034"/>
                  <a:gd name="T15" fmla="*/ 115 h 666"/>
                  <a:gd name="T16" fmla="*/ 189 w 2034"/>
                  <a:gd name="T17" fmla="*/ 67 h 666"/>
                  <a:gd name="T18" fmla="*/ 244 w 2034"/>
                  <a:gd name="T19" fmla="*/ 46 h 666"/>
                  <a:gd name="T20" fmla="*/ 364 w 2034"/>
                  <a:gd name="T21" fmla="*/ 23 h 666"/>
                  <a:gd name="T22" fmla="*/ 483 w 2034"/>
                  <a:gd name="T23" fmla="*/ 4 h 666"/>
                  <a:gd name="T24" fmla="*/ 649 w 2034"/>
                  <a:gd name="T25" fmla="*/ 4 h 666"/>
                  <a:gd name="T26" fmla="*/ 734 w 2034"/>
                  <a:gd name="T27" fmla="*/ 4 h 666"/>
                  <a:gd name="T28" fmla="*/ 820 w 2034"/>
                  <a:gd name="T29" fmla="*/ 8 h 666"/>
                  <a:gd name="T30" fmla="*/ 857 w 2034"/>
                  <a:gd name="T31" fmla="*/ 5 h 666"/>
                  <a:gd name="T32" fmla="*/ 909 w 2034"/>
                  <a:gd name="T33" fmla="*/ 8 h 666"/>
                  <a:gd name="T34" fmla="*/ 1030 w 2034"/>
                  <a:gd name="T35" fmla="*/ 17 h 666"/>
                  <a:gd name="T36" fmla="*/ 1112 w 2034"/>
                  <a:gd name="T37" fmla="*/ 23 h 666"/>
                  <a:gd name="T38" fmla="*/ 1207 w 2034"/>
                  <a:gd name="T39" fmla="*/ 31 h 666"/>
                  <a:gd name="T40" fmla="*/ 1329 w 2034"/>
                  <a:gd name="T41" fmla="*/ 52 h 666"/>
                  <a:gd name="T42" fmla="*/ 1421 w 2034"/>
                  <a:gd name="T43" fmla="*/ 67 h 666"/>
                  <a:gd name="T44" fmla="*/ 1477 w 2034"/>
                  <a:gd name="T45" fmla="*/ 77 h 666"/>
                  <a:gd name="T46" fmla="*/ 1554 w 2034"/>
                  <a:gd name="T47" fmla="*/ 98 h 666"/>
                  <a:gd name="T48" fmla="*/ 1616 w 2034"/>
                  <a:gd name="T49" fmla="*/ 118 h 666"/>
                  <a:gd name="T50" fmla="*/ 1710 w 2034"/>
                  <a:gd name="T51" fmla="*/ 161 h 666"/>
                  <a:gd name="T52" fmla="*/ 1764 w 2034"/>
                  <a:gd name="T53" fmla="*/ 195 h 666"/>
                  <a:gd name="T54" fmla="*/ 1801 w 2034"/>
                  <a:gd name="T55" fmla="*/ 215 h 666"/>
                  <a:gd name="T56" fmla="*/ 1841 w 2034"/>
                  <a:gd name="T57" fmla="*/ 241 h 666"/>
                  <a:gd name="T58" fmla="*/ 1912 w 2034"/>
                  <a:gd name="T59" fmla="*/ 304 h 666"/>
                  <a:gd name="T60" fmla="*/ 1971 w 2034"/>
                  <a:gd name="T61" fmla="*/ 377 h 666"/>
                  <a:gd name="T62" fmla="*/ 2014 w 2034"/>
                  <a:gd name="T63" fmla="*/ 466 h 666"/>
                  <a:gd name="T64" fmla="*/ 2031 w 2034"/>
                  <a:gd name="T65" fmla="*/ 593 h 666"/>
                  <a:gd name="T66" fmla="*/ 2007 w 2034"/>
                  <a:gd name="T67" fmla="*/ 634 h 666"/>
                  <a:gd name="T68" fmla="*/ 1916 w 2034"/>
                  <a:gd name="T69" fmla="*/ 630 h 666"/>
                  <a:gd name="T70" fmla="*/ 1645 w 2034"/>
                  <a:gd name="T71" fmla="*/ 627 h 666"/>
                  <a:gd name="T72" fmla="*/ 1577 w 2034"/>
                  <a:gd name="T73" fmla="*/ 625 h 666"/>
                  <a:gd name="T74" fmla="*/ 1467 w 2034"/>
                  <a:gd name="T75" fmla="*/ 628 h 666"/>
                  <a:gd name="T76" fmla="*/ 1347 w 2034"/>
                  <a:gd name="T77" fmla="*/ 628 h 666"/>
                  <a:gd name="T78" fmla="*/ 1229 w 2034"/>
                  <a:gd name="T79" fmla="*/ 629 h 666"/>
                  <a:gd name="T80" fmla="*/ 1091 w 2034"/>
                  <a:gd name="T81" fmla="*/ 632 h 666"/>
                  <a:gd name="T82" fmla="*/ 966 w 2034"/>
                  <a:gd name="T83" fmla="*/ 636 h 666"/>
                  <a:gd name="T84" fmla="*/ 875 w 2034"/>
                  <a:gd name="T85" fmla="*/ 640 h 666"/>
                  <a:gd name="T86" fmla="*/ 719 w 2034"/>
                  <a:gd name="T87" fmla="*/ 645 h 666"/>
                  <a:gd name="T88" fmla="*/ 600 w 2034"/>
                  <a:gd name="T89" fmla="*/ 649 h 666"/>
                  <a:gd name="T90" fmla="*/ 477 w 2034"/>
                  <a:gd name="T91" fmla="*/ 653 h 666"/>
                  <a:gd name="T92" fmla="*/ 342 w 2034"/>
                  <a:gd name="T93" fmla="*/ 657 h 666"/>
                  <a:gd name="T94" fmla="*/ 188 w 2034"/>
                  <a:gd name="T95" fmla="*/ 661 h 666"/>
                  <a:gd name="T96" fmla="*/ 50 w 2034"/>
                  <a:gd name="T97" fmla="*/ 665 h 666"/>
                  <a:gd name="T98" fmla="*/ 19 w 2034"/>
                  <a:gd name="T99" fmla="*/ 663 h 6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2034" h="666">
                    <a:moveTo>
                      <a:pt x="19" y="663"/>
                    </a:moveTo>
                    <a:cubicBezTo>
                      <a:pt x="5" y="633"/>
                      <a:pt x="2" y="603"/>
                      <a:pt x="3" y="572"/>
                    </a:cubicBezTo>
                    <a:cubicBezTo>
                      <a:pt x="3" y="569"/>
                      <a:pt x="4" y="566"/>
                      <a:pt x="6" y="564"/>
                    </a:cubicBezTo>
                    <a:cubicBezTo>
                      <a:pt x="9" y="559"/>
                      <a:pt x="9" y="553"/>
                      <a:pt x="6" y="549"/>
                    </a:cubicBezTo>
                    <a:cubicBezTo>
                      <a:pt x="1" y="542"/>
                      <a:pt x="1" y="534"/>
                      <a:pt x="1" y="526"/>
                    </a:cubicBezTo>
                    <a:cubicBezTo>
                      <a:pt x="0" y="503"/>
                      <a:pt x="2" y="479"/>
                      <a:pt x="5" y="456"/>
                    </a:cubicBezTo>
                    <a:cubicBezTo>
                      <a:pt x="8" y="430"/>
                      <a:pt x="10" y="404"/>
                      <a:pt x="19" y="379"/>
                    </a:cubicBezTo>
                    <a:cubicBezTo>
                      <a:pt x="25" y="362"/>
                      <a:pt x="26" y="344"/>
                      <a:pt x="32" y="326"/>
                    </a:cubicBezTo>
                    <a:cubicBezTo>
                      <a:pt x="34" y="318"/>
                      <a:pt x="36" y="310"/>
                      <a:pt x="39" y="302"/>
                    </a:cubicBezTo>
                    <a:cubicBezTo>
                      <a:pt x="40" y="297"/>
                      <a:pt x="44" y="295"/>
                      <a:pt x="49" y="294"/>
                    </a:cubicBezTo>
                    <a:cubicBezTo>
                      <a:pt x="49" y="292"/>
                      <a:pt x="49" y="289"/>
                      <a:pt x="48" y="288"/>
                    </a:cubicBezTo>
                    <a:cubicBezTo>
                      <a:pt x="42" y="282"/>
                      <a:pt x="45" y="277"/>
                      <a:pt x="47" y="271"/>
                    </a:cubicBezTo>
                    <a:cubicBezTo>
                      <a:pt x="51" y="261"/>
                      <a:pt x="55" y="250"/>
                      <a:pt x="58" y="240"/>
                    </a:cubicBezTo>
                    <a:cubicBezTo>
                      <a:pt x="62" y="229"/>
                      <a:pt x="63" y="216"/>
                      <a:pt x="68" y="205"/>
                    </a:cubicBezTo>
                    <a:cubicBezTo>
                      <a:pt x="80" y="180"/>
                      <a:pt x="92" y="154"/>
                      <a:pt x="109" y="132"/>
                    </a:cubicBezTo>
                    <a:cubicBezTo>
                      <a:pt x="114" y="126"/>
                      <a:pt x="121" y="121"/>
                      <a:pt x="127" y="115"/>
                    </a:cubicBezTo>
                    <a:cubicBezTo>
                      <a:pt x="132" y="111"/>
                      <a:pt x="137" y="105"/>
                      <a:pt x="143" y="101"/>
                    </a:cubicBezTo>
                    <a:cubicBezTo>
                      <a:pt x="158" y="90"/>
                      <a:pt x="174" y="78"/>
                      <a:pt x="189" y="67"/>
                    </a:cubicBezTo>
                    <a:cubicBezTo>
                      <a:pt x="205" y="56"/>
                      <a:pt x="222" y="48"/>
                      <a:pt x="241" y="46"/>
                    </a:cubicBezTo>
                    <a:cubicBezTo>
                      <a:pt x="242" y="46"/>
                      <a:pt x="243" y="46"/>
                      <a:pt x="244" y="46"/>
                    </a:cubicBezTo>
                    <a:cubicBezTo>
                      <a:pt x="266" y="42"/>
                      <a:pt x="288" y="37"/>
                      <a:pt x="310" y="32"/>
                    </a:cubicBezTo>
                    <a:cubicBezTo>
                      <a:pt x="328" y="29"/>
                      <a:pt x="346" y="26"/>
                      <a:pt x="364" y="23"/>
                    </a:cubicBezTo>
                    <a:cubicBezTo>
                      <a:pt x="379" y="20"/>
                      <a:pt x="395" y="15"/>
                      <a:pt x="410" y="12"/>
                    </a:cubicBezTo>
                    <a:cubicBezTo>
                      <a:pt x="434" y="7"/>
                      <a:pt x="458" y="4"/>
                      <a:pt x="483" y="4"/>
                    </a:cubicBezTo>
                    <a:cubicBezTo>
                      <a:pt x="517" y="4"/>
                      <a:pt x="551" y="4"/>
                      <a:pt x="585" y="5"/>
                    </a:cubicBezTo>
                    <a:cubicBezTo>
                      <a:pt x="606" y="5"/>
                      <a:pt x="627" y="5"/>
                      <a:pt x="649" y="4"/>
                    </a:cubicBezTo>
                    <a:cubicBezTo>
                      <a:pt x="659" y="4"/>
                      <a:pt x="670" y="3"/>
                      <a:pt x="681" y="3"/>
                    </a:cubicBezTo>
                    <a:cubicBezTo>
                      <a:pt x="699" y="3"/>
                      <a:pt x="716" y="4"/>
                      <a:pt x="734" y="4"/>
                    </a:cubicBezTo>
                    <a:cubicBezTo>
                      <a:pt x="748" y="4"/>
                      <a:pt x="763" y="4"/>
                      <a:pt x="777" y="4"/>
                    </a:cubicBezTo>
                    <a:cubicBezTo>
                      <a:pt x="792" y="5"/>
                      <a:pt x="806" y="3"/>
                      <a:pt x="820" y="8"/>
                    </a:cubicBezTo>
                    <a:cubicBezTo>
                      <a:pt x="821" y="8"/>
                      <a:pt x="823" y="9"/>
                      <a:pt x="824" y="8"/>
                    </a:cubicBezTo>
                    <a:cubicBezTo>
                      <a:pt x="834" y="0"/>
                      <a:pt x="846" y="5"/>
                      <a:pt x="857" y="5"/>
                    </a:cubicBezTo>
                    <a:cubicBezTo>
                      <a:pt x="868" y="5"/>
                      <a:pt x="879" y="8"/>
                      <a:pt x="890" y="7"/>
                    </a:cubicBezTo>
                    <a:cubicBezTo>
                      <a:pt x="896" y="6"/>
                      <a:pt x="903" y="8"/>
                      <a:pt x="909" y="8"/>
                    </a:cubicBezTo>
                    <a:cubicBezTo>
                      <a:pt x="924" y="9"/>
                      <a:pt x="938" y="9"/>
                      <a:pt x="953" y="10"/>
                    </a:cubicBezTo>
                    <a:cubicBezTo>
                      <a:pt x="979" y="12"/>
                      <a:pt x="1004" y="15"/>
                      <a:pt x="1030" y="17"/>
                    </a:cubicBezTo>
                    <a:cubicBezTo>
                      <a:pt x="1040" y="18"/>
                      <a:pt x="1051" y="18"/>
                      <a:pt x="1061" y="19"/>
                    </a:cubicBezTo>
                    <a:cubicBezTo>
                      <a:pt x="1078" y="20"/>
                      <a:pt x="1095" y="22"/>
                      <a:pt x="1112" y="23"/>
                    </a:cubicBezTo>
                    <a:cubicBezTo>
                      <a:pt x="1124" y="24"/>
                      <a:pt x="1136" y="25"/>
                      <a:pt x="1148" y="26"/>
                    </a:cubicBezTo>
                    <a:cubicBezTo>
                      <a:pt x="1167" y="28"/>
                      <a:pt x="1187" y="29"/>
                      <a:pt x="1207" y="31"/>
                    </a:cubicBezTo>
                    <a:cubicBezTo>
                      <a:pt x="1219" y="33"/>
                      <a:pt x="1232" y="36"/>
                      <a:pt x="1244" y="38"/>
                    </a:cubicBezTo>
                    <a:cubicBezTo>
                      <a:pt x="1272" y="42"/>
                      <a:pt x="1300" y="47"/>
                      <a:pt x="1329" y="52"/>
                    </a:cubicBezTo>
                    <a:cubicBezTo>
                      <a:pt x="1347" y="55"/>
                      <a:pt x="1365" y="58"/>
                      <a:pt x="1383" y="61"/>
                    </a:cubicBezTo>
                    <a:cubicBezTo>
                      <a:pt x="1395" y="63"/>
                      <a:pt x="1408" y="65"/>
                      <a:pt x="1421" y="67"/>
                    </a:cubicBezTo>
                    <a:cubicBezTo>
                      <a:pt x="1425" y="68"/>
                      <a:pt x="1428" y="69"/>
                      <a:pt x="1432" y="69"/>
                    </a:cubicBezTo>
                    <a:cubicBezTo>
                      <a:pt x="1447" y="72"/>
                      <a:pt x="1462" y="75"/>
                      <a:pt x="1477" y="77"/>
                    </a:cubicBezTo>
                    <a:cubicBezTo>
                      <a:pt x="1485" y="79"/>
                      <a:pt x="1493" y="80"/>
                      <a:pt x="1500" y="82"/>
                    </a:cubicBezTo>
                    <a:cubicBezTo>
                      <a:pt x="1518" y="87"/>
                      <a:pt x="1536" y="92"/>
                      <a:pt x="1554" y="98"/>
                    </a:cubicBezTo>
                    <a:cubicBezTo>
                      <a:pt x="1570" y="103"/>
                      <a:pt x="1586" y="108"/>
                      <a:pt x="1601" y="113"/>
                    </a:cubicBezTo>
                    <a:cubicBezTo>
                      <a:pt x="1606" y="115"/>
                      <a:pt x="1611" y="116"/>
                      <a:pt x="1616" y="118"/>
                    </a:cubicBezTo>
                    <a:cubicBezTo>
                      <a:pt x="1637" y="127"/>
                      <a:pt x="1658" y="136"/>
                      <a:pt x="1679" y="145"/>
                    </a:cubicBezTo>
                    <a:cubicBezTo>
                      <a:pt x="1689" y="150"/>
                      <a:pt x="1699" y="156"/>
                      <a:pt x="1710" y="161"/>
                    </a:cubicBezTo>
                    <a:cubicBezTo>
                      <a:pt x="1724" y="169"/>
                      <a:pt x="1738" y="177"/>
                      <a:pt x="1752" y="185"/>
                    </a:cubicBezTo>
                    <a:cubicBezTo>
                      <a:pt x="1756" y="188"/>
                      <a:pt x="1762" y="189"/>
                      <a:pt x="1764" y="195"/>
                    </a:cubicBezTo>
                    <a:cubicBezTo>
                      <a:pt x="1764" y="196"/>
                      <a:pt x="1766" y="196"/>
                      <a:pt x="1767" y="197"/>
                    </a:cubicBezTo>
                    <a:cubicBezTo>
                      <a:pt x="1780" y="199"/>
                      <a:pt x="1790" y="208"/>
                      <a:pt x="1801" y="215"/>
                    </a:cubicBezTo>
                    <a:cubicBezTo>
                      <a:pt x="1814" y="223"/>
                      <a:pt x="1826" y="232"/>
                      <a:pt x="1839" y="240"/>
                    </a:cubicBezTo>
                    <a:cubicBezTo>
                      <a:pt x="1839" y="241"/>
                      <a:pt x="1840" y="241"/>
                      <a:pt x="1841" y="241"/>
                    </a:cubicBezTo>
                    <a:cubicBezTo>
                      <a:pt x="1856" y="255"/>
                      <a:pt x="1875" y="265"/>
                      <a:pt x="1889" y="280"/>
                    </a:cubicBezTo>
                    <a:cubicBezTo>
                      <a:pt x="1897" y="288"/>
                      <a:pt x="1905" y="296"/>
                      <a:pt x="1912" y="304"/>
                    </a:cubicBezTo>
                    <a:cubicBezTo>
                      <a:pt x="1925" y="318"/>
                      <a:pt x="1937" y="332"/>
                      <a:pt x="1949" y="346"/>
                    </a:cubicBezTo>
                    <a:cubicBezTo>
                      <a:pt x="1957" y="356"/>
                      <a:pt x="1964" y="367"/>
                      <a:pt x="1971" y="377"/>
                    </a:cubicBezTo>
                    <a:cubicBezTo>
                      <a:pt x="1988" y="400"/>
                      <a:pt x="1995" y="427"/>
                      <a:pt x="2008" y="451"/>
                    </a:cubicBezTo>
                    <a:cubicBezTo>
                      <a:pt x="2011" y="456"/>
                      <a:pt x="2012" y="461"/>
                      <a:pt x="2014" y="466"/>
                    </a:cubicBezTo>
                    <a:cubicBezTo>
                      <a:pt x="2023" y="495"/>
                      <a:pt x="2032" y="525"/>
                      <a:pt x="2033" y="555"/>
                    </a:cubicBezTo>
                    <a:cubicBezTo>
                      <a:pt x="2034" y="568"/>
                      <a:pt x="2032" y="581"/>
                      <a:pt x="2031" y="593"/>
                    </a:cubicBezTo>
                    <a:cubicBezTo>
                      <a:pt x="2030" y="603"/>
                      <a:pt x="2029" y="613"/>
                      <a:pt x="2026" y="622"/>
                    </a:cubicBezTo>
                    <a:cubicBezTo>
                      <a:pt x="2022" y="634"/>
                      <a:pt x="2019" y="635"/>
                      <a:pt x="2007" y="634"/>
                    </a:cubicBezTo>
                    <a:cubicBezTo>
                      <a:pt x="1999" y="633"/>
                      <a:pt x="1990" y="633"/>
                      <a:pt x="1982" y="633"/>
                    </a:cubicBezTo>
                    <a:cubicBezTo>
                      <a:pt x="1960" y="632"/>
                      <a:pt x="1938" y="631"/>
                      <a:pt x="1916" y="630"/>
                    </a:cubicBezTo>
                    <a:cubicBezTo>
                      <a:pt x="1851" y="630"/>
                      <a:pt x="1787" y="629"/>
                      <a:pt x="1722" y="628"/>
                    </a:cubicBezTo>
                    <a:cubicBezTo>
                      <a:pt x="1697" y="628"/>
                      <a:pt x="1671" y="627"/>
                      <a:pt x="1645" y="627"/>
                    </a:cubicBezTo>
                    <a:cubicBezTo>
                      <a:pt x="1628" y="627"/>
                      <a:pt x="1612" y="627"/>
                      <a:pt x="1595" y="624"/>
                    </a:cubicBezTo>
                    <a:cubicBezTo>
                      <a:pt x="1589" y="623"/>
                      <a:pt x="1583" y="626"/>
                      <a:pt x="1577" y="625"/>
                    </a:cubicBezTo>
                    <a:cubicBezTo>
                      <a:pt x="1566" y="624"/>
                      <a:pt x="1556" y="626"/>
                      <a:pt x="1546" y="626"/>
                    </a:cubicBezTo>
                    <a:cubicBezTo>
                      <a:pt x="1520" y="627"/>
                      <a:pt x="1493" y="628"/>
                      <a:pt x="1467" y="628"/>
                    </a:cubicBezTo>
                    <a:cubicBezTo>
                      <a:pt x="1455" y="628"/>
                      <a:pt x="1443" y="627"/>
                      <a:pt x="1431" y="627"/>
                    </a:cubicBezTo>
                    <a:cubicBezTo>
                      <a:pt x="1403" y="627"/>
                      <a:pt x="1375" y="628"/>
                      <a:pt x="1347" y="628"/>
                    </a:cubicBezTo>
                    <a:cubicBezTo>
                      <a:pt x="1334" y="629"/>
                      <a:pt x="1321" y="629"/>
                      <a:pt x="1308" y="629"/>
                    </a:cubicBezTo>
                    <a:cubicBezTo>
                      <a:pt x="1282" y="629"/>
                      <a:pt x="1255" y="629"/>
                      <a:pt x="1229" y="629"/>
                    </a:cubicBezTo>
                    <a:cubicBezTo>
                      <a:pt x="1209" y="629"/>
                      <a:pt x="1188" y="629"/>
                      <a:pt x="1168" y="629"/>
                    </a:cubicBezTo>
                    <a:cubicBezTo>
                      <a:pt x="1142" y="630"/>
                      <a:pt x="1117" y="631"/>
                      <a:pt x="1091" y="632"/>
                    </a:cubicBezTo>
                    <a:cubicBezTo>
                      <a:pt x="1069" y="632"/>
                      <a:pt x="1048" y="632"/>
                      <a:pt x="1026" y="633"/>
                    </a:cubicBezTo>
                    <a:cubicBezTo>
                      <a:pt x="1006" y="634"/>
                      <a:pt x="986" y="635"/>
                      <a:pt x="966" y="636"/>
                    </a:cubicBezTo>
                    <a:cubicBezTo>
                      <a:pt x="956" y="637"/>
                      <a:pt x="946" y="636"/>
                      <a:pt x="937" y="637"/>
                    </a:cubicBezTo>
                    <a:cubicBezTo>
                      <a:pt x="916" y="638"/>
                      <a:pt x="895" y="639"/>
                      <a:pt x="875" y="640"/>
                    </a:cubicBezTo>
                    <a:cubicBezTo>
                      <a:pt x="857" y="641"/>
                      <a:pt x="840" y="642"/>
                      <a:pt x="823" y="643"/>
                    </a:cubicBezTo>
                    <a:cubicBezTo>
                      <a:pt x="788" y="646"/>
                      <a:pt x="754" y="644"/>
                      <a:pt x="719" y="645"/>
                    </a:cubicBezTo>
                    <a:cubicBezTo>
                      <a:pt x="701" y="646"/>
                      <a:pt x="684" y="648"/>
                      <a:pt x="666" y="648"/>
                    </a:cubicBezTo>
                    <a:cubicBezTo>
                      <a:pt x="644" y="649"/>
                      <a:pt x="622" y="649"/>
                      <a:pt x="600" y="649"/>
                    </a:cubicBezTo>
                    <a:cubicBezTo>
                      <a:pt x="568" y="650"/>
                      <a:pt x="537" y="652"/>
                      <a:pt x="505" y="653"/>
                    </a:cubicBezTo>
                    <a:cubicBezTo>
                      <a:pt x="496" y="653"/>
                      <a:pt x="486" y="653"/>
                      <a:pt x="477" y="653"/>
                    </a:cubicBezTo>
                    <a:cubicBezTo>
                      <a:pt x="453" y="654"/>
                      <a:pt x="429" y="656"/>
                      <a:pt x="405" y="656"/>
                    </a:cubicBezTo>
                    <a:cubicBezTo>
                      <a:pt x="384" y="657"/>
                      <a:pt x="363" y="657"/>
                      <a:pt x="342" y="657"/>
                    </a:cubicBezTo>
                    <a:cubicBezTo>
                      <a:pt x="308" y="658"/>
                      <a:pt x="275" y="660"/>
                      <a:pt x="242" y="660"/>
                    </a:cubicBezTo>
                    <a:cubicBezTo>
                      <a:pt x="224" y="661"/>
                      <a:pt x="206" y="660"/>
                      <a:pt x="188" y="661"/>
                    </a:cubicBezTo>
                    <a:cubicBezTo>
                      <a:pt x="161" y="661"/>
                      <a:pt x="134" y="662"/>
                      <a:pt x="108" y="663"/>
                    </a:cubicBezTo>
                    <a:cubicBezTo>
                      <a:pt x="89" y="664"/>
                      <a:pt x="69" y="665"/>
                      <a:pt x="50" y="665"/>
                    </a:cubicBezTo>
                    <a:cubicBezTo>
                      <a:pt x="48" y="665"/>
                      <a:pt x="46" y="666"/>
                      <a:pt x="44" y="665"/>
                    </a:cubicBezTo>
                    <a:cubicBezTo>
                      <a:pt x="36" y="659"/>
                      <a:pt x="28" y="660"/>
                      <a:pt x="19" y="663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37" name="Freeform 8"/>
              <p:cNvSpPr>
                <a:spLocks/>
              </p:cNvSpPr>
              <p:nvPr/>
            </p:nvSpPr>
            <p:spPr bwMode="auto">
              <a:xfrm>
                <a:off x="3159" y="1850"/>
                <a:ext cx="1574" cy="600"/>
              </a:xfrm>
              <a:custGeom>
                <a:avLst/>
                <a:gdLst>
                  <a:gd name="T0" fmla="*/ 1496 w 1908"/>
                  <a:gd name="T1" fmla="*/ 28 h 727"/>
                  <a:gd name="T2" fmla="*/ 1558 w 1908"/>
                  <a:gd name="T3" fmla="*/ 16 h 727"/>
                  <a:gd name="T4" fmla="*/ 1658 w 1908"/>
                  <a:gd name="T5" fmla="*/ 0 h 727"/>
                  <a:gd name="T6" fmla="*/ 1697 w 1908"/>
                  <a:gd name="T7" fmla="*/ 0 h 727"/>
                  <a:gd name="T8" fmla="*/ 1757 w 1908"/>
                  <a:gd name="T9" fmla="*/ 16 h 727"/>
                  <a:gd name="T10" fmla="*/ 1840 w 1908"/>
                  <a:gd name="T11" fmla="*/ 66 h 727"/>
                  <a:gd name="T12" fmla="*/ 1873 w 1908"/>
                  <a:gd name="T13" fmla="*/ 120 h 727"/>
                  <a:gd name="T14" fmla="*/ 1885 w 1908"/>
                  <a:gd name="T15" fmla="*/ 161 h 727"/>
                  <a:gd name="T16" fmla="*/ 1882 w 1908"/>
                  <a:gd name="T17" fmla="*/ 212 h 727"/>
                  <a:gd name="T18" fmla="*/ 1881 w 1908"/>
                  <a:gd name="T19" fmla="*/ 270 h 727"/>
                  <a:gd name="T20" fmla="*/ 1894 w 1908"/>
                  <a:gd name="T21" fmla="*/ 303 h 727"/>
                  <a:gd name="T22" fmla="*/ 1899 w 1908"/>
                  <a:gd name="T23" fmla="*/ 365 h 727"/>
                  <a:gd name="T24" fmla="*/ 1908 w 1908"/>
                  <a:gd name="T25" fmla="*/ 504 h 727"/>
                  <a:gd name="T26" fmla="*/ 1901 w 1908"/>
                  <a:gd name="T27" fmla="*/ 620 h 727"/>
                  <a:gd name="T28" fmla="*/ 1897 w 1908"/>
                  <a:gd name="T29" fmla="*/ 646 h 727"/>
                  <a:gd name="T30" fmla="*/ 1872 w 1908"/>
                  <a:gd name="T31" fmla="*/ 713 h 727"/>
                  <a:gd name="T32" fmla="*/ 1757 w 1908"/>
                  <a:gd name="T33" fmla="*/ 723 h 727"/>
                  <a:gd name="T34" fmla="*/ 1666 w 1908"/>
                  <a:gd name="T35" fmla="*/ 724 h 727"/>
                  <a:gd name="T36" fmla="*/ 1606 w 1908"/>
                  <a:gd name="T37" fmla="*/ 722 h 727"/>
                  <a:gd name="T38" fmla="*/ 1530 w 1908"/>
                  <a:gd name="T39" fmla="*/ 725 h 727"/>
                  <a:gd name="T40" fmla="*/ 1472 w 1908"/>
                  <a:gd name="T41" fmla="*/ 724 h 727"/>
                  <a:gd name="T42" fmla="*/ 1438 w 1908"/>
                  <a:gd name="T43" fmla="*/ 724 h 727"/>
                  <a:gd name="T44" fmla="*/ 1410 w 1908"/>
                  <a:gd name="T45" fmla="*/ 722 h 727"/>
                  <a:gd name="T46" fmla="*/ 1346 w 1908"/>
                  <a:gd name="T47" fmla="*/ 719 h 727"/>
                  <a:gd name="T48" fmla="*/ 1235 w 1908"/>
                  <a:gd name="T49" fmla="*/ 719 h 727"/>
                  <a:gd name="T50" fmla="*/ 1203 w 1908"/>
                  <a:gd name="T51" fmla="*/ 723 h 727"/>
                  <a:gd name="T52" fmla="*/ 1136 w 1908"/>
                  <a:gd name="T53" fmla="*/ 726 h 727"/>
                  <a:gd name="T54" fmla="*/ 969 w 1908"/>
                  <a:gd name="T55" fmla="*/ 724 h 727"/>
                  <a:gd name="T56" fmla="*/ 922 w 1908"/>
                  <a:gd name="T57" fmla="*/ 715 h 727"/>
                  <a:gd name="T58" fmla="*/ 852 w 1908"/>
                  <a:gd name="T59" fmla="*/ 675 h 727"/>
                  <a:gd name="T60" fmla="*/ 823 w 1908"/>
                  <a:gd name="T61" fmla="*/ 663 h 727"/>
                  <a:gd name="T62" fmla="*/ 732 w 1908"/>
                  <a:gd name="T63" fmla="*/ 630 h 727"/>
                  <a:gd name="T64" fmla="*/ 697 w 1908"/>
                  <a:gd name="T65" fmla="*/ 619 h 727"/>
                  <a:gd name="T66" fmla="*/ 618 w 1908"/>
                  <a:gd name="T67" fmla="*/ 602 h 727"/>
                  <a:gd name="T68" fmla="*/ 510 w 1908"/>
                  <a:gd name="T69" fmla="*/ 583 h 727"/>
                  <a:gd name="T70" fmla="*/ 387 w 1908"/>
                  <a:gd name="T71" fmla="*/ 564 h 727"/>
                  <a:gd name="T72" fmla="*/ 342 w 1908"/>
                  <a:gd name="T73" fmla="*/ 560 h 727"/>
                  <a:gd name="T74" fmla="*/ 268 w 1908"/>
                  <a:gd name="T75" fmla="*/ 552 h 727"/>
                  <a:gd name="T76" fmla="*/ 215 w 1908"/>
                  <a:gd name="T77" fmla="*/ 548 h 727"/>
                  <a:gd name="T78" fmla="*/ 169 w 1908"/>
                  <a:gd name="T79" fmla="*/ 545 h 727"/>
                  <a:gd name="T80" fmla="*/ 115 w 1908"/>
                  <a:gd name="T81" fmla="*/ 541 h 727"/>
                  <a:gd name="T82" fmla="*/ 6 w 1908"/>
                  <a:gd name="T83" fmla="*/ 535 h 727"/>
                  <a:gd name="T84" fmla="*/ 2 w 1908"/>
                  <a:gd name="T85" fmla="*/ 512 h 727"/>
                  <a:gd name="T86" fmla="*/ 23 w 1908"/>
                  <a:gd name="T87" fmla="*/ 428 h 727"/>
                  <a:gd name="T88" fmla="*/ 55 w 1908"/>
                  <a:gd name="T89" fmla="*/ 358 h 727"/>
                  <a:gd name="T90" fmla="*/ 100 w 1908"/>
                  <a:gd name="T91" fmla="*/ 296 h 727"/>
                  <a:gd name="T92" fmla="*/ 195 w 1908"/>
                  <a:gd name="T93" fmla="*/ 224 h 727"/>
                  <a:gd name="T94" fmla="*/ 304 w 1908"/>
                  <a:gd name="T95" fmla="*/ 171 h 727"/>
                  <a:gd name="T96" fmla="*/ 407 w 1908"/>
                  <a:gd name="T97" fmla="*/ 133 h 727"/>
                  <a:gd name="T98" fmla="*/ 521 w 1908"/>
                  <a:gd name="T99" fmla="*/ 103 h 727"/>
                  <a:gd name="T100" fmla="*/ 658 w 1908"/>
                  <a:gd name="T101" fmla="*/ 84 h 727"/>
                  <a:gd name="T102" fmla="*/ 749 w 1908"/>
                  <a:gd name="T103" fmla="*/ 71 h 727"/>
                  <a:gd name="T104" fmla="*/ 836 w 1908"/>
                  <a:gd name="T105" fmla="*/ 61 h 727"/>
                  <a:gd name="T106" fmla="*/ 901 w 1908"/>
                  <a:gd name="T107" fmla="*/ 55 h 727"/>
                  <a:gd name="T108" fmla="*/ 989 w 1908"/>
                  <a:gd name="T109" fmla="*/ 46 h 727"/>
                  <a:gd name="T110" fmla="*/ 1138 w 1908"/>
                  <a:gd name="T111" fmla="*/ 36 h 727"/>
                  <a:gd name="T112" fmla="*/ 1277 w 1908"/>
                  <a:gd name="T113" fmla="*/ 33 h 727"/>
                  <a:gd name="T114" fmla="*/ 1353 w 1908"/>
                  <a:gd name="T115" fmla="*/ 30 h 727"/>
                  <a:gd name="T116" fmla="*/ 1432 w 1908"/>
                  <a:gd name="T117" fmla="*/ 24 h 727"/>
                  <a:gd name="T118" fmla="*/ 1500 w 1908"/>
                  <a:gd name="T119" fmla="*/ 20 h 72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1908" h="727">
                    <a:moveTo>
                      <a:pt x="1500" y="20"/>
                    </a:moveTo>
                    <a:cubicBezTo>
                      <a:pt x="1499" y="23"/>
                      <a:pt x="1498" y="25"/>
                      <a:pt x="1496" y="28"/>
                    </a:cubicBezTo>
                    <a:cubicBezTo>
                      <a:pt x="1500" y="29"/>
                      <a:pt x="1502" y="30"/>
                      <a:pt x="1505" y="30"/>
                    </a:cubicBezTo>
                    <a:cubicBezTo>
                      <a:pt x="1523" y="25"/>
                      <a:pt x="1540" y="21"/>
                      <a:pt x="1558" y="16"/>
                    </a:cubicBezTo>
                    <a:cubicBezTo>
                      <a:pt x="1582" y="10"/>
                      <a:pt x="1606" y="6"/>
                      <a:pt x="1631" y="3"/>
                    </a:cubicBezTo>
                    <a:cubicBezTo>
                      <a:pt x="1640" y="2"/>
                      <a:pt x="1649" y="1"/>
                      <a:pt x="1658" y="0"/>
                    </a:cubicBezTo>
                    <a:cubicBezTo>
                      <a:pt x="1666" y="0"/>
                      <a:pt x="1674" y="1"/>
                      <a:pt x="1682" y="1"/>
                    </a:cubicBezTo>
                    <a:cubicBezTo>
                      <a:pt x="1687" y="1"/>
                      <a:pt x="1692" y="0"/>
                      <a:pt x="1697" y="0"/>
                    </a:cubicBezTo>
                    <a:cubicBezTo>
                      <a:pt x="1704" y="1"/>
                      <a:pt x="1711" y="1"/>
                      <a:pt x="1717" y="3"/>
                    </a:cubicBezTo>
                    <a:cubicBezTo>
                      <a:pt x="1731" y="7"/>
                      <a:pt x="1744" y="12"/>
                      <a:pt x="1757" y="16"/>
                    </a:cubicBezTo>
                    <a:cubicBezTo>
                      <a:pt x="1764" y="19"/>
                      <a:pt x="1771" y="20"/>
                      <a:pt x="1778" y="23"/>
                    </a:cubicBezTo>
                    <a:cubicBezTo>
                      <a:pt x="1801" y="34"/>
                      <a:pt x="1822" y="47"/>
                      <a:pt x="1840" y="66"/>
                    </a:cubicBezTo>
                    <a:cubicBezTo>
                      <a:pt x="1843" y="69"/>
                      <a:pt x="1846" y="72"/>
                      <a:pt x="1849" y="75"/>
                    </a:cubicBezTo>
                    <a:cubicBezTo>
                      <a:pt x="1861" y="88"/>
                      <a:pt x="1867" y="104"/>
                      <a:pt x="1873" y="120"/>
                    </a:cubicBezTo>
                    <a:cubicBezTo>
                      <a:pt x="1877" y="131"/>
                      <a:pt x="1880" y="141"/>
                      <a:pt x="1884" y="152"/>
                    </a:cubicBezTo>
                    <a:cubicBezTo>
                      <a:pt x="1885" y="155"/>
                      <a:pt x="1884" y="158"/>
                      <a:pt x="1885" y="161"/>
                    </a:cubicBezTo>
                    <a:cubicBezTo>
                      <a:pt x="1885" y="166"/>
                      <a:pt x="1884" y="171"/>
                      <a:pt x="1885" y="175"/>
                    </a:cubicBezTo>
                    <a:cubicBezTo>
                      <a:pt x="1889" y="188"/>
                      <a:pt x="1886" y="201"/>
                      <a:pt x="1882" y="212"/>
                    </a:cubicBezTo>
                    <a:cubicBezTo>
                      <a:pt x="1877" y="225"/>
                      <a:pt x="1878" y="238"/>
                      <a:pt x="1878" y="251"/>
                    </a:cubicBezTo>
                    <a:cubicBezTo>
                      <a:pt x="1878" y="257"/>
                      <a:pt x="1880" y="264"/>
                      <a:pt x="1881" y="270"/>
                    </a:cubicBezTo>
                    <a:cubicBezTo>
                      <a:pt x="1882" y="273"/>
                      <a:pt x="1884" y="276"/>
                      <a:pt x="1886" y="279"/>
                    </a:cubicBezTo>
                    <a:cubicBezTo>
                      <a:pt x="1890" y="286"/>
                      <a:pt x="1893" y="294"/>
                      <a:pt x="1894" y="303"/>
                    </a:cubicBezTo>
                    <a:cubicBezTo>
                      <a:pt x="1894" y="314"/>
                      <a:pt x="1895" y="324"/>
                      <a:pt x="1896" y="335"/>
                    </a:cubicBezTo>
                    <a:cubicBezTo>
                      <a:pt x="1897" y="345"/>
                      <a:pt x="1897" y="355"/>
                      <a:pt x="1899" y="365"/>
                    </a:cubicBezTo>
                    <a:cubicBezTo>
                      <a:pt x="1903" y="395"/>
                      <a:pt x="1904" y="426"/>
                      <a:pt x="1905" y="457"/>
                    </a:cubicBezTo>
                    <a:cubicBezTo>
                      <a:pt x="1906" y="473"/>
                      <a:pt x="1908" y="489"/>
                      <a:pt x="1908" y="504"/>
                    </a:cubicBezTo>
                    <a:cubicBezTo>
                      <a:pt x="1908" y="524"/>
                      <a:pt x="1906" y="543"/>
                      <a:pt x="1905" y="562"/>
                    </a:cubicBezTo>
                    <a:cubicBezTo>
                      <a:pt x="1903" y="582"/>
                      <a:pt x="1902" y="601"/>
                      <a:pt x="1901" y="620"/>
                    </a:cubicBezTo>
                    <a:cubicBezTo>
                      <a:pt x="1900" y="623"/>
                      <a:pt x="1900" y="626"/>
                      <a:pt x="1900" y="629"/>
                    </a:cubicBezTo>
                    <a:cubicBezTo>
                      <a:pt x="1899" y="635"/>
                      <a:pt x="1897" y="641"/>
                      <a:pt x="1897" y="646"/>
                    </a:cubicBezTo>
                    <a:cubicBezTo>
                      <a:pt x="1897" y="663"/>
                      <a:pt x="1891" y="678"/>
                      <a:pt x="1884" y="693"/>
                    </a:cubicBezTo>
                    <a:cubicBezTo>
                      <a:pt x="1881" y="700"/>
                      <a:pt x="1877" y="707"/>
                      <a:pt x="1872" y="713"/>
                    </a:cubicBezTo>
                    <a:cubicBezTo>
                      <a:pt x="1865" y="725"/>
                      <a:pt x="1853" y="727"/>
                      <a:pt x="1840" y="726"/>
                    </a:cubicBezTo>
                    <a:cubicBezTo>
                      <a:pt x="1812" y="725"/>
                      <a:pt x="1785" y="722"/>
                      <a:pt x="1757" y="723"/>
                    </a:cubicBezTo>
                    <a:cubicBezTo>
                      <a:pt x="1738" y="724"/>
                      <a:pt x="1718" y="723"/>
                      <a:pt x="1699" y="723"/>
                    </a:cubicBezTo>
                    <a:cubicBezTo>
                      <a:pt x="1688" y="723"/>
                      <a:pt x="1677" y="724"/>
                      <a:pt x="1666" y="724"/>
                    </a:cubicBezTo>
                    <a:cubicBezTo>
                      <a:pt x="1658" y="725"/>
                      <a:pt x="1650" y="723"/>
                      <a:pt x="1641" y="724"/>
                    </a:cubicBezTo>
                    <a:cubicBezTo>
                      <a:pt x="1629" y="724"/>
                      <a:pt x="1618" y="723"/>
                      <a:pt x="1606" y="722"/>
                    </a:cubicBezTo>
                    <a:cubicBezTo>
                      <a:pt x="1590" y="722"/>
                      <a:pt x="1574" y="723"/>
                      <a:pt x="1557" y="723"/>
                    </a:cubicBezTo>
                    <a:cubicBezTo>
                      <a:pt x="1548" y="723"/>
                      <a:pt x="1539" y="726"/>
                      <a:pt x="1530" y="725"/>
                    </a:cubicBezTo>
                    <a:cubicBezTo>
                      <a:pt x="1518" y="723"/>
                      <a:pt x="1505" y="727"/>
                      <a:pt x="1492" y="724"/>
                    </a:cubicBezTo>
                    <a:cubicBezTo>
                      <a:pt x="1486" y="722"/>
                      <a:pt x="1479" y="724"/>
                      <a:pt x="1472" y="724"/>
                    </a:cubicBezTo>
                    <a:cubicBezTo>
                      <a:pt x="1468" y="724"/>
                      <a:pt x="1464" y="724"/>
                      <a:pt x="1460" y="723"/>
                    </a:cubicBezTo>
                    <a:cubicBezTo>
                      <a:pt x="1453" y="721"/>
                      <a:pt x="1446" y="725"/>
                      <a:pt x="1438" y="724"/>
                    </a:cubicBezTo>
                    <a:cubicBezTo>
                      <a:pt x="1435" y="723"/>
                      <a:pt x="1433" y="724"/>
                      <a:pt x="1430" y="723"/>
                    </a:cubicBezTo>
                    <a:cubicBezTo>
                      <a:pt x="1423" y="720"/>
                      <a:pt x="1417" y="720"/>
                      <a:pt x="1410" y="722"/>
                    </a:cubicBezTo>
                    <a:cubicBezTo>
                      <a:pt x="1403" y="723"/>
                      <a:pt x="1395" y="721"/>
                      <a:pt x="1387" y="721"/>
                    </a:cubicBezTo>
                    <a:cubicBezTo>
                      <a:pt x="1374" y="720"/>
                      <a:pt x="1360" y="719"/>
                      <a:pt x="1346" y="719"/>
                    </a:cubicBezTo>
                    <a:cubicBezTo>
                      <a:pt x="1328" y="719"/>
                      <a:pt x="1310" y="721"/>
                      <a:pt x="1292" y="721"/>
                    </a:cubicBezTo>
                    <a:cubicBezTo>
                      <a:pt x="1273" y="721"/>
                      <a:pt x="1254" y="720"/>
                      <a:pt x="1235" y="719"/>
                    </a:cubicBezTo>
                    <a:cubicBezTo>
                      <a:pt x="1227" y="719"/>
                      <a:pt x="1219" y="721"/>
                      <a:pt x="1211" y="722"/>
                    </a:cubicBezTo>
                    <a:cubicBezTo>
                      <a:pt x="1209" y="722"/>
                      <a:pt x="1205" y="724"/>
                      <a:pt x="1203" y="723"/>
                    </a:cubicBezTo>
                    <a:cubicBezTo>
                      <a:pt x="1194" y="720"/>
                      <a:pt x="1186" y="725"/>
                      <a:pt x="1178" y="724"/>
                    </a:cubicBezTo>
                    <a:cubicBezTo>
                      <a:pt x="1164" y="723"/>
                      <a:pt x="1150" y="725"/>
                      <a:pt x="1136" y="726"/>
                    </a:cubicBezTo>
                    <a:cubicBezTo>
                      <a:pt x="1102" y="727"/>
                      <a:pt x="1068" y="725"/>
                      <a:pt x="1034" y="725"/>
                    </a:cubicBezTo>
                    <a:cubicBezTo>
                      <a:pt x="1012" y="724"/>
                      <a:pt x="990" y="724"/>
                      <a:pt x="969" y="724"/>
                    </a:cubicBezTo>
                    <a:cubicBezTo>
                      <a:pt x="966" y="724"/>
                      <a:pt x="964" y="724"/>
                      <a:pt x="962" y="724"/>
                    </a:cubicBezTo>
                    <a:cubicBezTo>
                      <a:pt x="947" y="726"/>
                      <a:pt x="934" y="722"/>
                      <a:pt x="922" y="715"/>
                    </a:cubicBezTo>
                    <a:cubicBezTo>
                      <a:pt x="911" y="707"/>
                      <a:pt x="899" y="701"/>
                      <a:pt x="887" y="694"/>
                    </a:cubicBezTo>
                    <a:cubicBezTo>
                      <a:pt x="875" y="687"/>
                      <a:pt x="864" y="681"/>
                      <a:pt x="852" y="675"/>
                    </a:cubicBezTo>
                    <a:cubicBezTo>
                      <a:pt x="851" y="674"/>
                      <a:pt x="850" y="674"/>
                      <a:pt x="849" y="674"/>
                    </a:cubicBezTo>
                    <a:cubicBezTo>
                      <a:pt x="839" y="674"/>
                      <a:pt x="831" y="667"/>
                      <a:pt x="823" y="663"/>
                    </a:cubicBezTo>
                    <a:cubicBezTo>
                      <a:pt x="806" y="655"/>
                      <a:pt x="789" y="649"/>
                      <a:pt x="771" y="644"/>
                    </a:cubicBezTo>
                    <a:cubicBezTo>
                      <a:pt x="758" y="640"/>
                      <a:pt x="745" y="634"/>
                      <a:pt x="732" y="630"/>
                    </a:cubicBezTo>
                    <a:cubicBezTo>
                      <a:pt x="729" y="628"/>
                      <a:pt x="725" y="628"/>
                      <a:pt x="721" y="627"/>
                    </a:cubicBezTo>
                    <a:cubicBezTo>
                      <a:pt x="713" y="624"/>
                      <a:pt x="705" y="621"/>
                      <a:pt x="697" y="619"/>
                    </a:cubicBezTo>
                    <a:cubicBezTo>
                      <a:pt x="685" y="616"/>
                      <a:pt x="672" y="613"/>
                      <a:pt x="659" y="610"/>
                    </a:cubicBezTo>
                    <a:cubicBezTo>
                      <a:pt x="646" y="607"/>
                      <a:pt x="632" y="604"/>
                      <a:pt x="618" y="602"/>
                    </a:cubicBezTo>
                    <a:cubicBezTo>
                      <a:pt x="605" y="599"/>
                      <a:pt x="592" y="595"/>
                      <a:pt x="579" y="595"/>
                    </a:cubicBezTo>
                    <a:cubicBezTo>
                      <a:pt x="555" y="594"/>
                      <a:pt x="534" y="585"/>
                      <a:pt x="510" y="583"/>
                    </a:cubicBezTo>
                    <a:cubicBezTo>
                      <a:pt x="484" y="581"/>
                      <a:pt x="458" y="577"/>
                      <a:pt x="432" y="570"/>
                    </a:cubicBezTo>
                    <a:cubicBezTo>
                      <a:pt x="418" y="566"/>
                      <a:pt x="402" y="566"/>
                      <a:pt x="387" y="564"/>
                    </a:cubicBezTo>
                    <a:cubicBezTo>
                      <a:pt x="380" y="563"/>
                      <a:pt x="373" y="561"/>
                      <a:pt x="366" y="560"/>
                    </a:cubicBezTo>
                    <a:cubicBezTo>
                      <a:pt x="358" y="559"/>
                      <a:pt x="350" y="560"/>
                      <a:pt x="342" y="560"/>
                    </a:cubicBezTo>
                    <a:cubicBezTo>
                      <a:pt x="334" y="559"/>
                      <a:pt x="327" y="558"/>
                      <a:pt x="319" y="557"/>
                    </a:cubicBezTo>
                    <a:cubicBezTo>
                      <a:pt x="302" y="556"/>
                      <a:pt x="285" y="555"/>
                      <a:pt x="268" y="552"/>
                    </a:cubicBezTo>
                    <a:cubicBezTo>
                      <a:pt x="255" y="550"/>
                      <a:pt x="243" y="549"/>
                      <a:pt x="230" y="550"/>
                    </a:cubicBezTo>
                    <a:cubicBezTo>
                      <a:pt x="225" y="550"/>
                      <a:pt x="219" y="550"/>
                      <a:pt x="215" y="548"/>
                    </a:cubicBezTo>
                    <a:cubicBezTo>
                      <a:pt x="209" y="545"/>
                      <a:pt x="203" y="548"/>
                      <a:pt x="196" y="547"/>
                    </a:cubicBezTo>
                    <a:cubicBezTo>
                      <a:pt x="187" y="545"/>
                      <a:pt x="178" y="543"/>
                      <a:pt x="169" y="545"/>
                    </a:cubicBezTo>
                    <a:cubicBezTo>
                      <a:pt x="165" y="545"/>
                      <a:pt x="162" y="543"/>
                      <a:pt x="158" y="543"/>
                    </a:cubicBezTo>
                    <a:cubicBezTo>
                      <a:pt x="144" y="542"/>
                      <a:pt x="130" y="541"/>
                      <a:pt x="115" y="541"/>
                    </a:cubicBezTo>
                    <a:cubicBezTo>
                      <a:pt x="94" y="540"/>
                      <a:pt x="72" y="537"/>
                      <a:pt x="50" y="536"/>
                    </a:cubicBezTo>
                    <a:cubicBezTo>
                      <a:pt x="35" y="535"/>
                      <a:pt x="21" y="533"/>
                      <a:pt x="6" y="535"/>
                    </a:cubicBezTo>
                    <a:cubicBezTo>
                      <a:pt x="4" y="536"/>
                      <a:pt x="3" y="535"/>
                      <a:pt x="0" y="534"/>
                    </a:cubicBezTo>
                    <a:cubicBezTo>
                      <a:pt x="1" y="526"/>
                      <a:pt x="1" y="519"/>
                      <a:pt x="2" y="512"/>
                    </a:cubicBezTo>
                    <a:cubicBezTo>
                      <a:pt x="3" y="504"/>
                      <a:pt x="4" y="497"/>
                      <a:pt x="4" y="489"/>
                    </a:cubicBezTo>
                    <a:cubicBezTo>
                      <a:pt x="6" y="467"/>
                      <a:pt x="16" y="448"/>
                      <a:pt x="23" y="428"/>
                    </a:cubicBezTo>
                    <a:cubicBezTo>
                      <a:pt x="31" y="405"/>
                      <a:pt x="43" y="384"/>
                      <a:pt x="53" y="362"/>
                    </a:cubicBezTo>
                    <a:cubicBezTo>
                      <a:pt x="54" y="360"/>
                      <a:pt x="54" y="359"/>
                      <a:pt x="55" y="358"/>
                    </a:cubicBezTo>
                    <a:cubicBezTo>
                      <a:pt x="63" y="346"/>
                      <a:pt x="69" y="333"/>
                      <a:pt x="78" y="322"/>
                    </a:cubicBezTo>
                    <a:cubicBezTo>
                      <a:pt x="84" y="313"/>
                      <a:pt x="92" y="304"/>
                      <a:pt x="100" y="296"/>
                    </a:cubicBezTo>
                    <a:cubicBezTo>
                      <a:pt x="114" y="284"/>
                      <a:pt x="127" y="271"/>
                      <a:pt x="141" y="260"/>
                    </a:cubicBezTo>
                    <a:cubicBezTo>
                      <a:pt x="158" y="247"/>
                      <a:pt x="177" y="236"/>
                      <a:pt x="195" y="224"/>
                    </a:cubicBezTo>
                    <a:cubicBezTo>
                      <a:pt x="201" y="220"/>
                      <a:pt x="207" y="215"/>
                      <a:pt x="214" y="210"/>
                    </a:cubicBezTo>
                    <a:cubicBezTo>
                      <a:pt x="241" y="192"/>
                      <a:pt x="272" y="181"/>
                      <a:pt x="304" y="171"/>
                    </a:cubicBezTo>
                    <a:cubicBezTo>
                      <a:pt x="318" y="167"/>
                      <a:pt x="331" y="161"/>
                      <a:pt x="345" y="156"/>
                    </a:cubicBezTo>
                    <a:cubicBezTo>
                      <a:pt x="366" y="148"/>
                      <a:pt x="386" y="140"/>
                      <a:pt x="407" y="133"/>
                    </a:cubicBezTo>
                    <a:cubicBezTo>
                      <a:pt x="424" y="127"/>
                      <a:pt x="441" y="123"/>
                      <a:pt x="457" y="117"/>
                    </a:cubicBezTo>
                    <a:cubicBezTo>
                      <a:pt x="478" y="111"/>
                      <a:pt x="499" y="106"/>
                      <a:pt x="521" y="103"/>
                    </a:cubicBezTo>
                    <a:cubicBezTo>
                      <a:pt x="540" y="100"/>
                      <a:pt x="560" y="98"/>
                      <a:pt x="579" y="95"/>
                    </a:cubicBezTo>
                    <a:cubicBezTo>
                      <a:pt x="606" y="92"/>
                      <a:pt x="632" y="88"/>
                      <a:pt x="658" y="84"/>
                    </a:cubicBezTo>
                    <a:cubicBezTo>
                      <a:pt x="670" y="82"/>
                      <a:pt x="682" y="79"/>
                      <a:pt x="695" y="78"/>
                    </a:cubicBezTo>
                    <a:cubicBezTo>
                      <a:pt x="713" y="75"/>
                      <a:pt x="731" y="73"/>
                      <a:pt x="749" y="71"/>
                    </a:cubicBezTo>
                    <a:cubicBezTo>
                      <a:pt x="765" y="69"/>
                      <a:pt x="781" y="66"/>
                      <a:pt x="797" y="65"/>
                    </a:cubicBezTo>
                    <a:cubicBezTo>
                      <a:pt x="810" y="63"/>
                      <a:pt x="823" y="62"/>
                      <a:pt x="836" y="61"/>
                    </a:cubicBezTo>
                    <a:cubicBezTo>
                      <a:pt x="844" y="60"/>
                      <a:pt x="851" y="59"/>
                      <a:pt x="858" y="59"/>
                    </a:cubicBezTo>
                    <a:cubicBezTo>
                      <a:pt x="873" y="57"/>
                      <a:pt x="887" y="56"/>
                      <a:pt x="901" y="55"/>
                    </a:cubicBezTo>
                    <a:cubicBezTo>
                      <a:pt x="916" y="53"/>
                      <a:pt x="930" y="50"/>
                      <a:pt x="944" y="49"/>
                    </a:cubicBezTo>
                    <a:cubicBezTo>
                      <a:pt x="959" y="47"/>
                      <a:pt x="974" y="47"/>
                      <a:pt x="989" y="46"/>
                    </a:cubicBezTo>
                    <a:cubicBezTo>
                      <a:pt x="1022" y="44"/>
                      <a:pt x="1055" y="41"/>
                      <a:pt x="1088" y="39"/>
                    </a:cubicBezTo>
                    <a:cubicBezTo>
                      <a:pt x="1104" y="37"/>
                      <a:pt x="1121" y="37"/>
                      <a:pt x="1138" y="36"/>
                    </a:cubicBezTo>
                    <a:cubicBezTo>
                      <a:pt x="1162" y="35"/>
                      <a:pt x="1187" y="33"/>
                      <a:pt x="1211" y="33"/>
                    </a:cubicBezTo>
                    <a:cubicBezTo>
                      <a:pt x="1233" y="32"/>
                      <a:pt x="1255" y="33"/>
                      <a:pt x="1277" y="33"/>
                    </a:cubicBezTo>
                    <a:cubicBezTo>
                      <a:pt x="1288" y="33"/>
                      <a:pt x="1298" y="32"/>
                      <a:pt x="1308" y="32"/>
                    </a:cubicBezTo>
                    <a:cubicBezTo>
                      <a:pt x="1323" y="31"/>
                      <a:pt x="1338" y="31"/>
                      <a:pt x="1353" y="30"/>
                    </a:cubicBezTo>
                    <a:cubicBezTo>
                      <a:pt x="1374" y="28"/>
                      <a:pt x="1393" y="26"/>
                      <a:pt x="1413" y="25"/>
                    </a:cubicBezTo>
                    <a:cubicBezTo>
                      <a:pt x="1419" y="24"/>
                      <a:pt x="1426" y="24"/>
                      <a:pt x="1432" y="24"/>
                    </a:cubicBezTo>
                    <a:cubicBezTo>
                      <a:pt x="1452" y="22"/>
                      <a:pt x="1472" y="21"/>
                      <a:pt x="1493" y="20"/>
                    </a:cubicBezTo>
                    <a:cubicBezTo>
                      <a:pt x="1495" y="20"/>
                      <a:pt x="1497" y="20"/>
                      <a:pt x="1500" y="2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38" name="Freeform 9"/>
              <p:cNvSpPr>
                <a:spLocks/>
              </p:cNvSpPr>
              <p:nvPr/>
            </p:nvSpPr>
            <p:spPr bwMode="auto">
              <a:xfrm>
                <a:off x="1680" y="2828"/>
                <a:ext cx="2554" cy="174"/>
              </a:xfrm>
              <a:custGeom>
                <a:avLst/>
                <a:gdLst>
                  <a:gd name="T0" fmla="*/ 3 w 3095"/>
                  <a:gd name="T1" fmla="*/ 136 h 211"/>
                  <a:gd name="T2" fmla="*/ 17 w 3095"/>
                  <a:gd name="T3" fmla="*/ 61 h 211"/>
                  <a:gd name="T4" fmla="*/ 62 w 3095"/>
                  <a:gd name="T5" fmla="*/ 59 h 211"/>
                  <a:gd name="T6" fmla="*/ 83 w 3095"/>
                  <a:gd name="T7" fmla="*/ 55 h 211"/>
                  <a:gd name="T8" fmla="*/ 210 w 3095"/>
                  <a:gd name="T9" fmla="*/ 59 h 211"/>
                  <a:gd name="T10" fmla="*/ 378 w 3095"/>
                  <a:gd name="T11" fmla="*/ 58 h 211"/>
                  <a:gd name="T12" fmla="*/ 478 w 3095"/>
                  <a:gd name="T13" fmla="*/ 54 h 211"/>
                  <a:gd name="T14" fmla="*/ 618 w 3095"/>
                  <a:gd name="T15" fmla="*/ 47 h 211"/>
                  <a:gd name="T16" fmla="*/ 716 w 3095"/>
                  <a:gd name="T17" fmla="*/ 44 h 211"/>
                  <a:gd name="T18" fmla="*/ 899 w 3095"/>
                  <a:gd name="T19" fmla="*/ 42 h 211"/>
                  <a:gd name="T20" fmla="*/ 966 w 3095"/>
                  <a:gd name="T21" fmla="*/ 42 h 211"/>
                  <a:gd name="T22" fmla="*/ 1020 w 3095"/>
                  <a:gd name="T23" fmla="*/ 42 h 211"/>
                  <a:gd name="T24" fmla="*/ 1129 w 3095"/>
                  <a:gd name="T25" fmla="*/ 36 h 211"/>
                  <a:gd name="T26" fmla="*/ 1294 w 3095"/>
                  <a:gd name="T27" fmla="*/ 33 h 211"/>
                  <a:gd name="T28" fmla="*/ 1422 w 3095"/>
                  <a:gd name="T29" fmla="*/ 28 h 211"/>
                  <a:gd name="T30" fmla="*/ 1532 w 3095"/>
                  <a:gd name="T31" fmla="*/ 26 h 211"/>
                  <a:gd name="T32" fmla="*/ 1631 w 3095"/>
                  <a:gd name="T33" fmla="*/ 23 h 211"/>
                  <a:gd name="T34" fmla="*/ 1776 w 3095"/>
                  <a:gd name="T35" fmla="*/ 19 h 211"/>
                  <a:gd name="T36" fmla="*/ 1911 w 3095"/>
                  <a:gd name="T37" fmla="*/ 12 h 211"/>
                  <a:gd name="T38" fmla="*/ 1989 w 3095"/>
                  <a:gd name="T39" fmla="*/ 8 h 211"/>
                  <a:gd name="T40" fmla="*/ 2167 w 3095"/>
                  <a:gd name="T41" fmla="*/ 4 h 211"/>
                  <a:gd name="T42" fmla="*/ 2311 w 3095"/>
                  <a:gd name="T43" fmla="*/ 3 h 211"/>
                  <a:gd name="T44" fmla="*/ 2482 w 3095"/>
                  <a:gd name="T45" fmla="*/ 1 h 211"/>
                  <a:gd name="T46" fmla="*/ 2680 w 3095"/>
                  <a:gd name="T47" fmla="*/ 2 h 211"/>
                  <a:gd name="T48" fmla="*/ 2768 w 3095"/>
                  <a:gd name="T49" fmla="*/ 2 h 211"/>
                  <a:gd name="T50" fmla="*/ 2870 w 3095"/>
                  <a:gd name="T51" fmla="*/ 4 h 211"/>
                  <a:gd name="T52" fmla="*/ 2985 w 3095"/>
                  <a:gd name="T53" fmla="*/ 10 h 211"/>
                  <a:gd name="T54" fmla="*/ 3068 w 3095"/>
                  <a:gd name="T55" fmla="*/ 12 h 211"/>
                  <a:gd name="T56" fmla="*/ 3095 w 3095"/>
                  <a:gd name="T57" fmla="*/ 12 h 211"/>
                  <a:gd name="T58" fmla="*/ 3094 w 3095"/>
                  <a:gd name="T59" fmla="*/ 87 h 211"/>
                  <a:gd name="T60" fmla="*/ 3094 w 3095"/>
                  <a:gd name="T61" fmla="*/ 159 h 211"/>
                  <a:gd name="T62" fmla="*/ 3084 w 3095"/>
                  <a:gd name="T63" fmla="*/ 179 h 211"/>
                  <a:gd name="T64" fmla="*/ 2949 w 3095"/>
                  <a:gd name="T65" fmla="*/ 185 h 211"/>
                  <a:gd name="T66" fmla="*/ 2911 w 3095"/>
                  <a:gd name="T67" fmla="*/ 185 h 211"/>
                  <a:gd name="T68" fmla="*/ 2782 w 3095"/>
                  <a:gd name="T69" fmla="*/ 186 h 211"/>
                  <a:gd name="T70" fmla="*/ 2646 w 3095"/>
                  <a:gd name="T71" fmla="*/ 185 h 211"/>
                  <a:gd name="T72" fmla="*/ 2535 w 3095"/>
                  <a:gd name="T73" fmla="*/ 186 h 211"/>
                  <a:gd name="T74" fmla="*/ 2427 w 3095"/>
                  <a:gd name="T75" fmla="*/ 182 h 211"/>
                  <a:gd name="T76" fmla="*/ 2348 w 3095"/>
                  <a:gd name="T77" fmla="*/ 181 h 211"/>
                  <a:gd name="T78" fmla="*/ 2264 w 3095"/>
                  <a:gd name="T79" fmla="*/ 182 h 211"/>
                  <a:gd name="T80" fmla="*/ 2163 w 3095"/>
                  <a:gd name="T81" fmla="*/ 185 h 211"/>
                  <a:gd name="T82" fmla="*/ 2045 w 3095"/>
                  <a:gd name="T83" fmla="*/ 188 h 211"/>
                  <a:gd name="T84" fmla="*/ 1881 w 3095"/>
                  <a:gd name="T85" fmla="*/ 192 h 211"/>
                  <a:gd name="T86" fmla="*/ 1742 w 3095"/>
                  <a:gd name="T87" fmla="*/ 194 h 211"/>
                  <a:gd name="T88" fmla="*/ 1622 w 3095"/>
                  <a:gd name="T89" fmla="*/ 197 h 211"/>
                  <a:gd name="T90" fmla="*/ 1544 w 3095"/>
                  <a:gd name="T91" fmla="*/ 200 h 211"/>
                  <a:gd name="T92" fmla="*/ 1322 w 3095"/>
                  <a:gd name="T93" fmla="*/ 205 h 211"/>
                  <a:gd name="T94" fmla="*/ 1217 w 3095"/>
                  <a:gd name="T95" fmla="*/ 205 h 211"/>
                  <a:gd name="T96" fmla="*/ 1063 w 3095"/>
                  <a:gd name="T97" fmla="*/ 208 h 211"/>
                  <a:gd name="T98" fmla="*/ 854 w 3095"/>
                  <a:gd name="T99" fmla="*/ 210 h 211"/>
                  <a:gd name="T100" fmla="*/ 706 w 3095"/>
                  <a:gd name="T101" fmla="*/ 208 h 211"/>
                  <a:gd name="T102" fmla="*/ 571 w 3095"/>
                  <a:gd name="T103" fmla="*/ 208 h 211"/>
                  <a:gd name="T104" fmla="*/ 395 w 3095"/>
                  <a:gd name="T105" fmla="*/ 210 h 211"/>
                  <a:gd name="T106" fmla="*/ 275 w 3095"/>
                  <a:gd name="T107" fmla="*/ 211 h 211"/>
                  <a:gd name="T108" fmla="*/ 56 w 3095"/>
                  <a:gd name="T109" fmla="*/ 211 h 2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3095" h="211">
                    <a:moveTo>
                      <a:pt x="4" y="211"/>
                    </a:moveTo>
                    <a:cubicBezTo>
                      <a:pt x="4" y="186"/>
                      <a:pt x="4" y="161"/>
                      <a:pt x="3" y="136"/>
                    </a:cubicBezTo>
                    <a:cubicBezTo>
                      <a:pt x="3" y="111"/>
                      <a:pt x="1" y="87"/>
                      <a:pt x="0" y="61"/>
                    </a:cubicBezTo>
                    <a:cubicBezTo>
                      <a:pt x="6" y="61"/>
                      <a:pt x="12" y="62"/>
                      <a:pt x="17" y="61"/>
                    </a:cubicBezTo>
                    <a:cubicBezTo>
                      <a:pt x="23" y="61"/>
                      <a:pt x="30" y="59"/>
                      <a:pt x="35" y="57"/>
                    </a:cubicBezTo>
                    <a:cubicBezTo>
                      <a:pt x="45" y="55"/>
                      <a:pt x="53" y="56"/>
                      <a:pt x="62" y="59"/>
                    </a:cubicBezTo>
                    <a:cubicBezTo>
                      <a:pt x="67" y="61"/>
                      <a:pt x="72" y="61"/>
                      <a:pt x="76" y="57"/>
                    </a:cubicBezTo>
                    <a:cubicBezTo>
                      <a:pt x="77" y="55"/>
                      <a:pt x="81" y="55"/>
                      <a:pt x="83" y="55"/>
                    </a:cubicBezTo>
                    <a:cubicBezTo>
                      <a:pt x="104" y="55"/>
                      <a:pt x="124" y="56"/>
                      <a:pt x="144" y="57"/>
                    </a:cubicBezTo>
                    <a:cubicBezTo>
                      <a:pt x="166" y="58"/>
                      <a:pt x="188" y="59"/>
                      <a:pt x="210" y="59"/>
                    </a:cubicBezTo>
                    <a:cubicBezTo>
                      <a:pt x="239" y="60"/>
                      <a:pt x="268" y="59"/>
                      <a:pt x="297" y="59"/>
                    </a:cubicBezTo>
                    <a:cubicBezTo>
                      <a:pt x="324" y="59"/>
                      <a:pt x="351" y="59"/>
                      <a:pt x="378" y="58"/>
                    </a:cubicBezTo>
                    <a:cubicBezTo>
                      <a:pt x="397" y="58"/>
                      <a:pt x="416" y="56"/>
                      <a:pt x="434" y="55"/>
                    </a:cubicBezTo>
                    <a:cubicBezTo>
                      <a:pt x="449" y="54"/>
                      <a:pt x="463" y="54"/>
                      <a:pt x="478" y="54"/>
                    </a:cubicBezTo>
                    <a:cubicBezTo>
                      <a:pt x="498" y="53"/>
                      <a:pt x="518" y="53"/>
                      <a:pt x="538" y="52"/>
                    </a:cubicBezTo>
                    <a:cubicBezTo>
                      <a:pt x="564" y="51"/>
                      <a:pt x="591" y="49"/>
                      <a:pt x="618" y="47"/>
                    </a:cubicBezTo>
                    <a:cubicBezTo>
                      <a:pt x="626" y="47"/>
                      <a:pt x="635" y="47"/>
                      <a:pt x="644" y="46"/>
                    </a:cubicBezTo>
                    <a:cubicBezTo>
                      <a:pt x="668" y="44"/>
                      <a:pt x="692" y="45"/>
                      <a:pt x="716" y="44"/>
                    </a:cubicBezTo>
                    <a:cubicBezTo>
                      <a:pt x="741" y="44"/>
                      <a:pt x="767" y="43"/>
                      <a:pt x="792" y="43"/>
                    </a:cubicBezTo>
                    <a:cubicBezTo>
                      <a:pt x="828" y="42"/>
                      <a:pt x="864" y="42"/>
                      <a:pt x="899" y="42"/>
                    </a:cubicBezTo>
                    <a:cubicBezTo>
                      <a:pt x="915" y="42"/>
                      <a:pt x="931" y="41"/>
                      <a:pt x="947" y="41"/>
                    </a:cubicBezTo>
                    <a:cubicBezTo>
                      <a:pt x="954" y="41"/>
                      <a:pt x="960" y="42"/>
                      <a:pt x="966" y="42"/>
                    </a:cubicBezTo>
                    <a:cubicBezTo>
                      <a:pt x="972" y="53"/>
                      <a:pt x="977" y="55"/>
                      <a:pt x="985" y="42"/>
                    </a:cubicBezTo>
                    <a:cubicBezTo>
                      <a:pt x="996" y="42"/>
                      <a:pt x="1008" y="42"/>
                      <a:pt x="1020" y="42"/>
                    </a:cubicBezTo>
                    <a:cubicBezTo>
                      <a:pt x="1041" y="41"/>
                      <a:pt x="1063" y="40"/>
                      <a:pt x="1084" y="39"/>
                    </a:cubicBezTo>
                    <a:cubicBezTo>
                      <a:pt x="1099" y="38"/>
                      <a:pt x="1114" y="37"/>
                      <a:pt x="1129" y="36"/>
                    </a:cubicBezTo>
                    <a:cubicBezTo>
                      <a:pt x="1149" y="36"/>
                      <a:pt x="1169" y="36"/>
                      <a:pt x="1189" y="36"/>
                    </a:cubicBezTo>
                    <a:cubicBezTo>
                      <a:pt x="1224" y="35"/>
                      <a:pt x="1259" y="34"/>
                      <a:pt x="1294" y="33"/>
                    </a:cubicBezTo>
                    <a:cubicBezTo>
                      <a:pt x="1316" y="32"/>
                      <a:pt x="1337" y="33"/>
                      <a:pt x="1359" y="32"/>
                    </a:cubicBezTo>
                    <a:cubicBezTo>
                      <a:pt x="1380" y="31"/>
                      <a:pt x="1401" y="30"/>
                      <a:pt x="1422" y="28"/>
                    </a:cubicBezTo>
                    <a:cubicBezTo>
                      <a:pt x="1429" y="28"/>
                      <a:pt x="1437" y="28"/>
                      <a:pt x="1445" y="28"/>
                    </a:cubicBezTo>
                    <a:cubicBezTo>
                      <a:pt x="1474" y="27"/>
                      <a:pt x="1503" y="26"/>
                      <a:pt x="1532" y="26"/>
                    </a:cubicBezTo>
                    <a:cubicBezTo>
                      <a:pt x="1552" y="25"/>
                      <a:pt x="1572" y="26"/>
                      <a:pt x="1592" y="25"/>
                    </a:cubicBezTo>
                    <a:cubicBezTo>
                      <a:pt x="1605" y="25"/>
                      <a:pt x="1618" y="24"/>
                      <a:pt x="1631" y="23"/>
                    </a:cubicBezTo>
                    <a:cubicBezTo>
                      <a:pt x="1642" y="23"/>
                      <a:pt x="1654" y="22"/>
                      <a:pt x="1665" y="22"/>
                    </a:cubicBezTo>
                    <a:cubicBezTo>
                      <a:pt x="1702" y="21"/>
                      <a:pt x="1739" y="20"/>
                      <a:pt x="1776" y="19"/>
                    </a:cubicBezTo>
                    <a:cubicBezTo>
                      <a:pt x="1800" y="18"/>
                      <a:pt x="1823" y="16"/>
                      <a:pt x="1847" y="14"/>
                    </a:cubicBezTo>
                    <a:cubicBezTo>
                      <a:pt x="1868" y="13"/>
                      <a:pt x="1890" y="13"/>
                      <a:pt x="1911" y="12"/>
                    </a:cubicBezTo>
                    <a:cubicBezTo>
                      <a:pt x="1926" y="11"/>
                      <a:pt x="1941" y="10"/>
                      <a:pt x="1956" y="9"/>
                    </a:cubicBezTo>
                    <a:cubicBezTo>
                      <a:pt x="1967" y="9"/>
                      <a:pt x="1978" y="8"/>
                      <a:pt x="1989" y="8"/>
                    </a:cubicBezTo>
                    <a:cubicBezTo>
                      <a:pt x="2024" y="6"/>
                      <a:pt x="2060" y="5"/>
                      <a:pt x="2096" y="4"/>
                    </a:cubicBezTo>
                    <a:cubicBezTo>
                      <a:pt x="2119" y="4"/>
                      <a:pt x="2143" y="4"/>
                      <a:pt x="2167" y="4"/>
                    </a:cubicBezTo>
                    <a:cubicBezTo>
                      <a:pt x="2200" y="4"/>
                      <a:pt x="2234" y="4"/>
                      <a:pt x="2267" y="3"/>
                    </a:cubicBezTo>
                    <a:cubicBezTo>
                      <a:pt x="2282" y="3"/>
                      <a:pt x="2296" y="4"/>
                      <a:pt x="2311" y="3"/>
                    </a:cubicBezTo>
                    <a:cubicBezTo>
                      <a:pt x="2336" y="3"/>
                      <a:pt x="2361" y="3"/>
                      <a:pt x="2386" y="2"/>
                    </a:cubicBezTo>
                    <a:cubicBezTo>
                      <a:pt x="2418" y="2"/>
                      <a:pt x="2450" y="1"/>
                      <a:pt x="2482" y="1"/>
                    </a:cubicBezTo>
                    <a:cubicBezTo>
                      <a:pt x="2511" y="0"/>
                      <a:pt x="2540" y="0"/>
                      <a:pt x="2570" y="0"/>
                    </a:cubicBezTo>
                    <a:cubicBezTo>
                      <a:pt x="2607" y="0"/>
                      <a:pt x="2643" y="1"/>
                      <a:pt x="2680" y="2"/>
                    </a:cubicBezTo>
                    <a:cubicBezTo>
                      <a:pt x="2689" y="2"/>
                      <a:pt x="2698" y="3"/>
                      <a:pt x="2707" y="3"/>
                    </a:cubicBezTo>
                    <a:cubicBezTo>
                      <a:pt x="2728" y="3"/>
                      <a:pt x="2748" y="2"/>
                      <a:pt x="2768" y="2"/>
                    </a:cubicBezTo>
                    <a:cubicBezTo>
                      <a:pt x="2788" y="2"/>
                      <a:pt x="2809" y="3"/>
                      <a:pt x="2829" y="3"/>
                    </a:cubicBezTo>
                    <a:cubicBezTo>
                      <a:pt x="2843" y="4"/>
                      <a:pt x="2857" y="3"/>
                      <a:pt x="2870" y="4"/>
                    </a:cubicBezTo>
                    <a:cubicBezTo>
                      <a:pt x="2894" y="7"/>
                      <a:pt x="2918" y="4"/>
                      <a:pt x="2941" y="6"/>
                    </a:cubicBezTo>
                    <a:cubicBezTo>
                      <a:pt x="2956" y="7"/>
                      <a:pt x="2971" y="9"/>
                      <a:pt x="2985" y="10"/>
                    </a:cubicBezTo>
                    <a:cubicBezTo>
                      <a:pt x="2993" y="10"/>
                      <a:pt x="3000" y="10"/>
                      <a:pt x="3007" y="10"/>
                    </a:cubicBezTo>
                    <a:cubicBezTo>
                      <a:pt x="3027" y="10"/>
                      <a:pt x="3048" y="11"/>
                      <a:pt x="3068" y="12"/>
                    </a:cubicBezTo>
                    <a:cubicBezTo>
                      <a:pt x="3076" y="12"/>
                      <a:pt x="3084" y="11"/>
                      <a:pt x="3091" y="11"/>
                    </a:cubicBezTo>
                    <a:cubicBezTo>
                      <a:pt x="3093" y="11"/>
                      <a:pt x="3094" y="12"/>
                      <a:pt x="3095" y="12"/>
                    </a:cubicBezTo>
                    <a:cubicBezTo>
                      <a:pt x="3095" y="20"/>
                      <a:pt x="3095" y="27"/>
                      <a:pt x="3095" y="34"/>
                    </a:cubicBezTo>
                    <a:cubicBezTo>
                      <a:pt x="3095" y="52"/>
                      <a:pt x="3094" y="70"/>
                      <a:pt x="3094" y="87"/>
                    </a:cubicBezTo>
                    <a:cubicBezTo>
                      <a:pt x="3093" y="107"/>
                      <a:pt x="3093" y="127"/>
                      <a:pt x="3092" y="146"/>
                    </a:cubicBezTo>
                    <a:cubicBezTo>
                      <a:pt x="3092" y="151"/>
                      <a:pt x="3093" y="155"/>
                      <a:pt x="3094" y="159"/>
                    </a:cubicBezTo>
                    <a:cubicBezTo>
                      <a:pt x="3094" y="163"/>
                      <a:pt x="3094" y="167"/>
                      <a:pt x="3094" y="170"/>
                    </a:cubicBezTo>
                    <a:cubicBezTo>
                      <a:pt x="3093" y="177"/>
                      <a:pt x="3090" y="180"/>
                      <a:pt x="3084" y="179"/>
                    </a:cubicBezTo>
                    <a:cubicBezTo>
                      <a:pt x="3061" y="177"/>
                      <a:pt x="3039" y="179"/>
                      <a:pt x="3017" y="180"/>
                    </a:cubicBezTo>
                    <a:cubicBezTo>
                      <a:pt x="2994" y="181"/>
                      <a:pt x="2971" y="184"/>
                      <a:pt x="2949" y="185"/>
                    </a:cubicBezTo>
                    <a:cubicBezTo>
                      <a:pt x="2940" y="185"/>
                      <a:pt x="2932" y="184"/>
                      <a:pt x="2924" y="184"/>
                    </a:cubicBezTo>
                    <a:cubicBezTo>
                      <a:pt x="2920" y="184"/>
                      <a:pt x="2915" y="185"/>
                      <a:pt x="2911" y="185"/>
                    </a:cubicBezTo>
                    <a:cubicBezTo>
                      <a:pt x="2905" y="185"/>
                      <a:pt x="2899" y="186"/>
                      <a:pt x="2893" y="185"/>
                    </a:cubicBezTo>
                    <a:cubicBezTo>
                      <a:pt x="2856" y="184"/>
                      <a:pt x="2819" y="187"/>
                      <a:pt x="2782" y="186"/>
                    </a:cubicBezTo>
                    <a:cubicBezTo>
                      <a:pt x="2760" y="185"/>
                      <a:pt x="2739" y="185"/>
                      <a:pt x="2717" y="185"/>
                    </a:cubicBezTo>
                    <a:cubicBezTo>
                      <a:pt x="2693" y="185"/>
                      <a:pt x="2669" y="185"/>
                      <a:pt x="2646" y="185"/>
                    </a:cubicBezTo>
                    <a:cubicBezTo>
                      <a:pt x="2625" y="186"/>
                      <a:pt x="2604" y="187"/>
                      <a:pt x="2584" y="187"/>
                    </a:cubicBezTo>
                    <a:cubicBezTo>
                      <a:pt x="2567" y="187"/>
                      <a:pt x="2551" y="186"/>
                      <a:pt x="2535" y="186"/>
                    </a:cubicBezTo>
                    <a:cubicBezTo>
                      <a:pt x="2515" y="186"/>
                      <a:pt x="2495" y="186"/>
                      <a:pt x="2476" y="185"/>
                    </a:cubicBezTo>
                    <a:cubicBezTo>
                      <a:pt x="2459" y="185"/>
                      <a:pt x="2443" y="183"/>
                      <a:pt x="2427" y="182"/>
                    </a:cubicBezTo>
                    <a:cubicBezTo>
                      <a:pt x="2413" y="181"/>
                      <a:pt x="2399" y="180"/>
                      <a:pt x="2386" y="180"/>
                    </a:cubicBezTo>
                    <a:cubicBezTo>
                      <a:pt x="2373" y="180"/>
                      <a:pt x="2360" y="181"/>
                      <a:pt x="2348" y="181"/>
                    </a:cubicBezTo>
                    <a:cubicBezTo>
                      <a:pt x="2333" y="181"/>
                      <a:pt x="2318" y="180"/>
                      <a:pt x="2303" y="181"/>
                    </a:cubicBezTo>
                    <a:cubicBezTo>
                      <a:pt x="2290" y="181"/>
                      <a:pt x="2277" y="182"/>
                      <a:pt x="2264" y="182"/>
                    </a:cubicBezTo>
                    <a:cubicBezTo>
                      <a:pt x="2251" y="183"/>
                      <a:pt x="2238" y="183"/>
                      <a:pt x="2225" y="183"/>
                    </a:cubicBezTo>
                    <a:cubicBezTo>
                      <a:pt x="2204" y="184"/>
                      <a:pt x="2183" y="185"/>
                      <a:pt x="2163" y="185"/>
                    </a:cubicBezTo>
                    <a:cubicBezTo>
                      <a:pt x="2151" y="186"/>
                      <a:pt x="2139" y="186"/>
                      <a:pt x="2127" y="186"/>
                    </a:cubicBezTo>
                    <a:cubicBezTo>
                      <a:pt x="2100" y="187"/>
                      <a:pt x="2073" y="187"/>
                      <a:pt x="2045" y="188"/>
                    </a:cubicBezTo>
                    <a:cubicBezTo>
                      <a:pt x="2020" y="189"/>
                      <a:pt x="1995" y="191"/>
                      <a:pt x="1969" y="191"/>
                    </a:cubicBezTo>
                    <a:cubicBezTo>
                      <a:pt x="1940" y="192"/>
                      <a:pt x="1910" y="192"/>
                      <a:pt x="1881" y="192"/>
                    </a:cubicBezTo>
                    <a:cubicBezTo>
                      <a:pt x="1855" y="192"/>
                      <a:pt x="1829" y="192"/>
                      <a:pt x="1802" y="192"/>
                    </a:cubicBezTo>
                    <a:cubicBezTo>
                      <a:pt x="1782" y="193"/>
                      <a:pt x="1762" y="193"/>
                      <a:pt x="1742" y="194"/>
                    </a:cubicBezTo>
                    <a:cubicBezTo>
                      <a:pt x="1723" y="195"/>
                      <a:pt x="1703" y="196"/>
                      <a:pt x="1683" y="197"/>
                    </a:cubicBezTo>
                    <a:cubicBezTo>
                      <a:pt x="1663" y="197"/>
                      <a:pt x="1643" y="197"/>
                      <a:pt x="1622" y="197"/>
                    </a:cubicBezTo>
                    <a:cubicBezTo>
                      <a:pt x="1605" y="198"/>
                      <a:pt x="1589" y="199"/>
                      <a:pt x="1572" y="199"/>
                    </a:cubicBezTo>
                    <a:cubicBezTo>
                      <a:pt x="1563" y="200"/>
                      <a:pt x="1553" y="200"/>
                      <a:pt x="1544" y="200"/>
                    </a:cubicBezTo>
                    <a:cubicBezTo>
                      <a:pt x="1504" y="201"/>
                      <a:pt x="1464" y="201"/>
                      <a:pt x="1424" y="202"/>
                    </a:cubicBezTo>
                    <a:cubicBezTo>
                      <a:pt x="1390" y="203"/>
                      <a:pt x="1356" y="204"/>
                      <a:pt x="1322" y="205"/>
                    </a:cubicBezTo>
                    <a:cubicBezTo>
                      <a:pt x="1305" y="205"/>
                      <a:pt x="1289" y="204"/>
                      <a:pt x="1273" y="204"/>
                    </a:cubicBezTo>
                    <a:cubicBezTo>
                      <a:pt x="1254" y="204"/>
                      <a:pt x="1236" y="205"/>
                      <a:pt x="1217" y="205"/>
                    </a:cubicBezTo>
                    <a:cubicBezTo>
                      <a:pt x="1190" y="206"/>
                      <a:pt x="1162" y="205"/>
                      <a:pt x="1135" y="206"/>
                    </a:cubicBezTo>
                    <a:cubicBezTo>
                      <a:pt x="1111" y="206"/>
                      <a:pt x="1087" y="207"/>
                      <a:pt x="1063" y="208"/>
                    </a:cubicBezTo>
                    <a:cubicBezTo>
                      <a:pt x="1028" y="208"/>
                      <a:pt x="993" y="209"/>
                      <a:pt x="958" y="210"/>
                    </a:cubicBezTo>
                    <a:cubicBezTo>
                      <a:pt x="923" y="210"/>
                      <a:pt x="888" y="210"/>
                      <a:pt x="854" y="210"/>
                    </a:cubicBezTo>
                    <a:cubicBezTo>
                      <a:pt x="833" y="210"/>
                      <a:pt x="812" y="208"/>
                      <a:pt x="791" y="208"/>
                    </a:cubicBezTo>
                    <a:cubicBezTo>
                      <a:pt x="763" y="207"/>
                      <a:pt x="734" y="208"/>
                      <a:pt x="706" y="208"/>
                    </a:cubicBezTo>
                    <a:cubicBezTo>
                      <a:pt x="681" y="208"/>
                      <a:pt x="656" y="208"/>
                      <a:pt x="631" y="207"/>
                    </a:cubicBezTo>
                    <a:cubicBezTo>
                      <a:pt x="611" y="206"/>
                      <a:pt x="591" y="207"/>
                      <a:pt x="571" y="208"/>
                    </a:cubicBezTo>
                    <a:cubicBezTo>
                      <a:pt x="548" y="209"/>
                      <a:pt x="524" y="208"/>
                      <a:pt x="501" y="208"/>
                    </a:cubicBezTo>
                    <a:cubicBezTo>
                      <a:pt x="466" y="209"/>
                      <a:pt x="431" y="210"/>
                      <a:pt x="395" y="210"/>
                    </a:cubicBezTo>
                    <a:cubicBezTo>
                      <a:pt x="366" y="211"/>
                      <a:pt x="337" y="211"/>
                      <a:pt x="307" y="211"/>
                    </a:cubicBezTo>
                    <a:cubicBezTo>
                      <a:pt x="297" y="211"/>
                      <a:pt x="286" y="211"/>
                      <a:pt x="275" y="211"/>
                    </a:cubicBezTo>
                    <a:cubicBezTo>
                      <a:pt x="236" y="211"/>
                      <a:pt x="196" y="210"/>
                      <a:pt x="157" y="210"/>
                    </a:cubicBezTo>
                    <a:cubicBezTo>
                      <a:pt x="123" y="210"/>
                      <a:pt x="90" y="211"/>
                      <a:pt x="56" y="211"/>
                    </a:cubicBezTo>
                    <a:cubicBezTo>
                      <a:pt x="39" y="211"/>
                      <a:pt x="22" y="211"/>
                      <a:pt x="4" y="21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39" name="Freeform 10"/>
              <p:cNvSpPr>
                <a:spLocks/>
              </p:cNvSpPr>
              <p:nvPr/>
            </p:nvSpPr>
            <p:spPr bwMode="auto">
              <a:xfrm>
                <a:off x="2159" y="2014"/>
                <a:ext cx="754" cy="331"/>
              </a:xfrm>
              <a:custGeom>
                <a:avLst/>
                <a:gdLst>
                  <a:gd name="T0" fmla="*/ 367 w 914"/>
                  <a:gd name="T1" fmla="*/ 65 h 401"/>
                  <a:gd name="T2" fmla="*/ 432 w 914"/>
                  <a:gd name="T3" fmla="*/ 47 h 401"/>
                  <a:gd name="T4" fmla="*/ 444 w 914"/>
                  <a:gd name="T5" fmla="*/ 40 h 401"/>
                  <a:gd name="T6" fmla="*/ 498 w 914"/>
                  <a:gd name="T7" fmla="*/ 11 h 401"/>
                  <a:gd name="T8" fmla="*/ 522 w 914"/>
                  <a:gd name="T9" fmla="*/ 25 h 401"/>
                  <a:gd name="T10" fmla="*/ 610 w 914"/>
                  <a:gd name="T11" fmla="*/ 42 h 401"/>
                  <a:gd name="T12" fmla="*/ 632 w 914"/>
                  <a:gd name="T13" fmla="*/ 24 h 401"/>
                  <a:gd name="T14" fmla="*/ 704 w 914"/>
                  <a:gd name="T15" fmla="*/ 13 h 401"/>
                  <a:gd name="T16" fmla="*/ 737 w 914"/>
                  <a:gd name="T17" fmla="*/ 26 h 401"/>
                  <a:gd name="T18" fmla="*/ 786 w 914"/>
                  <a:gd name="T19" fmla="*/ 60 h 401"/>
                  <a:gd name="T20" fmla="*/ 814 w 914"/>
                  <a:gd name="T21" fmla="*/ 81 h 401"/>
                  <a:gd name="T22" fmla="*/ 859 w 914"/>
                  <a:gd name="T23" fmla="*/ 121 h 401"/>
                  <a:gd name="T24" fmla="*/ 905 w 914"/>
                  <a:gd name="T25" fmla="*/ 162 h 401"/>
                  <a:gd name="T26" fmla="*/ 902 w 914"/>
                  <a:gd name="T27" fmla="*/ 190 h 401"/>
                  <a:gd name="T28" fmla="*/ 898 w 914"/>
                  <a:gd name="T29" fmla="*/ 206 h 401"/>
                  <a:gd name="T30" fmla="*/ 851 w 914"/>
                  <a:gd name="T31" fmla="*/ 260 h 401"/>
                  <a:gd name="T32" fmla="*/ 797 w 914"/>
                  <a:gd name="T33" fmla="*/ 305 h 401"/>
                  <a:gd name="T34" fmla="*/ 723 w 914"/>
                  <a:gd name="T35" fmla="*/ 349 h 401"/>
                  <a:gd name="T36" fmla="*/ 699 w 914"/>
                  <a:gd name="T37" fmla="*/ 361 h 401"/>
                  <a:gd name="T38" fmla="*/ 580 w 914"/>
                  <a:gd name="T39" fmla="*/ 392 h 401"/>
                  <a:gd name="T40" fmla="*/ 569 w 914"/>
                  <a:gd name="T41" fmla="*/ 393 h 401"/>
                  <a:gd name="T42" fmla="*/ 510 w 914"/>
                  <a:gd name="T43" fmla="*/ 396 h 401"/>
                  <a:gd name="T44" fmla="*/ 426 w 914"/>
                  <a:gd name="T45" fmla="*/ 398 h 401"/>
                  <a:gd name="T46" fmla="*/ 367 w 914"/>
                  <a:gd name="T47" fmla="*/ 394 h 401"/>
                  <a:gd name="T48" fmla="*/ 299 w 914"/>
                  <a:gd name="T49" fmla="*/ 392 h 401"/>
                  <a:gd name="T50" fmla="*/ 233 w 914"/>
                  <a:gd name="T51" fmla="*/ 390 h 401"/>
                  <a:gd name="T52" fmla="*/ 217 w 914"/>
                  <a:gd name="T53" fmla="*/ 352 h 401"/>
                  <a:gd name="T54" fmla="*/ 136 w 914"/>
                  <a:gd name="T55" fmla="*/ 321 h 401"/>
                  <a:gd name="T56" fmla="*/ 112 w 914"/>
                  <a:gd name="T57" fmla="*/ 355 h 401"/>
                  <a:gd name="T58" fmla="*/ 54 w 914"/>
                  <a:gd name="T59" fmla="*/ 353 h 401"/>
                  <a:gd name="T60" fmla="*/ 0 w 914"/>
                  <a:gd name="T61" fmla="*/ 356 h 401"/>
                  <a:gd name="T62" fmla="*/ 21 w 914"/>
                  <a:gd name="T63" fmla="*/ 306 h 401"/>
                  <a:gd name="T64" fmla="*/ 42 w 914"/>
                  <a:gd name="T65" fmla="*/ 199 h 401"/>
                  <a:gd name="T66" fmla="*/ 48 w 914"/>
                  <a:gd name="T67" fmla="*/ 124 h 401"/>
                  <a:gd name="T68" fmla="*/ 47 w 914"/>
                  <a:gd name="T69" fmla="*/ 85 h 401"/>
                  <a:gd name="T70" fmla="*/ 51 w 914"/>
                  <a:gd name="T71" fmla="*/ 63 h 401"/>
                  <a:gd name="T72" fmla="*/ 87 w 914"/>
                  <a:gd name="T73" fmla="*/ 49 h 401"/>
                  <a:gd name="T74" fmla="*/ 138 w 914"/>
                  <a:gd name="T75" fmla="*/ 54 h 401"/>
                  <a:gd name="T76" fmla="*/ 147 w 914"/>
                  <a:gd name="T77" fmla="*/ 52 h 401"/>
                  <a:gd name="T78" fmla="*/ 188 w 914"/>
                  <a:gd name="T79" fmla="*/ 65 h 401"/>
                  <a:gd name="T80" fmla="*/ 212 w 914"/>
                  <a:gd name="T81" fmla="*/ 68 h 401"/>
                  <a:gd name="T82" fmla="*/ 287 w 914"/>
                  <a:gd name="T83" fmla="*/ 72 h 401"/>
                  <a:gd name="T84" fmla="*/ 321 w 914"/>
                  <a:gd name="T85" fmla="*/ 72 h 401"/>
                  <a:gd name="T86" fmla="*/ 349 w 914"/>
                  <a:gd name="T87" fmla="*/ 69 h 40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914" h="401">
                    <a:moveTo>
                      <a:pt x="355" y="66"/>
                    </a:moveTo>
                    <a:cubicBezTo>
                      <a:pt x="360" y="66"/>
                      <a:pt x="365" y="66"/>
                      <a:pt x="367" y="65"/>
                    </a:cubicBezTo>
                    <a:cubicBezTo>
                      <a:pt x="375" y="59"/>
                      <a:pt x="385" y="60"/>
                      <a:pt x="393" y="58"/>
                    </a:cubicBezTo>
                    <a:cubicBezTo>
                      <a:pt x="406" y="54"/>
                      <a:pt x="419" y="51"/>
                      <a:pt x="432" y="47"/>
                    </a:cubicBezTo>
                    <a:cubicBezTo>
                      <a:pt x="434" y="46"/>
                      <a:pt x="436" y="45"/>
                      <a:pt x="438" y="43"/>
                    </a:cubicBezTo>
                    <a:cubicBezTo>
                      <a:pt x="440" y="42"/>
                      <a:pt x="442" y="40"/>
                      <a:pt x="444" y="40"/>
                    </a:cubicBezTo>
                    <a:cubicBezTo>
                      <a:pt x="464" y="40"/>
                      <a:pt x="477" y="27"/>
                      <a:pt x="491" y="17"/>
                    </a:cubicBezTo>
                    <a:cubicBezTo>
                      <a:pt x="494" y="15"/>
                      <a:pt x="497" y="13"/>
                      <a:pt x="498" y="11"/>
                    </a:cubicBezTo>
                    <a:cubicBezTo>
                      <a:pt x="505" y="14"/>
                      <a:pt x="510" y="17"/>
                      <a:pt x="516" y="20"/>
                    </a:cubicBezTo>
                    <a:cubicBezTo>
                      <a:pt x="518" y="21"/>
                      <a:pt x="520" y="23"/>
                      <a:pt x="522" y="25"/>
                    </a:cubicBezTo>
                    <a:cubicBezTo>
                      <a:pt x="531" y="34"/>
                      <a:pt x="540" y="43"/>
                      <a:pt x="553" y="45"/>
                    </a:cubicBezTo>
                    <a:cubicBezTo>
                      <a:pt x="572" y="49"/>
                      <a:pt x="591" y="50"/>
                      <a:pt x="610" y="42"/>
                    </a:cubicBezTo>
                    <a:cubicBezTo>
                      <a:pt x="616" y="39"/>
                      <a:pt x="621" y="34"/>
                      <a:pt x="626" y="30"/>
                    </a:cubicBezTo>
                    <a:cubicBezTo>
                      <a:pt x="628" y="28"/>
                      <a:pt x="630" y="26"/>
                      <a:pt x="632" y="24"/>
                    </a:cubicBezTo>
                    <a:cubicBezTo>
                      <a:pt x="639" y="17"/>
                      <a:pt x="646" y="10"/>
                      <a:pt x="649" y="0"/>
                    </a:cubicBezTo>
                    <a:cubicBezTo>
                      <a:pt x="668" y="2"/>
                      <a:pt x="686" y="5"/>
                      <a:pt x="704" y="13"/>
                    </a:cubicBezTo>
                    <a:cubicBezTo>
                      <a:pt x="713" y="16"/>
                      <a:pt x="722" y="23"/>
                      <a:pt x="733" y="23"/>
                    </a:cubicBezTo>
                    <a:cubicBezTo>
                      <a:pt x="734" y="23"/>
                      <a:pt x="735" y="25"/>
                      <a:pt x="737" y="26"/>
                    </a:cubicBezTo>
                    <a:cubicBezTo>
                      <a:pt x="738" y="28"/>
                      <a:pt x="740" y="29"/>
                      <a:pt x="741" y="30"/>
                    </a:cubicBezTo>
                    <a:cubicBezTo>
                      <a:pt x="758" y="37"/>
                      <a:pt x="771" y="50"/>
                      <a:pt x="786" y="60"/>
                    </a:cubicBezTo>
                    <a:cubicBezTo>
                      <a:pt x="792" y="64"/>
                      <a:pt x="799" y="68"/>
                      <a:pt x="805" y="72"/>
                    </a:cubicBezTo>
                    <a:cubicBezTo>
                      <a:pt x="808" y="75"/>
                      <a:pt x="810" y="78"/>
                      <a:pt x="814" y="81"/>
                    </a:cubicBezTo>
                    <a:cubicBezTo>
                      <a:pt x="820" y="87"/>
                      <a:pt x="827" y="93"/>
                      <a:pt x="835" y="97"/>
                    </a:cubicBezTo>
                    <a:cubicBezTo>
                      <a:pt x="845" y="103"/>
                      <a:pt x="853" y="112"/>
                      <a:pt x="859" y="121"/>
                    </a:cubicBezTo>
                    <a:cubicBezTo>
                      <a:pt x="865" y="129"/>
                      <a:pt x="873" y="134"/>
                      <a:pt x="880" y="140"/>
                    </a:cubicBezTo>
                    <a:cubicBezTo>
                      <a:pt x="888" y="148"/>
                      <a:pt x="897" y="154"/>
                      <a:pt x="905" y="162"/>
                    </a:cubicBezTo>
                    <a:cubicBezTo>
                      <a:pt x="914" y="172"/>
                      <a:pt x="912" y="182"/>
                      <a:pt x="899" y="186"/>
                    </a:cubicBezTo>
                    <a:cubicBezTo>
                      <a:pt x="900" y="188"/>
                      <a:pt x="901" y="189"/>
                      <a:pt x="902" y="190"/>
                    </a:cubicBezTo>
                    <a:cubicBezTo>
                      <a:pt x="902" y="194"/>
                      <a:pt x="897" y="196"/>
                      <a:pt x="900" y="201"/>
                    </a:cubicBezTo>
                    <a:cubicBezTo>
                      <a:pt x="901" y="202"/>
                      <a:pt x="899" y="205"/>
                      <a:pt x="898" y="206"/>
                    </a:cubicBezTo>
                    <a:cubicBezTo>
                      <a:pt x="894" y="212"/>
                      <a:pt x="890" y="217"/>
                      <a:pt x="885" y="222"/>
                    </a:cubicBezTo>
                    <a:cubicBezTo>
                      <a:pt x="874" y="235"/>
                      <a:pt x="862" y="247"/>
                      <a:pt x="851" y="260"/>
                    </a:cubicBezTo>
                    <a:cubicBezTo>
                      <a:pt x="838" y="275"/>
                      <a:pt x="822" y="286"/>
                      <a:pt x="807" y="297"/>
                    </a:cubicBezTo>
                    <a:cubicBezTo>
                      <a:pt x="803" y="300"/>
                      <a:pt x="799" y="302"/>
                      <a:pt x="797" y="305"/>
                    </a:cubicBezTo>
                    <a:cubicBezTo>
                      <a:pt x="782" y="322"/>
                      <a:pt x="763" y="332"/>
                      <a:pt x="743" y="342"/>
                    </a:cubicBezTo>
                    <a:cubicBezTo>
                      <a:pt x="736" y="345"/>
                      <a:pt x="730" y="346"/>
                      <a:pt x="723" y="349"/>
                    </a:cubicBezTo>
                    <a:cubicBezTo>
                      <a:pt x="719" y="351"/>
                      <a:pt x="716" y="353"/>
                      <a:pt x="712" y="355"/>
                    </a:cubicBezTo>
                    <a:cubicBezTo>
                      <a:pt x="708" y="357"/>
                      <a:pt x="704" y="360"/>
                      <a:pt x="699" y="361"/>
                    </a:cubicBezTo>
                    <a:cubicBezTo>
                      <a:pt x="670" y="367"/>
                      <a:pt x="640" y="373"/>
                      <a:pt x="611" y="380"/>
                    </a:cubicBezTo>
                    <a:cubicBezTo>
                      <a:pt x="601" y="383"/>
                      <a:pt x="591" y="388"/>
                      <a:pt x="580" y="392"/>
                    </a:cubicBezTo>
                    <a:cubicBezTo>
                      <a:pt x="577" y="393"/>
                      <a:pt x="574" y="393"/>
                      <a:pt x="571" y="394"/>
                    </a:cubicBezTo>
                    <a:cubicBezTo>
                      <a:pt x="570" y="394"/>
                      <a:pt x="570" y="393"/>
                      <a:pt x="569" y="393"/>
                    </a:cubicBezTo>
                    <a:cubicBezTo>
                      <a:pt x="555" y="394"/>
                      <a:pt x="540" y="395"/>
                      <a:pt x="526" y="396"/>
                    </a:cubicBezTo>
                    <a:cubicBezTo>
                      <a:pt x="521" y="396"/>
                      <a:pt x="515" y="396"/>
                      <a:pt x="510" y="396"/>
                    </a:cubicBezTo>
                    <a:cubicBezTo>
                      <a:pt x="494" y="396"/>
                      <a:pt x="479" y="396"/>
                      <a:pt x="464" y="398"/>
                    </a:cubicBezTo>
                    <a:cubicBezTo>
                      <a:pt x="451" y="400"/>
                      <a:pt x="439" y="401"/>
                      <a:pt x="426" y="398"/>
                    </a:cubicBezTo>
                    <a:cubicBezTo>
                      <a:pt x="421" y="397"/>
                      <a:pt x="415" y="397"/>
                      <a:pt x="410" y="396"/>
                    </a:cubicBezTo>
                    <a:cubicBezTo>
                      <a:pt x="396" y="395"/>
                      <a:pt x="382" y="395"/>
                      <a:pt x="367" y="394"/>
                    </a:cubicBezTo>
                    <a:cubicBezTo>
                      <a:pt x="364" y="393"/>
                      <a:pt x="361" y="393"/>
                      <a:pt x="357" y="393"/>
                    </a:cubicBezTo>
                    <a:cubicBezTo>
                      <a:pt x="338" y="392"/>
                      <a:pt x="318" y="393"/>
                      <a:pt x="299" y="392"/>
                    </a:cubicBezTo>
                    <a:cubicBezTo>
                      <a:pt x="283" y="391"/>
                      <a:pt x="268" y="393"/>
                      <a:pt x="253" y="391"/>
                    </a:cubicBezTo>
                    <a:cubicBezTo>
                      <a:pt x="246" y="390"/>
                      <a:pt x="239" y="390"/>
                      <a:pt x="233" y="390"/>
                    </a:cubicBezTo>
                    <a:cubicBezTo>
                      <a:pt x="232" y="381"/>
                      <a:pt x="231" y="373"/>
                      <a:pt x="224" y="366"/>
                    </a:cubicBezTo>
                    <a:cubicBezTo>
                      <a:pt x="221" y="362"/>
                      <a:pt x="220" y="357"/>
                      <a:pt x="217" y="352"/>
                    </a:cubicBezTo>
                    <a:cubicBezTo>
                      <a:pt x="207" y="335"/>
                      <a:pt x="195" y="323"/>
                      <a:pt x="174" y="319"/>
                    </a:cubicBezTo>
                    <a:cubicBezTo>
                      <a:pt x="161" y="316"/>
                      <a:pt x="148" y="316"/>
                      <a:pt x="136" y="321"/>
                    </a:cubicBezTo>
                    <a:cubicBezTo>
                      <a:pt x="131" y="323"/>
                      <a:pt x="127" y="326"/>
                      <a:pt x="125" y="331"/>
                    </a:cubicBezTo>
                    <a:cubicBezTo>
                      <a:pt x="120" y="339"/>
                      <a:pt x="116" y="347"/>
                      <a:pt x="112" y="355"/>
                    </a:cubicBezTo>
                    <a:cubicBezTo>
                      <a:pt x="102" y="355"/>
                      <a:pt x="91" y="354"/>
                      <a:pt x="80" y="354"/>
                    </a:cubicBezTo>
                    <a:cubicBezTo>
                      <a:pt x="71" y="354"/>
                      <a:pt x="62" y="353"/>
                      <a:pt x="54" y="353"/>
                    </a:cubicBezTo>
                    <a:cubicBezTo>
                      <a:pt x="49" y="353"/>
                      <a:pt x="45" y="353"/>
                      <a:pt x="41" y="354"/>
                    </a:cubicBezTo>
                    <a:cubicBezTo>
                      <a:pt x="27" y="354"/>
                      <a:pt x="14" y="355"/>
                      <a:pt x="0" y="356"/>
                    </a:cubicBezTo>
                    <a:cubicBezTo>
                      <a:pt x="1" y="352"/>
                      <a:pt x="1" y="350"/>
                      <a:pt x="3" y="347"/>
                    </a:cubicBezTo>
                    <a:cubicBezTo>
                      <a:pt x="10" y="334"/>
                      <a:pt x="17" y="320"/>
                      <a:pt x="21" y="306"/>
                    </a:cubicBezTo>
                    <a:cubicBezTo>
                      <a:pt x="26" y="283"/>
                      <a:pt x="33" y="260"/>
                      <a:pt x="38" y="236"/>
                    </a:cubicBezTo>
                    <a:cubicBezTo>
                      <a:pt x="41" y="224"/>
                      <a:pt x="41" y="211"/>
                      <a:pt x="42" y="199"/>
                    </a:cubicBezTo>
                    <a:cubicBezTo>
                      <a:pt x="43" y="181"/>
                      <a:pt x="44" y="164"/>
                      <a:pt x="46" y="147"/>
                    </a:cubicBezTo>
                    <a:cubicBezTo>
                      <a:pt x="48" y="139"/>
                      <a:pt x="47" y="131"/>
                      <a:pt x="48" y="124"/>
                    </a:cubicBezTo>
                    <a:cubicBezTo>
                      <a:pt x="48" y="116"/>
                      <a:pt x="46" y="108"/>
                      <a:pt x="49" y="99"/>
                    </a:cubicBezTo>
                    <a:cubicBezTo>
                      <a:pt x="51" y="95"/>
                      <a:pt x="48" y="90"/>
                      <a:pt x="47" y="85"/>
                    </a:cubicBezTo>
                    <a:cubicBezTo>
                      <a:pt x="47" y="83"/>
                      <a:pt x="47" y="80"/>
                      <a:pt x="48" y="79"/>
                    </a:cubicBezTo>
                    <a:cubicBezTo>
                      <a:pt x="52" y="74"/>
                      <a:pt x="51" y="69"/>
                      <a:pt x="51" y="63"/>
                    </a:cubicBezTo>
                    <a:cubicBezTo>
                      <a:pt x="50" y="56"/>
                      <a:pt x="53" y="54"/>
                      <a:pt x="59" y="52"/>
                    </a:cubicBezTo>
                    <a:cubicBezTo>
                      <a:pt x="68" y="49"/>
                      <a:pt x="77" y="49"/>
                      <a:pt x="87" y="49"/>
                    </a:cubicBezTo>
                    <a:cubicBezTo>
                      <a:pt x="96" y="50"/>
                      <a:pt x="105" y="48"/>
                      <a:pt x="114" y="49"/>
                    </a:cubicBezTo>
                    <a:cubicBezTo>
                      <a:pt x="122" y="50"/>
                      <a:pt x="130" y="52"/>
                      <a:pt x="138" y="54"/>
                    </a:cubicBezTo>
                    <a:cubicBezTo>
                      <a:pt x="141" y="55"/>
                      <a:pt x="144" y="57"/>
                      <a:pt x="146" y="53"/>
                    </a:cubicBezTo>
                    <a:cubicBezTo>
                      <a:pt x="146" y="52"/>
                      <a:pt x="147" y="52"/>
                      <a:pt x="147" y="52"/>
                    </a:cubicBezTo>
                    <a:cubicBezTo>
                      <a:pt x="155" y="59"/>
                      <a:pt x="167" y="55"/>
                      <a:pt x="175" y="61"/>
                    </a:cubicBezTo>
                    <a:cubicBezTo>
                      <a:pt x="179" y="64"/>
                      <a:pt x="184" y="64"/>
                      <a:pt x="188" y="65"/>
                    </a:cubicBezTo>
                    <a:cubicBezTo>
                      <a:pt x="191" y="66"/>
                      <a:pt x="193" y="68"/>
                      <a:pt x="196" y="70"/>
                    </a:cubicBezTo>
                    <a:cubicBezTo>
                      <a:pt x="204" y="76"/>
                      <a:pt x="205" y="76"/>
                      <a:pt x="212" y="68"/>
                    </a:cubicBezTo>
                    <a:cubicBezTo>
                      <a:pt x="213" y="67"/>
                      <a:pt x="214" y="66"/>
                      <a:pt x="214" y="65"/>
                    </a:cubicBezTo>
                    <a:cubicBezTo>
                      <a:pt x="239" y="68"/>
                      <a:pt x="263" y="71"/>
                      <a:pt x="287" y="72"/>
                    </a:cubicBezTo>
                    <a:cubicBezTo>
                      <a:pt x="296" y="73"/>
                      <a:pt x="304" y="73"/>
                      <a:pt x="313" y="74"/>
                    </a:cubicBezTo>
                    <a:cubicBezTo>
                      <a:pt x="316" y="75"/>
                      <a:pt x="318" y="72"/>
                      <a:pt x="321" y="72"/>
                    </a:cubicBezTo>
                    <a:cubicBezTo>
                      <a:pt x="324" y="71"/>
                      <a:pt x="328" y="71"/>
                      <a:pt x="331" y="71"/>
                    </a:cubicBezTo>
                    <a:cubicBezTo>
                      <a:pt x="337" y="71"/>
                      <a:pt x="343" y="65"/>
                      <a:pt x="349" y="69"/>
                    </a:cubicBezTo>
                    <a:cubicBezTo>
                      <a:pt x="351" y="69"/>
                      <a:pt x="354" y="67"/>
                      <a:pt x="355" y="66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40" name="Freeform 11"/>
              <p:cNvSpPr>
                <a:spLocks/>
              </p:cNvSpPr>
              <p:nvPr/>
            </p:nvSpPr>
            <p:spPr bwMode="auto">
              <a:xfrm>
                <a:off x="3958" y="2437"/>
                <a:ext cx="1394" cy="169"/>
              </a:xfrm>
              <a:custGeom>
                <a:avLst/>
                <a:gdLst>
                  <a:gd name="T0" fmla="*/ 21 w 1689"/>
                  <a:gd name="T1" fmla="*/ 29 h 204"/>
                  <a:gd name="T2" fmla="*/ 103 w 1689"/>
                  <a:gd name="T3" fmla="*/ 30 h 204"/>
                  <a:gd name="T4" fmla="*/ 149 w 1689"/>
                  <a:gd name="T5" fmla="*/ 28 h 204"/>
                  <a:gd name="T6" fmla="*/ 196 w 1689"/>
                  <a:gd name="T7" fmla="*/ 29 h 204"/>
                  <a:gd name="T8" fmla="*/ 226 w 1689"/>
                  <a:gd name="T9" fmla="*/ 27 h 204"/>
                  <a:gd name="T10" fmla="*/ 274 w 1689"/>
                  <a:gd name="T11" fmla="*/ 26 h 204"/>
                  <a:gd name="T12" fmla="*/ 336 w 1689"/>
                  <a:gd name="T13" fmla="*/ 25 h 204"/>
                  <a:gd name="T14" fmla="*/ 419 w 1689"/>
                  <a:gd name="T15" fmla="*/ 27 h 204"/>
                  <a:gd name="T16" fmla="*/ 476 w 1689"/>
                  <a:gd name="T17" fmla="*/ 28 h 204"/>
                  <a:gd name="T18" fmla="*/ 518 w 1689"/>
                  <a:gd name="T19" fmla="*/ 28 h 204"/>
                  <a:gd name="T20" fmla="*/ 608 w 1689"/>
                  <a:gd name="T21" fmla="*/ 30 h 204"/>
                  <a:gd name="T22" fmla="*/ 695 w 1689"/>
                  <a:gd name="T23" fmla="*/ 29 h 204"/>
                  <a:gd name="T24" fmla="*/ 757 w 1689"/>
                  <a:gd name="T25" fmla="*/ 29 h 204"/>
                  <a:gd name="T26" fmla="*/ 853 w 1689"/>
                  <a:gd name="T27" fmla="*/ 31 h 204"/>
                  <a:gd name="T28" fmla="*/ 874 w 1689"/>
                  <a:gd name="T29" fmla="*/ 30 h 204"/>
                  <a:gd name="T30" fmla="*/ 943 w 1689"/>
                  <a:gd name="T31" fmla="*/ 28 h 204"/>
                  <a:gd name="T32" fmla="*/ 1016 w 1689"/>
                  <a:gd name="T33" fmla="*/ 29 h 204"/>
                  <a:gd name="T34" fmla="*/ 1104 w 1689"/>
                  <a:gd name="T35" fmla="*/ 24 h 204"/>
                  <a:gd name="T36" fmla="*/ 1136 w 1689"/>
                  <a:gd name="T37" fmla="*/ 51 h 204"/>
                  <a:gd name="T38" fmla="*/ 1140 w 1689"/>
                  <a:gd name="T39" fmla="*/ 0 h 204"/>
                  <a:gd name="T40" fmla="*/ 1156 w 1689"/>
                  <a:gd name="T41" fmla="*/ 36 h 204"/>
                  <a:gd name="T42" fmla="*/ 1168 w 1689"/>
                  <a:gd name="T43" fmla="*/ 67 h 204"/>
                  <a:gd name="T44" fmla="*/ 1189 w 1689"/>
                  <a:gd name="T45" fmla="*/ 52 h 204"/>
                  <a:gd name="T46" fmla="*/ 1219 w 1689"/>
                  <a:gd name="T47" fmla="*/ 96 h 204"/>
                  <a:gd name="T48" fmla="*/ 1258 w 1689"/>
                  <a:gd name="T49" fmla="*/ 130 h 204"/>
                  <a:gd name="T50" fmla="*/ 1304 w 1689"/>
                  <a:gd name="T51" fmla="*/ 140 h 204"/>
                  <a:gd name="T52" fmla="*/ 1293 w 1689"/>
                  <a:gd name="T53" fmla="*/ 95 h 204"/>
                  <a:gd name="T54" fmla="*/ 1300 w 1689"/>
                  <a:gd name="T55" fmla="*/ 29 h 204"/>
                  <a:gd name="T56" fmla="*/ 1306 w 1689"/>
                  <a:gd name="T57" fmla="*/ 34 h 204"/>
                  <a:gd name="T58" fmla="*/ 1353 w 1689"/>
                  <a:gd name="T59" fmla="*/ 127 h 204"/>
                  <a:gd name="T60" fmla="*/ 1380 w 1689"/>
                  <a:gd name="T61" fmla="*/ 144 h 204"/>
                  <a:gd name="T62" fmla="*/ 1399 w 1689"/>
                  <a:gd name="T63" fmla="*/ 119 h 204"/>
                  <a:gd name="T64" fmla="*/ 1405 w 1689"/>
                  <a:gd name="T65" fmla="*/ 19 h 204"/>
                  <a:gd name="T66" fmla="*/ 1474 w 1689"/>
                  <a:gd name="T67" fmla="*/ 15 h 204"/>
                  <a:gd name="T68" fmla="*/ 1557 w 1689"/>
                  <a:gd name="T69" fmla="*/ 18 h 204"/>
                  <a:gd name="T70" fmla="*/ 1622 w 1689"/>
                  <a:gd name="T71" fmla="*/ 16 h 204"/>
                  <a:gd name="T72" fmla="*/ 1663 w 1689"/>
                  <a:gd name="T73" fmla="*/ 19 h 204"/>
                  <a:gd name="T74" fmla="*/ 1686 w 1689"/>
                  <a:gd name="T75" fmla="*/ 107 h 204"/>
                  <a:gd name="T76" fmla="*/ 1627 w 1689"/>
                  <a:gd name="T77" fmla="*/ 197 h 204"/>
                  <a:gd name="T78" fmla="*/ 1492 w 1689"/>
                  <a:gd name="T79" fmla="*/ 195 h 204"/>
                  <a:gd name="T80" fmla="*/ 1347 w 1689"/>
                  <a:gd name="T81" fmla="*/ 192 h 204"/>
                  <a:gd name="T82" fmla="*/ 1259 w 1689"/>
                  <a:gd name="T83" fmla="*/ 194 h 204"/>
                  <a:gd name="T84" fmla="*/ 1171 w 1689"/>
                  <a:gd name="T85" fmla="*/ 192 h 204"/>
                  <a:gd name="T86" fmla="*/ 1070 w 1689"/>
                  <a:gd name="T87" fmla="*/ 193 h 204"/>
                  <a:gd name="T88" fmla="*/ 993 w 1689"/>
                  <a:gd name="T89" fmla="*/ 198 h 204"/>
                  <a:gd name="T90" fmla="*/ 912 w 1689"/>
                  <a:gd name="T91" fmla="*/ 200 h 204"/>
                  <a:gd name="T92" fmla="*/ 861 w 1689"/>
                  <a:gd name="T93" fmla="*/ 196 h 204"/>
                  <a:gd name="T94" fmla="*/ 707 w 1689"/>
                  <a:gd name="T95" fmla="*/ 198 h 204"/>
                  <a:gd name="T96" fmla="*/ 587 w 1689"/>
                  <a:gd name="T97" fmla="*/ 196 h 204"/>
                  <a:gd name="T98" fmla="*/ 545 w 1689"/>
                  <a:gd name="T99" fmla="*/ 194 h 204"/>
                  <a:gd name="T100" fmla="*/ 497 w 1689"/>
                  <a:gd name="T101" fmla="*/ 194 h 204"/>
                  <a:gd name="T102" fmla="*/ 403 w 1689"/>
                  <a:gd name="T103" fmla="*/ 195 h 204"/>
                  <a:gd name="T104" fmla="*/ 338 w 1689"/>
                  <a:gd name="T105" fmla="*/ 195 h 204"/>
                  <a:gd name="T106" fmla="*/ 287 w 1689"/>
                  <a:gd name="T107" fmla="*/ 195 h 204"/>
                  <a:gd name="T108" fmla="*/ 234 w 1689"/>
                  <a:gd name="T109" fmla="*/ 199 h 204"/>
                  <a:gd name="T110" fmla="*/ 190 w 1689"/>
                  <a:gd name="T111" fmla="*/ 201 h 204"/>
                  <a:gd name="T112" fmla="*/ 157 w 1689"/>
                  <a:gd name="T113" fmla="*/ 163 h 204"/>
                  <a:gd name="T114" fmla="*/ 143 w 1689"/>
                  <a:gd name="T115" fmla="*/ 151 h 204"/>
                  <a:gd name="T116" fmla="*/ 105 w 1689"/>
                  <a:gd name="T117" fmla="*/ 110 h 204"/>
                  <a:gd name="T118" fmla="*/ 90 w 1689"/>
                  <a:gd name="T119" fmla="*/ 92 h 204"/>
                  <a:gd name="T120" fmla="*/ 36 w 1689"/>
                  <a:gd name="T121" fmla="*/ 54 h 204"/>
                  <a:gd name="T122" fmla="*/ 0 w 1689"/>
                  <a:gd name="T123" fmla="*/ 30 h 2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1689" h="204">
                    <a:moveTo>
                      <a:pt x="1" y="29"/>
                    </a:moveTo>
                    <a:cubicBezTo>
                      <a:pt x="7" y="29"/>
                      <a:pt x="14" y="29"/>
                      <a:pt x="21" y="29"/>
                    </a:cubicBezTo>
                    <a:cubicBezTo>
                      <a:pt x="40" y="29"/>
                      <a:pt x="59" y="28"/>
                      <a:pt x="79" y="29"/>
                    </a:cubicBezTo>
                    <a:cubicBezTo>
                      <a:pt x="87" y="29"/>
                      <a:pt x="95" y="30"/>
                      <a:pt x="103" y="30"/>
                    </a:cubicBezTo>
                    <a:cubicBezTo>
                      <a:pt x="106" y="30"/>
                      <a:pt x="110" y="30"/>
                      <a:pt x="114" y="29"/>
                    </a:cubicBezTo>
                    <a:cubicBezTo>
                      <a:pt x="125" y="26"/>
                      <a:pt x="137" y="28"/>
                      <a:pt x="149" y="28"/>
                    </a:cubicBezTo>
                    <a:cubicBezTo>
                      <a:pt x="158" y="28"/>
                      <a:pt x="167" y="29"/>
                      <a:pt x="176" y="28"/>
                    </a:cubicBezTo>
                    <a:cubicBezTo>
                      <a:pt x="183" y="27"/>
                      <a:pt x="189" y="26"/>
                      <a:pt x="196" y="29"/>
                    </a:cubicBezTo>
                    <a:cubicBezTo>
                      <a:pt x="200" y="30"/>
                      <a:pt x="205" y="28"/>
                      <a:pt x="210" y="28"/>
                    </a:cubicBezTo>
                    <a:cubicBezTo>
                      <a:pt x="215" y="27"/>
                      <a:pt x="220" y="28"/>
                      <a:pt x="226" y="27"/>
                    </a:cubicBezTo>
                    <a:cubicBezTo>
                      <a:pt x="233" y="27"/>
                      <a:pt x="240" y="26"/>
                      <a:pt x="247" y="26"/>
                    </a:cubicBezTo>
                    <a:cubicBezTo>
                      <a:pt x="256" y="25"/>
                      <a:pt x="265" y="26"/>
                      <a:pt x="274" y="26"/>
                    </a:cubicBezTo>
                    <a:cubicBezTo>
                      <a:pt x="281" y="26"/>
                      <a:pt x="287" y="25"/>
                      <a:pt x="293" y="25"/>
                    </a:cubicBezTo>
                    <a:cubicBezTo>
                      <a:pt x="308" y="25"/>
                      <a:pt x="322" y="25"/>
                      <a:pt x="336" y="25"/>
                    </a:cubicBezTo>
                    <a:cubicBezTo>
                      <a:pt x="350" y="25"/>
                      <a:pt x="364" y="26"/>
                      <a:pt x="378" y="26"/>
                    </a:cubicBezTo>
                    <a:cubicBezTo>
                      <a:pt x="392" y="26"/>
                      <a:pt x="405" y="27"/>
                      <a:pt x="419" y="27"/>
                    </a:cubicBezTo>
                    <a:cubicBezTo>
                      <a:pt x="433" y="27"/>
                      <a:pt x="447" y="27"/>
                      <a:pt x="461" y="27"/>
                    </a:cubicBezTo>
                    <a:cubicBezTo>
                      <a:pt x="466" y="27"/>
                      <a:pt x="471" y="27"/>
                      <a:pt x="476" y="28"/>
                    </a:cubicBezTo>
                    <a:cubicBezTo>
                      <a:pt x="489" y="29"/>
                      <a:pt x="501" y="31"/>
                      <a:pt x="514" y="28"/>
                    </a:cubicBezTo>
                    <a:cubicBezTo>
                      <a:pt x="515" y="28"/>
                      <a:pt x="516" y="28"/>
                      <a:pt x="518" y="28"/>
                    </a:cubicBezTo>
                    <a:cubicBezTo>
                      <a:pt x="535" y="29"/>
                      <a:pt x="553" y="31"/>
                      <a:pt x="570" y="32"/>
                    </a:cubicBezTo>
                    <a:cubicBezTo>
                      <a:pt x="583" y="32"/>
                      <a:pt x="596" y="30"/>
                      <a:pt x="608" y="30"/>
                    </a:cubicBezTo>
                    <a:cubicBezTo>
                      <a:pt x="620" y="30"/>
                      <a:pt x="632" y="30"/>
                      <a:pt x="644" y="30"/>
                    </a:cubicBezTo>
                    <a:cubicBezTo>
                      <a:pt x="661" y="30"/>
                      <a:pt x="678" y="29"/>
                      <a:pt x="695" y="29"/>
                    </a:cubicBezTo>
                    <a:cubicBezTo>
                      <a:pt x="702" y="29"/>
                      <a:pt x="709" y="28"/>
                      <a:pt x="716" y="28"/>
                    </a:cubicBezTo>
                    <a:cubicBezTo>
                      <a:pt x="730" y="28"/>
                      <a:pt x="744" y="27"/>
                      <a:pt x="757" y="29"/>
                    </a:cubicBezTo>
                    <a:cubicBezTo>
                      <a:pt x="772" y="31"/>
                      <a:pt x="786" y="28"/>
                      <a:pt x="801" y="30"/>
                    </a:cubicBezTo>
                    <a:cubicBezTo>
                      <a:pt x="818" y="31"/>
                      <a:pt x="836" y="31"/>
                      <a:pt x="853" y="31"/>
                    </a:cubicBezTo>
                    <a:cubicBezTo>
                      <a:pt x="860" y="31"/>
                      <a:pt x="867" y="31"/>
                      <a:pt x="873" y="30"/>
                    </a:cubicBezTo>
                    <a:cubicBezTo>
                      <a:pt x="874" y="30"/>
                      <a:pt x="874" y="30"/>
                      <a:pt x="874" y="30"/>
                    </a:cubicBezTo>
                    <a:cubicBezTo>
                      <a:pt x="889" y="35"/>
                      <a:pt x="903" y="29"/>
                      <a:pt x="917" y="29"/>
                    </a:cubicBezTo>
                    <a:cubicBezTo>
                      <a:pt x="926" y="29"/>
                      <a:pt x="935" y="28"/>
                      <a:pt x="943" y="28"/>
                    </a:cubicBezTo>
                    <a:cubicBezTo>
                      <a:pt x="957" y="28"/>
                      <a:pt x="971" y="30"/>
                      <a:pt x="985" y="28"/>
                    </a:cubicBezTo>
                    <a:cubicBezTo>
                      <a:pt x="995" y="27"/>
                      <a:pt x="1006" y="29"/>
                      <a:pt x="1016" y="29"/>
                    </a:cubicBezTo>
                    <a:cubicBezTo>
                      <a:pt x="1027" y="28"/>
                      <a:pt x="1038" y="26"/>
                      <a:pt x="1048" y="26"/>
                    </a:cubicBezTo>
                    <a:cubicBezTo>
                      <a:pt x="1067" y="25"/>
                      <a:pt x="1085" y="25"/>
                      <a:pt x="1104" y="24"/>
                    </a:cubicBezTo>
                    <a:cubicBezTo>
                      <a:pt x="1108" y="36"/>
                      <a:pt x="1115" y="43"/>
                      <a:pt x="1123" y="51"/>
                    </a:cubicBezTo>
                    <a:cubicBezTo>
                      <a:pt x="1128" y="56"/>
                      <a:pt x="1130" y="56"/>
                      <a:pt x="1136" y="51"/>
                    </a:cubicBezTo>
                    <a:cubicBezTo>
                      <a:pt x="1145" y="42"/>
                      <a:pt x="1143" y="31"/>
                      <a:pt x="1142" y="20"/>
                    </a:cubicBezTo>
                    <a:cubicBezTo>
                      <a:pt x="1142" y="14"/>
                      <a:pt x="1141" y="8"/>
                      <a:pt x="1140" y="0"/>
                    </a:cubicBezTo>
                    <a:cubicBezTo>
                      <a:pt x="1143" y="3"/>
                      <a:pt x="1145" y="4"/>
                      <a:pt x="1145" y="5"/>
                    </a:cubicBezTo>
                    <a:cubicBezTo>
                      <a:pt x="1147" y="16"/>
                      <a:pt x="1151" y="26"/>
                      <a:pt x="1156" y="36"/>
                    </a:cubicBezTo>
                    <a:cubicBezTo>
                      <a:pt x="1160" y="44"/>
                      <a:pt x="1162" y="53"/>
                      <a:pt x="1165" y="61"/>
                    </a:cubicBezTo>
                    <a:cubicBezTo>
                      <a:pt x="1166" y="63"/>
                      <a:pt x="1167" y="65"/>
                      <a:pt x="1168" y="67"/>
                    </a:cubicBezTo>
                    <a:cubicBezTo>
                      <a:pt x="1171" y="72"/>
                      <a:pt x="1176" y="72"/>
                      <a:pt x="1180" y="69"/>
                    </a:cubicBezTo>
                    <a:cubicBezTo>
                      <a:pt x="1186" y="65"/>
                      <a:pt x="1189" y="60"/>
                      <a:pt x="1189" y="52"/>
                    </a:cubicBezTo>
                    <a:cubicBezTo>
                      <a:pt x="1192" y="57"/>
                      <a:pt x="1194" y="61"/>
                      <a:pt x="1196" y="66"/>
                    </a:cubicBezTo>
                    <a:cubicBezTo>
                      <a:pt x="1202" y="77"/>
                      <a:pt x="1209" y="88"/>
                      <a:pt x="1219" y="96"/>
                    </a:cubicBezTo>
                    <a:cubicBezTo>
                      <a:pt x="1222" y="99"/>
                      <a:pt x="1224" y="104"/>
                      <a:pt x="1228" y="107"/>
                    </a:cubicBezTo>
                    <a:cubicBezTo>
                      <a:pt x="1237" y="115"/>
                      <a:pt x="1247" y="123"/>
                      <a:pt x="1258" y="130"/>
                    </a:cubicBezTo>
                    <a:cubicBezTo>
                      <a:pt x="1267" y="136"/>
                      <a:pt x="1276" y="142"/>
                      <a:pt x="1285" y="146"/>
                    </a:cubicBezTo>
                    <a:cubicBezTo>
                      <a:pt x="1295" y="151"/>
                      <a:pt x="1299" y="149"/>
                      <a:pt x="1304" y="140"/>
                    </a:cubicBezTo>
                    <a:cubicBezTo>
                      <a:pt x="1306" y="137"/>
                      <a:pt x="1306" y="135"/>
                      <a:pt x="1304" y="132"/>
                    </a:cubicBezTo>
                    <a:cubicBezTo>
                      <a:pt x="1298" y="120"/>
                      <a:pt x="1296" y="107"/>
                      <a:pt x="1293" y="95"/>
                    </a:cubicBezTo>
                    <a:cubicBezTo>
                      <a:pt x="1291" y="86"/>
                      <a:pt x="1292" y="76"/>
                      <a:pt x="1293" y="67"/>
                    </a:cubicBezTo>
                    <a:cubicBezTo>
                      <a:pt x="1294" y="54"/>
                      <a:pt x="1298" y="42"/>
                      <a:pt x="1300" y="29"/>
                    </a:cubicBezTo>
                    <a:cubicBezTo>
                      <a:pt x="1301" y="29"/>
                      <a:pt x="1302" y="29"/>
                      <a:pt x="1303" y="29"/>
                    </a:cubicBezTo>
                    <a:cubicBezTo>
                      <a:pt x="1304" y="30"/>
                      <a:pt x="1305" y="32"/>
                      <a:pt x="1306" y="34"/>
                    </a:cubicBezTo>
                    <a:cubicBezTo>
                      <a:pt x="1310" y="55"/>
                      <a:pt x="1320" y="74"/>
                      <a:pt x="1329" y="93"/>
                    </a:cubicBezTo>
                    <a:cubicBezTo>
                      <a:pt x="1335" y="106"/>
                      <a:pt x="1344" y="116"/>
                      <a:pt x="1353" y="127"/>
                    </a:cubicBezTo>
                    <a:cubicBezTo>
                      <a:pt x="1356" y="132"/>
                      <a:pt x="1362" y="135"/>
                      <a:pt x="1366" y="138"/>
                    </a:cubicBezTo>
                    <a:cubicBezTo>
                      <a:pt x="1371" y="140"/>
                      <a:pt x="1376" y="142"/>
                      <a:pt x="1380" y="144"/>
                    </a:cubicBezTo>
                    <a:cubicBezTo>
                      <a:pt x="1385" y="147"/>
                      <a:pt x="1388" y="145"/>
                      <a:pt x="1391" y="142"/>
                    </a:cubicBezTo>
                    <a:cubicBezTo>
                      <a:pt x="1397" y="135"/>
                      <a:pt x="1400" y="128"/>
                      <a:pt x="1399" y="119"/>
                    </a:cubicBezTo>
                    <a:cubicBezTo>
                      <a:pt x="1395" y="96"/>
                      <a:pt x="1397" y="72"/>
                      <a:pt x="1399" y="49"/>
                    </a:cubicBezTo>
                    <a:cubicBezTo>
                      <a:pt x="1400" y="39"/>
                      <a:pt x="1403" y="29"/>
                      <a:pt x="1405" y="19"/>
                    </a:cubicBezTo>
                    <a:cubicBezTo>
                      <a:pt x="1417" y="19"/>
                      <a:pt x="1427" y="18"/>
                      <a:pt x="1438" y="18"/>
                    </a:cubicBezTo>
                    <a:cubicBezTo>
                      <a:pt x="1450" y="17"/>
                      <a:pt x="1462" y="17"/>
                      <a:pt x="1474" y="15"/>
                    </a:cubicBezTo>
                    <a:cubicBezTo>
                      <a:pt x="1491" y="13"/>
                      <a:pt x="1509" y="14"/>
                      <a:pt x="1526" y="15"/>
                    </a:cubicBezTo>
                    <a:cubicBezTo>
                      <a:pt x="1536" y="15"/>
                      <a:pt x="1546" y="17"/>
                      <a:pt x="1557" y="18"/>
                    </a:cubicBezTo>
                    <a:cubicBezTo>
                      <a:pt x="1565" y="18"/>
                      <a:pt x="1573" y="17"/>
                      <a:pt x="1581" y="16"/>
                    </a:cubicBezTo>
                    <a:cubicBezTo>
                      <a:pt x="1595" y="13"/>
                      <a:pt x="1608" y="14"/>
                      <a:pt x="1622" y="16"/>
                    </a:cubicBezTo>
                    <a:cubicBezTo>
                      <a:pt x="1634" y="17"/>
                      <a:pt x="1646" y="18"/>
                      <a:pt x="1657" y="20"/>
                    </a:cubicBezTo>
                    <a:cubicBezTo>
                      <a:pt x="1659" y="20"/>
                      <a:pt x="1661" y="20"/>
                      <a:pt x="1663" y="19"/>
                    </a:cubicBezTo>
                    <a:cubicBezTo>
                      <a:pt x="1671" y="18"/>
                      <a:pt x="1671" y="18"/>
                      <a:pt x="1679" y="21"/>
                    </a:cubicBezTo>
                    <a:cubicBezTo>
                      <a:pt x="1685" y="49"/>
                      <a:pt x="1683" y="78"/>
                      <a:pt x="1686" y="107"/>
                    </a:cubicBezTo>
                    <a:cubicBezTo>
                      <a:pt x="1689" y="136"/>
                      <a:pt x="1684" y="164"/>
                      <a:pt x="1687" y="194"/>
                    </a:cubicBezTo>
                    <a:cubicBezTo>
                      <a:pt x="1666" y="195"/>
                      <a:pt x="1647" y="196"/>
                      <a:pt x="1627" y="197"/>
                    </a:cubicBezTo>
                    <a:cubicBezTo>
                      <a:pt x="1603" y="197"/>
                      <a:pt x="1579" y="198"/>
                      <a:pt x="1555" y="198"/>
                    </a:cubicBezTo>
                    <a:cubicBezTo>
                      <a:pt x="1534" y="197"/>
                      <a:pt x="1513" y="197"/>
                      <a:pt x="1492" y="195"/>
                    </a:cubicBezTo>
                    <a:cubicBezTo>
                      <a:pt x="1469" y="193"/>
                      <a:pt x="1446" y="195"/>
                      <a:pt x="1423" y="194"/>
                    </a:cubicBezTo>
                    <a:cubicBezTo>
                      <a:pt x="1398" y="194"/>
                      <a:pt x="1372" y="193"/>
                      <a:pt x="1347" y="192"/>
                    </a:cubicBezTo>
                    <a:cubicBezTo>
                      <a:pt x="1328" y="192"/>
                      <a:pt x="1309" y="193"/>
                      <a:pt x="1289" y="194"/>
                    </a:cubicBezTo>
                    <a:cubicBezTo>
                      <a:pt x="1279" y="194"/>
                      <a:pt x="1269" y="194"/>
                      <a:pt x="1259" y="194"/>
                    </a:cubicBezTo>
                    <a:cubicBezTo>
                      <a:pt x="1247" y="194"/>
                      <a:pt x="1234" y="194"/>
                      <a:pt x="1221" y="193"/>
                    </a:cubicBezTo>
                    <a:cubicBezTo>
                      <a:pt x="1205" y="193"/>
                      <a:pt x="1188" y="192"/>
                      <a:pt x="1171" y="192"/>
                    </a:cubicBezTo>
                    <a:cubicBezTo>
                      <a:pt x="1149" y="192"/>
                      <a:pt x="1128" y="193"/>
                      <a:pt x="1106" y="193"/>
                    </a:cubicBezTo>
                    <a:cubicBezTo>
                      <a:pt x="1094" y="193"/>
                      <a:pt x="1082" y="192"/>
                      <a:pt x="1070" y="193"/>
                    </a:cubicBezTo>
                    <a:cubicBezTo>
                      <a:pt x="1064" y="193"/>
                      <a:pt x="1059" y="193"/>
                      <a:pt x="1053" y="194"/>
                    </a:cubicBezTo>
                    <a:cubicBezTo>
                      <a:pt x="1033" y="197"/>
                      <a:pt x="1013" y="198"/>
                      <a:pt x="993" y="198"/>
                    </a:cubicBezTo>
                    <a:cubicBezTo>
                      <a:pt x="980" y="198"/>
                      <a:pt x="966" y="199"/>
                      <a:pt x="952" y="199"/>
                    </a:cubicBezTo>
                    <a:cubicBezTo>
                      <a:pt x="939" y="199"/>
                      <a:pt x="925" y="200"/>
                      <a:pt x="912" y="200"/>
                    </a:cubicBezTo>
                    <a:cubicBezTo>
                      <a:pt x="896" y="199"/>
                      <a:pt x="879" y="198"/>
                      <a:pt x="863" y="196"/>
                    </a:cubicBezTo>
                    <a:cubicBezTo>
                      <a:pt x="862" y="196"/>
                      <a:pt x="862" y="196"/>
                      <a:pt x="861" y="196"/>
                    </a:cubicBezTo>
                    <a:cubicBezTo>
                      <a:pt x="825" y="198"/>
                      <a:pt x="789" y="195"/>
                      <a:pt x="753" y="196"/>
                    </a:cubicBezTo>
                    <a:cubicBezTo>
                      <a:pt x="737" y="197"/>
                      <a:pt x="722" y="196"/>
                      <a:pt x="707" y="198"/>
                    </a:cubicBezTo>
                    <a:cubicBezTo>
                      <a:pt x="683" y="202"/>
                      <a:pt x="660" y="199"/>
                      <a:pt x="637" y="199"/>
                    </a:cubicBezTo>
                    <a:cubicBezTo>
                      <a:pt x="620" y="200"/>
                      <a:pt x="603" y="197"/>
                      <a:pt x="587" y="196"/>
                    </a:cubicBezTo>
                    <a:cubicBezTo>
                      <a:pt x="582" y="196"/>
                      <a:pt x="578" y="196"/>
                      <a:pt x="574" y="196"/>
                    </a:cubicBezTo>
                    <a:cubicBezTo>
                      <a:pt x="564" y="195"/>
                      <a:pt x="554" y="197"/>
                      <a:pt x="545" y="194"/>
                    </a:cubicBezTo>
                    <a:cubicBezTo>
                      <a:pt x="544" y="194"/>
                      <a:pt x="543" y="193"/>
                      <a:pt x="542" y="194"/>
                    </a:cubicBezTo>
                    <a:cubicBezTo>
                      <a:pt x="527" y="198"/>
                      <a:pt x="512" y="193"/>
                      <a:pt x="497" y="194"/>
                    </a:cubicBezTo>
                    <a:cubicBezTo>
                      <a:pt x="482" y="194"/>
                      <a:pt x="467" y="192"/>
                      <a:pt x="452" y="193"/>
                    </a:cubicBezTo>
                    <a:cubicBezTo>
                      <a:pt x="436" y="195"/>
                      <a:pt x="419" y="191"/>
                      <a:pt x="403" y="195"/>
                    </a:cubicBezTo>
                    <a:cubicBezTo>
                      <a:pt x="398" y="196"/>
                      <a:pt x="393" y="194"/>
                      <a:pt x="388" y="194"/>
                    </a:cubicBezTo>
                    <a:cubicBezTo>
                      <a:pt x="371" y="195"/>
                      <a:pt x="355" y="195"/>
                      <a:pt x="338" y="195"/>
                    </a:cubicBezTo>
                    <a:cubicBezTo>
                      <a:pt x="331" y="195"/>
                      <a:pt x="325" y="195"/>
                      <a:pt x="318" y="195"/>
                    </a:cubicBezTo>
                    <a:cubicBezTo>
                      <a:pt x="308" y="195"/>
                      <a:pt x="297" y="194"/>
                      <a:pt x="287" y="195"/>
                    </a:cubicBezTo>
                    <a:cubicBezTo>
                      <a:pt x="278" y="195"/>
                      <a:pt x="270" y="196"/>
                      <a:pt x="262" y="197"/>
                    </a:cubicBezTo>
                    <a:cubicBezTo>
                      <a:pt x="253" y="198"/>
                      <a:pt x="243" y="201"/>
                      <a:pt x="234" y="199"/>
                    </a:cubicBezTo>
                    <a:cubicBezTo>
                      <a:pt x="232" y="199"/>
                      <a:pt x="231" y="198"/>
                      <a:pt x="230" y="199"/>
                    </a:cubicBezTo>
                    <a:cubicBezTo>
                      <a:pt x="217" y="204"/>
                      <a:pt x="203" y="199"/>
                      <a:pt x="190" y="201"/>
                    </a:cubicBezTo>
                    <a:cubicBezTo>
                      <a:pt x="186" y="202"/>
                      <a:pt x="182" y="200"/>
                      <a:pt x="179" y="195"/>
                    </a:cubicBezTo>
                    <a:cubicBezTo>
                      <a:pt x="172" y="184"/>
                      <a:pt x="164" y="174"/>
                      <a:pt x="157" y="163"/>
                    </a:cubicBezTo>
                    <a:cubicBezTo>
                      <a:pt x="156" y="162"/>
                      <a:pt x="154" y="161"/>
                      <a:pt x="153" y="160"/>
                    </a:cubicBezTo>
                    <a:cubicBezTo>
                      <a:pt x="150" y="157"/>
                      <a:pt x="146" y="155"/>
                      <a:pt x="143" y="151"/>
                    </a:cubicBezTo>
                    <a:cubicBezTo>
                      <a:pt x="137" y="144"/>
                      <a:pt x="131" y="136"/>
                      <a:pt x="124" y="130"/>
                    </a:cubicBezTo>
                    <a:cubicBezTo>
                      <a:pt x="117" y="123"/>
                      <a:pt x="111" y="116"/>
                      <a:pt x="105" y="110"/>
                    </a:cubicBezTo>
                    <a:cubicBezTo>
                      <a:pt x="100" y="104"/>
                      <a:pt x="96" y="99"/>
                      <a:pt x="91" y="94"/>
                    </a:cubicBezTo>
                    <a:cubicBezTo>
                      <a:pt x="90" y="93"/>
                      <a:pt x="90" y="92"/>
                      <a:pt x="90" y="92"/>
                    </a:cubicBezTo>
                    <a:cubicBezTo>
                      <a:pt x="76" y="87"/>
                      <a:pt x="67" y="74"/>
                      <a:pt x="55" y="68"/>
                    </a:cubicBezTo>
                    <a:cubicBezTo>
                      <a:pt x="47" y="64"/>
                      <a:pt x="44" y="57"/>
                      <a:pt x="36" y="54"/>
                    </a:cubicBezTo>
                    <a:cubicBezTo>
                      <a:pt x="29" y="51"/>
                      <a:pt x="22" y="46"/>
                      <a:pt x="15" y="42"/>
                    </a:cubicBezTo>
                    <a:cubicBezTo>
                      <a:pt x="10" y="39"/>
                      <a:pt x="5" y="34"/>
                      <a:pt x="0" y="30"/>
                    </a:cubicBezTo>
                    <a:cubicBezTo>
                      <a:pt x="0" y="30"/>
                      <a:pt x="0" y="29"/>
                      <a:pt x="1" y="2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41" name="Freeform 12"/>
              <p:cNvSpPr>
                <a:spLocks/>
              </p:cNvSpPr>
              <p:nvPr/>
            </p:nvSpPr>
            <p:spPr bwMode="auto">
              <a:xfrm>
                <a:off x="394" y="2348"/>
                <a:ext cx="1663" cy="121"/>
              </a:xfrm>
              <a:custGeom>
                <a:avLst/>
                <a:gdLst>
                  <a:gd name="T0" fmla="*/ 105 w 2015"/>
                  <a:gd name="T1" fmla="*/ 135 h 146"/>
                  <a:gd name="T2" fmla="*/ 36 w 2015"/>
                  <a:gd name="T3" fmla="*/ 146 h 146"/>
                  <a:gd name="T4" fmla="*/ 2 w 2015"/>
                  <a:gd name="T5" fmla="*/ 70 h 146"/>
                  <a:gd name="T6" fmla="*/ 1 w 2015"/>
                  <a:gd name="T7" fmla="*/ 24 h 146"/>
                  <a:gd name="T8" fmla="*/ 70 w 2015"/>
                  <a:gd name="T9" fmla="*/ 19 h 146"/>
                  <a:gd name="T10" fmla="*/ 92 w 2015"/>
                  <a:gd name="T11" fmla="*/ 15 h 146"/>
                  <a:gd name="T12" fmla="*/ 274 w 2015"/>
                  <a:gd name="T13" fmla="*/ 17 h 146"/>
                  <a:gd name="T14" fmla="*/ 353 w 2015"/>
                  <a:gd name="T15" fmla="*/ 19 h 146"/>
                  <a:gd name="T16" fmla="*/ 463 w 2015"/>
                  <a:gd name="T17" fmla="*/ 13 h 146"/>
                  <a:gd name="T18" fmla="*/ 565 w 2015"/>
                  <a:gd name="T19" fmla="*/ 5 h 146"/>
                  <a:gd name="T20" fmla="*/ 687 w 2015"/>
                  <a:gd name="T21" fmla="*/ 6 h 146"/>
                  <a:gd name="T22" fmla="*/ 796 w 2015"/>
                  <a:gd name="T23" fmla="*/ 7 h 146"/>
                  <a:gd name="T24" fmla="*/ 921 w 2015"/>
                  <a:gd name="T25" fmla="*/ 10 h 146"/>
                  <a:gd name="T26" fmla="*/ 1009 w 2015"/>
                  <a:gd name="T27" fmla="*/ 12 h 146"/>
                  <a:gd name="T28" fmla="*/ 1086 w 2015"/>
                  <a:gd name="T29" fmla="*/ 11 h 146"/>
                  <a:gd name="T30" fmla="*/ 1237 w 2015"/>
                  <a:gd name="T31" fmla="*/ 10 h 146"/>
                  <a:gd name="T32" fmla="*/ 1354 w 2015"/>
                  <a:gd name="T33" fmla="*/ 7 h 146"/>
                  <a:gd name="T34" fmla="*/ 1424 w 2015"/>
                  <a:gd name="T35" fmla="*/ 6 h 146"/>
                  <a:gd name="T36" fmla="*/ 1476 w 2015"/>
                  <a:gd name="T37" fmla="*/ 5 h 146"/>
                  <a:gd name="T38" fmla="*/ 1641 w 2015"/>
                  <a:gd name="T39" fmla="*/ 4 h 146"/>
                  <a:gd name="T40" fmla="*/ 1718 w 2015"/>
                  <a:gd name="T41" fmla="*/ 4 h 146"/>
                  <a:gd name="T42" fmla="*/ 1784 w 2015"/>
                  <a:gd name="T43" fmla="*/ 4 h 146"/>
                  <a:gd name="T44" fmla="*/ 1875 w 2015"/>
                  <a:gd name="T45" fmla="*/ 6 h 146"/>
                  <a:gd name="T46" fmla="*/ 2007 w 2015"/>
                  <a:gd name="T47" fmla="*/ 4 h 146"/>
                  <a:gd name="T48" fmla="*/ 1984 w 2015"/>
                  <a:gd name="T49" fmla="*/ 40 h 146"/>
                  <a:gd name="T50" fmla="*/ 1924 w 2015"/>
                  <a:gd name="T51" fmla="*/ 114 h 146"/>
                  <a:gd name="T52" fmla="*/ 1758 w 2015"/>
                  <a:gd name="T53" fmla="*/ 116 h 146"/>
                  <a:gd name="T54" fmla="*/ 1629 w 2015"/>
                  <a:gd name="T55" fmla="*/ 118 h 146"/>
                  <a:gd name="T56" fmla="*/ 1568 w 2015"/>
                  <a:gd name="T57" fmla="*/ 120 h 146"/>
                  <a:gd name="T58" fmla="*/ 1420 w 2015"/>
                  <a:gd name="T59" fmla="*/ 123 h 146"/>
                  <a:gd name="T60" fmla="*/ 1352 w 2015"/>
                  <a:gd name="T61" fmla="*/ 125 h 146"/>
                  <a:gd name="T62" fmla="*/ 1246 w 2015"/>
                  <a:gd name="T63" fmla="*/ 125 h 146"/>
                  <a:gd name="T64" fmla="*/ 1097 w 2015"/>
                  <a:gd name="T65" fmla="*/ 130 h 146"/>
                  <a:gd name="T66" fmla="*/ 962 w 2015"/>
                  <a:gd name="T67" fmla="*/ 130 h 146"/>
                  <a:gd name="T68" fmla="*/ 896 w 2015"/>
                  <a:gd name="T69" fmla="*/ 129 h 146"/>
                  <a:gd name="T70" fmla="*/ 803 w 2015"/>
                  <a:gd name="T71" fmla="*/ 132 h 146"/>
                  <a:gd name="T72" fmla="*/ 675 w 2015"/>
                  <a:gd name="T73" fmla="*/ 133 h 146"/>
                  <a:gd name="T74" fmla="*/ 555 w 2015"/>
                  <a:gd name="T75" fmla="*/ 127 h 146"/>
                  <a:gd name="T76" fmla="*/ 507 w 2015"/>
                  <a:gd name="T77" fmla="*/ 131 h 146"/>
                  <a:gd name="T78" fmla="*/ 446 w 2015"/>
                  <a:gd name="T79" fmla="*/ 130 h 146"/>
                  <a:gd name="T80" fmla="*/ 373 w 2015"/>
                  <a:gd name="T81" fmla="*/ 134 h 146"/>
                  <a:gd name="T82" fmla="*/ 315 w 2015"/>
                  <a:gd name="T83" fmla="*/ 135 h 146"/>
                  <a:gd name="T84" fmla="*/ 270 w 2015"/>
                  <a:gd name="T85" fmla="*/ 137 h 146"/>
                  <a:gd name="T86" fmla="*/ 221 w 2015"/>
                  <a:gd name="T87" fmla="*/ 140 h 146"/>
                  <a:gd name="T88" fmla="*/ 111 w 2015"/>
                  <a:gd name="T89" fmla="*/ 142 h 146"/>
                  <a:gd name="T90" fmla="*/ 93 w 2015"/>
                  <a:gd name="T91" fmla="*/ 143 h 1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2015" h="146">
                    <a:moveTo>
                      <a:pt x="93" y="143"/>
                    </a:moveTo>
                    <a:cubicBezTo>
                      <a:pt x="97" y="141"/>
                      <a:pt x="101" y="138"/>
                      <a:pt x="105" y="136"/>
                    </a:cubicBezTo>
                    <a:cubicBezTo>
                      <a:pt x="105" y="136"/>
                      <a:pt x="105" y="135"/>
                      <a:pt x="105" y="135"/>
                    </a:cubicBezTo>
                    <a:cubicBezTo>
                      <a:pt x="103" y="135"/>
                      <a:pt x="100" y="135"/>
                      <a:pt x="99" y="136"/>
                    </a:cubicBezTo>
                    <a:cubicBezTo>
                      <a:pt x="86" y="143"/>
                      <a:pt x="72" y="145"/>
                      <a:pt x="58" y="145"/>
                    </a:cubicBezTo>
                    <a:cubicBezTo>
                      <a:pt x="51" y="145"/>
                      <a:pt x="43" y="146"/>
                      <a:pt x="36" y="146"/>
                    </a:cubicBezTo>
                    <a:cubicBezTo>
                      <a:pt x="25" y="146"/>
                      <a:pt x="15" y="146"/>
                      <a:pt x="3" y="146"/>
                    </a:cubicBezTo>
                    <a:cubicBezTo>
                      <a:pt x="3" y="134"/>
                      <a:pt x="3" y="122"/>
                      <a:pt x="3" y="110"/>
                    </a:cubicBezTo>
                    <a:cubicBezTo>
                      <a:pt x="3" y="97"/>
                      <a:pt x="2" y="84"/>
                      <a:pt x="2" y="70"/>
                    </a:cubicBezTo>
                    <a:cubicBezTo>
                      <a:pt x="2" y="64"/>
                      <a:pt x="2" y="58"/>
                      <a:pt x="2" y="52"/>
                    </a:cubicBezTo>
                    <a:cubicBezTo>
                      <a:pt x="2" y="45"/>
                      <a:pt x="1" y="38"/>
                      <a:pt x="0" y="31"/>
                    </a:cubicBezTo>
                    <a:cubicBezTo>
                      <a:pt x="0" y="29"/>
                      <a:pt x="0" y="26"/>
                      <a:pt x="1" y="24"/>
                    </a:cubicBezTo>
                    <a:cubicBezTo>
                      <a:pt x="13" y="21"/>
                      <a:pt x="23" y="23"/>
                      <a:pt x="34" y="24"/>
                    </a:cubicBezTo>
                    <a:cubicBezTo>
                      <a:pt x="37" y="24"/>
                      <a:pt x="40" y="24"/>
                      <a:pt x="42" y="24"/>
                    </a:cubicBezTo>
                    <a:cubicBezTo>
                      <a:pt x="51" y="23"/>
                      <a:pt x="61" y="21"/>
                      <a:pt x="70" y="19"/>
                    </a:cubicBezTo>
                    <a:cubicBezTo>
                      <a:pt x="72" y="21"/>
                      <a:pt x="74" y="23"/>
                      <a:pt x="76" y="26"/>
                    </a:cubicBezTo>
                    <a:cubicBezTo>
                      <a:pt x="77" y="23"/>
                      <a:pt x="78" y="21"/>
                      <a:pt x="79" y="18"/>
                    </a:cubicBezTo>
                    <a:cubicBezTo>
                      <a:pt x="83" y="17"/>
                      <a:pt x="88" y="16"/>
                      <a:pt x="92" y="15"/>
                    </a:cubicBezTo>
                    <a:cubicBezTo>
                      <a:pt x="112" y="13"/>
                      <a:pt x="131" y="13"/>
                      <a:pt x="151" y="14"/>
                    </a:cubicBezTo>
                    <a:cubicBezTo>
                      <a:pt x="172" y="16"/>
                      <a:pt x="193" y="18"/>
                      <a:pt x="214" y="17"/>
                    </a:cubicBezTo>
                    <a:cubicBezTo>
                      <a:pt x="234" y="15"/>
                      <a:pt x="254" y="16"/>
                      <a:pt x="274" y="17"/>
                    </a:cubicBezTo>
                    <a:cubicBezTo>
                      <a:pt x="285" y="17"/>
                      <a:pt x="296" y="20"/>
                      <a:pt x="307" y="21"/>
                    </a:cubicBezTo>
                    <a:cubicBezTo>
                      <a:pt x="319" y="23"/>
                      <a:pt x="331" y="23"/>
                      <a:pt x="343" y="20"/>
                    </a:cubicBezTo>
                    <a:cubicBezTo>
                      <a:pt x="346" y="20"/>
                      <a:pt x="349" y="19"/>
                      <a:pt x="353" y="19"/>
                    </a:cubicBezTo>
                    <a:cubicBezTo>
                      <a:pt x="370" y="18"/>
                      <a:pt x="388" y="17"/>
                      <a:pt x="406" y="17"/>
                    </a:cubicBezTo>
                    <a:cubicBezTo>
                      <a:pt x="411" y="16"/>
                      <a:pt x="415" y="16"/>
                      <a:pt x="420" y="15"/>
                    </a:cubicBezTo>
                    <a:cubicBezTo>
                      <a:pt x="434" y="12"/>
                      <a:pt x="449" y="14"/>
                      <a:pt x="463" y="13"/>
                    </a:cubicBezTo>
                    <a:cubicBezTo>
                      <a:pt x="482" y="12"/>
                      <a:pt x="502" y="10"/>
                      <a:pt x="521" y="8"/>
                    </a:cubicBezTo>
                    <a:cubicBezTo>
                      <a:pt x="524" y="8"/>
                      <a:pt x="526" y="7"/>
                      <a:pt x="529" y="7"/>
                    </a:cubicBezTo>
                    <a:cubicBezTo>
                      <a:pt x="541" y="7"/>
                      <a:pt x="553" y="6"/>
                      <a:pt x="565" y="5"/>
                    </a:cubicBezTo>
                    <a:cubicBezTo>
                      <a:pt x="573" y="5"/>
                      <a:pt x="581" y="6"/>
                      <a:pt x="589" y="6"/>
                    </a:cubicBezTo>
                    <a:cubicBezTo>
                      <a:pt x="605" y="5"/>
                      <a:pt x="622" y="5"/>
                      <a:pt x="638" y="5"/>
                    </a:cubicBezTo>
                    <a:cubicBezTo>
                      <a:pt x="655" y="5"/>
                      <a:pt x="671" y="6"/>
                      <a:pt x="687" y="6"/>
                    </a:cubicBezTo>
                    <a:cubicBezTo>
                      <a:pt x="695" y="6"/>
                      <a:pt x="703" y="8"/>
                      <a:pt x="710" y="4"/>
                    </a:cubicBezTo>
                    <a:cubicBezTo>
                      <a:pt x="719" y="8"/>
                      <a:pt x="728" y="5"/>
                      <a:pt x="737" y="5"/>
                    </a:cubicBezTo>
                    <a:cubicBezTo>
                      <a:pt x="757" y="6"/>
                      <a:pt x="777" y="6"/>
                      <a:pt x="796" y="7"/>
                    </a:cubicBezTo>
                    <a:cubicBezTo>
                      <a:pt x="811" y="7"/>
                      <a:pt x="826" y="8"/>
                      <a:pt x="841" y="9"/>
                    </a:cubicBezTo>
                    <a:cubicBezTo>
                      <a:pt x="858" y="9"/>
                      <a:pt x="875" y="10"/>
                      <a:pt x="892" y="10"/>
                    </a:cubicBezTo>
                    <a:cubicBezTo>
                      <a:pt x="902" y="10"/>
                      <a:pt x="911" y="11"/>
                      <a:pt x="921" y="10"/>
                    </a:cubicBezTo>
                    <a:cubicBezTo>
                      <a:pt x="932" y="10"/>
                      <a:pt x="943" y="12"/>
                      <a:pt x="955" y="12"/>
                    </a:cubicBezTo>
                    <a:cubicBezTo>
                      <a:pt x="967" y="11"/>
                      <a:pt x="978" y="13"/>
                      <a:pt x="990" y="14"/>
                    </a:cubicBezTo>
                    <a:cubicBezTo>
                      <a:pt x="996" y="14"/>
                      <a:pt x="1003" y="14"/>
                      <a:pt x="1009" y="12"/>
                    </a:cubicBezTo>
                    <a:cubicBezTo>
                      <a:pt x="1015" y="11"/>
                      <a:pt x="1021" y="11"/>
                      <a:pt x="1027" y="12"/>
                    </a:cubicBezTo>
                    <a:cubicBezTo>
                      <a:pt x="1043" y="14"/>
                      <a:pt x="1058" y="13"/>
                      <a:pt x="1073" y="12"/>
                    </a:cubicBezTo>
                    <a:cubicBezTo>
                      <a:pt x="1078" y="11"/>
                      <a:pt x="1082" y="12"/>
                      <a:pt x="1086" y="11"/>
                    </a:cubicBezTo>
                    <a:cubicBezTo>
                      <a:pt x="1106" y="8"/>
                      <a:pt x="1126" y="10"/>
                      <a:pt x="1146" y="11"/>
                    </a:cubicBezTo>
                    <a:cubicBezTo>
                      <a:pt x="1162" y="11"/>
                      <a:pt x="1177" y="10"/>
                      <a:pt x="1192" y="9"/>
                    </a:cubicBezTo>
                    <a:cubicBezTo>
                      <a:pt x="1207" y="9"/>
                      <a:pt x="1222" y="10"/>
                      <a:pt x="1237" y="10"/>
                    </a:cubicBezTo>
                    <a:cubicBezTo>
                      <a:pt x="1252" y="9"/>
                      <a:pt x="1267" y="8"/>
                      <a:pt x="1282" y="7"/>
                    </a:cubicBezTo>
                    <a:cubicBezTo>
                      <a:pt x="1293" y="6"/>
                      <a:pt x="1305" y="6"/>
                      <a:pt x="1316" y="6"/>
                    </a:cubicBezTo>
                    <a:cubicBezTo>
                      <a:pt x="1329" y="6"/>
                      <a:pt x="1341" y="7"/>
                      <a:pt x="1354" y="7"/>
                    </a:cubicBezTo>
                    <a:cubicBezTo>
                      <a:pt x="1354" y="7"/>
                      <a:pt x="1355" y="7"/>
                      <a:pt x="1355" y="7"/>
                    </a:cubicBezTo>
                    <a:cubicBezTo>
                      <a:pt x="1366" y="3"/>
                      <a:pt x="1377" y="6"/>
                      <a:pt x="1389" y="6"/>
                    </a:cubicBezTo>
                    <a:cubicBezTo>
                      <a:pt x="1400" y="6"/>
                      <a:pt x="1412" y="6"/>
                      <a:pt x="1424" y="6"/>
                    </a:cubicBezTo>
                    <a:cubicBezTo>
                      <a:pt x="1432" y="6"/>
                      <a:pt x="1440" y="5"/>
                      <a:pt x="1449" y="4"/>
                    </a:cubicBezTo>
                    <a:cubicBezTo>
                      <a:pt x="1456" y="4"/>
                      <a:pt x="1464" y="5"/>
                      <a:pt x="1472" y="5"/>
                    </a:cubicBezTo>
                    <a:cubicBezTo>
                      <a:pt x="1474" y="5"/>
                      <a:pt x="1475" y="5"/>
                      <a:pt x="1476" y="5"/>
                    </a:cubicBezTo>
                    <a:cubicBezTo>
                      <a:pt x="1499" y="0"/>
                      <a:pt x="1523" y="4"/>
                      <a:pt x="1546" y="3"/>
                    </a:cubicBezTo>
                    <a:cubicBezTo>
                      <a:pt x="1572" y="2"/>
                      <a:pt x="1598" y="2"/>
                      <a:pt x="1624" y="2"/>
                    </a:cubicBezTo>
                    <a:cubicBezTo>
                      <a:pt x="1630" y="2"/>
                      <a:pt x="1636" y="4"/>
                      <a:pt x="1641" y="4"/>
                    </a:cubicBezTo>
                    <a:cubicBezTo>
                      <a:pt x="1647" y="5"/>
                      <a:pt x="1653" y="5"/>
                      <a:pt x="1659" y="4"/>
                    </a:cubicBezTo>
                    <a:cubicBezTo>
                      <a:pt x="1669" y="2"/>
                      <a:pt x="1678" y="3"/>
                      <a:pt x="1688" y="4"/>
                    </a:cubicBezTo>
                    <a:cubicBezTo>
                      <a:pt x="1698" y="5"/>
                      <a:pt x="1708" y="4"/>
                      <a:pt x="1718" y="4"/>
                    </a:cubicBezTo>
                    <a:cubicBezTo>
                      <a:pt x="1722" y="4"/>
                      <a:pt x="1725" y="4"/>
                      <a:pt x="1728" y="4"/>
                    </a:cubicBezTo>
                    <a:cubicBezTo>
                      <a:pt x="1732" y="4"/>
                      <a:pt x="1736" y="5"/>
                      <a:pt x="1739" y="5"/>
                    </a:cubicBezTo>
                    <a:cubicBezTo>
                      <a:pt x="1754" y="2"/>
                      <a:pt x="1769" y="6"/>
                      <a:pt x="1784" y="4"/>
                    </a:cubicBezTo>
                    <a:cubicBezTo>
                      <a:pt x="1792" y="2"/>
                      <a:pt x="1801" y="5"/>
                      <a:pt x="1810" y="6"/>
                    </a:cubicBezTo>
                    <a:cubicBezTo>
                      <a:pt x="1826" y="6"/>
                      <a:pt x="1843" y="6"/>
                      <a:pt x="1860" y="6"/>
                    </a:cubicBezTo>
                    <a:cubicBezTo>
                      <a:pt x="1865" y="6"/>
                      <a:pt x="1870" y="5"/>
                      <a:pt x="1875" y="6"/>
                    </a:cubicBezTo>
                    <a:cubicBezTo>
                      <a:pt x="1890" y="6"/>
                      <a:pt x="1905" y="8"/>
                      <a:pt x="1920" y="8"/>
                    </a:cubicBezTo>
                    <a:cubicBezTo>
                      <a:pt x="1939" y="8"/>
                      <a:pt x="1957" y="7"/>
                      <a:pt x="1976" y="6"/>
                    </a:cubicBezTo>
                    <a:cubicBezTo>
                      <a:pt x="1986" y="5"/>
                      <a:pt x="1997" y="5"/>
                      <a:pt x="2007" y="4"/>
                    </a:cubicBezTo>
                    <a:cubicBezTo>
                      <a:pt x="2009" y="4"/>
                      <a:pt x="2011" y="5"/>
                      <a:pt x="2015" y="5"/>
                    </a:cubicBezTo>
                    <a:cubicBezTo>
                      <a:pt x="2012" y="10"/>
                      <a:pt x="2009" y="13"/>
                      <a:pt x="2006" y="16"/>
                    </a:cubicBezTo>
                    <a:cubicBezTo>
                      <a:pt x="1998" y="24"/>
                      <a:pt x="1990" y="32"/>
                      <a:pt x="1984" y="40"/>
                    </a:cubicBezTo>
                    <a:cubicBezTo>
                      <a:pt x="1972" y="58"/>
                      <a:pt x="1961" y="76"/>
                      <a:pt x="1949" y="94"/>
                    </a:cubicBezTo>
                    <a:cubicBezTo>
                      <a:pt x="1949" y="96"/>
                      <a:pt x="1948" y="97"/>
                      <a:pt x="1947" y="99"/>
                    </a:cubicBezTo>
                    <a:cubicBezTo>
                      <a:pt x="1944" y="112"/>
                      <a:pt x="1936" y="114"/>
                      <a:pt x="1924" y="114"/>
                    </a:cubicBezTo>
                    <a:cubicBezTo>
                      <a:pt x="1887" y="113"/>
                      <a:pt x="1850" y="114"/>
                      <a:pt x="1813" y="114"/>
                    </a:cubicBezTo>
                    <a:cubicBezTo>
                      <a:pt x="1805" y="114"/>
                      <a:pt x="1797" y="115"/>
                      <a:pt x="1789" y="115"/>
                    </a:cubicBezTo>
                    <a:cubicBezTo>
                      <a:pt x="1779" y="116"/>
                      <a:pt x="1768" y="116"/>
                      <a:pt x="1758" y="116"/>
                    </a:cubicBezTo>
                    <a:cubicBezTo>
                      <a:pt x="1748" y="116"/>
                      <a:pt x="1737" y="117"/>
                      <a:pt x="1727" y="117"/>
                    </a:cubicBezTo>
                    <a:cubicBezTo>
                      <a:pt x="1715" y="118"/>
                      <a:pt x="1703" y="116"/>
                      <a:pt x="1691" y="117"/>
                    </a:cubicBezTo>
                    <a:cubicBezTo>
                      <a:pt x="1671" y="118"/>
                      <a:pt x="1650" y="114"/>
                      <a:pt x="1629" y="118"/>
                    </a:cubicBezTo>
                    <a:cubicBezTo>
                      <a:pt x="1620" y="120"/>
                      <a:pt x="1612" y="119"/>
                      <a:pt x="1603" y="120"/>
                    </a:cubicBezTo>
                    <a:cubicBezTo>
                      <a:pt x="1596" y="121"/>
                      <a:pt x="1588" y="121"/>
                      <a:pt x="1581" y="119"/>
                    </a:cubicBezTo>
                    <a:cubicBezTo>
                      <a:pt x="1577" y="118"/>
                      <a:pt x="1572" y="120"/>
                      <a:pt x="1568" y="120"/>
                    </a:cubicBezTo>
                    <a:cubicBezTo>
                      <a:pt x="1553" y="121"/>
                      <a:pt x="1539" y="122"/>
                      <a:pt x="1524" y="122"/>
                    </a:cubicBezTo>
                    <a:cubicBezTo>
                      <a:pt x="1507" y="123"/>
                      <a:pt x="1490" y="124"/>
                      <a:pt x="1472" y="124"/>
                    </a:cubicBezTo>
                    <a:cubicBezTo>
                      <a:pt x="1455" y="124"/>
                      <a:pt x="1437" y="123"/>
                      <a:pt x="1420" y="123"/>
                    </a:cubicBezTo>
                    <a:cubicBezTo>
                      <a:pt x="1412" y="123"/>
                      <a:pt x="1403" y="122"/>
                      <a:pt x="1395" y="124"/>
                    </a:cubicBezTo>
                    <a:cubicBezTo>
                      <a:pt x="1385" y="126"/>
                      <a:pt x="1374" y="126"/>
                      <a:pt x="1363" y="126"/>
                    </a:cubicBezTo>
                    <a:cubicBezTo>
                      <a:pt x="1360" y="126"/>
                      <a:pt x="1356" y="125"/>
                      <a:pt x="1352" y="125"/>
                    </a:cubicBezTo>
                    <a:cubicBezTo>
                      <a:pt x="1350" y="125"/>
                      <a:pt x="1348" y="124"/>
                      <a:pt x="1346" y="124"/>
                    </a:cubicBezTo>
                    <a:cubicBezTo>
                      <a:pt x="1314" y="128"/>
                      <a:pt x="1281" y="126"/>
                      <a:pt x="1249" y="126"/>
                    </a:cubicBezTo>
                    <a:cubicBezTo>
                      <a:pt x="1248" y="126"/>
                      <a:pt x="1247" y="125"/>
                      <a:pt x="1246" y="125"/>
                    </a:cubicBezTo>
                    <a:cubicBezTo>
                      <a:pt x="1228" y="131"/>
                      <a:pt x="1210" y="127"/>
                      <a:pt x="1191" y="128"/>
                    </a:cubicBezTo>
                    <a:cubicBezTo>
                      <a:pt x="1174" y="129"/>
                      <a:pt x="1156" y="129"/>
                      <a:pt x="1138" y="129"/>
                    </a:cubicBezTo>
                    <a:cubicBezTo>
                      <a:pt x="1125" y="129"/>
                      <a:pt x="1111" y="130"/>
                      <a:pt x="1097" y="130"/>
                    </a:cubicBezTo>
                    <a:cubicBezTo>
                      <a:pt x="1096" y="130"/>
                      <a:pt x="1095" y="131"/>
                      <a:pt x="1093" y="130"/>
                    </a:cubicBezTo>
                    <a:cubicBezTo>
                      <a:pt x="1068" y="129"/>
                      <a:pt x="1042" y="130"/>
                      <a:pt x="1016" y="130"/>
                    </a:cubicBezTo>
                    <a:cubicBezTo>
                      <a:pt x="998" y="130"/>
                      <a:pt x="980" y="130"/>
                      <a:pt x="962" y="130"/>
                    </a:cubicBezTo>
                    <a:cubicBezTo>
                      <a:pt x="960" y="130"/>
                      <a:pt x="957" y="130"/>
                      <a:pt x="955" y="130"/>
                    </a:cubicBezTo>
                    <a:cubicBezTo>
                      <a:pt x="947" y="129"/>
                      <a:pt x="939" y="129"/>
                      <a:pt x="931" y="129"/>
                    </a:cubicBezTo>
                    <a:cubicBezTo>
                      <a:pt x="919" y="128"/>
                      <a:pt x="907" y="128"/>
                      <a:pt x="896" y="129"/>
                    </a:cubicBezTo>
                    <a:cubicBezTo>
                      <a:pt x="883" y="129"/>
                      <a:pt x="870" y="129"/>
                      <a:pt x="858" y="130"/>
                    </a:cubicBezTo>
                    <a:cubicBezTo>
                      <a:pt x="855" y="130"/>
                      <a:pt x="852" y="130"/>
                      <a:pt x="849" y="130"/>
                    </a:cubicBezTo>
                    <a:cubicBezTo>
                      <a:pt x="833" y="131"/>
                      <a:pt x="818" y="132"/>
                      <a:pt x="803" y="132"/>
                    </a:cubicBezTo>
                    <a:cubicBezTo>
                      <a:pt x="782" y="132"/>
                      <a:pt x="760" y="131"/>
                      <a:pt x="739" y="131"/>
                    </a:cubicBezTo>
                    <a:cubicBezTo>
                      <a:pt x="725" y="131"/>
                      <a:pt x="711" y="132"/>
                      <a:pt x="697" y="132"/>
                    </a:cubicBezTo>
                    <a:cubicBezTo>
                      <a:pt x="690" y="133"/>
                      <a:pt x="683" y="133"/>
                      <a:pt x="675" y="133"/>
                    </a:cubicBezTo>
                    <a:cubicBezTo>
                      <a:pt x="660" y="134"/>
                      <a:pt x="644" y="133"/>
                      <a:pt x="629" y="133"/>
                    </a:cubicBezTo>
                    <a:cubicBezTo>
                      <a:pt x="625" y="133"/>
                      <a:pt x="621" y="132"/>
                      <a:pt x="617" y="132"/>
                    </a:cubicBezTo>
                    <a:cubicBezTo>
                      <a:pt x="596" y="131"/>
                      <a:pt x="576" y="131"/>
                      <a:pt x="555" y="127"/>
                    </a:cubicBezTo>
                    <a:cubicBezTo>
                      <a:pt x="554" y="127"/>
                      <a:pt x="552" y="127"/>
                      <a:pt x="550" y="127"/>
                    </a:cubicBezTo>
                    <a:cubicBezTo>
                      <a:pt x="541" y="130"/>
                      <a:pt x="533" y="131"/>
                      <a:pt x="523" y="130"/>
                    </a:cubicBezTo>
                    <a:cubicBezTo>
                      <a:pt x="518" y="130"/>
                      <a:pt x="512" y="131"/>
                      <a:pt x="507" y="131"/>
                    </a:cubicBezTo>
                    <a:cubicBezTo>
                      <a:pt x="506" y="131"/>
                      <a:pt x="505" y="130"/>
                      <a:pt x="504" y="131"/>
                    </a:cubicBezTo>
                    <a:cubicBezTo>
                      <a:pt x="495" y="131"/>
                      <a:pt x="486" y="132"/>
                      <a:pt x="477" y="132"/>
                    </a:cubicBezTo>
                    <a:cubicBezTo>
                      <a:pt x="467" y="132"/>
                      <a:pt x="457" y="133"/>
                      <a:pt x="446" y="130"/>
                    </a:cubicBezTo>
                    <a:cubicBezTo>
                      <a:pt x="442" y="129"/>
                      <a:pt x="437" y="130"/>
                      <a:pt x="433" y="131"/>
                    </a:cubicBezTo>
                    <a:cubicBezTo>
                      <a:pt x="421" y="131"/>
                      <a:pt x="409" y="131"/>
                      <a:pt x="398" y="132"/>
                    </a:cubicBezTo>
                    <a:cubicBezTo>
                      <a:pt x="389" y="132"/>
                      <a:pt x="381" y="133"/>
                      <a:pt x="373" y="134"/>
                    </a:cubicBezTo>
                    <a:cubicBezTo>
                      <a:pt x="370" y="134"/>
                      <a:pt x="367" y="134"/>
                      <a:pt x="365" y="134"/>
                    </a:cubicBezTo>
                    <a:cubicBezTo>
                      <a:pt x="355" y="134"/>
                      <a:pt x="346" y="132"/>
                      <a:pt x="337" y="133"/>
                    </a:cubicBezTo>
                    <a:cubicBezTo>
                      <a:pt x="330" y="134"/>
                      <a:pt x="322" y="134"/>
                      <a:pt x="315" y="135"/>
                    </a:cubicBezTo>
                    <a:cubicBezTo>
                      <a:pt x="309" y="136"/>
                      <a:pt x="304" y="139"/>
                      <a:pt x="298" y="135"/>
                    </a:cubicBezTo>
                    <a:cubicBezTo>
                      <a:pt x="296" y="134"/>
                      <a:pt x="292" y="135"/>
                      <a:pt x="290" y="136"/>
                    </a:cubicBezTo>
                    <a:cubicBezTo>
                      <a:pt x="283" y="138"/>
                      <a:pt x="277" y="137"/>
                      <a:pt x="270" y="137"/>
                    </a:cubicBezTo>
                    <a:cubicBezTo>
                      <a:pt x="259" y="135"/>
                      <a:pt x="248" y="138"/>
                      <a:pt x="238" y="139"/>
                    </a:cubicBezTo>
                    <a:cubicBezTo>
                      <a:pt x="235" y="140"/>
                      <a:pt x="232" y="141"/>
                      <a:pt x="228" y="140"/>
                    </a:cubicBezTo>
                    <a:cubicBezTo>
                      <a:pt x="226" y="140"/>
                      <a:pt x="223" y="139"/>
                      <a:pt x="221" y="140"/>
                    </a:cubicBezTo>
                    <a:cubicBezTo>
                      <a:pt x="213" y="144"/>
                      <a:pt x="205" y="142"/>
                      <a:pt x="196" y="142"/>
                    </a:cubicBezTo>
                    <a:cubicBezTo>
                      <a:pt x="187" y="142"/>
                      <a:pt x="177" y="143"/>
                      <a:pt x="168" y="142"/>
                    </a:cubicBezTo>
                    <a:cubicBezTo>
                      <a:pt x="149" y="140"/>
                      <a:pt x="130" y="143"/>
                      <a:pt x="111" y="142"/>
                    </a:cubicBezTo>
                    <a:cubicBezTo>
                      <a:pt x="107" y="142"/>
                      <a:pt x="103" y="144"/>
                      <a:pt x="99" y="145"/>
                    </a:cubicBezTo>
                    <a:cubicBezTo>
                      <a:pt x="97" y="145"/>
                      <a:pt x="95" y="145"/>
                      <a:pt x="93" y="145"/>
                    </a:cubicBezTo>
                    <a:cubicBezTo>
                      <a:pt x="93" y="144"/>
                      <a:pt x="93" y="144"/>
                      <a:pt x="93" y="143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42" name="Freeform 13"/>
              <p:cNvSpPr>
                <a:spLocks noEditPoints="1"/>
              </p:cNvSpPr>
              <p:nvPr/>
            </p:nvSpPr>
            <p:spPr bwMode="auto">
              <a:xfrm>
                <a:off x="2186" y="1647"/>
                <a:ext cx="456" cy="418"/>
              </a:xfrm>
              <a:custGeom>
                <a:avLst/>
                <a:gdLst>
                  <a:gd name="T0" fmla="*/ 202 w 552"/>
                  <a:gd name="T1" fmla="*/ 14 h 506"/>
                  <a:gd name="T2" fmla="*/ 308 w 552"/>
                  <a:gd name="T3" fmla="*/ 1 h 506"/>
                  <a:gd name="T4" fmla="*/ 391 w 552"/>
                  <a:gd name="T5" fmla="*/ 13 h 506"/>
                  <a:gd name="T6" fmla="*/ 422 w 552"/>
                  <a:gd name="T7" fmla="*/ 52 h 506"/>
                  <a:gd name="T8" fmla="*/ 468 w 552"/>
                  <a:gd name="T9" fmla="*/ 72 h 506"/>
                  <a:gd name="T10" fmla="*/ 478 w 552"/>
                  <a:gd name="T11" fmla="*/ 91 h 506"/>
                  <a:gd name="T12" fmla="*/ 489 w 552"/>
                  <a:gd name="T13" fmla="*/ 136 h 506"/>
                  <a:gd name="T14" fmla="*/ 535 w 552"/>
                  <a:gd name="T15" fmla="*/ 201 h 506"/>
                  <a:gd name="T16" fmla="*/ 522 w 552"/>
                  <a:gd name="T17" fmla="*/ 250 h 506"/>
                  <a:gd name="T18" fmla="*/ 534 w 552"/>
                  <a:gd name="T19" fmla="*/ 283 h 506"/>
                  <a:gd name="T20" fmla="*/ 552 w 552"/>
                  <a:gd name="T21" fmla="*/ 307 h 506"/>
                  <a:gd name="T22" fmla="*/ 514 w 552"/>
                  <a:gd name="T23" fmla="*/ 347 h 506"/>
                  <a:gd name="T24" fmla="*/ 522 w 552"/>
                  <a:gd name="T25" fmla="*/ 393 h 506"/>
                  <a:gd name="T26" fmla="*/ 475 w 552"/>
                  <a:gd name="T27" fmla="*/ 405 h 506"/>
                  <a:gd name="T28" fmla="*/ 456 w 552"/>
                  <a:gd name="T29" fmla="*/ 444 h 506"/>
                  <a:gd name="T30" fmla="*/ 417 w 552"/>
                  <a:gd name="T31" fmla="*/ 467 h 506"/>
                  <a:gd name="T32" fmla="*/ 343 w 552"/>
                  <a:gd name="T33" fmla="*/ 491 h 506"/>
                  <a:gd name="T34" fmla="*/ 271 w 552"/>
                  <a:gd name="T35" fmla="*/ 504 h 506"/>
                  <a:gd name="T36" fmla="*/ 169 w 552"/>
                  <a:gd name="T37" fmla="*/ 489 h 506"/>
                  <a:gd name="T38" fmla="*/ 83 w 552"/>
                  <a:gd name="T39" fmla="*/ 434 h 506"/>
                  <a:gd name="T40" fmla="*/ 37 w 552"/>
                  <a:gd name="T41" fmla="*/ 370 h 506"/>
                  <a:gd name="T42" fmla="*/ 7 w 552"/>
                  <a:gd name="T43" fmla="*/ 304 h 506"/>
                  <a:gd name="T44" fmla="*/ 7 w 552"/>
                  <a:gd name="T45" fmla="*/ 266 h 506"/>
                  <a:gd name="T46" fmla="*/ 3 w 552"/>
                  <a:gd name="T47" fmla="*/ 242 h 506"/>
                  <a:gd name="T48" fmla="*/ 8 w 552"/>
                  <a:gd name="T49" fmla="*/ 193 h 506"/>
                  <a:gd name="T50" fmla="*/ 70 w 552"/>
                  <a:gd name="T51" fmla="*/ 92 h 506"/>
                  <a:gd name="T52" fmla="*/ 129 w 552"/>
                  <a:gd name="T53" fmla="*/ 53 h 506"/>
                  <a:gd name="T54" fmla="*/ 182 w 552"/>
                  <a:gd name="T55" fmla="*/ 25 h 506"/>
                  <a:gd name="T56" fmla="*/ 348 w 552"/>
                  <a:gd name="T57" fmla="*/ 125 h 506"/>
                  <a:gd name="T58" fmla="*/ 353 w 552"/>
                  <a:gd name="T59" fmla="*/ 196 h 506"/>
                  <a:gd name="T60" fmla="*/ 364 w 552"/>
                  <a:gd name="T61" fmla="*/ 194 h 506"/>
                  <a:gd name="T62" fmla="*/ 362 w 552"/>
                  <a:gd name="T63" fmla="*/ 119 h 506"/>
                  <a:gd name="T64" fmla="*/ 333 w 552"/>
                  <a:gd name="T65" fmla="*/ 79 h 506"/>
                  <a:gd name="T66" fmla="*/ 348 w 552"/>
                  <a:gd name="T67" fmla="*/ 125 h 506"/>
                  <a:gd name="T68" fmla="*/ 433 w 552"/>
                  <a:gd name="T69" fmla="*/ 449 h 506"/>
                  <a:gd name="T70" fmla="*/ 430 w 552"/>
                  <a:gd name="T71" fmla="*/ 389 h 506"/>
                  <a:gd name="T72" fmla="*/ 410 w 552"/>
                  <a:gd name="T73" fmla="*/ 352 h 506"/>
                  <a:gd name="T74" fmla="*/ 396 w 552"/>
                  <a:gd name="T75" fmla="*/ 351 h 506"/>
                  <a:gd name="T76" fmla="*/ 403 w 552"/>
                  <a:gd name="T77" fmla="*/ 363 h 506"/>
                  <a:gd name="T78" fmla="*/ 405 w 552"/>
                  <a:gd name="T79" fmla="*/ 385 h 506"/>
                  <a:gd name="T80" fmla="*/ 392 w 552"/>
                  <a:gd name="T81" fmla="*/ 412 h 506"/>
                  <a:gd name="T82" fmla="*/ 416 w 552"/>
                  <a:gd name="T83" fmla="*/ 450 h 506"/>
                  <a:gd name="T84" fmla="*/ 175 w 552"/>
                  <a:gd name="T85" fmla="*/ 381 h 506"/>
                  <a:gd name="T86" fmla="*/ 156 w 552"/>
                  <a:gd name="T87" fmla="*/ 299 h 506"/>
                  <a:gd name="T88" fmla="*/ 154 w 552"/>
                  <a:gd name="T89" fmla="*/ 263 h 506"/>
                  <a:gd name="T90" fmla="*/ 147 w 552"/>
                  <a:gd name="T91" fmla="*/ 299 h 506"/>
                  <a:gd name="T92" fmla="*/ 175 w 552"/>
                  <a:gd name="T93" fmla="*/ 381 h 506"/>
                  <a:gd name="T94" fmla="*/ 273 w 552"/>
                  <a:gd name="T95" fmla="*/ 336 h 506"/>
                  <a:gd name="T96" fmla="*/ 266 w 552"/>
                  <a:gd name="T97" fmla="*/ 291 h 5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552" h="506">
                    <a:moveTo>
                      <a:pt x="193" y="22"/>
                    </a:moveTo>
                    <a:cubicBezTo>
                      <a:pt x="193" y="18"/>
                      <a:pt x="198" y="16"/>
                      <a:pt x="202" y="14"/>
                    </a:cubicBezTo>
                    <a:cubicBezTo>
                      <a:pt x="219" y="9"/>
                      <a:pt x="235" y="4"/>
                      <a:pt x="252" y="3"/>
                    </a:cubicBezTo>
                    <a:cubicBezTo>
                      <a:pt x="271" y="2"/>
                      <a:pt x="290" y="0"/>
                      <a:pt x="308" y="1"/>
                    </a:cubicBezTo>
                    <a:cubicBezTo>
                      <a:pt x="323" y="1"/>
                      <a:pt x="337" y="0"/>
                      <a:pt x="351" y="2"/>
                    </a:cubicBezTo>
                    <a:cubicBezTo>
                      <a:pt x="365" y="4"/>
                      <a:pt x="378" y="9"/>
                      <a:pt x="391" y="13"/>
                    </a:cubicBezTo>
                    <a:cubicBezTo>
                      <a:pt x="398" y="15"/>
                      <a:pt x="399" y="22"/>
                      <a:pt x="402" y="27"/>
                    </a:cubicBezTo>
                    <a:cubicBezTo>
                      <a:pt x="406" y="38"/>
                      <a:pt x="413" y="46"/>
                      <a:pt x="422" y="52"/>
                    </a:cubicBezTo>
                    <a:cubicBezTo>
                      <a:pt x="430" y="59"/>
                      <a:pt x="441" y="63"/>
                      <a:pt x="451" y="68"/>
                    </a:cubicBezTo>
                    <a:cubicBezTo>
                      <a:pt x="456" y="70"/>
                      <a:pt x="462" y="71"/>
                      <a:pt x="468" y="72"/>
                    </a:cubicBezTo>
                    <a:cubicBezTo>
                      <a:pt x="471" y="73"/>
                      <a:pt x="475" y="74"/>
                      <a:pt x="479" y="75"/>
                    </a:cubicBezTo>
                    <a:cubicBezTo>
                      <a:pt x="478" y="82"/>
                      <a:pt x="478" y="87"/>
                      <a:pt x="478" y="91"/>
                    </a:cubicBezTo>
                    <a:cubicBezTo>
                      <a:pt x="477" y="99"/>
                      <a:pt x="479" y="105"/>
                      <a:pt x="482" y="112"/>
                    </a:cubicBezTo>
                    <a:cubicBezTo>
                      <a:pt x="486" y="119"/>
                      <a:pt x="487" y="128"/>
                      <a:pt x="489" y="136"/>
                    </a:cubicBezTo>
                    <a:cubicBezTo>
                      <a:pt x="495" y="156"/>
                      <a:pt x="503" y="174"/>
                      <a:pt x="517" y="189"/>
                    </a:cubicBezTo>
                    <a:cubicBezTo>
                      <a:pt x="522" y="194"/>
                      <a:pt x="528" y="197"/>
                      <a:pt x="535" y="201"/>
                    </a:cubicBezTo>
                    <a:cubicBezTo>
                      <a:pt x="532" y="205"/>
                      <a:pt x="530" y="208"/>
                      <a:pt x="527" y="211"/>
                    </a:cubicBezTo>
                    <a:cubicBezTo>
                      <a:pt x="516" y="224"/>
                      <a:pt x="514" y="236"/>
                      <a:pt x="522" y="250"/>
                    </a:cubicBezTo>
                    <a:cubicBezTo>
                      <a:pt x="522" y="251"/>
                      <a:pt x="523" y="252"/>
                      <a:pt x="523" y="252"/>
                    </a:cubicBezTo>
                    <a:cubicBezTo>
                      <a:pt x="522" y="264"/>
                      <a:pt x="531" y="273"/>
                      <a:pt x="534" y="283"/>
                    </a:cubicBezTo>
                    <a:cubicBezTo>
                      <a:pt x="535" y="285"/>
                      <a:pt x="536" y="287"/>
                      <a:pt x="537" y="288"/>
                    </a:cubicBezTo>
                    <a:cubicBezTo>
                      <a:pt x="542" y="294"/>
                      <a:pt x="547" y="300"/>
                      <a:pt x="552" y="307"/>
                    </a:cubicBezTo>
                    <a:cubicBezTo>
                      <a:pt x="548" y="309"/>
                      <a:pt x="544" y="311"/>
                      <a:pt x="541" y="312"/>
                    </a:cubicBezTo>
                    <a:cubicBezTo>
                      <a:pt x="523" y="317"/>
                      <a:pt x="516" y="330"/>
                      <a:pt x="514" y="347"/>
                    </a:cubicBezTo>
                    <a:cubicBezTo>
                      <a:pt x="513" y="359"/>
                      <a:pt x="514" y="371"/>
                      <a:pt x="519" y="382"/>
                    </a:cubicBezTo>
                    <a:cubicBezTo>
                      <a:pt x="521" y="385"/>
                      <a:pt x="521" y="389"/>
                      <a:pt x="522" y="393"/>
                    </a:cubicBezTo>
                    <a:cubicBezTo>
                      <a:pt x="516" y="394"/>
                      <a:pt x="510" y="395"/>
                      <a:pt x="504" y="395"/>
                    </a:cubicBezTo>
                    <a:cubicBezTo>
                      <a:pt x="494" y="396"/>
                      <a:pt x="484" y="400"/>
                      <a:pt x="475" y="405"/>
                    </a:cubicBezTo>
                    <a:cubicBezTo>
                      <a:pt x="469" y="408"/>
                      <a:pt x="467" y="412"/>
                      <a:pt x="468" y="418"/>
                    </a:cubicBezTo>
                    <a:cubicBezTo>
                      <a:pt x="470" y="429"/>
                      <a:pt x="465" y="437"/>
                      <a:pt x="456" y="444"/>
                    </a:cubicBezTo>
                    <a:cubicBezTo>
                      <a:pt x="449" y="449"/>
                      <a:pt x="442" y="454"/>
                      <a:pt x="435" y="459"/>
                    </a:cubicBezTo>
                    <a:cubicBezTo>
                      <a:pt x="429" y="462"/>
                      <a:pt x="423" y="465"/>
                      <a:pt x="417" y="467"/>
                    </a:cubicBezTo>
                    <a:cubicBezTo>
                      <a:pt x="403" y="472"/>
                      <a:pt x="390" y="480"/>
                      <a:pt x="375" y="482"/>
                    </a:cubicBezTo>
                    <a:cubicBezTo>
                      <a:pt x="364" y="484"/>
                      <a:pt x="354" y="488"/>
                      <a:pt x="343" y="491"/>
                    </a:cubicBezTo>
                    <a:cubicBezTo>
                      <a:pt x="328" y="496"/>
                      <a:pt x="312" y="497"/>
                      <a:pt x="297" y="500"/>
                    </a:cubicBezTo>
                    <a:cubicBezTo>
                      <a:pt x="288" y="501"/>
                      <a:pt x="280" y="503"/>
                      <a:pt x="271" y="504"/>
                    </a:cubicBezTo>
                    <a:cubicBezTo>
                      <a:pt x="250" y="506"/>
                      <a:pt x="229" y="503"/>
                      <a:pt x="207" y="500"/>
                    </a:cubicBezTo>
                    <a:cubicBezTo>
                      <a:pt x="194" y="497"/>
                      <a:pt x="181" y="495"/>
                      <a:pt x="169" y="489"/>
                    </a:cubicBezTo>
                    <a:cubicBezTo>
                      <a:pt x="151" y="481"/>
                      <a:pt x="134" y="473"/>
                      <a:pt x="118" y="461"/>
                    </a:cubicBezTo>
                    <a:cubicBezTo>
                      <a:pt x="106" y="453"/>
                      <a:pt x="95" y="443"/>
                      <a:pt x="83" y="434"/>
                    </a:cubicBezTo>
                    <a:cubicBezTo>
                      <a:pt x="72" y="424"/>
                      <a:pt x="63" y="412"/>
                      <a:pt x="56" y="400"/>
                    </a:cubicBezTo>
                    <a:cubicBezTo>
                      <a:pt x="51" y="389"/>
                      <a:pt x="43" y="380"/>
                      <a:pt x="37" y="370"/>
                    </a:cubicBezTo>
                    <a:cubicBezTo>
                      <a:pt x="30" y="358"/>
                      <a:pt x="21" y="347"/>
                      <a:pt x="18" y="332"/>
                    </a:cubicBezTo>
                    <a:cubicBezTo>
                      <a:pt x="16" y="323"/>
                      <a:pt x="10" y="314"/>
                      <a:pt x="7" y="304"/>
                    </a:cubicBezTo>
                    <a:cubicBezTo>
                      <a:pt x="4" y="294"/>
                      <a:pt x="0" y="283"/>
                      <a:pt x="7" y="272"/>
                    </a:cubicBezTo>
                    <a:cubicBezTo>
                      <a:pt x="8" y="270"/>
                      <a:pt x="8" y="268"/>
                      <a:pt x="7" y="266"/>
                    </a:cubicBezTo>
                    <a:cubicBezTo>
                      <a:pt x="7" y="256"/>
                      <a:pt x="6" y="256"/>
                      <a:pt x="12" y="247"/>
                    </a:cubicBezTo>
                    <a:cubicBezTo>
                      <a:pt x="9" y="246"/>
                      <a:pt x="6" y="244"/>
                      <a:pt x="3" y="242"/>
                    </a:cubicBezTo>
                    <a:cubicBezTo>
                      <a:pt x="3" y="233"/>
                      <a:pt x="3" y="224"/>
                      <a:pt x="4" y="215"/>
                    </a:cubicBezTo>
                    <a:cubicBezTo>
                      <a:pt x="4" y="208"/>
                      <a:pt x="5" y="200"/>
                      <a:pt x="8" y="193"/>
                    </a:cubicBezTo>
                    <a:cubicBezTo>
                      <a:pt x="13" y="178"/>
                      <a:pt x="18" y="164"/>
                      <a:pt x="25" y="150"/>
                    </a:cubicBezTo>
                    <a:cubicBezTo>
                      <a:pt x="36" y="127"/>
                      <a:pt x="51" y="108"/>
                      <a:pt x="70" y="92"/>
                    </a:cubicBezTo>
                    <a:cubicBezTo>
                      <a:pt x="78" y="85"/>
                      <a:pt x="87" y="80"/>
                      <a:pt x="95" y="75"/>
                    </a:cubicBezTo>
                    <a:cubicBezTo>
                      <a:pt x="106" y="68"/>
                      <a:pt x="117" y="60"/>
                      <a:pt x="129" y="53"/>
                    </a:cubicBezTo>
                    <a:cubicBezTo>
                      <a:pt x="141" y="46"/>
                      <a:pt x="153" y="40"/>
                      <a:pt x="165" y="34"/>
                    </a:cubicBezTo>
                    <a:cubicBezTo>
                      <a:pt x="171" y="31"/>
                      <a:pt x="176" y="27"/>
                      <a:pt x="182" y="25"/>
                    </a:cubicBezTo>
                    <a:cubicBezTo>
                      <a:pt x="185" y="23"/>
                      <a:pt x="188" y="23"/>
                      <a:pt x="193" y="22"/>
                    </a:cubicBezTo>
                    <a:close/>
                    <a:moveTo>
                      <a:pt x="348" y="125"/>
                    </a:moveTo>
                    <a:cubicBezTo>
                      <a:pt x="335" y="140"/>
                      <a:pt x="328" y="156"/>
                      <a:pt x="334" y="175"/>
                    </a:cubicBezTo>
                    <a:cubicBezTo>
                      <a:pt x="337" y="183"/>
                      <a:pt x="344" y="191"/>
                      <a:pt x="353" y="196"/>
                    </a:cubicBezTo>
                    <a:cubicBezTo>
                      <a:pt x="355" y="194"/>
                      <a:pt x="356" y="193"/>
                      <a:pt x="358" y="191"/>
                    </a:cubicBezTo>
                    <a:cubicBezTo>
                      <a:pt x="360" y="192"/>
                      <a:pt x="362" y="193"/>
                      <a:pt x="364" y="194"/>
                    </a:cubicBezTo>
                    <a:cubicBezTo>
                      <a:pt x="373" y="176"/>
                      <a:pt x="376" y="157"/>
                      <a:pt x="370" y="138"/>
                    </a:cubicBezTo>
                    <a:cubicBezTo>
                      <a:pt x="368" y="132"/>
                      <a:pt x="365" y="125"/>
                      <a:pt x="362" y="119"/>
                    </a:cubicBezTo>
                    <a:cubicBezTo>
                      <a:pt x="355" y="107"/>
                      <a:pt x="347" y="96"/>
                      <a:pt x="340" y="84"/>
                    </a:cubicBezTo>
                    <a:cubicBezTo>
                      <a:pt x="338" y="82"/>
                      <a:pt x="335" y="81"/>
                      <a:pt x="333" y="79"/>
                    </a:cubicBezTo>
                    <a:cubicBezTo>
                      <a:pt x="330" y="76"/>
                      <a:pt x="327" y="76"/>
                      <a:pt x="323" y="80"/>
                    </a:cubicBezTo>
                    <a:cubicBezTo>
                      <a:pt x="331" y="95"/>
                      <a:pt x="340" y="110"/>
                      <a:pt x="348" y="125"/>
                    </a:cubicBezTo>
                    <a:close/>
                    <a:moveTo>
                      <a:pt x="430" y="453"/>
                    </a:moveTo>
                    <a:cubicBezTo>
                      <a:pt x="431" y="452"/>
                      <a:pt x="432" y="451"/>
                      <a:pt x="433" y="449"/>
                    </a:cubicBezTo>
                    <a:cubicBezTo>
                      <a:pt x="433" y="448"/>
                      <a:pt x="434" y="446"/>
                      <a:pt x="434" y="445"/>
                    </a:cubicBezTo>
                    <a:cubicBezTo>
                      <a:pt x="437" y="426"/>
                      <a:pt x="438" y="407"/>
                      <a:pt x="430" y="389"/>
                    </a:cubicBezTo>
                    <a:cubicBezTo>
                      <a:pt x="428" y="384"/>
                      <a:pt x="426" y="380"/>
                      <a:pt x="425" y="375"/>
                    </a:cubicBezTo>
                    <a:cubicBezTo>
                      <a:pt x="422" y="366"/>
                      <a:pt x="417" y="359"/>
                      <a:pt x="410" y="352"/>
                    </a:cubicBezTo>
                    <a:cubicBezTo>
                      <a:pt x="408" y="350"/>
                      <a:pt x="406" y="349"/>
                      <a:pt x="403" y="348"/>
                    </a:cubicBezTo>
                    <a:cubicBezTo>
                      <a:pt x="401" y="348"/>
                      <a:pt x="398" y="350"/>
                      <a:pt x="396" y="351"/>
                    </a:cubicBezTo>
                    <a:cubicBezTo>
                      <a:pt x="395" y="353"/>
                      <a:pt x="396" y="356"/>
                      <a:pt x="397" y="358"/>
                    </a:cubicBezTo>
                    <a:cubicBezTo>
                      <a:pt x="398" y="360"/>
                      <a:pt x="401" y="361"/>
                      <a:pt x="403" y="363"/>
                    </a:cubicBezTo>
                    <a:cubicBezTo>
                      <a:pt x="408" y="368"/>
                      <a:pt x="412" y="374"/>
                      <a:pt x="413" y="381"/>
                    </a:cubicBezTo>
                    <a:cubicBezTo>
                      <a:pt x="410" y="383"/>
                      <a:pt x="407" y="384"/>
                      <a:pt x="405" y="385"/>
                    </a:cubicBezTo>
                    <a:cubicBezTo>
                      <a:pt x="403" y="389"/>
                      <a:pt x="403" y="394"/>
                      <a:pt x="401" y="395"/>
                    </a:cubicBezTo>
                    <a:cubicBezTo>
                      <a:pt x="396" y="400"/>
                      <a:pt x="394" y="406"/>
                      <a:pt x="392" y="412"/>
                    </a:cubicBezTo>
                    <a:cubicBezTo>
                      <a:pt x="389" y="420"/>
                      <a:pt x="391" y="427"/>
                      <a:pt x="395" y="433"/>
                    </a:cubicBezTo>
                    <a:cubicBezTo>
                      <a:pt x="400" y="441"/>
                      <a:pt x="408" y="446"/>
                      <a:pt x="416" y="450"/>
                    </a:cubicBezTo>
                    <a:cubicBezTo>
                      <a:pt x="422" y="446"/>
                      <a:pt x="425" y="452"/>
                      <a:pt x="430" y="453"/>
                    </a:cubicBezTo>
                    <a:close/>
                    <a:moveTo>
                      <a:pt x="175" y="381"/>
                    </a:moveTo>
                    <a:cubicBezTo>
                      <a:pt x="181" y="371"/>
                      <a:pt x="182" y="366"/>
                      <a:pt x="176" y="360"/>
                    </a:cubicBezTo>
                    <a:cubicBezTo>
                      <a:pt x="159" y="343"/>
                      <a:pt x="158" y="321"/>
                      <a:pt x="156" y="299"/>
                    </a:cubicBezTo>
                    <a:cubicBezTo>
                      <a:pt x="155" y="289"/>
                      <a:pt x="156" y="278"/>
                      <a:pt x="156" y="268"/>
                    </a:cubicBezTo>
                    <a:cubicBezTo>
                      <a:pt x="155" y="266"/>
                      <a:pt x="155" y="264"/>
                      <a:pt x="154" y="263"/>
                    </a:cubicBezTo>
                    <a:cubicBezTo>
                      <a:pt x="148" y="262"/>
                      <a:pt x="147" y="266"/>
                      <a:pt x="147" y="269"/>
                    </a:cubicBezTo>
                    <a:cubicBezTo>
                      <a:pt x="147" y="279"/>
                      <a:pt x="146" y="289"/>
                      <a:pt x="147" y="299"/>
                    </a:cubicBezTo>
                    <a:cubicBezTo>
                      <a:pt x="147" y="322"/>
                      <a:pt x="149" y="344"/>
                      <a:pt x="163" y="363"/>
                    </a:cubicBezTo>
                    <a:cubicBezTo>
                      <a:pt x="167" y="369"/>
                      <a:pt x="171" y="375"/>
                      <a:pt x="175" y="381"/>
                    </a:cubicBezTo>
                    <a:close/>
                    <a:moveTo>
                      <a:pt x="260" y="283"/>
                    </a:moveTo>
                    <a:cubicBezTo>
                      <a:pt x="254" y="294"/>
                      <a:pt x="261" y="325"/>
                      <a:pt x="273" y="336"/>
                    </a:cubicBezTo>
                    <a:cubicBezTo>
                      <a:pt x="278" y="330"/>
                      <a:pt x="276" y="323"/>
                      <a:pt x="274" y="317"/>
                    </a:cubicBezTo>
                    <a:cubicBezTo>
                      <a:pt x="270" y="309"/>
                      <a:pt x="267" y="300"/>
                      <a:pt x="266" y="291"/>
                    </a:cubicBezTo>
                    <a:cubicBezTo>
                      <a:pt x="266" y="287"/>
                      <a:pt x="265" y="283"/>
                      <a:pt x="260" y="283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43" name="Freeform 14"/>
              <p:cNvSpPr>
                <a:spLocks/>
              </p:cNvSpPr>
              <p:nvPr/>
            </p:nvSpPr>
            <p:spPr bwMode="auto">
              <a:xfrm>
                <a:off x="1625" y="2599"/>
                <a:ext cx="847" cy="269"/>
              </a:xfrm>
              <a:custGeom>
                <a:avLst/>
                <a:gdLst>
                  <a:gd name="T0" fmla="*/ 348 w 1026"/>
                  <a:gd name="T1" fmla="*/ 9 h 325"/>
                  <a:gd name="T2" fmla="*/ 324 w 1026"/>
                  <a:gd name="T3" fmla="*/ 12 h 325"/>
                  <a:gd name="T4" fmla="*/ 323 w 1026"/>
                  <a:gd name="T5" fmla="*/ 14 h 325"/>
                  <a:gd name="T6" fmla="*/ 334 w 1026"/>
                  <a:gd name="T7" fmla="*/ 17 h 325"/>
                  <a:gd name="T8" fmla="*/ 367 w 1026"/>
                  <a:gd name="T9" fmla="*/ 19 h 325"/>
                  <a:gd name="T10" fmla="*/ 380 w 1026"/>
                  <a:gd name="T11" fmla="*/ 17 h 325"/>
                  <a:gd name="T12" fmla="*/ 411 w 1026"/>
                  <a:gd name="T13" fmla="*/ 22 h 325"/>
                  <a:gd name="T14" fmla="*/ 449 w 1026"/>
                  <a:gd name="T15" fmla="*/ 44 h 325"/>
                  <a:gd name="T16" fmla="*/ 463 w 1026"/>
                  <a:gd name="T17" fmla="*/ 57 h 325"/>
                  <a:gd name="T18" fmla="*/ 498 w 1026"/>
                  <a:gd name="T19" fmla="*/ 97 h 325"/>
                  <a:gd name="T20" fmla="*/ 548 w 1026"/>
                  <a:gd name="T21" fmla="*/ 139 h 325"/>
                  <a:gd name="T22" fmla="*/ 569 w 1026"/>
                  <a:gd name="T23" fmla="*/ 151 h 325"/>
                  <a:gd name="T24" fmla="*/ 608 w 1026"/>
                  <a:gd name="T25" fmla="*/ 175 h 325"/>
                  <a:gd name="T26" fmla="*/ 642 w 1026"/>
                  <a:gd name="T27" fmla="*/ 190 h 325"/>
                  <a:gd name="T28" fmla="*/ 666 w 1026"/>
                  <a:gd name="T29" fmla="*/ 200 h 325"/>
                  <a:gd name="T30" fmla="*/ 671 w 1026"/>
                  <a:gd name="T31" fmla="*/ 202 h 325"/>
                  <a:gd name="T32" fmla="*/ 717 w 1026"/>
                  <a:gd name="T33" fmla="*/ 208 h 325"/>
                  <a:gd name="T34" fmla="*/ 757 w 1026"/>
                  <a:gd name="T35" fmla="*/ 211 h 325"/>
                  <a:gd name="T36" fmla="*/ 780 w 1026"/>
                  <a:gd name="T37" fmla="*/ 210 h 325"/>
                  <a:gd name="T38" fmla="*/ 847 w 1026"/>
                  <a:gd name="T39" fmla="*/ 199 h 325"/>
                  <a:gd name="T40" fmla="*/ 864 w 1026"/>
                  <a:gd name="T41" fmla="*/ 195 h 325"/>
                  <a:gd name="T42" fmla="*/ 879 w 1026"/>
                  <a:gd name="T43" fmla="*/ 189 h 325"/>
                  <a:gd name="T44" fmla="*/ 932 w 1026"/>
                  <a:gd name="T45" fmla="*/ 157 h 325"/>
                  <a:gd name="T46" fmla="*/ 958 w 1026"/>
                  <a:gd name="T47" fmla="*/ 158 h 325"/>
                  <a:gd name="T48" fmla="*/ 999 w 1026"/>
                  <a:gd name="T49" fmla="*/ 181 h 325"/>
                  <a:gd name="T50" fmla="*/ 1012 w 1026"/>
                  <a:gd name="T51" fmla="*/ 201 h 325"/>
                  <a:gd name="T52" fmla="*/ 1016 w 1026"/>
                  <a:gd name="T53" fmla="*/ 257 h 325"/>
                  <a:gd name="T54" fmla="*/ 1025 w 1026"/>
                  <a:gd name="T55" fmla="*/ 296 h 325"/>
                  <a:gd name="T56" fmla="*/ 1026 w 1026"/>
                  <a:gd name="T57" fmla="*/ 305 h 325"/>
                  <a:gd name="T58" fmla="*/ 985 w 1026"/>
                  <a:gd name="T59" fmla="*/ 305 h 325"/>
                  <a:gd name="T60" fmla="*/ 941 w 1026"/>
                  <a:gd name="T61" fmla="*/ 306 h 325"/>
                  <a:gd name="T62" fmla="*/ 902 w 1026"/>
                  <a:gd name="T63" fmla="*/ 307 h 325"/>
                  <a:gd name="T64" fmla="*/ 844 w 1026"/>
                  <a:gd name="T65" fmla="*/ 307 h 325"/>
                  <a:gd name="T66" fmla="*/ 779 w 1026"/>
                  <a:gd name="T67" fmla="*/ 308 h 325"/>
                  <a:gd name="T68" fmla="*/ 738 w 1026"/>
                  <a:gd name="T69" fmla="*/ 310 h 325"/>
                  <a:gd name="T70" fmla="*/ 711 w 1026"/>
                  <a:gd name="T71" fmla="*/ 311 h 325"/>
                  <a:gd name="T72" fmla="*/ 648 w 1026"/>
                  <a:gd name="T73" fmla="*/ 313 h 325"/>
                  <a:gd name="T74" fmla="*/ 559 w 1026"/>
                  <a:gd name="T75" fmla="*/ 317 h 325"/>
                  <a:gd name="T76" fmla="*/ 519 w 1026"/>
                  <a:gd name="T77" fmla="*/ 318 h 325"/>
                  <a:gd name="T78" fmla="*/ 467 w 1026"/>
                  <a:gd name="T79" fmla="*/ 321 h 325"/>
                  <a:gd name="T80" fmla="*/ 435 w 1026"/>
                  <a:gd name="T81" fmla="*/ 322 h 325"/>
                  <a:gd name="T82" fmla="*/ 352 w 1026"/>
                  <a:gd name="T83" fmla="*/ 325 h 325"/>
                  <a:gd name="T84" fmla="*/ 299 w 1026"/>
                  <a:gd name="T85" fmla="*/ 323 h 325"/>
                  <a:gd name="T86" fmla="*/ 271 w 1026"/>
                  <a:gd name="T87" fmla="*/ 323 h 325"/>
                  <a:gd name="T88" fmla="*/ 211 w 1026"/>
                  <a:gd name="T89" fmla="*/ 320 h 325"/>
                  <a:gd name="T90" fmla="*/ 157 w 1026"/>
                  <a:gd name="T91" fmla="*/ 319 h 325"/>
                  <a:gd name="T92" fmla="*/ 96 w 1026"/>
                  <a:gd name="T93" fmla="*/ 297 h 325"/>
                  <a:gd name="T94" fmla="*/ 65 w 1026"/>
                  <a:gd name="T95" fmla="*/ 272 h 325"/>
                  <a:gd name="T96" fmla="*/ 43 w 1026"/>
                  <a:gd name="T97" fmla="*/ 251 h 325"/>
                  <a:gd name="T98" fmla="*/ 13 w 1026"/>
                  <a:gd name="T99" fmla="*/ 213 h 325"/>
                  <a:gd name="T100" fmla="*/ 7 w 1026"/>
                  <a:gd name="T101" fmla="*/ 205 h 325"/>
                  <a:gd name="T102" fmla="*/ 9 w 1026"/>
                  <a:gd name="T103" fmla="*/ 175 h 325"/>
                  <a:gd name="T104" fmla="*/ 15 w 1026"/>
                  <a:gd name="T105" fmla="*/ 165 h 325"/>
                  <a:gd name="T106" fmla="*/ 63 w 1026"/>
                  <a:gd name="T107" fmla="*/ 107 h 325"/>
                  <a:gd name="T108" fmla="*/ 123 w 1026"/>
                  <a:gd name="T109" fmla="*/ 64 h 325"/>
                  <a:gd name="T110" fmla="*/ 189 w 1026"/>
                  <a:gd name="T111" fmla="*/ 31 h 325"/>
                  <a:gd name="T112" fmla="*/ 217 w 1026"/>
                  <a:gd name="T113" fmla="*/ 20 h 325"/>
                  <a:gd name="T114" fmla="*/ 259 w 1026"/>
                  <a:gd name="T115" fmla="*/ 8 h 325"/>
                  <a:gd name="T116" fmla="*/ 264 w 1026"/>
                  <a:gd name="T117" fmla="*/ 7 h 325"/>
                  <a:gd name="T118" fmla="*/ 305 w 1026"/>
                  <a:gd name="T119" fmla="*/ 1 h 325"/>
                  <a:gd name="T120" fmla="*/ 319 w 1026"/>
                  <a:gd name="T121" fmla="*/ 2 h 325"/>
                  <a:gd name="T122" fmla="*/ 348 w 1026"/>
                  <a:gd name="T123" fmla="*/ 7 h 325"/>
                  <a:gd name="T124" fmla="*/ 348 w 1026"/>
                  <a:gd name="T125" fmla="*/ 9 h 3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1026" h="325">
                    <a:moveTo>
                      <a:pt x="348" y="9"/>
                    </a:moveTo>
                    <a:cubicBezTo>
                      <a:pt x="340" y="10"/>
                      <a:pt x="332" y="11"/>
                      <a:pt x="324" y="12"/>
                    </a:cubicBezTo>
                    <a:cubicBezTo>
                      <a:pt x="324" y="13"/>
                      <a:pt x="324" y="13"/>
                      <a:pt x="323" y="14"/>
                    </a:cubicBezTo>
                    <a:cubicBezTo>
                      <a:pt x="327" y="15"/>
                      <a:pt x="331" y="16"/>
                      <a:pt x="334" y="17"/>
                    </a:cubicBezTo>
                    <a:cubicBezTo>
                      <a:pt x="345" y="18"/>
                      <a:pt x="356" y="17"/>
                      <a:pt x="367" y="19"/>
                    </a:cubicBezTo>
                    <a:cubicBezTo>
                      <a:pt x="371" y="19"/>
                      <a:pt x="375" y="18"/>
                      <a:pt x="380" y="17"/>
                    </a:cubicBezTo>
                    <a:cubicBezTo>
                      <a:pt x="391" y="15"/>
                      <a:pt x="401" y="15"/>
                      <a:pt x="411" y="22"/>
                    </a:cubicBezTo>
                    <a:cubicBezTo>
                      <a:pt x="423" y="30"/>
                      <a:pt x="436" y="38"/>
                      <a:pt x="449" y="44"/>
                    </a:cubicBezTo>
                    <a:cubicBezTo>
                      <a:pt x="456" y="48"/>
                      <a:pt x="459" y="52"/>
                      <a:pt x="463" y="57"/>
                    </a:cubicBezTo>
                    <a:cubicBezTo>
                      <a:pt x="474" y="71"/>
                      <a:pt x="485" y="85"/>
                      <a:pt x="498" y="97"/>
                    </a:cubicBezTo>
                    <a:cubicBezTo>
                      <a:pt x="514" y="112"/>
                      <a:pt x="531" y="125"/>
                      <a:pt x="548" y="139"/>
                    </a:cubicBezTo>
                    <a:cubicBezTo>
                      <a:pt x="554" y="144"/>
                      <a:pt x="562" y="147"/>
                      <a:pt x="569" y="151"/>
                    </a:cubicBezTo>
                    <a:cubicBezTo>
                      <a:pt x="582" y="159"/>
                      <a:pt x="594" y="168"/>
                      <a:pt x="608" y="175"/>
                    </a:cubicBezTo>
                    <a:cubicBezTo>
                      <a:pt x="619" y="180"/>
                      <a:pt x="631" y="185"/>
                      <a:pt x="642" y="190"/>
                    </a:cubicBezTo>
                    <a:cubicBezTo>
                      <a:pt x="650" y="193"/>
                      <a:pt x="658" y="197"/>
                      <a:pt x="666" y="200"/>
                    </a:cubicBezTo>
                    <a:cubicBezTo>
                      <a:pt x="668" y="201"/>
                      <a:pt x="669" y="201"/>
                      <a:pt x="671" y="202"/>
                    </a:cubicBezTo>
                    <a:cubicBezTo>
                      <a:pt x="687" y="202"/>
                      <a:pt x="701" y="209"/>
                      <a:pt x="717" y="208"/>
                    </a:cubicBezTo>
                    <a:cubicBezTo>
                      <a:pt x="731" y="208"/>
                      <a:pt x="744" y="211"/>
                      <a:pt x="757" y="211"/>
                    </a:cubicBezTo>
                    <a:cubicBezTo>
                      <a:pt x="765" y="212"/>
                      <a:pt x="772" y="211"/>
                      <a:pt x="780" y="210"/>
                    </a:cubicBezTo>
                    <a:cubicBezTo>
                      <a:pt x="802" y="209"/>
                      <a:pt x="825" y="207"/>
                      <a:pt x="847" y="199"/>
                    </a:cubicBezTo>
                    <a:cubicBezTo>
                      <a:pt x="852" y="197"/>
                      <a:pt x="858" y="197"/>
                      <a:pt x="864" y="195"/>
                    </a:cubicBezTo>
                    <a:cubicBezTo>
                      <a:pt x="869" y="194"/>
                      <a:pt x="874" y="192"/>
                      <a:pt x="879" y="189"/>
                    </a:cubicBezTo>
                    <a:cubicBezTo>
                      <a:pt x="897" y="179"/>
                      <a:pt x="914" y="168"/>
                      <a:pt x="932" y="157"/>
                    </a:cubicBezTo>
                    <a:cubicBezTo>
                      <a:pt x="941" y="151"/>
                      <a:pt x="951" y="152"/>
                      <a:pt x="958" y="158"/>
                    </a:cubicBezTo>
                    <a:cubicBezTo>
                      <a:pt x="971" y="168"/>
                      <a:pt x="985" y="175"/>
                      <a:pt x="999" y="181"/>
                    </a:cubicBezTo>
                    <a:cubicBezTo>
                      <a:pt x="1008" y="185"/>
                      <a:pt x="1012" y="191"/>
                      <a:pt x="1012" y="201"/>
                    </a:cubicBezTo>
                    <a:cubicBezTo>
                      <a:pt x="1013" y="220"/>
                      <a:pt x="1014" y="238"/>
                      <a:pt x="1016" y="257"/>
                    </a:cubicBezTo>
                    <a:cubicBezTo>
                      <a:pt x="1017" y="270"/>
                      <a:pt x="1022" y="283"/>
                      <a:pt x="1025" y="296"/>
                    </a:cubicBezTo>
                    <a:cubicBezTo>
                      <a:pt x="1025" y="299"/>
                      <a:pt x="1026" y="301"/>
                      <a:pt x="1026" y="305"/>
                    </a:cubicBezTo>
                    <a:cubicBezTo>
                      <a:pt x="1012" y="305"/>
                      <a:pt x="999" y="305"/>
                      <a:pt x="985" y="305"/>
                    </a:cubicBezTo>
                    <a:cubicBezTo>
                      <a:pt x="971" y="305"/>
                      <a:pt x="956" y="306"/>
                      <a:pt x="941" y="306"/>
                    </a:cubicBezTo>
                    <a:cubicBezTo>
                      <a:pt x="928" y="306"/>
                      <a:pt x="915" y="307"/>
                      <a:pt x="902" y="307"/>
                    </a:cubicBezTo>
                    <a:cubicBezTo>
                      <a:pt x="882" y="307"/>
                      <a:pt x="863" y="307"/>
                      <a:pt x="844" y="307"/>
                    </a:cubicBezTo>
                    <a:cubicBezTo>
                      <a:pt x="822" y="307"/>
                      <a:pt x="801" y="307"/>
                      <a:pt x="779" y="308"/>
                    </a:cubicBezTo>
                    <a:cubicBezTo>
                      <a:pt x="765" y="308"/>
                      <a:pt x="752" y="310"/>
                      <a:pt x="738" y="310"/>
                    </a:cubicBezTo>
                    <a:cubicBezTo>
                      <a:pt x="729" y="311"/>
                      <a:pt x="720" y="311"/>
                      <a:pt x="711" y="311"/>
                    </a:cubicBezTo>
                    <a:cubicBezTo>
                      <a:pt x="690" y="311"/>
                      <a:pt x="669" y="312"/>
                      <a:pt x="648" y="313"/>
                    </a:cubicBezTo>
                    <a:cubicBezTo>
                      <a:pt x="618" y="314"/>
                      <a:pt x="589" y="316"/>
                      <a:pt x="559" y="317"/>
                    </a:cubicBezTo>
                    <a:cubicBezTo>
                      <a:pt x="546" y="318"/>
                      <a:pt x="532" y="317"/>
                      <a:pt x="519" y="318"/>
                    </a:cubicBezTo>
                    <a:cubicBezTo>
                      <a:pt x="502" y="319"/>
                      <a:pt x="484" y="320"/>
                      <a:pt x="467" y="321"/>
                    </a:cubicBezTo>
                    <a:cubicBezTo>
                      <a:pt x="456" y="322"/>
                      <a:pt x="446" y="321"/>
                      <a:pt x="435" y="322"/>
                    </a:cubicBezTo>
                    <a:cubicBezTo>
                      <a:pt x="407" y="323"/>
                      <a:pt x="379" y="324"/>
                      <a:pt x="352" y="325"/>
                    </a:cubicBezTo>
                    <a:cubicBezTo>
                      <a:pt x="334" y="325"/>
                      <a:pt x="317" y="324"/>
                      <a:pt x="299" y="323"/>
                    </a:cubicBezTo>
                    <a:cubicBezTo>
                      <a:pt x="290" y="323"/>
                      <a:pt x="280" y="323"/>
                      <a:pt x="271" y="323"/>
                    </a:cubicBezTo>
                    <a:cubicBezTo>
                      <a:pt x="251" y="322"/>
                      <a:pt x="231" y="320"/>
                      <a:pt x="211" y="320"/>
                    </a:cubicBezTo>
                    <a:cubicBezTo>
                      <a:pt x="193" y="319"/>
                      <a:pt x="175" y="318"/>
                      <a:pt x="157" y="319"/>
                    </a:cubicBezTo>
                    <a:cubicBezTo>
                      <a:pt x="133" y="320"/>
                      <a:pt x="113" y="312"/>
                      <a:pt x="96" y="297"/>
                    </a:cubicBezTo>
                    <a:cubicBezTo>
                      <a:pt x="86" y="288"/>
                      <a:pt x="75" y="281"/>
                      <a:pt x="65" y="272"/>
                    </a:cubicBezTo>
                    <a:cubicBezTo>
                      <a:pt x="57" y="265"/>
                      <a:pt x="50" y="258"/>
                      <a:pt x="43" y="251"/>
                    </a:cubicBezTo>
                    <a:cubicBezTo>
                      <a:pt x="33" y="239"/>
                      <a:pt x="23" y="226"/>
                      <a:pt x="13" y="213"/>
                    </a:cubicBezTo>
                    <a:cubicBezTo>
                      <a:pt x="11" y="211"/>
                      <a:pt x="9" y="208"/>
                      <a:pt x="7" y="205"/>
                    </a:cubicBezTo>
                    <a:cubicBezTo>
                      <a:pt x="2" y="195"/>
                      <a:pt x="0" y="185"/>
                      <a:pt x="9" y="175"/>
                    </a:cubicBezTo>
                    <a:cubicBezTo>
                      <a:pt x="11" y="172"/>
                      <a:pt x="13" y="168"/>
                      <a:pt x="15" y="165"/>
                    </a:cubicBezTo>
                    <a:cubicBezTo>
                      <a:pt x="25" y="141"/>
                      <a:pt x="43" y="122"/>
                      <a:pt x="63" y="107"/>
                    </a:cubicBezTo>
                    <a:cubicBezTo>
                      <a:pt x="83" y="92"/>
                      <a:pt x="103" y="78"/>
                      <a:pt x="123" y="64"/>
                    </a:cubicBezTo>
                    <a:cubicBezTo>
                      <a:pt x="143" y="49"/>
                      <a:pt x="166" y="40"/>
                      <a:pt x="189" y="31"/>
                    </a:cubicBezTo>
                    <a:cubicBezTo>
                      <a:pt x="199" y="28"/>
                      <a:pt x="208" y="23"/>
                      <a:pt x="217" y="20"/>
                    </a:cubicBezTo>
                    <a:cubicBezTo>
                      <a:pt x="231" y="16"/>
                      <a:pt x="245" y="12"/>
                      <a:pt x="259" y="8"/>
                    </a:cubicBezTo>
                    <a:cubicBezTo>
                      <a:pt x="260" y="8"/>
                      <a:pt x="262" y="8"/>
                      <a:pt x="264" y="7"/>
                    </a:cubicBezTo>
                    <a:cubicBezTo>
                      <a:pt x="277" y="2"/>
                      <a:pt x="291" y="3"/>
                      <a:pt x="305" y="1"/>
                    </a:cubicBezTo>
                    <a:cubicBezTo>
                      <a:pt x="309" y="0"/>
                      <a:pt x="314" y="1"/>
                      <a:pt x="319" y="2"/>
                    </a:cubicBezTo>
                    <a:cubicBezTo>
                      <a:pt x="328" y="3"/>
                      <a:pt x="338" y="5"/>
                      <a:pt x="348" y="7"/>
                    </a:cubicBezTo>
                    <a:cubicBezTo>
                      <a:pt x="348" y="7"/>
                      <a:pt x="348" y="8"/>
                      <a:pt x="348" y="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44" name="Freeform 15"/>
              <p:cNvSpPr>
                <a:spLocks/>
              </p:cNvSpPr>
              <p:nvPr/>
            </p:nvSpPr>
            <p:spPr bwMode="auto">
              <a:xfrm>
                <a:off x="4724" y="1849"/>
                <a:ext cx="540" cy="691"/>
              </a:xfrm>
              <a:custGeom>
                <a:avLst/>
                <a:gdLst>
                  <a:gd name="T0" fmla="*/ 407 w 655"/>
                  <a:gd name="T1" fmla="*/ 778 h 836"/>
                  <a:gd name="T2" fmla="*/ 386 w 655"/>
                  <a:gd name="T3" fmla="*/ 724 h 836"/>
                  <a:gd name="T4" fmla="*/ 366 w 655"/>
                  <a:gd name="T5" fmla="*/ 714 h 836"/>
                  <a:gd name="T6" fmla="*/ 350 w 655"/>
                  <a:gd name="T7" fmla="*/ 812 h 836"/>
                  <a:gd name="T8" fmla="*/ 343 w 655"/>
                  <a:gd name="T9" fmla="*/ 829 h 836"/>
                  <a:gd name="T10" fmla="*/ 281 w 655"/>
                  <a:gd name="T11" fmla="*/ 757 h 836"/>
                  <a:gd name="T12" fmla="*/ 247 w 655"/>
                  <a:gd name="T13" fmla="*/ 714 h 836"/>
                  <a:gd name="T14" fmla="*/ 200 w 655"/>
                  <a:gd name="T15" fmla="*/ 656 h 836"/>
                  <a:gd name="T16" fmla="*/ 196 w 655"/>
                  <a:gd name="T17" fmla="*/ 724 h 836"/>
                  <a:gd name="T18" fmla="*/ 177 w 655"/>
                  <a:gd name="T19" fmla="*/ 703 h 836"/>
                  <a:gd name="T20" fmla="*/ 159 w 655"/>
                  <a:gd name="T21" fmla="*/ 588 h 836"/>
                  <a:gd name="T22" fmla="*/ 195 w 655"/>
                  <a:gd name="T23" fmla="*/ 577 h 836"/>
                  <a:gd name="T24" fmla="*/ 299 w 655"/>
                  <a:gd name="T25" fmla="*/ 618 h 836"/>
                  <a:gd name="T26" fmla="*/ 371 w 655"/>
                  <a:gd name="T27" fmla="*/ 653 h 836"/>
                  <a:gd name="T28" fmla="*/ 415 w 655"/>
                  <a:gd name="T29" fmla="*/ 603 h 836"/>
                  <a:gd name="T30" fmla="*/ 533 w 655"/>
                  <a:gd name="T31" fmla="*/ 560 h 836"/>
                  <a:gd name="T32" fmla="*/ 518 w 655"/>
                  <a:gd name="T33" fmla="*/ 538 h 836"/>
                  <a:gd name="T34" fmla="*/ 516 w 655"/>
                  <a:gd name="T35" fmla="*/ 508 h 836"/>
                  <a:gd name="T36" fmla="*/ 559 w 655"/>
                  <a:gd name="T37" fmla="*/ 454 h 836"/>
                  <a:gd name="T38" fmla="*/ 578 w 655"/>
                  <a:gd name="T39" fmla="*/ 341 h 836"/>
                  <a:gd name="T40" fmla="*/ 556 w 655"/>
                  <a:gd name="T41" fmla="*/ 271 h 836"/>
                  <a:gd name="T42" fmla="*/ 498 w 655"/>
                  <a:gd name="T43" fmla="*/ 286 h 836"/>
                  <a:gd name="T44" fmla="*/ 527 w 655"/>
                  <a:gd name="T45" fmla="*/ 220 h 836"/>
                  <a:gd name="T46" fmla="*/ 454 w 655"/>
                  <a:gd name="T47" fmla="*/ 156 h 836"/>
                  <a:gd name="T48" fmla="*/ 493 w 655"/>
                  <a:gd name="T49" fmla="*/ 115 h 836"/>
                  <a:gd name="T50" fmla="*/ 366 w 655"/>
                  <a:gd name="T51" fmla="*/ 116 h 836"/>
                  <a:gd name="T52" fmla="*/ 297 w 655"/>
                  <a:gd name="T53" fmla="*/ 164 h 836"/>
                  <a:gd name="T54" fmla="*/ 251 w 655"/>
                  <a:gd name="T55" fmla="*/ 224 h 836"/>
                  <a:gd name="T56" fmla="*/ 223 w 655"/>
                  <a:gd name="T57" fmla="*/ 154 h 836"/>
                  <a:gd name="T58" fmla="*/ 195 w 655"/>
                  <a:gd name="T59" fmla="*/ 255 h 836"/>
                  <a:gd name="T60" fmla="*/ 154 w 655"/>
                  <a:gd name="T61" fmla="*/ 180 h 836"/>
                  <a:gd name="T62" fmla="*/ 121 w 655"/>
                  <a:gd name="T63" fmla="*/ 295 h 836"/>
                  <a:gd name="T64" fmla="*/ 61 w 655"/>
                  <a:gd name="T65" fmla="*/ 248 h 836"/>
                  <a:gd name="T66" fmla="*/ 16 w 655"/>
                  <a:gd name="T67" fmla="*/ 289 h 836"/>
                  <a:gd name="T68" fmla="*/ 24 w 655"/>
                  <a:gd name="T69" fmla="*/ 170 h 836"/>
                  <a:gd name="T70" fmla="*/ 88 w 655"/>
                  <a:gd name="T71" fmla="*/ 83 h 836"/>
                  <a:gd name="T72" fmla="*/ 202 w 655"/>
                  <a:gd name="T73" fmla="*/ 24 h 836"/>
                  <a:gd name="T74" fmla="*/ 313 w 655"/>
                  <a:gd name="T75" fmla="*/ 2 h 836"/>
                  <a:gd name="T76" fmla="*/ 412 w 655"/>
                  <a:gd name="T77" fmla="*/ 11 h 836"/>
                  <a:gd name="T78" fmla="*/ 551 w 655"/>
                  <a:gd name="T79" fmla="*/ 78 h 836"/>
                  <a:gd name="T80" fmla="*/ 634 w 655"/>
                  <a:gd name="T81" fmla="*/ 212 h 836"/>
                  <a:gd name="T82" fmla="*/ 649 w 655"/>
                  <a:gd name="T83" fmla="*/ 290 h 836"/>
                  <a:gd name="T84" fmla="*/ 646 w 655"/>
                  <a:gd name="T85" fmla="*/ 372 h 836"/>
                  <a:gd name="T86" fmla="*/ 635 w 655"/>
                  <a:gd name="T87" fmla="*/ 415 h 836"/>
                  <a:gd name="T88" fmla="*/ 574 w 655"/>
                  <a:gd name="T89" fmla="*/ 534 h 836"/>
                  <a:gd name="T90" fmla="*/ 479 w 655"/>
                  <a:gd name="T91" fmla="*/ 669 h 836"/>
                  <a:gd name="T92" fmla="*/ 453 w 655"/>
                  <a:gd name="T93" fmla="*/ 836 h 8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655" h="836">
                    <a:moveTo>
                      <a:pt x="453" y="836"/>
                    </a:moveTo>
                    <a:cubicBezTo>
                      <a:pt x="439" y="828"/>
                      <a:pt x="429" y="819"/>
                      <a:pt x="421" y="808"/>
                    </a:cubicBezTo>
                    <a:cubicBezTo>
                      <a:pt x="415" y="799"/>
                      <a:pt x="411" y="788"/>
                      <a:pt x="407" y="778"/>
                    </a:cubicBezTo>
                    <a:cubicBezTo>
                      <a:pt x="405" y="775"/>
                      <a:pt x="403" y="772"/>
                      <a:pt x="401" y="769"/>
                    </a:cubicBezTo>
                    <a:cubicBezTo>
                      <a:pt x="400" y="767"/>
                      <a:pt x="399" y="765"/>
                      <a:pt x="398" y="763"/>
                    </a:cubicBezTo>
                    <a:cubicBezTo>
                      <a:pt x="394" y="750"/>
                      <a:pt x="389" y="737"/>
                      <a:pt x="386" y="724"/>
                    </a:cubicBezTo>
                    <a:cubicBezTo>
                      <a:pt x="384" y="715"/>
                      <a:pt x="383" y="706"/>
                      <a:pt x="382" y="697"/>
                    </a:cubicBezTo>
                    <a:cubicBezTo>
                      <a:pt x="374" y="694"/>
                      <a:pt x="371" y="696"/>
                      <a:pt x="368" y="703"/>
                    </a:cubicBezTo>
                    <a:cubicBezTo>
                      <a:pt x="367" y="707"/>
                      <a:pt x="366" y="711"/>
                      <a:pt x="366" y="714"/>
                    </a:cubicBezTo>
                    <a:cubicBezTo>
                      <a:pt x="365" y="719"/>
                      <a:pt x="365" y="724"/>
                      <a:pt x="364" y="728"/>
                    </a:cubicBezTo>
                    <a:cubicBezTo>
                      <a:pt x="361" y="741"/>
                      <a:pt x="357" y="753"/>
                      <a:pt x="354" y="766"/>
                    </a:cubicBezTo>
                    <a:cubicBezTo>
                      <a:pt x="349" y="781"/>
                      <a:pt x="349" y="797"/>
                      <a:pt x="350" y="812"/>
                    </a:cubicBezTo>
                    <a:cubicBezTo>
                      <a:pt x="350" y="818"/>
                      <a:pt x="353" y="824"/>
                      <a:pt x="355" y="829"/>
                    </a:cubicBezTo>
                    <a:cubicBezTo>
                      <a:pt x="355" y="831"/>
                      <a:pt x="355" y="833"/>
                      <a:pt x="355" y="836"/>
                    </a:cubicBezTo>
                    <a:cubicBezTo>
                      <a:pt x="350" y="833"/>
                      <a:pt x="346" y="832"/>
                      <a:pt x="343" y="829"/>
                    </a:cubicBezTo>
                    <a:cubicBezTo>
                      <a:pt x="331" y="819"/>
                      <a:pt x="318" y="810"/>
                      <a:pt x="307" y="799"/>
                    </a:cubicBezTo>
                    <a:cubicBezTo>
                      <a:pt x="297" y="788"/>
                      <a:pt x="287" y="775"/>
                      <a:pt x="282" y="760"/>
                    </a:cubicBezTo>
                    <a:cubicBezTo>
                      <a:pt x="282" y="759"/>
                      <a:pt x="281" y="758"/>
                      <a:pt x="281" y="757"/>
                    </a:cubicBezTo>
                    <a:cubicBezTo>
                      <a:pt x="269" y="742"/>
                      <a:pt x="266" y="724"/>
                      <a:pt x="265" y="707"/>
                    </a:cubicBezTo>
                    <a:cubicBezTo>
                      <a:pt x="265" y="706"/>
                      <a:pt x="264" y="705"/>
                      <a:pt x="264" y="704"/>
                    </a:cubicBezTo>
                    <a:cubicBezTo>
                      <a:pt x="254" y="701"/>
                      <a:pt x="248" y="704"/>
                      <a:pt x="247" y="714"/>
                    </a:cubicBezTo>
                    <a:cubicBezTo>
                      <a:pt x="245" y="722"/>
                      <a:pt x="245" y="730"/>
                      <a:pt x="243" y="739"/>
                    </a:cubicBezTo>
                    <a:cubicBezTo>
                      <a:pt x="227" y="707"/>
                      <a:pt x="218" y="674"/>
                      <a:pt x="219" y="638"/>
                    </a:cubicBezTo>
                    <a:cubicBezTo>
                      <a:pt x="207" y="636"/>
                      <a:pt x="199" y="643"/>
                      <a:pt x="200" y="656"/>
                    </a:cubicBezTo>
                    <a:cubicBezTo>
                      <a:pt x="201" y="659"/>
                      <a:pt x="200" y="661"/>
                      <a:pt x="199" y="663"/>
                    </a:cubicBezTo>
                    <a:cubicBezTo>
                      <a:pt x="197" y="672"/>
                      <a:pt x="197" y="680"/>
                      <a:pt x="195" y="688"/>
                    </a:cubicBezTo>
                    <a:cubicBezTo>
                      <a:pt x="192" y="700"/>
                      <a:pt x="197" y="712"/>
                      <a:pt x="196" y="724"/>
                    </a:cubicBezTo>
                    <a:cubicBezTo>
                      <a:pt x="196" y="726"/>
                      <a:pt x="196" y="728"/>
                      <a:pt x="196" y="731"/>
                    </a:cubicBezTo>
                    <a:cubicBezTo>
                      <a:pt x="194" y="730"/>
                      <a:pt x="192" y="729"/>
                      <a:pt x="191" y="728"/>
                    </a:cubicBezTo>
                    <a:cubicBezTo>
                      <a:pt x="186" y="720"/>
                      <a:pt x="181" y="712"/>
                      <a:pt x="177" y="703"/>
                    </a:cubicBezTo>
                    <a:cubicBezTo>
                      <a:pt x="168" y="682"/>
                      <a:pt x="163" y="661"/>
                      <a:pt x="161" y="638"/>
                    </a:cubicBezTo>
                    <a:cubicBezTo>
                      <a:pt x="160" y="632"/>
                      <a:pt x="158" y="626"/>
                      <a:pt x="158" y="619"/>
                    </a:cubicBezTo>
                    <a:cubicBezTo>
                      <a:pt x="158" y="609"/>
                      <a:pt x="159" y="599"/>
                      <a:pt x="159" y="588"/>
                    </a:cubicBezTo>
                    <a:cubicBezTo>
                      <a:pt x="158" y="577"/>
                      <a:pt x="161" y="566"/>
                      <a:pt x="164" y="555"/>
                    </a:cubicBezTo>
                    <a:cubicBezTo>
                      <a:pt x="172" y="560"/>
                      <a:pt x="177" y="568"/>
                      <a:pt x="187" y="569"/>
                    </a:cubicBezTo>
                    <a:cubicBezTo>
                      <a:pt x="190" y="570"/>
                      <a:pt x="192" y="574"/>
                      <a:pt x="195" y="577"/>
                    </a:cubicBezTo>
                    <a:cubicBezTo>
                      <a:pt x="209" y="589"/>
                      <a:pt x="226" y="596"/>
                      <a:pt x="243" y="603"/>
                    </a:cubicBezTo>
                    <a:cubicBezTo>
                      <a:pt x="256" y="609"/>
                      <a:pt x="269" y="614"/>
                      <a:pt x="283" y="615"/>
                    </a:cubicBezTo>
                    <a:cubicBezTo>
                      <a:pt x="288" y="616"/>
                      <a:pt x="294" y="617"/>
                      <a:pt x="299" y="618"/>
                    </a:cubicBezTo>
                    <a:cubicBezTo>
                      <a:pt x="305" y="618"/>
                      <a:pt x="310" y="621"/>
                      <a:pt x="311" y="628"/>
                    </a:cubicBezTo>
                    <a:cubicBezTo>
                      <a:pt x="315" y="641"/>
                      <a:pt x="326" y="645"/>
                      <a:pt x="337" y="648"/>
                    </a:cubicBezTo>
                    <a:cubicBezTo>
                      <a:pt x="349" y="650"/>
                      <a:pt x="360" y="652"/>
                      <a:pt x="371" y="653"/>
                    </a:cubicBezTo>
                    <a:cubicBezTo>
                      <a:pt x="383" y="654"/>
                      <a:pt x="393" y="651"/>
                      <a:pt x="400" y="640"/>
                    </a:cubicBezTo>
                    <a:cubicBezTo>
                      <a:pt x="403" y="634"/>
                      <a:pt x="406" y="629"/>
                      <a:pt x="409" y="622"/>
                    </a:cubicBezTo>
                    <a:cubicBezTo>
                      <a:pt x="411" y="617"/>
                      <a:pt x="413" y="610"/>
                      <a:pt x="415" y="603"/>
                    </a:cubicBezTo>
                    <a:cubicBezTo>
                      <a:pt x="428" y="599"/>
                      <a:pt x="442" y="595"/>
                      <a:pt x="456" y="590"/>
                    </a:cubicBezTo>
                    <a:cubicBezTo>
                      <a:pt x="471" y="584"/>
                      <a:pt x="487" y="578"/>
                      <a:pt x="502" y="572"/>
                    </a:cubicBezTo>
                    <a:cubicBezTo>
                      <a:pt x="512" y="568"/>
                      <a:pt x="521" y="560"/>
                      <a:pt x="533" y="560"/>
                    </a:cubicBezTo>
                    <a:cubicBezTo>
                      <a:pt x="535" y="560"/>
                      <a:pt x="538" y="557"/>
                      <a:pt x="539" y="554"/>
                    </a:cubicBezTo>
                    <a:cubicBezTo>
                      <a:pt x="541" y="550"/>
                      <a:pt x="541" y="546"/>
                      <a:pt x="543" y="541"/>
                    </a:cubicBezTo>
                    <a:cubicBezTo>
                      <a:pt x="534" y="540"/>
                      <a:pt x="526" y="540"/>
                      <a:pt x="518" y="538"/>
                    </a:cubicBezTo>
                    <a:cubicBezTo>
                      <a:pt x="511" y="536"/>
                      <a:pt x="504" y="531"/>
                      <a:pt x="497" y="528"/>
                    </a:cubicBezTo>
                    <a:cubicBezTo>
                      <a:pt x="497" y="521"/>
                      <a:pt x="502" y="520"/>
                      <a:pt x="505" y="517"/>
                    </a:cubicBezTo>
                    <a:cubicBezTo>
                      <a:pt x="509" y="515"/>
                      <a:pt x="512" y="511"/>
                      <a:pt x="516" y="508"/>
                    </a:cubicBezTo>
                    <a:cubicBezTo>
                      <a:pt x="518" y="507"/>
                      <a:pt x="519" y="504"/>
                      <a:pt x="521" y="503"/>
                    </a:cubicBezTo>
                    <a:cubicBezTo>
                      <a:pt x="537" y="494"/>
                      <a:pt x="544" y="478"/>
                      <a:pt x="552" y="463"/>
                    </a:cubicBezTo>
                    <a:cubicBezTo>
                      <a:pt x="554" y="460"/>
                      <a:pt x="556" y="457"/>
                      <a:pt x="559" y="454"/>
                    </a:cubicBezTo>
                    <a:cubicBezTo>
                      <a:pt x="563" y="450"/>
                      <a:pt x="564" y="445"/>
                      <a:pt x="566" y="439"/>
                    </a:cubicBezTo>
                    <a:cubicBezTo>
                      <a:pt x="546" y="440"/>
                      <a:pt x="526" y="439"/>
                      <a:pt x="505" y="433"/>
                    </a:cubicBezTo>
                    <a:cubicBezTo>
                      <a:pt x="543" y="411"/>
                      <a:pt x="568" y="382"/>
                      <a:pt x="578" y="341"/>
                    </a:cubicBezTo>
                    <a:cubicBezTo>
                      <a:pt x="578" y="338"/>
                      <a:pt x="578" y="334"/>
                      <a:pt x="578" y="330"/>
                    </a:cubicBezTo>
                    <a:cubicBezTo>
                      <a:pt x="553" y="335"/>
                      <a:pt x="528" y="340"/>
                      <a:pt x="503" y="341"/>
                    </a:cubicBezTo>
                    <a:cubicBezTo>
                      <a:pt x="526" y="322"/>
                      <a:pt x="546" y="300"/>
                      <a:pt x="556" y="271"/>
                    </a:cubicBezTo>
                    <a:cubicBezTo>
                      <a:pt x="557" y="269"/>
                      <a:pt x="556" y="266"/>
                      <a:pt x="557" y="263"/>
                    </a:cubicBezTo>
                    <a:cubicBezTo>
                      <a:pt x="549" y="264"/>
                      <a:pt x="544" y="268"/>
                      <a:pt x="538" y="271"/>
                    </a:cubicBezTo>
                    <a:cubicBezTo>
                      <a:pt x="526" y="279"/>
                      <a:pt x="512" y="282"/>
                      <a:pt x="498" y="286"/>
                    </a:cubicBezTo>
                    <a:cubicBezTo>
                      <a:pt x="492" y="288"/>
                      <a:pt x="486" y="288"/>
                      <a:pt x="479" y="286"/>
                    </a:cubicBezTo>
                    <a:cubicBezTo>
                      <a:pt x="489" y="276"/>
                      <a:pt x="499" y="267"/>
                      <a:pt x="508" y="257"/>
                    </a:cubicBezTo>
                    <a:cubicBezTo>
                      <a:pt x="518" y="246"/>
                      <a:pt x="523" y="233"/>
                      <a:pt x="527" y="220"/>
                    </a:cubicBezTo>
                    <a:cubicBezTo>
                      <a:pt x="530" y="207"/>
                      <a:pt x="532" y="193"/>
                      <a:pt x="534" y="179"/>
                    </a:cubicBezTo>
                    <a:cubicBezTo>
                      <a:pt x="504" y="168"/>
                      <a:pt x="475" y="159"/>
                      <a:pt x="444" y="179"/>
                    </a:cubicBezTo>
                    <a:cubicBezTo>
                      <a:pt x="445" y="169"/>
                      <a:pt x="449" y="162"/>
                      <a:pt x="454" y="156"/>
                    </a:cubicBezTo>
                    <a:cubicBezTo>
                      <a:pt x="457" y="152"/>
                      <a:pt x="460" y="149"/>
                      <a:pt x="463" y="145"/>
                    </a:cubicBezTo>
                    <a:cubicBezTo>
                      <a:pt x="468" y="138"/>
                      <a:pt x="476" y="135"/>
                      <a:pt x="483" y="132"/>
                    </a:cubicBezTo>
                    <a:cubicBezTo>
                      <a:pt x="490" y="128"/>
                      <a:pt x="493" y="123"/>
                      <a:pt x="493" y="115"/>
                    </a:cubicBezTo>
                    <a:cubicBezTo>
                      <a:pt x="480" y="107"/>
                      <a:pt x="467" y="103"/>
                      <a:pt x="452" y="102"/>
                    </a:cubicBezTo>
                    <a:cubicBezTo>
                      <a:pt x="437" y="101"/>
                      <a:pt x="423" y="100"/>
                      <a:pt x="408" y="102"/>
                    </a:cubicBezTo>
                    <a:cubicBezTo>
                      <a:pt x="393" y="104"/>
                      <a:pt x="379" y="108"/>
                      <a:pt x="366" y="116"/>
                    </a:cubicBezTo>
                    <a:cubicBezTo>
                      <a:pt x="362" y="118"/>
                      <a:pt x="356" y="119"/>
                      <a:pt x="352" y="122"/>
                    </a:cubicBezTo>
                    <a:cubicBezTo>
                      <a:pt x="343" y="126"/>
                      <a:pt x="334" y="131"/>
                      <a:pt x="326" y="137"/>
                    </a:cubicBezTo>
                    <a:cubicBezTo>
                      <a:pt x="315" y="144"/>
                      <a:pt x="306" y="154"/>
                      <a:pt x="297" y="164"/>
                    </a:cubicBezTo>
                    <a:cubicBezTo>
                      <a:pt x="287" y="174"/>
                      <a:pt x="280" y="186"/>
                      <a:pt x="273" y="198"/>
                    </a:cubicBezTo>
                    <a:cubicBezTo>
                      <a:pt x="267" y="208"/>
                      <a:pt x="262" y="218"/>
                      <a:pt x="256" y="229"/>
                    </a:cubicBezTo>
                    <a:cubicBezTo>
                      <a:pt x="254" y="227"/>
                      <a:pt x="252" y="226"/>
                      <a:pt x="251" y="224"/>
                    </a:cubicBezTo>
                    <a:cubicBezTo>
                      <a:pt x="244" y="202"/>
                      <a:pt x="235" y="181"/>
                      <a:pt x="236" y="158"/>
                    </a:cubicBezTo>
                    <a:cubicBezTo>
                      <a:pt x="236" y="155"/>
                      <a:pt x="237" y="150"/>
                      <a:pt x="232" y="148"/>
                    </a:cubicBezTo>
                    <a:cubicBezTo>
                      <a:pt x="228" y="147"/>
                      <a:pt x="225" y="151"/>
                      <a:pt x="223" y="154"/>
                    </a:cubicBezTo>
                    <a:cubicBezTo>
                      <a:pt x="216" y="166"/>
                      <a:pt x="211" y="178"/>
                      <a:pt x="204" y="190"/>
                    </a:cubicBezTo>
                    <a:cubicBezTo>
                      <a:pt x="200" y="197"/>
                      <a:pt x="200" y="205"/>
                      <a:pt x="199" y="213"/>
                    </a:cubicBezTo>
                    <a:cubicBezTo>
                      <a:pt x="199" y="227"/>
                      <a:pt x="197" y="241"/>
                      <a:pt x="195" y="255"/>
                    </a:cubicBezTo>
                    <a:cubicBezTo>
                      <a:pt x="195" y="256"/>
                      <a:pt x="194" y="257"/>
                      <a:pt x="193" y="259"/>
                    </a:cubicBezTo>
                    <a:cubicBezTo>
                      <a:pt x="179" y="251"/>
                      <a:pt x="173" y="237"/>
                      <a:pt x="165" y="224"/>
                    </a:cubicBezTo>
                    <a:cubicBezTo>
                      <a:pt x="157" y="211"/>
                      <a:pt x="154" y="197"/>
                      <a:pt x="154" y="180"/>
                    </a:cubicBezTo>
                    <a:cubicBezTo>
                      <a:pt x="142" y="186"/>
                      <a:pt x="140" y="196"/>
                      <a:pt x="138" y="206"/>
                    </a:cubicBezTo>
                    <a:cubicBezTo>
                      <a:pt x="133" y="228"/>
                      <a:pt x="130" y="249"/>
                      <a:pt x="126" y="271"/>
                    </a:cubicBezTo>
                    <a:cubicBezTo>
                      <a:pt x="125" y="279"/>
                      <a:pt x="123" y="287"/>
                      <a:pt x="121" y="295"/>
                    </a:cubicBezTo>
                    <a:cubicBezTo>
                      <a:pt x="108" y="282"/>
                      <a:pt x="87" y="233"/>
                      <a:pt x="84" y="207"/>
                    </a:cubicBezTo>
                    <a:cubicBezTo>
                      <a:pt x="78" y="208"/>
                      <a:pt x="74" y="212"/>
                      <a:pt x="72" y="217"/>
                    </a:cubicBezTo>
                    <a:cubicBezTo>
                      <a:pt x="68" y="227"/>
                      <a:pt x="63" y="237"/>
                      <a:pt x="61" y="248"/>
                    </a:cubicBezTo>
                    <a:cubicBezTo>
                      <a:pt x="55" y="268"/>
                      <a:pt x="47" y="288"/>
                      <a:pt x="39" y="308"/>
                    </a:cubicBezTo>
                    <a:cubicBezTo>
                      <a:pt x="39" y="310"/>
                      <a:pt x="37" y="311"/>
                      <a:pt x="36" y="313"/>
                    </a:cubicBezTo>
                    <a:cubicBezTo>
                      <a:pt x="28" y="306"/>
                      <a:pt x="18" y="301"/>
                      <a:pt x="16" y="289"/>
                    </a:cubicBezTo>
                    <a:cubicBezTo>
                      <a:pt x="15" y="287"/>
                      <a:pt x="14" y="284"/>
                      <a:pt x="12" y="282"/>
                    </a:cubicBezTo>
                    <a:cubicBezTo>
                      <a:pt x="5" y="274"/>
                      <a:pt x="5" y="265"/>
                      <a:pt x="4" y="255"/>
                    </a:cubicBezTo>
                    <a:cubicBezTo>
                      <a:pt x="0" y="225"/>
                      <a:pt x="11" y="197"/>
                      <a:pt x="24" y="170"/>
                    </a:cubicBezTo>
                    <a:cubicBezTo>
                      <a:pt x="29" y="160"/>
                      <a:pt x="35" y="151"/>
                      <a:pt x="41" y="142"/>
                    </a:cubicBezTo>
                    <a:cubicBezTo>
                      <a:pt x="44" y="137"/>
                      <a:pt x="46" y="131"/>
                      <a:pt x="49" y="126"/>
                    </a:cubicBezTo>
                    <a:cubicBezTo>
                      <a:pt x="60" y="109"/>
                      <a:pt x="73" y="96"/>
                      <a:pt x="88" y="83"/>
                    </a:cubicBezTo>
                    <a:cubicBezTo>
                      <a:pt x="99" y="74"/>
                      <a:pt x="111" y="67"/>
                      <a:pt x="124" y="61"/>
                    </a:cubicBezTo>
                    <a:cubicBezTo>
                      <a:pt x="133" y="57"/>
                      <a:pt x="141" y="50"/>
                      <a:pt x="151" y="46"/>
                    </a:cubicBezTo>
                    <a:cubicBezTo>
                      <a:pt x="168" y="38"/>
                      <a:pt x="183" y="27"/>
                      <a:pt x="202" y="24"/>
                    </a:cubicBezTo>
                    <a:cubicBezTo>
                      <a:pt x="213" y="22"/>
                      <a:pt x="223" y="19"/>
                      <a:pt x="233" y="16"/>
                    </a:cubicBezTo>
                    <a:cubicBezTo>
                      <a:pt x="234" y="15"/>
                      <a:pt x="235" y="15"/>
                      <a:pt x="236" y="15"/>
                    </a:cubicBezTo>
                    <a:cubicBezTo>
                      <a:pt x="262" y="10"/>
                      <a:pt x="287" y="5"/>
                      <a:pt x="313" y="2"/>
                    </a:cubicBezTo>
                    <a:cubicBezTo>
                      <a:pt x="325" y="0"/>
                      <a:pt x="337" y="2"/>
                      <a:pt x="349" y="3"/>
                    </a:cubicBezTo>
                    <a:cubicBezTo>
                      <a:pt x="358" y="4"/>
                      <a:pt x="367" y="3"/>
                      <a:pt x="376" y="5"/>
                    </a:cubicBezTo>
                    <a:cubicBezTo>
                      <a:pt x="388" y="6"/>
                      <a:pt x="400" y="9"/>
                      <a:pt x="412" y="11"/>
                    </a:cubicBezTo>
                    <a:cubicBezTo>
                      <a:pt x="424" y="13"/>
                      <a:pt x="435" y="15"/>
                      <a:pt x="446" y="17"/>
                    </a:cubicBezTo>
                    <a:cubicBezTo>
                      <a:pt x="471" y="22"/>
                      <a:pt x="494" y="31"/>
                      <a:pt x="515" y="45"/>
                    </a:cubicBezTo>
                    <a:cubicBezTo>
                      <a:pt x="528" y="53"/>
                      <a:pt x="540" y="66"/>
                      <a:pt x="551" y="78"/>
                    </a:cubicBezTo>
                    <a:cubicBezTo>
                      <a:pt x="566" y="96"/>
                      <a:pt x="580" y="116"/>
                      <a:pt x="594" y="136"/>
                    </a:cubicBezTo>
                    <a:cubicBezTo>
                      <a:pt x="603" y="150"/>
                      <a:pt x="613" y="164"/>
                      <a:pt x="619" y="180"/>
                    </a:cubicBezTo>
                    <a:cubicBezTo>
                      <a:pt x="623" y="191"/>
                      <a:pt x="630" y="201"/>
                      <a:pt x="634" y="212"/>
                    </a:cubicBezTo>
                    <a:cubicBezTo>
                      <a:pt x="640" y="226"/>
                      <a:pt x="648" y="240"/>
                      <a:pt x="649" y="256"/>
                    </a:cubicBezTo>
                    <a:cubicBezTo>
                      <a:pt x="651" y="265"/>
                      <a:pt x="652" y="275"/>
                      <a:pt x="649" y="284"/>
                    </a:cubicBezTo>
                    <a:cubicBezTo>
                      <a:pt x="649" y="286"/>
                      <a:pt x="648" y="289"/>
                      <a:pt x="649" y="290"/>
                    </a:cubicBezTo>
                    <a:cubicBezTo>
                      <a:pt x="655" y="304"/>
                      <a:pt x="650" y="318"/>
                      <a:pt x="650" y="332"/>
                    </a:cubicBezTo>
                    <a:cubicBezTo>
                      <a:pt x="651" y="337"/>
                      <a:pt x="650" y="341"/>
                      <a:pt x="650" y="346"/>
                    </a:cubicBezTo>
                    <a:cubicBezTo>
                      <a:pt x="648" y="355"/>
                      <a:pt x="647" y="363"/>
                      <a:pt x="646" y="372"/>
                    </a:cubicBezTo>
                    <a:cubicBezTo>
                      <a:pt x="645" y="380"/>
                      <a:pt x="644" y="387"/>
                      <a:pt x="638" y="393"/>
                    </a:cubicBezTo>
                    <a:cubicBezTo>
                      <a:pt x="634" y="397"/>
                      <a:pt x="634" y="401"/>
                      <a:pt x="636" y="406"/>
                    </a:cubicBezTo>
                    <a:cubicBezTo>
                      <a:pt x="637" y="409"/>
                      <a:pt x="636" y="412"/>
                      <a:pt x="635" y="415"/>
                    </a:cubicBezTo>
                    <a:cubicBezTo>
                      <a:pt x="632" y="427"/>
                      <a:pt x="628" y="438"/>
                      <a:pt x="623" y="450"/>
                    </a:cubicBezTo>
                    <a:cubicBezTo>
                      <a:pt x="617" y="466"/>
                      <a:pt x="609" y="482"/>
                      <a:pt x="601" y="497"/>
                    </a:cubicBezTo>
                    <a:cubicBezTo>
                      <a:pt x="593" y="511"/>
                      <a:pt x="584" y="523"/>
                      <a:pt x="574" y="534"/>
                    </a:cubicBezTo>
                    <a:cubicBezTo>
                      <a:pt x="558" y="552"/>
                      <a:pt x="542" y="571"/>
                      <a:pt x="526" y="589"/>
                    </a:cubicBezTo>
                    <a:cubicBezTo>
                      <a:pt x="525" y="591"/>
                      <a:pt x="523" y="592"/>
                      <a:pt x="522" y="594"/>
                    </a:cubicBezTo>
                    <a:cubicBezTo>
                      <a:pt x="508" y="619"/>
                      <a:pt x="493" y="644"/>
                      <a:pt x="479" y="669"/>
                    </a:cubicBezTo>
                    <a:cubicBezTo>
                      <a:pt x="466" y="694"/>
                      <a:pt x="461" y="721"/>
                      <a:pt x="457" y="748"/>
                    </a:cubicBezTo>
                    <a:cubicBezTo>
                      <a:pt x="454" y="776"/>
                      <a:pt x="453" y="803"/>
                      <a:pt x="453" y="830"/>
                    </a:cubicBezTo>
                    <a:cubicBezTo>
                      <a:pt x="453" y="832"/>
                      <a:pt x="453" y="833"/>
                      <a:pt x="453" y="836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45" name="Freeform 16"/>
              <p:cNvSpPr>
                <a:spLocks noEditPoints="1"/>
              </p:cNvSpPr>
              <p:nvPr/>
            </p:nvSpPr>
            <p:spPr bwMode="auto">
              <a:xfrm>
                <a:off x="2122" y="2318"/>
                <a:ext cx="344" cy="445"/>
              </a:xfrm>
              <a:custGeom>
                <a:avLst/>
                <a:gdLst>
                  <a:gd name="T0" fmla="*/ 69 w 417"/>
                  <a:gd name="T1" fmla="*/ 500 h 538"/>
                  <a:gd name="T2" fmla="*/ 33 w 417"/>
                  <a:gd name="T3" fmla="*/ 432 h 538"/>
                  <a:gd name="T4" fmla="*/ 8 w 417"/>
                  <a:gd name="T5" fmla="*/ 411 h 538"/>
                  <a:gd name="T6" fmla="*/ 23 w 417"/>
                  <a:gd name="T7" fmla="*/ 412 h 538"/>
                  <a:gd name="T8" fmla="*/ 55 w 417"/>
                  <a:gd name="T9" fmla="*/ 429 h 538"/>
                  <a:gd name="T10" fmla="*/ 44 w 417"/>
                  <a:gd name="T11" fmla="*/ 387 h 538"/>
                  <a:gd name="T12" fmla="*/ 23 w 417"/>
                  <a:gd name="T13" fmla="*/ 348 h 538"/>
                  <a:gd name="T14" fmla="*/ 21 w 417"/>
                  <a:gd name="T15" fmla="*/ 330 h 538"/>
                  <a:gd name="T16" fmla="*/ 51 w 417"/>
                  <a:gd name="T17" fmla="*/ 359 h 538"/>
                  <a:gd name="T18" fmla="*/ 68 w 417"/>
                  <a:gd name="T19" fmla="*/ 355 h 538"/>
                  <a:gd name="T20" fmla="*/ 62 w 417"/>
                  <a:gd name="T21" fmla="*/ 316 h 538"/>
                  <a:gd name="T22" fmla="*/ 43 w 417"/>
                  <a:gd name="T23" fmla="*/ 255 h 538"/>
                  <a:gd name="T24" fmla="*/ 46 w 417"/>
                  <a:gd name="T25" fmla="*/ 251 h 538"/>
                  <a:gd name="T26" fmla="*/ 64 w 417"/>
                  <a:gd name="T27" fmla="*/ 243 h 538"/>
                  <a:gd name="T28" fmla="*/ 53 w 417"/>
                  <a:gd name="T29" fmla="*/ 187 h 538"/>
                  <a:gd name="T30" fmla="*/ 18 w 417"/>
                  <a:gd name="T31" fmla="*/ 135 h 538"/>
                  <a:gd name="T32" fmla="*/ 20 w 417"/>
                  <a:gd name="T33" fmla="*/ 100 h 538"/>
                  <a:gd name="T34" fmla="*/ 97 w 417"/>
                  <a:gd name="T35" fmla="*/ 93 h 538"/>
                  <a:gd name="T36" fmla="*/ 109 w 417"/>
                  <a:gd name="T37" fmla="*/ 77 h 538"/>
                  <a:gd name="T38" fmla="*/ 85 w 417"/>
                  <a:gd name="T39" fmla="*/ 54 h 538"/>
                  <a:gd name="T40" fmla="*/ 67 w 417"/>
                  <a:gd name="T41" fmla="*/ 34 h 538"/>
                  <a:gd name="T42" fmla="*/ 139 w 417"/>
                  <a:gd name="T43" fmla="*/ 33 h 538"/>
                  <a:gd name="T44" fmla="*/ 151 w 417"/>
                  <a:gd name="T45" fmla="*/ 16 h 538"/>
                  <a:gd name="T46" fmla="*/ 244 w 417"/>
                  <a:gd name="T47" fmla="*/ 29 h 538"/>
                  <a:gd name="T48" fmla="*/ 257 w 417"/>
                  <a:gd name="T49" fmla="*/ 49 h 538"/>
                  <a:gd name="T50" fmla="*/ 280 w 417"/>
                  <a:gd name="T51" fmla="*/ 50 h 538"/>
                  <a:gd name="T52" fmla="*/ 332 w 417"/>
                  <a:gd name="T53" fmla="*/ 92 h 538"/>
                  <a:gd name="T54" fmla="*/ 384 w 417"/>
                  <a:gd name="T55" fmla="*/ 157 h 538"/>
                  <a:gd name="T56" fmla="*/ 400 w 417"/>
                  <a:gd name="T57" fmla="*/ 194 h 538"/>
                  <a:gd name="T58" fmla="*/ 414 w 417"/>
                  <a:gd name="T59" fmla="*/ 231 h 538"/>
                  <a:gd name="T60" fmla="*/ 413 w 417"/>
                  <a:gd name="T61" fmla="*/ 260 h 538"/>
                  <a:gd name="T62" fmla="*/ 409 w 417"/>
                  <a:gd name="T63" fmla="*/ 266 h 538"/>
                  <a:gd name="T64" fmla="*/ 412 w 417"/>
                  <a:gd name="T65" fmla="*/ 355 h 538"/>
                  <a:gd name="T66" fmla="*/ 384 w 417"/>
                  <a:gd name="T67" fmla="*/ 431 h 538"/>
                  <a:gd name="T68" fmla="*/ 348 w 417"/>
                  <a:gd name="T69" fmla="*/ 474 h 538"/>
                  <a:gd name="T70" fmla="*/ 294 w 417"/>
                  <a:gd name="T71" fmla="*/ 508 h 538"/>
                  <a:gd name="T72" fmla="*/ 169 w 417"/>
                  <a:gd name="T73" fmla="*/ 538 h 538"/>
                  <a:gd name="T74" fmla="*/ 106 w 417"/>
                  <a:gd name="T75" fmla="*/ 532 h 538"/>
                  <a:gd name="T76" fmla="*/ 71 w 417"/>
                  <a:gd name="T77" fmla="*/ 514 h 538"/>
                  <a:gd name="T78" fmla="*/ 75 w 417"/>
                  <a:gd name="T79" fmla="*/ 495 h 538"/>
                  <a:gd name="T80" fmla="*/ 318 w 417"/>
                  <a:gd name="T81" fmla="*/ 224 h 538"/>
                  <a:gd name="T82" fmla="*/ 309 w 417"/>
                  <a:gd name="T83" fmla="*/ 264 h 538"/>
                  <a:gd name="T84" fmla="*/ 295 w 417"/>
                  <a:gd name="T85" fmla="*/ 353 h 538"/>
                  <a:gd name="T86" fmla="*/ 290 w 417"/>
                  <a:gd name="T87" fmla="*/ 371 h 538"/>
                  <a:gd name="T88" fmla="*/ 308 w 417"/>
                  <a:gd name="T89" fmla="*/ 361 h 538"/>
                  <a:gd name="T90" fmla="*/ 324 w 417"/>
                  <a:gd name="T91" fmla="*/ 243 h 538"/>
                  <a:gd name="T92" fmla="*/ 162 w 417"/>
                  <a:gd name="T93" fmla="*/ 79 h 538"/>
                  <a:gd name="T94" fmla="*/ 157 w 417"/>
                  <a:gd name="T95" fmla="*/ 133 h 538"/>
                  <a:gd name="T96" fmla="*/ 151 w 417"/>
                  <a:gd name="T97" fmla="*/ 183 h 538"/>
                  <a:gd name="T98" fmla="*/ 167 w 417"/>
                  <a:gd name="T99" fmla="*/ 189 h 538"/>
                  <a:gd name="T100" fmla="*/ 165 w 417"/>
                  <a:gd name="T101" fmla="*/ 82 h 538"/>
                  <a:gd name="T102" fmla="*/ 148 w 417"/>
                  <a:gd name="T103" fmla="*/ 365 h 538"/>
                  <a:gd name="T104" fmla="*/ 135 w 417"/>
                  <a:gd name="T105" fmla="*/ 338 h 538"/>
                  <a:gd name="T106" fmla="*/ 127 w 417"/>
                  <a:gd name="T107" fmla="*/ 384 h 538"/>
                  <a:gd name="T108" fmla="*/ 106 w 417"/>
                  <a:gd name="T109" fmla="*/ 444 h 538"/>
                  <a:gd name="T110" fmla="*/ 111 w 417"/>
                  <a:gd name="T111" fmla="*/ 457 h 538"/>
                  <a:gd name="T112" fmla="*/ 134 w 417"/>
                  <a:gd name="T113" fmla="*/ 423 h 538"/>
                  <a:gd name="T114" fmla="*/ 199 w 417"/>
                  <a:gd name="T115" fmla="*/ 325 h 538"/>
                  <a:gd name="T116" fmla="*/ 229 w 417"/>
                  <a:gd name="T117" fmla="*/ 292 h 538"/>
                  <a:gd name="T118" fmla="*/ 226 w 417"/>
                  <a:gd name="T119" fmla="*/ 271 h 538"/>
                  <a:gd name="T120" fmla="*/ 214 w 417"/>
                  <a:gd name="T121" fmla="*/ 264 h 538"/>
                  <a:gd name="T122" fmla="*/ 206 w 417"/>
                  <a:gd name="T123" fmla="*/ 305 h 5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417" h="538">
                    <a:moveTo>
                      <a:pt x="73" y="494"/>
                    </a:moveTo>
                    <a:cubicBezTo>
                      <a:pt x="72" y="496"/>
                      <a:pt x="71" y="498"/>
                      <a:pt x="69" y="500"/>
                    </a:cubicBezTo>
                    <a:cubicBezTo>
                      <a:pt x="66" y="493"/>
                      <a:pt x="63" y="486"/>
                      <a:pt x="60" y="479"/>
                    </a:cubicBezTo>
                    <a:cubicBezTo>
                      <a:pt x="54" y="462"/>
                      <a:pt x="45" y="446"/>
                      <a:pt x="33" y="432"/>
                    </a:cubicBezTo>
                    <a:cubicBezTo>
                      <a:pt x="29" y="428"/>
                      <a:pt x="26" y="423"/>
                      <a:pt x="21" y="420"/>
                    </a:cubicBezTo>
                    <a:cubicBezTo>
                      <a:pt x="17" y="416"/>
                      <a:pt x="13" y="414"/>
                      <a:pt x="8" y="411"/>
                    </a:cubicBezTo>
                    <a:cubicBezTo>
                      <a:pt x="6" y="410"/>
                      <a:pt x="4" y="409"/>
                      <a:pt x="3" y="406"/>
                    </a:cubicBezTo>
                    <a:cubicBezTo>
                      <a:pt x="12" y="404"/>
                      <a:pt x="18" y="408"/>
                      <a:pt x="23" y="412"/>
                    </a:cubicBezTo>
                    <a:cubicBezTo>
                      <a:pt x="31" y="419"/>
                      <a:pt x="37" y="426"/>
                      <a:pt x="44" y="433"/>
                    </a:cubicBezTo>
                    <a:cubicBezTo>
                      <a:pt x="47" y="436"/>
                      <a:pt x="55" y="434"/>
                      <a:pt x="55" y="429"/>
                    </a:cubicBezTo>
                    <a:cubicBezTo>
                      <a:pt x="56" y="425"/>
                      <a:pt x="55" y="420"/>
                      <a:pt x="54" y="416"/>
                    </a:cubicBezTo>
                    <a:cubicBezTo>
                      <a:pt x="51" y="406"/>
                      <a:pt x="48" y="397"/>
                      <a:pt x="44" y="387"/>
                    </a:cubicBezTo>
                    <a:cubicBezTo>
                      <a:pt x="40" y="375"/>
                      <a:pt x="37" y="363"/>
                      <a:pt x="26" y="354"/>
                    </a:cubicBezTo>
                    <a:cubicBezTo>
                      <a:pt x="24" y="352"/>
                      <a:pt x="24" y="350"/>
                      <a:pt x="23" y="348"/>
                    </a:cubicBezTo>
                    <a:cubicBezTo>
                      <a:pt x="18" y="341"/>
                      <a:pt x="13" y="334"/>
                      <a:pt x="8" y="327"/>
                    </a:cubicBezTo>
                    <a:cubicBezTo>
                      <a:pt x="13" y="325"/>
                      <a:pt x="17" y="328"/>
                      <a:pt x="21" y="330"/>
                    </a:cubicBezTo>
                    <a:cubicBezTo>
                      <a:pt x="28" y="336"/>
                      <a:pt x="36" y="343"/>
                      <a:pt x="43" y="349"/>
                    </a:cubicBezTo>
                    <a:cubicBezTo>
                      <a:pt x="46" y="352"/>
                      <a:pt x="48" y="356"/>
                      <a:pt x="51" y="359"/>
                    </a:cubicBezTo>
                    <a:cubicBezTo>
                      <a:pt x="54" y="363"/>
                      <a:pt x="56" y="365"/>
                      <a:pt x="61" y="363"/>
                    </a:cubicBezTo>
                    <a:cubicBezTo>
                      <a:pt x="66" y="362"/>
                      <a:pt x="67" y="358"/>
                      <a:pt x="68" y="355"/>
                    </a:cubicBezTo>
                    <a:cubicBezTo>
                      <a:pt x="68" y="354"/>
                      <a:pt x="68" y="353"/>
                      <a:pt x="68" y="353"/>
                    </a:cubicBezTo>
                    <a:cubicBezTo>
                      <a:pt x="63" y="341"/>
                      <a:pt x="65" y="328"/>
                      <a:pt x="62" y="316"/>
                    </a:cubicBezTo>
                    <a:cubicBezTo>
                      <a:pt x="60" y="304"/>
                      <a:pt x="58" y="292"/>
                      <a:pt x="54" y="280"/>
                    </a:cubicBezTo>
                    <a:cubicBezTo>
                      <a:pt x="51" y="271"/>
                      <a:pt x="46" y="263"/>
                      <a:pt x="43" y="255"/>
                    </a:cubicBezTo>
                    <a:cubicBezTo>
                      <a:pt x="42" y="253"/>
                      <a:pt x="41" y="250"/>
                      <a:pt x="41" y="247"/>
                    </a:cubicBezTo>
                    <a:cubicBezTo>
                      <a:pt x="43" y="248"/>
                      <a:pt x="44" y="249"/>
                      <a:pt x="46" y="251"/>
                    </a:cubicBezTo>
                    <a:cubicBezTo>
                      <a:pt x="49" y="255"/>
                      <a:pt x="52" y="256"/>
                      <a:pt x="56" y="254"/>
                    </a:cubicBezTo>
                    <a:cubicBezTo>
                      <a:pt x="61" y="252"/>
                      <a:pt x="63" y="248"/>
                      <a:pt x="64" y="243"/>
                    </a:cubicBezTo>
                    <a:cubicBezTo>
                      <a:pt x="64" y="243"/>
                      <a:pt x="64" y="242"/>
                      <a:pt x="64" y="241"/>
                    </a:cubicBezTo>
                    <a:cubicBezTo>
                      <a:pt x="62" y="223"/>
                      <a:pt x="59" y="204"/>
                      <a:pt x="53" y="187"/>
                    </a:cubicBezTo>
                    <a:cubicBezTo>
                      <a:pt x="47" y="170"/>
                      <a:pt x="38" y="156"/>
                      <a:pt x="27" y="143"/>
                    </a:cubicBezTo>
                    <a:cubicBezTo>
                      <a:pt x="25" y="140"/>
                      <a:pt x="21" y="138"/>
                      <a:pt x="18" y="135"/>
                    </a:cubicBezTo>
                    <a:cubicBezTo>
                      <a:pt x="12" y="129"/>
                      <a:pt x="7" y="123"/>
                      <a:pt x="0" y="116"/>
                    </a:cubicBezTo>
                    <a:cubicBezTo>
                      <a:pt x="7" y="110"/>
                      <a:pt x="13" y="105"/>
                      <a:pt x="20" y="100"/>
                    </a:cubicBezTo>
                    <a:cubicBezTo>
                      <a:pt x="37" y="88"/>
                      <a:pt x="56" y="83"/>
                      <a:pt x="77" y="88"/>
                    </a:cubicBezTo>
                    <a:cubicBezTo>
                      <a:pt x="84" y="90"/>
                      <a:pt x="90" y="91"/>
                      <a:pt x="97" y="93"/>
                    </a:cubicBezTo>
                    <a:cubicBezTo>
                      <a:pt x="102" y="94"/>
                      <a:pt x="106" y="93"/>
                      <a:pt x="109" y="89"/>
                    </a:cubicBezTo>
                    <a:cubicBezTo>
                      <a:pt x="111" y="85"/>
                      <a:pt x="112" y="81"/>
                      <a:pt x="109" y="77"/>
                    </a:cubicBezTo>
                    <a:cubicBezTo>
                      <a:pt x="106" y="74"/>
                      <a:pt x="104" y="70"/>
                      <a:pt x="101" y="68"/>
                    </a:cubicBezTo>
                    <a:cubicBezTo>
                      <a:pt x="96" y="63"/>
                      <a:pt x="91" y="59"/>
                      <a:pt x="85" y="54"/>
                    </a:cubicBezTo>
                    <a:cubicBezTo>
                      <a:pt x="79" y="48"/>
                      <a:pt x="72" y="43"/>
                      <a:pt x="66" y="37"/>
                    </a:cubicBezTo>
                    <a:cubicBezTo>
                      <a:pt x="66" y="35"/>
                      <a:pt x="67" y="35"/>
                      <a:pt x="67" y="34"/>
                    </a:cubicBezTo>
                    <a:cubicBezTo>
                      <a:pt x="83" y="32"/>
                      <a:pt x="98" y="27"/>
                      <a:pt x="115" y="30"/>
                    </a:cubicBezTo>
                    <a:cubicBezTo>
                      <a:pt x="123" y="31"/>
                      <a:pt x="131" y="32"/>
                      <a:pt x="139" y="33"/>
                    </a:cubicBezTo>
                    <a:cubicBezTo>
                      <a:pt x="143" y="33"/>
                      <a:pt x="148" y="34"/>
                      <a:pt x="152" y="29"/>
                    </a:cubicBezTo>
                    <a:cubicBezTo>
                      <a:pt x="154" y="25"/>
                      <a:pt x="154" y="21"/>
                      <a:pt x="151" y="16"/>
                    </a:cubicBezTo>
                    <a:cubicBezTo>
                      <a:pt x="148" y="11"/>
                      <a:pt x="146" y="6"/>
                      <a:pt x="143" y="0"/>
                    </a:cubicBezTo>
                    <a:cubicBezTo>
                      <a:pt x="179" y="5"/>
                      <a:pt x="213" y="12"/>
                      <a:pt x="244" y="29"/>
                    </a:cubicBezTo>
                    <a:cubicBezTo>
                      <a:pt x="244" y="33"/>
                      <a:pt x="245" y="36"/>
                      <a:pt x="246" y="39"/>
                    </a:cubicBezTo>
                    <a:cubicBezTo>
                      <a:pt x="247" y="47"/>
                      <a:pt x="249" y="49"/>
                      <a:pt x="257" y="49"/>
                    </a:cubicBezTo>
                    <a:cubicBezTo>
                      <a:pt x="259" y="49"/>
                      <a:pt x="262" y="49"/>
                      <a:pt x="264" y="47"/>
                    </a:cubicBezTo>
                    <a:cubicBezTo>
                      <a:pt x="271" y="44"/>
                      <a:pt x="275" y="46"/>
                      <a:pt x="280" y="50"/>
                    </a:cubicBezTo>
                    <a:cubicBezTo>
                      <a:pt x="286" y="54"/>
                      <a:pt x="292" y="59"/>
                      <a:pt x="298" y="62"/>
                    </a:cubicBezTo>
                    <a:cubicBezTo>
                      <a:pt x="311" y="70"/>
                      <a:pt x="322" y="81"/>
                      <a:pt x="332" y="92"/>
                    </a:cubicBezTo>
                    <a:cubicBezTo>
                      <a:pt x="336" y="97"/>
                      <a:pt x="341" y="101"/>
                      <a:pt x="345" y="105"/>
                    </a:cubicBezTo>
                    <a:cubicBezTo>
                      <a:pt x="360" y="120"/>
                      <a:pt x="374" y="137"/>
                      <a:pt x="384" y="157"/>
                    </a:cubicBezTo>
                    <a:cubicBezTo>
                      <a:pt x="388" y="164"/>
                      <a:pt x="392" y="172"/>
                      <a:pt x="391" y="178"/>
                    </a:cubicBezTo>
                    <a:cubicBezTo>
                      <a:pt x="395" y="184"/>
                      <a:pt x="398" y="189"/>
                      <a:pt x="400" y="194"/>
                    </a:cubicBezTo>
                    <a:cubicBezTo>
                      <a:pt x="405" y="204"/>
                      <a:pt x="409" y="215"/>
                      <a:pt x="413" y="226"/>
                    </a:cubicBezTo>
                    <a:cubicBezTo>
                      <a:pt x="413" y="228"/>
                      <a:pt x="414" y="230"/>
                      <a:pt x="414" y="231"/>
                    </a:cubicBezTo>
                    <a:cubicBezTo>
                      <a:pt x="417" y="240"/>
                      <a:pt x="416" y="248"/>
                      <a:pt x="407" y="253"/>
                    </a:cubicBezTo>
                    <a:cubicBezTo>
                      <a:pt x="410" y="256"/>
                      <a:pt x="411" y="258"/>
                      <a:pt x="413" y="260"/>
                    </a:cubicBezTo>
                    <a:cubicBezTo>
                      <a:pt x="412" y="261"/>
                      <a:pt x="410" y="262"/>
                      <a:pt x="408" y="263"/>
                    </a:cubicBezTo>
                    <a:cubicBezTo>
                      <a:pt x="409" y="264"/>
                      <a:pt x="409" y="266"/>
                      <a:pt x="409" y="266"/>
                    </a:cubicBezTo>
                    <a:cubicBezTo>
                      <a:pt x="416" y="270"/>
                      <a:pt x="417" y="276"/>
                      <a:pt x="417" y="283"/>
                    </a:cubicBezTo>
                    <a:cubicBezTo>
                      <a:pt x="416" y="307"/>
                      <a:pt x="415" y="331"/>
                      <a:pt x="412" y="355"/>
                    </a:cubicBezTo>
                    <a:cubicBezTo>
                      <a:pt x="409" y="373"/>
                      <a:pt x="403" y="390"/>
                      <a:pt x="397" y="407"/>
                    </a:cubicBezTo>
                    <a:cubicBezTo>
                      <a:pt x="394" y="415"/>
                      <a:pt x="389" y="423"/>
                      <a:pt x="384" y="431"/>
                    </a:cubicBezTo>
                    <a:cubicBezTo>
                      <a:pt x="373" y="445"/>
                      <a:pt x="361" y="458"/>
                      <a:pt x="350" y="471"/>
                    </a:cubicBezTo>
                    <a:cubicBezTo>
                      <a:pt x="349" y="472"/>
                      <a:pt x="349" y="473"/>
                      <a:pt x="348" y="474"/>
                    </a:cubicBezTo>
                    <a:cubicBezTo>
                      <a:pt x="336" y="476"/>
                      <a:pt x="332" y="487"/>
                      <a:pt x="322" y="492"/>
                    </a:cubicBezTo>
                    <a:cubicBezTo>
                      <a:pt x="312" y="497"/>
                      <a:pt x="303" y="502"/>
                      <a:pt x="294" y="508"/>
                    </a:cubicBezTo>
                    <a:cubicBezTo>
                      <a:pt x="268" y="525"/>
                      <a:pt x="239" y="530"/>
                      <a:pt x="210" y="534"/>
                    </a:cubicBezTo>
                    <a:cubicBezTo>
                      <a:pt x="196" y="536"/>
                      <a:pt x="183" y="538"/>
                      <a:pt x="169" y="538"/>
                    </a:cubicBezTo>
                    <a:cubicBezTo>
                      <a:pt x="152" y="537"/>
                      <a:pt x="135" y="536"/>
                      <a:pt x="118" y="535"/>
                    </a:cubicBezTo>
                    <a:cubicBezTo>
                      <a:pt x="114" y="535"/>
                      <a:pt x="110" y="533"/>
                      <a:pt x="106" y="532"/>
                    </a:cubicBezTo>
                    <a:cubicBezTo>
                      <a:pt x="98" y="531"/>
                      <a:pt x="90" y="529"/>
                      <a:pt x="82" y="528"/>
                    </a:cubicBezTo>
                    <a:cubicBezTo>
                      <a:pt x="74" y="526"/>
                      <a:pt x="71" y="522"/>
                      <a:pt x="71" y="514"/>
                    </a:cubicBezTo>
                    <a:cubicBezTo>
                      <a:pt x="71" y="510"/>
                      <a:pt x="72" y="507"/>
                      <a:pt x="72" y="503"/>
                    </a:cubicBezTo>
                    <a:cubicBezTo>
                      <a:pt x="73" y="500"/>
                      <a:pt x="74" y="498"/>
                      <a:pt x="75" y="495"/>
                    </a:cubicBezTo>
                    <a:cubicBezTo>
                      <a:pt x="74" y="495"/>
                      <a:pt x="74" y="494"/>
                      <a:pt x="73" y="494"/>
                    </a:cubicBezTo>
                    <a:close/>
                    <a:moveTo>
                      <a:pt x="318" y="224"/>
                    </a:moveTo>
                    <a:cubicBezTo>
                      <a:pt x="305" y="230"/>
                      <a:pt x="305" y="231"/>
                      <a:pt x="307" y="244"/>
                    </a:cubicBezTo>
                    <a:cubicBezTo>
                      <a:pt x="308" y="251"/>
                      <a:pt x="309" y="257"/>
                      <a:pt x="309" y="264"/>
                    </a:cubicBezTo>
                    <a:cubicBezTo>
                      <a:pt x="310" y="271"/>
                      <a:pt x="309" y="278"/>
                      <a:pt x="309" y="285"/>
                    </a:cubicBezTo>
                    <a:cubicBezTo>
                      <a:pt x="311" y="309"/>
                      <a:pt x="306" y="332"/>
                      <a:pt x="295" y="353"/>
                    </a:cubicBezTo>
                    <a:cubicBezTo>
                      <a:pt x="293" y="356"/>
                      <a:pt x="291" y="359"/>
                      <a:pt x="290" y="363"/>
                    </a:cubicBezTo>
                    <a:cubicBezTo>
                      <a:pt x="288" y="365"/>
                      <a:pt x="287" y="368"/>
                      <a:pt x="290" y="371"/>
                    </a:cubicBezTo>
                    <a:cubicBezTo>
                      <a:pt x="294" y="373"/>
                      <a:pt x="297" y="374"/>
                      <a:pt x="300" y="370"/>
                    </a:cubicBezTo>
                    <a:cubicBezTo>
                      <a:pt x="303" y="367"/>
                      <a:pt x="306" y="365"/>
                      <a:pt x="308" y="361"/>
                    </a:cubicBezTo>
                    <a:cubicBezTo>
                      <a:pt x="320" y="338"/>
                      <a:pt x="328" y="313"/>
                      <a:pt x="327" y="287"/>
                    </a:cubicBezTo>
                    <a:cubicBezTo>
                      <a:pt x="326" y="272"/>
                      <a:pt x="325" y="258"/>
                      <a:pt x="324" y="243"/>
                    </a:cubicBezTo>
                    <a:cubicBezTo>
                      <a:pt x="323" y="236"/>
                      <a:pt x="324" y="229"/>
                      <a:pt x="318" y="224"/>
                    </a:cubicBezTo>
                    <a:close/>
                    <a:moveTo>
                      <a:pt x="162" y="79"/>
                    </a:moveTo>
                    <a:cubicBezTo>
                      <a:pt x="153" y="83"/>
                      <a:pt x="150" y="91"/>
                      <a:pt x="152" y="100"/>
                    </a:cubicBezTo>
                    <a:cubicBezTo>
                      <a:pt x="155" y="111"/>
                      <a:pt x="155" y="122"/>
                      <a:pt x="157" y="133"/>
                    </a:cubicBezTo>
                    <a:cubicBezTo>
                      <a:pt x="159" y="142"/>
                      <a:pt x="156" y="151"/>
                      <a:pt x="157" y="159"/>
                    </a:cubicBezTo>
                    <a:cubicBezTo>
                      <a:pt x="157" y="169"/>
                      <a:pt x="154" y="176"/>
                      <a:pt x="151" y="183"/>
                    </a:cubicBezTo>
                    <a:cubicBezTo>
                      <a:pt x="150" y="186"/>
                      <a:pt x="148" y="188"/>
                      <a:pt x="147" y="190"/>
                    </a:cubicBezTo>
                    <a:cubicBezTo>
                      <a:pt x="156" y="199"/>
                      <a:pt x="162" y="199"/>
                      <a:pt x="167" y="189"/>
                    </a:cubicBezTo>
                    <a:cubicBezTo>
                      <a:pt x="178" y="170"/>
                      <a:pt x="179" y="149"/>
                      <a:pt x="178" y="128"/>
                    </a:cubicBezTo>
                    <a:cubicBezTo>
                      <a:pt x="178" y="111"/>
                      <a:pt x="171" y="97"/>
                      <a:pt x="165" y="82"/>
                    </a:cubicBezTo>
                    <a:cubicBezTo>
                      <a:pt x="164" y="81"/>
                      <a:pt x="163" y="80"/>
                      <a:pt x="162" y="79"/>
                    </a:cubicBezTo>
                    <a:close/>
                    <a:moveTo>
                      <a:pt x="148" y="365"/>
                    </a:moveTo>
                    <a:cubicBezTo>
                      <a:pt x="147" y="358"/>
                      <a:pt x="147" y="351"/>
                      <a:pt x="146" y="344"/>
                    </a:cubicBezTo>
                    <a:cubicBezTo>
                      <a:pt x="145" y="338"/>
                      <a:pt x="140" y="336"/>
                      <a:pt x="135" y="338"/>
                    </a:cubicBezTo>
                    <a:cubicBezTo>
                      <a:pt x="132" y="339"/>
                      <a:pt x="123" y="351"/>
                      <a:pt x="124" y="355"/>
                    </a:cubicBezTo>
                    <a:cubicBezTo>
                      <a:pt x="127" y="365"/>
                      <a:pt x="126" y="374"/>
                      <a:pt x="127" y="384"/>
                    </a:cubicBezTo>
                    <a:cubicBezTo>
                      <a:pt x="128" y="399"/>
                      <a:pt x="125" y="412"/>
                      <a:pt x="118" y="424"/>
                    </a:cubicBezTo>
                    <a:cubicBezTo>
                      <a:pt x="114" y="431"/>
                      <a:pt x="110" y="437"/>
                      <a:pt x="106" y="444"/>
                    </a:cubicBezTo>
                    <a:cubicBezTo>
                      <a:pt x="105" y="446"/>
                      <a:pt x="104" y="448"/>
                      <a:pt x="104" y="450"/>
                    </a:cubicBezTo>
                    <a:cubicBezTo>
                      <a:pt x="102" y="456"/>
                      <a:pt x="105" y="459"/>
                      <a:pt x="111" y="457"/>
                    </a:cubicBezTo>
                    <a:cubicBezTo>
                      <a:pt x="117" y="455"/>
                      <a:pt x="121" y="451"/>
                      <a:pt x="123" y="446"/>
                    </a:cubicBezTo>
                    <a:cubicBezTo>
                      <a:pt x="127" y="439"/>
                      <a:pt x="131" y="431"/>
                      <a:pt x="134" y="423"/>
                    </a:cubicBezTo>
                    <a:cubicBezTo>
                      <a:pt x="142" y="405"/>
                      <a:pt x="150" y="386"/>
                      <a:pt x="148" y="365"/>
                    </a:cubicBezTo>
                    <a:close/>
                    <a:moveTo>
                      <a:pt x="199" y="325"/>
                    </a:moveTo>
                    <a:cubicBezTo>
                      <a:pt x="201" y="325"/>
                      <a:pt x="204" y="325"/>
                      <a:pt x="205" y="324"/>
                    </a:cubicBezTo>
                    <a:cubicBezTo>
                      <a:pt x="216" y="315"/>
                      <a:pt x="227" y="307"/>
                      <a:pt x="229" y="292"/>
                    </a:cubicBezTo>
                    <a:cubicBezTo>
                      <a:pt x="229" y="289"/>
                      <a:pt x="229" y="285"/>
                      <a:pt x="230" y="282"/>
                    </a:cubicBezTo>
                    <a:cubicBezTo>
                      <a:pt x="232" y="277"/>
                      <a:pt x="231" y="274"/>
                      <a:pt x="226" y="271"/>
                    </a:cubicBezTo>
                    <a:cubicBezTo>
                      <a:pt x="223" y="269"/>
                      <a:pt x="221" y="265"/>
                      <a:pt x="218" y="262"/>
                    </a:cubicBezTo>
                    <a:cubicBezTo>
                      <a:pt x="217" y="262"/>
                      <a:pt x="215" y="263"/>
                      <a:pt x="214" y="264"/>
                    </a:cubicBezTo>
                    <a:cubicBezTo>
                      <a:pt x="207" y="270"/>
                      <a:pt x="207" y="277"/>
                      <a:pt x="209" y="284"/>
                    </a:cubicBezTo>
                    <a:cubicBezTo>
                      <a:pt x="210" y="291"/>
                      <a:pt x="210" y="299"/>
                      <a:pt x="206" y="305"/>
                    </a:cubicBezTo>
                    <a:cubicBezTo>
                      <a:pt x="201" y="310"/>
                      <a:pt x="197" y="316"/>
                      <a:pt x="199" y="325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46" name="Freeform 17"/>
              <p:cNvSpPr>
                <a:spLocks noEditPoints="1"/>
              </p:cNvSpPr>
              <p:nvPr/>
            </p:nvSpPr>
            <p:spPr bwMode="auto">
              <a:xfrm>
                <a:off x="4787" y="1943"/>
                <a:ext cx="402" cy="402"/>
              </a:xfrm>
              <a:custGeom>
                <a:avLst/>
                <a:gdLst>
                  <a:gd name="T0" fmla="*/ 354 w 488"/>
                  <a:gd name="T1" fmla="*/ 77 h 486"/>
                  <a:gd name="T2" fmla="*/ 364 w 488"/>
                  <a:gd name="T3" fmla="*/ 83 h 486"/>
                  <a:gd name="T4" fmla="*/ 435 w 488"/>
                  <a:gd name="T5" fmla="*/ 70 h 486"/>
                  <a:gd name="T6" fmla="*/ 434 w 488"/>
                  <a:gd name="T7" fmla="*/ 122 h 486"/>
                  <a:gd name="T8" fmla="*/ 391 w 488"/>
                  <a:gd name="T9" fmla="*/ 162 h 486"/>
                  <a:gd name="T10" fmla="*/ 367 w 488"/>
                  <a:gd name="T11" fmla="*/ 171 h 486"/>
                  <a:gd name="T12" fmla="*/ 402 w 488"/>
                  <a:gd name="T13" fmla="*/ 188 h 486"/>
                  <a:gd name="T14" fmla="*/ 459 w 488"/>
                  <a:gd name="T15" fmla="*/ 173 h 486"/>
                  <a:gd name="T16" fmla="*/ 397 w 488"/>
                  <a:gd name="T17" fmla="*/ 224 h 486"/>
                  <a:gd name="T18" fmla="*/ 391 w 488"/>
                  <a:gd name="T19" fmla="*/ 242 h 486"/>
                  <a:gd name="T20" fmla="*/ 436 w 488"/>
                  <a:gd name="T21" fmla="*/ 242 h 486"/>
                  <a:gd name="T22" fmla="*/ 488 w 488"/>
                  <a:gd name="T23" fmla="*/ 232 h 486"/>
                  <a:gd name="T24" fmla="*/ 454 w 488"/>
                  <a:gd name="T25" fmla="*/ 286 h 486"/>
                  <a:gd name="T26" fmla="*/ 403 w 488"/>
                  <a:gd name="T27" fmla="*/ 330 h 486"/>
                  <a:gd name="T28" fmla="*/ 461 w 488"/>
                  <a:gd name="T29" fmla="*/ 339 h 486"/>
                  <a:gd name="T30" fmla="*/ 449 w 488"/>
                  <a:gd name="T31" fmla="*/ 370 h 486"/>
                  <a:gd name="T32" fmla="*/ 403 w 488"/>
                  <a:gd name="T33" fmla="*/ 421 h 486"/>
                  <a:gd name="T34" fmla="*/ 409 w 488"/>
                  <a:gd name="T35" fmla="*/ 451 h 486"/>
                  <a:gd name="T36" fmla="*/ 302 w 488"/>
                  <a:gd name="T37" fmla="*/ 484 h 486"/>
                  <a:gd name="T38" fmla="*/ 244 w 488"/>
                  <a:gd name="T39" fmla="*/ 483 h 486"/>
                  <a:gd name="T40" fmla="*/ 182 w 488"/>
                  <a:gd name="T41" fmla="*/ 474 h 486"/>
                  <a:gd name="T42" fmla="*/ 67 w 488"/>
                  <a:gd name="T43" fmla="*/ 395 h 486"/>
                  <a:gd name="T44" fmla="*/ 38 w 488"/>
                  <a:gd name="T45" fmla="*/ 352 h 486"/>
                  <a:gd name="T46" fmla="*/ 12 w 488"/>
                  <a:gd name="T47" fmla="*/ 281 h 486"/>
                  <a:gd name="T48" fmla="*/ 7 w 488"/>
                  <a:gd name="T49" fmla="*/ 185 h 486"/>
                  <a:gd name="T50" fmla="*/ 31 w 488"/>
                  <a:gd name="T51" fmla="*/ 191 h 486"/>
                  <a:gd name="T52" fmla="*/ 57 w 488"/>
                  <a:gd name="T53" fmla="*/ 190 h 486"/>
                  <a:gd name="T54" fmla="*/ 66 w 488"/>
                  <a:gd name="T55" fmla="*/ 113 h 486"/>
                  <a:gd name="T56" fmla="*/ 121 w 488"/>
                  <a:gd name="T57" fmla="*/ 173 h 486"/>
                  <a:gd name="T58" fmla="*/ 129 w 488"/>
                  <a:gd name="T59" fmla="*/ 154 h 486"/>
                  <a:gd name="T60" fmla="*/ 144 w 488"/>
                  <a:gd name="T61" fmla="*/ 62 h 486"/>
                  <a:gd name="T62" fmla="*/ 169 w 488"/>
                  <a:gd name="T63" fmla="*/ 126 h 486"/>
                  <a:gd name="T64" fmla="*/ 182 w 488"/>
                  <a:gd name="T65" fmla="*/ 139 h 486"/>
                  <a:gd name="T66" fmla="*/ 231 w 488"/>
                  <a:gd name="T67" fmla="*/ 52 h 486"/>
                  <a:gd name="T68" fmla="*/ 304 w 488"/>
                  <a:gd name="T69" fmla="*/ 8 h 486"/>
                  <a:gd name="T70" fmla="*/ 377 w 488"/>
                  <a:gd name="T71" fmla="*/ 5 h 486"/>
                  <a:gd name="T72" fmla="*/ 393 w 488"/>
                  <a:gd name="T73" fmla="*/ 9 h 486"/>
                  <a:gd name="T74" fmla="*/ 313 w 488"/>
                  <a:gd name="T75" fmla="*/ 140 h 486"/>
                  <a:gd name="T76" fmla="*/ 309 w 488"/>
                  <a:gd name="T77" fmla="*/ 173 h 486"/>
                  <a:gd name="T78" fmla="*/ 332 w 488"/>
                  <a:gd name="T79" fmla="*/ 131 h 486"/>
                  <a:gd name="T80" fmla="*/ 312 w 488"/>
                  <a:gd name="T81" fmla="*/ 45 h 486"/>
                  <a:gd name="T82" fmla="*/ 279 w 488"/>
                  <a:gd name="T83" fmla="*/ 63 h 486"/>
                  <a:gd name="T84" fmla="*/ 275 w 488"/>
                  <a:gd name="T85" fmla="*/ 82 h 486"/>
                  <a:gd name="T86" fmla="*/ 288 w 488"/>
                  <a:gd name="T87" fmla="*/ 118 h 486"/>
                  <a:gd name="T88" fmla="*/ 317 w 488"/>
                  <a:gd name="T89" fmla="*/ 128 h 486"/>
                  <a:gd name="T90" fmla="*/ 359 w 488"/>
                  <a:gd name="T91" fmla="*/ 380 h 486"/>
                  <a:gd name="T92" fmla="*/ 360 w 488"/>
                  <a:gd name="T93" fmla="*/ 407 h 486"/>
                  <a:gd name="T94" fmla="*/ 373 w 488"/>
                  <a:gd name="T95" fmla="*/ 328 h 486"/>
                  <a:gd name="T96" fmla="*/ 339 w 488"/>
                  <a:gd name="T97" fmla="*/ 302 h 486"/>
                  <a:gd name="T98" fmla="*/ 344 w 488"/>
                  <a:gd name="T99" fmla="*/ 365 h 486"/>
                  <a:gd name="T100" fmla="*/ 136 w 488"/>
                  <a:gd name="T101" fmla="*/ 324 h 486"/>
                  <a:gd name="T102" fmla="*/ 118 w 488"/>
                  <a:gd name="T103" fmla="*/ 243 h 486"/>
                  <a:gd name="T104" fmla="*/ 126 w 488"/>
                  <a:gd name="T105" fmla="*/ 195 h 486"/>
                  <a:gd name="T106" fmla="*/ 107 w 488"/>
                  <a:gd name="T107" fmla="*/ 206 h 486"/>
                  <a:gd name="T108" fmla="*/ 119 w 488"/>
                  <a:gd name="T109" fmla="*/ 310 h 486"/>
                  <a:gd name="T110" fmla="*/ 226 w 488"/>
                  <a:gd name="T111" fmla="*/ 270 h 486"/>
                  <a:gd name="T112" fmla="*/ 235 w 488"/>
                  <a:gd name="T113" fmla="*/ 224 h 486"/>
                  <a:gd name="T114" fmla="*/ 227 w 488"/>
                  <a:gd name="T115" fmla="*/ 220 h 486"/>
                  <a:gd name="T116" fmla="*/ 226 w 488"/>
                  <a:gd name="T117" fmla="*/ 270 h 48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88" h="486">
                    <a:moveTo>
                      <a:pt x="393" y="9"/>
                    </a:moveTo>
                    <a:cubicBezTo>
                      <a:pt x="370" y="26"/>
                      <a:pt x="357" y="49"/>
                      <a:pt x="354" y="77"/>
                    </a:cubicBezTo>
                    <a:cubicBezTo>
                      <a:pt x="354" y="80"/>
                      <a:pt x="356" y="83"/>
                      <a:pt x="356" y="87"/>
                    </a:cubicBezTo>
                    <a:cubicBezTo>
                      <a:pt x="360" y="85"/>
                      <a:pt x="362" y="85"/>
                      <a:pt x="364" y="83"/>
                    </a:cubicBezTo>
                    <a:cubicBezTo>
                      <a:pt x="373" y="72"/>
                      <a:pt x="386" y="70"/>
                      <a:pt x="399" y="69"/>
                    </a:cubicBezTo>
                    <a:cubicBezTo>
                      <a:pt x="411" y="67"/>
                      <a:pt x="423" y="69"/>
                      <a:pt x="435" y="70"/>
                    </a:cubicBezTo>
                    <a:cubicBezTo>
                      <a:pt x="445" y="72"/>
                      <a:pt x="447" y="75"/>
                      <a:pt x="445" y="85"/>
                    </a:cubicBezTo>
                    <a:cubicBezTo>
                      <a:pt x="444" y="98"/>
                      <a:pt x="440" y="111"/>
                      <a:pt x="434" y="122"/>
                    </a:cubicBezTo>
                    <a:cubicBezTo>
                      <a:pt x="434" y="123"/>
                      <a:pt x="433" y="123"/>
                      <a:pt x="433" y="123"/>
                    </a:cubicBezTo>
                    <a:cubicBezTo>
                      <a:pt x="420" y="138"/>
                      <a:pt x="409" y="154"/>
                      <a:pt x="391" y="162"/>
                    </a:cubicBezTo>
                    <a:cubicBezTo>
                      <a:pt x="388" y="164"/>
                      <a:pt x="384" y="164"/>
                      <a:pt x="381" y="165"/>
                    </a:cubicBezTo>
                    <a:cubicBezTo>
                      <a:pt x="376" y="167"/>
                      <a:pt x="371" y="169"/>
                      <a:pt x="367" y="171"/>
                    </a:cubicBezTo>
                    <a:cubicBezTo>
                      <a:pt x="360" y="177"/>
                      <a:pt x="362" y="185"/>
                      <a:pt x="371" y="186"/>
                    </a:cubicBezTo>
                    <a:cubicBezTo>
                      <a:pt x="381" y="188"/>
                      <a:pt x="391" y="191"/>
                      <a:pt x="402" y="188"/>
                    </a:cubicBezTo>
                    <a:cubicBezTo>
                      <a:pt x="411" y="186"/>
                      <a:pt x="422" y="187"/>
                      <a:pt x="431" y="184"/>
                    </a:cubicBezTo>
                    <a:cubicBezTo>
                      <a:pt x="440" y="180"/>
                      <a:pt x="449" y="177"/>
                      <a:pt x="459" y="173"/>
                    </a:cubicBezTo>
                    <a:cubicBezTo>
                      <a:pt x="454" y="183"/>
                      <a:pt x="449" y="192"/>
                      <a:pt x="441" y="198"/>
                    </a:cubicBezTo>
                    <a:cubicBezTo>
                      <a:pt x="428" y="208"/>
                      <a:pt x="414" y="219"/>
                      <a:pt x="397" y="224"/>
                    </a:cubicBezTo>
                    <a:cubicBezTo>
                      <a:pt x="392" y="226"/>
                      <a:pt x="386" y="228"/>
                      <a:pt x="386" y="235"/>
                    </a:cubicBezTo>
                    <a:cubicBezTo>
                      <a:pt x="386" y="239"/>
                      <a:pt x="387" y="242"/>
                      <a:pt x="391" y="242"/>
                    </a:cubicBezTo>
                    <a:cubicBezTo>
                      <a:pt x="395" y="243"/>
                      <a:pt x="398" y="244"/>
                      <a:pt x="402" y="244"/>
                    </a:cubicBezTo>
                    <a:cubicBezTo>
                      <a:pt x="413" y="243"/>
                      <a:pt x="425" y="243"/>
                      <a:pt x="436" y="242"/>
                    </a:cubicBezTo>
                    <a:cubicBezTo>
                      <a:pt x="450" y="240"/>
                      <a:pt x="463" y="236"/>
                      <a:pt x="476" y="234"/>
                    </a:cubicBezTo>
                    <a:cubicBezTo>
                      <a:pt x="480" y="233"/>
                      <a:pt x="484" y="233"/>
                      <a:pt x="488" y="232"/>
                    </a:cubicBezTo>
                    <a:cubicBezTo>
                      <a:pt x="486" y="245"/>
                      <a:pt x="482" y="256"/>
                      <a:pt x="474" y="264"/>
                    </a:cubicBezTo>
                    <a:cubicBezTo>
                      <a:pt x="467" y="272"/>
                      <a:pt x="461" y="280"/>
                      <a:pt x="454" y="286"/>
                    </a:cubicBezTo>
                    <a:cubicBezTo>
                      <a:pt x="440" y="297"/>
                      <a:pt x="426" y="306"/>
                      <a:pt x="412" y="314"/>
                    </a:cubicBezTo>
                    <a:cubicBezTo>
                      <a:pt x="406" y="318"/>
                      <a:pt x="403" y="322"/>
                      <a:pt x="403" y="330"/>
                    </a:cubicBezTo>
                    <a:cubicBezTo>
                      <a:pt x="413" y="333"/>
                      <a:pt x="424" y="337"/>
                      <a:pt x="434" y="338"/>
                    </a:cubicBezTo>
                    <a:cubicBezTo>
                      <a:pt x="443" y="338"/>
                      <a:pt x="452" y="338"/>
                      <a:pt x="461" y="339"/>
                    </a:cubicBezTo>
                    <a:cubicBezTo>
                      <a:pt x="463" y="339"/>
                      <a:pt x="465" y="341"/>
                      <a:pt x="468" y="342"/>
                    </a:cubicBezTo>
                    <a:cubicBezTo>
                      <a:pt x="464" y="353"/>
                      <a:pt x="458" y="363"/>
                      <a:pt x="449" y="370"/>
                    </a:cubicBezTo>
                    <a:cubicBezTo>
                      <a:pt x="435" y="381"/>
                      <a:pt x="423" y="394"/>
                      <a:pt x="406" y="402"/>
                    </a:cubicBezTo>
                    <a:cubicBezTo>
                      <a:pt x="401" y="405"/>
                      <a:pt x="399" y="417"/>
                      <a:pt x="403" y="421"/>
                    </a:cubicBezTo>
                    <a:cubicBezTo>
                      <a:pt x="410" y="428"/>
                      <a:pt x="418" y="434"/>
                      <a:pt x="427" y="441"/>
                    </a:cubicBezTo>
                    <a:cubicBezTo>
                      <a:pt x="423" y="446"/>
                      <a:pt x="416" y="448"/>
                      <a:pt x="409" y="451"/>
                    </a:cubicBezTo>
                    <a:cubicBezTo>
                      <a:pt x="387" y="458"/>
                      <a:pt x="365" y="465"/>
                      <a:pt x="343" y="472"/>
                    </a:cubicBezTo>
                    <a:cubicBezTo>
                      <a:pt x="330" y="477"/>
                      <a:pt x="316" y="481"/>
                      <a:pt x="302" y="484"/>
                    </a:cubicBezTo>
                    <a:cubicBezTo>
                      <a:pt x="299" y="485"/>
                      <a:pt x="295" y="485"/>
                      <a:pt x="291" y="485"/>
                    </a:cubicBezTo>
                    <a:cubicBezTo>
                      <a:pt x="275" y="484"/>
                      <a:pt x="260" y="484"/>
                      <a:pt x="244" y="483"/>
                    </a:cubicBezTo>
                    <a:cubicBezTo>
                      <a:pt x="241" y="483"/>
                      <a:pt x="238" y="484"/>
                      <a:pt x="234" y="484"/>
                    </a:cubicBezTo>
                    <a:cubicBezTo>
                      <a:pt x="216" y="486"/>
                      <a:pt x="199" y="479"/>
                      <a:pt x="182" y="474"/>
                    </a:cubicBezTo>
                    <a:cubicBezTo>
                      <a:pt x="154" y="464"/>
                      <a:pt x="129" y="449"/>
                      <a:pt x="107" y="432"/>
                    </a:cubicBezTo>
                    <a:cubicBezTo>
                      <a:pt x="92" y="420"/>
                      <a:pt x="80" y="408"/>
                      <a:pt x="67" y="395"/>
                    </a:cubicBezTo>
                    <a:cubicBezTo>
                      <a:pt x="58" y="386"/>
                      <a:pt x="58" y="384"/>
                      <a:pt x="59" y="373"/>
                    </a:cubicBezTo>
                    <a:cubicBezTo>
                      <a:pt x="45" y="374"/>
                      <a:pt x="43" y="360"/>
                      <a:pt x="38" y="352"/>
                    </a:cubicBezTo>
                    <a:cubicBezTo>
                      <a:pt x="29" y="340"/>
                      <a:pt x="25" y="325"/>
                      <a:pt x="21" y="311"/>
                    </a:cubicBezTo>
                    <a:cubicBezTo>
                      <a:pt x="18" y="301"/>
                      <a:pt x="14" y="291"/>
                      <a:pt x="12" y="281"/>
                    </a:cubicBezTo>
                    <a:cubicBezTo>
                      <a:pt x="8" y="266"/>
                      <a:pt x="5" y="252"/>
                      <a:pt x="3" y="237"/>
                    </a:cubicBezTo>
                    <a:cubicBezTo>
                      <a:pt x="0" y="219"/>
                      <a:pt x="4" y="202"/>
                      <a:pt x="7" y="185"/>
                    </a:cubicBezTo>
                    <a:cubicBezTo>
                      <a:pt x="9" y="178"/>
                      <a:pt x="14" y="173"/>
                      <a:pt x="18" y="164"/>
                    </a:cubicBezTo>
                    <a:cubicBezTo>
                      <a:pt x="23" y="174"/>
                      <a:pt x="26" y="183"/>
                      <a:pt x="31" y="191"/>
                    </a:cubicBezTo>
                    <a:cubicBezTo>
                      <a:pt x="36" y="198"/>
                      <a:pt x="42" y="205"/>
                      <a:pt x="49" y="213"/>
                    </a:cubicBezTo>
                    <a:cubicBezTo>
                      <a:pt x="54" y="205"/>
                      <a:pt x="58" y="198"/>
                      <a:pt x="57" y="190"/>
                    </a:cubicBezTo>
                    <a:cubicBezTo>
                      <a:pt x="54" y="172"/>
                      <a:pt x="61" y="155"/>
                      <a:pt x="62" y="137"/>
                    </a:cubicBezTo>
                    <a:cubicBezTo>
                      <a:pt x="62" y="129"/>
                      <a:pt x="64" y="121"/>
                      <a:pt x="66" y="113"/>
                    </a:cubicBezTo>
                    <a:cubicBezTo>
                      <a:pt x="66" y="109"/>
                      <a:pt x="68" y="104"/>
                      <a:pt x="70" y="99"/>
                    </a:cubicBezTo>
                    <a:cubicBezTo>
                      <a:pt x="79" y="129"/>
                      <a:pt x="95" y="153"/>
                      <a:pt x="121" y="173"/>
                    </a:cubicBezTo>
                    <a:cubicBezTo>
                      <a:pt x="123" y="170"/>
                      <a:pt x="125" y="168"/>
                      <a:pt x="126" y="165"/>
                    </a:cubicBezTo>
                    <a:cubicBezTo>
                      <a:pt x="127" y="162"/>
                      <a:pt x="128" y="158"/>
                      <a:pt x="129" y="154"/>
                    </a:cubicBezTo>
                    <a:cubicBezTo>
                      <a:pt x="130" y="132"/>
                      <a:pt x="131" y="110"/>
                      <a:pt x="134" y="88"/>
                    </a:cubicBezTo>
                    <a:cubicBezTo>
                      <a:pt x="135" y="80"/>
                      <a:pt x="140" y="71"/>
                      <a:pt x="144" y="62"/>
                    </a:cubicBezTo>
                    <a:cubicBezTo>
                      <a:pt x="144" y="62"/>
                      <a:pt x="146" y="61"/>
                      <a:pt x="146" y="61"/>
                    </a:cubicBezTo>
                    <a:cubicBezTo>
                      <a:pt x="154" y="83"/>
                      <a:pt x="161" y="105"/>
                      <a:pt x="169" y="126"/>
                    </a:cubicBezTo>
                    <a:cubicBezTo>
                      <a:pt x="170" y="131"/>
                      <a:pt x="172" y="135"/>
                      <a:pt x="175" y="139"/>
                    </a:cubicBezTo>
                    <a:cubicBezTo>
                      <a:pt x="177" y="142"/>
                      <a:pt x="180" y="142"/>
                      <a:pt x="182" y="139"/>
                    </a:cubicBezTo>
                    <a:cubicBezTo>
                      <a:pt x="184" y="136"/>
                      <a:pt x="186" y="133"/>
                      <a:pt x="187" y="129"/>
                    </a:cubicBezTo>
                    <a:cubicBezTo>
                      <a:pt x="194" y="99"/>
                      <a:pt x="211" y="75"/>
                      <a:pt x="231" y="52"/>
                    </a:cubicBezTo>
                    <a:cubicBezTo>
                      <a:pt x="243" y="38"/>
                      <a:pt x="258" y="30"/>
                      <a:pt x="274" y="23"/>
                    </a:cubicBezTo>
                    <a:cubicBezTo>
                      <a:pt x="284" y="18"/>
                      <a:pt x="294" y="12"/>
                      <a:pt x="304" y="8"/>
                    </a:cubicBezTo>
                    <a:cubicBezTo>
                      <a:pt x="320" y="3"/>
                      <a:pt x="337" y="0"/>
                      <a:pt x="354" y="0"/>
                    </a:cubicBezTo>
                    <a:cubicBezTo>
                      <a:pt x="361" y="0"/>
                      <a:pt x="369" y="5"/>
                      <a:pt x="377" y="5"/>
                    </a:cubicBezTo>
                    <a:cubicBezTo>
                      <a:pt x="383" y="5"/>
                      <a:pt x="387" y="6"/>
                      <a:pt x="392" y="8"/>
                    </a:cubicBezTo>
                    <a:cubicBezTo>
                      <a:pt x="392" y="8"/>
                      <a:pt x="392" y="9"/>
                      <a:pt x="393" y="9"/>
                    </a:cubicBezTo>
                    <a:close/>
                    <a:moveTo>
                      <a:pt x="317" y="128"/>
                    </a:moveTo>
                    <a:cubicBezTo>
                      <a:pt x="315" y="133"/>
                      <a:pt x="314" y="137"/>
                      <a:pt x="313" y="140"/>
                    </a:cubicBezTo>
                    <a:cubicBezTo>
                      <a:pt x="311" y="148"/>
                      <a:pt x="308" y="156"/>
                      <a:pt x="305" y="164"/>
                    </a:cubicBezTo>
                    <a:cubicBezTo>
                      <a:pt x="304" y="168"/>
                      <a:pt x="305" y="172"/>
                      <a:pt x="309" y="173"/>
                    </a:cubicBezTo>
                    <a:cubicBezTo>
                      <a:pt x="311" y="173"/>
                      <a:pt x="316" y="172"/>
                      <a:pt x="317" y="170"/>
                    </a:cubicBezTo>
                    <a:cubicBezTo>
                      <a:pt x="325" y="158"/>
                      <a:pt x="333" y="146"/>
                      <a:pt x="332" y="131"/>
                    </a:cubicBezTo>
                    <a:cubicBezTo>
                      <a:pt x="331" y="113"/>
                      <a:pt x="328" y="96"/>
                      <a:pt x="328" y="79"/>
                    </a:cubicBezTo>
                    <a:cubicBezTo>
                      <a:pt x="329" y="64"/>
                      <a:pt x="322" y="54"/>
                      <a:pt x="312" y="45"/>
                    </a:cubicBezTo>
                    <a:cubicBezTo>
                      <a:pt x="309" y="43"/>
                      <a:pt x="306" y="42"/>
                      <a:pt x="301" y="44"/>
                    </a:cubicBezTo>
                    <a:cubicBezTo>
                      <a:pt x="291" y="47"/>
                      <a:pt x="286" y="56"/>
                      <a:pt x="279" y="63"/>
                    </a:cubicBezTo>
                    <a:cubicBezTo>
                      <a:pt x="278" y="65"/>
                      <a:pt x="277" y="68"/>
                      <a:pt x="277" y="70"/>
                    </a:cubicBezTo>
                    <a:cubicBezTo>
                      <a:pt x="276" y="74"/>
                      <a:pt x="275" y="78"/>
                      <a:pt x="275" y="82"/>
                    </a:cubicBezTo>
                    <a:cubicBezTo>
                      <a:pt x="274" y="85"/>
                      <a:pt x="274" y="88"/>
                      <a:pt x="274" y="91"/>
                    </a:cubicBezTo>
                    <a:cubicBezTo>
                      <a:pt x="277" y="101"/>
                      <a:pt x="282" y="110"/>
                      <a:pt x="288" y="118"/>
                    </a:cubicBezTo>
                    <a:cubicBezTo>
                      <a:pt x="292" y="123"/>
                      <a:pt x="297" y="126"/>
                      <a:pt x="304" y="126"/>
                    </a:cubicBezTo>
                    <a:cubicBezTo>
                      <a:pt x="308" y="126"/>
                      <a:pt x="312" y="127"/>
                      <a:pt x="317" y="128"/>
                    </a:cubicBezTo>
                    <a:close/>
                    <a:moveTo>
                      <a:pt x="361" y="367"/>
                    </a:moveTo>
                    <a:cubicBezTo>
                      <a:pt x="361" y="371"/>
                      <a:pt x="361" y="376"/>
                      <a:pt x="359" y="380"/>
                    </a:cubicBezTo>
                    <a:cubicBezTo>
                      <a:pt x="358" y="384"/>
                      <a:pt x="356" y="388"/>
                      <a:pt x="354" y="392"/>
                    </a:cubicBezTo>
                    <a:cubicBezTo>
                      <a:pt x="351" y="398"/>
                      <a:pt x="353" y="404"/>
                      <a:pt x="360" y="407"/>
                    </a:cubicBezTo>
                    <a:cubicBezTo>
                      <a:pt x="369" y="396"/>
                      <a:pt x="376" y="383"/>
                      <a:pt x="376" y="368"/>
                    </a:cubicBezTo>
                    <a:cubicBezTo>
                      <a:pt x="377" y="355"/>
                      <a:pt x="374" y="342"/>
                      <a:pt x="373" y="328"/>
                    </a:cubicBezTo>
                    <a:cubicBezTo>
                      <a:pt x="372" y="311"/>
                      <a:pt x="361" y="301"/>
                      <a:pt x="348" y="293"/>
                    </a:cubicBezTo>
                    <a:cubicBezTo>
                      <a:pt x="345" y="296"/>
                      <a:pt x="342" y="300"/>
                      <a:pt x="339" y="302"/>
                    </a:cubicBezTo>
                    <a:cubicBezTo>
                      <a:pt x="328" y="309"/>
                      <a:pt x="324" y="320"/>
                      <a:pt x="324" y="332"/>
                    </a:cubicBezTo>
                    <a:cubicBezTo>
                      <a:pt x="323" y="348"/>
                      <a:pt x="329" y="361"/>
                      <a:pt x="344" y="365"/>
                    </a:cubicBezTo>
                    <a:cubicBezTo>
                      <a:pt x="349" y="366"/>
                      <a:pt x="354" y="366"/>
                      <a:pt x="361" y="367"/>
                    </a:cubicBezTo>
                    <a:close/>
                    <a:moveTo>
                      <a:pt x="136" y="324"/>
                    </a:moveTo>
                    <a:cubicBezTo>
                      <a:pt x="142" y="313"/>
                      <a:pt x="140" y="302"/>
                      <a:pt x="133" y="292"/>
                    </a:cubicBezTo>
                    <a:cubicBezTo>
                      <a:pt x="122" y="278"/>
                      <a:pt x="121" y="260"/>
                      <a:pt x="118" y="243"/>
                    </a:cubicBezTo>
                    <a:cubicBezTo>
                      <a:pt x="116" y="230"/>
                      <a:pt x="120" y="218"/>
                      <a:pt x="124" y="206"/>
                    </a:cubicBezTo>
                    <a:cubicBezTo>
                      <a:pt x="125" y="202"/>
                      <a:pt x="125" y="199"/>
                      <a:pt x="126" y="195"/>
                    </a:cubicBezTo>
                    <a:cubicBezTo>
                      <a:pt x="120" y="194"/>
                      <a:pt x="116" y="193"/>
                      <a:pt x="111" y="192"/>
                    </a:cubicBezTo>
                    <a:cubicBezTo>
                      <a:pt x="109" y="197"/>
                      <a:pt x="108" y="201"/>
                      <a:pt x="107" y="206"/>
                    </a:cubicBezTo>
                    <a:cubicBezTo>
                      <a:pt x="102" y="226"/>
                      <a:pt x="101" y="247"/>
                      <a:pt x="105" y="268"/>
                    </a:cubicBezTo>
                    <a:cubicBezTo>
                      <a:pt x="109" y="283"/>
                      <a:pt x="115" y="296"/>
                      <a:pt x="119" y="310"/>
                    </a:cubicBezTo>
                    <a:cubicBezTo>
                      <a:pt x="122" y="319"/>
                      <a:pt x="127" y="323"/>
                      <a:pt x="136" y="324"/>
                    </a:cubicBezTo>
                    <a:close/>
                    <a:moveTo>
                      <a:pt x="226" y="270"/>
                    </a:moveTo>
                    <a:cubicBezTo>
                      <a:pt x="231" y="263"/>
                      <a:pt x="233" y="255"/>
                      <a:pt x="233" y="248"/>
                    </a:cubicBezTo>
                    <a:cubicBezTo>
                      <a:pt x="232" y="240"/>
                      <a:pt x="232" y="232"/>
                      <a:pt x="235" y="224"/>
                    </a:cubicBezTo>
                    <a:cubicBezTo>
                      <a:pt x="236" y="222"/>
                      <a:pt x="235" y="218"/>
                      <a:pt x="234" y="217"/>
                    </a:cubicBezTo>
                    <a:cubicBezTo>
                      <a:pt x="231" y="214"/>
                      <a:pt x="229" y="218"/>
                      <a:pt x="227" y="220"/>
                    </a:cubicBezTo>
                    <a:cubicBezTo>
                      <a:pt x="226" y="221"/>
                      <a:pt x="224" y="221"/>
                      <a:pt x="224" y="223"/>
                    </a:cubicBezTo>
                    <a:cubicBezTo>
                      <a:pt x="219" y="238"/>
                      <a:pt x="214" y="254"/>
                      <a:pt x="226" y="27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47" name="Freeform 18"/>
              <p:cNvSpPr>
                <a:spLocks/>
              </p:cNvSpPr>
              <p:nvPr/>
            </p:nvSpPr>
            <p:spPr bwMode="auto">
              <a:xfrm>
                <a:off x="2120" y="1523"/>
                <a:ext cx="640" cy="520"/>
              </a:xfrm>
              <a:custGeom>
                <a:avLst/>
                <a:gdLst>
                  <a:gd name="T0" fmla="*/ 588 w 775"/>
                  <a:gd name="T1" fmla="*/ 132 h 630"/>
                  <a:gd name="T2" fmla="*/ 632 w 775"/>
                  <a:gd name="T3" fmla="*/ 188 h 630"/>
                  <a:gd name="T4" fmla="*/ 615 w 775"/>
                  <a:gd name="T5" fmla="*/ 245 h 630"/>
                  <a:gd name="T6" fmla="*/ 686 w 775"/>
                  <a:gd name="T7" fmla="*/ 262 h 630"/>
                  <a:gd name="T8" fmla="*/ 699 w 775"/>
                  <a:gd name="T9" fmla="*/ 341 h 630"/>
                  <a:gd name="T10" fmla="*/ 684 w 775"/>
                  <a:gd name="T11" fmla="*/ 357 h 630"/>
                  <a:gd name="T12" fmla="*/ 755 w 775"/>
                  <a:gd name="T13" fmla="*/ 401 h 630"/>
                  <a:gd name="T14" fmla="*/ 719 w 775"/>
                  <a:gd name="T15" fmla="*/ 502 h 630"/>
                  <a:gd name="T16" fmla="*/ 705 w 775"/>
                  <a:gd name="T17" fmla="*/ 527 h 630"/>
                  <a:gd name="T18" fmla="*/ 683 w 775"/>
                  <a:gd name="T19" fmla="*/ 580 h 630"/>
                  <a:gd name="T20" fmla="*/ 664 w 775"/>
                  <a:gd name="T21" fmla="*/ 619 h 630"/>
                  <a:gd name="T22" fmla="*/ 591 w 775"/>
                  <a:gd name="T23" fmla="*/ 623 h 630"/>
                  <a:gd name="T24" fmla="*/ 574 w 775"/>
                  <a:gd name="T25" fmla="*/ 564 h 630"/>
                  <a:gd name="T26" fmla="*/ 620 w 775"/>
                  <a:gd name="T27" fmla="*/ 538 h 630"/>
                  <a:gd name="T28" fmla="*/ 639 w 775"/>
                  <a:gd name="T29" fmla="*/ 465 h 630"/>
                  <a:gd name="T30" fmla="*/ 633 w 775"/>
                  <a:gd name="T31" fmla="*/ 429 h 630"/>
                  <a:gd name="T32" fmla="*/ 629 w 775"/>
                  <a:gd name="T33" fmla="*/ 342 h 630"/>
                  <a:gd name="T34" fmla="*/ 582 w 775"/>
                  <a:gd name="T35" fmla="*/ 265 h 630"/>
                  <a:gd name="T36" fmla="*/ 577 w 775"/>
                  <a:gd name="T37" fmla="*/ 228 h 630"/>
                  <a:gd name="T38" fmla="*/ 536 w 775"/>
                  <a:gd name="T39" fmla="*/ 206 h 630"/>
                  <a:gd name="T40" fmla="*/ 486 w 775"/>
                  <a:gd name="T41" fmla="*/ 149 h 630"/>
                  <a:gd name="T42" fmla="*/ 424 w 775"/>
                  <a:gd name="T43" fmla="*/ 136 h 630"/>
                  <a:gd name="T44" fmla="*/ 365 w 775"/>
                  <a:gd name="T45" fmla="*/ 128 h 630"/>
                  <a:gd name="T46" fmla="*/ 275 w 775"/>
                  <a:gd name="T47" fmla="*/ 124 h 630"/>
                  <a:gd name="T48" fmla="*/ 222 w 775"/>
                  <a:gd name="T49" fmla="*/ 183 h 630"/>
                  <a:gd name="T50" fmla="*/ 150 w 775"/>
                  <a:gd name="T51" fmla="*/ 226 h 630"/>
                  <a:gd name="T52" fmla="*/ 85 w 775"/>
                  <a:gd name="T53" fmla="*/ 321 h 630"/>
                  <a:gd name="T54" fmla="*/ 65 w 775"/>
                  <a:gd name="T55" fmla="*/ 390 h 630"/>
                  <a:gd name="T56" fmla="*/ 48 w 775"/>
                  <a:gd name="T57" fmla="*/ 405 h 630"/>
                  <a:gd name="T58" fmla="*/ 9 w 775"/>
                  <a:gd name="T59" fmla="*/ 351 h 630"/>
                  <a:gd name="T60" fmla="*/ 7 w 775"/>
                  <a:gd name="T61" fmla="*/ 304 h 630"/>
                  <a:gd name="T62" fmla="*/ 19 w 775"/>
                  <a:gd name="T63" fmla="*/ 243 h 630"/>
                  <a:gd name="T64" fmla="*/ 72 w 775"/>
                  <a:gd name="T65" fmla="*/ 244 h 630"/>
                  <a:gd name="T66" fmla="*/ 90 w 775"/>
                  <a:gd name="T67" fmla="*/ 208 h 630"/>
                  <a:gd name="T68" fmla="*/ 137 w 775"/>
                  <a:gd name="T69" fmla="*/ 187 h 630"/>
                  <a:gd name="T70" fmla="*/ 171 w 775"/>
                  <a:gd name="T71" fmla="*/ 199 h 630"/>
                  <a:gd name="T72" fmla="*/ 164 w 775"/>
                  <a:gd name="T73" fmla="*/ 150 h 630"/>
                  <a:gd name="T74" fmla="*/ 217 w 775"/>
                  <a:gd name="T75" fmla="*/ 131 h 630"/>
                  <a:gd name="T76" fmla="*/ 234 w 775"/>
                  <a:gd name="T77" fmla="*/ 94 h 630"/>
                  <a:gd name="T78" fmla="*/ 268 w 775"/>
                  <a:gd name="T79" fmla="*/ 26 h 630"/>
                  <a:gd name="T80" fmla="*/ 334 w 775"/>
                  <a:gd name="T81" fmla="*/ 17 h 630"/>
                  <a:gd name="T82" fmla="*/ 385 w 775"/>
                  <a:gd name="T83" fmla="*/ 59 h 630"/>
                  <a:gd name="T84" fmla="*/ 399 w 775"/>
                  <a:gd name="T85" fmla="*/ 50 h 630"/>
                  <a:gd name="T86" fmla="*/ 430 w 775"/>
                  <a:gd name="T87" fmla="*/ 0 h 630"/>
                  <a:gd name="T88" fmla="*/ 536 w 775"/>
                  <a:gd name="T89" fmla="*/ 51 h 630"/>
                  <a:gd name="T90" fmla="*/ 544 w 775"/>
                  <a:gd name="T91" fmla="*/ 132 h 6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775" h="630">
                    <a:moveTo>
                      <a:pt x="547" y="149"/>
                    </a:moveTo>
                    <a:cubicBezTo>
                      <a:pt x="553" y="145"/>
                      <a:pt x="558" y="140"/>
                      <a:pt x="563" y="136"/>
                    </a:cubicBezTo>
                    <a:cubicBezTo>
                      <a:pt x="570" y="130"/>
                      <a:pt x="579" y="130"/>
                      <a:pt x="588" y="132"/>
                    </a:cubicBezTo>
                    <a:cubicBezTo>
                      <a:pt x="590" y="133"/>
                      <a:pt x="592" y="135"/>
                      <a:pt x="595" y="135"/>
                    </a:cubicBezTo>
                    <a:cubicBezTo>
                      <a:pt x="615" y="141"/>
                      <a:pt x="624" y="157"/>
                      <a:pt x="631" y="175"/>
                    </a:cubicBezTo>
                    <a:cubicBezTo>
                      <a:pt x="632" y="179"/>
                      <a:pt x="633" y="184"/>
                      <a:pt x="632" y="188"/>
                    </a:cubicBezTo>
                    <a:cubicBezTo>
                      <a:pt x="631" y="200"/>
                      <a:pt x="630" y="211"/>
                      <a:pt x="628" y="222"/>
                    </a:cubicBezTo>
                    <a:cubicBezTo>
                      <a:pt x="628" y="228"/>
                      <a:pt x="624" y="232"/>
                      <a:pt x="620" y="235"/>
                    </a:cubicBezTo>
                    <a:cubicBezTo>
                      <a:pt x="617" y="237"/>
                      <a:pt x="613" y="240"/>
                      <a:pt x="615" y="245"/>
                    </a:cubicBezTo>
                    <a:cubicBezTo>
                      <a:pt x="617" y="250"/>
                      <a:pt x="621" y="251"/>
                      <a:pt x="626" y="250"/>
                    </a:cubicBezTo>
                    <a:cubicBezTo>
                      <a:pt x="644" y="245"/>
                      <a:pt x="661" y="254"/>
                      <a:pt x="678" y="257"/>
                    </a:cubicBezTo>
                    <a:cubicBezTo>
                      <a:pt x="681" y="258"/>
                      <a:pt x="684" y="260"/>
                      <a:pt x="686" y="262"/>
                    </a:cubicBezTo>
                    <a:cubicBezTo>
                      <a:pt x="698" y="275"/>
                      <a:pt x="707" y="289"/>
                      <a:pt x="714" y="305"/>
                    </a:cubicBezTo>
                    <a:cubicBezTo>
                      <a:pt x="715" y="307"/>
                      <a:pt x="715" y="311"/>
                      <a:pt x="713" y="314"/>
                    </a:cubicBezTo>
                    <a:cubicBezTo>
                      <a:pt x="709" y="323"/>
                      <a:pt x="704" y="332"/>
                      <a:pt x="699" y="341"/>
                    </a:cubicBezTo>
                    <a:cubicBezTo>
                      <a:pt x="699" y="342"/>
                      <a:pt x="697" y="343"/>
                      <a:pt x="696" y="344"/>
                    </a:cubicBezTo>
                    <a:cubicBezTo>
                      <a:pt x="694" y="345"/>
                      <a:pt x="691" y="346"/>
                      <a:pt x="690" y="347"/>
                    </a:cubicBezTo>
                    <a:cubicBezTo>
                      <a:pt x="686" y="349"/>
                      <a:pt x="682" y="352"/>
                      <a:pt x="684" y="357"/>
                    </a:cubicBezTo>
                    <a:cubicBezTo>
                      <a:pt x="686" y="361"/>
                      <a:pt x="689" y="363"/>
                      <a:pt x="694" y="364"/>
                    </a:cubicBezTo>
                    <a:cubicBezTo>
                      <a:pt x="713" y="365"/>
                      <a:pt x="729" y="373"/>
                      <a:pt x="743" y="387"/>
                    </a:cubicBezTo>
                    <a:cubicBezTo>
                      <a:pt x="747" y="392"/>
                      <a:pt x="752" y="396"/>
                      <a:pt x="755" y="401"/>
                    </a:cubicBezTo>
                    <a:cubicBezTo>
                      <a:pt x="772" y="422"/>
                      <a:pt x="775" y="446"/>
                      <a:pt x="765" y="469"/>
                    </a:cubicBezTo>
                    <a:cubicBezTo>
                      <a:pt x="760" y="480"/>
                      <a:pt x="751" y="489"/>
                      <a:pt x="742" y="497"/>
                    </a:cubicBezTo>
                    <a:cubicBezTo>
                      <a:pt x="736" y="501"/>
                      <a:pt x="727" y="501"/>
                      <a:pt x="719" y="502"/>
                    </a:cubicBezTo>
                    <a:cubicBezTo>
                      <a:pt x="716" y="503"/>
                      <a:pt x="714" y="502"/>
                      <a:pt x="711" y="502"/>
                    </a:cubicBezTo>
                    <a:cubicBezTo>
                      <a:pt x="704" y="503"/>
                      <a:pt x="701" y="508"/>
                      <a:pt x="702" y="515"/>
                    </a:cubicBezTo>
                    <a:cubicBezTo>
                      <a:pt x="703" y="519"/>
                      <a:pt x="704" y="523"/>
                      <a:pt x="705" y="527"/>
                    </a:cubicBezTo>
                    <a:cubicBezTo>
                      <a:pt x="708" y="534"/>
                      <a:pt x="709" y="541"/>
                      <a:pt x="706" y="549"/>
                    </a:cubicBezTo>
                    <a:cubicBezTo>
                      <a:pt x="702" y="556"/>
                      <a:pt x="699" y="565"/>
                      <a:pt x="695" y="572"/>
                    </a:cubicBezTo>
                    <a:cubicBezTo>
                      <a:pt x="693" y="576"/>
                      <a:pt x="688" y="577"/>
                      <a:pt x="683" y="580"/>
                    </a:cubicBezTo>
                    <a:cubicBezTo>
                      <a:pt x="683" y="581"/>
                      <a:pt x="683" y="582"/>
                      <a:pt x="684" y="583"/>
                    </a:cubicBezTo>
                    <a:cubicBezTo>
                      <a:pt x="689" y="589"/>
                      <a:pt x="687" y="595"/>
                      <a:pt x="683" y="600"/>
                    </a:cubicBezTo>
                    <a:cubicBezTo>
                      <a:pt x="677" y="607"/>
                      <a:pt x="671" y="613"/>
                      <a:pt x="664" y="619"/>
                    </a:cubicBezTo>
                    <a:cubicBezTo>
                      <a:pt x="655" y="629"/>
                      <a:pt x="642" y="630"/>
                      <a:pt x="629" y="629"/>
                    </a:cubicBezTo>
                    <a:cubicBezTo>
                      <a:pt x="618" y="629"/>
                      <a:pt x="607" y="626"/>
                      <a:pt x="595" y="624"/>
                    </a:cubicBezTo>
                    <a:cubicBezTo>
                      <a:pt x="594" y="624"/>
                      <a:pt x="592" y="624"/>
                      <a:pt x="591" y="623"/>
                    </a:cubicBezTo>
                    <a:cubicBezTo>
                      <a:pt x="581" y="616"/>
                      <a:pt x="572" y="608"/>
                      <a:pt x="565" y="597"/>
                    </a:cubicBezTo>
                    <a:cubicBezTo>
                      <a:pt x="570" y="592"/>
                      <a:pt x="571" y="585"/>
                      <a:pt x="570" y="578"/>
                    </a:cubicBezTo>
                    <a:cubicBezTo>
                      <a:pt x="569" y="574"/>
                      <a:pt x="572" y="568"/>
                      <a:pt x="574" y="564"/>
                    </a:cubicBezTo>
                    <a:cubicBezTo>
                      <a:pt x="575" y="561"/>
                      <a:pt x="576" y="559"/>
                      <a:pt x="578" y="555"/>
                    </a:cubicBezTo>
                    <a:cubicBezTo>
                      <a:pt x="591" y="550"/>
                      <a:pt x="606" y="553"/>
                      <a:pt x="623" y="550"/>
                    </a:cubicBezTo>
                    <a:cubicBezTo>
                      <a:pt x="622" y="546"/>
                      <a:pt x="621" y="542"/>
                      <a:pt x="620" y="538"/>
                    </a:cubicBezTo>
                    <a:cubicBezTo>
                      <a:pt x="618" y="530"/>
                      <a:pt x="615" y="523"/>
                      <a:pt x="613" y="515"/>
                    </a:cubicBezTo>
                    <a:cubicBezTo>
                      <a:pt x="609" y="500"/>
                      <a:pt x="615" y="486"/>
                      <a:pt x="623" y="473"/>
                    </a:cubicBezTo>
                    <a:cubicBezTo>
                      <a:pt x="626" y="468"/>
                      <a:pt x="632" y="466"/>
                      <a:pt x="639" y="465"/>
                    </a:cubicBezTo>
                    <a:cubicBezTo>
                      <a:pt x="644" y="464"/>
                      <a:pt x="649" y="463"/>
                      <a:pt x="654" y="463"/>
                    </a:cubicBezTo>
                    <a:cubicBezTo>
                      <a:pt x="656" y="457"/>
                      <a:pt x="652" y="454"/>
                      <a:pt x="650" y="450"/>
                    </a:cubicBezTo>
                    <a:cubicBezTo>
                      <a:pt x="644" y="443"/>
                      <a:pt x="638" y="436"/>
                      <a:pt x="633" y="429"/>
                    </a:cubicBezTo>
                    <a:cubicBezTo>
                      <a:pt x="624" y="414"/>
                      <a:pt x="620" y="396"/>
                      <a:pt x="617" y="379"/>
                    </a:cubicBezTo>
                    <a:cubicBezTo>
                      <a:pt x="615" y="371"/>
                      <a:pt x="617" y="362"/>
                      <a:pt x="627" y="358"/>
                    </a:cubicBezTo>
                    <a:cubicBezTo>
                      <a:pt x="636" y="355"/>
                      <a:pt x="636" y="348"/>
                      <a:pt x="629" y="342"/>
                    </a:cubicBezTo>
                    <a:cubicBezTo>
                      <a:pt x="628" y="341"/>
                      <a:pt x="627" y="340"/>
                      <a:pt x="625" y="339"/>
                    </a:cubicBezTo>
                    <a:cubicBezTo>
                      <a:pt x="609" y="334"/>
                      <a:pt x="602" y="320"/>
                      <a:pt x="596" y="306"/>
                    </a:cubicBezTo>
                    <a:cubicBezTo>
                      <a:pt x="590" y="293"/>
                      <a:pt x="587" y="279"/>
                      <a:pt x="582" y="265"/>
                    </a:cubicBezTo>
                    <a:cubicBezTo>
                      <a:pt x="580" y="260"/>
                      <a:pt x="579" y="255"/>
                      <a:pt x="577" y="249"/>
                    </a:cubicBezTo>
                    <a:cubicBezTo>
                      <a:pt x="576" y="246"/>
                      <a:pt x="575" y="242"/>
                      <a:pt x="575" y="238"/>
                    </a:cubicBezTo>
                    <a:cubicBezTo>
                      <a:pt x="575" y="235"/>
                      <a:pt x="576" y="231"/>
                      <a:pt x="577" y="228"/>
                    </a:cubicBezTo>
                    <a:cubicBezTo>
                      <a:pt x="581" y="224"/>
                      <a:pt x="588" y="224"/>
                      <a:pt x="589" y="216"/>
                    </a:cubicBezTo>
                    <a:cubicBezTo>
                      <a:pt x="584" y="214"/>
                      <a:pt x="579" y="212"/>
                      <a:pt x="573" y="213"/>
                    </a:cubicBezTo>
                    <a:cubicBezTo>
                      <a:pt x="560" y="216"/>
                      <a:pt x="547" y="214"/>
                      <a:pt x="536" y="206"/>
                    </a:cubicBezTo>
                    <a:cubicBezTo>
                      <a:pt x="524" y="198"/>
                      <a:pt x="511" y="192"/>
                      <a:pt x="504" y="179"/>
                    </a:cubicBezTo>
                    <a:cubicBezTo>
                      <a:pt x="500" y="172"/>
                      <a:pt x="496" y="164"/>
                      <a:pt x="493" y="157"/>
                    </a:cubicBezTo>
                    <a:cubicBezTo>
                      <a:pt x="492" y="152"/>
                      <a:pt x="490" y="150"/>
                      <a:pt x="486" y="149"/>
                    </a:cubicBezTo>
                    <a:cubicBezTo>
                      <a:pt x="479" y="147"/>
                      <a:pt x="473" y="144"/>
                      <a:pt x="467" y="142"/>
                    </a:cubicBezTo>
                    <a:cubicBezTo>
                      <a:pt x="466" y="142"/>
                      <a:pt x="466" y="141"/>
                      <a:pt x="465" y="141"/>
                    </a:cubicBezTo>
                    <a:cubicBezTo>
                      <a:pt x="451" y="140"/>
                      <a:pt x="438" y="138"/>
                      <a:pt x="424" y="136"/>
                    </a:cubicBezTo>
                    <a:cubicBezTo>
                      <a:pt x="417" y="136"/>
                      <a:pt x="410" y="135"/>
                      <a:pt x="403" y="135"/>
                    </a:cubicBezTo>
                    <a:cubicBezTo>
                      <a:pt x="393" y="134"/>
                      <a:pt x="382" y="133"/>
                      <a:pt x="372" y="133"/>
                    </a:cubicBezTo>
                    <a:cubicBezTo>
                      <a:pt x="369" y="133"/>
                      <a:pt x="365" y="132"/>
                      <a:pt x="365" y="128"/>
                    </a:cubicBezTo>
                    <a:cubicBezTo>
                      <a:pt x="365" y="110"/>
                      <a:pt x="351" y="106"/>
                      <a:pt x="338" y="103"/>
                    </a:cubicBezTo>
                    <a:cubicBezTo>
                      <a:pt x="320" y="99"/>
                      <a:pt x="301" y="103"/>
                      <a:pt x="284" y="112"/>
                    </a:cubicBezTo>
                    <a:cubicBezTo>
                      <a:pt x="280" y="115"/>
                      <a:pt x="277" y="119"/>
                      <a:pt x="275" y="124"/>
                    </a:cubicBezTo>
                    <a:cubicBezTo>
                      <a:pt x="270" y="132"/>
                      <a:pt x="266" y="140"/>
                      <a:pt x="266" y="150"/>
                    </a:cubicBezTo>
                    <a:cubicBezTo>
                      <a:pt x="266" y="156"/>
                      <a:pt x="263" y="160"/>
                      <a:pt x="258" y="163"/>
                    </a:cubicBezTo>
                    <a:cubicBezTo>
                      <a:pt x="246" y="169"/>
                      <a:pt x="234" y="176"/>
                      <a:pt x="222" y="183"/>
                    </a:cubicBezTo>
                    <a:cubicBezTo>
                      <a:pt x="209" y="191"/>
                      <a:pt x="196" y="198"/>
                      <a:pt x="184" y="205"/>
                    </a:cubicBezTo>
                    <a:cubicBezTo>
                      <a:pt x="174" y="211"/>
                      <a:pt x="165" y="216"/>
                      <a:pt x="156" y="222"/>
                    </a:cubicBezTo>
                    <a:cubicBezTo>
                      <a:pt x="154" y="223"/>
                      <a:pt x="152" y="224"/>
                      <a:pt x="150" y="226"/>
                    </a:cubicBezTo>
                    <a:cubicBezTo>
                      <a:pt x="132" y="243"/>
                      <a:pt x="115" y="261"/>
                      <a:pt x="103" y="281"/>
                    </a:cubicBezTo>
                    <a:cubicBezTo>
                      <a:pt x="96" y="292"/>
                      <a:pt x="92" y="304"/>
                      <a:pt x="87" y="315"/>
                    </a:cubicBezTo>
                    <a:cubicBezTo>
                      <a:pt x="86" y="317"/>
                      <a:pt x="86" y="319"/>
                      <a:pt x="85" y="321"/>
                    </a:cubicBezTo>
                    <a:cubicBezTo>
                      <a:pt x="78" y="329"/>
                      <a:pt x="74" y="338"/>
                      <a:pt x="73" y="349"/>
                    </a:cubicBezTo>
                    <a:cubicBezTo>
                      <a:pt x="72" y="355"/>
                      <a:pt x="71" y="361"/>
                      <a:pt x="71" y="367"/>
                    </a:cubicBezTo>
                    <a:cubicBezTo>
                      <a:pt x="70" y="375"/>
                      <a:pt x="71" y="384"/>
                      <a:pt x="65" y="390"/>
                    </a:cubicBezTo>
                    <a:cubicBezTo>
                      <a:pt x="65" y="391"/>
                      <a:pt x="65" y="392"/>
                      <a:pt x="64" y="393"/>
                    </a:cubicBezTo>
                    <a:cubicBezTo>
                      <a:pt x="63" y="402"/>
                      <a:pt x="63" y="402"/>
                      <a:pt x="54" y="403"/>
                    </a:cubicBezTo>
                    <a:cubicBezTo>
                      <a:pt x="52" y="404"/>
                      <a:pt x="50" y="404"/>
                      <a:pt x="48" y="405"/>
                    </a:cubicBezTo>
                    <a:cubicBezTo>
                      <a:pt x="39" y="406"/>
                      <a:pt x="40" y="406"/>
                      <a:pt x="34" y="398"/>
                    </a:cubicBezTo>
                    <a:cubicBezTo>
                      <a:pt x="28" y="391"/>
                      <a:pt x="25" y="384"/>
                      <a:pt x="22" y="375"/>
                    </a:cubicBezTo>
                    <a:cubicBezTo>
                      <a:pt x="19" y="367"/>
                      <a:pt x="14" y="359"/>
                      <a:pt x="9" y="351"/>
                    </a:cubicBezTo>
                    <a:cubicBezTo>
                      <a:pt x="7" y="348"/>
                      <a:pt x="5" y="345"/>
                      <a:pt x="3" y="342"/>
                    </a:cubicBezTo>
                    <a:cubicBezTo>
                      <a:pt x="1" y="337"/>
                      <a:pt x="0" y="332"/>
                      <a:pt x="3" y="327"/>
                    </a:cubicBezTo>
                    <a:cubicBezTo>
                      <a:pt x="8" y="320"/>
                      <a:pt x="10" y="312"/>
                      <a:pt x="7" y="304"/>
                    </a:cubicBezTo>
                    <a:cubicBezTo>
                      <a:pt x="6" y="302"/>
                      <a:pt x="7" y="300"/>
                      <a:pt x="7" y="298"/>
                    </a:cubicBezTo>
                    <a:cubicBezTo>
                      <a:pt x="7" y="291"/>
                      <a:pt x="10" y="284"/>
                      <a:pt x="6" y="277"/>
                    </a:cubicBezTo>
                    <a:cubicBezTo>
                      <a:pt x="6" y="264"/>
                      <a:pt x="9" y="252"/>
                      <a:pt x="19" y="243"/>
                    </a:cubicBezTo>
                    <a:cubicBezTo>
                      <a:pt x="23" y="239"/>
                      <a:pt x="27" y="237"/>
                      <a:pt x="33" y="238"/>
                    </a:cubicBezTo>
                    <a:cubicBezTo>
                      <a:pt x="36" y="238"/>
                      <a:pt x="40" y="238"/>
                      <a:pt x="43" y="237"/>
                    </a:cubicBezTo>
                    <a:cubicBezTo>
                      <a:pt x="54" y="234"/>
                      <a:pt x="63" y="239"/>
                      <a:pt x="72" y="244"/>
                    </a:cubicBezTo>
                    <a:cubicBezTo>
                      <a:pt x="78" y="248"/>
                      <a:pt x="83" y="248"/>
                      <a:pt x="88" y="244"/>
                    </a:cubicBezTo>
                    <a:cubicBezTo>
                      <a:pt x="94" y="239"/>
                      <a:pt x="98" y="234"/>
                      <a:pt x="95" y="227"/>
                    </a:cubicBezTo>
                    <a:cubicBezTo>
                      <a:pt x="94" y="220"/>
                      <a:pt x="92" y="214"/>
                      <a:pt x="90" y="208"/>
                    </a:cubicBezTo>
                    <a:cubicBezTo>
                      <a:pt x="87" y="198"/>
                      <a:pt x="92" y="189"/>
                      <a:pt x="97" y="181"/>
                    </a:cubicBezTo>
                    <a:cubicBezTo>
                      <a:pt x="98" y="179"/>
                      <a:pt x="102" y="177"/>
                      <a:pt x="105" y="177"/>
                    </a:cubicBezTo>
                    <a:cubicBezTo>
                      <a:pt x="117" y="175"/>
                      <a:pt x="128" y="177"/>
                      <a:pt x="137" y="187"/>
                    </a:cubicBezTo>
                    <a:cubicBezTo>
                      <a:pt x="140" y="190"/>
                      <a:pt x="142" y="193"/>
                      <a:pt x="145" y="196"/>
                    </a:cubicBezTo>
                    <a:cubicBezTo>
                      <a:pt x="151" y="192"/>
                      <a:pt x="156" y="191"/>
                      <a:pt x="162" y="197"/>
                    </a:cubicBezTo>
                    <a:cubicBezTo>
                      <a:pt x="163" y="199"/>
                      <a:pt x="167" y="198"/>
                      <a:pt x="171" y="199"/>
                    </a:cubicBezTo>
                    <a:cubicBezTo>
                      <a:pt x="171" y="196"/>
                      <a:pt x="171" y="193"/>
                      <a:pt x="171" y="191"/>
                    </a:cubicBezTo>
                    <a:cubicBezTo>
                      <a:pt x="170" y="183"/>
                      <a:pt x="168" y="175"/>
                      <a:pt x="169" y="167"/>
                    </a:cubicBezTo>
                    <a:cubicBezTo>
                      <a:pt x="170" y="162"/>
                      <a:pt x="166" y="155"/>
                      <a:pt x="164" y="150"/>
                    </a:cubicBezTo>
                    <a:cubicBezTo>
                      <a:pt x="156" y="137"/>
                      <a:pt x="159" y="123"/>
                      <a:pt x="176" y="117"/>
                    </a:cubicBezTo>
                    <a:cubicBezTo>
                      <a:pt x="190" y="113"/>
                      <a:pt x="202" y="115"/>
                      <a:pt x="212" y="126"/>
                    </a:cubicBezTo>
                    <a:cubicBezTo>
                      <a:pt x="213" y="128"/>
                      <a:pt x="215" y="129"/>
                      <a:pt x="217" y="131"/>
                    </a:cubicBezTo>
                    <a:cubicBezTo>
                      <a:pt x="226" y="140"/>
                      <a:pt x="226" y="140"/>
                      <a:pt x="240" y="141"/>
                    </a:cubicBezTo>
                    <a:cubicBezTo>
                      <a:pt x="240" y="138"/>
                      <a:pt x="241" y="135"/>
                      <a:pt x="240" y="133"/>
                    </a:cubicBezTo>
                    <a:cubicBezTo>
                      <a:pt x="233" y="121"/>
                      <a:pt x="234" y="108"/>
                      <a:pt x="234" y="94"/>
                    </a:cubicBezTo>
                    <a:cubicBezTo>
                      <a:pt x="235" y="83"/>
                      <a:pt x="238" y="72"/>
                      <a:pt x="242" y="62"/>
                    </a:cubicBezTo>
                    <a:cubicBezTo>
                      <a:pt x="245" y="55"/>
                      <a:pt x="248" y="49"/>
                      <a:pt x="251" y="42"/>
                    </a:cubicBezTo>
                    <a:cubicBezTo>
                      <a:pt x="254" y="34"/>
                      <a:pt x="260" y="29"/>
                      <a:pt x="268" y="26"/>
                    </a:cubicBezTo>
                    <a:cubicBezTo>
                      <a:pt x="276" y="23"/>
                      <a:pt x="285" y="20"/>
                      <a:pt x="293" y="18"/>
                    </a:cubicBezTo>
                    <a:cubicBezTo>
                      <a:pt x="300" y="17"/>
                      <a:pt x="308" y="17"/>
                      <a:pt x="315" y="15"/>
                    </a:cubicBezTo>
                    <a:cubicBezTo>
                      <a:pt x="322" y="14"/>
                      <a:pt x="328" y="14"/>
                      <a:pt x="334" y="17"/>
                    </a:cubicBezTo>
                    <a:cubicBezTo>
                      <a:pt x="340" y="20"/>
                      <a:pt x="347" y="21"/>
                      <a:pt x="353" y="25"/>
                    </a:cubicBezTo>
                    <a:cubicBezTo>
                      <a:pt x="365" y="31"/>
                      <a:pt x="373" y="41"/>
                      <a:pt x="380" y="52"/>
                    </a:cubicBezTo>
                    <a:cubicBezTo>
                      <a:pt x="382" y="54"/>
                      <a:pt x="383" y="57"/>
                      <a:pt x="385" y="59"/>
                    </a:cubicBezTo>
                    <a:cubicBezTo>
                      <a:pt x="387" y="60"/>
                      <a:pt x="390" y="62"/>
                      <a:pt x="392" y="62"/>
                    </a:cubicBezTo>
                    <a:cubicBezTo>
                      <a:pt x="395" y="61"/>
                      <a:pt x="396" y="57"/>
                      <a:pt x="400" y="57"/>
                    </a:cubicBezTo>
                    <a:cubicBezTo>
                      <a:pt x="400" y="54"/>
                      <a:pt x="400" y="52"/>
                      <a:pt x="399" y="50"/>
                    </a:cubicBezTo>
                    <a:cubicBezTo>
                      <a:pt x="394" y="42"/>
                      <a:pt x="396" y="34"/>
                      <a:pt x="400" y="27"/>
                    </a:cubicBezTo>
                    <a:cubicBezTo>
                      <a:pt x="406" y="19"/>
                      <a:pt x="412" y="12"/>
                      <a:pt x="418" y="5"/>
                    </a:cubicBezTo>
                    <a:cubicBezTo>
                      <a:pt x="421" y="2"/>
                      <a:pt x="426" y="0"/>
                      <a:pt x="430" y="0"/>
                    </a:cubicBezTo>
                    <a:cubicBezTo>
                      <a:pt x="443" y="0"/>
                      <a:pt x="455" y="0"/>
                      <a:pt x="468" y="1"/>
                    </a:cubicBezTo>
                    <a:cubicBezTo>
                      <a:pt x="490" y="5"/>
                      <a:pt x="506" y="18"/>
                      <a:pt x="521" y="34"/>
                    </a:cubicBezTo>
                    <a:cubicBezTo>
                      <a:pt x="526" y="40"/>
                      <a:pt x="531" y="46"/>
                      <a:pt x="536" y="51"/>
                    </a:cubicBezTo>
                    <a:cubicBezTo>
                      <a:pt x="549" y="61"/>
                      <a:pt x="551" y="76"/>
                      <a:pt x="553" y="91"/>
                    </a:cubicBezTo>
                    <a:cubicBezTo>
                      <a:pt x="555" y="103"/>
                      <a:pt x="550" y="114"/>
                      <a:pt x="548" y="125"/>
                    </a:cubicBezTo>
                    <a:cubicBezTo>
                      <a:pt x="547" y="128"/>
                      <a:pt x="545" y="130"/>
                      <a:pt x="544" y="132"/>
                    </a:cubicBezTo>
                    <a:cubicBezTo>
                      <a:pt x="537" y="140"/>
                      <a:pt x="538" y="142"/>
                      <a:pt x="547" y="14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48" name="Freeform 19"/>
              <p:cNvSpPr>
                <a:spLocks/>
              </p:cNvSpPr>
              <p:nvPr/>
            </p:nvSpPr>
            <p:spPr bwMode="auto">
              <a:xfrm>
                <a:off x="5116" y="2148"/>
                <a:ext cx="374" cy="289"/>
              </a:xfrm>
              <a:custGeom>
                <a:avLst/>
                <a:gdLst>
                  <a:gd name="T0" fmla="*/ 453 w 453"/>
                  <a:gd name="T1" fmla="*/ 15 h 350"/>
                  <a:gd name="T2" fmla="*/ 440 w 453"/>
                  <a:gd name="T3" fmla="*/ 73 h 350"/>
                  <a:gd name="T4" fmla="*/ 428 w 453"/>
                  <a:gd name="T5" fmla="*/ 101 h 350"/>
                  <a:gd name="T6" fmla="*/ 400 w 453"/>
                  <a:gd name="T7" fmla="*/ 146 h 350"/>
                  <a:gd name="T8" fmla="*/ 374 w 453"/>
                  <a:gd name="T9" fmla="*/ 178 h 350"/>
                  <a:gd name="T10" fmla="*/ 320 w 453"/>
                  <a:gd name="T11" fmla="*/ 233 h 350"/>
                  <a:gd name="T12" fmla="*/ 282 w 453"/>
                  <a:gd name="T13" fmla="*/ 263 h 350"/>
                  <a:gd name="T14" fmla="*/ 215 w 453"/>
                  <a:gd name="T15" fmla="*/ 306 h 350"/>
                  <a:gd name="T16" fmla="*/ 187 w 453"/>
                  <a:gd name="T17" fmla="*/ 325 h 350"/>
                  <a:gd name="T18" fmla="*/ 158 w 453"/>
                  <a:gd name="T19" fmla="*/ 343 h 350"/>
                  <a:gd name="T20" fmla="*/ 137 w 453"/>
                  <a:gd name="T21" fmla="*/ 345 h 350"/>
                  <a:gd name="T22" fmla="*/ 132 w 453"/>
                  <a:gd name="T23" fmla="*/ 344 h 350"/>
                  <a:gd name="T24" fmla="*/ 90 w 453"/>
                  <a:gd name="T25" fmla="*/ 346 h 350"/>
                  <a:gd name="T26" fmla="*/ 54 w 453"/>
                  <a:gd name="T27" fmla="*/ 350 h 350"/>
                  <a:gd name="T28" fmla="*/ 23 w 453"/>
                  <a:gd name="T29" fmla="*/ 350 h 350"/>
                  <a:gd name="T30" fmla="*/ 2 w 453"/>
                  <a:gd name="T31" fmla="*/ 350 h 350"/>
                  <a:gd name="T32" fmla="*/ 5 w 453"/>
                  <a:gd name="T33" fmla="*/ 339 h 350"/>
                  <a:gd name="T34" fmla="*/ 13 w 453"/>
                  <a:gd name="T35" fmla="*/ 315 h 350"/>
                  <a:gd name="T36" fmla="*/ 24 w 453"/>
                  <a:gd name="T37" fmla="*/ 296 h 350"/>
                  <a:gd name="T38" fmla="*/ 34 w 453"/>
                  <a:gd name="T39" fmla="*/ 277 h 350"/>
                  <a:gd name="T40" fmla="*/ 53 w 453"/>
                  <a:gd name="T41" fmla="*/ 244 h 350"/>
                  <a:gd name="T42" fmla="*/ 78 w 453"/>
                  <a:gd name="T43" fmla="*/ 213 h 350"/>
                  <a:gd name="T44" fmla="*/ 107 w 453"/>
                  <a:gd name="T45" fmla="*/ 179 h 350"/>
                  <a:gd name="T46" fmla="*/ 136 w 453"/>
                  <a:gd name="T47" fmla="*/ 137 h 350"/>
                  <a:gd name="T48" fmla="*/ 158 w 453"/>
                  <a:gd name="T49" fmla="*/ 93 h 350"/>
                  <a:gd name="T50" fmla="*/ 168 w 453"/>
                  <a:gd name="T51" fmla="*/ 64 h 350"/>
                  <a:gd name="T52" fmla="*/ 185 w 453"/>
                  <a:gd name="T53" fmla="*/ 44 h 350"/>
                  <a:gd name="T54" fmla="*/ 236 w 453"/>
                  <a:gd name="T55" fmla="*/ 22 h 350"/>
                  <a:gd name="T56" fmla="*/ 289 w 453"/>
                  <a:gd name="T57" fmla="*/ 9 h 350"/>
                  <a:gd name="T58" fmla="*/ 323 w 453"/>
                  <a:gd name="T59" fmla="*/ 2 h 350"/>
                  <a:gd name="T60" fmla="*/ 357 w 453"/>
                  <a:gd name="T61" fmla="*/ 1 h 350"/>
                  <a:gd name="T62" fmla="*/ 397 w 453"/>
                  <a:gd name="T63" fmla="*/ 4 h 350"/>
                  <a:gd name="T64" fmla="*/ 450 w 453"/>
                  <a:gd name="T65" fmla="*/ 13 h 350"/>
                  <a:gd name="T66" fmla="*/ 453 w 453"/>
                  <a:gd name="T67" fmla="*/ 15 h 35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453" h="350">
                    <a:moveTo>
                      <a:pt x="453" y="15"/>
                    </a:moveTo>
                    <a:cubicBezTo>
                      <a:pt x="448" y="35"/>
                      <a:pt x="445" y="54"/>
                      <a:pt x="440" y="73"/>
                    </a:cubicBezTo>
                    <a:cubicBezTo>
                      <a:pt x="437" y="83"/>
                      <a:pt x="433" y="92"/>
                      <a:pt x="428" y="101"/>
                    </a:cubicBezTo>
                    <a:cubicBezTo>
                      <a:pt x="419" y="116"/>
                      <a:pt x="410" y="131"/>
                      <a:pt x="400" y="146"/>
                    </a:cubicBezTo>
                    <a:cubicBezTo>
                      <a:pt x="392" y="157"/>
                      <a:pt x="383" y="168"/>
                      <a:pt x="374" y="178"/>
                    </a:cubicBezTo>
                    <a:cubicBezTo>
                      <a:pt x="356" y="196"/>
                      <a:pt x="339" y="215"/>
                      <a:pt x="320" y="233"/>
                    </a:cubicBezTo>
                    <a:cubicBezTo>
                      <a:pt x="308" y="244"/>
                      <a:pt x="296" y="254"/>
                      <a:pt x="282" y="263"/>
                    </a:cubicBezTo>
                    <a:cubicBezTo>
                      <a:pt x="260" y="278"/>
                      <a:pt x="237" y="292"/>
                      <a:pt x="215" y="306"/>
                    </a:cubicBezTo>
                    <a:cubicBezTo>
                      <a:pt x="205" y="312"/>
                      <a:pt x="197" y="319"/>
                      <a:pt x="187" y="325"/>
                    </a:cubicBezTo>
                    <a:cubicBezTo>
                      <a:pt x="178" y="331"/>
                      <a:pt x="168" y="337"/>
                      <a:pt x="158" y="343"/>
                    </a:cubicBezTo>
                    <a:cubicBezTo>
                      <a:pt x="152" y="347"/>
                      <a:pt x="144" y="344"/>
                      <a:pt x="137" y="345"/>
                    </a:cubicBezTo>
                    <a:cubicBezTo>
                      <a:pt x="136" y="345"/>
                      <a:pt x="134" y="344"/>
                      <a:pt x="132" y="344"/>
                    </a:cubicBezTo>
                    <a:cubicBezTo>
                      <a:pt x="118" y="349"/>
                      <a:pt x="104" y="345"/>
                      <a:pt x="90" y="346"/>
                    </a:cubicBezTo>
                    <a:cubicBezTo>
                      <a:pt x="78" y="347"/>
                      <a:pt x="66" y="349"/>
                      <a:pt x="54" y="350"/>
                    </a:cubicBezTo>
                    <a:cubicBezTo>
                      <a:pt x="44" y="350"/>
                      <a:pt x="34" y="350"/>
                      <a:pt x="23" y="350"/>
                    </a:cubicBezTo>
                    <a:cubicBezTo>
                      <a:pt x="17" y="350"/>
                      <a:pt x="10" y="350"/>
                      <a:pt x="2" y="350"/>
                    </a:cubicBezTo>
                    <a:cubicBezTo>
                      <a:pt x="0" y="347"/>
                      <a:pt x="4" y="343"/>
                      <a:pt x="5" y="339"/>
                    </a:cubicBezTo>
                    <a:cubicBezTo>
                      <a:pt x="7" y="331"/>
                      <a:pt x="10" y="323"/>
                      <a:pt x="13" y="315"/>
                    </a:cubicBezTo>
                    <a:cubicBezTo>
                      <a:pt x="16" y="308"/>
                      <a:pt x="20" y="302"/>
                      <a:pt x="24" y="296"/>
                    </a:cubicBezTo>
                    <a:cubicBezTo>
                      <a:pt x="27" y="290"/>
                      <a:pt x="31" y="284"/>
                      <a:pt x="34" y="277"/>
                    </a:cubicBezTo>
                    <a:cubicBezTo>
                      <a:pt x="41" y="266"/>
                      <a:pt x="47" y="255"/>
                      <a:pt x="53" y="244"/>
                    </a:cubicBezTo>
                    <a:cubicBezTo>
                      <a:pt x="60" y="233"/>
                      <a:pt x="70" y="224"/>
                      <a:pt x="78" y="213"/>
                    </a:cubicBezTo>
                    <a:cubicBezTo>
                      <a:pt x="86" y="201"/>
                      <a:pt x="98" y="191"/>
                      <a:pt x="107" y="179"/>
                    </a:cubicBezTo>
                    <a:cubicBezTo>
                      <a:pt x="118" y="166"/>
                      <a:pt x="127" y="152"/>
                      <a:pt x="136" y="137"/>
                    </a:cubicBezTo>
                    <a:cubicBezTo>
                      <a:pt x="144" y="123"/>
                      <a:pt x="150" y="107"/>
                      <a:pt x="158" y="93"/>
                    </a:cubicBezTo>
                    <a:cubicBezTo>
                      <a:pt x="163" y="83"/>
                      <a:pt x="166" y="74"/>
                      <a:pt x="168" y="64"/>
                    </a:cubicBezTo>
                    <a:cubicBezTo>
                      <a:pt x="171" y="54"/>
                      <a:pt x="177" y="48"/>
                      <a:pt x="185" y="44"/>
                    </a:cubicBezTo>
                    <a:cubicBezTo>
                      <a:pt x="201" y="36"/>
                      <a:pt x="218" y="27"/>
                      <a:pt x="236" y="22"/>
                    </a:cubicBezTo>
                    <a:cubicBezTo>
                      <a:pt x="253" y="18"/>
                      <a:pt x="271" y="13"/>
                      <a:pt x="289" y="9"/>
                    </a:cubicBezTo>
                    <a:cubicBezTo>
                      <a:pt x="300" y="7"/>
                      <a:pt x="311" y="5"/>
                      <a:pt x="323" y="2"/>
                    </a:cubicBezTo>
                    <a:cubicBezTo>
                      <a:pt x="334" y="0"/>
                      <a:pt x="346" y="1"/>
                      <a:pt x="357" y="1"/>
                    </a:cubicBezTo>
                    <a:cubicBezTo>
                      <a:pt x="371" y="2"/>
                      <a:pt x="384" y="2"/>
                      <a:pt x="397" y="4"/>
                    </a:cubicBezTo>
                    <a:cubicBezTo>
                      <a:pt x="415" y="6"/>
                      <a:pt x="432" y="10"/>
                      <a:pt x="450" y="13"/>
                    </a:cubicBezTo>
                    <a:cubicBezTo>
                      <a:pt x="451" y="14"/>
                      <a:pt x="452" y="14"/>
                      <a:pt x="453" y="15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49" name="Freeform 20"/>
              <p:cNvSpPr>
                <a:spLocks/>
              </p:cNvSpPr>
              <p:nvPr/>
            </p:nvSpPr>
            <p:spPr bwMode="auto">
              <a:xfrm>
                <a:off x="3992" y="2987"/>
                <a:ext cx="249" cy="223"/>
              </a:xfrm>
              <a:custGeom>
                <a:avLst/>
                <a:gdLst>
                  <a:gd name="T0" fmla="*/ 301 w 302"/>
                  <a:gd name="T1" fmla="*/ 264 h 270"/>
                  <a:gd name="T2" fmla="*/ 275 w 302"/>
                  <a:gd name="T3" fmla="*/ 264 h 270"/>
                  <a:gd name="T4" fmla="*/ 208 w 302"/>
                  <a:gd name="T5" fmla="*/ 265 h 270"/>
                  <a:gd name="T6" fmla="*/ 151 w 302"/>
                  <a:gd name="T7" fmla="*/ 269 h 270"/>
                  <a:gd name="T8" fmla="*/ 110 w 302"/>
                  <a:gd name="T9" fmla="*/ 269 h 270"/>
                  <a:gd name="T10" fmla="*/ 73 w 302"/>
                  <a:gd name="T11" fmla="*/ 269 h 270"/>
                  <a:gd name="T12" fmla="*/ 70 w 302"/>
                  <a:gd name="T13" fmla="*/ 269 h 270"/>
                  <a:gd name="T14" fmla="*/ 7 w 302"/>
                  <a:gd name="T15" fmla="*/ 270 h 270"/>
                  <a:gd name="T16" fmla="*/ 3 w 302"/>
                  <a:gd name="T17" fmla="*/ 269 h 270"/>
                  <a:gd name="T18" fmla="*/ 0 w 302"/>
                  <a:gd name="T19" fmla="*/ 243 h 270"/>
                  <a:gd name="T20" fmla="*/ 0 w 302"/>
                  <a:gd name="T21" fmla="*/ 216 h 270"/>
                  <a:gd name="T22" fmla="*/ 3 w 302"/>
                  <a:gd name="T23" fmla="*/ 167 h 270"/>
                  <a:gd name="T24" fmla="*/ 5 w 302"/>
                  <a:gd name="T25" fmla="*/ 132 h 270"/>
                  <a:gd name="T26" fmla="*/ 8 w 302"/>
                  <a:gd name="T27" fmla="*/ 67 h 270"/>
                  <a:gd name="T28" fmla="*/ 9 w 302"/>
                  <a:gd name="T29" fmla="*/ 11 h 270"/>
                  <a:gd name="T30" fmla="*/ 10 w 302"/>
                  <a:gd name="T31" fmla="*/ 3 h 270"/>
                  <a:gd name="T32" fmla="*/ 19 w 302"/>
                  <a:gd name="T33" fmla="*/ 4 h 270"/>
                  <a:gd name="T34" fmla="*/ 39 w 302"/>
                  <a:gd name="T35" fmla="*/ 7 h 270"/>
                  <a:gd name="T36" fmla="*/ 86 w 302"/>
                  <a:gd name="T37" fmla="*/ 7 h 270"/>
                  <a:gd name="T38" fmla="*/ 121 w 302"/>
                  <a:gd name="T39" fmla="*/ 6 h 270"/>
                  <a:gd name="T40" fmla="*/ 199 w 302"/>
                  <a:gd name="T41" fmla="*/ 1 h 270"/>
                  <a:gd name="T42" fmla="*/ 244 w 302"/>
                  <a:gd name="T43" fmla="*/ 0 h 270"/>
                  <a:gd name="T44" fmla="*/ 282 w 302"/>
                  <a:gd name="T45" fmla="*/ 0 h 270"/>
                  <a:gd name="T46" fmla="*/ 293 w 302"/>
                  <a:gd name="T47" fmla="*/ 12 h 270"/>
                  <a:gd name="T48" fmla="*/ 295 w 302"/>
                  <a:gd name="T49" fmla="*/ 66 h 270"/>
                  <a:gd name="T50" fmla="*/ 297 w 302"/>
                  <a:gd name="T51" fmla="*/ 113 h 270"/>
                  <a:gd name="T52" fmla="*/ 299 w 302"/>
                  <a:gd name="T53" fmla="*/ 145 h 270"/>
                  <a:gd name="T54" fmla="*/ 300 w 302"/>
                  <a:gd name="T55" fmla="*/ 176 h 270"/>
                  <a:gd name="T56" fmla="*/ 302 w 302"/>
                  <a:gd name="T57" fmla="*/ 246 h 270"/>
                  <a:gd name="T58" fmla="*/ 301 w 302"/>
                  <a:gd name="T59" fmla="*/ 264 h 2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302" h="270">
                    <a:moveTo>
                      <a:pt x="301" y="264"/>
                    </a:moveTo>
                    <a:cubicBezTo>
                      <a:pt x="292" y="264"/>
                      <a:pt x="283" y="264"/>
                      <a:pt x="275" y="264"/>
                    </a:cubicBezTo>
                    <a:cubicBezTo>
                      <a:pt x="253" y="264"/>
                      <a:pt x="230" y="264"/>
                      <a:pt x="208" y="265"/>
                    </a:cubicBezTo>
                    <a:cubicBezTo>
                      <a:pt x="189" y="266"/>
                      <a:pt x="170" y="268"/>
                      <a:pt x="151" y="269"/>
                    </a:cubicBezTo>
                    <a:cubicBezTo>
                      <a:pt x="137" y="270"/>
                      <a:pt x="124" y="269"/>
                      <a:pt x="110" y="269"/>
                    </a:cubicBezTo>
                    <a:cubicBezTo>
                      <a:pt x="97" y="269"/>
                      <a:pt x="85" y="269"/>
                      <a:pt x="73" y="269"/>
                    </a:cubicBezTo>
                    <a:cubicBezTo>
                      <a:pt x="72" y="269"/>
                      <a:pt x="71" y="269"/>
                      <a:pt x="70" y="269"/>
                    </a:cubicBezTo>
                    <a:cubicBezTo>
                      <a:pt x="49" y="266"/>
                      <a:pt x="28" y="268"/>
                      <a:pt x="7" y="270"/>
                    </a:cubicBezTo>
                    <a:cubicBezTo>
                      <a:pt x="6" y="270"/>
                      <a:pt x="5" y="269"/>
                      <a:pt x="3" y="269"/>
                    </a:cubicBezTo>
                    <a:cubicBezTo>
                      <a:pt x="2" y="260"/>
                      <a:pt x="1" y="252"/>
                      <a:pt x="0" y="243"/>
                    </a:cubicBezTo>
                    <a:cubicBezTo>
                      <a:pt x="0" y="234"/>
                      <a:pt x="0" y="225"/>
                      <a:pt x="0" y="216"/>
                    </a:cubicBezTo>
                    <a:cubicBezTo>
                      <a:pt x="1" y="200"/>
                      <a:pt x="2" y="183"/>
                      <a:pt x="3" y="167"/>
                    </a:cubicBezTo>
                    <a:cubicBezTo>
                      <a:pt x="4" y="155"/>
                      <a:pt x="4" y="143"/>
                      <a:pt x="5" y="132"/>
                    </a:cubicBezTo>
                    <a:cubicBezTo>
                      <a:pt x="9" y="110"/>
                      <a:pt x="7" y="88"/>
                      <a:pt x="8" y="67"/>
                    </a:cubicBezTo>
                    <a:cubicBezTo>
                      <a:pt x="9" y="48"/>
                      <a:pt x="9" y="30"/>
                      <a:pt x="9" y="11"/>
                    </a:cubicBezTo>
                    <a:cubicBezTo>
                      <a:pt x="9" y="9"/>
                      <a:pt x="10" y="7"/>
                      <a:pt x="10" y="3"/>
                    </a:cubicBezTo>
                    <a:cubicBezTo>
                      <a:pt x="13" y="3"/>
                      <a:pt x="17" y="2"/>
                      <a:pt x="19" y="4"/>
                    </a:cubicBezTo>
                    <a:cubicBezTo>
                      <a:pt x="25" y="8"/>
                      <a:pt x="32" y="6"/>
                      <a:pt x="39" y="7"/>
                    </a:cubicBezTo>
                    <a:cubicBezTo>
                      <a:pt x="54" y="7"/>
                      <a:pt x="70" y="7"/>
                      <a:pt x="86" y="7"/>
                    </a:cubicBezTo>
                    <a:cubicBezTo>
                      <a:pt x="98" y="7"/>
                      <a:pt x="109" y="7"/>
                      <a:pt x="121" y="6"/>
                    </a:cubicBezTo>
                    <a:cubicBezTo>
                      <a:pt x="147" y="5"/>
                      <a:pt x="173" y="3"/>
                      <a:pt x="199" y="1"/>
                    </a:cubicBezTo>
                    <a:cubicBezTo>
                      <a:pt x="214" y="1"/>
                      <a:pt x="229" y="1"/>
                      <a:pt x="244" y="0"/>
                    </a:cubicBezTo>
                    <a:cubicBezTo>
                      <a:pt x="256" y="0"/>
                      <a:pt x="269" y="0"/>
                      <a:pt x="282" y="0"/>
                    </a:cubicBezTo>
                    <a:cubicBezTo>
                      <a:pt x="292" y="0"/>
                      <a:pt x="293" y="2"/>
                      <a:pt x="293" y="12"/>
                    </a:cubicBezTo>
                    <a:cubicBezTo>
                      <a:pt x="294" y="30"/>
                      <a:pt x="295" y="48"/>
                      <a:pt x="295" y="66"/>
                    </a:cubicBezTo>
                    <a:cubicBezTo>
                      <a:pt x="296" y="82"/>
                      <a:pt x="297" y="98"/>
                      <a:pt x="297" y="113"/>
                    </a:cubicBezTo>
                    <a:cubicBezTo>
                      <a:pt x="298" y="124"/>
                      <a:pt x="299" y="135"/>
                      <a:pt x="299" y="145"/>
                    </a:cubicBezTo>
                    <a:cubicBezTo>
                      <a:pt x="300" y="156"/>
                      <a:pt x="300" y="166"/>
                      <a:pt x="300" y="176"/>
                    </a:cubicBezTo>
                    <a:cubicBezTo>
                      <a:pt x="301" y="199"/>
                      <a:pt x="302" y="223"/>
                      <a:pt x="302" y="246"/>
                    </a:cubicBezTo>
                    <a:cubicBezTo>
                      <a:pt x="302" y="251"/>
                      <a:pt x="302" y="256"/>
                      <a:pt x="301" y="264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50" name="Freeform 21"/>
              <p:cNvSpPr>
                <a:spLocks/>
              </p:cNvSpPr>
              <p:nvPr/>
            </p:nvSpPr>
            <p:spPr bwMode="auto">
              <a:xfrm>
                <a:off x="1677" y="3010"/>
                <a:ext cx="231" cy="232"/>
              </a:xfrm>
              <a:custGeom>
                <a:avLst/>
                <a:gdLst>
                  <a:gd name="T0" fmla="*/ 7 w 280"/>
                  <a:gd name="T1" fmla="*/ 8 h 280"/>
                  <a:gd name="T2" fmla="*/ 91 w 280"/>
                  <a:gd name="T3" fmla="*/ 4 h 280"/>
                  <a:gd name="T4" fmla="*/ 96 w 280"/>
                  <a:gd name="T5" fmla="*/ 4 h 280"/>
                  <a:gd name="T6" fmla="*/ 137 w 280"/>
                  <a:gd name="T7" fmla="*/ 2 h 280"/>
                  <a:gd name="T8" fmla="*/ 144 w 280"/>
                  <a:gd name="T9" fmla="*/ 3 h 280"/>
                  <a:gd name="T10" fmla="*/ 174 w 280"/>
                  <a:gd name="T11" fmla="*/ 3 h 280"/>
                  <a:gd name="T12" fmla="*/ 223 w 280"/>
                  <a:gd name="T13" fmla="*/ 3 h 280"/>
                  <a:gd name="T14" fmla="*/ 276 w 280"/>
                  <a:gd name="T15" fmla="*/ 5 h 280"/>
                  <a:gd name="T16" fmla="*/ 279 w 280"/>
                  <a:gd name="T17" fmla="*/ 30 h 280"/>
                  <a:gd name="T18" fmla="*/ 277 w 280"/>
                  <a:gd name="T19" fmla="*/ 74 h 280"/>
                  <a:gd name="T20" fmla="*/ 277 w 280"/>
                  <a:gd name="T21" fmla="*/ 83 h 280"/>
                  <a:gd name="T22" fmla="*/ 275 w 280"/>
                  <a:gd name="T23" fmla="*/ 154 h 280"/>
                  <a:gd name="T24" fmla="*/ 274 w 280"/>
                  <a:gd name="T25" fmla="*/ 230 h 280"/>
                  <a:gd name="T26" fmla="*/ 274 w 280"/>
                  <a:gd name="T27" fmla="*/ 266 h 280"/>
                  <a:gd name="T28" fmla="*/ 270 w 280"/>
                  <a:gd name="T29" fmla="*/ 268 h 280"/>
                  <a:gd name="T30" fmla="*/ 231 w 280"/>
                  <a:gd name="T31" fmla="*/ 271 h 280"/>
                  <a:gd name="T32" fmla="*/ 213 w 280"/>
                  <a:gd name="T33" fmla="*/ 271 h 280"/>
                  <a:gd name="T34" fmla="*/ 171 w 280"/>
                  <a:gd name="T35" fmla="*/ 274 h 280"/>
                  <a:gd name="T36" fmla="*/ 119 w 280"/>
                  <a:gd name="T37" fmla="*/ 276 h 280"/>
                  <a:gd name="T38" fmla="*/ 75 w 280"/>
                  <a:gd name="T39" fmla="*/ 276 h 280"/>
                  <a:gd name="T40" fmla="*/ 64 w 280"/>
                  <a:gd name="T41" fmla="*/ 277 h 280"/>
                  <a:gd name="T42" fmla="*/ 1 w 280"/>
                  <a:gd name="T43" fmla="*/ 276 h 280"/>
                  <a:gd name="T44" fmla="*/ 4 w 280"/>
                  <a:gd name="T45" fmla="*/ 244 h 280"/>
                  <a:gd name="T46" fmla="*/ 4 w 280"/>
                  <a:gd name="T47" fmla="*/ 200 h 280"/>
                  <a:gd name="T48" fmla="*/ 4 w 280"/>
                  <a:gd name="T49" fmla="*/ 160 h 280"/>
                  <a:gd name="T50" fmla="*/ 3 w 280"/>
                  <a:gd name="T51" fmla="*/ 146 h 280"/>
                  <a:gd name="T52" fmla="*/ 4 w 280"/>
                  <a:gd name="T53" fmla="*/ 94 h 280"/>
                  <a:gd name="T54" fmla="*/ 4 w 280"/>
                  <a:gd name="T55" fmla="*/ 76 h 280"/>
                  <a:gd name="T56" fmla="*/ 5 w 280"/>
                  <a:gd name="T57" fmla="*/ 66 h 280"/>
                  <a:gd name="T58" fmla="*/ 7 w 280"/>
                  <a:gd name="T59" fmla="*/ 8 h 28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280" h="280">
                    <a:moveTo>
                      <a:pt x="7" y="8"/>
                    </a:moveTo>
                    <a:cubicBezTo>
                      <a:pt x="35" y="3"/>
                      <a:pt x="63" y="2"/>
                      <a:pt x="91" y="4"/>
                    </a:cubicBezTo>
                    <a:cubicBezTo>
                      <a:pt x="93" y="4"/>
                      <a:pt x="95" y="4"/>
                      <a:pt x="96" y="4"/>
                    </a:cubicBezTo>
                    <a:cubicBezTo>
                      <a:pt x="110" y="1"/>
                      <a:pt x="124" y="1"/>
                      <a:pt x="137" y="2"/>
                    </a:cubicBezTo>
                    <a:cubicBezTo>
                      <a:pt x="140" y="3"/>
                      <a:pt x="142" y="3"/>
                      <a:pt x="144" y="3"/>
                    </a:cubicBezTo>
                    <a:cubicBezTo>
                      <a:pt x="154" y="0"/>
                      <a:pt x="164" y="2"/>
                      <a:pt x="174" y="3"/>
                    </a:cubicBezTo>
                    <a:cubicBezTo>
                      <a:pt x="190" y="3"/>
                      <a:pt x="206" y="3"/>
                      <a:pt x="223" y="3"/>
                    </a:cubicBezTo>
                    <a:cubicBezTo>
                      <a:pt x="241" y="4"/>
                      <a:pt x="258" y="4"/>
                      <a:pt x="276" y="5"/>
                    </a:cubicBezTo>
                    <a:cubicBezTo>
                      <a:pt x="280" y="13"/>
                      <a:pt x="279" y="21"/>
                      <a:pt x="279" y="30"/>
                    </a:cubicBezTo>
                    <a:cubicBezTo>
                      <a:pt x="277" y="44"/>
                      <a:pt x="278" y="59"/>
                      <a:pt x="277" y="74"/>
                    </a:cubicBezTo>
                    <a:cubicBezTo>
                      <a:pt x="277" y="77"/>
                      <a:pt x="277" y="80"/>
                      <a:pt x="277" y="83"/>
                    </a:cubicBezTo>
                    <a:cubicBezTo>
                      <a:pt x="276" y="107"/>
                      <a:pt x="275" y="130"/>
                      <a:pt x="275" y="154"/>
                    </a:cubicBezTo>
                    <a:cubicBezTo>
                      <a:pt x="274" y="179"/>
                      <a:pt x="275" y="205"/>
                      <a:pt x="274" y="230"/>
                    </a:cubicBezTo>
                    <a:cubicBezTo>
                      <a:pt x="274" y="242"/>
                      <a:pt x="274" y="254"/>
                      <a:pt x="274" y="266"/>
                    </a:cubicBezTo>
                    <a:cubicBezTo>
                      <a:pt x="272" y="267"/>
                      <a:pt x="271" y="268"/>
                      <a:pt x="270" y="268"/>
                    </a:cubicBezTo>
                    <a:cubicBezTo>
                      <a:pt x="257" y="270"/>
                      <a:pt x="244" y="271"/>
                      <a:pt x="231" y="271"/>
                    </a:cubicBezTo>
                    <a:cubicBezTo>
                      <a:pt x="225" y="272"/>
                      <a:pt x="219" y="271"/>
                      <a:pt x="213" y="271"/>
                    </a:cubicBezTo>
                    <a:cubicBezTo>
                      <a:pt x="199" y="272"/>
                      <a:pt x="185" y="273"/>
                      <a:pt x="171" y="274"/>
                    </a:cubicBezTo>
                    <a:cubicBezTo>
                      <a:pt x="153" y="275"/>
                      <a:pt x="136" y="276"/>
                      <a:pt x="119" y="276"/>
                    </a:cubicBezTo>
                    <a:cubicBezTo>
                      <a:pt x="104" y="276"/>
                      <a:pt x="90" y="280"/>
                      <a:pt x="75" y="276"/>
                    </a:cubicBezTo>
                    <a:cubicBezTo>
                      <a:pt x="72" y="276"/>
                      <a:pt x="68" y="277"/>
                      <a:pt x="64" y="277"/>
                    </a:cubicBezTo>
                    <a:cubicBezTo>
                      <a:pt x="43" y="279"/>
                      <a:pt x="22" y="279"/>
                      <a:pt x="1" y="276"/>
                    </a:cubicBezTo>
                    <a:cubicBezTo>
                      <a:pt x="2" y="265"/>
                      <a:pt x="2" y="255"/>
                      <a:pt x="4" y="244"/>
                    </a:cubicBezTo>
                    <a:cubicBezTo>
                      <a:pt x="6" y="229"/>
                      <a:pt x="6" y="215"/>
                      <a:pt x="4" y="200"/>
                    </a:cubicBezTo>
                    <a:cubicBezTo>
                      <a:pt x="3" y="187"/>
                      <a:pt x="4" y="173"/>
                      <a:pt x="4" y="160"/>
                    </a:cubicBezTo>
                    <a:cubicBezTo>
                      <a:pt x="4" y="155"/>
                      <a:pt x="4" y="151"/>
                      <a:pt x="3" y="146"/>
                    </a:cubicBezTo>
                    <a:cubicBezTo>
                      <a:pt x="0" y="129"/>
                      <a:pt x="2" y="111"/>
                      <a:pt x="4" y="94"/>
                    </a:cubicBezTo>
                    <a:cubicBezTo>
                      <a:pt x="5" y="88"/>
                      <a:pt x="4" y="82"/>
                      <a:pt x="4" y="76"/>
                    </a:cubicBezTo>
                    <a:cubicBezTo>
                      <a:pt x="4" y="73"/>
                      <a:pt x="4" y="70"/>
                      <a:pt x="5" y="66"/>
                    </a:cubicBezTo>
                    <a:cubicBezTo>
                      <a:pt x="7" y="47"/>
                      <a:pt x="9" y="28"/>
                      <a:pt x="7" y="8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51" name="Freeform 22"/>
              <p:cNvSpPr>
                <a:spLocks/>
              </p:cNvSpPr>
              <p:nvPr/>
            </p:nvSpPr>
            <p:spPr bwMode="auto">
              <a:xfrm>
                <a:off x="1986" y="2317"/>
                <a:ext cx="241" cy="431"/>
              </a:xfrm>
              <a:custGeom>
                <a:avLst/>
                <a:gdLst>
                  <a:gd name="T0" fmla="*/ 192 w 291"/>
                  <a:gd name="T1" fmla="*/ 400 h 522"/>
                  <a:gd name="T2" fmla="*/ 142 w 291"/>
                  <a:gd name="T3" fmla="*/ 394 h 522"/>
                  <a:gd name="T4" fmla="*/ 189 w 291"/>
                  <a:gd name="T5" fmla="*/ 450 h 522"/>
                  <a:gd name="T6" fmla="*/ 219 w 291"/>
                  <a:gd name="T7" fmla="*/ 508 h 522"/>
                  <a:gd name="T8" fmla="*/ 216 w 291"/>
                  <a:gd name="T9" fmla="*/ 521 h 522"/>
                  <a:gd name="T10" fmla="*/ 180 w 291"/>
                  <a:gd name="T11" fmla="*/ 505 h 522"/>
                  <a:gd name="T12" fmla="*/ 131 w 291"/>
                  <a:gd name="T13" fmla="*/ 476 h 522"/>
                  <a:gd name="T14" fmla="*/ 82 w 291"/>
                  <a:gd name="T15" fmla="*/ 438 h 522"/>
                  <a:gd name="T16" fmla="*/ 22 w 291"/>
                  <a:gd name="T17" fmla="*/ 365 h 522"/>
                  <a:gd name="T18" fmla="*/ 2 w 291"/>
                  <a:gd name="T19" fmla="*/ 301 h 522"/>
                  <a:gd name="T20" fmla="*/ 4 w 291"/>
                  <a:gd name="T21" fmla="*/ 233 h 522"/>
                  <a:gd name="T22" fmla="*/ 12 w 291"/>
                  <a:gd name="T23" fmla="*/ 196 h 522"/>
                  <a:gd name="T24" fmla="*/ 33 w 291"/>
                  <a:gd name="T25" fmla="*/ 141 h 522"/>
                  <a:gd name="T26" fmla="*/ 69 w 291"/>
                  <a:gd name="T27" fmla="*/ 91 h 522"/>
                  <a:gd name="T28" fmla="*/ 141 w 291"/>
                  <a:gd name="T29" fmla="*/ 23 h 522"/>
                  <a:gd name="T30" fmla="*/ 218 w 291"/>
                  <a:gd name="T31" fmla="*/ 4 h 522"/>
                  <a:gd name="T32" fmla="*/ 273 w 291"/>
                  <a:gd name="T33" fmla="*/ 1 h 522"/>
                  <a:gd name="T34" fmla="*/ 286 w 291"/>
                  <a:gd name="T35" fmla="*/ 17 h 522"/>
                  <a:gd name="T36" fmla="*/ 197 w 291"/>
                  <a:gd name="T37" fmla="*/ 29 h 522"/>
                  <a:gd name="T38" fmla="*/ 185 w 291"/>
                  <a:gd name="T39" fmla="*/ 47 h 522"/>
                  <a:gd name="T40" fmla="*/ 241 w 291"/>
                  <a:gd name="T41" fmla="*/ 74 h 522"/>
                  <a:gd name="T42" fmla="*/ 196 w 291"/>
                  <a:gd name="T43" fmla="*/ 82 h 522"/>
                  <a:gd name="T44" fmla="*/ 160 w 291"/>
                  <a:gd name="T45" fmla="*/ 107 h 522"/>
                  <a:gd name="T46" fmla="*/ 141 w 291"/>
                  <a:gd name="T47" fmla="*/ 123 h 522"/>
                  <a:gd name="T48" fmla="*/ 187 w 291"/>
                  <a:gd name="T49" fmla="*/ 167 h 522"/>
                  <a:gd name="T50" fmla="*/ 211 w 291"/>
                  <a:gd name="T51" fmla="*/ 228 h 522"/>
                  <a:gd name="T52" fmla="*/ 149 w 291"/>
                  <a:gd name="T53" fmla="*/ 203 h 522"/>
                  <a:gd name="T54" fmla="*/ 155 w 291"/>
                  <a:gd name="T55" fmla="*/ 220 h 522"/>
                  <a:gd name="T56" fmla="*/ 188 w 291"/>
                  <a:gd name="T57" fmla="*/ 256 h 522"/>
                  <a:gd name="T58" fmla="*/ 210 w 291"/>
                  <a:gd name="T59" fmla="*/ 312 h 522"/>
                  <a:gd name="T60" fmla="*/ 213 w 291"/>
                  <a:gd name="T61" fmla="*/ 334 h 522"/>
                  <a:gd name="T62" fmla="*/ 166 w 291"/>
                  <a:gd name="T63" fmla="*/ 309 h 522"/>
                  <a:gd name="T64" fmla="*/ 144 w 291"/>
                  <a:gd name="T65" fmla="*/ 319 h 522"/>
                  <a:gd name="T66" fmla="*/ 165 w 291"/>
                  <a:gd name="T67" fmla="*/ 346 h 522"/>
                  <a:gd name="T68" fmla="*/ 184 w 291"/>
                  <a:gd name="T69" fmla="*/ 372 h 522"/>
                  <a:gd name="T70" fmla="*/ 197 w 291"/>
                  <a:gd name="T71" fmla="*/ 401 h 5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291" h="522">
                    <a:moveTo>
                      <a:pt x="197" y="401"/>
                    </a:moveTo>
                    <a:cubicBezTo>
                      <a:pt x="195" y="400"/>
                      <a:pt x="193" y="401"/>
                      <a:pt x="192" y="400"/>
                    </a:cubicBezTo>
                    <a:cubicBezTo>
                      <a:pt x="183" y="391"/>
                      <a:pt x="170" y="391"/>
                      <a:pt x="159" y="388"/>
                    </a:cubicBezTo>
                    <a:cubicBezTo>
                      <a:pt x="152" y="387"/>
                      <a:pt x="147" y="389"/>
                      <a:pt x="142" y="394"/>
                    </a:cubicBezTo>
                    <a:cubicBezTo>
                      <a:pt x="138" y="398"/>
                      <a:pt x="139" y="401"/>
                      <a:pt x="144" y="405"/>
                    </a:cubicBezTo>
                    <a:cubicBezTo>
                      <a:pt x="159" y="420"/>
                      <a:pt x="173" y="435"/>
                      <a:pt x="189" y="450"/>
                    </a:cubicBezTo>
                    <a:cubicBezTo>
                      <a:pt x="199" y="459"/>
                      <a:pt x="203" y="472"/>
                      <a:pt x="208" y="484"/>
                    </a:cubicBezTo>
                    <a:cubicBezTo>
                      <a:pt x="211" y="492"/>
                      <a:pt x="216" y="500"/>
                      <a:pt x="219" y="508"/>
                    </a:cubicBezTo>
                    <a:cubicBezTo>
                      <a:pt x="221" y="512"/>
                      <a:pt x="222" y="516"/>
                      <a:pt x="224" y="521"/>
                    </a:cubicBezTo>
                    <a:cubicBezTo>
                      <a:pt x="220" y="521"/>
                      <a:pt x="217" y="522"/>
                      <a:pt x="216" y="521"/>
                    </a:cubicBezTo>
                    <a:cubicBezTo>
                      <a:pt x="208" y="517"/>
                      <a:pt x="200" y="513"/>
                      <a:pt x="192" y="510"/>
                    </a:cubicBezTo>
                    <a:cubicBezTo>
                      <a:pt x="188" y="508"/>
                      <a:pt x="184" y="507"/>
                      <a:pt x="180" y="505"/>
                    </a:cubicBezTo>
                    <a:cubicBezTo>
                      <a:pt x="168" y="498"/>
                      <a:pt x="155" y="492"/>
                      <a:pt x="144" y="483"/>
                    </a:cubicBezTo>
                    <a:cubicBezTo>
                      <a:pt x="140" y="480"/>
                      <a:pt x="135" y="478"/>
                      <a:pt x="131" y="476"/>
                    </a:cubicBezTo>
                    <a:cubicBezTo>
                      <a:pt x="118" y="466"/>
                      <a:pt x="103" y="458"/>
                      <a:pt x="91" y="445"/>
                    </a:cubicBezTo>
                    <a:cubicBezTo>
                      <a:pt x="89" y="442"/>
                      <a:pt x="85" y="441"/>
                      <a:pt x="82" y="438"/>
                    </a:cubicBezTo>
                    <a:cubicBezTo>
                      <a:pt x="67" y="425"/>
                      <a:pt x="52" y="412"/>
                      <a:pt x="41" y="396"/>
                    </a:cubicBezTo>
                    <a:cubicBezTo>
                      <a:pt x="34" y="387"/>
                      <a:pt x="27" y="376"/>
                      <a:pt x="22" y="365"/>
                    </a:cubicBezTo>
                    <a:cubicBezTo>
                      <a:pt x="17" y="352"/>
                      <a:pt x="13" y="338"/>
                      <a:pt x="8" y="325"/>
                    </a:cubicBezTo>
                    <a:cubicBezTo>
                      <a:pt x="6" y="317"/>
                      <a:pt x="3" y="309"/>
                      <a:pt x="2" y="301"/>
                    </a:cubicBezTo>
                    <a:cubicBezTo>
                      <a:pt x="1" y="291"/>
                      <a:pt x="1" y="281"/>
                      <a:pt x="1" y="271"/>
                    </a:cubicBezTo>
                    <a:cubicBezTo>
                      <a:pt x="1" y="258"/>
                      <a:pt x="0" y="245"/>
                      <a:pt x="4" y="233"/>
                    </a:cubicBezTo>
                    <a:cubicBezTo>
                      <a:pt x="6" y="226"/>
                      <a:pt x="5" y="219"/>
                      <a:pt x="7" y="212"/>
                    </a:cubicBezTo>
                    <a:cubicBezTo>
                      <a:pt x="8" y="206"/>
                      <a:pt x="10" y="201"/>
                      <a:pt x="12" y="196"/>
                    </a:cubicBezTo>
                    <a:cubicBezTo>
                      <a:pt x="13" y="190"/>
                      <a:pt x="14" y="183"/>
                      <a:pt x="16" y="178"/>
                    </a:cubicBezTo>
                    <a:cubicBezTo>
                      <a:pt x="22" y="165"/>
                      <a:pt x="24" y="152"/>
                      <a:pt x="33" y="141"/>
                    </a:cubicBezTo>
                    <a:cubicBezTo>
                      <a:pt x="39" y="134"/>
                      <a:pt x="42" y="126"/>
                      <a:pt x="47" y="119"/>
                    </a:cubicBezTo>
                    <a:cubicBezTo>
                      <a:pt x="54" y="110"/>
                      <a:pt x="61" y="100"/>
                      <a:pt x="69" y="91"/>
                    </a:cubicBezTo>
                    <a:cubicBezTo>
                      <a:pt x="78" y="80"/>
                      <a:pt x="88" y="70"/>
                      <a:pt x="96" y="59"/>
                    </a:cubicBezTo>
                    <a:cubicBezTo>
                      <a:pt x="108" y="43"/>
                      <a:pt x="123" y="32"/>
                      <a:pt x="141" y="23"/>
                    </a:cubicBezTo>
                    <a:cubicBezTo>
                      <a:pt x="154" y="17"/>
                      <a:pt x="168" y="12"/>
                      <a:pt x="182" y="10"/>
                    </a:cubicBezTo>
                    <a:cubicBezTo>
                      <a:pt x="194" y="9"/>
                      <a:pt x="206" y="5"/>
                      <a:pt x="218" y="4"/>
                    </a:cubicBezTo>
                    <a:cubicBezTo>
                      <a:pt x="234" y="2"/>
                      <a:pt x="251" y="1"/>
                      <a:pt x="268" y="0"/>
                    </a:cubicBezTo>
                    <a:cubicBezTo>
                      <a:pt x="269" y="0"/>
                      <a:pt x="272" y="0"/>
                      <a:pt x="273" y="1"/>
                    </a:cubicBezTo>
                    <a:cubicBezTo>
                      <a:pt x="279" y="5"/>
                      <a:pt x="284" y="10"/>
                      <a:pt x="291" y="15"/>
                    </a:cubicBezTo>
                    <a:cubicBezTo>
                      <a:pt x="289" y="16"/>
                      <a:pt x="288" y="17"/>
                      <a:pt x="286" y="17"/>
                    </a:cubicBezTo>
                    <a:cubicBezTo>
                      <a:pt x="262" y="18"/>
                      <a:pt x="238" y="21"/>
                      <a:pt x="214" y="26"/>
                    </a:cubicBezTo>
                    <a:cubicBezTo>
                      <a:pt x="208" y="27"/>
                      <a:pt x="203" y="28"/>
                      <a:pt x="197" y="29"/>
                    </a:cubicBezTo>
                    <a:cubicBezTo>
                      <a:pt x="187" y="31"/>
                      <a:pt x="182" y="34"/>
                      <a:pt x="176" y="44"/>
                    </a:cubicBezTo>
                    <a:cubicBezTo>
                      <a:pt x="179" y="45"/>
                      <a:pt x="182" y="46"/>
                      <a:pt x="185" y="47"/>
                    </a:cubicBezTo>
                    <a:cubicBezTo>
                      <a:pt x="197" y="48"/>
                      <a:pt x="209" y="49"/>
                      <a:pt x="220" y="56"/>
                    </a:cubicBezTo>
                    <a:cubicBezTo>
                      <a:pt x="227" y="62"/>
                      <a:pt x="234" y="68"/>
                      <a:pt x="241" y="74"/>
                    </a:cubicBezTo>
                    <a:cubicBezTo>
                      <a:pt x="227" y="72"/>
                      <a:pt x="215" y="75"/>
                      <a:pt x="203" y="79"/>
                    </a:cubicBezTo>
                    <a:cubicBezTo>
                      <a:pt x="200" y="80"/>
                      <a:pt x="198" y="81"/>
                      <a:pt x="196" y="82"/>
                    </a:cubicBezTo>
                    <a:cubicBezTo>
                      <a:pt x="188" y="88"/>
                      <a:pt x="179" y="93"/>
                      <a:pt x="171" y="99"/>
                    </a:cubicBezTo>
                    <a:cubicBezTo>
                      <a:pt x="167" y="102"/>
                      <a:pt x="164" y="105"/>
                      <a:pt x="160" y="107"/>
                    </a:cubicBezTo>
                    <a:cubicBezTo>
                      <a:pt x="158" y="109"/>
                      <a:pt x="155" y="110"/>
                      <a:pt x="152" y="111"/>
                    </a:cubicBezTo>
                    <a:cubicBezTo>
                      <a:pt x="147" y="113"/>
                      <a:pt x="143" y="116"/>
                      <a:pt x="141" y="123"/>
                    </a:cubicBezTo>
                    <a:cubicBezTo>
                      <a:pt x="144" y="125"/>
                      <a:pt x="148" y="127"/>
                      <a:pt x="151" y="130"/>
                    </a:cubicBezTo>
                    <a:cubicBezTo>
                      <a:pt x="163" y="142"/>
                      <a:pt x="176" y="154"/>
                      <a:pt x="187" y="167"/>
                    </a:cubicBezTo>
                    <a:cubicBezTo>
                      <a:pt x="198" y="182"/>
                      <a:pt x="208" y="198"/>
                      <a:pt x="209" y="218"/>
                    </a:cubicBezTo>
                    <a:cubicBezTo>
                      <a:pt x="209" y="221"/>
                      <a:pt x="210" y="225"/>
                      <a:pt x="211" y="228"/>
                    </a:cubicBezTo>
                    <a:cubicBezTo>
                      <a:pt x="193" y="219"/>
                      <a:pt x="176" y="211"/>
                      <a:pt x="160" y="202"/>
                    </a:cubicBezTo>
                    <a:cubicBezTo>
                      <a:pt x="155" y="200"/>
                      <a:pt x="152" y="200"/>
                      <a:pt x="149" y="203"/>
                    </a:cubicBezTo>
                    <a:cubicBezTo>
                      <a:pt x="141" y="209"/>
                      <a:pt x="142" y="212"/>
                      <a:pt x="150" y="217"/>
                    </a:cubicBezTo>
                    <a:cubicBezTo>
                      <a:pt x="151" y="218"/>
                      <a:pt x="153" y="218"/>
                      <a:pt x="155" y="220"/>
                    </a:cubicBezTo>
                    <a:cubicBezTo>
                      <a:pt x="163" y="227"/>
                      <a:pt x="171" y="233"/>
                      <a:pt x="179" y="241"/>
                    </a:cubicBezTo>
                    <a:cubicBezTo>
                      <a:pt x="183" y="245"/>
                      <a:pt x="185" y="251"/>
                      <a:pt x="188" y="256"/>
                    </a:cubicBezTo>
                    <a:cubicBezTo>
                      <a:pt x="190" y="260"/>
                      <a:pt x="192" y="264"/>
                      <a:pt x="195" y="268"/>
                    </a:cubicBezTo>
                    <a:cubicBezTo>
                      <a:pt x="202" y="282"/>
                      <a:pt x="209" y="296"/>
                      <a:pt x="210" y="312"/>
                    </a:cubicBezTo>
                    <a:cubicBezTo>
                      <a:pt x="211" y="316"/>
                      <a:pt x="212" y="320"/>
                      <a:pt x="213" y="324"/>
                    </a:cubicBezTo>
                    <a:cubicBezTo>
                      <a:pt x="213" y="327"/>
                      <a:pt x="213" y="330"/>
                      <a:pt x="213" y="334"/>
                    </a:cubicBezTo>
                    <a:cubicBezTo>
                      <a:pt x="206" y="329"/>
                      <a:pt x="202" y="324"/>
                      <a:pt x="196" y="321"/>
                    </a:cubicBezTo>
                    <a:cubicBezTo>
                      <a:pt x="186" y="316"/>
                      <a:pt x="177" y="312"/>
                      <a:pt x="166" y="309"/>
                    </a:cubicBezTo>
                    <a:cubicBezTo>
                      <a:pt x="159" y="307"/>
                      <a:pt x="152" y="309"/>
                      <a:pt x="146" y="314"/>
                    </a:cubicBezTo>
                    <a:cubicBezTo>
                      <a:pt x="145" y="315"/>
                      <a:pt x="144" y="318"/>
                      <a:pt x="144" y="319"/>
                    </a:cubicBezTo>
                    <a:cubicBezTo>
                      <a:pt x="145" y="323"/>
                      <a:pt x="147" y="327"/>
                      <a:pt x="149" y="329"/>
                    </a:cubicBezTo>
                    <a:cubicBezTo>
                      <a:pt x="154" y="335"/>
                      <a:pt x="159" y="340"/>
                      <a:pt x="165" y="346"/>
                    </a:cubicBezTo>
                    <a:cubicBezTo>
                      <a:pt x="166" y="347"/>
                      <a:pt x="167" y="348"/>
                      <a:pt x="168" y="350"/>
                    </a:cubicBezTo>
                    <a:cubicBezTo>
                      <a:pt x="171" y="358"/>
                      <a:pt x="178" y="365"/>
                      <a:pt x="184" y="372"/>
                    </a:cubicBezTo>
                    <a:cubicBezTo>
                      <a:pt x="186" y="374"/>
                      <a:pt x="187" y="378"/>
                      <a:pt x="189" y="381"/>
                    </a:cubicBezTo>
                    <a:cubicBezTo>
                      <a:pt x="191" y="387"/>
                      <a:pt x="194" y="393"/>
                      <a:pt x="197" y="40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52" name="Freeform 23"/>
              <p:cNvSpPr>
                <a:spLocks/>
              </p:cNvSpPr>
              <p:nvPr/>
            </p:nvSpPr>
            <p:spPr bwMode="auto">
              <a:xfrm>
                <a:off x="398" y="2471"/>
                <a:ext cx="213" cy="222"/>
              </a:xfrm>
              <a:custGeom>
                <a:avLst/>
                <a:gdLst>
                  <a:gd name="T0" fmla="*/ 247 w 258"/>
                  <a:gd name="T1" fmla="*/ 241 h 269"/>
                  <a:gd name="T2" fmla="*/ 258 w 258"/>
                  <a:gd name="T3" fmla="*/ 255 h 269"/>
                  <a:gd name="T4" fmla="*/ 187 w 258"/>
                  <a:gd name="T5" fmla="*/ 256 h 269"/>
                  <a:gd name="T6" fmla="*/ 146 w 258"/>
                  <a:gd name="T7" fmla="*/ 260 h 269"/>
                  <a:gd name="T8" fmla="*/ 97 w 258"/>
                  <a:gd name="T9" fmla="*/ 262 h 269"/>
                  <a:gd name="T10" fmla="*/ 79 w 258"/>
                  <a:gd name="T11" fmla="*/ 264 h 269"/>
                  <a:gd name="T12" fmla="*/ 11 w 258"/>
                  <a:gd name="T13" fmla="*/ 264 h 269"/>
                  <a:gd name="T14" fmla="*/ 5 w 258"/>
                  <a:gd name="T15" fmla="*/ 139 h 269"/>
                  <a:gd name="T16" fmla="*/ 0 w 258"/>
                  <a:gd name="T17" fmla="*/ 12 h 269"/>
                  <a:gd name="T18" fmla="*/ 46 w 258"/>
                  <a:gd name="T19" fmla="*/ 9 h 269"/>
                  <a:gd name="T20" fmla="*/ 76 w 258"/>
                  <a:gd name="T21" fmla="*/ 7 h 269"/>
                  <a:gd name="T22" fmla="*/ 129 w 258"/>
                  <a:gd name="T23" fmla="*/ 5 h 269"/>
                  <a:gd name="T24" fmla="*/ 156 w 258"/>
                  <a:gd name="T25" fmla="*/ 4 h 269"/>
                  <a:gd name="T26" fmla="*/ 162 w 258"/>
                  <a:gd name="T27" fmla="*/ 4 h 269"/>
                  <a:gd name="T28" fmla="*/ 215 w 258"/>
                  <a:gd name="T29" fmla="*/ 5 h 269"/>
                  <a:gd name="T30" fmla="*/ 218 w 258"/>
                  <a:gd name="T31" fmla="*/ 5 h 269"/>
                  <a:gd name="T32" fmla="*/ 249 w 258"/>
                  <a:gd name="T33" fmla="*/ 1 h 269"/>
                  <a:gd name="T34" fmla="*/ 255 w 258"/>
                  <a:gd name="T35" fmla="*/ 3 h 269"/>
                  <a:gd name="T36" fmla="*/ 253 w 258"/>
                  <a:gd name="T37" fmla="*/ 9 h 269"/>
                  <a:gd name="T38" fmla="*/ 248 w 258"/>
                  <a:gd name="T39" fmla="*/ 18 h 269"/>
                  <a:gd name="T40" fmla="*/ 257 w 258"/>
                  <a:gd name="T41" fmla="*/ 15 h 269"/>
                  <a:gd name="T42" fmla="*/ 257 w 258"/>
                  <a:gd name="T43" fmla="*/ 43 h 269"/>
                  <a:gd name="T44" fmla="*/ 258 w 258"/>
                  <a:gd name="T45" fmla="*/ 103 h 269"/>
                  <a:gd name="T46" fmla="*/ 257 w 258"/>
                  <a:gd name="T47" fmla="*/ 146 h 269"/>
                  <a:gd name="T48" fmla="*/ 257 w 258"/>
                  <a:gd name="T49" fmla="*/ 167 h 269"/>
                  <a:gd name="T50" fmla="*/ 256 w 258"/>
                  <a:gd name="T51" fmla="*/ 223 h 269"/>
                  <a:gd name="T52" fmla="*/ 251 w 258"/>
                  <a:gd name="T53" fmla="*/ 234 h 269"/>
                  <a:gd name="T54" fmla="*/ 247 w 258"/>
                  <a:gd name="T55" fmla="*/ 241 h 26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258" h="269">
                    <a:moveTo>
                      <a:pt x="247" y="241"/>
                    </a:moveTo>
                    <a:cubicBezTo>
                      <a:pt x="257" y="242"/>
                      <a:pt x="258" y="248"/>
                      <a:pt x="258" y="255"/>
                    </a:cubicBezTo>
                    <a:cubicBezTo>
                      <a:pt x="234" y="255"/>
                      <a:pt x="211" y="255"/>
                      <a:pt x="187" y="256"/>
                    </a:cubicBezTo>
                    <a:cubicBezTo>
                      <a:pt x="174" y="257"/>
                      <a:pt x="160" y="259"/>
                      <a:pt x="146" y="260"/>
                    </a:cubicBezTo>
                    <a:cubicBezTo>
                      <a:pt x="130" y="261"/>
                      <a:pt x="114" y="261"/>
                      <a:pt x="97" y="262"/>
                    </a:cubicBezTo>
                    <a:cubicBezTo>
                      <a:pt x="91" y="263"/>
                      <a:pt x="85" y="263"/>
                      <a:pt x="79" y="264"/>
                    </a:cubicBezTo>
                    <a:cubicBezTo>
                      <a:pt x="57" y="269"/>
                      <a:pt x="34" y="265"/>
                      <a:pt x="11" y="264"/>
                    </a:cubicBezTo>
                    <a:cubicBezTo>
                      <a:pt x="5" y="222"/>
                      <a:pt x="7" y="181"/>
                      <a:pt x="5" y="139"/>
                    </a:cubicBezTo>
                    <a:cubicBezTo>
                      <a:pt x="3" y="97"/>
                      <a:pt x="2" y="55"/>
                      <a:pt x="0" y="12"/>
                    </a:cubicBezTo>
                    <a:cubicBezTo>
                      <a:pt x="16" y="13"/>
                      <a:pt x="30" y="7"/>
                      <a:pt x="46" y="9"/>
                    </a:cubicBezTo>
                    <a:cubicBezTo>
                      <a:pt x="56" y="10"/>
                      <a:pt x="66" y="7"/>
                      <a:pt x="76" y="7"/>
                    </a:cubicBezTo>
                    <a:cubicBezTo>
                      <a:pt x="94" y="6"/>
                      <a:pt x="112" y="6"/>
                      <a:pt x="129" y="5"/>
                    </a:cubicBezTo>
                    <a:cubicBezTo>
                      <a:pt x="138" y="5"/>
                      <a:pt x="147" y="5"/>
                      <a:pt x="156" y="4"/>
                    </a:cubicBezTo>
                    <a:cubicBezTo>
                      <a:pt x="158" y="4"/>
                      <a:pt x="160" y="4"/>
                      <a:pt x="162" y="4"/>
                    </a:cubicBezTo>
                    <a:cubicBezTo>
                      <a:pt x="180" y="4"/>
                      <a:pt x="197" y="5"/>
                      <a:pt x="215" y="5"/>
                    </a:cubicBezTo>
                    <a:cubicBezTo>
                      <a:pt x="216" y="5"/>
                      <a:pt x="217" y="5"/>
                      <a:pt x="218" y="5"/>
                    </a:cubicBezTo>
                    <a:cubicBezTo>
                      <a:pt x="228" y="0"/>
                      <a:pt x="238" y="1"/>
                      <a:pt x="249" y="1"/>
                    </a:cubicBezTo>
                    <a:cubicBezTo>
                      <a:pt x="251" y="1"/>
                      <a:pt x="254" y="1"/>
                      <a:pt x="255" y="3"/>
                    </a:cubicBezTo>
                    <a:cubicBezTo>
                      <a:pt x="256" y="5"/>
                      <a:pt x="256" y="7"/>
                      <a:pt x="253" y="9"/>
                    </a:cubicBezTo>
                    <a:cubicBezTo>
                      <a:pt x="251" y="11"/>
                      <a:pt x="250" y="14"/>
                      <a:pt x="248" y="18"/>
                    </a:cubicBezTo>
                    <a:cubicBezTo>
                      <a:pt x="252" y="17"/>
                      <a:pt x="254" y="16"/>
                      <a:pt x="257" y="15"/>
                    </a:cubicBezTo>
                    <a:cubicBezTo>
                      <a:pt x="257" y="25"/>
                      <a:pt x="256" y="34"/>
                      <a:pt x="257" y="43"/>
                    </a:cubicBezTo>
                    <a:cubicBezTo>
                      <a:pt x="257" y="63"/>
                      <a:pt x="258" y="83"/>
                      <a:pt x="258" y="103"/>
                    </a:cubicBezTo>
                    <a:cubicBezTo>
                      <a:pt x="258" y="117"/>
                      <a:pt x="258" y="132"/>
                      <a:pt x="257" y="146"/>
                    </a:cubicBezTo>
                    <a:cubicBezTo>
                      <a:pt x="257" y="153"/>
                      <a:pt x="257" y="160"/>
                      <a:pt x="257" y="167"/>
                    </a:cubicBezTo>
                    <a:cubicBezTo>
                      <a:pt x="256" y="186"/>
                      <a:pt x="257" y="205"/>
                      <a:pt x="256" y="223"/>
                    </a:cubicBezTo>
                    <a:cubicBezTo>
                      <a:pt x="256" y="228"/>
                      <a:pt x="257" y="232"/>
                      <a:pt x="251" y="234"/>
                    </a:cubicBezTo>
                    <a:cubicBezTo>
                      <a:pt x="250" y="234"/>
                      <a:pt x="249" y="237"/>
                      <a:pt x="247" y="24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53" name="Freeform 24"/>
              <p:cNvSpPr>
                <a:spLocks/>
              </p:cNvSpPr>
              <p:nvPr/>
            </p:nvSpPr>
            <p:spPr bwMode="auto">
              <a:xfrm>
                <a:off x="5135" y="2615"/>
                <a:ext cx="217" cy="207"/>
              </a:xfrm>
              <a:custGeom>
                <a:avLst/>
                <a:gdLst>
                  <a:gd name="T0" fmla="*/ 6 w 263"/>
                  <a:gd name="T1" fmla="*/ 0 h 251"/>
                  <a:gd name="T2" fmla="*/ 56 w 263"/>
                  <a:gd name="T3" fmla="*/ 1 h 251"/>
                  <a:gd name="T4" fmla="*/ 106 w 263"/>
                  <a:gd name="T5" fmla="*/ 3 h 251"/>
                  <a:gd name="T6" fmla="*/ 151 w 263"/>
                  <a:gd name="T7" fmla="*/ 4 h 251"/>
                  <a:gd name="T8" fmla="*/ 180 w 263"/>
                  <a:gd name="T9" fmla="*/ 4 h 251"/>
                  <a:gd name="T10" fmla="*/ 201 w 263"/>
                  <a:gd name="T11" fmla="*/ 2 h 251"/>
                  <a:gd name="T12" fmla="*/ 214 w 263"/>
                  <a:gd name="T13" fmla="*/ 3 h 251"/>
                  <a:gd name="T14" fmla="*/ 253 w 263"/>
                  <a:gd name="T15" fmla="*/ 1 h 251"/>
                  <a:gd name="T16" fmla="*/ 259 w 263"/>
                  <a:gd name="T17" fmla="*/ 2 h 251"/>
                  <a:gd name="T18" fmla="*/ 259 w 263"/>
                  <a:gd name="T19" fmla="*/ 18 h 251"/>
                  <a:gd name="T20" fmla="*/ 258 w 263"/>
                  <a:gd name="T21" fmla="*/ 37 h 251"/>
                  <a:gd name="T22" fmla="*/ 257 w 263"/>
                  <a:gd name="T23" fmla="*/ 83 h 251"/>
                  <a:gd name="T24" fmla="*/ 256 w 263"/>
                  <a:gd name="T25" fmla="*/ 115 h 251"/>
                  <a:gd name="T26" fmla="*/ 255 w 263"/>
                  <a:gd name="T27" fmla="*/ 121 h 251"/>
                  <a:gd name="T28" fmla="*/ 260 w 263"/>
                  <a:gd name="T29" fmla="*/ 165 h 251"/>
                  <a:gd name="T30" fmla="*/ 261 w 263"/>
                  <a:gd name="T31" fmla="*/ 208 h 251"/>
                  <a:gd name="T32" fmla="*/ 262 w 263"/>
                  <a:gd name="T33" fmla="*/ 233 h 251"/>
                  <a:gd name="T34" fmla="*/ 263 w 263"/>
                  <a:gd name="T35" fmla="*/ 242 h 251"/>
                  <a:gd name="T36" fmla="*/ 224 w 263"/>
                  <a:gd name="T37" fmla="*/ 244 h 251"/>
                  <a:gd name="T38" fmla="*/ 195 w 263"/>
                  <a:gd name="T39" fmla="*/ 244 h 251"/>
                  <a:gd name="T40" fmla="*/ 191 w 263"/>
                  <a:gd name="T41" fmla="*/ 244 h 251"/>
                  <a:gd name="T42" fmla="*/ 150 w 263"/>
                  <a:gd name="T43" fmla="*/ 246 h 251"/>
                  <a:gd name="T44" fmla="*/ 139 w 263"/>
                  <a:gd name="T45" fmla="*/ 248 h 251"/>
                  <a:gd name="T46" fmla="*/ 108 w 263"/>
                  <a:gd name="T47" fmla="*/ 250 h 251"/>
                  <a:gd name="T48" fmla="*/ 91 w 263"/>
                  <a:gd name="T49" fmla="*/ 251 h 251"/>
                  <a:gd name="T50" fmla="*/ 71 w 263"/>
                  <a:gd name="T51" fmla="*/ 250 h 251"/>
                  <a:gd name="T52" fmla="*/ 35 w 263"/>
                  <a:gd name="T53" fmla="*/ 249 h 251"/>
                  <a:gd name="T54" fmla="*/ 15 w 263"/>
                  <a:gd name="T55" fmla="*/ 249 h 251"/>
                  <a:gd name="T56" fmla="*/ 15 w 263"/>
                  <a:gd name="T57" fmla="*/ 227 h 251"/>
                  <a:gd name="T58" fmla="*/ 13 w 263"/>
                  <a:gd name="T59" fmla="*/ 184 h 251"/>
                  <a:gd name="T60" fmla="*/ 7 w 263"/>
                  <a:gd name="T61" fmla="*/ 132 h 251"/>
                  <a:gd name="T62" fmla="*/ 2 w 263"/>
                  <a:gd name="T63" fmla="*/ 79 h 251"/>
                  <a:gd name="T64" fmla="*/ 4 w 263"/>
                  <a:gd name="T65" fmla="*/ 12 h 251"/>
                  <a:gd name="T66" fmla="*/ 6 w 263"/>
                  <a:gd name="T67" fmla="*/ 0 h 25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263" h="251">
                    <a:moveTo>
                      <a:pt x="6" y="0"/>
                    </a:moveTo>
                    <a:cubicBezTo>
                      <a:pt x="23" y="1"/>
                      <a:pt x="39" y="1"/>
                      <a:pt x="56" y="1"/>
                    </a:cubicBezTo>
                    <a:cubicBezTo>
                      <a:pt x="72" y="2"/>
                      <a:pt x="89" y="4"/>
                      <a:pt x="106" y="3"/>
                    </a:cubicBezTo>
                    <a:cubicBezTo>
                      <a:pt x="121" y="3"/>
                      <a:pt x="136" y="7"/>
                      <a:pt x="151" y="4"/>
                    </a:cubicBezTo>
                    <a:cubicBezTo>
                      <a:pt x="161" y="2"/>
                      <a:pt x="170" y="3"/>
                      <a:pt x="180" y="4"/>
                    </a:cubicBezTo>
                    <a:cubicBezTo>
                      <a:pt x="187" y="4"/>
                      <a:pt x="194" y="5"/>
                      <a:pt x="201" y="2"/>
                    </a:cubicBezTo>
                    <a:cubicBezTo>
                      <a:pt x="204" y="1"/>
                      <a:pt x="210" y="3"/>
                      <a:pt x="214" y="3"/>
                    </a:cubicBezTo>
                    <a:cubicBezTo>
                      <a:pt x="227" y="2"/>
                      <a:pt x="240" y="2"/>
                      <a:pt x="253" y="1"/>
                    </a:cubicBezTo>
                    <a:cubicBezTo>
                      <a:pt x="255" y="1"/>
                      <a:pt x="256" y="2"/>
                      <a:pt x="259" y="2"/>
                    </a:cubicBezTo>
                    <a:cubicBezTo>
                      <a:pt x="259" y="7"/>
                      <a:pt x="260" y="13"/>
                      <a:pt x="259" y="18"/>
                    </a:cubicBezTo>
                    <a:cubicBezTo>
                      <a:pt x="259" y="24"/>
                      <a:pt x="259" y="31"/>
                      <a:pt x="258" y="37"/>
                    </a:cubicBezTo>
                    <a:cubicBezTo>
                      <a:pt x="255" y="52"/>
                      <a:pt x="257" y="67"/>
                      <a:pt x="257" y="83"/>
                    </a:cubicBezTo>
                    <a:cubicBezTo>
                      <a:pt x="257" y="94"/>
                      <a:pt x="256" y="104"/>
                      <a:pt x="256" y="115"/>
                    </a:cubicBezTo>
                    <a:cubicBezTo>
                      <a:pt x="256" y="117"/>
                      <a:pt x="255" y="120"/>
                      <a:pt x="255" y="121"/>
                    </a:cubicBezTo>
                    <a:cubicBezTo>
                      <a:pt x="261" y="135"/>
                      <a:pt x="258" y="150"/>
                      <a:pt x="260" y="165"/>
                    </a:cubicBezTo>
                    <a:cubicBezTo>
                      <a:pt x="262" y="179"/>
                      <a:pt x="263" y="193"/>
                      <a:pt x="261" y="208"/>
                    </a:cubicBezTo>
                    <a:cubicBezTo>
                      <a:pt x="260" y="216"/>
                      <a:pt x="262" y="224"/>
                      <a:pt x="262" y="233"/>
                    </a:cubicBezTo>
                    <a:cubicBezTo>
                      <a:pt x="263" y="236"/>
                      <a:pt x="263" y="239"/>
                      <a:pt x="263" y="242"/>
                    </a:cubicBezTo>
                    <a:cubicBezTo>
                      <a:pt x="250" y="242"/>
                      <a:pt x="237" y="243"/>
                      <a:pt x="224" y="244"/>
                    </a:cubicBezTo>
                    <a:cubicBezTo>
                      <a:pt x="214" y="245"/>
                      <a:pt x="205" y="247"/>
                      <a:pt x="195" y="244"/>
                    </a:cubicBezTo>
                    <a:cubicBezTo>
                      <a:pt x="194" y="244"/>
                      <a:pt x="192" y="244"/>
                      <a:pt x="191" y="244"/>
                    </a:cubicBezTo>
                    <a:cubicBezTo>
                      <a:pt x="178" y="249"/>
                      <a:pt x="164" y="246"/>
                      <a:pt x="150" y="246"/>
                    </a:cubicBezTo>
                    <a:cubicBezTo>
                      <a:pt x="147" y="246"/>
                      <a:pt x="142" y="246"/>
                      <a:pt x="139" y="248"/>
                    </a:cubicBezTo>
                    <a:cubicBezTo>
                      <a:pt x="129" y="251"/>
                      <a:pt x="119" y="250"/>
                      <a:pt x="108" y="250"/>
                    </a:cubicBezTo>
                    <a:cubicBezTo>
                      <a:pt x="103" y="250"/>
                      <a:pt x="97" y="251"/>
                      <a:pt x="91" y="251"/>
                    </a:cubicBezTo>
                    <a:cubicBezTo>
                      <a:pt x="85" y="251"/>
                      <a:pt x="78" y="250"/>
                      <a:pt x="71" y="250"/>
                    </a:cubicBezTo>
                    <a:cubicBezTo>
                      <a:pt x="59" y="250"/>
                      <a:pt x="47" y="249"/>
                      <a:pt x="35" y="249"/>
                    </a:cubicBezTo>
                    <a:cubicBezTo>
                      <a:pt x="29" y="249"/>
                      <a:pt x="22" y="249"/>
                      <a:pt x="15" y="249"/>
                    </a:cubicBezTo>
                    <a:cubicBezTo>
                      <a:pt x="15" y="241"/>
                      <a:pt x="15" y="234"/>
                      <a:pt x="15" y="227"/>
                    </a:cubicBezTo>
                    <a:cubicBezTo>
                      <a:pt x="14" y="213"/>
                      <a:pt x="14" y="198"/>
                      <a:pt x="13" y="184"/>
                    </a:cubicBezTo>
                    <a:cubicBezTo>
                      <a:pt x="12" y="167"/>
                      <a:pt x="9" y="149"/>
                      <a:pt x="7" y="132"/>
                    </a:cubicBezTo>
                    <a:cubicBezTo>
                      <a:pt x="5" y="114"/>
                      <a:pt x="4" y="97"/>
                      <a:pt x="2" y="79"/>
                    </a:cubicBezTo>
                    <a:cubicBezTo>
                      <a:pt x="0" y="57"/>
                      <a:pt x="4" y="34"/>
                      <a:pt x="4" y="12"/>
                    </a:cubicBezTo>
                    <a:cubicBezTo>
                      <a:pt x="4" y="9"/>
                      <a:pt x="5" y="5"/>
                      <a:pt x="6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54" name="Freeform 25"/>
              <p:cNvSpPr>
                <a:spLocks/>
              </p:cNvSpPr>
              <p:nvPr/>
            </p:nvSpPr>
            <p:spPr bwMode="auto">
              <a:xfrm>
                <a:off x="4716" y="2261"/>
                <a:ext cx="142" cy="187"/>
              </a:xfrm>
              <a:custGeom>
                <a:avLst/>
                <a:gdLst>
                  <a:gd name="T0" fmla="*/ 0 w 173"/>
                  <a:gd name="T1" fmla="*/ 224 h 226"/>
                  <a:gd name="T2" fmla="*/ 25 w 173"/>
                  <a:gd name="T3" fmla="*/ 180 h 226"/>
                  <a:gd name="T4" fmla="*/ 30 w 173"/>
                  <a:gd name="T5" fmla="*/ 158 h 226"/>
                  <a:gd name="T6" fmla="*/ 34 w 173"/>
                  <a:gd name="T7" fmla="*/ 139 h 226"/>
                  <a:gd name="T8" fmla="*/ 37 w 173"/>
                  <a:gd name="T9" fmla="*/ 101 h 226"/>
                  <a:gd name="T10" fmla="*/ 40 w 173"/>
                  <a:gd name="T11" fmla="*/ 55 h 226"/>
                  <a:gd name="T12" fmla="*/ 42 w 173"/>
                  <a:gd name="T13" fmla="*/ 30 h 226"/>
                  <a:gd name="T14" fmla="*/ 47 w 173"/>
                  <a:gd name="T15" fmla="*/ 21 h 226"/>
                  <a:gd name="T16" fmla="*/ 94 w 173"/>
                  <a:gd name="T17" fmla="*/ 1 h 226"/>
                  <a:gd name="T18" fmla="*/ 97 w 173"/>
                  <a:gd name="T19" fmla="*/ 1 h 226"/>
                  <a:gd name="T20" fmla="*/ 116 w 173"/>
                  <a:gd name="T21" fmla="*/ 1 h 226"/>
                  <a:gd name="T22" fmla="*/ 119 w 173"/>
                  <a:gd name="T23" fmla="*/ 2 h 226"/>
                  <a:gd name="T24" fmla="*/ 131 w 173"/>
                  <a:gd name="T25" fmla="*/ 8 h 226"/>
                  <a:gd name="T26" fmla="*/ 146 w 173"/>
                  <a:gd name="T27" fmla="*/ 27 h 226"/>
                  <a:gd name="T28" fmla="*/ 163 w 173"/>
                  <a:gd name="T29" fmla="*/ 46 h 226"/>
                  <a:gd name="T30" fmla="*/ 173 w 173"/>
                  <a:gd name="T31" fmla="*/ 216 h 226"/>
                  <a:gd name="T32" fmla="*/ 160 w 173"/>
                  <a:gd name="T33" fmla="*/ 217 h 226"/>
                  <a:gd name="T34" fmla="*/ 117 w 173"/>
                  <a:gd name="T35" fmla="*/ 221 h 226"/>
                  <a:gd name="T36" fmla="*/ 109 w 173"/>
                  <a:gd name="T37" fmla="*/ 221 h 226"/>
                  <a:gd name="T38" fmla="*/ 101 w 173"/>
                  <a:gd name="T39" fmla="*/ 219 h 226"/>
                  <a:gd name="T40" fmla="*/ 44 w 173"/>
                  <a:gd name="T41" fmla="*/ 222 h 226"/>
                  <a:gd name="T42" fmla="*/ 5 w 173"/>
                  <a:gd name="T43" fmla="*/ 225 h 226"/>
                  <a:gd name="T44" fmla="*/ 0 w 173"/>
                  <a:gd name="T45" fmla="*/ 224 h 2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173" h="226">
                    <a:moveTo>
                      <a:pt x="0" y="224"/>
                    </a:moveTo>
                    <a:cubicBezTo>
                      <a:pt x="13" y="211"/>
                      <a:pt x="19" y="195"/>
                      <a:pt x="25" y="180"/>
                    </a:cubicBezTo>
                    <a:cubicBezTo>
                      <a:pt x="28" y="173"/>
                      <a:pt x="29" y="165"/>
                      <a:pt x="30" y="158"/>
                    </a:cubicBezTo>
                    <a:cubicBezTo>
                      <a:pt x="32" y="152"/>
                      <a:pt x="34" y="146"/>
                      <a:pt x="34" y="139"/>
                    </a:cubicBezTo>
                    <a:cubicBezTo>
                      <a:pt x="36" y="126"/>
                      <a:pt x="34" y="113"/>
                      <a:pt x="37" y="101"/>
                    </a:cubicBezTo>
                    <a:cubicBezTo>
                      <a:pt x="40" y="85"/>
                      <a:pt x="37" y="70"/>
                      <a:pt x="40" y="55"/>
                    </a:cubicBezTo>
                    <a:cubicBezTo>
                      <a:pt x="42" y="47"/>
                      <a:pt x="42" y="38"/>
                      <a:pt x="42" y="30"/>
                    </a:cubicBezTo>
                    <a:cubicBezTo>
                      <a:pt x="42" y="26"/>
                      <a:pt x="44" y="24"/>
                      <a:pt x="47" y="21"/>
                    </a:cubicBezTo>
                    <a:cubicBezTo>
                      <a:pt x="62" y="10"/>
                      <a:pt x="78" y="6"/>
                      <a:pt x="94" y="1"/>
                    </a:cubicBezTo>
                    <a:cubicBezTo>
                      <a:pt x="95" y="1"/>
                      <a:pt x="97" y="0"/>
                      <a:pt x="97" y="1"/>
                    </a:cubicBezTo>
                    <a:cubicBezTo>
                      <a:pt x="103" y="5"/>
                      <a:pt x="110" y="1"/>
                      <a:pt x="116" y="1"/>
                    </a:cubicBezTo>
                    <a:cubicBezTo>
                      <a:pt x="117" y="2"/>
                      <a:pt x="118" y="2"/>
                      <a:pt x="119" y="2"/>
                    </a:cubicBezTo>
                    <a:cubicBezTo>
                      <a:pt x="128" y="1"/>
                      <a:pt x="127" y="1"/>
                      <a:pt x="131" y="8"/>
                    </a:cubicBezTo>
                    <a:cubicBezTo>
                      <a:pt x="136" y="15"/>
                      <a:pt x="141" y="21"/>
                      <a:pt x="146" y="27"/>
                    </a:cubicBezTo>
                    <a:cubicBezTo>
                      <a:pt x="152" y="34"/>
                      <a:pt x="158" y="40"/>
                      <a:pt x="163" y="46"/>
                    </a:cubicBezTo>
                    <a:cubicBezTo>
                      <a:pt x="145" y="104"/>
                      <a:pt x="152" y="160"/>
                      <a:pt x="173" y="216"/>
                    </a:cubicBezTo>
                    <a:cubicBezTo>
                      <a:pt x="168" y="216"/>
                      <a:pt x="164" y="217"/>
                      <a:pt x="160" y="217"/>
                    </a:cubicBezTo>
                    <a:cubicBezTo>
                      <a:pt x="146" y="218"/>
                      <a:pt x="131" y="219"/>
                      <a:pt x="117" y="221"/>
                    </a:cubicBezTo>
                    <a:cubicBezTo>
                      <a:pt x="114" y="221"/>
                      <a:pt x="112" y="222"/>
                      <a:pt x="109" y="221"/>
                    </a:cubicBezTo>
                    <a:cubicBezTo>
                      <a:pt x="107" y="219"/>
                      <a:pt x="104" y="219"/>
                      <a:pt x="101" y="219"/>
                    </a:cubicBezTo>
                    <a:cubicBezTo>
                      <a:pt x="82" y="220"/>
                      <a:pt x="62" y="219"/>
                      <a:pt x="44" y="222"/>
                    </a:cubicBezTo>
                    <a:cubicBezTo>
                      <a:pt x="31" y="225"/>
                      <a:pt x="18" y="220"/>
                      <a:pt x="5" y="225"/>
                    </a:cubicBezTo>
                    <a:cubicBezTo>
                      <a:pt x="4" y="226"/>
                      <a:pt x="2" y="225"/>
                      <a:pt x="0" y="224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55" name="Freeform 26"/>
              <p:cNvSpPr>
                <a:spLocks/>
              </p:cNvSpPr>
              <p:nvPr/>
            </p:nvSpPr>
            <p:spPr bwMode="auto">
              <a:xfrm>
                <a:off x="2364" y="2351"/>
                <a:ext cx="240" cy="104"/>
              </a:xfrm>
              <a:custGeom>
                <a:avLst/>
                <a:gdLst>
                  <a:gd name="T0" fmla="*/ 292 w 292"/>
                  <a:gd name="T1" fmla="*/ 7 h 126"/>
                  <a:gd name="T2" fmla="*/ 235 w 292"/>
                  <a:gd name="T3" fmla="*/ 58 h 126"/>
                  <a:gd name="T4" fmla="*/ 196 w 292"/>
                  <a:gd name="T5" fmla="*/ 123 h 126"/>
                  <a:gd name="T6" fmla="*/ 169 w 292"/>
                  <a:gd name="T7" fmla="*/ 123 h 126"/>
                  <a:gd name="T8" fmla="*/ 130 w 292"/>
                  <a:gd name="T9" fmla="*/ 125 h 126"/>
                  <a:gd name="T10" fmla="*/ 125 w 292"/>
                  <a:gd name="T11" fmla="*/ 125 h 126"/>
                  <a:gd name="T12" fmla="*/ 107 w 292"/>
                  <a:gd name="T13" fmla="*/ 123 h 126"/>
                  <a:gd name="T14" fmla="*/ 66 w 292"/>
                  <a:gd name="T15" fmla="*/ 58 h 126"/>
                  <a:gd name="T16" fmla="*/ 64 w 292"/>
                  <a:gd name="T17" fmla="*/ 56 h 126"/>
                  <a:gd name="T18" fmla="*/ 20 w 292"/>
                  <a:gd name="T19" fmla="*/ 17 h 126"/>
                  <a:gd name="T20" fmla="*/ 7 w 292"/>
                  <a:gd name="T21" fmla="*/ 9 h 126"/>
                  <a:gd name="T22" fmla="*/ 0 w 292"/>
                  <a:gd name="T23" fmla="*/ 3 h 126"/>
                  <a:gd name="T24" fmla="*/ 0 w 292"/>
                  <a:gd name="T25" fmla="*/ 1 h 126"/>
                  <a:gd name="T26" fmla="*/ 27 w 292"/>
                  <a:gd name="T27" fmla="*/ 0 h 126"/>
                  <a:gd name="T28" fmla="*/ 62 w 292"/>
                  <a:gd name="T29" fmla="*/ 1 h 126"/>
                  <a:gd name="T30" fmla="*/ 87 w 292"/>
                  <a:gd name="T31" fmla="*/ 3 h 126"/>
                  <a:gd name="T32" fmla="*/ 131 w 292"/>
                  <a:gd name="T33" fmla="*/ 5 h 126"/>
                  <a:gd name="T34" fmla="*/ 155 w 292"/>
                  <a:gd name="T35" fmla="*/ 8 h 126"/>
                  <a:gd name="T36" fmla="*/ 165 w 292"/>
                  <a:gd name="T37" fmla="*/ 9 h 126"/>
                  <a:gd name="T38" fmla="*/ 196 w 292"/>
                  <a:gd name="T39" fmla="*/ 8 h 126"/>
                  <a:gd name="T40" fmla="*/ 219 w 292"/>
                  <a:gd name="T41" fmla="*/ 7 h 126"/>
                  <a:gd name="T42" fmla="*/ 254 w 292"/>
                  <a:gd name="T43" fmla="*/ 8 h 126"/>
                  <a:gd name="T44" fmla="*/ 285 w 292"/>
                  <a:gd name="T45" fmla="*/ 8 h 126"/>
                  <a:gd name="T46" fmla="*/ 292 w 292"/>
                  <a:gd name="T47" fmla="*/ 7 h 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292" h="126">
                    <a:moveTo>
                      <a:pt x="292" y="7"/>
                    </a:moveTo>
                    <a:cubicBezTo>
                      <a:pt x="272" y="24"/>
                      <a:pt x="252" y="39"/>
                      <a:pt x="235" y="58"/>
                    </a:cubicBezTo>
                    <a:cubicBezTo>
                      <a:pt x="219" y="77"/>
                      <a:pt x="208" y="100"/>
                      <a:pt x="196" y="123"/>
                    </a:cubicBezTo>
                    <a:cubicBezTo>
                      <a:pt x="187" y="123"/>
                      <a:pt x="178" y="124"/>
                      <a:pt x="169" y="123"/>
                    </a:cubicBezTo>
                    <a:cubicBezTo>
                      <a:pt x="156" y="122"/>
                      <a:pt x="143" y="123"/>
                      <a:pt x="130" y="125"/>
                    </a:cubicBezTo>
                    <a:cubicBezTo>
                      <a:pt x="128" y="126"/>
                      <a:pt x="126" y="125"/>
                      <a:pt x="125" y="125"/>
                    </a:cubicBezTo>
                    <a:cubicBezTo>
                      <a:pt x="119" y="124"/>
                      <a:pt x="113" y="123"/>
                      <a:pt x="107" y="123"/>
                    </a:cubicBezTo>
                    <a:cubicBezTo>
                      <a:pt x="95" y="100"/>
                      <a:pt x="81" y="79"/>
                      <a:pt x="66" y="58"/>
                    </a:cubicBezTo>
                    <a:cubicBezTo>
                      <a:pt x="65" y="57"/>
                      <a:pt x="65" y="56"/>
                      <a:pt x="64" y="56"/>
                    </a:cubicBezTo>
                    <a:cubicBezTo>
                      <a:pt x="47" y="45"/>
                      <a:pt x="36" y="29"/>
                      <a:pt x="20" y="17"/>
                    </a:cubicBezTo>
                    <a:cubicBezTo>
                      <a:pt x="16" y="14"/>
                      <a:pt x="12" y="12"/>
                      <a:pt x="7" y="9"/>
                    </a:cubicBezTo>
                    <a:cubicBezTo>
                      <a:pt x="5" y="7"/>
                      <a:pt x="2" y="5"/>
                      <a:pt x="0" y="3"/>
                    </a:cubicBezTo>
                    <a:cubicBezTo>
                      <a:pt x="0" y="2"/>
                      <a:pt x="0" y="1"/>
                      <a:pt x="0" y="1"/>
                    </a:cubicBezTo>
                    <a:cubicBezTo>
                      <a:pt x="9" y="0"/>
                      <a:pt x="18" y="0"/>
                      <a:pt x="27" y="0"/>
                    </a:cubicBezTo>
                    <a:cubicBezTo>
                      <a:pt x="38" y="0"/>
                      <a:pt x="50" y="0"/>
                      <a:pt x="62" y="1"/>
                    </a:cubicBezTo>
                    <a:cubicBezTo>
                      <a:pt x="70" y="1"/>
                      <a:pt x="78" y="2"/>
                      <a:pt x="87" y="3"/>
                    </a:cubicBezTo>
                    <a:cubicBezTo>
                      <a:pt x="102" y="4"/>
                      <a:pt x="116" y="4"/>
                      <a:pt x="131" y="5"/>
                    </a:cubicBezTo>
                    <a:cubicBezTo>
                      <a:pt x="139" y="5"/>
                      <a:pt x="147" y="7"/>
                      <a:pt x="155" y="8"/>
                    </a:cubicBezTo>
                    <a:cubicBezTo>
                      <a:pt x="158" y="9"/>
                      <a:pt x="162" y="9"/>
                      <a:pt x="165" y="9"/>
                    </a:cubicBezTo>
                    <a:cubicBezTo>
                      <a:pt x="175" y="8"/>
                      <a:pt x="185" y="7"/>
                      <a:pt x="196" y="8"/>
                    </a:cubicBezTo>
                    <a:cubicBezTo>
                      <a:pt x="203" y="10"/>
                      <a:pt x="212" y="8"/>
                      <a:pt x="219" y="7"/>
                    </a:cubicBezTo>
                    <a:cubicBezTo>
                      <a:pt x="231" y="6"/>
                      <a:pt x="242" y="5"/>
                      <a:pt x="254" y="8"/>
                    </a:cubicBezTo>
                    <a:cubicBezTo>
                      <a:pt x="264" y="11"/>
                      <a:pt x="275" y="8"/>
                      <a:pt x="285" y="8"/>
                    </a:cubicBezTo>
                    <a:cubicBezTo>
                      <a:pt x="287" y="8"/>
                      <a:pt x="289" y="7"/>
                      <a:pt x="292" y="7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56" name="Freeform 27"/>
              <p:cNvSpPr>
                <a:spLocks/>
              </p:cNvSpPr>
              <p:nvPr/>
            </p:nvSpPr>
            <p:spPr bwMode="auto">
              <a:xfrm>
                <a:off x="4744" y="2040"/>
                <a:ext cx="68" cy="228"/>
              </a:xfrm>
              <a:custGeom>
                <a:avLst/>
                <a:gdLst>
                  <a:gd name="T0" fmla="*/ 2 w 83"/>
                  <a:gd name="T1" fmla="*/ 98 h 276"/>
                  <a:gd name="T2" fmla="*/ 10 w 83"/>
                  <a:gd name="T3" fmla="*/ 103 h 276"/>
                  <a:gd name="T4" fmla="*/ 21 w 83"/>
                  <a:gd name="T5" fmla="*/ 82 h 276"/>
                  <a:gd name="T6" fmla="*/ 24 w 83"/>
                  <a:gd name="T7" fmla="*/ 74 h 276"/>
                  <a:gd name="T8" fmla="*/ 47 w 83"/>
                  <a:gd name="T9" fmla="*/ 10 h 276"/>
                  <a:gd name="T10" fmla="*/ 53 w 83"/>
                  <a:gd name="T11" fmla="*/ 0 h 276"/>
                  <a:gd name="T12" fmla="*/ 60 w 83"/>
                  <a:gd name="T13" fmla="*/ 26 h 276"/>
                  <a:gd name="T14" fmla="*/ 57 w 83"/>
                  <a:gd name="T15" fmla="*/ 35 h 276"/>
                  <a:gd name="T16" fmla="*/ 55 w 83"/>
                  <a:gd name="T17" fmla="*/ 47 h 276"/>
                  <a:gd name="T18" fmla="*/ 50 w 83"/>
                  <a:gd name="T19" fmla="*/ 70 h 276"/>
                  <a:gd name="T20" fmla="*/ 45 w 83"/>
                  <a:gd name="T21" fmla="*/ 138 h 276"/>
                  <a:gd name="T22" fmla="*/ 57 w 83"/>
                  <a:gd name="T23" fmla="*/ 182 h 276"/>
                  <a:gd name="T24" fmla="*/ 58 w 83"/>
                  <a:gd name="T25" fmla="*/ 192 h 276"/>
                  <a:gd name="T26" fmla="*/ 81 w 83"/>
                  <a:gd name="T27" fmla="*/ 249 h 276"/>
                  <a:gd name="T28" fmla="*/ 83 w 83"/>
                  <a:gd name="T29" fmla="*/ 254 h 276"/>
                  <a:gd name="T30" fmla="*/ 45 w 83"/>
                  <a:gd name="T31" fmla="*/ 263 h 276"/>
                  <a:gd name="T32" fmla="*/ 10 w 83"/>
                  <a:gd name="T33" fmla="*/ 276 h 276"/>
                  <a:gd name="T34" fmla="*/ 5 w 83"/>
                  <a:gd name="T35" fmla="*/ 248 h 276"/>
                  <a:gd name="T36" fmla="*/ 6 w 83"/>
                  <a:gd name="T37" fmla="*/ 232 h 276"/>
                  <a:gd name="T38" fmla="*/ 7 w 83"/>
                  <a:gd name="T39" fmla="*/ 213 h 276"/>
                  <a:gd name="T40" fmla="*/ 6 w 83"/>
                  <a:gd name="T41" fmla="*/ 211 h 276"/>
                  <a:gd name="T42" fmla="*/ 4 w 83"/>
                  <a:gd name="T43" fmla="*/ 172 h 276"/>
                  <a:gd name="T44" fmla="*/ 6 w 83"/>
                  <a:gd name="T45" fmla="*/ 161 h 276"/>
                  <a:gd name="T46" fmla="*/ 6 w 83"/>
                  <a:gd name="T47" fmla="*/ 154 h 276"/>
                  <a:gd name="T48" fmla="*/ 2 w 83"/>
                  <a:gd name="T49" fmla="*/ 113 h 276"/>
                  <a:gd name="T50" fmla="*/ 0 w 83"/>
                  <a:gd name="T51" fmla="*/ 99 h 276"/>
                  <a:gd name="T52" fmla="*/ 2 w 83"/>
                  <a:gd name="T53" fmla="*/ 98 h 27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83" h="276">
                    <a:moveTo>
                      <a:pt x="2" y="98"/>
                    </a:moveTo>
                    <a:cubicBezTo>
                      <a:pt x="5" y="100"/>
                      <a:pt x="7" y="101"/>
                      <a:pt x="10" y="103"/>
                    </a:cubicBezTo>
                    <a:cubicBezTo>
                      <a:pt x="15" y="97"/>
                      <a:pt x="22" y="92"/>
                      <a:pt x="21" y="82"/>
                    </a:cubicBezTo>
                    <a:cubicBezTo>
                      <a:pt x="20" y="80"/>
                      <a:pt x="23" y="77"/>
                      <a:pt x="24" y="74"/>
                    </a:cubicBezTo>
                    <a:cubicBezTo>
                      <a:pt x="31" y="53"/>
                      <a:pt x="39" y="31"/>
                      <a:pt x="47" y="10"/>
                    </a:cubicBezTo>
                    <a:cubicBezTo>
                      <a:pt x="48" y="7"/>
                      <a:pt x="49" y="3"/>
                      <a:pt x="53" y="0"/>
                    </a:cubicBezTo>
                    <a:cubicBezTo>
                      <a:pt x="55" y="9"/>
                      <a:pt x="59" y="17"/>
                      <a:pt x="60" y="26"/>
                    </a:cubicBezTo>
                    <a:cubicBezTo>
                      <a:pt x="61" y="29"/>
                      <a:pt x="59" y="33"/>
                      <a:pt x="57" y="35"/>
                    </a:cubicBezTo>
                    <a:cubicBezTo>
                      <a:pt x="55" y="39"/>
                      <a:pt x="55" y="43"/>
                      <a:pt x="55" y="47"/>
                    </a:cubicBezTo>
                    <a:cubicBezTo>
                      <a:pt x="54" y="55"/>
                      <a:pt x="52" y="62"/>
                      <a:pt x="50" y="70"/>
                    </a:cubicBezTo>
                    <a:cubicBezTo>
                      <a:pt x="45" y="93"/>
                      <a:pt x="41" y="115"/>
                      <a:pt x="45" y="138"/>
                    </a:cubicBezTo>
                    <a:cubicBezTo>
                      <a:pt x="49" y="153"/>
                      <a:pt x="48" y="169"/>
                      <a:pt x="57" y="182"/>
                    </a:cubicBezTo>
                    <a:cubicBezTo>
                      <a:pt x="58" y="185"/>
                      <a:pt x="57" y="189"/>
                      <a:pt x="58" y="192"/>
                    </a:cubicBezTo>
                    <a:cubicBezTo>
                      <a:pt x="63" y="212"/>
                      <a:pt x="69" y="232"/>
                      <a:pt x="81" y="249"/>
                    </a:cubicBezTo>
                    <a:cubicBezTo>
                      <a:pt x="82" y="250"/>
                      <a:pt x="82" y="252"/>
                      <a:pt x="83" y="254"/>
                    </a:cubicBezTo>
                    <a:cubicBezTo>
                      <a:pt x="70" y="257"/>
                      <a:pt x="57" y="259"/>
                      <a:pt x="45" y="263"/>
                    </a:cubicBezTo>
                    <a:cubicBezTo>
                      <a:pt x="33" y="266"/>
                      <a:pt x="21" y="271"/>
                      <a:pt x="10" y="276"/>
                    </a:cubicBezTo>
                    <a:cubicBezTo>
                      <a:pt x="8" y="266"/>
                      <a:pt x="6" y="257"/>
                      <a:pt x="5" y="248"/>
                    </a:cubicBezTo>
                    <a:cubicBezTo>
                      <a:pt x="5" y="243"/>
                      <a:pt x="6" y="237"/>
                      <a:pt x="6" y="232"/>
                    </a:cubicBezTo>
                    <a:cubicBezTo>
                      <a:pt x="6" y="226"/>
                      <a:pt x="1" y="219"/>
                      <a:pt x="7" y="213"/>
                    </a:cubicBezTo>
                    <a:cubicBezTo>
                      <a:pt x="7" y="213"/>
                      <a:pt x="6" y="212"/>
                      <a:pt x="6" y="211"/>
                    </a:cubicBezTo>
                    <a:cubicBezTo>
                      <a:pt x="6" y="198"/>
                      <a:pt x="5" y="185"/>
                      <a:pt x="4" y="172"/>
                    </a:cubicBezTo>
                    <a:cubicBezTo>
                      <a:pt x="4" y="169"/>
                      <a:pt x="5" y="165"/>
                      <a:pt x="6" y="161"/>
                    </a:cubicBezTo>
                    <a:cubicBezTo>
                      <a:pt x="6" y="159"/>
                      <a:pt x="7" y="156"/>
                      <a:pt x="6" y="154"/>
                    </a:cubicBezTo>
                    <a:cubicBezTo>
                      <a:pt x="1" y="141"/>
                      <a:pt x="2" y="127"/>
                      <a:pt x="2" y="113"/>
                    </a:cubicBezTo>
                    <a:cubicBezTo>
                      <a:pt x="2" y="108"/>
                      <a:pt x="1" y="104"/>
                      <a:pt x="0" y="99"/>
                    </a:cubicBezTo>
                    <a:cubicBezTo>
                      <a:pt x="1" y="98"/>
                      <a:pt x="1" y="98"/>
                      <a:pt x="2" y="98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57" name="Freeform 28"/>
              <p:cNvSpPr>
                <a:spLocks/>
              </p:cNvSpPr>
              <p:nvPr/>
            </p:nvSpPr>
            <p:spPr bwMode="auto">
              <a:xfrm>
                <a:off x="2161" y="1871"/>
                <a:ext cx="123" cy="173"/>
              </a:xfrm>
              <a:custGeom>
                <a:avLst/>
                <a:gdLst>
                  <a:gd name="T0" fmla="*/ 150 w 150"/>
                  <a:gd name="T1" fmla="*/ 207 h 209"/>
                  <a:gd name="T2" fmla="*/ 89 w 150"/>
                  <a:gd name="T3" fmla="*/ 205 h 209"/>
                  <a:gd name="T4" fmla="*/ 59 w 150"/>
                  <a:gd name="T5" fmla="*/ 208 h 209"/>
                  <a:gd name="T6" fmla="*/ 45 w 150"/>
                  <a:gd name="T7" fmla="*/ 198 h 209"/>
                  <a:gd name="T8" fmla="*/ 41 w 150"/>
                  <a:gd name="T9" fmla="*/ 187 h 209"/>
                  <a:gd name="T10" fmla="*/ 40 w 150"/>
                  <a:gd name="T11" fmla="*/ 184 h 209"/>
                  <a:gd name="T12" fmla="*/ 37 w 150"/>
                  <a:gd name="T13" fmla="*/ 161 h 209"/>
                  <a:gd name="T14" fmla="*/ 32 w 150"/>
                  <a:gd name="T15" fmla="*/ 134 h 209"/>
                  <a:gd name="T16" fmla="*/ 27 w 150"/>
                  <a:gd name="T17" fmla="*/ 111 h 209"/>
                  <a:gd name="T18" fmla="*/ 22 w 150"/>
                  <a:gd name="T19" fmla="*/ 91 h 209"/>
                  <a:gd name="T20" fmla="*/ 14 w 150"/>
                  <a:gd name="T21" fmla="*/ 57 h 209"/>
                  <a:gd name="T22" fmla="*/ 13 w 150"/>
                  <a:gd name="T23" fmla="*/ 51 h 209"/>
                  <a:gd name="T24" fmla="*/ 11 w 150"/>
                  <a:gd name="T25" fmla="*/ 40 h 209"/>
                  <a:gd name="T26" fmla="*/ 0 w 150"/>
                  <a:gd name="T27" fmla="*/ 5 h 209"/>
                  <a:gd name="T28" fmla="*/ 16 w 150"/>
                  <a:gd name="T29" fmla="*/ 0 h 209"/>
                  <a:gd name="T30" fmla="*/ 18 w 150"/>
                  <a:gd name="T31" fmla="*/ 18 h 209"/>
                  <a:gd name="T32" fmla="*/ 23 w 150"/>
                  <a:gd name="T33" fmla="*/ 34 h 209"/>
                  <a:gd name="T34" fmla="*/ 25 w 150"/>
                  <a:gd name="T35" fmla="*/ 40 h 209"/>
                  <a:gd name="T36" fmla="*/ 36 w 150"/>
                  <a:gd name="T37" fmla="*/ 64 h 209"/>
                  <a:gd name="T38" fmla="*/ 40 w 150"/>
                  <a:gd name="T39" fmla="*/ 75 h 209"/>
                  <a:gd name="T40" fmla="*/ 50 w 150"/>
                  <a:gd name="T41" fmla="*/ 96 h 209"/>
                  <a:gd name="T42" fmla="*/ 74 w 150"/>
                  <a:gd name="T43" fmla="*/ 132 h 209"/>
                  <a:gd name="T44" fmla="*/ 110 w 150"/>
                  <a:gd name="T45" fmla="*/ 176 h 209"/>
                  <a:gd name="T46" fmla="*/ 112 w 150"/>
                  <a:gd name="T47" fmla="*/ 177 h 209"/>
                  <a:gd name="T48" fmla="*/ 143 w 150"/>
                  <a:gd name="T49" fmla="*/ 201 h 209"/>
                  <a:gd name="T50" fmla="*/ 150 w 150"/>
                  <a:gd name="T51" fmla="*/ 207 h 20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150" h="209">
                    <a:moveTo>
                      <a:pt x="150" y="207"/>
                    </a:moveTo>
                    <a:cubicBezTo>
                      <a:pt x="129" y="206"/>
                      <a:pt x="109" y="205"/>
                      <a:pt x="89" y="205"/>
                    </a:cubicBezTo>
                    <a:cubicBezTo>
                      <a:pt x="79" y="205"/>
                      <a:pt x="69" y="207"/>
                      <a:pt x="59" y="208"/>
                    </a:cubicBezTo>
                    <a:cubicBezTo>
                      <a:pt x="49" y="209"/>
                      <a:pt x="47" y="207"/>
                      <a:pt x="45" y="198"/>
                    </a:cubicBezTo>
                    <a:cubicBezTo>
                      <a:pt x="44" y="194"/>
                      <a:pt x="42" y="190"/>
                      <a:pt x="41" y="187"/>
                    </a:cubicBezTo>
                    <a:cubicBezTo>
                      <a:pt x="41" y="186"/>
                      <a:pt x="40" y="185"/>
                      <a:pt x="40" y="184"/>
                    </a:cubicBezTo>
                    <a:cubicBezTo>
                      <a:pt x="44" y="176"/>
                      <a:pt x="38" y="169"/>
                      <a:pt x="37" y="161"/>
                    </a:cubicBezTo>
                    <a:cubicBezTo>
                      <a:pt x="37" y="152"/>
                      <a:pt x="30" y="144"/>
                      <a:pt x="32" y="134"/>
                    </a:cubicBezTo>
                    <a:cubicBezTo>
                      <a:pt x="33" y="127"/>
                      <a:pt x="28" y="119"/>
                      <a:pt x="27" y="111"/>
                    </a:cubicBezTo>
                    <a:cubicBezTo>
                      <a:pt x="25" y="105"/>
                      <a:pt x="24" y="98"/>
                      <a:pt x="22" y="91"/>
                    </a:cubicBezTo>
                    <a:cubicBezTo>
                      <a:pt x="20" y="80"/>
                      <a:pt x="17" y="68"/>
                      <a:pt x="14" y="57"/>
                    </a:cubicBezTo>
                    <a:cubicBezTo>
                      <a:pt x="14" y="55"/>
                      <a:pt x="14" y="53"/>
                      <a:pt x="13" y="51"/>
                    </a:cubicBezTo>
                    <a:cubicBezTo>
                      <a:pt x="13" y="47"/>
                      <a:pt x="12" y="43"/>
                      <a:pt x="11" y="40"/>
                    </a:cubicBezTo>
                    <a:cubicBezTo>
                      <a:pt x="8" y="28"/>
                      <a:pt x="4" y="17"/>
                      <a:pt x="0" y="5"/>
                    </a:cubicBezTo>
                    <a:cubicBezTo>
                      <a:pt x="6" y="3"/>
                      <a:pt x="10" y="1"/>
                      <a:pt x="16" y="0"/>
                    </a:cubicBezTo>
                    <a:cubicBezTo>
                      <a:pt x="17" y="6"/>
                      <a:pt x="17" y="12"/>
                      <a:pt x="18" y="18"/>
                    </a:cubicBezTo>
                    <a:cubicBezTo>
                      <a:pt x="20" y="23"/>
                      <a:pt x="22" y="29"/>
                      <a:pt x="23" y="34"/>
                    </a:cubicBezTo>
                    <a:cubicBezTo>
                      <a:pt x="24" y="36"/>
                      <a:pt x="24" y="38"/>
                      <a:pt x="25" y="40"/>
                    </a:cubicBezTo>
                    <a:cubicBezTo>
                      <a:pt x="29" y="48"/>
                      <a:pt x="33" y="56"/>
                      <a:pt x="36" y="64"/>
                    </a:cubicBezTo>
                    <a:cubicBezTo>
                      <a:pt x="38" y="68"/>
                      <a:pt x="39" y="71"/>
                      <a:pt x="40" y="75"/>
                    </a:cubicBezTo>
                    <a:cubicBezTo>
                      <a:pt x="42" y="83"/>
                      <a:pt x="44" y="90"/>
                      <a:pt x="50" y="96"/>
                    </a:cubicBezTo>
                    <a:cubicBezTo>
                      <a:pt x="60" y="107"/>
                      <a:pt x="67" y="120"/>
                      <a:pt x="74" y="132"/>
                    </a:cubicBezTo>
                    <a:cubicBezTo>
                      <a:pt x="84" y="149"/>
                      <a:pt x="94" y="165"/>
                      <a:pt x="110" y="176"/>
                    </a:cubicBezTo>
                    <a:cubicBezTo>
                      <a:pt x="111" y="176"/>
                      <a:pt x="111" y="177"/>
                      <a:pt x="112" y="177"/>
                    </a:cubicBezTo>
                    <a:cubicBezTo>
                      <a:pt x="119" y="189"/>
                      <a:pt x="131" y="195"/>
                      <a:pt x="143" y="201"/>
                    </a:cubicBezTo>
                    <a:cubicBezTo>
                      <a:pt x="146" y="202"/>
                      <a:pt x="147" y="205"/>
                      <a:pt x="150" y="207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58" name="Freeform 29"/>
              <p:cNvSpPr>
                <a:spLocks/>
              </p:cNvSpPr>
              <p:nvPr/>
            </p:nvSpPr>
            <p:spPr bwMode="auto">
              <a:xfrm>
                <a:off x="2416" y="2542"/>
                <a:ext cx="75" cy="196"/>
              </a:xfrm>
              <a:custGeom>
                <a:avLst/>
                <a:gdLst>
                  <a:gd name="T0" fmla="*/ 0 w 92"/>
                  <a:gd name="T1" fmla="*/ 208 h 237"/>
                  <a:gd name="T2" fmla="*/ 26 w 92"/>
                  <a:gd name="T3" fmla="*/ 176 h 237"/>
                  <a:gd name="T4" fmla="*/ 50 w 92"/>
                  <a:gd name="T5" fmla="*/ 134 h 237"/>
                  <a:gd name="T6" fmla="*/ 65 w 92"/>
                  <a:gd name="T7" fmla="*/ 85 h 237"/>
                  <a:gd name="T8" fmla="*/ 69 w 92"/>
                  <a:gd name="T9" fmla="*/ 53 h 237"/>
                  <a:gd name="T10" fmla="*/ 71 w 92"/>
                  <a:gd name="T11" fmla="*/ 28 h 237"/>
                  <a:gd name="T12" fmla="*/ 71 w 92"/>
                  <a:gd name="T13" fmla="*/ 8 h 237"/>
                  <a:gd name="T14" fmla="*/ 77 w 92"/>
                  <a:gd name="T15" fmla="*/ 1 h 237"/>
                  <a:gd name="T16" fmla="*/ 91 w 92"/>
                  <a:gd name="T17" fmla="*/ 1 h 237"/>
                  <a:gd name="T18" fmla="*/ 83 w 92"/>
                  <a:gd name="T19" fmla="*/ 43 h 237"/>
                  <a:gd name="T20" fmla="*/ 69 w 92"/>
                  <a:gd name="T21" fmla="*/ 102 h 237"/>
                  <a:gd name="T22" fmla="*/ 66 w 92"/>
                  <a:gd name="T23" fmla="*/ 136 h 237"/>
                  <a:gd name="T24" fmla="*/ 58 w 92"/>
                  <a:gd name="T25" fmla="*/ 209 h 237"/>
                  <a:gd name="T26" fmla="*/ 54 w 92"/>
                  <a:gd name="T27" fmla="*/ 237 h 237"/>
                  <a:gd name="T28" fmla="*/ 37 w 92"/>
                  <a:gd name="T29" fmla="*/ 229 h 237"/>
                  <a:gd name="T30" fmla="*/ 29 w 92"/>
                  <a:gd name="T31" fmla="*/ 221 h 237"/>
                  <a:gd name="T32" fmla="*/ 11 w 92"/>
                  <a:gd name="T33" fmla="*/ 213 h 237"/>
                  <a:gd name="T34" fmla="*/ 0 w 92"/>
                  <a:gd name="T35" fmla="*/ 208 h 23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92" h="237">
                    <a:moveTo>
                      <a:pt x="0" y="208"/>
                    </a:moveTo>
                    <a:cubicBezTo>
                      <a:pt x="10" y="197"/>
                      <a:pt x="18" y="187"/>
                      <a:pt x="26" y="176"/>
                    </a:cubicBezTo>
                    <a:cubicBezTo>
                      <a:pt x="36" y="164"/>
                      <a:pt x="45" y="150"/>
                      <a:pt x="50" y="134"/>
                    </a:cubicBezTo>
                    <a:cubicBezTo>
                      <a:pt x="56" y="118"/>
                      <a:pt x="61" y="101"/>
                      <a:pt x="65" y="85"/>
                    </a:cubicBezTo>
                    <a:cubicBezTo>
                      <a:pt x="67" y="75"/>
                      <a:pt x="68" y="64"/>
                      <a:pt x="69" y="53"/>
                    </a:cubicBezTo>
                    <a:cubicBezTo>
                      <a:pt x="70" y="45"/>
                      <a:pt x="71" y="36"/>
                      <a:pt x="71" y="28"/>
                    </a:cubicBezTo>
                    <a:cubicBezTo>
                      <a:pt x="72" y="21"/>
                      <a:pt x="72" y="14"/>
                      <a:pt x="71" y="8"/>
                    </a:cubicBezTo>
                    <a:cubicBezTo>
                      <a:pt x="71" y="3"/>
                      <a:pt x="73" y="1"/>
                      <a:pt x="77" y="1"/>
                    </a:cubicBezTo>
                    <a:cubicBezTo>
                      <a:pt x="81" y="0"/>
                      <a:pt x="86" y="1"/>
                      <a:pt x="91" y="1"/>
                    </a:cubicBezTo>
                    <a:cubicBezTo>
                      <a:pt x="92" y="15"/>
                      <a:pt x="88" y="30"/>
                      <a:pt x="83" y="43"/>
                    </a:cubicBezTo>
                    <a:cubicBezTo>
                      <a:pt x="76" y="62"/>
                      <a:pt x="71" y="81"/>
                      <a:pt x="69" y="102"/>
                    </a:cubicBezTo>
                    <a:cubicBezTo>
                      <a:pt x="69" y="113"/>
                      <a:pt x="67" y="125"/>
                      <a:pt x="66" y="136"/>
                    </a:cubicBezTo>
                    <a:cubicBezTo>
                      <a:pt x="63" y="161"/>
                      <a:pt x="61" y="185"/>
                      <a:pt x="58" y="209"/>
                    </a:cubicBezTo>
                    <a:cubicBezTo>
                      <a:pt x="57" y="218"/>
                      <a:pt x="55" y="228"/>
                      <a:pt x="54" y="237"/>
                    </a:cubicBezTo>
                    <a:cubicBezTo>
                      <a:pt x="48" y="234"/>
                      <a:pt x="42" y="232"/>
                      <a:pt x="37" y="229"/>
                    </a:cubicBezTo>
                    <a:cubicBezTo>
                      <a:pt x="34" y="227"/>
                      <a:pt x="32" y="223"/>
                      <a:pt x="29" y="221"/>
                    </a:cubicBezTo>
                    <a:cubicBezTo>
                      <a:pt x="23" y="218"/>
                      <a:pt x="17" y="215"/>
                      <a:pt x="11" y="213"/>
                    </a:cubicBezTo>
                    <a:cubicBezTo>
                      <a:pt x="8" y="211"/>
                      <a:pt x="5" y="210"/>
                      <a:pt x="0" y="208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59" name="Freeform 30"/>
              <p:cNvSpPr>
                <a:spLocks/>
              </p:cNvSpPr>
              <p:nvPr/>
            </p:nvSpPr>
            <p:spPr bwMode="auto">
              <a:xfrm>
                <a:off x="2265" y="2288"/>
                <a:ext cx="70" cy="48"/>
              </a:xfrm>
              <a:custGeom>
                <a:avLst/>
                <a:gdLst>
                  <a:gd name="T0" fmla="*/ 84 w 85"/>
                  <a:gd name="T1" fmla="*/ 59 h 59"/>
                  <a:gd name="T2" fmla="*/ 38 w 85"/>
                  <a:gd name="T3" fmla="*/ 38 h 59"/>
                  <a:gd name="T4" fmla="*/ 10 w 85"/>
                  <a:gd name="T5" fmla="*/ 30 h 59"/>
                  <a:gd name="T6" fmla="*/ 1 w 85"/>
                  <a:gd name="T7" fmla="*/ 19 h 59"/>
                  <a:gd name="T8" fmla="*/ 14 w 85"/>
                  <a:gd name="T9" fmla="*/ 2 h 59"/>
                  <a:gd name="T10" fmla="*/ 58 w 85"/>
                  <a:gd name="T11" fmla="*/ 9 h 59"/>
                  <a:gd name="T12" fmla="*/ 63 w 85"/>
                  <a:gd name="T13" fmla="*/ 13 h 59"/>
                  <a:gd name="T14" fmla="*/ 85 w 85"/>
                  <a:gd name="T15" fmla="*/ 52 h 59"/>
                  <a:gd name="T16" fmla="*/ 84 w 85"/>
                  <a:gd name="T17" fmla="*/ 59 h 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85" h="59">
                    <a:moveTo>
                      <a:pt x="84" y="59"/>
                    </a:moveTo>
                    <a:cubicBezTo>
                      <a:pt x="69" y="49"/>
                      <a:pt x="52" y="45"/>
                      <a:pt x="38" y="38"/>
                    </a:cubicBezTo>
                    <a:cubicBezTo>
                      <a:pt x="29" y="33"/>
                      <a:pt x="19" y="33"/>
                      <a:pt x="10" y="30"/>
                    </a:cubicBezTo>
                    <a:cubicBezTo>
                      <a:pt x="5" y="28"/>
                      <a:pt x="1" y="24"/>
                      <a:pt x="1" y="19"/>
                    </a:cubicBezTo>
                    <a:cubicBezTo>
                      <a:pt x="0" y="11"/>
                      <a:pt x="6" y="3"/>
                      <a:pt x="14" y="2"/>
                    </a:cubicBezTo>
                    <a:cubicBezTo>
                      <a:pt x="30" y="0"/>
                      <a:pt x="44" y="3"/>
                      <a:pt x="58" y="9"/>
                    </a:cubicBezTo>
                    <a:cubicBezTo>
                      <a:pt x="60" y="10"/>
                      <a:pt x="61" y="12"/>
                      <a:pt x="63" y="13"/>
                    </a:cubicBezTo>
                    <a:cubicBezTo>
                      <a:pt x="73" y="24"/>
                      <a:pt x="81" y="37"/>
                      <a:pt x="85" y="52"/>
                    </a:cubicBezTo>
                    <a:cubicBezTo>
                      <a:pt x="85" y="53"/>
                      <a:pt x="84" y="55"/>
                      <a:pt x="84" y="59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60" name="Freeform 31"/>
              <p:cNvSpPr>
                <a:spLocks/>
              </p:cNvSpPr>
              <p:nvPr/>
            </p:nvSpPr>
            <p:spPr bwMode="auto">
              <a:xfrm>
                <a:off x="2349" y="1616"/>
                <a:ext cx="65" cy="31"/>
              </a:xfrm>
              <a:custGeom>
                <a:avLst/>
                <a:gdLst>
                  <a:gd name="T0" fmla="*/ 76 w 79"/>
                  <a:gd name="T1" fmla="*/ 18 h 38"/>
                  <a:gd name="T2" fmla="*/ 0 w 79"/>
                  <a:gd name="T3" fmla="*/ 38 h 38"/>
                  <a:gd name="T4" fmla="*/ 5 w 79"/>
                  <a:gd name="T5" fmla="*/ 21 h 38"/>
                  <a:gd name="T6" fmla="*/ 55 w 79"/>
                  <a:gd name="T7" fmla="*/ 1 h 38"/>
                  <a:gd name="T8" fmla="*/ 73 w 79"/>
                  <a:gd name="T9" fmla="*/ 8 h 38"/>
                  <a:gd name="T10" fmla="*/ 76 w 79"/>
                  <a:gd name="T11" fmla="*/ 18 h 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79" h="38">
                    <a:moveTo>
                      <a:pt x="76" y="18"/>
                    </a:moveTo>
                    <a:cubicBezTo>
                      <a:pt x="50" y="25"/>
                      <a:pt x="25" y="31"/>
                      <a:pt x="0" y="38"/>
                    </a:cubicBezTo>
                    <a:cubicBezTo>
                      <a:pt x="0" y="32"/>
                      <a:pt x="1" y="26"/>
                      <a:pt x="5" y="21"/>
                    </a:cubicBezTo>
                    <a:cubicBezTo>
                      <a:pt x="17" y="1"/>
                      <a:pt x="36" y="0"/>
                      <a:pt x="55" y="1"/>
                    </a:cubicBezTo>
                    <a:cubicBezTo>
                      <a:pt x="61" y="1"/>
                      <a:pt x="67" y="5"/>
                      <a:pt x="73" y="8"/>
                    </a:cubicBezTo>
                    <a:cubicBezTo>
                      <a:pt x="77" y="10"/>
                      <a:pt x="79" y="13"/>
                      <a:pt x="76" y="18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61" name="Freeform 32"/>
              <p:cNvSpPr>
                <a:spLocks/>
              </p:cNvSpPr>
              <p:nvPr/>
            </p:nvSpPr>
            <p:spPr bwMode="auto">
              <a:xfrm>
                <a:off x="4995" y="2354"/>
                <a:ext cx="56" cy="19"/>
              </a:xfrm>
              <a:custGeom>
                <a:avLst/>
                <a:gdLst>
                  <a:gd name="T0" fmla="*/ 1 w 67"/>
                  <a:gd name="T1" fmla="*/ 6 h 23"/>
                  <a:gd name="T2" fmla="*/ 66 w 67"/>
                  <a:gd name="T3" fmla="*/ 0 h 23"/>
                  <a:gd name="T4" fmla="*/ 67 w 67"/>
                  <a:gd name="T5" fmla="*/ 6 h 23"/>
                  <a:gd name="T6" fmla="*/ 60 w 67"/>
                  <a:gd name="T7" fmla="*/ 17 h 23"/>
                  <a:gd name="T8" fmla="*/ 53 w 67"/>
                  <a:gd name="T9" fmla="*/ 22 h 23"/>
                  <a:gd name="T10" fmla="*/ 12 w 67"/>
                  <a:gd name="T11" fmla="*/ 16 h 23"/>
                  <a:gd name="T12" fmla="*/ 0 w 67"/>
                  <a:gd name="T13" fmla="*/ 8 h 23"/>
                  <a:gd name="T14" fmla="*/ 1 w 67"/>
                  <a:gd name="T15" fmla="*/ 6 h 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67" h="23">
                    <a:moveTo>
                      <a:pt x="1" y="6"/>
                    </a:moveTo>
                    <a:cubicBezTo>
                      <a:pt x="23" y="8"/>
                      <a:pt x="44" y="9"/>
                      <a:pt x="66" y="0"/>
                    </a:cubicBezTo>
                    <a:cubicBezTo>
                      <a:pt x="66" y="2"/>
                      <a:pt x="67" y="5"/>
                      <a:pt x="67" y="6"/>
                    </a:cubicBezTo>
                    <a:cubicBezTo>
                      <a:pt x="65" y="10"/>
                      <a:pt x="63" y="14"/>
                      <a:pt x="60" y="17"/>
                    </a:cubicBezTo>
                    <a:cubicBezTo>
                      <a:pt x="58" y="19"/>
                      <a:pt x="55" y="21"/>
                      <a:pt x="53" y="22"/>
                    </a:cubicBezTo>
                    <a:cubicBezTo>
                      <a:pt x="39" y="23"/>
                      <a:pt x="25" y="23"/>
                      <a:pt x="12" y="16"/>
                    </a:cubicBezTo>
                    <a:cubicBezTo>
                      <a:pt x="8" y="14"/>
                      <a:pt x="4" y="11"/>
                      <a:pt x="0" y="8"/>
                    </a:cubicBezTo>
                    <a:cubicBezTo>
                      <a:pt x="1" y="7"/>
                      <a:pt x="1" y="6"/>
                      <a:pt x="1" y="6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62" name="Freeform 33"/>
              <p:cNvSpPr>
                <a:spLocks noEditPoints="1"/>
              </p:cNvSpPr>
              <p:nvPr/>
            </p:nvSpPr>
            <p:spPr bwMode="auto">
              <a:xfrm>
                <a:off x="2453" y="1709"/>
                <a:ext cx="43" cy="100"/>
              </a:xfrm>
              <a:custGeom>
                <a:avLst/>
                <a:gdLst>
                  <a:gd name="T0" fmla="*/ 25 w 53"/>
                  <a:gd name="T1" fmla="*/ 49 h 120"/>
                  <a:gd name="T2" fmla="*/ 0 w 53"/>
                  <a:gd name="T3" fmla="*/ 4 h 120"/>
                  <a:gd name="T4" fmla="*/ 10 w 53"/>
                  <a:gd name="T5" fmla="*/ 3 h 120"/>
                  <a:gd name="T6" fmla="*/ 17 w 53"/>
                  <a:gd name="T7" fmla="*/ 8 h 120"/>
                  <a:gd name="T8" fmla="*/ 39 w 53"/>
                  <a:gd name="T9" fmla="*/ 43 h 120"/>
                  <a:gd name="T10" fmla="*/ 47 w 53"/>
                  <a:gd name="T11" fmla="*/ 62 h 120"/>
                  <a:gd name="T12" fmla="*/ 41 w 53"/>
                  <a:gd name="T13" fmla="*/ 118 h 120"/>
                  <a:gd name="T14" fmla="*/ 35 w 53"/>
                  <a:gd name="T15" fmla="*/ 115 h 120"/>
                  <a:gd name="T16" fmla="*/ 30 w 53"/>
                  <a:gd name="T17" fmla="*/ 120 h 120"/>
                  <a:gd name="T18" fmla="*/ 11 w 53"/>
                  <a:gd name="T19" fmla="*/ 99 h 120"/>
                  <a:gd name="T20" fmla="*/ 25 w 53"/>
                  <a:gd name="T21" fmla="*/ 49 h 120"/>
                  <a:gd name="T22" fmla="*/ 29 w 53"/>
                  <a:gd name="T23" fmla="*/ 99 h 120"/>
                  <a:gd name="T24" fmla="*/ 30 w 53"/>
                  <a:gd name="T25" fmla="*/ 65 h 120"/>
                  <a:gd name="T26" fmla="*/ 22 w 53"/>
                  <a:gd name="T27" fmla="*/ 86 h 120"/>
                  <a:gd name="T28" fmla="*/ 29 w 53"/>
                  <a:gd name="T29" fmla="*/ 99 h 1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53" h="120">
                    <a:moveTo>
                      <a:pt x="25" y="49"/>
                    </a:moveTo>
                    <a:cubicBezTo>
                      <a:pt x="17" y="34"/>
                      <a:pt x="8" y="19"/>
                      <a:pt x="0" y="4"/>
                    </a:cubicBezTo>
                    <a:cubicBezTo>
                      <a:pt x="4" y="0"/>
                      <a:pt x="7" y="0"/>
                      <a:pt x="10" y="3"/>
                    </a:cubicBezTo>
                    <a:cubicBezTo>
                      <a:pt x="12" y="5"/>
                      <a:pt x="15" y="6"/>
                      <a:pt x="17" y="8"/>
                    </a:cubicBezTo>
                    <a:cubicBezTo>
                      <a:pt x="24" y="20"/>
                      <a:pt x="32" y="31"/>
                      <a:pt x="39" y="43"/>
                    </a:cubicBezTo>
                    <a:cubicBezTo>
                      <a:pt x="42" y="49"/>
                      <a:pt x="45" y="56"/>
                      <a:pt x="47" y="62"/>
                    </a:cubicBezTo>
                    <a:cubicBezTo>
                      <a:pt x="53" y="81"/>
                      <a:pt x="50" y="100"/>
                      <a:pt x="41" y="118"/>
                    </a:cubicBezTo>
                    <a:cubicBezTo>
                      <a:pt x="39" y="117"/>
                      <a:pt x="37" y="116"/>
                      <a:pt x="35" y="115"/>
                    </a:cubicBezTo>
                    <a:cubicBezTo>
                      <a:pt x="33" y="117"/>
                      <a:pt x="32" y="118"/>
                      <a:pt x="30" y="120"/>
                    </a:cubicBezTo>
                    <a:cubicBezTo>
                      <a:pt x="21" y="115"/>
                      <a:pt x="14" y="107"/>
                      <a:pt x="11" y="99"/>
                    </a:cubicBezTo>
                    <a:cubicBezTo>
                      <a:pt x="5" y="80"/>
                      <a:pt x="12" y="64"/>
                      <a:pt x="25" y="49"/>
                    </a:cubicBezTo>
                    <a:close/>
                    <a:moveTo>
                      <a:pt x="29" y="99"/>
                    </a:moveTo>
                    <a:cubicBezTo>
                      <a:pt x="36" y="88"/>
                      <a:pt x="35" y="77"/>
                      <a:pt x="30" y="65"/>
                    </a:cubicBezTo>
                    <a:cubicBezTo>
                      <a:pt x="24" y="71"/>
                      <a:pt x="22" y="79"/>
                      <a:pt x="22" y="86"/>
                    </a:cubicBezTo>
                    <a:cubicBezTo>
                      <a:pt x="21" y="91"/>
                      <a:pt x="22" y="97"/>
                      <a:pt x="29" y="9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63" name="Freeform 34"/>
              <p:cNvSpPr>
                <a:spLocks noEditPoints="1"/>
              </p:cNvSpPr>
              <p:nvPr/>
            </p:nvSpPr>
            <p:spPr bwMode="auto">
              <a:xfrm>
                <a:off x="2507" y="1934"/>
                <a:ext cx="41" cy="87"/>
              </a:xfrm>
              <a:custGeom>
                <a:avLst/>
                <a:gdLst>
                  <a:gd name="T0" fmla="*/ 41 w 49"/>
                  <a:gd name="T1" fmla="*/ 105 h 105"/>
                  <a:gd name="T2" fmla="*/ 27 w 49"/>
                  <a:gd name="T3" fmla="*/ 102 h 105"/>
                  <a:gd name="T4" fmla="*/ 6 w 49"/>
                  <a:gd name="T5" fmla="*/ 85 h 105"/>
                  <a:gd name="T6" fmla="*/ 3 w 49"/>
                  <a:gd name="T7" fmla="*/ 64 h 105"/>
                  <a:gd name="T8" fmla="*/ 12 w 49"/>
                  <a:gd name="T9" fmla="*/ 47 h 105"/>
                  <a:gd name="T10" fmla="*/ 16 w 49"/>
                  <a:gd name="T11" fmla="*/ 37 h 105"/>
                  <a:gd name="T12" fmla="*/ 24 w 49"/>
                  <a:gd name="T13" fmla="*/ 33 h 105"/>
                  <a:gd name="T14" fmla="*/ 14 w 49"/>
                  <a:gd name="T15" fmla="*/ 15 h 105"/>
                  <a:gd name="T16" fmla="*/ 8 w 49"/>
                  <a:gd name="T17" fmla="*/ 10 h 105"/>
                  <a:gd name="T18" fmla="*/ 7 w 49"/>
                  <a:gd name="T19" fmla="*/ 3 h 105"/>
                  <a:gd name="T20" fmla="*/ 14 w 49"/>
                  <a:gd name="T21" fmla="*/ 0 h 105"/>
                  <a:gd name="T22" fmla="*/ 21 w 49"/>
                  <a:gd name="T23" fmla="*/ 4 h 105"/>
                  <a:gd name="T24" fmla="*/ 36 w 49"/>
                  <a:gd name="T25" fmla="*/ 27 h 105"/>
                  <a:gd name="T26" fmla="*/ 41 w 49"/>
                  <a:gd name="T27" fmla="*/ 41 h 105"/>
                  <a:gd name="T28" fmla="*/ 45 w 49"/>
                  <a:gd name="T29" fmla="*/ 97 h 105"/>
                  <a:gd name="T30" fmla="*/ 44 w 49"/>
                  <a:gd name="T31" fmla="*/ 101 h 105"/>
                  <a:gd name="T32" fmla="*/ 41 w 49"/>
                  <a:gd name="T33" fmla="*/ 105 h 105"/>
                  <a:gd name="T34" fmla="*/ 35 w 49"/>
                  <a:gd name="T35" fmla="*/ 88 h 105"/>
                  <a:gd name="T36" fmla="*/ 32 w 49"/>
                  <a:gd name="T37" fmla="*/ 50 h 105"/>
                  <a:gd name="T38" fmla="*/ 17 w 49"/>
                  <a:gd name="T39" fmla="*/ 72 h 105"/>
                  <a:gd name="T40" fmla="*/ 35 w 49"/>
                  <a:gd name="T41" fmla="*/ 88 h 1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49" h="105">
                    <a:moveTo>
                      <a:pt x="41" y="105"/>
                    </a:moveTo>
                    <a:cubicBezTo>
                      <a:pt x="36" y="104"/>
                      <a:pt x="33" y="98"/>
                      <a:pt x="27" y="102"/>
                    </a:cubicBezTo>
                    <a:cubicBezTo>
                      <a:pt x="19" y="98"/>
                      <a:pt x="11" y="93"/>
                      <a:pt x="6" y="85"/>
                    </a:cubicBezTo>
                    <a:cubicBezTo>
                      <a:pt x="2" y="79"/>
                      <a:pt x="0" y="72"/>
                      <a:pt x="3" y="64"/>
                    </a:cubicBezTo>
                    <a:cubicBezTo>
                      <a:pt x="5" y="58"/>
                      <a:pt x="7" y="52"/>
                      <a:pt x="12" y="47"/>
                    </a:cubicBezTo>
                    <a:cubicBezTo>
                      <a:pt x="14" y="46"/>
                      <a:pt x="14" y="41"/>
                      <a:pt x="16" y="37"/>
                    </a:cubicBezTo>
                    <a:cubicBezTo>
                      <a:pt x="18" y="36"/>
                      <a:pt x="21" y="35"/>
                      <a:pt x="24" y="33"/>
                    </a:cubicBezTo>
                    <a:cubicBezTo>
                      <a:pt x="23" y="26"/>
                      <a:pt x="19" y="20"/>
                      <a:pt x="14" y="15"/>
                    </a:cubicBezTo>
                    <a:cubicBezTo>
                      <a:pt x="12" y="13"/>
                      <a:pt x="9" y="12"/>
                      <a:pt x="8" y="10"/>
                    </a:cubicBezTo>
                    <a:cubicBezTo>
                      <a:pt x="7" y="8"/>
                      <a:pt x="6" y="5"/>
                      <a:pt x="7" y="3"/>
                    </a:cubicBezTo>
                    <a:cubicBezTo>
                      <a:pt x="9" y="2"/>
                      <a:pt x="12" y="0"/>
                      <a:pt x="14" y="0"/>
                    </a:cubicBezTo>
                    <a:cubicBezTo>
                      <a:pt x="17" y="1"/>
                      <a:pt x="19" y="2"/>
                      <a:pt x="21" y="4"/>
                    </a:cubicBezTo>
                    <a:cubicBezTo>
                      <a:pt x="28" y="11"/>
                      <a:pt x="33" y="18"/>
                      <a:pt x="36" y="27"/>
                    </a:cubicBezTo>
                    <a:cubicBezTo>
                      <a:pt x="37" y="32"/>
                      <a:pt x="39" y="36"/>
                      <a:pt x="41" y="41"/>
                    </a:cubicBezTo>
                    <a:cubicBezTo>
                      <a:pt x="49" y="59"/>
                      <a:pt x="48" y="78"/>
                      <a:pt x="45" y="97"/>
                    </a:cubicBezTo>
                    <a:cubicBezTo>
                      <a:pt x="45" y="98"/>
                      <a:pt x="44" y="100"/>
                      <a:pt x="44" y="101"/>
                    </a:cubicBezTo>
                    <a:cubicBezTo>
                      <a:pt x="43" y="103"/>
                      <a:pt x="42" y="104"/>
                      <a:pt x="41" y="105"/>
                    </a:cubicBezTo>
                    <a:close/>
                    <a:moveTo>
                      <a:pt x="35" y="88"/>
                    </a:moveTo>
                    <a:cubicBezTo>
                      <a:pt x="38" y="74"/>
                      <a:pt x="33" y="62"/>
                      <a:pt x="32" y="50"/>
                    </a:cubicBezTo>
                    <a:cubicBezTo>
                      <a:pt x="24" y="53"/>
                      <a:pt x="17" y="63"/>
                      <a:pt x="17" y="72"/>
                    </a:cubicBezTo>
                    <a:cubicBezTo>
                      <a:pt x="17" y="79"/>
                      <a:pt x="22" y="84"/>
                      <a:pt x="35" y="88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64" name="Freeform 35"/>
              <p:cNvSpPr>
                <a:spLocks/>
              </p:cNvSpPr>
              <p:nvPr/>
            </p:nvSpPr>
            <p:spPr bwMode="auto">
              <a:xfrm>
                <a:off x="2307" y="1863"/>
                <a:ext cx="29" cy="98"/>
              </a:xfrm>
              <a:custGeom>
                <a:avLst/>
                <a:gdLst>
                  <a:gd name="T0" fmla="*/ 29 w 36"/>
                  <a:gd name="T1" fmla="*/ 119 h 119"/>
                  <a:gd name="T2" fmla="*/ 17 w 36"/>
                  <a:gd name="T3" fmla="*/ 101 h 119"/>
                  <a:gd name="T4" fmla="*/ 1 w 36"/>
                  <a:gd name="T5" fmla="*/ 37 h 119"/>
                  <a:gd name="T6" fmla="*/ 1 w 36"/>
                  <a:gd name="T7" fmla="*/ 7 h 119"/>
                  <a:gd name="T8" fmla="*/ 8 w 36"/>
                  <a:gd name="T9" fmla="*/ 1 h 119"/>
                  <a:gd name="T10" fmla="*/ 10 w 36"/>
                  <a:gd name="T11" fmla="*/ 6 h 119"/>
                  <a:gd name="T12" fmla="*/ 10 w 36"/>
                  <a:gd name="T13" fmla="*/ 37 h 119"/>
                  <a:gd name="T14" fmla="*/ 30 w 36"/>
                  <a:gd name="T15" fmla="*/ 98 h 119"/>
                  <a:gd name="T16" fmla="*/ 29 w 36"/>
                  <a:gd name="T17" fmla="*/ 119 h 1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36" h="119">
                    <a:moveTo>
                      <a:pt x="29" y="119"/>
                    </a:moveTo>
                    <a:cubicBezTo>
                      <a:pt x="25" y="113"/>
                      <a:pt x="21" y="107"/>
                      <a:pt x="17" y="101"/>
                    </a:cubicBezTo>
                    <a:cubicBezTo>
                      <a:pt x="3" y="82"/>
                      <a:pt x="1" y="60"/>
                      <a:pt x="1" y="37"/>
                    </a:cubicBezTo>
                    <a:cubicBezTo>
                      <a:pt x="0" y="27"/>
                      <a:pt x="1" y="17"/>
                      <a:pt x="1" y="7"/>
                    </a:cubicBezTo>
                    <a:cubicBezTo>
                      <a:pt x="1" y="4"/>
                      <a:pt x="2" y="0"/>
                      <a:pt x="8" y="1"/>
                    </a:cubicBezTo>
                    <a:cubicBezTo>
                      <a:pt x="9" y="2"/>
                      <a:pt x="9" y="4"/>
                      <a:pt x="10" y="6"/>
                    </a:cubicBezTo>
                    <a:cubicBezTo>
                      <a:pt x="10" y="16"/>
                      <a:pt x="9" y="27"/>
                      <a:pt x="10" y="37"/>
                    </a:cubicBezTo>
                    <a:cubicBezTo>
                      <a:pt x="12" y="59"/>
                      <a:pt x="13" y="81"/>
                      <a:pt x="30" y="98"/>
                    </a:cubicBezTo>
                    <a:cubicBezTo>
                      <a:pt x="36" y="104"/>
                      <a:pt x="35" y="109"/>
                      <a:pt x="29" y="11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65" name="Freeform 36"/>
              <p:cNvSpPr>
                <a:spLocks/>
              </p:cNvSpPr>
              <p:nvPr/>
            </p:nvSpPr>
            <p:spPr bwMode="auto">
              <a:xfrm>
                <a:off x="2396" y="1880"/>
                <a:ext cx="20" cy="44"/>
              </a:xfrm>
              <a:custGeom>
                <a:avLst/>
                <a:gdLst>
                  <a:gd name="T0" fmla="*/ 6 w 24"/>
                  <a:gd name="T1" fmla="*/ 0 h 53"/>
                  <a:gd name="T2" fmla="*/ 12 w 24"/>
                  <a:gd name="T3" fmla="*/ 8 h 53"/>
                  <a:gd name="T4" fmla="*/ 20 w 24"/>
                  <a:gd name="T5" fmla="*/ 34 h 53"/>
                  <a:gd name="T6" fmla="*/ 19 w 24"/>
                  <a:gd name="T7" fmla="*/ 53 h 53"/>
                  <a:gd name="T8" fmla="*/ 6 w 24"/>
                  <a:gd name="T9" fmla="*/ 0 h 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4" h="53">
                    <a:moveTo>
                      <a:pt x="6" y="0"/>
                    </a:moveTo>
                    <a:cubicBezTo>
                      <a:pt x="11" y="0"/>
                      <a:pt x="12" y="4"/>
                      <a:pt x="12" y="8"/>
                    </a:cubicBezTo>
                    <a:cubicBezTo>
                      <a:pt x="13" y="17"/>
                      <a:pt x="16" y="26"/>
                      <a:pt x="20" y="34"/>
                    </a:cubicBezTo>
                    <a:cubicBezTo>
                      <a:pt x="22" y="40"/>
                      <a:pt x="24" y="47"/>
                      <a:pt x="19" y="53"/>
                    </a:cubicBezTo>
                    <a:cubicBezTo>
                      <a:pt x="7" y="42"/>
                      <a:pt x="0" y="11"/>
                      <a:pt x="6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66" name="Freeform 37"/>
              <p:cNvSpPr>
                <a:spLocks/>
              </p:cNvSpPr>
              <p:nvPr/>
            </p:nvSpPr>
            <p:spPr bwMode="auto">
              <a:xfrm>
                <a:off x="2359" y="2503"/>
                <a:ext cx="33" cy="124"/>
              </a:xfrm>
              <a:custGeom>
                <a:avLst/>
                <a:gdLst>
                  <a:gd name="T0" fmla="*/ 31 w 41"/>
                  <a:gd name="T1" fmla="*/ 0 h 150"/>
                  <a:gd name="T2" fmla="*/ 37 w 41"/>
                  <a:gd name="T3" fmla="*/ 19 h 150"/>
                  <a:gd name="T4" fmla="*/ 40 w 41"/>
                  <a:gd name="T5" fmla="*/ 63 h 150"/>
                  <a:gd name="T6" fmla="*/ 21 w 41"/>
                  <a:gd name="T7" fmla="*/ 137 h 150"/>
                  <a:gd name="T8" fmla="*/ 13 w 41"/>
                  <a:gd name="T9" fmla="*/ 146 h 150"/>
                  <a:gd name="T10" fmla="*/ 3 w 41"/>
                  <a:gd name="T11" fmla="*/ 147 h 150"/>
                  <a:gd name="T12" fmla="*/ 3 w 41"/>
                  <a:gd name="T13" fmla="*/ 139 h 150"/>
                  <a:gd name="T14" fmla="*/ 8 w 41"/>
                  <a:gd name="T15" fmla="*/ 129 h 150"/>
                  <a:gd name="T16" fmla="*/ 22 w 41"/>
                  <a:gd name="T17" fmla="*/ 61 h 150"/>
                  <a:gd name="T18" fmla="*/ 22 w 41"/>
                  <a:gd name="T19" fmla="*/ 40 h 150"/>
                  <a:gd name="T20" fmla="*/ 20 w 41"/>
                  <a:gd name="T21" fmla="*/ 20 h 150"/>
                  <a:gd name="T22" fmla="*/ 31 w 41"/>
                  <a:gd name="T23" fmla="*/ 0 h 15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41" h="150">
                    <a:moveTo>
                      <a:pt x="31" y="0"/>
                    </a:moveTo>
                    <a:cubicBezTo>
                      <a:pt x="37" y="5"/>
                      <a:pt x="36" y="12"/>
                      <a:pt x="37" y="19"/>
                    </a:cubicBezTo>
                    <a:cubicBezTo>
                      <a:pt x="38" y="34"/>
                      <a:pt x="39" y="48"/>
                      <a:pt x="40" y="63"/>
                    </a:cubicBezTo>
                    <a:cubicBezTo>
                      <a:pt x="41" y="89"/>
                      <a:pt x="33" y="114"/>
                      <a:pt x="21" y="137"/>
                    </a:cubicBezTo>
                    <a:cubicBezTo>
                      <a:pt x="19" y="141"/>
                      <a:pt x="16" y="143"/>
                      <a:pt x="13" y="146"/>
                    </a:cubicBezTo>
                    <a:cubicBezTo>
                      <a:pt x="10" y="150"/>
                      <a:pt x="7" y="149"/>
                      <a:pt x="3" y="147"/>
                    </a:cubicBezTo>
                    <a:cubicBezTo>
                      <a:pt x="0" y="144"/>
                      <a:pt x="1" y="141"/>
                      <a:pt x="3" y="139"/>
                    </a:cubicBezTo>
                    <a:cubicBezTo>
                      <a:pt x="4" y="135"/>
                      <a:pt x="6" y="132"/>
                      <a:pt x="8" y="129"/>
                    </a:cubicBezTo>
                    <a:cubicBezTo>
                      <a:pt x="19" y="108"/>
                      <a:pt x="24" y="85"/>
                      <a:pt x="22" y="61"/>
                    </a:cubicBezTo>
                    <a:cubicBezTo>
                      <a:pt x="22" y="54"/>
                      <a:pt x="23" y="47"/>
                      <a:pt x="22" y="40"/>
                    </a:cubicBezTo>
                    <a:cubicBezTo>
                      <a:pt x="22" y="33"/>
                      <a:pt x="21" y="27"/>
                      <a:pt x="20" y="20"/>
                    </a:cubicBezTo>
                    <a:cubicBezTo>
                      <a:pt x="18" y="7"/>
                      <a:pt x="18" y="6"/>
                      <a:pt x="31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67" name="Freeform 38"/>
              <p:cNvSpPr>
                <a:spLocks/>
              </p:cNvSpPr>
              <p:nvPr/>
            </p:nvSpPr>
            <p:spPr bwMode="auto">
              <a:xfrm>
                <a:off x="2243" y="2383"/>
                <a:ext cx="26" cy="100"/>
              </a:xfrm>
              <a:custGeom>
                <a:avLst/>
                <a:gdLst>
                  <a:gd name="T0" fmla="*/ 15 w 32"/>
                  <a:gd name="T1" fmla="*/ 0 h 120"/>
                  <a:gd name="T2" fmla="*/ 18 w 32"/>
                  <a:gd name="T3" fmla="*/ 3 h 120"/>
                  <a:gd name="T4" fmla="*/ 31 w 32"/>
                  <a:gd name="T5" fmla="*/ 49 h 120"/>
                  <a:gd name="T6" fmla="*/ 20 w 32"/>
                  <a:gd name="T7" fmla="*/ 110 h 120"/>
                  <a:gd name="T8" fmla="*/ 0 w 32"/>
                  <a:gd name="T9" fmla="*/ 111 h 120"/>
                  <a:gd name="T10" fmla="*/ 4 w 32"/>
                  <a:gd name="T11" fmla="*/ 104 h 120"/>
                  <a:gd name="T12" fmla="*/ 10 w 32"/>
                  <a:gd name="T13" fmla="*/ 80 h 120"/>
                  <a:gd name="T14" fmla="*/ 10 w 32"/>
                  <a:gd name="T15" fmla="*/ 54 h 120"/>
                  <a:gd name="T16" fmla="*/ 5 w 32"/>
                  <a:gd name="T17" fmla="*/ 21 h 120"/>
                  <a:gd name="T18" fmla="*/ 15 w 32"/>
                  <a:gd name="T19" fmla="*/ 0 h 1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32" h="120">
                    <a:moveTo>
                      <a:pt x="15" y="0"/>
                    </a:moveTo>
                    <a:cubicBezTo>
                      <a:pt x="16" y="1"/>
                      <a:pt x="17" y="2"/>
                      <a:pt x="18" y="3"/>
                    </a:cubicBezTo>
                    <a:cubicBezTo>
                      <a:pt x="24" y="18"/>
                      <a:pt x="31" y="32"/>
                      <a:pt x="31" y="49"/>
                    </a:cubicBezTo>
                    <a:cubicBezTo>
                      <a:pt x="32" y="70"/>
                      <a:pt x="31" y="91"/>
                      <a:pt x="20" y="110"/>
                    </a:cubicBezTo>
                    <a:cubicBezTo>
                      <a:pt x="15" y="120"/>
                      <a:pt x="9" y="120"/>
                      <a:pt x="0" y="111"/>
                    </a:cubicBezTo>
                    <a:cubicBezTo>
                      <a:pt x="1" y="109"/>
                      <a:pt x="3" y="107"/>
                      <a:pt x="4" y="104"/>
                    </a:cubicBezTo>
                    <a:cubicBezTo>
                      <a:pt x="7" y="97"/>
                      <a:pt x="10" y="90"/>
                      <a:pt x="10" y="80"/>
                    </a:cubicBezTo>
                    <a:cubicBezTo>
                      <a:pt x="9" y="72"/>
                      <a:pt x="12" y="63"/>
                      <a:pt x="10" y="54"/>
                    </a:cubicBezTo>
                    <a:cubicBezTo>
                      <a:pt x="8" y="43"/>
                      <a:pt x="8" y="32"/>
                      <a:pt x="5" y="21"/>
                    </a:cubicBezTo>
                    <a:cubicBezTo>
                      <a:pt x="3" y="12"/>
                      <a:pt x="6" y="4"/>
                      <a:pt x="15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68" name="Freeform 39"/>
              <p:cNvSpPr>
                <a:spLocks/>
              </p:cNvSpPr>
              <p:nvPr/>
            </p:nvSpPr>
            <p:spPr bwMode="auto">
              <a:xfrm>
                <a:off x="2206" y="2596"/>
                <a:ext cx="40" cy="101"/>
              </a:xfrm>
              <a:custGeom>
                <a:avLst/>
                <a:gdLst>
                  <a:gd name="T0" fmla="*/ 46 w 48"/>
                  <a:gd name="T1" fmla="*/ 29 h 123"/>
                  <a:gd name="T2" fmla="*/ 32 w 48"/>
                  <a:gd name="T3" fmla="*/ 87 h 123"/>
                  <a:gd name="T4" fmla="*/ 21 w 48"/>
                  <a:gd name="T5" fmla="*/ 110 h 123"/>
                  <a:gd name="T6" fmla="*/ 9 w 48"/>
                  <a:gd name="T7" fmla="*/ 121 h 123"/>
                  <a:gd name="T8" fmla="*/ 2 w 48"/>
                  <a:gd name="T9" fmla="*/ 114 h 123"/>
                  <a:gd name="T10" fmla="*/ 4 w 48"/>
                  <a:gd name="T11" fmla="*/ 108 h 123"/>
                  <a:gd name="T12" fmla="*/ 16 w 48"/>
                  <a:gd name="T13" fmla="*/ 88 h 123"/>
                  <a:gd name="T14" fmla="*/ 25 w 48"/>
                  <a:gd name="T15" fmla="*/ 48 h 123"/>
                  <a:gd name="T16" fmla="*/ 22 w 48"/>
                  <a:gd name="T17" fmla="*/ 19 h 123"/>
                  <a:gd name="T18" fmla="*/ 33 w 48"/>
                  <a:gd name="T19" fmla="*/ 2 h 123"/>
                  <a:gd name="T20" fmla="*/ 44 w 48"/>
                  <a:gd name="T21" fmla="*/ 8 h 123"/>
                  <a:gd name="T22" fmla="*/ 46 w 48"/>
                  <a:gd name="T23" fmla="*/ 29 h 1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48" h="123">
                    <a:moveTo>
                      <a:pt x="46" y="29"/>
                    </a:moveTo>
                    <a:cubicBezTo>
                      <a:pt x="48" y="50"/>
                      <a:pt x="40" y="69"/>
                      <a:pt x="32" y="87"/>
                    </a:cubicBezTo>
                    <a:cubicBezTo>
                      <a:pt x="29" y="95"/>
                      <a:pt x="25" y="103"/>
                      <a:pt x="21" y="110"/>
                    </a:cubicBezTo>
                    <a:cubicBezTo>
                      <a:pt x="19" y="115"/>
                      <a:pt x="15" y="119"/>
                      <a:pt x="9" y="121"/>
                    </a:cubicBezTo>
                    <a:cubicBezTo>
                      <a:pt x="3" y="123"/>
                      <a:pt x="0" y="120"/>
                      <a:pt x="2" y="114"/>
                    </a:cubicBezTo>
                    <a:cubicBezTo>
                      <a:pt x="2" y="112"/>
                      <a:pt x="3" y="110"/>
                      <a:pt x="4" y="108"/>
                    </a:cubicBezTo>
                    <a:cubicBezTo>
                      <a:pt x="8" y="101"/>
                      <a:pt x="12" y="95"/>
                      <a:pt x="16" y="88"/>
                    </a:cubicBezTo>
                    <a:cubicBezTo>
                      <a:pt x="23" y="76"/>
                      <a:pt x="26" y="63"/>
                      <a:pt x="25" y="48"/>
                    </a:cubicBezTo>
                    <a:cubicBezTo>
                      <a:pt x="24" y="38"/>
                      <a:pt x="25" y="29"/>
                      <a:pt x="22" y="19"/>
                    </a:cubicBezTo>
                    <a:cubicBezTo>
                      <a:pt x="21" y="15"/>
                      <a:pt x="30" y="3"/>
                      <a:pt x="33" y="2"/>
                    </a:cubicBezTo>
                    <a:cubicBezTo>
                      <a:pt x="38" y="0"/>
                      <a:pt x="43" y="2"/>
                      <a:pt x="44" y="8"/>
                    </a:cubicBezTo>
                    <a:cubicBezTo>
                      <a:pt x="45" y="15"/>
                      <a:pt x="45" y="22"/>
                      <a:pt x="46" y="2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69" name="Freeform 40"/>
              <p:cNvSpPr>
                <a:spLocks/>
              </p:cNvSpPr>
              <p:nvPr/>
            </p:nvSpPr>
            <p:spPr bwMode="auto">
              <a:xfrm>
                <a:off x="2284" y="2535"/>
                <a:ext cx="29" cy="52"/>
              </a:xfrm>
              <a:custGeom>
                <a:avLst/>
                <a:gdLst>
                  <a:gd name="T0" fmla="*/ 2 w 35"/>
                  <a:gd name="T1" fmla="*/ 63 h 63"/>
                  <a:gd name="T2" fmla="*/ 9 w 35"/>
                  <a:gd name="T3" fmla="*/ 43 h 63"/>
                  <a:gd name="T4" fmla="*/ 12 w 35"/>
                  <a:gd name="T5" fmla="*/ 22 h 63"/>
                  <a:gd name="T6" fmla="*/ 17 w 35"/>
                  <a:gd name="T7" fmla="*/ 2 h 63"/>
                  <a:gd name="T8" fmla="*/ 21 w 35"/>
                  <a:gd name="T9" fmla="*/ 0 h 63"/>
                  <a:gd name="T10" fmla="*/ 29 w 35"/>
                  <a:gd name="T11" fmla="*/ 9 h 63"/>
                  <a:gd name="T12" fmla="*/ 33 w 35"/>
                  <a:gd name="T13" fmla="*/ 20 h 63"/>
                  <a:gd name="T14" fmla="*/ 32 w 35"/>
                  <a:gd name="T15" fmla="*/ 30 h 63"/>
                  <a:gd name="T16" fmla="*/ 8 w 35"/>
                  <a:gd name="T17" fmla="*/ 62 h 63"/>
                  <a:gd name="T18" fmla="*/ 2 w 35"/>
                  <a:gd name="T19" fmla="*/ 63 h 6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35" h="63">
                    <a:moveTo>
                      <a:pt x="2" y="63"/>
                    </a:moveTo>
                    <a:cubicBezTo>
                      <a:pt x="0" y="54"/>
                      <a:pt x="4" y="48"/>
                      <a:pt x="9" y="43"/>
                    </a:cubicBezTo>
                    <a:cubicBezTo>
                      <a:pt x="13" y="37"/>
                      <a:pt x="13" y="29"/>
                      <a:pt x="12" y="22"/>
                    </a:cubicBezTo>
                    <a:cubicBezTo>
                      <a:pt x="10" y="15"/>
                      <a:pt x="10" y="8"/>
                      <a:pt x="17" y="2"/>
                    </a:cubicBezTo>
                    <a:cubicBezTo>
                      <a:pt x="18" y="1"/>
                      <a:pt x="20" y="0"/>
                      <a:pt x="21" y="0"/>
                    </a:cubicBezTo>
                    <a:cubicBezTo>
                      <a:pt x="24" y="3"/>
                      <a:pt x="26" y="7"/>
                      <a:pt x="29" y="9"/>
                    </a:cubicBezTo>
                    <a:cubicBezTo>
                      <a:pt x="34" y="12"/>
                      <a:pt x="35" y="15"/>
                      <a:pt x="33" y="20"/>
                    </a:cubicBezTo>
                    <a:cubicBezTo>
                      <a:pt x="32" y="23"/>
                      <a:pt x="32" y="27"/>
                      <a:pt x="32" y="30"/>
                    </a:cubicBezTo>
                    <a:cubicBezTo>
                      <a:pt x="30" y="45"/>
                      <a:pt x="19" y="53"/>
                      <a:pt x="8" y="62"/>
                    </a:cubicBezTo>
                    <a:cubicBezTo>
                      <a:pt x="7" y="63"/>
                      <a:pt x="4" y="63"/>
                      <a:pt x="2" y="63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70" name="Freeform 41"/>
              <p:cNvSpPr>
                <a:spLocks noEditPoints="1"/>
              </p:cNvSpPr>
              <p:nvPr/>
            </p:nvSpPr>
            <p:spPr bwMode="auto">
              <a:xfrm>
                <a:off x="5013" y="1978"/>
                <a:ext cx="48" cy="108"/>
              </a:xfrm>
              <a:custGeom>
                <a:avLst/>
                <a:gdLst>
                  <a:gd name="T0" fmla="*/ 43 w 59"/>
                  <a:gd name="T1" fmla="*/ 86 h 131"/>
                  <a:gd name="T2" fmla="*/ 30 w 59"/>
                  <a:gd name="T3" fmla="*/ 84 h 131"/>
                  <a:gd name="T4" fmla="*/ 14 w 59"/>
                  <a:gd name="T5" fmla="*/ 76 h 131"/>
                  <a:gd name="T6" fmla="*/ 0 w 59"/>
                  <a:gd name="T7" fmla="*/ 49 h 131"/>
                  <a:gd name="T8" fmla="*/ 1 w 59"/>
                  <a:gd name="T9" fmla="*/ 40 h 131"/>
                  <a:gd name="T10" fmla="*/ 3 w 59"/>
                  <a:gd name="T11" fmla="*/ 28 h 131"/>
                  <a:gd name="T12" fmla="*/ 5 w 59"/>
                  <a:gd name="T13" fmla="*/ 21 h 131"/>
                  <a:gd name="T14" fmla="*/ 27 w 59"/>
                  <a:gd name="T15" fmla="*/ 2 h 131"/>
                  <a:gd name="T16" fmla="*/ 38 w 59"/>
                  <a:gd name="T17" fmla="*/ 3 h 131"/>
                  <a:gd name="T18" fmla="*/ 54 w 59"/>
                  <a:gd name="T19" fmla="*/ 37 h 131"/>
                  <a:gd name="T20" fmla="*/ 58 w 59"/>
                  <a:gd name="T21" fmla="*/ 89 h 131"/>
                  <a:gd name="T22" fmla="*/ 43 w 59"/>
                  <a:gd name="T23" fmla="*/ 128 h 131"/>
                  <a:gd name="T24" fmla="*/ 35 w 59"/>
                  <a:gd name="T25" fmla="*/ 131 h 131"/>
                  <a:gd name="T26" fmla="*/ 31 w 59"/>
                  <a:gd name="T27" fmla="*/ 122 h 131"/>
                  <a:gd name="T28" fmla="*/ 39 w 59"/>
                  <a:gd name="T29" fmla="*/ 98 h 131"/>
                  <a:gd name="T30" fmla="*/ 43 w 59"/>
                  <a:gd name="T31" fmla="*/ 86 h 131"/>
                  <a:gd name="T32" fmla="*/ 34 w 59"/>
                  <a:gd name="T33" fmla="*/ 28 h 131"/>
                  <a:gd name="T34" fmla="*/ 21 w 59"/>
                  <a:gd name="T35" fmla="*/ 34 h 131"/>
                  <a:gd name="T36" fmla="*/ 16 w 59"/>
                  <a:gd name="T37" fmla="*/ 46 h 131"/>
                  <a:gd name="T38" fmla="*/ 28 w 59"/>
                  <a:gd name="T39" fmla="*/ 60 h 131"/>
                  <a:gd name="T40" fmla="*/ 42 w 59"/>
                  <a:gd name="T41" fmla="*/ 63 h 131"/>
                  <a:gd name="T42" fmla="*/ 34 w 59"/>
                  <a:gd name="T43" fmla="*/ 28 h 1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9" h="131">
                    <a:moveTo>
                      <a:pt x="43" y="86"/>
                    </a:moveTo>
                    <a:cubicBezTo>
                      <a:pt x="38" y="85"/>
                      <a:pt x="34" y="84"/>
                      <a:pt x="30" y="84"/>
                    </a:cubicBezTo>
                    <a:cubicBezTo>
                      <a:pt x="23" y="84"/>
                      <a:pt x="18" y="81"/>
                      <a:pt x="14" y="76"/>
                    </a:cubicBezTo>
                    <a:cubicBezTo>
                      <a:pt x="8" y="68"/>
                      <a:pt x="3" y="59"/>
                      <a:pt x="0" y="49"/>
                    </a:cubicBezTo>
                    <a:cubicBezTo>
                      <a:pt x="0" y="46"/>
                      <a:pt x="0" y="43"/>
                      <a:pt x="1" y="40"/>
                    </a:cubicBezTo>
                    <a:cubicBezTo>
                      <a:pt x="1" y="36"/>
                      <a:pt x="2" y="32"/>
                      <a:pt x="3" y="28"/>
                    </a:cubicBezTo>
                    <a:cubicBezTo>
                      <a:pt x="3" y="26"/>
                      <a:pt x="4" y="23"/>
                      <a:pt x="5" y="21"/>
                    </a:cubicBezTo>
                    <a:cubicBezTo>
                      <a:pt x="12" y="14"/>
                      <a:pt x="17" y="5"/>
                      <a:pt x="27" y="2"/>
                    </a:cubicBezTo>
                    <a:cubicBezTo>
                      <a:pt x="32" y="0"/>
                      <a:pt x="35" y="1"/>
                      <a:pt x="38" y="3"/>
                    </a:cubicBezTo>
                    <a:cubicBezTo>
                      <a:pt x="48" y="12"/>
                      <a:pt x="55" y="22"/>
                      <a:pt x="54" y="37"/>
                    </a:cubicBezTo>
                    <a:cubicBezTo>
                      <a:pt x="54" y="54"/>
                      <a:pt x="57" y="71"/>
                      <a:pt x="58" y="89"/>
                    </a:cubicBezTo>
                    <a:cubicBezTo>
                      <a:pt x="59" y="104"/>
                      <a:pt x="51" y="116"/>
                      <a:pt x="43" y="128"/>
                    </a:cubicBezTo>
                    <a:cubicBezTo>
                      <a:pt x="42" y="130"/>
                      <a:pt x="37" y="131"/>
                      <a:pt x="35" y="131"/>
                    </a:cubicBezTo>
                    <a:cubicBezTo>
                      <a:pt x="31" y="130"/>
                      <a:pt x="30" y="126"/>
                      <a:pt x="31" y="122"/>
                    </a:cubicBezTo>
                    <a:cubicBezTo>
                      <a:pt x="34" y="114"/>
                      <a:pt x="37" y="106"/>
                      <a:pt x="39" y="98"/>
                    </a:cubicBezTo>
                    <a:cubicBezTo>
                      <a:pt x="40" y="95"/>
                      <a:pt x="41" y="91"/>
                      <a:pt x="43" y="86"/>
                    </a:cubicBezTo>
                    <a:close/>
                    <a:moveTo>
                      <a:pt x="34" y="28"/>
                    </a:moveTo>
                    <a:cubicBezTo>
                      <a:pt x="29" y="30"/>
                      <a:pt x="25" y="32"/>
                      <a:pt x="21" y="34"/>
                    </a:cubicBezTo>
                    <a:cubicBezTo>
                      <a:pt x="14" y="37"/>
                      <a:pt x="13" y="40"/>
                      <a:pt x="16" y="46"/>
                    </a:cubicBezTo>
                    <a:cubicBezTo>
                      <a:pt x="20" y="51"/>
                      <a:pt x="24" y="56"/>
                      <a:pt x="28" y="60"/>
                    </a:cubicBezTo>
                    <a:cubicBezTo>
                      <a:pt x="32" y="64"/>
                      <a:pt x="36" y="66"/>
                      <a:pt x="42" y="63"/>
                    </a:cubicBezTo>
                    <a:cubicBezTo>
                      <a:pt x="42" y="51"/>
                      <a:pt x="41" y="39"/>
                      <a:pt x="34" y="28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71" name="Freeform 42"/>
              <p:cNvSpPr>
                <a:spLocks noEditPoints="1"/>
              </p:cNvSpPr>
              <p:nvPr/>
            </p:nvSpPr>
            <p:spPr bwMode="auto">
              <a:xfrm>
                <a:off x="5053" y="2185"/>
                <a:ext cx="45" cy="94"/>
              </a:xfrm>
              <a:custGeom>
                <a:avLst/>
                <a:gdLst>
                  <a:gd name="T0" fmla="*/ 38 w 54"/>
                  <a:gd name="T1" fmla="*/ 74 h 114"/>
                  <a:gd name="T2" fmla="*/ 21 w 54"/>
                  <a:gd name="T3" fmla="*/ 72 h 114"/>
                  <a:gd name="T4" fmla="*/ 1 w 54"/>
                  <a:gd name="T5" fmla="*/ 39 h 114"/>
                  <a:gd name="T6" fmla="*/ 16 w 54"/>
                  <a:gd name="T7" fmla="*/ 9 h 114"/>
                  <a:gd name="T8" fmla="*/ 25 w 54"/>
                  <a:gd name="T9" fmla="*/ 0 h 114"/>
                  <a:gd name="T10" fmla="*/ 50 w 54"/>
                  <a:gd name="T11" fmla="*/ 35 h 114"/>
                  <a:gd name="T12" fmla="*/ 53 w 54"/>
                  <a:gd name="T13" fmla="*/ 75 h 114"/>
                  <a:gd name="T14" fmla="*/ 37 w 54"/>
                  <a:gd name="T15" fmla="*/ 114 h 114"/>
                  <a:gd name="T16" fmla="*/ 31 w 54"/>
                  <a:gd name="T17" fmla="*/ 99 h 114"/>
                  <a:gd name="T18" fmla="*/ 36 w 54"/>
                  <a:gd name="T19" fmla="*/ 87 h 114"/>
                  <a:gd name="T20" fmla="*/ 38 w 54"/>
                  <a:gd name="T21" fmla="*/ 74 h 114"/>
                  <a:gd name="T22" fmla="*/ 34 w 54"/>
                  <a:gd name="T23" fmla="*/ 54 h 114"/>
                  <a:gd name="T24" fmla="*/ 33 w 54"/>
                  <a:gd name="T25" fmla="*/ 33 h 114"/>
                  <a:gd name="T26" fmla="*/ 22 w 54"/>
                  <a:gd name="T27" fmla="*/ 28 h 114"/>
                  <a:gd name="T28" fmla="*/ 16 w 54"/>
                  <a:gd name="T29" fmla="*/ 32 h 114"/>
                  <a:gd name="T30" fmla="*/ 34 w 54"/>
                  <a:gd name="T31" fmla="*/ 54 h 1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54" h="114">
                    <a:moveTo>
                      <a:pt x="38" y="74"/>
                    </a:moveTo>
                    <a:cubicBezTo>
                      <a:pt x="31" y="73"/>
                      <a:pt x="26" y="73"/>
                      <a:pt x="21" y="72"/>
                    </a:cubicBezTo>
                    <a:cubicBezTo>
                      <a:pt x="6" y="68"/>
                      <a:pt x="0" y="55"/>
                      <a:pt x="1" y="39"/>
                    </a:cubicBezTo>
                    <a:cubicBezTo>
                      <a:pt x="1" y="27"/>
                      <a:pt x="5" y="16"/>
                      <a:pt x="16" y="9"/>
                    </a:cubicBezTo>
                    <a:cubicBezTo>
                      <a:pt x="19" y="7"/>
                      <a:pt x="22" y="3"/>
                      <a:pt x="25" y="0"/>
                    </a:cubicBezTo>
                    <a:cubicBezTo>
                      <a:pt x="38" y="8"/>
                      <a:pt x="49" y="18"/>
                      <a:pt x="50" y="35"/>
                    </a:cubicBezTo>
                    <a:cubicBezTo>
                      <a:pt x="51" y="49"/>
                      <a:pt x="54" y="62"/>
                      <a:pt x="53" y="75"/>
                    </a:cubicBezTo>
                    <a:cubicBezTo>
                      <a:pt x="53" y="90"/>
                      <a:pt x="46" y="103"/>
                      <a:pt x="37" y="114"/>
                    </a:cubicBezTo>
                    <a:cubicBezTo>
                      <a:pt x="30" y="111"/>
                      <a:pt x="28" y="105"/>
                      <a:pt x="31" y="99"/>
                    </a:cubicBezTo>
                    <a:cubicBezTo>
                      <a:pt x="33" y="95"/>
                      <a:pt x="35" y="91"/>
                      <a:pt x="36" y="87"/>
                    </a:cubicBezTo>
                    <a:cubicBezTo>
                      <a:pt x="38" y="83"/>
                      <a:pt x="38" y="78"/>
                      <a:pt x="38" y="74"/>
                    </a:cubicBezTo>
                    <a:close/>
                    <a:moveTo>
                      <a:pt x="34" y="54"/>
                    </a:moveTo>
                    <a:cubicBezTo>
                      <a:pt x="35" y="46"/>
                      <a:pt x="34" y="37"/>
                      <a:pt x="33" y="33"/>
                    </a:cubicBezTo>
                    <a:cubicBezTo>
                      <a:pt x="31" y="28"/>
                      <a:pt x="26" y="28"/>
                      <a:pt x="22" y="28"/>
                    </a:cubicBezTo>
                    <a:cubicBezTo>
                      <a:pt x="20" y="28"/>
                      <a:pt x="16" y="30"/>
                      <a:pt x="16" y="32"/>
                    </a:cubicBezTo>
                    <a:cubicBezTo>
                      <a:pt x="12" y="42"/>
                      <a:pt x="22" y="54"/>
                      <a:pt x="34" y="54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72" name="Freeform 43"/>
              <p:cNvSpPr>
                <a:spLocks/>
              </p:cNvSpPr>
              <p:nvPr/>
            </p:nvSpPr>
            <p:spPr bwMode="auto">
              <a:xfrm>
                <a:off x="4870" y="2102"/>
                <a:ext cx="34" cy="109"/>
              </a:xfrm>
              <a:custGeom>
                <a:avLst/>
                <a:gdLst>
                  <a:gd name="T0" fmla="*/ 35 w 41"/>
                  <a:gd name="T1" fmla="*/ 132 h 132"/>
                  <a:gd name="T2" fmla="*/ 18 w 41"/>
                  <a:gd name="T3" fmla="*/ 118 h 132"/>
                  <a:gd name="T4" fmla="*/ 4 w 41"/>
                  <a:gd name="T5" fmla="*/ 76 h 132"/>
                  <a:gd name="T6" fmla="*/ 6 w 41"/>
                  <a:gd name="T7" fmla="*/ 14 h 132"/>
                  <a:gd name="T8" fmla="*/ 10 w 41"/>
                  <a:gd name="T9" fmla="*/ 0 h 132"/>
                  <a:gd name="T10" fmla="*/ 25 w 41"/>
                  <a:gd name="T11" fmla="*/ 3 h 132"/>
                  <a:gd name="T12" fmla="*/ 23 w 41"/>
                  <a:gd name="T13" fmla="*/ 14 h 132"/>
                  <a:gd name="T14" fmla="*/ 17 w 41"/>
                  <a:gd name="T15" fmla="*/ 51 h 132"/>
                  <a:gd name="T16" fmla="*/ 32 w 41"/>
                  <a:gd name="T17" fmla="*/ 100 h 132"/>
                  <a:gd name="T18" fmla="*/ 35 w 41"/>
                  <a:gd name="T19" fmla="*/ 132 h 13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41" h="132">
                    <a:moveTo>
                      <a:pt x="35" y="132"/>
                    </a:moveTo>
                    <a:cubicBezTo>
                      <a:pt x="26" y="131"/>
                      <a:pt x="21" y="127"/>
                      <a:pt x="18" y="118"/>
                    </a:cubicBezTo>
                    <a:cubicBezTo>
                      <a:pt x="14" y="104"/>
                      <a:pt x="8" y="91"/>
                      <a:pt x="4" y="76"/>
                    </a:cubicBezTo>
                    <a:cubicBezTo>
                      <a:pt x="0" y="55"/>
                      <a:pt x="1" y="34"/>
                      <a:pt x="6" y="14"/>
                    </a:cubicBezTo>
                    <a:cubicBezTo>
                      <a:pt x="7" y="9"/>
                      <a:pt x="8" y="5"/>
                      <a:pt x="10" y="0"/>
                    </a:cubicBezTo>
                    <a:cubicBezTo>
                      <a:pt x="15" y="1"/>
                      <a:pt x="19" y="2"/>
                      <a:pt x="25" y="3"/>
                    </a:cubicBezTo>
                    <a:cubicBezTo>
                      <a:pt x="24" y="7"/>
                      <a:pt x="24" y="10"/>
                      <a:pt x="23" y="14"/>
                    </a:cubicBezTo>
                    <a:cubicBezTo>
                      <a:pt x="19" y="26"/>
                      <a:pt x="15" y="38"/>
                      <a:pt x="17" y="51"/>
                    </a:cubicBezTo>
                    <a:cubicBezTo>
                      <a:pt x="20" y="68"/>
                      <a:pt x="21" y="86"/>
                      <a:pt x="32" y="100"/>
                    </a:cubicBezTo>
                    <a:cubicBezTo>
                      <a:pt x="39" y="110"/>
                      <a:pt x="41" y="121"/>
                      <a:pt x="35" y="132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73" name="Freeform 44"/>
              <p:cNvSpPr>
                <a:spLocks/>
              </p:cNvSpPr>
              <p:nvPr/>
            </p:nvSpPr>
            <p:spPr bwMode="auto">
              <a:xfrm>
                <a:off x="4963" y="2120"/>
                <a:ext cx="18" cy="46"/>
              </a:xfrm>
              <a:custGeom>
                <a:avLst/>
                <a:gdLst>
                  <a:gd name="T0" fmla="*/ 12 w 22"/>
                  <a:gd name="T1" fmla="*/ 56 h 56"/>
                  <a:gd name="T2" fmla="*/ 10 w 22"/>
                  <a:gd name="T3" fmla="*/ 9 h 56"/>
                  <a:gd name="T4" fmla="*/ 13 w 22"/>
                  <a:gd name="T5" fmla="*/ 6 h 56"/>
                  <a:gd name="T6" fmla="*/ 20 w 22"/>
                  <a:gd name="T7" fmla="*/ 3 h 56"/>
                  <a:gd name="T8" fmla="*/ 21 w 22"/>
                  <a:gd name="T9" fmla="*/ 10 h 56"/>
                  <a:gd name="T10" fmla="*/ 19 w 22"/>
                  <a:gd name="T11" fmla="*/ 34 h 56"/>
                  <a:gd name="T12" fmla="*/ 12 w 22"/>
                  <a:gd name="T13" fmla="*/ 56 h 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2" h="56">
                    <a:moveTo>
                      <a:pt x="12" y="56"/>
                    </a:moveTo>
                    <a:cubicBezTo>
                      <a:pt x="0" y="40"/>
                      <a:pt x="5" y="24"/>
                      <a:pt x="10" y="9"/>
                    </a:cubicBezTo>
                    <a:cubicBezTo>
                      <a:pt x="10" y="7"/>
                      <a:pt x="12" y="7"/>
                      <a:pt x="13" y="6"/>
                    </a:cubicBezTo>
                    <a:cubicBezTo>
                      <a:pt x="15" y="4"/>
                      <a:pt x="17" y="0"/>
                      <a:pt x="20" y="3"/>
                    </a:cubicBezTo>
                    <a:cubicBezTo>
                      <a:pt x="21" y="4"/>
                      <a:pt x="22" y="8"/>
                      <a:pt x="21" y="10"/>
                    </a:cubicBezTo>
                    <a:cubicBezTo>
                      <a:pt x="18" y="18"/>
                      <a:pt x="18" y="26"/>
                      <a:pt x="19" y="34"/>
                    </a:cubicBezTo>
                    <a:cubicBezTo>
                      <a:pt x="19" y="41"/>
                      <a:pt x="17" y="49"/>
                      <a:pt x="12" y="56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74" name="Freeform 45"/>
              <p:cNvSpPr>
                <a:spLocks/>
              </p:cNvSpPr>
              <p:nvPr/>
            </p:nvSpPr>
            <p:spPr bwMode="auto">
              <a:xfrm>
                <a:off x="2470" y="1763"/>
                <a:ext cx="12" cy="28"/>
              </a:xfrm>
              <a:custGeom>
                <a:avLst/>
                <a:gdLst>
                  <a:gd name="T0" fmla="*/ 8 w 15"/>
                  <a:gd name="T1" fmla="*/ 34 h 34"/>
                  <a:gd name="T2" fmla="*/ 1 w 15"/>
                  <a:gd name="T3" fmla="*/ 21 h 34"/>
                  <a:gd name="T4" fmla="*/ 9 w 15"/>
                  <a:gd name="T5" fmla="*/ 0 h 34"/>
                  <a:gd name="T6" fmla="*/ 8 w 15"/>
                  <a:gd name="T7" fmla="*/ 34 h 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5" h="34">
                    <a:moveTo>
                      <a:pt x="8" y="34"/>
                    </a:moveTo>
                    <a:cubicBezTo>
                      <a:pt x="1" y="32"/>
                      <a:pt x="0" y="26"/>
                      <a:pt x="1" y="21"/>
                    </a:cubicBezTo>
                    <a:cubicBezTo>
                      <a:pt x="1" y="14"/>
                      <a:pt x="3" y="6"/>
                      <a:pt x="9" y="0"/>
                    </a:cubicBezTo>
                    <a:cubicBezTo>
                      <a:pt x="14" y="12"/>
                      <a:pt x="15" y="23"/>
                      <a:pt x="8" y="34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75" name="Freeform 46"/>
              <p:cNvSpPr>
                <a:spLocks/>
              </p:cNvSpPr>
              <p:nvPr/>
            </p:nvSpPr>
            <p:spPr bwMode="auto">
              <a:xfrm>
                <a:off x="2521" y="1975"/>
                <a:ext cx="17" cy="32"/>
              </a:xfrm>
              <a:custGeom>
                <a:avLst/>
                <a:gdLst>
                  <a:gd name="T0" fmla="*/ 18 w 21"/>
                  <a:gd name="T1" fmla="*/ 38 h 38"/>
                  <a:gd name="T2" fmla="*/ 0 w 21"/>
                  <a:gd name="T3" fmla="*/ 22 h 38"/>
                  <a:gd name="T4" fmla="*/ 15 w 21"/>
                  <a:gd name="T5" fmla="*/ 0 h 38"/>
                  <a:gd name="T6" fmla="*/ 18 w 21"/>
                  <a:gd name="T7" fmla="*/ 38 h 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1" h="38">
                    <a:moveTo>
                      <a:pt x="18" y="38"/>
                    </a:moveTo>
                    <a:cubicBezTo>
                      <a:pt x="5" y="34"/>
                      <a:pt x="0" y="29"/>
                      <a:pt x="0" y="22"/>
                    </a:cubicBezTo>
                    <a:cubicBezTo>
                      <a:pt x="0" y="13"/>
                      <a:pt x="7" y="3"/>
                      <a:pt x="15" y="0"/>
                    </a:cubicBezTo>
                    <a:cubicBezTo>
                      <a:pt x="16" y="12"/>
                      <a:pt x="21" y="24"/>
                      <a:pt x="18" y="38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76" name="Freeform 47"/>
              <p:cNvSpPr>
                <a:spLocks/>
              </p:cNvSpPr>
              <p:nvPr/>
            </p:nvSpPr>
            <p:spPr bwMode="auto">
              <a:xfrm>
                <a:off x="5023" y="2001"/>
                <a:ext cx="24" cy="31"/>
              </a:xfrm>
              <a:custGeom>
                <a:avLst/>
                <a:gdLst>
                  <a:gd name="T0" fmla="*/ 21 w 29"/>
                  <a:gd name="T1" fmla="*/ 0 h 38"/>
                  <a:gd name="T2" fmla="*/ 29 w 29"/>
                  <a:gd name="T3" fmla="*/ 35 h 38"/>
                  <a:gd name="T4" fmla="*/ 15 w 29"/>
                  <a:gd name="T5" fmla="*/ 32 h 38"/>
                  <a:gd name="T6" fmla="*/ 3 w 29"/>
                  <a:gd name="T7" fmla="*/ 18 h 38"/>
                  <a:gd name="T8" fmla="*/ 8 w 29"/>
                  <a:gd name="T9" fmla="*/ 6 h 38"/>
                  <a:gd name="T10" fmla="*/ 21 w 29"/>
                  <a:gd name="T11" fmla="*/ 0 h 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9" h="38">
                    <a:moveTo>
                      <a:pt x="21" y="0"/>
                    </a:moveTo>
                    <a:cubicBezTo>
                      <a:pt x="28" y="11"/>
                      <a:pt x="29" y="23"/>
                      <a:pt x="29" y="35"/>
                    </a:cubicBezTo>
                    <a:cubicBezTo>
                      <a:pt x="23" y="38"/>
                      <a:pt x="19" y="36"/>
                      <a:pt x="15" y="32"/>
                    </a:cubicBezTo>
                    <a:cubicBezTo>
                      <a:pt x="11" y="28"/>
                      <a:pt x="7" y="23"/>
                      <a:pt x="3" y="18"/>
                    </a:cubicBezTo>
                    <a:cubicBezTo>
                      <a:pt x="0" y="12"/>
                      <a:pt x="1" y="9"/>
                      <a:pt x="8" y="6"/>
                    </a:cubicBezTo>
                    <a:cubicBezTo>
                      <a:pt x="12" y="4"/>
                      <a:pt x="16" y="2"/>
                      <a:pt x="21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77" name="Freeform 48"/>
              <p:cNvSpPr>
                <a:spLocks/>
              </p:cNvSpPr>
              <p:nvPr/>
            </p:nvSpPr>
            <p:spPr bwMode="auto">
              <a:xfrm>
                <a:off x="5063" y="2208"/>
                <a:ext cx="19" cy="22"/>
              </a:xfrm>
              <a:custGeom>
                <a:avLst/>
                <a:gdLst>
                  <a:gd name="T0" fmla="*/ 22 w 23"/>
                  <a:gd name="T1" fmla="*/ 26 h 26"/>
                  <a:gd name="T2" fmla="*/ 4 w 23"/>
                  <a:gd name="T3" fmla="*/ 4 h 26"/>
                  <a:gd name="T4" fmla="*/ 10 w 23"/>
                  <a:gd name="T5" fmla="*/ 0 h 26"/>
                  <a:gd name="T6" fmla="*/ 21 w 23"/>
                  <a:gd name="T7" fmla="*/ 5 h 26"/>
                  <a:gd name="T8" fmla="*/ 22 w 23"/>
                  <a:gd name="T9" fmla="*/ 26 h 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3" h="26">
                    <a:moveTo>
                      <a:pt x="22" y="26"/>
                    </a:moveTo>
                    <a:cubicBezTo>
                      <a:pt x="10" y="26"/>
                      <a:pt x="0" y="14"/>
                      <a:pt x="4" y="4"/>
                    </a:cubicBezTo>
                    <a:cubicBezTo>
                      <a:pt x="4" y="2"/>
                      <a:pt x="8" y="0"/>
                      <a:pt x="10" y="0"/>
                    </a:cubicBezTo>
                    <a:cubicBezTo>
                      <a:pt x="14" y="0"/>
                      <a:pt x="19" y="0"/>
                      <a:pt x="21" y="5"/>
                    </a:cubicBezTo>
                    <a:cubicBezTo>
                      <a:pt x="22" y="9"/>
                      <a:pt x="23" y="18"/>
                      <a:pt x="22" y="26"/>
                    </a:cubicBez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</p:grpSp>
      <p:grpSp>
        <p:nvGrpSpPr>
          <p:cNvPr id="917" name="Skupina 916"/>
          <p:cNvGrpSpPr/>
          <p:nvPr/>
        </p:nvGrpSpPr>
        <p:grpSpPr>
          <a:xfrm>
            <a:off x="8731406" y="123628"/>
            <a:ext cx="2955497" cy="1895235"/>
            <a:chOff x="2757896" y="4175625"/>
            <a:chExt cx="2955497" cy="1895235"/>
          </a:xfrm>
          <a:solidFill>
            <a:srgbClr val="FEF8E5"/>
          </a:solidFill>
        </p:grpSpPr>
        <p:grpSp>
          <p:nvGrpSpPr>
            <p:cNvPr id="918" name="Skupina 917"/>
            <p:cNvGrpSpPr/>
            <p:nvPr/>
          </p:nvGrpSpPr>
          <p:grpSpPr>
            <a:xfrm>
              <a:off x="2757896" y="4175625"/>
              <a:ext cx="2955497" cy="1895235"/>
              <a:chOff x="4214396" y="4283853"/>
              <a:chExt cx="2469867" cy="1583821"/>
            </a:xfrm>
            <a:grpFill/>
          </p:grpSpPr>
          <p:sp>
            <p:nvSpPr>
              <p:cNvPr id="976" name="Obdélník 975"/>
              <p:cNvSpPr/>
              <p:nvPr/>
            </p:nvSpPr>
            <p:spPr>
              <a:xfrm>
                <a:off x="4214396" y="4283853"/>
                <a:ext cx="2469867" cy="1583821"/>
              </a:xfrm>
              <a:prstGeom prst="rect">
                <a:avLst/>
              </a:prstGeom>
              <a:grpFill/>
              <a:ln w="285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977" name="Skupina 976"/>
              <p:cNvGrpSpPr/>
              <p:nvPr/>
            </p:nvGrpSpPr>
            <p:grpSpPr>
              <a:xfrm flipH="1">
                <a:off x="4947145" y="4381482"/>
                <a:ext cx="1711775" cy="818311"/>
                <a:chOff x="155575" y="1509713"/>
                <a:chExt cx="8829676" cy="3838575"/>
              </a:xfrm>
              <a:grpFill/>
            </p:grpSpPr>
            <p:sp>
              <p:nvSpPr>
                <p:cNvPr id="978" name="Freeform 5"/>
                <p:cNvSpPr>
                  <a:spLocks noEditPoints="1"/>
                </p:cNvSpPr>
                <p:nvPr/>
              </p:nvSpPr>
              <p:spPr bwMode="auto">
                <a:xfrm>
                  <a:off x="155575" y="1509713"/>
                  <a:ext cx="8551863" cy="3838575"/>
                </a:xfrm>
                <a:custGeom>
                  <a:avLst/>
                  <a:gdLst>
                    <a:gd name="T0" fmla="*/ 98 w 2927"/>
                    <a:gd name="T1" fmla="*/ 1296 h 1312"/>
                    <a:gd name="T2" fmla="*/ 139 w 2927"/>
                    <a:gd name="T3" fmla="*/ 882 h 1312"/>
                    <a:gd name="T4" fmla="*/ 133 w 2927"/>
                    <a:gd name="T5" fmla="*/ 466 h 1312"/>
                    <a:gd name="T6" fmla="*/ 27 w 2927"/>
                    <a:gd name="T7" fmla="*/ 239 h 1312"/>
                    <a:gd name="T8" fmla="*/ 348 w 2927"/>
                    <a:gd name="T9" fmla="*/ 132 h 1312"/>
                    <a:gd name="T10" fmla="*/ 733 w 2927"/>
                    <a:gd name="T11" fmla="*/ 8 h 1312"/>
                    <a:gd name="T12" fmla="*/ 1114 w 2927"/>
                    <a:gd name="T13" fmla="*/ 108 h 1312"/>
                    <a:gd name="T14" fmla="*/ 1606 w 2927"/>
                    <a:gd name="T15" fmla="*/ 236 h 1312"/>
                    <a:gd name="T16" fmla="*/ 1464 w 2927"/>
                    <a:gd name="T17" fmla="*/ 211 h 1312"/>
                    <a:gd name="T18" fmla="*/ 1438 w 2927"/>
                    <a:gd name="T19" fmla="*/ 724 h 1312"/>
                    <a:gd name="T20" fmla="*/ 1426 w 2927"/>
                    <a:gd name="T21" fmla="*/ 1174 h 1312"/>
                    <a:gd name="T22" fmla="*/ 1683 w 2927"/>
                    <a:gd name="T23" fmla="*/ 1149 h 1312"/>
                    <a:gd name="T24" fmla="*/ 1865 w 2927"/>
                    <a:gd name="T25" fmla="*/ 970 h 1312"/>
                    <a:gd name="T26" fmla="*/ 1943 w 2927"/>
                    <a:gd name="T27" fmla="*/ 1084 h 1312"/>
                    <a:gd name="T28" fmla="*/ 2116 w 2927"/>
                    <a:gd name="T29" fmla="*/ 1240 h 1312"/>
                    <a:gd name="T30" fmla="*/ 2455 w 2927"/>
                    <a:gd name="T31" fmla="*/ 1289 h 1312"/>
                    <a:gd name="T32" fmla="*/ 2397 w 2927"/>
                    <a:gd name="T33" fmla="*/ 1158 h 1312"/>
                    <a:gd name="T34" fmla="*/ 2371 w 2927"/>
                    <a:gd name="T35" fmla="*/ 1107 h 1312"/>
                    <a:gd name="T36" fmla="*/ 2579 w 2927"/>
                    <a:gd name="T37" fmla="*/ 1186 h 1312"/>
                    <a:gd name="T38" fmla="*/ 2920 w 2927"/>
                    <a:gd name="T39" fmla="*/ 1255 h 1312"/>
                    <a:gd name="T40" fmla="*/ 2604 w 2927"/>
                    <a:gd name="T41" fmla="*/ 1250 h 1312"/>
                    <a:gd name="T42" fmla="*/ 2886 w 2927"/>
                    <a:gd name="T43" fmla="*/ 1298 h 1312"/>
                    <a:gd name="T44" fmla="*/ 2603 w 2927"/>
                    <a:gd name="T45" fmla="*/ 1300 h 1312"/>
                    <a:gd name="T46" fmla="*/ 2328 w 2927"/>
                    <a:gd name="T47" fmla="*/ 1295 h 1312"/>
                    <a:gd name="T48" fmla="*/ 2021 w 2927"/>
                    <a:gd name="T49" fmla="*/ 1294 h 1312"/>
                    <a:gd name="T50" fmla="*/ 1639 w 2927"/>
                    <a:gd name="T51" fmla="*/ 1288 h 1312"/>
                    <a:gd name="T52" fmla="*/ 1301 w 2927"/>
                    <a:gd name="T53" fmla="*/ 1285 h 1312"/>
                    <a:gd name="T54" fmla="*/ 1054 w 2927"/>
                    <a:gd name="T55" fmla="*/ 1288 h 1312"/>
                    <a:gd name="T56" fmla="*/ 673 w 2927"/>
                    <a:gd name="T57" fmla="*/ 1298 h 1312"/>
                    <a:gd name="T58" fmla="*/ 249 w 2927"/>
                    <a:gd name="T59" fmla="*/ 1300 h 1312"/>
                    <a:gd name="T60" fmla="*/ 641 w 2927"/>
                    <a:gd name="T61" fmla="*/ 994 h 1312"/>
                    <a:gd name="T62" fmla="*/ 875 w 2927"/>
                    <a:gd name="T63" fmla="*/ 825 h 1312"/>
                    <a:gd name="T64" fmla="*/ 990 w 2927"/>
                    <a:gd name="T65" fmla="*/ 948 h 1312"/>
                    <a:gd name="T66" fmla="*/ 1224 w 2927"/>
                    <a:gd name="T67" fmla="*/ 1275 h 1312"/>
                    <a:gd name="T68" fmla="*/ 1418 w 2927"/>
                    <a:gd name="T69" fmla="*/ 1054 h 1312"/>
                    <a:gd name="T70" fmla="*/ 1437 w 2927"/>
                    <a:gd name="T71" fmla="*/ 567 h 1312"/>
                    <a:gd name="T72" fmla="*/ 1411 w 2927"/>
                    <a:gd name="T73" fmla="*/ 197 h 1312"/>
                    <a:gd name="T74" fmla="*/ 1129 w 2927"/>
                    <a:gd name="T75" fmla="*/ 122 h 1312"/>
                    <a:gd name="T76" fmla="*/ 861 w 2927"/>
                    <a:gd name="T77" fmla="*/ 41 h 1312"/>
                    <a:gd name="T78" fmla="*/ 672 w 2927"/>
                    <a:gd name="T79" fmla="*/ 43 h 1312"/>
                    <a:gd name="T80" fmla="*/ 485 w 2927"/>
                    <a:gd name="T81" fmla="*/ 100 h 1312"/>
                    <a:gd name="T82" fmla="*/ 149 w 2927"/>
                    <a:gd name="T83" fmla="*/ 212 h 1312"/>
                    <a:gd name="T84" fmla="*/ 143 w 2927"/>
                    <a:gd name="T85" fmla="*/ 760 h 1312"/>
                    <a:gd name="T86" fmla="*/ 148 w 2927"/>
                    <a:gd name="T87" fmla="*/ 1283 h 1312"/>
                    <a:gd name="T88" fmla="*/ 631 w 2927"/>
                    <a:gd name="T89" fmla="*/ 1289 h 1312"/>
                    <a:gd name="T90" fmla="*/ 825 w 2927"/>
                    <a:gd name="T91" fmla="*/ 1010 h 1312"/>
                    <a:gd name="T92" fmla="*/ 657 w 2927"/>
                    <a:gd name="T93" fmla="*/ 836 h 1312"/>
                    <a:gd name="T94" fmla="*/ 652 w 2927"/>
                    <a:gd name="T95" fmla="*/ 1276 h 1312"/>
                    <a:gd name="T96" fmla="*/ 834 w 2927"/>
                    <a:gd name="T97" fmla="*/ 1047 h 1312"/>
                    <a:gd name="T98" fmla="*/ 983 w 2927"/>
                    <a:gd name="T99" fmla="*/ 1271 h 1312"/>
                    <a:gd name="T100" fmla="*/ 980 w 2927"/>
                    <a:gd name="T101" fmla="*/ 915 h 1312"/>
                    <a:gd name="T102" fmla="*/ 1718 w 2927"/>
                    <a:gd name="T103" fmla="*/ 1260 h 1312"/>
                    <a:gd name="T104" fmla="*/ 1961 w 2927"/>
                    <a:gd name="T105" fmla="*/ 1209 h 1312"/>
                    <a:gd name="T106" fmla="*/ 1771 w 2927"/>
                    <a:gd name="T107" fmla="*/ 987 h 1312"/>
                    <a:gd name="T108" fmla="*/ 1893 w 2927"/>
                    <a:gd name="T109" fmla="*/ 1083 h 1312"/>
                    <a:gd name="T110" fmla="*/ 2145 w 2927"/>
                    <a:gd name="T111" fmla="*/ 1269 h 1312"/>
                    <a:gd name="T112" fmla="*/ 1872 w 2927"/>
                    <a:gd name="T113" fmla="*/ 980 h 1312"/>
                    <a:gd name="T114" fmla="*/ 1731 w 2927"/>
                    <a:gd name="T115" fmla="*/ 1141 h 1312"/>
                    <a:gd name="T116" fmla="*/ 1723 w 2927"/>
                    <a:gd name="T117" fmla="*/ 1178 h 1312"/>
                    <a:gd name="T118" fmla="*/ 2859 w 2927"/>
                    <a:gd name="T119" fmla="*/ 1248 h 1312"/>
                    <a:gd name="T120" fmla="*/ 2594 w 2927"/>
                    <a:gd name="T121" fmla="*/ 1265 h 1312"/>
                    <a:gd name="T122" fmla="*/ 2593 w 2927"/>
                    <a:gd name="T123" fmla="*/ 1289 h 1312"/>
                    <a:gd name="T124" fmla="*/ 1724 w 2927"/>
                    <a:gd name="T125" fmla="*/ 983 h 13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2927" h="1312">
                      <a:moveTo>
                        <a:pt x="149" y="1304"/>
                      </a:moveTo>
                      <a:cubicBezTo>
                        <a:pt x="149" y="1307"/>
                        <a:pt x="148" y="1309"/>
                        <a:pt x="148" y="1311"/>
                      </a:cubicBezTo>
                      <a:cubicBezTo>
                        <a:pt x="144" y="1312"/>
                        <a:pt x="141" y="1312"/>
                        <a:pt x="139" y="1308"/>
                      </a:cubicBezTo>
                      <a:cubicBezTo>
                        <a:pt x="138" y="1305"/>
                        <a:pt x="136" y="1305"/>
                        <a:pt x="133" y="1305"/>
                      </a:cubicBezTo>
                      <a:cubicBezTo>
                        <a:pt x="128" y="1305"/>
                        <a:pt x="122" y="1304"/>
                        <a:pt x="117" y="1305"/>
                      </a:cubicBezTo>
                      <a:cubicBezTo>
                        <a:pt x="113" y="1305"/>
                        <a:pt x="109" y="1306"/>
                        <a:pt x="105" y="1306"/>
                      </a:cubicBezTo>
                      <a:cubicBezTo>
                        <a:pt x="100" y="1306"/>
                        <a:pt x="96" y="1306"/>
                        <a:pt x="92" y="1306"/>
                      </a:cubicBezTo>
                      <a:cubicBezTo>
                        <a:pt x="85" y="1306"/>
                        <a:pt x="78" y="1307"/>
                        <a:pt x="72" y="1307"/>
                      </a:cubicBezTo>
                      <a:cubicBezTo>
                        <a:pt x="68" y="1307"/>
                        <a:pt x="64" y="1306"/>
                        <a:pt x="60" y="1306"/>
                      </a:cubicBezTo>
                      <a:cubicBezTo>
                        <a:pt x="52" y="1306"/>
                        <a:pt x="44" y="1307"/>
                        <a:pt x="37" y="1307"/>
                      </a:cubicBezTo>
                      <a:cubicBezTo>
                        <a:pt x="28" y="1307"/>
                        <a:pt x="18" y="1307"/>
                        <a:pt x="9" y="1307"/>
                      </a:cubicBezTo>
                      <a:cubicBezTo>
                        <a:pt x="1" y="1307"/>
                        <a:pt x="1" y="1307"/>
                        <a:pt x="0" y="1298"/>
                      </a:cubicBezTo>
                      <a:cubicBezTo>
                        <a:pt x="0" y="1298"/>
                        <a:pt x="1" y="1297"/>
                        <a:pt x="2" y="1297"/>
                      </a:cubicBezTo>
                      <a:cubicBezTo>
                        <a:pt x="13" y="1297"/>
                        <a:pt x="24" y="1297"/>
                        <a:pt x="34" y="1296"/>
                      </a:cubicBezTo>
                      <a:cubicBezTo>
                        <a:pt x="55" y="1296"/>
                        <a:pt x="76" y="1296"/>
                        <a:pt x="98" y="1296"/>
                      </a:cubicBezTo>
                      <a:cubicBezTo>
                        <a:pt x="109" y="1296"/>
                        <a:pt x="120" y="1295"/>
                        <a:pt x="131" y="1295"/>
                      </a:cubicBezTo>
                      <a:cubicBezTo>
                        <a:pt x="134" y="1295"/>
                        <a:pt x="136" y="1294"/>
                        <a:pt x="139" y="1294"/>
                      </a:cubicBezTo>
                      <a:cubicBezTo>
                        <a:pt x="138" y="1286"/>
                        <a:pt x="139" y="1279"/>
                        <a:pt x="138" y="1272"/>
                      </a:cubicBezTo>
                      <a:cubicBezTo>
                        <a:pt x="136" y="1259"/>
                        <a:pt x="137" y="1246"/>
                        <a:pt x="137" y="1233"/>
                      </a:cubicBezTo>
                      <a:cubicBezTo>
                        <a:pt x="137" y="1211"/>
                        <a:pt x="137" y="1190"/>
                        <a:pt x="137" y="1168"/>
                      </a:cubicBezTo>
                      <a:cubicBezTo>
                        <a:pt x="138" y="1152"/>
                        <a:pt x="137" y="1135"/>
                        <a:pt x="138" y="1119"/>
                      </a:cubicBezTo>
                      <a:cubicBezTo>
                        <a:pt x="139" y="1104"/>
                        <a:pt x="138" y="1088"/>
                        <a:pt x="139" y="1073"/>
                      </a:cubicBezTo>
                      <a:cubicBezTo>
                        <a:pt x="140" y="1061"/>
                        <a:pt x="140" y="1050"/>
                        <a:pt x="141" y="1038"/>
                      </a:cubicBezTo>
                      <a:cubicBezTo>
                        <a:pt x="141" y="1028"/>
                        <a:pt x="140" y="1018"/>
                        <a:pt x="140" y="1007"/>
                      </a:cubicBezTo>
                      <a:cubicBezTo>
                        <a:pt x="140" y="1007"/>
                        <a:pt x="140" y="1006"/>
                        <a:pt x="140" y="1005"/>
                      </a:cubicBezTo>
                      <a:cubicBezTo>
                        <a:pt x="140" y="998"/>
                        <a:pt x="141" y="990"/>
                        <a:pt x="138" y="983"/>
                      </a:cubicBezTo>
                      <a:cubicBezTo>
                        <a:pt x="138" y="984"/>
                        <a:pt x="139" y="984"/>
                        <a:pt x="140" y="985"/>
                      </a:cubicBezTo>
                      <a:cubicBezTo>
                        <a:pt x="140" y="970"/>
                        <a:pt x="140" y="956"/>
                        <a:pt x="140" y="941"/>
                      </a:cubicBezTo>
                      <a:cubicBezTo>
                        <a:pt x="140" y="927"/>
                        <a:pt x="140" y="913"/>
                        <a:pt x="139" y="899"/>
                      </a:cubicBezTo>
                      <a:cubicBezTo>
                        <a:pt x="138" y="893"/>
                        <a:pt x="139" y="888"/>
                        <a:pt x="139" y="882"/>
                      </a:cubicBezTo>
                      <a:cubicBezTo>
                        <a:pt x="138" y="874"/>
                        <a:pt x="138" y="867"/>
                        <a:pt x="138" y="859"/>
                      </a:cubicBezTo>
                      <a:cubicBezTo>
                        <a:pt x="138" y="852"/>
                        <a:pt x="138" y="846"/>
                        <a:pt x="138" y="840"/>
                      </a:cubicBezTo>
                      <a:cubicBezTo>
                        <a:pt x="137" y="830"/>
                        <a:pt x="137" y="820"/>
                        <a:pt x="137" y="810"/>
                      </a:cubicBezTo>
                      <a:cubicBezTo>
                        <a:pt x="136" y="797"/>
                        <a:pt x="136" y="785"/>
                        <a:pt x="136" y="773"/>
                      </a:cubicBezTo>
                      <a:cubicBezTo>
                        <a:pt x="136" y="767"/>
                        <a:pt x="136" y="762"/>
                        <a:pt x="136" y="756"/>
                      </a:cubicBezTo>
                      <a:cubicBezTo>
                        <a:pt x="135" y="748"/>
                        <a:pt x="135" y="741"/>
                        <a:pt x="134" y="733"/>
                      </a:cubicBezTo>
                      <a:cubicBezTo>
                        <a:pt x="134" y="722"/>
                        <a:pt x="134" y="712"/>
                        <a:pt x="134" y="701"/>
                      </a:cubicBezTo>
                      <a:cubicBezTo>
                        <a:pt x="134" y="686"/>
                        <a:pt x="134" y="670"/>
                        <a:pt x="134" y="654"/>
                      </a:cubicBezTo>
                      <a:cubicBezTo>
                        <a:pt x="134" y="648"/>
                        <a:pt x="134" y="642"/>
                        <a:pt x="134" y="635"/>
                      </a:cubicBezTo>
                      <a:cubicBezTo>
                        <a:pt x="134" y="630"/>
                        <a:pt x="133" y="626"/>
                        <a:pt x="133" y="621"/>
                      </a:cubicBezTo>
                      <a:cubicBezTo>
                        <a:pt x="133" y="608"/>
                        <a:pt x="133" y="595"/>
                        <a:pt x="133" y="582"/>
                      </a:cubicBezTo>
                      <a:cubicBezTo>
                        <a:pt x="132" y="563"/>
                        <a:pt x="132" y="543"/>
                        <a:pt x="131" y="524"/>
                      </a:cubicBezTo>
                      <a:cubicBezTo>
                        <a:pt x="131" y="515"/>
                        <a:pt x="132" y="505"/>
                        <a:pt x="133" y="495"/>
                      </a:cubicBezTo>
                      <a:cubicBezTo>
                        <a:pt x="133" y="490"/>
                        <a:pt x="132" y="485"/>
                        <a:pt x="132" y="480"/>
                      </a:cubicBezTo>
                      <a:cubicBezTo>
                        <a:pt x="132" y="476"/>
                        <a:pt x="132" y="471"/>
                        <a:pt x="133" y="466"/>
                      </a:cubicBezTo>
                      <a:cubicBezTo>
                        <a:pt x="133" y="465"/>
                        <a:pt x="133" y="463"/>
                        <a:pt x="133" y="462"/>
                      </a:cubicBezTo>
                      <a:cubicBezTo>
                        <a:pt x="131" y="453"/>
                        <a:pt x="134" y="444"/>
                        <a:pt x="133" y="434"/>
                      </a:cubicBezTo>
                      <a:cubicBezTo>
                        <a:pt x="132" y="430"/>
                        <a:pt x="132" y="426"/>
                        <a:pt x="132" y="422"/>
                      </a:cubicBezTo>
                      <a:cubicBezTo>
                        <a:pt x="132" y="410"/>
                        <a:pt x="133" y="398"/>
                        <a:pt x="133" y="385"/>
                      </a:cubicBezTo>
                      <a:cubicBezTo>
                        <a:pt x="133" y="369"/>
                        <a:pt x="133" y="352"/>
                        <a:pt x="133" y="336"/>
                      </a:cubicBezTo>
                      <a:cubicBezTo>
                        <a:pt x="133" y="319"/>
                        <a:pt x="134" y="303"/>
                        <a:pt x="134" y="286"/>
                      </a:cubicBezTo>
                      <a:cubicBezTo>
                        <a:pt x="134" y="272"/>
                        <a:pt x="135" y="258"/>
                        <a:pt x="135" y="244"/>
                      </a:cubicBezTo>
                      <a:cubicBezTo>
                        <a:pt x="136" y="237"/>
                        <a:pt x="136" y="229"/>
                        <a:pt x="136" y="221"/>
                      </a:cubicBezTo>
                      <a:cubicBezTo>
                        <a:pt x="136" y="220"/>
                        <a:pt x="136" y="218"/>
                        <a:pt x="136" y="217"/>
                      </a:cubicBezTo>
                      <a:cubicBezTo>
                        <a:pt x="131" y="218"/>
                        <a:pt x="127" y="219"/>
                        <a:pt x="123" y="220"/>
                      </a:cubicBezTo>
                      <a:cubicBezTo>
                        <a:pt x="117" y="222"/>
                        <a:pt x="110" y="224"/>
                        <a:pt x="103" y="225"/>
                      </a:cubicBezTo>
                      <a:cubicBezTo>
                        <a:pt x="91" y="228"/>
                        <a:pt x="79" y="231"/>
                        <a:pt x="67" y="234"/>
                      </a:cubicBezTo>
                      <a:cubicBezTo>
                        <a:pt x="61" y="236"/>
                        <a:pt x="55" y="237"/>
                        <a:pt x="48" y="238"/>
                      </a:cubicBezTo>
                      <a:cubicBezTo>
                        <a:pt x="47" y="238"/>
                        <a:pt x="45" y="239"/>
                        <a:pt x="43" y="240"/>
                      </a:cubicBezTo>
                      <a:cubicBezTo>
                        <a:pt x="38" y="244"/>
                        <a:pt x="32" y="242"/>
                        <a:pt x="27" y="239"/>
                      </a:cubicBezTo>
                      <a:cubicBezTo>
                        <a:pt x="35" y="232"/>
                        <a:pt x="44" y="229"/>
                        <a:pt x="54" y="227"/>
                      </a:cubicBezTo>
                      <a:cubicBezTo>
                        <a:pt x="67" y="224"/>
                        <a:pt x="80" y="219"/>
                        <a:pt x="94" y="216"/>
                      </a:cubicBezTo>
                      <a:cubicBezTo>
                        <a:pt x="96" y="215"/>
                        <a:pt x="99" y="214"/>
                        <a:pt x="102" y="214"/>
                      </a:cubicBezTo>
                      <a:cubicBezTo>
                        <a:pt x="116" y="210"/>
                        <a:pt x="130" y="206"/>
                        <a:pt x="144" y="202"/>
                      </a:cubicBezTo>
                      <a:cubicBezTo>
                        <a:pt x="151" y="200"/>
                        <a:pt x="158" y="198"/>
                        <a:pt x="165" y="197"/>
                      </a:cubicBezTo>
                      <a:cubicBezTo>
                        <a:pt x="185" y="192"/>
                        <a:pt x="205" y="187"/>
                        <a:pt x="223" y="178"/>
                      </a:cubicBezTo>
                      <a:cubicBezTo>
                        <a:pt x="228" y="176"/>
                        <a:pt x="234" y="175"/>
                        <a:pt x="239" y="173"/>
                      </a:cubicBezTo>
                      <a:cubicBezTo>
                        <a:pt x="242" y="172"/>
                        <a:pt x="244" y="171"/>
                        <a:pt x="247" y="170"/>
                      </a:cubicBezTo>
                      <a:cubicBezTo>
                        <a:pt x="250" y="168"/>
                        <a:pt x="253" y="167"/>
                        <a:pt x="256" y="165"/>
                      </a:cubicBezTo>
                      <a:cubicBezTo>
                        <a:pt x="258" y="164"/>
                        <a:pt x="260" y="163"/>
                        <a:pt x="262" y="162"/>
                      </a:cubicBezTo>
                      <a:cubicBezTo>
                        <a:pt x="263" y="161"/>
                        <a:pt x="264" y="161"/>
                        <a:pt x="265" y="160"/>
                      </a:cubicBezTo>
                      <a:cubicBezTo>
                        <a:pt x="275" y="157"/>
                        <a:pt x="285" y="153"/>
                        <a:pt x="295" y="150"/>
                      </a:cubicBezTo>
                      <a:cubicBezTo>
                        <a:pt x="306" y="146"/>
                        <a:pt x="317" y="143"/>
                        <a:pt x="328" y="139"/>
                      </a:cubicBezTo>
                      <a:cubicBezTo>
                        <a:pt x="329" y="139"/>
                        <a:pt x="331" y="139"/>
                        <a:pt x="332" y="138"/>
                      </a:cubicBezTo>
                      <a:cubicBezTo>
                        <a:pt x="337" y="134"/>
                        <a:pt x="343" y="134"/>
                        <a:pt x="348" y="132"/>
                      </a:cubicBezTo>
                      <a:cubicBezTo>
                        <a:pt x="359" y="128"/>
                        <a:pt x="369" y="125"/>
                        <a:pt x="379" y="120"/>
                      </a:cubicBezTo>
                      <a:cubicBezTo>
                        <a:pt x="385" y="118"/>
                        <a:pt x="391" y="117"/>
                        <a:pt x="397" y="115"/>
                      </a:cubicBezTo>
                      <a:cubicBezTo>
                        <a:pt x="406" y="113"/>
                        <a:pt x="415" y="111"/>
                        <a:pt x="424" y="107"/>
                      </a:cubicBezTo>
                      <a:cubicBezTo>
                        <a:pt x="432" y="104"/>
                        <a:pt x="442" y="102"/>
                        <a:pt x="451" y="100"/>
                      </a:cubicBezTo>
                      <a:cubicBezTo>
                        <a:pt x="458" y="98"/>
                        <a:pt x="465" y="95"/>
                        <a:pt x="473" y="93"/>
                      </a:cubicBezTo>
                      <a:cubicBezTo>
                        <a:pt x="484" y="90"/>
                        <a:pt x="495" y="87"/>
                        <a:pt x="507" y="83"/>
                      </a:cubicBezTo>
                      <a:cubicBezTo>
                        <a:pt x="523" y="78"/>
                        <a:pt x="538" y="74"/>
                        <a:pt x="554" y="69"/>
                      </a:cubicBezTo>
                      <a:cubicBezTo>
                        <a:pt x="563" y="65"/>
                        <a:pt x="572" y="62"/>
                        <a:pt x="582" y="58"/>
                      </a:cubicBezTo>
                      <a:cubicBezTo>
                        <a:pt x="587" y="56"/>
                        <a:pt x="593" y="55"/>
                        <a:pt x="598" y="53"/>
                      </a:cubicBezTo>
                      <a:cubicBezTo>
                        <a:pt x="604" y="51"/>
                        <a:pt x="610" y="50"/>
                        <a:pt x="615" y="48"/>
                      </a:cubicBezTo>
                      <a:cubicBezTo>
                        <a:pt x="623" y="46"/>
                        <a:pt x="631" y="44"/>
                        <a:pt x="638" y="42"/>
                      </a:cubicBezTo>
                      <a:cubicBezTo>
                        <a:pt x="646" y="39"/>
                        <a:pt x="654" y="37"/>
                        <a:pt x="662" y="34"/>
                      </a:cubicBezTo>
                      <a:cubicBezTo>
                        <a:pt x="675" y="30"/>
                        <a:pt x="688" y="25"/>
                        <a:pt x="701" y="21"/>
                      </a:cubicBezTo>
                      <a:cubicBezTo>
                        <a:pt x="712" y="17"/>
                        <a:pt x="722" y="14"/>
                        <a:pt x="732" y="9"/>
                      </a:cubicBezTo>
                      <a:cubicBezTo>
                        <a:pt x="732" y="9"/>
                        <a:pt x="733" y="8"/>
                        <a:pt x="733" y="8"/>
                      </a:cubicBezTo>
                      <a:cubicBezTo>
                        <a:pt x="740" y="7"/>
                        <a:pt x="747" y="4"/>
                        <a:pt x="754" y="1"/>
                      </a:cubicBezTo>
                      <a:cubicBezTo>
                        <a:pt x="756" y="0"/>
                        <a:pt x="758" y="0"/>
                        <a:pt x="759" y="1"/>
                      </a:cubicBezTo>
                      <a:cubicBezTo>
                        <a:pt x="766" y="3"/>
                        <a:pt x="772" y="5"/>
                        <a:pt x="778" y="7"/>
                      </a:cubicBezTo>
                      <a:cubicBezTo>
                        <a:pt x="782" y="8"/>
                        <a:pt x="785" y="10"/>
                        <a:pt x="789" y="11"/>
                      </a:cubicBezTo>
                      <a:cubicBezTo>
                        <a:pt x="802" y="16"/>
                        <a:pt x="816" y="18"/>
                        <a:pt x="829" y="23"/>
                      </a:cubicBezTo>
                      <a:cubicBezTo>
                        <a:pt x="837" y="26"/>
                        <a:pt x="846" y="27"/>
                        <a:pt x="855" y="29"/>
                      </a:cubicBezTo>
                      <a:cubicBezTo>
                        <a:pt x="863" y="31"/>
                        <a:pt x="871" y="32"/>
                        <a:pt x="878" y="36"/>
                      </a:cubicBezTo>
                      <a:cubicBezTo>
                        <a:pt x="884" y="39"/>
                        <a:pt x="891" y="41"/>
                        <a:pt x="897" y="44"/>
                      </a:cubicBezTo>
                      <a:cubicBezTo>
                        <a:pt x="905" y="47"/>
                        <a:pt x="913" y="50"/>
                        <a:pt x="921" y="53"/>
                      </a:cubicBezTo>
                      <a:cubicBezTo>
                        <a:pt x="933" y="57"/>
                        <a:pt x="946" y="59"/>
                        <a:pt x="958" y="63"/>
                      </a:cubicBezTo>
                      <a:cubicBezTo>
                        <a:pt x="962" y="64"/>
                        <a:pt x="966" y="65"/>
                        <a:pt x="970" y="66"/>
                      </a:cubicBezTo>
                      <a:cubicBezTo>
                        <a:pt x="987" y="71"/>
                        <a:pt x="1003" y="76"/>
                        <a:pt x="1020" y="81"/>
                      </a:cubicBezTo>
                      <a:cubicBezTo>
                        <a:pt x="1036" y="85"/>
                        <a:pt x="1051" y="90"/>
                        <a:pt x="1067" y="95"/>
                      </a:cubicBezTo>
                      <a:cubicBezTo>
                        <a:pt x="1076" y="97"/>
                        <a:pt x="1085" y="100"/>
                        <a:pt x="1094" y="103"/>
                      </a:cubicBezTo>
                      <a:cubicBezTo>
                        <a:pt x="1101" y="105"/>
                        <a:pt x="1107" y="106"/>
                        <a:pt x="1114" y="108"/>
                      </a:cubicBezTo>
                      <a:cubicBezTo>
                        <a:pt x="1126" y="112"/>
                        <a:pt x="1139" y="115"/>
                        <a:pt x="1152" y="118"/>
                      </a:cubicBezTo>
                      <a:cubicBezTo>
                        <a:pt x="1171" y="123"/>
                        <a:pt x="1191" y="129"/>
                        <a:pt x="1210" y="134"/>
                      </a:cubicBezTo>
                      <a:cubicBezTo>
                        <a:pt x="1221" y="137"/>
                        <a:pt x="1231" y="139"/>
                        <a:pt x="1241" y="142"/>
                      </a:cubicBezTo>
                      <a:cubicBezTo>
                        <a:pt x="1249" y="144"/>
                        <a:pt x="1256" y="147"/>
                        <a:pt x="1264" y="149"/>
                      </a:cubicBezTo>
                      <a:cubicBezTo>
                        <a:pt x="1273" y="152"/>
                        <a:pt x="1283" y="154"/>
                        <a:pt x="1292" y="157"/>
                      </a:cubicBezTo>
                      <a:cubicBezTo>
                        <a:pt x="1304" y="160"/>
                        <a:pt x="1317" y="163"/>
                        <a:pt x="1329" y="166"/>
                      </a:cubicBezTo>
                      <a:cubicBezTo>
                        <a:pt x="1339" y="169"/>
                        <a:pt x="1350" y="172"/>
                        <a:pt x="1361" y="174"/>
                      </a:cubicBezTo>
                      <a:cubicBezTo>
                        <a:pt x="1369" y="176"/>
                        <a:pt x="1376" y="178"/>
                        <a:pt x="1384" y="180"/>
                      </a:cubicBezTo>
                      <a:cubicBezTo>
                        <a:pt x="1391" y="182"/>
                        <a:pt x="1397" y="183"/>
                        <a:pt x="1404" y="185"/>
                      </a:cubicBezTo>
                      <a:cubicBezTo>
                        <a:pt x="1418" y="189"/>
                        <a:pt x="1432" y="191"/>
                        <a:pt x="1446" y="196"/>
                      </a:cubicBezTo>
                      <a:cubicBezTo>
                        <a:pt x="1456" y="200"/>
                        <a:pt x="1467" y="202"/>
                        <a:pt x="1477" y="204"/>
                      </a:cubicBezTo>
                      <a:cubicBezTo>
                        <a:pt x="1481" y="205"/>
                        <a:pt x="1485" y="207"/>
                        <a:pt x="1490" y="208"/>
                      </a:cubicBezTo>
                      <a:cubicBezTo>
                        <a:pt x="1509" y="213"/>
                        <a:pt x="1527" y="218"/>
                        <a:pt x="1546" y="223"/>
                      </a:cubicBezTo>
                      <a:cubicBezTo>
                        <a:pt x="1561" y="226"/>
                        <a:pt x="1575" y="229"/>
                        <a:pt x="1590" y="232"/>
                      </a:cubicBezTo>
                      <a:cubicBezTo>
                        <a:pt x="1595" y="233"/>
                        <a:pt x="1601" y="234"/>
                        <a:pt x="1606" y="236"/>
                      </a:cubicBezTo>
                      <a:cubicBezTo>
                        <a:pt x="1612" y="237"/>
                        <a:pt x="1614" y="243"/>
                        <a:pt x="1611" y="248"/>
                      </a:cubicBezTo>
                      <a:cubicBezTo>
                        <a:pt x="1608" y="249"/>
                        <a:pt x="1605" y="248"/>
                        <a:pt x="1602" y="246"/>
                      </a:cubicBezTo>
                      <a:cubicBezTo>
                        <a:pt x="1598" y="244"/>
                        <a:pt x="1595" y="244"/>
                        <a:pt x="1591" y="244"/>
                      </a:cubicBezTo>
                      <a:cubicBezTo>
                        <a:pt x="1586" y="244"/>
                        <a:pt x="1581" y="242"/>
                        <a:pt x="1577" y="242"/>
                      </a:cubicBezTo>
                      <a:cubicBezTo>
                        <a:pt x="1571" y="242"/>
                        <a:pt x="1567" y="237"/>
                        <a:pt x="1561" y="239"/>
                      </a:cubicBezTo>
                      <a:cubicBezTo>
                        <a:pt x="1561" y="239"/>
                        <a:pt x="1560" y="239"/>
                        <a:pt x="1560" y="239"/>
                      </a:cubicBezTo>
                      <a:cubicBezTo>
                        <a:pt x="1553" y="237"/>
                        <a:pt x="1547" y="235"/>
                        <a:pt x="1540" y="233"/>
                      </a:cubicBezTo>
                      <a:cubicBezTo>
                        <a:pt x="1539" y="233"/>
                        <a:pt x="1537" y="233"/>
                        <a:pt x="1536" y="232"/>
                      </a:cubicBezTo>
                      <a:cubicBezTo>
                        <a:pt x="1533" y="232"/>
                        <a:pt x="1530" y="231"/>
                        <a:pt x="1528" y="229"/>
                      </a:cubicBezTo>
                      <a:cubicBezTo>
                        <a:pt x="1527" y="229"/>
                        <a:pt x="1526" y="228"/>
                        <a:pt x="1525" y="228"/>
                      </a:cubicBezTo>
                      <a:cubicBezTo>
                        <a:pt x="1522" y="227"/>
                        <a:pt x="1519" y="228"/>
                        <a:pt x="1516" y="227"/>
                      </a:cubicBezTo>
                      <a:cubicBezTo>
                        <a:pt x="1514" y="226"/>
                        <a:pt x="1512" y="224"/>
                        <a:pt x="1508" y="225"/>
                      </a:cubicBezTo>
                      <a:cubicBezTo>
                        <a:pt x="1508" y="225"/>
                        <a:pt x="1507" y="224"/>
                        <a:pt x="1506" y="224"/>
                      </a:cubicBezTo>
                      <a:cubicBezTo>
                        <a:pt x="1503" y="223"/>
                        <a:pt x="1501" y="221"/>
                        <a:pt x="1498" y="221"/>
                      </a:cubicBezTo>
                      <a:cubicBezTo>
                        <a:pt x="1486" y="218"/>
                        <a:pt x="1475" y="214"/>
                        <a:pt x="1464" y="211"/>
                      </a:cubicBezTo>
                      <a:cubicBezTo>
                        <a:pt x="1458" y="209"/>
                        <a:pt x="1452" y="208"/>
                        <a:pt x="1445" y="207"/>
                      </a:cubicBezTo>
                      <a:cubicBezTo>
                        <a:pt x="1444" y="211"/>
                        <a:pt x="1445" y="216"/>
                        <a:pt x="1445" y="220"/>
                      </a:cubicBezTo>
                      <a:cubicBezTo>
                        <a:pt x="1445" y="230"/>
                        <a:pt x="1446" y="239"/>
                        <a:pt x="1446" y="249"/>
                      </a:cubicBezTo>
                      <a:cubicBezTo>
                        <a:pt x="1446" y="271"/>
                        <a:pt x="1447" y="293"/>
                        <a:pt x="1447" y="314"/>
                      </a:cubicBezTo>
                      <a:cubicBezTo>
                        <a:pt x="1447" y="326"/>
                        <a:pt x="1446" y="337"/>
                        <a:pt x="1446" y="348"/>
                      </a:cubicBezTo>
                      <a:cubicBezTo>
                        <a:pt x="1446" y="356"/>
                        <a:pt x="1446" y="364"/>
                        <a:pt x="1446" y="371"/>
                      </a:cubicBezTo>
                      <a:cubicBezTo>
                        <a:pt x="1446" y="382"/>
                        <a:pt x="1446" y="392"/>
                        <a:pt x="1446" y="403"/>
                      </a:cubicBezTo>
                      <a:cubicBezTo>
                        <a:pt x="1446" y="416"/>
                        <a:pt x="1447" y="430"/>
                        <a:pt x="1448" y="444"/>
                      </a:cubicBezTo>
                      <a:cubicBezTo>
                        <a:pt x="1449" y="459"/>
                        <a:pt x="1449" y="474"/>
                        <a:pt x="1449" y="489"/>
                      </a:cubicBezTo>
                      <a:cubicBezTo>
                        <a:pt x="1449" y="506"/>
                        <a:pt x="1449" y="522"/>
                        <a:pt x="1449" y="539"/>
                      </a:cubicBezTo>
                      <a:cubicBezTo>
                        <a:pt x="1449" y="551"/>
                        <a:pt x="1448" y="563"/>
                        <a:pt x="1447" y="575"/>
                      </a:cubicBezTo>
                      <a:cubicBezTo>
                        <a:pt x="1447" y="590"/>
                        <a:pt x="1446" y="605"/>
                        <a:pt x="1445" y="620"/>
                      </a:cubicBezTo>
                      <a:cubicBezTo>
                        <a:pt x="1444" y="630"/>
                        <a:pt x="1444" y="641"/>
                        <a:pt x="1443" y="651"/>
                      </a:cubicBezTo>
                      <a:cubicBezTo>
                        <a:pt x="1442" y="663"/>
                        <a:pt x="1441" y="676"/>
                        <a:pt x="1440" y="688"/>
                      </a:cubicBezTo>
                      <a:cubicBezTo>
                        <a:pt x="1439" y="700"/>
                        <a:pt x="1439" y="712"/>
                        <a:pt x="1438" y="724"/>
                      </a:cubicBezTo>
                      <a:cubicBezTo>
                        <a:pt x="1437" y="737"/>
                        <a:pt x="1436" y="750"/>
                        <a:pt x="1435" y="763"/>
                      </a:cubicBezTo>
                      <a:cubicBezTo>
                        <a:pt x="1435" y="766"/>
                        <a:pt x="1434" y="768"/>
                        <a:pt x="1434" y="771"/>
                      </a:cubicBezTo>
                      <a:cubicBezTo>
                        <a:pt x="1433" y="774"/>
                        <a:pt x="1433" y="777"/>
                        <a:pt x="1432" y="781"/>
                      </a:cubicBezTo>
                      <a:cubicBezTo>
                        <a:pt x="1431" y="793"/>
                        <a:pt x="1430" y="806"/>
                        <a:pt x="1430" y="819"/>
                      </a:cubicBezTo>
                      <a:cubicBezTo>
                        <a:pt x="1429" y="823"/>
                        <a:pt x="1430" y="827"/>
                        <a:pt x="1430" y="831"/>
                      </a:cubicBezTo>
                      <a:cubicBezTo>
                        <a:pt x="1429" y="841"/>
                        <a:pt x="1429" y="850"/>
                        <a:pt x="1429" y="860"/>
                      </a:cubicBezTo>
                      <a:cubicBezTo>
                        <a:pt x="1429" y="871"/>
                        <a:pt x="1429" y="882"/>
                        <a:pt x="1428" y="893"/>
                      </a:cubicBezTo>
                      <a:cubicBezTo>
                        <a:pt x="1428" y="901"/>
                        <a:pt x="1427" y="908"/>
                        <a:pt x="1427" y="916"/>
                      </a:cubicBezTo>
                      <a:cubicBezTo>
                        <a:pt x="1427" y="928"/>
                        <a:pt x="1427" y="940"/>
                        <a:pt x="1427" y="953"/>
                      </a:cubicBezTo>
                      <a:cubicBezTo>
                        <a:pt x="1427" y="959"/>
                        <a:pt x="1426" y="965"/>
                        <a:pt x="1426" y="971"/>
                      </a:cubicBezTo>
                      <a:cubicBezTo>
                        <a:pt x="1426" y="981"/>
                        <a:pt x="1427" y="991"/>
                        <a:pt x="1427" y="1001"/>
                      </a:cubicBezTo>
                      <a:cubicBezTo>
                        <a:pt x="1427" y="1015"/>
                        <a:pt x="1427" y="1029"/>
                        <a:pt x="1427" y="1043"/>
                      </a:cubicBezTo>
                      <a:cubicBezTo>
                        <a:pt x="1427" y="1055"/>
                        <a:pt x="1427" y="1067"/>
                        <a:pt x="1427" y="1079"/>
                      </a:cubicBezTo>
                      <a:cubicBezTo>
                        <a:pt x="1427" y="1094"/>
                        <a:pt x="1426" y="1108"/>
                        <a:pt x="1426" y="1123"/>
                      </a:cubicBezTo>
                      <a:cubicBezTo>
                        <a:pt x="1426" y="1140"/>
                        <a:pt x="1426" y="1157"/>
                        <a:pt x="1426" y="1174"/>
                      </a:cubicBezTo>
                      <a:cubicBezTo>
                        <a:pt x="1426" y="1190"/>
                        <a:pt x="1425" y="1205"/>
                        <a:pt x="1425" y="1221"/>
                      </a:cubicBezTo>
                      <a:cubicBezTo>
                        <a:pt x="1425" y="1237"/>
                        <a:pt x="1425" y="1254"/>
                        <a:pt x="1425" y="1270"/>
                      </a:cubicBezTo>
                      <a:cubicBezTo>
                        <a:pt x="1425" y="1275"/>
                        <a:pt x="1426" y="1276"/>
                        <a:pt x="1430" y="1276"/>
                      </a:cubicBezTo>
                      <a:cubicBezTo>
                        <a:pt x="1446" y="1275"/>
                        <a:pt x="1462" y="1275"/>
                        <a:pt x="1477" y="1275"/>
                      </a:cubicBezTo>
                      <a:cubicBezTo>
                        <a:pt x="1490" y="1275"/>
                        <a:pt x="1503" y="1276"/>
                        <a:pt x="1516" y="1276"/>
                      </a:cubicBezTo>
                      <a:cubicBezTo>
                        <a:pt x="1518" y="1276"/>
                        <a:pt x="1520" y="1276"/>
                        <a:pt x="1522" y="1276"/>
                      </a:cubicBezTo>
                      <a:cubicBezTo>
                        <a:pt x="1544" y="1276"/>
                        <a:pt x="1565" y="1276"/>
                        <a:pt x="1587" y="1276"/>
                      </a:cubicBezTo>
                      <a:cubicBezTo>
                        <a:pt x="1597" y="1277"/>
                        <a:pt x="1608" y="1277"/>
                        <a:pt x="1618" y="1278"/>
                      </a:cubicBezTo>
                      <a:cubicBezTo>
                        <a:pt x="1625" y="1278"/>
                        <a:pt x="1631" y="1278"/>
                        <a:pt x="1638" y="1278"/>
                      </a:cubicBezTo>
                      <a:cubicBezTo>
                        <a:pt x="1642" y="1278"/>
                        <a:pt x="1646" y="1278"/>
                        <a:pt x="1651" y="1278"/>
                      </a:cubicBezTo>
                      <a:cubicBezTo>
                        <a:pt x="1652" y="1273"/>
                        <a:pt x="1654" y="1268"/>
                        <a:pt x="1655" y="1263"/>
                      </a:cubicBezTo>
                      <a:cubicBezTo>
                        <a:pt x="1659" y="1249"/>
                        <a:pt x="1662" y="1235"/>
                        <a:pt x="1666" y="1222"/>
                      </a:cubicBezTo>
                      <a:cubicBezTo>
                        <a:pt x="1668" y="1211"/>
                        <a:pt x="1670" y="1201"/>
                        <a:pt x="1673" y="1190"/>
                      </a:cubicBezTo>
                      <a:cubicBezTo>
                        <a:pt x="1674" y="1186"/>
                        <a:pt x="1675" y="1181"/>
                        <a:pt x="1676" y="1177"/>
                      </a:cubicBezTo>
                      <a:cubicBezTo>
                        <a:pt x="1679" y="1167"/>
                        <a:pt x="1681" y="1158"/>
                        <a:pt x="1683" y="1149"/>
                      </a:cubicBezTo>
                      <a:cubicBezTo>
                        <a:pt x="1686" y="1137"/>
                        <a:pt x="1688" y="1126"/>
                        <a:pt x="1690" y="1115"/>
                      </a:cubicBezTo>
                      <a:cubicBezTo>
                        <a:pt x="1691" y="1109"/>
                        <a:pt x="1692" y="1103"/>
                        <a:pt x="1694" y="1096"/>
                      </a:cubicBezTo>
                      <a:cubicBezTo>
                        <a:pt x="1694" y="1093"/>
                        <a:pt x="1695" y="1090"/>
                        <a:pt x="1695" y="1087"/>
                      </a:cubicBezTo>
                      <a:cubicBezTo>
                        <a:pt x="1697" y="1076"/>
                        <a:pt x="1701" y="1065"/>
                        <a:pt x="1701" y="1054"/>
                      </a:cubicBezTo>
                      <a:cubicBezTo>
                        <a:pt x="1702" y="1047"/>
                        <a:pt x="1704" y="1041"/>
                        <a:pt x="1705" y="1034"/>
                      </a:cubicBezTo>
                      <a:cubicBezTo>
                        <a:pt x="1705" y="1030"/>
                        <a:pt x="1706" y="1025"/>
                        <a:pt x="1707" y="1021"/>
                      </a:cubicBezTo>
                      <a:cubicBezTo>
                        <a:pt x="1708" y="1011"/>
                        <a:pt x="1710" y="1001"/>
                        <a:pt x="1714" y="991"/>
                      </a:cubicBezTo>
                      <a:cubicBezTo>
                        <a:pt x="1715" y="987"/>
                        <a:pt x="1716" y="982"/>
                        <a:pt x="1717" y="977"/>
                      </a:cubicBezTo>
                      <a:cubicBezTo>
                        <a:pt x="1718" y="972"/>
                        <a:pt x="1720" y="970"/>
                        <a:pt x="1725" y="972"/>
                      </a:cubicBezTo>
                      <a:cubicBezTo>
                        <a:pt x="1729" y="973"/>
                        <a:pt x="1733" y="973"/>
                        <a:pt x="1737" y="972"/>
                      </a:cubicBezTo>
                      <a:cubicBezTo>
                        <a:pt x="1739" y="972"/>
                        <a:pt x="1742" y="973"/>
                        <a:pt x="1744" y="973"/>
                      </a:cubicBezTo>
                      <a:cubicBezTo>
                        <a:pt x="1759" y="972"/>
                        <a:pt x="1773" y="973"/>
                        <a:pt x="1788" y="972"/>
                      </a:cubicBezTo>
                      <a:cubicBezTo>
                        <a:pt x="1799" y="971"/>
                        <a:pt x="1809" y="971"/>
                        <a:pt x="1820" y="971"/>
                      </a:cubicBezTo>
                      <a:cubicBezTo>
                        <a:pt x="1829" y="972"/>
                        <a:pt x="1837" y="971"/>
                        <a:pt x="1846" y="971"/>
                      </a:cubicBezTo>
                      <a:cubicBezTo>
                        <a:pt x="1852" y="970"/>
                        <a:pt x="1858" y="970"/>
                        <a:pt x="1865" y="970"/>
                      </a:cubicBezTo>
                      <a:cubicBezTo>
                        <a:pt x="1867" y="970"/>
                        <a:pt x="1870" y="970"/>
                        <a:pt x="1873" y="969"/>
                      </a:cubicBezTo>
                      <a:cubicBezTo>
                        <a:pt x="1874" y="968"/>
                        <a:pt x="1876" y="969"/>
                        <a:pt x="1877" y="970"/>
                      </a:cubicBezTo>
                      <a:cubicBezTo>
                        <a:pt x="1879" y="972"/>
                        <a:pt x="1881" y="974"/>
                        <a:pt x="1882" y="977"/>
                      </a:cubicBezTo>
                      <a:cubicBezTo>
                        <a:pt x="1885" y="982"/>
                        <a:pt x="1888" y="988"/>
                        <a:pt x="1893" y="992"/>
                      </a:cubicBezTo>
                      <a:cubicBezTo>
                        <a:pt x="1894" y="993"/>
                        <a:pt x="1894" y="994"/>
                        <a:pt x="1895" y="995"/>
                      </a:cubicBezTo>
                      <a:cubicBezTo>
                        <a:pt x="1896" y="997"/>
                        <a:pt x="1896" y="999"/>
                        <a:pt x="1897" y="1001"/>
                      </a:cubicBezTo>
                      <a:cubicBezTo>
                        <a:pt x="1901" y="1005"/>
                        <a:pt x="1901" y="1010"/>
                        <a:pt x="1904" y="1014"/>
                      </a:cubicBezTo>
                      <a:cubicBezTo>
                        <a:pt x="1908" y="1020"/>
                        <a:pt x="1910" y="1028"/>
                        <a:pt x="1915" y="1033"/>
                      </a:cubicBezTo>
                      <a:cubicBezTo>
                        <a:pt x="1916" y="1034"/>
                        <a:pt x="1916" y="1036"/>
                        <a:pt x="1916" y="1037"/>
                      </a:cubicBezTo>
                      <a:cubicBezTo>
                        <a:pt x="1917" y="1038"/>
                        <a:pt x="1917" y="1040"/>
                        <a:pt x="1918" y="1041"/>
                      </a:cubicBezTo>
                      <a:cubicBezTo>
                        <a:pt x="1921" y="1046"/>
                        <a:pt x="1924" y="1051"/>
                        <a:pt x="1927" y="1056"/>
                      </a:cubicBezTo>
                      <a:cubicBezTo>
                        <a:pt x="1927" y="1057"/>
                        <a:pt x="1928" y="1058"/>
                        <a:pt x="1928" y="1059"/>
                      </a:cubicBezTo>
                      <a:cubicBezTo>
                        <a:pt x="1930" y="1062"/>
                        <a:pt x="1932" y="1065"/>
                        <a:pt x="1934" y="1069"/>
                      </a:cubicBezTo>
                      <a:cubicBezTo>
                        <a:pt x="1936" y="1071"/>
                        <a:pt x="1937" y="1073"/>
                        <a:pt x="1938" y="1075"/>
                      </a:cubicBezTo>
                      <a:cubicBezTo>
                        <a:pt x="1940" y="1078"/>
                        <a:pt x="1942" y="1081"/>
                        <a:pt x="1943" y="1084"/>
                      </a:cubicBezTo>
                      <a:cubicBezTo>
                        <a:pt x="1944" y="1085"/>
                        <a:pt x="1944" y="1086"/>
                        <a:pt x="1944" y="1087"/>
                      </a:cubicBezTo>
                      <a:cubicBezTo>
                        <a:pt x="1946" y="1090"/>
                        <a:pt x="1947" y="1092"/>
                        <a:pt x="1949" y="1094"/>
                      </a:cubicBezTo>
                      <a:cubicBezTo>
                        <a:pt x="1950" y="1096"/>
                        <a:pt x="1952" y="1098"/>
                        <a:pt x="1953" y="1100"/>
                      </a:cubicBezTo>
                      <a:cubicBezTo>
                        <a:pt x="1956" y="1105"/>
                        <a:pt x="1960" y="1110"/>
                        <a:pt x="1961" y="1116"/>
                      </a:cubicBezTo>
                      <a:cubicBezTo>
                        <a:pt x="1962" y="1122"/>
                        <a:pt x="1967" y="1124"/>
                        <a:pt x="1969" y="1129"/>
                      </a:cubicBezTo>
                      <a:cubicBezTo>
                        <a:pt x="1970" y="1134"/>
                        <a:pt x="1975" y="1137"/>
                        <a:pt x="1978" y="1142"/>
                      </a:cubicBezTo>
                      <a:cubicBezTo>
                        <a:pt x="1979" y="1143"/>
                        <a:pt x="1979" y="1145"/>
                        <a:pt x="1980" y="1146"/>
                      </a:cubicBezTo>
                      <a:cubicBezTo>
                        <a:pt x="1983" y="1150"/>
                        <a:pt x="1985" y="1154"/>
                        <a:pt x="1988" y="1159"/>
                      </a:cubicBezTo>
                      <a:cubicBezTo>
                        <a:pt x="1989" y="1160"/>
                        <a:pt x="1990" y="1161"/>
                        <a:pt x="1991" y="1162"/>
                      </a:cubicBezTo>
                      <a:cubicBezTo>
                        <a:pt x="1993" y="1168"/>
                        <a:pt x="1997" y="1172"/>
                        <a:pt x="2001" y="1177"/>
                      </a:cubicBezTo>
                      <a:cubicBezTo>
                        <a:pt x="2006" y="1181"/>
                        <a:pt x="2010" y="1186"/>
                        <a:pt x="2014" y="1190"/>
                      </a:cubicBezTo>
                      <a:cubicBezTo>
                        <a:pt x="2024" y="1202"/>
                        <a:pt x="2036" y="1211"/>
                        <a:pt x="2050" y="1220"/>
                      </a:cubicBezTo>
                      <a:cubicBezTo>
                        <a:pt x="2056" y="1223"/>
                        <a:pt x="2063" y="1227"/>
                        <a:pt x="2069" y="1231"/>
                      </a:cubicBezTo>
                      <a:cubicBezTo>
                        <a:pt x="2071" y="1232"/>
                        <a:pt x="2073" y="1233"/>
                        <a:pt x="2074" y="1233"/>
                      </a:cubicBezTo>
                      <a:cubicBezTo>
                        <a:pt x="2088" y="1235"/>
                        <a:pt x="2102" y="1237"/>
                        <a:pt x="2116" y="1240"/>
                      </a:cubicBezTo>
                      <a:cubicBezTo>
                        <a:pt x="2125" y="1241"/>
                        <a:pt x="2133" y="1238"/>
                        <a:pt x="2142" y="1235"/>
                      </a:cubicBezTo>
                      <a:cubicBezTo>
                        <a:pt x="2144" y="1234"/>
                        <a:pt x="2145" y="1234"/>
                        <a:pt x="2147" y="1233"/>
                      </a:cubicBezTo>
                      <a:cubicBezTo>
                        <a:pt x="2148" y="1234"/>
                        <a:pt x="2149" y="1234"/>
                        <a:pt x="2149" y="1235"/>
                      </a:cubicBezTo>
                      <a:cubicBezTo>
                        <a:pt x="2150" y="1242"/>
                        <a:pt x="2151" y="1250"/>
                        <a:pt x="2152" y="1257"/>
                      </a:cubicBezTo>
                      <a:cubicBezTo>
                        <a:pt x="2152" y="1263"/>
                        <a:pt x="2153" y="1268"/>
                        <a:pt x="2154" y="1274"/>
                      </a:cubicBezTo>
                      <a:cubicBezTo>
                        <a:pt x="2154" y="1276"/>
                        <a:pt x="2154" y="1279"/>
                        <a:pt x="2154" y="1282"/>
                      </a:cubicBezTo>
                      <a:cubicBezTo>
                        <a:pt x="2159" y="1282"/>
                        <a:pt x="2164" y="1282"/>
                        <a:pt x="2169" y="1282"/>
                      </a:cubicBezTo>
                      <a:cubicBezTo>
                        <a:pt x="2173" y="1282"/>
                        <a:pt x="2178" y="1282"/>
                        <a:pt x="2182" y="1282"/>
                      </a:cubicBezTo>
                      <a:cubicBezTo>
                        <a:pt x="2201" y="1282"/>
                        <a:pt x="2220" y="1281"/>
                        <a:pt x="2239" y="1281"/>
                      </a:cubicBezTo>
                      <a:cubicBezTo>
                        <a:pt x="2250" y="1281"/>
                        <a:pt x="2261" y="1282"/>
                        <a:pt x="2272" y="1283"/>
                      </a:cubicBezTo>
                      <a:cubicBezTo>
                        <a:pt x="2287" y="1283"/>
                        <a:pt x="2301" y="1283"/>
                        <a:pt x="2315" y="1284"/>
                      </a:cubicBezTo>
                      <a:cubicBezTo>
                        <a:pt x="2330" y="1285"/>
                        <a:pt x="2344" y="1286"/>
                        <a:pt x="2358" y="1286"/>
                      </a:cubicBezTo>
                      <a:cubicBezTo>
                        <a:pt x="2369" y="1286"/>
                        <a:pt x="2379" y="1286"/>
                        <a:pt x="2390" y="1287"/>
                      </a:cubicBezTo>
                      <a:cubicBezTo>
                        <a:pt x="2401" y="1287"/>
                        <a:pt x="2413" y="1288"/>
                        <a:pt x="2424" y="1288"/>
                      </a:cubicBezTo>
                      <a:cubicBezTo>
                        <a:pt x="2435" y="1289"/>
                        <a:pt x="2445" y="1289"/>
                        <a:pt x="2455" y="1289"/>
                      </a:cubicBezTo>
                      <a:cubicBezTo>
                        <a:pt x="2475" y="1288"/>
                        <a:pt x="2495" y="1289"/>
                        <a:pt x="2515" y="1289"/>
                      </a:cubicBezTo>
                      <a:cubicBezTo>
                        <a:pt x="2532" y="1289"/>
                        <a:pt x="2548" y="1289"/>
                        <a:pt x="2565" y="1289"/>
                      </a:cubicBezTo>
                      <a:cubicBezTo>
                        <a:pt x="2566" y="1289"/>
                        <a:pt x="2567" y="1289"/>
                        <a:pt x="2568" y="1288"/>
                      </a:cubicBezTo>
                      <a:cubicBezTo>
                        <a:pt x="2568" y="1287"/>
                        <a:pt x="2569" y="1285"/>
                        <a:pt x="2568" y="1284"/>
                      </a:cubicBezTo>
                      <a:cubicBezTo>
                        <a:pt x="2567" y="1277"/>
                        <a:pt x="2568" y="1271"/>
                        <a:pt x="2569" y="1264"/>
                      </a:cubicBezTo>
                      <a:cubicBezTo>
                        <a:pt x="2571" y="1256"/>
                        <a:pt x="2570" y="1249"/>
                        <a:pt x="2569" y="1241"/>
                      </a:cubicBezTo>
                      <a:cubicBezTo>
                        <a:pt x="2569" y="1236"/>
                        <a:pt x="2568" y="1231"/>
                        <a:pt x="2569" y="1225"/>
                      </a:cubicBezTo>
                      <a:cubicBezTo>
                        <a:pt x="2569" y="1220"/>
                        <a:pt x="2570" y="1215"/>
                        <a:pt x="2571" y="1209"/>
                      </a:cubicBezTo>
                      <a:cubicBezTo>
                        <a:pt x="2572" y="1204"/>
                        <a:pt x="2573" y="1199"/>
                        <a:pt x="2574" y="1193"/>
                      </a:cubicBezTo>
                      <a:cubicBezTo>
                        <a:pt x="2570" y="1192"/>
                        <a:pt x="2566" y="1192"/>
                        <a:pt x="2563" y="1191"/>
                      </a:cubicBezTo>
                      <a:cubicBezTo>
                        <a:pt x="2556" y="1189"/>
                        <a:pt x="2550" y="1188"/>
                        <a:pt x="2544" y="1186"/>
                      </a:cubicBezTo>
                      <a:cubicBezTo>
                        <a:pt x="2533" y="1184"/>
                        <a:pt x="2523" y="1183"/>
                        <a:pt x="2513" y="1181"/>
                      </a:cubicBezTo>
                      <a:cubicBezTo>
                        <a:pt x="2504" y="1180"/>
                        <a:pt x="2495" y="1179"/>
                        <a:pt x="2487" y="1177"/>
                      </a:cubicBezTo>
                      <a:cubicBezTo>
                        <a:pt x="2476" y="1174"/>
                        <a:pt x="2465" y="1171"/>
                        <a:pt x="2454" y="1169"/>
                      </a:cubicBezTo>
                      <a:cubicBezTo>
                        <a:pt x="2435" y="1165"/>
                        <a:pt x="2416" y="1160"/>
                        <a:pt x="2397" y="1158"/>
                      </a:cubicBezTo>
                      <a:cubicBezTo>
                        <a:pt x="2394" y="1158"/>
                        <a:pt x="2390" y="1157"/>
                        <a:pt x="2386" y="1157"/>
                      </a:cubicBezTo>
                      <a:cubicBezTo>
                        <a:pt x="2385" y="1157"/>
                        <a:pt x="2384" y="1159"/>
                        <a:pt x="2383" y="1159"/>
                      </a:cubicBezTo>
                      <a:cubicBezTo>
                        <a:pt x="2381" y="1160"/>
                        <a:pt x="2378" y="1160"/>
                        <a:pt x="2377" y="1157"/>
                      </a:cubicBezTo>
                      <a:cubicBezTo>
                        <a:pt x="2377" y="1155"/>
                        <a:pt x="2375" y="1154"/>
                        <a:pt x="2373" y="1154"/>
                      </a:cubicBezTo>
                      <a:cubicBezTo>
                        <a:pt x="2359" y="1151"/>
                        <a:pt x="2345" y="1147"/>
                        <a:pt x="2332" y="1145"/>
                      </a:cubicBezTo>
                      <a:cubicBezTo>
                        <a:pt x="2320" y="1143"/>
                        <a:pt x="2309" y="1139"/>
                        <a:pt x="2298" y="1137"/>
                      </a:cubicBezTo>
                      <a:cubicBezTo>
                        <a:pt x="2292" y="1136"/>
                        <a:pt x="2286" y="1135"/>
                        <a:pt x="2280" y="1134"/>
                      </a:cubicBezTo>
                      <a:cubicBezTo>
                        <a:pt x="2276" y="1133"/>
                        <a:pt x="2275" y="1131"/>
                        <a:pt x="2275" y="1127"/>
                      </a:cubicBezTo>
                      <a:cubicBezTo>
                        <a:pt x="2278" y="1118"/>
                        <a:pt x="2280" y="1108"/>
                        <a:pt x="2283" y="1098"/>
                      </a:cubicBezTo>
                      <a:cubicBezTo>
                        <a:pt x="2283" y="1096"/>
                        <a:pt x="2284" y="1095"/>
                        <a:pt x="2285" y="1093"/>
                      </a:cubicBezTo>
                      <a:cubicBezTo>
                        <a:pt x="2286" y="1090"/>
                        <a:pt x="2289" y="1090"/>
                        <a:pt x="2292" y="1091"/>
                      </a:cubicBezTo>
                      <a:cubicBezTo>
                        <a:pt x="2294" y="1091"/>
                        <a:pt x="2296" y="1092"/>
                        <a:pt x="2298" y="1093"/>
                      </a:cubicBezTo>
                      <a:cubicBezTo>
                        <a:pt x="2308" y="1095"/>
                        <a:pt x="2319" y="1096"/>
                        <a:pt x="2329" y="1099"/>
                      </a:cubicBezTo>
                      <a:cubicBezTo>
                        <a:pt x="2335" y="1101"/>
                        <a:pt x="2341" y="1102"/>
                        <a:pt x="2347" y="1103"/>
                      </a:cubicBezTo>
                      <a:cubicBezTo>
                        <a:pt x="2355" y="1104"/>
                        <a:pt x="2363" y="1105"/>
                        <a:pt x="2371" y="1107"/>
                      </a:cubicBezTo>
                      <a:cubicBezTo>
                        <a:pt x="2374" y="1107"/>
                        <a:pt x="2378" y="1108"/>
                        <a:pt x="2382" y="1108"/>
                      </a:cubicBezTo>
                      <a:cubicBezTo>
                        <a:pt x="2384" y="1109"/>
                        <a:pt x="2387" y="1109"/>
                        <a:pt x="2389" y="1110"/>
                      </a:cubicBezTo>
                      <a:cubicBezTo>
                        <a:pt x="2390" y="1111"/>
                        <a:pt x="2392" y="1113"/>
                        <a:pt x="2392" y="1114"/>
                      </a:cubicBezTo>
                      <a:cubicBezTo>
                        <a:pt x="2393" y="1116"/>
                        <a:pt x="2392" y="1117"/>
                        <a:pt x="2394" y="1118"/>
                      </a:cubicBezTo>
                      <a:cubicBezTo>
                        <a:pt x="2395" y="1118"/>
                        <a:pt x="2395" y="1121"/>
                        <a:pt x="2394" y="1122"/>
                      </a:cubicBezTo>
                      <a:cubicBezTo>
                        <a:pt x="2392" y="1130"/>
                        <a:pt x="2390" y="1138"/>
                        <a:pt x="2387" y="1146"/>
                      </a:cubicBezTo>
                      <a:cubicBezTo>
                        <a:pt x="2387" y="1146"/>
                        <a:pt x="2387" y="1147"/>
                        <a:pt x="2386" y="1149"/>
                      </a:cubicBezTo>
                      <a:cubicBezTo>
                        <a:pt x="2390" y="1150"/>
                        <a:pt x="2394" y="1151"/>
                        <a:pt x="2398" y="1152"/>
                      </a:cubicBezTo>
                      <a:cubicBezTo>
                        <a:pt x="2412" y="1154"/>
                        <a:pt x="2427" y="1156"/>
                        <a:pt x="2441" y="1160"/>
                      </a:cubicBezTo>
                      <a:cubicBezTo>
                        <a:pt x="2446" y="1162"/>
                        <a:pt x="2452" y="1162"/>
                        <a:pt x="2457" y="1163"/>
                      </a:cubicBezTo>
                      <a:cubicBezTo>
                        <a:pt x="2462" y="1164"/>
                        <a:pt x="2467" y="1166"/>
                        <a:pt x="2472" y="1167"/>
                      </a:cubicBezTo>
                      <a:cubicBezTo>
                        <a:pt x="2479" y="1169"/>
                        <a:pt x="2487" y="1170"/>
                        <a:pt x="2494" y="1172"/>
                      </a:cubicBezTo>
                      <a:cubicBezTo>
                        <a:pt x="2508" y="1174"/>
                        <a:pt x="2521" y="1176"/>
                        <a:pt x="2535" y="1178"/>
                      </a:cubicBezTo>
                      <a:cubicBezTo>
                        <a:pt x="2545" y="1180"/>
                        <a:pt x="2555" y="1182"/>
                        <a:pt x="2565" y="1184"/>
                      </a:cubicBezTo>
                      <a:cubicBezTo>
                        <a:pt x="2570" y="1185"/>
                        <a:pt x="2574" y="1185"/>
                        <a:pt x="2579" y="1186"/>
                      </a:cubicBezTo>
                      <a:cubicBezTo>
                        <a:pt x="2586" y="1187"/>
                        <a:pt x="2592" y="1189"/>
                        <a:pt x="2599" y="1190"/>
                      </a:cubicBezTo>
                      <a:cubicBezTo>
                        <a:pt x="2612" y="1193"/>
                        <a:pt x="2625" y="1196"/>
                        <a:pt x="2638" y="1198"/>
                      </a:cubicBezTo>
                      <a:cubicBezTo>
                        <a:pt x="2650" y="1201"/>
                        <a:pt x="2661" y="1204"/>
                        <a:pt x="2673" y="1205"/>
                      </a:cubicBezTo>
                      <a:cubicBezTo>
                        <a:pt x="2691" y="1207"/>
                        <a:pt x="2707" y="1213"/>
                        <a:pt x="2725" y="1216"/>
                      </a:cubicBezTo>
                      <a:cubicBezTo>
                        <a:pt x="2731" y="1217"/>
                        <a:pt x="2738" y="1220"/>
                        <a:pt x="2744" y="1220"/>
                      </a:cubicBezTo>
                      <a:cubicBezTo>
                        <a:pt x="2756" y="1222"/>
                        <a:pt x="2766" y="1226"/>
                        <a:pt x="2777" y="1228"/>
                      </a:cubicBezTo>
                      <a:cubicBezTo>
                        <a:pt x="2789" y="1230"/>
                        <a:pt x="2801" y="1233"/>
                        <a:pt x="2812" y="1236"/>
                      </a:cubicBezTo>
                      <a:cubicBezTo>
                        <a:pt x="2814" y="1236"/>
                        <a:pt x="2816" y="1236"/>
                        <a:pt x="2818" y="1237"/>
                      </a:cubicBezTo>
                      <a:cubicBezTo>
                        <a:pt x="2822" y="1228"/>
                        <a:pt x="2825" y="1219"/>
                        <a:pt x="2827" y="1210"/>
                      </a:cubicBezTo>
                      <a:cubicBezTo>
                        <a:pt x="2828" y="1206"/>
                        <a:pt x="2832" y="1204"/>
                        <a:pt x="2836" y="1207"/>
                      </a:cubicBezTo>
                      <a:cubicBezTo>
                        <a:pt x="2843" y="1211"/>
                        <a:pt x="2851" y="1213"/>
                        <a:pt x="2859" y="1213"/>
                      </a:cubicBezTo>
                      <a:cubicBezTo>
                        <a:pt x="2877" y="1214"/>
                        <a:pt x="2894" y="1219"/>
                        <a:pt x="2910" y="1226"/>
                      </a:cubicBezTo>
                      <a:cubicBezTo>
                        <a:pt x="2914" y="1227"/>
                        <a:pt x="2918" y="1229"/>
                        <a:pt x="2922" y="1230"/>
                      </a:cubicBezTo>
                      <a:cubicBezTo>
                        <a:pt x="2926" y="1232"/>
                        <a:pt x="2927" y="1233"/>
                        <a:pt x="2926" y="1238"/>
                      </a:cubicBezTo>
                      <a:cubicBezTo>
                        <a:pt x="2924" y="1244"/>
                        <a:pt x="2922" y="1249"/>
                        <a:pt x="2920" y="1255"/>
                      </a:cubicBezTo>
                      <a:cubicBezTo>
                        <a:pt x="2918" y="1260"/>
                        <a:pt x="2916" y="1265"/>
                        <a:pt x="2913" y="1270"/>
                      </a:cubicBezTo>
                      <a:cubicBezTo>
                        <a:pt x="2912" y="1274"/>
                        <a:pt x="2909" y="1274"/>
                        <a:pt x="2906" y="1272"/>
                      </a:cubicBezTo>
                      <a:cubicBezTo>
                        <a:pt x="2901" y="1269"/>
                        <a:pt x="2897" y="1267"/>
                        <a:pt x="2893" y="1264"/>
                      </a:cubicBezTo>
                      <a:cubicBezTo>
                        <a:pt x="2887" y="1260"/>
                        <a:pt x="2881" y="1260"/>
                        <a:pt x="2874" y="1259"/>
                      </a:cubicBezTo>
                      <a:cubicBezTo>
                        <a:pt x="2869" y="1258"/>
                        <a:pt x="2865" y="1257"/>
                        <a:pt x="2860" y="1256"/>
                      </a:cubicBezTo>
                      <a:cubicBezTo>
                        <a:pt x="2849" y="1254"/>
                        <a:pt x="2839" y="1251"/>
                        <a:pt x="2829" y="1248"/>
                      </a:cubicBezTo>
                      <a:cubicBezTo>
                        <a:pt x="2817" y="1245"/>
                        <a:pt x="2805" y="1242"/>
                        <a:pt x="2793" y="1240"/>
                      </a:cubicBezTo>
                      <a:cubicBezTo>
                        <a:pt x="2783" y="1237"/>
                        <a:pt x="2773" y="1235"/>
                        <a:pt x="2763" y="1232"/>
                      </a:cubicBezTo>
                      <a:cubicBezTo>
                        <a:pt x="2754" y="1230"/>
                        <a:pt x="2746" y="1228"/>
                        <a:pt x="2737" y="1227"/>
                      </a:cubicBezTo>
                      <a:cubicBezTo>
                        <a:pt x="2734" y="1226"/>
                        <a:pt x="2730" y="1225"/>
                        <a:pt x="2727" y="1225"/>
                      </a:cubicBezTo>
                      <a:cubicBezTo>
                        <a:pt x="2710" y="1221"/>
                        <a:pt x="2692" y="1215"/>
                        <a:pt x="2675" y="1213"/>
                      </a:cubicBezTo>
                      <a:cubicBezTo>
                        <a:pt x="2658" y="1210"/>
                        <a:pt x="2642" y="1206"/>
                        <a:pt x="2626" y="1203"/>
                      </a:cubicBezTo>
                      <a:cubicBezTo>
                        <a:pt x="2621" y="1203"/>
                        <a:pt x="2617" y="1202"/>
                        <a:pt x="2613" y="1201"/>
                      </a:cubicBezTo>
                      <a:cubicBezTo>
                        <a:pt x="2609" y="1206"/>
                        <a:pt x="2609" y="1212"/>
                        <a:pt x="2608" y="1217"/>
                      </a:cubicBezTo>
                      <a:cubicBezTo>
                        <a:pt x="2607" y="1228"/>
                        <a:pt x="2605" y="1239"/>
                        <a:pt x="2604" y="1250"/>
                      </a:cubicBezTo>
                      <a:cubicBezTo>
                        <a:pt x="2603" y="1263"/>
                        <a:pt x="2600" y="1275"/>
                        <a:pt x="2602" y="1288"/>
                      </a:cubicBezTo>
                      <a:cubicBezTo>
                        <a:pt x="2606" y="1289"/>
                        <a:pt x="2610" y="1289"/>
                        <a:pt x="2615" y="1290"/>
                      </a:cubicBezTo>
                      <a:cubicBezTo>
                        <a:pt x="2629" y="1290"/>
                        <a:pt x="2643" y="1290"/>
                        <a:pt x="2657" y="1290"/>
                      </a:cubicBezTo>
                      <a:cubicBezTo>
                        <a:pt x="2666" y="1290"/>
                        <a:pt x="2675" y="1291"/>
                        <a:pt x="2684" y="1291"/>
                      </a:cubicBezTo>
                      <a:cubicBezTo>
                        <a:pt x="2697" y="1290"/>
                        <a:pt x="2710" y="1292"/>
                        <a:pt x="2723" y="1292"/>
                      </a:cubicBezTo>
                      <a:cubicBezTo>
                        <a:pt x="2739" y="1292"/>
                        <a:pt x="2755" y="1292"/>
                        <a:pt x="2771" y="1292"/>
                      </a:cubicBezTo>
                      <a:cubicBezTo>
                        <a:pt x="2777" y="1292"/>
                        <a:pt x="2783" y="1292"/>
                        <a:pt x="2790" y="1292"/>
                      </a:cubicBezTo>
                      <a:cubicBezTo>
                        <a:pt x="2809" y="1291"/>
                        <a:pt x="2827" y="1292"/>
                        <a:pt x="2846" y="1291"/>
                      </a:cubicBezTo>
                      <a:cubicBezTo>
                        <a:pt x="2857" y="1291"/>
                        <a:pt x="2869" y="1289"/>
                        <a:pt x="2880" y="1288"/>
                      </a:cubicBezTo>
                      <a:cubicBezTo>
                        <a:pt x="2887" y="1287"/>
                        <a:pt x="2893" y="1288"/>
                        <a:pt x="2900" y="1288"/>
                      </a:cubicBezTo>
                      <a:cubicBezTo>
                        <a:pt x="2906" y="1287"/>
                        <a:pt x="2913" y="1287"/>
                        <a:pt x="2919" y="1287"/>
                      </a:cubicBezTo>
                      <a:cubicBezTo>
                        <a:pt x="2923" y="1287"/>
                        <a:pt x="2926" y="1290"/>
                        <a:pt x="2925" y="1294"/>
                      </a:cubicBezTo>
                      <a:cubicBezTo>
                        <a:pt x="2925" y="1297"/>
                        <a:pt x="2924" y="1299"/>
                        <a:pt x="2920" y="1299"/>
                      </a:cubicBezTo>
                      <a:cubicBezTo>
                        <a:pt x="2912" y="1299"/>
                        <a:pt x="2903" y="1298"/>
                        <a:pt x="2895" y="1298"/>
                      </a:cubicBezTo>
                      <a:cubicBezTo>
                        <a:pt x="2892" y="1298"/>
                        <a:pt x="2889" y="1297"/>
                        <a:pt x="2886" y="1298"/>
                      </a:cubicBezTo>
                      <a:cubicBezTo>
                        <a:pt x="2878" y="1299"/>
                        <a:pt x="2870" y="1299"/>
                        <a:pt x="2862" y="1300"/>
                      </a:cubicBezTo>
                      <a:cubicBezTo>
                        <a:pt x="2855" y="1302"/>
                        <a:pt x="2847" y="1300"/>
                        <a:pt x="2840" y="1301"/>
                      </a:cubicBezTo>
                      <a:cubicBezTo>
                        <a:pt x="2834" y="1302"/>
                        <a:pt x="2827" y="1301"/>
                        <a:pt x="2820" y="1303"/>
                      </a:cubicBezTo>
                      <a:cubicBezTo>
                        <a:pt x="2819" y="1303"/>
                        <a:pt x="2818" y="1303"/>
                        <a:pt x="2817" y="1303"/>
                      </a:cubicBezTo>
                      <a:cubicBezTo>
                        <a:pt x="2812" y="1303"/>
                        <a:pt x="2806" y="1303"/>
                        <a:pt x="2801" y="1303"/>
                      </a:cubicBezTo>
                      <a:cubicBezTo>
                        <a:pt x="2798" y="1303"/>
                        <a:pt x="2795" y="1304"/>
                        <a:pt x="2792" y="1303"/>
                      </a:cubicBezTo>
                      <a:cubicBezTo>
                        <a:pt x="2783" y="1301"/>
                        <a:pt x="2773" y="1302"/>
                        <a:pt x="2764" y="1302"/>
                      </a:cubicBezTo>
                      <a:cubicBezTo>
                        <a:pt x="2753" y="1302"/>
                        <a:pt x="2743" y="1302"/>
                        <a:pt x="2732" y="1301"/>
                      </a:cubicBezTo>
                      <a:cubicBezTo>
                        <a:pt x="2721" y="1301"/>
                        <a:pt x="2710" y="1302"/>
                        <a:pt x="2699" y="1301"/>
                      </a:cubicBezTo>
                      <a:cubicBezTo>
                        <a:pt x="2693" y="1301"/>
                        <a:pt x="2688" y="1301"/>
                        <a:pt x="2682" y="1300"/>
                      </a:cubicBezTo>
                      <a:cubicBezTo>
                        <a:pt x="2680" y="1300"/>
                        <a:pt x="2677" y="1300"/>
                        <a:pt x="2675" y="1300"/>
                      </a:cubicBezTo>
                      <a:cubicBezTo>
                        <a:pt x="2666" y="1301"/>
                        <a:pt x="2657" y="1300"/>
                        <a:pt x="2649" y="1299"/>
                      </a:cubicBezTo>
                      <a:cubicBezTo>
                        <a:pt x="2647" y="1299"/>
                        <a:pt x="2645" y="1299"/>
                        <a:pt x="2643" y="1299"/>
                      </a:cubicBezTo>
                      <a:cubicBezTo>
                        <a:pt x="2632" y="1300"/>
                        <a:pt x="2622" y="1298"/>
                        <a:pt x="2611" y="1299"/>
                      </a:cubicBezTo>
                      <a:cubicBezTo>
                        <a:pt x="2608" y="1299"/>
                        <a:pt x="2606" y="1299"/>
                        <a:pt x="2603" y="1300"/>
                      </a:cubicBezTo>
                      <a:cubicBezTo>
                        <a:pt x="2599" y="1300"/>
                        <a:pt x="2595" y="1299"/>
                        <a:pt x="2591" y="1299"/>
                      </a:cubicBezTo>
                      <a:cubicBezTo>
                        <a:pt x="2580" y="1300"/>
                        <a:pt x="2569" y="1298"/>
                        <a:pt x="2558" y="1300"/>
                      </a:cubicBezTo>
                      <a:cubicBezTo>
                        <a:pt x="2556" y="1300"/>
                        <a:pt x="2553" y="1299"/>
                        <a:pt x="2550" y="1299"/>
                      </a:cubicBezTo>
                      <a:cubicBezTo>
                        <a:pt x="2546" y="1299"/>
                        <a:pt x="2542" y="1300"/>
                        <a:pt x="2537" y="1300"/>
                      </a:cubicBezTo>
                      <a:cubicBezTo>
                        <a:pt x="2531" y="1300"/>
                        <a:pt x="2524" y="1300"/>
                        <a:pt x="2517" y="1300"/>
                      </a:cubicBezTo>
                      <a:cubicBezTo>
                        <a:pt x="2510" y="1299"/>
                        <a:pt x="2502" y="1300"/>
                        <a:pt x="2495" y="1300"/>
                      </a:cubicBezTo>
                      <a:cubicBezTo>
                        <a:pt x="2489" y="1299"/>
                        <a:pt x="2483" y="1299"/>
                        <a:pt x="2477" y="1299"/>
                      </a:cubicBezTo>
                      <a:cubicBezTo>
                        <a:pt x="2468" y="1299"/>
                        <a:pt x="2458" y="1299"/>
                        <a:pt x="2449" y="1298"/>
                      </a:cubicBezTo>
                      <a:cubicBezTo>
                        <a:pt x="2444" y="1298"/>
                        <a:pt x="2440" y="1298"/>
                        <a:pt x="2435" y="1298"/>
                      </a:cubicBezTo>
                      <a:cubicBezTo>
                        <a:pt x="2428" y="1298"/>
                        <a:pt x="2421" y="1299"/>
                        <a:pt x="2414" y="1299"/>
                      </a:cubicBezTo>
                      <a:cubicBezTo>
                        <a:pt x="2411" y="1299"/>
                        <a:pt x="2408" y="1298"/>
                        <a:pt x="2406" y="1298"/>
                      </a:cubicBezTo>
                      <a:cubicBezTo>
                        <a:pt x="2396" y="1298"/>
                        <a:pt x="2387" y="1298"/>
                        <a:pt x="2377" y="1297"/>
                      </a:cubicBezTo>
                      <a:cubicBezTo>
                        <a:pt x="2374" y="1297"/>
                        <a:pt x="2370" y="1297"/>
                        <a:pt x="2367" y="1297"/>
                      </a:cubicBezTo>
                      <a:cubicBezTo>
                        <a:pt x="2363" y="1297"/>
                        <a:pt x="2358" y="1296"/>
                        <a:pt x="2354" y="1296"/>
                      </a:cubicBezTo>
                      <a:cubicBezTo>
                        <a:pt x="2345" y="1297"/>
                        <a:pt x="2337" y="1296"/>
                        <a:pt x="2328" y="1295"/>
                      </a:cubicBezTo>
                      <a:cubicBezTo>
                        <a:pt x="2324" y="1294"/>
                        <a:pt x="2319" y="1294"/>
                        <a:pt x="2314" y="1294"/>
                      </a:cubicBezTo>
                      <a:cubicBezTo>
                        <a:pt x="2307" y="1296"/>
                        <a:pt x="2301" y="1295"/>
                        <a:pt x="2294" y="1294"/>
                      </a:cubicBezTo>
                      <a:cubicBezTo>
                        <a:pt x="2286" y="1294"/>
                        <a:pt x="2278" y="1293"/>
                        <a:pt x="2270" y="1292"/>
                      </a:cubicBezTo>
                      <a:cubicBezTo>
                        <a:pt x="2261" y="1292"/>
                        <a:pt x="2253" y="1291"/>
                        <a:pt x="2244" y="1291"/>
                      </a:cubicBezTo>
                      <a:cubicBezTo>
                        <a:pt x="2240" y="1291"/>
                        <a:pt x="2236" y="1291"/>
                        <a:pt x="2232" y="1293"/>
                      </a:cubicBezTo>
                      <a:cubicBezTo>
                        <a:pt x="2230" y="1293"/>
                        <a:pt x="2230" y="1291"/>
                        <a:pt x="2228" y="1291"/>
                      </a:cubicBezTo>
                      <a:cubicBezTo>
                        <a:pt x="2223" y="1291"/>
                        <a:pt x="2217" y="1290"/>
                        <a:pt x="2212" y="1291"/>
                      </a:cubicBezTo>
                      <a:cubicBezTo>
                        <a:pt x="2206" y="1292"/>
                        <a:pt x="2199" y="1292"/>
                        <a:pt x="2193" y="1292"/>
                      </a:cubicBezTo>
                      <a:cubicBezTo>
                        <a:pt x="2185" y="1292"/>
                        <a:pt x="2177" y="1291"/>
                        <a:pt x="2168" y="1293"/>
                      </a:cubicBezTo>
                      <a:cubicBezTo>
                        <a:pt x="2157" y="1295"/>
                        <a:pt x="2145" y="1292"/>
                        <a:pt x="2133" y="1292"/>
                      </a:cubicBezTo>
                      <a:cubicBezTo>
                        <a:pt x="2123" y="1293"/>
                        <a:pt x="2113" y="1293"/>
                        <a:pt x="2103" y="1294"/>
                      </a:cubicBezTo>
                      <a:cubicBezTo>
                        <a:pt x="2100" y="1294"/>
                        <a:pt x="2096" y="1293"/>
                        <a:pt x="2092" y="1293"/>
                      </a:cubicBezTo>
                      <a:cubicBezTo>
                        <a:pt x="2081" y="1293"/>
                        <a:pt x="2071" y="1293"/>
                        <a:pt x="2060" y="1294"/>
                      </a:cubicBezTo>
                      <a:cubicBezTo>
                        <a:pt x="2053" y="1295"/>
                        <a:pt x="2046" y="1294"/>
                        <a:pt x="2038" y="1294"/>
                      </a:cubicBezTo>
                      <a:cubicBezTo>
                        <a:pt x="2033" y="1295"/>
                        <a:pt x="2027" y="1294"/>
                        <a:pt x="2021" y="1294"/>
                      </a:cubicBezTo>
                      <a:cubicBezTo>
                        <a:pt x="2004" y="1294"/>
                        <a:pt x="1988" y="1293"/>
                        <a:pt x="1971" y="1295"/>
                      </a:cubicBezTo>
                      <a:cubicBezTo>
                        <a:pt x="1965" y="1296"/>
                        <a:pt x="1959" y="1295"/>
                        <a:pt x="1952" y="1295"/>
                      </a:cubicBezTo>
                      <a:cubicBezTo>
                        <a:pt x="1943" y="1293"/>
                        <a:pt x="1933" y="1294"/>
                        <a:pt x="1923" y="1294"/>
                      </a:cubicBezTo>
                      <a:cubicBezTo>
                        <a:pt x="1919" y="1294"/>
                        <a:pt x="1914" y="1295"/>
                        <a:pt x="1910" y="1295"/>
                      </a:cubicBezTo>
                      <a:cubicBezTo>
                        <a:pt x="1902" y="1295"/>
                        <a:pt x="1893" y="1295"/>
                        <a:pt x="1885" y="1295"/>
                      </a:cubicBezTo>
                      <a:cubicBezTo>
                        <a:pt x="1874" y="1295"/>
                        <a:pt x="1862" y="1296"/>
                        <a:pt x="1851" y="1296"/>
                      </a:cubicBezTo>
                      <a:cubicBezTo>
                        <a:pt x="1847" y="1296"/>
                        <a:pt x="1843" y="1295"/>
                        <a:pt x="1839" y="1295"/>
                      </a:cubicBezTo>
                      <a:cubicBezTo>
                        <a:pt x="1826" y="1296"/>
                        <a:pt x="1813" y="1295"/>
                        <a:pt x="1799" y="1295"/>
                      </a:cubicBezTo>
                      <a:cubicBezTo>
                        <a:pt x="1789" y="1295"/>
                        <a:pt x="1778" y="1294"/>
                        <a:pt x="1767" y="1294"/>
                      </a:cubicBezTo>
                      <a:cubicBezTo>
                        <a:pt x="1758" y="1293"/>
                        <a:pt x="1749" y="1293"/>
                        <a:pt x="1740" y="1293"/>
                      </a:cubicBezTo>
                      <a:cubicBezTo>
                        <a:pt x="1732" y="1292"/>
                        <a:pt x="1724" y="1292"/>
                        <a:pt x="1716" y="1291"/>
                      </a:cubicBezTo>
                      <a:cubicBezTo>
                        <a:pt x="1713" y="1291"/>
                        <a:pt x="1711" y="1294"/>
                        <a:pt x="1708" y="1293"/>
                      </a:cubicBezTo>
                      <a:cubicBezTo>
                        <a:pt x="1701" y="1292"/>
                        <a:pt x="1694" y="1291"/>
                        <a:pt x="1686" y="1290"/>
                      </a:cubicBezTo>
                      <a:cubicBezTo>
                        <a:pt x="1680" y="1290"/>
                        <a:pt x="1675" y="1289"/>
                        <a:pt x="1669" y="1289"/>
                      </a:cubicBezTo>
                      <a:cubicBezTo>
                        <a:pt x="1659" y="1289"/>
                        <a:pt x="1649" y="1289"/>
                        <a:pt x="1639" y="1288"/>
                      </a:cubicBezTo>
                      <a:cubicBezTo>
                        <a:pt x="1627" y="1288"/>
                        <a:pt x="1615" y="1288"/>
                        <a:pt x="1603" y="1288"/>
                      </a:cubicBezTo>
                      <a:cubicBezTo>
                        <a:pt x="1601" y="1288"/>
                        <a:pt x="1600" y="1288"/>
                        <a:pt x="1599" y="1288"/>
                      </a:cubicBezTo>
                      <a:cubicBezTo>
                        <a:pt x="1597" y="1288"/>
                        <a:pt x="1594" y="1288"/>
                        <a:pt x="1592" y="1288"/>
                      </a:cubicBezTo>
                      <a:cubicBezTo>
                        <a:pt x="1588" y="1288"/>
                        <a:pt x="1584" y="1288"/>
                        <a:pt x="1580" y="1288"/>
                      </a:cubicBezTo>
                      <a:cubicBezTo>
                        <a:pt x="1567" y="1287"/>
                        <a:pt x="1555" y="1286"/>
                        <a:pt x="1542" y="1286"/>
                      </a:cubicBezTo>
                      <a:cubicBezTo>
                        <a:pt x="1530" y="1286"/>
                        <a:pt x="1518" y="1286"/>
                        <a:pt x="1506" y="1286"/>
                      </a:cubicBezTo>
                      <a:cubicBezTo>
                        <a:pt x="1497" y="1285"/>
                        <a:pt x="1489" y="1286"/>
                        <a:pt x="1481" y="1287"/>
                      </a:cubicBezTo>
                      <a:cubicBezTo>
                        <a:pt x="1476" y="1287"/>
                        <a:pt x="1471" y="1287"/>
                        <a:pt x="1465" y="1287"/>
                      </a:cubicBezTo>
                      <a:cubicBezTo>
                        <a:pt x="1453" y="1287"/>
                        <a:pt x="1440" y="1286"/>
                        <a:pt x="1427" y="1286"/>
                      </a:cubicBezTo>
                      <a:cubicBezTo>
                        <a:pt x="1423" y="1286"/>
                        <a:pt x="1418" y="1287"/>
                        <a:pt x="1414" y="1287"/>
                      </a:cubicBezTo>
                      <a:cubicBezTo>
                        <a:pt x="1412" y="1287"/>
                        <a:pt x="1411" y="1288"/>
                        <a:pt x="1410" y="1287"/>
                      </a:cubicBezTo>
                      <a:cubicBezTo>
                        <a:pt x="1401" y="1284"/>
                        <a:pt x="1392" y="1287"/>
                        <a:pt x="1384" y="1286"/>
                      </a:cubicBezTo>
                      <a:cubicBezTo>
                        <a:pt x="1378" y="1285"/>
                        <a:pt x="1373" y="1285"/>
                        <a:pt x="1368" y="1285"/>
                      </a:cubicBezTo>
                      <a:cubicBezTo>
                        <a:pt x="1359" y="1285"/>
                        <a:pt x="1350" y="1286"/>
                        <a:pt x="1340" y="1285"/>
                      </a:cubicBezTo>
                      <a:cubicBezTo>
                        <a:pt x="1327" y="1284"/>
                        <a:pt x="1314" y="1286"/>
                        <a:pt x="1301" y="1285"/>
                      </a:cubicBezTo>
                      <a:cubicBezTo>
                        <a:pt x="1296" y="1285"/>
                        <a:pt x="1292" y="1285"/>
                        <a:pt x="1287" y="1285"/>
                      </a:cubicBezTo>
                      <a:cubicBezTo>
                        <a:pt x="1287" y="1285"/>
                        <a:pt x="1287" y="1285"/>
                        <a:pt x="1287" y="1285"/>
                      </a:cubicBezTo>
                      <a:cubicBezTo>
                        <a:pt x="1275" y="1287"/>
                        <a:pt x="1263" y="1284"/>
                        <a:pt x="1251" y="1285"/>
                      </a:cubicBezTo>
                      <a:cubicBezTo>
                        <a:pt x="1243" y="1285"/>
                        <a:pt x="1235" y="1286"/>
                        <a:pt x="1227" y="1286"/>
                      </a:cubicBezTo>
                      <a:cubicBezTo>
                        <a:pt x="1221" y="1286"/>
                        <a:pt x="1214" y="1286"/>
                        <a:pt x="1207" y="1285"/>
                      </a:cubicBezTo>
                      <a:cubicBezTo>
                        <a:pt x="1203" y="1285"/>
                        <a:pt x="1199" y="1286"/>
                        <a:pt x="1195" y="1286"/>
                      </a:cubicBezTo>
                      <a:cubicBezTo>
                        <a:pt x="1185" y="1286"/>
                        <a:pt x="1176" y="1286"/>
                        <a:pt x="1166" y="1285"/>
                      </a:cubicBezTo>
                      <a:cubicBezTo>
                        <a:pt x="1164" y="1285"/>
                        <a:pt x="1162" y="1286"/>
                        <a:pt x="1159" y="1286"/>
                      </a:cubicBezTo>
                      <a:cubicBezTo>
                        <a:pt x="1155" y="1286"/>
                        <a:pt x="1151" y="1286"/>
                        <a:pt x="1148" y="1286"/>
                      </a:cubicBezTo>
                      <a:cubicBezTo>
                        <a:pt x="1141" y="1286"/>
                        <a:pt x="1134" y="1286"/>
                        <a:pt x="1127" y="1286"/>
                      </a:cubicBezTo>
                      <a:cubicBezTo>
                        <a:pt x="1121" y="1286"/>
                        <a:pt x="1116" y="1286"/>
                        <a:pt x="1110" y="1286"/>
                      </a:cubicBezTo>
                      <a:cubicBezTo>
                        <a:pt x="1101" y="1286"/>
                        <a:pt x="1092" y="1287"/>
                        <a:pt x="1083" y="1287"/>
                      </a:cubicBezTo>
                      <a:cubicBezTo>
                        <a:pt x="1077" y="1287"/>
                        <a:pt x="1072" y="1287"/>
                        <a:pt x="1066" y="1287"/>
                      </a:cubicBezTo>
                      <a:cubicBezTo>
                        <a:pt x="1064" y="1287"/>
                        <a:pt x="1062" y="1287"/>
                        <a:pt x="1060" y="1287"/>
                      </a:cubicBezTo>
                      <a:cubicBezTo>
                        <a:pt x="1058" y="1287"/>
                        <a:pt x="1056" y="1288"/>
                        <a:pt x="1054" y="1288"/>
                      </a:cubicBezTo>
                      <a:cubicBezTo>
                        <a:pt x="1048" y="1288"/>
                        <a:pt x="1041" y="1288"/>
                        <a:pt x="1035" y="1288"/>
                      </a:cubicBezTo>
                      <a:cubicBezTo>
                        <a:pt x="1029" y="1287"/>
                        <a:pt x="1024" y="1287"/>
                        <a:pt x="1018" y="1287"/>
                      </a:cubicBezTo>
                      <a:cubicBezTo>
                        <a:pt x="1008" y="1288"/>
                        <a:pt x="999" y="1287"/>
                        <a:pt x="989" y="1289"/>
                      </a:cubicBezTo>
                      <a:cubicBezTo>
                        <a:pt x="987" y="1290"/>
                        <a:pt x="983" y="1288"/>
                        <a:pt x="981" y="1288"/>
                      </a:cubicBezTo>
                      <a:cubicBezTo>
                        <a:pt x="971" y="1289"/>
                        <a:pt x="962" y="1289"/>
                        <a:pt x="953" y="1289"/>
                      </a:cubicBezTo>
                      <a:cubicBezTo>
                        <a:pt x="943" y="1290"/>
                        <a:pt x="932" y="1290"/>
                        <a:pt x="921" y="1290"/>
                      </a:cubicBezTo>
                      <a:cubicBezTo>
                        <a:pt x="911" y="1291"/>
                        <a:pt x="900" y="1291"/>
                        <a:pt x="890" y="1292"/>
                      </a:cubicBezTo>
                      <a:cubicBezTo>
                        <a:pt x="885" y="1292"/>
                        <a:pt x="880" y="1292"/>
                        <a:pt x="875" y="1293"/>
                      </a:cubicBezTo>
                      <a:cubicBezTo>
                        <a:pt x="869" y="1293"/>
                        <a:pt x="863" y="1294"/>
                        <a:pt x="857" y="1294"/>
                      </a:cubicBezTo>
                      <a:cubicBezTo>
                        <a:pt x="845" y="1294"/>
                        <a:pt x="833" y="1295"/>
                        <a:pt x="821" y="1295"/>
                      </a:cubicBezTo>
                      <a:cubicBezTo>
                        <a:pt x="805" y="1296"/>
                        <a:pt x="788" y="1297"/>
                        <a:pt x="772" y="1298"/>
                      </a:cubicBezTo>
                      <a:cubicBezTo>
                        <a:pt x="764" y="1298"/>
                        <a:pt x="757" y="1297"/>
                        <a:pt x="749" y="1297"/>
                      </a:cubicBezTo>
                      <a:cubicBezTo>
                        <a:pt x="740" y="1298"/>
                        <a:pt x="730" y="1298"/>
                        <a:pt x="721" y="1298"/>
                      </a:cubicBezTo>
                      <a:cubicBezTo>
                        <a:pt x="708" y="1299"/>
                        <a:pt x="696" y="1299"/>
                        <a:pt x="683" y="1299"/>
                      </a:cubicBezTo>
                      <a:cubicBezTo>
                        <a:pt x="680" y="1299"/>
                        <a:pt x="676" y="1298"/>
                        <a:pt x="673" y="1298"/>
                      </a:cubicBezTo>
                      <a:cubicBezTo>
                        <a:pt x="667" y="1299"/>
                        <a:pt x="661" y="1299"/>
                        <a:pt x="655" y="1299"/>
                      </a:cubicBezTo>
                      <a:cubicBezTo>
                        <a:pt x="648" y="1299"/>
                        <a:pt x="642" y="1299"/>
                        <a:pt x="635" y="1298"/>
                      </a:cubicBezTo>
                      <a:cubicBezTo>
                        <a:pt x="623" y="1298"/>
                        <a:pt x="612" y="1297"/>
                        <a:pt x="601" y="1298"/>
                      </a:cubicBezTo>
                      <a:cubicBezTo>
                        <a:pt x="595" y="1299"/>
                        <a:pt x="589" y="1298"/>
                        <a:pt x="583" y="1298"/>
                      </a:cubicBezTo>
                      <a:cubicBezTo>
                        <a:pt x="576" y="1298"/>
                        <a:pt x="568" y="1298"/>
                        <a:pt x="561" y="1299"/>
                      </a:cubicBezTo>
                      <a:cubicBezTo>
                        <a:pt x="560" y="1299"/>
                        <a:pt x="559" y="1298"/>
                        <a:pt x="558" y="1298"/>
                      </a:cubicBezTo>
                      <a:cubicBezTo>
                        <a:pt x="546" y="1298"/>
                        <a:pt x="534" y="1298"/>
                        <a:pt x="523" y="1297"/>
                      </a:cubicBezTo>
                      <a:cubicBezTo>
                        <a:pt x="517" y="1297"/>
                        <a:pt x="512" y="1296"/>
                        <a:pt x="506" y="1296"/>
                      </a:cubicBezTo>
                      <a:cubicBezTo>
                        <a:pt x="501" y="1296"/>
                        <a:pt x="496" y="1296"/>
                        <a:pt x="491" y="1296"/>
                      </a:cubicBezTo>
                      <a:cubicBezTo>
                        <a:pt x="474" y="1296"/>
                        <a:pt x="456" y="1295"/>
                        <a:pt x="438" y="1295"/>
                      </a:cubicBezTo>
                      <a:cubicBezTo>
                        <a:pt x="424" y="1295"/>
                        <a:pt x="409" y="1296"/>
                        <a:pt x="394" y="1296"/>
                      </a:cubicBezTo>
                      <a:cubicBezTo>
                        <a:pt x="373" y="1297"/>
                        <a:pt x="352" y="1297"/>
                        <a:pt x="331" y="1297"/>
                      </a:cubicBezTo>
                      <a:cubicBezTo>
                        <a:pt x="319" y="1297"/>
                        <a:pt x="308" y="1299"/>
                        <a:pt x="296" y="1298"/>
                      </a:cubicBezTo>
                      <a:cubicBezTo>
                        <a:pt x="284" y="1298"/>
                        <a:pt x="273" y="1299"/>
                        <a:pt x="261" y="1299"/>
                      </a:cubicBezTo>
                      <a:cubicBezTo>
                        <a:pt x="257" y="1299"/>
                        <a:pt x="253" y="1300"/>
                        <a:pt x="249" y="1300"/>
                      </a:cubicBezTo>
                      <a:cubicBezTo>
                        <a:pt x="237" y="1301"/>
                        <a:pt x="225" y="1301"/>
                        <a:pt x="212" y="1301"/>
                      </a:cubicBezTo>
                      <a:cubicBezTo>
                        <a:pt x="206" y="1301"/>
                        <a:pt x="199" y="1302"/>
                        <a:pt x="192" y="1302"/>
                      </a:cubicBezTo>
                      <a:cubicBezTo>
                        <a:pt x="184" y="1303"/>
                        <a:pt x="176" y="1304"/>
                        <a:pt x="168" y="1304"/>
                      </a:cubicBezTo>
                      <a:cubicBezTo>
                        <a:pt x="162" y="1304"/>
                        <a:pt x="155" y="1304"/>
                        <a:pt x="149" y="1304"/>
                      </a:cubicBezTo>
                      <a:close/>
                      <a:moveTo>
                        <a:pt x="644" y="1288"/>
                      </a:moveTo>
                      <a:cubicBezTo>
                        <a:pt x="646" y="1281"/>
                        <a:pt x="645" y="1275"/>
                        <a:pt x="644" y="1268"/>
                      </a:cubicBezTo>
                      <a:cubicBezTo>
                        <a:pt x="644" y="1250"/>
                        <a:pt x="643" y="1231"/>
                        <a:pt x="643" y="1213"/>
                      </a:cubicBezTo>
                      <a:cubicBezTo>
                        <a:pt x="643" y="1198"/>
                        <a:pt x="643" y="1183"/>
                        <a:pt x="643" y="1168"/>
                      </a:cubicBezTo>
                      <a:cubicBezTo>
                        <a:pt x="643" y="1155"/>
                        <a:pt x="643" y="1142"/>
                        <a:pt x="643" y="1128"/>
                      </a:cubicBezTo>
                      <a:cubicBezTo>
                        <a:pt x="643" y="1122"/>
                        <a:pt x="643" y="1115"/>
                        <a:pt x="643" y="1109"/>
                      </a:cubicBezTo>
                      <a:cubicBezTo>
                        <a:pt x="642" y="1102"/>
                        <a:pt x="644" y="1096"/>
                        <a:pt x="640" y="1090"/>
                      </a:cubicBezTo>
                      <a:cubicBezTo>
                        <a:pt x="642" y="1085"/>
                        <a:pt x="639" y="1081"/>
                        <a:pt x="639" y="1077"/>
                      </a:cubicBezTo>
                      <a:cubicBezTo>
                        <a:pt x="639" y="1064"/>
                        <a:pt x="639" y="1052"/>
                        <a:pt x="639" y="1039"/>
                      </a:cubicBezTo>
                      <a:cubicBezTo>
                        <a:pt x="639" y="1037"/>
                        <a:pt x="638" y="1035"/>
                        <a:pt x="639" y="1032"/>
                      </a:cubicBezTo>
                      <a:cubicBezTo>
                        <a:pt x="640" y="1020"/>
                        <a:pt x="640" y="1007"/>
                        <a:pt x="641" y="994"/>
                      </a:cubicBezTo>
                      <a:cubicBezTo>
                        <a:pt x="643" y="981"/>
                        <a:pt x="642" y="968"/>
                        <a:pt x="643" y="954"/>
                      </a:cubicBezTo>
                      <a:cubicBezTo>
                        <a:pt x="643" y="949"/>
                        <a:pt x="641" y="943"/>
                        <a:pt x="641" y="937"/>
                      </a:cubicBezTo>
                      <a:cubicBezTo>
                        <a:pt x="642" y="919"/>
                        <a:pt x="642" y="901"/>
                        <a:pt x="643" y="883"/>
                      </a:cubicBezTo>
                      <a:cubicBezTo>
                        <a:pt x="643" y="866"/>
                        <a:pt x="644" y="849"/>
                        <a:pt x="644" y="832"/>
                      </a:cubicBezTo>
                      <a:cubicBezTo>
                        <a:pt x="645" y="828"/>
                        <a:pt x="645" y="827"/>
                        <a:pt x="649" y="827"/>
                      </a:cubicBezTo>
                      <a:cubicBezTo>
                        <a:pt x="655" y="826"/>
                        <a:pt x="661" y="826"/>
                        <a:pt x="666" y="826"/>
                      </a:cubicBezTo>
                      <a:cubicBezTo>
                        <a:pt x="672" y="826"/>
                        <a:pt x="679" y="826"/>
                        <a:pt x="685" y="826"/>
                      </a:cubicBezTo>
                      <a:cubicBezTo>
                        <a:pt x="693" y="825"/>
                        <a:pt x="702" y="825"/>
                        <a:pt x="711" y="825"/>
                      </a:cubicBezTo>
                      <a:cubicBezTo>
                        <a:pt x="717" y="825"/>
                        <a:pt x="723" y="825"/>
                        <a:pt x="729" y="825"/>
                      </a:cubicBezTo>
                      <a:cubicBezTo>
                        <a:pt x="738" y="825"/>
                        <a:pt x="748" y="825"/>
                        <a:pt x="758" y="825"/>
                      </a:cubicBezTo>
                      <a:cubicBezTo>
                        <a:pt x="774" y="825"/>
                        <a:pt x="789" y="825"/>
                        <a:pt x="805" y="825"/>
                      </a:cubicBezTo>
                      <a:cubicBezTo>
                        <a:pt x="812" y="825"/>
                        <a:pt x="820" y="823"/>
                        <a:pt x="828" y="825"/>
                      </a:cubicBezTo>
                      <a:cubicBezTo>
                        <a:pt x="829" y="825"/>
                        <a:pt x="829" y="825"/>
                        <a:pt x="830" y="825"/>
                      </a:cubicBezTo>
                      <a:cubicBezTo>
                        <a:pt x="836" y="825"/>
                        <a:pt x="842" y="825"/>
                        <a:pt x="848" y="825"/>
                      </a:cubicBezTo>
                      <a:cubicBezTo>
                        <a:pt x="857" y="825"/>
                        <a:pt x="866" y="825"/>
                        <a:pt x="875" y="825"/>
                      </a:cubicBezTo>
                      <a:cubicBezTo>
                        <a:pt x="880" y="825"/>
                        <a:pt x="884" y="825"/>
                        <a:pt x="889" y="825"/>
                      </a:cubicBezTo>
                      <a:cubicBezTo>
                        <a:pt x="895" y="826"/>
                        <a:pt x="901" y="826"/>
                        <a:pt x="907" y="826"/>
                      </a:cubicBezTo>
                      <a:cubicBezTo>
                        <a:pt x="916" y="826"/>
                        <a:pt x="925" y="825"/>
                        <a:pt x="933" y="825"/>
                      </a:cubicBezTo>
                      <a:cubicBezTo>
                        <a:pt x="941" y="825"/>
                        <a:pt x="950" y="824"/>
                        <a:pt x="958" y="824"/>
                      </a:cubicBezTo>
                      <a:cubicBezTo>
                        <a:pt x="964" y="824"/>
                        <a:pt x="971" y="822"/>
                        <a:pt x="976" y="826"/>
                      </a:cubicBezTo>
                      <a:cubicBezTo>
                        <a:pt x="979" y="825"/>
                        <a:pt x="981" y="824"/>
                        <a:pt x="983" y="824"/>
                      </a:cubicBezTo>
                      <a:cubicBezTo>
                        <a:pt x="986" y="825"/>
                        <a:pt x="989" y="827"/>
                        <a:pt x="992" y="828"/>
                      </a:cubicBezTo>
                      <a:cubicBezTo>
                        <a:pt x="991" y="829"/>
                        <a:pt x="991" y="830"/>
                        <a:pt x="990" y="830"/>
                      </a:cubicBezTo>
                      <a:cubicBezTo>
                        <a:pt x="987" y="832"/>
                        <a:pt x="987" y="836"/>
                        <a:pt x="987" y="839"/>
                      </a:cubicBezTo>
                      <a:cubicBezTo>
                        <a:pt x="988" y="849"/>
                        <a:pt x="988" y="858"/>
                        <a:pt x="989" y="868"/>
                      </a:cubicBezTo>
                      <a:cubicBezTo>
                        <a:pt x="989" y="876"/>
                        <a:pt x="990" y="885"/>
                        <a:pt x="990" y="893"/>
                      </a:cubicBezTo>
                      <a:cubicBezTo>
                        <a:pt x="990" y="896"/>
                        <a:pt x="991" y="899"/>
                        <a:pt x="991" y="902"/>
                      </a:cubicBezTo>
                      <a:cubicBezTo>
                        <a:pt x="991" y="906"/>
                        <a:pt x="991" y="910"/>
                        <a:pt x="991" y="914"/>
                      </a:cubicBezTo>
                      <a:cubicBezTo>
                        <a:pt x="991" y="918"/>
                        <a:pt x="991" y="922"/>
                        <a:pt x="991" y="927"/>
                      </a:cubicBezTo>
                      <a:cubicBezTo>
                        <a:pt x="991" y="934"/>
                        <a:pt x="990" y="941"/>
                        <a:pt x="990" y="948"/>
                      </a:cubicBezTo>
                      <a:cubicBezTo>
                        <a:pt x="990" y="962"/>
                        <a:pt x="988" y="976"/>
                        <a:pt x="989" y="990"/>
                      </a:cubicBezTo>
                      <a:cubicBezTo>
                        <a:pt x="990" y="1007"/>
                        <a:pt x="990" y="1025"/>
                        <a:pt x="990" y="1042"/>
                      </a:cubicBezTo>
                      <a:cubicBezTo>
                        <a:pt x="991" y="1058"/>
                        <a:pt x="991" y="1075"/>
                        <a:pt x="991" y="1091"/>
                      </a:cubicBezTo>
                      <a:cubicBezTo>
                        <a:pt x="991" y="1110"/>
                        <a:pt x="992" y="1128"/>
                        <a:pt x="992" y="1146"/>
                      </a:cubicBezTo>
                      <a:cubicBezTo>
                        <a:pt x="992" y="1148"/>
                        <a:pt x="992" y="1150"/>
                        <a:pt x="992" y="1151"/>
                      </a:cubicBezTo>
                      <a:cubicBezTo>
                        <a:pt x="993" y="1162"/>
                        <a:pt x="993" y="1173"/>
                        <a:pt x="993" y="1184"/>
                      </a:cubicBezTo>
                      <a:cubicBezTo>
                        <a:pt x="993" y="1192"/>
                        <a:pt x="992" y="1201"/>
                        <a:pt x="992" y="1209"/>
                      </a:cubicBezTo>
                      <a:cubicBezTo>
                        <a:pt x="992" y="1228"/>
                        <a:pt x="991" y="1247"/>
                        <a:pt x="991" y="1266"/>
                      </a:cubicBezTo>
                      <a:cubicBezTo>
                        <a:pt x="991" y="1269"/>
                        <a:pt x="991" y="1273"/>
                        <a:pt x="991" y="1277"/>
                      </a:cubicBezTo>
                      <a:cubicBezTo>
                        <a:pt x="993" y="1277"/>
                        <a:pt x="994" y="1278"/>
                        <a:pt x="996" y="1278"/>
                      </a:cubicBezTo>
                      <a:cubicBezTo>
                        <a:pt x="1011" y="1278"/>
                        <a:pt x="1026" y="1278"/>
                        <a:pt x="1041" y="1277"/>
                      </a:cubicBezTo>
                      <a:cubicBezTo>
                        <a:pt x="1068" y="1277"/>
                        <a:pt x="1095" y="1276"/>
                        <a:pt x="1122" y="1276"/>
                      </a:cubicBezTo>
                      <a:cubicBezTo>
                        <a:pt x="1133" y="1275"/>
                        <a:pt x="1143" y="1275"/>
                        <a:pt x="1154" y="1275"/>
                      </a:cubicBezTo>
                      <a:cubicBezTo>
                        <a:pt x="1168" y="1275"/>
                        <a:pt x="1183" y="1275"/>
                        <a:pt x="1197" y="1275"/>
                      </a:cubicBezTo>
                      <a:cubicBezTo>
                        <a:pt x="1206" y="1275"/>
                        <a:pt x="1215" y="1275"/>
                        <a:pt x="1224" y="1275"/>
                      </a:cubicBezTo>
                      <a:cubicBezTo>
                        <a:pt x="1234" y="1275"/>
                        <a:pt x="1244" y="1275"/>
                        <a:pt x="1254" y="1274"/>
                      </a:cubicBezTo>
                      <a:cubicBezTo>
                        <a:pt x="1263" y="1274"/>
                        <a:pt x="1271" y="1274"/>
                        <a:pt x="1280" y="1274"/>
                      </a:cubicBezTo>
                      <a:cubicBezTo>
                        <a:pt x="1294" y="1275"/>
                        <a:pt x="1308" y="1275"/>
                        <a:pt x="1322" y="1275"/>
                      </a:cubicBezTo>
                      <a:cubicBezTo>
                        <a:pt x="1329" y="1275"/>
                        <a:pt x="1336" y="1275"/>
                        <a:pt x="1342" y="1275"/>
                      </a:cubicBezTo>
                      <a:cubicBezTo>
                        <a:pt x="1352" y="1275"/>
                        <a:pt x="1361" y="1275"/>
                        <a:pt x="1370" y="1275"/>
                      </a:cubicBezTo>
                      <a:cubicBezTo>
                        <a:pt x="1376" y="1275"/>
                        <a:pt x="1382" y="1274"/>
                        <a:pt x="1388" y="1275"/>
                      </a:cubicBezTo>
                      <a:cubicBezTo>
                        <a:pt x="1395" y="1275"/>
                        <a:pt x="1402" y="1275"/>
                        <a:pt x="1408" y="1275"/>
                      </a:cubicBezTo>
                      <a:cubicBezTo>
                        <a:pt x="1410" y="1275"/>
                        <a:pt x="1411" y="1275"/>
                        <a:pt x="1412" y="1275"/>
                      </a:cubicBezTo>
                      <a:cubicBezTo>
                        <a:pt x="1413" y="1271"/>
                        <a:pt x="1414" y="1268"/>
                        <a:pt x="1414" y="1265"/>
                      </a:cubicBezTo>
                      <a:cubicBezTo>
                        <a:pt x="1415" y="1250"/>
                        <a:pt x="1415" y="1236"/>
                        <a:pt x="1416" y="1222"/>
                      </a:cubicBezTo>
                      <a:cubicBezTo>
                        <a:pt x="1416" y="1204"/>
                        <a:pt x="1417" y="1186"/>
                        <a:pt x="1417" y="1168"/>
                      </a:cubicBezTo>
                      <a:cubicBezTo>
                        <a:pt x="1417" y="1164"/>
                        <a:pt x="1417" y="1160"/>
                        <a:pt x="1417" y="1156"/>
                      </a:cubicBezTo>
                      <a:cubicBezTo>
                        <a:pt x="1418" y="1148"/>
                        <a:pt x="1418" y="1139"/>
                        <a:pt x="1418" y="1131"/>
                      </a:cubicBezTo>
                      <a:cubicBezTo>
                        <a:pt x="1418" y="1117"/>
                        <a:pt x="1418" y="1103"/>
                        <a:pt x="1418" y="1088"/>
                      </a:cubicBezTo>
                      <a:cubicBezTo>
                        <a:pt x="1418" y="1077"/>
                        <a:pt x="1418" y="1065"/>
                        <a:pt x="1418" y="1054"/>
                      </a:cubicBezTo>
                      <a:cubicBezTo>
                        <a:pt x="1418" y="1038"/>
                        <a:pt x="1417" y="1023"/>
                        <a:pt x="1417" y="1007"/>
                      </a:cubicBezTo>
                      <a:cubicBezTo>
                        <a:pt x="1417" y="987"/>
                        <a:pt x="1418" y="966"/>
                        <a:pt x="1419" y="945"/>
                      </a:cubicBezTo>
                      <a:cubicBezTo>
                        <a:pt x="1419" y="932"/>
                        <a:pt x="1419" y="920"/>
                        <a:pt x="1419" y="907"/>
                      </a:cubicBezTo>
                      <a:cubicBezTo>
                        <a:pt x="1419" y="893"/>
                        <a:pt x="1419" y="879"/>
                        <a:pt x="1419" y="866"/>
                      </a:cubicBezTo>
                      <a:cubicBezTo>
                        <a:pt x="1420" y="853"/>
                        <a:pt x="1420" y="841"/>
                        <a:pt x="1421" y="829"/>
                      </a:cubicBezTo>
                      <a:cubicBezTo>
                        <a:pt x="1421" y="821"/>
                        <a:pt x="1422" y="814"/>
                        <a:pt x="1422" y="807"/>
                      </a:cubicBezTo>
                      <a:cubicBezTo>
                        <a:pt x="1423" y="797"/>
                        <a:pt x="1423" y="787"/>
                        <a:pt x="1423" y="777"/>
                      </a:cubicBezTo>
                      <a:cubicBezTo>
                        <a:pt x="1424" y="771"/>
                        <a:pt x="1424" y="764"/>
                        <a:pt x="1424" y="758"/>
                      </a:cubicBezTo>
                      <a:cubicBezTo>
                        <a:pt x="1425" y="750"/>
                        <a:pt x="1425" y="742"/>
                        <a:pt x="1426" y="734"/>
                      </a:cubicBezTo>
                      <a:cubicBezTo>
                        <a:pt x="1427" y="724"/>
                        <a:pt x="1427" y="715"/>
                        <a:pt x="1428" y="706"/>
                      </a:cubicBezTo>
                      <a:cubicBezTo>
                        <a:pt x="1428" y="700"/>
                        <a:pt x="1428" y="694"/>
                        <a:pt x="1429" y="689"/>
                      </a:cubicBezTo>
                      <a:cubicBezTo>
                        <a:pt x="1430" y="680"/>
                        <a:pt x="1431" y="670"/>
                        <a:pt x="1432" y="661"/>
                      </a:cubicBezTo>
                      <a:cubicBezTo>
                        <a:pt x="1433" y="644"/>
                        <a:pt x="1434" y="627"/>
                        <a:pt x="1436" y="610"/>
                      </a:cubicBezTo>
                      <a:cubicBezTo>
                        <a:pt x="1437" y="602"/>
                        <a:pt x="1437" y="595"/>
                        <a:pt x="1438" y="588"/>
                      </a:cubicBezTo>
                      <a:cubicBezTo>
                        <a:pt x="1439" y="581"/>
                        <a:pt x="1438" y="574"/>
                        <a:pt x="1437" y="567"/>
                      </a:cubicBezTo>
                      <a:cubicBezTo>
                        <a:pt x="1437" y="554"/>
                        <a:pt x="1437" y="541"/>
                        <a:pt x="1437" y="529"/>
                      </a:cubicBezTo>
                      <a:cubicBezTo>
                        <a:pt x="1437" y="509"/>
                        <a:pt x="1437" y="488"/>
                        <a:pt x="1437" y="468"/>
                      </a:cubicBezTo>
                      <a:cubicBezTo>
                        <a:pt x="1437" y="465"/>
                        <a:pt x="1437" y="461"/>
                        <a:pt x="1437" y="457"/>
                      </a:cubicBezTo>
                      <a:cubicBezTo>
                        <a:pt x="1437" y="438"/>
                        <a:pt x="1438" y="420"/>
                        <a:pt x="1437" y="402"/>
                      </a:cubicBezTo>
                      <a:cubicBezTo>
                        <a:pt x="1437" y="390"/>
                        <a:pt x="1438" y="379"/>
                        <a:pt x="1436" y="368"/>
                      </a:cubicBezTo>
                      <a:cubicBezTo>
                        <a:pt x="1436" y="363"/>
                        <a:pt x="1437" y="358"/>
                        <a:pt x="1437" y="353"/>
                      </a:cubicBezTo>
                      <a:cubicBezTo>
                        <a:pt x="1437" y="347"/>
                        <a:pt x="1436" y="341"/>
                        <a:pt x="1436" y="335"/>
                      </a:cubicBezTo>
                      <a:cubicBezTo>
                        <a:pt x="1436" y="324"/>
                        <a:pt x="1436" y="313"/>
                        <a:pt x="1436" y="302"/>
                      </a:cubicBezTo>
                      <a:cubicBezTo>
                        <a:pt x="1436" y="293"/>
                        <a:pt x="1435" y="284"/>
                        <a:pt x="1435" y="274"/>
                      </a:cubicBezTo>
                      <a:cubicBezTo>
                        <a:pt x="1435" y="266"/>
                        <a:pt x="1434" y="259"/>
                        <a:pt x="1434" y="251"/>
                      </a:cubicBezTo>
                      <a:cubicBezTo>
                        <a:pt x="1434" y="246"/>
                        <a:pt x="1433" y="241"/>
                        <a:pt x="1434" y="236"/>
                      </a:cubicBezTo>
                      <a:cubicBezTo>
                        <a:pt x="1435" y="229"/>
                        <a:pt x="1435" y="223"/>
                        <a:pt x="1433" y="217"/>
                      </a:cubicBezTo>
                      <a:cubicBezTo>
                        <a:pt x="1432" y="212"/>
                        <a:pt x="1432" y="208"/>
                        <a:pt x="1431" y="204"/>
                      </a:cubicBezTo>
                      <a:cubicBezTo>
                        <a:pt x="1425" y="202"/>
                        <a:pt x="1419" y="199"/>
                        <a:pt x="1414" y="197"/>
                      </a:cubicBezTo>
                      <a:cubicBezTo>
                        <a:pt x="1413" y="197"/>
                        <a:pt x="1412" y="197"/>
                        <a:pt x="1411" y="197"/>
                      </a:cubicBezTo>
                      <a:cubicBezTo>
                        <a:pt x="1407" y="196"/>
                        <a:pt x="1403" y="196"/>
                        <a:pt x="1398" y="195"/>
                      </a:cubicBezTo>
                      <a:cubicBezTo>
                        <a:pt x="1388" y="193"/>
                        <a:pt x="1378" y="192"/>
                        <a:pt x="1369" y="187"/>
                      </a:cubicBezTo>
                      <a:cubicBezTo>
                        <a:pt x="1368" y="186"/>
                        <a:pt x="1367" y="186"/>
                        <a:pt x="1365" y="186"/>
                      </a:cubicBezTo>
                      <a:cubicBezTo>
                        <a:pt x="1356" y="184"/>
                        <a:pt x="1346" y="183"/>
                        <a:pt x="1337" y="181"/>
                      </a:cubicBezTo>
                      <a:cubicBezTo>
                        <a:pt x="1333" y="180"/>
                        <a:pt x="1329" y="177"/>
                        <a:pt x="1324" y="176"/>
                      </a:cubicBezTo>
                      <a:cubicBezTo>
                        <a:pt x="1317" y="174"/>
                        <a:pt x="1310" y="173"/>
                        <a:pt x="1303" y="171"/>
                      </a:cubicBezTo>
                      <a:cubicBezTo>
                        <a:pt x="1300" y="170"/>
                        <a:pt x="1296" y="169"/>
                        <a:pt x="1293" y="168"/>
                      </a:cubicBezTo>
                      <a:cubicBezTo>
                        <a:pt x="1290" y="167"/>
                        <a:pt x="1287" y="166"/>
                        <a:pt x="1284" y="165"/>
                      </a:cubicBezTo>
                      <a:cubicBezTo>
                        <a:pt x="1277" y="163"/>
                        <a:pt x="1269" y="162"/>
                        <a:pt x="1262" y="158"/>
                      </a:cubicBezTo>
                      <a:cubicBezTo>
                        <a:pt x="1260" y="157"/>
                        <a:pt x="1258" y="157"/>
                        <a:pt x="1256" y="157"/>
                      </a:cubicBezTo>
                      <a:cubicBezTo>
                        <a:pt x="1247" y="157"/>
                        <a:pt x="1239" y="154"/>
                        <a:pt x="1231" y="151"/>
                      </a:cubicBezTo>
                      <a:cubicBezTo>
                        <a:pt x="1225" y="148"/>
                        <a:pt x="1218" y="146"/>
                        <a:pt x="1211" y="144"/>
                      </a:cubicBezTo>
                      <a:cubicBezTo>
                        <a:pt x="1195" y="140"/>
                        <a:pt x="1180" y="135"/>
                        <a:pt x="1165" y="131"/>
                      </a:cubicBezTo>
                      <a:cubicBezTo>
                        <a:pt x="1160" y="130"/>
                        <a:pt x="1155" y="128"/>
                        <a:pt x="1150" y="127"/>
                      </a:cubicBezTo>
                      <a:cubicBezTo>
                        <a:pt x="1143" y="125"/>
                        <a:pt x="1136" y="124"/>
                        <a:pt x="1129" y="122"/>
                      </a:cubicBezTo>
                      <a:cubicBezTo>
                        <a:pt x="1125" y="121"/>
                        <a:pt x="1121" y="120"/>
                        <a:pt x="1117" y="119"/>
                      </a:cubicBezTo>
                      <a:cubicBezTo>
                        <a:pt x="1108" y="116"/>
                        <a:pt x="1098" y="114"/>
                        <a:pt x="1089" y="111"/>
                      </a:cubicBezTo>
                      <a:cubicBezTo>
                        <a:pt x="1083" y="109"/>
                        <a:pt x="1076" y="107"/>
                        <a:pt x="1070" y="105"/>
                      </a:cubicBezTo>
                      <a:cubicBezTo>
                        <a:pt x="1062" y="103"/>
                        <a:pt x="1054" y="102"/>
                        <a:pt x="1046" y="98"/>
                      </a:cubicBezTo>
                      <a:cubicBezTo>
                        <a:pt x="1035" y="94"/>
                        <a:pt x="1024" y="91"/>
                        <a:pt x="1012" y="88"/>
                      </a:cubicBezTo>
                      <a:cubicBezTo>
                        <a:pt x="1007" y="87"/>
                        <a:pt x="1003" y="86"/>
                        <a:pt x="998" y="85"/>
                      </a:cubicBezTo>
                      <a:cubicBezTo>
                        <a:pt x="996" y="84"/>
                        <a:pt x="994" y="82"/>
                        <a:pt x="991" y="81"/>
                      </a:cubicBezTo>
                      <a:cubicBezTo>
                        <a:pt x="988" y="81"/>
                        <a:pt x="984" y="81"/>
                        <a:pt x="980" y="80"/>
                      </a:cubicBezTo>
                      <a:cubicBezTo>
                        <a:pt x="970" y="76"/>
                        <a:pt x="959" y="74"/>
                        <a:pt x="949" y="69"/>
                      </a:cubicBezTo>
                      <a:cubicBezTo>
                        <a:pt x="944" y="67"/>
                        <a:pt x="939" y="66"/>
                        <a:pt x="934" y="65"/>
                      </a:cubicBezTo>
                      <a:cubicBezTo>
                        <a:pt x="928" y="63"/>
                        <a:pt x="922" y="64"/>
                        <a:pt x="917" y="60"/>
                      </a:cubicBezTo>
                      <a:cubicBezTo>
                        <a:pt x="913" y="57"/>
                        <a:pt x="908" y="56"/>
                        <a:pt x="904" y="54"/>
                      </a:cubicBezTo>
                      <a:cubicBezTo>
                        <a:pt x="901" y="53"/>
                        <a:pt x="898" y="52"/>
                        <a:pt x="895" y="51"/>
                      </a:cubicBezTo>
                      <a:cubicBezTo>
                        <a:pt x="888" y="49"/>
                        <a:pt x="882" y="47"/>
                        <a:pt x="875" y="45"/>
                      </a:cubicBezTo>
                      <a:cubicBezTo>
                        <a:pt x="871" y="43"/>
                        <a:pt x="866" y="42"/>
                        <a:pt x="861" y="41"/>
                      </a:cubicBezTo>
                      <a:cubicBezTo>
                        <a:pt x="856" y="40"/>
                        <a:pt x="850" y="39"/>
                        <a:pt x="845" y="38"/>
                      </a:cubicBezTo>
                      <a:cubicBezTo>
                        <a:pt x="841" y="38"/>
                        <a:pt x="836" y="38"/>
                        <a:pt x="832" y="36"/>
                      </a:cubicBezTo>
                      <a:cubicBezTo>
                        <a:pt x="827" y="33"/>
                        <a:pt x="821" y="34"/>
                        <a:pt x="815" y="34"/>
                      </a:cubicBezTo>
                      <a:cubicBezTo>
                        <a:pt x="809" y="33"/>
                        <a:pt x="804" y="33"/>
                        <a:pt x="798" y="31"/>
                      </a:cubicBezTo>
                      <a:cubicBezTo>
                        <a:pt x="795" y="30"/>
                        <a:pt x="791" y="28"/>
                        <a:pt x="788" y="29"/>
                      </a:cubicBezTo>
                      <a:cubicBezTo>
                        <a:pt x="785" y="30"/>
                        <a:pt x="782" y="29"/>
                        <a:pt x="781" y="28"/>
                      </a:cubicBezTo>
                      <a:cubicBezTo>
                        <a:pt x="775" y="23"/>
                        <a:pt x="769" y="22"/>
                        <a:pt x="762" y="21"/>
                      </a:cubicBezTo>
                      <a:cubicBezTo>
                        <a:pt x="759" y="20"/>
                        <a:pt x="756" y="19"/>
                        <a:pt x="756" y="14"/>
                      </a:cubicBezTo>
                      <a:cubicBezTo>
                        <a:pt x="751" y="16"/>
                        <a:pt x="746" y="18"/>
                        <a:pt x="741" y="20"/>
                      </a:cubicBezTo>
                      <a:cubicBezTo>
                        <a:pt x="735" y="22"/>
                        <a:pt x="728" y="21"/>
                        <a:pt x="722" y="25"/>
                      </a:cubicBezTo>
                      <a:cubicBezTo>
                        <a:pt x="718" y="28"/>
                        <a:pt x="712" y="29"/>
                        <a:pt x="706" y="31"/>
                      </a:cubicBezTo>
                      <a:cubicBezTo>
                        <a:pt x="701" y="32"/>
                        <a:pt x="696" y="34"/>
                        <a:pt x="692" y="37"/>
                      </a:cubicBezTo>
                      <a:cubicBezTo>
                        <a:pt x="691" y="39"/>
                        <a:pt x="688" y="39"/>
                        <a:pt x="686" y="39"/>
                      </a:cubicBezTo>
                      <a:cubicBezTo>
                        <a:pt x="684" y="40"/>
                        <a:pt x="681" y="40"/>
                        <a:pt x="679" y="41"/>
                      </a:cubicBezTo>
                      <a:cubicBezTo>
                        <a:pt x="677" y="41"/>
                        <a:pt x="674" y="42"/>
                        <a:pt x="672" y="43"/>
                      </a:cubicBezTo>
                      <a:cubicBezTo>
                        <a:pt x="670" y="43"/>
                        <a:pt x="669" y="43"/>
                        <a:pt x="668" y="44"/>
                      </a:cubicBezTo>
                      <a:cubicBezTo>
                        <a:pt x="665" y="45"/>
                        <a:pt x="662" y="45"/>
                        <a:pt x="660" y="47"/>
                      </a:cubicBezTo>
                      <a:cubicBezTo>
                        <a:pt x="657" y="50"/>
                        <a:pt x="653" y="48"/>
                        <a:pt x="650" y="50"/>
                      </a:cubicBezTo>
                      <a:cubicBezTo>
                        <a:pt x="644" y="53"/>
                        <a:pt x="637" y="54"/>
                        <a:pt x="630" y="55"/>
                      </a:cubicBezTo>
                      <a:cubicBezTo>
                        <a:pt x="627" y="55"/>
                        <a:pt x="625" y="57"/>
                        <a:pt x="622" y="57"/>
                      </a:cubicBezTo>
                      <a:cubicBezTo>
                        <a:pt x="622" y="58"/>
                        <a:pt x="621" y="59"/>
                        <a:pt x="620" y="59"/>
                      </a:cubicBezTo>
                      <a:cubicBezTo>
                        <a:pt x="614" y="58"/>
                        <a:pt x="608" y="61"/>
                        <a:pt x="602" y="64"/>
                      </a:cubicBezTo>
                      <a:cubicBezTo>
                        <a:pt x="600" y="65"/>
                        <a:pt x="599" y="65"/>
                        <a:pt x="598" y="65"/>
                      </a:cubicBezTo>
                      <a:cubicBezTo>
                        <a:pt x="592" y="65"/>
                        <a:pt x="587" y="67"/>
                        <a:pt x="582" y="70"/>
                      </a:cubicBezTo>
                      <a:cubicBezTo>
                        <a:pt x="578" y="72"/>
                        <a:pt x="573" y="74"/>
                        <a:pt x="569" y="76"/>
                      </a:cubicBezTo>
                      <a:cubicBezTo>
                        <a:pt x="560" y="78"/>
                        <a:pt x="552" y="80"/>
                        <a:pt x="543" y="82"/>
                      </a:cubicBezTo>
                      <a:cubicBezTo>
                        <a:pt x="540" y="83"/>
                        <a:pt x="536" y="85"/>
                        <a:pt x="533" y="86"/>
                      </a:cubicBezTo>
                      <a:cubicBezTo>
                        <a:pt x="527" y="88"/>
                        <a:pt x="520" y="88"/>
                        <a:pt x="514" y="92"/>
                      </a:cubicBezTo>
                      <a:cubicBezTo>
                        <a:pt x="514" y="93"/>
                        <a:pt x="512" y="93"/>
                        <a:pt x="511" y="93"/>
                      </a:cubicBezTo>
                      <a:cubicBezTo>
                        <a:pt x="502" y="95"/>
                        <a:pt x="494" y="98"/>
                        <a:pt x="485" y="100"/>
                      </a:cubicBezTo>
                      <a:cubicBezTo>
                        <a:pt x="480" y="102"/>
                        <a:pt x="475" y="104"/>
                        <a:pt x="469" y="105"/>
                      </a:cubicBezTo>
                      <a:cubicBezTo>
                        <a:pt x="460" y="106"/>
                        <a:pt x="451" y="109"/>
                        <a:pt x="442" y="112"/>
                      </a:cubicBezTo>
                      <a:cubicBezTo>
                        <a:pt x="433" y="115"/>
                        <a:pt x="423" y="116"/>
                        <a:pt x="414" y="121"/>
                      </a:cubicBezTo>
                      <a:cubicBezTo>
                        <a:pt x="412" y="122"/>
                        <a:pt x="409" y="123"/>
                        <a:pt x="406" y="124"/>
                      </a:cubicBezTo>
                      <a:cubicBezTo>
                        <a:pt x="399" y="125"/>
                        <a:pt x="392" y="126"/>
                        <a:pt x="386" y="129"/>
                      </a:cubicBezTo>
                      <a:cubicBezTo>
                        <a:pt x="379" y="132"/>
                        <a:pt x="372" y="134"/>
                        <a:pt x="365" y="136"/>
                      </a:cubicBezTo>
                      <a:cubicBezTo>
                        <a:pt x="354" y="140"/>
                        <a:pt x="344" y="143"/>
                        <a:pt x="334" y="147"/>
                      </a:cubicBezTo>
                      <a:cubicBezTo>
                        <a:pt x="325" y="150"/>
                        <a:pt x="317" y="152"/>
                        <a:pt x="309" y="155"/>
                      </a:cubicBezTo>
                      <a:cubicBezTo>
                        <a:pt x="303" y="157"/>
                        <a:pt x="297" y="159"/>
                        <a:pt x="291" y="161"/>
                      </a:cubicBezTo>
                      <a:cubicBezTo>
                        <a:pt x="283" y="164"/>
                        <a:pt x="275" y="167"/>
                        <a:pt x="266" y="171"/>
                      </a:cubicBezTo>
                      <a:cubicBezTo>
                        <a:pt x="259" y="174"/>
                        <a:pt x="252" y="178"/>
                        <a:pt x="244" y="181"/>
                      </a:cubicBezTo>
                      <a:cubicBezTo>
                        <a:pt x="235" y="184"/>
                        <a:pt x="226" y="187"/>
                        <a:pt x="218" y="190"/>
                      </a:cubicBezTo>
                      <a:cubicBezTo>
                        <a:pt x="205" y="195"/>
                        <a:pt x="193" y="198"/>
                        <a:pt x="180" y="202"/>
                      </a:cubicBezTo>
                      <a:cubicBezTo>
                        <a:pt x="176" y="203"/>
                        <a:pt x="172" y="204"/>
                        <a:pt x="168" y="206"/>
                      </a:cubicBezTo>
                      <a:cubicBezTo>
                        <a:pt x="162" y="208"/>
                        <a:pt x="155" y="210"/>
                        <a:pt x="149" y="212"/>
                      </a:cubicBezTo>
                      <a:cubicBezTo>
                        <a:pt x="144" y="213"/>
                        <a:pt x="143" y="215"/>
                        <a:pt x="142" y="219"/>
                      </a:cubicBezTo>
                      <a:cubicBezTo>
                        <a:pt x="142" y="228"/>
                        <a:pt x="142" y="237"/>
                        <a:pt x="141" y="246"/>
                      </a:cubicBezTo>
                      <a:cubicBezTo>
                        <a:pt x="141" y="260"/>
                        <a:pt x="141" y="273"/>
                        <a:pt x="141" y="287"/>
                      </a:cubicBezTo>
                      <a:cubicBezTo>
                        <a:pt x="141" y="299"/>
                        <a:pt x="140" y="311"/>
                        <a:pt x="140" y="322"/>
                      </a:cubicBezTo>
                      <a:cubicBezTo>
                        <a:pt x="140" y="350"/>
                        <a:pt x="139" y="377"/>
                        <a:pt x="139" y="404"/>
                      </a:cubicBezTo>
                      <a:cubicBezTo>
                        <a:pt x="139" y="417"/>
                        <a:pt x="140" y="429"/>
                        <a:pt x="140" y="441"/>
                      </a:cubicBezTo>
                      <a:cubicBezTo>
                        <a:pt x="140" y="462"/>
                        <a:pt x="140" y="482"/>
                        <a:pt x="140" y="502"/>
                      </a:cubicBezTo>
                      <a:cubicBezTo>
                        <a:pt x="140" y="514"/>
                        <a:pt x="139" y="526"/>
                        <a:pt x="139" y="538"/>
                      </a:cubicBezTo>
                      <a:cubicBezTo>
                        <a:pt x="139" y="546"/>
                        <a:pt x="140" y="554"/>
                        <a:pt x="140" y="561"/>
                      </a:cubicBezTo>
                      <a:cubicBezTo>
                        <a:pt x="140" y="577"/>
                        <a:pt x="141" y="593"/>
                        <a:pt x="141" y="609"/>
                      </a:cubicBezTo>
                      <a:cubicBezTo>
                        <a:pt x="141" y="623"/>
                        <a:pt x="141" y="637"/>
                        <a:pt x="142" y="651"/>
                      </a:cubicBezTo>
                      <a:cubicBezTo>
                        <a:pt x="142" y="654"/>
                        <a:pt x="142" y="657"/>
                        <a:pt x="142" y="660"/>
                      </a:cubicBezTo>
                      <a:cubicBezTo>
                        <a:pt x="142" y="679"/>
                        <a:pt x="142" y="698"/>
                        <a:pt x="142" y="717"/>
                      </a:cubicBezTo>
                      <a:cubicBezTo>
                        <a:pt x="142" y="720"/>
                        <a:pt x="143" y="724"/>
                        <a:pt x="143" y="728"/>
                      </a:cubicBezTo>
                      <a:cubicBezTo>
                        <a:pt x="143" y="738"/>
                        <a:pt x="143" y="749"/>
                        <a:pt x="143" y="760"/>
                      </a:cubicBezTo>
                      <a:cubicBezTo>
                        <a:pt x="143" y="773"/>
                        <a:pt x="144" y="786"/>
                        <a:pt x="145" y="799"/>
                      </a:cubicBezTo>
                      <a:cubicBezTo>
                        <a:pt x="146" y="808"/>
                        <a:pt x="146" y="818"/>
                        <a:pt x="146" y="827"/>
                      </a:cubicBezTo>
                      <a:cubicBezTo>
                        <a:pt x="146" y="836"/>
                        <a:pt x="146" y="845"/>
                        <a:pt x="146" y="854"/>
                      </a:cubicBezTo>
                      <a:cubicBezTo>
                        <a:pt x="146" y="869"/>
                        <a:pt x="147" y="884"/>
                        <a:pt x="147" y="899"/>
                      </a:cubicBezTo>
                      <a:cubicBezTo>
                        <a:pt x="147" y="908"/>
                        <a:pt x="148" y="917"/>
                        <a:pt x="148" y="926"/>
                      </a:cubicBezTo>
                      <a:cubicBezTo>
                        <a:pt x="148" y="934"/>
                        <a:pt x="148" y="941"/>
                        <a:pt x="148" y="948"/>
                      </a:cubicBezTo>
                      <a:cubicBezTo>
                        <a:pt x="149" y="961"/>
                        <a:pt x="148" y="975"/>
                        <a:pt x="149" y="988"/>
                      </a:cubicBezTo>
                      <a:cubicBezTo>
                        <a:pt x="149" y="1002"/>
                        <a:pt x="149" y="1016"/>
                        <a:pt x="149" y="1031"/>
                      </a:cubicBezTo>
                      <a:cubicBezTo>
                        <a:pt x="148" y="1044"/>
                        <a:pt x="148" y="1056"/>
                        <a:pt x="148" y="1069"/>
                      </a:cubicBezTo>
                      <a:cubicBezTo>
                        <a:pt x="148" y="1079"/>
                        <a:pt x="148" y="1088"/>
                        <a:pt x="148" y="1098"/>
                      </a:cubicBezTo>
                      <a:cubicBezTo>
                        <a:pt x="147" y="1112"/>
                        <a:pt x="147" y="1126"/>
                        <a:pt x="146" y="1140"/>
                      </a:cubicBezTo>
                      <a:cubicBezTo>
                        <a:pt x="146" y="1153"/>
                        <a:pt x="146" y="1166"/>
                        <a:pt x="146" y="1179"/>
                      </a:cubicBezTo>
                      <a:cubicBezTo>
                        <a:pt x="146" y="1187"/>
                        <a:pt x="146" y="1195"/>
                        <a:pt x="146" y="1203"/>
                      </a:cubicBezTo>
                      <a:cubicBezTo>
                        <a:pt x="146" y="1218"/>
                        <a:pt x="146" y="1234"/>
                        <a:pt x="146" y="1249"/>
                      </a:cubicBezTo>
                      <a:cubicBezTo>
                        <a:pt x="146" y="1261"/>
                        <a:pt x="147" y="1272"/>
                        <a:pt x="148" y="1283"/>
                      </a:cubicBezTo>
                      <a:cubicBezTo>
                        <a:pt x="148" y="1287"/>
                        <a:pt x="149" y="1290"/>
                        <a:pt x="149" y="1294"/>
                      </a:cubicBezTo>
                      <a:cubicBezTo>
                        <a:pt x="158" y="1294"/>
                        <a:pt x="166" y="1294"/>
                        <a:pt x="174" y="1294"/>
                      </a:cubicBezTo>
                      <a:cubicBezTo>
                        <a:pt x="188" y="1293"/>
                        <a:pt x="203" y="1292"/>
                        <a:pt x="218" y="1291"/>
                      </a:cubicBezTo>
                      <a:cubicBezTo>
                        <a:pt x="226" y="1291"/>
                        <a:pt x="234" y="1290"/>
                        <a:pt x="241" y="1290"/>
                      </a:cubicBezTo>
                      <a:cubicBezTo>
                        <a:pt x="249" y="1290"/>
                        <a:pt x="257" y="1290"/>
                        <a:pt x="265" y="1290"/>
                      </a:cubicBezTo>
                      <a:cubicBezTo>
                        <a:pt x="279" y="1289"/>
                        <a:pt x="292" y="1288"/>
                        <a:pt x="305" y="1288"/>
                      </a:cubicBezTo>
                      <a:cubicBezTo>
                        <a:pt x="315" y="1288"/>
                        <a:pt x="324" y="1288"/>
                        <a:pt x="333" y="1288"/>
                      </a:cubicBezTo>
                      <a:cubicBezTo>
                        <a:pt x="342" y="1287"/>
                        <a:pt x="350" y="1287"/>
                        <a:pt x="359" y="1287"/>
                      </a:cubicBezTo>
                      <a:cubicBezTo>
                        <a:pt x="372" y="1287"/>
                        <a:pt x="384" y="1286"/>
                        <a:pt x="397" y="1286"/>
                      </a:cubicBezTo>
                      <a:cubicBezTo>
                        <a:pt x="409" y="1286"/>
                        <a:pt x="422" y="1286"/>
                        <a:pt x="434" y="1287"/>
                      </a:cubicBezTo>
                      <a:cubicBezTo>
                        <a:pt x="447" y="1287"/>
                        <a:pt x="460" y="1286"/>
                        <a:pt x="473" y="1286"/>
                      </a:cubicBezTo>
                      <a:cubicBezTo>
                        <a:pt x="489" y="1287"/>
                        <a:pt x="504" y="1287"/>
                        <a:pt x="519" y="1287"/>
                      </a:cubicBezTo>
                      <a:cubicBezTo>
                        <a:pt x="536" y="1288"/>
                        <a:pt x="552" y="1288"/>
                        <a:pt x="568" y="1288"/>
                      </a:cubicBezTo>
                      <a:cubicBezTo>
                        <a:pt x="578" y="1288"/>
                        <a:pt x="587" y="1288"/>
                        <a:pt x="597" y="1288"/>
                      </a:cubicBezTo>
                      <a:cubicBezTo>
                        <a:pt x="608" y="1289"/>
                        <a:pt x="619" y="1289"/>
                        <a:pt x="631" y="1289"/>
                      </a:cubicBezTo>
                      <a:cubicBezTo>
                        <a:pt x="635" y="1289"/>
                        <a:pt x="640" y="1288"/>
                        <a:pt x="644" y="1288"/>
                      </a:cubicBezTo>
                      <a:close/>
                      <a:moveTo>
                        <a:pt x="830" y="1285"/>
                      </a:moveTo>
                      <a:cubicBezTo>
                        <a:pt x="831" y="1279"/>
                        <a:pt x="831" y="1273"/>
                        <a:pt x="832" y="1267"/>
                      </a:cubicBezTo>
                      <a:cubicBezTo>
                        <a:pt x="832" y="1264"/>
                        <a:pt x="831" y="1261"/>
                        <a:pt x="831" y="1258"/>
                      </a:cubicBezTo>
                      <a:cubicBezTo>
                        <a:pt x="831" y="1252"/>
                        <a:pt x="832" y="1247"/>
                        <a:pt x="832" y="1242"/>
                      </a:cubicBezTo>
                      <a:cubicBezTo>
                        <a:pt x="831" y="1231"/>
                        <a:pt x="831" y="1221"/>
                        <a:pt x="831" y="1211"/>
                      </a:cubicBezTo>
                      <a:cubicBezTo>
                        <a:pt x="830" y="1203"/>
                        <a:pt x="831" y="1194"/>
                        <a:pt x="831" y="1186"/>
                      </a:cubicBezTo>
                      <a:cubicBezTo>
                        <a:pt x="831" y="1178"/>
                        <a:pt x="828" y="1171"/>
                        <a:pt x="831" y="1164"/>
                      </a:cubicBezTo>
                      <a:cubicBezTo>
                        <a:pt x="831" y="1164"/>
                        <a:pt x="831" y="1163"/>
                        <a:pt x="831" y="1163"/>
                      </a:cubicBezTo>
                      <a:cubicBezTo>
                        <a:pt x="830" y="1153"/>
                        <a:pt x="831" y="1143"/>
                        <a:pt x="830" y="1133"/>
                      </a:cubicBezTo>
                      <a:cubicBezTo>
                        <a:pt x="828" y="1120"/>
                        <a:pt x="828" y="1106"/>
                        <a:pt x="827" y="1092"/>
                      </a:cubicBezTo>
                      <a:cubicBezTo>
                        <a:pt x="827" y="1081"/>
                        <a:pt x="826" y="1070"/>
                        <a:pt x="826" y="1059"/>
                      </a:cubicBezTo>
                      <a:cubicBezTo>
                        <a:pt x="825" y="1052"/>
                        <a:pt x="825" y="1045"/>
                        <a:pt x="825" y="1037"/>
                      </a:cubicBezTo>
                      <a:cubicBezTo>
                        <a:pt x="825" y="1034"/>
                        <a:pt x="822" y="1030"/>
                        <a:pt x="823" y="1027"/>
                      </a:cubicBezTo>
                      <a:cubicBezTo>
                        <a:pt x="825" y="1021"/>
                        <a:pt x="824" y="1015"/>
                        <a:pt x="825" y="1010"/>
                      </a:cubicBezTo>
                      <a:cubicBezTo>
                        <a:pt x="825" y="997"/>
                        <a:pt x="825" y="985"/>
                        <a:pt x="824" y="972"/>
                      </a:cubicBezTo>
                      <a:cubicBezTo>
                        <a:pt x="824" y="959"/>
                        <a:pt x="823" y="946"/>
                        <a:pt x="823" y="933"/>
                      </a:cubicBezTo>
                      <a:cubicBezTo>
                        <a:pt x="822" y="923"/>
                        <a:pt x="823" y="913"/>
                        <a:pt x="823" y="903"/>
                      </a:cubicBezTo>
                      <a:cubicBezTo>
                        <a:pt x="822" y="890"/>
                        <a:pt x="822" y="878"/>
                        <a:pt x="822" y="865"/>
                      </a:cubicBezTo>
                      <a:cubicBezTo>
                        <a:pt x="822" y="862"/>
                        <a:pt x="820" y="860"/>
                        <a:pt x="820" y="858"/>
                      </a:cubicBezTo>
                      <a:cubicBezTo>
                        <a:pt x="818" y="855"/>
                        <a:pt x="817" y="852"/>
                        <a:pt x="816" y="849"/>
                      </a:cubicBezTo>
                      <a:cubicBezTo>
                        <a:pt x="816" y="845"/>
                        <a:pt x="816" y="840"/>
                        <a:pt x="816" y="835"/>
                      </a:cubicBezTo>
                      <a:cubicBezTo>
                        <a:pt x="811" y="835"/>
                        <a:pt x="806" y="835"/>
                        <a:pt x="801" y="834"/>
                      </a:cubicBezTo>
                      <a:cubicBezTo>
                        <a:pt x="796" y="834"/>
                        <a:pt x="790" y="835"/>
                        <a:pt x="785" y="835"/>
                      </a:cubicBezTo>
                      <a:cubicBezTo>
                        <a:pt x="780" y="835"/>
                        <a:pt x="776" y="834"/>
                        <a:pt x="771" y="834"/>
                      </a:cubicBezTo>
                      <a:cubicBezTo>
                        <a:pt x="765" y="834"/>
                        <a:pt x="759" y="835"/>
                        <a:pt x="753" y="835"/>
                      </a:cubicBezTo>
                      <a:cubicBezTo>
                        <a:pt x="738" y="833"/>
                        <a:pt x="724" y="834"/>
                        <a:pt x="709" y="834"/>
                      </a:cubicBezTo>
                      <a:cubicBezTo>
                        <a:pt x="702" y="834"/>
                        <a:pt x="695" y="835"/>
                        <a:pt x="688" y="835"/>
                      </a:cubicBezTo>
                      <a:cubicBezTo>
                        <a:pt x="687" y="835"/>
                        <a:pt x="686" y="835"/>
                        <a:pt x="685" y="835"/>
                      </a:cubicBezTo>
                      <a:cubicBezTo>
                        <a:pt x="676" y="832"/>
                        <a:pt x="667" y="835"/>
                        <a:pt x="657" y="836"/>
                      </a:cubicBezTo>
                      <a:cubicBezTo>
                        <a:pt x="657" y="840"/>
                        <a:pt x="656" y="843"/>
                        <a:pt x="656" y="847"/>
                      </a:cubicBezTo>
                      <a:cubicBezTo>
                        <a:pt x="656" y="848"/>
                        <a:pt x="656" y="850"/>
                        <a:pt x="656" y="852"/>
                      </a:cubicBezTo>
                      <a:cubicBezTo>
                        <a:pt x="656" y="862"/>
                        <a:pt x="655" y="872"/>
                        <a:pt x="655" y="881"/>
                      </a:cubicBezTo>
                      <a:cubicBezTo>
                        <a:pt x="655" y="892"/>
                        <a:pt x="655" y="902"/>
                        <a:pt x="655" y="912"/>
                      </a:cubicBezTo>
                      <a:cubicBezTo>
                        <a:pt x="655" y="918"/>
                        <a:pt x="655" y="924"/>
                        <a:pt x="655" y="930"/>
                      </a:cubicBezTo>
                      <a:cubicBezTo>
                        <a:pt x="654" y="938"/>
                        <a:pt x="653" y="945"/>
                        <a:pt x="653" y="952"/>
                      </a:cubicBezTo>
                      <a:cubicBezTo>
                        <a:pt x="652" y="964"/>
                        <a:pt x="652" y="976"/>
                        <a:pt x="652" y="988"/>
                      </a:cubicBezTo>
                      <a:cubicBezTo>
                        <a:pt x="652" y="995"/>
                        <a:pt x="651" y="1002"/>
                        <a:pt x="650" y="1008"/>
                      </a:cubicBezTo>
                      <a:cubicBezTo>
                        <a:pt x="650" y="1017"/>
                        <a:pt x="649" y="1027"/>
                        <a:pt x="649" y="1036"/>
                      </a:cubicBezTo>
                      <a:cubicBezTo>
                        <a:pt x="649" y="1053"/>
                        <a:pt x="649" y="1069"/>
                        <a:pt x="649" y="1086"/>
                      </a:cubicBezTo>
                      <a:cubicBezTo>
                        <a:pt x="649" y="1093"/>
                        <a:pt x="650" y="1101"/>
                        <a:pt x="650" y="1108"/>
                      </a:cubicBezTo>
                      <a:cubicBezTo>
                        <a:pt x="650" y="1125"/>
                        <a:pt x="650" y="1142"/>
                        <a:pt x="650" y="1158"/>
                      </a:cubicBezTo>
                      <a:cubicBezTo>
                        <a:pt x="651" y="1174"/>
                        <a:pt x="650" y="1190"/>
                        <a:pt x="651" y="1206"/>
                      </a:cubicBezTo>
                      <a:cubicBezTo>
                        <a:pt x="652" y="1217"/>
                        <a:pt x="651" y="1228"/>
                        <a:pt x="651" y="1239"/>
                      </a:cubicBezTo>
                      <a:cubicBezTo>
                        <a:pt x="652" y="1251"/>
                        <a:pt x="652" y="1264"/>
                        <a:pt x="652" y="1276"/>
                      </a:cubicBezTo>
                      <a:cubicBezTo>
                        <a:pt x="652" y="1280"/>
                        <a:pt x="653" y="1283"/>
                        <a:pt x="653" y="1287"/>
                      </a:cubicBezTo>
                      <a:cubicBezTo>
                        <a:pt x="654" y="1287"/>
                        <a:pt x="654" y="1288"/>
                        <a:pt x="655" y="1288"/>
                      </a:cubicBezTo>
                      <a:cubicBezTo>
                        <a:pt x="667" y="1290"/>
                        <a:pt x="679" y="1288"/>
                        <a:pt x="692" y="1288"/>
                      </a:cubicBezTo>
                      <a:cubicBezTo>
                        <a:pt x="710" y="1288"/>
                        <a:pt x="729" y="1288"/>
                        <a:pt x="748" y="1287"/>
                      </a:cubicBezTo>
                      <a:cubicBezTo>
                        <a:pt x="757" y="1287"/>
                        <a:pt x="767" y="1288"/>
                        <a:pt x="776" y="1287"/>
                      </a:cubicBezTo>
                      <a:cubicBezTo>
                        <a:pt x="789" y="1287"/>
                        <a:pt x="802" y="1286"/>
                        <a:pt x="815" y="1285"/>
                      </a:cubicBezTo>
                      <a:cubicBezTo>
                        <a:pt x="820" y="1285"/>
                        <a:pt x="825" y="1285"/>
                        <a:pt x="830" y="1285"/>
                      </a:cubicBezTo>
                      <a:close/>
                      <a:moveTo>
                        <a:pt x="828" y="835"/>
                      </a:moveTo>
                      <a:cubicBezTo>
                        <a:pt x="829" y="842"/>
                        <a:pt x="829" y="848"/>
                        <a:pt x="829" y="855"/>
                      </a:cubicBezTo>
                      <a:cubicBezTo>
                        <a:pt x="830" y="861"/>
                        <a:pt x="829" y="866"/>
                        <a:pt x="829" y="872"/>
                      </a:cubicBezTo>
                      <a:cubicBezTo>
                        <a:pt x="829" y="886"/>
                        <a:pt x="831" y="899"/>
                        <a:pt x="830" y="912"/>
                      </a:cubicBezTo>
                      <a:cubicBezTo>
                        <a:pt x="829" y="917"/>
                        <a:pt x="830" y="921"/>
                        <a:pt x="830" y="925"/>
                      </a:cubicBezTo>
                      <a:cubicBezTo>
                        <a:pt x="831" y="936"/>
                        <a:pt x="831" y="946"/>
                        <a:pt x="831" y="956"/>
                      </a:cubicBezTo>
                      <a:cubicBezTo>
                        <a:pt x="832" y="969"/>
                        <a:pt x="833" y="982"/>
                        <a:pt x="833" y="995"/>
                      </a:cubicBezTo>
                      <a:cubicBezTo>
                        <a:pt x="833" y="1012"/>
                        <a:pt x="834" y="1030"/>
                        <a:pt x="834" y="1047"/>
                      </a:cubicBezTo>
                      <a:cubicBezTo>
                        <a:pt x="834" y="1058"/>
                        <a:pt x="835" y="1069"/>
                        <a:pt x="835" y="1081"/>
                      </a:cubicBezTo>
                      <a:cubicBezTo>
                        <a:pt x="836" y="1095"/>
                        <a:pt x="837" y="1108"/>
                        <a:pt x="838" y="1122"/>
                      </a:cubicBezTo>
                      <a:cubicBezTo>
                        <a:pt x="838" y="1131"/>
                        <a:pt x="839" y="1139"/>
                        <a:pt x="839" y="1147"/>
                      </a:cubicBezTo>
                      <a:cubicBezTo>
                        <a:pt x="840" y="1163"/>
                        <a:pt x="839" y="1178"/>
                        <a:pt x="839" y="1194"/>
                      </a:cubicBezTo>
                      <a:cubicBezTo>
                        <a:pt x="840" y="1207"/>
                        <a:pt x="840" y="1221"/>
                        <a:pt x="840" y="1235"/>
                      </a:cubicBezTo>
                      <a:cubicBezTo>
                        <a:pt x="840" y="1249"/>
                        <a:pt x="841" y="1264"/>
                        <a:pt x="840" y="1279"/>
                      </a:cubicBezTo>
                      <a:cubicBezTo>
                        <a:pt x="840" y="1281"/>
                        <a:pt x="841" y="1282"/>
                        <a:pt x="841" y="1284"/>
                      </a:cubicBezTo>
                      <a:cubicBezTo>
                        <a:pt x="842" y="1284"/>
                        <a:pt x="843" y="1285"/>
                        <a:pt x="844" y="1285"/>
                      </a:cubicBezTo>
                      <a:cubicBezTo>
                        <a:pt x="852" y="1284"/>
                        <a:pt x="860" y="1284"/>
                        <a:pt x="868" y="1284"/>
                      </a:cubicBezTo>
                      <a:cubicBezTo>
                        <a:pt x="875" y="1283"/>
                        <a:pt x="882" y="1282"/>
                        <a:pt x="889" y="1281"/>
                      </a:cubicBezTo>
                      <a:cubicBezTo>
                        <a:pt x="902" y="1281"/>
                        <a:pt x="914" y="1280"/>
                        <a:pt x="927" y="1280"/>
                      </a:cubicBezTo>
                      <a:cubicBezTo>
                        <a:pt x="932" y="1280"/>
                        <a:pt x="937" y="1280"/>
                        <a:pt x="942" y="1280"/>
                      </a:cubicBezTo>
                      <a:cubicBezTo>
                        <a:pt x="954" y="1280"/>
                        <a:pt x="966" y="1279"/>
                        <a:pt x="978" y="1279"/>
                      </a:cubicBezTo>
                      <a:cubicBezTo>
                        <a:pt x="980" y="1279"/>
                        <a:pt x="982" y="1278"/>
                        <a:pt x="982" y="1276"/>
                      </a:cubicBezTo>
                      <a:cubicBezTo>
                        <a:pt x="982" y="1274"/>
                        <a:pt x="983" y="1272"/>
                        <a:pt x="983" y="1271"/>
                      </a:cubicBezTo>
                      <a:cubicBezTo>
                        <a:pt x="983" y="1258"/>
                        <a:pt x="984" y="1245"/>
                        <a:pt x="984" y="1232"/>
                      </a:cubicBezTo>
                      <a:cubicBezTo>
                        <a:pt x="984" y="1221"/>
                        <a:pt x="984" y="1210"/>
                        <a:pt x="984" y="1198"/>
                      </a:cubicBezTo>
                      <a:cubicBezTo>
                        <a:pt x="984" y="1194"/>
                        <a:pt x="984" y="1190"/>
                        <a:pt x="984" y="1186"/>
                      </a:cubicBezTo>
                      <a:cubicBezTo>
                        <a:pt x="984" y="1175"/>
                        <a:pt x="985" y="1164"/>
                        <a:pt x="985" y="1152"/>
                      </a:cubicBezTo>
                      <a:cubicBezTo>
                        <a:pt x="984" y="1138"/>
                        <a:pt x="983" y="1123"/>
                        <a:pt x="982" y="1108"/>
                      </a:cubicBezTo>
                      <a:cubicBezTo>
                        <a:pt x="982" y="1104"/>
                        <a:pt x="981" y="1100"/>
                        <a:pt x="981" y="1096"/>
                      </a:cubicBezTo>
                      <a:cubicBezTo>
                        <a:pt x="982" y="1092"/>
                        <a:pt x="978" y="1088"/>
                        <a:pt x="980" y="1085"/>
                      </a:cubicBezTo>
                      <a:cubicBezTo>
                        <a:pt x="977" y="1081"/>
                        <a:pt x="978" y="1077"/>
                        <a:pt x="978" y="1073"/>
                      </a:cubicBezTo>
                      <a:cubicBezTo>
                        <a:pt x="978" y="1066"/>
                        <a:pt x="978" y="1058"/>
                        <a:pt x="978" y="1051"/>
                      </a:cubicBezTo>
                      <a:cubicBezTo>
                        <a:pt x="978" y="1044"/>
                        <a:pt x="978" y="1037"/>
                        <a:pt x="978" y="1030"/>
                      </a:cubicBezTo>
                      <a:cubicBezTo>
                        <a:pt x="979" y="1015"/>
                        <a:pt x="979" y="999"/>
                        <a:pt x="979" y="984"/>
                      </a:cubicBezTo>
                      <a:cubicBezTo>
                        <a:pt x="979" y="981"/>
                        <a:pt x="979" y="978"/>
                        <a:pt x="979" y="975"/>
                      </a:cubicBezTo>
                      <a:cubicBezTo>
                        <a:pt x="979" y="968"/>
                        <a:pt x="978" y="960"/>
                        <a:pt x="979" y="953"/>
                      </a:cubicBezTo>
                      <a:cubicBezTo>
                        <a:pt x="980" y="943"/>
                        <a:pt x="979" y="932"/>
                        <a:pt x="981" y="922"/>
                      </a:cubicBezTo>
                      <a:cubicBezTo>
                        <a:pt x="981" y="920"/>
                        <a:pt x="980" y="917"/>
                        <a:pt x="980" y="915"/>
                      </a:cubicBezTo>
                      <a:cubicBezTo>
                        <a:pt x="980" y="914"/>
                        <a:pt x="980" y="912"/>
                        <a:pt x="980" y="911"/>
                      </a:cubicBezTo>
                      <a:cubicBezTo>
                        <a:pt x="980" y="906"/>
                        <a:pt x="980" y="901"/>
                        <a:pt x="980" y="896"/>
                      </a:cubicBezTo>
                      <a:cubicBezTo>
                        <a:pt x="979" y="886"/>
                        <a:pt x="978" y="875"/>
                        <a:pt x="977" y="865"/>
                      </a:cubicBezTo>
                      <a:cubicBezTo>
                        <a:pt x="977" y="857"/>
                        <a:pt x="976" y="848"/>
                        <a:pt x="976" y="840"/>
                      </a:cubicBezTo>
                      <a:cubicBezTo>
                        <a:pt x="976" y="838"/>
                        <a:pt x="975" y="836"/>
                        <a:pt x="972" y="836"/>
                      </a:cubicBezTo>
                      <a:cubicBezTo>
                        <a:pt x="971" y="836"/>
                        <a:pt x="969" y="835"/>
                        <a:pt x="968" y="835"/>
                      </a:cubicBezTo>
                      <a:cubicBezTo>
                        <a:pt x="958" y="835"/>
                        <a:pt x="949" y="835"/>
                        <a:pt x="939" y="835"/>
                      </a:cubicBezTo>
                      <a:cubicBezTo>
                        <a:pt x="928" y="835"/>
                        <a:pt x="917" y="837"/>
                        <a:pt x="906" y="835"/>
                      </a:cubicBezTo>
                      <a:cubicBezTo>
                        <a:pt x="904" y="835"/>
                        <a:pt x="902" y="835"/>
                        <a:pt x="900" y="835"/>
                      </a:cubicBezTo>
                      <a:cubicBezTo>
                        <a:pt x="887" y="835"/>
                        <a:pt x="874" y="835"/>
                        <a:pt x="861" y="835"/>
                      </a:cubicBezTo>
                      <a:cubicBezTo>
                        <a:pt x="853" y="835"/>
                        <a:pt x="844" y="835"/>
                        <a:pt x="835" y="834"/>
                      </a:cubicBezTo>
                      <a:cubicBezTo>
                        <a:pt x="833" y="834"/>
                        <a:pt x="831" y="834"/>
                        <a:pt x="828" y="835"/>
                      </a:cubicBezTo>
                      <a:close/>
                      <a:moveTo>
                        <a:pt x="1724" y="1239"/>
                      </a:moveTo>
                      <a:cubicBezTo>
                        <a:pt x="1723" y="1242"/>
                        <a:pt x="1721" y="1243"/>
                        <a:pt x="1721" y="1245"/>
                      </a:cubicBezTo>
                      <a:cubicBezTo>
                        <a:pt x="1720" y="1250"/>
                        <a:pt x="1719" y="1255"/>
                        <a:pt x="1718" y="1260"/>
                      </a:cubicBezTo>
                      <a:cubicBezTo>
                        <a:pt x="1717" y="1266"/>
                        <a:pt x="1717" y="1273"/>
                        <a:pt x="1714" y="1279"/>
                      </a:cubicBezTo>
                      <a:cubicBezTo>
                        <a:pt x="1714" y="1279"/>
                        <a:pt x="1714" y="1280"/>
                        <a:pt x="1715" y="1281"/>
                      </a:cubicBezTo>
                      <a:cubicBezTo>
                        <a:pt x="1749" y="1282"/>
                        <a:pt x="1784" y="1285"/>
                        <a:pt x="1819" y="1285"/>
                      </a:cubicBezTo>
                      <a:cubicBezTo>
                        <a:pt x="1855" y="1284"/>
                        <a:pt x="1890" y="1285"/>
                        <a:pt x="1925" y="1285"/>
                      </a:cubicBezTo>
                      <a:cubicBezTo>
                        <a:pt x="1960" y="1284"/>
                        <a:pt x="1995" y="1285"/>
                        <a:pt x="2031" y="1283"/>
                      </a:cubicBezTo>
                      <a:cubicBezTo>
                        <a:pt x="2027" y="1279"/>
                        <a:pt x="2024" y="1277"/>
                        <a:pt x="2021" y="1274"/>
                      </a:cubicBezTo>
                      <a:cubicBezTo>
                        <a:pt x="2013" y="1269"/>
                        <a:pt x="2007" y="1264"/>
                        <a:pt x="2001" y="1257"/>
                      </a:cubicBezTo>
                      <a:cubicBezTo>
                        <a:pt x="1998" y="1255"/>
                        <a:pt x="1997" y="1251"/>
                        <a:pt x="1993" y="1250"/>
                      </a:cubicBezTo>
                      <a:cubicBezTo>
                        <a:pt x="1993" y="1255"/>
                        <a:pt x="1993" y="1259"/>
                        <a:pt x="1994" y="1263"/>
                      </a:cubicBezTo>
                      <a:cubicBezTo>
                        <a:pt x="1993" y="1264"/>
                        <a:pt x="1993" y="1264"/>
                        <a:pt x="1993" y="1264"/>
                      </a:cubicBezTo>
                      <a:cubicBezTo>
                        <a:pt x="1992" y="1262"/>
                        <a:pt x="1991" y="1261"/>
                        <a:pt x="1991" y="1259"/>
                      </a:cubicBezTo>
                      <a:cubicBezTo>
                        <a:pt x="1991" y="1257"/>
                        <a:pt x="1991" y="1254"/>
                        <a:pt x="1990" y="1251"/>
                      </a:cubicBezTo>
                      <a:cubicBezTo>
                        <a:pt x="1990" y="1248"/>
                        <a:pt x="1990" y="1244"/>
                        <a:pt x="1988" y="1242"/>
                      </a:cubicBezTo>
                      <a:cubicBezTo>
                        <a:pt x="1985" y="1237"/>
                        <a:pt x="1980" y="1233"/>
                        <a:pt x="1977" y="1229"/>
                      </a:cubicBezTo>
                      <a:cubicBezTo>
                        <a:pt x="1971" y="1223"/>
                        <a:pt x="1965" y="1216"/>
                        <a:pt x="1961" y="1209"/>
                      </a:cubicBezTo>
                      <a:cubicBezTo>
                        <a:pt x="1952" y="1198"/>
                        <a:pt x="1944" y="1186"/>
                        <a:pt x="1936" y="1174"/>
                      </a:cubicBezTo>
                      <a:cubicBezTo>
                        <a:pt x="1932" y="1167"/>
                        <a:pt x="1927" y="1161"/>
                        <a:pt x="1923" y="1154"/>
                      </a:cubicBezTo>
                      <a:cubicBezTo>
                        <a:pt x="1916" y="1142"/>
                        <a:pt x="1909" y="1130"/>
                        <a:pt x="1902" y="1118"/>
                      </a:cubicBezTo>
                      <a:cubicBezTo>
                        <a:pt x="1893" y="1102"/>
                        <a:pt x="1884" y="1085"/>
                        <a:pt x="1875" y="1069"/>
                      </a:cubicBezTo>
                      <a:cubicBezTo>
                        <a:pt x="1868" y="1057"/>
                        <a:pt x="1861" y="1044"/>
                        <a:pt x="1855" y="1032"/>
                      </a:cubicBezTo>
                      <a:cubicBezTo>
                        <a:pt x="1852" y="1026"/>
                        <a:pt x="1849" y="1021"/>
                        <a:pt x="1847" y="1016"/>
                      </a:cubicBezTo>
                      <a:cubicBezTo>
                        <a:pt x="1845" y="1009"/>
                        <a:pt x="1839" y="1005"/>
                        <a:pt x="1835" y="1000"/>
                      </a:cubicBezTo>
                      <a:cubicBezTo>
                        <a:pt x="1832" y="997"/>
                        <a:pt x="1829" y="994"/>
                        <a:pt x="1827" y="990"/>
                      </a:cubicBezTo>
                      <a:cubicBezTo>
                        <a:pt x="1825" y="987"/>
                        <a:pt x="1823" y="984"/>
                        <a:pt x="1822" y="981"/>
                      </a:cubicBezTo>
                      <a:cubicBezTo>
                        <a:pt x="1820" y="979"/>
                        <a:pt x="1818" y="978"/>
                        <a:pt x="1815" y="978"/>
                      </a:cubicBezTo>
                      <a:cubicBezTo>
                        <a:pt x="1806" y="978"/>
                        <a:pt x="1797" y="978"/>
                        <a:pt x="1789" y="979"/>
                      </a:cubicBezTo>
                      <a:cubicBezTo>
                        <a:pt x="1786" y="979"/>
                        <a:pt x="1783" y="979"/>
                        <a:pt x="1780" y="979"/>
                      </a:cubicBezTo>
                      <a:cubicBezTo>
                        <a:pt x="1778" y="979"/>
                        <a:pt x="1775" y="978"/>
                        <a:pt x="1773" y="980"/>
                      </a:cubicBezTo>
                      <a:cubicBezTo>
                        <a:pt x="1772" y="981"/>
                        <a:pt x="1772" y="984"/>
                        <a:pt x="1772" y="986"/>
                      </a:cubicBezTo>
                      <a:cubicBezTo>
                        <a:pt x="1771" y="986"/>
                        <a:pt x="1771" y="986"/>
                        <a:pt x="1771" y="987"/>
                      </a:cubicBezTo>
                      <a:cubicBezTo>
                        <a:pt x="1769" y="993"/>
                        <a:pt x="1767" y="999"/>
                        <a:pt x="1765" y="1006"/>
                      </a:cubicBezTo>
                      <a:cubicBezTo>
                        <a:pt x="1763" y="1014"/>
                        <a:pt x="1761" y="1023"/>
                        <a:pt x="1759" y="1032"/>
                      </a:cubicBezTo>
                      <a:cubicBezTo>
                        <a:pt x="1758" y="1039"/>
                        <a:pt x="1756" y="1047"/>
                        <a:pt x="1755" y="1054"/>
                      </a:cubicBezTo>
                      <a:cubicBezTo>
                        <a:pt x="1753" y="1068"/>
                        <a:pt x="1751" y="1081"/>
                        <a:pt x="1749" y="1095"/>
                      </a:cubicBezTo>
                      <a:cubicBezTo>
                        <a:pt x="1746" y="1109"/>
                        <a:pt x="1743" y="1124"/>
                        <a:pt x="1740" y="1138"/>
                      </a:cubicBezTo>
                      <a:cubicBezTo>
                        <a:pt x="1738" y="1146"/>
                        <a:pt x="1736" y="1153"/>
                        <a:pt x="1735" y="1161"/>
                      </a:cubicBezTo>
                      <a:cubicBezTo>
                        <a:pt x="1733" y="1171"/>
                        <a:pt x="1731" y="1181"/>
                        <a:pt x="1729" y="1191"/>
                      </a:cubicBezTo>
                      <a:cubicBezTo>
                        <a:pt x="1728" y="1202"/>
                        <a:pt x="1725" y="1213"/>
                        <a:pt x="1724" y="1224"/>
                      </a:cubicBezTo>
                      <a:cubicBezTo>
                        <a:pt x="1723" y="1229"/>
                        <a:pt x="1722" y="1234"/>
                        <a:pt x="1724" y="1239"/>
                      </a:cubicBezTo>
                      <a:close/>
                      <a:moveTo>
                        <a:pt x="1835" y="978"/>
                      </a:moveTo>
                      <a:cubicBezTo>
                        <a:pt x="1837" y="983"/>
                        <a:pt x="1839" y="986"/>
                        <a:pt x="1841" y="989"/>
                      </a:cubicBezTo>
                      <a:cubicBezTo>
                        <a:pt x="1844" y="995"/>
                        <a:pt x="1847" y="1001"/>
                        <a:pt x="1851" y="1007"/>
                      </a:cubicBezTo>
                      <a:cubicBezTo>
                        <a:pt x="1856" y="1018"/>
                        <a:pt x="1862" y="1028"/>
                        <a:pt x="1868" y="1039"/>
                      </a:cubicBezTo>
                      <a:cubicBezTo>
                        <a:pt x="1872" y="1045"/>
                        <a:pt x="1874" y="1052"/>
                        <a:pt x="1878" y="1058"/>
                      </a:cubicBezTo>
                      <a:cubicBezTo>
                        <a:pt x="1884" y="1066"/>
                        <a:pt x="1888" y="1075"/>
                        <a:pt x="1893" y="1083"/>
                      </a:cubicBezTo>
                      <a:cubicBezTo>
                        <a:pt x="1896" y="1089"/>
                        <a:pt x="1899" y="1096"/>
                        <a:pt x="1903" y="1102"/>
                      </a:cubicBezTo>
                      <a:cubicBezTo>
                        <a:pt x="1909" y="1112"/>
                        <a:pt x="1915" y="1122"/>
                        <a:pt x="1921" y="1132"/>
                      </a:cubicBezTo>
                      <a:cubicBezTo>
                        <a:pt x="1924" y="1137"/>
                        <a:pt x="1926" y="1142"/>
                        <a:pt x="1929" y="1146"/>
                      </a:cubicBezTo>
                      <a:cubicBezTo>
                        <a:pt x="1932" y="1151"/>
                        <a:pt x="1936" y="1155"/>
                        <a:pt x="1939" y="1160"/>
                      </a:cubicBezTo>
                      <a:cubicBezTo>
                        <a:pt x="1944" y="1167"/>
                        <a:pt x="1947" y="1174"/>
                        <a:pt x="1952" y="1180"/>
                      </a:cubicBezTo>
                      <a:cubicBezTo>
                        <a:pt x="1955" y="1185"/>
                        <a:pt x="1958" y="1189"/>
                        <a:pt x="1961" y="1194"/>
                      </a:cubicBezTo>
                      <a:cubicBezTo>
                        <a:pt x="1969" y="1208"/>
                        <a:pt x="1980" y="1219"/>
                        <a:pt x="1991" y="1230"/>
                      </a:cubicBezTo>
                      <a:cubicBezTo>
                        <a:pt x="1996" y="1236"/>
                        <a:pt x="2001" y="1241"/>
                        <a:pt x="2006" y="1246"/>
                      </a:cubicBezTo>
                      <a:cubicBezTo>
                        <a:pt x="2009" y="1249"/>
                        <a:pt x="2012" y="1254"/>
                        <a:pt x="2016" y="1256"/>
                      </a:cubicBezTo>
                      <a:cubicBezTo>
                        <a:pt x="2027" y="1264"/>
                        <a:pt x="2037" y="1273"/>
                        <a:pt x="2049" y="1280"/>
                      </a:cubicBezTo>
                      <a:cubicBezTo>
                        <a:pt x="2053" y="1282"/>
                        <a:pt x="2056" y="1284"/>
                        <a:pt x="2061" y="1284"/>
                      </a:cubicBezTo>
                      <a:cubicBezTo>
                        <a:pt x="2069" y="1283"/>
                        <a:pt x="2078" y="1283"/>
                        <a:pt x="2086" y="1283"/>
                      </a:cubicBezTo>
                      <a:cubicBezTo>
                        <a:pt x="2101" y="1283"/>
                        <a:pt x="2115" y="1283"/>
                        <a:pt x="2130" y="1283"/>
                      </a:cubicBezTo>
                      <a:cubicBezTo>
                        <a:pt x="2135" y="1283"/>
                        <a:pt x="2140" y="1283"/>
                        <a:pt x="2146" y="1282"/>
                      </a:cubicBezTo>
                      <a:cubicBezTo>
                        <a:pt x="2145" y="1277"/>
                        <a:pt x="2145" y="1273"/>
                        <a:pt x="2145" y="1269"/>
                      </a:cubicBezTo>
                      <a:cubicBezTo>
                        <a:pt x="2144" y="1262"/>
                        <a:pt x="2143" y="1256"/>
                        <a:pt x="2142" y="1250"/>
                      </a:cubicBezTo>
                      <a:cubicBezTo>
                        <a:pt x="2141" y="1244"/>
                        <a:pt x="2141" y="1244"/>
                        <a:pt x="2136" y="1246"/>
                      </a:cubicBezTo>
                      <a:cubicBezTo>
                        <a:pt x="2124" y="1250"/>
                        <a:pt x="2113" y="1250"/>
                        <a:pt x="2101" y="1248"/>
                      </a:cubicBezTo>
                      <a:cubicBezTo>
                        <a:pt x="2097" y="1247"/>
                        <a:pt x="2093" y="1246"/>
                        <a:pt x="2089" y="1246"/>
                      </a:cubicBezTo>
                      <a:cubicBezTo>
                        <a:pt x="2081" y="1245"/>
                        <a:pt x="2072" y="1243"/>
                        <a:pt x="2065" y="1240"/>
                      </a:cubicBezTo>
                      <a:cubicBezTo>
                        <a:pt x="2056" y="1235"/>
                        <a:pt x="2047" y="1230"/>
                        <a:pt x="2039" y="1225"/>
                      </a:cubicBezTo>
                      <a:cubicBezTo>
                        <a:pt x="2032" y="1220"/>
                        <a:pt x="2025" y="1214"/>
                        <a:pt x="2019" y="1209"/>
                      </a:cubicBezTo>
                      <a:cubicBezTo>
                        <a:pt x="2016" y="1207"/>
                        <a:pt x="2013" y="1204"/>
                        <a:pt x="2011" y="1202"/>
                      </a:cubicBezTo>
                      <a:cubicBezTo>
                        <a:pt x="2004" y="1193"/>
                        <a:pt x="1997" y="1185"/>
                        <a:pt x="1991" y="1176"/>
                      </a:cubicBezTo>
                      <a:cubicBezTo>
                        <a:pt x="1984" y="1167"/>
                        <a:pt x="1977" y="1158"/>
                        <a:pt x="1971" y="1148"/>
                      </a:cubicBezTo>
                      <a:cubicBezTo>
                        <a:pt x="1966" y="1138"/>
                        <a:pt x="1959" y="1128"/>
                        <a:pt x="1953" y="1117"/>
                      </a:cubicBezTo>
                      <a:cubicBezTo>
                        <a:pt x="1948" y="1108"/>
                        <a:pt x="1942" y="1099"/>
                        <a:pt x="1937" y="1090"/>
                      </a:cubicBezTo>
                      <a:cubicBezTo>
                        <a:pt x="1930" y="1078"/>
                        <a:pt x="1924" y="1066"/>
                        <a:pt x="1917" y="1055"/>
                      </a:cubicBezTo>
                      <a:cubicBezTo>
                        <a:pt x="1912" y="1045"/>
                        <a:pt x="1906" y="1035"/>
                        <a:pt x="1901" y="1024"/>
                      </a:cubicBezTo>
                      <a:cubicBezTo>
                        <a:pt x="1894" y="1008"/>
                        <a:pt x="1884" y="993"/>
                        <a:pt x="1872" y="980"/>
                      </a:cubicBezTo>
                      <a:cubicBezTo>
                        <a:pt x="1870" y="978"/>
                        <a:pt x="1869" y="977"/>
                        <a:pt x="1866" y="977"/>
                      </a:cubicBezTo>
                      <a:cubicBezTo>
                        <a:pt x="1856" y="976"/>
                        <a:pt x="1846" y="978"/>
                        <a:pt x="1835" y="978"/>
                      </a:cubicBezTo>
                      <a:close/>
                      <a:moveTo>
                        <a:pt x="2283" y="1128"/>
                      </a:moveTo>
                      <a:cubicBezTo>
                        <a:pt x="2300" y="1132"/>
                        <a:pt x="2315" y="1136"/>
                        <a:pt x="2331" y="1139"/>
                      </a:cubicBezTo>
                      <a:cubicBezTo>
                        <a:pt x="2347" y="1141"/>
                        <a:pt x="2362" y="1147"/>
                        <a:pt x="2378" y="1148"/>
                      </a:cubicBezTo>
                      <a:cubicBezTo>
                        <a:pt x="2381" y="1138"/>
                        <a:pt x="2384" y="1129"/>
                        <a:pt x="2387" y="1119"/>
                      </a:cubicBezTo>
                      <a:cubicBezTo>
                        <a:pt x="2384" y="1118"/>
                        <a:pt x="2382" y="1116"/>
                        <a:pt x="2379" y="1116"/>
                      </a:cubicBezTo>
                      <a:cubicBezTo>
                        <a:pt x="2366" y="1113"/>
                        <a:pt x="2352" y="1110"/>
                        <a:pt x="2339" y="1109"/>
                      </a:cubicBezTo>
                      <a:cubicBezTo>
                        <a:pt x="2338" y="1109"/>
                        <a:pt x="2337" y="1109"/>
                        <a:pt x="2336" y="1109"/>
                      </a:cubicBezTo>
                      <a:cubicBezTo>
                        <a:pt x="2324" y="1106"/>
                        <a:pt x="2313" y="1103"/>
                        <a:pt x="2301" y="1100"/>
                      </a:cubicBezTo>
                      <a:cubicBezTo>
                        <a:pt x="2299" y="1100"/>
                        <a:pt x="2296" y="1100"/>
                        <a:pt x="2296" y="1100"/>
                      </a:cubicBezTo>
                      <a:cubicBezTo>
                        <a:pt x="2294" y="1103"/>
                        <a:pt x="2292" y="1101"/>
                        <a:pt x="2290" y="1101"/>
                      </a:cubicBezTo>
                      <a:cubicBezTo>
                        <a:pt x="2288" y="1110"/>
                        <a:pt x="2286" y="1119"/>
                        <a:pt x="2283" y="1128"/>
                      </a:cubicBezTo>
                      <a:close/>
                      <a:moveTo>
                        <a:pt x="1726" y="1161"/>
                      </a:moveTo>
                      <a:cubicBezTo>
                        <a:pt x="1728" y="1154"/>
                        <a:pt x="1729" y="1148"/>
                        <a:pt x="1731" y="1141"/>
                      </a:cubicBezTo>
                      <a:cubicBezTo>
                        <a:pt x="1734" y="1126"/>
                        <a:pt x="1737" y="1111"/>
                        <a:pt x="1740" y="1095"/>
                      </a:cubicBezTo>
                      <a:cubicBezTo>
                        <a:pt x="1741" y="1089"/>
                        <a:pt x="1741" y="1087"/>
                        <a:pt x="1734" y="1086"/>
                      </a:cubicBezTo>
                      <a:cubicBezTo>
                        <a:pt x="1732" y="1086"/>
                        <a:pt x="1730" y="1086"/>
                        <a:pt x="1729" y="1085"/>
                      </a:cubicBezTo>
                      <a:cubicBezTo>
                        <a:pt x="1722" y="1085"/>
                        <a:pt x="1715" y="1085"/>
                        <a:pt x="1708" y="1084"/>
                      </a:cubicBezTo>
                      <a:cubicBezTo>
                        <a:pt x="1704" y="1084"/>
                        <a:pt x="1704" y="1084"/>
                        <a:pt x="1703" y="1088"/>
                      </a:cubicBezTo>
                      <a:cubicBezTo>
                        <a:pt x="1702" y="1096"/>
                        <a:pt x="1701" y="1103"/>
                        <a:pt x="1699" y="1110"/>
                      </a:cubicBezTo>
                      <a:cubicBezTo>
                        <a:pt x="1696" y="1125"/>
                        <a:pt x="1693" y="1139"/>
                        <a:pt x="1690" y="1154"/>
                      </a:cubicBezTo>
                      <a:cubicBezTo>
                        <a:pt x="1690" y="1154"/>
                        <a:pt x="1689" y="1155"/>
                        <a:pt x="1689" y="1155"/>
                      </a:cubicBezTo>
                      <a:cubicBezTo>
                        <a:pt x="1689" y="1158"/>
                        <a:pt x="1690" y="1159"/>
                        <a:pt x="1692" y="1159"/>
                      </a:cubicBezTo>
                      <a:cubicBezTo>
                        <a:pt x="1694" y="1159"/>
                        <a:pt x="1695" y="1160"/>
                        <a:pt x="1696" y="1160"/>
                      </a:cubicBezTo>
                      <a:cubicBezTo>
                        <a:pt x="1704" y="1160"/>
                        <a:pt x="1712" y="1160"/>
                        <a:pt x="1719" y="1161"/>
                      </a:cubicBezTo>
                      <a:cubicBezTo>
                        <a:pt x="1722" y="1161"/>
                        <a:pt x="1724" y="1161"/>
                        <a:pt x="1726" y="1161"/>
                      </a:cubicBezTo>
                      <a:close/>
                      <a:moveTo>
                        <a:pt x="1712" y="1233"/>
                      </a:moveTo>
                      <a:cubicBezTo>
                        <a:pt x="1713" y="1230"/>
                        <a:pt x="1715" y="1228"/>
                        <a:pt x="1715" y="1225"/>
                      </a:cubicBezTo>
                      <a:cubicBezTo>
                        <a:pt x="1716" y="1209"/>
                        <a:pt x="1720" y="1194"/>
                        <a:pt x="1723" y="1178"/>
                      </a:cubicBezTo>
                      <a:cubicBezTo>
                        <a:pt x="1724" y="1175"/>
                        <a:pt x="1724" y="1172"/>
                        <a:pt x="1724" y="1169"/>
                      </a:cubicBezTo>
                      <a:cubicBezTo>
                        <a:pt x="1711" y="1168"/>
                        <a:pt x="1700" y="1167"/>
                        <a:pt x="1688" y="1166"/>
                      </a:cubicBezTo>
                      <a:cubicBezTo>
                        <a:pt x="1686" y="1170"/>
                        <a:pt x="1685" y="1174"/>
                        <a:pt x="1684" y="1179"/>
                      </a:cubicBezTo>
                      <a:cubicBezTo>
                        <a:pt x="1680" y="1193"/>
                        <a:pt x="1677" y="1207"/>
                        <a:pt x="1674" y="1221"/>
                      </a:cubicBezTo>
                      <a:cubicBezTo>
                        <a:pt x="1674" y="1225"/>
                        <a:pt x="1672" y="1229"/>
                        <a:pt x="1674" y="1233"/>
                      </a:cubicBezTo>
                      <a:cubicBezTo>
                        <a:pt x="1687" y="1233"/>
                        <a:pt x="1699" y="1233"/>
                        <a:pt x="1712" y="1233"/>
                      </a:cubicBezTo>
                      <a:close/>
                      <a:moveTo>
                        <a:pt x="2917" y="1236"/>
                      </a:moveTo>
                      <a:cubicBezTo>
                        <a:pt x="2912" y="1235"/>
                        <a:pt x="2909" y="1233"/>
                        <a:pt x="2905" y="1232"/>
                      </a:cubicBezTo>
                      <a:cubicBezTo>
                        <a:pt x="2891" y="1225"/>
                        <a:pt x="2877" y="1221"/>
                        <a:pt x="2861" y="1221"/>
                      </a:cubicBezTo>
                      <a:cubicBezTo>
                        <a:pt x="2857" y="1221"/>
                        <a:pt x="2854" y="1220"/>
                        <a:pt x="2850" y="1219"/>
                      </a:cubicBezTo>
                      <a:cubicBezTo>
                        <a:pt x="2846" y="1218"/>
                        <a:pt x="2842" y="1217"/>
                        <a:pt x="2837" y="1217"/>
                      </a:cubicBezTo>
                      <a:cubicBezTo>
                        <a:pt x="2836" y="1217"/>
                        <a:pt x="2834" y="1218"/>
                        <a:pt x="2833" y="1219"/>
                      </a:cubicBezTo>
                      <a:cubicBezTo>
                        <a:pt x="2831" y="1224"/>
                        <a:pt x="2829" y="1229"/>
                        <a:pt x="2828" y="1234"/>
                      </a:cubicBezTo>
                      <a:cubicBezTo>
                        <a:pt x="2826" y="1239"/>
                        <a:pt x="2827" y="1240"/>
                        <a:pt x="2832" y="1241"/>
                      </a:cubicBezTo>
                      <a:cubicBezTo>
                        <a:pt x="2841" y="1244"/>
                        <a:pt x="2850" y="1246"/>
                        <a:pt x="2859" y="1248"/>
                      </a:cubicBezTo>
                      <a:cubicBezTo>
                        <a:pt x="2862" y="1249"/>
                        <a:pt x="2864" y="1249"/>
                        <a:pt x="2867" y="1250"/>
                      </a:cubicBezTo>
                      <a:cubicBezTo>
                        <a:pt x="2879" y="1251"/>
                        <a:pt x="2891" y="1253"/>
                        <a:pt x="2901" y="1260"/>
                      </a:cubicBezTo>
                      <a:cubicBezTo>
                        <a:pt x="2903" y="1261"/>
                        <a:pt x="2905" y="1262"/>
                        <a:pt x="2907" y="1263"/>
                      </a:cubicBezTo>
                      <a:cubicBezTo>
                        <a:pt x="2913" y="1255"/>
                        <a:pt x="2913" y="1245"/>
                        <a:pt x="2917" y="1236"/>
                      </a:cubicBezTo>
                      <a:close/>
                      <a:moveTo>
                        <a:pt x="1743" y="1079"/>
                      </a:moveTo>
                      <a:cubicBezTo>
                        <a:pt x="1743" y="1078"/>
                        <a:pt x="1744" y="1077"/>
                        <a:pt x="1744" y="1076"/>
                      </a:cubicBezTo>
                      <a:cubicBezTo>
                        <a:pt x="1746" y="1062"/>
                        <a:pt x="1749" y="1047"/>
                        <a:pt x="1751" y="1032"/>
                      </a:cubicBezTo>
                      <a:cubicBezTo>
                        <a:pt x="1751" y="1030"/>
                        <a:pt x="1751" y="1028"/>
                        <a:pt x="1751" y="1026"/>
                      </a:cubicBezTo>
                      <a:cubicBezTo>
                        <a:pt x="1738" y="1026"/>
                        <a:pt x="1726" y="1027"/>
                        <a:pt x="1714" y="1027"/>
                      </a:cubicBezTo>
                      <a:cubicBezTo>
                        <a:pt x="1712" y="1043"/>
                        <a:pt x="1709" y="1060"/>
                        <a:pt x="1706" y="1077"/>
                      </a:cubicBezTo>
                      <a:cubicBezTo>
                        <a:pt x="1710" y="1077"/>
                        <a:pt x="1714" y="1078"/>
                        <a:pt x="1717" y="1078"/>
                      </a:cubicBezTo>
                      <a:cubicBezTo>
                        <a:pt x="1726" y="1078"/>
                        <a:pt x="1734" y="1078"/>
                        <a:pt x="1743" y="1079"/>
                      </a:cubicBezTo>
                      <a:close/>
                      <a:moveTo>
                        <a:pt x="2593" y="1289"/>
                      </a:moveTo>
                      <a:cubicBezTo>
                        <a:pt x="2593" y="1285"/>
                        <a:pt x="2593" y="1282"/>
                        <a:pt x="2594" y="1278"/>
                      </a:cubicBezTo>
                      <a:cubicBezTo>
                        <a:pt x="2594" y="1274"/>
                        <a:pt x="2593" y="1270"/>
                        <a:pt x="2594" y="1265"/>
                      </a:cubicBezTo>
                      <a:cubicBezTo>
                        <a:pt x="2596" y="1257"/>
                        <a:pt x="2595" y="1248"/>
                        <a:pt x="2597" y="1239"/>
                      </a:cubicBezTo>
                      <a:cubicBezTo>
                        <a:pt x="2597" y="1239"/>
                        <a:pt x="2596" y="1238"/>
                        <a:pt x="2596" y="1237"/>
                      </a:cubicBezTo>
                      <a:cubicBezTo>
                        <a:pt x="2596" y="1237"/>
                        <a:pt x="2596" y="1236"/>
                        <a:pt x="2597" y="1235"/>
                      </a:cubicBezTo>
                      <a:cubicBezTo>
                        <a:pt x="2597" y="1234"/>
                        <a:pt x="2598" y="1232"/>
                        <a:pt x="2599" y="1231"/>
                      </a:cubicBezTo>
                      <a:cubicBezTo>
                        <a:pt x="2600" y="1224"/>
                        <a:pt x="2601" y="1217"/>
                        <a:pt x="2602" y="1210"/>
                      </a:cubicBezTo>
                      <a:cubicBezTo>
                        <a:pt x="2602" y="1207"/>
                        <a:pt x="2603" y="1205"/>
                        <a:pt x="2602" y="1202"/>
                      </a:cubicBezTo>
                      <a:cubicBezTo>
                        <a:pt x="2602" y="1200"/>
                        <a:pt x="2600" y="1198"/>
                        <a:pt x="2599" y="1198"/>
                      </a:cubicBezTo>
                      <a:cubicBezTo>
                        <a:pt x="2596" y="1197"/>
                        <a:pt x="2593" y="1197"/>
                        <a:pt x="2589" y="1196"/>
                      </a:cubicBezTo>
                      <a:cubicBezTo>
                        <a:pt x="2588" y="1200"/>
                        <a:pt x="2592" y="1203"/>
                        <a:pt x="2588" y="1207"/>
                      </a:cubicBezTo>
                      <a:cubicBezTo>
                        <a:pt x="2587" y="1202"/>
                        <a:pt x="2588" y="1196"/>
                        <a:pt x="2581" y="1195"/>
                      </a:cubicBezTo>
                      <a:cubicBezTo>
                        <a:pt x="2579" y="1208"/>
                        <a:pt x="2575" y="1220"/>
                        <a:pt x="2576" y="1233"/>
                      </a:cubicBezTo>
                      <a:cubicBezTo>
                        <a:pt x="2577" y="1244"/>
                        <a:pt x="2577" y="1256"/>
                        <a:pt x="2577" y="1267"/>
                      </a:cubicBezTo>
                      <a:cubicBezTo>
                        <a:pt x="2577" y="1268"/>
                        <a:pt x="2576" y="1269"/>
                        <a:pt x="2576" y="1269"/>
                      </a:cubicBezTo>
                      <a:cubicBezTo>
                        <a:pt x="2576" y="1276"/>
                        <a:pt x="2575" y="1282"/>
                        <a:pt x="2577" y="1289"/>
                      </a:cubicBezTo>
                      <a:cubicBezTo>
                        <a:pt x="2582" y="1289"/>
                        <a:pt x="2587" y="1289"/>
                        <a:pt x="2593" y="1289"/>
                      </a:cubicBezTo>
                      <a:close/>
                      <a:moveTo>
                        <a:pt x="1660" y="1279"/>
                      </a:moveTo>
                      <a:cubicBezTo>
                        <a:pt x="1666" y="1279"/>
                        <a:pt x="1671" y="1280"/>
                        <a:pt x="1677" y="1280"/>
                      </a:cubicBezTo>
                      <a:cubicBezTo>
                        <a:pt x="1684" y="1280"/>
                        <a:pt x="1691" y="1281"/>
                        <a:pt x="1699" y="1281"/>
                      </a:cubicBezTo>
                      <a:cubicBezTo>
                        <a:pt x="1701" y="1281"/>
                        <a:pt x="1704" y="1281"/>
                        <a:pt x="1704" y="1277"/>
                      </a:cubicBezTo>
                      <a:cubicBezTo>
                        <a:pt x="1706" y="1268"/>
                        <a:pt x="1708" y="1259"/>
                        <a:pt x="1710" y="1250"/>
                      </a:cubicBezTo>
                      <a:cubicBezTo>
                        <a:pt x="1713" y="1240"/>
                        <a:pt x="1710" y="1241"/>
                        <a:pt x="1702" y="1240"/>
                      </a:cubicBezTo>
                      <a:cubicBezTo>
                        <a:pt x="1701" y="1240"/>
                        <a:pt x="1701" y="1240"/>
                        <a:pt x="1700" y="1240"/>
                      </a:cubicBezTo>
                      <a:cubicBezTo>
                        <a:pt x="1692" y="1240"/>
                        <a:pt x="1684" y="1241"/>
                        <a:pt x="1676" y="1241"/>
                      </a:cubicBezTo>
                      <a:cubicBezTo>
                        <a:pt x="1673" y="1241"/>
                        <a:pt x="1670" y="1242"/>
                        <a:pt x="1669" y="1246"/>
                      </a:cubicBezTo>
                      <a:cubicBezTo>
                        <a:pt x="1667" y="1255"/>
                        <a:pt x="1664" y="1263"/>
                        <a:pt x="1662" y="1271"/>
                      </a:cubicBezTo>
                      <a:cubicBezTo>
                        <a:pt x="1661" y="1273"/>
                        <a:pt x="1661" y="1276"/>
                        <a:pt x="1660" y="1279"/>
                      </a:cubicBezTo>
                      <a:close/>
                      <a:moveTo>
                        <a:pt x="1760" y="979"/>
                      </a:moveTo>
                      <a:cubicBezTo>
                        <a:pt x="1755" y="979"/>
                        <a:pt x="1751" y="978"/>
                        <a:pt x="1747" y="978"/>
                      </a:cubicBezTo>
                      <a:cubicBezTo>
                        <a:pt x="1742" y="978"/>
                        <a:pt x="1736" y="978"/>
                        <a:pt x="1731" y="978"/>
                      </a:cubicBezTo>
                      <a:cubicBezTo>
                        <a:pt x="1726" y="978"/>
                        <a:pt x="1725" y="978"/>
                        <a:pt x="1724" y="983"/>
                      </a:cubicBezTo>
                      <a:cubicBezTo>
                        <a:pt x="1722" y="990"/>
                        <a:pt x="1720" y="998"/>
                        <a:pt x="1719" y="1005"/>
                      </a:cubicBezTo>
                      <a:cubicBezTo>
                        <a:pt x="1718" y="1009"/>
                        <a:pt x="1717" y="1013"/>
                        <a:pt x="1716" y="1016"/>
                      </a:cubicBezTo>
                      <a:cubicBezTo>
                        <a:pt x="1728" y="1020"/>
                        <a:pt x="1741" y="1019"/>
                        <a:pt x="1753" y="1018"/>
                      </a:cubicBezTo>
                      <a:cubicBezTo>
                        <a:pt x="1754" y="1014"/>
                        <a:pt x="1756" y="1010"/>
                        <a:pt x="1757" y="1006"/>
                      </a:cubicBezTo>
                      <a:cubicBezTo>
                        <a:pt x="1757" y="999"/>
                        <a:pt x="1758" y="991"/>
                        <a:pt x="1760" y="984"/>
                      </a:cubicBezTo>
                      <a:cubicBezTo>
                        <a:pt x="1760" y="982"/>
                        <a:pt x="1760" y="981"/>
                        <a:pt x="1760" y="979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979" name="Freeform 6"/>
                <p:cNvSpPr>
                  <a:spLocks/>
                </p:cNvSpPr>
                <p:nvPr/>
              </p:nvSpPr>
              <p:spPr bwMode="auto">
                <a:xfrm>
                  <a:off x="8967788" y="4900613"/>
                  <a:ext cx="17463" cy="17463"/>
                </a:xfrm>
                <a:custGeom>
                  <a:avLst/>
                  <a:gdLst>
                    <a:gd name="T0" fmla="*/ 0 w 6"/>
                    <a:gd name="T1" fmla="*/ 3 h 6"/>
                    <a:gd name="T2" fmla="*/ 5 w 6"/>
                    <a:gd name="T3" fmla="*/ 1 h 6"/>
                    <a:gd name="T4" fmla="*/ 5 w 6"/>
                    <a:gd name="T5" fmla="*/ 4 h 6"/>
                    <a:gd name="T6" fmla="*/ 0 w 6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6">
                      <a:moveTo>
                        <a:pt x="0" y="3"/>
                      </a:moveTo>
                      <a:cubicBezTo>
                        <a:pt x="1" y="1"/>
                        <a:pt x="2" y="0"/>
                        <a:pt x="5" y="1"/>
                      </a:cubicBezTo>
                      <a:cubicBezTo>
                        <a:pt x="5" y="1"/>
                        <a:pt x="6" y="3"/>
                        <a:pt x="5" y="4"/>
                      </a:cubicBezTo>
                      <a:cubicBezTo>
                        <a:pt x="4" y="6"/>
                        <a:pt x="2" y="6"/>
                        <a:pt x="0" y="3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980" name="Freeform 7"/>
                <p:cNvSpPr>
                  <a:spLocks noEditPoints="1"/>
                </p:cNvSpPr>
                <p:nvPr/>
              </p:nvSpPr>
              <p:spPr bwMode="auto">
                <a:xfrm>
                  <a:off x="561975" y="1550988"/>
                  <a:ext cx="3798888" cy="3744913"/>
                </a:xfrm>
                <a:custGeom>
                  <a:avLst/>
                  <a:gdLst>
                    <a:gd name="T0" fmla="*/ 220 w 1300"/>
                    <a:gd name="T1" fmla="*/ 1273 h 1280"/>
                    <a:gd name="T2" fmla="*/ 7 w 1300"/>
                    <a:gd name="T3" fmla="*/ 1235 h 1280"/>
                    <a:gd name="T4" fmla="*/ 9 w 1300"/>
                    <a:gd name="T5" fmla="*/ 912 h 1280"/>
                    <a:gd name="T6" fmla="*/ 3 w 1300"/>
                    <a:gd name="T7" fmla="*/ 637 h 1280"/>
                    <a:gd name="T8" fmla="*/ 2 w 1300"/>
                    <a:gd name="T9" fmla="*/ 232 h 1280"/>
                    <a:gd name="T10" fmla="*/ 170 w 1300"/>
                    <a:gd name="T11" fmla="*/ 141 h 1280"/>
                    <a:gd name="T12" fmla="*/ 372 w 1300"/>
                    <a:gd name="T13" fmla="*/ 79 h 1280"/>
                    <a:gd name="T14" fmla="*/ 483 w 1300"/>
                    <a:gd name="T15" fmla="*/ 43 h 1280"/>
                    <a:gd name="T16" fmla="*/ 567 w 1300"/>
                    <a:gd name="T17" fmla="*/ 17 h 1280"/>
                    <a:gd name="T18" fmla="*/ 693 w 1300"/>
                    <a:gd name="T19" fmla="*/ 22 h 1280"/>
                    <a:gd name="T20" fmla="*/ 841 w 1300"/>
                    <a:gd name="T21" fmla="*/ 66 h 1280"/>
                    <a:gd name="T22" fmla="*/ 1011 w 1300"/>
                    <a:gd name="T23" fmla="*/ 113 h 1280"/>
                    <a:gd name="T24" fmla="*/ 1185 w 1300"/>
                    <a:gd name="T25" fmla="*/ 162 h 1280"/>
                    <a:gd name="T26" fmla="*/ 1295 w 1300"/>
                    <a:gd name="T27" fmla="*/ 222 h 1280"/>
                    <a:gd name="T28" fmla="*/ 1298 w 1300"/>
                    <a:gd name="T29" fmla="*/ 454 h 1280"/>
                    <a:gd name="T30" fmla="*/ 1285 w 1300"/>
                    <a:gd name="T31" fmla="*/ 744 h 1280"/>
                    <a:gd name="T32" fmla="*/ 1279 w 1300"/>
                    <a:gd name="T33" fmla="*/ 1074 h 1280"/>
                    <a:gd name="T34" fmla="*/ 1231 w 1300"/>
                    <a:gd name="T35" fmla="*/ 1261 h 1280"/>
                    <a:gd name="T36" fmla="*/ 902 w 1300"/>
                    <a:gd name="T37" fmla="*/ 1263 h 1280"/>
                    <a:gd name="T38" fmla="*/ 851 w 1300"/>
                    <a:gd name="T39" fmla="*/ 1028 h 1280"/>
                    <a:gd name="T40" fmla="*/ 851 w 1300"/>
                    <a:gd name="T41" fmla="*/ 816 h 1280"/>
                    <a:gd name="T42" fmla="*/ 709 w 1300"/>
                    <a:gd name="T43" fmla="*/ 811 h 1280"/>
                    <a:gd name="T44" fmla="*/ 510 w 1300"/>
                    <a:gd name="T45" fmla="*/ 813 h 1280"/>
                    <a:gd name="T46" fmla="*/ 501 w 1300"/>
                    <a:gd name="T47" fmla="*/ 1076 h 1280"/>
                    <a:gd name="T48" fmla="*/ 862 w 1300"/>
                    <a:gd name="T49" fmla="*/ 607 h 1280"/>
                    <a:gd name="T50" fmla="*/ 867 w 1300"/>
                    <a:gd name="T51" fmla="*/ 361 h 1280"/>
                    <a:gd name="T52" fmla="*/ 836 w 1300"/>
                    <a:gd name="T53" fmla="*/ 338 h 1280"/>
                    <a:gd name="T54" fmla="*/ 671 w 1300"/>
                    <a:gd name="T55" fmla="*/ 336 h 1280"/>
                    <a:gd name="T56" fmla="*/ 511 w 1300"/>
                    <a:gd name="T57" fmla="*/ 330 h 1280"/>
                    <a:gd name="T58" fmla="*/ 502 w 1300"/>
                    <a:gd name="T59" fmla="*/ 484 h 1280"/>
                    <a:gd name="T60" fmla="*/ 524 w 1300"/>
                    <a:gd name="T61" fmla="*/ 684 h 1280"/>
                    <a:gd name="T62" fmla="*/ 676 w 1300"/>
                    <a:gd name="T63" fmla="*/ 683 h 1280"/>
                    <a:gd name="T64" fmla="*/ 834 w 1300"/>
                    <a:gd name="T65" fmla="*/ 681 h 1280"/>
                    <a:gd name="T66" fmla="*/ 410 w 1300"/>
                    <a:gd name="T67" fmla="*/ 593 h 1280"/>
                    <a:gd name="T68" fmla="*/ 409 w 1300"/>
                    <a:gd name="T69" fmla="*/ 342 h 1280"/>
                    <a:gd name="T70" fmla="*/ 301 w 1300"/>
                    <a:gd name="T71" fmla="*/ 333 h 1280"/>
                    <a:gd name="T72" fmla="*/ 121 w 1300"/>
                    <a:gd name="T73" fmla="*/ 331 h 1280"/>
                    <a:gd name="T74" fmla="*/ 79 w 1300"/>
                    <a:gd name="T75" fmla="*/ 420 h 1280"/>
                    <a:gd name="T76" fmla="*/ 81 w 1300"/>
                    <a:gd name="T77" fmla="*/ 590 h 1280"/>
                    <a:gd name="T78" fmla="*/ 194 w 1300"/>
                    <a:gd name="T79" fmla="*/ 690 h 1280"/>
                    <a:gd name="T80" fmla="*/ 396 w 1300"/>
                    <a:gd name="T81" fmla="*/ 686 h 1280"/>
                    <a:gd name="T82" fmla="*/ 409 w 1300"/>
                    <a:gd name="T83" fmla="*/ 1057 h 1280"/>
                    <a:gd name="T84" fmla="*/ 408 w 1300"/>
                    <a:gd name="T85" fmla="*/ 820 h 1280"/>
                    <a:gd name="T86" fmla="*/ 259 w 1300"/>
                    <a:gd name="T87" fmla="*/ 813 h 1280"/>
                    <a:gd name="T88" fmla="*/ 103 w 1300"/>
                    <a:gd name="T89" fmla="*/ 818 h 1280"/>
                    <a:gd name="T90" fmla="*/ 98 w 1300"/>
                    <a:gd name="T91" fmla="*/ 1017 h 1280"/>
                    <a:gd name="T92" fmla="*/ 201 w 1300"/>
                    <a:gd name="T93" fmla="*/ 1120 h 1280"/>
                    <a:gd name="T94" fmla="*/ 334 w 1300"/>
                    <a:gd name="T95" fmla="*/ 1119 h 1280"/>
                    <a:gd name="T96" fmla="*/ 1126 w 1300"/>
                    <a:gd name="T97" fmla="*/ 805 h 1280"/>
                    <a:gd name="T98" fmla="*/ 980 w 1300"/>
                    <a:gd name="T99" fmla="*/ 808 h 1280"/>
                    <a:gd name="T100" fmla="*/ 950 w 1300"/>
                    <a:gd name="T101" fmla="*/ 1066 h 1280"/>
                    <a:gd name="T102" fmla="*/ 1092 w 1300"/>
                    <a:gd name="T103" fmla="*/ 1109 h 1280"/>
                    <a:gd name="T104" fmla="*/ 1233 w 1300"/>
                    <a:gd name="T105" fmla="*/ 1110 h 1280"/>
                    <a:gd name="T106" fmla="*/ 1239 w 1300"/>
                    <a:gd name="T107" fmla="*/ 918 h 1280"/>
                    <a:gd name="T108" fmla="*/ 1020 w 1300"/>
                    <a:gd name="T109" fmla="*/ 677 h 1280"/>
                    <a:gd name="T110" fmla="*/ 1238 w 1300"/>
                    <a:gd name="T111" fmla="*/ 674 h 1280"/>
                    <a:gd name="T112" fmla="*/ 1246 w 1300"/>
                    <a:gd name="T113" fmla="*/ 470 h 1280"/>
                    <a:gd name="T114" fmla="*/ 1204 w 1300"/>
                    <a:gd name="T115" fmla="*/ 340 h 1280"/>
                    <a:gd name="T116" fmla="*/ 956 w 1300"/>
                    <a:gd name="T117" fmla="*/ 342 h 1280"/>
                    <a:gd name="T118" fmla="*/ 956 w 1300"/>
                    <a:gd name="T119" fmla="*/ 529 h 12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</a:cxnLst>
                  <a:rect l="0" t="0" r="r" b="b"/>
                  <a:pathLst>
                    <a:path w="1300" h="1280">
                      <a:moveTo>
                        <a:pt x="505" y="1274"/>
                      </a:moveTo>
                      <a:cubicBezTo>
                        <a:pt x="501" y="1274"/>
                        <a:pt x="496" y="1275"/>
                        <a:pt x="492" y="1275"/>
                      </a:cubicBezTo>
                      <a:cubicBezTo>
                        <a:pt x="480" y="1275"/>
                        <a:pt x="469" y="1275"/>
                        <a:pt x="458" y="1274"/>
                      </a:cubicBezTo>
                      <a:cubicBezTo>
                        <a:pt x="448" y="1274"/>
                        <a:pt x="439" y="1274"/>
                        <a:pt x="429" y="1274"/>
                      </a:cubicBezTo>
                      <a:cubicBezTo>
                        <a:pt x="413" y="1274"/>
                        <a:pt x="397" y="1274"/>
                        <a:pt x="380" y="1273"/>
                      </a:cubicBezTo>
                      <a:cubicBezTo>
                        <a:pt x="365" y="1273"/>
                        <a:pt x="350" y="1273"/>
                        <a:pt x="334" y="1272"/>
                      </a:cubicBezTo>
                      <a:cubicBezTo>
                        <a:pt x="321" y="1272"/>
                        <a:pt x="308" y="1273"/>
                        <a:pt x="295" y="1273"/>
                      </a:cubicBezTo>
                      <a:cubicBezTo>
                        <a:pt x="283" y="1272"/>
                        <a:pt x="270" y="1272"/>
                        <a:pt x="258" y="1272"/>
                      </a:cubicBezTo>
                      <a:cubicBezTo>
                        <a:pt x="245" y="1272"/>
                        <a:pt x="233" y="1273"/>
                        <a:pt x="220" y="1273"/>
                      </a:cubicBezTo>
                      <a:cubicBezTo>
                        <a:pt x="211" y="1273"/>
                        <a:pt x="203" y="1273"/>
                        <a:pt x="194" y="1274"/>
                      </a:cubicBezTo>
                      <a:cubicBezTo>
                        <a:pt x="185" y="1274"/>
                        <a:pt x="176" y="1274"/>
                        <a:pt x="166" y="1274"/>
                      </a:cubicBezTo>
                      <a:cubicBezTo>
                        <a:pt x="153" y="1274"/>
                        <a:pt x="140" y="1275"/>
                        <a:pt x="126" y="1276"/>
                      </a:cubicBezTo>
                      <a:cubicBezTo>
                        <a:pt x="118" y="1276"/>
                        <a:pt x="110" y="1276"/>
                        <a:pt x="102" y="1276"/>
                      </a:cubicBezTo>
                      <a:cubicBezTo>
                        <a:pt x="95" y="1276"/>
                        <a:pt x="87" y="1277"/>
                        <a:pt x="79" y="1277"/>
                      </a:cubicBezTo>
                      <a:cubicBezTo>
                        <a:pt x="64" y="1278"/>
                        <a:pt x="49" y="1279"/>
                        <a:pt x="35" y="1280"/>
                      </a:cubicBezTo>
                      <a:cubicBezTo>
                        <a:pt x="27" y="1280"/>
                        <a:pt x="19" y="1280"/>
                        <a:pt x="10" y="1280"/>
                      </a:cubicBezTo>
                      <a:cubicBezTo>
                        <a:pt x="10" y="1276"/>
                        <a:pt x="9" y="1273"/>
                        <a:pt x="9" y="1269"/>
                      </a:cubicBezTo>
                      <a:cubicBezTo>
                        <a:pt x="8" y="1258"/>
                        <a:pt x="7" y="1247"/>
                        <a:pt x="7" y="1235"/>
                      </a:cubicBezTo>
                      <a:cubicBezTo>
                        <a:pt x="7" y="1220"/>
                        <a:pt x="7" y="1204"/>
                        <a:pt x="7" y="1189"/>
                      </a:cubicBezTo>
                      <a:cubicBezTo>
                        <a:pt x="7" y="1181"/>
                        <a:pt x="7" y="1173"/>
                        <a:pt x="7" y="1165"/>
                      </a:cubicBezTo>
                      <a:cubicBezTo>
                        <a:pt x="7" y="1152"/>
                        <a:pt x="7" y="1139"/>
                        <a:pt x="7" y="1126"/>
                      </a:cubicBezTo>
                      <a:cubicBezTo>
                        <a:pt x="8" y="1112"/>
                        <a:pt x="8" y="1098"/>
                        <a:pt x="9" y="1084"/>
                      </a:cubicBezTo>
                      <a:cubicBezTo>
                        <a:pt x="9" y="1074"/>
                        <a:pt x="9" y="1065"/>
                        <a:pt x="9" y="1055"/>
                      </a:cubicBezTo>
                      <a:cubicBezTo>
                        <a:pt x="9" y="1042"/>
                        <a:pt x="9" y="1030"/>
                        <a:pt x="10" y="1017"/>
                      </a:cubicBezTo>
                      <a:cubicBezTo>
                        <a:pt x="10" y="1002"/>
                        <a:pt x="10" y="988"/>
                        <a:pt x="10" y="974"/>
                      </a:cubicBezTo>
                      <a:cubicBezTo>
                        <a:pt x="9" y="961"/>
                        <a:pt x="10" y="947"/>
                        <a:pt x="9" y="934"/>
                      </a:cubicBezTo>
                      <a:cubicBezTo>
                        <a:pt x="9" y="927"/>
                        <a:pt x="9" y="920"/>
                        <a:pt x="9" y="912"/>
                      </a:cubicBezTo>
                      <a:cubicBezTo>
                        <a:pt x="9" y="903"/>
                        <a:pt x="8" y="894"/>
                        <a:pt x="8" y="885"/>
                      </a:cubicBezTo>
                      <a:cubicBezTo>
                        <a:pt x="8" y="870"/>
                        <a:pt x="7" y="855"/>
                        <a:pt x="7" y="840"/>
                      </a:cubicBezTo>
                      <a:cubicBezTo>
                        <a:pt x="7" y="831"/>
                        <a:pt x="7" y="822"/>
                        <a:pt x="7" y="813"/>
                      </a:cubicBezTo>
                      <a:cubicBezTo>
                        <a:pt x="7" y="804"/>
                        <a:pt x="7" y="794"/>
                        <a:pt x="6" y="785"/>
                      </a:cubicBezTo>
                      <a:cubicBezTo>
                        <a:pt x="5" y="772"/>
                        <a:pt x="4" y="759"/>
                        <a:pt x="4" y="746"/>
                      </a:cubicBezTo>
                      <a:cubicBezTo>
                        <a:pt x="4" y="735"/>
                        <a:pt x="4" y="724"/>
                        <a:pt x="4" y="714"/>
                      </a:cubicBezTo>
                      <a:cubicBezTo>
                        <a:pt x="4" y="710"/>
                        <a:pt x="3" y="706"/>
                        <a:pt x="3" y="703"/>
                      </a:cubicBezTo>
                      <a:cubicBezTo>
                        <a:pt x="3" y="684"/>
                        <a:pt x="3" y="665"/>
                        <a:pt x="3" y="646"/>
                      </a:cubicBezTo>
                      <a:cubicBezTo>
                        <a:pt x="3" y="643"/>
                        <a:pt x="3" y="640"/>
                        <a:pt x="3" y="637"/>
                      </a:cubicBezTo>
                      <a:cubicBezTo>
                        <a:pt x="2" y="623"/>
                        <a:pt x="2" y="609"/>
                        <a:pt x="2" y="595"/>
                      </a:cubicBezTo>
                      <a:cubicBezTo>
                        <a:pt x="2" y="579"/>
                        <a:pt x="1" y="563"/>
                        <a:pt x="1" y="547"/>
                      </a:cubicBezTo>
                      <a:cubicBezTo>
                        <a:pt x="1" y="540"/>
                        <a:pt x="0" y="532"/>
                        <a:pt x="0" y="524"/>
                      </a:cubicBezTo>
                      <a:cubicBezTo>
                        <a:pt x="0" y="512"/>
                        <a:pt x="1" y="500"/>
                        <a:pt x="1" y="488"/>
                      </a:cubicBezTo>
                      <a:cubicBezTo>
                        <a:pt x="1" y="468"/>
                        <a:pt x="1" y="448"/>
                        <a:pt x="1" y="427"/>
                      </a:cubicBezTo>
                      <a:cubicBezTo>
                        <a:pt x="1" y="415"/>
                        <a:pt x="0" y="403"/>
                        <a:pt x="0" y="390"/>
                      </a:cubicBezTo>
                      <a:cubicBezTo>
                        <a:pt x="0" y="363"/>
                        <a:pt x="1" y="336"/>
                        <a:pt x="1" y="308"/>
                      </a:cubicBezTo>
                      <a:cubicBezTo>
                        <a:pt x="1" y="297"/>
                        <a:pt x="2" y="285"/>
                        <a:pt x="2" y="273"/>
                      </a:cubicBezTo>
                      <a:cubicBezTo>
                        <a:pt x="2" y="259"/>
                        <a:pt x="2" y="246"/>
                        <a:pt x="2" y="232"/>
                      </a:cubicBezTo>
                      <a:cubicBezTo>
                        <a:pt x="3" y="223"/>
                        <a:pt x="3" y="214"/>
                        <a:pt x="3" y="205"/>
                      </a:cubicBezTo>
                      <a:cubicBezTo>
                        <a:pt x="4" y="201"/>
                        <a:pt x="5" y="199"/>
                        <a:pt x="10" y="198"/>
                      </a:cubicBezTo>
                      <a:cubicBezTo>
                        <a:pt x="16" y="196"/>
                        <a:pt x="23" y="194"/>
                        <a:pt x="29" y="192"/>
                      </a:cubicBezTo>
                      <a:cubicBezTo>
                        <a:pt x="33" y="190"/>
                        <a:pt x="37" y="189"/>
                        <a:pt x="41" y="188"/>
                      </a:cubicBezTo>
                      <a:cubicBezTo>
                        <a:pt x="54" y="184"/>
                        <a:pt x="66" y="181"/>
                        <a:pt x="79" y="176"/>
                      </a:cubicBezTo>
                      <a:cubicBezTo>
                        <a:pt x="87" y="173"/>
                        <a:pt x="96" y="170"/>
                        <a:pt x="105" y="167"/>
                      </a:cubicBezTo>
                      <a:cubicBezTo>
                        <a:pt x="113" y="164"/>
                        <a:pt x="120" y="160"/>
                        <a:pt x="127" y="157"/>
                      </a:cubicBezTo>
                      <a:cubicBezTo>
                        <a:pt x="136" y="153"/>
                        <a:pt x="144" y="150"/>
                        <a:pt x="152" y="147"/>
                      </a:cubicBezTo>
                      <a:cubicBezTo>
                        <a:pt x="158" y="145"/>
                        <a:pt x="164" y="143"/>
                        <a:pt x="170" y="141"/>
                      </a:cubicBezTo>
                      <a:cubicBezTo>
                        <a:pt x="178" y="138"/>
                        <a:pt x="186" y="136"/>
                        <a:pt x="195" y="133"/>
                      </a:cubicBezTo>
                      <a:cubicBezTo>
                        <a:pt x="205" y="129"/>
                        <a:pt x="215" y="126"/>
                        <a:pt x="226" y="122"/>
                      </a:cubicBezTo>
                      <a:cubicBezTo>
                        <a:pt x="233" y="120"/>
                        <a:pt x="240" y="118"/>
                        <a:pt x="247" y="115"/>
                      </a:cubicBezTo>
                      <a:cubicBezTo>
                        <a:pt x="253" y="112"/>
                        <a:pt x="260" y="111"/>
                        <a:pt x="267" y="110"/>
                      </a:cubicBezTo>
                      <a:cubicBezTo>
                        <a:pt x="270" y="109"/>
                        <a:pt x="273" y="108"/>
                        <a:pt x="275" y="107"/>
                      </a:cubicBezTo>
                      <a:cubicBezTo>
                        <a:pt x="284" y="102"/>
                        <a:pt x="294" y="101"/>
                        <a:pt x="303" y="98"/>
                      </a:cubicBezTo>
                      <a:cubicBezTo>
                        <a:pt x="312" y="95"/>
                        <a:pt x="321" y="92"/>
                        <a:pt x="330" y="91"/>
                      </a:cubicBezTo>
                      <a:cubicBezTo>
                        <a:pt x="336" y="90"/>
                        <a:pt x="341" y="88"/>
                        <a:pt x="346" y="86"/>
                      </a:cubicBezTo>
                      <a:cubicBezTo>
                        <a:pt x="355" y="84"/>
                        <a:pt x="363" y="81"/>
                        <a:pt x="372" y="79"/>
                      </a:cubicBezTo>
                      <a:cubicBezTo>
                        <a:pt x="373" y="79"/>
                        <a:pt x="375" y="79"/>
                        <a:pt x="375" y="78"/>
                      </a:cubicBezTo>
                      <a:cubicBezTo>
                        <a:pt x="381" y="74"/>
                        <a:pt x="388" y="74"/>
                        <a:pt x="394" y="72"/>
                      </a:cubicBezTo>
                      <a:cubicBezTo>
                        <a:pt x="397" y="71"/>
                        <a:pt x="401" y="69"/>
                        <a:pt x="404" y="68"/>
                      </a:cubicBezTo>
                      <a:cubicBezTo>
                        <a:pt x="413" y="66"/>
                        <a:pt x="421" y="64"/>
                        <a:pt x="430" y="62"/>
                      </a:cubicBezTo>
                      <a:cubicBezTo>
                        <a:pt x="434" y="60"/>
                        <a:pt x="439" y="58"/>
                        <a:pt x="443" y="56"/>
                      </a:cubicBezTo>
                      <a:cubicBezTo>
                        <a:pt x="448" y="53"/>
                        <a:pt x="453" y="51"/>
                        <a:pt x="459" y="51"/>
                      </a:cubicBezTo>
                      <a:cubicBezTo>
                        <a:pt x="460" y="51"/>
                        <a:pt x="461" y="51"/>
                        <a:pt x="463" y="50"/>
                      </a:cubicBezTo>
                      <a:cubicBezTo>
                        <a:pt x="469" y="47"/>
                        <a:pt x="475" y="44"/>
                        <a:pt x="481" y="45"/>
                      </a:cubicBezTo>
                      <a:cubicBezTo>
                        <a:pt x="482" y="45"/>
                        <a:pt x="483" y="44"/>
                        <a:pt x="483" y="43"/>
                      </a:cubicBezTo>
                      <a:cubicBezTo>
                        <a:pt x="486" y="43"/>
                        <a:pt x="488" y="41"/>
                        <a:pt x="491" y="41"/>
                      </a:cubicBezTo>
                      <a:cubicBezTo>
                        <a:pt x="498" y="40"/>
                        <a:pt x="505" y="39"/>
                        <a:pt x="511" y="36"/>
                      </a:cubicBezTo>
                      <a:cubicBezTo>
                        <a:pt x="514" y="34"/>
                        <a:pt x="518" y="36"/>
                        <a:pt x="521" y="33"/>
                      </a:cubicBezTo>
                      <a:cubicBezTo>
                        <a:pt x="523" y="31"/>
                        <a:pt x="526" y="31"/>
                        <a:pt x="529" y="30"/>
                      </a:cubicBezTo>
                      <a:cubicBezTo>
                        <a:pt x="530" y="29"/>
                        <a:pt x="531" y="29"/>
                        <a:pt x="533" y="29"/>
                      </a:cubicBezTo>
                      <a:cubicBezTo>
                        <a:pt x="535" y="28"/>
                        <a:pt x="538" y="27"/>
                        <a:pt x="540" y="27"/>
                      </a:cubicBezTo>
                      <a:cubicBezTo>
                        <a:pt x="542" y="26"/>
                        <a:pt x="545" y="26"/>
                        <a:pt x="547" y="25"/>
                      </a:cubicBezTo>
                      <a:cubicBezTo>
                        <a:pt x="549" y="25"/>
                        <a:pt x="552" y="25"/>
                        <a:pt x="553" y="23"/>
                      </a:cubicBezTo>
                      <a:cubicBezTo>
                        <a:pt x="557" y="20"/>
                        <a:pt x="562" y="18"/>
                        <a:pt x="567" y="17"/>
                      </a:cubicBezTo>
                      <a:cubicBezTo>
                        <a:pt x="573" y="15"/>
                        <a:pt x="579" y="14"/>
                        <a:pt x="583" y="11"/>
                      </a:cubicBezTo>
                      <a:cubicBezTo>
                        <a:pt x="589" y="7"/>
                        <a:pt x="596" y="8"/>
                        <a:pt x="602" y="6"/>
                      </a:cubicBezTo>
                      <a:cubicBezTo>
                        <a:pt x="607" y="4"/>
                        <a:pt x="612" y="2"/>
                        <a:pt x="617" y="0"/>
                      </a:cubicBezTo>
                      <a:cubicBezTo>
                        <a:pt x="617" y="5"/>
                        <a:pt x="620" y="6"/>
                        <a:pt x="623" y="7"/>
                      </a:cubicBezTo>
                      <a:cubicBezTo>
                        <a:pt x="630" y="8"/>
                        <a:pt x="636" y="9"/>
                        <a:pt x="642" y="14"/>
                      </a:cubicBezTo>
                      <a:cubicBezTo>
                        <a:pt x="643" y="15"/>
                        <a:pt x="646" y="16"/>
                        <a:pt x="649" y="15"/>
                      </a:cubicBezTo>
                      <a:cubicBezTo>
                        <a:pt x="652" y="14"/>
                        <a:pt x="656" y="16"/>
                        <a:pt x="659" y="17"/>
                      </a:cubicBezTo>
                      <a:cubicBezTo>
                        <a:pt x="665" y="19"/>
                        <a:pt x="670" y="19"/>
                        <a:pt x="676" y="20"/>
                      </a:cubicBezTo>
                      <a:cubicBezTo>
                        <a:pt x="682" y="20"/>
                        <a:pt x="688" y="19"/>
                        <a:pt x="693" y="22"/>
                      </a:cubicBezTo>
                      <a:cubicBezTo>
                        <a:pt x="697" y="24"/>
                        <a:pt x="702" y="24"/>
                        <a:pt x="706" y="24"/>
                      </a:cubicBezTo>
                      <a:cubicBezTo>
                        <a:pt x="711" y="25"/>
                        <a:pt x="717" y="26"/>
                        <a:pt x="722" y="27"/>
                      </a:cubicBezTo>
                      <a:cubicBezTo>
                        <a:pt x="727" y="28"/>
                        <a:pt x="732" y="29"/>
                        <a:pt x="736" y="31"/>
                      </a:cubicBezTo>
                      <a:cubicBezTo>
                        <a:pt x="743" y="33"/>
                        <a:pt x="749" y="35"/>
                        <a:pt x="756" y="37"/>
                      </a:cubicBezTo>
                      <a:cubicBezTo>
                        <a:pt x="759" y="38"/>
                        <a:pt x="762" y="39"/>
                        <a:pt x="765" y="40"/>
                      </a:cubicBezTo>
                      <a:cubicBezTo>
                        <a:pt x="769" y="42"/>
                        <a:pt x="774" y="43"/>
                        <a:pt x="778" y="46"/>
                      </a:cubicBezTo>
                      <a:cubicBezTo>
                        <a:pt x="783" y="50"/>
                        <a:pt x="789" y="49"/>
                        <a:pt x="795" y="51"/>
                      </a:cubicBezTo>
                      <a:cubicBezTo>
                        <a:pt x="800" y="52"/>
                        <a:pt x="805" y="53"/>
                        <a:pt x="810" y="55"/>
                      </a:cubicBezTo>
                      <a:cubicBezTo>
                        <a:pt x="820" y="60"/>
                        <a:pt x="831" y="62"/>
                        <a:pt x="841" y="66"/>
                      </a:cubicBezTo>
                      <a:cubicBezTo>
                        <a:pt x="845" y="67"/>
                        <a:pt x="849" y="67"/>
                        <a:pt x="852" y="67"/>
                      </a:cubicBezTo>
                      <a:cubicBezTo>
                        <a:pt x="855" y="68"/>
                        <a:pt x="857" y="70"/>
                        <a:pt x="859" y="71"/>
                      </a:cubicBezTo>
                      <a:cubicBezTo>
                        <a:pt x="864" y="72"/>
                        <a:pt x="868" y="73"/>
                        <a:pt x="873" y="74"/>
                      </a:cubicBezTo>
                      <a:cubicBezTo>
                        <a:pt x="885" y="77"/>
                        <a:pt x="896" y="80"/>
                        <a:pt x="907" y="84"/>
                      </a:cubicBezTo>
                      <a:cubicBezTo>
                        <a:pt x="915" y="88"/>
                        <a:pt x="923" y="89"/>
                        <a:pt x="931" y="91"/>
                      </a:cubicBezTo>
                      <a:cubicBezTo>
                        <a:pt x="937" y="93"/>
                        <a:pt x="944" y="95"/>
                        <a:pt x="950" y="97"/>
                      </a:cubicBezTo>
                      <a:cubicBezTo>
                        <a:pt x="959" y="100"/>
                        <a:pt x="969" y="102"/>
                        <a:pt x="978" y="105"/>
                      </a:cubicBezTo>
                      <a:cubicBezTo>
                        <a:pt x="982" y="106"/>
                        <a:pt x="986" y="107"/>
                        <a:pt x="990" y="108"/>
                      </a:cubicBezTo>
                      <a:cubicBezTo>
                        <a:pt x="997" y="110"/>
                        <a:pt x="1004" y="111"/>
                        <a:pt x="1011" y="113"/>
                      </a:cubicBezTo>
                      <a:cubicBezTo>
                        <a:pt x="1016" y="114"/>
                        <a:pt x="1021" y="116"/>
                        <a:pt x="1026" y="117"/>
                      </a:cubicBezTo>
                      <a:cubicBezTo>
                        <a:pt x="1041" y="121"/>
                        <a:pt x="1056" y="126"/>
                        <a:pt x="1072" y="130"/>
                      </a:cubicBezTo>
                      <a:cubicBezTo>
                        <a:pt x="1079" y="132"/>
                        <a:pt x="1086" y="134"/>
                        <a:pt x="1092" y="137"/>
                      </a:cubicBezTo>
                      <a:cubicBezTo>
                        <a:pt x="1100" y="140"/>
                        <a:pt x="1108" y="143"/>
                        <a:pt x="1117" y="143"/>
                      </a:cubicBezTo>
                      <a:cubicBezTo>
                        <a:pt x="1119" y="143"/>
                        <a:pt x="1121" y="143"/>
                        <a:pt x="1123" y="144"/>
                      </a:cubicBezTo>
                      <a:cubicBezTo>
                        <a:pt x="1130" y="148"/>
                        <a:pt x="1138" y="149"/>
                        <a:pt x="1145" y="151"/>
                      </a:cubicBezTo>
                      <a:cubicBezTo>
                        <a:pt x="1148" y="152"/>
                        <a:pt x="1151" y="153"/>
                        <a:pt x="1154" y="154"/>
                      </a:cubicBezTo>
                      <a:cubicBezTo>
                        <a:pt x="1157" y="155"/>
                        <a:pt x="1161" y="156"/>
                        <a:pt x="1164" y="157"/>
                      </a:cubicBezTo>
                      <a:cubicBezTo>
                        <a:pt x="1171" y="159"/>
                        <a:pt x="1178" y="160"/>
                        <a:pt x="1185" y="162"/>
                      </a:cubicBezTo>
                      <a:cubicBezTo>
                        <a:pt x="1190" y="163"/>
                        <a:pt x="1194" y="166"/>
                        <a:pt x="1198" y="167"/>
                      </a:cubicBezTo>
                      <a:cubicBezTo>
                        <a:pt x="1207" y="169"/>
                        <a:pt x="1217" y="170"/>
                        <a:pt x="1226" y="172"/>
                      </a:cubicBezTo>
                      <a:cubicBezTo>
                        <a:pt x="1228" y="172"/>
                        <a:pt x="1229" y="172"/>
                        <a:pt x="1230" y="173"/>
                      </a:cubicBezTo>
                      <a:cubicBezTo>
                        <a:pt x="1239" y="178"/>
                        <a:pt x="1249" y="179"/>
                        <a:pt x="1259" y="181"/>
                      </a:cubicBezTo>
                      <a:cubicBezTo>
                        <a:pt x="1264" y="182"/>
                        <a:pt x="1268" y="182"/>
                        <a:pt x="1272" y="183"/>
                      </a:cubicBezTo>
                      <a:cubicBezTo>
                        <a:pt x="1273" y="183"/>
                        <a:pt x="1274" y="183"/>
                        <a:pt x="1275" y="183"/>
                      </a:cubicBezTo>
                      <a:cubicBezTo>
                        <a:pt x="1280" y="185"/>
                        <a:pt x="1286" y="188"/>
                        <a:pt x="1292" y="190"/>
                      </a:cubicBezTo>
                      <a:cubicBezTo>
                        <a:pt x="1293" y="194"/>
                        <a:pt x="1293" y="198"/>
                        <a:pt x="1294" y="203"/>
                      </a:cubicBezTo>
                      <a:cubicBezTo>
                        <a:pt x="1296" y="209"/>
                        <a:pt x="1296" y="215"/>
                        <a:pt x="1295" y="222"/>
                      </a:cubicBezTo>
                      <a:cubicBezTo>
                        <a:pt x="1294" y="227"/>
                        <a:pt x="1295" y="232"/>
                        <a:pt x="1295" y="237"/>
                      </a:cubicBezTo>
                      <a:cubicBezTo>
                        <a:pt x="1295" y="245"/>
                        <a:pt x="1296" y="252"/>
                        <a:pt x="1296" y="260"/>
                      </a:cubicBezTo>
                      <a:cubicBezTo>
                        <a:pt x="1296" y="270"/>
                        <a:pt x="1297" y="279"/>
                        <a:pt x="1297" y="288"/>
                      </a:cubicBezTo>
                      <a:cubicBezTo>
                        <a:pt x="1297" y="299"/>
                        <a:pt x="1297" y="310"/>
                        <a:pt x="1297" y="321"/>
                      </a:cubicBezTo>
                      <a:cubicBezTo>
                        <a:pt x="1297" y="327"/>
                        <a:pt x="1298" y="333"/>
                        <a:pt x="1298" y="339"/>
                      </a:cubicBezTo>
                      <a:cubicBezTo>
                        <a:pt x="1298" y="344"/>
                        <a:pt x="1297" y="349"/>
                        <a:pt x="1297" y="354"/>
                      </a:cubicBezTo>
                      <a:cubicBezTo>
                        <a:pt x="1299" y="365"/>
                        <a:pt x="1298" y="376"/>
                        <a:pt x="1298" y="388"/>
                      </a:cubicBezTo>
                      <a:cubicBezTo>
                        <a:pt x="1299" y="406"/>
                        <a:pt x="1298" y="424"/>
                        <a:pt x="1298" y="443"/>
                      </a:cubicBezTo>
                      <a:cubicBezTo>
                        <a:pt x="1298" y="447"/>
                        <a:pt x="1298" y="451"/>
                        <a:pt x="1298" y="454"/>
                      </a:cubicBezTo>
                      <a:cubicBezTo>
                        <a:pt x="1298" y="474"/>
                        <a:pt x="1298" y="495"/>
                        <a:pt x="1298" y="515"/>
                      </a:cubicBezTo>
                      <a:cubicBezTo>
                        <a:pt x="1298" y="527"/>
                        <a:pt x="1298" y="540"/>
                        <a:pt x="1298" y="553"/>
                      </a:cubicBezTo>
                      <a:cubicBezTo>
                        <a:pt x="1299" y="560"/>
                        <a:pt x="1300" y="567"/>
                        <a:pt x="1299" y="574"/>
                      </a:cubicBezTo>
                      <a:cubicBezTo>
                        <a:pt x="1298" y="581"/>
                        <a:pt x="1298" y="588"/>
                        <a:pt x="1297" y="596"/>
                      </a:cubicBezTo>
                      <a:cubicBezTo>
                        <a:pt x="1295" y="613"/>
                        <a:pt x="1294" y="630"/>
                        <a:pt x="1293" y="647"/>
                      </a:cubicBezTo>
                      <a:cubicBezTo>
                        <a:pt x="1292" y="656"/>
                        <a:pt x="1291" y="666"/>
                        <a:pt x="1290" y="675"/>
                      </a:cubicBezTo>
                      <a:cubicBezTo>
                        <a:pt x="1289" y="680"/>
                        <a:pt x="1289" y="686"/>
                        <a:pt x="1289" y="692"/>
                      </a:cubicBezTo>
                      <a:cubicBezTo>
                        <a:pt x="1288" y="701"/>
                        <a:pt x="1288" y="710"/>
                        <a:pt x="1287" y="720"/>
                      </a:cubicBezTo>
                      <a:cubicBezTo>
                        <a:pt x="1286" y="728"/>
                        <a:pt x="1286" y="736"/>
                        <a:pt x="1285" y="744"/>
                      </a:cubicBezTo>
                      <a:cubicBezTo>
                        <a:pt x="1285" y="750"/>
                        <a:pt x="1285" y="757"/>
                        <a:pt x="1284" y="763"/>
                      </a:cubicBezTo>
                      <a:cubicBezTo>
                        <a:pt x="1284" y="773"/>
                        <a:pt x="1284" y="783"/>
                        <a:pt x="1283" y="793"/>
                      </a:cubicBezTo>
                      <a:cubicBezTo>
                        <a:pt x="1283" y="800"/>
                        <a:pt x="1282" y="807"/>
                        <a:pt x="1282" y="815"/>
                      </a:cubicBezTo>
                      <a:cubicBezTo>
                        <a:pt x="1281" y="827"/>
                        <a:pt x="1281" y="839"/>
                        <a:pt x="1280" y="852"/>
                      </a:cubicBezTo>
                      <a:cubicBezTo>
                        <a:pt x="1280" y="865"/>
                        <a:pt x="1280" y="879"/>
                        <a:pt x="1280" y="893"/>
                      </a:cubicBezTo>
                      <a:cubicBezTo>
                        <a:pt x="1280" y="906"/>
                        <a:pt x="1280" y="918"/>
                        <a:pt x="1280" y="931"/>
                      </a:cubicBezTo>
                      <a:cubicBezTo>
                        <a:pt x="1279" y="952"/>
                        <a:pt x="1278" y="973"/>
                        <a:pt x="1278" y="993"/>
                      </a:cubicBezTo>
                      <a:cubicBezTo>
                        <a:pt x="1278" y="1009"/>
                        <a:pt x="1279" y="1024"/>
                        <a:pt x="1279" y="1040"/>
                      </a:cubicBezTo>
                      <a:cubicBezTo>
                        <a:pt x="1279" y="1051"/>
                        <a:pt x="1279" y="1063"/>
                        <a:pt x="1279" y="1074"/>
                      </a:cubicBezTo>
                      <a:cubicBezTo>
                        <a:pt x="1279" y="1089"/>
                        <a:pt x="1279" y="1103"/>
                        <a:pt x="1279" y="1117"/>
                      </a:cubicBezTo>
                      <a:cubicBezTo>
                        <a:pt x="1279" y="1125"/>
                        <a:pt x="1279" y="1134"/>
                        <a:pt x="1278" y="1142"/>
                      </a:cubicBezTo>
                      <a:cubicBezTo>
                        <a:pt x="1278" y="1146"/>
                        <a:pt x="1278" y="1150"/>
                        <a:pt x="1278" y="1154"/>
                      </a:cubicBezTo>
                      <a:cubicBezTo>
                        <a:pt x="1278" y="1172"/>
                        <a:pt x="1277" y="1190"/>
                        <a:pt x="1277" y="1208"/>
                      </a:cubicBezTo>
                      <a:cubicBezTo>
                        <a:pt x="1276" y="1222"/>
                        <a:pt x="1276" y="1236"/>
                        <a:pt x="1275" y="1251"/>
                      </a:cubicBezTo>
                      <a:cubicBezTo>
                        <a:pt x="1275" y="1254"/>
                        <a:pt x="1274" y="1257"/>
                        <a:pt x="1273" y="1261"/>
                      </a:cubicBezTo>
                      <a:cubicBezTo>
                        <a:pt x="1272" y="1261"/>
                        <a:pt x="1271" y="1261"/>
                        <a:pt x="1269" y="1261"/>
                      </a:cubicBezTo>
                      <a:cubicBezTo>
                        <a:pt x="1263" y="1261"/>
                        <a:pt x="1256" y="1261"/>
                        <a:pt x="1249" y="1261"/>
                      </a:cubicBezTo>
                      <a:cubicBezTo>
                        <a:pt x="1243" y="1260"/>
                        <a:pt x="1237" y="1261"/>
                        <a:pt x="1231" y="1261"/>
                      </a:cubicBezTo>
                      <a:cubicBezTo>
                        <a:pt x="1222" y="1261"/>
                        <a:pt x="1213" y="1261"/>
                        <a:pt x="1203" y="1261"/>
                      </a:cubicBezTo>
                      <a:cubicBezTo>
                        <a:pt x="1197" y="1261"/>
                        <a:pt x="1190" y="1261"/>
                        <a:pt x="1183" y="1261"/>
                      </a:cubicBezTo>
                      <a:cubicBezTo>
                        <a:pt x="1169" y="1261"/>
                        <a:pt x="1155" y="1261"/>
                        <a:pt x="1141" y="1260"/>
                      </a:cubicBezTo>
                      <a:cubicBezTo>
                        <a:pt x="1132" y="1260"/>
                        <a:pt x="1124" y="1260"/>
                        <a:pt x="1115" y="1260"/>
                      </a:cubicBezTo>
                      <a:cubicBezTo>
                        <a:pt x="1105" y="1261"/>
                        <a:pt x="1095" y="1261"/>
                        <a:pt x="1085" y="1261"/>
                      </a:cubicBezTo>
                      <a:cubicBezTo>
                        <a:pt x="1076" y="1261"/>
                        <a:pt x="1067" y="1261"/>
                        <a:pt x="1058" y="1261"/>
                      </a:cubicBezTo>
                      <a:cubicBezTo>
                        <a:pt x="1044" y="1261"/>
                        <a:pt x="1029" y="1261"/>
                        <a:pt x="1015" y="1261"/>
                      </a:cubicBezTo>
                      <a:cubicBezTo>
                        <a:pt x="1004" y="1261"/>
                        <a:pt x="994" y="1261"/>
                        <a:pt x="983" y="1262"/>
                      </a:cubicBezTo>
                      <a:cubicBezTo>
                        <a:pt x="956" y="1262"/>
                        <a:pt x="929" y="1263"/>
                        <a:pt x="902" y="1263"/>
                      </a:cubicBezTo>
                      <a:cubicBezTo>
                        <a:pt x="887" y="1264"/>
                        <a:pt x="872" y="1264"/>
                        <a:pt x="857" y="1264"/>
                      </a:cubicBezTo>
                      <a:cubicBezTo>
                        <a:pt x="855" y="1264"/>
                        <a:pt x="854" y="1263"/>
                        <a:pt x="852" y="1263"/>
                      </a:cubicBezTo>
                      <a:cubicBezTo>
                        <a:pt x="852" y="1259"/>
                        <a:pt x="852" y="1255"/>
                        <a:pt x="852" y="1252"/>
                      </a:cubicBezTo>
                      <a:cubicBezTo>
                        <a:pt x="852" y="1233"/>
                        <a:pt x="853" y="1214"/>
                        <a:pt x="853" y="1195"/>
                      </a:cubicBezTo>
                      <a:cubicBezTo>
                        <a:pt x="853" y="1187"/>
                        <a:pt x="854" y="1178"/>
                        <a:pt x="854" y="1170"/>
                      </a:cubicBezTo>
                      <a:cubicBezTo>
                        <a:pt x="854" y="1159"/>
                        <a:pt x="854" y="1148"/>
                        <a:pt x="853" y="1137"/>
                      </a:cubicBezTo>
                      <a:cubicBezTo>
                        <a:pt x="853" y="1136"/>
                        <a:pt x="853" y="1134"/>
                        <a:pt x="853" y="1132"/>
                      </a:cubicBezTo>
                      <a:cubicBezTo>
                        <a:pt x="853" y="1114"/>
                        <a:pt x="852" y="1096"/>
                        <a:pt x="852" y="1077"/>
                      </a:cubicBezTo>
                      <a:cubicBezTo>
                        <a:pt x="852" y="1061"/>
                        <a:pt x="852" y="1044"/>
                        <a:pt x="851" y="1028"/>
                      </a:cubicBezTo>
                      <a:cubicBezTo>
                        <a:pt x="851" y="1011"/>
                        <a:pt x="851" y="993"/>
                        <a:pt x="850" y="976"/>
                      </a:cubicBezTo>
                      <a:cubicBezTo>
                        <a:pt x="849" y="962"/>
                        <a:pt x="851" y="948"/>
                        <a:pt x="851" y="934"/>
                      </a:cubicBezTo>
                      <a:cubicBezTo>
                        <a:pt x="851" y="927"/>
                        <a:pt x="852" y="920"/>
                        <a:pt x="852" y="913"/>
                      </a:cubicBezTo>
                      <a:cubicBezTo>
                        <a:pt x="852" y="908"/>
                        <a:pt x="852" y="904"/>
                        <a:pt x="852" y="900"/>
                      </a:cubicBezTo>
                      <a:cubicBezTo>
                        <a:pt x="852" y="896"/>
                        <a:pt x="852" y="892"/>
                        <a:pt x="852" y="888"/>
                      </a:cubicBezTo>
                      <a:cubicBezTo>
                        <a:pt x="852" y="885"/>
                        <a:pt x="851" y="882"/>
                        <a:pt x="851" y="879"/>
                      </a:cubicBezTo>
                      <a:cubicBezTo>
                        <a:pt x="851" y="871"/>
                        <a:pt x="850" y="862"/>
                        <a:pt x="850" y="854"/>
                      </a:cubicBezTo>
                      <a:cubicBezTo>
                        <a:pt x="849" y="844"/>
                        <a:pt x="849" y="835"/>
                        <a:pt x="848" y="825"/>
                      </a:cubicBezTo>
                      <a:cubicBezTo>
                        <a:pt x="848" y="822"/>
                        <a:pt x="848" y="818"/>
                        <a:pt x="851" y="816"/>
                      </a:cubicBezTo>
                      <a:cubicBezTo>
                        <a:pt x="852" y="816"/>
                        <a:pt x="852" y="815"/>
                        <a:pt x="853" y="814"/>
                      </a:cubicBezTo>
                      <a:cubicBezTo>
                        <a:pt x="850" y="813"/>
                        <a:pt x="847" y="811"/>
                        <a:pt x="844" y="810"/>
                      </a:cubicBezTo>
                      <a:cubicBezTo>
                        <a:pt x="842" y="810"/>
                        <a:pt x="840" y="811"/>
                        <a:pt x="837" y="812"/>
                      </a:cubicBezTo>
                      <a:cubicBezTo>
                        <a:pt x="832" y="808"/>
                        <a:pt x="825" y="810"/>
                        <a:pt x="819" y="810"/>
                      </a:cubicBezTo>
                      <a:cubicBezTo>
                        <a:pt x="811" y="810"/>
                        <a:pt x="802" y="811"/>
                        <a:pt x="794" y="811"/>
                      </a:cubicBezTo>
                      <a:cubicBezTo>
                        <a:pt x="786" y="811"/>
                        <a:pt x="777" y="812"/>
                        <a:pt x="768" y="812"/>
                      </a:cubicBezTo>
                      <a:cubicBezTo>
                        <a:pt x="762" y="812"/>
                        <a:pt x="756" y="812"/>
                        <a:pt x="750" y="811"/>
                      </a:cubicBezTo>
                      <a:cubicBezTo>
                        <a:pt x="745" y="811"/>
                        <a:pt x="741" y="811"/>
                        <a:pt x="736" y="811"/>
                      </a:cubicBezTo>
                      <a:cubicBezTo>
                        <a:pt x="727" y="811"/>
                        <a:pt x="718" y="811"/>
                        <a:pt x="709" y="811"/>
                      </a:cubicBezTo>
                      <a:cubicBezTo>
                        <a:pt x="703" y="811"/>
                        <a:pt x="697" y="811"/>
                        <a:pt x="691" y="811"/>
                      </a:cubicBezTo>
                      <a:cubicBezTo>
                        <a:pt x="690" y="811"/>
                        <a:pt x="690" y="811"/>
                        <a:pt x="689" y="811"/>
                      </a:cubicBezTo>
                      <a:cubicBezTo>
                        <a:pt x="681" y="809"/>
                        <a:pt x="673" y="811"/>
                        <a:pt x="666" y="811"/>
                      </a:cubicBezTo>
                      <a:cubicBezTo>
                        <a:pt x="650" y="811"/>
                        <a:pt x="635" y="811"/>
                        <a:pt x="619" y="811"/>
                      </a:cubicBezTo>
                      <a:cubicBezTo>
                        <a:pt x="609" y="811"/>
                        <a:pt x="599" y="811"/>
                        <a:pt x="590" y="811"/>
                      </a:cubicBezTo>
                      <a:cubicBezTo>
                        <a:pt x="584" y="811"/>
                        <a:pt x="578" y="811"/>
                        <a:pt x="572" y="811"/>
                      </a:cubicBezTo>
                      <a:cubicBezTo>
                        <a:pt x="563" y="811"/>
                        <a:pt x="554" y="811"/>
                        <a:pt x="546" y="812"/>
                      </a:cubicBezTo>
                      <a:cubicBezTo>
                        <a:pt x="540" y="812"/>
                        <a:pt x="533" y="812"/>
                        <a:pt x="527" y="812"/>
                      </a:cubicBezTo>
                      <a:cubicBezTo>
                        <a:pt x="522" y="812"/>
                        <a:pt x="516" y="812"/>
                        <a:pt x="510" y="813"/>
                      </a:cubicBezTo>
                      <a:cubicBezTo>
                        <a:pt x="506" y="813"/>
                        <a:pt x="506" y="814"/>
                        <a:pt x="505" y="818"/>
                      </a:cubicBezTo>
                      <a:cubicBezTo>
                        <a:pt x="505" y="835"/>
                        <a:pt x="504" y="852"/>
                        <a:pt x="504" y="869"/>
                      </a:cubicBezTo>
                      <a:cubicBezTo>
                        <a:pt x="503" y="887"/>
                        <a:pt x="503" y="905"/>
                        <a:pt x="502" y="923"/>
                      </a:cubicBezTo>
                      <a:cubicBezTo>
                        <a:pt x="502" y="929"/>
                        <a:pt x="504" y="935"/>
                        <a:pt x="504" y="940"/>
                      </a:cubicBezTo>
                      <a:cubicBezTo>
                        <a:pt x="503" y="954"/>
                        <a:pt x="504" y="967"/>
                        <a:pt x="502" y="980"/>
                      </a:cubicBezTo>
                      <a:cubicBezTo>
                        <a:pt x="501" y="993"/>
                        <a:pt x="501" y="1006"/>
                        <a:pt x="500" y="1018"/>
                      </a:cubicBezTo>
                      <a:cubicBezTo>
                        <a:pt x="499" y="1021"/>
                        <a:pt x="500" y="1023"/>
                        <a:pt x="500" y="1025"/>
                      </a:cubicBezTo>
                      <a:cubicBezTo>
                        <a:pt x="500" y="1038"/>
                        <a:pt x="500" y="1050"/>
                        <a:pt x="500" y="1063"/>
                      </a:cubicBezTo>
                      <a:cubicBezTo>
                        <a:pt x="500" y="1067"/>
                        <a:pt x="503" y="1071"/>
                        <a:pt x="501" y="1076"/>
                      </a:cubicBezTo>
                      <a:cubicBezTo>
                        <a:pt x="505" y="1082"/>
                        <a:pt x="503" y="1088"/>
                        <a:pt x="504" y="1095"/>
                      </a:cubicBezTo>
                      <a:cubicBezTo>
                        <a:pt x="504" y="1101"/>
                        <a:pt x="504" y="1108"/>
                        <a:pt x="504" y="1114"/>
                      </a:cubicBezTo>
                      <a:cubicBezTo>
                        <a:pt x="504" y="1128"/>
                        <a:pt x="504" y="1141"/>
                        <a:pt x="504" y="1154"/>
                      </a:cubicBezTo>
                      <a:cubicBezTo>
                        <a:pt x="504" y="1169"/>
                        <a:pt x="504" y="1184"/>
                        <a:pt x="504" y="1199"/>
                      </a:cubicBezTo>
                      <a:cubicBezTo>
                        <a:pt x="504" y="1217"/>
                        <a:pt x="505" y="1236"/>
                        <a:pt x="505" y="1254"/>
                      </a:cubicBezTo>
                      <a:cubicBezTo>
                        <a:pt x="506" y="1261"/>
                        <a:pt x="507" y="1267"/>
                        <a:pt x="505" y="1274"/>
                      </a:cubicBezTo>
                      <a:close/>
                      <a:moveTo>
                        <a:pt x="863" y="668"/>
                      </a:moveTo>
                      <a:cubicBezTo>
                        <a:pt x="863" y="665"/>
                        <a:pt x="864" y="663"/>
                        <a:pt x="864" y="660"/>
                      </a:cubicBezTo>
                      <a:cubicBezTo>
                        <a:pt x="863" y="643"/>
                        <a:pt x="863" y="625"/>
                        <a:pt x="862" y="607"/>
                      </a:cubicBezTo>
                      <a:cubicBezTo>
                        <a:pt x="862" y="591"/>
                        <a:pt x="862" y="574"/>
                        <a:pt x="862" y="558"/>
                      </a:cubicBezTo>
                      <a:cubicBezTo>
                        <a:pt x="862" y="551"/>
                        <a:pt x="863" y="544"/>
                        <a:pt x="862" y="537"/>
                      </a:cubicBezTo>
                      <a:cubicBezTo>
                        <a:pt x="862" y="530"/>
                        <a:pt x="863" y="523"/>
                        <a:pt x="863" y="516"/>
                      </a:cubicBezTo>
                      <a:cubicBezTo>
                        <a:pt x="862" y="504"/>
                        <a:pt x="863" y="493"/>
                        <a:pt x="863" y="482"/>
                      </a:cubicBezTo>
                      <a:cubicBezTo>
                        <a:pt x="863" y="479"/>
                        <a:pt x="863" y="475"/>
                        <a:pt x="863" y="472"/>
                      </a:cubicBezTo>
                      <a:cubicBezTo>
                        <a:pt x="864" y="455"/>
                        <a:pt x="865" y="439"/>
                        <a:pt x="866" y="422"/>
                      </a:cubicBezTo>
                      <a:cubicBezTo>
                        <a:pt x="866" y="408"/>
                        <a:pt x="868" y="395"/>
                        <a:pt x="866" y="381"/>
                      </a:cubicBezTo>
                      <a:cubicBezTo>
                        <a:pt x="866" y="380"/>
                        <a:pt x="866" y="378"/>
                        <a:pt x="866" y="376"/>
                      </a:cubicBezTo>
                      <a:cubicBezTo>
                        <a:pt x="867" y="371"/>
                        <a:pt x="867" y="366"/>
                        <a:pt x="867" y="361"/>
                      </a:cubicBezTo>
                      <a:cubicBezTo>
                        <a:pt x="867" y="358"/>
                        <a:pt x="868" y="356"/>
                        <a:pt x="868" y="354"/>
                      </a:cubicBezTo>
                      <a:cubicBezTo>
                        <a:pt x="868" y="349"/>
                        <a:pt x="868" y="348"/>
                        <a:pt x="873" y="347"/>
                      </a:cubicBezTo>
                      <a:cubicBezTo>
                        <a:pt x="874" y="347"/>
                        <a:pt x="875" y="347"/>
                        <a:pt x="876" y="347"/>
                      </a:cubicBezTo>
                      <a:cubicBezTo>
                        <a:pt x="876" y="344"/>
                        <a:pt x="875" y="342"/>
                        <a:pt x="874" y="340"/>
                      </a:cubicBezTo>
                      <a:cubicBezTo>
                        <a:pt x="873" y="339"/>
                        <a:pt x="871" y="339"/>
                        <a:pt x="869" y="338"/>
                      </a:cubicBezTo>
                      <a:cubicBezTo>
                        <a:pt x="869" y="329"/>
                        <a:pt x="867" y="328"/>
                        <a:pt x="861" y="329"/>
                      </a:cubicBezTo>
                      <a:cubicBezTo>
                        <a:pt x="861" y="329"/>
                        <a:pt x="861" y="330"/>
                        <a:pt x="861" y="331"/>
                      </a:cubicBezTo>
                      <a:cubicBezTo>
                        <a:pt x="860" y="337"/>
                        <a:pt x="859" y="338"/>
                        <a:pt x="853" y="338"/>
                      </a:cubicBezTo>
                      <a:cubicBezTo>
                        <a:pt x="847" y="338"/>
                        <a:pt x="842" y="338"/>
                        <a:pt x="836" y="338"/>
                      </a:cubicBezTo>
                      <a:cubicBezTo>
                        <a:pt x="825" y="337"/>
                        <a:pt x="813" y="337"/>
                        <a:pt x="802" y="336"/>
                      </a:cubicBezTo>
                      <a:cubicBezTo>
                        <a:pt x="795" y="336"/>
                        <a:pt x="788" y="336"/>
                        <a:pt x="780" y="336"/>
                      </a:cubicBezTo>
                      <a:cubicBezTo>
                        <a:pt x="777" y="336"/>
                        <a:pt x="774" y="336"/>
                        <a:pt x="770" y="335"/>
                      </a:cubicBezTo>
                      <a:cubicBezTo>
                        <a:pt x="769" y="335"/>
                        <a:pt x="768" y="335"/>
                        <a:pt x="766" y="335"/>
                      </a:cubicBezTo>
                      <a:cubicBezTo>
                        <a:pt x="764" y="336"/>
                        <a:pt x="763" y="336"/>
                        <a:pt x="761" y="336"/>
                      </a:cubicBezTo>
                      <a:cubicBezTo>
                        <a:pt x="753" y="336"/>
                        <a:pt x="744" y="336"/>
                        <a:pt x="736" y="336"/>
                      </a:cubicBezTo>
                      <a:cubicBezTo>
                        <a:pt x="729" y="336"/>
                        <a:pt x="721" y="337"/>
                        <a:pt x="714" y="336"/>
                      </a:cubicBezTo>
                      <a:cubicBezTo>
                        <a:pt x="708" y="336"/>
                        <a:pt x="703" y="335"/>
                        <a:pt x="696" y="336"/>
                      </a:cubicBezTo>
                      <a:cubicBezTo>
                        <a:pt x="688" y="338"/>
                        <a:pt x="679" y="336"/>
                        <a:pt x="671" y="336"/>
                      </a:cubicBezTo>
                      <a:cubicBezTo>
                        <a:pt x="657" y="336"/>
                        <a:pt x="643" y="335"/>
                        <a:pt x="630" y="334"/>
                      </a:cubicBezTo>
                      <a:cubicBezTo>
                        <a:pt x="618" y="333"/>
                        <a:pt x="606" y="335"/>
                        <a:pt x="594" y="333"/>
                      </a:cubicBezTo>
                      <a:cubicBezTo>
                        <a:pt x="587" y="332"/>
                        <a:pt x="580" y="332"/>
                        <a:pt x="574" y="332"/>
                      </a:cubicBezTo>
                      <a:cubicBezTo>
                        <a:pt x="569" y="331"/>
                        <a:pt x="565" y="331"/>
                        <a:pt x="561" y="331"/>
                      </a:cubicBezTo>
                      <a:cubicBezTo>
                        <a:pt x="555" y="331"/>
                        <a:pt x="549" y="331"/>
                        <a:pt x="543" y="332"/>
                      </a:cubicBezTo>
                      <a:cubicBezTo>
                        <a:pt x="542" y="332"/>
                        <a:pt x="541" y="332"/>
                        <a:pt x="540" y="332"/>
                      </a:cubicBezTo>
                      <a:cubicBezTo>
                        <a:pt x="537" y="332"/>
                        <a:pt x="534" y="331"/>
                        <a:pt x="531" y="331"/>
                      </a:cubicBezTo>
                      <a:cubicBezTo>
                        <a:pt x="527" y="331"/>
                        <a:pt x="523" y="331"/>
                        <a:pt x="519" y="330"/>
                      </a:cubicBezTo>
                      <a:cubicBezTo>
                        <a:pt x="516" y="330"/>
                        <a:pt x="513" y="330"/>
                        <a:pt x="511" y="330"/>
                      </a:cubicBezTo>
                      <a:cubicBezTo>
                        <a:pt x="508" y="329"/>
                        <a:pt x="505" y="330"/>
                        <a:pt x="504" y="327"/>
                      </a:cubicBezTo>
                      <a:cubicBezTo>
                        <a:pt x="503" y="325"/>
                        <a:pt x="501" y="324"/>
                        <a:pt x="500" y="324"/>
                      </a:cubicBezTo>
                      <a:cubicBezTo>
                        <a:pt x="497" y="322"/>
                        <a:pt x="496" y="323"/>
                        <a:pt x="496" y="326"/>
                      </a:cubicBezTo>
                      <a:cubicBezTo>
                        <a:pt x="495" y="328"/>
                        <a:pt x="495" y="331"/>
                        <a:pt x="496" y="333"/>
                      </a:cubicBezTo>
                      <a:cubicBezTo>
                        <a:pt x="496" y="345"/>
                        <a:pt x="496" y="357"/>
                        <a:pt x="497" y="368"/>
                      </a:cubicBezTo>
                      <a:cubicBezTo>
                        <a:pt x="497" y="378"/>
                        <a:pt x="496" y="387"/>
                        <a:pt x="496" y="396"/>
                      </a:cubicBezTo>
                      <a:cubicBezTo>
                        <a:pt x="496" y="405"/>
                        <a:pt x="498" y="414"/>
                        <a:pt x="499" y="423"/>
                      </a:cubicBezTo>
                      <a:cubicBezTo>
                        <a:pt x="501" y="433"/>
                        <a:pt x="500" y="444"/>
                        <a:pt x="500" y="454"/>
                      </a:cubicBezTo>
                      <a:cubicBezTo>
                        <a:pt x="500" y="464"/>
                        <a:pt x="503" y="474"/>
                        <a:pt x="502" y="484"/>
                      </a:cubicBezTo>
                      <a:cubicBezTo>
                        <a:pt x="501" y="486"/>
                        <a:pt x="501" y="488"/>
                        <a:pt x="502" y="490"/>
                      </a:cubicBezTo>
                      <a:cubicBezTo>
                        <a:pt x="502" y="505"/>
                        <a:pt x="502" y="519"/>
                        <a:pt x="503" y="533"/>
                      </a:cubicBezTo>
                      <a:cubicBezTo>
                        <a:pt x="503" y="545"/>
                        <a:pt x="505" y="558"/>
                        <a:pt x="506" y="570"/>
                      </a:cubicBezTo>
                      <a:cubicBezTo>
                        <a:pt x="506" y="572"/>
                        <a:pt x="506" y="575"/>
                        <a:pt x="506" y="578"/>
                      </a:cubicBezTo>
                      <a:cubicBezTo>
                        <a:pt x="506" y="584"/>
                        <a:pt x="506" y="591"/>
                        <a:pt x="506" y="598"/>
                      </a:cubicBezTo>
                      <a:cubicBezTo>
                        <a:pt x="507" y="608"/>
                        <a:pt x="506" y="618"/>
                        <a:pt x="506" y="628"/>
                      </a:cubicBezTo>
                      <a:cubicBezTo>
                        <a:pt x="507" y="638"/>
                        <a:pt x="506" y="648"/>
                        <a:pt x="509" y="657"/>
                      </a:cubicBezTo>
                      <a:cubicBezTo>
                        <a:pt x="510" y="662"/>
                        <a:pt x="510" y="668"/>
                        <a:pt x="511" y="673"/>
                      </a:cubicBezTo>
                      <a:cubicBezTo>
                        <a:pt x="512" y="681"/>
                        <a:pt x="516" y="684"/>
                        <a:pt x="524" y="684"/>
                      </a:cubicBezTo>
                      <a:cubicBezTo>
                        <a:pt x="534" y="684"/>
                        <a:pt x="543" y="684"/>
                        <a:pt x="553" y="684"/>
                      </a:cubicBezTo>
                      <a:cubicBezTo>
                        <a:pt x="556" y="684"/>
                        <a:pt x="558" y="684"/>
                        <a:pt x="561" y="684"/>
                      </a:cubicBezTo>
                      <a:cubicBezTo>
                        <a:pt x="569" y="683"/>
                        <a:pt x="577" y="683"/>
                        <a:pt x="584" y="682"/>
                      </a:cubicBezTo>
                      <a:cubicBezTo>
                        <a:pt x="590" y="682"/>
                        <a:pt x="596" y="683"/>
                        <a:pt x="602" y="683"/>
                      </a:cubicBezTo>
                      <a:cubicBezTo>
                        <a:pt x="605" y="683"/>
                        <a:pt x="608" y="682"/>
                        <a:pt x="610" y="682"/>
                      </a:cubicBezTo>
                      <a:cubicBezTo>
                        <a:pt x="619" y="684"/>
                        <a:pt x="628" y="682"/>
                        <a:pt x="636" y="682"/>
                      </a:cubicBezTo>
                      <a:cubicBezTo>
                        <a:pt x="647" y="682"/>
                        <a:pt x="658" y="680"/>
                        <a:pt x="668" y="682"/>
                      </a:cubicBezTo>
                      <a:cubicBezTo>
                        <a:pt x="671" y="683"/>
                        <a:pt x="672" y="685"/>
                        <a:pt x="674" y="686"/>
                      </a:cubicBezTo>
                      <a:cubicBezTo>
                        <a:pt x="675" y="685"/>
                        <a:pt x="675" y="683"/>
                        <a:pt x="676" y="683"/>
                      </a:cubicBezTo>
                      <a:cubicBezTo>
                        <a:pt x="678" y="682"/>
                        <a:pt x="679" y="682"/>
                        <a:pt x="681" y="682"/>
                      </a:cubicBezTo>
                      <a:cubicBezTo>
                        <a:pt x="683" y="681"/>
                        <a:pt x="685" y="680"/>
                        <a:pt x="687" y="680"/>
                      </a:cubicBezTo>
                      <a:cubicBezTo>
                        <a:pt x="692" y="679"/>
                        <a:pt x="697" y="679"/>
                        <a:pt x="703" y="679"/>
                      </a:cubicBezTo>
                      <a:cubicBezTo>
                        <a:pt x="712" y="680"/>
                        <a:pt x="721" y="679"/>
                        <a:pt x="731" y="680"/>
                      </a:cubicBezTo>
                      <a:cubicBezTo>
                        <a:pt x="739" y="681"/>
                        <a:pt x="747" y="680"/>
                        <a:pt x="755" y="680"/>
                      </a:cubicBezTo>
                      <a:cubicBezTo>
                        <a:pt x="766" y="680"/>
                        <a:pt x="778" y="680"/>
                        <a:pt x="790" y="680"/>
                      </a:cubicBezTo>
                      <a:cubicBezTo>
                        <a:pt x="793" y="680"/>
                        <a:pt x="796" y="681"/>
                        <a:pt x="799" y="681"/>
                      </a:cubicBezTo>
                      <a:cubicBezTo>
                        <a:pt x="804" y="679"/>
                        <a:pt x="810" y="681"/>
                        <a:pt x="815" y="681"/>
                      </a:cubicBezTo>
                      <a:cubicBezTo>
                        <a:pt x="821" y="681"/>
                        <a:pt x="827" y="681"/>
                        <a:pt x="834" y="681"/>
                      </a:cubicBezTo>
                      <a:cubicBezTo>
                        <a:pt x="836" y="681"/>
                        <a:pt x="838" y="681"/>
                        <a:pt x="840" y="681"/>
                      </a:cubicBezTo>
                      <a:cubicBezTo>
                        <a:pt x="848" y="681"/>
                        <a:pt x="856" y="681"/>
                        <a:pt x="864" y="680"/>
                      </a:cubicBezTo>
                      <a:cubicBezTo>
                        <a:pt x="867" y="680"/>
                        <a:pt x="868" y="678"/>
                        <a:pt x="867" y="676"/>
                      </a:cubicBezTo>
                      <a:cubicBezTo>
                        <a:pt x="867" y="674"/>
                        <a:pt x="866" y="671"/>
                        <a:pt x="865" y="669"/>
                      </a:cubicBezTo>
                      <a:cubicBezTo>
                        <a:pt x="865" y="668"/>
                        <a:pt x="863" y="668"/>
                        <a:pt x="863" y="668"/>
                      </a:cubicBezTo>
                      <a:close/>
                      <a:moveTo>
                        <a:pt x="411" y="674"/>
                      </a:moveTo>
                      <a:cubicBezTo>
                        <a:pt x="408" y="668"/>
                        <a:pt x="410" y="661"/>
                        <a:pt x="410" y="655"/>
                      </a:cubicBezTo>
                      <a:cubicBezTo>
                        <a:pt x="410" y="645"/>
                        <a:pt x="411" y="636"/>
                        <a:pt x="410" y="627"/>
                      </a:cubicBezTo>
                      <a:cubicBezTo>
                        <a:pt x="410" y="616"/>
                        <a:pt x="409" y="604"/>
                        <a:pt x="410" y="593"/>
                      </a:cubicBezTo>
                      <a:cubicBezTo>
                        <a:pt x="410" y="581"/>
                        <a:pt x="410" y="568"/>
                        <a:pt x="409" y="556"/>
                      </a:cubicBezTo>
                      <a:cubicBezTo>
                        <a:pt x="409" y="547"/>
                        <a:pt x="409" y="538"/>
                        <a:pt x="408" y="528"/>
                      </a:cubicBezTo>
                      <a:cubicBezTo>
                        <a:pt x="407" y="516"/>
                        <a:pt x="408" y="503"/>
                        <a:pt x="407" y="490"/>
                      </a:cubicBezTo>
                      <a:cubicBezTo>
                        <a:pt x="406" y="483"/>
                        <a:pt x="407" y="477"/>
                        <a:pt x="407" y="471"/>
                      </a:cubicBezTo>
                      <a:cubicBezTo>
                        <a:pt x="407" y="467"/>
                        <a:pt x="408" y="463"/>
                        <a:pt x="407" y="460"/>
                      </a:cubicBezTo>
                      <a:cubicBezTo>
                        <a:pt x="407" y="456"/>
                        <a:pt x="406" y="452"/>
                        <a:pt x="406" y="448"/>
                      </a:cubicBezTo>
                      <a:cubicBezTo>
                        <a:pt x="406" y="439"/>
                        <a:pt x="407" y="430"/>
                        <a:pt x="406" y="421"/>
                      </a:cubicBezTo>
                      <a:cubicBezTo>
                        <a:pt x="404" y="397"/>
                        <a:pt x="405" y="373"/>
                        <a:pt x="406" y="348"/>
                      </a:cubicBezTo>
                      <a:cubicBezTo>
                        <a:pt x="406" y="346"/>
                        <a:pt x="406" y="344"/>
                        <a:pt x="409" y="342"/>
                      </a:cubicBezTo>
                      <a:cubicBezTo>
                        <a:pt x="410" y="342"/>
                        <a:pt x="411" y="340"/>
                        <a:pt x="411" y="339"/>
                      </a:cubicBezTo>
                      <a:cubicBezTo>
                        <a:pt x="411" y="333"/>
                        <a:pt x="404" y="328"/>
                        <a:pt x="398" y="331"/>
                      </a:cubicBezTo>
                      <a:cubicBezTo>
                        <a:pt x="395" y="332"/>
                        <a:pt x="391" y="333"/>
                        <a:pt x="387" y="334"/>
                      </a:cubicBezTo>
                      <a:cubicBezTo>
                        <a:pt x="383" y="334"/>
                        <a:pt x="379" y="333"/>
                        <a:pt x="375" y="333"/>
                      </a:cubicBezTo>
                      <a:cubicBezTo>
                        <a:pt x="371" y="333"/>
                        <a:pt x="367" y="332"/>
                        <a:pt x="363" y="332"/>
                      </a:cubicBezTo>
                      <a:cubicBezTo>
                        <a:pt x="355" y="332"/>
                        <a:pt x="347" y="333"/>
                        <a:pt x="339" y="334"/>
                      </a:cubicBezTo>
                      <a:cubicBezTo>
                        <a:pt x="336" y="334"/>
                        <a:pt x="333" y="333"/>
                        <a:pt x="331" y="333"/>
                      </a:cubicBezTo>
                      <a:cubicBezTo>
                        <a:pt x="322" y="333"/>
                        <a:pt x="314" y="331"/>
                        <a:pt x="305" y="333"/>
                      </a:cubicBezTo>
                      <a:cubicBezTo>
                        <a:pt x="304" y="333"/>
                        <a:pt x="303" y="333"/>
                        <a:pt x="301" y="333"/>
                      </a:cubicBezTo>
                      <a:cubicBezTo>
                        <a:pt x="297" y="333"/>
                        <a:pt x="293" y="333"/>
                        <a:pt x="289" y="333"/>
                      </a:cubicBezTo>
                      <a:cubicBezTo>
                        <a:pt x="282" y="333"/>
                        <a:pt x="274" y="333"/>
                        <a:pt x="267" y="333"/>
                      </a:cubicBezTo>
                      <a:cubicBezTo>
                        <a:pt x="260" y="333"/>
                        <a:pt x="254" y="332"/>
                        <a:pt x="247" y="333"/>
                      </a:cubicBezTo>
                      <a:cubicBezTo>
                        <a:pt x="233" y="334"/>
                        <a:pt x="219" y="332"/>
                        <a:pt x="205" y="333"/>
                      </a:cubicBezTo>
                      <a:cubicBezTo>
                        <a:pt x="204" y="333"/>
                        <a:pt x="202" y="333"/>
                        <a:pt x="200" y="332"/>
                      </a:cubicBezTo>
                      <a:cubicBezTo>
                        <a:pt x="199" y="332"/>
                        <a:pt x="197" y="331"/>
                        <a:pt x="196" y="332"/>
                      </a:cubicBezTo>
                      <a:cubicBezTo>
                        <a:pt x="186" y="334"/>
                        <a:pt x="177" y="332"/>
                        <a:pt x="167" y="333"/>
                      </a:cubicBezTo>
                      <a:cubicBezTo>
                        <a:pt x="162" y="333"/>
                        <a:pt x="157" y="332"/>
                        <a:pt x="151" y="332"/>
                      </a:cubicBezTo>
                      <a:cubicBezTo>
                        <a:pt x="141" y="332"/>
                        <a:pt x="131" y="331"/>
                        <a:pt x="121" y="331"/>
                      </a:cubicBezTo>
                      <a:cubicBezTo>
                        <a:pt x="118" y="331"/>
                        <a:pt x="115" y="330"/>
                        <a:pt x="112" y="330"/>
                      </a:cubicBezTo>
                      <a:cubicBezTo>
                        <a:pt x="104" y="331"/>
                        <a:pt x="95" y="332"/>
                        <a:pt x="87" y="330"/>
                      </a:cubicBezTo>
                      <a:cubicBezTo>
                        <a:pt x="86" y="325"/>
                        <a:pt x="86" y="321"/>
                        <a:pt x="80" y="321"/>
                      </a:cubicBezTo>
                      <a:cubicBezTo>
                        <a:pt x="79" y="324"/>
                        <a:pt x="78" y="328"/>
                        <a:pt x="77" y="331"/>
                      </a:cubicBezTo>
                      <a:cubicBezTo>
                        <a:pt x="76" y="333"/>
                        <a:pt x="73" y="336"/>
                        <a:pt x="71" y="338"/>
                      </a:cubicBezTo>
                      <a:cubicBezTo>
                        <a:pt x="73" y="339"/>
                        <a:pt x="75" y="340"/>
                        <a:pt x="78" y="341"/>
                      </a:cubicBezTo>
                      <a:cubicBezTo>
                        <a:pt x="78" y="352"/>
                        <a:pt x="78" y="363"/>
                        <a:pt x="78" y="373"/>
                      </a:cubicBezTo>
                      <a:cubicBezTo>
                        <a:pt x="78" y="385"/>
                        <a:pt x="79" y="396"/>
                        <a:pt x="79" y="407"/>
                      </a:cubicBezTo>
                      <a:cubicBezTo>
                        <a:pt x="79" y="412"/>
                        <a:pt x="79" y="416"/>
                        <a:pt x="79" y="420"/>
                      </a:cubicBezTo>
                      <a:cubicBezTo>
                        <a:pt x="79" y="422"/>
                        <a:pt x="78" y="425"/>
                        <a:pt x="79" y="428"/>
                      </a:cubicBezTo>
                      <a:cubicBezTo>
                        <a:pt x="79" y="436"/>
                        <a:pt x="80" y="445"/>
                        <a:pt x="79" y="454"/>
                      </a:cubicBezTo>
                      <a:cubicBezTo>
                        <a:pt x="78" y="459"/>
                        <a:pt x="81" y="465"/>
                        <a:pt x="79" y="471"/>
                      </a:cubicBezTo>
                      <a:cubicBezTo>
                        <a:pt x="79" y="471"/>
                        <a:pt x="79" y="472"/>
                        <a:pt x="79" y="473"/>
                      </a:cubicBezTo>
                      <a:cubicBezTo>
                        <a:pt x="80" y="475"/>
                        <a:pt x="80" y="478"/>
                        <a:pt x="80" y="481"/>
                      </a:cubicBezTo>
                      <a:cubicBezTo>
                        <a:pt x="80" y="488"/>
                        <a:pt x="80" y="496"/>
                        <a:pt x="80" y="503"/>
                      </a:cubicBezTo>
                      <a:cubicBezTo>
                        <a:pt x="80" y="512"/>
                        <a:pt x="80" y="521"/>
                        <a:pt x="81" y="530"/>
                      </a:cubicBezTo>
                      <a:cubicBezTo>
                        <a:pt x="81" y="540"/>
                        <a:pt x="81" y="551"/>
                        <a:pt x="81" y="562"/>
                      </a:cubicBezTo>
                      <a:cubicBezTo>
                        <a:pt x="81" y="571"/>
                        <a:pt x="81" y="581"/>
                        <a:pt x="81" y="590"/>
                      </a:cubicBezTo>
                      <a:cubicBezTo>
                        <a:pt x="81" y="607"/>
                        <a:pt x="81" y="624"/>
                        <a:pt x="81" y="641"/>
                      </a:cubicBezTo>
                      <a:cubicBezTo>
                        <a:pt x="82" y="655"/>
                        <a:pt x="83" y="669"/>
                        <a:pt x="84" y="683"/>
                      </a:cubicBezTo>
                      <a:cubicBezTo>
                        <a:pt x="84" y="689"/>
                        <a:pt x="87" y="691"/>
                        <a:pt x="93" y="689"/>
                      </a:cubicBezTo>
                      <a:cubicBezTo>
                        <a:pt x="96" y="689"/>
                        <a:pt x="98" y="688"/>
                        <a:pt x="101" y="688"/>
                      </a:cubicBezTo>
                      <a:cubicBezTo>
                        <a:pt x="107" y="688"/>
                        <a:pt x="113" y="688"/>
                        <a:pt x="119" y="688"/>
                      </a:cubicBezTo>
                      <a:cubicBezTo>
                        <a:pt x="125" y="688"/>
                        <a:pt x="131" y="690"/>
                        <a:pt x="137" y="690"/>
                      </a:cubicBezTo>
                      <a:cubicBezTo>
                        <a:pt x="143" y="690"/>
                        <a:pt x="149" y="689"/>
                        <a:pt x="155" y="689"/>
                      </a:cubicBezTo>
                      <a:cubicBezTo>
                        <a:pt x="160" y="690"/>
                        <a:pt x="166" y="690"/>
                        <a:pt x="172" y="690"/>
                      </a:cubicBezTo>
                      <a:cubicBezTo>
                        <a:pt x="179" y="690"/>
                        <a:pt x="186" y="690"/>
                        <a:pt x="194" y="690"/>
                      </a:cubicBezTo>
                      <a:cubicBezTo>
                        <a:pt x="209" y="689"/>
                        <a:pt x="225" y="689"/>
                        <a:pt x="241" y="689"/>
                      </a:cubicBezTo>
                      <a:cubicBezTo>
                        <a:pt x="252" y="689"/>
                        <a:pt x="263" y="688"/>
                        <a:pt x="274" y="688"/>
                      </a:cubicBezTo>
                      <a:cubicBezTo>
                        <a:pt x="282" y="688"/>
                        <a:pt x="290" y="689"/>
                        <a:pt x="298" y="689"/>
                      </a:cubicBezTo>
                      <a:cubicBezTo>
                        <a:pt x="300" y="689"/>
                        <a:pt x="303" y="688"/>
                        <a:pt x="306" y="688"/>
                      </a:cubicBezTo>
                      <a:cubicBezTo>
                        <a:pt x="313" y="689"/>
                        <a:pt x="320" y="690"/>
                        <a:pt x="327" y="689"/>
                      </a:cubicBezTo>
                      <a:cubicBezTo>
                        <a:pt x="337" y="687"/>
                        <a:pt x="347" y="690"/>
                        <a:pt x="357" y="687"/>
                      </a:cubicBezTo>
                      <a:cubicBezTo>
                        <a:pt x="357" y="687"/>
                        <a:pt x="358" y="687"/>
                        <a:pt x="359" y="687"/>
                      </a:cubicBezTo>
                      <a:cubicBezTo>
                        <a:pt x="364" y="687"/>
                        <a:pt x="369" y="689"/>
                        <a:pt x="373" y="687"/>
                      </a:cubicBezTo>
                      <a:cubicBezTo>
                        <a:pt x="381" y="685"/>
                        <a:pt x="388" y="689"/>
                        <a:pt x="396" y="686"/>
                      </a:cubicBezTo>
                      <a:cubicBezTo>
                        <a:pt x="400" y="685"/>
                        <a:pt x="406" y="686"/>
                        <a:pt x="412" y="686"/>
                      </a:cubicBezTo>
                      <a:cubicBezTo>
                        <a:pt x="416" y="686"/>
                        <a:pt x="418" y="684"/>
                        <a:pt x="417" y="679"/>
                      </a:cubicBezTo>
                      <a:cubicBezTo>
                        <a:pt x="416" y="676"/>
                        <a:pt x="414" y="675"/>
                        <a:pt x="411" y="674"/>
                      </a:cubicBezTo>
                      <a:close/>
                      <a:moveTo>
                        <a:pt x="392" y="1114"/>
                      </a:moveTo>
                      <a:cubicBezTo>
                        <a:pt x="394" y="1115"/>
                        <a:pt x="395" y="1116"/>
                        <a:pt x="397" y="1116"/>
                      </a:cubicBezTo>
                      <a:cubicBezTo>
                        <a:pt x="407" y="1116"/>
                        <a:pt x="407" y="1115"/>
                        <a:pt x="410" y="1106"/>
                      </a:cubicBezTo>
                      <a:cubicBezTo>
                        <a:pt x="410" y="1104"/>
                        <a:pt x="412" y="1102"/>
                        <a:pt x="412" y="1100"/>
                      </a:cubicBezTo>
                      <a:cubicBezTo>
                        <a:pt x="412" y="1096"/>
                        <a:pt x="412" y="1092"/>
                        <a:pt x="412" y="1088"/>
                      </a:cubicBezTo>
                      <a:cubicBezTo>
                        <a:pt x="410" y="1078"/>
                        <a:pt x="408" y="1068"/>
                        <a:pt x="409" y="1057"/>
                      </a:cubicBezTo>
                      <a:cubicBezTo>
                        <a:pt x="410" y="1044"/>
                        <a:pt x="409" y="1031"/>
                        <a:pt x="409" y="1018"/>
                      </a:cubicBezTo>
                      <a:cubicBezTo>
                        <a:pt x="409" y="1009"/>
                        <a:pt x="409" y="1001"/>
                        <a:pt x="409" y="992"/>
                      </a:cubicBezTo>
                      <a:cubicBezTo>
                        <a:pt x="410" y="976"/>
                        <a:pt x="411" y="960"/>
                        <a:pt x="410" y="944"/>
                      </a:cubicBezTo>
                      <a:cubicBezTo>
                        <a:pt x="410" y="942"/>
                        <a:pt x="410" y="941"/>
                        <a:pt x="411" y="939"/>
                      </a:cubicBezTo>
                      <a:cubicBezTo>
                        <a:pt x="411" y="936"/>
                        <a:pt x="411" y="934"/>
                        <a:pt x="411" y="931"/>
                      </a:cubicBezTo>
                      <a:cubicBezTo>
                        <a:pt x="411" y="924"/>
                        <a:pt x="410" y="917"/>
                        <a:pt x="410" y="910"/>
                      </a:cubicBezTo>
                      <a:cubicBezTo>
                        <a:pt x="410" y="899"/>
                        <a:pt x="410" y="887"/>
                        <a:pt x="410" y="876"/>
                      </a:cubicBezTo>
                      <a:cubicBezTo>
                        <a:pt x="410" y="862"/>
                        <a:pt x="408" y="849"/>
                        <a:pt x="409" y="835"/>
                      </a:cubicBezTo>
                      <a:cubicBezTo>
                        <a:pt x="410" y="830"/>
                        <a:pt x="409" y="825"/>
                        <a:pt x="408" y="820"/>
                      </a:cubicBezTo>
                      <a:cubicBezTo>
                        <a:pt x="408" y="815"/>
                        <a:pt x="405" y="813"/>
                        <a:pt x="400" y="814"/>
                      </a:cubicBezTo>
                      <a:cubicBezTo>
                        <a:pt x="398" y="814"/>
                        <a:pt x="396" y="815"/>
                        <a:pt x="394" y="815"/>
                      </a:cubicBezTo>
                      <a:cubicBezTo>
                        <a:pt x="384" y="815"/>
                        <a:pt x="375" y="816"/>
                        <a:pt x="365" y="815"/>
                      </a:cubicBezTo>
                      <a:cubicBezTo>
                        <a:pt x="357" y="814"/>
                        <a:pt x="350" y="813"/>
                        <a:pt x="342" y="814"/>
                      </a:cubicBezTo>
                      <a:cubicBezTo>
                        <a:pt x="337" y="815"/>
                        <a:pt x="332" y="815"/>
                        <a:pt x="327" y="814"/>
                      </a:cubicBezTo>
                      <a:cubicBezTo>
                        <a:pt x="317" y="812"/>
                        <a:pt x="308" y="814"/>
                        <a:pt x="299" y="814"/>
                      </a:cubicBezTo>
                      <a:cubicBezTo>
                        <a:pt x="290" y="815"/>
                        <a:pt x="280" y="814"/>
                        <a:pt x="271" y="814"/>
                      </a:cubicBezTo>
                      <a:cubicBezTo>
                        <a:pt x="270" y="814"/>
                        <a:pt x="269" y="813"/>
                        <a:pt x="268" y="813"/>
                      </a:cubicBezTo>
                      <a:cubicBezTo>
                        <a:pt x="265" y="813"/>
                        <a:pt x="262" y="812"/>
                        <a:pt x="259" y="813"/>
                      </a:cubicBezTo>
                      <a:cubicBezTo>
                        <a:pt x="253" y="816"/>
                        <a:pt x="246" y="816"/>
                        <a:pt x="239" y="815"/>
                      </a:cubicBezTo>
                      <a:cubicBezTo>
                        <a:pt x="233" y="814"/>
                        <a:pt x="227" y="813"/>
                        <a:pt x="221" y="815"/>
                      </a:cubicBezTo>
                      <a:cubicBezTo>
                        <a:pt x="220" y="816"/>
                        <a:pt x="218" y="815"/>
                        <a:pt x="217" y="815"/>
                      </a:cubicBezTo>
                      <a:cubicBezTo>
                        <a:pt x="215" y="815"/>
                        <a:pt x="212" y="815"/>
                        <a:pt x="210" y="815"/>
                      </a:cubicBezTo>
                      <a:cubicBezTo>
                        <a:pt x="199" y="815"/>
                        <a:pt x="187" y="816"/>
                        <a:pt x="175" y="817"/>
                      </a:cubicBezTo>
                      <a:cubicBezTo>
                        <a:pt x="162" y="817"/>
                        <a:pt x="148" y="818"/>
                        <a:pt x="135" y="819"/>
                      </a:cubicBezTo>
                      <a:cubicBezTo>
                        <a:pt x="133" y="819"/>
                        <a:pt x="132" y="819"/>
                        <a:pt x="130" y="819"/>
                      </a:cubicBezTo>
                      <a:cubicBezTo>
                        <a:pt x="125" y="819"/>
                        <a:pt x="119" y="819"/>
                        <a:pt x="114" y="819"/>
                      </a:cubicBezTo>
                      <a:cubicBezTo>
                        <a:pt x="110" y="819"/>
                        <a:pt x="107" y="818"/>
                        <a:pt x="103" y="818"/>
                      </a:cubicBezTo>
                      <a:cubicBezTo>
                        <a:pt x="103" y="809"/>
                        <a:pt x="101" y="807"/>
                        <a:pt x="95" y="807"/>
                      </a:cubicBezTo>
                      <a:cubicBezTo>
                        <a:pt x="95" y="809"/>
                        <a:pt x="95" y="812"/>
                        <a:pt x="95" y="814"/>
                      </a:cubicBezTo>
                      <a:cubicBezTo>
                        <a:pt x="92" y="819"/>
                        <a:pt x="93" y="824"/>
                        <a:pt x="93" y="830"/>
                      </a:cubicBezTo>
                      <a:cubicBezTo>
                        <a:pt x="93" y="839"/>
                        <a:pt x="94" y="848"/>
                        <a:pt x="95" y="857"/>
                      </a:cubicBezTo>
                      <a:cubicBezTo>
                        <a:pt x="95" y="872"/>
                        <a:pt x="96" y="887"/>
                        <a:pt x="96" y="902"/>
                      </a:cubicBezTo>
                      <a:cubicBezTo>
                        <a:pt x="96" y="918"/>
                        <a:pt x="96" y="933"/>
                        <a:pt x="96" y="948"/>
                      </a:cubicBezTo>
                      <a:cubicBezTo>
                        <a:pt x="96" y="962"/>
                        <a:pt x="96" y="977"/>
                        <a:pt x="98" y="991"/>
                      </a:cubicBezTo>
                      <a:cubicBezTo>
                        <a:pt x="98" y="993"/>
                        <a:pt x="98" y="996"/>
                        <a:pt x="98" y="999"/>
                      </a:cubicBezTo>
                      <a:cubicBezTo>
                        <a:pt x="98" y="1005"/>
                        <a:pt x="98" y="1011"/>
                        <a:pt x="98" y="1017"/>
                      </a:cubicBezTo>
                      <a:cubicBezTo>
                        <a:pt x="98" y="1025"/>
                        <a:pt x="99" y="1033"/>
                        <a:pt x="99" y="1041"/>
                      </a:cubicBezTo>
                      <a:cubicBezTo>
                        <a:pt x="99" y="1051"/>
                        <a:pt x="100" y="1061"/>
                        <a:pt x="100" y="1071"/>
                      </a:cubicBezTo>
                      <a:cubicBezTo>
                        <a:pt x="100" y="1079"/>
                        <a:pt x="101" y="1088"/>
                        <a:pt x="101" y="1097"/>
                      </a:cubicBezTo>
                      <a:cubicBezTo>
                        <a:pt x="101" y="1103"/>
                        <a:pt x="102" y="1109"/>
                        <a:pt x="104" y="1115"/>
                      </a:cubicBezTo>
                      <a:cubicBezTo>
                        <a:pt x="105" y="1117"/>
                        <a:pt x="107" y="1119"/>
                        <a:pt x="110" y="1119"/>
                      </a:cubicBezTo>
                      <a:cubicBezTo>
                        <a:pt x="114" y="1119"/>
                        <a:pt x="119" y="1120"/>
                        <a:pt x="124" y="1120"/>
                      </a:cubicBezTo>
                      <a:cubicBezTo>
                        <a:pt x="136" y="1120"/>
                        <a:pt x="148" y="1121"/>
                        <a:pt x="160" y="1121"/>
                      </a:cubicBezTo>
                      <a:cubicBezTo>
                        <a:pt x="167" y="1121"/>
                        <a:pt x="174" y="1121"/>
                        <a:pt x="181" y="1121"/>
                      </a:cubicBezTo>
                      <a:cubicBezTo>
                        <a:pt x="187" y="1121"/>
                        <a:pt x="194" y="1119"/>
                        <a:pt x="201" y="1120"/>
                      </a:cubicBezTo>
                      <a:cubicBezTo>
                        <a:pt x="208" y="1121"/>
                        <a:pt x="215" y="1120"/>
                        <a:pt x="222" y="1120"/>
                      </a:cubicBezTo>
                      <a:cubicBezTo>
                        <a:pt x="232" y="1119"/>
                        <a:pt x="242" y="1120"/>
                        <a:pt x="251" y="1120"/>
                      </a:cubicBezTo>
                      <a:cubicBezTo>
                        <a:pt x="254" y="1120"/>
                        <a:pt x="257" y="1119"/>
                        <a:pt x="260" y="1119"/>
                      </a:cubicBezTo>
                      <a:cubicBezTo>
                        <a:pt x="263" y="1120"/>
                        <a:pt x="266" y="1122"/>
                        <a:pt x="269" y="1122"/>
                      </a:cubicBezTo>
                      <a:cubicBezTo>
                        <a:pt x="272" y="1123"/>
                        <a:pt x="274" y="1119"/>
                        <a:pt x="278" y="1120"/>
                      </a:cubicBezTo>
                      <a:cubicBezTo>
                        <a:pt x="280" y="1120"/>
                        <a:pt x="283" y="1120"/>
                        <a:pt x="286" y="1119"/>
                      </a:cubicBezTo>
                      <a:cubicBezTo>
                        <a:pt x="292" y="1119"/>
                        <a:pt x="299" y="1119"/>
                        <a:pt x="305" y="1119"/>
                      </a:cubicBezTo>
                      <a:cubicBezTo>
                        <a:pt x="310" y="1119"/>
                        <a:pt x="315" y="1120"/>
                        <a:pt x="319" y="1119"/>
                      </a:cubicBezTo>
                      <a:cubicBezTo>
                        <a:pt x="324" y="1119"/>
                        <a:pt x="329" y="1118"/>
                        <a:pt x="334" y="1119"/>
                      </a:cubicBezTo>
                      <a:cubicBezTo>
                        <a:pt x="338" y="1119"/>
                        <a:pt x="343" y="1118"/>
                        <a:pt x="348" y="1118"/>
                      </a:cubicBezTo>
                      <a:cubicBezTo>
                        <a:pt x="359" y="1119"/>
                        <a:pt x="370" y="1119"/>
                        <a:pt x="381" y="1118"/>
                      </a:cubicBezTo>
                      <a:cubicBezTo>
                        <a:pt x="384" y="1118"/>
                        <a:pt x="387" y="1117"/>
                        <a:pt x="391" y="1117"/>
                      </a:cubicBezTo>
                      <a:cubicBezTo>
                        <a:pt x="391" y="1117"/>
                        <a:pt x="392" y="1115"/>
                        <a:pt x="392" y="1114"/>
                      </a:cubicBezTo>
                      <a:close/>
                      <a:moveTo>
                        <a:pt x="1240" y="810"/>
                      </a:moveTo>
                      <a:cubicBezTo>
                        <a:pt x="1235" y="807"/>
                        <a:pt x="1231" y="807"/>
                        <a:pt x="1227" y="807"/>
                      </a:cubicBezTo>
                      <a:cubicBezTo>
                        <a:pt x="1214" y="807"/>
                        <a:pt x="1201" y="807"/>
                        <a:pt x="1188" y="806"/>
                      </a:cubicBezTo>
                      <a:cubicBezTo>
                        <a:pt x="1173" y="806"/>
                        <a:pt x="1158" y="805"/>
                        <a:pt x="1142" y="805"/>
                      </a:cubicBezTo>
                      <a:cubicBezTo>
                        <a:pt x="1137" y="806"/>
                        <a:pt x="1131" y="805"/>
                        <a:pt x="1126" y="805"/>
                      </a:cubicBezTo>
                      <a:cubicBezTo>
                        <a:pt x="1121" y="805"/>
                        <a:pt x="1117" y="804"/>
                        <a:pt x="1113" y="805"/>
                      </a:cubicBezTo>
                      <a:cubicBezTo>
                        <a:pt x="1103" y="807"/>
                        <a:pt x="1093" y="805"/>
                        <a:pt x="1083" y="806"/>
                      </a:cubicBezTo>
                      <a:cubicBezTo>
                        <a:pt x="1078" y="807"/>
                        <a:pt x="1072" y="807"/>
                        <a:pt x="1067" y="806"/>
                      </a:cubicBezTo>
                      <a:cubicBezTo>
                        <a:pt x="1061" y="805"/>
                        <a:pt x="1055" y="805"/>
                        <a:pt x="1048" y="806"/>
                      </a:cubicBezTo>
                      <a:cubicBezTo>
                        <a:pt x="1046" y="806"/>
                        <a:pt x="1044" y="806"/>
                        <a:pt x="1041" y="806"/>
                      </a:cubicBezTo>
                      <a:cubicBezTo>
                        <a:pt x="1032" y="804"/>
                        <a:pt x="1023" y="804"/>
                        <a:pt x="1014" y="806"/>
                      </a:cubicBezTo>
                      <a:cubicBezTo>
                        <a:pt x="1012" y="807"/>
                        <a:pt x="1010" y="806"/>
                        <a:pt x="1008" y="806"/>
                      </a:cubicBezTo>
                      <a:cubicBezTo>
                        <a:pt x="1006" y="806"/>
                        <a:pt x="1003" y="806"/>
                        <a:pt x="1001" y="807"/>
                      </a:cubicBezTo>
                      <a:cubicBezTo>
                        <a:pt x="994" y="807"/>
                        <a:pt x="987" y="808"/>
                        <a:pt x="980" y="808"/>
                      </a:cubicBezTo>
                      <a:cubicBezTo>
                        <a:pt x="972" y="807"/>
                        <a:pt x="964" y="807"/>
                        <a:pt x="956" y="806"/>
                      </a:cubicBezTo>
                      <a:cubicBezTo>
                        <a:pt x="953" y="812"/>
                        <a:pt x="954" y="818"/>
                        <a:pt x="954" y="823"/>
                      </a:cubicBezTo>
                      <a:cubicBezTo>
                        <a:pt x="954" y="837"/>
                        <a:pt x="955" y="850"/>
                        <a:pt x="955" y="863"/>
                      </a:cubicBezTo>
                      <a:cubicBezTo>
                        <a:pt x="955" y="867"/>
                        <a:pt x="954" y="871"/>
                        <a:pt x="954" y="875"/>
                      </a:cubicBezTo>
                      <a:cubicBezTo>
                        <a:pt x="955" y="887"/>
                        <a:pt x="956" y="900"/>
                        <a:pt x="955" y="912"/>
                      </a:cubicBezTo>
                      <a:cubicBezTo>
                        <a:pt x="953" y="924"/>
                        <a:pt x="954" y="937"/>
                        <a:pt x="953" y="949"/>
                      </a:cubicBezTo>
                      <a:cubicBezTo>
                        <a:pt x="953" y="959"/>
                        <a:pt x="953" y="968"/>
                        <a:pt x="953" y="978"/>
                      </a:cubicBezTo>
                      <a:cubicBezTo>
                        <a:pt x="953" y="990"/>
                        <a:pt x="952" y="1002"/>
                        <a:pt x="952" y="1014"/>
                      </a:cubicBezTo>
                      <a:cubicBezTo>
                        <a:pt x="951" y="1032"/>
                        <a:pt x="950" y="1049"/>
                        <a:pt x="950" y="1066"/>
                      </a:cubicBezTo>
                      <a:cubicBezTo>
                        <a:pt x="950" y="1076"/>
                        <a:pt x="949" y="1086"/>
                        <a:pt x="951" y="1095"/>
                      </a:cubicBezTo>
                      <a:cubicBezTo>
                        <a:pt x="951" y="1097"/>
                        <a:pt x="951" y="1100"/>
                        <a:pt x="953" y="1101"/>
                      </a:cubicBezTo>
                      <a:cubicBezTo>
                        <a:pt x="955" y="1103"/>
                        <a:pt x="958" y="1102"/>
                        <a:pt x="961" y="1103"/>
                      </a:cubicBezTo>
                      <a:cubicBezTo>
                        <a:pt x="964" y="1108"/>
                        <a:pt x="965" y="1108"/>
                        <a:pt x="971" y="1107"/>
                      </a:cubicBezTo>
                      <a:cubicBezTo>
                        <a:pt x="976" y="1107"/>
                        <a:pt x="980" y="1107"/>
                        <a:pt x="984" y="1107"/>
                      </a:cubicBezTo>
                      <a:cubicBezTo>
                        <a:pt x="989" y="1107"/>
                        <a:pt x="993" y="1109"/>
                        <a:pt x="997" y="1108"/>
                      </a:cubicBezTo>
                      <a:cubicBezTo>
                        <a:pt x="1004" y="1108"/>
                        <a:pt x="1011" y="1108"/>
                        <a:pt x="1018" y="1108"/>
                      </a:cubicBezTo>
                      <a:cubicBezTo>
                        <a:pt x="1035" y="1109"/>
                        <a:pt x="1052" y="1109"/>
                        <a:pt x="1068" y="1109"/>
                      </a:cubicBezTo>
                      <a:cubicBezTo>
                        <a:pt x="1076" y="1109"/>
                        <a:pt x="1084" y="1109"/>
                        <a:pt x="1092" y="1109"/>
                      </a:cubicBezTo>
                      <a:cubicBezTo>
                        <a:pt x="1094" y="1109"/>
                        <a:pt x="1095" y="1109"/>
                        <a:pt x="1096" y="1111"/>
                      </a:cubicBezTo>
                      <a:cubicBezTo>
                        <a:pt x="1097" y="1112"/>
                        <a:pt x="1099" y="1113"/>
                        <a:pt x="1101" y="1113"/>
                      </a:cubicBezTo>
                      <a:cubicBezTo>
                        <a:pt x="1103" y="1113"/>
                        <a:pt x="1106" y="1112"/>
                        <a:pt x="1109" y="1111"/>
                      </a:cubicBezTo>
                      <a:cubicBezTo>
                        <a:pt x="1112" y="1108"/>
                        <a:pt x="1116" y="1109"/>
                        <a:pt x="1120" y="1109"/>
                      </a:cubicBezTo>
                      <a:cubicBezTo>
                        <a:pt x="1122" y="1109"/>
                        <a:pt x="1125" y="1110"/>
                        <a:pt x="1128" y="1110"/>
                      </a:cubicBezTo>
                      <a:cubicBezTo>
                        <a:pt x="1138" y="1110"/>
                        <a:pt x="1148" y="1111"/>
                        <a:pt x="1158" y="1111"/>
                      </a:cubicBezTo>
                      <a:cubicBezTo>
                        <a:pt x="1166" y="1111"/>
                        <a:pt x="1173" y="1111"/>
                        <a:pt x="1180" y="1112"/>
                      </a:cubicBezTo>
                      <a:cubicBezTo>
                        <a:pt x="1187" y="1112"/>
                        <a:pt x="1195" y="1112"/>
                        <a:pt x="1202" y="1114"/>
                      </a:cubicBezTo>
                      <a:cubicBezTo>
                        <a:pt x="1213" y="1116"/>
                        <a:pt x="1223" y="1114"/>
                        <a:pt x="1233" y="1110"/>
                      </a:cubicBezTo>
                      <a:cubicBezTo>
                        <a:pt x="1237" y="1109"/>
                        <a:pt x="1239" y="1108"/>
                        <a:pt x="1238" y="1105"/>
                      </a:cubicBezTo>
                      <a:cubicBezTo>
                        <a:pt x="1238" y="1102"/>
                        <a:pt x="1237" y="1100"/>
                        <a:pt x="1237" y="1097"/>
                      </a:cubicBezTo>
                      <a:cubicBezTo>
                        <a:pt x="1236" y="1095"/>
                        <a:pt x="1235" y="1094"/>
                        <a:pt x="1235" y="1092"/>
                      </a:cubicBezTo>
                      <a:cubicBezTo>
                        <a:pt x="1234" y="1088"/>
                        <a:pt x="1234" y="1084"/>
                        <a:pt x="1234" y="1080"/>
                      </a:cubicBezTo>
                      <a:cubicBezTo>
                        <a:pt x="1235" y="1065"/>
                        <a:pt x="1235" y="1051"/>
                        <a:pt x="1236" y="1036"/>
                      </a:cubicBezTo>
                      <a:cubicBezTo>
                        <a:pt x="1236" y="1027"/>
                        <a:pt x="1236" y="1018"/>
                        <a:pt x="1236" y="1009"/>
                      </a:cubicBezTo>
                      <a:cubicBezTo>
                        <a:pt x="1236" y="1007"/>
                        <a:pt x="1237" y="1004"/>
                        <a:pt x="1237" y="1002"/>
                      </a:cubicBezTo>
                      <a:cubicBezTo>
                        <a:pt x="1237" y="988"/>
                        <a:pt x="1236" y="975"/>
                        <a:pt x="1237" y="962"/>
                      </a:cubicBezTo>
                      <a:cubicBezTo>
                        <a:pt x="1237" y="947"/>
                        <a:pt x="1239" y="933"/>
                        <a:pt x="1239" y="918"/>
                      </a:cubicBezTo>
                      <a:cubicBezTo>
                        <a:pt x="1240" y="914"/>
                        <a:pt x="1240" y="910"/>
                        <a:pt x="1240" y="906"/>
                      </a:cubicBezTo>
                      <a:cubicBezTo>
                        <a:pt x="1240" y="900"/>
                        <a:pt x="1239" y="894"/>
                        <a:pt x="1240" y="889"/>
                      </a:cubicBezTo>
                      <a:cubicBezTo>
                        <a:pt x="1241" y="881"/>
                        <a:pt x="1239" y="873"/>
                        <a:pt x="1240" y="865"/>
                      </a:cubicBezTo>
                      <a:cubicBezTo>
                        <a:pt x="1240" y="852"/>
                        <a:pt x="1240" y="840"/>
                        <a:pt x="1240" y="828"/>
                      </a:cubicBezTo>
                      <a:cubicBezTo>
                        <a:pt x="1240" y="822"/>
                        <a:pt x="1240" y="816"/>
                        <a:pt x="1240" y="810"/>
                      </a:cubicBezTo>
                      <a:close/>
                      <a:moveTo>
                        <a:pt x="959" y="677"/>
                      </a:moveTo>
                      <a:cubicBezTo>
                        <a:pt x="964" y="677"/>
                        <a:pt x="968" y="677"/>
                        <a:pt x="973" y="677"/>
                      </a:cubicBezTo>
                      <a:cubicBezTo>
                        <a:pt x="983" y="676"/>
                        <a:pt x="994" y="676"/>
                        <a:pt x="1004" y="676"/>
                      </a:cubicBezTo>
                      <a:cubicBezTo>
                        <a:pt x="1009" y="676"/>
                        <a:pt x="1015" y="677"/>
                        <a:pt x="1020" y="677"/>
                      </a:cubicBezTo>
                      <a:cubicBezTo>
                        <a:pt x="1030" y="675"/>
                        <a:pt x="1039" y="676"/>
                        <a:pt x="1048" y="676"/>
                      </a:cubicBezTo>
                      <a:cubicBezTo>
                        <a:pt x="1059" y="676"/>
                        <a:pt x="1070" y="676"/>
                        <a:pt x="1082" y="676"/>
                      </a:cubicBezTo>
                      <a:cubicBezTo>
                        <a:pt x="1087" y="676"/>
                        <a:pt x="1092" y="675"/>
                        <a:pt x="1097" y="675"/>
                      </a:cubicBezTo>
                      <a:cubicBezTo>
                        <a:pt x="1101" y="676"/>
                        <a:pt x="1106" y="676"/>
                        <a:pt x="1110" y="677"/>
                      </a:cubicBezTo>
                      <a:cubicBezTo>
                        <a:pt x="1111" y="677"/>
                        <a:pt x="1112" y="677"/>
                        <a:pt x="1113" y="677"/>
                      </a:cubicBezTo>
                      <a:cubicBezTo>
                        <a:pt x="1121" y="675"/>
                        <a:pt x="1129" y="674"/>
                        <a:pt x="1137" y="674"/>
                      </a:cubicBezTo>
                      <a:cubicBezTo>
                        <a:pt x="1154" y="673"/>
                        <a:pt x="1171" y="673"/>
                        <a:pt x="1188" y="673"/>
                      </a:cubicBezTo>
                      <a:cubicBezTo>
                        <a:pt x="1201" y="673"/>
                        <a:pt x="1215" y="673"/>
                        <a:pt x="1229" y="675"/>
                      </a:cubicBezTo>
                      <a:cubicBezTo>
                        <a:pt x="1232" y="675"/>
                        <a:pt x="1235" y="675"/>
                        <a:pt x="1238" y="674"/>
                      </a:cubicBezTo>
                      <a:cubicBezTo>
                        <a:pt x="1240" y="674"/>
                        <a:pt x="1242" y="672"/>
                        <a:pt x="1242" y="670"/>
                      </a:cubicBezTo>
                      <a:cubicBezTo>
                        <a:pt x="1243" y="668"/>
                        <a:pt x="1243" y="666"/>
                        <a:pt x="1243" y="665"/>
                      </a:cubicBezTo>
                      <a:cubicBezTo>
                        <a:pt x="1243" y="646"/>
                        <a:pt x="1243" y="628"/>
                        <a:pt x="1243" y="610"/>
                      </a:cubicBezTo>
                      <a:cubicBezTo>
                        <a:pt x="1243" y="601"/>
                        <a:pt x="1243" y="593"/>
                        <a:pt x="1243" y="585"/>
                      </a:cubicBezTo>
                      <a:cubicBezTo>
                        <a:pt x="1243" y="577"/>
                        <a:pt x="1243" y="568"/>
                        <a:pt x="1243" y="560"/>
                      </a:cubicBezTo>
                      <a:cubicBezTo>
                        <a:pt x="1244" y="554"/>
                        <a:pt x="1243" y="548"/>
                        <a:pt x="1244" y="542"/>
                      </a:cubicBezTo>
                      <a:cubicBezTo>
                        <a:pt x="1244" y="536"/>
                        <a:pt x="1245" y="529"/>
                        <a:pt x="1245" y="523"/>
                      </a:cubicBezTo>
                      <a:cubicBezTo>
                        <a:pt x="1246" y="515"/>
                        <a:pt x="1246" y="507"/>
                        <a:pt x="1246" y="499"/>
                      </a:cubicBezTo>
                      <a:cubicBezTo>
                        <a:pt x="1246" y="490"/>
                        <a:pt x="1246" y="480"/>
                        <a:pt x="1246" y="470"/>
                      </a:cubicBezTo>
                      <a:cubicBezTo>
                        <a:pt x="1246" y="456"/>
                        <a:pt x="1247" y="442"/>
                        <a:pt x="1247" y="427"/>
                      </a:cubicBezTo>
                      <a:cubicBezTo>
                        <a:pt x="1247" y="419"/>
                        <a:pt x="1247" y="412"/>
                        <a:pt x="1247" y="404"/>
                      </a:cubicBezTo>
                      <a:cubicBezTo>
                        <a:pt x="1247" y="396"/>
                        <a:pt x="1247" y="387"/>
                        <a:pt x="1247" y="379"/>
                      </a:cubicBezTo>
                      <a:cubicBezTo>
                        <a:pt x="1246" y="371"/>
                        <a:pt x="1246" y="362"/>
                        <a:pt x="1245" y="354"/>
                      </a:cubicBezTo>
                      <a:cubicBezTo>
                        <a:pt x="1245" y="351"/>
                        <a:pt x="1246" y="348"/>
                        <a:pt x="1249" y="347"/>
                      </a:cubicBezTo>
                      <a:cubicBezTo>
                        <a:pt x="1248" y="345"/>
                        <a:pt x="1248" y="342"/>
                        <a:pt x="1247" y="340"/>
                      </a:cubicBezTo>
                      <a:cubicBezTo>
                        <a:pt x="1244" y="340"/>
                        <a:pt x="1241" y="338"/>
                        <a:pt x="1238" y="339"/>
                      </a:cubicBezTo>
                      <a:cubicBezTo>
                        <a:pt x="1232" y="341"/>
                        <a:pt x="1225" y="341"/>
                        <a:pt x="1218" y="340"/>
                      </a:cubicBezTo>
                      <a:cubicBezTo>
                        <a:pt x="1213" y="340"/>
                        <a:pt x="1209" y="340"/>
                        <a:pt x="1204" y="340"/>
                      </a:cubicBezTo>
                      <a:cubicBezTo>
                        <a:pt x="1196" y="340"/>
                        <a:pt x="1188" y="342"/>
                        <a:pt x="1180" y="341"/>
                      </a:cubicBezTo>
                      <a:cubicBezTo>
                        <a:pt x="1168" y="340"/>
                        <a:pt x="1156" y="340"/>
                        <a:pt x="1144" y="340"/>
                      </a:cubicBezTo>
                      <a:cubicBezTo>
                        <a:pt x="1138" y="340"/>
                        <a:pt x="1132" y="341"/>
                        <a:pt x="1126" y="339"/>
                      </a:cubicBezTo>
                      <a:cubicBezTo>
                        <a:pt x="1123" y="338"/>
                        <a:pt x="1119" y="338"/>
                        <a:pt x="1116" y="339"/>
                      </a:cubicBezTo>
                      <a:cubicBezTo>
                        <a:pt x="1105" y="341"/>
                        <a:pt x="1095" y="341"/>
                        <a:pt x="1085" y="342"/>
                      </a:cubicBezTo>
                      <a:cubicBezTo>
                        <a:pt x="1077" y="342"/>
                        <a:pt x="1068" y="342"/>
                        <a:pt x="1060" y="342"/>
                      </a:cubicBezTo>
                      <a:cubicBezTo>
                        <a:pt x="1049" y="343"/>
                        <a:pt x="1038" y="343"/>
                        <a:pt x="1027" y="343"/>
                      </a:cubicBezTo>
                      <a:cubicBezTo>
                        <a:pt x="1011" y="343"/>
                        <a:pt x="996" y="342"/>
                        <a:pt x="981" y="342"/>
                      </a:cubicBezTo>
                      <a:cubicBezTo>
                        <a:pt x="972" y="342"/>
                        <a:pt x="964" y="342"/>
                        <a:pt x="956" y="342"/>
                      </a:cubicBezTo>
                      <a:cubicBezTo>
                        <a:pt x="953" y="342"/>
                        <a:pt x="951" y="343"/>
                        <a:pt x="951" y="346"/>
                      </a:cubicBezTo>
                      <a:cubicBezTo>
                        <a:pt x="952" y="351"/>
                        <a:pt x="952" y="356"/>
                        <a:pt x="952" y="361"/>
                      </a:cubicBezTo>
                      <a:cubicBezTo>
                        <a:pt x="952" y="369"/>
                        <a:pt x="952" y="377"/>
                        <a:pt x="952" y="385"/>
                      </a:cubicBezTo>
                      <a:cubicBezTo>
                        <a:pt x="952" y="388"/>
                        <a:pt x="952" y="390"/>
                        <a:pt x="952" y="392"/>
                      </a:cubicBezTo>
                      <a:cubicBezTo>
                        <a:pt x="953" y="399"/>
                        <a:pt x="954" y="407"/>
                        <a:pt x="954" y="414"/>
                      </a:cubicBezTo>
                      <a:cubicBezTo>
                        <a:pt x="954" y="425"/>
                        <a:pt x="955" y="435"/>
                        <a:pt x="955" y="446"/>
                      </a:cubicBezTo>
                      <a:cubicBezTo>
                        <a:pt x="956" y="457"/>
                        <a:pt x="956" y="468"/>
                        <a:pt x="957" y="479"/>
                      </a:cubicBezTo>
                      <a:cubicBezTo>
                        <a:pt x="958" y="490"/>
                        <a:pt x="957" y="500"/>
                        <a:pt x="957" y="510"/>
                      </a:cubicBezTo>
                      <a:cubicBezTo>
                        <a:pt x="956" y="516"/>
                        <a:pt x="956" y="523"/>
                        <a:pt x="956" y="529"/>
                      </a:cubicBezTo>
                      <a:cubicBezTo>
                        <a:pt x="956" y="537"/>
                        <a:pt x="956" y="545"/>
                        <a:pt x="956" y="553"/>
                      </a:cubicBezTo>
                      <a:cubicBezTo>
                        <a:pt x="956" y="562"/>
                        <a:pt x="956" y="572"/>
                        <a:pt x="956" y="581"/>
                      </a:cubicBezTo>
                      <a:cubicBezTo>
                        <a:pt x="956" y="593"/>
                        <a:pt x="956" y="605"/>
                        <a:pt x="956" y="617"/>
                      </a:cubicBezTo>
                      <a:cubicBezTo>
                        <a:pt x="956" y="627"/>
                        <a:pt x="955" y="638"/>
                        <a:pt x="955" y="648"/>
                      </a:cubicBezTo>
                      <a:cubicBezTo>
                        <a:pt x="955" y="652"/>
                        <a:pt x="954" y="656"/>
                        <a:pt x="956" y="659"/>
                      </a:cubicBezTo>
                      <a:cubicBezTo>
                        <a:pt x="957" y="661"/>
                        <a:pt x="957" y="663"/>
                        <a:pt x="956" y="665"/>
                      </a:cubicBezTo>
                      <a:cubicBezTo>
                        <a:pt x="955" y="669"/>
                        <a:pt x="956" y="673"/>
                        <a:pt x="959" y="677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981" name="Freeform 8"/>
                <p:cNvSpPr>
                  <a:spLocks noEditPoints="1"/>
                </p:cNvSpPr>
                <p:nvPr/>
              </p:nvSpPr>
              <p:spPr bwMode="auto">
                <a:xfrm>
                  <a:off x="2052638" y="3943351"/>
                  <a:ext cx="533400" cy="1339850"/>
                </a:xfrm>
                <a:custGeom>
                  <a:avLst/>
                  <a:gdLst>
                    <a:gd name="T0" fmla="*/ 181 w 183"/>
                    <a:gd name="T1" fmla="*/ 453 h 458"/>
                    <a:gd name="T2" fmla="*/ 166 w 183"/>
                    <a:gd name="T3" fmla="*/ 453 h 458"/>
                    <a:gd name="T4" fmla="*/ 127 w 183"/>
                    <a:gd name="T5" fmla="*/ 455 h 458"/>
                    <a:gd name="T6" fmla="*/ 99 w 183"/>
                    <a:gd name="T7" fmla="*/ 455 h 458"/>
                    <a:gd name="T8" fmla="*/ 43 w 183"/>
                    <a:gd name="T9" fmla="*/ 456 h 458"/>
                    <a:gd name="T10" fmla="*/ 6 w 183"/>
                    <a:gd name="T11" fmla="*/ 456 h 458"/>
                    <a:gd name="T12" fmla="*/ 4 w 183"/>
                    <a:gd name="T13" fmla="*/ 455 h 458"/>
                    <a:gd name="T14" fmla="*/ 3 w 183"/>
                    <a:gd name="T15" fmla="*/ 444 h 458"/>
                    <a:gd name="T16" fmla="*/ 2 w 183"/>
                    <a:gd name="T17" fmla="*/ 407 h 458"/>
                    <a:gd name="T18" fmla="*/ 2 w 183"/>
                    <a:gd name="T19" fmla="*/ 374 h 458"/>
                    <a:gd name="T20" fmla="*/ 1 w 183"/>
                    <a:gd name="T21" fmla="*/ 326 h 458"/>
                    <a:gd name="T22" fmla="*/ 1 w 183"/>
                    <a:gd name="T23" fmla="*/ 276 h 458"/>
                    <a:gd name="T24" fmla="*/ 0 w 183"/>
                    <a:gd name="T25" fmla="*/ 254 h 458"/>
                    <a:gd name="T26" fmla="*/ 0 w 183"/>
                    <a:gd name="T27" fmla="*/ 204 h 458"/>
                    <a:gd name="T28" fmla="*/ 1 w 183"/>
                    <a:gd name="T29" fmla="*/ 176 h 458"/>
                    <a:gd name="T30" fmla="*/ 3 w 183"/>
                    <a:gd name="T31" fmla="*/ 156 h 458"/>
                    <a:gd name="T32" fmla="*/ 4 w 183"/>
                    <a:gd name="T33" fmla="*/ 120 h 458"/>
                    <a:gd name="T34" fmla="*/ 6 w 183"/>
                    <a:gd name="T35" fmla="*/ 98 h 458"/>
                    <a:gd name="T36" fmla="*/ 6 w 183"/>
                    <a:gd name="T37" fmla="*/ 80 h 458"/>
                    <a:gd name="T38" fmla="*/ 6 w 183"/>
                    <a:gd name="T39" fmla="*/ 49 h 458"/>
                    <a:gd name="T40" fmla="*/ 7 w 183"/>
                    <a:gd name="T41" fmla="*/ 20 h 458"/>
                    <a:gd name="T42" fmla="*/ 7 w 183"/>
                    <a:gd name="T43" fmla="*/ 15 h 458"/>
                    <a:gd name="T44" fmla="*/ 8 w 183"/>
                    <a:gd name="T45" fmla="*/ 4 h 458"/>
                    <a:gd name="T46" fmla="*/ 36 w 183"/>
                    <a:gd name="T47" fmla="*/ 3 h 458"/>
                    <a:gd name="T48" fmla="*/ 39 w 183"/>
                    <a:gd name="T49" fmla="*/ 3 h 458"/>
                    <a:gd name="T50" fmla="*/ 60 w 183"/>
                    <a:gd name="T51" fmla="*/ 2 h 458"/>
                    <a:gd name="T52" fmla="*/ 104 w 183"/>
                    <a:gd name="T53" fmla="*/ 3 h 458"/>
                    <a:gd name="T54" fmla="*/ 122 w 183"/>
                    <a:gd name="T55" fmla="*/ 2 h 458"/>
                    <a:gd name="T56" fmla="*/ 136 w 183"/>
                    <a:gd name="T57" fmla="*/ 3 h 458"/>
                    <a:gd name="T58" fmla="*/ 152 w 183"/>
                    <a:gd name="T59" fmla="*/ 2 h 458"/>
                    <a:gd name="T60" fmla="*/ 167 w 183"/>
                    <a:gd name="T61" fmla="*/ 3 h 458"/>
                    <a:gd name="T62" fmla="*/ 167 w 183"/>
                    <a:gd name="T63" fmla="*/ 17 h 458"/>
                    <a:gd name="T64" fmla="*/ 171 w 183"/>
                    <a:gd name="T65" fmla="*/ 26 h 458"/>
                    <a:gd name="T66" fmla="*/ 173 w 183"/>
                    <a:gd name="T67" fmla="*/ 33 h 458"/>
                    <a:gd name="T68" fmla="*/ 174 w 183"/>
                    <a:gd name="T69" fmla="*/ 71 h 458"/>
                    <a:gd name="T70" fmla="*/ 174 w 183"/>
                    <a:gd name="T71" fmla="*/ 101 h 458"/>
                    <a:gd name="T72" fmla="*/ 175 w 183"/>
                    <a:gd name="T73" fmla="*/ 140 h 458"/>
                    <a:gd name="T74" fmla="*/ 176 w 183"/>
                    <a:gd name="T75" fmla="*/ 178 h 458"/>
                    <a:gd name="T76" fmla="*/ 174 w 183"/>
                    <a:gd name="T77" fmla="*/ 195 h 458"/>
                    <a:gd name="T78" fmla="*/ 176 w 183"/>
                    <a:gd name="T79" fmla="*/ 205 h 458"/>
                    <a:gd name="T80" fmla="*/ 177 w 183"/>
                    <a:gd name="T81" fmla="*/ 227 h 458"/>
                    <a:gd name="T82" fmla="*/ 178 w 183"/>
                    <a:gd name="T83" fmla="*/ 260 h 458"/>
                    <a:gd name="T84" fmla="*/ 181 w 183"/>
                    <a:gd name="T85" fmla="*/ 301 h 458"/>
                    <a:gd name="T86" fmla="*/ 182 w 183"/>
                    <a:gd name="T87" fmla="*/ 331 h 458"/>
                    <a:gd name="T88" fmla="*/ 182 w 183"/>
                    <a:gd name="T89" fmla="*/ 332 h 458"/>
                    <a:gd name="T90" fmla="*/ 182 w 183"/>
                    <a:gd name="T91" fmla="*/ 354 h 458"/>
                    <a:gd name="T92" fmla="*/ 182 w 183"/>
                    <a:gd name="T93" fmla="*/ 379 h 458"/>
                    <a:gd name="T94" fmla="*/ 183 w 183"/>
                    <a:gd name="T95" fmla="*/ 410 h 458"/>
                    <a:gd name="T96" fmla="*/ 182 w 183"/>
                    <a:gd name="T97" fmla="*/ 426 h 458"/>
                    <a:gd name="T98" fmla="*/ 183 w 183"/>
                    <a:gd name="T99" fmla="*/ 435 h 458"/>
                    <a:gd name="T100" fmla="*/ 181 w 183"/>
                    <a:gd name="T101" fmla="*/ 453 h 458"/>
                    <a:gd name="T102" fmla="*/ 130 w 183"/>
                    <a:gd name="T103" fmla="*/ 224 h 458"/>
                    <a:gd name="T104" fmla="*/ 129 w 183"/>
                    <a:gd name="T105" fmla="*/ 230 h 458"/>
                    <a:gd name="T106" fmla="*/ 131 w 183"/>
                    <a:gd name="T107" fmla="*/ 241 h 458"/>
                    <a:gd name="T108" fmla="*/ 133 w 183"/>
                    <a:gd name="T109" fmla="*/ 244 h 458"/>
                    <a:gd name="T110" fmla="*/ 153 w 183"/>
                    <a:gd name="T111" fmla="*/ 253 h 458"/>
                    <a:gd name="T112" fmla="*/ 165 w 183"/>
                    <a:gd name="T113" fmla="*/ 229 h 458"/>
                    <a:gd name="T114" fmla="*/ 164 w 183"/>
                    <a:gd name="T115" fmla="*/ 223 h 458"/>
                    <a:gd name="T116" fmla="*/ 156 w 183"/>
                    <a:gd name="T117" fmla="*/ 215 h 458"/>
                    <a:gd name="T118" fmla="*/ 139 w 183"/>
                    <a:gd name="T119" fmla="*/ 218 h 458"/>
                    <a:gd name="T120" fmla="*/ 130 w 183"/>
                    <a:gd name="T121" fmla="*/ 224 h 45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</a:cxnLst>
                  <a:rect l="0" t="0" r="r" b="b"/>
                  <a:pathLst>
                    <a:path w="183" h="458">
                      <a:moveTo>
                        <a:pt x="181" y="453"/>
                      </a:moveTo>
                      <a:cubicBezTo>
                        <a:pt x="176" y="453"/>
                        <a:pt x="171" y="453"/>
                        <a:pt x="166" y="453"/>
                      </a:cubicBezTo>
                      <a:cubicBezTo>
                        <a:pt x="153" y="454"/>
                        <a:pt x="140" y="455"/>
                        <a:pt x="127" y="455"/>
                      </a:cubicBezTo>
                      <a:cubicBezTo>
                        <a:pt x="118" y="456"/>
                        <a:pt x="108" y="455"/>
                        <a:pt x="99" y="455"/>
                      </a:cubicBezTo>
                      <a:cubicBezTo>
                        <a:pt x="80" y="456"/>
                        <a:pt x="61" y="456"/>
                        <a:pt x="43" y="456"/>
                      </a:cubicBezTo>
                      <a:cubicBezTo>
                        <a:pt x="30" y="456"/>
                        <a:pt x="18" y="458"/>
                        <a:pt x="6" y="456"/>
                      </a:cubicBezTo>
                      <a:cubicBezTo>
                        <a:pt x="5" y="456"/>
                        <a:pt x="5" y="455"/>
                        <a:pt x="4" y="455"/>
                      </a:cubicBezTo>
                      <a:cubicBezTo>
                        <a:pt x="4" y="451"/>
                        <a:pt x="3" y="448"/>
                        <a:pt x="3" y="444"/>
                      </a:cubicBezTo>
                      <a:cubicBezTo>
                        <a:pt x="3" y="432"/>
                        <a:pt x="3" y="419"/>
                        <a:pt x="2" y="407"/>
                      </a:cubicBezTo>
                      <a:cubicBezTo>
                        <a:pt x="2" y="396"/>
                        <a:pt x="3" y="385"/>
                        <a:pt x="2" y="374"/>
                      </a:cubicBezTo>
                      <a:cubicBezTo>
                        <a:pt x="1" y="358"/>
                        <a:pt x="2" y="342"/>
                        <a:pt x="1" y="326"/>
                      </a:cubicBezTo>
                      <a:cubicBezTo>
                        <a:pt x="1" y="310"/>
                        <a:pt x="1" y="293"/>
                        <a:pt x="1" y="276"/>
                      </a:cubicBezTo>
                      <a:cubicBezTo>
                        <a:pt x="1" y="269"/>
                        <a:pt x="0" y="261"/>
                        <a:pt x="0" y="254"/>
                      </a:cubicBezTo>
                      <a:cubicBezTo>
                        <a:pt x="0" y="237"/>
                        <a:pt x="0" y="221"/>
                        <a:pt x="0" y="204"/>
                      </a:cubicBezTo>
                      <a:cubicBezTo>
                        <a:pt x="0" y="195"/>
                        <a:pt x="1" y="185"/>
                        <a:pt x="1" y="176"/>
                      </a:cubicBezTo>
                      <a:cubicBezTo>
                        <a:pt x="2" y="170"/>
                        <a:pt x="3" y="163"/>
                        <a:pt x="3" y="156"/>
                      </a:cubicBezTo>
                      <a:cubicBezTo>
                        <a:pt x="3" y="144"/>
                        <a:pt x="3" y="132"/>
                        <a:pt x="4" y="120"/>
                      </a:cubicBezTo>
                      <a:cubicBezTo>
                        <a:pt x="4" y="113"/>
                        <a:pt x="5" y="106"/>
                        <a:pt x="6" y="98"/>
                      </a:cubicBezTo>
                      <a:cubicBezTo>
                        <a:pt x="6" y="92"/>
                        <a:pt x="6" y="86"/>
                        <a:pt x="6" y="80"/>
                      </a:cubicBezTo>
                      <a:cubicBezTo>
                        <a:pt x="6" y="70"/>
                        <a:pt x="6" y="60"/>
                        <a:pt x="6" y="49"/>
                      </a:cubicBezTo>
                      <a:cubicBezTo>
                        <a:pt x="6" y="40"/>
                        <a:pt x="7" y="30"/>
                        <a:pt x="7" y="20"/>
                      </a:cubicBezTo>
                      <a:cubicBezTo>
                        <a:pt x="7" y="18"/>
                        <a:pt x="7" y="16"/>
                        <a:pt x="7" y="15"/>
                      </a:cubicBezTo>
                      <a:cubicBezTo>
                        <a:pt x="7" y="11"/>
                        <a:pt x="8" y="8"/>
                        <a:pt x="8" y="4"/>
                      </a:cubicBezTo>
                      <a:cubicBezTo>
                        <a:pt x="18" y="3"/>
                        <a:pt x="27" y="0"/>
                        <a:pt x="36" y="3"/>
                      </a:cubicBezTo>
                      <a:cubicBezTo>
                        <a:pt x="37" y="3"/>
                        <a:pt x="38" y="3"/>
                        <a:pt x="39" y="3"/>
                      </a:cubicBezTo>
                      <a:cubicBezTo>
                        <a:pt x="46" y="3"/>
                        <a:pt x="53" y="2"/>
                        <a:pt x="60" y="2"/>
                      </a:cubicBezTo>
                      <a:cubicBezTo>
                        <a:pt x="75" y="2"/>
                        <a:pt x="89" y="1"/>
                        <a:pt x="104" y="3"/>
                      </a:cubicBezTo>
                      <a:cubicBezTo>
                        <a:pt x="110" y="3"/>
                        <a:pt x="116" y="2"/>
                        <a:pt x="122" y="2"/>
                      </a:cubicBezTo>
                      <a:cubicBezTo>
                        <a:pt x="127" y="2"/>
                        <a:pt x="131" y="3"/>
                        <a:pt x="136" y="3"/>
                      </a:cubicBezTo>
                      <a:cubicBezTo>
                        <a:pt x="141" y="3"/>
                        <a:pt x="147" y="2"/>
                        <a:pt x="152" y="2"/>
                      </a:cubicBezTo>
                      <a:cubicBezTo>
                        <a:pt x="157" y="3"/>
                        <a:pt x="162" y="3"/>
                        <a:pt x="167" y="3"/>
                      </a:cubicBezTo>
                      <a:cubicBezTo>
                        <a:pt x="167" y="8"/>
                        <a:pt x="167" y="13"/>
                        <a:pt x="167" y="17"/>
                      </a:cubicBezTo>
                      <a:cubicBezTo>
                        <a:pt x="168" y="20"/>
                        <a:pt x="169" y="23"/>
                        <a:pt x="171" y="26"/>
                      </a:cubicBezTo>
                      <a:cubicBezTo>
                        <a:pt x="171" y="28"/>
                        <a:pt x="173" y="30"/>
                        <a:pt x="173" y="33"/>
                      </a:cubicBezTo>
                      <a:cubicBezTo>
                        <a:pt x="173" y="46"/>
                        <a:pt x="173" y="58"/>
                        <a:pt x="174" y="71"/>
                      </a:cubicBezTo>
                      <a:cubicBezTo>
                        <a:pt x="174" y="81"/>
                        <a:pt x="173" y="91"/>
                        <a:pt x="174" y="101"/>
                      </a:cubicBezTo>
                      <a:cubicBezTo>
                        <a:pt x="174" y="114"/>
                        <a:pt x="175" y="127"/>
                        <a:pt x="175" y="140"/>
                      </a:cubicBezTo>
                      <a:cubicBezTo>
                        <a:pt x="176" y="153"/>
                        <a:pt x="176" y="165"/>
                        <a:pt x="176" y="178"/>
                      </a:cubicBezTo>
                      <a:cubicBezTo>
                        <a:pt x="175" y="183"/>
                        <a:pt x="176" y="189"/>
                        <a:pt x="174" y="195"/>
                      </a:cubicBezTo>
                      <a:cubicBezTo>
                        <a:pt x="173" y="198"/>
                        <a:pt x="176" y="202"/>
                        <a:pt x="176" y="205"/>
                      </a:cubicBezTo>
                      <a:cubicBezTo>
                        <a:pt x="176" y="213"/>
                        <a:pt x="176" y="220"/>
                        <a:pt x="177" y="227"/>
                      </a:cubicBezTo>
                      <a:cubicBezTo>
                        <a:pt x="177" y="238"/>
                        <a:pt x="178" y="249"/>
                        <a:pt x="178" y="260"/>
                      </a:cubicBezTo>
                      <a:cubicBezTo>
                        <a:pt x="179" y="274"/>
                        <a:pt x="179" y="288"/>
                        <a:pt x="181" y="301"/>
                      </a:cubicBezTo>
                      <a:cubicBezTo>
                        <a:pt x="182" y="311"/>
                        <a:pt x="181" y="321"/>
                        <a:pt x="182" y="331"/>
                      </a:cubicBezTo>
                      <a:cubicBezTo>
                        <a:pt x="182" y="331"/>
                        <a:pt x="182" y="332"/>
                        <a:pt x="182" y="332"/>
                      </a:cubicBezTo>
                      <a:cubicBezTo>
                        <a:pt x="179" y="339"/>
                        <a:pt x="182" y="346"/>
                        <a:pt x="182" y="354"/>
                      </a:cubicBezTo>
                      <a:cubicBezTo>
                        <a:pt x="182" y="362"/>
                        <a:pt x="181" y="371"/>
                        <a:pt x="182" y="379"/>
                      </a:cubicBezTo>
                      <a:cubicBezTo>
                        <a:pt x="182" y="389"/>
                        <a:pt x="182" y="399"/>
                        <a:pt x="183" y="410"/>
                      </a:cubicBezTo>
                      <a:cubicBezTo>
                        <a:pt x="183" y="415"/>
                        <a:pt x="182" y="420"/>
                        <a:pt x="182" y="426"/>
                      </a:cubicBezTo>
                      <a:cubicBezTo>
                        <a:pt x="182" y="429"/>
                        <a:pt x="183" y="432"/>
                        <a:pt x="183" y="435"/>
                      </a:cubicBezTo>
                      <a:cubicBezTo>
                        <a:pt x="182" y="441"/>
                        <a:pt x="182" y="447"/>
                        <a:pt x="181" y="453"/>
                      </a:cubicBezTo>
                      <a:close/>
                      <a:moveTo>
                        <a:pt x="130" y="224"/>
                      </a:moveTo>
                      <a:cubicBezTo>
                        <a:pt x="129" y="226"/>
                        <a:pt x="130" y="229"/>
                        <a:pt x="129" y="230"/>
                      </a:cubicBezTo>
                      <a:cubicBezTo>
                        <a:pt x="127" y="234"/>
                        <a:pt x="129" y="238"/>
                        <a:pt x="131" y="241"/>
                      </a:cubicBezTo>
                      <a:cubicBezTo>
                        <a:pt x="131" y="242"/>
                        <a:pt x="132" y="243"/>
                        <a:pt x="133" y="244"/>
                      </a:cubicBezTo>
                      <a:cubicBezTo>
                        <a:pt x="137" y="253"/>
                        <a:pt x="143" y="255"/>
                        <a:pt x="153" y="253"/>
                      </a:cubicBezTo>
                      <a:cubicBezTo>
                        <a:pt x="163" y="250"/>
                        <a:pt x="167" y="237"/>
                        <a:pt x="165" y="229"/>
                      </a:cubicBezTo>
                      <a:cubicBezTo>
                        <a:pt x="165" y="227"/>
                        <a:pt x="164" y="225"/>
                        <a:pt x="164" y="223"/>
                      </a:cubicBezTo>
                      <a:cubicBezTo>
                        <a:pt x="164" y="219"/>
                        <a:pt x="161" y="216"/>
                        <a:pt x="156" y="215"/>
                      </a:cubicBezTo>
                      <a:cubicBezTo>
                        <a:pt x="151" y="215"/>
                        <a:pt x="145" y="214"/>
                        <a:pt x="139" y="218"/>
                      </a:cubicBezTo>
                      <a:cubicBezTo>
                        <a:pt x="136" y="220"/>
                        <a:pt x="133" y="222"/>
                        <a:pt x="130" y="224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982" name="Freeform 9"/>
                <p:cNvSpPr>
                  <a:spLocks noEditPoints="1"/>
                </p:cNvSpPr>
                <p:nvPr/>
              </p:nvSpPr>
              <p:spPr bwMode="auto">
                <a:xfrm>
                  <a:off x="2574925" y="3949701"/>
                  <a:ext cx="458788" cy="1319213"/>
                </a:xfrm>
                <a:custGeom>
                  <a:avLst/>
                  <a:gdLst>
                    <a:gd name="T0" fmla="*/ 0 w 157"/>
                    <a:gd name="T1" fmla="*/ 1 h 451"/>
                    <a:gd name="T2" fmla="*/ 7 w 157"/>
                    <a:gd name="T3" fmla="*/ 0 h 451"/>
                    <a:gd name="T4" fmla="*/ 33 w 157"/>
                    <a:gd name="T5" fmla="*/ 1 h 451"/>
                    <a:gd name="T6" fmla="*/ 72 w 157"/>
                    <a:gd name="T7" fmla="*/ 1 h 451"/>
                    <a:gd name="T8" fmla="*/ 78 w 157"/>
                    <a:gd name="T9" fmla="*/ 1 h 451"/>
                    <a:gd name="T10" fmla="*/ 111 w 157"/>
                    <a:gd name="T11" fmla="*/ 1 h 451"/>
                    <a:gd name="T12" fmla="*/ 140 w 157"/>
                    <a:gd name="T13" fmla="*/ 1 h 451"/>
                    <a:gd name="T14" fmla="*/ 144 w 157"/>
                    <a:gd name="T15" fmla="*/ 2 h 451"/>
                    <a:gd name="T16" fmla="*/ 148 w 157"/>
                    <a:gd name="T17" fmla="*/ 6 h 451"/>
                    <a:gd name="T18" fmla="*/ 149 w 157"/>
                    <a:gd name="T19" fmla="*/ 31 h 451"/>
                    <a:gd name="T20" fmla="*/ 152 w 157"/>
                    <a:gd name="T21" fmla="*/ 62 h 451"/>
                    <a:gd name="T22" fmla="*/ 152 w 157"/>
                    <a:gd name="T23" fmla="*/ 77 h 451"/>
                    <a:gd name="T24" fmla="*/ 152 w 157"/>
                    <a:gd name="T25" fmla="*/ 81 h 451"/>
                    <a:gd name="T26" fmla="*/ 153 w 157"/>
                    <a:gd name="T27" fmla="*/ 88 h 451"/>
                    <a:gd name="T28" fmla="*/ 151 w 157"/>
                    <a:gd name="T29" fmla="*/ 119 h 451"/>
                    <a:gd name="T30" fmla="*/ 151 w 157"/>
                    <a:gd name="T31" fmla="*/ 141 h 451"/>
                    <a:gd name="T32" fmla="*/ 151 w 157"/>
                    <a:gd name="T33" fmla="*/ 150 h 451"/>
                    <a:gd name="T34" fmla="*/ 150 w 157"/>
                    <a:gd name="T35" fmla="*/ 196 h 451"/>
                    <a:gd name="T36" fmla="*/ 150 w 157"/>
                    <a:gd name="T37" fmla="*/ 217 h 451"/>
                    <a:gd name="T38" fmla="*/ 150 w 157"/>
                    <a:gd name="T39" fmla="*/ 239 h 451"/>
                    <a:gd name="T40" fmla="*/ 152 w 157"/>
                    <a:gd name="T41" fmla="*/ 251 h 451"/>
                    <a:gd name="T42" fmla="*/ 153 w 157"/>
                    <a:gd name="T43" fmla="*/ 262 h 451"/>
                    <a:gd name="T44" fmla="*/ 154 w 157"/>
                    <a:gd name="T45" fmla="*/ 274 h 451"/>
                    <a:gd name="T46" fmla="*/ 157 w 157"/>
                    <a:gd name="T47" fmla="*/ 318 h 451"/>
                    <a:gd name="T48" fmla="*/ 156 w 157"/>
                    <a:gd name="T49" fmla="*/ 352 h 451"/>
                    <a:gd name="T50" fmla="*/ 156 w 157"/>
                    <a:gd name="T51" fmla="*/ 364 h 451"/>
                    <a:gd name="T52" fmla="*/ 156 w 157"/>
                    <a:gd name="T53" fmla="*/ 398 h 451"/>
                    <a:gd name="T54" fmla="*/ 155 w 157"/>
                    <a:gd name="T55" fmla="*/ 437 h 451"/>
                    <a:gd name="T56" fmla="*/ 154 w 157"/>
                    <a:gd name="T57" fmla="*/ 442 h 451"/>
                    <a:gd name="T58" fmla="*/ 150 w 157"/>
                    <a:gd name="T59" fmla="*/ 445 h 451"/>
                    <a:gd name="T60" fmla="*/ 114 w 157"/>
                    <a:gd name="T61" fmla="*/ 446 h 451"/>
                    <a:gd name="T62" fmla="*/ 99 w 157"/>
                    <a:gd name="T63" fmla="*/ 446 h 451"/>
                    <a:gd name="T64" fmla="*/ 61 w 157"/>
                    <a:gd name="T65" fmla="*/ 447 h 451"/>
                    <a:gd name="T66" fmla="*/ 40 w 157"/>
                    <a:gd name="T67" fmla="*/ 450 h 451"/>
                    <a:gd name="T68" fmla="*/ 16 w 157"/>
                    <a:gd name="T69" fmla="*/ 451 h 451"/>
                    <a:gd name="T70" fmla="*/ 13 w 157"/>
                    <a:gd name="T71" fmla="*/ 450 h 451"/>
                    <a:gd name="T72" fmla="*/ 12 w 157"/>
                    <a:gd name="T73" fmla="*/ 445 h 451"/>
                    <a:gd name="T74" fmla="*/ 12 w 157"/>
                    <a:gd name="T75" fmla="*/ 401 h 451"/>
                    <a:gd name="T76" fmla="*/ 11 w 157"/>
                    <a:gd name="T77" fmla="*/ 360 h 451"/>
                    <a:gd name="T78" fmla="*/ 11 w 157"/>
                    <a:gd name="T79" fmla="*/ 313 h 451"/>
                    <a:gd name="T80" fmla="*/ 10 w 157"/>
                    <a:gd name="T81" fmla="*/ 288 h 451"/>
                    <a:gd name="T82" fmla="*/ 7 w 157"/>
                    <a:gd name="T83" fmla="*/ 247 h 451"/>
                    <a:gd name="T84" fmla="*/ 6 w 157"/>
                    <a:gd name="T85" fmla="*/ 213 h 451"/>
                    <a:gd name="T86" fmla="*/ 5 w 157"/>
                    <a:gd name="T87" fmla="*/ 161 h 451"/>
                    <a:gd name="T88" fmla="*/ 3 w 157"/>
                    <a:gd name="T89" fmla="*/ 122 h 451"/>
                    <a:gd name="T90" fmla="*/ 2 w 157"/>
                    <a:gd name="T91" fmla="*/ 91 h 451"/>
                    <a:gd name="T92" fmla="*/ 2 w 157"/>
                    <a:gd name="T93" fmla="*/ 78 h 451"/>
                    <a:gd name="T94" fmla="*/ 1 w 157"/>
                    <a:gd name="T95" fmla="*/ 38 h 451"/>
                    <a:gd name="T96" fmla="*/ 1 w 157"/>
                    <a:gd name="T97" fmla="*/ 21 h 451"/>
                    <a:gd name="T98" fmla="*/ 0 w 157"/>
                    <a:gd name="T99" fmla="*/ 1 h 451"/>
                    <a:gd name="T100" fmla="*/ 21 w 157"/>
                    <a:gd name="T101" fmla="*/ 231 h 451"/>
                    <a:gd name="T102" fmla="*/ 21 w 157"/>
                    <a:gd name="T103" fmla="*/ 236 h 451"/>
                    <a:gd name="T104" fmla="*/ 31 w 157"/>
                    <a:gd name="T105" fmla="*/ 250 h 451"/>
                    <a:gd name="T106" fmla="*/ 54 w 157"/>
                    <a:gd name="T107" fmla="*/ 243 h 451"/>
                    <a:gd name="T108" fmla="*/ 58 w 157"/>
                    <a:gd name="T109" fmla="*/ 232 h 451"/>
                    <a:gd name="T110" fmla="*/ 55 w 157"/>
                    <a:gd name="T111" fmla="*/ 220 h 451"/>
                    <a:gd name="T112" fmla="*/ 34 w 157"/>
                    <a:gd name="T113" fmla="*/ 211 h 451"/>
                    <a:gd name="T114" fmla="*/ 21 w 157"/>
                    <a:gd name="T115" fmla="*/ 231 h 45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157" h="451">
                      <a:moveTo>
                        <a:pt x="0" y="1"/>
                      </a:moveTo>
                      <a:cubicBezTo>
                        <a:pt x="3" y="0"/>
                        <a:pt x="5" y="0"/>
                        <a:pt x="7" y="0"/>
                      </a:cubicBezTo>
                      <a:cubicBezTo>
                        <a:pt x="16" y="1"/>
                        <a:pt x="25" y="1"/>
                        <a:pt x="33" y="1"/>
                      </a:cubicBezTo>
                      <a:cubicBezTo>
                        <a:pt x="46" y="1"/>
                        <a:pt x="59" y="1"/>
                        <a:pt x="72" y="1"/>
                      </a:cubicBezTo>
                      <a:cubicBezTo>
                        <a:pt x="74" y="1"/>
                        <a:pt x="76" y="1"/>
                        <a:pt x="78" y="1"/>
                      </a:cubicBezTo>
                      <a:cubicBezTo>
                        <a:pt x="89" y="3"/>
                        <a:pt x="100" y="1"/>
                        <a:pt x="111" y="1"/>
                      </a:cubicBezTo>
                      <a:cubicBezTo>
                        <a:pt x="121" y="1"/>
                        <a:pt x="130" y="1"/>
                        <a:pt x="140" y="1"/>
                      </a:cubicBezTo>
                      <a:cubicBezTo>
                        <a:pt x="141" y="1"/>
                        <a:pt x="143" y="2"/>
                        <a:pt x="144" y="2"/>
                      </a:cubicBezTo>
                      <a:cubicBezTo>
                        <a:pt x="147" y="2"/>
                        <a:pt x="148" y="4"/>
                        <a:pt x="148" y="6"/>
                      </a:cubicBezTo>
                      <a:cubicBezTo>
                        <a:pt x="148" y="14"/>
                        <a:pt x="149" y="23"/>
                        <a:pt x="149" y="31"/>
                      </a:cubicBezTo>
                      <a:cubicBezTo>
                        <a:pt x="150" y="41"/>
                        <a:pt x="151" y="52"/>
                        <a:pt x="152" y="62"/>
                      </a:cubicBezTo>
                      <a:cubicBezTo>
                        <a:pt x="152" y="67"/>
                        <a:pt x="152" y="72"/>
                        <a:pt x="152" y="77"/>
                      </a:cubicBezTo>
                      <a:cubicBezTo>
                        <a:pt x="152" y="78"/>
                        <a:pt x="152" y="80"/>
                        <a:pt x="152" y="81"/>
                      </a:cubicBezTo>
                      <a:cubicBezTo>
                        <a:pt x="152" y="83"/>
                        <a:pt x="153" y="86"/>
                        <a:pt x="153" y="88"/>
                      </a:cubicBezTo>
                      <a:cubicBezTo>
                        <a:pt x="151" y="98"/>
                        <a:pt x="152" y="109"/>
                        <a:pt x="151" y="119"/>
                      </a:cubicBezTo>
                      <a:cubicBezTo>
                        <a:pt x="150" y="126"/>
                        <a:pt x="151" y="134"/>
                        <a:pt x="151" y="141"/>
                      </a:cubicBezTo>
                      <a:cubicBezTo>
                        <a:pt x="151" y="144"/>
                        <a:pt x="151" y="147"/>
                        <a:pt x="151" y="150"/>
                      </a:cubicBezTo>
                      <a:cubicBezTo>
                        <a:pt x="151" y="165"/>
                        <a:pt x="151" y="181"/>
                        <a:pt x="150" y="196"/>
                      </a:cubicBezTo>
                      <a:cubicBezTo>
                        <a:pt x="150" y="203"/>
                        <a:pt x="150" y="210"/>
                        <a:pt x="150" y="217"/>
                      </a:cubicBezTo>
                      <a:cubicBezTo>
                        <a:pt x="150" y="224"/>
                        <a:pt x="150" y="232"/>
                        <a:pt x="150" y="239"/>
                      </a:cubicBezTo>
                      <a:cubicBezTo>
                        <a:pt x="150" y="243"/>
                        <a:pt x="149" y="247"/>
                        <a:pt x="152" y="251"/>
                      </a:cubicBezTo>
                      <a:cubicBezTo>
                        <a:pt x="150" y="254"/>
                        <a:pt x="154" y="258"/>
                        <a:pt x="153" y="262"/>
                      </a:cubicBezTo>
                      <a:cubicBezTo>
                        <a:pt x="153" y="266"/>
                        <a:pt x="154" y="270"/>
                        <a:pt x="154" y="274"/>
                      </a:cubicBezTo>
                      <a:cubicBezTo>
                        <a:pt x="155" y="289"/>
                        <a:pt x="156" y="304"/>
                        <a:pt x="157" y="318"/>
                      </a:cubicBezTo>
                      <a:cubicBezTo>
                        <a:pt x="157" y="330"/>
                        <a:pt x="156" y="341"/>
                        <a:pt x="156" y="352"/>
                      </a:cubicBezTo>
                      <a:cubicBezTo>
                        <a:pt x="156" y="356"/>
                        <a:pt x="156" y="360"/>
                        <a:pt x="156" y="364"/>
                      </a:cubicBezTo>
                      <a:cubicBezTo>
                        <a:pt x="156" y="376"/>
                        <a:pt x="156" y="387"/>
                        <a:pt x="156" y="398"/>
                      </a:cubicBezTo>
                      <a:cubicBezTo>
                        <a:pt x="156" y="411"/>
                        <a:pt x="155" y="424"/>
                        <a:pt x="155" y="437"/>
                      </a:cubicBezTo>
                      <a:cubicBezTo>
                        <a:pt x="155" y="438"/>
                        <a:pt x="154" y="440"/>
                        <a:pt x="154" y="442"/>
                      </a:cubicBezTo>
                      <a:cubicBezTo>
                        <a:pt x="154" y="444"/>
                        <a:pt x="152" y="445"/>
                        <a:pt x="150" y="445"/>
                      </a:cubicBezTo>
                      <a:cubicBezTo>
                        <a:pt x="138" y="445"/>
                        <a:pt x="126" y="446"/>
                        <a:pt x="114" y="446"/>
                      </a:cubicBezTo>
                      <a:cubicBezTo>
                        <a:pt x="109" y="446"/>
                        <a:pt x="104" y="446"/>
                        <a:pt x="99" y="446"/>
                      </a:cubicBezTo>
                      <a:cubicBezTo>
                        <a:pt x="86" y="446"/>
                        <a:pt x="74" y="447"/>
                        <a:pt x="61" y="447"/>
                      </a:cubicBezTo>
                      <a:cubicBezTo>
                        <a:pt x="54" y="448"/>
                        <a:pt x="47" y="449"/>
                        <a:pt x="40" y="450"/>
                      </a:cubicBezTo>
                      <a:cubicBezTo>
                        <a:pt x="32" y="450"/>
                        <a:pt x="24" y="450"/>
                        <a:pt x="16" y="451"/>
                      </a:cubicBezTo>
                      <a:cubicBezTo>
                        <a:pt x="15" y="451"/>
                        <a:pt x="14" y="450"/>
                        <a:pt x="13" y="450"/>
                      </a:cubicBezTo>
                      <a:cubicBezTo>
                        <a:pt x="13" y="448"/>
                        <a:pt x="12" y="447"/>
                        <a:pt x="12" y="445"/>
                      </a:cubicBezTo>
                      <a:cubicBezTo>
                        <a:pt x="13" y="430"/>
                        <a:pt x="12" y="415"/>
                        <a:pt x="12" y="401"/>
                      </a:cubicBezTo>
                      <a:cubicBezTo>
                        <a:pt x="12" y="387"/>
                        <a:pt x="12" y="373"/>
                        <a:pt x="11" y="360"/>
                      </a:cubicBezTo>
                      <a:cubicBezTo>
                        <a:pt x="11" y="344"/>
                        <a:pt x="12" y="329"/>
                        <a:pt x="11" y="313"/>
                      </a:cubicBezTo>
                      <a:cubicBezTo>
                        <a:pt x="11" y="305"/>
                        <a:pt x="10" y="297"/>
                        <a:pt x="10" y="288"/>
                      </a:cubicBezTo>
                      <a:cubicBezTo>
                        <a:pt x="9" y="274"/>
                        <a:pt x="8" y="261"/>
                        <a:pt x="7" y="247"/>
                      </a:cubicBezTo>
                      <a:cubicBezTo>
                        <a:pt x="7" y="235"/>
                        <a:pt x="6" y="224"/>
                        <a:pt x="6" y="213"/>
                      </a:cubicBezTo>
                      <a:cubicBezTo>
                        <a:pt x="6" y="196"/>
                        <a:pt x="5" y="178"/>
                        <a:pt x="5" y="161"/>
                      </a:cubicBezTo>
                      <a:cubicBezTo>
                        <a:pt x="5" y="148"/>
                        <a:pt x="4" y="135"/>
                        <a:pt x="3" y="122"/>
                      </a:cubicBezTo>
                      <a:cubicBezTo>
                        <a:pt x="3" y="112"/>
                        <a:pt x="3" y="102"/>
                        <a:pt x="2" y="91"/>
                      </a:cubicBezTo>
                      <a:cubicBezTo>
                        <a:pt x="2" y="87"/>
                        <a:pt x="1" y="83"/>
                        <a:pt x="2" y="78"/>
                      </a:cubicBezTo>
                      <a:cubicBezTo>
                        <a:pt x="3" y="65"/>
                        <a:pt x="1" y="52"/>
                        <a:pt x="1" y="38"/>
                      </a:cubicBezTo>
                      <a:cubicBezTo>
                        <a:pt x="1" y="32"/>
                        <a:pt x="2" y="27"/>
                        <a:pt x="1" y="21"/>
                      </a:cubicBezTo>
                      <a:cubicBezTo>
                        <a:pt x="1" y="14"/>
                        <a:pt x="1" y="8"/>
                        <a:pt x="0" y="1"/>
                      </a:cubicBezTo>
                      <a:close/>
                      <a:moveTo>
                        <a:pt x="21" y="231"/>
                      </a:moveTo>
                      <a:cubicBezTo>
                        <a:pt x="21" y="233"/>
                        <a:pt x="21" y="234"/>
                        <a:pt x="21" y="236"/>
                      </a:cubicBezTo>
                      <a:cubicBezTo>
                        <a:pt x="23" y="242"/>
                        <a:pt x="25" y="247"/>
                        <a:pt x="31" y="250"/>
                      </a:cubicBezTo>
                      <a:cubicBezTo>
                        <a:pt x="38" y="255"/>
                        <a:pt x="51" y="249"/>
                        <a:pt x="54" y="243"/>
                      </a:cubicBezTo>
                      <a:cubicBezTo>
                        <a:pt x="56" y="240"/>
                        <a:pt x="58" y="236"/>
                        <a:pt x="58" y="232"/>
                      </a:cubicBezTo>
                      <a:cubicBezTo>
                        <a:pt x="58" y="228"/>
                        <a:pt x="57" y="223"/>
                        <a:pt x="55" y="220"/>
                      </a:cubicBezTo>
                      <a:cubicBezTo>
                        <a:pt x="51" y="212"/>
                        <a:pt x="42" y="208"/>
                        <a:pt x="34" y="211"/>
                      </a:cubicBezTo>
                      <a:cubicBezTo>
                        <a:pt x="25" y="215"/>
                        <a:pt x="21" y="222"/>
                        <a:pt x="21" y="231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983" name="Freeform 10"/>
                <p:cNvSpPr>
                  <a:spLocks/>
                </p:cNvSpPr>
                <p:nvPr/>
              </p:nvSpPr>
              <p:spPr bwMode="auto">
                <a:xfrm>
                  <a:off x="5516563" y="4365626"/>
                  <a:ext cx="909638" cy="900113"/>
                </a:xfrm>
                <a:custGeom>
                  <a:avLst/>
                  <a:gdLst>
                    <a:gd name="T0" fmla="*/ 0 w 311"/>
                    <a:gd name="T1" fmla="*/ 2 h 308"/>
                    <a:gd name="T2" fmla="*/ 31 w 311"/>
                    <a:gd name="T3" fmla="*/ 1 h 308"/>
                    <a:gd name="T4" fmla="*/ 37 w 311"/>
                    <a:gd name="T5" fmla="*/ 4 h 308"/>
                    <a:gd name="T6" fmla="*/ 66 w 311"/>
                    <a:gd name="T7" fmla="*/ 48 h 308"/>
                    <a:gd name="T8" fmla="*/ 82 w 311"/>
                    <a:gd name="T9" fmla="*/ 79 h 308"/>
                    <a:gd name="T10" fmla="*/ 102 w 311"/>
                    <a:gd name="T11" fmla="*/ 114 h 308"/>
                    <a:gd name="T12" fmla="*/ 118 w 311"/>
                    <a:gd name="T13" fmla="*/ 141 h 308"/>
                    <a:gd name="T14" fmla="*/ 136 w 311"/>
                    <a:gd name="T15" fmla="*/ 172 h 308"/>
                    <a:gd name="T16" fmla="*/ 156 w 311"/>
                    <a:gd name="T17" fmla="*/ 200 h 308"/>
                    <a:gd name="T18" fmla="*/ 176 w 311"/>
                    <a:gd name="T19" fmla="*/ 226 h 308"/>
                    <a:gd name="T20" fmla="*/ 184 w 311"/>
                    <a:gd name="T21" fmla="*/ 233 h 308"/>
                    <a:gd name="T22" fmla="*/ 204 w 311"/>
                    <a:gd name="T23" fmla="*/ 249 h 308"/>
                    <a:gd name="T24" fmla="*/ 230 w 311"/>
                    <a:gd name="T25" fmla="*/ 264 h 308"/>
                    <a:gd name="T26" fmla="*/ 254 w 311"/>
                    <a:gd name="T27" fmla="*/ 270 h 308"/>
                    <a:gd name="T28" fmla="*/ 266 w 311"/>
                    <a:gd name="T29" fmla="*/ 272 h 308"/>
                    <a:gd name="T30" fmla="*/ 301 w 311"/>
                    <a:gd name="T31" fmla="*/ 270 h 308"/>
                    <a:gd name="T32" fmla="*/ 307 w 311"/>
                    <a:gd name="T33" fmla="*/ 274 h 308"/>
                    <a:gd name="T34" fmla="*/ 310 w 311"/>
                    <a:gd name="T35" fmla="*/ 293 h 308"/>
                    <a:gd name="T36" fmla="*/ 311 w 311"/>
                    <a:gd name="T37" fmla="*/ 306 h 308"/>
                    <a:gd name="T38" fmla="*/ 295 w 311"/>
                    <a:gd name="T39" fmla="*/ 307 h 308"/>
                    <a:gd name="T40" fmla="*/ 251 w 311"/>
                    <a:gd name="T41" fmla="*/ 307 h 308"/>
                    <a:gd name="T42" fmla="*/ 226 w 311"/>
                    <a:gd name="T43" fmla="*/ 308 h 308"/>
                    <a:gd name="T44" fmla="*/ 214 w 311"/>
                    <a:gd name="T45" fmla="*/ 304 h 308"/>
                    <a:gd name="T46" fmla="*/ 181 w 311"/>
                    <a:gd name="T47" fmla="*/ 280 h 308"/>
                    <a:gd name="T48" fmla="*/ 171 w 311"/>
                    <a:gd name="T49" fmla="*/ 270 h 308"/>
                    <a:gd name="T50" fmla="*/ 156 w 311"/>
                    <a:gd name="T51" fmla="*/ 254 h 308"/>
                    <a:gd name="T52" fmla="*/ 126 w 311"/>
                    <a:gd name="T53" fmla="*/ 218 h 308"/>
                    <a:gd name="T54" fmla="*/ 117 w 311"/>
                    <a:gd name="T55" fmla="*/ 204 h 308"/>
                    <a:gd name="T56" fmla="*/ 104 w 311"/>
                    <a:gd name="T57" fmla="*/ 184 h 308"/>
                    <a:gd name="T58" fmla="*/ 94 w 311"/>
                    <a:gd name="T59" fmla="*/ 170 h 308"/>
                    <a:gd name="T60" fmla="*/ 86 w 311"/>
                    <a:gd name="T61" fmla="*/ 156 h 308"/>
                    <a:gd name="T62" fmla="*/ 68 w 311"/>
                    <a:gd name="T63" fmla="*/ 126 h 308"/>
                    <a:gd name="T64" fmla="*/ 58 w 311"/>
                    <a:gd name="T65" fmla="*/ 107 h 308"/>
                    <a:gd name="T66" fmla="*/ 43 w 311"/>
                    <a:gd name="T67" fmla="*/ 82 h 308"/>
                    <a:gd name="T68" fmla="*/ 33 w 311"/>
                    <a:gd name="T69" fmla="*/ 63 h 308"/>
                    <a:gd name="T70" fmla="*/ 16 w 311"/>
                    <a:gd name="T71" fmla="*/ 31 h 308"/>
                    <a:gd name="T72" fmla="*/ 6 w 311"/>
                    <a:gd name="T73" fmla="*/ 13 h 308"/>
                    <a:gd name="T74" fmla="*/ 0 w 311"/>
                    <a:gd name="T75" fmla="*/ 2 h 3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</a:cxnLst>
                  <a:rect l="0" t="0" r="r" b="b"/>
                  <a:pathLst>
                    <a:path w="311" h="308">
                      <a:moveTo>
                        <a:pt x="0" y="2"/>
                      </a:moveTo>
                      <a:cubicBezTo>
                        <a:pt x="11" y="2"/>
                        <a:pt x="21" y="0"/>
                        <a:pt x="31" y="1"/>
                      </a:cubicBezTo>
                      <a:cubicBezTo>
                        <a:pt x="34" y="1"/>
                        <a:pt x="35" y="2"/>
                        <a:pt x="37" y="4"/>
                      </a:cubicBezTo>
                      <a:cubicBezTo>
                        <a:pt x="49" y="17"/>
                        <a:pt x="59" y="32"/>
                        <a:pt x="66" y="48"/>
                      </a:cubicBezTo>
                      <a:cubicBezTo>
                        <a:pt x="71" y="59"/>
                        <a:pt x="77" y="69"/>
                        <a:pt x="82" y="79"/>
                      </a:cubicBezTo>
                      <a:cubicBezTo>
                        <a:pt x="89" y="90"/>
                        <a:pt x="95" y="102"/>
                        <a:pt x="102" y="114"/>
                      </a:cubicBezTo>
                      <a:cubicBezTo>
                        <a:pt x="107" y="123"/>
                        <a:pt x="113" y="132"/>
                        <a:pt x="118" y="141"/>
                      </a:cubicBezTo>
                      <a:cubicBezTo>
                        <a:pt x="124" y="152"/>
                        <a:pt x="131" y="162"/>
                        <a:pt x="136" y="172"/>
                      </a:cubicBezTo>
                      <a:cubicBezTo>
                        <a:pt x="142" y="182"/>
                        <a:pt x="149" y="191"/>
                        <a:pt x="156" y="200"/>
                      </a:cubicBezTo>
                      <a:cubicBezTo>
                        <a:pt x="162" y="209"/>
                        <a:pt x="169" y="217"/>
                        <a:pt x="176" y="226"/>
                      </a:cubicBezTo>
                      <a:cubicBezTo>
                        <a:pt x="178" y="228"/>
                        <a:pt x="181" y="231"/>
                        <a:pt x="184" y="233"/>
                      </a:cubicBezTo>
                      <a:cubicBezTo>
                        <a:pt x="190" y="238"/>
                        <a:pt x="197" y="244"/>
                        <a:pt x="204" y="249"/>
                      </a:cubicBezTo>
                      <a:cubicBezTo>
                        <a:pt x="212" y="254"/>
                        <a:pt x="221" y="259"/>
                        <a:pt x="230" y="264"/>
                      </a:cubicBezTo>
                      <a:cubicBezTo>
                        <a:pt x="237" y="267"/>
                        <a:pt x="246" y="269"/>
                        <a:pt x="254" y="270"/>
                      </a:cubicBezTo>
                      <a:cubicBezTo>
                        <a:pt x="258" y="270"/>
                        <a:pt x="262" y="271"/>
                        <a:pt x="266" y="272"/>
                      </a:cubicBezTo>
                      <a:cubicBezTo>
                        <a:pt x="278" y="274"/>
                        <a:pt x="289" y="274"/>
                        <a:pt x="301" y="270"/>
                      </a:cubicBezTo>
                      <a:cubicBezTo>
                        <a:pt x="306" y="268"/>
                        <a:pt x="306" y="268"/>
                        <a:pt x="307" y="274"/>
                      </a:cubicBezTo>
                      <a:cubicBezTo>
                        <a:pt x="308" y="280"/>
                        <a:pt x="309" y="286"/>
                        <a:pt x="310" y="293"/>
                      </a:cubicBezTo>
                      <a:cubicBezTo>
                        <a:pt x="310" y="297"/>
                        <a:pt x="310" y="301"/>
                        <a:pt x="311" y="306"/>
                      </a:cubicBezTo>
                      <a:cubicBezTo>
                        <a:pt x="305" y="307"/>
                        <a:pt x="300" y="307"/>
                        <a:pt x="295" y="307"/>
                      </a:cubicBezTo>
                      <a:cubicBezTo>
                        <a:pt x="280" y="307"/>
                        <a:pt x="266" y="307"/>
                        <a:pt x="251" y="307"/>
                      </a:cubicBezTo>
                      <a:cubicBezTo>
                        <a:pt x="243" y="307"/>
                        <a:pt x="234" y="307"/>
                        <a:pt x="226" y="308"/>
                      </a:cubicBezTo>
                      <a:cubicBezTo>
                        <a:pt x="221" y="308"/>
                        <a:pt x="218" y="306"/>
                        <a:pt x="214" y="304"/>
                      </a:cubicBezTo>
                      <a:cubicBezTo>
                        <a:pt x="202" y="297"/>
                        <a:pt x="192" y="288"/>
                        <a:pt x="181" y="280"/>
                      </a:cubicBezTo>
                      <a:cubicBezTo>
                        <a:pt x="177" y="278"/>
                        <a:pt x="174" y="273"/>
                        <a:pt x="171" y="270"/>
                      </a:cubicBezTo>
                      <a:cubicBezTo>
                        <a:pt x="166" y="265"/>
                        <a:pt x="161" y="260"/>
                        <a:pt x="156" y="254"/>
                      </a:cubicBezTo>
                      <a:cubicBezTo>
                        <a:pt x="145" y="243"/>
                        <a:pt x="134" y="232"/>
                        <a:pt x="126" y="218"/>
                      </a:cubicBezTo>
                      <a:cubicBezTo>
                        <a:pt x="123" y="213"/>
                        <a:pt x="120" y="209"/>
                        <a:pt x="117" y="204"/>
                      </a:cubicBezTo>
                      <a:cubicBezTo>
                        <a:pt x="112" y="198"/>
                        <a:pt x="109" y="191"/>
                        <a:pt x="104" y="184"/>
                      </a:cubicBezTo>
                      <a:cubicBezTo>
                        <a:pt x="101" y="179"/>
                        <a:pt x="97" y="175"/>
                        <a:pt x="94" y="170"/>
                      </a:cubicBezTo>
                      <a:cubicBezTo>
                        <a:pt x="91" y="166"/>
                        <a:pt x="89" y="161"/>
                        <a:pt x="86" y="156"/>
                      </a:cubicBezTo>
                      <a:cubicBezTo>
                        <a:pt x="80" y="146"/>
                        <a:pt x="74" y="136"/>
                        <a:pt x="68" y="126"/>
                      </a:cubicBezTo>
                      <a:cubicBezTo>
                        <a:pt x="64" y="120"/>
                        <a:pt x="61" y="113"/>
                        <a:pt x="58" y="107"/>
                      </a:cubicBezTo>
                      <a:cubicBezTo>
                        <a:pt x="53" y="99"/>
                        <a:pt x="49" y="90"/>
                        <a:pt x="43" y="82"/>
                      </a:cubicBezTo>
                      <a:cubicBezTo>
                        <a:pt x="39" y="76"/>
                        <a:pt x="37" y="69"/>
                        <a:pt x="33" y="63"/>
                      </a:cubicBezTo>
                      <a:cubicBezTo>
                        <a:pt x="27" y="52"/>
                        <a:pt x="21" y="42"/>
                        <a:pt x="16" y="31"/>
                      </a:cubicBezTo>
                      <a:cubicBezTo>
                        <a:pt x="12" y="25"/>
                        <a:pt x="9" y="19"/>
                        <a:pt x="6" y="13"/>
                      </a:cubicBezTo>
                      <a:cubicBezTo>
                        <a:pt x="4" y="10"/>
                        <a:pt x="2" y="7"/>
                        <a:pt x="0" y="2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984" name="Freeform 11"/>
                <p:cNvSpPr>
                  <a:spLocks/>
                </p:cNvSpPr>
                <p:nvPr/>
              </p:nvSpPr>
              <p:spPr bwMode="auto">
                <a:xfrm>
                  <a:off x="6826250" y="4727576"/>
                  <a:ext cx="303213" cy="141288"/>
                </a:xfrm>
                <a:custGeom>
                  <a:avLst/>
                  <a:gdLst>
                    <a:gd name="T0" fmla="*/ 0 w 104"/>
                    <a:gd name="T1" fmla="*/ 28 h 48"/>
                    <a:gd name="T2" fmla="*/ 7 w 104"/>
                    <a:gd name="T3" fmla="*/ 1 h 48"/>
                    <a:gd name="T4" fmla="*/ 13 w 104"/>
                    <a:gd name="T5" fmla="*/ 0 h 48"/>
                    <a:gd name="T6" fmla="*/ 18 w 104"/>
                    <a:gd name="T7" fmla="*/ 0 h 48"/>
                    <a:gd name="T8" fmla="*/ 53 w 104"/>
                    <a:gd name="T9" fmla="*/ 9 h 48"/>
                    <a:gd name="T10" fmla="*/ 56 w 104"/>
                    <a:gd name="T11" fmla="*/ 9 h 48"/>
                    <a:gd name="T12" fmla="*/ 96 w 104"/>
                    <a:gd name="T13" fmla="*/ 16 h 48"/>
                    <a:gd name="T14" fmla="*/ 104 w 104"/>
                    <a:gd name="T15" fmla="*/ 19 h 48"/>
                    <a:gd name="T16" fmla="*/ 95 w 104"/>
                    <a:gd name="T17" fmla="*/ 48 h 48"/>
                    <a:gd name="T18" fmla="*/ 48 w 104"/>
                    <a:gd name="T19" fmla="*/ 39 h 48"/>
                    <a:gd name="T20" fmla="*/ 0 w 104"/>
                    <a:gd name="T21" fmla="*/ 28 h 4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</a:cxnLst>
                  <a:rect l="0" t="0" r="r" b="b"/>
                  <a:pathLst>
                    <a:path w="104" h="48">
                      <a:moveTo>
                        <a:pt x="0" y="28"/>
                      </a:moveTo>
                      <a:cubicBezTo>
                        <a:pt x="3" y="19"/>
                        <a:pt x="5" y="10"/>
                        <a:pt x="7" y="1"/>
                      </a:cubicBezTo>
                      <a:cubicBezTo>
                        <a:pt x="9" y="1"/>
                        <a:pt x="11" y="3"/>
                        <a:pt x="13" y="0"/>
                      </a:cubicBezTo>
                      <a:cubicBezTo>
                        <a:pt x="13" y="0"/>
                        <a:pt x="16" y="0"/>
                        <a:pt x="18" y="0"/>
                      </a:cubicBezTo>
                      <a:cubicBezTo>
                        <a:pt x="30" y="3"/>
                        <a:pt x="41" y="6"/>
                        <a:pt x="53" y="9"/>
                      </a:cubicBezTo>
                      <a:cubicBezTo>
                        <a:pt x="54" y="9"/>
                        <a:pt x="55" y="9"/>
                        <a:pt x="56" y="9"/>
                      </a:cubicBezTo>
                      <a:cubicBezTo>
                        <a:pt x="69" y="10"/>
                        <a:pt x="83" y="13"/>
                        <a:pt x="96" y="16"/>
                      </a:cubicBezTo>
                      <a:cubicBezTo>
                        <a:pt x="99" y="16"/>
                        <a:pt x="101" y="18"/>
                        <a:pt x="104" y="19"/>
                      </a:cubicBezTo>
                      <a:cubicBezTo>
                        <a:pt x="101" y="29"/>
                        <a:pt x="98" y="38"/>
                        <a:pt x="95" y="48"/>
                      </a:cubicBezTo>
                      <a:cubicBezTo>
                        <a:pt x="79" y="47"/>
                        <a:pt x="64" y="41"/>
                        <a:pt x="48" y="39"/>
                      </a:cubicBezTo>
                      <a:cubicBezTo>
                        <a:pt x="32" y="36"/>
                        <a:pt x="17" y="32"/>
                        <a:pt x="0" y="28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985" name="Freeform 12"/>
                <p:cNvSpPr>
                  <a:spLocks/>
                </p:cNvSpPr>
                <p:nvPr/>
              </p:nvSpPr>
              <p:spPr bwMode="auto">
                <a:xfrm>
                  <a:off x="5091113" y="4681538"/>
                  <a:ext cx="150813" cy="223838"/>
                </a:xfrm>
                <a:custGeom>
                  <a:avLst/>
                  <a:gdLst>
                    <a:gd name="T0" fmla="*/ 37 w 52"/>
                    <a:gd name="T1" fmla="*/ 77 h 77"/>
                    <a:gd name="T2" fmla="*/ 30 w 52"/>
                    <a:gd name="T3" fmla="*/ 77 h 77"/>
                    <a:gd name="T4" fmla="*/ 7 w 52"/>
                    <a:gd name="T5" fmla="*/ 76 h 77"/>
                    <a:gd name="T6" fmla="*/ 3 w 52"/>
                    <a:gd name="T7" fmla="*/ 75 h 77"/>
                    <a:gd name="T8" fmla="*/ 0 w 52"/>
                    <a:gd name="T9" fmla="*/ 71 h 77"/>
                    <a:gd name="T10" fmla="*/ 1 w 52"/>
                    <a:gd name="T11" fmla="*/ 70 h 77"/>
                    <a:gd name="T12" fmla="*/ 10 w 52"/>
                    <a:gd name="T13" fmla="*/ 26 h 77"/>
                    <a:gd name="T14" fmla="*/ 14 w 52"/>
                    <a:gd name="T15" fmla="*/ 4 h 77"/>
                    <a:gd name="T16" fmla="*/ 19 w 52"/>
                    <a:gd name="T17" fmla="*/ 0 h 77"/>
                    <a:gd name="T18" fmla="*/ 40 w 52"/>
                    <a:gd name="T19" fmla="*/ 1 h 77"/>
                    <a:gd name="T20" fmla="*/ 45 w 52"/>
                    <a:gd name="T21" fmla="*/ 2 h 77"/>
                    <a:gd name="T22" fmla="*/ 51 w 52"/>
                    <a:gd name="T23" fmla="*/ 11 h 77"/>
                    <a:gd name="T24" fmla="*/ 42 w 52"/>
                    <a:gd name="T25" fmla="*/ 57 h 77"/>
                    <a:gd name="T26" fmla="*/ 37 w 52"/>
                    <a:gd name="T27" fmla="*/ 77 h 7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</a:cxnLst>
                  <a:rect l="0" t="0" r="r" b="b"/>
                  <a:pathLst>
                    <a:path w="52" h="77">
                      <a:moveTo>
                        <a:pt x="37" y="77"/>
                      </a:moveTo>
                      <a:cubicBezTo>
                        <a:pt x="35" y="77"/>
                        <a:pt x="33" y="77"/>
                        <a:pt x="30" y="77"/>
                      </a:cubicBezTo>
                      <a:cubicBezTo>
                        <a:pt x="23" y="76"/>
                        <a:pt x="15" y="76"/>
                        <a:pt x="7" y="76"/>
                      </a:cubicBezTo>
                      <a:cubicBezTo>
                        <a:pt x="6" y="76"/>
                        <a:pt x="5" y="75"/>
                        <a:pt x="3" y="75"/>
                      </a:cubicBezTo>
                      <a:cubicBezTo>
                        <a:pt x="1" y="75"/>
                        <a:pt x="0" y="74"/>
                        <a:pt x="0" y="71"/>
                      </a:cubicBezTo>
                      <a:cubicBezTo>
                        <a:pt x="0" y="71"/>
                        <a:pt x="1" y="70"/>
                        <a:pt x="1" y="70"/>
                      </a:cubicBezTo>
                      <a:cubicBezTo>
                        <a:pt x="4" y="55"/>
                        <a:pt x="7" y="41"/>
                        <a:pt x="10" y="26"/>
                      </a:cubicBezTo>
                      <a:cubicBezTo>
                        <a:pt x="12" y="19"/>
                        <a:pt x="13" y="12"/>
                        <a:pt x="14" y="4"/>
                      </a:cubicBezTo>
                      <a:cubicBezTo>
                        <a:pt x="15" y="0"/>
                        <a:pt x="15" y="0"/>
                        <a:pt x="19" y="0"/>
                      </a:cubicBezTo>
                      <a:cubicBezTo>
                        <a:pt x="26" y="1"/>
                        <a:pt x="33" y="1"/>
                        <a:pt x="40" y="1"/>
                      </a:cubicBezTo>
                      <a:cubicBezTo>
                        <a:pt x="41" y="2"/>
                        <a:pt x="43" y="2"/>
                        <a:pt x="45" y="2"/>
                      </a:cubicBezTo>
                      <a:cubicBezTo>
                        <a:pt x="52" y="3"/>
                        <a:pt x="52" y="5"/>
                        <a:pt x="51" y="11"/>
                      </a:cubicBezTo>
                      <a:cubicBezTo>
                        <a:pt x="48" y="27"/>
                        <a:pt x="45" y="42"/>
                        <a:pt x="42" y="57"/>
                      </a:cubicBezTo>
                      <a:cubicBezTo>
                        <a:pt x="40" y="64"/>
                        <a:pt x="39" y="70"/>
                        <a:pt x="37" y="77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986" name="Freeform 13"/>
                <p:cNvSpPr>
                  <a:spLocks/>
                </p:cNvSpPr>
                <p:nvPr/>
              </p:nvSpPr>
              <p:spPr bwMode="auto">
                <a:xfrm>
                  <a:off x="5040313" y="4921251"/>
                  <a:ext cx="152400" cy="195263"/>
                </a:xfrm>
                <a:custGeom>
                  <a:avLst/>
                  <a:gdLst>
                    <a:gd name="T0" fmla="*/ 40 w 52"/>
                    <a:gd name="T1" fmla="*/ 67 h 67"/>
                    <a:gd name="T2" fmla="*/ 2 w 52"/>
                    <a:gd name="T3" fmla="*/ 67 h 67"/>
                    <a:gd name="T4" fmla="*/ 2 w 52"/>
                    <a:gd name="T5" fmla="*/ 55 h 67"/>
                    <a:gd name="T6" fmla="*/ 12 w 52"/>
                    <a:gd name="T7" fmla="*/ 13 h 67"/>
                    <a:gd name="T8" fmla="*/ 16 w 52"/>
                    <a:gd name="T9" fmla="*/ 0 h 67"/>
                    <a:gd name="T10" fmla="*/ 52 w 52"/>
                    <a:gd name="T11" fmla="*/ 3 h 67"/>
                    <a:gd name="T12" fmla="*/ 51 w 52"/>
                    <a:gd name="T13" fmla="*/ 12 h 67"/>
                    <a:gd name="T14" fmla="*/ 43 w 52"/>
                    <a:gd name="T15" fmla="*/ 59 h 67"/>
                    <a:gd name="T16" fmla="*/ 40 w 52"/>
                    <a:gd name="T17" fmla="*/ 67 h 6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</a:cxnLst>
                  <a:rect l="0" t="0" r="r" b="b"/>
                  <a:pathLst>
                    <a:path w="52" h="67">
                      <a:moveTo>
                        <a:pt x="40" y="67"/>
                      </a:moveTo>
                      <a:cubicBezTo>
                        <a:pt x="27" y="67"/>
                        <a:pt x="15" y="67"/>
                        <a:pt x="2" y="67"/>
                      </a:cubicBezTo>
                      <a:cubicBezTo>
                        <a:pt x="0" y="63"/>
                        <a:pt x="2" y="59"/>
                        <a:pt x="2" y="55"/>
                      </a:cubicBezTo>
                      <a:cubicBezTo>
                        <a:pt x="5" y="41"/>
                        <a:pt x="8" y="27"/>
                        <a:pt x="12" y="13"/>
                      </a:cubicBezTo>
                      <a:cubicBezTo>
                        <a:pt x="13" y="8"/>
                        <a:pt x="14" y="4"/>
                        <a:pt x="16" y="0"/>
                      </a:cubicBezTo>
                      <a:cubicBezTo>
                        <a:pt x="28" y="1"/>
                        <a:pt x="39" y="2"/>
                        <a:pt x="52" y="3"/>
                      </a:cubicBezTo>
                      <a:cubicBezTo>
                        <a:pt x="52" y="6"/>
                        <a:pt x="52" y="9"/>
                        <a:pt x="51" y="12"/>
                      </a:cubicBezTo>
                      <a:cubicBezTo>
                        <a:pt x="48" y="28"/>
                        <a:pt x="44" y="43"/>
                        <a:pt x="43" y="59"/>
                      </a:cubicBezTo>
                      <a:cubicBezTo>
                        <a:pt x="43" y="62"/>
                        <a:pt x="41" y="64"/>
                        <a:pt x="40" y="67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987" name="Freeform 14"/>
                <p:cNvSpPr>
                  <a:spLocks/>
                </p:cNvSpPr>
                <p:nvPr/>
              </p:nvSpPr>
              <p:spPr bwMode="auto">
                <a:xfrm>
                  <a:off x="8412163" y="5070476"/>
                  <a:ext cx="266700" cy="133350"/>
                </a:xfrm>
                <a:custGeom>
                  <a:avLst/>
                  <a:gdLst>
                    <a:gd name="T0" fmla="*/ 91 w 91"/>
                    <a:gd name="T1" fmla="*/ 19 h 46"/>
                    <a:gd name="T2" fmla="*/ 81 w 91"/>
                    <a:gd name="T3" fmla="*/ 46 h 46"/>
                    <a:gd name="T4" fmla="*/ 75 w 91"/>
                    <a:gd name="T5" fmla="*/ 43 h 46"/>
                    <a:gd name="T6" fmla="*/ 41 w 91"/>
                    <a:gd name="T7" fmla="*/ 33 h 46"/>
                    <a:gd name="T8" fmla="*/ 33 w 91"/>
                    <a:gd name="T9" fmla="*/ 31 h 46"/>
                    <a:gd name="T10" fmla="*/ 6 w 91"/>
                    <a:gd name="T11" fmla="*/ 24 h 46"/>
                    <a:gd name="T12" fmla="*/ 2 w 91"/>
                    <a:gd name="T13" fmla="*/ 17 h 46"/>
                    <a:gd name="T14" fmla="*/ 7 w 91"/>
                    <a:gd name="T15" fmla="*/ 2 h 46"/>
                    <a:gd name="T16" fmla="*/ 11 w 91"/>
                    <a:gd name="T17" fmla="*/ 0 h 46"/>
                    <a:gd name="T18" fmla="*/ 24 w 91"/>
                    <a:gd name="T19" fmla="*/ 2 h 46"/>
                    <a:gd name="T20" fmla="*/ 35 w 91"/>
                    <a:gd name="T21" fmla="*/ 4 h 46"/>
                    <a:gd name="T22" fmla="*/ 79 w 91"/>
                    <a:gd name="T23" fmla="*/ 15 h 46"/>
                    <a:gd name="T24" fmla="*/ 91 w 91"/>
                    <a:gd name="T25" fmla="*/ 19 h 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</a:cxnLst>
                  <a:rect l="0" t="0" r="r" b="b"/>
                  <a:pathLst>
                    <a:path w="91" h="46">
                      <a:moveTo>
                        <a:pt x="91" y="19"/>
                      </a:moveTo>
                      <a:cubicBezTo>
                        <a:pt x="87" y="28"/>
                        <a:pt x="87" y="38"/>
                        <a:pt x="81" y="46"/>
                      </a:cubicBezTo>
                      <a:cubicBezTo>
                        <a:pt x="79" y="45"/>
                        <a:pt x="77" y="44"/>
                        <a:pt x="75" y="43"/>
                      </a:cubicBezTo>
                      <a:cubicBezTo>
                        <a:pt x="65" y="36"/>
                        <a:pt x="53" y="34"/>
                        <a:pt x="41" y="33"/>
                      </a:cubicBezTo>
                      <a:cubicBezTo>
                        <a:pt x="38" y="32"/>
                        <a:pt x="36" y="32"/>
                        <a:pt x="33" y="31"/>
                      </a:cubicBezTo>
                      <a:cubicBezTo>
                        <a:pt x="24" y="29"/>
                        <a:pt x="15" y="27"/>
                        <a:pt x="6" y="24"/>
                      </a:cubicBezTo>
                      <a:cubicBezTo>
                        <a:pt x="1" y="23"/>
                        <a:pt x="0" y="22"/>
                        <a:pt x="2" y="17"/>
                      </a:cubicBezTo>
                      <a:cubicBezTo>
                        <a:pt x="3" y="12"/>
                        <a:pt x="5" y="7"/>
                        <a:pt x="7" y="2"/>
                      </a:cubicBezTo>
                      <a:cubicBezTo>
                        <a:pt x="8" y="1"/>
                        <a:pt x="10" y="0"/>
                        <a:pt x="11" y="0"/>
                      </a:cubicBezTo>
                      <a:cubicBezTo>
                        <a:pt x="16" y="0"/>
                        <a:pt x="20" y="1"/>
                        <a:pt x="24" y="2"/>
                      </a:cubicBezTo>
                      <a:cubicBezTo>
                        <a:pt x="28" y="3"/>
                        <a:pt x="31" y="4"/>
                        <a:pt x="35" y="4"/>
                      </a:cubicBezTo>
                      <a:cubicBezTo>
                        <a:pt x="51" y="4"/>
                        <a:pt x="65" y="8"/>
                        <a:pt x="79" y="15"/>
                      </a:cubicBezTo>
                      <a:cubicBezTo>
                        <a:pt x="83" y="16"/>
                        <a:pt x="86" y="18"/>
                        <a:pt x="91" y="19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988" name="Freeform 15"/>
                <p:cNvSpPr>
                  <a:spLocks/>
                </p:cNvSpPr>
                <p:nvPr/>
              </p:nvSpPr>
              <p:spPr bwMode="auto">
                <a:xfrm>
                  <a:off x="5140325" y="4511676"/>
                  <a:ext cx="131763" cy="153988"/>
                </a:xfrm>
                <a:custGeom>
                  <a:avLst/>
                  <a:gdLst>
                    <a:gd name="T0" fmla="*/ 37 w 45"/>
                    <a:gd name="T1" fmla="*/ 53 h 53"/>
                    <a:gd name="T2" fmla="*/ 11 w 45"/>
                    <a:gd name="T3" fmla="*/ 52 h 53"/>
                    <a:gd name="T4" fmla="*/ 0 w 45"/>
                    <a:gd name="T5" fmla="*/ 51 h 53"/>
                    <a:gd name="T6" fmla="*/ 8 w 45"/>
                    <a:gd name="T7" fmla="*/ 1 h 53"/>
                    <a:gd name="T8" fmla="*/ 45 w 45"/>
                    <a:gd name="T9" fmla="*/ 0 h 53"/>
                    <a:gd name="T10" fmla="*/ 45 w 45"/>
                    <a:gd name="T11" fmla="*/ 6 h 53"/>
                    <a:gd name="T12" fmla="*/ 38 w 45"/>
                    <a:gd name="T13" fmla="*/ 50 h 53"/>
                    <a:gd name="T14" fmla="*/ 37 w 45"/>
                    <a:gd name="T15" fmla="*/ 53 h 5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45" h="53">
                      <a:moveTo>
                        <a:pt x="37" y="53"/>
                      </a:moveTo>
                      <a:cubicBezTo>
                        <a:pt x="28" y="52"/>
                        <a:pt x="20" y="52"/>
                        <a:pt x="11" y="52"/>
                      </a:cubicBezTo>
                      <a:cubicBezTo>
                        <a:pt x="8" y="52"/>
                        <a:pt x="4" y="51"/>
                        <a:pt x="0" y="51"/>
                      </a:cubicBezTo>
                      <a:cubicBezTo>
                        <a:pt x="3" y="34"/>
                        <a:pt x="6" y="17"/>
                        <a:pt x="8" y="1"/>
                      </a:cubicBezTo>
                      <a:cubicBezTo>
                        <a:pt x="20" y="1"/>
                        <a:pt x="32" y="0"/>
                        <a:pt x="45" y="0"/>
                      </a:cubicBezTo>
                      <a:cubicBezTo>
                        <a:pt x="45" y="2"/>
                        <a:pt x="45" y="4"/>
                        <a:pt x="45" y="6"/>
                      </a:cubicBezTo>
                      <a:cubicBezTo>
                        <a:pt x="43" y="21"/>
                        <a:pt x="40" y="36"/>
                        <a:pt x="38" y="50"/>
                      </a:cubicBezTo>
                      <a:cubicBezTo>
                        <a:pt x="38" y="51"/>
                        <a:pt x="37" y="52"/>
                        <a:pt x="37" y="53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989" name="Freeform 16"/>
                <p:cNvSpPr>
                  <a:spLocks/>
                </p:cNvSpPr>
                <p:nvPr/>
              </p:nvSpPr>
              <p:spPr bwMode="auto">
                <a:xfrm>
                  <a:off x="7678738" y="5005388"/>
                  <a:ext cx="82550" cy="274638"/>
                </a:xfrm>
                <a:custGeom>
                  <a:avLst/>
                  <a:gdLst>
                    <a:gd name="T0" fmla="*/ 18 w 28"/>
                    <a:gd name="T1" fmla="*/ 94 h 94"/>
                    <a:gd name="T2" fmla="*/ 2 w 28"/>
                    <a:gd name="T3" fmla="*/ 94 h 94"/>
                    <a:gd name="T4" fmla="*/ 1 w 28"/>
                    <a:gd name="T5" fmla="*/ 74 h 94"/>
                    <a:gd name="T6" fmla="*/ 2 w 28"/>
                    <a:gd name="T7" fmla="*/ 72 h 94"/>
                    <a:gd name="T8" fmla="*/ 1 w 28"/>
                    <a:gd name="T9" fmla="*/ 38 h 94"/>
                    <a:gd name="T10" fmla="*/ 6 w 28"/>
                    <a:gd name="T11" fmla="*/ 0 h 94"/>
                    <a:gd name="T12" fmla="*/ 13 w 28"/>
                    <a:gd name="T13" fmla="*/ 12 h 94"/>
                    <a:gd name="T14" fmla="*/ 14 w 28"/>
                    <a:gd name="T15" fmla="*/ 1 h 94"/>
                    <a:gd name="T16" fmla="*/ 24 w 28"/>
                    <a:gd name="T17" fmla="*/ 3 h 94"/>
                    <a:gd name="T18" fmla="*/ 27 w 28"/>
                    <a:gd name="T19" fmla="*/ 7 h 94"/>
                    <a:gd name="T20" fmla="*/ 27 w 28"/>
                    <a:gd name="T21" fmla="*/ 15 h 94"/>
                    <a:gd name="T22" fmla="*/ 24 w 28"/>
                    <a:gd name="T23" fmla="*/ 36 h 94"/>
                    <a:gd name="T24" fmla="*/ 22 w 28"/>
                    <a:gd name="T25" fmla="*/ 40 h 94"/>
                    <a:gd name="T26" fmla="*/ 21 w 28"/>
                    <a:gd name="T27" fmla="*/ 42 h 94"/>
                    <a:gd name="T28" fmla="*/ 22 w 28"/>
                    <a:gd name="T29" fmla="*/ 44 h 94"/>
                    <a:gd name="T30" fmla="*/ 19 w 28"/>
                    <a:gd name="T31" fmla="*/ 70 h 94"/>
                    <a:gd name="T32" fmla="*/ 19 w 28"/>
                    <a:gd name="T33" fmla="*/ 83 h 94"/>
                    <a:gd name="T34" fmla="*/ 18 w 28"/>
                    <a:gd name="T35" fmla="*/ 94 h 9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28" h="94">
                      <a:moveTo>
                        <a:pt x="18" y="94"/>
                      </a:moveTo>
                      <a:cubicBezTo>
                        <a:pt x="12" y="94"/>
                        <a:pt x="7" y="94"/>
                        <a:pt x="2" y="94"/>
                      </a:cubicBezTo>
                      <a:cubicBezTo>
                        <a:pt x="0" y="87"/>
                        <a:pt x="1" y="81"/>
                        <a:pt x="1" y="74"/>
                      </a:cubicBezTo>
                      <a:cubicBezTo>
                        <a:pt x="1" y="74"/>
                        <a:pt x="2" y="73"/>
                        <a:pt x="2" y="72"/>
                      </a:cubicBezTo>
                      <a:cubicBezTo>
                        <a:pt x="2" y="61"/>
                        <a:pt x="2" y="49"/>
                        <a:pt x="1" y="38"/>
                      </a:cubicBezTo>
                      <a:cubicBezTo>
                        <a:pt x="0" y="25"/>
                        <a:pt x="4" y="13"/>
                        <a:pt x="6" y="0"/>
                      </a:cubicBezTo>
                      <a:cubicBezTo>
                        <a:pt x="13" y="1"/>
                        <a:pt x="12" y="7"/>
                        <a:pt x="13" y="12"/>
                      </a:cubicBezTo>
                      <a:cubicBezTo>
                        <a:pt x="17" y="8"/>
                        <a:pt x="13" y="5"/>
                        <a:pt x="14" y="1"/>
                      </a:cubicBezTo>
                      <a:cubicBezTo>
                        <a:pt x="18" y="2"/>
                        <a:pt x="21" y="2"/>
                        <a:pt x="24" y="3"/>
                      </a:cubicBezTo>
                      <a:cubicBezTo>
                        <a:pt x="25" y="3"/>
                        <a:pt x="27" y="5"/>
                        <a:pt x="27" y="7"/>
                      </a:cubicBezTo>
                      <a:cubicBezTo>
                        <a:pt x="28" y="10"/>
                        <a:pt x="27" y="12"/>
                        <a:pt x="27" y="15"/>
                      </a:cubicBezTo>
                      <a:cubicBezTo>
                        <a:pt x="26" y="22"/>
                        <a:pt x="25" y="29"/>
                        <a:pt x="24" y="36"/>
                      </a:cubicBezTo>
                      <a:cubicBezTo>
                        <a:pt x="23" y="37"/>
                        <a:pt x="22" y="39"/>
                        <a:pt x="22" y="40"/>
                      </a:cubicBezTo>
                      <a:cubicBezTo>
                        <a:pt x="21" y="41"/>
                        <a:pt x="21" y="42"/>
                        <a:pt x="21" y="42"/>
                      </a:cubicBezTo>
                      <a:cubicBezTo>
                        <a:pt x="21" y="43"/>
                        <a:pt x="22" y="44"/>
                        <a:pt x="22" y="44"/>
                      </a:cubicBezTo>
                      <a:cubicBezTo>
                        <a:pt x="20" y="53"/>
                        <a:pt x="21" y="62"/>
                        <a:pt x="19" y="70"/>
                      </a:cubicBezTo>
                      <a:cubicBezTo>
                        <a:pt x="18" y="75"/>
                        <a:pt x="19" y="79"/>
                        <a:pt x="19" y="83"/>
                      </a:cubicBezTo>
                      <a:cubicBezTo>
                        <a:pt x="18" y="87"/>
                        <a:pt x="18" y="90"/>
                        <a:pt x="18" y="94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990" name="Freeform 17"/>
                <p:cNvSpPr>
                  <a:spLocks/>
                </p:cNvSpPr>
                <p:nvPr/>
              </p:nvSpPr>
              <p:spPr bwMode="auto">
                <a:xfrm>
                  <a:off x="5005388" y="5137151"/>
                  <a:ext cx="155575" cy="120650"/>
                </a:xfrm>
                <a:custGeom>
                  <a:avLst/>
                  <a:gdLst>
                    <a:gd name="T0" fmla="*/ 0 w 53"/>
                    <a:gd name="T1" fmla="*/ 39 h 41"/>
                    <a:gd name="T2" fmla="*/ 2 w 53"/>
                    <a:gd name="T3" fmla="*/ 31 h 41"/>
                    <a:gd name="T4" fmla="*/ 9 w 53"/>
                    <a:gd name="T5" fmla="*/ 6 h 41"/>
                    <a:gd name="T6" fmla="*/ 16 w 53"/>
                    <a:gd name="T7" fmla="*/ 1 h 41"/>
                    <a:gd name="T8" fmla="*/ 40 w 53"/>
                    <a:gd name="T9" fmla="*/ 0 h 41"/>
                    <a:gd name="T10" fmla="*/ 42 w 53"/>
                    <a:gd name="T11" fmla="*/ 0 h 41"/>
                    <a:gd name="T12" fmla="*/ 50 w 53"/>
                    <a:gd name="T13" fmla="*/ 10 h 41"/>
                    <a:gd name="T14" fmla="*/ 44 w 53"/>
                    <a:gd name="T15" fmla="*/ 37 h 41"/>
                    <a:gd name="T16" fmla="*/ 39 w 53"/>
                    <a:gd name="T17" fmla="*/ 41 h 41"/>
                    <a:gd name="T18" fmla="*/ 17 w 53"/>
                    <a:gd name="T19" fmla="*/ 40 h 41"/>
                    <a:gd name="T20" fmla="*/ 0 w 53"/>
                    <a:gd name="T21" fmla="*/ 39 h 4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</a:cxnLst>
                  <a:rect l="0" t="0" r="r" b="b"/>
                  <a:pathLst>
                    <a:path w="53" h="41">
                      <a:moveTo>
                        <a:pt x="0" y="39"/>
                      </a:moveTo>
                      <a:cubicBezTo>
                        <a:pt x="1" y="36"/>
                        <a:pt x="1" y="33"/>
                        <a:pt x="2" y="31"/>
                      </a:cubicBezTo>
                      <a:cubicBezTo>
                        <a:pt x="4" y="23"/>
                        <a:pt x="7" y="15"/>
                        <a:pt x="9" y="6"/>
                      </a:cubicBezTo>
                      <a:cubicBezTo>
                        <a:pt x="10" y="2"/>
                        <a:pt x="13" y="1"/>
                        <a:pt x="16" y="1"/>
                      </a:cubicBezTo>
                      <a:cubicBezTo>
                        <a:pt x="24" y="1"/>
                        <a:pt x="32" y="0"/>
                        <a:pt x="40" y="0"/>
                      </a:cubicBezTo>
                      <a:cubicBezTo>
                        <a:pt x="41" y="0"/>
                        <a:pt x="41" y="0"/>
                        <a:pt x="42" y="0"/>
                      </a:cubicBezTo>
                      <a:cubicBezTo>
                        <a:pt x="50" y="1"/>
                        <a:pt x="53" y="0"/>
                        <a:pt x="50" y="10"/>
                      </a:cubicBezTo>
                      <a:cubicBezTo>
                        <a:pt x="48" y="19"/>
                        <a:pt x="46" y="28"/>
                        <a:pt x="44" y="37"/>
                      </a:cubicBezTo>
                      <a:cubicBezTo>
                        <a:pt x="44" y="41"/>
                        <a:pt x="41" y="41"/>
                        <a:pt x="39" y="41"/>
                      </a:cubicBezTo>
                      <a:cubicBezTo>
                        <a:pt x="31" y="41"/>
                        <a:pt x="24" y="40"/>
                        <a:pt x="17" y="40"/>
                      </a:cubicBezTo>
                      <a:cubicBezTo>
                        <a:pt x="11" y="40"/>
                        <a:pt x="6" y="39"/>
                        <a:pt x="0" y="39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991" name="Freeform 18"/>
                <p:cNvSpPr>
                  <a:spLocks/>
                </p:cNvSpPr>
                <p:nvPr/>
              </p:nvSpPr>
              <p:spPr bwMode="auto">
                <a:xfrm>
                  <a:off x="5168900" y="4370388"/>
                  <a:ext cx="128588" cy="123825"/>
                </a:xfrm>
                <a:custGeom>
                  <a:avLst/>
                  <a:gdLst>
                    <a:gd name="T0" fmla="*/ 44 w 44"/>
                    <a:gd name="T1" fmla="*/ 1 h 42"/>
                    <a:gd name="T2" fmla="*/ 44 w 44"/>
                    <a:gd name="T3" fmla="*/ 6 h 42"/>
                    <a:gd name="T4" fmla="*/ 41 w 44"/>
                    <a:gd name="T5" fmla="*/ 28 h 42"/>
                    <a:gd name="T6" fmla="*/ 37 w 44"/>
                    <a:gd name="T7" fmla="*/ 40 h 42"/>
                    <a:gd name="T8" fmla="*/ 0 w 44"/>
                    <a:gd name="T9" fmla="*/ 38 h 42"/>
                    <a:gd name="T10" fmla="*/ 3 w 44"/>
                    <a:gd name="T11" fmla="*/ 27 h 42"/>
                    <a:gd name="T12" fmla="*/ 8 w 44"/>
                    <a:gd name="T13" fmla="*/ 5 h 42"/>
                    <a:gd name="T14" fmla="*/ 15 w 44"/>
                    <a:gd name="T15" fmla="*/ 0 h 42"/>
                    <a:gd name="T16" fmla="*/ 31 w 44"/>
                    <a:gd name="T17" fmla="*/ 0 h 42"/>
                    <a:gd name="T18" fmla="*/ 44 w 44"/>
                    <a:gd name="T19" fmla="*/ 1 h 4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44" h="42">
                      <a:moveTo>
                        <a:pt x="44" y="1"/>
                      </a:moveTo>
                      <a:cubicBezTo>
                        <a:pt x="44" y="3"/>
                        <a:pt x="44" y="4"/>
                        <a:pt x="44" y="6"/>
                      </a:cubicBezTo>
                      <a:cubicBezTo>
                        <a:pt x="42" y="13"/>
                        <a:pt x="41" y="21"/>
                        <a:pt x="41" y="28"/>
                      </a:cubicBezTo>
                      <a:cubicBezTo>
                        <a:pt x="40" y="32"/>
                        <a:pt x="38" y="36"/>
                        <a:pt x="37" y="40"/>
                      </a:cubicBezTo>
                      <a:cubicBezTo>
                        <a:pt x="25" y="41"/>
                        <a:pt x="12" y="42"/>
                        <a:pt x="0" y="38"/>
                      </a:cubicBezTo>
                      <a:cubicBezTo>
                        <a:pt x="1" y="35"/>
                        <a:pt x="2" y="31"/>
                        <a:pt x="3" y="27"/>
                      </a:cubicBezTo>
                      <a:cubicBezTo>
                        <a:pt x="4" y="20"/>
                        <a:pt x="6" y="12"/>
                        <a:pt x="8" y="5"/>
                      </a:cubicBezTo>
                      <a:cubicBezTo>
                        <a:pt x="9" y="0"/>
                        <a:pt x="10" y="0"/>
                        <a:pt x="15" y="0"/>
                      </a:cubicBezTo>
                      <a:cubicBezTo>
                        <a:pt x="20" y="0"/>
                        <a:pt x="26" y="0"/>
                        <a:pt x="31" y="0"/>
                      </a:cubicBezTo>
                      <a:cubicBezTo>
                        <a:pt x="35" y="0"/>
                        <a:pt x="39" y="1"/>
                        <a:pt x="44" y="1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992" name="Freeform 19"/>
                <p:cNvSpPr>
                  <a:spLocks noEditPoints="1"/>
                </p:cNvSpPr>
                <p:nvPr/>
              </p:nvSpPr>
              <p:spPr bwMode="auto">
                <a:xfrm>
                  <a:off x="2008188" y="2492376"/>
                  <a:ext cx="1112838" cy="1065213"/>
                </a:xfrm>
                <a:custGeom>
                  <a:avLst/>
                  <a:gdLst>
                    <a:gd name="T0" fmla="*/ 369 w 381"/>
                    <a:gd name="T1" fmla="*/ 358 h 364"/>
                    <a:gd name="T2" fmla="*/ 304 w 381"/>
                    <a:gd name="T3" fmla="*/ 359 h 364"/>
                    <a:gd name="T4" fmla="*/ 208 w 381"/>
                    <a:gd name="T5" fmla="*/ 357 h 364"/>
                    <a:gd name="T6" fmla="*/ 179 w 381"/>
                    <a:gd name="T7" fmla="*/ 364 h 364"/>
                    <a:gd name="T8" fmla="*/ 107 w 381"/>
                    <a:gd name="T9" fmla="*/ 361 h 364"/>
                    <a:gd name="T10" fmla="*/ 29 w 381"/>
                    <a:gd name="T11" fmla="*/ 362 h 364"/>
                    <a:gd name="T12" fmla="*/ 11 w 381"/>
                    <a:gd name="T13" fmla="*/ 276 h 364"/>
                    <a:gd name="T14" fmla="*/ 7 w 381"/>
                    <a:gd name="T15" fmla="*/ 168 h 364"/>
                    <a:gd name="T16" fmla="*/ 1 w 381"/>
                    <a:gd name="T17" fmla="*/ 74 h 364"/>
                    <a:gd name="T18" fmla="*/ 5 w 381"/>
                    <a:gd name="T19" fmla="*/ 2 h 364"/>
                    <a:gd name="T20" fmla="*/ 36 w 381"/>
                    <a:gd name="T21" fmla="*/ 9 h 364"/>
                    <a:gd name="T22" fmla="*/ 79 w 381"/>
                    <a:gd name="T23" fmla="*/ 10 h 364"/>
                    <a:gd name="T24" fmla="*/ 201 w 381"/>
                    <a:gd name="T25" fmla="*/ 14 h 364"/>
                    <a:gd name="T26" fmla="*/ 271 w 381"/>
                    <a:gd name="T27" fmla="*/ 13 h 364"/>
                    <a:gd name="T28" fmla="*/ 341 w 381"/>
                    <a:gd name="T29" fmla="*/ 16 h 364"/>
                    <a:gd name="T30" fmla="*/ 374 w 381"/>
                    <a:gd name="T31" fmla="*/ 16 h 364"/>
                    <a:gd name="T32" fmla="*/ 373 w 381"/>
                    <a:gd name="T33" fmla="*/ 32 h 364"/>
                    <a:gd name="T34" fmla="*/ 371 w 381"/>
                    <a:gd name="T35" fmla="*/ 100 h 364"/>
                    <a:gd name="T36" fmla="*/ 367 w 381"/>
                    <a:gd name="T37" fmla="*/ 215 h 364"/>
                    <a:gd name="T38" fmla="*/ 368 w 381"/>
                    <a:gd name="T39" fmla="*/ 346 h 364"/>
                    <a:gd name="T40" fmla="*/ 173 w 381"/>
                    <a:gd name="T41" fmla="*/ 306 h 364"/>
                    <a:gd name="T42" fmla="*/ 171 w 381"/>
                    <a:gd name="T43" fmla="*/ 202 h 364"/>
                    <a:gd name="T44" fmla="*/ 169 w 381"/>
                    <a:gd name="T45" fmla="*/ 65 h 364"/>
                    <a:gd name="T46" fmla="*/ 148 w 381"/>
                    <a:gd name="T47" fmla="*/ 24 h 364"/>
                    <a:gd name="T48" fmla="*/ 44 w 381"/>
                    <a:gd name="T49" fmla="*/ 21 h 364"/>
                    <a:gd name="T50" fmla="*/ 11 w 381"/>
                    <a:gd name="T51" fmla="*/ 69 h 364"/>
                    <a:gd name="T52" fmla="*/ 17 w 381"/>
                    <a:gd name="T53" fmla="*/ 168 h 364"/>
                    <a:gd name="T54" fmla="*/ 22 w 381"/>
                    <a:gd name="T55" fmla="*/ 293 h 364"/>
                    <a:gd name="T56" fmla="*/ 53 w 381"/>
                    <a:gd name="T57" fmla="*/ 349 h 364"/>
                    <a:gd name="T58" fmla="*/ 111 w 381"/>
                    <a:gd name="T59" fmla="*/ 349 h 364"/>
                    <a:gd name="T60" fmla="*/ 217 w 381"/>
                    <a:gd name="T61" fmla="*/ 345 h 364"/>
                    <a:gd name="T62" fmla="*/ 321 w 381"/>
                    <a:gd name="T63" fmla="*/ 346 h 364"/>
                    <a:gd name="T64" fmla="*/ 357 w 381"/>
                    <a:gd name="T65" fmla="*/ 298 h 364"/>
                    <a:gd name="T66" fmla="*/ 358 w 381"/>
                    <a:gd name="T67" fmla="*/ 189 h 364"/>
                    <a:gd name="T68" fmla="*/ 362 w 381"/>
                    <a:gd name="T69" fmla="*/ 26 h 364"/>
                    <a:gd name="T70" fmla="*/ 227 w 381"/>
                    <a:gd name="T71" fmla="*/ 24 h 364"/>
                    <a:gd name="T72" fmla="*/ 217 w 381"/>
                    <a:gd name="T73" fmla="*/ 45 h 364"/>
                    <a:gd name="T74" fmla="*/ 215 w 381"/>
                    <a:gd name="T75" fmla="*/ 112 h 364"/>
                    <a:gd name="T76" fmla="*/ 216 w 381"/>
                    <a:gd name="T77" fmla="*/ 183 h 364"/>
                    <a:gd name="T78" fmla="*/ 219 w 381"/>
                    <a:gd name="T79" fmla="*/ 260 h 364"/>
                    <a:gd name="T80" fmla="*/ 217 w 381"/>
                    <a:gd name="T81" fmla="*/ 345 h 364"/>
                    <a:gd name="T82" fmla="*/ 180 w 381"/>
                    <a:gd name="T83" fmla="*/ 77 h 364"/>
                    <a:gd name="T84" fmla="*/ 182 w 381"/>
                    <a:gd name="T85" fmla="*/ 104 h 364"/>
                    <a:gd name="T86" fmla="*/ 183 w 381"/>
                    <a:gd name="T87" fmla="*/ 138 h 364"/>
                    <a:gd name="T88" fmla="*/ 183 w 381"/>
                    <a:gd name="T89" fmla="*/ 163 h 364"/>
                    <a:gd name="T90" fmla="*/ 185 w 381"/>
                    <a:gd name="T91" fmla="*/ 242 h 364"/>
                    <a:gd name="T92" fmla="*/ 192 w 381"/>
                    <a:gd name="T93" fmla="*/ 346 h 364"/>
                    <a:gd name="T94" fmla="*/ 204 w 381"/>
                    <a:gd name="T95" fmla="*/ 300 h 364"/>
                    <a:gd name="T96" fmla="*/ 203 w 381"/>
                    <a:gd name="T97" fmla="*/ 179 h 364"/>
                    <a:gd name="T98" fmla="*/ 202 w 381"/>
                    <a:gd name="T99" fmla="*/ 84 h 3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</a:cxnLst>
                  <a:rect l="0" t="0" r="r" b="b"/>
                  <a:pathLst>
                    <a:path w="381" h="364">
                      <a:moveTo>
                        <a:pt x="368" y="346"/>
                      </a:moveTo>
                      <a:cubicBezTo>
                        <a:pt x="368" y="346"/>
                        <a:pt x="370" y="346"/>
                        <a:pt x="370" y="347"/>
                      </a:cubicBezTo>
                      <a:cubicBezTo>
                        <a:pt x="371" y="349"/>
                        <a:pt x="372" y="352"/>
                        <a:pt x="372" y="354"/>
                      </a:cubicBezTo>
                      <a:cubicBezTo>
                        <a:pt x="373" y="356"/>
                        <a:pt x="372" y="358"/>
                        <a:pt x="369" y="358"/>
                      </a:cubicBezTo>
                      <a:cubicBezTo>
                        <a:pt x="361" y="359"/>
                        <a:pt x="353" y="359"/>
                        <a:pt x="345" y="359"/>
                      </a:cubicBezTo>
                      <a:cubicBezTo>
                        <a:pt x="343" y="359"/>
                        <a:pt x="341" y="359"/>
                        <a:pt x="339" y="359"/>
                      </a:cubicBezTo>
                      <a:cubicBezTo>
                        <a:pt x="332" y="359"/>
                        <a:pt x="326" y="359"/>
                        <a:pt x="320" y="359"/>
                      </a:cubicBezTo>
                      <a:cubicBezTo>
                        <a:pt x="315" y="359"/>
                        <a:pt x="309" y="357"/>
                        <a:pt x="304" y="359"/>
                      </a:cubicBezTo>
                      <a:cubicBezTo>
                        <a:pt x="301" y="359"/>
                        <a:pt x="298" y="358"/>
                        <a:pt x="295" y="358"/>
                      </a:cubicBezTo>
                      <a:cubicBezTo>
                        <a:pt x="283" y="358"/>
                        <a:pt x="271" y="358"/>
                        <a:pt x="260" y="358"/>
                      </a:cubicBezTo>
                      <a:cubicBezTo>
                        <a:pt x="252" y="358"/>
                        <a:pt x="244" y="359"/>
                        <a:pt x="236" y="358"/>
                      </a:cubicBezTo>
                      <a:cubicBezTo>
                        <a:pt x="226" y="357"/>
                        <a:pt x="217" y="358"/>
                        <a:pt x="208" y="357"/>
                      </a:cubicBezTo>
                      <a:cubicBezTo>
                        <a:pt x="202" y="357"/>
                        <a:pt x="197" y="357"/>
                        <a:pt x="192" y="358"/>
                      </a:cubicBezTo>
                      <a:cubicBezTo>
                        <a:pt x="190" y="358"/>
                        <a:pt x="188" y="359"/>
                        <a:pt x="186" y="360"/>
                      </a:cubicBezTo>
                      <a:cubicBezTo>
                        <a:pt x="184" y="360"/>
                        <a:pt x="183" y="360"/>
                        <a:pt x="181" y="361"/>
                      </a:cubicBezTo>
                      <a:cubicBezTo>
                        <a:pt x="180" y="361"/>
                        <a:pt x="180" y="363"/>
                        <a:pt x="179" y="364"/>
                      </a:cubicBezTo>
                      <a:cubicBezTo>
                        <a:pt x="177" y="363"/>
                        <a:pt x="176" y="361"/>
                        <a:pt x="173" y="360"/>
                      </a:cubicBezTo>
                      <a:cubicBezTo>
                        <a:pt x="163" y="358"/>
                        <a:pt x="152" y="360"/>
                        <a:pt x="141" y="360"/>
                      </a:cubicBezTo>
                      <a:cubicBezTo>
                        <a:pt x="133" y="360"/>
                        <a:pt x="124" y="362"/>
                        <a:pt x="115" y="360"/>
                      </a:cubicBezTo>
                      <a:cubicBezTo>
                        <a:pt x="113" y="360"/>
                        <a:pt x="110" y="361"/>
                        <a:pt x="107" y="361"/>
                      </a:cubicBezTo>
                      <a:cubicBezTo>
                        <a:pt x="101" y="361"/>
                        <a:pt x="95" y="360"/>
                        <a:pt x="89" y="360"/>
                      </a:cubicBezTo>
                      <a:cubicBezTo>
                        <a:pt x="82" y="361"/>
                        <a:pt x="74" y="361"/>
                        <a:pt x="66" y="362"/>
                      </a:cubicBezTo>
                      <a:cubicBezTo>
                        <a:pt x="63" y="362"/>
                        <a:pt x="61" y="362"/>
                        <a:pt x="58" y="362"/>
                      </a:cubicBezTo>
                      <a:cubicBezTo>
                        <a:pt x="48" y="362"/>
                        <a:pt x="39" y="362"/>
                        <a:pt x="29" y="362"/>
                      </a:cubicBezTo>
                      <a:cubicBezTo>
                        <a:pt x="21" y="362"/>
                        <a:pt x="17" y="359"/>
                        <a:pt x="16" y="351"/>
                      </a:cubicBezTo>
                      <a:cubicBezTo>
                        <a:pt x="15" y="346"/>
                        <a:pt x="15" y="340"/>
                        <a:pt x="14" y="335"/>
                      </a:cubicBezTo>
                      <a:cubicBezTo>
                        <a:pt x="11" y="326"/>
                        <a:pt x="12" y="316"/>
                        <a:pt x="11" y="306"/>
                      </a:cubicBezTo>
                      <a:cubicBezTo>
                        <a:pt x="11" y="296"/>
                        <a:pt x="12" y="286"/>
                        <a:pt x="11" y="276"/>
                      </a:cubicBezTo>
                      <a:cubicBezTo>
                        <a:pt x="11" y="269"/>
                        <a:pt x="11" y="262"/>
                        <a:pt x="11" y="256"/>
                      </a:cubicBezTo>
                      <a:cubicBezTo>
                        <a:pt x="11" y="253"/>
                        <a:pt x="11" y="250"/>
                        <a:pt x="11" y="248"/>
                      </a:cubicBezTo>
                      <a:cubicBezTo>
                        <a:pt x="10" y="236"/>
                        <a:pt x="8" y="223"/>
                        <a:pt x="8" y="211"/>
                      </a:cubicBezTo>
                      <a:cubicBezTo>
                        <a:pt x="7" y="197"/>
                        <a:pt x="7" y="183"/>
                        <a:pt x="7" y="168"/>
                      </a:cubicBezTo>
                      <a:cubicBezTo>
                        <a:pt x="6" y="166"/>
                        <a:pt x="6" y="164"/>
                        <a:pt x="7" y="162"/>
                      </a:cubicBezTo>
                      <a:cubicBezTo>
                        <a:pt x="8" y="152"/>
                        <a:pt x="5" y="142"/>
                        <a:pt x="5" y="132"/>
                      </a:cubicBezTo>
                      <a:cubicBezTo>
                        <a:pt x="5" y="122"/>
                        <a:pt x="6" y="111"/>
                        <a:pt x="4" y="101"/>
                      </a:cubicBezTo>
                      <a:cubicBezTo>
                        <a:pt x="3" y="92"/>
                        <a:pt x="1" y="83"/>
                        <a:pt x="1" y="74"/>
                      </a:cubicBezTo>
                      <a:cubicBezTo>
                        <a:pt x="1" y="65"/>
                        <a:pt x="2" y="56"/>
                        <a:pt x="2" y="46"/>
                      </a:cubicBezTo>
                      <a:cubicBezTo>
                        <a:pt x="1" y="35"/>
                        <a:pt x="1" y="23"/>
                        <a:pt x="1" y="11"/>
                      </a:cubicBezTo>
                      <a:cubicBezTo>
                        <a:pt x="0" y="9"/>
                        <a:pt x="0" y="6"/>
                        <a:pt x="1" y="4"/>
                      </a:cubicBezTo>
                      <a:cubicBezTo>
                        <a:pt x="1" y="1"/>
                        <a:pt x="2" y="0"/>
                        <a:pt x="5" y="2"/>
                      </a:cubicBezTo>
                      <a:cubicBezTo>
                        <a:pt x="6" y="2"/>
                        <a:pt x="8" y="3"/>
                        <a:pt x="9" y="5"/>
                      </a:cubicBezTo>
                      <a:cubicBezTo>
                        <a:pt x="10" y="8"/>
                        <a:pt x="13" y="7"/>
                        <a:pt x="16" y="8"/>
                      </a:cubicBezTo>
                      <a:cubicBezTo>
                        <a:pt x="18" y="8"/>
                        <a:pt x="21" y="8"/>
                        <a:pt x="24" y="8"/>
                      </a:cubicBezTo>
                      <a:cubicBezTo>
                        <a:pt x="28" y="9"/>
                        <a:pt x="32" y="9"/>
                        <a:pt x="36" y="9"/>
                      </a:cubicBezTo>
                      <a:cubicBezTo>
                        <a:pt x="39" y="9"/>
                        <a:pt x="42" y="10"/>
                        <a:pt x="45" y="10"/>
                      </a:cubicBezTo>
                      <a:cubicBezTo>
                        <a:pt x="46" y="10"/>
                        <a:pt x="47" y="10"/>
                        <a:pt x="48" y="10"/>
                      </a:cubicBezTo>
                      <a:cubicBezTo>
                        <a:pt x="54" y="9"/>
                        <a:pt x="60" y="9"/>
                        <a:pt x="66" y="9"/>
                      </a:cubicBezTo>
                      <a:cubicBezTo>
                        <a:pt x="70" y="9"/>
                        <a:pt x="74" y="9"/>
                        <a:pt x="79" y="10"/>
                      </a:cubicBezTo>
                      <a:cubicBezTo>
                        <a:pt x="85" y="10"/>
                        <a:pt x="92" y="10"/>
                        <a:pt x="99" y="11"/>
                      </a:cubicBezTo>
                      <a:cubicBezTo>
                        <a:pt x="111" y="13"/>
                        <a:pt x="123" y="11"/>
                        <a:pt x="135" y="12"/>
                      </a:cubicBezTo>
                      <a:cubicBezTo>
                        <a:pt x="148" y="13"/>
                        <a:pt x="162" y="14"/>
                        <a:pt x="176" y="14"/>
                      </a:cubicBezTo>
                      <a:cubicBezTo>
                        <a:pt x="184" y="14"/>
                        <a:pt x="193" y="16"/>
                        <a:pt x="201" y="14"/>
                      </a:cubicBezTo>
                      <a:cubicBezTo>
                        <a:pt x="208" y="13"/>
                        <a:pt x="213" y="14"/>
                        <a:pt x="219" y="14"/>
                      </a:cubicBezTo>
                      <a:cubicBezTo>
                        <a:pt x="226" y="15"/>
                        <a:pt x="234" y="14"/>
                        <a:pt x="241" y="14"/>
                      </a:cubicBezTo>
                      <a:cubicBezTo>
                        <a:pt x="249" y="14"/>
                        <a:pt x="258" y="14"/>
                        <a:pt x="266" y="14"/>
                      </a:cubicBezTo>
                      <a:cubicBezTo>
                        <a:pt x="268" y="14"/>
                        <a:pt x="269" y="14"/>
                        <a:pt x="271" y="13"/>
                      </a:cubicBezTo>
                      <a:cubicBezTo>
                        <a:pt x="273" y="13"/>
                        <a:pt x="274" y="13"/>
                        <a:pt x="275" y="13"/>
                      </a:cubicBezTo>
                      <a:cubicBezTo>
                        <a:pt x="279" y="14"/>
                        <a:pt x="282" y="14"/>
                        <a:pt x="285" y="14"/>
                      </a:cubicBezTo>
                      <a:cubicBezTo>
                        <a:pt x="293" y="14"/>
                        <a:pt x="300" y="14"/>
                        <a:pt x="307" y="14"/>
                      </a:cubicBezTo>
                      <a:cubicBezTo>
                        <a:pt x="318" y="15"/>
                        <a:pt x="330" y="15"/>
                        <a:pt x="341" y="16"/>
                      </a:cubicBezTo>
                      <a:cubicBezTo>
                        <a:pt x="347" y="16"/>
                        <a:pt x="352" y="16"/>
                        <a:pt x="358" y="16"/>
                      </a:cubicBezTo>
                      <a:cubicBezTo>
                        <a:pt x="364" y="16"/>
                        <a:pt x="365" y="15"/>
                        <a:pt x="366" y="9"/>
                      </a:cubicBezTo>
                      <a:cubicBezTo>
                        <a:pt x="366" y="8"/>
                        <a:pt x="366" y="7"/>
                        <a:pt x="366" y="7"/>
                      </a:cubicBezTo>
                      <a:cubicBezTo>
                        <a:pt x="372" y="6"/>
                        <a:pt x="374" y="7"/>
                        <a:pt x="374" y="16"/>
                      </a:cubicBezTo>
                      <a:cubicBezTo>
                        <a:pt x="376" y="17"/>
                        <a:pt x="378" y="17"/>
                        <a:pt x="379" y="18"/>
                      </a:cubicBezTo>
                      <a:cubicBezTo>
                        <a:pt x="380" y="20"/>
                        <a:pt x="381" y="22"/>
                        <a:pt x="381" y="25"/>
                      </a:cubicBezTo>
                      <a:cubicBezTo>
                        <a:pt x="380" y="25"/>
                        <a:pt x="379" y="25"/>
                        <a:pt x="378" y="25"/>
                      </a:cubicBezTo>
                      <a:cubicBezTo>
                        <a:pt x="373" y="26"/>
                        <a:pt x="373" y="27"/>
                        <a:pt x="373" y="32"/>
                      </a:cubicBezTo>
                      <a:cubicBezTo>
                        <a:pt x="373" y="34"/>
                        <a:pt x="372" y="36"/>
                        <a:pt x="372" y="39"/>
                      </a:cubicBezTo>
                      <a:cubicBezTo>
                        <a:pt x="372" y="44"/>
                        <a:pt x="372" y="49"/>
                        <a:pt x="371" y="54"/>
                      </a:cubicBezTo>
                      <a:cubicBezTo>
                        <a:pt x="371" y="56"/>
                        <a:pt x="371" y="58"/>
                        <a:pt x="371" y="59"/>
                      </a:cubicBezTo>
                      <a:cubicBezTo>
                        <a:pt x="373" y="73"/>
                        <a:pt x="371" y="86"/>
                        <a:pt x="371" y="100"/>
                      </a:cubicBezTo>
                      <a:cubicBezTo>
                        <a:pt x="370" y="117"/>
                        <a:pt x="369" y="133"/>
                        <a:pt x="368" y="150"/>
                      </a:cubicBezTo>
                      <a:cubicBezTo>
                        <a:pt x="368" y="153"/>
                        <a:pt x="368" y="157"/>
                        <a:pt x="368" y="160"/>
                      </a:cubicBezTo>
                      <a:cubicBezTo>
                        <a:pt x="368" y="171"/>
                        <a:pt x="367" y="182"/>
                        <a:pt x="368" y="194"/>
                      </a:cubicBezTo>
                      <a:cubicBezTo>
                        <a:pt x="368" y="201"/>
                        <a:pt x="367" y="208"/>
                        <a:pt x="367" y="215"/>
                      </a:cubicBezTo>
                      <a:cubicBezTo>
                        <a:pt x="368" y="222"/>
                        <a:pt x="367" y="229"/>
                        <a:pt x="367" y="236"/>
                      </a:cubicBezTo>
                      <a:cubicBezTo>
                        <a:pt x="367" y="252"/>
                        <a:pt x="367" y="269"/>
                        <a:pt x="367" y="285"/>
                      </a:cubicBezTo>
                      <a:cubicBezTo>
                        <a:pt x="368" y="303"/>
                        <a:pt x="368" y="321"/>
                        <a:pt x="369" y="338"/>
                      </a:cubicBezTo>
                      <a:cubicBezTo>
                        <a:pt x="369" y="341"/>
                        <a:pt x="368" y="343"/>
                        <a:pt x="368" y="346"/>
                      </a:cubicBezTo>
                      <a:close/>
                      <a:moveTo>
                        <a:pt x="173" y="346"/>
                      </a:moveTo>
                      <a:cubicBezTo>
                        <a:pt x="173" y="343"/>
                        <a:pt x="174" y="341"/>
                        <a:pt x="174" y="339"/>
                      </a:cubicBezTo>
                      <a:cubicBezTo>
                        <a:pt x="174" y="334"/>
                        <a:pt x="173" y="330"/>
                        <a:pt x="173" y="326"/>
                      </a:cubicBezTo>
                      <a:cubicBezTo>
                        <a:pt x="173" y="319"/>
                        <a:pt x="173" y="313"/>
                        <a:pt x="173" y="306"/>
                      </a:cubicBezTo>
                      <a:cubicBezTo>
                        <a:pt x="172" y="293"/>
                        <a:pt x="172" y="281"/>
                        <a:pt x="172" y="268"/>
                      </a:cubicBezTo>
                      <a:cubicBezTo>
                        <a:pt x="172" y="260"/>
                        <a:pt x="172" y="253"/>
                        <a:pt x="172" y="245"/>
                      </a:cubicBezTo>
                      <a:cubicBezTo>
                        <a:pt x="172" y="239"/>
                        <a:pt x="171" y="234"/>
                        <a:pt x="171" y="228"/>
                      </a:cubicBezTo>
                      <a:cubicBezTo>
                        <a:pt x="172" y="219"/>
                        <a:pt x="172" y="211"/>
                        <a:pt x="171" y="202"/>
                      </a:cubicBezTo>
                      <a:cubicBezTo>
                        <a:pt x="170" y="184"/>
                        <a:pt x="168" y="166"/>
                        <a:pt x="170" y="149"/>
                      </a:cubicBezTo>
                      <a:cubicBezTo>
                        <a:pt x="170" y="144"/>
                        <a:pt x="170" y="139"/>
                        <a:pt x="170" y="134"/>
                      </a:cubicBezTo>
                      <a:cubicBezTo>
                        <a:pt x="170" y="125"/>
                        <a:pt x="171" y="115"/>
                        <a:pt x="171" y="106"/>
                      </a:cubicBezTo>
                      <a:cubicBezTo>
                        <a:pt x="170" y="92"/>
                        <a:pt x="169" y="79"/>
                        <a:pt x="169" y="65"/>
                      </a:cubicBezTo>
                      <a:cubicBezTo>
                        <a:pt x="169" y="63"/>
                        <a:pt x="169" y="61"/>
                        <a:pt x="168" y="59"/>
                      </a:cubicBezTo>
                      <a:cubicBezTo>
                        <a:pt x="168" y="51"/>
                        <a:pt x="168" y="42"/>
                        <a:pt x="167" y="33"/>
                      </a:cubicBezTo>
                      <a:cubicBezTo>
                        <a:pt x="167" y="30"/>
                        <a:pt x="167" y="27"/>
                        <a:pt x="166" y="24"/>
                      </a:cubicBezTo>
                      <a:cubicBezTo>
                        <a:pt x="160" y="24"/>
                        <a:pt x="154" y="24"/>
                        <a:pt x="148" y="24"/>
                      </a:cubicBezTo>
                      <a:cubicBezTo>
                        <a:pt x="139" y="24"/>
                        <a:pt x="130" y="23"/>
                        <a:pt x="121" y="22"/>
                      </a:cubicBezTo>
                      <a:cubicBezTo>
                        <a:pt x="115" y="22"/>
                        <a:pt x="110" y="22"/>
                        <a:pt x="104" y="21"/>
                      </a:cubicBezTo>
                      <a:cubicBezTo>
                        <a:pt x="95" y="21"/>
                        <a:pt x="87" y="22"/>
                        <a:pt x="78" y="21"/>
                      </a:cubicBezTo>
                      <a:cubicBezTo>
                        <a:pt x="67" y="20"/>
                        <a:pt x="55" y="20"/>
                        <a:pt x="44" y="21"/>
                      </a:cubicBezTo>
                      <a:cubicBezTo>
                        <a:pt x="37" y="21"/>
                        <a:pt x="30" y="21"/>
                        <a:pt x="23" y="20"/>
                      </a:cubicBezTo>
                      <a:cubicBezTo>
                        <a:pt x="19" y="19"/>
                        <a:pt x="15" y="17"/>
                        <a:pt x="11" y="20"/>
                      </a:cubicBezTo>
                      <a:cubicBezTo>
                        <a:pt x="11" y="25"/>
                        <a:pt x="10" y="30"/>
                        <a:pt x="10" y="35"/>
                      </a:cubicBezTo>
                      <a:cubicBezTo>
                        <a:pt x="10" y="46"/>
                        <a:pt x="11" y="58"/>
                        <a:pt x="11" y="69"/>
                      </a:cubicBezTo>
                      <a:cubicBezTo>
                        <a:pt x="11" y="74"/>
                        <a:pt x="11" y="78"/>
                        <a:pt x="11" y="83"/>
                      </a:cubicBezTo>
                      <a:cubicBezTo>
                        <a:pt x="12" y="94"/>
                        <a:pt x="14" y="105"/>
                        <a:pt x="15" y="116"/>
                      </a:cubicBezTo>
                      <a:cubicBezTo>
                        <a:pt x="16" y="130"/>
                        <a:pt x="16" y="144"/>
                        <a:pt x="16" y="158"/>
                      </a:cubicBezTo>
                      <a:cubicBezTo>
                        <a:pt x="16" y="161"/>
                        <a:pt x="17" y="165"/>
                        <a:pt x="17" y="168"/>
                      </a:cubicBezTo>
                      <a:cubicBezTo>
                        <a:pt x="17" y="173"/>
                        <a:pt x="17" y="179"/>
                        <a:pt x="17" y="184"/>
                      </a:cubicBezTo>
                      <a:cubicBezTo>
                        <a:pt x="17" y="191"/>
                        <a:pt x="17" y="198"/>
                        <a:pt x="17" y="206"/>
                      </a:cubicBezTo>
                      <a:cubicBezTo>
                        <a:pt x="17" y="220"/>
                        <a:pt x="21" y="234"/>
                        <a:pt x="21" y="248"/>
                      </a:cubicBezTo>
                      <a:cubicBezTo>
                        <a:pt x="21" y="263"/>
                        <a:pt x="22" y="278"/>
                        <a:pt x="22" y="293"/>
                      </a:cubicBezTo>
                      <a:cubicBezTo>
                        <a:pt x="23" y="302"/>
                        <a:pt x="21" y="311"/>
                        <a:pt x="25" y="319"/>
                      </a:cubicBezTo>
                      <a:cubicBezTo>
                        <a:pt x="26" y="320"/>
                        <a:pt x="26" y="322"/>
                        <a:pt x="26" y="323"/>
                      </a:cubicBezTo>
                      <a:cubicBezTo>
                        <a:pt x="26" y="332"/>
                        <a:pt x="27" y="341"/>
                        <a:pt x="27" y="349"/>
                      </a:cubicBezTo>
                      <a:cubicBezTo>
                        <a:pt x="36" y="349"/>
                        <a:pt x="44" y="349"/>
                        <a:pt x="53" y="349"/>
                      </a:cubicBezTo>
                      <a:cubicBezTo>
                        <a:pt x="55" y="349"/>
                        <a:pt x="58" y="349"/>
                        <a:pt x="61" y="349"/>
                      </a:cubicBezTo>
                      <a:cubicBezTo>
                        <a:pt x="66" y="349"/>
                        <a:pt x="71" y="348"/>
                        <a:pt x="75" y="349"/>
                      </a:cubicBezTo>
                      <a:cubicBezTo>
                        <a:pt x="87" y="352"/>
                        <a:pt x="99" y="347"/>
                        <a:pt x="111" y="349"/>
                      </a:cubicBezTo>
                      <a:cubicBezTo>
                        <a:pt x="111" y="349"/>
                        <a:pt x="111" y="349"/>
                        <a:pt x="111" y="349"/>
                      </a:cubicBezTo>
                      <a:cubicBezTo>
                        <a:pt x="118" y="349"/>
                        <a:pt x="125" y="348"/>
                        <a:pt x="132" y="348"/>
                      </a:cubicBezTo>
                      <a:cubicBezTo>
                        <a:pt x="139" y="347"/>
                        <a:pt x="145" y="348"/>
                        <a:pt x="152" y="348"/>
                      </a:cubicBezTo>
                      <a:cubicBezTo>
                        <a:pt x="159" y="347"/>
                        <a:pt x="166" y="349"/>
                        <a:pt x="173" y="346"/>
                      </a:cubicBezTo>
                      <a:close/>
                      <a:moveTo>
                        <a:pt x="217" y="345"/>
                      </a:moveTo>
                      <a:cubicBezTo>
                        <a:pt x="222" y="345"/>
                        <a:pt x="226" y="346"/>
                        <a:pt x="231" y="346"/>
                      </a:cubicBezTo>
                      <a:cubicBezTo>
                        <a:pt x="245" y="347"/>
                        <a:pt x="259" y="347"/>
                        <a:pt x="273" y="346"/>
                      </a:cubicBezTo>
                      <a:cubicBezTo>
                        <a:pt x="283" y="346"/>
                        <a:pt x="294" y="348"/>
                        <a:pt x="304" y="346"/>
                      </a:cubicBezTo>
                      <a:cubicBezTo>
                        <a:pt x="310" y="345"/>
                        <a:pt x="316" y="346"/>
                        <a:pt x="321" y="346"/>
                      </a:cubicBezTo>
                      <a:cubicBezTo>
                        <a:pt x="326" y="346"/>
                        <a:pt x="330" y="347"/>
                        <a:pt x="334" y="348"/>
                      </a:cubicBezTo>
                      <a:cubicBezTo>
                        <a:pt x="339" y="348"/>
                        <a:pt x="344" y="347"/>
                        <a:pt x="349" y="347"/>
                      </a:cubicBezTo>
                      <a:cubicBezTo>
                        <a:pt x="353" y="347"/>
                        <a:pt x="355" y="346"/>
                        <a:pt x="355" y="342"/>
                      </a:cubicBezTo>
                      <a:cubicBezTo>
                        <a:pt x="355" y="327"/>
                        <a:pt x="356" y="313"/>
                        <a:pt x="357" y="298"/>
                      </a:cubicBezTo>
                      <a:cubicBezTo>
                        <a:pt x="357" y="289"/>
                        <a:pt x="357" y="279"/>
                        <a:pt x="357" y="270"/>
                      </a:cubicBezTo>
                      <a:cubicBezTo>
                        <a:pt x="357" y="266"/>
                        <a:pt x="356" y="262"/>
                        <a:pt x="356" y="258"/>
                      </a:cubicBezTo>
                      <a:cubicBezTo>
                        <a:pt x="356" y="244"/>
                        <a:pt x="357" y="230"/>
                        <a:pt x="358" y="217"/>
                      </a:cubicBezTo>
                      <a:cubicBezTo>
                        <a:pt x="358" y="207"/>
                        <a:pt x="358" y="198"/>
                        <a:pt x="358" y="189"/>
                      </a:cubicBezTo>
                      <a:cubicBezTo>
                        <a:pt x="358" y="172"/>
                        <a:pt x="358" y="154"/>
                        <a:pt x="359" y="137"/>
                      </a:cubicBezTo>
                      <a:cubicBezTo>
                        <a:pt x="359" y="123"/>
                        <a:pt x="360" y="110"/>
                        <a:pt x="360" y="96"/>
                      </a:cubicBezTo>
                      <a:cubicBezTo>
                        <a:pt x="361" y="78"/>
                        <a:pt x="362" y="61"/>
                        <a:pt x="362" y="43"/>
                      </a:cubicBezTo>
                      <a:cubicBezTo>
                        <a:pt x="363" y="38"/>
                        <a:pt x="362" y="32"/>
                        <a:pt x="362" y="26"/>
                      </a:cubicBezTo>
                      <a:cubicBezTo>
                        <a:pt x="359" y="26"/>
                        <a:pt x="356" y="26"/>
                        <a:pt x="354" y="26"/>
                      </a:cubicBezTo>
                      <a:cubicBezTo>
                        <a:pt x="342" y="25"/>
                        <a:pt x="330" y="26"/>
                        <a:pt x="318" y="25"/>
                      </a:cubicBezTo>
                      <a:cubicBezTo>
                        <a:pt x="305" y="24"/>
                        <a:pt x="291" y="24"/>
                        <a:pt x="277" y="24"/>
                      </a:cubicBezTo>
                      <a:cubicBezTo>
                        <a:pt x="260" y="25"/>
                        <a:pt x="244" y="24"/>
                        <a:pt x="227" y="24"/>
                      </a:cubicBezTo>
                      <a:cubicBezTo>
                        <a:pt x="220" y="25"/>
                        <a:pt x="220" y="24"/>
                        <a:pt x="218" y="31"/>
                      </a:cubicBezTo>
                      <a:cubicBezTo>
                        <a:pt x="218" y="31"/>
                        <a:pt x="218" y="32"/>
                        <a:pt x="218" y="32"/>
                      </a:cubicBezTo>
                      <a:cubicBezTo>
                        <a:pt x="217" y="35"/>
                        <a:pt x="217" y="39"/>
                        <a:pt x="217" y="42"/>
                      </a:cubicBezTo>
                      <a:cubicBezTo>
                        <a:pt x="217" y="43"/>
                        <a:pt x="217" y="44"/>
                        <a:pt x="217" y="45"/>
                      </a:cubicBezTo>
                      <a:cubicBezTo>
                        <a:pt x="215" y="49"/>
                        <a:pt x="218" y="54"/>
                        <a:pt x="215" y="58"/>
                      </a:cubicBezTo>
                      <a:cubicBezTo>
                        <a:pt x="217" y="61"/>
                        <a:pt x="215" y="64"/>
                        <a:pt x="215" y="67"/>
                      </a:cubicBezTo>
                      <a:cubicBezTo>
                        <a:pt x="215" y="70"/>
                        <a:pt x="215" y="74"/>
                        <a:pt x="215" y="77"/>
                      </a:cubicBezTo>
                      <a:cubicBezTo>
                        <a:pt x="215" y="89"/>
                        <a:pt x="215" y="100"/>
                        <a:pt x="215" y="112"/>
                      </a:cubicBezTo>
                      <a:cubicBezTo>
                        <a:pt x="215" y="119"/>
                        <a:pt x="216" y="126"/>
                        <a:pt x="216" y="132"/>
                      </a:cubicBezTo>
                      <a:cubicBezTo>
                        <a:pt x="216" y="136"/>
                        <a:pt x="215" y="139"/>
                        <a:pt x="215" y="142"/>
                      </a:cubicBezTo>
                      <a:cubicBezTo>
                        <a:pt x="216" y="151"/>
                        <a:pt x="216" y="159"/>
                        <a:pt x="216" y="168"/>
                      </a:cubicBezTo>
                      <a:cubicBezTo>
                        <a:pt x="216" y="173"/>
                        <a:pt x="214" y="177"/>
                        <a:pt x="216" y="183"/>
                      </a:cubicBezTo>
                      <a:cubicBezTo>
                        <a:pt x="216" y="184"/>
                        <a:pt x="216" y="186"/>
                        <a:pt x="216" y="187"/>
                      </a:cubicBezTo>
                      <a:cubicBezTo>
                        <a:pt x="215" y="190"/>
                        <a:pt x="215" y="193"/>
                        <a:pt x="215" y="196"/>
                      </a:cubicBezTo>
                      <a:cubicBezTo>
                        <a:pt x="216" y="207"/>
                        <a:pt x="217" y="218"/>
                        <a:pt x="217" y="230"/>
                      </a:cubicBezTo>
                      <a:cubicBezTo>
                        <a:pt x="218" y="240"/>
                        <a:pt x="218" y="250"/>
                        <a:pt x="219" y="260"/>
                      </a:cubicBezTo>
                      <a:cubicBezTo>
                        <a:pt x="219" y="265"/>
                        <a:pt x="220" y="271"/>
                        <a:pt x="219" y="275"/>
                      </a:cubicBezTo>
                      <a:cubicBezTo>
                        <a:pt x="217" y="284"/>
                        <a:pt x="219" y="293"/>
                        <a:pt x="218" y="302"/>
                      </a:cubicBezTo>
                      <a:cubicBezTo>
                        <a:pt x="217" y="309"/>
                        <a:pt x="217" y="315"/>
                        <a:pt x="217" y="322"/>
                      </a:cubicBezTo>
                      <a:cubicBezTo>
                        <a:pt x="216" y="329"/>
                        <a:pt x="215" y="337"/>
                        <a:pt x="217" y="345"/>
                      </a:cubicBezTo>
                      <a:close/>
                      <a:moveTo>
                        <a:pt x="179" y="25"/>
                      </a:moveTo>
                      <a:cubicBezTo>
                        <a:pt x="178" y="30"/>
                        <a:pt x="177" y="36"/>
                        <a:pt x="178" y="41"/>
                      </a:cubicBezTo>
                      <a:cubicBezTo>
                        <a:pt x="179" y="46"/>
                        <a:pt x="179" y="50"/>
                        <a:pt x="179" y="55"/>
                      </a:cubicBezTo>
                      <a:cubicBezTo>
                        <a:pt x="179" y="62"/>
                        <a:pt x="179" y="70"/>
                        <a:pt x="180" y="77"/>
                      </a:cubicBezTo>
                      <a:cubicBezTo>
                        <a:pt x="180" y="80"/>
                        <a:pt x="183" y="82"/>
                        <a:pt x="180" y="85"/>
                      </a:cubicBezTo>
                      <a:cubicBezTo>
                        <a:pt x="180" y="86"/>
                        <a:pt x="180" y="86"/>
                        <a:pt x="181" y="87"/>
                      </a:cubicBezTo>
                      <a:cubicBezTo>
                        <a:pt x="181" y="88"/>
                        <a:pt x="182" y="99"/>
                        <a:pt x="182" y="99"/>
                      </a:cubicBezTo>
                      <a:cubicBezTo>
                        <a:pt x="182" y="101"/>
                        <a:pt x="181" y="103"/>
                        <a:pt x="182" y="104"/>
                      </a:cubicBezTo>
                      <a:cubicBezTo>
                        <a:pt x="183" y="107"/>
                        <a:pt x="182" y="109"/>
                        <a:pt x="182" y="111"/>
                      </a:cubicBezTo>
                      <a:cubicBezTo>
                        <a:pt x="182" y="112"/>
                        <a:pt x="181" y="113"/>
                        <a:pt x="181" y="114"/>
                      </a:cubicBezTo>
                      <a:cubicBezTo>
                        <a:pt x="184" y="119"/>
                        <a:pt x="183" y="124"/>
                        <a:pt x="183" y="129"/>
                      </a:cubicBezTo>
                      <a:cubicBezTo>
                        <a:pt x="183" y="132"/>
                        <a:pt x="184" y="135"/>
                        <a:pt x="183" y="138"/>
                      </a:cubicBezTo>
                      <a:cubicBezTo>
                        <a:pt x="182" y="140"/>
                        <a:pt x="183" y="144"/>
                        <a:pt x="183" y="146"/>
                      </a:cubicBezTo>
                      <a:cubicBezTo>
                        <a:pt x="184" y="147"/>
                        <a:pt x="184" y="148"/>
                        <a:pt x="183" y="149"/>
                      </a:cubicBezTo>
                      <a:cubicBezTo>
                        <a:pt x="181" y="152"/>
                        <a:pt x="182" y="156"/>
                        <a:pt x="183" y="160"/>
                      </a:cubicBezTo>
                      <a:cubicBezTo>
                        <a:pt x="183" y="161"/>
                        <a:pt x="183" y="162"/>
                        <a:pt x="183" y="163"/>
                      </a:cubicBezTo>
                      <a:cubicBezTo>
                        <a:pt x="184" y="171"/>
                        <a:pt x="183" y="180"/>
                        <a:pt x="184" y="188"/>
                      </a:cubicBezTo>
                      <a:cubicBezTo>
                        <a:pt x="184" y="200"/>
                        <a:pt x="184" y="212"/>
                        <a:pt x="184" y="224"/>
                      </a:cubicBezTo>
                      <a:cubicBezTo>
                        <a:pt x="184" y="225"/>
                        <a:pt x="183" y="227"/>
                        <a:pt x="184" y="228"/>
                      </a:cubicBezTo>
                      <a:cubicBezTo>
                        <a:pt x="186" y="233"/>
                        <a:pt x="185" y="237"/>
                        <a:pt x="185" y="242"/>
                      </a:cubicBezTo>
                      <a:cubicBezTo>
                        <a:pt x="185" y="253"/>
                        <a:pt x="185" y="264"/>
                        <a:pt x="185" y="275"/>
                      </a:cubicBezTo>
                      <a:cubicBezTo>
                        <a:pt x="186" y="288"/>
                        <a:pt x="186" y="302"/>
                        <a:pt x="186" y="315"/>
                      </a:cubicBezTo>
                      <a:cubicBezTo>
                        <a:pt x="186" y="324"/>
                        <a:pt x="190" y="332"/>
                        <a:pt x="187" y="342"/>
                      </a:cubicBezTo>
                      <a:cubicBezTo>
                        <a:pt x="186" y="345"/>
                        <a:pt x="188" y="346"/>
                        <a:pt x="192" y="346"/>
                      </a:cubicBezTo>
                      <a:cubicBezTo>
                        <a:pt x="194" y="346"/>
                        <a:pt x="197" y="346"/>
                        <a:pt x="200" y="346"/>
                      </a:cubicBezTo>
                      <a:cubicBezTo>
                        <a:pt x="201" y="345"/>
                        <a:pt x="202" y="344"/>
                        <a:pt x="202" y="343"/>
                      </a:cubicBezTo>
                      <a:cubicBezTo>
                        <a:pt x="203" y="340"/>
                        <a:pt x="202" y="337"/>
                        <a:pt x="203" y="334"/>
                      </a:cubicBezTo>
                      <a:cubicBezTo>
                        <a:pt x="203" y="323"/>
                        <a:pt x="204" y="312"/>
                        <a:pt x="204" y="300"/>
                      </a:cubicBezTo>
                      <a:cubicBezTo>
                        <a:pt x="204" y="297"/>
                        <a:pt x="205" y="293"/>
                        <a:pt x="205" y="290"/>
                      </a:cubicBezTo>
                      <a:cubicBezTo>
                        <a:pt x="205" y="276"/>
                        <a:pt x="205" y="263"/>
                        <a:pt x="205" y="249"/>
                      </a:cubicBezTo>
                      <a:cubicBezTo>
                        <a:pt x="205" y="238"/>
                        <a:pt x="203" y="228"/>
                        <a:pt x="203" y="217"/>
                      </a:cubicBezTo>
                      <a:cubicBezTo>
                        <a:pt x="203" y="204"/>
                        <a:pt x="203" y="192"/>
                        <a:pt x="203" y="179"/>
                      </a:cubicBezTo>
                      <a:cubicBezTo>
                        <a:pt x="203" y="170"/>
                        <a:pt x="204" y="161"/>
                        <a:pt x="204" y="151"/>
                      </a:cubicBezTo>
                      <a:cubicBezTo>
                        <a:pt x="203" y="142"/>
                        <a:pt x="204" y="133"/>
                        <a:pt x="203" y="124"/>
                      </a:cubicBezTo>
                      <a:cubicBezTo>
                        <a:pt x="202" y="116"/>
                        <a:pt x="204" y="107"/>
                        <a:pt x="202" y="98"/>
                      </a:cubicBezTo>
                      <a:cubicBezTo>
                        <a:pt x="202" y="93"/>
                        <a:pt x="202" y="88"/>
                        <a:pt x="202" y="84"/>
                      </a:cubicBezTo>
                      <a:cubicBezTo>
                        <a:pt x="203" y="69"/>
                        <a:pt x="204" y="54"/>
                        <a:pt x="205" y="39"/>
                      </a:cubicBezTo>
                      <a:cubicBezTo>
                        <a:pt x="205" y="35"/>
                        <a:pt x="205" y="30"/>
                        <a:pt x="205" y="25"/>
                      </a:cubicBezTo>
                      <a:cubicBezTo>
                        <a:pt x="196" y="25"/>
                        <a:pt x="187" y="25"/>
                        <a:pt x="179" y="25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993" name="Freeform 20"/>
                <p:cNvSpPr>
                  <a:spLocks noEditPoints="1"/>
                </p:cNvSpPr>
                <p:nvPr/>
              </p:nvSpPr>
              <p:spPr bwMode="auto">
                <a:xfrm>
                  <a:off x="769938" y="2490788"/>
                  <a:ext cx="1012825" cy="1081088"/>
                </a:xfrm>
                <a:custGeom>
                  <a:avLst/>
                  <a:gdLst>
                    <a:gd name="T0" fmla="*/ 325 w 347"/>
                    <a:gd name="T1" fmla="*/ 365 h 370"/>
                    <a:gd name="T2" fmla="*/ 256 w 347"/>
                    <a:gd name="T3" fmla="*/ 368 h 370"/>
                    <a:gd name="T4" fmla="*/ 170 w 347"/>
                    <a:gd name="T5" fmla="*/ 368 h 370"/>
                    <a:gd name="T6" fmla="*/ 66 w 347"/>
                    <a:gd name="T7" fmla="*/ 369 h 370"/>
                    <a:gd name="T8" fmla="*/ 13 w 347"/>
                    <a:gd name="T9" fmla="*/ 362 h 370"/>
                    <a:gd name="T10" fmla="*/ 10 w 347"/>
                    <a:gd name="T11" fmla="*/ 209 h 370"/>
                    <a:gd name="T12" fmla="*/ 8 w 347"/>
                    <a:gd name="T13" fmla="*/ 150 h 370"/>
                    <a:gd name="T14" fmla="*/ 8 w 347"/>
                    <a:gd name="T15" fmla="*/ 86 h 370"/>
                    <a:gd name="T16" fmla="*/ 6 w 347"/>
                    <a:gd name="T17" fmla="*/ 10 h 370"/>
                    <a:gd name="T18" fmla="*/ 50 w 347"/>
                    <a:gd name="T19" fmla="*/ 10 h 370"/>
                    <a:gd name="T20" fmla="*/ 129 w 347"/>
                    <a:gd name="T21" fmla="*/ 11 h 370"/>
                    <a:gd name="T22" fmla="*/ 218 w 347"/>
                    <a:gd name="T23" fmla="*/ 12 h 370"/>
                    <a:gd name="T24" fmla="*/ 268 w 347"/>
                    <a:gd name="T25" fmla="*/ 13 h 370"/>
                    <a:gd name="T26" fmla="*/ 327 w 347"/>
                    <a:gd name="T27" fmla="*/ 10 h 370"/>
                    <a:gd name="T28" fmla="*/ 335 w 347"/>
                    <a:gd name="T29" fmla="*/ 100 h 370"/>
                    <a:gd name="T30" fmla="*/ 336 w 347"/>
                    <a:gd name="T31" fmla="*/ 169 h 370"/>
                    <a:gd name="T32" fmla="*/ 339 w 347"/>
                    <a:gd name="T33" fmla="*/ 306 h 370"/>
                    <a:gd name="T34" fmla="*/ 195 w 347"/>
                    <a:gd name="T35" fmla="*/ 163 h 370"/>
                    <a:gd name="T36" fmla="*/ 196 w 347"/>
                    <a:gd name="T37" fmla="*/ 235 h 370"/>
                    <a:gd name="T38" fmla="*/ 195 w 347"/>
                    <a:gd name="T39" fmla="*/ 339 h 370"/>
                    <a:gd name="T40" fmla="*/ 244 w 347"/>
                    <a:gd name="T41" fmla="*/ 356 h 370"/>
                    <a:gd name="T42" fmla="*/ 330 w 347"/>
                    <a:gd name="T43" fmla="*/ 351 h 370"/>
                    <a:gd name="T44" fmla="*/ 329 w 347"/>
                    <a:gd name="T45" fmla="*/ 294 h 370"/>
                    <a:gd name="T46" fmla="*/ 326 w 347"/>
                    <a:gd name="T47" fmla="*/ 130 h 370"/>
                    <a:gd name="T48" fmla="*/ 323 w 347"/>
                    <a:gd name="T49" fmla="*/ 23 h 370"/>
                    <a:gd name="T50" fmla="*/ 243 w 347"/>
                    <a:gd name="T51" fmla="*/ 22 h 370"/>
                    <a:gd name="T52" fmla="*/ 192 w 347"/>
                    <a:gd name="T53" fmla="*/ 58 h 370"/>
                    <a:gd name="T54" fmla="*/ 193 w 347"/>
                    <a:gd name="T55" fmla="*/ 116 h 370"/>
                    <a:gd name="T56" fmla="*/ 192 w 347"/>
                    <a:gd name="T57" fmla="*/ 159 h 370"/>
                    <a:gd name="T58" fmla="*/ 152 w 347"/>
                    <a:gd name="T59" fmla="*/ 305 h 370"/>
                    <a:gd name="T60" fmla="*/ 150 w 347"/>
                    <a:gd name="T61" fmla="*/ 206 h 370"/>
                    <a:gd name="T62" fmla="*/ 149 w 347"/>
                    <a:gd name="T63" fmla="*/ 146 h 370"/>
                    <a:gd name="T64" fmla="*/ 148 w 347"/>
                    <a:gd name="T65" fmla="*/ 71 h 370"/>
                    <a:gd name="T66" fmla="*/ 141 w 347"/>
                    <a:gd name="T67" fmla="*/ 23 h 370"/>
                    <a:gd name="T68" fmla="*/ 62 w 347"/>
                    <a:gd name="T69" fmla="*/ 23 h 370"/>
                    <a:gd name="T70" fmla="*/ 15 w 347"/>
                    <a:gd name="T71" fmla="*/ 25 h 370"/>
                    <a:gd name="T72" fmla="*/ 18 w 347"/>
                    <a:gd name="T73" fmla="*/ 161 h 370"/>
                    <a:gd name="T74" fmla="*/ 22 w 347"/>
                    <a:gd name="T75" fmla="*/ 283 h 370"/>
                    <a:gd name="T76" fmla="*/ 25 w 347"/>
                    <a:gd name="T77" fmla="*/ 354 h 370"/>
                    <a:gd name="T78" fmla="*/ 128 w 347"/>
                    <a:gd name="T79" fmla="*/ 356 h 370"/>
                    <a:gd name="T80" fmla="*/ 181 w 347"/>
                    <a:gd name="T81" fmla="*/ 352 h 370"/>
                    <a:gd name="T82" fmla="*/ 184 w 347"/>
                    <a:gd name="T83" fmla="*/ 223 h 370"/>
                    <a:gd name="T84" fmla="*/ 184 w 347"/>
                    <a:gd name="T85" fmla="*/ 171 h 370"/>
                    <a:gd name="T86" fmla="*/ 183 w 347"/>
                    <a:gd name="T87" fmla="*/ 105 h 370"/>
                    <a:gd name="T88" fmla="*/ 175 w 347"/>
                    <a:gd name="T89" fmla="*/ 23 h 370"/>
                    <a:gd name="T90" fmla="*/ 157 w 347"/>
                    <a:gd name="T91" fmla="*/ 56 h 370"/>
                    <a:gd name="T92" fmla="*/ 159 w 347"/>
                    <a:gd name="T93" fmla="*/ 110 h 370"/>
                    <a:gd name="T94" fmla="*/ 160 w 347"/>
                    <a:gd name="T95" fmla="*/ 154 h 370"/>
                    <a:gd name="T96" fmla="*/ 162 w 347"/>
                    <a:gd name="T97" fmla="*/ 214 h 370"/>
                    <a:gd name="T98" fmla="*/ 165 w 347"/>
                    <a:gd name="T99" fmla="*/ 336 h 3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</a:cxnLst>
                  <a:rect l="0" t="0" r="r" b="b"/>
                  <a:pathLst>
                    <a:path w="347" h="370">
                      <a:moveTo>
                        <a:pt x="340" y="353"/>
                      </a:moveTo>
                      <a:cubicBezTo>
                        <a:pt x="343" y="354"/>
                        <a:pt x="345" y="355"/>
                        <a:pt x="346" y="358"/>
                      </a:cubicBezTo>
                      <a:cubicBezTo>
                        <a:pt x="347" y="363"/>
                        <a:pt x="345" y="365"/>
                        <a:pt x="341" y="365"/>
                      </a:cubicBezTo>
                      <a:cubicBezTo>
                        <a:pt x="335" y="365"/>
                        <a:pt x="329" y="364"/>
                        <a:pt x="325" y="365"/>
                      </a:cubicBezTo>
                      <a:cubicBezTo>
                        <a:pt x="317" y="368"/>
                        <a:pt x="310" y="364"/>
                        <a:pt x="302" y="366"/>
                      </a:cubicBezTo>
                      <a:cubicBezTo>
                        <a:pt x="298" y="368"/>
                        <a:pt x="293" y="366"/>
                        <a:pt x="288" y="366"/>
                      </a:cubicBezTo>
                      <a:cubicBezTo>
                        <a:pt x="287" y="366"/>
                        <a:pt x="286" y="366"/>
                        <a:pt x="286" y="366"/>
                      </a:cubicBezTo>
                      <a:cubicBezTo>
                        <a:pt x="276" y="369"/>
                        <a:pt x="266" y="366"/>
                        <a:pt x="256" y="368"/>
                      </a:cubicBezTo>
                      <a:cubicBezTo>
                        <a:pt x="249" y="369"/>
                        <a:pt x="242" y="368"/>
                        <a:pt x="235" y="367"/>
                      </a:cubicBezTo>
                      <a:cubicBezTo>
                        <a:pt x="232" y="367"/>
                        <a:pt x="229" y="368"/>
                        <a:pt x="227" y="368"/>
                      </a:cubicBezTo>
                      <a:cubicBezTo>
                        <a:pt x="219" y="368"/>
                        <a:pt x="211" y="367"/>
                        <a:pt x="203" y="367"/>
                      </a:cubicBezTo>
                      <a:cubicBezTo>
                        <a:pt x="192" y="367"/>
                        <a:pt x="181" y="368"/>
                        <a:pt x="170" y="368"/>
                      </a:cubicBezTo>
                      <a:cubicBezTo>
                        <a:pt x="154" y="368"/>
                        <a:pt x="138" y="368"/>
                        <a:pt x="123" y="369"/>
                      </a:cubicBezTo>
                      <a:cubicBezTo>
                        <a:pt x="115" y="369"/>
                        <a:pt x="108" y="369"/>
                        <a:pt x="101" y="369"/>
                      </a:cubicBezTo>
                      <a:cubicBezTo>
                        <a:pt x="95" y="369"/>
                        <a:pt x="89" y="369"/>
                        <a:pt x="84" y="368"/>
                      </a:cubicBezTo>
                      <a:cubicBezTo>
                        <a:pt x="78" y="368"/>
                        <a:pt x="72" y="369"/>
                        <a:pt x="66" y="369"/>
                      </a:cubicBezTo>
                      <a:cubicBezTo>
                        <a:pt x="60" y="369"/>
                        <a:pt x="54" y="367"/>
                        <a:pt x="48" y="367"/>
                      </a:cubicBezTo>
                      <a:cubicBezTo>
                        <a:pt x="42" y="367"/>
                        <a:pt x="36" y="367"/>
                        <a:pt x="30" y="367"/>
                      </a:cubicBezTo>
                      <a:cubicBezTo>
                        <a:pt x="27" y="367"/>
                        <a:pt x="25" y="368"/>
                        <a:pt x="22" y="368"/>
                      </a:cubicBezTo>
                      <a:cubicBezTo>
                        <a:pt x="16" y="370"/>
                        <a:pt x="13" y="368"/>
                        <a:pt x="13" y="362"/>
                      </a:cubicBezTo>
                      <a:cubicBezTo>
                        <a:pt x="12" y="348"/>
                        <a:pt x="11" y="334"/>
                        <a:pt x="10" y="320"/>
                      </a:cubicBezTo>
                      <a:cubicBezTo>
                        <a:pt x="10" y="303"/>
                        <a:pt x="10" y="286"/>
                        <a:pt x="10" y="269"/>
                      </a:cubicBezTo>
                      <a:cubicBezTo>
                        <a:pt x="10" y="260"/>
                        <a:pt x="10" y="250"/>
                        <a:pt x="10" y="241"/>
                      </a:cubicBezTo>
                      <a:cubicBezTo>
                        <a:pt x="10" y="230"/>
                        <a:pt x="10" y="219"/>
                        <a:pt x="10" y="209"/>
                      </a:cubicBezTo>
                      <a:cubicBezTo>
                        <a:pt x="9" y="200"/>
                        <a:pt x="9" y="191"/>
                        <a:pt x="9" y="182"/>
                      </a:cubicBezTo>
                      <a:cubicBezTo>
                        <a:pt x="9" y="175"/>
                        <a:pt x="9" y="167"/>
                        <a:pt x="9" y="160"/>
                      </a:cubicBezTo>
                      <a:cubicBezTo>
                        <a:pt x="9" y="157"/>
                        <a:pt x="9" y="154"/>
                        <a:pt x="8" y="152"/>
                      </a:cubicBezTo>
                      <a:cubicBezTo>
                        <a:pt x="8" y="151"/>
                        <a:pt x="8" y="150"/>
                        <a:pt x="8" y="150"/>
                      </a:cubicBezTo>
                      <a:cubicBezTo>
                        <a:pt x="10" y="144"/>
                        <a:pt x="7" y="138"/>
                        <a:pt x="8" y="133"/>
                      </a:cubicBezTo>
                      <a:cubicBezTo>
                        <a:pt x="9" y="124"/>
                        <a:pt x="8" y="115"/>
                        <a:pt x="8" y="107"/>
                      </a:cubicBezTo>
                      <a:cubicBezTo>
                        <a:pt x="7" y="104"/>
                        <a:pt x="8" y="101"/>
                        <a:pt x="8" y="99"/>
                      </a:cubicBezTo>
                      <a:cubicBezTo>
                        <a:pt x="8" y="95"/>
                        <a:pt x="8" y="91"/>
                        <a:pt x="8" y="86"/>
                      </a:cubicBezTo>
                      <a:cubicBezTo>
                        <a:pt x="8" y="75"/>
                        <a:pt x="7" y="64"/>
                        <a:pt x="7" y="52"/>
                      </a:cubicBezTo>
                      <a:cubicBezTo>
                        <a:pt x="7" y="42"/>
                        <a:pt x="7" y="31"/>
                        <a:pt x="7" y="20"/>
                      </a:cubicBezTo>
                      <a:cubicBezTo>
                        <a:pt x="4" y="19"/>
                        <a:pt x="2" y="18"/>
                        <a:pt x="0" y="17"/>
                      </a:cubicBezTo>
                      <a:cubicBezTo>
                        <a:pt x="2" y="15"/>
                        <a:pt x="5" y="12"/>
                        <a:pt x="6" y="10"/>
                      </a:cubicBezTo>
                      <a:cubicBezTo>
                        <a:pt x="7" y="7"/>
                        <a:pt x="8" y="3"/>
                        <a:pt x="9" y="0"/>
                      </a:cubicBezTo>
                      <a:cubicBezTo>
                        <a:pt x="15" y="0"/>
                        <a:pt x="15" y="4"/>
                        <a:pt x="16" y="9"/>
                      </a:cubicBezTo>
                      <a:cubicBezTo>
                        <a:pt x="24" y="11"/>
                        <a:pt x="33" y="10"/>
                        <a:pt x="41" y="9"/>
                      </a:cubicBezTo>
                      <a:cubicBezTo>
                        <a:pt x="44" y="9"/>
                        <a:pt x="47" y="10"/>
                        <a:pt x="50" y="10"/>
                      </a:cubicBezTo>
                      <a:cubicBezTo>
                        <a:pt x="60" y="10"/>
                        <a:pt x="70" y="11"/>
                        <a:pt x="80" y="11"/>
                      </a:cubicBezTo>
                      <a:cubicBezTo>
                        <a:pt x="86" y="11"/>
                        <a:pt x="91" y="12"/>
                        <a:pt x="96" y="12"/>
                      </a:cubicBezTo>
                      <a:cubicBezTo>
                        <a:pt x="106" y="11"/>
                        <a:pt x="115" y="13"/>
                        <a:pt x="125" y="11"/>
                      </a:cubicBezTo>
                      <a:cubicBezTo>
                        <a:pt x="126" y="10"/>
                        <a:pt x="128" y="11"/>
                        <a:pt x="129" y="11"/>
                      </a:cubicBezTo>
                      <a:cubicBezTo>
                        <a:pt x="131" y="12"/>
                        <a:pt x="133" y="12"/>
                        <a:pt x="134" y="12"/>
                      </a:cubicBezTo>
                      <a:cubicBezTo>
                        <a:pt x="148" y="11"/>
                        <a:pt x="162" y="13"/>
                        <a:pt x="176" y="12"/>
                      </a:cubicBezTo>
                      <a:cubicBezTo>
                        <a:pt x="183" y="11"/>
                        <a:pt x="189" y="12"/>
                        <a:pt x="196" y="12"/>
                      </a:cubicBezTo>
                      <a:cubicBezTo>
                        <a:pt x="203" y="12"/>
                        <a:pt x="211" y="12"/>
                        <a:pt x="218" y="12"/>
                      </a:cubicBezTo>
                      <a:cubicBezTo>
                        <a:pt x="222" y="12"/>
                        <a:pt x="226" y="12"/>
                        <a:pt x="230" y="12"/>
                      </a:cubicBezTo>
                      <a:cubicBezTo>
                        <a:pt x="232" y="12"/>
                        <a:pt x="233" y="12"/>
                        <a:pt x="234" y="12"/>
                      </a:cubicBezTo>
                      <a:cubicBezTo>
                        <a:pt x="243" y="10"/>
                        <a:pt x="251" y="12"/>
                        <a:pt x="260" y="12"/>
                      </a:cubicBezTo>
                      <a:cubicBezTo>
                        <a:pt x="262" y="12"/>
                        <a:pt x="265" y="13"/>
                        <a:pt x="268" y="13"/>
                      </a:cubicBezTo>
                      <a:cubicBezTo>
                        <a:pt x="276" y="12"/>
                        <a:pt x="284" y="11"/>
                        <a:pt x="292" y="11"/>
                      </a:cubicBezTo>
                      <a:cubicBezTo>
                        <a:pt x="296" y="11"/>
                        <a:pt x="300" y="12"/>
                        <a:pt x="304" y="12"/>
                      </a:cubicBezTo>
                      <a:cubicBezTo>
                        <a:pt x="308" y="12"/>
                        <a:pt x="312" y="13"/>
                        <a:pt x="316" y="13"/>
                      </a:cubicBezTo>
                      <a:cubicBezTo>
                        <a:pt x="320" y="12"/>
                        <a:pt x="324" y="11"/>
                        <a:pt x="327" y="10"/>
                      </a:cubicBezTo>
                      <a:cubicBezTo>
                        <a:pt x="333" y="7"/>
                        <a:pt x="340" y="12"/>
                        <a:pt x="340" y="18"/>
                      </a:cubicBezTo>
                      <a:cubicBezTo>
                        <a:pt x="340" y="19"/>
                        <a:pt x="339" y="21"/>
                        <a:pt x="338" y="21"/>
                      </a:cubicBezTo>
                      <a:cubicBezTo>
                        <a:pt x="335" y="23"/>
                        <a:pt x="335" y="25"/>
                        <a:pt x="335" y="27"/>
                      </a:cubicBezTo>
                      <a:cubicBezTo>
                        <a:pt x="334" y="52"/>
                        <a:pt x="333" y="76"/>
                        <a:pt x="335" y="100"/>
                      </a:cubicBezTo>
                      <a:cubicBezTo>
                        <a:pt x="336" y="109"/>
                        <a:pt x="335" y="118"/>
                        <a:pt x="335" y="127"/>
                      </a:cubicBezTo>
                      <a:cubicBezTo>
                        <a:pt x="335" y="131"/>
                        <a:pt x="336" y="135"/>
                        <a:pt x="336" y="139"/>
                      </a:cubicBezTo>
                      <a:cubicBezTo>
                        <a:pt x="337" y="142"/>
                        <a:pt x="336" y="146"/>
                        <a:pt x="336" y="150"/>
                      </a:cubicBezTo>
                      <a:cubicBezTo>
                        <a:pt x="336" y="156"/>
                        <a:pt x="335" y="162"/>
                        <a:pt x="336" y="169"/>
                      </a:cubicBezTo>
                      <a:cubicBezTo>
                        <a:pt x="337" y="182"/>
                        <a:pt x="336" y="195"/>
                        <a:pt x="337" y="207"/>
                      </a:cubicBezTo>
                      <a:cubicBezTo>
                        <a:pt x="338" y="217"/>
                        <a:pt x="338" y="226"/>
                        <a:pt x="338" y="235"/>
                      </a:cubicBezTo>
                      <a:cubicBezTo>
                        <a:pt x="339" y="247"/>
                        <a:pt x="339" y="260"/>
                        <a:pt x="339" y="272"/>
                      </a:cubicBezTo>
                      <a:cubicBezTo>
                        <a:pt x="338" y="283"/>
                        <a:pt x="339" y="295"/>
                        <a:pt x="339" y="306"/>
                      </a:cubicBezTo>
                      <a:cubicBezTo>
                        <a:pt x="340" y="315"/>
                        <a:pt x="339" y="324"/>
                        <a:pt x="339" y="334"/>
                      </a:cubicBezTo>
                      <a:cubicBezTo>
                        <a:pt x="339" y="340"/>
                        <a:pt x="337" y="347"/>
                        <a:pt x="340" y="353"/>
                      </a:cubicBezTo>
                      <a:close/>
                      <a:moveTo>
                        <a:pt x="192" y="159"/>
                      </a:moveTo>
                      <a:cubicBezTo>
                        <a:pt x="193" y="161"/>
                        <a:pt x="194" y="162"/>
                        <a:pt x="195" y="163"/>
                      </a:cubicBezTo>
                      <a:cubicBezTo>
                        <a:pt x="195" y="169"/>
                        <a:pt x="196" y="175"/>
                        <a:pt x="196" y="182"/>
                      </a:cubicBezTo>
                      <a:cubicBezTo>
                        <a:pt x="196" y="187"/>
                        <a:pt x="196" y="193"/>
                        <a:pt x="196" y="198"/>
                      </a:cubicBezTo>
                      <a:cubicBezTo>
                        <a:pt x="196" y="204"/>
                        <a:pt x="194" y="209"/>
                        <a:pt x="196" y="215"/>
                      </a:cubicBezTo>
                      <a:cubicBezTo>
                        <a:pt x="197" y="221"/>
                        <a:pt x="196" y="228"/>
                        <a:pt x="196" y="235"/>
                      </a:cubicBezTo>
                      <a:cubicBezTo>
                        <a:pt x="196" y="240"/>
                        <a:pt x="194" y="244"/>
                        <a:pt x="196" y="248"/>
                      </a:cubicBezTo>
                      <a:cubicBezTo>
                        <a:pt x="198" y="255"/>
                        <a:pt x="197" y="262"/>
                        <a:pt x="197" y="269"/>
                      </a:cubicBezTo>
                      <a:cubicBezTo>
                        <a:pt x="198" y="279"/>
                        <a:pt x="197" y="288"/>
                        <a:pt x="196" y="298"/>
                      </a:cubicBezTo>
                      <a:cubicBezTo>
                        <a:pt x="196" y="312"/>
                        <a:pt x="195" y="325"/>
                        <a:pt x="195" y="339"/>
                      </a:cubicBezTo>
                      <a:cubicBezTo>
                        <a:pt x="195" y="344"/>
                        <a:pt x="195" y="349"/>
                        <a:pt x="195" y="355"/>
                      </a:cubicBezTo>
                      <a:cubicBezTo>
                        <a:pt x="197" y="355"/>
                        <a:pt x="199" y="355"/>
                        <a:pt x="200" y="355"/>
                      </a:cubicBezTo>
                      <a:cubicBezTo>
                        <a:pt x="206" y="355"/>
                        <a:pt x="212" y="354"/>
                        <a:pt x="218" y="355"/>
                      </a:cubicBezTo>
                      <a:cubicBezTo>
                        <a:pt x="227" y="357"/>
                        <a:pt x="235" y="357"/>
                        <a:pt x="244" y="356"/>
                      </a:cubicBezTo>
                      <a:cubicBezTo>
                        <a:pt x="258" y="356"/>
                        <a:pt x="272" y="356"/>
                        <a:pt x="286" y="355"/>
                      </a:cubicBezTo>
                      <a:cubicBezTo>
                        <a:pt x="295" y="355"/>
                        <a:pt x="304" y="357"/>
                        <a:pt x="314" y="355"/>
                      </a:cubicBezTo>
                      <a:cubicBezTo>
                        <a:pt x="318" y="355"/>
                        <a:pt x="322" y="355"/>
                        <a:pt x="326" y="356"/>
                      </a:cubicBezTo>
                      <a:cubicBezTo>
                        <a:pt x="330" y="356"/>
                        <a:pt x="330" y="355"/>
                        <a:pt x="330" y="351"/>
                      </a:cubicBezTo>
                      <a:cubicBezTo>
                        <a:pt x="330" y="349"/>
                        <a:pt x="330" y="346"/>
                        <a:pt x="330" y="344"/>
                      </a:cubicBezTo>
                      <a:cubicBezTo>
                        <a:pt x="329" y="336"/>
                        <a:pt x="334" y="327"/>
                        <a:pt x="329" y="319"/>
                      </a:cubicBezTo>
                      <a:cubicBezTo>
                        <a:pt x="329" y="319"/>
                        <a:pt x="329" y="318"/>
                        <a:pt x="329" y="318"/>
                      </a:cubicBezTo>
                      <a:cubicBezTo>
                        <a:pt x="329" y="310"/>
                        <a:pt x="329" y="302"/>
                        <a:pt x="329" y="294"/>
                      </a:cubicBezTo>
                      <a:cubicBezTo>
                        <a:pt x="329" y="288"/>
                        <a:pt x="329" y="282"/>
                        <a:pt x="329" y="276"/>
                      </a:cubicBezTo>
                      <a:cubicBezTo>
                        <a:pt x="328" y="263"/>
                        <a:pt x="328" y="250"/>
                        <a:pt x="328" y="236"/>
                      </a:cubicBezTo>
                      <a:cubicBezTo>
                        <a:pt x="328" y="224"/>
                        <a:pt x="327" y="212"/>
                        <a:pt x="327" y="199"/>
                      </a:cubicBezTo>
                      <a:cubicBezTo>
                        <a:pt x="326" y="176"/>
                        <a:pt x="327" y="153"/>
                        <a:pt x="326" y="130"/>
                      </a:cubicBezTo>
                      <a:cubicBezTo>
                        <a:pt x="326" y="120"/>
                        <a:pt x="325" y="110"/>
                        <a:pt x="326" y="100"/>
                      </a:cubicBezTo>
                      <a:cubicBezTo>
                        <a:pt x="326" y="90"/>
                        <a:pt x="325" y="79"/>
                        <a:pt x="325" y="69"/>
                      </a:cubicBezTo>
                      <a:cubicBezTo>
                        <a:pt x="326" y="59"/>
                        <a:pt x="326" y="49"/>
                        <a:pt x="325" y="39"/>
                      </a:cubicBezTo>
                      <a:cubicBezTo>
                        <a:pt x="325" y="34"/>
                        <a:pt x="325" y="28"/>
                        <a:pt x="323" y="23"/>
                      </a:cubicBezTo>
                      <a:cubicBezTo>
                        <a:pt x="322" y="23"/>
                        <a:pt x="321" y="23"/>
                        <a:pt x="320" y="23"/>
                      </a:cubicBezTo>
                      <a:cubicBezTo>
                        <a:pt x="310" y="23"/>
                        <a:pt x="301" y="23"/>
                        <a:pt x="291" y="23"/>
                      </a:cubicBezTo>
                      <a:cubicBezTo>
                        <a:pt x="286" y="23"/>
                        <a:pt x="280" y="23"/>
                        <a:pt x="274" y="23"/>
                      </a:cubicBezTo>
                      <a:cubicBezTo>
                        <a:pt x="264" y="23"/>
                        <a:pt x="253" y="23"/>
                        <a:pt x="243" y="22"/>
                      </a:cubicBezTo>
                      <a:cubicBezTo>
                        <a:pt x="233" y="22"/>
                        <a:pt x="222" y="22"/>
                        <a:pt x="211" y="23"/>
                      </a:cubicBezTo>
                      <a:cubicBezTo>
                        <a:pt x="205" y="23"/>
                        <a:pt x="198" y="24"/>
                        <a:pt x="191" y="24"/>
                      </a:cubicBezTo>
                      <a:cubicBezTo>
                        <a:pt x="191" y="26"/>
                        <a:pt x="190" y="27"/>
                        <a:pt x="191" y="28"/>
                      </a:cubicBezTo>
                      <a:cubicBezTo>
                        <a:pt x="191" y="38"/>
                        <a:pt x="193" y="48"/>
                        <a:pt x="192" y="58"/>
                      </a:cubicBezTo>
                      <a:cubicBezTo>
                        <a:pt x="191" y="65"/>
                        <a:pt x="192" y="71"/>
                        <a:pt x="192" y="78"/>
                      </a:cubicBezTo>
                      <a:cubicBezTo>
                        <a:pt x="191" y="85"/>
                        <a:pt x="190" y="91"/>
                        <a:pt x="192" y="98"/>
                      </a:cubicBezTo>
                      <a:cubicBezTo>
                        <a:pt x="193" y="100"/>
                        <a:pt x="192" y="104"/>
                        <a:pt x="193" y="106"/>
                      </a:cubicBezTo>
                      <a:cubicBezTo>
                        <a:pt x="194" y="109"/>
                        <a:pt x="195" y="113"/>
                        <a:pt x="193" y="116"/>
                      </a:cubicBezTo>
                      <a:cubicBezTo>
                        <a:pt x="191" y="120"/>
                        <a:pt x="194" y="123"/>
                        <a:pt x="194" y="127"/>
                      </a:cubicBezTo>
                      <a:cubicBezTo>
                        <a:pt x="193" y="132"/>
                        <a:pt x="193" y="137"/>
                        <a:pt x="193" y="142"/>
                      </a:cubicBezTo>
                      <a:cubicBezTo>
                        <a:pt x="193" y="143"/>
                        <a:pt x="193" y="144"/>
                        <a:pt x="194" y="144"/>
                      </a:cubicBezTo>
                      <a:cubicBezTo>
                        <a:pt x="196" y="149"/>
                        <a:pt x="196" y="154"/>
                        <a:pt x="192" y="159"/>
                      </a:cubicBezTo>
                      <a:close/>
                      <a:moveTo>
                        <a:pt x="152" y="355"/>
                      </a:moveTo>
                      <a:cubicBezTo>
                        <a:pt x="152" y="354"/>
                        <a:pt x="152" y="353"/>
                        <a:pt x="152" y="352"/>
                      </a:cubicBezTo>
                      <a:cubicBezTo>
                        <a:pt x="152" y="341"/>
                        <a:pt x="152" y="330"/>
                        <a:pt x="152" y="319"/>
                      </a:cubicBezTo>
                      <a:cubicBezTo>
                        <a:pt x="152" y="314"/>
                        <a:pt x="152" y="310"/>
                        <a:pt x="152" y="305"/>
                      </a:cubicBezTo>
                      <a:cubicBezTo>
                        <a:pt x="152" y="300"/>
                        <a:pt x="151" y="296"/>
                        <a:pt x="151" y="291"/>
                      </a:cubicBezTo>
                      <a:cubicBezTo>
                        <a:pt x="151" y="289"/>
                        <a:pt x="152" y="286"/>
                        <a:pt x="151" y="284"/>
                      </a:cubicBezTo>
                      <a:cubicBezTo>
                        <a:pt x="149" y="276"/>
                        <a:pt x="151" y="269"/>
                        <a:pt x="151" y="261"/>
                      </a:cubicBezTo>
                      <a:cubicBezTo>
                        <a:pt x="150" y="242"/>
                        <a:pt x="151" y="224"/>
                        <a:pt x="150" y="206"/>
                      </a:cubicBezTo>
                      <a:cubicBezTo>
                        <a:pt x="150" y="202"/>
                        <a:pt x="151" y="197"/>
                        <a:pt x="151" y="193"/>
                      </a:cubicBezTo>
                      <a:cubicBezTo>
                        <a:pt x="150" y="187"/>
                        <a:pt x="150" y="180"/>
                        <a:pt x="150" y="173"/>
                      </a:cubicBezTo>
                      <a:cubicBezTo>
                        <a:pt x="149" y="169"/>
                        <a:pt x="150" y="165"/>
                        <a:pt x="150" y="160"/>
                      </a:cubicBezTo>
                      <a:cubicBezTo>
                        <a:pt x="150" y="156"/>
                        <a:pt x="149" y="151"/>
                        <a:pt x="149" y="146"/>
                      </a:cubicBezTo>
                      <a:cubicBezTo>
                        <a:pt x="149" y="143"/>
                        <a:pt x="150" y="139"/>
                        <a:pt x="150" y="136"/>
                      </a:cubicBezTo>
                      <a:cubicBezTo>
                        <a:pt x="149" y="128"/>
                        <a:pt x="149" y="120"/>
                        <a:pt x="149" y="112"/>
                      </a:cubicBezTo>
                      <a:cubicBezTo>
                        <a:pt x="149" y="105"/>
                        <a:pt x="149" y="98"/>
                        <a:pt x="149" y="91"/>
                      </a:cubicBezTo>
                      <a:cubicBezTo>
                        <a:pt x="149" y="85"/>
                        <a:pt x="148" y="78"/>
                        <a:pt x="148" y="71"/>
                      </a:cubicBezTo>
                      <a:cubicBezTo>
                        <a:pt x="147" y="62"/>
                        <a:pt x="148" y="53"/>
                        <a:pt x="148" y="44"/>
                      </a:cubicBezTo>
                      <a:cubicBezTo>
                        <a:pt x="148" y="43"/>
                        <a:pt x="148" y="41"/>
                        <a:pt x="147" y="40"/>
                      </a:cubicBezTo>
                      <a:cubicBezTo>
                        <a:pt x="147" y="37"/>
                        <a:pt x="147" y="34"/>
                        <a:pt x="147" y="30"/>
                      </a:cubicBezTo>
                      <a:cubicBezTo>
                        <a:pt x="147" y="26"/>
                        <a:pt x="145" y="23"/>
                        <a:pt x="141" y="23"/>
                      </a:cubicBezTo>
                      <a:cubicBezTo>
                        <a:pt x="138" y="23"/>
                        <a:pt x="136" y="23"/>
                        <a:pt x="134" y="23"/>
                      </a:cubicBezTo>
                      <a:cubicBezTo>
                        <a:pt x="122" y="23"/>
                        <a:pt x="111" y="23"/>
                        <a:pt x="99" y="22"/>
                      </a:cubicBezTo>
                      <a:cubicBezTo>
                        <a:pt x="91" y="22"/>
                        <a:pt x="83" y="22"/>
                        <a:pt x="76" y="22"/>
                      </a:cubicBezTo>
                      <a:cubicBezTo>
                        <a:pt x="71" y="22"/>
                        <a:pt x="66" y="23"/>
                        <a:pt x="62" y="23"/>
                      </a:cubicBezTo>
                      <a:cubicBezTo>
                        <a:pt x="57" y="23"/>
                        <a:pt x="52" y="23"/>
                        <a:pt x="47" y="22"/>
                      </a:cubicBezTo>
                      <a:cubicBezTo>
                        <a:pt x="44" y="22"/>
                        <a:pt x="41" y="20"/>
                        <a:pt x="38" y="20"/>
                      </a:cubicBezTo>
                      <a:cubicBezTo>
                        <a:pt x="31" y="20"/>
                        <a:pt x="23" y="20"/>
                        <a:pt x="16" y="21"/>
                      </a:cubicBezTo>
                      <a:cubicBezTo>
                        <a:pt x="16" y="22"/>
                        <a:pt x="15" y="24"/>
                        <a:pt x="15" y="25"/>
                      </a:cubicBezTo>
                      <a:cubicBezTo>
                        <a:pt x="16" y="39"/>
                        <a:pt x="16" y="53"/>
                        <a:pt x="17" y="67"/>
                      </a:cubicBezTo>
                      <a:cubicBezTo>
                        <a:pt x="17" y="71"/>
                        <a:pt x="17" y="75"/>
                        <a:pt x="17" y="80"/>
                      </a:cubicBezTo>
                      <a:cubicBezTo>
                        <a:pt x="17" y="90"/>
                        <a:pt x="18" y="101"/>
                        <a:pt x="18" y="112"/>
                      </a:cubicBezTo>
                      <a:cubicBezTo>
                        <a:pt x="18" y="128"/>
                        <a:pt x="18" y="144"/>
                        <a:pt x="18" y="161"/>
                      </a:cubicBezTo>
                      <a:cubicBezTo>
                        <a:pt x="18" y="169"/>
                        <a:pt x="20" y="177"/>
                        <a:pt x="20" y="185"/>
                      </a:cubicBezTo>
                      <a:cubicBezTo>
                        <a:pt x="20" y="196"/>
                        <a:pt x="20" y="206"/>
                        <a:pt x="20" y="216"/>
                      </a:cubicBezTo>
                      <a:cubicBezTo>
                        <a:pt x="20" y="230"/>
                        <a:pt x="21" y="244"/>
                        <a:pt x="20" y="257"/>
                      </a:cubicBezTo>
                      <a:cubicBezTo>
                        <a:pt x="19" y="266"/>
                        <a:pt x="20" y="275"/>
                        <a:pt x="22" y="283"/>
                      </a:cubicBezTo>
                      <a:cubicBezTo>
                        <a:pt x="22" y="284"/>
                        <a:pt x="23" y="286"/>
                        <a:pt x="23" y="287"/>
                      </a:cubicBezTo>
                      <a:cubicBezTo>
                        <a:pt x="23" y="301"/>
                        <a:pt x="23" y="316"/>
                        <a:pt x="24" y="330"/>
                      </a:cubicBezTo>
                      <a:cubicBezTo>
                        <a:pt x="24" y="337"/>
                        <a:pt x="25" y="343"/>
                        <a:pt x="23" y="350"/>
                      </a:cubicBezTo>
                      <a:cubicBezTo>
                        <a:pt x="23" y="351"/>
                        <a:pt x="24" y="353"/>
                        <a:pt x="25" y="354"/>
                      </a:cubicBezTo>
                      <a:cubicBezTo>
                        <a:pt x="28" y="354"/>
                        <a:pt x="32" y="354"/>
                        <a:pt x="35" y="354"/>
                      </a:cubicBezTo>
                      <a:cubicBezTo>
                        <a:pt x="49" y="354"/>
                        <a:pt x="63" y="355"/>
                        <a:pt x="77" y="355"/>
                      </a:cubicBezTo>
                      <a:cubicBezTo>
                        <a:pt x="83" y="355"/>
                        <a:pt x="89" y="355"/>
                        <a:pt x="96" y="355"/>
                      </a:cubicBezTo>
                      <a:cubicBezTo>
                        <a:pt x="106" y="355"/>
                        <a:pt x="117" y="356"/>
                        <a:pt x="128" y="356"/>
                      </a:cubicBezTo>
                      <a:cubicBezTo>
                        <a:pt x="130" y="356"/>
                        <a:pt x="132" y="355"/>
                        <a:pt x="134" y="355"/>
                      </a:cubicBezTo>
                      <a:cubicBezTo>
                        <a:pt x="140" y="355"/>
                        <a:pt x="146" y="355"/>
                        <a:pt x="152" y="355"/>
                      </a:cubicBezTo>
                      <a:close/>
                      <a:moveTo>
                        <a:pt x="181" y="356"/>
                      </a:moveTo>
                      <a:cubicBezTo>
                        <a:pt x="181" y="354"/>
                        <a:pt x="181" y="353"/>
                        <a:pt x="181" y="352"/>
                      </a:cubicBezTo>
                      <a:cubicBezTo>
                        <a:pt x="181" y="336"/>
                        <a:pt x="182" y="320"/>
                        <a:pt x="183" y="304"/>
                      </a:cubicBezTo>
                      <a:cubicBezTo>
                        <a:pt x="184" y="297"/>
                        <a:pt x="185" y="290"/>
                        <a:pt x="185" y="283"/>
                      </a:cubicBezTo>
                      <a:cubicBezTo>
                        <a:pt x="185" y="275"/>
                        <a:pt x="184" y="266"/>
                        <a:pt x="184" y="257"/>
                      </a:cubicBezTo>
                      <a:cubicBezTo>
                        <a:pt x="184" y="246"/>
                        <a:pt x="184" y="234"/>
                        <a:pt x="184" y="223"/>
                      </a:cubicBezTo>
                      <a:cubicBezTo>
                        <a:pt x="184" y="217"/>
                        <a:pt x="183" y="211"/>
                        <a:pt x="184" y="206"/>
                      </a:cubicBezTo>
                      <a:cubicBezTo>
                        <a:pt x="185" y="201"/>
                        <a:pt x="184" y="197"/>
                        <a:pt x="184" y="193"/>
                      </a:cubicBezTo>
                      <a:cubicBezTo>
                        <a:pt x="184" y="190"/>
                        <a:pt x="183" y="188"/>
                        <a:pt x="183" y="186"/>
                      </a:cubicBezTo>
                      <a:cubicBezTo>
                        <a:pt x="183" y="181"/>
                        <a:pt x="184" y="176"/>
                        <a:pt x="184" y="171"/>
                      </a:cubicBezTo>
                      <a:cubicBezTo>
                        <a:pt x="183" y="161"/>
                        <a:pt x="183" y="152"/>
                        <a:pt x="183" y="142"/>
                      </a:cubicBezTo>
                      <a:cubicBezTo>
                        <a:pt x="183" y="138"/>
                        <a:pt x="183" y="134"/>
                        <a:pt x="183" y="130"/>
                      </a:cubicBezTo>
                      <a:cubicBezTo>
                        <a:pt x="183" y="122"/>
                        <a:pt x="179" y="114"/>
                        <a:pt x="183" y="107"/>
                      </a:cubicBezTo>
                      <a:cubicBezTo>
                        <a:pt x="183" y="106"/>
                        <a:pt x="183" y="106"/>
                        <a:pt x="183" y="105"/>
                      </a:cubicBezTo>
                      <a:cubicBezTo>
                        <a:pt x="180" y="90"/>
                        <a:pt x="181" y="74"/>
                        <a:pt x="181" y="59"/>
                      </a:cubicBezTo>
                      <a:cubicBezTo>
                        <a:pt x="181" y="49"/>
                        <a:pt x="179" y="39"/>
                        <a:pt x="182" y="30"/>
                      </a:cubicBezTo>
                      <a:cubicBezTo>
                        <a:pt x="182" y="29"/>
                        <a:pt x="181" y="29"/>
                        <a:pt x="181" y="28"/>
                      </a:cubicBezTo>
                      <a:cubicBezTo>
                        <a:pt x="181" y="24"/>
                        <a:pt x="180" y="23"/>
                        <a:pt x="175" y="23"/>
                      </a:cubicBezTo>
                      <a:cubicBezTo>
                        <a:pt x="170" y="24"/>
                        <a:pt x="165" y="24"/>
                        <a:pt x="161" y="24"/>
                      </a:cubicBezTo>
                      <a:cubicBezTo>
                        <a:pt x="157" y="24"/>
                        <a:pt x="155" y="25"/>
                        <a:pt x="156" y="29"/>
                      </a:cubicBezTo>
                      <a:cubicBezTo>
                        <a:pt x="156" y="31"/>
                        <a:pt x="157" y="33"/>
                        <a:pt x="157" y="35"/>
                      </a:cubicBezTo>
                      <a:cubicBezTo>
                        <a:pt x="155" y="42"/>
                        <a:pt x="158" y="49"/>
                        <a:pt x="157" y="56"/>
                      </a:cubicBezTo>
                      <a:cubicBezTo>
                        <a:pt x="156" y="63"/>
                        <a:pt x="158" y="71"/>
                        <a:pt x="158" y="78"/>
                      </a:cubicBezTo>
                      <a:cubicBezTo>
                        <a:pt x="158" y="84"/>
                        <a:pt x="157" y="90"/>
                        <a:pt x="160" y="96"/>
                      </a:cubicBezTo>
                      <a:cubicBezTo>
                        <a:pt x="161" y="98"/>
                        <a:pt x="160" y="101"/>
                        <a:pt x="160" y="103"/>
                      </a:cubicBezTo>
                      <a:cubicBezTo>
                        <a:pt x="159" y="106"/>
                        <a:pt x="158" y="108"/>
                        <a:pt x="159" y="110"/>
                      </a:cubicBezTo>
                      <a:cubicBezTo>
                        <a:pt x="160" y="113"/>
                        <a:pt x="159" y="116"/>
                        <a:pt x="159" y="118"/>
                      </a:cubicBezTo>
                      <a:cubicBezTo>
                        <a:pt x="159" y="125"/>
                        <a:pt x="158" y="131"/>
                        <a:pt x="159" y="138"/>
                      </a:cubicBezTo>
                      <a:cubicBezTo>
                        <a:pt x="160" y="142"/>
                        <a:pt x="159" y="147"/>
                        <a:pt x="161" y="152"/>
                      </a:cubicBezTo>
                      <a:cubicBezTo>
                        <a:pt x="161" y="153"/>
                        <a:pt x="160" y="153"/>
                        <a:pt x="160" y="154"/>
                      </a:cubicBezTo>
                      <a:cubicBezTo>
                        <a:pt x="159" y="157"/>
                        <a:pt x="159" y="160"/>
                        <a:pt x="161" y="163"/>
                      </a:cubicBezTo>
                      <a:cubicBezTo>
                        <a:pt x="161" y="164"/>
                        <a:pt x="162" y="165"/>
                        <a:pt x="162" y="166"/>
                      </a:cubicBezTo>
                      <a:cubicBezTo>
                        <a:pt x="162" y="174"/>
                        <a:pt x="162" y="182"/>
                        <a:pt x="162" y="189"/>
                      </a:cubicBezTo>
                      <a:cubicBezTo>
                        <a:pt x="162" y="198"/>
                        <a:pt x="162" y="206"/>
                        <a:pt x="162" y="214"/>
                      </a:cubicBezTo>
                      <a:cubicBezTo>
                        <a:pt x="163" y="227"/>
                        <a:pt x="161" y="239"/>
                        <a:pt x="163" y="251"/>
                      </a:cubicBezTo>
                      <a:cubicBezTo>
                        <a:pt x="164" y="258"/>
                        <a:pt x="163" y="265"/>
                        <a:pt x="163" y="272"/>
                      </a:cubicBezTo>
                      <a:cubicBezTo>
                        <a:pt x="164" y="283"/>
                        <a:pt x="164" y="294"/>
                        <a:pt x="164" y="305"/>
                      </a:cubicBezTo>
                      <a:cubicBezTo>
                        <a:pt x="165" y="316"/>
                        <a:pt x="165" y="326"/>
                        <a:pt x="165" y="336"/>
                      </a:cubicBezTo>
                      <a:cubicBezTo>
                        <a:pt x="166" y="341"/>
                        <a:pt x="166" y="345"/>
                        <a:pt x="166" y="350"/>
                      </a:cubicBezTo>
                      <a:cubicBezTo>
                        <a:pt x="166" y="351"/>
                        <a:pt x="167" y="354"/>
                        <a:pt x="169" y="354"/>
                      </a:cubicBezTo>
                      <a:cubicBezTo>
                        <a:pt x="172" y="355"/>
                        <a:pt x="176" y="355"/>
                        <a:pt x="181" y="356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994" name="Freeform 21"/>
                <p:cNvSpPr>
                  <a:spLocks noEditPoints="1"/>
                </p:cNvSpPr>
                <p:nvPr/>
              </p:nvSpPr>
              <p:spPr bwMode="auto">
                <a:xfrm>
                  <a:off x="830263" y="3911601"/>
                  <a:ext cx="935038" cy="923925"/>
                </a:xfrm>
                <a:custGeom>
                  <a:avLst/>
                  <a:gdLst>
                    <a:gd name="T0" fmla="*/ 289 w 320"/>
                    <a:gd name="T1" fmla="*/ 311 h 316"/>
                    <a:gd name="T2" fmla="*/ 227 w 320"/>
                    <a:gd name="T3" fmla="*/ 312 h 316"/>
                    <a:gd name="T4" fmla="*/ 186 w 320"/>
                    <a:gd name="T5" fmla="*/ 313 h 316"/>
                    <a:gd name="T6" fmla="*/ 159 w 320"/>
                    <a:gd name="T7" fmla="*/ 313 h 316"/>
                    <a:gd name="T8" fmla="*/ 89 w 320"/>
                    <a:gd name="T9" fmla="*/ 314 h 316"/>
                    <a:gd name="T10" fmla="*/ 18 w 320"/>
                    <a:gd name="T11" fmla="*/ 312 h 316"/>
                    <a:gd name="T12" fmla="*/ 8 w 320"/>
                    <a:gd name="T13" fmla="*/ 264 h 316"/>
                    <a:gd name="T14" fmla="*/ 6 w 320"/>
                    <a:gd name="T15" fmla="*/ 192 h 316"/>
                    <a:gd name="T16" fmla="*/ 4 w 320"/>
                    <a:gd name="T17" fmla="*/ 95 h 316"/>
                    <a:gd name="T18" fmla="*/ 3 w 320"/>
                    <a:gd name="T19" fmla="*/ 7 h 316"/>
                    <a:gd name="T20" fmla="*/ 22 w 320"/>
                    <a:gd name="T21" fmla="*/ 12 h 316"/>
                    <a:gd name="T22" fmla="*/ 83 w 320"/>
                    <a:gd name="T23" fmla="*/ 10 h 316"/>
                    <a:gd name="T24" fmla="*/ 129 w 320"/>
                    <a:gd name="T25" fmla="*/ 8 h 316"/>
                    <a:gd name="T26" fmla="*/ 176 w 320"/>
                    <a:gd name="T27" fmla="*/ 6 h 316"/>
                    <a:gd name="T28" fmla="*/ 235 w 320"/>
                    <a:gd name="T29" fmla="*/ 7 h 316"/>
                    <a:gd name="T30" fmla="*/ 302 w 320"/>
                    <a:gd name="T31" fmla="*/ 8 h 316"/>
                    <a:gd name="T32" fmla="*/ 317 w 320"/>
                    <a:gd name="T33" fmla="*/ 28 h 316"/>
                    <a:gd name="T34" fmla="*/ 319 w 320"/>
                    <a:gd name="T35" fmla="*/ 124 h 316"/>
                    <a:gd name="T36" fmla="*/ 317 w 320"/>
                    <a:gd name="T37" fmla="*/ 185 h 316"/>
                    <a:gd name="T38" fmla="*/ 320 w 320"/>
                    <a:gd name="T39" fmla="*/ 281 h 316"/>
                    <a:gd name="T40" fmla="*/ 305 w 320"/>
                    <a:gd name="T41" fmla="*/ 309 h 316"/>
                    <a:gd name="T42" fmla="*/ 302 w 320"/>
                    <a:gd name="T43" fmla="*/ 21 h 316"/>
                    <a:gd name="T44" fmla="*/ 231 w 320"/>
                    <a:gd name="T45" fmla="*/ 20 h 316"/>
                    <a:gd name="T46" fmla="*/ 176 w 320"/>
                    <a:gd name="T47" fmla="*/ 26 h 316"/>
                    <a:gd name="T48" fmla="*/ 180 w 320"/>
                    <a:gd name="T49" fmla="*/ 74 h 316"/>
                    <a:gd name="T50" fmla="*/ 183 w 320"/>
                    <a:gd name="T51" fmla="*/ 154 h 316"/>
                    <a:gd name="T52" fmla="*/ 186 w 320"/>
                    <a:gd name="T53" fmla="*/ 253 h 316"/>
                    <a:gd name="T54" fmla="*/ 186 w 320"/>
                    <a:gd name="T55" fmla="*/ 297 h 316"/>
                    <a:gd name="T56" fmla="*/ 254 w 320"/>
                    <a:gd name="T57" fmla="*/ 297 h 316"/>
                    <a:gd name="T58" fmla="*/ 308 w 320"/>
                    <a:gd name="T59" fmla="*/ 296 h 316"/>
                    <a:gd name="T60" fmla="*/ 307 w 320"/>
                    <a:gd name="T61" fmla="*/ 236 h 316"/>
                    <a:gd name="T62" fmla="*/ 308 w 320"/>
                    <a:gd name="T63" fmla="*/ 177 h 316"/>
                    <a:gd name="T64" fmla="*/ 309 w 320"/>
                    <a:gd name="T65" fmla="*/ 111 h 316"/>
                    <a:gd name="T66" fmla="*/ 308 w 320"/>
                    <a:gd name="T67" fmla="*/ 26 h 316"/>
                    <a:gd name="T68" fmla="*/ 11 w 320"/>
                    <a:gd name="T69" fmla="*/ 31 h 316"/>
                    <a:gd name="T70" fmla="*/ 14 w 320"/>
                    <a:gd name="T71" fmla="*/ 126 h 316"/>
                    <a:gd name="T72" fmla="*/ 16 w 320"/>
                    <a:gd name="T73" fmla="*/ 238 h 316"/>
                    <a:gd name="T74" fmla="*/ 29 w 320"/>
                    <a:gd name="T75" fmla="*/ 298 h 316"/>
                    <a:gd name="T76" fmla="*/ 90 w 320"/>
                    <a:gd name="T77" fmla="*/ 300 h 316"/>
                    <a:gd name="T78" fmla="*/ 138 w 320"/>
                    <a:gd name="T79" fmla="*/ 291 h 316"/>
                    <a:gd name="T80" fmla="*/ 133 w 320"/>
                    <a:gd name="T81" fmla="*/ 195 h 316"/>
                    <a:gd name="T82" fmla="*/ 132 w 320"/>
                    <a:gd name="T83" fmla="*/ 114 h 316"/>
                    <a:gd name="T84" fmla="*/ 133 w 320"/>
                    <a:gd name="T85" fmla="*/ 35 h 316"/>
                    <a:gd name="T86" fmla="*/ 86 w 320"/>
                    <a:gd name="T87" fmla="*/ 24 h 316"/>
                    <a:gd name="T88" fmla="*/ 12 w 320"/>
                    <a:gd name="T89" fmla="*/ 25 h 316"/>
                    <a:gd name="T90" fmla="*/ 144 w 320"/>
                    <a:gd name="T91" fmla="*/ 50 h 316"/>
                    <a:gd name="T92" fmla="*/ 143 w 320"/>
                    <a:gd name="T93" fmla="*/ 84 h 316"/>
                    <a:gd name="T94" fmla="*/ 143 w 320"/>
                    <a:gd name="T95" fmla="*/ 117 h 316"/>
                    <a:gd name="T96" fmla="*/ 144 w 320"/>
                    <a:gd name="T97" fmla="*/ 152 h 316"/>
                    <a:gd name="T98" fmla="*/ 150 w 320"/>
                    <a:gd name="T99" fmla="*/ 250 h 316"/>
                    <a:gd name="T100" fmla="*/ 171 w 320"/>
                    <a:gd name="T101" fmla="*/ 298 h 316"/>
                    <a:gd name="T102" fmla="*/ 173 w 320"/>
                    <a:gd name="T103" fmla="*/ 252 h 316"/>
                    <a:gd name="T104" fmla="*/ 170 w 320"/>
                    <a:gd name="T105" fmla="*/ 171 h 316"/>
                    <a:gd name="T106" fmla="*/ 168 w 320"/>
                    <a:gd name="T107" fmla="*/ 106 h 316"/>
                    <a:gd name="T108" fmla="*/ 168 w 320"/>
                    <a:gd name="T109" fmla="*/ 49 h 316"/>
                    <a:gd name="T110" fmla="*/ 146 w 320"/>
                    <a:gd name="T111" fmla="*/ 22 h 3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320" h="316">
                      <a:moveTo>
                        <a:pt x="300" y="307"/>
                      </a:moveTo>
                      <a:cubicBezTo>
                        <a:pt x="300" y="308"/>
                        <a:pt x="299" y="310"/>
                        <a:pt x="299" y="310"/>
                      </a:cubicBezTo>
                      <a:cubicBezTo>
                        <a:pt x="295" y="310"/>
                        <a:pt x="292" y="311"/>
                        <a:pt x="289" y="311"/>
                      </a:cubicBezTo>
                      <a:cubicBezTo>
                        <a:pt x="278" y="312"/>
                        <a:pt x="267" y="312"/>
                        <a:pt x="256" y="311"/>
                      </a:cubicBezTo>
                      <a:cubicBezTo>
                        <a:pt x="251" y="311"/>
                        <a:pt x="246" y="312"/>
                        <a:pt x="242" y="312"/>
                      </a:cubicBezTo>
                      <a:cubicBezTo>
                        <a:pt x="237" y="311"/>
                        <a:pt x="232" y="312"/>
                        <a:pt x="227" y="312"/>
                      </a:cubicBezTo>
                      <a:cubicBezTo>
                        <a:pt x="223" y="313"/>
                        <a:pt x="218" y="312"/>
                        <a:pt x="213" y="312"/>
                      </a:cubicBezTo>
                      <a:cubicBezTo>
                        <a:pt x="207" y="312"/>
                        <a:pt x="200" y="312"/>
                        <a:pt x="194" y="312"/>
                      </a:cubicBezTo>
                      <a:cubicBezTo>
                        <a:pt x="191" y="313"/>
                        <a:pt x="188" y="313"/>
                        <a:pt x="186" y="313"/>
                      </a:cubicBezTo>
                      <a:cubicBezTo>
                        <a:pt x="182" y="312"/>
                        <a:pt x="180" y="316"/>
                        <a:pt x="177" y="315"/>
                      </a:cubicBezTo>
                      <a:cubicBezTo>
                        <a:pt x="174" y="315"/>
                        <a:pt x="171" y="313"/>
                        <a:pt x="168" y="312"/>
                      </a:cubicBezTo>
                      <a:cubicBezTo>
                        <a:pt x="165" y="312"/>
                        <a:pt x="162" y="313"/>
                        <a:pt x="159" y="313"/>
                      </a:cubicBezTo>
                      <a:cubicBezTo>
                        <a:pt x="150" y="313"/>
                        <a:pt x="140" y="312"/>
                        <a:pt x="130" y="313"/>
                      </a:cubicBezTo>
                      <a:cubicBezTo>
                        <a:pt x="123" y="313"/>
                        <a:pt x="116" y="314"/>
                        <a:pt x="109" y="313"/>
                      </a:cubicBezTo>
                      <a:cubicBezTo>
                        <a:pt x="102" y="312"/>
                        <a:pt x="95" y="314"/>
                        <a:pt x="89" y="314"/>
                      </a:cubicBezTo>
                      <a:cubicBezTo>
                        <a:pt x="82" y="314"/>
                        <a:pt x="75" y="314"/>
                        <a:pt x="68" y="314"/>
                      </a:cubicBezTo>
                      <a:cubicBezTo>
                        <a:pt x="56" y="314"/>
                        <a:pt x="44" y="313"/>
                        <a:pt x="32" y="313"/>
                      </a:cubicBezTo>
                      <a:cubicBezTo>
                        <a:pt x="27" y="313"/>
                        <a:pt x="22" y="312"/>
                        <a:pt x="18" y="312"/>
                      </a:cubicBezTo>
                      <a:cubicBezTo>
                        <a:pt x="15" y="312"/>
                        <a:pt x="13" y="310"/>
                        <a:pt x="12" y="308"/>
                      </a:cubicBezTo>
                      <a:cubicBezTo>
                        <a:pt x="10" y="302"/>
                        <a:pt x="9" y="296"/>
                        <a:pt x="9" y="290"/>
                      </a:cubicBezTo>
                      <a:cubicBezTo>
                        <a:pt x="9" y="281"/>
                        <a:pt x="8" y="272"/>
                        <a:pt x="8" y="264"/>
                      </a:cubicBezTo>
                      <a:cubicBezTo>
                        <a:pt x="8" y="254"/>
                        <a:pt x="7" y="244"/>
                        <a:pt x="7" y="234"/>
                      </a:cubicBezTo>
                      <a:cubicBezTo>
                        <a:pt x="7" y="226"/>
                        <a:pt x="6" y="218"/>
                        <a:pt x="6" y="210"/>
                      </a:cubicBezTo>
                      <a:cubicBezTo>
                        <a:pt x="6" y="204"/>
                        <a:pt x="6" y="198"/>
                        <a:pt x="6" y="192"/>
                      </a:cubicBezTo>
                      <a:cubicBezTo>
                        <a:pt x="6" y="189"/>
                        <a:pt x="6" y="186"/>
                        <a:pt x="6" y="184"/>
                      </a:cubicBezTo>
                      <a:cubicBezTo>
                        <a:pt x="4" y="170"/>
                        <a:pt x="4" y="155"/>
                        <a:pt x="4" y="141"/>
                      </a:cubicBezTo>
                      <a:cubicBezTo>
                        <a:pt x="4" y="126"/>
                        <a:pt x="4" y="111"/>
                        <a:pt x="4" y="95"/>
                      </a:cubicBezTo>
                      <a:cubicBezTo>
                        <a:pt x="4" y="80"/>
                        <a:pt x="3" y="65"/>
                        <a:pt x="3" y="50"/>
                      </a:cubicBezTo>
                      <a:cubicBezTo>
                        <a:pt x="2" y="41"/>
                        <a:pt x="1" y="32"/>
                        <a:pt x="1" y="23"/>
                      </a:cubicBezTo>
                      <a:cubicBezTo>
                        <a:pt x="1" y="17"/>
                        <a:pt x="0" y="12"/>
                        <a:pt x="3" y="7"/>
                      </a:cubicBezTo>
                      <a:cubicBezTo>
                        <a:pt x="3" y="5"/>
                        <a:pt x="3" y="2"/>
                        <a:pt x="3" y="0"/>
                      </a:cubicBezTo>
                      <a:cubicBezTo>
                        <a:pt x="9" y="0"/>
                        <a:pt x="11" y="2"/>
                        <a:pt x="11" y="11"/>
                      </a:cubicBezTo>
                      <a:cubicBezTo>
                        <a:pt x="15" y="11"/>
                        <a:pt x="18" y="12"/>
                        <a:pt x="22" y="12"/>
                      </a:cubicBezTo>
                      <a:cubicBezTo>
                        <a:pt x="27" y="12"/>
                        <a:pt x="33" y="12"/>
                        <a:pt x="38" y="12"/>
                      </a:cubicBezTo>
                      <a:cubicBezTo>
                        <a:pt x="40" y="12"/>
                        <a:pt x="41" y="12"/>
                        <a:pt x="43" y="12"/>
                      </a:cubicBezTo>
                      <a:cubicBezTo>
                        <a:pt x="56" y="11"/>
                        <a:pt x="70" y="10"/>
                        <a:pt x="83" y="10"/>
                      </a:cubicBezTo>
                      <a:cubicBezTo>
                        <a:pt x="95" y="9"/>
                        <a:pt x="107" y="8"/>
                        <a:pt x="118" y="8"/>
                      </a:cubicBezTo>
                      <a:cubicBezTo>
                        <a:pt x="120" y="8"/>
                        <a:pt x="123" y="8"/>
                        <a:pt x="125" y="8"/>
                      </a:cubicBezTo>
                      <a:cubicBezTo>
                        <a:pt x="126" y="8"/>
                        <a:pt x="128" y="9"/>
                        <a:pt x="129" y="8"/>
                      </a:cubicBezTo>
                      <a:cubicBezTo>
                        <a:pt x="135" y="6"/>
                        <a:pt x="141" y="7"/>
                        <a:pt x="147" y="8"/>
                      </a:cubicBezTo>
                      <a:cubicBezTo>
                        <a:pt x="154" y="9"/>
                        <a:pt x="161" y="9"/>
                        <a:pt x="167" y="6"/>
                      </a:cubicBezTo>
                      <a:cubicBezTo>
                        <a:pt x="170" y="5"/>
                        <a:pt x="173" y="6"/>
                        <a:pt x="176" y="6"/>
                      </a:cubicBezTo>
                      <a:cubicBezTo>
                        <a:pt x="177" y="6"/>
                        <a:pt x="178" y="7"/>
                        <a:pt x="179" y="7"/>
                      </a:cubicBezTo>
                      <a:cubicBezTo>
                        <a:pt x="188" y="7"/>
                        <a:pt x="198" y="8"/>
                        <a:pt x="207" y="7"/>
                      </a:cubicBezTo>
                      <a:cubicBezTo>
                        <a:pt x="216" y="7"/>
                        <a:pt x="225" y="5"/>
                        <a:pt x="235" y="7"/>
                      </a:cubicBezTo>
                      <a:cubicBezTo>
                        <a:pt x="240" y="8"/>
                        <a:pt x="245" y="8"/>
                        <a:pt x="250" y="7"/>
                      </a:cubicBezTo>
                      <a:cubicBezTo>
                        <a:pt x="258" y="6"/>
                        <a:pt x="265" y="7"/>
                        <a:pt x="273" y="8"/>
                      </a:cubicBezTo>
                      <a:cubicBezTo>
                        <a:pt x="283" y="9"/>
                        <a:pt x="292" y="8"/>
                        <a:pt x="302" y="8"/>
                      </a:cubicBezTo>
                      <a:cubicBezTo>
                        <a:pt x="304" y="8"/>
                        <a:pt x="306" y="7"/>
                        <a:pt x="308" y="7"/>
                      </a:cubicBezTo>
                      <a:cubicBezTo>
                        <a:pt x="313" y="6"/>
                        <a:pt x="316" y="8"/>
                        <a:pt x="316" y="13"/>
                      </a:cubicBezTo>
                      <a:cubicBezTo>
                        <a:pt x="317" y="18"/>
                        <a:pt x="318" y="23"/>
                        <a:pt x="317" y="28"/>
                      </a:cubicBezTo>
                      <a:cubicBezTo>
                        <a:pt x="316" y="42"/>
                        <a:pt x="318" y="55"/>
                        <a:pt x="318" y="69"/>
                      </a:cubicBezTo>
                      <a:cubicBezTo>
                        <a:pt x="318" y="80"/>
                        <a:pt x="318" y="92"/>
                        <a:pt x="318" y="103"/>
                      </a:cubicBezTo>
                      <a:cubicBezTo>
                        <a:pt x="318" y="110"/>
                        <a:pt x="319" y="117"/>
                        <a:pt x="319" y="124"/>
                      </a:cubicBezTo>
                      <a:cubicBezTo>
                        <a:pt x="319" y="127"/>
                        <a:pt x="319" y="129"/>
                        <a:pt x="319" y="132"/>
                      </a:cubicBezTo>
                      <a:cubicBezTo>
                        <a:pt x="318" y="134"/>
                        <a:pt x="318" y="135"/>
                        <a:pt x="318" y="137"/>
                      </a:cubicBezTo>
                      <a:cubicBezTo>
                        <a:pt x="319" y="153"/>
                        <a:pt x="318" y="169"/>
                        <a:pt x="317" y="185"/>
                      </a:cubicBezTo>
                      <a:cubicBezTo>
                        <a:pt x="317" y="194"/>
                        <a:pt x="317" y="202"/>
                        <a:pt x="317" y="211"/>
                      </a:cubicBezTo>
                      <a:cubicBezTo>
                        <a:pt x="317" y="224"/>
                        <a:pt x="318" y="237"/>
                        <a:pt x="317" y="250"/>
                      </a:cubicBezTo>
                      <a:cubicBezTo>
                        <a:pt x="316" y="261"/>
                        <a:pt x="318" y="271"/>
                        <a:pt x="320" y="281"/>
                      </a:cubicBezTo>
                      <a:cubicBezTo>
                        <a:pt x="320" y="285"/>
                        <a:pt x="320" y="289"/>
                        <a:pt x="320" y="293"/>
                      </a:cubicBezTo>
                      <a:cubicBezTo>
                        <a:pt x="320" y="295"/>
                        <a:pt x="318" y="297"/>
                        <a:pt x="318" y="299"/>
                      </a:cubicBezTo>
                      <a:cubicBezTo>
                        <a:pt x="315" y="308"/>
                        <a:pt x="315" y="309"/>
                        <a:pt x="305" y="309"/>
                      </a:cubicBezTo>
                      <a:cubicBezTo>
                        <a:pt x="303" y="309"/>
                        <a:pt x="302" y="308"/>
                        <a:pt x="300" y="307"/>
                      </a:cubicBezTo>
                      <a:close/>
                      <a:moveTo>
                        <a:pt x="307" y="21"/>
                      </a:moveTo>
                      <a:cubicBezTo>
                        <a:pt x="305" y="21"/>
                        <a:pt x="303" y="21"/>
                        <a:pt x="302" y="21"/>
                      </a:cubicBezTo>
                      <a:cubicBezTo>
                        <a:pt x="296" y="21"/>
                        <a:pt x="290" y="20"/>
                        <a:pt x="285" y="21"/>
                      </a:cubicBezTo>
                      <a:cubicBezTo>
                        <a:pt x="274" y="22"/>
                        <a:pt x="263" y="20"/>
                        <a:pt x="251" y="20"/>
                      </a:cubicBezTo>
                      <a:cubicBezTo>
                        <a:pt x="245" y="21"/>
                        <a:pt x="238" y="19"/>
                        <a:pt x="231" y="20"/>
                      </a:cubicBezTo>
                      <a:cubicBezTo>
                        <a:pt x="222" y="21"/>
                        <a:pt x="213" y="21"/>
                        <a:pt x="205" y="21"/>
                      </a:cubicBezTo>
                      <a:cubicBezTo>
                        <a:pt x="197" y="21"/>
                        <a:pt x="189" y="21"/>
                        <a:pt x="181" y="21"/>
                      </a:cubicBezTo>
                      <a:cubicBezTo>
                        <a:pt x="177" y="21"/>
                        <a:pt x="176" y="22"/>
                        <a:pt x="176" y="26"/>
                      </a:cubicBezTo>
                      <a:cubicBezTo>
                        <a:pt x="177" y="28"/>
                        <a:pt x="176" y="30"/>
                        <a:pt x="177" y="31"/>
                      </a:cubicBezTo>
                      <a:cubicBezTo>
                        <a:pt x="180" y="36"/>
                        <a:pt x="180" y="42"/>
                        <a:pt x="180" y="48"/>
                      </a:cubicBezTo>
                      <a:cubicBezTo>
                        <a:pt x="180" y="57"/>
                        <a:pt x="179" y="66"/>
                        <a:pt x="180" y="74"/>
                      </a:cubicBezTo>
                      <a:cubicBezTo>
                        <a:pt x="180" y="78"/>
                        <a:pt x="179" y="82"/>
                        <a:pt x="179" y="86"/>
                      </a:cubicBezTo>
                      <a:cubicBezTo>
                        <a:pt x="179" y="93"/>
                        <a:pt x="179" y="100"/>
                        <a:pt x="180" y="107"/>
                      </a:cubicBezTo>
                      <a:cubicBezTo>
                        <a:pt x="181" y="123"/>
                        <a:pt x="182" y="138"/>
                        <a:pt x="183" y="154"/>
                      </a:cubicBezTo>
                      <a:cubicBezTo>
                        <a:pt x="183" y="167"/>
                        <a:pt x="183" y="179"/>
                        <a:pt x="183" y="192"/>
                      </a:cubicBezTo>
                      <a:cubicBezTo>
                        <a:pt x="184" y="200"/>
                        <a:pt x="183" y="208"/>
                        <a:pt x="184" y="216"/>
                      </a:cubicBezTo>
                      <a:cubicBezTo>
                        <a:pt x="184" y="228"/>
                        <a:pt x="185" y="240"/>
                        <a:pt x="186" y="253"/>
                      </a:cubicBezTo>
                      <a:cubicBezTo>
                        <a:pt x="186" y="258"/>
                        <a:pt x="185" y="264"/>
                        <a:pt x="185" y="270"/>
                      </a:cubicBezTo>
                      <a:cubicBezTo>
                        <a:pt x="185" y="278"/>
                        <a:pt x="185" y="287"/>
                        <a:pt x="185" y="295"/>
                      </a:cubicBezTo>
                      <a:cubicBezTo>
                        <a:pt x="185" y="296"/>
                        <a:pt x="186" y="297"/>
                        <a:pt x="186" y="297"/>
                      </a:cubicBezTo>
                      <a:cubicBezTo>
                        <a:pt x="197" y="297"/>
                        <a:pt x="208" y="297"/>
                        <a:pt x="218" y="297"/>
                      </a:cubicBezTo>
                      <a:cubicBezTo>
                        <a:pt x="222" y="298"/>
                        <a:pt x="226" y="298"/>
                        <a:pt x="230" y="298"/>
                      </a:cubicBezTo>
                      <a:cubicBezTo>
                        <a:pt x="238" y="298"/>
                        <a:pt x="246" y="297"/>
                        <a:pt x="254" y="297"/>
                      </a:cubicBezTo>
                      <a:cubicBezTo>
                        <a:pt x="262" y="297"/>
                        <a:pt x="270" y="298"/>
                        <a:pt x="277" y="298"/>
                      </a:cubicBezTo>
                      <a:cubicBezTo>
                        <a:pt x="287" y="297"/>
                        <a:pt x="296" y="297"/>
                        <a:pt x="306" y="296"/>
                      </a:cubicBezTo>
                      <a:cubicBezTo>
                        <a:pt x="306" y="296"/>
                        <a:pt x="307" y="296"/>
                        <a:pt x="308" y="296"/>
                      </a:cubicBezTo>
                      <a:cubicBezTo>
                        <a:pt x="310" y="290"/>
                        <a:pt x="310" y="290"/>
                        <a:pt x="307" y="286"/>
                      </a:cubicBezTo>
                      <a:cubicBezTo>
                        <a:pt x="305" y="280"/>
                        <a:pt x="306" y="274"/>
                        <a:pt x="306" y="268"/>
                      </a:cubicBezTo>
                      <a:cubicBezTo>
                        <a:pt x="306" y="258"/>
                        <a:pt x="306" y="247"/>
                        <a:pt x="307" y="236"/>
                      </a:cubicBezTo>
                      <a:cubicBezTo>
                        <a:pt x="308" y="230"/>
                        <a:pt x="305" y="223"/>
                        <a:pt x="308" y="217"/>
                      </a:cubicBezTo>
                      <a:cubicBezTo>
                        <a:pt x="309" y="214"/>
                        <a:pt x="307" y="211"/>
                        <a:pt x="307" y="208"/>
                      </a:cubicBezTo>
                      <a:cubicBezTo>
                        <a:pt x="309" y="198"/>
                        <a:pt x="307" y="187"/>
                        <a:pt x="308" y="177"/>
                      </a:cubicBezTo>
                      <a:cubicBezTo>
                        <a:pt x="310" y="169"/>
                        <a:pt x="308" y="161"/>
                        <a:pt x="308" y="153"/>
                      </a:cubicBezTo>
                      <a:cubicBezTo>
                        <a:pt x="308" y="147"/>
                        <a:pt x="309" y="140"/>
                        <a:pt x="309" y="134"/>
                      </a:cubicBezTo>
                      <a:cubicBezTo>
                        <a:pt x="309" y="126"/>
                        <a:pt x="309" y="119"/>
                        <a:pt x="309" y="111"/>
                      </a:cubicBezTo>
                      <a:cubicBezTo>
                        <a:pt x="309" y="100"/>
                        <a:pt x="309" y="89"/>
                        <a:pt x="309" y="79"/>
                      </a:cubicBezTo>
                      <a:cubicBezTo>
                        <a:pt x="309" y="70"/>
                        <a:pt x="308" y="61"/>
                        <a:pt x="308" y="51"/>
                      </a:cubicBezTo>
                      <a:cubicBezTo>
                        <a:pt x="308" y="43"/>
                        <a:pt x="308" y="35"/>
                        <a:pt x="308" y="26"/>
                      </a:cubicBezTo>
                      <a:cubicBezTo>
                        <a:pt x="308" y="24"/>
                        <a:pt x="308" y="23"/>
                        <a:pt x="307" y="21"/>
                      </a:cubicBezTo>
                      <a:close/>
                      <a:moveTo>
                        <a:pt x="12" y="25"/>
                      </a:moveTo>
                      <a:cubicBezTo>
                        <a:pt x="11" y="28"/>
                        <a:pt x="11" y="30"/>
                        <a:pt x="11" y="31"/>
                      </a:cubicBezTo>
                      <a:cubicBezTo>
                        <a:pt x="11" y="34"/>
                        <a:pt x="12" y="36"/>
                        <a:pt x="12" y="39"/>
                      </a:cubicBezTo>
                      <a:cubicBezTo>
                        <a:pt x="13" y="50"/>
                        <a:pt x="13" y="62"/>
                        <a:pt x="14" y="73"/>
                      </a:cubicBezTo>
                      <a:cubicBezTo>
                        <a:pt x="14" y="91"/>
                        <a:pt x="14" y="109"/>
                        <a:pt x="14" y="126"/>
                      </a:cubicBezTo>
                      <a:cubicBezTo>
                        <a:pt x="14" y="143"/>
                        <a:pt x="15" y="160"/>
                        <a:pt x="15" y="177"/>
                      </a:cubicBezTo>
                      <a:cubicBezTo>
                        <a:pt x="15" y="190"/>
                        <a:pt x="17" y="203"/>
                        <a:pt x="16" y="216"/>
                      </a:cubicBezTo>
                      <a:cubicBezTo>
                        <a:pt x="15" y="223"/>
                        <a:pt x="16" y="231"/>
                        <a:pt x="16" y="238"/>
                      </a:cubicBezTo>
                      <a:cubicBezTo>
                        <a:pt x="17" y="247"/>
                        <a:pt x="17" y="257"/>
                        <a:pt x="18" y="266"/>
                      </a:cubicBezTo>
                      <a:cubicBezTo>
                        <a:pt x="19" y="274"/>
                        <a:pt x="20" y="282"/>
                        <a:pt x="20" y="290"/>
                      </a:cubicBezTo>
                      <a:cubicBezTo>
                        <a:pt x="21" y="296"/>
                        <a:pt x="23" y="298"/>
                        <a:pt x="29" y="298"/>
                      </a:cubicBezTo>
                      <a:cubicBezTo>
                        <a:pt x="34" y="299"/>
                        <a:pt x="40" y="299"/>
                        <a:pt x="45" y="300"/>
                      </a:cubicBezTo>
                      <a:cubicBezTo>
                        <a:pt x="51" y="300"/>
                        <a:pt x="57" y="300"/>
                        <a:pt x="63" y="301"/>
                      </a:cubicBezTo>
                      <a:cubicBezTo>
                        <a:pt x="72" y="301"/>
                        <a:pt x="81" y="301"/>
                        <a:pt x="90" y="300"/>
                      </a:cubicBezTo>
                      <a:cubicBezTo>
                        <a:pt x="101" y="300"/>
                        <a:pt x="111" y="300"/>
                        <a:pt x="122" y="299"/>
                      </a:cubicBezTo>
                      <a:cubicBezTo>
                        <a:pt x="127" y="299"/>
                        <a:pt x="132" y="299"/>
                        <a:pt x="138" y="299"/>
                      </a:cubicBezTo>
                      <a:cubicBezTo>
                        <a:pt x="138" y="296"/>
                        <a:pt x="138" y="293"/>
                        <a:pt x="138" y="291"/>
                      </a:cubicBezTo>
                      <a:cubicBezTo>
                        <a:pt x="137" y="273"/>
                        <a:pt x="137" y="255"/>
                        <a:pt x="136" y="237"/>
                      </a:cubicBezTo>
                      <a:cubicBezTo>
                        <a:pt x="136" y="229"/>
                        <a:pt x="136" y="222"/>
                        <a:pt x="135" y="214"/>
                      </a:cubicBezTo>
                      <a:cubicBezTo>
                        <a:pt x="135" y="208"/>
                        <a:pt x="134" y="201"/>
                        <a:pt x="133" y="195"/>
                      </a:cubicBezTo>
                      <a:cubicBezTo>
                        <a:pt x="133" y="186"/>
                        <a:pt x="132" y="177"/>
                        <a:pt x="132" y="168"/>
                      </a:cubicBezTo>
                      <a:cubicBezTo>
                        <a:pt x="132" y="161"/>
                        <a:pt x="131" y="154"/>
                        <a:pt x="131" y="147"/>
                      </a:cubicBezTo>
                      <a:cubicBezTo>
                        <a:pt x="131" y="136"/>
                        <a:pt x="132" y="125"/>
                        <a:pt x="132" y="114"/>
                      </a:cubicBezTo>
                      <a:cubicBezTo>
                        <a:pt x="131" y="105"/>
                        <a:pt x="132" y="95"/>
                        <a:pt x="132" y="86"/>
                      </a:cubicBezTo>
                      <a:cubicBezTo>
                        <a:pt x="132" y="84"/>
                        <a:pt x="132" y="81"/>
                        <a:pt x="132" y="79"/>
                      </a:cubicBezTo>
                      <a:cubicBezTo>
                        <a:pt x="132" y="64"/>
                        <a:pt x="132" y="50"/>
                        <a:pt x="133" y="35"/>
                      </a:cubicBezTo>
                      <a:cubicBezTo>
                        <a:pt x="133" y="31"/>
                        <a:pt x="132" y="27"/>
                        <a:pt x="132" y="23"/>
                      </a:cubicBezTo>
                      <a:cubicBezTo>
                        <a:pt x="122" y="23"/>
                        <a:pt x="113" y="23"/>
                        <a:pt x="104" y="23"/>
                      </a:cubicBezTo>
                      <a:cubicBezTo>
                        <a:pt x="98" y="23"/>
                        <a:pt x="92" y="23"/>
                        <a:pt x="86" y="24"/>
                      </a:cubicBezTo>
                      <a:cubicBezTo>
                        <a:pt x="78" y="24"/>
                        <a:pt x="71" y="24"/>
                        <a:pt x="63" y="24"/>
                      </a:cubicBezTo>
                      <a:cubicBezTo>
                        <a:pt x="59" y="24"/>
                        <a:pt x="54" y="25"/>
                        <a:pt x="49" y="25"/>
                      </a:cubicBezTo>
                      <a:cubicBezTo>
                        <a:pt x="37" y="25"/>
                        <a:pt x="25" y="25"/>
                        <a:pt x="12" y="25"/>
                      </a:cubicBezTo>
                      <a:close/>
                      <a:moveTo>
                        <a:pt x="146" y="22"/>
                      </a:moveTo>
                      <a:cubicBezTo>
                        <a:pt x="145" y="30"/>
                        <a:pt x="144" y="38"/>
                        <a:pt x="143" y="45"/>
                      </a:cubicBezTo>
                      <a:cubicBezTo>
                        <a:pt x="143" y="47"/>
                        <a:pt x="144" y="49"/>
                        <a:pt x="144" y="50"/>
                      </a:cubicBezTo>
                      <a:cubicBezTo>
                        <a:pt x="144" y="53"/>
                        <a:pt x="143" y="56"/>
                        <a:pt x="144" y="59"/>
                      </a:cubicBezTo>
                      <a:cubicBezTo>
                        <a:pt x="145" y="65"/>
                        <a:pt x="145" y="70"/>
                        <a:pt x="143" y="76"/>
                      </a:cubicBezTo>
                      <a:cubicBezTo>
                        <a:pt x="142" y="78"/>
                        <a:pt x="142" y="81"/>
                        <a:pt x="143" y="84"/>
                      </a:cubicBezTo>
                      <a:cubicBezTo>
                        <a:pt x="143" y="89"/>
                        <a:pt x="144" y="93"/>
                        <a:pt x="143" y="98"/>
                      </a:cubicBezTo>
                      <a:cubicBezTo>
                        <a:pt x="142" y="99"/>
                        <a:pt x="142" y="101"/>
                        <a:pt x="142" y="103"/>
                      </a:cubicBezTo>
                      <a:cubicBezTo>
                        <a:pt x="143" y="108"/>
                        <a:pt x="143" y="112"/>
                        <a:pt x="143" y="117"/>
                      </a:cubicBezTo>
                      <a:cubicBezTo>
                        <a:pt x="144" y="122"/>
                        <a:pt x="141" y="128"/>
                        <a:pt x="143" y="133"/>
                      </a:cubicBezTo>
                      <a:cubicBezTo>
                        <a:pt x="145" y="137"/>
                        <a:pt x="144" y="141"/>
                        <a:pt x="144" y="146"/>
                      </a:cubicBezTo>
                      <a:cubicBezTo>
                        <a:pt x="143" y="148"/>
                        <a:pt x="144" y="150"/>
                        <a:pt x="144" y="152"/>
                      </a:cubicBezTo>
                      <a:cubicBezTo>
                        <a:pt x="144" y="158"/>
                        <a:pt x="145" y="164"/>
                        <a:pt x="145" y="170"/>
                      </a:cubicBezTo>
                      <a:cubicBezTo>
                        <a:pt x="146" y="184"/>
                        <a:pt x="147" y="198"/>
                        <a:pt x="148" y="211"/>
                      </a:cubicBezTo>
                      <a:cubicBezTo>
                        <a:pt x="149" y="224"/>
                        <a:pt x="150" y="237"/>
                        <a:pt x="150" y="250"/>
                      </a:cubicBezTo>
                      <a:cubicBezTo>
                        <a:pt x="151" y="260"/>
                        <a:pt x="151" y="271"/>
                        <a:pt x="151" y="281"/>
                      </a:cubicBezTo>
                      <a:cubicBezTo>
                        <a:pt x="151" y="287"/>
                        <a:pt x="150" y="292"/>
                        <a:pt x="152" y="298"/>
                      </a:cubicBezTo>
                      <a:cubicBezTo>
                        <a:pt x="159" y="298"/>
                        <a:pt x="165" y="298"/>
                        <a:pt x="171" y="298"/>
                      </a:cubicBezTo>
                      <a:cubicBezTo>
                        <a:pt x="172" y="296"/>
                        <a:pt x="172" y="295"/>
                        <a:pt x="172" y="294"/>
                      </a:cubicBezTo>
                      <a:cubicBezTo>
                        <a:pt x="172" y="287"/>
                        <a:pt x="172" y="280"/>
                        <a:pt x="172" y="274"/>
                      </a:cubicBezTo>
                      <a:cubicBezTo>
                        <a:pt x="172" y="267"/>
                        <a:pt x="173" y="259"/>
                        <a:pt x="173" y="252"/>
                      </a:cubicBezTo>
                      <a:cubicBezTo>
                        <a:pt x="172" y="241"/>
                        <a:pt x="172" y="230"/>
                        <a:pt x="171" y="219"/>
                      </a:cubicBezTo>
                      <a:cubicBezTo>
                        <a:pt x="171" y="209"/>
                        <a:pt x="171" y="199"/>
                        <a:pt x="171" y="189"/>
                      </a:cubicBezTo>
                      <a:cubicBezTo>
                        <a:pt x="171" y="183"/>
                        <a:pt x="170" y="177"/>
                        <a:pt x="170" y="171"/>
                      </a:cubicBezTo>
                      <a:cubicBezTo>
                        <a:pt x="170" y="156"/>
                        <a:pt x="167" y="142"/>
                        <a:pt x="169" y="127"/>
                      </a:cubicBezTo>
                      <a:cubicBezTo>
                        <a:pt x="169" y="126"/>
                        <a:pt x="169" y="125"/>
                        <a:pt x="169" y="124"/>
                      </a:cubicBezTo>
                      <a:cubicBezTo>
                        <a:pt x="169" y="118"/>
                        <a:pt x="168" y="112"/>
                        <a:pt x="168" y="106"/>
                      </a:cubicBezTo>
                      <a:cubicBezTo>
                        <a:pt x="168" y="96"/>
                        <a:pt x="169" y="85"/>
                        <a:pt x="168" y="75"/>
                      </a:cubicBezTo>
                      <a:cubicBezTo>
                        <a:pt x="168" y="67"/>
                        <a:pt x="167" y="60"/>
                        <a:pt x="168" y="52"/>
                      </a:cubicBezTo>
                      <a:cubicBezTo>
                        <a:pt x="168" y="51"/>
                        <a:pt x="168" y="50"/>
                        <a:pt x="168" y="49"/>
                      </a:cubicBezTo>
                      <a:cubicBezTo>
                        <a:pt x="168" y="41"/>
                        <a:pt x="167" y="34"/>
                        <a:pt x="167" y="26"/>
                      </a:cubicBezTo>
                      <a:cubicBezTo>
                        <a:pt x="166" y="23"/>
                        <a:pt x="165" y="21"/>
                        <a:pt x="162" y="21"/>
                      </a:cubicBezTo>
                      <a:cubicBezTo>
                        <a:pt x="157" y="21"/>
                        <a:pt x="151" y="22"/>
                        <a:pt x="146" y="22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995" name="Freeform 22"/>
                <p:cNvSpPr>
                  <a:spLocks noEditPoints="1"/>
                </p:cNvSpPr>
                <p:nvPr/>
              </p:nvSpPr>
              <p:spPr bwMode="auto">
                <a:xfrm>
                  <a:off x="3335338" y="3902076"/>
                  <a:ext cx="852488" cy="912813"/>
                </a:xfrm>
                <a:custGeom>
                  <a:avLst/>
                  <a:gdLst>
                    <a:gd name="T0" fmla="*/ 291 w 292"/>
                    <a:gd name="T1" fmla="*/ 61 h 312"/>
                    <a:gd name="T2" fmla="*/ 290 w 292"/>
                    <a:gd name="T3" fmla="*/ 114 h 312"/>
                    <a:gd name="T4" fmla="*/ 287 w 292"/>
                    <a:gd name="T5" fmla="*/ 205 h 312"/>
                    <a:gd name="T6" fmla="*/ 286 w 292"/>
                    <a:gd name="T7" fmla="*/ 288 h 312"/>
                    <a:gd name="T8" fmla="*/ 284 w 292"/>
                    <a:gd name="T9" fmla="*/ 306 h 312"/>
                    <a:gd name="T10" fmla="*/ 209 w 292"/>
                    <a:gd name="T11" fmla="*/ 307 h 312"/>
                    <a:gd name="T12" fmla="*/ 160 w 292"/>
                    <a:gd name="T13" fmla="*/ 307 h 312"/>
                    <a:gd name="T14" fmla="*/ 143 w 292"/>
                    <a:gd name="T15" fmla="*/ 305 h 312"/>
                    <a:gd name="T16" fmla="*/ 48 w 292"/>
                    <a:gd name="T17" fmla="*/ 304 h 312"/>
                    <a:gd name="T18" fmla="*/ 12 w 292"/>
                    <a:gd name="T19" fmla="*/ 299 h 312"/>
                    <a:gd name="T20" fmla="*/ 1 w 292"/>
                    <a:gd name="T21" fmla="*/ 262 h 312"/>
                    <a:gd name="T22" fmla="*/ 4 w 292"/>
                    <a:gd name="T23" fmla="*/ 145 h 312"/>
                    <a:gd name="T24" fmla="*/ 6 w 292"/>
                    <a:gd name="T25" fmla="*/ 59 h 312"/>
                    <a:gd name="T26" fmla="*/ 31 w 292"/>
                    <a:gd name="T27" fmla="*/ 4 h 312"/>
                    <a:gd name="T28" fmla="*/ 65 w 292"/>
                    <a:gd name="T29" fmla="*/ 2 h 312"/>
                    <a:gd name="T30" fmla="*/ 118 w 292"/>
                    <a:gd name="T31" fmla="*/ 2 h 312"/>
                    <a:gd name="T32" fmla="*/ 177 w 292"/>
                    <a:gd name="T33" fmla="*/ 1 h 312"/>
                    <a:gd name="T34" fmla="*/ 278 w 292"/>
                    <a:gd name="T35" fmla="*/ 3 h 312"/>
                    <a:gd name="T36" fmla="*/ 167 w 292"/>
                    <a:gd name="T37" fmla="*/ 52 h 312"/>
                    <a:gd name="T38" fmla="*/ 162 w 292"/>
                    <a:gd name="T39" fmla="*/ 165 h 312"/>
                    <a:gd name="T40" fmla="*/ 162 w 292"/>
                    <a:gd name="T41" fmla="*/ 255 h 312"/>
                    <a:gd name="T42" fmla="*/ 166 w 292"/>
                    <a:gd name="T43" fmla="*/ 293 h 312"/>
                    <a:gd name="T44" fmla="*/ 203 w 292"/>
                    <a:gd name="T45" fmla="*/ 293 h 312"/>
                    <a:gd name="T46" fmla="*/ 267 w 292"/>
                    <a:gd name="T47" fmla="*/ 297 h 312"/>
                    <a:gd name="T48" fmla="*/ 276 w 292"/>
                    <a:gd name="T49" fmla="*/ 260 h 312"/>
                    <a:gd name="T50" fmla="*/ 278 w 292"/>
                    <a:gd name="T51" fmla="*/ 158 h 312"/>
                    <a:gd name="T52" fmla="*/ 279 w 292"/>
                    <a:gd name="T53" fmla="*/ 82 h 312"/>
                    <a:gd name="T54" fmla="*/ 278 w 292"/>
                    <a:gd name="T55" fmla="*/ 21 h 312"/>
                    <a:gd name="T56" fmla="*/ 217 w 292"/>
                    <a:gd name="T57" fmla="*/ 15 h 312"/>
                    <a:gd name="T58" fmla="*/ 168 w 292"/>
                    <a:gd name="T59" fmla="*/ 14 h 312"/>
                    <a:gd name="T60" fmla="*/ 49 w 292"/>
                    <a:gd name="T61" fmla="*/ 290 h 312"/>
                    <a:gd name="T62" fmla="*/ 107 w 292"/>
                    <a:gd name="T63" fmla="*/ 291 h 312"/>
                    <a:gd name="T64" fmla="*/ 112 w 292"/>
                    <a:gd name="T65" fmla="*/ 207 h 312"/>
                    <a:gd name="T66" fmla="*/ 114 w 292"/>
                    <a:gd name="T67" fmla="*/ 98 h 312"/>
                    <a:gd name="T68" fmla="*/ 117 w 292"/>
                    <a:gd name="T69" fmla="*/ 53 h 312"/>
                    <a:gd name="T70" fmla="*/ 116 w 292"/>
                    <a:gd name="T71" fmla="*/ 35 h 312"/>
                    <a:gd name="T72" fmla="*/ 97 w 292"/>
                    <a:gd name="T73" fmla="*/ 14 h 312"/>
                    <a:gd name="T74" fmla="*/ 28 w 292"/>
                    <a:gd name="T75" fmla="*/ 17 h 312"/>
                    <a:gd name="T76" fmla="*/ 16 w 292"/>
                    <a:gd name="T77" fmla="*/ 40 h 312"/>
                    <a:gd name="T78" fmla="*/ 16 w 292"/>
                    <a:gd name="T79" fmla="*/ 86 h 312"/>
                    <a:gd name="T80" fmla="*/ 13 w 292"/>
                    <a:gd name="T81" fmla="*/ 160 h 312"/>
                    <a:gd name="T82" fmla="*/ 11 w 292"/>
                    <a:gd name="T83" fmla="*/ 241 h 312"/>
                    <a:gd name="T84" fmla="*/ 147 w 292"/>
                    <a:gd name="T85" fmla="*/ 291 h 312"/>
                    <a:gd name="T86" fmla="*/ 147 w 292"/>
                    <a:gd name="T87" fmla="*/ 235 h 312"/>
                    <a:gd name="T88" fmla="*/ 147 w 292"/>
                    <a:gd name="T89" fmla="*/ 194 h 312"/>
                    <a:gd name="T90" fmla="*/ 152 w 292"/>
                    <a:gd name="T91" fmla="*/ 62 h 312"/>
                    <a:gd name="T92" fmla="*/ 151 w 292"/>
                    <a:gd name="T93" fmla="*/ 15 h 312"/>
                    <a:gd name="T94" fmla="*/ 128 w 292"/>
                    <a:gd name="T95" fmla="*/ 54 h 312"/>
                    <a:gd name="T96" fmla="*/ 126 w 292"/>
                    <a:gd name="T97" fmla="*/ 140 h 312"/>
                    <a:gd name="T98" fmla="*/ 125 w 292"/>
                    <a:gd name="T99" fmla="*/ 226 h 312"/>
                    <a:gd name="T100" fmla="*/ 126 w 292"/>
                    <a:gd name="T101" fmla="*/ 285 h 3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</a:cxnLst>
                  <a:rect l="0" t="0" r="r" b="b"/>
                  <a:pathLst>
                    <a:path w="292" h="312">
                      <a:moveTo>
                        <a:pt x="291" y="6"/>
                      </a:moveTo>
                      <a:cubicBezTo>
                        <a:pt x="291" y="12"/>
                        <a:pt x="291" y="18"/>
                        <a:pt x="291" y="24"/>
                      </a:cubicBezTo>
                      <a:cubicBezTo>
                        <a:pt x="291" y="36"/>
                        <a:pt x="291" y="48"/>
                        <a:pt x="291" y="61"/>
                      </a:cubicBezTo>
                      <a:cubicBezTo>
                        <a:pt x="290" y="69"/>
                        <a:pt x="292" y="77"/>
                        <a:pt x="291" y="85"/>
                      </a:cubicBezTo>
                      <a:cubicBezTo>
                        <a:pt x="290" y="90"/>
                        <a:pt x="291" y="96"/>
                        <a:pt x="291" y="102"/>
                      </a:cubicBezTo>
                      <a:cubicBezTo>
                        <a:pt x="291" y="106"/>
                        <a:pt x="291" y="110"/>
                        <a:pt x="290" y="114"/>
                      </a:cubicBezTo>
                      <a:cubicBezTo>
                        <a:pt x="290" y="129"/>
                        <a:pt x="288" y="143"/>
                        <a:pt x="288" y="158"/>
                      </a:cubicBezTo>
                      <a:cubicBezTo>
                        <a:pt x="287" y="171"/>
                        <a:pt x="288" y="184"/>
                        <a:pt x="288" y="198"/>
                      </a:cubicBezTo>
                      <a:cubicBezTo>
                        <a:pt x="288" y="200"/>
                        <a:pt x="287" y="203"/>
                        <a:pt x="287" y="205"/>
                      </a:cubicBezTo>
                      <a:cubicBezTo>
                        <a:pt x="287" y="214"/>
                        <a:pt x="287" y="223"/>
                        <a:pt x="287" y="232"/>
                      </a:cubicBezTo>
                      <a:cubicBezTo>
                        <a:pt x="286" y="247"/>
                        <a:pt x="286" y="261"/>
                        <a:pt x="285" y="276"/>
                      </a:cubicBezTo>
                      <a:cubicBezTo>
                        <a:pt x="285" y="280"/>
                        <a:pt x="285" y="284"/>
                        <a:pt x="286" y="288"/>
                      </a:cubicBezTo>
                      <a:cubicBezTo>
                        <a:pt x="286" y="290"/>
                        <a:pt x="287" y="291"/>
                        <a:pt x="288" y="293"/>
                      </a:cubicBezTo>
                      <a:cubicBezTo>
                        <a:pt x="288" y="296"/>
                        <a:pt x="289" y="298"/>
                        <a:pt x="289" y="301"/>
                      </a:cubicBezTo>
                      <a:cubicBezTo>
                        <a:pt x="290" y="304"/>
                        <a:pt x="288" y="305"/>
                        <a:pt x="284" y="306"/>
                      </a:cubicBezTo>
                      <a:cubicBezTo>
                        <a:pt x="274" y="310"/>
                        <a:pt x="264" y="312"/>
                        <a:pt x="253" y="310"/>
                      </a:cubicBezTo>
                      <a:cubicBezTo>
                        <a:pt x="246" y="308"/>
                        <a:pt x="238" y="308"/>
                        <a:pt x="231" y="308"/>
                      </a:cubicBezTo>
                      <a:cubicBezTo>
                        <a:pt x="224" y="307"/>
                        <a:pt x="217" y="307"/>
                        <a:pt x="209" y="307"/>
                      </a:cubicBezTo>
                      <a:cubicBezTo>
                        <a:pt x="199" y="307"/>
                        <a:pt x="189" y="306"/>
                        <a:pt x="179" y="306"/>
                      </a:cubicBezTo>
                      <a:cubicBezTo>
                        <a:pt x="176" y="306"/>
                        <a:pt x="173" y="305"/>
                        <a:pt x="171" y="305"/>
                      </a:cubicBezTo>
                      <a:cubicBezTo>
                        <a:pt x="167" y="305"/>
                        <a:pt x="163" y="304"/>
                        <a:pt x="160" y="307"/>
                      </a:cubicBezTo>
                      <a:cubicBezTo>
                        <a:pt x="157" y="308"/>
                        <a:pt x="154" y="309"/>
                        <a:pt x="152" y="309"/>
                      </a:cubicBezTo>
                      <a:cubicBezTo>
                        <a:pt x="150" y="309"/>
                        <a:pt x="148" y="308"/>
                        <a:pt x="147" y="307"/>
                      </a:cubicBezTo>
                      <a:cubicBezTo>
                        <a:pt x="146" y="305"/>
                        <a:pt x="145" y="305"/>
                        <a:pt x="143" y="305"/>
                      </a:cubicBezTo>
                      <a:cubicBezTo>
                        <a:pt x="135" y="305"/>
                        <a:pt x="127" y="305"/>
                        <a:pt x="119" y="305"/>
                      </a:cubicBezTo>
                      <a:cubicBezTo>
                        <a:pt x="103" y="305"/>
                        <a:pt x="86" y="305"/>
                        <a:pt x="69" y="304"/>
                      </a:cubicBezTo>
                      <a:cubicBezTo>
                        <a:pt x="62" y="304"/>
                        <a:pt x="55" y="304"/>
                        <a:pt x="48" y="304"/>
                      </a:cubicBezTo>
                      <a:cubicBezTo>
                        <a:pt x="44" y="305"/>
                        <a:pt x="40" y="303"/>
                        <a:pt x="35" y="303"/>
                      </a:cubicBezTo>
                      <a:cubicBezTo>
                        <a:pt x="31" y="303"/>
                        <a:pt x="27" y="303"/>
                        <a:pt x="22" y="303"/>
                      </a:cubicBezTo>
                      <a:cubicBezTo>
                        <a:pt x="16" y="304"/>
                        <a:pt x="15" y="304"/>
                        <a:pt x="12" y="299"/>
                      </a:cubicBezTo>
                      <a:cubicBezTo>
                        <a:pt x="9" y="298"/>
                        <a:pt x="6" y="299"/>
                        <a:pt x="4" y="297"/>
                      </a:cubicBezTo>
                      <a:cubicBezTo>
                        <a:pt x="2" y="296"/>
                        <a:pt x="2" y="293"/>
                        <a:pt x="2" y="291"/>
                      </a:cubicBezTo>
                      <a:cubicBezTo>
                        <a:pt x="0" y="282"/>
                        <a:pt x="1" y="272"/>
                        <a:pt x="1" y="262"/>
                      </a:cubicBezTo>
                      <a:cubicBezTo>
                        <a:pt x="1" y="245"/>
                        <a:pt x="2" y="228"/>
                        <a:pt x="3" y="210"/>
                      </a:cubicBezTo>
                      <a:cubicBezTo>
                        <a:pt x="3" y="198"/>
                        <a:pt x="4" y="186"/>
                        <a:pt x="4" y="174"/>
                      </a:cubicBezTo>
                      <a:cubicBezTo>
                        <a:pt x="4" y="164"/>
                        <a:pt x="4" y="155"/>
                        <a:pt x="4" y="145"/>
                      </a:cubicBezTo>
                      <a:cubicBezTo>
                        <a:pt x="5" y="133"/>
                        <a:pt x="4" y="120"/>
                        <a:pt x="6" y="108"/>
                      </a:cubicBezTo>
                      <a:cubicBezTo>
                        <a:pt x="7" y="96"/>
                        <a:pt x="6" y="83"/>
                        <a:pt x="5" y="71"/>
                      </a:cubicBezTo>
                      <a:cubicBezTo>
                        <a:pt x="5" y="67"/>
                        <a:pt x="6" y="63"/>
                        <a:pt x="6" y="59"/>
                      </a:cubicBezTo>
                      <a:cubicBezTo>
                        <a:pt x="6" y="46"/>
                        <a:pt x="5" y="33"/>
                        <a:pt x="5" y="19"/>
                      </a:cubicBezTo>
                      <a:cubicBezTo>
                        <a:pt x="5" y="14"/>
                        <a:pt x="4" y="8"/>
                        <a:pt x="7" y="2"/>
                      </a:cubicBezTo>
                      <a:cubicBezTo>
                        <a:pt x="15" y="3"/>
                        <a:pt x="23" y="3"/>
                        <a:pt x="31" y="4"/>
                      </a:cubicBezTo>
                      <a:cubicBezTo>
                        <a:pt x="38" y="4"/>
                        <a:pt x="45" y="3"/>
                        <a:pt x="52" y="3"/>
                      </a:cubicBezTo>
                      <a:cubicBezTo>
                        <a:pt x="54" y="2"/>
                        <a:pt x="57" y="2"/>
                        <a:pt x="59" y="2"/>
                      </a:cubicBezTo>
                      <a:cubicBezTo>
                        <a:pt x="61" y="2"/>
                        <a:pt x="63" y="3"/>
                        <a:pt x="65" y="2"/>
                      </a:cubicBezTo>
                      <a:cubicBezTo>
                        <a:pt x="74" y="0"/>
                        <a:pt x="83" y="0"/>
                        <a:pt x="92" y="2"/>
                      </a:cubicBezTo>
                      <a:cubicBezTo>
                        <a:pt x="95" y="2"/>
                        <a:pt x="97" y="2"/>
                        <a:pt x="99" y="2"/>
                      </a:cubicBezTo>
                      <a:cubicBezTo>
                        <a:pt x="106" y="1"/>
                        <a:pt x="112" y="1"/>
                        <a:pt x="118" y="2"/>
                      </a:cubicBezTo>
                      <a:cubicBezTo>
                        <a:pt x="123" y="3"/>
                        <a:pt x="129" y="3"/>
                        <a:pt x="134" y="2"/>
                      </a:cubicBezTo>
                      <a:cubicBezTo>
                        <a:pt x="144" y="1"/>
                        <a:pt x="154" y="3"/>
                        <a:pt x="164" y="1"/>
                      </a:cubicBezTo>
                      <a:cubicBezTo>
                        <a:pt x="168" y="0"/>
                        <a:pt x="172" y="1"/>
                        <a:pt x="177" y="1"/>
                      </a:cubicBezTo>
                      <a:cubicBezTo>
                        <a:pt x="182" y="1"/>
                        <a:pt x="188" y="2"/>
                        <a:pt x="193" y="1"/>
                      </a:cubicBezTo>
                      <a:cubicBezTo>
                        <a:pt x="209" y="1"/>
                        <a:pt x="224" y="2"/>
                        <a:pt x="239" y="2"/>
                      </a:cubicBezTo>
                      <a:cubicBezTo>
                        <a:pt x="252" y="3"/>
                        <a:pt x="265" y="3"/>
                        <a:pt x="278" y="3"/>
                      </a:cubicBezTo>
                      <a:cubicBezTo>
                        <a:pt x="282" y="3"/>
                        <a:pt x="286" y="3"/>
                        <a:pt x="291" y="6"/>
                      </a:cubicBezTo>
                      <a:close/>
                      <a:moveTo>
                        <a:pt x="168" y="14"/>
                      </a:moveTo>
                      <a:cubicBezTo>
                        <a:pt x="168" y="27"/>
                        <a:pt x="167" y="40"/>
                        <a:pt x="167" y="52"/>
                      </a:cubicBezTo>
                      <a:cubicBezTo>
                        <a:pt x="166" y="59"/>
                        <a:pt x="164" y="67"/>
                        <a:pt x="165" y="75"/>
                      </a:cubicBezTo>
                      <a:cubicBezTo>
                        <a:pt x="165" y="89"/>
                        <a:pt x="165" y="103"/>
                        <a:pt x="164" y="117"/>
                      </a:cubicBezTo>
                      <a:cubicBezTo>
                        <a:pt x="163" y="133"/>
                        <a:pt x="163" y="149"/>
                        <a:pt x="162" y="165"/>
                      </a:cubicBezTo>
                      <a:cubicBezTo>
                        <a:pt x="162" y="172"/>
                        <a:pt x="163" y="179"/>
                        <a:pt x="163" y="186"/>
                      </a:cubicBezTo>
                      <a:cubicBezTo>
                        <a:pt x="162" y="196"/>
                        <a:pt x="162" y="205"/>
                        <a:pt x="163" y="215"/>
                      </a:cubicBezTo>
                      <a:cubicBezTo>
                        <a:pt x="164" y="228"/>
                        <a:pt x="161" y="242"/>
                        <a:pt x="162" y="255"/>
                      </a:cubicBezTo>
                      <a:cubicBezTo>
                        <a:pt x="163" y="256"/>
                        <a:pt x="162" y="256"/>
                        <a:pt x="162" y="257"/>
                      </a:cubicBezTo>
                      <a:cubicBezTo>
                        <a:pt x="162" y="267"/>
                        <a:pt x="162" y="278"/>
                        <a:pt x="162" y="288"/>
                      </a:cubicBezTo>
                      <a:cubicBezTo>
                        <a:pt x="162" y="292"/>
                        <a:pt x="162" y="292"/>
                        <a:pt x="166" y="293"/>
                      </a:cubicBezTo>
                      <a:cubicBezTo>
                        <a:pt x="175" y="293"/>
                        <a:pt x="185" y="290"/>
                        <a:pt x="194" y="294"/>
                      </a:cubicBezTo>
                      <a:cubicBezTo>
                        <a:pt x="194" y="294"/>
                        <a:pt x="194" y="293"/>
                        <a:pt x="195" y="293"/>
                      </a:cubicBezTo>
                      <a:cubicBezTo>
                        <a:pt x="198" y="293"/>
                        <a:pt x="200" y="294"/>
                        <a:pt x="203" y="293"/>
                      </a:cubicBezTo>
                      <a:cubicBezTo>
                        <a:pt x="209" y="293"/>
                        <a:pt x="214" y="296"/>
                        <a:pt x="219" y="294"/>
                      </a:cubicBezTo>
                      <a:cubicBezTo>
                        <a:pt x="221" y="293"/>
                        <a:pt x="223" y="294"/>
                        <a:pt x="225" y="294"/>
                      </a:cubicBezTo>
                      <a:cubicBezTo>
                        <a:pt x="239" y="296"/>
                        <a:pt x="253" y="297"/>
                        <a:pt x="267" y="297"/>
                      </a:cubicBezTo>
                      <a:cubicBezTo>
                        <a:pt x="272" y="297"/>
                        <a:pt x="274" y="295"/>
                        <a:pt x="274" y="289"/>
                      </a:cubicBezTo>
                      <a:cubicBezTo>
                        <a:pt x="275" y="287"/>
                        <a:pt x="275" y="285"/>
                        <a:pt x="275" y="283"/>
                      </a:cubicBezTo>
                      <a:cubicBezTo>
                        <a:pt x="275" y="276"/>
                        <a:pt x="275" y="268"/>
                        <a:pt x="276" y="260"/>
                      </a:cubicBezTo>
                      <a:cubicBezTo>
                        <a:pt x="276" y="252"/>
                        <a:pt x="275" y="245"/>
                        <a:pt x="276" y="238"/>
                      </a:cubicBezTo>
                      <a:cubicBezTo>
                        <a:pt x="276" y="226"/>
                        <a:pt x="277" y="214"/>
                        <a:pt x="277" y="202"/>
                      </a:cubicBezTo>
                      <a:cubicBezTo>
                        <a:pt x="277" y="187"/>
                        <a:pt x="277" y="173"/>
                        <a:pt x="278" y="158"/>
                      </a:cubicBezTo>
                      <a:cubicBezTo>
                        <a:pt x="278" y="147"/>
                        <a:pt x="279" y="137"/>
                        <a:pt x="279" y="126"/>
                      </a:cubicBezTo>
                      <a:cubicBezTo>
                        <a:pt x="280" y="122"/>
                        <a:pt x="280" y="118"/>
                        <a:pt x="280" y="114"/>
                      </a:cubicBezTo>
                      <a:cubicBezTo>
                        <a:pt x="281" y="104"/>
                        <a:pt x="282" y="93"/>
                        <a:pt x="279" y="82"/>
                      </a:cubicBezTo>
                      <a:cubicBezTo>
                        <a:pt x="279" y="82"/>
                        <a:pt x="280" y="81"/>
                        <a:pt x="280" y="80"/>
                      </a:cubicBezTo>
                      <a:cubicBezTo>
                        <a:pt x="280" y="73"/>
                        <a:pt x="281" y="65"/>
                        <a:pt x="281" y="58"/>
                      </a:cubicBezTo>
                      <a:cubicBezTo>
                        <a:pt x="281" y="46"/>
                        <a:pt x="280" y="33"/>
                        <a:pt x="278" y="21"/>
                      </a:cubicBezTo>
                      <a:cubicBezTo>
                        <a:pt x="278" y="16"/>
                        <a:pt x="276" y="16"/>
                        <a:pt x="271" y="16"/>
                      </a:cubicBezTo>
                      <a:cubicBezTo>
                        <a:pt x="264" y="16"/>
                        <a:pt x="256" y="16"/>
                        <a:pt x="248" y="15"/>
                      </a:cubicBezTo>
                      <a:cubicBezTo>
                        <a:pt x="238" y="14"/>
                        <a:pt x="228" y="14"/>
                        <a:pt x="217" y="15"/>
                      </a:cubicBezTo>
                      <a:cubicBezTo>
                        <a:pt x="214" y="15"/>
                        <a:pt x="212" y="16"/>
                        <a:pt x="209" y="15"/>
                      </a:cubicBezTo>
                      <a:cubicBezTo>
                        <a:pt x="198" y="14"/>
                        <a:pt x="187" y="15"/>
                        <a:pt x="177" y="15"/>
                      </a:cubicBezTo>
                      <a:cubicBezTo>
                        <a:pt x="174" y="15"/>
                        <a:pt x="171" y="15"/>
                        <a:pt x="168" y="14"/>
                      </a:cubicBezTo>
                      <a:close/>
                      <a:moveTo>
                        <a:pt x="11" y="289"/>
                      </a:moveTo>
                      <a:cubicBezTo>
                        <a:pt x="14" y="289"/>
                        <a:pt x="17" y="289"/>
                        <a:pt x="20" y="290"/>
                      </a:cubicBezTo>
                      <a:cubicBezTo>
                        <a:pt x="29" y="291"/>
                        <a:pt x="39" y="290"/>
                        <a:pt x="49" y="290"/>
                      </a:cubicBezTo>
                      <a:cubicBezTo>
                        <a:pt x="54" y="290"/>
                        <a:pt x="59" y="290"/>
                        <a:pt x="64" y="290"/>
                      </a:cubicBezTo>
                      <a:cubicBezTo>
                        <a:pt x="70" y="290"/>
                        <a:pt x="76" y="289"/>
                        <a:pt x="83" y="290"/>
                      </a:cubicBezTo>
                      <a:cubicBezTo>
                        <a:pt x="91" y="290"/>
                        <a:pt x="99" y="291"/>
                        <a:pt x="107" y="291"/>
                      </a:cubicBezTo>
                      <a:cubicBezTo>
                        <a:pt x="113" y="291"/>
                        <a:pt x="114" y="290"/>
                        <a:pt x="113" y="284"/>
                      </a:cubicBezTo>
                      <a:cubicBezTo>
                        <a:pt x="112" y="270"/>
                        <a:pt x="112" y="255"/>
                        <a:pt x="112" y="241"/>
                      </a:cubicBezTo>
                      <a:cubicBezTo>
                        <a:pt x="112" y="229"/>
                        <a:pt x="112" y="218"/>
                        <a:pt x="112" y="207"/>
                      </a:cubicBezTo>
                      <a:cubicBezTo>
                        <a:pt x="112" y="192"/>
                        <a:pt x="111" y="178"/>
                        <a:pt x="112" y="164"/>
                      </a:cubicBezTo>
                      <a:cubicBezTo>
                        <a:pt x="112" y="152"/>
                        <a:pt x="112" y="140"/>
                        <a:pt x="113" y="128"/>
                      </a:cubicBezTo>
                      <a:cubicBezTo>
                        <a:pt x="113" y="118"/>
                        <a:pt x="113" y="108"/>
                        <a:pt x="114" y="98"/>
                      </a:cubicBezTo>
                      <a:cubicBezTo>
                        <a:pt x="114" y="88"/>
                        <a:pt x="115" y="78"/>
                        <a:pt x="116" y="67"/>
                      </a:cubicBezTo>
                      <a:cubicBezTo>
                        <a:pt x="116" y="64"/>
                        <a:pt x="116" y="60"/>
                        <a:pt x="117" y="56"/>
                      </a:cubicBezTo>
                      <a:cubicBezTo>
                        <a:pt x="117" y="55"/>
                        <a:pt x="117" y="54"/>
                        <a:pt x="117" y="53"/>
                      </a:cubicBezTo>
                      <a:cubicBezTo>
                        <a:pt x="116" y="51"/>
                        <a:pt x="115" y="47"/>
                        <a:pt x="116" y="45"/>
                      </a:cubicBezTo>
                      <a:cubicBezTo>
                        <a:pt x="119" y="42"/>
                        <a:pt x="115" y="40"/>
                        <a:pt x="116" y="37"/>
                      </a:cubicBezTo>
                      <a:cubicBezTo>
                        <a:pt x="116" y="37"/>
                        <a:pt x="116" y="36"/>
                        <a:pt x="116" y="35"/>
                      </a:cubicBezTo>
                      <a:cubicBezTo>
                        <a:pt x="118" y="29"/>
                        <a:pt x="116" y="23"/>
                        <a:pt x="116" y="17"/>
                      </a:cubicBezTo>
                      <a:cubicBezTo>
                        <a:pt x="116" y="16"/>
                        <a:pt x="116" y="16"/>
                        <a:pt x="115" y="15"/>
                      </a:cubicBezTo>
                      <a:cubicBezTo>
                        <a:pt x="109" y="15"/>
                        <a:pt x="103" y="14"/>
                        <a:pt x="97" y="14"/>
                      </a:cubicBezTo>
                      <a:cubicBezTo>
                        <a:pt x="86" y="14"/>
                        <a:pt x="74" y="14"/>
                        <a:pt x="63" y="15"/>
                      </a:cubicBezTo>
                      <a:cubicBezTo>
                        <a:pt x="57" y="15"/>
                        <a:pt x="51" y="16"/>
                        <a:pt x="45" y="16"/>
                      </a:cubicBezTo>
                      <a:cubicBezTo>
                        <a:pt x="39" y="16"/>
                        <a:pt x="33" y="17"/>
                        <a:pt x="28" y="17"/>
                      </a:cubicBezTo>
                      <a:cubicBezTo>
                        <a:pt x="24" y="17"/>
                        <a:pt x="21" y="16"/>
                        <a:pt x="18" y="16"/>
                      </a:cubicBezTo>
                      <a:cubicBezTo>
                        <a:pt x="17" y="18"/>
                        <a:pt x="16" y="19"/>
                        <a:pt x="16" y="20"/>
                      </a:cubicBezTo>
                      <a:cubicBezTo>
                        <a:pt x="16" y="27"/>
                        <a:pt x="16" y="34"/>
                        <a:pt x="16" y="40"/>
                      </a:cubicBezTo>
                      <a:cubicBezTo>
                        <a:pt x="16" y="47"/>
                        <a:pt x="16" y="53"/>
                        <a:pt x="15" y="60"/>
                      </a:cubicBezTo>
                      <a:cubicBezTo>
                        <a:pt x="15" y="65"/>
                        <a:pt x="15" y="70"/>
                        <a:pt x="15" y="75"/>
                      </a:cubicBezTo>
                      <a:cubicBezTo>
                        <a:pt x="15" y="78"/>
                        <a:pt x="16" y="82"/>
                        <a:pt x="16" y="86"/>
                      </a:cubicBezTo>
                      <a:cubicBezTo>
                        <a:pt x="16" y="94"/>
                        <a:pt x="15" y="102"/>
                        <a:pt x="15" y="110"/>
                      </a:cubicBezTo>
                      <a:cubicBezTo>
                        <a:pt x="15" y="117"/>
                        <a:pt x="16" y="124"/>
                        <a:pt x="15" y="130"/>
                      </a:cubicBezTo>
                      <a:cubicBezTo>
                        <a:pt x="12" y="140"/>
                        <a:pt x="14" y="150"/>
                        <a:pt x="13" y="160"/>
                      </a:cubicBezTo>
                      <a:cubicBezTo>
                        <a:pt x="12" y="171"/>
                        <a:pt x="13" y="183"/>
                        <a:pt x="13" y="194"/>
                      </a:cubicBezTo>
                      <a:cubicBezTo>
                        <a:pt x="12" y="202"/>
                        <a:pt x="12" y="211"/>
                        <a:pt x="12" y="219"/>
                      </a:cubicBezTo>
                      <a:cubicBezTo>
                        <a:pt x="12" y="226"/>
                        <a:pt x="11" y="233"/>
                        <a:pt x="11" y="241"/>
                      </a:cubicBezTo>
                      <a:cubicBezTo>
                        <a:pt x="11" y="252"/>
                        <a:pt x="12" y="263"/>
                        <a:pt x="10" y="275"/>
                      </a:cubicBezTo>
                      <a:cubicBezTo>
                        <a:pt x="10" y="279"/>
                        <a:pt x="10" y="284"/>
                        <a:pt x="11" y="289"/>
                      </a:cubicBezTo>
                      <a:close/>
                      <a:moveTo>
                        <a:pt x="147" y="291"/>
                      </a:moveTo>
                      <a:cubicBezTo>
                        <a:pt x="147" y="279"/>
                        <a:pt x="148" y="268"/>
                        <a:pt x="148" y="257"/>
                      </a:cubicBezTo>
                      <a:cubicBezTo>
                        <a:pt x="148" y="256"/>
                        <a:pt x="148" y="254"/>
                        <a:pt x="148" y="253"/>
                      </a:cubicBezTo>
                      <a:cubicBezTo>
                        <a:pt x="147" y="247"/>
                        <a:pt x="147" y="241"/>
                        <a:pt x="147" y="235"/>
                      </a:cubicBezTo>
                      <a:cubicBezTo>
                        <a:pt x="147" y="233"/>
                        <a:pt x="147" y="231"/>
                        <a:pt x="147" y="230"/>
                      </a:cubicBezTo>
                      <a:cubicBezTo>
                        <a:pt x="147" y="225"/>
                        <a:pt x="148" y="221"/>
                        <a:pt x="148" y="216"/>
                      </a:cubicBezTo>
                      <a:cubicBezTo>
                        <a:pt x="148" y="208"/>
                        <a:pt x="147" y="201"/>
                        <a:pt x="147" y="194"/>
                      </a:cubicBezTo>
                      <a:cubicBezTo>
                        <a:pt x="148" y="177"/>
                        <a:pt x="149" y="160"/>
                        <a:pt x="149" y="143"/>
                      </a:cubicBezTo>
                      <a:cubicBezTo>
                        <a:pt x="150" y="126"/>
                        <a:pt x="150" y="109"/>
                        <a:pt x="151" y="92"/>
                      </a:cubicBezTo>
                      <a:cubicBezTo>
                        <a:pt x="151" y="82"/>
                        <a:pt x="152" y="72"/>
                        <a:pt x="152" y="62"/>
                      </a:cubicBezTo>
                      <a:cubicBezTo>
                        <a:pt x="152" y="58"/>
                        <a:pt x="153" y="53"/>
                        <a:pt x="152" y="49"/>
                      </a:cubicBezTo>
                      <a:cubicBezTo>
                        <a:pt x="152" y="43"/>
                        <a:pt x="153" y="38"/>
                        <a:pt x="153" y="32"/>
                      </a:cubicBezTo>
                      <a:cubicBezTo>
                        <a:pt x="154" y="27"/>
                        <a:pt x="155" y="20"/>
                        <a:pt x="151" y="15"/>
                      </a:cubicBezTo>
                      <a:cubicBezTo>
                        <a:pt x="144" y="15"/>
                        <a:pt x="137" y="15"/>
                        <a:pt x="129" y="15"/>
                      </a:cubicBezTo>
                      <a:cubicBezTo>
                        <a:pt x="129" y="22"/>
                        <a:pt x="129" y="28"/>
                        <a:pt x="129" y="34"/>
                      </a:cubicBezTo>
                      <a:cubicBezTo>
                        <a:pt x="129" y="41"/>
                        <a:pt x="128" y="47"/>
                        <a:pt x="128" y="54"/>
                      </a:cubicBezTo>
                      <a:cubicBezTo>
                        <a:pt x="128" y="62"/>
                        <a:pt x="128" y="71"/>
                        <a:pt x="128" y="79"/>
                      </a:cubicBezTo>
                      <a:cubicBezTo>
                        <a:pt x="128" y="85"/>
                        <a:pt x="128" y="90"/>
                        <a:pt x="128" y="95"/>
                      </a:cubicBezTo>
                      <a:cubicBezTo>
                        <a:pt x="127" y="110"/>
                        <a:pt x="126" y="125"/>
                        <a:pt x="126" y="140"/>
                      </a:cubicBezTo>
                      <a:cubicBezTo>
                        <a:pt x="125" y="148"/>
                        <a:pt x="125" y="156"/>
                        <a:pt x="125" y="164"/>
                      </a:cubicBezTo>
                      <a:cubicBezTo>
                        <a:pt x="125" y="170"/>
                        <a:pt x="124" y="176"/>
                        <a:pt x="124" y="182"/>
                      </a:cubicBezTo>
                      <a:cubicBezTo>
                        <a:pt x="126" y="197"/>
                        <a:pt x="124" y="211"/>
                        <a:pt x="125" y="226"/>
                      </a:cubicBezTo>
                      <a:cubicBezTo>
                        <a:pt x="125" y="228"/>
                        <a:pt x="124" y="230"/>
                        <a:pt x="124" y="231"/>
                      </a:cubicBezTo>
                      <a:cubicBezTo>
                        <a:pt x="127" y="239"/>
                        <a:pt x="126" y="248"/>
                        <a:pt x="125" y="256"/>
                      </a:cubicBezTo>
                      <a:cubicBezTo>
                        <a:pt x="125" y="265"/>
                        <a:pt x="126" y="275"/>
                        <a:pt x="126" y="285"/>
                      </a:cubicBezTo>
                      <a:cubicBezTo>
                        <a:pt x="126" y="288"/>
                        <a:pt x="128" y="290"/>
                        <a:pt x="131" y="290"/>
                      </a:cubicBezTo>
                      <a:cubicBezTo>
                        <a:pt x="136" y="291"/>
                        <a:pt x="141" y="291"/>
                        <a:pt x="147" y="291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996" name="Freeform 23"/>
                <p:cNvSpPr>
                  <a:spLocks noEditPoints="1"/>
                </p:cNvSpPr>
                <p:nvPr/>
              </p:nvSpPr>
              <p:spPr bwMode="auto">
                <a:xfrm>
                  <a:off x="3340100" y="2540001"/>
                  <a:ext cx="871538" cy="990600"/>
                </a:xfrm>
                <a:custGeom>
                  <a:avLst/>
                  <a:gdLst>
                    <a:gd name="T0" fmla="*/ 5 w 298"/>
                    <a:gd name="T1" fmla="*/ 321 h 339"/>
                    <a:gd name="T2" fmla="*/ 5 w 298"/>
                    <a:gd name="T3" fmla="*/ 243 h 339"/>
                    <a:gd name="T4" fmla="*/ 6 w 298"/>
                    <a:gd name="T5" fmla="*/ 172 h 339"/>
                    <a:gd name="T6" fmla="*/ 3 w 298"/>
                    <a:gd name="T7" fmla="*/ 76 h 339"/>
                    <a:gd name="T8" fmla="*/ 1 w 298"/>
                    <a:gd name="T9" fmla="*/ 23 h 339"/>
                    <a:gd name="T10" fmla="*/ 30 w 298"/>
                    <a:gd name="T11" fmla="*/ 4 h 339"/>
                    <a:gd name="T12" fmla="*/ 134 w 298"/>
                    <a:gd name="T13" fmla="*/ 4 h 339"/>
                    <a:gd name="T14" fmla="*/ 193 w 298"/>
                    <a:gd name="T15" fmla="*/ 2 h 339"/>
                    <a:gd name="T16" fmla="*/ 267 w 298"/>
                    <a:gd name="T17" fmla="*/ 2 h 339"/>
                    <a:gd name="T18" fmla="*/ 298 w 298"/>
                    <a:gd name="T19" fmla="*/ 9 h 339"/>
                    <a:gd name="T20" fmla="*/ 296 w 298"/>
                    <a:gd name="T21" fmla="*/ 66 h 339"/>
                    <a:gd name="T22" fmla="*/ 295 w 298"/>
                    <a:gd name="T23" fmla="*/ 161 h 339"/>
                    <a:gd name="T24" fmla="*/ 292 w 298"/>
                    <a:gd name="T25" fmla="*/ 222 h 339"/>
                    <a:gd name="T26" fmla="*/ 292 w 298"/>
                    <a:gd name="T27" fmla="*/ 327 h 339"/>
                    <a:gd name="T28" fmla="*/ 278 w 298"/>
                    <a:gd name="T29" fmla="*/ 337 h 339"/>
                    <a:gd name="T30" fmla="*/ 162 w 298"/>
                    <a:gd name="T31" fmla="*/ 339 h 339"/>
                    <a:gd name="T32" fmla="*/ 131 w 298"/>
                    <a:gd name="T33" fmla="*/ 338 h 339"/>
                    <a:gd name="T34" fmla="*/ 53 w 298"/>
                    <a:gd name="T35" fmla="*/ 338 h 339"/>
                    <a:gd name="T36" fmla="*/ 279 w 298"/>
                    <a:gd name="T37" fmla="*/ 325 h 339"/>
                    <a:gd name="T38" fmla="*/ 282 w 298"/>
                    <a:gd name="T39" fmla="*/ 233 h 339"/>
                    <a:gd name="T40" fmla="*/ 286 w 298"/>
                    <a:gd name="T41" fmla="*/ 137 h 339"/>
                    <a:gd name="T42" fmla="*/ 287 w 298"/>
                    <a:gd name="T43" fmla="*/ 86 h 339"/>
                    <a:gd name="T44" fmla="*/ 286 w 298"/>
                    <a:gd name="T45" fmla="*/ 16 h 339"/>
                    <a:gd name="T46" fmla="*/ 270 w 298"/>
                    <a:gd name="T47" fmla="*/ 11 h 339"/>
                    <a:gd name="T48" fmla="*/ 217 w 298"/>
                    <a:gd name="T49" fmla="*/ 10 h 339"/>
                    <a:gd name="T50" fmla="*/ 172 w 298"/>
                    <a:gd name="T51" fmla="*/ 11 h 339"/>
                    <a:gd name="T52" fmla="*/ 170 w 298"/>
                    <a:gd name="T53" fmla="*/ 67 h 339"/>
                    <a:gd name="T54" fmla="*/ 170 w 298"/>
                    <a:gd name="T55" fmla="*/ 174 h 339"/>
                    <a:gd name="T56" fmla="*/ 171 w 298"/>
                    <a:gd name="T57" fmla="*/ 307 h 339"/>
                    <a:gd name="T58" fmla="*/ 184 w 298"/>
                    <a:gd name="T59" fmla="*/ 326 h 339"/>
                    <a:gd name="T60" fmla="*/ 215 w 298"/>
                    <a:gd name="T61" fmla="*/ 324 h 339"/>
                    <a:gd name="T62" fmla="*/ 256 w 298"/>
                    <a:gd name="T63" fmla="*/ 324 h 339"/>
                    <a:gd name="T64" fmla="*/ 124 w 298"/>
                    <a:gd name="T65" fmla="*/ 325 h 339"/>
                    <a:gd name="T66" fmla="*/ 125 w 298"/>
                    <a:gd name="T67" fmla="*/ 251 h 339"/>
                    <a:gd name="T68" fmla="*/ 125 w 298"/>
                    <a:gd name="T69" fmla="*/ 171 h 339"/>
                    <a:gd name="T70" fmla="*/ 126 w 298"/>
                    <a:gd name="T71" fmla="*/ 92 h 339"/>
                    <a:gd name="T72" fmla="*/ 124 w 298"/>
                    <a:gd name="T73" fmla="*/ 18 h 339"/>
                    <a:gd name="T74" fmla="*/ 91 w 298"/>
                    <a:gd name="T75" fmla="*/ 14 h 339"/>
                    <a:gd name="T76" fmla="*/ 16 w 298"/>
                    <a:gd name="T77" fmla="*/ 16 h 339"/>
                    <a:gd name="T78" fmla="*/ 13 w 298"/>
                    <a:gd name="T79" fmla="*/ 86 h 339"/>
                    <a:gd name="T80" fmla="*/ 14 w 298"/>
                    <a:gd name="T81" fmla="*/ 181 h 339"/>
                    <a:gd name="T82" fmla="*/ 15 w 298"/>
                    <a:gd name="T83" fmla="*/ 300 h 339"/>
                    <a:gd name="T84" fmla="*/ 136 w 298"/>
                    <a:gd name="T85" fmla="*/ 12 h 339"/>
                    <a:gd name="T86" fmla="*/ 138 w 298"/>
                    <a:gd name="T87" fmla="*/ 70 h 339"/>
                    <a:gd name="T88" fmla="*/ 138 w 298"/>
                    <a:gd name="T89" fmla="*/ 118 h 339"/>
                    <a:gd name="T90" fmla="*/ 137 w 298"/>
                    <a:gd name="T91" fmla="*/ 230 h 339"/>
                    <a:gd name="T92" fmla="*/ 138 w 298"/>
                    <a:gd name="T93" fmla="*/ 289 h 339"/>
                    <a:gd name="T94" fmla="*/ 157 w 298"/>
                    <a:gd name="T95" fmla="*/ 325 h 339"/>
                    <a:gd name="T96" fmla="*/ 158 w 298"/>
                    <a:gd name="T97" fmla="*/ 295 h 339"/>
                    <a:gd name="T98" fmla="*/ 158 w 298"/>
                    <a:gd name="T99" fmla="*/ 204 h 339"/>
                    <a:gd name="T100" fmla="*/ 159 w 298"/>
                    <a:gd name="T101" fmla="*/ 155 h 339"/>
                    <a:gd name="T102" fmla="*/ 157 w 298"/>
                    <a:gd name="T103" fmla="*/ 70 h 339"/>
                    <a:gd name="T104" fmla="*/ 136 w 298"/>
                    <a:gd name="T105" fmla="*/ 12 h 33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</a:cxnLst>
                  <a:rect l="0" t="0" r="r" b="b"/>
                  <a:pathLst>
                    <a:path w="298" h="339">
                      <a:moveTo>
                        <a:pt x="8" y="339"/>
                      </a:moveTo>
                      <a:cubicBezTo>
                        <a:pt x="5" y="335"/>
                        <a:pt x="4" y="331"/>
                        <a:pt x="5" y="327"/>
                      </a:cubicBezTo>
                      <a:cubicBezTo>
                        <a:pt x="6" y="325"/>
                        <a:pt x="6" y="323"/>
                        <a:pt x="5" y="321"/>
                      </a:cubicBezTo>
                      <a:cubicBezTo>
                        <a:pt x="3" y="318"/>
                        <a:pt x="4" y="314"/>
                        <a:pt x="4" y="310"/>
                      </a:cubicBezTo>
                      <a:cubicBezTo>
                        <a:pt x="4" y="300"/>
                        <a:pt x="5" y="289"/>
                        <a:pt x="5" y="279"/>
                      </a:cubicBezTo>
                      <a:cubicBezTo>
                        <a:pt x="5" y="267"/>
                        <a:pt x="5" y="255"/>
                        <a:pt x="5" y="243"/>
                      </a:cubicBezTo>
                      <a:cubicBezTo>
                        <a:pt x="5" y="234"/>
                        <a:pt x="5" y="224"/>
                        <a:pt x="5" y="215"/>
                      </a:cubicBezTo>
                      <a:cubicBezTo>
                        <a:pt x="5" y="207"/>
                        <a:pt x="5" y="199"/>
                        <a:pt x="5" y="191"/>
                      </a:cubicBezTo>
                      <a:cubicBezTo>
                        <a:pt x="5" y="185"/>
                        <a:pt x="5" y="178"/>
                        <a:pt x="6" y="172"/>
                      </a:cubicBezTo>
                      <a:cubicBezTo>
                        <a:pt x="6" y="162"/>
                        <a:pt x="7" y="152"/>
                        <a:pt x="6" y="141"/>
                      </a:cubicBezTo>
                      <a:cubicBezTo>
                        <a:pt x="5" y="130"/>
                        <a:pt x="5" y="119"/>
                        <a:pt x="4" y="108"/>
                      </a:cubicBezTo>
                      <a:cubicBezTo>
                        <a:pt x="4" y="97"/>
                        <a:pt x="3" y="87"/>
                        <a:pt x="3" y="76"/>
                      </a:cubicBezTo>
                      <a:cubicBezTo>
                        <a:pt x="3" y="69"/>
                        <a:pt x="2" y="61"/>
                        <a:pt x="1" y="54"/>
                      </a:cubicBezTo>
                      <a:cubicBezTo>
                        <a:pt x="1" y="52"/>
                        <a:pt x="1" y="50"/>
                        <a:pt x="1" y="47"/>
                      </a:cubicBezTo>
                      <a:cubicBezTo>
                        <a:pt x="1" y="39"/>
                        <a:pt x="1" y="31"/>
                        <a:pt x="1" y="23"/>
                      </a:cubicBezTo>
                      <a:cubicBezTo>
                        <a:pt x="1" y="18"/>
                        <a:pt x="1" y="13"/>
                        <a:pt x="0" y="8"/>
                      </a:cubicBezTo>
                      <a:cubicBezTo>
                        <a:pt x="0" y="5"/>
                        <a:pt x="2" y="4"/>
                        <a:pt x="5" y="4"/>
                      </a:cubicBezTo>
                      <a:cubicBezTo>
                        <a:pt x="13" y="4"/>
                        <a:pt x="21" y="4"/>
                        <a:pt x="30" y="4"/>
                      </a:cubicBezTo>
                      <a:cubicBezTo>
                        <a:pt x="45" y="4"/>
                        <a:pt x="60" y="5"/>
                        <a:pt x="76" y="5"/>
                      </a:cubicBezTo>
                      <a:cubicBezTo>
                        <a:pt x="87" y="5"/>
                        <a:pt x="98" y="5"/>
                        <a:pt x="109" y="4"/>
                      </a:cubicBezTo>
                      <a:cubicBezTo>
                        <a:pt x="117" y="4"/>
                        <a:pt x="126" y="4"/>
                        <a:pt x="134" y="4"/>
                      </a:cubicBezTo>
                      <a:cubicBezTo>
                        <a:pt x="144" y="3"/>
                        <a:pt x="154" y="3"/>
                        <a:pt x="165" y="1"/>
                      </a:cubicBezTo>
                      <a:cubicBezTo>
                        <a:pt x="168" y="0"/>
                        <a:pt x="172" y="0"/>
                        <a:pt x="175" y="1"/>
                      </a:cubicBezTo>
                      <a:cubicBezTo>
                        <a:pt x="181" y="3"/>
                        <a:pt x="187" y="2"/>
                        <a:pt x="193" y="2"/>
                      </a:cubicBezTo>
                      <a:cubicBezTo>
                        <a:pt x="205" y="2"/>
                        <a:pt x="217" y="2"/>
                        <a:pt x="229" y="3"/>
                      </a:cubicBezTo>
                      <a:cubicBezTo>
                        <a:pt x="237" y="4"/>
                        <a:pt x="245" y="2"/>
                        <a:pt x="253" y="2"/>
                      </a:cubicBezTo>
                      <a:cubicBezTo>
                        <a:pt x="258" y="2"/>
                        <a:pt x="262" y="2"/>
                        <a:pt x="267" y="2"/>
                      </a:cubicBezTo>
                      <a:cubicBezTo>
                        <a:pt x="274" y="3"/>
                        <a:pt x="281" y="3"/>
                        <a:pt x="287" y="1"/>
                      </a:cubicBezTo>
                      <a:cubicBezTo>
                        <a:pt x="290" y="0"/>
                        <a:pt x="293" y="2"/>
                        <a:pt x="296" y="2"/>
                      </a:cubicBezTo>
                      <a:cubicBezTo>
                        <a:pt x="297" y="4"/>
                        <a:pt x="297" y="7"/>
                        <a:pt x="298" y="9"/>
                      </a:cubicBezTo>
                      <a:cubicBezTo>
                        <a:pt x="295" y="10"/>
                        <a:pt x="294" y="13"/>
                        <a:pt x="294" y="16"/>
                      </a:cubicBezTo>
                      <a:cubicBezTo>
                        <a:pt x="295" y="24"/>
                        <a:pt x="295" y="33"/>
                        <a:pt x="296" y="41"/>
                      </a:cubicBezTo>
                      <a:cubicBezTo>
                        <a:pt x="296" y="49"/>
                        <a:pt x="296" y="58"/>
                        <a:pt x="296" y="66"/>
                      </a:cubicBezTo>
                      <a:cubicBezTo>
                        <a:pt x="296" y="74"/>
                        <a:pt x="296" y="81"/>
                        <a:pt x="296" y="89"/>
                      </a:cubicBezTo>
                      <a:cubicBezTo>
                        <a:pt x="296" y="104"/>
                        <a:pt x="295" y="118"/>
                        <a:pt x="295" y="132"/>
                      </a:cubicBezTo>
                      <a:cubicBezTo>
                        <a:pt x="295" y="142"/>
                        <a:pt x="295" y="152"/>
                        <a:pt x="295" y="161"/>
                      </a:cubicBezTo>
                      <a:cubicBezTo>
                        <a:pt x="295" y="169"/>
                        <a:pt x="295" y="177"/>
                        <a:pt x="294" y="185"/>
                      </a:cubicBezTo>
                      <a:cubicBezTo>
                        <a:pt x="294" y="191"/>
                        <a:pt x="293" y="198"/>
                        <a:pt x="293" y="204"/>
                      </a:cubicBezTo>
                      <a:cubicBezTo>
                        <a:pt x="292" y="210"/>
                        <a:pt x="293" y="216"/>
                        <a:pt x="292" y="222"/>
                      </a:cubicBezTo>
                      <a:cubicBezTo>
                        <a:pt x="292" y="230"/>
                        <a:pt x="292" y="239"/>
                        <a:pt x="292" y="247"/>
                      </a:cubicBezTo>
                      <a:cubicBezTo>
                        <a:pt x="292" y="255"/>
                        <a:pt x="292" y="263"/>
                        <a:pt x="292" y="272"/>
                      </a:cubicBezTo>
                      <a:cubicBezTo>
                        <a:pt x="292" y="290"/>
                        <a:pt x="292" y="308"/>
                        <a:pt x="292" y="327"/>
                      </a:cubicBezTo>
                      <a:cubicBezTo>
                        <a:pt x="292" y="328"/>
                        <a:pt x="292" y="330"/>
                        <a:pt x="291" y="332"/>
                      </a:cubicBezTo>
                      <a:cubicBezTo>
                        <a:pt x="291" y="334"/>
                        <a:pt x="289" y="336"/>
                        <a:pt x="287" y="336"/>
                      </a:cubicBezTo>
                      <a:cubicBezTo>
                        <a:pt x="284" y="337"/>
                        <a:pt x="281" y="337"/>
                        <a:pt x="278" y="337"/>
                      </a:cubicBezTo>
                      <a:cubicBezTo>
                        <a:pt x="264" y="335"/>
                        <a:pt x="250" y="335"/>
                        <a:pt x="237" y="335"/>
                      </a:cubicBezTo>
                      <a:cubicBezTo>
                        <a:pt x="220" y="335"/>
                        <a:pt x="203" y="335"/>
                        <a:pt x="186" y="336"/>
                      </a:cubicBezTo>
                      <a:cubicBezTo>
                        <a:pt x="178" y="336"/>
                        <a:pt x="170" y="337"/>
                        <a:pt x="162" y="339"/>
                      </a:cubicBezTo>
                      <a:cubicBezTo>
                        <a:pt x="161" y="339"/>
                        <a:pt x="160" y="339"/>
                        <a:pt x="159" y="339"/>
                      </a:cubicBezTo>
                      <a:cubicBezTo>
                        <a:pt x="155" y="338"/>
                        <a:pt x="150" y="338"/>
                        <a:pt x="146" y="337"/>
                      </a:cubicBezTo>
                      <a:cubicBezTo>
                        <a:pt x="141" y="337"/>
                        <a:pt x="136" y="338"/>
                        <a:pt x="131" y="338"/>
                      </a:cubicBezTo>
                      <a:cubicBezTo>
                        <a:pt x="119" y="338"/>
                        <a:pt x="108" y="338"/>
                        <a:pt x="97" y="338"/>
                      </a:cubicBezTo>
                      <a:cubicBezTo>
                        <a:pt x="88" y="338"/>
                        <a:pt x="79" y="337"/>
                        <a:pt x="69" y="339"/>
                      </a:cubicBezTo>
                      <a:cubicBezTo>
                        <a:pt x="64" y="339"/>
                        <a:pt x="58" y="338"/>
                        <a:pt x="53" y="338"/>
                      </a:cubicBezTo>
                      <a:cubicBezTo>
                        <a:pt x="43" y="338"/>
                        <a:pt x="32" y="338"/>
                        <a:pt x="22" y="339"/>
                      </a:cubicBezTo>
                      <a:cubicBezTo>
                        <a:pt x="17" y="339"/>
                        <a:pt x="13" y="339"/>
                        <a:pt x="8" y="339"/>
                      </a:cubicBezTo>
                      <a:close/>
                      <a:moveTo>
                        <a:pt x="279" y="325"/>
                      </a:moveTo>
                      <a:cubicBezTo>
                        <a:pt x="279" y="323"/>
                        <a:pt x="278" y="321"/>
                        <a:pt x="278" y="320"/>
                      </a:cubicBezTo>
                      <a:cubicBezTo>
                        <a:pt x="279" y="308"/>
                        <a:pt x="279" y="296"/>
                        <a:pt x="280" y="284"/>
                      </a:cubicBezTo>
                      <a:cubicBezTo>
                        <a:pt x="280" y="267"/>
                        <a:pt x="281" y="250"/>
                        <a:pt x="282" y="233"/>
                      </a:cubicBezTo>
                      <a:cubicBezTo>
                        <a:pt x="282" y="221"/>
                        <a:pt x="283" y="210"/>
                        <a:pt x="283" y="199"/>
                      </a:cubicBezTo>
                      <a:cubicBezTo>
                        <a:pt x="284" y="181"/>
                        <a:pt x="284" y="163"/>
                        <a:pt x="285" y="145"/>
                      </a:cubicBezTo>
                      <a:cubicBezTo>
                        <a:pt x="285" y="142"/>
                        <a:pt x="285" y="140"/>
                        <a:pt x="286" y="137"/>
                      </a:cubicBezTo>
                      <a:cubicBezTo>
                        <a:pt x="286" y="128"/>
                        <a:pt x="287" y="118"/>
                        <a:pt x="287" y="109"/>
                      </a:cubicBezTo>
                      <a:cubicBezTo>
                        <a:pt x="287" y="105"/>
                        <a:pt x="287" y="101"/>
                        <a:pt x="287" y="97"/>
                      </a:cubicBezTo>
                      <a:cubicBezTo>
                        <a:pt x="286" y="94"/>
                        <a:pt x="287" y="90"/>
                        <a:pt x="287" y="86"/>
                      </a:cubicBezTo>
                      <a:cubicBezTo>
                        <a:pt x="287" y="81"/>
                        <a:pt x="286" y="76"/>
                        <a:pt x="286" y="71"/>
                      </a:cubicBezTo>
                      <a:cubicBezTo>
                        <a:pt x="286" y="63"/>
                        <a:pt x="287" y="56"/>
                        <a:pt x="287" y="48"/>
                      </a:cubicBezTo>
                      <a:cubicBezTo>
                        <a:pt x="286" y="38"/>
                        <a:pt x="285" y="27"/>
                        <a:pt x="286" y="16"/>
                      </a:cubicBezTo>
                      <a:cubicBezTo>
                        <a:pt x="286" y="15"/>
                        <a:pt x="285" y="13"/>
                        <a:pt x="285" y="11"/>
                      </a:cubicBezTo>
                      <a:cubicBezTo>
                        <a:pt x="281" y="11"/>
                        <a:pt x="279" y="11"/>
                        <a:pt x="276" y="11"/>
                      </a:cubicBezTo>
                      <a:cubicBezTo>
                        <a:pt x="274" y="11"/>
                        <a:pt x="272" y="11"/>
                        <a:pt x="270" y="11"/>
                      </a:cubicBezTo>
                      <a:cubicBezTo>
                        <a:pt x="267" y="11"/>
                        <a:pt x="265" y="12"/>
                        <a:pt x="262" y="12"/>
                      </a:cubicBezTo>
                      <a:cubicBezTo>
                        <a:pt x="257" y="12"/>
                        <a:pt x="253" y="11"/>
                        <a:pt x="249" y="11"/>
                      </a:cubicBezTo>
                      <a:cubicBezTo>
                        <a:pt x="238" y="11"/>
                        <a:pt x="227" y="10"/>
                        <a:pt x="217" y="10"/>
                      </a:cubicBezTo>
                      <a:cubicBezTo>
                        <a:pt x="210" y="10"/>
                        <a:pt x="203" y="10"/>
                        <a:pt x="197" y="9"/>
                      </a:cubicBezTo>
                      <a:cubicBezTo>
                        <a:pt x="196" y="9"/>
                        <a:pt x="196" y="9"/>
                        <a:pt x="195" y="10"/>
                      </a:cubicBezTo>
                      <a:cubicBezTo>
                        <a:pt x="188" y="10"/>
                        <a:pt x="180" y="10"/>
                        <a:pt x="172" y="11"/>
                      </a:cubicBezTo>
                      <a:cubicBezTo>
                        <a:pt x="171" y="13"/>
                        <a:pt x="171" y="16"/>
                        <a:pt x="171" y="20"/>
                      </a:cubicBezTo>
                      <a:cubicBezTo>
                        <a:pt x="170" y="25"/>
                        <a:pt x="169" y="30"/>
                        <a:pt x="169" y="36"/>
                      </a:cubicBezTo>
                      <a:cubicBezTo>
                        <a:pt x="169" y="46"/>
                        <a:pt x="170" y="56"/>
                        <a:pt x="170" y="67"/>
                      </a:cubicBezTo>
                      <a:cubicBezTo>
                        <a:pt x="170" y="79"/>
                        <a:pt x="170" y="91"/>
                        <a:pt x="170" y="103"/>
                      </a:cubicBezTo>
                      <a:cubicBezTo>
                        <a:pt x="171" y="117"/>
                        <a:pt x="171" y="131"/>
                        <a:pt x="171" y="144"/>
                      </a:cubicBezTo>
                      <a:cubicBezTo>
                        <a:pt x="171" y="154"/>
                        <a:pt x="171" y="164"/>
                        <a:pt x="170" y="174"/>
                      </a:cubicBezTo>
                      <a:cubicBezTo>
                        <a:pt x="170" y="187"/>
                        <a:pt x="171" y="199"/>
                        <a:pt x="171" y="212"/>
                      </a:cubicBezTo>
                      <a:cubicBezTo>
                        <a:pt x="171" y="234"/>
                        <a:pt x="172" y="257"/>
                        <a:pt x="171" y="279"/>
                      </a:cubicBezTo>
                      <a:cubicBezTo>
                        <a:pt x="171" y="288"/>
                        <a:pt x="172" y="298"/>
                        <a:pt x="171" y="307"/>
                      </a:cubicBezTo>
                      <a:cubicBezTo>
                        <a:pt x="170" y="313"/>
                        <a:pt x="170" y="319"/>
                        <a:pt x="170" y="325"/>
                      </a:cubicBezTo>
                      <a:cubicBezTo>
                        <a:pt x="175" y="325"/>
                        <a:pt x="179" y="326"/>
                        <a:pt x="183" y="326"/>
                      </a:cubicBezTo>
                      <a:cubicBezTo>
                        <a:pt x="184" y="326"/>
                        <a:pt x="184" y="326"/>
                        <a:pt x="184" y="326"/>
                      </a:cubicBezTo>
                      <a:cubicBezTo>
                        <a:pt x="187" y="325"/>
                        <a:pt x="190" y="324"/>
                        <a:pt x="193" y="325"/>
                      </a:cubicBezTo>
                      <a:cubicBezTo>
                        <a:pt x="198" y="325"/>
                        <a:pt x="202" y="325"/>
                        <a:pt x="206" y="324"/>
                      </a:cubicBezTo>
                      <a:cubicBezTo>
                        <a:pt x="209" y="324"/>
                        <a:pt x="212" y="324"/>
                        <a:pt x="215" y="324"/>
                      </a:cubicBezTo>
                      <a:cubicBezTo>
                        <a:pt x="219" y="324"/>
                        <a:pt x="223" y="325"/>
                        <a:pt x="227" y="324"/>
                      </a:cubicBezTo>
                      <a:cubicBezTo>
                        <a:pt x="234" y="323"/>
                        <a:pt x="241" y="323"/>
                        <a:pt x="248" y="324"/>
                      </a:cubicBezTo>
                      <a:cubicBezTo>
                        <a:pt x="251" y="324"/>
                        <a:pt x="254" y="324"/>
                        <a:pt x="256" y="324"/>
                      </a:cubicBezTo>
                      <a:cubicBezTo>
                        <a:pt x="259" y="323"/>
                        <a:pt x="261" y="323"/>
                        <a:pt x="263" y="324"/>
                      </a:cubicBezTo>
                      <a:cubicBezTo>
                        <a:pt x="268" y="327"/>
                        <a:pt x="273" y="325"/>
                        <a:pt x="279" y="325"/>
                      </a:cubicBezTo>
                      <a:close/>
                      <a:moveTo>
                        <a:pt x="124" y="325"/>
                      </a:moveTo>
                      <a:cubicBezTo>
                        <a:pt x="125" y="321"/>
                        <a:pt x="126" y="318"/>
                        <a:pt x="126" y="314"/>
                      </a:cubicBezTo>
                      <a:cubicBezTo>
                        <a:pt x="126" y="306"/>
                        <a:pt x="125" y="298"/>
                        <a:pt x="125" y="290"/>
                      </a:cubicBezTo>
                      <a:cubicBezTo>
                        <a:pt x="125" y="277"/>
                        <a:pt x="125" y="264"/>
                        <a:pt x="125" y="251"/>
                      </a:cubicBezTo>
                      <a:cubicBezTo>
                        <a:pt x="125" y="243"/>
                        <a:pt x="125" y="234"/>
                        <a:pt x="125" y="226"/>
                      </a:cubicBezTo>
                      <a:cubicBezTo>
                        <a:pt x="125" y="218"/>
                        <a:pt x="125" y="209"/>
                        <a:pt x="125" y="201"/>
                      </a:cubicBezTo>
                      <a:cubicBezTo>
                        <a:pt x="125" y="191"/>
                        <a:pt x="123" y="181"/>
                        <a:pt x="125" y="171"/>
                      </a:cubicBezTo>
                      <a:cubicBezTo>
                        <a:pt x="125" y="168"/>
                        <a:pt x="125" y="165"/>
                        <a:pt x="125" y="162"/>
                      </a:cubicBezTo>
                      <a:cubicBezTo>
                        <a:pt x="125" y="154"/>
                        <a:pt x="125" y="146"/>
                        <a:pt x="125" y="139"/>
                      </a:cubicBezTo>
                      <a:cubicBezTo>
                        <a:pt x="125" y="123"/>
                        <a:pt x="125" y="108"/>
                        <a:pt x="126" y="92"/>
                      </a:cubicBezTo>
                      <a:cubicBezTo>
                        <a:pt x="126" y="84"/>
                        <a:pt x="125" y="76"/>
                        <a:pt x="125" y="68"/>
                      </a:cubicBezTo>
                      <a:cubicBezTo>
                        <a:pt x="125" y="60"/>
                        <a:pt x="125" y="51"/>
                        <a:pt x="125" y="43"/>
                      </a:cubicBezTo>
                      <a:cubicBezTo>
                        <a:pt x="125" y="35"/>
                        <a:pt x="125" y="27"/>
                        <a:pt x="124" y="18"/>
                      </a:cubicBezTo>
                      <a:cubicBezTo>
                        <a:pt x="123" y="14"/>
                        <a:pt x="122" y="13"/>
                        <a:pt x="118" y="13"/>
                      </a:cubicBezTo>
                      <a:cubicBezTo>
                        <a:pt x="116" y="14"/>
                        <a:pt x="113" y="14"/>
                        <a:pt x="111" y="14"/>
                      </a:cubicBezTo>
                      <a:cubicBezTo>
                        <a:pt x="104" y="14"/>
                        <a:pt x="98" y="14"/>
                        <a:pt x="91" y="14"/>
                      </a:cubicBezTo>
                      <a:cubicBezTo>
                        <a:pt x="82" y="15"/>
                        <a:pt x="73" y="16"/>
                        <a:pt x="64" y="15"/>
                      </a:cubicBezTo>
                      <a:cubicBezTo>
                        <a:pt x="52" y="14"/>
                        <a:pt x="39" y="15"/>
                        <a:pt x="27" y="15"/>
                      </a:cubicBezTo>
                      <a:cubicBezTo>
                        <a:pt x="23" y="15"/>
                        <a:pt x="19" y="15"/>
                        <a:pt x="16" y="16"/>
                      </a:cubicBezTo>
                      <a:cubicBezTo>
                        <a:pt x="14" y="16"/>
                        <a:pt x="13" y="18"/>
                        <a:pt x="12" y="20"/>
                      </a:cubicBezTo>
                      <a:cubicBezTo>
                        <a:pt x="11" y="21"/>
                        <a:pt x="11" y="23"/>
                        <a:pt x="11" y="25"/>
                      </a:cubicBezTo>
                      <a:cubicBezTo>
                        <a:pt x="9" y="46"/>
                        <a:pt x="11" y="66"/>
                        <a:pt x="13" y="86"/>
                      </a:cubicBezTo>
                      <a:cubicBezTo>
                        <a:pt x="13" y="93"/>
                        <a:pt x="13" y="101"/>
                        <a:pt x="13" y="108"/>
                      </a:cubicBezTo>
                      <a:cubicBezTo>
                        <a:pt x="14" y="117"/>
                        <a:pt x="15" y="126"/>
                        <a:pt x="15" y="134"/>
                      </a:cubicBezTo>
                      <a:cubicBezTo>
                        <a:pt x="15" y="150"/>
                        <a:pt x="14" y="165"/>
                        <a:pt x="14" y="181"/>
                      </a:cubicBezTo>
                      <a:cubicBezTo>
                        <a:pt x="14" y="196"/>
                        <a:pt x="15" y="211"/>
                        <a:pt x="15" y="226"/>
                      </a:cubicBezTo>
                      <a:cubicBezTo>
                        <a:pt x="15" y="238"/>
                        <a:pt x="15" y="250"/>
                        <a:pt x="15" y="262"/>
                      </a:cubicBezTo>
                      <a:cubicBezTo>
                        <a:pt x="15" y="275"/>
                        <a:pt x="16" y="288"/>
                        <a:pt x="15" y="300"/>
                      </a:cubicBezTo>
                      <a:cubicBezTo>
                        <a:pt x="14" y="309"/>
                        <a:pt x="15" y="316"/>
                        <a:pt x="15" y="325"/>
                      </a:cubicBezTo>
                      <a:cubicBezTo>
                        <a:pt x="52" y="326"/>
                        <a:pt x="88" y="327"/>
                        <a:pt x="124" y="325"/>
                      </a:cubicBezTo>
                      <a:close/>
                      <a:moveTo>
                        <a:pt x="136" y="12"/>
                      </a:moveTo>
                      <a:cubicBezTo>
                        <a:pt x="137" y="17"/>
                        <a:pt x="137" y="22"/>
                        <a:pt x="137" y="26"/>
                      </a:cubicBezTo>
                      <a:cubicBezTo>
                        <a:pt x="137" y="40"/>
                        <a:pt x="138" y="54"/>
                        <a:pt x="138" y="67"/>
                      </a:cubicBezTo>
                      <a:cubicBezTo>
                        <a:pt x="138" y="68"/>
                        <a:pt x="138" y="70"/>
                        <a:pt x="138" y="70"/>
                      </a:cubicBezTo>
                      <a:cubicBezTo>
                        <a:pt x="136" y="72"/>
                        <a:pt x="137" y="73"/>
                        <a:pt x="137" y="75"/>
                      </a:cubicBezTo>
                      <a:cubicBezTo>
                        <a:pt x="138" y="77"/>
                        <a:pt x="138" y="80"/>
                        <a:pt x="138" y="82"/>
                      </a:cubicBezTo>
                      <a:cubicBezTo>
                        <a:pt x="138" y="94"/>
                        <a:pt x="138" y="106"/>
                        <a:pt x="138" y="118"/>
                      </a:cubicBezTo>
                      <a:cubicBezTo>
                        <a:pt x="139" y="132"/>
                        <a:pt x="137" y="147"/>
                        <a:pt x="138" y="161"/>
                      </a:cubicBezTo>
                      <a:cubicBezTo>
                        <a:pt x="139" y="173"/>
                        <a:pt x="138" y="186"/>
                        <a:pt x="137" y="199"/>
                      </a:cubicBezTo>
                      <a:cubicBezTo>
                        <a:pt x="137" y="209"/>
                        <a:pt x="137" y="219"/>
                        <a:pt x="137" y="230"/>
                      </a:cubicBezTo>
                      <a:cubicBezTo>
                        <a:pt x="137" y="232"/>
                        <a:pt x="137" y="235"/>
                        <a:pt x="137" y="238"/>
                      </a:cubicBezTo>
                      <a:cubicBezTo>
                        <a:pt x="138" y="248"/>
                        <a:pt x="139" y="258"/>
                        <a:pt x="138" y="268"/>
                      </a:cubicBezTo>
                      <a:cubicBezTo>
                        <a:pt x="137" y="275"/>
                        <a:pt x="138" y="282"/>
                        <a:pt x="138" y="289"/>
                      </a:cubicBezTo>
                      <a:cubicBezTo>
                        <a:pt x="138" y="296"/>
                        <a:pt x="138" y="302"/>
                        <a:pt x="138" y="309"/>
                      </a:cubicBezTo>
                      <a:cubicBezTo>
                        <a:pt x="138" y="315"/>
                        <a:pt x="138" y="321"/>
                        <a:pt x="138" y="327"/>
                      </a:cubicBezTo>
                      <a:cubicBezTo>
                        <a:pt x="145" y="326"/>
                        <a:pt x="151" y="325"/>
                        <a:pt x="157" y="325"/>
                      </a:cubicBezTo>
                      <a:cubicBezTo>
                        <a:pt x="157" y="323"/>
                        <a:pt x="157" y="320"/>
                        <a:pt x="157" y="318"/>
                      </a:cubicBezTo>
                      <a:cubicBezTo>
                        <a:pt x="157" y="316"/>
                        <a:pt x="157" y="313"/>
                        <a:pt x="157" y="310"/>
                      </a:cubicBezTo>
                      <a:cubicBezTo>
                        <a:pt x="157" y="305"/>
                        <a:pt x="158" y="300"/>
                        <a:pt x="158" y="295"/>
                      </a:cubicBezTo>
                      <a:cubicBezTo>
                        <a:pt x="159" y="276"/>
                        <a:pt x="159" y="257"/>
                        <a:pt x="159" y="238"/>
                      </a:cubicBezTo>
                      <a:cubicBezTo>
                        <a:pt x="159" y="236"/>
                        <a:pt x="159" y="235"/>
                        <a:pt x="159" y="234"/>
                      </a:cubicBezTo>
                      <a:cubicBezTo>
                        <a:pt x="159" y="224"/>
                        <a:pt x="158" y="214"/>
                        <a:pt x="158" y="204"/>
                      </a:cubicBezTo>
                      <a:cubicBezTo>
                        <a:pt x="158" y="203"/>
                        <a:pt x="159" y="202"/>
                        <a:pt x="159" y="200"/>
                      </a:cubicBezTo>
                      <a:cubicBezTo>
                        <a:pt x="158" y="196"/>
                        <a:pt x="158" y="192"/>
                        <a:pt x="158" y="187"/>
                      </a:cubicBezTo>
                      <a:cubicBezTo>
                        <a:pt x="158" y="176"/>
                        <a:pt x="159" y="166"/>
                        <a:pt x="159" y="155"/>
                      </a:cubicBezTo>
                      <a:cubicBezTo>
                        <a:pt x="159" y="141"/>
                        <a:pt x="158" y="128"/>
                        <a:pt x="158" y="114"/>
                      </a:cubicBezTo>
                      <a:cubicBezTo>
                        <a:pt x="158" y="108"/>
                        <a:pt x="158" y="102"/>
                        <a:pt x="158" y="96"/>
                      </a:cubicBezTo>
                      <a:cubicBezTo>
                        <a:pt x="158" y="87"/>
                        <a:pt x="158" y="79"/>
                        <a:pt x="157" y="70"/>
                      </a:cubicBezTo>
                      <a:cubicBezTo>
                        <a:pt x="156" y="61"/>
                        <a:pt x="157" y="52"/>
                        <a:pt x="157" y="43"/>
                      </a:cubicBezTo>
                      <a:cubicBezTo>
                        <a:pt x="157" y="33"/>
                        <a:pt x="157" y="23"/>
                        <a:pt x="155" y="12"/>
                      </a:cubicBezTo>
                      <a:cubicBezTo>
                        <a:pt x="149" y="12"/>
                        <a:pt x="143" y="12"/>
                        <a:pt x="136" y="12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997" name="Freeform 24"/>
                <p:cNvSpPr>
                  <a:spLocks noEditPoints="1"/>
                </p:cNvSpPr>
                <p:nvPr/>
              </p:nvSpPr>
              <p:spPr bwMode="auto">
                <a:xfrm>
                  <a:off x="2422525" y="4570413"/>
                  <a:ext cx="117475" cy="119063"/>
                </a:xfrm>
                <a:custGeom>
                  <a:avLst/>
                  <a:gdLst>
                    <a:gd name="T0" fmla="*/ 3 w 40"/>
                    <a:gd name="T1" fmla="*/ 10 h 41"/>
                    <a:gd name="T2" fmla="*/ 12 w 40"/>
                    <a:gd name="T3" fmla="*/ 4 h 41"/>
                    <a:gd name="T4" fmla="*/ 29 w 40"/>
                    <a:gd name="T5" fmla="*/ 1 h 41"/>
                    <a:gd name="T6" fmla="*/ 37 w 40"/>
                    <a:gd name="T7" fmla="*/ 9 h 41"/>
                    <a:gd name="T8" fmla="*/ 38 w 40"/>
                    <a:gd name="T9" fmla="*/ 15 h 41"/>
                    <a:gd name="T10" fmla="*/ 26 w 40"/>
                    <a:gd name="T11" fmla="*/ 39 h 41"/>
                    <a:gd name="T12" fmla="*/ 6 w 40"/>
                    <a:gd name="T13" fmla="*/ 30 h 41"/>
                    <a:gd name="T14" fmla="*/ 4 w 40"/>
                    <a:gd name="T15" fmla="*/ 27 h 41"/>
                    <a:gd name="T16" fmla="*/ 2 w 40"/>
                    <a:gd name="T17" fmla="*/ 16 h 41"/>
                    <a:gd name="T18" fmla="*/ 3 w 40"/>
                    <a:gd name="T19" fmla="*/ 10 h 41"/>
                    <a:gd name="T20" fmla="*/ 26 w 40"/>
                    <a:gd name="T21" fmla="*/ 13 h 41"/>
                    <a:gd name="T22" fmla="*/ 16 w 40"/>
                    <a:gd name="T23" fmla="*/ 14 h 41"/>
                    <a:gd name="T24" fmla="*/ 13 w 40"/>
                    <a:gd name="T25" fmla="*/ 22 h 41"/>
                    <a:gd name="T26" fmla="*/ 14 w 40"/>
                    <a:gd name="T27" fmla="*/ 27 h 41"/>
                    <a:gd name="T28" fmla="*/ 22 w 40"/>
                    <a:gd name="T29" fmla="*/ 27 h 41"/>
                    <a:gd name="T30" fmla="*/ 25 w 40"/>
                    <a:gd name="T31" fmla="*/ 20 h 41"/>
                    <a:gd name="T32" fmla="*/ 26 w 40"/>
                    <a:gd name="T33" fmla="*/ 13 h 4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</a:cxnLst>
                  <a:rect l="0" t="0" r="r" b="b"/>
                  <a:pathLst>
                    <a:path w="40" h="41">
                      <a:moveTo>
                        <a:pt x="3" y="10"/>
                      </a:moveTo>
                      <a:cubicBezTo>
                        <a:pt x="6" y="8"/>
                        <a:pt x="9" y="6"/>
                        <a:pt x="12" y="4"/>
                      </a:cubicBezTo>
                      <a:cubicBezTo>
                        <a:pt x="18" y="0"/>
                        <a:pt x="24" y="1"/>
                        <a:pt x="29" y="1"/>
                      </a:cubicBezTo>
                      <a:cubicBezTo>
                        <a:pt x="34" y="2"/>
                        <a:pt x="37" y="5"/>
                        <a:pt x="37" y="9"/>
                      </a:cubicBezTo>
                      <a:cubicBezTo>
                        <a:pt x="37" y="11"/>
                        <a:pt x="38" y="13"/>
                        <a:pt x="38" y="15"/>
                      </a:cubicBezTo>
                      <a:cubicBezTo>
                        <a:pt x="40" y="23"/>
                        <a:pt x="36" y="36"/>
                        <a:pt x="26" y="39"/>
                      </a:cubicBezTo>
                      <a:cubicBezTo>
                        <a:pt x="16" y="41"/>
                        <a:pt x="10" y="39"/>
                        <a:pt x="6" y="30"/>
                      </a:cubicBezTo>
                      <a:cubicBezTo>
                        <a:pt x="5" y="29"/>
                        <a:pt x="4" y="28"/>
                        <a:pt x="4" y="27"/>
                      </a:cubicBezTo>
                      <a:cubicBezTo>
                        <a:pt x="2" y="24"/>
                        <a:pt x="0" y="20"/>
                        <a:pt x="2" y="16"/>
                      </a:cubicBezTo>
                      <a:cubicBezTo>
                        <a:pt x="3" y="15"/>
                        <a:pt x="2" y="12"/>
                        <a:pt x="3" y="10"/>
                      </a:cubicBezTo>
                      <a:close/>
                      <a:moveTo>
                        <a:pt x="26" y="13"/>
                      </a:moveTo>
                      <a:cubicBezTo>
                        <a:pt x="21" y="11"/>
                        <a:pt x="19" y="11"/>
                        <a:pt x="16" y="14"/>
                      </a:cubicBezTo>
                      <a:cubicBezTo>
                        <a:pt x="15" y="16"/>
                        <a:pt x="14" y="19"/>
                        <a:pt x="13" y="22"/>
                      </a:cubicBezTo>
                      <a:cubicBezTo>
                        <a:pt x="12" y="24"/>
                        <a:pt x="12" y="26"/>
                        <a:pt x="14" y="27"/>
                      </a:cubicBezTo>
                      <a:cubicBezTo>
                        <a:pt x="17" y="29"/>
                        <a:pt x="20" y="29"/>
                        <a:pt x="22" y="27"/>
                      </a:cubicBezTo>
                      <a:cubicBezTo>
                        <a:pt x="23" y="25"/>
                        <a:pt x="25" y="22"/>
                        <a:pt x="25" y="20"/>
                      </a:cubicBezTo>
                      <a:cubicBezTo>
                        <a:pt x="26" y="18"/>
                        <a:pt x="26" y="16"/>
                        <a:pt x="26" y="13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998" name="Freeform 25"/>
                <p:cNvSpPr>
                  <a:spLocks noEditPoints="1"/>
                </p:cNvSpPr>
                <p:nvPr/>
              </p:nvSpPr>
              <p:spPr bwMode="auto">
                <a:xfrm>
                  <a:off x="2636838" y="4557713"/>
                  <a:ext cx="107950" cy="138113"/>
                </a:xfrm>
                <a:custGeom>
                  <a:avLst/>
                  <a:gdLst>
                    <a:gd name="T0" fmla="*/ 0 w 37"/>
                    <a:gd name="T1" fmla="*/ 23 h 47"/>
                    <a:gd name="T2" fmla="*/ 13 w 37"/>
                    <a:gd name="T3" fmla="*/ 3 h 47"/>
                    <a:gd name="T4" fmla="*/ 34 w 37"/>
                    <a:gd name="T5" fmla="*/ 12 h 47"/>
                    <a:gd name="T6" fmla="*/ 37 w 37"/>
                    <a:gd name="T7" fmla="*/ 24 h 47"/>
                    <a:gd name="T8" fmla="*/ 33 w 37"/>
                    <a:gd name="T9" fmla="*/ 35 h 47"/>
                    <a:gd name="T10" fmla="*/ 10 w 37"/>
                    <a:gd name="T11" fmla="*/ 42 h 47"/>
                    <a:gd name="T12" fmla="*/ 0 w 37"/>
                    <a:gd name="T13" fmla="*/ 28 h 47"/>
                    <a:gd name="T14" fmla="*/ 0 w 37"/>
                    <a:gd name="T15" fmla="*/ 23 h 47"/>
                    <a:gd name="T16" fmla="*/ 26 w 37"/>
                    <a:gd name="T17" fmla="*/ 13 h 47"/>
                    <a:gd name="T18" fmla="*/ 16 w 37"/>
                    <a:gd name="T19" fmla="*/ 16 h 47"/>
                    <a:gd name="T20" fmla="*/ 12 w 37"/>
                    <a:gd name="T21" fmla="*/ 19 h 47"/>
                    <a:gd name="T22" fmla="*/ 10 w 37"/>
                    <a:gd name="T23" fmla="*/ 24 h 47"/>
                    <a:gd name="T24" fmla="*/ 13 w 37"/>
                    <a:gd name="T25" fmla="*/ 32 h 47"/>
                    <a:gd name="T26" fmla="*/ 20 w 37"/>
                    <a:gd name="T27" fmla="*/ 33 h 47"/>
                    <a:gd name="T28" fmla="*/ 27 w 37"/>
                    <a:gd name="T29" fmla="*/ 20 h 47"/>
                    <a:gd name="T30" fmla="*/ 26 w 37"/>
                    <a:gd name="T31" fmla="*/ 13 h 4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</a:cxnLst>
                  <a:rect l="0" t="0" r="r" b="b"/>
                  <a:pathLst>
                    <a:path w="37" h="47">
                      <a:moveTo>
                        <a:pt x="0" y="23"/>
                      </a:moveTo>
                      <a:cubicBezTo>
                        <a:pt x="0" y="14"/>
                        <a:pt x="4" y="7"/>
                        <a:pt x="13" y="3"/>
                      </a:cubicBezTo>
                      <a:cubicBezTo>
                        <a:pt x="21" y="0"/>
                        <a:pt x="30" y="4"/>
                        <a:pt x="34" y="12"/>
                      </a:cubicBezTo>
                      <a:cubicBezTo>
                        <a:pt x="36" y="15"/>
                        <a:pt x="37" y="20"/>
                        <a:pt x="37" y="24"/>
                      </a:cubicBezTo>
                      <a:cubicBezTo>
                        <a:pt x="37" y="28"/>
                        <a:pt x="35" y="32"/>
                        <a:pt x="33" y="35"/>
                      </a:cubicBezTo>
                      <a:cubicBezTo>
                        <a:pt x="30" y="41"/>
                        <a:pt x="17" y="47"/>
                        <a:pt x="10" y="42"/>
                      </a:cubicBezTo>
                      <a:cubicBezTo>
                        <a:pt x="4" y="39"/>
                        <a:pt x="2" y="34"/>
                        <a:pt x="0" y="28"/>
                      </a:cubicBezTo>
                      <a:cubicBezTo>
                        <a:pt x="0" y="26"/>
                        <a:pt x="0" y="25"/>
                        <a:pt x="0" y="23"/>
                      </a:cubicBezTo>
                      <a:close/>
                      <a:moveTo>
                        <a:pt x="26" y="13"/>
                      </a:moveTo>
                      <a:cubicBezTo>
                        <a:pt x="21" y="10"/>
                        <a:pt x="19" y="16"/>
                        <a:pt x="16" y="16"/>
                      </a:cubicBezTo>
                      <a:cubicBezTo>
                        <a:pt x="15" y="16"/>
                        <a:pt x="13" y="18"/>
                        <a:pt x="12" y="19"/>
                      </a:cubicBezTo>
                      <a:cubicBezTo>
                        <a:pt x="11" y="21"/>
                        <a:pt x="10" y="22"/>
                        <a:pt x="10" y="24"/>
                      </a:cubicBezTo>
                      <a:cubicBezTo>
                        <a:pt x="11" y="27"/>
                        <a:pt x="11" y="30"/>
                        <a:pt x="13" y="32"/>
                      </a:cubicBezTo>
                      <a:cubicBezTo>
                        <a:pt x="14" y="34"/>
                        <a:pt x="17" y="34"/>
                        <a:pt x="20" y="33"/>
                      </a:cubicBezTo>
                      <a:cubicBezTo>
                        <a:pt x="24" y="31"/>
                        <a:pt x="28" y="25"/>
                        <a:pt x="27" y="20"/>
                      </a:cubicBezTo>
                      <a:cubicBezTo>
                        <a:pt x="26" y="18"/>
                        <a:pt x="26" y="16"/>
                        <a:pt x="26" y="13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999" name="Freeform 26"/>
                <p:cNvSpPr>
                  <a:spLocks/>
                </p:cNvSpPr>
                <p:nvPr/>
              </p:nvSpPr>
              <p:spPr bwMode="auto">
                <a:xfrm>
                  <a:off x="2036763" y="2543176"/>
                  <a:ext cx="479425" cy="979488"/>
                </a:xfrm>
                <a:custGeom>
                  <a:avLst/>
                  <a:gdLst>
                    <a:gd name="T0" fmla="*/ 163 w 164"/>
                    <a:gd name="T1" fmla="*/ 329 h 335"/>
                    <a:gd name="T2" fmla="*/ 142 w 164"/>
                    <a:gd name="T3" fmla="*/ 331 h 335"/>
                    <a:gd name="T4" fmla="*/ 122 w 164"/>
                    <a:gd name="T5" fmla="*/ 331 h 335"/>
                    <a:gd name="T6" fmla="*/ 101 w 164"/>
                    <a:gd name="T7" fmla="*/ 332 h 335"/>
                    <a:gd name="T8" fmla="*/ 101 w 164"/>
                    <a:gd name="T9" fmla="*/ 332 h 335"/>
                    <a:gd name="T10" fmla="*/ 65 w 164"/>
                    <a:gd name="T11" fmla="*/ 332 h 335"/>
                    <a:gd name="T12" fmla="*/ 51 w 164"/>
                    <a:gd name="T13" fmla="*/ 332 h 335"/>
                    <a:gd name="T14" fmla="*/ 43 w 164"/>
                    <a:gd name="T15" fmla="*/ 332 h 335"/>
                    <a:gd name="T16" fmla="*/ 17 w 164"/>
                    <a:gd name="T17" fmla="*/ 332 h 335"/>
                    <a:gd name="T18" fmla="*/ 16 w 164"/>
                    <a:gd name="T19" fmla="*/ 306 h 335"/>
                    <a:gd name="T20" fmla="*/ 15 w 164"/>
                    <a:gd name="T21" fmla="*/ 302 h 335"/>
                    <a:gd name="T22" fmla="*/ 12 w 164"/>
                    <a:gd name="T23" fmla="*/ 276 h 335"/>
                    <a:gd name="T24" fmla="*/ 11 w 164"/>
                    <a:gd name="T25" fmla="*/ 231 h 335"/>
                    <a:gd name="T26" fmla="*/ 7 w 164"/>
                    <a:gd name="T27" fmla="*/ 189 h 335"/>
                    <a:gd name="T28" fmla="*/ 7 w 164"/>
                    <a:gd name="T29" fmla="*/ 167 h 335"/>
                    <a:gd name="T30" fmla="*/ 7 w 164"/>
                    <a:gd name="T31" fmla="*/ 151 h 335"/>
                    <a:gd name="T32" fmla="*/ 6 w 164"/>
                    <a:gd name="T33" fmla="*/ 141 h 335"/>
                    <a:gd name="T34" fmla="*/ 5 w 164"/>
                    <a:gd name="T35" fmla="*/ 99 h 335"/>
                    <a:gd name="T36" fmla="*/ 1 w 164"/>
                    <a:gd name="T37" fmla="*/ 66 h 335"/>
                    <a:gd name="T38" fmla="*/ 1 w 164"/>
                    <a:gd name="T39" fmla="*/ 52 h 335"/>
                    <a:gd name="T40" fmla="*/ 0 w 164"/>
                    <a:gd name="T41" fmla="*/ 18 h 335"/>
                    <a:gd name="T42" fmla="*/ 1 w 164"/>
                    <a:gd name="T43" fmla="*/ 3 h 335"/>
                    <a:gd name="T44" fmla="*/ 13 w 164"/>
                    <a:gd name="T45" fmla="*/ 3 h 335"/>
                    <a:gd name="T46" fmla="*/ 34 w 164"/>
                    <a:gd name="T47" fmla="*/ 4 h 335"/>
                    <a:gd name="T48" fmla="*/ 68 w 164"/>
                    <a:gd name="T49" fmla="*/ 4 h 335"/>
                    <a:gd name="T50" fmla="*/ 94 w 164"/>
                    <a:gd name="T51" fmla="*/ 4 h 335"/>
                    <a:gd name="T52" fmla="*/ 111 w 164"/>
                    <a:gd name="T53" fmla="*/ 5 h 335"/>
                    <a:gd name="T54" fmla="*/ 138 w 164"/>
                    <a:gd name="T55" fmla="*/ 7 h 335"/>
                    <a:gd name="T56" fmla="*/ 156 w 164"/>
                    <a:gd name="T57" fmla="*/ 7 h 335"/>
                    <a:gd name="T58" fmla="*/ 157 w 164"/>
                    <a:gd name="T59" fmla="*/ 16 h 335"/>
                    <a:gd name="T60" fmla="*/ 158 w 164"/>
                    <a:gd name="T61" fmla="*/ 42 h 335"/>
                    <a:gd name="T62" fmla="*/ 159 w 164"/>
                    <a:gd name="T63" fmla="*/ 48 h 335"/>
                    <a:gd name="T64" fmla="*/ 161 w 164"/>
                    <a:gd name="T65" fmla="*/ 89 h 335"/>
                    <a:gd name="T66" fmla="*/ 160 w 164"/>
                    <a:gd name="T67" fmla="*/ 117 h 335"/>
                    <a:gd name="T68" fmla="*/ 160 w 164"/>
                    <a:gd name="T69" fmla="*/ 132 h 335"/>
                    <a:gd name="T70" fmla="*/ 161 w 164"/>
                    <a:gd name="T71" fmla="*/ 185 h 335"/>
                    <a:gd name="T72" fmla="*/ 161 w 164"/>
                    <a:gd name="T73" fmla="*/ 211 h 335"/>
                    <a:gd name="T74" fmla="*/ 162 w 164"/>
                    <a:gd name="T75" fmla="*/ 228 h 335"/>
                    <a:gd name="T76" fmla="*/ 162 w 164"/>
                    <a:gd name="T77" fmla="*/ 251 h 335"/>
                    <a:gd name="T78" fmla="*/ 163 w 164"/>
                    <a:gd name="T79" fmla="*/ 289 h 335"/>
                    <a:gd name="T80" fmla="*/ 163 w 164"/>
                    <a:gd name="T81" fmla="*/ 309 h 335"/>
                    <a:gd name="T82" fmla="*/ 164 w 164"/>
                    <a:gd name="T83" fmla="*/ 322 h 335"/>
                    <a:gd name="T84" fmla="*/ 163 w 164"/>
                    <a:gd name="T85" fmla="*/ 329 h 33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</a:cxnLst>
                  <a:rect l="0" t="0" r="r" b="b"/>
                  <a:pathLst>
                    <a:path w="164" h="335">
                      <a:moveTo>
                        <a:pt x="163" y="329"/>
                      </a:moveTo>
                      <a:cubicBezTo>
                        <a:pt x="156" y="332"/>
                        <a:pt x="149" y="330"/>
                        <a:pt x="142" y="331"/>
                      </a:cubicBezTo>
                      <a:cubicBezTo>
                        <a:pt x="135" y="331"/>
                        <a:pt x="129" y="330"/>
                        <a:pt x="122" y="331"/>
                      </a:cubicBezTo>
                      <a:cubicBezTo>
                        <a:pt x="115" y="331"/>
                        <a:pt x="108" y="332"/>
                        <a:pt x="101" y="332"/>
                      </a:cubicBezTo>
                      <a:cubicBezTo>
                        <a:pt x="101" y="332"/>
                        <a:pt x="101" y="332"/>
                        <a:pt x="101" y="332"/>
                      </a:cubicBezTo>
                      <a:cubicBezTo>
                        <a:pt x="89" y="330"/>
                        <a:pt x="77" y="335"/>
                        <a:pt x="65" y="332"/>
                      </a:cubicBezTo>
                      <a:cubicBezTo>
                        <a:pt x="61" y="331"/>
                        <a:pt x="56" y="332"/>
                        <a:pt x="51" y="332"/>
                      </a:cubicBezTo>
                      <a:cubicBezTo>
                        <a:pt x="48" y="332"/>
                        <a:pt x="45" y="332"/>
                        <a:pt x="43" y="332"/>
                      </a:cubicBezTo>
                      <a:cubicBezTo>
                        <a:pt x="34" y="332"/>
                        <a:pt x="26" y="332"/>
                        <a:pt x="17" y="332"/>
                      </a:cubicBezTo>
                      <a:cubicBezTo>
                        <a:pt x="17" y="324"/>
                        <a:pt x="16" y="315"/>
                        <a:pt x="16" y="306"/>
                      </a:cubicBezTo>
                      <a:cubicBezTo>
                        <a:pt x="16" y="305"/>
                        <a:pt x="16" y="303"/>
                        <a:pt x="15" y="302"/>
                      </a:cubicBezTo>
                      <a:cubicBezTo>
                        <a:pt x="11" y="294"/>
                        <a:pt x="13" y="285"/>
                        <a:pt x="12" y="276"/>
                      </a:cubicBezTo>
                      <a:cubicBezTo>
                        <a:pt x="12" y="261"/>
                        <a:pt x="11" y="246"/>
                        <a:pt x="11" y="231"/>
                      </a:cubicBezTo>
                      <a:cubicBezTo>
                        <a:pt x="11" y="217"/>
                        <a:pt x="7" y="203"/>
                        <a:pt x="7" y="189"/>
                      </a:cubicBezTo>
                      <a:cubicBezTo>
                        <a:pt x="7" y="181"/>
                        <a:pt x="7" y="174"/>
                        <a:pt x="7" y="167"/>
                      </a:cubicBezTo>
                      <a:cubicBezTo>
                        <a:pt x="7" y="162"/>
                        <a:pt x="7" y="156"/>
                        <a:pt x="7" y="151"/>
                      </a:cubicBezTo>
                      <a:cubicBezTo>
                        <a:pt x="7" y="148"/>
                        <a:pt x="6" y="144"/>
                        <a:pt x="6" y="141"/>
                      </a:cubicBezTo>
                      <a:cubicBezTo>
                        <a:pt x="6" y="127"/>
                        <a:pt x="6" y="113"/>
                        <a:pt x="5" y="99"/>
                      </a:cubicBezTo>
                      <a:cubicBezTo>
                        <a:pt x="4" y="88"/>
                        <a:pt x="2" y="77"/>
                        <a:pt x="1" y="66"/>
                      </a:cubicBezTo>
                      <a:cubicBezTo>
                        <a:pt x="1" y="61"/>
                        <a:pt x="1" y="57"/>
                        <a:pt x="1" y="52"/>
                      </a:cubicBezTo>
                      <a:cubicBezTo>
                        <a:pt x="1" y="41"/>
                        <a:pt x="0" y="29"/>
                        <a:pt x="0" y="18"/>
                      </a:cubicBezTo>
                      <a:cubicBezTo>
                        <a:pt x="0" y="13"/>
                        <a:pt x="1" y="8"/>
                        <a:pt x="1" y="3"/>
                      </a:cubicBezTo>
                      <a:cubicBezTo>
                        <a:pt x="5" y="0"/>
                        <a:pt x="9" y="2"/>
                        <a:pt x="13" y="3"/>
                      </a:cubicBezTo>
                      <a:cubicBezTo>
                        <a:pt x="20" y="4"/>
                        <a:pt x="27" y="4"/>
                        <a:pt x="34" y="4"/>
                      </a:cubicBezTo>
                      <a:cubicBezTo>
                        <a:pt x="45" y="3"/>
                        <a:pt x="57" y="3"/>
                        <a:pt x="68" y="4"/>
                      </a:cubicBezTo>
                      <a:cubicBezTo>
                        <a:pt x="77" y="5"/>
                        <a:pt x="85" y="4"/>
                        <a:pt x="94" y="4"/>
                      </a:cubicBezTo>
                      <a:cubicBezTo>
                        <a:pt x="100" y="5"/>
                        <a:pt x="105" y="5"/>
                        <a:pt x="111" y="5"/>
                      </a:cubicBezTo>
                      <a:cubicBezTo>
                        <a:pt x="120" y="6"/>
                        <a:pt x="129" y="7"/>
                        <a:pt x="138" y="7"/>
                      </a:cubicBezTo>
                      <a:cubicBezTo>
                        <a:pt x="144" y="7"/>
                        <a:pt x="150" y="7"/>
                        <a:pt x="156" y="7"/>
                      </a:cubicBezTo>
                      <a:cubicBezTo>
                        <a:pt x="157" y="10"/>
                        <a:pt x="157" y="13"/>
                        <a:pt x="157" y="16"/>
                      </a:cubicBezTo>
                      <a:cubicBezTo>
                        <a:pt x="158" y="25"/>
                        <a:pt x="158" y="34"/>
                        <a:pt x="158" y="42"/>
                      </a:cubicBezTo>
                      <a:cubicBezTo>
                        <a:pt x="159" y="44"/>
                        <a:pt x="159" y="46"/>
                        <a:pt x="159" y="48"/>
                      </a:cubicBezTo>
                      <a:cubicBezTo>
                        <a:pt x="159" y="62"/>
                        <a:pt x="160" y="75"/>
                        <a:pt x="161" y="89"/>
                      </a:cubicBezTo>
                      <a:cubicBezTo>
                        <a:pt x="161" y="98"/>
                        <a:pt x="160" y="108"/>
                        <a:pt x="160" y="117"/>
                      </a:cubicBezTo>
                      <a:cubicBezTo>
                        <a:pt x="160" y="122"/>
                        <a:pt x="160" y="127"/>
                        <a:pt x="160" y="132"/>
                      </a:cubicBezTo>
                      <a:cubicBezTo>
                        <a:pt x="158" y="149"/>
                        <a:pt x="160" y="167"/>
                        <a:pt x="161" y="185"/>
                      </a:cubicBezTo>
                      <a:cubicBezTo>
                        <a:pt x="162" y="194"/>
                        <a:pt x="162" y="202"/>
                        <a:pt x="161" y="211"/>
                      </a:cubicBezTo>
                      <a:cubicBezTo>
                        <a:pt x="161" y="217"/>
                        <a:pt x="162" y="222"/>
                        <a:pt x="162" y="228"/>
                      </a:cubicBezTo>
                      <a:cubicBezTo>
                        <a:pt x="162" y="236"/>
                        <a:pt x="162" y="243"/>
                        <a:pt x="162" y="251"/>
                      </a:cubicBezTo>
                      <a:cubicBezTo>
                        <a:pt x="162" y="264"/>
                        <a:pt x="162" y="276"/>
                        <a:pt x="163" y="289"/>
                      </a:cubicBezTo>
                      <a:cubicBezTo>
                        <a:pt x="163" y="296"/>
                        <a:pt x="163" y="302"/>
                        <a:pt x="163" y="309"/>
                      </a:cubicBezTo>
                      <a:cubicBezTo>
                        <a:pt x="163" y="313"/>
                        <a:pt x="164" y="317"/>
                        <a:pt x="164" y="322"/>
                      </a:cubicBezTo>
                      <a:cubicBezTo>
                        <a:pt x="164" y="324"/>
                        <a:pt x="163" y="326"/>
                        <a:pt x="163" y="329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2">
                  <a:schemeClr val="accent1"/>
                </a:fillRef>
                <a:effectRef idx="1">
                  <a:schemeClr val="accent1"/>
                </a:effectRef>
                <a:fontRef idx="minor">
                  <a:schemeClr val="dk1"/>
                </a:fontRef>
              </p:style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000" name="Freeform 27"/>
                <p:cNvSpPr>
                  <a:spLocks/>
                </p:cNvSpPr>
                <p:nvPr/>
              </p:nvSpPr>
              <p:spPr bwMode="auto">
                <a:xfrm>
                  <a:off x="2633663" y="2563813"/>
                  <a:ext cx="434975" cy="947738"/>
                </a:xfrm>
                <a:custGeom>
                  <a:avLst/>
                  <a:gdLst>
                    <a:gd name="T0" fmla="*/ 3 w 149"/>
                    <a:gd name="T1" fmla="*/ 321 h 324"/>
                    <a:gd name="T2" fmla="*/ 3 w 149"/>
                    <a:gd name="T3" fmla="*/ 298 h 324"/>
                    <a:gd name="T4" fmla="*/ 4 w 149"/>
                    <a:gd name="T5" fmla="*/ 278 h 324"/>
                    <a:gd name="T6" fmla="*/ 5 w 149"/>
                    <a:gd name="T7" fmla="*/ 251 h 324"/>
                    <a:gd name="T8" fmla="*/ 5 w 149"/>
                    <a:gd name="T9" fmla="*/ 236 h 324"/>
                    <a:gd name="T10" fmla="*/ 3 w 149"/>
                    <a:gd name="T11" fmla="*/ 206 h 324"/>
                    <a:gd name="T12" fmla="*/ 1 w 149"/>
                    <a:gd name="T13" fmla="*/ 172 h 324"/>
                    <a:gd name="T14" fmla="*/ 2 w 149"/>
                    <a:gd name="T15" fmla="*/ 163 h 324"/>
                    <a:gd name="T16" fmla="*/ 2 w 149"/>
                    <a:gd name="T17" fmla="*/ 159 h 324"/>
                    <a:gd name="T18" fmla="*/ 2 w 149"/>
                    <a:gd name="T19" fmla="*/ 144 h 324"/>
                    <a:gd name="T20" fmla="*/ 1 w 149"/>
                    <a:gd name="T21" fmla="*/ 118 h 324"/>
                    <a:gd name="T22" fmla="*/ 2 w 149"/>
                    <a:gd name="T23" fmla="*/ 108 h 324"/>
                    <a:gd name="T24" fmla="*/ 1 w 149"/>
                    <a:gd name="T25" fmla="*/ 88 h 324"/>
                    <a:gd name="T26" fmla="*/ 1 w 149"/>
                    <a:gd name="T27" fmla="*/ 53 h 324"/>
                    <a:gd name="T28" fmla="*/ 1 w 149"/>
                    <a:gd name="T29" fmla="*/ 43 h 324"/>
                    <a:gd name="T30" fmla="*/ 1 w 149"/>
                    <a:gd name="T31" fmla="*/ 34 h 324"/>
                    <a:gd name="T32" fmla="*/ 3 w 149"/>
                    <a:gd name="T33" fmla="*/ 21 h 324"/>
                    <a:gd name="T34" fmla="*/ 3 w 149"/>
                    <a:gd name="T35" fmla="*/ 18 h 324"/>
                    <a:gd name="T36" fmla="*/ 4 w 149"/>
                    <a:gd name="T37" fmla="*/ 8 h 324"/>
                    <a:gd name="T38" fmla="*/ 4 w 149"/>
                    <a:gd name="T39" fmla="*/ 7 h 324"/>
                    <a:gd name="T40" fmla="*/ 13 w 149"/>
                    <a:gd name="T41" fmla="*/ 0 h 324"/>
                    <a:gd name="T42" fmla="*/ 63 w 149"/>
                    <a:gd name="T43" fmla="*/ 0 h 324"/>
                    <a:gd name="T44" fmla="*/ 104 w 149"/>
                    <a:gd name="T45" fmla="*/ 1 h 324"/>
                    <a:gd name="T46" fmla="*/ 140 w 149"/>
                    <a:gd name="T47" fmla="*/ 2 h 324"/>
                    <a:gd name="T48" fmla="*/ 148 w 149"/>
                    <a:gd name="T49" fmla="*/ 2 h 324"/>
                    <a:gd name="T50" fmla="*/ 148 w 149"/>
                    <a:gd name="T51" fmla="*/ 19 h 324"/>
                    <a:gd name="T52" fmla="*/ 146 w 149"/>
                    <a:gd name="T53" fmla="*/ 72 h 324"/>
                    <a:gd name="T54" fmla="*/ 145 w 149"/>
                    <a:gd name="T55" fmla="*/ 113 h 324"/>
                    <a:gd name="T56" fmla="*/ 144 w 149"/>
                    <a:gd name="T57" fmla="*/ 165 h 324"/>
                    <a:gd name="T58" fmla="*/ 144 w 149"/>
                    <a:gd name="T59" fmla="*/ 193 h 324"/>
                    <a:gd name="T60" fmla="*/ 142 w 149"/>
                    <a:gd name="T61" fmla="*/ 234 h 324"/>
                    <a:gd name="T62" fmla="*/ 143 w 149"/>
                    <a:gd name="T63" fmla="*/ 246 h 324"/>
                    <a:gd name="T64" fmla="*/ 143 w 149"/>
                    <a:gd name="T65" fmla="*/ 274 h 324"/>
                    <a:gd name="T66" fmla="*/ 141 w 149"/>
                    <a:gd name="T67" fmla="*/ 318 h 324"/>
                    <a:gd name="T68" fmla="*/ 135 w 149"/>
                    <a:gd name="T69" fmla="*/ 323 h 324"/>
                    <a:gd name="T70" fmla="*/ 120 w 149"/>
                    <a:gd name="T71" fmla="*/ 324 h 324"/>
                    <a:gd name="T72" fmla="*/ 107 w 149"/>
                    <a:gd name="T73" fmla="*/ 322 h 324"/>
                    <a:gd name="T74" fmla="*/ 90 w 149"/>
                    <a:gd name="T75" fmla="*/ 322 h 324"/>
                    <a:gd name="T76" fmla="*/ 59 w 149"/>
                    <a:gd name="T77" fmla="*/ 322 h 324"/>
                    <a:gd name="T78" fmla="*/ 17 w 149"/>
                    <a:gd name="T79" fmla="*/ 322 h 324"/>
                    <a:gd name="T80" fmla="*/ 3 w 149"/>
                    <a:gd name="T81" fmla="*/ 321 h 32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</a:cxnLst>
                  <a:rect l="0" t="0" r="r" b="b"/>
                  <a:pathLst>
                    <a:path w="149" h="324">
                      <a:moveTo>
                        <a:pt x="3" y="321"/>
                      </a:moveTo>
                      <a:cubicBezTo>
                        <a:pt x="1" y="313"/>
                        <a:pt x="2" y="305"/>
                        <a:pt x="3" y="298"/>
                      </a:cubicBezTo>
                      <a:cubicBezTo>
                        <a:pt x="3" y="291"/>
                        <a:pt x="3" y="285"/>
                        <a:pt x="4" y="278"/>
                      </a:cubicBezTo>
                      <a:cubicBezTo>
                        <a:pt x="5" y="269"/>
                        <a:pt x="3" y="260"/>
                        <a:pt x="5" y="251"/>
                      </a:cubicBezTo>
                      <a:cubicBezTo>
                        <a:pt x="6" y="247"/>
                        <a:pt x="5" y="241"/>
                        <a:pt x="5" y="236"/>
                      </a:cubicBezTo>
                      <a:cubicBezTo>
                        <a:pt x="4" y="226"/>
                        <a:pt x="4" y="216"/>
                        <a:pt x="3" y="206"/>
                      </a:cubicBezTo>
                      <a:cubicBezTo>
                        <a:pt x="3" y="194"/>
                        <a:pt x="2" y="183"/>
                        <a:pt x="1" y="172"/>
                      </a:cubicBezTo>
                      <a:cubicBezTo>
                        <a:pt x="1" y="169"/>
                        <a:pt x="1" y="166"/>
                        <a:pt x="2" y="163"/>
                      </a:cubicBezTo>
                      <a:cubicBezTo>
                        <a:pt x="2" y="162"/>
                        <a:pt x="2" y="160"/>
                        <a:pt x="2" y="159"/>
                      </a:cubicBezTo>
                      <a:cubicBezTo>
                        <a:pt x="0" y="153"/>
                        <a:pt x="2" y="149"/>
                        <a:pt x="2" y="144"/>
                      </a:cubicBezTo>
                      <a:cubicBezTo>
                        <a:pt x="2" y="135"/>
                        <a:pt x="2" y="127"/>
                        <a:pt x="1" y="118"/>
                      </a:cubicBezTo>
                      <a:cubicBezTo>
                        <a:pt x="1" y="115"/>
                        <a:pt x="2" y="112"/>
                        <a:pt x="2" y="108"/>
                      </a:cubicBezTo>
                      <a:cubicBezTo>
                        <a:pt x="2" y="102"/>
                        <a:pt x="1" y="95"/>
                        <a:pt x="1" y="88"/>
                      </a:cubicBezTo>
                      <a:cubicBezTo>
                        <a:pt x="1" y="76"/>
                        <a:pt x="1" y="65"/>
                        <a:pt x="1" y="53"/>
                      </a:cubicBezTo>
                      <a:cubicBezTo>
                        <a:pt x="1" y="50"/>
                        <a:pt x="1" y="46"/>
                        <a:pt x="1" y="43"/>
                      </a:cubicBezTo>
                      <a:cubicBezTo>
                        <a:pt x="1" y="40"/>
                        <a:pt x="3" y="37"/>
                        <a:pt x="1" y="34"/>
                      </a:cubicBezTo>
                      <a:cubicBezTo>
                        <a:pt x="4" y="30"/>
                        <a:pt x="1" y="25"/>
                        <a:pt x="3" y="21"/>
                      </a:cubicBezTo>
                      <a:cubicBezTo>
                        <a:pt x="3" y="20"/>
                        <a:pt x="3" y="19"/>
                        <a:pt x="3" y="18"/>
                      </a:cubicBezTo>
                      <a:cubicBezTo>
                        <a:pt x="3" y="15"/>
                        <a:pt x="3" y="11"/>
                        <a:pt x="4" y="8"/>
                      </a:cubicBezTo>
                      <a:cubicBezTo>
                        <a:pt x="4" y="8"/>
                        <a:pt x="4" y="7"/>
                        <a:pt x="4" y="7"/>
                      </a:cubicBezTo>
                      <a:cubicBezTo>
                        <a:pt x="6" y="0"/>
                        <a:pt x="6" y="1"/>
                        <a:pt x="13" y="0"/>
                      </a:cubicBezTo>
                      <a:cubicBezTo>
                        <a:pt x="30" y="0"/>
                        <a:pt x="46" y="1"/>
                        <a:pt x="63" y="0"/>
                      </a:cubicBezTo>
                      <a:cubicBezTo>
                        <a:pt x="77" y="0"/>
                        <a:pt x="91" y="0"/>
                        <a:pt x="104" y="1"/>
                      </a:cubicBezTo>
                      <a:cubicBezTo>
                        <a:pt x="116" y="2"/>
                        <a:pt x="128" y="1"/>
                        <a:pt x="140" y="2"/>
                      </a:cubicBezTo>
                      <a:cubicBezTo>
                        <a:pt x="142" y="2"/>
                        <a:pt x="145" y="2"/>
                        <a:pt x="148" y="2"/>
                      </a:cubicBezTo>
                      <a:cubicBezTo>
                        <a:pt x="148" y="8"/>
                        <a:pt x="149" y="14"/>
                        <a:pt x="148" y="19"/>
                      </a:cubicBezTo>
                      <a:cubicBezTo>
                        <a:pt x="148" y="37"/>
                        <a:pt x="147" y="54"/>
                        <a:pt x="146" y="72"/>
                      </a:cubicBezTo>
                      <a:cubicBezTo>
                        <a:pt x="146" y="86"/>
                        <a:pt x="145" y="99"/>
                        <a:pt x="145" y="113"/>
                      </a:cubicBezTo>
                      <a:cubicBezTo>
                        <a:pt x="144" y="130"/>
                        <a:pt x="144" y="148"/>
                        <a:pt x="144" y="165"/>
                      </a:cubicBezTo>
                      <a:cubicBezTo>
                        <a:pt x="144" y="174"/>
                        <a:pt x="144" y="183"/>
                        <a:pt x="144" y="193"/>
                      </a:cubicBezTo>
                      <a:cubicBezTo>
                        <a:pt x="143" y="206"/>
                        <a:pt x="142" y="220"/>
                        <a:pt x="142" y="234"/>
                      </a:cubicBezTo>
                      <a:cubicBezTo>
                        <a:pt x="142" y="238"/>
                        <a:pt x="143" y="242"/>
                        <a:pt x="143" y="246"/>
                      </a:cubicBezTo>
                      <a:cubicBezTo>
                        <a:pt x="143" y="255"/>
                        <a:pt x="143" y="265"/>
                        <a:pt x="143" y="274"/>
                      </a:cubicBezTo>
                      <a:cubicBezTo>
                        <a:pt x="142" y="289"/>
                        <a:pt x="141" y="303"/>
                        <a:pt x="141" y="318"/>
                      </a:cubicBezTo>
                      <a:cubicBezTo>
                        <a:pt x="141" y="322"/>
                        <a:pt x="139" y="323"/>
                        <a:pt x="135" y="323"/>
                      </a:cubicBezTo>
                      <a:cubicBezTo>
                        <a:pt x="130" y="323"/>
                        <a:pt x="125" y="324"/>
                        <a:pt x="120" y="324"/>
                      </a:cubicBezTo>
                      <a:cubicBezTo>
                        <a:pt x="116" y="323"/>
                        <a:pt x="112" y="322"/>
                        <a:pt x="107" y="322"/>
                      </a:cubicBezTo>
                      <a:cubicBezTo>
                        <a:pt x="102" y="322"/>
                        <a:pt x="96" y="321"/>
                        <a:pt x="90" y="322"/>
                      </a:cubicBezTo>
                      <a:cubicBezTo>
                        <a:pt x="80" y="324"/>
                        <a:pt x="69" y="322"/>
                        <a:pt x="59" y="322"/>
                      </a:cubicBezTo>
                      <a:cubicBezTo>
                        <a:pt x="45" y="323"/>
                        <a:pt x="31" y="323"/>
                        <a:pt x="17" y="322"/>
                      </a:cubicBezTo>
                      <a:cubicBezTo>
                        <a:pt x="12" y="322"/>
                        <a:pt x="8" y="321"/>
                        <a:pt x="3" y="321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2">
                  <a:schemeClr val="accent1"/>
                </a:fillRef>
                <a:effectRef idx="1">
                  <a:schemeClr val="accent1"/>
                </a:effectRef>
                <a:fontRef idx="minor">
                  <a:schemeClr val="dk1"/>
                </a:fontRef>
              </p:style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001" name="Freeform 28"/>
                <p:cNvSpPr>
                  <a:spLocks/>
                </p:cNvSpPr>
                <p:nvPr/>
              </p:nvSpPr>
              <p:spPr bwMode="auto">
                <a:xfrm>
                  <a:off x="2525713" y="2565401"/>
                  <a:ext cx="80963" cy="939800"/>
                </a:xfrm>
                <a:custGeom>
                  <a:avLst/>
                  <a:gdLst>
                    <a:gd name="T0" fmla="*/ 2 w 28"/>
                    <a:gd name="T1" fmla="*/ 0 h 321"/>
                    <a:gd name="T2" fmla="*/ 28 w 28"/>
                    <a:gd name="T3" fmla="*/ 0 h 321"/>
                    <a:gd name="T4" fmla="*/ 28 w 28"/>
                    <a:gd name="T5" fmla="*/ 14 h 321"/>
                    <a:gd name="T6" fmla="*/ 25 w 28"/>
                    <a:gd name="T7" fmla="*/ 59 h 321"/>
                    <a:gd name="T8" fmla="*/ 25 w 28"/>
                    <a:gd name="T9" fmla="*/ 73 h 321"/>
                    <a:gd name="T10" fmla="*/ 26 w 28"/>
                    <a:gd name="T11" fmla="*/ 99 h 321"/>
                    <a:gd name="T12" fmla="*/ 27 w 28"/>
                    <a:gd name="T13" fmla="*/ 126 h 321"/>
                    <a:gd name="T14" fmla="*/ 26 w 28"/>
                    <a:gd name="T15" fmla="*/ 154 h 321"/>
                    <a:gd name="T16" fmla="*/ 26 w 28"/>
                    <a:gd name="T17" fmla="*/ 192 h 321"/>
                    <a:gd name="T18" fmla="*/ 28 w 28"/>
                    <a:gd name="T19" fmla="*/ 224 h 321"/>
                    <a:gd name="T20" fmla="*/ 28 w 28"/>
                    <a:gd name="T21" fmla="*/ 265 h 321"/>
                    <a:gd name="T22" fmla="*/ 27 w 28"/>
                    <a:gd name="T23" fmla="*/ 275 h 321"/>
                    <a:gd name="T24" fmla="*/ 26 w 28"/>
                    <a:gd name="T25" fmla="*/ 309 h 321"/>
                    <a:gd name="T26" fmla="*/ 25 w 28"/>
                    <a:gd name="T27" fmla="*/ 318 h 321"/>
                    <a:gd name="T28" fmla="*/ 23 w 28"/>
                    <a:gd name="T29" fmla="*/ 321 h 321"/>
                    <a:gd name="T30" fmla="*/ 15 w 28"/>
                    <a:gd name="T31" fmla="*/ 321 h 321"/>
                    <a:gd name="T32" fmla="*/ 10 w 28"/>
                    <a:gd name="T33" fmla="*/ 317 h 321"/>
                    <a:gd name="T34" fmla="*/ 9 w 28"/>
                    <a:gd name="T35" fmla="*/ 290 h 321"/>
                    <a:gd name="T36" fmla="*/ 8 w 28"/>
                    <a:gd name="T37" fmla="*/ 250 h 321"/>
                    <a:gd name="T38" fmla="*/ 8 w 28"/>
                    <a:gd name="T39" fmla="*/ 217 h 321"/>
                    <a:gd name="T40" fmla="*/ 7 w 28"/>
                    <a:gd name="T41" fmla="*/ 203 h 321"/>
                    <a:gd name="T42" fmla="*/ 7 w 28"/>
                    <a:gd name="T43" fmla="*/ 199 h 321"/>
                    <a:gd name="T44" fmla="*/ 7 w 28"/>
                    <a:gd name="T45" fmla="*/ 163 h 321"/>
                    <a:gd name="T46" fmla="*/ 6 w 28"/>
                    <a:gd name="T47" fmla="*/ 138 h 321"/>
                    <a:gd name="T48" fmla="*/ 6 w 28"/>
                    <a:gd name="T49" fmla="*/ 135 h 321"/>
                    <a:gd name="T50" fmla="*/ 6 w 28"/>
                    <a:gd name="T51" fmla="*/ 124 h 321"/>
                    <a:gd name="T52" fmla="*/ 6 w 28"/>
                    <a:gd name="T53" fmla="*/ 121 h 321"/>
                    <a:gd name="T54" fmla="*/ 6 w 28"/>
                    <a:gd name="T55" fmla="*/ 113 h 321"/>
                    <a:gd name="T56" fmla="*/ 6 w 28"/>
                    <a:gd name="T57" fmla="*/ 104 h 321"/>
                    <a:gd name="T58" fmla="*/ 4 w 28"/>
                    <a:gd name="T59" fmla="*/ 89 h 321"/>
                    <a:gd name="T60" fmla="*/ 5 w 28"/>
                    <a:gd name="T61" fmla="*/ 86 h 321"/>
                    <a:gd name="T62" fmla="*/ 5 w 28"/>
                    <a:gd name="T63" fmla="*/ 79 h 321"/>
                    <a:gd name="T64" fmla="*/ 5 w 28"/>
                    <a:gd name="T65" fmla="*/ 74 h 321"/>
                    <a:gd name="T66" fmla="*/ 4 w 28"/>
                    <a:gd name="T67" fmla="*/ 62 h 321"/>
                    <a:gd name="T68" fmla="*/ 3 w 28"/>
                    <a:gd name="T69" fmla="*/ 60 h 321"/>
                    <a:gd name="T70" fmla="*/ 3 w 28"/>
                    <a:gd name="T71" fmla="*/ 52 h 321"/>
                    <a:gd name="T72" fmla="*/ 2 w 28"/>
                    <a:gd name="T73" fmla="*/ 30 h 321"/>
                    <a:gd name="T74" fmla="*/ 1 w 28"/>
                    <a:gd name="T75" fmla="*/ 16 h 321"/>
                    <a:gd name="T76" fmla="*/ 2 w 28"/>
                    <a:gd name="T77" fmla="*/ 0 h 32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</a:cxnLst>
                  <a:rect l="0" t="0" r="r" b="b"/>
                  <a:pathLst>
                    <a:path w="28" h="321">
                      <a:moveTo>
                        <a:pt x="2" y="0"/>
                      </a:moveTo>
                      <a:cubicBezTo>
                        <a:pt x="10" y="0"/>
                        <a:pt x="19" y="0"/>
                        <a:pt x="28" y="0"/>
                      </a:cubicBezTo>
                      <a:cubicBezTo>
                        <a:pt x="28" y="5"/>
                        <a:pt x="28" y="10"/>
                        <a:pt x="28" y="14"/>
                      </a:cubicBezTo>
                      <a:cubicBezTo>
                        <a:pt x="27" y="29"/>
                        <a:pt x="26" y="44"/>
                        <a:pt x="25" y="59"/>
                      </a:cubicBezTo>
                      <a:cubicBezTo>
                        <a:pt x="25" y="63"/>
                        <a:pt x="25" y="68"/>
                        <a:pt x="25" y="73"/>
                      </a:cubicBezTo>
                      <a:cubicBezTo>
                        <a:pt x="27" y="82"/>
                        <a:pt x="25" y="91"/>
                        <a:pt x="26" y="99"/>
                      </a:cubicBezTo>
                      <a:cubicBezTo>
                        <a:pt x="27" y="108"/>
                        <a:pt x="26" y="117"/>
                        <a:pt x="27" y="126"/>
                      </a:cubicBezTo>
                      <a:cubicBezTo>
                        <a:pt x="27" y="136"/>
                        <a:pt x="26" y="145"/>
                        <a:pt x="26" y="154"/>
                      </a:cubicBezTo>
                      <a:cubicBezTo>
                        <a:pt x="26" y="167"/>
                        <a:pt x="26" y="179"/>
                        <a:pt x="26" y="192"/>
                      </a:cubicBezTo>
                      <a:cubicBezTo>
                        <a:pt x="26" y="203"/>
                        <a:pt x="28" y="213"/>
                        <a:pt x="28" y="224"/>
                      </a:cubicBezTo>
                      <a:cubicBezTo>
                        <a:pt x="28" y="238"/>
                        <a:pt x="28" y="251"/>
                        <a:pt x="28" y="265"/>
                      </a:cubicBezTo>
                      <a:cubicBezTo>
                        <a:pt x="28" y="268"/>
                        <a:pt x="27" y="272"/>
                        <a:pt x="27" y="275"/>
                      </a:cubicBezTo>
                      <a:cubicBezTo>
                        <a:pt x="27" y="287"/>
                        <a:pt x="26" y="298"/>
                        <a:pt x="26" y="309"/>
                      </a:cubicBezTo>
                      <a:cubicBezTo>
                        <a:pt x="25" y="312"/>
                        <a:pt x="26" y="315"/>
                        <a:pt x="25" y="318"/>
                      </a:cubicBezTo>
                      <a:cubicBezTo>
                        <a:pt x="25" y="319"/>
                        <a:pt x="24" y="320"/>
                        <a:pt x="23" y="321"/>
                      </a:cubicBezTo>
                      <a:cubicBezTo>
                        <a:pt x="20" y="321"/>
                        <a:pt x="17" y="321"/>
                        <a:pt x="15" y="321"/>
                      </a:cubicBezTo>
                      <a:cubicBezTo>
                        <a:pt x="11" y="321"/>
                        <a:pt x="9" y="320"/>
                        <a:pt x="10" y="317"/>
                      </a:cubicBezTo>
                      <a:cubicBezTo>
                        <a:pt x="13" y="307"/>
                        <a:pt x="9" y="299"/>
                        <a:pt x="9" y="290"/>
                      </a:cubicBezTo>
                      <a:cubicBezTo>
                        <a:pt x="9" y="277"/>
                        <a:pt x="9" y="263"/>
                        <a:pt x="8" y="250"/>
                      </a:cubicBezTo>
                      <a:cubicBezTo>
                        <a:pt x="8" y="239"/>
                        <a:pt x="8" y="228"/>
                        <a:pt x="8" y="217"/>
                      </a:cubicBezTo>
                      <a:cubicBezTo>
                        <a:pt x="8" y="212"/>
                        <a:pt x="9" y="208"/>
                        <a:pt x="7" y="203"/>
                      </a:cubicBezTo>
                      <a:cubicBezTo>
                        <a:pt x="6" y="202"/>
                        <a:pt x="7" y="200"/>
                        <a:pt x="7" y="199"/>
                      </a:cubicBezTo>
                      <a:cubicBezTo>
                        <a:pt x="7" y="187"/>
                        <a:pt x="7" y="175"/>
                        <a:pt x="7" y="163"/>
                      </a:cubicBezTo>
                      <a:cubicBezTo>
                        <a:pt x="6" y="155"/>
                        <a:pt x="7" y="146"/>
                        <a:pt x="6" y="138"/>
                      </a:cubicBezTo>
                      <a:cubicBezTo>
                        <a:pt x="6" y="137"/>
                        <a:pt x="6" y="136"/>
                        <a:pt x="6" y="135"/>
                      </a:cubicBezTo>
                      <a:cubicBezTo>
                        <a:pt x="5" y="131"/>
                        <a:pt x="4" y="127"/>
                        <a:pt x="6" y="124"/>
                      </a:cubicBezTo>
                      <a:cubicBezTo>
                        <a:pt x="7" y="123"/>
                        <a:pt x="7" y="122"/>
                        <a:pt x="6" y="121"/>
                      </a:cubicBezTo>
                      <a:cubicBezTo>
                        <a:pt x="6" y="119"/>
                        <a:pt x="5" y="115"/>
                        <a:pt x="6" y="113"/>
                      </a:cubicBezTo>
                      <a:cubicBezTo>
                        <a:pt x="7" y="110"/>
                        <a:pt x="6" y="107"/>
                        <a:pt x="6" y="104"/>
                      </a:cubicBezTo>
                      <a:cubicBezTo>
                        <a:pt x="6" y="99"/>
                        <a:pt x="7" y="94"/>
                        <a:pt x="4" y="89"/>
                      </a:cubicBezTo>
                      <a:cubicBezTo>
                        <a:pt x="4" y="88"/>
                        <a:pt x="5" y="87"/>
                        <a:pt x="5" y="86"/>
                      </a:cubicBezTo>
                      <a:cubicBezTo>
                        <a:pt x="5" y="84"/>
                        <a:pt x="6" y="82"/>
                        <a:pt x="5" y="79"/>
                      </a:cubicBezTo>
                      <a:cubicBezTo>
                        <a:pt x="4" y="78"/>
                        <a:pt x="5" y="76"/>
                        <a:pt x="5" y="74"/>
                      </a:cubicBezTo>
                      <a:cubicBezTo>
                        <a:pt x="5" y="74"/>
                        <a:pt x="4" y="63"/>
                        <a:pt x="4" y="62"/>
                      </a:cubicBezTo>
                      <a:cubicBezTo>
                        <a:pt x="3" y="61"/>
                        <a:pt x="3" y="61"/>
                        <a:pt x="3" y="60"/>
                      </a:cubicBezTo>
                      <a:cubicBezTo>
                        <a:pt x="6" y="57"/>
                        <a:pt x="3" y="55"/>
                        <a:pt x="3" y="52"/>
                      </a:cubicBezTo>
                      <a:cubicBezTo>
                        <a:pt x="2" y="45"/>
                        <a:pt x="2" y="37"/>
                        <a:pt x="2" y="30"/>
                      </a:cubicBezTo>
                      <a:cubicBezTo>
                        <a:pt x="2" y="25"/>
                        <a:pt x="2" y="21"/>
                        <a:pt x="1" y="16"/>
                      </a:cubicBezTo>
                      <a:cubicBezTo>
                        <a:pt x="0" y="11"/>
                        <a:pt x="1" y="5"/>
                        <a:pt x="2" y="0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002" name="Freeform 29"/>
                <p:cNvSpPr>
                  <a:spLocks/>
                </p:cNvSpPr>
                <p:nvPr/>
              </p:nvSpPr>
              <p:spPr bwMode="auto">
                <a:xfrm>
                  <a:off x="1323975" y="2554288"/>
                  <a:ext cx="420688" cy="979488"/>
                </a:xfrm>
                <a:custGeom>
                  <a:avLst/>
                  <a:gdLst>
                    <a:gd name="T0" fmla="*/ 2 w 144"/>
                    <a:gd name="T1" fmla="*/ 137 h 335"/>
                    <a:gd name="T2" fmla="*/ 4 w 144"/>
                    <a:gd name="T3" fmla="*/ 122 h 335"/>
                    <a:gd name="T4" fmla="*/ 3 w 144"/>
                    <a:gd name="T5" fmla="*/ 120 h 335"/>
                    <a:gd name="T6" fmla="*/ 4 w 144"/>
                    <a:gd name="T7" fmla="*/ 105 h 335"/>
                    <a:gd name="T8" fmla="*/ 3 w 144"/>
                    <a:gd name="T9" fmla="*/ 94 h 335"/>
                    <a:gd name="T10" fmla="*/ 3 w 144"/>
                    <a:gd name="T11" fmla="*/ 84 h 335"/>
                    <a:gd name="T12" fmla="*/ 2 w 144"/>
                    <a:gd name="T13" fmla="*/ 76 h 335"/>
                    <a:gd name="T14" fmla="*/ 2 w 144"/>
                    <a:gd name="T15" fmla="*/ 56 h 335"/>
                    <a:gd name="T16" fmla="*/ 2 w 144"/>
                    <a:gd name="T17" fmla="*/ 36 h 335"/>
                    <a:gd name="T18" fmla="*/ 1 w 144"/>
                    <a:gd name="T19" fmla="*/ 6 h 335"/>
                    <a:gd name="T20" fmla="*/ 1 w 144"/>
                    <a:gd name="T21" fmla="*/ 2 h 335"/>
                    <a:gd name="T22" fmla="*/ 21 w 144"/>
                    <a:gd name="T23" fmla="*/ 1 h 335"/>
                    <a:gd name="T24" fmla="*/ 53 w 144"/>
                    <a:gd name="T25" fmla="*/ 0 h 335"/>
                    <a:gd name="T26" fmla="*/ 84 w 144"/>
                    <a:gd name="T27" fmla="*/ 1 h 335"/>
                    <a:gd name="T28" fmla="*/ 101 w 144"/>
                    <a:gd name="T29" fmla="*/ 1 h 335"/>
                    <a:gd name="T30" fmla="*/ 130 w 144"/>
                    <a:gd name="T31" fmla="*/ 1 h 335"/>
                    <a:gd name="T32" fmla="*/ 133 w 144"/>
                    <a:gd name="T33" fmla="*/ 1 h 335"/>
                    <a:gd name="T34" fmla="*/ 135 w 144"/>
                    <a:gd name="T35" fmla="*/ 17 h 335"/>
                    <a:gd name="T36" fmla="*/ 135 w 144"/>
                    <a:gd name="T37" fmla="*/ 47 h 335"/>
                    <a:gd name="T38" fmla="*/ 136 w 144"/>
                    <a:gd name="T39" fmla="*/ 78 h 335"/>
                    <a:gd name="T40" fmla="*/ 136 w 144"/>
                    <a:gd name="T41" fmla="*/ 108 h 335"/>
                    <a:gd name="T42" fmla="*/ 137 w 144"/>
                    <a:gd name="T43" fmla="*/ 177 h 335"/>
                    <a:gd name="T44" fmla="*/ 138 w 144"/>
                    <a:gd name="T45" fmla="*/ 214 h 335"/>
                    <a:gd name="T46" fmla="*/ 139 w 144"/>
                    <a:gd name="T47" fmla="*/ 254 h 335"/>
                    <a:gd name="T48" fmla="*/ 139 w 144"/>
                    <a:gd name="T49" fmla="*/ 272 h 335"/>
                    <a:gd name="T50" fmla="*/ 139 w 144"/>
                    <a:gd name="T51" fmla="*/ 296 h 335"/>
                    <a:gd name="T52" fmla="*/ 139 w 144"/>
                    <a:gd name="T53" fmla="*/ 297 h 335"/>
                    <a:gd name="T54" fmla="*/ 140 w 144"/>
                    <a:gd name="T55" fmla="*/ 322 h 335"/>
                    <a:gd name="T56" fmla="*/ 140 w 144"/>
                    <a:gd name="T57" fmla="*/ 329 h 335"/>
                    <a:gd name="T58" fmla="*/ 136 w 144"/>
                    <a:gd name="T59" fmla="*/ 334 h 335"/>
                    <a:gd name="T60" fmla="*/ 124 w 144"/>
                    <a:gd name="T61" fmla="*/ 333 h 335"/>
                    <a:gd name="T62" fmla="*/ 96 w 144"/>
                    <a:gd name="T63" fmla="*/ 333 h 335"/>
                    <a:gd name="T64" fmla="*/ 54 w 144"/>
                    <a:gd name="T65" fmla="*/ 334 h 335"/>
                    <a:gd name="T66" fmla="*/ 28 w 144"/>
                    <a:gd name="T67" fmla="*/ 333 h 335"/>
                    <a:gd name="T68" fmla="*/ 10 w 144"/>
                    <a:gd name="T69" fmla="*/ 333 h 335"/>
                    <a:gd name="T70" fmla="*/ 5 w 144"/>
                    <a:gd name="T71" fmla="*/ 333 h 335"/>
                    <a:gd name="T72" fmla="*/ 5 w 144"/>
                    <a:gd name="T73" fmla="*/ 317 h 335"/>
                    <a:gd name="T74" fmla="*/ 6 w 144"/>
                    <a:gd name="T75" fmla="*/ 276 h 335"/>
                    <a:gd name="T76" fmla="*/ 7 w 144"/>
                    <a:gd name="T77" fmla="*/ 247 h 335"/>
                    <a:gd name="T78" fmla="*/ 6 w 144"/>
                    <a:gd name="T79" fmla="*/ 226 h 335"/>
                    <a:gd name="T80" fmla="*/ 6 w 144"/>
                    <a:gd name="T81" fmla="*/ 213 h 335"/>
                    <a:gd name="T82" fmla="*/ 6 w 144"/>
                    <a:gd name="T83" fmla="*/ 193 h 335"/>
                    <a:gd name="T84" fmla="*/ 6 w 144"/>
                    <a:gd name="T85" fmla="*/ 176 h 335"/>
                    <a:gd name="T86" fmla="*/ 6 w 144"/>
                    <a:gd name="T87" fmla="*/ 160 h 335"/>
                    <a:gd name="T88" fmla="*/ 5 w 144"/>
                    <a:gd name="T89" fmla="*/ 141 h 335"/>
                    <a:gd name="T90" fmla="*/ 2 w 144"/>
                    <a:gd name="T91" fmla="*/ 137 h 33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44" h="335">
                      <a:moveTo>
                        <a:pt x="2" y="137"/>
                      </a:moveTo>
                      <a:cubicBezTo>
                        <a:pt x="6" y="132"/>
                        <a:pt x="6" y="127"/>
                        <a:pt x="4" y="122"/>
                      </a:cubicBezTo>
                      <a:cubicBezTo>
                        <a:pt x="3" y="122"/>
                        <a:pt x="3" y="121"/>
                        <a:pt x="3" y="120"/>
                      </a:cubicBezTo>
                      <a:cubicBezTo>
                        <a:pt x="3" y="115"/>
                        <a:pt x="3" y="110"/>
                        <a:pt x="4" y="105"/>
                      </a:cubicBezTo>
                      <a:cubicBezTo>
                        <a:pt x="4" y="101"/>
                        <a:pt x="1" y="98"/>
                        <a:pt x="3" y="94"/>
                      </a:cubicBezTo>
                      <a:cubicBezTo>
                        <a:pt x="5" y="91"/>
                        <a:pt x="4" y="87"/>
                        <a:pt x="3" y="84"/>
                      </a:cubicBezTo>
                      <a:cubicBezTo>
                        <a:pt x="2" y="82"/>
                        <a:pt x="3" y="78"/>
                        <a:pt x="2" y="76"/>
                      </a:cubicBezTo>
                      <a:cubicBezTo>
                        <a:pt x="0" y="69"/>
                        <a:pt x="1" y="63"/>
                        <a:pt x="2" y="56"/>
                      </a:cubicBezTo>
                      <a:cubicBezTo>
                        <a:pt x="2" y="49"/>
                        <a:pt x="1" y="43"/>
                        <a:pt x="2" y="36"/>
                      </a:cubicBezTo>
                      <a:cubicBezTo>
                        <a:pt x="3" y="26"/>
                        <a:pt x="1" y="16"/>
                        <a:pt x="1" y="6"/>
                      </a:cubicBezTo>
                      <a:cubicBezTo>
                        <a:pt x="0" y="5"/>
                        <a:pt x="1" y="4"/>
                        <a:pt x="1" y="2"/>
                      </a:cubicBezTo>
                      <a:cubicBezTo>
                        <a:pt x="8" y="2"/>
                        <a:pt x="15" y="1"/>
                        <a:pt x="21" y="1"/>
                      </a:cubicBezTo>
                      <a:cubicBezTo>
                        <a:pt x="32" y="0"/>
                        <a:pt x="43" y="0"/>
                        <a:pt x="53" y="0"/>
                      </a:cubicBezTo>
                      <a:cubicBezTo>
                        <a:pt x="63" y="1"/>
                        <a:pt x="74" y="1"/>
                        <a:pt x="84" y="1"/>
                      </a:cubicBezTo>
                      <a:cubicBezTo>
                        <a:pt x="90" y="1"/>
                        <a:pt x="96" y="1"/>
                        <a:pt x="101" y="1"/>
                      </a:cubicBezTo>
                      <a:cubicBezTo>
                        <a:pt x="111" y="1"/>
                        <a:pt x="120" y="1"/>
                        <a:pt x="130" y="1"/>
                      </a:cubicBezTo>
                      <a:cubicBezTo>
                        <a:pt x="131" y="1"/>
                        <a:pt x="132" y="1"/>
                        <a:pt x="133" y="1"/>
                      </a:cubicBezTo>
                      <a:cubicBezTo>
                        <a:pt x="135" y="6"/>
                        <a:pt x="135" y="12"/>
                        <a:pt x="135" y="17"/>
                      </a:cubicBezTo>
                      <a:cubicBezTo>
                        <a:pt x="136" y="27"/>
                        <a:pt x="136" y="37"/>
                        <a:pt x="135" y="47"/>
                      </a:cubicBezTo>
                      <a:cubicBezTo>
                        <a:pt x="135" y="57"/>
                        <a:pt x="136" y="68"/>
                        <a:pt x="136" y="78"/>
                      </a:cubicBezTo>
                      <a:cubicBezTo>
                        <a:pt x="135" y="88"/>
                        <a:pt x="136" y="98"/>
                        <a:pt x="136" y="108"/>
                      </a:cubicBezTo>
                      <a:cubicBezTo>
                        <a:pt x="137" y="131"/>
                        <a:pt x="136" y="154"/>
                        <a:pt x="137" y="177"/>
                      </a:cubicBezTo>
                      <a:cubicBezTo>
                        <a:pt x="137" y="190"/>
                        <a:pt x="138" y="202"/>
                        <a:pt x="138" y="214"/>
                      </a:cubicBezTo>
                      <a:cubicBezTo>
                        <a:pt x="138" y="228"/>
                        <a:pt x="138" y="241"/>
                        <a:pt x="139" y="254"/>
                      </a:cubicBezTo>
                      <a:cubicBezTo>
                        <a:pt x="139" y="260"/>
                        <a:pt x="139" y="266"/>
                        <a:pt x="139" y="272"/>
                      </a:cubicBezTo>
                      <a:cubicBezTo>
                        <a:pt x="139" y="280"/>
                        <a:pt x="139" y="288"/>
                        <a:pt x="139" y="296"/>
                      </a:cubicBezTo>
                      <a:cubicBezTo>
                        <a:pt x="139" y="296"/>
                        <a:pt x="139" y="297"/>
                        <a:pt x="139" y="297"/>
                      </a:cubicBezTo>
                      <a:cubicBezTo>
                        <a:pt x="144" y="305"/>
                        <a:pt x="139" y="314"/>
                        <a:pt x="140" y="322"/>
                      </a:cubicBezTo>
                      <a:cubicBezTo>
                        <a:pt x="140" y="324"/>
                        <a:pt x="140" y="327"/>
                        <a:pt x="140" y="329"/>
                      </a:cubicBezTo>
                      <a:cubicBezTo>
                        <a:pt x="140" y="333"/>
                        <a:pt x="140" y="334"/>
                        <a:pt x="136" y="334"/>
                      </a:cubicBezTo>
                      <a:cubicBezTo>
                        <a:pt x="132" y="333"/>
                        <a:pt x="128" y="333"/>
                        <a:pt x="124" y="333"/>
                      </a:cubicBezTo>
                      <a:cubicBezTo>
                        <a:pt x="114" y="335"/>
                        <a:pt x="105" y="333"/>
                        <a:pt x="96" y="333"/>
                      </a:cubicBezTo>
                      <a:cubicBezTo>
                        <a:pt x="82" y="334"/>
                        <a:pt x="68" y="334"/>
                        <a:pt x="54" y="334"/>
                      </a:cubicBezTo>
                      <a:cubicBezTo>
                        <a:pt x="45" y="335"/>
                        <a:pt x="37" y="335"/>
                        <a:pt x="28" y="333"/>
                      </a:cubicBezTo>
                      <a:cubicBezTo>
                        <a:pt x="22" y="332"/>
                        <a:pt x="16" y="333"/>
                        <a:pt x="10" y="333"/>
                      </a:cubicBezTo>
                      <a:cubicBezTo>
                        <a:pt x="9" y="333"/>
                        <a:pt x="7" y="333"/>
                        <a:pt x="5" y="333"/>
                      </a:cubicBezTo>
                      <a:cubicBezTo>
                        <a:pt x="5" y="327"/>
                        <a:pt x="5" y="322"/>
                        <a:pt x="5" y="317"/>
                      </a:cubicBezTo>
                      <a:cubicBezTo>
                        <a:pt x="5" y="303"/>
                        <a:pt x="6" y="290"/>
                        <a:pt x="6" y="276"/>
                      </a:cubicBezTo>
                      <a:cubicBezTo>
                        <a:pt x="7" y="266"/>
                        <a:pt x="8" y="257"/>
                        <a:pt x="7" y="247"/>
                      </a:cubicBezTo>
                      <a:cubicBezTo>
                        <a:pt x="7" y="240"/>
                        <a:pt x="8" y="233"/>
                        <a:pt x="6" y="226"/>
                      </a:cubicBezTo>
                      <a:cubicBezTo>
                        <a:pt x="4" y="222"/>
                        <a:pt x="6" y="218"/>
                        <a:pt x="6" y="213"/>
                      </a:cubicBezTo>
                      <a:cubicBezTo>
                        <a:pt x="6" y="206"/>
                        <a:pt x="7" y="199"/>
                        <a:pt x="6" y="193"/>
                      </a:cubicBezTo>
                      <a:cubicBezTo>
                        <a:pt x="4" y="187"/>
                        <a:pt x="6" y="182"/>
                        <a:pt x="6" y="176"/>
                      </a:cubicBezTo>
                      <a:cubicBezTo>
                        <a:pt x="6" y="171"/>
                        <a:pt x="6" y="165"/>
                        <a:pt x="6" y="160"/>
                      </a:cubicBezTo>
                      <a:cubicBezTo>
                        <a:pt x="6" y="153"/>
                        <a:pt x="5" y="147"/>
                        <a:pt x="5" y="141"/>
                      </a:cubicBezTo>
                      <a:cubicBezTo>
                        <a:pt x="4" y="140"/>
                        <a:pt x="3" y="139"/>
                        <a:pt x="2" y="137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2">
                  <a:schemeClr val="accent1"/>
                </a:fillRef>
                <a:effectRef idx="1">
                  <a:schemeClr val="accent1"/>
                </a:effectRef>
                <a:fontRef idx="minor">
                  <a:schemeClr val="dk1"/>
                </a:fontRef>
              </p:style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003" name="Freeform 30"/>
                <p:cNvSpPr>
                  <a:spLocks/>
                </p:cNvSpPr>
                <p:nvPr/>
              </p:nvSpPr>
              <p:spPr bwMode="auto">
                <a:xfrm>
                  <a:off x="812800" y="2547938"/>
                  <a:ext cx="400050" cy="982663"/>
                </a:xfrm>
                <a:custGeom>
                  <a:avLst/>
                  <a:gdLst>
                    <a:gd name="T0" fmla="*/ 137 w 137"/>
                    <a:gd name="T1" fmla="*/ 335 h 336"/>
                    <a:gd name="T2" fmla="*/ 119 w 137"/>
                    <a:gd name="T3" fmla="*/ 335 h 336"/>
                    <a:gd name="T4" fmla="*/ 113 w 137"/>
                    <a:gd name="T5" fmla="*/ 336 h 336"/>
                    <a:gd name="T6" fmla="*/ 81 w 137"/>
                    <a:gd name="T7" fmla="*/ 335 h 336"/>
                    <a:gd name="T8" fmla="*/ 62 w 137"/>
                    <a:gd name="T9" fmla="*/ 335 h 336"/>
                    <a:gd name="T10" fmla="*/ 20 w 137"/>
                    <a:gd name="T11" fmla="*/ 334 h 336"/>
                    <a:gd name="T12" fmla="*/ 10 w 137"/>
                    <a:gd name="T13" fmla="*/ 334 h 336"/>
                    <a:gd name="T14" fmla="*/ 8 w 137"/>
                    <a:gd name="T15" fmla="*/ 330 h 336"/>
                    <a:gd name="T16" fmla="*/ 9 w 137"/>
                    <a:gd name="T17" fmla="*/ 310 h 336"/>
                    <a:gd name="T18" fmla="*/ 8 w 137"/>
                    <a:gd name="T19" fmla="*/ 267 h 336"/>
                    <a:gd name="T20" fmla="*/ 7 w 137"/>
                    <a:gd name="T21" fmla="*/ 263 h 336"/>
                    <a:gd name="T22" fmla="*/ 5 w 137"/>
                    <a:gd name="T23" fmla="*/ 237 h 336"/>
                    <a:gd name="T24" fmla="*/ 5 w 137"/>
                    <a:gd name="T25" fmla="*/ 196 h 336"/>
                    <a:gd name="T26" fmla="*/ 5 w 137"/>
                    <a:gd name="T27" fmla="*/ 165 h 336"/>
                    <a:gd name="T28" fmla="*/ 3 w 137"/>
                    <a:gd name="T29" fmla="*/ 141 h 336"/>
                    <a:gd name="T30" fmla="*/ 3 w 137"/>
                    <a:gd name="T31" fmla="*/ 92 h 336"/>
                    <a:gd name="T32" fmla="*/ 2 w 137"/>
                    <a:gd name="T33" fmla="*/ 60 h 336"/>
                    <a:gd name="T34" fmla="*/ 2 w 137"/>
                    <a:gd name="T35" fmla="*/ 47 h 336"/>
                    <a:gd name="T36" fmla="*/ 0 w 137"/>
                    <a:gd name="T37" fmla="*/ 5 h 336"/>
                    <a:gd name="T38" fmla="*/ 1 w 137"/>
                    <a:gd name="T39" fmla="*/ 1 h 336"/>
                    <a:gd name="T40" fmla="*/ 23 w 137"/>
                    <a:gd name="T41" fmla="*/ 0 h 336"/>
                    <a:gd name="T42" fmla="*/ 32 w 137"/>
                    <a:gd name="T43" fmla="*/ 2 h 336"/>
                    <a:gd name="T44" fmla="*/ 47 w 137"/>
                    <a:gd name="T45" fmla="*/ 3 h 336"/>
                    <a:gd name="T46" fmla="*/ 61 w 137"/>
                    <a:gd name="T47" fmla="*/ 2 h 336"/>
                    <a:gd name="T48" fmla="*/ 84 w 137"/>
                    <a:gd name="T49" fmla="*/ 2 h 336"/>
                    <a:gd name="T50" fmla="*/ 119 w 137"/>
                    <a:gd name="T51" fmla="*/ 3 h 336"/>
                    <a:gd name="T52" fmla="*/ 126 w 137"/>
                    <a:gd name="T53" fmla="*/ 3 h 336"/>
                    <a:gd name="T54" fmla="*/ 132 w 137"/>
                    <a:gd name="T55" fmla="*/ 10 h 336"/>
                    <a:gd name="T56" fmla="*/ 132 w 137"/>
                    <a:gd name="T57" fmla="*/ 20 h 336"/>
                    <a:gd name="T58" fmla="*/ 133 w 137"/>
                    <a:gd name="T59" fmla="*/ 24 h 336"/>
                    <a:gd name="T60" fmla="*/ 133 w 137"/>
                    <a:gd name="T61" fmla="*/ 51 h 336"/>
                    <a:gd name="T62" fmla="*/ 134 w 137"/>
                    <a:gd name="T63" fmla="*/ 71 h 336"/>
                    <a:gd name="T64" fmla="*/ 134 w 137"/>
                    <a:gd name="T65" fmla="*/ 92 h 336"/>
                    <a:gd name="T66" fmla="*/ 135 w 137"/>
                    <a:gd name="T67" fmla="*/ 116 h 336"/>
                    <a:gd name="T68" fmla="*/ 134 w 137"/>
                    <a:gd name="T69" fmla="*/ 126 h 336"/>
                    <a:gd name="T70" fmla="*/ 135 w 137"/>
                    <a:gd name="T71" fmla="*/ 140 h 336"/>
                    <a:gd name="T72" fmla="*/ 135 w 137"/>
                    <a:gd name="T73" fmla="*/ 153 h 336"/>
                    <a:gd name="T74" fmla="*/ 136 w 137"/>
                    <a:gd name="T75" fmla="*/ 173 h 336"/>
                    <a:gd name="T76" fmla="*/ 135 w 137"/>
                    <a:gd name="T77" fmla="*/ 186 h 336"/>
                    <a:gd name="T78" fmla="*/ 136 w 137"/>
                    <a:gd name="T79" fmla="*/ 241 h 336"/>
                    <a:gd name="T80" fmla="*/ 136 w 137"/>
                    <a:gd name="T81" fmla="*/ 264 h 336"/>
                    <a:gd name="T82" fmla="*/ 136 w 137"/>
                    <a:gd name="T83" fmla="*/ 271 h 336"/>
                    <a:gd name="T84" fmla="*/ 137 w 137"/>
                    <a:gd name="T85" fmla="*/ 285 h 336"/>
                    <a:gd name="T86" fmla="*/ 137 w 137"/>
                    <a:gd name="T87" fmla="*/ 299 h 336"/>
                    <a:gd name="T88" fmla="*/ 137 w 137"/>
                    <a:gd name="T89" fmla="*/ 332 h 336"/>
                    <a:gd name="T90" fmla="*/ 137 w 137"/>
                    <a:gd name="T91" fmla="*/ 335 h 3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37" h="336">
                      <a:moveTo>
                        <a:pt x="137" y="335"/>
                      </a:moveTo>
                      <a:cubicBezTo>
                        <a:pt x="131" y="335"/>
                        <a:pt x="125" y="335"/>
                        <a:pt x="119" y="335"/>
                      </a:cubicBezTo>
                      <a:cubicBezTo>
                        <a:pt x="117" y="335"/>
                        <a:pt x="115" y="336"/>
                        <a:pt x="113" y="336"/>
                      </a:cubicBezTo>
                      <a:cubicBezTo>
                        <a:pt x="102" y="336"/>
                        <a:pt x="91" y="335"/>
                        <a:pt x="81" y="335"/>
                      </a:cubicBezTo>
                      <a:cubicBezTo>
                        <a:pt x="74" y="335"/>
                        <a:pt x="68" y="335"/>
                        <a:pt x="62" y="335"/>
                      </a:cubicBezTo>
                      <a:cubicBezTo>
                        <a:pt x="48" y="335"/>
                        <a:pt x="34" y="334"/>
                        <a:pt x="20" y="334"/>
                      </a:cubicBezTo>
                      <a:cubicBezTo>
                        <a:pt x="17" y="334"/>
                        <a:pt x="13" y="334"/>
                        <a:pt x="10" y="334"/>
                      </a:cubicBezTo>
                      <a:cubicBezTo>
                        <a:pt x="9" y="333"/>
                        <a:pt x="8" y="331"/>
                        <a:pt x="8" y="330"/>
                      </a:cubicBezTo>
                      <a:cubicBezTo>
                        <a:pt x="10" y="323"/>
                        <a:pt x="9" y="317"/>
                        <a:pt x="9" y="310"/>
                      </a:cubicBezTo>
                      <a:cubicBezTo>
                        <a:pt x="8" y="296"/>
                        <a:pt x="8" y="281"/>
                        <a:pt x="8" y="267"/>
                      </a:cubicBezTo>
                      <a:cubicBezTo>
                        <a:pt x="8" y="266"/>
                        <a:pt x="7" y="264"/>
                        <a:pt x="7" y="263"/>
                      </a:cubicBezTo>
                      <a:cubicBezTo>
                        <a:pt x="5" y="255"/>
                        <a:pt x="4" y="246"/>
                        <a:pt x="5" y="237"/>
                      </a:cubicBezTo>
                      <a:cubicBezTo>
                        <a:pt x="6" y="224"/>
                        <a:pt x="5" y="210"/>
                        <a:pt x="5" y="196"/>
                      </a:cubicBezTo>
                      <a:cubicBezTo>
                        <a:pt x="5" y="186"/>
                        <a:pt x="5" y="176"/>
                        <a:pt x="5" y="165"/>
                      </a:cubicBezTo>
                      <a:cubicBezTo>
                        <a:pt x="5" y="157"/>
                        <a:pt x="3" y="149"/>
                        <a:pt x="3" y="141"/>
                      </a:cubicBezTo>
                      <a:cubicBezTo>
                        <a:pt x="3" y="124"/>
                        <a:pt x="3" y="108"/>
                        <a:pt x="3" y="92"/>
                      </a:cubicBezTo>
                      <a:cubicBezTo>
                        <a:pt x="3" y="81"/>
                        <a:pt x="2" y="70"/>
                        <a:pt x="2" y="60"/>
                      </a:cubicBezTo>
                      <a:cubicBezTo>
                        <a:pt x="2" y="55"/>
                        <a:pt x="2" y="51"/>
                        <a:pt x="2" y="47"/>
                      </a:cubicBezTo>
                      <a:cubicBezTo>
                        <a:pt x="1" y="33"/>
                        <a:pt x="1" y="19"/>
                        <a:pt x="0" y="5"/>
                      </a:cubicBezTo>
                      <a:cubicBezTo>
                        <a:pt x="0" y="4"/>
                        <a:pt x="1" y="2"/>
                        <a:pt x="1" y="1"/>
                      </a:cubicBezTo>
                      <a:cubicBezTo>
                        <a:pt x="8" y="0"/>
                        <a:pt x="16" y="0"/>
                        <a:pt x="23" y="0"/>
                      </a:cubicBezTo>
                      <a:cubicBezTo>
                        <a:pt x="26" y="0"/>
                        <a:pt x="29" y="2"/>
                        <a:pt x="32" y="2"/>
                      </a:cubicBezTo>
                      <a:cubicBezTo>
                        <a:pt x="37" y="3"/>
                        <a:pt x="42" y="3"/>
                        <a:pt x="47" y="3"/>
                      </a:cubicBezTo>
                      <a:cubicBezTo>
                        <a:pt x="51" y="3"/>
                        <a:pt x="56" y="2"/>
                        <a:pt x="61" y="2"/>
                      </a:cubicBezTo>
                      <a:cubicBezTo>
                        <a:pt x="68" y="2"/>
                        <a:pt x="76" y="2"/>
                        <a:pt x="84" y="2"/>
                      </a:cubicBezTo>
                      <a:cubicBezTo>
                        <a:pt x="96" y="3"/>
                        <a:pt x="107" y="3"/>
                        <a:pt x="119" y="3"/>
                      </a:cubicBezTo>
                      <a:cubicBezTo>
                        <a:pt x="121" y="3"/>
                        <a:pt x="123" y="3"/>
                        <a:pt x="126" y="3"/>
                      </a:cubicBezTo>
                      <a:cubicBezTo>
                        <a:pt x="130" y="3"/>
                        <a:pt x="132" y="6"/>
                        <a:pt x="132" y="10"/>
                      </a:cubicBezTo>
                      <a:cubicBezTo>
                        <a:pt x="132" y="14"/>
                        <a:pt x="132" y="17"/>
                        <a:pt x="132" y="20"/>
                      </a:cubicBezTo>
                      <a:cubicBezTo>
                        <a:pt x="133" y="21"/>
                        <a:pt x="133" y="23"/>
                        <a:pt x="133" y="24"/>
                      </a:cubicBezTo>
                      <a:cubicBezTo>
                        <a:pt x="133" y="33"/>
                        <a:pt x="132" y="42"/>
                        <a:pt x="133" y="51"/>
                      </a:cubicBezTo>
                      <a:cubicBezTo>
                        <a:pt x="133" y="58"/>
                        <a:pt x="134" y="65"/>
                        <a:pt x="134" y="71"/>
                      </a:cubicBezTo>
                      <a:cubicBezTo>
                        <a:pt x="134" y="78"/>
                        <a:pt x="134" y="85"/>
                        <a:pt x="134" y="92"/>
                      </a:cubicBezTo>
                      <a:cubicBezTo>
                        <a:pt x="134" y="100"/>
                        <a:pt x="134" y="108"/>
                        <a:pt x="135" y="116"/>
                      </a:cubicBezTo>
                      <a:cubicBezTo>
                        <a:pt x="135" y="119"/>
                        <a:pt x="134" y="123"/>
                        <a:pt x="134" y="126"/>
                      </a:cubicBezTo>
                      <a:cubicBezTo>
                        <a:pt x="134" y="131"/>
                        <a:pt x="135" y="136"/>
                        <a:pt x="135" y="140"/>
                      </a:cubicBezTo>
                      <a:cubicBezTo>
                        <a:pt x="135" y="145"/>
                        <a:pt x="134" y="149"/>
                        <a:pt x="135" y="153"/>
                      </a:cubicBezTo>
                      <a:cubicBezTo>
                        <a:pt x="135" y="160"/>
                        <a:pt x="135" y="167"/>
                        <a:pt x="136" y="173"/>
                      </a:cubicBezTo>
                      <a:cubicBezTo>
                        <a:pt x="136" y="177"/>
                        <a:pt x="135" y="182"/>
                        <a:pt x="135" y="186"/>
                      </a:cubicBezTo>
                      <a:cubicBezTo>
                        <a:pt x="136" y="204"/>
                        <a:pt x="135" y="222"/>
                        <a:pt x="136" y="241"/>
                      </a:cubicBezTo>
                      <a:cubicBezTo>
                        <a:pt x="136" y="249"/>
                        <a:pt x="134" y="256"/>
                        <a:pt x="136" y="264"/>
                      </a:cubicBezTo>
                      <a:cubicBezTo>
                        <a:pt x="137" y="266"/>
                        <a:pt x="136" y="269"/>
                        <a:pt x="136" y="271"/>
                      </a:cubicBezTo>
                      <a:cubicBezTo>
                        <a:pt x="136" y="276"/>
                        <a:pt x="137" y="280"/>
                        <a:pt x="137" y="285"/>
                      </a:cubicBezTo>
                      <a:cubicBezTo>
                        <a:pt x="137" y="290"/>
                        <a:pt x="137" y="294"/>
                        <a:pt x="137" y="299"/>
                      </a:cubicBezTo>
                      <a:cubicBezTo>
                        <a:pt x="137" y="310"/>
                        <a:pt x="137" y="321"/>
                        <a:pt x="137" y="332"/>
                      </a:cubicBezTo>
                      <a:cubicBezTo>
                        <a:pt x="137" y="333"/>
                        <a:pt x="137" y="334"/>
                        <a:pt x="137" y="335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2">
                  <a:schemeClr val="accent1"/>
                </a:fillRef>
                <a:effectRef idx="1">
                  <a:schemeClr val="accent1"/>
                </a:effectRef>
                <a:fontRef idx="minor">
                  <a:schemeClr val="dk1"/>
                </a:fontRef>
              </p:style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004" name="Freeform 31"/>
                <p:cNvSpPr>
                  <a:spLocks/>
                </p:cNvSpPr>
                <p:nvPr/>
              </p:nvSpPr>
              <p:spPr bwMode="auto">
                <a:xfrm>
                  <a:off x="1222375" y="2557463"/>
                  <a:ext cx="87313" cy="973138"/>
                </a:xfrm>
                <a:custGeom>
                  <a:avLst/>
                  <a:gdLst>
                    <a:gd name="T0" fmla="*/ 26 w 30"/>
                    <a:gd name="T1" fmla="*/ 333 h 333"/>
                    <a:gd name="T2" fmla="*/ 14 w 30"/>
                    <a:gd name="T3" fmla="*/ 331 h 333"/>
                    <a:gd name="T4" fmla="*/ 11 w 30"/>
                    <a:gd name="T5" fmla="*/ 327 h 333"/>
                    <a:gd name="T6" fmla="*/ 10 w 30"/>
                    <a:gd name="T7" fmla="*/ 313 h 333"/>
                    <a:gd name="T8" fmla="*/ 9 w 30"/>
                    <a:gd name="T9" fmla="*/ 282 h 333"/>
                    <a:gd name="T10" fmla="*/ 8 w 30"/>
                    <a:gd name="T11" fmla="*/ 249 h 333"/>
                    <a:gd name="T12" fmla="*/ 8 w 30"/>
                    <a:gd name="T13" fmla="*/ 228 h 333"/>
                    <a:gd name="T14" fmla="*/ 7 w 30"/>
                    <a:gd name="T15" fmla="*/ 191 h 333"/>
                    <a:gd name="T16" fmla="*/ 7 w 30"/>
                    <a:gd name="T17" fmla="*/ 166 h 333"/>
                    <a:gd name="T18" fmla="*/ 7 w 30"/>
                    <a:gd name="T19" fmla="*/ 143 h 333"/>
                    <a:gd name="T20" fmla="*/ 6 w 30"/>
                    <a:gd name="T21" fmla="*/ 140 h 333"/>
                    <a:gd name="T22" fmla="*/ 5 w 30"/>
                    <a:gd name="T23" fmla="*/ 131 h 333"/>
                    <a:gd name="T24" fmla="*/ 6 w 30"/>
                    <a:gd name="T25" fmla="*/ 129 h 333"/>
                    <a:gd name="T26" fmla="*/ 4 w 30"/>
                    <a:gd name="T27" fmla="*/ 115 h 333"/>
                    <a:gd name="T28" fmla="*/ 4 w 30"/>
                    <a:gd name="T29" fmla="*/ 95 h 333"/>
                    <a:gd name="T30" fmla="*/ 4 w 30"/>
                    <a:gd name="T31" fmla="*/ 87 h 333"/>
                    <a:gd name="T32" fmla="*/ 5 w 30"/>
                    <a:gd name="T33" fmla="*/ 80 h 333"/>
                    <a:gd name="T34" fmla="*/ 5 w 30"/>
                    <a:gd name="T35" fmla="*/ 73 h 333"/>
                    <a:gd name="T36" fmla="*/ 3 w 30"/>
                    <a:gd name="T37" fmla="*/ 55 h 333"/>
                    <a:gd name="T38" fmla="*/ 2 w 30"/>
                    <a:gd name="T39" fmla="*/ 33 h 333"/>
                    <a:gd name="T40" fmla="*/ 2 w 30"/>
                    <a:gd name="T41" fmla="*/ 12 h 333"/>
                    <a:gd name="T42" fmla="*/ 1 w 30"/>
                    <a:gd name="T43" fmla="*/ 6 h 333"/>
                    <a:gd name="T44" fmla="*/ 6 w 30"/>
                    <a:gd name="T45" fmla="*/ 1 h 333"/>
                    <a:gd name="T46" fmla="*/ 20 w 30"/>
                    <a:gd name="T47" fmla="*/ 0 h 333"/>
                    <a:gd name="T48" fmla="*/ 26 w 30"/>
                    <a:gd name="T49" fmla="*/ 5 h 333"/>
                    <a:gd name="T50" fmla="*/ 27 w 30"/>
                    <a:gd name="T51" fmla="*/ 7 h 333"/>
                    <a:gd name="T52" fmla="*/ 26 w 30"/>
                    <a:gd name="T53" fmla="*/ 36 h 333"/>
                    <a:gd name="T54" fmla="*/ 28 w 30"/>
                    <a:gd name="T55" fmla="*/ 82 h 333"/>
                    <a:gd name="T56" fmla="*/ 28 w 30"/>
                    <a:gd name="T57" fmla="*/ 84 h 333"/>
                    <a:gd name="T58" fmla="*/ 28 w 30"/>
                    <a:gd name="T59" fmla="*/ 107 h 333"/>
                    <a:gd name="T60" fmla="*/ 28 w 30"/>
                    <a:gd name="T61" fmla="*/ 119 h 333"/>
                    <a:gd name="T62" fmla="*/ 29 w 30"/>
                    <a:gd name="T63" fmla="*/ 148 h 333"/>
                    <a:gd name="T64" fmla="*/ 28 w 30"/>
                    <a:gd name="T65" fmla="*/ 163 h 333"/>
                    <a:gd name="T66" fmla="*/ 29 w 30"/>
                    <a:gd name="T67" fmla="*/ 170 h 333"/>
                    <a:gd name="T68" fmla="*/ 29 w 30"/>
                    <a:gd name="T69" fmla="*/ 183 h 333"/>
                    <a:gd name="T70" fmla="*/ 29 w 30"/>
                    <a:gd name="T71" fmla="*/ 200 h 333"/>
                    <a:gd name="T72" fmla="*/ 29 w 30"/>
                    <a:gd name="T73" fmla="*/ 234 h 333"/>
                    <a:gd name="T74" fmla="*/ 30 w 30"/>
                    <a:gd name="T75" fmla="*/ 260 h 333"/>
                    <a:gd name="T76" fmla="*/ 28 w 30"/>
                    <a:gd name="T77" fmla="*/ 281 h 333"/>
                    <a:gd name="T78" fmla="*/ 26 w 30"/>
                    <a:gd name="T79" fmla="*/ 329 h 333"/>
                    <a:gd name="T80" fmla="*/ 26 w 30"/>
                    <a:gd name="T81" fmla="*/ 333 h 33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</a:cxnLst>
                  <a:rect l="0" t="0" r="r" b="b"/>
                  <a:pathLst>
                    <a:path w="30" h="333">
                      <a:moveTo>
                        <a:pt x="26" y="333"/>
                      </a:moveTo>
                      <a:cubicBezTo>
                        <a:pt x="21" y="332"/>
                        <a:pt x="17" y="332"/>
                        <a:pt x="14" y="331"/>
                      </a:cubicBezTo>
                      <a:cubicBezTo>
                        <a:pt x="12" y="331"/>
                        <a:pt x="11" y="328"/>
                        <a:pt x="11" y="327"/>
                      </a:cubicBezTo>
                      <a:cubicBezTo>
                        <a:pt x="11" y="322"/>
                        <a:pt x="11" y="318"/>
                        <a:pt x="10" y="313"/>
                      </a:cubicBezTo>
                      <a:cubicBezTo>
                        <a:pt x="10" y="303"/>
                        <a:pt x="10" y="293"/>
                        <a:pt x="9" y="282"/>
                      </a:cubicBezTo>
                      <a:cubicBezTo>
                        <a:pt x="9" y="271"/>
                        <a:pt x="9" y="260"/>
                        <a:pt x="8" y="249"/>
                      </a:cubicBezTo>
                      <a:cubicBezTo>
                        <a:pt x="8" y="242"/>
                        <a:pt x="9" y="235"/>
                        <a:pt x="8" y="228"/>
                      </a:cubicBezTo>
                      <a:cubicBezTo>
                        <a:pt x="6" y="216"/>
                        <a:pt x="8" y="204"/>
                        <a:pt x="7" y="191"/>
                      </a:cubicBezTo>
                      <a:cubicBezTo>
                        <a:pt x="7" y="183"/>
                        <a:pt x="7" y="175"/>
                        <a:pt x="7" y="166"/>
                      </a:cubicBezTo>
                      <a:cubicBezTo>
                        <a:pt x="7" y="159"/>
                        <a:pt x="7" y="151"/>
                        <a:pt x="7" y="143"/>
                      </a:cubicBezTo>
                      <a:cubicBezTo>
                        <a:pt x="7" y="142"/>
                        <a:pt x="6" y="141"/>
                        <a:pt x="6" y="140"/>
                      </a:cubicBezTo>
                      <a:cubicBezTo>
                        <a:pt x="4" y="137"/>
                        <a:pt x="4" y="134"/>
                        <a:pt x="5" y="131"/>
                      </a:cubicBezTo>
                      <a:cubicBezTo>
                        <a:pt x="5" y="130"/>
                        <a:pt x="6" y="130"/>
                        <a:pt x="6" y="129"/>
                      </a:cubicBezTo>
                      <a:cubicBezTo>
                        <a:pt x="4" y="124"/>
                        <a:pt x="5" y="119"/>
                        <a:pt x="4" y="115"/>
                      </a:cubicBezTo>
                      <a:cubicBezTo>
                        <a:pt x="3" y="108"/>
                        <a:pt x="4" y="102"/>
                        <a:pt x="4" y="95"/>
                      </a:cubicBezTo>
                      <a:cubicBezTo>
                        <a:pt x="4" y="93"/>
                        <a:pt x="5" y="90"/>
                        <a:pt x="4" y="87"/>
                      </a:cubicBezTo>
                      <a:cubicBezTo>
                        <a:pt x="3" y="85"/>
                        <a:pt x="4" y="83"/>
                        <a:pt x="5" y="80"/>
                      </a:cubicBezTo>
                      <a:cubicBezTo>
                        <a:pt x="5" y="78"/>
                        <a:pt x="6" y="75"/>
                        <a:pt x="5" y="73"/>
                      </a:cubicBezTo>
                      <a:cubicBezTo>
                        <a:pt x="2" y="67"/>
                        <a:pt x="3" y="61"/>
                        <a:pt x="3" y="55"/>
                      </a:cubicBezTo>
                      <a:cubicBezTo>
                        <a:pt x="3" y="48"/>
                        <a:pt x="1" y="40"/>
                        <a:pt x="2" y="33"/>
                      </a:cubicBezTo>
                      <a:cubicBezTo>
                        <a:pt x="3" y="26"/>
                        <a:pt x="0" y="19"/>
                        <a:pt x="2" y="12"/>
                      </a:cubicBezTo>
                      <a:cubicBezTo>
                        <a:pt x="2" y="10"/>
                        <a:pt x="1" y="8"/>
                        <a:pt x="1" y="6"/>
                      </a:cubicBezTo>
                      <a:cubicBezTo>
                        <a:pt x="0" y="2"/>
                        <a:pt x="2" y="1"/>
                        <a:pt x="6" y="1"/>
                      </a:cubicBezTo>
                      <a:cubicBezTo>
                        <a:pt x="10" y="1"/>
                        <a:pt x="15" y="1"/>
                        <a:pt x="20" y="0"/>
                      </a:cubicBezTo>
                      <a:cubicBezTo>
                        <a:pt x="25" y="0"/>
                        <a:pt x="26" y="1"/>
                        <a:pt x="26" y="5"/>
                      </a:cubicBezTo>
                      <a:cubicBezTo>
                        <a:pt x="26" y="6"/>
                        <a:pt x="27" y="6"/>
                        <a:pt x="27" y="7"/>
                      </a:cubicBezTo>
                      <a:cubicBezTo>
                        <a:pt x="24" y="16"/>
                        <a:pt x="26" y="26"/>
                        <a:pt x="26" y="36"/>
                      </a:cubicBezTo>
                      <a:cubicBezTo>
                        <a:pt x="26" y="51"/>
                        <a:pt x="25" y="67"/>
                        <a:pt x="28" y="82"/>
                      </a:cubicBezTo>
                      <a:cubicBezTo>
                        <a:pt x="28" y="83"/>
                        <a:pt x="28" y="83"/>
                        <a:pt x="28" y="84"/>
                      </a:cubicBezTo>
                      <a:cubicBezTo>
                        <a:pt x="24" y="91"/>
                        <a:pt x="28" y="99"/>
                        <a:pt x="28" y="107"/>
                      </a:cubicBezTo>
                      <a:cubicBezTo>
                        <a:pt x="28" y="111"/>
                        <a:pt x="28" y="115"/>
                        <a:pt x="28" y="119"/>
                      </a:cubicBezTo>
                      <a:cubicBezTo>
                        <a:pt x="28" y="129"/>
                        <a:pt x="28" y="138"/>
                        <a:pt x="29" y="148"/>
                      </a:cubicBezTo>
                      <a:cubicBezTo>
                        <a:pt x="29" y="153"/>
                        <a:pt x="28" y="158"/>
                        <a:pt x="28" y="163"/>
                      </a:cubicBezTo>
                      <a:cubicBezTo>
                        <a:pt x="28" y="165"/>
                        <a:pt x="29" y="167"/>
                        <a:pt x="29" y="170"/>
                      </a:cubicBezTo>
                      <a:cubicBezTo>
                        <a:pt x="29" y="174"/>
                        <a:pt x="30" y="178"/>
                        <a:pt x="29" y="183"/>
                      </a:cubicBezTo>
                      <a:cubicBezTo>
                        <a:pt x="28" y="188"/>
                        <a:pt x="29" y="194"/>
                        <a:pt x="29" y="200"/>
                      </a:cubicBezTo>
                      <a:cubicBezTo>
                        <a:pt x="29" y="211"/>
                        <a:pt x="29" y="223"/>
                        <a:pt x="29" y="234"/>
                      </a:cubicBezTo>
                      <a:cubicBezTo>
                        <a:pt x="29" y="243"/>
                        <a:pt x="30" y="252"/>
                        <a:pt x="30" y="260"/>
                      </a:cubicBezTo>
                      <a:cubicBezTo>
                        <a:pt x="30" y="267"/>
                        <a:pt x="29" y="274"/>
                        <a:pt x="28" y="281"/>
                      </a:cubicBezTo>
                      <a:cubicBezTo>
                        <a:pt x="27" y="297"/>
                        <a:pt x="26" y="313"/>
                        <a:pt x="26" y="329"/>
                      </a:cubicBezTo>
                      <a:cubicBezTo>
                        <a:pt x="26" y="330"/>
                        <a:pt x="26" y="331"/>
                        <a:pt x="26" y="333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005" name="Freeform 32"/>
                <p:cNvSpPr>
                  <a:spLocks/>
                </p:cNvSpPr>
                <p:nvPr/>
              </p:nvSpPr>
              <p:spPr bwMode="auto">
                <a:xfrm>
                  <a:off x="1344613" y="3967163"/>
                  <a:ext cx="392113" cy="815975"/>
                </a:xfrm>
                <a:custGeom>
                  <a:avLst/>
                  <a:gdLst>
                    <a:gd name="T0" fmla="*/ 131 w 134"/>
                    <a:gd name="T1" fmla="*/ 2 h 279"/>
                    <a:gd name="T2" fmla="*/ 132 w 134"/>
                    <a:gd name="T3" fmla="*/ 7 h 279"/>
                    <a:gd name="T4" fmla="*/ 132 w 134"/>
                    <a:gd name="T5" fmla="*/ 32 h 279"/>
                    <a:gd name="T6" fmla="*/ 133 w 134"/>
                    <a:gd name="T7" fmla="*/ 60 h 279"/>
                    <a:gd name="T8" fmla="*/ 133 w 134"/>
                    <a:gd name="T9" fmla="*/ 92 h 279"/>
                    <a:gd name="T10" fmla="*/ 133 w 134"/>
                    <a:gd name="T11" fmla="*/ 115 h 279"/>
                    <a:gd name="T12" fmla="*/ 132 w 134"/>
                    <a:gd name="T13" fmla="*/ 134 h 279"/>
                    <a:gd name="T14" fmla="*/ 132 w 134"/>
                    <a:gd name="T15" fmla="*/ 158 h 279"/>
                    <a:gd name="T16" fmla="*/ 131 w 134"/>
                    <a:gd name="T17" fmla="*/ 189 h 279"/>
                    <a:gd name="T18" fmla="*/ 132 w 134"/>
                    <a:gd name="T19" fmla="*/ 198 h 279"/>
                    <a:gd name="T20" fmla="*/ 131 w 134"/>
                    <a:gd name="T21" fmla="*/ 217 h 279"/>
                    <a:gd name="T22" fmla="*/ 130 w 134"/>
                    <a:gd name="T23" fmla="*/ 249 h 279"/>
                    <a:gd name="T24" fmla="*/ 131 w 134"/>
                    <a:gd name="T25" fmla="*/ 267 h 279"/>
                    <a:gd name="T26" fmla="*/ 132 w 134"/>
                    <a:gd name="T27" fmla="*/ 277 h 279"/>
                    <a:gd name="T28" fmla="*/ 130 w 134"/>
                    <a:gd name="T29" fmla="*/ 277 h 279"/>
                    <a:gd name="T30" fmla="*/ 101 w 134"/>
                    <a:gd name="T31" fmla="*/ 279 h 279"/>
                    <a:gd name="T32" fmla="*/ 78 w 134"/>
                    <a:gd name="T33" fmla="*/ 278 h 279"/>
                    <a:gd name="T34" fmla="*/ 54 w 134"/>
                    <a:gd name="T35" fmla="*/ 279 h 279"/>
                    <a:gd name="T36" fmla="*/ 42 w 134"/>
                    <a:gd name="T37" fmla="*/ 278 h 279"/>
                    <a:gd name="T38" fmla="*/ 10 w 134"/>
                    <a:gd name="T39" fmla="*/ 278 h 279"/>
                    <a:gd name="T40" fmla="*/ 9 w 134"/>
                    <a:gd name="T41" fmla="*/ 276 h 279"/>
                    <a:gd name="T42" fmla="*/ 9 w 134"/>
                    <a:gd name="T43" fmla="*/ 251 h 279"/>
                    <a:gd name="T44" fmla="*/ 10 w 134"/>
                    <a:gd name="T45" fmla="*/ 234 h 279"/>
                    <a:gd name="T46" fmla="*/ 8 w 134"/>
                    <a:gd name="T47" fmla="*/ 197 h 279"/>
                    <a:gd name="T48" fmla="*/ 7 w 134"/>
                    <a:gd name="T49" fmla="*/ 173 h 279"/>
                    <a:gd name="T50" fmla="*/ 7 w 134"/>
                    <a:gd name="T51" fmla="*/ 135 h 279"/>
                    <a:gd name="T52" fmla="*/ 4 w 134"/>
                    <a:gd name="T53" fmla="*/ 88 h 279"/>
                    <a:gd name="T54" fmla="*/ 3 w 134"/>
                    <a:gd name="T55" fmla="*/ 67 h 279"/>
                    <a:gd name="T56" fmla="*/ 4 w 134"/>
                    <a:gd name="T57" fmla="*/ 55 h 279"/>
                    <a:gd name="T58" fmla="*/ 4 w 134"/>
                    <a:gd name="T59" fmla="*/ 29 h 279"/>
                    <a:gd name="T60" fmla="*/ 1 w 134"/>
                    <a:gd name="T61" fmla="*/ 12 h 279"/>
                    <a:gd name="T62" fmla="*/ 0 w 134"/>
                    <a:gd name="T63" fmla="*/ 7 h 279"/>
                    <a:gd name="T64" fmla="*/ 5 w 134"/>
                    <a:gd name="T65" fmla="*/ 2 h 279"/>
                    <a:gd name="T66" fmla="*/ 29 w 134"/>
                    <a:gd name="T67" fmla="*/ 2 h 279"/>
                    <a:gd name="T68" fmla="*/ 55 w 134"/>
                    <a:gd name="T69" fmla="*/ 1 h 279"/>
                    <a:gd name="T70" fmla="*/ 75 w 134"/>
                    <a:gd name="T71" fmla="*/ 1 h 279"/>
                    <a:gd name="T72" fmla="*/ 109 w 134"/>
                    <a:gd name="T73" fmla="*/ 2 h 279"/>
                    <a:gd name="T74" fmla="*/ 126 w 134"/>
                    <a:gd name="T75" fmla="*/ 2 h 279"/>
                    <a:gd name="T76" fmla="*/ 131 w 134"/>
                    <a:gd name="T77" fmla="*/ 2 h 27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</a:cxnLst>
                  <a:rect l="0" t="0" r="r" b="b"/>
                  <a:pathLst>
                    <a:path w="134" h="279">
                      <a:moveTo>
                        <a:pt x="131" y="2"/>
                      </a:moveTo>
                      <a:cubicBezTo>
                        <a:pt x="132" y="4"/>
                        <a:pt x="132" y="5"/>
                        <a:pt x="132" y="7"/>
                      </a:cubicBezTo>
                      <a:cubicBezTo>
                        <a:pt x="132" y="16"/>
                        <a:pt x="132" y="24"/>
                        <a:pt x="132" y="32"/>
                      </a:cubicBezTo>
                      <a:cubicBezTo>
                        <a:pt x="132" y="42"/>
                        <a:pt x="133" y="51"/>
                        <a:pt x="133" y="60"/>
                      </a:cubicBezTo>
                      <a:cubicBezTo>
                        <a:pt x="133" y="70"/>
                        <a:pt x="133" y="81"/>
                        <a:pt x="133" y="92"/>
                      </a:cubicBezTo>
                      <a:cubicBezTo>
                        <a:pt x="133" y="100"/>
                        <a:pt x="133" y="107"/>
                        <a:pt x="133" y="115"/>
                      </a:cubicBezTo>
                      <a:cubicBezTo>
                        <a:pt x="133" y="121"/>
                        <a:pt x="132" y="128"/>
                        <a:pt x="132" y="134"/>
                      </a:cubicBezTo>
                      <a:cubicBezTo>
                        <a:pt x="132" y="142"/>
                        <a:pt x="134" y="150"/>
                        <a:pt x="132" y="158"/>
                      </a:cubicBezTo>
                      <a:cubicBezTo>
                        <a:pt x="131" y="168"/>
                        <a:pt x="133" y="179"/>
                        <a:pt x="131" y="189"/>
                      </a:cubicBezTo>
                      <a:cubicBezTo>
                        <a:pt x="131" y="192"/>
                        <a:pt x="133" y="195"/>
                        <a:pt x="132" y="198"/>
                      </a:cubicBezTo>
                      <a:cubicBezTo>
                        <a:pt x="129" y="204"/>
                        <a:pt x="132" y="211"/>
                        <a:pt x="131" y="217"/>
                      </a:cubicBezTo>
                      <a:cubicBezTo>
                        <a:pt x="130" y="228"/>
                        <a:pt x="130" y="239"/>
                        <a:pt x="130" y="249"/>
                      </a:cubicBezTo>
                      <a:cubicBezTo>
                        <a:pt x="130" y="255"/>
                        <a:pt x="129" y="261"/>
                        <a:pt x="131" y="267"/>
                      </a:cubicBezTo>
                      <a:cubicBezTo>
                        <a:pt x="134" y="271"/>
                        <a:pt x="134" y="271"/>
                        <a:pt x="132" y="277"/>
                      </a:cubicBezTo>
                      <a:cubicBezTo>
                        <a:pt x="131" y="277"/>
                        <a:pt x="130" y="277"/>
                        <a:pt x="130" y="277"/>
                      </a:cubicBezTo>
                      <a:cubicBezTo>
                        <a:pt x="120" y="278"/>
                        <a:pt x="111" y="278"/>
                        <a:pt x="101" y="279"/>
                      </a:cubicBezTo>
                      <a:cubicBezTo>
                        <a:pt x="94" y="279"/>
                        <a:pt x="86" y="278"/>
                        <a:pt x="78" y="278"/>
                      </a:cubicBezTo>
                      <a:cubicBezTo>
                        <a:pt x="70" y="278"/>
                        <a:pt x="62" y="279"/>
                        <a:pt x="54" y="279"/>
                      </a:cubicBezTo>
                      <a:cubicBezTo>
                        <a:pt x="50" y="279"/>
                        <a:pt x="46" y="279"/>
                        <a:pt x="42" y="278"/>
                      </a:cubicBezTo>
                      <a:cubicBezTo>
                        <a:pt x="32" y="278"/>
                        <a:pt x="21" y="278"/>
                        <a:pt x="10" y="278"/>
                      </a:cubicBezTo>
                      <a:cubicBezTo>
                        <a:pt x="10" y="278"/>
                        <a:pt x="9" y="277"/>
                        <a:pt x="9" y="276"/>
                      </a:cubicBezTo>
                      <a:cubicBezTo>
                        <a:pt x="9" y="268"/>
                        <a:pt x="9" y="259"/>
                        <a:pt x="9" y="251"/>
                      </a:cubicBezTo>
                      <a:cubicBezTo>
                        <a:pt x="9" y="245"/>
                        <a:pt x="10" y="239"/>
                        <a:pt x="10" y="234"/>
                      </a:cubicBezTo>
                      <a:cubicBezTo>
                        <a:pt x="9" y="221"/>
                        <a:pt x="8" y="209"/>
                        <a:pt x="8" y="197"/>
                      </a:cubicBezTo>
                      <a:cubicBezTo>
                        <a:pt x="7" y="189"/>
                        <a:pt x="8" y="181"/>
                        <a:pt x="7" y="173"/>
                      </a:cubicBezTo>
                      <a:cubicBezTo>
                        <a:pt x="7" y="160"/>
                        <a:pt x="7" y="148"/>
                        <a:pt x="7" y="135"/>
                      </a:cubicBezTo>
                      <a:cubicBezTo>
                        <a:pt x="6" y="119"/>
                        <a:pt x="5" y="104"/>
                        <a:pt x="4" y="88"/>
                      </a:cubicBezTo>
                      <a:cubicBezTo>
                        <a:pt x="3" y="81"/>
                        <a:pt x="3" y="74"/>
                        <a:pt x="3" y="67"/>
                      </a:cubicBezTo>
                      <a:cubicBezTo>
                        <a:pt x="3" y="63"/>
                        <a:pt x="4" y="59"/>
                        <a:pt x="4" y="55"/>
                      </a:cubicBezTo>
                      <a:cubicBezTo>
                        <a:pt x="3" y="47"/>
                        <a:pt x="4" y="38"/>
                        <a:pt x="4" y="29"/>
                      </a:cubicBezTo>
                      <a:cubicBezTo>
                        <a:pt x="4" y="23"/>
                        <a:pt x="4" y="17"/>
                        <a:pt x="1" y="12"/>
                      </a:cubicBezTo>
                      <a:cubicBezTo>
                        <a:pt x="0" y="11"/>
                        <a:pt x="1" y="9"/>
                        <a:pt x="0" y="7"/>
                      </a:cubicBezTo>
                      <a:cubicBezTo>
                        <a:pt x="0" y="3"/>
                        <a:pt x="1" y="2"/>
                        <a:pt x="5" y="2"/>
                      </a:cubicBezTo>
                      <a:cubicBezTo>
                        <a:pt x="13" y="2"/>
                        <a:pt x="21" y="2"/>
                        <a:pt x="29" y="2"/>
                      </a:cubicBezTo>
                      <a:cubicBezTo>
                        <a:pt x="37" y="2"/>
                        <a:pt x="46" y="2"/>
                        <a:pt x="55" y="1"/>
                      </a:cubicBezTo>
                      <a:cubicBezTo>
                        <a:pt x="62" y="0"/>
                        <a:pt x="69" y="2"/>
                        <a:pt x="75" y="1"/>
                      </a:cubicBezTo>
                      <a:cubicBezTo>
                        <a:pt x="87" y="1"/>
                        <a:pt x="98" y="3"/>
                        <a:pt x="109" y="2"/>
                      </a:cubicBezTo>
                      <a:cubicBezTo>
                        <a:pt x="114" y="1"/>
                        <a:pt x="120" y="2"/>
                        <a:pt x="126" y="2"/>
                      </a:cubicBezTo>
                      <a:cubicBezTo>
                        <a:pt x="127" y="2"/>
                        <a:pt x="129" y="2"/>
                        <a:pt x="131" y="2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2">
                  <a:schemeClr val="accent1"/>
                </a:fillRef>
                <a:effectRef idx="1">
                  <a:schemeClr val="accent1"/>
                </a:effectRef>
                <a:fontRef idx="minor">
                  <a:schemeClr val="dk1"/>
                </a:fontRef>
              </p:style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006" name="Freeform 33"/>
                <p:cNvSpPr>
                  <a:spLocks/>
                </p:cNvSpPr>
                <p:nvPr/>
              </p:nvSpPr>
              <p:spPr bwMode="auto">
                <a:xfrm>
                  <a:off x="863600" y="3978276"/>
                  <a:ext cx="369888" cy="814388"/>
                </a:xfrm>
                <a:custGeom>
                  <a:avLst/>
                  <a:gdLst>
                    <a:gd name="T0" fmla="*/ 1 w 127"/>
                    <a:gd name="T1" fmla="*/ 2 h 278"/>
                    <a:gd name="T2" fmla="*/ 38 w 127"/>
                    <a:gd name="T3" fmla="*/ 2 h 278"/>
                    <a:gd name="T4" fmla="*/ 52 w 127"/>
                    <a:gd name="T5" fmla="*/ 1 h 278"/>
                    <a:gd name="T6" fmla="*/ 75 w 127"/>
                    <a:gd name="T7" fmla="*/ 1 h 278"/>
                    <a:gd name="T8" fmla="*/ 93 w 127"/>
                    <a:gd name="T9" fmla="*/ 0 h 278"/>
                    <a:gd name="T10" fmla="*/ 121 w 127"/>
                    <a:gd name="T11" fmla="*/ 0 h 278"/>
                    <a:gd name="T12" fmla="*/ 122 w 127"/>
                    <a:gd name="T13" fmla="*/ 12 h 278"/>
                    <a:gd name="T14" fmla="*/ 121 w 127"/>
                    <a:gd name="T15" fmla="*/ 56 h 278"/>
                    <a:gd name="T16" fmla="*/ 121 w 127"/>
                    <a:gd name="T17" fmla="*/ 63 h 278"/>
                    <a:gd name="T18" fmla="*/ 121 w 127"/>
                    <a:gd name="T19" fmla="*/ 91 h 278"/>
                    <a:gd name="T20" fmla="*/ 120 w 127"/>
                    <a:gd name="T21" fmla="*/ 124 h 278"/>
                    <a:gd name="T22" fmla="*/ 121 w 127"/>
                    <a:gd name="T23" fmla="*/ 145 h 278"/>
                    <a:gd name="T24" fmla="*/ 122 w 127"/>
                    <a:gd name="T25" fmla="*/ 172 h 278"/>
                    <a:gd name="T26" fmla="*/ 124 w 127"/>
                    <a:gd name="T27" fmla="*/ 191 h 278"/>
                    <a:gd name="T28" fmla="*/ 125 w 127"/>
                    <a:gd name="T29" fmla="*/ 214 h 278"/>
                    <a:gd name="T30" fmla="*/ 127 w 127"/>
                    <a:gd name="T31" fmla="*/ 268 h 278"/>
                    <a:gd name="T32" fmla="*/ 127 w 127"/>
                    <a:gd name="T33" fmla="*/ 276 h 278"/>
                    <a:gd name="T34" fmla="*/ 111 w 127"/>
                    <a:gd name="T35" fmla="*/ 276 h 278"/>
                    <a:gd name="T36" fmla="*/ 79 w 127"/>
                    <a:gd name="T37" fmla="*/ 277 h 278"/>
                    <a:gd name="T38" fmla="*/ 52 w 127"/>
                    <a:gd name="T39" fmla="*/ 278 h 278"/>
                    <a:gd name="T40" fmla="*/ 34 w 127"/>
                    <a:gd name="T41" fmla="*/ 277 h 278"/>
                    <a:gd name="T42" fmla="*/ 18 w 127"/>
                    <a:gd name="T43" fmla="*/ 275 h 278"/>
                    <a:gd name="T44" fmla="*/ 9 w 127"/>
                    <a:gd name="T45" fmla="*/ 267 h 278"/>
                    <a:gd name="T46" fmla="*/ 7 w 127"/>
                    <a:gd name="T47" fmla="*/ 243 h 278"/>
                    <a:gd name="T48" fmla="*/ 5 w 127"/>
                    <a:gd name="T49" fmla="*/ 215 h 278"/>
                    <a:gd name="T50" fmla="*/ 5 w 127"/>
                    <a:gd name="T51" fmla="*/ 193 h 278"/>
                    <a:gd name="T52" fmla="*/ 4 w 127"/>
                    <a:gd name="T53" fmla="*/ 154 h 278"/>
                    <a:gd name="T54" fmla="*/ 3 w 127"/>
                    <a:gd name="T55" fmla="*/ 103 h 278"/>
                    <a:gd name="T56" fmla="*/ 3 w 127"/>
                    <a:gd name="T57" fmla="*/ 50 h 278"/>
                    <a:gd name="T58" fmla="*/ 1 w 127"/>
                    <a:gd name="T59" fmla="*/ 16 h 278"/>
                    <a:gd name="T60" fmla="*/ 0 w 127"/>
                    <a:gd name="T61" fmla="*/ 8 h 278"/>
                    <a:gd name="T62" fmla="*/ 1 w 127"/>
                    <a:gd name="T63" fmla="*/ 2 h 27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</a:cxnLst>
                  <a:rect l="0" t="0" r="r" b="b"/>
                  <a:pathLst>
                    <a:path w="127" h="278">
                      <a:moveTo>
                        <a:pt x="1" y="2"/>
                      </a:moveTo>
                      <a:cubicBezTo>
                        <a:pt x="14" y="2"/>
                        <a:pt x="26" y="2"/>
                        <a:pt x="38" y="2"/>
                      </a:cubicBezTo>
                      <a:cubicBezTo>
                        <a:pt x="43" y="2"/>
                        <a:pt x="48" y="1"/>
                        <a:pt x="52" y="1"/>
                      </a:cubicBezTo>
                      <a:cubicBezTo>
                        <a:pt x="60" y="1"/>
                        <a:pt x="67" y="1"/>
                        <a:pt x="75" y="1"/>
                      </a:cubicBezTo>
                      <a:cubicBezTo>
                        <a:pt x="81" y="0"/>
                        <a:pt x="87" y="0"/>
                        <a:pt x="93" y="0"/>
                      </a:cubicBezTo>
                      <a:cubicBezTo>
                        <a:pt x="102" y="0"/>
                        <a:pt x="111" y="0"/>
                        <a:pt x="121" y="0"/>
                      </a:cubicBezTo>
                      <a:cubicBezTo>
                        <a:pt x="121" y="4"/>
                        <a:pt x="122" y="8"/>
                        <a:pt x="122" y="12"/>
                      </a:cubicBezTo>
                      <a:cubicBezTo>
                        <a:pt x="121" y="27"/>
                        <a:pt x="121" y="41"/>
                        <a:pt x="121" y="56"/>
                      </a:cubicBezTo>
                      <a:cubicBezTo>
                        <a:pt x="121" y="58"/>
                        <a:pt x="121" y="61"/>
                        <a:pt x="121" y="63"/>
                      </a:cubicBezTo>
                      <a:cubicBezTo>
                        <a:pt x="121" y="72"/>
                        <a:pt x="120" y="82"/>
                        <a:pt x="121" y="91"/>
                      </a:cubicBezTo>
                      <a:cubicBezTo>
                        <a:pt x="121" y="102"/>
                        <a:pt x="120" y="113"/>
                        <a:pt x="120" y="124"/>
                      </a:cubicBezTo>
                      <a:cubicBezTo>
                        <a:pt x="120" y="131"/>
                        <a:pt x="121" y="138"/>
                        <a:pt x="121" y="145"/>
                      </a:cubicBezTo>
                      <a:cubicBezTo>
                        <a:pt x="121" y="154"/>
                        <a:pt x="122" y="163"/>
                        <a:pt x="122" y="172"/>
                      </a:cubicBezTo>
                      <a:cubicBezTo>
                        <a:pt x="123" y="178"/>
                        <a:pt x="124" y="185"/>
                        <a:pt x="124" y="191"/>
                      </a:cubicBezTo>
                      <a:cubicBezTo>
                        <a:pt x="125" y="199"/>
                        <a:pt x="125" y="206"/>
                        <a:pt x="125" y="214"/>
                      </a:cubicBezTo>
                      <a:cubicBezTo>
                        <a:pt x="126" y="232"/>
                        <a:pt x="126" y="250"/>
                        <a:pt x="127" y="268"/>
                      </a:cubicBezTo>
                      <a:cubicBezTo>
                        <a:pt x="127" y="270"/>
                        <a:pt x="127" y="273"/>
                        <a:pt x="127" y="276"/>
                      </a:cubicBezTo>
                      <a:cubicBezTo>
                        <a:pt x="121" y="276"/>
                        <a:pt x="116" y="276"/>
                        <a:pt x="111" y="276"/>
                      </a:cubicBezTo>
                      <a:cubicBezTo>
                        <a:pt x="100" y="277"/>
                        <a:pt x="90" y="277"/>
                        <a:pt x="79" y="277"/>
                      </a:cubicBezTo>
                      <a:cubicBezTo>
                        <a:pt x="70" y="278"/>
                        <a:pt x="61" y="278"/>
                        <a:pt x="52" y="278"/>
                      </a:cubicBezTo>
                      <a:cubicBezTo>
                        <a:pt x="46" y="277"/>
                        <a:pt x="40" y="277"/>
                        <a:pt x="34" y="277"/>
                      </a:cubicBezTo>
                      <a:cubicBezTo>
                        <a:pt x="29" y="276"/>
                        <a:pt x="23" y="276"/>
                        <a:pt x="18" y="275"/>
                      </a:cubicBezTo>
                      <a:cubicBezTo>
                        <a:pt x="12" y="275"/>
                        <a:pt x="10" y="273"/>
                        <a:pt x="9" y="267"/>
                      </a:cubicBezTo>
                      <a:cubicBezTo>
                        <a:pt x="9" y="259"/>
                        <a:pt x="8" y="251"/>
                        <a:pt x="7" y="243"/>
                      </a:cubicBezTo>
                      <a:cubicBezTo>
                        <a:pt x="6" y="234"/>
                        <a:pt x="6" y="224"/>
                        <a:pt x="5" y="215"/>
                      </a:cubicBezTo>
                      <a:cubicBezTo>
                        <a:pt x="5" y="208"/>
                        <a:pt x="4" y="200"/>
                        <a:pt x="5" y="193"/>
                      </a:cubicBezTo>
                      <a:cubicBezTo>
                        <a:pt x="6" y="180"/>
                        <a:pt x="4" y="167"/>
                        <a:pt x="4" y="154"/>
                      </a:cubicBezTo>
                      <a:cubicBezTo>
                        <a:pt x="4" y="137"/>
                        <a:pt x="3" y="120"/>
                        <a:pt x="3" y="103"/>
                      </a:cubicBezTo>
                      <a:cubicBezTo>
                        <a:pt x="3" y="86"/>
                        <a:pt x="3" y="68"/>
                        <a:pt x="3" y="50"/>
                      </a:cubicBezTo>
                      <a:cubicBezTo>
                        <a:pt x="2" y="39"/>
                        <a:pt x="2" y="27"/>
                        <a:pt x="1" y="16"/>
                      </a:cubicBezTo>
                      <a:cubicBezTo>
                        <a:pt x="1" y="13"/>
                        <a:pt x="0" y="11"/>
                        <a:pt x="0" y="8"/>
                      </a:cubicBezTo>
                      <a:cubicBezTo>
                        <a:pt x="0" y="7"/>
                        <a:pt x="0" y="5"/>
                        <a:pt x="1" y="2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2">
                  <a:schemeClr val="accent1"/>
                </a:fillRef>
                <a:effectRef idx="1">
                  <a:schemeClr val="accent1"/>
                </a:effectRef>
                <a:fontRef idx="minor">
                  <a:schemeClr val="dk1"/>
                </a:fontRef>
              </p:style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007" name="Freeform 34"/>
                <p:cNvSpPr>
                  <a:spLocks/>
                </p:cNvSpPr>
                <p:nvPr/>
              </p:nvSpPr>
              <p:spPr bwMode="auto">
                <a:xfrm>
                  <a:off x="1243013" y="3973513"/>
                  <a:ext cx="93663" cy="809625"/>
                </a:xfrm>
                <a:custGeom>
                  <a:avLst/>
                  <a:gdLst>
                    <a:gd name="T0" fmla="*/ 5 w 32"/>
                    <a:gd name="T1" fmla="*/ 1 h 277"/>
                    <a:gd name="T2" fmla="*/ 21 w 32"/>
                    <a:gd name="T3" fmla="*/ 0 h 277"/>
                    <a:gd name="T4" fmla="*/ 26 w 32"/>
                    <a:gd name="T5" fmla="*/ 5 h 277"/>
                    <a:gd name="T6" fmla="*/ 27 w 32"/>
                    <a:gd name="T7" fmla="*/ 28 h 277"/>
                    <a:gd name="T8" fmla="*/ 27 w 32"/>
                    <a:gd name="T9" fmla="*/ 31 h 277"/>
                    <a:gd name="T10" fmla="*/ 27 w 32"/>
                    <a:gd name="T11" fmla="*/ 54 h 277"/>
                    <a:gd name="T12" fmla="*/ 27 w 32"/>
                    <a:gd name="T13" fmla="*/ 85 h 277"/>
                    <a:gd name="T14" fmla="*/ 28 w 32"/>
                    <a:gd name="T15" fmla="*/ 103 h 277"/>
                    <a:gd name="T16" fmla="*/ 28 w 32"/>
                    <a:gd name="T17" fmla="*/ 106 h 277"/>
                    <a:gd name="T18" fmla="*/ 29 w 32"/>
                    <a:gd name="T19" fmla="*/ 150 h 277"/>
                    <a:gd name="T20" fmla="*/ 30 w 32"/>
                    <a:gd name="T21" fmla="*/ 168 h 277"/>
                    <a:gd name="T22" fmla="*/ 30 w 32"/>
                    <a:gd name="T23" fmla="*/ 198 h 277"/>
                    <a:gd name="T24" fmla="*/ 32 w 32"/>
                    <a:gd name="T25" fmla="*/ 231 h 277"/>
                    <a:gd name="T26" fmla="*/ 31 w 32"/>
                    <a:gd name="T27" fmla="*/ 253 h 277"/>
                    <a:gd name="T28" fmla="*/ 31 w 32"/>
                    <a:gd name="T29" fmla="*/ 273 h 277"/>
                    <a:gd name="T30" fmla="*/ 30 w 32"/>
                    <a:gd name="T31" fmla="*/ 277 h 277"/>
                    <a:gd name="T32" fmla="*/ 11 w 32"/>
                    <a:gd name="T33" fmla="*/ 277 h 277"/>
                    <a:gd name="T34" fmla="*/ 10 w 32"/>
                    <a:gd name="T35" fmla="*/ 260 h 277"/>
                    <a:gd name="T36" fmla="*/ 9 w 32"/>
                    <a:gd name="T37" fmla="*/ 229 h 277"/>
                    <a:gd name="T38" fmla="*/ 7 w 32"/>
                    <a:gd name="T39" fmla="*/ 190 h 277"/>
                    <a:gd name="T40" fmla="*/ 4 w 32"/>
                    <a:gd name="T41" fmla="*/ 149 h 277"/>
                    <a:gd name="T42" fmla="*/ 3 w 32"/>
                    <a:gd name="T43" fmla="*/ 131 h 277"/>
                    <a:gd name="T44" fmla="*/ 3 w 32"/>
                    <a:gd name="T45" fmla="*/ 125 h 277"/>
                    <a:gd name="T46" fmla="*/ 2 w 32"/>
                    <a:gd name="T47" fmla="*/ 112 h 277"/>
                    <a:gd name="T48" fmla="*/ 2 w 32"/>
                    <a:gd name="T49" fmla="*/ 96 h 277"/>
                    <a:gd name="T50" fmla="*/ 1 w 32"/>
                    <a:gd name="T51" fmla="*/ 82 h 277"/>
                    <a:gd name="T52" fmla="*/ 2 w 32"/>
                    <a:gd name="T53" fmla="*/ 77 h 277"/>
                    <a:gd name="T54" fmla="*/ 2 w 32"/>
                    <a:gd name="T55" fmla="*/ 63 h 277"/>
                    <a:gd name="T56" fmla="*/ 2 w 32"/>
                    <a:gd name="T57" fmla="*/ 55 h 277"/>
                    <a:gd name="T58" fmla="*/ 3 w 32"/>
                    <a:gd name="T59" fmla="*/ 38 h 277"/>
                    <a:gd name="T60" fmla="*/ 3 w 32"/>
                    <a:gd name="T61" fmla="*/ 29 h 277"/>
                    <a:gd name="T62" fmla="*/ 2 w 32"/>
                    <a:gd name="T63" fmla="*/ 24 h 277"/>
                    <a:gd name="T64" fmla="*/ 5 w 32"/>
                    <a:gd name="T65" fmla="*/ 1 h 27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</a:cxnLst>
                  <a:rect l="0" t="0" r="r" b="b"/>
                  <a:pathLst>
                    <a:path w="32" h="277">
                      <a:moveTo>
                        <a:pt x="5" y="1"/>
                      </a:moveTo>
                      <a:cubicBezTo>
                        <a:pt x="10" y="1"/>
                        <a:pt x="16" y="0"/>
                        <a:pt x="21" y="0"/>
                      </a:cubicBezTo>
                      <a:cubicBezTo>
                        <a:pt x="24" y="0"/>
                        <a:pt x="25" y="2"/>
                        <a:pt x="26" y="5"/>
                      </a:cubicBezTo>
                      <a:cubicBezTo>
                        <a:pt x="26" y="13"/>
                        <a:pt x="27" y="20"/>
                        <a:pt x="27" y="28"/>
                      </a:cubicBezTo>
                      <a:cubicBezTo>
                        <a:pt x="27" y="29"/>
                        <a:pt x="27" y="30"/>
                        <a:pt x="27" y="31"/>
                      </a:cubicBezTo>
                      <a:cubicBezTo>
                        <a:pt x="26" y="39"/>
                        <a:pt x="27" y="46"/>
                        <a:pt x="27" y="54"/>
                      </a:cubicBezTo>
                      <a:cubicBezTo>
                        <a:pt x="28" y="64"/>
                        <a:pt x="27" y="75"/>
                        <a:pt x="27" y="85"/>
                      </a:cubicBezTo>
                      <a:cubicBezTo>
                        <a:pt x="27" y="91"/>
                        <a:pt x="28" y="97"/>
                        <a:pt x="28" y="103"/>
                      </a:cubicBezTo>
                      <a:cubicBezTo>
                        <a:pt x="28" y="104"/>
                        <a:pt x="28" y="105"/>
                        <a:pt x="28" y="106"/>
                      </a:cubicBezTo>
                      <a:cubicBezTo>
                        <a:pt x="26" y="121"/>
                        <a:pt x="29" y="135"/>
                        <a:pt x="29" y="150"/>
                      </a:cubicBezTo>
                      <a:cubicBezTo>
                        <a:pt x="29" y="156"/>
                        <a:pt x="30" y="162"/>
                        <a:pt x="30" y="168"/>
                      </a:cubicBezTo>
                      <a:cubicBezTo>
                        <a:pt x="30" y="178"/>
                        <a:pt x="30" y="188"/>
                        <a:pt x="30" y="198"/>
                      </a:cubicBezTo>
                      <a:cubicBezTo>
                        <a:pt x="31" y="209"/>
                        <a:pt x="31" y="220"/>
                        <a:pt x="32" y="231"/>
                      </a:cubicBezTo>
                      <a:cubicBezTo>
                        <a:pt x="32" y="238"/>
                        <a:pt x="31" y="246"/>
                        <a:pt x="31" y="253"/>
                      </a:cubicBezTo>
                      <a:cubicBezTo>
                        <a:pt x="31" y="259"/>
                        <a:pt x="31" y="266"/>
                        <a:pt x="31" y="273"/>
                      </a:cubicBezTo>
                      <a:cubicBezTo>
                        <a:pt x="31" y="274"/>
                        <a:pt x="31" y="275"/>
                        <a:pt x="30" y="277"/>
                      </a:cubicBezTo>
                      <a:cubicBezTo>
                        <a:pt x="24" y="277"/>
                        <a:pt x="18" y="277"/>
                        <a:pt x="11" y="277"/>
                      </a:cubicBezTo>
                      <a:cubicBezTo>
                        <a:pt x="9" y="271"/>
                        <a:pt x="10" y="266"/>
                        <a:pt x="10" y="260"/>
                      </a:cubicBezTo>
                      <a:cubicBezTo>
                        <a:pt x="10" y="250"/>
                        <a:pt x="10" y="239"/>
                        <a:pt x="9" y="229"/>
                      </a:cubicBezTo>
                      <a:cubicBezTo>
                        <a:pt x="9" y="216"/>
                        <a:pt x="8" y="203"/>
                        <a:pt x="7" y="190"/>
                      </a:cubicBezTo>
                      <a:cubicBezTo>
                        <a:pt x="6" y="177"/>
                        <a:pt x="5" y="163"/>
                        <a:pt x="4" y="149"/>
                      </a:cubicBezTo>
                      <a:cubicBezTo>
                        <a:pt x="4" y="143"/>
                        <a:pt x="3" y="137"/>
                        <a:pt x="3" y="131"/>
                      </a:cubicBezTo>
                      <a:cubicBezTo>
                        <a:pt x="3" y="129"/>
                        <a:pt x="2" y="127"/>
                        <a:pt x="3" y="125"/>
                      </a:cubicBezTo>
                      <a:cubicBezTo>
                        <a:pt x="3" y="120"/>
                        <a:pt x="4" y="116"/>
                        <a:pt x="2" y="112"/>
                      </a:cubicBezTo>
                      <a:cubicBezTo>
                        <a:pt x="0" y="107"/>
                        <a:pt x="3" y="101"/>
                        <a:pt x="2" y="96"/>
                      </a:cubicBezTo>
                      <a:cubicBezTo>
                        <a:pt x="2" y="91"/>
                        <a:pt x="2" y="87"/>
                        <a:pt x="1" y="82"/>
                      </a:cubicBezTo>
                      <a:cubicBezTo>
                        <a:pt x="1" y="80"/>
                        <a:pt x="1" y="78"/>
                        <a:pt x="2" y="77"/>
                      </a:cubicBezTo>
                      <a:cubicBezTo>
                        <a:pt x="3" y="72"/>
                        <a:pt x="2" y="68"/>
                        <a:pt x="2" y="63"/>
                      </a:cubicBezTo>
                      <a:cubicBezTo>
                        <a:pt x="1" y="60"/>
                        <a:pt x="1" y="57"/>
                        <a:pt x="2" y="55"/>
                      </a:cubicBezTo>
                      <a:cubicBezTo>
                        <a:pt x="4" y="49"/>
                        <a:pt x="4" y="44"/>
                        <a:pt x="3" y="38"/>
                      </a:cubicBezTo>
                      <a:cubicBezTo>
                        <a:pt x="2" y="35"/>
                        <a:pt x="3" y="32"/>
                        <a:pt x="3" y="29"/>
                      </a:cubicBezTo>
                      <a:cubicBezTo>
                        <a:pt x="3" y="28"/>
                        <a:pt x="2" y="26"/>
                        <a:pt x="2" y="24"/>
                      </a:cubicBezTo>
                      <a:cubicBezTo>
                        <a:pt x="3" y="17"/>
                        <a:pt x="4" y="9"/>
                        <a:pt x="5" y="1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008" name="Freeform 35"/>
                <p:cNvSpPr>
                  <a:spLocks/>
                </p:cNvSpPr>
                <p:nvPr/>
              </p:nvSpPr>
              <p:spPr bwMode="auto">
                <a:xfrm>
                  <a:off x="3805238" y="3943351"/>
                  <a:ext cx="354013" cy="828675"/>
                </a:xfrm>
                <a:custGeom>
                  <a:avLst/>
                  <a:gdLst>
                    <a:gd name="T0" fmla="*/ 7 w 121"/>
                    <a:gd name="T1" fmla="*/ 0 h 283"/>
                    <a:gd name="T2" fmla="*/ 16 w 121"/>
                    <a:gd name="T3" fmla="*/ 1 h 283"/>
                    <a:gd name="T4" fmla="*/ 48 w 121"/>
                    <a:gd name="T5" fmla="*/ 1 h 283"/>
                    <a:gd name="T6" fmla="*/ 56 w 121"/>
                    <a:gd name="T7" fmla="*/ 1 h 283"/>
                    <a:gd name="T8" fmla="*/ 87 w 121"/>
                    <a:gd name="T9" fmla="*/ 1 h 283"/>
                    <a:gd name="T10" fmla="*/ 110 w 121"/>
                    <a:gd name="T11" fmla="*/ 2 h 283"/>
                    <a:gd name="T12" fmla="*/ 117 w 121"/>
                    <a:gd name="T13" fmla="*/ 7 h 283"/>
                    <a:gd name="T14" fmla="*/ 120 w 121"/>
                    <a:gd name="T15" fmla="*/ 44 h 283"/>
                    <a:gd name="T16" fmla="*/ 119 w 121"/>
                    <a:gd name="T17" fmla="*/ 66 h 283"/>
                    <a:gd name="T18" fmla="*/ 118 w 121"/>
                    <a:gd name="T19" fmla="*/ 68 h 283"/>
                    <a:gd name="T20" fmla="*/ 119 w 121"/>
                    <a:gd name="T21" fmla="*/ 100 h 283"/>
                    <a:gd name="T22" fmla="*/ 118 w 121"/>
                    <a:gd name="T23" fmla="*/ 112 h 283"/>
                    <a:gd name="T24" fmla="*/ 117 w 121"/>
                    <a:gd name="T25" fmla="*/ 144 h 283"/>
                    <a:gd name="T26" fmla="*/ 116 w 121"/>
                    <a:gd name="T27" fmla="*/ 188 h 283"/>
                    <a:gd name="T28" fmla="*/ 115 w 121"/>
                    <a:gd name="T29" fmla="*/ 224 h 283"/>
                    <a:gd name="T30" fmla="*/ 115 w 121"/>
                    <a:gd name="T31" fmla="*/ 246 h 283"/>
                    <a:gd name="T32" fmla="*/ 114 w 121"/>
                    <a:gd name="T33" fmla="*/ 269 h 283"/>
                    <a:gd name="T34" fmla="*/ 113 w 121"/>
                    <a:gd name="T35" fmla="*/ 275 h 283"/>
                    <a:gd name="T36" fmla="*/ 106 w 121"/>
                    <a:gd name="T37" fmla="*/ 283 h 283"/>
                    <a:gd name="T38" fmla="*/ 64 w 121"/>
                    <a:gd name="T39" fmla="*/ 280 h 283"/>
                    <a:gd name="T40" fmla="*/ 58 w 121"/>
                    <a:gd name="T41" fmla="*/ 280 h 283"/>
                    <a:gd name="T42" fmla="*/ 42 w 121"/>
                    <a:gd name="T43" fmla="*/ 279 h 283"/>
                    <a:gd name="T44" fmla="*/ 34 w 121"/>
                    <a:gd name="T45" fmla="*/ 279 h 283"/>
                    <a:gd name="T46" fmla="*/ 33 w 121"/>
                    <a:gd name="T47" fmla="*/ 280 h 283"/>
                    <a:gd name="T48" fmla="*/ 5 w 121"/>
                    <a:gd name="T49" fmla="*/ 279 h 283"/>
                    <a:gd name="T50" fmla="*/ 1 w 121"/>
                    <a:gd name="T51" fmla="*/ 274 h 283"/>
                    <a:gd name="T52" fmla="*/ 1 w 121"/>
                    <a:gd name="T53" fmla="*/ 243 h 283"/>
                    <a:gd name="T54" fmla="*/ 1 w 121"/>
                    <a:gd name="T55" fmla="*/ 241 h 283"/>
                    <a:gd name="T56" fmla="*/ 2 w 121"/>
                    <a:gd name="T57" fmla="*/ 201 h 283"/>
                    <a:gd name="T58" fmla="*/ 2 w 121"/>
                    <a:gd name="T59" fmla="*/ 172 h 283"/>
                    <a:gd name="T60" fmla="*/ 1 w 121"/>
                    <a:gd name="T61" fmla="*/ 151 h 283"/>
                    <a:gd name="T62" fmla="*/ 3 w 121"/>
                    <a:gd name="T63" fmla="*/ 103 h 283"/>
                    <a:gd name="T64" fmla="*/ 4 w 121"/>
                    <a:gd name="T65" fmla="*/ 61 h 283"/>
                    <a:gd name="T66" fmla="*/ 6 w 121"/>
                    <a:gd name="T67" fmla="*/ 38 h 283"/>
                    <a:gd name="T68" fmla="*/ 7 w 121"/>
                    <a:gd name="T69" fmla="*/ 0 h 28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</a:cxnLst>
                  <a:rect l="0" t="0" r="r" b="b"/>
                  <a:pathLst>
                    <a:path w="121" h="283">
                      <a:moveTo>
                        <a:pt x="7" y="0"/>
                      </a:moveTo>
                      <a:cubicBezTo>
                        <a:pt x="10" y="1"/>
                        <a:pt x="13" y="1"/>
                        <a:pt x="16" y="1"/>
                      </a:cubicBezTo>
                      <a:cubicBezTo>
                        <a:pt x="26" y="1"/>
                        <a:pt x="37" y="0"/>
                        <a:pt x="48" y="1"/>
                      </a:cubicBezTo>
                      <a:cubicBezTo>
                        <a:pt x="51" y="2"/>
                        <a:pt x="53" y="1"/>
                        <a:pt x="56" y="1"/>
                      </a:cubicBezTo>
                      <a:cubicBezTo>
                        <a:pt x="67" y="0"/>
                        <a:pt x="77" y="0"/>
                        <a:pt x="87" y="1"/>
                      </a:cubicBezTo>
                      <a:cubicBezTo>
                        <a:pt x="95" y="2"/>
                        <a:pt x="103" y="2"/>
                        <a:pt x="110" y="2"/>
                      </a:cubicBezTo>
                      <a:cubicBezTo>
                        <a:pt x="115" y="2"/>
                        <a:pt x="117" y="2"/>
                        <a:pt x="117" y="7"/>
                      </a:cubicBezTo>
                      <a:cubicBezTo>
                        <a:pt x="119" y="19"/>
                        <a:pt x="120" y="32"/>
                        <a:pt x="120" y="44"/>
                      </a:cubicBezTo>
                      <a:cubicBezTo>
                        <a:pt x="120" y="51"/>
                        <a:pt x="119" y="59"/>
                        <a:pt x="119" y="66"/>
                      </a:cubicBezTo>
                      <a:cubicBezTo>
                        <a:pt x="119" y="67"/>
                        <a:pt x="118" y="68"/>
                        <a:pt x="118" y="68"/>
                      </a:cubicBezTo>
                      <a:cubicBezTo>
                        <a:pt x="121" y="79"/>
                        <a:pt x="120" y="90"/>
                        <a:pt x="119" y="100"/>
                      </a:cubicBezTo>
                      <a:cubicBezTo>
                        <a:pt x="119" y="104"/>
                        <a:pt x="119" y="108"/>
                        <a:pt x="118" y="112"/>
                      </a:cubicBezTo>
                      <a:cubicBezTo>
                        <a:pt x="118" y="123"/>
                        <a:pt x="117" y="133"/>
                        <a:pt x="117" y="144"/>
                      </a:cubicBezTo>
                      <a:cubicBezTo>
                        <a:pt x="116" y="159"/>
                        <a:pt x="116" y="173"/>
                        <a:pt x="116" y="188"/>
                      </a:cubicBezTo>
                      <a:cubicBezTo>
                        <a:pt x="116" y="200"/>
                        <a:pt x="115" y="212"/>
                        <a:pt x="115" y="224"/>
                      </a:cubicBezTo>
                      <a:cubicBezTo>
                        <a:pt x="114" y="231"/>
                        <a:pt x="115" y="238"/>
                        <a:pt x="115" y="246"/>
                      </a:cubicBezTo>
                      <a:cubicBezTo>
                        <a:pt x="114" y="254"/>
                        <a:pt x="114" y="262"/>
                        <a:pt x="114" y="269"/>
                      </a:cubicBezTo>
                      <a:cubicBezTo>
                        <a:pt x="114" y="271"/>
                        <a:pt x="114" y="273"/>
                        <a:pt x="113" y="275"/>
                      </a:cubicBezTo>
                      <a:cubicBezTo>
                        <a:pt x="113" y="281"/>
                        <a:pt x="111" y="283"/>
                        <a:pt x="106" y="283"/>
                      </a:cubicBezTo>
                      <a:cubicBezTo>
                        <a:pt x="92" y="283"/>
                        <a:pt x="78" y="282"/>
                        <a:pt x="64" y="280"/>
                      </a:cubicBezTo>
                      <a:cubicBezTo>
                        <a:pt x="62" y="280"/>
                        <a:pt x="60" y="279"/>
                        <a:pt x="58" y="280"/>
                      </a:cubicBezTo>
                      <a:cubicBezTo>
                        <a:pt x="53" y="282"/>
                        <a:pt x="48" y="279"/>
                        <a:pt x="42" y="279"/>
                      </a:cubicBezTo>
                      <a:cubicBezTo>
                        <a:pt x="39" y="280"/>
                        <a:pt x="37" y="279"/>
                        <a:pt x="34" y="279"/>
                      </a:cubicBezTo>
                      <a:cubicBezTo>
                        <a:pt x="33" y="279"/>
                        <a:pt x="33" y="280"/>
                        <a:pt x="33" y="280"/>
                      </a:cubicBezTo>
                      <a:cubicBezTo>
                        <a:pt x="24" y="276"/>
                        <a:pt x="14" y="279"/>
                        <a:pt x="5" y="279"/>
                      </a:cubicBezTo>
                      <a:cubicBezTo>
                        <a:pt x="1" y="278"/>
                        <a:pt x="1" y="278"/>
                        <a:pt x="1" y="274"/>
                      </a:cubicBezTo>
                      <a:cubicBezTo>
                        <a:pt x="1" y="264"/>
                        <a:pt x="1" y="253"/>
                        <a:pt x="1" y="243"/>
                      </a:cubicBezTo>
                      <a:cubicBezTo>
                        <a:pt x="1" y="242"/>
                        <a:pt x="2" y="242"/>
                        <a:pt x="1" y="241"/>
                      </a:cubicBezTo>
                      <a:cubicBezTo>
                        <a:pt x="0" y="228"/>
                        <a:pt x="3" y="214"/>
                        <a:pt x="2" y="201"/>
                      </a:cubicBezTo>
                      <a:cubicBezTo>
                        <a:pt x="1" y="191"/>
                        <a:pt x="1" y="182"/>
                        <a:pt x="2" y="172"/>
                      </a:cubicBezTo>
                      <a:cubicBezTo>
                        <a:pt x="2" y="165"/>
                        <a:pt x="1" y="158"/>
                        <a:pt x="1" y="151"/>
                      </a:cubicBezTo>
                      <a:cubicBezTo>
                        <a:pt x="2" y="135"/>
                        <a:pt x="2" y="119"/>
                        <a:pt x="3" y="103"/>
                      </a:cubicBezTo>
                      <a:cubicBezTo>
                        <a:pt x="4" y="89"/>
                        <a:pt x="4" y="75"/>
                        <a:pt x="4" y="61"/>
                      </a:cubicBezTo>
                      <a:cubicBezTo>
                        <a:pt x="3" y="53"/>
                        <a:pt x="5" y="45"/>
                        <a:pt x="6" y="38"/>
                      </a:cubicBezTo>
                      <a:cubicBezTo>
                        <a:pt x="6" y="26"/>
                        <a:pt x="7" y="13"/>
                        <a:pt x="7" y="0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2">
                  <a:schemeClr val="accent1"/>
                </a:fillRef>
                <a:effectRef idx="1">
                  <a:schemeClr val="accent1"/>
                </a:effectRef>
                <a:fontRef idx="minor">
                  <a:schemeClr val="dk1"/>
                </a:fontRef>
              </p:style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009" name="Freeform 36"/>
                <p:cNvSpPr>
                  <a:spLocks/>
                </p:cNvSpPr>
                <p:nvPr/>
              </p:nvSpPr>
              <p:spPr bwMode="auto">
                <a:xfrm>
                  <a:off x="3363913" y="3943351"/>
                  <a:ext cx="319088" cy="811213"/>
                </a:xfrm>
                <a:custGeom>
                  <a:avLst/>
                  <a:gdLst>
                    <a:gd name="T0" fmla="*/ 1 w 109"/>
                    <a:gd name="T1" fmla="*/ 275 h 277"/>
                    <a:gd name="T2" fmla="*/ 0 w 109"/>
                    <a:gd name="T3" fmla="*/ 261 h 277"/>
                    <a:gd name="T4" fmla="*/ 1 w 109"/>
                    <a:gd name="T5" fmla="*/ 227 h 277"/>
                    <a:gd name="T6" fmla="*/ 2 w 109"/>
                    <a:gd name="T7" fmla="*/ 205 h 277"/>
                    <a:gd name="T8" fmla="*/ 3 w 109"/>
                    <a:gd name="T9" fmla="*/ 180 h 277"/>
                    <a:gd name="T10" fmla="*/ 3 w 109"/>
                    <a:gd name="T11" fmla="*/ 146 h 277"/>
                    <a:gd name="T12" fmla="*/ 5 w 109"/>
                    <a:gd name="T13" fmla="*/ 116 h 277"/>
                    <a:gd name="T14" fmla="*/ 5 w 109"/>
                    <a:gd name="T15" fmla="*/ 96 h 277"/>
                    <a:gd name="T16" fmla="*/ 6 w 109"/>
                    <a:gd name="T17" fmla="*/ 72 h 277"/>
                    <a:gd name="T18" fmla="*/ 5 w 109"/>
                    <a:gd name="T19" fmla="*/ 61 h 277"/>
                    <a:gd name="T20" fmla="*/ 5 w 109"/>
                    <a:gd name="T21" fmla="*/ 46 h 277"/>
                    <a:gd name="T22" fmla="*/ 6 w 109"/>
                    <a:gd name="T23" fmla="*/ 26 h 277"/>
                    <a:gd name="T24" fmla="*/ 6 w 109"/>
                    <a:gd name="T25" fmla="*/ 6 h 277"/>
                    <a:gd name="T26" fmla="*/ 8 w 109"/>
                    <a:gd name="T27" fmla="*/ 2 h 277"/>
                    <a:gd name="T28" fmla="*/ 18 w 109"/>
                    <a:gd name="T29" fmla="*/ 3 h 277"/>
                    <a:gd name="T30" fmla="*/ 35 w 109"/>
                    <a:gd name="T31" fmla="*/ 2 h 277"/>
                    <a:gd name="T32" fmla="*/ 53 w 109"/>
                    <a:gd name="T33" fmla="*/ 1 h 277"/>
                    <a:gd name="T34" fmla="*/ 87 w 109"/>
                    <a:gd name="T35" fmla="*/ 0 h 277"/>
                    <a:gd name="T36" fmla="*/ 105 w 109"/>
                    <a:gd name="T37" fmla="*/ 1 h 277"/>
                    <a:gd name="T38" fmla="*/ 106 w 109"/>
                    <a:gd name="T39" fmla="*/ 3 h 277"/>
                    <a:gd name="T40" fmla="*/ 106 w 109"/>
                    <a:gd name="T41" fmla="*/ 21 h 277"/>
                    <a:gd name="T42" fmla="*/ 106 w 109"/>
                    <a:gd name="T43" fmla="*/ 23 h 277"/>
                    <a:gd name="T44" fmla="*/ 106 w 109"/>
                    <a:gd name="T45" fmla="*/ 31 h 277"/>
                    <a:gd name="T46" fmla="*/ 107 w 109"/>
                    <a:gd name="T47" fmla="*/ 39 h 277"/>
                    <a:gd name="T48" fmla="*/ 107 w 109"/>
                    <a:gd name="T49" fmla="*/ 42 h 277"/>
                    <a:gd name="T50" fmla="*/ 106 w 109"/>
                    <a:gd name="T51" fmla="*/ 53 h 277"/>
                    <a:gd name="T52" fmla="*/ 104 w 109"/>
                    <a:gd name="T53" fmla="*/ 84 h 277"/>
                    <a:gd name="T54" fmla="*/ 103 w 109"/>
                    <a:gd name="T55" fmla="*/ 114 h 277"/>
                    <a:gd name="T56" fmla="*/ 102 w 109"/>
                    <a:gd name="T57" fmla="*/ 150 h 277"/>
                    <a:gd name="T58" fmla="*/ 102 w 109"/>
                    <a:gd name="T59" fmla="*/ 193 h 277"/>
                    <a:gd name="T60" fmla="*/ 102 w 109"/>
                    <a:gd name="T61" fmla="*/ 227 h 277"/>
                    <a:gd name="T62" fmla="*/ 103 w 109"/>
                    <a:gd name="T63" fmla="*/ 270 h 277"/>
                    <a:gd name="T64" fmla="*/ 97 w 109"/>
                    <a:gd name="T65" fmla="*/ 277 h 277"/>
                    <a:gd name="T66" fmla="*/ 73 w 109"/>
                    <a:gd name="T67" fmla="*/ 276 h 277"/>
                    <a:gd name="T68" fmla="*/ 54 w 109"/>
                    <a:gd name="T69" fmla="*/ 276 h 277"/>
                    <a:gd name="T70" fmla="*/ 39 w 109"/>
                    <a:gd name="T71" fmla="*/ 276 h 277"/>
                    <a:gd name="T72" fmla="*/ 10 w 109"/>
                    <a:gd name="T73" fmla="*/ 276 h 277"/>
                    <a:gd name="T74" fmla="*/ 1 w 109"/>
                    <a:gd name="T75" fmla="*/ 275 h 27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</a:cxnLst>
                  <a:rect l="0" t="0" r="r" b="b"/>
                  <a:pathLst>
                    <a:path w="109" h="277">
                      <a:moveTo>
                        <a:pt x="1" y="275"/>
                      </a:moveTo>
                      <a:cubicBezTo>
                        <a:pt x="0" y="270"/>
                        <a:pt x="0" y="265"/>
                        <a:pt x="0" y="261"/>
                      </a:cubicBezTo>
                      <a:cubicBezTo>
                        <a:pt x="2" y="249"/>
                        <a:pt x="1" y="238"/>
                        <a:pt x="1" y="227"/>
                      </a:cubicBezTo>
                      <a:cubicBezTo>
                        <a:pt x="1" y="219"/>
                        <a:pt x="2" y="212"/>
                        <a:pt x="2" y="205"/>
                      </a:cubicBezTo>
                      <a:cubicBezTo>
                        <a:pt x="2" y="197"/>
                        <a:pt x="2" y="188"/>
                        <a:pt x="3" y="180"/>
                      </a:cubicBezTo>
                      <a:cubicBezTo>
                        <a:pt x="3" y="169"/>
                        <a:pt x="2" y="157"/>
                        <a:pt x="3" y="146"/>
                      </a:cubicBezTo>
                      <a:cubicBezTo>
                        <a:pt x="4" y="136"/>
                        <a:pt x="2" y="126"/>
                        <a:pt x="5" y="116"/>
                      </a:cubicBezTo>
                      <a:cubicBezTo>
                        <a:pt x="6" y="110"/>
                        <a:pt x="5" y="103"/>
                        <a:pt x="5" y="96"/>
                      </a:cubicBezTo>
                      <a:cubicBezTo>
                        <a:pt x="5" y="88"/>
                        <a:pt x="6" y="80"/>
                        <a:pt x="6" y="72"/>
                      </a:cubicBezTo>
                      <a:cubicBezTo>
                        <a:pt x="6" y="68"/>
                        <a:pt x="5" y="64"/>
                        <a:pt x="5" y="61"/>
                      </a:cubicBezTo>
                      <a:cubicBezTo>
                        <a:pt x="5" y="56"/>
                        <a:pt x="5" y="51"/>
                        <a:pt x="5" y="46"/>
                      </a:cubicBezTo>
                      <a:cubicBezTo>
                        <a:pt x="6" y="39"/>
                        <a:pt x="6" y="33"/>
                        <a:pt x="6" y="26"/>
                      </a:cubicBezTo>
                      <a:cubicBezTo>
                        <a:pt x="6" y="20"/>
                        <a:pt x="6" y="13"/>
                        <a:pt x="6" y="6"/>
                      </a:cubicBezTo>
                      <a:cubicBezTo>
                        <a:pt x="6" y="5"/>
                        <a:pt x="7" y="4"/>
                        <a:pt x="8" y="2"/>
                      </a:cubicBezTo>
                      <a:cubicBezTo>
                        <a:pt x="11" y="2"/>
                        <a:pt x="14" y="3"/>
                        <a:pt x="18" y="3"/>
                      </a:cubicBezTo>
                      <a:cubicBezTo>
                        <a:pt x="23" y="3"/>
                        <a:pt x="29" y="2"/>
                        <a:pt x="35" y="2"/>
                      </a:cubicBezTo>
                      <a:cubicBezTo>
                        <a:pt x="41" y="2"/>
                        <a:pt x="47" y="1"/>
                        <a:pt x="53" y="1"/>
                      </a:cubicBezTo>
                      <a:cubicBezTo>
                        <a:pt x="64" y="0"/>
                        <a:pt x="76" y="0"/>
                        <a:pt x="87" y="0"/>
                      </a:cubicBezTo>
                      <a:cubicBezTo>
                        <a:pt x="93" y="0"/>
                        <a:pt x="99" y="1"/>
                        <a:pt x="105" y="1"/>
                      </a:cubicBezTo>
                      <a:cubicBezTo>
                        <a:pt x="106" y="2"/>
                        <a:pt x="106" y="2"/>
                        <a:pt x="106" y="3"/>
                      </a:cubicBezTo>
                      <a:cubicBezTo>
                        <a:pt x="106" y="9"/>
                        <a:pt x="108" y="15"/>
                        <a:pt x="106" y="21"/>
                      </a:cubicBezTo>
                      <a:cubicBezTo>
                        <a:pt x="106" y="22"/>
                        <a:pt x="106" y="23"/>
                        <a:pt x="106" y="23"/>
                      </a:cubicBezTo>
                      <a:cubicBezTo>
                        <a:pt x="105" y="26"/>
                        <a:pt x="109" y="28"/>
                        <a:pt x="106" y="31"/>
                      </a:cubicBezTo>
                      <a:cubicBezTo>
                        <a:pt x="105" y="33"/>
                        <a:pt x="106" y="37"/>
                        <a:pt x="107" y="39"/>
                      </a:cubicBezTo>
                      <a:cubicBezTo>
                        <a:pt x="107" y="40"/>
                        <a:pt x="107" y="41"/>
                        <a:pt x="107" y="42"/>
                      </a:cubicBezTo>
                      <a:cubicBezTo>
                        <a:pt x="106" y="46"/>
                        <a:pt x="106" y="50"/>
                        <a:pt x="106" y="53"/>
                      </a:cubicBezTo>
                      <a:cubicBezTo>
                        <a:pt x="105" y="64"/>
                        <a:pt x="104" y="74"/>
                        <a:pt x="104" y="84"/>
                      </a:cubicBezTo>
                      <a:cubicBezTo>
                        <a:pt x="103" y="94"/>
                        <a:pt x="103" y="104"/>
                        <a:pt x="103" y="114"/>
                      </a:cubicBezTo>
                      <a:cubicBezTo>
                        <a:pt x="102" y="126"/>
                        <a:pt x="102" y="138"/>
                        <a:pt x="102" y="150"/>
                      </a:cubicBezTo>
                      <a:cubicBezTo>
                        <a:pt x="101" y="164"/>
                        <a:pt x="102" y="178"/>
                        <a:pt x="102" y="193"/>
                      </a:cubicBezTo>
                      <a:cubicBezTo>
                        <a:pt x="102" y="204"/>
                        <a:pt x="102" y="215"/>
                        <a:pt x="102" y="227"/>
                      </a:cubicBezTo>
                      <a:cubicBezTo>
                        <a:pt x="102" y="241"/>
                        <a:pt x="102" y="256"/>
                        <a:pt x="103" y="270"/>
                      </a:cubicBezTo>
                      <a:cubicBezTo>
                        <a:pt x="104" y="276"/>
                        <a:pt x="103" y="277"/>
                        <a:pt x="97" y="277"/>
                      </a:cubicBezTo>
                      <a:cubicBezTo>
                        <a:pt x="89" y="277"/>
                        <a:pt x="81" y="276"/>
                        <a:pt x="73" y="276"/>
                      </a:cubicBezTo>
                      <a:cubicBezTo>
                        <a:pt x="66" y="275"/>
                        <a:pt x="60" y="276"/>
                        <a:pt x="54" y="276"/>
                      </a:cubicBezTo>
                      <a:cubicBezTo>
                        <a:pt x="49" y="276"/>
                        <a:pt x="44" y="276"/>
                        <a:pt x="39" y="276"/>
                      </a:cubicBezTo>
                      <a:cubicBezTo>
                        <a:pt x="29" y="276"/>
                        <a:pt x="19" y="277"/>
                        <a:pt x="10" y="276"/>
                      </a:cubicBezTo>
                      <a:cubicBezTo>
                        <a:pt x="7" y="275"/>
                        <a:pt x="4" y="275"/>
                        <a:pt x="1" y="275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2">
                  <a:schemeClr val="accent1"/>
                </a:fillRef>
                <a:effectRef idx="1">
                  <a:schemeClr val="accent1"/>
                </a:effectRef>
                <a:fontRef idx="minor">
                  <a:schemeClr val="dk1"/>
                </a:fontRef>
              </p:style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010" name="Freeform 37"/>
                <p:cNvSpPr>
                  <a:spLocks/>
                </p:cNvSpPr>
                <p:nvPr/>
              </p:nvSpPr>
              <p:spPr bwMode="auto">
                <a:xfrm>
                  <a:off x="3697288" y="3946526"/>
                  <a:ext cx="90488" cy="808038"/>
                </a:xfrm>
                <a:custGeom>
                  <a:avLst/>
                  <a:gdLst>
                    <a:gd name="T0" fmla="*/ 23 w 31"/>
                    <a:gd name="T1" fmla="*/ 276 h 276"/>
                    <a:gd name="T2" fmla="*/ 7 w 31"/>
                    <a:gd name="T3" fmla="*/ 275 h 276"/>
                    <a:gd name="T4" fmla="*/ 2 w 31"/>
                    <a:gd name="T5" fmla="*/ 270 h 276"/>
                    <a:gd name="T6" fmla="*/ 1 w 31"/>
                    <a:gd name="T7" fmla="*/ 241 h 276"/>
                    <a:gd name="T8" fmla="*/ 0 w 31"/>
                    <a:gd name="T9" fmla="*/ 216 h 276"/>
                    <a:gd name="T10" fmla="*/ 1 w 31"/>
                    <a:gd name="T11" fmla="*/ 211 h 276"/>
                    <a:gd name="T12" fmla="*/ 0 w 31"/>
                    <a:gd name="T13" fmla="*/ 167 h 276"/>
                    <a:gd name="T14" fmla="*/ 1 w 31"/>
                    <a:gd name="T15" fmla="*/ 149 h 276"/>
                    <a:gd name="T16" fmla="*/ 2 w 31"/>
                    <a:gd name="T17" fmla="*/ 125 h 276"/>
                    <a:gd name="T18" fmla="*/ 4 w 31"/>
                    <a:gd name="T19" fmla="*/ 80 h 276"/>
                    <a:gd name="T20" fmla="*/ 4 w 31"/>
                    <a:gd name="T21" fmla="*/ 64 h 276"/>
                    <a:gd name="T22" fmla="*/ 4 w 31"/>
                    <a:gd name="T23" fmla="*/ 39 h 276"/>
                    <a:gd name="T24" fmla="*/ 5 w 31"/>
                    <a:gd name="T25" fmla="*/ 19 h 276"/>
                    <a:gd name="T26" fmla="*/ 5 w 31"/>
                    <a:gd name="T27" fmla="*/ 0 h 276"/>
                    <a:gd name="T28" fmla="*/ 27 w 31"/>
                    <a:gd name="T29" fmla="*/ 0 h 276"/>
                    <a:gd name="T30" fmla="*/ 29 w 31"/>
                    <a:gd name="T31" fmla="*/ 17 h 276"/>
                    <a:gd name="T32" fmla="*/ 28 w 31"/>
                    <a:gd name="T33" fmla="*/ 34 h 276"/>
                    <a:gd name="T34" fmla="*/ 28 w 31"/>
                    <a:gd name="T35" fmla="*/ 47 h 276"/>
                    <a:gd name="T36" fmla="*/ 27 w 31"/>
                    <a:gd name="T37" fmla="*/ 77 h 276"/>
                    <a:gd name="T38" fmla="*/ 25 w 31"/>
                    <a:gd name="T39" fmla="*/ 128 h 276"/>
                    <a:gd name="T40" fmla="*/ 23 w 31"/>
                    <a:gd name="T41" fmla="*/ 179 h 276"/>
                    <a:gd name="T42" fmla="*/ 24 w 31"/>
                    <a:gd name="T43" fmla="*/ 201 h 276"/>
                    <a:gd name="T44" fmla="*/ 23 w 31"/>
                    <a:gd name="T45" fmla="*/ 215 h 276"/>
                    <a:gd name="T46" fmla="*/ 23 w 31"/>
                    <a:gd name="T47" fmla="*/ 220 h 276"/>
                    <a:gd name="T48" fmla="*/ 24 w 31"/>
                    <a:gd name="T49" fmla="*/ 238 h 276"/>
                    <a:gd name="T50" fmla="*/ 24 w 31"/>
                    <a:gd name="T51" fmla="*/ 242 h 276"/>
                    <a:gd name="T52" fmla="*/ 23 w 31"/>
                    <a:gd name="T53" fmla="*/ 276 h 27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31" h="276">
                      <a:moveTo>
                        <a:pt x="23" y="276"/>
                      </a:moveTo>
                      <a:cubicBezTo>
                        <a:pt x="17" y="276"/>
                        <a:pt x="12" y="276"/>
                        <a:pt x="7" y="275"/>
                      </a:cubicBezTo>
                      <a:cubicBezTo>
                        <a:pt x="4" y="275"/>
                        <a:pt x="2" y="273"/>
                        <a:pt x="2" y="270"/>
                      </a:cubicBezTo>
                      <a:cubicBezTo>
                        <a:pt x="2" y="260"/>
                        <a:pt x="1" y="250"/>
                        <a:pt x="1" y="241"/>
                      </a:cubicBezTo>
                      <a:cubicBezTo>
                        <a:pt x="2" y="233"/>
                        <a:pt x="3" y="224"/>
                        <a:pt x="0" y="216"/>
                      </a:cubicBezTo>
                      <a:cubicBezTo>
                        <a:pt x="0" y="215"/>
                        <a:pt x="1" y="213"/>
                        <a:pt x="1" y="211"/>
                      </a:cubicBezTo>
                      <a:cubicBezTo>
                        <a:pt x="0" y="196"/>
                        <a:pt x="2" y="182"/>
                        <a:pt x="0" y="167"/>
                      </a:cubicBezTo>
                      <a:cubicBezTo>
                        <a:pt x="0" y="161"/>
                        <a:pt x="1" y="155"/>
                        <a:pt x="1" y="149"/>
                      </a:cubicBezTo>
                      <a:cubicBezTo>
                        <a:pt x="1" y="141"/>
                        <a:pt x="1" y="133"/>
                        <a:pt x="2" y="125"/>
                      </a:cubicBezTo>
                      <a:cubicBezTo>
                        <a:pt x="2" y="110"/>
                        <a:pt x="3" y="95"/>
                        <a:pt x="4" y="80"/>
                      </a:cubicBezTo>
                      <a:cubicBezTo>
                        <a:pt x="4" y="75"/>
                        <a:pt x="4" y="70"/>
                        <a:pt x="4" y="64"/>
                      </a:cubicBezTo>
                      <a:cubicBezTo>
                        <a:pt x="4" y="56"/>
                        <a:pt x="4" y="47"/>
                        <a:pt x="4" y="39"/>
                      </a:cubicBezTo>
                      <a:cubicBezTo>
                        <a:pt x="4" y="32"/>
                        <a:pt x="5" y="26"/>
                        <a:pt x="5" y="19"/>
                      </a:cubicBezTo>
                      <a:cubicBezTo>
                        <a:pt x="5" y="13"/>
                        <a:pt x="5" y="7"/>
                        <a:pt x="5" y="0"/>
                      </a:cubicBezTo>
                      <a:cubicBezTo>
                        <a:pt x="13" y="0"/>
                        <a:pt x="20" y="0"/>
                        <a:pt x="27" y="0"/>
                      </a:cubicBezTo>
                      <a:cubicBezTo>
                        <a:pt x="31" y="5"/>
                        <a:pt x="30" y="12"/>
                        <a:pt x="29" y="17"/>
                      </a:cubicBezTo>
                      <a:cubicBezTo>
                        <a:pt x="29" y="23"/>
                        <a:pt x="28" y="28"/>
                        <a:pt x="28" y="34"/>
                      </a:cubicBezTo>
                      <a:cubicBezTo>
                        <a:pt x="29" y="38"/>
                        <a:pt x="28" y="43"/>
                        <a:pt x="28" y="47"/>
                      </a:cubicBezTo>
                      <a:cubicBezTo>
                        <a:pt x="28" y="57"/>
                        <a:pt x="27" y="67"/>
                        <a:pt x="27" y="77"/>
                      </a:cubicBezTo>
                      <a:cubicBezTo>
                        <a:pt x="26" y="94"/>
                        <a:pt x="26" y="111"/>
                        <a:pt x="25" y="128"/>
                      </a:cubicBezTo>
                      <a:cubicBezTo>
                        <a:pt x="25" y="145"/>
                        <a:pt x="24" y="162"/>
                        <a:pt x="23" y="179"/>
                      </a:cubicBezTo>
                      <a:cubicBezTo>
                        <a:pt x="23" y="186"/>
                        <a:pt x="24" y="193"/>
                        <a:pt x="24" y="201"/>
                      </a:cubicBezTo>
                      <a:cubicBezTo>
                        <a:pt x="24" y="206"/>
                        <a:pt x="23" y="210"/>
                        <a:pt x="23" y="215"/>
                      </a:cubicBezTo>
                      <a:cubicBezTo>
                        <a:pt x="23" y="216"/>
                        <a:pt x="23" y="218"/>
                        <a:pt x="23" y="220"/>
                      </a:cubicBezTo>
                      <a:cubicBezTo>
                        <a:pt x="23" y="226"/>
                        <a:pt x="23" y="232"/>
                        <a:pt x="24" y="238"/>
                      </a:cubicBezTo>
                      <a:cubicBezTo>
                        <a:pt x="24" y="239"/>
                        <a:pt x="24" y="241"/>
                        <a:pt x="24" y="242"/>
                      </a:cubicBezTo>
                      <a:cubicBezTo>
                        <a:pt x="24" y="253"/>
                        <a:pt x="23" y="264"/>
                        <a:pt x="23" y="276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011" name="Freeform 38"/>
                <p:cNvSpPr>
                  <a:spLocks/>
                </p:cNvSpPr>
                <p:nvPr/>
              </p:nvSpPr>
              <p:spPr bwMode="auto">
                <a:xfrm>
                  <a:off x="3833813" y="2565401"/>
                  <a:ext cx="344488" cy="930275"/>
                </a:xfrm>
                <a:custGeom>
                  <a:avLst/>
                  <a:gdLst>
                    <a:gd name="T0" fmla="*/ 110 w 118"/>
                    <a:gd name="T1" fmla="*/ 316 h 318"/>
                    <a:gd name="T2" fmla="*/ 94 w 118"/>
                    <a:gd name="T3" fmla="*/ 315 h 318"/>
                    <a:gd name="T4" fmla="*/ 87 w 118"/>
                    <a:gd name="T5" fmla="*/ 315 h 318"/>
                    <a:gd name="T6" fmla="*/ 79 w 118"/>
                    <a:gd name="T7" fmla="*/ 315 h 318"/>
                    <a:gd name="T8" fmla="*/ 58 w 118"/>
                    <a:gd name="T9" fmla="*/ 315 h 318"/>
                    <a:gd name="T10" fmla="*/ 46 w 118"/>
                    <a:gd name="T11" fmla="*/ 315 h 318"/>
                    <a:gd name="T12" fmla="*/ 37 w 118"/>
                    <a:gd name="T13" fmla="*/ 315 h 318"/>
                    <a:gd name="T14" fmla="*/ 24 w 118"/>
                    <a:gd name="T15" fmla="*/ 316 h 318"/>
                    <a:gd name="T16" fmla="*/ 15 w 118"/>
                    <a:gd name="T17" fmla="*/ 317 h 318"/>
                    <a:gd name="T18" fmla="*/ 14 w 118"/>
                    <a:gd name="T19" fmla="*/ 317 h 318"/>
                    <a:gd name="T20" fmla="*/ 1 w 118"/>
                    <a:gd name="T21" fmla="*/ 316 h 318"/>
                    <a:gd name="T22" fmla="*/ 2 w 118"/>
                    <a:gd name="T23" fmla="*/ 298 h 318"/>
                    <a:gd name="T24" fmla="*/ 2 w 118"/>
                    <a:gd name="T25" fmla="*/ 270 h 318"/>
                    <a:gd name="T26" fmla="*/ 2 w 118"/>
                    <a:gd name="T27" fmla="*/ 203 h 318"/>
                    <a:gd name="T28" fmla="*/ 1 w 118"/>
                    <a:gd name="T29" fmla="*/ 165 h 318"/>
                    <a:gd name="T30" fmla="*/ 2 w 118"/>
                    <a:gd name="T31" fmla="*/ 135 h 318"/>
                    <a:gd name="T32" fmla="*/ 1 w 118"/>
                    <a:gd name="T33" fmla="*/ 94 h 318"/>
                    <a:gd name="T34" fmla="*/ 1 w 118"/>
                    <a:gd name="T35" fmla="*/ 58 h 318"/>
                    <a:gd name="T36" fmla="*/ 0 w 118"/>
                    <a:gd name="T37" fmla="*/ 27 h 318"/>
                    <a:gd name="T38" fmla="*/ 2 w 118"/>
                    <a:gd name="T39" fmla="*/ 11 h 318"/>
                    <a:gd name="T40" fmla="*/ 3 w 118"/>
                    <a:gd name="T41" fmla="*/ 2 h 318"/>
                    <a:gd name="T42" fmla="*/ 26 w 118"/>
                    <a:gd name="T43" fmla="*/ 1 h 318"/>
                    <a:gd name="T44" fmla="*/ 28 w 118"/>
                    <a:gd name="T45" fmla="*/ 0 h 318"/>
                    <a:gd name="T46" fmla="*/ 48 w 118"/>
                    <a:gd name="T47" fmla="*/ 1 h 318"/>
                    <a:gd name="T48" fmla="*/ 80 w 118"/>
                    <a:gd name="T49" fmla="*/ 2 h 318"/>
                    <a:gd name="T50" fmla="*/ 93 w 118"/>
                    <a:gd name="T51" fmla="*/ 3 h 318"/>
                    <a:gd name="T52" fmla="*/ 101 w 118"/>
                    <a:gd name="T53" fmla="*/ 2 h 318"/>
                    <a:gd name="T54" fmla="*/ 107 w 118"/>
                    <a:gd name="T55" fmla="*/ 2 h 318"/>
                    <a:gd name="T56" fmla="*/ 116 w 118"/>
                    <a:gd name="T57" fmla="*/ 2 h 318"/>
                    <a:gd name="T58" fmla="*/ 117 w 118"/>
                    <a:gd name="T59" fmla="*/ 7 h 318"/>
                    <a:gd name="T60" fmla="*/ 118 w 118"/>
                    <a:gd name="T61" fmla="*/ 39 h 318"/>
                    <a:gd name="T62" fmla="*/ 117 w 118"/>
                    <a:gd name="T63" fmla="*/ 62 h 318"/>
                    <a:gd name="T64" fmla="*/ 118 w 118"/>
                    <a:gd name="T65" fmla="*/ 77 h 318"/>
                    <a:gd name="T66" fmla="*/ 118 w 118"/>
                    <a:gd name="T67" fmla="*/ 88 h 318"/>
                    <a:gd name="T68" fmla="*/ 118 w 118"/>
                    <a:gd name="T69" fmla="*/ 100 h 318"/>
                    <a:gd name="T70" fmla="*/ 117 w 118"/>
                    <a:gd name="T71" fmla="*/ 128 h 318"/>
                    <a:gd name="T72" fmla="*/ 116 w 118"/>
                    <a:gd name="T73" fmla="*/ 136 h 318"/>
                    <a:gd name="T74" fmla="*/ 114 w 118"/>
                    <a:gd name="T75" fmla="*/ 190 h 318"/>
                    <a:gd name="T76" fmla="*/ 113 w 118"/>
                    <a:gd name="T77" fmla="*/ 224 h 318"/>
                    <a:gd name="T78" fmla="*/ 111 w 118"/>
                    <a:gd name="T79" fmla="*/ 275 h 318"/>
                    <a:gd name="T80" fmla="*/ 109 w 118"/>
                    <a:gd name="T81" fmla="*/ 311 h 318"/>
                    <a:gd name="T82" fmla="*/ 110 w 118"/>
                    <a:gd name="T83" fmla="*/ 316 h 31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</a:cxnLst>
                  <a:rect l="0" t="0" r="r" b="b"/>
                  <a:pathLst>
                    <a:path w="118" h="318">
                      <a:moveTo>
                        <a:pt x="110" y="316"/>
                      </a:moveTo>
                      <a:cubicBezTo>
                        <a:pt x="104" y="316"/>
                        <a:pt x="99" y="318"/>
                        <a:pt x="94" y="315"/>
                      </a:cubicBezTo>
                      <a:cubicBezTo>
                        <a:pt x="92" y="314"/>
                        <a:pt x="90" y="314"/>
                        <a:pt x="87" y="315"/>
                      </a:cubicBezTo>
                      <a:cubicBezTo>
                        <a:pt x="85" y="315"/>
                        <a:pt x="82" y="315"/>
                        <a:pt x="79" y="315"/>
                      </a:cubicBezTo>
                      <a:cubicBezTo>
                        <a:pt x="72" y="314"/>
                        <a:pt x="65" y="314"/>
                        <a:pt x="58" y="315"/>
                      </a:cubicBezTo>
                      <a:cubicBezTo>
                        <a:pt x="54" y="316"/>
                        <a:pt x="50" y="315"/>
                        <a:pt x="46" y="315"/>
                      </a:cubicBezTo>
                      <a:cubicBezTo>
                        <a:pt x="43" y="315"/>
                        <a:pt x="40" y="315"/>
                        <a:pt x="37" y="315"/>
                      </a:cubicBezTo>
                      <a:cubicBezTo>
                        <a:pt x="33" y="316"/>
                        <a:pt x="29" y="316"/>
                        <a:pt x="24" y="316"/>
                      </a:cubicBezTo>
                      <a:cubicBezTo>
                        <a:pt x="21" y="315"/>
                        <a:pt x="18" y="316"/>
                        <a:pt x="15" y="317"/>
                      </a:cubicBezTo>
                      <a:cubicBezTo>
                        <a:pt x="15" y="317"/>
                        <a:pt x="15" y="317"/>
                        <a:pt x="14" y="317"/>
                      </a:cubicBezTo>
                      <a:cubicBezTo>
                        <a:pt x="10" y="317"/>
                        <a:pt x="6" y="316"/>
                        <a:pt x="1" y="316"/>
                      </a:cubicBezTo>
                      <a:cubicBezTo>
                        <a:pt x="1" y="310"/>
                        <a:pt x="1" y="304"/>
                        <a:pt x="2" y="298"/>
                      </a:cubicBezTo>
                      <a:cubicBezTo>
                        <a:pt x="3" y="289"/>
                        <a:pt x="2" y="279"/>
                        <a:pt x="2" y="270"/>
                      </a:cubicBezTo>
                      <a:cubicBezTo>
                        <a:pt x="3" y="248"/>
                        <a:pt x="2" y="225"/>
                        <a:pt x="2" y="203"/>
                      </a:cubicBezTo>
                      <a:cubicBezTo>
                        <a:pt x="2" y="190"/>
                        <a:pt x="1" y="178"/>
                        <a:pt x="1" y="165"/>
                      </a:cubicBezTo>
                      <a:cubicBezTo>
                        <a:pt x="2" y="155"/>
                        <a:pt x="2" y="145"/>
                        <a:pt x="2" y="135"/>
                      </a:cubicBezTo>
                      <a:cubicBezTo>
                        <a:pt x="2" y="122"/>
                        <a:pt x="2" y="108"/>
                        <a:pt x="1" y="94"/>
                      </a:cubicBezTo>
                      <a:cubicBezTo>
                        <a:pt x="1" y="82"/>
                        <a:pt x="1" y="70"/>
                        <a:pt x="1" y="58"/>
                      </a:cubicBezTo>
                      <a:cubicBezTo>
                        <a:pt x="1" y="47"/>
                        <a:pt x="0" y="37"/>
                        <a:pt x="0" y="27"/>
                      </a:cubicBezTo>
                      <a:cubicBezTo>
                        <a:pt x="0" y="21"/>
                        <a:pt x="1" y="16"/>
                        <a:pt x="2" y="11"/>
                      </a:cubicBezTo>
                      <a:cubicBezTo>
                        <a:pt x="2" y="7"/>
                        <a:pt x="2" y="4"/>
                        <a:pt x="3" y="2"/>
                      </a:cubicBezTo>
                      <a:cubicBezTo>
                        <a:pt x="11" y="1"/>
                        <a:pt x="19" y="1"/>
                        <a:pt x="26" y="1"/>
                      </a:cubicBezTo>
                      <a:cubicBezTo>
                        <a:pt x="27" y="0"/>
                        <a:pt x="27" y="0"/>
                        <a:pt x="28" y="0"/>
                      </a:cubicBezTo>
                      <a:cubicBezTo>
                        <a:pt x="34" y="1"/>
                        <a:pt x="41" y="1"/>
                        <a:pt x="48" y="1"/>
                      </a:cubicBezTo>
                      <a:cubicBezTo>
                        <a:pt x="58" y="1"/>
                        <a:pt x="69" y="2"/>
                        <a:pt x="80" y="2"/>
                      </a:cubicBezTo>
                      <a:cubicBezTo>
                        <a:pt x="84" y="2"/>
                        <a:pt x="88" y="3"/>
                        <a:pt x="93" y="3"/>
                      </a:cubicBezTo>
                      <a:cubicBezTo>
                        <a:pt x="96" y="3"/>
                        <a:pt x="98" y="2"/>
                        <a:pt x="101" y="2"/>
                      </a:cubicBezTo>
                      <a:cubicBezTo>
                        <a:pt x="103" y="2"/>
                        <a:pt x="105" y="2"/>
                        <a:pt x="107" y="2"/>
                      </a:cubicBezTo>
                      <a:cubicBezTo>
                        <a:pt x="110" y="2"/>
                        <a:pt x="112" y="2"/>
                        <a:pt x="116" y="2"/>
                      </a:cubicBezTo>
                      <a:cubicBezTo>
                        <a:pt x="116" y="4"/>
                        <a:pt x="117" y="6"/>
                        <a:pt x="117" y="7"/>
                      </a:cubicBezTo>
                      <a:cubicBezTo>
                        <a:pt x="116" y="18"/>
                        <a:pt x="117" y="29"/>
                        <a:pt x="118" y="39"/>
                      </a:cubicBezTo>
                      <a:cubicBezTo>
                        <a:pt x="118" y="47"/>
                        <a:pt x="117" y="54"/>
                        <a:pt x="117" y="62"/>
                      </a:cubicBezTo>
                      <a:cubicBezTo>
                        <a:pt x="117" y="67"/>
                        <a:pt x="118" y="72"/>
                        <a:pt x="118" y="77"/>
                      </a:cubicBezTo>
                      <a:cubicBezTo>
                        <a:pt x="118" y="81"/>
                        <a:pt x="117" y="85"/>
                        <a:pt x="118" y="88"/>
                      </a:cubicBezTo>
                      <a:cubicBezTo>
                        <a:pt x="118" y="92"/>
                        <a:pt x="118" y="96"/>
                        <a:pt x="118" y="100"/>
                      </a:cubicBezTo>
                      <a:cubicBezTo>
                        <a:pt x="118" y="109"/>
                        <a:pt x="117" y="119"/>
                        <a:pt x="117" y="128"/>
                      </a:cubicBezTo>
                      <a:cubicBezTo>
                        <a:pt x="116" y="131"/>
                        <a:pt x="116" y="133"/>
                        <a:pt x="116" y="136"/>
                      </a:cubicBezTo>
                      <a:cubicBezTo>
                        <a:pt x="115" y="154"/>
                        <a:pt x="115" y="172"/>
                        <a:pt x="114" y="190"/>
                      </a:cubicBezTo>
                      <a:cubicBezTo>
                        <a:pt x="114" y="201"/>
                        <a:pt x="113" y="212"/>
                        <a:pt x="113" y="224"/>
                      </a:cubicBezTo>
                      <a:cubicBezTo>
                        <a:pt x="112" y="241"/>
                        <a:pt x="111" y="258"/>
                        <a:pt x="111" y="275"/>
                      </a:cubicBezTo>
                      <a:cubicBezTo>
                        <a:pt x="110" y="287"/>
                        <a:pt x="110" y="299"/>
                        <a:pt x="109" y="311"/>
                      </a:cubicBezTo>
                      <a:cubicBezTo>
                        <a:pt x="109" y="312"/>
                        <a:pt x="110" y="314"/>
                        <a:pt x="110" y="316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2">
                  <a:schemeClr val="accent1"/>
                </a:fillRef>
                <a:effectRef idx="1">
                  <a:schemeClr val="accent1"/>
                </a:effectRef>
                <a:fontRef idx="minor">
                  <a:schemeClr val="dk1"/>
                </a:fontRef>
              </p:style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012" name="Freeform 39"/>
                <p:cNvSpPr>
                  <a:spLocks/>
                </p:cNvSpPr>
                <p:nvPr/>
              </p:nvSpPr>
              <p:spPr bwMode="auto">
                <a:xfrm>
                  <a:off x="3367088" y="2578101"/>
                  <a:ext cx="341313" cy="917575"/>
                </a:xfrm>
                <a:custGeom>
                  <a:avLst/>
                  <a:gdLst>
                    <a:gd name="T0" fmla="*/ 115 w 117"/>
                    <a:gd name="T1" fmla="*/ 312 h 314"/>
                    <a:gd name="T2" fmla="*/ 6 w 117"/>
                    <a:gd name="T3" fmla="*/ 312 h 314"/>
                    <a:gd name="T4" fmla="*/ 6 w 117"/>
                    <a:gd name="T5" fmla="*/ 287 h 314"/>
                    <a:gd name="T6" fmla="*/ 6 w 117"/>
                    <a:gd name="T7" fmla="*/ 249 h 314"/>
                    <a:gd name="T8" fmla="*/ 6 w 117"/>
                    <a:gd name="T9" fmla="*/ 213 h 314"/>
                    <a:gd name="T10" fmla="*/ 5 w 117"/>
                    <a:gd name="T11" fmla="*/ 168 h 314"/>
                    <a:gd name="T12" fmla="*/ 6 w 117"/>
                    <a:gd name="T13" fmla="*/ 121 h 314"/>
                    <a:gd name="T14" fmla="*/ 4 w 117"/>
                    <a:gd name="T15" fmla="*/ 95 h 314"/>
                    <a:gd name="T16" fmla="*/ 4 w 117"/>
                    <a:gd name="T17" fmla="*/ 73 h 314"/>
                    <a:gd name="T18" fmla="*/ 2 w 117"/>
                    <a:gd name="T19" fmla="*/ 12 h 314"/>
                    <a:gd name="T20" fmla="*/ 3 w 117"/>
                    <a:gd name="T21" fmla="*/ 7 h 314"/>
                    <a:gd name="T22" fmla="*/ 7 w 117"/>
                    <a:gd name="T23" fmla="*/ 3 h 314"/>
                    <a:gd name="T24" fmla="*/ 18 w 117"/>
                    <a:gd name="T25" fmla="*/ 2 h 314"/>
                    <a:gd name="T26" fmla="*/ 55 w 117"/>
                    <a:gd name="T27" fmla="*/ 2 h 314"/>
                    <a:gd name="T28" fmla="*/ 82 w 117"/>
                    <a:gd name="T29" fmla="*/ 1 h 314"/>
                    <a:gd name="T30" fmla="*/ 102 w 117"/>
                    <a:gd name="T31" fmla="*/ 1 h 314"/>
                    <a:gd name="T32" fmla="*/ 109 w 117"/>
                    <a:gd name="T33" fmla="*/ 0 h 314"/>
                    <a:gd name="T34" fmla="*/ 115 w 117"/>
                    <a:gd name="T35" fmla="*/ 5 h 314"/>
                    <a:gd name="T36" fmla="*/ 116 w 117"/>
                    <a:gd name="T37" fmla="*/ 30 h 314"/>
                    <a:gd name="T38" fmla="*/ 116 w 117"/>
                    <a:gd name="T39" fmla="*/ 55 h 314"/>
                    <a:gd name="T40" fmla="*/ 117 w 117"/>
                    <a:gd name="T41" fmla="*/ 79 h 314"/>
                    <a:gd name="T42" fmla="*/ 116 w 117"/>
                    <a:gd name="T43" fmla="*/ 126 h 314"/>
                    <a:gd name="T44" fmla="*/ 116 w 117"/>
                    <a:gd name="T45" fmla="*/ 149 h 314"/>
                    <a:gd name="T46" fmla="*/ 116 w 117"/>
                    <a:gd name="T47" fmla="*/ 158 h 314"/>
                    <a:gd name="T48" fmla="*/ 116 w 117"/>
                    <a:gd name="T49" fmla="*/ 188 h 314"/>
                    <a:gd name="T50" fmla="*/ 116 w 117"/>
                    <a:gd name="T51" fmla="*/ 213 h 314"/>
                    <a:gd name="T52" fmla="*/ 116 w 117"/>
                    <a:gd name="T53" fmla="*/ 238 h 314"/>
                    <a:gd name="T54" fmla="*/ 116 w 117"/>
                    <a:gd name="T55" fmla="*/ 277 h 314"/>
                    <a:gd name="T56" fmla="*/ 117 w 117"/>
                    <a:gd name="T57" fmla="*/ 301 h 314"/>
                    <a:gd name="T58" fmla="*/ 115 w 117"/>
                    <a:gd name="T59" fmla="*/ 312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</a:cxnLst>
                  <a:rect l="0" t="0" r="r" b="b"/>
                  <a:pathLst>
                    <a:path w="117" h="314">
                      <a:moveTo>
                        <a:pt x="115" y="312"/>
                      </a:moveTo>
                      <a:cubicBezTo>
                        <a:pt x="79" y="314"/>
                        <a:pt x="43" y="313"/>
                        <a:pt x="6" y="312"/>
                      </a:cubicBezTo>
                      <a:cubicBezTo>
                        <a:pt x="6" y="303"/>
                        <a:pt x="5" y="296"/>
                        <a:pt x="6" y="287"/>
                      </a:cubicBezTo>
                      <a:cubicBezTo>
                        <a:pt x="7" y="275"/>
                        <a:pt x="6" y="262"/>
                        <a:pt x="6" y="249"/>
                      </a:cubicBezTo>
                      <a:cubicBezTo>
                        <a:pt x="6" y="237"/>
                        <a:pt x="6" y="225"/>
                        <a:pt x="6" y="213"/>
                      </a:cubicBezTo>
                      <a:cubicBezTo>
                        <a:pt x="6" y="198"/>
                        <a:pt x="5" y="183"/>
                        <a:pt x="5" y="168"/>
                      </a:cubicBezTo>
                      <a:cubicBezTo>
                        <a:pt x="5" y="152"/>
                        <a:pt x="6" y="137"/>
                        <a:pt x="6" y="121"/>
                      </a:cubicBezTo>
                      <a:cubicBezTo>
                        <a:pt x="6" y="113"/>
                        <a:pt x="5" y="104"/>
                        <a:pt x="4" y="95"/>
                      </a:cubicBezTo>
                      <a:cubicBezTo>
                        <a:pt x="4" y="88"/>
                        <a:pt x="4" y="80"/>
                        <a:pt x="4" y="73"/>
                      </a:cubicBezTo>
                      <a:cubicBezTo>
                        <a:pt x="2" y="53"/>
                        <a:pt x="0" y="33"/>
                        <a:pt x="2" y="12"/>
                      </a:cubicBezTo>
                      <a:cubicBezTo>
                        <a:pt x="2" y="10"/>
                        <a:pt x="2" y="8"/>
                        <a:pt x="3" y="7"/>
                      </a:cubicBezTo>
                      <a:cubicBezTo>
                        <a:pt x="4" y="5"/>
                        <a:pt x="5" y="3"/>
                        <a:pt x="7" y="3"/>
                      </a:cubicBezTo>
                      <a:cubicBezTo>
                        <a:pt x="10" y="2"/>
                        <a:pt x="14" y="2"/>
                        <a:pt x="18" y="2"/>
                      </a:cubicBezTo>
                      <a:cubicBezTo>
                        <a:pt x="30" y="2"/>
                        <a:pt x="43" y="1"/>
                        <a:pt x="55" y="2"/>
                      </a:cubicBezTo>
                      <a:cubicBezTo>
                        <a:pt x="64" y="3"/>
                        <a:pt x="73" y="2"/>
                        <a:pt x="82" y="1"/>
                      </a:cubicBezTo>
                      <a:cubicBezTo>
                        <a:pt x="89" y="1"/>
                        <a:pt x="95" y="1"/>
                        <a:pt x="102" y="1"/>
                      </a:cubicBezTo>
                      <a:cubicBezTo>
                        <a:pt x="104" y="1"/>
                        <a:pt x="107" y="1"/>
                        <a:pt x="109" y="0"/>
                      </a:cubicBezTo>
                      <a:cubicBezTo>
                        <a:pt x="113" y="0"/>
                        <a:pt x="114" y="1"/>
                        <a:pt x="115" y="5"/>
                      </a:cubicBezTo>
                      <a:cubicBezTo>
                        <a:pt x="116" y="14"/>
                        <a:pt x="116" y="22"/>
                        <a:pt x="116" y="30"/>
                      </a:cubicBezTo>
                      <a:cubicBezTo>
                        <a:pt x="116" y="38"/>
                        <a:pt x="116" y="47"/>
                        <a:pt x="116" y="55"/>
                      </a:cubicBezTo>
                      <a:cubicBezTo>
                        <a:pt x="116" y="63"/>
                        <a:pt x="117" y="71"/>
                        <a:pt x="117" y="79"/>
                      </a:cubicBezTo>
                      <a:cubicBezTo>
                        <a:pt x="116" y="95"/>
                        <a:pt x="116" y="110"/>
                        <a:pt x="116" y="126"/>
                      </a:cubicBezTo>
                      <a:cubicBezTo>
                        <a:pt x="116" y="133"/>
                        <a:pt x="116" y="141"/>
                        <a:pt x="116" y="149"/>
                      </a:cubicBezTo>
                      <a:cubicBezTo>
                        <a:pt x="116" y="152"/>
                        <a:pt x="116" y="155"/>
                        <a:pt x="116" y="158"/>
                      </a:cubicBezTo>
                      <a:cubicBezTo>
                        <a:pt x="114" y="168"/>
                        <a:pt x="116" y="178"/>
                        <a:pt x="116" y="188"/>
                      </a:cubicBezTo>
                      <a:cubicBezTo>
                        <a:pt x="116" y="196"/>
                        <a:pt x="116" y="205"/>
                        <a:pt x="116" y="213"/>
                      </a:cubicBezTo>
                      <a:cubicBezTo>
                        <a:pt x="116" y="221"/>
                        <a:pt x="116" y="230"/>
                        <a:pt x="116" y="238"/>
                      </a:cubicBezTo>
                      <a:cubicBezTo>
                        <a:pt x="116" y="251"/>
                        <a:pt x="116" y="264"/>
                        <a:pt x="116" y="277"/>
                      </a:cubicBezTo>
                      <a:cubicBezTo>
                        <a:pt x="116" y="285"/>
                        <a:pt x="117" y="293"/>
                        <a:pt x="117" y="301"/>
                      </a:cubicBezTo>
                      <a:cubicBezTo>
                        <a:pt x="117" y="305"/>
                        <a:pt x="116" y="308"/>
                        <a:pt x="115" y="312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2">
                  <a:schemeClr val="accent1"/>
                </a:fillRef>
                <a:effectRef idx="1">
                  <a:schemeClr val="accent1"/>
                </a:effectRef>
                <a:fontRef idx="minor">
                  <a:schemeClr val="dk1"/>
                </a:fontRef>
              </p:style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013" name="Freeform 40"/>
                <p:cNvSpPr>
                  <a:spLocks/>
                </p:cNvSpPr>
                <p:nvPr/>
              </p:nvSpPr>
              <p:spPr bwMode="auto">
                <a:xfrm>
                  <a:off x="3736975" y="2574926"/>
                  <a:ext cx="68263" cy="920750"/>
                </a:xfrm>
                <a:custGeom>
                  <a:avLst/>
                  <a:gdLst>
                    <a:gd name="T0" fmla="*/ 0 w 23"/>
                    <a:gd name="T1" fmla="*/ 0 h 315"/>
                    <a:gd name="T2" fmla="*/ 19 w 23"/>
                    <a:gd name="T3" fmla="*/ 0 h 315"/>
                    <a:gd name="T4" fmla="*/ 21 w 23"/>
                    <a:gd name="T5" fmla="*/ 31 h 315"/>
                    <a:gd name="T6" fmla="*/ 21 w 23"/>
                    <a:gd name="T7" fmla="*/ 58 h 315"/>
                    <a:gd name="T8" fmla="*/ 22 w 23"/>
                    <a:gd name="T9" fmla="*/ 84 h 315"/>
                    <a:gd name="T10" fmla="*/ 22 w 23"/>
                    <a:gd name="T11" fmla="*/ 102 h 315"/>
                    <a:gd name="T12" fmla="*/ 23 w 23"/>
                    <a:gd name="T13" fmla="*/ 143 h 315"/>
                    <a:gd name="T14" fmla="*/ 22 w 23"/>
                    <a:gd name="T15" fmla="*/ 175 h 315"/>
                    <a:gd name="T16" fmla="*/ 23 w 23"/>
                    <a:gd name="T17" fmla="*/ 188 h 315"/>
                    <a:gd name="T18" fmla="*/ 22 w 23"/>
                    <a:gd name="T19" fmla="*/ 192 h 315"/>
                    <a:gd name="T20" fmla="*/ 23 w 23"/>
                    <a:gd name="T21" fmla="*/ 222 h 315"/>
                    <a:gd name="T22" fmla="*/ 23 w 23"/>
                    <a:gd name="T23" fmla="*/ 226 h 315"/>
                    <a:gd name="T24" fmla="*/ 22 w 23"/>
                    <a:gd name="T25" fmla="*/ 283 h 315"/>
                    <a:gd name="T26" fmla="*/ 21 w 23"/>
                    <a:gd name="T27" fmla="*/ 298 h 315"/>
                    <a:gd name="T28" fmla="*/ 21 w 23"/>
                    <a:gd name="T29" fmla="*/ 306 h 315"/>
                    <a:gd name="T30" fmla="*/ 21 w 23"/>
                    <a:gd name="T31" fmla="*/ 313 h 315"/>
                    <a:gd name="T32" fmla="*/ 2 w 23"/>
                    <a:gd name="T33" fmla="*/ 315 h 315"/>
                    <a:gd name="T34" fmla="*/ 2 w 23"/>
                    <a:gd name="T35" fmla="*/ 297 h 315"/>
                    <a:gd name="T36" fmla="*/ 2 w 23"/>
                    <a:gd name="T37" fmla="*/ 277 h 315"/>
                    <a:gd name="T38" fmla="*/ 2 w 23"/>
                    <a:gd name="T39" fmla="*/ 256 h 315"/>
                    <a:gd name="T40" fmla="*/ 1 w 23"/>
                    <a:gd name="T41" fmla="*/ 226 h 315"/>
                    <a:gd name="T42" fmla="*/ 1 w 23"/>
                    <a:gd name="T43" fmla="*/ 218 h 315"/>
                    <a:gd name="T44" fmla="*/ 1 w 23"/>
                    <a:gd name="T45" fmla="*/ 187 h 315"/>
                    <a:gd name="T46" fmla="*/ 2 w 23"/>
                    <a:gd name="T47" fmla="*/ 149 h 315"/>
                    <a:gd name="T48" fmla="*/ 2 w 23"/>
                    <a:gd name="T49" fmla="*/ 106 h 315"/>
                    <a:gd name="T50" fmla="*/ 2 w 23"/>
                    <a:gd name="T51" fmla="*/ 70 h 315"/>
                    <a:gd name="T52" fmla="*/ 1 w 23"/>
                    <a:gd name="T53" fmla="*/ 63 h 315"/>
                    <a:gd name="T54" fmla="*/ 2 w 23"/>
                    <a:gd name="T55" fmla="*/ 58 h 315"/>
                    <a:gd name="T56" fmla="*/ 2 w 23"/>
                    <a:gd name="T57" fmla="*/ 55 h 315"/>
                    <a:gd name="T58" fmla="*/ 1 w 23"/>
                    <a:gd name="T59" fmla="*/ 14 h 315"/>
                    <a:gd name="T60" fmla="*/ 0 w 23"/>
                    <a:gd name="T61" fmla="*/ 0 h 31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</a:cxnLst>
                  <a:rect l="0" t="0" r="r" b="b"/>
                  <a:pathLst>
                    <a:path w="23" h="315">
                      <a:moveTo>
                        <a:pt x="0" y="0"/>
                      </a:moveTo>
                      <a:cubicBezTo>
                        <a:pt x="7" y="0"/>
                        <a:pt x="13" y="0"/>
                        <a:pt x="19" y="0"/>
                      </a:cubicBezTo>
                      <a:cubicBezTo>
                        <a:pt x="21" y="11"/>
                        <a:pt x="21" y="21"/>
                        <a:pt x="21" y="31"/>
                      </a:cubicBezTo>
                      <a:cubicBezTo>
                        <a:pt x="21" y="40"/>
                        <a:pt x="20" y="49"/>
                        <a:pt x="21" y="58"/>
                      </a:cubicBezTo>
                      <a:cubicBezTo>
                        <a:pt x="22" y="67"/>
                        <a:pt x="22" y="75"/>
                        <a:pt x="22" y="84"/>
                      </a:cubicBezTo>
                      <a:cubicBezTo>
                        <a:pt x="22" y="90"/>
                        <a:pt x="22" y="96"/>
                        <a:pt x="22" y="102"/>
                      </a:cubicBezTo>
                      <a:cubicBezTo>
                        <a:pt x="22" y="116"/>
                        <a:pt x="23" y="129"/>
                        <a:pt x="23" y="143"/>
                      </a:cubicBezTo>
                      <a:cubicBezTo>
                        <a:pt x="23" y="154"/>
                        <a:pt x="22" y="164"/>
                        <a:pt x="22" y="175"/>
                      </a:cubicBezTo>
                      <a:cubicBezTo>
                        <a:pt x="22" y="180"/>
                        <a:pt x="22" y="184"/>
                        <a:pt x="23" y="188"/>
                      </a:cubicBezTo>
                      <a:cubicBezTo>
                        <a:pt x="23" y="190"/>
                        <a:pt x="22" y="191"/>
                        <a:pt x="22" y="192"/>
                      </a:cubicBezTo>
                      <a:cubicBezTo>
                        <a:pt x="22" y="202"/>
                        <a:pt x="23" y="212"/>
                        <a:pt x="23" y="222"/>
                      </a:cubicBezTo>
                      <a:cubicBezTo>
                        <a:pt x="23" y="223"/>
                        <a:pt x="23" y="224"/>
                        <a:pt x="23" y="226"/>
                      </a:cubicBezTo>
                      <a:cubicBezTo>
                        <a:pt x="23" y="245"/>
                        <a:pt x="23" y="264"/>
                        <a:pt x="22" y="283"/>
                      </a:cubicBezTo>
                      <a:cubicBezTo>
                        <a:pt x="22" y="288"/>
                        <a:pt x="21" y="293"/>
                        <a:pt x="21" y="298"/>
                      </a:cubicBezTo>
                      <a:cubicBezTo>
                        <a:pt x="21" y="301"/>
                        <a:pt x="21" y="304"/>
                        <a:pt x="21" y="306"/>
                      </a:cubicBezTo>
                      <a:cubicBezTo>
                        <a:pt x="21" y="308"/>
                        <a:pt x="21" y="311"/>
                        <a:pt x="21" y="313"/>
                      </a:cubicBezTo>
                      <a:cubicBezTo>
                        <a:pt x="15" y="313"/>
                        <a:pt x="9" y="314"/>
                        <a:pt x="2" y="315"/>
                      </a:cubicBezTo>
                      <a:cubicBezTo>
                        <a:pt x="2" y="309"/>
                        <a:pt x="2" y="303"/>
                        <a:pt x="2" y="297"/>
                      </a:cubicBezTo>
                      <a:cubicBezTo>
                        <a:pt x="2" y="290"/>
                        <a:pt x="2" y="284"/>
                        <a:pt x="2" y="277"/>
                      </a:cubicBezTo>
                      <a:cubicBezTo>
                        <a:pt x="2" y="270"/>
                        <a:pt x="1" y="263"/>
                        <a:pt x="2" y="256"/>
                      </a:cubicBezTo>
                      <a:cubicBezTo>
                        <a:pt x="3" y="246"/>
                        <a:pt x="2" y="236"/>
                        <a:pt x="1" y="226"/>
                      </a:cubicBezTo>
                      <a:cubicBezTo>
                        <a:pt x="1" y="223"/>
                        <a:pt x="1" y="220"/>
                        <a:pt x="1" y="218"/>
                      </a:cubicBezTo>
                      <a:cubicBezTo>
                        <a:pt x="1" y="207"/>
                        <a:pt x="1" y="197"/>
                        <a:pt x="1" y="187"/>
                      </a:cubicBezTo>
                      <a:cubicBezTo>
                        <a:pt x="2" y="174"/>
                        <a:pt x="3" y="161"/>
                        <a:pt x="2" y="149"/>
                      </a:cubicBezTo>
                      <a:cubicBezTo>
                        <a:pt x="1" y="135"/>
                        <a:pt x="3" y="120"/>
                        <a:pt x="2" y="106"/>
                      </a:cubicBezTo>
                      <a:cubicBezTo>
                        <a:pt x="2" y="94"/>
                        <a:pt x="2" y="82"/>
                        <a:pt x="2" y="70"/>
                      </a:cubicBezTo>
                      <a:cubicBezTo>
                        <a:pt x="2" y="68"/>
                        <a:pt x="2" y="65"/>
                        <a:pt x="1" y="63"/>
                      </a:cubicBezTo>
                      <a:cubicBezTo>
                        <a:pt x="1" y="61"/>
                        <a:pt x="0" y="60"/>
                        <a:pt x="2" y="58"/>
                      </a:cubicBezTo>
                      <a:cubicBezTo>
                        <a:pt x="2" y="58"/>
                        <a:pt x="2" y="56"/>
                        <a:pt x="2" y="55"/>
                      </a:cubicBezTo>
                      <a:cubicBezTo>
                        <a:pt x="2" y="42"/>
                        <a:pt x="1" y="28"/>
                        <a:pt x="1" y="14"/>
                      </a:cubicBezTo>
                      <a:cubicBezTo>
                        <a:pt x="1" y="10"/>
                        <a:pt x="1" y="5"/>
                        <a:pt x="0" y="0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014" name="Freeform 41"/>
                <p:cNvSpPr>
                  <a:spLocks/>
                </p:cNvSpPr>
                <p:nvPr/>
              </p:nvSpPr>
              <p:spPr bwMode="auto">
                <a:xfrm>
                  <a:off x="2457450" y="4602163"/>
                  <a:ext cx="41275" cy="52388"/>
                </a:xfrm>
                <a:custGeom>
                  <a:avLst/>
                  <a:gdLst>
                    <a:gd name="T0" fmla="*/ 14 w 14"/>
                    <a:gd name="T1" fmla="*/ 2 h 18"/>
                    <a:gd name="T2" fmla="*/ 13 w 14"/>
                    <a:gd name="T3" fmla="*/ 9 h 18"/>
                    <a:gd name="T4" fmla="*/ 10 w 14"/>
                    <a:gd name="T5" fmla="*/ 16 h 18"/>
                    <a:gd name="T6" fmla="*/ 2 w 14"/>
                    <a:gd name="T7" fmla="*/ 16 h 18"/>
                    <a:gd name="T8" fmla="*/ 1 w 14"/>
                    <a:gd name="T9" fmla="*/ 11 h 18"/>
                    <a:gd name="T10" fmla="*/ 4 w 14"/>
                    <a:gd name="T11" fmla="*/ 3 h 18"/>
                    <a:gd name="T12" fmla="*/ 14 w 14"/>
                    <a:gd name="T13" fmla="*/ 2 h 1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4" h="18">
                      <a:moveTo>
                        <a:pt x="14" y="2"/>
                      </a:moveTo>
                      <a:cubicBezTo>
                        <a:pt x="14" y="5"/>
                        <a:pt x="14" y="7"/>
                        <a:pt x="13" y="9"/>
                      </a:cubicBezTo>
                      <a:cubicBezTo>
                        <a:pt x="13" y="11"/>
                        <a:pt x="11" y="14"/>
                        <a:pt x="10" y="16"/>
                      </a:cubicBezTo>
                      <a:cubicBezTo>
                        <a:pt x="8" y="18"/>
                        <a:pt x="5" y="18"/>
                        <a:pt x="2" y="16"/>
                      </a:cubicBezTo>
                      <a:cubicBezTo>
                        <a:pt x="0" y="15"/>
                        <a:pt x="0" y="13"/>
                        <a:pt x="1" y="11"/>
                      </a:cubicBezTo>
                      <a:cubicBezTo>
                        <a:pt x="2" y="8"/>
                        <a:pt x="3" y="5"/>
                        <a:pt x="4" y="3"/>
                      </a:cubicBezTo>
                      <a:cubicBezTo>
                        <a:pt x="7" y="0"/>
                        <a:pt x="9" y="0"/>
                        <a:pt x="14" y="2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015" name="Freeform 42"/>
                <p:cNvSpPr>
                  <a:spLocks/>
                </p:cNvSpPr>
                <p:nvPr/>
              </p:nvSpPr>
              <p:spPr bwMode="auto">
                <a:xfrm>
                  <a:off x="2665413" y="4587876"/>
                  <a:ext cx="52388" cy="69850"/>
                </a:xfrm>
                <a:custGeom>
                  <a:avLst/>
                  <a:gdLst>
                    <a:gd name="T0" fmla="*/ 16 w 18"/>
                    <a:gd name="T1" fmla="*/ 3 h 24"/>
                    <a:gd name="T2" fmla="*/ 17 w 18"/>
                    <a:gd name="T3" fmla="*/ 10 h 24"/>
                    <a:gd name="T4" fmla="*/ 10 w 18"/>
                    <a:gd name="T5" fmla="*/ 23 h 24"/>
                    <a:gd name="T6" fmla="*/ 3 w 18"/>
                    <a:gd name="T7" fmla="*/ 22 h 24"/>
                    <a:gd name="T8" fmla="*/ 0 w 18"/>
                    <a:gd name="T9" fmla="*/ 14 h 24"/>
                    <a:gd name="T10" fmla="*/ 2 w 18"/>
                    <a:gd name="T11" fmla="*/ 9 h 24"/>
                    <a:gd name="T12" fmla="*/ 6 w 18"/>
                    <a:gd name="T13" fmla="*/ 6 h 24"/>
                    <a:gd name="T14" fmla="*/ 16 w 18"/>
                    <a:gd name="T15" fmla="*/ 3 h 2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8" h="24">
                      <a:moveTo>
                        <a:pt x="16" y="3"/>
                      </a:moveTo>
                      <a:cubicBezTo>
                        <a:pt x="16" y="6"/>
                        <a:pt x="16" y="8"/>
                        <a:pt x="17" y="10"/>
                      </a:cubicBezTo>
                      <a:cubicBezTo>
                        <a:pt x="18" y="15"/>
                        <a:pt x="14" y="21"/>
                        <a:pt x="10" y="23"/>
                      </a:cubicBezTo>
                      <a:cubicBezTo>
                        <a:pt x="7" y="24"/>
                        <a:pt x="4" y="24"/>
                        <a:pt x="3" y="22"/>
                      </a:cubicBezTo>
                      <a:cubicBezTo>
                        <a:pt x="1" y="20"/>
                        <a:pt x="1" y="17"/>
                        <a:pt x="0" y="14"/>
                      </a:cubicBezTo>
                      <a:cubicBezTo>
                        <a:pt x="0" y="12"/>
                        <a:pt x="1" y="11"/>
                        <a:pt x="2" y="9"/>
                      </a:cubicBezTo>
                      <a:cubicBezTo>
                        <a:pt x="3" y="8"/>
                        <a:pt x="5" y="6"/>
                        <a:pt x="6" y="6"/>
                      </a:cubicBezTo>
                      <a:cubicBezTo>
                        <a:pt x="9" y="6"/>
                        <a:pt x="11" y="0"/>
                        <a:pt x="16" y="3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</p:grpSp>
        </p:grpSp>
        <p:grpSp>
          <p:nvGrpSpPr>
            <p:cNvPr id="919" name="Group 4"/>
            <p:cNvGrpSpPr>
              <a:grpSpLocks noChangeAspect="1"/>
            </p:cNvGrpSpPr>
            <p:nvPr/>
          </p:nvGrpSpPr>
          <p:grpSpPr bwMode="auto">
            <a:xfrm>
              <a:off x="4143274" y="4514151"/>
              <a:ext cx="799955" cy="1500463"/>
              <a:chOff x="1837" y="346"/>
              <a:chExt cx="1985" cy="3723"/>
            </a:xfrm>
            <a:grpFill/>
          </p:grpSpPr>
          <p:sp>
            <p:nvSpPr>
              <p:cNvPr id="953" name="Freeform 5"/>
              <p:cNvSpPr>
                <a:spLocks noEditPoints="1"/>
              </p:cNvSpPr>
              <p:nvPr/>
            </p:nvSpPr>
            <p:spPr bwMode="auto">
              <a:xfrm>
                <a:off x="1837" y="346"/>
                <a:ext cx="1985" cy="3723"/>
              </a:xfrm>
              <a:custGeom>
                <a:avLst/>
                <a:gdLst>
                  <a:gd name="T0" fmla="*/ 1351 w 1353"/>
                  <a:gd name="T1" fmla="*/ 1803 h 2541"/>
                  <a:gd name="T2" fmla="*/ 1189 w 1353"/>
                  <a:gd name="T3" fmla="*/ 2164 h 2541"/>
                  <a:gd name="T4" fmla="*/ 985 w 1353"/>
                  <a:gd name="T5" fmla="*/ 2404 h 2541"/>
                  <a:gd name="T6" fmla="*/ 1019 w 1353"/>
                  <a:gd name="T7" fmla="*/ 2113 h 2541"/>
                  <a:gd name="T8" fmla="*/ 649 w 1353"/>
                  <a:gd name="T9" fmla="*/ 2153 h 2541"/>
                  <a:gd name="T10" fmla="*/ 449 w 1353"/>
                  <a:gd name="T11" fmla="*/ 2520 h 2541"/>
                  <a:gd name="T12" fmla="*/ 519 w 1353"/>
                  <a:gd name="T13" fmla="*/ 2147 h 2541"/>
                  <a:gd name="T14" fmla="*/ 552 w 1353"/>
                  <a:gd name="T15" fmla="*/ 1645 h 2541"/>
                  <a:gd name="T16" fmla="*/ 555 w 1353"/>
                  <a:gd name="T17" fmla="*/ 1158 h 2541"/>
                  <a:gd name="T18" fmla="*/ 302 w 1353"/>
                  <a:gd name="T19" fmla="*/ 1248 h 2541"/>
                  <a:gd name="T20" fmla="*/ 49 w 1353"/>
                  <a:gd name="T21" fmla="*/ 1273 h 2541"/>
                  <a:gd name="T22" fmla="*/ 365 w 1353"/>
                  <a:gd name="T23" fmla="*/ 807 h 2541"/>
                  <a:gd name="T24" fmla="*/ 293 w 1353"/>
                  <a:gd name="T25" fmla="*/ 550 h 2541"/>
                  <a:gd name="T26" fmla="*/ 260 w 1353"/>
                  <a:gd name="T27" fmla="*/ 158 h 2541"/>
                  <a:gd name="T28" fmla="*/ 782 w 1353"/>
                  <a:gd name="T29" fmla="*/ 253 h 2541"/>
                  <a:gd name="T30" fmla="*/ 1001 w 1353"/>
                  <a:gd name="T31" fmla="*/ 518 h 2541"/>
                  <a:gd name="T32" fmla="*/ 963 w 1353"/>
                  <a:gd name="T33" fmla="*/ 681 h 2541"/>
                  <a:gd name="T34" fmla="*/ 1094 w 1353"/>
                  <a:gd name="T35" fmla="*/ 1256 h 2541"/>
                  <a:gd name="T36" fmla="*/ 720 w 1353"/>
                  <a:gd name="T37" fmla="*/ 1312 h 2541"/>
                  <a:gd name="T38" fmla="*/ 574 w 1353"/>
                  <a:gd name="T39" fmla="*/ 1217 h 2541"/>
                  <a:gd name="T40" fmla="*/ 524 w 1353"/>
                  <a:gd name="T41" fmla="*/ 1837 h 2541"/>
                  <a:gd name="T42" fmla="*/ 870 w 1353"/>
                  <a:gd name="T43" fmla="*/ 1962 h 2541"/>
                  <a:gd name="T44" fmla="*/ 1339 w 1353"/>
                  <a:gd name="T45" fmla="*/ 1822 h 2541"/>
                  <a:gd name="T46" fmla="*/ 1081 w 1353"/>
                  <a:gd name="T47" fmla="*/ 1307 h 2541"/>
                  <a:gd name="T48" fmla="*/ 810 w 1353"/>
                  <a:gd name="T49" fmla="*/ 1156 h 2541"/>
                  <a:gd name="T50" fmla="*/ 772 w 1353"/>
                  <a:gd name="T51" fmla="*/ 1333 h 2541"/>
                  <a:gd name="T52" fmla="*/ 1145 w 1353"/>
                  <a:gd name="T53" fmla="*/ 942 h 2541"/>
                  <a:gd name="T54" fmla="*/ 740 w 1353"/>
                  <a:gd name="T55" fmla="*/ 1010 h 2541"/>
                  <a:gd name="T56" fmla="*/ 1011 w 1353"/>
                  <a:gd name="T57" fmla="*/ 941 h 2541"/>
                  <a:gd name="T58" fmla="*/ 744 w 1353"/>
                  <a:gd name="T59" fmla="*/ 482 h 2541"/>
                  <a:gd name="T60" fmla="*/ 788 w 1353"/>
                  <a:gd name="T61" fmla="*/ 779 h 2541"/>
                  <a:gd name="T62" fmla="*/ 884 w 1353"/>
                  <a:gd name="T63" fmla="*/ 420 h 2541"/>
                  <a:gd name="T64" fmla="*/ 304 w 1353"/>
                  <a:gd name="T65" fmla="*/ 96 h 2541"/>
                  <a:gd name="T66" fmla="*/ 589 w 1353"/>
                  <a:gd name="T67" fmla="*/ 172 h 2541"/>
                  <a:gd name="T68" fmla="*/ 749 w 1353"/>
                  <a:gd name="T69" fmla="*/ 459 h 2541"/>
                  <a:gd name="T70" fmla="*/ 932 w 1353"/>
                  <a:gd name="T71" fmla="*/ 561 h 2541"/>
                  <a:gd name="T72" fmla="*/ 530 w 1353"/>
                  <a:gd name="T73" fmla="*/ 581 h 2541"/>
                  <a:gd name="T74" fmla="*/ 399 w 1353"/>
                  <a:gd name="T75" fmla="*/ 687 h 2541"/>
                  <a:gd name="T76" fmla="*/ 570 w 1353"/>
                  <a:gd name="T77" fmla="*/ 1114 h 2541"/>
                  <a:gd name="T78" fmla="*/ 616 w 1353"/>
                  <a:gd name="T79" fmla="*/ 619 h 2541"/>
                  <a:gd name="T80" fmla="*/ 600 w 1353"/>
                  <a:gd name="T81" fmla="*/ 301 h 2541"/>
                  <a:gd name="T82" fmla="*/ 469 w 1353"/>
                  <a:gd name="T83" fmla="*/ 161 h 2541"/>
                  <a:gd name="T84" fmla="*/ 325 w 1353"/>
                  <a:gd name="T85" fmla="*/ 319 h 2541"/>
                  <a:gd name="T86" fmla="*/ 489 w 1353"/>
                  <a:gd name="T87" fmla="*/ 417 h 2541"/>
                  <a:gd name="T88" fmla="*/ 207 w 1353"/>
                  <a:gd name="T89" fmla="*/ 1276 h 2541"/>
                  <a:gd name="T90" fmla="*/ 409 w 1353"/>
                  <a:gd name="T91" fmla="*/ 771 h 2541"/>
                  <a:gd name="T92" fmla="*/ 677 w 1353"/>
                  <a:gd name="T93" fmla="*/ 490 h 2541"/>
                  <a:gd name="T94" fmla="*/ 606 w 1353"/>
                  <a:gd name="T95" fmla="*/ 1065 h 2541"/>
                  <a:gd name="T96" fmla="*/ 806 w 1353"/>
                  <a:gd name="T97" fmla="*/ 862 h 2541"/>
                  <a:gd name="T98" fmla="*/ 700 w 1353"/>
                  <a:gd name="T99" fmla="*/ 453 h 2541"/>
                  <a:gd name="T100" fmla="*/ 601 w 1353"/>
                  <a:gd name="T101" fmla="*/ 2029 h 2541"/>
                  <a:gd name="T102" fmla="*/ 1033 w 1353"/>
                  <a:gd name="T103" fmla="*/ 2197 h 2541"/>
                  <a:gd name="T104" fmla="*/ 1100 w 1353"/>
                  <a:gd name="T105" fmla="*/ 1982 h 2541"/>
                  <a:gd name="T106" fmla="*/ 492 w 1353"/>
                  <a:gd name="T107" fmla="*/ 2491 h 2541"/>
                  <a:gd name="T108" fmla="*/ 1127 w 1353"/>
                  <a:gd name="T109" fmla="*/ 2204 h 2541"/>
                  <a:gd name="T110" fmla="*/ 1063 w 1353"/>
                  <a:gd name="T111" fmla="*/ 2360 h 2541"/>
                  <a:gd name="T112" fmla="*/ 333 w 1353"/>
                  <a:gd name="T113" fmla="*/ 554 h 2541"/>
                  <a:gd name="T114" fmla="*/ 402 w 1353"/>
                  <a:gd name="T115" fmla="*/ 612 h 2541"/>
                  <a:gd name="T116" fmla="*/ 650 w 1353"/>
                  <a:gd name="T117" fmla="*/ 1122 h 2541"/>
                  <a:gd name="T118" fmla="*/ 789 w 1353"/>
                  <a:gd name="T119" fmla="*/ 1136 h 2541"/>
                  <a:gd name="T120" fmla="*/ 47 w 1353"/>
                  <a:gd name="T121" fmla="*/ 1387 h 2541"/>
                  <a:gd name="T122" fmla="*/ 27 w 1353"/>
                  <a:gd name="T123" fmla="*/ 1404 h 2541"/>
                  <a:gd name="T124" fmla="*/ 1148 w 1353"/>
                  <a:gd name="T125" fmla="*/ 2297 h 25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1353" h="2541">
                    <a:moveTo>
                      <a:pt x="1084" y="1273"/>
                    </a:moveTo>
                    <a:cubicBezTo>
                      <a:pt x="1086" y="1276"/>
                      <a:pt x="1087" y="1278"/>
                      <a:pt x="1089" y="1280"/>
                    </a:cubicBezTo>
                    <a:cubicBezTo>
                      <a:pt x="1087" y="1282"/>
                      <a:pt x="1085" y="1282"/>
                      <a:pt x="1086" y="1286"/>
                    </a:cubicBezTo>
                    <a:cubicBezTo>
                      <a:pt x="1089" y="1292"/>
                      <a:pt x="1091" y="1300"/>
                      <a:pt x="1094" y="1307"/>
                    </a:cubicBezTo>
                    <a:cubicBezTo>
                      <a:pt x="1095" y="1309"/>
                      <a:pt x="1095" y="1310"/>
                      <a:pt x="1096" y="1312"/>
                    </a:cubicBezTo>
                    <a:cubicBezTo>
                      <a:pt x="1100" y="1325"/>
                      <a:pt x="1104" y="1337"/>
                      <a:pt x="1108" y="1349"/>
                    </a:cubicBezTo>
                    <a:cubicBezTo>
                      <a:pt x="1112" y="1360"/>
                      <a:pt x="1115" y="1372"/>
                      <a:pt x="1120" y="1382"/>
                    </a:cubicBezTo>
                    <a:cubicBezTo>
                      <a:pt x="1123" y="1389"/>
                      <a:pt x="1125" y="1396"/>
                      <a:pt x="1129" y="1403"/>
                    </a:cubicBezTo>
                    <a:cubicBezTo>
                      <a:pt x="1132" y="1410"/>
                      <a:pt x="1134" y="1417"/>
                      <a:pt x="1137" y="1424"/>
                    </a:cubicBezTo>
                    <a:cubicBezTo>
                      <a:pt x="1143" y="1438"/>
                      <a:pt x="1150" y="1453"/>
                      <a:pt x="1157" y="1467"/>
                    </a:cubicBezTo>
                    <a:cubicBezTo>
                      <a:pt x="1161" y="1475"/>
                      <a:pt x="1166" y="1483"/>
                      <a:pt x="1170" y="1491"/>
                    </a:cubicBezTo>
                    <a:cubicBezTo>
                      <a:pt x="1173" y="1496"/>
                      <a:pt x="1176" y="1502"/>
                      <a:pt x="1179" y="1507"/>
                    </a:cubicBezTo>
                    <a:cubicBezTo>
                      <a:pt x="1182" y="1513"/>
                      <a:pt x="1186" y="1520"/>
                      <a:pt x="1190" y="1527"/>
                    </a:cubicBezTo>
                    <a:cubicBezTo>
                      <a:pt x="1192" y="1531"/>
                      <a:pt x="1195" y="1536"/>
                      <a:pt x="1197" y="1540"/>
                    </a:cubicBezTo>
                    <a:cubicBezTo>
                      <a:pt x="1207" y="1559"/>
                      <a:pt x="1217" y="1579"/>
                      <a:pt x="1227" y="1598"/>
                    </a:cubicBezTo>
                    <a:cubicBezTo>
                      <a:pt x="1231" y="1606"/>
                      <a:pt x="1235" y="1613"/>
                      <a:pt x="1239" y="1621"/>
                    </a:cubicBezTo>
                    <a:cubicBezTo>
                      <a:pt x="1241" y="1625"/>
                      <a:pt x="1243" y="1629"/>
                      <a:pt x="1245" y="1633"/>
                    </a:cubicBezTo>
                    <a:cubicBezTo>
                      <a:pt x="1251" y="1646"/>
                      <a:pt x="1258" y="1659"/>
                      <a:pt x="1266" y="1671"/>
                    </a:cubicBezTo>
                    <a:cubicBezTo>
                      <a:pt x="1272" y="1681"/>
                      <a:pt x="1279" y="1691"/>
                      <a:pt x="1285" y="1701"/>
                    </a:cubicBezTo>
                    <a:cubicBezTo>
                      <a:pt x="1296" y="1718"/>
                      <a:pt x="1306" y="1737"/>
                      <a:pt x="1318" y="1753"/>
                    </a:cubicBezTo>
                    <a:cubicBezTo>
                      <a:pt x="1325" y="1763"/>
                      <a:pt x="1332" y="1773"/>
                      <a:pt x="1339" y="1783"/>
                    </a:cubicBezTo>
                    <a:cubicBezTo>
                      <a:pt x="1342" y="1788"/>
                      <a:pt x="1346" y="1794"/>
                      <a:pt x="1350" y="1800"/>
                    </a:cubicBezTo>
                    <a:cubicBezTo>
                      <a:pt x="1350" y="1801"/>
                      <a:pt x="1351" y="1802"/>
                      <a:pt x="1351" y="1803"/>
                    </a:cubicBezTo>
                    <a:cubicBezTo>
                      <a:pt x="1349" y="1807"/>
                      <a:pt x="1352" y="1810"/>
                      <a:pt x="1353" y="1814"/>
                    </a:cubicBezTo>
                    <a:cubicBezTo>
                      <a:pt x="1353" y="1816"/>
                      <a:pt x="1353" y="1820"/>
                      <a:pt x="1352" y="1821"/>
                    </a:cubicBezTo>
                    <a:cubicBezTo>
                      <a:pt x="1345" y="1832"/>
                      <a:pt x="1338" y="1844"/>
                      <a:pt x="1327" y="1852"/>
                    </a:cubicBezTo>
                    <a:cubicBezTo>
                      <a:pt x="1321" y="1856"/>
                      <a:pt x="1315" y="1862"/>
                      <a:pt x="1309" y="1866"/>
                    </a:cubicBezTo>
                    <a:cubicBezTo>
                      <a:pt x="1297" y="1874"/>
                      <a:pt x="1284" y="1880"/>
                      <a:pt x="1271" y="1886"/>
                    </a:cubicBezTo>
                    <a:cubicBezTo>
                      <a:pt x="1262" y="1891"/>
                      <a:pt x="1252" y="1896"/>
                      <a:pt x="1241" y="1900"/>
                    </a:cubicBezTo>
                    <a:cubicBezTo>
                      <a:pt x="1238" y="1901"/>
                      <a:pt x="1235" y="1902"/>
                      <a:pt x="1231" y="1903"/>
                    </a:cubicBezTo>
                    <a:cubicBezTo>
                      <a:pt x="1221" y="1906"/>
                      <a:pt x="1211" y="1908"/>
                      <a:pt x="1201" y="1910"/>
                    </a:cubicBezTo>
                    <a:cubicBezTo>
                      <a:pt x="1198" y="1911"/>
                      <a:pt x="1195" y="1912"/>
                      <a:pt x="1192" y="1913"/>
                    </a:cubicBezTo>
                    <a:cubicBezTo>
                      <a:pt x="1175" y="1919"/>
                      <a:pt x="1156" y="1922"/>
                      <a:pt x="1138" y="1926"/>
                    </a:cubicBezTo>
                    <a:cubicBezTo>
                      <a:pt x="1126" y="1929"/>
                      <a:pt x="1113" y="1931"/>
                      <a:pt x="1101" y="1931"/>
                    </a:cubicBezTo>
                    <a:cubicBezTo>
                      <a:pt x="1100" y="1932"/>
                      <a:pt x="1098" y="1932"/>
                      <a:pt x="1097" y="1933"/>
                    </a:cubicBezTo>
                    <a:cubicBezTo>
                      <a:pt x="1099" y="1942"/>
                      <a:pt x="1102" y="1952"/>
                      <a:pt x="1105" y="1961"/>
                    </a:cubicBezTo>
                    <a:cubicBezTo>
                      <a:pt x="1107" y="1968"/>
                      <a:pt x="1108" y="1974"/>
                      <a:pt x="1110" y="1981"/>
                    </a:cubicBezTo>
                    <a:cubicBezTo>
                      <a:pt x="1118" y="2003"/>
                      <a:pt x="1126" y="2025"/>
                      <a:pt x="1134" y="2047"/>
                    </a:cubicBezTo>
                    <a:cubicBezTo>
                      <a:pt x="1138" y="2056"/>
                      <a:pt x="1142" y="2065"/>
                      <a:pt x="1146" y="2074"/>
                    </a:cubicBezTo>
                    <a:cubicBezTo>
                      <a:pt x="1146" y="2074"/>
                      <a:pt x="1146" y="2075"/>
                      <a:pt x="1147" y="2076"/>
                    </a:cubicBezTo>
                    <a:cubicBezTo>
                      <a:pt x="1147" y="2085"/>
                      <a:pt x="1152" y="2091"/>
                      <a:pt x="1155" y="2099"/>
                    </a:cubicBezTo>
                    <a:cubicBezTo>
                      <a:pt x="1157" y="2103"/>
                      <a:pt x="1159" y="2107"/>
                      <a:pt x="1161" y="2112"/>
                    </a:cubicBezTo>
                    <a:cubicBezTo>
                      <a:pt x="1163" y="2116"/>
                      <a:pt x="1165" y="2121"/>
                      <a:pt x="1167" y="2125"/>
                    </a:cubicBezTo>
                    <a:cubicBezTo>
                      <a:pt x="1171" y="2134"/>
                      <a:pt x="1176" y="2142"/>
                      <a:pt x="1179" y="2151"/>
                    </a:cubicBezTo>
                    <a:cubicBezTo>
                      <a:pt x="1181" y="2154"/>
                      <a:pt x="1182" y="2156"/>
                      <a:pt x="1186" y="2157"/>
                    </a:cubicBezTo>
                    <a:cubicBezTo>
                      <a:pt x="1190" y="2158"/>
                      <a:pt x="1191" y="2160"/>
                      <a:pt x="1189" y="2164"/>
                    </a:cubicBezTo>
                    <a:cubicBezTo>
                      <a:pt x="1187" y="2167"/>
                      <a:pt x="1188" y="2170"/>
                      <a:pt x="1189" y="2173"/>
                    </a:cubicBezTo>
                    <a:cubicBezTo>
                      <a:pt x="1194" y="2185"/>
                      <a:pt x="1199" y="2197"/>
                      <a:pt x="1204" y="2210"/>
                    </a:cubicBezTo>
                    <a:cubicBezTo>
                      <a:pt x="1207" y="2216"/>
                      <a:pt x="1208" y="2223"/>
                      <a:pt x="1210" y="2230"/>
                    </a:cubicBezTo>
                    <a:cubicBezTo>
                      <a:pt x="1212" y="2237"/>
                      <a:pt x="1212" y="2245"/>
                      <a:pt x="1214" y="2252"/>
                    </a:cubicBezTo>
                    <a:cubicBezTo>
                      <a:pt x="1216" y="2265"/>
                      <a:pt x="1215" y="2278"/>
                      <a:pt x="1214" y="2290"/>
                    </a:cubicBezTo>
                    <a:cubicBezTo>
                      <a:pt x="1214" y="2293"/>
                      <a:pt x="1214" y="2297"/>
                      <a:pt x="1214" y="2300"/>
                    </a:cubicBezTo>
                    <a:cubicBezTo>
                      <a:pt x="1215" y="2309"/>
                      <a:pt x="1213" y="2319"/>
                      <a:pt x="1210" y="2328"/>
                    </a:cubicBezTo>
                    <a:cubicBezTo>
                      <a:pt x="1209" y="2333"/>
                      <a:pt x="1208" y="2338"/>
                      <a:pt x="1208" y="2344"/>
                    </a:cubicBezTo>
                    <a:cubicBezTo>
                      <a:pt x="1207" y="2348"/>
                      <a:pt x="1207" y="2350"/>
                      <a:pt x="1202" y="2350"/>
                    </a:cubicBezTo>
                    <a:cubicBezTo>
                      <a:pt x="1199" y="2351"/>
                      <a:pt x="1196" y="2350"/>
                      <a:pt x="1194" y="2350"/>
                    </a:cubicBezTo>
                    <a:cubicBezTo>
                      <a:pt x="1189" y="2351"/>
                      <a:pt x="1185" y="2351"/>
                      <a:pt x="1180" y="2352"/>
                    </a:cubicBezTo>
                    <a:cubicBezTo>
                      <a:pt x="1174" y="2352"/>
                      <a:pt x="1168" y="2354"/>
                      <a:pt x="1161" y="2353"/>
                    </a:cubicBezTo>
                    <a:cubicBezTo>
                      <a:pt x="1155" y="2352"/>
                      <a:pt x="1148" y="2352"/>
                      <a:pt x="1141" y="2351"/>
                    </a:cubicBezTo>
                    <a:cubicBezTo>
                      <a:pt x="1135" y="2351"/>
                      <a:pt x="1133" y="2349"/>
                      <a:pt x="1134" y="2343"/>
                    </a:cubicBezTo>
                    <a:cubicBezTo>
                      <a:pt x="1135" y="2335"/>
                      <a:pt x="1136" y="2327"/>
                      <a:pt x="1137" y="2319"/>
                    </a:cubicBezTo>
                    <a:cubicBezTo>
                      <a:pt x="1137" y="2314"/>
                      <a:pt x="1137" y="2309"/>
                      <a:pt x="1136" y="2304"/>
                    </a:cubicBezTo>
                    <a:cubicBezTo>
                      <a:pt x="1136" y="2303"/>
                      <a:pt x="1136" y="2302"/>
                      <a:pt x="1135" y="2301"/>
                    </a:cubicBezTo>
                    <a:cubicBezTo>
                      <a:pt x="1130" y="2306"/>
                      <a:pt x="1126" y="2311"/>
                      <a:pt x="1122" y="2316"/>
                    </a:cubicBezTo>
                    <a:cubicBezTo>
                      <a:pt x="1108" y="2334"/>
                      <a:pt x="1092" y="2349"/>
                      <a:pt x="1073" y="2362"/>
                    </a:cubicBezTo>
                    <a:cubicBezTo>
                      <a:pt x="1064" y="2369"/>
                      <a:pt x="1054" y="2376"/>
                      <a:pt x="1045" y="2382"/>
                    </a:cubicBezTo>
                    <a:cubicBezTo>
                      <a:pt x="1039" y="2386"/>
                      <a:pt x="1033" y="2388"/>
                      <a:pt x="1027" y="2390"/>
                    </a:cubicBezTo>
                    <a:cubicBezTo>
                      <a:pt x="1026" y="2391"/>
                      <a:pt x="1025" y="2391"/>
                      <a:pt x="1024" y="2391"/>
                    </a:cubicBezTo>
                    <a:cubicBezTo>
                      <a:pt x="1012" y="2398"/>
                      <a:pt x="998" y="2401"/>
                      <a:pt x="985" y="2404"/>
                    </a:cubicBezTo>
                    <a:cubicBezTo>
                      <a:pt x="984" y="2404"/>
                      <a:pt x="984" y="2404"/>
                      <a:pt x="983" y="2404"/>
                    </a:cubicBezTo>
                    <a:cubicBezTo>
                      <a:pt x="974" y="2409"/>
                      <a:pt x="963" y="2411"/>
                      <a:pt x="953" y="2414"/>
                    </a:cubicBezTo>
                    <a:cubicBezTo>
                      <a:pt x="946" y="2416"/>
                      <a:pt x="938" y="2417"/>
                      <a:pt x="931" y="2419"/>
                    </a:cubicBezTo>
                    <a:cubicBezTo>
                      <a:pt x="929" y="2419"/>
                      <a:pt x="927" y="2419"/>
                      <a:pt x="926" y="2420"/>
                    </a:cubicBezTo>
                    <a:cubicBezTo>
                      <a:pt x="921" y="2421"/>
                      <a:pt x="916" y="2423"/>
                      <a:pt x="911" y="2420"/>
                    </a:cubicBezTo>
                    <a:cubicBezTo>
                      <a:pt x="910" y="2419"/>
                      <a:pt x="908" y="2419"/>
                      <a:pt x="906" y="2419"/>
                    </a:cubicBezTo>
                    <a:cubicBezTo>
                      <a:pt x="899" y="2422"/>
                      <a:pt x="892" y="2422"/>
                      <a:pt x="884" y="2420"/>
                    </a:cubicBezTo>
                    <a:cubicBezTo>
                      <a:pt x="882" y="2415"/>
                      <a:pt x="881" y="2409"/>
                      <a:pt x="881" y="2403"/>
                    </a:cubicBezTo>
                    <a:cubicBezTo>
                      <a:pt x="882" y="2390"/>
                      <a:pt x="885" y="2377"/>
                      <a:pt x="893" y="2365"/>
                    </a:cubicBezTo>
                    <a:cubicBezTo>
                      <a:pt x="894" y="2364"/>
                      <a:pt x="894" y="2363"/>
                      <a:pt x="895" y="2362"/>
                    </a:cubicBezTo>
                    <a:cubicBezTo>
                      <a:pt x="906" y="2353"/>
                      <a:pt x="916" y="2343"/>
                      <a:pt x="928" y="2336"/>
                    </a:cubicBezTo>
                    <a:cubicBezTo>
                      <a:pt x="938" y="2329"/>
                      <a:pt x="946" y="2321"/>
                      <a:pt x="955" y="2314"/>
                    </a:cubicBezTo>
                    <a:cubicBezTo>
                      <a:pt x="966" y="2304"/>
                      <a:pt x="975" y="2292"/>
                      <a:pt x="982" y="2279"/>
                    </a:cubicBezTo>
                    <a:cubicBezTo>
                      <a:pt x="985" y="2271"/>
                      <a:pt x="992" y="2265"/>
                      <a:pt x="996" y="2258"/>
                    </a:cubicBezTo>
                    <a:cubicBezTo>
                      <a:pt x="1001" y="2252"/>
                      <a:pt x="1004" y="2245"/>
                      <a:pt x="1008" y="2238"/>
                    </a:cubicBezTo>
                    <a:cubicBezTo>
                      <a:pt x="1009" y="2235"/>
                      <a:pt x="1011" y="2231"/>
                      <a:pt x="1012" y="2228"/>
                    </a:cubicBezTo>
                    <a:cubicBezTo>
                      <a:pt x="1014" y="2223"/>
                      <a:pt x="1016" y="2219"/>
                      <a:pt x="1017" y="2214"/>
                    </a:cubicBezTo>
                    <a:cubicBezTo>
                      <a:pt x="1019" y="2211"/>
                      <a:pt x="1020" y="2207"/>
                      <a:pt x="1022" y="2204"/>
                    </a:cubicBezTo>
                    <a:cubicBezTo>
                      <a:pt x="1025" y="2197"/>
                      <a:pt x="1028" y="2190"/>
                      <a:pt x="1027" y="2181"/>
                    </a:cubicBezTo>
                    <a:cubicBezTo>
                      <a:pt x="1027" y="2177"/>
                      <a:pt x="1028" y="2173"/>
                      <a:pt x="1028" y="2170"/>
                    </a:cubicBezTo>
                    <a:cubicBezTo>
                      <a:pt x="1027" y="2156"/>
                      <a:pt x="1027" y="2143"/>
                      <a:pt x="1022" y="2130"/>
                    </a:cubicBezTo>
                    <a:cubicBezTo>
                      <a:pt x="1021" y="2125"/>
                      <a:pt x="1020" y="2120"/>
                      <a:pt x="1020" y="2115"/>
                    </a:cubicBezTo>
                    <a:cubicBezTo>
                      <a:pt x="1019" y="2114"/>
                      <a:pt x="1019" y="2113"/>
                      <a:pt x="1019" y="2113"/>
                    </a:cubicBezTo>
                    <a:cubicBezTo>
                      <a:pt x="1015" y="2101"/>
                      <a:pt x="1011" y="2089"/>
                      <a:pt x="1008" y="2077"/>
                    </a:cubicBezTo>
                    <a:cubicBezTo>
                      <a:pt x="1006" y="2071"/>
                      <a:pt x="1003" y="2066"/>
                      <a:pt x="1001" y="2060"/>
                    </a:cubicBezTo>
                    <a:cubicBezTo>
                      <a:pt x="999" y="2053"/>
                      <a:pt x="994" y="2047"/>
                      <a:pt x="993" y="2039"/>
                    </a:cubicBezTo>
                    <a:cubicBezTo>
                      <a:pt x="993" y="2037"/>
                      <a:pt x="992" y="2036"/>
                      <a:pt x="991" y="2034"/>
                    </a:cubicBezTo>
                    <a:cubicBezTo>
                      <a:pt x="988" y="2028"/>
                      <a:pt x="985" y="2022"/>
                      <a:pt x="984" y="2016"/>
                    </a:cubicBezTo>
                    <a:cubicBezTo>
                      <a:pt x="983" y="2011"/>
                      <a:pt x="980" y="2009"/>
                      <a:pt x="978" y="2005"/>
                    </a:cubicBezTo>
                    <a:cubicBezTo>
                      <a:pt x="976" y="2001"/>
                      <a:pt x="974" y="1997"/>
                      <a:pt x="972" y="1993"/>
                    </a:cubicBezTo>
                    <a:cubicBezTo>
                      <a:pt x="967" y="1984"/>
                      <a:pt x="962" y="1974"/>
                      <a:pt x="958" y="1965"/>
                    </a:cubicBezTo>
                    <a:cubicBezTo>
                      <a:pt x="956" y="1961"/>
                      <a:pt x="954" y="1957"/>
                      <a:pt x="952" y="1954"/>
                    </a:cubicBezTo>
                    <a:cubicBezTo>
                      <a:pt x="952" y="1953"/>
                      <a:pt x="950" y="1952"/>
                      <a:pt x="949" y="1952"/>
                    </a:cubicBezTo>
                    <a:cubicBezTo>
                      <a:pt x="947" y="1952"/>
                      <a:pt x="945" y="1952"/>
                      <a:pt x="943" y="1953"/>
                    </a:cubicBezTo>
                    <a:cubicBezTo>
                      <a:pt x="926" y="1955"/>
                      <a:pt x="911" y="1962"/>
                      <a:pt x="894" y="1966"/>
                    </a:cubicBezTo>
                    <a:cubicBezTo>
                      <a:pt x="879" y="1969"/>
                      <a:pt x="865" y="1978"/>
                      <a:pt x="850" y="1983"/>
                    </a:cubicBezTo>
                    <a:cubicBezTo>
                      <a:pt x="830" y="1991"/>
                      <a:pt x="810" y="2000"/>
                      <a:pt x="790" y="2007"/>
                    </a:cubicBezTo>
                    <a:cubicBezTo>
                      <a:pt x="783" y="2010"/>
                      <a:pt x="776" y="2015"/>
                      <a:pt x="767" y="2015"/>
                    </a:cubicBezTo>
                    <a:cubicBezTo>
                      <a:pt x="754" y="2021"/>
                      <a:pt x="740" y="2023"/>
                      <a:pt x="726" y="2026"/>
                    </a:cubicBezTo>
                    <a:cubicBezTo>
                      <a:pt x="723" y="2027"/>
                      <a:pt x="720" y="2028"/>
                      <a:pt x="717" y="2029"/>
                    </a:cubicBezTo>
                    <a:cubicBezTo>
                      <a:pt x="704" y="2032"/>
                      <a:pt x="690" y="2033"/>
                      <a:pt x="677" y="2035"/>
                    </a:cubicBezTo>
                    <a:cubicBezTo>
                      <a:pt x="676" y="2035"/>
                      <a:pt x="675" y="2035"/>
                      <a:pt x="674" y="2035"/>
                    </a:cubicBezTo>
                    <a:cubicBezTo>
                      <a:pt x="673" y="2042"/>
                      <a:pt x="671" y="2049"/>
                      <a:pt x="670" y="2056"/>
                    </a:cubicBezTo>
                    <a:cubicBezTo>
                      <a:pt x="668" y="2066"/>
                      <a:pt x="666" y="2076"/>
                      <a:pt x="664" y="2086"/>
                    </a:cubicBezTo>
                    <a:cubicBezTo>
                      <a:pt x="662" y="2098"/>
                      <a:pt x="659" y="2111"/>
                      <a:pt x="656" y="2123"/>
                    </a:cubicBezTo>
                    <a:cubicBezTo>
                      <a:pt x="654" y="2133"/>
                      <a:pt x="651" y="2143"/>
                      <a:pt x="649" y="2153"/>
                    </a:cubicBezTo>
                    <a:cubicBezTo>
                      <a:pt x="646" y="2164"/>
                      <a:pt x="644" y="2175"/>
                      <a:pt x="642" y="2187"/>
                    </a:cubicBezTo>
                    <a:cubicBezTo>
                      <a:pt x="641" y="2194"/>
                      <a:pt x="641" y="2200"/>
                      <a:pt x="640" y="2207"/>
                    </a:cubicBezTo>
                    <a:cubicBezTo>
                      <a:pt x="640" y="2215"/>
                      <a:pt x="640" y="2222"/>
                      <a:pt x="639" y="2229"/>
                    </a:cubicBezTo>
                    <a:cubicBezTo>
                      <a:pt x="639" y="2238"/>
                      <a:pt x="638" y="2247"/>
                      <a:pt x="638" y="2256"/>
                    </a:cubicBezTo>
                    <a:cubicBezTo>
                      <a:pt x="637" y="2260"/>
                      <a:pt x="638" y="2264"/>
                      <a:pt x="638" y="2268"/>
                    </a:cubicBezTo>
                    <a:cubicBezTo>
                      <a:pt x="639" y="2275"/>
                      <a:pt x="639" y="2281"/>
                      <a:pt x="638" y="2288"/>
                    </a:cubicBezTo>
                    <a:cubicBezTo>
                      <a:pt x="638" y="2299"/>
                      <a:pt x="639" y="2310"/>
                      <a:pt x="640" y="2322"/>
                    </a:cubicBezTo>
                    <a:cubicBezTo>
                      <a:pt x="640" y="2326"/>
                      <a:pt x="639" y="2330"/>
                      <a:pt x="639" y="2334"/>
                    </a:cubicBezTo>
                    <a:cubicBezTo>
                      <a:pt x="639" y="2336"/>
                      <a:pt x="638" y="2338"/>
                      <a:pt x="638" y="2339"/>
                    </a:cubicBezTo>
                    <a:cubicBezTo>
                      <a:pt x="640" y="2344"/>
                      <a:pt x="638" y="2348"/>
                      <a:pt x="638" y="2353"/>
                    </a:cubicBezTo>
                    <a:cubicBezTo>
                      <a:pt x="638" y="2360"/>
                      <a:pt x="637" y="2366"/>
                      <a:pt x="636" y="2373"/>
                    </a:cubicBezTo>
                    <a:cubicBezTo>
                      <a:pt x="636" y="2374"/>
                      <a:pt x="636" y="2375"/>
                      <a:pt x="635" y="2376"/>
                    </a:cubicBezTo>
                    <a:cubicBezTo>
                      <a:pt x="630" y="2384"/>
                      <a:pt x="629" y="2394"/>
                      <a:pt x="626" y="2403"/>
                    </a:cubicBezTo>
                    <a:cubicBezTo>
                      <a:pt x="620" y="2422"/>
                      <a:pt x="616" y="2442"/>
                      <a:pt x="607" y="2460"/>
                    </a:cubicBezTo>
                    <a:cubicBezTo>
                      <a:pt x="605" y="2465"/>
                      <a:pt x="603" y="2469"/>
                      <a:pt x="601" y="2474"/>
                    </a:cubicBezTo>
                    <a:cubicBezTo>
                      <a:pt x="598" y="2479"/>
                      <a:pt x="594" y="2483"/>
                      <a:pt x="588" y="2486"/>
                    </a:cubicBezTo>
                    <a:cubicBezTo>
                      <a:pt x="580" y="2490"/>
                      <a:pt x="571" y="2490"/>
                      <a:pt x="562" y="2491"/>
                    </a:cubicBezTo>
                    <a:cubicBezTo>
                      <a:pt x="561" y="2491"/>
                      <a:pt x="559" y="2490"/>
                      <a:pt x="558" y="2490"/>
                    </a:cubicBezTo>
                    <a:cubicBezTo>
                      <a:pt x="554" y="2489"/>
                      <a:pt x="551" y="2489"/>
                      <a:pt x="548" y="2488"/>
                    </a:cubicBezTo>
                    <a:cubicBezTo>
                      <a:pt x="538" y="2485"/>
                      <a:pt x="531" y="2479"/>
                      <a:pt x="524" y="2472"/>
                    </a:cubicBezTo>
                    <a:cubicBezTo>
                      <a:pt x="522" y="2473"/>
                      <a:pt x="520" y="2475"/>
                      <a:pt x="518" y="2477"/>
                    </a:cubicBezTo>
                    <a:cubicBezTo>
                      <a:pt x="508" y="2489"/>
                      <a:pt x="495" y="2496"/>
                      <a:pt x="482" y="2504"/>
                    </a:cubicBezTo>
                    <a:cubicBezTo>
                      <a:pt x="471" y="2509"/>
                      <a:pt x="460" y="2515"/>
                      <a:pt x="449" y="2520"/>
                    </a:cubicBezTo>
                    <a:cubicBezTo>
                      <a:pt x="446" y="2522"/>
                      <a:pt x="442" y="2523"/>
                      <a:pt x="438" y="2524"/>
                    </a:cubicBezTo>
                    <a:cubicBezTo>
                      <a:pt x="430" y="2527"/>
                      <a:pt x="421" y="2529"/>
                      <a:pt x="412" y="2532"/>
                    </a:cubicBezTo>
                    <a:cubicBezTo>
                      <a:pt x="406" y="2534"/>
                      <a:pt x="401" y="2536"/>
                      <a:pt x="395" y="2537"/>
                    </a:cubicBezTo>
                    <a:cubicBezTo>
                      <a:pt x="374" y="2541"/>
                      <a:pt x="354" y="2539"/>
                      <a:pt x="335" y="2527"/>
                    </a:cubicBezTo>
                    <a:cubicBezTo>
                      <a:pt x="333" y="2525"/>
                      <a:pt x="330" y="2524"/>
                      <a:pt x="327" y="2523"/>
                    </a:cubicBezTo>
                    <a:cubicBezTo>
                      <a:pt x="322" y="2521"/>
                      <a:pt x="320" y="2517"/>
                      <a:pt x="320" y="2512"/>
                    </a:cubicBezTo>
                    <a:cubicBezTo>
                      <a:pt x="321" y="2504"/>
                      <a:pt x="322" y="2495"/>
                      <a:pt x="323" y="2487"/>
                    </a:cubicBezTo>
                    <a:cubicBezTo>
                      <a:pt x="323" y="2485"/>
                      <a:pt x="324" y="2483"/>
                      <a:pt x="325" y="2481"/>
                    </a:cubicBezTo>
                    <a:cubicBezTo>
                      <a:pt x="331" y="2473"/>
                      <a:pt x="335" y="2464"/>
                      <a:pt x="341" y="2457"/>
                    </a:cubicBezTo>
                    <a:cubicBezTo>
                      <a:pt x="347" y="2450"/>
                      <a:pt x="352" y="2442"/>
                      <a:pt x="360" y="2437"/>
                    </a:cubicBezTo>
                    <a:cubicBezTo>
                      <a:pt x="364" y="2435"/>
                      <a:pt x="366" y="2432"/>
                      <a:pt x="369" y="2429"/>
                    </a:cubicBezTo>
                    <a:cubicBezTo>
                      <a:pt x="372" y="2426"/>
                      <a:pt x="374" y="2423"/>
                      <a:pt x="377" y="2420"/>
                    </a:cubicBezTo>
                    <a:cubicBezTo>
                      <a:pt x="384" y="2410"/>
                      <a:pt x="393" y="2403"/>
                      <a:pt x="401" y="2394"/>
                    </a:cubicBezTo>
                    <a:cubicBezTo>
                      <a:pt x="411" y="2381"/>
                      <a:pt x="423" y="2369"/>
                      <a:pt x="431" y="2354"/>
                    </a:cubicBezTo>
                    <a:cubicBezTo>
                      <a:pt x="432" y="2351"/>
                      <a:pt x="435" y="2348"/>
                      <a:pt x="438" y="2345"/>
                    </a:cubicBezTo>
                    <a:cubicBezTo>
                      <a:pt x="440" y="2347"/>
                      <a:pt x="441" y="2348"/>
                      <a:pt x="442" y="2350"/>
                    </a:cubicBezTo>
                    <a:cubicBezTo>
                      <a:pt x="442" y="2349"/>
                      <a:pt x="443" y="2349"/>
                      <a:pt x="443" y="2349"/>
                    </a:cubicBezTo>
                    <a:cubicBezTo>
                      <a:pt x="453" y="2335"/>
                      <a:pt x="462" y="2321"/>
                      <a:pt x="470" y="2306"/>
                    </a:cubicBezTo>
                    <a:cubicBezTo>
                      <a:pt x="471" y="2303"/>
                      <a:pt x="474" y="2301"/>
                      <a:pt x="475" y="2298"/>
                    </a:cubicBezTo>
                    <a:cubicBezTo>
                      <a:pt x="483" y="2285"/>
                      <a:pt x="491" y="2271"/>
                      <a:pt x="495" y="2257"/>
                    </a:cubicBezTo>
                    <a:cubicBezTo>
                      <a:pt x="496" y="2253"/>
                      <a:pt x="498" y="2249"/>
                      <a:pt x="499" y="2244"/>
                    </a:cubicBezTo>
                    <a:cubicBezTo>
                      <a:pt x="506" y="2227"/>
                      <a:pt x="509" y="2209"/>
                      <a:pt x="511" y="2191"/>
                    </a:cubicBezTo>
                    <a:cubicBezTo>
                      <a:pt x="513" y="2176"/>
                      <a:pt x="516" y="2162"/>
                      <a:pt x="519" y="2147"/>
                    </a:cubicBezTo>
                    <a:cubicBezTo>
                      <a:pt x="520" y="2140"/>
                      <a:pt x="520" y="2134"/>
                      <a:pt x="521" y="2127"/>
                    </a:cubicBezTo>
                    <a:cubicBezTo>
                      <a:pt x="522" y="2125"/>
                      <a:pt x="522" y="2122"/>
                      <a:pt x="523" y="2121"/>
                    </a:cubicBezTo>
                    <a:cubicBezTo>
                      <a:pt x="524" y="2115"/>
                      <a:pt x="524" y="2110"/>
                      <a:pt x="524" y="2105"/>
                    </a:cubicBezTo>
                    <a:cubicBezTo>
                      <a:pt x="524" y="2103"/>
                      <a:pt x="524" y="2101"/>
                      <a:pt x="524" y="2100"/>
                    </a:cubicBezTo>
                    <a:cubicBezTo>
                      <a:pt x="525" y="2089"/>
                      <a:pt x="526" y="2079"/>
                      <a:pt x="527" y="2068"/>
                    </a:cubicBezTo>
                    <a:cubicBezTo>
                      <a:pt x="528" y="2064"/>
                      <a:pt x="527" y="2059"/>
                      <a:pt x="527" y="2055"/>
                    </a:cubicBezTo>
                    <a:cubicBezTo>
                      <a:pt x="527" y="2048"/>
                      <a:pt x="529" y="2040"/>
                      <a:pt x="530" y="2033"/>
                    </a:cubicBezTo>
                    <a:cubicBezTo>
                      <a:pt x="531" y="2028"/>
                      <a:pt x="531" y="2022"/>
                      <a:pt x="532" y="2017"/>
                    </a:cubicBezTo>
                    <a:cubicBezTo>
                      <a:pt x="532" y="2011"/>
                      <a:pt x="530" y="2008"/>
                      <a:pt x="524" y="2006"/>
                    </a:cubicBezTo>
                    <a:cubicBezTo>
                      <a:pt x="509" y="2000"/>
                      <a:pt x="495" y="1991"/>
                      <a:pt x="481" y="1983"/>
                    </a:cubicBezTo>
                    <a:cubicBezTo>
                      <a:pt x="478" y="1981"/>
                      <a:pt x="475" y="1978"/>
                      <a:pt x="472" y="1975"/>
                    </a:cubicBezTo>
                    <a:cubicBezTo>
                      <a:pt x="470" y="1974"/>
                      <a:pt x="470" y="1972"/>
                      <a:pt x="472" y="1971"/>
                    </a:cubicBezTo>
                    <a:cubicBezTo>
                      <a:pt x="479" y="1966"/>
                      <a:pt x="481" y="1957"/>
                      <a:pt x="483" y="1950"/>
                    </a:cubicBezTo>
                    <a:cubicBezTo>
                      <a:pt x="488" y="1935"/>
                      <a:pt x="493" y="1919"/>
                      <a:pt x="498" y="1904"/>
                    </a:cubicBezTo>
                    <a:cubicBezTo>
                      <a:pt x="501" y="1890"/>
                      <a:pt x="505" y="1877"/>
                      <a:pt x="508" y="1864"/>
                    </a:cubicBezTo>
                    <a:cubicBezTo>
                      <a:pt x="511" y="1851"/>
                      <a:pt x="514" y="1838"/>
                      <a:pt x="516" y="1824"/>
                    </a:cubicBezTo>
                    <a:cubicBezTo>
                      <a:pt x="518" y="1816"/>
                      <a:pt x="518" y="1808"/>
                      <a:pt x="521" y="1800"/>
                    </a:cubicBezTo>
                    <a:cubicBezTo>
                      <a:pt x="524" y="1791"/>
                      <a:pt x="523" y="1782"/>
                      <a:pt x="528" y="1774"/>
                    </a:cubicBezTo>
                    <a:cubicBezTo>
                      <a:pt x="529" y="1773"/>
                      <a:pt x="529" y="1772"/>
                      <a:pt x="529" y="1770"/>
                    </a:cubicBezTo>
                    <a:cubicBezTo>
                      <a:pt x="531" y="1758"/>
                      <a:pt x="533" y="1746"/>
                      <a:pt x="535" y="1734"/>
                    </a:cubicBezTo>
                    <a:cubicBezTo>
                      <a:pt x="537" y="1724"/>
                      <a:pt x="540" y="1713"/>
                      <a:pt x="542" y="1703"/>
                    </a:cubicBezTo>
                    <a:cubicBezTo>
                      <a:pt x="544" y="1694"/>
                      <a:pt x="545" y="1686"/>
                      <a:pt x="546" y="1677"/>
                    </a:cubicBezTo>
                    <a:cubicBezTo>
                      <a:pt x="548" y="1666"/>
                      <a:pt x="550" y="1656"/>
                      <a:pt x="552" y="1645"/>
                    </a:cubicBezTo>
                    <a:cubicBezTo>
                      <a:pt x="553" y="1640"/>
                      <a:pt x="554" y="1635"/>
                      <a:pt x="554" y="1629"/>
                    </a:cubicBezTo>
                    <a:cubicBezTo>
                      <a:pt x="556" y="1612"/>
                      <a:pt x="557" y="1595"/>
                      <a:pt x="559" y="1577"/>
                    </a:cubicBezTo>
                    <a:cubicBezTo>
                      <a:pt x="559" y="1573"/>
                      <a:pt x="559" y="1568"/>
                      <a:pt x="560" y="1564"/>
                    </a:cubicBezTo>
                    <a:cubicBezTo>
                      <a:pt x="561" y="1552"/>
                      <a:pt x="562" y="1540"/>
                      <a:pt x="564" y="1528"/>
                    </a:cubicBezTo>
                    <a:cubicBezTo>
                      <a:pt x="565" y="1519"/>
                      <a:pt x="567" y="1510"/>
                      <a:pt x="569" y="1501"/>
                    </a:cubicBezTo>
                    <a:cubicBezTo>
                      <a:pt x="570" y="1495"/>
                      <a:pt x="570" y="1490"/>
                      <a:pt x="571" y="1485"/>
                    </a:cubicBezTo>
                    <a:cubicBezTo>
                      <a:pt x="571" y="1477"/>
                      <a:pt x="572" y="1469"/>
                      <a:pt x="573" y="1461"/>
                    </a:cubicBezTo>
                    <a:cubicBezTo>
                      <a:pt x="575" y="1451"/>
                      <a:pt x="576" y="1441"/>
                      <a:pt x="577" y="1432"/>
                    </a:cubicBezTo>
                    <a:cubicBezTo>
                      <a:pt x="577" y="1425"/>
                      <a:pt x="577" y="1418"/>
                      <a:pt x="577" y="1411"/>
                    </a:cubicBezTo>
                    <a:cubicBezTo>
                      <a:pt x="577" y="1409"/>
                      <a:pt x="577" y="1408"/>
                      <a:pt x="577" y="1406"/>
                    </a:cubicBezTo>
                    <a:cubicBezTo>
                      <a:pt x="577" y="1404"/>
                      <a:pt x="578" y="1401"/>
                      <a:pt x="578" y="1399"/>
                    </a:cubicBezTo>
                    <a:cubicBezTo>
                      <a:pt x="577" y="1391"/>
                      <a:pt x="577" y="1383"/>
                      <a:pt x="577" y="1375"/>
                    </a:cubicBezTo>
                    <a:cubicBezTo>
                      <a:pt x="576" y="1362"/>
                      <a:pt x="577" y="1350"/>
                      <a:pt x="575" y="1338"/>
                    </a:cubicBezTo>
                    <a:cubicBezTo>
                      <a:pt x="574" y="1326"/>
                      <a:pt x="574" y="1314"/>
                      <a:pt x="573" y="1302"/>
                    </a:cubicBezTo>
                    <a:cubicBezTo>
                      <a:pt x="573" y="1298"/>
                      <a:pt x="572" y="1294"/>
                      <a:pt x="571" y="1290"/>
                    </a:cubicBezTo>
                    <a:cubicBezTo>
                      <a:pt x="571" y="1288"/>
                      <a:pt x="571" y="1287"/>
                      <a:pt x="571" y="1285"/>
                    </a:cubicBezTo>
                    <a:cubicBezTo>
                      <a:pt x="570" y="1276"/>
                      <a:pt x="570" y="1266"/>
                      <a:pt x="569" y="1257"/>
                    </a:cubicBezTo>
                    <a:cubicBezTo>
                      <a:pt x="569" y="1251"/>
                      <a:pt x="568" y="1246"/>
                      <a:pt x="568" y="1240"/>
                    </a:cubicBezTo>
                    <a:cubicBezTo>
                      <a:pt x="568" y="1236"/>
                      <a:pt x="567" y="1232"/>
                      <a:pt x="567" y="1228"/>
                    </a:cubicBezTo>
                    <a:cubicBezTo>
                      <a:pt x="566" y="1224"/>
                      <a:pt x="566" y="1219"/>
                      <a:pt x="565" y="1214"/>
                    </a:cubicBezTo>
                    <a:cubicBezTo>
                      <a:pt x="564" y="1205"/>
                      <a:pt x="562" y="1195"/>
                      <a:pt x="560" y="1186"/>
                    </a:cubicBezTo>
                    <a:cubicBezTo>
                      <a:pt x="559" y="1186"/>
                      <a:pt x="559" y="1185"/>
                      <a:pt x="559" y="1184"/>
                    </a:cubicBezTo>
                    <a:cubicBezTo>
                      <a:pt x="560" y="1175"/>
                      <a:pt x="557" y="1167"/>
                      <a:pt x="555" y="1158"/>
                    </a:cubicBezTo>
                    <a:cubicBezTo>
                      <a:pt x="554" y="1154"/>
                      <a:pt x="552" y="1151"/>
                      <a:pt x="550" y="1147"/>
                    </a:cubicBezTo>
                    <a:cubicBezTo>
                      <a:pt x="549" y="1144"/>
                      <a:pt x="548" y="1141"/>
                      <a:pt x="546" y="1138"/>
                    </a:cubicBezTo>
                    <a:cubicBezTo>
                      <a:pt x="545" y="1135"/>
                      <a:pt x="544" y="1133"/>
                      <a:pt x="541" y="1135"/>
                    </a:cubicBezTo>
                    <a:cubicBezTo>
                      <a:pt x="537" y="1137"/>
                      <a:pt x="532" y="1138"/>
                      <a:pt x="530" y="1143"/>
                    </a:cubicBezTo>
                    <a:cubicBezTo>
                      <a:pt x="529" y="1144"/>
                      <a:pt x="527" y="1144"/>
                      <a:pt x="525" y="1145"/>
                    </a:cubicBezTo>
                    <a:cubicBezTo>
                      <a:pt x="524" y="1145"/>
                      <a:pt x="522" y="1145"/>
                      <a:pt x="520" y="1144"/>
                    </a:cubicBezTo>
                    <a:cubicBezTo>
                      <a:pt x="510" y="1142"/>
                      <a:pt x="511" y="1142"/>
                      <a:pt x="510" y="1134"/>
                    </a:cubicBezTo>
                    <a:cubicBezTo>
                      <a:pt x="509" y="1123"/>
                      <a:pt x="509" y="1113"/>
                      <a:pt x="508" y="1102"/>
                    </a:cubicBezTo>
                    <a:cubicBezTo>
                      <a:pt x="508" y="1100"/>
                      <a:pt x="507" y="1098"/>
                      <a:pt x="506" y="1096"/>
                    </a:cubicBezTo>
                    <a:cubicBezTo>
                      <a:pt x="505" y="1093"/>
                      <a:pt x="505" y="1089"/>
                      <a:pt x="506" y="1086"/>
                    </a:cubicBezTo>
                    <a:cubicBezTo>
                      <a:pt x="506" y="1080"/>
                      <a:pt x="505" y="1075"/>
                      <a:pt x="504" y="1069"/>
                    </a:cubicBezTo>
                    <a:cubicBezTo>
                      <a:pt x="503" y="1061"/>
                      <a:pt x="502" y="1052"/>
                      <a:pt x="501" y="1044"/>
                    </a:cubicBezTo>
                    <a:cubicBezTo>
                      <a:pt x="499" y="1034"/>
                      <a:pt x="500" y="1023"/>
                      <a:pt x="494" y="1012"/>
                    </a:cubicBezTo>
                    <a:cubicBezTo>
                      <a:pt x="494" y="1013"/>
                      <a:pt x="493" y="1014"/>
                      <a:pt x="492" y="1014"/>
                    </a:cubicBezTo>
                    <a:cubicBezTo>
                      <a:pt x="487" y="1025"/>
                      <a:pt x="482" y="1035"/>
                      <a:pt x="476" y="1045"/>
                    </a:cubicBezTo>
                    <a:cubicBezTo>
                      <a:pt x="464" y="1062"/>
                      <a:pt x="453" y="1080"/>
                      <a:pt x="438" y="1095"/>
                    </a:cubicBezTo>
                    <a:cubicBezTo>
                      <a:pt x="435" y="1098"/>
                      <a:pt x="432" y="1102"/>
                      <a:pt x="430" y="1105"/>
                    </a:cubicBezTo>
                    <a:cubicBezTo>
                      <a:pt x="420" y="1117"/>
                      <a:pt x="410" y="1129"/>
                      <a:pt x="401" y="1140"/>
                    </a:cubicBezTo>
                    <a:cubicBezTo>
                      <a:pt x="396" y="1146"/>
                      <a:pt x="391" y="1151"/>
                      <a:pt x="386" y="1157"/>
                    </a:cubicBezTo>
                    <a:cubicBezTo>
                      <a:pt x="377" y="1167"/>
                      <a:pt x="367" y="1177"/>
                      <a:pt x="358" y="1188"/>
                    </a:cubicBezTo>
                    <a:cubicBezTo>
                      <a:pt x="354" y="1192"/>
                      <a:pt x="350" y="1197"/>
                      <a:pt x="346" y="1202"/>
                    </a:cubicBezTo>
                    <a:cubicBezTo>
                      <a:pt x="342" y="1206"/>
                      <a:pt x="338" y="1210"/>
                      <a:pt x="334" y="1214"/>
                    </a:cubicBezTo>
                    <a:cubicBezTo>
                      <a:pt x="323" y="1225"/>
                      <a:pt x="313" y="1237"/>
                      <a:pt x="302" y="1248"/>
                    </a:cubicBezTo>
                    <a:cubicBezTo>
                      <a:pt x="290" y="1261"/>
                      <a:pt x="279" y="1273"/>
                      <a:pt x="266" y="1285"/>
                    </a:cubicBezTo>
                    <a:cubicBezTo>
                      <a:pt x="260" y="1291"/>
                      <a:pt x="252" y="1295"/>
                      <a:pt x="245" y="1300"/>
                    </a:cubicBezTo>
                    <a:cubicBezTo>
                      <a:pt x="243" y="1302"/>
                      <a:pt x="241" y="1303"/>
                      <a:pt x="238" y="1301"/>
                    </a:cubicBezTo>
                    <a:cubicBezTo>
                      <a:pt x="236" y="1300"/>
                      <a:pt x="233" y="1300"/>
                      <a:pt x="231" y="1299"/>
                    </a:cubicBezTo>
                    <a:cubicBezTo>
                      <a:pt x="225" y="1296"/>
                      <a:pt x="218" y="1295"/>
                      <a:pt x="213" y="1289"/>
                    </a:cubicBezTo>
                    <a:cubicBezTo>
                      <a:pt x="205" y="1298"/>
                      <a:pt x="197" y="1306"/>
                      <a:pt x="189" y="1314"/>
                    </a:cubicBezTo>
                    <a:cubicBezTo>
                      <a:pt x="179" y="1326"/>
                      <a:pt x="167" y="1336"/>
                      <a:pt x="153" y="1343"/>
                    </a:cubicBezTo>
                    <a:cubicBezTo>
                      <a:pt x="150" y="1345"/>
                      <a:pt x="147" y="1347"/>
                      <a:pt x="143" y="1349"/>
                    </a:cubicBezTo>
                    <a:cubicBezTo>
                      <a:pt x="133" y="1355"/>
                      <a:pt x="122" y="1361"/>
                      <a:pt x="111" y="1367"/>
                    </a:cubicBezTo>
                    <a:cubicBezTo>
                      <a:pt x="105" y="1370"/>
                      <a:pt x="98" y="1372"/>
                      <a:pt x="91" y="1374"/>
                    </a:cubicBezTo>
                    <a:cubicBezTo>
                      <a:pt x="86" y="1376"/>
                      <a:pt x="82" y="1378"/>
                      <a:pt x="78" y="1381"/>
                    </a:cubicBezTo>
                    <a:cubicBezTo>
                      <a:pt x="71" y="1386"/>
                      <a:pt x="65" y="1391"/>
                      <a:pt x="58" y="1395"/>
                    </a:cubicBezTo>
                    <a:cubicBezTo>
                      <a:pt x="53" y="1399"/>
                      <a:pt x="47" y="1400"/>
                      <a:pt x="41" y="1398"/>
                    </a:cubicBezTo>
                    <a:cubicBezTo>
                      <a:pt x="40" y="1400"/>
                      <a:pt x="38" y="1402"/>
                      <a:pt x="37" y="1404"/>
                    </a:cubicBezTo>
                    <a:cubicBezTo>
                      <a:pt x="33" y="1411"/>
                      <a:pt x="26" y="1416"/>
                      <a:pt x="19" y="1420"/>
                    </a:cubicBezTo>
                    <a:cubicBezTo>
                      <a:pt x="18" y="1420"/>
                      <a:pt x="18" y="1420"/>
                      <a:pt x="17" y="1420"/>
                    </a:cubicBezTo>
                    <a:cubicBezTo>
                      <a:pt x="7" y="1423"/>
                      <a:pt x="0" y="1424"/>
                      <a:pt x="0" y="1410"/>
                    </a:cubicBezTo>
                    <a:cubicBezTo>
                      <a:pt x="0" y="1400"/>
                      <a:pt x="1" y="1391"/>
                      <a:pt x="1" y="1382"/>
                    </a:cubicBezTo>
                    <a:cubicBezTo>
                      <a:pt x="1" y="1370"/>
                      <a:pt x="1" y="1358"/>
                      <a:pt x="1" y="1347"/>
                    </a:cubicBezTo>
                    <a:cubicBezTo>
                      <a:pt x="1" y="1341"/>
                      <a:pt x="2" y="1337"/>
                      <a:pt x="5" y="1332"/>
                    </a:cubicBezTo>
                    <a:cubicBezTo>
                      <a:pt x="8" y="1328"/>
                      <a:pt x="11" y="1323"/>
                      <a:pt x="14" y="1319"/>
                    </a:cubicBezTo>
                    <a:cubicBezTo>
                      <a:pt x="23" y="1307"/>
                      <a:pt x="32" y="1295"/>
                      <a:pt x="41" y="1283"/>
                    </a:cubicBezTo>
                    <a:cubicBezTo>
                      <a:pt x="43" y="1280"/>
                      <a:pt x="46" y="1277"/>
                      <a:pt x="49" y="1273"/>
                    </a:cubicBezTo>
                    <a:cubicBezTo>
                      <a:pt x="54" y="1268"/>
                      <a:pt x="60" y="1266"/>
                      <a:pt x="66" y="1264"/>
                    </a:cubicBezTo>
                    <a:cubicBezTo>
                      <a:pt x="76" y="1261"/>
                      <a:pt x="86" y="1258"/>
                      <a:pt x="96" y="1254"/>
                    </a:cubicBezTo>
                    <a:cubicBezTo>
                      <a:pt x="107" y="1250"/>
                      <a:pt x="117" y="1246"/>
                      <a:pt x="127" y="1241"/>
                    </a:cubicBezTo>
                    <a:cubicBezTo>
                      <a:pt x="130" y="1240"/>
                      <a:pt x="133" y="1239"/>
                      <a:pt x="136" y="1239"/>
                    </a:cubicBezTo>
                    <a:cubicBezTo>
                      <a:pt x="142" y="1238"/>
                      <a:pt x="147" y="1235"/>
                      <a:pt x="151" y="1231"/>
                    </a:cubicBezTo>
                    <a:cubicBezTo>
                      <a:pt x="150" y="1228"/>
                      <a:pt x="148" y="1226"/>
                      <a:pt x="147" y="1224"/>
                    </a:cubicBezTo>
                    <a:cubicBezTo>
                      <a:pt x="144" y="1220"/>
                      <a:pt x="141" y="1216"/>
                      <a:pt x="139" y="1211"/>
                    </a:cubicBezTo>
                    <a:cubicBezTo>
                      <a:pt x="136" y="1206"/>
                      <a:pt x="136" y="1202"/>
                      <a:pt x="140" y="1198"/>
                    </a:cubicBezTo>
                    <a:cubicBezTo>
                      <a:pt x="147" y="1192"/>
                      <a:pt x="153" y="1185"/>
                      <a:pt x="159" y="1179"/>
                    </a:cubicBezTo>
                    <a:cubicBezTo>
                      <a:pt x="165" y="1172"/>
                      <a:pt x="171" y="1165"/>
                      <a:pt x="176" y="1158"/>
                    </a:cubicBezTo>
                    <a:cubicBezTo>
                      <a:pt x="186" y="1146"/>
                      <a:pt x="195" y="1134"/>
                      <a:pt x="204" y="1122"/>
                    </a:cubicBezTo>
                    <a:cubicBezTo>
                      <a:pt x="209" y="1115"/>
                      <a:pt x="213" y="1108"/>
                      <a:pt x="219" y="1101"/>
                    </a:cubicBezTo>
                    <a:cubicBezTo>
                      <a:pt x="223" y="1096"/>
                      <a:pt x="228" y="1090"/>
                      <a:pt x="233" y="1085"/>
                    </a:cubicBezTo>
                    <a:cubicBezTo>
                      <a:pt x="240" y="1076"/>
                      <a:pt x="247" y="1067"/>
                      <a:pt x="253" y="1057"/>
                    </a:cubicBezTo>
                    <a:cubicBezTo>
                      <a:pt x="262" y="1044"/>
                      <a:pt x="270" y="1030"/>
                      <a:pt x="279" y="1016"/>
                    </a:cubicBezTo>
                    <a:cubicBezTo>
                      <a:pt x="284" y="1008"/>
                      <a:pt x="290" y="999"/>
                      <a:pt x="295" y="991"/>
                    </a:cubicBezTo>
                    <a:cubicBezTo>
                      <a:pt x="300" y="982"/>
                      <a:pt x="305" y="974"/>
                      <a:pt x="310" y="965"/>
                    </a:cubicBezTo>
                    <a:cubicBezTo>
                      <a:pt x="313" y="959"/>
                      <a:pt x="316" y="953"/>
                      <a:pt x="320" y="947"/>
                    </a:cubicBezTo>
                    <a:cubicBezTo>
                      <a:pt x="321" y="944"/>
                      <a:pt x="322" y="941"/>
                      <a:pt x="323" y="938"/>
                    </a:cubicBezTo>
                    <a:cubicBezTo>
                      <a:pt x="329" y="924"/>
                      <a:pt x="332" y="909"/>
                      <a:pt x="336" y="895"/>
                    </a:cubicBezTo>
                    <a:cubicBezTo>
                      <a:pt x="340" y="882"/>
                      <a:pt x="344" y="869"/>
                      <a:pt x="349" y="856"/>
                    </a:cubicBezTo>
                    <a:cubicBezTo>
                      <a:pt x="351" y="848"/>
                      <a:pt x="354" y="841"/>
                      <a:pt x="356" y="833"/>
                    </a:cubicBezTo>
                    <a:cubicBezTo>
                      <a:pt x="359" y="824"/>
                      <a:pt x="362" y="815"/>
                      <a:pt x="365" y="807"/>
                    </a:cubicBezTo>
                    <a:cubicBezTo>
                      <a:pt x="372" y="787"/>
                      <a:pt x="378" y="767"/>
                      <a:pt x="385" y="746"/>
                    </a:cubicBezTo>
                    <a:cubicBezTo>
                      <a:pt x="387" y="739"/>
                      <a:pt x="389" y="731"/>
                      <a:pt x="392" y="723"/>
                    </a:cubicBezTo>
                    <a:cubicBezTo>
                      <a:pt x="394" y="717"/>
                      <a:pt x="393" y="712"/>
                      <a:pt x="393" y="706"/>
                    </a:cubicBezTo>
                    <a:cubicBezTo>
                      <a:pt x="393" y="699"/>
                      <a:pt x="392" y="692"/>
                      <a:pt x="391" y="683"/>
                    </a:cubicBezTo>
                    <a:cubicBezTo>
                      <a:pt x="390" y="684"/>
                      <a:pt x="388" y="684"/>
                      <a:pt x="386" y="684"/>
                    </a:cubicBezTo>
                    <a:cubicBezTo>
                      <a:pt x="380" y="687"/>
                      <a:pt x="373" y="690"/>
                      <a:pt x="367" y="692"/>
                    </a:cubicBezTo>
                    <a:cubicBezTo>
                      <a:pt x="359" y="694"/>
                      <a:pt x="351" y="697"/>
                      <a:pt x="343" y="698"/>
                    </a:cubicBezTo>
                    <a:cubicBezTo>
                      <a:pt x="330" y="701"/>
                      <a:pt x="316" y="703"/>
                      <a:pt x="303" y="705"/>
                    </a:cubicBezTo>
                    <a:cubicBezTo>
                      <a:pt x="298" y="706"/>
                      <a:pt x="294" y="706"/>
                      <a:pt x="290" y="702"/>
                    </a:cubicBezTo>
                    <a:cubicBezTo>
                      <a:pt x="301" y="689"/>
                      <a:pt x="313" y="676"/>
                      <a:pt x="323" y="662"/>
                    </a:cubicBezTo>
                    <a:cubicBezTo>
                      <a:pt x="332" y="649"/>
                      <a:pt x="342" y="635"/>
                      <a:pt x="350" y="619"/>
                    </a:cubicBezTo>
                    <a:cubicBezTo>
                      <a:pt x="339" y="623"/>
                      <a:pt x="328" y="626"/>
                      <a:pt x="317" y="629"/>
                    </a:cubicBezTo>
                    <a:cubicBezTo>
                      <a:pt x="306" y="631"/>
                      <a:pt x="295" y="632"/>
                      <a:pt x="285" y="634"/>
                    </a:cubicBezTo>
                    <a:cubicBezTo>
                      <a:pt x="279" y="634"/>
                      <a:pt x="276" y="632"/>
                      <a:pt x="271" y="627"/>
                    </a:cubicBezTo>
                    <a:cubicBezTo>
                      <a:pt x="273" y="627"/>
                      <a:pt x="273" y="625"/>
                      <a:pt x="275" y="625"/>
                    </a:cubicBezTo>
                    <a:cubicBezTo>
                      <a:pt x="284" y="619"/>
                      <a:pt x="291" y="612"/>
                      <a:pt x="297" y="603"/>
                    </a:cubicBezTo>
                    <a:cubicBezTo>
                      <a:pt x="301" y="599"/>
                      <a:pt x="304" y="594"/>
                      <a:pt x="308" y="590"/>
                    </a:cubicBezTo>
                    <a:cubicBezTo>
                      <a:pt x="314" y="583"/>
                      <a:pt x="318" y="575"/>
                      <a:pt x="323" y="567"/>
                    </a:cubicBezTo>
                    <a:cubicBezTo>
                      <a:pt x="316" y="570"/>
                      <a:pt x="309" y="573"/>
                      <a:pt x="302" y="574"/>
                    </a:cubicBezTo>
                    <a:cubicBezTo>
                      <a:pt x="295" y="576"/>
                      <a:pt x="288" y="578"/>
                      <a:pt x="281" y="579"/>
                    </a:cubicBezTo>
                    <a:cubicBezTo>
                      <a:pt x="278" y="580"/>
                      <a:pt x="274" y="580"/>
                      <a:pt x="271" y="581"/>
                    </a:cubicBezTo>
                    <a:cubicBezTo>
                      <a:pt x="266" y="582"/>
                      <a:pt x="264" y="581"/>
                      <a:pt x="261" y="576"/>
                    </a:cubicBezTo>
                    <a:cubicBezTo>
                      <a:pt x="272" y="567"/>
                      <a:pt x="283" y="559"/>
                      <a:pt x="293" y="550"/>
                    </a:cubicBezTo>
                    <a:cubicBezTo>
                      <a:pt x="298" y="546"/>
                      <a:pt x="303" y="540"/>
                      <a:pt x="308" y="535"/>
                    </a:cubicBezTo>
                    <a:cubicBezTo>
                      <a:pt x="314" y="527"/>
                      <a:pt x="320" y="519"/>
                      <a:pt x="326" y="510"/>
                    </a:cubicBezTo>
                    <a:cubicBezTo>
                      <a:pt x="329" y="506"/>
                      <a:pt x="331" y="501"/>
                      <a:pt x="334" y="497"/>
                    </a:cubicBezTo>
                    <a:cubicBezTo>
                      <a:pt x="338" y="488"/>
                      <a:pt x="344" y="479"/>
                      <a:pt x="347" y="470"/>
                    </a:cubicBezTo>
                    <a:cubicBezTo>
                      <a:pt x="349" y="461"/>
                      <a:pt x="352" y="453"/>
                      <a:pt x="355" y="445"/>
                    </a:cubicBezTo>
                    <a:cubicBezTo>
                      <a:pt x="358" y="436"/>
                      <a:pt x="358" y="428"/>
                      <a:pt x="360" y="420"/>
                    </a:cubicBezTo>
                    <a:cubicBezTo>
                      <a:pt x="361" y="418"/>
                      <a:pt x="360" y="415"/>
                      <a:pt x="360" y="413"/>
                    </a:cubicBezTo>
                    <a:cubicBezTo>
                      <a:pt x="361" y="408"/>
                      <a:pt x="361" y="403"/>
                      <a:pt x="362" y="398"/>
                    </a:cubicBezTo>
                    <a:cubicBezTo>
                      <a:pt x="363" y="393"/>
                      <a:pt x="363" y="388"/>
                      <a:pt x="359" y="383"/>
                    </a:cubicBezTo>
                    <a:cubicBezTo>
                      <a:pt x="354" y="377"/>
                      <a:pt x="349" y="370"/>
                      <a:pt x="343" y="363"/>
                    </a:cubicBezTo>
                    <a:cubicBezTo>
                      <a:pt x="338" y="358"/>
                      <a:pt x="335" y="352"/>
                      <a:pt x="332" y="346"/>
                    </a:cubicBezTo>
                    <a:cubicBezTo>
                      <a:pt x="327" y="337"/>
                      <a:pt x="321" y="328"/>
                      <a:pt x="316" y="319"/>
                    </a:cubicBezTo>
                    <a:cubicBezTo>
                      <a:pt x="310" y="306"/>
                      <a:pt x="305" y="293"/>
                      <a:pt x="306" y="279"/>
                    </a:cubicBezTo>
                    <a:cubicBezTo>
                      <a:pt x="306" y="278"/>
                      <a:pt x="306" y="277"/>
                      <a:pt x="306" y="277"/>
                    </a:cubicBezTo>
                    <a:cubicBezTo>
                      <a:pt x="301" y="271"/>
                      <a:pt x="300" y="262"/>
                      <a:pt x="292" y="259"/>
                    </a:cubicBezTo>
                    <a:cubicBezTo>
                      <a:pt x="296" y="254"/>
                      <a:pt x="294" y="249"/>
                      <a:pt x="291" y="244"/>
                    </a:cubicBezTo>
                    <a:cubicBezTo>
                      <a:pt x="289" y="239"/>
                      <a:pt x="289" y="234"/>
                      <a:pt x="287" y="230"/>
                    </a:cubicBezTo>
                    <a:cubicBezTo>
                      <a:pt x="287" y="227"/>
                      <a:pt x="286" y="226"/>
                      <a:pt x="283" y="224"/>
                    </a:cubicBezTo>
                    <a:cubicBezTo>
                      <a:pt x="279" y="222"/>
                      <a:pt x="274" y="220"/>
                      <a:pt x="270" y="216"/>
                    </a:cubicBezTo>
                    <a:cubicBezTo>
                      <a:pt x="268" y="215"/>
                      <a:pt x="266" y="212"/>
                      <a:pt x="265" y="209"/>
                    </a:cubicBezTo>
                    <a:cubicBezTo>
                      <a:pt x="264" y="203"/>
                      <a:pt x="263" y="196"/>
                      <a:pt x="262" y="190"/>
                    </a:cubicBezTo>
                    <a:cubicBezTo>
                      <a:pt x="261" y="187"/>
                      <a:pt x="262" y="185"/>
                      <a:pt x="261" y="183"/>
                    </a:cubicBezTo>
                    <a:cubicBezTo>
                      <a:pt x="258" y="175"/>
                      <a:pt x="259" y="166"/>
                      <a:pt x="260" y="158"/>
                    </a:cubicBezTo>
                    <a:cubicBezTo>
                      <a:pt x="260" y="156"/>
                      <a:pt x="261" y="153"/>
                      <a:pt x="262" y="151"/>
                    </a:cubicBezTo>
                    <a:cubicBezTo>
                      <a:pt x="266" y="142"/>
                      <a:pt x="270" y="133"/>
                      <a:pt x="274" y="125"/>
                    </a:cubicBezTo>
                    <a:cubicBezTo>
                      <a:pt x="280" y="114"/>
                      <a:pt x="287" y="104"/>
                      <a:pt x="294" y="94"/>
                    </a:cubicBezTo>
                    <a:cubicBezTo>
                      <a:pt x="302" y="83"/>
                      <a:pt x="310" y="73"/>
                      <a:pt x="320" y="63"/>
                    </a:cubicBezTo>
                    <a:cubicBezTo>
                      <a:pt x="324" y="60"/>
                      <a:pt x="328" y="57"/>
                      <a:pt x="332" y="54"/>
                    </a:cubicBezTo>
                    <a:cubicBezTo>
                      <a:pt x="345" y="46"/>
                      <a:pt x="357" y="38"/>
                      <a:pt x="369" y="30"/>
                    </a:cubicBezTo>
                    <a:cubicBezTo>
                      <a:pt x="379" y="23"/>
                      <a:pt x="391" y="19"/>
                      <a:pt x="402" y="14"/>
                    </a:cubicBezTo>
                    <a:cubicBezTo>
                      <a:pt x="413" y="9"/>
                      <a:pt x="425" y="5"/>
                      <a:pt x="437" y="2"/>
                    </a:cubicBezTo>
                    <a:cubicBezTo>
                      <a:pt x="446" y="0"/>
                      <a:pt x="455" y="0"/>
                      <a:pt x="465" y="0"/>
                    </a:cubicBezTo>
                    <a:cubicBezTo>
                      <a:pt x="475" y="0"/>
                      <a:pt x="484" y="0"/>
                      <a:pt x="494" y="0"/>
                    </a:cubicBezTo>
                    <a:cubicBezTo>
                      <a:pt x="511" y="1"/>
                      <a:pt x="527" y="1"/>
                      <a:pt x="544" y="6"/>
                    </a:cubicBezTo>
                    <a:cubicBezTo>
                      <a:pt x="551" y="8"/>
                      <a:pt x="558" y="9"/>
                      <a:pt x="565" y="10"/>
                    </a:cubicBezTo>
                    <a:cubicBezTo>
                      <a:pt x="574" y="12"/>
                      <a:pt x="581" y="17"/>
                      <a:pt x="589" y="22"/>
                    </a:cubicBezTo>
                    <a:cubicBezTo>
                      <a:pt x="593" y="25"/>
                      <a:pt x="598" y="27"/>
                      <a:pt x="602" y="30"/>
                    </a:cubicBezTo>
                    <a:cubicBezTo>
                      <a:pt x="613" y="38"/>
                      <a:pt x="624" y="47"/>
                      <a:pt x="636" y="56"/>
                    </a:cubicBezTo>
                    <a:cubicBezTo>
                      <a:pt x="638" y="58"/>
                      <a:pt x="641" y="59"/>
                      <a:pt x="643" y="61"/>
                    </a:cubicBezTo>
                    <a:cubicBezTo>
                      <a:pt x="654" y="71"/>
                      <a:pt x="666" y="80"/>
                      <a:pt x="676" y="91"/>
                    </a:cubicBezTo>
                    <a:cubicBezTo>
                      <a:pt x="685" y="100"/>
                      <a:pt x="693" y="110"/>
                      <a:pt x="700" y="121"/>
                    </a:cubicBezTo>
                    <a:cubicBezTo>
                      <a:pt x="704" y="129"/>
                      <a:pt x="711" y="136"/>
                      <a:pt x="716" y="144"/>
                    </a:cubicBezTo>
                    <a:cubicBezTo>
                      <a:pt x="726" y="159"/>
                      <a:pt x="736" y="174"/>
                      <a:pt x="743" y="191"/>
                    </a:cubicBezTo>
                    <a:cubicBezTo>
                      <a:pt x="745" y="194"/>
                      <a:pt x="747" y="197"/>
                      <a:pt x="749" y="200"/>
                    </a:cubicBezTo>
                    <a:cubicBezTo>
                      <a:pt x="756" y="210"/>
                      <a:pt x="762" y="221"/>
                      <a:pt x="768" y="232"/>
                    </a:cubicBezTo>
                    <a:cubicBezTo>
                      <a:pt x="773" y="239"/>
                      <a:pt x="778" y="246"/>
                      <a:pt x="782" y="253"/>
                    </a:cubicBezTo>
                    <a:cubicBezTo>
                      <a:pt x="785" y="259"/>
                      <a:pt x="788" y="264"/>
                      <a:pt x="791" y="270"/>
                    </a:cubicBezTo>
                    <a:cubicBezTo>
                      <a:pt x="794" y="275"/>
                      <a:pt x="797" y="282"/>
                      <a:pt x="801" y="286"/>
                    </a:cubicBezTo>
                    <a:cubicBezTo>
                      <a:pt x="802" y="286"/>
                      <a:pt x="802" y="287"/>
                      <a:pt x="803" y="288"/>
                    </a:cubicBezTo>
                    <a:cubicBezTo>
                      <a:pt x="808" y="299"/>
                      <a:pt x="817" y="309"/>
                      <a:pt x="823" y="320"/>
                    </a:cubicBezTo>
                    <a:cubicBezTo>
                      <a:pt x="827" y="326"/>
                      <a:pt x="830" y="332"/>
                      <a:pt x="833" y="338"/>
                    </a:cubicBezTo>
                    <a:cubicBezTo>
                      <a:pt x="840" y="347"/>
                      <a:pt x="846" y="356"/>
                      <a:pt x="852" y="365"/>
                    </a:cubicBezTo>
                    <a:cubicBezTo>
                      <a:pt x="856" y="371"/>
                      <a:pt x="860" y="378"/>
                      <a:pt x="865" y="384"/>
                    </a:cubicBezTo>
                    <a:cubicBezTo>
                      <a:pt x="868" y="389"/>
                      <a:pt x="872" y="392"/>
                      <a:pt x="875" y="396"/>
                    </a:cubicBezTo>
                    <a:cubicBezTo>
                      <a:pt x="881" y="403"/>
                      <a:pt x="886" y="410"/>
                      <a:pt x="892" y="416"/>
                    </a:cubicBezTo>
                    <a:cubicBezTo>
                      <a:pt x="902" y="426"/>
                      <a:pt x="911" y="436"/>
                      <a:pt x="922" y="443"/>
                    </a:cubicBezTo>
                    <a:cubicBezTo>
                      <a:pt x="923" y="443"/>
                      <a:pt x="924" y="444"/>
                      <a:pt x="925" y="445"/>
                    </a:cubicBezTo>
                    <a:cubicBezTo>
                      <a:pt x="936" y="455"/>
                      <a:pt x="949" y="462"/>
                      <a:pt x="962" y="470"/>
                    </a:cubicBezTo>
                    <a:cubicBezTo>
                      <a:pt x="962" y="471"/>
                      <a:pt x="963" y="471"/>
                      <a:pt x="964" y="471"/>
                    </a:cubicBezTo>
                    <a:cubicBezTo>
                      <a:pt x="968" y="468"/>
                      <a:pt x="971" y="470"/>
                      <a:pt x="975" y="472"/>
                    </a:cubicBezTo>
                    <a:cubicBezTo>
                      <a:pt x="982" y="475"/>
                      <a:pt x="989" y="481"/>
                      <a:pt x="997" y="479"/>
                    </a:cubicBezTo>
                    <a:cubicBezTo>
                      <a:pt x="1000" y="479"/>
                      <a:pt x="1002" y="481"/>
                      <a:pt x="1003" y="483"/>
                    </a:cubicBezTo>
                    <a:cubicBezTo>
                      <a:pt x="1003" y="486"/>
                      <a:pt x="1002" y="488"/>
                      <a:pt x="999" y="490"/>
                    </a:cubicBezTo>
                    <a:cubicBezTo>
                      <a:pt x="994" y="492"/>
                      <a:pt x="988" y="495"/>
                      <a:pt x="981" y="496"/>
                    </a:cubicBezTo>
                    <a:cubicBezTo>
                      <a:pt x="972" y="499"/>
                      <a:pt x="962" y="501"/>
                      <a:pt x="952" y="504"/>
                    </a:cubicBezTo>
                    <a:cubicBezTo>
                      <a:pt x="956" y="505"/>
                      <a:pt x="959" y="507"/>
                      <a:pt x="962" y="508"/>
                    </a:cubicBezTo>
                    <a:cubicBezTo>
                      <a:pt x="967" y="510"/>
                      <a:pt x="972" y="512"/>
                      <a:pt x="976" y="514"/>
                    </a:cubicBezTo>
                    <a:cubicBezTo>
                      <a:pt x="983" y="517"/>
                      <a:pt x="989" y="517"/>
                      <a:pt x="996" y="518"/>
                    </a:cubicBezTo>
                    <a:cubicBezTo>
                      <a:pt x="998" y="518"/>
                      <a:pt x="999" y="518"/>
                      <a:pt x="1001" y="518"/>
                    </a:cubicBezTo>
                    <a:cubicBezTo>
                      <a:pt x="1002" y="519"/>
                      <a:pt x="1003" y="520"/>
                      <a:pt x="1004" y="521"/>
                    </a:cubicBezTo>
                    <a:cubicBezTo>
                      <a:pt x="1004" y="522"/>
                      <a:pt x="1003" y="524"/>
                      <a:pt x="1002" y="525"/>
                    </a:cubicBezTo>
                    <a:cubicBezTo>
                      <a:pt x="996" y="530"/>
                      <a:pt x="989" y="535"/>
                      <a:pt x="982" y="541"/>
                    </a:cubicBezTo>
                    <a:cubicBezTo>
                      <a:pt x="979" y="542"/>
                      <a:pt x="976" y="543"/>
                      <a:pt x="974" y="544"/>
                    </a:cubicBezTo>
                    <a:cubicBezTo>
                      <a:pt x="967" y="548"/>
                      <a:pt x="961" y="552"/>
                      <a:pt x="954" y="556"/>
                    </a:cubicBezTo>
                    <a:cubicBezTo>
                      <a:pt x="954" y="556"/>
                      <a:pt x="954" y="557"/>
                      <a:pt x="955" y="557"/>
                    </a:cubicBezTo>
                    <a:cubicBezTo>
                      <a:pt x="965" y="562"/>
                      <a:pt x="976" y="567"/>
                      <a:pt x="987" y="570"/>
                    </a:cubicBezTo>
                    <a:cubicBezTo>
                      <a:pt x="992" y="571"/>
                      <a:pt x="998" y="571"/>
                      <a:pt x="1003" y="571"/>
                    </a:cubicBezTo>
                    <a:cubicBezTo>
                      <a:pt x="1005" y="571"/>
                      <a:pt x="1007" y="571"/>
                      <a:pt x="1008" y="573"/>
                    </a:cubicBezTo>
                    <a:cubicBezTo>
                      <a:pt x="1009" y="575"/>
                      <a:pt x="1007" y="576"/>
                      <a:pt x="1006" y="578"/>
                    </a:cubicBezTo>
                    <a:cubicBezTo>
                      <a:pt x="1003" y="579"/>
                      <a:pt x="1001" y="581"/>
                      <a:pt x="1000" y="583"/>
                    </a:cubicBezTo>
                    <a:cubicBezTo>
                      <a:pt x="994" y="590"/>
                      <a:pt x="988" y="594"/>
                      <a:pt x="980" y="598"/>
                    </a:cubicBezTo>
                    <a:cubicBezTo>
                      <a:pt x="972" y="601"/>
                      <a:pt x="963" y="603"/>
                      <a:pt x="956" y="609"/>
                    </a:cubicBezTo>
                    <a:cubicBezTo>
                      <a:pt x="964" y="615"/>
                      <a:pt x="971" y="621"/>
                      <a:pt x="979" y="627"/>
                    </a:cubicBezTo>
                    <a:cubicBezTo>
                      <a:pt x="985" y="633"/>
                      <a:pt x="993" y="635"/>
                      <a:pt x="1000" y="638"/>
                    </a:cubicBezTo>
                    <a:cubicBezTo>
                      <a:pt x="1003" y="639"/>
                      <a:pt x="1004" y="640"/>
                      <a:pt x="1008" y="642"/>
                    </a:cubicBezTo>
                    <a:cubicBezTo>
                      <a:pt x="1005" y="644"/>
                      <a:pt x="1003" y="646"/>
                      <a:pt x="1000" y="647"/>
                    </a:cubicBezTo>
                    <a:cubicBezTo>
                      <a:pt x="994" y="650"/>
                      <a:pt x="987" y="652"/>
                      <a:pt x="980" y="654"/>
                    </a:cubicBezTo>
                    <a:cubicBezTo>
                      <a:pt x="980" y="654"/>
                      <a:pt x="979" y="653"/>
                      <a:pt x="979" y="654"/>
                    </a:cubicBezTo>
                    <a:cubicBezTo>
                      <a:pt x="973" y="659"/>
                      <a:pt x="965" y="659"/>
                      <a:pt x="958" y="660"/>
                    </a:cubicBezTo>
                    <a:cubicBezTo>
                      <a:pt x="956" y="661"/>
                      <a:pt x="954" y="661"/>
                      <a:pt x="952" y="662"/>
                    </a:cubicBezTo>
                    <a:cubicBezTo>
                      <a:pt x="954" y="666"/>
                      <a:pt x="957" y="670"/>
                      <a:pt x="959" y="674"/>
                    </a:cubicBezTo>
                    <a:cubicBezTo>
                      <a:pt x="960" y="677"/>
                      <a:pt x="962" y="679"/>
                      <a:pt x="963" y="681"/>
                    </a:cubicBezTo>
                    <a:cubicBezTo>
                      <a:pt x="965" y="684"/>
                      <a:pt x="967" y="687"/>
                      <a:pt x="970" y="689"/>
                    </a:cubicBezTo>
                    <a:cubicBezTo>
                      <a:pt x="983" y="699"/>
                      <a:pt x="996" y="709"/>
                      <a:pt x="1009" y="720"/>
                    </a:cubicBezTo>
                    <a:cubicBezTo>
                      <a:pt x="1014" y="725"/>
                      <a:pt x="1018" y="731"/>
                      <a:pt x="1023" y="737"/>
                    </a:cubicBezTo>
                    <a:cubicBezTo>
                      <a:pt x="1030" y="747"/>
                      <a:pt x="1037" y="757"/>
                      <a:pt x="1045" y="767"/>
                    </a:cubicBezTo>
                    <a:cubicBezTo>
                      <a:pt x="1054" y="777"/>
                      <a:pt x="1063" y="787"/>
                      <a:pt x="1071" y="798"/>
                    </a:cubicBezTo>
                    <a:cubicBezTo>
                      <a:pt x="1078" y="806"/>
                      <a:pt x="1083" y="814"/>
                      <a:pt x="1089" y="823"/>
                    </a:cubicBezTo>
                    <a:cubicBezTo>
                      <a:pt x="1092" y="827"/>
                      <a:pt x="1095" y="832"/>
                      <a:pt x="1099" y="837"/>
                    </a:cubicBezTo>
                    <a:cubicBezTo>
                      <a:pt x="1104" y="844"/>
                      <a:pt x="1110" y="851"/>
                      <a:pt x="1114" y="859"/>
                    </a:cubicBezTo>
                    <a:cubicBezTo>
                      <a:pt x="1124" y="877"/>
                      <a:pt x="1133" y="895"/>
                      <a:pt x="1143" y="913"/>
                    </a:cubicBezTo>
                    <a:cubicBezTo>
                      <a:pt x="1146" y="919"/>
                      <a:pt x="1148" y="925"/>
                      <a:pt x="1151" y="931"/>
                    </a:cubicBezTo>
                    <a:cubicBezTo>
                      <a:pt x="1152" y="933"/>
                      <a:pt x="1153" y="934"/>
                      <a:pt x="1154" y="936"/>
                    </a:cubicBezTo>
                    <a:cubicBezTo>
                      <a:pt x="1156" y="941"/>
                      <a:pt x="1157" y="946"/>
                      <a:pt x="1158" y="950"/>
                    </a:cubicBezTo>
                    <a:cubicBezTo>
                      <a:pt x="1161" y="963"/>
                      <a:pt x="1165" y="976"/>
                      <a:pt x="1168" y="989"/>
                    </a:cubicBezTo>
                    <a:cubicBezTo>
                      <a:pt x="1172" y="1001"/>
                      <a:pt x="1175" y="1014"/>
                      <a:pt x="1174" y="1027"/>
                    </a:cubicBezTo>
                    <a:cubicBezTo>
                      <a:pt x="1173" y="1032"/>
                      <a:pt x="1175" y="1037"/>
                      <a:pt x="1175" y="1042"/>
                    </a:cubicBezTo>
                    <a:cubicBezTo>
                      <a:pt x="1176" y="1054"/>
                      <a:pt x="1176" y="1067"/>
                      <a:pt x="1174" y="1079"/>
                    </a:cubicBezTo>
                    <a:cubicBezTo>
                      <a:pt x="1172" y="1088"/>
                      <a:pt x="1170" y="1096"/>
                      <a:pt x="1168" y="1104"/>
                    </a:cubicBezTo>
                    <a:cubicBezTo>
                      <a:pt x="1167" y="1109"/>
                      <a:pt x="1166" y="1114"/>
                      <a:pt x="1165" y="1119"/>
                    </a:cubicBezTo>
                    <a:cubicBezTo>
                      <a:pt x="1163" y="1127"/>
                      <a:pt x="1160" y="1135"/>
                      <a:pt x="1158" y="1143"/>
                    </a:cubicBezTo>
                    <a:cubicBezTo>
                      <a:pt x="1155" y="1153"/>
                      <a:pt x="1151" y="1162"/>
                      <a:pt x="1146" y="1171"/>
                    </a:cubicBezTo>
                    <a:cubicBezTo>
                      <a:pt x="1143" y="1177"/>
                      <a:pt x="1141" y="1184"/>
                      <a:pt x="1137" y="1190"/>
                    </a:cubicBezTo>
                    <a:cubicBezTo>
                      <a:pt x="1130" y="1202"/>
                      <a:pt x="1126" y="1215"/>
                      <a:pt x="1117" y="1226"/>
                    </a:cubicBezTo>
                    <a:cubicBezTo>
                      <a:pt x="1108" y="1235"/>
                      <a:pt x="1101" y="1246"/>
                      <a:pt x="1094" y="1256"/>
                    </a:cubicBezTo>
                    <a:cubicBezTo>
                      <a:pt x="1092" y="1258"/>
                      <a:pt x="1091" y="1260"/>
                      <a:pt x="1089" y="1261"/>
                    </a:cubicBezTo>
                    <a:cubicBezTo>
                      <a:pt x="1086" y="1265"/>
                      <a:pt x="1084" y="1269"/>
                      <a:pt x="1084" y="1273"/>
                    </a:cubicBezTo>
                    <a:close/>
                    <a:moveTo>
                      <a:pt x="1074" y="1281"/>
                    </a:moveTo>
                    <a:cubicBezTo>
                      <a:pt x="1072" y="1283"/>
                      <a:pt x="1071" y="1283"/>
                      <a:pt x="1070" y="1284"/>
                    </a:cubicBezTo>
                    <a:cubicBezTo>
                      <a:pt x="1066" y="1287"/>
                      <a:pt x="1063" y="1290"/>
                      <a:pt x="1060" y="1294"/>
                    </a:cubicBezTo>
                    <a:cubicBezTo>
                      <a:pt x="1055" y="1301"/>
                      <a:pt x="1049" y="1305"/>
                      <a:pt x="1041" y="1308"/>
                    </a:cubicBezTo>
                    <a:cubicBezTo>
                      <a:pt x="1039" y="1309"/>
                      <a:pt x="1036" y="1310"/>
                      <a:pt x="1034" y="1312"/>
                    </a:cubicBezTo>
                    <a:cubicBezTo>
                      <a:pt x="1025" y="1320"/>
                      <a:pt x="1015" y="1324"/>
                      <a:pt x="1004" y="1328"/>
                    </a:cubicBezTo>
                    <a:cubicBezTo>
                      <a:pt x="1001" y="1330"/>
                      <a:pt x="997" y="1331"/>
                      <a:pt x="994" y="1333"/>
                    </a:cubicBezTo>
                    <a:cubicBezTo>
                      <a:pt x="992" y="1334"/>
                      <a:pt x="989" y="1336"/>
                      <a:pt x="987" y="1337"/>
                    </a:cubicBezTo>
                    <a:cubicBezTo>
                      <a:pt x="976" y="1341"/>
                      <a:pt x="965" y="1345"/>
                      <a:pt x="955" y="1349"/>
                    </a:cubicBezTo>
                    <a:cubicBezTo>
                      <a:pt x="949" y="1351"/>
                      <a:pt x="944" y="1354"/>
                      <a:pt x="938" y="1354"/>
                    </a:cubicBezTo>
                    <a:cubicBezTo>
                      <a:pt x="927" y="1355"/>
                      <a:pt x="917" y="1361"/>
                      <a:pt x="905" y="1358"/>
                    </a:cubicBezTo>
                    <a:cubicBezTo>
                      <a:pt x="905" y="1358"/>
                      <a:pt x="904" y="1358"/>
                      <a:pt x="903" y="1358"/>
                    </a:cubicBezTo>
                    <a:cubicBezTo>
                      <a:pt x="899" y="1359"/>
                      <a:pt x="894" y="1359"/>
                      <a:pt x="889" y="1359"/>
                    </a:cubicBezTo>
                    <a:cubicBezTo>
                      <a:pt x="881" y="1359"/>
                      <a:pt x="873" y="1359"/>
                      <a:pt x="865" y="1359"/>
                    </a:cubicBezTo>
                    <a:cubicBezTo>
                      <a:pt x="858" y="1359"/>
                      <a:pt x="851" y="1360"/>
                      <a:pt x="843" y="1359"/>
                    </a:cubicBezTo>
                    <a:cubicBezTo>
                      <a:pt x="836" y="1359"/>
                      <a:pt x="828" y="1357"/>
                      <a:pt x="821" y="1356"/>
                    </a:cubicBezTo>
                    <a:cubicBezTo>
                      <a:pt x="811" y="1356"/>
                      <a:pt x="802" y="1355"/>
                      <a:pt x="793" y="1351"/>
                    </a:cubicBezTo>
                    <a:cubicBezTo>
                      <a:pt x="792" y="1351"/>
                      <a:pt x="791" y="1350"/>
                      <a:pt x="790" y="1350"/>
                    </a:cubicBezTo>
                    <a:cubicBezTo>
                      <a:pt x="784" y="1348"/>
                      <a:pt x="778" y="1347"/>
                      <a:pt x="773" y="1344"/>
                    </a:cubicBezTo>
                    <a:cubicBezTo>
                      <a:pt x="768" y="1342"/>
                      <a:pt x="764" y="1338"/>
                      <a:pt x="759" y="1336"/>
                    </a:cubicBezTo>
                    <a:cubicBezTo>
                      <a:pt x="744" y="1331"/>
                      <a:pt x="732" y="1321"/>
                      <a:pt x="720" y="1312"/>
                    </a:cubicBezTo>
                    <a:cubicBezTo>
                      <a:pt x="712" y="1307"/>
                      <a:pt x="705" y="1300"/>
                      <a:pt x="698" y="1294"/>
                    </a:cubicBezTo>
                    <a:cubicBezTo>
                      <a:pt x="695" y="1292"/>
                      <a:pt x="692" y="1289"/>
                      <a:pt x="689" y="1287"/>
                    </a:cubicBezTo>
                    <a:cubicBezTo>
                      <a:pt x="682" y="1282"/>
                      <a:pt x="675" y="1276"/>
                      <a:pt x="671" y="1269"/>
                    </a:cubicBezTo>
                    <a:cubicBezTo>
                      <a:pt x="667" y="1263"/>
                      <a:pt x="663" y="1257"/>
                      <a:pt x="659" y="1252"/>
                    </a:cubicBezTo>
                    <a:cubicBezTo>
                      <a:pt x="651" y="1253"/>
                      <a:pt x="643" y="1249"/>
                      <a:pt x="639" y="1242"/>
                    </a:cubicBezTo>
                    <a:cubicBezTo>
                      <a:pt x="637" y="1237"/>
                      <a:pt x="634" y="1232"/>
                      <a:pt x="631" y="1226"/>
                    </a:cubicBezTo>
                    <a:cubicBezTo>
                      <a:pt x="629" y="1222"/>
                      <a:pt x="626" y="1219"/>
                      <a:pt x="624" y="1215"/>
                    </a:cubicBezTo>
                    <a:cubicBezTo>
                      <a:pt x="623" y="1215"/>
                      <a:pt x="622" y="1215"/>
                      <a:pt x="621" y="1215"/>
                    </a:cubicBezTo>
                    <a:cubicBezTo>
                      <a:pt x="615" y="1214"/>
                      <a:pt x="610" y="1211"/>
                      <a:pt x="606" y="1205"/>
                    </a:cubicBezTo>
                    <a:cubicBezTo>
                      <a:pt x="603" y="1201"/>
                      <a:pt x="602" y="1196"/>
                      <a:pt x="602" y="1191"/>
                    </a:cubicBezTo>
                    <a:cubicBezTo>
                      <a:pt x="602" y="1189"/>
                      <a:pt x="602" y="1186"/>
                      <a:pt x="599" y="1184"/>
                    </a:cubicBezTo>
                    <a:cubicBezTo>
                      <a:pt x="593" y="1179"/>
                      <a:pt x="592" y="1171"/>
                      <a:pt x="591" y="1164"/>
                    </a:cubicBezTo>
                    <a:cubicBezTo>
                      <a:pt x="590" y="1161"/>
                      <a:pt x="589" y="1158"/>
                      <a:pt x="590" y="1155"/>
                    </a:cubicBezTo>
                    <a:cubicBezTo>
                      <a:pt x="591" y="1152"/>
                      <a:pt x="591" y="1150"/>
                      <a:pt x="590" y="1147"/>
                    </a:cubicBezTo>
                    <a:cubicBezTo>
                      <a:pt x="587" y="1140"/>
                      <a:pt x="587" y="1133"/>
                      <a:pt x="593" y="1127"/>
                    </a:cubicBezTo>
                    <a:cubicBezTo>
                      <a:pt x="598" y="1123"/>
                      <a:pt x="601" y="1117"/>
                      <a:pt x="599" y="1110"/>
                    </a:cubicBezTo>
                    <a:cubicBezTo>
                      <a:pt x="586" y="1113"/>
                      <a:pt x="566" y="1123"/>
                      <a:pt x="555" y="1131"/>
                    </a:cubicBezTo>
                    <a:cubicBezTo>
                      <a:pt x="558" y="1134"/>
                      <a:pt x="561" y="1136"/>
                      <a:pt x="564" y="1139"/>
                    </a:cubicBezTo>
                    <a:cubicBezTo>
                      <a:pt x="563" y="1141"/>
                      <a:pt x="562" y="1143"/>
                      <a:pt x="561" y="1144"/>
                    </a:cubicBezTo>
                    <a:cubicBezTo>
                      <a:pt x="562" y="1147"/>
                      <a:pt x="562" y="1150"/>
                      <a:pt x="563" y="1153"/>
                    </a:cubicBezTo>
                    <a:cubicBezTo>
                      <a:pt x="564" y="1158"/>
                      <a:pt x="564" y="1162"/>
                      <a:pt x="566" y="1167"/>
                    </a:cubicBezTo>
                    <a:cubicBezTo>
                      <a:pt x="568" y="1174"/>
                      <a:pt x="569" y="1181"/>
                      <a:pt x="570" y="1188"/>
                    </a:cubicBezTo>
                    <a:cubicBezTo>
                      <a:pt x="570" y="1198"/>
                      <a:pt x="573" y="1207"/>
                      <a:pt x="574" y="1217"/>
                    </a:cubicBezTo>
                    <a:cubicBezTo>
                      <a:pt x="576" y="1230"/>
                      <a:pt x="577" y="1243"/>
                      <a:pt x="578" y="1256"/>
                    </a:cubicBezTo>
                    <a:cubicBezTo>
                      <a:pt x="579" y="1261"/>
                      <a:pt x="579" y="1266"/>
                      <a:pt x="579" y="1271"/>
                    </a:cubicBezTo>
                    <a:cubicBezTo>
                      <a:pt x="580" y="1278"/>
                      <a:pt x="581" y="1285"/>
                      <a:pt x="581" y="1292"/>
                    </a:cubicBezTo>
                    <a:cubicBezTo>
                      <a:pt x="582" y="1295"/>
                      <a:pt x="583" y="1298"/>
                      <a:pt x="583" y="1301"/>
                    </a:cubicBezTo>
                    <a:cubicBezTo>
                      <a:pt x="584" y="1310"/>
                      <a:pt x="584" y="1319"/>
                      <a:pt x="585" y="1328"/>
                    </a:cubicBezTo>
                    <a:cubicBezTo>
                      <a:pt x="585" y="1333"/>
                      <a:pt x="586" y="1337"/>
                      <a:pt x="586" y="1342"/>
                    </a:cubicBezTo>
                    <a:cubicBezTo>
                      <a:pt x="586" y="1351"/>
                      <a:pt x="586" y="1359"/>
                      <a:pt x="587" y="1368"/>
                    </a:cubicBezTo>
                    <a:cubicBezTo>
                      <a:pt x="587" y="1375"/>
                      <a:pt x="587" y="1382"/>
                      <a:pt x="587" y="1389"/>
                    </a:cubicBezTo>
                    <a:cubicBezTo>
                      <a:pt x="587" y="1397"/>
                      <a:pt x="587" y="1406"/>
                      <a:pt x="587" y="1414"/>
                    </a:cubicBezTo>
                    <a:cubicBezTo>
                      <a:pt x="586" y="1421"/>
                      <a:pt x="586" y="1429"/>
                      <a:pt x="585" y="1437"/>
                    </a:cubicBezTo>
                    <a:cubicBezTo>
                      <a:pt x="585" y="1443"/>
                      <a:pt x="584" y="1450"/>
                      <a:pt x="583" y="1456"/>
                    </a:cubicBezTo>
                    <a:cubicBezTo>
                      <a:pt x="583" y="1465"/>
                      <a:pt x="583" y="1474"/>
                      <a:pt x="581" y="1483"/>
                    </a:cubicBezTo>
                    <a:cubicBezTo>
                      <a:pt x="580" y="1491"/>
                      <a:pt x="580" y="1499"/>
                      <a:pt x="578" y="1507"/>
                    </a:cubicBezTo>
                    <a:cubicBezTo>
                      <a:pt x="574" y="1525"/>
                      <a:pt x="573" y="1544"/>
                      <a:pt x="571" y="1562"/>
                    </a:cubicBezTo>
                    <a:cubicBezTo>
                      <a:pt x="569" y="1573"/>
                      <a:pt x="569" y="1584"/>
                      <a:pt x="568" y="1595"/>
                    </a:cubicBezTo>
                    <a:cubicBezTo>
                      <a:pt x="567" y="1605"/>
                      <a:pt x="566" y="1614"/>
                      <a:pt x="565" y="1624"/>
                    </a:cubicBezTo>
                    <a:cubicBezTo>
                      <a:pt x="564" y="1634"/>
                      <a:pt x="562" y="1644"/>
                      <a:pt x="560" y="1653"/>
                    </a:cubicBezTo>
                    <a:cubicBezTo>
                      <a:pt x="560" y="1659"/>
                      <a:pt x="559" y="1664"/>
                      <a:pt x="558" y="1669"/>
                    </a:cubicBezTo>
                    <a:cubicBezTo>
                      <a:pt x="555" y="1681"/>
                      <a:pt x="553" y="1693"/>
                      <a:pt x="551" y="1705"/>
                    </a:cubicBezTo>
                    <a:cubicBezTo>
                      <a:pt x="549" y="1715"/>
                      <a:pt x="547" y="1724"/>
                      <a:pt x="545" y="1734"/>
                    </a:cubicBezTo>
                    <a:cubicBezTo>
                      <a:pt x="542" y="1751"/>
                      <a:pt x="538" y="1768"/>
                      <a:pt x="534" y="1785"/>
                    </a:cubicBezTo>
                    <a:cubicBezTo>
                      <a:pt x="532" y="1795"/>
                      <a:pt x="530" y="1806"/>
                      <a:pt x="528" y="1817"/>
                    </a:cubicBezTo>
                    <a:cubicBezTo>
                      <a:pt x="526" y="1824"/>
                      <a:pt x="525" y="1830"/>
                      <a:pt x="524" y="1837"/>
                    </a:cubicBezTo>
                    <a:cubicBezTo>
                      <a:pt x="522" y="1844"/>
                      <a:pt x="520" y="1852"/>
                      <a:pt x="519" y="1859"/>
                    </a:cubicBezTo>
                    <a:cubicBezTo>
                      <a:pt x="517" y="1869"/>
                      <a:pt x="514" y="1879"/>
                      <a:pt x="511" y="1888"/>
                    </a:cubicBezTo>
                    <a:cubicBezTo>
                      <a:pt x="509" y="1895"/>
                      <a:pt x="507" y="1901"/>
                      <a:pt x="505" y="1908"/>
                    </a:cubicBezTo>
                    <a:cubicBezTo>
                      <a:pt x="503" y="1915"/>
                      <a:pt x="501" y="1922"/>
                      <a:pt x="500" y="1928"/>
                    </a:cubicBezTo>
                    <a:cubicBezTo>
                      <a:pt x="498" y="1934"/>
                      <a:pt x="496" y="1940"/>
                      <a:pt x="494" y="1946"/>
                    </a:cubicBezTo>
                    <a:cubicBezTo>
                      <a:pt x="491" y="1955"/>
                      <a:pt x="488" y="1963"/>
                      <a:pt x="486" y="1972"/>
                    </a:cubicBezTo>
                    <a:cubicBezTo>
                      <a:pt x="495" y="1976"/>
                      <a:pt x="503" y="1983"/>
                      <a:pt x="513" y="1986"/>
                    </a:cubicBezTo>
                    <a:cubicBezTo>
                      <a:pt x="519" y="1988"/>
                      <a:pt x="524" y="1992"/>
                      <a:pt x="529" y="1995"/>
                    </a:cubicBezTo>
                    <a:cubicBezTo>
                      <a:pt x="532" y="1997"/>
                      <a:pt x="535" y="1999"/>
                      <a:pt x="539" y="2000"/>
                    </a:cubicBezTo>
                    <a:cubicBezTo>
                      <a:pt x="555" y="2006"/>
                      <a:pt x="572" y="2011"/>
                      <a:pt x="588" y="2017"/>
                    </a:cubicBezTo>
                    <a:cubicBezTo>
                      <a:pt x="601" y="2021"/>
                      <a:pt x="614" y="2025"/>
                      <a:pt x="627" y="2026"/>
                    </a:cubicBezTo>
                    <a:cubicBezTo>
                      <a:pt x="633" y="2027"/>
                      <a:pt x="640" y="2028"/>
                      <a:pt x="646" y="2028"/>
                    </a:cubicBezTo>
                    <a:cubicBezTo>
                      <a:pt x="656" y="2028"/>
                      <a:pt x="666" y="2027"/>
                      <a:pt x="676" y="2026"/>
                    </a:cubicBezTo>
                    <a:cubicBezTo>
                      <a:pt x="685" y="2024"/>
                      <a:pt x="694" y="2023"/>
                      <a:pt x="703" y="2021"/>
                    </a:cubicBezTo>
                    <a:cubicBezTo>
                      <a:pt x="708" y="2020"/>
                      <a:pt x="713" y="2019"/>
                      <a:pt x="718" y="2018"/>
                    </a:cubicBezTo>
                    <a:cubicBezTo>
                      <a:pt x="728" y="2015"/>
                      <a:pt x="738" y="2013"/>
                      <a:pt x="748" y="2010"/>
                    </a:cubicBezTo>
                    <a:cubicBezTo>
                      <a:pt x="754" y="2009"/>
                      <a:pt x="761" y="2006"/>
                      <a:pt x="767" y="2004"/>
                    </a:cubicBezTo>
                    <a:cubicBezTo>
                      <a:pt x="771" y="2003"/>
                      <a:pt x="774" y="2002"/>
                      <a:pt x="777" y="2000"/>
                    </a:cubicBezTo>
                    <a:cubicBezTo>
                      <a:pt x="783" y="1997"/>
                      <a:pt x="789" y="1994"/>
                      <a:pt x="796" y="1992"/>
                    </a:cubicBezTo>
                    <a:cubicBezTo>
                      <a:pt x="805" y="1990"/>
                      <a:pt x="813" y="1987"/>
                      <a:pt x="821" y="1982"/>
                    </a:cubicBezTo>
                    <a:cubicBezTo>
                      <a:pt x="823" y="1981"/>
                      <a:pt x="825" y="1980"/>
                      <a:pt x="828" y="1979"/>
                    </a:cubicBezTo>
                    <a:cubicBezTo>
                      <a:pt x="835" y="1976"/>
                      <a:pt x="842" y="1974"/>
                      <a:pt x="850" y="1971"/>
                    </a:cubicBezTo>
                    <a:cubicBezTo>
                      <a:pt x="856" y="1968"/>
                      <a:pt x="863" y="1965"/>
                      <a:pt x="870" y="1962"/>
                    </a:cubicBezTo>
                    <a:cubicBezTo>
                      <a:pt x="878" y="1959"/>
                      <a:pt x="886" y="1956"/>
                      <a:pt x="894" y="1953"/>
                    </a:cubicBezTo>
                    <a:cubicBezTo>
                      <a:pt x="898" y="1952"/>
                      <a:pt x="901" y="1951"/>
                      <a:pt x="904" y="1951"/>
                    </a:cubicBezTo>
                    <a:cubicBezTo>
                      <a:pt x="911" y="1949"/>
                      <a:pt x="917" y="1948"/>
                      <a:pt x="923" y="1947"/>
                    </a:cubicBezTo>
                    <a:cubicBezTo>
                      <a:pt x="933" y="1945"/>
                      <a:pt x="942" y="1942"/>
                      <a:pt x="951" y="1940"/>
                    </a:cubicBezTo>
                    <a:cubicBezTo>
                      <a:pt x="962" y="1937"/>
                      <a:pt x="974" y="1935"/>
                      <a:pt x="986" y="1933"/>
                    </a:cubicBezTo>
                    <a:cubicBezTo>
                      <a:pt x="988" y="1932"/>
                      <a:pt x="990" y="1933"/>
                      <a:pt x="992" y="1933"/>
                    </a:cubicBezTo>
                    <a:cubicBezTo>
                      <a:pt x="998" y="1932"/>
                      <a:pt x="1003" y="1931"/>
                      <a:pt x="1009" y="1931"/>
                    </a:cubicBezTo>
                    <a:cubicBezTo>
                      <a:pt x="1024" y="1932"/>
                      <a:pt x="1040" y="1928"/>
                      <a:pt x="1055" y="1926"/>
                    </a:cubicBezTo>
                    <a:cubicBezTo>
                      <a:pt x="1062" y="1925"/>
                      <a:pt x="1069" y="1924"/>
                      <a:pt x="1075" y="1923"/>
                    </a:cubicBezTo>
                    <a:cubicBezTo>
                      <a:pt x="1082" y="1923"/>
                      <a:pt x="1088" y="1918"/>
                      <a:pt x="1095" y="1921"/>
                    </a:cubicBezTo>
                    <a:cubicBezTo>
                      <a:pt x="1096" y="1921"/>
                      <a:pt x="1096" y="1921"/>
                      <a:pt x="1097" y="1921"/>
                    </a:cubicBezTo>
                    <a:cubicBezTo>
                      <a:pt x="1100" y="1920"/>
                      <a:pt x="1104" y="1920"/>
                      <a:pt x="1108" y="1919"/>
                    </a:cubicBezTo>
                    <a:cubicBezTo>
                      <a:pt x="1114" y="1919"/>
                      <a:pt x="1121" y="1918"/>
                      <a:pt x="1127" y="1917"/>
                    </a:cubicBezTo>
                    <a:cubicBezTo>
                      <a:pt x="1134" y="1916"/>
                      <a:pt x="1141" y="1914"/>
                      <a:pt x="1148" y="1912"/>
                    </a:cubicBezTo>
                    <a:cubicBezTo>
                      <a:pt x="1155" y="1909"/>
                      <a:pt x="1163" y="1911"/>
                      <a:pt x="1170" y="1909"/>
                    </a:cubicBezTo>
                    <a:cubicBezTo>
                      <a:pt x="1178" y="1906"/>
                      <a:pt x="1187" y="1904"/>
                      <a:pt x="1195" y="1901"/>
                    </a:cubicBezTo>
                    <a:cubicBezTo>
                      <a:pt x="1203" y="1899"/>
                      <a:pt x="1212" y="1899"/>
                      <a:pt x="1219" y="1894"/>
                    </a:cubicBezTo>
                    <a:cubicBezTo>
                      <a:pt x="1220" y="1893"/>
                      <a:pt x="1221" y="1894"/>
                      <a:pt x="1222" y="1893"/>
                    </a:cubicBezTo>
                    <a:cubicBezTo>
                      <a:pt x="1230" y="1891"/>
                      <a:pt x="1238" y="1890"/>
                      <a:pt x="1246" y="1886"/>
                    </a:cubicBezTo>
                    <a:cubicBezTo>
                      <a:pt x="1253" y="1883"/>
                      <a:pt x="1261" y="1880"/>
                      <a:pt x="1268" y="1877"/>
                    </a:cubicBezTo>
                    <a:cubicBezTo>
                      <a:pt x="1276" y="1873"/>
                      <a:pt x="1283" y="1869"/>
                      <a:pt x="1291" y="1865"/>
                    </a:cubicBezTo>
                    <a:cubicBezTo>
                      <a:pt x="1301" y="1859"/>
                      <a:pt x="1310" y="1853"/>
                      <a:pt x="1319" y="1845"/>
                    </a:cubicBezTo>
                    <a:cubicBezTo>
                      <a:pt x="1327" y="1839"/>
                      <a:pt x="1333" y="1830"/>
                      <a:pt x="1339" y="1822"/>
                    </a:cubicBezTo>
                    <a:cubicBezTo>
                      <a:pt x="1342" y="1820"/>
                      <a:pt x="1343" y="1817"/>
                      <a:pt x="1345" y="1813"/>
                    </a:cubicBezTo>
                    <a:cubicBezTo>
                      <a:pt x="1338" y="1803"/>
                      <a:pt x="1332" y="1793"/>
                      <a:pt x="1325" y="1783"/>
                    </a:cubicBezTo>
                    <a:cubicBezTo>
                      <a:pt x="1317" y="1772"/>
                      <a:pt x="1309" y="1760"/>
                      <a:pt x="1302" y="1748"/>
                    </a:cubicBezTo>
                    <a:cubicBezTo>
                      <a:pt x="1300" y="1745"/>
                      <a:pt x="1298" y="1743"/>
                      <a:pt x="1296" y="1740"/>
                    </a:cubicBezTo>
                    <a:cubicBezTo>
                      <a:pt x="1293" y="1734"/>
                      <a:pt x="1289" y="1728"/>
                      <a:pt x="1285" y="1723"/>
                    </a:cubicBezTo>
                    <a:cubicBezTo>
                      <a:pt x="1279" y="1714"/>
                      <a:pt x="1273" y="1705"/>
                      <a:pt x="1268" y="1697"/>
                    </a:cubicBezTo>
                    <a:cubicBezTo>
                      <a:pt x="1265" y="1693"/>
                      <a:pt x="1263" y="1690"/>
                      <a:pt x="1261" y="1687"/>
                    </a:cubicBezTo>
                    <a:cubicBezTo>
                      <a:pt x="1256" y="1678"/>
                      <a:pt x="1253" y="1668"/>
                      <a:pt x="1247" y="1660"/>
                    </a:cubicBezTo>
                    <a:cubicBezTo>
                      <a:pt x="1246" y="1659"/>
                      <a:pt x="1245" y="1657"/>
                      <a:pt x="1245" y="1656"/>
                    </a:cubicBezTo>
                    <a:cubicBezTo>
                      <a:pt x="1242" y="1652"/>
                      <a:pt x="1240" y="1648"/>
                      <a:pt x="1238" y="1644"/>
                    </a:cubicBezTo>
                    <a:cubicBezTo>
                      <a:pt x="1236" y="1641"/>
                      <a:pt x="1235" y="1639"/>
                      <a:pt x="1233" y="1637"/>
                    </a:cubicBezTo>
                    <a:cubicBezTo>
                      <a:pt x="1227" y="1628"/>
                      <a:pt x="1222" y="1619"/>
                      <a:pt x="1216" y="1610"/>
                    </a:cubicBezTo>
                    <a:cubicBezTo>
                      <a:pt x="1214" y="1605"/>
                      <a:pt x="1210" y="1601"/>
                      <a:pt x="1207" y="1597"/>
                    </a:cubicBezTo>
                    <a:cubicBezTo>
                      <a:pt x="1201" y="1586"/>
                      <a:pt x="1195" y="1574"/>
                      <a:pt x="1188" y="1563"/>
                    </a:cubicBezTo>
                    <a:cubicBezTo>
                      <a:pt x="1184" y="1555"/>
                      <a:pt x="1179" y="1547"/>
                      <a:pt x="1174" y="1539"/>
                    </a:cubicBezTo>
                    <a:cubicBezTo>
                      <a:pt x="1170" y="1531"/>
                      <a:pt x="1166" y="1523"/>
                      <a:pt x="1161" y="1516"/>
                    </a:cubicBezTo>
                    <a:cubicBezTo>
                      <a:pt x="1161" y="1515"/>
                      <a:pt x="1160" y="1514"/>
                      <a:pt x="1160" y="1513"/>
                    </a:cubicBezTo>
                    <a:cubicBezTo>
                      <a:pt x="1154" y="1499"/>
                      <a:pt x="1148" y="1485"/>
                      <a:pt x="1142" y="1472"/>
                    </a:cubicBezTo>
                    <a:cubicBezTo>
                      <a:pt x="1136" y="1459"/>
                      <a:pt x="1129" y="1447"/>
                      <a:pt x="1123" y="1434"/>
                    </a:cubicBezTo>
                    <a:cubicBezTo>
                      <a:pt x="1117" y="1420"/>
                      <a:pt x="1109" y="1407"/>
                      <a:pt x="1105" y="1392"/>
                    </a:cubicBezTo>
                    <a:cubicBezTo>
                      <a:pt x="1102" y="1383"/>
                      <a:pt x="1100" y="1374"/>
                      <a:pt x="1097" y="1365"/>
                    </a:cubicBezTo>
                    <a:cubicBezTo>
                      <a:pt x="1093" y="1347"/>
                      <a:pt x="1087" y="1330"/>
                      <a:pt x="1082" y="1312"/>
                    </a:cubicBezTo>
                    <a:cubicBezTo>
                      <a:pt x="1082" y="1311"/>
                      <a:pt x="1081" y="1309"/>
                      <a:pt x="1081" y="1307"/>
                    </a:cubicBezTo>
                    <a:cubicBezTo>
                      <a:pt x="1079" y="1299"/>
                      <a:pt x="1077" y="1291"/>
                      <a:pt x="1074" y="1281"/>
                    </a:cubicBezTo>
                    <a:close/>
                    <a:moveTo>
                      <a:pt x="980" y="708"/>
                    </a:moveTo>
                    <a:cubicBezTo>
                      <a:pt x="988" y="718"/>
                      <a:pt x="992" y="728"/>
                      <a:pt x="997" y="738"/>
                    </a:cubicBezTo>
                    <a:cubicBezTo>
                      <a:pt x="1000" y="744"/>
                      <a:pt x="1004" y="751"/>
                      <a:pt x="1008" y="757"/>
                    </a:cubicBezTo>
                    <a:cubicBezTo>
                      <a:pt x="1013" y="768"/>
                      <a:pt x="1018" y="779"/>
                      <a:pt x="1023" y="790"/>
                    </a:cubicBezTo>
                    <a:cubicBezTo>
                      <a:pt x="1027" y="800"/>
                      <a:pt x="1029" y="810"/>
                      <a:pt x="1034" y="820"/>
                    </a:cubicBezTo>
                    <a:cubicBezTo>
                      <a:pt x="1039" y="830"/>
                      <a:pt x="1041" y="840"/>
                      <a:pt x="1043" y="851"/>
                    </a:cubicBezTo>
                    <a:cubicBezTo>
                      <a:pt x="1043" y="857"/>
                      <a:pt x="1045" y="863"/>
                      <a:pt x="1044" y="868"/>
                    </a:cubicBezTo>
                    <a:cubicBezTo>
                      <a:pt x="1042" y="881"/>
                      <a:pt x="1041" y="894"/>
                      <a:pt x="1035" y="905"/>
                    </a:cubicBezTo>
                    <a:cubicBezTo>
                      <a:pt x="1035" y="906"/>
                      <a:pt x="1035" y="906"/>
                      <a:pt x="1035" y="907"/>
                    </a:cubicBezTo>
                    <a:cubicBezTo>
                      <a:pt x="1032" y="914"/>
                      <a:pt x="1029" y="922"/>
                      <a:pt x="1026" y="930"/>
                    </a:cubicBezTo>
                    <a:cubicBezTo>
                      <a:pt x="1024" y="936"/>
                      <a:pt x="1019" y="942"/>
                      <a:pt x="1016" y="948"/>
                    </a:cubicBezTo>
                    <a:cubicBezTo>
                      <a:pt x="1012" y="958"/>
                      <a:pt x="1008" y="967"/>
                      <a:pt x="1001" y="975"/>
                    </a:cubicBezTo>
                    <a:cubicBezTo>
                      <a:pt x="998" y="979"/>
                      <a:pt x="996" y="983"/>
                      <a:pt x="993" y="987"/>
                    </a:cubicBezTo>
                    <a:cubicBezTo>
                      <a:pt x="984" y="998"/>
                      <a:pt x="976" y="1009"/>
                      <a:pt x="967" y="1020"/>
                    </a:cubicBezTo>
                    <a:cubicBezTo>
                      <a:pt x="959" y="1029"/>
                      <a:pt x="952" y="1038"/>
                      <a:pt x="943" y="1046"/>
                    </a:cubicBezTo>
                    <a:cubicBezTo>
                      <a:pt x="934" y="1055"/>
                      <a:pt x="926" y="1065"/>
                      <a:pt x="916" y="1073"/>
                    </a:cubicBezTo>
                    <a:cubicBezTo>
                      <a:pt x="910" y="1079"/>
                      <a:pt x="905" y="1086"/>
                      <a:pt x="899" y="1093"/>
                    </a:cubicBezTo>
                    <a:cubicBezTo>
                      <a:pt x="897" y="1095"/>
                      <a:pt x="895" y="1096"/>
                      <a:pt x="893" y="1098"/>
                    </a:cubicBezTo>
                    <a:cubicBezTo>
                      <a:pt x="889" y="1102"/>
                      <a:pt x="884" y="1104"/>
                      <a:pt x="879" y="1107"/>
                    </a:cubicBezTo>
                    <a:cubicBezTo>
                      <a:pt x="874" y="1111"/>
                      <a:pt x="868" y="1115"/>
                      <a:pt x="864" y="1120"/>
                    </a:cubicBezTo>
                    <a:cubicBezTo>
                      <a:pt x="857" y="1128"/>
                      <a:pt x="848" y="1131"/>
                      <a:pt x="840" y="1137"/>
                    </a:cubicBezTo>
                    <a:cubicBezTo>
                      <a:pt x="831" y="1144"/>
                      <a:pt x="820" y="1149"/>
                      <a:pt x="810" y="1156"/>
                    </a:cubicBezTo>
                    <a:cubicBezTo>
                      <a:pt x="808" y="1157"/>
                      <a:pt x="807" y="1160"/>
                      <a:pt x="806" y="1162"/>
                    </a:cubicBezTo>
                    <a:cubicBezTo>
                      <a:pt x="805" y="1163"/>
                      <a:pt x="804" y="1164"/>
                      <a:pt x="803" y="1165"/>
                    </a:cubicBezTo>
                    <a:cubicBezTo>
                      <a:pt x="794" y="1169"/>
                      <a:pt x="783" y="1170"/>
                      <a:pt x="775" y="1160"/>
                    </a:cubicBezTo>
                    <a:cubicBezTo>
                      <a:pt x="773" y="1158"/>
                      <a:pt x="772" y="1157"/>
                      <a:pt x="770" y="1158"/>
                    </a:cubicBezTo>
                    <a:cubicBezTo>
                      <a:pt x="767" y="1159"/>
                      <a:pt x="765" y="1160"/>
                      <a:pt x="763" y="1162"/>
                    </a:cubicBezTo>
                    <a:cubicBezTo>
                      <a:pt x="760" y="1163"/>
                      <a:pt x="757" y="1165"/>
                      <a:pt x="754" y="1167"/>
                    </a:cubicBezTo>
                    <a:cubicBezTo>
                      <a:pt x="751" y="1168"/>
                      <a:pt x="749" y="1169"/>
                      <a:pt x="747" y="1170"/>
                    </a:cubicBezTo>
                    <a:cubicBezTo>
                      <a:pt x="740" y="1174"/>
                      <a:pt x="732" y="1176"/>
                      <a:pt x="724" y="1179"/>
                    </a:cubicBezTo>
                    <a:cubicBezTo>
                      <a:pt x="721" y="1180"/>
                      <a:pt x="718" y="1181"/>
                      <a:pt x="715" y="1181"/>
                    </a:cubicBezTo>
                    <a:cubicBezTo>
                      <a:pt x="710" y="1182"/>
                      <a:pt x="707" y="1185"/>
                      <a:pt x="702" y="1185"/>
                    </a:cubicBezTo>
                    <a:cubicBezTo>
                      <a:pt x="699" y="1184"/>
                      <a:pt x="696" y="1186"/>
                      <a:pt x="692" y="1187"/>
                    </a:cubicBezTo>
                    <a:cubicBezTo>
                      <a:pt x="687" y="1188"/>
                      <a:pt x="683" y="1193"/>
                      <a:pt x="680" y="1198"/>
                    </a:cubicBezTo>
                    <a:cubicBezTo>
                      <a:pt x="676" y="1207"/>
                      <a:pt x="672" y="1216"/>
                      <a:pt x="665" y="1224"/>
                    </a:cubicBezTo>
                    <a:cubicBezTo>
                      <a:pt x="664" y="1225"/>
                      <a:pt x="663" y="1227"/>
                      <a:pt x="662" y="1229"/>
                    </a:cubicBezTo>
                    <a:cubicBezTo>
                      <a:pt x="661" y="1232"/>
                      <a:pt x="660" y="1235"/>
                      <a:pt x="664" y="1237"/>
                    </a:cubicBezTo>
                    <a:cubicBezTo>
                      <a:pt x="665" y="1237"/>
                      <a:pt x="665" y="1239"/>
                      <a:pt x="665" y="1240"/>
                    </a:cubicBezTo>
                    <a:cubicBezTo>
                      <a:pt x="666" y="1242"/>
                      <a:pt x="666" y="1243"/>
                      <a:pt x="667" y="1245"/>
                    </a:cubicBezTo>
                    <a:cubicBezTo>
                      <a:pt x="669" y="1248"/>
                      <a:pt x="671" y="1252"/>
                      <a:pt x="673" y="1255"/>
                    </a:cubicBezTo>
                    <a:cubicBezTo>
                      <a:pt x="678" y="1262"/>
                      <a:pt x="681" y="1270"/>
                      <a:pt x="688" y="1276"/>
                    </a:cubicBezTo>
                    <a:cubicBezTo>
                      <a:pt x="692" y="1279"/>
                      <a:pt x="696" y="1282"/>
                      <a:pt x="700" y="1285"/>
                    </a:cubicBezTo>
                    <a:cubicBezTo>
                      <a:pt x="711" y="1294"/>
                      <a:pt x="722" y="1303"/>
                      <a:pt x="734" y="1312"/>
                    </a:cubicBezTo>
                    <a:cubicBezTo>
                      <a:pt x="743" y="1318"/>
                      <a:pt x="751" y="1325"/>
                      <a:pt x="762" y="1328"/>
                    </a:cubicBezTo>
                    <a:cubicBezTo>
                      <a:pt x="766" y="1329"/>
                      <a:pt x="769" y="1331"/>
                      <a:pt x="772" y="1333"/>
                    </a:cubicBezTo>
                    <a:cubicBezTo>
                      <a:pt x="776" y="1335"/>
                      <a:pt x="780" y="1339"/>
                      <a:pt x="784" y="1340"/>
                    </a:cubicBezTo>
                    <a:cubicBezTo>
                      <a:pt x="795" y="1343"/>
                      <a:pt x="806" y="1346"/>
                      <a:pt x="817" y="1348"/>
                    </a:cubicBezTo>
                    <a:cubicBezTo>
                      <a:pt x="819" y="1349"/>
                      <a:pt x="821" y="1348"/>
                      <a:pt x="824" y="1349"/>
                    </a:cubicBezTo>
                    <a:cubicBezTo>
                      <a:pt x="838" y="1351"/>
                      <a:pt x="852" y="1353"/>
                      <a:pt x="866" y="1352"/>
                    </a:cubicBezTo>
                    <a:cubicBezTo>
                      <a:pt x="876" y="1352"/>
                      <a:pt x="886" y="1352"/>
                      <a:pt x="896" y="1351"/>
                    </a:cubicBezTo>
                    <a:cubicBezTo>
                      <a:pt x="904" y="1351"/>
                      <a:pt x="912" y="1351"/>
                      <a:pt x="919" y="1350"/>
                    </a:cubicBezTo>
                    <a:cubicBezTo>
                      <a:pt x="930" y="1349"/>
                      <a:pt x="941" y="1348"/>
                      <a:pt x="951" y="1343"/>
                    </a:cubicBezTo>
                    <a:cubicBezTo>
                      <a:pt x="954" y="1342"/>
                      <a:pt x="956" y="1341"/>
                      <a:pt x="959" y="1340"/>
                    </a:cubicBezTo>
                    <a:cubicBezTo>
                      <a:pt x="968" y="1336"/>
                      <a:pt x="977" y="1334"/>
                      <a:pt x="986" y="1330"/>
                    </a:cubicBezTo>
                    <a:cubicBezTo>
                      <a:pt x="1003" y="1321"/>
                      <a:pt x="1022" y="1314"/>
                      <a:pt x="1038" y="1303"/>
                    </a:cubicBezTo>
                    <a:cubicBezTo>
                      <a:pt x="1042" y="1300"/>
                      <a:pt x="1045" y="1298"/>
                      <a:pt x="1049" y="1295"/>
                    </a:cubicBezTo>
                    <a:cubicBezTo>
                      <a:pt x="1059" y="1287"/>
                      <a:pt x="1067" y="1276"/>
                      <a:pt x="1074" y="1265"/>
                    </a:cubicBezTo>
                    <a:cubicBezTo>
                      <a:pt x="1075" y="1264"/>
                      <a:pt x="1076" y="1263"/>
                      <a:pt x="1078" y="1262"/>
                    </a:cubicBezTo>
                    <a:cubicBezTo>
                      <a:pt x="1080" y="1259"/>
                      <a:pt x="1084" y="1256"/>
                      <a:pt x="1086" y="1253"/>
                    </a:cubicBezTo>
                    <a:cubicBezTo>
                      <a:pt x="1096" y="1239"/>
                      <a:pt x="1105" y="1225"/>
                      <a:pt x="1114" y="1211"/>
                    </a:cubicBezTo>
                    <a:cubicBezTo>
                      <a:pt x="1126" y="1191"/>
                      <a:pt x="1136" y="1170"/>
                      <a:pt x="1145" y="1148"/>
                    </a:cubicBezTo>
                    <a:cubicBezTo>
                      <a:pt x="1151" y="1134"/>
                      <a:pt x="1156" y="1120"/>
                      <a:pt x="1158" y="1105"/>
                    </a:cubicBezTo>
                    <a:cubicBezTo>
                      <a:pt x="1161" y="1087"/>
                      <a:pt x="1164" y="1069"/>
                      <a:pt x="1165" y="1051"/>
                    </a:cubicBezTo>
                    <a:cubicBezTo>
                      <a:pt x="1165" y="1046"/>
                      <a:pt x="1165" y="1041"/>
                      <a:pt x="1165" y="1036"/>
                    </a:cubicBezTo>
                    <a:cubicBezTo>
                      <a:pt x="1164" y="1029"/>
                      <a:pt x="1162" y="1021"/>
                      <a:pt x="1162" y="1013"/>
                    </a:cubicBezTo>
                    <a:cubicBezTo>
                      <a:pt x="1161" y="1001"/>
                      <a:pt x="1160" y="989"/>
                      <a:pt x="1156" y="978"/>
                    </a:cubicBezTo>
                    <a:cubicBezTo>
                      <a:pt x="1152" y="967"/>
                      <a:pt x="1150" y="956"/>
                      <a:pt x="1146" y="945"/>
                    </a:cubicBezTo>
                    <a:cubicBezTo>
                      <a:pt x="1146" y="944"/>
                      <a:pt x="1145" y="943"/>
                      <a:pt x="1145" y="942"/>
                    </a:cubicBezTo>
                    <a:cubicBezTo>
                      <a:pt x="1142" y="935"/>
                      <a:pt x="1138" y="929"/>
                      <a:pt x="1135" y="922"/>
                    </a:cubicBezTo>
                    <a:cubicBezTo>
                      <a:pt x="1128" y="903"/>
                      <a:pt x="1117" y="885"/>
                      <a:pt x="1107" y="867"/>
                    </a:cubicBezTo>
                    <a:cubicBezTo>
                      <a:pt x="1104" y="862"/>
                      <a:pt x="1101" y="857"/>
                      <a:pt x="1098" y="852"/>
                    </a:cubicBezTo>
                    <a:cubicBezTo>
                      <a:pt x="1093" y="845"/>
                      <a:pt x="1087" y="839"/>
                      <a:pt x="1082" y="831"/>
                    </a:cubicBezTo>
                    <a:cubicBezTo>
                      <a:pt x="1074" y="819"/>
                      <a:pt x="1065" y="806"/>
                      <a:pt x="1056" y="794"/>
                    </a:cubicBezTo>
                    <a:cubicBezTo>
                      <a:pt x="1047" y="783"/>
                      <a:pt x="1037" y="772"/>
                      <a:pt x="1029" y="760"/>
                    </a:cubicBezTo>
                    <a:cubicBezTo>
                      <a:pt x="1020" y="748"/>
                      <a:pt x="1011" y="737"/>
                      <a:pt x="1001" y="726"/>
                    </a:cubicBezTo>
                    <a:cubicBezTo>
                      <a:pt x="996" y="720"/>
                      <a:pt x="989" y="715"/>
                      <a:pt x="983" y="709"/>
                    </a:cubicBezTo>
                    <a:cubicBezTo>
                      <a:pt x="983" y="709"/>
                      <a:pt x="982" y="709"/>
                      <a:pt x="980" y="708"/>
                    </a:cubicBezTo>
                    <a:close/>
                    <a:moveTo>
                      <a:pt x="855" y="874"/>
                    </a:moveTo>
                    <a:cubicBezTo>
                      <a:pt x="856" y="873"/>
                      <a:pt x="857" y="873"/>
                      <a:pt x="858" y="873"/>
                    </a:cubicBezTo>
                    <a:cubicBezTo>
                      <a:pt x="859" y="872"/>
                      <a:pt x="860" y="870"/>
                      <a:pt x="862" y="869"/>
                    </a:cubicBezTo>
                    <a:cubicBezTo>
                      <a:pt x="864" y="867"/>
                      <a:pt x="866" y="865"/>
                      <a:pt x="868" y="864"/>
                    </a:cubicBezTo>
                    <a:cubicBezTo>
                      <a:pt x="870" y="864"/>
                      <a:pt x="872" y="865"/>
                      <a:pt x="874" y="866"/>
                    </a:cubicBezTo>
                    <a:cubicBezTo>
                      <a:pt x="874" y="868"/>
                      <a:pt x="873" y="870"/>
                      <a:pt x="872" y="871"/>
                    </a:cubicBezTo>
                    <a:cubicBezTo>
                      <a:pt x="869" y="875"/>
                      <a:pt x="865" y="878"/>
                      <a:pt x="861" y="882"/>
                    </a:cubicBezTo>
                    <a:cubicBezTo>
                      <a:pt x="854" y="889"/>
                      <a:pt x="847" y="894"/>
                      <a:pt x="840" y="902"/>
                    </a:cubicBezTo>
                    <a:cubicBezTo>
                      <a:pt x="833" y="910"/>
                      <a:pt x="825" y="916"/>
                      <a:pt x="817" y="923"/>
                    </a:cubicBezTo>
                    <a:cubicBezTo>
                      <a:pt x="812" y="928"/>
                      <a:pt x="806" y="933"/>
                      <a:pt x="802" y="938"/>
                    </a:cubicBezTo>
                    <a:cubicBezTo>
                      <a:pt x="799" y="942"/>
                      <a:pt x="795" y="945"/>
                      <a:pt x="792" y="948"/>
                    </a:cubicBezTo>
                    <a:cubicBezTo>
                      <a:pt x="787" y="953"/>
                      <a:pt x="781" y="959"/>
                      <a:pt x="776" y="964"/>
                    </a:cubicBezTo>
                    <a:cubicBezTo>
                      <a:pt x="772" y="969"/>
                      <a:pt x="768" y="974"/>
                      <a:pt x="764" y="979"/>
                    </a:cubicBezTo>
                    <a:cubicBezTo>
                      <a:pt x="756" y="989"/>
                      <a:pt x="749" y="1000"/>
                      <a:pt x="740" y="1010"/>
                    </a:cubicBezTo>
                    <a:cubicBezTo>
                      <a:pt x="737" y="1013"/>
                      <a:pt x="734" y="1017"/>
                      <a:pt x="732" y="1020"/>
                    </a:cubicBezTo>
                    <a:cubicBezTo>
                      <a:pt x="731" y="1025"/>
                      <a:pt x="731" y="1029"/>
                      <a:pt x="733" y="1034"/>
                    </a:cubicBezTo>
                    <a:cubicBezTo>
                      <a:pt x="737" y="1032"/>
                      <a:pt x="740" y="1030"/>
                      <a:pt x="743" y="1028"/>
                    </a:cubicBezTo>
                    <a:cubicBezTo>
                      <a:pt x="741" y="1026"/>
                      <a:pt x="739" y="1024"/>
                      <a:pt x="738" y="1022"/>
                    </a:cubicBezTo>
                    <a:cubicBezTo>
                      <a:pt x="742" y="1019"/>
                      <a:pt x="743" y="1019"/>
                      <a:pt x="747" y="1021"/>
                    </a:cubicBezTo>
                    <a:cubicBezTo>
                      <a:pt x="755" y="1025"/>
                      <a:pt x="761" y="1032"/>
                      <a:pt x="765" y="1040"/>
                    </a:cubicBezTo>
                    <a:cubicBezTo>
                      <a:pt x="770" y="1048"/>
                      <a:pt x="774" y="1056"/>
                      <a:pt x="779" y="1064"/>
                    </a:cubicBezTo>
                    <a:cubicBezTo>
                      <a:pt x="782" y="1070"/>
                      <a:pt x="786" y="1076"/>
                      <a:pt x="789" y="1082"/>
                    </a:cubicBezTo>
                    <a:cubicBezTo>
                      <a:pt x="794" y="1093"/>
                      <a:pt x="797" y="1103"/>
                      <a:pt x="801" y="1114"/>
                    </a:cubicBezTo>
                    <a:cubicBezTo>
                      <a:pt x="802" y="1116"/>
                      <a:pt x="802" y="1118"/>
                      <a:pt x="802" y="1120"/>
                    </a:cubicBezTo>
                    <a:cubicBezTo>
                      <a:pt x="802" y="1123"/>
                      <a:pt x="802" y="1127"/>
                      <a:pt x="802" y="1131"/>
                    </a:cubicBezTo>
                    <a:cubicBezTo>
                      <a:pt x="802" y="1137"/>
                      <a:pt x="803" y="1144"/>
                      <a:pt x="799" y="1152"/>
                    </a:cubicBezTo>
                    <a:cubicBezTo>
                      <a:pt x="801" y="1151"/>
                      <a:pt x="802" y="1151"/>
                      <a:pt x="802" y="1150"/>
                    </a:cubicBezTo>
                    <a:cubicBezTo>
                      <a:pt x="812" y="1145"/>
                      <a:pt x="822" y="1140"/>
                      <a:pt x="831" y="1134"/>
                    </a:cubicBezTo>
                    <a:cubicBezTo>
                      <a:pt x="844" y="1126"/>
                      <a:pt x="857" y="1117"/>
                      <a:pt x="868" y="1107"/>
                    </a:cubicBezTo>
                    <a:cubicBezTo>
                      <a:pt x="874" y="1102"/>
                      <a:pt x="880" y="1098"/>
                      <a:pt x="886" y="1093"/>
                    </a:cubicBezTo>
                    <a:cubicBezTo>
                      <a:pt x="891" y="1089"/>
                      <a:pt x="896" y="1084"/>
                      <a:pt x="901" y="1080"/>
                    </a:cubicBezTo>
                    <a:cubicBezTo>
                      <a:pt x="905" y="1075"/>
                      <a:pt x="909" y="1070"/>
                      <a:pt x="914" y="1065"/>
                    </a:cubicBezTo>
                    <a:cubicBezTo>
                      <a:pt x="922" y="1058"/>
                      <a:pt x="929" y="1050"/>
                      <a:pt x="936" y="1043"/>
                    </a:cubicBezTo>
                    <a:cubicBezTo>
                      <a:pt x="937" y="1042"/>
                      <a:pt x="938" y="1041"/>
                      <a:pt x="938" y="1040"/>
                    </a:cubicBezTo>
                    <a:cubicBezTo>
                      <a:pt x="944" y="1033"/>
                      <a:pt x="949" y="1026"/>
                      <a:pt x="956" y="1020"/>
                    </a:cubicBezTo>
                    <a:cubicBezTo>
                      <a:pt x="965" y="1009"/>
                      <a:pt x="975" y="997"/>
                      <a:pt x="983" y="985"/>
                    </a:cubicBezTo>
                    <a:cubicBezTo>
                      <a:pt x="993" y="971"/>
                      <a:pt x="1002" y="957"/>
                      <a:pt x="1011" y="941"/>
                    </a:cubicBezTo>
                    <a:cubicBezTo>
                      <a:pt x="1019" y="925"/>
                      <a:pt x="1025" y="908"/>
                      <a:pt x="1030" y="891"/>
                    </a:cubicBezTo>
                    <a:cubicBezTo>
                      <a:pt x="1035" y="876"/>
                      <a:pt x="1034" y="860"/>
                      <a:pt x="1034" y="844"/>
                    </a:cubicBezTo>
                    <a:cubicBezTo>
                      <a:pt x="1034" y="843"/>
                      <a:pt x="1034" y="842"/>
                      <a:pt x="1033" y="841"/>
                    </a:cubicBezTo>
                    <a:cubicBezTo>
                      <a:pt x="1031" y="834"/>
                      <a:pt x="1028" y="827"/>
                      <a:pt x="1025" y="820"/>
                    </a:cubicBezTo>
                    <a:cubicBezTo>
                      <a:pt x="1021" y="809"/>
                      <a:pt x="1017" y="798"/>
                      <a:pt x="1013" y="788"/>
                    </a:cubicBezTo>
                    <a:cubicBezTo>
                      <a:pt x="1011" y="783"/>
                      <a:pt x="1008" y="777"/>
                      <a:pt x="1006" y="772"/>
                    </a:cubicBezTo>
                    <a:cubicBezTo>
                      <a:pt x="1001" y="763"/>
                      <a:pt x="996" y="754"/>
                      <a:pt x="991" y="745"/>
                    </a:cubicBezTo>
                    <a:cubicBezTo>
                      <a:pt x="986" y="735"/>
                      <a:pt x="980" y="725"/>
                      <a:pt x="974" y="716"/>
                    </a:cubicBezTo>
                    <a:cubicBezTo>
                      <a:pt x="965" y="700"/>
                      <a:pt x="956" y="685"/>
                      <a:pt x="946" y="669"/>
                    </a:cubicBezTo>
                    <a:cubicBezTo>
                      <a:pt x="945" y="667"/>
                      <a:pt x="943" y="664"/>
                      <a:pt x="939" y="663"/>
                    </a:cubicBezTo>
                    <a:cubicBezTo>
                      <a:pt x="937" y="663"/>
                      <a:pt x="935" y="661"/>
                      <a:pt x="936" y="659"/>
                    </a:cubicBezTo>
                    <a:cubicBezTo>
                      <a:pt x="936" y="653"/>
                      <a:pt x="933" y="648"/>
                      <a:pt x="930" y="644"/>
                    </a:cubicBezTo>
                    <a:cubicBezTo>
                      <a:pt x="928" y="642"/>
                      <a:pt x="927" y="640"/>
                      <a:pt x="926" y="638"/>
                    </a:cubicBezTo>
                    <a:cubicBezTo>
                      <a:pt x="923" y="633"/>
                      <a:pt x="921" y="629"/>
                      <a:pt x="918" y="624"/>
                    </a:cubicBezTo>
                    <a:cubicBezTo>
                      <a:pt x="914" y="619"/>
                      <a:pt x="910" y="614"/>
                      <a:pt x="907" y="608"/>
                    </a:cubicBezTo>
                    <a:cubicBezTo>
                      <a:pt x="899" y="596"/>
                      <a:pt x="890" y="585"/>
                      <a:pt x="884" y="572"/>
                    </a:cubicBezTo>
                    <a:cubicBezTo>
                      <a:pt x="884" y="572"/>
                      <a:pt x="884" y="571"/>
                      <a:pt x="883" y="571"/>
                    </a:cubicBezTo>
                    <a:cubicBezTo>
                      <a:pt x="877" y="564"/>
                      <a:pt x="871" y="557"/>
                      <a:pt x="864" y="551"/>
                    </a:cubicBezTo>
                    <a:cubicBezTo>
                      <a:pt x="854" y="541"/>
                      <a:pt x="844" y="532"/>
                      <a:pt x="834" y="522"/>
                    </a:cubicBezTo>
                    <a:cubicBezTo>
                      <a:pt x="831" y="520"/>
                      <a:pt x="829" y="518"/>
                      <a:pt x="826" y="516"/>
                    </a:cubicBezTo>
                    <a:cubicBezTo>
                      <a:pt x="821" y="512"/>
                      <a:pt x="817" y="507"/>
                      <a:pt x="812" y="504"/>
                    </a:cubicBezTo>
                    <a:cubicBezTo>
                      <a:pt x="794" y="493"/>
                      <a:pt x="776" y="484"/>
                      <a:pt x="757" y="476"/>
                    </a:cubicBezTo>
                    <a:cubicBezTo>
                      <a:pt x="750" y="473"/>
                      <a:pt x="745" y="475"/>
                      <a:pt x="744" y="482"/>
                    </a:cubicBezTo>
                    <a:cubicBezTo>
                      <a:pt x="742" y="493"/>
                      <a:pt x="735" y="502"/>
                      <a:pt x="732" y="513"/>
                    </a:cubicBezTo>
                    <a:cubicBezTo>
                      <a:pt x="732" y="516"/>
                      <a:pt x="731" y="518"/>
                      <a:pt x="729" y="521"/>
                    </a:cubicBezTo>
                    <a:cubicBezTo>
                      <a:pt x="724" y="530"/>
                      <a:pt x="721" y="541"/>
                      <a:pt x="718" y="551"/>
                    </a:cubicBezTo>
                    <a:cubicBezTo>
                      <a:pt x="717" y="552"/>
                      <a:pt x="717" y="554"/>
                      <a:pt x="717" y="556"/>
                    </a:cubicBezTo>
                    <a:cubicBezTo>
                      <a:pt x="717" y="559"/>
                      <a:pt x="716" y="561"/>
                      <a:pt x="716" y="564"/>
                    </a:cubicBezTo>
                    <a:cubicBezTo>
                      <a:pt x="715" y="569"/>
                      <a:pt x="714" y="574"/>
                      <a:pt x="714" y="579"/>
                    </a:cubicBezTo>
                    <a:cubicBezTo>
                      <a:pt x="712" y="593"/>
                      <a:pt x="711" y="607"/>
                      <a:pt x="710" y="621"/>
                    </a:cubicBezTo>
                    <a:cubicBezTo>
                      <a:pt x="709" y="626"/>
                      <a:pt x="709" y="632"/>
                      <a:pt x="709" y="637"/>
                    </a:cubicBezTo>
                    <a:cubicBezTo>
                      <a:pt x="710" y="648"/>
                      <a:pt x="710" y="660"/>
                      <a:pt x="712" y="671"/>
                    </a:cubicBezTo>
                    <a:cubicBezTo>
                      <a:pt x="713" y="683"/>
                      <a:pt x="715" y="694"/>
                      <a:pt x="718" y="705"/>
                    </a:cubicBezTo>
                    <a:cubicBezTo>
                      <a:pt x="720" y="719"/>
                      <a:pt x="723" y="732"/>
                      <a:pt x="726" y="745"/>
                    </a:cubicBezTo>
                    <a:cubicBezTo>
                      <a:pt x="728" y="755"/>
                      <a:pt x="732" y="764"/>
                      <a:pt x="736" y="773"/>
                    </a:cubicBezTo>
                    <a:cubicBezTo>
                      <a:pt x="739" y="783"/>
                      <a:pt x="742" y="793"/>
                      <a:pt x="749" y="802"/>
                    </a:cubicBezTo>
                    <a:cubicBezTo>
                      <a:pt x="750" y="803"/>
                      <a:pt x="751" y="806"/>
                      <a:pt x="752" y="807"/>
                    </a:cubicBezTo>
                    <a:cubicBezTo>
                      <a:pt x="756" y="814"/>
                      <a:pt x="759" y="821"/>
                      <a:pt x="764" y="827"/>
                    </a:cubicBezTo>
                    <a:cubicBezTo>
                      <a:pt x="773" y="839"/>
                      <a:pt x="786" y="847"/>
                      <a:pt x="798" y="854"/>
                    </a:cubicBezTo>
                    <a:cubicBezTo>
                      <a:pt x="802" y="857"/>
                      <a:pt x="805" y="857"/>
                      <a:pt x="809" y="856"/>
                    </a:cubicBezTo>
                    <a:cubicBezTo>
                      <a:pt x="814" y="856"/>
                      <a:pt x="819" y="855"/>
                      <a:pt x="823" y="854"/>
                    </a:cubicBezTo>
                    <a:cubicBezTo>
                      <a:pt x="825" y="853"/>
                      <a:pt x="827" y="852"/>
                      <a:pt x="829" y="852"/>
                    </a:cubicBezTo>
                    <a:cubicBezTo>
                      <a:pt x="827" y="847"/>
                      <a:pt x="826" y="843"/>
                      <a:pt x="823" y="839"/>
                    </a:cubicBezTo>
                    <a:cubicBezTo>
                      <a:pt x="816" y="828"/>
                      <a:pt x="809" y="818"/>
                      <a:pt x="804" y="807"/>
                    </a:cubicBezTo>
                    <a:cubicBezTo>
                      <a:pt x="804" y="806"/>
                      <a:pt x="803" y="805"/>
                      <a:pt x="803" y="804"/>
                    </a:cubicBezTo>
                    <a:cubicBezTo>
                      <a:pt x="795" y="797"/>
                      <a:pt x="794" y="787"/>
                      <a:pt x="788" y="779"/>
                    </a:cubicBezTo>
                    <a:cubicBezTo>
                      <a:pt x="784" y="774"/>
                      <a:pt x="783" y="769"/>
                      <a:pt x="781" y="764"/>
                    </a:cubicBezTo>
                    <a:cubicBezTo>
                      <a:pt x="779" y="759"/>
                      <a:pt x="776" y="755"/>
                      <a:pt x="774" y="750"/>
                    </a:cubicBezTo>
                    <a:cubicBezTo>
                      <a:pt x="770" y="743"/>
                      <a:pt x="766" y="735"/>
                      <a:pt x="762" y="727"/>
                    </a:cubicBezTo>
                    <a:cubicBezTo>
                      <a:pt x="760" y="723"/>
                      <a:pt x="758" y="719"/>
                      <a:pt x="757" y="715"/>
                    </a:cubicBezTo>
                    <a:cubicBezTo>
                      <a:pt x="755" y="709"/>
                      <a:pt x="752" y="702"/>
                      <a:pt x="750" y="696"/>
                    </a:cubicBezTo>
                    <a:cubicBezTo>
                      <a:pt x="748" y="690"/>
                      <a:pt x="745" y="685"/>
                      <a:pt x="746" y="678"/>
                    </a:cubicBezTo>
                    <a:cubicBezTo>
                      <a:pt x="749" y="677"/>
                      <a:pt x="751" y="677"/>
                      <a:pt x="753" y="681"/>
                    </a:cubicBezTo>
                    <a:cubicBezTo>
                      <a:pt x="755" y="687"/>
                      <a:pt x="757" y="693"/>
                      <a:pt x="760" y="699"/>
                    </a:cubicBezTo>
                    <a:cubicBezTo>
                      <a:pt x="761" y="703"/>
                      <a:pt x="763" y="706"/>
                      <a:pt x="764" y="710"/>
                    </a:cubicBezTo>
                    <a:cubicBezTo>
                      <a:pt x="765" y="716"/>
                      <a:pt x="768" y="721"/>
                      <a:pt x="771" y="726"/>
                    </a:cubicBezTo>
                    <a:cubicBezTo>
                      <a:pt x="774" y="734"/>
                      <a:pt x="778" y="741"/>
                      <a:pt x="782" y="748"/>
                    </a:cubicBezTo>
                    <a:cubicBezTo>
                      <a:pt x="788" y="759"/>
                      <a:pt x="793" y="770"/>
                      <a:pt x="799" y="781"/>
                    </a:cubicBezTo>
                    <a:cubicBezTo>
                      <a:pt x="802" y="789"/>
                      <a:pt x="808" y="796"/>
                      <a:pt x="812" y="803"/>
                    </a:cubicBezTo>
                    <a:cubicBezTo>
                      <a:pt x="816" y="809"/>
                      <a:pt x="819" y="815"/>
                      <a:pt x="823" y="821"/>
                    </a:cubicBezTo>
                    <a:cubicBezTo>
                      <a:pt x="827" y="829"/>
                      <a:pt x="831" y="836"/>
                      <a:pt x="836" y="843"/>
                    </a:cubicBezTo>
                    <a:cubicBezTo>
                      <a:pt x="837" y="846"/>
                      <a:pt x="839" y="847"/>
                      <a:pt x="842" y="850"/>
                    </a:cubicBezTo>
                    <a:cubicBezTo>
                      <a:pt x="844" y="859"/>
                      <a:pt x="850" y="865"/>
                      <a:pt x="855" y="874"/>
                    </a:cubicBezTo>
                    <a:close/>
                    <a:moveTo>
                      <a:pt x="982" y="490"/>
                    </a:moveTo>
                    <a:cubicBezTo>
                      <a:pt x="981" y="488"/>
                      <a:pt x="981" y="488"/>
                      <a:pt x="981" y="488"/>
                    </a:cubicBezTo>
                    <a:cubicBezTo>
                      <a:pt x="964" y="481"/>
                      <a:pt x="949" y="472"/>
                      <a:pt x="934" y="463"/>
                    </a:cubicBezTo>
                    <a:cubicBezTo>
                      <a:pt x="932" y="462"/>
                      <a:pt x="931" y="461"/>
                      <a:pt x="930" y="460"/>
                    </a:cubicBezTo>
                    <a:cubicBezTo>
                      <a:pt x="923" y="454"/>
                      <a:pt x="916" y="449"/>
                      <a:pt x="909" y="444"/>
                    </a:cubicBezTo>
                    <a:cubicBezTo>
                      <a:pt x="900" y="437"/>
                      <a:pt x="891" y="429"/>
                      <a:pt x="884" y="420"/>
                    </a:cubicBezTo>
                    <a:cubicBezTo>
                      <a:pt x="878" y="414"/>
                      <a:pt x="873" y="408"/>
                      <a:pt x="868" y="401"/>
                    </a:cubicBezTo>
                    <a:cubicBezTo>
                      <a:pt x="859" y="390"/>
                      <a:pt x="849" y="378"/>
                      <a:pt x="841" y="366"/>
                    </a:cubicBezTo>
                    <a:cubicBezTo>
                      <a:pt x="830" y="351"/>
                      <a:pt x="821" y="335"/>
                      <a:pt x="811" y="319"/>
                    </a:cubicBezTo>
                    <a:cubicBezTo>
                      <a:pt x="803" y="306"/>
                      <a:pt x="795" y="294"/>
                      <a:pt x="787" y="281"/>
                    </a:cubicBezTo>
                    <a:cubicBezTo>
                      <a:pt x="781" y="272"/>
                      <a:pt x="775" y="262"/>
                      <a:pt x="770" y="253"/>
                    </a:cubicBezTo>
                    <a:cubicBezTo>
                      <a:pt x="758" y="233"/>
                      <a:pt x="747" y="213"/>
                      <a:pt x="735" y="193"/>
                    </a:cubicBezTo>
                    <a:cubicBezTo>
                      <a:pt x="734" y="190"/>
                      <a:pt x="732" y="187"/>
                      <a:pt x="730" y="183"/>
                    </a:cubicBezTo>
                    <a:cubicBezTo>
                      <a:pt x="725" y="174"/>
                      <a:pt x="719" y="166"/>
                      <a:pt x="713" y="157"/>
                    </a:cubicBezTo>
                    <a:cubicBezTo>
                      <a:pt x="706" y="145"/>
                      <a:pt x="699" y="133"/>
                      <a:pt x="690" y="123"/>
                    </a:cubicBezTo>
                    <a:cubicBezTo>
                      <a:pt x="687" y="118"/>
                      <a:pt x="685" y="113"/>
                      <a:pt x="681" y="109"/>
                    </a:cubicBezTo>
                    <a:cubicBezTo>
                      <a:pt x="671" y="98"/>
                      <a:pt x="661" y="88"/>
                      <a:pt x="650" y="79"/>
                    </a:cubicBezTo>
                    <a:cubicBezTo>
                      <a:pt x="642" y="71"/>
                      <a:pt x="632" y="64"/>
                      <a:pt x="624" y="57"/>
                    </a:cubicBezTo>
                    <a:cubicBezTo>
                      <a:pt x="610" y="44"/>
                      <a:pt x="595" y="35"/>
                      <a:pt x="579" y="25"/>
                    </a:cubicBezTo>
                    <a:cubicBezTo>
                      <a:pt x="577" y="23"/>
                      <a:pt x="573" y="22"/>
                      <a:pt x="570" y="20"/>
                    </a:cubicBezTo>
                    <a:cubicBezTo>
                      <a:pt x="564" y="17"/>
                      <a:pt x="556" y="16"/>
                      <a:pt x="549" y="14"/>
                    </a:cubicBezTo>
                    <a:cubicBezTo>
                      <a:pt x="537" y="11"/>
                      <a:pt x="526" y="10"/>
                      <a:pt x="514" y="10"/>
                    </a:cubicBezTo>
                    <a:cubicBezTo>
                      <a:pt x="503" y="9"/>
                      <a:pt x="491" y="10"/>
                      <a:pt x="480" y="9"/>
                    </a:cubicBezTo>
                    <a:cubicBezTo>
                      <a:pt x="460" y="8"/>
                      <a:pt x="441" y="8"/>
                      <a:pt x="422" y="16"/>
                    </a:cubicBezTo>
                    <a:cubicBezTo>
                      <a:pt x="414" y="19"/>
                      <a:pt x="406" y="22"/>
                      <a:pt x="398" y="25"/>
                    </a:cubicBezTo>
                    <a:cubicBezTo>
                      <a:pt x="392" y="28"/>
                      <a:pt x="385" y="31"/>
                      <a:pt x="379" y="34"/>
                    </a:cubicBezTo>
                    <a:cubicBezTo>
                      <a:pt x="375" y="36"/>
                      <a:pt x="372" y="39"/>
                      <a:pt x="369" y="41"/>
                    </a:cubicBezTo>
                    <a:cubicBezTo>
                      <a:pt x="359" y="47"/>
                      <a:pt x="349" y="54"/>
                      <a:pt x="339" y="61"/>
                    </a:cubicBezTo>
                    <a:cubicBezTo>
                      <a:pt x="325" y="71"/>
                      <a:pt x="314" y="82"/>
                      <a:pt x="304" y="96"/>
                    </a:cubicBezTo>
                    <a:cubicBezTo>
                      <a:pt x="294" y="110"/>
                      <a:pt x="285" y="124"/>
                      <a:pt x="278" y="140"/>
                    </a:cubicBezTo>
                    <a:cubicBezTo>
                      <a:pt x="273" y="150"/>
                      <a:pt x="268" y="160"/>
                      <a:pt x="269" y="172"/>
                    </a:cubicBezTo>
                    <a:cubicBezTo>
                      <a:pt x="269" y="180"/>
                      <a:pt x="271" y="189"/>
                      <a:pt x="273" y="198"/>
                    </a:cubicBezTo>
                    <a:cubicBezTo>
                      <a:pt x="273" y="202"/>
                      <a:pt x="275" y="205"/>
                      <a:pt x="276" y="209"/>
                    </a:cubicBezTo>
                    <a:cubicBezTo>
                      <a:pt x="278" y="211"/>
                      <a:pt x="278" y="215"/>
                      <a:pt x="282" y="215"/>
                    </a:cubicBezTo>
                    <a:cubicBezTo>
                      <a:pt x="283" y="209"/>
                      <a:pt x="284" y="204"/>
                      <a:pt x="285" y="199"/>
                    </a:cubicBezTo>
                    <a:cubicBezTo>
                      <a:pt x="287" y="191"/>
                      <a:pt x="290" y="184"/>
                      <a:pt x="296" y="178"/>
                    </a:cubicBezTo>
                    <a:cubicBezTo>
                      <a:pt x="299" y="176"/>
                      <a:pt x="301" y="173"/>
                      <a:pt x="303" y="169"/>
                    </a:cubicBezTo>
                    <a:cubicBezTo>
                      <a:pt x="308" y="162"/>
                      <a:pt x="313" y="154"/>
                      <a:pt x="319" y="147"/>
                    </a:cubicBezTo>
                    <a:cubicBezTo>
                      <a:pt x="321" y="144"/>
                      <a:pt x="323" y="143"/>
                      <a:pt x="326" y="144"/>
                    </a:cubicBezTo>
                    <a:cubicBezTo>
                      <a:pt x="335" y="146"/>
                      <a:pt x="345" y="146"/>
                      <a:pt x="353" y="151"/>
                    </a:cubicBezTo>
                    <a:cubicBezTo>
                      <a:pt x="354" y="151"/>
                      <a:pt x="355" y="151"/>
                      <a:pt x="356" y="151"/>
                    </a:cubicBezTo>
                    <a:cubicBezTo>
                      <a:pt x="365" y="152"/>
                      <a:pt x="374" y="153"/>
                      <a:pt x="383" y="154"/>
                    </a:cubicBezTo>
                    <a:cubicBezTo>
                      <a:pt x="393" y="155"/>
                      <a:pt x="403" y="156"/>
                      <a:pt x="412" y="155"/>
                    </a:cubicBezTo>
                    <a:cubicBezTo>
                      <a:pt x="422" y="154"/>
                      <a:pt x="432" y="154"/>
                      <a:pt x="442" y="154"/>
                    </a:cubicBezTo>
                    <a:cubicBezTo>
                      <a:pt x="450" y="155"/>
                      <a:pt x="459" y="157"/>
                      <a:pt x="468" y="153"/>
                    </a:cubicBezTo>
                    <a:cubicBezTo>
                      <a:pt x="468" y="152"/>
                      <a:pt x="469" y="153"/>
                      <a:pt x="470" y="153"/>
                    </a:cubicBezTo>
                    <a:cubicBezTo>
                      <a:pt x="487" y="153"/>
                      <a:pt x="503" y="148"/>
                      <a:pt x="519" y="146"/>
                    </a:cubicBezTo>
                    <a:cubicBezTo>
                      <a:pt x="523" y="145"/>
                      <a:pt x="527" y="145"/>
                      <a:pt x="531" y="145"/>
                    </a:cubicBezTo>
                    <a:cubicBezTo>
                      <a:pt x="538" y="145"/>
                      <a:pt x="544" y="147"/>
                      <a:pt x="551" y="148"/>
                    </a:cubicBezTo>
                    <a:cubicBezTo>
                      <a:pt x="553" y="148"/>
                      <a:pt x="556" y="149"/>
                      <a:pt x="559" y="149"/>
                    </a:cubicBezTo>
                    <a:cubicBezTo>
                      <a:pt x="570" y="150"/>
                      <a:pt x="579" y="153"/>
                      <a:pt x="584" y="162"/>
                    </a:cubicBezTo>
                    <a:cubicBezTo>
                      <a:pt x="586" y="166"/>
                      <a:pt x="588" y="169"/>
                      <a:pt x="589" y="172"/>
                    </a:cubicBezTo>
                    <a:cubicBezTo>
                      <a:pt x="594" y="184"/>
                      <a:pt x="598" y="195"/>
                      <a:pt x="597" y="207"/>
                    </a:cubicBezTo>
                    <a:cubicBezTo>
                      <a:pt x="597" y="210"/>
                      <a:pt x="596" y="212"/>
                      <a:pt x="596" y="214"/>
                    </a:cubicBezTo>
                    <a:cubicBezTo>
                      <a:pt x="597" y="218"/>
                      <a:pt x="599" y="222"/>
                      <a:pt x="601" y="226"/>
                    </a:cubicBezTo>
                    <a:cubicBezTo>
                      <a:pt x="603" y="232"/>
                      <a:pt x="604" y="238"/>
                      <a:pt x="606" y="244"/>
                    </a:cubicBezTo>
                    <a:cubicBezTo>
                      <a:pt x="609" y="252"/>
                      <a:pt x="611" y="260"/>
                      <a:pt x="611" y="268"/>
                    </a:cubicBezTo>
                    <a:cubicBezTo>
                      <a:pt x="611" y="277"/>
                      <a:pt x="612" y="287"/>
                      <a:pt x="610" y="297"/>
                    </a:cubicBezTo>
                    <a:cubicBezTo>
                      <a:pt x="608" y="302"/>
                      <a:pt x="608" y="307"/>
                      <a:pt x="608" y="312"/>
                    </a:cubicBezTo>
                    <a:cubicBezTo>
                      <a:pt x="607" y="317"/>
                      <a:pt x="607" y="322"/>
                      <a:pt x="606" y="327"/>
                    </a:cubicBezTo>
                    <a:cubicBezTo>
                      <a:pt x="604" y="341"/>
                      <a:pt x="603" y="354"/>
                      <a:pt x="606" y="367"/>
                    </a:cubicBezTo>
                    <a:cubicBezTo>
                      <a:pt x="606" y="371"/>
                      <a:pt x="608" y="374"/>
                      <a:pt x="608" y="378"/>
                    </a:cubicBezTo>
                    <a:cubicBezTo>
                      <a:pt x="609" y="391"/>
                      <a:pt x="616" y="402"/>
                      <a:pt x="623" y="412"/>
                    </a:cubicBezTo>
                    <a:cubicBezTo>
                      <a:pt x="629" y="420"/>
                      <a:pt x="632" y="420"/>
                      <a:pt x="639" y="414"/>
                    </a:cubicBezTo>
                    <a:cubicBezTo>
                      <a:pt x="639" y="413"/>
                      <a:pt x="639" y="413"/>
                      <a:pt x="639" y="413"/>
                    </a:cubicBezTo>
                    <a:cubicBezTo>
                      <a:pt x="643" y="408"/>
                      <a:pt x="647" y="408"/>
                      <a:pt x="651" y="411"/>
                    </a:cubicBezTo>
                    <a:cubicBezTo>
                      <a:pt x="652" y="417"/>
                      <a:pt x="654" y="420"/>
                      <a:pt x="660" y="422"/>
                    </a:cubicBezTo>
                    <a:cubicBezTo>
                      <a:pt x="663" y="423"/>
                      <a:pt x="665" y="424"/>
                      <a:pt x="668" y="425"/>
                    </a:cubicBezTo>
                    <a:cubicBezTo>
                      <a:pt x="675" y="431"/>
                      <a:pt x="682" y="438"/>
                      <a:pt x="689" y="444"/>
                    </a:cubicBezTo>
                    <a:cubicBezTo>
                      <a:pt x="690" y="445"/>
                      <a:pt x="692" y="446"/>
                      <a:pt x="693" y="447"/>
                    </a:cubicBezTo>
                    <a:cubicBezTo>
                      <a:pt x="694" y="447"/>
                      <a:pt x="695" y="446"/>
                      <a:pt x="695" y="446"/>
                    </a:cubicBezTo>
                    <a:cubicBezTo>
                      <a:pt x="700" y="441"/>
                      <a:pt x="700" y="441"/>
                      <a:pt x="706" y="445"/>
                    </a:cubicBezTo>
                    <a:cubicBezTo>
                      <a:pt x="710" y="448"/>
                      <a:pt x="715" y="451"/>
                      <a:pt x="720" y="454"/>
                    </a:cubicBezTo>
                    <a:cubicBezTo>
                      <a:pt x="723" y="455"/>
                      <a:pt x="726" y="456"/>
                      <a:pt x="730" y="457"/>
                    </a:cubicBezTo>
                    <a:cubicBezTo>
                      <a:pt x="736" y="458"/>
                      <a:pt x="742" y="460"/>
                      <a:pt x="749" y="459"/>
                    </a:cubicBezTo>
                    <a:cubicBezTo>
                      <a:pt x="750" y="458"/>
                      <a:pt x="752" y="459"/>
                      <a:pt x="753" y="460"/>
                    </a:cubicBezTo>
                    <a:cubicBezTo>
                      <a:pt x="753" y="463"/>
                      <a:pt x="752" y="465"/>
                      <a:pt x="752" y="467"/>
                    </a:cubicBezTo>
                    <a:cubicBezTo>
                      <a:pt x="756" y="468"/>
                      <a:pt x="759" y="469"/>
                      <a:pt x="761" y="470"/>
                    </a:cubicBezTo>
                    <a:cubicBezTo>
                      <a:pt x="768" y="473"/>
                      <a:pt x="774" y="475"/>
                      <a:pt x="780" y="478"/>
                    </a:cubicBezTo>
                    <a:cubicBezTo>
                      <a:pt x="790" y="483"/>
                      <a:pt x="800" y="488"/>
                      <a:pt x="810" y="494"/>
                    </a:cubicBezTo>
                    <a:cubicBezTo>
                      <a:pt x="817" y="498"/>
                      <a:pt x="825" y="503"/>
                      <a:pt x="831" y="508"/>
                    </a:cubicBezTo>
                    <a:cubicBezTo>
                      <a:pt x="840" y="516"/>
                      <a:pt x="848" y="525"/>
                      <a:pt x="857" y="533"/>
                    </a:cubicBezTo>
                    <a:cubicBezTo>
                      <a:pt x="866" y="542"/>
                      <a:pt x="874" y="550"/>
                      <a:pt x="883" y="559"/>
                    </a:cubicBezTo>
                    <a:cubicBezTo>
                      <a:pt x="887" y="563"/>
                      <a:pt x="891" y="568"/>
                      <a:pt x="894" y="572"/>
                    </a:cubicBezTo>
                    <a:cubicBezTo>
                      <a:pt x="899" y="579"/>
                      <a:pt x="904" y="587"/>
                      <a:pt x="908" y="594"/>
                    </a:cubicBezTo>
                    <a:cubicBezTo>
                      <a:pt x="911" y="599"/>
                      <a:pt x="914" y="603"/>
                      <a:pt x="917" y="607"/>
                    </a:cubicBezTo>
                    <a:cubicBezTo>
                      <a:pt x="923" y="616"/>
                      <a:pt x="928" y="625"/>
                      <a:pt x="933" y="634"/>
                    </a:cubicBezTo>
                    <a:cubicBezTo>
                      <a:pt x="938" y="641"/>
                      <a:pt x="942" y="647"/>
                      <a:pt x="946" y="653"/>
                    </a:cubicBezTo>
                    <a:cubicBezTo>
                      <a:pt x="954" y="652"/>
                      <a:pt x="960" y="650"/>
                      <a:pt x="967" y="650"/>
                    </a:cubicBezTo>
                    <a:cubicBezTo>
                      <a:pt x="974" y="649"/>
                      <a:pt x="980" y="646"/>
                      <a:pt x="988" y="644"/>
                    </a:cubicBezTo>
                    <a:cubicBezTo>
                      <a:pt x="970" y="633"/>
                      <a:pt x="954" y="623"/>
                      <a:pt x="942" y="607"/>
                    </a:cubicBezTo>
                    <a:cubicBezTo>
                      <a:pt x="944" y="603"/>
                      <a:pt x="947" y="601"/>
                      <a:pt x="952" y="601"/>
                    </a:cubicBezTo>
                    <a:cubicBezTo>
                      <a:pt x="956" y="601"/>
                      <a:pt x="960" y="599"/>
                      <a:pt x="964" y="597"/>
                    </a:cubicBezTo>
                    <a:cubicBezTo>
                      <a:pt x="970" y="594"/>
                      <a:pt x="976" y="592"/>
                      <a:pt x="983" y="589"/>
                    </a:cubicBezTo>
                    <a:cubicBezTo>
                      <a:pt x="987" y="587"/>
                      <a:pt x="991" y="585"/>
                      <a:pt x="992" y="580"/>
                    </a:cubicBezTo>
                    <a:cubicBezTo>
                      <a:pt x="988" y="579"/>
                      <a:pt x="984" y="578"/>
                      <a:pt x="980" y="577"/>
                    </a:cubicBezTo>
                    <a:cubicBezTo>
                      <a:pt x="974" y="575"/>
                      <a:pt x="968" y="572"/>
                      <a:pt x="963" y="570"/>
                    </a:cubicBezTo>
                    <a:cubicBezTo>
                      <a:pt x="953" y="567"/>
                      <a:pt x="944" y="559"/>
                      <a:pt x="932" y="561"/>
                    </a:cubicBezTo>
                    <a:cubicBezTo>
                      <a:pt x="930" y="561"/>
                      <a:pt x="929" y="558"/>
                      <a:pt x="930" y="556"/>
                    </a:cubicBezTo>
                    <a:cubicBezTo>
                      <a:pt x="932" y="552"/>
                      <a:pt x="936" y="552"/>
                      <a:pt x="939" y="551"/>
                    </a:cubicBezTo>
                    <a:cubicBezTo>
                      <a:pt x="943" y="550"/>
                      <a:pt x="947" y="550"/>
                      <a:pt x="951" y="549"/>
                    </a:cubicBezTo>
                    <a:cubicBezTo>
                      <a:pt x="961" y="544"/>
                      <a:pt x="972" y="538"/>
                      <a:pt x="982" y="533"/>
                    </a:cubicBezTo>
                    <a:cubicBezTo>
                      <a:pt x="985" y="531"/>
                      <a:pt x="987" y="529"/>
                      <a:pt x="990" y="527"/>
                    </a:cubicBezTo>
                    <a:cubicBezTo>
                      <a:pt x="969" y="522"/>
                      <a:pt x="950" y="513"/>
                      <a:pt x="932" y="503"/>
                    </a:cubicBezTo>
                    <a:cubicBezTo>
                      <a:pt x="936" y="499"/>
                      <a:pt x="938" y="496"/>
                      <a:pt x="943" y="497"/>
                    </a:cubicBezTo>
                    <a:cubicBezTo>
                      <a:pt x="945" y="497"/>
                      <a:pt x="948" y="498"/>
                      <a:pt x="950" y="497"/>
                    </a:cubicBezTo>
                    <a:cubicBezTo>
                      <a:pt x="960" y="495"/>
                      <a:pt x="971" y="492"/>
                      <a:pt x="982" y="490"/>
                    </a:cubicBezTo>
                    <a:close/>
                    <a:moveTo>
                      <a:pt x="691" y="456"/>
                    </a:moveTo>
                    <a:cubicBezTo>
                      <a:pt x="691" y="455"/>
                      <a:pt x="691" y="455"/>
                      <a:pt x="691" y="455"/>
                    </a:cubicBezTo>
                    <a:cubicBezTo>
                      <a:pt x="682" y="450"/>
                      <a:pt x="676" y="443"/>
                      <a:pt x="669" y="436"/>
                    </a:cubicBezTo>
                    <a:cubicBezTo>
                      <a:pt x="664" y="432"/>
                      <a:pt x="659" y="427"/>
                      <a:pt x="652" y="427"/>
                    </a:cubicBezTo>
                    <a:cubicBezTo>
                      <a:pt x="650" y="427"/>
                      <a:pt x="649" y="426"/>
                      <a:pt x="648" y="425"/>
                    </a:cubicBezTo>
                    <a:cubicBezTo>
                      <a:pt x="643" y="422"/>
                      <a:pt x="640" y="422"/>
                      <a:pt x="636" y="426"/>
                    </a:cubicBezTo>
                    <a:cubicBezTo>
                      <a:pt x="630" y="432"/>
                      <a:pt x="625" y="438"/>
                      <a:pt x="620" y="443"/>
                    </a:cubicBezTo>
                    <a:cubicBezTo>
                      <a:pt x="609" y="454"/>
                      <a:pt x="600" y="466"/>
                      <a:pt x="592" y="479"/>
                    </a:cubicBezTo>
                    <a:cubicBezTo>
                      <a:pt x="588" y="484"/>
                      <a:pt x="584" y="489"/>
                      <a:pt x="580" y="495"/>
                    </a:cubicBezTo>
                    <a:cubicBezTo>
                      <a:pt x="576" y="501"/>
                      <a:pt x="573" y="508"/>
                      <a:pt x="569" y="514"/>
                    </a:cubicBezTo>
                    <a:cubicBezTo>
                      <a:pt x="568" y="516"/>
                      <a:pt x="567" y="519"/>
                      <a:pt x="566" y="521"/>
                    </a:cubicBezTo>
                    <a:cubicBezTo>
                      <a:pt x="560" y="530"/>
                      <a:pt x="554" y="538"/>
                      <a:pt x="549" y="546"/>
                    </a:cubicBezTo>
                    <a:cubicBezTo>
                      <a:pt x="544" y="554"/>
                      <a:pt x="540" y="563"/>
                      <a:pt x="536" y="571"/>
                    </a:cubicBezTo>
                    <a:cubicBezTo>
                      <a:pt x="534" y="574"/>
                      <a:pt x="531" y="578"/>
                      <a:pt x="530" y="581"/>
                    </a:cubicBezTo>
                    <a:cubicBezTo>
                      <a:pt x="527" y="589"/>
                      <a:pt x="524" y="597"/>
                      <a:pt x="521" y="606"/>
                    </a:cubicBezTo>
                    <a:cubicBezTo>
                      <a:pt x="517" y="616"/>
                      <a:pt x="513" y="627"/>
                      <a:pt x="509" y="638"/>
                    </a:cubicBezTo>
                    <a:cubicBezTo>
                      <a:pt x="507" y="645"/>
                      <a:pt x="504" y="652"/>
                      <a:pt x="502" y="660"/>
                    </a:cubicBezTo>
                    <a:cubicBezTo>
                      <a:pt x="501" y="663"/>
                      <a:pt x="500" y="664"/>
                      <a:pt x="497" y="664"/>
                    </a:cubicBezTo>
                    <a:cubicBezTo>
                      <a:pt x="492" y="660"/>
                      <a:pt x="490" y="654"/>
                      <a:pt x="488" y="648"/>
                    </a:cubicBezTo>
                    <a:cubicBezTo>
                      <a:pt x="485" y="641"/>
                      <a:pt x="482" y="633"/>
                      <a:pt x="479" y="626"/>
                    </a:cubicBezTo>
                    <a:cubicBezTo>
                      <a:pt x="478" y="623"/>
                      <a:pt x="478" y="620"/>
                      <a:pt x="477" y="617"/>
                    </a:cubicBezTo>
                    <a:cubicBezTo>
                      <a:pt x="476" y="614"/>
                      <a:pt x="475" y="611"/>
                      <a:pt x="475" y="608"/>
                    </a:cubicBezTo>
                    <a:cubicBezTo>
                      <a:pt x="473" y="599"/>
                      <a:pt x="471" y="591"/>
                      <a:pt x="469" y="582"/>
                    </a:cubicBezTo>
                    <a:cubicBezTo>
                      <a:pt x="468" y="574"/>
                      <a:pt x="467" y="565"/>
                      <a:pt x="466" y="556"/>
                    </a:cubicBezTo>
                    <a:cubicBezTo>
                      <a:pt x="465" y="548"/>
                      <a:pt x="464" y="540"/>
                      <a:pt x="463" y="531"/>
                    </a:cubicBezTo>
                    <a:cubicBezTo>
                      <a:pt x="463" y="530"/>
                      <a:pt x="463" y="528"/>
                      <a:pt x="463" y="527"/>
                    </a:cubicBezTo>
                    <a:cubicBezTo>
                      <a:pt x="464" y="517"/>
                      <a:pt x="465" y="507"/>
                      <a:pt x="466" y="496"/>
                    </a:cubicBezTo>
                    <a:cubicBezTo>
                      <a:pt x="459" y="499"/>
                      <a:pt x="455" y="501"/>
                      <a:pt x="452" y="506"/>
                    </a:cubicBezTo>
                    <a:cubicBezTo>
                      <a:pt x="449" y="512"/>
                      <a:pt x="446" y="518"/>
                      <a:pt x="443" y="525"/>
                    </a:cubicBezTo>
                    <a:cubicBezTo>
                      <a:pt x="438" y="533"/>
                      <a:pt x="434" y="541"/>
                      <a:pt x="430" y="550"/>
                    </a:cubicBezTo>
                    <a:cubicBezTo>
                      <a:pt x="426" y="557"/>
                      <a:pt x="424" y="565"/>
                      <a:pt x="421" y="573"/>
                    </a:cubicBezTo>
                    <a:cubicBezTo>
                      <a:pt x="419" y="580"/>
                      <a:pt x="416" y="587"/>
                      <a:pt x="414" y="594"/>
                    </a:cubicBezTo>
                    <a:cubicBezTo>
                      <a:pt x="410" y="609"/>
                      <a:pt x="407" y="624"/>
                      <a:pt x="404" y="639"/>
                    </a:cubicBezTo>
                    <a:cubicBezTo>
                      <a:pt x="403" y="642"/>
                      <a:pt x="403" y="647"/>
                      <a:pt x="402" y="651"/>
                    </a:cubicBezTo>
                    <a:cubicBezTo>
                      <a:pt x="401" y="659"/>
                      <a:pt x="397" y="667"/>
                      <a:pt x="401" y="676"/>
                    </a:cubicBezTo>
                    <a:cubicBezTo>
                      <a:pt x="401" y="677"/>
                      <a:pt x="401" y="677"/>
                      <a:pt x="400" y="677"/>
                    </a:cubicBezTo>
                    <a:cubicBezTo>
                      <a:pt x="398" y="680"/>
                      <a:pt x="399" y="684"/>
                      <a:pt x="399" y="687"/>
                    </a:cubicBezTo>
                    <a:cubicBezTo>
                      <a:pt x="399" y="696"/>
                      <a:pt x="398" y="706"/>
                      <a:pt x="400" y="715"/>
                    </a:cubicBezTo>
                    <a:cubicBezTo>
                      <a:pt x="403" y="730"/>
                      <a:pt x="407" y="745"/>
                      <a:pt x="414" y="760"/>
                    </a:cubicBezTo>
                    <a:cubicBezTo>
                      <a:pt x="418" y="770"/>
                      <a:pt x="422" y="782"/>
                      <a:pt x="427" y="792"/>
                    </a:cubicBezTo>
                    <a:cubicBezTo>
                      <a:pt x="429" y="795"/>
                      <a:pt x="431" y="798"/>
                      <a:pt x="432" y="801"/>
                    </a:cubicBezTo>
                    <a:cubicBezTo>
                      <a:pt x="435" y="808"/>
                      <a:pt x="438" y="815"/>
                      <a:pt x="441" y="821"/>
                    </a:cubicBezTo>
                    <a:cubicBezTo>
                      <a:pt x="449" y="836"/>
                      <a:pt x="454" y="853"/>
                      <a:pt x="460" y="869"/>
                    </a:cubicBezTo>
                    <a:cubicBezTo>
                      <a:pt x="463" y="878"/>
                      <a:pt x="466" y="887"/>
                      <a:pt x="470" y="896"/>
                    </a:cubicBezTo>
                    <a:cubicBezTo>
                      <a:pt x="474" y="906"/>
                      <a:pt x="479" y="915"/>
                      <a:pt x="482" y="925"/>
                    </a:cubicBezTo>
                    <a:cubicBezTo>
                      <a:pt x="487" y="939"/>
                      <a:pt x="490" y="952"/>
                      <a:pt x="494" y="966"/>
                    </a:cubicBezTo>
                    <a:cubicBezTo>
                      <a:pt x="495" y="971"/>
                      <a:pt x="497" y="976"/>
                      <a:pt x="498" y="981"/>
                    </a:cubicBezTo>
                    <a:cubicBezTo>
                      <a:pt x="498" y="985"/>
                      <a:pt x="498" y="989"/>
                      <a:pt x="504" y="991"/>
                    </a:cubicBezTo>
                    <a:cubicBezTo>
                      <a:pt x="499" y="996"/>
                      <a:pt x="501" y="1001"/>
                      <a:pt x="502" y="1007"/>
                    </a:cubicBezTo>
                    <a:cubicBezTo>
                      <a:pt x="503" y="1012"/>
                      <a:pt x="505" y="1017"/>
                      <a:pt x="505" y="1023"/>
                    </a:cubicBezTo>
                    <a:cubicBezTo>
                      <a:pt x="506" y="1028"/>
                      <a:pt x="507" y="1033"/>
                      <a:pt x="507" y="1037"/>
                    </a:cubicBezTo>
                    <a:cubicBezTo>
                      <a:pt x="509" y="1048"/>
                      <a:pt x="511" y="1058"/>
                      <a:pt x="512" y="1069"/>
                    </a:cubicBezTo>
                    <a:cubicBezTo>
                      <a:pt x="514" y="1077"/>
                      <a:pt x="514" y="1087"/>
                      <a:pt x="516" y="1095"/>
                    </a:cubicBezTo>
                    <a:cubicBezTo>
                      <a:pt x="518" y="1101"/>
                      <a:pt x="517" y="1106"/>
                      <a:pt x="517" y="1111"/>
                    </a:cubicBezTo>
                    <a:cubicBezTo>
                      <a:pt x="516" y="1118"/>
                      <a:pt x="517" y="1125"/>
                      <a:pt x="520" y="1132"/>
                    </a:cubicBezTo>
                    <a:cubicBezTo>
                      <a:pt x="521" y="1135"/>
                      <a:pt x="522" y="1136"/>
                      <a:pt x="526" y="1135"/>
                    </a:cubicBezTo>
                    <a:cubicBezTo>
                      <a:pt x="532" y="1133"/>
                      <a:pt x="537" y="1129"/>
                      <a:pt x="544" y="1127"/>
                    </a:cubicBezTo>
                    <a:cubicBezTo>
                      <a:pt x="546" y="1126"/>
                      <a:pt x="549" y="1124"/>
                      <a:pt x="553" y="1123"/>
                    </a:cubicBezTo>
                    <a:cubicBezTo>
                      <a:pt x="554" y="1123"/>
                      <a:pt x="555" y="1122"/>
                      <a:pt x="557" y="1121"/>
                    </a:cubicBezTo>
                    <a:cubicBezTo>
                      <a:pt x="561" y="1119"/>
                      <a:pt x="566" y="1116"/>
                      <a:pt x="570" y="1114"/>
                    </a:cubicBezTo>
                    <a:cubicBezTo>
                      <a:pt x="577" y="1111"/>
                      <a:pt x="584" y="1108"/>
                      <a:pt x="590" y="1105"/>
                    </a:cubicBezTo>
                    <a:cubicBezTo>
                      <a:pt x="593" y="1104"/>
                      <a:pt x="596" y="1101"/>
                      <a:pt x="599" y="1100"/>
                    </a:cubicBezTo>
                    <a:cubicBezTo>
                      <a:pt x="599" y="1096"/>
                      <a:pt x="599" y="1093"/>
                      <a:pt x="599" y="1089"/>
                    </a:cubicBezTo>
                    <a:cubicBezTo>
                      <a:pt x="599" y="1079"/>
                      <a:pt x="597" y="1070"/>
                      <a:pt x="596" y="1060"/>
                    </a:cubicBezTo>
                    <a:cubicBezTo>
                      <a:pt x="595" y="1055"/>
                      <a:pt x="595" y="1051"/>
                      <a:pt x="595" y="1046"/>
                    </a:cubicBezTo>
                    <a:cubicBezTo>
                      <a:pt x="595" y="1043"/>
                      <a:pt x="594" y="1041"/>
                      <a:pt x="594" y="1038"/>
                    </a:cubicBezTo>
                    <a:cubicBezTo>
                      <a:pt x="593" y="1024"/>
                      <a:pt x="592" y="1010"/>
                      <a:pt x="591" y="996"/>
                    </a:cubicBezTo>
                    <a:cubicBezTo>
                      <a:pt x="590" y="979"/>
                      <a:pt x="588" y="962"/>
                      <a:pt x="589" y="945"/>
                    </a:cubicBezTo>
                    <a:cubicBezTo>
                      <a:pt x="590" y="939"/>
                      <a:pt x="588" y="932"/>
                      <a:pt x="589" y="926"/>
                    </a:cubicBezTo>
                    <a:cubicBezTo>
                      <a:pt x="590" y="917"/>
                      <a:pt x="589" y="908"/>
                      <a:pt x="588" y="899"/>
                    </a:cubicBezTo>
                    <a:cubicBezTo>
                      <a:pt x="588" y="894"/>
                      <a:pt x="588" y="889"/>
                      <a:pt x="588" y="885"/>
                    </a:cubicBezTo>
                    <a:cubicBezTo>
                      <a:pt x="588" y="874"/>
                      <a:pt x="589" y="863"/>
                      <a:pt x="588" y="852"/>
                    </a:cubicBezTo>
                    <a:cubicBezTo>
                      <a:pt x="588" y="842"/>
                      <a:pt x="589" y="833"/>
                      <a:pt x="589" y="823"/>
                    </a:cubicBezTo>
                    <a:cubicBezTo>
                      <a:pt x="590" y="815"/>
                      <a:pt x="591" y="808"/>
                      <a:pt x="591" y="800"/>
                    </a:cubicBezTo>
                    <a:cubicBezTo>
                      <a:pt x="592" y="785"/>
                      <a:pt x="591" y="771"/>
                      <a:pt x="594" y="757"/>
                    </a:cubicBezTo>
                    <a:cubicBezTo>
                      <a:pt x="595" y="749"/>
                      <a:pt x="595" y="740"/>
                      <a:pt x="596" y="731"/>
                    </a:cubicBezTo>
                    <a:cubicBezTo>
                      <a:pt x="598" y="719"/>
                      <a:pt x="600" y="707"/>
                      <a:pt x="602" y="695"/>
                    </a:cubicBezTo>
                    <a:cubicBezTo>
                      <a:pt x="603" y="690"/>
                      <a:pt x="603" y="685"/>
                      <a:pt x="604" y="681"/>
                    </a:cubicBezTo>
                    <a:cubicBezTo>
                      <a:pt x="605" y="670"/>
                      <a:pt x="607" y="660"/>
                      <a:pt x="609" y="649"/>
                    </a:cubicBezTo>
                    <a:cubicBezTo>
                      <a:pt x="609" y="648"/>
                      <a:pt x="609" y="647"/>
                      <a:pt x="609" y="646"/>
                    </a:cubicBezTo>
                    <a:cubicBezTo>
                      <a:pt x="610" y="643"/>
                      <a:pt x="610" y="641"/>
                      <a:pt x="611" y="638"/>
                    </a:cubicBezTo>
                    <a:cubicBezTo>
                      <a:pt x="612" y="634"/>
                      <a:pt x="613" y="631"/>
                      <a:pt x="613" y="628"/>
                    </a:cubicBezTo>
                    <a:cubicBezTo>
                      <a:pt x="614" y="625"/>
                      <a:pt x="615" y="622"/>
                      <a:pt x="616" y="619"/>
                    </a:cubicBezTo>
                    <a:cubicBezTo>
                      <a:pt x="617" y="615"/>
                      <a:pt x="619" y="610"/>
                      <a:pt x="620" y="606"/>
                    </a:cubicBezTo>
                    <a:cubicBezTo>
                      <a:pt x="621" y="602"/>
                      <a:pt x="621" y="597"/>
                      <a:pt x="622" y="593"/>
                    </a:cubicBezTo>
                    <a:cubicBezTo>
                      <a:pt x="624" y="586"/>
                      <a:pt x="627" y="579"/>
                      <a:pt x="629" y="572"/>
                    </a:cubicBezTo>
                    <a:cubicBezTo>
                      <a:pt x="634" y="560"/>
                      <a:pt x="637" y="547"/>
                      <a:pt x="644" y="535"/>
                    </a:cubicBezTo>
                    <a:cubicBezTo>
                      <a:pt x="652" y="522"/>
                      <a:pt x="659" y="508"/>
                      <a:pt x="667" y="494"/>
                    </a:cubicBezTo>
                    <a:cubicBezTo>
                      <a:pt x="671" y="488"/>
                      <a:pt x="676" y="483"/>
                      <a:pt x="678" y="477"/>
                    </a:cubicBezTo>
                    <a:cubicBezTo>
                      <a:pt x="681" y="470"/>
                      <a:pt x="686" y="464"/>
                      <a:pt x="690" y="458"/>
                    </a:cubicBezTo>
                    <a:cubicBezTo>
                      <a:pt x="691" y="457"/>
                      <a:pt x="691" y="456"/>
                      <a:pt x="691" y="456"/>
                    </a:cubicBezTo>
                    <a:close/>
                    <a:moveTo>
                      <a:pt x="497" y="650"/>
                    </a:moveTo>
                    <a:cubicBezTo>
                      <a:pt x="501" y="640"/>
                      <a:pt x="504" y="631"/>
                      <a:pt x="507" y="622"/>
                    </a:cubicBezTo>
                    <a:cubicBezTo>
                      <a:pt x="511" y="613"/>
                      <a:pt x="513" y="604"/>
                      <a:pt x="517" y="596"/>
                    </a:cubicBezTo>
                    <a:cubicBezTo>
                      <a:pt x="520" y="587"/>
                      <a:pt x="524" y="578"/>
                      <a:pt x="528" y="570"/>
                    </a:cubicBezTo>
                    <a:cubicBezTo>
                      <a:pt x="533" y="560"/>
                      <a:pt x="538" y="550"/>
                      <a:pt x="544" y="540"/>
                    </a:cubicBezTo>
                    <a:cubicBezTo>
                      <a:pt x="547" y="534"/>
                      <a:pt x="552" y="528"/>
                      <a:pt x="556" y="522"/>
                    </a:cubicBezTo>
                    <a:cubicBezTo>
                      <a:pt x="563" y="509"/>
                      <a:pt x="571" y="497"/>
                      <a:pt x="578" y="484"/>
                    </a:cubicBezTo>
                    <a:cubicBezTo>
                      <a:pt x="586" y="470"/>
                      <a:pt x="596" y="457"/>
                      <a:pt x="607" y="445"/>
                    </a:cubicBezTo>
                    <a:cubicBezTo>
                      <a:pt x="612" y="440"/>
                      <a:pt x="617" y="434"/>
                      <a:pt x="623" y="428"/>
                    </a:cubicBezTo>
                    <a:cubicBezTo>
                      <a:pt x="620" y="424"/>
                      <a:pt x="617" y="420"/>
                      <a:pt x="614" y="416"/>
                    </a:cubicBezTo>
                    <a:cubicBezTo>
                      <a:pt x="608" y="408"/>
                      <a:pt x="603" y="399"/>
                      <a:pt x="600" y="389"/>
                    </a:cubicBezTo>
                    <a:cubicBezTo>
                      <a:pt x="599" y="384"/>
                      <a:pt x="598" y="378"/>
                      <a:pt x="597" y="373"/>
                    </a:cubicBezTo>
                    <a:cubicBezTo>
                      <a:pt x="596" y="368"/>
                      <a:pt x="595" y="362"/>
                      <a:pt x="594" y="357"/>
                    </a:cubicBezTo>
                    <a:cubicBezTo>
                      <a:pt x="594" y="349"/>
                      <a:pt x="595" y="342"/>
                      <a:pt x="596" y="335"/>
                    </a:cubicBezTo>
                    <a:cubicBezTo>
                      <a:pt x="597" y="324"/>
                      <a:pt x="598" y="312"/>
                      <a:pt x="600" y="301"/>
                    </a:cubicBezTo>
                    <a:cubicBezTo>
                      <a:pt x="602" y="288"/>
                      <a:pt x="602" y="274"/>
                      <a:pt x="601" y="261"/>
                    </a:cubicBezTo>
                    <a:cubicBezTo>
                      <a:pt x="601" y="259"/>
                      <a:pt x="600" y="258"/>
                      <a:pt x="600" y="256"/>
                    </a:cubicBezTo>
                    <a:cubicBezTo>
                      <a:pt x="598" y="250"/>
                      <a:pt x="595" y="243"/>
                      <a:pt x="593" y="236"/>
                    </a:cubicBezTo>
                    <a:cubicBezTo>
                      <a:pt x="592" y="233"/>
                      <a:pt x="591" y="231"/>
                      <a:pt x="590" y="229"/>
                    </a:cubicBezTo>
                    <a:cubicBezTo>
                      <a:pt x="590" y="230"/>
                      <a:pt x="589" y="230"/>
                      <a:pt x="589" y="230"/>
                    </a:cubicBezTo>
                    <a:cubicBezTo>
                      <a:pt x="589" y="231"/>
                      <a:pt x="588" y="231"/>
                      <a:pt x="587" y="232"/>
                    </a:cubicBezTo>
                    <a:cubicBezTo>
                      <a:pt x="582" y="238"/>
                      <a:pt x="577" y="241"/>
                      <a:pt x="569" y="239"/>
                    </a:cubicBezTo>
                    <a:cubicBezTo>
                      <a:pt x="568" y="239"/>
                      <a:pt x="567" y="237"/>
                      <a:pt x="565" y="236"/>
                    </a:cubicBezTo>
                    <a:cubicBezTo>
                      <a:pt x="567" y="235"/>
                      <a:pt x="568" y="234"/>
                      <a:pt x="569" y="234"/>
                    </a:cubicBezTo>
                    <a:cubicBezTo>
                      <a:pt x="571" y="232"/>
                      <a:pt x="573" y="231"/>
                      <a:pt x="576" y="229"/>
                    </a:cubicBezTo>
                    <a:cubicBezTo>
                      <a:pt x="581" y="226"/>
                      <a:pt x="581" y="220"/>
                      <a:pt x="584" y="216"/>
                    </a:cubicBezTo>
                    <a:cubicBezTo>
                      <a:pt x="587" y="211"/>
                      <a:pt x="587" y="207"/>
                      <a:pt x="586" y="202"/>
                    </a:cubicBezTo>
                    <a:cubicBezTo>
                      <a:pt x="585" y="192"/>
                      <a:pt x="583" y="181"/>
                      <a:pt x="578" y="172"/>
                    </a:cubicBezTo>
                    <a:cubicBezTo>
                      <a:pt x="575" y="165"/>
                      <a:pt x="569" y="163"/>
                      <a:pt x="564" y="161"/>
                    </a:cubicBezTo>
                    <a:cubicBezTo>
                      <a:pt x="559" y="159"/>
                      <a:pt x="556" y="161"/>
                      <a:pt x="555" y="166"/>
                    </a:cubicBezTo>
                    <a:cubicBezTo>
                      <a:pt x="555" y="168"/>
                      <a:pt x="555" y="171"/>
                      <a:pt x="554" y="174"/>
                    </a:cubicBezTo>
                    <a:cubicBezTo>
                      <a:pt x="554" y="175"/>
                      <a:pt x="553" y="177"/>
                      <a:pt x="552" y="179"/>
                    </a:cubicBezTo>
                    <a:cubicBezTo>
                      <a:pt x="545" y="177"/>
                      <a:pt x="544" y="174"/>
                      <a:pt x="545" y="168"/>
                    </a:cubicBezTo>
                    <a:cubicBezTo>
                      <a:pt x="546" y="164"/>
                      <a:pt x="548" y="160"/>
                      <a:pt x="549" y="155"/>
                    </a:cubicBezTo>
                    <a:cubicBezTo>
                      <a:pt x="542" y="154"/>
                      <a:pt x="535" y="153"/>
                      <a:pt x="529" y="153"/>
                    </a:cubicBezTo>
                    <a:cubicBezTo>
                      <a:pt x="522" y="154"/>
                      <a:pt x="516" y="155"/>
                      <a:pt x="509" y="156"/>
                    </a:cubicBezTo>
                    <a:cubicBezTo>
                      <a:pt x="499" y="157"/>
                      <a:pt x="489" y="159"/>
                      <a:pt x="480" y="160"/>
                    </a:cubicBezTo>
                    <a:cubicBezTo>
                      <a:pt x="476" y="160"/>
                      <a:pt x="472" y="160"/>
                      <a:pt x="469" y="161"/>
                    </a:cubicBezTo>
                    <a:cubicBezTo>
                      <a:pt x="466" y="163"/>
                      <a:pt x="463" y="163"/>
                      <a:pt x="460" y="163"/>
                    </a:cubicBezTo>
                    <a:cubicBezTo>
                      <a:pt x="452" y="162"/>
                      <a:pt x="443" y="162"/>
                      <a:pt x="435" y="162"/>
                    </a:cubicBezTo>
                    <a:cubicBezTo>
                      <a:pt x="427" y="162"/>
                      <a:pt x="418" y="162"/>
                      <a:pt x="410" y="162"/>
                    </a:cubicBezTo>
                    <a:cubicBezTo>
                      <a:pt x="405" y="163"/>
                      <a:pt x="401" y="162"/>
                      <a:pt x="396" y="162"/>
                    </a:cubicBezTo>
                    <a:cubicBezTo>
                      <a:pt x="389" y="162"/>
                      <a:pt x="381" y="162"/>
                      <a:pt x="374" y="160"/>
                    </a:cubicBezTo>
                    <a:cubicBezTo>
                      <a:pt x="370" y="160"/>
                      <a:pt x="367" y="159"/>
                      <a:pt x="363" y="159"/>
                    </a:cubicBezTo>
                    <a:cubicBezTo>
                      <a:pt x="359" y="158"/>
                      <a:pt x="355" y="157"/>
                      <a:pt x="350" y="156"/>
                    </a:cubicBezTo>
                    <a:cubicBezTo>
                      <a:pt x="342" y="154"/>
                      <a:pt x="334" y="152"/>
                      <a:pt x="326" y="151"/>
                    </a:cubicBezTo>
                    <a:cubicBezTo>
                      <a:pt x="324" y="154"/>
                      <a:pt x="322" y="157"/>
                      <a:pt x="320" y="160"/>
                    </a:cubicBezTo>
                    <a:cubicBezTo>
                      <a:pt x="318" y="163"/>
                      <a:pt x="315" y="166"/>
                      <a:pt x="313" y="170"/>
                    </a:cubicBezTo>
                    <a:cubicBezTo>
                      <a:pt x="309" y="175"/>
                      <a:pt x="306" y="181"/>
                      <a:pt x="302" y="186"/>
                    </a:cubicBezTo>
                    <a:cubicBezTo>
                      <a:pt x="297" y="193"/>
                      <a:pt x="293" y="201"/>
                      <a:pt x="293" y="210"/>
                    </a:cubicBezTo>
                    <a:cubicBezTo>
                      <a:pt x="294" y="220"/>
                      <a:pt x="295" y="231"/>
                      <a:pt x="299" y="241"/>
                    </a:cubicBezTo>
                    <a:cubicBezTo>
                      <a:pt x="299" y="243"/>
                      <a:pt x="300" y="244"/>
                      <a:pt x="301" y="246"/>
                    </a:cubicBezTo>
                    <a:cubicBezTo>
                      <a:pt x="304" y="245"/>
                      <a:pt x="306" y="244"/>
                      <a:pt x="307" y="243"/>
                    </a:cubicBezTo>
                    <a:cubicBezTo>
                      <a:pt x="313" y="240"/>
                      <a:pt x="318" y="238"/>
                      <a:pt x="324" y="236"/>
                    </a:cubicBezTo>
                    <a:cubicBezTo>
                      <a:pt x="332" y="233"/>
                      <a:pt x="340" y="236"/>
                      <a:pt x="346" y="241"/>
                    </a:cubicBezTo>
                    <a:cubicBezTo>
                      <a:pt x="348" y="243"/>
                      <a:pt x="348" y="244"/>
                      <a:pt x="347" y="246"/>
                    </a:cubicBezTo>
                    <a:cubicBezTo>
                      <a:pt x="341" y="245"/>
                      <a:pt x="336" y="244"/>
                      <a:pt x="329" y="246"/>
                    </a:cubicBezTo>
                    <a:cubicBezTo>
                      <a:pt x="335" y="257"/>
                      <a:pt x="335" y="269"/>
                      <a:pt x="327" y="280"/>
                    </a:cubicBezTo>
                    <a:cubicBezTo>
                      <a:pt x="324" y="280"/>
                      <a:pt x="320" y="280"/>
                      <a:pt x="315" y="280"/>
                    </a:cubicBezTo>
                    <a:cubicBezTo>
                      <a:pt x="315" y="282"/>
                      <a:pt x="314" y="284"/>
                      <a:pt x="315" y="286"/>
                    </a:cubicBezTo>
                    <a:cubicBezTo>
                      <a:pt x="317" y="297"/>
                      <a:pt x="321" y="308"/>
                      <a:pt x="325" y="319"/>
                    </a:cubicBezTo>
                    <a:cubicBezTo>
                      <a:pt x="326" y="323"/>
                      <a:pt x="328" y="327"/>
                      <a:pt x="331" y="331"/>
                    </a:cubicBezTo>
                    <a:cubicBezTo>
                      <a:pt x="335" y="338"/>
                      <a:pt x="340" y="344"/>
                      <a:pt x="345" y="351"/>
                    </a:cubicBezTo>
                    <a:cubicBezTo>
                      <a:pt x="346" y="354"/>
                      <a:pt x="348" y="356"/>
                      <a:pt x="350" y="359"/>
                    </a:cubicBezTo>
                    <a:cubicBezTo>
                      <a:pt x="355" y="365"/>
                      <a:pt x="361" y="372"/>
                      <a:pt x="366" y="378"/>
                    </a:cubicBezTo>
                    <a:cubicBezTo>
                      <a:pt x="371" y="383"/>
                      <a:pt x="376" y="388"/>
                      <a:pt x="381" y="392"/>
                    </a:cubicBezTo>
                    <a:cubicBezTo>
                      <a:pt x="387" y="397"/>
                      <a:pt x="394" y="401"/>
                      <a:pt x="400" y="405"/>
                    </a:cubicBezTo>
                    <a:cubicBezTo>
                      <a:pt x="410" y="412"/>
                      <a:pt x="420" y="418"/>
                      <a:pt x="432" y="419"/>
                    </a:cubicBezTo>
                    <a:cubicBezTo>
                      <a:pt x="441" y="420"/>
                      <a:pt x="450" y="422"/>
                      <a:pt x="458" y="416"/>
                    </a:cubicBezTo>
                    <a:cubicBezTo>
                      <a:pt x="458" y="416"/>
                      <a:pt x="459" y="416"/>
                      <a:pt x="460" y="415"/>
                    </a:cubicBezTo>
                    <a:cubicBezTo>
                      <a:pt x="466" y="414"/>
                      <a:pt x="473" y="412"/>
                      <a:pt x="479" y="410"/>
                    </a:cubicBezTo>
                    <a:cubicBezTo>
                      <a:pt x="488" y="408"/>
                      <a:pt x="497" y="404"/>
                      <a:pt x="505" y="399"/>
                    </a:cubicBezTo>
                    <a:cubicBezTo>
                      <a:pt x="509" y="397"/>
                      <a:pt x="512" y="394"/>
                      <a:pt x="516" y="392"/>
                    </a:cubicBezTo>
                    <a:cubicBezTo>
                      <a:pt x="534" y="381"/>
                      <a:pt x="548" y="367"/>
                      <a:pt x="554" y="346"/>
                    </a:cubicBezTo>
                    <a:cubicBezTo>
                      <a:pt x="555" y="344"/>
                      <a:pt x="556" y="342"/>
                      <a:pt x="557" y="341"/>
                    </a:cubicBezTo>
                    <a:cubicBezTo>
                      <a:pt x="559" y="339"/>
                      <a:pt x="561" y="339"/>
                      <a:pt x="563" y="340"/>
                    </a:cubicBezTo>
                    <a:cubicBezTo>
                      <a:pt x="565" y="341"/>
                      <a:pt x="567" y="343"/>
                      <a:pt x="566" y="345"/>
                    </a:cubicBezTo>
                    <a:cubicBezTo>
                      <a:pt x="564" y="351"/>
                      <a:pt x="562" y="357"/>
                      <a:pt x="559" y="362"/>
                    </a:cubicBezTo>
                    <a:cubicBezTo>
                      <a:pt x="557" y="365"/>
                      <a:pt x="556" y="368"/>
                      <a:pt x="556" y="371"/>
                    </a:cubicBezTo>
                    <a:cubicBezTo>
                      <a:pt x="556" y="373"/>
                      <a:pt x="556" y="374"/>
                      <a:pt x="556" y="376"/>
                    </a:cubicBezTo>
                    <a:cubicBezTo>
                      <a:pt x="552" y="375"/>
                      <a:pt x="551" y="375"/>
                      <a:pt x="549" y="377"/>
                    </a:cubicBezTo>
                    <a:cubicBezTo>
                      <a:pt x="545" y="380"/>
                      <a:pt x="541" y="384"/>
                      <a:pt x="537" y="388"/>
                    </a:cubicBezTo>
                    <a:cubicBezTo>
                      <a:pt x="530" y="394"/>
                      <a:pt x="523" y="400"/>
                      <a:pt x="516" y="405"/>
                    </a:cubicBezTo>
                    <a:cubicBezTo>
                      <a:pt x="508" y="412"/>
                      <a:pt x="498" y="413"/>
                      <a:pt x="489" y="417"/>
                    </a:cubicBezTo>
                    <a:cubicBezTo>
                      <a:pt x="483" y="420"/>
                      <a:pt x="476" y="421"/>
                      <a:pt x="470" y="423"/>
                    </a:cubicBezTo>
                    <a:cubicBezTo>
                      <a:pt x="471" y="430"/>
                      <a:pt x="472" y="438"/>
                      <a:pt x="475" y="445"/>
                    </a:cubicBezTo>
                    <a:cubicBezTo>
                      <a:pt x="481" y="464"/>
                      <a:pt x="486" y="483"/>
                      <a:pt x="486" y="503"/>
                    </a:cubicBezTo>
                    <a:cubicBezTo>
                      <a:pt x="487" y="508"/>
                      <a:pt x="487" y="513"/>
                      <a:pt x="486" y="517"/>
                    </a:cubicBezTo>
                    <a:cubicBezTo>
                      <a:pt x="486" y="522"/>
                      <a:pt x="485" y="522"/>
                      <a:pt x="481" y="522"/>
                    </a:cubicBezTo>
                    <a:cubicBezTo>
                      <a:pt x="476" y="522"/>
                      <a:pt x="475" y="521"/>
                      <a:pt x="475" y="517"/>
                    </a:cubicBezTo>
                    <a:cubicBezTo>
                      <a:pt x="475" y="514"/>
                      <a:pt x="475" y="511"/>
                      <a:pt x="476" y="508"/>
                    </a:cubicBezTo>
                    <a:cubicBezTo>
                      <a:pt x="476" y="506"/>
                      <a:pt x="476" y="504"/>
                      <a:pt x="476" y="502"/>
                    </a:cubicBezTo>
                    <a:cubicBezTo>
                      <a:pt x="475" y="502"/>
                      <a:pt x="475" y="502"/>
                      <a:pt x="474" y="502"/>
                    </a:cubicBezTo>
                    <a:cubicBezTo>
                      <a:pt x="474" y="503"/>
                      <a:pt x="473" y="504"/>
                      <a:pt x="473" y="505"/>
                    </a:cubicBezTo>
                    <a:cubicBezTo>
                      <a:pt x="474" y="510"/>
                      <a:pt x="473" y="515"/>
                      <a:pt x="472" y="520"/>
                    </a:cubicBezTo>
                    <a:cubicBezTo>
                      <a:pt x="470" y="525"/>
                      <a:pt x="471" y="531"/>
                      <a:pt x="471" y="537"/>
                    </a:cubicBezTo>
                    <a:cubicBezTo>
                      <a:pt x="471" y="545"/>
                      <a:pt x="473" y="553"/>
                      <a:pt x="474" y="561"/>
                    </a:cubicBezTo>
                    <a:cubicBezTo>
                      <a:pt x="474" y="565"/>
                      <a:pt x="475" y="569"/>
                      <a:pt x="476" y="574"/>
                    </a:cubicBezTo>
                    <a:cubicBezTo>
                      <a:pt x="476" y="576"/>
                      <a:pt x="476" y="579"/>
                      <a:pt x="477" y="581"/>
                    </a:cubicBezTo>
                    <a:cubicBezTo>
                      <a:pt x="478" y="587"/>
                      <a:pt x="479" y="593"/>
                      <a:pt x="480" y="598"/>
                    </a:cubicBezTo>
                    <a:cubicBezTo>
                      <a:pt x="482" y="605"/>
                      <a:pt x="483" y="612"/>
                      <a:pt x="485" y="618"/>
                    </a:cubicBezTo>
                    <a:cubicBezTo>
                      <a:pt x="488" y="628"/>
                      <a:pt x="492" y="637"/>
                      <a:pt x="495" y="647"/>
                    </a:cubicBezTo>
                    <a:cubicBezTo>
                      <a:pt x="495" y="648"/>
                      <a:pt x="496" y="648"/>
                      <a:pt x="497" y="650"/>
                    </a:cubicBezTo>
                    <a:close/>
                    <a:moveTo>
                      <a:pt x="145" y="1205"/>
                    </a:moveTo>
                    <a:cubicBezTo>
                      <a:pt x="147" y="1209"/>
                      <a:pt x="149" y="1214"/>
                      <a:pt x="152" y="1217"/>
                    </a:cubicBezTo>
                    <a:cubicBezTo>
                      <a:pt x="161" y="1228"/>
                      <a:pt x="169" y="1238"/>
                      <a:pt x="178" y="1248"/>
                    </a:cubicBezTo>
                    <a:cubicBezTo>
                      <a:pt x="187" y="1258"/>
                      <a:pt x="197" y="1267"/>
                      <a:pt x="207" y="1276"/>
                    </a:cubicBezTo>
                    <a:cubicBezTo>
                      <a:pt x="212" y="1279"/>
                      <a:pt x="218" y="1281"/>
                      <a:pt x="222" y="1285"/>
                    </a:cubicBezTo>
                    <a:cubicBezTo>
                      <a:pt x="227" y="1289"/>
                      <a:pt x="234" y="1290"/>
                      <a:pt x="239" y="1292"/>
                    </a:cubicBezTo>
                    <a:cubicBezTo>
                      <a:pt x="241" y="1293"/>
                      <a:pt x="242" y="1293"/>
                      <a:pt x="243" y="1292"/>
                    </a:cubicBezTo>
                    <a:cubicBezTo>
                      <a:pt x="247" y="1290"/>
                      <a:pt x="252" y="1288"/>
                      <a:pt x="255" y="1285"/>
                    </a:cubicBezTo>
                    <a:cubicBezTo>
                      <a:pt x="265" y="1276"/>
                      <a:pt x="275" y="1267"/>
                      <a:pt x="284" y="1257"/>
                    </a:cubicBezTo>
                    <a:cubicBezTo>
                      <a:pt x="295" y="1246"/>
                      <a:pt x="306" y="1234"/>
                      <a:pt x="316" y="1222"/>
                    </a:cubicBezTo>
                    <a:cubicBezTo>
                      <a:pt x="328" y="1209"/>
                      <a:pt x="340" y="1196"/>
                      <a:pt x="352" y="1183"/>
                    </a:cubicBezTo>
                    <a:cubicBezTo>
                      <a:pt x="357" y="1178"/>
                      <a:pt x="361" y="1173"/>
                      <a:pt x="366" y="1168"/>
                    </a:cubicBezTo>
                    <a:cubicBezTo>
                      <a:pt x="370" y="1163"/>
                      <a:pt x="374" y="1157"/>
                      <a:pt x="379" y="1152"/>
                    </a:cubicBezTo>
                    <a:cubicBezTo>
                      <a:pt x="386" y="1146"/>
                      <a:pt x="393" y="1139"/>
                      <a:pt x="399" y="1131"/>
                    </a:cubicBezTo>
                    <a:cubicBezTo>
                      <a:pt x="403" y="1125"/>
                      <a:pt x="407" y="1119"/>
                      <a:pt x="412" y="1113"/>
                    </a:cubicBezTo>
                    <a:cubicBezTo>
                      <a:pt x="420" y="1104"/>
                      <a:pt x="429" y="1095"/>
                      <a:pt x="437" y="1085"/>
                    </a:cubicBezTo>
                    <a:cubicBezTo>
                      <a:pt x="443" y="1078"/>
                      <a:pt x="449" y="1069"/>
                      <a:pt x="455" y="1061"/>
                    </a:cubicBezTo>
                    <a:cubicBezTo>
                      <a:pt x="463" y="1050"/>
                      <a:pt x="471" y="1038"/>
                      <a:pt x="477" y="1025"/>
                    </a:cubicBezTo>
                    <a:cubicBezTo>
                      <a:pt x="482" y="1015"/>
                      <a:pt x="486" y="1006"/>
                      <a:pt x="490" y="996"/>
                    </a:cubicBezTo>
                    <a:cubicBezTo>
                      <a:pt x="491" y="995"/>
                      <a:pt x="491" y="993"/>
                      <a:pt x="491" y="991"/>
                    </a:cubicBezTo>
                    <a:cubicBezTo>
                      <a:pt x="489" y="976"/>
                      <a:pt x="484" y="962"/>
                      <a:pt x="480" y="948"/>
                    </a:cubicBezTo>
                    <a:cubicBezTo>
                      <a:pt x="478" y="941"/>
                      <a:pt x="475" y="934"/>
                      <a:pt x="474" y="927"/>
                    </a:cubicBezTo>
                    <a:cubicBezTo>
                      <a:pt x="472" y="919"/>
                      <a:pt x="468" y="911"/>
                      <a:pt x="465" y="902"/>
                    </a:cubicBezTo>
                    <a:cubicBezTo>
                      <a:pt x="460" y="892"/>
                      <a:pt x="455" y="881"/>
                      <a:pt x="451" y="870"/>
                    </a:cubicBezTo>
                    <a:cubicBezTo>
                      <a:pt x="446" y="855"/>
                      <a:pt x="442" y="840"/>
                      <a:pt x="436" y="827"/>
                    </a:cubicBezTo>
                    <a:cubicBezTo>
                      <a:pt x="429" y="813"/>
                      <a:pt x="423" y="800"/>
                      <a:pt x="416" y="786"/>
                    </a:cubicBezTo>
                    <a:cubicBezTo>
                      <a:pt x="414" y="781"/>
                      <a:pt x="411" y="776"/>
                      <a:pt x="409" y="771"/>
                    </a:cubicBezTo>
                    <a:cubicBezTo>
                      <a:pt x="406" y="761"/>
                      <a:pt x="403" y="750"/>
                      <a:pt x="399" y="740"/>
                    </a:cubicBezTo>
                    <a:cubicBezTo>
                      <a:pt x="399" y="738"/>
                      <a:pt x="397" y="736"/>
                      <a:pt x="397" y="734"/>
                    </a:cubicBezTo>
                    <a:cubicBezTo>
                      <a:pt x="392" y="736"/>
                      <a:pt x="393" y="740"/>
                      <a:pt x="392" y="742"/>
                    </a:cubicBezTo>
                    <a:cubicBezTo>
                      <a:pt x="389" y="752"/>
                      <a:pt x="387" y="762"/>
                      <a:pt x="384" y="772"/>
                    </a:cubicBezTo>
                    <a:cubicBezTo>
                      <a:pt x="380" y="783"/>
                      <a:pt x="376" y="794"/>
                      <a:pt x="373" y="806"/>
                    </a:cubicBezTo>
                    <a:cubicBezTo>
                      <a:pt x="366" y="826"/>
                      <a:pt x="361" y="846"/>
                      <a:pt x="354" y="865"/>
                    </a:cubicBezTo>
                    <a:cubicBezTo>
                      <a:pt x="349" y="879"/>
                      <a:pt x="345" y="893"/>
                      <a:pt x="341" y="907"/>
                    </a:cubicBezTo>
                    <a:cubicBezTo>
                      <a:pt x="338" y="915"/>
                      <a:pt x="337" y="922"/>
                      <a:pt x="335" y="929"/>
                    </a:cubicBezTo>
                    <a:cubicBezTo>
                      <a:pt x="332" y="938"/>
                      <a:pt x="329" y="947"/>
                      <a:pt x="323" y="954"/>
                    </a:cubicBezTo>
                    <a:cubicBezTo>
                      <a:pt x="319" y="961"/>
                      <a:pt x="317" y="968"/>
                      <a:pt x="313" y="975"/>
                    </a:cubicBezTo>
                    <a:cubicBezTo>
                      <a:pt x="302" y="992"/>
                      <a:pt x="291" y="1009"/>
                      <a:pt x="280" y="1026"/>
                    </a:cubicBezTo>
                    <a:cubicBezTo>
                      <a:pt x="279" y="1028"/>
                      <a:pt x="278" y="1031"/>
                      <a:pt x="276" y="1034"/>
                    </a:cubicBezTo>
                    <a:cubicBezTo>
                      <a:pt x="269" y="1044"/>
                      <a:pt x="263" y="1054"/>
                      <a:pt x="256" y="1064"/>
                    </a:cubicBezTo>
                    <a:cubicBezTo>
                      <a:pt x="250" y="1072"/>
                      <a:pt x="246" y="1080"/>
                      <a:pt x="239" y="1087"/>
                    </a:cubicBezTo>
                    <a:cubicBezTo>
                      <a:pt x="227" y="1101"/>
                      <a:pt x="215" y="1116"/>
                      <a:pt x="204" y="1131"/>
                    </a:cubicBezTo>
                    <a:cubicBezTo>
                      <a:pt x="201" y="1135"/>
                      <a:pt x="199" y="1139"/>
                      <a:pt x="196" y="1143"/>
                    </a:cubicBezTo>
                    <a:cubicBezTo>
                      <a:pt x="190" y="1150"/>
                      <a:pt x="184" y="1157"/>
                      <a:pt x="179" y="1164"/>
                    </a:cubicBezTo>
                    <a:cubicBezTo>
                      <a:pt x="173" y="1173"/>
                      <a:pt x="166" y="1181"/>
                      <a:pt x="159" y="1189"/>
                    </a:cubicBezTo>
                    <a:cubicBezTo>
                      <a:pt x="156" y="1191"/>
                      <a:pt x="154" y="1194"/>
                      <a:pt x="152" y="1196"/>
                    </a:cubicBezTo>
                    <a:cubicBezTo>
                      <a:pt x="150" y="1199"/>
                      <a:pt x="148" y="1201"/>
                      <a:pt x="145" y="1205"/>
                    </a:cubicBezTo>
                    <a:close/>
                    <a:moveTo>
                      <a:pt x="700" y="453"/>
                    </a:moveTo>
                    <a:cubicBezTo>
                      <a:pt x="697" y="458"/>
                      <a:pt x="695" y="463"/>
                      <a:pt x="692" y="468"/>
                    </a:cubicBezTo>
                    <a:cubicBezTo>
                      <a:pt x="687" y="475"/>
                      <a:pt x="682" y="482"/>
                      <a:pt x="677" y="490"/>
                    </a:cubicBezTo>
                    <a:cubicBezTo>
                      <a:pt x="671" y="500"/>
                      <a:pt x="665" y="510"/>
                      <a:pt x="659" y="520"/>
                    </a:cubicBezTo>
                    <a:cubicBezTo>
                      <a:pt x="655" y="528"/>
                      <a:pt x="650" y="535"/>
                      <a:pt x="647" y="544"/>
                    </a:cubicBezTo>
                    <a:cubicBezTo>
                      <a:pt x="646" y="549"/>
                      <a:pt x="644" y="555"/>
                      <a:pt x="641" y="560"/>
                    </a:cubicBezTo>
                    <a:cubicBezTo>
                      <a:pt x="637" y="571"/>
                      <a:pt x="633" y="582"/>
                      <a:pt x="630" y="594"/>
                    </a:cubicBezTo>
                    <a:cubicBezTo>
                      <a:pt x="627" y="605"/>
                      <a:pt x="624" y="616"/>
                      <a:pt x="621" y="628"/>
                    </a:cubicBezTo>
                    <a:cubicBezTo>
                      <a:pt x="619" y="633"/>
                      <a:pt x="617" y="639"/>
                      <a:pt x="616" y="645"/>
                    </a:cubicBezTo>
                    <a:cubicBezTo>
                      <a:pt x="614" y="658"/>
                      <a:pt x="613" y="670"/>
                      <a:pt x="612" y="683"/>
                    </a:cubicBezTo>
                    <a:cubicBezTo>
                      <a:pt x="610" y="692"/>
                      <a:pt x="609" y="701"/>
                      <a:pt x="607" y="710"/>
                    </a:cubicBezTo>
                    <a:cubicBezTo>
                      <a:pt x="607" y="714"/>
                      <a:pt x="606" y="718"/>
                      <a:pt x="605" y="722"/>
                    </a:cubicBezTo>
                    <a:cubicBezTo>
                      <a:pt x="604" y="728"/>
                      <a:pt x="605" y="736"/>
                      <a:pt x="602" y="742"/>
                    </a:cubicBezTo>
                    <a:cubicBezTo>
                      <a:pt x="604" y="748"/>
                      <a:pt x="602" y="753"/>
                      <a:pt x="602" y="758"/>
                    </a:cubicBezTo>
                    <a:cubicBezTo>
                      <a:pt x="601" y="761"/>
                      <a:pt x="601" y="765"/>
                      <a:pt x="600" y="769"/>
                    </a:cubicBezTo>
                    <a:cubicBezTo>
                      <a:pt x="600" y="777"/>
                      <a:pt x="600" y="786"/>
                      <a:pt x="599" y="795"/>
                    </a:cubicBezTo>
                    <a:cubicBezTo>
                      <a:pt x="598" y="810"/>
                      <a:pt x="597" y="824"/>
                      <a:pt x="597" y="839"/>
                    </a:cubicBezTo>
                    <a:cubicBezTo>
                      <a:pt x="597" y="855"/>
                      <a:pt x="597" y="872"/>
                      <a:pt x="597" y="888"/>
                    </a:cubicBezTo>
                    <a:cubicBezTo>
                      <a:pt x="597" y="894"/>
                      <a:pt x="597" y="900"/>
                      <a:pt x="597" y="906"/>
                    </a:cubicBezTo>
                    <a:cubicBezTo>
                      <a:pt x="597" y="912"/>
                      <a:pt x="598" y="918"/>
                      <a:pt x="598" y="924"/>
                    </a:cubicBezTo>
                    <a:cubicBezTo>
                      <a:pt x="598" y="935"/>
                      <a:pt x="598" y="946"/>
                      <a:pt x="598" y="957"/>
                    </a:cubicBezTo>
                    <a:cubicBezTo>
                      <a:pt x="598" y="965"/>
                      <a:pt x="598" y="973"/>
                      <a:pt x="599" y="981"/>
                    </a:cubicBezTo>
                    <a:cubicBezTo>
                      <a:pt x="600" y="990"/>
                      <a:pt x="601" y="998"/>
                      <a:pt x="602" y="1006"/>
                    </a:cubicBezTo>
                    <a:cubicBezTo>
                      <a:pt x="602" y="1016"/>
                      <a:pt x="603" y="1026"/>
                      <a:pt x="604" y="1035"/>
                    </a:cubicBezTo>
                    <a:cubicBezTo>
                      <a:pt x="604" y="1042"/>
                      <a:pt x="605" y="1049"/>
                      <a:pt x="606" y="1055"/>
                    </a:cubicBezTo>
                    <a:cubicBezTo>
                      <a:pt x="606" y="1059"/>
                      <a:pt x="606" y="1062"/>
                      <a:pt x="606" y="1065"/>
                    </a:cubicBezTo>
                    <a:cubicBezTo>
                      <a:pt x="609" y="1076"/>
                      <a:pt x="609" y="1088"/>
                      <a:pt x="609" y="1099"/>
                    </a:cubicBezTo>
                    <a:cubicBezTo>
                      <a:pt x="609" y="1099"/>
                      <a:pt x="610" y="1100"/>
                      <a:pt x="610" y="1101"/>
                    </a:cubicBezTo>
                    <a:cubicBezTo>
                      <a:pt x="613" y="1098"/>
                      <a:pt x="615" y="1095"/>
                      <a:pt x="617" y="1092"/>
                    </a:cubicBezTo>
                    <a:cubicBezTo>
                      <a:pt x="619" y="1090"/>
                      <a:pt x="620" y="1088"/>
                      <a:pt x="622" y="1086"/>
                    </a:cubicBezTo>
                    <a:cubicBezTo>
                      <a:pt x="626" y="1084"/>
                      <a:pt x="629" y="1082"/>
                      <a:pt x="632" y="1080"/>
                    </a:cubicBezTo>
                    <a:cubicBezTo>
                      <a:pt x="644" y="1075"/>
                      <a:pt x="656" y="1069"/>
                      <a:pt x="668" y="1063"/>
                    </a:cubicBezTo>
                    <a:cubicBezTo>
                      <a:pt x="671" y="1062"/>
                      <a:pt x="673" y="1061"/>
                      <a:pt x="676" y="1059"/>
                    </a:cubicBezTo>
                    <a:cubicBezTo>
                      <a:pt x="683" y="1057"/>
                      <a:pt x="689" y="1055"/>
                      <a:pt x="696" y="1052"/>
                    </a:cubicBezTo>
                    <a:cubicBezTo>
                      <a:pt x="704" y="1049"/>
                      <a:pt x="712" y="1045"/>
                      <a:pt x="721" y="1041"/>
                    </a:cubicBezTo>
                    <a:cubicBezTo>
                      <a:pt x="722" y="1041"/>
                      <a:pt x="723" y="1040"/>
                      <a:pt x="724" y="1039"/>
                    </a:cubicBezTo>
                    <a:cubicBezTo>
                      <a:pt x="723" y="1038"/>
                      <a:pt x="723" y="1037"/>
                      <a:pt x="722" y="1036"/>
                    </a:cubicBezTo>
                    <a:cubicBezTo>
                      <a:pt x="719" y="1034"/>
                      <a:pt x="718" y="1031"/>
                      <a:pt x="720" y="1027"/>
                    </a:cubicBezTo>
                    <a:cubicBezTo>
                      <a:pt x="721" y="1023"/>
                      <a:pt x="723" y="1019"/>
                      <a:pt x="725" y="1016"/>
                    </a:cubicBezTo>
                    <a:cubicBezTo>
                      <a:pt x="731" y="1004"/>
                      <a:pt x="739" y="994"/>
                      <a:pt x="748" y="985"/>
                    </a:cubicBezTo>
                    <a:cubicBezTo>
                      <a:pt x="750" y="981"/>
                      <a:pt x="753" y="978"/>
                      <a:pt x="755" y="975"/>
                    </a:cubicBezTo>
                    <a:cubicBezTo>
                      <a:pt x="761" y="968"/>
                      <a:pt x="766" y="961"/>
                      <a:pt x="772" y="955"/>
                    </a:cubicBezTo>
                    <a:cubicBezTo>
                      <a:pt x="783" y="944"/>
                      <a:pt x="793" y="934"/>
                      <a:pt x="804" y="924"/>
                    </a:cubicBezTo>
                    <a:cubicBezTo>
                      <a:pt x="818" y="910"/>
                      <a:pt x="832" y="896"/>
                      <a:pt x="847" y="883"/>
                    </a:cubicBezTo>
                    <a:cubicBezTo>
                      <a:pt x="848" y="883"/>
                      <a:pt x="848" y="882"/>
                      <a:pt x="849" y="881"/>
                    </a:cubicBezTo>
                    <a:cubicBezTo>
                      <a:pt x="846" y="877"/>
                      <a:pt x="844" y="873"/>
                      <a:pt x="841" y="869"/>
                    </a:cubicBezTo>
                    <a:cubicBezTo>
                      <a:pt x="839" y="864"/>
                      <a:pt x="836" y="860"/>
                      <a:pt x="832" y="857"/>
                    </a:cubicBezTo>
                    <a:cubicBezTo>
                      <a:pt x="825" y="860"/>
                      <a:pt x="817" y="863"/>
                      <a:pt x="809" y="861"/>
                    </a:cubicBezTo>
                    <a:cubicBezTo>
                      <a:pt x="809" y="861"/>
                      <a:pt x="807" y="862"/>
                      <a:pt x="806" y="862"/>
                    </a:cubicBezTo>
                    <a:cubicBezTo>
                      <a:pt x="802" y="865"/>
                      <a:pt x="798" y="864"/>
                      <a:pt x="794" y="861"/>
                    </a:cubicBezTo>
                    <a:cubicBezTo>
                      <a:pt x="787" y="857"/>
                      <a:pt x="781" y="853"/>
                      <a:pt x="775" y="849"/>
                    </a:cubicBezTo>
                    <a:cubicBezTo>
                      <a:pt x="760" y="838"/>
                      <a:pt x="750" y="823"/>
                      <a:pt x="740" y="808"/>
                    </a:cubicBezTo>
                    <a:cubicBezTo>
                      <a:pt x="740" y="807"/>
                      <a:pt x="740" y="806"/>
                      <a:pt x="739" y="805"/>
                    </a:cubicBezTo>
                    <a:cubicBezTo>
                      <a:pt x="738" y="802"/>
                      <a:pt x="737" y="800"/>
                      <a:pt x="736" y="798"/>
                    </a:cubicBezTo>
                    <a:cubicBezTo>
                      <a:pt x="734" y="792"/>
                      <a:pt x="730" y="786"/>
                      <a:pt x="728" y="780"/>
                    </a:cubicBezTo>
                    <a:cubicBezTo>
                      <a:pt x="726" y="775"/>
                      <a:pt x="725" y="769"/>
                      <a:pt x="723" y="764"/>
                    </a:cubicBezTo>
                    <a:cubicBezTo>
                      <a:pt x="719" y="757"/>
                      <a:pt x="717" y="748"/>
                      <a:pt x="715" y="740"/>
                    </a:cubicBezTo>
                    <a:cubicBezTo>
                      <a:pt x="713" y="733"/>
                      <a:pt x="712" y="726"/>
                      <a:pt x="711" y="719"/>
                    </a:cubicBezTo>
                    <a:cubicBezTo>
                      <a:pt x="710" y="715"/>
                      <a:pt x="709" y="711"/>
                      <a:pt x="708" y="707"/>
                    </a:cubicBezTo>
                    <a:cubicBezTo>
                      <a:pt x="707" y="700"/>
                      <a:pt x="707" y="694"/>
                      <a:pt x="706" y="688"/>
                    </a:cubicBezTo>
                    <a:cubicBezTo>
                      <a:pt x="704" y="677"/>
                      <a:pt x="702" y="666"/>
                      <a:pt x="701" y="654"/>
                    </a:cubicBezTo>
                    <a:cubicBezTo>
                      <a:pt x="700" y="644"/>
                      <a:pt x="700" y="634"/>
                      <a:pt x="700" y="623"/>
                    </a:cubicBezTo>
                    <a:cubicBezTo>
                      <a:pt x="700" y="618"/>
                      <a:pt x="700" y="612"/>
                      <a:pt x="701" y="606"/>
                    </a:cubicBezTo>
                    <a:cubicBezTo>
                      <a:pt x="702" y="595"/>
                      <a:pt x="705" y="585"/>
                      <a:pt x="704" y="573"/>
                    </a:cubicBezTo>
                    <a:cubicBezTo>
                      <a:pt x="704" y="572"/>
                      <a:pt x="705" y="571"/>
                      <a:pt x="705" y="570"/>
                    </a:cubicBezTo>
                    <a:cubicBezTo>
                      <a:pt x="706" y="565"/>
                      <a:pt x="708" y="561"/>
                      <a:pt x="708" y="557"/>
                    </a:cubicBezTo>
                    <a:cubicBezTo>
                      <a:pt x="710" y="548"/>
                      <a:pt x="712" y="539"/>
                      <a:pt x="716" y="531"/>
                    </a:cubicBezTo>
                    <a:cubicBezTo>
                      <a:pt x="717" y="527"/>
                      <a:pt x="720" y="523"/>
                      <a:pt x="721" y="519"/>
                    </a:cubicBezTo>
                    <a:cubicBezTo>
                      <a:pt x="726" y="504"/>
                      <a:pt x="734" y="491"/>
                      <a:pt x="738" y="476"/>
                    </a:cubicBezTo>
                    <a:cubicBezTo>
                      <a:pt x="738" y="474"/>
                      <a:pt x="740" y="471"/>
                      <a:pt x="741" y="468"/>
                    </a:cubicBezTo>
                    <a:cubicBezTo>
                      <a:pt x="734" y="466"/>
                      <a:pt x="727" y="465"/>
                      <a:pt x="720" y="462"/>
                    </a:cubicBezTo>
                    <a:cubicBezTo>
                      <a:pt x="713" y="460"/>
                      <a:pt x="707" y="456"/>
                      <a:pt x="700" y="453"/>
                    </a:cubicBezTo>
                    <a:close/>
                    <a:moveTo>
                      <a:pt x="443" y="2361"/>
                    </a:moveTo>
                    <a:cubicBezTo>
                      <a:pt x="447" y="2370"/>
                      <a:pt x="453" y="2376"/>
                      <a:pt x="463" y="2376"/>
                    </a:cubicBezTo>
                    <a:cubicBezTo>
                      <a:pt x="469" y="2376"/>
                      <a:pt x="476" y="2375"/>
                      <a:pt x="483" y="2375"/>
                    </a:cubicBezTo>
                    <a:cubicBezTo>
                      <a:pt x="489" y="2374"/>
                      <a:pt x="494" y="2373"/>
                      <a:pt x="500" y="2371"/>
                    </a:cubicBezTo>
                    <a:cubicBezTo>
                      <a:pt x="508" y="2369"/>
                      <a:pt x="515" y="2366"/>
                      <a:pt x="523" y="2363"/>
                    </a:cubicBezTo>
                    <a:cubicBezTo>
                      <a:pt x="530" y="2360"/>
                      <a:pt x="537" y="2357"/>
                      <a:pt x="544" y="2354"/>
                    </a:cubicBezTo>
                    <a:cubicBezTo>
                      <a:pt x="551" y="2351"/>
                      <a:pt x="557" y="2346"/>
                      <a:pt x="563" y="2343"/>
                    </a:cubicBezTo>
                    <a:cubicBezTo>
                      <a:pt x="569" y="2340"/>
                      <a:pt x="574" y="2336"/>
                      <a:pt x="578" y="2332"/>
                    </a:cubicBezTo>
                    <a:cubicBezTo>
                      <a:pt x="587" y="2324"/>
                      <a:pt x="596" y="2316"/>
                      <a:pt x="605" y="2308"/>
                    </a:cubicBezTo>
                    <a:cubicBezTo>
                      <a:pt x="614" y="2300"/>
                      <a:pt x="620" y="2291"/>
                      <a:pt x="626" y="2281"/>
                    </a:cubicBezTo>
                    <a:cubicBezTo>
                      <a:pt x="627" y="2280"/>
                      <a:pt x="627" y="2279"/>
                      <a:pt x="627" y="2278"/>
                    </a:cubicBezTo>
                    <a:cubicBezTo>
                      <a:pt x="627" y="2271"/>
                      <a:pt x="627" y="2265"/>
                      <a:pt x="627" y="2259"/>
                    </a:cubicBezTo>
                    <a:cubicBezTo>
                      <a:pt x="627" y="2257"/>
                      <a:pt x="627" y="2255"/>
                      <a:pt x="627" y="2253"/>
                    </a:cubicBezTo>
                    <a:cubicBezTo>
                      <a:pt x="628" y="2243"/>
                      <a:pt x="629" y="2232"/>
                      <a:pt x="630" y="2222"/>
                    </a:cubicBezTo>
                    <a:cubicBezTo>
                      <a:pt x="630" y="2213"/>
                      <a:pt x="630" y="2204"/>
                      <a:pt x="631" y="2195"/>
                    </a:cubicBezTo>
                    <a:cubicBezTo>
                      <a:pt x="632" y="2180"/>
                      <a:pt x="636" y="2165"/>
                      <a:pt x="639" y="2150"/>
                    </a:cubicBezTo>
                    <a:cubicBezTo>
                      <a:pt x="640" y="2147"/>
                      <a:pt x="642" y="2144"/>
                      <a:pt x="642" y="2140"/>
                    </a:cubicBezTo>
                    <a:cubicBezTo>
                      <a:pt x="644" y="2135"/>
                      <a:pt x="644" y="2130"/>
                      <a:pt x="646" y="2125"/>
                    </a:cubicBezTo>
                    <a:cubicBezTo>
                      <a:pt x="647" y="2117"/>
                      <a:pt x="650" y="2109"/>
                      <a:pt x="651" y="2101"/>
                    </a:cubicBezTo>
                    <a:cubicBezTo>
                      <a:pt x="653" y="2092"/>
                      <a:pt x="654" y="2083"/>
                      <a:pt x="656" y="2074"/>
                    </a:cubicBezTo>
                    <a:cubicBezTo>
                      <a:pt x="659" y="2063"/>
                      <a:pt x="661" y="2052"/>
                      <a:pt x="663" y="2041"/>
                    </a:cubicBezTo>
                    <a:cubicBezTo>
                      <a:pt x="663" y="2039"/>
                      <a:pt x="663" y="2038"/>
                      <a:pt x="663" y="2036"/>
                    </a:cubicBezTo>
                    <a:cubicBezTo>
                      <a:pt x="642" y="2036"/>
                      <a:pt x="621" y="2034"/>
                      <a:pt x="601" y="2029"/>
                    </a:cubicBezTo>
                    <a:cubicBezTo>
                      <a:pt x="580" y="2025"/>
                      <a:pt x="559" y="2024"/>
                      <a:pt x="540" y="2014"/>
                    </a:cubicBezTo>
                    <a:cubicBezTo>
                      <a:pt x="539" y="2031"/>
                      <a:pt x="536" y="2047"/>
                      <a:pt x="536" y="2063"/>
                    </a:cubicBezTo>
                    <a:cubicBezTo>
                      <a:pt x="536" y="2069"/>
                      <a:pt x="535" y="2076"/>
                      <a:pt x="535" y="2082"/>
                    </a:cubicBezTo>
                    <a:cubicBezTo>
                      <a:pt x="534" y="2090"/>
                      <a:pt x="533" y="2097"/>
                      <a:pt x="532" y="2105"/>
                    </a:cubicBezTo>
                    <a:cubicBezTo>
                      <a:pt x="531" y="2118"/>
                      <a:pt x="529" y="2132"/>
                      <a:pt x="527" y="2146"/>
                    </a:cubicBezTo>
                    <a:cubicBezTo>
                      <a:pt x="524" y="2161"/>
                      <a:pt x="522" y="2177"/>
                      <a:pt x="520" y="2193"/>
                    </a:cubicBezTo>
                    <a:cubicBezTo>
                      <a:pt x="519" y="2205"/>
                      <a:pt x="515" y="2216"/>
                      <a:pt x="514" y="2228"/>
                    </a:cubicBezTo>
                    <a:cubicBezTo>
                      <a:pt x="513" y="2233"/>
                      <a:pt x="510" y="2238"/>
                      <a:pt x="508" y="2244"/>
                    </a:cubicBezTo>
                    <a:cubicBezTo>
                      <a:pt x="503" y="2261"/>
                      <a:pt x="496" y="2277"/>
                      <a:pt x="487" y="2292"/>
                    </a:cubicBezTo>
                    <a:cubicBezTo>
                      <a:pt x="483" y="2299"/>
                      <a:pt x="479" y="2307"/>
                      <a:pt x="475" y="2314"/>
                    </a:cubicBezTo>
                    <a:cubicBezTo>
                      <a:pt x="471" y="2319"/>
                      <a:pt x="468" y="2325"/>
                      <a:pt x="464" y="2330"/>
                    </a:cubicBezTo>
                    <a:cubicBezTo>
                      <a:pt x="458" y="2341"/>
                      <a:pt x="451" y="2351"/>
                      <a:pt x="443" y="2361"/>
                    </a:cubicBezTo>
                    <a:close/>
                    <a:moveTo>
                      <a:pt x="963" y="1949"/>
                    </a:moveTo>
                    <a:cubicBezTo>
                      <a:pt x="963" y="1951"/>
                      <a:pt x="963" y="1952"/>
                      <a:pt x="964" y="1953"/>
                    </a:cubicBezTo>
                    <a:cubicBezTo>
                      <a:pt x="966" y="1957"/>
                      <a:pt x="969" y="1962"/>
                      <a:pt x="971" y="1967"/>
                    </a:cubicBezTo>
                    <a:cubicBezTo>
                      <a:pt x="975" y="1978"/>
                      <a:pt x="980" y="1989"/>
                      <a:pt x="985" y="1999"/>
                    </a:cubicBezTo>
                    <a:cubicBezTo>
                      <a:pt x="990" y="2009"/>
                      <a:pt x="994" y="2019"/>
                      <a:pt x="998" y="2029"/>
                    </a:cubicBezTo>
                    <a:cubicBezTo>
                      <a:pt x="1001" y="2036"/>
                      <a:pt x="1003" y="2043"/>
                      <a:pt x="1008" y="2049"/>
                    </a:cubicBezTo>
                    <a:cubicBezTo>
                      <a:pt x="1011" y="2055"/>
                      <a:pt x="1014" y="2061"/>
                      <a:pt x="1016" y="2067"/>
                    </a:cubicBezTo>
                    <a:cubicBezTo>
                      <a:pt x="1018" y="2072"/>
                      <a:pt x="1019" y="2078"/>
                      <a:pt x="1021" y="2083"/>
                    </a:cubicBezTo>
                    <a:cubicBezTo>
                      <a:pt x="1025" y="2098"/>
                      <a:pt x="1030" y="2113"/>
                      <a:pt x="1034" y="2128"/>
                    </a:cubicBezTo>
                    <a:cubicBezTo>
                      <a:pt x="1038" y="2144"/>
                      <a:pt x="1040" y="2160"/>
                      <a:pt x="1038" y="2176"/>
                    </a:cubicBezTo>
                    <a:cubicBezTo>
                      <a:pt x="1037" y="2183"/>
                      <a:pt x="1036" y="2190"/>
                      <a:pt x="1033" y="2197"/>
                    </a:cubicBezTo>
                    <a:cubicBezTo>
                      <a:pt x="1029" y="2209"/>
                      <a:pt x="1024" y="2220"/>
                      <a:pt x="1019" y="2232"/>
                    </a:cubicBezTo>
                    <a:cubicBezTo>
                      <a:pt x="1018" y="2235"/>
                      <a:pt x="1017" y="2238"/>
                      <a:pt x="1015" y="2241"/>
                    </a:cubicBezTo>
                    <a:cubicBezTo>
                      <a:pt x="1012" y="2247"/>
                      <a:pt x="1008" y="2253"/>
                      <a:pt x="1005" y="2259"/>
                    </a:cubicBezTo>
                    <a:cubicBezTo>
                      <a:pt x="1004" y="2260"/>
                      <a:pt x="1004" y="2262"/>
                      <a:pt x="1004" y="2264"/>
                    </a:cubicBezTo>
                    <a:cubicBezTo>
                      <a:pt x="1013" y="2264"/>
                      <a:pt x="1021" y="2265"/>
                      <a:pt x="1029" y="2261"/>
                    </a:cubicBezTo>
                    <a:cubicBezTo>
                      <a:pt x="1031" y="2259"/>
                      <a:pt x="1034" y="2258"/>
                      <a:pt x="1036" y="2257"/>
                    </a:cubicBezTo>
                    <a:cubicBezTo>
                      <a:pt x="1049" y="2253"/>
                      <a:pt x="1060" y="2245"/>
                      <a:pt x="1070" y="2237"/>
                    </a:cubicBezTo>
                    <a:cubicBezTo>
                      <a:pt x="1078" y="2231"/>
                      <a:pt x="1086" y="2224"/>
                      <a:pt x="1095" y="2218"/>
                    </a:cubicBezTo>
                    <a:cubicBezTo>
                      <a:pt x="1108" y="2207"/>
                      <a:pt x="1121" y="2197"/>
                      <a:pt x="1135" y="2187"/>
                    </a:cubicBezTo>
                    <a:cubicBezTo>
                      <a:pt x="1141" y="2182"/>
                      <a:pt x="1147" y="2178"/>
                      <a:pt x="1154" y="2174"/>
                    </a:cubicBezTo>
                    <a:cubicBezTo>
                      <a:pt x="1160" y="2170"/>
                      <a:pt x="1165" y="2165"/>
                      <a:pt x="1171" y="2161"/>
                    </a:cubicBezTo>
                    <a:cubicBezTo>
                      <a:pt x="1168" y="2155"/>
                      <a:pt x="1166" y="2149"/>
                      <a:pt x="1164" y="2144"/>
                    </a:cubicBezTo>
                    <a:cubicBezTo>
                      <a:pt x="1163" y="2141"/>
                      <a:pt x="1162" y="2138"/>
                      <a:pt x="1161" y="2136"/>
                    </a:cubicBezTo>
                    <a:cubicBezTo>
                      <a:pt x="1155" y="2130"/>
                      <a:pt x="1153" y="2122"/>
                      <a:pt x="1151" y="2113"/>
                    </a:cubicBezTo>
                    <a:cubicBezTo>
                      <a:pt x="1150" y="2111"/>
                      <a:pt x="1149" y="2107"/>
                      <a:pt x="1147" y="2105"/>
                    </a:cubicBezTo>
                    <a:cubicBezTo>
                      <a:pt x="1142" y="2100"/>
                      <a:pt x="1141" y="2093"/>
                      <a:pt x="1138" y="2087"/>
                    </a:cubicBezTo>
                    <a:cubicBezTo>
                      <a:pt x="1135" y="2078"/>
                      <a:pt x="1134" y="2068"/>
                      <a:pt x="1128" y="2060"/>
                    </a:cubicBezTo>
                    <a:cubicBezTo>
                      <a:pt x="1127" y="2059"/>
                      <a:pt x="1128" y="2058"/>
                      <a:pt x="1127" y="2057"/>
                    </a:cubicBezTo>
                    <a:cubicBezTo>
                      <a:pt x="1126" y="2055"/>
                      <a:pt x="1125" y="2052"/>
                      <a:pt x="1124" y="2050"/>
                    </a:cubicBezTo>
                    <a:cubicBezTo>
                      <a:pt x="1123" y="2048"/>
                      <a:pt x="1122" y="2046"/>
                      <a:pt x="1121" y="2043"/>
                    </a:cubicBezTo>
                    <a:cubicBezTo>
                      <a:pt x="1119" y="2033"/>
                      <a:pt x="1116" y="2024"/>
                      <a:pt x="1111" y="2015"/>
                    </a:cubicBezTo>
                    <a:cubicBezTo>
                      <a:pt x="1109" y="2012"/>
                      <a:pt x="1108" y="2009"/>
                      <a:pt x="1107" y="2006"/>
                    </a:cubicBezTo>
                    <a:cubicBezTo>
                      <a:pt x="1106" y="1997"/>
                      <a:pt x="1102" y="1990"/>
                      <a:pt x="1100" y="1982"/>
                    </a:cubicBezTo>
                    <a:cubicBezTo>
                      <a:pt x="1098" y="1975"/>
                      <a:pt x="1096" y="1968"/>
                      <a:pt x="1095" y="1961"/>
                    </a:cubicBezTo>
                    <a:cubicBezTo>
                      <a:pt x="1094" y="1957"/>
                      <a:pt x="1093" y="1953"/>
                      <a:pt x="1091" y="1949"/>
                    </a:cubicBezTo>
                    <a:cubicBezTo>
                      <a:pt x="1089" y="1945"/>
                      <a:pt x="1087" y="1941"/>
                      <a:pt x="1086" y="1937"/>
                    </a:cubicBezTo>
                    <a:cubicBezTo>
                      <a:pt x="1085" y="1934"/>
                      <a:pt x="1083" y="1934"/>
                      <a:pt x="1081" y="1934"/>
                    </a:cubicBezTo>
                    <a:cubicBezTo>
                      <a:pt x="1075" y="1934"/>
                      <a:pt x="1070" y="1935"/>
                      <a:pt x="1064" y="1936"/>
                    </a:cubicBezTo>
                    <a:cubicBezTo>
                      <a:pt x="1053" y="1937"/>
                      <a:pt x="1042" y="1939"/>
                      <a:pt x="1031" y="1940"/>
                    </a:cubicBezTo>
                    <a:cubicBezTo>
                      <a:pt x="1012" y="1942"/>
                      <a:pt x="993" y="1943"/>
                      <a:pt x="975" y="1947"/>
                    </a:cubicBezTo>
                    <a:cubicBezTo>
                      <a:pt x="971" y="1948"/>
                      <a:pt x="967" y="1948"/>
                      <a:pt x="963" y="1949"/>
                    </a:cubicBezTo>
                    <a:close/>
                    <a:moveTo>
                      <a:pt x="434" y="2370"/>
                    </a:moveTo>
                    <a:cubicBezTo>
                      <a:pt x="430" y="2373"/>
                      <a:pt x="426" y="2376"/>
                      <a:pt x="423" y="2380"/>
                    </a:cubicBezTo>
                    <a:cubicBezTo>
                      <a:pt x="419" y="2386"/>
                      <a:pt x="415" y="2392"/>
                      <a:pt x="410" y="2397"/>
                    </a:cubicBezTo>
                    <a:cubicBezTo>
                      <a:pt x="407" y="2401"/>
                      <a:pt x="405" y="2405"/>
                      <a:pt x="401" y="2407"/>
                    </a:cubicBezTo>
                    <a:cubicBezTo>
                      <a:pt x="395" y="2412"/>
                      <a:pt x="391" y="2417"/>
                      <a:pt x="386" y="2423"/>
                    </a:cubicBezTo>
                    <a:cubicBezTo>
                      <a:pt x="378" y="2431"/>
                      <a:pt x="371" y="2438"/>
                      <a:pt x="363" y="2446"/>
                    </a:cubicBezTo>
                    <a:cubicBezTo>
                      <a:pt x="357" y="2453"/>
                      <a:pt x="351" y="2459"/>
                      <a:pt x="345" y="2466"/>
                    </a:cubicBezTo>
                    <a:cubicBezTo>
                      <a:pt x="342" y="2470"/>
                      <a:pt x="339" y="2474"/>
                      <a:pt x="337" y="2478"/>
                    </a:cubicBezTo>
                    <a:cubicBezTo>
                      <a:pt x="331" y="2487"/>
                      <a:pt x="329" y="2497"/>
                      <a:pt x="330" y="2507"/>
                    </a:cubicBezTo>
                    <a:cubicBezTo>
                      <a:pt x="330" y="2511"/>
                      <a:pt x="331" y="2513"/>
                      <a:pt x="335" y="2515"/>
                    </a:cubicBezTo>
                    <a:cubicBezTo>
                      <a:pt x="339" y="2518"/>
                      <a:pt x="343" y="2521"/>
                      <a:pt x="347" y="2523"/>
                    </a:cubicBezTo>
                    <a:cubicBezTo>
                      <a:pt x="352" y="2526"/>
                      <a:pt x="358" y="2529"/>
                      <a:pt x="365" y="2530"/>
                    </a:cubicBezTo>
                    <a:cubicBezTo>
                      <a:pt x="378" y="2533"/>
                      <a:pt x="391" y="2532"/>
                      <a:pt x="403" y="2529"/>
                    </a:cubicBezTo>
                    <a:cubicBezTo>
                      <a:pt x="420" y="2524"/>
                      <a:pt x="436" y="2520"/>
                      <a:pt x="452" y="2513"/>
                    </a:cubicBezTo>
                    <a:cubicBezTo>
                      <a:pt x="466" y="2506"/>
                      <a:pt x="479" y="2500"/>
                      <a:pt x="492" y="2491"/>
                    </a:cubicBezTo>
                    <a:cubicBezTo>
                      <a:pt x="506" y="2482"/>
                      <a:pt x="517" y="2469"/>
                      <a:pt x="528" y="2457"/>
                    </a:cubicBezTo>
                    <a:cubicBezTo>
                      <a:pt x="529" y="2456"/>
                      <a:pt x="529" y="2454"/>
                      <a:pt x="530" y="2453"/>
                    </a:cubicBezTo>
                    <a:cubicBezTo>
                      <a:pt x="531" y="2452"/>
                      <a:pt x="531" y="2450"/>
                      <a:pt x="531" y="2450"/>
                    </a:cubicBezTo>
                    <a:cubicBezTo>
                      <a:pt x="536" y="2448"/>
                      <a:pt x="537" y="2444"/>
                      <a:pt x="540" y="2440"/>
                    </a:cubicBezTo>
                    <a:cubicBezTo>
                      <a:pt x="545" y="2434"/>
                      <a:pt x="549" y="2428"/>
                      <a:pt x="553" y="2422"/>
                    </a:cubicBezTo>
                    <a:cubicBezTo>
                      <a:pt x="556" y="2419"/>
                      <a:pt x="558" y="2416"/>
                      <a:pt x="561" y="2413"/>
                    </a:cubicBezTo>
                    <a:cubicBezTo>
                      <a:pt x="562" y="2412"/>
                      <a:pt x="564" y="2411"/>
                      <a:pt x="565" y="2410"/>
                    </a:cubicBezTo>
                    <a:cubicBezTo>
                      <a:pt x="581" y="2396"/>
                      <a:pt x="598" y="2385"/>
                      <a:pt x="618" y="2380"/>
                    </a:cubicBezTo>
                    <a:cubicBezTo>
                      <a:pt x="621" y="2379"/>
                      <a:pt x="623" y="2376"/>
                      <a:pt x="624" y="2372"/>
                    </a:cubicBezTo>
                    <a:cubicBezTo>
                      <a:pt x="626" y="2360"/>
                      <a:pt x="628" y="2347"/>
                      <a:pt x="628" y="2334"/>
                    </a:cubicBezTo>
                    <a:cubicBezTo>
                      <a:pt x="628" y="2325"/>
                      <a:pt x="628" y="2315"/>
                      <a:pt x="628" y="2306"/>
                    </a:cubicBezTo>
                    <a:cubicBezTo>
                      <a:pt x="628" y="2303"/>
                      <a:pt x="628" y="2300"/>
                      <a:pt x="628" y="2297"/>
                    </a:cubicBezTo>
                    <a:cubicBezTo>
                      <a:pt x="626" y="2298"/>
                      <a:pt x="625" y="2298"/>
                      <a:pt x="625" y="2299"/>
                    </a:cubicBezTo>
                    <a:cubicBezTo>
                      <a:pt x="618" y="2305"/>
                      <a:pt x="611" y="2312"/>
                      <a:pt x="604" y="2319"/>
                    </a:cubicBezTo>
                    <a:cubicBezTo>
                      <a:pt x="595" y="2327"/>
                      <a:pt x="586" y="2336"/>
                      <a:pt x="576" y="2343"/>
                    </a:cubicBezTo>
                    <a:cubicBezTo>
                      <a:pt x="564" y="2351"/>
                      <a:pt x="551" y="2358"/>
                      <a:pt x="537" y="2364"/>
                    </a:cubicBezTo>
                    <a:cubicBezTo>
                      <a:pt x="523" y="2371"/>
                      <a:pt x="507" y="2376"/>
                      <a:pt x="492" y="2380"/>
                    </a:cubicBezTo>
                    <a:cubicBezTo>
                      <a:pt x="487" y="2381"/>
                      <a:pt x="482" y="2382"/>
                      <a:pt x="477" y="2382"/>
                    </a:cubicBezTo>
                    <a:cubicBezTo>
                      <a:pt x="473" y="2382"/>
                      <a:pt x="468" y="2382"/>
                      <a:pt x="463" y="2382"/>
                    </a:cubicBezTo>
                    <a:cubicBezTo>
                      <a:pt x="452" y="2382"/>
                      <a:pt x="441" y="2381"/>
                      <a:pt x="434" y="2370"/>
                    </a:cubicBezTo>
                    <a:close/>
                    <a:moveTo>
                      <a:pt x="1174" y="2170"/>
                    </a:moveTo>
                    <a:cubicBezTo>
                      <a:pt x="1163" y="2178"/>
                      <a:pt x="1151" y="2187"/>
                      <a:pt x="1139" y="2195"/>
                    </a:cubicBezTo>
                    <a:cubicBezTo>
                      <a:pt x="1135" y="2198"/>
                      <a:pt x="1131" y="2201"/>
                      <a:pt x="1127" y="2204"/>
                    </a:cubicBezTo>
                    <a:cubicBezTo>
                      <a:pt x="1118" y="2211"/>
                      <a:pt x="1110" y="2218"/>
                      <a:pt x="1101" y="2225"/>
                    </a:cubicBezTo>
                    <a:cubicBezTo>
                      <a:pt x="1094" y="2230"/>
                      <a:pt x="1088" y="2235"/>
                      <a:pt x="1081" y="2240"/>
                    </a:cubicBezTo>
                    <a:cubicBezTo>
                      <a:pt x="1068" y="2251"/>
                      <a:pt x="1054" y="2260"/>
                      <a:pt x="1038" y="2266"/>
                    </a:cubicBezTo>
                    <a:cubicBezTo>
                      <a:pt x="1031" y="2269"/>
                      <a:pt x="1025" y="2271"/>
                      <a:pt x="1017" y="2271"/>
                    </a:cubicBezTo>
                    <a:cubicBezTo>
                      <a:pt x="1011" y="2271"/>
                      <a:pt x="1005" y="2271"/>
                      <a:pt x="998" y="2271"/>
                    </a:cubicBezTo>
                    <a:cubicBezTo>
                      <a:pt x="996" y="2275"/>
                      <a:pt x="995" y="2279"/>
                      <a:pt x="992" y="2282"/>
                    </a:cubicBezTo>
                    <a:cubicBezTo>
                      <a:pt x="985" y="2291"/>
                      <a:pt x="978" y="2301"/>
                      <a:pt x="970" y="2309"/>
                    </a:cubicBezTo>
                    <a:cubicBezTo>
                      <a:pt x="963" y="2318"/>
                      <a:pt x="954" y="2325"/>
                      <a:pt x="946" y="2333"/>
                    </a:cubicBezTo>
                    <a:cubicBezTo>
                      <a:pt x="944" y="2335"/>
                      <a:pt x="943" y="2336"/>
                      <a:pt x="941" y="2337"/>
                    </a:cubicBezTo>
                    <a:cubicBezTo>
                      <a:pt x="936" y="2340"/>
                      <a:pt x="931" y="2343"/>
                      <a:pt x="926" y="2345"/>
                    </a:cubicBezTo>
                    <a:cubicBezTo>
                      <a:pt x="924" y="2347"/>
                      <a:pt x="922" y="2348"/>
                      <a:pt x="920" y="2350"/>
                    </a:cubicBezTo>
                    <a:cubicBezTo>
                      <a:pt x="915" y="2354"/>
                      <a:pt x="910" y="2359"/>
                      <a:pt x="905" y="2363"/>
                    </a:cubicBezTo>
                    <a:cubicBezTo>
                      <a:pt x="903" y="2365"/>
                      <a:pt x="901" y="2366"/>
                      <a:pt x="900" y="2368"/>
                    </a:cubicBezTo>
                    <a:cubicBezTo>
                      <a:pt x="897" y="2377"/>
                      <a:pt x="892" y="2384"/>
                      <a:pt x="892" y="2394"/>
                    </a:cubicBezTo>
                    <a:cubicBezTo>
                      <a:pt x="891" y="2400"/>
                      <a:pt x="892" y="2406"/>
                      <a:pt x="895" y="2411"/>
                    </a:cubicBezTo>
                    <a:cubicBezTo>
                      <a:pt x="896" y="2411"/>
                      <a:pt x="898" y="2411"/>
                      <a:pt x="900" y="2410"/>
                    </a:cubicBezTo>
                    <a:cubicBezTo>
                      <a:pt x="903" y="2410"/>
                      <a:pt x="906" y="2410"/>
                      <a:pt x="909" y="2409"/>
                    </a:cubicBezTo>
                    <a:cubicBezTo>
                      <a:pt x="914" y="2409"/>
                      <a:pt x="920" y="2410"/>
                      <a:pt x="925" y="2409"/>
                    </a:cubicBezTo>
                    <a:cubicBezTo>
                      <a:pt x="936" y="2407"/>
                      <a:pt x="948" y="2403"/>
                      <a:pt x="959" y="2400"/>
                    </a:cubicBezTo>
                    <a:cubicBezTo>
                      <a:pt x="966" y="2398"/>
                      <a:pt x="974" y="2395"/>
                      <a:pt x="981" y="2393"/>
                    </a:cubicBezTo>
                    <a:cubicBezTo>
                      <a:pt x="991" y="2391"/>
                      <a:pt x="1001" y="2389"/>
                      <a:pt x="1011" y="2387"/>
                    </a:cubicBezTo>
                    <a:cubicBezTo>
                      <a:pt x="1023" y="2384"/>
                      <a:pt x="1035" y="2380"/>
                      <a:pt x="1046" y="2372"/>
                    </a:cubicBezTo>
                    <a:cubicBezTo>
                      <a:pt x="1052" y="2368"/>
                      <a:pt x="1058" y="2364"/>
                      <a:pt x="1063" y="2360"/>
                    </a:cubicBezTo>
                    <a:cubicBezTo>
                      <a:pt x="1074" y="2352"/>
                      <a:pt x="1084" y="2344"/>
                      <a:pt x="1093" y="2335"/>
                    </a:cubicBezTo>
                    <a:cubicBezTo>
                      <a:pt x="1104" y="2326"/>
                      <a:pt x="1113" y="2315"/>
                      <a:pt x="1121" y="2303"/>
                    </a:cubicBezTo>
                    <a:cubicBezTo>
                      <a:pt x="1123" y="2300"/>
                      <a:pt x="1126" y="2298"/>
                      <a:pt x="1128" y="2295"/>
                    </a:cubicBezTo>
                    <a:cubicBezTo>
                      <a:pt x="1134" y="2287"/>
                      <a:pt x="1140" y="2278"/>
                      <a:pt x="1150" y="2273"/>
                    </a:cubicBezTo>
                    <a:cubicBezTo>
                      <a:pt x="1159" y="2267"/>
                      <a:pt x="1168" y="2260"/>
                      <a:pt x="1178" y="2256"/>
                    </a:cubicBezTo>
                    <a:cubicBezTo>
                      <a:pt x="1181" y="2255"/>
                      <a:pt x="1184" y="2252"/>
                      <a:pt x="1187" y="2250"/>
                    </a:cubicBezTo>
                    <a:cubicBezTo>
                      <a:pt x="1190" y="2249"/>
                      <a:pt x="1194" y="2248"/>
                      <a:pt x="1197" y="2246"/>
                    </a:cubicBezTo>
                    <a:cubicBezTo>
                      <a:pt x="1198" y="2246"/>
                      <a:pt x="1199" y="2246"/>
                      <a:pt x="1201" y="2245"/>
                    </a:cubicBezTo>
                    <a:cubicBezTo>
                      <a:pt x="1199" y="2227"/>
                      <a:pt x="1183" y="2181"/>
                      <a:pt x="1174" y="2170"/>
                    </a:cubicBezTo>
                    <a:close/>
                    <a:moveTo>
                      <a:pt x="459" y="426"/>
                    </a:moveTo>
                    <a:cubicBezTo>
                      <a:pt x="456" y="426"/>
                      <a:pt x="454" y="427"/>
                      <a:pt x="451" y="427"/>
                    </a:cubicBezTo>
                    <a:cubicBezTo>
                      <a:pt x="445" y="427"/>
                      <a:pt x="440" y="426"/>
                      <a:pt x="434" y="426"/>
                    </a:cubicBezTo>
                    <a:cubicBezTo>
                      <a:pt x="422" y="425"/>
                      <a:pt x="410" y="423"/>
                      <a:pt x="400" y="415"/>
                    </a:cubicBezTo>
                    <a:cubicBezTo>
                      <a:pt x="392" y="408"/>
                      <a:pt x="382" y="404"/>
                      <a:pt x="372" y="398"/>
                    </a:cubicBezTo>
                    <a:cubicBezTo>
                      <a:pt x="371" y="406"/>
                      <a:pt x="370" y="414"/>
                      <a:pt x="369" y="421"/>
                    </a:cubicBezTo>
                    <a:cubicBezTo>
                      <a:pt x="368" y="430"/>
                      <a:pt x="367" y="438"/>
                      <a:pt x="365" y="446"/>
                    </a:cubicBezTo>
                    <a:cubicBezTo>
                      <a:pt x="360" y="459"/>
                      <a:pt x="355" y="472"/>
                      <a:pt x="349" y="485"/>
                    </a:cubicBezTo>
                    <a:cubicBezTo>
                      <a:pt x="343" y="499"/>
                      <a:pt x="335" y="511"/>
                      <a:pt x="326" y="524"/>
                    </a:cubicBezTo>
                    <a:cubicBezTo>
                      <a:pt x="315" y="538"/>
                      <a:pt x="305" y="552"/>
                      <a:pt x="292" y="564"/>
                    </a:cubicBezTo>
                    <a:cubicBezTo>
                      <a:pt x="290" y="566"/>
                      <a:pt x="287" y="569"/>
                      <a:pt x="284" y="571"/>
                    </a:cubicBezTo>
                    <a:cubicBezTo>
                      <a:pt x="288" y="571"/>
                      <a:pt x="292" y="570"/>
                      <a:pt x="295" y="569"/>
                    </a:cubicBezTo>
                    <a:cubicBezTo>
                      <a:pt x="303" y="568"/>
                      <a:pt x="311" y="565"/>
                      <a:pt x="318" y="561"/>
                    </a:cubicBezTo>
                    <a:cubicBezTo>
                      <a:pt x="323" y="558"/>
                      <a:pt x="328" y="556"/>
                      <a:pt x="333" y="554"/>
                    </a:cubicBezTo>
                    <a:cubicBezTo>
                      <a:pt x="337" y="552"/>
                      <a:pt x="339" y="554"/>
                      <a:pt x="338" y="558"/>
                    </a:cubicBezTo>
                    <a:cubicBezTo>
                      <a:pt x="337" y="561"/>
                      <a:pt x="336" y="565"/>
                      <a:pt x="334" y="568"/>
                    </a:cubicBezTo>
                    <a:cubicBezTo>
                      <a:pt x="323" y="581"/>
                      <a:pt x="313" y="595"/>
                      <a:pt x="303" y="609"/>
                    </a:cubicBezTo>
                    <a:cubicBezTo>
                      <a:pt x="299" y="614"/>
                      <a:pt x="294" y="618"/>
                      <a:pt x="290" y="622"/>
                    </a:cubicBezTo>
                    <a:cubicBezTo>
                      <a:pt x="289" y="623"/>
                      <a:pt x="288" y="624"/>
                      <a:pt x="287" y="626"/>
                    </a:cubicBezTo>
                    <a:cubicBezTo>
                      <a:pt x="290" y="626"/>
                      <a:pt x="292" y="627"/>
                      <a:pt x="295" y="626"/>
                    </a:cubicBezTo>
                    <a:cubicBezTo>
                      <a:pt x="303" y="625"/>
                      <a:pt x="311" y="624"/>
                      <a:pt x="318" y="622"/>
                    </a:cubicBezTo>
                    <a:cubicBezTo>
                      <a:pt x="324" y="621"/>
                      <a:pt x="329" y="620"/>
                      <a:pt x="334" y="618"/>
                    </a:cubicBezTo>
                    <a:cubicBezTo>
                      <a:pt x="340" y="616"/>
                      <a:pt x="344" y="612"/>
                      <a:pt x="350" y="609"/>
                    </a:cubicBezTo>
                    <a:cubicBezTo>
                      <a:pt x="354" y="607"/>
                      <a:pt x="359" y="605"/>
                      <a:pt x="364" y="603"/>
                    </a:cubicBezTo>
                    <a:cubicBezTo>
                      <a:pt x="365" y="602"/>
                      <a:pt x="368" y="602"/>
                      <a:pt x="369" y="603"/>
                    </a:cubicBezTo>
                    <a:cubicBezTo>
                      <a:pt x="370" y="604"/>
                      <a:pt x="369" y="606"/>
                      <a:pt x="368" y="608"/>
                    </a:cubicBezTo>
                    <a:cubicBezTo>
                      <a:pt x="365" y="613"/>
                      <a:pt x="362" y="619"/>
                      <a:pt x="359" y="624"/>
                    </a:cubicBezTo>
                    <a:cubicBezTo>
                      <a:pt x="352" y="634"/>
                      <a:pt x="346" y="645"/>
                      <a:pt x="338" y="656"/>
                    </a:cubicBezTo>
                    <a:cubicBezTo>
                      <a:pt x="331" y="666"/>
                      <a:pt x="323" y="675"/>
                      <a:pt x="315" y="685"/>
                    </a:cubicBezTo>
                    <a:cubicBezTo>
                      <a:pt x="313" y="688"/>
                      <a:pt x="310" y="691"/>
                      <a:pt x="307" y="695"/>
                    </a:cubicBezTo>
                    <a:cubicBezTo>
                      <a:pt x="313" y="695"/>
                      <a:pt x="318" y="695"/>
                      <a:pt x="323" y="694"/>
                    </a:cubicBezTo>
                    <a:cubicBezTo>
                      <a:pt x="330" y="693"/>
                      <a:pt x="337" y="692"/>
                      <a:pt x="344" y="690"/>
                    </a:cubicBezTo>
                    <a:cubicBezTo>
                      <a:pt x="352" y="688"/>
                      <a:pt x="360" y="688"/>
                      <a:pt x="367" y="684"/>
                    </a:cubicBezTo>
                    <a:cubicBezTo>
                      <a:pt x="374" y="680"/>
                      <a:pt x="380" y="678"/>
                      <a:pt x="387" y="675"/>
                    </a:cubicBezTo>
                    <a:cubicBezTo>
                      <a:pt x="390" y="674"/>
                      <a:pt x="392" y="672"/>
                      <a:pt x="392" y="669"/>
                    </a:cubicBezTo>
                    <a:cubicBezTo>
                      <a:pt x="393" y="660"/>
                      <a:pt x="395" y="651"/>
                      <a:pt x="396" y="642"/>
                    </a:cubicBezTo>
                    <a:cubicBezTo>
                      <a:pt x="398" y="632"/>
                      <a:pt x="400" y="622"/>
                      <a:pt x="402" y="612"/>
                    </a:cubicBezTo>
                    <a:cubicBezTo>
                      <a:pt x="403" y="606"/>
                      <a:pt x="404" y="601"/>
                      <a:pt x="406" y="596"/>
                    </a:cubicBezTo>
                    <a:cubicBezTo>
                      <a:pt x="408" y="588"/>
                      <a:pt x="411" y="580"/>
                      <a:pt x="414" y="573"/>
                    </a:cubicBezTo>
                    <a:cubicBezTo>
                      <a:pt x="419" y="560"/>
                      <a:pt x="425" y="548"/>
                      <a:pt x="430" y="535"/>
                    </a:cubicBezTo>
                    <a:cubicBezTo>
                      <a:pt x="434" y="526"/>
                      <a:pt x="439" y="518"/>
                      <a:pt x="443" y="509"/>
                    </a:cubicBezTo>
                    <a:cubicBezTo>
                      <a:pt x="449" y="498"/>
                      <a:pt x="457" y="489"/>
                      <a:pt x="469" y="485"/>
                    </a:cubicBezTo>
                    <a:cubicBezTo>
                      <a:pt x="471" y="484"/>
                      <a:pt x="472" y="484"/>
                      <a:pt x="474" y="483"/>
                    </a:cubicBezTo>
                    <a:cubicBezTo>
                      <a:pt x="470" y="464"/>
                      <a:pt x="466" y="445"/>
                      <a:pt x="459" y="426"/>
                    </a:cubicBezTo>
                    <a:close/>
                    <a:moveTo>
                      <a:pt x="599" y="1141"/>
                    </a:moveTo>
                    <a:cubicBezTo>
                      <a:pt x="601" y="1138"/>
                      <a:pt x="603" y="1136"/>
                      <a:pt x="605" y="1133"/>
                    </a:cubicBezTo>
                    <a:cubicBezTo>
                      <a:pt x="609" y="1129"/>
                      <a:pt x="613" y="1124"/>
                      <a:pt x="617" y="1119"/>
                    </a:cubicBezTo>
                    <a:cubicBezTo>
                      <a:pt x="622" y="1114"/>
                      <a:pt x="625" y="1107"/>
                      <a:pt x="630" y="1102"/>
                    </a:cubicBezTo>
                    <a:cubicBezTo>
                      <a:pt x="634" y="1097"/>
                      <a:pt x="635" y="1097"/>
                      <a:pt x="640" y="1101"/>
                    </a:cubicBezTo>
                    <a:cubicBezTo>
                      <a:pt x="640" y="1102"/>
                      <a:pt x="640" y="1103"/>
                      <a:pt x="640" y="1104"/>
                    </a:cubicBezTo>
                    <a:cubicBezTo>
                      <a:pt x="638" y="1106"/>
                      <a:pt x="636" y="1108"/>
                      <a:pt x="635" y="1109"/>
                    </a:cubicBezTo>
                    <a:cubicBezTo>
                      <a:pt x="630" y="1116"/>
                      <a:pt x="625" y="1123"/>
                      <a:pt x="620" y="1130"/>
                    </a:cubicBezTo>
                    <a:cubicBezTo>
                      <a:pt x="614" y="1138"/>
                      <a:pt x="608" y="1147"/>
                      <a:pt x="602" y="1155"/>
                    </a:cubicBezTo>
                    <a:cubicBezTo>
                      <a:pt x="600" y="1158"/>
                      <a:pt x="601" y="1161"/>
                      <a:pt x="601" y="1164"/>
                    </a:cubicBezTo>
                    <a:cubicBezTo>
                      <a:pt x="602" y="1166"/>
                      <a:pt x="603" y="1168"/>
                      <a:pt x="605" y="1171"/>
                    </a:cubicBezTo>
                    <a:cubicBezTo>
                      <a:pt x="607" y="1169"/>
                      <a:pt x="609" y="1168"/>
                      <a:pt x="610" y="1166"/>
                    </a:cubicBezTo>
                    <a:cubicBezTo>
                      <a:pt x="618" y="1155"/>
                      <a:pt x="624" y="1143"/>
                      <a:pt x="633" y="1133"/>
                    </a:cubicBezTo>
                    <a:cubicBezTo>
                      <a:pt x="636" y="1129"/>
                      <a:pt x="639" y="1124"/>
                      <a:pt x="642" y="1119"/>
                    </a:cubicBezTo>
                    <a:cubicBezTo>
                      <a:pt x="645" y="1115"/>
                      <a:pt x="647" y="1115"/>
                      <a:pt x="651" y="1118"/>
                    </a:cubicBezTo>
                    <a:cubicBezTo>
                      <a:pt x="651" y="1120"/>
                      <a:pt x="651" y="1121"/>
                      <a:pt x="650" y="1122"/>
                    </a:cubicBezTo>
                    <a:cubicBezTo>
                      <a:pt x="646" y="1128"/>
                      <a:pt x="643" y="1132"/>
                      <a:pt x="639" y="1138"/>
                    </a:cubicBezTo>
                    <a:cubicBezTo>
                      <a:pt x="631" y="1150"/>
                      <a:pt x="622" y="1163"/>
                      <a:pt x="614" y="1176"/>
                    </a:cubicBezTo>
                    <a:cubicBezTo>
                      <a:pt x="609" y="1182"/>
                      <a:pt x="610" y="1189"/>
                      <a:pt x="612" y="1196"/>
                    </a:cubicBezTo>
                    <a:cubicBezTo>
                      <a:pt x="614" y="1203"/>
                      <a:pt x="618" y="1206"/>
                      <a:pt x="625" y="1207"/>
                    </a:cubicBezTo>
                    <a:cubicBezTo>
                      <a:pt x="627" y="1203"/>
                      <a:pt x="629" y="1199"/>
                      <a:pt x="631" y="1195"/>
                    </a:cubicBezTo>
                    <a:cubicBezTo>
                      <a:pt x="636" y="1188"/>
                      <a:pt x="640" y="1180"/>
                      <a:pt x="644" y="1173"/>
                    </a:cubicBezTo>
                    <a:cubicBezTo>
                      <a:pt x="649" y="1166"/>
                      <a:pt x="653" y="1160"/>
                      <a:pt x="658" y="1153"/>
                    </a:cubicBezTo>
                    <a:cubicBezTo>
                      <a:pt x="660" y="1151"/>
                      <a:pt x="664" y="1151"/>
                      <a:pt x="666" y="1154"/>
                    </a:cubicBezTo>
                    <a:cubicBezTo>
                      <a:pt x="668" y="1156"/>
                      <a:pt x="666" y="1158"/>
                      <a:pt x="665" y="1160"/>
                    </a:cubicBezTo>
                    <a:cubicBezTo>
                      <a:pt x="664" y="1162"/>
                      <a:pt x="662" y="1163"/>
                      <a:pt x="661" y="1164"/>
                    </a:cubicBezTo>
                    <a:cubicBezTo>
                      <a:pt x="660" y="1166"/>
                      <a:pt x="660" y="1169"/>
                      <a:pt x="659" y="1171"/>
                    </a:cubicBezTo>
                    <a:cubicBezTo>
                      <a:pt x="653" y="1181"/>
                      <a:pt x="648" y="1191"/>
                      <a:pt x="642" y="1202"/>
                    </a:cubicBezTo>
                    <a:cubicBezTo>
                      <a:pt x="638" y="1211"/>
                      <a:pt x="641" y="1228"/>
                      <a:pt x="649" y="1236"/>
                    </a:cubicBezTo>
                    <a:cubicBezTo>
                      <a:pt x="650" y="1236"/>
                      <a:pt x="650" y="1236"/>
                      <a:pt x="652" y="1237"/>
                    </a:cubicBezTo>
                    <a:cubicBezTo>
                      <a:pt x="650" y="1230"/>
                      <a:pt x="653" y="1224"/>
                      <a:pt x="656" y="1219"/>
                    </a:cubicBezTo>
                    <a:cubicBezTo>
                      <a:pt x="663" y="1211"/>
                      <a:pt x="667" y="1202"/>
                      <a:pt x="672" y="1193"/>
                    </a:cubicBezTo>
                    <a:cubicBezTo>
                      <a:pt x="677" y="1185"/>
                      <a:pt x="683" y="1180"/>
                      <a:pt x="693" y="1180"/>
                    </a:cubicBezTo>
                    <a:cubicBezTo>
                      <a:pt x="697" y="1180"/>
                      <a:pt x="702" y="1178"/>
                      <a:pt x="706" y="1176"/>
                    </a:cubicBezTo>
                    <a:cubicBezTo>
                      <a:pt x="714" y="1174"/>
                      <a:pt x="721" y="1171"/>
                      <a:pt x="728" y="1169"/>
                    </a:cubicBezTo>
                    <a:cubicBezTo>
                      <a:pt x="732" y="1168"/>
                      <a:pt x="735" y="1167"/>
                      <a:pt x="738" y="1165"/>
                    </a:cubicBezTo>
                    <a:cubicBezTo>
                      <a:pt x="752" y="1160"/>
                      <a:pt x="763" y="1152"/>
                      <a:pt x="776" y="1146"/>
                    </a:cubicBezTo>
                    <a:cubicBezTo>
                      <a:pt x="777" y="1145"/>
                      <a:pt x="777" y="1145"/>
                      <a:pt x="778" y="1144"/>
                    </a:cubicBezTo>
                    <a:cubicBezTo>
                      <a:pt x="781" y="1142"/>
                      <a:pt x="785" y="1138"/>
                      <a:pt x="789" y="1136"/>
                    </a:cubicBezTo>
                    <a:cubicBezTo>
                      <a:pt x="792" y="1134"/>
                      <a:pt x="792" y="1132"/>
                      <a:pt x="792" y="1129"/>
                    </a:cubicBezTo>
                    <a:cubicBezTo>
                      <a:pt x="792" y="1120"/>
                      <a:pt x="791" y="1111"/>
                      <a:pt x="787" y="1102"/>
                    </a:cubicBezTo>
                    <a:cubicBezTo>
                      <a:pt x="783" y="1092"/>
                      <a:pt x="779" y="1082"/>
                      <a:pt x="773" y="1073"/>
                    </a:cubicBezTo>
                    <a:cubicBezTo>
                      <a:pt x="770" y="1067"/>
                      <a:pt x="766" y="1061"/>
                      <a:pt x="763" y="1055"/>
                    </a:cubicBezTo>
                    <a:cubicBezTo>
                      <a:pt x="761" y="1050"/>
                      <a:pt x="759" y="1046"/>
                      <a:pt x="756" y="1041"/>
                    </a:cubicBezTo>
                    <a:cubicBezTo>
                      <a:pt x="755" y="1038"/>
                      <a:pt x="753" y="1035"/>
                      <a:pt x="751" y="1032"/>
                    </a:cubicBezTo>
                    <a:cubicBezTo>
                      <a:pt x="745" y="1036"/>
                      <a:pt x="740" y="1040"/>
                      <a:pt x="734" y="1044"/>
                    </a:cubicBezTo>
                    <a:cubicBezTo>
                      <a:pt x="734" y="1044"/>
                      <a:pt x="733" y="1045"/>
                      <a:pt x="732" y="1045"/>
                    </a:cubicBezTo>
                    <a:cubicBezTo>
                      <a:pt x="724" y="1047"/>
                      <a:pt x="716" y="1050"/>
                      <a:pt x="710" y="1056"/>
                    </a:cubicBezTo>
                    <a:cubicBezTo>
                      <a:pt x="709" y="1057"/>
                      <a:pt x="708" y="1057"/>
                      <a:pt x="706" y="1057"/>
                    </a:cubicBezTo>
                    <a:cubicBezTo>
                      <a:pt x="700" y="1060"/>
                      <a:pt x="694" y="1062"/>
                      <a:pt x="687" y="1064"/>
                    </a:cubicBezTo>
                    <a:cubicBezTo>
                      <a:pt x="679" y="1066"/>
                      <a:pt x="671" y="1070"/>
                      <a:pt x="664" y="1074"/>
                    </a:cubicBezTo>
                    <a:cubicBezTo>
                      <a:pt x="658" y="1078"/>
                      <a:pt x="650" y="1079"/>
                      <a:pt x="645" y="1084"/>
                    </a:cubicBezTo>
                    <a:cubicBezTo>
                      <a:pt x="644" y="1085"/>
                      <a:pt x="642" y="1085"/>
                      <a:pt x="641" y="1086"/>
                    </a:cubicBezTo>
                    <a:cubicBezTo>
                      <a:pt x="638" y="1088"/>
                      <a:pt x="633" y="1090"/>
                      <a:pt x="631" y="1093"/>
                    </a:cubicBezTo>
                    <a:cubicBezTo>
                      <a:pt x="622" y="1104"/>
                      <a:pt x="614" y="1116"/>
                      <a:pt x="605" y="1127"/>
                    </a:cubicBezTo>
                    <a:cubicBezTo>
                      <a:pt x="603" y="1131"/>
                      <a:pt x="599" y="1135"/>
                      <a:pt x="599" y="1141"/>
                    </a:cubicBezTo>
                    <a:close/>
                    <a:moveTo>
                      <a:pt x="93" y="1320"/>
                    </a:moveTo>
                    <a:cubicBezTo>
                      <a:pt x="92" y="1323"/>
                      <a:pt x="92" y="1326"/>
                      <a:pt x="89" y="1328"/>
                    </a:cubicBezTo>
                    <a:cubicBezTo>
                      <a:pt x="82" y="1335"/>
                      <a:pt x="76" y="1343"/>
                      <a:pt x="70" y="1350"/>
                    </a:cubicBezTo>
                    <a:cubicBezTo>
                      <a:pt x="65" y="1355"/>
                      <a:pt x="61" y="1359"/>
                      <a:pt x="57" y="1364"/>
                    </a:cubicBezTo>
                    <a:cubicBezTo>
                      <a:pt x="54" y="1367"/>
                      <a:pt x="50" y="1370"/>
                      <a:pt x="48" y="1373"/>
                    </a:cubicBezTo>
                    <a:cubicBezTo>
                      <a:pt x="43" y="1379"/>
                      <a:pt x="43" y="1380"/>
                      <a:pt x="47" y="1387"/>
                    </a:cubicBezTo>
                    <a:cubicBezTo>
                      <a:pt x="49" y="1390"/>
                      <a:pt x="50" y="1391"/>
                      <a:pt x="53" y="1389"/>
                    </a:cubicBezTo>
                    <a:cubicBezTo>
                      <a:pt x="58" y="1386"/>
                      <a:pt x="63" y="1383"/>
                      <a:pt x="67" y="1380"/>
                    </a:cubicBezTo>
                    <a:cubicBezTo>
                      <a:pt x="74" y="1376"/>
                      <a:pt x="81" y="1371"/>
                      <a:pt x="89" y="1368"/>
                    </a:cubicBezTo>
                    <a:cubicBezTo>
                      <a:pt x="101" y="1364"/>
                      <a:pt x="113" y="1359"/>
                      <a:pt x="124" y="1352"/>
                    </a:cubicBezTo>
                    <a:cubicBezTo>
                      <a:pt x="130" y="1349"/>
                      <a:pt x="136" y="1345"/>
                      <a:pt x="142" y="1342"/>
                    </a:cubicBezTo>
                    <a:cubicBezTo>
                      <a:pt x="150" y="1338"/>
                      <a:pt x="156" y="1333"/>
                      <a:pt x="163" y="1329"/>
                    </a:cubicBezTo>
                    <a:cubicBezTo>
                      <a:pt x="166" y="1327"/>
                      <a:pt x="169" y="1325"/>
                      <a:pt x="171" y="1323"/>
                    </a:cubicBezTo>
                    <a:cubicBezTo>
                      <a:pt x="179" y="1315"/>
                      <a:pt x="187" y="1306"/>
                      <a:pt x="194" y="1297"/>
                    </a:cubicBezTo>
                    <a:cubicBezTo>
                      <a:pt x="198" y="1294"/>
                      <a:pt x="200" y="1289"/>
                      <a:pt x="203" y="1285"/>
                    </a:cubicBezTo>
                    <a:cubicBezTo>
                      <a:pt x="195" y="1277"/>
                      <a:pt x="187" y="1269"/>
                      <a:pt x="179" y="1261"/>
                    </a:cubicBezTo>
                    <a:cubicBezTo>
                      <a:pt x="171" y="1253"/>
                      <a:pt x="163" y="1244"/>
                      <a:pt x="156" y="1236"/>
                    </a:cubicBezTo>
                    <a:cubicBezTo>
                      <a:pt x="151" y="1239"/>
                      <a:pt x="147" y="1243"/>
                      <a:pt x="142" y="1244"/>
                    </a:cubicBezTo>
                    <a:cubicBezTo>
                      <a:pt x="131" y="1247"/>
                      <a:pt x="123" y="1253"/>
                      <a:pt x="112" y="1256"/>
                    </a:cubicBezTo>
                    <a:cubicBezTo>
                      <a:pt x="104" y="1258"/>
                      <a:pt x="97" y="1262"/>
                      <a:pt x="89" y="1264"/>
                    </a:cubicBezTo>
                    <a:cubicBezTo>
                      <a:pt x="82" y="1267"/>
                      <a:pt x="74" y="1269"/>
                      <a:pt x="67" y="1271"/>
                    </a:cubicBezTo>
                    <a:cubicBezTo>
                      <a:pt x="64" y="1273"/>
                      <a:pt x="60" y="1275"/>
                      <a:pt x="57" y="1277"/>
                    </a:cubicBezTo>
                    <a:cubicBezTo>
                      <a:pt x="47" y="1289"/>
                      <a:pt x="37" y="1301"/>
                      <a:pt x="27" y="1313"/>
                    </a:cubicBezTo>
                    <a:cubicBezTo>
                      <a:pt x="22" y="1319"/>
                      <a:pt x="18" y="1326"/>
                      <a:pt x="14" y="1333"/>
                    </a:cubicBezTo>
                    <a:cubicBezTo>
                      <a:pt x="12" y="1335"/>
                      <a:pt x="11" y="1338"/>
                      <a:pt x="11" y="1341"/>
                    </a:cubicBezTo>
                    <a:cubicBezTo>
                      <a:pt x="10" y="1352"/>
                      <a:pt x="9" y="1363"/>
                      <a:pt x="10" y="1374"/>
                    </a:cubicBezTo>
                    <a:cubicBezTo>
                      <a:pt x="11" y="1379"/>
                      <a:pt x="9" y="1386"/>
                      <a:pt x="9" y="1392"/>
                    </a:cubicBezTo>
                    <a:cubicBezTo>
                      <a:pt x="9" y="1399"/>
                      <a:pt x="8" y="1406"/>
                      <a:pt x="10" y="1414"/>
                    </a:cubicBezTo>
                    <a:cubicBezTo>
                      <a:pt x="18" y="1413"/>
                      <a:pt x="23" y="1410"/>
                      <a:pt x="27" y="1404"/>
                    </a:cubicBezTo>
                    <a:cubicBezTo>
                      <a:pt x="29" y="1400"/>
                      <a:pt x="31" y="1397"/>
                      <a:pt x="34" y="1394"/>
                    </a:cubicBezTo>
                    <a:cubicBezTo>
                      <a:pt x="35" y="1392"/>
                      <a:pt x="36" y="1390"/>
                      <a:pt x="35" y="1387"/>
                    </a:cubicBezTo>
                    <a:cubicBezTo>
                      <a:pt x="33" y="1377"/>
                      <a:pt x="37" y="1370"/>
                      <a:pt x="44" y="1364"/>
                    </a:cubicBezTo>
                    <a:cubicBezTo>
                      <a:pt x="51" y="1359"/>
                      <a:pt x="57" y="1353"/>
                      <a:pt x="63" y="1347"/>
                    </a:cubicBezTo>
                    <a:cubicBezTo>
                      <a:pt x="65" y="1344"/>
                      <a:pt x="67" y="1341"/>
                      <a:pt x="70" y="1339"/>
                    </a:cubicBezTo>
                    <a:cubicBezTo>
                      <a:pt x="76" y="1335"/>
                      <a:pt x="80" y="1329"/>
                      <a:pt x="84" y="1323"/>
                    </a:cubicBezTo>
                    <a:cubicBezTo>
                      <a:pt x="86" y="1319"/>
                      <a:pt x="87" y="1319"/>
                      <a:pt x="93" y="1320"/>
                    </a:cubicBezTo>
                    <a:close/>
                    <a:moveTo>
                      <a:pt x="1148" y="2343"/>
                    </a:moveTo>
                    <a:cubicBezTo>
                      <a:pt x="1154" y="2348"/>
                      <a:pt x="1163" y="2348"/>
                      <a:pt x="1171" y="2347"/>
                    </a:cubicBezTo>
                    <a:cubicBezTo>
                      <a:pt x="1176" y="2347"/>
                      <a:pt x="1182" y="2346"/>
                      <a:pt x="1187" y="2346"/>
                    </a:cubicBezTo>
                    <a:cubicBezTo>
                      <a:pt x="1190" y="2345"/>
                      <a:pt x="1193" y="2344"/>
                      <a:pt x="1196" y="2342"/>
                    </a:cubicBezTo>
                    <a:cubicBezTo>
                      <a:pt x="1197" y="2342"/>
                      <a:pt x="1198" y="2340"/>
                      <a:pt x="1198" y="2339"/>
                    </a:cubicBezTo>
                    <a:cubicBezTo>
                      <a:pt x="1200" y="2331"/>
                      <a:pt x="1203" y="2322"/>
                      <a:pt x="1204" y="2313"/>
                    </a:cubicBezTo>
                    <a:cubicBezTo>
                      <a:pt x="1204" y="2307"/>
                      <a:pt x="1203" y="2301"/>
                      <a:pt x="1203" y="2296"/>
                    </a:cubicBezTo>
                    <a:cubicBezTo>
                      <a:pt x="1204" y="2289"/>
                      <a:pt x="1204" y="2282"/>
                      <a:pt x="1205" y="2276"/>
                    </a:cubicBezTo>
                    <a:cubicBezTo>
                      <a:pt x="1205" y="2268"/>
                      <a:pt x="1204" y="2261"/>
                      <a:pt x="1203" y="2254"/>
                    </a:cubicBezTo>
                    <a:cubicBezTo>
                      <a:pt x="1203" y="2253"/>
                      <a:pt x="1202" y="2251"/>
                      <a:pt x="1202" y="2250"/>
                    </a:cubicBezTo>
                    <a:cubicBezTo>
                      <a:pt x="1200" y="2251"/>
                      <a:pt x="1199" y="2251"/>
                      <a:pt x="1197" y="2252"/>
                    </a:cubicBezTo>
                    <a:cubicBezTo>
                      <a:pt x="1192" y="2255"/>
                      <a:pt x="1188" y="2259"/>
                      <a:pt x="1182" y="2262"/>
                    </a:cubicBezTo>
                    <a:cubicBezTo>
                      <a:pt x="1175" y="2264"/>
                      <a:pt x="1168" y="2268"/>
                      <a:pt x="1162" y="2273"/>
                    </a:cubicBezTo>
                    <a:cubicBezTo>
                      <a:pt x="1158" y="2276"/>
                      <a:pt x="1155" y="2279"/>
                      <a:pt x="1152" y="2281"/>
                    </a:cubicBezTo>
                    <a:cubicBezTo>
                      <a:pt x="1151" y="2286"/>
                      <a:pt x="1150" y="2290"/>
                      <a:pt x="1148" y="2294"/>
                    </a:cubicBezTo>
                    <a:cubicBezTo>
                      <a:pt x="1148" y="2295"/>
                      <a:pt x="1148" y="2296"/>
                      <a:pt x="1148" y="2297"/>
                    </a:cubicBezTo>
                    <a:cubicBezTo>
                      <a:pt x="1148" y="2312"/>
                      <a:pt x="1148" y="2327"/>
                      <a:pt x="1148" y="2343"/>
                    </a:cubicBezTo>
                    <a:close/>
                    <a:moveTo>
                      <a:pt x="621" y="2384"/>
                    </a:moveTo>
                    <a:cubicBezTo>
                      <a:pt x="616" y="2386"/>
                      <a:pt x="613" y="2387"/>
                      <a:pt x="610" y="2388"/>
                    </a:cubicBezTo>
                    <a:cubicBezTo>
                      <a:pt x="598" y="2393"/>
                      <a:pt x="588" y="2400"/>
                      <a:pt x="578" y="2407"/>
                    </a:cubicBezTo>
                    <a:cubicBezTo>
                      <a:pt x="573" y="2411"/>
                      <a:pt x="567" y="2416"/>
                      <a:pt x="563" y="2421"/>
                    </a:cubicBezTo>
                    <a:cubicBezTo>
                      <a:pt x="556" y="2430"/>
                      <a:pt x="551" y="2439"/>
                      <a:pt x="545" y="2448"/>
                    </a:cubicBezTo>
                    <a:cubicBezTo>
                      <a:pt x="541" y="2452"/>
                      <a:pt x="539" y="2456"/>
                      <a:pt x="540" y="2462"/>
                    </a:cubicBezTo>
                    <a:cubicBezTo>
                      <a:pt x="540" y="2463"/>
                      <a:pt x="539" y="2464"/>
                      <a:pt x="539" y="2465"/>
                    </a:cubicBezTo>
                    <a:cubicBezTo>
                      <a:pt x="539" y="2467"/>
                      <a:pt x="538" y="2470"/>
                      <a:pt x="538" y="2472"/>
                    </a:cubicBezTo>
                    <a:cubicBezTo>
                      <a:pt x="544" y="2475"/>
                      <a:pt x="548" y="2478"/>
                      <a:pt x="553" y="2480"/>
                    </a:cubicBezTo>
                    <a:cubicBezTo>
                      <a:pt x="555" y="2481"/>
                      <a:pt x="557" y="2482"/>
                      <a:pt x="559" y="2482"/>
                    </a:cubicBezTo>
                    <a:cubicBezTo>
                      <a:pt x="565" y="2482"/>
                      <a:pt x="571" y="2482"/>
                      <a:pt x="576" y="2481"/>
                    </a:cubicBezTo>
                    <a:cubicBezTo>
                      <a:pt x="581" y="2480"/>
                      <a:pt x="586" y="2478"/>
                      <a:pt x="589" y="2473"/>
                    </a:cubicBezTo>
                    <a:cubicBezTo>
                      <a:pt x="599" y="2458"/>
                      <a:pt x="605" y="2442"/>
                      <a:pt x="610" y="2424"/>
                    </a:cubicBezTo>
                    <a:cubicBezTo>
                      <a:pt x="611" y="2417"/>
                      <a:pt x="612" y="2410"/>
                      <a:pt x="615" y="2404"/>
                    </a:cubicBezTo>
                    <a:cubicBezTo>
                      <a:pt x="618" y="2398"/>
                      <a:pt x="619" y="2392"/>
                      <a:pt x="621" y="2384"/>
                    </a:cubicBezTo>
                    <a:close/>
                    <a:moveTo>
                      <a:pt x="313" y="273"/>
                    </a:moveTo>
                    <a:cubicBezTo>
                      <a:pt x="323" y="271"/>
                      <a:pt x="327" y="261"/>
                      <a:pt x="320" y="249"/>
                    </a:cubicBezTo>
                    <a:cubicBezTo>
                      <a:pt x="315" y="252"/>
                      <a:pt x="310" y="255"/>
                      <a:pt x="305" y="257"/>
                    </a:cubicBezTo>
                    <a:cubicBezTo>
                      <a:pt x="306" y="264"/>
                      <a:pt x="308" y="269"/>
                      <a:pt x="313" y="273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54" name="Freeform 6"/>
              <p:cNvSpPr>
                <a:spLocks/>
              </p:cNvSpPr>
              <p:nvPr/>
            </p:nvSpPr>
            <p:spPr bwMode="auto">
              <a:xfrm>
                <a:off x="2550" y="1973"/>
                <a:ext cx="1260" cy="1345"/>
              </a:xfrm>
              <a:custGeom>
                <a:avLst/>
                <a:gdLst>
                  <a:gd name="T0" fmla="*/ 596 w 859"/>
                  <a:gd name="T1" fmla="*/ 202 h 918"/>
                  <a:gd name="T2" fmla="*/ 637 w 859"/>
                  <a:gd name="T3" fmla="*/ 324 h 918"/>
                  <a:gd name="T4" fmla="*/ 675 w 859"/>
                  <a:gd name="T5" fmla="*/ 406 h 918"/>
                  <a:gd name="T6" fmla="*/ 721 w 859"/>
                  <a:gd name="T7" fmla="*/ 487 h 918"/>
                  <a:gd name="T8" fmla="*/ 752 w 859"/>
                  <a:gd name="T9" fmla="*/ 534 h 918"/>
                  <a:gd name="T10" fmla="*/ 775 w 859"/>
                  <a:gd name="T11" fmla="*/ 577 h 918"/>
                  <a:gd name="T12" fmla="*/ 810 w 859"/>
                  <a:gd name="T13" fmla="*/ 630 h 918"/>
                  <a:gd name="T14" fmla="*/ 859 w 859"/>
                  <a:gd name="T15" fmla="*/ 703 h 918"/>
                  <a:gd name="T16" fmla="*/ 805 w 859"/>
                  <a:gd name="T17" fmla="*/ 755 h 918"/>
                  <a:gd name="T18" fmla="*/ 736 w 859"/>
                  <a:gd name="T19" fmla="*/ 783 h 918"/>
                  <a:gd name="T20" fmla="*/ 684 w 859"/>
                  <a:gd name="T21" fmla="*/ 799 h 918"/>
                  <a:gd name="T22" fmla="*/ 622 w 859"/>
                  <a:gd name="T23" fmla="*/ 809 h 918"/>
                  <a:gd name="T24" fmla="*/ 589 w 859"/>
                  <a:gd name="T25" fmla="*/ 813 h 918"/>
                  <a:gd name="T26" fmla="*/ 506 w 859"/>
                  <a:gd name="T27" fmla="*/ 823 h 918"/>
                  <a:gd name="T28" fmla="*/ 437 w 859"/>
                  <a:gd name="T29" fmla="*/ 837 h 918"/>
                  <a:gd name="T30" fmla="*/ 384 w 859"/>
                  <a:gd name="T31" fmla="*/ 852 h 918"/>
                  <a:gd name="T32" fmla="*/ 335 w 859"/>
                  <a:gd name="T33" fmla="*/ 872 h 918"/>
                  <a:gd name="T34" fmla="*/ 281 w 859"/>
                  <a:gd name="T35" fmla="*/ 894 h 918"/>
                  <a:gd name="T36" fmla="*/ 217 w 859"/>
                  <a:gd name="T37" fmla="*/ 911 h 918"/>
                  <a:gd name="T38" fmla="*/ 141 w 859"/>
                  <a:gd name="T39" fmla="*/ 916 h 918"/>
                  <a:gd name="T40" fmla="*/ 43 w 859"/>
                  <a:gd name="T41" fmla="*/ 885 h 918"/>
                  <a:gd name="T42" fmla="*/ 8 w 859"/>
                  <a:gd name="T43" fmla="*/ 836 h 918"/>
                  <a:gd name="T44" fmla="*/ 25 w 859"/>
                  <a:gd name="T45" fmla="*/ 778 h 918"/>
                  <a:gd name="T46" fmla="*/ 42 w 859"/>
                  <a:gd name="T47" fmla="*/ 707 h 918"/>
                  <a:gd name="T48" fmla="*/ 65 w 859"/>
                  <a:gd name="T49" fmla="*/ 595 h 918"/>
                  <a:gd name="T50" fmla="*/ 79 w 859"/>
                  <a:gd name="T51" fmla="*/ 514 h 918"/>
                  <a:gd name="T52" fmla="*/ 92 w 859"/>
                  <a:gd name="T53" fmla="*/ 397 h 918"/>
                  <a:gd name="T54" fmla="*/ 99 w 859"/>
                  <a:gd name="T55" fmla="*/ 327 h 918"/>
                  <a:gd name="T56" fmla="*/ 101 w 859"/>
                  <a:gd name="T57" fmla="*/ 258 h 918"/>
                  <a:gd name="T58" fmla="*/ 97 w 859"/>
                  <a:gd name="T59" fmla="*/ 191 h 918"/>
                  <a:gd name="T60" fmla="*/ 92 w 859"/>
                  <a:gd name="T61" fmla="*/ 146 h 918"/>
                  <a:gd name="T62" fmla="*/ 80 w 859"/>
                  <a:gd name="T63" fmla="*/ 57 h 918"/>
                  <a:gd name="T64" fmla="*/ 78 w 859"/>
                  <a:gd name="T65" fmla="*/ 29 h 918"/>
                  <a:gd name="T66" fmla="*/ 107 w 859"/>
                  <a:gd name="T67" fmla="*/ 17 h 918"/>
                  <a:gd name="T68" fmla="*/ 105 w 859"/>
                  <a:gd name="T69" fmla="*/ 54 h 918"/>
                  <a:gd name="T70" fmla="*/ 120 w 859"/>
                  <a:gd name="T71" fmla="*/ 95 h 918"/>
                  <a:gd name="T72" fmla="*/ 145 w 859"/>
                  <a:gd name="T73" fmla="*/ 116 h 918"/>
                  <a:gd name="T74" fmla="*/ 185 w 859"/>
                  <a:gd name="T75" fmla="*/ 159 h 918"/>
                  <a:gd name="T76" fmla="*/ 234 w 859"/>
                  <a:gd name="T77" fmla="*/ 202 h 918"/>
                  <a:gd name="T78" fmla="*/ 304 w 859"/>
                  <a:gd name="T79" fmla="*/ 240 h 918"/>
                  <a:gd name="T80" fmla="*/ 357 w 859"/>
                  <a:gd name="T81" fmla="*/ 249 h 918"/>
                  <a:gd name="T82" fmla="*/ 417 w 859"/>
                  <a:gd name="T83" fmla="*/ 248 h 918"/>
                  <a:gd name="T84" fmla="*/ 469 w 859"/>
                  <a:gd name="T85" fmla="*/ 239 h 918"/>
                  <a:gd name="T86" fmla="*/ 518 w 859"/>
                  <a:gd name="T87" fmla="*/ 218 h 918"/>
                  <a:gd name="T88" fmla="*/ 574 w 859"/>
                  <a:gd name="T89" fmla="*/ 184 h 9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859" h="918">
                    <a:moveTo>
                      <a:pt x="588" y="171"/>
                    </a:moveTo>
                    <a:cubicBezTo>
                      <a:pt x="591" y="181"/>
                      <a:pt x="593" y="189"/>
                      <a:pt x="595" y="197"/>
                    </a:cubicBezTo>
                    <a:cubicBezTo>
                      <a:pt x="595" y="199"/>
                      <a:pt x="596" y="201"/>
                      <a:pt x="596" y="202"/>
                    </a:cubicBezTo>
                    <a:cubicBezTo>
                      <a:pt x="601" y="220"/>
                      <a:pt x="607" y="237"/>
                      <a:pt x="611" y="255"/>
                    </a:cubicBezTo>
                    <a:cubicBezTo>
                      <a:pt x="614" y="264"/>
                      <a:pt x="616" y="273"/>
                      <a:pt x="619" y="282"/>
                    </a:cubicBezTo>
                    <a:cubicBezTo>
                      <a:pt x="623" y="297"/>
                      <a:pt x="631" y="310"/>
                      <a:pt x="637" y="324"/>
                    </a:cubicBezTo>
                    <a:cubicBezTo>
                      <a:pt x="643" y="337"/>
                      <a:pt x="650" y="349"/>
                      <a:pt x="656" y="362"/>
                    </a:cubicBezTo>
                    <a:cubicBezTo>
                      <a:pt x="662" y="375"/>
                      <a:pt x="668" y="389"/>
                      <a:pt x="674" y="403"/>
                    </a:cubicBezTo>
                    <a:cubicBezTo>
                      <a:pt x="674" y="404"/>
                      <a:pt x="675" y="405"/>
                      <a:pt x="675" y="406"/>
                    </a:cubicBezTo>
                    <a:cubicBezTo>
                      <a:pt x="680" y="413"/>
                      <a:pt x="684" y="421"/>
                      <a:pt x="688" y="429"/>
                    </a:cubicBezTo>
                    <a:cubicBezTo>
                      <a:pt x="693" y="437"/>
                      <a:pt x="698" y="445"/>
                      <a:pt x="702" y="453"/>
                    </a:cubicBezTo>
                    <a:cubicBezTo>
                      <a:pt x="709" y="464"/>
                      <a:pt x="715" y="476"/>
                      <a:pt x="721" y="487"/>
                    </a:cubicBezTo>
                    <a:cubicBezTo>
                      <a:pt x="724" y="491"/>
                      <a:pt x="728" y="495"/>
                      <a:pt x="730" y="500"/>
                    </a:cubicBezTo>
                    <a:cubicBezTo>
                      <a:pt x="736" y="509"/>
                      <a:pt x="741" y="518"/>
                      <a:pt x="747" y="527"/>
                    </a:cubicBezTo>
                    <a:cubicBezTo>
                      <a:pt x="749" y="529"/>
                      <a:pt x="750" y="531"/>
                      <a:pt x="752" y="534"/>
                    </a:cubicBezTo>
                    <a:cubicBezTo>
                      <a:pt x="754" y="538"/>
                      <a:pt x="756" y="542"/>
                      <a:pt x="759" y="546"/>
                    </a:cubicBezTo>
                    <a:cubicBezTo>
                      <a:pt x="759" y="547"/>
                      <a:pt x="760" y="549"/>
                      <a:pt x="761" y="550"/>
                    </a:cubicBezTo>
                    <a:cubicBezTo>
                      <a:pt x="767" y="558"/>
                      <a:pt x="770" y="568"/>
                      <a:pt x="775" y="577"/>
                    </a:cubicBezTo>
                    <a:cubicBezTo>
                      <a:pt x="777" y="580"/>
                      <a:pt x="779" y="583"/>
                      <a:pt x="782" y="587"/>
                    </a:cubicBezTo>
                    <a:cubicBezTo>
                      <a:pt x="787" y="595"/>
                      <a:pt x="793" y="604"/>
                      <a:pt x="799" y="613"/>
                    </a:cubicBezTo>
                    <a:cubicBezTo>
                      <a:pt x="803" y="618"/>
                      <a:pt x="807" y="624"/>
                      <a:pt x="810" y="630"/>
                    </a:cubicBezTo>
                    <a:cubicBezTo>
                      <a:pt x="812" y="633"/>
                      <a:pt x="814" y="635"/>
                      <a:pt x="816" y="638"/>
                    </a:cubicBezTo>
                    <a:cubicBezTo>
                      <a:pt x="823" y="650"/>
                      <a:pt x="831" y="662"/>
                      <a:pt x="839" y="673"/>
                    </a:cubicBezTo>
                    <a:cubicBezTo>
                      <a:pt x="846" y="683"/>
                      <a:pt x="852" y="693"/>
                      <a:pt x="859" y="703"/>
                    </a:cubicBezTo>
                    <a:cubicBezTo>
                      <a:pt x="857" y="707"/>
                      <a:pt x="856" y="710"/>
                      <a:pt x="853" y="712"/>
                    </a:cubicBezTo>
                    <a:cubicBezTo>
                      <a:pt x="847" y="720"/>
                      <a:pt x="841" y="729"/>
                      <a:pt x="833" y="735"/>
                    </a:cubicBezTo>
                    <a:cubicBezTo>
                      <a:pt x="824" y="743"/>
                      <a:pt x="815" y="749"/>
                      <a:pt x="805" y="755"/>
                    </a:cubicBezTo>
                    <a:cubicBezTo>
                      <a:pt x="797" y="759"/>
                      <a:pt x="790" y="763"/>
                      <a:pt x="782" y="767"/>
                    </a:cubicBezTo>
                    <a:cubicBezTo>
                      <a:pt x="775" y="770"/>
                      <a:pt x="767" y="773"/>
                      <a:pt x="760" y="776"/>
                    </a:cubicBezTo>
                    <a:cubicBezTo>
                      <a:pt x="752" y="780"/>
                      <a:pt x="744" y="781"/>
                      <a:pt x="736" y="783"/>
                    </a:cubicBezTo>
                    <a:cubicBezTo>
                      <a:pt x="735" y="784"/>
                      <a:pt x="734" y="783"/>
                      <a:pt x="733" y="784"/>
                    </a:cubicBezTo>
                    <a:cubicBezTo>
                      <a:pt x="726" y="789"/>
                      <a:pt x="717" y="789"/>
                      <a:pt x="709" y="791"/>
                    </a:cubicBezTo>
                    <a:cubicBezTo>
                      <a:pt x="701" y="794"/>
                      <a:pt x="692" y="796"/>
                      <a:pt x="684" y="799"/>
                    </a:cubicBezTo>
                    <a:cubicBezTo>
                      <a:pt x="677" y="801"/>
                      <a:pt x="669" y="799"/>
                      <a:pt x="662" y="802"/>
                    </a:cubicBezTo>
                    <a:cubicBezTo>
                      <a:pt x="655" y="804"/>
                      <a:pt x="648" y="806"/>
                      <a:pt x="641" y="807"/>
                    </a:cubicBezTo>
                    <a:cubicBezTo>
                      <a:pt x="635" y="808"/>
                      <a:pt x="628" y="809"/>
                      <a:pt x="622" y="809"/>
                    </a:cubicBezTo>
                    <a:cubicBezTo>
                      <a:pt x="618" y="810"/>
                      <a:pt x="614" y="810"/>
                      <a:pt x="611" y="811"/>
                    </a:cubicBezTo>
                    <a:cubicBezTo>
                      <a:pt x="610" y="811"/>
                      <a:pt x="610" y="811"/>
                      <a:pt x="609" y="811"/>
                    </a:cubicBezTo>
                    <a:cubicBezTo>
                      <a:pt x="602" y="808"/>
                      <a:pt x="596" y="813"/>
                      <a:pt x="589" y="813"/>
                    </a:cubicBezTo>
                    <a:cubicBezTo>
                      <a:pt x="583" y="814"/>
                      <a:pt x="576" y="815"/>
                      <a:pt x="569" y="816"/>
                    </a:cubicBezTo>
                    <a:cubicBezTo>
                      <a:pt x="554" y="818"/>
                      <a:pt x="538" y="822"/>
                      <a:pt x="523" y="821"/>
                    </a:cubicBezTo>
                    <a:cubicBezTo>
                      <a:pt x="517" y="821"/>
                      <a:pt x="512" y="822"/>
                      <a:pt x="506" y="823"/>
                    </a:cubicBezTo>
                    <a:cubicBezTo>
                      <a:pt x="504" y="823"/>
                      <a:pt x="502" y="822"/>
                      <a:pt x="500" y="823"/>
                    </a:cubicBezTo>
                    <a:cubicBezTo>
                      <a:pt x="488" y="825"/>
                      <a:pt x="476" y="827"/>
                      <a:pt x="465" y="830"/>
                    </a:cubicBezTo>
                    <a:cubicBezTo>
                      <a:pt x="456" y="832"/>
                      <a:pt x="447" y="835"/>
                      <a:pt x="437" y="837"/>
                    </a:cubicBezTo>
                    <a:cubicBezTo>
                      <a:pt x="431" y="838"/>
                      <a:pt x="425" y="839"/>
                      <a:pt x="418" y="841"/>
                    </a:cubicBezTo>
                    <a:cubicBezTo>
                      <a:pt x="415" y="841"/>
                      <a:pt x="412" y="842"/>
                      <a:pt x="408" y="843"/>
                    </a:cubicBezTo>
                    <a:cubicBezTo>
                      <a:pt x="400" y="846"/>
                      <a:pt x="392" y="849"/>
                      <a:pt x="384" y="852"/>
                    </a:cubicBezTo>
                    <a:cubicBezTo>
                      <a:pt x="377" y="855"/>
                      <a:pt x="370" y="858"/>
                      <a:pt x="364" y="861"/>
                    </a:cubicBezTo>
                    <a:cubicBezTo>
                      <a:pt x="356" y="864"/>
                      <a:pt x="349" y="866"/>
                      <a:pt x="342" y="869"/>
                    </a:cubicBezTo>
                    <a:cubicBezTo>
                      <a:pt x="339" y="870"/>
                      <a:pt x="337" y="871"/>
                      <a:pt x="335" y="872"/>
                    </a:cubicBezTo>
                    <a:cubicBezTo>
                      <a:pt x="327" y="877"/>
                      <a:pt x="319" y="880"/>
                      <a:pt x="310" y="882"/>
                    </a:cubicBezTo>
                    <a:cubicBezTo>
                      <a:pt x="303" y="884"/>
                      <a:pt x="297" y="887"/>
                      <a:pt x="291" y="890"/>
                    </a:cubicBezTo>
                    <a:cubicBezTo>
                      <a:pt x="288" y="892"/>
                      <a:pt x="285" y="893"/>
                      <a:pt x="281" y="894"/>
                    </a:cubicBezTo>
                    <a:cubicBezTo>
                      <a:pt x="275" y="896"/>
                      <a:pt x="268" y="899"/>
                      <a:pt x="262" y="900"/>
                    </a:cubicBezTo>
                    <a:cubicBezTo>
                      <a:pt x="252" y="903"/>
                      <a:pt x="242" y="905"/>
                      <a:pt x="232" y="908"/>
                    </a:cubicBezTo>
                    <a:cubicBezTo>
                      <a:pt x="227" y="909"/>
                      <a:pt x="222" y="910"/>
                      <a:pt x="217" y="911"/>
                    </a:cubicBezTo>
                    <a:cubicBezTo>
                      <a:pt x="208" y="913"/>
                      <a:pt x="199" y="914"/>
                      <a:pt x="190" y="916"/>
                    </a:cubicBezTo>
                    <a:cubicBezTo>
                      <a:pt x="180" y="917"/>
                      <a:pt x="170" y="918"/>
                      <a:pt x="160" y="918"/>
                    </a:cubicBezTo>
                    <a:cubicBezTo>
                      <a:pt x="154" y="918"/>
                      <a:pt x="147" y="917"/>
                      <a:pt x="141" y="916"/>
                    </a:cubicBezTo>
                    <a:cubicBezTo>
                      <a:pt x="128" y="915"/>
                      <a:pt x="115" y="911"/>
                      <a:pt x="102" y="907"/>
                    </a:cubicBezTo>
                    <a:cubicBezTo>
                      <a:pt x="86" y="901"/>
                      <a:pt x="69" y="896"/>
                      <a:pt x="53" y="890"/>
                    </a:cubicBezTo>
                    <a:cubicBezTo>
                      <a:pt x="49" y="889"/>
                      <a:pt x="46" y="887"/>
                      <a:pt x="43" y="885"/>
                    </a:cubicBezTo>
                    <a:cubicBezTo>
                      <a:pt x="38" y="882"/>
                      <a:pt x="33" y="878"/>
                      <a:pt x="27" y="876"/>
                    </a:cubicBezTo>
                    <a:cubicBezTo>
                      <a:pt x="17" y="873"/>
                      <a:pt x="9" y="866"/>
                      <a:pt x="0" y="862"/>
                    </a:cubicBezTo>
                    <a:cubicBezTo>
                      <a:pt x="2" y="853"/>
                      <a:pt x="5" y="845"/>
                      <a:pt x="8" y="836"/>
                    </a:cubicBezTo>
                    <a:cubicBezTo>
                      <a:pt x="10" y="830"/>
                      <a:pt x="12" y="824"/>
                      <a:pt x="14" y="818"/>
                    </a:cubicBezTo>
                    <a:cubicBezTo>
                      <a:pt x="15" y="812"/>
                      <a:pt x="17" y="805"/>
                      <a:pt x="19" y="798"/>
                    </a:cubicBezTo>
                    <a:cubicBezTo>
                      <a:pt x="21" y="791"/>
                      <a:pt x="23" y="785"/>
                      <a:pt x="25" y="778"/>
                    </a:cubicBezTo>
                    <a:cubicBezTo>
                      <a:pt x="28" y="769"/>
                      <a:pt x="31" y="759"/>
                      <a:pt x="33" y="749"/>
                    </a:cubicBezTo>
                    <a:cubicBezTo>
                      <a:pt x="34" y="742"/>
                      <a:pt x="36" y="734"/>
                      <a:pt x="38" y="727"/>
                    </a:cubicBezTo>
                    <a:cubicBezTo>
                      <a:pt x="39" y="720"/>
                      <a:pt x="40" y="714"/>
                      <a:pt x="42" y="707"/>
                    </a:cubicBezTo>
                    <a:cubicBezTo>
                      <a:pt x="44" y="696"/>
                      <a:pt x="46" y="685"/>
                      <a:pt x="48" y="675"/>
                    </a:cubicBezTo>
                    <a:cubicBezTo>
                      <a:pt x="52" y="658"/>
                      <a:pt x="56" y="641"/>
                      <a:pt x="59" y="624"/>
                    </a:cubicBezTo>
                    <a:cubicBezTo>
                      <a:pt x="61" y="614"/>
                      <a:pt x="63" y="605"/>
                      <a:pt x="65" y="595"/>
                    </a:cubicBezTo>
                    <a:cubicBezTo>
                      <a:pt x="67" y="583"/>
                      <a:pt x="69" y="571"/>
                      <a:pt x="72" y="559"/>
                    </a:cubicBezTo>
                    <a:cubicBezTo>
                      <a:pt x="73" y="554"/>
                      <a:pt x="74" y="549"/>
                      <a:pt x="74" y="543"/>
                    </a:cubicBezTo>
                    <a:cubicBezTo>
                      <a:pt x="76" y="534"/>
                      <a:pt x="78" y="524"/>
                      <a:pt x="79" y="514"/>
                    </a:cubicBezTo>
                    <a:cubicBezTo>
                      <a:pt x="80" y="504"/>
                      <a:pt x="81" y="495"/>
                      <a:pt x="82" y="485"/>
                    </a:cubicBezTo>
                    <a:cubicBezTo>
                      <a:pt x="83" y="474"/>
                      <a:pt x="83" y="463"/>
                      <a:pt x="85" y="452"/>
                    </a:cubicBezTo>
                    <a:cubicBezTo>
                      <a:pt x="87" y="434"/>
                      <a:pt x="88" y="415"/>
                      <a:pt x="92" y="397"/>
                    </a:cubicBezTo>
                    <a:cubicBezTo>
                      <a:pt x="94" y="389"/>
                      <a:pt x="94" y="381"/>
                      <a:pt x="95" y="373"/>
                    </a:cubicBezTo>
                    <a:cubicBezTo>
                      <a:pt x="97" y="364"/>
                      <a:pt x="97" y="355"/>
                      <a:pt x="97" y="346"/>
                    </a:cubicBezTo>
                    <a:cubicBezTo>
                      <a:pt x="98" y="340"/>
                      <a:pt x="99" y="333"/>
                      <a:pt x="99" y="327"/>
                    </a:cubicBezTo>
                    <a:cubicBezTo>
                      <a:pt x="100" y="319"/>
                      <a:pt x="100" y="311"/>
                      <a:pt x="101" y="304"/>
                    </a:cubicBezTo>
                    <a:cubicBezTo>
                      <a:pt x="101" y="296"/>
                      <a:pt x="101" y="287"/>
                      <a:pt x="101" y="279"/>
                    </a:cubicBezTo>
                    <a:cubicBezTo>
                      <a:pt x="101" y="272"/>
                      <a:pt x="101" y="265"/>
                      <a:pt x="101" y="258"/>
                    </a:cubicBezTo>
                    <a:cubicBezTo>
                      <a:pt x="100" y="249"/>
                      <a:pt x="100" y="241"/>
                      <a:pt x="100" y="232"/>
                    </a:cubicBezTo>
                    <a:cubicBezTo>
                      <a:pt x="100" y="227"/>
                      <a:pt x="99" y="223"/>
                      <a:pt x="99" y="218"/>
                    </a:cubicBezTo>
                    <a:cubicBezTo>
                      <a:pt x="98" y="209"/>
                      <a:pt x="98" y="200"/>
                      <a:pt x="97" y="191"/>
                    </a:cubicBezTo>
                    <a:cubicBezTo>
                      <a:pt x="97" y="188"/>
                      <a:pt x="96" y="185"/>
                      <a:pt x="95" y="182"/>
                    </a:cubicBezTo>
                    <a:cubicBezTo>
                      <a:pt x="95" y="175"/>
                      <a:pt x="94" y="168"/>
                      <a:pt x="93" y="161"/>
                    </a:cubicBezTo>
                    <a:cubicBezTo>
                      <a:pt x="93" y="156"/>
                      <a:pt x="93" y="151"/>
                      <a:pt x="92" y="146"/>
                    </a:cubicBezTo>
                    <a:cubicBezTo>
                      <a:pt x="91" y="133"/>
                      <a:pt x="90" y="120"/>
                      <a:pt x="88" y="107"/>
                    </a:cubicBezTo>
                    <a:cubicBezTo>
                      <a:pt x="87" y="97"/>
                      <a:pt x="84" y="88"/>
                      <a:pt x="84" y="78"/>
                    </a:cubicBezTo>
                    <a:cubicBezTo>
                      <a:pt x="83" y="71"/>
                      <a:pt x="82" y="64"/>
                      <a:pt x="80" y="57"/>
                    </a:cubicBezTo>
                    <a:cubicBezTo>
                      <a:pt x="78" y="52"/>
                      <a:pt x="78" y="48"/>
                      <a:pt x="77" y="43"/>
                    </a:cubicBezTo>
                    <a:cubicBezTo>
                      <a:pt x="76" y="40"/>
                      <a:pt x="76" y="37"/>
                      <a:pt x="75" y="34"/>
                    </a:cubicBezTo>
                    <a:cubicBezTo>
                      <a:pt x="76" y="33"/>
                      <a:pt x="77" y="31"/>
                      <a:pt x="78" y="29"/>
                    </a:cubicBezTo>
                    <a:cubicBezTo>
                      <a:pt x="75" y="26"/>
                      <a:pt x="72" y="24"/>
                      <a:pt x="69" y="21"/>
                    </a:cubicBezTo>
                    <a:cubicBezTo>
                      <a:pt x="80" y="13"/>
                      <a:pt x="100" y="3"/>
                      <a:pt x="113" y="0"/>
                    </a:cubicBezTo>
                    <a:cubicBezTo>
                      <a:pt x="115" y="7"/>
                      <a:pt x="112" y="13"/>
                      <a:pt x="107" y="17"/>
                    </a:cubicBezTo>
                    <a:cubicBezTo>
                      <a:pt x="101" y="23"/>
                      <a:pt x="101" y="30"/>
                      <a:pt x="104" y="37"/>
                    </a:cubicBezTo>
                    <a:cubicBezTo>
                      <a:pt x="105" y="40"/>
                      <a:pt x="105" y="42"/>
                      <a:pt x="104" y="45"/>
                    </a:cubicBezTo>
                    <a:cubicBezTo>
                      <a:pt x="103" y="48"/>
                      <a:pt x="104" y="51"/>
                      <a:pt x="105" y="54"/>
                    </a:cubicBezTo>
                    <a:cubicBezTo>
                      <a:pt x="106" y="61"/>
                      <a:pt x="107" y="69"/>
                      <a:pt x="113" y="74"/>
                    </a:cubicBezTo>
                    <a:cubicBezTo>
                      <a:pt x="116" y="76"/>
                      <a:pt x="116" y="79"/>
                      <a:pt x="116" y="81"/>
                    </a:cubicBezTo>
                    <a:cubicBezTo>
                      <a:pt x="116" y="86"/>
                      <a:pt x="117" y="91"/>
                      <a:pt x="120" y="95"/>
                    </a:cubicBezTo>
                    <a:cubicBezTo>
                      <a:pt x="124" y="101"/>
                      <a:pt x="129" y="104"/>
                      <a:pt x="135" y="105"/>
                    </a:cubicBezTo>
                    <a:cubicBezTo>
                      <a:pt x="136" y="105"/>
                      <a:pt x="137" y="105"/>
                      <a:pt x="138" y="105"/>
                    </a:cubicBezTo>
                    <a:cubicBezTo>
                      <a:pt x="140" y="109"/>
                      <a:pt x="143" y="112"/>
                      <a:pt x="145" y="116"/>
                    </a:cubicBezTo>
                    <a:cubicBezTo>
                      <a:pt x="148" y="122"/>
                      <a:pt x="151" y="127"/>
                      <a:pt x="153" y="132"/>
                    </a:cubicBezTo>
                    <a:cubicBezTo>
                      <a:pt x="157" y="139"/>
                      <a:pt x="165" y="143"/>
                      <a:pt x="173" y="142"/>
                    </a:cubicBezTo>
                    <a:cubicBezTo>
                      <a:pt x="177" y="147"/>
                      <a:pt x="181" y="153"/>
                      <a:pt x="185" y="159"/>
                    </a:cubicBezTo>
                    <a:cubicBezTo>
                      <a:pt x="189" y="166"/>
                      <a:pt x="196" y="172"/>
                      <a:pt x="203" y="177"/>
                    </a:cubicBezTo>
                    <a:cubicBezTo>
                      <a:pt x="206" y="179"/>
                      <a:pt x="209" y="182"/>
                      <a:pt x="212" y="184"/>
                    </a:cubicBezTo>
                    <a:cubicBezTo>
                      <a:pt x="219" y="190"/>
                      <a:pt x="226" y="197"/>
                      <a:pt x="234" y="202"/>
                    </a:cubicBezTo>
                    <a:cubicBezTo>
                      <a:pt x="246" y="211"/>
                      <a:pt x="258" y="221"/>
                      <a:pt x="273" y="226"/>
                    </a:cubicBezTo>
                    <a:cubicBezTo>
                      <a:pt x="278" y="228"/>
                      <a:pt x="282" y="232"/>
                      <a:pt x="287" y="234"/>
                    </a:cubicBezTo>
                    <a:cubicBezTo>
                      <a:pt x="292" y="237"/>
                      <a:pt x="298" y="238"/>
                      <a:pt x="304" y="240"/>
                    </a:cubicBezTo>
                    <a:cubicBezTo>
                      <a:pt x="305" y="240"/>
                      <a:pt x="306" y="241"/>
                      <a:pt x="307" y="241"/>
                    </a:cubicBezTo>
                    <a:cubicBezTo>
                      <a:pt x="316" y="245"/>
                      <a:pt x="325" y="246"/>
                      <a:pt x="335" y="246"/>
                    </a:cubicBezTo>
                    <a:cubicBezTo>
                      <a:pt x="342" y="247"/>
                      <a:pt x="350" y="249"/>
                      <a:pt x="357" y="249"/>
                    </a:cubicBezTo>
                    <a:cubicBezTo>
                      <a:pt x="365" y="250"/>
                      <a:pt x="372" y="249"/>
                      <a:pt x="379" y="249"/>
                    </a:cubicBezTo>
                    <a:cubicBezTo>
                      <a:pt x="387" y="249"/>
                      <a:pt x="395" y="249"/>
                      <a:pt x="403" y="249"/>
                    </a:cubicBezTo>
                    <a:cubicBezTo>
                      <a:pt x="408" y="249"/>
                      <a:pt x="413" y="249"/>
                      <a:pt x="417" y="248"/>
                    </a:cubicBezTo>
                    <a:cubicBezTo>
                      <a:pt x="418" y="248"/>
                      <a:pt x="419" y="248"/>
                      <a:pt x="419" y="248"/>
                    </a:cubicBezTo>
                    <a:cubicBezTo>
                      <a:pt x="431" y="251"/>
                      <a:pt x="441" y="245"/>
                      <a:pt x="452" y="244"/>
                    </a:cubicBezTo>
                    <a:cubicBezTo>
                      <a:pt x="458" y="244"/>
                      <a:pt x="463" y="241"/>
                      <a:pt x="469" y="239"/>
                    </a:cubicBezTo>
                    <a:cubicBezTo>
                      <a:pt x="479" y="235"/>
                      <a:pt x="490" y="231"/>
                      <a:pt x="501" y="227"/>
                    </a:cubicBezTo>
                    <a:cubicBezTo>
                      <a:pt x="503" y="226"/>
                      <a:pt x="506" y="224"/>
                      <a:pt x="508" y="223"/>
                    </a:cubicBezTo>
                    <a:cubicBezTo>
                      <a:pt x="511" y="221"/>
                      <a:pt x="515" y="220"/>
                      <a:pt x="518" y="218"/>
                    </a:cubicBezTo>
                    <a:cubicBezTo>
                      <a:pt x="529" y="214"/>
                      <a:pt x="539" y="210"/>
                      <a:pt x="548" y="202"/>
                    </a:cubicBezTo>
                    <a:cubicBezTo>
                      <a:pt x="550" y="200"/>
                      <a:pt x="553" y="199"/>
                      <a:pt x="555" y="198"/>
                    </a:cubicBezTo>
                    <a:cubicBezTo>
                      <a:pt x="563" y="195"/>
                      <a:pt x="569" y="191"/>
                      <a:pt x="574" y="184"/>
                    </a:cubicBezTo>
                    <a:cubicBezTo>
                      <a:pt x="577" y="180"/>
                      <a:pt x="580" y="177"/>
                      <a:pt x="584" y="174"/>
                    </a:cubicBezTo>
                    <a:cubicBezTo>
                      <a:pt x="585" y="173"/>
                      <a:pt x="586" y="173"/>
                      <a:pt x="588" y="17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55" name="Freeform 7"/>
              <p:cNvSpPr>
                <a:spLocks/>
              </p:cNvSpPr>
              <p:nvPr/>
            </p:nvSpPr>
            <p:spPr bwMode="auto">
              <a:xfrm>
                <a:off x="2805" y="1383"/>
                <a:ext cx="741" cy="946"/>
              </a:xfrm>
              <a:custGeom>
                <a:avLst/>
                <a:gdLst>
                  <a:gd name="T0" fmla="*/ 323 w 505"/>
                  <a:gd name="T1" fmla="*/ 1 h 645"/>
                  <a:gd name="T2" fmla="*/ 369 w 505"/>
                  <a:gd name="T3" fmla="*/ 52 h 645"/>
                  <a:gd name="T4" fmla="*/ 422 w 505"/>
                  <a:gd name="T5" fmla="*/ 123 h 645"/>
                  <a:gd name="T6" fmla="*/ 447 w 505"/>
                  <a:gd name="T7" fmla="*/ 159 h 645"/>
                  <a:gd name="T8" fmla="*/ 485 w 505"/>
                  <a:gd name="T9" fmla="*/ 234 h 645"/>
                  <a:gd name="T10" fmla="*/ 496 w 505"/>
                  <a:gd name="T11" fmla="*/ 270 h 645"/>
                  <a:gd name="T12" fmla="*/ 505 w 505"/>
                  <a:gd name="T13" fmla="*/ 328 h 645"/>
                  <a:gd name="T14" fmla="*/ 498 w 505"/>
                  <a:gd name="T15" fmla="*/ 397 h 645"/>
                  <a:gd name="T16" fmla="*/ 454 w 505"/>
                  <a:gd name="T17" fmla="*/ 503 h 645"/>
                  <a:gd name="T18" fmla="*/ 418 w 505"/>
                  <a:gd name="T19" fmla="*/ 554 h 645"/>
                  <a:gd name="T20" fmla="*/ 389 w 505"/>
                  <a:gd name="T21" fmla="*/ 587 h 645"/>
                  <a:gd name="T22" fmla="*/ 326 w 505"/>
                  <a:gd name="T23" fmla="*/ 622 h 645"/>
                  <a:gd name="T24" fmla="*/ 291 w 505"/>
                  <a:gd name="T25" fmla="*/ 635 h 645"/>
                  <a:gd name="T26" fmla="*/ 236 w 505"/>
                  <a:gd name="T27" fmla="*/ 643 h 645"/>
                  <a:gd name="T28" fmla="*/ 164 w 505"/>
                  <a:gd name="T29" fmla="*/ 641 h 645"/>
                  <a:gd name="T30" fmla="*/ 124 w 505"/>
                  <a:gd name="T31" fmla="*/ 632 h 645"/>
                  <a:gd name="T32" fmla="*/ 102 w 505"/>
                  <a:gd name="T33" fmla="*/ 620 h 645"/>
                  <a:gd name="T34" fmla="*/ 40 w 505"/>
                  <a:gd name="T35" fmla="*/ 577 h 645"/>
                  <a:gd name="T36" fmla="*/ 13 w 505"/>
                  <a:gd name="T37" fmla="*/ 547 h 645"/>
                  <a:gd name="T38" fmla="*/ 5 w 505"/>
                  <a:gd name="T39" fmla="*/ 532 h 645"/>
                  <a:gd name="T40" fmla="*/ 2 w 505"/>
                  <a:gd name="T41" fmla="*/ 521 h 645"/>
                  <a:gd name="T42" fmla="*/ 20 w 505"/>
                  <a:gd name="T43" fmla="*/ 490 h 645"/>
                  <a:gd name="T44" fmla="*/ 42 w 505"/>
                  <a:gd name="T45" fmla="*/ 477 h 645"/>
                  <a:gd name="T46" fmla="*/ 64 w 505"/>
                  <a:gd name="T47" fmla="*/ 471 h 645"/>
                  <a:gd name="T48" fmla="*/ 94 w 505"/>
                  <a:gd name="T49" fmla="*/ 459 h 645"/>
                  <a:gd name="T50" fmla="*/ 110 w 505"/>
                  <a:gd name="T51" fmla="*/ 450 h 645"/>
                  <a:gd name="T52" fmla="*/ 143 w 505"/>
                  <a:gd name="T53" fmla="*/ 457 h 645"/>
                  <a:gd name="T54" fmla="*/ 150 w 505"/>
                  <a:gd name="T55" fmla="*/ 448 h 645"/>
                  <a:gd name="T56" fmla="*/ 204 w 505"/>
                  <a:gd name="T57" fmla="*/ 412 h 645"/>
                  <a:gd name="T58" fmla="*/ 233 w 505"/>
                  <a:gd name="T59" fmla="*/ 390 h 645"/>
                  <a:gd name="T60" fmla="*/ 256 w 505"/>
                  <a:gd name="T61" fmla="*/ 365 h 645"/>
                  <a:gd name="T62" fmla="*/ 307 w 505"/>
                  <a:gd name="T63" fmla="*/ 312 h 645"/>
                  <a:gd name="T64" fmla="*/ 341 w 505"/>
                  <a:gd name="T65" fmla="*/ 267 h 645"/>
                  <a:gd name="T66" fmla="*/ 366 w 505"/>
                  <a:gd name="T67" fmla="*/ 222 h 645"/>
                  <a:gd name="T68" fmla="*/ 375 w 505"/>
                  <a:gd name="T69" fmla="*/ 197 h 645"/>
                  <a:gd name="T70" fmla="*/ 383 w 505"/>
                  <a:gd name="T71" fmla="*/ 143 h 645"/>
                  <a:gd name="T72" fmla="*/ 363 w 505"/>
                  <a:gd name="T73" fmla="*/ 82 h 645"/>
                  <a:gd name="T74" fmla="*/ 337 w 505"/>
                  <a:gd name="T75" fmla="*/ 30 h 6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505" h="645">
                    <a:moveTo>
                      <a:pt x="320" y="0"/>
                    </a:moveTo>
                    <a:cubicBezTo>
                      <a:pt x="322" y="1"/>
                      <a:pt x="323" y="1"/>
                      <a:pt x="323" y="1"/>
                    </a:cubicBezTo>
                    <a:cubicBezTo>
                      <a:pt x="329" y="7"/>
                      <a:pt x="336" y="12"/>
                      <a:pt x="341" y="18"/>
                    </a:cubicBezTo>
                    <a:cubicBezTo>
                      <a:pt x="351" y="29"/>
                      <a:pt x="360" y="40"/>
                      <a:pt x="369" y="52"/>
                    </a:cubicBezTo>
                    <a:cubicBezTo>
                      <a:pt x="377" y="64"/>
                      <a:pt x="387" y="75"/>
                      <a:pt x="396" y="86"/>
                    </a:cubicBezTo>
                    <a:cubicBezTo>
                      <a:pt x="405" y="98"/>
                      <a:pt x="414" y="111"/>
                      <a:pt x="422" y="123"/>
                    </a:cubicBezTo>
                    <a:cubicBezTo>
                      <a:pt x="427" y="131"/>
                      <a:pt x="433" y="137"/>
                      <a:pt x="438" y="144"/>
                    </a:cubicBezTo>
                    <a:cubicBezTo>
                      <a:pt x="441" y="149"/>
                      <a:pt x="444" y="154"/>
                      <a:pt x="447" y="159"/>
                    </a:cubicBezTo>
                    <a:cubicBezTo>
                      <a:pt x="457" y="177"/>
                      <a:pt x="468" y="195"/>
                      <a:pt x="475" y="214"/>
                    </a:cubicBezTo>
                    <a:cubicBezTo>
                      <a:pt x="478" y="221"/>
                      <a:pt x="482" y="227"/>
                      <a:pt x="485" y="234"/>
                    </a:cubicBezTo>
                    <a:cubicBezTo>
                      <a:pt x="485" y="235"/>
                      <a:pt x="486" y="236"/>
                      <a:pt x="486" y="237"/>
                    </a:cubicBezTo>
                    <a:cubicBezTo>
                      <a:pt x="490" y="248"/>
                      <a:pt x="492" y="259"/>
                      <a:pt x="496" y="270"/>
                    </a:cubicBezTo>
                    <a:cubicBezTo>
                      <a:pt x="500" y="281"/>
                      <a:pt x="501" y="293"/>
                      <a:pt x="502" y="305"/>
                    </a:cubicBezTo>
                    <a:cubicBezTo>
                      <a:pt x="502" y="313"/>
                      <a:pt x="504" y="321"/>
                      <a:pt x="505" y="328"/>
                    </a:cubicBezTo>
                    <a:cubicBezTo>
                      <a:pt x="505" y="333"/>
                      <a:pt x="505" y="338"/>
                      <a:pt x="505" y="343"/>
                    </a:cubicBezTo>
                    <a:cubicBezTo>
                      <a:pt x="504" y="361"/>
                      <a:pt x="501" y="379"/>
                      <a:pt x="498" y="397"/>
                    </a:cubicBezTo>
                    <a:cubicBezTo>
                      <a:pt x="496" y="412"/>
                      <a:pt x="491" y="426"/>
                      <a:pt x="485" y="440"/>
                    </a:cubicBezTo>
                    <a:cubicBezTo>
                      <a:pt x="476" y="462"/>
                      <a:pt x="466" y="483"/>
                      <a:pt x="454" y="503"/>
                    </a:cubicBezTo>
                    <a:cubicBezTo>
                      <a:pt x="445" y="517"/>
                      <a:pt x="436" y="531"/>
                      <a:pt x="426" y="545"/>
                    </a:cubicBezTo>
                    <a:cubicBezTo>
                      <a:pt x="424" y="548"/>
                      <a:pt x="420" y="551"/>
                      <a:pt x="418" y="554"/>
                    </a:cubicBezTo>
                    <a:cubicBezTo>
                      <a:pt x="416" y="555"/>
                      <a:pt x="415" y="556"/>
                      <a:pt x="414" y="557"/>
                    </a:cubicBezTo>
                    <a:cubicBezTo>
                      <a:pt x="407" y="568"/>
                      <a:pt x="399" y="579"/>
                      <a:pt x="389" y="587"/>
                    </a:cubicBezTo>
                    <a:cubicBezTo>
                      <a:pt x="385" y="590"/>
                      <a:pt x="382" y="592"/>
                      <a:pt x="378" y="595"/>
                    </a:cubicBezTo>
                    <a:cubicBezTo>
                      <a:pt x="362" y="606"/>
                      <a:pt x="343" y="613"/>
                      <a:pt x="326" y="622"/>
                    </a:cubicBezTo>
                    <a:cubicBezTo>
                      <a:pt x="317" y="626"/>
                      <a:pt x="308" y="628"/>
                      <a:pt x="299" y="632"/>
                    </a:cubicBezTo>
                    <a:cubicBezTo>
                      <a:pt x="296" y="633"/>
                      <a:pt x="294" y="634"/>
                      <a:pt x="291" y="635"/>
                    </a:cubicBezTo>
                    <a:cubicBezTo>
                      <a:pt x="281" y="640"/>
                      <a:pt x="270" y="641"/>
                      <a:pt x="259" y="642"/>
                    </a:cubicBezTo>
                    <a:cubicBezTo>
                      <a:pt x="252" y="643"/>
                      <a:pt x="244" y="643"/>
                      <a:pt x="236" y="643"/>
                    </a:cubicBezTo>
                    <a:cubicBezTo>
                      <a:pt x="226" y="644"/>
                      <a:pt x="216" y="644"/>
                      <a:pt x="206" y="644"/>
                    </a:cubicBezTo>
                    <a:cubicBezTo>
                      <a:pt x="192" y="645"/>
                      <a:pt x="178" y="643"/>
                      <a:pt x="164" y="641"/>
                    </a:cubicBezTo>
                    <a:cubicBezTo>
                      <a:pt x="161" y="640"/>
                      <a:pt x="159" y="641"/>
                      <a:pt x="157" y="640"/>
                    </a:cubicBezTo>
                    <a:cubicBezTo>
                      <a:pt x="146" y="638"/>
                      <a:pt x="135" y="635"/>
                      <a:pt x="124" y="632"/>
                    </a:cubicBezTo>
                    <a:cubicBezTo>
                      <a:pt x="120" y="631"/>
                      <a:pt x="116" y="627"/>
                      <a:pt x="112" y="625"/>
                    </a:cubicBezTo>
                    <a:cubicBezTo>
                      <a:pt x="109" y="623"/>
                      <a:pt x="106" y="621"/>
                      <a:pt x="102" y="620"/>
                    </a:cubicBezTo>
                    <a:cubicBezTo>
                      <a:pt x="91" y="617"/>
                      <a:pt x="83" y="610"/>
                      <a:pt x="74" y="604"/>
                    </a:cubicBezTo>
                    <a:cubicBezTo>
                      <a:pt x="62" y="595"/>
                      <a:pt x="51" y="586"/>
                      <a:pt x="40" y="577"/>
                    </a:cubicBezTo>
                    <a:cubicBezTo>
                      <a:pt x="36" y="574"/>
                      <a:pt x="32" y="571"/>
                      <a:pt x="28" y="568"/>
                    </a:cubicBezTo>
                    <a:cubicBezTo>
                      <a:pt x="21" y="562"/>
                      <a:pt x="18" y="554"/>
                      <a:pt x="13" y="547"/>
                    </a:cubicBezTo>
                    <a:cubicBezTo>
                      <a:pt x="11" y="544"/>
                      <a:pt x="9" y="540"/>
                      <a:pt x="7" y="537"/>
                    </a:cubicBezTo>
                    <a:cubicBezTo>
                      <a:pt x="6" y="535"/>
                      <a:pt x="6" y="534"/>
                      <a:pt x="5" y="532"/>
                    </a:cubicBezTo>
                    <a:cubicBezTo>
                      <a:pt x="5" y="531"/>
                      <a:pt x="5" y="529"/>
                      <a:pt x="4" y="529"/>
                    </a:cubicBezTo>
                    <a:cubicBezTo>
                      <a:pt x="0" y="527"/>
                      <a:pt x="1" y="524"/>
                      <a:pt x="2" y="521"/>
                    </a:cubicBezTo>
                    <a:cubicBezTo>
                      <a:pt x="3" y="519"/>
                      <a:pt x="4" y="517"/>
                      <a:pt x="5" y="516"/>
                    </a:cubicBezTo>
                    <a:cubicBezTo>
                      <a:pt x="12" y="508"/>
                      <a:pt x="16" y="499"/>
                      <a:pt x="20" y="490"/>
                    </a:cubicBezTo>
                    <a:cubicBezTo>
                      <a:pt x="23" y="485"/>
                      <a:pt x="27" y="480"/>
                      <a:pt x="32" y="479"/>
                    </a:cubicBezTo>
                    <a:cubicBezTo>
                      <a:pt x="36" y="478"/>
                      <a:pt x="39" y="476"/>
                      <a:pt x="42" y="477"/>
                    </a:cubicBezTo>
                    <a:cubicBezTo>
                      <a:pt x="47" y="477"/>
                      <a:pt x="50" y="474"/>
                      <a:pt x="55" y="473"/>
                    </a:cubicBezTo>
                    <a:cubicBezTo>
                      <a:pt x="58" y="473"/>
                      <a:pt x="61" y="472"/>
                      <a:pt x="64" y="471"/>
                    </a:cubicBezTo>
                    <a:cubicBezTo>
                      <a:pt x="72" y="468"/>
                      <a:pt x="80" y="466"/>
                      <a:pt x="87" y="462"/>
                    </a:cubicBezTo>
                    <a:cubicBezTo>
                      <a:pt x="89" y="461"/>
                      <a:pt x="91" y="460"/>
                      <a:pt x="94" y="459"/>
                    </a:cubicBezTo>
                    <a:cubicBezTo>
                      <a:pt x="97" y="457"/>
                      <a:pt x="100" y="455"/>
                      <a:pt x="103" y="454"/>
                    </a:cubicBezTo>
                    <a:cubicBezTo>
                      <a:pt x="105" y="452"/>
                      <a:pt x="107" y="451"/>
                      <a:pt x="110" y="450"/>
                    </a:cubicBezTo>
                    <a:cubicBezTo>
                      <a:pt x="112" y="449"/>
                      <a:pt x="113" y="450"/>
                      <a:pt x="115" y="452"/>
                    </a:cubicBezTo>
                    <a:cubicBezTo>
                      <a:pt x="123" y="462"/>
                      <a:pt x="134" y="461"/>
                      <a:pt x="143" y="457"/>
                    </a:cubicBezTo>
                    <a:cubicBezTo>
                      <a:pt x="144" y="456"/>
                      <a:pt x="145" y="455"/>
                      <a:pt x="146" y="454"/>
                    </a:cubicBezTo>
                    <a:cubicBezTo>
                      <a:pt x="147" y="452"/>
                      <a:pt x="148" y="449"/>
                      <a:pt x="150" y="448"/>
                    </a:cubicBezTo>
                    <a:cubicBezTo>
                      <a:pt x="160" y="441"/>
                      <a:pt x="171" y="436"/>
                      <a:pt x="180" y="429"/>
                    </a:cubicBezTo>
                    <a:cubicBezTo>
                      <a:pt x="188" y="423"/>
                      <a:pt x="197" y="420"/>
                      <a:pt x="204" y="412"/>
                    </a:cubicBezTo>
                    <a:cubicBezTo>
                      <a:pt x="208" y="407"/>
                      <a:pt x="214" y="403"/>
                      <a:pt x="219" y="399"/>
                    </a:cubicBezTo>
                    <a:cubicBezTo>
                      <a:pt x="224" y="396"/>
                      <a:pt x="229" y="394"/>
                      <a:pt x="233" y="390"/>
                    </a:cubicBezTo>
                    <a:cubicBezTo>
                      <a:pt x="235" y="388"/>
                      <a:pt x="237" y="387"/>
                      <a:pt x="239" y="385"/>
                    </a:cubicBezTo>
                    <a:cubicBezTo>
                      <a:pt x="245" y="378"/>
                      <a:pt x="250" y="371"/>
                      <a:pt x="256" y="365"/>
                    </a:cubicBezTo>
                    <a:cubicBezTo>
                      <a:pt x="266" y="357"/>
                      <a:pt x="274" y="347"/>
                      <a:pt x="283" y="338"/>
                    </a:cubicBezTo>
                    <a:cubicBezTo>
                      <a:pt x="292" y="330"/>
                      <a:pt x="299" y="321"/>
                      <a:pt x="307" y="312"/>
                    </a:cubicBezTo>
                    <a:cubicBezTo>
                      <a:pt x="316" y="301"/>
                      <a:pt x="324" y="290"/>
                      <a:pt x="333" y="279"/>
                    </a:cubicBezTo>
                    <a:cubicBezTo>
                      <a:pt x="336" y="275"/>
                      <a:pt x="338" y="271"/>
                      <a:pt x="341" y="267"/>
                    </a:cubicBezTo>
                    <a:cubicBezTo>
                      <a:pt x="348" y="259"/>
                      <a:pt x="352" y="250"/>
                      <a:pt x="356" y="240"/>
                    </a:cubicBezTo>
                    <a:cubicBezTo>
                      <a:pt x="359" y="234"/>
                      <a:pt x="364" y="228"/>
                      <a:pt x="366" y="222"/>
                    </a:cubicBezTo>
                    <a:cubicBezTo>
                      <a:pt x="369" y="214"/>
                      <a:pt x="372" y="206"/>
                      <a:pt x="375" y="199"/>
                    </a:cubicBezTo>
                    <a:cubicBezTo>
                      <a:pt x="375" y="198"/>
                      <a:pt x="375" y="198"/>
                      <a:pt x="375" y="197"/>
                    </a:cubicBezTo>
                    <a:cubicBezTo>
                      <a:pt x="381" y="186"/>
                      <a:pt x="382" y="173"/>
                      <a:pt x="384" y="160"/>
                    </a:cubicBezTo>
                    <a:cubicBezTo>
                      <a:pt x="385" y="155"/>
                      <a:pt x="383" y="149"/>
                      <a:pt x="383" y="143"/>
                    </a:cubicBezTo>
                    <a:cubicBezTo>
                      <a:pt x="381" y="132"/>
                      <a:pt x="379" y="122"/>
                      <a:pt x="374" y="112"/>
                    </a:cubicBezTo>
                    <a:cubicBezTo>
                      <a:pt x="369" y="102"/>
                      <a:pt x="367" y="92"/>
                      <a:pt x="363" y="82"/>
                    </a:cubicBezTo>
                    <a:cubicBezTo>
                      <a:pt x="358" y="71"/>
                      <a:pt x="353" y="60"/>
                      <a:pt x="348" y="49"/>
                    </a:cubicBezTo>
                    <a:cubicBezTo>
                      <a:pt x="344" y="43"/>
                      <a:pt x="340" y="36"/>
                      <a:pt x="337" y="30"/>
                    </a:cubicBezTo>
                    <a:cubicBezTo>
                      <a:pt x="332" y="20"/>
                      <a:pt x="328" y="10"/>
                      <a:pt x="320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56" name="Freeform 8"/>
              <p:cNvSpPr>
                <a:spLocks/>
              </p:cNvSpPr>
              <p:nvPr/>
            </p:nvSpPr>
            <p:spPr bwMode="auto">
              <a:xfrm>
                <a:off x="2877" y="1039"/>
                <a:ext cx="478" cy="995"/>
              </a:xfrm>
              <a:custGeom>
                <a:avLst/>
                <a:gdLst>
                  <a:gd name="T0" fmla="*/ 133 w 326"/>
                  <a:gd name="T1" fmla="*/ 377 h 679"/>
                  <a:gd name="T2" fmla="*/ 114 w 326"/>
                  <a:gd name="T3" fmla="*/ 348 h 679"/>
                  <a:gd name="T4" fmla="*/ 90 w 326"/>
                  <a:gd name="T5" fmla="*/ 308 h 679"/>
                  <a:gd name="T6" fmla="*/ 62 w 326"/>
                  <a:gd name="T7" fmla="*/ 253 h 679"/>
                  <a:gd name="T8" fmla="*/ 51 w 326"/>
                  <a:gd name="T9" fmla="*/ 226 h 679"/>
                  <a:gd name="T10" fmla="*/ 37 w 326"/>
                  <a:gd name="T11" fmla="*/ 205 h 679"/>
                  <a:gd name="T12" fmla="*/ 48 w 326"/>
                  <a:gd name="T13" fmla="*/ 242 h 679"/>
                  <a:gd name="T14" fmla="*/ 65 w 326"/>
                  <a:gd name="T15" fmla="*/ 277 h 679"/>
                  <a:gd name="T16" fmla="*/ 79 w 326"/>
                  <a:gd name="T17" fmla="*/ 306 h 679"/>
                  <a:gd name="T18" fmla="*/ 95 w 326"/>
                  <a:gd name="T19" fmla="*/ 334 h 679"/>
                  <a:gd name="T20" fmla="*/ 120 w 326"/>
                  <a:gd name="T21" fmla="*/ 379 h 679"/>
                  <a:gd name="T22" fmla="*/ 100 w 326"/>
                  <a:gd name="T23" fmla="*/ 383 h 679"/>
                  <a:gd name="T24" fmla="*/ 55 w 326"/>
                  <a:gd name="T25" fmla="*/ 354 h 679"/>
                  <a:gd name="T26" fmla="*/ 40 w 326"/>
                  <a:gd name="T27" fmla="*/ 329 h 679"/>
                  <a:gd name="T28" fmla="*/ 17 w 326"/>
                  <a:gd name="T29" fmla="*/ 272 h 679"/>
                  <a:gd name="T30" fmla="*/ 3 w 326"/>
                  <a:gd name="T31" fmla="*/ 198 h 679"/>
                  <a:gd name="T32" fmla="*/ 1 w 326"/>
                  <a:gd name="T33" fmla="*/ 148 h 679"/>
                  <a:gd name="T34" fmla="*/ 7 w 326"/>
                  <a:gd name="T35" fmla="*/ 91 h 679"/>
                  <a:gd name="T36" fmla="*/ 9 w 326"/>
                  <a:gd name="T37" fmla="*/ 78 h 679"/>
                  <a:gd name="T38" fmla="*/ 23 w 326"/>
                  <a:gd name="T39" fmla="*/ 40 h 679"/>
                  <a:gd name="T40" fmla="*/ 48 w 326"/>
                  <a:gd name="T41" fmla="*/ 3 h 679"/>
                  <a:gd name="T42" fmla="*/ 117 w 326"/>
                  <a:gd name="T43" fmla="*/ 43 h 679"/>
                  <a:gd name="T44" fmla="*/ 155 w 326"/>
                  <a:gd name="T45" fmla="*/ 78 h 679"/>
                  <a:gd name="T46" fmla="*/ 175 w 326"/>
                  <a:gd name="T47" fmla="*/ 99 h 679"/>
                  <a:gd name="T48" fmla="*/ 209 w 326"/>
                  <a:gd name="T49" fmla="*/ 151 h 679"/>
                  <a:gd name="T50" fmla="*/ 221 w 326"/>
                  <a:gd name="T51" fmla="*/ 171 h 679"/>
                  <a:gd name="T52" fmla="*/ 230 w 326"/>
                  <a:gd name="T53" fmla="*/ 190 h 679"/>
                  <a:gd name="T54" fmla="*/ 265 w 326"/>
                  <a:gd name="T55" fmla="*/ 243 h 679"/>
                  <a:gd name="T56" fmla="*/ 297 w 326"/>
                  <a:gd name="T57" fmla="*/ 299 h 679"/>
                  <a:gd name="T58" fmla="*/ 316 w 326"/>
                  <a:gd name="T59" fmla="*/ 347 h 679"/>
                  <a:gd name="T60" fmla="*/ 325 w 326"/>
                  <a:gd name="T61" fmla="*/ 371 h 679"/>
                  <a:gd name="T62" fmla="*/ 302 w 326"/>
                  <a:gd name="T63" fmla="*/ 468 h 679"/>
                  <a:gd name="T64" fmla="*/ 247 w 326"/>
                  <a:gd name="T65" fmla="*/ 547 h 679"/>
                  <a:gd name="T66" fmla="*/ 227 w 326"/>
                  <a:gd name="T67" fmla="*/ 570 h 679"/>
                  <a:gd name="T68" fmla="*/ 192 w 326"/>
                  <a:gd name="T69" fmla="*/ 607 h 679"/>
                  <a:gd name="T70" fmla="*/ 159 w 326"/>
                  <a:gd name="T71" fmla="*/ 634 h 679"/>
                  <a:gd name="T72" fmla="*/ 93 w 326"/>
                  <a:gd name="T73" fmla="*/ 677 h 679"/>
                  <a:gd name="T74" fmla="*/ 93 w 326"/>
                  <a:gd name="T75" fmla="*/ 658 h 679"/>
                  <a:gd name="T76" fmla="*/ 92 w 326"/>
                  <a:gd name="T77" fmla="*/ 641 h 679"/>
                  <a:gd name="T78" fmla="*/ 70 w 326"/>
                  <a:gd name="T79" fmla="*/ 591 h 679"/>
                  <a:gd name="T80" fmla="*/ 38 w 326"/>
                  <a:gd name="T81" fmla="*/ 548 h 679"/>
                  <a:gd name="T82" fmla="*/ 34 w 326"/>
                  <a:gd name="T83" fmla="*/ 555 h 679"/>
                  <a:gd name="T84" fmla="*/ 23 w 326"/>
                  <a:gd name="T85" fmla="*/ 547 h 679"/>
                  <a:gd name="T86" fmla="*/ 55 w 326"/>
                  <a:gd name="T87" fmla="*/ 506 h 679"/>
                  <a:gd name="T88" fmla="*/ 83 w 326"/>
                  <a:gd name="T89" fmla="*/ 475 h 679"/>
                  <a:gd name="T90" fmla="*/ 108 w 326"/>
                  <a:gd name="T91" fmla="*/ 450 h 679"/>
                  <a:gd name="T92" fmla="*/ 152 w 326"/>
                  <a:gd name="T93" fmla="*/ 409 h 679"/>
                  <a:gd name="T94" fmla="*/ 165 w 326"/>
                  <a:gd name="T95" fmla="*/ 393 h 679"/>
                  <a:gd name="T96" fmla="*/ 153 w 326"/>
                  <a:gd name="T97" fmla="*/ 396 h 679"/>
                  <a:gd name="T98" fmla="*/ 146 w 326"/>
                  <a:gd name="T99" fmla="*/ 401 h 67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326" h="679">
                    <a:moveTo>
                      <a:pt x="146" y="401"/>
                    </a:moveTo>
                    <a:cubicBezTo>
                      <a:pt x="141" y="392"/>
                      <a:pt x="135" y="386"/>
                      <a:pt x="133" y="377"/>
                    </a:cubicBezTo>
                    <a:cubicBezTo>
                      <a:pt x="130" y="374"/>
                      <a:pt x="128" y="373"/>
                      <a:pt x="127" y="370"/>
                    </a:cubicBezTo>
                    <a:cubicBezTo>
                      <a:pt x="122" y="363"/>
                      <a:pt x="118" y="356"/>
                      <a:pt x="114" y="348"/>
                    </a:cubicBezTo>
                    <a:cubicBezTo>
                      <a:pt x="110" y="342"/>
                      <a:pt x="107" y="336"/>
                      <a:pt x="103" y="330"/>
                    </a:cubicBezTo>
                    <a:cubicBezTo>
                      <a:pt x="99" y="323"/>
                      <a:pt x="93" y="316"/>
                      <a:pt x="90" y="308"/>
                    </a:cubicBezTo>
                    <a:cubicBezTo>
                      <a:pt x="84" y="297"/>
                      <a:pt x="79" y="286"/>
                      <a:pt x="73" y="275"/>
                    </a:cubicBezTo>
                    <a:cubicBezTo>
                      <a:pt x="69" y="268"/>
                      <a:pt x="65" y="261"/>
                      <a:pt x="62" y="253"/>
                    </a:cubicBezTo>
                    <a:cubicBezTo>
                      <a:pt x="59" y="248"/>
                      <a:pt x="56" y="243"/>
                      <a:pt x="55" y="237"/>
                    </a:cubicBezTo>
                    <a:cubicBezTo>
                      <a:pt x="54" y="233"/>
                      <a:pt x="52" y="230"/>
                      <a:pt x="51" y="226"/>
                    </a:cubicBezTo>
                    <a:cubicBezTo>
                      <a:pt x="48" y="220"/>
                      <a:pt x="46" y="214"/>
                      <a:pt x="44" y="208"/>
                    </a:cubicBezTo>
                    <a:cubicBezTo>
                      <a:pt x="42" y="204"/>
                      <a:pt x="40" y="204"/>
                      <a:pt x="37" y="205"/>
                    </a:cubicBezTo>
                    <a:cubicBezTo>
                      <a:pt x="36" y="212"/>
                      <a:pt x="39" y="217"/>
                      <a:pt x="41" y="223"/>
                    </a:cubicBezTo>
                    <a:cubicBezTo>
                      <a:pt x="43" y="229"/>
                      <a:pt x="46" y="236"/>
                      <a:pt x="48" y="242"/>
                    </a:cubicBezTo>
                    <a:cubicBezTo>
                      <a:pt x="49" y="246"/>
                      <a:pt x="51" y="250"/>
                      <a:pt x="53" y="254"/>
                    </a:cubicBezTo>
                    <a:cubicBezTo>
                      <a:pt x="57" y="262"/>
                      <a:pt x="61" y="270"/>
                      <a:pt x="65" y="277"/>
                    </a:cubicBezTo>
                    <a:cubicBezTo>
                      <a:pt x="67" y="282"/>
                      <a:pt x="70" y="286"/>
                      <a:pt x="72" y="291"/>
                    </a:cubicBezTo>
                    <a:cubicBezTo>
                      <a:pt x="74" y="296"/>
                      <a:pt x="75" y="301"/>
                      <a:pt x="79" y="306"/>
                    </a:cubicBezTo>
                    <a:cubicBezTo>
                      <a:pt x="85" y="314"/>
                      <a:pt x="86" y="324"/>
                      <a:pt x="94" y="331"/>
                    </a:cubicBezTo>
                    <a:cubicBezTo>
                      <a:pt x="94" y="332"/>
                      <a:pt x="95" y="333"/>
                      <a:pt x="95" y="334"/>
                    </a:cubicBezTo>
                    <a:cubicBezTo>
                      <a:pt x="100" y="345"/>
                      <a:pt x="107" y="355"/>
                      <a:pt x="114" y="366"/>
                    </a:cubicBezTo>
                    <a:cubicBezTo>
                      <a:pt x="117" y="370"/>
                      <a:pt x="118" y="374"/>
                      <a:pt x="120" y="379"/>
                    </a:cubicBezTo>
                    <a:cubicBezTo>
                      <a:pt x="118" y="379"/>
                      <a:pt x="116" y="380"/>
                      <a:pt x="114" y="381"/>
                    </a:cubicBezTo>
                    <a:cubicBezTo>
                      <a:pt x="110" y="382"/>
                      <a:pt x="105" y="383"/>
                      <a:pt x="100" y="383"/>
                    </a:cubicBezTo>
                    <a:cubicBezTo>
                      <a:pt x="96" y="384"/>
                      <a:pt x="93" y="384"/>
                      <a:pt x="89" y="381"/>
                    </a:cubicBezTo>
                    <a:cubicBezTo>
                      <a:pt x="77" y="374"/>
                      <a:pt x="64" y="366"/>
                      <a:pt x="55" y="354"/>
                    </a:cubicBezTo>
                    <a:cubicBezTo>
                      <a:pt x="50" y="348"/>
                      <a:pt x="47" y="341"/>
                      <a:pt x="43" y="334"/>
                    </a:cubicBezTo>
                    <a:cubicBezTo>
                      <a:pt x="42" y="333"/>
                      <a:pt x="41" y="330"/>
                      <a:pt x="40" y="329"/>
                    </a:cubicBezTo>
                    <a:cubicBezTo>
                      <a:pt x="33" y="320"/>
                      <a:pt x="30" y="310"/>
                      <a:pt x="27" y="300"/>
                    </a:cubicBezTo>
                    <a:cubicBezTo>
                      <a:pt x="23" y="291"/>
                      <a:pt x="19" y="282"/>
                      <a:pt x="17" y="272"/>
                    </a:cubicBezTo>
                    <a:cubicBezTo>
                      <a:pt x="14" y="259"/>
                      <a:pt x="11" y="246"/>
                      <a:pt x="9" y="232"/>
                    </a:cubicBezTo>
                    <a:cubicBezTo>
                      <a:pt x="6" y="221"/>
                      <a:pt x="4" y="210"/>
                      <a:pt x="3" y="198"/>
                    </a:cubicBezTo>
                    <a:cubicBezTo>
                      <a:pt x="1" y="187"/>
                      <a:pt x="1" y="175"/>
                      <a:pt x="0" y="164"/>
                    </a:cubicBezTo>
                    <a:cubicBezTo>
                      <a:pt x="0" y="159"/>
                      <a:pt x="0" y="153"/>
                      <a:pt x="1" y="148"/>
                    </a:cubicBezTo>
                    <a:cubicBezTo>
                      <a:pt x="2" y="134"/>
                      <a:pt x="3" y="120"/>
                      <a:pt x="5" y="106"/>
                    </a:cubicBezTo>
                    <a:cubicBezTo>
                      <a:pt x="5" y="101"/>
                      <a:pt x="6" y="96"/>
                      <a:pt x="7" y="91"/>
                    </a:cubicBezTo>
                    <a:cubicBezTo>
                      <a:pt x="7" y="88"/>
                      <a:pt x="8" y="86"/>
                      <a:pt x="8" y="83"/>
                    </a:cubicBezTo>
                    <a:cubicBezTo>
                      <a:pt x="8" y="81"/>
                      <a:pt x="8" y="79"/>
                      <a:pt x="9" y="78"/>
                    </a:cubicBezTo>
                    <a:cubicBezTo>
                      <a:pt x="12" y="68"/>
                      <a:pt x="15" y="57"/>
                      <a:pt x="20" y="48"/>
                    </a:cubicBezTo>
                    <a:cubicBezTo>
                      <a:pt x="22" y="45"/>
                      <a:pt x="23" y="43"/>
                      <a:pt x="23" y="40"/>
                    </a:cubicBezTo>
                    <a:cubicBezTo>
                      <a:pt x="26" y="29"/>
                      <a:pt x="33" y="20"/>
                      <a:pt x="35" y="9"/>
                    </a:cubicBezTo>
                    <a:cubicBezTo>
                      <a:pt x="36" y="2"/>
                      <a:pt x="41" y="0"/>
                      <a:pt x="48" y="3"/>
                    </a:cubicBezTo>
                    <a:cubicBezTo>
                      <a:pt x="67" y="11"/>
                      <a:pt x="85" y="20"/>
                      <a:pt x="103" y="31"/>
                    </a:cubicBezTo>
                    <a:cubicBezTo>
                      <a:pt x="108" y="34"/>
                      <a:pt x="112" y="39"/>
                      <a:pt x="117" y="43"/>
                    </a:cubicBezTo>
                    <a:cubicBezTo>
                      <a:pt x="120" y="45"/>
                      <a:pt x="122" y="47"/>
                      <a:pt x="125" y="49"/>
                    </a:cubicBezTo>
                    <a:cubicBezTo>
                      <a:pt x="135" y="59"/>
                      <a:pt x="145" y="68"/>
                      <a:pt x="155" y="78"/>
                    </a:cubicBezTo>
                    <a:cubicBezTo>
                      <a:pt x="162" y="84"/>
                      <a:pt x="168" y="91"/>
                      <a:pt x="174" y="98"/>
                    </a:cubicBezTo>
                    <a:cubicBezTo>
                      <a:pt x="175" y="98"/>
                      <a:pt x="175" y="99"/>
                      <a:pt x="175" y="99"/>
                    </a:cubicBezTo>
                    <a:cubicBezTo>
                      <a:pt x="181" y="112"/>
                      <a:pt x="190" y="123"/>
                      <a:pt x="198" y="135"/>
                    </a:cubicBezTo>
                    <a:cubicBezTo>
                      <a:pt x="201" y="141"/>
                      <a:pt x="205" y="146"/>
                      <a:pt x="209" y="151"/>
                    </a:cubicBezTo>
                    <a:cubicBezTo>
                      <a:pt x="212" y="156"/>
                      <a:pt x="214" y="160"/>
                      <a:pt x="217" y="165"/>
                    </a:cubicBezTo>
                    <a:cubicBezTo>
                      <a:pt x="218" y="167"/>
                      <a:pt x="219" y="169"/>
                      <a:pt x="221" y="171"/>
                    </a:cubicBezTo>
                    <a:cubicBezTo>
                      <a:pt x="224" y="175"/>
                      <a:pt x="227" y="180"/>
                      <a:pt x="227" y="186"/>
                    </a:cubicBezTo>
                    <a:cubicBezTo>
                      <a:pt x="226" y="188"/>
                      <a:pt x="228" y="190"/>
                      <a:pt x="230" y="190"/>
                    </a:cubicBezTo>
                    <a:cubicBezTo>
                      <a:pt x="234" y="191"/>
                      <a:pt x="236" y="194"/>
                      <a:pt x="237" y="196"/>
                    </a:cubicBezTo>
                    <a:cubicBezTo>
                      <a:pt x="247" y="212"/>
                      <a:pt x="256" y="227"/>
                      <a:pt x="265" y="243"/>
                    </a:cubicBezTo>
                    <a:cubicBezTo>
                      <a:pt x="271" y="252"/>
                      <a:pt x="277" y="262"/>
                      <a:pt x="282" y="272"/>
                    </a:cubicBezTo>
                    <a:cubicBezTo>
                      <a:pt x="287" y="281"/>
                      <a:pt x="292" y="290"/>
                      <a:pt x="297" y="299"/>
                    </a:cubicBezTo>
                    <a:cubicBezTo>
                      <a:pt x="299" y="304"/>
                      <a:pt x="302" y="310"/>
                      <a:pt x="304" y="315"/>
                    </a:cubicBezTo>
                    <a:cubicBezTo>
                      <a:pt x="308" y="325"/>
                      <a:pt x="312" y="336"/>
                      <a:pt x="316" y="347"/>
                    </a:cubicBezTo>
                    <a:cubicBezTo>
                      <a:pt x="319" y="354"/>
                      <a:pt x="322" y="361"/>
                      <a:pt x="324" y="368"/>
                    </a:cubicBezTo>
                    <a:cubicBezTo>
                      <a:pt x="325" y="369"/>
                      <a:pt x="325" y="370"/>
                      <a:pt x="325" y="371"/>
                    </a:cubicBezTo>
                    <a:cubicBezTo>
                      <a:pt x="325" y="387"/>
                      <a:pt x="326" y="403"/>
                      <a:pt x="321" y="418"/>
                    </a:cubicBezTo>
                    <a:cubicBezTo>
                      <a:pt x="316" y="435"/>
                      <a:pt x="310" y="452"/>
                      <a:pt x="302" y="468"/>
                    </a:cubicBezTo>
                    <a:cubicBezTo>
                      <a:pt x="293" y="484"/>
                      <a:pt x="284" y="498"/>
                      <a:pt x="274" y="512"/>
                    </a:cubicBezTo>
                    <a:cubicBezTo>
                      <a:pt x="266" y="524"/>
                      <a:pt x="256" y="536"/>
                      <a:pt x="247" y="547"/>
                    </a:cubicBezTo>
                    <a:cubicBezTo>
                      <a:pt x="240" y="553"/>
                      <a:pt x="235" y="560"/>
                      <a:pt x="229" y="567"/>
                    </a:cubicBezTo>
                    <a:cubicBezTo>
                      <a:pt x="229" y="568"/>
                      <a:pt x="228" y="569"/>
                      <a:pt x="227" y="570"/>
                    </a:cubicBezTo>
                    <a:cubicBezTo>
                      <a:pt x="220" y="577"/>
                      <a:pt x="213" y="585"/>
                      <a:pt x="205" y="592"/>
                    </a:cubicBezTo>
                    <a:cubicBezTo>
                      <a:pt x="200" y="597"/>
                      <a:pt x="196" y="602"/>
                      <a:pt x="192" y="607"/>
                    </a:cubicBezTo>
                    <a:cubicBezTo>
                      <a:pt x="187" y="611"/>
                      <a:pt x="182" y="616"/>
                      <a:pt x="177" y="620"/>
                    </a:cubicBezTo>
                    <a:cubicBezTo>
                      <a:pt x="171" y="625"/>
                      <a:pt x="165" y="629"/>
                      <a:pt x="159" y="634"/>
                    </a:cubicBezTo>
                    <a:cubicBezTo>
                      <a:pt x="148" y="644"/>
                      <a:pt x="135" y="653"/>
                      <a:pt x="122" y="661"/>
                    </a:cubicBezTo>
                    <a:cubicBezTo>
                      <a:pt x="113" y="667"/>
                      <a:pt x="103" y="672"/>
                      <a:pt x="93" y="677"/>
                    </a:cubicBezTo>
                    <a:cubicBezTo>
                      <a:pt x="93" y="678"/>
                      <a:pt x="92" y="678"/>
                      <a:pt x="90" y="679"/>
                    </a:cubicBezTo>
                    <a:cubicBezTo>
                      <a:pt x="94" y="671"/>
                      <a:pt x="93" y="664"/>
                      <a:pt x="93" y="658"/>
                    </a:cubicBezTo>
                    <a:cubicBezTo>
                      <a:pt x="93" y="654"/>
                      <a:pt x="93" y="650"/>
                      <a:pt x="93" y="647"/>
                    </a:cubicBezTo>
                    <a:cubicBezTo>
                      <a:pt x="93" y="645"/>
                      <a:pt x="93" y="643"/>
                      <a:pt x="92" y="641"/>
                    </a:cubicBezTo>
                    <a:cubicBezTo>
                      <a:pt x="88" y="630"/>
                      <a:pt x="85" y="620"/>
                      <a:pt x="80" y="609"/>
                    </a:cubicBezTo>
                    <a:cubicBezTo>
                      <a:pt x="77" y="603"/>
                      <a:pt x="73" y="597"/>
                      <a:pt x="70" y="591"/>
                    </a:cubicBezTo>
                    <a:cubicBezTo>
                      <a:pt x="65" y="583"/>
                      <a:pt x="61" y="575"/>
                      <a:pt x="56" y="567"/>
                    </a:cubicBezTo>
                    <a:cubicBezTo>
                      <a:pt x="52" y="559"/>
                      <a:pt x="46" y="552"/>
                      <a:pt x="38" y="548"/>
                    </a:cubicBezTo>
                    <a:cubicBezTo>
                      <a:pt x="34" y="546"/>
                      <a:pt x="33" y="546"/>
                      <a:pt x="29" y="549"/>
                    </a:cubicBezTo>
                    <a:cubicBezTo>
                      <a:pt x="30" y="551"/>
                      <a:pt x="32" y="553"/>
                      <a:pt x="34" y="555"/>
                    </a:cubicBezTo>
                    <a:cubicBezTo>
                      <a:pt x="31" y="557"/>
                      <a:pt x="28" y="559"/>
                      <a:pt x="24" y="561"/>
                    </a:cubicBezTo>
                    <a:cubicBezTo>
                      <a:pt x="22" y="556"/>
                      <a:pt x="22" y="552"/>
                      <a:pt x="23" y="547"/>
                    </a:cubicBezTo>
                    <a:cubicBezTo>
                      <a:pt x="25" y="544"/>
                      <a:pt x="28" y="540"/>
                      <a:pt x="31" y="537"/>
                    </a:cubicBezTo>
                    <a:cubicBezTo>
                      <a:pt x="40" y="527"/>
                      <a:pt x="47" y="516"/>
                      <a:pt x="55" y="506"/>
                    </a:cubicBezTo>
                    <a:cubicBezTo>
                      <a:pt x="59" y="501"/>
                      <a:pt x="63" y="496"/>
                      <a:pt x="67" y="491"/>
                    </a:cubicBezTo>
                    <a:cubicBezTo>
                      <a:pt x="72" y="486"/>
                      <a:pt x="78" y="480"/>
                      <a:pt x="83" y="475"/>
                    </a:cubicBezTo>
                    <a:cubicBezTo>
                      <a:pt x="86" y="472"/>
                      <a:pt x="90" y="469"/>
                      <a:pt x="93" y="465"/>
                    </a:cubicBezTo>
                    <a:cubicBezTo>
                      <a:pt x="97" y="460"/>
                      <a:pt x="103" y="455"/>
                      <a:pt x="108" y="450"/>
                    </a:cubicBezTo>
                    <a:cubicBezTo>
                      <a:pt x="116" y="443"/>
                      <a:pt x="124" y="437"/>
                      <a:pt x="131" y="429"/>
                    </a:cubicBezTo>
                    <a:cubicBezTo>
                      <a:pt x="138" y="421"/>
                      <a:pt x="145" y="416"/>
                      <a:pt x="152" y="409"/>
                    </a:cubicBezTo>
                    <a:cubicBezTo>
                      <a:pt x="156" y="405"/>
                      <a:pt x="160" y="402"/>
                      <a:pt x="163" y="398"/>
                    </a:cubicBezTo>
                    <a:cubicBezTo>
                      <a:pt x="164" y="397"/>
                      <a:pt x="165" y="395"/>
                      <a:pt x="165" y="393"/>
                    </a:cubicBezTo>
                    <a:cubicBezTo>
                      <a:pt x="163" y="392"/>
                      <a:pt x="161" y="391"/>
                      <a:pt x="159" y="391"/>
                    </a:cubicBezTo>
                    <a:cubicBezTo>
                      <a:pt x="157" y="392"/>
                      <a:pt x="155" y="394"/>
                      <a:pt x="153" y="396"/>
                    </a:cubicBezTo>
                    <a:cubicBezTo>
                      <a:pt x="151" y="397"/>
                      <a:pt x="150" y="399"/>
                      <a:pt x="149" y="400"/>
                    </a:cubicBezTo>
                    <a:cubicBezTo>
                      <a:pt x="148" y="400"/>
                      <a:pt x="147" y="400"/>
                      <a:pt x="146" y="40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57" name="Freeform 9"/>
              <p:cNvSpPr>
                <a:spLocks/>
              </p:cNvSpPr>
              <p:nvPr/>
            </p:nvSpPr>
            <p:spPr bwMode="auto">
              <a:xfrm>
                <a:off x="2230" y="358"/>
                <a:ext cx="1062" cy="945"/>
              </a:xfrm>
              <a:custGeom>
                <a:avLst/>
                <a:gdLst>
                  <a:gd name="T0" fmla="*/ 682 w 724"/>
                  <a:gd name="T1" fmla="*/ 489 h 645"/>
                  <a:gd name="T2" fmla="*/ 664 w 724"/>
                  <a:gd name="T3" fmla="*/ 495 h 645"/>
                  <a:gd name="T4" fmla="*/ 714 w 724"/>
                  <a:gd name="T5" fmla="*/ 525 h 645"/>
                  <a:gd name="T6" fmla="*/ 671 w 724"/>
                  <a:gd name="T7" fmla="*/ 543 h 645"/>
                  <a:gd name="T8" fmla="*/ 664 w 724"/>
                  <a:gd name="T9" fmla="*/ 553 h 645"/>
                  <a:gd name="T10" fmla="*/ 712 w 724"/>
                  <a:gd name="T11" fmla="*/ 569 h 645"/>
                  <a:gd name="T12" fmla="*/ 715 w 724"/>
                  <a:gd name="T13" fmla="*/ 581 h 645"/>
                  <a:gd name="T14" fmla="*/ 684 w 724"/>
                  <a:gd name="T15" fmla="*/ 593 h 645"/>
                  <a:gd name="T16" fmla="*/ 720 w 724"/>
                  <a:gd name="T17" fmla="*/ 636 h 645"/>
                  <a:gd name="T18" fmla="*/ 678 w 724"/>
                  <a:gd name="T19" fmla="*/ 645 h 645"/>
                  <a:gd name="T20" fmla="*/ 649 w 724"/>
                  <a:gd name="T21" fmla="*/ 599 h 645"/>
                  <a:gd name="T22" fmla="*/ 626 w 724"/>
                  <a:gd name="T23" fmla="*/ 564 h 645"/>
                  <a:gd name="T24" fmla="*/ 589 w 724"/>
                  <a:gd name="T25" fmla="*/ 525 h 645"/>
                  <a:gd name="T26" fmla="*/ 542 w 724"/>
                  <a:gd name="T27" fmla="*/ 486 h 645"/>
                  <a:gd name="T28" fmla="*/ 493 w 724"/>
                  <a:gd name="T29" fmla="*/ 462 h 645"/>
                  <a:gd name="T30" fmla="*/ 485 w 724"/>
                  <a:gd name="T31" fmla="*/ 452 h 645"/>
                  <a:gd name="T32" fmla="*/ 462 w 724"/>
                  <a:gd name="T33" fmla="*/ 449 h 645"/>
                  <a:gd name="T34" fmla="*/ 438 w 724"/>
                  <a:gd name="T35" fmla="*/ 437 h 645"/>
                  <a:gd name="T36" fmla="*/ 425 w 724"/>
                  <a:gd name="T37" fmla="*/ 439 h 645"/>
                  <a:gd name="T38" fmla="*/ 400 w 724"/>
                  <a:gd name="T39" fmla="*/ 417 h 645"/>
                  <a:gd name="T40" fmla="*/ 383 w 724"/>
                  <a:gd name="T41" fmla="*/ 403 h 645"/>
                  <a:gd name="T42" fmla="*/ 371 w 724"/>
                  <a:gd name="T43" fmla="*/ 406 h 645"/>
                  <a:gd name="T44" fmla="*/ 340 w 724"/>
                  <a:gd name="T45" fmla="*/ 370 h 645"/>
                  <a:gd name="T46" fmla="*/ 338 w 724"/>
                  <a:gd name="T47" fmla="*/ 319 h 645"/>
                  <a:gd name="T48" fmla="*/ 342 w 724"/>
                  <a:gd name="T49" fmla="*/ 289 h 645"/>
                  <a:gd name="T50" fmla="*/ 338 w 724"/>
                  <a:gd name="T51" fmla="*/ 236 h 645"/>
                  <a:gd name="T52" fmla="*/ 328 w 724"/>
                  <a:gd name="T53" fmla="*/ 206 h 645"/>
                  <a:gd name="T54" fmla="*/ 321 w 724"/>
                  <a:gd name="T55" fmla="*/ 164 h 645"/>
                  <a:gd name="T56" fmla="*/ 291 w 724"/>
                  <a:gd name="T57" fmla="*/ 141 h 645"/>
                  <a:gd name="T58" fmla="*/ 263 w 724"/>
                  <a:gd name="T59" fmla="*/ 137 h 645"/>
                  <a:gd name="T60" fmla="*/ 202 w 724"/>
                  <a:gd name="T61" fmla="*/ 145 h 645"/>
                  <a:gd name="T62" fmla="*/ 174 w 724"/>
                  <a:gd name="T63" fmla="*/ 146 h 645"/>
                  <a:gd name="T64" fmla="*/ 115 w 724"/>
                  <a:gd name="T65" fmla="*/ 146 h 645"/>
                  <a:gd name="T66" fmla="*/ 85 w 724"/>
                  <a:gd name="T67" fmla="*/ 143 h 645"/>
                  <a:gd name="T68" fmla="*/ 51 w 724"/>
                  <a:gd name="T69" fmla="*/ 139 h 645"/>
                  <a:gd name="T70" fmla="*/ 28 w 724"/>
                  <a:gd name="T71" fmla="*/ 170 h 645"/>
                  <a:gd name="T72" fmla="*/ 14 w 724"/>
                  <a:gd name="T73" fmla="*/ 207 h 645"/>
                  <a:gd name="T74" fmla="*/ 5 w 724"/>
                  <a:gd name="T75" fmla="*/ 190 h 645"/>
                  <a:gd name="T76" fmla="*/ 10 w 724"/>
                  <a:gd name="T77" fmla="*/ 132 h 645"/>
                  <a:gd name="T78" fmla="*/ 71 w 724"/>
                  <a:gd name="T79" fmla="*/ 53 h 645"/>
                  <a:gd name="T80" fmla="*/ 111 w 724"/>
                  <a:gd name="T81" fmla="*/ 26 h 645"/>
                  <a:gd name="T82" fmla="*/ 154 w 724"/>
                  <a:gd name="T83" fmla="*/ 8 h 645"/>
                  <a:gd name="T84" fmla="*/ 246 w 724"/>
                  <a:gd name="T85" fmla="*/ 2 h 645"/>
                  <a:gd name="T86" fmla="*/ 302 w 724"/>
                  <a:gd name="T87" fmla="*/ 12 h 645"/>
                  <a:gd name="T88" fmla="*/ 356 w 724"/>
                  <a:gd name="T89" fmla="*/ 49 h 645"/>
                  <a:gd name="T90" fmla="*/ 413 w 724"/>
                  <a:gd name="T91" fmla="*/ 101 h 645"/>
                  <a:gd name="T92" fmla="*/ 445 w 724"/>
                  <a:gd name="T93" fmla="*/ 149 h 645"/>
                  <a:gd name="T94" fmla="*/ 467 w 724"/>
                  <a:gd name="T95" fmla="*/ 185 h 645"/>
                  <a:gd name="T96" fmla="*/ 519 w 724"/>
                  <a:gd name="T97" fmla="*/ 273 h 645"/>
                  <a:gd name="T98" fmla="*/ 573 w 724"/>
                  <a:gd name="T99" fmla="*/ 358 h 645"/>
                  <a:gd name="T100" fmla="*/ 616 w 724"/>
                  <a:gd name="T101" fmla="*/ 412 h 645"/>
                  <a:gd name="T102" fmla="*/ 662 w 724"/>
                  <a:gd name="T103" fmla="*/ 452 h 645"/>
                  <a:gd name="T104" fmla="*/ 713 w 724"/>
                  <a:gd name="T105" fmla="*/ 480 h 6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724" h="645">
                    <a:moveTo>
                      <a:pt x="714" y="482"/>
                    </a:moveTo>
                    <a:cubicBezTo>
                      <a:pt x="703" y="484"/>
                      <a:pt x="692" y="487"/>
                      <a:pt x="682" y="489"/>
                    </a:cubicBezTo>
                    <a:cubicBezTo>
                      <a:pt x="680" y="490"/>
                      <a:pt x="677" y="489"/>
                      <a:pt x="675" y="489"/>
                    </a:cubicBezTo>
                    <a:cubicBezTo>
                      <a:pt x="670" y="488"/>
                      <a:pt x="668" y="491"/>
                      <a:pt x="664" y="495"/>
                    </a:cubicBezTo>
                    <a:cubicBezTo>
                      <a:pt x="682" y="505"/>
                      <a:pt x="701" y="514"/>
                      <a:pt x="722" y="519"/>
                    </a:cubicBezTo>
                    <a:cubicBezTo>
                      <a:pt x="719" y="521"/>
                      <a:pt x="717" y="523"/>
                      <a:pt x="714" y="525"/>
                    </a:cubicBezTo>
                    <a:cubicBezTo>
                      <a:pt x="704" y="530"/>
                      <a:pt x="693" y="536"/>
                      <a:pt x="683" y="541"/>
                    </a:cubicBezTo>
                    <a:cubicBezTo>
                      <a:pt x="679" y="542"/>
                      <a:pt x="675" y="542"/>
                      <a:pt x="671" y="543"/>
                    </a:cubicBezTo>
                    <a:cubicBezTo>
                      <a:pt x="668" y="544"/>
                      <a:pt x="664" y="544"/>
                      <a:pt x="662" y="548"/>
                    </a:cubicBezTo>
                    <a:cubicBezTo>
                      <a:pt x="661" y="550"/>
                      <a:pt x="662" y="553"/>
                      <a:pt x="664" y="553"/>
                    </a:cubicBezTo>
                    <a:cubicBezTo>
                      <a:pt x="676" y="551"/>
                      <a:pt x="685" y="559"/>
                      <a:pt x="695" y="562"/>
                    </a:cubicBezTo>
                    <a:cubicBezTo>
                      <a:pt x="700" y="564"/>
                      <a:pt x="706" y="567"/>
                      <a:pt x="712" y="569"/>
                    </a:cubicBezTo>
                    <a:cubicBezTo>
                      <a:pt x="716" y="570"/>
                      <a:pt x="720" y="571"/>
                      <a:pt x="724" y="572"/>
                    </a:cubicBezTo>
                    <a:cubicBezTo>
                      <a:pt x="723" y="577"/>
                      <a:pt x="719" y="579"/>
                      <a:pt x="715" y="581"/>
                    </a:cubicBezTo>
                    <a:cubicBezTo>
                      <a:pt x="708" y="584"/>
                      <a:pt x="702" y="586"/>
                      <a:pt x="696" y="589"/>
                    </a:cubicBezTo>
                    <a:cubicBezTo>
                      <a:pt x="692" y="591"/>
                      <a:pt x="688" y="593"/>
                      <a:pt x="684" y="593"/>
                    </a:cubicBezTo>
                    <a:cubicBezTo>
                      <a:pt x="679" y="593"/>
                      <a:pt x="676" y="595"/>
                      <a:pt x="674" y="599"/>
                    </a:cubicBezTo>
                    <a:cubicBezTo>
                      <a:pt x="686" y="615"/>
                      <a:pt x="702" y="625"/>
                      <a:pt x="720" y="636"/>
                    </a:cubicBezTo>
                    <a:cubicBezTo>
                      <a:pt x="712" y="638"/>
                      <a:pt x="706" y="641"/>
                      <a:pt x="699" y="642"/>
                    </a:cubicBezTo>
                    <a:cubicBezTo>
                      <a:pt x="692" y="642"/>
                      <a:pt x="686" y="644"/>
                      <a:pt x="678" y="645"/>
                    </a:cubicBezTo>
                    <a:cubicBezTo>
                      <a:pt x="674" y="639"/>
                      <a:pt x="670" y="633"/>
                      <a:pt x="665" y="626"/>
                    </a:cubicBezTo>
                    <a:cubicBezTo>
                      <a:pt x="660" y="617"/>
                      <a:pt x="655" y="608"/>
                      <a:pt x="649" y="599"/>
                    </a:cubicBezTo>
                    <a:cubicBezTo>
                      <a:pt x="646" y="595"/>
                      <a:pt x="643" y="591"/>
                      <a:pt x="640" y="586"/>
                    </a:cubicBezTo>
                    <a:cubicBezTo>
                      <a:pt x="636" y="579"/>
                      <a:pt x="631" y="571"/>
                      <a:pt x="626" y="564"/>
                    </a:cubicBezTo>
                    <a:cubicBezTo>
                      <a:pt x="623" y="560"/>
                      <a:pt x="619" y="555"/>
                      <a:pt x="615" y="551"/>
                    </a:cubicBezTo>
                    <a:cubicBezTo>
                      <a:pt x="606" y="542"/>
                      <a:pt x="598" y="534"/>
                      <a:pt x="589" y="525"/>
                    </a:cubicBezTo>
                    <a:cubicBezTo>
                      <a:pt x="580" y="517"/>
                      <a:pt x="572" y="508"/>
                      <a:pt x="563" y="500"/>
                    </a:cubicBezTo>
                    <a:cubicBezTo>
                      <a:pt x="557" y="495"/>
                      <a:pt x="549" y="490"/>
                      <a:pt x="542" y="486"/>
                    </a:cubicBezTo>
                    <a:cubicBezTo>
                      <a:pt x="532" y="480"/>
                      <a:pt x="522" y="475"/>
                      <a:pt x="512" y="470"/>
                    </a:cubicBezTo>
                    <a:cubicBezTo>
                      <a:pt x="506" y="467"/>
                      <a:pt x="500" y="465"/>
                      <a:pt x="493" y="462"/>
                    </a:cubicBezTo>
                    <a:cubicBezTo>
                      <a:pt x="491" y="461"/>
                      <a:pt x="488" y="460"/>
                      <a:pt x="484" y="459"/>
                    </a:cubicBezTo>
                    <a:cubicBezTo>
                      <a:pt x="484" y="457"/>
                      <a:pt x="485" y="455"/>
                      <a:pt x="485" y="452"/>
                    </a:cubicBezTo>
                    <a:cubicBezTo>
                      <a:pt x="484" y="451"/>
                      <a:pt x="482" y="450"/>
                      <a:pt x="481" y="451"/>
                    </a:cubicBezTo>
                    <a:cubicBezTo>
                      <a:pt x="474" y="452"/>
                      <a:pt x="468" y="450"/>
                      <a:pt x="462" y="449"/>
                    </a:cubicBezTo>
                    <a:cubicBezTo>
                      <a:pt x="458" y="448"/>
                      <a:pt x="455" y="447"/>
                      <a:pt x="452" y="446"/>
                    </a:cubicBezTo>
                    <a:cubicBezTo>
                      <a:pt x="447" y="443"/>
                      <a:pt x="442" y="440"/>
                      <a:pt x="438" y="437"/>
                    </a:cubicBezTo>
                    <a:cubicBezTo>
                      <a:pt x="432" y="433"/>
                      <a:pt x="432" y="433"/>
                      <a:pt x="427" y="438"/>
                    </a:cubicBezTo>
                    <a:cubicBezTo>
                      <a:pt x="427" y="438"/>
                      <a:pt x="426" y="439"/>
                      <a:pt x="425" y="439"/>
                    </a:cubicBezTo>
                    <a:cubicBezTo>
                      <a:pt x="424" y="438"/>
                      <a:pt x="422" y="437"/>
                      <a:pt x="421" y="436"/>
                    </a:cubicBezTo>
                    <a:cubicBezTo>
                      <a:pt x="414" y="430"/>
                      <a:pt x="407" y="423"/>
                      <a:pt x="400" y="417"/>
                    </a:cubicBezTo>
                    <a:cubicBezTo>
                      <a:pt x="397" y="416"/>
                      <a:pt x="395" y="415"/>
                      <a:pt x="392" y="414"/>
                    </a:cubicBezTo>
                    <a:cubicBezTo>
                      <a:pt x="386" y="412"/>
                      <a:pt x="384" y="409"/>
                      <a:pt x="383" y="403"/>
                    </a:cubicBezTo>
                    <a:cubicBezTo>
                      <a:pt x="379" y="400"/>
                      <a:pt x="375" y="400"/>
                      <a:pt x="371" y="405"/>
                    </a:cubicBezTo>
                    <a:cubicBezTo>
                      <a:pt x="371" y="405"/>
                      <a:pt x="371" y="405"/>
                      <a:pt x="371" y="406"/>
                    </a:cubicBezTo>
                    <a:cubicBezTo>
                      <a:pt x="364" y="412"/>
                      <a:pt x="361" y="412"/>
                      <a:pt x="355" y="404"/>
                    </a:cubicBezTo>
                    <a:cubicBezTo>
                      <a:pt x="348" y="394"/>
                      <a:pt x="341" y="383"/>
                      <a:pt x="340" y="370"/>
                    </a:cubicBezTo>
                    <a:cubicBezTo>
                      <a:pt x="340" y="366"/>
                      <a:pt x="338" y="363"/>
                      <a:pt x="338" y="359"/>
                    </a:cubicBezTo>
                    <a:cubicBezTo>
                      <a:pt x="335" y="346"/>
                      <a:pt x="336" y="333"/>
                      <a:pt x="338" y="319"/>
                    </a:cubicBezTo>
                    <a:cubicBezTo>
                      <a:pt x="339" y="314"/>
                      <a:pt x="339" y="309"/>
                      <a:pt x="340" y="304"/>
                    </a:cubicBezTo>
                    <a:cubicBezTo>
                      <a:pt x="340" y="299"/>
                      <a:pt x="340" y="294"/>
                      <a:pt x="342" y="289"/>
                    </a:cubicBezTo>
                    <a:cubicBezTo>
                      <a:pt x="344" y="279"/>
                      <a:pt x="343" y="269"/>
                      <a:pt x="343" y="260"/>
                    </a:cubicBezTo>
                    <a:cubicBezTo>
                      <a:pt x="343" y="252"/>
                      <a:pt x="341" y="244"/>
                      <a:pt x="338" y="236"/>
                    </a:cubicBezTo>
                    <a:cubicBezTo>
                      <a:pt x="336" y="230"/>
                      <a:pt x="335" y="224"/>
                      <a:pt x="333" y="218"/>
                    </a:cubicBezTo>
                    <a:cubicBezTo>
                      <a:pt x="331" y="214"/>
                      <a:pt x="329" y="210"/>
                      <a:pt x="328" y="206"/>
                    </a:cubicBezTo>
                    <a:cubicBezTo>
                      <a:pt x="328" y="204"/>
                      <a:pt x="329" y="202"/>
                      <a:pt x="329" y="199"/>
                    </a:cubicBezTo>
                    <a:cubicBezTo>
                      <a:pt x="330" y="187"/>
                      <a:pt x="326" y="176"/>
                      <a:pt x="321" y="164"/>
                    </a:cubicBezTo>
                    <a:cubicBezTo>
                      <a:pt x="320" y="161"/>
                      <a:pt x="318" y="158"/>
                      <a:pt x="316" y="154"/>
                    </a:cubicBezTo>
                    <a:cubicBezTo>
                      <a:pt x="311" y="145"/>
                      <a:pt x="302" y="142"/>
                      <a:pt x="291" y="141"/>
                    </a:cubicBezTo>
                    <a:cubicBezTo>
                      <a:pt x="288" y="141"/>
                      <a:pt x="285" y="140"/>
                      <a:pt x="283" y="140"/>
                    </a:cubicBezTo>
                    <a:cubicBezTo>
                      <a:pt x="276" y="139"/>
                      <a:pt x="270" y="137"/>
                      <a:pt x="263" y="137"/>
                    </a:cubicBezTo>
                    <a:cubicBezTo>
                      <a:pt x="259" y="137"/>
                      <a:pt x="255" y="137"/>
                      <a:pt x="251" y="138"/>
                    </a:cubicBezTo>
                    <a:cubicBezTo>
                      <a:pt x="235" y="140"/>
                      <a:pt x="219" y="145"/>
                      <a:pt x="202" y="145"/>
                    </a:cubicBezTo>
                    <a:cubicBezTo>
                      <a:pt x="201" y="145"/>
                      <a:pt x="200" y="144"/>
                      <a:pt x="200" y="145"/>
                    </a:cubicBezTo>
                    <a:cubicBezTo>
                      <a:pt x="191" y="149"/>
                      <a:pt x="182" y="147"/>
                      <a:pt x="174" y="146"/>
                    </a:cubicBezTo>
                    <a:cubicBezTo>
                      <a:pt x="164" y="146"/>
                      <a:pt x="154" y="146"/>
                      <a:pt x="144" y="147"/>
                    </a:cubicBezTo>
                    <a:cubicBezTo>
                      <a:pt x="135" y="148"/>
                      <a:pt x="125" y="147"/>
                      <a:pt x="115" y="146"/>
                    </a:cubicBezTo>
                    <a:cubicBezTo>
                      <a:pt x="106" y="145"/>
                      <a:pt x="97" y="144"/>
                      <a:pt x="88" y="143"/>
                    </a:cubicBezTo>
                    <a:cubicBezTo>
                      <a:pt x="87" y="143"/>
                      <a:pt x="86" y="143"/>
                      <a:pt x="85" y="143"/>
                    </a:cubicBezTo>
                    <a:cubicBezTo>
                      <a:pt x="77" y="138"/>
                      <a:pt x="67" y="138"/>
                      <a:pt x="58" y="136"/>
                    </a:cubicBezTo>
                    <a:cubicBezTo>
                      <a:pt x="55" y="135"/>
                      <a:pt x="53" y="136"/>
                      <a:pt x="51" y="139"/>
                    </a:cubicBezTo>
                    <a:cubicBezTo>
                      <a:pt x="45" y="146"/>
                      <a:pt x="40" y="154"/>
                      <a:pt x="35" y="161"/>
                    </a:cubicBezTo>
                    <a:cubicBezTo>
                      <a:pt x="33" y="165"/>
                      <a:pt x="31" y="168"/>
                      <a:pt x="28" y="170"/>
                    </a:cubicBezTo>
                    <a:cubicBezTo>
                      <a:pt x="22" y="176"/>
                      <a:pt x="19" y="183"/>
                      <a:pt x="17" y="191"/>
                    </a:cubicBezTo>
                    <a:cubicBezTo>
                      <a:pt x="16" y="196"/>
                      <a:pt x="15" y="201"/>
                      <a:pt x="14" y="207"/>
                    </a:cubicBezTo>
                    <a:cubicBezTo>
                      <a:pt x="10" y="207"/>
                      <a:pt x="10" y="203"/>
                      <a:pt x="8" y="201"/>
                    </a:cubicBezTo>
                    <a:cubicBezTo>
                      <a:pt x="7" y="197"/>
                      <a:pt x="5" y="194"/>
                      <a:pt x="5" y="190"/>
                    </a:cubicBezTo>
                    <a:cubicBezTo>
                      <a:pt x="3" y="181"/>
                      <a:pt x="1" y="172"/>
                      <a:pt x="1" y="164"/>
                    </a:cubicBezTo>
                    <a:cubicBezTo>
                      <a:pt x="0" y="152"/>
                      <a:pt x="5" y="142"/>
                      <a:pt x="10" y="132"/>
                    </a:cubicBezTo>
                    <a:cubicBezTo>
                      <a:pt x="17" y="116"/>
                      <a:pt x="26" y="102"/>
                      <a:pt x="36" y="88"/>
                    </a:cubicBezTo>
                    <a:cubicBezTo>
                      <a:pt x="46" y="74"/>
                      <a:pt x="57" y="63"/>
                      <a:pt x="71" y="53"/>
                    </a:cubicBezTo>
                    <a:cubicBezTo>
                      <a:pt x="81" y="46"/>
                      <a:pt x="91" y="39"/>
                      <a:pt x="101" y="33"/>
                    </a:cubicBezTo>
                    <a:cubicBezTo>
                      <a:pt x="104" y="31"/>
                      <a:pt x="107" y="28"/>
                      <a:pt x="111" y="26"/>
                    </a:cubicBezTo>
                    <a:cubicBezTo>
                      <a:pt x="117" y="23"/>
                      <a:pt x="124" y="20"/>
                      <a:pt x="130" y="17"/>
                    </a:cubicBezTo>
                    <a:cubicBezTo>
                      <a:pt x="138" y="14"/>
                      <a:pt x="146" y="11"/>
                      <a:pt x="154" y="8"/>
                    </a:cubicBezTo>
                    <a:cubicBezTo>
                      <a:pt x="173" y="0"/>
                      <a:pt x="192" y="0"/>
                      <a:pt x="212" y="1"/>
                    </a:cubicBezTo>
                    <a:cubicBezTo>
                      <a:pt x="223" y="2"/>
                      <a:pt x="235" y="1"/>
                      <a:pt x="246" y="2"/>
                    </a:cubicBezTo>
                    <a:cubicBezTo>
                      <a:pt x="258" y="2"/>
                      <a:pt x="269" y="3"/>
                      <a:pt x="281" y="6"/>
                    </a:cubicBezTo>
                    <a:cubicBezTo>
                      <a:pt x="288" y="8"/>
                      <a:pt x="296" y="9"/>
                      <a:pt x="302" y="12"/>
                    </a:cubicBezTo>
                    <a:cubicBezTo>
                      <a:pt x="305" y="14"/>
                      <a:pt x="309" y="15"/>
                      <a:pt x="311" y="17"/>
                    </a:cubicBezTo>
                    <a:cubicBezTo>
                      <a:pt x="327" y="27"/>
                      <a:pt x="342" y="36"/>
                      <a:pt x="356" y="49"/>
                    </a:cubicBezTo>
                    <a:cubicBezTo>
                      <a:pt x="364" y="56"/>
                      <a:pt x="374" y="63"/>
                      <a:pt x="382" y="71"/>
                    </a:cubicBezTo>
                    <a:cubicBezTo>
                      <a:pt x="393" y="80"/>
                      <a:pt x="403" y="90"/>
                      <a:pt x="413" y="101"/>
                    </a:cubicBezTo>
                    <a:cubicBezTo>
                      <a:pt x="417" y="105"/>
                      <a:pt x="419" y="110"/>
                      <a:pt x="422" y="115"/>
                    </a:cubicBezTo>
                    <a:cubicBezTo>
                      <a:pt x="431" y="125"/>
                      <a:pt x="438" y="137"/>
                      <a:pt x="445" y="149"/>
                    </a:cubicBezTo>
                    <a:cubicBezTo>
                      <a:pt x="451" y="158"/>
                      <a:pt x="457" y="166"/>
                      <a:pt x="462" y="175"/>
                    </a:cubicBezTo>
                    <a:cubicBezTo>
                      <a:pt x="464" y="179"/>
                      <a:pt x="466" y="182"/>
                      <a:pt x="467" y="185"/>
                    </a:cubicBezTo>
                    <a:cubicBezTo>
                      <a:pt x="479" y="205"/>
                      <a:pt x="490" y="225"/>
                      <a:pt x="502" y="245"/>
                    </a:cubicBezTo>
                    <a:cubicBezTo>
                      <a:pt x="507" y="254"/>
                      <a:pt x="513" y="264"/>
                      <a:pt x="519" y="273"/>
                    </a:cubicBezTo>
                    <a:cubicBezTo>
                      <a:pt x="527" y="286"/>
                      <a:pt x="535" y="298"/>
                      <a:pt x="543" y="311"/>
                    </a:cubicBezTo>
                    <a:cubicBezTo>
                      <a:pt x="553" y="327"/>
                      <a:pt x="562" y="343"/>
                      <a:pt x="573" y="358"/>
                    </a:cubicBezTo>
                    <a:cubicBezTo>
                      <a:pt x="581" y="370"/>
                      <a:pt x="591" y="382"/>
                      <a:pt x="600" y="393"/>
                    </a:cubicBezTo>
                    <a:cubicBezTo>
                      <a:pt x="605" y="400"/>
                      <a:pt x="610" y="406"/>
                      <a:pt x="616" y="412"/>
                    </a:cubicBezTo>
                    <a:cubicBezTo>
                      <a:pt x="623" y="421"/>
                      <a:pt x="632" y="429"/>
                      <a:pt x="641" y="436"/>
                    </a:cubicBezTo>
                    <a:cubicBezTo>
                      <a:pt x="648" y="441"/>
                      <a:pt x="655" y="446"/>
                      <a:pt x="662" y="452"/>
                    </a:cubicBezTo>
                    <a:cubicBezTo>
                      <a:pt x="663" y="453"/>
                      <a:pt x="664" y="454"/>
                      <a:pt x="666" y="455"/>
                    </a:cubicBezTo>
                    <a:cubicBezTo>
                      <a:pt x="681" y="464"/>
                      <a:pt x="696" y="473"/>
                      <a:pt x="713" y="480"/>
                    </a:cubicBezTo>
                    <a:cubicBezTo>
                      <a:pt x="713" y="480"/>
                      <a:pt x="713" y="480"/>
                      <a:pt x="714" y="482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58" name="Freeform 10"/>
              <p:cNvSpPr>
                <a:spLocks/>
              </p:cNvSpPr>
              <p:nvPr/>
            </p:nvSpPr>
            <p:spPr bwMode="auto">
              <a:xfrm>
                <a:off x="2419" y="964"/>
                <a:ext cx="432" cy="1047"/>
              </a:xfrm>
              <a:custGeom>
                <a:avLst/>
                <a:gdLst>
                  <a:gd name="T0" fmla="*/ 293 w 294"/>
                  <a:gd name="T1" fmla="*/ 36 h 714"/>
                  <a:gd name="T2" fmla="*/ 270 w 294"/>
                  <a:gd name="T3" fmla="*/ 72 h 714"/>
                  <a:gd name="T4" fmla="*/ 232 w 294"/>
                  <a:gd name="T5" fmla="*/ 150 h 714"/>
                  <a:gd name="T6" fmla="*/ 223 w 294"/>
                  <a:gd name="T7" fmla="*/ 184 h 714"/>
                  <a:gd name="T8" fmla="*/ 216 w 294"/>
                  <a:gd name="T9" fmla="*/ 206 h 714"/>
                  <a:gd name="T10" fmla="*/ 212 w 294"/>
                  <a:gd name="T11" fmla="*/ 224 h 714"/>
                  <a:gd name="T12" fmla="*/ 207 w 294"/>
                  <a:gd name="T13" fmla="*/ 259 h 714"/>
                  <a:gd name="T14" fmla="*/ 199 w 294"/>
                  <a:gd name="T15" fmla="*/ 309 h 714"/>
                  <a:gd name="T16" fmla="*/ 194 w 294"/>
                  <a:gd name="T17" fmla="*/ 378 h 714"/>
                  <a:gd name="T18" fmla="*/ 191 w 294"/>
                  <a:gd name="T19" fmla="*/ 430 h 714"/>
                  <a:gd name="T20" fmla="*/ 191 w 294"/>
                  <a:gd name="T21" fmla="*/ 477 h 714"/>
                  <a:gd name="T22" fmla="*/ 192 w 294"/>
                  <a:gd name="T23" fmla="*/ 523 h 714"/>
                  <a:gd name="T24" fmla="*/ 197 w 294"/>
                  <a:gd name="T25" fmla="*/ 616 h 714"/>
                  <a:gd name="T26" fmla="*/ 199 w 294"/>
                  <a:gd name="T27" fmla="*/ 638 h 714"/>
                  <a:gd name="T28" fmla="*/ 202 w 294"/>
                  <a:gd name="T29" fmla="*/ 678 h 714"/>
                  <a:gd name="T30" fmla="*/ 173 w 294"/>
                  <a:gd name="T31" fmla="*/ 692 h 714"/>
                  <a:gd name="T32" fmla="*/ 156 w 294"/>
                  <a:gd name="T33" fmla="*/ 701 h 714"/>
                  <a:gd name="T34" fmla="*/ 129 w 294"/>
                  <a:gd name="T35" fmla="*/ 713 h 714"/>
                  <a:gd name="T36" fmla="*/ 120 w 294"/>
                  <a:gd name="T37" fmla="*/ 689 h 714"/>
                  <a:gd name="T38" fmla="*/ 115 w 294"/>
                  <a:gd name="T39" fmla="*/ 647 h 714"/>
                  <a:gd name="T40" fmla="*/ 108 w 294"/>
                  <a:gd name="T41" fmla="*/ 601 h 714"/>
                  <a:gd name="T42" fmla="*/ 107 w 294"/>
                  <a:gd name="T43" fmla="*/ 569 h 714"/>
                  <a:gd name="T44" fmla="*/ 97 w 294"/>
                  <a:gd name="T45" fmla="*/ 544 h 714"/>
                  <a:gd name="T46" fmla="*/ 73 w 294"/>
                  <a:gd name="T47" fmla="*/ 474 h 714"/>
                  <a:gd name="T48" fmla="*/ 44 w 294"/>
                  <a:gd name="T49" fmla="*/ 399 h 714"/>
                  <a:gd name="T50" fmla="*/ 30 w 294"/>
                  <a:gd name="T51" fmla="*/ 370 h 714"/>
                  <a:gd name="T52" fmla="*/ 3 w 294"/>
                  <a:gd name="T53" fmla="*/ 293 h 714"/>
                  <a:gd name="T54" fmla="*/ 3 w 294"/>
                  <a:gd name="T55" fmla="*/ 255 h 714"/>
                  <a:gd name="T56" fmla="*/ 5 w 294"/>
                  <a:gd name="T57" fmla="*/ 229 h 714"/>
                  <a:gd name="T58" fmla="*/ 17 w 294"/>
                  <a:gd name="T59" fmla="*/ 172 h 714"/>
                  <a:gd name="T60" fmla="*/ 33 w 294"/>
                  <a:gd name="T61" fmla="*/ 128 h 714"/>
                  <a:gd name="T62" fmla="*/ 55 w 294"/>
                  <a:gd name="T63" fmla="*/ 84 h 714"/>
                  <a:gd name="T64" fmla="*/ 66 w 294"/>
                  <a:gd name="T65" fmla="*/ 105 h 714"/>
                  <a:gd name="T66" fmla="*/ 69 w 294"/>
                  <a:gd name="T67" fmla="*/ 134 h 714"/>
                  <a:gd name="T68" fmla="*/ 78 w 294"/>
                  <a:gd name="T69" fmla="*/ 186 h 714"/>
                  <a:gd name="T70" fmla="*/ 82 w 294"/>
                  <a:gd name="T71" fmla="*/ 204 h 714"/>
                  <a:gd name="T72" fmla="*/ 100 w 294"/>
                  <a:gd name="T73" fmla="*/ 242 h 714"/>
                  <a:gd name="T74" fmla="*/ 112 w 294"/>
                  <a:gd name="T75" fmla="*/ 216 h 714"/>
                  <a:gd name="T76" fmla="*/ 133 w 294"/>
                  <a:gd name="T77" fmla="*/ 159 h 714"/>
                  <a:gd name="T78" fmla="*/ 152 w 294"/>
                  <a:gd name="T79" fmla="*/ 124 h 714"/>
                  <a:gd name="T80" fmla="*/ 172 w 294"/>
                  <a:gd name="T81" fmla="*/ 92 h 714"/>
                  <a:gd name="T82" fmla="*/ 195 w 294"/>
                  <a:gd name="T83" fmla="*/ 57 h 714"/>
                  <a:gd name="T84" fmla="*/ 239 w 294"/>
                  <a:gd name="T85" fmla="*/ 4 h 714"/>
                  <a:gd name="T86" fmla="*/ 255 w 294"/>
                  <a:gd name="T87" fmla="*/ 5 h 714"/>
                  <a:gd name="T88" fmla="*/ 294 w 294"/>
                  <a:gd name="T89" fmla="*/ 33 h 7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94" h="714">
                    <a:moveTo>
                      <a:pt x="294" y="34"/>
                    </a:moveTo>
                    <a:cubicBezTo>
                      <a:pt x="294" y="34"/>
                      <a:pt x="294" y="35"/>
                      <a:pt x="293" y="36"/>
                    </a:cubicBezTo>
                    <a:cubicBezTo>
                      <a:pt x="289" y="42"/>
                      <a:pt x="284" y="48"/>
                      <a:pt x="281" y="55"/>
                    </a:cubicBezTo>
                    <a:cubicBezTo>
                      <a:pt x="279" y="61"/>
                      <a:pt x="274" y="66"/>
                      <a:pt x="270" y="72"/>
                    </a:cubicBezTo>
                    <a:cubicBezTo>
                      <a:pt x="262" y="86"/>
                      <a:pt x="255" y="100"/>
                      <a:pt x="247" y="113"/>
                    </a:cubicBezTo>
                    <a:cubicBezTo>
                      <a:pt x="240" y="125"/>
                      <a:pt x="237" y="138"/>
                      <a:pt x="232" y="150"/>
                    </a:cubicBezTo>
                    <a:cubicBezTo>
                      <a:pt x="230" y="157"/>
                      <a:pt x="227" y="164"/>
                      <a:pt x="225" y="171"/>
                    </a:cubicBezTo>
                    <a:cubicBezTo>
                      <a:pt x="224" y="175"/>
                      <a:pt x="224" y="180"/>
                      <a:pt x="223" y="184"/>
                    </a:cubicBezTo>
                    <a:cubicBezTo>
                      <a:pt x="222" y="188"/>
                      <a:pt x="220" y="193"/>
                      <a:pt x="219" y="197"/>
                    </a:cubicBezTo>
                    <a:cubicBezTo>
                      <a:pt x="218" y="200"/>
                      <a:pt x="217" y="203"/>
                      <a:pt x="216" y="206"/>
                    </a:cubicBezTo>
                    <a:cubicBezTo>
                      <a:pt x="216" y="209"/>
                      <a:pt x="215" y="212"/>
                      <a:pt x="214" y="216"/>
                    </a:cubicBezTo>
                    <a:cubicBezTo>
                      <a:pt x="213" y="219"/>
                      <a:pt x="213" y="221"/>
                      <a:pt x="212" y="224"/>
                    </a:cubicBezTo>
                    <a:cubicBezTo>
                      <a:pt x="212" y="225"/>
                      <a:pt x="212" y="226"/>
                      <a:pt x="212" y="227"/>
                    </a:cubicBezTo>
                    <a:cubicBezTo>
                      <a:pt x="210" y="238"/>
                      <a:pt x="208" y="248"/>
                      <a:pt x="207" y="259"/>
                    </a:cubicBezTo>
                    <a:cubicBezTo>
                      <a:pt x="206" y="263"/>
                      <a:pt x="206" y="268"/>
                      <a:pt x="205" y="273"/>
                    </a:cubicBezTo>
                    <a:cubicBezTo>
                      <a:pt x="203" y="285"/>
                      <a:pt x="201" y="297"/>
                      <a:pt x="199" y="309"/>
                    </a:cubicBezTo>
                    <a:cubicBezTo>
                      <a:pt x="198" y="318"/>
                      <a:pt x="198" y="327"/>
                      <a:pt x="197" y="335"/>
                    </a:cubicBezTo>
                    <a:cubicBezTo>
                      <a:pt x="194" y="349"/>
                      <a:pt x="195" y="363"/>
                      <a:pt x="194" y="378"/>
                    </a:cubicBezTo>
                    <a:cubicBezTo>
                      <a:pt x="194" y="386"/>
                      <a:pt x="193" y="393"/>
                      <a:pt x="192" y="401"/>
                    </a:cubicBezTo>
                    <a:cubicBezTo>
                      <a:pt x="192" y="411"/>
                      <a:pt x="191" y="420"/>
                      <a:pt x="191" y="430"/>
                    </a:cubicBezTo>
                    <a:cubicBezTo>
                      <a:pt x="192" y="441"/>
                      <a:pt x="191" y="452"/>
                      <a:pt x="191" y="463"/>
                    </a:cubicBezTo>
                    <a:cubicBezTo>
                      <a:pt x="191" y="467"/>
                      <a:pt x="191" y="472"/>
                      <a:pt x="191" y="477"/>
                    </a:cubicBezTo>
                    <a:cubicBezTo>
                      <a:pt x="192" y="486"/>
                      <a:pt x="193" y="495"/>
                      <a:pt x="192" y="504"/>
                    </a:cubicBezTo>
                    <a:cubicBezTo>
                      <a:pt x="191" y="510"/>
                      <a:pt x="193" y="517"/>
                      <a:pt x="192" y="523"/>
                    </a:cubicBezTo>
                    <a:cubicBezTo>
                      <a:pt x="191" y="540"/>
                      <a:pt x="193" y="557"/>
                      <a:pt x="194" y="574"/>
                    </a:cubicBezTo>
                    <a:cubicBezTo>
                      <a:pt x="195" y="588"/>
                      <a:pt x="196" y="602"/>
                      <a:pt x="197" y="616"/>
                    </a:cubicBezTo>
                    <a:cubicBezTo>
                      <a:pt x="197" y="619"/>
                      <a:pt x="198" y="621"/>
                      <a:pt x="198" y="624"/>
                    </a:cubicBezTo>
                    <a:cubicBezTo>
                      <a:pt x="198" y="629"/>
                      <a:pt x="198" y="633"/>
                      <a:pt x="199" y="638"/>
                    </a:cubicBezTo>
                    <a:cubicBezTo>
                      <a:pt x="200" y="648"/>
                      <a:pt x="202" y="657"/>
                      <a:pt x="202" y="667"/>
                    </a:cubicBezTo>
                    <a:cubicBezTo>
                      <a:pt x="202" y="671"/>
                      <a:pt x="202" y="674"/>
                      <a:pt x="202" y="678"/>
                    </a:cubicBezTo>
                    <a:cubicBezTo>
                      <a:pt x="199" y="679"/>
                      <a:pt x="196" y="682"/>
                      <a:pt x="193" y="683"/>
                    </a:cubicBezTo>
                    <a:cubicBezTo>
                      <a:pt x="187" y="686"/>
                      <a:pt x="180" y="689"/>
                      <a:pt x="173" y="692"/>
                    </a:cubicBezTo>
                    <a:cubicBezTo>
                      <a:pt x="169" y="694"/>
                      <a:pt x="164" y="697"/>
                      <a:pt x="160" y="699"/>
                    </a:cubicBezTo>
                    <a:cubicBezTo>
                      <a:pt x="158" y="700"/>
                      <a:pt x="157" y="701"/>
                      <a:pt x="156" y="701"/>
                    </a:cubicBezTo>
                    <a:cubicBezTo>
                      <a:pt x="152" y="702"/>
                      <a:pt x="149" y="704"/>
                      <a:pt x="147" y="705"/>
                    </a:cubicBezTo>
                    <a:cubicBezTo>
                      <a:pt x="140" y="707"/>
                      <a:pt x="135" y="711"/>
                      <a:pt x="129" y="713"/>
                    </a:cubicBezTo>
                    <a:cubicBezTo>
                      <a:pt x="125" y="714"/>
                      <a:pt x="124" y="713"/>
                      <a:pt x="123" y="710"/>
                    </a:cubicBezTo>
                    <a:cubicBezTo>
                      <a:pt x="120" y="703"/>
                      <a:pt x="119" y="696"/>
                      <a:pt x="120" y="689"/>
                    </a:cubicBezTo>
                    <a:cubicBezTo>
                      <a:pt x="120" y="684"/>
                      <a:pt x="121" y="679"/>
                      <a:pt x="119" y="673"/>
                    </a:cubicBezTo>
                    <a:cubicBezTo>
                      <a:pt x="117" y="665"/>
                      <a:pt x="117" y="655"/>
                      <a:pt x="115" y="647"/>
                    </a:cubicBezTo>
                    <a:cubicBezTo>
                      <a:pt x="114" y="636"/>
                      <a:pt x="112" y="626"/>
                      <a:pt x="110" y="615"/>
                    </a:cubicBezTo>
                    <a:cubicBezTo>
                      <a:pt x="110" y="611"/>
                      <a:pt x="109" y="606"/>
                      <a:pt x="108" y="601"/>
                    </a:cubicBezTo>
                    <a:cubicBezTo>
                      <a:pt x="108" y="595"/>
                      <a:pt x="106" y="590"/>
                      <a:pt x="105" y="585"/>
                    </a:cubicBezTo>
                    <a:cubicBezTo>
                      <a:pt x="104" y="579"/>
                      <a:pt x="102" y="574"/>
                      <a:pt x="107" y="569"/>
                    </a:cubicBezTo>
                    <a:cubicBezTo>
                      <a:pt x="101" y="567"/>
                      <a:pt x="101" y="563"/>
                      <a:pt x="101" y="559"/>
                    </a:cubicBezTo>
                    <a:cubicBezTo>
                      <a:pt x="100" y="554"/>
                      <a:pt x="98" y="549"/>
                      <a:pt x="97" y="544"/>
                    </a:cubicBezTo>
                    <a:cubicBezTo>
                      <a:pt x="93" y="530"/>
                      <a:pt x="90" y="517"/>
                      <a:pt x="85" y="503"/>
                    </a:cubicBezTo>
                    <a:cubicBezTo>
                      <a:pt x="82" y="493"/>
                      <a:pt x="77" y="484"/>
                      <a:pt x="73" y="474"/>
                    </a:cubicBezTo>
                    <a:cubicBezTo>
                      <a:pt x="69" y="465"/>
                      <a:pt x="66" y="456"/>
                      <a:pt x="63" y="447"/>
                    </a:cubicBezTo>
                    <a:cubicBezTo>
                      <a:pt x="57" y="431"/>
                      <a:pt x="52" y="414"/>
                      <a:pt x="44" y="399"/>
                    </a:cubicBezTo>
                    <a:cubicBezTo>
                      <a:pt x="41" y="393"/>
                      <a:pt x="38" y="386"/>
                      <a:pt x="35" y="379"/>
                    </a:cubicBezTo>
                    <a:cubicBezTo>
                      <a:pt x="34" y="376"/>
                      <a:pt x="32" y="373"/>
                      <a:pt x="30" y="370"/>
                    </a:cubicBezTo>
                    <a:cubicBezTo>
                      <a:pt x="25" y="360"/>
                      <a:pt x="21" y="348"/>
                      <a:pt x="17" y="338"/>
                    </a:cubicBezTo>
                    <a:cubicBezTo>
                      <a:pt x="10" y="323"/>
                      <a:pt x="6" y="308"/>
                      <a:pt x="3" y="293"/>
                    </a:cubicBezTo>
                    <a:cubicBezTo>
                      <a:pt x="1" y="284"/>
                      <a:pt x="2" y="274"/>
                      <a:pt x="2" y="265"/>
                    </a:cubicBezTo>
                    <a:cubicBezTo>
                      <a:pt x="2" y="262"/>
                      <a:pt x="1" y="258"/>
                      <a:pt x="3" y="255"/>
                    </a:cubicBezTo>
                    <a:cubicBezTo>
                      <a:pt x="4" y="255"/>
                      <a:pt x="4" y="255"/>
                      <a:pt x="4" y="254"/>
                    </a:cubicBezTo>
                    <a:cubicBezTo>
                      <a:pt x="0" y="245"/>
                      <a:pt x="4" y="237"/>
                      <a:pt x="5" y="229"/>
                    </a:cubicBezTo>
                    <a:cubicBezTo>
                      <a:pt x="6" y="225"/>
                      <a:pt x="6" y="220"/>
                      <a:pt x="7" y="217"/>
                    </a:cubicBezTo>
                    <a:cubicBezTo>
                      <a:pt x="10" y="202"/>
                      <a:pt x="13" y="187"/>
                      <a:pt x="17" y="172"/>
                    </a:cubicBezTo>
                    <a:cubicBezTo>
                      <a:pt x="19" y="165"/>
                      <a:pt x="22" y="158"/>
                      <a:pt x="24" y="151"/>
                    </a:cubicBezTo>
                    <a:cubicBezTo>
                      <a:pt x="27" y="143"/>
                      <a:pt x="29" y="135"/>
                      <a:pt x="33" y="128"/>
                    </a:cubicBezTo>
                    <a:cubicBezTo>
                      <a:pt x="37" y="119"/>
                      <a:pt x="41" y="111"/>
                      <a:pt x="46" y="103"/>
                    </a:cubicBezTo>
                    <a:cubicBezTo>
                      <a:pt x="49" y="96"/>
                      <a:pt x="52" y="90"/>
                      <a:pt x="55" y="84"/>
                    </a:cubicBezTo>
                    <a:cubicBezTo>
                      <a:pt x="58" y="79"/>
                      <a:pt x="62" y="77"/>
                      <a:pt x="69" y="74"/>
                    </a:cubicBezTo>
                    <a:cubicBezTo>
                      <a:pt x="68" y="85"/>
                      <a:pt x="67" y="95"/>
                      <a:pt x="66" y="105"/>
                    </a:cubicBezTo>
                    <a:cubicBezTo>
                      <a:pt x="66" y="106"/>
                      <a:pt x="66" y="108"/>
                      <a:pt x="66" y="109"/>
                    </a:cubicBezTo>
                    <a:cubicBezTo>
                      <a:pt x="67" y="118"/>
                      <a:pt x="68" y="126"/>
                      <a:pt x="69" y="134"/>
                    </a:cubicBezTo>
                    <a:cubicBezTo>
                      <a:pt x="70" y="143"/>
                      <a:pt x="71" y="152"/>
                      <a:pt x="72" y="160"/>
                    </a:cubicBezTo>
                    <a:cubicBezTo>
                      <a:pt x="74" y="169"/>
                      <a:pt x="76" y="177"/>
                      <a:pt x="78" y="186"/>
                    </a:cubicBezTo>
                    <a:cubicBezTo>
                      <a:pt x="78" y="189"/>
                      <a:pt x="79" y="192"/>
                      <a:pt x="80" y="195"/>
                    </a:cubicBezTo>
                    <a:cubicBezTo>
                      <a:pt x="81" y="198"/>
                      <a:pt x="81" y="201"/>
                      <a:pt x="82" y="204"/>
                    </a:cubicBezTo>
                    <a:cubicBezTo>
                      <a:pt x="85" y="211"/>
                      <a:pt x="88" y="219"/>
                      <a:pt x="91" y="226"/>
                    </a:cubicBezTo>
                    <a:cubicBezTo>
                      <a:pt x="93" y="232"/>
                      <a:pt x="95" y="238"/>
                      <a:pt x="100" y="242"/>
                    </a:cubicBezTo>
                    <a:cubicBezTo>
                      <a:pt x="103" y="242"/>
                      <a:pt x="104" y="241"/>
                      <a:pt x="105" y="238"/>
                    </a:cubicBezTo>
                    <a:cubicBezTo>
                      <a:pt x="107" y="230"/>
                      <a:pt x="110" y="223"/>
                      <a:pt x="112" y="216"/>
                    </a:cubicBezTo>
                    <a:cubicBezTo>
                      <a:pt x="116" y="205"/>
                      <a:pt x="120" y="194"/>
                      <a:pt x="124" y="184"/>
                    </a:cubicBezTo>
                    <a:cubicBezTo>
                      <a:pt x="127" y="175"/>
                      <a:pt x="130" y="167"/>
                      <a:pt x="133" y="159"/>
                    </a:cubicBezTo>
                    <a:cubicBezTo>
                      <a:pt x="134" y="156"/>
                      <a:pt x="137" y="152"/>
                      <a:pt x="139" y="149"/>
                    </a:cubicBezTo>
                    <a:cubicBezTo>
                      <a:pt x="143" y="141"/>
                      <a:pt x="147" y="132"/>
                      <a:pt x="152" y="124"/>
                    </a:cubicBezTo>
                    <a:cubicBezTo>
                      <a:pt x="157" y="116"/>
                      <a:pt x="163" y="108"/>
                      <a:pt x="169" y="99"/>
                    </a:cubicBezTo>
                    <a:cubicBezTo>
                      <a:pt x="170" y="97"/>
                      <a:pt x="171" y="94"/>
                      <a:pt x="172" y="92"/>
                    </a:cubicBezTo>
                    <a:cubicBezTo>
                      <a:pt x="176" y="86"/>
                      <a:pt x="179" y="79"/>
                      <a:pt x="183" y="73"/>
                    </a:cubicBezTo>
                    <a:cubicBezTo>
                      <a:pt x="187" y="67"/>
                      <a:pt x="191" y="62"/>
                      <a:pt x="195" y="57"/>
                    </a:cubicBezTo>
                    <a:cubicBezTo>
                      <a:pt x="203" y="44"/>
                      <a:pt x="212" y="32"/>
                      <a:pt x="223" y="21"/>
                    </a:cubicBezTo>
                    <a:cubicBezTo>
                      <a:pt x="228" y="16"/>
                      <a:pt x="233" y="10"/>
                      <a:pt x="239" y="4"/>
                    </a:cubicBezTo>
                    <a:cubicBezTo>
                      <a:pt x="243" y="0"/>
                      <a:pt x="246" y="0"/>
                      <a:pt x="251" y="3"/>
                    </a:cubicBezTo>
                    <a:cubicBezTo>
                      <a:pt x="252" y="4"/>
                      <a:pt x="253" y="5"/>
                      <a:pt x="255" y="5"/>
                    </a:cubicBezTo>
                    <a:cubicBezTo>
                      <a:pt x="262" y="5"/>
                      <a:pt x="267" y="10"/>
                      <a:pt x="272" y="14"/>
                    </a:cubicBezTo>
                    <a:cubicBezTo>
                      <a:pt x="279" y="21"/>
                      <a:pt x="285" y="28"/>
                      <a:pt x="294" y="33"/>
                    </a:cubicBezTo>
                    <a:cubicBezTo>
                      <a:pt x="294" y="33"/>
                      <a:pt x="294" y="33"/>
                      <a:pt x="294" y="34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59" name="Freeform 11"/>
              <p:cNvSpPr>
                <a:spLocks noEditPoints="1"/>
              </p:cNvSpPr>
              <p:nvPr/>
            </p:nvSpPr>
            <p:spPr bwMode="auto">
              <a:xfrm>
                <a:off x="2267" y="567"/>
                <a:ext cx="484" cy="731"/>
              </a:xfrm>
              <a:custGeom>
                <a:avLst/>
                <a:gdLst>
                  <a:gd name="T0" fmla="*/ 192 w 330"/>
                  <a:gd name="T1" fmla="*/ 467 h 499"/>
                  <a:gd name="T2" fmla="*/ 183 w 330"/>
                  <a:gd name="T3" fmla="*/ 423 h 499"/>
                  <a:gd name="T4" fmla="*/ 179 w 330"/>
                  <a:gd name="T5" fmla="*/ 369 h 499"/>
                  <a:gd name="T6" fmla="*/ 183 w 330"/>
                  <a:gd name="T7" fmla="*/ 351 h 499"/>
                  <a:gd name="T8" fmla="*/ 188 w 330"/>
                  <a:gd name="T9" fmla="*/ 371 h 499"/>
                  <a:gd name="T10" fmla="*/ 182 w 330"/>
                  <a:gd name="T11" fmla="*/ 294 h 499"/>
                  <a:gd name="T12" fmla="*/ 223 w 330"/>
                  <a:gd name="T13" fmla="*/ 254 h 499"/>
                  <a:gd name="T14" fmla="*/ 263 w 330"/>
                  <a:gd name="T15" fmla="*/ 225 h 499"/>
                  <a:gd name="T16" fmla="*/ 273 w 330"/>
                  <a:gd name="T17" fmla="*/ 194 h 499"/>
                  <a:gd name="T18" fmla="*/ 261 w 330"/>
                  <a:gd name="T19" fmla="*/ 195 h 499"/>
                  <a:gd name="T20" fmla="*/ 186 w 330"/>
                  <a:gd name="T21" fmla="*/ 259 h 499"/>
                  <a:gd name="T22" fmla="*/ 139 w 330"/>
                  <a:gd name="T23" fmla="*/ 268 h 499"/>
                  <a:gd name="T24" fmla="*/ 73 w 330"/>
                  <a:gd name="T25" fmla="*/ 227 h 499"/>
                  <a:gd name="T26" fmla="*/ 38 w 330"/>
                  <a:gd name="T27" fmla="*/ 180 h 499"/>
                  <a:gd name="T28" fmla="*/ 22 w 330"/>
                  <a:gd name="T29" fmla="*/ 129 h 499"/>
                  <a:gd name="T30" fmla="*/ 54 w 330"/>
                  <a:gd name="T31" fmla="*/ 95 h 499"/>
                  <a:gd name="T32" fmla="*/ 14 w 330"/>
                  <a:gd name="T33" fmla="*/ 92 h 499"/>
                  <a:gd name="T34" fmla="*/ 0 w 330"/>
                  <a:gd name="T35" fmla="*/ 59 h 499"/>
                  <a:gd name="T36" fmla="*/ 27 w 330"/>
                  <a:gd name="T37" fmla="*/ 9 h 499"/>
                  <a:gd name="T38" fmla="*/ 70 w 330"/>
                  <a:gd name="T39" fmla="*/ 8 h 499"/>
                  <a:gd name="T40" fmla="*/ 117 w 330"/>
                  <a:gd name="T41" fmla="*/ 11 h 499"/>
                  <a:gd name="T42" fmla="*/ 176 w 330"/>
                  <a:gd name="T43" fmla="*/ 10 h 499"/>
                  <a:gd name="T44" fmla="*/ 236 w 330"/>
                  <a:gd name="T45" fmla="*/ 2 h 499"/>
                  <a:gd name="T46" fmla="*/ 259 w 330"/>
                  <a:gd name="T47" fmla="*/ 28 h 499"/>
                  <a:gd name="T48" fmla="*/ 271 w 330"/>
                  <a:gd name="T49" fmla="*/ 10 h 499"/>
                  <a:gd name="T50" fmla="*/ 291 w 330"/>
                  <a:gd name="T51" fmla="*/ 65 h 499"/>
                  <a:gd name="T52" fmla="*/ 272 w 330"/>
                  <a:gd name="T53" fmla="*/ 85 h 499"/>
                  <a:gd name="T54" fmla="*/ 296 w 330"/>
                  <a:gd name="T55" fmla="*/ 79 h 499"/>
                  <a:gd name="T56" fmla="*/ 307 w 330"/>
                  <a:gd name="T57" fmla="*/ 105 h 499"/>
                  <a:gd name="T58" fmla="*/ 303 w 330"/>
                  <a:gd name="T59" fmla="*/ 184 h 499"/>
                  <a:gd name="T60" fmla="*/ 307 w 330"/>
                  <a:gd name="T61" fmla="*/ 238 h 499"/>
                  <a:gd name="T62" fmla="*/ 314 w 330"/>
                  <a:gd name="T63" fmla="*/ 294 h 499"/>
                  <a:gd name="T64" fmla="*/ 251 w 330"/>
                  <a:gd name="T65" fmla="*/ 389 h 499"/>
                  <a:gd name="T66" fmla="*/ 214 w 330"/>
                  <a:gd name="T67" fmla="*/ 471 h 499"/>
                  <a:gd name="T68" fmla="*/ 169 w 330"/>
                  <a:gd name="T69" fmla="*/ 27 h 499"/>
                  <a:gd name="T70" fmla="*/ 112 w 330"/>
                  <a:gd name="T71" fmla="*/ 65 h 499"/>
                  <a:gd name="T72" fmla="*/ 159 w 330"/>
                  <a:gd name="T73" fmla="*/ 65 h 499"/>
                  <a:gd name="T74" fmla="*/ 179 w 330"/>
                  <a:gd name="T75" fmla="*/ 36 h 499"/>
                  <a:gd name="T76" fmla="*/ 128 w 330"/>
                  <a:gd name="T77" fmla="*/ 212 h 499"/>
                  <a:gd name="T78" fmla="*/ 187 w 330"/>
                  <a:gd name="T79" fmla="*/ 168 h 499"/>
                  <a:gd name="T80" fmla="*/ 155 w 330"/>
                  <a:gd name="T81" fmla="*/ 199 h 499"/>
                  <a:gd name="T82" fmla="*/ 112 w 330"/>
                  <a:gd name="T83" fmla="*/ 206 h 499"/>
                  <a:gd name="T84" fmla="*/ 111 w 330"/>
                  <a:gd name="T85" fmla="*/ 149 h 499"/>
                  <a:gd name="T86" fmla="*/ 128 w 330"/>
                  <a:gd name="T87" fmla="*/ 152 h 49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330" h="499">
                    <a:moveTo>
                      <a:pt x="204" y="499"/>
                    </a:moveTo>
                    <a:cubicBezTo>
                      <a:pt x="203" y="497"/>
                      <a:pt x="202" y="497"/>
                      <a:pt x="202" y="496"/>
                    </a:cubicBezTo>
                    <a:cubicBezTo>
                      <a:pt x="199" y="486"/>
                      <a:pt x="195" y="477"/>
                      <a:pt x="192" y="467"/>
                    </a:cubicBezTo>
                    <a:cubicBezTo>
                      <a:pt x="190" y="461"/>
                      <a:pt x="189" y="454"/>
                      <a:pt x="187" y="447"/>
                    </a:cubicBezTo>
                    <a:cubicBezTo>
                      <a:pt x="186" y="442"/>
                      <a:pt x="185" y="436"/>
                      <a:pt x="184" y="430"/>
                    </a:cubicBezTo>
                    <a:cubicBezTo>
                      <a:pt x="183" y="428"/>
                      <a:pt x="183" y="425"/>
                      <a:pt x="183" y="423"/>
                    </a:cubicBezTo>
                    <a:cubicBezTo>
                      <a:pt x="182" y="418"/>
                      <a:pt x="181" y="414"/>
                      <a:pt x="181" y="410"/>
                    </a:cubicBezTo>
                    <a:cubicBezTo>
                      <a:pt x="180" y="402"/>
                      <a:pt x="178" y="394"/>
                      <a:pt x="178" y="386"/>
                    </a:cubicBezTo>
                    <a:cubicBezTo>
                      <a:pt x="178" y="380"/>
                      <a:pt x="177" y="374"/>
                      <a:pt x="179" y="369"/>
                    </a:cubicBezTo>
                    <a:cubicBezTo>
                      <a:pt x="180" y="364"/>
                      <a:pt x="181" y="359"/>
                      <a:pt x="180" y="354"/>
                    </a:cubicBezTo>
                    <a:cubicBezTo>
                      <a:pt x="180" y="353"/>
                      <a:pt x="181" y="352"/>
                      <a:pt x="181" y="351"/>
                    </a:cubicBezTo>
                    <a:cubicBezTo>
                      <a:pt x="182" y="351"/>
                      <a:pt x="182" y="351"/>
                      <a:pt x="183" y="351"/>
                    </a:cubicBezTo>
                    <a:cubicBezTo>
                      <a:pt x="183" y="353"/>
                      <a:pt x="183" y="355"/>
                      <a:pt x="183" y="357"/>
                    </a:cubicBezTo>
                    <a:cubicBezTo>
                      <a:pt x="182" y="360"/>
                      <a:pt x="182" y="363"/>
                      <a:pt x="182" y="366"/>
                    </a:cubicBezTo>
                    <a:cubicBezTo>
                      <a:pt x="182" y="370"/>
                      <a:pt x="183" y="371"/>
                      <a:pt x="188" y="371"/>
                    </a:cubicBezTo>
                    <a:cubicBezTo>
                      <a:pt x="192" y="371"/>
                      <a:pt x="193" y="371"/>
                      <a:pt x="193" y="366"/>
                    </a:cubicBezTo>
                    <a:cubicBezTo>
                      <a:pt x="194" y="362"/>
                      <a:pt x="194" y="357"/>
                      <a:pt x="193" y="352"/>
                    </a:cubicBezTo>
                    <a:cubicBezTo>
                      <a:pt x="193" y="332"/>
                      <a:pt x="188" y="313"/>
                      <a:pt x="182" y="294"/>
                    </a:cubicBezTo>
                    <a:cubicBezTo>
                      <a:pt x="179" y="287"/>
                      <a:pt x="178" y="279"/>
                      <a:pt x="177" y="272"/>
                    </a:cubicBezTo>
                    <a:cubicBezTo>
                      <a:pt x="183" y="270"/>
                      <a:pt x="190" y="269"/>
                      <a:pt x="196" y="266"/>
                    </a:cubicBezTo>
                    <a:cubicBezTo>
                      <a:pt x="205" y="262"/>
                      <a:pt x="215" y="261"/>
                      <a:pt x="223" y="254"/>
                    </a:cubicBezTo>
                    <a:cubicBezTo>
                      <a:pt x="230" y="249"/>
                      <a:pt x="237" y="243"/>
                      <a:pt x="244" y="237"/>
                    </a:cubicBezTo>
                    <a:cubicBezTo>
                      <a:pt x="248" y="233"/>
                      <a:pt x="252" y="229"/>
                      <a:pt x="256" y="226"/>
                    </a:cubicBezTo>
                    <a:cubicBezTo>
                      <a:pt x="258" y="224"/>
                      <a:pt x="259" y="224"/>
                      <a:pt x="263" y="225"/>
                    </a:cubicBezTo>
                    <a:cubicBezTo>
                      <a:pt x="263" y="223"/>
                      <a:pt x="263" y="222"/>
                      <a:pt x="263" y="220"/>
                    </a:cubicBezTo>
                    <a:cubicBezTo>
                      <a:pt x="263" y="217"/>
                      <a:pt x="264" y="214"/>
                      <a:pt x="266" y="211"/>
                    </a:cubicBezTo>
                    <a:cubicBezTo>
                      <a:pt x="269" y="206"/>
                      <a:pt x="271" y="200"/>
                      <a:pt x="273" y="194"/>
                    </a:cubicBezTo>
                    <a:cubicBezTo>
                      <a:pt x="274" y="192"/>
                      <a:pt x="272" y="190"/>
                      <a:pt x="270" y="189"/>
                    </a:cubicBezTo>
                    <a:cubicBezTo>
                      <a:pt x="268" y="188"/>
                      <a:pt x="266" y="188"/>
                      <a:pt x="264" y="190"/>
                    </a:cubicBezTo>
                    <a:cubicBezTo>
                      <a:pt x="263" y="191"/>
                      <a:pt x="262" y="193"/>
                      <a:pt x="261" y="195"/>
                    </a:cubicBezTo>
                    <a:cubicBezTo>
                      <a:pt x="255" y="216"/>
                      <a:pt x="241" y="230"/>
                      <a:pt x="223" y="241"/>
                    </a:cubicBezTo>
                    <a:cubicBezTo>
                      <a:pt x="219" y="243"/>
                      <a:pt x="216" y="246"/>
                      <a:pt x="212" y="248"/>
                    </a:cubicBezTo>
                    <a:cubicBezTo>
                      <a:pt x="204" y="253"/>
                      <a:pt x="195" y="257"/>
                      <a:pt x="186" y="259"/>
                    </a:cubicBezTo>
                    <a:cubicBezTo>
                      <a:pt x="180" y="261"/>
                      <a:pt x="173" y="263"/>
                      <a:pt x="167" y="264"/>
                    </a:cubicBezTo>
                    <a:cubicBezTo>
                      <a:pt x="166" y="265"/>
                      <a:pt x="165" y="265"/>
                      <a:pt x="165" y="265"/>
                    </a:cubicBezTo>
                    <a:cubicBezTo>
                      <a:pt x="157" y="271"/>
                      <a:pt x="148" y="269"/>
                      <a:pt x="139" y="268"/>
                    </a:cubicBezTo>
                    <a:cubicBezTo>
                      <a:pt x="127" y="267"/>
                      <a:pt x="117" y="261"/>
                      <a:pt x="107" y="254"/>
                    </a:cubicBezTo>
                    <a:cubicBezTo>
                      <a:pt x="101" y="250"/>
                      <a:pt x="94" y="246"/>
                      <a:pt x="88" y="241"/>
                    </a:cubicBezTo>
                    <a:cubicBezTo>
                      <a:pt x="83" y="237"/>
                      <a:pt x="78" y="232"/>
                      <a:pt x="73" y="227"/>
                    </a:cubicBezTo>
                    <a:cubicBezTo>
                      <a:pt x="68" y="221"/>
                      <a:pt x="62" y="214"/>
                      <a:pt x="57" y="208"/>
                    </a:cubicBezTo>
                    <a:cubicBezTo>
                      <a:pt x="55" y="205"/>
                      <a:pt x="53" y="203"/>
                      <a:pt x="52" y="200"/>
                    </a:cubicBezTo>
                    <a:cubicBezTo>
                      <a:pt x="47" y="193"/>
                      <a:pt x="42" y="187"/>
                      <a:pt x="38" y="180"/>
                    </a:cubicBezTo>
                    <a:cubicBezTo>
                      <a:pt x="35" y="176"/>
                      <a:pt x="33" y="172"/>
                      <a:pt x="32" y="168"/>
                    </a:cubicBezTo>
                    <a:cubicBezTo>
                      <a:pt x="28" y="157"/>
                      <a:pt x="24" y="146"/>
                      <a:pt x="22" y="135"/>
                    </a:cubicBezTo>
                    <a:cubicBezTo>
                      <a:pt x="21" y="133"/>
                      <a:pt x="22" y="131"/>
                      <a:pt x="22" y="129"/>
                    </a:cubicBezTo>
                    <a:cubicBezTo>
                      <a:pt x="27" y="129"/>
                      <a:pt x="31" y="129"/>
                      <a:pt x="34" y="129"/>
                    </a:cubicBezTo>
                    <a:cubicBezTo>
                      <a:pt x="42" y="118"/>
                      <a:pt x="42" y="106"/>
                      <a:pt x="36" y="95"/>
                    </a:cubicBezTo>
                    <a:cubicBezTo>
                      <a:pt x="43" y="93"/>
                      <a:pt x="48" y="94"/>
                      <a:pt x="54" y="95"/>
                    </a:cubicBezTo>
                    <a:cubicBezTo>
                      <a:pt x="55" y="93"/>
                      <a:pt x="55" y="92"/>
                      <a:pt x="53" y="90"/>
                    </a:cubicBezTo>
                    <a:cubicBezTo>
                      <a:pt x="47" y="85"/>
                      <a:pt x="39" y="82"/>
                      <a:pt x="31" y="85"/>
                    </a:cubicBezTo>
                    <a:cubicBezTo>
                      <a:pt x="25" y="87"/>
                      <a:pt x="20" y="89"/>
                      <a:pt x="14" y="92"/>
                    </a:cubicBezTo>
                    <a:cubicBezTo>
                      <a:pt x="13" y="93"/>
                      <a:pt x="11" y="94"/>
                      <a:pt x="8" y="95"/>
                    </a:cubicBezTo>
                    <a:cubicBezTo>
                      <a:pt x="7" y="93"/>
                      <a:pt x="6" y="92"/>
                      <a:pt x="6" y="90"/>
                    </a:cubicBezTo>
                    <a:cubicBezTo>
                      <a:pt x="2" y="80"/>
                      <a:pt x="1" y="69"/>
                      <a:pt x="0" y="59"/>
                    </a:cubicBezTo>
                    <a:cubicBezTo>
                      <a:pt x="0" y="50"/>
                      <a:pt x="4" y="42"/>
                      <a:pt x="9" y="35"/>
                    </a:cubicBezTo>
                    <a:cubicBezTo>
                      <a:pt x="13" y="30"/>
                      <a:pt x="16" y="24"/>
                      <a:pt x="20" y="19"/>
                    </a:cubicBezTo>
                    <a:cubicBezTo>
                      <a:pt x="22" y="15"/>
                      <a:pt x="25" y="12"/>
                      <a:pt x="27" y="9"/>
                    </a:cubicBezTo>
                    <a:cubicBezTo>
                      <a:pt x="29" y="6"/>
                      <a:pt x="31" y="3"/>
                      <a:pt x="33" y="0"/>
                    </a:cubicBezTo>
                    <a:cubicBezTo>
                      <a:pt x="41" y="1"/>
                      <a:pt x="49" y="3"/>
                      <a:pt x="57" y="5"/>
                    </a:cubicBezTo>
                    <a:cubicBezTo>
                      <a:pt x="62" y="6"/>
                      <a:pt x="66" y="7"/>
                      <a:pt x="70" y="8"/>
                    </a:cubicBezTo>
                    <a:cubicBezTo>
                      <a:pt x="74" y="8"/>
                      <a:pt x="77" y="9"/>
                      <a:pt x="81" y="9"/>
                    </a:cubicBezTo>
                    <a:cubicBezTo>
                      <a:pt x="88" y="11"/>
                      <a:pt x="96" y="11"/>
                      <a:pt x="103" y="11"/>
                    </a:cubicBezTo>
                    <a:cubicBezTo>
                      <a:pt x="108" y="11"/>
                      <a:pt x="112" y="12"/>
                      <a:pt x="117" y="11"/>
                    </a:cubicBezTo>
                    <a:cubicBezTo>
                      <a:pt x="125" y="11"/>
                      <a:pt x="134" y="11"/>
                      <a:pt x="142" y="11"/>
                    </a:cubicBezTo>
                    <a:cubicBezTo>
                      <a:pt x="150" y="11"/>
                      <a:pt x="159" y="11"/>
                      <a:pt x="167" y="12"/>
                    </a:cubicBezTo>
                    <a:cubicBezTo>
                      <a:pt x="170" y="12"/>
                      <a:pt x="173" y="12"/>
                      <a:pt x="176" y="10"/>
                    </a:cubicBezTo>
                    <a:cubicBezTo>
                      <a:pt x="179" y="9"/>
                      <a:pt x="183" y="9"/>
                      <a:pt x="187" y="9"/>
                    </a:cubicBezTo>
                    <a:cubicBezTo>
                      <a:pt x="196" y="8"/>
                      <a:pt x="206" y="6"/>
                      <a:pt x="216" y="5"/>
                    </a:cubicBezTo>
                    <a:cubicBezTo>
                      <a:pt x="223" y="4"/>
                      <a:pt x="229" y="3"/>
                      <a:pt x="236" y="2"/>
                    </a:cubicBezTo>
                    <a:cubicBezTo>
                      <a:pt x="242" y="2"/>
                      <a:pt x="249" y="3"/>
                      <a:pt x="256" y="4"/>
                    </a:cubicBezTo>
                    <a:cubicBezTo>
                      <a:pt x="255" y="9"/>
                      <a:pt x="253" y="13"/>
                      <a:pt x="252" y="17"/>
                    </a:cubicBezTo>
                    <a:cubicBezTo>
                      <a:pt x="251" y="23"/>
                      <a:pt x="252" y="26"/>
                      <a:pt x="259" y="28"/>
                    </a:cubicBezTo>
                    <a:cubicBezTo>
                      <a:pt x="260" y="26"/>
                      <a:pt x="261" y="24"/>
                      <a:pt x="261" y="23"/>
                    </a:cubicBezTo>
                    <a:cubicBezTo>
                      <a:pt x="262" y="20"/>
                      <a:pt x="262" y="17"/>
                      <a:pt x="262" y="15"/>
                    </a:cubicBezTo>
                    <a:cubicBezTo>
                      <a:pt x="263" y="10"/>
                      <a:pt x="266" y="8"/>
                      <a:pt x="271" y="10"/>
                    </a:cubicBezTo>
                    <a:cubicBezTo>
                      <a:pt x="276" y="12"/>
                      <a:pt x="282" y="14"/>
                      <a:pt x="285" y="21"/>
                    </a:cubicBezTo>
                    <a:cubicBezTo>
                      <a:pt x="290" y="30"/>
                      <a:pt x="292" y="41"/>
                      <a:pt x="293" y="51"/>
                    </a:cubicBezTo>
                    <a:cubicBezTo>
                      <a:pt x="294" y="56"/>
                      <a:pt x="294" y="60"/>
                      <a:pt x="291" y="65"/>
                    </a:cubicBezTo>
                    <a:cubicBezTo>
                      <a:pt x="288" y="69"/>
                      <a:pt x="288" y="75"/>
                      <a:pt x="283" y="78"/>
                    </a:cubicBezTo>
                    <a:cubicBezTo>
                      <a:pt x="280" y="80"/>
                      <a:pt x="278" y="81"/>
                      <a:pt x="276" y="83"/>
                    </a:cubicBezTo>
                    <a:cubicBezTo>
                      <a:pt x="275" y="83"/>
                      <a:pt x="274" y="84"/>
                      <a:pt x="272" y="85"/>
                    </a:cubicBezTo>
                    <a:cubicBezTo>
                      <a:pt x="274" y="86"/>
                      <a:pt x="275" y="88"/>
                      <a:pt x="276" y="88"/>
                    </a:cubicBezTo>
                    <a:cubicBezTo>
                      <a:pt x="284" y="90"/>
                      <a:pt x="289" y="87"/>
                      <a:pt x="294" y="81"/>
                    </a:cubicBezTo>
                    <a:cubicBezTo>
                      <a:pt x="295" y="80"/>
                      <a:pt x="296" y="80"/>
                      <a:pt x="296" y="79"/>
                    </a:cubicBezTo>
                    <a:cubicBezTo>
                      <a:pt x="296" y="79"/>
                      <a:pt x="297" y="79"/>
                      <a:pt x="297" y="78"/>
                    </a:cubicBezTo>
                    <a:cubicBezTo>
                      <a:pt x="298" y="80"/>
                      <a:pt x="299" y="82"/>
                      <a:pt x="300" y="85"/>
                    </a:cubicBezTo>
                    <a:cubicBezTo>
                      <a:pt x="302" y="92"/>
                      <a:pt x="305" y="99"/>
                      <a:pt x="307" y="105"/>
                    </a:cubicBezTo>
                    <a:cubicBezTo>
                      <a:pt x="307" y="107"/>
                      <a:pt x="308" y="108"/>
                      <a:pt x="308" y="110"/>
                    </a:cubicBezTo>
                    <a:cubicBezTo>
                      <a:pt x="309" y="123"/>
                      <a:pt x="309" y="137"/>
                      <a:pt x="307" y="150"/>
                    </a:cubicBezTo>
                    <a:cubicBezTo>
                      <a:pt x="305" y="161"/>
                      <a:pt x="304" y="173"/>
                      <a:pt x="303" y="184"/>
                    </a:cubicBezTo>
                    <a:cubicBezTo>
                      <a:pt x="302" y="191"/>
                      <a:pt x="301" y="198"/>
                      <a:pt x="301" y="206"/>
                    </a:cubicBezTo>
                    <a:cubicBezTo>
                      <a:pt x="302" y="211"/>
                      <a:pt x="303" y="217"/>
                      <a:pt x="304" y="222"/>
                    </a:cubicBezTo>
                    <a:cubicBezTo>
                      <a:pt x="305" y="227"/>
                      <a:pt x="306" y="233"/>
                      <a:pt x="307" y="238"/>
                    </a:cubicBezTo>
                    <a:cubicBezTo>
                      <a:pt x="310" y="248"/>
                      <a:pt x="315" y="257"/>
                      <a:pt x="321" y="265"/>
                    </a:cubicBezTo>
                    <a:cubicBezTo>
                      <a:pt x="324" y="269"/>
                      <a:pt x="327" y="273"/>
                      <a:pt x="330" y="277"/>
                    </a:cubicBezTo>
                    <a:cubicBezTo>
                      <a:pt x="324" y="283"/>
                      <a:pt x="319" y="289"/>
                      <a:pt x="314" y="294"/>
                    </a:cubicBezTo>
                    <a:cubicBezTo>
                      <a:pt x="303" y="306"/>
                      <a:pt x="293" y="319"/>
                      <a:pt x="285" y="333"/>
                    </a:cubicBezTo>
                    <a:cubicBezTo>
                      <a:pt x="278" y="346"/>
                      <a:pt x="270" y="358"/>
                      <a:pt x="263" y="371"/>
                    </a:cubicBezTo>
                    <a:cubicBezTo>
                      <a:pt x="259" y="377"/>
                      <a:pt x="254" y="383"/>
                      <a:pt x="251" y="389"/>
                    </a:cubicBezTo>
                    <a:cubicBezTo>
                      <a:pt x="245" y="399"/>
                      <a:pt x="240" y="409"/>
                      <a:pt x="235" y="419"/>
                    </a:cubicBezTo>
                    <a:cubicBezTo>
                      <a:pt x="231" y="427"/>
                      <a:pt x="227" y="436"/>
                      <a:pt x="224" y="445"/>
                    </a:cubicBezTo>
                    <a:cubicBezTo>
                      <a:pt x="220" y="453"/>
                      <a:pt x="218" y="462"/>
                      <a:pt x="214" y="471"/>
                    </a:cubicBezTo>
                    <a:cubicBezTo>
                      <a:pt x="211" y="480"/>
                      <a:pt x="208" y="489"/>
                      <a:pt x="204" y="499"/>
                    </a:cubicBezTo>
                    <a:close/>
                    <a:moveTo>
                      <a:pt x="179" y="36"/>
                    </a:moveTo>
                    <a:cubicBezTo>
                      <a:pt x="178" y="28"/>
                      <a:pt x="176" y="26"/>
                      <a:pt x="169" y="27"/>
                    </a:cubicBezTo>
                    <a:cubicBezTo>
                      <a:pt x="157" y="27"/>
                      <a:pt x="147" y="33"/>
                      <a:pt x="136" y="39"/>
                    </a:cubicBezTo>
                    <a:cubicBezTo>
                      <a:pt x="127" y="43"/>
                      <a:pt x="121" y="49"/>
                      <a:pt x="116" y="57"/>
                    </a:cubicBezTo>
                    <a:cubicBezTo>
                      <a:pt x="114" y="59"/>
                      <a:pt x="114" y="62"/>
                      <a:pt x="112" y="65"/>
                    </a:cubicBezTo>
                    <a:cubicBezTo>
                      <a:pt x="116" y="67"/>
                      <a:pt x="119" y="67"/>
                      <a:pt x="121" y="69"/>
                    </a:cubicBezTo>
                    <a:cubicBezTo>
                      <a:pt x="126" y="74"/>
                      <a:pt x="132" y="75"/>
                      <a:pt x="138" y="77"/>
                    </a:cubicBezTo>
                    <a:cubicBezTo>
                      <a:pt x="147" y="80"/>
                      <a:pt x="159" y="75"/>
                      <a:pt x="159" y="65"/>
                    </a:cubicBezTo>
                    <a:cubicBezTo>
                      <a:pt x="159" y="58"/>
                      <a:pt x="161" y="51"/>
                      <a:pt x="158" y="45"/>
                    </a:cubicBezTo>
                    <a:cubicBezTo>
                      <a:pt x="157" y="44"/>
                      <a:pt x="157" y="42"/>
                      <a:pt x="157" y="41"/>
                    </a:cubicBezTo>
                    <a:cubicBezTo>
                      <a:pt x="164" y="37"/>
                      <a:pt x="172" y="37"/>
                      <a:pt x="179" y="36"/>
                    </a:cubicBezTo>
                    <a:close/>
                    <a:moveTo>
                      <a:pt x="112" y="206"/>
                    </a:moveTo>
                    <a:cubicBezTo>
                      <a:pt x="114" y="207"/>
                      <a:pt x="116" y="208"/>
                      <a:pt x="117" y="209"/>
                    </a:cubicBezTo>
                    <a:cubicBezTo>
                      <a:pt x="121" y="210"/>
                      <a:pt x="124" y="211"/>
                      <a:pt x="128" y="212"/>
                    </a:cubicBezTo>
                    <a:cubicBezTo>
                      <a:pt x="141" y="216"/>
                      <a:pt x="152" y="212"/>
                      <a:pt x="162" y="205"/>
                    </a:cubicBezTo>
                    <a:cubicBezTo>
                      <a:pt x="170" y="199"/>
                      <a:pt x="176" y="191"/>
                      <a:pt x="182" y="183"/>
                    </a:cubicBezTo>
                    <a:cubicBezTo>
                      <a:pt x="185" y="178"/>
                      <a:pt x="186" y="173"/>
                      <a:pt x="187" y="168"/>
                    </a:cubicBezTo>
                    <a:cubicBezTo>
                      <a:pt x="181" y="164"/>
                      <a:pt x="178" y="165"/>
                      <a:pt x="176" y="171"/>
                    </a:cubicBezTo>
                    <a:cubicBezTo>
                      <a:pt x="175" y="174"/>
                      <a:pt x="174" y="176"/>
                      <a:pt x="173" y="179"/>
                    </a:cubicBezTo>
                    <a:cubicBezTo>
                      <a:pt x="169" y="187"/>
                      <a:pt x="162" y="194"/>
                      <a:pt x="155" y="199"/>
                    </a:cubicBezTo>
                    <a:cubicBezTo>
                      <a:pt x="148" y="204"/>
                      <a:pt x="140" y="208"/>
                      <a:pt x="131" y="206"/>
                    </a:cubicBezTo>
                    <a:cubicBezTo>
                      <a:pt x="127" y="206"/>
                      <a:pt x="123" y="204"/>
                      <a:pt x="119" y="203"/>
                    </a:cubicBezTo>
                    <a:cubicBezTo>
                      <a:pt x="116" y="202"/>
                      <a:pt x="114" y="202"/>
                      <a:pt x="112" y="206"/>
                    </a:cubicBezTo>
                    <a:close/>
                    <a:moveTo>
                      <a:pt x="137" y="140"/>
                    </a:moveTo>
                    <a:cubicBezTo>
                      <a:pt x="131" y="140"/>
                      <a:pt x="126" y="142"/>
                      <a:pt x="122" y="145"/>
                    </a:cubicBezTo>
                    <a:cubicBezTo>
                      <a:pt x="119" y="148"/>
                      <a:pt x="115" y="149"/>
                      <a:pt x="111" y="149"/>
                    </a:cubicBezTo>
                    <a:cubicBezTo>
                      <a:pt x="109" y="149"/>
                      <a:pt x="106" y="148"/>
                      <a:pt x="104" y="148"/>
                    </a:cubicBezTo>
                    <a:cubicBezTo>
                      <a:pt x="101" y="148"/>
                      <a:pt x="98" y="148"/>
                      <a:pt x="98" y="152"/>
                    </a:cubicBezTo>
                    <a:cubicBezTo>
                      <a:pt x="111" y="157"/>
                      <a:pt x="120" y="158"/>
                      <a:pt x="128" y="152"/>
                    </a:cubicBezTo>
                    <a:cubicBezTo>
                      <a:pt x="132" y="149"/>
                      <a:pt x="138" y="148"/>
                      <a:pt x="137" y="14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60" name="Freeform 12"/>
              <p:cNvSpPr>
                <a:spLocks/>
              </p:cNvSpPr>
              <p:nvPr/>
            </p:nvSpPr>
            <p:spPr bwMode="auto">
              <a:xfrm>
                <a:off x="2050" y="1422"/>
                <a:ext cx="507" cy="819"/>
              </a:xfrm>
              <a:custGeom>
                <a:avLst/>
                <a:gdLst>
                  <a:gd name="T0" fmla="*/ 0 w 346"/>
                  <a:gd name="T1" fmla="*/ 471 h 559"/>
                  <a:gd name="T2" fmla="*/ 7 w 346"/>
                  <a:gd name="T3" fmla="*/ 462 h 559"/>
                  <a:gd name="T4" fmla="*/ 14 w 346"/>
                  <a:gd name="T5" fmla="*/ 455 h 559"/>
                  <a:gd name="T6" fmla="*/ 34 w 346"/>
                  <a:gd name="T7" fmla="*/ 430 h 559"/>
                  <a:gd name="T8" fmla="*/ 51 w 346"/>
                  <a:gd name="T9" fmla="*/ 409 h 559"/>
                  <a:gd name="T10" fmla="*/ 59 w 346"/>
                  <a:gd name="T11" fmla="*/ 397 h 559"/>
                  <a:gd name="T12" fmla="*/ 94 w 346"/>
                  <a:gd name="T13" fmla="*/ 353 h 559"/>
                  <a:gd name="T14" fmla="*/ 111 w 346"/>
                  <a:gd name="T15" fmla="*/ 330 h 559"/>
                  <a:gd name="T16" fmla="*/ 131 w 346"/>
                  <a:gd name="T17" fmla="*/ 300 h 559"/>
                  <a:gd name="T18" fmla="*/ 135 w 346"/>
                  <a:gd name="T19" fmla="*/ 292 h 559"/>
                  <a:gd name="T20" fmla="*/ 168 w 346"/>
                  <a:gd name="T21" fmla="*/ 241 h 559"/>
                  <a:gd name="T22" fmla="*/ 178 w 346"/>
                  <a:gd name="T23" fmla="*/ 220 h 559"/>
                  <a:gd name="T24" fmla="*/ 190 w 346"/>
                  <a:gd name="T25" fmla="*/ 195 h 559"/>
                  <a:gd name="T26" fmla="*/ 196 w 346"/>
                  <a:gd name="T27" fmla="*/ 173 h 559"/>
                  <a:gd name="T28" fmla="*/ 209 w 346"/>
                  <a:gd name="T29" fmla="*/ 131 h 559"/>
                  <a:gd name="T30" fmla="*/ 228 w 346"/>
                  <a:gd name="T31" fmla="*/ 72 h 559"/>
                  <a:gd name="T32" fmla="*/ 239 w 346"/>
                  <a:gd name="T33" fmla="*/ 38 h 559"/>
                  <a:gd name="T34" fmla="*/ 247 w 346"/>
                  <a:gd name="T35" fmla="*/ 8 h 559"/>
                  <a:gd name="T36" fmla="*/ 252 w 346"/>
                  <a:gd name="T37" fmla="*/ 0 h 559"/>
                  <a:gd name="T38" fmla="*/ 254 w 346"/>
                  <a:gd name="T39" fmla="*/ 6 h 559"/>
                  <a:gd name="T40" fmla="*/ 264 w 346"/>
                  <a:gd name="T41" fmla="*/ 37 h 559"/>
                  <a:gd name="T42" fmla="*/ 271 w 346"/>
                  <a:gd name="T43" fmla="*/ 52 h 559"/>
                  <a:gd name="T44" fmla="*/ 291 w 346"/>
                  <a:gd name="T45" fmla="*/ 93 h 559"/>
                  <a:gd name="T46" fmla="*/ 306 w 346"/>
                  <a:gd name="T47" fmla="*/ 136 h 559"/>
                  <a:gd name="T48" fmla="*/ 320 w 346"/>
                  <a:gd name="T49" fmla="*/ 168 h 559"/>
                  <a:gd name="T50" fmla="*/ 329 w 346"/>
                  <a:gd name="T51" fmla="*/ 193 h 559"/>
                  <a:gd name="T52" fmla="*/ 335 w 346"/>
                  <a:gd name="T53" fmla="*/ 214 h 559"/>
                  <a:gd name="T54" fmla="*/ 346 w 346"/>
                  <a:gd name="T55" fmla="*/ 257 h 559"/>
                  <a:gd name="T56" fmla="*/ 345 w 346"/>
                  <a:gd name="T57" fmla="*/ 262 h 559"/>
                  <a:gd name="T58" fmla="*/ 332 w 346"/>
                  <a:gd name="T59" fmla="*/ 291 h 559"/>
                  <a:gd name="T60" fmla="*/ 310 w 346"/>
                  <a:gd name="T61" fmla="*/ 327 h 559"/>
                  <a:gd name="T62" fmla="*/ 292 w 346"/>
                  <a:gd name="T63" fmla="*/ 351 h 559"/>
                  <a:gd name="T64" fmla="*/ 267 w 346"/>
                  <a:gd name="T65" fmla="*/ 379 h 559"/>
                  <a:gd name="T66" fmla="*/ 254 w 346"/>
                  <a:gd name="T67" fmla="*/ 397 h 559"/>
                  <a:gd name="T68" fmla="*/ 234 w 346"/>
                  <a:gd name="T69" fmla="*/ 418 h 559"/>
                  <a:gd name="T70" fmla="*/ 221 w 346"/>
                  <a:gd name="T71" fmla="*/ 434 h 559"/>
                  <a:gd name="T72" fmla="*/ 207 w 346"/>
                  <a:gd name="T73" fmla="*/ 449 h 559"/>
                  <a:gd name="T74" fmla="*/ 171 w 346"/>
                  <a:gd name="T75" fmla="*/ 488 h 559"/>
                  <a:gd name="T76" fmla="*/ 139 w 346"/>
                  <a:gd name="T77" fmla="*/ 523 h 559"/>
                  <a:gd name="T78" fmla="*/ 110 w 346"/>
                  <a:gd name="T79" fmla="*/ 551 h 559"/>
                  <a:gd name="T80" fmla="*/ 98 w 346"/>
                  <a:gd name="T81" fmla="*/ 558 h 559"/>
                  <a:gd name="T82" fmla="*/ 94 w 346"/>
                  <a:gd name="T83" fmla="*/ 558 h 559"/>
                  <a:gd name="T84" fmla="*/ 77 w 346"/>
                  <a:gd name="T85" fmla="*/ 551 h 559"/>
                  <a:gd name="T86" fmla="*/ 62 w 346"/>
                  <a:gd name="T87" fmla="*/ 542 h 559"/>
                  <a:gd name="T88" fmla="*/ 33 w 346"/>
                  <a:gd name="T89" fmla="*/ 514 h 559"/>
                  <a:gd name="T90" fmla="*/ 7 w 346"/>
                  <a:gd name="T91" fmla="*/ 483 h 559"/>
                  <a:gd name="T92" fmla="*/ 0 w 346"/>
                  <a:gd name="T93" fmla="*/ 471 h 5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346" h="559">
                    <a:moveTo>
                      <a:pt x="0" y="471"/>
                    </a:moveTo>
                    <a:cubicBezTo>
                      <a:pt x="3" y="467"/>
                      <a:pt x="5" y="465"/>
                      <a:pt x="7" y="462"/>
                    </a:cubicBezTo>
                    <a:cubicBezTo>
                      <a:pt x="9" y="460"/>
                      <a:pt x="11" y="457"/>
                      <a:pt x="14" y="455"/>
                    </a:cubicBezTo>
                    <a:cubicBezTo>
                      <a:pt x="21" y="447"/>
                      <a:pt x="28" y="439"/>
                      <a:pt x="34" y="430"/>
                    </a:cubicBezTo>
                    <a:cubicBezTo>
                      <a:pt x="39" y="423"/>
                      <a:pt x="45" y="416"/>
                      <a:pt x="51" y="409"/>
                    </a:cubicBezTo>
                    <a:cubicBezTo>
                      <a:pt x="54" y="405"/>
                      <a:pt x="56" y="401"/>
                      <a:pt x="59" y="397"/>
                    </a:cubicBezTo>
                    <a:cubicBezTo>
                      <a:pt x="70" y="382"/>
                      <a:pt x="82" y="367"/>
                      <a:pt x="94" y="353"/>
                    </a:cubicBezTo>
                    <a:cubicBezTo>
                      <a:pt x="101" y="346"/>
                      <a:pt x="105" y="338"/>
                      <a:pt x="111" y="330"/>
                    </a:cubicBezTo>
                    <a:cubicBezTo>
                      <a:pt x="118" y="320"/>
                      <a:pt x="124" y="310"/>
                      <a:pt x="131" y="300"/>
                    </a:cubicBezTo>
                    <a:cubicBezTo>
                      <a:pt x="133" y="297"/>
                      <a:pt x="134" y="294"/>
                      <a:pt x="135" y="292"/>
                    </a:cubicBezTo>
                    <a:cubicBezTo>
                      <a:pt x="146" y="275"/>
                      <a:pt x="157" y="258"/>
                      <a:pt x="168" y="241"/>
                    </a:cubicBezTo>
                    <a:cubicBezTo>
                      <a:pt x="172" y="234"/>
                      <a:pt x="174" y="227"/>
                      <a:pt x="178" y="220"/>
                    </a:cubicBezTo>
                    <a:cubicBezTo>
                      <a:pt x="184" y="213"/>
                      <a:pt x="187" y="204"/>
                      <a:pt x="190" y="195"/>
                    </a:cubicBezTo>
                    <a:cubicBezTo>
                      <a:pt x="192" y="188"/>
                      <a:pt x="193" y="181"/>
                      <a:pt x="196" y="173"/>
                    </a:cubicBezTo>
                    <a:cubicBezTo>
                      <a:pt x="200" y="159"/>
                      <a:pt x="204" y="145"/>
                      <a:pt x="209" y="131"/>
                    </a:cubicBezTo>
                    <a:cubicBezTo>
                      <a:pt x="216" y="112"/>
                      <a:pt x="221" y="92"/>
                      <a:pt x="228" y="72"/>
                    </a:cubicBezTo>
                    <a:cubicBezTo>
                      <a:pt x="231" y="60"/>
                      <a:pt x="235" y="49"/>
                      <a:pt x="239" y="38"/>
                    </a:cubicBezTo>
                    <a:cubicBezTo>
                      <a:pt x="242" y="28"/>
                      <a:pt x="244" y="18"/>
                      <a:pt x="247" y="8"/>
                    </a:cubicBezTo>
                    <a:cubicBezTo>
                      <a:pt x="248" y="6"/>
                      <a:pt x="247" y="2"/>
                      <a:pt x="252" y="0"/>
                    </a:cubicBezTo>
                    <a:cubicBezTo>
                      <a:pt x="252" y="2"/>
                      <a:pt x="254" y="4"/>
                      <a:pt x="254" y="6"/>
                    </a:cubicBezTo>
                    <a:cubicBezTo>
                      <a:pt x="258" y="16"/>
                      <a:pt x="261" y="27"/>
                      <a:pt x="264" y="37"/>
                    </a:cubicBezTo>
                    <a:cubicBezTo>
                      <a:pt x="266" y="42"/>
                      <a:pt x="269" y="47"/>
                      <a:pt x="271" y="52"/>
                    </a:cubicBezTo>
                    <a:cubicBezTo>
                      <a:pt x="278" y="66"/>
                      <a:pt x="284" y="79"/>
                      <a:pt x="291" y="93"/>
                    </a:cubicBezTo>
                    <a:cubicBezTo>
                      <a:pt x="297" y="106"/>
                      <a:pt x="301" y="121"/>
                      <a:pt x="306" y="136"/>
                    </a:cubicBezTo>
                    <a:cubicBezTo>
                      <a:pt x="310" y="147"/>
                      <a:pt x="315" y="158"/>
                      <a:pt x="320" y="168"/>
                    </a:cubicBezTo>
                    <a:cubicBezTo>
                      <a:pt x="323" y="177"/>
                      <a:pt x="327" y="185"/>
                      <a:pt x="329" y="193"/>
                    </a:cubicBezTo>
                    <a:cubicBezTo>
                      <a:pt x="330" y="200"/>
                      <a:pt x="333" y="207"/>
                      <a:pt x="335" y="214"/>
                    </a:cubicBezTo>
                    <a:cubicBezTo>
                      <a:pt x="339" y="228"/>
                      <a:pt x="344" y="242"/>
                      <a:pt x="346" y="257"/>
                    </a:cubicBezTo>
                    <a:cubicBezTo>
                      <a:pt x="346" y="259"/>
                      <a:pt x="346" y="261"/>
                      <a:pt x="345" y="262"/>
                    </a:cubicBezTo>
                    <a:cubicBezTo>
                      <a:pt x="341" y="272"/>
                      <a:pt x="337" y="281"/>
                      <a:pt x="332" y="291"/>
                    </a:cubicBezTo>
                    <a:cubicBezTo>
                      <a:pt x="326" y="304"/>
                      <a:pt x="318" y="316"/>
                      <a:pt x="310" y="327"/>
                    </a:cubicBezTo>
                    <a:cubicBezTo>
                      <a:pt x="304" y="335"/>
                      <a:pt x="298" y="344"/>
                      <a:pt x="292" y="351"/>
                    </a:cubicBezTo>
                    <a:cubicBezTo>
                      <a:pt x="284" y="361"/>
                      <a:pt x="275" y="370"/>
                      <a:pt x="267" y="379"/>
                    </a:cubicBezTo>
                    <a:cubicBezTo>
                      <a:pt x="262" y="385"/>
                      <a:pt x="258" y="391"/>
                      <a:pt x="254" y="397"/>
                    </a:cubicBezTo>
                    <a:cubicBezTo>
                      <a:pt x="248" y="405"/>
                      <a:pt x="241" y="412"/>
                      <a:pt x="234" y="418"/>
                    </a:cubicBezTo>
                    <a:cubicBezTo>
                      <a:pt x="229" y="423"/>
                      <a:pt x="225" y="429"/>
                      <a:pt x="221" y="434"/>
                    </a:cubicBezTo>
                    <a:cubicBezTo>
                      <a:pt x="216" y="439"/>
                      <a:pt x="212" y="444"/>
                      <a:pt x="207" y="449"/>
                    </a:cubicBezTo>
                    <a:cubicBezTo>
                      <a:pt x="195" y="462"/>
                      <a:pt x="183" y="475"/>
                      <a:pt x="171" y="488"/>
                    </a:cubicBezTo>
                    <a:cubicBezTo>
                      <a:pt x="161" y="500"/>
                      <a:pt x="150" y="512"/>
                      <a:pt x="139" y="523"/>
                    </a:cubicBezTo>
                    <a:cubicBezTo>
                      <a:pt x="130" y="533"/>
                      <a:pt x="120" y="542"/>
                      <a:pt x="110" y="551"/>
                    </a:cubicBezTo>
                    <a:cubicBezTo>
                      <a:pt x="107" y="554"/>
                      <a:pt x="102" y="556"/>
                      <a:pt x="98" y="558"/>
                    </a:cubicBezTo>
                    <a:cubicBezTo>
                      <a:pt x="97" y="559"/>
                      <a:pt x="96" y="559"/>
                      <a:pt x="94" y="558"/>
                    </a:cubicBezTo>
                    <a:cubicBezTo>
                      <a:pt x="89" y="556"/>
                      <a:pt x="82" y="555"/>
                      <a:pt x="77" y="551"/>
                    </a:cubicBezTo>
                    <a:cubicBezTo>
                      <a:pt x="73" y="547"/>
                      <a:pt x="67" y="545"/>
                      <a:pt x="62" y="542"/>
                    </a:cubicBezTo>
                    <a:cubicBezTo>
                      <a:pt x="52" y="533"/>
                      <a:pt x="42" y="524"/>
                      <a:pt x="33" y="514"/>
                    </a:cubicBezTo>
                    <a:cubicBezTo>
                      <a:pt x="24" y="504"/>
                      <a:pt x="16" y="494"/>
                      <a:pt x="7" y="483"/>
                    </a:cubicBezTo>
                    <a:cubicBezTo>
                      <a:pt x="4" y="480"/>
                      <a:pt x="2" y="475"/>
                      <a:pt x="0" y="47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61" name="Freeform 13"/>
              <p:cNvSpPr>
                <a:spLocks/>
              </p:cNvSpPr>
              <p:nvPr/>
            </p:nvSpPr>
            <p:spPr bwMode="auto">
              <a:xfrm>
                <a:off x="2713" y="1010"/>
                <a:ext cx="370" cy="949"/>
              </a:xfrm>
              <a:custGeom>
                <a:avLst/>
                <a:gdLst>
                  <a:gd name="T0" fmla="*/ 123 w 252"/>
                  <a:gd name="T1" fmla="*/ 9 h 648"/>
                  <a:gd name="T2" fmla="*/ 141 w 252"/>
                  <a:gd name="T3" fmla="*/ 23 h 648"/>
                  <a:gd name="T4" fmla="*/ 119 w 252"/>
                  <a:gd name="T5" fmla="*/ 78 h 648"/>
                  <a:gd name="T6" fmla="*/ 108 w 252"/>
                  <a:gd name="T7" fmla="*/ 117 h 648"/>
                  <a:gd name="T8" fmla="*/ 104 w 252"/>
                  <a:gd name="T9" fmla="*/ 153 h 648"/>
                  <a:gd name="T10" fmla="*/ 104 w 252"/>
                  <a:gd name="T11" fmla="*/ 201 h 648"/>
                  <a:gd name="T12" fmla="*/ 111 w 252"/>
                  <a:gd name="T13" fmla="*/ 254 h 648"/>
                  <a:gd name="T14" fmla="*/ 118 w 252"/>
                  <a:gd name="T15" fmla="*/ 287 h 648"/>
                  <a:gd name="T16" fmla="*/ 131 w 252"/>
                  <a:gd name="T17" fmla="*/ 327 h 648"/>
                  <a:gd name="T18" fmla="*/ 142 w 252"/>
                  <a:gd name="T19" fmla="*/ 352 h 648"/>
                  <a:gd name="T20" fmla="*/ 178 w 252"/>
                  <a:gd name="T21" fmla="*/ 396 h 648"/>
                  <a:gd name="T22" fmla="*/ 209 w 252"/>
                  <a:gd name="T23" fmla="*/ 409 h 648"/>
                  <a:gd name="T24" fmla="*/ 235 w 252"/>
                  <a:gd name="T25" fmla="*/ 404 h 648"/>
                  <a:gd name="T26" fmla="*/ 252 w 252"/>
                  <a:gd name="T27" fmla="*/ 428 h 648"/>
                  <a:gd name="T28" fmla="*/ 207 w 252"/>
                  <a:gd name="T29" fmla="*/ 471 h 648"/>
                  <a:gd name="T30" fmla="*/ 158 w 252"/>
                  <a:gd name="T31" fmla="*/ 522 h 648"/>
                  <a:gd name="T32" fmla="*/ 128 w 252"/>
                  <a:gd name="T33" fmla="*/ 563 h 648"/>
                  <a:gd name="T34" fmla="*/ 125 w 252"/>
                  <a:gd name="T35" fmla="*/ 583 h 648"/>
                  <a:gd name="T36" fmla="*/ 124 w 252"/>
                  <a:gd name="T37" fmla="*/ 588 h 648"/>
                  <a:gd name="T38" fmla="*/ 79 w 252"/>
                  <a:gd name="T39" fmla="*/ 606 h 648"/>
                  <a:gd name="T40" fmla="*/ 35 w 252"/>
                  <a:gd name="T41" fmla="*/ 627 h 648"/>
                  <a:gd name="T42" fmla="*/ 20 w 252"/>
                  <a:gd name="T43" fmla="*/ 639 h 648"/>
                  <a:gd name="T44" fmla="*/ 12 w 252"/>
                  <a:gd name="T45" fmla="*/ 646 h 648"/>
                  <a:gd name="T46" fmla="*/ 9 w 252"/>
                  <a:gd name="T47" fmla="*/ 602 h 648"/>
                  <a:gd name="T48" fmla="*/ 5 w 252"/>
                  <a:gd name="T49" fmla="*/ 553 h 648"/>
                  <a:gd name="T50" fmla="*/ 1 w 252"/>
                  <a:gd name="T51" fmla="*/ 504 h 648"/>
                  <a:gd name="T52" fmla="*/ 0 w 252"/>
                  <a:gd name="T53" fmla="*/ 453 h 648"/>
                  <a:gd name="T54" fmla="*/ 0 w 252"/>
                  <a:gd name="T55" fmla="*/ 386 h 648"/>
                  <a:gd name="T56" fmla="*/ 3 w 252"/>
                  <a:gd name="T57" fmla="*/ 316 h 648"/>
                  <a:gd name="T58" fmla="*/ 5 w 252"/>
                  <a:gd name="T59" fmla="*/ 289 h 648"/>
                  <a:gd name="T60" fmla="*/ 10 w 252"/>
                  <a:gd name="T61" fmla="*/ 257 h 648"/>
                  <a:gd name="T62" fmla="*/ 19 w 252"/>
                  <a:gd name="T63" fmla="*/ 192 h 648"/>
                  <a:gd name="T64" fmla="*/ 33 w 252"/>
                  <a:gd name="T65" fmla="*/ 141 h 648"/>
                  <a:gd name="T66" fmla="*/ 50 w 252"/>
                  <a:gd name="T67" fmla="*/ 91 h 648"/>
                  <a:gd name="T68" fmla="*/ 80 w 252"/>
                  <a:gd name="T69" fmla="*/ 37 h 648"/>
                  <a:gd name="T70" fmla="*/ 103 w 252"/>
                  <a:gd name="T71" fmla="*/ 0 h 6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252" h="648">
                    <a:moveTo>
                      <a:pt x="103" y="0"/>
                    </a:moveTo>
                    <a:cubicBezTo>
                      <a:pt x="110" y="3"/>
                      <a:pt x="116" y="7"/>
                      <a:pt x="123" y="9"/>
                    </a:cubicBezTo>
                    <a:cubicBezTo>
                      <a:pt x="130" y="12"/>
                      <a:pt x="137" y="13"/>
                      <a:pt x="144" y="15"/>
                    </a:cubicBezTo>
                    <a:cubicBezTo>
                      <a:pt x="143" y="18"/>
                      <a:pt x="141" y="21"/>
                      <a:pt x="141" y="23"/>
                    </a:cubicBezTo>
                    <a:cubicBezTo>
                      <a:pt x="137" y="38"/>
                      <a:pt x="129" y="51"/>
                      <a:pt x="124" y="66"/>
                    </a:cubicBezTo>
                    <a:cubicBezTo>
                      <a:pt x="123" y="70"/>
                      <a:pt x="120" y="74"/>
                      <a:pt x="119" y="78"/>
                    </a:cubicBezTo>
                    <a:cubicBezTo>
                      <a:pt x="115" y="86"/>
                      <a:pt x="113" y="95"/>
                      <a:pt x="111" y="104"/>
                    </a:cubicBezTo>
                    <a:cubicBezTo>
                      <a:pt x="111" y="108"/>
                      <a:pt x="109" y="112"/>
                      <a:pt x="108" y="117"/>
                    </a:cubicBezTo>
                    <a:cubicBezTo>
                      <a:pt x="108" y="118"/>
                      <a:pt x="107" y="119"/>
                      <a:pt x="107" y="120"/>
                    </a:cubicBezTo>
                    <a:cubicBezTo>
                      <a:pt x="108" y="132"/>
                      <a:pt x="105" y="142"/>
                      <a:pt x="104" y="153"/>
                    </a:cubicBezTo>
                    <a:cubicBezTo>
                      <a:pt x="103" y="159"/>
                      <a:pt x="103" y="165"/>
                      <a:pt x="103" y="170"/>
                    </a:cubicBezTo>
                    <a:cubicBezTo>
                      <a:pt x="103" y="181"/>
                      <a:pt x="103" y="191"/>
                      <a:pt x="104" y="201"/>
                    </a:cubicBezTo>
                    <a:cubicBezTo>
                      <a:pt x="105" y="213"/>
                      <a:pt x="107" y="224"/>
                      <a:pt x="109" y="235"/>
                    </a:cubicBezTo>
                    <a:cubicBezTo>
                      <a:pt x="110" y="241"/>
                      <a:pt x="110" y="247"/>
                      <a:pt x="111" y="254"/>
                    </a:cubicBezTo>
                    <a:cubicBezTo>
                      <a:pt x="112" y="258"/>
                      <a:pt x="113" y="262"/>
                      <a:pt x="114" y="266"/>
                    </a:cubicBezTo>
                    <a:cubicBezTo>
                      <a:pt x="115" y="273"/>
                      <a:pt x="116" y="280"/>
                      <a:pt x="118" y="287"/>
                    </a:cubicBezTo>
                    <a:cubicBezTo>
                      <a:pt x="120" y="295"/>
                      <a:pt x="122" y="304"/>
                      <a:pt x="126" y="311"/>
                    </a:cubicBezTo>
                    <a:cubicBezTo>
                      <a:pt x="128" y="316"/>
                      <a:pt x="129" y="322"/>
                      <a:pt x="131" y="327"/>
                    </a:cubicBezTo>
                    <a:cubicBezTo>
                      <a:pt x="133" y="333"/>
                      <a:pt x="137" y="339"/>
                      <a:pt x="139" y="345"/>
                    </a:cubicBezTo>
                    <a:cubicBezTo>
                      <a:pt x="140" y="347"/>
                      <a:pt x="141" y="349"/>
                      <a:pt x="142" y="352"/>
                    </a:cubicBezTo>
                    <a:cubicBezTo>
                      <a:pt x="143" y="353"/>
                      <a:pt x="143" y="354"/>
                      <a:pt x="143" y="355"/>
                    </a:cubicBezTo>
                    <a:cubicBezTo>
                      <a:pt x="153" y="370"/>
                      <a:pt x="163" y="385"/>
                      <a:pt x="178" y="396"/>
                    </a:cubicBezTo>
                    <a:cubicBezTo>
                      <a:pt x="184" y="400"/>
                      <a:pt x="190" y="404"/>
                      <a:pt x="197" y="408"/>
                    </a:cubicBezTo>
                    <a:cubicBezTo>
                      <a:pt x="201" y="411"/>
                      <a:pt x="205" y="412"/>
                      <a:pt x="209" y="409"/>
                    </a:cubicBezTo>
                    <a:cubicBezTo>
                      <a:pt x="210" y="409"/>
                      <a:pt x="212" y="408"/>
                      <a:pt x="212" y="408"/>
                    </a:cubicBezTo>
                    <a:cubicBezTo>
                      <a:pt x="220" y="410"/>
                      <a:pt x="228" y="407"/>
                      <a:pt x="235" y="404"/>
                    </a:cubicBezTo>
                    <a:cubicBezTo>
                      <a:pt x="239" y="407"/>
                      <a:pt x="242" y="411"/>
                      <a:pt x="244" y="416"/>
                    </a:cubicBezTo>
                    <a:cubicBezTo>
                      <a:pt x="247" y="420"/>
                      <a:pt x="249" y="424"/>
                      <a:pt x="252" y="428"/>
                    </a:cubicBezTo>
                    <a:cubicBezTo>
                      <a:pt x="251" y="429"/>
                      <a:pt x="251" y="430"/>
                      <a:pt x="250" y="430"/>
                    </a:cubicBezTo>
                    <a:cubicBezTo>
                      <a:pt x="235" y="443"/>
                      <a:pt x="221" y="457"/>
                      <a:pt x="207" y="471"/>
                    </a:cubicBezTo>
                    <a:cubicBezTo>
                      <a:pt x="196" y="481"/>
                      <a:pt x="186" y="491"/>
                      <a:pt x="175" y="502"/>
                    </a:cubicBezTo>
                    <a:cubicBezTo>
                      <a:pt x="169" y="508"/>
                      <a:pt x="164" y="515"/>
                      <a:pt x="158" y="522"/>
                    </a:cubicBezTo>
                    <a:cubicBezTo>
                      <a:pt x="156" y="525"/>
                      <a:pt x="153" y="528"/>
                      <a:pt x="151" y="532"/>
                    </a:cubicBezTo>
                    <a:cubicBezTo>
                      <a:pt x="142" y="541"/>
                      <a:pt x="134" y="551"/>
                      <a:pt x="128" y="563"/>
                    </a:cubicBezTo>
                    <a:cubicBezTo>
                      <a:pt x="126" y="566"/>
                      <a:pt x="124" y="570"/>
                      <a:pt x="123" y="574"/>
                    </a:cubicBezTo>
                    <a:cubicBezTo>
                      <a:pt x="121" y="578"/>
                      <a:pt x="122" y="581"/>
                      <a:pt x="125" y="583"/>
                    </a:cubicBezTo>
                    <a:cubicBezTo>
                      <a:pt x="126" y="584"/>
                      <a:pt x="126" y="585"/>
                      <a:pt x="127" y="586"/>
                    </a:cubicBezTo>
                    <a:cubicBezTo>
                      <a:pt x="126" y="587"/>
                      <a:pt x="125" y="588"/>
                      <a:pt x="124" y="588"/>
                    </a:cubicBezTo>
                    <a:cubicBezTo>
                      <a:pt x="115" y="592"/>
                      <a:pt x="107" y="596"/>
                      <a:pt x="99" y="599"/>
                    </a:cubicBezTo>
                    <a:cubicBezTo>
                      <a:pt x="92" y="602"/>
                      <a:pt x="86" y="604"/>
                      <a:pt x="79" y="606"/>
                    </a:cubicBezTo>
                    <a:cubicBezTo>
                      <a:pt x="76" y="608"/>
                      <a:pt x="74" y="609"/>
                      <a:pt x="71" y="610"/>
                    </a:cubicBezTo>
                    <a:cubicBezTo>
                      <a:pt x="59" y="616"/>
                      <a:pt x="47" y="622"/>
                      <a:pt x="35" y="627"/>
                    </a:cubicBezTo>
                    <a:cubicBezTo>
                      <a:pt x="32" y="629"/>
                      <a:pt x="29" y="631"/>
                      <a:pt x="25" y="633"/>
                    </a:cubicBezTo>
                    <a:cubicBezTo>
                      <a:pt x="23" y="635"/>
                      <a:pt x="22" y="637"/>
                      <a:pt x="20" y="639"/>
                    </a:cubicBezTo>
                    <a:cubicBezTo>
                      <a:pt x="18" y="642"/>
                      <a:pt x="16" y="645"/>
                      <a:pt x="13" y="648"/>
                    </a:cubicBezTo>
                    <a:cubicBezTo>
                      <a:pt x="13" y="647"/>
                      <a:pt x="12" y="646"/>
                      <a:pt x="12" y="646"/>
                    </a:cubicBezTo>
                    <a:cubicBezTo>
                      <a:pt x="12" y="635"/>
                      <a:pt x="12" y="623"/>
                      <a:pt x="9" y="612"/>
                    </a:cubicBezTo>
                    <a:cubicBezTo>
                      <a:pt x="9" y="609"/>
                      <a:pt x="9" y="606"/>
                      <a:pt x="9" y="602"/>
                    </a:cubicBezTo>
                    <a:cubicBezTo>
                      <a:pt x="8" y="596"/>
                      <a:pt x="7" y="589"/>
                      <a:pt x="7" y="582"/>
                    </a:cubicBezTo>
                    <a:cubicBezTo>
                      <a:pt x="6" y="573"/>
                      <a:pt x="5" y="563"/>
                      <a:pt x="5" y="553"/>
                    </a:cubicBezTo>
                    <a:cubicBezTo>
                      <a:pt x="4" y="545"/>
                      <a:pt x="3" y="537"/>
                      <a:pt x="2" y="528"/>
                    </a:cubicBezTo>
                    <a:cubicBezTo>
                      <a:pt x="1" y="520"/>
                      <a:pt x="1" y="512"/>
                      <a:pt x="1" y="504"/>
                    </a:cubicBezTo>
                    <a:cubicBezTo>
                      <a:pt x="1" y="493"/>
                      <a:pt x="1" y="482"/>
                      <a:pt x="1" y="471"/>
                    </a:cubicBezTo>
                    <a:cubicBezTo>
                      <a:pt x="1" y="465"/>
                      <a:pt x="0" y="459"/>
                      <a:pt x="0" y="453"/>
                    </a:cubicBezTo>
                    <a:cubicBezTo>
                      <a:pt x="0" y="447"/>
                      <a:pt x="0" y="441"/>
                      <a:pt x="0" y="435"/>
                    </a:cubicBezTo>
                    <a:cubicBezTo>
                      <a:pt x="0" y="419"/>
                      <a:pt x="0" y="402"/>
                      <a:pt x="0" y="386"/>
                    </a:cubicBezTo>
                    <a:cubicBezTo>
                      <a:pt x="0" y="371"/>
                      <a:pt x="1" y="357"/>
                      <a:pt x="2" y="342"/>
                    </a:cubicBezTo>
                    <a:cubicBezTo>
                      <a:pt x="3" y="333"/>
                      <a:pt x="3" y="324"/>
                      <a:pt x="3" y="316"/>
                    </a:cubicBezTo>
                    <a:cubicBezTo>
                      <a:pt x="4" y="312"/>
                      <a:pt x="4" y="308"/>
                      <a:pt x="5" y="305"/>
                    </a:cubicBezTo>
                    <a:cubicBezTo>
                      <a:pt x="5" y="300"/>
                      <a:pt x="7" y="295"/>
                      <a:pt x="5" y="289"/>
                    </a:cubicBezTo>
                    <a:cubicBezTo>
                      <a:pt x="8" y="283"/>
                      <a:pt x="7" y="275"/>
                      <a:pt x="8" y="269"/>
                    </a:cubicBezTo>
                    <a:cubicBezTo>
                      <a:pt x="9" y="265"/>
                      <a:pt x="10" y="261"/>
                      <a:pt x="10" y="257"/>
                    </a:cubicBezTo>
                    <a:cubicBezTo>
                      <a:pt x="12" y="248"/>
                      <a:pt x="13" y="239"/>
                      <a:pt x="15" y="230"/>
                    </a:cubicBezTo>
                    <a:cubicBezTo>
                      <a:pt x="16" y="217"/>
                      <a:pt x="17" y="205"/>
                      <a:pt x="19" y="192"/>
                    </a:cubicBezTo>
                    <a:cubicBezTo>
                      <a:pt x="20" y="186"/>
                      <a:pt x="22" y="180"/>
                      <a:pt x="24" y="175"/>
                    </a:cubicBezTo>
                    <a:cubicBezTo>
                      <a:pt x="27" y="163"/>
                      <a:pt x="30" y="152"/>
                      <a:pt x="33" y="141"/>
                    </a:cubicBezTo>
                    <a:cubicBezTo>
                      <a:pt x="36" y="129"/>
                      <a:pt x="40" y="118"/>
                      <a:pt x="44" y="107"/>
                    </a:cubicBezTo>
                    <a:cubicBezTo>
                      <a:pt x="47" y="102"/>
                      <a:pt x="49" y="96"/>
                      <a:pt x="50" y="91"/>
                    </a:cubicBezTo>
                    <a:cubicBezTo>
                      <a:pt x="53" y="82"/>
                      <a:pt x="58" y="75"/>
                      <a:pt x="62" y="67"/>
                    </a:cubicBezTo>
                    <a:cubicBezTo>
                      <a:pt x="68" y="57"/>
                      <a:pt x="74" y="47"/>
                      <a:pt x="80" y="37"/>
                    </a:cubicBezTo>
                    <a:cubicBezTo>
                      <a:pt x="85" y="29"/>
                      <a:pt x="90" y="22"/>
                      <a:pt x="95" y="15"/>
                    </a:cubicBezTo>
                    <a:cubicBezTo>
                      <a:pt x="98" y="10"/>
                      <a:pt x="100" y="5"/>
                      <a:pt x="103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62" name="Freeform 14"/>
              <p:cNvSpPr>
                <a:spLocks/>
              </p:cNvSpPr>
              <p:nvPr/>
            </p:nvSpPr>
            <p:spPr bwMode="auto">
              <a:xfrm>
                <a:off x="2487" y="3297"/>
                <a:ext cx="323" cy="531"/>
              </a:xfrm>
              <a:custGeom>
                <a:avLst/>
                <a:gdLst>
                  <a:gd name="T0" fmla="*/ 0 w 220"/>
                  <a:gd name="T1" fmla="*/ 347 h 362"/>
                  <a:gd name="T2" fmla="*/ 21 w 220"/>
                  <a:gd name="T3" fmla="*/ 316 h 362"/>
                  <a:gd name="T4" fmla="*/ 32 w 220"/>
                  <a:gd name="T5" fmla="*/ 300 h 362"/>
                  <a:gd name="T6" fmla="*/ 44 w 220"/>
                  <a:gd name="T7" fmla="*/ 278 h 362"/>
                  <a:gd name="T8" fmla="*/ 65 w 220"/>
                  <a:gd name="T9" fmla="*/ 230 h 362"/>
                  <a:gd name="T10" fmla="*/ 71 w 220"/>
                  <a:gd name="T11" fmla="*/ 214 h 362"/>
                  <a:gd name="T12" fmla="*/ 77 w 220"/>
                  <a:gd name="T13" fmla="*/ 179 h 362"/>
                  <a:gd name="T14" fmla="*/ 84 w 220"/>
                  <a:gd name="T15" fmla="*/ 132 h 362"/>
                  <a:gd name="T16" fmla="*/ 89 w 220"/>
                  <a:gd name="T17" fmla="*/ 91 h 362"/>
                  <a:gd name="T18" fmla="*/ 92 w 220"/>
                  <a:gd name="T19" fmla="*/ 68 h 362"/>
                  <a:gd name="T20" fmla="*/ 93 w 220"/>
                  <a:gd name="T21" fmla="*/ 49 h 362"/>
                  <a:gd name="T22" fmla="*/ 97 w 220"/>
                  <a:gd name="T23" fmla="*/ 0 h 362"/>
                  <a:gd name="T24" fmla="*/ 158 w 220"/>
                  <a:gd name="T25" fmla="*/ 15 h 362"/>
                  <a:gd name="T26" fmla="*/ 220 w 220"/>
                  <a:gd name="T27" fmla="*/ 22 h 362"/>
                  <a:gd name="T28" fmla="*/ 220 w 220"/>
                  <a:gd name="T29" fmla="*/ 27 h 362"/>
                  <a:gd name="T30" fmla="*/ 213 w 220"/>
                  <a:gd name="T31" fmla="*/ 60 h 362"/>
                  <a:gd name="T32" fmla="*/ 208 w 220"/>
                  <a:gd name="T33" fmla="*/ 87 h 362"/>
                  <a:gd name="T34" fmla="*/ 203 w 220"/>
                  <a:gd name="T35" fmla="*/ 111 h 362"/>
                  <a:gd name="T36" fmla="*/ 199 w 220"/>
                  <a:gd name="T37" fmla="*/ 126 h 362"/>
                  <a:gd name="T38" fmla="*/ 196 w 220"/>
                  <a:gd name="T39" fmla="*/ 136 h 362"/>
                  <a:gd name="T40" fmla="*/ 188 w 220"/>
                  <a:gd name="T41" fmla="*/ 181 h 362"/>
                  <a:gd name="T42" fmla="*/ 187 w 220"/>
                  <a:gd name="T43" fmla="*/ 208 h 362"/>
                  <a:gd name="T44" fmla="*/ 184 w 220"/>
                  <a:gd name="T45" fmla="*/ 239 h 362"/>
                  <a:gd name="T46" fmla="*/ 184 w 220"/>
                  <a:gd name="T47" fmla="*/ 245 h 362"/>
                  <a:gd name="T48" fmla="*/ 184 w 220"/>
                  <a:gd name="T49" fmla="*/ 264 h 362"/>
                  <a:gd name="T50" fmla="*/ 183 w 220"/>
                  <a:gd name="T51" fmla="*/ 267 h 362"/>
                  <a:gd name="T52" fmla="*/ 162 w 220"/>
                  <a:gd name="T53" fmla="*/ 294 h 362"/>
                  <a:gd name="T54" fmla="*/ 135 w 220"/>
                  <a:gd name="T55" fmla="*/ 318 h 362"/>
                  <a:gd name="T56" fmla="*/ 120 w 220"/>
                  <a:gd name="T57" fmla="*/ 329 h 362"/>
                  <a:gd name="T58" fmla="*/ 101 w 220"/>
                  <a:gd name="T59" fmla="*/ 340 h 362"/>
                  <a:gd name="T60" fmla="*/ 80 w 220"/>
                  <a:gd name="T61" fmla="*/ 349 h 362"/>
                  <a:gd name="T62" fmla="*/ 57 w 220"/>
                  <a:gd name="T63" fmla="*/ 357 h 362"/>
                  <a:gd name="T64" fmla="*/ 40 w 220"/>
                  <a:gd name="T65" fmla="*/ 361 h 362"/>
                  <a:gd name="T66" fmla="*/ 20 w 220"/>
                  <a:gd name="T67" fmla="*/ 362 h 362"/>
                  <a:gd name="T68" fmla="*/ 0 w 220"/>
                  <a:gd name="T69" fmla="*/ 347 h 36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220" h="362">
                    <a:moveTo>
                      <a:pt x="0" y="347"/>
                    </a:moveTo>
                    <a:cubicBezTo>
                      <a:pt x="8" y="337"/>
                      <a:pt x="15" y="327"/>
                      <a:pt x="21" y="316"/>
                    </a:cubicBezTo>
                    <a:cubicBezTo>
                      <a:pt x="25" y="311"/>
                      <a:pt x="28" y="305"/>
                      <a:pt x="32" y="300"/>
                    </a:cubicBezTo>
                    <a:cubicBezTo>
                      <a:pt x="36" y="293"/>
                      <a:pt x="40" y="285"/>
                      <a:pt x="44" y="278"/>
                    </a:cubicBezTo>
                    <a:cubicBezTo>
                      <a:pt x="53" y="263"/>
                      <a:pt x="60" y="247"/>
                      <a:pt x="65" y="230"/>
                    </a:cubicBezTo>
                    <a:cubicBezTo>
                      <a:pt x="67" y="224"/>
                      <a:pt x="70" y="219"/>
                      <a:pt x="71" y="214"/>
                    </a:cubicBezTo>
                    <a:cubicBezTo>
                      <a:pt x="72" y="202"/>
                      <a:pt x="76" y="191"/>
                      <a:pt x="77" y="179"/>
                    </a:cubicBezTo>
                    <a:cubicBezTo>
                      <a:pt x="79" y="163"/>
                      <a:pt x="81" y="147"/>
                      <a:pt x="84" y="132"/>
                    </a:cubicBezTo>
                    <a:cubicBezTo>
                      <a:pt x="86" y="118"/>
                      <a:pt x="88" y="104"/>
                      <a:pt x="89" y="91"/>
                    </a:cubicBezTo>
                    <a:cubicBezTo>
                      <a:pt x="90" y="83"/>
                      <a:pt x="91" y="76"/>
                      <a:pt x="92" y="68"/>
                    </a:cubicBezTo>
                    <a:cubicBezTo>
                      <a:pt x="92" y="62"/>
                      <a:pt x="93" y="55"/>
                      <a:pt x="93" y="49"/>
                    </a:cubicBezTo>
                    <a:cubicBezTo>
                      <a:pt x="93" y="33"/>
                      <a:pt x="96" y="17"/>
                      <a:pt x="97" y="0"/>
                    </a:cubicBezTo>
                    <a:cubicBezTo>
                      <a:pt x="116" y="10"/>
                      <a:pt x="137" y="11"/>
                      <a:pt x="158" y="15"/>
                    </a:cubicBezTo>
                    <a:cubicBezTo>
                      <a:pt x="178" y="20"/>
                      <a:pt x="199" y="22"/>
                      <a:pt x="220" y="22"/>
                    </a:cubicBezTo>
                    <a:cubicBezTo>
                      <a:pt x="220" y="24"/>
                      <a:pt x="220" y="25"/>
                      <a:pt x="220" y="27"/>
                    </a:cubicBezTo>
                    <a:cubicBezTo>
                      <a:pt x="218" y="38"/>
                      <a:pt x="216" y="49"/>
                      <a:pt x="213" y="60"/>
                    </a:cubicBezTo>
                    <a:cubicBezTo>
                      <a:pt x="211" y="69"/>
                      <a:pt x="210" y="78"/>
                      <a:pt x="208" y="87"/>
                    </a:cubicBezTo>
                    <a:cubicBezTo>
                      <a:pt x="207" y="95"/>
                      <a:pt x="204" y="103"/>
                      <a:pt x="203" y="111"/>
                    </a:cubicBezTo>
                    <a:cubicBezTo>
                      <a:pt x="201" y="116"/>
                      <a:pt x="201" y="121"/>
                      <a:pt x="199" y="126"/>
                    </a:cubicBezTo>
                    <a:cubicBezTo>
                      <a:pt x="199" y="130"/>
                      <a:pt x="197" y="133"/>
                      <a:pt x="196" y="136"/>
                    </a:cubicBezTo>
                    <a:cubicBezTo>
                      <a:pt x="193" y="151"/>
                      <a:pt x="189" y="166"/>
                      <a:pt x="188" y="181"/>
                    </a:cubicBezTo>
                    <a:cubicBezTo>
                      <a:pt x="187" y="190"/>
                      <a:pt x="187" y="199"/>
                      <a:pt x="187" y="208"/>
                    </a:cubicBezTo>
                    <a:cubicBezTo>
                      <a:pt x="186" y="218"/>
                      <a:pt x="185" y="229"/>
                      <a:pt x="184" y="239"/>
                    </a:cubicBezTo>
                    <a:cubicBezTo>
                      <a:pt x="184" y="241"/>
                      <a:pt x="184" y="243"/>
                      <a:pt x="184" y="245"/>
                    </a:cubicBezTo>
                    <a:cubicBezTo>
                      <a:pt x="184" y="251"/>
                      <a:pt x="184" y="257"/>
                      <a:pt x="184" y="264"/>
                    </a:cubicBezTo>
                    <a:cubicBezTo>
                      <a:pt x="184" y="265"/>
                      <a:pt x="184" y="266"/>
                      <a:pt x="183" y="267"/>
                    </a:cubicBezTo>
                    <a:cubicBezTo>
                      <a:pt x="177" y="277"/>
                      <a:pt x="171" y="286"/>
                      <a:pt x="162" y="294"/>
                    </a:cubicBezTo>
                    <a:cubicBezTo>
                      <a:pt x="153" y="302"/>
                      <a:pt x="144" y="310"/>
                      <a:pt x="135" y="318"/>
                    </a:cubicBezTo>
                    <a:cubicBezTo>
                      <a:pt x="131" y="322"/>
                      <a:pt x="126" y="326"/>
                      <a:pt x="120" y="329"/>
                    </a:cubicBezTo>
                    <a:cubicBezTo>
                      <a:pt x="114" y="332"/>
                      <a:pt x="108" y="337"/>
                      <a:pt x="101" y="340"/>
                    </a:cubicBezTo>
                    <a:cubicBezTo>
                      <a:pt x="94" y="343"/>
                      <a:pt x="87" y="346"/>
                      <a:pt x="80" y="349"/>
                    </a:cubicBezTo>
                    <a:cubicBezTo>
                      <a:pt x="72" y="352"/>
                      <a:pt x="65" y="355"/>
                      <a:pt x="57" y="357"/>
                    </a:cubicBezTo>
                    <a:cubicBezTo>
                      <a:pt x="51" y="359"/>
                      <a:pt x="46" y="360"/>
                      <a:pt x="40" y="361"/>
                    </a:cubicBezTo>
                    <a:cubicBezTo>
                      <a:pt x="33" y="361"/>
                      <a:pt x="26" y="362"/>
                      <a:pt x="20" y="362"/>
                    </a:cubicBezTo>
                    <a:cubicBezTo>
                      <a:pt x="10" y="362"/>
                      <a:pt x="4" y="356"/>
                      <a:pt x="0" y="347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63" name="Freeform 15"/>
              <p:cNvSpPr>
                <a:spLocks/>
              </p:cNvSpPr>
              <p:nvPr/>
            </p:nvSpPr>
            <p:spPr bwMode="auto">
              <a:xfrm>
                <a:off x="3250" y="3180"/>
                <a:ext cx="305" cy="485"/>
              </a:xfrm>
              <a:custGeom>
                <a:avLst/>
                <a:gdLst>
                  <a:gd name="T0" fmla="*/ 0 w 208"/>
                  <a:gd name="T1" fmla="*/ 15 h 331"/>
                  <a:gd name="T2" fmla="*/ 12 w 208"/>
                  <a:gd name="T3" fmla="*/ 13 h 331"/>
                  <a:gd name="T4" fmla="*/ 68 w 208"/>
                  <a:gd name="T5" fmla="*/ 6 h 331"/>
                  <a:gd name="T6" fmla="*/ 101 w 208"/>
                  <a:gd name="T7" fmla="*/ 2 h 331"/>
                  <a:gd name="T8" fmla="*/ 118 w 208"/>
                  <a:gd name="T9" fmla="*/ 0 h 331"/>
                  <a:gd name="T10" fmla="*/ 123 w 208"/>
                  <a:gd name="T11" fmla="*/ 3 h 331"/>
                  <a:gd name="T12" fmla="*/ 128 w 208"/>
                  <a:gd name="T13" fmla="*/ 15 h 331"/>
                  <a:gd name="T14" fmla="*/ 132 w 208"/>
                  <a:gd name="T15" fmla="*/ 27 h 331"/>
                  <a:gd name="T16" fmla="*/ 137 w 208"/>
                  <a:gd name="T17" fmla="*/ 48 h 331"/>
                  <a:gd name="T18" fmla="*/ 144 w 208"/>
                  <a:gd name="T19" fmla="*/ 72 h 331"/>
                  <a:gd name="T20" fmla="*/ 148 w 208"/>
                  <a:gd name="T21" fmla="*/ 81 h 331"/>
                  <a:gd name="T22" fmla="*/ 158 w 208"/>
                  <a:gd name="T23" fmla="*/ 109 h 331"/>
                  <a:gd name="T24" fmla="*/ 161 w 208"/>
                  <a:gd name="T25" fmla="*/ 116 h 331"/>
                  <a:gd name="T26" fmla="*/ 164 w 208"/>
                  <a:gd name="T27" fmla="*/ 123 h 331"/>
                  <a:gd name="T28" fmla="*/ 165 w 208"/>
                  <a:gd name="T29" fmla="*/ 126 h 331"/>
                  <a:gd name="T30" fmla="*/ 175 w 208"/>
                  <a:gd name="T31" fmla="*/ 153 h 331"/>
                  <a:gd name="T32" fmla="*/ 184 w 208"/>
                  <a:gd name="T33" fmla="*/ 171 h 331"/>
                  <a:gd name="T34" fmla="*/ 188 w 208"/>
                  <a:gd name="T35" fmla="*/ 179 h 331"/>
                  <a:gd name="T36" fmla="*/ 198 w 208"/>
                  <a:gd name="T37" fmla="*/ 202 h 331"/>
                  <a:gd name="T38" fmla="*/ 201 w 208"/>
                  <a:gd name="T39" fmla="*/ 210 h 331"/>
                  <a:gd name="T40" fmla="*/ 208 w 208"/>
                  <a:gd name="T41" fmla="*/ 227 h 331"/>
                  <a:gd name="T42" fmla="*/ 191 w 208"/>
                  <a:gd name="T43" fmla="*/ 240 h 331"/>
                  <a:gd name="T44" fmla="*/ 172 w 208"/>
                  <a:gd name="T45" fmla="*/ 253 h 331"/>
                  <a:gd name="T46" fmla="*/ 132 w 208"/>
                  <a:gd name="T47" fmla="*/ 284 h 331"/>
                  <a:gd name="T48" fmla="*/ 107 w 208"/>
                  <a:gd name="T49" fmla="*/ 303 h 331"/>
                  <a:gd name="T50" fmla="*/ 73 w 208"/>
                  <a:gd name="T51" fmla="*/ 323 h 331"/>
                  <a:gd name="T52" fmla="*/ 66 w 208"/>
                  <a:gd name="T53" fmla="*/ 327 h 331"/>
                  <a:gd name="T54" fmla="*/ 41 w 208"/>
                  <a:gd name="T55" fmla="*/ 330 h 331"/>
                  <a:gd name="T56" fmla="*/ 42 w 208"/>
                  <a:gd name="T57" fmla="*/ 325 h 331"/>
                  <a:gd name="T58" fmla="*/ 52 w 208"/>
                  <a:gd name="T59" fmla="*/ 307 h 331"/>
                  <a:gd name="T60" fmla="*/ 56 w 208"/>
                  <a:gd name="T61" fmla="*/ 298 h 331"/>
                  <a:gd name="T62" fmla="*/ 70 w 208"/>
                  <a:gd name="T63" fmla="*/ 263 h 331"/>
                  <a:gd name="T64" fmla="*/ 75 w 208"/>
                  <a:gd name="T65" fmla="*/ 242 h 331"/>
                  <a:gd name="T66" fmla="*/ 71 w 208"/>
                  <a:gd name="T67" fmla="*/ 194 h 331"/>
                  <a:gd name="T68" fmla="*/ 58 w 208"/>
                  <a:gd name="T69" fmla="*/ 149 h 331"/>
                  <a:gd name="T70" fmla="*/ 53 w 208"/>
                  <a:gd name="T71" fmla="*/ 133 h 331"/>
                  <a:gd name="T72" fmla="*/ 45 w 208"/>
                  <a:gd name="T73" fmla="*/ 115 h 331"/>
                  <a:gd name="T74" fmla="*/ 35 w 208"/>
                  <a:gd name="T75" fmla="*/ 95 h 331"/>
                  <a:gd name="T76" fmla="*/ 22 w 208"/>
                  <a:gd name="T77" fmla="*/ 65 h 331"/>
                  <a:gd name="T78" fmla="*/ 8 w 208"/>
                  <a:gd name="T79" fmla="*/ 33 h 331"/>
                  <a:gd name="T80" fmla="*/ 1 w 208"/>
                  <a:gd name="T81" fmla="*/ 19 h 331"/>
                  <a:gd name="T82" fmla="*/ 0 w 208"/>
                  <a:gd name="T83" fmla="*/ 15 h 3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208" h="331">
                    <a:moveTo>
                      <a:pt x="0" y="15"/>
                    </a:moveTo>
                    <a:cubicBezTo>
                      <a:pt x="4" y="14"/>
                      <a:pt x="8" y="14"/>
                      <a:pt x="12" y="13"/>
                    </a:cubicBezTo>
                    <a:cubicBezTo>
                      <a:pt x="30" y="9"/>
                      <a:pt x="49" y="8"/>
                      <a:pt x="68" y="6"/>
                    </a:cubicBezTo>
                    <a:cubicBezTo>
                      <a:pt x="79" y="5"/>
                      <a:pt x="90" y="3"/>
                      <a:pt x="101" y="2"/>
                    </a:cubicBezTo>
                    <a:cubicBezTo>
                      <a:pt x="107" y="1"/>
                      <a:pt x="112" y="0"/>
                      <a:pt x="118" y="0"/>
                    </a:cubicBezTo>
                    <a:cubicBezTo>
                      <a:pt x="120" y="0"/>
                      <a:pt x="122" y="0"/>
                      <a:pt x="123" y="3"/>
                    </a:cubicBezTo>
                    <a:cubicBezTo>
                      <a:pt x="124" y="7"/>
                      <a:pt x="126" y="11"/>
                      <a:pt x="128" y="15"/>
                    </a:cubicBezTo>
                    <a:cubicBezTo>
                      <a:pt x="130" y="19"/>
                      <a:pt x="131" y="23"/>
                      <a:pt x="132" y="27"/>
                    </a:cubicBezTo>
                    <a:cubicBezTo>
                      <a:pt x="133" y="34"/>
                      <a:pt x="135" y="41"/>
                      <a:pt x="137" y="48"/>
                    </a:cubicBezTo>
                    <a:cubicBezTo>
                      <a:pt x="139" y="56"/>
                      <a:pt x="143" y="63"/>
                      <a:pt x="144" y="72"/>
                    </a:cubicBezTo>
                    <a:cubicBezTo>
                      <a:pt x="145" y="75"/>
                      <a:pt x="146" y="78"/>
                      <a:pt x="148" y="81"/>
                    </a:cubicBezTo>
                    <a:cubicBezTo>
                      <a:pt x="153" y="90"/>
                      <a:pt x="156" y="99"/>
                      <a:pt x="158" y="109"/>
                    </a:cubicBezTo>
                    <a:cubicBezTo>
                      <a:pt x="159" y="112"/>
                      <a:pt x="160" y="114"/>
                      <a:pt x="161" y="116"/>
                    </a:cubicBezTo>
                    <a:cubicBezTo>
                      <a:pt x="162" y="118"/>
                      <a:pt x="163" y="121"/>
                      <a:pt x="164" y="123"/>
                    </a:cubicBezTo>
                    <a:cubicBezTo>
                      <a:pt x="165" y="124"/>
                      <a:pt x="164" y="125"/>
                      <a:pt x="165" y="126"/>
                    </a:cubicBezTo>
                    <a:cubicBezTo>
                      <a:pt x="171" y="134"/>
                      <a:pt x="172" y="144"/>
                      <a:pt x="175" y="153"/>
                    </a:cubicBezTo>
                    <a:cubicBezTo>
                      <a:pt x="178" y="159"/>
                      <a:pt x="179" y="166"/>
                      <a:pt x="184" y="171"/>
                    </a:cubicBezTo>
                    <a:cubicBezTo>
                      <a:pt x="186" y="173"/>
                      <a:pt x="187" y="177"/>
                      <a:pt x="188" y="179"/>
                    </a:cubicBezTo>
                    <a:cubicBezTo>
                      <a:pt x="190" y="188"/>
                      <a:pt x="192" y="196"/>
                      <a:pt x="198" y="202"/>
                    </a:cubicBezTo>
                    <a:cubicBezTo>
                      <a:pt x="199" y="204"/>
                      <a:pt x="200" y="207"/>
                      <a:pt x="201" y="210"/>
                    </a:cubicBezTo>
                    <a:cubicBezTo>
                      <a:pt x="203" y="215"/>
                      <a:pt x="205" y="221"/>
                      <a:pt x="208" y="227"/>
                    </a:cubicBezTo>
                    <a:cubicBezTo>
                      <a:pt x="202" y="231"/>
                      <a:pt x="197" y="236"/>
                      <a:pt x="191" y="240"/>
                    </a:cubicBezTo>
                    <a:cubicBezTo>
                      <a:pt x="184" y="244"/>
                      <a:pt x="178" y="248"/>
                      <a:pt x="172" y="253"/>
                    </a:cubicBezTo>
                    <a:cubicBezTo>
                      <a:pt x="158" y="263"/>
                      <a:pt x="145" y="273"/>
                      <a:pt x="132" y="284"/>
                    </a:cubicBezTo>
                    <a:cubicBezTo>
                      <a:pt x="123" y="290"/>
                      <a:pt x="115" y="297"/>
                      <a:pt x="107" y="303"/>
                    </a:cubicBezTo>
                    <a:cubicBezTo>
                      <a:pt x="97" y="311"/>
                      <a:pt x="86" y="319"/>
                      <a:pt x="73" y="323"/>
                    </a:cubicBezTo>
                    <a:cubicBezTo>
                      <a:pt x="71" y="324"/>
                      <a:pt x="68" y="325"/>
                      <a:pt x="66" y="327"/>
                    </a:cubicBezTo>
                    <a:cubicBezTo>
                      <a:pt x="58" y="331"/>
                      <a:pt x="50" y="330"/>
                      <a:pt x="41" y="330"/>
                    </a:cubicBezTo>
                    <a:cubicBezTo>
                      <a:pt x="41" y="328"/>
                      <a:pt x="41" y="326"/>
                      <a:pt x="42" y="325"/>
                    </a:cubicBezTo>
                    <a:cubicBezTo>
                      <a:pt x="45" y="319"/>
                      <a:pt x="49" y="313"/>
                      <a:pt x="52" y="307"/>
                    </a:cubicBezTo>
                    <a:cubicBezTo>
                      <a:pt x="54" y="304"/>
                      <a:pt x="55" y="301"/>
                      <a:pt x="56" y="298"/>
                    </a:cubicBezTo>
                    <a:cubicBezTo>
                      <a:pt x="61" y="286"/>
                      <a:pt x="66" y="275"/>
                      <a:pt x="70" y="263"/>
                    </a:cubicBezTo>
                    <a:cubicBezTo>
                      <a:pt x="73" y="256"/>
                      <a:pt x="74" y="249"/>
                      <a:pt x="75" y="242"/>
                    </a:cubicBezTo>
                    <a:cubicBezTo>
                      <a:pt x="77" y="226"/>
                      <a:pt x="75" y="210"/>
                      <a:pt x="71" y="194"/>
                    </a:cubicBezTo>
                    <a:cubicBezTo>
                      <a:pt x="67" y="179"/>
                      <a:pt x="62" y="164"/>
                      <a:pt x="58" y="149"/>
                    </a:cubicBezTo>
                    <a:cubicBezTo>
                      <a:pt x="56" y="144"/>
                      <a:pt x="55" y="138"/>
                      <a:pt x="53" y="133"/>
                    </a:cubicBezTo>
                    <a:cubicBezTo>
                      <a:pt x="51" y="127"/>
                      <a:pt x="48" y="121"/>
                      <a:pt x="45" y="115"/>
                    </a:cubicBezTo>
                    <a:cubicBezTo>
                      <a:pt x="40" y="109"/>
                      <a:pt x="38" y="102"/>
                      <a:pt x="35" y="95"/>
                    </a:cubicBezTo>
                    <a:cubicBezTo>
                      <a:pt x="31" y="85"/>
                      <a:pt x="27" y="75"/>
                      <a:pt x="22" y="65"/>
                    </a:cubicBezTo>
                    <a:cubicBezTo>
                      <a:pt x="17" y="55"/>
                      <a:pt x="12" y="44"/>
                      <a:pt x="8" y="33"/>
                    </a:cubicBezTo>
                    <a:cubicBezTo>
                      <a:pt x="6" y="28"/>
                      <a:pt x="3" y="23"/>
                      <a:pt x="1" y="19"/>
                    </a:cubicBezTo>
                    <a:cubicBezTo>
                      <a:pt x="0" y="18"/>
                      <a:pt x="0" y="17"/>
                      <a:pt x="0" y="15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64" name="Freeform 16"/>
              <p:cNvSpPr>
                <a:spLocks/>
              </p:cNvSpPr>
              <p:nvPr/>
            </p:nvSpPr>
            <p:spPr bwMode="auto">
              <a:xfrm>
                <a:off x="2320" y="3712"/>
                <a:ext cx="438" cy="346"/>
              </a:xfrm>
              <a:custGeom>
                <a:avLst/>
                <a:gdLst>
                  <a:gd name="T0" fmla="*/ 105 w 299"/>
                  <a:gd name="T1" fmla="*/ 73 h 236"/>
                  <a:gd name="T2" fmla="*/ 134 w 299"/>
                  <a:gd name="T3" fmla="*/ 85 h 236"/>
                  <a:gd name="T4" fmla="*/ 148 w 299"/>
                  <a:gd name="T5" fmla="*/ 85 h 236"/>
                  <a:gd name="T6" fmla="*/ 163 w 299"/>
                  <a:gd name="T7" fmla="*/ 83 h 236"/>
                  <a:gd name="T8" fmla="*/ 208 w 299"/>
                  <a:gd name="T9" fmla="*/ 67 h 236"/>
                  <a:gd name="T10" fmla="*/ 247 w 299"/>
                  <a:gd name="T11" fmla="*/ 46 h 236"/>
                  <a:gd name="T12" fmla="*/ 275 w 299"/>
                  <a:gd name="T13" fmla="*/ 22 h 236"/>
                  <a:gd name="T14" fmla="*/ 296 w 299"/>
                  <a:gd name="T15" fmla="*/ 2 h 236"/>
                  <a:gd name="T16" fmla="*/ 299 w 299"/>
                  <a:gd name="T17" fmla="*/ 0 h 236"/>
                  <a:gd name="T18" fmla="*/ 299 w 299"/>
                  <a:gd name="T19" fmla="*/ 9 h 236"/>
                  <a:gd name="T20" fmla="*/ 299 w 299"/>
                  <a:gd name="T21" fmla="*/ 37 h 236"/>
                  <a:gd name="T22" fmla="*/ 295 w 299"/>
                  <a:gd name="T23" fmla="*/ 75 h 236"/>
                  <a:gd name="T24" fmla="*/ 289 w 299"/>
                  <a:gd name="T25" fmla="*/ 83 h 236"/>
                  <a:gd name="T26" fmla="*/ 236 w 299"/>
                  <a:gd name="T27" fmla="*/ 113 h 236"/>
                  <a:gd name="T28" fmla="*/ 232 w 299"/>
                  <a:gd name="T29" fmla="*/ 116 h 236"/>
                  <a:gd name="T30" fmla="*/ 224 w 299"/>
                  <a:gd name="T31" fmla="*/ 125 h 236"/>
                  <a:gd name="T32" fmla="*/ 211 w 299"/>
                  <a:gd name="T33" fmla="*/ 143 h 236"/>
                  <a:gd name="T34" fmla="*/ 202 w 299"/>
                  <a:gd name="T35" fmla="*/ 153 h 236"/>
                  <a:gd name="T36" fmla="*/ 201 w 299"/>
                  <a:gd name="T37" fmla="*/ 156 h 236"/>
                  <a:gd name="T38" fmla="*/ 199 w 299"/>
                  <a:gd name="T39" fmla="*/ 160 h 236"/>
                  <a:gd name="T40" fmla="*/ 163 w 299"/>
                  <a:gd name="T41" fmla="*/ 194 h 236"/>
                  <a:gd name="T42" fmla="*/ 123 w 299"/>
                  <a:gd name="T43" fmla="*/ 216 h 236"/>
                  <a:gd name="T44" fmla="*/ 74 w 299"/>
                  <a:gd name="T45" fmla="*/ 232 h 236"/>
                  <a:gd name="T46" fmla="*/ 36 w 299"/>
                  <a:gd name="T47" fmla="*/ 233 h 236"/>
                  <a:gd name="T48" fmla="*/ 18 w 299"/>
                  <a:gd name="T49" fmla="*/ 226 h 236"/>
                  <a:gd name="T50" fmla="*/ 6 w 299"/>
                  <a:gd name="T51" fmla="*/ 218 h 236"/>
                  <a:gd name="T52" fmla="*/ 1 w 299"/>
                  <a:gd name="T53" fmla="*/ 210 h 236"/>
                  <a:gd name="T54" fmla="*/ 8 w 299"/>
                  <a:gd name="T55" fmla="*/ 181 h 236"/>
                  <a:gd name="T56" fmla="*/ 16 w 299"/>
                  <a:gd name="T57" fmla="*/ 169 h 236"/>
                  <a:gd name="T58" fmla="*/ 34 w 299"/>
                  <a:gd name="T59" fmla="*/ 149 h 236"/>
                  <a:gd name="T60" fmla="*/ 57 w 299"/>
                  <a:gd name="T61" fmla="*/ 126 h 236"/>
                  <a:gd name="T62" fmla="*/ 72 w 299"/>
                  <a:gd name="T63" fmla="*/ 110 h 236"/>
                  <a:gd name="T64" fmla="*/ 81 w 299"/>
                  <a:gd name="T65" fmla="*/ 100 h 236"/>
                  <a:gd name="T66" fmla="*/ 94 w 299"/>
                  <a:gd name="T67" fmla="*/ 83 h 236"/>
                  <a:gd name="T68" fmla="*/ 105 w 299"/>
                  <a:gd name="T69" fmla="*/ 73 h 2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299" h="236">
                    <a:moveTo>
                      <a:pt x="105" y="73"/>
                    </a:moveTo>
                    <a:cubicBezTo>
                      <a:pt x="112" y="84"/>
                      <a:pt x="123" y="85"/>
                      <a:pt x="134" y="85"/>
                    </a:cubicBezTo>
                    <a:cubicBezTo>
                      <a:pt x="139" y="85"/>
                      <a:pt x="144" y="85"/>
                      <a:pt x="148" y="85"/>
                    </a:cubicBezTo>
                    <a:cubicBezTo>
                      <a:pt x="153" y="85"/>
                      <a:pt x="158" y="84"/>
                      <a:pt x="163" y="83"/>
                    </a:cubicBezTo>
                    <a:cubicBezTo>
                      <a:pt x="178" y="79"/>
                      <a:pt x="194" y="74"/>
                      <a:pt x="208" y="67"/>
                    </a:cubicBezTo>
                    <a:cubicBezTo>
                      <a:pt x="222" y="61"/>
                      <a:pt x="235" y="54"/>
                      <a:pt x="247" y="46"/>
                    </a:cubicBezTo>
                    <a:cubicBezTo>
                      <a:pt x="257" y="39"/>
                      <a:pt x="266" y="30"/>
                      <a:pt x="275" y="22"/>
                    </a:cubicBezTo>
                    <a:cubicBezTo>
                      <a:pt x="282" y="15"/>
                      <a:pt x="289" y="8"/>
                      <a:pt x="296" y="2"/>
                    </a:cubicBezTo>
                    <a:cubicBezTo>
                      <a:pt x="296" y="1"/>
                      <a:pt x="297" y="1"/>
                      <a:pt x="299" y="0"/>
                    </a:cubicBezTo>
                    <a:cubicBezTo>
                      <a:pt x="299" y="3"/>
                      <a:pt x="299" y="6"/>
                      <a:pt x="299" y="9"/>
                    </a:cubicBezTo>
                    <a:cubicBezTo>
                      <a:pt x="299" y="18"/>
                      <a:pt x="299" y="28"/>
                      <a:pt x="299" y="37"/>
                    </a:cubicBezTo>
                    <a:cubicBezTo>
                      <a:pt x="299" y="50"/>
                      <a:pt x="297" y="63"/>
                      <a:pt x="295" y="75"/>
                    </a:cubicBezTo>
                    <a:cubicBezTo>
                      <a:pt x="294" y="79"/>
                      <a:pt x="292" y="82"/>
                      <a:pt x="289" y="83"/>
                    </a:cubicBezTo>
                    <a:cubicBezTo>
                      <a:pt x="269" y="88"/>
                      <a:pt x="252" y="99"/>
                      <a:pt x="236" y="113"/>
                    </a:cubicBezTo>
                    <a:cubicBezTo>
                      <a:pt x="235" y="114"/>
                      <a:pt x="233" y="115"/>
                      <a:pt x="232" y="116"/>
                    </a:cubicBezTo>
                    <a:cubicBezTo>
                      <a:pt x="229" y="119"/>
                      <a:pt x="227" y="122"/>
                      <a:pt x="224" y="125"/>
                    </a:cubicBezTo>
                    <a:cubicBezTo>
                      <a:pt x="220" y="131"/>
                      <a:pt x="216" y="137"/>
                      <a:pt x="211" y="143"/>
                    </a:cubicBezTo>
                    <a:cubicBezTo>
                      <a:pt x="208" y="147"/>
                      <a:pt x="207" y="151"/>
                      <a:pt x="202" y="153"/>
                    </a:cubicBezTo>
                    <a:cubicBezTo>
                      <a:pt x="202" y="153"/>
                      <a:pt x="202" y="155"/>
                      <a:pt x="201" y="156"/>
                    </a:cubicBezTo>
                    <a:cubicBezTo>
                      <a:pt x="200" y="157"/>
                      <a:pt x="200" y="159"/>
                      <a:pt x="199" y="160"/>
                    </a:cubicBezTo>
                    <a:cubicBezTo>
                      <a:pt x="188" y="172"/>
                      <a:pt x="177" y="185"/>
                      <a:pt x="163" y="194"/>
                    </a:cubicBezTo>
                    <a:cubicBezTo>
                      <a:pt x="150" y="203"/>
                      <a:pt x="137" y="209"/>
                      <a:pt x="123" y="216"/>
                    </a:cubicBezTo>
                    <a:cubicBezTo>
                      <a:pt x="107" y="223"/>
                      <a:pt x="91" y="227"/>
                      <a:pt x="74" y="232"/>
                    </a:cubicBezTo>
                    <a:cubicBezTo>
                      <a:pt x="62" y="235"/>
                      <a:pt x="49" y="236"/>
                      <a:pt x="36" y="233"/>
                    </a:cubicBezTo>
                    <a:cubicBezTo>
                      <a:pt x="29" y="232"/>
                      <a:pt x="23" y="229"/>
                      <a:pt x="18" y="226"/>
                    </a:cubicBezTo>
                    <a:cubicBezTo>
                      <a:pt x="14" y="224"/>
                      <a:pt x="10" y="221"/>
                      <a:pt x="6" y="218"/>
                    </a:cubicBezTo>
                    <a:cubicBezTo>
                      <a:pt x="2" y="216"/>
                      <a:pt x="1" y="214"/>
                      <a:pt x="1" y="210"/>
                    </a:cubicBezTo>
                    <a:cubicBezTo>
                      <a:pt x="0" y="200"/>
                      <a:pt x="2" y="190"/>
                      <a:pt x="8" y="181"/>
                    </a:cubicBezTo>
                    <a:cubicBezTo>
                      <a:pt x="10" y="177"/>
                      <a:pt x="13" y="173"/>
                      <a:pt x="16" y="169"/>
                    </a:cubicBezTo>
                    <a:cubicBezTo>
                      <a:pt x="22" y="162"/>
                      <a:pt x="28" y="156"/>
                      <a:pt x="34" y="149"/>
                    </a:cubicBezTo>
                    <a:cubicBezTo>
                      <a:pt x="42" y="141"/>
                      <a:pt x="49" y="134"/>
                      <a:pt x="57" y="126"/>
                    </a:cubicBezTo>
                    <a:cubicBezTo>
                      <a:pt x="62" y="120"/>
                      <a:pt x="66" y="115"/>
                      <a:pt x="72" y="110"/>
                    </a:cubicBezTo>
                    <a:cubicBezTo>
                      <a:pt x="76" y="108"/>
                      <a:pt x="78" y="104"/>
                      <a:pt x="81" y="100"/>
                    </a:cubicBezTo>
                    <a:cubicBezTo>
                      <a:pt x="86" y="95"/>
                      <a:pt x="90" y="89"/>
                      <a:pt x="94" y="83"/>
                    </a:cubicBezTo>
                    <a:cubicBezTo>
                      <a:pt x="97" y="79"/>
                      <a:pt x="101" y="76"/>
                      <a:pt x="105" y="73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65" name="Freeform 17"/>
              <p:cNvSpPr>
                <a:spLocks/>
              </p:cNvSpPr>
              <p:nvPr/>
            </p:nvSpPr>
            <p:spPr bwMode="auto">
              <a:xfrm>
                <a:off x="3144" y="3526"/>
                <a:ext cx="455" cy="353"/>
              </a:xfrm>
              <a:custGeom>
                <a:avLst/>
                <a:gdLst>
                  <a:gd name="T0" fmla="*/ 283 w 310"/>
                  <a:gd name="T1" fmla="*/ 0 h 241"/>
                  <a:gd name="T2" fmla="*/ 310 w 310"/>
                  <a:gd name="T3" fmla="*/ 75 h 241"/>
                  <a:gd name="T4" fmla="*/ 306 w 310"/>
                  <a:gd name="T5" fmla="*/ 76 h 241"/>
                  <a:gd name="T6" fmla="*/ 296 w 310"/>
                  <a:gd name="T7" fmla="*/ 80 h 241"/>
                  <a:gd name="T8" fmla="*/ 287 w 310"/>
                  <a:gd name="T9" fmla="*/ 86 h 241"/>
                  <a:gd name="T10" fmla="*/ 259 w 310"/>
                  <a:gd name="T11" fmla="*/ 103 h 241"/>
                  <a:gd name="T12" fmla="*/ 237 w 310"/>
                  <a:gd name="T13" fmla="*/ 125 h 241"/>
                  <a:gd name="T14" fmla="*/ 230 w 310"/>
                  <a:gd name="T15" fmla="*/ 133 h 241"/>
                  <a:gd name="T16" fmla="*/ 202 w 310"/>
                  <a:gd name="T17" fmla="*/ 165 h 241"/>
                  <a:gd name="T18" fmla="*/ 172 w 310"/>
                  <a:gd name="T19" fmla="*/ 190 h 241"/>
                  <a:gd name="T20" fmla="*/ 155 w 310"/>
                  <a:gd name="T21" fmla="*/ 202 h 241"/>
                  <a:gd name="T22" fmla="*/ 120 w 310"/>
                  <a:gd name="T23" fmla="*/ 217 h 241"/>
                  <a:gd name="T24" fmla="*/ 90 w 310"/>
                  <a:gd name="T25" fmla="*/ 223 h 241"/>
                  <a:gd name="T26" fmla="*/ 68 w 310"/>
                  <a:gd name="T27" fmla="*/ 230 h 241"/>
                  <a:gd name="T28" fmla="*/ 34 w 310"/>
                  <a:gd name="T29" fmla="*/ 239 h 241"/>
                  <a:gd name="T30" fmla="*/ 18 w 310"/>
                  <a:gd name="T31" fmla="*/ 239 h 241"/>
                  <a:gd name="T32" fmla="*/ 9 w 310"/>
                  <a:gd name="T33" fmla="*/ 240 h 241"/>
                  <a:gd name="T34" fmla="*/ 4 w 310"/>
                  <a:gd name="T35" fmla="*/ 241 h 241"/>
                  <a:gd name="T36" fmla="*/ 1 w 310"/>
                  <a:gd name="T37" fmla="*/ 224 h 241"/>
                  <a:gd name="T38" fmla="*/ 9 w 310"/>
                  <a:gd name="T39" fmla="*/ 198 h 241"/>
                  <a:gd name="T40" fmla="*/ 14 w 310"/>
                  <a:gd name="T41" fmla="*/ 193 h 241"/>
                  <a:gd name="T42" fmla="*/ 29 w 310"/>
                  <a:gd name="T43" fmla="*/ 180 h 241"/>
                  <a:gd name="T44" fmla="*/ 35 w 310"/>
                  <a:gd name="T45" fmla="*/ 175 h 241"/>
                  <a:gd name="T46" fmla="*/ 50 w 310"/>
                  <a:gd name="T47" fmla="*/ 167 h 241"/>
                  <a:gd name="T48" fmla="*/ 55 w 310"/>
                  <a:gd name="T49" fmla="*/ 163 h 241"/>
                  <a:gd name="T50" fmla="*/ 79 w 310"/>
                  <a:gd name="T51" fmla="*/ 139 h 241"/>
                  <a:gd name="T52" fmla="*/ 101 w 310"/>
                  <a:gd name="T53" fmla="*/ 112 h 241"/>
                  <a:gd name="T54" fmla="*/ 107 w 310"/>
                  <a:gd name="T55" fmla="*/ 101 h 241"/>
                  <a:gd name="T56" fmla="*/ 126 w 310"/>
                  <a:gd name="T57" fmla="*/ 101 h 241"/>
                  <a:gd name="T58" fmla="*/ 147 w 310"/>
                  <a:gd name="T59" fmla="*/ 96 h 241"/>
                  <a:gd name="T60" fmla="*/ 190 w 310"/>
                  <a:gd name="T61" fmla="*/ 70 h 241"/>
                  <a:gd name="T62" fmla="*/ 210 w 310"/>
                  <a:gd name="T63" fmla="*/ 55 h 241"/>
                  <a:gd name="T64" fmla="*/ 236 w 310"/>
                  <a:gd name="T65" fmla="*/ 34 h 241"/>
                  <a:gd name="T66" fmla="*/ 248 w 310"/>
                  <a:gd name="T67" fmla="*/ 25 h 241"/>
                  <a:gd name="T68" fmla="*/ 283 w 310"/>
                  <a:gd name="T69" fmla="*/ 0 h 2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310" h="241">
                    <a:moveTo>
                      <a:pt x="283" y="0"/>
                    </a:moveTo>
                    <a:cubicBezTo>
                      <a:pt x="292" y="11"/>
                      <a:pt x="308" y="57"/>
                      <a:pt x="310" y="75"/>
                    </a:cubicBezTo>
                    <a:cubicBezTo>
                      <a:pt x="308" y="76"/>
                      <a:pt x="307" y="76"/>
                      <a:pt x="306" y="76"/>
                    </a:cubicBezTo>
                    <a:cubicBezTo>
                      <a:pt x="303" y="78"/>
                      <a:pt x="299" y="79"/>
                      <a:pt x="296" y="80"/>
                    </a:cubicBezTo>
                    <a:cubicBezTo>
                      <a:pt x="293" y="82"/>
                      <a:pt x="290" y="85"/>
                      <a:pt x="287" y="86"/>
                    </a:cubicBezTo>
                    <a:cubicBezTo>
                      <a:pt x="277" y="90"/>
                      <a:pt x="268" y="97"/>
                      <a:pt x="259" y="103"/>
                    </a:cubicBezTo>
                    <a:cubicBezTo>
                      <a:pt x="249" y="108"/>
                      <a:pt x="243" y="117"/>
                      <a:pt x="237" y="125"/>
                    </a:cubicBezTo>
                    <a:cubicBezTo>
                      <a:pt x="235" y="128"/>
                      <a:pt x="232" y="130"/>
                      <a:pt x="230" y="133"/>
                    </a:cubicBezTo>
                    <a:cubicBezTo>
                      <a:pt x="222" y="145"/>
                      <a:pt x="213" y="156"/>
                      <a:pt x="202" y="165"/>
                    </a:cubicBezTo>
                    <a:cubicBezTo>
                      <a:pt x="193" y="174"/>
                      <a:pt x="183" y="182"/>
                      <a:pt x="172" y="190"/>
                    </a:cubicBezTo>
                    <a:cubicBezTo>
                      <a:pt x="167" y="194"/>
                      <a:pt x="161" y="198"/>
                      <a:pt x="155" y="202"/>
                    </a:cubicBezTo>
                    <a:cubicBezTo>
                      <a:pt x="144" y="210"/>
                      <a:pt x="132" y="214"/>
                      <a:pt x="120" y="217"/>
                    </a:cubicBezTo>
                    <a:cubicBezTo>
                      <a:pt x="110" y="219"/>
                      <a:pt x="100" y="221"/>
                      <a:pt x="90" y="223"/>
                    </a:cubicBezTo>
                    <a:cubicBezTo>
                      <a:pt x="83" y="225"/>
                      <a:pt x="75" y="228"/>
                      <a:pt x="68" y="230"/>
                    </a:cubicBezTo>
                    <a:cubicBezTo>
                      <a:pt x="57" y="233"/>
                      <a:pt x="45" y="237"/>
                      <a:pt x="34" y="239"/>
                    </a:cubicBezTo>
                    <a:cubicBezTo>
                      <a:pt x="29" y="240"/>
                      <a:pt x="23" y="239"/>
                      <a:pt x="18" y="239"/>
                    </a:cubicBezTo>
                    <a:cubicBezTo>
                      <a:pt x="15" y="240"/>
                      <a:pt x="12" y="240"/>
                      <a:pt x="9" y="240"/>
                    </a:cubicBezTo>
                    <a:cubicBezTo>
                      <a:pt x="7" y="241"/>
                      <a:pt x="5" y="241"/>
                      <a:pt x="4" y="241"/>
                    </a:cubicBezTo>
                    <a:cubicBezTo>
                      <a:pt x="1" y="236"/>
                      <a:pt x="0" y="230"/>
                      <a:pt x="1" y="224"/>
                    </a:cubicBezTo>
                    <a:cubicBezTo>
                      <a:pt x="1" y="214"/>
                      <a:pt x="6" y="207"/>
                      <a:pt x="9" y="198"/>
                    </a:cubicBezTo>
                    <a:cubicBezTo>
                      <a:pt x="10" y="196"/>
                      <a:pt x="12" y="195"/>
                      <a:pt x="14" y="193"/>
                    </a:cubicBezTo>
                    <a:cubicBezTo>
                      <a:pt x="19" y="189"/>
                      <a:pt x="24" y="184"/>
                      <a:pt x="29" y="180"/>
                    </a:cubicBezTo>
                    <a:cubicBezTo>
                      <a:pt x="31" y="178"/>
                      <a:pt x="33" y="177"/>
                      <a:pt x="35" y="175"/>
                    </a:cubicBezTo>
                    <a:cubicBezTo>
                      <a:pt x="40" y="173"/>
                      <a:pt x="45" y="170"/>
                      <a:pt x="50" y="167"/>
                    </a:cubicBezTo>
                    <a:cubicBezTo>
                      <a:pt x="52" y="166"/>
                      <a:pt x="53" y="165"/>
                      <a:pt x="55" y="163"/>
                    </a:cubicBezTo>
                    <a:cubicBezTo>
                      <a:pt x="63" y="155"/>
                      <a:pt x="72" y="148"/>
                      <a:pt x="79" y="139"/>
                    </a:cubicBezTo>
                    <a:cubicBezTo>
                      <a:pt x="87" y="131"/>
                      <a:pt x="94" y="121"/>
                      <a:pt x="101" y="112"/>
                    </a:cubicBezTo>
                    <a:cubicBezTo>
                      <a:pt x="104" y="109"/>
                      <a:pt x="105" y="105"/>
                      <a:pt x="107" y="101"/>
                    </a:cubicBezTo>
                    <a:cubicBezTo>
                      <a:pt x="114" y="101"/>
                      <a:pt x="120" y="101"/>
                      <a:pt x="126" y="101"/>
                    </a:cubicBezTo>
                    <a:cubicBezTo>
                      <a:pt x="134" y="101"/>
                      <a:pt x="140" y="99"/>
                      <a:pt x="147" y="96"/>
                    </a:cubicBezTo>
                    <a:cubicBezTo>
                      <a:pt x="163" y="90"/>
                      <a:pt x="177" y="81"/>
                      <a:pt x="190" y="70"/>
                    </a:cubicBezTo>
                    <a:cubicBezTo>
                      <a:pt x="197" y="65"/>
                      <a:pt x="203" y="60"/>
                      <a:pt x="210" y="55"/>
                    </a:cubicBezTo>
                    <a:cubicBezTo>
                      <a:pt x="219" y="48"/>
                      <a:pt x="227" y="41"/>
                      <a:pt x="236" y="34"/>
                    </a:cubicBezTo>
                    <a:cubicBezTo>
                      <a:pt x="240" y="31"/>
                      <a:pt x="244" y="28"/>
                      <a:pt x="248" y="25"/>
                    </a:cubicBezTo>
                    <a:cubicBezTo>
                      <a:pt x="260" y="17"/>
                      <a:pt x="272" y="8"/>
                      <a:pt x="283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66" name="Freeform 18"/>
              <p:cNvSpPr>
                <a:spLocks/>
              </p:cNvSpPr>
              <p:nvPr/>
            </p:nvSpPr>
            <p:spPr bwMode="auto">
              <a:xfrm>
                <a:off x="2254" y="929"/>
                <a:ext cx="278" cy="435"/>
              </a:xfrm>
              <a:custGeom>
                <a:avLst/>
                <a:gdLst>
                  <a:gd name="T0" fmla="*/ 175 w 190"/>
                  <a:gd name="T1" fmla="*/ 28 h 297"/>
                  <a:gd name="T2" fmla="*/ 190 w 190"/>
                  <a:gd name="T3" fmla="*/ 85 h 297"/>
                  <a:gd name="T4" fmla="*/ 185 w 190"/>
                  <a:gd name="T5" fmla="*/ 87 h 297"/>
                  <a:gd name="T6" fmla="*/ 159 w 190"/>
                  <a:gd name="T7" fmla="*/ 111 h 297"/>
                  <a:gd name="T8" fmla="*/ 146 w 190"/>
                  <a:gd name="T9" fmla="*/ 137 h 297"/>
                  <a:gd name="T10" fmla="*/ 130 w 190"/>
                  <a:gd name="T11" fmla="*/ 175 h 297"/>
                  <a:gd name="T12" fmla="*/ 122 w 190"/>
                  <a:gd name="T13" fmla="*/ 198 h 297"/>
                  <a:gd name="T14" fmla="*/ 118 w 190"/>
                  <a:gd name="T15" fmla="*/ 214 h 297"/>
                  <a:gd name="T16" fmla="*/ 112 w 190"/>
                  <a:gd name="T17" fmla="*/ 244 h 297"/>
                  <a:gd name="T18" fmla="*/ 108 w 190"/>
                  <a:gd name="T19" fmla="*/ 271 h 297"/>
                  <a:gd name="T20" fmla="*/ 103 w 190"/>
                  <a:gd name="T21" fmla="*/ 277 h 297"/>
                  <a:gd name="T22" fmla="*/ 83 w 190"/>
                  <a:gd name="T23" fmla="*/ 286 h 297"/>
                  <a:gd name="T24" fmla="*/ 60 w 190"/>
                  <a:gd name="T25" fmla="*/ 292 h 297"/>
                  <a:gd name="T26" fmla="*/ 39 w 190"/>
                  <a:gd name="T27" fmla="*/ 296 h 297"/>
                  <a:gd name="T28" fmla="*/ 23 w 190"/>
                  <a:gd name="T29" fmla="*/ 297 h 297"/>
                  <a:gd name="T30" fmla="*/ 31 w 190"/>
                  <a:gd name="T31" fmla="*/ 287 h 297"/>
                  <a:gd name="T32" fmla="*/ 54 w 190"/>
                  <a:gd name="T33" fmla="*/ 258 h 297"/>
                  <a:gd name="T34" fmla="*/ 75 w 190"/>
                  <a:gd name="T35" fmla="*/ 226 h 297"/>
                  <a:gd name="T36" fmla="*/ 84 w 190"/>
                  <a:gd name="T37" fmla="*/ 210 h 297"/>
                  <a:gd name="T38" fmla="*/ 85 w 190"/>
                  <a:gd name="T39" fmla="*/ 205 h 297"/>
                  <a:gd name="T40" fmla="*/ 80 w 190"/>
                  <a:gd name="T41" fmla="*/ 205 h 297"/>
                  <a:gd name="T42" fmla="*/ 66 w 190"/>
                  <a:gd name="T43" fmla="*/ 211 h 297"/>
                  <a:gd name="T44" fmla="*/ 50 w 190"/>
                  <a:gd name="T45" fmla="*/ 220 h 297"/>
                  <a:gd name="T46" fmla="*/ 34 w 190"/>
                  <a:gd name="T47" fmla="*/ 224 h 297"/>
                  <a:gd name="T48" fmla="*/ 11 w 190"/>
                  <a:gd name="T49" fmla="*/ 228 h 297"/>
                  <a:gd name="T50" fmla="*/ 3 w 190"/>
                  <a:gd name="T51" fmla="*/ 228 h 297"/>
                  <a:gd name="T52" fmla="*/ 6 w 190"/>
                  <a:gd name="T53" fmla="*/ 224 h 297"/>
                  <a:gd name="T54" fmla="*/ 19 w 190"/>
                  <a:gd name="T55" fmla="*/ 211 h 297"/>
                  <a:gd name="T56" fmla="*/ 50 w 190"/>
                  <a:gd name="T57" fmla="*/ 170 h 297"/>
                  <a:gd name="T58" fmla="*/ 54 w 190"/>
                  <a:gd name="T59" fmla="*/ 160 h 297"/>
                  <a:gd name="T60" fmla="*/ 49 w 190"/>
                  <a:gd name="T61" fmla="*/ 156 h 297"/>
                  <a:gd name="T62" fmla="*/ 34 w 190"/>
                  <a:gd name="T63" fmla="*/ 163 h 297"/>
                  <a:gd name="T64" fmla="*/ 11 w 190"/>
                  <a:gd name="T65" fmla="*/ 171 h 297"/>
                  <a:gd name="T66" fmla="*/ 0 w 190"/>
                  <a:gd name="T67" fmla="*/ 173 h 297"/>
                  <a:gd name="T68" fmla="*/ 8 w 190"/>
                  <a:gd name="T69" fmla="*/ 166 h 297"/>
                  <a:gd name="T70" fmla="*/ 42 w 190"/>
                  <a:gd name="T71" fmla="*/ 126 h 297"/>
                  <a:gd name="T72" fmla="*/ 65 w 190"/>
                  <a:gd name="T73" fmla="*/ 87 h 297"/>
                  <a:gd name="T74" fmla="*/ 81 w 190"/>
                  <a:gd name="T75" fmla="*/ 48 h 297"/>
                  <a:gd name="T76" fmla="*/ 85 w 190"/>
                  <a:gd name="T77" fmla="*/ 23 h 297"/>
                  <a:gd name="T78" fmla="*/ 88 w 190"/>
                  <a:gd name="T79" fmla="*/ 0 h 297"/>
                  <a:gd name="T80" fmla="*/ 116 w 190"/>
                  <a:gd name="T81" fmla="*/ 17 h 297"/>
                  <a:gd name="T82" fmla="*/ 150 w 190"/>
                  <a:gd name="T83" fmla="*/ 28 h 297"/>
                  <a:gd name="T84" fmla="*/ 167 w 190"/>
                  <a:gd name="T85" fmla="*/ 29 h 297"/>
                  <a:gd name="T86" fmla="*/ 175 w 190"/>
                  <a:gd name="T87" fmla="*/ 28 h 29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190" h="297">
                    <a:moveTo>
                      <a:pt x="175" y="28"/>
                    </a:moveTo>
                    <a:cubicBezTo>
                      <a:pt x="182" y="47"/>
                      <a:pt x="186" y="66"/>
                      <a:pt x="190" y="85"/>
                    </a:cubicBezTo>
                    <a:cubicBezTo>
                      <a:pt x="188" y="86"/>
                      <a:pt x="187" y="86"/>
                      <a:pt x="185" y="87"/>
                    </a:cubicBezTo>
                    <a:cubicBezTo>
                      <a:pt x="173" y="91"/>
                      <a:pt x="165" y="100"/>
                      <a:pt x="159" y="111"/>
                    </a:cubicBezTo>
                    <a:cubicBezTo>
                      <a:pt x="155" y="120"/>
                      <a:pt x="150" y="128"/>
                      <a:pt x="146" y="137"/>
                    </a:cubicBezTo>
                    <a:cubicBezTo>
                      <a:pt x="141" y="150"/>
                      <a:pt x="135" y="162"/>
                      <a:pt x="130" y="175"/>
                    </a:cubicBezTo>
                    <a:cubicBezTo>
                      <a:pt x="127" y="182"/>
                      <a:pt x="124" y="190"/>
                      <a:pt x="122" y="198"/>
                    </a:cubicBezTo>
                    <a:cubicBezTo>
                      <a:pt x="120" y="203"/>
                      <a:pt x="119" y="208"/>
                      <a:pt x="118" y="214"/>
                    </a:cubicBezTo>
                    <a:cubicBezTo>
                      <a:pt x="116" y="224"/>
                      <a:pt x="114" y="234"/>
                      <a:pt x="112" y="244"/>
                    </a:cubicBezTo>
                    <a:cubicBezTo>
                      <a:pt x="111" y="253"/>
                      <a:pt x="109" y="262"/>
                      <a:pt x="108" y="271"/>
                    </a:cubicBezTo>
                    <a:cubicBezTo>
                      <a:pt x="108" y="274"/>
                      <a:pt x="106" y="276"/>
                      <a:pt x="103" y="277"/>
                    </a:cubicBezTo>
                    <a:cubicBezTo>
                      <a:pt x="96" y="280"/>
                      <a:pt x="90" y="282"/>
                      <a:pt x="83" y="286"/>
                    </a:cubicBezTo>
                    <a:cubicBezTo>
                      <a:pt x="76" y="290"/>
                      <a:pt x="68" y="290"/>
                      <a:pt x="60" y="292"/>
                    </a:cubicBezTo>
                    <a:cubicBezTo>
                      <a:pt x="53" y="294"/>
                      <a:pt x="46" y="295"/>
                      <a:pt x="39" y="296"/>
                    </a:cubicBezTo>
                    <a:cubicBezTo>
                      <a:pt x="34" y="297"/>
                      <a:pt x="29" y="297"/>
                      <a:pt x="23" y="297"/>
                    </a:cubicBezTo>
                    <a:cubicBezTo>
                      <a:pt x="26" y="293"/>
                      <a:pt x="29" y="290"/>
                      <a:pt x="31" y="287"/>
                    </a:cubicBezTo>
                    <a:cubicBezTo>
                      <a:pt x="39" y="277"/>
                      <a:pt x="47" y="268"/>
                      <a:pt x="54" y="258"/>
                    </a:cubicBezTo>
                    <a:cubicBezTo>
                      <a:pt x="62" y="247"/>
                      <a:pt x="68" y="236"/>
                      <a:pt x="75" y="226"/>
                    </a:cubicBezTo>
                    <a:cubicBezTo>
                      <a:pt x="78" y="221"/>
                      <a:pt x="81" y="215"/>
                      <a:pt x="84" y="210"/>
                    </a:cubicBezTo>
                    <a:cubicBezTo>
                      <a:pt x="85" y="208"/>
                      <a:pt x="86" y="206"/>
                      <a:pt x="85" y="205"/>
                    </a:cubicBezTo>
                    <a:cubicBezTo>
                      <a:pt x="84" y="204"/>
                      <a:pt x="81" y="204"/>
                      <a:pt x="80" y="205"/>
                    </a:cubicBezTo>
                    <a:cubicBezTo>
                      <a:pt x="75" y="207"/>
                      <a:pt x="70" y="209"/>
                      <a:pt x="66" y="211"/>
                    </a:cubicBezTo>
                    <a:cubicBezTo>
                      <a:pt x="60" y="214"/>
                      <a:pt x="56" y="218"/>
                      <a:pt x="50" y="220"/>
                    </a:cubicBezTo>
                    <a:cubicBezTo>
                      <a:pt x="45" y="222"/>
                      <a:pt x="40" y="223"/>
                      <a:pt x="34" y="224"/>
                    </a:cubicBezTo>
                    <a:cubicBezTo>
                      <a:pt x="27" y="226"/>
                      <a:pt x="19" y="227"/>
                      <a:pt x="11" y="228"/>
                    </a:cubicBezTo>
                    <a:cubicBezTo>
                      <a:pt x="8" y="229"/>
                      <a:pt x="6" y="228"/>
                      <a:pt x="3" y="228"/>
                    </a:cubicBezTo>
                    <a:cubicBezTo>
                      <a:pt x="4" y="226"/>
                      <a:pt x="5" y="225"/>
                      <a:pt x="6" y="224"/>
                    </a:cubicBezTo>
                    <a:cubicBezTo>
                      <a:pt x="10" y="220"/>
                      <a:pt x="15" y="216"/>
                      <a:pt x="19" y="211"/>
                    </a:cubicBezTo>
                    <a:cubicBezTo>
                      <a:pt x="29" y="197"/>
                      <a:pt x="39" y="183"/>
                      <a:pt x="50" y="170"/>
                    </a:cubicBezTo>
                    <a:cubicBezTo>
                      <a:pt x="52" y="167"/>
                      <a:pt x="53" y="163"/>
                      <a:pt x="54" y="160"/>
                    </a:cubicBezTo>
                    <a:cubicBezTo>
                      <a:pt x="55" y="156"/>
                      <a:pt x="53" y="154"/>
                      <a:pt x="49" y="156"/>
                    </a:cubicBezTo>
                    <a:cubicBezTo>
                      <a:pt x="44" y="158"/>
                      <a:pt x="39" y="160"/>
                      <a:pt x="34" y="163"/>
                    </a:cubicBezTo>
                    <a:cubicBezTo>
                      <a:pt x="27" y="167"/>
                      <a:pt x="19" y="170"/>
                      <a:pt x="11" y="171"/>
                    </a:cubicBezTo>
                    <a:cubicBezTo>
                      <a:pt x="8" y="172"/>
                      <a:pt x="4" y="173"/>
                      <a:pt x="0" y="173"/>
                    </a:cubicBezTo>
                    <a:cubicBezTo>
                      <a:pt x="3" y="171"/>
                      <a:pt x="6" y="168"/>
                      <a:pt x="8" y="166"/>
                    </a:cubicBezTo>
                    <a:cubicBezTo>
                      <a:pt x="21" y="154"/>
                      <a:pt x="31" y="140"/>
                      <a:pt x="42" y="126"/>
                    </a:cubicBezTo>
                    <a:cubicBezTo>
                      <a:pt x="51" y="113"/>
                      <a:pt x="59" y="101"/>
                      <a:pt x="65" y="87"/>
                    </a:cubicBezTo>
                    <a:cubicBezTo>
                      <a:pt x="71" y="74"/>
                      <a:pt x="76" y="61"/>
                      <a:pt x="81" y="48"/>
                    </a:cubicBezTo>
                    <a:cubicBezTo>
                      <a:pt x="83" y="40"/>
                      <a:pt x="84" y="32"/>
                      <a:pt x="85" y="23"/>
                    </a:cubicBezTo>
                    <a:cubicBezTo>
                      <a:pt x="86" y="16"/>
                      <a:pt x="87" y="8"/>
                      <a:pt x="88" y="0"/>
                    </a:cubicBezTo>
                    <a:cubicBezTo>
                      <a:pt x="98" y="6"/>
                      <a:pt x="108" y="10"/>
                      <a:pt x="116" y="17"/>
                    </a:cubicBezTo>
                    <a:cubicBezTo>
                      <a:pt x="126" y="25"/>
                      <a:pt x="138" y="27"/>
                      <a:pt x="150" y="28"/>
                    </a:cubicBezTo>
                    <a:cubicBezTo>
                      <a:pt x="156" y="28"/>
                      <a:pt x="161" y="29"/>
                      <a:pt x="167" y="29"/>
                    </a:cubicBezTo>
                    <a:cubicBezTo>
                      <a:pt x="170" y="29"/>
                      <a:pt x="172" y="28"/>
                      <a:pt x="175" y="28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67" name="Freeform 19"/>
              <p:cNvSpPr>
                <a:spLocks/>
              </p:cNvSpPr>
              <p:nvPr/>
            </p:nvSpPr>
            <p:spPr bwMode="auto">
              <a:xfrm>
                <a:off x="2716" y="1858"/>
                <a:ext cx="283" cy="301"/>
              </a:xfrm>
              <a:custGeom>
                <a:avLst/>
                <a:gdLst>
                  <a:gd name="T0" fmla="*/ 0 w 193"/>
                  <a:gd name="T1" fmla="*/ 109 h 205"/>
                  <a:gd name="T2" fmla="*/ 6 w 193"/>
                  <a:gd name="T3" fmla="*/ 95 h 205"/>
                  <a:gd name="T4" fmla="*/ 32 w 193"/>
                  <a:gd name="T5" fmla="*/ 61 h 205"/>
                  <a:gd name="T6" fmla="*/ 42 w 193"/>
                  <a:gd name="T7" fmla="*/ 54 h 205"/>
                  <a:gd name="T8" fmla="*/ 46 w 193"/>
                  <a:gd name="T9" fmla="*/ 52 h 205"/>
                  <a:gd name="T10" fmla="*/ 65 w 193"/>
                  <a:gd name="T11" fmla="*/ 42 h 205"/>
                  <a:gd name="T12" fmla="*/ 88 w 193"/>
                  <a:gd name="T13" fmla="*/ 32 h 205"/>
                  <a:gd name="T14" fmla="*/ 107 w 193"/>
                  <a:gd name="T15" fmla="*/ 25 h 205"/>
                  <a:gd name="T16" fmla="*/ 111 w 193"/>
                  <a:gd name="T17" fmla="*/ 24 h 205"/>
                  <a:gd name="T18" fmla="*/ 133 w 193"/>
                  <a:gd name="T19" fmla="*/ 13 h 205"/>
                  <a:gd name="T20" fmla="*/ 135 w 193"/>
                  <a:gd name="T21" fmla="*/ 12 h 205"/>
                  <a:gd name="T22" fmla="*/ 152 w 193"/>
                  <a:gd name="T23" fmla="*/ 0 h 205"/>
                  <a:gd name="T24" fmla="*/ 157 w 193"/>
                  <a:gd name="T25" fmla="*/ 9 h 205"/>
                  <a:gd name="T26" fmla="*/ 164 w 193"/>
                  <a:gd name="T27" fmla="*/ 23 h 205"/>
                  <a:gd name="T28" fmla="*/ 174 w 193"/>
                  <a:gd name="T29" fmla="*/ 41 h 205"/>
                  <a:gd name="T30" fmla="*/ 188 w 193"/>
                  <a:gd name="T31" fmla="*/ 70 h 205"/>
                  <a:gd name="T32" fmla="*/ 193 w 193"/>
                  <a:gd name="T33" fmla="*/ 97 h 205"/>
                  <a:gd name="T34" fmla="*/ 190 w 193"/>
                  <a:gd name="T35" fmla="*/ 104 h 205"/>
                  <a:gd name="T36" fmla="*/ 179 w 193"/>
                  <a:gd name="T37" fmla="*/ 112 h 205"/>
                  <a:gd name="T38" fmla="*/ 177 w 193"/>
                  <a:gd name="T39" fmla="*/ 114 h 205"/>
                  <a:gd name="T40" fmla="*/ 139 w 193"/>
                  <a:gd name="T41" fmla="*/ 133 h 205"/>
                  <a:gd name="T42" fmla="*/ 129 w 193"/>
                  <a:gd name="T43" fmla="*/ 137 h 205"/>
                  <a:gd name="T44" fmla="*/ 107 w 193"/>
                  <a:gd name="T45" fmla="*/ 144 h 205"/>
                  <a:gd name="T46" fmla="*/ 94 w 193"/>
                  <a:gd name="T47" fmla="*/ 148 h 205"/>
                  <a:gd name="T48" fmla="*/ 73 w 193"/>
                  <a:gd name="T49" fmla="*/ 161 h 205"/>
                  <a:gd name="T50" fmla="*/ 57 w 193"/>
                  <a:gd name="T51" fmla="*/ 187 h 205"/>
                  <a:gd name="T52" fmla="*/ 53 w 193"/>
                  <a:gd name="T53" fmla="*/ 205 h 205"/>
                  <a:gd name="T54" fmla="*/ 50 w 193"/>
                  <a:gd name="T55" fmla="*/ 204 h 205"/>
                  <a:gd name="T56" fmla="*/ 43 w 193"/>
                  <a:gd name="T57" fmla="*/ 170 h 205"/>
                  <a:gd name="T58" fmla="*/ 60 w 193"/>
                  <a:gd name="T59" fmla="*/ 139 h 205"/>
                  <a:gd name="T60" fmla="*/ 62 w 193"/>
                  <a:gd name="T61" fmla="*/ 132 h 205"/>
                  <a:gd name="T62" fmla="*/ 66 w 193"/>
                  <a:gd name="T63" fmla="*/ 128 h 205"/>
                  <a:gd name="T64" fmla="*/ 67 w 193"/>
                  <a:gd name="T65" fmla="*/ 122 h 205"/>
                  <a:gd name="T66" fmla="*/ 59 w 193"/>
                  <a:gd name="T67" fmla="*/ 121 h 205"/>
                  <a:gd name="T68" fmla="*/ 45 w 193"/>
                  <a:gd name="T69" fmla="*/ 141 h 205"/>
                  <a:gd name="T70" fmla="*/ 32 w 193"/>
                  <a:gd name="T71" fmla="*/ 163 h 205"/>
                  <a:gd name="T72" fmla="*/ 26 w 193"/>
                  <a:gd name="T73" fmla="*/ 175 h 205"/>
                  <a:gd name="T74" fmla="*/ 13 w 193"/>
                  <a:gd name="T75" fmla="*/ 164 h 205"/>
                  <a:gd name="T76" fmla="*/ 15 w 193"/>
                  <a:gd name="T77" fmla="*/ 144 h 205"/>
                  <a:gd name="T78" fmla="*/ 40 w 193"/>
                  <a:gd name="T79" fmla="*/ 106 h 205"/>
                  <a:gd name="T80" fmla="*/ 51 w 193"/>
                  <a:gd name="T81" fmla="*/ 90 h 205"/>
                  <a:gd name="T82" fmla="*/ 52 w 193"/>
                  <a:gd name="T83" fmla="*/ 86 h 205"/>
                  <a:gd name="T84" fmla="*/ 43 w 193"/>
                  <a:gd name="T85" fmla="*/ 87 h 205"/>
                  <a:gd name="T86" fmla="*/ 34 w 193"/>
                  <a:gd name="T87" fmla="*/ 101 h 205"/>
                  <a:gd name="T88" fmla="*/ 11 w 193"/>
                  <a:gd name="T89" fmla="*/ 134 h 205"/>
                  <a:gd name="T90" fmla="*/ 6 w 193"/>
                  <a:gd name="T91" fmla="*/ 139 h 205"/>
                  <a:gd name="T92" fmla="*/ 2 w 193"/>
                  <a:gd name="T93" fmla="*/ 132 h 205"/>
                  <a:gd name="T94" fmla="*/ 3 w 193"/>
                  <a:gd name="T95" fmla="*/ 123 h 205"/>
                  <a:gd name="T96" fmla="*/ 21 w 193"/>
                  <a:gd name="T97" fmla="*/ 98 h 205"/>
                  <a:gd name="T98" fmla="*/ 36 w 193"/>
                  <a:gd name="T99" fmla="*/ 77 h 205"/>
                  <a:gd name="T100" fmla="*/ 41 w 193"/>
                  <a:gd name="T101" fmla="*/ 72 h 205"/>
                  <a:gd name="T102" fmla="*/ 41 w 193"/>
                  <a:gd name="T103" fmla="*/ 69 h 205"/>
                  <a:gd name="T104" fmla="*/ 31 w 193"/>
                  <a:gd name="T105" fmla="*/ 70 h 205"/>
                  <a:gd name="T106" fmla="*/ 18 w 193"/>
                  <a:gd name="T107" fmla="*/ 87 h 205"/>
                  <a:gd name="T108" fmla="*/ 6 w 193"/>
                  <a:gd name="T109" fmla="*/ 101 h 205"/>
                  <a:gd name="T110" fmla="*/ 0 w 193"/>
                  <a:gd name="T111" fmla="*/ 109 h 2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93" h="205">
                    <a:moveTo>
                      <a:pt x="0" y="109"/>
                    </a:moveTo>
                    <a:cubicBezTo>
                      <a:pt x="0" y="103"/>
                      <a:pt x="4" y="99"/>
                      <a:pt x="6" y="95"/>
                    </a:cubicBezTo>
                    <a:cubicBezTo>
                      <a:pt x="15" y="84"/>
                      <a:pt x="23" y="72"/>
                      <a:pt x="32" y="61"/>
                    </a:cubicBezTo>
                    <a:cubicBezTo>
                      <a:pt x="34" y="58"/>
                      <a:pt x="39" y="56"/>
                      <a:pt x="42" y="54"/>
                    </a:cubicBezTo>
                    <a:cubicBezTo>
                      <a:pt x="43" y="53"/>
                      <a:pt x="45" y="53"/>
                      <a:pt x="46" y="52"/>
                    </a:cubicBezTo>
                    <a:cubicBezTo>
                      <a:pt x="51" y="47"/>
                      <a:pt x="59" y="46"/>
                      <a:pt x="65" y="42"/>
                    </a:cubicBezTo>
                    <a:cubicBezTo>
                      <a:pt x="72" y="38"/>
                      <a:pt x="80" y="34"/>
                      <a:pt x="88" y="32"/>
                    </a:cubicBezTo>
                    <a:cubicBezTo>
                      <a:pt x="95" y="30"/>
                      <a:pt x="101" y="28"/>
                      <a:pt x="107" y="25"/>
                    </a:cubicBezTo>
                    <a:cubicBezTo>
                      <a:pt x="109" y="25"/>
                      <a:pt x="110" y="25"/>
                      <a:pt x="111" y="24"/>
                    </a:cubicBezTo>
                    <a:cubicBezTo>
                      <a:pt x="117" y="18"/>
                      <a:pt x="125" y="15"/>
                      <a:pt x="133" y="13"/>
                    </a:cubicBezTo>
                    <a:cubicBezTo>
                      <a:pt x="134" y="13"/>
                      <a:pt x="135" y="12"/>
                      <a:pt x="135" y="12"/>
                    </a:cubicBezTo>
                    <a:cubicBezTo>
                      <a:pt x="141" y="8"/>
                      <a:pt x="146" y="4"/>
                      <a:pt x="152" y="0"/>
                    </a:cubicBezTo>
                    <a:cubicBezTo>
                      <a:pt x="154" y="3"/>
                      <a:pt x="156" y="6"/>
                      <a:pt x="157" y="9"/>
                    </a:cubicBezTo>
                    <a:cubicBezTo>
                      <a:pt x="160" y="14"/>
                      <a:pt x="162" y="18"/>
                      <a:pt x="164" y="23"/>
                    </a:cubicBezTo>
                    <a:cubicBezTo>
                      <a:pt x="167" y="29"/>
                      <a:pt x="171" y="35"/>
                      <a:pt x="174" y="41"/>
                    </a:cubicBezTo>
                    <a:cubicBezTo>
                      <a:pt x="180" y="50"/>
                      <a:pt x="184" y="60"/>
                      <a:pt x="188" y="70"/>
                    </a:cubicBezTo>
                    <a:cubicBezTo>
                      <a:pt x="192" y="79"/>
                      <a:pt x="193" y="88"/>
                      <a:pt x="193" y="97"/>
                    </a:cubicBezTo>
                    <a:cubicBezTo>
                      <a:pt x="193" y="100"/>
                      <a:pt x="193" y="102"/>
                      <a:pt x="190" y="104"/>
                    </a:cubicBezTo>
                    <a:cubicBezTo>
                      <a:pt x="186" y="106"/>
                      <a:pt x="182" y="110"/>
                      <a:pt x="179" y="112"/>
                    </a:cubicBezTo>
                    <a:cubicBezTo>
                      <a:pt x="178" y="113"/>
                      <a:pt x="178" y="113"/>
                      <a:pt x="177" y="114"/>
                    </a:cubicBezTo>
                    <a:cubicBezTo>
                      <a:pt x="164" y="120"/>
                      <a:pt x="153" y="128"/>
                      <a:pt x="139" y="133"/>
                    </a:cubicBezTo>
                    <a:cubicBezTo>
                      <a:pt x="136" y="135"/>
                      <a:pt x="133" y="136"/>
                      <a:pt x="129" y="137"/>
                    </a:cubicBezTo>
                    <a:cubicBezTo>
                      <a:pt x="122" y="139"/>
                      <a:pt x="115" y="142"/>
                      <a:pt x="107" y="144"/>
                    </a:cubicBezTo>
                    <a:cubicBezTo>
                      <a:pt x="103" y="146"/>
                      <a:pt x="98" y="148"/>
                      <a:pt x="94" y="148"/>
                    </a:cubicBezTo>
                    <a:cubicBezTo>
                      <a:pt x="84" y="148"/>
                      <a:pt x="78" y="153"/>
                      <a:pt x="73" y="161"/>
                    </a:cubicBezTo>
                    <a:cubicBezTo>
                      <a:pt x="68" y="170"/>
                      <a:pt x="64" y="179"/>
                      <a:pt x="57" y="187"/>
                    </a:cubicBezTo>
                    <a:cubicBezTo>
                      <a:pt x="54" y="192"/>
                      <a:pt x="51" y="198"/>
                      <a:pt x="53" y="205"/>
                    </a:cubicBezTo>
                    <a:cubicBezTo>
                      <a:pt x="51" y="204"/>
                      <a:pt x="51" y="204"/>
                      <a:pt x="50" y="204"/>
                    </a:cubicBezTo>
                    <a:cubicBezTo>
                      <a:pt x="42" y="196"/>
                      <a:pt x="39" y="179"/>
                      <a:pt x="43" y="170"/>
                    </a:cubicBezTo>
                    <a:cubicBezTo>
                      <a:pt x="49" y="159"/>
                      <a:pt x="54" y="149"/>
                      <a:pt x="60" y="139"/>
                    </a:cubicBezTo>
                    <a:cubicBezTo>
                      <a:pt x="61" y="137"/>
                      <a:pt x="61" y="134"/>
                      <a:pt x="62" y="132"/>
                    </a:cubicBezTo>
                    <a:cubicBezTo>
                      <a:pt x="63" y="131"/>
                      <a:pt x="65" y="130"/>
                      <a:pt x="66" y="128"/>
                    </a:cubicBezTo>
                    <a:cubicBezTo>
                      <a:pt x="67" y="126"/>
                      <a:pt x="69" y="124"/>
                      <a:pt x="67" y="122"/>
                    </a:cubicBezTo>
                    <a:cubicBezTo>
                      <a:pt x="65" y="119"/>
                      <a:pt x="61" y="119"/>
                      <a:pt x="59" y="121"/>
                    </a:cubicBezTo>
                    <a:cubicBezTo>
                      <a:pt x="54" y="128"/>
                      <a:pt x="50" y="134"/>
                      <a:pt x="45" y="141"/>
                    </a:cubicBezTo>
                    <a:cubicBezTo>
                      <a:pt x="41" y="148"/>
                      <a:pt x="37" y="156"/>
                      <a:pt x="32" y="163"/>
                    </a:cubicBezTo>
                    <a:cubicBezTo>
                      <a:pt x="30" y="167"/>
                      <a:pt x="28" y="171"/>
                      <a:pt x="26" y="175"/>
                    </a:cubicBezTo>
                    <a:cubicBezTo>
                      <a:pt x="19" y="174"/>
                      <a:pt x="15" y="171"/>
                      <a:pt x="13" y="164"/>
                    </a:cubicBezTo>
                    <a:cubicBezTo>
                      <a:pt x="11" y="157"/>
                      <a:pt x="10" y="150"/>
                      <a:pt x="15" y="144"/>
                    </a:cubicBezTo>
                    <a:cubicBezTo>
                      <a:pt x="23" y="131"/>
                      <a:pt x="32" y="118"/>
                      <a:pt x="40" y="106"/>
                    </a:cubicBezTo>
                    <a:cubicBezTo>
                      <a:pt x="44" y="100"/>
                      <a:pt x="47" y="96"/>
                      <a:pt x="51" y="90"/>
                    </a:cubicBezTo>
                    <a:cubicBezTo>
                      <a:pt x="52" y="89"/>
                      <a:pt x="52" y="88"/>
                      <a:pt x="52" y="86"/>
                    </a:cubicBezTo>
                    <a:cubicBezTo>
                      <a:pt x="48" y="83"/>
                      <a:pt x="46" y="83"/>
                      <a:pt x="43" y="87"/>
                    </a:cubicBezTo>
                    <a:cubicBezTo>
                      <a:pt x="40" y="92"/>
                      <a:pt x="37" y="97"/>
                      <a:pt x="34" y="101"/>
                    </a:cubicBezTo>
                    <a:cubicBezTo>
                      <a:pt x="25" y="111"/>
                      <a:pt x="19" y="123"/>
                      <a:pt x="11" y="134"/>
                    </a:cubicBezTo>
                    <a:cubicBezTo>
                      <a:pt x="10" y="136"/>
                      <a:pt x="8" y="137"/>
                      <a:pt x="6" y="139"/>
                    </a:cubicBezTo>
                    <a:cubicBezTo>
                      <a:pt x="4" y="136"/>
                      <a:pt x="3" y="134"/>
                      <a:pt x="2" y="132"/>
                    </a:cubicBezTo>
                    <a:cubicBezTo>
                      <a:pt x="2" y="129"/>
                      <a:pt x="1" y="126"/>
                      <a:pt x="3" y="123"/>
                    </a:cubicBezTo>
                    <a:cubicBezTo>
                      <a:pt x="9" y="115"/>
                      <a:pt x="15" y="106"/>
                      <a:pt x="21" y="98"/>
                    </a:cubicBezTo>
                    <a:cubicBezTo>
                      <a:pt x="26" y="91"/>
                      <a:pt x="31" y="84"/>
                      <a:pt x="36" y="77"/>
                    </a:cubicBezTo>
                    <a:cubicBezTo>
                      <a:pt x="37" y="76"/>
                      <a:pt x="39" y="74"/>
                      <a:pt x="41" y="72"/>
                    </a:cubicBezTo>
                    <a:cubicBezTo>
                      <a:pt x="41" y="71"/>
                      <a:pt x="41" y="70"/>
                      <a:pt x="41" y="69"/>
                    </a:cubicBezTo>
                    <a:cubicBezTo>
                      <a:pt x="36" y="65"/>
                      <a:pt x="35" y="65"/>
                      <a:pt x="31" y="70"/>
                    </a:cubicBezTo>
                    <a:cubicBezTo>
                      <a:pt x="26" y="75"/>
                      <a:pt x="23" y="82"/>
                      <a:pt x="18" y="87"/>
                    </a:cubicBezTo>
                    <a:cubicBezTo>
                      <a:pt x="14" y="92"/>
                      <a:pt x="10" y="97"/>
                      <a:pt x="6" y="101"/>
                    </a:cubicBezTo>
                    <a:cubicBezTo>
                      <a:pt x="4" y="104"/>
                      <a:pt x="2" y="106"/>
                      <a:pt x="0" y="10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68" name="Freeform 20"/>
              <p:cNvSpPr>
                <a:spLocks/>
              </p:cNvSpPr>
              <p:nvPr/>
            </p:nvSpPr>
            <p:spPr bwMode="auto">
              <a:xfrm>
                <a:off x="1849" y="2157"/>
                <a:ext cx="286" cy="261"/>
              </a:xfrm>
              <a:custGeom>
                <a:avLst/>
                <a:gdLst>
                  <a:gd name="T0" fmla="*/ 85 w 195"/>
                  <a:gd name="T1" fmla="*/ 84 h 178"/>
                  <a:gd name="T2" fmla="*/ 76 w 195"/>
                  <a:gd name="T3" fmla="*/ 87 h 178"/>
                  <a:gd name="T4" fmla="*/ 62 w 195"/>
                  <a:gd name="T5" fmla="*/ 103 h 178"/>
                  <a:gd name="T6" fmla="*/ 55 w 195"/>
                  <a:gd name="T7" fmla="*/ 111 h 178"/>
                  <a:gd name="T8" fmla="*/ 36 w 195"/>
                  <a:gd name="T9" fmla="*/ 128 h 178"/>
                  <a:gd name="T10" fmla="*/ 27 w 195"/>
                  <a:gd name="T11" fmla="*/ 151 h 178"/>
                  <a:gd name="T12" fmla="*/ 26 w 195"/>
                  <a:gd name="T13" fmla="*/ 158 h 178"/>
                  <a:gd name="T14" fmla="*/ 19 w 195"/>
                  <a:gd name="T15" fmla="*/ 168 h 178"/>
                  <a:gd name="T16" fmla="*/ 2 w 195"/>
                  <a:gd name="T17" fmla="*/ 178 h 178"/>
                  <a:gd name="T18" fmla="*/ 1 w 195"/>
                  <a:gd name="T19" fmla="*/ 156 h 178"/>
                  <a:gd name="T20" fmla="*/ 2 w 195"/>
                  <a:gd name="T21" fmla="*/ 138 h 178"/>
                  <a:gd name="T22" fmla="*/ 3 w 195"/>
                  <a:gd name="T23" fmla="*/ 105 h 178"/>
                  <a:gd name="T24" fmla="*/ 6 w 195"/>
                  <a:gd name="T25" fmla="*/ 97 h 178"/>
                  <a:gd name="T26" fmla="*/ 19 w 195"/>
                  <a:gd name="T27" fmla="*/ 77 h 178"/>
                  <a:gd name="T28" fmla="*/ 49 w 195"/>
                  <a:gd name="T29" fmla="*/ 41 h 178"/>
                  <a:gd name="T30" fmla="*/ 59 w 195"/>
                  <a:gd name="T31" fmla="*/ 35 h 178"/>
                  <a:gd name="T32" fmla="*/ 81 w 195"/>
                  <a:gd name="T33" fmla="*/ 28 h 178"/>
                  <a:gd name="T34" fmla="*/ 104 w 195"/>
                  <a:gd name="T35" fmla="*/ 20 h 178"/>
                  <a:gd name="T36" fmla="*/ 134 w 195"/>
                  <a:gd name="T37" fmla="*/ 8 h 178"/>
                  <a:gd name="T38" fmla="*/ 148 w 195"/>
                  <a:gd name="T39" fmla="*/ 0 h 178"/>
                  <a:gd name="T40" fmla="*/ 171 w 195"/>
                  <a:gd name="T41" fmla="*/ 25 h 178"/>
                  <a:gd name="T42" fmla="*/ 195 w 195"/>
                  <a:gd name="T43" fmla="*/ 49 h 178"/>
                  <a:gd name="T44" fmla="*/ 186 w 195"/>
                  <a:gd name="T45" fmla="*/ 61 h 178"/>
                  <a:gd name="T46" fmla="*/ 163 w 195"/>
                  <a:gd name="T47" fmla="*/ 87 h 178"/>
                  <a:gd name="T48" fmla="*/ 155 w 195"/>
                  <a:gd name="T49" fmla="*/ 93 h 178"/>
                  <a:gd name="T50" fmla="*/ 134 w 195"/>
                  <a:gd name="T51" fmla="*/ 106 h 178"/>
                  <a:gd name="T52" fmla="*/ 116 w 195"/>
                  <a:gd name="T53" fmla="*/ 116 h 178"/>
                  <a:gd name="T54" fmla="*/ 81 w 195"/>
                  <a:gd name="T55" fmla="*/ 132 h 178"/>
                  <a:gd name="T56" fmla="*/ 59 w 195"/>
                  <a:gd name="T57" fmla="*/ 144 h 178"/>
                  <a:gd name="T58" fmla="*/ 45 w 195"/>
                  <a:gd name="T59" fmla="*/ 153 h 178"/>
                  <a:gd name="T60" fmla="*/ 39 w 195"/>
                  <a:gd name="T61" fmla="*/ 151 h 178"/>
                  <a:gd name="T62" fmla="*/ 40 w 195"/>
                  <a:gd name="T63" fmla="*/ 137 h 178"/>
                  <a:gd name="T64" fmla="*/ 49 w 195"/>
                  <a:gd name="T65" fmla="*/ 128 h 178"/>
                  <a:gd name="T66" fmla="*/ 62 w 195"/>
                  <a:gd name="T67" fmla="*/ 114 h 178"/>
                  <a:gd name="T68" fmla="*/ 81 w 195"/>
                  <a:gd name="T69" fmla="*/ 92 h 178"/>
                  <a:gd name="T70" fmla="*/ 85 w 195"/>
                  <a:gd name="T71" fmla="*/ 84 h 17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195" h="178">
                    <a:moveTo>
                      <a:pt x="85" y="84"/>
                    </a:moveTo>
                    <a:cubicBezTo>
                      <a:pt x="79" y="83"/>
                      <a:pt x="78" y="83"/>
                      <a:pt x="76" y="87"/>
                    </a:cubicBezTo>
                    <a:cubicBezTo>
                      <a:pt x="72" y="93"/>
                      <a:pt x="68" y="99"/>
                      <a:pt x="62" y="103"/>
                    </a:cubicBezTo>
                    <a:cubicBezTo>
                      <a:pt x="59" y="105"/>
                      <a:pt x="57" y="108"/>
                      <a:pt x="55" y="111"/>
                    </a:cubicBezTo>
                    <a:cubicBezTo>
                      <a:pt x="49" y="117"/>
                      <a:pt x="43" y="123"/>
                      <a:pt x="36" y="128"/>
                    </a:cubicBezTo>
                    <a:cubicBezTo>
                      <a:pt x="29" y="134"/>
                      <a:pt x="25" y="141"/>
                      <a:pt x="27" y="151"/>
                    </a:cubicBezTo>
                    <a:cubicBezTo>
                      <a:pt x="28" y="154"/>
                      <a:pt x="27" y="156"/>
                      <a:pt x="26" y="158"/>
                    </a:cubicBezTo>
                    <a:cubicBezTo>
                      <a:pt x="23" y="161"/>
                      <a:pt x="21" y="164"/>
                      <a:pt x="19" y="168"/>
                    </a:cubicBezTo>
                    <a:cubicBezTo>
                      <a:pt x="15" y="174"/>
                      <a:pt x="10" y="177"/>
                      <a:pt x="2" y="178"/>
                    </a:cubicBezTo>
                    <a:cubicBezTo>
                      <a:pt x="0" y="170"/>
                      <a:pt x="1" y="163"/>
                      <a:pt x="1" y="156"/>
                    </a:cubicBezTo>
                    <a:cubicBezTo>
                      <a:pt x="1" y="150"/>
                      <a:pt x="3" y="143"/>
                      <a:pt x="2" y="138"/>
                    </a:cubicBezTo>
                    <a:cubicBezTo>
                      <a:pt x="1" y="127"/>
                      <a:pt x="2" y="116"/>
                      <a:pt x="3" y="105"/>
                    </a:cubicBezTo>
                    <a:cubicBezTo>
                      <a:pt x="3" y="102"/>
                      <a:pt x="4" y="99"/>
                      <a:pt x="6" y="97"/>
                    </a:cubicBezTo>
                    <a:cubicBezTo>
                      <a:pt x="10" y="90"/>
                      <a:pt x="14" y="83"/>
                      <a:pt x="19" y="77"/>
                    </a:cubicBezTo>
                    <a:cubicBezTo>
                      <a:pt x="29" y="65"/>
                      <a:pt x="39" y="53"/>
                      <a:pt x="49" y="41"/>
                    </a:cubicBezTo>
                    <a:cubicBezTo>
                      <a:pt x="52" y="39"/>
                      <a:pt x="56" y="37"/>
                      <a:pt x="59" y="35"/>
                    </a:cubicBezTo>
                    <a:cubicBezTo>
                      <a:pt x="66" y="33"/>
                      <a:pt x="74" y="31"/>
                      <a:pt x="81" y="28"/>
                    </a:cubicBezTo>
                    <a:cubicBezTo>
                      <a:pt x="89" y="26"/>
                      <a:pt x="96" y="22"/>
                      <a:pt x="104" y="20"/>
                    </a:cubicBezTo>
                    <a:cubicBezTo>
                      <a:pt x="115" y="17"/>
                      <a:pt x="123" y="11"/>
                      <a:pt x="134" y="8"/>
                    </a:cubicBezTo>
                    <a:cubicBezTo>
                      <a:pt x="139" y="7"/>
                      <a:pt x="143" y="3"/>
                      <a:pt x="148" y="0"/>
                    </a:cubicBezTo>
                    <a:cubicBezTo>
                      <a:pt x="155" y="8"/>
                      <a:pt x="163" y="17"/>
                      <a:pt x="171" y="25"/>
                    </a:cubicBezTo>
                    <a:cubicBezTo>
                      <a:pt x="179" y="33"/>
                      <a:pt x="187" y="41"/>
                      <a:pt x="195" y="49"/>
                    </a:cubicBezTo>
                    <a:cubicBezTo>
                      <a:pt x="192" y="53"/>
                      <a:pt x="190" y="58"/>
                      <a:pt x="186" y="61"/>
                    </a:cubicBezTo>
                    <a:cubicBezTo>
                      <a:pt x="179" y="70"/>
                      <a:pt x="171" y="79"/>
                      <a:pt x="163" y="87"/>
                    </a:cubicBezTo>
                    <a:cubicBezTo>
                      <a:pt x="161" y="89"/>
                      <a:pt x="158" y="91"/>
                      <a:pt x="155" y="93"/>
                    </a:cubicBezTo>
                    <a:cubicBezTo>
                      <a:pt x="148" y="97"/>
                      <a:pt x="142" y="102"/>
                      <a:pt x="134" y="106"/>
                    </a:cubicBezTo>
                    <a:cubicBezTo>
                      <a:pt x="128" y="109"/>
                      <a:pt x="122" y="113"/>
                      <a:pt x="116" y="116"/>
                    </a:cubicBezTo>
                    <a:cubicBezTo>
                      <a:pt x="105" y="123"/>
                      <a:pt x="93" y="128"/>
                      <a:pt x="81" y="132"/>
                    </a:cubicBezTo>
                    <a:cubicBezTo>
                      <a:pt x="73" y="135"/>
                      <a:pt x="66" y="140"/>
                      <a:pt x="59" y="144"/>
                    </a:cubicBezTo>
                    <a:cubicBezTo>
                      <a:pt x="55" y="147"/>
                      <a:pt x="50" y="150"/>
                      <a:pt x="45" y="153"/>
                    </a:cubicBezTo>
                    <a:cubicBezTo>
                      <a:pt x="42" y="155"/>
                      <a:pt x="41" y="154"/>
                      <a:pt x="39" y="151"/>
                    </a:cubicBezTo>
                    <a:cubicBezTo>
                      <a:pt x="35" y="144"/>
                      <a:pt x="35" y="143"/>
                      <a:pt x="40" y="137"/>
                    </a:cubicBezTo>
                    <a:cubicBezTo>
                      <a:pt x="42" y="134"/>
                      <a:pt x="46" y="131"/>
                      <a:pt x="49" y="128"/>
                    </a:cubicBezTo>
                    <a:cubicBezTo>
                      <a:pt x="53" y="123"/>
                      <a:pt x="57" y="119"/>
                      <a:pt x="62" y="114"/>
                    </a:cubicBezTo>
                    <a:cubicBezTo>
                      <a:pt x="68" y="107"/>
                      <a:pt x="74" y="99"/>
                      <a:pt x="81" y="92"/>
                    </a:cubicBezTo>
                    <a:cubicBezTo>
                      <a:pt x="84" y="90"/>
                      <a:pt x="84" y="87"/>
                      <a:pt x="85" y="84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69" name="Freeform 21"/>
              <p:cNvSpPr>
                <a:spLocks/>
              </p:cNvSpPr>
              <p:nvPr/>
            </p:nvSpPr>
            <p:spPr bwMode="auto">
              <a:xfrm>
                <a:off x="3521" y="3643"/>
                <a:ext cx="84" cy="144"/>
              </a:xfrm>
              <a:custGeom>
                <a:avLst/>
                <a:gdLst>
                  <a:gd name="T0" fmla="*/ 0 w 57"/>
                  <a:gd name="T1" fmla="*/ 93 h 98"/>
                  <a:gd name="T2" fmla="*/ 0 w 57"/>
                  <a:gd name="T3" fmla="*/ 47 h 98"/>
                  <a:gd name="T4" fmla="*/ 0 w 57"/>
                  <a:gd name="T5" fmla="*/ 44 h 98"/>
                  <a:gd name="T6" fmla="*/ 4 w 57"/>
                  <a:gd name="T7" fmla="*/ 31 h 98"/>
                  <a:gd name="T8" fmla="*/ 14 w 57"/>
                  <a:gd name="T9" fmla="*/ 23 h 98"/>
                  <a:gd name="T10" fmla="*/ 34 w 57"/>
                  <a:gd name="T11" fmla="*/ 12 h 98"/>
                  <a:gd name="T12" fmla="*/ 49 w 57"/>
                  <a:gd name="T13" fmla="*/ 2 h 98"/>
                  <a:gd name="T14" fmla="*/ 54 w 57"/>
                  <a:gd name="T15" fmla="*/ 0 h 98"/>
                  <a:gd name="T16" fmla="*/ 55 w 57"/>
                  <a:gd name="T17" fmla="*/ 4 h 98"/>
                  <a:gd name="T18" fmla="*/ 57 w 57"/>
                  <a:gd name="T19" fmla="*/ 26 h 98"/>
                  <a:gd name="T20" fmla="*/ 55 w 57"/>
                  <a:gd name="T21" fmla="*/ 46 h 98"/>
                  <a:gd name="T22" fmla="*/ 56 w 57"/>
                  <a:gd name="T23" fmla="*/ 63 h 98"/>
                  <a:gd name="T24" fmla="*/ 50 w 57"/>
                  <a:gd name="T25" fmla="*/ 89 h 98"/>
                  <a:gd name="T26" fmla="*/ 48 w 57"/>
                  <a:gd name="T27" fmla="*/ 92 h 98"/>
                  <a:gd name="T28" fmla="*/ 39 w 57"/>
                  <a:gd name="T29" fmla="*/ 96 h 98"/>
                  <a:gd name="T30" fmla="*/ 23 w 57"/>
                  <a:gd name="T31" fmla="*/ 97 h 98"/>
                  <a:gd name="T32" fmla="*/ 0 w 57"/>
                  <a:gd name="T33" fmla="*/ 93 h 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57" h="98">
                    <a:moveTo>
                      <a:pt x="0" y="93"/>
                    </a:moveTo>
                    <a:cubicBezTo>
                      <a:pt x="0" y="77"/>
                      <a:pt x="0" y="62"/>
                      <a:pt x="0" y="47"/>
                    </a:cubicBezTo>
                    <a:cubicBezTo>
                      <a:pt x="0" y="46"/>
                      <a:pt x="0" y="45"/>
                      <a:pt x="0" y="44"/>
                    </a:cubicBezTo>
                    <a:cubicBezTo>
                      <a:pt x="2" y="40"/>
                      <a:pt x="3" y="36"/>
                      <a:pt x="4" y="31"/>
                    </a:cubicBezTo>
                    <a:cubicBezTo>
                      <a:pt x="7" y="29"/>
                      <a:pt x="10" y="26"/>
                      <a:pt x="14" y="23"/>
                    </a:cubicBezTo>
                    <a:cubicBezTo>
                      <a:pt x="20" y="18"/>
                      <a:pt x="27" y="14"/>
                      <a:pt x="34" y="12"/>
                    </a:cubicBezTo>
                    <a:cubicBezTo>
                      <a:pt x="40" y="9"/>
                      <a:pt x="44" y="5"/>
                      <a:pt x="49" y="2"/>
                    </a:cubicBezTo>
                    <a:cubicBezTo>
                      <a:pt x="51" y="1"/>
                      <a:pt x="52" y="1"/>
                      <a:pt x="54" y="0"/>
                    </a:cubicBezTo>
                    <a:cubicBezTo>
                      <a:pt x="54" y="1"/>
                      <a:pt x="55" y="3"/>
                      <a:pt x="55" y="4"/>
                    </a:cubicBezTo>
                    <a:cubicBezTo>
                      <a:pt x="56" y="11"/>
                      <a:pt x="57" y="18"/>
                      <a:pt x="57" y="26"/>
                    </a:cubicBezTo>
                    <a:cubicBezTo>
                      <a:pt x="56" y="32"/>
                      <a:pt x="56" y="39"/>
                      <a:pt x="55" y="46"/>
                    </a:cubicBezTo>
                    <a:cubicBezTo>
                      <a:pt x="55" y="51"/>
                      <a:pt x="56" y="57"/>
                      <a:pt x="56" y="63"/>
                    </a:cubicBezTo>
                    <a:cubicBezTo>
                      <a:pt x="55" y="72"/>
                      <a:pt x="52" y="81"/>
                      <a:pt x="50" y="89"/>
                    </a:cubicBezTo>
                    <a:cubicBezTo>
                      <a:pt x="50" y="90"/>
                      <a:pt x="49" y="92"/>
                      <a:pt x="48" y="92"/>
                    </a:cubicBezTo>
                    <a:cubicBezTo>
                      <a:pt x="45" y="94"/>
                      <a:pt x="42" y="95"/>
                      <a:pt x="39" y="96"/>
                    </a:cubicBezTo>
                    <a:cubicBezTo>
                      <a:pt x="34" y="96"/>
                      <a:pt x="28" y="97"/>
                      <a:pt x="23" y="97"/>
                    </a:cubicBezTo>
                    <a:cubicBezTo>
                      <a:pt x="15" y="98"/>
                      <a:pt x="6" y="98"/>
                      <a:pt x="0" y="93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70" name="Freeform 22"/>
              <p:cNvSpPr>
                <a:spLocks/>
              </p:cNvSpPr>
              <p:nvPr/>
            </p:nvSpPr>
            <p:spPr bwMode="auto">
              <a:xfrm>
                <a:off x="2626" y="3839"/>
                <a:ext cx="122" cy="144"/>
              </a:xfrm>
              <a:custGeom>
                <a:avLst/>
                <a:gdLst>
                  <a:gd name="T0" fmla="*/ 83 w 83"/>
                  <a:gd name="T1" fmla="*/ 0 h 98"/>
                  <a:gd name="T2" fmla="*/ 77 w 83"/>
                  <a:gd name="T3" fmla="*/ 20 h 98"/>
                  <a:gd name="T4" fmla="*/ 72 w 83"/>
                  <a:gd name="T5" fmla="*/ 40 h 98"/>
                  <a:gd name="T6" fmla="*/ 51 w 83"/>
                  <a:gd name="T7" fmla="*/ 89 h 98"/>
                  <a:gd name="T8" fmla="*/ 38 w 83"/>
                  <a:gd name="T9" fmla="*/ 97 h 98"/>
                  <a:gd name="T10" fmla="*/ 21 w 83"/>
                  <a:gd name="T11" fmla="*/ 98 h 98"/>
                  <a:gd name="T12" fmla="*/ 15 w 83"/>
                  <a:gd name="T13" fmla="*/ 96 h 98"/>
                  <a:gd name="T14" fmla="*/ 0 w 83"/>
                  <a:gd name="T15" fmla="*/ 88 h 98"/>
                  <a:gd name="T16" fmla="*/ 1 w 83"/>
                  <a:gd name="T17" fmla="*/ 81 h 98"/>
                  <a:gd name="T18" fmla="*/ 2 w 83"/>
                  <a:gd name="T19" fmla="*/ 78 h 98"/>
                  <a:gd name="T20" fmla="*/ 7 w 83"/>
                  <a:gd name="T21" fmla="*/ 64 h 98"/>
                  <a:gd name="T22" fmla="*/ 25 w 83"/>
                  <a:gd name="T23" fmla="*/ 37 h 98"/>
                  <a:gd name="T24" fmla="*/ 40 w 83"/>
                  <a:gd name="T25" fmla="*/ 23 h 98"/>
                  <a:gd name="T26" fmla="*/ 72 w 83"/>
                  <a:gd name="T27" fmla="*/ 4 h 98"/>
                  <a:gd name="T28" fmla="*/ 83 w 83"/>
                  <a:gd name="T29" fmla="*/ 0 h 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83" h="98">
                    <a:moveTo>
                      <a:pt x="83" y="0"/>
                    </a:moveTo>
                    <a:cubicBezTo>
                      <a:pt x="81" y="8"/>
                      <a:pt x="80" y="14"/>
                      <a:pt x="77" y="20"/>
                    </a:cubicBezTo>
                    <a:cubicBezTo>
                      <a:pt x="74" y="26"/>
                      <a:pt x="73" y="33"/>
                      <a:pt x="72" y="40"/>
                    </a:cubicBezTo>
                    <a:cubicBezTo>
                      <a:pt x="67" y="58"/>
                      <a:pt x="61" y="74"/>
                      <a:pt x="51" y="89"/>
                    </a:cubicBezTo>
                    <a:cubicBezTo>
                      <a:pt x="48" y="94"/>
                      <a:pt x="43" y="96"/>
                      <a:pt x="38" y="97"/>
                    </a:cubicBezTo>
                    <a:cubicBezTo>
                      <a:pt x="33" y="98"/>
                      <a:pt x="27" y="98"/>
                      <a:pt x="21" y="98"/>
                    </a:cubicBezTo>
                    <a:cubicBezTo>
                      <a:pt x="19" y="98"/>
                      <a:pt x="17" y="97"/>
                      <a:pt x="15" y="96"/>
                    </a:cubicBezTo>
                    <a:cubicBezTo>
                      <a:pt x="10" y="94"/>
                      <a:pt x="6" y="91"/>
                      <a:pt x="0" y="88"/>
                    </a:cubicBezTo>
                    <a:cubicBezTo>
                      <a:pt x="0" y="86"/>
                      <a:pt x="1" y="83"/>
                      <a:pt x="1" y="81"/>
                    </a:cubicBezTo>
                    <a:cubicBezTo>
                      <a:pt x="1" y="80"/>
                      <a:pt x="2" y="79"/>
                      <a:pt x="2" y="78"/>
                    </a:cubicBezTo>
                    <a:cubicBezTo>
                      <a:pt x="1" y="72"/>
                      <a:pt x="3" y="68"/>
                      <a:pt x="7" y="64"/>
                    </a:cubicBezTo>
                    <a:cubicBezTo>
                      <a:pt x="13" y="55"/>
                      <a:pt x="18" y="46"/>
                      <a:pt x="25" y="37"/>
                    </a:cubicBezTo>
                    <a:cubicBezTo>
                      <a:pt x="29" y="32"/>
                      <a:pt x="35" y="27"/>
                      <a:pt x="40" y="23"/>
                    </a:cubicBezTo>
                    <a:cubicBezTo>
                      <a:pt x="50" y="16"/>
                      <a:pt x="60" y="9"/>
                      <a:pt x="72" y="4"/>
                    </a:cubicBezTo>
                    <a:cubicBezTo>
                      <a:pt x="75" y="3"/>
                      <a:pt x="78" y="2"/>
                      <a:pt x="83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71" name="Freeform 23"/>
              <p:cNvSpPr>
                <a:spLocks/>
              </p:cNvSpPr>
              <p:nvPr/>
            </p:nvSpPr>
            <p:spPr bwMode="auto">
              <a:xfrm>
                <a:off x="2284" y="711"/>
                <a:ext cx="33" cy="35"/>
              </a:xfrm>
              <a:custGeom>
                <a:avLst/>
                <a:gdLst>
                  <a:gd name="T0" fmla="*/ 8 w 22"/>
                  <a:gd name="T1" fmla="*/ 24 h 24"/>
                  <a:gd name="T2" fmla="*/ 0 w 22"/>
                  <a:gd name="T3" fmla="*/ 8 h 24"/>
                  <a:gd name="T4" fmla="*/ 15 w 22"/>
                  <a:gd name="T5" fmla="*/ 0 h 24"/>
                  <a:gd name="T6" fmla="*/ 8 w 22"/>
                  <a:gd name="T7" fmla="*/ 24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2" h="24">
                    <a:moveTo>
                      <a:pt x="8" y="24"/>
                    </a:moveTo>
                    <a:cubicBezTo>
                      <a:pt x="3" y="20"/>
                      <a:pt x="1" y="15"/>
                      <a:pt x="0" y="8"/>
                    </a:cubicBezTo>
                    <a:cubicBezTo>
                      <a:pt x="5" y="6"/>
                      <a:pt x="10" y="3"/>
                      <a:pt x="15" y="0"/>
                    </a:cubicBezTo>
                    <a:cubicBezTo>
                      <a:pt x="22" y="12"/>
                      <a:pt x="18" y="22"/>
                      <a:pt x="8" y="24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72" name="Freeform 24"/>
              <p:cNvSpPr>
                <a:spLocks noEditPoints="1"/>
              </p:cNvSpPr>
              <p:nvPr/>
            </p:nvSpPr>
            <p:spPr bwMode="auto">
              <a:xfrm>
                <a:off x="2431" y="605"/>
                <a:ext cx="98" cy="80"/>
              </a:xfrm>
              <a:custGeom>
                <a:avLst/>
                <a:gdLst>
                  <a:gd name="T0" fmla="*/ 67 w 67"/>
                  <a:gd name="T1" fmla="*/ 10 h 54"/>
                  <a:gd name="T2" fmla="*/ 45 w 67"/>
                  <a:gd name="T3" fmla="*/ 15 h 54"/>
                  <a:gd name="T4" fmla="*/ 46 w 67"/>
                  <a:gd name="T5" fmla="*/ 19 h 54"/>
                  <a:gd name="T6" fmla="*/ 47 w 67"/>
                  <a:gd name="T7" fmla="*/ 39 h 54"/>
                  <a:gd name="T8" fmla="*/ 26 w 67"/>
                  <a:gd name="T9" fmla="*/ 51 h 54"/>
                  <a:gd name="T10" fmla="*/ 9 w 67"/>
                  <a:gd name="T11" fmla="*/ 43 h 54"/>
                  <a:gd name="T12" fmla="*/ 0 w 67"/>
                  <a:gd name="T13" fmla="*/ 39 h 54"/>
                  <a:gd name="T14" fmla="*/ 4 w 67"/>
                  <a:gd name="T15" fmla="*/ 31 h 54"/>
                  <a:gd name="T16" fmla="*/ 24 w 67"/>
                  <a:gd name="T17" fmla="*/ 13 h 54"/>
                  <a:gd name="T18" fmla="*/ 57 w 67"/>
                  <a:gd name="T19" fmla="*/ 1 h 54"/>
                  <a:gd name="T20" fmla="*/ 67 w 67"/>
                  <a:gd name="T21" fmla="*/ 10 h 54"/>
                  <a:gd name="T22" fmla="*/ 39 w 67"/>
                  <a:gd name="T23" fmla="*/ 29 h 54"/>
                  <a:gd name="T24" fmla="*/ 38 w 67"/>
                  <a:gd name="T25" fmla="*/ 21 h 54"/>
                  <a:gd name="T26" fmla="*/ 34 w 67"/>
                  <a:gd name="T27" fmla="*/ 19 h 54"/>
                  <a:gd name="T28" fmla="*/ 17 w 67"/>
                  <a:gd name="T29" fmla="*/ 29 h 54"/>
                  <a:gd name="T30" fmla="*/ 15 w 67"/>
                  <a:gd name="T31" fmla="*/ 35 h 54"/>
                  <a:gd name="T32" fmla="*/ 33 w 67"/>
                  <a:gd name="T33" fmla="*/ 45 h 54"/>
                  <a:gd name="T34" fmla="*/ 36 w 67"/>
                  <a:gd name="T35" fmla="*/ 42 h 54"/>
                  <a:gd name="T36" fmla="*/ 39 w 67"/>
                  <a:gd name="T37" fmla="*/ 29 h 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67" h="54">
                    <a:moveTo>
                      <a:pt x="67" y="10"/>
                    </a:moveTo>
                    <a:cubicBezTo>
                      <a:pt x="60" y="11"/>
                      <a:pt x="52" y="11"/>
                      <a:pt x="45" y="15"/>
                    </a:cubicBezTo>
                    <a:cubicBezTo>
                      <a:pt x="45" y="16"/>
                      <a:pt x="45" y="18"/>
                      <a:pt x="46" y="19"/>
                    </a:cubicBezTo>
                    <a:cubicBezTo>
                      <a:pt x="49" y="25"/>
                      <a:pt x="47" y="32"/>
                      <a:pt x="47" y="39"/>
                    </a:cubicBezTo>
                    <a:cubicBezTo>
                      <a:pt x="47" y="49"/>
                      <a:pt x="35" y="54"/>
                      <a:pt x="26" y="51"/>
                    </a:cubicBezTo>
                    <a:cubicBezTo>
                      <a:pt x="20" y="49"/>
                      <a:pt x="14" y="48"/>
                      <a:pt x="9" y="43"/>
                    </a:cubicBezTo>
                    <a:cubicBezTo>
                      <a:pt x="7" y="41"/>
                      <a:pt x="4" y="41"/>
                      <a:pt x="0" y="39"/>
                    </a:cubicBezTo>
                    <a:cubicBezTo>
                      <a:pt x="2" y="36"/>
                      <a:pt x="2" y="33"/>
                      <a:pt x="4" y="31"/>
                    </a:cubicBezTo>
                    <a:cubicBezTo>
                      <a:pt x="9" y="23"/>
                      <a:pt x="15" y="17"/>
                      <a:pt x="24" y="13"/>
                    </a:cubicBezTo>
                    <a:cubicBezTo>
                      <a:pt x="35" y="7"/>
                      <a:pt x="45" y="1"/>
                      <a:pt x="57" y="1"/>
                    </a:cubicBezTo>
                    <a:cubicBezTo>
                      <a:pt x="64" y="0"/>
                      <a:pt x="66" y="2"/>
                      <a:pt x="67" y="10"/>
                    </a:cubicBezTo>
                    <a:close/>
                    <a:moveTo>
                      <a:pt x="39" y="29"/>
                    </a:moveTo>
                    <a:cubicBezTo>
                      <a:pt x="39" y="25"/>
                      <a:pt x="39" y="23"/>
                      <a:pt x="38" y="21"/>
                    </a:cubicBezTo>
                    <a:cubicBezTo>
                      <a:pt x="38" y="19"/>
                      <a:pt x="36" y="18"/>
                      <a:pt x="34" y="19"/>
                    </a:cubicBezTo>
                    <a:cubicBezTo>
                      <a:pt x="28" y="21"/>
                      <a:pt x="21" y="23"/>
                      <a:pt x="17" y="29"/>
                    </a:cubicBezTo>
                    <a:cubicBezTo>
                      <a:pt x="15" y="30"/>
                      <a:pt x="14" y="33"/>
                      <a:pt x="15" y="35"/>
                    </a:cubicBezTo>
                    <a:cubicBezTo>
                      <a:pt x="16" y="43"/>
                      <a:pt x="26" y="48"/>
                      <a:pt x="33" y="45"/>
                    </a:cubicBezTo>
                    <a:cubicBezTo>
                      <a:pt x="34" y="44"/>
                      <a:pt x="36" y="43"/>
                      <a:pt x="36" y="42"/>
                    </a:cubicBezTo>
                    <a:cubicBezTo>
                      <a:pt x="37" y="37"/>
                      <a:pt x="38" y="32"/>
                      <a:pt x="39" y="2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73" name="Freeform 25"/>
              <p:cNvSpPr>
                <a:spLocks/>
              </p:cNvSpPr>
              <p:nvPr/>
            </p:nvSpPr>
            <p:spPr bwMode="auto">
              <a:xfrm>
                <a:off x="2431" y="808"/>
                <a:ext cx="110" cy="76"/>
              </a:xfrm>
              <a:custGeom>
                <a:avLst/>
                <a:gdLst>
                  <a:gd name="T0" fmla="*/ 0 w 75"/>
                  <a:gd name="T1" fmla="*/ 42 h 52"/>
                  <a:gd name="T2" fmla="*/ 7 w 75"/>
                  <a:gd name="T3" fmla="*/ 39 h 52"/>
                  <a:gd name="T4" fmla="*/ 19 w 75"/>
                  <a:gd name="T5" fmla="*/ 42 h 52"/>
                  <a:gd name="T6" fmla="*/ 43 w 75"/>
                  <a:gd name="T7" fmla="*/ 35 h 52"/>
                  <a:gd name="T8" fmla="*/ 61 w 75"/>
                  <a:gd name="T9" fmla="*/ 15 h 52"/>
                  <a:gd name="T10" fmla="*/ 64 w 75"/>
                  <a:gd name="T11" fmla="*/ 7 h 52"/>
                  <a:gd name="T12" fmla="*/ 75 w 75"/>
                  <a:gd name="T13" fmla="*/ 4 h 52"/>
                  <a:gd name="T14" fmla="*/ 70 w 75"/>
                  <a:gd name="T15" fmla="*/ 19 h 52"/>
                  <a:gd name="T16" fmla="*/ 50 w 75"/>
                  <a:gd name="T17" fmla="*/ 41 h 52"/>
                  <a:gd name="T18" fmla="*/ 16 w 75"/>
                  <a:gd name="T19" fmla="*/ 48 h 52"/>
                  <a:gd name="T20" fmla="*/ 5 w 75"/>
                  <a:gd name="T21" fmla="*/ 45 h 52"/>
                  <a:gd name="T22" fmla="*/ 0 w 75"/>
                  <a:gd name="T23" fmla="*/ 42 h 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75" h="52">
                    <a:moveTo>
                      <a:pt x="0" y="42"/>
                    </a:moveTo>
                    <a:cubicBezTo>
                      <a:pt x="2" y="38"/>
                      <a:pt x="4" y="38"/>
                      <a:pt x="7" y="39"/>
                    </a:cubicBezTo>
                    <a:cubicBezTo>
                      <a:pt x="11" y="40"/>
                      <a:pt x="15" y="42"/>
                      <a:pt x="19" y="42"/>
                    </a:cubicBezTo>
                    <a:cubicBezTo>
                      <a:pt x="28" y="44"/>
                      <a:pt x="36" y="40"/>
                      <a:pt x="43" y="35"/>
                    </a:cubicBezTo>
                    <a:cubicBezTo>
                      <a:pt x="50" y="30"/>
                      <a:pt x="57" y="23"/>
                      <a:pt x="61" y="15"/>
                    </a:cubicBezTo>
                    <a:cubicBezTo>
                      <a:pt x="62" y="12"/>
                      <a:pt x="63" y="10"/>
                      <a:pt x="64" y="7"/>
                    </a:cubicBezTo>
                    <a:cubicBezTo>
                      <a:pt x="66" y="1"/>
                      <a:pt x="69" y="0"/>
                      <a:pt x="75" y="4"/>
                    </a:cubicBezTo>
                    <a:cubicBezTo>
                      <a:pt x="74" y="9"/>
                      <a:pt x="73" y="14"/>
                      <a:pt x="70" y="19"/>
                    </a:cubicBezTo>
                    <a:cubicBezTo>
                      <a:pt x="64" y="27"/>
                      <a:pt x="58" y="35"/>
                      <a:pt x="50" y="41"/>
                    </a:cubicBezTo>
                    <a:cubicBezTo>
                      <a:pt x="40" y="48"/>
                      <a:pt x="29" y="52"/>
                      <a:pt x="16" y="48"/>
                    </a:cubicBezTo>
                    <a:cubicBezTo>
                      <a:pt x="12" y="47"/>
                      <a:pt x="9" y="46"/>
                      <a:pt x="5" y="45"/>
                    </a:cubicBezTo>
                    <a:cubicBezTo>
                      <a:pt x="4" y="44"/>
                      <a:pt x="2" y="43"/>
                      <a:pt x="0" y="42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74" name="Freeform 26"/>
              <p:cNvSpPr>
                <a:spLocks/>
              </p:cNvSpPr>
              <p:nvPr/>
            </p:nvSpPr>
            <p:spPr bwMode="auto">
              <a:xfrm>
                <a:off x="2411" y="772"/>
                <a:ext cx="58" cy="27"/>
              </a:xfrm>
              <a:custGeom>
                <a:avLst/>
                <a:gdLst>
                  <a:gd name="T0" fmla="*/ 39 w 40"/>
                  <a:gd name="T1" fmla="*/ 0 h 18"/>
                  <a:gd name="T2" fmla="*/ 30 w 40"/>
                  <a:gd name="T3" fmla="*/ 12 h 18"/>
                  <a:gd name="T4" fmla="*/ 0 w 40"/>
                  <a:gd name="T5" fmla="*/ 12 h 18"/>
                  <a:gd name="T6" fmla="*/ 6 w 40"/>
                  <a:gd name="T7" fmla="*/ 8 h 18"/>
                  <a:gd name="T8" fmla="*/ 13 w 40"/>
                  <a:gd name="T9" fmla="*/ 9 h 18"/>
                  <a:gd name="T10" fmla="*/ 24 w 40"/>
                  <a:gd name="T11" fmla="*/ 5 h 18"/>
                  <a:gd name="T12" fmla="*/ 39 w 40"/>
                  <a:gd name="T13" fmla="*/ 0 h 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40" h="18">
                    <a:moveTo>
                      <a:pt x="39" y="0"/>
                    </a:moveTo>
                    <a:cubicBezTo>
                      <a:pt x="40" y="8"/>
                      <a:pt x="34" y="9"/>
                      <a:pt x="30" y="12"/>
                    </a:cubicBezTo>
                    <a:cubicBezTo>
                      <a:pt x="22" y="18"/>
                      <a:pt x="13" y="17"/>
                      <a:pt x="0" y="12"/>
                    </a:cubicBezTo>
                    <a:cubicBezTo>
                      <a:pt x="0" y="8"/>
                      <a:pt x="3" y="8"/>
                      <a:pt x="6" y="8"/>
                    </a:cubicBezTo>
                    <a:cubicBezTo>
                      <a:pt x="8" y="8"/>
                      <a:pt x="11" y="9"/>
                      <a:pt x="13" y="9"/>
                    </a:cubicBezTo>
                    <a:cubicBezTo>
                      <a:pt x="17" y="9"/>
                      <a:pt x="21" y="8"/>
                      <a:pt x="24" y="5"/>
                    </a:cubicBezTo>
                    <a:cubicBezTo>
                      <a:pt x="28" y="2"/>
                      <a:pt x="33" y="0"/>
                      <a:pt x="39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75" name="Freeform 27"/>
              <p:cNvSpPr>
                <a:spLocks/>
              </p:cNvSpPr>
              <p:nvPr/>
            </p:nvSpPr>
            <p:spPr bwMode="auto">
              <a:xfrm>
                <a:off x="2452" y="632"/>
                <a:ext cx="36" cy="44"/>
              </a:xfrm>
              <a:custGeom>
                <a:avLst/>
                <a:gdLst>
                  <a:gd name="T0" fmla="*/ 25 w 25"/>
                  <a:gd name="T1" fmla="*/ 11 h 30"/>
                  <a:gd name="T2" fmla="*/ 22 w 25"/>
                  <a:gd name="T3" fmla="*/ 24 h 30"/>
                  <a:gd name="T4" fmla="*/ 19 w 25"/>
                  <a:gd name="T5" fmla="*/ 27 h 30"/>
                  <a:gd name="T6" fmla="*/ 1 w 25"/>
                  <a:gd name="T7" fmla="*/ 17 h 30"/>
                  <a:gd name="T8" fmla="*/ 3 w 25"/>
                  <a:gd name="T9" fmla="*/ 11 h 30"/>
                  <a:gd name="T10" fmla="*/ 20 w 25"/>
                  <a:gd name="T11" fmla="*/ 1 h 30"/>
                  <a:gd name="T12" fmla="*/ 24 w 25"/>
                  <a:gd name="T13" fmla="*/ 3 h 30"/>
                  <a:gd name="T14" fmla="*/ 25 w 25"/>
                  <a:gd name="T15" fmla="*/ 11 h 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5" h="30">
                    <a:moveTo>
                      <a:pt x="25" y="11"/>
                    </a:moveTo>
                    <a:cubicBezTo>
                      <a:pt x="24" y="14"/>
                      <a:pt x="23" y="19"/>
                      <a:pt x="22" y="24"/>
                    </a:cubicBezTo>
                    <a:cubicBezTo>
                      <a:pt x="22" y="25"/>
                      <a:pt x="20" y="26"/>
                      <a:pt x="19" y="27"/>
                    </a:cubicBezTo>
                    <a:cubicBezTo>
                      <a:pt x="12" y="30"/>
                      <a:pt x="2" y="25"/>
                      <a:pt x="1" y="17"/>
                    </a:cubicBezTo>
                    <a:cubicBezTo>
                      <a:pt x="0" y="15"/>
                      <a:pt x="1" y="12"/>
                      <a:pt x="3" y="11"/>
                    </a:cubicBezTo>
                    <a:cubicBezTo>
                      <a:pt x="7" y="5"/>
                      <a:pt x="14" y="3"/>
                      <a:pt x="20" y="1"/>
                    </a:cubicBezTo>
                    <a:cubicBezTo>
                      <a:pt x="22" y="0"/>
                      <a:pt x="24" y="1"/>
                      <a:pt x="24" y="3"/>
                    </a:cubicBezTo>
                    <a:cubicBezTo>
                      <a:pt x="25" y="5"/>
                      <a:pt x="25" y="7"/>
                      <a:pt x="25" y="1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grpSp>
          <p:nvGrpSpPr>
            <p:cNvPr id="920" name="Group 4"/>
            <p:cNvGrpSpPr>
              <a:grpSpLocks noChangeAspect="1"/>
            </p:cNvGrpSpPr>
            <p:nvPr/>
          </p:nvGrpSpPr>
          <p:grpSpPr bwMode="auto">
            <a:xfrm>
              <a:off x="2842886" y="4886546"/>
              <a:ext cx="1163755" cy="1154115"/>
              <a:chOff x="928" y="306"/>
              <a:chExt cx="3742" cy="3711"/>
            </a:xfrm>
            <a:grpFill/>
          </p:grpSpPr>
          <p:sp>
            <p:nvSpPr>
              <p:cNvPr id="921" name="Freeform 5"/>
              <p:cNvSpPr>
                <a:spLocks noEditPoints="1"/>
              </p:cNvSpPr>
              <p:nvPr/>
            </p:nvSpPr>
            <p:spPr bwMode="auto">
              <a:xfrm>
                <a:off x="928" y="524"/>
                <a:ext cx="2184" cy="3493"/>
              </a:xfrm>
              <a:custGeom>
                <a:avLst/>
                <a:gdLst>
                  <a:gd name="T0" fmla="*/ 652 w 1213"/>
                  <a:gd name="T1" fmla="*/ 296 h 1941"/>
                  <a:gd name="T2" fmla="*/ 727 w 1213"/>
                  <a:gd name="T3" fmla="*/ 598 h 1941"/>
                  <a:gd name="T4" fmla="*/ 843 w 1213"/>
                  <a:gd name="T5" fmla="*/ 1034 h 1941"/>
                  <a:gd name="T6" fmla="*/ 1008 w 1213"/>
                  <a:gd name="T7" fmla="*/ 1413 h 1941"/>
                  <a:gd name="T8" fmla="*/ 1210 w 1213"/>
                  <a:gd name="T9" fmla="*/ 1672 h 1941"/>
                  <a:gd name="T10" fmla="*/ 1001 w 1213"/>
                  <a:gd name="T11" fmla="*/ 1859 h 1941"/>
                  <a:gd name="T12" fmla="*/ 766 w 1213"/>
                  <a:gd name="T13" fmla="*/ 1447 h 1941"/>
                  <a:gd name="T14" fmla="*/ 494 w 1213"/>
                  <a:gd name="T15" fmla="*/ 1538 h 1941"/>
                  <a:gd name="T16" fmla="*/ 346 w 1213"/>
                  <a:gd name="T17" fmla="*/ 1928 h 1941"/>
                  <a:gd name="T18" fmla="*/ 270 w 1213"/>
                  <a:gd name="T19" fmla="*/ 1798 h 1941"/>
                  <a:gd name="T20" fmla="*/ 331 w 1213"/>
                  <a:gd name="T21" fmla="*/ 1561 h 1941"/>
                  <a:gd name="T22" fmla="*/ 319 w 1213"/>
                  <a:gd name="T23" fmla="*/ 1324 h 1941"/>
                  <a:gd name="T24" fmla="*/ 275 w 1213"/>
                  <a:gd name="T25" fmla="*/ 1085 h 1941"/>
                  <a:gd name="T26" fmla="*/ 29 w 1213"/>
                  <a:gd name="T27" fmla="*/ 1176 h 1941"/>
                  <a:gd name="T28" fmla="*/ 226 w 1213"/>
                  <a:gd name="T29" fmla="*/ 919 h 1941"/>
                  <a:gd name="T30" fmla="*/ 402 w 1213"/>
                  <a:gd name="T31" fmla="*/ 600 h 1941"/>
                  <a:gd name="T32" fmla="*/ 300 w 1213"/>
                  <a:gd name="T33" fmla="*/ 349 h 1941"/>
                  <a:gd name="T34" fmla="*/ 268 w 1213"/>
                  <a:gd name="T35" fmla="*/ 149 h 1941"/>
                  <a:gd name="T36" fmla="*/ 588 w 1213"/>
                  <a:gd name="T37" fmla="*/ 34 h 1941"/>
                  <a:gd name="T38" fmla="*/ 563 w 1213"/>
                  <a:gd name="T39" fmla="*/ 1044 h 1941"/>
                  <a:gd name="T40" fmla="*/ 583 w 1213"/>
                  <a:gd name="T41" fmla="*/ 688 h 1941"/>
                  <a:gd name="T42" fmla="*/ 594 w 1213"/>
                  <a:gd name="T43" fmla="*/ 1031 h 1941"/>
                  <a:gd name="T44" fmla="*/ 796 w 1213"/>
                  <a:gd name="T45" fmla="*/ 883 h 1941"/>
                  <a:gd name="T46" fmla="*/ 558 w 1213"/>
                  <a:gd name="T47" fmla="*/ 498 h 1941"/>
                  <a:gd name="T48" fmla="*/ 373 w 1213"/>
                  <a:gd name="T49" fmla="*/ 785 h 1941"/>
                  <a:gd name="T50" fmla="*/ 336 w 1213"/>
                  <a:gd name="T51" fmla="*/ 1323 h 1941"/>
                  <a:gd name="T52" fmla="*/ 780 w 1213"/>
                  <a:gd name="T53" fmla="*/ 1291 h 1941"/>
                  <a:gd name="T54" fmla="*/ 899 w 1213"/>
                  <a:gd name="T55" fmla="*/ 1205 h 1941"/>
                  <a:gd name="T56" fmla="*/ 787 w 1213"/>
                  <a:gd name="T57" fmla="*/ 942 h 1941"/>
                  <a:gd name="T58" fmla="*/ 675 w 1213"/>
                  <a:gd name="T59" fmla="*/ 1238 h 1941"/>
                  <a:gd name="T60" fmla="*/ 556 w 1213"/>
                  <a:gd name="T61" fmla="*/ 1127 h 1941"/>
                  <a:gd name="T62" fmla="*/ 1029 w 1213"/>
                  <a:gd name="T63" fmla="*/ 1445 h 1941"/>
                  <a:gd name="T64" fmla="*/ 720 w 1213"/>
                  <a:gd name="T65" fmla="*/ 1340 h 1941"/>
                  <a:gd name="T66" fmla="*/ 977 w 1213"/>
                  <a:gd name="T67" fmla="*/ 1598 h 1941"/>
                  <a:gd name="T68" fmla="*/ 611 w 1213"/>
                  <a:gd name="T69" fmla="*/ 115 h 1941"/>
                  <a:gd name="T70" fmla="*/ 294 w 1213"/>
                  <a:gd name="T71" fmla="*/ 124 h 1941"/>
                  <a:gd name="T72" fmla="*/ 395 w 1213"/>
                  <a:gd name="T73" fmla="*/ 210 h 1941"/>
                  <a:gd name="T74" fmla="*/ 563 w 1213"/>
                  <a:gd name="T75" fmla="*/ 320 h 1941"/>
                  <a:gd name="T76" fmla="*/ 314 w 1213"/>
                  <a:gd name="T77" fmla="*/ 1769 h 1941"/>
                  <a:gd name="T78" fmla="*/ 485 w 1213"/>
                  <a:gd name="T79" fmla="*/ 1468 h 1941"/>
                  <a:gd name="T80" fmla="*/ 387 w 1213"/>
                  <a:gd name="T81" fmla="*/ 209 h 1941"/>
                  <a:gd name="T82" fmla="*/ 300 w 1213"/>
                  <a:gd name="T83" fmla="*/ 276 h 1941"/>
                  <a:gd name="T84" fmla="*/ 396 w 1213"/>
                  <a:gd name="T85" fmla="*/ 459 h 1941"/>
                  <a:gd name="T86" fmla="*/ 463 w 1213"/>
                  <a:gd name="T87" fmla="*/ 476 h 1941"/>
                  <a:gd name="T88" fmla="*/ 556 w 1213"/>
                  <a:gd name="T89" fmla="*/ 313 h 1941"/>
                  <a:gd name="T90" fmla="*/ 435 w 1213"/>
                  <a:gd name="T91" fmla="*/ 254 h 1941"/>
                  <a:gd name="T92" fmla="*/ 364 w 1213"/>
                  <a:gd name="T93" fmla="*/ 802 h 1941"/>
                  <a:gd name="T94" fmla="*/ 237 w 1213"/>
                  <a:gd name="T95" fmla="*/ 1040 h 1941"/>
                  <a:gd name="T96" fmla="*/ 207 w 1213"/>
                  <a:gd name="T97" fmla="*/ 1843 h 1941"/>
                  <a:gd name="T98" fmla="*/ 454 w 1213"/>
                  <a:gd name="T99" fmla="*/ 1803 h 1941"/>
                  <a:gd name="T100" fmla="*/ 764 w 1213"/>
                  <a:gd name="T101" fmla="*/ 200 h 1941"/>
                  <a:gd name="T102" fmla="*/ 634 w 1213"/>
                  <a:gd name="T103" fmla="*/ 133 h 1941"/>
                  <a:gd name="T104" fmla="*/ 1165 w 1213"/>
                  <a:gd name="T105" fmla="*/ 1746 h 1941"/>
                  <a:gd name="T106" fmla="*/ 1016 w 1213"/>
                  <a:gd name="T107" fmla="*/ 1790 h 1941"/>
                  <a:gd name="T108" fmla="*/ 695 w 1213"/>
                  <a:gd name="T109" fmla="*/ 1067 h 1941"/>
                  <a:gd name="T110" fmla="*/ 586 w 1213"/>
                  <a:gd name="T111" fmla="*/ 1162 h 1941"/>
                  <a:gd name="T112" fmla="*/ 651 w 1213"/>
                  <a:gd name="T113" fmla="*/ 1202 h 1941"/>
                  <a:gd name="T114" fmla="*/ 131 w 1213"/>
                  <a:gd name="T115" fmla="*/ 1109 h 1941"/>
                  <a:gd name="T116" fmla="*/ 136 w 1213"/>
                  <a:gd name="T117" fmla="*/ 1017 h 1941"/>
                  <a:gd name="T118" fmla="*/ 629 w 1213"/>
                  <a:gd name="T119" fmla="*/ 72 h 1941"/>
                  <a:gd name="T120" fmla="*/ 304 w 1213"/>
                  <a:gd name="T121" fmla="*/ 299 h 19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213" h="1941">
                    <a:moveTo>
                      <a:pt x="750" y="210"/>
                    </a:moveTo>
                    <a:cubicBezTo>
                      <a:pt x="757" y="217"/>
                      <a:pt x="766" y="220"/>
                      <a:pt x="774" y="223"/>
                    </a:cubicBezTo>
                    <a:cubicBezTo>
                      <a:pt x="782" y="226"/>
                      <a:pt x="790" y="222"/>
                      <a:pt x="799" y="220"/>
                    </a:cubicBezTo>
                    <a:cubicBezTo>
                      <a:pt x="799" y="223"/>
                      <a:pt x="800" y="226"/>
                      <a:pt x="799" y="228"/>
                    </a:cubicBezTo>
                    <a:cubicBezTo>
                      <a:pt x="797" y="233"/>
                      <a:pt x="794" y="237"/>
                      <a:pt x="791" y="242"/>
                    </a:cubicBezTo>
                    <a:cubicBezTo>
                      <a:pt x="785" y="250"/>
                      <a:pt x="777" y="255"/>
                      <a:pt x="770" y="261"/>
                    </a:cubicBezTo>
                    <a:cubicBezTo>
                      <a:pt x="767" y="264"/>
                      <a:pt x="763" y="265"/>
                      <a:pt x="759" y="265"/>
                    </a:cubicBezTo>
                    <a:cubicBezTo>
                      <a:pt x="748" y="265"/>
                      <a:pt x="737" y="266"/>
                      <a:pt x="726" y="263"/>
                    </a:cubicBezTo>
                    <a:cubicBezTo>
                      <a:pt x="717" y="261"/>
                      <a:pt x="707" y="260"/>
                      <a:pt x="700" y="252"/>
                    </a:cubicBezTo>
                    <a:cubicBezTo>
                      <a:pt x="697" y="254"/>
                      <a:pt x="699" y="257"/>
                      <a:pt x="699" y="259"/>
                    </a:cubicBezTo>
                    <a:cubicBezTo>
                      <a:pt x="699" y="271"/>
                      <a:pt x="705" y="280"/>
                      <a:pt x="713" y="287"/>
                    </a:cubicBezTo>
                    <a:cubicBezTo>
                      <a:pt x="716" y="290"/>
                      <a:pt x="717" y="292"/>
                      <a:pt x="716" y="296"/>
                    </a:cubicBezTo>
                    <a:cubicBezTo>
                      <a:pt x="707" y="297"/>
                      <a:pt x="698" y="299"/>
                      <a:pt x="689" y="300"/>
                    </a:cubicBezTo>
                    <a:cubicBezTo>
                      <a:pt x="683" y="300"/>
                      <a:pt x="677" y="300"/>
                      <a:pt x="671" y="299"/>
                    </a:cubicBezTo>
                    <a:cubicBezTo>
                      <a:pt x="667" y="297"/>
                      <a:pt x="662" y="296"/>
                      <a:pt x="659" y="293"/>
                    </a:cubicBezTo>
                    <a:cubicBezTo>
                      <a:pt x="658" y="292"/>
                      <a:pt x="656" y="292"/>
                      <a:pt x="654" y="291"/>
                    </a:cubicBezTo>
                    <a:cubicBezTo>
                      <a:pt x="653" y="292"/>
                      <a:pt x="652" y="294"/>
                      <a:pt x="652" y="296"/>
                    </a:cubicBezTo>
                    <a:cubicBezTo>
                      <a:pt x="649" y="306"/>
                      <a:pt x="645" y="316"/>
                      <a:pt x="641" y="326"/>
                    </a:cubicBezTo>
                    <a:cubicBezTo>
                      <a:pt x="638" y="332"/>
                      <a:pt x="636" y="339"/>
                      <a:pt x="632" y="345"/>
                    </a:cubicBezTo>
                    <a:cubicBezTo>
                      <a:pt x="631" y="349"/>
                      <a:pt x="628" y="352"/>
                      <a:pt x="625" y="355"/>
                    </a:cubicBezTo>
                    <a:cubicBezTo>
                      <a:pt x="621" y="359"/>
                      <a:pt x="616" y="363"/>
                      <a:pt x="611" y="367"/>
                    </a:cubicBezTo>
                    <a:cubicBezTo>
                      <a:pt x="602" y="375"/>
                      <a:pt x="602" y="377"/>
                      <a:pt x="600" y="389"/>
                    </a:cubicBezTo>
                    <a:cubicBezTo>
                      <a:pt x="598" y="389"/>
                      <a:pt x="597" y="389"/>
                      <a:pt x="595" y="389"/>
                    </a:cubicBezTo>
                    <a:cubicBezTo>
                      <a:pt x="589" y="401"/>
                      <a:pt x="589" y="444"/>
                      <a:pt x="595" y="457"/>
                    </a:cubicBezTo>
                    <a:cubicBezTo>
                      <a:pt x="596" y="457"/>
                      <a:pt x="598" y="457"/>
                      <a:pt x="599" y="457"/>
                    </a:cubicBezTo>
                    <a:cubicBezTo>
                      <a:pt x="603" y="457"/>
                      <a:pt x="606" y="459"/>
                      <a:pt x="609" y="462"/>
                    </a:cubicBezTo>
                    <a:cubicBezTo>
                      <a:pt x="610" y="463"/>
                      <a:pt x="611" y="464"/>
                      <a:pt x="612" y="465"/>
                    </a:cubicBezTo>
                    <a:cubicBezTo>
                      <a:pt x="615" y="466"/>
                      <a:pt x="616" y="469"/>
                      <a:pt x="617" y="472"/>
                    </a:cubicBezTo>
                    <a:cubicBezTo>
                      <a:pt x="620" y="478"/>
                      <a:pt x="624" y="483"/>
                      <a:pt x="628" y="489"/>
                    </a:cubicBezTo>
                    <a:cubicBezTo>
                      <a:pt x="634" y="497"/>
                      <a:pt x="640" y="505"/>
                      <a:pt x="646" y="513"/>
                    </a:cubicBezTo>
                    <a:cubicBezTo>
                      <a:pt x="647" y="514"/>
                      <a:pt x="648" y="515"/>
                      <a:pt x="649" y="516"/>
                    </a:cubicBezTo>
                    <a:cubicBezTo>
                      <a:pt x="667" y="526"/>
                      <a:pt x="681" y="540"/>
                      <a:pt x="694" y="556"/>
                    </a:cubicBezTo>
                    <a:cubicBezTo>
                      <a:pt x="696" y="558"/>
                      <a:pt x="699" y="560"/>
                      <a:pt x="701" y="563"/>
                    </a:cubicBezTo>
                    <a:cubicBezTo>
                      <a:pt x="710" y="575"/>
                      <a:pt x="719" y="586"/>
                      <a:pt x="727" y="598"/>
                    </a:cubicBezTo>
                    <a:cubicBezTo>
                      <a:pt x="729" y="601"/>
                      <a:pt x="731" y="604"/>
                      <a:pt x="733" y="607"/>
                    </a:cubicBezTo>
                    <a:cubicBezTo>
                      <a:pt x="738" y="618"/>
                      <a:pt x="745" y="627"/>
                      <a:pt x="751" y="636"/>
                    </a:cubicBezTo>
                    <a:cubicBezTo>
                      <a:pt x="757" y="645"/>
                      <a:pt x="762" y="654"/>
                      <a:pt x="766" y="663"/>
                    </a:cubicBezTo>
                    <a:cubicBezTo>
                      <a:pt x="772" y="675"/>
                      <a:pt x="777" y="686"/>
                      <a:pt x="782" y="698"/>
                    </a:cubicBezTo>
                    <a:cubicBezTo>
                      <a:pt x="786" y="705"/>
                      <a:pt x="788" y="713"/>
                      <a:pt x="791" y="720"/>
                    </a:cubicBezTo>
                    <a:cubicBezTo>
                      <a:pt x="795" y="732"/>
                      <a:pt x="799" y="744"/>
                      <a:pt x="802" y="756"/>
                    </a:cubicBezTo>
                    <a:cubicBezTo>
                      <a:pt x="805" y="765"/>
                      <a:pt x="806" y="774"/>
                      <a:pt x="808" y="782"/>
                    </a:cubicBezTo>
                    <a:cubicBezTo>
                      <a:pt x="810" y="787"/>
                      <a:pt x="811" y="791"/>
                      <a:pt x="810" y="796"/>
                    </a:cubicBezTo>
                    <a:cubicBezTo>
                      <a:pt x="809" y="802"/>
                      <a:pt x="810" y="807"/>
                      <a:pt x="810" y="812"/>
                    </a:cubicBezTo>
                    <a:cubicBezTo>
                      <a:pt x="810" y="820"/>
                      <a:pt x="811" y="828"/>
                      <a:pt x="811" y="836"/>
                    </a:cubicBezTo>
                    <a:cubicBezTo>
                      <a:pt x="810" y="843"/>
                      <a:pt x="809" y="849"/>
                      <a:pt x="809" y="856"/>
                    </a:cubicBezTo>
                    <a:cubicBezTo>
                      <a:pt x="808" y="866"/>
                      <a:pt x="807" y="876"/>
                      <a:pt x="805" y="886"/>
                    </a:cubicBezTo>
                    <a:cubicBezTo>
                      <a:pt x="804" y="891"/>
                      <a:pt x="803" y="896"/>
                      <a:pt x="801" y="901"/>
                    </a:cubicBezTo>
                    <a:cubicBezTo>
                      <a:pt x="798" y="908"/>
                      <a:pt x="799" y="915"/>
                      <a:pt x="801" y="922"/>
                    </a:cubicBezTo>
                    <a:cubicBezTo>
                      <a:pt x="803" y="932"/>
                      <a:pt x="805" y="942"/>
                      <a:pt x="808" y="952"/>
                    </a:cubicBezTo>
                    <a:cubicBezTo>
                      <a:pt x="813" y="963"/>
                      <a:pt x="818" y="975"/>
                      <a:pt x="823" y="986"/>
                    </a:cubicBezTo>
                    <a:cubicBezTo>
                      <a:pt x="829" y="1003"/>
                      <a:pt x="838" y="1018"/>
                      <a:pt x="843" y="1034"/>
                    </a:cubicBezTo>
                    <a:cubicBezTo>
                      <a:pt x="847" y="1047"/>
                      <a:pt x="853" y="1058"/>
                      <a:pt x="859" y="1069"/>
                    </a:cubicBezTo>
                    <a:cubicBezTo>
                      <a:pt x="867" y="1084"/>
                      <a:pt x="875" y="1098"/>
                      <a:pt x="883" y="1112"/>
                    </a:cubicBezTo>
                    <a:cubicBezTo>
                      <a:pt x="891" y="1127"/>
                      <a:pt x="899" y="1143"/>
                      <a:pt x="907" y="1157"/>
                    </a:cubicBezTo>
                    <a:cubicBezTo>
                      <a:pt x="918" y="1174"/>
                      <a:pt x="930" y="1190"/>
                      <a:pt x="941" y="1206"/>
                    </a:cubicBezTo>
                    <a:cubicBezTo>
                      <a:pt x="947" y="1215"/>
                      <a:pt x="954" y="1224"/>
                      <a:pt x="962" y="1231"/>
                    </a:cubicBezTo>
                    <a:cubicBezTo>
                      <a:pt x="966" y="1235"/>
                      <a:pt x="965" y="1237"/>
                      <a:pt x="961" y="1240"/>
                    </a:cubicBezTo>
                    <a:cubicBezTo>
                      <a:pt x="954" y="1246"/>
                      <a:pt x="946" y="1251"/>
                      <a:pt x="937" y="1258"/>
                    </a:cubicBezTo>
                    <a:cubicBezTo>
                      <a:pt x="938" y="1260"/>
                      <a:pt x="939" y="1262"/>
                      <a:pt x="940" y="1264"/>
                    </a:cubicBezTo>
                    <a:cubicBezTo>
                      <a:pt x="943" y="1269"/>
                      <a:pt x="942" y="1272"/>
                      <a:pt x="938" y="1275"/>
                    </a:cubicBezTo>
                    <a:cubicBezTo>
                      <a:pt x="934" y="1277"/>
                      <a:pt x="931" y="1279"/>
                      <a:pt x="928" y="1282"/>
                    </a:cubicBezTo>
                    <a:cubicBezTo>
                      <a:pt x="930" y="1284"/>
                      <a:pt x="932" y="1285"/>
                      <a:pt x="934" y="1287"/>
                    </a:cubicBezTo>
                    <a:cubicBezTo>
                      <a:pt x="929" y="1292"/>
                      <a:pt x="907" y="1299"/>
                      <a:pt x="894" y="1300"/>
                    </a:cubicBezTo>
                    <a:cubicBezTo>
                      <a:pt x="896" y="1303"/>
                      <a:pt x="897" y="1306"/>
                      <a:pt x="898" y="1309"/>
                    </a:cubicBezTo>
                    <a:cubicBezTo>
                      <a:pt x="905" y="1325"/>
                      <a:pt x="912" y="1341"/>
                      <a:pt x="925" y="1353"/>
                    </a:cubicBezTo>
                    <a:cubicBezTo>
                      <a:pt x="930" y="1358"/>
                      <a:pt x="937" y="1361"/>
                      <a:pt x="943" y="1365"/>
                    </a:cubicBezTo>
                    <a:cubicBezTo>
                      <a:pt x="952" y="1371"/>
                      <a:pt x="962" y="1377"/>
                      <a:pt x="971" y="1384"/>
                    </a:cubicBezTo>
                    <a:cubicBezTo>
                      <a:pt x="984" y="1393"/>
                      <a:pt x="996" y="1403"/>
                      <a:pt x="1008" y="1413"/>
                    </a:cubicBezTo>
                    <a:cubicBezTo>
                      <a:pt x="1017" y="1420"/>
                      <a:pt x="1025" y="1428"/>
                      <a:pt x="1033" y="1435"/>
                    </a:cubicBezTo>
                    <a:cubicBezTo>
                      <a:pt x="1039" y="1440"/>
                      <a:pt x="1044" y="1445"/>
                      <a:pt x="1048" y="1450"/>
                    </a:cubicBezTo>
                    <a:cubicBezTo>
                      <a:pt x="1051" y="1454"/>
                      <a:pt x="1054" y="1457"/>
                      <a:pt x="1056" y="1460"/>
                    </a:cubicBezTo>
                    <a:cubicBezTo>
                      <a:pt x="1062" y="1470"/>
                      <a:pt x="1070" y="1479"/>
                      <a:pt x="1077" y="1487"/>
                    </a:cubicBezTo>
                    <a:cubicBezTo>
                      <a:pt x="1081" y="1491"/>
                      <a:pt x="1083" y="1496"/>
                      <a:pt x="1086" y="1501"/>
                    </a:cubicBezTo>
                    <a:cubicBezTo>
                      <a:pt x="1092" y="1511"/>
                      <a:pt x="1098" y="1521"/>
                      <a:pt x="1104" y="1532"/>
                    </a:cubicBezTo>
                    <a:cubicBezTo>
                      <a:pt x="1105" y="1535"/>
                      <a:pt x="1108" y="1538"/>
                      <a:pt x="1110" y="1541"/>
                    </a:cubicBezTo>
                    <a:cubicBezTo>
                      <a:pt x="1115" y="1548"/>
                      <a:pt x="1121" y="1556"/>
                      <a:pt x="1126" y="1564"/>
                    </a:cubicBezTo>
                    <a:cubicBezTo>
                      <a:pt x="1129" y="1568"/>
                      <a:pt x="1131" y="1572"/>
                      <a:pt x="1135" y="1576"/>
                    </a:cubicBezTo>
                    <a:cubicBezTo>
                      <a:pt x="1137" y="1578"/>
                      <a:pt x="1139" y="1579"/>
                      <a:pt x="1142" y="1580"/>
                    </a:cubicBezTo>
                    <a:cubicBezTo>
                      <a:pt x="1146" y="1580"/>
                      <a:pt x="1150" y="1582"/>
                      <a:pt x="1151" y="1587"/>
                    </a:cubicBezTo>
                    <a:cubicBezTo>
                      <a:pt x="1151" y="1588"/>
                      <a:pt x="1153" y="1590"/>
                      <a:pt x="1154" y="1590"/>
                    </a:cubicBezTo>
                    <a:cubicBezTo>
                      <a:pt x="1171" y="1600"/>
                      <a:pt x="1185" y="1612"/>
                      <a:pt x="1197" y="1627"/>
                    </a:cubicBezTo>
                    <a:cubicBezTo>
                      <a:pt x="1198" y="1628"/>
                      <a:pt x="1198" y="1629"/>
                      <a:pt x="1199" y="1629"/>
                    </a:cubicBezTo>
                    <a:cubicBezTo>
                      <a:pt x="1203" y="1630"/>
                      <a:pt x="1203" y="1633"/>
                      <a:pt x="1204" y="1636"/>
                    </a:cubicBezTo>
                    <a:cubicBezTo>
                      <a:pt x="1205" y="1640"/>
                      <a:pt x="1206" y="1643"/>
                      <a:pt x="1208" y="1647"/>
                    </a:cubicBezTo>
                    <a:cubicBezTo>
                      <a:pt x="1213" y="1655"/>
                      <a:pt x="1212" y="1664"/>
                      <a:pt x="1210" y="1672"/>
                    </a:cubicBezTo>
                    <a:cubicBezTo>
                      <a:pt x="1208" y="1680"/>
                      <a:pt x="1205" y="1687"/>
                      <a:pt x="1203" y="1694"/>
                    </a:cubicBezTo>
                    <a:cubicBezTo>
                      <a:pt x="1201" y="1705"/>
                      <a:pt x="1196" y="1715"/>
                      <a:pt x="1193" y="1726"/>
                    </a:cubicBezTo>
                    <a:cubicBezTo>
                      <a:pt x="1190" y="1733"/>
                      <a:pt x="1185" y="1740"/>
                      <a:pt x="1183" y="1749"/>
                    </a:cubicBezTo>
                    <a:cubicBezTo>
                      <a:pt x="1183" y="1749"/>
                      <a:pt x="1183" y="1750"/>
                      <a:pt x="1182" y="1751"/>
                    </a:cubicBezTo>
                    <a:cubicBezTo>
                      <a:pt x="1175" y="1759"/>
                      <a:pt x="1174" y="1770"/>
                      <a:pt x="1168" y="1779"/>
                    </a:cubicBezTo>
                    <a:cubicBezTo>
                      <a:pt x="1167" y="1780"/>
                      <a:pt x="1167" y="1782"/>
                      <a:pt x="1167" y="1783"/>
                    </a:cubicBezTo>
                    <a:cubicBezTo>
                      <a:pt x="1167" y="1784"/>
                      <a:pt x="1167" y="1786"/>
                      <a:pt x="1166" y="1787"/>
                    </a:cubicBezTo>
                    <a:cubicBezTo>
                      <a:pt x="1159" y="1795"/>
                      <a:pt x="1157" y="1806"/>
                      <a:pt x="1150" y="1814"/>
                    </a:cubicBezTo>
                    <a:cubicBezTo>
                      <a:pt x="1141" y="1824"/>
                      <a:pt x="1134" y="1836"/>
                      <a:pt x="1124" y="1844"/>
                    </a:cubicBezTo>
                    <a:cubicBezTo>
                      <a:pt x="1121" y="1848"/>
                      <a:pt x="1118" y="1853"/>
                      <a:pt x="1115" y="1856"/>
                    </a:cubicBezTo>
                    <a:cubicBezTo>
                      <a:pt x="1107" y="1862"/>
                      <a:pt x="1101" y="1871"/>
                      <a:pt x="1095" y="1879"/>
                    </a:cubicBezTo>
                    <a:cubicBezTo>
                      <a:pt x="1092" y="1882"/>
                      <a:pt x="1089" y="1885"/>
                      <a:pt x="1086" y="1888"/>
                    </a:cubicBezTo>
                    <a:cubicBezTo>
                      <a:pt x="1078" y="1894"/>
                      <a:pt x="1070" y="1899"/>
                      <a:pt x="1062" y="1905"/>
                    </a:cubicBezTo>
                    <a:cubicBezTo>
                      <a:pt x="1061" y="1906"/>
                      <a:pt x="1060" y="1907"/>
                      <a:pt x="1058" y="1909"/>
                    </a:cubicBezTo>
                    <a:cubicBezTo>
                      <a:pt x="1053" y="1916"/>
                      <a:pt x="1043" y="1917"/>
                      <a:pt x="1037" y="1910"/>
                    </a:cubicBezTo>
                    <a:cubicBezTo>
                      <a:pt x="1030" y="1903"/>
                      <a:pt x="1024" y="1896"/>
                      <a:pt x="1017" y="1889"/>
                    </a:cubicBezTo>
                    <a:cubicBezTo>
                      <a:pt x="1008" y="1881"/>
                      <a:pt x="1005" y="1870"/>
                      <a:pt x="1001" y="1859"/>
                    </a:cubicBezTo>
                    <a:cubicBezTo>
                      <a:pt x="998" y="1850"/>
                      <a:pt x="1000" y="1841"/>
                      <a:pt x="1000" y="1832"/>
                    </a:cubicBezTo>
                    <a:cubicBezTo>
                      <a:pt x="1000" y="1816"/>
                      <a:pt x="1003" y="1801"/>
                      <a:pt x="1004" y="1786"/>
                    </a:cubicBezTo>
                    <a:cubicBezTo>
                      <a:pt x="1005" y="1777"/>
                      <a:pt x="1007" y="1768"/>
                      <a:pt x="1008" y="1760"/>
                    </a:cubicBezTo>
                    <a:cubicBezTo>
                      <a:pt x="1011" y="1747"/>
                      <a:pt x="1014" y="1735"/>
                      <a:pt x="1015" y="1723"/>
                    </a:cubicBezTo>
                    <a:cubicBezTo>
                      <a:pt x="1017" y="1705"/>
                      <a:pt x="1016" y="1687"/>
                      <a:pt x="1010" y="1670"/>
                    </a:cubicBezTo>
                    <a:cubicBezTo>
                      <a:pt x="1006" y="1661"/>
                      <a:pt x="1002" y="1652"/>
                      <a:pt x="998" y="1644"/>
                    </a:cubicBezTo>
                    <a:cubicBezTo>
                      <a:pt x="989" y="1626"/>
                      <a:pt x="975" y="1612"/>
                      <a:pt x="962" y="1598"/>
                    </a:cubicBezTo>
                    <a:cubicBezTo>
                      <a:pt x="961" y="1596"/>
                      <a:pt x="960" y="1595"/>
                      <a:pt x="958" y="1594"/>
                    </a:cubicBezTo>
                    <a:cubicBezTo>
                      <a:pt x="946" y="1588"/>
                      <a:pt x="936" y="1579"/>
                      <a:pt x="925" y="1572"/>
                    </a:cubicBezTo>
                    <a:cubicBezTo>
                      <a:pt x="917" y="1566"/>
                      <a:pt x="908" y="1561"/>
                      <a:pt x="900" y="1555"/>
                    </a:cubicBezTo>
                    <a:cubicBezTo>
                      <a:pt x="895" y="1552"/>
                      <a:pt x="890" y="1548"/>
                      <a:pt x="885" y="1544"/>
                    </a:cubicBezTo>
                    <a:cubicBezTo>
                      <a:pt x="881" y="1541"/>
                      <a:pt x="877" y="1538"/>
                      <a:pt x="874" y="1535"/>
                    </a:cubicBezTo>
                    <a:cubicBezTo>
                      <a:pt x="861" y="1525"/>
                      <a:pt x="849" y="1515"/>
                      <a:pt x="837" y="1506"/>
                    </a:cubicBezTo>
                    <a:cubicBezTo>
                      <a:pt x="831" y="1501"/>
                      <a:pt x="825" y="1498"/>
                      <a:pt x="820" y="1492"/>
                    </a:cubicBezTo>
                    <a:cubicBezTo>
                      <a:pt x="814" y="1485"/>
                      <a:pt x="806" y="1479"/>
                      <a:pt x="798" y="1474"/>
                    </a:cubicBezTo>
                    <a:cubicBezTo>
                      <a:pt x="793" y="1471"/>
                      <a:pt x="789" y="1466"/>
                      <a:pt x="784" y="1463"/>
                    </a:cubicBezTo>
                    <a:cubicBezTo>
                      <a:pt x="777" y="1458"/>
                      <a:pt x="772" y="1452"/>
                      <a:pt x="766" y="1447"/>
                    </a:cubicBezTo>
                    <a:cubicBezTo>
                      <a:pt x="763" y="1444"/>
                      <a:pt x="760" y="1440"/>
                      <a:pt x="758" y="1435"/>
                    </a:cubicBezTo>
                    <a:cubicBezTo>
                      <a:pt x="757" y="1431"/>
                      <a:pt x="754" y="1429"/>
                      <a:pt x="751" y="1426"/>
                    </a:cubicBezTo>
                    <a:cubicBezTo>
                      <a:pt x="741" y="1414"/>
                      <a:pt x="733" y="1402"/>
                      <a:pt x="727" y="1388"/>
                    </a:cubicBezTo>
                    <a:cubicBezTo>
                      <a:pt x="723" y="1380"/>
                      <a:pt x="718" y="1371"/>
                      <a:pt x="714" y="1362"/>
                    </a:cubicBezTo>
                    <a:cubicBezTo>
                      <a:pt x="713" y="1360"/>
                      <a:pt x="713" y="1358"/>
                      <a:pt x="712" y="1356"/>
                    </a:cubicBezTo>
                    <a:cubicBezTo>
                      <a:pt x="708" y="1345"/>
                      <a:pt x="705" y="1335"/>
                      <a:pt x="702" y="1324"/>
                    </a:cubicBezTo>
                    <a:cubicBezTo>
                      <a:pt x="696" y="1322"/>
                      <a:pt x="692" y="1326"/>
                      <a:pt x="687" y="1327"/>
                    </a:cubicBezTo>
                    <a:cubicBezTo>
                      <a:pt x="665" y="1335"/>
                      <a:pt x="644" y="1345"/>
                      <a:pt x="623" y="1355"/>
                    </a:cubicBezTo>
                    <a:cubicBezTo>
                      <a:pt x="613" y="1359"/>
                      <a:pt x="604" y="1362"/>
                      <a:pt x="594" y="1364"/>
                    </a:cubicBezTo>
                    <a:cubicBezTo>
                      <a:pt x="589" y="1365"/>
                      <a:pt x="584" y="1368"/>
                      <a:pt x="579" y="1369"/>
                    </a:cubicBezTo>
                    <a:cubicBezTo>
                      <a:pt x="569" y="1371"/>
                      <a:pt x="559" y="1371"/>
                      <a:pt x="550" y="1373"/>
                    </a:cubicBezTo>
                    <a:cubicBezTo>
                      <a:pt x="533" y="1376"/>
                      <a:pt x="516" y="1373"/>
                      <a:pt x="500" y="1372"/>
                    </a:cubicBezTo>
                    <a:cubicBezTo>
                      <a:pt x="494" y="1371"/>
                      <a:pt x="492" y="1372"/>
                      <a:pt x="491" y="1378"/>
                    </a:cubicBezTo>
                    <a:cubicBezTo>
                      <a:pt x="490" y="1382"/>
                      <a:pt x="490" y="1387"/>
                      <a:pt x="489" y="1392"/>
                    </a:cubicBezTo>
                    <a:cubicBezTo>
                      <a:pt x="485" y="1414"/>
                      <a:pt x="489" y="1436"/>
                      <a:pt x="494" y="1457"/>
                    </a:cubicBezTo>
                    <a:cubicBezTo>
                      <a:pt x="498" y="1471"/>
                      <a:pt x="498" y="1486"/>
                      <a:pt x="497" y="1500"/>
                    </a:cubicBezTo>
                    <a:cubicBezTo>
                      <a:pt x="496" y="1513"/>
                      <a:pt x="495" y="1526"/>
                      <a:pt x="494" y="1538"/>
                    </a:cubicBezTo>
                    <a:cubicBezTo>
                      <a:pt x="492" y="1549"/>
                      <a:pt x="490" y="1561"/>
                      <a:pt x="488" y="1572"/>
                    </a:cubicBezTo>
                    <a:cubicBezTo>
                      <a:pt x="486" y="1585"/>
                      <a:pt x="485" y="1598"/>
                      <a:pt x="482" y="1611"/>
                    </a:cubicBezTo>
                    <a:cubicBezTo>
                      <a:pt x="480" y="1622"/>
                      <a:pt x="478" y="1632"/>
                      <a:pt x="476" y="1643"/>
                    </a:cubicBezTo>
                    <a:cubicBezTo>
                      <a:pt x="474" y="1651"/>
                      <a:pt x="471" y="1660"/>
                      <a:pt x="470" y="1668"/>
                    </a:cubicBezTo>
                    <a:cubicBezTo>
                      <a:pt x="468" y="1673"/>
                      <a:pt x="468" y="1678"/>
                      <a:pt x="467" y="1683"/>
                    </a:cubicBezTo>
                    <a:cubicBezTo>
                      <a:pt x="465" y="1701"/>
                      <a:pt x="463" y="1719"/>
                      <a:pt x="460" y="1737"/>
                    </a:cubicBezTo>
                    <a:cubicBezTo>
                      <a:pt x="460" y="1742"/>
                      <a:pt x="459" y="1747"/>
                      <a:pt x="458" y="1752"/>
                    </a:cubicBezTo>
                    <a:cubicBezTo>
                      <a:pt x="457" y="1759"/>
                      <a:pt x="459" y="1766"/>
                      <a:pt x="461" y="1773"/>
                    </a:cubicBezTo>
                    <a:cubicBezTo>
                      <a:pt x="462" y="1776"/>
                      <a:pt x="461" y="1780"/>
                      <a:pt x="462" y="1783"/>
                    </a:cubicBezTo>
                    <a:cubicBezTo>
                      <a:pt x="463" y="1790"/>
                      <a:pt x="465" y="1796"/>
                      <a:pt x="466" y="1803"/>
                    </a:cubicBezTo>
                    <a:cubicBezTo>
                      <a:pt x="468" y="1813"/>
                      <a:pt x="469" y="1822"/>
                      <a:pt x="469" y="1832"/>
                    </a:cubicBezTo>
                    <a:cubicBezTo>
                      <a:pt x="470" y="1847"/>
                      <a:pt x="469" y="1863"/>
                      <a:pt x="467" y="1879"/>
                    </a:cubicBezTo>
                    <a:cubicBezTo>
                      <a:pt x="466" y="1886"/>
                      <a:pt x="465" y="1893"/>
                      <a:pt x="464" y="1901"/>
                    </a:cubicBezTo>
                    <a:cubicBezTo>
                      <a:pt x="465" y="1902"/>
                      <a:pt x="467" y="1903"/>
                      <a:pt x="468" y="1905"/>
                    </a:cubicBezTo>
                    <a:cubicBezTo>
                      <a:pt x="464" y="1909"/>
                      <a:pt x="460" y="1912"/>
                      <a:pt x="455" y="1913"/>
                    </a:cubicBezTo>
                    <a:cubicBezTo>
                      <a:pt x="442" y="1915"/>
                      <a:pt x="429" y="1917"/>
                      <a:pt x="416" y="1919"/>
                    </a:cubicBezTo>
                    <a:cubicBezTo>
                      <a:pt x="392" y="1922"/>
                      <a:pt x="369" y="1926"/>
                      <a:pt x="346" y="1928"/>
                    </a:cubicBezTo>
                    <a:cubicBezTo>
                      <a:pt x="327" y="1931"/>
                      <a:pt x="309" y="1935"/>
                      <a:pt x="291" y="1934"/>
                    </a:cubicBezTo>
                    <a:cubicBezTo>
                      <a:pt x="282" y="1933"/>
                      <a:pt x="274" y="1934"/>
                      <a:pt x="266" y="1934"/>
                    </a:cubicBezTo>
                    <a:cubicBezTo>
                      <a:pt x="256" y="1934"/>
                      <a:pt x="247" y="1936"/>
                      <a:pt x="237" y="1936"/>
                    </a:cubicBezTo>
                    <a:cubicBezTo>
                      <a:pt x="229" y="1937"/>
                      <a:pt x="221" y="1936"/>
                      <a:pt x="213" y="1937"/>
                    </a:cubicBezTo>
                    <a:cubicBezTo>
                      <a:pt x="208" y="1937"/>
                      <a:pt x="203" y="1937"/>
                      <a:pt x="198" y="1938"/>
                    </a:cubicBezTo>
                    <a:cubicBezTo>
                      <a:pt x="184" y="1941"/>
                      <a:pt x="171" y="1937"/>
                      <a:pt x="158" y="1933"/>
                    </a:cubicBezTo>
                    <a:cubicBezTo>
                      <a:pt x="156" y="1932"/>
                      <a:pt x="153" y="1931"/>
                      <a:pt x="150" y="1931"/>
                    </a:cubicBezTo>
                    <a:cubicBezTo>
                      <a:pt x="145" y="1933"/>
                      <a:pt x="141" y="1929"/>
                      <a:pt x="138" y="1926"/>
                    </a:cubicBezTo>
                    <a:cubicBezTo>
                      <a:pt x="139" y="1919"/>
                      <a:pt x="141" y="1913"/>
                      <a:pt x="142" y="1907"/>
                    </a:cubicBezTo>
                    <a:cubicBezTo>
                      <a:pt x="142" y="1906"/>
                      <a:pt x="142" y="1906"/>
                      <a:pt x="142" y="1906"/>
                    </a:cubicBezTo>
                    <a:cubicBezTo>
                      <a:pt x="146" y="1896"/>
                      <a:pt x="147" y="1884"/>
                      <a:pt x="155" y="1876"/>
                    </a:cubicBezTo>
                    <a:cubicBezTo>
                      <a:pt x="156" y="1875"/>
                      <a:pt x="157" y="1874"/>
                      <a:pt x="157" y="1872"/>
                    </a:cubicBezTo>
                    <a:cubicBezTo>
                      <a:pt x="162" y="1861"/>
                      <a:pt x="171" y="1854"/>
                      <a:pt x="180" y="1846"/>
                    </a:cubicBezTo>
                    <a:cubicBezTo>
                      <a:pt x="189" y="1837"/>
                      <a:pt x="202" y="1832"/>
                      <a:pt x="213" y="1826"/>
                    </a:cubicBezTo>
                    <a:cubicBezTo>
                      <a:pt x="221" y="1822"/>
                      <a:pt x="229" y="1818"/>
                      <a:pt x="238" y="1814"/>
                    </a:cubicBezTo>
                    <a:cubicBezTo>
                      <a:pt x="240" y="1813"/>
                      <a:pt x="242" y="1812"/>
                      <a:pt x="245" y="1811"/>
                    </a:cubicBezTo>
                    <a:cubicBezTo>
                      <a:pt x="254" y="1809"/>
                      <a:pt x="262" y="1804"/>
                      <a:pt x="270" y="1798"/>
                    </a:cubicBezTo>
                    <a:cubicBezTo>
                      <a:pt x="278" y="1792"/>
                      <a:pt x="287" y="1786"/>
                      <a:pt x="294" y="1780"/>
                    </a:cubicBezTo>
                    <a:cubicBezTo>
                      <a:pt x="298" y="1777"/>
                      <a:pt x="301" y="1772"/>
                      <a:pt x="304" y="1768"/>
                    </a:cubicBezTo>
                    <a:cubicBezTo>
                      <a:pt x="306" y="1766"/>
                      <a:pt x="307" y="1763"/>
                      <a:pt x="309" y="1762"/>
                    </a:cubicBezTo>
                    <a:cubicBezTo>
                      <a:pt x="314" y="1757"/>
                      <a:pt x="317" y="1752"/>
                      <a:pt x="320" y="1746"/>
                    </a:cubicBezTo>
                    <a:cubicBezTo>
                      <a:pt x="321" y="1745"/>
                      <a:pt x="322" y="1744"/>
                      <a:pt x="322" y="1743"/>
                    </a:cubicBezTo>
                    <a:cubicBezTo>
                      <a:pt x="324" y="1736"/>
                      <a:pt x="326" y="1729"/>
                      <a:pt x="327" y="1722"/>
                    </a:cubicBezTo>
                    <a:cubicBezTo>
                      <a:pt x="328" y="1714"/>
                      <a:pt x="328" y="1705"/>
                      <a:pt x="329" y="1697"/>
                    </a:cubicBezTo>
                    <a:cubicBezTo>
                      <a:pt x="329" y="1694"/>
                      <a:pt x="329" y="1691"/>
                      <a:pt x="329" y="1688"/>
                    </a:cubicBezTo>
                    <a:cubicBezTo>
                      <a:pt x="330" y="1681"/>
                      <a:pt x="330" y="1674"/>
                      <a:pt x="330" y="1667"/>
                    </a:cubicBezTo>
                    <a:cubicBezTo>
                      <a:pt x="331" y="1662"/>
                      <a:pt x="331" y="1658"/>
                      <a:pt x="332" y="1653"/>
                    </a:cubicBezTo>
                    <a:cubicBezTo>
                      <a:pt x="332" y="1652"/>
                      <a:pt x="332" y="1651"/>
                      <a:pt x="332" y="1649"/>
                    </a:cubicBezTo>
                    <a:cubicBezTo>
                      <a:pt x="332" y="1641"/>
                      <a:pt x="331" y="1633"/>
                      <a:pt x="331" y="1625"/>
                    </a:cubicBezTo>
                    <a:cubicBezTo>
                      <a:pt x="331" y="1625"/>
                      <a:pt x="331" y="1625"/>
                      <a:pt x="331" y="1625"/>
                    </a:cubicBezTo>
                    <a:cubicBezTo>
                      <a:pt x="334" y="1616"/>
                      <a:pt x="329" y="1607"/>
                      <a:pt x="330" y="1598"/>
                    </a:cubicBezTo>
                    <a:cubicBezTo>
                      <a:pt x="330" y="1597"/>
                      <a:pt x="330" y="1597"/>
                      <a:pt x="330" y="1596"/>
                    </a:cubicBezTo>
                    <a:cubicBezTo>
                      <a:pt x="331" y="1589"/>
                      <a:pt x="332" y="1582"/>
                      <a:pt x="332" y="1574"/>
                    </a:cubicBezTo>
                    <a:cubicBezTo>
                      <a:pt x="332" y="1570"/>
                      <a:pt x="332" y="1566"/>
                      <a:pt x="331" y="1561"/>
                    </a:cubicBezTo>
                    <a:cubicBezTo>
                      <a:pt x="330" y="1552"/>
                      <a:pt x="330" y="1543"/>
                      <a:pt x="331" y="1534"/>
                    </a:cubicBezTo>
                    <a:cubicBezTo>
                      <a:pt x="332" y="1531"/>
                      <a:pt x="330" y="1527"/>
                      <a:pt x="330" y="1523"/>
                    </a:cubicBezTo>
                    <a:cubicBezTo>
                      <a:pt x="330" y="1518"/>
                      <a:pt x="330" y="1513"/>
                      <a:pt x="330" y="1508"/>
                    </a:cubicBezTo>
                    <a:cubicBezTo>
                      <a:pt x="330" y="1506"/>
                      <a:pt x="329" y="1504"/>
                      <a:pt x="329" y="1502"/>
                    </a:cubicBezTo>
                    <a:cubicBezTo>
                      <a:pt x="329" y="1499"/>
                      <a:pt x="329" y="1496"/>
                      <a:pt x="329" y="1493"/>
                    </a:cubicBezTo>
                    <a:cubicBezTo>
                      <a:pt x="330" y="1490"/>
                      <a:pt x="331" y="1488"/>
                      <a:pt x="329" y="1486"/>
                    </a:cubicBezTo>
                    <a:cubicBezTo>
                      <a:pt x="329" y="1485"/>
                      <a:pt x="328" y="1485"/>
                      <a:pt x="328" y="1484"/>
                    </a:cubicBezTo>
                    <a:cubicBezTo>
                      <a:pt x="331" y="1476"/>
                      <a:pt x="326" y="1468"/>
                      <a:pt x="328" y="1459"/>
                    </a:cubicBezTo>
                    <a:cubicBezTo>
                      <a:pt x="329" y="1457"/>
                      <a:pt x="327" y="1453"/>
                      <a:pt x="328" y="1450"/>
                    </a:cubicBezTo>
                    <a:cubicBezTo>
                      <a:pt x="329" y="1441"/>
                      <a:pt x="328" y="1431"/>
                      <a:pt x="327" y="1422"/>
                    </a:cubicBezTo>
                    <a:cubicBezTo>
                      <a:pt x="326" y="1409"/>
                      <a:pt x="328" y="1396"/>
                      <a:pt x="328" y="1382"/>
                    </a:cubicBezTo>
                    <a:cubicBezTo>
                      <a:pt x="327" y="1379"/>
                      <a:pt x="328" y="1376"/>
                      <a:pt x="329" y="1373"/>
                    </a:cubicBezTo>
                    <a:cubicBezTo>
                      <a:pt x="330" y="1366"/>
                      <a:pt x="331" y="1359"/>
                      <a:pt x="332" y="1352"/>
                    </a:cubicBezTo>
                    <a:cubicBezTo>
                      <a:pt x="332" y="1349"/>
                      <a:pt x="333" y="1345"/>
                      <a:pt x="334" y="1342"/>
                    </a:cubicBezTo>
                    <a:cubicBezTo>
                      <a:pt x="334" y="1339"/>
                      <a:pt x="335" y="1337"/>
                      <a:pt x="335" y="1334"/>
                    </a:cubicBezTo>
                    <a:cubicBezTo>
                      <a:pt x="332" y="1332"/>
                      <a:pt x="329" y="1331"/>
                      <a:pt x="326" y="1330"/>
                    </a:cubicBezTo>
                    <a:cubicBezTo>
                      <a:pt x="323" y="1328"/>
                      <a:pt x="321" y="1327"/>
                      <a:pt x="319" y="1324"/>
                    </a:cubicBezTo>
                    <a:cubicBezTo>
                      <a:pt x="317" y="1322"/>
                      <a:pt x="317" y="1319"/>
                      <a:pt x="318" y="1316"/>
                    </a:cubicBezTo>
                    <a:cubicBezTo>
                      <a:pt x="324" y="1306"/>
                      <a:pt x="330" y="1296"/>
                      <a:pt x="335" y="1286"/>
                    </a:cubicBezTo>
                    <a:cubicBezTo>
                      <a:pt x="341" y="1272"/>
                      <a:pt x="346" y="1258"/>
                      <a:pt x="350" y="1243"/>
                    </a:cubicBezTo>
                    <a:cubicBezTo>
                      <a:pt x="353" y="1231"/>
                      <a:pt x="356" y="1219"/>
                      <a:pt x="359" y="1207"/>
                    </a:cubicBezTo>
                    <a:cubicBezTo>
                      <a:pt x="361" y="1196"/>
                      <a:pt x="363" y="1185"/>
                      <a:pt x="365" y="1175"/>
                    </a:cubicBezTo>
                    <a:cubicBezTo>
                      <a:pt x="365" y="1172"/>
                      <a:pt x="366" y="1170"/>
                      <a:pt x="366" y="1168"/>
                    </a:cubicBezTo>
                    <a:cubicBezTo>
                      <a:pt x="368" y="1160"/>
                      <a:pt x="369" y="1153"/>
                      <a:pt x="371" y="1146"/>
                    </a:cubicBezTo>
                    <a:cubicBezTo>
                      <a:pt x="372" y="1135"/>
                      <a:pt x="374" y="1123"/>
                      <a:pt x="375" y="1112"/>
                    </a:cubicBezTo>
                    <a:cubicBezTo>
                      <a:pt x="376" y="1110"/>
                      <a:pt x="376" y="1107"/>
                      <a:pt x="376" y="1105"/>
                    </a:cubicBezTo>
                    <a:cubicBezTo>
                      <a:pt x="376" y="1091"/>
                      <a:pt x="376" y="1077"/>
                      <a:pt x="376" y="1062"/>
                    </a:cubicBezTo>
                    <a:cubicBezTo>
                      <a:pt x="375" y="1053"/>
                      <a:pt x="374" y="1044"/>
                      <a:pt x="374" y="1034"/>
                    </a:cubicBezTo>
                    <a:cubicBezTo>
                      <a:pt x="374" y="1029"/>
                      <a:pt x="374" y="1025"/>
                      <a:pt x="371" y="1020"/>
                    </a:cubicBezTo>
                    <a:cubicBezTo>
                      <a:pt x="370" y="1021"/>
                      <a:pt x="369" y="1021"/>
                      <a:pt x="368" y="1022"/>
                    </a:cubicBezTo>
                    <a:cubicBezTo>
                      <a:pt x="359" y="1033"/>
                      <a:pt x="349" y="1043"/>
                      <a:pt x="337" y="1051"/>
                    </a:cubicBezTo>
                    <a:cubicBezTo>
                      <a:pt x="328" y="1057"/>
                      <a:pt x="320" y="1063"/>
                      <a:pt x="312" y="1070"/>
                    </a:cubicBezTo>
                    <a:cubicBezTo>
                      <a:pt x="304" y="1076"/>
                      <a:pt x="295" y="1080"/>
                      <a:pt x="286" y="1082"/>
                    </a:cubicBezTo>
                    <a:cubicBezTo>
                      <a:pt x="283" y="1083"/>
                      <a:pt x="279" y="1084"/>
                      <a:pt x="275" y="1085"/>
                    </a:cubicBezTo>
                    <a:cubicBezTo>
                      <a:pt x="272" y="1087"/>
                      <a:pt x="270" y="1086"/>
                      <a:pt x="267" y="1085"/>
                    </a:cubicBezTo>
                    <a:cubicBezTo>
                      <a:pt x="264" y="1082"/>
                      <a:pt x="261" y="1080"/>
                      <a:pt x="258" y="1077"/>
                    </a:cubicBezTo>
                    <a:cubicBezTo>
                      <a:pt x="256" y="1075"/>
                      <a:pt x="254" y="1073"/>
                      <a:pt x="253" y="1072"/>
                    </a:cubicBezTo>
                    <a:cubicBezTo>
                      <a:pt x="247" y="1078"/>
                      <a:pt x="241" y="1083"/>
                      <a:pt x="235" y="1088"/>
                    </a:cubicBezTo>
                    <a:cubicBezTo>
                      <a:pt x="226" y="1096"/>
                      <a:pt x="217" y="1103"/>
                      <a:pt x="207" y="1109"/>
                    </a:cubicBezTo>
                    <a:cubicBezTo>
                      <a:pt x="195" y="1115"/>
                      <a:pt x="182" y="1120"/>
                      <a:pt x="170" y="1125"/>
                    </a:cubicBezTo>
                    <a:cubicBezTo>
                      <a:pt x="162" y="1128"/>
                      <a:pt x="156" y="1133"/>
                      <a:pt x="149" y="1136"/>
                    </a:cubicBezTo>
                    <a:cubicBezTo>
                      <a:pt x="140" y="1140"/>
                      <a:pt x="134" y="1148"/>
                      <a:pt x="127" y="1154"/>
                    </a:cubicBezTo>
                    <a:cubicBezTo>
                      <a:pt x="119" y="1161"/>
                      <a:pt x="116" y="1160"/>
                      <a:pt x="107" y="1155"/>
                    </a:cubicBezTo>
                    <a:cubicBezTo>
                      <a:pt x="102" y="1153"/>
                      <a:pt x="99" y="1142"/>
                      <a:pt x="100" y="1136"/>
                    </a:cubicBezTo>
                    <a:cubicBezTo>
                      <a:pt x="102" y="1124"/>
                      <a:pt x="109" y="1115"/>
                      <a:pt x="118" y="1107"/>
                    </a:cubicBezTo>
                    <a:cubicBezTo>
                      <a:pt x="120" y="1106"/>
                      <a:pt x="122" y="1104"/>
                      <a:pt x="124" y="1101"/>
                    </a:cubicBezTo>
                    <a:cubicBezTo>
                      <a:pt x="122" y="1102"/>
                      <a:pt x="120" y="1102"/>
                      <a:pt x="119" y="1103"/>
                    </a:cubicBezTo>
                    <a:cubicBezTo>
                      <a:pt x="117" y="1103"/>
                      <a:pt x="116" y="1105"/>
                      <a:pt x="114" y="1105"/>
                    </a:cubicBezTo>
                    <a:cubicBezTo>
                      <a:pt x="94" y="1113"/>
                      <a:pt x="83" y="1130"/>
                      <a:pt x="71" y="1146"/>
                    </a:cubicBezTo>
                    <a:cubicBezTo>
                      <a:pt x="66" y="1152"/>
                      <a:pt x="62" y="1159"/>
                      <a:pt x="57" y="1164"/>
                    </a:cubicBezTo>
                    <a:cubicBezTo>
                      <a:pt x="49" y="1170"/>
                      <a:pt x="40" y="1176"/>
                      <a:pt x="29" y="1176"/>
                    </a:cubicBezTo>
                    <a:cubicBezTo>
                      <a:pt x="23" y="1175"/>
                      <a:pt x="17" y="1173"/>
                      <a:pt x="14" y="1168"/>
                    </a:cubicBezTo>
                    <a:cubicBezTo>
                      <a:pt x="10" y="1162"/>
                      <a:pt x="10" y="1157"/>
                      <a:pt x="12" y="1151"/>
                    </a:cubicBezTo>
                    <a:cubicBezTo>
                      <a:pt x="10" y="1150"/>
                      <a:pt x="8" y="1148"/>
                      <a:pt x="5" y="1147"/>
                    </a:cubicBezTo>
                    <a:cubicBezTo>
                      <a:pt x="1" y="1145"/>
                      <a:pt x="0" y="1141"/>
                      <a:pt x="3" y="1137"/>
                    </a:cubicBezTo>
                    <a:cubicBezTo>
                      <a:pt x="7" y="1130"/>
                      <a:pt x="12" y="1124"/>
                      <a:pt x="16" y="1117"/>
                    </a:cubicBezTo>
                    <a:cubicBezTo>
                      <a:pt x="25" y="1102"/>
                      <a:pt x="35" y="1088"/>
                      <a:pt x="42" y="1072"/>
                    </a:cubicBezTo>
                    <a:cubicBezTo>
                      <a:pt x="47" y="1062"/>
                      <a:pt x="52" y="1053"/>
                      <a:pt x="60" y="1046"/>
                    </a:cubicBezTo>
                    <a:cubicBezTo>
                      <a:pt x="65" y="1041"/>
                      <a:pt x="72" y="1037"/>
                      <a:pt x="78" y="1033"/>
                    </a:cubicBezTo>
                    <a:cubicBezTo>
                      <a:pt x="92" y="1023"/>
                      <a:pt x="109" y="1016"/>
                      <a:pt x="126" y="1012"/>
                    </a:cubicBezTo>
                    <a:cubicBezTo>
                      <a:pt x="132" y="1011"/>
                      <a:pt x="137" y="1008"/>
                      <a:pt x="142" y="1006"/>
                    </a:cubicBezTo>
                    <a:cubicBezTo>
                      <a:pt x="151" y="1003"/>
                      <a:pt x="159" y="999"/>
                      <a:pt x="168" y="996"/>
                    </a:cubicBezTo>
                    <a:cubicBezTo>
                      <a:pt x="172" y="994"/>
                      <a:pt x="177" y="992"/>
                      <a:pt x="182" y="990"/>
                    </a:cubicBezTo>
                    <a:cubicBezTo>
                      <a:pt x="176" y="983"/>
                      <a:pt x="171" y="977"/>
                      <a:pt x="166" y="970"/>
                    </a:cubicBezTo>
                    <a:cubicBezTo>
                      <a:pt x="168" y="968"/>
                      <a:pt x="170" y="967"/>
                      <a:pt x="172" y="966"/>
                    </a:cubicBezTo>
                    <a:cubicBezTo>
                      <a:pt x="180" y="959"/>
                      <a:pt x="188" y="951"/>
                      <a:pt x="196" y="944"/>
                    </a:cubicBezTo>
                    <a:cubicBezTo>
                      <a:pt x="199" y="942"/>
                      <a:pt x="202" y="941"/>
                      <a:pt x="205" y="939"/>
                    </a:cubicBezTo>
                    <a:cubicBezTo>
                      <a:pt x="212" y="932"/>
                      <a:pt x="219" y="926"/>
                      <a:pt x="226" y="919"/>
                    </a:cubicBezTo>
                    <a:cubicBezTo>
                      <a:pt x="232" y="914"/>
                      <a:pt x="238" y="909"/>
                      <a:pt x="244" y="903"/>
                    </a:cubicBezTo>
                    <a:cubicBezTo>
                      <a:pt x="254" y="893"/>
                      <a:pt x="263" y="882"/>
                      <a:pt x="273" y="871"/>
                    </a:cubicBezTo>
                    <a:cubicBezTo>
                      <a:pt x="279" y="865"/>
                      <a:pt x="284" y="859"/>
                      <a:pt x="289" y="852"/>
                    </a:cubicBezTo>
                    <a:cubicBezTo>
                      <a:pt x="291" y="850"/>
                      <a:pt x="293" y="848"/>
                      <a:pt x="294" y="845"/>
                    </a:cubicBezTo>
                    <a:cubicBezTo>
                      <a:pt x="297" y="838"/>
                      <a:pt x="302" y="832"/>
                      <a:pt x="307" y="826"/>
                    </a:cubicBezTo>
                    <a:cubicBezTo>
                      <a:pt x="311" y="821"/>
                      <a:pt x="315" y="816"/>
                      <a:pt x="318" y="811"/>
                    </a:cubicBezTo>
                    <a:cubicBezTo>
                      <a:pt x="324" y="804"/>
                      <a:pt x="329" y="797"/>
                      <a:pt x="332" y="789"/>
                    </a:cubicBezTo>
                    <a:cubicBezTo>
                      <a:pt x="334" y="786"/>
                      <a:pt x="337" y="783"/>
                      <a:pt x="340" y="780"/>
                    </a:cubicBezTo>
                    <a:cubicBezTo>
                      <a:pt x="341" y="779"/>
                      <a:pt x="343" y="777"/>
                      <a:pt x="344" y="775"/>
                    </a:cubicBezTo>
                    <a:cubicBezTo>
                      <a:pt x="347" y="767"/>
                      <a:pt x="354" y="761"/>
                      <a:pt x="358" y="753"/>
                    </a:cubicBezTo>
                    <a:cubicBezTo>
                      <a:pt x="366" y="741"/>
                      <a:pt x="373" y="729"/>
                      <a:pt x="372" y="714"/>
                    </a:cubicBezTo>
                    <a:cubicBezTo>
                      <a:pt x="372" y="711"/>
                      <a:pt x="373" y="708"/>
                      <a:pt x="374" y="705"/>
                    </a:cubicBezTo>
                    <a:cubicBezTo>
                      <a:pt x="376" y="690"/>
                      <a:pt x="379" y="674"/>
                      <a:pt x="382" y="659"/>
                    </a:cubicBezTo>
                    <a:cubicBezTo>
                      <a:pt x="383" y="655"/>
                      <a:pt x="384" y="652"/>
                      <a:pt x="385" y="648"/>
                    </a:cubicBezTo>
                    <a:cubicBezTo>
                      <a:pt x="387" y="641"/>
                      <a:pt x="389" y="635"/>
                      <a:pt x="391" y="628"/>
                    </a:cubicBezTo>
                    <a:cubicBezTo>
                      <a:pt x="394" y="620"/>
                      <a:pt x="397" y="613"/>
                      <a:pt x="400" y="605"/>
                    </a:cubicBezTo>
                    <a:cubicBezTo>
                      <a:pt x="400" y="603"/>
                      <a:pt x="401" y="601"/>
                      <a:pt x="402" y="600"/>
                    </a:cubicBezTo>
                    <a:cubicBezTo>
                      <a:pt x="403" y="597"/>
                      <a:pt x="404" y="594"/>
                      <a:pt x="405" y="591"/>
                    </a:cubicBezTo>
                    <a:cubicBezTo>
                      <a:pt x="405" y="590"/>
                      <a:pt x="406" y="589"/>
                      <a:pt x="406" y="588"/>
                    </a:cubicBezTo>
                    <a:cubicBezTo>
                      <a:pt x="408" y="571"/>
                      <a:pt x="415" y="554"/>
                      <a:pt x="419" y="538"/>
                    </a:cubicBezTo>
                    <a:cubicBezTo>
                      <a:pt x="422" y="531"/>
                      <a:pt x="425" y="524"/>
                      <a:pt x="427" y="517"/>
                    </a:cubicBezTo>
                    <a:cubicBezTo>
                      <a:pt x="429" y="513"/>
                      <a:pt x="431" y="508"/>
                      <a:pt x="432" y="504"/>
                    </a:cubicBezTo>
                    <a:cubicBezTo>
                      <a:pt x="434" y="499"/>
                      <a:pt x="437" y="498"/>
                      <a:pt x="442" y="499"/>
                    </a:cubicBezTo>
                    <a:cubicBezTo>
                      <a:pt x="448" y="500"/>
                      <a:pt x="449" y="498"/>
                      <a:pt x="447" y="493"/>
                    </a:cubicBezTo>
                    <a:cubicBezTo>
                      <a:pt x="446" y="488"/>
                      <a:pt x="445" y="484"/>
                      <a:pt x="444" y="479"/>
                    </a:cubicBezTo>
                    <a:cubicBezTo>
                      <a:pt x="433" y="478"/>
                      <a:pt x="422" y="476"/>
                      <a:pt x="412" y="472"/>
                    </a:cubicBezTo>
                    <a:cubicBezTo>
                      <a:pt x="401" y="468"/>
                      <a:pt x="391" y="464"/>
                      <a:pt x="381" y="459"/>
                    </a:cubicBezTo>
                    <a:cubicBezTo>
                      <a:pt x="374" y="455"/>
                      <a:pt x="369" y="450"/>
                      <a:pt x="364" y="445"/>
                    </a:cubicBezTo>
                    <a:cubicBezTo>
                      <a:pt x="359" y="441"/>
                      <a:pt x="354" y="436"/>
                      <a:pt x="350" y="432"/>
                    </a:cubicBezTo>
                    <a:cubicBezTo>
                      <a:pt x="347" y="429"/>
                      <a:pt x="345" y="426"/>
                      <a:pt x="342" y="423"/>
                    </a:cubicBezTo>
                    <a:cubicBezTo>
                      <a:pt x="335" y="413"/>
                      <a:pt x="328" y="403"/>
                      <a:pt x="321" y="393"/>
                    </a:cubicBezTo>
                    <a:cubicBezTo>
                      <a:pt x="317" y="385"/>
                      <a:pt x="313" y="378"/>
                      <a:pt x="310" y="370"/>
                    </a:cubicBezTo>
                    <a:cubicBezTo>
                      <a:pt x="309" y="366"/>
                      <a:pt x="306" y="362"/>
                      <a:pt x="304" y="359"/>
                    </a:cubicBezTo>
                    <a:cubicBezTo>
                      <a:pt x="302" y="356"/>
                      <a:pt x="301" y="352"/>
                      <a:pt x="300" y="349"/>
                    </a:cubicBezTo>
                    <a:cubicBezTo>
                      <a:pt x="296" y="340"/>
                      <a:pt x="294" y="331"/>
                      <a:pt x="293" y="321"/>
                    </a:cubicBezTo>
                    <a:cubicBezTo>
                      <a:pt x="293" y="318"/>
                      <a:pt x="293" y="314"/>
                      <a:pt x="293" y="310"/>
                    </a:cubicBezTo>
                    <a:cubicBezTo>
                      <a:pt x="293" y="308"/>
                      <a:pt x="292" y="307"/>
                      <a:pt x="291" y="305"/>
                    </a:cubicBezTo>
                    <a:cubicBezTo>
                      <a:pt x="289" y="302"/>
                      <a:pt x="287" y="299"/>
                      <a:pt x="286" y="295"/>
                    </a:cubicBezTo>
                    <a:cubicBezTo>
                      <a:pt x="286" y="292"/>
                      <a:pt x="284" y="289"/>
                      <a:pt x="282" y="285"/>
                    </a:cubicBezTo>
                    <a:cubicBezTo>
                      <a:pt x="285" y="279"/>
                      <a:pt x="284" y="273"/>
                      <a:pt x="283" y="266"/>
                    </a:cubicBezTo>
                    <a:cubicBezTo>
                      <a:pt x="281" y="256"/>
                      <a:pt x="282" y="246"/>
                      <a:pt x="281" y="236"/>
                    </a:cubicBezTo>
                    <a:cubicBezTo>
                      <a:pt x="281" y="229"/>
                      <a:pt x="281" y="221"/>
                      <a:pt x="281" y="213"/>
                    </a:cubicBezTo>
                    <a:cubicBezTo>
                      <a:pt x="277" y="217"/>
                      <a:pt x="274" y="222"/>
                      <a:pt x="273" y="227"/>
                    </a:cubicBezTo>
                    <a:cubicBezTo>
                      <a:pt x="271" y="234"/>
                      <a:pt x="270" y="241"/>
                      <a:pt x="269" y="248"/>
                    </a:cubicBezTo>
                    <a:cubicBezTo>
                      <a:pt x="268" y="252"/>
                      <a:pt x="266" y="254"/>
                      <a:pt x="262" y="251"/>
                    </a:cubicBezTo>
                    <a:cubicBezTo>
                      <a:pt x="259" y="248"/>
                      <a:pt x="256" y="244"/>
                      <a:pt x="256" y="239"/>
                    </a:cubicBezTo>
                    <a:cubicBezTo>
                      <a:pt x="255" y="233"/>
                      <a:pt x="254" y="228"/>
                      <a:pt x="253" y="223"/>
                    </a:cubicBezTo>
                    <a:cubicBezTo>
                      <a:pt x="253" y="220"/>
                      <a:pt x="252" y="218"/>
                      <a:pt x="253" y="216"/>
                    </a:cubicBezTo>
                    <a:cubicBezTo>
                      <a:pt x="253" y="207"/>
                      <a:pt x="254" y="199"/>
                      <a:pt x="255" y="191"/>
                    </a:cubicBezTo>
                    <a:cubicBezTo>
                      <a:pt x="255" y="184"/>
                      <a:pt x="257" y="177"/>
                      <a:pt x="260" y="171"/>
                    </a:cubicBezTo>
                    <a:cubicBezTo>
                      <a:pt x="264" y="164"/>
                      <a:pt x="263" y="156"/>
                      <a:pt x="268" y="149"/>
                    </a:cubicBezTo>
                    <a:cubicBezTo>
                      <a:pt x="273" y="141"/>
                      <a:pt x="277" y="133"/>
                      <a:pt x="282" y="125"/>
                    </a:cubicBezTo>
                    <a:cubicBezTo>
                      <a:pt x="283" y="122"/>
                      <a:pt x="286" y="120"/>
                      <a:pt x="288" y="118"/>
                    </a:cubicBezTo>
                    <a:cubicBezTo>
                      <a:pt x="294" y="111"/>
                      <a:pt x="301" y="105"/>
                      <a:pt x="307" y="99"/>
                    </a:cubicBezTo>
                    <a:cubicBezTo>
                      <a:pt x="311" y="96"/>
                      <a:pt x="313" y="92"/>
                      <a:pt x="316" y="88"/>
                    </a:cubicBezTo>
                    <a:cubicBezTo>
                      <a:pt x="320" y="83"/>
                      <a:pt x="326" y="79"/>
                      <a:pt x="331" y="74"/>
                    </a:cubicBezTo>
                    <a:cubicBezTo>
                      <a:pt x="336" y="70"/>
                      <a:pt x="342" y="66"/>
                      <a:pt x="348" y="62"/>
                    </a:cubicBezTo>
                    <a:cubicBezTo>
                      <a:pt x="356" y="56"/>
                      <a:pt x="364" y="51"/>
                      <a:pt x="373" y="48"/>
                    </a:cubicBezTo>
                    <a:cubicBezTo>
                      <a:pt x="383" y="45"/>
                      <a:pt x="393" y="42"/>
                      <a:pt x="403" y="39"/>
                    </a:cubicBezTo>
                    <a:cubicBezTo>
                      <a:pt x="404" y="39"/>
                      <a:pt x="406" y="39"/>
                      <a:pt x="407" y="39"/>
                    </a:cubicBezTo>
                    <a:cubicBezTo>
                      <a:pt x="415" y="38"/>
                      <a:pt x="424" y="37"/>
                      <a:pt x="432" y="35"/>
                    </a:cubicBezTo>
                    <a:cubicBezTo>
                      <a:pt x="442" y="32"/>
                      <a:pt x="452" y="32"/>
                      <a:pt x="462" y="32"/>
                    </a:cubicBezTo>
                    <a:cubicBezTo>
                      <a:pt x="476" y="32"/>
                      <a:pt x="490" y="32"/>
                      <a:pt x="504" y="32"/>
                    </a:cubicBezTo>
                    <a:cubicBezTo>
                      <a:pt x="514" y="33"/>
                      <a:pt x="524" y="33"/>
                      <a:pt x="533" y="38"/>
                    </a:cubicBezTo>
                    <a:cubicBezTo>
                      <a:pt x="535" y="39"/>
                      <a:pt x="539" y="39"/>
                      <a:pt x="542" y="41"/>
                    </a:cubicBezTo>
                    <a:cubicBezTo>
                      <a:pt x="548" y="43"/>
                      <a:pt x="554" y="46"/>
                      <a:pt x="560" y="49"/>
                    </a:cubicBezTo>
                    <a:cubicBezTo>
                      <a:pt x="565" y="51"/>
                      <a:pt x="567" y="51"/>
                      <a:pt x="572" y="47"/>
                    </a:cubicBezTo>
                    <a:cubicBezTo>
                      <a:pt x="577" y="42"/>
                      <a:pt x="582" y="38"/>
                      <a:pt x="588" y="34"/>
                    </a:cubicBezTo>
                    <a:cubicBezTo>
                      <a:pt x="591" y="31"/>
                      <a:pt x="593" y="31"/>
                      <a:pt x="600" y="33"/>
                    </a:cubicBezTo>
                    <a:cubicBezTo>
                      <a:pt x="601" y="31"/>
                      <a:pt x="604" y="29"/>
                      <a:pt x="606" y="27"/>
                    </a:cubicBezTo>
                    <a:cubicBezTo>
                      <a:pt x="611" y="20"/>
                      <a:pt x="617" y="15"/>
                      <a:pt x="625" y="11"/>
                    </a:cubicBezTo>
                    <a:cubicBezTo>
                      <a:pt x="629" y="10"/>
                      <a:pt x="633" y="9"/>
                      <a:pt x="637" y="8"/>
                    </a:cubicBezTo>
                    <a:cubicBezTo>
                      <a:pt x="663" y="0"/>
                      <a:pt x="689" y="4"/>
                      <a:pt x="713" y="18"/>
                    </a:cubicBezTo>
                    <a:cubicBezTo>
                      <a:pt x="719" y="21"/>
                      <a:pt x="723" y="26"/>
                      <a:pt x="727" y="32"/>
                    </a:cubicBezTo>
                    <a:cubicBezTo>
                      <a:pt x="736" y="45"/>
                      <a:pt x="744" y="58"/>
                      <a:pt x="749" y="73"/>
                    </a:cubicBezTo>
                    <a:cubicBezTo>
                      <a:pt x="753" y="85"/>
                      <a:pt x="755" y="98"/>
                      <a:pt x="757" y="111"/>
                    </a:cubicBezTo>
                    <a:cubicBezTo>
                      <a:pt x="758" y="124"/>
                      <a:pt x="760" y="138"/>
                      <a:pt x="762" y="151"/>
                    </a:cubicBezTo>
                    <a:cubicBezTo>
                      <a:pt x="764" y="161"/>
                      <a:pt x="777" y="171"/>
                      <a:pt x="787" y="170"/>
                    </a:cubicBezTo>
                    <a:cubicBezTo>
                      <a:pt x="791" y="170"/>
                      <a:pt x="795" y="170"/>
                      <a:pt x="799" y="170"/>
                    </a:cubicBezTo>
                    <a:cubicBezTo>
                      <a:pt x="803" y="169"/>
                      <a:pt x="804" y="170"/>
                      <a:pt x="804" y="174"/>
                    </a:cubicBezTo>
                    <a:cubicBezTo>
                      <a:pt x="804" y="175"/>
                      <a:pt x="804" y="177"/>
                      <a:pt x="803" y="178"/>
                    </a:cubicBezTo>
                    <a:cubicBezTo>
                      <a:pt x="800" y="190"/>
                      <a:pt x="793" y="198"/>
                      <a:pt x="782" y="205"/>
                    </a:cubicBezTo>
                    <a:cubicBezTo>
                      <a:pt x="780" y="206"/>
                      <a:pt x="778" y="207"/>
                      <a:pt x="775" y="207"/>
                    </a:cubicBezTo>
                    <a:cubicBezTo>
                      <a:pt x="767" y="208"/>
                      <a:pt x="759" y="209"/>
                      <a:pt x="750" y="210"/>
                    </a:cubicBezTo>
                    <a:close/>
                    <a:moveTo>
                      <a:pt x="563" y="1044"/>
                    </a:moveTo>
                    <a:cubicBezTo>
                      <a:pt x="561" y="1040"/>
                      <a:pt x="562" y="1036"/>
                      <a:pt x="563" y="1033"/>
                    </a:cubicBezTo>
                    <a:cubicBezTo>
                      <a:pt x="565" y="1029"/>
                      <a:pt x="567" y="1025"/>
                      <a:pt x="568" y="1022"/>
                    </a:cubicBezTo>
                    <a:cubicBezTo>
                      <a:pt x="571" y="1013"/>
                      <a:pt x="573" y="1004"/>
                      <a:pt x="576" y="996"/>
                    </a:cubicBezTo>
                    <a:cubicBezTo>
                      <a:pt x="580" y="984"/>
                      <a:pt x="584" y="973"/>
                      <a:pt x="587" y="961"/>
                    </a:cubicBezTo>
                    <a:cubicBezTo>
                      <a:pt x="587" y="958"/>
                      <a:pt x="588" y="956"/>
                      <a:pt x="589" y="953"/>
                    </a:cubicBezTo>
                    <a:cubicBezTo>
                      <a:pt x="593" y="945"/>
                      <a:pt x="596" y="937"/>
                      <a:pt x="600" y="928"/>
                    </a:cubicBezTo>
                    <a:cubicBezTo>
                      <a:pt x="603" y="920"/>
                      <a:pt x="608" y="913"/>
                      <a:pt x="611" y="904"/>
                    </a:cubicBezTo>
                    <a:cubicBezTo>
                      <a:pt x="614" y="893"/>
                      <a:pt x="619" y="883"/>
                      <a:pt x="621" y="872"/>
                    </a:cubicBezTo>
                    <a:cubicBezTo>
                      <a:pt x="622" y="869"/>
                      <a:pt x="623" y="867"/>
                      <a:pt x="623" y="865"/>
                    </a:cubicBezTo>
                    <a:cubicBezTo>
                      <a:pt x="623" y="853"/>
                      <a:pt x="623" y="841"/>
                      <a:pt x="623" y="829"/>
                    </a:cubicBezTo>
                    <a:cubicBezTo>
                      <a:pt x="624" y="819"/>
                      <a:pt x="622" y="808"/>
                      <a:pt x="620" y="798"/>
                    </a:cubicBezTo>
                    <a:cubicBezTo>
                      <a:pt x="617" y="790"/>
                      <a:pt x="615" y="783"/>
                      <a:pt x="612" y="775"/>
                    </a:cubicBezTo>
                    <a:cubicBezTo>
                      <a:pt x="608" y="761"/>
                      <a:pt x="607" y="747"/>
                      <a:pt x="600" y="734"/>
                    </a:cubicBezTo>
                    <a:cubicBezTo>
                      <a:pt x="599" y="733"/>
                      <a:pt x="599" y="732"/>
                      <a:pt x="599" y="731"/>
                    </a:cubicBezTo>
                    <a:cubicBezTo>
                      <a:pt x="597" y="725"/>
                      <a:pt x="597" y="718"/>
                      <a:pt x="592" y="713"/>
                    </a:cubicBezTo>
                    <a:cubicBezTo>
                      <a:pt x="591" y="712"/>
                      <a:pt x="591" y="711"/>
                      <a:pt x="591" y="711"/>
                    </a:cubicBezTo>
                    <a:cubicBezTo>
                      <a:pt x="589" y="703"/>
                      <a:pt x="587" y="695"/>
                      <a:pt x="583" y="688"/>
                    </a:cubicBezTo>
                    <a:cubicBezTo>
                      <a:pt x="580" y="683"/>
                      <a:pt x="581" y="681"/>
                      <a:pt x="587" y="679"/>
                    </a:cubicBezTo>
                    <a:cubicBezTo>
                      <a:pt x="589" y="681"/>
                      <a:pt x="590" y="683"/>
                      <a:pt x="591" y="685"/>
                    </a:cubicBezTo>
                    <a:cubicBezTo>
                      <a:pt x="596" y="698"/>
                      <a:pt x="601" y="711"/>
                      <a:pt x="606" y="723"/>
                    </a:cubicBezTo>
                    <a:cubicBezTo>
                      <a:pt x="609" y="730"/>
                      <a:pt x="612" y="737"/>
                      <a:pt x="614" y="744"/>
                    </a:cubicBezTo>
                    <a:cubicBezTo>
                      <a:pt x="618" y="755"/>
                      <a:pt x="622" y="768"/>
                      <a:pt x="625" y="780"/>
                    </a:cubicBezTo>
                    <a:cubicBezTo>
                      <a:pt x="628" y="791"/>
                      <a:pt x="630" y="802"/>
                      <a:pt x="633" y="812"/>
                    </a:cubicBezTo>
                    <a:cubicBezTo>
                      <a:pt x="635" y="822"/>
                      <a:pt x="632" y="831"/>
                      <a:pt x="637" y="840"/>
                    </a:cubicBezTo>
                    <a:cubicBezTo>
                      <a:pt x="637" y="841"/>
                      <a:pt x="637" y="843"/>
                      <a:pt x="637" y="844"/>
                    </a:cubicBezTo>
                    <a:cubicBezTo>
                      <a:pt x="636" y="850"/>
                      <a:pt x="635" y="856"/>
                      <a:pt x="634" y="862"/>
                    </a:cubicBezTo>
                    <a:cubicBezTo>
                      <a:pt x="631" y="872"/>
                      <a:pt x="628" y="882"/>
                      <a:pt x="624" y="892"/>
                    </a:cubicBezTo>
                    <a:cubicBezTo>
                      <a:pt x="621" y="900"/>
                      <a:pt x="618" y="909"/>
                      <a:pt x="615" y="917"/>
                    </a:cubicBezTo>
                    <a:cubicBezTo>
                      <a:pt x="611" y="925"/>
                      <a:pt x="607" y="934"/>
                      <a:pt x="604" y="942"/>
                    </a:cubicBezTo>
                    <a:cubicBezTo>
                      <a:pt x="602" y="947"/>
                      <a:pt x="600" y="953"/>
                      <a:pt x="598" y="958"/>
                    </a:cubicBezTo>
                    <a:cubicBezTo>
                      <a:pt x="594" y="972"/>
                      <a:pt x="590" y="985"/>
                      <a:pt x="586" y="998"/>
                    </a:cubicBezTo>
                    <a:cubicBezTo>
                      <a:pt x="584" y="1005"/>
                      <a:pt x="581" y="1012"/>
                      <a:pt x="579" y="1018"/>
                    </a:cubicBezTo>
                    <a:cubicBezTo>
                      <a:pt x="578" y="1023"/>
                      <a:pt x="575" y="1027"/>
                      <a:pt x="576" y="1032"/>
                    </a:cubicBezTo>
                    <a:cubicBezTo>
                      <a:pt x="582" y="1032"/>
                      <a:pt x="588" y="1032"/>
                      <a:pt x="594" y="1031"/>
                    </a:cubicBezTo>
                    <a:cubicBezTo>
                      <a:pt x="595" y="1031"/>
                      <a:pt x="596" y="1029"/>
                      <a:pt x="597" y="1028"/>
                    </a:cubicBezTo>
                    <a:cubicBezTo>
                      <a:pt x="600" y="1026"/>
                      <a:pt x="607" y="1026"/>
                      <a:pt x="607" y="1029"/>
                    </a:cubicBezTo>
                    <a:cubicBezTo>
                      <a:pt x="605" y="1034"/>
                      <a:pt x="609" y="1033"/>
                      <a:pt x="611" y="1034"/>
                    </a:cubicBezTo>
                    <a:cubicBezTo>
                      <a:pt x="622" y="1036"/>
                      <a:pt x="632" y="1038"/>
                      <a:pt x="642" y="1040"/>
                    </a:cubicBezTo>
                    <a:cubicBezTo>
                      <a:pt x="648" y="1042"/>
                      <a:pt x="654" y="1044"/>
                      <a:pt x="661" y="1045"/>
                    </a:cubicBezTo>
                    <a:cubicBezTo>
                      <a:pt x="674" y="1049"/>
                      <a:pt x="688" y="1052"/>
                      <a:pt x="701" y="1060"/>
                    </a:cubicBezTo>
                    <a:cubicBezTo>
                      <a:pt x="707" y="1063"/>
                      <a:pt x="713" y="1066"/>
                      <a:pt x="719" y="1070"/>
                    </a:cubicBezTo>
                    <a:cubicBezTo>
                      <a:pt x="719" y="1074"/>
                      <a:pt x="717" y="1079"/>
                      <a:pt x="723" y="1082"/>
                    </a:cubicBezTo>
                    <a:cubicBezTo>
                      <a:pt x="726" y="1078"/>
                      <a:pt x="728" y="1074"/>
                      <a:pt x="731" y="1069"/>
                    </a:cubicBezTo>
                    <a:cubicBezTo>
                      <a:pt x="732" y="1069"/>
                      <a:pt x="734" y="1068"/>
                      <a:pt x="736" y="1068"/>
                    </a:cubicBezTo>
                    <a:cubicBezTo>
                      <a:pt x="738" y="1063"/>
                      <a:pt x="740" y="1058"/>
                      <a:pt x="742" y="1053"/>
                    </a:cubicBezTo>
                    <a:cubicBezTo>
                      <a:pt x="747" y="1041"/>
                      <a:pt x="751" y="1029"/>
                      <a:pt x="755" y="1017"/>
                    </a:cubicBezTo>
                    <a:cubicBezTo>
                      <a:pt x="759" y="1006"/>
                      <a:pt x="762" y="995"/>
                      <a:pt x="765" y="984"/>
                    </a:cubicBezTo>
                    <a:cubicBezTo>
                      <a:pt x="766" y="981"/>
                      <a:pt x="766" y="977"/>
                      <a:pt x="768" y="974"/>
                    </a:cubicBezTo>
                    <a:cubicBezTo>
                      <a:pt x="774" y="958"/>
                      <a:pt x="780" y="941"/>
                      <a:pt x="784" y="924"/>
                    </a:cubicBezTo>
                    <a:cubicBezTo>
                      <a:pt x="786" y="919"/>
                      <a:pt x="786" y="914"/>
                      <a:pt x="788" y="909"/>
                    </a:cubicBezTo>
                    <a:cubicBezTo>
                      <a:pt x="791" y="900"/>
                      <a:pt x="795" y="892"/>
                      <a:pt x="796" y="883"/>
                    </a:cubicBezTo>
                    <a:cubicBezTo>
                      <a:pt x="796" y="879"/>
                      <a:pt x="797" y="876"/>
                      <a:pt x="797" y="872"/>
                    </a:cubicBezTo>
                    <a:cubicBezTo>
                      <a:pt x="801" y="857"/>
                      <a:pt x="802" y="841"/>
                      <a:pt x="802" y="826"/>
                    </a:cubicBezTo>
                    <a:cubicBezTo>
                      <a:pt x="802" y="809"/>
                      <a:pt x="799" y="792"/>
                      <a:pt x="796" y="775"/>
                    </a:cubicBezTo>
                    <a:cubicBezTo>
                      <a:pt x="796" y="771"/>
                      <a:pt x="795" y="767"/>
                      <a:pt x="794" y="764"/>
                    </a:cubicBezTo>
                    <a:cubicBezTo>
                      <a:pt x="788" y="744"/>
                      <a:pt x="783" y="725"/>
                      <a:pt x="774" y="707"/>
                    </a:cubicBezTo>
                    <a:cubicBezTo>
                      <a:pt x="768" y="692"/>
                      <a:pt x="761" y="677"/>
                      <a:pt x="755" y="663"/>
                    </a:cubicBezTo>
                    <a:cubicBezTo>
                      <a:pt x="754" y="661"/>
                      <a:pt x="753" y="660"/>
                      <a:pt x="753" y="658"/>
                    </a:cubicBezTo>
                    <a:cubicBezTo>
                      <a:pt x="747" y="649"/>
                      <a:pt x="740" y="640"/>
                      <a:pt x="735" y="630"/>
                    </a:cubicBezTo>
                    <a:cubicBezTo>
                      <a:pt x="728" y="620"/>
                      <a:pt x="722" y="609"/>
                      <a:pt x="716" y="598"/>
                    </a:cubicBezTo>
                    <a:cubicBezTo>
                      <a:pt x="705" y="582"/>
                      <a:pt x="692" y="569"/>
                      <a:pt x="680" y="554"/>
                    </a:cubicBezTo>
                    <a:cubicBezTo>
                      <a:pt x="672" y="545"/>
                      <a:pt x="663" y="538"/>
                      <a:pt x="654" y="530"/>
                    </a:cubicBezTo>
                    <a:cubicBezTo>
                      <a:pt x="649" y="526"/>
                      <a:pt x="643" y="523"/>
                      <a:pt x="637" y="523"/>
                    </a:cubicBezTo>
                    <a:cubicBezTo>
                      <a:pt x="632" y="522"/>
                      <a:pt x="626" y="523"/>
                      <a:pt x="621" y="519"/>
                    </a:cubicBezTo>
                    <a:cubicBezTo>
                      <a:pt x="624" y="516"/>
                      <a:pt x="627" y="514"/>
                      <a:pt x="631" y="512"/>
                    </a:cubicBezTo>
                    <a:cubicBezTo>
                      <a:pt x="622" y="497"/>
                      <a:pt x="612" y="484"/>
                      <a:pt x="598" y="473"/>
                    </a:cubicBezTo>
                    <a:cubicBezTo>
                      <a:pt x="594" y="476"/>
                      <a:pt x="590" y="480"/>
                      <a:pt x="586" y="483"/>
                    </a:cubicBezTo>
                    <a:cubicBezTo>
                      <a:pt x="577" y="489"/>
                      <a:pt x="568" y="494"/>
                      <a:pt x="558" y="498"/>
                    </a:cubicBezTo>
                    <a:cubicBezTo>
                      <a:pt x="539" y="507"/>
                      <a:pt x="518" y="510"/>
                      <a:pt x="497" y="510"/>
                    </a:cubicBezTo>
                    <a:cubicBezTo>
                      <a:pt x="488" y="511"/>
                      <a:pt x="479" y="510"/>
                      <a:pt x="469" y="510"/>
                    </a:cubicBezTo>
                    <a:cubicBezTo>
                      <a:pt x="467" y="510"/>
                      <a:pt x="464" y="510"/>
                      <a:pt x="462" y="513"/>
                    </a:cubicBezTo>
                    <a:cubicBezTo>
                      <a:pt x="459" y="517"/>
                      <a:pt x="456" y="517"/>
                      <a:pt x="452" y="514"/>
                    </a:cubicBezTo>
                    <a:cubicBezTo>
                      <a:pt x="451" y="514"/>
                      <a:pt x="449" y="513"/>
                      <a:pt x="448" y="513"/>
                    </a:cubicBezTo>
                    <a:cubicBezTo>
                      <a:pt x="447" y="514"/>
                      <a:pt x="446" y="515"/>
                      <a:pt x="445" y="517"/>
                    </a:cubicBezTo>
                    <a:cubicBezTo>
                      <a:pt x="439" y="531"/>
                      <a:pt x="431" y="544"/>
                      <a:pt x="426" y="560"/>
                    </a:cubicBezTo>
                    <a:cubicBezTo>
                      <a:pt x="425" y="562"/>
                      <a:pt x="424" y="564"/>
                      <a:pt x="423" y="566"/>
                    </a:cubicBezTo>
                    <a:cubicBezTo>
                      <a:pt x="422" y="569"/>
                      <a:pt x="421" y="571"/>
                      <a:pt x="420" y="574"/>
                    </a:cubicBezTo>
                    <a:cubicBezTo>
                      <a:pt x="418" y="578"/>
                      <a:pt x="417" y="582"/>
                      <a:pt x="416" y="586"/>
                    </a:cubicBezTo>
                    <a:cubicBezTo>
                      <a:pt x="413" y="595"/>
                      <a:pt x="411" y="604"/>
                      <a:pt x="408" y="613"/>
                    </a:cubicBezTo>
                    <a:cubicBezTo>
                      <a:pt x="407" y="618"/>
                      <a:pt x="406" y="623"/>
                      <a:pt x="402" y="627"/>
                    </a:cubicBezTo>
                    <a:cubicBezTo>
                      <a:pt x="400" y="628"/>
                      <a:pt x="399" y="630"/>
                      <a:pt x="399" y="633"/>
                    </a:cubicBezTo>
                    <a:cubicBezTo>
                      <a:pt x="398" y="635"/>
                      <a:pt x="397" y="638"/>
                      <a:pt x="396" y="640"/>
                    </a:cubicBezTo>
                    <a:cubicBezTo>
                      <a:pt x="393" y="651"/>
                      <a:pt x="389" y="662"/>
                      <a:pt x="387" y="673"/>
                    </a:cubicBezTo>
                    <a:cubicBezTo>
                      <a:pt x="383" y="698"/>
                      <a:pt x="380" y="723"/>
                      <a:pt x="376" y="748"/>
                    </a:cubicBezTo>
                    <a:cubicBezTo>
                      <a:pt x="374" y="760"/>
                      <a:pt x="375" y="772"/>
                      <a:pt x="373" y="785"/>
                    </a:cubicBezTo>
                    <a:cubicBezTo>
                      <a:pt x="371" y="804"/>
                      <a:pt x="371" y="823"/>
                      <a:pt x="371" y="843"/>
                    </a:cubicBezTo>
                    <a:cubicBezTo>
                      <a:pt x="370" y="861"/>
                      <a:pt x="370" y="880"/>
                      <a:pt x="371" y="898"/>
                    </a:cubicBezTo>
                    <a:cubicBezTo>
                      <a:pt x="371" y="918"/>
                      <a:pt x="373" y="938"/>
                      <a:pt x="374" y="959"/>
                    </a:cubicBezTo>
                    <a:cubicBezTo>
                      <a:pt x="374" y="961"/>
                      <a:pt x="374" y="964"/>
                      <a:pt x="374" y="967"/>
                    </a:cubicBezTo>
                    <a:cubicBezTo>
                      <a:pt x="375" y="975"/>
                      <a:pt x="376" y="984"/>
                      <a:pt x="377" y="992"/>
                    </a:cubicBezTo>
                    <a:cubicBezTo>
                      <a:pt x="378" y="1004"/>
                      <a:pt x="380" y="1016"/>
                      <a:pt x="381" y="1028"/>
                    </a:cubicBezTo>
                    <a:cubicBezTo>
                      <a:pt x="383" y="1041"/>
                      <a:pt x="384" y="1053"/>
                      <a:pt x="385" y="1066"/>
                    </a:cubicBezTo>
                    <a:cubicBezTo>
                      <a:pt x="385" y="1078"/>
                      <a:pt x="386" y="1091"/>
                      <a:pt x="385" y="1103"/>
                    </a:cubicBezTo>
                    <a:cubicBezTo>
                      <a:pt x="383" y="1127"/>
                      <a:pt x="380" y="1150"/>
                      <a:pt x="374" y="1173"/>
                    </a:cubicBezTo>
                    <a:cubicBezTo>
                      <a:pt x="374" y="1176"/>
                      <a:pt x="373" y="1178"/>
                      <a:pt x="373" y="1181"/>
                    </a:cubicBezTo>
                    <a:cubicBezTo>
                      <a:pt x="371" y="1194"/>
                      <a:pt x="369" y="1207"/>
                      <a:pt x="365" y="1219"/>
                    </a:cubicBezTo>
                    <a:cubicBezTo>
                      <a:pt x="363" y="1224"/>
                      <a:pt x="362" y="1228"/>
                      <a:pt x="361" y="1232"/>
                    </a:cubicBezTo>
                    <a:cubicBezTo>
                      <a:pt x="359" y="1238"/>
                      <a:pt x="357" y="1244"/>
                      <a:pt x="356" y="1251"/>
                    </a:cubicBezTo>
                    <a:cubicBezTo>
                      <a:pt x="355" y="1257"/>
                      <a:pt x="352" y="1263"/>
                      <a:pt x="350" y="1269"/>
                    </a:cubicBezTo>
                    <a:cubicBezTo>
                      <a:pt x="348" y="1277"/>
                      <a:pt x="343" y="1286"/>
                      <a:pt x="340" y="1294"/>
                    </a:cubicBezTo>
                    <a:cubicBezTo>
                      <a:pt x="338" y="1299"/>
                      <a:pt x="336" y="1304"/>
                      <a:pt x="334" y="1308"/>
                    </a:cubicBezTo>
                    <a:cubicBezTo>
                      <a:pt x="330" y="1317"/>
                      <a:pt x="330" y="1317"/>
                      <a:pt x="336" y="1323"/>
                    </a:cubicBezTo>
                    <a:cubicBezTo>
                      <a:pt x="337" y="1323"/>
                      <a:pt x="337" y="1324"/>
                      <a:pt x="337" y="1324"/>
                    </a:cubicBezTo>
                    <a:cubicBezTo>
                      <a:pt x="338" y="1324"/>
                      <a:pt x="339" y="1324"/>
                      <a:pt x="339" y="1324"/>
                    </a:cubicBezTo>
                    <a:cubicBezTo>
                      <a:pt x="345" y="1322"/>
                      <a:pt x="345" y="1322"/>
                      <a:pt x="347" y="1327"/>
                    </a:cubicBezTo>
                    <a:cubicBezTo>
                      <a:pt x="348" y="1329"/>
                      <a:pt x="349" y="1330"/>
                      <a:pt x="351" y="1331"/>
                    </a:cubicBezTo>
                    <a:cubicBezTo>
                      <a:pt x="356" y="1332"/>
                      <a:pt x="361" y="1333"/>
                      <a:pt x="365" y="1334"/>
                    </a:cubicBezTo>
                    <a:cubicBezTo>
                      <a:pt x="372" y="1336"/>
                      <a:pt x="378" y="1337"/>
                      <a:pt x="384" y="1339"/>
                    </a:cubicBezTo>
                    <a:cubicBezTo>
                      <a:pt x="400" y="1344"/>
                      <a:pt x="415" y="1349"/>
                      <a:pt x="431" y="1353"/>
                    </a:cubicBezTo>
                    <a:cubicBezTo>
                      <a:pt x="449" y="1357"/>
                      <a:pt x="468" y="1360"/>
                      <a:pt x="488" y="1361"/>
                    </a:cubicBezTo>
                    <a:cubicBezTo>
                      <a:pt x="493" y="1361"/>
                      <a:pt x="498" y="1362"/>
                      <a:pt x="503" y="1362"/>
                    </a:cubicBezTo>
                    <a:cubicBezTo>
                      <a:pt x="512" y="1363"/>
                      <a:pt x="521" y="1365"/>
                      <a:pt x="531" y="1365"/>
                    </a:cubicBezTo>
                    <a:cubicBezTo>
                      <a:pt x="542" y="1365"/>
                      <a:pt x="553" y="1363"/>
                      <a:pt x="564" y="1362"/>
                    </a:cubicBezTo>
                    <a:cubicBezTo>
                      <a:pt x="567" y="1361"/>
                      <a:pt x="571" y="1361"/>
                      <a:pt x="574" y="1360"/>
                    </a:cubicBezTo>
                    <a:cubicBezTo>
                      <a:pt x="587" y="1357"/>
                      <a:pt x="600" y="1353"/>
                      <a:pt x="612" y="1347"/>
                    </a:cubicBezTo>
                    <a:cubicBezTo>
                      <a:pt x="627" y="1341"/>
                      <a:pt x="642" y="1334"/>
                      <a:pt x="657" y="1328"/>
                    </a:cubicBezTo>
                    <a:cubicBezTo>
                      <a:pt x="666" y="1324"/>
                      <a:pt x="674" y="1320"/>
                      <a:pt x="684" y="1316"/>
                    </a:cubicBezTo>
                    <a:cubicBezTo>
                      <a:pt x="699" y="1311"/>
                      <a:pt x="715" y="1306"/>
                      <a:pt x="731" y="1301"/>
                    </a:cubicBezTo>
                    <a:cubicBezTo>
                      <a:pt x="747" y="1296"/>
                      <a:pt x="763" y="1292"/>
                      <a:pt x="780" y="1291"/>
                    </a:cubicBezTo>
                    <a:cubicBezTo>
                      <a:pt x="796" y="1290"/>
                      <a:pt x="811" y="1288"/>
                      <a:pt x="827" y="1288"/>
                    </a:cubicBezTo>
                    <a:cubicBezTo>
                      <a:pt x="834" y="1288"/>
                      <a:pt x="842" y="1288"/>
                      <a:pt x="849" y="1288"/>
                    </a:cubicBezTo>
                    <a:cubicBezTo>
                      <a:pt x="855" y="1288"/>
                      <a:pt x="862" y="1287"/>
                      <a:pt x="868" y="1287"/>
                    </a:cubicBezTo>
                    <a:cubicBezTo>
                      <a:pt x="871" y="1287"/>
                      <a:pt x="874" y="1288"/>
                      <a:pt x="877" y="1285"/>
                    </a:cubicBezTo>
                    <a:cubicBezTo>
                      <a:pt x="879" y="1283"/>
                      <a:pt x="883" y="1283"/>
                      <a:pt x="885" y="1285"/>
                    </a:cubicBezTo>
                    <a:cubicBezTo>
                      <a:pt x="889" y="1288"/>
                      <a:pt x="894" y="1287"/>
                      <a:pt x="899" y="1286"/>
                    </a:cubicBezTo>
                    <a:cubicBezTo>
                      <a:pt x="907" y="1284"/>
                      <a:pt x="915" y="1280"/>
                      <a:pt x="923" y="1275"/>
                    </a:cubicBezTo>
                    <a:cubicBezTo>
                      <a:pt x="930" y="1271"/>
                      <a:pt x="930" y="1270"/>
                      <a:pt x="926" y="1263"/>
                    </a:cubicBezTo>
                    <a:cubicBezTo>
                      <a:pt x="923" y="1258"/>
                      <a:pt x="920" y="1254"/>
                      <a:pt x="916" y="1250"/>
                    </a:cubicBezTo>
                    <a:cubicBezTo>
                      <a:pt x="906" y="1236"/>
                      <a:pt x="896" y="1221"/>
                      <a:pt x="887" y="1207"/>
                    </a:cubicBezTo>
                    <a:cubicBezTo>
                      <a:pt x="880" y="1197"/>
                      <a:pt x="874" y="1187"/>
                      <a:pt x="867" y="1178"/>
                    </a:cubicBezTo>
                    <a:cubicBezTo>
                      <a:pt x="866" y="1178"/>
                      <a:pt x="865" y="1177"/>
                      <a:pt x="865" y="1176"/>
                    </a:cubicBezTo>
                    <a:cubicBezTo>
                      <a:pt x="862" y="1170"/>
                      <a:pt x="859" y="1163"/>
                      <a:pt x="856" y="1157"/>
                    </a:cubicBezTo>
                    <a:cubicBezTo>
                      <a:pt x="854" y="1154"/>
                      <a:pt x="855" y="1151"/>
                      <a:pt x="857" y="1150"/>
                    </a:cubicBezTo>
                    <a:cubicBezTo>
                      <a:pt x="861" y="1148"/>
                      <a:pt x="862" y="1150"/>
                      <a:pt x="863" y="1152"/>
                    </a:cubicBezTo>
                    <a:cubicBezTo>
                      <a:pt x="869" y="1162"/>
                      <a:pt x="876" y="1171"/>
                      <a:pt x="882" y="1180"/>
                    </a:cubicBezTo>
                    <a:cubicBezTo>
                      <a:pt x="888" y="1188"/>
                      <a:pt x="893" y="1197"/>
                      <a:pt x="899" y="1205"/>
                    </a:cubicBezTo>
                    <a:cubicBezTo>
                      <a:pt x="903" y="1211"/>
                      <a:pt x="907" y="1217"/>
                      <a:pt x="911" y="1222"/>
                    </a:cubicBezTo>
                    <a:cubicBezTo>
                      <a:pt x="916" y="1229"/>
                      <a:pt x="921" y="1235"/>
                      <a:pt x="926" y="1242"/>
                    </a:cubicBezTo>
                    <a:cubicBezTo>
                      <a:pt x="928" y="1245"/>
                      <a:pt x="930" y="1248"/>
                      <a:pt x="932" y="1251"/>
                    </a:cubicBezTo>
                    <a:cubicBezTo>
                      <a:pt x="939" y="1247"/>
                      <a:pt x="946" y="1243"/>
                      <a:pt x="949" y="1237"/>
                    </a:cubicBezTo>
                    <a:cubicBezTo>
                      <a:pt x="942" y="1228"/>
                      <a:pt x="936" y="1220"/>
                      <a:pt x="929" y="1212"/>
                    </a:cubicBezTo>
                    <a:cubicBezTo>
                      <a:pt x="926" y="1207"/>
                      <a:pt x="923" y="1202"/>
                      <a:pt x="920" y="1197"/>
                    </a:cubicBezTo>
                    <a:cubicBezTo>
                      <a:pt x="915" y="1190"/>
                      <a:pt x="910" y="1182"/>
                      <a:pt x="905" y="1175"/>
                    </a:cubicBezTo>
                    <a:cubicBezTo>
                      <a:pt x="901" y="1169"/>
                      <a:pt x="896" y="1163"/>
                      <a:pt x="895" y="1156"/>
                    </a:cubicBezTo>
                    <a:cubicBezTo>
                      <a:pt x="884" y="1142"/>
                      <a:pt x="877" y="1126"/>
                      <a:pt x="869" y="1111"/>
                    </a:cubicBezTo>
                    <a:cubicBezTo>
                      <a:pt x="860" y="1096"/>
                      <a:pt x="852" y="1080"/>
                      <a:pt x="844" y="1065"/>
                    </a:cubicBezTo>
                    <a:cubicBezTo>
                      <a:pt x="842" y="1062"/>
                      <a:pt x="840" y="1059"/>
                      <a:pt x="838" y="1055"/>
                    </a:cubicBezTo>
                    <a:cubicBezTo>
                      <a:pt x="835" y="1048"/>
                      <a:pt x="833" y="1041"/>
                      <a:pt x="830" y="1034"/>
                    </a:cubicBezTo>
                    <a:cubicBezTo>
                      <a:pt x="826" y="1023"/>
                      <a:pt x="821" y="1013"/>
                      <a:pt x="817" y="1002"/>
                    </a:cubicBezTo>
                    <a:cubicBezTo>
                      <a:pt x="814" y="996"/>
                      <a:pt x="810" y="989"/>
                      <a:pt x="808" y="983"/>
                    </a:cubicBezTo>
                    <a:cubicBezTo>
                      <a:pt x="805" y="971"/>
                      <a:pt x="798" y="960"/>
                      <a:pt x="796" y="947"/>
                    </a:cubicBezTo>
                    <a:cubicBezTo>
                      <a:pt x="796" y="943"/>
                      <a:pt x="794" y="939"/>
                      <a:pt x="792" y="935"/>
                    </a:cubicBezTo>
                    <a:cubicBezTo>
                      <a:pt x="790" y="938"/>
                      <a:pt x="788" y="940"/>
                      <a:pt x="787" y="942"/>
                    </a:cubicBezTo>
                    <a:cubicBezTo>
                      <a:pt x="785" y="948"/>
                      <a:pt x="784" y="953"/>
                      <a:pt x="783" y="958"/>
                    </a:cubicBezTo>
                    <a:cubicBezTo>
                      <a:pt x="779" y="971"/>
                      <a:pt x="775" y="984"/>
                      <a:pt x="771" y="997"/>
                    </a:cubicBezTo>
                    <a:cubicBezTo>
                      <a:pt x="770" y="1001"/>
                      <a:pt x="769" y="1005"/>
                      <a:pt x="767" y="1009"/>
                    </a:cubicBezTo>
                    <a:cubicBezTo>
                      <a:pt x="764" y="1015"/>
                      <a:pt x="762" y="1021"/>
                      <a:pt x="761" y="1028"/>
                    </a:cubicBezTo>
                    <a:cubicBezTo>
                      <a:pt x="760" y="1030"/>
                      <a:pt x="760" y="1032"/>
                      <a:pt x="759" y="1033"/>
                    </a:cubicBezTo>
                    <a:cubicBezTo>
                      <a:pt x="752" y="1047"/>
                      <a:pt x="749" y="1062"/>
                      <a:pt x="741" y="1074"/>
                    </a:cubicBezTo>
                    <a:cubicBezTo>
                      <a:pt x="740" y="1076"/>
                      <a:pt x="740" y="1077"/>
                      <a:pt x="739" y="1079"/>
                    </a:cubicBezTo>
                    <a:cubicBezTo>
                      <a:pt x="737" y="1083"/>
                      <a:pt x="735" y="1088"/>
                      <a:pt x="732" y="1092"/>
                    </a:cubicBezTo>
                    <a:cubicBezTo>
                      <a:pt x="729" y="1096"/>
                      <a:pt x="725" y="1100"/>
                      <a:pt x="719" y="1099"/>
                    </a:cubicBezTo>
                    <a:cubicBezTo>
                      <a:pt x="715" y="1097"/>
                      <a:pt x="716" y="1091"/>
                      <a:pt x="711" y="1089"/>
                    </a:cubicBezTo>
                    <a:cubicBezTo>
                      <a:pt x="706" y="1102"/>
                      <a:pt x="701" y="1114"/>
                      <a:pt x="697" y="1126"/>
                    </a:cubicBezTo>
                    <a:cubicBezTo>
                      <a:pt x="695" y="1130"/>
                      <a:pt x="695" y="1134"/>
                      <a:pt x="693" y="1137"/>
                    </a:cubicBezTo>
                    <a:cubicBezTo>
                      <a:pt x="692" y="1141"/>
                      <a:pt x="690" y="1145"/>
                      <a:pt x="689" y="1149"/>
                    </a:cubicBezTo>
                    <a:cubicBezTo>
                      <a:pt x="687" y="1154"/>
                      <a:pt x="685" y="1159"/>
                      <a:pt x="685" y="1164"/>
                    </a:cubicBezTo>
                    <a:cubicBezTo>
                      <a:pt x="686" y="1173"/>
                      <a:pt x="688" y="1183"/>
                      <a:pt x="690" y="1192"/>
                    </a:cubicBezTo>
                    <a:cubicBezTo>
                      <a:pt x="693" y="1206"/>
                      <a:pt x="695" y="1219"/>
                      <a:pt x="692" y="1232"/>
                    </a:cubicBezTo>
                    <a:cubicBezTo>
                      <a:pt x="686" y="1234"/>
                      <a:pt x="680" y="1237"/>
                      <a:pt x="675" y="1238"/>
                    </a:cubicBezTo>
                    <a:cubicBezTo>
                      <a:pt x="673" y="1239"/>
                      <a:pt x="671" y="1239"/>
                      <a:pt x="671" y="1238"/>
                    </a:cubicBezTo>
                    <a:cubicBezTo>
                      <a:pt x="668" y="1236"/>
                      <a:pt x="665" y="1237"/>
                      <a:pt x="664" y="1238"/>
                    </a:cubicBezTo>
                    <a:cubicBezTo>
                      <a:pt x="658" y="1243"/>
                      <a:pt x="653" y="1243"/>
                      <a:pt x="646" y="1242"/>
                    </a:cubicBezTo>
                    <a:cubicBezTo>
                      <a:pt x="645" y="1242"/>
                      <a:pt x="643" y="1242"/>
                      <a:pt x="642" y="1242"/>
                    </a:cubicBezTo>
                    <a:cubicBezTo>
                      <a:pt x="636" y="1242"/>
                      <a:pt x="630" y="1240"/>
                      <a:pt x="625" y="1236"/>
                    </a:cubicBezTo>
                    <a:cubicBezTo>
                      <a:pt x="624" y="1234"/>
                      <a:pt x="621" y="1234"/>
                      <a:pt x="619" y="1234"/>
                    </a:cubicBezTo>
                    <a:cubicBezTo>
                      <a:pt x="615" y="1233"/>
                      <a:pt x="611" y="1233"/>
                      <a:pt x="607" y="1232"/>
                    </a:cubicBezTo>
                    <a:cubicBezTo>
                      <a:pt x="605" y="1232"/>
                      <a:pt x="604" y="1230"/>
                      <a:pt x="602" y="1230"/>
                    </a:cubicBezTo>
                    <a:cubicBezTo>
                      <a:pt x="595" y="1229"/>
                      <a:pt x="590" y="1226"/>
                      <a:pt x="587" y="1220"/>
                    </a:cubicBezTo>
                    <a:cubicBezTo>
                      <a:pt x="585" y="1217"/>
                      <a:pt x="584" y="1213"/>
                      <a:pt x="582" y="1209"/>
                    </a:cubicBezTo>
                    <a:cubicBezTo>
                      <a:pt x="574" y="1207"/>
                      <a:pt x="569" y="1200"/>
                      <a:pt x="562" y="1196"/>
                    </a:cubicBezTo>
                    <a:cubicBezTo>
                      <a:pt x="561" y="1195"/>
                      <a:pt x="561" y="1194"/>
                      <a:pt x="561" y="1193"/>
                    </a:cubicBezTo>
                    <a:cubicBezTo>
                      <a:pt x="559" y="1189"/>
                      <a:pt x="558" y="1185"/>
                      <a:pt x="556" y="1182"/>
                    </a:cubicBezTo>
                    <a:cubicBezTo>
                      <a:pt x="556" y="1181"/>
                      <a:pt x="556" y="1179"/>
                      <a:pt x="556" y="1178"/>
                    </a:cubicBezTo>
                    <a:cubicBezTo>
                      <a:pt x="558" y="1172"/>
                      <a:pt x="557" y="1166"/>
                      <a:pt x="556" y="1160"/>
                    </a:cubicBezTo>
                    <a:cubicBezTo>
                      <a:pt x="555" y="1151"/>
                      <a:pt x="556" y="1142"/>
                      <a:pt x="555" y="1133"/>
                    </a:cubicBezTo>
                    <a:cubicBezTo>
                      <a:pt x="555" y="1131"/>
                      <a:pt x="555" y="1129"/>
                      <a:pt x="556" y="1127"/>
                    </a:cubicBezTo>
                    <a:cubicBezTo>
                      <a:pt x="560" y="1111"/>
                      <a:pt x="568" y="1097"/>
                      <a:pt x="574" y="1083"/>
                    </a:cubicBezTo>
                    <a:cubicBezTo>
                      <a:pt x="577" y="1075"/>
                      <a:pt x="581" y="1069"/>
                      <a:pt x="584" y="1061"/>
                    </a:cubicBezTo>
                    <a:cubicBezTo>
                      <a:pt x="587" y="1055"/>
                      <a:pt x="589" y="1048"/>
                      <a:pt x="591" y="1040"/>
                    </a:cubicBezTo>
                    <a:cubicBezTo>
                      <a:pt x="581" y="1038"/>
                      <a:pt x="573" y="1046"/>
                      <a:pt x="563" y="1044"/>
                    </a:cubicBezTo>
                    <a:close/>
                    <a:moveTo>
                      <a:pt x="1027" y="1727"/>
                    </a:moveTo>
                    <a:cubicBezTo>
                      <a:pt x="1035" y="1728"/>
                      <a:pt x="1044" y="1726"/>
                      <a:pt x="1052" y="1723"/>
                    </a:cubicBezTo>
                    <a:cubicBezTo>
                      <a:pt x="1062" y="1718"/>
                      <a:pt x="1071" y="1712"/>
                      <a:pt x="1078" y="1704"/>
                    </a:cubicBezTo>
                    <a:cubicBezTo>
                      <a:pt x="1085" y="1698"/>
                      <a:pt x="1091" y="1690"/>
                      <a:pt x="1097" y="1684"/>
                    </a:cubicBezTo>
                    <a:cubicBezTo>
                      <a:pt x="1106" y="1675"/>
                      <a:pt x="1112" y="1665"/>
                      <a:pt x="1118" y="1654"/>
                    </a:cubicBezTo>
                    <a:cubicBezTo>
                      <a:pt x="1128" y="1637"/>
                      <a:pt x="1133" y="1617"/>
                      <a:pt x="1135" y="1597"/>
                    </a:cubicBezTo>
                    <a:cubicBezTo>
                      <a:pt x="1136" y="1593"/>
                      <a:pt x="1135" y="1590"/>
                      <a:pt x="1132" y="1588"/>
                    </a:cubicBezTo>
                    <a:cubicBezTo>
                      <a:pt x="1130" y="1586"/>
                      <a:pt x="1128" y="1584"/>
                      <a:pt x="1126" y="1582"/>
                    </a:cubicBezTo>
                    <a:cubicBezTo>
                      <a:pt x="1121" y="1574"/>
                      <a:pt x="1116" y="1567"/>
                      <a:pt x="1110" y="1559"/>
                    </a:cubicBezTo>
                    <a:cubicBezTo>
                      <a:pt x="1104" y="1550"/>
                      <a:pt x="1097" y="1540"/>
                      <a:pt x="1091" y="1530"/>
                    </a:cubicBezTo>
                    <a:cubicBezTo>
                      <a:pt x="1082" y="1514"/>
                      <a:pt x="1071" y="1499"/>
                      <a:pt x="1060" y="1484"/>
                    </a:cubicBezTo>
                    <a:cubicBezTo>
                      <a:pt x="1055" y="1477"/>
                      <a:pt x="1050" y="1470"/>
                      <a:pt x="1044" y="1463"/>
                    </a:cubicBezTo>
                    <a:cubicBezTo>
                      <a:pt x="1040" y="1457"/>
                      <a:pt x="1034" y="1451"/>
                      <a:pt x="1029" y="1445"/>
                    </a:cubicBezTo>
                    <a:cubicBezTo>
                      <a:pt x="1025" y="1441"/>
                      <a:pt x="1020" y="1438"/>
                      <a:pt x="1016" y="1434"/>
                    </a:cubicBezTo>
                    <a:cubicBezTo>
                      <a:pt x="1010" y="1429"/>
                      <a:pt x="1004" y="1423"/>
                      <a:pt x="998" y="1418"/>
                    </a:cubicBezTo>
                    <a:cubicBezTo>
                      <a:pt x="988" y="1410"/>
                      <a:pt x="977" y="1402"/>
                      <a:pt x="967" y="1395"/>
                    </a:cubicBezTo>
                    <a:cubicBezTo>
                      <a:pt x="965" y="1393"/>
                      <a:pt x="962" y="1392"/>
                      <a:pt x="960" y="1390"/>
                    </a:cubicBezTo>
                    <a:cubicBezTo>
                      <a:pt x="953" y="1383"/>
                      <a:pt x="944" y="1379"/>
                      <a:pt x="937" y="1373"/>
                    </a:cubicBezTo>
                    <a:cubicBezTo>
                      <a:pt x="933" y="1371"/>
                      <a:pt x="929" y="1370"/>
                      <a:pt x="925" y="1368"/>
                    </a:cubicBezTo>
                    <a:cubicBezTo>
                      <a:pt x="923" y="1367"/>
                      <a:pt x="921" y="1366"/>
                      <a:pt x="920" y="1365"/>
                    </a:cubicBezTo>
                    <a:cubicBezTo>
                      <a:pt x="913" y="1357"/>
                      <a:pt x="906" y="1350"/>
                      <a:pt x="901" y="1340"/>
                    </a:cubicBezTo>
                    <a:cubicBezTo>
                      <a:pt x="895" y="1328"/>
                      <a:pt x="888" y="1316"/>
                      <a:pt x="882" y="1304"/>
                    </a:cubicBezTo>
                    <a:cubicBezTo>
                      <a:pt x="881" y="1301"/>
                      <a:pt x="878" y="1300"/>
                      <a:pt x="875" y="1299"/>
                    </a:cubicBezTo>
                    <a:cubicBezTo>
                      <a:pt x="864" y="1297"/>
                      <a:pt x="854" y="1298"/>
                      <a:pt x="843" y="1299"/>
                    </a:cubicBezTo>
                    <a:cubicBezTo>
                      <a:pt x="839" y="1299"/>
                      <a:pt x="835" y="1298"/>
                      <a:pt x="831" y="1298"/>
                    </a:cubicBezTo>
                    <a:cubicBezTo>
                      <a:pt x="824" y="1298"/>
                      <a:pt x="817" y="1299"/>
                      <a:pt x="810" y="1299"/>
                    </a:cubicBezTo>
                    <a:cubicBezTo>
                      <a:pt x="795" y="1300"/>
                      <a:pt x="781" y="1301"/>
                      <a:pt x="767" y="1303"/>
                    </a:cubicBezTo>
                    <a:cubicBezTo>
                      <a:pt x="749" y="1305"/>
                      <a:pt x="733" y="1311"/>
                      <a:pt x="716" y="1317"/>
                    </a:cubicBezTo>
                    <a:cubicBezTo>
                      <a:pt x="713" y="1319"/>
                      <a:pt x="712" y="1320"/>
                      <a:pt x="714" y="1323"/>
                    </a:cubicBezTo>
                    <a:cubicBezTo>
                      <a:pt x="716" y="1328"/>
                      <a:pt x="718" y="1334"/>
                      <a:pt x="720" y="1340"/>
                    </a:cubicBezTo>
                    <a:cubicBezTo>
                      <a:pt x="723" y="1348"/>
                      <a:pt x="724" y="1358"/>
                      <a:pt x="729" y="1367"/>
                    </a:cubicBezTo>
                    <a:cubicBezTo>
                      <a:pt x="738" y="1381"/>
                      <a:pt x="742" y="1397"/>
                      <a:pt x="753" y="1410"/>
                    </a:cubicBezTo>
                    <a:cubicBezTo>
                      <a:pt x="759" y="1418"/>
                      <a:pt x="764" y="1427"/>
                      <a:pt x="770" y="1434"/>
                    </a:cubicBezTo>
                    <a:cubicBezTo>
                      <a:pt x="777" y="1443"/>
                      <a:pt x="785" y="1450"/>
                      <a:pt x="793" y="1457"/>
                    </a:cubicBezTo>
                    <a:cubicBezTo>
                      <a:pt x="802" y="1464"/>
                      <a:pt x="811" y="1471"/>
                      <a:pt x="819" y="1478"/>
                    </a:cubicBezTo>
                    <a:cubicBezTo>
                      <a:pt x="826" y="1484"/>
                      <a:pt x="832" y="1490"/>
                      <a:pt x="839" y="1495"/>
                    </a:cubicBezTo>
                    <a:cubicBezTo>
                      <a:pt x="851" y="1505"/>
                      <a:pt x="862" y="1513"/>
                      <a:pt x="874" y="1523"/>
                    </a:cubicBezTo>
                    <a:cubicBezTo>
                      <a:pt x="877" y="1525"/>
                      <a:pt x="881" y="1527"/>
                      <a:pt x="883" y="1530"/>
                    </a:cubicBezTo>
                    <a:cubicBezTo>
                      <a:pt x="885" y="1533"/>
                      <a:pt x="889" y="1533"/>
                      <a:pt x="892" y="1536"/>
                    </a:cubicBezTo>
                    <a:cubicBezTo>
                      <a:pt x="895" y="1539"/>
                      <a:pt x="899" y="1542"/>
                      <a:pt x="903" y="1544"/>
                    </a:cubicBezTo>
                    <a:cubicBezTo>
                      <a:pt x="907" y="1547"/>
                      <a:pt x="908" y="1552"/>
                      <a:pt x="913" y="1552"/>
                    </a:cubicBezTo>
                    <a:cubicBezTo>
                      <a:pt x="913" y="1552"/>
                      <a:pt x="914" y="1553"/>
                      <a:pt x="914" y="1553"/>
                    </a:cubicBezTo>
                    <a:cubicBezTo>
                      <a:pt x="915" y="1557"/>
                      <a:pt x="918" y="1558"/>
                      <a:pt x="920" y="1559"/>
                    </a:cubicBezTo>
                    <a:cubicBezTo>
                      <a:pt x="924" y="1561"/>
                      <a:pt x="927" y="1563"/>
                      <a:pt x="930" y="1565"/>
                    </a:cubicBezTo>
                    <a:cubicBezTo>
                      <a:pt x="937" y="1569"/>
                      <a:pt x="943" y="1574"/>
                      <a:pt x="950" y="1578"/>
                    </a:cubicBezTo>
                    <a:cubicBezTo>
                      <a:pt x="953" y="1580"/>
                      <a:pt x="956" y="1584"/>
                      <a:pt x="960" y="1585"/>
                    </a:cubicBezTo>
                    <a:cubicBezTo>
                      <a:pt x="967" y="1587"/>
                      <a:pt x="972" y="1592"/>
                      <a:pt x="977" y="1598"/>
                    </a:cubicBezTo>
                    <a:cubicBezTo>
                      <a:pt x="983" y="1605"/>
                      <a:pt x="989" y="1612"/>
                      <a:pt x="995" y="1619"/>
                    </a:cubicBezTo>
                    <a:cubicBezTo>
                      <a:pt x="997" y="1621"/>
                      <a:pt x="998" y="1624"/>
                      <a:pt x="1000" y="1628"/>
                    </a:cubicBezTo>
                    <a:cubicBezTo>
                      <a:pt x="1002" y="1628"/>
                      <a:pt x="1004" y="1629"/>
                      <a:pt x="1005" y="1629"/>
                    </a:cubicBezTo>
                    <a:cubicBezTo>
                      <a:pt x="1009" y="1639"/>
                      <a:pt x="1014" y="1648"/>
                      <a:pt x="1017" y="1657"/>
                    </a:cubicBezTo>
                    <a:cubicBezTo>
                      <a:pt x="1021" y="1665"/>
                      <a:pt x="1024" y="1673"/>
                      <a:pt x="1025" y="1681"/>
                    </a:cubicBezTo>
                    <a:cubicBezTo>
                      <a:pt x="1027" y="1689"/>
                      <a:pt x="1030" y="1697"/>
                      <a:pt x="1028" y="1706"/>
                    </a:cubicBezTo>
                    <a:cubicBezTo>
                      <a:pt x="1027" y="1712"/>
                      <a:pt x="1028" y="1719"/>
                      <a:pt x="1027" y="1727"/>
                    </a:cubicBezTo>
                    <a:close/>
                    <a:moveTo>
                      <a:pt x="596" y="360"/>
                    </a:moveTo>
                    <a:cubicBezTo>
                      <a:pt x="609" y="350"/>
                      <a:pt x="618" y="337"/>
                      <a:pt x="626" y="324"/>
                    </a:cubicBezTo>
                    <a:cubicBezTo>
                      <a:pt x="629" y="320"/>
                      <a:pt x="632" y="315"/>
                      <a:pt x="634" y="310"/>
                    </a:cubicBezTo>
                    <a:cubicBezTo>
                      <a:pt x="640" y="294"/>
                      <a:pt x="644" y="278"/>
                      <a:pt x="647" y="261"/>
                    </a:cubicBezTo>
                    <a:cubicBezTo>
                      <a:pt x="650" y="246"/>
                      <a:pt x="649" y="231"/>
                      <a:pt x="648" y="216"/>
                    </a:cubicBezTo>
                    <a:cubicBezTo>
                      <a:pt x="648" y="206"/>
                      <a:pt x="646" y="196"/>
                      <a:pt x="643" y="187"/>
                    </a:cubicBezTo>
                    <a:cubicBezTo>
                      <a:pt x="640" y="175"/>
                      <a:pt x="638" y="163"/>
                      <a:pt x="632" y="153"/>
                    </a:cubicBezTo>
                    <a:cubicBezTo>
                      <a:pt x="629" y="147"/>
                      <a:pt x="625" y="140"/>
                      <a:pt x="622" y="134"/>
                    </a:cubicBezTo>
                    <a:cubicBezTo>
                      <a:pt x="614" y="131"/>
                      <a:pt x="617" y="121"/>
                      <a:pt x="612" y="116"/>
                    </a:cubicBezTo>
                    <a:cubicBezTo>
                      <a:pt x="611" y="116"/>
                      <a:pt x="611" y="115"/>
                      <a:pt x="611" y="115"/>
                    </a:cubicBezTo>
                    <a:cubicBezTo>
                      <a:pt x="605" y="105"/>
                      <a:pt x="599" y="96"/>
                      <a:pt x="592" y="86"/>
                    </a:cubicBezTo>
                    <a:cubicBezTo>
                      <a:pt x="588" y="81"/>
                      <a:pt x="584" y="75"/>
                      <a:pt x="579" y="71"/>
                    </a:cubicBezTo>
                    <a:cubicBezTo>
                      <a:pt x="576" y="68"/>
                      <a:pt x="573" y="65"/>
                      <a:pt x="569" y="65"/>
                    </a:cubicBezTo>
                    <a:cubicBezTo>
                      <a:pt x="564" y="64"/>
                      <a:pt x="562" y="62"/>
                      <a:pt x="560" y="58"/>
                    </a:cubicBezTo>
                    <a:cubicBezTo>
                      <a:pt x="558" y="53"/>
                      <a:pt x="554" y="51"/>
                      <a:pt x="549" y="50"/>
                    </a:cubicBezTo>
                    <a:cubicBezTo>
                      <a:pt x="544" y="48"/>
                      <a:pt x="540" y="47"/>
                      <a:pt x="535" y="45"/>
                    </a:cubicBezTo>
                    <a:cubicBezTo>
                      <a:pt x="525" y="41"/>
                      <a:pt x="515" y="39"/>
                      <a:pt x="504" y="40"/>
                    </a:cubicBezTo>
                    <a:cubicBezTo>
                      <a:pt x="501" y="40"/>
                      <a:pt x="498" y="40"/>
                      <a:pt x="495" y="39"/>
                    </a:cubicBezTo>
                    <a:cubicBezTo>
                      <a:pt x="489" y="39"/>
                      <a:pt x="482" y="39"/>
                      <a:pt x="476" y="39"/>
                    </a:cubicBezTo>
                    <a:cubicBezTo>
                      <a:pt x="471" y="39"/>
                      <a:pt x="467" y="40"/>
                      <a:pt x="462" y="40"/>
                    </a:cubicBezTo>
                    <a:cubicBezTo>
                      <a:pt x="457" y="40"/>
                      <a:pt x="451" y="39"/>
                      <a:pt x="446" y="40"/>
                    </a:cubicBezTo>
                    <a:cubicBezTo>
                      <a:pt x="430" y="45"/>
                      <a:pt x="415" y="45"/>
                      <a:pt x="399" y="49"/>
                    </a:cubicBezTo>
                    <a:cubicBezTo>
                      <a:pt x="390" y="52"/>
                      <a:pt x="381" y="53"/>
                      <a:pt x="372" y="58"/>
                    </a:cubicBezTo>
                    <a:cubicBezTo>
                      <a:pt x="364" y="62"/>
                      <a:pt x="357" y="66"/>
                      <a:pt x="350" y="71"/>
                    </a:cubicBezTo>
                    <a:cubicBezTo>
                      <a:pt x="342" y="77"/>
                      <a:pt x="333" y="82"/>
                      <a:pt x="327" y="90"/>
                    </a:cubicBezTo>
                    <a:cubicBezTo>
                      <a:pt x="320" y="100"/>
                      <a:pt x="311" y="109"/>
                      <a:pt x="301" y="117"/>
                    </a:cubicBezTo>
                    <a:cubicBezTo>
                      <a:pt x="298" y="119"/>
                      <a:pt x="296" y="122"/>
                      <a:pt x="294" y="124"/>
                    </a:cubicBezTo>
                    <a:cubicBezTo>
                      <a:pt x="288" y="132"/>
                      <a:pt x="284" y="140"/>
                      <a:pt x="279" y="148"/>
                    </a:cubicBezTo>
                    <a:cubicBezTo>
                      <a:pt x="272" y="161"/>
                      <a:pt x="268" y="174"/>
                      <a:pt x="265" y="188"/>
                    </a:cubicBezTo>
                    <a:cubicBezTo>
                      <a:pt x="263" y="197"/>
                      <a:pt x="263" y="206"/>
                      <a:pt x="262" y="214"/>
                    </a:cubicBezTo>
                    <a:cubicBezTo>
                      <a:pt x="261" y="217"/>
                      <a:pt x="262" y="220"/>
                      <a:pt x="262" y="223"/>
                    </a:cubicBezTo>
                    <a:cubicBezTo>
                      <a:pt x="264" y="221"/>
                      <a:pt x="265" y="219"/>
                      <a:pt x="266" y="216"/>
                    </a:cubicBezTo>
                    <a:cubicBezTo>
                      <a:pt x="268" y="213"/>
                      <a:pt x="269" y="209"/>
                      <a:pt x="271" y="206"/>
                    </a:cubicBezTo>
                    <a:cubicBezTo>
                      <a:pt x="278" y="199"/>
                      <a:pt x="283" y="190"/>
                      <a:pt x="290" y="183"/>
                    </a:cubicBezTo>
                    <a:cubicBezTo>
                      <a:pt x="296" y="176"/>
                      <a:pt x="304" y="170"/>
                      <a:pt x="313" y="166"/>
                    </a:cubicBezTo>
                    <a:cubicBezTo>
                      <a:pt x="317" y="164"/>
                      <a:pt x="320" y="165"/>
                      <a:pt x="321" y="169"/>
                    </a:cubicBezTo>
                    <a:cubicBezTo>
                      <a:pt x="322" y="171"/>
                      <a:pt x="323" y="173"/>
                      <a:pt x="323" y="176"/>
                    </a:cubicBezTo>
                    <a:cubicBezTo>
                      <a:pt x="323" y="189"/>
                      <a:pt x="328" y="202"/>
                      <a:pt x="332" y="214"/>
                    </a:cubicBezTo>
                    <a:cubicBezTo>
                      <a:pt x="335" y="221"/>
                      <a:pt x="339" y="227"/>
                      <a:pt x="346" y="233"/>
                    </a:cubicBezTo>
                    <a:cubicBezTo>
                      <a:pt x="347" y="227"/>
                      <a:pt x="348" y="223"/>
                      <a:pt x="348" y="219"/>
                    </a:cubicBezTo>
                    <a:cubicBezTo>
                      <a:pt x="351" y="204"/>
                      <a:pt x="357" y="190"/>
                      <a:pt x="364" y="177"/>
                    </a:cubicBezTo>
                    <a:cubicBezTo>
                      <a:pt x="366" y="173"/>
                      <a:pt x="368" y="172"/>
                      <a:pt x="371" y="175"/>
                    </a:cubicBezTo>
                    <a:cubicBezTo>
                      <a:pt x="379" y="180"/>
                      <a:pt x="386" y="186"/>
                      <a:pt x="389" y="195"/>
                    </a:cubicBezTo>
                    <a:cubicBezTo>
                      <a:pt x="391" y="200"/>
                      <a:pt x="393" y="205"/>
                      <a:pt x="395" y="210"/>
                    </a:cubicBezTo>
                    <a:cubicBezTo>
                      <a:pt x="396" y="212"/>
                      <a:pt x="397" y="214"/>
                      <a:pt x="398" y="216"/>
                    </a:cubicBezTo>
                    <a:cubicBezTo>
                      <a:pt x="404" y="208"/>
                      <a:pt x="407" y="199"/>
                      <a:pt x="409" y="190"/>
                    </a:cubicBezTo>
                    <a:cubicBezTo>
                      <a:pt x="411" y="185"/>
                      <a:pt x="412" y="184"/>
                      <a:pt x="418" y="186"/>
                    </a:cubicBezTo>
                    <a:cubicBezTo>
                      <a:pt x="426" y="190"/>
                      <a:pt x="433" y="196"/>
                      <a:pt x="438" y="203"/>
                    </a:cubicBezTo>
                    <a:cubicBezTo>
                      <a:pt x="448" y="214"/>
                      <a:pt x="459" y="225"/>
                      <a:pt x="463" y="241"/>
                    </a:cubicBezTo>
                    <a:cubicBezTo>
                      <a:pt x="472" y="228"/>
                      <a:pt x="476" y="214"/>
                      <a:pt x="477" y="198"/>
                    </a:cubicBezTo>
                    <a:cubicBezTo>
                      <a:pt x="481" y="199"/>
                      <a:pt x="484" y="200"/>
                      <a:pt x="485" y="201"/>
                    </a:cubicBezTo>
                    <a:cubicBezTo>
                      <a:pt x="495" y="212"/>
                      <a:pt x="503" y="224"/>
                      <a:pt x="504" y="239"/>
                    </a:cubicBezTo>
                    <a:cubicBezTo>
                      <a:pt x="504" y="245"/>
                      <a:pt x="505" y="252"/>
                      <a:pt x="508" y="257"/>
                    </a:cubicBezTo>
                    <a:cubicBezTo>
                      <a:pt x="511" y="255"/>
                      <a:pt x="512" y="252"/>
                      <a:pt x="514" y="250"/>
                    </a:cubicBezTo>
                    <a:cubicBezTo>
                      <a:pt x="515" y="249"/>
                      <a:pt x="516" y="248"/>
                      <a:pt x="517" y="247"/>
                    </a:cubicBezTo>
                    <a:cubicBezTo>
                      <a:pt x="520" y="245"/>
                      <a:pt x="524" y="242"/>
                      <a:pt x="527" y="240"/>
                    </a:cubicBezTo>
                    <a:cubicBezTo>
                      <a:pt x="532" y="237"/>
                      <a:pt x="538" y="232"/>
                      <a:pt x="544" y="234"/>
                    </a:cubicBezTo>
                    <a:cubicBezTo>
                      <a:pt x="559" y="236"/>
                      <a:pt x="568" y="245"/>
                      <a:pt x="573" y="259"/>
                    </a:cubicBezTo>
                    <a:cubicBezTo>
                      <a:pt x="577" y="270"/>
                      <a:pt x="578" y="282"/>
                      <a:pt x="575" y="294"/>
                    </a:cubicBezTo>
                    <a:cubicBezTo>
                      <a:pt x="573" y="302"/>
                      <a:pt x="572" y="311"/>
                      <a:pt x="564" y="317"/>
                    </a:cubicBezTo>
                    <a:cubicBezTo>
                      <a:pt x="564" y="318"/>
                      <a:pt x="563" y="319"/>
                      <a:pt x="563" y="320"/>
                    </a:cubicBezTo>
                    <a:cubicBezTo>
                      <a:pt x="577" y="331"/>
                      <a:pt x="587" y="345"/>
                      <a:pt x="596" y="360"/>
                    </a:cubicBezTo>
                    <a:close/>
                    <a:moveTo>
                      <a:pt x="482" y="1371"/>
                    </a:moveTo>
                    <a:cubicBezTo>
                      <a:pt x="467" y="1368"/>
                      <a:pt x="454" y="1366"/>
                      <a:pt x="441" y="1364"/>
                    </a:cubicBezTo>
                    <a:cubicBezTo>
                      <a:pt x="430" y="1361"/>
                      <a:pt x="418" y="1359"/>
                      <a:pt x="407" y="1356"/>
                    </a:cubicBezTo>
                    <a:cubicBezTo>
                      <a:pt x="395" y="1352"/>
                      <a:pt x="383" y="1347"/>
                      <a:pt x="370" y="1344"/>
                    </a:cubicBezTo>
                    <a:cubicBezTo>
                      <a:pt x="362" y="1343"/>
                      <a:pt x="354" y="1340"/>
                      <a:pt x="345" y="1338"/>
                    </a:cubicBezTo>
                    <a:cubicBezTo>
                      <a:pt x="345" y="1340"/>
                      <a:pt x="344" y="1341"/>
                      <a:pt x="344" y="1343"/>
                    </a:cubicBezTo>
                    <a:cubicBezTo>
                      <a:pt x="341" y="1356"/>
                      <a:pt x="338" y="1369"/>
                      <a:pt x="337" y="1383"/>
                    </a:cubicBezTo>
                    <a:cubicBezTo>
                      <a:pt x="336" y="1395"/>
                      <a:pt x="336" y="1407"/>
                      <a:pt x="336" y="1420"/>
                    </a:cubicBezTo>
                    <a:cubicBezTo>
                      <a:pt x="337" y="1444"/>
                      <a:pt x="338" y="1467"/>
                      <a:pt x="338" y="1491"/>
                    </a:cubicBezTo>
                    <a:cubicBezTo>
                      <a:pt x="339" y="1506"/>
                      <a:pt x="340" y="1522"/>
                      <a:pt x="340" y="1537"/>
                    </a:cubicBezTo>
                    <a:cubicBezTo>
                      <a:pt x="341" y="1553"/>
                      <a:pt x="341" y="1569"/>
                      <a:pt x="341" y="1585"/>
                    </a:cubicBezTo>
                    <a:cubicBezTo>
                      <a:pt x="341" y="1595"/>
                      <a:pt x="341" y="1605"/>
                      <a:pt x="341" y="1615"/>
                    </a:cubicBezTo>
                    <a:cubicBezTo>
                      <a:pt x="341" y="1637"/>
                      <a:pt x="341" y="1660"/>
                      <a:pt x="341" y="1682"/>
                    </a:cubicBezTo>
                    <a:cubicBezTo>
                      <a:pt x="340" y="1702"/>
                      <a:pt x="338" y="1721"/>
                      <a:pt x="333" y="1740"/>
                    </a:cubicBezTo>
                    <a:cubicBezTo>
                      <a:pt x="332" y="1745"/>
                      <a:pt x="330" y="1749"/>
                      <a:pt x="327" y="1753"/>
                    </a:cubicBezTo>
                    <a:cubicBezTo>
                      <a:pt x="322" y="1758"/>
                      <a:pt x="317" y="1763"/>
                      <a:pt x="314" y="1769"/>
                    </a:cubicBezTo>
                    <a:cubicBezTo>
                      <a:pt x="309" y="1777"/>
                      <a:pt x="303" y="1784"/>
                      <a:pt x="295" y="1789"/>
                    </a:cubicBezTo>
                    <a:cubicBezTo>
                      <a:pt x="294" y="1790"/>
                      <a:pt x="292" y="1792"/>
                      <a:pt x="291" y="1794"/>
                    </a:cubicBezTo>
                    <a:cubicBezTo>
                      <a:pt x="299" y="1803"/>
                      <a:pt x="310" y="1806"/>
                      <a:pt x="321" y="1807"/>
                    </a:cubicBezTo>
                    <a:cubicBezTo>
                      <a:pt x="336" y="1808"/>
                      <a:pt x="352" y="1806"/>
                      <a:pt x="367" y="1802"/>
                    </a:cubicBezTo>
                    <a:cubicBezTo>
                      <a:pt x="380" y="1799"/>
                      <a:pt x="393" y="1798"/>
                      <a:pt x="407" y="1797"/>
                    </a:cubicBezTo>
                    <a:cubicBezTo>
                      <a:pt x="419" y="1796"/>
                      <a:pt x="430" y="1793"/>
                      <a:pt x="440" y="1785"/>
                    </a:cubicBezTo>
                    <a:cubicBezTo>
                      <a:pt x="446" y="1781"/>
                      <a:pt x="448" y="1776"/>
                      <a:pt x="447" y="1768"/>
                    </a:cubicBezTo>
                    <a:cubicBezTo>
                      <a:pt x="445" y="1753"/>
                      <a:pt x="448" y="1738"/>
                      <a:pt x="450" y="1724"/>
                    </a:cubicBezTo>
                    <a:cubicBezTo>
                      <a:pt x="450" y="1719"/>
                      <a:pt x="452" y="1713"/>
                      <a:pt x="452" y="1708"/>
                    </a:cubicBezTo>
                    <a:cubicBezTo>
                      <a:pt x="453" y="1702"/>
                      <a:pt x="454" y="1696"/>
                      <a:pt x="455" y="1690"/>
                    </a:cubicBezTo>
                    <a:cubicBezTo>
                      <a:pt x="457" y="1684"/>
                      <a:pt x="459" y="1678"/>
                      <a:pt x="459" y="1671"/>
                    </a:cubicBezTo>
                    <a:cubicBezTo>
                      <a:pt x="460" y="1657"/>
                      <a:pt x="466" y="1643"/>
                      <a:pt x="468" y="1628"/>
                    </a:cubicBezTo>
                    <a:cubicBezTo>
                      <a:pt x="470" y="1617"/>
                      <a:pt x="473" y="1605"/>
                      <a:pt x="473" y="1594"/>
                    </a:cubicBezTo>
                    <a:cubicBezTo>
                      <a:pt x="474" y="1583"/>
                      <a:pt x="478" y="1572"/>
                      <a:pt x="479" y="1561"/>
                    </a:cubicBezTo>
                    <a:cubicBezTo>
                      <a:pt x="479" y="1551"/>
                      <a:pt x="482" y="1541"/>
                      <a:pt x="483" y="1531"/>
                    </a:cubicBezTo>
                    <a:cubicBezTo>
                      <a:pt x="484" y="1525"/>
                      <a:pt x="484" y="1518"/>
                      <a:pt x="486" y="1512"/>
                    </a:cubicBezTo>
                    <a:cubicBezTo>
                      <a:pt x="490" y="1497"/>
                      <a:pt x="488" y="1483"/>
                      <a:pt x="485" y="1468"/>
                    </a:cubicBezTo>
                    <a:cubicBezTo>
                      <a:pt x="483" y="1456"/>
                      <a:pt x="481" y="1443"/>
                      <a:pt x="478" y="1431"/>
                    </a:cubicBezTo>
                    <a:cubicBezTo>
                      <a:pt x="478" y="1426"/>
                      <a:pt x="476" y="1421"/>
                      <a:pt x="476" y="1416"/>
                    </a:cubicBezTo>
                    <a:cubicBezTo>
                      <a:pt x="477" y="1407"/>
                      <a:pt x="478" y="1397"/>
                      <a:pt x="479" y="1388"/>
                    </a:cubicBezTo>
                    <a:cubicBezTo>
                      <a:pt x="480" y="1383"/>
                      <a:pt x="481" y="1377"/>
                      <a:pt x="482" y="1371"/>
                    </a:cubicBezTo>
                    <a:close/>
                    <a:moveTo>
                      <a:pt x="399" y="267"/>
                    </a:moveTo>
                    <a:cubicBezTo>
                      <a:pt x="395" y="267"/>
                      <a:pt x="391" y="268"/>
                      <a:pt x="389" y="264"/>
                    </a:cubicBezTo>
                    <a:cubicBezTo>
                      <a:pt x="396" y="253"/>
                      <a:pt x="407" y="250"/>
                      <a:pt x="419" y="246"/>
                    </a:cubicBezTo>
                    <a:cubicBezTo>
                      <a:pt x="430" y="242"/>
                      <a:pt x="441" y="241"/>
                      <a:pt x="453" y="243"/>
                    </a:cubicBezTo>
                    <a:cubicBezTo>
                      <a:pt x="454" y="237"/>
                      <a:pt x="452" y="233"/>
                      <a:pt x="450" y="230"/>
                    </a:cubicBezTo>
                    <a:cubicBezTo>
                      <a:pt x="446" y="224"/>
                      <a:pt x="442" y="219"/>
                      <a:pt x="438" y="213"/>
                    </a:cubicBezTo>
                    <a:cubicBezTo>
                      <a:pt x="432" y="207"/>
                      <a:pt x="426" y="201"/>
                      <a:pt x="418" y="197"/>
                    </a:cubicBezTo>
                    <a:cubicBezTo>
                      <a:pt x="417" y="201"/>
                      <a:pt x="416" y="206"/>
                      <a:pt x="414" y="209"/>
                    </a:cubicBezTo>
                    <a:cubicBezTo>
                      <a:pt x="410" y="217"/>
                      <a:pt x="406" y="224"/>
                      <a:pt x="402" y="231"/>
                    </a:cubicBezTo>
                    <a:cubicBezTo>
                      <a:pt x="401" y="232"/>
                      <a:pt x="400" y="234"/>
                      <a:pt x="399" y="235"/>
                    </a:cubicBezTo>
                    <a:cubicBezTo>
                      <a:pt x="397" y="237"/>
                      <a:pt x="393" y="237"/>
                      <a:pt x="391" y="235"/>
                    </a:cubicBezTo>
                    <a:cubicBezTo>
                      <a:pt x="389" y="233"/>
                      <a:pt x="388" y="230"/>
                      <a:pt x="389" y="227"/>
                    </a:cubicBezTo>
                    <a:cubicBezTo>
                      <a:pt x="390" y="221"/>
                      <a:pt x="389" y="215"/>
                      <a:pt x="387" y="209"/>
                    </a:cubicBezTo>
                    <a:cubicBezTo>
                      <a:pt x="386" y="206"/>
                      <a:pt x="386" y="203"/>
                      <a:pt x="384" y="200"/>
                    </a:cubicBezTo>
                    <a:cubicBezTo>
                      <a:pt x="381" y="193"/>
                      <a:pt x="378" y="186"/>
                      <a:pt x="370" y="183"/>
                    </a:cubicBezTo>
                    <a:cubicBezTo>
                      <a:pt x="366" y="192"/>
                      <a:pt x="363" y="200"/>
                      <a:pt x="359" y="209"/>
                    </a:cubicBezTo>
                    <a:cubicBezTo>
                      <a:pt x="358" y="212"/>
                      <a:pt x="358" y="216"/>
                      <a:pt x="358" y="219"/>
                    </a:cubicBezTo>
                    <a:cubicBezTo>
                      <a:pt x="356" y="226"/>
                      <a:pt x="355" y="234"/>
                      <a:pt x="357" y="242"/>
                    </a:cubicBezTo>
                    <a:cubicBezTo>
                      <a:pt x="357" y="244"/>
                      <a:pt x="358" y="246"/>
                      <a:pt x="356" y="247"/>
                    </a:cubicBezTo>
                    <a:cubicBezTo>
                      <a:pt x="354" y="247"/>
                      <a:pt x="352" y="247"/>
                      <a:pt x="351" y="246"/>
                    </a:cubicBezTo>
                    <a:cubicBezTo>
                      <a:pt x="348" y="243"/>
                      <a:pt x="345" y="241"/>
                      <a:pt x="342" y="238"/>
                    </a:cubicBezTo>
                    <a:cubicBezTo>
                      <a:pt x="338" y="234"/>
                      <a:pt x="333" y="229"/>
                      <a:pt x="330" y="225"/>
                    </a:cubicBezTo>
                    <a:cubicBezTo>
                      <a:pt x="325" y="218"/>
                      <a:pt x="322" y="209"/>
                      <a:pt x="320" y="201"/>
                    </a:cubicBezTo>
                    <a:cubicBezTo>
                      <a:pt x="318" y="193"/>
                      <a:pt x="317" y="185"/>
                      <a:pt x="315" y="176"/>
                    </a:cubicBezTo>
                    <a:cubicBezTo>
                      <a:pt x="303" y="178"/>
                      <a:pt x="296" y="187"/>
                      <a:pt x="295" y="197"/>
                    </a:cubicBezTo>
                    <a:cubicBezTo>
                      <a:pt x="294" y="207"/>
                      <a:pt x="293" y="218"/>
                      <a:pt x="293" y="229"/>
                    </a:cubicBezTo>
                    <a:cubicBezTo>
                      <a:pt x="293" y="234"/>
                      <a:pt x="291" y="238"/>
                      <a:pt x="294" y="243"/>
                    </a:cubicBezTo>
                    <a:cubicBezTo>
                      <a:pt x="295" y="244"/>
                      <a:pt x="294" y="246"/>
                      <a:pt x="294" y="248"/>
                    </a:cubicBezTo>
                    <a:cubicBezTo>
                      <a:pt x="294" y="256"/>
                      <a:pt x="293" y="264"/>
                      <a:pt x="299" y="272"/>
                    </a:cubicBezTo>
                    <a:cubicBezTo>
                      <a:pt x="300" y="273"/>
                      <a:pt x="300" y="275"/>
                      <a:pt x="300" y="276"/>
                    </a:cubicBezTo>
                    <a:cubicBezTo>
                      <a:pt x="303" y="276"/>
                      <a:pt x="307" y="277"/>
                      <a:pt x="310" y="276"/>
                    </a:cubicBezTo>
                    <a:cubicBezTo>
                      <a:pt x="318" y="274"/>
                      <a:pt x="324" y="277"/>
                      <a:pt x="331" y="280"/>
                    </a:cubicBezTo>
                    <a:cubicBezTo>
                      <a:pt x="333" y="280"/>
                      <a:pt x="335" y="281"/>
                      <a:pt x="337" y="282"/>
                    </a:cubicBezTo>
                    <a:cubicBezTo>
                      <a:pt x="341" y="285"/>
                      <a:pt x="344" y="288"/>
                      <a:pt x="344" y="293"/>
                    </a:cubicBezTo>
                    <a:cubicBezTo>
                      <a:pt x="340" y="294"/>
                      <a:pt x="337" y="295"/>
                      <a:pt x="334" y="291"/>
                    </a:cubicBezTo>
                    <a:cubicBezTo>
                      <a:pt x="332" y="288"/>
                      <a:pt x="328" y="287"/>
                      <a:pt x="325" y="285"/>
                    </a:cubicBezTo>
                    <a:cubicBezTo>
                      <a:pt x="321" y="297"/>
                      <a:pt x="319" y="310"/>
                      <a:pt x="305" y="313"/>
                    </a:cubicBezTo>
                    <a:cubicBezTo>
                      <a:pt x="307" y="320"/>
                      <a:pt x="308" y="326"/>
                      <a:pt x="310" y="332"/>
                    </a:cubicBezTo>
                    <a:cubicBezTo>
                      <a:pt x="311" y="334"/>
                      <a:pt x="312" y="336"/>
                      <a:pt x="311" y="338"/>
                    </a:cubicBezTo>
                    <a:cubicBezTo>
                      <a:pt x="310" y="343"/>
                      <a:pt x="312" y="347"/>
                      <a:pt x="314" y="352"/>
                    </a:cubicBezTo>
                    <a:cubicBezTo>
                      <a:pt x="317" y="358"/>
                      <a:pt x="321" y="363"/>
                      <a:pt x="322" y="369"/>
                    </a:cubicBezTo>
                    <a:cubicBezTo>
                      <a:pt x="324" y="377"/>
                      <a:pt x="328" y="383"/>
                      <a:pt x="332" y="390"/>
                    </a:cubicBezTo>
                    <a:cubicBezTo>
                      <a:pt x="334" y="394"/>
                      <a:pt x="336" y="398"/>
                      <a:pt x="339" y="401"/>
                    </a:cubicBezTo>
                    <a:cubicBezTo>
                      <a:pt x="347" y="413"/>
                      <a:pt x="352" y="426"/>
                      <a:pt x="365" y="433"/>
                    </a:cubicBezTo>
                    <a:cubicBezTo>
                      <a:pt x="366" y="434"/>
                      <a:pt x="366" y="435"/>
                      <a:pt x="367" y="436"/>
                    </a:cubicBezTo>
                    <a:cubicBezTo>
                      <a:pt x="373" y="443"/>
                      <a:pt x="381" y="449"/>
                      <a:pt x="388" y="455"/>
                    </a:cubicBezTo>
                    <a:cubicBezTo>
                      <a:pt x="390" y="457"/>
                      <a:pt x="393" y="458"/>
                      <a:pt x="396" y="459"/>
                    </a:cubicBezTo>
                    <a:cubicBezTo>
                      <a:pt x="401" y="461"/>
                      <a:pt x="406" y="462"/>
                      <a:pt x="412" y="464"/>
                    </a:cubicBezTo>
                    <a:cubicBezTo>
                      <a:pt x="415" y="466"/>
                      <a:pt x="419" y="468"/>
                      <a:pt x="423" y="469"/>
                    </a:cubicBezTo>
                    <a:cubicBezTo>
                      <a:pt x="431" y="471"/>
                      <a:pt x="440" y="475"/>
                      <a:pt x="448" y="467"/>
                    </a:cubicBezTo>
                    <a:cubicBezTo>
                      <a:pt x="449" y="466"/>
                      <a:pt x="450" y="466"/>
                      <a:pt x="451" y="466"/>
                    </a:cubicBezTo>
                    <a:cubicBezTo>
                      <a:pt x="452" y="468"/>
                      <a:pt x="453" y="470"/>
                      <a:pt x="453" y="472"/>
                    </a:cubicBezTo>
                    <a:cubicBezTo>
                      <a:pt x="459" y="471"/>
                      <a:pt x="465" y="471"/>
                      <a:pt x="470" y="470"/>
                    </a:cubicBezTo>
                    <a:cubicBezTo>
                      <a:pt x="479" y="468"/>
                      <a:pt x="488" y="467"/>
                      <a:pt x="496" y="462"/>
                    </a:cubicBezTo>
                    <a:cubicBezTo>
                      <a:pt x="507" y="457"/>
                      <a:pt x="517" y="451"/>
                      <a:pt x="527" y="445"/>
                    </a:cubicBezTo>
                    <a:cubicBezTo>
                      <a:pt x="535" y="440"/>
                      <a:pt x="541" y="435"/>
                      <a:pt x="544" y="426"/>
                    </a:cubicBezTo>
                    <a:cubicBezTo>
                      <a:pt x="546" y="420"/>
                      <a:pt x="549" y="414"/>
                      <a:pt x="551" y="409"/>
                    </a:cubicBezTo>
                    <a:cubicBezTo>
                      <a:pt x="554" y="404"/>
                      <a:pt x="555" y="403"/>
                      <a:pt x="562" y="406"/>
                    </a:cubicBezTo>
                    <a:cubicBezTo>
                      <a:pt x="559" y="412"/>
                      <a:pt x="557" y="420"/>
                      <a:pt x="554" y="426"/>
                    </a:cubicBezTo>
                    <a:cubicBezTo>
                      <a:pt x="551" y="432"/>
                      <a:pt x="548" y="437"/>
                      <a:pt x="544" y="441"/>
                    </a:cubicBezTo>
                    <a:cubicBezTo>
                      <a:pt x="538" y="446"/>
                      <a:pt x="530" y="449"/>
                      <a:pt x="524" y="453"/>
                    </a:cubicBezTo>
                    <a:cubicBezTo>
                      <a:pt x="522" y="454"/>
                      <a:pt x="520" y="455"/>
                      <a:pt x="518" y="456"/>
                    </a:cubicBezTo>
                    <a:cubicBezTo>
                      <a:pt x="509" y="465"/>
                      <a:pt x="497" y="470"/>
                      <a:pt x="484" y="473"/>
                    </a:cubicBezTo>
                    <a:cubicBezTo>
                      <a:pt x="477" y="474"/>
                      <a:pt x="470" y="475"/>
                      <a:pt x="463" y="476"/>
                    </a:cubicBezTo>
                    <a:cubicBezTo>
                      <a:pt x="460" y="477"/>
                      <a:pt x="458" y="478"/>
                      <a:pt x="458" y="481"/>
                    </a:cubicBezTo>
                    <a:cubicBezTo>
                      <a:pt x="459" y="488"/>
                      <a:pt x="460" y="494"/>
                      <a:pt x="461" y="501"/>
                    </a:cubicBezTo>
                    <a:cubicBezTo>
                      <a:pt x="468" y="502"/>
                      <a:pt x="475" y="503"/>
                      <a:pt x="481" y="503"/>
                    </a:cubicBezTo>
                    <a:cubicBezTo>
                      <a:pt x="489" y="503"/>
                      <a:pt x="497" y="503"/>
                      <a:pt x="504" y="503"/>
                    </a:cubicBezTo>
                    <a:cubicBezTo>
                      <a:pt x="519" y="502"/>
                      <a:pt x="534" y="498"/>
                      <a:pt x="548" y="493"/>
                    </a:cubicBezTo>
                    <a:cubicBezTo>
                      <a:pt x="561" y="488"/>
                      <a:pt x="573" y="480"/>
                      <a:pt x="583" y="471"/>
                    </a:cubicBezTo>
                    <a:cubicBezTo>
                      <a:pt x="586" y="468"/>
                      <a:pt x="587" y="466"/>
                      <a:pt x="585" y="462"/>
                    </a:cubicBezTo>
                    <a:cubicBezTo>
                      <a:pt x="581" y="451"/>
                      <a:pt x="580" y="440"/>
                      <a:pt x="579" y="428"/>
                    </a:cubicBezTo>
                    <a:cubicBezTo>
                      <a:pt x="578" y="422"/>
                      <a:pt x="579" y="417"/>
                      <a:pt x="579" y="411"/>
                    </a:cubicBezTo>
                    <a:cubicBezTo>
                      <a:pt x="579" y="397"/>
                      <a:pt x="582" y="384"/>
                      <a:pt x="588" y="372"/>
                    </a:cubicBezTo>
                    <a:cubicBezTo>
                      <a:pt x="590" y="369"/>
                      <a:pt x="589" y="366"/>
                      <a:pt x="588" y="363"/>
                    </a:cubicBezTo>
                    <a:cubicBezTo>
                      <a:pt x="584" y="353"/>
                      <a:pt x="577" y="345"/>
                      <a:pt x="570" y="337"/>
                    </a:cubicBezTo>
                    <a:cubicBezTo>
                      <a:pt x="564" y="330"/>
                      <a:pt x="557" y="328"/>
                      <a:pt x="547" y="331"/>
                    </a:cubicBezTo>
                    <a:cubicBezTo>
                      <a:pt x="540" y="333"/>
                      <a:pt x="532" y="327"/>
                      <a:pt x="529" y="319"/>
                    </a:cubicBezTo>
                    <a:cubicBezTo>
                      <a:pt x="530" y="319"/>
                      <a:pt x="531" y="318"/>
                      <a:pt x="533" y="318"/>
                    </a:cubicBezTo>
                    <a:cubicBezTo>
                      <a:pt x="535" y="318"/>
                      <a:pt x="538" y="319"/>
                      <a:pt x="541" y="320"/>
                    </a:cubicBezTo>
                    <a:cubicBezTo>
                      <a:pt x="548" y="322"/>
                      <a:pt x="553" y="319"/>
                      <a:pt x="556" y="313"/>
                    </a:cubicBezTo>
                    <a:cubicBezTo>
                      <a:pt x="564" y="302"/>
                      <a:pt x="567" y="289"/>
                      <a:pt x="568" y="276"/>
                    </a:cubicBezTo>
                    <a:cubicBezTo>
                      <a:pt x="569" y="274"/>
                      <a:pt x="568" y="271"/>
                      <a:pt x="568" y="269"/>
                    </a:cubicBezTo>
                    <a:cubicBezTo>
                      <a:pt x="567" y="266"/>
                      <a:pt x="566" y="263"/>
                      <a:pt x="565" y="260"/>
                    </a:cubicBezTo>
                    <a:cubicBezTo>
                      <a:pt x="563" y="253"/>
                      <a:pt x="559" y="248"/>
                      <a:pt x="552" y="245"/>
                    </a:cubicBezTo>
                    <a:cubicBezTo>
                      <a:pt x="544" y="242"/>
                      <a:pt x="532" y="246"/>
                      <a:pt x="528" y="253"/>
                    </a:cubicBezTo>
                    <a:cubicBezTo>
                      <a:pt x="523" y="261"/>
                      <a:pt x="515" y="267"/>
                      <a:pt x="512" y="276"/>
                    </a:cubicBezTo>
                    <a:cubicBezTo>
                      <a:pt x="511" y="278"/>
                      <a:pt x="509" y="280"/>
                      <a:pt x="507" y="282"/>
                    </a:cubicBezTo>
                    <a:cubicBezTo>
                      <a:pt x="502" y="278"/>
                      <a:pt x="496" y="275"/>
                      <a:pt x="497" y="268"/>
                    </a:cubicBezTo>
                    <a:cubicBezTo>
                      <a:pt x="497" y="257"/>
                      <a:pt x="496" y="247"/>
                      <a:pt x="493" y="237"/>
                    </a:cubicBezTo>
                    <a:cubicBezTo>
                      <a:pt x="491" y="230"/>
                      <a:pt x="489" y="223"/>
                      <a:pt x="487" y="217"/>
                    </a:cubicBezTo>
                    <a:cubicBezTo>
                      <a:pt x="486" y="217"/>
                      <a:pt x="486" y="217"/>
                      <a:pt x="485" y="217"/>
                    </a:cubicBezTo>
                    <a:cubicBezTo>
                      <a:pt x="482" y="225"/>
                      <a:pt x="479" y="234"/>
                      <a:pt x="475" y="242"/>
                    </a:cubicBezTo>
                    <a:cubicBezTo>
                      <a:pt x="471" y="250"/>
                      <a:pt x="467" y="257"/>
                      <a:pt x="462" y="265"/>
                    </a:cubicBezTo>
                    <a:cubicBezTo>
                      <a:pt x="457" y="264"/>
                      <a:pt x="455" y="261"/>
                      <a:pt x="454" y="256"/>
                    </a:cubicBezTo>
                    <a:cubicBezTo>
                      <a:pt x="453" y="251"/>
                      <a:pt x="449" y="248"/>
                      <a:pt x="444" y="248"/>
                    </a:cubicBezTo>
                    <a:cubicBezTo>
                      <a:pt x="440" y="248"/>
                      <a:pt x="436" y="249"/>
                      <a:pt x="431" y="250"/>
                    </a:cubicBezTo>
                    <a:cubicBezTo>
                      <a:pt x="433" y="252"/>
                      <a:pt x="434" y="253"/>
                      <a:pt x="435" y="254"/>
                    </a:cubicBezTo>
                    <a:cubicBezTo>
                      <a:pt x="437" y="262"/>
                      <a:pt x="436" y="271"/>
                      <a:pt x="430" y="277"/>
                    </a:cubicBezTo>
                    <a:cubicBezTo>
                      <a:pt x="427" y="281"/>
                      <a:pt x="422" y="284"/>
                      <a:pt x="417" y="285"/>
                    </a:cubicBezTo>
                    <a:cubicBezTo>
                      <a:pt x="412" y="286"/>
                      <a:pt x="404" y="282"/>
                      <a:pt x="402" y="275"/>
                    </a:cubicBezTo>
                    <a:cubicBezTo>
                      <a:pt x="402" y="272"/>
                      <a:pt x="400" y="270"/>
                      <a:pt x="399" y="267"/>
                    </a:cubicBezTo>
                    <a:close/>
                    <a:moveTo>
                      <a:pt x="270" y="1076"/>
                    </a:moveTo>
                    <a:cubicBezTo>
                      <a:pt x="279" y="1072"/>
                      <a:pt x="288" y="1067"/>
                      <a:pt x="297" y="1062"/>
                    </a:cubicBezTo>
                    <a:cubicBezTo>
                      <a:pt x="302" y="1059"/>
                      <a:pt x="306" y="1056"/>
                      <a:pt x="311" y="1053"/>
                    </a:cubicBezTo>
                    <a:cubicBezTo>
                      <a:pt x="316" y="1050"/>
                      <a:pt x="322" y="1047"/>
                      <a:pt x="327" y="1044"/>
                    </a:cubicBezTo>
                    <a:cubicBezTo>
                      <a:pt x="329" y="1043"/>
                      <a:pt x="331" y="1042"/>
                      <a:pt x="332" y="1041"/>
                    </a:cubicBezTo>
                    <a:cubicBezTo>
                      <a:pt x="343" y="1031"/>
                      <a:pt x="353" y="1022"/>
                      <a:pt x="364" y="1013"/>
                    </a:cubicBezTo>
                    <a:cubicBezTo>
                      <a:pt x="368" y="1009"/>
                      <a:pt x="370" y="1005"/>
                      <a:pt x="369" y="999"/>
                    </a:cubicBezTo>
                    <a:cubicBezTo>
                      <a:pt x="368" y="989"/>
                      <a:pt x="367" y="980"/>
                      <a:pt x="366" y="970"/>
                    </a:cubicBezTo>
                    <a:cubicBezTo>
                      <a:pt x="364" y="953"/>
                      <a:pt x="365" y="935"/>
                      <a:pt x="363" y="917"/>
                    </a:cubicBezTo>
                    <a:cubicBezTo>
                      <a:pt x="362" y="909"/>
                      <a:pt x="362" y="902"/>
                      <a:pt x="363" y="894"/>
                    </a:cubicBezTo>
                    <a:cubicBezTo>
                      <a:pt x="364" y="885"/>
                      <a:pt x="362" y="876"/>
                      <a:pt x="362" y="867"/>
                    </a:cubicBezTo>
                    <a:cubicBezTo>
                      <a:pt x="363" y="854"/>
                      <a:pt x="363" y="842"/>
                      <a:pt x="363" y="829"/>
                    </a:cubicBezTo>
                    <a:cubicBezTo>
                      <a:pt x="363" y="820"/>
                      <a:pt x="363" y="811"/>
                      <a:pt x="364" y="802"/>
                    </a:cubicBezTo>
                    <a:cubicBezTo>
                      <a:pt x="365" y="788"/>
                      <a:pt x="366" y="774"/>
                      <a:pt x="368" y="760"/>
                    </a:cubicBezTo>
                    <a:cubicBezTo>
                      <a:pt x="368" y="759"/>
                      <a:pt x="367" y="758"/>
                      <a:pt x="367" y="755"/>
                    </a:cubicBezTo>
                    <a:cubicBezTo>
                      <a:pt x="361" y="762"/>
                      <a:pt x="356" y="768"/>
                      <a:pt x="352" y="774"/>
                    </a:cubicBezTo>
                    <a:cubicBezTo>
                      <a:pt x="344" y="785"/>
                      <a:pt x="337" y="797"/>
                      <a:pt x="329" y="808"/>
                    </a:cubicBezTo>
                    <a:cubicBezTo>
                      <a:pt x="322" y="818"/>
                      <a:pt x="315" y="828"/>
                      <a:pt x="308" y="838"/>
                    </a:cubicBezTo>
                    <a:cubicBezTo>
                      <a:pt x="299" y="850"/>
                      <a:pt x="291" y="863"/>
                      <a:pt x="282" y="874"/>
                    </a:cubicBezTo>
                    <a:cubicBezTo>
                      <a:pt x="271" y="888"/>
                      <a:pt x="257" y="901"/>
                      <a:pt x="244" y="913"/>
                    </a:cubicBezTo>
                    <a:cubicBezTo>
                      <a:pt x="241" y="916"/>
                      <a:pt x="239" y="918"/>
                      <a:pt x="237" y="920"/>
                    </a:cubicBezTo>
                    <a:cubicBezTo>
                      <a:pt x="229" y="927"/>
                      <a:pt x="222" y="934"/>
                      <a:pt x="214" y="941"/>
                    </a:cubicBezTo>
                    <a:cubicBezTo>
                      <a:pt x="211" y="944"/>
                      <a:pt x="208" y="946"/>
                      <a:pt x="205" y="949"/>
                    </a:cubicBezTo>
                    <a:cubicBezTo>
                      <a:pt x="199" y="953"/>
                      <a:pt x="194" y="957"/>
                      <a:pt x="189" y="962"/>
                    </a:cubicBezTo>
                    <a:cubicBezTo>
                      <a:pt x="185" y="965"/>
                      <a:pt x="182" y="969"/>
                      <a:pt x="178" y="973"/>
                    </a:cubicBezTo>
                    <a:cubicBezTo>
                      <a:pt x="181" y="977"/>
                      <a:pt x="184" y="981"/>
                      <a:pt x="187" y="984"/>
                    </a:cubicBezTo>
                    <a:cubicBezTo>
                      <a:pt x="190" y="988"/>
                      <a:pt x="194" y="991"/>
                      <a:pt x="197" y="994"/>
                    </a:cubicBezTo>
                    <a:cubicBezTo>
                      <a:pt x="206" y="1003"/>
                      <a:pt x="215" y="1012"/>
                      <a:pt x="222" y="1022"/>
                    </a:cubicBezTo>
                    <a:cubicBezTo>
                      <a:pt x="224" y="1025"/>
                      <a:pt x="227" y="1028"/>
                      <a:pt x="229" y="1031"/>
                    </a:cubicBezTo>
                    <a:cubicBezTo>
                      <a:pt x="232" y="1034"/>
                      <a:pt x="234" y="1037"/>
                      <a:pt x="237" y="1040"/>
                    </a:cubicBezTo>
                    <a:cubicBezTo>
                      <a:pt x="239" y="1043"/>
                      <a:pt x="242" y="1046"/>
                      <a:pt x="244" y="1049"/>
                    </a:cubicBezTo>
                    <a:cubicBezTo>
                      <a:pt x="247" y="1051"/>
                      <a:pt x="248" y="1056"/>
                      <a:pt x="253" y="1056"/>
                    </a:cubicBezTo>
                    <a:cubicBezTo>
                      <a:pt x="258" y="1057"/>
                      <a:pt x="255" y="1063"/>
                      <a:pt x="258" y="1066"/>
                    </a:cubicBezTo>
                    <a:cubicBezTo>
                      <a:pt x="258" y="1066"/>
                      <a:pt x="258" y="1066"/>
                      <a:pt x="258" y="1066"/>
                    </a:cubicBezTo>
                    <a:cubicBezTo>
                      <a:pt x="262" y="1069"/>
                      <a:pt x="265" y="1072"/>
                      <a:pt x="270" y="1076"/>
                    </a:cubicBezTo>
                    <a:close/>
                    <a:moveTo>
                      <a:pt x="450" y="1789"/>
                    </a:moveTo>
                    <a:cubicBezTo>
                      <a:pt x="441" y="1796"/>
                      <a:pt x="431" y="1800"/>
                      <a:pt x="421" y="1802"/>
                    </a:cubicBezTo>
                    <a:cubicBezTo>
                      <a:pt x="416" y="1803"/>
                      <a:pt x="411" y="1804"/>
                      <a:pt x="406" y="1805"/>
                    </a:cubicBezTo>
                    <a:cubicBezTo>
                      <a:pt x="394" y="1806"/>
                      <a:pt x="381" y="1807"/>
                      <a:pt x="369" y="1809"/>
                    </a:cubicBezTo>
                    <a:cubicBezTo>
                      <a:pt x="364" y="1809"/>
                      <a:pt x="360" y="1811"/>
                      <a:pt x="355" y="1812"/>
                    </a:cubicBezTo>
                    <a:cubicBezTo>
                      <a:pt x="346" y="1812"/>
                      <a:pt x="337" y="1813"/>
                      <a:pt x="328" y="1813"/>
                    </a:cubicBezTo>
                    <a:cubicBezTo>
                      <a:pt x="313" y="1814"/>
                      <a:pt x="300" y="1811"/>
                      <a:pt x="288" y="1803"/>
                    </a:cubicBezTo>
                    <a:cubicBezTo>
                      <a:pt x="285" y="1801"/>
                      <a:pt x="283" y="1801"/>
                      <a:pt x="280" y="1803"/>
                    </a:cubicBezTo>
                    <a:cubicBezTo>
                      <a:pt x="278" y="1805"/>
                      <a:pt x="275" y="1808"/>
                      <a:pt x="271" y="1809"/>
                    </a:cubicBezTo>
                    <a:cubicBezTo>
                      <a:pt x="262" y="1814"/>
                      <a:pt x="254" y="1821"/>
                      <a:pt x="243" y="1824"/>
                    </a:cubicBezTo>
                    <a:cubicBezTo>
                      <a:pt x="235" y="1826"/>
                      <a:pt x="227" y="1830"/>
                      <a:pt x="220" y="1834"/>
                    </a:cubicBezTo>
                    <a:cubicBezTo>
                      <a:pt x="216" y="1837"/>
                      <a:pt x="212" y="1841"/>
                      <a:pt x="207" y="1843"/>
                    </a:cubicBezTo>
                    <a:cubicBezTo>
                      <a:pt x="199" y="1848"/>
                      <a:pt x="192" y="1854"/>
                      <a:pt x="184" y="1858"/>
                    </a:cubicBezTo>
                    <a:cubicBezTo>
                      <a:pt x="180" y="1861"/>
                      <a:pt x="176" y="1863"/>
                      <a:pt x="174" y="1867"/>
                    </a:cubicBezTo>
                    <a:cubicBezTo>
                      <a:pt x="169" y="1876"/>
                      <a:pt x="164" y="1885"/>
                      <a:pt x="160" y="1895"/>
                    </a:cubicBezTo>
                    <a:cubicBezTo>
                      <a:pt x="157" y="1902"/>
                      <a:pt x="153" y="1909"/>
                      <a:pt x="154" y="1918"/>
                    </a:cubicBezTo>
                    <a:cubicBezTo>
                      <a:pt x="156" y="1919"/>
                      <a:pt x="159" y="1920"/>
                      <a:pt x="161" y="1921"/>
                    </a:cubicBezTo>
                    <a:cubicBezTo>
                      <a:pt x="168" y="1922"/>
                      <a:pt x="174" y="1923"/>
                      <a:pt x="181" y="1924"/>
                    </a:cubicBezTo>
                    <a:cubicBezTo>
                      <a:pt x="198" y="1927"/>
                      <a:pt x="215" y="1926"/>
                      <a:pt x="232" y="1924"/>
                    </a:cubicBezTo>
                    <a:cubicBezTo>
                      <a:pt x="239" y="1923"/>
                      <a:pt x="246" y="1922"/>
                      <a:pt x="253" y="1923"/>
                    </a:cubicBezTo>
                    <a:cubicBezTo>
                      <a:pt x="275" y="1924"/>
                      <a:pt x="298" y="1923"/>
                      <a:pt x="321" y="1920"/>
                    </a:cubicBezTo>
                    <a:cubicBezTo>
                      <a:pt x="327" y="1919"/>
                      <a:pt x="334" y="1917"/>
                      <a:pt x="341" y="1916"/>
                    </a:cubicBezTo>
                    <a:cubicBezTo>
                      <a:pt x="348" y="1914"/>
                      <a:pt x="355" y="1913"/>
                      <a:pt x="362" y="1912"/>
                    </a:cubicBezTo>
                    <a:cubicBezTo>
                      <a:pt x="375" y="1911"/>
                      <a:pt x="387" y="1911"/>
                      <a:pt x="400" y="1910"/>
                    </a:cubicBezTo>
                    <a:cubicBezTo>
                      <a:pt x="405" y="1910"/>
                      <a:pt x="411" y="1909"/>
                      <a:pt x="417" y="1908"/>
                    </a:cubicBezTo>
                    <a:cubicBezTo>
                      <a:pt x="428" y="1906"/>
                      <a:pt x="440" y="1905"/>
                      <a:pt x="450" y="1903"/>
                    </a:cubicBezTo>
                    <a:cubicBezTo>
                      <a:pt x="455" y="1884"/>
                      <a:pt x="456" y="1865"/>
                      <a:pt x="457" y="1847"/>
                    </a:cubicBezTo>
                    <a:cubicBezTo>
                      <a:pt x="458" y="1841"/>
                      <a:pt x="456" y="1835"/>
                      <a:pt x="456" y="1829"/>
                    </a:cubicBezTo>
                    <a:cubicBezTo>
                      <a:pt x="457" y="1820"/>
                      <a:pt x="455" y="1811"/>
                      <a:pt x="454" y="1803"/>
                    </a:cubicBezTo>
                    <a:cubicBezTo>
                      <a:pt x="453" y="1799"/>
                      <a:pt x="452" y="1795"/>
                      <a:pt x="450" y="1789"/>
                    </a:cubicBezTo>
                    <a:close/>
                    <a:moveTo>
                      <a:pt x="703" y="290"/>
                    </a:moveTo>
                    <a:cubicBezTo>
                      <a:pt x="700" y="285"/>
                      <a:pt x="697" y="280"/>
                      <a:pt x="694" y="275"/>
                    </a:cubicBezTo>
                    <a:cubicBezTo>
                      <a:pt x="689" y="265"/>
                      <a:pt x="689" y="255"/>
                      <a:pt x="692" y="245"/>
                    </a:cubicBezTo>
                    <a:cubicBezTo>
                      <a:pt x="693" y="240"/>
                      <a:pt x="697" y="239"/>
                      <a:pt x="702" y="242"/>
                    </a:cubicBezTo>
                    <a:cubicBezTo>
                      <a:pt x="705" y="246"/>
                      <a:pt x="709" y="249"/>
                      <a:pt x="714" y="251"/>
                    </a:cubicBezTo>
                    <a:cubicBezTo>
                      <a:pt x="728" y="258"/>
                      <a:pt x="744" y="258"/>
                      <a:pt x="759" y="257"/>
                    </a:cubicBezTo>
                    <a:cubicBezTo>
                      <a:pt x="762" y="257"/>
                      <a:pt x="765" y="255"/>
                      <a:pt x="767" y="253"/>
                    </a:cubicBezTo>
                    <a:cubicBezTo>
                      <a:pt x="771" y="251"/>
                      <a:pt x="775" y="247"/>
                      <a:pt x="779" y="244"/>
                    </a:cubicBezTo>
                    <a:cubicBezTo>
                      <a:pt x="782" y="241"/>
                      <a:pt x="786" y="238"/>
                      <a:pt x="786" y="233"/>
                    </a:cubicBezTo>
                    <a:cubicBezTo>
                      <a:pt x="778" y="232"/>
                      <a:pt x="772" y="230"/>
                      <a:pt x="765" y="228"/>
                    </a:cubicBezTo>
                    <a:cubicBezTo>
                      <a:pt x="757" y="226"/>
                      <a:pt x="751" y="221"/>
                      <a:pt x="746" y="216"/>
                    </a:cubicBezTo>
                    <a:cubicBezTo>
                      <a:pt x="740" y="210"/>
                      <a:pt x="735" y="203"/>
                      <a:pt x="728" y="199"/>
                    </a:cubicBezTo>
                    <a:cubicBezTo>
                      <a:pt x="727" y="198"/>
                      <a:pt x="726" y="196"/>
                      <a:pt x="727" y="194"/>
                    </a:cubicBezTo>
                    <a:cubicBezTo>
                      <a:pt x="727" y="193"/>
                      <a:pt x="729" y="192"/>
                      <a:pt x="731" y="192"/>
                    </a:cubicBezTo>
                    <a:cubicBezTo>
                      <a:pt x="732" y="192"/>
                      <a:pt x="734" y="192"/>
                      <a:pt x="735" y="193"/>
                    </a:cubicBezTo>
                    <a:cubicBezTo>
                      <a:pt x="744" y="199"/>
                      <a:pt x="754" y="200"/>
                      <a:pt x="764" y="200"/>
                    </a:cubicBezTo>
                    <a:cubicBezTo>
                      <a:pt x="772" y="200"/>
                      <a:pt x="778" y="198"/>
                      <a:pt x="783" y="193"/>
                    </a:cubicBezTo>
                    <a:cubicBezTo>
                      <a:pt x="787" y="190"/>
                      <a:pt x="791" y="186"/>
                      <a:pt x="791" y="180"/>
                    </a:cubicBezTo>
                    <a:cubicBezTo>
                      <a:pt x="773" y="180"/>
                      <a:pt x="760" y="169"/>
                      <a:pt x="755" y="153"/>
                    </a:cubicBezTo>
                    <a:cubicBezTo>
                      <a:pt x="754" y="147"/>
                      <a:pt x="753" y="140"/>
                      <a:pt x="752" y="134"/>
                    </a:cubicBezTo>
                    <a:cubicBezTo>
                      <a:pt x="752" y="131"/>
                      <a:pt x="751" y="127"/>
                      <a:pt x="750" y="124"/>
                    </a:cubicBezTo>
                    <a:cubicBezTo>
                      <a:pt x="749" y="111"/>
                      <a:pt x="747" y="98"/>
                      <a:pt x="745" y="86"/>
                    </a:cubicBezTo>
                    <a:cubicBezTo>
                      <a:pt x="741" y="69"/>
                      <a:pt x="733" y="55"/>
                      <a:pt x="724" y="40"/>
                    </a:cubicBezTo>
                    <a:cubicBezTo>
                      <a:pt x="718" y="31"/>
                      <a:pt x="709" y="24"/>
                      <a:pt x="698" y="20"/>
                    </a:cubicBezTo>
                    <a:cubicBezTo>
                      <a:pt x="693" y="18"/>
                      <a:pt x="688" y="18"/>
                      <a:pt x="683" y="16"/>
                    </a:cubicBezTo>
                    <a:cubicBezTo>
                      <a:pt x="667" y="12"/>
                      <a:pt x="652" y="14"/>
                      <a:pt x="636" y="18"/>
                    </a:cubicBezTo>
                    <a:cubicBezTo>
                      <a:pt x="625" y="21"/>
                      <a:pt x="618" y="29"/>
                      <a:pt x="611" y="39"/>
                    </a:cubicBezTo>
                    <a:cubicBezTo>
                      <a:pt x="617" y="43"/>
                      <a:pt x="621" y="47"/>
                      <a:pt x="626" y="51"/>
                    </a:cubicBezTo>
                    <a:cubicBezTo>
                      <a:pt x="629" y="54"/>
                      <a:pt x="632" y="57"/>
                      <a:pt x="634" y="60"/>
                    </a:cubicBezTo>
                    <a:cubicBezTo>
                      <a:pt x="641" y="71"/>
                      <a:pt x="645" y="83"/>
                      <a:pt x="646" y="96"/>
                    </a:cubicBezTo>
                    <a:cubicBezTo>
                      <a:pt x="647" y="105"/>
                      <a:pt x="646" y="114"/>
                      <a:pt x="639" y="122"/>
                    </a:cubicBezTo>
                    <a:cubicBezTo>
                      <a:pt x="637" y="124"/>
                      <a:pt x="636" y="126"/>
                      <a:pt x="634" y="129"/>
                    </a:cubicBezTo>
                    <a:cubicBezTo>
                      <a:pt x="633" y="130"/>
                      <a:pt x="633" y="132"/>
                      <a:pt x="634" y="133"/>
                    </a:cubicBezTo>
                    <a:cubicBezTo>
                      <a:pt x="637" y="141"/>
                      <a:pt x="640" y="150"/>
                      <a:pt x="645" y="158"/>
                    </a:cubicBezTo>
                    <a:cubicBezTo>
                      <a:pt x="650" y="166"/>
                      <a:pt x="654" y="176"/>
                      <a:pt x="656" y="186"/>
                    </a:cubicBezTo>
                    <a:cubicBezTo>
                      <a:pt x="657" y="194"/>
                      <a:pt x="658" y="203"/>
                      <a:pt x="658" y="212"/>
                    </a:cubicBezTo>
                    <a:cubicBezTo>
                      <a:pt x="658" y="220"/>
                      <a:pt x="660" y="229"/>
                      <a:pt x="660" y="238"/>
                    </a:cubicBezTo>
                    <a:cubicBezTo>
                      <a:pt x="659" y="247"/>
                      <a:pt x="660" y="257"/>
                      <a:pt x="658" y="266"/>
                    </a:cubicBezTo>
                    <a:cubicBezTo>
                      <a:pt x="657" y="270"/>
                      <a:pt x="656" y="273"/>
                      <a:pt x="656" y="276"/>
                    </a:cubicBezTo>
                    <a:cubicBezTo>
                      <a:pt x="656" y="278"/>
                      <a:pt x="657" y="281"/>
                      <a:pt x="658" y="283"/>
                    </a:cubicBezTo>
                    <a:cubicBezTo>
                      <a:pt x="664" y="287"/>
                      <a:pt x="670" y="291"/>
                      <a:pt x="678" y="292"/>
                    </a:cubicBezTo>
                    <a:cubicBezTo>
                      <a:pt x="686" y="293"/>
                      <a:pt x="695" y="292"/>
                      <a:pt x="703" y="290"/>
                    </a:cubicBezTo>
                    <a:close/>
                    <a:moveTo>
                      <a:pt x="1049" y="1903"/>
                    </a:moveTo>
                    <a:cubicBezTo>
                      <a:pt x="1052" y="1899"/>
                      <a:pt x="1054" y="1896"/>
                      <a:pt x="1057" y="1894"/>
                    </a:cubicBezTo>
                    <a:cubicBezTo>
                      <a:pt x="1063" y="1889"/>
                      <a:pt x="1070" y="1884"/>
                      <a:pt x="1076" y="1878"/>
                    </a:cubicBezTo>
                    <a:cubicBezTo>
                      <a:pt x="1083" y="1871"/>
                      <a:pt x="1090" y="1863"/>
                      <a:pt x="1097" y="1856"/>
                    </a:cubicBezTo>
                    <a:cubicBezTo>
                      <a:pt x="1105" y="1845"/>
                      <a:pt x="1114" y="1835"/>
                      <a:pt x="1122" y="1823"/>
                    </a:cubicBezTo>
                    <a:cubicBezTo>
                      <a:pt x="1128" y="1814"/>
                      <a:pt x="1134" y="1803"/>
                      <a:pt x="1140" y="1793"/>
                    </a:cubicBezTo>
                    <a:cubicBezTo>
                      <a:pt x="1143" y="1787"/>
                      <a:pt x="1147" y="1782"/>
                      <a:pt x="1150" y="1777"/>
                    </a:cubicBezTo>
                    <a:cubicBezTo>
                      <a:pt x="1155" y="1766"/>
                      <a:pt x="1160" y="1756"/>
                      <a:pt x="1165" y="1746"/>
                    </a:cubicBezTo>
                    <a:cubicBezTo>
                      <a:pt x="1172" y="1733"/>
                      <a:pt x="1179" y="1720"/>
                      <a:pt x="1185" y="1707"/>
                    </a:cubicBezTo>
                    <a:cubicBezTo>
                      <a:pt x="1190" y="1696"/>
                      <a:pt x="1193" y="1685"/>
                      <a:pt x="1197" y="1673"/>
                    </a:cubicBezTo>
                    <a:cubicBezTo>
                      <a:pt x="1199" y="1664"/>
                      <a:pt x="1200" y="1655"/>
                      <a:pt x="1194" y="1646"/>
                    </a:cubicBezTo>
                    <a:cubicBezTo>
                      <a:pt x="1192" y="1644"/>
                      <a:pt x="1192" y="1641"/>
                      <a:pt x="1191" y="1639"/>
                    </a:cubicBezTo>
                    <a:cubicBezTo>
                      <a:pt x="1189" y="1635"/>
                      <a:pt x="1188" y="1631"/>
                      <a:pt x="1185" y="1629"/>
                    </a:cubicBezTo>
                    <a:cubicBezTo>
                      <a:pt x="1178" y="1622"/>
                      <a:pt x="1171" y="1615"/>
                      <a:pt x="1164" y="1609"/>
                    </a:cubicBezTo>
                    <a:cubicBezTo>
                      <a:pt x="1160" y="1605"/>
                      <a:pt x="1155" y="1601"/>
                      <a:pt x="1149" y="1600"/>
                    </a:cubicBezTo>
                    <a:cubicBezTo>
                      <a:pt x="1149" y="1601"/>
                      <a:pt x="1148" y="1602"/>
                      <a:pt x="1148" y="1603"/>
                    </a:cubicBezTo>
                    <a:cubicBezTo>
                      <a:pt x="1147" y="1604"/>
                      <a:pt x="1147" y="1606"/>
                      <a:pt x="1147" y="1608"/>
                    </a:cubicBezTo>
                    <a:cubicBezTo>
                      <a:pt x="1144" y="1629"/>
                      <a:pt x="1137" y="1649"/>
                      <a:pt x="1125" y="1667"/>
                    </a:cubicBezTo>
                    <a:cubicBezTo>
                      <a:pt x="1124" y="1669"/>
                      <a:pt x="1122" y="1672"/>
                      <a:pt x="1120" y="1674"/>
                    </a:cubicBezTo>
                    <a:cubicBezTo>
                      <a:pt x="1115" y="1681"/>
                      <a:pt x="1109" y="1687"/>
                      <a:pt x="1104" y="1693"/>
                    </a:cubicBezTo>
                    <a:cubicBezTo>
                      <a:pt x="1094" y="1707"/>
                      <a:pt x="1082" y="1718"/>
                      <a:pt x="1068" y="1726"/>
                    </a:cubicBezTo>
                    <a:cubicBezTo>
                      <a:pt x="1056" y="1733"/>
                      <a:pt x="1043" y="1738"/>
                      <a:pt x="1029" y="1737"/>
                    </a:cubicBezTo>
                    <a:cubicBezTo>
                      <a:pt x="1027" y="1737"/>
                      <a:pt x="1026" y="1737"/>
                      <a:pt x="1024" y="1738"/>
                    </a:cubicBezTo>
                    <a:cubicBezTo>
                      <a:pt x="1022" y="1746"/>
                      <a:pt x="1021" y="1755"/>
                      <a:pt x="1020" y="1763"/>
                    </a:cubicBezTo>
                    <a:cubicBezTo>
                      <a:pt x="1019" y="1772"/>
                      <a:pt x="1017" y="1781"/>
                      <a:pt x="1016" y="1790"/>
                    </a:cubicBezTo>
                    <a:cubicBezTo>
                      <a:pt x="1014" y="1804"/>
                      <a:pt x="1012" y="1818"/>
                      <a:pt x="1011" y="1832"/>
                    </a:cubicBezTo>
                    <a:cubicBezTo>
                      <a:pt x="1010" y="1836"/>
                      <a:pt x="1009" y="1841"/>
                      <a:pt x="1010" y="1844"/>
                    </a:cubicBezTo>
                    <a:cubicBezTo>
                      <a:pt x="1013" y="1859"/>
                      <a:pt x="1017" y="1872"/>
                      <a:pt x="1027" y="1883"/>
                    </a:cubicBezTo>
                    <a:cubicBezTo>
                      <a:pt x="1034" y="1891"/>
                      <a:pt x="1040" y="1899"/>
                      <a:pt x="1049" y="1903"/>
                    </a:cubicBezTo>
                    <a:close/>
                    <a:moveTo>
                      <a:pt x="658" y="1187"/>
                    </a:moveTo>
                    <a:cubicBezTo>
                      <a:pt x="657" y="1198"/>
                      <a:pt x="659" y="1207"/>
                      <a:pt x="664" y="1216"/>
                    </a:cubicBezTo>
                    <a:cubicBezTo>
                      <a:pt x="666" y="1220"/>
                      <a:pt x="668" y="1224"/>
                      <a:pt x="670" y="1227"/>
                    </a:cubicBezTo>
                    <a:cubicBezTo>
                      <a:pt x="671" y="1229"/>
                      <a:pt x="673" y="1231"/>
                      <a:pt x="676" y="1230"/>
                    </a:cubicBezTo>
                    <a:cubicBezTo>
                      <a:pt x="679" y="1228"/>
                      <a:pt x="682" y="1225"/>
                      <a:pt x="683" y="1221"/>
                    </a:cubicBezTo>
                    <a:cubicBezTo>
                      <a:pt x="683" y="1216"/>
                      <a:pt x="684" y="1211"/>
                      <a:pt x="683" y="1206"/>
                    </a:cubicBezTo>
                    <a:cubicBezTo>
                      <a:pt x="681" y="1195"/>
                      <a:pt x="679" y="1184"/>
                      <a:pt x="677" y="1173"/>
                    </a:cubicBezTo>
                    <a:cubicBezTo>
                      <a:pt x="675" y="1164"/>
                      <a:pt x="676" y="1156"/>
                      <a:pt x="679" y="1148"/>
                    </a:cubicBezTo>
                    <a:cubicBezTo>
                      <a:pt x="683" y="1140"/>
                      <a:pt x="686" y="1131"/>
                      <a:pt x="689" y="1122"/>
                    </a:cubicBezTo>
                    <a:cubicBezTo>
                      <a:pt x="690" y="1119"/>
                      <a:pt x="691" y="1115"/>
                      <a:pt x="693" y="1112"/>
                    </a:cubicBezTo>
                    <a:cubicBezTo>
                      <a:pt x="695" y="1106"/>
                      <a:pt x="697" y="1101"/>
                      <a:pt x="699" y="1095"/>
                    </a:cubicBezTo>
                    <a:cubicBezTo>
                      <a:pt x="700" y="1089"/>
                      <a:pt x="701" y="1082"/>
                      <a:pt x="707" y="1077"/>
                    </a:cubicBezTo>
                    <a:cubicBezTo>
                      <a:pt x="704" y="1072"/>
                      <a:pt x="699" y="1070"/>
                      <a:pt x="695" y="1067"/>
                    </a:cubicBezTo>
                    <a:cubicBezTo>
                      <a:pt x="691" y="1066"/>
                      <a:pt x="687" y="1064"/>
                      <a:pt x="684" y="1062"/>
                    </a:cubicBezTo>
                    <a:cubicBezTo>
                      <a:pt x="676" y="1059"/>
                      <a:pt x="668" y="1056"/>
                      <a:pt x="660" y="1054"/>
                    </a:cubicBezTo>
                    <a:cubicBezTo>
                      <a:pt x="657" y="1054"/>
                      <a:pt x="653" y="1053"/>
                      <a:pt x="650" y="1052"/>
                    </a:cubicBezTo>
                    <a:cubicBezTo>
                      <a:pt x="645" y="1051"/>
                      <a:pt x="640" y="1048"/>
                      <a:pt x="635" y="1047"/>
                    </a:cubicBezTo>
                    <a:cubicBezTo>
                      <a:pt x="626" y="1045"/>
                      <a:pt x="617" y="1044"/>
                      <a:pt x="608" y="1042"/>
                    </a:cubicBezTo>
                    <a:cubicBezTo>
                      <a:pt x="604" y="1041"/>
                      <a:pt x="602" y="1042"/>
                      <a:pt x="601" y="1046"/>
                    </a:cubicBezTo>
                    <a:cubicBezTo>
                      <a:pt x="598" y="1053"/>
                      <a:pt x="595" y="1060"/>
                      <a:pt x="591" y="1067"/>
                    </a:cubicBezTo>
                    <a:cubicBezTo>
                      <a:pt x="590" y="1070"/>
                      <a:pt x="588" y="1073"/>
                      <a:pt x="587" y="1077"/>
                    </a:cubicBezTo>
                    <a:cubicBezTo>
                      <a:pt x="583" y="1088"/>
                      <a:pt x="577" y="1099"/>
                      <a:pt x="572" y="1109"/>
                    </a:cubicBezTo>
                    <a:cubicBezTo>
                      <a:pt x="570" y="1112"/>
                      <a:pt x="570" y="1114"/>
                      <a:pt x="569" y="1116"/>
                    </a:cubicBezTo>
                    <a:cubicBezTo>
                      <a:pt x="568" y="1118"/>
                      <a:pt x="568" y="1121"/>
                      <a:pt x="567" y="1123"/>
                    </a:cubicBezTo>
                    <a:cubicBezTo>
                      <a:pt x="567" y="1125"/>
                      <a:pt x="565" y="1127"/>
                      <a:pt x="565" y="1129"/>
                    </a:cubicBezTo>
                    <a:cubicBezTo>
                      <a:pt x="565" y="1144"/>
                      <a:pt x="566" y="1160"/>
                      <a:pt x="566" y="1175"/>
                    </a:cubicBezTo>
                    <a:cubicBezTo>
                      <a:pt x="565" y="1186"/>
                      <a:pt x="573" y="1192"/>
                      <a:pt x="581" y="1199"/>
                    </a:cubicBezTo>
                    <a:cubicBezTo>
                      <a:pt x="581" y="1195"/>
                      <a:pt x="581" y="1193"/>
                      <a:pt x="581" y="1190"/>
                    </a:cubicBezTo>
                    <a:cubicBezTo>
                      <a:pt x="580" y="1182"/>
                      <a:pt x="580" y="1174"/>
                      <a:pt x="582" y="1166"/>
                    </a:cubicBezTo>
                    <a:cubicBezTo>
                      <a:pt x="582" y="1163"/>
                      <a:pt x="583" y="1162"/>
                      <a:pt x="586" y="1162"/>
                    </a:cubicBezTo>
                    <a:cubicBezTo>
                      <a:pt x="588" y="1162"/>
                      <a:pt x="590" y="1164"/>
                      <a:pt x="590" y="1167"/>
                    </a:cubicBezTo>
                    <a:cubicBezTo>
                      <a:pt x="590" y="1171"/>
                      <a:pt x="590" y="1175"/>
                      <a:pt x="590" y="1179"/>
                    </a:cubicBezTo>
                    <a:cubicBezTo>
                      <a:pt x="589" y="1190"/>
                      <a:pt x="591" y="1201"/>
                      <a:pt x="593" y="1212"/>
                    </a:cubicBezTo>
                    <a:cubicBezTo>
                      <a:pt x="593" y="1213"/>
                      <a:pt x="594" y="1215"/>
                      <a:pt x="596" y="1216"/>
                    </a:cubicBezTo>
                    <a:cubicBezTo>
                      <a:pt x="601" y="1219"/>
                      <a:pt x="607" y="1223"/>
                      <a:pt x="613" y="1226"/>
                    </a:cubicBezTo>
                    <a:cubicBezTo>
                      <a:pt x="615" y="1226"/>
                      <a:pt x="617" y="1226"/>
                      <a:pt x="619" y="1226"/>
                    </a:cubicBezTo>
                    <a:cubicBezTo>
                      <a:pt x="621" y="1222"/>
                      <a:pt x="620" y="1218"/>
                      <a:pt x="620" y="1214"/>
                    </a:cubicBezTo>
                    <a:cubicBezTo>
                      <a:pt x="618" y="1204"/>
                      <a:pt x="618" y="1195"/>
                      <a:pt x="616" y="1185"/>
                    </a:cubicBezTo>
                    <a:cubicBezTo>
                      <a:pt x="616" y="1181"/>
                      <a:pt x="619" y="1180"/>
                      <a:pt x="620" y="1178"/>
                    </a:cubicBezTo>
                    <a:cubicBezTo>
                      <a:pt x="621" y="1177"/>
                      <a:pt x="624" y="1178"/>
                      <a:pt x="626" y="1178"/>
                    </a:cubicBezTo>
                    <a:cubicBezTo>
                      <a:pt x="626" y="1181"/>
                      <a:pt x="626" y="1183"/>
                      <a:pt x="626" y="1185"/>
                    </a:cubicBezTo>
                    <a:cubicBezTo>
                      <a:pt x="625" y="1198"/>
                      <a:pt x="626" y="1210"/>
                      <a:pt x="629" y="1223"/>
                    </a:cubicBezTo>
                    <a:cubicBezTo>
                      <a:pt x="630" y="1227"/>
                      <a:pt x="632" y="1231"/>
                      <a:pt x="636" y="1232"/>
                    </a:cubicBezTo>
                    <a:cubicBezTo>
                      <a:pt x="642" y="1234"/>
                      <a:pt x="647" y="1236"/>
                      <a:pt x="653" y="1234"/>
                    </a:cubicBezTo>
                    <a:cubicBezTo>
                      <a:pt x="655" y="1232"/>
                      <a:pt x="657" y="1229"/>
                      <a:pt x="659" y="1227"/>
                    </a:cubicBezTo>
                    <a:cubicBezTo>
                      <a:pt x="658" y="1226"/>
                      <a:pt x="658" y="1224"/>
                      <a:pt x="657" y="1223"/>
                    </a:cubicBezTo>
                    <a:cubicBezTo>
                      <a:pt x="655" y="1216"/>
                      <a:pt x="653" y="1209"/>
                      <a:pt x="651" y="1202"/>
                    </a:cubicBezTo>
                    <a:cubicBezTo>
                      <a:pt x="649" y="1196"/>
                      <a:pt x="650" y="1191"/>
                      <a:pt x="658" y="1187"/>
                    </a:cubicBezTo>
                    <a:close/>
                    <a:moveTo>
                      <a:pt x="60" y="1082"/>
                    </a:moveTo>
                    <a:cubicBezTo>
                      <a:pt x="59" y="1085"/>
                      <a:pt x="58" y="1088"/>
                      <a:pt x="57" y="1090"/>
                    </a:cubicBezTo>
                    <a:cubicBezTo>
                      <a:pt x="55" y="1095"/>
                      <a:pt x="52" y="1099"/>
                      <a:pt x="50" y="1103"/>
                    </a:cubicBezTo>
                    <a:cubicBezTo>
                      <a:pt x="43" y="1116"/>
                      <a:pt x="36" y="1129"/>
                      <a:pt x="30" y="1142"/>
                    </a:cubicBezTo>
                    <a:cubicBezTo>
                      <a:pt x="28" y="1147"/>
                      <a:pt x="26" y="1151"/>
                      <a:pt x="23" y="1155"/>
                    </a:cubicBezTo>
                    <a:cubicBezTo>
                      <a:pt x="21" y="1158"/>
                      <a:pt x="20" y="1160"/>
                      <a:pt x="22" y="1163"/>
                    </a:cubicBezTo>
                    <a:cubicBezTo>
                      <a:pt x="23" y="1167"/>
                      <a:pt x="26" y="1168"/>
                      <a:pt x="30" y="1167"/>
                    </a:cubicBezTo>
                    <a:cubicBezTo>
                      <a:pt x="33" y="1167"/>
                      <a:pt x="37" y="1166"/>
                      <a:pt x="40" y="1164"/>
                    </a:cubicBezTo>
                    <a:cubicBezTo>
                      <a:pt x="49" y="1159"/>
                      <a:pt x="55" y="1150"/>
                      <a:pt x="63" y="1142"/>
                    </a:cubicBezTo>
                    <a:cubicBezTo>
                      <a:pt x="70" y="1134"/>
                      <a:pt x="75" y="1124"/>
                      <a:pt x="83" y="1116"/>
                    </a:cubicBezTo>
                    <a:cubicBezTo>
                      <a:pt x="88" y="1109"/>
                      <a:pt x="95" y="1105"/>
                      <a:pt x="102" y="1101"/>
                    </a:cubicBezTo>
                    <a:cubicBezTo>
                      <a:pt x="112" y="1097"/>
                      <a:pt x="123" y="1093"/>
                      <a:pt x="133" y="1089"/>
                    </a:cubicBezTo>
                    <a:cubicBezTo>
                      <a:pt x="136" y="1088"/>
                      <a:pt x="138" y="1087"/>
                      <a:pt x="140" y="1085"/>
                    </a:cubicBezTo>
                    <a:cubicBezTo>
                      <a:pt x="143" y="1082"/>
                      <a:pt x="146" y="1083"/>
                      <a:pt x="150" y="1084"/>
                    </a:cubicBezTo>
                    <a:cubicBezTo>
                      <a:pt x="149" y="1088"/>
                      <a:pt x="148" y="1092"/>
                      <a:pt x="148" y="1096"/>
                    </a:cubicBezTo>
                    <a:cubicBezTo>
                      <a:pt x="142" y="1101"/>
                      <a:pt x="137" y="1105"/>
                      <a:pt x="131" y="1109"/>
                    </a:cubicBezTo>
                    <a:cubicBezTo>
                      <a:pt x="129" y="1111"/>
                      <a:pt x="128" y="1114"/>
                      <a:pt x="126" y="1116"/>
                    </a:cubicBezTo>
                    <a:cubicBezTo>
                      <a:pt x="120" y="1119"/>
                      <a:pt x="117" y="1124"/>
                      <a:pt x="114" y="1129"/>
                    </a:cubicBezTo>
                    <a:cubicBezTo>
                      <a:pt x="109" y="1136"/>
                      <a:pt x="110" y="1144"/>
                      <a:pt x="117" y="1150"/>
                    </a:cubicBezTo>
                    <a:cubicBezTo>
                      <a:pt x="120" y="1146"/>
                      <a:pt x="124" y="1143"/>
                      <a:pt x="127" y="1139"/>
                    </a:cubicBezTo>
                    <a:cubicBezTo>
                      <a:pt x="138" y="1130"/>
                      <a:pt x="151" y="1125"/>
                      <a:pt x="163" y="1119"/>
                    </a:cubicBezTo>
                    <a:cubicBezTo>
                      <a:pt x="174" y="1115"/>
                      <a:pt x="186" y="1112"/>
                      <a:pt x="196" y="1105"/>
                    </a:cubicBezTo>
                    <a:cubicBezTo>
                      <a:pt x="202" y="1101"/>
                      <a:pt x="207" y="1097"/>
                      <a:pt x="213" y="1093"/>
                    </a:cubicBezTo>
                    <a:cubicBezTo>
                      <a:pt x="225" y="1087"/>
                      <a:pt x="233" y="1077"/>
                      <a:pt x="239" y="1066"/>
                    </a:cubicBezTo>
                    <a:cubicBezTo>
                      <a:pt x="243" y="1061"/>
                      <a:pt x="243" y="1061"/>
                      <a:pt x="238" y="1055"/>
                    </a:cubicBezTo>
                    <a:cubicBezTo>
                      <a:pt x="233" y="1049"/>
                      <a:pt x="227" y="1042"/>
                      <a:pt x="221" y="1035"/>
                    </a:cubicBezTo>
                    <a:cubicBezTo>
                      <a:pt x="213" y="1025"/>
                      <a:pt x="207" y="1015"/>
                      <a:pt x="198" y="1005"/>
                    </a:cubicBezTo>
                    <a:cubicBezTo>
                      <a:pt x="195" y="1003"/>
                      <a:pt x="193" y="1000"/>
                      <a:pt x="191" y="998"/>
                    </a:cubicBezTo>
                    <a:cubicBezTo>
                      <a:pt x="188" y="995"/>
                      <a:pt x="187" y="996"/>
                      <a:pt x="186" y="1000"/>
                    </a:cubicBezTo>
                    <a:cubicBezTo>
                      <a:pt x="186" y="1001"/>
                      <a:pt x="186" y="1002"/>
                      <a:pt x="186" y="1003"/>
                    </a:cubicBezTo>
                    <a:cubicBezTo>
                      <a:pt x="181" y="1002"/>
                      <a:pt x="178" y="999"/>
                      <a:pt x="174" y="1001"/>
                    </a:cubicBezTo>
                    <a:cubicBezTo>
                      <a:pt x="171" y="1003"/>
                      <a:pt x="167" y="1004"/>
                      <a:pt x="164" y="1006"/>
                    </a:cubicBezTo>
                    <a:cubicBezTo>
                      <a:pt x="155" y="1009"/>
                      <a:pt x="145" y="1014"/>
                      <a:pt x="136" y="1017"/>
                    </a:cubicBezTo>
                    <a:cubicBezTo>
                      <a:pt x="125" y="1019"/>
                      <a:pt x="115" y="1022"/>
                      <a:pt x="106" y="1027"/>
                    </a:cubicBezTo>
                    <a:cubicBezTo>
                      <a:pt x="105" y="1028"/>
                      <a:pt x="103" y="1029"/>
                      <a:pt x="102" y="1029"/>
                    </a:cubicBezTo>
                    <a:cubicBezTo>
                      <a:pt x="97" y="1029"/>
                      <a:pt x="94" y="1032"/>
                      <a:pt x="91" y="1034"/>
                    </a:cubicBezTo>
                    <a:cubicBezTo>
                      <a:pt x="85" y="1038"/>
                      <a:pt x="80" y="1042"/>
                      <a:pt x="75" y="1045"/>
                    </a:cubicBezTo>
                    <a:cubicBezTo>
                      <a:pt x="73" y="1046"/>
                      <a:pt x="72" y="1047"/>
                      <a:pt x="71" y="1048"/>
                    </a:cubicBezTo>
                    <a:cubicBezTo>
                      <a:pt x="65" y="1055"/>
                      <a:pt x="59" y="1062"/>
                      <a:pt x="54" y="1070"/>
                    </a:cubicBezTo>
                    <a:cubicBezTo>
                      <a:pt x="49" y="1077"/>
                      <a:pt x="45" y="1084"/>
                      <a:pt x="41" y="1092"/>
                    </a:cubicBezTo>
                    <a:cubicBezTo>
                      <a:pt x="36" y="1100"/>
                      <a:pt x="30" y="1108"/>
                      <a:pt x="26" y="1117"/>
                    </a:cubicBezTo>
                    <a:cubicBezTo>
                      <a:pt x="24" y="1121"/>
                      <a:pt x="22" y="1125"/>
                      <a:pt x="18" y="1129"/>
                    </a:cubicBezTo>
                    <a:cubicBezTo>
                      <a:pt x="14" y="1132"/>
                      <a:pt x="11" y="1137"/>
                      <a:pt x="13" y="1143"/>
                    </a:cubicBezTo>
                    <a:cubicBezTo>
                      <a:pt x="20" y="1144"/>
                      <a:pt x="22" y="1139"/>
                      <a:pt x="24" y="1135"/>
                    </a:cubicBezTo>
                    <a:cubicBezTo>
                      <a:pt x="29" y="1127"/>
                      <a:pt x="32" y="1118"/>
                      <a:pt x="37" y="1110"/>
                    </a:cubicBezTo>
                    <a:cubicBezTo>
                      <a:pt x="41" y="1102"/>
                      <a:pt x="46" y="1094"/>
                      <a:pt x="50" y="1086"/>
                    </a:cubicBezTo>
                    <a:cubicBezTo>
                      <a:pt x="52" y="1083"/>
                      <a:pt x="54" y="1081"/>
                      <a:pt x="60" y="1082"/>
                    </a:cubicBezTo>
                    <a:close/>
                    <a:moveTo>
                      <a:pt x="626" y="118"/>
                    </a:moveTo>
                    <a:cubicBezTo>
                      <a:pt x="631" y="115"/>
                      <a:pt x="632" y="112"/>
                      <a:pt x="633" y="107"/>
                    </a:cubicBezTo>
                    <a:cubicBezTo>
                      <a:pt x="636" y="95"/>
                      <a:pt x="634" y="84"/>
                      <a:pt x="629" y="72"/>
                    </a:cubicBezTo>
                    <a:cubicBezTo>
                      <a:pt x="623" y="59"/>
                      <a:pt x="615" y="50"/>
                      <a:pt x="601" y="44"/>
                    </a:cubicBezTo>
                    <a:cubicBezTo>
                      <a:pt x="599" y="43"/>
                      <a:pt x="597" y="41"/>
                      <a:pt x="594" y="43"/>
                    </a:cubicBezTo>
                    <a:cubicBezTo>
                      <a:pt x="588" y="48"/>
                      <a:pt x="581" y="51"/>
                      <a:pt x="575" y="59"/>
                    </a:cubicBezTo>
                    <a:cubicBezTo>
                      <a:pt x="579" y="60"/>
                      <a:pt x="583" y="61"/>
                      <a:pt x="585" y="64"/>
                    </a:cubicBezTo>
                    <a:cubicBezTo>
                      <a:pt x="587" y="68"/>
                      <a:pt x="591" y="72"/>
                      <a:pt x="595" y="75"/>
                    </a:cubicBezTo>
                    <a:cubicBezTo>
                      <a:pt x="604" y="82"/>
                      <a:pt x="612" y="90"/>
                      <a:pt x="617" y="101"/>
                    </a:cubicBezTo>
                    <a:cubicBezTo>
                      <a:pt x="619" y="107"/>
                      <a:pt x="623" y="112"/>
                      <a:pt x="626" y="118"/>
                    </a:cubicBezTo>
                    <a:close/>
                    <a:moveTo>
                      <a:pt x="408" y="258"/>
                    </a:moveTo>
                    <a:cubicBezTo>
                      <a:pt x="408" y="266"/>
                      <a:pt x="407" y="274"/>
                      <a:pt x="416" y="278"/>
                    </a:cubicBezTo>
                    <a:cubicBezTo>
                      <a:pt x="418" y="276"/>
                      <a:pt x="420" y="274"/>
                      <a:pt x="422" y="272"/>
                    </a:cubicBezTo>
                    <a:cubicBezTo>
                      <a:pt x="423" y="271"/>
                      <a:pt x="424" y="269"/>
                      <a:pt x="424" y="267"/>
                    </a:cubicBezTo>
                    <a:cubicBezTo>
                      <a:pt x="423" y="263"/>
                      <a:pt x="421" y="259"/>
                      <a:pt x="420" y="254"/>
                    </a:cubicBezTo>
                    <a:cubicBezTo>
                      <a:pt x="416" y="255"/>
                      <a:pt x="412" y="257"/>
                      <a:pt x="408" y="258"/>
                    </a:cubicBezTo>
                    <a:close/>
                    <a:moveTo>
                      <a:pt x="313" y="286"/>
                    </a:moveTo>
                    <a:cubicBezTo>
                      <a:pt x="305" y="285"/>
                      <a:pt x="301" y="285"/>
                      <a:pt x="298" y="291"/>
                    </a:cubicBezTo>
                    <a:cubicBezTo>
                      <a:pt x="298" y="292"/>
                      <a:pt x="298" y="294"/>
                      <a:pt x="299" y="296"/>
                    </a:cubicBezTo>
                    <a:cubicBezTo>
                      <a:pt x="300" y="297"/>
                      <a:pt x="302" y="299"/>
                      <a:pt x="304" y="299"/>
                    </a:cubicBezTo>
                    <a:cubicBezTo>
                      <a:pt x="306" y="300"/>
                      <a:pt x="308" y="298"/>
                      <a:pt x="308" y="296"/>
                    </a:cubicBezTo>
                    <a:cubicBezTo>
                      <a:pt x="310" y="293"/>
                      <a:pt x="311" y="290"/>
                      <a:pt x="313" y="286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22" name="Freeform 6"/>
              <p:cNvSpPr>
                <a:spLocks noEditPoints="1"/>
              </p:cNvSpPr>
              <p:nvPr/>
            </p:nvSpPr>
            <p:spPr bwMode="auto">
              <a:xfrm>
                <a:off x="2811" y="306"/>
                <a:ext cx="1859" cy="3477"/>
              </a:xfrm>
              <a:custGeom>
                <a:avLst/>
                <a:gdLst>
                  <a:gd name="T0" fmla="*/ 156 w 1033"/>
                  <a:gd name="T1" fmla="*/ 349 h 1932"/>
                  <a:gd name="T2" fmla="*/ 4 w 1033"/>
                  <a:gd name="T3" fmla="*/ 207 h 1932"/>
                  <a:gd name="T4" fmla="*/ 303 w 1033"/>
                  <a:gd name="T5" fmla="*/ 2 h 1932"/>
                  <a:gd name="T6" fmla="*/ 510 w 1033"/>
                  <a:gd name="T7" fmla="*/ 241 h 1932"/>
                  <a:gd name="T8" fmla="*/ 604 w 1033"/>
                  <a:gd name="T9" fmla="*/ 539 h 1932"/>
                  <a:gd name="T10" fmla="*/ 700 w 1033"/>
                  <a:gd name="T11" fmla="*/ 785 h 1932"/>
                  <a:gd name="T12" fmla="*/ 709 w 1033"/>
                  <a:gd name="T13" fmla="*/ 1207 h 1932"/>
                  <a:gd name="T14" fmla="*/ 1002 w 1033"/>
                  <a:gd name="T15" fmla="*/ 1558 h 1932"/>
                  <a:gd name="T16" fmla="*/ 984 w 1033"/>
                  <a:gd name="T17" fmla="*/ 1763 h 1932"/>
                  <a:gd name="T18" fmla="*/ 769 w 1033"/>
                  <a:gd name="T19" fmla="*/ 1808 h 1932"/>
                  <a:gd name="T20" fmla="*/ 674 w 1033"/>
                  <a:gd name="T21" fmla="*/ 1613 h 1932"/>
                  <a:gd name="T22" fmla="*/ 611 w 1033"/>
                  <a:gd name="T23" fmla="*/ 1789 h 1932"/>
                  <a:gd name="T24" fmla="*/ 414 w 1033"/>
                  <a:gd name="T25" fmla="*/ 1926 h 1932"/>
                  <a:gd name="T26" fmla="*/ 324 w 1033"/>
                  <a:gd name="T27" fmla="*/ 1807 h 1932"/>
                  <a:gd name="T28" fmla="*/ 309 w 1033"/>
                  <a:gd name="T29" fmla="*/ 1364 h 1932"/>
                  <a:gd name="T30" fmla="*/ 236 w 1033"/>
                  <a:gd name="T31" fmla="*/ 824 h 1932"/>
                  <a:gd name="T32" fmla="*/ 317 w 1033"/>
                  <a:gd name="T33" fmla="*/ 452 h 1932"/>
                  <a:gd name="T34" fmla="*/ 446 w 1033"/>
                  <a:gd name="T35" fmla="*/ 989 h 1932"/>
                  <a:gd name="T36" fmla="*/ 259 w 1033"/>
                  <a:gd name="T37" fmla="*/ 946 h 1932"/>
                  <a:gd name="T38" fmla="*/ 317 w 1033"/>
                  <a:gd name="T39" fmla="*/ 1343 h 1932"/>
                  <a:gd name="T40" fmla="*/ 335 w 1033"/>
                  <a:gd name="T41" fmla="*/ 1740 h 1932"/>
                  <a:gd name="T42" fmla="*/ 604 w 1033"/>
                  <a:gd name="T43" fmla="*/ 1778 h 1932"/>
                  <a:gd name="T44" fmla="*/ 585 w 1033"/>
                  <a:gd name="T45" fmla="*/ 1545 h 1932"/>
                  <a:gd name="T46" fmla="*/ 441 w 1033"/>
                  <a:gd name="T47" fmla="*/ 1209 h 1932"/>
                  <a:gd name="T48" fmla="*/ 590 w 1033"/>
                  <a:gd name="T49" fmla="*/ 1478 h 1932"/>
                  <a:gd name="T50" fmla="*/ 950 w 1033"/>
                  <a:gd name="T51" fmla="*/ 1619 h 1932"/>
                  <a:gd name="T52" fmla="*/ 740 w 1033"/>
                  <a:gd name="T53" fmla="*/ 1286 h 1932"/>
                  <a:gd name="T54" fmla="*/ 688 w 1033"/>
                  <a:gd name="T55" fmla="*/ 1082 h 1932"/>
                  <a:gd name="T56" fmla="*/ 660 w 1033"/>
                  <a:gd name="T57" fmla="*/ 940 h 1932"/>
                  <a:gd name="T58" fmla="*/ 585 w 1033"/>
                  <a:gd name="T59" fmla="*/ 1076 h 1932"/>
                  <a:gd name="T60" fmla="*/ 479 w 1033"/>
                  <a:gd name="T61" fmla="*/ 418 h 1932"/>
                  <a:gd name="T62" fmla="*/ 245 w 1033"/>
                  <a:gd name="T63" fmla="*/ 746 h 1932"/>
                  <a:gd name="T64" fmla="*/ 464 w 1033"/>
                  <a:gd name="T65" fmla="*/ 914 h 1932"/>
                  <a:gd name="T66" fmla="*/ 471 w 1033"/>
                  <a:gd name="T67" fmla="*/ 649 h 1932"/>
                  <a:gd name="T68" fmla="*/ 503 w 1033"/>
                  <a:gd name="T69" fmla="*/ 865 h 1932"/>
                  <a:gd name="T70" fmla="*/ 548 w 1033"/>
                  <a:gd name="T71" fmla="*/ 1009 h 1932"/>
                  <a:gd name="T72" fmla="*/ 689 w 1033"/>
                  <a:gd name="T73" fmla="*/ 785 h 1932"/>
                  <a:gd name="T74" fmla="*/ 515 w 1033"/>
                  <a:gd name="T75" fmla="*/ 213 h 1932"/>
                  <a:gd name="T76" fmla="*/ 220 w 1033"/>
                  <a:gd name="T77" fmla="*/ 31 h 1932"/>
                  <a:gd name="T78" fmla="*/ 317 w 1033"/>
                  <a:gd name="T79" fmla="*/ 182 h 1932"/>
                  <a:gd name="T80" fmla="*/ 329 w 1033"/>
                  <a:gd name="T81" fmla="*/ 292 h 1932"/>
                  <a:gd name="T82" fmla="*/ 246 w 1033"/>
                  <a:gd name="T83" fmla="*/ 247 h 1932"/>
                  <a:gd name="T84" fmla="*/ 186 w 1033"/>
                  <a:gd name="T85" fmla="*/ 214 h 1932"/>
                  <a:gd name="T86" fmla="*/ 190 w 1033"/>
                  <a:gd name="T87" fmla="*/ 363 h 1932"/>
                  <a:gd name="T88" fmla="*/ 307 w 1033"/>
                  <a:gd name="T89" fmla="*/ 404 h 1932"/>
                  <a:gd name="T90" fmla="*/ 398 w 1033"/>
                  <a:gd name="T91" fmla="*/ 423 h 1932"/>
                  <a:gd name="T92" fmla="*/ 368 w 1033"/>
                  <a:gd name="T93" fmla="*/ 341 h 1932"/>
                  <a:gd name="T94" fmla="*/ 988 w 1033"/>
                  <a:gd name="T95" fmla="*/ 1737 h 1932"/>
                  <a:gd name="T96" fmla="*/ 816 w 1033"/>
                  <a:gd name="T97" fmla="*/ 1733 h 1932"/>
                  <a:gd name="T98" fmla="*/ 482 w 1033"/>
                  <a:gd name="T99" fmla="*/ 1806 h 1932"/>
                  <a:gd name="T100" fmla="*/ 330 w 1033"/>
                  <a:gd name="T101" fmla="*/ 1921 h 1932"/>
                  <a:gd name="T102" fmla="*/ 465 w 1033"/>
                  <a:gd name="T103" fmla="*/ 1115 h 1932"/>
                  <a:gd name="T104" fmla="*/ 515 w 1033"/>
                  <a:gd name="T105" fmla="*/ 1200 h 1932"/>
                  <a:gd name="T106" fmla="*/ 575 w 1033"/>
                  <a:gd name="T107" fmla="*/ 1023 h 1932"/>
                  <a:gd name="T108" fmla="*/ 451 w 1033"/>
                  <a:gd name="T109" fmla="*/ 1179 h 1932"/>
                  <a:gd name="T110" fmla="*/ 352 w 1033"/>
                  <a:gd name="T111" fmla="*/ 307 h 1932"/>
                  <a:gd name="T112" fmla="*/ 446 w 1033"/>
                  <a:gd name="T113" fmla="*/ 342 h 1932"/>
                  <a:gd name="T114" fmla="*/ 270 w 1033"/>
                  <a:gd name="T115" fmla="*/ 197 h 1932"/>
                  <a:gd name="T116" fmla="*/ 28 w 1033"/>
                  <a:gd name="T117" fmla="*/ 205 h 1932"/>
                  <a:gd name="T118" fmla="*/ 214 w 1033"/>
                  <a:gd name="T119" fmla="*/ 255 h 1932"/>
                  <a:gd name="T120" fmla="*/ 423 w 1033"/>
                  <a:gd name="T121" fmla="*/ 1121 h 193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033" h="1932">
                    <a:moveTo>
                      <a:pt x="317" y="452"/>
                    </a:moveTo>
                    <a:cubicBezTo>
                      <a:pt x="315" y="439"/>
                      <a:pt x="315" y="426"/>
                      <a:pt x="309" y="413"/>
                    </a:cubicBezTo>
                    <a:cubicBezTo>
                      <a:pt x="300" y="418"/>
                      <a:pt x="292" y="423"/>
                      <a:pt x="283" y="427"/>
                    </a:cubicBezTo>
                    <a:cubicBezTo>
                      <a:pt x="275" y="430"/>
                      <a:pt x="267" y="432"/>
                      <a:pt x="259" y="434"/>
                    </a:cubicBezTo>
                    <a:cubicBezTo>
                      <a:pt x="256" y="435"/>
                      <a:pt x="254" y="435"/>
                      <a:pt x="251" y="436"/>
                    </a:cubicBezTo>
                    <a:cubicBezTo>
                      <a:pt x="241" y="437"/>
                      <a:pt x="233" y="436"/>
                      <a:pt x="224" y="431"/>
                    </a:cubicBezTo>
                    <a:cubicBezTo>
                      <a:pt x="214" y="426"/>
                      <a:pt x="211" y="416"/>
                      <a:pt x="205" y="408"/>
                    </a:cubicBezTo>
                    <a:cubicBezTo>
                      <a:pt x="201" y="403"/>
                      <a:pt x="199" y="396"/>
                      <a:pt x="192" y="394"/>
                    </a:cubicBezTo>
                    <a:cubicBezTo>
                      <a:pt x="191" y="394"/>
                      <a:pt x="190" y="393"/>
                      <a:pt x="190" y="393"/>
                    </a:cubicBezTo>
                    <a:cubicBezTo>
                      <a:pt x="179" y="384"/>
                      <a:pt x="179" y="387"/>
                      <a:pt x="184" y="372"/>
                    </a:cubicBezTo>
                    <a:cubicBezTo>
                      <a:pt x="182" y="372"/>
                      <a:pt x="180" y="372"/>
                      <a:pt x="178" y="371"/>
                    </a:cubicBezTo>
                    <a:cubicBezTo>
                      <a:pt x="173" y="371"/>
                      <a:pt x="171" y="369"/>
                      <a:pt x="170" y="365"/>
                    </a:cubicBezTo>
                    <a:cubicBezTo>
                      <a:pt x="168" y="361"/>
                      <a:pt x="166" y="357"/>
                      <a:pt x="164" y="353"/>
                    </a:cubicBezTo>
                    <a:cubicBezTo>
                      <a:pt x="162" y="350"/>
                      <a:pt x="160" y="348"/>
                      <a:pt x="156" y="349"/>
                    </a:cubicBezTo>
                    <a:cubicBezTo>
                      <a:pt x="154" y="350"/>
                      <a:pt x="152" y="350"/>
                      <a:pt x="150" y="351"/>
                    </a:cubicBezTo>
                    <a:cubicBezTo>
                      <a:pt x="143" y="353"/>
                      <a:pt x="136" y="349"/>
                      <a:pt x="130" y="346"/>
                    </a:cubicBezTo>
                    <a:cubicBezTo>
                      <a:pt x="128" y="345"/>
                      <a:pt x="126" y="341"/>
                      <a:pt x="127" y="338"/>
                    </a:cubicBezTo>
                    <a:cubicBezTo>
                      <a:pt x="127" y="331"/>
                      <a:pt x="128" y="323"/>
                      <a:pt x="129" y="316"/>
                    </a:cubicBezTo>
                    <a:cubicBezTo>
                      <a:pt x="130" y="302"/>
                      <a:pt x="133" y="287"/>
                      <a:pt x="134" y="273"/>
                    </a:cubicBezTo>
                    <a:cubicBezTo>
                      <a:pt x="134" y="266"/>
                      <a:pt x="133" y="260"/>
                      <a:pt x="132" y="253"/>
                    </a:cubicBezTo>
                    <a:cubicBezTo>
                      <a:pt x="132" y="246"/>
                      <a:pt x="132" y="239"/>
                      <a:pt x="131" y="232"/>
                    </a:cubicBezTo>
                    <a:cubicBezTo>
                      <a:pt x="131" y="228"/>
                      <a:pt x="132" y="223"/>
                      <a:pt x="127" y="220"/>
                    </a:cubicBezTo>
                    <a:cubicBezTo>
                      <a:pt x="127" y="220"/>
                      <a:pt x="128" y="218"/>
                      <a:pt x="128" y="215"/>
                    </a:cubicBezTo>
                    <a:cubicBezTo>
                      <a:pt x="126" y="215"/>
                      <a:pt x="123" y="214"/>
                      <a:pt x="121" y="214"/>
                    </a:cubicBezTo>
                    <a:cubicBezTo>
                      <a:pt x="112" y="215"/>
                      <a:pt x="103" y="215"/>
                      <a:pt x="94" y="216"/>
                    </a:cubicBezTo>
                    <a:cubicBezTo>
                      <a:pt x="91" y="216"/>
                      <a:pt x="88" y="217"/>
                      <a:pt x="85" y="217"/>
                    </a:cubicBezTo>
                    <a:cubicBezTo>
                      <a:pt x="66" y="216"/>
                      <a:pt x="46" y="215"/>
                      <a:pt x="27" y="213"/>
                    </a:cubicBezTo>
                    <a:cubicBezTo>
                      <a:pt x="19" y="213"/>
                      <a:pt x="11" y="211"/>
                      <a:pt x="4" y="207"/>
                    </a:cubicBezTo>
                    <a:cubicBezTo>
                      <a:pt x="1" y="205"/>
                      <a:pt x="0" y="203"/>
                      <a:pt x="0" y="200"/>
                    </a:cubicBezTo>
                    <a:cubicBezTo>
                      <a:pt x="0" y="197"/>
                      <a:pt x="3" y="196"/>
                      <a:pt x="5" y="195"/>
                    </a:cubicBezTo>
                    <a:cubicBezTo>
                      <a:pt x="14" y="191"/>
                      <a:pt x="23" y="188"/>
                      <a:pt x="32" y="185"/>
                    </a:cubicBezTo>
                    <a:cubicBezTo>
                      <a:pt x="34" y="184"/>
                      <a:pt x="36" y="183"/>
                      <a:pt x="38" y="183"/>
                    </a:cubicBezTo>
                    <a:cubicBezTo>
                      <a:pt x="49" y="177"/>
                      <a:pt x="61" y="172"/>
                      <a:pt x="72" y="167"/>
                    </a:cubicBezTo>
                    <a:cubicBezTo>
                      <a:pt x="84" y="162"/>
                      <a:pt x="96" y="156"/>
                      <a:pt x="108" y="151"/>
                    </a:cubicBezTo>
                    <a:cubicBezTo>
                      <a:pt x="114" y="148"/>
                      <a:pt x="117" y="145"/>
                      <a:pt x="119" y="139"/>
                    </a:cubicBezTo>
                    <a:cubicBezTo>
                      <a:pt x="125" y="123"/>
                      <a:pt x="134" y="109"/>
                      <a:pt x="144" y="95"/>
                    </a:cubicBezTo>
                    <a:cubicBezTo>
                      <a:pt x="153" y="83"/>
                      <a:pt x="161" y="69"/>
                      <a:pt x="170" y="57"/>
                    </a:cubicBezTo>
                    <a:cubicBezTo>
                      <a:pt x="179" y="45"/>
                      <a:pt x="191" y="34"/>
                      <a:pt x="205" y="27"/>
                    </a:cubicBezTo>
                    <a:cubicBezTo>
                      <a:pt x="212" y="24"/>
                      <a:pt x="220" y="22"/>
                      <a:pt x="227" y="20"/>
                    </a:cubicBezTo>
                    <a:cubicBezTo>
                      <a:pt x="232" y="18"/>
                      <a:pt x="236" y="16"/>
                      <a:pt x="241" y="15"/>
                    </a:cubicBezTo>
                    <a:cubicBezTo>
                      <a:pt x="248" y="13"/>
                      <a:pt x="256" y="10"/>
                      <a:pt x="264" y="9"/>
                    </a:cubicBezTo>
                    <a:cubicBezTo>
                      <a:pt x="277" y="6"/>
                      <a:pt x="290" y="4"/>
                      <a:pt x="303" y="2"/>
                    </a:cubicBezTo>
                    <a:cubicBezTo>
                      <a:pt x="313" y="1"/>
                      <a:pt x="323" y="0"/>
                      <a:pt x="333" y="1"/>
                    </a:cubicBezTo>
                    <a:cubicBezTo>
                      <a:pt x="346" y="3"/>
                      <a:pt x="359" y="4"/>
                      <a:pt x="372" y="5"/>
                    </a:cubicBezTo>
                    <a:cubicBezTo>
                      <a:pt x="374" y="5"/>
                      <a:pt x="376" y="5"/>
                      <a:pt x="378" y="6"/>
                    </a:cubicBezTo>
                    <a:cubicBezTo>
                      <a:pt x="402" y="10"/>
                      <a:pt x="425" y="18"/>
                      <a:pt x="446" y="29"/>
                    </a:cubicBezTo>
                    <a:cubicBezTo>
                      <a:pt x="461" y="37"/>
                      <a:pt x="475" y="46"/>
                      <a:pt x="486" y="58"/>
                    </a:cubicBezTo>
                    <a:cubicBezTo>
                      <a:pt x="490" y="63"/>
                      <a:pt x="495" y="67"/>
                      <a:pt x="496" y="73"/>
                    </a:cubicBezTo>
                    <a:cubicBezTo>
                      <a:pt x="497" y="75"/>
                      <a:pt x="498" y="76"/>
                      <a:pt x="499" y="77"/>
                    </a:cubicBezTo>
                    <a:cubicBezTo>
                      <a:pt x="511" y="93"/>
                      <a:pt x="521" y="110"/>
                      <a:pt x="524" y="130"/>
                    </a:cubicBezTo>
                    <a:cubicBezTo>
                      <a:pt x="526" y="142"/>
                      <a:pt x="527" y="155"/>
                      <a:pt x="528" y="169"/>
                    </a:cubicBezTo>
                    <a:cubicBezTo>
                      <a:pt x="528" y="178"/>
                      <a:pt x="527" y="187"/>
                      <a:pt x="527" y="196"/>
                    </a:cubicBezTo>
                    <a:cubicBezTo>
                      <a:pt x="527" y="203"/>
                      <a:pt x="525" y="210"/>
                      <a:pt x="524" y="218"/>
                    </a:cubicBezTo>
                    <a:cubicBezTo>
                      <a:pt x="519" y="219"/>
                      <a:pt x="515" y="220"/>
                      <a:pt x="515" y="227"/>
                    </a:cubicBezTo>
                    <a:cubicBezTo>
                      <a:pt x="515" y="228"/>
                      <a:pt x="515" y="229"/>
                      <a:pt x="514" y="230"/>
                    </a:cubicBezTo>
                    <a:cubicBezTo>
                      <a:pt x="509" y="233"/>
                      <a:pt x="510" y="237"/>
                      <a:pt x="510" y="241"/>
                    </a:cubicBezTo>
                    <a:cubicBezTo>
                      <a:pt x="508" y="258"/>
                      <a:pt x="503" y="275"/>
                      <a:pt x="494" y="289"/>
                    </a:cubicBezTo>
                    <a:cubicBezTo>
                      <a:pt x="488" y="297"/>
                      <a:pt x="484" y="306"/>
                      <a:pt x="479" y="314"/>
                    </a:cubicBezTo>
                    <a:cubicBezTo>
                      <a:pt x="478" y="317"/>
                      <a:pt x="476" y="320"/>
                      <a:pt x="474" y="323"/>
                    </a:cubicBezTo>
                    <a:cubicBezTo>
                      <a:pt x="464" y="335"/>
                      <a:pt x="463" y="350"/>
                      <a:pt x="463" y="365"/>
                    </a:cubicBezTo>
                    <a:cubicBezTo>
                      <a:pt x="464" y="375"/>
                      <a:pt x="464" y="384"/>
                      <a:pt x="467" y="394"/>
                    </a:cubicBezTo>
                    <a:cubicBezTo>
                      <a:pt x="468" y="399"/>
                      <a:pt x="470" y="402"/>
                      <a:pt x="476" y="403"/>
                    </a:cubicBezTo>
                    <a:cubicBezTo>
                      <a:pt x="478" y="403"/>
                      <a:pt x="480" y="404"/>
                      <a:pt x="482" y="406"/>
                    </a:cubicBezTo>
                    <a:cubicBezTo>
                      <a:pt x="492" y="416"/>
                      <a:pt x="503" y="427"/>
                      <a:pt x="511" y="440"/>
                    </a:cubicBezTo>
                    <a:cubicBezTo>
                      <a:pt x="514" y="445"/>
                      <a:pt x="517" y="450"/>
                      <a:pt x="520" y="454"/>
                    </a:cubicBezTo>
                    <a:cubicBezTo>
                      <a:pt x="523" y="457"/>
                      <a:pt x="527" y="459"/>
                      <a:pt x="529" y="462"/>
                    </a:cubicBezTo>
                    <a:cubicBezTo>
                      <a:pt x="538" y="470"/>
                      <a:pt x="546" y="478"/>
                      <a:pt x="554" y="487"/>
                    </a:cubicBezTo>
                    <a:cubicBezTo>
                      <a:pt x="564" y="497"/>
                      <a:pt x="574" y="507"/>
                      <a:pt x="583" y="518"/>
                    </a:cubicBezTo>
                    <a:cubicBezTo>
                      <a:pt x="586" y="520"/>
                      <a:pt x="589" y="521"/>
                      <a:pt x="590" y="524"/>
                    </a:cubicBezTo>
                    <a:cubicBezTo>
                      <a:pt x="594" y="530"/>
                      <a:pt x="600" y="534"/>
                      <a:pt x="604" y="539"/>
                    </a:cubicBezTo>
                    <a:cubicBezTo>
                      <a:pt x="612" y="552"/>
                      <a:pt x="621" y="564"/>
                      <a:pt x="627" y="578"/>
                    </a:cubicBezTo>
                    <a:cubicBezTo>
                      <a:pt x="632" y="588"/>
                      <a:pt x="637" y="597"/>
                      <a:pt x="641" y="607"/>
                    </a:cubicBezTo>
                    <a:cubicBezTo>
                      <a:pt x="642" y="609"/>
                      <a:pt x="643" y="611"/>
                      <a:pt x="644" y="613"/>
                    </a:cubicBezTo>
                    <a:cubicBezTo>
                      <a:pt x="645" y="616"/>
                      <a:pt x="648" y="619"/>
                      <a:pt x="650" y="623"/>
                    </a:cubicBezTo>
                    <a:cubicBezTo>
                      <a:pt x="654" y="631"/>
                      <a:pt x="657" y="639"/>
                      <a:pt x="661" y="647"/>
                    </a:cubicBezTo>
                    <a:cubicBezTo>
                      <a:pt x="663" y="652"/>
                      <a:pt x="666" y="658"/>
                      <a:pt x="669" y="663"/>
                    </a:cubicBezTo>
                    <a:cubicBezTo>
                      <a:pt x="669" y="664"/>
                      <a:pt x="669" y="664"/>
                      <a:pt x="670" y="665"/>
                    </a:cubicBezTo>
                    <a:cubicBezTo>
                      <a:pt x="672" y="671"/>
                      <a:pt x="674" y="676"/>
                      <a:pt x="678" y="682"/>
                    </a:cubicBezTo>
                    <a:cubicBezTo>
                      <a:pt x="683" y="689"/>
                      <a:pt x="685" y="697"/>
                      <a:pt x="688" y="706"/>
                    </a:cubicBezTo>
                    <a:cubicBezTo>
                      <a:pt x="689" y="712"/>
                      <a:pt x="691" y="717"/>
                      <a:pt x="693" y="723"/>
                    </a:cubicBezTo>
                    <a:cubicBezTo>
                      <a:pt x="695" y="729"/>
                      <a:pt x="696" y="736"/>
                      <a:pt x="698" y="742"/>
                    </a:cubicBezTo>
                    <a:cubicBezTo>
                      <a:pt x="699" y="747"/>
                      <a:pt x="699" y="752"/>
                      <a:pt x="700" y="756"/>
                    </a:cubicBezTo>
                    <a:cubicBezTo>
                      <a:pt x="701" y="765"/>
                      <a:pt x="700" y="773"/>
                      <a:pt x="700" y="782"/>
                    </a:cubicBezTo>
                    <a:cubicBezTo>
                      <a:pt x="700" y="783"/>
                      <a:pt x="700" y="784"/>
                      <a:pt x="700" y="785"/>
                    </a:cubicBezTo>
                    <a:cubicBezTo>
                      <a:pt x="697" y="791"/>
                      <a:pt x="697" y="799"/>
                      <a:pt x="696" y="805"/>
                    </a:cubicBezTo>
                    <a:cubicBezTo>
                      <a:pt x="693" y="819"/>
                      <a:pt x="690" y="833"/>
                      <a:pt x="687" y="847"/>
                    </a:cubicBezTo>
                    <a:cubicBezTo>
                      <a:pt x="685" y="854"/>
                      <a:pt x="683" y="861"/>
                      <a:pt x="681" y="867"/>
                    </a:cubicBezTo>
                    <a:cubicBezTo>
                      <a:pt x="680" y="873"/>
                      <a:pt x="678" y="878"/>
                      <a:pt x="676" y="883"/>
                    </a:cubicBezTo>
                    <a:cubicBezTo>
                      <a:pt x="674" y="887"/>
                      <a:pt x="674" y="892"/>
                      <a:pt x="675" y="897"/>
                    </a:cubicBezTo>
                    <a:cubicBezTo>
                      <a:pt x="677" y="911"/>
                      <a:pt x="681" y="924"/>
                      <a:pt x="681" y="938"/>
                    </a:cubicBezTo>
                    <a:cubicBezTo>
                      <a:pt x="682" y="954"/>
                      <a:pt x="684" y="969"/>
                      <a:pt x="685" y="985"/>
                    </a:cubicBezTo>
                    <a:cubicBezTo>
                      <a:pt x="687" y="1004"/>
                      <a:pt x="690" y="1024"/>
                      <a:pt x="692" y="1044"/>
                    </a:cubicBezTo>
                    <a:cubicBezTo>
                      <a:pt x="692" y="1049"/>
                      <a:pt x="692" y="1055"/>
                      <a:pt x="693" y="1061"/>
                    </a:cubicBezTo>
                    <a:cubicBezTo>
                      <a:pt x="694" y="1073"/>
                      <a:pt x="696" y="1086"/>
                      <a:pt x="698" y="1098"/>
                    </a:cubicBezTo>
                    <a:cubicBezTo>
                      <a:pt x="699" y="1107"/>
                      <a:pt x="700" y="1116"/>
                      <a:pt x="701" y="1125"/>
                    </a:cubicBezTo>
                    <a:cubicBezTo>
                      <a:pt x="703" y="1143"/>
                      <a:pt x="704" y="1162"/>
                      <a:pt x="707" y="1180"/>
                    </a:cubicBezTo>
                    <a:cubicBezTo>
                      <a:pt x="708" y="1186"/>
                      <a:pt x="708" y="1192"/>
                      <a:pt x="708" y="1198"/>
                    </a:cubicBezTo>
                    <a:cubicBezTo>
                      <a:pt x="708" y="1201"/>
                      <a:pt x="708" y="1204"/>
                      <a:pt x="709" y="1207"/>
                    </a:cubicBezTo>
                    <a:cubicBezTo>
                      <a:pt x="710" y="1208"/>
                      <a:pt x="711" y="1208"/>
                      <a:pt x="712" y="1209"/>
                    </a:cubicBezTo>
                    <a:cubicBezTo>
                      <a:pt x="713" y="1210"/>
                      <a:pt x="714" y="1209"/>
                      <a:pt x="715" y="1210"/>
                    </a:cubicBezTo>
                    <a:cubicBezTo>
                      <a:pt x="726" y="1210"/>
                      <a:pt x="726" y="1210"/>
                      <a:pt x="722" y="1221"/>
                    </a:cubicBezTo>
                    <a:cubicBezTo>
                      <a:pt x="720" y="1230"/>
                      <a:pt x="722" y="1237"/>
                      <a:pt x="725" y="1245"/>
                    </a:cubicBezTo>
                    <a:cubicBezTo>
                      <a:pt x="737" y="1268"/>
                      <a:pt x="753" y="1289"/>
                      <a:pt x="769" y="1309"/>
                    </a:cubicBezTo>
                    <a:cubicBezTo>
                      <a:pt x="781" y="1323"/>
                      <a:pt x="793" y="1336"/>
                      <a:pt x="805" y="1349"/>
                    </a:cubicBezTo>
                    <a:cubicBezTo>
                      <a:pt x="813" y="1357"/>
                      <a:pt x="821" y="1364"/>
                      <a:pt x="829" y="1371"/>
                    </a:cubicBezTo>
                    <a:cubicBezTo>
                      <a:pt x="835" y="1377"/>
                      <a:pt x="840" y="1383"/>
                      <a:pt x="846" y="1388"/>
                    </a:cubicBezTo>
                    <a:cubicBezTo>
                      <a:pt x="866" y="1408"/>
                      <a:pt x="887" y="1428"/>
                      <a:pt x="907" y="1448"/>
                    </a:cubicBezTo>
                    <a:cubicBezTo>
                      <a:pt x="913" y="1455"/>
                      <a:pt x="919" y="1462"/>
                      <a:pt x="924" y="1469"/>
                    </a:cubicBezTo>
                    <a:cubicBezTo>
                      <a:pt x="932" y="1477"/>
                      <a:pt x="938" y="1486"/>
                      <a:pt x="946" y="1494"/>
                    </a:cubicBezTo>
                    <a:cubicBezTo>
                      <a:pt x="962" y="1510"/>
                      <a:pt x="976" y="1528"/>
                      <a:pt x="989" y="1546"/>
                    </a:cubicBezTo>
                    <a:cubicBezTo>
                      <a:pt x="991" y="1549"/>
                      <a:pt x="993" y="1552"/>
                      <a:pt x="998" y="1552"/>
                    </a:cubicBezTo>
                    <a:cubicBezTo>
                      <a:pt x="1001" y="1552"/>
                      <a:pt x="1002" y="1555"/>
                      <a:pt x="1002" y="1558"/>
                    </a:cubicBezTo>
                    <a:cubicBezTo>
                      <a:pt x="1003" y="1564"/>
                      <a:pt x="1000" y="1569"/>
                      <a:pt x="997" y="1573"/>
                    </a:cubicBezTo>
                    <a:cubicBezTo>
                      <a:pt x="996" y="1574"/>
                      <a:pt x="995" y="1575"/>
                      <a:pt x="994" y="1576"/>
                    </a:cubicBezTo>
                    <a:cubicBezTo>
                      <a:pt x="989" y="1585"/>
                      <a:pt x="983" y="1593"/>
                      <a:pt x="978" y="1601"/>
                    </a:cubicBezTo>
                    <a:cubicBezTo>
                      <a:pt x="975" y="1605"/>
                      <a:pt x="975" y="1606"/>
                      <a:pt x="979" y="1609"/>
                    </a:cubicBezTo>
                    <a:cubicBezTo>
                      <a:pt x="984" y="1613"/>
                      <a:pt x="990" y="1616"/>
                      <a:pt x="995" y="1620"/>
                    </a:cubicBezTo>
                    <a:cubicBezTo>
                      <a:pt x="1001" y="1625"/>
                      <a:pt x="1006" y="1630"/>
                      <a:pt x="1011" y="1635"/>
                    </a:cubicBezTo>
                    <a:cubicBezTo>
                      <a:pt x="1017" y="1640"/>
                      <a:pt x="1023" y="1646"/>
                      <a:pt x="1029" y="1651"/>
                    </a:cubicBezTo>
                    <a:cubicBezTo>
                      <a:pt x="1033" y="1654"/>
                      <a:pt x="1033" y="1660"/>
                      <a:pt x="1031" y="1663"/>
                    </a:cubicBezTo>
                    <a:cubicBezTo>
                      <a:pt x="1028" y="1670"/>
                      <a:pt x="1028" y="1678"/>
                      <a:pt x="1025" y="1685"/>
                    </a:cubicBezTo>
                    <a:cubicBezTo>
                      <a:pt x="1021" y="1695"/>
                      <a:pt x="1019" y="1705"/>
                      <a:pt x="1015" y="1714"/>
                    </a:cubicBezTo>
                    <a:cubicBezTo>
                      <a:pt x="1013" y="1719"/>
                      <a:pt x="1010" y="1724"/>
                      <a:pt x="1007" y="1727"/>
                    </a:cubicBezTo>
                    <a:cubicBezTo>
                      <a:pt x="1000" y="1735"/>
                      <a:pt x="996" y="1744"/>
                      <a:pt x="992" y="1752"/>
                    </a:cubicBezTo>
                    <a:cubicBezTo>
                      <a:pt x="990" y="1754"/>
                      <a:pt x="989" y="1756"/>
                      <a:pt x="987" y="1758"/>
                    </a:cubicBezTo>
                    <a:cubicBezTo>
                      <a:pt x="986" y="1760"/>
                      <a:pt x="985" y="1761"/>
                      <a:pt x="984" y="1763"/>
                    </a:cubicBezTo>
                    <a:cubicBezTo>
                      <a:pt x="973" y="1778"/>
                      <a:pt x="963" y="1792"/>
                      <a:pt x="951" y="1807"/>
                    </a:cubicBezTo>
                    <a:cubicBezTo>
                      <a:pt x="943" y="1817"/>
                      <a:pt x="932" y="1827"/>
                      <a:pt x="923" y="1838"/>
                    </a:cubicBezTo>
                    <a:cubicBezTo>
                      <a:pt x="913" y="1849"/>
                      <a:pt x="902" y="1860"/>
                      <a:pt x="892" y="1872"/>
                    </a:cubicBezTo>
                    <a:cubicBezTo>
                      <a:pt x="884" y="1881"/>
                      <a:pt x="873" y="1887"/>
                      <a:pt x="864" y="1895"/>
                    </a:cubicBezTo>
                    <a:cubicBezTo>
                      <a:pt x="863" y="1896"/>
                      <a:pt x="862" y="1897"/>
                      <a:pt x="861" y="1897"/>
                    </a:cubicBezTo>
                    <a:cubicBezTo>
                      <a:pt x="853" y="1899"/>
                      <a:pt x="847" y="1904"/>
                      <a:pt x="840" y="1907"/>
                    </a:cubicBezTo>
                    <a:cubicBezTo>
                      <a:pt x="837" y="1909"/>
                      <a:pt x="833" y="1910"/>
                      <a:pt x="830" y="1911"/>
                    </a:cubicBezTo>
                    <a:cubicBezTo>
                      <a:pt x="823" y="1913"/>
                      <a:pt x="817" y="1915"/>
                      <a:pt x="810" y="1916"/>
                    </a:cubicBezTo>
                    <a:cubicBezTo>
                      <a:pt x="805" y="1916"/>
                      <a:pt x="800" y="1916"/>
                      <a:pt x="796" y="1914"/>
                    </a:cubicBezTo>
                    <a:cubicBezTo>
                      <a:pt x="785" y="1908"/>
                      <a:pt x="778" y="1898"/>
                      <a:pt x="774" y="1886"/>
                    </a:cubicBezTo>
                    <a:cubicBezTo>
                      <a:pt x="773" y="1881"/>
                      <a:pt x="772" y="1876"/>
                      <a:pt x="772" y="1871"/>
                    </a:cubicBezTo>
                    <a:cubicBezTo>
                      <a:pt x="772" y="1867"/>
                      <a:pt x="771" y="1862"/>
                      <a:pt x="770" y="1858"/>
                    </a:cubicBezTo>
                    <a:cubicBezTo>
                      <a:pt x="768" y="1851"/>
                      <a:pt x="767" y="1844"/>
                      <a:pt x="767" y="1837"/>
                    </a:cubicBezTo>
                    <a:cubicBezTo>
                      <a:pt x="767" y="1827"/>
                      <a:pt x="768" y="1818"/>
                      <a:pt x="769" y="1808"/>
                    </a:cubicBezTo>
                    <a:cubicBezTo>
                      <a:pt x="770" y="1802"/>
                      <a:pt x="772" y="1796"/>
                      <a:pt x="774" y="1789"/>
                    </a:cubicBezTo>
                    <a:cubicBezTo>
                      <a:pt x="776" y="1781"/>
                      <a:pt x="779" y="1773"/>
                      <a:pt x="782" y="1765"/>
                    </a:cubicBezTo>
                    <a:cubicBezTo>
                      <a:pt x="784" y="1761"/>
                      <a:pt x="786" y="1757"/>
                      <a:pt x="788" y="1753"/>
                    </a:cubicBezTo>
                    <a:cubicBezTo>
                      <a:pt x="790" y="1750"/>
                      <a:pt x="792" y="1747"/>
                      <a:pt x="793" y="1744"/>
                    </a:cubicBezTo>
                    <a:cubicBezTo>
                      <a:pt x="793" y="1744"/>
                      <a:pt x="793" y="1744"/>
                      <a:pt x="792" y="1743"/>
                    </a:cubicBezTo>
                    <a:cubicBezTo>
                      <a:pt x="791" y="1744"/>
                      <a:pt x="789" y="1745"/>
                      <a:pt x="788" y="1746"/>
                    </a:cubicBezTo>
                    <a:cubicBezTo>
                      <a:pt x="784" y="1750"/>
                      <a:pt x="778" y="1751"/>
                      <a:pt x="773" y="1751"/>
                    </a:cubicBezTo>
                    <a:cubicBezTo>
                      <a:pt x="771" y="1752"/>
                      <a:pt x="768" y="1751"/>
                      <a:pt x="766" y="1750"/>
                    </a:cubicBezTo>
                    <a:cubicBezTo>
                      <a:pt x="760" y="1747"/>
                      <a:pt x="760" y="1746"/>
                      <a:pt x="765" y="1742"/>
                    </a:cubicBezTo>
                    <a:cubicBezTo>
                      <a:pt x="768" y="1739"/>
                      <a:pt x="768" y="1738"/>
                      <a:pt x="765" y="1733"/>
                    </a:cubicBezTo>
                    <a:cubicBezTo>
                      <a:pt x="762" y="1729"/>
                      <a:pt x="758" y="1724"/>
                      <a:pt x="755" y="1720"/>
                    </a:cubicBezTo>
                    <a:cubicBezTo>
                      <a:pt x="745" y="1708"/>
                      <a:pt x="736" y="1696"/>
                      <a:pt x="727" y="1684"/>
                    </a:cubicBezTo>
                    <a:cubicBezTo>
                      <a:pt x="716" y="1670"/>
                      <a:pt x="706" y="1656"/>
                      <a:pt x="695" y="1642"/>
                    </a:cubicBezTo>
                    <a:cubicBezTo>
                      <a:pt x="688" y="1633"/>
                      <a:pt x="681" y="1623"/>
                      <a:pt x="674" y="1613"/>
                    </a:cubicBezTo>
                    <a:cubicBezTo>
                      <a:pt x="668" y="1606"/>
                      <a:pt x="662" y="1599"/>
                      <a:pt x="657" y="1591"/>
                    </a:cubicBezTo>
                    <a:cubicBezTo>
                      <a:pt x="652" y="1585"/>
                      <a:pt x="648" y="1578"/>
                      <a:pt x="643" y="1571"/>
                    </a:cubicBezTo>
                    <a:cubicBezTo>
                      <a:pt x="634" y="1559"/>
                      <a:pt x="625" y="1546"/>
                      <a:pt x="616" y="1534"/>
                    </a:cubicBezTo>
                    <a:cubicBezTo>
                      <a:pt x="610" y="1525"/>
                      <a:pt x="603" y="1516"/>
                      <a:pt x="596" y="1507"/>
                    </a:cubicBezTo>
                    <a:cubicBezTo>
                      <a:pt x="594" y="1505"/>
                      <a:pt x="592" y="1503"/>
                      <a:pt x="589" y="1501"/>
                    </a:cubicBezTo>
                    <a:cubicBezTo>
                      <a:pt x="590" y="1508"/>
                      <a:pt x="590" y="1515"/>
                      <a:pt x="591" y="1522"/>
                    </a:cubicBezTo>
                    <a:cubicBezTo>
                      <a:pt x="592" y="1533"/>
                      <a:pt x="593" y="1545"/>
                      <a:pt x="594" y="1557"/>
                    </a:cubicBezTo>
                    <a:cubicBezTo>
                      <a:pt x="595" y="1567"/>
                      <a:pt x="596" y="1578"/>
                      <a:pt x="597" y="1589"/>
                    </a:cubicBezTo>
                    <a:cubicBezTo>
                      <a:pt x="599" y="1603"/>
                      <a:pt x="600" y="1617"/>
                      <a:pt x="600" y="1632"/>
                    </a:cubicBezTo>
                    <a:cubicBezTo>
                      <a:pt x="600" y="1649"/>
                      <a:pt x="602" y="1666"/>
                      <a:pt x="605" y="1683"/>
                    </a:cubicBezTo>
                    <a:cubicBezTo>
                      <a:pt x="607" y="1695"/>
                      <a:pt x="608" y="1707"/>
                      <a:pt x="609" y="1719"/>
                    </a:cubicBezTo>
                    <a:cubicBezTo>
                      <a:pt x="611" y="1731"/>
                      <a:pt x="612" y="1743"/>
                      <a:pt x="613" y="1755"/>
                    </a:cubicBezTo>
                    <a:cubicBezTo>
                      <a:pt x="614" y="1764"/>
                      <a:pt x="615" y="1773"/>
                      <a:pt x="616" y="1782"/>
                    </a:cubicBezTo>
                    <a:cubicBezTo>
                      <a:pt x="616" y="1786"/>
                      <a:pt x="614" y="1788"/>
                      <a:pt x="611" y="1789"/>
                    </a:cubicBezTo>
                    <a:cubicBezTo>
                      <a:pt x="608" y="1790"/>
                      <a:pt x="605" y="1791"/>
                      <a:pt x="602" y="1792"/>
                    </a:cubicBezTo>
                    <a:cubicBezTo>
                      <a:pt x="599" y="1793"/>
                      <a:pt x="597" y="1794"/>
                      <a:pt x="595" y="1796"/>
                    </a:cubicBezTo>
                    <a:cubicBezTo>
                      <a:pt x="594" y="1798"/>
                      <a:pt x="591" y="1799"/>
                      <a:pt x="589" y="1800"/>
                    </a:cubicBezTo>
                    <a:cubicBezTo>
                      <a:pt x="589" y="1804"/>
                      <a:pt x="588" y="1808"/>
                      <a:pt x="589" y="1812"/>
                    </a:cubicBezTo>
                    <a:cubicBezTo>
                      <a:pt x="590" y="1832"/>
                      <a:pt x="589" y="1853"/>
                      <a:pt x="586" y="1873"/>
                    </a:cubicBezTo>
                    <a:cubicBezTo>
                      <a:pt x="586" y="1878"/>
                      <a:pt x="585" y="1883"/>
                      <a:pt x="584" y="1889"/>
                    </a:cubicBezTo>
                    <a:cubicBezTo>
                      <a:pt x="584" y="1889"/>
                      <a:pt x="584" y="1889"/>
                      <a:pt x="584" y="1889"/>
                    </a:cubicBezTo>
                    <a:cubicBezTo>
                      <a:pt x="588" y="1898"/>
                      <a:pt x="584" y="1906"/>
                      <a:pt x="584" y="1915"/>
                    </a:cubicBezTo>
                    <a:cubicBezTo>
                      <a:pt x="584" y="1923"/>
                      <a:pt x="580" y="1924"/>
                      <a:pt x="574" y="1924"/>
                    </a:cubicBezTo>
                    <a:cubicBezTo>
                      <a:pt x="566" y="1924"/>
                      <a:pt x="558" y="1925"/>
                      <a:pt x="550" y="1926"/>
                    </a:cubicBezTo>
                    <a:cubicBezTo>
                      <a:pt x="545" y="1926"/>
                      <a:pt x="539" y="1927"/>
                      <a:pt x="533" y="1926"/>
                    </a:cubicBezTo>
                    <a:cubicBezTo>
                      <a:pt x="513" y="1925"/>
                      <a:pt x="493" y="1923"/>
                      <a:pt x="473" y="1921"/>
                    </a:cubicBezTo>
                    <a:cubicBezTo>
                      <a:pt x="466" y="1921"/>
                      <a:pt x="459" y="1922"/>
                      <a:pt x="451" y="1923"/>
                    </a:cubicBezTo>
                    <a:cubicBezTo>
                      <a:pt x="439" y="1924"/>
                      <a:pt x="426" y="1925"/>
                      <a:pt x="414" y="1926"/>
                    </a:cubicBezTo>
                    <a:cubicBezTo>
                      <a:pt x="401" y="1928"/>
                      <a:pt x="388" y="1930"/>
                      <a:pt x="376" y="1931"/>
                    </a:cubicBezTo>
                    <a:cubicBezTo>
                      <a:pt x="365" y="1932"/>
                      <a:pt x="354" y="1932"/>
                      <a:pt x="343" y="1932"/>
                    </a:cubicBezTo>
                    <a:cubicBezTo>
                      <a:pt x="331" y="1932"/>
                      <a:pt x="320" y="1931"/>
                      <a:pt x="308" y="1930"/>
                    </a:cubicBezTo>
                    <a:cubicBezTo>
                      <a:pt x="300" y="1929"/>
                      <a:pt x="291" y="1927"/>
                      <a:pt x="283" y="1926"/>
                    </a:cubicBezTo>
                    <a:cubicBezTo>
                      <a:pt x="280" y="1926"/>
                      <a:pt x="278" y="1926"/>
                      <a:pt x="276" y="1926"/>
                    </a:cubicBezTo>
                    <a:cubicBezTo>
                      <a:pt x="273" y="1925"/>
                      <a:pt x="270" y="1925"/>
                      <a:pt x="269" y="1924"/>
                    </a:cubicBezTo>
                    <a:cubicBezTo>
                      <a:pt x="265" y="1921"/>
                      <a:pt x="261" y="1921"/>
                      <a:pt x="257" y="1921"/>
                    </a:cubicBezTo>
                    <a:cubicBezTo>
                      <a:pt x="253" y="1921"/>
                      <a:pt x="250" y="1919"/>
                      <a:pt x="249" y="1915"/>
                    </a:cubicBezTo>
                    <a:cubicBezTo>
                      <a:pt x="249" y="1913"/>
                      <a:pt x="249" y="1910"/>
                      <a:pt x="249" y="1908"/>
                    </a:cubicBezTo>
                    <a:cubicBezTo>
                      <a:pt x="251" y="1895"/>
                      <a:pt x="254" y="1881"/>
                      <a:pt x="260" y="1869"/>
                    </a:cubicBezTo>
                    <a:cubicBezTo>
                      <a:pt x="269" y="1853"/>
                      <a:pt x="279" y="1838"/>
                      <a:pt x="296" y="1830"/>
                    </a:cubicBezTo>
                    <a:cubicBezTo>
                      <a:pt x="305" y="1825"/>
                      <a:pt x="313" y="1820"/>
                      <a:pt x="322" y="1817"/>
                    </a:cubicBezTo>
                    <a:cubicBezTo>
                      <a:pt x="330" y="1815"/>
                      <a:pt x="338" y="1810"/>
                      <a:pt x="347" y="1806"/>
                    </a:cubicBezTo>
                    <a:cubicBezTo>
                      <a:pt x="339" y="1804"/>
                      <a:pt x="331" y="1798"/>
                      <a:pt x="324" y="1807"/>
                    </a:cubicBezTo>
                    <a:cubicBezTo>
                      <a:pt x="322" y="1801"/>
                      <a:pt x="320" y="1796"/>
                      <a:pt x="318" y="1790"/>
                    </a:cubicBezTo>
                    <a:cubicBezTo>
                      <a:pt x="319" y="1789"/>
                      <a:pt x="320" y="1787"/>
                      <a:pt x="322" y="1786"/>
                    </a:cubicBezTo>
                    <a:cubicBezTo>
                      <a:pt x="323" y="1777"/>
                      <a:pt x="324" y="1768"/>
                      <a:pt x="325" y="1759"/>
                    </a:cubicBezTo>
                    <a:cubicBezTo>
                      <a:pt x="326" y="1752"/>
                      <a:pt x="326" y="1745"/>
                      <a:pt x="326" y="1738"/>
                    </a:cubicBezTo>
                    <a:cubicBezTo>
                      <a:pt x="326" y="1724"/>
                      <a:pt x="327" y="1709"/>
                      <a:pt x="327" y="1694"/>
                    </a:cubicBezTo>
                    <a:cubicBezTo>
                      <a:pt x="327" y="1684"/>
                      <a:pt x="326" y="1674"/>
                      <a:pt x="325" y="1663"/>
                    </a:cubicBezTo>
                    <a:cubicBezTo>
                      <a:pt x="325" y="1651"/>
                      <a:pt x="325" y="1639"/>
                      <a:pt x="324" y="1627"/>
                    </a:cubicBezTo>
                    <a:cubicBezTo>
                      <a:pt x="324" y="1602"/>
                      <a:pt x="323" y="1577"/>
                      <a:pt x="322" y="1552"/>
                    </a:cubicBezTo>
                    <a:cubicBezTo>
                      <a:pt x="322" y="1541"/>
                      <a:pt x="321" y="1530"/>
                      <a:pt x="320" y="1519"/>
                    </a:cubicBezTo>
                    <a:cubicBezTo>
                      <a:pt x="319" y="1509"/>
                      <a:pt x="319" y="1498"/>
                      <a:pt x="318" y="1488"/>
                    </a:cubicBezTo>
                    <a:cubicBezTo>
                      <a:pt x="317" y="1474"/>
                      <a:pt x="317" y="1460"/>
                      <a:pt x="316" y="1445"/>
                    </a:cubicBezTo>
                    <a:cubicBezTo>
                      <a:pt x="315" y="1433"/>
                      <a:pt x="315" y="1421"/>
                      <a:pt x="314" y="1408"/>
                    </a:cubicBezTo>
                    <a:cubicBezTo>
                      <a:pt x="314" y="1403"/>
                      <a:pt x="313" y="1398"/>
                      <a:pt x="312" y="1393"/>
                    </a:cubicBezTo>
                    <a:cubicBezTo>
                      <a:pt x="311" y="1384"/>
                      <a:pt x="310" y="1374"/>
                      <a:pt x="309" y="1364"/>
                    </a:cubicBezTo>
                    <a:cubicBezTo>
                      <a:pt x="307" y="1351"/>
                      <a:pt x="305" y="1337"/>
                      <a:pt x="303" y="1323"/>
                    </a:cubicBezTo>
                    <a:cubicBezTo>
                      <a:pt x="300" y="1304"/>
                      <a:pt x="296" y="1284"/>
                      <a:pt x="293" y="1264"/>
                    </a:cubicBezTo>
                    <a:cubicBezTo>
                      <a:pt x="290" y="1246"/>
                      <a:pt x="288" y="1228"/>
                      <a:pt x="286" y="1210"/>
                    </a:cubicBezTo>
                    <a:cubicBezTo>
                      <a:pt x="284" y="1200"/>
                      <a:pt x="282" y="1190"/>
                      <a:pt x="281" y="1180"/>
                    </a:cubicBezTo>
                    <a:cubicBezTo>
                      <a:pt x="277" y="1158"/>
                      <a:pt x="273" y="1135"/>
                      <a:pt x="270" y="1113"/>
                    </a:cubicBezTo>
                    <a:cubicBezTo>
                      <a:pt x="269" y="1110"/>
                      <a:pt x="268" y="1106"/>
                      <a:pt x="267" y="1103"/>
                    </a:cubicBezTo>
                    <a:cubicBezTo>
                      <a:pt x="266" y="1099"/>
                      <a:pt x="265" y="1095"/>
                      <a:pt x="264" y="1091"/>
                    </a:cubicBezTo>
                    <a:cubicBezTo>
                      <a:pt x="263" y="1080"/>
                      <a:pt x="261" y="1068"/>
                      <a:pt x="259" y="1057"/>
                    </a:cubicBezTo>
                    <a:cubicBezTo>
                      <a:pt x="257" y="1047"/>
                      <a:pt x="256" y="1037"/>
                      <a:pt x="256" y="1027"/>
                    </a:cubicBezTo>
                    <a:cubicBezTo>
                      <a:pt x="256" y="1013"/>
                      <a:pt x="254" y="1000"/>
                      <a:pt x="252" y="986"/>
                    </a:cubicBezTo>
                    <a:cubicBezTo>
                      <a:pt x="251" y="972"/>
                      <a:pt x="249" y="959"/>
                      <a:pt x="248" y="945"/>
                    </a:cubicBezTo>
                    <a:cubicBezTo>
                      <a:pt x="248" y="942"/>
                      <a:pt x="247" y="938"/>
                      <a:pt x="246" y="935"/>
                    </a:cubicBezTo>
                    <a:cubicBezTo>
                      <a:pt x="241" y="913"/>
                      <a:pt x="239" y="891"/>
                      <a:pt x="238" y="868"/>
                    </a:cubicBezTo>
                    <a:cubicBezTo>
                      <a:pt x="238" y="853"/>
                      <a:pt x="236" y="839"/>
                      <a:pt x="236" y="824"/>
                    </a:cubicBezTo>
                    <a:cubicBezTo>
                      <a:pt x="235" y="815"/>
                      <a:pt x="236" y="806"/>
                      <a:pt x="235" y="797"/>
                    </a:cubicBezTo>
                    <a:cubicBezTo>
                      <a:pt x="235" y="793"/>
                      <a:pt x="234" y="790"/>
                      <a:pt x="234" y="786"/>
                    </a:cubicBezTo>
                    <a:cubicBezTo>
                      <a:pt x="234" y="779"/>
                      <a:pt x="234" y="772"/>
                      <a:pt x="234" y="765"/>
                    </a:cubicBezTo>
                    <a:cubicBezTo>
                      <a:pt x="235" y="746"/>
                      <a:pt x="235" y="728"/>
                      <a:pt x="236" y="709"/>
                    </a:cubicBezTo>
                    <a:cubicBezTo>
                      <a:pt x="236" y="699"/>
                      <a:pt x="237" y="688"/>
                      <a:pt x="238" y="677"/>
                    </a:cubicBezTo>
                    <a:cubicBezTo>
                      <a:pt x="239" y="667"/>
                      <a:pt x="240" y="657"/>
                      <a:pt x="241" y="648"/>
                    </a:cubicBezTo>
                    <a:cubicBezTo>
                      <a:pt x="242" y="640"/>
                      <a:pt x="244" y="632"/>
                      <a:pt x="245" y="624"/>
                    </a:cubicBezTo>
                    <a:cubicBezTo>
                      <a:pt x="246" y="617"/>
                      <a:pt x="247" y="610"/>
                      <a:pt x="248" y="603"/>
                    </a:cubicBezTo>
                    <a:cubicBezTo>
                      <a:pt x="251" y="590"/>
                      <a:pt x="251" y="575"/>
                      <a:pt x="258" y="563"/>
                    </a:cubicBezTo>
                    <a:cubicBezTo>
                      <a:pt x="261" y="557"/>
                      <a:pt x="262" y="550"/>
                      <a:pt x="264" y="544"/>
                    </a:cubicBezTo>
                    <a:cubicBezTo>
                      <a:pt x="267" y="534"/>
                      <a:pt x="271" y="523"/>
                      <a:pt x="275" y="512"/>
                    </a:cubicBezTo>
                    <a:cubicBezTo>
                      <a:pt x="277" y="506"/>
                      <a:pt x="282" y="501"/>
                      <a:pt x="284" y="495"/>
                    </a:cubicBezTo>
                    <a:cubicBezTo>
                      <a:pt x="289" y="481"/>
                      <a:pt x="299" y="472"/>
                      <a:pt x="308" y="461"/>
                    </a:cubicBezTo>
                    <a:cubicBezTo>
                      <a:pt x="311" y="458"/>
                      <a:pt x="314" y="455"/>
                      <a:pt x="317" y="452"/>
                    </a:cubicBezTo>
                    <a:close/>
                    <a:moveTo>
                      <a:pt x="458" y="1191"/>
                    </a:moveTo>
                    <a:cubicBezTo>
                      <a:pt x="452" y="1192"/>
                      <a:pt x="447" y="1191"/>
                      <a:pt x="441" y="1189"/>
                    </a:cubicBezTo>
                    <a:cubicBezTo>
                      <a:pt x="436" y="1186"/>
                      <a:pt x="433" y="1182"/>
                      <a:pt x="431" y="1177"/>
                    </a:cubicBezTo>
                    <a:cubicBezTo>
                      <a:pt x="427" y="1169"/>
                      <a:pt x="423" y="1160"/>
                      <a:pt x="424" y="1151"/>
                    </a:cubicBezTo>
                    <a:cubicBezTo>
                      <a:pt x="424" y="1145"/>
                      <a:pt x="424" y="1140"/>
                      <a:pt x="425" y="1134"/>
                    </a:cubicBezTo>
                    <a:cubicBezTo>
                      <a:pt x="422" y="1133"/>
                      <a:pt x="419" y="1132"/>
                      <a:pt x="417" y="1131"/>
                    </a:cubicBezTo>
                    <a:cubicBezTo>
                      <a:pt x="409" y="1128"/>
                      <a:pt x="407" y="1122"/>
                      <a:pt x="409" y="1116"/>
                    </a:cubicBezTo>
                    <a:cubicBezTo>
                      <a:pt x="410" y="1112"/>
                      <a:pt x="411" y="1107"/>
                      <a:pt x="413" y="1103"/>
                    </a:cubicBezTo>
                    <a:cubicBezTo>
                      <a:pt x="418" y="1091"/>
                      <a:pt x="423" y="1079"/>
                      <a:pt x="428" y="1067"/>
                    </a:cubicBezTo>
                    <a:cubicBezTo>
                      <a:pt x="431" y="1058"/>
                      <a:pt x="434" y="1048"/>
                      <a:pt x="441" y="1040"/>
                    </a:cubicBezTo>
                    <a:cubicBezTo>
                      <a:pt x="448" y="1032"/>
                      <a:pt x="451" y="1021"/>
                      <a:pt x="454" y="1011"/>
                    </a:cubicBezTo>
                    <a:cubicBezTo>
                      <a:pt x="457" y="1005"/>
                      <a:pt x="459" y="999"/>
                      <a:pt x="461" y="993"/>
                    </a:cubicBezTo>
                    <a:cubicBezTo>
                      <a:pt x="463" y="989"/>
                      <a:pt x="462" y="987"/>
                      <a:pt x="458" y="986"/>
                    </a:cubicBezTo>
                    <a:cubicBezTo>
                      <a:pt x="454" y="986"/>
                      <a:pt x="450" y="984"/>
                      <a:pt x="446" y="989"/>
                    </a:cubicBezTo>
                    <a:cubicBezTo>
                      <a:pt x="443" y="991"/>
                      <a:pt x="438" y="990"/>
                      <a:pt x="438" y="987"/>
                    </a:cubicBezTo>
                    <a:cubicBezTo>
                      <a:pt x="437" y="982"/>
                      <a:pt x="435" y="977"/>
                      <a:pt x="438" y="972"/>
                    </a:cubicBezTo>
                    <a:cubicBezTo>
                      <a:pt x="441" y="966"/>
                      <a:pt x="443" y="960"/>
                      <a:pt x="449" y="956"/>
                    </a:cubicBezTo>
                    <a:cubicBezTo>
                      <a:pt x="451" y="954"/>
                      <a:pt x="452" y="951"/>
                      <a:pt x="454" y="949"/>
                    </a:cubicBezTo>
                    <a:cubicBezTo>
                      <a:pt x="457" y="942"/>
                      <a:pt x="460" y="936"/>
                      <a:pt x="464" y="929"/>
                    </a:cubicBezTo>
                    <a:cubicBezTo>
                      <a:pt x="464" y="927"/>
                      <a:pt x="465" y="926"/>
                      <a:pt x="465" y="924"/>
                    </a:cubicBezTo>
                    <a:cubicBezTo>
                      <a:pt x="463" y="924"/>
                      <a:pt x="462" y="924"/>
                      <a:pt x="461" y="924"/>
                    </a:cubicBezTo>
                    <a:cubicBezTo>
                      <a:pt x="446" y="927"/>
                      <a:pt x="430" y="930"/>
                      <a:pt x="414" y="933"/>
                    </a:cubicBezTo>
                    <a:cubicBezTo>
                      <a:pt x="402" y="936"/>
                      <a:pt x="389" y="938"/>
                      <a:pt x="376" y="939"/>
                    </a:cubicBezTo>
                    <a:cubicBezTo>
                      <a:pt x="366" y="941"/>
                      <a:pt x="356" y="942"/>
                      <a:pt x="345" y="943"/>
                    </a:cubicBezTo>
                    <a:cubicBezTo>
                      <a:pt x="338" y="944"/>
                      <a:pt x="332" y="945"/>
                      <a:pt x="325" y="945"/>
                    </a:cubicBezTo>
                    <a:cubicBezTo>
                      <a:pt x="318" y="945"/>
                      <a:pt x="310" y="944"/>
                      <a:pt x="302" y="944"/>
                    </a:cubicBezTo>
                    <a:cubicBezTo>
                      <a:pt x="291" y="944"/>
                      <a:pt x="279" y="944"/>
                      <a:pt x="268" y="944"/>
                    </a:cubicBezTo>
                    <a:cubicBezTo>
                      <a:pt x="265" y="944"/>
                      <a:pt x="262" y="946"/>
                      <a:pt x="259" y="946"/>
                    </a:cubicBezTo>
                    <a:cubicBezTo>
                      <a:pt x="260" y="949"/>
                      <a:pt x="261" y="952"/>
                      <a:pt x="260" y="952"/>
                    </a:cubicBezTo>
                    <a:cubicBezTo>
                      <a:pt x="258" y="954"/>
                      <a:pt x="260" y="956"/>
                      <a:pt x="259" y="958"/>
                    </a:cubicBezTo>
                    <a:cubicBezTo>
                      <a:pt x="258" y="962"/>
                      <a:pt x="261" y="965"/>
                      <a:pt x="261" y="969"/>
                    </a:cubicBezTo>
                    <a:cubicBezTo>
                      <a:pt x="262" y="982"/>
                      <a:pt x="263" y="995"/>
                      <a:pt x="265" y="1008"/>
                    </a:cubicBezTo>
                    <a:cubicBezTo>
                      <a:pt x="267" y="1024"/>
                      <a:pt x="266" y="1041"/>
                      <a:pt x="269" y="1058"/>
                    </a:cubicBezTo>
                    <a:cubicBezTo>
                      <a:pt x="270" y="1065"/>
                      <a:pt x="274" y="1072"/>
                      <a:pt x="272" y="1079"/>
                    </a:cubicBezTo>
                    <a:cubicBezTo>
                      <a:pt x="276" y="1086"/>
                      <a:pt x="275" y="1095"/>
                      <a:pt x="277" y="1103"/>
                    </a:cubicBezTo>
                    <a:cubicBezTo>
                      <a:pt x="281" y="1117"/>
                      <a:pt x="282" y="1131"/>
                      <a:pt x="285" y="1144"/>
                    </a:cubicBezTo>
                    <a:cubicBezTo>
                      <a:pt x="287" y="1160"/>
                      <a:pt x="291" y="1176"/>
                      <a:pt x="293" y="1193"/>
                    </a:cubicBezTo>
                    <a:cubicBezTo>
                      <a:pt x="295" y="1203"/>
                      <a:pt x="295" y="1213"/>
                      <a:pt x="297" y="1224"/>
                    </a:cubicBezTo>
                    <a:cubicBezTo>
                      <a:pt x="298" y="1236"/>
                      <a:pt x="300" y="1248"/>
                      <a:pt x="302" y="1260"/>
                    </a:cubicBezTo>
                    <a:cubicBezTo>
                      <a:pt x="302" y="1263"/>
                      <a:pt x="304" y="1266"/>
                      <a:pt x="304" y="1269"/>
                    </a:cubicBezTo>
                    <a:cubicBezTo>
                      <a:pt x="303" y="1281"/>
                      <a:pt x="308" y="1293"/>
                      <a:pt x="308" y="1305"/>
                    </a:cubicBezTo>
                    <a:cubicBezTo>
                      <a:pt x="313" y="1317"/>
                      <a:pt x="314" y="1331"/>
                      <a:pt x="317" y="1343"/>
                    </a:cubicBezTo>
                    <a:cubicBezTo>
                      <a:pt x="318" y="1352"/>
                      <a:pt x="317" y="1361"/>
                      <a:pt x="319" y="1369"/>
                    </a:cubicBezTo>
                    <a:cubicBezTo>
                      <a:pt x="322" y="1382"/>
                      <a:pt x="321" y="1395"/>
                      <a:pt x="324" y="1408"/>
                    </a:cubicBezTo>
                    <a:cubicBezTo>
                      <a:pt x="326" y="1418"/>
                      <a:pt x="325" y="1428"/>
                      <a:pt x="326" y="1438"/>
                    </a:cubicBezTo>
                    <a:cubicBezTo>
                      <a:pt x="327" y="1453"/>
                      <a:pt x="328" y="1468"/>
                      <a:pt x="328" y="1483"/>
                    </a:cubicBezTo>
                    <a:cubicBezTo>
                      <a:pt x="329" y="1494"/>
                      <a:pt x="329" y="1505"/>
                      <a:pt x="330" y="1517"/>
                    </a:cubicBezTo>
                    <a:cubicBezTo>
                      <a:pt x="330" y="1526"/>
                      <a:pt x="330" y="1535"/>
                      <a:pt x="331" y="1544"/>
                    </a:cubicBezTo>
                    <a:cubicBezTo>
                      <a:pt x="331" y="1554"/>
                      <a:pt x="332" y="1563"/>
                      <a:pt x="333" y="1572"/>
                    </a:cubicBezTo>
                    <a:cubicBezTo>
                      <a:pt x="334" y="1587"/>
                      <a:pt x="331" y="1602"/>
                      <a:pt x="333" y="1616"/>
                    </a:cubicBezTo>
                    <a:cubicBezTo>
                      <a:pt x="334" y="1622"/>
                      <a:pt x="334" y="1627"/>
                      <a:pt x="334" y="1632"/>
                    </a:cubicBezTo>
                    <a:cubicBezTo>
                      <a:pt x="334" y="1634"/>
                      <a:pt x="334" y="1637"/>
                      <a:pt x="334" y="1639"/>
                    </a:cubicBezTo>
                    <a:cubicBezTo>
                      <a:pt x="335" y="1646"/>
                      <a:pt x="335" y="1654"/>
                      <a:pt x="335" y="1661"/>
                    </a:cubicBezTo>
                    <a:cubicBezTo>
                      <a:pt x="336" y="1675"/>
                      <a:pt x="337" y="1690"/>
                      <a:pt x="337" y="1704"/>
                    </a:cubicBezTo>
                    <a:cubicBezTo>
                      <a:pt x="337" y="1707"/>
                      <a:pt x="337" y="1710"/>
                      <a:pt x="337" y="1713"/>
                    </a:cubicBezTo>
                    <a:cubicBezTo>
                      <a:pt x="336" y="1722"/>
                      <a:pt x="336" y="1731"/>
                      <a:pt x="335" y="1740"/>
                    </a:cubicBezTo>
                    <a:cubicBezTo>
                      <a:pt x="335" y="1751"/>
                      <a:pt x="334" y="1762"/>
                      <a:pt x="333" y="1772"/>
                    </a:cubicBezTo>
                    <a:cubicBezTo>
                      <a:pt x="333" y="1779"/>
                      <a:pt x="331" y="1785"/>
                      <a:pt x="334" y="1792"/>
                    </a:cubicBezTo>
                    <a:cubicBezTo>
                      <a:pt x="344" y="1796"/>
                      <a:pt x="354" y="1797"/>
                      <a:pt x="365" y="1798"/>
                    </a:cubicBezTo>
                    <a:cubicBezTo>
                      <a:pt x="366" y="1798"/>
                      <a:pt x="368" y="1798"/>
                      <a:pt x="368" y="1797"/>
                    </a:cubicBezTo>
                    <a:cubicBezTo>
                      <a:pt x="372" y="1793"/>
                      <a:pt x="376" y="1795"/>
                      <a:pt x="380" y="1797"/>
                    </a:cubicBezTo>
                    <a:cubicBezTo>
                      <a:pt x="384" y="1799"/>
                      <a:pt x="388" y="1799"/>
                      <a:pt x="392" y="1798"/>
                    </a:cubicBezTo>
                    <a:cubicBezTo>
                      <a:pt x="399" y="1797"/>
                      <a:pt x="405" y="1796"/>
                      <a:pt x="412" y="1796"/>
                    </a:cubicBezTo>
                    <a:cubicBezTo>
                      <a:pt x="424" y="1796"/>
                      <a:pt x="437" y="1796"/>
                      <a:pt x="449" y="1796"/>
                    </a:cubicBezTo>
                    <a:cubicBezTo>
                      <a:pt x="461" y="1796"/>
                      <a:pt x="473" y="1796"/>
                      <a:pt x="485" y="1796"/>
                    </a:cubicBezTo>
                    <a:cubicBezTo>
                      <a:pt x="507" y="1797"/>
                      <a:pt x="530" y="1795"/>
                      <a:pt x="552" y="1793"/>
                    </a:cubicBezTo>
                    <a:cubicBezTo>
                      <a:pt x="559" y="1792"/>
                      <a:pt x="567" y="1791"/>
                      <a:pt x="574" y="1790"/>
                    </a:cubicBezTo>
                    <a:cubicBezTo>
                      <a:pt x="579" y="1789"/>
                      <a:pt x="584" y="1788"/>
                      <a:pt x="589" y="1788"/>
                    </a:cubicBezTo>
                    <a:cubicBezTo>
                      <a:pt x="594" y="1788"/>
                      <a:pt x="597" y="1786"/>
                      <a:pt x="601" y="1784"/>
                    </a:cubicBezTo>
                    <a:cubicBezTo>
                      <a:pt x="604" y="1783"/>
                      <a:pt x="605" y="1781"/>
                      <a:pt x="604" y="1778"/>
                    </a:cubicBezTo>
                    <a:cubicBezTo>
                      <a:pt x="604" y="1773"/>
                      <a:pt x="603" y="1769"/>
                      <a:pt x="603" y="1764"/>
                    </a:cubicBezTo>
                    <a:cubicBezTo>
                      <a:pt x="602" y="1753"/>
                      <a:pt x="601" y="1743"/>
                      <a:pt x="600" y="1733"/>
                    </a:cubicBezTo>
                    <a:cubicBezTo>
                      <a:pt x="600" y="1730"/>
                      <a:pt x="599" y="1727"/>
                      <a:pt x="599" y="1725"/>
                    </a:cubicBezTo>
                    <a:cubicBezTo>
                      <a:pt x="601" y="1712"/>
                      <a:pt x="597" y="1699"/>
                      <a:pt x="595" y="1687"/>
                    </a:cubicBezTo>
                    <a:cubicBezTo>
                      <a:pt x="594" y="1679"/>
                      <a:pt x="594" y="1672"/>
                      <a:pt x="593" y="1665"/>
                    </a:cubicBezTo>
                    <a:cubicBezTo>
                      <a:pt x="593" y="1661"/>
                      <a:pt x="593" y="1658"/>
                      <a:pt x="592" y="1654"/>
                    </a:cubicBezTo>
                    <a:cubicBezTo>
                      <a:pt x="592" y="1646"/>
                      <a:pt x="591" y="1638"/>
                      <a:pt x="590" y="1629"/>
                    </a:cubicBezTo>
                    <a:cubicBezTo>
                      <a:pt x="590" y="1624"/>
                      <a:pt x="591" y="1618"/>
                      <a:pt x="589" y="1613"/>
                    </a:cubicBezTo>
                    <a:cubicBezTo>
                      <a:pt x="588" y="1608"/>
                      <a:pt x="591" y="1603"/>
                      <a:pt x="590" y="1597"/>
                    </a:cubicBezTo>
                    <a:cubicBezTo>
                      <a:pt x="589" y="1594"/>
                      <a:pt x="589" y="1590"/>
                      <a:pt x="588" y="1586"/>
                    </a:cubicBezTo>
                    <a:cubicBezTo>
                      <a:pt x="587" y="1582"/>
                      <a:pt x="585" y="1578"/>
                      <a:pt x="587" y="1574"/>
                    </a:cubicBezTo>
                    <a:cubicBezTo>
                      <a:pt x="588" y="1573"/>
                      <a:pt x="587" y="1571"/>
                      <a:pt x="587" y="1569"/>
                    </a:cubicBezTo>
                    <a:cubicBezTo>
                      <a:pt x="587" y="1567"/>
                      <a:pt x="586" y="1566"/>
                      <a:pt x="586" y="1564"/>
                    </a:cubicBezTo>
                    <a:cubicBezTo>
                      <a:pt x="585" y="1558"/>
                      <a:pt x="585" y="1551"/>
                      <a:pt x="585" y="1545"/>
                    </a:cubicBezTo>
                    <a:cubicBezTo>
                      <a:pt x="584" y="1539"/>
                      <a:pt x="584" y="1533"/>
                      <a:pt x="583" y="1527"/>
                    </a:cubicBezTo>
                    <a:cubicBezTo>
                      <a:pt x="583" y="1523"/>
                      <a:pt x="582" y="1519"/>
                      <a:pt x="581" y="1515"/>
                    </a:cubicBezTo>
                    <a:cubicBezTo>
                      <a:pt x="580" y="1507"/>
                      <a:pt x="578" y="1499"/>
                      <a:pt x="580" y="1491"/>
                    </a:cubicBezTo>
                    <a:cubicBezTo>
                      <a:pt x="580" y="1487"/>
                      <a:pt x="580" y="1484"/>
                      <a:pt x="578" y="1482"/>
                    </a:cubicBezTo>
                    <a:cubicBezTo>
                      <a:pt x="574" y="1477"/>
                      <a:pt x="570" y="1472"/>
                      <a:pt x="566" y="1467"/>
                    </a:cubicBezTo>
                    <a:cubicBezTo>
                      <a:pt x="557" y="1454"/>
                      <a:pt x="547" y="1441"/>
                      <a:pt x="538" y="1427"/>
                    </a:cubicBezTo>
                    <a:cubicBezTo>
                      <a:pt x="531" y="1417"/>
                      <a:pt x="525" y="1407"/>
                      <a:pt x="518" y="1397"/>
                    </a:cubicBezTo>
                    <a:cubicBezTo>
                      <a:pt x="514" y="1390"/>
                      <a:pt x="509" y="1383"/>
                      <a:pt x="505" y="1376"/>
                    </a:cubicBezTo>
                    <a:cubicBezTo>
                      <a:pt x="496" y="1358"/>
                      <a:pt x="490" y="1339"/>
                      <a:pt x="479" y="1321"/>
                    </a:cubicBezTo>
                    <a:cubicBezTo>
                      <a:pt x="478" y="1319"/>
                      <a:pt x="478" y="1317"/>
                      <a:pt x="477" y="1314"/>
                    </a:cubicBezTo>
                    <a:cubicBezTo>
                      <a:pt x="472" y="1302"/>
                      <a:pt x="467" y="1289"/>
                      <a:pt x="463" y="1276"/>
                    </a:cubicBezTo>
                    <a:cubicBezTo>
                      <a:pt x="460" y="1270"/>
                      <a:pt x="457" y="1264"/>
                      <a:pt x="455" y="1258"/>
                    </a:cubicBezTo>
                    <a:cubicBezTo>
                      <a:pt x="452" y="1249"/>
                      <a:pt x="449" y="1240"/>
                      <a:pt x="446" y="1231"/>
                    </a:cubicBezTo>
                    <a:cubicBezTo>
                      <a:pt x="444" y="1224"/>
                      <a:pt x="443" y="1216"/>
                      <a:pt x="441" y="1209"/>
                    </a:cubicBezTo>
                    <a:cubicBezTo>
                      <a:pt x="443" y="1207"/>
                      <a:pt x="445" y="1203"/>
                      <a:pt x="449" y="1205"/>
                    </a:cubicBezTo>
                    <a:cubicBezTo>
                      <a:pt x="452" y="1206"/>
                      <a:pt x="453" y="1209"/>
                      <a:pt x="452" y="1213"/>
                    </a:cubicBezTo>
                    <a:cubicBezTo>
                      <a:pt x="452" y="1215"/>
                      <a:pt x="453" y="1216"/>
                      <a:pt x="453" y="1218"/>
                    </a:cubicBezTo>
                    <a:cubicBezTo>
                      <a:pt x="455" y="1225"/>
                      <a:pt x="458" y="1231"/>
                      <a:pt x="459" y="1238"/>
                    </a:cubicBezTo>
                    <a:cubicBezTo>
                      <a:pt x="460" y="1245"/>
                      <a:pt x="462" y="1250"/>
                      <a:pt x="465" y="1256"/>
                    </a:cubicBezTo>
                    <a:cubicBezTo>
                      <a:pt x="467" y="1260"/>
                      <a:pt x="469" y="1264"/>
                      <a:pt x="470" y="1269"/>
                    </a:cubicBezTo>
                    <a:cubicBezTo>
                      <a:pt x="474" y="1278"/>
                      <a:pt x="477" y="1288"/>
                      <a:pt x="481" y="1298"/>
                    </a:cubicBezTo>
                    <a:cubicBezTo>
                      <a:pt x="486" y="1310"/>
                      <a:pt x="492" y="1322"/>
                      <a:pt x="498" y="1335"/>
                    </a:cubicBezTo>
                    <a:cubicBezTo>
                      <a:pt x="503" y="1346"/>
                      <a:pt x="509" y="1357"/>
                      <a:pt x="514" y="1368"/>
                    </a:cubicBezTo>
                    <a:cubicBezTo>
                      <a:pt x="517" y="1377"/>
                      <a:pt x="522" y="1384"/>
                      <a:pt x="527" y="1392"/>
                    </a:cubicBezTo>
                    <a:cubicBezTo>
                      <a:pt x="537" y="1407"/>
                      <a:pt x="547" y="1421"/>
                      <a:pt x="557" y="1436"/>
                    </a:cubicBezTo>
                    <a:cubicBezTo>
                      <a:pt x="564" y="1446"/>
                      <a:pt x="572" y="1457"/>
                      <a:pt x="579" y="1468"/>
                    </a:cubicBezTo>
                    <a:cubicBezTo>
                      <a:pt x="581" y="1470"/>
                      <a:pt x="582" y="1473"/>
                      <a:pt x="586" y="1474"/>
                    </a:cubicBezTo>
                    <a:cubicBezTo>
                      <a:pt x="589" y="1474"/>
                      <a:pt x="590" y="1476"/>
                      <a:pt x="590" y="1478"/>
                    </a:cubicBezTo>
                    <a:cubicBezTo>
                      <a:pt x="591" y="1481"/>
                      <a:pt x="593" y="1485"/>
                      <a:pt x="595" y="1488"/>
                    </a:cubicBezTo>
                    <a:cubicBezTo>
                      <a:pt x="606" y="1503"/>
                      <a:pt x="618" y="1519"/>
                      <a:pt x="629" y="1534"/>
                    </a:cubicBezTo>
                    <a:cubicBezTo>
                      <a:pt x="652" y="1566"/>
                      <a:pt x="675" y="1598"/>
                      <a:pt x="698" y="1629"/>
                    </a:cubicBezTo>
                    <a:cubicBezTo>
                      <a:pt x="709" y="1644"/>
                      <a:pt x="721" y="1659"/>
                      <a:pt x="732" y="1675"/>
                    </a:cubicBezTo>
                    <a:cubicBezTo>
                      <a:pt x="741" y="1686"/>
                      <a:pt x="749" y="1698"/>
                      <a:pt x="758" y="1709"/>
                    </a:cubicBezTo>
                    <a:cubicBezTo>
                      <a:pt x="764" y="1717"/>
                      <a:pt x="771" y="1725"/>
                      <a:pt x="777" y="1733"/>
                    </a:cubicBezTo>
                    <a:cubicBezTo>
                      <a:pt x="781" y="1737"/>
                      <a:pt x="782" y="1737"/>
                      <a:pt x="786" y="1734"/>
                    </a:cubicBezTo>
                    <a:cubicBezTo>
                      <a:pt x="801" y="1727"/>
                      <a:pt x="815" y="1719"/>
                      <a:pt x="829" y="1710"/>
                    </a:cubicBezTo>
                    <a:cubicBezTo>
                      <a:pt x="845" y="1700"/>
                      <a:pt x="863" y="1692"/>
                      <a:pt x="880" y="1683"/>
                    </a:cubicBezTo>
                    <a:cubicBezTo>
                      <a:pt x="891" y="1677"/>
                      <a:pt x="901" y="1671"/>
                      <a:pt x="910" y="1663"/>
                    </a:cubicBezTo>
                    <a:cubicBezTo>
                      <a:pt x="916" y="1657"/>
                      <a:pt x="923" y="1652"/>
                      <a:pt x="929" y="1647"/>
                    </a:cubicBezTo>
                    <a:cubicBezTo>
                      <a:pt x="931" y="1645"/>
                      <a:pt x="934" y="1642"/>
                      <a:pt x="936" y="1639"/>
                    </a:cubicBezTo>
                    <a:cubicBezTo>
                      <a:pt x="940" y="1632"/>
                      <a:pt x="946" y="1628"/>
                      <a:pt x="949" y="1620"/>
                    </a:cubicBezTo>
                    <a:cubicBezTo>
                      <a:pt x="949" y="1620"/>
                      <a:pt x="950" y="1620"/>
                      <a:pt x="950" y="1619"/>
                    </a:cubicBezTo>
                    <a:cubicBezTo>
                      <a:pt x="956" y="1611"/>
                      <a:pt x="962" y="1602"/>
                      <a:pt x="969" y="1593"/>
                    </a:cubicBezTo>
                    <a:cubicBezTo>
                      <a:pt x="970" y="1592"/>
                      <a:pt x="970" y="1589"/>
                      <a:pt x="972" y="1588"/>
                    </a:cubicBezTo>
                    <a:cubicBezTo>
                      <a:pt x="979" y="1582"/>
                      <a:pt x="981" y="1573"/>
                      <a:pt x="986" y="1565"/>
                    </a:cubicBezTo>
                    <a:cubicBezTo>
                      <a:pt x="987" y="1563"/>
                      <a:pt x="987" y="1560"/>
                      <a:pt x="985" y="1557"/>
                    </a:cubicBezTo>
                    <a:cubicBezTo>
                      <a:pt x="978" y="1548"/>
                      <a:pt x="972" y="1539"/>
                      <a:pt x="965" y="1530"/>
                    </a:cubicBezTo>
                    <a:cubicBezTo>
                      <a:pt x="949" y="1510"/>
                      <a:pt x="929" y="1493"/>
                      <a:pt x="914" y="1472"/>
                    </a:cubicBezTo>
                    <a:cubicBezTo>
                      <a:pt x="901" y="1455"/>
                      <a:pt x="885" y="1442"/>
                      <a:pt x="870" y="1427"/>
                    </a:cubicBezTo>
                    <a:cubicBezTo>
                      <a:pt x="861" y="1418"/>
                      <a:pt x="852" y="1409"/>
                      <a:pt x="843" y="1400"/>
                    </a:cubicBezTo>
                    <a:cubicBezTo>
                      <a:pt x="837" y="1393"/>
                      <a:pt x="830" y="1387"/>
                      <a:pt x="824" y="1380"/>
                    </a:cubicBezTo>
                    <a:cubicBezTo>
                      <a:pt x="819" y="1375"/>
                      <a:pt x="813" y="1370"/>
                      <a:pt x="808" y="1364"/>
                    </a:cubicBezTo>
                    <a:cubicBezTo>
                      <a:pt x="808" y="1364"/>
                      <a:pt x="807" y="1363"/>
                      <a:pt x="807" y="1363"/>
                    </a:cubicBezTo>
                    <a:cubicBezTo>
                      <a:pt x="799" y="1359"/>
                      <a:pt x="793" y="1352"/>
                      <a:pt x="787" y="1345"/>
                    </a:cubicBezTo>
                    <a:cubicBezTo>
                      <a:pt x="779" y="1334"/>
                      <a:pt x="769" y="1323"/>
                      <a:pt x="760" y="1313"/>
                    </a:cubicBezTo>
                    <a:cubicBezTo>
                      <a:pt x="753" y="1304"/>
                      <a:pt x="745" y="1297"/>
                      <a:pt x="740" y="1286"/>
                    </a:cubicBezTo>
                    <a:cubicBezTo>
                      <a:pt x="739" y="1285"/>
                      <a:pt x="737" y="1283"/>
                      <a:pt x="736" y="1281"/>
                    </a:cubicBezTo>
                    <a:cubicBezTo>
                      <a:pt x="728" y="1271"/>
                      <a:pt x="721" y="1260"/>
                      <a:pt x="716" y="1248"/>
                    </a:cubicBezTo>
                    <a:cubicBezTo>
                      <a:pt x="714" y="1243"/>
                      <a:pt x="711" y="1238"/>
                      <a:pt x="713" y="1232"/>
                    </a:cubicBezTo>
                    <a:cubicBezTo>
                      <a:pt x="713" y="1228"/>
                      <a:pt x="713" y="1223"/>
                      <a:pt x="713" y="1218"/>
                    </a:cubicBezTo>
                    <a:cubicBezTo>
                      <a:pt x="711" y="1218"/>
                      <a:pt x="709" y="1218"/>
                      <a:pt x="707" y="1218"/>
                    </a:cubicBezTo>
                    <a:cubicBezTo>
                      <a:pt x="704" y="1218"/>
                      <a:pt x="702" y="1217"/>
                      <a:pt x="702" y="1215"/>
                    </a:cubicBezTo>
                    <a:cubicBezTo>
                      <a:pt x="700" y="1210"/>
                      <a:pt x="699" y="1206"/>
                      <a:pt x="698" y="1201"/>
                    </a:cubicBezTo>
                    <a:cubicBezTo>
                      <a:pt x="698" y="1197"/>
                      <a:pt x="698" y="1194"/>
                      <a:pt x="698" y="1190"/>
                    </a:cubicBezTo>
                    <a:cubicBezTo>
                      <a:pt x="697" y="1180"/>
                      <a:pt x="695" y="1170"/>
                      <a:pt x="694" y="1160"/>
                    </a:cubicBezTo>
                    <a:cubicBezTo>
                      <a:pt x="693" y="1155"/>
                      <a:pt x="693" y="1149"/>
                      <a:pt x="693" y="1144"/>
                    </a:cubicBezTo>
                    <a:cubicBezTo>
                      <a:pt x="693" y="1140"/>
                      <a:pt x="693" y="1136"/>
                      <a:pt x="693" y="1133"/>
                    </a:cubicBezTo>
                    <a:cubicBezTo>
                      <a:pt x="692" y="1125"/>
                      <a:pt x="692" y="1117"/>
                      <a:pt x="691" y="1109"/>
                    </a:cubicBezTo>
                    <a:cubicBezTo>
                      <a:pt x="689" y="1104"/>
                      <a:pt x="688" y="1098"/>
                      <a:pt x="688" y="1093"/>
                    </a:cubicBezTo>
                    <a:cubicBezTo>
                      <a:pt x="688" y="1089"/>
                      <a:pt x="688" y="1086"/>
                      <a:pt x="688" y="1082"/>
                    </a:cubicBezTo>
                    <a:cubicBezTo>
                      <a:pt x="687" y="1075"/>
                      <a:pt x="685" y="1067"/>
                      <a:pt x="685" y="1060"/>
                    </a:cubicBezTo>
                    <a:cubicBezTo>
                      <a:pt x="682" y="1041"/>
                      <a:pt x="680" y="1023"/>
                      <a:pt x="678" y="1004"/>
                    </a:cubicBezTo>
                    <a:cubicBezTo>
                      <a:pt x="678" y="999"/>
                      <a:pt x="677" y="993"/>
                      <a:pt x="677" y="988"/>
                    </a:cubicBezTo>
                    <a:cubicBezTo>
                      <a:pt x="676" y="985"/>
                      <a:pt x="676" y="982"/>
                      <a:pt x="676" y="978"/>
                    </a:cubicBezTo>
                    <a:cubicBezTo>
                      <a:pt x="675" y="975"/>
                      <a:pt x="676" y="972"/>
                      <a:pt x="675" y="969"/>
                    </a:cubicBezTo>
                    <a:cubicBezTo>
                      <a:pt x="675" y="965"/>
                      <a:pt x="673" y="961"/>
                      <a:pt x="674" y="959"/>
                    </a:cubicBezTo>
                    <a:cubicBezTo>
                      <a:pt x="676" y="955"/>
                      <a:pt x="673" y="953"/>
                      <a:pt x="673" y="951"/>
                    </a:cubicBezTo>
                    <a:cubicBezTo>
                      <a:pt x="673" y="949"/>
                      <a:pt x="672" y="947"/>
                      <a:pt x="673" y="946"/>
                    </a:cubicBezTo>
                    <a:cubicBezTo>
                      <a:pt x="674" y="942"/>
                      <a:pt x="673" y="939"/>
                      <a:pt x="672" y="936"/>
                    </a:cubicBezTo>
                    <a:cubicBezTo>
                      <a:pt x="672" y="935"/>
                      <a:pt x="672" y="933"/>
                      <a:pt x="672" y="932"/>
                    </a:cubicBezTo>
                    <a:cubicBezTo>
                      <a:pt x="673" y="926"/>
                      <a:pt x="670" y="920"/>
                      <a:pt x="670" y="914"/>
                    </a:cubicBezTo>
                    <a:cubicBezTo>
                      <a:pt x="670" y="913"/>
                      <a:pt x="669" y="912"/>
                      <a:pt x="668" y="910"/>
                    </a:cubicBezTo>
                    <a:cubicBezTo>
                      <a:pt x="666" y="918"/>
                      <a:pt x="664" y="925"/>
                      <a:pt x="662" y="931"/>
                    </a:cubicBezTo>
                    <a:cubicBezTo>
                      <a:pt x="661" y="934"/>
                      <a:pt x="661" y="937"/>
                      <a:pt x="660" y="940"/>
                    </a:cubicBezTo>
                    <a:cubicBezTo>
                      <a:pt x="657" y="946"/>
                      <a:pt x="654" y="952"/>
                      <a:pt x="652" y="958"/>
                    </a:cubicBezTo>
                    <a:cubicBezTo>
                      <a:pt x="651" y="959"/>
                      <a:pt x="651" y="960"/>
                      <a:pt x="650" y="962"/>
                    </a:cubicBezTo>
                    <a:cubicBezTo>
                      <a:pt x="649" y="964"/>
                      <a:pt x="649" y="967"/>
                      <a:pt x="647" y="969"/>
                    </a:cubicBezTo>
                    <a:cubicBezTo>
                      <a:pt x="645" y="974"/>
                      <a:pt x="642" y="978"/>
                      <a:pt x="640" y="983"/>
                    </a:cubicBezTo>
                    <a:cubicBezTo>
                      <a:pt x="638" y="987"/>
                      <a:pt x="637" y="990"/>
                      <a:pt x="635" y="994"/>
                    </a:cubicBezTo>
                    <a:cubicBezTo>
                      <a:pt x="632" y="1000"/>
                      <a:pt x="628" y="1007"/>
                      <a:pt x="624" y="1014"/>
                    </a:cubicBezTo>
                    <a:cubicBezTo>
                      <a:pt x="624" y="1014"/>
                      <a:pt x="624" y="1015"/>
                      <a:pt x="624" y="1016"/>
                    </a:cubicBezTo>
                    <a:cubicBezTo>
                      <a:pt x="625" y="1024"/>
                      <a:pt x="618" y="1026"/>
                      <a:pt x="613" y="1031"/>
                    </a:cubicBezTo>
                    <a:cubicBezTo>
                      <a:pt x="612" y="1028"/>
                      <a:pt x="611" y="1027"/>
                      <a:pt x="610" y="1024"/>
                    </a:cubicBezTo>
                    <a:cubicBezTo>
                      <a:pt x="606" y="1024"/>
                      <a:pt x="601" y="1024"/>
                      <a:pt x="597" y="1024"/>
                    </a:cubicBezTo>
                    <a:cubicBezTo>
                      <a:pt x="595" y="1024"/>
                      <a:pt x="592" y="1026"/>
                      <a:pt x="592" y="1028"/>
                    </a:cubicBezTo>
                    <a:cubicBezTo>
                      <a:pt x="590" y="1038"/>
                      <a:pt x="587" y="1048"/>
                      <a:pt x="588" y="1059"/>
                    </a:cubicBezTo>
                    <a:cubicBezTo>
                      <a:pt x="588" y="1063"/>
                      <a:pt x="587" y="1067"/>
                      <a:pt x="586" y="1071"/>
                    </a:cubicBezTo>
                    <a:cubicBezTo>
                      <a:pt x="586" y="1072"/>
                      <a:pt x="585" y="1074"/>
                      <a:pt x="585" y="1076"/>
                    </a:cubicBezTo>
                    <a:cubicBezTo>
                      <a:pt x="587" y="1089"/>
                      <a:pt x="583" y="1101"/>
                      <a:pt x="580" y="1113"/>
                    </a:cubicBezTo>
                    <a:cubicBezTo>
                      <a:pt x="579" y="1119"/>
                      <a:pt x="576" y="1126"/>
                      <a:pt x="574" y="1132"/>
                    </a:cubicBezTo>
                    <a:cubicBezTo>
                      <a:pt x="570" y="1146"/>
                      <a:pt x="566" y="1161"/>
                      <a:pt x="562" y="1175"/>
                    </a:cubicBezTo>
                    <a:cubicBezTo>
                      <a:pt x="560" y="1180"/>
                      <a:pt x="558" y="1186"/>
                      <a:pt x="552" y="1188"/>
                    </a:cubicBezTo>
                    <a:cubicBezTo>
                      <a:pt x="545" y="1191"/>
                      <a:pt x="539" y="1193"/>
                      <a:pt x="532" y="1195"/>
                    </a:cubicBezTo>
                    <a:cubicBezTo>
                      <a:pt x="531" y="1196"/>
                      <a:pt x="529" y="1197"/>
                      <a:pt x="529" y="1198"/>
                    </a:cubicBezTo>
                    <a:cubicBezTo>
                      <a:pt x="527" y="1204"/>
                      <a:pt x="522" y="1207"/>
                      <a:pt x="516" y="1209"/>
                    </a:cubicBezTo>
                    <a:cubicBezTo>
                      <a:pt x="507" y="1213"/>
                      <a:pt x="503" y="1213"/>
                      <a:pt x="497" y="1204"/>
                    </a:cubicBezTo>
                    <a:cubicBezTo>
                      <a:pt x="495" y="1203"/>
                      <a:pt x="494" y="1202"/>
                      <a:pt x="493" y="1201"/>
                    </a:cubicBezTo>
                    <a:cubicBezTo>
                      <a:pt x="489" y="1203"/>
                      <a:pt x="486" y="1206"/>
                      <a:pt x="482" y="1208"/>
                    </a:cubicBezTo>
                    <a:cubicBezTo>
                      <a:pt x="478" y="1210"/>
                      <a:pt x="472" y="1210"/>
                      <a:pt x="469" y="1207"/>
                    </a:cubicBezTo>
                    <a:cubicBezTo>
                      <a:pt x="465" y="1202"/>
                      <a:pt x="459" y="1199"/>
                      <a:pt x="458" y="1191"/>
                    </a:cubicBezTo>
                    <a:close/>
                    <a:moveTo>
                      <a:pt x="503" y="447"/>
                    </a:moveTo>
                    <a:cubicBezTo>
                      <a:pt x="497" y="436"/>
                      <a:pt x="489" y="426"/>
                      <a:pt x="479" y="418"/>
                    </a:cubicBezTo>
                    <a:cubicBezTo>
                      <a:pt x="477" y="417"/>
                      <a:pt x="473" y="416"/>
                      <a:pt x="470" y="416"/>
                    </a:cubicBezTo>
                    <a:cubicBezTo>
                      <a:pt x="465" y="414"/>
                      <a:pt x="460" y="416"/>
                      <a:pt x="455" y="417"/>
                    </a:cubicBezTo>
                    <a:cubicBezTo>
                      <a:pt x="449" y="419"/>
                      <a:pt x="444" y="421"/>
                      <a:pt x="438" y="422"/>
                    </a:cubicBezTo>
                    <a:cubicBezTo>
                      <a:pt x="431" y="424"/>
                      <a:pt x="425" y="425"/>
                      <a:pt x="418" y="427"/>
                    </a:cubicBezTo>
                    <a:cubicBezTo>
                      <a:pt x="404" y="431"/>
                      <a:pt x="391" y="435"/>
                      <a:pt x="377" y="439"/>
                    </a:cubicBezTo>
                    <a:cubicBezTo>
                      <a:pt x="365" y="442"/>
                      <a:pt x="355" y="448"/>
                      <a:pt x="342" y="450"/>
                    </a:cubicBezTo>
                    <a:cubicBezTo>
                      <a:pt x="341" y="450"/>
                      <a:pt x="339" y="452"/>
                      <a:pt x="337" y="453"/>
                    </a:cubicBezTo>
                    <a:cubicBezTo>
                      <a:pt x="330" y="456"/>
                      <a:pt x="324" y="461"/>
                      <a:pt x="318" y="466"/>
                    </a:cubicBezTo>
                    <a:cubicBezTo>
                      <a:pt x="303" y="479"/>
                      <a:pt x="294" y="496"/>
                      <a:pt x="286" y="513"/>
                    </a:cubicBezTo>
                    <a:cubicBezTo>
                      <a:pt x="282" y="521"/>
                      <a:pt x="280" y="530"/>
                      <a:pt x="277" y="539"/>
                    </a:cubicBezTo>
                    <a:cubicBezTo>
                      <a:pt x="270" y="555"/>
                      <a:pt x="265" y="572"/>
                      <a:pt x="261" y="589"/>
                    </a:cubicBezTo>
                    <a:cubicBezTo>
                      <a:pt x="259" y="602"/>
                      <a:pt x="257" y="616"/>
                      <a:pt x="255" y="629"/>
                    </a:cubicBezTo>
                    <a:cubicBezTo>
                      <a:pt x="250" y="654"/>
                      <a:pt x="247" y="679"/>
                      <a:pt x="246" y="704"/>
                    </a:cubicBezTo>
                    <a:cubicBezTo>
                      <a:pt x="245" y="718"/>
                      <a:pt x="245" y="732"/>
                      <a:pt x="245" y="746"/>
                    </a:cubicBezTo>
                    <a:cubicBezTo>
                      <a:pt x="245" y="750"/>
                      <a:pt x="244" y="753"/>
                      <a:pt x="244" y="757"/>
                    </a:cubicBezTo>
                    <a:cubicBezTo>
                      <a:pt x="245" y="770"/>
                      <a:pt x="245" y="783"/>
                      <a:pt x="245" y="796"/>
                    </a:cubicBezTo>
                    <a:cubicBezTo>
                      <a:pt x="246" y="808"/>
                      <a:pt x="246" y="821"/>
                      <a:pt x="246" y="833"/>
                    </a:cubicBezTo>
                    <a:cubicBezTo>
                      <a:pt x="247" y="845"/>
                      <a:pt x="248" y="857"/>
                      <a:pt x="248" y="869"/>
                    </a:cubicBezTo>
                    <a:cubicBezTo>
                      <a:pt x="249" y="877"/>
                      <a:pt x="249" y="885"/>
                      <a:pt x="252" y="893"/>
                    </a:cubicBezTo>
                    <a:cubicBezTo>
                      <a:pt x="252" y="894"/>
                      <a:pt x="252" y="895"/>
                      <a:pt x="252" y="897"/>
                    </a:cubicBezTo>
                    <a:cubicBezTo>
                      <a:pt x="254" y="909"/>
                      <a:pt x="255" y="921"/>
                      <a:pt x="256" y="934"/>
                    </a:cubicBezTo>
                    <a:cubicBezTo>
                      <a:pt x="257" y="935"/>
                      <a:pt x="258" y="938"/>
                      <a:pt x="260" y="938"/>
                    </a:cubicBezTo>
                    <a:cubicBezTo>
                      <a:pt x="266" y="939"/>
                      <a:pt x="273" y="939"/>
                      <a:pt x="279" y="939"/>
                    </a:cubicBezTo>
                    <a:cubicBezTo>
                      <a:pt x="288" y="939"/>
                      <a:pt x="297" y="938"/>
                      <a:pt x="306" y="938"/>
                    </a:cubicBezTo>
                    <a:cubicBezTo>
                      <a:pt x="324" y="939"/>
                      <a:pt x="343" y="938"/>
                      <a:pt x="361" y="934"/>
                    </a:cubicBezTo>
                    <a:cubicBezTo>
                      <a:pt x="372" y="931"/>
                      <a:pt x="384" y="930"/>
                      <a:pt x="395" y="928"/>
                    </a:cubicBezTo>
                    <a:cubicBezTo>
                      <a:pt x="403" y="927"/>
                      <a:pt x="411" y="926"/>
                      <a:pt x="419" y="924"/>
                    </a:cubicBezTo>
                    <a:cubicBezTo>
                      <a:pt x="434" y="921"/>
                      <a:pt x="449" y="917"/>
                      <a:pt x="464" y="914"/>
                    </a:cubicBezTo>
                    <a:cubicBezTo>
                      <a:pt x="469" y="913"/>
                      <a:pt x="472" y="910"/>
                      <a:pt x="474" y="905"/>
                    </a:cubicBezTo>
                    <a:cubicBezTo>
                      <a:pt x="480" y="894"/>
                      <a:pt x="486" y="883"/>
                      <a:pt x="490" y="872"/>
                    </a:cubicBezTo>
                    <a:cubicBezTo>
                      <a:pt x="496" y="859"/>
                      <a:pt x="500" y="845"/>
                      <a:pt x="505" y="832"/>
                    </a:cubicBezTo>
                    <a:cubicBezTo>
                      <a:pt x="509" y="820"/>
                      <a:pt x="513" y="808"/>
                      <a:pt x="518" y="796"/>
                    </a:cubicBezTo>
                    <a:cubicBezTo>
                      <a:pt x="510" y="789"/>
                      <a:pt x="507" y="778"/>
                      <a:pt x="502" y="769"/>
                    </a:cubicBezTo>
                    <a:cubicBezTo>
                      <a:pt x="502" y="768"/>
                      <a:pt x="501" y="767"/>
                      <a:pt x="501" y="766"/>
                    </a:cubicBezTo>
                    <a:cubicBezTo>
                      <a:pt x="495" y="755"/>
                      <a:pt x="488" y="745"/>
                      <a:pt x="484" y="733"/>
                    </a:cubicBezTo>
                    <a:cubicBezTo>
                      <a:pt x="482" y="725"/>
                      <a:pt x="478" y="718"/>
                      <a:pt x="476" y="710"/>
                    </a:cubicBezTo>
                    <a:cubicBezTo>
                      <a:pt x="472" y="699"/>
                      <a:pt x="468" y="689"/>
                      <a:pt x="467" y="677"/>
                    </a:cubicBezTo>
                    <a:cubicBezTo>
                      <a:pt x="467" y="677"/>
                      <a:pt x="466" y="676"/>
                      <a:pt x="466" y="676"/>
                    </a:cubicBezTo>
                    <a:cubicBezTo>
                      <a:pt x="464" y="666"/>
                      <a:pt x="462" y="656"/>
                      <a:pt x="460" y="646"/>
                    </a:cubicBezTo>
                    <a:cubicBezTo>
                      <a:pt x="459" y="639"/>
                      <a:pt x="458" y="633"/>
                      <a:pt x="458" y="626"/>
                    </a:cubicBezTo>
                    <a:cubicBezTo>
                      <a:pt x="458" y="618"/>
                      <a:pt x="461" y="617"/>
                      <a:pt x="468" y="620"/>
                    </a:cubicBezTo>
                    <a:cubicBezTo>
                      <a:pt x="469" y="630"/>
                      <a:pt x="470" y="640"/>
                      <a:pt x="471" y="649"/>
                    </a:cubicBezTo>
                    <a:cubicBezTo>
                      <a:pt x="471" y="654"/>
                      <a:pt x="475" y="659"/>
                      <a:pt x="474" y="664"/>
                    </a:cubicBezTo>
                    <a:cubicBezTo>
                      <a:pt x="479" y="669"/>
                      <a:pt x="479" y="675"/>
                      <a:pt x="481" y="681"/>
                    </a:cubicBezTo>
                    <a:cubicBezTo>
                      <a:pt x="485" y="699"/>
                      <a:pt x="489" y="718"/>
                      <a:pt x="498" y="734"/>
                    </a:cubicBezTo>
                    <a:cubicBezTo>
                      <a:pt x="504" y="747"/>
                      <a:pt x="509" y="759"/>
                      <a:pt x="515" y="772"/>
                    </a:cubicBezTo>
                    <a:cubicBezTo>
                      <a:pt x="517" y="775"/>
                      <a:pt x="519" y="778"/>
                      <a:pt x="523" y="779"/>
                    </a:cubicBezTo>
                    <a:cubicBezTo>
                      <a:pt x="526" y="771"/>
                      <a:pt x="529" y="763"/>
                      <a:pt x="532" y="755"/>
                    </a:cubicBezTo>
                    <a:cubicBezTo>
                      <a:pt x="539" y="758"/>
                      <a:pt x="540" y="760"/>
                      <a:pt x="538" y="765"/>
                    </a:cubicBezTo>
                    <a:cubicBezTo>
                      <a:pt x="536" y="770"/>
                      <a:pt x="534" y="776"/>
                      <a:pt x="532" y="782"/>
                    </a:cubicBezTo>
                    <a:cubicBezTo>
                      <a:pt x="530" y="789"/>
                      <a:pt x="527" y="797"/>
                      <a:pt x="525" y="804"/>
                    </a:cubicBezTo>
                    <a:cubicBezTo>
                      <a:pt x="523" y="812"/>
                      <a:pt x="518" y="818"/>
                      <a:pt x="518" y="826"/>
                    </a:cubicBezTo>
                    <a:cubicBezTo>
                      <a:pt x="518" y="826"/>
                      <a:pt x="517" y="826"/>
                      <a:pt x="517" y="827"/>
                    </a:cubicBezTo>
                    <a:cubicBezTo>
                      <a:pt x="516" y="830"/>
                      <a:pt x="514" y="833"/>
                      <a:pt x="514" y="837"/>
                    </a:cubicBezTo>
                    <a:cubicBezTo>
                      <a:pt x="514" y="840"/>
                      <a:pt x="511" y="842"/>
                      <a:pt x="510" y="845"/>
                    </a:cubicBezTo>
                    <a:cubicBezTo>
                      <a:pt x="509" y="852"/>
                      <a:pt x="506" y="858"/>
                      <a:pt x="503" y="865"/>
                    </a:cubicBezTo>
                    <a:cubicBezTo>
                      <a:pt x="502" y="868"/>
                      <a:pt x="500" y="872"/>
                      <a:pt x="498" y="876"/>
                    </a:cubicBezTo>
                    <a:cubicBezTo>
                      <a:pt x="494" y="885"/>
                      <a:pt x="492" y="895"/>
                      <a:pt x="486" y="903"/>
                    </a:cubicBezTo>
                    <a:cubicBezTo>
                      <a:pt x="484" y="907"/>
                      <a:pt x="482" y="912"/>
                      <a:pt x="487" y="916"/>
                    </a:cubicBezTo>
                    <a:cubicBezTo>
                      <a:pt x="486" y="917"/>
                      <a:pt x="485" y="918"/>
                      <a:pt x="484" y="918"/>
                    </a:cubicBezTo>
                    <a:cubicBezTo>
                      <a:pt x="478" y="918"/>
                      <a:pt x="477" y="922"/>
                      <a:pt x="475" y="926"/>
                    </a:cubicBezTo>
                    <a:cubicBezTo>
                      <a:pt x="472" y="929"/>
                      <a:pt x="471" y="933"/>
                      <a:pt x="470" y="937"/>
                    </a:cubicBezTo>
                    <a:cubicBezTo>
                      <a:pt x="467" y="943"/>
                      <a:pt x="464" y="949"/>
                      <a:pt x="461" y="955"/>
                    </a:cubicBezTo>
                    <a:cubicBezTo>
                      <a:pt x="458" y="960"/>
                      <a:pt x="455" y="965"/>
                      <a:pt x="453" y="970"/>
                    </a:cubicBezTo>
                    <a:cubicBezTo>
                      <a:pt x="452" y="972"/>
                      <a:pt x="452" y="973"/>
                      <a:pt x="452" y="974"/>
                    </a:cubicBezTo>
                    <a:cubicBezTo>
                      <a:pt x="457" y="976"/>
                      <a:pt x="461" y="977"/>
                      <a:pt x="465" y="979"/>
                    </a:cubicBezTo>
                    <a:cubicBezTo>
                      <a:pt x="466" y="979"/>
                      <a:pt x="467" y="980"/>
                      <a:pt x="469" y="980"/>
                    </a:cubicBezTo>
                    <a:cubicBezTo>
                      <a:pt x="477" y="982"/>
                      <a:pt x="485" y="984"/>
                      <a:pt x="493" y="987"/>
                    </a:cubicBezTo>
                    <a:cubicBezTo>
                      <a:pt x="504" y="991"/>
                      <a:pt x="515" y="996"/>
                      <a:pt x="526" y="1000"/>
                    </a:cubicBezTo>
                    <a:cubicBezTo>
                      <a:pt x="533" y="1003"/>
                      <a:pt x="541" y="1006"/>
                      <a:pt x="548" y="1009"/>
                    </a:cubicBezTo>
                    <a:cubicBezTo>
                      <a:pt x="560" y="1013"/>
                      <a:pt x="572" y="1014"/>
                      <a:pt x="585" y="1016"/>
                    </a:cubicBezTo>
                    <a:cubicBezTo>
                      <a:pt x="587" y="1016"/>
                      <a:pt x="589" y="1016"/>
                      <a:pt x="591" y="1016"/>
                    </a:cubicBezTo>
                    <a:cubicBezTo>
                      <a:pt x="597" y="1014"/>
                      <a:pt x="603" y="1014"/>
                      <a:pt x="609" y="1015"/>
                    </a:cubicBezTo>
                    <a:cubicBezTo>
                      <a:pt x="615" y="1016"/>
                      <a:pt x="617" y="1015"/>
                      <a:pt x="619" y="1010"/>
                    </a:cubicBezTo>
                    <a:cubicBezTo>
                      <a:pt x="622" y="1004"/>
                      <a:pt x="624" y="998"/>
                      <a:pt x="627" y="992"/>
                    </a:cubicBezTo>
                    <a:cubicBezTo>
                      <a:pt x="631" y="985"/>
                      <a:pt x="634" y="978"/>
                      <a:pt x="638" y="970"/>
                    </a:cubicBezTo>
                    <a:cubicBezTo>
                      <a:pt x="638" y="969"/>
                      <a:pt x="639" y="968"/>
                      <a:pt x="640" y="967"/>
                    </a:cubicBezTo>
                    <a:cubicBezTo>
                      <a:pt x="642" y="963"/>
                      <a:pt x="645" y="958"/>
                      <a:pt x="647" y="953"/>
                    </a:cubicBezTo>
                    <a:cubicBezTo>
                      <a:pt x="651" y="939"/>
                      <a:pt x="655" y="925"/>
                      <a:pt x="660" y="911"/>
                    </a:cubicBezTo>
                    <a:cubicBezTo>
                      <a:pt x="662" y="903"/>
                      <a:pt x="665" y="895"/>
                      <a:pt x="663" y="886"/>
                    </a:cubicBezTo>
                    <a:cubicBezTo>
                      <a:pt x="667" y="885"/>
                      <a:pt x="668" y="883"/>
                      <a:pt x="669" y="879"/>
                    </a:cubicBezTo>
                    <a:cubicBezTo>
                      <a:pt x="672" y="868"/>
                      <a:pt x="675" y="857"/>
                      <a:pt x="678" y="847"/>
                    </a:cubicBezTo>
                    <a:cubicBezTo>
                      <a:pt x="682" y="833"/>
                      <a:pt x="686" y="820"/>
                      <a:pt x="687" y="806"/>
                    </a:cubicBezTo>
                    <a:cubicBezTo>
                      <a:pt x="688" y="799"/>
                      <a:pt x="689" y="792"/>
                      <a:pt x="689" y="785"/>
                    </a:cubicBezTo>
                    <a:cubicBezTo>
                      <a:pt x="690" y="775"/>
                      <a:pt x="691" y="765"/>
                      <a:pt x="690" y="755"/>
                    </a:cubicBezTo>
                    <a:cubicBezTo>
                      <a:pt x="688" y="730"/>
                      <a:pt x="679" y="707"/>
                      <a:pt x="668" y="684"/>
                    </a:cubicBezTo>
                    <a:cubicBezTo>
                      <a:pt x="662" y="670"/>
                      <a:pt x="656" y="657"/>
                      <a:pt x="650" y="643"/>
                    </a:cubicBezTo>
                    <a:cubicBezTo>
                      <a:pt x="648" y="638"/>
                      <a:pt x="645" y="633"/>
                      <a:pt x="643" y="628"/>
                    </a:cubicBezTo>
                    <a:cubicBezTo>
                      <a:pt x="638" y="620"/>
                      <a:pt x="633" y="611"/>
                      <a:pt x="628" y="602"/>
                    </a:cubicBezTo>
                    <a:cubicBezTo>
                      <a:pt x="624" y="594"/>
                      <a:pt x="621" y="586"/>
                      <a:pt x="617" y="578"/>
                    </a:cubicBezTo>
                    <a:cubicBezTo>
                      <a:pt x="601" y="552"/>
                      <a:pt x="582" y="529"/>
                      <a:pt x="560" y="507"/>
                    </a:cubicBezTo>
                    <a:cubicBezTo>
                      <a:pt x="549" y="497"/>
                      <a:pt x="539" y="486"/>
                      <a:pt x="529" y="476"/>
                    </a:cubicBezTo>
                    <a:cubicBezTo>
                      <a:pt x="518" y="465"/>
                      <a:pt x="506" y="457"/>
                      <a:pt x="492" y="453"/>
                    </a:cubicBezTo>
                    <a:cubicBezTo>
                      <a:pt x="487" y="452"/>
                      <a:pt x="483" y="452"/>
                      <a:pt x="478" y="450"/>
                    </a:cubicBezTo>
                    <a:cubicBezTo>
                      <a:pt x="476" y="449"/>
                      <a:pt x="472" y="449"/>
                      <a:pt x="473" y="445"/>
                    </a:cubicBezTo>
                    <a:cubicBezTo>
                      <a:pt x="474" y="442"/>
                      <a:pt x="477" y="443"/>
                      <a:pt x="480" y="444"/>
                    </a:cubicBezTo>
                    <a:cubicBezTo>
                      <a:pt x="488" y="445"/>
                      <a:pt x="495" y="446"/>
                      <a:pt x="503" y="447"/>
                    </a:cubicBezTo>
                    <a:close/>
                    <a:moveTo>
                      <a:pt x="515" y="213"/>
                    </a:moveTo>
                    <a:cubicBezTo>
                      <a:pt x="516" y="206"/>
                      <a:pt x="519" y="200"/>
                      <a:pt x="519" y="194"/>
                    </a:cubicBezTo>
                    <a:cubicBezTo>
                      <a:pt x="519" y="180"/>
                      <a:pt x="519" y="165"/>
                      <a:pt x="518" y="151"/>
                    </a:cubicBezTo>
                    <a:cubicBezTo>
                      <a:pt x="518" y="142"/>
                      <a:pt x="516" y="134"/>
                      <a:pt x="515" y="125"/>
                    </a:cubicBezTo>
                    <a:cubicBezTo>
                      <a:pt x="515" y="124"/>
                      <a:pt x="514" y="123"/>
                      <a:pt x="514" y="122"/>
                    </a:cubicBezTo>
                    <a:cubicBezTo>
                      <a:pt x="509" y="109"/>
                      <a:pt x="504" y="97"/>
                      <a:pt x="496" y="86"/>
                    </a:cubicBezTo>
                    <a:cubicBezTo>
                      <a:pt x="492" y="82"/>
                      <a:pt x="489" y="77"/>
                      <a:pt x="486" y="73"/>
                    </a:cubicBezTo>
                    <a:cubicBezTo>
                      <a:pt x="478" y="60"/>
                      <a:pt x="467" y="51"/>
                      <a:pt x="455" y="43"/>
                    </a:cubicBezTo>
                    <a:cubicBezTo>
                      <a:pt x="444" y="36"/>
                      <a:pt x="431" y="30"/>
                      <a:pt x="418" y="25"/>
                    </a:cubicBezTo>
                    <a:cubicBezTo>
                      <a:pt x="400" y="18"/>
                      <a:pt x="382" y="13"/>
                      <a:pt x="364" y="11"/>
                    </a:cubicBezTo>
                    <a:cubicBezTo>
                      <a:pt x="357" y="11"/>
                      <a:pt x="349" y="10"/>
                      <a:pt x="342" y="9"/>
                    </a:cubicBezTo>
                    <a:cubicBezTo>
                      <a:pt x="332" y="9"/>
                      <a:pt x="321" y="8"/>
                      <a:pt x="311" y="9"/>
                    </a:cubicBezTo>
                    <a:cubicBezTo>
                      <a:pt x="304" y="9"/>
                      <a:pt x="297" y="11"/>
                      <a:pt x="291" y="12"/>
                    </a:cubicBezTo>
                    <a:cubicBezTo>
                      <a:pt x="282" y="13"/>
                      <a:pt x="273" y="14"/>
                      <a:pt x="265" y="17"/>
                    </a:cubicBezTo>
                    <a:cubicBezTo>
                      <a:pt x="250" y="21"/>
                      <a:pt x="235" y="26"/>
                      <a:pt x="220" y="31"/>
                    </a:cubicBezTo>
                    <a:cubicBezTo>
                      <a:pt x="213" y="34"/>
                      <a:pt x="206" y="36"/>
                      <a:pt x="199" y="40"/>
                    </a:cubicBezTo>
                    <a:cubicBezTo>
                      <a:pt x="187" y="49"/>
                      <a:pt x="177" y="60"/>
                      <a:pt x="169" y="71"/>
                    </a:cubicBezTo>
                    <a:cubicBezTo>
                      <a:pt x="163" y="78"/>
                      <a:pt x="159" y="86"/>
                      <a:pt x="154" y="94"/>
                    </a:cubicBezTo>
                    <a:cubicBezTo>
                      <a:pt x="150" y="101"/>
                      <a:pt x="145" y="108"/>
                      <a:pt x="141" y="115"/>
                    </a:cubicBezTo>
                    <a:cubicBezTo>
                      <a:pt x="136" y="122"/>
                      <a:pt x="131" y="129"/>
                      <a:pt x="130" y="137"/>
                    </a:cubicBezTo>
                    <a:cubicBezTo>
                      <a:pt x="130" y="138"/>
                      <a:pt x="129" y="138"/>
                      <a:pt x="129" y="138"/>
                    </a:cubicBezTo>
                    <a:cubicBezTo>
                      <a:pt x="128" y="141"/>
                      <a:pt x="126" y="144"/>
                      <a:pt x="125" y="147"/>
                    </a:cubicBezTo>
                    <a:cubicBezTo>
                      <a:pt x="127" y="148"/>
                      <a:pt x="128" y="149"/>
                      <a:pt x="129" y="149"/>
                    </a:cubicBezTo>
                    <a:cubicBezTo>
                      <a:pt x="146" y="151"/>
                      <a:pt x="162" y="156"/>
                      <a:pt x="179" y="158"/>
                    </a:cubicBezTo>
                    <a:cubicBezTo>
                      <a:pt x="194" y="159"/>
                      <a:pt x="209" y="163"/>
                      <a:pt x="223" y="165"/>
                    </a:cubicBezTo>
                    <a:cubicBezTo>
                      <a:pt x="236" y="167"/>
                      <a:pt x="249" y="169"/>
                      <a:pt x="262" y="171"/>
                    </a:cubicBezTo>
                    <a:cubicBezTo>
                      <a:pt x="272" y="172"/>
                      <a:pt x="281" y="174"/>
                      <a:pt x="291" y="176"/>
                    </a:cubicBezTo>
                    <a:cubicBezTo>
                      <a:pt x="298" y="178"/>
                      <a:pt x="306" y="176"/>
                      <a:pt x="312" y="182"/>
                    </a:cubicBezTo>
                    <a:cubicBezTo>
                      <a:pt x="313" y="183"/>
                      <a:pt x="315" y="182"/>
                      <a:pt x="317" y="182"/>
                    </a:cubicBezTo>
                    <a:cubicBezTo>
                      <a:pt x="326" y="184"/>
                      <a:pt x="335" y="185"/>
                      <a:pt x="345" y="186"/>
                    </a:cubicBezTo>
                    <a:cubicBezTo>
                      <a:pt x="352" y="187"/>
                      <a:pt x="359" y="190"/>
                      <a:pt x="366" y="191"/>
                    </a:cubicBezTo>
                    <a:cubicBezTo>
                      <a:pt x="384" y="194"/>
                      <a:pt x="402" y="197"/>
                      <a:pt x="420" y="199"/>
                    </a:cubicBezTo>
                    <a:cubicBezTo>
                      <a:pt x="435" y="202"/>
                      <a:pt x="450" y="202"/>
                      <a:pt x="464" y="207"/>
                    </a:cubicBezTo>
                    <a:cubicBezTo>
                      <a:pt x="465" y="208"/>
                      <a:pt x="466" y="208"/>
                      <a:pt x="468" y="208"/>
                    </a:cubicBezTo>
                    <a:cubicBezTo>
                      <a:pt x="475" y="209"/>
                      <a:pt x="482" y="210"/>
                      <a:pt x="490" y="210"/>
                    </a:cubicBezTo>
                    <a:cubicBezTo>
                      <a:pt x="498" y="211"/>
                      <a:pt x="506" y="212"/>
                      <a:pt x="515" y="213"/>
                    </a:cubicBezTo>
                    <a:close/>
                    <a:moveTo>
                      <a:pt x="334" y="326"/>
                    </a:moveTo>
                    <a:cubicBezTo>
                      <a:pt x="333" y="323"/>
                      <a:pt x="330" y="320"/>
                      <a:pt x="333" y="317"/>
                    </a:cubicBezTo>
                    <a:cubicBezTo>
                      <a:pt x="340" y="310"/>
                      <a:pt x="344" y="300"/>
                      <a:pt x="347" y="291"/>
                    </a:cubicBezTo>
                    <a:cubicBezTo>
                      <a:pt x="349" y="286"/>
                      <a:pt x="349" y="281"/>
                      <a:pt x="347" y="275"/>
                    </a:cubicBezTo>
                    <a:cubicBezTo>
                      <a:pt x="346" y="276"/>
                      <a:pt x="345" y="277"/>
                      <a:pt x="345" y="278"/>
                    </a:cubicBezTo>
                    <a:cubicBezTo>
                      <a:pt x="342" y="284"/>
                      <a:pt x="338" y="289"/>
                      <a:pt x="331" y="290"/>
                    </a:cubicBezTo>
                    <a:cubicBezTo>
                      <a:pt x="330" y="291"/>
                      <a:pt x="330" y="291"/>
                      <a:pt x="329" y="292"/>
                    </a:cubicBezTo>
                    <a:cubicBezTo>
                      <a:pt x="325" y="295"/>
                      <a:pt x="320" y="294"/>
                      <a:pt x="316" y="294"/>
                    </a:cubicBezTo>
                    <a:cubicBezTo>
                      <a:pt x="315" y="294"/>
                      <a:pt x="313" y="293"/>
                      <a:pt x="313" y="291"/>
                    </a:cubicBezTo>
                    <a:cubicBezTo>
                      <a:pt x="313" y="291"/>
                      <a:pt x="314" y="289"/>
                      <a:pt x="315" y="289"/>
                    </a:cubicBezTo>
                    <a:cubicBezTo>
                      <a:pt x="316" y="288"/>
                      <a:pt x="317" y="289"/>
                      <a:pt x="318" y="288"/>
                    </a:cubicBezTo>
                    <a:cubicBezTo>
                      <a:pt x="323" y="286"/>
                      <a:pt x="329" y="284"/>
                      <a:pt x="332" y="281"/>
                    </a:cubicBezTo>
                    <a:cubicBezTo>
                      <a:pt x="338" y="273"/>
                      <a:pt x="342" y="264"/>
                      <a:pt x="340" y="254"/>
                    </a:cubicBezTo>
                    <a:cubicBezTo>
                      <a:pt x="338" y="245"/>
                      <a:pt x="333" y="237"/>
                      <a:pt x="327" y="230"/>
                    </a:cubicBezTo>
                    <a:cubicBezTo>
                      <a:pt x="325" y="227"/>
                      <a:pt x="321" y="224"/>
                      <a:pt x="318" y="221"/>
                    </a:cubicBezTo>
                    <a:cubicBezTo>
                      <a:pt x="312" y="224"/>
                      <a:pt x="307" y="227"/>
                      <a:pt x="302" y="230"/>
                    </a:cubicBezTo>
                    <a:cubicBezTo>
                      <a:pt x="299" y="231"/>
                      <a:pt x="297" y="233"/>
                      <a:pt x="294" y="232"/>
                    </a:cubicBezTo>
                    <a:cubicBezTo>
                      <a:pt x="292" y="232"/>
                      <a:pt x="290" y="230"/>
                      <a:pt x="287" y="228"/>
                    </a:cubicBezTo>
                    <a:cubicBezTo>
                      <a:pt x="280" y="232"/>
                      <a:pt x="272" y="235"/>
                      <a:pt x="266" y="242"/>
                    </a:cubicBezTo>
                    <a:cubicBezTo>
                      <a:pt x="263" y="245"/>
                      <a:pt x="259" y="248"/>
                      <a:pt x="256" y="251"/>
                    </a:cubicBezTo>
                    <a:cubicBezTo>
                      <a:pt x="251" y="255"/>
                      <a:pt x="247" y="253"/>
                      <a:pt x="246" y="247"/>
                    </a:cubicBezTo>
                    <a:cubicBezTo>
                      <a:pt x="245" y="245"/>
                      <a:pt x="245" y="242"/>
                      <a:pt x="245" y="240"/>
                    </a:cubicBezTo>
                    <a:cubicBezTo>
                      <a:pt x="243" y="229"/>
                      <a:pt x="239" y="219"/>
                      <a:pt x="228" y="214"/>
                    </a:cubicBezTo>
                    <a:cubicBezTo>
                      <a:pt x="220" y="224"/>
                      <a:pt x="212" y="233"/>
                      <a:pt x="204" y="244"/>
                    </a:cubicBezTo>
                    <a:cubicBezTo>
                      <a:pt x="207" y="245"/>
                      <a:pt x="210" y="246"/>
                      <a:pt x="213" y="247"/>
                    </a:cubicBezTo>
                    <a:cubicBezTo>
                      <a:pt x="216" y="248"/>
                      <a:pt x="220" y="249"/>
                      <a:pt x="224" y="250"/>
                    </a:cubicBezTo>
                    <a:cubicBezTo>
                      <a:pt x="227" y="251"/>
                      <a:pt x="229" y="255"/>
                      <a:pt x="227" y="257"/>
                    </a:cubicBezTo>
                    <a:cubicBezTo>
                      <a:pt x="224" y="262"/>
                      <a:pt x="221" y="267"/>
                      <a:pt x="216" y="270"/>
                    </a:cubicBezTo>
                    <a:cubicBezTo>
                      <a:pt x="211" y="273"/>
                      <a:pt x="207" y="277"/>
                      <a:pt x="202" y="280"/>
                    </a:cubicBezTo>
                    <a:cubicBezTo>
                      <a:pt x="197" y="284"/>
                      <a:pt x="192" y="286"/>
                      <a:pt x="185" y="283"/>
                    </a:cubicBezTo>
                    <a:cubicBezTo>
                      <a:pt x="183" y="272"/>
                      <a:pt x="181" y="261"/>
                      <a:pt x="179" y="250"/>
                    </a:cubicBezTo>
                    <a:cubicBezTo>
                      <a:pt x="174" y="250"/>
                      <a:pt x="167" y="254"/>
                      <a:pt x="163" y="247"/>
                    </a:cubicBezTo>
                    <a:cubicBezTo>
                      <a:pt x="172" y="241"/>
                      <a:pt x="182" y="240"/>
                      <a:pt x="194" y="241"/>
                    </a:cubicBezTo>
                    <a:cubicBezTo>
                      <a:pt x="192" y="231"/>
                      <a:pt x="191" y="222"/>
                      <a:pt x="190" y="212"/>
                    </a:cubicBezTo>
                    <a:cubicBezTo>
                      <a:pt x="188" y="213"/>
                      <a:pt x="187" y="213"/>
                      <a:pt x="186" y="214"/>
                    </a:cubicBezTo>
                    <a:cubicBezTo>
                      <a:pt x="183" y="219"/>
                      <a:pt x="179" y="223"/>
                      <a:pt x="175" y="227"/>
                    </a:cubicBezTo>
                    <a:cubicBezTo>
                      <a:pt x="172" y="231"/>
                      <a:pt x="167" y="234"/>
                      <a:pt x="163" y="237"/>
                    </a:cubicBezTo>
                    <a:cubicBezTo>
                      <a:pt x="158" y="240"/>
                      <a:pt x="155" y="239"/>
                      <a:pt x="152" y="234"/>
                    </a:cubicBezTo>
                    <a:cubicBezTo>
                      <a:pt x="149" y="229"/>
                      <a:pt x="146" y="223"/>
                      <a:pt x="140" y="220"/>
                    </a:cubicBezTo>
                    <a:cubicBezTo>
                      <a:pt x="140" y="221"/>
                      <a:pt x="139" y="223"/>
                      <a:pt x="140" y="225"/>
                    </a:cubicBezTo>
                    <a:cubicBezTo>
                      <a:pt x="140" y="233"/>
                      <a:pt x="141" y="242"/>
                      <a:pt x="142" y="251"/>
                    </a:cubicBezTo>
                    <a:cubicBezTo>
                      <a:pt x="143" y="262"/>
                      <a:pt x="145" y="274"/>
                      <a:pt x="143" y="286"/>
                    </a:cubicBezTo>
                    <a:cubicBezTo>
                      <a:pt x="142" y="296"/>
                      <a:pt x="140" y="306"/>
                      <a:pt x="139" y="316"/>
                    </a:cubicBezTo>
                    <a:cubicBezTo>
                      <a:pt x="138" y="322"/>
                      <a:pt x="137" y="328"/>
                      <a:pt x="136" y="334"/>
                    </a:cubicBezTo>
                    <a:cubicBezTo>
                      <a:pt x="136" y="337"/>
                      <a:pt x="138" y="340"/>
                      <a:pt x="141" y="341"/>
                    </a:cubicBezTo>
                    <a:cubicBezTo>
                      <a:pt x="146" y="344"/>
                      <a:pt x="151" y="343"/>
                      <a:pt x="156" y="342"/>
                    </a:cubicBezTo>
                    <a:cubicBezTo>
                      <a:pt x="165" y="340"/>
                      <a:pt x="169" y="342"/>
                      <a:pt x="174" y="350"/>
                    </a:cubicBezTo>
                    <a:cubicBezTo>
                      <a:pt x="176" y="354"/>
                      <a:pt x="178" y="359"/>
                      <a:pt x="181" y="365"/>
                    </a:cubicBezTo>
                    <a:cubicBezTo>
                      <a:pt x="184" y="364"/>
                      <a:pt x="187" y="364"/>
                      <a:pt x="190" y="363"/>
                    </a:cubicBezTo>
                    <a:cubicBezTo>
                      <a:pt x="198" y="360"/>
                      <a:pt x="206" y="357"/>
                      <a:pt x="215" y="354"/>
                    </a:cubicBezTo>
                    <a:cubicBezTo>
                      <a:pt x="216" y="353"/>
                      <a:pt x="218" y="353"/>
                      <a:pt x="219" y="354"/>
                    </a:cubicBezTo>
                    <a:cubicBezTo>
                      <a:pt x="221" y="355"/>
                      <a:pt x="223" y="357"/>
                      <a:pt x="226" y="359"/>
                    </a:cubicBezTo>
                    <a:cubicBezTo>
                      <a:pt x="223" y="360"/>
                      <a:pt x="221" y="362"/>
                      <a:pt x="219" y="362"/>
                    </a:cubicBezTo>
                    <a:cubicBezTo>
                      <a:pt x="212" y="363"/>
                      <a:pt x="205" y="367"/>
                      <a:pt x="198" y="370"/>
                    </a:cubicBezTo>
                    <a:cubicBezTo>
                      <a:pt x="196" y="370"/>
                      <a:pt x="195" y="372"/>
                      <a:pt x="194" y="373"/>
                    </a:cubicBezTo>
                    <a:cubicBezTo>
                      <a:pt x="193" y="375"/>
                      <a:pt x="192" y="378"/>
                      <a:pt x="191" y="381"/>
                    </a:cubicBezTo>
                    <a:cubicBezTo>
                      <a:pt x="193" y="383"/>
                      <a:pt x="196" y="385"/>
                      <a:pt x="199" y="387"/>
                    </a:cubicBezTo>
                    <a:cubicBezTo>
                      <a:pt x="202" y="390"/>
                      <a:pt x="205" y="392"/>
                      <a:pt x="207" y="395"/>
                    </a:cubicBezTo>
                    <a:cubicBezTo>
                      <a:pt x="212" y="402"/>
                      <a:pt x="216" y="408"/>
                      <a:pt x="220" y="415"/>
                    </a:cubicBezTo>
                    <a:cubicBezTo>
                      <a:pt x="227" y="425"/>
                      <a:pt x="235" y="430"/>
                      <a:pt x="247" y="429"/>
                    </a:cubicBezTo>
                    <a:cubicBezTo>
                      <a:pt x="254" y="429"/>
                      <a:pt x="262" y="428"/>
                      <a:pt x="268" y="425"/>
                    </a:cubicBezTo>
                    <a:cubicBezTo>
                      <a:pt x="280" y="421"/>
                      <a:pt x="291" y="415"/>
                      <a:pt x="302" y="410"/>
                    </a:cubicBezTo>
                    <a:cubicBezTo>
                      <a:pt x="304" y="409"/>
                      <a:pt x="307" y="408"/>
                      <a:pt x="307" y="404"/>
                    </a:cubicBezTo>
                    <a:cubicBezTo>
                      <a:pt x="307" y="401"/>
                      <a:pt x="309" y="400"/>
                      <a:pt x="311" y="401"/>
                    </a:cubicBezTo>
                    <a:cubicBezTo>
                      <a:pt x="314" y="402"/>
                      <a:pt x="317" y="401"/>
                      <a:pt x="319" y="399"/>
                    </a:cubicBezTo>
                    <a:cubicBezTo>
                      <a:pt x="324" y="395"/>
                      <a:pt x="329" y="392"/>
                      <a:pt x="332" y="387"/>
                    </a:cubicBezTo>
                    <a:cubicBezTo>
                      <a:pt x="337" y="380"/>
                      <a:pt x="342" y="373"/>
                      <a:pt x="346" y="366"/>
                    </a:cubicBezTo>
                    <a:cubicBezTo>
                      <a:pt x="348" y="363"/>
                      <a:pt x="348" y="360"/>
                      <a:pt x="352" y="360"/>
                    </a:cubicBezTo>
                    <a:cubicBezTo>
                      <a:pt x="356" y="366"/>
                      <a:pt x="356" y="370"/>
                      <a:pt x="353" y="375"/>
                    </a:cubicBezTo>
                    <a:cubicBezTo>
                      <a:pt x="347" y="383"/>
                      <a:pt x="342" y="392"/>
                      <a:pt x="333" y="398"/>
                    </a:cubicBezTo>
                    <a:cubicBezTo>
                      <a:pt x="329" y="401"/>
                      <a:pt x="325" y="405"/>
                      <a:pt x="321" y="408"/>
                    </a:cubicBezTo>
                    <a:cubicBezTo>
                      <a:pt x="322" y="411"/>
                      <a:pt x="323" y="413"/>
                      <a:pt x="323" y="415"/>
                    </a:cubicBezTo>
                    <a:cubicBezTo>
                      <a:pt x="324" y="424"/>
                      <a:pt x="325" y="433"/>
                      <a:pt x="326" y="442"/>
                    </a:cubicBezTo>
                    <a:cubicBezTo>
                      <a:pt x="326" y="443"/>
                      <a:pt x="327" y="444"/>
                      <a:pt x="328" y="444"/>
                    </a:cubicBezTo>
                    <a:cubicBezTo>
                      <a:pt x="332" y="443"/>
                      <a:pt x="336" y="442"/>
                      <a:pt x="340" y="441"/>
                    </a:cubicBezTo>
                    <a:cubicBezTo>
                      <a:pt x="346" y="439"/>
                      <a:pt x="352" y="438"/>
                      <a:pt x="358" y="436"/>
                    </a:cubicBezTo>
                    <a:cubicBezTo>
                      <a:pt x="371" y="431"/>
                      <a:pt x="384" y="427"/>
                      <a:pt x="398" y="423"/>
                    </a:cubicBezTo>
                    <a:cubicBezTo>
                      <a:pt x="413" y="420"/>
                      <a:pt x="427" y="416"/>
                      <a:pt x="441" y="412"/>
                    </a:cubicBezTo>
                    <a:cubicBezTo>
                      <a:pt x="447" y="410"/>
                      <a:pt x="454" y="408"/>
                      <a:pt x="461" y="406"/>
                    </a:cubicBezTo>
                    <a:cubicBezTo>
                      <a:pt x="453" y="391"/>
                      <a:pt x="453" y="376"/>
                      <a:pt x="452" y="361"/>
                    </a:cubicBezTo>
                    <a:cubicBezTo>
                      <a:pt x="451" y="361"/>
                      <a:pt x="450" y="362"/>
                      <a:pt x="450" y="363"/>
                    </a:cubicBezTo>
                    <a:cubicBezTo>
                      <a:pt x="448" y="365"/>
                      <a:pt x="447" y="368"/>
                      <a:pt x="443" y="367"/>
                    </a:cubicBezTo>
                    <a:cubicBezTo>
                      <a:pt x="440" y="367"/>
                      <a:pt x="438" y="365"/>
                      <a:pt x="437" y="361"/>
                    </a:cubicBezTo>
                    <a:cubicBezTo>
                      <a:pt x="436" y="359"/>
                      <a:pt x="436" y="357"/>
                      <a:pt x="435" y="354"/>
                    </a:cubicBezTo>
                    <a:cubicBezTo>
                      <a:pt x="431" y="345"/>
                      <a:pt x="430" y="336"/>
                      <a:pt x="433" y="326"/>
                    </a:cubicBezTo>
                    <a:cubicBezTo>
                      <a:pt x="434" y="321"/>
                      <a:pt x="436" y="315"/>
                      <a:pt x="433" y="310"/>
                    </a:cubicBezTo>
                    <a:cubicBezTo>
                      <a:pt x="431" y="311"/>
                      <a:pt x="429" y="312"/>
                      <a:pt x="428" y="313"/>
                    </a:cubicBezTo>
                    <a:cubicBezTo>
                      <a:pt x="420" y="320"/>
                      <a:pt x="411" y="325"/>
                      <a:pt x="401" y="329"/>
                    </a:cubicBezTo>
                    <a:cubicBezTo>
                      <a:pt x="397" y="331"/>
                      <a:pt x="392" y="333"/>
                      <a:pt x="387" y="336"/>
                    </a:cubicBezTo>
                    <a:cubicBezTo>
                      <a:pt x="383" y="337"/>
                      <a:pt x="379" y="339"/>
                      <a:pt x="374" y="341"/>
                    </a:cubicBezTo>
                    <a:cubicBezTo>
                      <a:pt x="372" y="342"/>
                      <a:pt x="370" y="344"/>
                      <a:pt x="368" y="341"/>
                    </a:cubicBezTo>
                    <a:cubicBezTo>
                      <a:pt x="366" y="339"/>
                      <a:pt x="366" y="337"/>
                      <a:pt x="367" y="334"/>
                    </a:cubicBezTo>
                    <a:cubicBezTo>
                      <a:pt x="367" y="334"/>
                      <a:pt x="368" y="333"/>
                      <a:pt x="368" y="332"/>
                    </a:cubicBezTo>
                    <a:cubicBezTo>
                      <a:pt x="372" y="325"/>
                      <a:pt x="377" y="319"/>
                      <a:pt x="380" y="311"/>
                    </a:cubicBezTo>
                    <a:cubicBezTo>
                      <a:pt x="382" y="307"/>
                      <a:pt x="383" y="301"/>
                      <a:pt x="379" y="296"/>
                    </a:cubicBezTo>
                    <a:cubicBezTo>
                      <a:pt x="374" y="304"/>
                      <a:pt x="367" y="311"/>
                      <a:pt x="359" y="315"/>
                    </a:cubicBezTo>
                    <a:cubicBezTo>
                      <a:pt x="351" y="319"/>
                      <a:pt x="344" y="326"/>
                      <a:pt x="334" y="326"/>
                    </a:cubicBezTo>
                    <a:close/>
                    <a:moveTo>
                      <a:pt x="805" y="1902"/>
                    </a:moveTo>
                    <a:cubicBezTo>
                      <a:pt x="806" y="1904"/>
                      <a:pt x="807" y="1906"/>
                      <a:pt x="811" y="1905"/>
                    </a:cubicBezTo>
                    <a:cubicBezTo>
                      <a:pt x="817" y="1904"/>
                      <a:pt x="824" y="1903"/>
                      <a:pt x="830" y="1901"/>
                    </a:cubicBezTo>
                    <a:cubicBezTo>
                      <a:pt x="849" y="1895"/>
                      <a:pt x="866" y="1884"/>
                      <a:pt x="880" y="1871"/>
                    </a:cubicBezTo>
                    <a:cubicBezTo>
                      <a:pt x="891" y="1861"/>
                      <a:pt x="901" y="1849"/>
                      <a:pt x="911" y="1838"/>
                    </a:cubicBezTo>
                    <a:cubicBezTo>
                      <a:pt x="925" y="1821"/>
                      <a:pt x="940" y="1805"/>
                      <a:pt x="954" y="1787"/>
                    </a:cubicBezTo>
                    <a:cubicBezTo>
                      <a:pt x="962" y="1776"/>
                      <a:pt x="970" y="1764"/>
                      <a:pt x="978" y="1753"/>
                    </a:cubicBezTo>
                    <a:cubicBezTo>
                      <a:pt x="981" y="1748"/>
                      <a:pt x="984" y="1742"/>
                      <a:pt x="988" y="1737"/>
                    </a:cubicBezTo>
                    <a:cubicBezTo>
                      <a:pt x="1003" y="1719"/>
                      <a:pt x="1010" y="1696"/>
                      <a:pt x="1018" y="1674"/>
                    </a:cubicBezTo>
                    <a:cubicBezTo>
                      <a:pt x="1022" y="1663"/>
                      <a:pt x="1019" y="1655"/>
                      <a:pt x="1009" y="1647"/>
                    </a:cubicBezTo>
                    <a:cubicBezTo>
                      <a:pt x="1002" y="1641"/>
                      <a:pt x="995" y="1635"/>
                      <a:pt x="987" y="1629"/>
                    </a:cubicBezTo>
                    <a:cubicBezTo>
                      <a:pt x="981" y="1624"/>
                      <a:pt x="975" y="1620"/>
                      <a:pt x="969" y="1615"/>
                    </a:cubicBezTo>
                    <a:cubicBezTo>
                      <a:pt x="960" y="1625"/>
                      <a:pt x="952" y="1634"/>
                      <a:pt x="944" y="1644"/>
                    </a:cubicBezTo>
                    <a:cubicBezTo>
                      <a:pt x="934" y="1656"/>
                      <a:pt x="923" y="1666"/>
                      <a:pt x="911" y="1676"/>
                    </a:cubicBezTo>
                    <a:cubicBezTo>
                      <a:pt x="904" y="1682"/>
                      <a:pt x="898" y="1688"/>
                      <a:pt x="888" y="1689"/>
                    </a:cubicBezTo>
                    <a:cubicBezTo>
                      <a:pt x="887" y="1690"/>
                      <a:pt x="886" y="1691"/>
                      <a:pt x="885" y="1691"/>
                    </a:cubicBezTo>
                    <a:cubicBezTo>
                      <a:pt x="879" y="1697"/>
                      <a:pt x="871" y="1701"/>
                      <a:pt x="864" y="1704"/>
                    </a:cubicBezTo>
                    <a:cubicBezTo>
                      <a:pt x="862" y="1704"/>
                      <a:pt x="860" y="1706"/>
                      <a:pt x="858" y="1707"/>
                    </a:cubicBezTo>
                    <a:cubicBezTo>
                      <a:pt x="856" y="1708"/>
                      <a:pt x="854" y="1709"/>
                      <a:pt x="851" y="1711"/>
                    </a:cubicBezTo>
                    <a:cubicBezTo>
                      <a:pt x="848" y="1713"/>
                      <a:pt x="844" y="1715"/>
                      <a:pt x="840" y="1717"/>
                    </a:cubicBezTo>
                    <a:cubicBezTo>
                      <a:pt x="837" y="1719"/>
                      <a:pt x="834" y="1720"/>
                      <a:pt x="831" y="1722"/>
                    </a:cubicBezTo>
                    <a:cubicBezTo>
                      <a:pt x="825" y="1725"/>
                      <a:pt x="819" y="1726"/>
                      <a:pt x="816" y="1733"/>
                    </a:cubicBezTo>
                    <a:cubicBezTo>
                      <a:pt x="815" y="1733"/>
                      <a:pt x="815" y="1734"/>
                      <a:pt x="814" y="1734"/>
                    </a:cubicBezTo>
                    <a:cubicBezTo>
                      <a:pt x="809" y="1735"/>
                      <a:pt x="808" y="1740"/>
                      <a:pt x="805" y="1743"/>
                    </a:cubicBezTo>
                    <a:cubicBezTo>
                      <a:pt x="803" y="1747"/>
                      <a:pt x="802" y="1751"/>
                      <a:pt x="800" y="1755"/>
                    </a:cubicBezTo>
                    <a:cubicBezTo>
                      <a:pt x="796" y="1762"/>
                      <a:pt x="791" y="1770"/>
                      <a:pt x="788" y="1778"/>
                    </a:cubicBezTo>
                    <a:cubicBezTo>
                      <a:pt x="785" y="1785"/>
                      <a:pt x="784" y="1793"/>
                      <a:pt x="781" y="1799"/>
                    </a:cubicBezTo>
                    <a:cubicBezTo>
                      <a:pt x="775" y="1816"/>
                      <a:pt x="778" y="1832"/>
                      <a:pt x="778" y="1849"/>
                    </a:cubicBezTo>
                    <a:cubicBezTo>
                      <a:pt x="779" y="1857"/>
                      <a:pt x="781" y="1865"/>
                      <a:pt x="782" y="1873"/>
                    </a:cubicBezTo>
                    <a:cubicBezTo>
                      <a:pt x="784" y="1880"/>
                      <a:pt x="787" y="1887"/>
                      <a:pt x="790" y="1893"/>
                    </a:cubicBezTo>
                    <a:cubicBezTo>
                      <a:pt x="792" y="1897"/>
                      <a:pt x="796" y="1900"/>
                      <a:pt x="799" y="1902"/>
                    </a:cubicBezTo>
                    <a:cubicBezTo>
                      <a:pt x="800" y="1903"/>
                      <a:pt x="802" y="1902"/>
                      <a:pt x="805" y="1902"/>
                    </a:cubicBezTo>
                    <a:close/>
                    <a:moveTo>
                      <a:pt x="577" y="1801"/>
                    </a:moveTo>
                    <a:cubicBezTo>
                      <a:pt x="567" y="1802"/>
                      <a:pt x="559" y="1802"/>
                      <a:pt x="550" y="1804"/>
                    </a:cubicBezTo>
                    <a:cubicBezTo>
                      <a:pt x="533" y="1807"/>
                      <a:pt x="516" y="1806"/>
                      <a:pt x="499" y="1807"/>
                    </a:cubicBezTo>
                    <a:cubicBezTo>
                      <a:pt x="493" y="1808"/>
                      <a:pt x="488" y="1806"/>
                      <a:pt x="482" y="1806"/>
                    </a:cubicBezTo>
                    <a:cubicBezTo>
                      <a:pt x="472" y="1806"/>
                      <a:pt x="461" y="1806"/>
                      <a:pt x="450" y="1807"/>
                    </a:cubicBezTo>
                    <a:cubicBezTo>
                      <a:pt x="437" y="1807"/>
                      <a:pt x="424" y="1807"/>
                      <a:pt x="410" y="1808"/>
                    </a:cubicBezTo>
                    <a:cubicBezTo>
                      <a:pt x="403" y="1808"/>
                      <a:pt x="396" y="1808"/>
                      <a:pt x="388" y="1808"/>
                    </a:cubicBezTo>
                    <a:cubicBezTo>
                      <a:pt x="382" y="1809"/>
                      <a:pt x="375" y="1808"/>
                      <a:pt x="369" y="1810"/>
                    </a:cubicBezTo>
                    <a:cubicBezTo>
                      <a:pt x="359" y="1813"/>
                      <a:pt x="349" y="1816"/>
                      <a:pt x="340" y="1820"/>
                    </a:cubicBezTo>
                    <a:cubicBezTo>
                      <a:pt x="328" y="1825"/>
                      <a:pt x="317" y="1831"/>
                      <a:pt x="306" y="1836"/>
                    </a:cubicBezTo>
                    <a:cubicBezTo>
                      <a:pt x="296" y="1841"/>
                      <a:pt x="288" y="1849"/>
                      <a:pt x="282" y="1857"/>
                    </a:cubicBezTo>
                    <a:cubicBezTo>
                      <a:pt x="272" y="1869"/>
                      <a:pt x="265" y="1883"/>
                      <a:pt x="262" y="1899"/>
                    </a:cubicBezTo>
                    <a:cubicBezTo>
                      <a:pt x="261" y="1904"/>
                      <a:pt x="259" y="1909"/>
                      <a:pt x="262" y="1914"/>
                    </a:cubicBezTo>
                    <a:cubicBezTo>
                      <a:pt x="264" y="1914"/>
                      <a:pt x="265" y="1914"/>
                      <a:pt x="266" y="1914"/>
                    </a:cubicBezTo>
                    <a:cubicBezTo>
                      <a:pt x="273" y="1912"/>
                      <a:pt x="280" y="1913"/>
                      <a:pt x="286" y="1914"/>
                    </a:cubicBezTo>
                    <a:cubicBezTo>
                      <a:pt x="293" y="1916"/>
                      <a:pt x="300" y="1918"/>
                      <a:pt x="307" y="1918"/>
                    </a:cubicBezTo>
                    <a:cubicBezTo>
                      <a:pt x="313" y="1918"/>
                      <a:pt x="319" y="1918"/>
                      <a:pt x="325" y="1921"/>
                    </a:cubicBezTo>
                    <a:cubicBezTo>
                      <a:pt x="326" y="1921"/>
                      <a:pt x="328" y="1921"/>
                      <a:pt x="330" y="1921"/>
                    </a:cubicBezTo>
                    <a:cubicBezTo>
                      <a:pt x="340" y="1921"/>
                      <a:pt x="351" y="1921"/>
                      <a:pt x="361" y="1921"/>
                    </a:cubicBezTo>
                    <a:cubicBezTo>
                      <a:pt x="366" y="1921"/>
                      <a:pt x="371" y="1921"/>
                      <a:pt x="376" y="1920"/>
                    </a:cubicBezTo>
                    <a:cubicBezTo>
                      <a:pt x="390" y="1917"/>
                      <a:pt x="405" y="1915"/>
                      <a:pt x="419" y="1914"/>
                    </a:cubicBezTo>
                    <a:cubicBezTo>
                      <a:pt x="432" y="1912"/>
                      <a:pt x="444" y="1911"/>
                      <a:pt x="457" y="1910"/>
                    </a:cubicBezTo>
                    <a:cubicBezTo>
                      <a:pt x="471" y="1910"/>
                      <a:pt x="485" y="1910"/>
                      <a:pt x="499" y="1910"/>
                    </a:cubicBezTo>
                    <a:cubicBezTo>
                      <a:pt x="511" y="1911"/>
                      <a:pt x="522" y="1913"/>
                      <a:pt x="534" y="1915"/>
                    </a:cubicBezTo>
                    <a:cubicBezTo>
                      <a:pt x="534" y="1915"/>
                      <a:pt x="535" y="1915"/>
                      <a:pt x="536" y="1915"/>
                    </a:cubicBezTo>
                    <a:cubicBezTo>
                      <a:pt x="545" y="1914"/>
                      <a:pt x="554" y="1913"/>
                      <a:pt x="563" y="1913"/>
                    </a:cubicBezTo>
                    <a:cubicBezTo>
                      <a:pt x="570" y="1912"/>
                      <a:pt x="571" y="1910"/>
                      <a:pt x="571" y="1903"/>
                    </a:cubicBezTo>
                    <a:cubicBezTo>
                      <a:pt x="571" y="1899"/>
                      <a:pt x="572" y="1895"/>
                      <a:pt x="573" y="1891"/>
                    </a:cubicBezTo>
                    <a:cubicBezTo>
                      <a:pt x="574" y="1881"/>
                      <a:pt x="575" y="1872"/>
                      <a:pt x="576" y="1863"/>
                    </a:cubicBezTo>
                    <a:cubicBezTo>
                      <a:pt x="578" y="1851"/>
                      <a:pt x="578" y="1839"/>
                      <a:pt x="579" y="1827"/>
                    </a:cubicBezTo>
                    <a:cubicBezTo>
                      <a:pt x="580" y="1819"/>
                      <a:pt x="579" y="1810"/>
                      <a:pt x="577" y="1801"/>
                    </a:cubicBezTo>
                    <a:close/>
                    <a:moveTo>
                      <a:pt x="465" y="1115"/>
                    </a:moveTo>
                    <a:cubicBezTo>
                      <a:pt x="466" y="1117"/>
                      <a:pt x="467" y="1119"/>
                      <a:pt x="466" y="1121"/>
                    </a:cubicBezTo>
                    <a:cubicBezTo>
                      <a:pt x="465" y="1130"/>
                      <a:pt x="464" y="1139"/>
                      <a:pt x="462" y="1147"/>
                    </a:cubicBezTo>
                    <a:cubicBezTo>
                      <a:pt x="460" y="1154"/>
                      <a:pt x="460" y="1161"/>
                      <a:pt x="461" y="1168"/>
                    </a:cubicBezTo>
                    <a:cubicBezTo>
                      <a:pt x="462" y="1177"/>
                      <a:pt x="466" y="1185"/>
                      <a:pt x="471" y="1193"/>
                    </a:cubicBezTo>
                    <a:cubicBezTo>
                      <a:pt x="473" y="1197"/>
                      <a:pt x="477" y="1198"/>
                      <a:pt x="481" y="1195"/>
                    </a:cubicBezTo>
                    <a:cubicBezTo>
                      <a:pt x="487" y="1191"/>
                      <a:pt x="491" y="1186"/>
                      <a:pt x="491" y="1178"/>
                    </a:cubicBezTo>
                    <a:cubicBezTo>
                      <a:pt x="490" y="1168"/>
                      <a:pt x="490" y="1159"/>
                      <a:pt x="493" y="1149"/>
                    </a:cubicBezTo>
                    <a:cubicBezTo>
                      <a:pt x="493" y="1149"/>
                      <a:pt x="493" y="1148"/>
                      <a:pt x="493" y="1147"/>
                    </a:cubicBezTo>
                    <a:cubicBezTo>
                      <a:pt x="494" y="1141"/>
                      <a:pt x="494" y="1135"/>
                      <a:pt x="495" y="1128"/>
                    </a:cubicBezTo>
                    <a:cubicBezTo>
                      <a:pt x="497" y="1121"/>
                      <a:pt x="500" y="1120"/>
                      <a:pt x="508" y="1123"/>
                    </a:cubicBezTo>
                    <a:cubicBezTo>
                      <a:pt x="504" y="1137"/>
                      <a:pt x="502" y="1150"/>
                      <a:pt x="502" y="1164"/>
                    </a:cubicBezTo>
                    <a:cubicBezTo>
                      <a:pt x="502" y="1174"/>
                      <a:pt x="501" y="1184"/>
                      <a:pt x="505" y="1194"/>
                    </a:cubicBezTo>
                    <a:cubicBezTo>
                      <a:pt x="507" y="1197"/>
                      <a:pt x="509" y="1200"/>
                      <a:pt x="510" y="1203"/>
                    </a:cubicBezTo>
                    <a:cubicBezTo>
                      <a:pt x="512" y="1201"/>
                      <a:pt x="514" y="1201"/>
                      <a:pt x="515" y="1200"/>
                    </a:cubicBezTo>
                    <a:cubicBezTo>
                      <a:pt x="521" y="1193"/>
                      <a:pt x="525" y="1185"/>
                      <a:pt x="528" y="1176"/>
                    </a:cubicBezTo>
                    <a:cubicBezTo>
                      <a:pt x="531" y="1164"/>
                      <a:pt x="534" y="1151"/>
                      <a:pt x="537" y="1137"/>
                    </a:cubicBezTo>
                    <a:cubicBezTo>
                      <a:pt x="537" y="1137"/>
                      <a:pt x="538" y="1136"/>
                      <a:pt x="539" y="1136"/>
                    </a:cubicBezTo>
                    <a:cubicBezTo>
                      <a:pt x="540" y="1136"/>
                      <a:pt x="541" y="1136"/>
                      <a:pt x="542" y="1137"/>
                    </a:cubicBezTo>
                    <a:cubicBezTo>
                      <a:pt x="545" y="1153"/>
                      <a:pt x="541" y="1169"/>
                      <a:pt x="535" y="1185"/>
                    </a:cubicBezTo>
                    <a:cubicBezTo>
                      <a:pt x="546" y="1182"/>
                      <a:pt x="552" y="1176"/>
                      <a:pt x="554" y="1166"/>
                    </a:cubicBezTo>
                    <a:cubicBezTo>
                      <a:pt x="557" y="1153"/>
                      <a:pt x="561" y="1140"/>
                      <a:pt x="565" y="1127"/>
                    </a:cubicBezTo>
                    <a:cubicBezTo>
                      <a:pt x="571" y="1109"/>
                      <a:pt x="572" y="1090"/>
                      <a:pt x="575" y="1072"/>
                    </a:cubicBezTo>
                    <a:cubicBezTo>
                      <a:pt x="576" y="1068"/>
                      <a:pt x="575" y="1063"/>
                      <a:pt x="576" y="1059"/>
                    </a:cubicBezTo>
                    <a:cubicBezTo>
                      <a:pt x="576" y="1053"/>
                      <a:pt x="576" y="1047"/>
                      <a:pt x="577" y="1041"/>
                    </a:cubicBezTo>
                    <a:cubicBezTo>
                      <a:pt x="577" y="1037"/>
                      <a:pt x="576" y="1035"/>
                      <a:pt x="573" y="1034"/>
                    </a:cubicBezTo>
                    <a:cubicBezTo>
                      <a:pt x="572" y="1033"/>
                      <a:pt x="571" y="1032"/>
                      <a:pt x="570" y="1031"/>
                    </a:cubicBezTo>
                    <a:cubicBezTo>
                      <a:pt x="573" y="1029"/>
                      <a:pt x="575" y="1027"/>
                      <a:pt x="578" y="1024"/>
                    </a:cubicBezTo>
                    <a:cubicBezTo>
                      <a:pt x="576" y="1024"/>
                      <a:pt x="576" y="1023"/>
                      <a:pt x="575" y="1023"/>
                    </a:cubicBezTo>
                    <a:cubicBezTo>
                      <a:pt x="567" y="1021"/>
                      <a:pt x="558" y="1020"/>
                      <a:pt x="550" y="1018"/>
                    </a:cubicBezTo>
                    <a:cubicBezTo>
                      <a:pt x="545" y="1017"/>
                      <a:pt x="541" y="1015"/>
                      <a:pt x="537" y="1013"/>
                    </a:cubicBezTo>
                    <a:cubicBezTo>
                      <a:pt x="534" y="1012"/>
                      <a:pt x="531" y="1010"/>
                      <a:pt x="528" y="1009"/>
                    </a:cubicBezTo>
                    <a:cubicBezTo>
                      <a:pt x="515" y="1006"/>
                      <a:pt x="503" y="1001"/>
                      <a:pt x="491" y="996"/>
                    </a:cubicBezTo>
                    <a:cubicBezTo>
                      <a:pt x="486" y="994"/>
                      <a:pt x="481" y="993"/>
                      <a:pt x="477" y="991"/>
                    </a:cubicBezTo>
                    <a:cubicBezTo>
                      <a:pt x="474" y="996"/>
                      <a:pt x="468" y="999"/>
                      <a:pt x="467" y="1005"/>
                    </a:cubicBezTo>
                    <a:cubicBezTo>
                      <a:pt x="467" y="1008"/>
                      <a:pt x="464" y="1012"/>
                      <a:pt x="465" y="1015"/>
                    </a:cubicBezTo>
                    <a:cubicBezTo>
                      <a:pt x="465" y="1018"/>
                      <a:pt x="465" y="1019"/>
                      <a:pt x="464" y="1021"/>
                    </a:cubicBezTo>
                    <a:cubicBezTo>
                      <a:pt x="458" y="1028"/>
                      <a:pt x="457" y="1036"/>
                      <a:pt x="454" y="1044"/>
                    </a:cubicBezTo>
                    <a:cubicBezTo>
                      <a:pt x="450" y="1056"/>
                      <a:pt x="446" y="1069"/>
                      <a:pt x="444" y="1082"/>
                    </a:cubicBezTo>
                    <a:cubicBezTo>
                      <a:pt x="441" y="1094"/>
                      <a:pt x="438" y="1106"/>
                      <a:pt x="436" y="1118"/>
                    </a:cubicBezTo>
                    <a:cubicBezTo>
                      <a:pt x="435" y="1125"/>
                      <a:pt x="435" y="1133"/>
                      <a:pt x="434" y="1141"/>
                    </a:cubicBezTo>
                    <a:cubicBezTo>
                      <a:pt x="434" y="1149"/>
                      <a:pt x="434" y="1158"/>
                      <a:pt x="437" y="1167"/>
                    </a:cubicBezTo>
                    <a:cubicBezTo>
                      <a:pt x="440" y="1173"/>
                      <a:pt x="445" y="1176"/>
                      <a:pt x="451" y="1179"/>
                    </a:cubicBezTo>
                    <a:cubicBezTo>
                      <a:pt x="450" y="1172"/>
                      <a:pt x="450" y="1166"/>
                      <a:pt x="450" y="1160"/>
                    </a:cubicBezTo>
                    <a:cubicBezTo>
                      <a:pt x="450" y="1148"/>
                      <a:pt x="452" y="1137"/>
                      <a:pt x="454" y="1126"/>
                    </a:cubicBezTo>
                    <a:cubicBezTo>
                      <a:pt x="456" y="1120"/>
                      <a:pt x="458" y="1116"/>
                      <a:pt x="465" y="1115"/>
                    </a:cubicBezTo>
                    <a:close/>
                    <a:moveTo>
                      <a:pt x="231" y="203"/>
                    </a:moveTo>
                    <a:cubicBezTo>
                      <a:pt x="244" y="211"/>
                      <a:pt x="252" y="222"/>
                      <a:pt x="254" y="235"/>
                    </a:cubicBezTo>
                    <a:cubicBezTo>
                      <a:pt x="263" y="231"/>
                      <a:pt x="271" y="226"/>
                      <a:pt x="280" y="222"/>
                    </a:cubicBezTo>
                    <a:cubicBezTo>
                      <a:pt x="282" y="220"/>
                      <a:pt x="285" y="220"/>
                      <a:pt x="288" y="219"/>
                    </a:cubicBezTo>
                    <a:cubicBezTo>
                      <a:pt x="292" y="219"/>
                      <a:pt x="295" y="218"/>
                      <a:pt x="298" y="216"/>
                    </a:cubicBezTo>
                    <a:cubicBezTo>
                      <a:pt x="309" y="208"/>
                      <a:pt x="327" y="210"/>
                      <a:pt x="335" y="223"/>
                    </a:cubicBezTo>
                    <a:cubicBezTo>
                      <a:pt x="339" y="229"/>
                      <a:pt x="342" y="235"/>
                      <a:pt x="346" y="241"/>
                    </a:cubicBezTo>
                    <a:cubicBezTo>
                      <a:pt x="349" y="245"/>
                      <a:pt x="351" y="249"/>
                      <a:pt x="351" y="254"/>
                    </a:cubicBezTo>
                    <a:cubicBezTo>
                      <a:pt x="351" y="258"/>
                      <a:pt x="351" y="262"/>
                      <a:pt x="355" y="265"/>
                    </a:cubicBezTo>
                    <a:cubicBezTo>
                      <a:pt x="356" y="266"/>
                      <a:pt x="357" y="268"/>
                      <a:pt x="357" y="270"/>
                    </a:cubicBezTo>
                    <a:cubicBezTo>
                      <a:pt x="358" y="283"/>
                      <a:pt x="359" y="295"/>
                      <a:pt x="352" y="307"/>
                    </a:cubicBezTo>
                    <a:cubicBezTo>
                      <a:pt x="357" y="307"/>
                      <a:pt x="360" y="304"/>
                      <a:pt x="362" y="301"/>
                    </a:cubicBezTo>
                    <a:cubicBezTo>
                      <a:pt x="367" y="295"/>
                      <a:pt x="372" y="290"/>
                      <a:pt x="377" y="284"/>
                    </a:cubicBezTo>
                    <a:cubicBezTo>
                      <a:pt x="379" y="280"/>
                      <a:pt x="382" y="280"/>
                      <a:pt x="386" y="281"/>
                    </a:cubicBezTo>
                    <a:cubicBezTo>
                      <a:pt x="389" y="282"/>
                      <a:pt x="389" y="285"/>
                      <a:pt x="389" y="288"/>
                    </a:cubicBezTo>
                    <a:cubicBezTo>
                      <a:pt x="389" y="289"/>
                      <a:pt x="389" y="291"/>
                      <a:pt x="390" y="293"/>
                    </a:cubicBezTo>
                    <a:cubicBezTo>
                      <a:pt x="390" y="303"/>
                      <a:pt x="390" y="313"/>
                      <a:pt x="385" y="323"/>
                    </a:cubicBezTo>
                    <a:cubicBezTo>
                      <a:pt x="384" y="324"/>
                      <a:pt x="385" y="325"/>
                      <a:pt x="385" y="326"/>
                    </a:cubicBezTo>
                    <a:cubicBezTo>
                      <a:pt x="395" y="323"/>
                      <a:pt x="404" y="319"/>
                      <a:pt x="412" y="313"/>
                    </a:cubicBezTo>
                    <a:cubicBezTo>
                      <a:pt x="419" y="308"/>
                      <a:pt x="425" y="303"/>
                      <a:pt x="432" y="298"/>
                    </a:cubicBezTo>
                    <a:cubicBezTo>
                      <a:pt x="435" y="295"/>
                      <a:pt x="439" y="296"/>
                      <a:pt x="442" y="298"/>
                    </a:cubicBezTo>
                    <a:cubicBezTo>
                      <a:pt x="445" y="299"/>
                      <a:pt x="445" y="302"/>
                      <a:pt x="445" y="305"/>
                    </a:cubicBezTo>
                    <a:cubicBezTo>
                      <a:pt x="444" y="316"/>
                      <a:pt x="444" y="326"/>
                      <a:pt x="441" y="337"/>
                    </a:cubicBezTo>
                    <a:cubicBezTo>
                      <a:pt x="440" y="340"/>
                      <a:pt x="441" y="344"/>
                      <a:pt x="443" y="348"/>
                    </a:cubicBezTo>
                    <a:cubicBezTo>
                      <a:pt x="444" y="345"/>
                      <a:pt x="446" y="344"/>
                      <a:pt x="446" y="342"/>
                    </a:cubicBezTo>
                    <a:cubicBezTo>
                      <a:pt x="448" y="335"/>
                      <a:pt x="453" y="329"/>
                      <a:pt x="458" y="323"/>
                    </a:cubicBezTo>
                    <a:cubicBezTo>
                      <a:pt x="462" y="320"/>
                      <a:pt x="465" y="316"/>
                      <a:pt x="468" y="312"/>
                    </a:cubicBezTo>
                    <a:cubicBezTo>
                      <a:pt x="472" y="305"/>
                      <a:pt x="476" y="299"/>
                      <a:pt x="480" y="292"/>
                    </a:cubicBezTo>
                    <a:cubicBezTo>
                      <a:pt x="484" y="284"/>
                      <a:pt x="490" y="276"/>
                      <a:pt x="493" y="267"/>
                    </a:cubicBezTo>
                    <a:cubicBezTo>
                      <a:pt x="498" y="252"/>
                      <a:pt x="501" y="237"/>
                      <a:pt x="500" y="221"/>
                    </a:cubicBezTo>
                    <a:cubicBezTo>
                      <a:pt x="497" y="221"/>
                      <a:pt x="494" y="220"/>
                      <a:pt x="492" y="219"/>
                    </a:cubicBezTo>
                    <a:cubicBezTo>
                      <a:pt x="482" y="218"/>
                      <a:pt x="472" y="216"/>
                      <a:pt x="462" y="215"/>
                    </a:cubicBezTo>
                    <a:cubicBezTo>
                      <a:pt x="447" y="212"/>
                      <a:pt x="433" y="209"/>
                      <a:pt x="418" y="207"/>
                    </a:cubicBezTo>
                    <a:cubicBezTo>
                      <a:pt x="401" y="204"/>
                      <a:pt x="383" y="202"/>
                      <a:pt x="366" y="198"/>
                    </a:cubicBezTo>
                    <a:cubicBezTo>
                      <a:pt x="349" y="194"/>
                      <a:pt x="333" y="192"/>
                      <a:pt x="316" y="188"/>
                    </a:cubicBezTo>
                    <a:cubicBezTo>
                      <a:pt x="313" y="188"/>
                      <a:pt x="310" y="187"/>
                      <a:pt x="308" y="190"/>
                    </a:cubicBezTo>
                    <a:cubicBezTo>
                      <a:pt x="304" y="194"/>
                      <a:pt x="299" y="194"/>
                      <a:pt x="295" y="193"/>
                    </a:cubicBezTo>
                    <a:cubicBezTo>
                      <a:pt x="288" y="191"/>
                      <a:pt x="282" y="194"/>
                      <a:pt x="276" y="195"/>
                    </a:cubicBezTo>
                    <a:cubicBezTo>
                      <a:pt x="274" y="196"/>
                      <a:pt x="272" y="197"/>
                      <a:pt x="270" y="197"/>
                    </a:cubicBezTo>
                    <a:cubicBezTo>
                      <a:pt x="257" y="199"/>
                      <a:pt x="244" y="201"/>
                      <a:pt x="231" y="203"/>
                    </a:cubicBezTo>
                    <a:close/>
                    <a:moveTo>
                      <a:pt x="280" y="184"/>
                    </a:moveTo>
                    <a:cubicBezTo>
                      <a:pt x="280" y="183"/>
                      <a:pt x="280" y="183"/>
                      <a:pt x="280" y="182"/>
                    </a:cubicBezTo>
                    <a:cubicBezTo>
                      <a:pt x="275" y="181"/>
                      <a:pt x="269" y="179"/>
                      <a:pt x="263" y="178"/>
                    </a:cubicBezTo>
                    <a:cubicBezTo>
                      <a:pt x="253" y="176"/>
                      <a:pt x="244" y="175"/>
                      <a:pt x="234" y="174"/>
                    </a:cubicBezTo>
                    <a:cubicBezTo>
                      <a:pt x="226" y="172"/>
                      <a:pt x="217" y="170"/>
                      <a:pt x="209" y="169"/>
                    </a:cubicBezTo>
                    <a:cubicBezTo>
                      <a:pt x="198" y="168"/>
                      <a:pt x="187" y="167"/>
                      <a:pt x="176" y="165"/>
                    </a:cubicBezTo>
                    <a:cubicBezTo>
                      <a:pt x="162" y="162"/>
                      <a:pt x="149" y="159"/>
                      <a:pt x="135" y="156"/>
                    </a:cubicBezTo>
                    <a:cubicBezTo>
                      <a:pt x="129" y="155"/>
                      <a:pt x="124" y="154"/>
                      <a:pt x="119" y="157"/>
                    </a:cubicBezTo>
                    <a:cubicBezTo>
                      <a:pt x="109" y="162"/>
                      <a:pt x="98" y="166"/>
                      <a:pt x="87" y="171"/>
                    </a:cubicBezTo>
                    <a:cubicBezTo>
                      <a:pt x="82" y="174"/>
                      <a:pt x="76" y="176"/>
                      <a:pt x="70" y="178"/>
                    </a:cubicBezTo>
                    <a:cubicBezTo>
                      <a:pt x="52" y="185"/>
                      <a:pt x="35" y="192"/>
                      <a:pt x="17" y="200"/>
                    </a:cubicBezTo>
                    <a:cubicBezTo>
                      <a:pt x="16" y="200"/>
                      <a:pt x="15" y="201"/>
                      <a:pt x="13" y="202"/>
                    </a:cubicBezTo>
                    <a:cubicBezTo>
                      <a:pt x="19" y="203"/>
                      <a:pt x="23" y="205"/>
                      <a:pt x="28" y="205"/>
                    </a:cubicBezTo>
                    <a:cubicBezTo>
                      <a:pt x="44" y="206"/>
                      <a:pt x="59" y="206"/>
                      <a:pt x="74" y="207"/>
                    </a:cubicBezTo>
                    <a:cubicBezTo>
                      <a:pt x="81" y="207"/>
                      <a:pt x="89" y="207"/>
                      <a:pt x="96" y="207"/>
                    </a:cubicBezTo>
                    <a:cubicBezTo>
                      <a:pt x="104" y="206"/>
                      <a:pt x="111" y="205"/>
                      <a:pt x="119" y="205"/>
                    </a:cubicBezTo>
                    <a:cubicBezTo>
                      <a:pt x="124" y="205"/>
                      <a:pt x="128" y="205"/>
                      <a:pt x="132" y="203"/>
                    </a:cubicBezTo>
                    <a:cubicBezTo>
                      <a:pt x="134" y="202"/>
                      <a:pt x="137" y="201"/>
                      <a:pt x="138" y="202"/>
                    </a:cubicBezTo>
                    <a:cubicBezTo>
                      <a:pt x="142" y="206"/>
                      <a:pt x="146" y="205"/>
                      <a:pt x="150" y="204"/>
                    </a:cubicBezTo>
                    <a:cubicBezTo>
                      <a:pt x="163" y="202"/>
                      <a:pt x="175" y="200"/>
                      <a:pt x="187" y="198"/>
                    </a:cubicBezTo>
                    <a:cubicBezTo>
                      <a:pt x="197" y="196"/>
                      <a:pt x="206" y="195"/>
                      <a:pt x="216" y="194"/>
                    </a:cubicBezTo>
                    <a:cubicBezTo>
                      <a:pt x="230" y="193"/>
                      <a:pt x="244" y="191"/>
                      <a:pt x="259" y="189"/>
                    </a:cubicBezTo>
                    <a:cubicBezTo>
                      <a:pt x="266" y="188"/>
                      <a:pt x="273" y="186"/>
                      <a:pt x="280" y="184"/>
                    </a:cubicBezTo>
                    <a:close/>
                    <a:moveTo>
                      <a:pt x="214" y="255"/>
                    </a:moveTo>
                    <a:cubicBezTo>
                      <a:pt x="206" y="251"/>
                      <a:pt x="198" y="251"/>
                      <a:pt x="191" y="249"/>
                    </a:cubicBezTo>
                    <a:cubicBezTo>
                      <a:pt x="188" y="260"/>
                      <a:pt x="191" y="269"/>
                      <a:pt x="197" y="272"/>
                    </a:cubicBezTo>
                    <a:cubicBezTo>
                      <a:pt x="204" y="268"/>
                      <a:pt x="212" y="264"/>
                      <a:pt x="214" y="255"/>
                    </a:cubicBezTo>
                    <a:close/>
                    <a:moveTo>
                      <a:pt x="201" y="228"/>
                    </a:moveTo>
                    <a:cubicBezTo>
                      <a:pt x="202" y="228"/>
                      <a:pt x="202" y="228"/>
                      <a:pt x="203" y="228"/>
                    </a:cubicBezTo>
                    <a:cubicBezTo>
                      <a:pt x="209" y="220"/>
                      <a:pt x="216" y="213"/>
                      <a:pt x="221" y="202"/>
                    </a:cubicBezTo>
                    <a:cubicBezTo>
                      <a:pt x="213" y="204"/>
                      <a:pt x="206" y="205"/>
                      <a:pt x="199" y="206"/>
                    </a:cubicBezTo>
                    <a:cubicBezTo>
                      <a:pt x="200" y="214"/>
                      <a:pt x="201" y="221"/>
                      <a:pt x="201" y="228"/>
                    </a:cubicBezTo>
                    <a:close/>
                    <a:moveTo>
                      <a:pt x="159" y="228"/>
                    </a:moveTo>
                    <a:cubicBezTo>
                      <a:pt x="167" y="223"/>
                      <a:pt x="170" y="216"/>
                      <a:pt x="174" y="211"/>
                    </a:cubicBezTo>
                    <a:cubicBezTo>
                      <a:pt x="174" y="210"/>
                      <a:pt x="174" y="210"/>
                      <a:pt x="173" y="209"/>
                    </a:cubicBezTo>
                    <a:cubicBezTo>
                      <a:pt x="167" y="210"/>
                      <a:pt x="160" y="212"/>
                      <a:pt x="152" y="213"/>
                    </a:cubicBezTo>
                    <a:cubicBezTo>
                      <a:pt x="157" y="217"/>
                      <a:pt x="158" y="222"/>
                      <a:pt x="159" y="228"/>
                    </a:cubicBezTo>
                    <a:close/>
                    <a:moveTo>
                      <a:pt x="430" y="1098"/>
                    </a:moveTo>
                    <a:cubicBezTo>
                      <a:pt x="429" y="1097"/>
                      <a:pt x="428" y="1097"/>
                      <a:pt x="428" y="1097"/>
                    </a:cubicBezTo>
                    <a:cubicBezTo>
                      <a:pt x="426" y="1103"/>
                      <a:pt x="424" y="1109"/>
                      <a:pt x="422" y="1116"/>
                    </a:cubicBezTo>
                    <a:cubicBezTo>
                      <a:pt x="422" y="1117"/>
                      <a:pt x="423" y="1119"/>
                      <a:pt x="423" y="1121"/>
                    </a:cubicBezTo>
                    <a:cubicBezTo>
                      <a:pt x="424" y="1120"/>
                      <a:pt x="426" y="1120"/>
                      <a:pt x="426" y="1119"/>
                    </a:cubicBezTo>
                    <a:cubicBezTo>
                      <a:pt x="427" y="1112"/>
                      <a:pt x="429" y="1105"/>
                      <a:pt x="430" y="1098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23" name="Freeform 7"/>
              <p:cNvSpPr>
                <a:spLocks/>
              </p:cNvSpPr>
              <p:nvPr/>
            </p:nvSpPr>
            <p:spPr bwMode="auto">
              <a:xfrm>
                <a:off x="1522" y="1375"/>
                <a:ext cx="1114" cy="1606"/>
              </a:xfrm>
              <a:custGeom>
                <a:avLst/>
                <a:gdLst>
                  <a:gd name="T0" fmla="*/ 244 w 619"/>
                  <a:gd name="T1" fmla="*/ 610 h 892"/>
                  <a:gd name="T2" fmla="*/ 226 w 619"/>
                  <a:gd name="T3" fmla="*/ 705 h 892"/>
                  <a:gd name="T4" fmla="*/ 252 w 619"/>
                  <a:gd name="T5" fmla="*/ 736 h 892"/>
                  <a:gd name="T6" fmla="*/ 289 w 619"/>
                  <a:gd name="T7" fmla="*/ 761 h 892"/>
                  <a:gd name="T8" fmla="*/ 334 w 619"/>
                  <a:gd name="T9" fmla="*/ 765 h 892"/>
                  <a:gd name="T10" fmla="*/ 360 w 619"/>
                  <a:gd name="T11" fmla="*/ 719 h 892"/>
                  <a:gd name="T12" fmla="*/ 367 w 619"/>
                  <a:gd name="T13" fmla="*/ 653 h 892"/>
                  <a:gd name="T14" fmla="*/ 409 w 619"/>
                  <a:gd name="T15" fmla="*/ 606 h 892"/>
                  <a:gd name="T16" fmla="*/ 437 w 619"/>
                  <a:gd name="T17" fmla="*/ 536 h 892"/>
                  <a:gd name="T18" fmla="*/ 462 w 619"/>
                  <a:gd name="T19" fmla="*/ 462 h 892"/>
                  <a:gd name="T20" fmla="*/ 500 w 619"/>
                  <a:gd name="T21" fmla="*/ 561 h 892"/>
                  <a:gd name="T22" fmla="*/ 565 w 619"/>
                  <a:gd name="T23" fmla="*/ 683 h 892"/>
                  <a:gd name="T24" fmla="*/ 619 w 619"/>
                  <a:gd name="T25" fmla="*/ 764 h 892"/>
                  <a:gd name="T26" fmla="*/ 569 w 619"/>
                  <a:gd name="T27" fmla="*/ 732 h 892"/>
                  <a:gd name="T28" fmla="*/ 526 w 619"/>
                  <a:gd name="T29" fmla="*/ 684 h 892"/>
                  <a:gd name="T30" fmla="*/ 586 w 619"/>
                  <a:gd name="T31" fmla="*/ 777 h 892"/>
                  <a:gd name="T32" fmla="*/ 555 w 619"/>
                  <a:gd name="T33" fmla="*/ 812 h 892"/>
                  <a:gd name="T34" fmla="*/ 497 w 619"/>
                  <a:gd name="T35" fmla="*/ 815 h 892"/>
                  <a:gd name="T36" fmla="*/ 327 w 619"/>
                  <a:gd name="T37" fmla="*/ 855 h 892"/>
                  <a:gd name="T38" fmla="*/ 201 w 619"/>
                  <a:gd name="T39" fmla="*/ 892 h 892"/>
                  <a:gd name="T40" fmla="*/ 54 w 619"/>
                  <a:gd name="T41" fmla="*/ 866 h 892"/>
                  <a:gd name="T42" fmla="*/ 9 w 619"/>
                  <a:gd name="T43" fmla="*/ 851 h 892"/>
                  <a:gd name="T44" fmla="*/ 10 w 619"/>
                  <a:gd name="T45" fmla="*/ 821 h 892"/>
                  <a:gd name="T46" fmla="*/ 35 w 619"/>
                  <a:gd name="T47" fmla="*/ 746 h 892"/>
                  <a:gd name="T48" fmla="*/ 55 w 619"/>
                  <a:gd name="T49" fmla="*/ 593 h 892"/>
                  <a:gd name="T50" fmla="*/ 44 w 619"/>
                  <a:gd name="T51" fmla="*/ 486 h 892"/>
                  <a:gd name="T52" fmla="*/ 46 w 619"/>
                  <a:gd name="T53" fmla="*/ 275 h 892"/>
                  <a:gd name="T54" fmla="*/ 72 w 619"/>
                  <a:gd name="T55" fmla="*/ 154 h 892"/>
                  <a:gd name="T56" fmla="*/ 93 w 619"/>
                  <a:gd name="T57" fmla="*/ 93 h 892"/>
                  <a:gd name="T58" fmla="*/ 122 w 619"/>
                  <a:gd name="T59" fmla="*/ 41 h 892"/>
                  <a:gd name="T60" fmla="*/ 228 w 619"/>
                  <a:gd name="T61" fmla="*/ 25 h 892"/>
                  <a:gd name="T62" fmla="*/ 291 w 619"/>
                  <a:gd name="T63" fmla="*/ 46 h 892"/>
                  <a:gd name="T64" fmla="*/ 386 w 619"/>
                  <a:gd name="T65" fmla="*/ 125 h 892"/>
                  <a:gd name="T66" fmla="*/ 444 w 619"/>
                  <a:gd name="T67" fmla="*/ 234 h 892"/>
                  <a:gd name="T68" fmla="*/ 467 w 619"/>
                  <a:gd name="T69" fmla="*/ 399 h 892"/>
                  <a:gd name="T70" fmla="*/ 438 w 619"/>
                  <a:gd name="T71" fmla="*/ 501 h 892"/>
                  <a:gd name="T72" fmla="*/ 406 w 619"/>
                  <a:gd name="T73" fmla="*/ 595 h 892"/>
                  <a:gd name="T74" fmla="*/ 371 w 619"/>
                  <a:gd name="T75" fmla="*/ 587 h 892"/>
                  <a:gd name="T76" fmla="*/ 277 w 619"/>
                  <a:gd name="T77" fmla="*/ 556 h 892"/>
                  <a:gd name="T78" fmla="*/ 249 w 619"/>
                  <a:gd name="T79" fmla="*/ 545 h 892"/>
                  <a:gd name="T80" fmla="*/ 285 w 619"/>
                  <a:gd name="T81" fmla="*/ 444 h 892"/>
                  <a:gd name="T82" fmla="*/ 307 w 619"/>
                  <a:gd name="T83" fmla="*/ 367 h 892"/>
                  <a:gd name="T84" fmla="*/ 276 w 619"/>
                  <a:gd name="T85" fmla="*/ 250 h 892"/>
                  <a:gd name="T86" fmla="*/ 261 w 619"/>
                  <a:gd name="T87" fmla="*/ 238 h 892"/>
                  <a:gd name="T88" fmla="*/ 282 w 619"/>
                  <a:gd name="T89" fmla="*/ 302 h 892"/>
                  <a:gd name="T90" fmla="*/ 291 w 619"/>
                  <a:gd name="T91" fmla="*/ 399 h 892"/>
                  <a:gd name="T92" fmla="*/ 257 w 619"/>
                  <a:gd name="T93" fmla="*/ 488 h 892"/>
                  <a:gd name="T94" fmla="*/ 233 w 619"/>
                  <a:gd name="T95" fmla="*/ 571 h 89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619" h="892">
                    <a:moveTo>
                      <a:pt x="233" y="571"/>
                    </a:moveTo>
                    <a:cubicBezTo>
                      <a:pt x="243" y="573"/>
                      <a:pt x="251" y="565"/>
                      <a:pt x="261" y="567"/>
                    </a:cubicBezTo>
                    <a:cubicBezTo>
                      <a:pt x="259" y="575"/>
                      <a:pt x="257" y="582"/>
                      <a:pt x="254" y="588"/>
                    </a:cubicBezTo>
                    <a:cubicBezTo>
                      <a:pt x="251" y="596"/>
                      <a:pt x="247" y="602"/>
                      <a:pt x="244" y="610"/>
                    </a:cubicBezTo>
                    <a:cubicBezTo>
                      <a:pt x="238" y="624"/>
                      <a:pt x="230" y="638"/>
                      <a:pt x="226" y="654"/>
                    </a:cubicBezTo>
                    <a:cubicBezTo>
                      <a:pt x="225" y="656"/>
                      <a:pt x="225" y="658"/>
                      <a:pt x="225" y="660"/>
                    </a:cubicBezTo>
                    <a:cubicBezTo>
                      <a:pt x="226" y="669"/>
                      <a:pt x="225" y="678"/>
                      <a:pt x="226" y="687"/>
                    </a:cubicBezTo>
                    <a:cubicBezTo>
                      <a:pt x="227" y="693"/>
                      <a:pt x="228" y="699"/>
                      <a:pt x="226" y="705"/>
                    </a:cubicBezTo>
                    <a:cubicBezTo>
                      <a:pt x="226" y="706"/>
                      <a:pt x="226" y="708"/>
                      <a:pt x="226" y="709"/>
                    </a:cubicBezTo>
                    <a:cubicBezTo>
                      <a:pt x="228" y="712"/>
                      <a:pt x="229" y="716"/>
                      <a:pt x="231" y="720"/>
                    </a:cubicBezTo>
                    <a:cubicBezTo>
                      <a:pt x="231" y="721"/>
                      <a:pt x="231" y="722"/>
                      <a:pt x="232" y="723"/>
                    </a:cubicBezTo>
                    <a:cubicBezTo>
                      <a:pt x="239" y="727"/>
                      <a:pt x="244" y="734"/>
                      <a:pt x="252" y="736"/>
                    </a:cubicBezTo>
                    <a:cubicBezTo>
                      <a:pt x="254" y="740"/>
                      <a:pt x="255" y="744"/>
                      <a:pt x="257" y="747"/>
                    </a:cubicBezTo>
                    <a:cubicBezTo>
                      <a:pt x="260" y="753"/>
                      <a:pt x="265" y="756"/>
                      <a:pt x="272" y="757"/>
                    </a:cubicBezTo>
                    <a:cubicBezTo>
                      <a:pt x="274" y="757"/>
                      <a:pt x="275" y="759"/>
                      <a:pt x="277" y="759"/>
                    </a:cubicBezTo>
                    <a:cubicBezTo>
                      <a:pt x="281" y="760"/>
                      <a:pt x="285" y="760"/>
                      <a:pt x="289" y="761"/>
                    </a:cubicBezTo>
                    <a:cubicBezTo>
                      <a:pt x="291" y="761"/>
                      <a:pt x="294" y="761"/>
                      <a:pt x="295" y="763"/>
                    </a:cubicBezTo>
                    <a:cubicBezTo>
                      <a:pt x="300" y="767"/>
                      <a:pt x="306" y="769"/>
                      <a:pt x="312" y="769"/>
                    </a:cubicBezTo>
                    <a:cubicBezTo>
                      <a:pt x="313" y="769"/>
                      <a:pt x="315" y="769"/>
                      <a:pt x="316" y="769"/>
                    </a:cubicBezTo>
                    <a:cubicBezTo>
                      <a:pt x="323" y="770"/>
                      <a:pt x="328" y="770"/>
                      <a:pt x="334" y="765"/>
                    </a:cubicBezTo>
                    <a:cubicBezTo>
                      <a:pt x="335" y="764"/>
                      <a:pt x="338" y="763"/>
                      <a:pt x="341" y="765"/>
                    </a:cubicBezTo>
                    <a:cubicBezTo>
                      <a:pt x="341" y="766"/>
                      <a:pt x="343" y="766"/>
                      <a:pt x="345" y="765"/>
                    </a:cubicBezTo>
                    <a:cubicBezTo>
                      <a:pt x="350" y="764"/>
                      <a:pt x="356" y="761"/>
                      <a:pt x="362" y="759"/>
                    </a:cubicBezTo>
                    <a:cubicBezTo>
                      <a:pt x="365" y="746"/>
                      <a:pt x="363" y="733"/>
                      <a:pt x="360" y="719"/>
                    </a:cubicBezTo>
                    <a:cubicBezTo>
                      <a:pt x="358" y="710"/>
                      <a:pt x="356" y="700"/>
                      <a:pt x="355" y="691"/>
                    </a:cubicBezTo>
                    <a:cubicBezTo>
                      <a:pt x="355" y="686"/>
                      <a:pt x="357" y="681"/>
                      <a:pt x="359" y="676"/>
                    </a:cubicBezTo>
                    <a:cubicBezTo>
                      <a:pt x="360" y="672"/>
                      <a:pt x="362" y="668"/>
                      <a:pt x="363" y="664"/>
                    </a:cubicBezTo>
                    <a:cubicBezTo>
                      <a:pt x="365" y="661"/>
                      <a:pt x="365" y="657"/>
                      <a:pt x="367" y="653"/>
                    </a:cubicBezTo>
                    <a:cubicBezTo>
                      <a:pt x="371" y="641"/>
                      <a:pt x="376" y="629"/>
                      <a:pt x="381" y="616"/>
                    </a:cubicBezTo>
                    <a:cubicBezTo>
                      <a:pt x="386" y="618"/>
                      <a:pt x="385" y="624"/>
                      <a:pt x="389" y="626"/>
                    </a:cubicBezTo>
                    <a:cubicBezTo>
                      <a:pt x="395" y="627"/>
                      <a:pt x="399" y="623"/>
                      <a:pt x="402" y="619"/>
                    </a:cubicBezTo>
                    <a:cubicBezTo>
                      <a:pt x="405" y="615"/>
                      <a:pt x="407" y="610"/>
                      <a:pt x="409" y="606"/>
                    </a:cubicBezTo>
                    <a:cubicBezTo>
                      <a:pt x="410" y="604"/>
                      <a:pt x="410" y="603"/>
                      <a:pt x="411" y="601"/>
                    </a:cubicBezTo>
                    <a:cubicBezTo>
                      <a:pt x="419" y="589"/>
                      <a:pt x="422" y="574"/>
                      <a:pt x="429" y="560"/>
                    </a:cubicBezTo>
                    <a:cubicBezTo>
                      <a:pt x="430" y="559"/>
                      <a:pt x="430" y="557"/>
                      <a:pt x="431" y="555"/>
                    </a:cubicBezTo>
                    <a:cubicBezTo>
                      <a:pt x="432" y="548"/>
                      <a:pt x="434" y="542"/>
                      <a:pt x="437" y="536"/>
                    </a:cubicBezTo>
                    <a:cubicBezTo>
                      <a:pt x="439" y="532"/>
                      <a:pt x="440" y="528"/>
                      <a:pt x="441" y="524"/>
                    </a:cubicBezTo>
                    <a:cubicBezTo>
                      <a:pt x="445" y="511"/>
                      <a:pt x="449" y="498"/>
                      <a:pt x="453" y="485"/>
                    </a:cubicBezTo>
                    <a:cubicBezTo>
                      <a:pt x="454" y="480"/>
                      <a:pt x="455" y="475"/>
                      <a:pt x="457" y="469"/>
                    </a:cubicBezTo>
                    <a:cubicBezTo>
                      <a:pt x="458" y="467"/>
                      <a:pt x="460" y="465"/>
                      <a:pt x="462" y="462"/>
                    </a:cubicBezTo>
                    <a:cubicBezTo>
                      <a:pt x="464" y="466"/>
                      <a:pt x="466" y="470"/>
                      <a:pt x="466" y="474"/>
                    </a:cubicBezTo>
                    <a:cubicBezTo>
                      <a:pt x="468" y="487"/>
                      <a:pt x="475" y="498"/>
                      <a:pt x="478" y="510"/>
                    </a:cubicBezTo>
                    <a:cubicBezTo>
                      <a:pt x="480" y="516"/>
                      <a:pt x="484" y="523"/>
                      <a:pt x="487" y="529"/>
                    </a:cubicBezTo>
                    <a:cubicBezTo>
                      <a:pt x="491" y="540"/>
                      <a:pt x="496" y="550"/>
                      <a:pt x="500" y="561"/>
                    </a:cubicBezTo>
                    <a:cubicBezTo>
                      <a:pt x="503" y="568"/>
                      <a:pt x="505" y="575"/>
                      <a:pt x="508" y="582"/>
                    </a:cubicBezTo>
                    <a:cubicBezTo>
                      <a:pt x="510" y="586"/>
                      <a:pt x="512" y="589"/>
                      <a:pt x="514" y="592"/>
                    </a:cubicBezTo>
                    <a:cubicBezTo>
                      <a:pt x="522" y="607"/>
                      <a:pt x="530" y="623"/>
                      <a:pt x="539" y="638"/>
                    </a:cubicBezTo>
                    <a:cubicBezTo>
                      <a:pt x="547" y="653"/>
                      <a:pt x="554" y="669"/>
                      <a:pt x="565" y="683"/>
                    </a:cubicBezTo>
                    <a:cubicBezTo>
                      <a:pt x="566" y="690"/>
                      <a:pt x="571" y="696"/>
                      <a:pt x="575" y="702"/>
                    </a:cubicBezTo>
                    <a:cubicBezTo>
                      <a:pt x="580" y="709"/>
                      <a:pt x="585" y="717"/>
                      <a:pt x="590" y="724"/>
                    </a:cubicBezTo>
                    <a:cubicBezTo>
                      <a:pt x="593" y="729"/>
                      <a:pt x="596" y="734"/>
                      <a:pt x="599" y="739"/>
                    </a:cubicBezTo>
                    <a:cubicBezTo>
                      <a:pt x="606" y="747"/>
                      <a:pt x="612" y="755"/>
                      <a:pt x="619" y="764"/>
                    </a:cubicBezTo>
                    <a:cubicBezTo>
                      <a:pt x="616" y="770"/>
                      <a:pt x="609" y="774"/>
                      <a:pt x="602" y="778"/>
                    </a:cubicBezTo>
                    <a:cubicBezTo>
                      <a:pt x="600" y="775"/>
                      <a:pt x="598" y="772"/>
                      <a:pt x="596" y="769"/>
                    </a:cubicBezTo>
                    <a:cubicBezTo>
                      <a:pt x="591" y="762"/>
                      <a:pt x="586" y="756"/>
                      <a:pt x="581" y="749"/>
                    </a:cubicBezTo>
                    <a:cubicBezTo>
                      <a:pt x="577" y="744"/>
                      <a:pt x="573" y="738"/>
                      <a:pt x="569" y="732"/>
                    </a:cubicBezTo>
                    <a:cubicBezTo>
                      <a:pt x="563" y="724"/>
                      <a:pt x="558" y="715"/>
                      <a:pt x="552" y="707"/>
                    </a:cubicBezTo>
                    <a:cubicBezTo>
                      <a:pt x="546" y="698"/>
                      <a:pt x="539" y="689"/>
                      <a:pt x="533" y="679"/>
                    </a:cubicBezTo>
                    <a:cubicBezTo>
                      <a:pt x="532" y="677"/>
                      <a:pt x="531" y="675"/>
                      <a:pt x="527" y="677"/>
                    </a:cubicBezTo>
                    <a:cubicBezTo>
                      <a:pt x="525" y="678"/>
                      <a:pt x="524" y="681"/>
                      <a:pt x="526" y="684"/>
                    </a:cubicBezTo>
                    <a:cubicBezTo>
                      <a:pt x="529" y="690"/>
                      <a:pt x="532" y="697"/>
                      <a:pt x="535" y="703"/>
                    </a:cubicBezTo>
                    <a:cubicBezTo>
                      <a:pt x="535" y="704"/>
                      <a:pt x="536" y="705"/>
                      <a:pt x="537" y="705"/>
                    </a:cubicBezTo>
                    <a:cubicBezTo>
                      <a:pt x="544" y="714"/>
                      <a:pt x="550" y="724"/>
                      <a:pt x="557" y="734"/>
                    </a:cubicBezTo>
                    <a:cubicBezTo>
                      <a:pt x="566" y="748"/>
                      <a:pt x="576" y="763"/>
                      <a:pt x="586" y="777"/>
                    </a:cubicBezTo>
                    <a:cubicBezTo>
                      <a:pt x="590" y="781"/>
                      <a:pt x="593" y="785"/>
                      <a:pt x="596" y="790"/>
                    </a:cubicBezTo>
                    <a:cubicBezTo>
                      <a:pt x="600" y="797"/>
                      <a:pt x="600" y="798"/>
                      <a:pt x="593" y="802"/>
                    </a:cubicBezTo>
                    <a:cubicBezTo>
                      <a:pt x="585" y="807"/>
                      <a:pt x="577" y="811"/>
                      <a:pt x="569" y="813"/>
                    </a:cubicBezTo>
                    <a:cubicBezTo>
                      <a:pt x="564" y="814"/>
                      <a:pt x="559" y="815"/>
                      <a:pt x="555" y="812"/>
                    </a:cubicBezTo>
                    <a:cubicBezTo>
                      <a:pt x="553" y="810"/>
                      <a:pt x="549" y="810"/>
                      <a:pt x="547" y="812"/>
                    </a:cubicBezTo>
                    <a:cubicBezTo>
                      <a:pt x="544" y="815"/>
                      <a:pt x="541" y="814"/>
                      <a:pt x="538" y="814"/>
                    </a:cubicBezTo>
                    <a:cubicBezTo>
                      <a:pt x="532" y="814"/>
                      <a:pt x="525" y="815"/>
                      <a:pt x="519" y="815"/>
                    </a:cubicBezTo>
                    <a:cubicBezTo>
                      <a:pt x="512" y="815"/>
                      <a:pt x="504" y="815"/>
                      <a:pt x="497" y="815"/>
                    </a:cubicBezTo>
                    <a:cubicBezTo>
                      <a:pt x="481" y="815"/>
                      <a:pt x="466" y="817"/>
                      <a:pt x="450" y="818"/>
                    </a:cubicBezTo>
                    <a:cubicBezTo>
                      <a:pt x="433" y="819"/>
                      <a:pt x="417" y="823"/>
                      <a:pt x="401" y="828"/>
                    </a:cubicBezTo>
                    <a:cubicBezTo>
                      <a:pt x="385" y="833"/>
                      <a:pt x="369" y="838"/>
                      <a:pt x="354" y="843"/>
                    </a:cubicBezTo>
                    <a:cubicBezTo>
                      <a:pt x="344" y="847"/>
                      <a:pt x="336" y="851"/>
                      <a:pt x="327" y="855"/>
                    </a:cubicBezTo>
                    <a:cubicBezTo>
                      <a:pt x="312" y="861"/>
                      <a:pt x="297" y="868"/>
                      <a:pt x="282" y="874"/>
                    </a:cubicBezTo>
                    <a:cubicBezTo>
                      <a:pt x="270" y="880"/>
                      <a:pt x="257" y="884"/>
                      <a:pt x="244" y="887"/>
                    </a:cubicBezTo>
                    <a:cubicBezTo>
                      <a:pt x="241" y="888"/>
                      <a:pt x="237" y="888"/>
                      <a:pt x="234" y="889"/>
                    </a:cubicBezTo>
                    <a:cubicBezTo>
                      <a:pt x="223" y="890"/>
                      <a:pt x="212" y="892"/>
                      <a:pt x="201" y="892"/>
                    </a:cubicBezTo>
                    <a:cubicBezTo>
                      <a:pt x="191" y="892"/>
                      <a:pt x="182" y="890"/>
                      <a:pt x="173" y="889"/>
                    </a:cubicBezTo>
                    <a:cubicBezTo>
                      <a:pt x="168" y="889"/>
                      <a:pt x="163" y="888"/>
                      <a:pt x="158" y="888"/>
                    </a:cubicBezTo>
                    <a:cubicBezTo>
                      <a:pt x="138" y="887"/>
                      <a:pt x="119" y="884"/>
                      <a:pt x="101" y="880"/>
                    </a:cubicBezTo>
                    <a:cubicBezTo>
                      <a:pt x="85" y="876"/>
                      <a:pt x="70" y="871"/>
                      <a:pt x="54" y="866"/>
                    </a:cubicBezTo>
                    <a:cubicBezTo>
                      <a:pt x="48" y="864"/>
                      <a:pt x="42" y="863"/>
                      <a:pt x="35" y="861"/>
                    </a:cubicBezTo>
                    <a:cubicBezTo>
                      <a:pt x="31" y="860"/>
                      <a:pt x="26" y="859"/>
                      <a:pt x="21" y="858"/>
                    </a:cubicBezTo>
                    <a:cubicBezTo>
                      <a:pt x="19" y="857"/>
                      <a:pt x="18" y="856"/>
                      <a:pt x="17" y="854"/>
                    </a:cubicBezTo>
                    <a:cubicBezTo>
                      <a:pt x="15" y="849"/>
                      <a:pt x="15" y="849"/>
                      <a:pt x="9" y="851"/>
                    </a:cubicBezTo>
                    <a:cubicBezTo>
                      <a:pt x="9" y="851"/>
                      <a:pt x="8" y="851"/>
                      <a:pt x="7" y="851"/>
                    </a:cubicBezTo>
                    <a:cubicBezTo>
                      <a:pt x="7" y="851"/>
                      <a:pt x="7" y="850"/>
                      <a:pt x="6" y="850"/>
                    </a:cubicBezTo>
                    <a:cubicBezTo>
                      <a:pt x="0" y="844"/>
                      <a:pt x="0" y="844"/>
                      <a:pt x="4" y="835"/>
                    </a:cubicBezTo>
                    <a:cubicBezTo>
                      <a:pt x="6" y="831"/>
                      <a:pt x="8" y="826"/>
                      <a:pt x="10" y="821"/>
                    </a:cubicBezTo>
                    <a:cubicBezTo>
                      <a:pt x="13" y="813"/>
                      <a:pt x="18" y="804"/>
                      <a:pt x="20" y="796"/>
                    </a:cubicBezTo>
                    <a:cubicBezTo>
                      <a:pt x="22" y="790"/>
                      <a:pt x="25" y="784"/>
                      <a:pt x="26" y="778"/>
                    </a:cubicBezTo>
                    <a:cubicBezTo>
                      <a:pt x="27" y="771"/>
                      <a:pt x="29" y="765"/>
                      <a:pt x="31" y="759"/>
                    </a:cubicBezTo>
                    <a:cubicBezTo>
                      <a:pt x="32" y="755"/>
                      <a:pt x="33" y="751"/>
                      <a:pt x="35" y="746"/>
                    </a:cubicBezTo>
                    <a:cubicBezTo>
                      <a:pt x="39" y="734"/>
                      <a:pt x="41" y="721"/>
                      <a:pt x="43" y="708"/>
                    </a:cubicBezTo>
                    <a:cubicBezTo>
                      <a:pt x="43" y="705"/>
                      <a:pt x="44" y="703"/>
                      <a:pt x="44" y="700"/>
                    </a:cubicBezTo>
                    <a:cubicBezTo>
                      <a:pt x="50" y="677"/>
                      <a:pt x="53" y="654"/>
                      <a:pt x="55" y="630"/>
                    </a:cubicBezTo>
                    <a:cubicBezTo>
                      <a:pt x="56" y="618"/>
                      <a:pt x="55" y="605"/>
                      <a:pt x="55" y="593"/>
                    </a:cubicBezTo>
                    <a:cubicBezTo>
                      <a:pt x="54" y="580"/>
                      <a:pt x="53" y="568"/>
                      <a:pt x="51" y="555"/>
                    </a:cubicBezTo>
                    <a:cubicBezTo>
                      <a:pt x="50" y="543"/>
                      <a:pt x="48" y="531"/>
                      <a:pt x="47" y="519"/>
                    </a:cubicBezTo>
                    <a:cubicBezTo>
                      <a:pt x="46" y="511"/>
                      <a:pt x="45" y="502"/>
                      <a:pt x="44" y="494"/>
                    </a:cubicBezTo>
                    <a:cubicBezTo>
                      <a:pt x="44" y="491"/>
                      <a:pt x="44" y="488"/>
                      <a:pt x="44" y="486"/>
                    </a:cubicBezTo>
                    <a:cubicBezTo>
                      <a:pt x="43" y="465"/>
                      <a:pt x="41" y="445"/>
                      <a:pt x="41" y="425"/>
                    </a:cubicBezTo>
                    <a:cubicBezTo>
                      <a:pt x="40" y="407"/>
                      <a:pt x="40" y="388"/>
                      <a:pt x="41" y="370"/>
                    </a:cubicBezTo>
                    <a:cubicBezTo>
                      <a:pt x="41" y="350"/>
                      <a:pt x="41" y="331"/>
                      <a:pt x="43" y="312"/>
                    </a:cubicBezTo>
                    <a:cubicBezTo>
                      <a:pt x="45" y="299"/>
                      <a:pt x="44" y="287"/>
                      <a:pt x="46" y="275"/>
                    </a:cubicBezTo>
                    <a:cubicBezTo>
                      <a:pt x="50" y="250"/>
                      <a:pt x="53" y="225"/>
                      <a:pt x="57" y="200"/>
                    </a:cubicBezTo>
                    <a:cubicBezTo>
                      <a:pt x="59" y="189"/>
                      <a:pt x="63" y="178"/>
                      <a:pt x="66" y="167"/>
                    </a:cubicBezTo>
                    <a:cubicBezTo>
                      <a:pt x="67" y="165"/>
                      <a:pt x="68" y="162"/>
                      <a:pt x="69" y="160"/>
                    </a:cubicBezTo>
                    <a:cubicBezTo>
                      <a:pt x="69" y="157"/>
                      <a:pt x="70" y="155"/>
                      <a:pt x="72" y="154"/>
                    </a:cubicBezTo>
                    <a:cubicBezTo>
                      <a:pt x="76" y="150"/>
                      <a:pt x="77" y="145"/>
                      <a:pt x="78" y="140"/>
                    </a:cubicBezTo>
                    <a:cubicBezTo>
                      <a:pt x="81" y="131"/>
                      <a:pt x="83" y="122"/>
                      <a:pt x="86" y="113"/>
                    </a:cubicBezTo>
                    <a:cubicBezTo>
                      <a:pt x="87" y="109"/>
                      <a:pt x="88" y="105"/>
                      <a:pt x="90" y="101"/>
                    </a:cubicBezTo>
                    <a:cubicBezTo>
                      <a:pt x="91" y="98"/>
                      <a:pt x="92" y="96"/>
                      <a:pt x="93" y="93"/>
                    </a:cubicBezTo>
                    <a:cubicBezTo>
                      <a:pt x="94" y="91"/>
                      <a:pt x="95" y="89"/>
                      <a:pt x="96" y="87"/>
                    </a:cubicBezTo>
                    <a:cubicBezTo>
                      <a:pt x="101" y="71"/>
                      <a:pt x="109" y="58"/>
                      <a:pt x="115" y="44"/>
                    </a:cubicBezTo>
                    <a:cubicBezTo>
                      <a:pt x="116" y="42"/>
                      <a:pt x="117" y="41"/>
                      <a:pt x="118" y="40"/>
                    </a:cubicBezTo>
                    <a:cubicBezTo>
                      <a:pt x="119" y="40"/>
                      <a:pt x="121" y="41"/>
                      <a:pt x="122" y="41"/>
                    </a:cubicBezTo>
                    <a:cubicBezTo>
                      <a:pt x="126" y="44"/>
                      <a:pt x="129" y="44"/>
                      <a:pt x="132" y="40"/>
                    </a:cubicBezTo>
                    <a:cubicBezTo>
                      <a:pt x="134" y="37"/>
                      <a:pt x="137" y="37"/>
                      <a:pt x="139" y="37"/>
                    </a:cubicBezTo>
                    <a:cubicBezTo>
                      <a:pt x="149" y="37"/>
                      <a:pt x="158" y="38"/>
                      <a:pt x="167" y="37"/>
                    </a:cubicBezTo>
                    <a:cubicBezTo>
                      <a:pt x="188" y="37"/>
                      <a:pt x="209" y="34"/>
                      <a:pt x="228" y="25"/>
                    </a:cubicBezTo>
                    <a:cubicBezTo>
                      <a:pt x="238" y="21"/>
                      <a:pt x="247" y="16"/>
                      <a:pt x="256" y="10"/>
                    </a:cubicBezTo>
                    <a:cubicBezTo>
                      <a:pt x="260" y="7"/>
                      <a:pt x="264" y="3"/>
                      <a:pt x="268" y="0"/>
                    </a:cubicBezTo>
                    <a:cubicBezTo>
                      <a:pt x="282" y="11"/>
                      <a:pt x="292" y="24"/>
                      <a:pt x="301" y="39"/>
                    </a:cubicBezTo>
                    <a:cubicBezTo>
                      <a:pt x="297" y="41"/>
                      <a:pt x="294" y="43"/>
                      <a:pt x="291" y="46"/>
                    </a:cubicBezTo>
                    <a:cubicBezTo>
                      <a:pt x="296" y="50"/>
                      <a:pt x="302" y="49"/>
                      <a:pt x="307" y="50"/>
                    </a:cubicBezTo>
                    <a:cubicBezTo>
                      <a:pt x="313" y="50"/>
                      <a:pt x="319" y="53"/>
                      <a:pt x="324" y="57"/>
                    </a:cubicBezTo>
                    <a:cubicBezTo>
                      <a:pt x="333" y="65"/>
                      <a:pt x="342" y="72"/>
                      <a:pt x="350" y="81"/>
                    </a:cubicBezTo>
                    <a:cubicBezTo>
                      <a:pt x="362" y="96"/>
                      <a:pt x="375" y="109"/>
                      <a:pt x="386" y="125"/>
                    </a:cubicBezTo>
                    <a:cubicBezTo>
                      <a:pt x="392" y="136"/>
                      <a:pt x="398" y="147"/>
                      <a:pt x="405" y="157"/>
                    </a:cubicBezTo>
                    <a:cubicBezTo>
                      <a:pt x="410" y="167"/>
                      <a:pt x="417" y="176"/>
                      <a:pt x="423" y="185"/>
                    </a:cubicBezTo>
                    <a:cubicBezTo>
                      <a:pt x="423" y="187"/>
                      <a:pt x="424" y="188"/>
                      <a:pt x="425" y="190"/>
                    </a:cubicBezTo>
                    <a:cubicBezTo>
                      <a:pt x="431" y="204"/>
                      <a:pt x="438" y="219"/>
                      <a:pt x="444" y="234"/>
                    </a:cubicBezTo>
                    <a:cubicBezTo>
                      <a:pt x="453" y="252"/>
                      <a:pt x="458" y="271"/>
                      <a:pt x="464" y="291"/>
                    </a:cubicBezTo>
                    <a:cubicBezTo>
                      <a:pt x="465" y="294"/>
                      <a:pt x="466" y="298"/>
                      <a:pt x="466" y="302"/>
                    </a:cubicBezTo>
                    <a:cubicBezTo>
                      <a:pt x="469" y="319"/>
                      <a:pt x="472" y="336"/>
                      <a:pt x="472" y="353"/>
                    </a:cubicBezTo>
                    <a:cubicBezTo>
                      <a:pt x="472" y="368"/>
                      <a:pt x="471" y="384"/>
                      <a:pt x="467" y="399"/>
                    </a:cubicBezTo>
                    <a:cubicBezTo>
                      <a:pt x="467" y="403"/>
                      <a:pt x="466" y="406"/>
                      <a:pt x="466" y="410"/>
                    </a:cubicBezTo>
                    <a:cubicBezTo>
                      <a:pt x="465" y="419"/>
                      <a:pt x="461" y="427"/>
                      <a:pt x="458" y="436"/>
                    </a:cubicBezTo>
                    <a:cubicBezTo>
                      <a:pt x="456" y="441"/>
                      <a:pt x="456" y="446"/>
                      <a:pt x="454" y="451"/>
                    </a:cubicBezTo>
                    <a:cubicBezTo>
                      <a:pt x="450" y="468"/>
                      <a:pt x="444" y="485"/>
                      <a:pt x="438" y="501"/>
                    </a:cubicBezTo>
                    <a:cubicBezTo>
                      <a:pt x="436" y="504"/>
                      <a:pt x="436" y="508"/>
                      <a:pt x="435" y="511"/>
                    </a:cubicBezTo>
                    <a:cubicBezTo>
                      <a:pt x="432" y="522"/>
                      <a:pt x="429" y="533"/>
                      <a:pt x="425" y="544"/>
                    </a:cubicBezTo>
                    <a:cubicBezTo>
                      <a:pt x="421" y="556"/>
                      <a:pt x="417" y="568"/>
                      <a:pt x="412" y="580"/>
                    </a:cubicBezTo>
                    <a:cubicBezTo>
                      <a:pt x="410" y="585"/>
                      <a:pt x="408" y="590"/>
                      <a:pt x="406" y="595"/>
                    </a:cubicBezTo>
                    <a:cubicBezTo>
                      <a:pt x="404" y="595"/>
                      <a:pt x="402" y="596"/>
                      <a:pt x="401" y="596"/>
                    </a:cubicBezTo>
                    <a:cubicBezTo>
                      <a:pt x="398" y="601"/>
                      <a:pt x="396" y="605"/>
                      <a:pt x="393" y="609"/>
                    </a:cubicBezTo>
                    <a:cubicBezTo>
                      <a:pt x="387" y="606"/>
                      <a:pt x="389" y="601"/>
                      <a:pt x="389" y="597"/>
                    </a:cubicBezTo>
                    <a:cubicBezTo>
                      <a:pt x="383" y="593"/>
                      <a:pt x="377" y="590"/>
                      <a:pt x="371" y="587"/>
                    </a:cubicBezTo>
                    <a:cubicBezTo>
                      <a:pt x="358" y="579"/>
                      <a:pt x="344" y="576"/>
                      <a:pt x="331" y="572"/>
                    </a:cubicBezTo>
                    <a:cubicBezTo>
                      <a:pt x="324" y="571"/>
                      <a:pt x="318" y="569"/>
                      <a:pt x="312" y="567"/>
                    </a:cubicBezTo>
                    <a:cubicBezTo>
                      <a:pt x="302" y="565"/>
                      <a:pt x="292" y="563"/>
                      <a:pt x="281" y="561"/>
                    </a:cubicBezTo>
                    <a:cubicBezTo>
                      <a:pt x="279" y="560"/>
                      <a:pt x="275" y="561"/>
                      <a:pt x="277" y="556"/>
                    </a:cubicBezTo>
                    <a:cubicBezTo>
                      <a:pt x="277" y="553"/>
                      <a:pt x="270" y="553"/>
                      <a:pt x="267" y="555"/>
                    </a:cubicBezTo>
                    <a:cubicBezTo>
                      <a:pt x="266" y="556"/>
                      <a:pt x="265" y="558"/>
                      <a:pt x="264" y="558"/>
                    </a:cubicBezTo>
                    <a:cubicBezTo>
                      <a:pt x="258" y="559"/>
                      <a:pt x="252" y="559"/>
                      <a:pt x="246" y="559"/>
                    </a:cubicBezTo>
                    <a:cubicBezTo>
                      <a:pt x="245" y="554"/>
                      <a:pt x="248" y="550"/>
                      <a:pt x="249" y="545"/>
                    </a:cubicBezTo>
                    <a:cubicBezTo>
                      <a:pt x="251" y="539"/>
                      <a:pt x="254" y="532"/>
                      <a:pt x="256" y="525"/>
                    </a:cubicBezTo>
                    <a:cubicBezTo>
                      <a:pt x="260" y="512"/>
                      <a:pt x="264" y="499"/>
                      <a:pt x="268" y="485"/>
                    </a:cubicBezTo>
                    <a:cubicBezTo>
                      <a:pt x="270" y="480"/>
                      <a:pt x="272" y="474"/>
                      <a:pt x="274" y="469"/>
                    </a:cubicBezTo>
                    <a:cubicBezTo>
                      <a:pt x="277" y="461"/>
                      <a:pt x="281" y="452"/>
                      <a:pt x="285" y="444"/>
                    </a:cubicBezTo>
                    <a:cubicBezTo>
                      <a:pt x="288" y="436"/>
                      <a:pt x="291" y="427"/>
                      <a:pt x="294" y="419"/>
                    </a:cubicBezTo>
                    <a:cubicBezTo>
                      <a:pt x="298" y="409"/>
                      <a:pt x="301" y="399"/>
                      <a:pt x="304" y="389"/>
                    </a:cubicBezTo>
                    <a:cubicBezTo>
                      <a:pt x="305" y="383"/>
                      <a:pt x="306" y="377"/>
                      <a:pt x="307" y="371"/>
                    </a:cubicBezTo>
                    <a:cubicBezTo>
                      <a:pt x="307" y="370"/>
                      <a:pt x="307" y="368"/>
                      <a:pt x="307" y="367"/>
                    </a:cubicBezTo>
                    <a:cubicBezTo>
                      <a:pt x="302" y="358"/>
                      <a:pt x="305" y="349"/>
                      <a:pt x="303" y="339"/>
                    </a:cubicBezTo>
                    <a:cubicBezTo>
                      <a:pt x="300" y="329"/>
                      <a:pt x="298" y="318"/>
                      <a:pt x="295" y="307"/>
                    </a:cubicBezTo>
                    <a:cubicBezTo>
                      <a:pt x="292" y="295"/>
                      <a:pt x="288" y="282"/>
                      <a:pt x="284" y="271"/>
                    </a:cubicBezTo>
                    <a:cubicBezTo>
                      <a:pt x="282" y="264"/>
                      <a:pt x="279" y="257"/>
                      <a:pt x="276" y="250"/>
                    </a:cubicBezTo>
                    <a:cubicBezTo>
                      <a:pt x="271" y="238"/>
                      <a:pt x="266" y="225"/>
                      <a:pt x="261" y="212"/>
                    </a:cubicBezTo>
                    <a:cubicBezTo>
                      <a:pt x="260" y="210"/>
                      <a:pt x="259" y="208"/>
                      <a:pt x="257" y="206"/>
                    </a:cubicBezTo>
                    <a:cubicBezTo>
                      <a:pt x="251" y="208"/>
                      <a:pt x="250" y="210"/>
                      <a:pt x="253" y="215"/>
                    </a:cubicBezTo>
                    <a:cubicBezTo>
                      <a:pt x="257" y="222"/>
                      <a:pt x="259" y="230"/>
                      <a:pt x="261" y="238"/>
                    </a:cubicBezTo>
                    <a:cubicBezTo>
                      <a:pt x="261" y="238"/>
                      <a:pt x="261" y="239"/>
                      <a:pt x="262" y="240"/>
                    </a:cubicBezTo>
                    <a:cubicBezTo>
                      <a:pt x="267" y="245"/>
                      <a:pt x="267" y="252"/>
                      <a:pt x="269" y="258"/>
                    </a:cubicBezTo>
                    <a:cubicBezTo>
                      <a:pt x="269" y="259"/>
                      <a:pt x="269" y="260"/>
                      <a:pt x="270" y="261"/>
                    </a:cubicBezTo>
                    <a:cubicBezTo>
                      <a:pt x="277" y="274"/>
                      <a:pt x="278" y="288"/>
                      <a:pt x="282" y="302"/>
                    </a:cubicBezTo>
                    <a:cubicBezTo>
                      <a:pt x="285" y="310"/>
                      <a:pt x="287" y="317"/>
                      <a:pt x="290" y="325"/>
                    </a:cubicBezTo>
                    <a:cubicBezTo>
                      <a:pt x="292" y="335"/>
                      <a:pt x="294" y="346"/>
                      <a:pt x="293" y="356"/>
                    </a:cubicBezTo>
                    <a:cubicBezTo>
                      <a:pt x="293" y="368"/>
                      <a:pt x="293" y="380"/>
                      <a:pt x="293" y="392"/>
                    </a:cubicBezTo>
                    <a:cubicBezTo>
                      <a:pt x="293" y="394"/>
                      <a:pt x="292" y="396"/>
                      <a:pt x="291" y="399"/>
                    </a:cubicBezTo>
                    <a:cubicBezTo>
                      <a:pt x="289" y="410"/>
                      <a:pt x="284" y="420"/>
                      <a:pt x="281" y="431"/>
                    </a:cubicBezTo>
                    <a:cubicBezTo>
                      <a:pt x="278" y="440"/>
                      <a:pt x="273" y="447"/>
                      <a:pt x="270" y="455"/>
                    </a:cubicBezTo>
                    <a:cubicBezTo>
                      <a:pt x="266" y="464"/>
                      <a:pt x="263" y="472"/>
                      <a:pt x="259" y="480"/>
                    </a:cubicBezTo>
                    <a:cubicBezTo>
                      <a:pt x="258" y="483"/>
                      <a:pt x="257" y="485"/>
                      <a:pt x="257" y="488"/>
                    </a:cubicBezTo>
                    <a:cubicBezTo>
                      <a:pt x="254" y="500"/>
                      <a:pt x="250" y="511"/>
                      <a:pt x="246" y="523"/>
                    </a:cubicBezTo>
                    <a:cubicBezTo>
                      <a:pt x="243" y="531"/>
                      <a:pt x="241" y="540"/>
                      <a:pt x="238" y="549"/>
                    </a:cubicBezTo>
                    <a:cubicBezTo>
                      <a:pt x="237" y="552"/>
                      <a:pt x="235" y="556"/>
                      <a:pt x="233" y="560"/>
                    </a:cubicBezTo>
                    <a:cubicBezTo>
                      <a:pt x="232" y="563"/>
                      <a:pt x="231" y="567"/>
                      <a:pt x="233" y="57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24" name="Freeform 8"/>
              <p:cNvSpPr>
                <a:spLocks/>
              </p:cNvSpPr>
              <p:nvPr/>
            </p:nvSpPr>
            <p:spPr bwMode="auto">
              <a:xfrm>
                <a:off x="2210" y="2858"/>
                <a:ext cx="763" cy="776"/>
              </a:xfrm>
              <a:custGeom>
                <a:avLst/>
                <a:gdLst>
                  <a:gd name="T0" fmla="*/ 315 w 424"/>
                  <a:gd name="T1" fmla="*/ 430 h 431"/>
                  <a:gd name="T2" fmla="*/ 316 w 424"/>
                  <a:gd name="T3" fmla="*/ 409 h 431"/>
                  <a:gd name="T4" fmla="*/ 313 w 424"/>
                  <a:gd name="T5" fmla="*/ 384 h 431"/>
                  <a:gd name="T6" fmla="*/ 305 w 424"/>
                  <a:gd name="T7" fmla="*/ 360 h 431"/>
                  <a:gd name="T8" fmla="*/ 293 w 424"/>
                  <a:gd name="T9" fmla="*/ 332 h 431"/>
                  <a:gd name="T10" fmla="*/ 288 w 424"/>
                  <a:gd name="T11" fmla="*/ 331 h 431"/>
                  <a:gd name="T12" fmla="*/ 283 w 424"/>
                  <a:gd name="T13" fmla="*/ 322 h 431"/>
                  <a:gd name="T14" fmla="*/ 265 w 424"/>
                  <a:gd name="T15" fmla="*/ 301 h 431"/>
                  <a:gd name="T16" fmla="*/ 248 w 424"/>
                  <a:gd name="T17" fmla="*/ 288 h 431"/>
                  <a:gd name="T18" fmla="*/ 238 w 424"/>
                  <a:gd name="T19" fmla="*/ 281 h 431"/>
                  <a:gd name="T20" fmla="*/ 218 w 424"/>
                  <a:gd name="T21" fmla="*/ 268 h 431"/>
                  <a:gd name="T22" fmla="*/ 208 w 424"/>
                  <a:gd name="T23" fmla="*/ 262 h 431"/>
                  <a:gd name="T24" fmla="*/ 202 w 424"/>
                  <a:gd name="T25" fmla="*/ 256 h 431"/>
                  <a:gd name="T26" fmla="*/ 201 w 424"/>
                  <a:gd name="T27" fmla="*/ 255 h 431"/>
                  <a:gd name="T28" fmla="*/ 191 w 424"/>
                  <a:gd name="T29" fmla="*/ 247 h 431"/>
                  <a:gd name="T30" fmla="*/ 180 w 424"/>
                  <a:gd name="T31" fmla="*/ 239 h 431"/>
                  <a:gd name="T32" fmla="*/ 171 w 424"/>
                  <a:gd name="T33" fmla="*/ 233 h 431"/>
                  <a:gd name="T34" fmla="*/ 162 w 424"/>
                  <a:gd name="T35" fmla="*/ 226 h 431"/>
                  <a:gd name="T36" fmla="*/ 127 w 424"/>
                  <a:gd name="T37" fmla="*/ 198 h 431"/>
                  <a:gd name="T38" fmla="*/ 107 w 424"/>
                  <a:gd name="T39" fmla="*/ 181 h 431"/>
                  <a:gd name="T40" fmla="*/ 81 w 424"/>
                  <a:gd name="T41" fmla="*/ 160 h 431"/>
                  <a:gd name="T42" fmla="*/ 58 w 424"/>
                  <a:gd name="T43" fmla="*/ 137 h 431"/>
                  <a:gd name="T44" fmla="*/ 41 w 424"/>
                  <a:gd name="T45" fmla="*/ 113 h 431"/>
                  <a:gd name="T46" fmla="*/ 17 w 424"/>
                  <a:gd name="T47" fmla="*/ 70 h 431"/>
                  <a:gd name="T48" fmla="*/ 8 w 424"/>
                  <a:gd name="T49" fmla="*/ 43 h 431"/>
                  <a:gd name="T50" fmla="*/ 2 w 424"/>
                  <a:gd name="T51" fmla="*/ 26 h 431"/>
                  <a:gd name="T52" fmla="*/ 4 w 424"/>
                  <a:gd name="T53" fmla="*/ 20 h 431"/>
                  <a:gd name="T54" fmla="*/ 55 w 424"/>
                  <a:gd name="T55" fmla="*/ 6 h 431"/>
                  <a:gd name="T56" fmla="*/ 98 w 424"/>
                  <a:gd name="T57" fmla="*/ 2 h 431"/>
                  <a:gd name="T58" fmla="*/ 119 w 424"/>
                  <a:gd name="T59" fmla="*/ 1 h 431"/>
                  <a:gd name="T60" fmla="*/ 131 w 424"/>
                  <a:gd name="T61" fmla="*/ 2 h 431"/>
                  <a:gd name="T62" fmla="*/ 163 w 424"/>
                  <a:gd name="T63" fmla="*/ 2 h 431"/>
                  <a:gd name="T64" fmla="*/ 170 w 424"/>
                  <a:gd name="T65" fmla="*/ 7 h 431"/>
                  <a:gd name="T66" fmla="*/ 189 w 424"/>
                  <a:gd name="T67" fmla="*/ 43 h 431"/>
                  <a:gd name="T68" fmla="*/ 208 w 424"/>
                  <a:gd name="T69" fmla="*/ 68 h 431"/>
                  <a:gd name="T70" fmla="*/ 213 w 424"/>
                  <a:gd name="T71" fmla="*/ 71 h 431"/>
                  <a:gd name="T72" fmla="*/ 225 w 424"/>
                  <a:gd name="T73" fmla="*/ 76 h 431"/>
                  <a:gd name="T74" fmla="*/ 248 w 424"/>
                  <a:gd name="T75" fmla="*/ 93 h 431"/>
                  <a:gd name="T76" fmla="*/ 255 w 424"/>
                  <a:gd name="T77" fmla="*/ 98 h 431"/>
                  <a:gd name="T78" fmla="*/ 286 w 424"/>
                  <a:gd name="T79" fmla="*/ 121 h 431"/>
                  <a:gd name="T80" fmla="*/ 304 w 424"/>
                  <a:gd name="T81" fmla="*/ 137 h 431"/>
                  <a:gd name="T82" fmla="*/ 317 w 424"/>
                  <a:gd name="T83" fmla="*/ 148 h 431"/>
                  <a:gd name="T84" fmla="*/ 332 w 424"/>
                  <a:gd name="T85" fmla="*/ 166 h 431"/>
                  <a:gd name="T86" fmla="*/ 348 w 424"/>
                  <a:gd name="T87" fmla="*/ 187 h 431"/>
                  <a:gd name="T88" fmla="*/ 379 w 424"/>
                  <a:gd name="T89" fmla="*/ 233 h 431"/>
                  <a:gd name="T90" fmla="*/ 398 w 424"/>
                  <a:gd name="T91" fmla="*/ 262 h 431"/>
                  <a:gd name="T92" fmla="*/ 414 w 424"/>
                  <a:gd name="T93" fmla="*/ 285 h 431"/>
                  <a:gd name="T94" fmla="*/ 420 w 424"/>
                  <a:gd name="T95" fmla="*/ 291 h 431"/>
                  <a:gd name="T96" fmla="*/ 423 w 424"/>
                  <a:gd name="T97" fmla="*/ 300 h 431"/>
                  <a:gd name="T98" fmla="*/ 406 w 424"/>
                  <a:gd name="T99" fmla="*/ 357 h 431"/>
                  <a:gd name="T100" fmla="*/ 385 w 424"/>
                  <a:gd name="T101" fmla="*/ 387 h 431"/>
                  <a:gd name="T102" fmla="*/ 366 w 424"/>
                  <a:gd name="T103" fmla="*/ 407 h 431"/>
                  <a:gd name="T104" fmla="*/ 340 w 424"/>
                  <a:gd name="T105" fmla="*/ 426 h 431"/>
                  <a:gd name="T106" fmla="*/ 315 w 424"/>
                  <a:gd name="T107" fmla="*/ 430 h 4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424" h="431">
                    <a:moveTo>
                      <a:pt x="315" y="430"/>
                    </a:moveTo>
                    <a:cubicBezTo>
                      <a:pt x="316" y="422"/>
                      <a:pt x="315" y="415"/>
                      <a:pt x="316" y="409"/>
                    </a:cubicBezTo>
                    <a:cubicBezTo>
                      <a:pt x="318" y="400"/>
                      <a:pt x="315" y="392"/>
                      <a:pt x="313" y="384"/>
                    </a:cubicBezTo>
                    <a:cubicBezTo>
                      <a:pt x="312" y="376"/>
                      <a:pt x="309" y="368"/>
                      <a:pt x="305" y="360"/>
                    </a:cubicBezTo>
                    <a:cubicBezTo>
                      <a:pt x="302" y="351"/>
                      <a:pt x="297" y="342"/>
                      <a:pt x="293" y="332"/>
                    </a:cubicBezTo>
                    <a:cubicBezTo>
                      <a:pt x="292" y="332"/>
                      <a:pt x="290" y="331"/>
                      <a:pt x="288" y="331"/>
                    </a:cubicBezTo>
                    <a:cubicBezTo>
                      <a:pt x="286" y="327"/>
                      <a:pt x="285" y="324"/>
                      <a:pt x="283" y="322"/>
                    </a:cubicBezTo>
                    <a:cubicBezTo>
                      <a:pt x="277" y="315"/>
                      <a:pt x="271" y="308"/>
                      <a:pt x="265" y="301"/>
                    </a:cubicBezTo>
                    <a:cubicBezTo>
                      <a:pt x="260" y="295"/>
                      <a:pt x="255" y="290"/>
                      <a:pt x="248" y="288"/>
                    </a:cubicBezTo>
                    <a:cubicBezTo>
                      <a:pt x="244" y="287"/>
                      <a:pt x="241" y="283"/>
                      <a:pt x="238" y="281"/>
                    </a:cubicBezTo>
                    <a:cubicBezTo>
                      <a:pt x="231" y="277"/>
                      <a:pt x="225" y="272"/>
                      <a:pt x="218" y="268"/>
                    </a:cubicBezTo>
                    <a:cubicBezTo>
                      <a:pt x="215" y="266"/>
                      <a:pt x="212" y="264"/>
                      <a:pt x="208" y="262"/>
                    </a:cubicBezTo>
                    <a:cubicBezTo>
                      <a:pt x="206" y="261"/>
                      <a:pt x="203" y="260"/>
                      <a:pt x="202" y="256"/>
                    </a:cubicBezTo>
                    <a:cubicBezTo>
                      <a:pt x="202" y="256"/>
                      <a:pt x="201" y="255"/>
                      <a:pt x="201" y="255"/>
                    </a:cubicBezTo>
                    <a:cubicBezTo>
                      <a:pt x="196" y="255"/>
                      <a:pt x="195" y="250"/>
                      <a:pt x="191" y="247"/>
                    </a:cubicBezTo>
                    <a:cubicBezTo>
                      <a:pt x="187" y="245"/>
                      <a:pt x="183" y="242"/>
                      <a:pt x="180" y="239"/>
                    </a:cubicBezTo>
                    <a:cubicBezTo>
                      <a:pt x="177" y="236"/>
                      <a:pt x="173" y="236"/>
                      <a:pt x="171" y="233"/>
                    </a:cubicBezTo>
                    <a:cubicBezTo>
                      <a:pt x="169" y="230"/>
                      <a:pt x="165" y="228"/>
                      <a:pt x="162" y="226"/>
                    </a:cubicBezTo>
                    <a:cubicBezTo>
                      <a:pt x="150" y="216"/>
                      <a:pt x="139" y="208"/>
                      <a:pt x="127" y="198"/>
                    </a:cubicBezTo>
                    <a:cubicBezTo>
                      <a:pt x="120" y="193"/>
                      <a:pt x="114" y="187"/>
                      <a:pt x="107" y="181"/>
                    </a:cubicBezTo>
                    <a:cubicBezTo>
                      <a:pt x="99" y="174"/>
                      <a:pt x="90" y="167"/>
                      <a:pt x="81" y="160"/>
                    </a:cubicBezTo>
                    <a:cubicBezTo>
                      <a:pt x="73" y="153"/>
                      <a:pt x="65" y="146"/>
                      <a:pt x="58" y="137"/>
                    </a:cubicBezTo>
                    <a:cubicBezTo>
                      <a:pt x="52" y="130"/>
                      <a:pt x="47" y="121"/>
                      <a:pt x="41" y="113"/>
                    </a:cubicBezTo>
                    <a:cubicBezTo>
                      <a:pt x="30" y="100"/>
                      <a:pt x="26" y="84"/>
                      <a:pt x="17" y="70"/>
                    </a:cubicBezTo>
                    <a:cubicBezTo>
                      <a:pt x="12" y="61"/>
                      <a:pt x="11" y="51"/>
                      <a:pt x="8" y="43"/>
                    </a:cubicBezTo>
                    <a:cubicBezTo>
                      <a:pt x="6" y="37"/>
                      <a:pt x="4" y="31"/>
                      <a:pt x="2" y="26"/>
                    </a:cubicBezTo>
                    <a:cubicBezTo>
                      <a:pt x="0" y="23"/>
                      <a:pt x="1" y="22"/>
                      <a:pt x="4" y="20"/>
                    </a:cubicBezTo>
                    <a:cubicBezTo>
                      <a:pt x="21" y="14"/>
                      <a:pt x="37" y="8"/>
                      <a:pt x="55" y="6"/>
                    </a:cubicBezTo>
                    <a:cubicBezTo>
                      <a:pt x="69" y="4"/>
                      <a:pt x="83" y="3"/>
                      <a:pt x="98" y="2"/>
                    </a:cubicBezTo>
                    <a:cubicBezTo>
                      <a:pt x="105" y="2"/>
                      <a:pt x="112" y="1"/>
                      <a:pt x="119" y="1"/>
                    </a:cubicBezTo>
                    <a:cubicBezTo>
                      <a:pt x="123" y="1"/>
                      <a:pt x="127" y="2"/>
                      <a:pt x="131" y="2"/>
                    </a:cubicBezTo>
                    <a:cubicBezTo>
                      <a:pt x="142" y="1"/>
                      <a:pt x="152" y="0"/>
                      <a:pt x="163" y="2"/>
                    </a:cubicBezTo>
                    <a:cubicBezTo>
                      <a:pt x="166" y="3"/>
                      <a:pt x="169" y="4"/>
                      <a:pt x="170" y="7"/>
                    </a:cubicBezTo>
                    <a:cubicBezTo>
                      <a:pt x="176" y="19"/>
                      <a:pt x="183" y="31"/>
                      <a:pt x="189" y="43"/>
                    </a:cubicBezTo>
                    <a:cubicBezTo>
                      <a:pt x="194" y="53"/>
                      <a:pt x="201" y="60"/>
                      <a:pt x="208" y="68"/>
                    </a:cubicBezTo>
                    <a:cubicBezTo>
                      <a:pt x="209" y="69"/>
                      <a:pt x="211" y="70"/>
                      <a:pt x="213" y="71"/>
                    </a:cubicBezTo>
                    <a:cubicBezTo>
                      <a:pt x="217" y="73"/>
                      <a:pt x="221" y="74"/>
                      <a:pt x="225" y="76"/>
                    </a:cubicBezTo>
                    <a:cubicBezTo>
                      <a:pt x="232" y="82"/>
                      <a:pt x="241" y="86"/>
                      <a:pt x="248" y="93"/>
                    </a:cubicBezTo>
                    <a:cubicBezTo>
                      <a:pt x="250" y="95"/>
                      <a:pt x="253" y="96"/>
                      <a:pt x="255" y="98"/>
                    </a:cubicBezTo>
                    <a:cubicBezTo>
                      <a:pt x="265" y="105"/>
                      <a:pt x="276" y="113"/>
                      <a:pt x="286" y="121"/>
                    </a:cubicBezTo>
                    <a:cubicBezTo>
                      <a:pt x="292" y="126"/>
                      <a:pt x="298" y="132"/>
                      <a:pt x="304" y="137"/>
                    </a:cubicBezTo>
                    <a:cubicBezTo>
                      <a:pt x="308" y="141"/>
                      <a:pt x="313" y="144"/>
                      <a:pt x="317" y="148"/>
                    </a:cubicBezTo>
                    <a:cubicBezTo>
                      <a:pt x="322" y="154"/>
                      <a:pt x="328" y="160"/>
                      <a:pt x="332" y="166"/>
                    </a:cubicBezTo>
                    <a:cubicBezTo>
                      <a:pt x="338" y="173"/>
                      <a:pt x="343" y="180"/>
                      <a:pt x="348" y="187"/>
                    </a:cubicBezTo>
                    <a:cubicBezTo>
                      <a:pt x="359" y="202"/>
                      <a:pt x="370" y="217"/>
                      <a:pt x="379" y="233"/>
                    </a:cubicBezTo>
                    <a:cubicBezTo>
                      <a:pt x="385" y="243"/>
                      <a:pt x="392" y="253"/>
                      <a:pt x="398" y="262"/>
                    </a:cubicBezTo>
                    <a:cubicBezTo>
                      <a:pt x="404" y="270"/>
                      <a:pt x="409" y="277"/>
                      <a:pt x="414" y="285"/>
                    </a:cubicBezTo>
                    <a:cubicBezTo>
                      <a:pt x="416" y="287"/>
                      <a:pt x="418" y="289"/>
                      <a:pt x="420" y="291"/>
                    </a:cubicBezTo>
                    <a:cubicBezTo>
                      <a:pt x="423" y="293"/>
                      <a:pt x="424" y="296"/>
                      <a:pt x="423" y="300"/>
                    </a:cubicBezTo>
                    <a:cubicBezTo>
                      <a:pt x="421" y="320"/>
                      <a:pt x="416" y="340"/>
                      <a:pt x="406" y="357"/>
                    </a:cubicBezTo>
                    <a:cubicBezTo>
                      <a:pt x="400" y="368"/>
                      <a:pt x="394" y="378"/>
                      <a:pt x="385" y="387"/>
                    </a:cubicBezTo>
                    <a:cubicBezTo>
                      <a:pt x="379" y="393"/>
                      <a:pt x="373" y="401"/>
                      <a:pt x="366" y="407"/>
                    </a:cubicBezTo>
                    <a:cubicBezTo>
                      <a:pt x="359" y="415"/>
                      <a:pt x="350" y="421"/>
                      <a:pt x="340" y="426"/>
                    </a:cubicBezTo>
                    <a:cubicBezTo>
                      <a:pt x="332" y="429"/>
                      <a:pt x="323" y="431"/>
                      <a:pt x="315" y="43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25" name="Freeform 9"/>
              <p:cNvSpPr>
                <a:spLocks/>
              </p:cNvSpPr>
              <p:nvPr/>
            </p:nvSpPr>
            <p:spPr bwMode="auto">
              <a:xfrm>
                <a:off x="1398" y="594"/>
                <a:ext cx="700" cy="578"/>
              </a:xfrm>
              <a:custGeom>
                <a:avLst/>
                <a:gdLst>
                  <a:gd name="T0" fmla="*/ 335 w 389"/>
                  <a:gd name="T1" fmla="*/ 321 h 321"/>
                  <a:gd name="T2" fmla="*/ 302 w 389"/>
                  <a:gd name="T3" fmla="*/ 281 h 321"/>
                  <a:gd name="T4" fmla="*/ 303 w 389"/>
                  <a:gd name="T5" fmla="*/ 278 h 321"/>
                  <a:gd name="T6" fmla="*/ 314 w 389"/>
                  <a:gd name="T7" fmla="*/ 255 h 321"/>
                  <a:gd name="T8" fmla="*/ 312 w 389"/>
                  <a:gd name="T9" fmla="*/ 220 h 321"/>
                  <a:gd name="T10" fmla="*/ 283 w 389"/>
                  <a:gd name="T11" fmla="*/ 195 h 321"/>
                  <a:gd name="T12" fmla="*/ 266 w 389"/>
                  <a:gd name="T13" fmla="*/ 201 h 321"/>
                  <a:gd name="T14" fmla="*/ 256 w 389"/>
                  <a:gd name="T15" fmla="*/ 208 h 321"/>
                  <a:gd name="T16" fmla="*/ 253 w 389"/>
                  <a:gd name="T17" fmla="*/ 211 h 321"/>
                  <a:gd name="T18" fmla="*/ 247 w 389"/>
                  <a:gd name="T19" fmla="*/ 218 h 321"/>
                  <a:gd name="T20" fmla="*/ 243 w 389"/>
                  <a:gd name="T21" fmla="*/ 200 h 321"/>
                  <a:gd name="T22" fmla="*/ 224 w 389"/>
                  <a:gd name="T23" fmla="*/ 162 h 321"/>
                  <a:gd name="T24" fmla="*/ 216 w 389"/>
                  <a:gd name="T25" fmla="*/ 159 h 321"/>
                  <a:gd name="T26" fmla="*/ 202 w 389"/>
                  <a:gd name="T27" fmla="*/ 202 h 321"/>
                  <a:gd name="T28" fmla="*/ 177 w 389"/>
                  <a:gd name="T29" fmla="*/ 164 h 321"/>
                  <a:gd name="T30" fmla="*/ 157 w 389"/>
                  <a:gd name="T31" fmla="*/ 147 h 321"/>
                  <a:gd name="T32" fmla="*/ 148 w 389"/>
                  <a:gd name="T33" fmla="*/ 151 h 321"/>
                  <a:gd name="T34" fmla="*/ 137 w 389"/>
                  <a:gd name="T35" fmla="*/ 177 h 321"/>
                  <a:gd name="T36" fmla="*/ 134 w 389"/>
                  <a:gd name="T37" fmla="*/ 171 h 321"/>
                  <a:gd name="T38" fmla="*/ 128 w 389"/>
                  <a:gd name="T39" fmla="*/ 156 h 321"/>
                  <a:gd name="T40" fmla="*/ 110 w 389"/>
                  <a:gd name="T41" fmla="*/ 136 h 321"/>
                  <a:gd name="T42" fmla="*/ 103 w 389"/>
                  <a:gd name="T43" fmla="*/ 138 h 321"/>
                  <a:gd name="T44" fmla="*/ 87 w 389"/>
                  <a:gd name="T45" fmla="*/ 180 h 321"/>
                  <a:gd name="T46" fmla="*/ 85 w 389"/>
                  <a:gd name="T47" fmla="*/ 194 h 321"/>
                  <a:gd name="T48" fmla="*/ 71 w 389"/>
                  <a:gd name="T49" fmla="*/ 175 h 321"/>
                  <a:gd name="T50" fmla="*/ 62 w 389"/>
                  <a:gd name="T51" fmla="*/ 137 h 321"/>
                  <a:gd name="T52" fmla="*/ 60 w 389"/>
                  <a:gd name="T53" fmla="*/ 130 h 321"/>
                  <a:gd name="T54" fmla="*/ 52 w 389"/>
                  <a:gd name="T55" fmla="*/ 127 h 321"/>
                  <a:gd name="T56" fmla="*/ 29 w 389"/>
                  <a:gd name="T57" fmla="*/ 144 h 321"/>
                  <a:gd name="T58" fmla="*/ 10 w 389"/>
                  <a:gd name="T59" fmla="*/ 167 h 321"/>
                  <a:gd name="T60" fmla="*/ 5 w 389"/>
                  <a:gd name="T61" fmla="*/ 177 h 321"/>
                  <a:gd name="T62" fmla="*/ 1 w 389"/>
                  <a:gd name="T63" fmla="*/ 184 h 321"/>
                  <a:gd name="T64" fmla="*/ 1 w 389"/>
                  <a:gd name="T65" fmla="*/ 175 h 321"/>
                  <a:gd name="T66" fmla="*/ 4 w 389"/>
                  <a:gd name="T67" fmla="*/ 149 h 321"/>
                  <a:gd name="T68" fmla="*/ 18 w 389"/>
                  <a:gd name="T69" fmla="*/ 109 h 321"/>
                  <a:gd name="T70" fmla="*/ 33 w 389"/>
                  <a:gd name="T71" fmla="*/ 85 h 321"/>
                  <a:gd name="T72" fmla="*/ 40 w 389"/>
                  <a:gd name="T73" fmla="*/ 78 h 321"/>
                  <a:gd name="T74" fmla="*/ 66 w 389"/>
                  <a:gd name="T75" fmla="*/ 51 h 321"/>
                  <a:gd name="T76" fmla="*/ 89 w 389"/>
                  <a:gd name="T77" fmla="*/ 32 h 321"/>
                  <a:gd name="T78" fmla="*/ 111 w 389"/>
                  <a:gd name="T79" fmla="*/ 19 h 321"/>
                  <a:gd name="T80" fmla="*/ 138 w 389"/>
                  <a:gd name="T81" fmla="*/ 10 h 321"/>
                  <a:gd name="T82" fmla="*/ 185 w 389"/>
                  <a:gd name="T83" fmla="*/ 1 h 321"/>
                  <a:gd name="T84" fmla="*/ 201 w 389"/>
                  <a:gd name="T85" fmla="*/ 1 h 321"/>
                  <a:gd name="T86" fmla="*/ 215 w 389"/>
                  <a:gd name="T87" fmla="*/ 0 h 321"/>
                  <a:gd name="T88" fmla="*/ 234 w 389"/>
                  <a:gd name="T89" fmla="*/ 0 h 321"/>
                  <a:gd name="T90" fmla="*/ 243 w 389"/>
                  <a:gd name="T91" fmla="*/ 1 h 321"/>
                  <a:gd name="T92" fmla="*/ 274 w 389"/>
                  <a:gd name="T93" fmla="*/ 6 h 321"/>
                  <a:gd name="T94" fmla="*/ 288 w 389"/>
                  <a:gd name="T95" fmla="*/ 11 h 321"/>
                  <a:gd name="T96" fmla="*/ 299 w 389"/>
                  <a:gd name="T97" fmla="*/ 19 h 321"/>
                  <a:gd name="T98" fmla="*/ 308 w 389"/>
                  <a:gd name="T99" fmla="*/ 26 h 321"/>
                  <a:gd name="T100" fmla="*/ 318 w 389"/>
                  <a:gd name="T101" fmla="*/ 32 h 321"/>
                  <a:gd name="T102" fmla="*/ 331 w 389"/>
                  <a:gd name="T103" fmla="*/ 47 h 321"/>
                  <a:gd name="T104" fmla="*/ 350 w 389"/>
                  <a:gd name="T105" fmla="*/ 76 h 321"/>
                  <a:gd name="T106" fmla="*/ 351 w 389"/>
                  <a:gd name="T107" fmla="*/ 77 h 321"/>
                  <a:gd name="T108" fmla="*/ 361 w 389"/>
                  <a:gd name="T109" fmla="*/ 95 h 321"/>
                  <a:gd name="T110" fmla="*/ 371 w 389"/>
                  <a:gd name="T111" fmla="*/ 114 h 321"/>
                  <a:gd name="T112" fmla="*/ 382 w 389"/>
                  <a:gd name="T113" fmla="*/ 148 h 321"/>
                  <a:gd name="T114" fmla="*/ 387 w 389"/>
                  <a:gd name="T115" fmla="*/ 177 h 321"/>
                  <a:gd name="T116" fmla="*/ 386 w 389"/>
                  <a:gd name="T117" fmla="*/ 222 h 321"/>
                  <a:gd name="T118" fmla="*/ 373 w 389"/>
                  <a:gd name="T119" fmla="*/ 271 h 321"/>
                  <a:gd name="T120" fmla="*/ 365 w 389"/>
                  <a:gd name="T121" fmla="*/ 285 h 321"/>
                  <a:gd name="T122" fmla="*/ 335 w 389"/>
                  <a:gd name="T123" fmla="*/ 321 h 32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389" h="321">
                    <a:moveTo>
                      <a:pt x="335" y="321"/>
                    </a:moveTo>
                    <a:cubicBezTo>
                      <a:pt x="326" y="306"/>
                      <a:pt x="316" y="292"/>
                      <a:pt x="302" y="281"/>
                    </a:cubicBezTo>
                    <a:cubicBezTo>
                      <a:pt x="302" y="280"/>
                      <a:pt x="303" y="279"/>
                      <a:pt x="303" y="278"/>
                    </a:cubicBezTo>
                    <a:cubicBezTo>
                      <a:pt x="311" y="272"/>
                      <a:pt x="312" y="263"/>
                      <a:pt x="314" y="255"/>
                    </a:cubicBezTo>
                    <a:cubicBezTo>
                      <a:pt x="317" y="243"/>
                      <a:pt x="316" y="231"/>
                      <a:pt x="312" y="220"/>
                    </a:cubicBezTo>
                    <a:cubicBezTo>
                      <a:pt x="307" y="206"/>
                      <a:pt x="298" y="197"/>
                      <a:pt x="283" y="195"/>
                    </a:cubicBezTo>
                    <a:cubicBezTo>
                      <a:pt x="277" y="193"/>
                      <a:pt x="271" y="198"/>
                      <a:pt x="266" y="201"/>
                    </a:cubicBezTo>
                    <a:cubicBezTo>
                      <a:pt x="263" y="203"/>
                      <a:pt x="259" y="206"/>
                      <a:pt x="256" y="208"/>
                    </a:cubicBezTo>
                    <a:cubicBezTo>
                      <a:pt x="255" y="209"/>
                      <a:pt x="254" y="210"/>
                      <a:pt x="253" y="211"/>
                    </a:cubicBezTo>
                    <a:cubicBezTo>
                      <a:pt x="251" y="213"/>
                      <a:pt x="250" y="216"/>
                      <a:pt x="247" y="218"/>
                    </a:cubicBezTo>
                    <a:cubicBezTo>
                      <a:pt x="244" y="213"/>
                      <a:pt x="243" y="206"/>
                      <a:pt x="243" y="200"/>
                    </a:cubicBezTo>
                    <a:cubicBezTo>
                      <a:pt x="242" y="185"/>
                      <a:pt x="234" y="173"/>
                      <a:pt x="224" y="162"/>
                    </a:cubicBezTo>
                    <a:cubicBezTo>
                      <a:pt x="223" y="161"/>
                      <a:pt x="220" y="160"/>
                      <a:pt x="216" y="159"/>
                    </a:cubicBezTo>
                    <a:cubicBezTo>
                      <a:pt x="215" y="175"/>
                      <a:pt x="211" y="189"/>
                      <a:pt x="202" y="202"/>
                    </a:cubicBezTo>
                    <a:cubicBezTo>
                      <a:pt x="198" y="186"/>
                      <a:pt x="187" y="175"/>
                      <a:pt x="177" y="164"/>
                    </a:cubicBezTo>
                    <a:cubicBezTo>
                      <a:pt x="172" y="157"/>
                      <a:pt x="165" y="151"/>
                      <a:pt x="157" y="147"/>
                    </a:cubicBezTo>
                    <a:cubicBezTo>
                      <a:pt x="151" y="145"/>
                      <a:pt x="150" y="146"/>
                      <a:pt x="148" y="151"/>
                    </a:cubicBezTo>
                    <a:cubicBezTo>
                      <a:pt x="146" y="160"/>
                      <a:pt x="143" y="169"/>
                      <a:pt x="137" y="177"/>
                    </a:cubicBezTo>
                    <a:cubicBezTo>
                      <a:pt x="136" y="175"/>
                      <a:pt x="135" y="173"/>
                      <a:pt x="134" y="171"/>
                    </a:cubicBezTo>
                    <a:cubicBezTo>
                      <a:pt x="132" y="166"/>
                      <a:pt x="130" y="161"/>
                      <a:pt x="128" y="156"/>
                    </a:cubicBezTo>
                    <a:cubicBezTo>
                      <a:pt x="125" y="147"/>
                      <a:pt x="118" y="141"/>
                      <a:pt x="110" y="136"/>
                    </a:cubicBezTo>
                    <a:cubicBezTo>
                      <a:pt x="107" y="133"/>
                      <a:pt x="105" y="134"/>
                      <a:pt x="103" y="138"/>
                    </a:cubicBezTo>
                    <a:cubicBezTo>
                      <a:pt x="96" y="151"/>
                      <a:pt x="90" y="165"/>
                      <a:pt x="87" y="180"/>
                    </a:cubicBezTo>
                    <a:cubicBezTo>
                      <a:pt x="87" y="184"/>
                      <a:pt x="86" y="188"/>
                      <a:pt x="85" y="194"/>
                    </a:cubicBezTo>
                    <a:cubicBezTo>
                      <a:pt x="78" y="188"/>
                      <a:pt x="74" y="182"/>
                      <a:pt x="71" y="175"/>
                    </a:cubicBezTo>
                    <a:cubicBezTo>
                      <a:pt x="67" y="163"/>
                      <a:pt x="62" y="150"/>
                      <a:pt x="62" y="137"/>
                    </a:cubicBezTo>
                    <a:cubicBezTo>
                      <a:pt x="62" y="134"/>
                      <a:pt x="61" y="132"/>
                      <a:pt x="60" y="130"/>
                    </a:cubicBezTo>
                    <a:cubicBezTo>
                      <a:pt x="59" y="126"/>
                      <a:pt x="56" y="125"/>
                      <a:pt x="52" y="127"/>
                    </a:cubicBezTo>
                    <a:cubicBezTo>
                      <a:pt x="43" y="131"/>
                      <a:pt x="35" y="137"/>
                      <a:pt x="29" y="144"/>
                    </a:cubicBezTo>
                    <a:cubicBezTo>
                      <a:pt x="22" y="151"/>
                      <a:pt x="17" y="160"/>
                      <a:pt x="10" y="167"/>
                    </a:cubicBezTo>
                    <a:cubicBezTo>
                      <a:pt x="8" y="170"/>
                      <a:pt x="7" y="174"/>
                      <a:pt x="5" y="177"/>
                    </a:cubicBezTo>
                    <a:cubicBezTo>
                      <a:pt x="4" y="180"/>
                      <a:pt x="3" y="182"/>
                      <a:pt x="1" y="184"/>
                    </a:cubicBezTo>
                    <a:cubicBezTo>
                      <a:pt x="1" y="181"/>
                      <a:pt x="0" y="178"/>
                      <a:pt x="1" y="175"/>
                    </a:cubicBezTo>
                    <a:cubicBezTo>
                      <a:pt x="2" y="167"/>
                      <a:pt x="2" y="158"/>
                      <a:pt x="4" y="149"/>
                    </a:cubicBezTo>
                    <a:cubicBezTo>
                      <a:pt x="7" y="135"/>
                      <a:pt x="11" y="122"/>
                      <a:pt x="18" y="109"/>
                    </a:cubicBezTo>
                    <a:cubicBezTo>
                      <a:pt x="23" y="101"/>
                      <a:pt x="27" y="93"/>
                      <a:pt x="33" y="85"/>
                    </a:cubicBezTo>
                    <a:cubicBezTo>
                      <a:pt x="35" y="83"/>
                      <a:pt x="37" y="80"/>
                      <a:pt x="40" y="78"/>
                    </a:cubicBezTo>
                    <a:cubicBezTo>
                      <a:pt x="50" y="70"/>
                      <a:pt x="59" y="61"/>
                      <a:pt x="66" y="51"/>
                    </a:cubicBezTo>
                    <a:cubicBezTo>
                      <a:pt x="72" y="43"/>
                      <a:pt x="81" y="38"/>
                      <a:pt x="89" y="32"/>
                    </a:cubicBezTo>
                    <a:cubicBezTo>
                      <a:pt x="96" y="27"/>
                      <a:pt x="103" y="23"/>
                      <a:pt x="111" y="19"/>
                    </a:cubicBezTo>
                    <a:cubicBezTo>
                      <a:pt x="120" y="14"/>
                      <a:pt x="129" y="13"/>
                      <a:pt x="138" y="10"/>
                    </a:cubicBezTo>
                    <a:cubicBezTo>
                      <a:pt x="154" y="6"/>
                      <a:pt x="169" y="6"/>
                      <a:pt x="185" y="1"/>
                    </a:cubicBezTo>
                    <a:cubicBezTo>
                      <a:pt x="190" y="0"/>
                      <a:pt x="196" y="1"/>
                      <a:pt x="201" y="1"/>
                    </a:cubicBezTo>
                    <a:cubicBezTo>
                      <a:pt x="206" y="1"/>
                      <a:pt x="210" y="0"/>
                      <a:pt x="215" y="0"/>
                    </a:cubicBezTo>
                    <a:cubicBezTo>
                      <a:pt x="221" y="0"/>
                      <a:pt x="228" y="0"/>
                      <a:pt x="234" y="0"/>
                    </a:cubicBezTo>
                    <a:cubicBezTo>
                      <a:pt x="237" y="1"/>
                      <a:pt x="240" y="1"/>
                      <a:pt x="243" y="1"/>
                    </a:cubicBezTo>
                    <a:cubicBezTo>
                      <a:pt x="254" y="0"/>
                      <a:pt x="264" y="2"/>
                      <a:pt x="274" y="6"/>
                    </a:cubicBezTo>
                    <a:cubicBezTo>
                      <a:pt x="279" y="8"/>
                      <a:pt x="283" y="9"/>
                      <a:pt x="288" y="11"/>
                    </a:cubicBezTo>
                    <a:cubicBezTo>
                      <a:pt x="293" y="12"/>
                      <a:pt x="297" y="14"/>
                      <a:pt x="299" y="19"/>
                    </a:cubicBezTo>
                    <a:cubicBezTo>
                      <a:pt x="301" y="23"/>
                      <a:pt x="303" y="25"/>
                      <a:pt x="308" y="26"/>
                    </a:cubicBezTo>
                    <a:cubicBezTo>
                      <a:pt x="312" y="26"/>
                      <a:pt x="315" y="29"/>
                      <a:pt x="318" y="32"/>
                    </a:cubicBezTo>
                    <a:cubicBezTo>
                      <a:pt x="323" y="36"/>
                      <a:pt x="327" y="42"/>
                      <a:pt x="331" y="47"/>
                    </a:cubicBezTo>
                    <a:cubicBezTo>
                      <a:pt x="338" y="57"/>
                      <a:pt x="344" y="66"/>
                      <a:pt x="350" y="76"/>
                    </a:cubicBezTo>
                    <a:cubicBezTo>
                      <a:pt x="350" y="76"/>
                      <a:pt x="350" y="77"/>
                      <a:pt x="351" y="77"/>
                    </a:cubicBezTo>
                    <a:cubicBezTo>
                      <a:pt x="356" y="82"/>
                      <a:pt x="353" y="92"/>
                      <a:pt x="361" y="95"/>
                    </a:cubicBezTo>
                    <a:cubicBezTo>
                      <a:pt x="364" y="101"/>
                      <a:pt x="368" y="108"/>
                      <a:pt x="371" y="114"/>
                    </a:cubicBezTo>
                    <a:cubicBezTo>
                      <a:pt x="377" y="124"/>
                      <a:pt x="379" y="136"/>
                      <a:pt x="382" y="148"/>
                    </a:cubicBezTo>
                    <a:cubicBezTo>
                      <a:pt x="385" y="157"/>
                      <a:pt x="387" y="167"/>
                      <a:pt x="387" y="177"/>
                    </a:cubicBezTo>
                    <a:cubicBezTo>
                      <a:pt x="388" y="192"/>
                      <a:pt x="389" y="207"/>
                      <a:pt x="386" y="222"/>
                    </a:cubicBezTo>
                    <a:cubicBezTo>
                      <a:pt x="383" y="239"/>
                      <a:pt x="379" y="255"/>
                      <a:pt x="373" y="271"/>
                    </a:cubicBezTo>
                    <a:cubicBezTo>
                      <a:pt x="371" y="276"/>
                      <a:pt x="368" y="281"/>
                      <a:pt x="365" y="285"/>
                    </a:cubicBezTo>
                    <a:cubicBezTo>
                      <a:pt x="357" y="298"/>
                      <a:pt x="348" y="311"/>
                      <a:pt x="335" y="32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26" name="Freeform 10"/>
              <p:cNvSpPr>
                <a:spLocks/>
              </p:cNvSpPr>
              <p:nvPr/>
            </p:nvSpPr>
            <p:spPr bwMode="auto">
              <a:xfrm>
                <a:off x="1452" y="2932"/>
                <a:ext cx="358" cy="846"/>
              </a:xfrm>
              <a:custGeom>
                <a:avLst/>
                <a:gdLst>
                  <a:gd name="T0" fmla="*/ 191 w 199"/>
                  <a:gd name="T1" fmla="*/ 33 h 470"/>
                  <a:gd name="T2" fmla="*/ 188 w 199"/>
                  <a:gd name="T3" fmla="*/ 50 h 470"/>
                  <a:gd name="T4" fmla="*/ 185 w 199"/>
                  <a:gd name="T5" fmla="*/ 78 h 470"/>
                  <a:gd name="T6" fmla="*/ 187 w 199"/>
                  <a:gd name="T7" fmla="*/ 93 h 470"/>
                  <a:gd name="T8" fmla="*/ 194 w 199"/>
                  <a:gd name="T9" fmla="*/ 130 h 470"/>
                  <a:gd name="T10" fmla="*/ 195 w 199"/>
                  <a:gd name="T11" fmla="*/ 174 h 470"/>
                  <a:gd name="T12" fmla="*/ 192 w 199"/>
                  <a:gd name="T13" fmla="*/ 193 h 470"/>
                  <a:gd name="T14" fmla="*/ 188 w 199"/>
                  <a:gd name="T15" fmla="*/ 223 h 470"/>
                  <a:gd name="T16" fmla="*/ 182 w 199"/>
                  <a:gd name="T17" fmla="*/ 256 h 470"/>
                  <a:gd name="T18" fmla="*/ 177 w 199"/>
                  <a:gd name="T19" fmla="*/ 290 h 470"/>
                  <a:gd name="T20" fmla="*/ 168 w 199"/>
                  <a:gd name="T21" fmla="*/ 333 h 470"/>
                  <a:gd name="T22" fmla="*/ 164 w 199"/>
                  <a:gd name="T23" fmla="*/ 352 h 470"/>
                  <a:gd name="T24" fmla="*/ 161 w 199"/>
                  <a:gd name="T25" fmla="*/ 370 h 470"/>
                  <a:gd name="T26" fmla="*/ 159 w 199"/>
                  <a:gd name="T27" fmla="*/ 386 h 470"/>
                  <a:gd name="T28" fmla="*/ 156 w 199"/>
                  <a:gd name="T29" fmla="*/ 430 h 470"/>
                  <a:gd name="T30" fmla="*/ 149 w 199"/>
                  <a:gd name="T31" fmla="*/ 447 h 470"/>
                  <a:gd name="T32" fmla="*/ 116 w 199"/>
                  <a:gd name="T33" fmla="*/ 459 h 470"/>
                  <a:gd name="T34" fmla="*/ 76 w 199"/>
                  <a:gd name="T35" fmla="*/ 464 h 470"/>
                  <a:gd name="T36" fmla="*/ 30 w 199"/>
                  <a:gd name="T37" fmla="*/ 469 h 470"/>
                  <a:gd name="T38" fmla="*/ 0 w 199"/>
                  <a:gd name="T39" fmla="*/ 456 h 470"/>
                  <a:gd name="T40" fmla="*/ 4 w 199"/>
                  <a:gd name="T41" fmla="*/ 451 h 470"/>
                  <a:gd name="T42" fmla="*/ 23 w 199"/>
                  <a:gd name="T43" fmla="*/ 431 h 470"/>
                  <a:gd name="T44" fmla="*/ 36 w 199"/>
                  <a:gd name="T45" fmla="*/ 415 h 470"/>
                  <a:gd name="T46" fmla="*/ 42 w 199"/>
                  <a:gd name="T47" fmla="*/ 402 h 470"/>
                  <a:gd name="T48" fmla="*/ 50 w 199"/>
                  <a:gd name="T49" fmla="*/ 344 h 470"/>
                  <a:gd name="T50" fmla="*/ 50 w 199"/>
                  <a:gd name="T51" fmla="*/ 277 h 470"/>
                  <a:gd name="T52" fmla="*/ 50 w 199"/>
                  <a:gd name="T53" fmla="*/ 247 h 470"/>
                  <a:gd name="T54" fmla="*/ 49 w 199"/>
                  <a:gd name="T55" fmla="*/ 199 h 470"/>
                  <a:gd name="T56" fmla="*/ 47 w 199"/>
                  <a:gd name="T57" fmla="*/ 153 h 470"/>
                  <a:gd name="T58" fmla="*/ 45 w 199"/>
                  <a:gd name="T59" fmla="*/ 82 h 470"/>
                  <a:gd name="T60" fmla="*/ 46 w 199"/>
                  <a:gd name="T61" fmla="*/ 45 h 470"/>
                  <a:gd name="T62" fmla="*/ 53 w 199"/>
                  <a:gd name="T63" fmla="*/ 5 h 470"/>
                  <a:gd name="T64" fmla="*/ 54 w 199"/>
                  <a:gd name="T65" fmla="*/ 0 h 470"/>
                  <a:gd name="T66" fmla="*/ 79 w 199"/>
                  <a:gd name="T67" fmla="*/ 6 h 470"/>
                  <a:gd name="T68" fmla="*/ 116 w 199"/>
                  <a:gd name="T69" fmla="*/ 18 h 470"/>
                  <a:gd name="T70" fmla="*/ 150 w 199"/>
                  <a:gd name="T71" fmla="*/ 26 h 470"/>
                  <a:gd name="T72" fmla="*/ 191 w 199"/>
                  <a:gd name="T73" fmla="*/ 33 h 4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199" h="470">
                    <a:moveTo>
                      <a:pt x="191" y="33"/>
                    </a:moveTo>
                    <a:cubicBezTo>
                      <a:pt x="190" y="39"/>
                      <a:pt x="189" y="45"/>
                      <a:pt x="188" y="50"/>
                    </a:cubicBezTo>
                    <a:cubicBezTo>
                      <a:pt x="187" y="59"/>
                      <a:pt x="186" y="69"/>
                      <a:pt x="185" y="78"/>
                    </a:cubicBezTo>
                    <a:cubicBezTo>
                      <a:pt x="185" y="83"/>
                      <a:pt x="187" y="88"/>
                      <a:pt x="187" y="93"/>
                    </a:cubicBezTo>
                    <a:cubicBezTo>
                      <a:pt x="190" y="105"/>
                      <a:pt x="192" y="118"/>
                      <a:pt x="194" y="130"/>
                    </a:cubicBezTo>
                    <a:cubicBezTo>
                      <a:pt x="197" y="145"/>
                      <a:pt x="199" y="159"/>
                      <a:pt x="195" y="174"/>
                    </a:cubicBezTo>
                    <a:cubicBezTo>
                      <a:pt x="193" y="180"/>
                      <a:pt x="193" y="187"/>
                      <a:pt x="192" y="193"/>
                    </a:cubicBezTo>
                    <a:cubicBezTo>
                      <a:pt x="191" y="203"/>
                      <a:pt x="188" y="213"/>
                      <a:pt x="188" y="223"/>
                    </a:cubicBezTo>
                    <a:cubicBezTo>
                      <a:pt x="187" y="234"/>
                      <a:pt x="183" y="245"/>
                      <a:pt x="182" y="256"/>
                    </a:cubicBezTo>
                    <a:cubicBezTo>
                      <a:pt x="182" y="267"/>
                      <a:pt x="179" y="279"/>
                      <a:pt x="177" y="290"/>
                    </a:cubicBezTo>
                    <a:cubicBezTo>
                      <a:pt x="175" y="305"/>
                      <a:pt x="169" y="319"/>
                      <a:pt x="168" y="333"/>
                    </a:cubicBezTo>
                    <a:cubicBezTo>
                      <a:pt x="168" y="340"/>
                      <a:pt x="166" y="346"/>
                      <a:pt x="164" y="352"/>
                    </a:cubicBezTo>
                    <a:cubicBezTo>
                      <a:pt x="163" y="358"/>
                      <a:pt x="162" y="364"/>
                      <a:pt x="161" y="370"/>
                    </a:cubicBezTo>
                    <a:cubicBezTo>
                      <a:pt x="161" y="375"/>
                      <a:pt x="159" y="381"/>
                      <a:pt x="159" y="386"/>
                    </a:cubicBezTo>
                    <a:cubicBezTo>
                      <a:pt x="157" y="400"/>
                      <a:pt x="154" y="415"/>
                      <a:pt x="156" y="430"/>
                    </a:cubicBezTo>
                    <a:cubicBezTo>
                      <a:pt x="157" y="438"/>
                      <a:pt x="155" y="443"/>
                      <a:pt x="149" y="447"/>
                    </a:cubicBezTo>
                    <a:cubicBezTo>
                      <a:pt x="139" y="455"/>
                      <a:pt x="128" y="458"/>
                      <a:pt x="116" y="459"/>
                    </a:cubicBezTo>
                    <a:cubicBezTo>
                      <a:pt x="102" y="460"/>
                      <a:pt x="89" y="461"/>
                      <a:pt x="76" y="464"/>
                    </a:cubicBezTo>
                    <a:cubicBezTo>
                      <a:pt x="61" y="468"/>
                      <a:pt x="45" y="470"/>
                      <a:pt x="30" y="469"/>
                    </a:cubicBezTo>
                    <a:cubicBezTo>
                      <a:pt x="19" y="468"/>
                      <a:pt x="8" y="465"/>
                      <a:pt x="0" y="456"/>
                    </a:cubicBezTo>
                    <a:cubicBezTo>
                      <a:pt x="1" y="454"/>
                      <a:pt x="3" y="452"/>
                      <a:pt x="4" y="451"/>
                    </a:cubicBezTo>
                    <a:cubicBezTo>
                      <a:pt x="12" y="446"/>
                      <a:pt x="18" y="439"/>
                      <a:pt x="23" y="431"/>
                    </a:cubicBezTo>
                    <a:cubicBezTo>
                      <a:pt x="26" y="425"/>
                      <a:pt x="31" y="420"/>
                      <a:pt x="36" y="415"/>
                    </a:cubicBezTo>
                    <a:cubicBezTo>
                      <a:pt x="39" y="411"/>
                      <a:pt x="41" y="407"/>
                      <a:pt x="42" y="402"/>
                    </a:cubicBezTo>
                    <a:cubicBezTo>
                      <a:pt x="47" y="383"/>
                      <a:pt x="49" y="364"/>
                      <a:pt x="50" y="344"/>
                    </a:cubicBezTo>
                    <a:cubicBezTo>
                      <a:pt x="50" y="322"/>
                      <a:pt x="50" y="299"/>
                      <a:pt x="50" y="277"/>
                    </a:cubicBezTo>
                    <a:cubicBezTo>
                      <a:pt x="50" y="267"/>
                      <a:pt x="50" y="257"/>
                      <a:pt x="50" y="247"/>
                    </a:cubicBezTo>
                    <a:cubicBezTo>
                      <a:pt x="50" y="231"/>
                      <a:pt x="50" y="215"/>
                      <a:pt x="49" y="199"/>
                    </a:cubicBezTo>
                    <a:cubicBezTo>
                      <a:pt x="49" y="184"/>
                      <a:pt x="48" y="168"/>
                      <a:pt x="47" y="153"/>
                    </a:cubicBezTo>
                    <a:cubicBezTo>
                      <a:pt x="47" y="129"/>
                      <a:pt x="46" y="106"/>
                      <a:pt x="45" y="82"/>
                    </a:cubicBezTo>
                    <a:cubicBezTo>
                      <a:pt x="45" y="69"/>
                      <a:pt x="45" y="57"/>
                      <a:pt x="46" y="45"/>
                    </a:cubicBezTo>
                    <a:cubicBezTo>
                      <a:pt x="47" y="31"/>
                      <a:pt x="50" y="18"/>
                      <a:pt x="53" y="5"/>
                    </a:cubicBezTo>
                    <a:cubicBezTo>
                      <a:pt x="53" y="3"/>
                      <a:pt x="54" y="2"/>
                      <a:pt x="54" y="0"/>
                    </a:cubicBezTo>
                    <a:cubicBezTo>
                      <a:pt x="63" y="2"/>
                      <a:pt x="71" y="5"/>
                      <a:pt x="79" y="6"/>
                    </a:cubicBezTo>
                    <a:cubicBezTo>
                      <a:pt x="92" y="9"/>
                      <a:pt x="104" y="14"/>
                      <a:pt x="116" y="18"/>
                    </a:cubicBezTo>
                    <a:cubicBezTo>
                      <a:pt x="127" y="21"/>
                      <a:pt x="139" y="23"/>
                      <a:pt x="150" y="26"/>
                    </a:cubicBezTo>
                    <a:cubicBezTo>
                      <a:pt x="163" y="28"/>
                      <a:pt x="176" y="30"/>
                      <a:pt x="191" y="33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27" name="Freeform 11"/>
              <p:cNvSpPr>
                <a:spLocks noEditPoints="1"/>
              </p:cNvSpPr>
              <p:nvPr/>
            </p:nvSpPr>
            <p:spPr bwMode="auto">
              <a:xfrm>
                <a:off x="1452" y="841"/>
                <a:ext cx="538" cy="588"/>
              </a:xfrm>
              <a:custGeom>
                <a:avLst/>
                <a:gdLst>
                  <a:gd name="T0" fmla="*/ 111 w 299"/>
                  <a:gd name="T1" fmla="*/ 99 h 327"/>
                  <a:gd name="T2" fmla="*/ 139 w 299"/>
                  <a:gd name="T3" fmla="*/ 101 h 327"/>
                  <a:gd name="T4" fmla="*/ 140 w 299"/>
                  <a:gd name="T5" fmla="*/ 74 h 327"/>
                  <a:gd name="T6" fmla="*/ 163 w 299"/>
                  <a:gd name="T7" fmla="*/ 80 h 327"/>
                  <a:gd name="T8" fmla="*/ 184 w 299"/>
                  <a:gd name="T9" fmla="*/ 66 h 327"/>
                  <a:gd name="T10" fmla="*/ 196 w 299"/>
                  <a:gd name="T11" fmla="*/ 41 h 327"/>
                  <a:gd name="T12" fmla="*/ 206 w 299"/>
                  <a:gd name="T13" fmla="*/ 92 h 327"/>
                  <a:gd name="T14" fmla="*/ 221 w 299"/>
                  <a:gd name="T15" fmla="*/ 100 h 327"/>
                  <a:gd name="T16" fmla="*/ 261 w 299"/>
                  <a:gd name="T17" fmla="*/ 69 h 327"/>
                  <a:gd name="T18" fmla="*/ 277 w 299"/>
                  <a:gd name="T19" fmla="*/ 93 h 327"/>
                  <a:gd name="T20" fmla="*/ 265 w 299"/>
                  <a:gd name="T21" fmla="*/ 137 h 327"/>
                  <a:gd name="T22" fmla="*/ 242 w 299"/>
                  <a:gd name="T23" fmla="*/ 142 h 327"/>
                  <a:gd name="T24" fmla="*/ 256 w 299"/>
                  <a:gd name="T25" fmla="*/ 155 h 327"/>
                  <a:gd name="T26" fmla="*/ 297 w 299"/>
                  <a:gd name="T27" fmla="*/ 187 h 327"/>
                  <a:gd name="T28" fmla="*/ 288 w 299"/>
                  <a:gd name="T29" fmla="*/ 235 h 327"/>
                  <a:gd name="T30" fmla="*/ 294 w 299"/>
                  <a:gd name="T31" fmla="*/ 286 h 327"/>
                  <a:gd name="T32" fmla="*/ 257 w 299"/>
                  <a:gd name="T33" fmla="*/ 317 h 327"/>
                  <a:gd name="T34" fmla="*/ 190 w 299"/>
                  <a:gd name="T35" fmla="*/ 327 h 327"/>
                  <a:gd name="T36" fmla="*/ 167 w 299"/>
                  <a:gd name="T37" fmla="*/ 305 h 327"/>
                  <a:gd name="T38" fmla="*/ 193 w 299"/>
                  <a:gd name="T39" fmla="*/ 297 h 327"/>
                  <a:gd name="T40" fmla="*/ 233 w 299"/>
                  <a:gd name="T41" fmla="*/ 277 h 327"/>
                  <a:gd name="T42" fmla="*/ 263 w 299"/>
                  <a:gd name="T43" fmla="*/ 250 h 327"/>
                  <a:gd name="T44" fmla="*/ 260 w 299"/>
                  <a:gd name="T45" fmla="*/ 233 h 327"/>
                  <a:gd name="T46" fmla="*/ 236 w 299"/>
                  <a:gd name="T47" fmla="*/ 269 h 327"/>
                  <a:gd name="T48" fmla="*/ 179 w 299"/>
                  <a:gd name="T49" fmla="*/ 294 h 327"/>
                  <a:gd name="T50" fmla="*/ 160 w 299"/>
                  <a:gd name="T51" fmla="*/ 290 h 327"/>
                  <a:gd name="T52" fmla="*/ 132 w 299"/>
                  <a:gd name="T53" fmla="*/ 293 h 327"/>
                  <a:gd name="T54" fmla="*/ 105 w 299"/>
                  <a:gd name="T55" fmla="*/ 283 h 327"/>
                  <a:gd name="T56" fmla="*/ 76 w 299"/>
                  <a:gd name="T57" fmla="*/ 260 h 327"/>
                  <a:gd name="T58" fmla="*/ 48 w 299"/>
                  <a:gd name="T59" fmla="*/ 225 h 327"/>
                  <a:gd name="T60" fmla="*/ 31 w 299"/>
                  <a:gd name="T61" fmla="*/ 193 h 327"/>
                  <a:gd name="T62" fmla="*/ 20 w 299"/>
                  <a:gd name="T63" fmla="*/ 162 h 327"/>
                  <a:gd name="T64" fmla="*/ 14 w 299"/>
                  <a:gd name="T65" fmla="*/ 137 h 327"/>
                  <a:gd name="T66" fmla="*/ 43 w 299"/>
                  <a:gd name="T67" fmla="*/ 115 h 327"/>
                  <a:gd name="T68" fmla="*/ 46 w 299"/>
                  <a:gd name="T69" fmla="*/ 106 h 327"/>
                  <a:gd name="T70" fmla="*/ 19 w 299"/>
                  <a:gd name="T71" fmla="*/ 100 h 327"/>
                  <a:gd name="T72" fmla="*/ 8 w 299"/>
                  <a:gd name="T73" fmla="*/ 96 h 327"/>
                  <a:gd name="T74" fmla="*/ 3 w 299"/>
                  <a:gd name="T75" fmla="*/ 67 h 327"/>
                  <a:gd name="T76" fmla="*/ 4 w 299"/>
                  <a:gd name="T77" fmla="*/ 21 h 327"/>
                  <a:gd name="T78" fmla="*/ 29 w 299"/>
                  <a:gd name="T79" fmla="*/ 25 h 327"/>
                  <a:gd name="T80" fmla="*/ 51 w 299"/>
                  <a:gd name="T81" fmla="*/ 62 h 327"/>
                  <a:gd name="T82" fmla="*/ 65 w 299"/>
                  <a:gd name="T83" fmla="*/ 71 h 327"/>
                  <a:gd name="T84" fmla="*/ 67 w 299"/>
                  <a:gd name="T85" fmla="*/ 43 h 327"/>
                  <a:gd name="T86" fmla="*/ 79 w 299"/>
                  <a:gd name="T87" fmla="*/ 7 h 327"/>
                  <a:gd name="T88" fmla="*/ 96 w 299"/>
                  <a:gd name="T89" fmla="*/ 33 h 327"/>
                  <a:gd name="T90" fmla="*/ 100 w 299"/>
                  <a:gd name="T91" fmla="*/ 59 h 327"/>
                  <a:gd name="T92" fmla="*/ 111 w 299"/>
                  <a:gd name="T93" fmla="*/ 55 h 327"/>
                  <a:gd name="T94" fmla="*/ 127 w 299"/>
                  <a:gd name="T95" fmla="*/ 21 h 327"/>
                  <a:gd name="T96" fmla="*/ 159 w 299"/>
                  <a:gd name="T97" fmla="*/ 54 h 327"/>
                  <a:gd name="T98" fmla="*/ 128 w 299"/>
                  <a:gd name="T99" fmla="*/ 70 h 327"/>
                  <a:gd name="T100" fmla="*/ 108 w 299"/>
                  <a:gd name="T101" fmla="*/ 91 h 327"/>
                  <a:gd name="T102" fmla="*/ 133 w 299"/>
                  <a:gd name="T103" fmla="*/ 185 h 327"/>
                  <a:gd name="T104" fmla="*/ 81 w 299"/>
                  <a:gd name="T105" fmla="*/ 214 h 327"/>
                  <a:gd name="T106" fmla="*/ 64 w 299"/>
                  <a:gd name="T107" fmla="*/ 213 h 327"/>
                  <a:gd name="T108" fmla="*/ 76 w 299"/>
                  <a:gd name="T109" fmla="*/ 221 h 327"/>
                  <a:gd name="T110" fmla="*/ 145 w 299"/>
                  <a:gd name="T111" fmla="*/ 191 h 327"/>
                  <a:gd name="T112" fmla="*/ 134 w 299"/>
                  <a:gd name="T113" fmla="*/ 183 h 327"/>
                  <a:gd name="T114" fmla="*/ 68 w 299"/>
                  <a:gd name="T115" fmla="*/ 173 h 327"/>
                  <a:gd name="T116" fmla="*/ 103 w 299"/>
                  <a:gd name="T117" fmla="*/ 165 h 327"/>
                  <a:gd name="T118" fmla="*/ 89 w 299"/>
                  <a:gd name="T119" fmla="*/ 164 h 327"/>
                  <a:gd name="T120" fmla="*/ 65 w 299"/>
                  <a:gd name="T121" fmla="*/ 171 h 32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299" h="327">
                    <a:moveTo>
                      <a:pt x="108" y="91"/>
                    </a:moveTo>
                    <a:cubicBezTo>
                      <a:pt x="109" y="94"/>
                      <a:pt x="111" y="96"/>
                      <a:pt x="111" y="99"/>
                    </a:cubicBezTo>
                    <a:cubicBezTo>
                      <a:pt x="113" y="106"/>
                      <a:pt x="121" y="110"/>
                      <a:pt x="126" y="109"/>
                    </a:cubicBezTo>
                    <a:cubicBezTo>
                      <a:pt x="131" y="108"/>
                      <a:pt x="136" y="105"/>
                      <a:pt x="139" y="101"/>
                    </a:cubicBezTo>
                    <a:cubicBezTo>
                      <a:pt x="145" y="95"/>
                      <a:pt x="146" y="86"/>
                      <a:pt x="144" y="78"/>
                    </a:cubicBezTo>
                    <a:cubicBezTo>
                      <a:pt x="143" y="77"/>
                      <a:pt x="142" y="76"/>
                      <a:pt x="140" y="74"/>
                    </a:cubicBezTo>
                    <a:cubicBezTo>
                      <a:pt x="145" y="73"/>
                      <a:pt x="149" y="72"/>
                      <a:pt x="153" y="72"/>
                    </a:cubicBezTo>
                    <a:cubicBezTo>
                      <a:pt x="158" y="72"/>
                      <a:pt x="162" y="75"/>
                      <a:pt x="163" y="80"/>
                    </a:cubicBezTo>
                    <a:cubicBezTo>
                      <a:pt x="164" y="85"/>
                      <a:pt x="166" y="88"/>
                      <a:pt x="171" y="89"/>
                    </a:cubicBezTo>
                    <a:cubicBezTo>
                      <a:pt x="176" y="81"/>
                      <a:pt x="180" y="74"/>
                      <a:pt x="184" y="66"/>
                    </a:cubicBezTo>
                    <a:cubicBezTo>
                      <a:pt x="188" y="58"/>
                      <a:pt x="191" y="49"/>
                      <a:pt x="194" y="41"/>
                    </a:cubicBezTo>
                    <a:cubicBezTo>
                      <a:pt x="195" y="41"/>
                      <a:pt x="195" y="41"/>
                      <a:pt x="196" y="41"/>
                    </a:cubicBezTo>
                    <a:cubicBezTo>
                      <a:pt x="198" y="47"/>
                      <a:pt x="200" y="54"/>
                      <a:pt x="202" y="61"/>
                    </a:cubicBezTo>
                    <a:cubicBezTo>
                      <a:pt x="205" y="71"/>
                      <a:pt x="206" y="81"/>
                      <a:pt x="206" y="92"/>
                    </a:cubicBezTo>
                    <a:cubicBezTo>
                      <a:pt x="205" y="99"/>
                      <a:pt x="211" y="102"/>
                      <a:pt x="216" y="106"/>
                    </a:cubicBezTo>
                    <a:cubicBezTo>
                      <a:pt x="218" y="104"/>
                      <a:pt x="220" y="102"/>
                      <a:pt x="221" y="100"/>
                    </a:cubicBezTo>
                    <a:cubicBezTo>
                      <a:pt x="224" y="91"/>
                      <a:pt x="232" y="85"/>
                      <a:pt x="237" y="77"/>
                    </a:cubicBezTo>
                    <a:cubicBezTo>
                      <a:pt x="241" y="70"/>
                      <a:pt x="253" y="66"/>
                      <a:pt x="261" y="69"/>
                    </a:cubicBezTo>
                    <a:cubicBezTo>
                      <a:pt x="268" y="72"/>
                      <a:pt x="272" y="77"/>
                      <a:pt x="274" y="84"/>
                    </a:cubicBezTo>
                    <a:cubicBezTo>
                      <a:pt x="275" y="87"/>
                      <a:pt x="276" y="90"/>
                      <a:pt x="277" y="93"/>
                    </a:cubicBezTo>
                    <a:cubicBezTo>
                      <a:pt x="277" y="95"/>
                      <a:pt x="278" y="98"/>
                      <a:pt x="277" y="100"/>
                    </a:cubicBezTo>
                    <a:cubicBezTo>
                      <a:pt x="276" y="113"/>
                      <a:pt x="273" y="126"/>
                      <a:pt x="265" y="137"/>
                    </a:cubicBezTo>
                    <a:cubicBezTo>
                      <a:pt x="262" y="143"/>
                      <a:pt x="257" y="146"/>
                      <a:pt x="250" y="144"/>
                    </a:cubicBezTo>
                    <a:cubicBezTo>
                      <a:pt x="247" y="143"/>
                      <a:pt x="244" y="142"/>
                      <a:pt x="242" y="142"/>
                    </a:cubicBezTo>
                    <a:cubicBezTo>
                      <a:pt x="240" y="142"/>
                      <a:pt x="239" y="143"/>
                      <a:pt x="238" y="143"/>
                    </a:cubicBezTo>
                    <a:cubicBezTo>
                      <a:pt x="241" y="151"/>
                      <a:pt x="249" y="157"/>
                      <a:pt x="256" y="155"/>
                    </a:cubicBezTo>
                    <a:cubicBezTo>
                      <a:pt x="266" y="152"/>
                      <a:pt x="273" y="154"/>
                      <a:pt x="279" y="161"/>
                    </a:cubicBezTo>
                    <a:cubicBezTo>
                      <a:pt x="286" y="169"/>
                      <a:pt x="293" y="177"/>
                      <a:pt x="297" y="187"/>
                    </a:cubicBezTo>
                    <a:cubicBezTo>
                      <a:pt x="298" y="190"/>
                      <a:pt x="299" y="193"/>
                      <a:pt x="297" y="196"/>
                    </a:cubicBezTo>
                    <a:cubicBezTo>
                      <a:pt x="291" y="208"/>
                      <a:pt x="288" y="221"/>
                      <a:pt x="288" y="235"/>
                    </a:cubicBezTo>
                    <a:cubicBezTo>
                      <a:pt x="288" y="241"/>
                      <a:pt x="287" y="246"/>
                      <a:pt x="288" y="252"/>
                    </a:cubicBezTo>
                    <a:cubicBezTo>
                      <a:pt x="289" y="264"/>
                      <a:pt x="290" y="275"/>
                      <a:pt x="294" y="286"/>
                    </a:cubicBezTo>
                    <a:cubicBezTo>
                      <a:pt x="296" y="290"/>
                      <a:pt x="295" y="292"/>
                      <a:pt x="292" y="295"/>
                    </a:cubicBezTo>
                    <a:cubicBezTo>
                      <a:pt x="282" y="304"/>
                      <a:pt x="270" y="312"/>
                      <a:pt x="257" y="317"/>
                    </a:cubicBezTo>
                    <a:cubicBezTo>
                      <a:pt x="243" y="322"/>
                      <a:pt x="228" y="326"/>
                      <a:pt x="213" y="327"/>
                    </a:cubicBezTo>
                    <a:cubicBezTo>
                      <a:pt x="206" y="327"/>
                      <a:pt x="198" y="327"/>
                      <a:pt x="190" y="327"/>
                    </a:cubicBezTo>
                    <a:cubicBezTo>
                      <a:pt x="184" y="327"/>
                      <a:pt x="177" y="326"/>
                      <a:pt x="170" y="325"/>
                    </a:cubicBezTo>
                    <a:cubicBezTo>
                      <a:pt x="169" y="318"/>
                      <a:pt x="168" y="312"/>
                      <a:pt x="167" y="305"/>
                    </a:cubicBezTo>
                    <a:cubicBezTo>
                      <a:pt x="167" y="302"/>
                      <a:pt x="169" y="301"/>
                      <a:pt x="172" y="300"/>
                    </a:cubicBezTo>
                    <a:cubicBezTo>
                      <a:pt x="179" y="299"/>
                      <a:pt x="186" y="298"/>
                      <a:pt x="193" y="297"/>
                    </a:cubicBezTo>
                    <a:cubicBezTo>
                      <a:pt x="206" y="294"/>
                      <a:pt x="218" y="289"/>
                      <a:pt x="227" y="280"/>
                    </a:cubicBezTo>
                    <a:cubicBezTo>
                      <a:pt x="229" y="279"/>
                      <a:pt x="231" y="278"/>
                      <a:pt x="233" y="277"/>
                    </a:cubicBezTo>
                    <a:cubicBezTo>
                      <a:pt x="239" y="273"/>
                      <a:pt x="247" y="270"/>
                      <a:pt x="253" y="265"/>
                    </a:cubicBezTo>
                    <a:cubicBezTo>
                      <a:pt x="257" y="261"/>
                      <a:pt x="260" y="256"/>
                      <a:pt x="263" y="250"/>
                    </a:cubicBezTo>
                    <a:cubicBezTo>
                      <a:pt x="266" y="244"/>
                      <a:pt x="268" y="236"/>
                      <a:pt x="271" y="230"/>
                    </a:cubicBezTo>
                    <a:cubicBezTo>
                      <a:pt x="264" y="227"/>
                      <a:pt x="263" y="228"/>
                      <a:pt x="260" y="233"/>
                    </a:cubicBezTo>
                    <a:cubicBezTo>
                      <a:pt x="258" y="238"/>
                      <a:pt x="255" y="244"/>
                      <a:pt x="253" y="250"/>
                    </a:cubicBezTo>
                    <a:cubicBezTo>
                      <a:pt x="250" y="259"/>
                      <a:pt x="244" y="264"/>
                      <a:pt x="236" y="269"/>
                    </a:cubicBezTo>
                    <a:cubicBezTo>
                      <a:pt x="226" y="275"/>
                      <a:pt x="216" y="281"/>
                      <a:pt x="205" y="286"/>
                    </a:cubicBezTo>
                    <a:cubicBezTo>
                      <a:pt x="197" y="291"/>
                      <a:pt x="188" y="292"/>
                      <a:pt x="179" y="294"/>
                    </a:cubicBezTo>
                    <a:cubicBezTo>
                      <a:pt x="174" y="295"/>
                      <a:pt x="168" y="295"/>
                      <a:pt x="162" y="296"/>
                    </a:cubicBezTo>
                    <a:cubicBezTo>
                      <a:pt x="162" y="294"/>
                      <a:pt x="161" y="292"/>
                      <a:pt x="160" y="290"/>
                    </a:cubicBezTo>
                    <a:cubicBezTo>
                      <a:pt x="159" y="290"/>
                      <a:pt x="158" y="290"/>
                      <a:pt x="157" y="291"/>
                    </a:cubicBezTo>
                    <a:cubicBezTo>
                      <a:pt x="149" y="299"/>
                      <a:pt x="140" y="295"/>
                      <a:pt x="132" y="293"/>
                    </a:cubicBezTo>
                    <a:cubicBezTo>
                      <a:pt x="128" y="292"/>
                      <a:pt x="124" y="290"/>
                      <a:pt x="121" y="288"/>
                    </a:cubicBezTo>
                    <a:cubicBezTo>
                      <a:pt x="115" y="286"/>
                      <a:pt x="110" y="285"/>
                      <a:pt x="105" y="283"/>
                    </a:cubicBezTo>
                    <a:cubicBezTo>
                      <a:pt x="102" y="282"/>
                      <a:pt x="99" y="281"/>
                      <a:pt x="97" y="279"/>
                    </a:cubicBezTo>
                    <a:cubicBezTo>
                      <a:pt x="90" y="273"/>
                      <a:pt x="82" y="267"/>
                      <a:pt x="76" y="260"/>
                    </a:cubicBezTo>
                    <a:cubicBezTo>
                      <a:pt x="75" y="259"/>
                      <a:pt x="75" y="258"/>
                      <a:pt x="74" y="257"/>
                    </a:cubicBezTo>
                    <a:cubicBezTo>
                      <a:pt x="61" y="250"/>
                      <a:pt x="56" y="237"/>
                      <a:pt x="48" y="225"/>
                    </a:cubicBezTo>
                    <a:cubicBezTo>
                      <a:pt x="45" y="222"/>
                      <a:pt x="43" y="218"/>
                      <a:pt x="41" y="214"/>
                    </a:cubicBezTo>
                    <a:cubicBezTo>
                      <a:pt x="37" y="207"/>
                      <a:pt x="33" y="201"/>
                      <a:pt x="31" y="193"/>
                    </a:cubicBezTo>
                    <a:cubicBezTo>
                      <a:pt x="30" y="187"/>
                      <a:pt x="26" y="182"/>
                      <a:pt x="23" y="176"/>
                    </a:cubicBezTo>
                    <a:cubicBezTo>
                      <a:pt x="21" y="171"/>
                      <a:pt x="19" y="167"/>
                      <a:pt x="20" y="162"/>
                    </a:cubicBezTo>
                    <a:cubicBezTo>
                      <a:pt x="21" y="160"/>
                      <a:pt x="20" y="158"/>
                      <a:pt x="19" y="156"/>
                    </a:cubicBezTo>
                    <a:cubicBezTo>
                      <a:pt x="17" y="150"/>
                      <a:pt x="16" y="144"/>
                      <a:pt x="14" y="137"/>
                    </a:cubicBezTo>
                    <a:cubicBezTo>
                      <a:pt x="28" y="134"/>
                      <a:pt x="30" y="121"/>
                      <a:pt x="34" y="109"/>
                    </a:cubicBezTo>
                    <a:cubicBezTo>
                      <a:pt x="37" y="111"/>
                      <a:pt x="41" y="112"/>
                      <a:pt x="43" y="115"/>
                    </a:cubicBezTo>
                    <a:cubicBezTo>
                      <a:pt x="46" y="119"/>
                      <a:pt x="49" y="118"/>
                      <a:pt x="53" y="117"/>
                    </a:cubicBezTo>
                    <a:cubicBezTo>
                      <a:pt x="53" y="112"/>
                      <a:pt x="50" y="109"/>
                      <a:pt x="46" y="106"/>
                    </a:cubicBezTo>
                    <a:cubicBezTo>
                      <a:pt x="44" y="105"/>
                      <a:pt x="42" y="104"/>
                      <a:pt x="40" y="104"/>
                    </a:cubicBezTo>
                    <a:cubicBezTo>
                      <a:pt x="33" y="101"/>
                      <a:pt x="27" y="98"/>
                      <a:pt x="19" y="100"/>
                    </a:cubicBezTo>
                    <a:cubicBezTo>
                      <a:pt x="16" y="101"/>
                      <a:pt x="12" y="100"/>
                      <a:pt x="9" y="100"/>
                    </a:cubicBezTo>
                    <a:cubicBezTo>
                      <a:pt x="9" y="99"/>
                      <a:pt x="9" y="97"/>
                      <a:pt x="8" y="96"/>
                    </a:cubicBezTo>
                    <a:cubicBezTo>
                      <a:pt x="2" y="88"/>
                      <a:pt x="3" y="80"/>
                      <a:pt x="3" y="72"/>
                    </a:cubicBezTo>
                    <a:cubicBezTo>
                      <a:pt x="3" y="70"/>
                      <a:pt x="4" y="68"/>
                      <a:pt x="3" y="67"/>
                    </a:cubicBezTo>
                    <a:cubicBezTo>
                      <a:pt x="0" y="62"/>
                      <a:pt x="2" y="58"/>
                      <a:pt x="2" y="53"/>
                    </a:cubicBezTo>
                    <a:cubicBezTo>
                      <a:pt x="2" y="42"/>
                      <a:pt x="3" y="31"/>
                      <a:pt x="4" y="21"/>
                    </a:cubicBezTo>
                    <a:cubicBezTo>
                      <a:pt x="5" y="11"/>
                      <a:pt x="12" y="2"/>
                      <a:pt x="24" y="0"/>
                    </a:cubicBezTo>
                    <a:cubicBezTo>
                      <a:pt x="26" y="9"/>
                      <a:pt x="27" y="17"/>
                      <a:pt x="29" y="25"/>
                    </a:cubicBezTo>
                    <a:cubicBezTo>
                      <a:pt x="31" y="33"/>
                      <a:pt x="34" y="42"/>
                      <a:pt x="39" y="49"/>
                    </a:cubicBezTo>
                    <a:cubicBezTo>
                      <a:pt x="42" y="53"/>
                      <a:pt x="47" y="58"/>
                      <a:pt x="51" y="62"/>
                    </a:cubicBezTo>
                    <a:cubicBezTo>
                      <a:pt x="54" y="65"/>
                      <a:pt x="57" y="67"/>
                      <a:pt x="60" y="70"/>
                    </a:cubicBezTo>
                    <a:cubicBezTo>
                      <a:pt x="61" y="71"/>
                      <a:pt x="63" y="71"/>
                      <a:pt x="65" y="71"/>
                    </a:cubicBezTo>
                    <a:cubicBezTo>
                      <a:pt x="67" y="70"/>
                      <a:pt x="66" y="68"/>
                      <a:pt x="66" y="66"/>
                    </a:cubicBezTo>
                    <a:cubicBezTo>
                      <a:pt x="64" y="58"/>
                      <a:pt x="65" y="50"/>
                      <a:pt x="67" y="43"/>
                    </a:cubicBezTo>
                    <a:cubicBezTo>
                      <a:pt x="67" y="40"/>
                      <a:pt x="67" y="36"/>
                      <a:pt x="68" y="33"/>
                    </a:cubicBezTo>
                    <a:cubicBezTo>
                      <a:pt x="72" y="24"/>
                      <a:pt x="75" y="16"/>
                      <a:pt x="79" y="7"/>
                    </a:cubicBezTo>
                    <a:cubicBezTo>
                      <a:pt x="87" y="10"/>
                      <a:pt x="90" y="17"/>
                      <a:pt x="93" y="24"/>
                    </a:cubicBezTo>
                    <a:cubicBezTo>
                      <a:pt x="95" y="27"/>
                      <a:pt x="95" y="30"/>
                      <a:pt x="96" y="33"/>
                    </a:cubicBezTo>
                    <a:cubicBezTo>
                      <a:pt x="98" y="39"/>
                      <a:pt x="99" y="45"/>
                      <a:pt x="98" y="51"/>
                    </a:cubicBezTo>
                    <a:cubicBezTo>
                      <a:pt x="97" y="54"/>
                      <a:pt x="98" y="57"/>
                      <a:pt x="100" y="59"/>
                    </a:cubicBezTo>
                    <a:cubicBezTo>
                      <a:pt x="102" y="61"/>
                      <a:pt x="106" y="61"/>
                      <a:pt x="108" y="59"/>
                    </a:cubicBezTo>
                    <a:cubicBezTo>
                      <a:pt x="109" y="58"/>
                      <a:pt x="110" y="56"/>
                      <a:pt x="111" y="55"/>
                    </a:cubicBezTo>
                    <a:cubicBezTo>
                      <a:pt x="115" y="48"/>
                      <a:pt x="119" y="41"/>
                      <a:pt x="123" y="33"/>
                    </a:cubicBezTo>
                    <a:cubicBezTo>
                      <a:pt x="125" y="30"/>
                      <a:pt x="126" y="25"/>
                      <a:pt x="127" y="21"/>
                    </a:cubicBezTo>
                    <a:cubicBezTo>
                      <a:pt x="135" y="25"/>
                      <a:pt x="141" y="31"/>
                      <a:pt x="147" y="37"/>
                    </a:cubicBezTo>
                    <a:cubicBezTo>
                      <a:pt x="151" y="43"/>
                      <a:pt x="155" y="48"/>
                      <a:pt x="159" y="54"/>
                    </a:cubicBezTo>
                    <a:cubicBezTo>
                      <a:pt x="161" y="57"/>
                      <a:pt x="163" y="61"/>
                      <a:pt x="162" y="67"/>
                    </a:cubicBezTo>
                    <a:cubicBezTo>
                      <a:pt x="150" y="65"/>
                      <a:pt x="139" y="66"/>
                      <a:pt x="128" y="70"/>
                    </a:cubicBezTo>
                    <a:cubicBezTo>
                      <a:pt x="116" y="74"/>
                      <a:pt x="105" y="77"/>
                      <a:pt x="98" y="88"/>
                    </a:cubicBezTo>
                    <a:cubicBezTo>
                      <a:pt x="100" y="92"/>
                      <a:pt x="104" y="91"/>
                      <a:pt x="108" y="91"/>
                    </a:cubicBezTo>
                    <a:close/>
                    <a:moveTo>
                      <a:pt x="134" y="183"/>
                    </a:moveTo>
                    <a:cubicBezTo>
                      <a:pt x="134" y="183"/>
                      <a:pt x="133" y="184"/>
                      <a:pt x="133" y="185"/>
                    </a:cubicBezTo>
                    <a:cubicBezTo>
                      <a:pt x="128" y="196"/>
                      <a:pt x="120" y="204"/>
                      <a:pt x="109" y="210"/>
                    </a:cubicBezTo>
                    <a:cubicBezTo>
                      <a:pt x="101" y="216"/>
                      <a:pt x="91" y="216"/>
                      <a:pt x="81" y="214"/>
                    </a:cubicBezTo>
                    <a:cubicBezTo>
                      <a:pt x="77" y="213"/>
                      <a:pt x="73" y="212"/>
                      <a:pt x="69" y="211"/>
                    </a:cubicBezTo>
                    <a:cubicBezTo>
                      <a:pt x="67" y="211"/>
                      <a:pt x="66" y="213"/>
                      <a:pt x="64" y="213"/>
                    </a:cubicBezTo>
                    <a:cubicBezTo>
                      <a:pt x="65" y="215"/>
                      <a:pt x="65" y="216"/>
                      <a:pt x="67" y="217"/>
                    </a:cubicBezTo>
                    <a:cubicBezTo>
                      <a:pt x="70" y="219"/>
                      <a:pt x="73" y="220"/>
                      <a:pt x="76" y="221"/>
                    </a:cubicBezTo>
                    <a:cubicBezTo>
                      <a:pt x="89" y="226"/>
                      <a:pt x="101" y="226"/>
                      <a:pt x="113" y="220"/>
                    </a:cubicBezTo>
                    <a:cubicBezTo>
                      <a:pt x="127" y="214"/>
                      <a:pt x="137" y="203"/>
                      <a:pt x="145" y="191"/>
                    </a:cubicBezTo>
                    <a:cubicBezTo>
                      <a:pt x="146" y="189"/>
                      <a:pt x="146" y="187"/>
                      <a:pt x="147" y="185"/>
                    </a:cubicBezTo>
                    <a:cubicBezTo>
                      <a:pt x="143" y="183"/>
                      <a:pt x="139" y="181"/>
                      <a:pt x="134" y="183"/>
                    </a:cubicBezTo>
                    <a:close/>
                    <a:moveTo>
                      <a:pt x="65" y="171"/>
                    </a:moveTo>
                    <a:cubicBezTo>
                      <a:pt x="66" y="172"/>
                      <a:pt x="67" y="173"/>
                      <a:pt x="68" y="173"/>
                    </a:cubicBezTo>
                    <a:cubicBezTo>
                      <a:pt x="76" y="178"/>
                      <a:pt x="96" y="176"/>
                      <a:pt x="102" y="169"/>
                    </a:cubicBezTo>
                    <a:cubicBezTo>
                      <a:pt x="103" y="168"/>
                      <a:pt x="104" y="166"/>
                      <a:pt x="103" y="165"/>
                    </a:cubicBezTo>
                    <a:cubicBezTo>
                      <a:pt x="103" y="163"/>
                      <a:pt x="101" y="161"/>
                      <a:pt x="100" y="161"/>
                    </a:cubicBezTo>
                    <a:cubicBezTo>
                      <a:pt x="96" y="162"/>
                      <a:pt x="92" y="162"/>
                      <a:pt x="89" y="164"/>
                    </a:cubicBezTo>
                    <a:cubicBezTo>
                      <a:pt x="85" y="166"/>
                      <a:pt x="82" y="168"/>
                      <a:pt x="78" y="167"/>
                    </a:cubicBezTo>
                    <a:cubicBezTo>
                      <a:pt x="73" y="166"/>
                      <a:pt x="69" y="167"/>
                      <a:pt x="65" y="17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28" name="Freeform 12"/>
              <p:cNvSpPr>
                <a:spLocks/>
              </p:cNvSpPr>
              <p:nvPr/>
            </p:nvSpPr>
            <p:spPr bwMode="auto">
              <a:xfrm>
                <a:off x="1249" y="1883"/>
                <a:ext cx="345" cy="578"/>
              </a:xfrm>
              <a:custGeom>
                <a:avLst/>
                <a:gdLst>
                  <a:gd name="T0" fmla="*/ 92 w 192"/>
                  <a:gd name="T1" fmla="*/ 321 h 321"/>
                  <a:gd name="T2" fmla="*/ 80 w 192"/>
                  <a:gd name="T3" fmla="*/ 311 h 321"/>
                  <a:gd name="T4" fmla="*/ 80 w 192"/>
                  <a:gd name="T5" fmla="*/ 311 h 321"/>
                  <a:gd name="T6" fmla="*/ 75 w 192"/>
                  <a:gd name="T7" fmla="*/ 301 h 321"/>
                  <a:gd name="T8" fmla="*/ 66 w 192"/>
                  <a:gd name="T9" fmla="*/ 294 h 321"/>
                  <a:gd name="T10" fmla="*/ 59 w 192"/>
                  <a:gd name="T11" fmla="*/ 285 h 321"/>
                  <a:gd name="T12" fmla="*/ 51 w 192"/>
                  <a:gd name="T13" fmla="*/ 276 h 321"/>
                  <a:gd name="T14" fmla="*/ 44 w 192"/>
                  <a:gd name="T15" fmla="*/ 267 h 321"/>
                  <a:gd name="T16" fmla="*/ 19 w 192"/>
                  <a:gd name="T17" fmla="*/ 239 h 321"/>
                  <a:gd name="T18" fmla="*/ 9 w 192"/>
                  <a:gd name="T19" fmla="*/ 229 h 321"/>
                  <a:gd name="T20" fmla="*/ 0 w 192"/>
                  <a:gd name="T21" fmla="*/ 218 h 321"/>
                  <a:gd name="T22" fmla="*/ 11 w 192"/>
                  <a:gd name="T23" fmla="*/ 207 h 321"/>
                  <a:gd name="T24" fmla="*/ 27 w 192"/>
                  <a:gd name="T25" fmla="*/ 194 h 321"/>
                  <a:gd name="T26" fmla="*/ 36 w 192"/>
                  <a:gd name="T27" fmla="*/ 186 h 321"/>
                  <a:gd name="T28" fmla="*/ 59 w 192"/>
                  <a:gd name="T29" fmla="*/ 165 h 321"/>
                  <a:gd name="T30" fmla="*/ 66 w 192"/>
                  <a:gd name="T31" fmla="*/ 158 h 321"/>
                  <a:gd name="T32" fmla="*/ 104 w 192"/>
                  <a:gd name="T33" fmla="*/ 119 h 321"/>
                  <a:gd name="T34" fmla="*/ 130 w 192"/>
                  <a:gd name="T35" fmla="*/ 83 h 321"/>
                  <a:gd name="T36" fmla="*/ 151 w 192"/>
                  <a:gd name="T37" fmla="*/ 53 h 321"/>
                  <a:gd name="T38" fmla="*/ 174 w 192"/>
                  <a:gd name="T39" fmla="*/ 19 h 321"/>
                  <a:gd name="T40" fmla="*/ 189 w 192"/>
                  <a:gd name="T41" fmla="*/ 0 h 321"/>
                  <a:gd name="T42" fmla="*/ 190 w 192"/>
                  <a:gd name="T43" fmla="*/ 5 h 321"/>
                  <a:gd name="T44" fmla="*/ 186 w 192"/>
                  <a:gd name="T45" fmla="*/ 47 h 321"/>
                  <a:gd name="T46" fmla="*/ 185 w 192"/>
                  <a:gd name="T47" fmla="*/ 74 h 321"/>
                  <a:gd name="T48" fmla="*/ 184 w 192"/>
                  <a:gd name="T49" fmla="*/ 112 h 321"/>
                  <a:gd name="T50" fmla="*/ 185 w 192"/>
                  <a:gd name="T51" fmla="*/ 139 h 321"/>
                  <a:gd name="T52" fmla="*/ 185 w 192"/>
                  <a:gd name="T53" fmla="*/ 162 h 321"/>
                  <a:gd name="T54" fmla="*/ 188 w 192"/>
                  <a:gd name="T55" fmla="*/ 215 h 321"/>
                  <a:gd name="T56" fmla="*/ 191 w 192"/>
                  <a:gd name="T57" fmla="*/ 244 h 321"/>
                  <a:gd name="T58" fmla="*/ 186 w 192"/>
                  <a:gd name="T59" fmla="*/ 258 h 321"/>
                  <a:gd name="T60" fmla="*/ 154 w 192"/>
                  <a:gd name="T61" fmla="*/ 286 h 321"/>
                  <a:gd name="T62" fmla="*/ 149 w 192"/>
                  <a:gd name="T63" fmla="*/ 289 h 321"/>
                  <a:gd name="T64" fmla="*/ 133 w 192"/>
                  <a:gd name="T65" fmla="*/ 298 h 321"/>
                  <a:gd name="T66" fmla="*/ 119 w 192"/>
                  <a:gd name="T67" fmla="*/ 307 h 321"/>
                  <a:gd name="T68" fmla="*/ 92 w 192"/>
                  <a:gd name="T69" fmla="*/ 321 h 32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192" h="321">
                    <a:moveTo>
                      <a:pt x="92" y="321"/>
                    </a:moveTo>
                    <a:cubicBezTo>
                      <a:pt x="87" y="317"/>
                      <a:pt x="84" y="314"/>
                      <a:pt x="80" y="311"/>
                    </a:cubicBezTo>
                    <a:cubicBezTo>
                      <a:pt x="80" y="311"/>
                      <a:pt x="80" y="311"/>
                      <a:pt x="80" y="311"/>
                    </a:cubicBezTo>
                    <a:cubicBezTo>
                      <a:pt x="77" y="308"/>
                      <a:pt x="80" y="302"/>
                      <a:pt x="75" y="301"/>
                    </a:cubicBezTo>
                    <a:cubicBezTo>
                      <a:pt x="70" y="301"/>
                      <a:pt x="69" y="296"/>
                      <a:pt x="66" y="294"/>
                    </a:cubicBezTo>
                    <a:cubicBezTo>
                      <a:pt x="64" y="291"/>
                      <a:pt x="61" y="288"/>
                      <a:pt x="59" y="285"/>
                    </a:cubicBezTo>
                    <a:cubicBezTo>
                      <a:pt x="56" y="282"/>
                      <a:pt x="54" y="279"/>
                      <a:pt x="51" y="276"/>
                    </a:cubicBezTo>
                    <a:cubicBezTo>
                      <a:pt x="49" y="273"/>
                      <a:pt x="46" y="270"/>
                      <a:pt x="44" y="267"/>
                    </a:cubicBezTo>
                    <a:cubicBezTo>
                      <a:pt x="37" y="257"/>
                      <a:pt x="28" y="248"/>
                      <a:pt x="19" y="239"/>
                    </a:cubicBezTo>
                    <a:cubicBezTo>
                      <a:pt x="16" y="236"/>
                      <a:pt x="12" y="233"/>
                      <a:pt x="9" y="229"/>
                    </a:cubicBezTo>
                    <a:cubicBezTo>
                      <a:pt x="6" y="226"/>
                      <a:pt x="3" y="222"/>
                      <a:pt x="0" y="218"/>
                    </a:cubicBezTo>
                    <a:cubicBezTo>
                      <a:pt x="4" y="214"/>
                      <a:pt x="7" y="210"/>
                      <a:pt x="11" y="207"/>
                    </a:cubicBezTo>
                    <a:cubicBezTo>
                      <a:pt x="16" y="202"/>
                      <a:pt x="21" y="198"/>
                      <a:pt x="27" y="194"/>
                    </a:cubicBezTo>
                    <a:cubicBezTo>
                      <a:pt x="30" y="191"/>
                      <a:pt x="33" y="189"/>
                      <a:pt x="36" y="186"/>
                    </a:cubicBezTo>
                    <a:cubicBezTo>
                      <a:pt x="44" y="179"/>
                      <a:pt x="51" y="172"/>
                      <a:pt x="59" y="165"/>
                    </a:cubicBezTo>
                    <a:cubicBezTo>
                      <a:pt x="61" y="163"/>
                      <a:pt x="63" y="161"/>
                      <a:pt x="66" y="158"/>
                    </a:cubicBezTo>
                    <a:cubicBezTo>
                      <a:pt x="79" y="146"/>
                      <a:pt x="93" y="133"/>
                      <a:pt x="104" y="119"/>
                    </a:cubicBezTo>
                    <a:cubicBezTo>
                      <a:pt x="113" y="108"/>
                      <a:pt x="121" y="95"/>
                      <a:pt x="130" y="83"/>
                    </a:cubicBezTo>
                    <a:cubicBezTo>
                      <a:pt x="137" y="73"/>
                      <a:pt x="144" y="63"/>
                      <a:pt x="151" y="53"/>
                    </a:cubicBezTo>
                    <a:cubicBezTo>
                      <a:pt x="159" y="42"/>
                      <a:pt x="166" y="30"/>
                      <a:pt x="174" y="19"/>
                    </a:cubicBezTo>
                    <a:cubicBezTo>
                      <a:pt x="178" y="13"/>
                      <a:pt x="183" y="7"/>
                      <a:pt x="189" y="0"/>
                    </a:cubicBezTo>
                    <a:cubicBezTo>
                      <a:pt x="189" y="3"/>
                      <a:pt x="190" y="4"/>
                      <a:pt x="190" y="5"/>
                    </a:cubicBezTo>
                    <a:cubicBezTo>
                      <a:pt x="188" y="19"/>
                      <a:pt x="187" y="33"/>
                      <a:pt x="186" y="47"/>
                    </a:cubicBezTo>
                    <a:cubicBezTo>
                      <a:pt x="185" y="56"/>
                      <a:pt x="185" y="65"/>
                      <a:pt x="185" y="74"/>
                    </a:cubicBezTo>
                    <a:cubicBezTo>
                      <a:pt x="185" y="87"/>
                      <a:pt x="185" y="99"/>
                      <a:pt x="184" y="112"/>
                    </a:cubicBezTo>
                    <a:cubicBezTo>
                      <a:pt x="184" y="121"/>
                      <a:pt x="186" y="130"/>
                      <a:pt x="185" y="139"/>
                    </a:cubicBezTo>
                    <a:cubicBezTo>
                      <a:pt x="184" y="147"/>
                      <a:pt x="184" y="154"/>
                      <a:pt x="185" y="162"/>
                    </a:cubicBezTo>
                    <a:cubicBezTo>
                      <a:pt x="187" y="180"/>
                      <a:pt x="186" y="198"/>
                      <a:pt x="188" y="215"/>
                    </a:cubicBezTo>
                    <a:cubicBezTo>
                      <a:pt x="189" y="225"/>
                      <a:pt x="190" y="234"/>
                      <a:pt x="191" y="244"/>
                    </a:cubicBezTo>
                    <a:cubicBezTo>
                      <a:pt x="192" y="250"/>
                      <a:pt x="190" y="254"/>
                      <a:pt x="186" y="258"/>
                    </a:cubicBezTo>
                    <a:cubicBezTo>
                      <a:pt x="175" y="267"/>
                      <a:pt x="165" y="276"/>
                      <a:pt x="154" y="286"/>
                    </a:cubicBezTo>
                    <a:cubicBezTo>
                      <a:pt x="153" y="287"/>
                      <a:pt x="151" y="288"/>
                      <a:pt x="149" y="289"/>
                    </a:cubicBezTo>
                    <a:cubicBezTo>
                      <a:pt x="144" y="292"/>
                      <a:pt x="138" y="295"/>
                      <a:pt x="133" y="298"/>
                    </a:cubicBezTo>
                    <a:cubicBezTo>
                      <a:pt x="128" y="301"/>
                      <a:pt x="124" y="304"/>
                      <a:pt x="119" y="307"/>
                    </a:cubicBezTo>
                    <a:cubicBezTo>
                      <a:pt x="110" y="312"/>
                      <a:pt x="101" y="317"/>
                      <a:pt x="92" y="32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29" name="Freeform 13"/>
              <p:cNvSpPr>
                <a:spLocks/>
              </p:cNvSpPr>
              <p:nvPr/>
            </p:nvSpPr>
            <p:spPr bwMode="auto">
              <a:xfrm>
                <a:off x="1204" y="3744"/>
                <a:ext cx="549" cy="248"/>
              </a:xfrm>
              <a:custGeom>
                <a:avLst/>
                <a:gdLst>
                  <a:gd name="T0" fmla="*/ 297 w 305"/>
                  <a:gd name="T1" fmla="*/ 0 h 138"/>
                  <a:gd name="T2" fmla="*/ 301 w 305"/>
                  <a:gd name="T3" fmla="*/ 14 h 138"/>
                  <a:gd name="T4" fmla="*/ 303 w 305"/>
                  <a:gd name="T5" fmla="*/ 40 h 138"/>
                  <a:gd name="T6" fmla="*/ 304 w 305"/>
                  <a:gd name="T7" fmla="*/ 58 h 138"/>
                  <a:gd name="T8" fmla="*/ 297 w 305"/>
                  <a:gd name="T9" fmla="*/ 114 h 138"/>
                  <a:gd name="T10" fmla="*/ 264 w 305"/>
                  <a:gd name="T11" fmla="*/ 119 h 138"/>
                  <a:gd name="T12" fmla="*/ 247 w 305"/>
                  <a:gd name="T13" fmla="*/ 121 h 138"/>
                  <a:gd name="T14" fmla="*/ 209 w 305"/>
                  <a:gd name="T15" fmla="*/ 123 h 138"/>
                  <a:gd name="T16" fmla="*/ 188 w 305"/>
                  <a:gd name="T17" fmla="*/ 127 h 138"/>
                  <a:gd name="T18" fmla="*/ 168 w 305"/>
                  <a:gd name="T19" fmla="*/ 131 h 138"/>
                  <a:gd name="T20" fmla="*/ 100 w 305"/>
                  <a:gd name="T21" fmla="*/ 134 h 138"/>
                  <a:gd name="T22" fmla="*/ 79 w 305"/>
                  <a:gd name="T23" fmla="*/ 135 h 138"/>
                  <a:gd name="T24" fmla="*/ 28 w 305"/>
                  <a:gd name="T25" fmla="*/ 135 h 138"/>
                  <a:gd name="T26" fmla="*/ 8 w 305"/>
                  <a:gd name="T27" fmla="*/ 132 h 138"/>
                  <a:gd name="T28" fmla="*/ 1 w 305"/>
                  <a:gd name="T29" fmla="*/ 129 h 138"/>
                  <a:gd name="T30" fmla="*/ 7 w 305"/>
                  <a:gd name="T31" fmla="*/ 106 h 138"/>
                  <a:gd name="T32" fmla="*/ 21 w 305"/>
                  <a:gd name="T33" fmla="*/ 78 h 138"/>
                  <a:gd name="T34" fmla="*/ 31 w 305"/>
                  <a:gd name="T35" fmla="*/ 69 h 138"/>
                  <a:gd name="T36" fmla="*/ 54 w 305"/>
                  <a:gd name="T37" fmla="*/ 54 h 138"/>
                  <a:gd name="T38" fmla="*/ 67 w 305"/>
                  <a:gd name="T39" fmla="*/ 45 h 138"/>
                  <a:gd name="T40" fmla="*/ 90 w 305"/>
                  <a:gd name="T41" fmla="*/ 35 h 138"/>
                  <a:gd name="T42" fmla="*/ 118 w 305"/>
                  <a:gd name="T43" fmla="*/ 20 h 138"/>
                  <a:gd name="T44" fmla="*/ 127 w 305"/>
                  <a:gd name="T45" fmla="*/ 14 h 138"/>
                  <a:gd name="T46" fmla="*/ 135 w 305"/>
                  <a:gd name="T47" fmla="*/ 14 h 138"/>
                  <a:gd name="T48" fmla="*/ 175 w 305"/>
                  <a:gd name="T49" fmla="*/ 24 h 138"/>
                  <a:gd name="T50" fmla="*/ 202 w 305"/>
                  <a:gd name="T51" fmla="*/ 23 h 138"/>
                  <a:gd name="T52" fmla="*/ 216 w 305"/>
                  <a:gd name="T53" fmla="*/ 20 h 138"/>
                  <a:gd name="T54" fmla="*/ 253 w 305"/>
                  <a:gd name="T55" fmla="*/ 16 h 138"/>
                  <a:gd name="T56" fmla="*/ 268 w 305"/>
                  <a:gd name="T57" fmla="*/ 13 h 138"/>
                  <a:gd name="T58" fmla="*/ 297 w 305"/>
                  <a:gd name="T59" fmla="*/ 0 h 1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305" h="138">
                    <a:moveTo>
                      <a:pt x="297" y="0"/>
                    </a:moveTo>
                    <a:cubicBezTo>
                      <a:pt x="299" y="6"/>
                      <a:pt x="300" y="10"/>
                      <a:pt x="301" y="14"/>
                    </a:cubicBezTo>
                    <a:cubicBezTo>
                      <a:pt x="302" y="22"/>
                      <a:pt x="304" y="31"/>
                      <a:pt x="303" y="40"/>
                    </a:cubicBezTo>
                    <a:cubicBezTo>
                      <a:pt x="303" y="46"/>
                      <a:pt x="305" y="52"/>
                      <a:pt x="304" y="58"/>
                    </a:cubicBezTo>
                    <a:cubicBezTo>
                      <a:pt x="303" y="76"/>
                      <a:pt x="302" y="95"/>
                      <a:pt x="297" y="114"/>
                    </a:cubicBezTo>
                    <a:cubicBezTo>
                      <a:pt x="287" y="116"/>
                      <a:pt x="275" y="117"/>
                      <a:pt x="264" y="119"/>
                    </a:cubicBezTo>
                    <a:cubicBezTo>
                      <a:pt x="258" y="120"/>
                      <a:pt x="252" y="121"/>
                      <a:pt x="247" y="121"/>
                    </a:cubicBezTo>
                    <a:cubicBezTo>
                      <a:pt x="234" y="122"/>
                      <a:pt x="222" y="122"/>
                      <a:pt x="209" y="123"/>
                    </a:cubicBezTo>
                    <a:cubicBezTo>
                      <a:pt x="202" y="124"/>
                      <a:pt x="195" y="125"/>
                      <a:pt x="188" y="127"/>
                    </a:cubicBezTo>
                    <a:cubicBezTo>
                      <a:pt x="181" y="128"/>
                      <a:pt x="174" y="130"/>
                      <a:pt x="168" y="131"/>
                    </a:cubicBezTo>
                    <a:cubicBezTo>
                      <a:pt x="145" y="134"/>
                      <a:pt x="122" y="135"/>
                      <a:pt x="100" y="134"/>
                    </a:cubicBezTo>
                    <a:cubicBezTo>
                      <a:pt x="93" y="133"/>
                      <a:pt x="86" y="134"/>
                      <a:pt x="79" y="135"/>
                    </a:cubicBezTo>
                    <a:cubicBezTo>
                      <a:pt x="62" y="137"/>
                      <a:pt x="45" y="138"/>
                      <a:pt x="28" y="135"/>
                    </a:cubicBezTo>
                    <a:cubicBezTo>
                      <a:pt x="21" y="134"/>
                      <a:pt x="15" y="133"/>
                      <a:pt x="8" y="132"/>
                    </a:cubicBezTo>
                    <a:cubicBezTo>
                      <a:pt x="6" y="131"/>
                      <a:pt x="3" y="130"/>
                      <a:pt x="1" y="129"/>
                    </a:cubicBezTo>
                    <a:cubicBezTo>
                      <a:pt x="0" y="120"/>
                      <a:pt x="4" y="113"/>
                      <a:pt x="7" y="106"/>
                    </a:cubicBezTo>
                    <a:cubicBezTo>
                      <a:pt x="11" y="96"/>
                      <a:pt x="16" y="87"/>
                      <a:pt x="21" y="78"/>
                    </a:cubicBezTo>
                    <a:cubicBezTo>
                      <a:pt x="23" y="74"/>
                      <a:pt x="27" y="72"/>
                      <a:pt x="31" y="69"/>
                    </a:cubicBezTo>
                    <a:cubicBezTo>
                      <a:pt x="39" y="65"/>
                      <a:pt x="46" y="59"/>
                      <a:pt x="54" y="54"/>
                    </a:cubicBezTo>
                    <a:cubicBezTo>
                      <a:pt x="59" y="52"/>
                      <a:pt x="63" y="48"/>
                      <a:pt x="67" y="45"/>
                    </a:cubicBezTo>
                    <a:cubicBezTo>
                      <a:pt x="74" y="41"/>
                      <a:pt x="82" y="37"/>
                      <a:pt x="90" y="35"/>
                    </a:cubicBezTo>
                    <a:cubicBezTo>
                      <a:pt x="101" y="32"/>
                      <a:pt x="109" y="25"/>
                      <a:pt x="118" y="20"/>
                    </a:cubicBezTo>
                    <a:cubicBezTo>
                      <a:pt x="122" y="19"/>
                      <a:pt x="125" y="16"/>
                      <a:pt x="127" y="14"/>
                    </a:cubicBezTo>
                    <a:cubicBezTo>
                      <a:pt x="130" y="12"/>
                      <a:pt x="132" y="12"/>
                      <a:pt x="135" y="14"/>
                    </a:cubicBezTo>
                    <a:cubicBezTo>
                      <a:pt x="147" y="22"/>
                      <a:pt x="160" y="25"/>
                      <a:pt x="175" y="24"/>
                    </a:cubicBezTo>
                    <a:cubicBezTo>
                      <a:pt x="184" y="24"/>
                      <a:pt x="193" y="23"/>
                      <a:pt x="202" y="23"/>
                    </a:cubicBezTo>
                    <a:cubicBezTo>
                      <a:pt x="207" y="22"/>
                      <a:pt x="211" y="20"/>
                      <a:pt x="216" y="20"/>
                    </a:cubicBezTo>
                    <a:cubicBezTo>
                      <a:pt x="228" y="18"/>
                      <a:pt x="241" y="17"/>
                      <a:pt x="253" y="16"/>
                    </a:cubicBezTo>
                    <a:cubicBezTo>
                      <a:pt x="258" y="15"/>
                      <a:pt x="263" y="14"/>
                      <a:pt x="268" y="13"/>
                    </a:cubicBezTo>
                    <a:cubicBezTo>
                      <a:pt x="278" y="11"/>
                      <a:pt x="288" y="7"/>
                      <a:pt x="297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30" name="Freeform 14"/>
              <p:cNvSpPr>
                <a:spLocks/>
              </p:cNvSpPr>
              <p:nvPr/>
            </p:nvSpPr>
            <p:spPr bwMode="auto">
              <a:xfrm>
                <a:off x="2028" y="546"/>
                <a:ext cx="324" cy="505"/>
              </a:xfrm>
              <a:custGeom>
                <a:avLst/>
                <a:gdLst>
                  <a:gd name="T0" fmla="*/ 92 w 180"/>
                  <a:gd name="T1" fmla="*/ 278 h 281"/>
                  <a:gd name="T2" fmla="*/ 67 w 180"/>
                  <a:gd name="T3" fmla="*/ 280 h 281"/>
                  <a:gd name="T4" fmla="*/ 47 w 180"/>
                  <a:gd name="T5" fmla="*/ 271 h 281"/>
                  <a:gd name="T6" fmla="*/ 45 w 180"/>
                  <a:gd name="T7" fmla="*/ 264 h 281"/>
                  <a:gd name="T8" fmla="*/ 47 w 180"/>
                  <a:gd name="T9" fmla="*/ 254 h 281"/>
                  <a:gd name="T10" fmla="*/ 49 w 180"/>
                  <a:gd name="T11" fmla="*/ 226 h 281"/>
                  <a:gd name="T12" fmla="*/ 47 w 180"/>
                  <a:gd name="T13" fmla="*/ 200 h 281"/>
                  <a:gd name="T14" fmla="*/ 45 w 180"/>
                  <a:gd name="T15" fmla="*/ 174 h 281"/>
                  <a:gd name="T16" fmla="*/ 34 w 180"/>
                  <a:gd name="T17" fmla="*/ 146 h 281"/>
                  <a:gd name="T18" fmla="*/ 23 w 180"/>
                  <a:gd name="T19" fmla="*/ 121 h 281"/>
                  <a:gd name="T20" fmla="*/ 23 w 180"/>
                  <a:gd name="T21" fmla="*/ 117 h 281"/>
                  <a:gd name="T22" fmla="*/ 28 w 180"/>
                  <a:gd name="T23" fmla="*/ 110 h 281"/>
                  <a:gd name="T24" fmla="*/ 35 w 180"/>
                  <a:gd name="T25" fmla="*/ 84 h 281"/>
                  <a:gd name="T26" fmla="*/ 23 w 180"/>
                  <a:gd name="T27" fmla="*/ 48 h 281"/>
                  <a:gd name="T28" fmla="*/ 15 w 180"/>
                  <a:gd name="T29" fmla="*/ 39 h 281"/>
                  <a:gd name="T30" fmla="*/ 0 w 180"/>
                  <a:gd name="T31" fmla="*/ 27 h 281"/>
                  <a:gd name="T32" fmla="*/ 25 w 180"/>
                  <a:gd name="T33" fmla="*/ 6 h 281"/>
                  <a:gd name="T34" fmla="*/ 72 w 180"/>
                  <a:gd name="T35" fmla="*/ 4 h 281"/>
                  <a:gd name="T36" fmla="*/ 87 w 180"/>
                  <a:gd name="T37" fmla="*/ 8 h 281"/>
                  <a:gd name="T38" fmla="*/ 113 w 180"/>
                  <a:gd name="T39" fmla="*/ 28 h 281"/>
                  <a:gd name="T40" fmla="*/ 134 w 180"/>
                  <a:gd name="T41" fmla="*/ 74 h 281"/>
                  <a:gd name="T42" fmla="*/ 139 w 180"/>
                  <a:gd name="T43" fmla="*/ 112 h 281"/>
                  <a:gd name="T44" fmla="*/ 141 w 180"/>
                  <a:gd name="T45" fmla="*/ 122 h 281"/>
                  <a:gd name="T46" fmla="*/ 144 w 180"/>
                  <a:gd name="T47" fmla="*/ 141 h 281"/>
                  <a:gd name="T48" fmla="*/ 180 w 180"/>
                  <a:gd name="T49" fmla="*/ 168 h 281"/>
                  <a:gd name="T50" fmla="*/ 172 w 180"/>
                  <a:gd name="T51" fmla="*/ 181 h 281"/>
                  <a:gd name="T52" fmla="*/ 153 w 180"/>
                  <a:gd name="T53" fmla="*/ 188 h 281"/>
                  <a:gd name="T54" fmla="*/ 124 w 180"/>
                  <a:gd name="T55" fmla="*/ 181 h 281"/>
                  <a:gd name="T56" fmla="*/ 120 w 180"/>
                  <a:gd name="T57" fmla="*/ 180 h 281"/>
                  <a:gd name="T58" fmla="*/ 116 w 180"/>
                  <a:gd name="T59" fmla="*/ 182 h 281"/>
                  <a:gd name="T60" fmla="*/ 117 w 180"/>
                  <a:gd name="T61" fmla="*/ 187 h 281"/>
                  <a:gd name="T62" fmla="*/ 135 w 180"/>
                  <a:gd name="T63" fmla="*/ 204 h 281"/>
                  <a:gd name="T64" fmla="*/ 154 w 180"/>
                  <a:gd name="T65" fmla="*/ 216 h 281"/>
                  <a:gd name="T66" fmla="*/ 175 w 180"/>
                  <a:gd name="T67" fmla="*/ 221 h 281"/>
                  <a:gd name="T68" fmla="*/ 168 w 180"/>
                  <a:gd name="T69" fmla="*/ 232 h 281"/>
                  <a:gd name="T70" fmla="*/ 156 w 180"/>
                  <a:gd name="T71" fmla="*/ 241 h 281"/>
                  <a:gd name="T72" fmla="*/ 148 w 180"/>
                  <a:gd name="T73" fmla="*/ 245 h 281"/>
                  <a:gd name="T74" fmla="*/ 103 w 180"/>
                  <a:gd name="T75" fmla="*/ 239 h 281"/>
                  <a:gd name="T76" fmla="*/ 91 w 180"/>
                  <a:gd name="T77" fmla="*/ 230 h 281"/>
                  <a:gd name="T78" fmla="*/ 81 w 180"/>
                  <a:gd name="T79" fmla="*/ 233 h 281"/>
                  <a:gd name="T80" fmla="*/ 83 w 180"/>
                  <a:gd name="T81" fmla="*/ 263 h 281"/>
                  <a:gd name="T82" fmla="*/ 92 w 180"/>
                  <a:gd name="T83" fmla="*/ 278 h 28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180" h="281">
                    <a:moveTo>
                      <a:pt x="92" y="278"/>
                    </a:moveTo>
                    <a:cubicBezTo>
                      <a:pt x="84" y="280"/>
                      <a:pt x="75" y="281"/>
                      <a:pt x="67" y="280"/>
                    </a:cubicBezTo>
                    <a:cubicBezTo>
                      <a:pt x="59" y="279"/>
                      <a:pt x="53" y="275"/>
                      <a:pt x="47" y="271"/>
                    </a:cubicBezTo>
                    <a:cubicBezTo>
                      <a:pt x="46" y="269"/>
                      <a:pt x="45" y="266"/>
                      <a:pt x="45" y="264"/>
                    </a:cubicBezTo>
                    <a:cubicBezTo>
                      <a:pt x="45" y="261"/>
                      <a:pt x="46" y="258"/>
                      <a:pt x="47" y="254"/>
                    </a:cubicBezTo>
                    <a:cubicBezTo>
                      <a:pt x="49" y="245"/>
                      <a:pt x="48" y="235"/>
                      <a:pt x="49" y="226"/>
                    </a:cubicBezTo>
                    <a:cubicBezTo>
                      <a:pt x="49" y="217"/>
                      <a:pt x="47" y="208"/>
                      <a:pt x="47" y="200"/>
                    </a:cubicBezTo>
                    <a:cubicBezTo>
                      <a:pt x="47" y="191"/>
                      <a:pt x="46" y="182"/>
                      <a:pt x="45" y="174"/>
                    </a:cubicBezTo>
                    <a:cubicBezTo>
                      <a:pt x="43" y="164"/>
                      <a:pt x="39" y="154"/>
                      <a:pt x="34" y="146"/>
                    </a:cubicBezTo>
                    <a:cubicBezTo>
                      <a:pt x="29" y="138"/>
                      <a:pt x="26" y="129"/>
                      <a:pt x="23" y="121"/>
                    </a:cubicBezTo>
                    <a:cubicBezTo>
                      <a:pt x="22" y="120"/>
                      <a:pt x="22" y="118"/>
                      <a:pt x="23" y="117"/>
                    </a:cubicBezTo>
                    <a:cubicBezTo>
                      <a:pt x="25" y="114"/>
                      <a:pt x="26" y="112"/>
                      <a:pt x="28" y="110"/>
                    </a:cubicBezTo>
                    <a:cubicBezTo>
                      <a:pt x="35" y="102"/>
                      <a:pt x="36" y="93"/>
                      <a:pt x="35" y="84"/>
                    </a:cubicBezTo>
                    <a:cubicBezTo>
                      <a:pt x="34" y="71"/>
                      <a:pt x="30" y="59"/>
                      <a:pt x="23" y="48"/>
                    </a:cubicBezTo>
                    <a:cubicBezTo>
                      <a:pt x="21" y="45"/>
                      <a:pt x="18" y="42"/>
                      <a:pt x="15" y="39"/>
                    </a:cubicBezTo>
                    <a:cubicBezTo>
                      <a:pt x="10" y="35"/>
                      <a:pt x="6" y="31"/>
                      <a:pt x="0" y="27"/>
                    </a:cubicBezTo>
                    <a:cubicBezTo>
                      <a:pt x="7" y="17"/>
                      <a:pt x="14" y="9"/>
                      <a:pt x="25" y="6"/>
                    </a:cubicBezTo>
                    <a:cubicBezTo>
                      <a:pt x="41" y="2"/>
                      <a:pt x="56" y="0"/>
                      <a:pt x="72" y="4"/>
                    </a:cubicBezTo>
                    <a:cubicBezTo>
                      <a:pt x="77" y="6"/>
                      <a:pt x="82" y="6"/>
                      <a:pt x="87" y="8"/>
                    </a:cubicBezTo>
                    <a:cubicBezTo>
                      <a:pt x="98" y="12"/>
                      <a:pt x="107" y="19"/>
                      <a:pt x="113" y="28"/>
                    </a:cubicBezTo>
                    <a:cubicBezTo>
                      <a:pt x="122" y="43"/>
                      <a:pt x="130" y="57"/>
                      <a:pt x="134" y="74"/>
                    </a:cubicBezTo>
                    <a:cubicBezTo>
                      <a:pt x="136" y="86"/>
                      <a:pt x="138" y="99"/>
                      <a:pt x="139" y="112"/>
                    </a:cubicBezTo>
                    <a:cubicBezTo>
                      <a:pt x="140" y="115"/>
                      <a:pt x="141" y="119"/>
                      <a:pt x="141" y="122"/>
                    </a:cubicBezTo>
                    <a:cubicBezTo>
                      <a:pt x="142" y="128"/>
                      <a:pt x="143" y="135"/>
                      <a:pt x="144" y="141"/>
                    </a:cubicBezTo>
                    <a:cubicBezTo>
                      <a:pt x="149" y="157"/>
                      <a:pt x="162" y="168"/>
                      <a:pt x="180" y="168"/>
                    </a:cubicBezTo>
                    <a:cubicBezTo>
                      <a:pt x="180" y="174"/>
                      <a:pt x="176" y="178"/>
                      <a:pt x="172" y="181"/>
                    </a:cubicBezTo>
                    <a:cubicBezTo>
                      <a:pt x="167" y="186"/>
                      <a:pt x="161" y="188"/>
                      <a:pt x="153" y="188"/>
                    </a:cubicBezTo>
                    <a:cubicBezTo>
                      <a:pt x="143" y="188"/>
                      <a:pt x="133" y="187"/>
                      <a:pt x="124" y="181"/>
                    </a:cubicBezTo>
                    <a:cubicBezTo>
                      <a:pt x="123" y="180"/>
                      <a:pt x="121" y="180"/>
                      <a:pt x="120" y="180"/>
                    </a:cubicBezTo>
                    <a:cubicBezTo>
                      <a:pt x="118" y="180"/>
                      <a:pt x="116" y="181"/>
                      <a:pt x="116" y="182"/>
                    </a:cubicBezTo>
                    <a:cubicBezTo>
                      <a:pt x="115" y="184"/>
                      <a:pt x="116" y="186"/>
                      <a:pt x="117" y="187"/>
                    </a:cubicBezTo>
                    <a:cubicBezTo>
                      <a:pt x="124" y="191"/>
                      <a:pt x="129" y="198"/>
                      <a:pt x="135" y="204"/>
                    </a:cubicBezTo>
                    <a:cubicBezTo>
                      <a:pt x="140" y="209"/>
                      <a:pt x="146" y="214"/>
                      <a:pt x="154" y="216"/>
                    </a:cubicBezTo>
                    <a:cubicBezTo>
                      <a:pt x="161" y="218"/>
                      <a:pt x="167" y="220"/>
                      <a:pt x="175" y="221"/>
                    </a:cubicBezTo>
                    <a:cubicBezTo>
                      <a:pt x="175" y="226"/>
                      <a:pt x="171" y="229"/>
                      <a:pt x="168" y="232"/>
                    </a:cubicBezTo>
                    <a:cubicBezTo>
                      <a:pt x="164" y="235"/>
                      <a:pt x="160" y="239"/>
                      <a:pt x="156" y="241"/>
                    </a:cubicBezTo>
                    <a:cubicBezTo>
                      <a:pt x="154" y="243"/>
                      <a:pt x="151" y="245"/>
                      <a:pt x="148" y="245"/>
                    </a:cubicBezTo>
                    <a:cubicBezTo>
                      <a:pt x="133" y="246"/>
                      <a:pt x="117" y="246"/>
                      <a:pt x="103" y="239"/>
                    </a:cubicBezTo>
                    <a:cubicBezTo>
                      <a:pt x="98" y="237"/>
                      <a:pt x="94" y="234"/>
                      <a:pt x="91" y="230"/>
                    </a:cubicBezTo>
                    <a:cubicBezTo>
                      <a:pt x="86" y="227"/>
                      <a:pt x="82" y="228"/>
                      <a:pt x="81" y="233"/>
                    </a:cubicBezTo>
                    <a:cubicBezTo>
                      <a:pt x="78" y="243"/>
                      <a:pt x="78" y="253"/>
                      <a:pt x="83" y="263"/>
                    </a:cubicBezTo>
                    <a:cubicBezTo>
                      <a:pt x="86" y="268"/>
                      <a:pt x="89" y="273"/>
                      <a:pt x="92" y="278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31" name="Freeform 15"/>
              <p:cNvSpPr>
                <a:spLocks/>
              </p:cNvSpPr>
              <p:nvPr/>
            </p:nvSpPr>
            <p:spPr bwMode="auto">
              <a:xfrm>
                <a:off x="2744" y="3404"/>
                <a:ext cx="344" cy="545"/>
              </a:xfrm>
              <a:custGeom>
                <a:avLst/>
                <a:gdLst>
                  <a:gd name="T0" fmla="*/ 40 w 191"/>
                  <a:gd name="T1" fmla="*/ 303 h 303"/>
                  <a:gd name="T2" fmla="*/ 18 w 191"/>
                  <a:gd name="T3" fmla="*/ 283 h 303"/>
                  <a:gd name="T4" fmla="*/ 1 w 191"/>
                  <a:gd name="T5" fmla="*/ 244 h 303"/>
                  <a:gd name="T6" fmla="*/ 2 w 191"/>
                  <a:gd name="T7" fmla="*/ 232 h 303"/>
                  <a:gd name="T8" fmla="*/ 7 w 191"/>
                  <a:gd name="T9" fmla="*/ 190 h 303"/>
                  <a:gd name="T10" fmla="*/ 11 w 191"/>
                  <a:gd name="T11" fmla="*/ 163 h 303"/>
                  <a:gd name="T12" fmla="*/ 15 w 191"/>
                  <a:gd name="T13" fmla="*/ 138 h 303"/>
                  <a:gd name="T14" fmla="*/ 20 w 191"/>
                  <a:gd name="T15" fmla="*/ 137 h 303"/>
                  <a:gd name="T16" fmla="*/ 59 w 191"/>
                  <a:gd name="T17" fmla="*/ 126 h 303"/>
                  <a:gd name="T18" fmla="*/ 95 w 191"/>
                  <a:gd name="T19" fmla="*/ 93 h 303"/>
                  <a:gd name="T20" fmla="*/ 111 w 191"/>
                  <a:gd name="T21" fmla="*/ 74 h 303"/>
                  <a:gd name="T22" fmla="*/ 116 w 191"/>
                  <a:gd name="T23" fmla="*/ 67 h 303"/>
                  <a:gd name="T24" fmla="*/ 138 w 191"/>
                  <a:gd name="T25" fmla="*/ 8 h 303"/>
                  <a:gd name="T26" fmla="*/ 139 w 191"/>
                  <a:gd name="T27" fmla="*/ 3 h 303"/>
                  <a:gd name="T28" fmla="*/ 140 w 191"/>
                  <a:gd name="T29" fmla="*/ 0 h 303"/>
                  <a:gd name="T30" fmla="*/ 155 w 191"/>
                  <a:gd name="T31" fmla="*/ 9 h 303"/>
                  <a:gd name="T32" fmla="*/ 176 w 191"/>
                  <a:gd name="T33" fmla="*/ 29 h 303"/>
                  <a:gd name="T34" fmla="*/ 182 w 191"/>
                  <a:gd name="T35" fmla="*/ 39 h 303"/>
                  <a:gd name="T36" fmla="*/ 185 w 191"/>
                  <a:gd name="T37" fmla="*/ 46 h 303"/>
                  <a:gd name="T38" fmla="*/ 188 w 191"/>
                  <a:gd name="T39" fmla="*/ 73 h 303"/>
                  <a:gd name="T40" fmla="*/ 176 w 191"/>
                  <a:gd name="T41" fmla="*/ 107 h 303"/>
                  <a:gd name="T42" fmla="*/ 156 w 191"/>
                  <a:gd name="T43" fmla="*/ 146 h 303"/>
                  <a:gd name="T44" fmla="*/ 141 w 191"/>
                  <a:gd name="T45" fmla="*/ 177 h 303"/>
                  <a:gd name="T46" fmla="*/ 131 w 191"/>
                  <a:gd name="T47" fmla="*/ 193 h 303"/>
                  <a:gd name="T48" fmla="*/ 113 w 191"/>
                  <a:gd name="T49" fmla="*/ 223 h 303"/>
                  <a:gd name="T50" fmla="*/ 88 w 191"/>
                  <a:gd name="T51" fmla="*/ 256 h 303"/>
                  <a:gd name="T52" fmla="*/ 67 w 191"/>
                  <a:gd name="T53" fmla="*/ 278 h 303"/>
                  <a:gd name="T54" fmla="*/ 48 w 191"/>
                  <a:gd name="T55" fmla="*/ 294 h 303"/>
                  <a:gd name="T56" fmla="*/ 40 w 191"/>
                  <a:gd name="T57" fmla="*/ 303 h 30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191" h="303">
                    <a:moveTo>
                      <a:pt x="40" y="303"/>
                    </a:moveTo>
                    <a:cubicBezTo>
                      <a:pt x="31" y="299"/>
                      <a:pt x="25" y="291"/>
                      <a:pt x="18" y="283"/>
                    </a:cubicBezTo>
                    <a:cubicBezTo>
                      <a:pt x="8" y="272"/>
                      <a:pt x="4" y="259"/>
                      <a:pt x="1" y="244"/>
                    </a:cubicBezTo>
                    <a:cubicBezTo>
                      <a:pt x="0" y="241"/>
                      <a:pt x="1" y="236"/>
                      <a:pt x="2" y="232"/>
                    </a:cubicBezTo>
                    <a:cubicBezTo>
                      <a:pt x="3" y="218"/>
                      <a:pt x="5" y="204"/>
                      <a:pt x="7" y="190"/>
                    </a:cubicBezTo>
                    <a:cubicBezTo>
                      <a:pt x="8" y="181"/>
                      <a:pt x="10" y="172"/>
                      <a:pt x="11" y="163"/>
                    </a:cubicBezTo>
                    <a:cubicBezTo>
                      <a:pt x="12" y="155"/>
                      <a:pt x="13" y="146"/>
                      <a:pt x="15" y="138"/>
                    </a:cubicBezTo>
                    <a:cubicBezTo>
                      <a:pt x="17" y="137"/>
                      <a:pt x="18" y="137"/>
                      <a:pt x="20" y="137"/>
                    </a:cubicBezTo>
                    <a:cubicBezTo>
                      <a:pt x="34" y="138"/>
                      <a:pt x="47" y="133"/>
                      <a:pt x="59" y="126"/>
                    </a:cubicBezTo>
                    <a:cubicBezTo>
                      <a:pt x="73" y="118"/>
                      <a:pt x="85" y="107"/>
                      <a:pt x="95" y="93"/>
                    </a:cubicBezTo>
                    <a:cubicBezTo>
                      <a:pt x="100" y="87"/>
                      <a:pt x="106" y="81"/>
                      <a:pt x="111" y="74"/>
                    </a:cubicBezTo>
                    <a:cubicBezTo>
                      <a:pt x="113" y="72"/>
                      <a:pt x="115" y="69"/>
                      <a:pt x="116" y="67"/>
                    </a:cubicBezTo>
                    <a:cubicBezTo>
                      <a:pt x="128" y="49"/>
                      <a:pt x="135" y="29"/>
                      <a:pt x="138" y="8"/>
                    </a:cubicBezTo>
                    <a:cubicBezTo>
                      <a:pt x="138" y="6"/>
                      <a:pt x="138" y="4"/>
                      <a:pt x="139" y="3"/>
                    </a:cubicBezTo>
                    <a:cubicBezTo>
                      <a:pt x="139" y="2"/>
                      <a:pt x="140" y="1"/>
                      <a:pt x="140" y="0"/>
                    </a:cubicBezTo>
                    <a:cubicBezTo>
                      <a:pt x="146" y="1"/>
                      <a:pt x="151" y="5"/>
                      <a:pt x="155" y="9"/>
                    </a:cubicBezTo>
                    <a:cubicBezTo>
                      <a:pt x="162" y="15"/>
                      <a:pt x="169" y="22"/>
                      <a:pt x="176" y="29"/>
                    </a:cubicBezTo>
                    <a:cubicBezTo>
                      <a:pt x="179" y="31"/>
                      <a:pt x="180" y="35"/>
                      <a:pt x="182" y="39"/>
                    </a:cubicBezTo>
                    <a:cubicBezTo>
                      <a:pt x="183" y="41"/>
                      <a:pt x="183" y="44"/>
                      <a:pt x="185" y="46"/>
                    </a:cubicBezTo>
                    <a:cubicBezTo>
                      <a:pt x="191" y="55"/>
                      <a:pt x="190" y="64"/>
                      <a:pt x="188" y="73"/>
                    </a:cubicBezTo>
                    <a:cubicBezTo>
                      <a:pt x="184" y="85"/>
                      <a:pt x="181" y="96"/>
                      <a:pt x="176" y="107"/>
                    </a:cubicBezTo>
                    <a:cubicBezTo>
                      <a:pt x="170" y="120"/>
                      <a:pt x="163" y="133"/>
                      <a:pt x="156" y="146"/>
                    </a:cubicBezTo>
                    <a:cubicBezTo>
                      <a:pt x="151" y="156"/>
                      <a:pt x="146" y="166"/>
                      <a:pt x="141" y="177"/>
                    </a:cubicBezTo>
                    <a:cubicBezTo>
                      <a:pt x="138" y="182"/>
                      <a:pt x="134" y="187"/>
                      <a:pt x="131" y="193"/>
                    </a:cubicBezTo>
                    <a:cubicBezTo>
                      <a:pt x="125" y="203"/>
                      <a:pt x="119" y="214"/>
                      <a:pt x="113" y="223"/>
                    </a:cubicBezTo>
                    <a:cubicBezTo>
                      <a:pt x="105" y="235"/>
                      <a:pt x="96" y="245"/>
                      <a:pt x="88" y="256"/>
                    </a:cubicBezTo>
                    <a:cubicBezTo>
                      <a:pt x="81" y="263"/>
                      <a:pt x="74" y="271"/>
                      <a:pt x="67" y="278"/>
                    </a:cubicBezTo>
                    <a:cubicBezTo>
                      <a:pt x="61" y="284"/>
                      <a:pt x="54" y="289"/>
                      <a:pt x="48" y="294"/>
                    </a:cubicBezTo>
                    <a:cubicBezTo>
                      <a:pt x="45" y="296"/>
                      <a:pt x="43" y="299"/>
                      <a:pt x="40" y="303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32" name="Freeform 16"/>
              <p:cNvSpPr>
                <a:spLocks/>
              </p:cNvSpPr>
              <p:nvPr/>
            </p:nvSpPr>
            <p:spPr bwMode="auto">
              <a:xfrm>
                <a:off x="1945" y="2398"/>
                <a:ext cx="256" cy="351"/>
              </a:xfrm>
              <a:custGeom>
                <a:avLst/>
                <a:gdLst>
                  <a:gd name="T0" fmla="*/ 93 w 142"/>
                  <a:gd name="T1" fmla="*/ 146 h 195"/>
                  <a:gd name="T2" fmla="*/ 86 w 142"/>
                  <a:gd name="T3" fmla="*/ 161 h 195"/>
                  <a:gd name="T4" fmla="*/ 92 w 142"/>
                  <a:gd name="T5" fmla="*/ 182 h 195"/>
                  <a:gd name="T6" fmla="*/ 94 w 142"/>
                  <a:gd name="T7" fmla="*/ 186 h 195"/>
                  <a:gd name="T8" fmla="*/ 88 w 142"/>
                  <a:gd name="T9" fmla="*/ 193 h 195"/>
                  <a:gd name="T10" fmla="*/ 71 w 142"/>
                  <a:gd name="T11" fmla="*/ 191 h 195"/>
                  <a:gd name="T12" fmla="*/ 64 w 142"/>
                  <a:gd name="T13" fmla="*/ 182 h 195"/>
                  <a:gd name="T14" fmla="*/ 61 w 142"/>
                  <a:gd name="T15" fmla="*/ 144 h 195"/>
                  <a:gd name="T16" fmla="*/ 61 w 142"/>
                  <a:gd name="T17" fmla="*/ 137 h 195"/>
                  <a:gd name="T18" fmla="*/ 55 w 142"/>
                  <a:gd name="T19" fmla="*/ 137 h 195"/>
                  <a:gd name="T20" fmla="*/ 51 w 142"/>
                  <a:gd name="T21" fmla="*/ 144 h 195"/>
                  <a:gd name="T22" fmla="*/ 55 w 142"/>
                  <a:gd name="T23" fmla="*/ 173 h 195"/>
                  <a:gd name="T24" fmla="*/ 54 w 142"/>
                  <a:gd name="T25" fmla="*/ 185 h 195"/>
                  <a:gd name="T26" fmla="*/ 48 w 142"/>
                  <a:gd name="T27" fmla="*/ 185 h 195"/>
                  <a:gd name="T28" fmla="*/ 31 w 142"/>
                  <a:gd name="T29" fmla="*/ 175 h 195"/>
                  <a:gd name="T30" fmla="*/ 28 w 142"/>
                  <a:gd name="T31" fmla="*/ 171 h 195"/>
                  <a:gd name="T32" fmla="*/ 25 w 142"/>
                  <a:gd name="T33" fmla="*/ 138 h 195"/>
                  <a:gd name="T34" fmla="*/ 25 w 142"/>
                  <a:gd name="T35" fmla="*/ 126 h 195"/>
                  <a:gd name="T36" fmla="*/ 21 w 142"/>
                  <a:gd name="T37" fmla="*/ 121 h 195"/>
                  <a:gd name="T38" fmla="*/ 17 w 142"/>
                  <a:gd name="T39" fmla="*/ 125 h 195"/>
                  <a:gd name="T40" fmla="*/ 16 w 142"/>
                  <a:gd name="T41" fmla="*/ 149 h 195"/>
                  <a:gd name="T42" fmla="*/ 16 w 142"/>
                  <a:gd name="T43" fmla="*/ 158 h 195"/>
                  <a:gd name="T44" fmla="*/ 1 w 142"/>
                  <a:gd name="T45" fmla="*/ 134 h 195"/>
                  <a:gd name="T46" fmla="*/ 0 w 142"/>
                  <a:gd name="T47" fmla="*/ 88 h 195"/>
                  <a:gd name="T48" fmla="*/ 2 w 142"/>
                  <a:gd name="T49" fmla="*/ 82 h 195"/>
                  <a:gd name="T50" fmla="*/ 4 w 142"/>
                  <a:gd name="T51" fmla="*/ 75 h 195"/>
                  <a:gd name="T52" fmla="*/ 7 w 142"/>
                  <a:gd name="T53" fmla="*/ 68 h 195"/>
                  <a:gd name="T54" fmla="*/ 22 w 142"/>
                  <a:gd name="T55" fmla="*/ 36 h 195"/>
                  <a:gd name="T56" fmla="*/ 26 w 142"/>
                  <a:gd name="T57" fmla="*/ 26 h 195"/>
                  <a:gd name="T58" fmla="*/ 36 w 142"/>
                  <a:gd name="T59" fmla="*/ 5 h 195"/>
                  <a:gd name="T60" fmla="*/ 43 w 142"/>
                  <a:gd name="T61" fmla="*/ 1 h 195"/>
                  <a:gd name="T62" fmla="*/ 70 w 142"/>
                  <a:gd name="T63" fmla="*/ 6 h 195"/>
                  <a:gd name="T64" fmla="*/ 85 w 142"/>
                  <a:gd name="T65" fmla="*/ 11 h 195"/>
                  <a:gd name="T66" fmla="*/ 95 w 142"/>
                  <a:gd name="T67" fmla="*/ 13 h 195"/>
                  <a:gd name="T68" fmla="*/ 119 w 142"/>
                  <a:gd name="T69" fmla="*/ 21 h 195"/>
                  <a:gd name="T70" fmla="*/ 130 w 142"/>
                  <a:gd name="T71" fmla="*/ 26 h 195"/>
                  <a:gd name="T72" fmla="*/ 142 w 142"/>
                  <a:gd name="T73" fmla="*/ 36 h 195"/>
                  <a:gd name="T74" fmla="*/ 134 w 142"/>
                  <a:gd name="T75" fmla="*/ 54 h 195"/>
                  <a:gd name="T76" fmla="*/ 128 w 142"/>
                  <a:gd name="T77" fmla="*/ 71 h 195"/>
                  <a:gd name="T78" fmla="*/ 124 w 142"/>
                  <a:gd name="T79" fmla="*/ 81 h 195"/>
                  <a:gd name="T80" fmla="*/ 114 w 142"/>
                  <a:gd name="T81" fmla="*/ 107 h 195"/>
                  <a:gd name="T82" fmla="*/ 112 w 142"/>
                  <a:gd name="T83" fmla="*/ 132 h 195"/>
                  <a:gd name="T84" fmla="*/ 118 w 142"/>
                  <a:gd name="T85" fmla="*/ 165 h 195"/>
                  <a:gd name="T86" fmla="*/ 118 w 142"/>
                  <a:gd name="T87" fmla="*/ 180 h 195"/>
                  <a:gd name="T88" fmla="*/ 111 w 142"/>
                  <a:gd name="T89" fmla="*/ 189 h 195"/>
                  <a:gd name="T90" fmla="*/ 105 w 142"/>
                  <a:gd name="T91" fmla="*/ 186 h 195"/>
                  <a:gd name="T92" fmla="*/ 99 w 142"/>
                  <a:gd name="T93" fmla="*/ 175 h 195"/>
                  <a:gd name="T94" fmla="*/ 93 w 142"/>
                  <a:gd name="T95" fmla="*/ 146 h 19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142" h="195">
                    <a:moveTo>
                      <a:pt x="93" y="146"/>
                    </a:moveTo>
                    <a:cubicBezTo>
                      <a:pt x="85" y="150"/>
                      <a:pt x="84" y="155"/>
                      <a:pt x="86" y="161"/>
                    </a:cubicBezTo>
                    <a:cubicBezTo>
                      <a:pt x="88" y="168"/>
                      <a:pt x="90" y="175"/>
                      <a:pt x="92" y="182"/>
                    </a:cubicBezTo>
                    <a:cubicBezTo>
                      <a:pt x="93" y="183"/>
                      <a:pt x="93" y="185"/>
                      <a:pt x="94" y="186"/>
                    </a:cubicBezTo>
                    <a:cubicBezTo>
                      <a:pt x="92" y="188"/>
                      <a:pt x="90" y="191"/>
                      <a:pt x="88" y="193"/>
                    </a:cubicBezTo>
                    <a:cubicBezTo>
                      <a:pt x="82" y="195"/>
                      <a:pt x="77" y="193"/>
                      <a:pt x="71" y="191"/>
                    </a:cubicBezTo>
                    <a:cubicBezTo>
                      <a:pt x="67" y="190"/>
                      <a:pt x="65" y="186"/>
                      <a:pt x="64" y="182"/>
                    </a:cubicBezTo>
                    <a:cubicBezTo>
                      <a:pt x="61" y="169"/>
                      <a:pt x="60" y="157"/>
                      <a:pt x="61" y="144"/>
                    </a:cubicBezTo>
                    <a:cubicBezTo>
                      <a:pt x="61" y="142"/>
                      <a:pt x="61" y="140"/>
                      <a:pt x="61" y="137"/>
                    </a:cubicBezTo>
                    <a:cubicBezTo>
                      <a:pt x="59" y="137"/>
                      <a:pt x="56" y="136"/>
                      <a:pt x="55" y="137"/>
                    </a:cubicBezTo>
                    <a:cubicBezTo>
                      <a:pt x="54" y="139"/>
                      <a:pt x="51" y="140"/>
                      <a:pt x="51" y="144"/>
                    </a:cubicBezTo>
                    <a:cubicBezTo>
                      <a:pt x="53" y="154"/>
                      <a:pt x="53" y="163"/>
                      <a:pt x="55" y="173"/>
                    </a:cubicBezTo>
                    <a:cubicBezTo>
                      <a:pt x="55" y="177"/>
                      <a:pt x="56" y="181"/>
                      <a:pt x="54" y="185"/>
                    </a:cubicBezTo>
                    <a:cubicBezTo>
                      <a:pt x="52" y="185"/>
                      <a:pt x="50" y="185"/>
                      <a:pt x="48" y="185"/>
                    </a:cubicBezTo>
                    <a:cubicBezTo>
                      <a:pt x="42" y="182"/>
                      <a:pt x="36" y="178"/>
                      <a:pt x="31" y="175"/>
                    </a:cubicBezTo>
                    <a:cubicBezTo>
                      <a:pt x="29" y="174"/>
                      <a:pt x="28" y="172"/>
                      <a:pt x="28" y="171"/>
                    </a:cubicBezTo>
                    <a:cubicBezTo>
                      <a:pt x="26" y="160"/>
                      <a:pt x="24" y="149"/>
                      <a:pt x="25" y="138"/>
                    </a:cubicBezTo>
                    <a:cubicBezTo>
                      <a:pt x="25" y="134"/>
                      <a:pt x="25" y="130"/>
                      <a:pt x="25" y="126"/>
                    </a:cubicBezTo>
                    <a:cubicBezTo>
                      <a:pt x="25" y="123"/>
                      <a:pt x="23" y="121"/>
                      <a:pt x="21" y="121"/>
                    </a:cubicBezTo>
                    <a:cubicBezTo>
                      <a:pt x="18" y="121"/>
                      <a:pt x="17" y="122"/>
                      <a:pt x="17" y="125"/>
                    </a:cubicBezTo>
                    <a:cubicBezTo>
                      <a:pt x="15" y="133"/>
                      <a:pt x="15" y="141"/>
                      <a:pt x="16" y="149"/>
                    </a:cubicBezTo>
                    <a:cubicBezTo>
                      <a:pt x="16" y="152"/>
                      <a:pt x="16" y="154"/>
                      <a:pt x="16" y="158"/>
                    </a:cubicBezTo>
                    <a:cubicBezTo>
                      <a:pt x="8" y="151"/>
                      <a:pt x="0" y="145"/>
                      <a:pt x="1" y="134"/>
                    </a:cubicBezTo>
                    <a:cubicBezTo>
                      <a:pt x="1" y="119"/>
                      <a:pt x="0" y="103"/>
                      <a:pt x="0" y="88"/>
                    </a:cubicBezTo>
                    <a:cubicBezTo>
                      <a:pt x="0" y="86"/>
                      <a:pt x="2" y="84"/>
                      <a:pt x="2" y="82"/>
                    </a:cubicBezTo>
                    <a:cubicBezTo>
                      <a:pt x="3" y="80"/>
                      <a:pt x="3" y="77"/>
                      <a:pt x="4" y="75"/>
                    </a:cubicBezTo>
                    <a:cubicBezTo>
                      <a:pt x="5" y="73"/>
                      <a:pt x="5" y="71"/>
                      <a:pt x="7" y="68"/>
                    </a:cubicBezTo>
                    <a:cubicBezTo>
                      <a:pt x="12" y="58"/>
                      <a:pt x="18" y="47"/>
                      <a:pt x="22" y="36"/>
                    </a:cubicBezTo>
                    <a:cubicBezTo>
                      <a:pt x="23" y="32"/>
                      <a:pt x="25" y="29"/>
                      <a:pt x="26" y="26"/>
                    </a:cubicBezTo>
                    <a:cubicBezTo>
                      <a:pt x="30" y="19"/>
                      <a:pt x="33" y="12"/>
                      <a:pt x="36" y="5"/>
                    </a:cubicBezTo>
                    <a:cubicBezTo>
                      <a:pt x="37" y="1"/>
                      <a:pt x="39" y="0"/>
                      <a:pt x="43" y="1"/>
                    </a:cubicBezTo>
                    <a:cubicBezTo>
                      <a:pt x="52" y="3"/>
                      <a:pt x="61" y="4"/>
                      <a:pt x="70" y="6"/>
                    </a:cubicBezTo>
                    <a:cubicBezTo>
                      <a:pt x="75" y="7"/>
                      <a:pt x="80" y="10"/>
                      <a:pt x="85" y="11"/>
                    </a:cubicBezTo>
                    <a:cubicBezTo>
                      <a:pt x="88" y="12"/>
                      <a:pt x="92" y="13"/>
                      <a:pt x="95" y="13"/>
                    </a:cubicBezTo>
                    <a:cubicBezTo>
                      <a:pt x="103" y="15"/>
                      <a:pt x="111" y="18"/>
                      <a:pt x="119" y="21"/>
                    </a:cubicBezTo>
                    <a:cubicBezTo>
                      <a:pt x="122" y="23"/>
                      <a:pt x="126" y="25"/>
                      <a:pt x="130" y="26"/>
                    </a:cubicBezTo>
                    <a:cubicBezTo>
                      <a:pt x="134" y="29"/>
                      <a:pt x="139" y="31"/>
                      <a:pt x="142" y="36"/>
                    </a:cubicBezTo>
                    <a:cubicBezTo>
                      <a:pt x="136" y="41"/>
                      <a:pt x="135" y="48"/>
                      <a:pt x="134" y="54"/>
                    </a:cubicBezTo>
                    <a:cubicBezTo>
                      <a:pt x="132" y="60"/>
                      <a:pt x="130" y="65"/>
                      <a:pt x="128" y="71"/>
                    </a:cubicBezTo>
                    <a:cubicBezTo>
                      <a:pt x="126" y="74"/>
                      <a:pt x="125" y="78"/>
                      <a:pt x="124" y="81"/>
                    </a:cubicBezTo>
                    <a:cubicBezTo>
                      <a:pt x="121" y="90"/>
                      <a:pt x="118" y="99"/>
                      <a:pt x="114" y="107"/>
                    </a:cubicBezTo>
                    <a:cubicBezTo>
                      <a:pt x="111" y="115"/>
                      <a:pt x="110" y="123"/>
                      <a:pt x="112" y="132"/>
                    </a:cubicBezTo>
                    <a:cubicBezTo>
                      <a:pt x="114" y="143"/>
                      <a:pt x="116" y="154"/>
                      <a:pt x="118" y="165"/>
                    </a:cubicBezTo>
                    <a:cubicBezTo>
                      <a:pt x="119" y="170"/>
                      <a:pt x="118" y="175"/>
                      <a:pt x="118" y="180"/>
                    </a:cubicBezTo>
                    <a:cubicBezTo>
                      <a:pt x="117" y="184"/>
                      <a:pt x="114" y="187"/>
                      <a:pt x="111" y="189"/>
                    </a:cubicBezTo>
                    <a:cubicBezTo>
                      <a:pt x="108" y="190"/>
                      <a:pt x="106" y="188"/>
                      <a:pt x="105" y="186"/>
                    </a:cubicBezTo>
                    <a:cubicBezTo>
                      <a:pt x="103" y="183"/>
                      <a:pt x="101" y="179"/>
                      <a:pt x="99" y="175"/>
                    </a:cubicBezTo>
                    <a:cubicBezTo>
                      <a:pt x="94" y="166"/>
                      <a:pt x="92" y="157"/>
                      <a:pt x="93" y="146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33" name="Freeform 17"/>
              <p:cNvSpPr>
                <a:spLocks/>
              </p:cNvSpPr>
              <p:nvPr/>
            </p:nvSpPr>
            <p:spPr bwMode="auto">
              <a:xfrm>
                <a:off x="948" y="2315"/>
                <a:ext cx="418" cy="311"/>
              </a:xfrm>
              <a:custGeom>
                <a:avLst/>
                <a:gdLst>
                  <a:gd name="T0" fmla="*/ 49 w 232"/>
                  <a:gd name="T1" fmla="*/ 87 h 173"/>
                  <a:gd name="T2" fmla="*/ 39 w 232"/>
                  <a:gd name="T3" fmla="*/ 91 h 173"/>
                  <a:gd name="T4" fmla="*/ 26 w 232"/>
                  <a:gd name="T5" fmla="*/ 115 h 173"/>
                  <a:gd name="T6" fmla="*/ 13 w 232"/>
                  <a:gd name="T7" fmla="*/ 140 h 173"/>
                  <a:gd name="T8" fmla="*/ 2 w 232"/>
                  <a:gd name="T9" fmla="*/ 148 h 173"/>
                  <a:gd name="T10" fmla="*/ 7 w 232"/>
                  <a:gd name="T11" fmla="*/ 134 h 173"/>
                  <a:gd name="T12" fmla="*/ 15 w 232"/>
                  <a:gd name="T13" fmla="*/ 122 h 173"/>
                  <a:gd name="T14" fmla="*/ 30 w 232"/>
                  <a:gd name="T15" fmla="*/ 97 h 173"/>
                  <a:gd name="T16" fmla="*/ 43 w 232"/>
                  <a:gd name="T17" fmla="*/ 75 h 173"/>
                  <a:gd name="T18" fmla="*/ 60 w 232"/>
                  <a:gd name="T19" fmla="*/ 53 h 173"/>
                  <a:gd name="T20" fmla="*/ 64 w 232"/>
                  <a:gd name="T21" fmla="*/ 50 h 173"/>
                  <a:gd name="T22" fmla="*/ 80 w 232"/>
                  <a:gd name="T23" fmla="*/ 39 h 173"/>
                  <a:gd name="T24" fmla="*/ 91 w 232"/>
                  <a:gd name="T25" fmla="*/ 34 h 173"/>
                  <a:gd name="T26" fmla="*/ 95 w 232"/>
                  <a:gd name="T27" fmla="*/ 32 h 173"/>
                  <a:gd name="T28" fmla="*/ 125 w 232"/>
                  <a:gd name="T29" fmla="*/ 22 h 173"/>
                  <a:gd name="T30" fmla="*/ 153 w 232"/>
                  <a:gd name="T31" fmla="*/ 11 h 173"/>
                  <a:gd name="T32" fmla="*/ 163 w 232"/>
                  <a:gd name="T33" fmla="*/ 6 h 173"/>
                  <a:gd name="T34" fmla="*/ 175 w 232"/>
                  <a:gd name="T35" fmla="*/ 8 h 173"/>
                  <a:gd name="T36" fmla="*/ 175 w 232"/>
                  <a:gd name="T37" fmla="*/ 5 h 173"/>
                  <a:gd name="T38" fmla="*/ 180 w 232"/>
                  <a:gd name="T39" fmla="*/ 3 h 173"/>
                  <a:gd name="T40" fmla="*/ 187 w 232"/>
                  <a:gd name="T41" fmla="*/ 10 h 173"/>
                  <a:gd name="T42" fmla="*/ 210 w 232"/>
                  <a:gd name="T43" fmla="*/ 40 h 173"/>
                  <a:gd name="T44" fmla="*/ 227 w 232"/>
                  <a:gd name="T45" fmla="*/ 60 h 173"/>
                  <a:gd name="T46" fmla="*/ 228 w 232"/>
                  <a:gd name="T47" fmla="*/ 71 h 173"/>
                  <a:gd name="T48" fmla="*/ 202 w 232"/>
                  <a:gd name="T49" fmla="*/ 98 h 173"/>
                  <a:gd name="T50" fmla="*/ 185 w 232"/>
                  <a:gd name="T51" fmla="*/ 110 h 173"/>
                  <a:gd name="T52" fmla="*/ 152 w 232"/>
                  <a:gd name="T53" fmla="*/ 124 h 173"/>
                  <a:gd name="T54" fmla="*/ 116 w 232"/>
                  <a:gd name="T55" fmla="*/ 144 h 173"/>
                  <a:gd name="T56" fmla="*/ 106 w 232"/>
                  <a:gd name="T57" fmla="*/ 155 h 173"/>
                  <a:gd name="T58" fmla="*/ 103 w 232"/>
                  <a:gd name="T59" fmla="*/ 134 h 173"/>
                  <a:gd name="T60" fmla="*/ 115 w 232"/>
                  <a:gd name="T61" fmla="*/ 121 h 173"/>
                  <a:gd name="T62" fmla="*/ 120 w 232"/>
                  <a:gd name="T63" fmla="*/ 114 h 173"/>
                  <a:gd name="T64" fmla="*/ 137 w 232"/>
                  <a:gd name="T65" fmla="*/ 101 h 173"/>
                  <a:gd name="T66" fmla="*/ 139 w 232"/>
                  <a:gd name="T67" fmla="*/ 89 h 173"/>
                  <a:gd name="T68" fmla="*/ 129 w 232"/>
                  <a:gd name="T69" fmla="*/ 90 h 173"/>
                  <a:gd name="T70" fmla="*/ 122 w 232"/>
                  <a:gd name="T71" fmla="*/ 94 h 173"/>
                  <a:gd name="T72" fmla="*/ 91 w 232"/>
                  <a:gd name="T73" fmla="*/ 106 h 173"/>
                  <a:gd name="T74" fmla="*/ 72 w 232"/>
                  <a:gd name="T75" fmla="*/ 121 h 173"/>
                  <a:gd name="T76" fmla="*/ 52 w 232"/>
                  <a:gd name="T77" fmla="*/ 147 h 173"/>
                  <a:gd name="T78" fmla="*/ 29 w 232"/>
                  <a:gd name="T79" fmla="*/ 169 h 173"/>
                  <a:gd name="T80" fmla="*/ 19 w 232"/>
                  <a:gd name="T81" fmla="*/ 172 h 173"/>
                  <a:gd name="T82" fmla="*/ 11 w 232"/>
                  <a:gd name="T83" fmla="*/ 168 h 173"/>
                  <a:gd name="T84" fmla="*/ 12 w 232"/>
                  <a:gd name="T85" fmla="*/ 160 h 173"/>
                  <a:gd name="T86" fmla="*/ 19 w 232"/>
                  <a:gd name="T87" fmla="*/ 147 h 173"/>
                  <a:gd name="T88" fmla="*/ 39 w 232"/>
                  <a:gd name="T89" fmla="*/ 108 h 173"/>
                  <a:gd name="T90" fmla="*/ 46 w 232"/>
                  <a:gd name="T91" fmla="*/ 95 h 173"/>
                  <a:gd name="T92" fmla="*/ 49 w 232"/>
                  <a:gd name="T93" fmla="*/ 87 h 17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232" h="173">
                    <a:moveTo>
                      <a:pt x="49" y="87"/>
                    </a:moveTo>
                    <a:cubicBezTo>
                      <a:pt x="43" y="86"/>
                      <a:pt x="41" y="88"/>
                      <a:pt x="39" y="91"/>
                    </a:cubicBezTo>
                    <a:cubicBezTo>
                      <a:pt x="35" y="99"/>
                      <a:pt x="30" y="107"/>
                      <a:pt x="26" y="115"/>
                    </a:cubicBezTo>
                    <a:cubicBezTo>
                      <a:pt x="21" y="123"/>
                      <a:pt x="18" y="132"/>
                      <a:pt x="13" y="140"/>
                    </a:cubicBezTo>
                    <a:cubicBezTo>
                      <a:pt x="11" y="144"/>
                      <a:pt x="9" y="149"/>
                      <a:pt x="2" y="148"/>
                    </a:cubicBezTo>
                    <a:cubicBezTo>
                      <a:pt x="0" y="142"/>
                      <a:pt x="3" y="137"/>
                      <a:pt x="7" y="134"/>
                    </a:cubicBezTo>
                    <a:cubicBezTo>
                      <a:pt x="11" y="130"/>
                      <a:pt x="13" y="126"/>
                      <a:pt x="15" y="122"/>
                    </a:cubicBezTo>
                    <a:cubicBezTo>
                      <a:pt x="19" y="113"/>
                      <a:pt x="25" y="105"/>
                      <a:pt x="30" y="97"/>
                    </a:cubicBezTo>
                    <a:cubicBezTo>
                      <a:pt x="34" y="89"/>
                      <a:pt x="38" y="82"/>
                      <a:pt x="43" y="75"/>
                    </a:cubicBezTo>
                    <a:cubicBezTo>
                      <a:pt x="48" y="67"/>
                      <a:pt x="54" y="60"/>
                      <a:pt x="60" y="53"/>
                    </a:cubicBezTo>
                    <a:cubicBezTo>
                      <a:pt x="61" y="52"/>
                      <a:pt x="62" y="51"/>
                      <a:pt x="64" y="50"/>
                    </a:cubicBezTo>
                    <a:cubicBezTo>
                      <a:pt x="69" y="47"/>
                      <a:pt x="74" y="43"/>
                      <a:pt x="80" y="39"/>
                    </a:cubicBezTo>
                    <a:cubicBezTo>
                      <a:pt x="83" y="37"/>
                      <a:pt x="86" y="34"/>
                      <a:pt x="91" y="34"/>
                    </a:cubicBezTo>
                    <a:cubicBezTo>
                      <a:pt x="92" y="34"/>
                      <a:pt x="94" y="33"/>
                      <a:pt x="95" y="32"/>
                    </a:cubicBezTo>
                    <a:cubicBezTo>
                      <a:pt x="104" y="27"/>
                      <a:pt x="114" y="24"/>
                      <a:pt x="125" y="22"/>
                    </a:cubicBezTo>
                    <a:cubicBezTo>
                      <a:pt x="134" y="19"/>
                      <a:pt x="144" y="14"/>
                      <a:pt x="153" y="11"/>
                    </a:cubicBezTo>
                    <a:cubicBezTo>
                      <a:pt x="156" y="9"/>
                      <a:pt x="160" y="8"/>
                      <a:pt x="163" y="6"/>
                    </a:cubicBezTo>
                    <a:cubicBezTo>
                      <a:pt x="167" y="4"/>
                      <a:pt x="170" y="7"/>
                      <a:pt x="175" y="8"/>
                    </a:cubicBezTo>
                    <a:cubicBezTo>
                      <a:pt x="175" y="7"/>
                      <a:pt x="175" y="6"/>
                      <a:pt x="175" y="5"/>
                    </a:cubicBezTo>
                    <a:cubicBezTo>
                      <a:pt x="176" y="1"/>
                      <a:pt x="177" y="0"/>
                      <a:pt x="180" y="3"/>
                    </a:cubicBezTo>
                    <a:cubicBezTo>
                      <a:pt x="182" y="5"/>
                      <a:pt x="184" y="8"/>
                      <a:pt x="187" y="10"/>
                    </a:cubicBezTo>
                    <a:cubicBezTo>
                      <a:pt x="196" y="20"/>
                      <a:pt x="202" y="30"/>
                      <a:pt x="210" y="40"/>
                    </a:cubicBezTo>
                    <a:cubicBezTo>
                      <a:pt x="216" y="47"/>
                      <a:pt x="222" y="54"/>
                      <a:pt x="227" y="60"/>
                    </a:cubicBezTo>
                    <a:cubicBezTo>
                      <a:pt x="232" y="66"/>
                      <a:pt x="232" y="66"/>
                      <a:pt x="228" y="71"/>
                    </a:cubicBezTo>
                    <a:cubicBezTo>
                      <a:pt x="222" y="82"/>
                      <a:pt x="214" y="92"/>
                      <a:pt x="202" y="98"/>
                    </a:cubicBezTo>
                    <a:cubicBezTo>
                      <a:pt x="196" y="102"/>
                      <a:pt x="191" y="106"/>
                      <a:pt x="185" y="110"/>
                    </a:cubicBezTo>
                    <a:cubicBezTo>
                      <a:pt x="175" y="117"/>
                      <a:pt x="163" y="120"/>
                      <a:pt x="152" y="124"/>
                    </a:cubicBezTo>
                    <a:cubicBezTo>
                      <a:pt x="140" y="130"/>
                      <a:pt x="127" y="135"/>
                      <a:pt x="116" y="144"/>
                    </a:cubicBezTo>
                    <a:cubicBezTo>
                      <a:pt x="113" y="148"/>
                      <a:pt x="109" y="151"/>
                      <a:pt x="106" y="155"/>
                    </a:cubicBezTo>
                    <a:cubicBezTo>
                      <a:pt x="99" y="149"/>
                      <a:pt x="98" y="141"/>
                      <a:pt x="103" y="134"/>
                    </a:cubicBezTo>
                    <a:cubicBezTo>
                      <a:pt x="106" y="129"/>
                      <a:pt x="109" y="124"/>
                      <a:pt x="115" y="121"/>
                    </a:cubicBezTo>
                    <a:cubicBezTo>
                      <a:pt x="117" y="119"/>
                      <a:pt x="118" y="116"/>
                      <a:pt x="120" y="114"/>
                    </a:cubicBezTo>
                    <a:cubicBezTo>
                      <a:pt x="126" y="110"/>
                      <a:pt x="131" y="106"/>
                      <a:pt x="137" y="101"/>
                    </a:cubicBezTo>
                    <a:cubicBezTo>
                      <a:pt x="137" y="97"/>
                      <a:pt x="138" y="93"/>
                      <a:pt x="139" y="89"/>
                    </a:cubicBezTo>
                    <a:cubicBezTo>
                      <a:pt x="135" y="88"/>
                      <a:pt x="132" y="87"/>
                      <a:pt x="129" y="90"/>
                    </a:cubicBezTo>
                    <a:cubicBezTo>
                      <a:pt x="127" y="92"/>
                      <a:pt x="125" y="93"/>
                      <a:pt x="122" y="94"/>
                    </a:cubicBezTo>
                    <a:cubicBezTo>
                      <a:pt x="112" y="98"/>
                      <a:pt x="101" y="102"/>
                      <a:pt x="91" y="106"/>
                    </a:cubicBezTo>
                    <a:cubicBezTo>
                      <a:pt x="84" y="110"/>
                      <a:pt x="77" y="114"/>
                      <a:pt x="72" y="121"/>
                    </a:cubicBezTo>
                    <a:cubicBezTo>
                      <a:pt x="64" y="129"/>
                      <a:pt x="59" y="139"/>
                      <a:pt x="52" y="147"/>
                    </a:cubicBezTo>
                    <a:cubicBezTo>
                      <a:pt x="44" y="155"/>
                      <a:pt x="38" y="164"/>
                      <a:pt x="29" y="169"/>
                    </a:cubicBezTo>
                    <a:cubicBezTo>
                      <a:pt x="26" y="171"/>
                      <a:pt x="22" y="172"/>
                      <a:pt x="19" y="172"/>
                    </a:cubicBezTo>
                    <a:cubicBezTo>
                      <a:pt x="15" y="173"/>
                      <a:pt x="12" y="172"/>
                      <a:pt x="11" y="168"/>
                    </a:cubicBezTo>
                    <a:cubicBezTo>
                      <a:pt x="9" y="165"/>
                      <a:pt x="10" y="163"/>
                      <a:pt x="12" y="160"/>
                    </a:cubicBezTo>
                    <a:cubicBezTo>
                      <a:pt x="15" y="156"/>
                      <a:pt x="17" y="152"/>
                      <a:pt x="19" y="147"/>
                    </a:cubicBezTo>
                    <a:cubicBezTo>
                      <a:pt x="25" y="134"/>
                      <a:pt x="32" y="121"/>
                      <a:pt x="39" y="108"/>
                    </a:cubicBezTo>
                    <a:cubicBezTo>
                      <a:pt x="41" y="104"/>
                      <a:pt x="44" y="100"/>
                      <a:pt x="46" y="95"/>
                    </a:cubicBezTo>
                    <a:cubicBezTo>
                      <a:pt x="47" y="93"/>
                      <a:pt x="48" y="90"/>
                      <a:pt x="49" y="87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34" name="Freeform 18"/>
              <p:cNvSpPr>
                <a:spLocks/>
              </p:cNvSpPr>
              <p:nvPr/>
            </p:nvSpPr>
            <p:spPr bwMode="auto">
              <a:xfrm>
                <a:off x="1963" y="598"/>
                <a:ext cx="110" cy="138"/>
              </a:xfrm>
              <a:custGeom>
                <a:avLst/>
                <a:gdLst>
                  <a:gd name="T0" fmla="*/ 51 w 61"/>
                  <a:gd name="T1" fmla="*/ 77 h 77"/>
                  <a:gd name="T2" fmla="*/ 42 w 61"/>
                  <a:gd name="T3" fmla="*/ 60 h 77"/>
                  <a:gd name="T4" fmla="*/ 20 w 61"/>
                  <a:gd name="T5" fmla="*/ 34 h 77"/>
                  <a:gd name="T6" fmla="*/ 10 w 61"/>
                  <a:gd name="T7" fmla="*/ 23 h 77"/>
                  <a:gd name="T8" fmla="*/ 0 w 61"/>
                  <a:gd name="T9" fmla="*/ 18 h 77"/>
                  <a:gd name="T10" fmla="*/ 19 w 61"/>
                  <a:gd name="T11" fmla="*/ 2 h 77"/>
                  <a:gd name="T12" fmla="*/ 26 w 61"/>
                  <a:gd name="T13" fmla="*/ 3 h 77"/>
                  <a:gd name="T14" fmla="*/ 54 w 61"/>
                  <a:gd name="T15" fmla="*/ 31 h 77"/>
                  <a:gd name="T16" fmla="*/ 58 w 61"/>
                  <a:gd name="T17" fmla="*/ 66 h 77"/>
                  <a:gd name="T18" fmla="*/ 51 w 61"/>
                  <a:gd name="T19" fmla="*/ 77 h 7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61" h="77">
                    <a:moveTo>
                      <a:pt x="51" y="77"/>
                    </a:moveTo>
                    <a:cubicBezTo>
                      <a:pt x="48" y="71"/>
                      <a:pt x="44" y="66"/>
                      <a:pt x="42" y="60"/>
                    </a:cubicBezTo>
                    <a:cubicBezTo>
                      <a:pt x="37" y="49"/>
                      <a:pt x="29" y="41"/>
                      <a:pt x="20" y="34"/>
                    </a:cubicBezTo>
                    <a:cubicBezTo>
                      <a:pt x="16" y="31"/>
                      <a:pt x="12" y="27"/>
                      <a:pt x="10" y="23"/>
                    </a:cubicBezTo>
                    <a:cubicBezTo>
                      <a:pt x="8" y="20"/>
                      <a:pt x="4" y="19"/>
                      <a:pt x="0" y="18"/>
                    </a:cubicBezTo>
                    <a:cubicBezTo>
                      <a:pt x="6" y="10"/>
                      <a:pt x="13" y="7"/>
                      <a:pt x="19" y="2"/>
                    </a:cubicBezTo>
                    <a:cubicBezTo>
                      <a:pt x="22" y="0"/>
                      <a:pt x="24" y="2"/>
                      <a:pt x="26" y="3"/>
                    </a:cubicBezTo>
                    <a:cubicBezTo>
                      <a:pt x="40" y="9"/>
                      <a:pt x="48" y="18"/>
                      <a:pt x="54" y="31"/>
                    </a:cubicBezTo>
                    <a:cubicBezTo>
                      <a:pt x="59" y="43"/>
                      <a:pt x="61" y="54"/>
                      <a:pt x="58" y="66"/>
                    </a:cubicBezTo>
                    <a:cubicBezTo>
                      <a:pt x="57" y="71"/>
                      <a:pt x="56" y="74"/>
                      <a:pt x="51" y="77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35" name="Freeform 19"/>
              <p:cNvSpPr>
                <a:spLocks/>
              </p:cNvSpPr>
              <p:nvPr/>
            </p:nvSpPr>
            <p:spPr bwMode="auto">
              <a:xfrm>
                <a:off x="1661" y="981"/>
                <a:ext cx="30" cy="43"/>
              </a:xfrm>
              <a:custGeom>
                <a:avLst/>
                <a:gdLst>
                  <a:gd name="T0" fmla="*/ 1 w 17"/>
                  <a:gd name="T1" fmla="*/ 4 h 24"/>
                  <a:gd name="T2" fmla="*/ 13 w 17"/>
                  <a:gd name="T3" fmla="*/ 0 h 24"/>
                  <a:gd name="T4" fmla="*/ 17 w 17"/>
                  <a:gd name="T5" fmla="*/ 13 h 24"/>
                  <a:gd name="T6" fmla="*/ 15 w 17"/>
                  <a:gd name="T7" fmla="*/ 18 h 24"/>
                  <a:gd name="T8" fmla="*/ 9 w 17"/>
                  <a:gd name="T9" fmla="*/ 24 h 24"/>
                  <a:gd name="T10" fmla="*/ 1 w 17"/>
                  <a:gd name="T11" fmla="*/ 4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7" h="24">
                    <a:moveTo>
                      <a:pt x="1" y="4"/>
                    </a:moveTo>
                    <a:cubicBezTo>
                      <a:pt x="5" y="3"/>
                      <a:pt x="9" y="1"/>
                      <a:pt x="13" y="0"/>
                    </a:cubicBezTo>
                    <a:cubicBezTo>
                      <a:pt x="14" y="5"/>
                      <a:pt x="16" y="9"/>
                      <a:pt x="17" y="13"/>
                    </a:cubicBezTo>
                    <a:cubicBezTo>
                      <a:pt x="17" y="15"/>
                      <a:pt x="16" y="17"/>
                      <a:pt x="15" y="18"/>
                    </a:cubicBezTo>
                    <a:cubicBezTo>
                      <a:pt x="13" y="20"/>
                      <a:pt x="11" y="22"/>
                      <a:pt x="9" y="24"/>
                    </a:cubicBezTo>
                    <a:cubicBezTo>
                      <a:pt x="0" y="20"/>
                      <a:pt x="1" y="12"/>
                      <a:pt x="1" y="4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36" name="Freeform 20"/>
              <p:cNvSpPr>
                <a:spLocks/>
              </p:cNvSpPr>
              <p:nvPr/>
            </p:nvSpPr>
            <p:spPr bwMode="auto">
              <a:xfrm>
                <a:off x="1465" y="1037"/>
                <a:ext cx="27" cy="27"/>
              </a:xfrm>
              <a:custGeom>
                <a:avLst/>
                <a:gdLst>
                  <a:gd name="T0" fmla="*/ 15 w 15"/>
                  <a:gd name="T1" fmla="*/ 1 h 15"/>
                  <a:gd name="T2" fmla="*/ 10 w 15"/>
                  <a:gd name="T3" fmla="*/ 11 h 15"/>
                  <a:gd name="T4" fmla="*/ 6 w 15"/>
                  <a:gd name="T5" fmla="*/ 14 h 15"/>
                  <a:gd name="T6" fmla="*/ 1 w 15"/>
                  <a:gd name="T7" fmla="*/ 11 h 15"/>
                  <a:gd name="T8" fmla="*/ 0 w 15"/>
                  <a:gd name="T9" fmla="*/ 6 h 15"/>
                  <a:gd name="T10" fmla="*/ 15 w 15"/>
                  <a:gd name="T11" fmla="*/ 1 h 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5" h="15">
                    <a:moveTo>
                      <a:pt x="15" y="1"/>
                    </a:moveTo>
                    <a:cubicBezTo>
                      <a:pt x="13" y="5"/>
                      <a:pt x="12" y="8"/>
                      <a:pt x="10" y="11"/>
                    </a:cubicBezTo>
                    <a:cubicBezTo>
                      <a:pt x="10" y="13"/>
                      <a:pt x="8" y="15"/>
                      <a:pt x="6" y="14"/>
                    </a:cubicBezTo>
                    <a:cubicBezTo>
                      <a:pt x="4" y="14"/>
                      <a:pt x="2" y="12"/>
                      <a:pt x="1" y="11"/>
                    </a:cubicBezTo>
                    <a:cubicBezTo>
                      <a:pt x="0" y="9"/>
                      <a:pt x="0" y="7"/>
                      <a:pt x="0" y="6"/>
                    </a:cubicBezTo>
                    <a:cubicBezTo>
                      <a:pt x="3" y="0"/>
                      <a:pt x="7" y="0"/>
                      <a:pt x="15" y="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37" name="Freeform 21"/>
              <p:cNvSpPr>
                <a:spLocks/>
              </p:cNvSpPr>
              <p:nvPr/>
            </p:nvSpPr>
            <p:spPr bwMode="auto">
              <a:xfrm>
                <a:off x="3275" y="1944"/>
                <a:ext cx="1312" cy="1600"/>
              </a:xfrm>
              <a:custGeom>
                <a:avLst/>
                <a:gdLst>
                  <a:gd name="T0" fmla="*/ 235 w 729"/>
                  <a:gd name="T1" fmla="*/ 291 h 889"/>
                  <a:gd name="T2" fmla="*/ 274 w 729"/>
                  <a:gd name="T3" fmla="*/ 285 h 889"/>
                  <a:gd name="T4" fmla="*/ 322 w 729"/>
                  <a:gd name="T5" fmla="*/ 203 h 889"/>
                  <a:gd name="T6" fmla="*/ 334 w 729"/>
                  <a:gd name="T7" fmla="*/ 118 h 889"/>
                  <a:gd name="T8" fmla="*/ 366 w 729"/>
                  <a:gd name="T9" fmla="*/ 106 h 889"/>
                  <a:gd name="T10" fmla="*/ 389 w 729"/>
                  <a:gd name="T11" fmla="*/ 59 h 889"/>
                  <a:gd name="T12" fmla="*/ 404 w 729"/>
                  <a:gd name="T13" fmla="*/ 21 h 889"/>
                  <a:gd name="T14" fmla="*/ 414 w 729"/>
                  <a:gd name="T15" fmla="*/ 26 h 889"/>
                  <a:gd name="T16" fmla="*/ 417 w 729"/>
                  <a:gd name="T17" fmla="*/ 59 h 889"/>
                  <a:gd name="T18" fmla="*/ 427 w 729"/>
                  <a:gd name="T19" fmla="*/ 150 h 889"/>
                  <a:gd name="T20" fmla="*/ 435 w 729"/>
                  <a:gd name="T21" fmla="*/ 223 h 889"/>
                  <a:gd name="T22" fmla="*/ 440 w 729"/>
                  <a:gd name="T23" fmla="*/ 291 h 889"/>
                  <a:gd name="T24" fmla="*/ 455 w 729"/>
                  <a:gd name="T25" fmla="*/ 322 h 889"/>
                  <a:gd name="T26" fmla="*/ 502 w 729"/>
                  <a:gd name="T27" fmla="*/ 403 h 889"/>
                  <a:gd name="T28" fmla="*/ 566 w 729"/>
                  <a:gd name="T29" fmla="*/ 470 h 889"/>
                  <a:gd name="T30" fmla="*/ 707 w 729"/>
                  <a:gd name="T31" fmla="*/ 620 h 889"/>
                  <a:gd name="T32" fmla="*/ 711 w 729"/>
                  <a:gd name="T33" fmla="*/ 683 h 889"/>
                  <a:gd name="T34" fmla="*/ 671 w 729"/>
                  <a:gd name="T35" fmla="*/ 737 h 889"/>
                  <a:gd name="T36" fmla="*/ 528 w 729"/>
                  <a:gd name="T37" fmla="*/ 824 h 889"/>
                  <a:gd name="T38" fmla="*/ 440 w 729"/>
                  <a:gd name="T39" fmla="*/ 719 h 889"/>
                  <a:gd name="T40" fmla="*/ 328 w 729"/>
                  <a:gd name="T41" fmla="*/ 564 h 889"/>
                  <a:gd name="T42" fmla="*/ 256 w 729"/>
                  <a:gd name="T43" fmla="*/ 458 h 889"/>
                  <a:gd name="T44" fmla="*/ 207 w 729"/>
                  <a:gd name="T45" fmla="*/ 346 h 889"/>
                  <a:gd name="T46" fmla="*/ 191 w 729"/>
                  <a:gd name="T47" fmla="*/ 295 h 889"/>
                  <a:gd name="T48" fmla="*/ 205 w 729"/>
                  <a:gd name="T49" fmla="*/ 366 h 889"/>
                  <a:gd name="T50" fmla="*/ 260 w 729"/>
                  <a:gd name="T51" fmla="*/ 487 h 889"/>
                  <a:gd name="T52" fmla="*/ 322 w 729"/>
                  <a:gd name="T53" fmla="*/ 581 h 889"/>
                  <a:gd name="T54" fmla="*/ 328 w 729"/>
                  <a:gd name="T55" fmla="*/ 654 h 889"/>
                  <a:gd name="T56" fmla="*/ 332 w 729"/>
                  <a:gd name="T57" fmla="*/ 687 h 889"/>
                  <a:gd name="T58" fmla="*/ 335 w 729"/>
                  <a:gd name="T59" fmla="*/ 755 h 889"/>
                  <a:gd name="T60" fmla="*/ 345 w 729"/>
                  <a:gd name="T61" fmla="*/ 854 h 889"/>
                  <a:gd name="T62" fmla="*/ 316 w 729"/>
                  <a:gd name="T63" fmla="*/ 880 h 889"/>
                  <a:gd name="T64" fmla="*/ 154 w 729"/>
                  <a:gd name="T65" fmla="*/ 886 h 889"/>
                  <a:gd name="T66" fmla="*/ 107 w 729"/>
                  <a:gd name="T67" fmla="*/ 888 h 889"/>
                  <a:gd name="T68" fmla="*/ 79 w 729"/>
                  <a:gd name="T69" fmla="*/ 803 h 889"/>
                  <a:gd name="T70" fmla="*/ 76 w 729"/>
                  <a:gd name="T71" fmla="*/ 722 h 889"/>
                  <a:gd name="T72" fmla="*/ 72 w 729"/>
                  <a:gd name="T73" fmla="*/ 607 h 889"/>
                  <a:gd name="T74" fmla="*/ 61 w 729"/>
                  <a:gd name="T75" fmla="*/ 459 h 889"/>
                  <a:gd name="T76" fmla="*/ 44 w 729"/>
                  <a:gd name="T77" fmla="*/ 350 h 889"/>
                  <a:gd name="T78" fmla="*/ 19 w 729"/>
                  <a:gd name="T79" fmla="*/ 193 h 889"/>
                  <a:gd name="T80" fmla="*/ 3 w 729"/>
                  <a:gd name="T81" fmla="*/ 59 h 889"/>
                  <a:gd name="T82" fmla="*/ 10 w 729"/>
                  <a:gd name="T83" fmla="*/ 34 h 889"/>
                  <a:gd name="T84" fmla="*/ 118 w 729"/>
                  <a:gd name="T85" fmla="*/ 29 h 889"/>
                  <a:gd name="T86" fmla="*/ 206 w 729"/>
                  <a:gd name="T87" fmla="*/ 19 h 889"/>
                  <a:gd name="T88" fmla="*/ 180 w 729"/>
                  <a:gd name="T89" fmla="*/ 77 h 889"/>
                  <a:gd name="T90" fmla="*/ 196 w 729"/>
                  <a:gd name="T91" fmla="*/ 101 h 889"/>
                  <a:gd name="T92" fmla="*/ 151 w 729"/>
                  <a:gd name="T93" fmla="*/ 206 h 889"/>
                  <a:gd name="T94" fmla="*/ 173 w 729"/>
                  <a:gd name="T95" fmla="*/ 267 h 8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729" h="889">
                    <a:moveTo>
                      <a:pt x="200" y="281"/>
                    </a:moveTo>
                    <a:cubicBezTo>
                      <a:pt x="201" y="289"/>
                      <a:pt x="207" y="292"/>
                      <a:pt x="211" y="297"/>
                    </a:cubicBezTo>
                    <a:cubicBezTo>
                      <a:pt x="214" y="300"/>
                      <a:pt x="220" y="300"/>
                      <a:pt x="224" y="298"/>
                    </a:cubicBezTo>
                    <a:cubicBezTo>
                      <a:pt x="228" y="296"/>
                      <a:pt x="231" y="293"/>
                      <a:pt x="235" y="291"/>
                    </a:cubicBezTo>
                    <a:cubicBezTo>
                      <a:pt x="236" y="292"/>
                      <a:pt x="237" y="293"/>
                      <a:pt x="239" y="294"/>
                    </a:cubicBezTo>
                    <a:cubicBezTo>
                      <a:pt x="245" y="303"/>
                      <a:pt x="249" y="303"/>
                      <a:pt x="258" y="299"/>
                    </a:cubicBezTo>
                    <a:cubicBezTo>
                      <a:pt x="264" y="297"/>
                      <a:pt x="269" y="294"/>
                      <a:pt x="271" y="288"/>
                    </a:cubicBezTo>
                    <a:cubicBezTo>
                      <a:pt x="271" y="287"/>
                      <a:pt x="273" y="286"/>
                      <a:pt x="274" y="285"/>
                    </a:cubicBezTo>
                    <a:cubicBezTo>
                      <a:pt x="281" y="283"/>
                      <a:pt x="287" y="281"/>
                      <a:pt x="294" y="278"/>
                    </a:cubicBezTo>
                    <a:cubicBezTo>
                      <a:pt x="300" y="276"/>
                      <a:pt x="302" y="270"/>
                      <a:pt x="304" y="265"/>
                    </a:cubicBezTo>
                    <a:cubicBezTo>
                      <a:pt x="308" y="251"/>
                      <a:pt x="312" y="236"/>
                      <a:pt x="316" y="222"/>
                    </a:cubicBezTo>
                    <a:cubicBezTo>
                      <a:pt x="318" y="216"/>
                      <a:pt x="321" y="209"/>
                      <a:pt x="322" y="203"/>
                    </a:cubicBezTo>
                    <a:cubicBezTo>
                      <a:pt x="325" y="191"/>
                      <a:pt x="329" y="179"/>
                      <a:pt x="327" y="166"/>
                    </a:cubicBezTo>
                    <a:cubicBezTo>
                      <a:pt x="327" y="164"/>
                      <a:pt x="328" y="162"/>
                      <a:pt x="328" y="161"/>
                    </a:cubicBezTo>
                    <a:cubicBezTo>
                      <a:pt x="329" y="157"/>
                      <a:pt x="330" y="153"/>
                      <a:pt x="330" y="149"/>
                    </a:cubicBezTo>
                    <a:cubicBezTo>
                      <a:pt x="329" y="138"/>
                      <a:pt x="332" y="128"/>
                      <a:pt x="334" y="118"/>
                    </a:cubicBezTo>
                    <a:cubicBezTo>
                      <a:pt x="334" y="116"/>
                      <a:pt x="337" y="114"/>
                      <a:pt x="339" y="114"/>
                    </a:cubicBezTo>
                    <a:cubicBezTo>
                      <a:pt x="343" y="114"/>
                      <a:pt x="348" y="114"/>
                      <a:pt x="352" y="114"/>
                    </a:cubicBezTo>
                    <a:cubicBezTo>
                      <a:pt x="353" y="117"/>
                      <a:pt x="354" y="118"/>
                      <a:pt x="355" y="121"/>
                    </a:cubicBezTo>
                    <a:cubicBezTo>
                      <a:pt x="360" y="116"/>
                      <a:pt x="367" y="114"/>
                      <a:pt x="366" y="106"/>
                    </a:cubicBezTo>
                    <a:cubicBezTo>
                      <a:pt x="366" y="105"/>
                      <a:pt x="366" y="104"/>
                      <a:pt x="366" y="104"/>
                    </a:cubicBezTo>
                    <a:cubicBezTo>
                      <a:pt x="370" y="97"/>
                      <a:pt x="374" y="90"/>
                      <a:pt x="377" y="84"/>
                    </a:cubicBezTo>
                    <a:cubicBezTo>
                      <a:pt x="379" y="80"/>
                      <a:pt x="380" y="77"/>
                      <a:pt x="382" y="73"/>
                    </a:cubicBezTo>
                    <a:cubicBezTo>
                      <a:pt x="384" y="68"/>
                      <a:pt x="387" y="64"/>
                      <a:pt x="389" y="59"/>
                    </a:cubicBezTo>
                    <a:cubicBezTo>
                      <a:pt x="391" y="57"/>
                      <a:pt x="391" y="54"/>
                      <a:pt x="392" y="52"/>
                    </a:cubicBezTo>
                    <a:cubicBezTo>
                      <a:pt x="393" y="50"/>
                      <a:pt x="393" y="49"/>
                      <a:pt x="394" y="48"/>
                    </a:cubicBezTo>
                    <a:cubicBezTo>
                      <a:pt x="396" y="42"/>
                      <a:pt x="399" y="36"/>
                      <a:pt x="402" y="30"/>
                    </a:cubicBezTo>
                    <a:cubicBezTo>
                      <a:pt x="403" y="27"/>
                      <a:pt x="403" y="24"/>
                      <a:pt x="404" y="21"/>
                    </a:cubicBezTo>
                    <a:cubicBezTo>
                      <a:pt x="406" y="15"/>
                      <a:pt x="408" y="8"/>
                      <a:pt x="410" y="0"/>
                    </a:cubicBezTo>
                    <a:cubicBezTo>
                      <a:pt x="411" y="2"/>
                      <a:pt x="412" y="3"/>
                      <a:pt x="412" y="4"/>
                    </a:cubicBezTo>
                    <a:cubicBezTo>
                      <a:pt x="412" y="10"/>
                      <a:pt x="415" y="16"/>
                      <a:pt x="414" y="22"/>
                    </a:cubicBezTo>
                    <a:cubicBezTo>
                      <a:pt x="414" y="23"/>
                      <a:pt x="414" y="25"/>
                      <a:pt x="414" y="26"/>
                    </a:cubicBezTo>
                    <a:cubicBezTo>
                      <a:pt x="415" y="29"/>
                      <a:pt x="416" y="32"/>
                      <a:pt x="415" y="36"/>
                    </a:cubicBezTo>
                    <a:cubicBezTo>
                      <a:pt x="414" y="37"/>
                      <a:pt x="415" y="39"/>
                      <a:pt x="415" y="41"/>
                    </a:cubicBezTo>
                    <a:cubicBezTo>
                      <a:pt x="415" y="43"/>
                      <a:pt x="418" y="45"/>
                      <a:pt x="416" y="49"/>
                    </a:cubicBezTo>
                    <a:cubicBezTo>
                      <a:pt x="415" y="51"/>
                      <a:pt x="417" y="55"/>
                      <a:pt x="417" y="59"/>
                    </a:cubicBezTo>
                    <a:cubicBezTo>
                      <a:pt x="418" y="62"/>
                      <a:pt x="417" y="65"/>
                      <a:pt x="418" y="68"/>
                    </a:cubicBezTo>
                    <a:cubicBezTo>
                      <a:pt x="418" y="72"/>
                      <a:pt x="418" y="75"/>
                      <a:pt x="419" y="78"/>
                    </a:cubicBezTo>
                    <a:cubicBezTo>
                      <a:pt x="419" y="83"/>
                      <a:pt x="420" y="89"/>
                      <a:pt x="420" y="94"/>
                    </a:cubicBezTo>
                    <a:cubicBezTo>
                      <a:pt x="422" y="113"/>
                      <a:pt x="424" y="131"/>
                      <a:pt x="427" y="150"/>
                    </a:cubicBezTo>
                    <a:cubicBezTo>
                      <a:pt x="427" y="157"/>
                      <a:pt x="429" y="165"/>
                      <a:pt x="430" y="172"/>
                    </a:cubicBezTo>
                    <a:cubicBezTo>
                      <a:pt x="430" y="176"/>
                      <a:pt x="430" y="179"/>
                      <a:pt x="430" y="183"/>
                    </a:cubicBezTo>
                    <a:cubicBezTo>
                      <a:pt x="430" y="188"/>
                      <a:pt x="431" y="194"/>
                      <a:pt x="433" y="199"/>
                    </a:cubicBezTo>
                    <a:cubicBezTo>
                      <a:pt x="434" y="207"/>
                      <a:pt x="434" y="215"/>
                      <a:pt x="435" y="223"/>
                    </a:cubicBezTo>
                    <a:cubicBezTo>
                      <a:pt x="435" y="226"/>
                      <a:pt x="435" y="230"/>
                      <a:pt x="435" y="234"/>
                    </a:cubicBezTo>
                    <a:cubicBezTo>
                      <a:pt x="435" y="239"/>
                      <a:pt x="435" y="245"/>
                      <a:pt x="436" y="250"/>
                    </a:cubicBezTo>
                    <a:cubicBezTo>
                      <a:pt x="437" y="260"/>
                      <a:pt x="439" y="270"/>
                      <a:pt x="440" y="280"/>
                    </a:cubicBezTo>
                    <a:cubicBezTo>
                      <a:pt x="440" y="284"/>
                      <a:pt x="440" y="287"/>
                      <a:pt x="440" y="291"/>
                    </a:cubicBezTo>
                    <a:cubicBezTo>
                      <a:pt x="441" y="296"/>
                      <a:pt x="442" y="300"/>
                      <a:pt x="444" y="305"/>
                    </a:cubicBezTo>
                    <a:cubicBezTo>
                      <a:pt x="444" y="307"/>
                      <a:pt x="446" y="308"/>
                      <a:pt x="449" y="308"/>
                    </a:cubicBezTo>
                    <a:cubicBezTo>
                      <a:pt x="451" y="308"/>
                      <a:pt x="453" y="308"/>
                      <a:pt x="455" y="308"/>
                    </a:cubicBezTo>
                    <a:cubicBezTo>
                      <a:pt x="455" y="313"/>
                      <a:pt x="455" y="318"/>
                      <a:pt x="455" y="322"/>
                    </a:cubicBezTo>
                    <a:cubicBezTo>
                      <a:pt x="453" y="328"/>
                      <a:pt x="456" y="333"/>
                      <a:pt x="458" y="338"/>
                    </a:cubicBezTo>
                    <a:cubicBezTo>
                      <a:pt x="463" y="350"/>
                      <a:pt x="470" y="361"/>
                      <a:pt x="478" y="371"/>
                    </a:cubicBezTo>
                    <a:cubicBezTo>
                      <a:pt x="479" y="373"/>
                      <a:pt x="481" y="375"/>
                      <a:pt x="482" y="376"/>
                    </a:cubicBezTo>
                    <a:cubicBezTo>
                      <a:pt x="487" y="387"/>
                      <a:pt x="495" y="394"/>
                      <a:pt x="502" y="403"/>
                    </a:cubicBezTo>
                    <a:cubicBezTo>
                      <a:pt x="511" y="413"/>
                      <a:pt x="521" y="424"/>
                      <a:pt x="529" y="435"/>
                    </a:cubicBezTo>
                    <a:cubicBezTo>
                      <a:pt x="535" y="442"/>
                      <a:pt x="541" y="449"/>
                      <a:pt x="549" y="453"/>
                    </a:cubicBezTo>
                    <a:cubicBezTo>
                      <a:pt x="549" y="453"/>
                      <a:pt x="550" y="454"/>
                      <a:pt x="550" y="454"/>
                    </a:cubicBezTo>
                    <a:cubicBezTo>
                      <a:pt x="555" y="460"/>
                      <a:pt x="561" y="465"/>
                      <a:pt x="566" y="470"/>
                    </a:cubicBezTo>
                    <a:cubicBezTo>
                      <a:pt x="572" y="477"/>
                      <a:pt x="579" y="483"/>
                      <a:pt x="585" y="490"/>
                    </a:cubicBezTo>
                    <a:cubicBezTo>
                      <a:pt x="594" y="499"/>
                      <a:pt x="603" y="508"/>
                      <a:pt x="612" y="517"/>
                    </a:cubicBezTo>
                    <a:cubicBezTo>
                      <a:pt x="627" y="532"/>
                      <a:pt x="643" y="545"/>
                      <a:pt x="656" y="562"/>
                    </a:cubicBezTo>
                    <a:cubicBezTo>
                      <a:pt x="671" y="583"/>
                      <a:pt x="691" y="600"/>
                      <a:pt x="707" y="620"/>
                    </a:cubicBezTo>
                    <a:cubicBezTo>
                      <a:pt x="714" y="629"/>
                      <a:pt x="720" y="638"/>
                      <a:pt x="727" y="647"/>
                    </a:cubicBezTo>
                    <a:cubicBezTo>
                      <a:pt x="729" y="650"/>
                      <a:pt x="729" y="653"/>
                      <a:pt x="728" y="655"/>
                    </a:cubicBezTo>
                    <a:cubicBezTo>
                      <a:pt x="723" y="663"/>
                      <a:pt x="721" y="672"/>
                      <a:pt x="714" y="678"/>
                    </a:cubicBezTo>
                    <a:cubicBezTo>
                      <a:pt x="712" y="679"/>
                      <a:pt x="712" y="682"/>
                      <a:pt x="711" y="683"/>
                    </a:cubicBezTo>
                    <a:cubicBezTo>
                      <a:pt x="704" y="692"/>
                      <a:pt x="698" y="701"/>
                      <a:pt x="692" y="709"/>
                    </a:cubicBezTo>
                    <a:cubicBezTo>
                      <a:pt x="692" y="710"/>
                      <a:pt x="691" y="710"/>
                      <a:pt x="691" y="710"/>
                    </a:cubicBezTo>
                    <a:cubicBezTo>
                      <a:pt x="688" y="718"/>
                      <a:pt x="682" y="722"/>
                      <a:pt x="678" y="729"/>
                    </a:cubicBezTo>
                    <a:cubicBezTo>
                      <a:pt x="676" y="732"/>
                      <a:pt x="673" y="735"/>
                      <a:pt x="671" y="737"/>
                    </a:cubicBezTo>
                    <a:cubicBezTo>
                      <a:pt x="665" y="742"/>
                      <a:pt x="658" y="747"/>
                      <a:pt x="652" y="753"/>
                    </a:cubicBezTo>
                    <a:cubicBezTo>
                      <a:pt x="643" y="761"/>
                      <a:pt x="633" y="767"/>
                      <a:pt x="622" y="773"/>
                    </a:cubicBezTo>
                    <a:cubicBezTo>
                      <a:pt x="605" y="782"/>
                      <a:pt x="587" y="790"/>
                      <a:pt x="571" y="800"/>
                    </a:cubicBezTo>
                    <a:cubicBezTo>
                      <a:pt x="557" y="809"/>
                      <a:pt x="543" y="817"/>
                      <a:pt x="528" y="824"/>
                    </a:cubicBezTo>
                    <a:cubicBezTo>
                      <a:pt x="524" y="827"/>
                      <a:pt x="523" y="827"/>
                      <a:pt x="519" y="823"/>
                    </a:cubicBezTo>
                    <a:cubicBezTo>
                      <a:pt x="513" y="815"/>
                      <a:pt x="506" y="807"/>
                      <a:pt x="500" y="799"/>
                    </a:cubicBezTo>
                    <a:cubicBezTo>
                      <a:pt x="491" y="788"/>
                      <a:pt x="483" y="776"/>
                      <a:pt x="474" y="765"/>
                    </a:cubicBezTo>
                    <a:cubicBezTo>
                      <a:pt x="463" y="749"/>
                      <a:pt x="451" y="734"/>
                      <a:pt x="440" y="719"/>
                    </a:cubicBezTo>
                    <a:cubicBezTo>
                      <a:pt x="417" y="688"/>
                      <a:pt x="394" y="656"/>
                      <a:pt x="371" y="624"/>
                    </a:cubicBezTo>
                    <a:cubicBezTo>
                      <a:pt x="360" y="609"/>
                      <a:pt x="348" y="593"/>
                      <a:pt x="337" y="578"/>
                    </a:cubicBezTo>
                    <a:cubicBezTo>
                      <a:pt x="335" y="575"/>
                      <a:pt x="333" y="571"/>
                      <a:pt x="332" y="568"/>
                    </a:cubicBezTo>
                    <a:cubicBezTo>
                      <a:pt x="332" y="566"/>
                      <a:pt x="331" y="564"/>
                      <a:pt x="328" y="564"/>
                    </a:cubicBezTo>
                    <a:cubicBezTo>
                      <a:pt x="324" y="563"/>
                      <a:pt x="323" y="560"/>
                      <a:pt x="321" y="558"/>
                    </a:cubicBezTo>
                    <a:cubicBezTo>
                      <a:pt x="314" y="547"/>
                      <a:pt x="306" y="536"/>
                      <a:pt x="299" y="526"/>
                    </a:cubicBezTo>
                    <a:cubicBezTo>
                      <a:pt x="289" y="511"/>
                      <a:pt x="279" y="497"/>
                      <a:pt x="269" y="482"/>
                    </a:cubicBezTo>
                    <a:cubicBezTo>
                      <a:pt x="264" y="474"/>
                      <a:pt x="259" y="467"/>
                      <a:pt x="256" y="458"/>
                    </a:cubicBezTo>
                    <a:cubicBezTo>
                      <a:pt x="251" y="447"/>
                      <a:pt x="245" y="436"/>
                      <a:pt x="240" y="425"/>
                    </a:cubicBezTo>
                    <a:cubicBezTo>
                      <a:pt x="234" y="412"/>
                      <a:pt x="228" y="400"/>
                      <a:pt x="223" y="388"/>
                    </a:cubicBezTo>
                    <a:cubicBezTo>
                      <a:pt x="219" y="378"/>
                      <a:pt x="216" y="368"/>
                      <a:pt x="212" y="359"/>
                    </a:cubicBezTo>
                    <a:cubicBezTo>
                      <a:pt x="211" y="354"/>
                      <a:pt x="209" y="350"/>
                      <a:pt x="207" y="346"/>
                    </a:cubicBezTo>
                    <a:cubicBezTo>
                      <a:pt x="204" y="340"/>
                      <a:pt x="202" y="335"/>
                      <a:pt x="201" y="328"/>
                    </a:cubicBezTo>
                    <a:cubicBezTo>
                      <a:pt x="200" y="321"/>
                      <a:pt x="197" y="315"/>
                      <a:pt x="195" y="308"/>
                    </a:cubicBezTo>
                    <a:cubicBezTo>
                      <a:pt x="195" y="306"/>
                      <a:pt x="194" y="305"/>
                      <a:pt x="194" y="303"/>
                    </a:cubicBezTo>
                    <a:cubicBezTo>
                      <a:pt x="195" y="299"/>
                      <a:pt x="194" y="296"/>
                      <a:pt x="191" y="295"/>
                    </a:cubicBezTo>
                    <a:cubicBezTo>
                      <a:pt x="187" y="293"/>
                      <a:pt x="185" y="297"/>
                      <a:pt x="183" y="299"/>
                    </a:cubicBezTo>
                    <a:cubicBezTo>
                      <a:pt x="185" y="306"/>
                      <a:pt x="186" y="314"/>
                      <a:pt x="188" y="321"/>
                    </a:cubicBezTo>
                    <a:cubicBezTo>
                      <a:pt x="191" y="330"/>
                      <a:pt x="194" y="339"/>
                      <a:pt x="197" y="348"/>
                    </a:cubicBezTo>
                    <a:cubicBezTo>
                      <a:pt x="199" y="354"/>
                      <a:pt x="202" y="360"/>
                      <a:pt x="205" y="366"/>
                    </a:cubicBezTo>
                    <a:cubicBezTo>
                      <a:pt x="209" y="379"/>
                      <a:pt x="214" y="392"/>
                      <a:pt x="219" y="404"/>
                    </a:cubicBezTo>
                    <a:cubicBezTo>
                      <a:pt x="220" y="407"/>
                      <a:pt x="220" y="409"/>
                      <a:pt x="221" y="411"/>
                    </a:cubicBezTo>
                    <a:cubicBezTo>
                      <a:pt x="232" y="429"/>
                      <a:pt x="238" y="448"/>
                      <a:pt x="247" y="466"/>
                    </a:cubicBezTo>
                    <a:cubicBezTo>
                      <a:pt x="251" y="473"/>
                      <a:pt x="256" y="480"/>
                      <a:pt x="260" y="487"/>
                    </a:cubicBezTo>
                    <a:cubicBezTo>
                      <a:pt x="267" y="497"/>
                      <a:pt x="273" y="507"/>
                      <a:pt x="280" y="517"/>
                    </a:cubicBezTo>
                    <a:cubicBezTo>
                      <a:pt x="289" y="531"/>
                      <a:pt x="299" y="544"/>
                      <a:pt x="308" y="557"/>
                    </a:cubicBezTo>
                    <a:cubicBezTo>
                      <a:pt x="312" y="562"/>
                      <a:pt x="316" y="567"/>
                      <a:pt x="320" y="572"/>
                    </a:cubicBezTo>
                    <a:cubicBezTo>
                      <a:pt x="322" y="574"/>
                      <a:pt x="322" y="577"/>
                      <a:pt x="322" y="581"/>
                    </a:cubicBezTo>
                    <a:cubicBezTo>
                      <a:pt x="320" y="589"/>
                      <a:pt x="322" y="597"/>
                      <a:pt x="323" y="605"/>
                    </a:cubicBezTo>
                    <a:cubicBezTo>
                      <a:pt x="324" y="609"/>
                      <a:pt x="325" y="613"/>
                      <a:pt x="325" y="617"/>
                    </a:cubicBezTo>
                    <a:cubicBezTo>
                      <a:pt x="326" y="623"/>
                      <a:pt x="326" y="629"/>
                      <a:pt x="327" y="635"/>
                    </a:cubicBezTo>
                    <a:cubicBezTo>
                      <a:pt x="327" y="641"/>
                      <a:pt x="327" y="648"/>
                      <a:pt x="328" y="654"/>
                    </a:cubicBezTo>
                    <a:cubicBezTo>
                      <a:pt x="328" y="656"/>
                      <a:pt x="329" y="657"/>
                      <a:pt x="329" y="659"/>
                    </a:cubicBezTo>
                    <a:cubicBezTo>
                      <a:pt x="329" y="661"/>
                      <a:pt x="330" y="663"/>
                      <a:pt x="329" y="664"/>
                    </a:cubicBezTo>
                    <a:cubicBezTo>
                      <a:pt x="327" y="668"/>
                      <a:pt x="329" y="672"/>
                      <a:pt x="330" y="676"/>
                    </a:cubicBezTo>
                    <a:cubicBezTo>
                      <a:pt x="331" y="680"/>
                      <a:pt x="331" y="684"/>
                      <a:pt x="332" y="687"/>
                    </a:cubicBezTo>
                    <a:cubicBezTo>
                      <a:pt x="333" y="693"/>
                      <a:pt x="330" y="698"/>
                      <a:pt x="331" y="703"/>
                    </a:cubicBezTo>
                    <a:cubicBezTo>
                      <a:pt x="333" y="708"/>
                      <a:pt x="332" y="714"/>
                      <a:pt x="332" y="719"/>
                    </a:cubicBezTo>
                    <a:cubicBezTo>
                      <a:pt x="333" y="728"/>
                      <a:pt x="334" y="736"/>
                      <a:pt x="334" y="744"/>
                    </a:cubicBezTo>
                    <a:cubicBezTo>
                      <a:pt x="335" y="748"/>
                      <a:pt x="335" y="751"/>
                      <a:pt x="335" y="755"/>
                    </a:cubicBezTo>
                    <a:cubicBezTo>
                      <a:pt x="336" y="762"/>
                      <a:pt x="336" y="769"/>
                      <a:pt x="337" y="777"/>
                    </a:cubicBezTo>
                    <a:cubicBezTo>
                      <a:pt x="339" y="789"/>
                      <a:pt x="343" y="802"/>
                      <a:pt x="341" y="815"/>
                    </a:cubicBezTo>
                    <a:cubicBezTo>
                      <a:pt x="341" y="817"/>
                      <a:pt x="342" y="820"/>
                      <a:pt x="342" y="823"/>
                    </a:cubicBezTo>
                    <a:cubicBezTo>
                      <a:pt x="343" y="833"/>
                      <a:pt x="344" y="843"/>
                      <a:pt x="345" y="854"/>
                    </a:cubicBezTo>
                    <a:cubicBezTo>
                      <a:pt x="345" y="859"/>
                      <a:pt x="346" y="863"/>
                      <a:pt x="346" y="868"/>
                    </a:cubicBezTo>
                    <a:cubicBezTo>
                      <a:pt x="347" y="871"/>
                      <a:pt x="346" y="873"/>
                      <a:pt x="343" y="874"/>
                    </a:cubicBezTo>
                    <a:cubicBezTo>
                      <a:pt x="339" y="876"/>
                      <a:pt x="336" y="878"/>
                      <a:pt x="331" y="878"/>
                    </a:cubicBezTo>
                    <a:cubicBezTo>
                      <a:pt x="326" y="878"/>
                      <a:pt x="321" y="879"/>
                      <a:pt x="316" y="880"/>
                    </a:cubicBezTo>
                    <a:cubicBezTo>
                      <a:pt x="309" y="881"/>
                      <a:pt x="301" y="882"/>
                      <a:pt x="294" y="883"/>
                    </a:cubicBezTo>
                    <a:cubicBezTo>
                      <a:pt x="272" y="885"/>
                      <a:pt x="249" y="887"/>
                      <a:pt x="227" y="886"/>
                    </a:cubicBezTo>
                    <a:cubicBezTo>
                      <a:pt x="215" y="886"/>
                      <a:pt x="203" y="886"/>
                      <a:pt x="191" y="886"/>
                    </a:cubicBezTo>
                    <a:cubicBezTo>
                      <a:pt x="179" y="886"/>
                      <a:pt x="166" y="886"/>
                      <a:pt x="154" y="886"/>
                    </a:cubicBezTo>
                    <a:cubicBezTo>
                      <a:pt x="147" y="886"/>
                      <a:pt x="141" y="887"/>
                      <a:pt x="134" y="888"/>
                    </a:cubicBezTo>
                    <a:cubicBezTo>
                      <a:pt x="130" y="889"/>
                      <a:pt x="126" y="889"/>
                      <a:pt x="122" y="887"/>
                    </a:cubicBezTo>
                    <a:cubicBezTo>
                      <a:pt x="118" y="885"/>
                      <a:pt x="114" y="883"/>
                      <a:pt x="110" y="887"/>
                    </a:cubicBezTo>
                    <a:cubicBezTo>
                      <a:pt x="110" y="888"/>
                      <a:pt x="108" y="888"/>
                      <a:pt x="107" y="888"/>
                    </a:cubicBezTo>
                    <a:cubicBezTo>
                      <a:pt x="96" y="887"/>
                      <a:pt x="86" y="886"/>
                      <a:pt x="76" y="882"/>
                    </a:cubicBezTo>
                    <a:cubicBezTo>
                      <a:pt x="73" y="875"/>
                      <a:pt x="75" y="869"/>
                      <a:pt x="75" y="862"/>
                    </a:cubicBezTo>
                    <a:cubicBezTo>
                      <a:pt x="76" y="852"/>
                      <a:pt x="77" y="841"/>
                      <a:pt x="77" y="830"/>
                    </a:cubicBezTo>
                    <a:cubicBezTo>
                      <a:pt x="78" y="821"/>
                      <a:pt x="78" y="812"/>
                      <a:pt x="79" y="803"/>
                    </a:cubicBezTo>
                    <a:cubicBezTo>
                      <a:pt x="79" y="800"/>
                      <a:pt x="79" y="797"/>
                      <a:pt x="79" y="794"/>
                    </a:cubicBezTo>
                    <a:cubicBezTo>
                      <a:pt x="79" y="780"/>
                      <a:pt x="78" y="765"/>
                      <a:pt x="77" y="751"/>
                    </a:cubicBezTo>
                    <a:cubicBezTo>
                      <a:pt x="77" y="744"/>
                      <a:pt x="77" y="736"/>
                      <a:pt x="76" y="729"/>
                    </a:cubicBezTo>
                    <a:cubicBezTo>
                      <a:pt x="76" y="727"/>
                      <a:pt x="76" y="724"/>
                      <a:pt x="76" y="722"/>
                    </a:cubicBezTo>
                    <a:cubicBezTo>
                      <a:pt x="76" y="717"/>
                      <a:pt x="76" y="712"/>
                      <a:pt x="75" y="706"/>
                    </a:cubicBezTo>
                    <a:cubicBezTo>
                      <a:pt x="73" y="692"/>
                      <a:pt x="76" y="677"/>
                      <a:pt x="75" y="662"/>
                    </a:cubicBezTo>
                    <a:cubicBezTo>
                      <a:pt x="74" y="653"/>
                      <a:pt x="73" y="644"/>
                      <a:pt x="73" y="634"/>
                    </a:cubicBezTo>
                    <a:cubicBezTo>
                      <a:pt x="72" y="625"/>
                      <a:pt x="72" y="616"/>
                      <a:pt x="72" y="607"/>
                    </a:cubicBezTo>
                    <a:cubicBezTo>
                      <a:pt x="71" y="595"/>
                      <a:pt x="71" y="584"/>
                      <a:pt x="70" y="573"/>
                    </a:cubicBezTo>
                    <a:cubicBezTo>
                      <a:pt x="70" y="558"/>
                      <a:pt x="69" y="543"/>
                      <a:pt x="68" y="528"/>
                    </a:cubicBezTo>
                    <a:cubicBezTo>
                      <a:pt x="67" y="518"/>
                      <a:pt x="68" y="508"/>
                      <a:pt x="66" y="498"/>
                    </a:cubicBezTo>
                    <a:cubicBezTo>
                      <a:pt x="63" y="485"/>
                      <a:pt x="64" y="472"/>
                      <a:pt x="61" y="459"/>
                    </a:cubicBezTo>
                    <a:cubicBezTo>
                      <a:pt x="59" y="451"/>
                      <a:pt x="60" y="442"/>
                      <a:pt x="59" y="433"/>
                    </a:cubicBezTo>
                    <a:cubicBezTo>
                      <a:pt x="56" y="421"/>
                      <a:pt x="55" y="407"/>
                      <a:pt x="50" y="395"/>
                    </a:cubicBezTo>
                    <a:cubicBezTo>
                      <a:pt x="50" y="383"/>
                      <a:pt x="45" y="371"/>
                      <a:pt x="46" y="359"/>
                    </a:cubicBezTo>
                    <a:cubicBezTo>
                      <a:pt x="46" y="356"/>
                      <a:pt x="44" y="353"/>
                      <a:pt x="44" y="350"/>
                    </a:cubicBezTo>
                    <a:cubicBezTo>
                      <a:pt x="42" y="338"/>
                      <a:pt x="40" y="326"/>
                      <a:pt x="39" y="314"/>
                    </a:cubicBezTo>
                    <a:cubicBezTo>
                      <a:pt x="37" y="303"/>
                      <a:pt x="37" y="293"/>
                      <a:pt x="35" y="283"/>
                    </a:cubicBezTo>
                    <a:cubicBezTo>
                      <a:pt x="33" y="266"/>
                      <a:pt x="29" y="250"/>
                      <a:pt x="27" y="234"/>
                    </a:cubicBezTo>
                    <a:cubicBezTo>
                      <a:pt x="24" y="221"/>
                      <a:pt x="23" y="207"/>
                      <a:pt x="19" y="193"/>
                    </a:cubicBezTo>
                    <a:cubicBezTo>
                      <a:pt x="17" y="185"/>
                      <a:pt x="18" y="176"/>
                      <a:pt x="14" y="169"/>
                    </a:cubicBezTo>
                    <a:cubicBezTo>
                      <a:pt x="16" y="162"/>
                      <a:pt x="12" y="155"/>
                      <a:pt x="11" y="148"/>
                    </a:cubicBezTo>
                    <a:cubicBezTo>
                      <a:pt x="8" y="131"/>
                      <a:pt x="9" y="114"/>
                      <a:pt x="7" y="98"/>
                    </a:cubicBezTo>
                    <a:cubicBezTo>
                      <a:pt x="5" y="85"/>
                      <a:pt x="4" y="72"/>
                      <a:pt x="3" y="59"/>
                    </a:cubicBezTo>
                    <a:cubicBezTo>
                      <a:pt x="3" y="55"/>
                      <a:pt x="0" y="52"/>
                      <a:pt x="1" y="48"/>
                    </a:cubicBezTo>
                    <a:cubicBezTo>
                      <a:pt x="2" y="46"/>
                      <a:pt x="0" y="44"/>
                      <a:pt x="2" y="42"/>
                    </a:cubicBezTo>
                    <a:cubicBezTo>
                      <a:pt x="3" y="42"/>
                      <a:pt x="2" y="39"/>
                      <a:pt x="1" y="36"/>
                    </a:cubicBezTo>
                    <a:cubicBezTo>
                      <a:pt x="4" y="36"/>
                      <a:pt x="7" y="34"/>
                      <a:pt x="10" y="34"/>
                    </a:cubicBezTo>
                    <a:cubicBezTo>
                      <a:pt x="21" y="34"/>
                      <a:pt x="33" y="34"/>
                      <a:pt x="44" y="34"/>
                    </a:cubicBezTo>
                    <a:cubicBezTo>
                      <a:pt x="52" y="34"/>
                      <a:pt x="60" y="35"/>
                      <a:pt x="67" y="35"/>
                    </a:cubicBezTo>
                    <a:cubicBezTo>
                      <a:pt x="74" y="35"/>
                      <a:pt x="80" y="34"/>
                      <a:pt x="87" y="33"/>
                    </a:cubicBezTo>
                    <a:cubicBezTo>
                      <a:pt x="98" y="32"/>
                      <a:pt x="108" y="31"/>
                      <a:pt x="118" y="29"/>
                    </a:cubicBezTo>
                    <a:cubicBezTo>
                      <a:pt x="131" y="28"/>
                      <a:pt x="144" y="26"/>
                      <a:pt x="156" y="23"/>
                    </a:cubicBezTo>
                    <a:cubicBezTo>
                      <a:pt x="172" y="20"/>
                      <a:pt x="188" y="17"/>
                      <a:pt x="203" y="14"/>
                    </a:cubicBezTo>
                    <a:cubicBezTo>
                      <a:pt x="204" y="14"/>
                      <a:pt x="205" y="14"/>
                      <a:pt x="207" y="14"/>
                    </a:cubicBezTo>
                    <a:cubicBezTo>
                      <a:pt x="207" y="16"/>
                      <a:pt x="206" y="17"/>
                      <a:pt x="206" y="19"/>
                    </a:cubicBezTo>
                    <a:cubicBezTo>
                      <a:pt x="202" y="26"/>
                      <a:pt x="199" y="32"/>
                      <a:pt x="196" y="39"/>
                    </a:cubicBezTo>
                    <a:cubicBezTo>
                      <a:pt x="194" y="41"/>
                      <a:pt x="193" y="44"/>
                      <a:pt x="191" y="46"/>
                    </a:cubicBezTo>
                    <a:cubicBezTo>
                      <a:pt x="185" y="50"/>
                      <a:pt x="183" y="56"/>
                      <a:pt x="180" y="62"/>
                    </a:cubicBezTo>
                    <a:cubicBezTo>
                      <a:pt x="177" y="67"/>
                      <a:pt x="179" y="72"/>
                      <a:pt x="180" y="77"/>
                    </a:cubicBezTo>
                    <a:cubicBezTo>
                      <a:pt x="180" y="80"/>
                      <a:pt x="185" y="81"/>
                      <a:pt x="188" y="79"/>
                    </a:cubicBezTo>
                    <a:cubicBezTo>
                      <a:pt x="192" y="74"/>
                      <a:pt x="196" y="76"/>
                      <a:pt x="200" y="76"/>
                    </a:cubicBezTo>
                    <a:cubicBezTo>
                      <a:pt x="204" y="77"/>
                      <a:pt x="205" y="79"/>
                      <a:pt x="203" y="83"/>
                    </a:cubicBezTo>
                    <a:cubicBezTo>
                      <a:pt x="201" y="89"/>
                      <a:pt x="199" y="95"/>
                      <a:pt x="196" y="101"/>
                    </a:cubicBezTo>
                    <a:cubicBezTo>
                      <a:pt x="193" y="111"/>
                      <a:pt x="190" y="122"/>
                      <a:pt x="183" y="130"/>
                    </a:cubicBezTo>
                    <a:cubicBezTo>
                      <a:pt x="176" y="138"/>
                      <a:pt x="173" y="148"/>
                      <a:pt x="170" y="157"/>
                    </a:cubicBezTo>
                    <a:cubicBezTo>
                      <a:pt x="165" y="169"/>
                      <a:pt x="160" y="181"/>
                      <a:pt x="155" y="193"/>
                    </a:cubicBezTo>
                    <a:cubicBezTo>
                      <a:pt x="153" y="197"/>
                      <a:pt x="152" y="202"/>
                      <a:pt x="151" y="206"/>
                    </a:cubicBezTo>
                    <a:cubicBezTo>
                      <a:pt x="149" y="212"/>
                      <a:pt x="151" y="218"/>
                      <a:pt x="159" y="221"/>
                    </a:cubicBezTo>
                    <a:cubicBezTo>
                      <a:pt x="161" y="222"/>
                      <a:pt x="164" y="223"/>
                      <a:pt x="167" y="224"/>
                    </a:cubicBezTo>
                    <a:cubicBezTo>
                      <a:pt x="166" y="230"/>
                      <a:pt x="166" y="235"/>
                      <a:pt x="166" y="241"/>
                    </a:cubicBezTo>
                    <a:cubicBezTo>
                      <a:pt x="165" y="250"/>
                      <a:pt x="169" y="259"/>
                      <a:pt x="173" y="267"/>
                    </a:cubicBezTo>
                    <a:cubicBezTo>
                      <a:pt x="175" y="272"/>
                      <a:pt x="178" y="276"/>
                      <a:pt x="183" y="279"/>
                    </a:cubicBezTo>
                    <a:cubicBezTo>
                      <a:pt x="189" y="281"/>
                      <a:pt x="194" y="282"/>
                      <a:pt x="200" y="28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38" name="Freeform 22"/>
              <p:cNvSpPr>
                <a:spLocks noEditPoints="1"/>
              </p:cNvSpPr>
              <p:nvPr/>
            </p:nvSpPr>
            <p:spPr bwMode="auto">
              <a:xfrm>
                <a:off x="3250" y="1051"/>
                <a:ext cx="805" cy="1084"/>
              </a:xfrm>
              <a:custGeom>
                <a:avLst/>
                <a:gdLst>
                  <a:gd name="T0" fmla="*/ 236 w 447"/>
                  <a:gd name="T1" fmla="*/ 30 h 602"/>
                  <a:gd name="T2" fmla="*/ 234 w 447"/>
                  <a:gd name="T3" fmla="*/ 36 h 602"/>
                  <a:gd name="T4" fmla="*/ 285 w 447"/>
                  <a:gd name="T5" fmla="*/ 62 h 602"/>
                  <a:gd name="T6" fmla="*/ 373 w 447"/>
                  <a:gd name="T7" fmla="*/ 164 h 602"/>
                  <a:gd name="T8" fmla="*/ 399 w 447"/>
                  <a:gd name="T9" fmla="*/ 214 h 602"/>
                  <a:gd name="T10" fmla="*/ 424 w 447"/>
                  <a:gd name="T11" fmla="*/ 270 h 602"/>
                  <a:gd name="T12" fmla="*/ 445 w 447"/>
                  <a:gd name="T13" fmla="*/ 371 h 602"/>
                  <a:gd name="T14" fmla="*/ 434 w 447"/>
                  <a:gd name="T15" fmla="*/ 433 h 602"/>
                  <a:gd name="T16" fmla="*/ 419 w 447"/>
                  <a:gd name="T17" fmla="*/ 472 h 602"/>
                  <a:gd name="T18" fmla="*/ 403 w 447"/>
                  <a:gd name="T19" fmla="*/ 539 h 602"/>
                  <a:gd name="T20" fmla="*/ 394 w 447"/>
                  <a:gd name="T21" fmla="*/ 556 h 602"/>
                  <a:gd name="T22" fmla="*/ 375 w 447"/>
                  <a:gd name="T23" fmla="*/ 596 h 602"/>
                  <a:gd name="T24" fmla="*/ 347 w 447"/>
                  <a:gd name="T25" fmla="*/ 602 h 602"/>
                  <a:gd name="T26" fmla="*/ 304 w 447"/>
                  <a:gd name="T27" fmla="*/ 595 h 602"/>
                  <a:gd name="T28" fmla="*/ 249 w 447"/>
                  <a:gd name="T29" fmla="*/ 573 h 602"/>
                  <a:gd name="T30" fmla="*/ 221 w 447"/>
                  <a:gd name="T31" fmla="*/ 565 h 602"/>
                  <a:gd name="T32" fmla="*/ 209 w 447"/>
                  <a:gd name="T33" fmla="*/ 556 h 602"/>
                  <a:gd name="T34" fmla="*/ 226 w 447"/>
                  <a:gd name="T35" fmla="*/ 523 h 602"/>
                  <a:gd name="T36" fmla="*/ 240 w 447"/>
                  <a:gd name="T37" fmla="*/ 504 h 602"/>
                  <a:gd name="T38" fmla="*/ 242 w 447"/>
                  <a:gd name="T39" fmla="*/ 489 h 602"/>
                  <a:gd name="T40" fmla="*/ 259 w 447"/>
                  <a:gd name="T41" fmla="*/ 451 h 602"/>
                  <a:gd name="T42" fmla="*/ 270 w 447"/>
                  <a:gd name="T43" fmla="*/ 423 h 602"/>
                  <a:gd name="T44" fmla="*/ 274 w 447"/>
                  <a:gd name="T45" fmla="*/ 412 h 602"/>
                  <a:gd name="T46" fmla="*/ 288 w 447"/>
                  <a:gd name="T47" fmla="*/ 368 h 602"/>
                  <a:gd name="T48" fmla="*/ 288 w 447"/>
                  <a:gd name="T49" fmla="*/ 341 h 602"/>
                  <a:gd name="T50" fmla="*/ 271 w 447"/>
                  <a:gd name="T51" fmla="*/ 358 h 602"/>
                  <a:gd name="T52" fmla="*/ 237 w 447"/>
                  <a:gd name="T53" fmla="*/ 267 h 602"/>
                  <a:gd name="T54" fmla="*/ 227 w 447"/>
                  <a:gd name="T55" fmla="*/ 235 h 602"/>
                  <a:gd name="T56" fmla="*/ 214 w 447"/>
                  <a:gd name="T57" fmla="*/ 212 h 602"/>
                  <a:gd name="T58" fmla="*/ 222 w 447"/>
                  <a:gd name="T59" fmla="*/ 262 h 602"/>
                  <a:gd name="T60" fmla="*/ 232 w 447"/>
                  <a:gd name="T61" fmla="*/ 296 h 602"/>
                  <a:gd name="T62" fmla="*/ 257 w 447"/>
                  <a:gd name="T63" fmla="*/ 352 h 602"/>
                  <a:gd name="T64" fmla="*/ 274 w 447"/>
                  <a:gd name="T65" fmla="*/ 382 h 602"/>
                  <a:gd name="T66" fmla="*/ 246 w 447"/>
                  <a:gd name="T67" fmla="*/ 458 h 602"/>
                  <a:gd name="T68" fmla="*/ 220 w 447"/>
                  <a:gd name="T69" fmla="*/ 500 h 602"/>
                  <a:gd name="T70" fmla="*/ 151 w 447"/>
                  <a:gd name="T71" fmla="*/ 514 h 602"/>
                  <a:gd name="T72" fmla="*/ 62 w 447"/>
                  <a:gd name="T73" fmla="*/ 524 h 602"/>
                  <a:gd name="T74" fmla="*/ 16 w 447"/>
                  <a:gd name="T75" fmla="*/ 524 h 602"/>
                  <a:gd name="T76" fmla="*/ 8 w 447"/>
                  <a:gd name="T77" fmla="*/ 483 h 602"/>
                  <a:gd name="T78" fmla="*/ 4 w 447"/>
                  <a:gd name="T79" fmla="*/ 455 h 602"/>
                  <a:gd name="T80" fmla="*/ 1 w 447"/>
                  <a:gd name="T81" fmla="*/ 382 h 602"/>
                  <a:gd name="T82" fmla="*/ 1 w 447"/>
                  <a:gd name="T83" fmla="*/ 332 h 602"/>
                  <a:gd name="T84" fmla="*/ 11 w 447"/>
                  <a:gd name="T85" fmla="*/ 215 h 602"/>
                  <a:gd name="T86" fmla="*/ 33 w 447"/>
                  <a:gd name="T87" fmla="*/ 125 h 602"/>
                  <a:gd name="T88" fmla="*/ 74 w 447"/>
                  <a:gd name="T89" fmla="*/ 52 h 602"/>
                  <a:gd name="T90" fmla="*/ 98 w 447"/>
                  <a:gd name="T91" fmla="*/ 36 h 602"/>
                  <a:gd name="T92" fmla="*/ 174 w 447"/>
                  <a:gd name="T93" fmla="*/ 13 h 602"/>
                  <a:gd name="T94" fmla="*/ 211 w 447"/>
                  <a:gd name="T95" fmla="*/ 3 h 602"/>
                  <a:gd name="T96" fmla="*/ 235 w 447"/>
                  <a:gd name="T97" fmla="*/ 4 h 602"/>
                  <a:gd name="T98" fmla="*/ 253 w 447"/>
                  <a:gd name="T99" fmla="*/ 373 h 602"/>
                  <a:gd name="T100" fmla="*/ 258 w 447"/>
                  <a:gd name="T101" fmla="*/ 375 h 602"/>
                  <a:gd name="T102" fmla="*/ 253 w 447"/>
                  <a:gd name="T103" fmla="*/ 373 h 60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447" h="602">
                    <a:moveTo>
                      <a:pt x="259" y="33"/>
                    </a:moveTo>
                    <a:cubicBezTo>
                      <a:pt x="251" y="32"/>
                      <a:pt x="244" y="31"/>
                      <a:pt x="236" y="30"/>
                    </a:cubicBezTo>
                    <a:cubicBezTo>
                      <a:pt x="233" y="29"/>
                      <a:pt x="230" y="28"/>
                      <a:pt x="229" y="31"/>
                    </a:cubicBezTo>
                    <a:cubicBezTo>
                      <a:pt x="228" y="35"/>
                      <a:pt x="232" y="35"/>
                      <a:pt x="234" y="36"/>
                    </a:cubicBezTo>
                    <a:cubicBezTo>
                      <a:pt x="239" y="38"/>
                      <a:pt x="243" y="38"/>
                      <a:pt x="248" y="39"/>
                    </a:cubicBezTo>
                    <a:cubicBezTo>
                      <a:pt x="262" y="43"/>
                      <a:pt x="274" y="51"/>
                      <a:pt x="285" y="62"/>
                    </a:cubicBezTo>
                    <a:cubicBezTo>
                      <a:pt x="295" y="72"/>
                      <a:pt x="305" y="83"/>
                      <a:pt x="316" y="93"/>
                    </a:cubicBezTo>
                    <a:cubicBezTo>
                      <a:pt x="338" y="115"/>
                      <a:pt x="357" y="138"/>
                      <a:pt x="373" y="164"/>
                    </a:cubicBezTo>
                    <a:cubicBezTo>
                      <a:pt x="377" y="172"/>
                      <a:pt x="380" y="180"/>
                      <a:pt x="384" y="188"/>
                    </a:cubicBezTo>
                    <a:cubicBezTo>
                      <a:pt x="389" y="197"/>
                      <a:pt x="394" y="206"/>
                      <a:pt x="399" y="214"/>
                    </a:cubicBezTo>
                    <a:cubicBezTo>
                      <a:pt x="401" y="219"/>
                      <a:pt x="404" y="224"/>
                      <a:pt x="406" y="229"/>
                    </a:cubicBezTo>
                    <a:cubicBezTo>
                      <a:pt x="412" y="243"/>
                      <a:pt x="418" y="256"/>
                      <a:pt x="424" y="270"/>
                    </a:cubicBezTo>
                    <a:cubicBezTo>
                      <a:pt x="435" y="293"/>
                      <a:pt x="444" y="316"/>
                      <a:pt x="446" y="341"/>
                    </a:cubicBezTo>
                    <a:cubicBezTo>
                      <a:pt x="447" y="351"/>
                      <a:pt x="446" y="361"/>
                      <a:pt x="445" y="371"/>
                    </a:cubicBezTo>
                    <a:cubicBezTo>
                      <a:pt x="445" y="378"/>
                      <a:pt x="444" y="385"/>
                      <a:pt x="443" y="392"/>
                    </a:cubicBezTo>
                    <a:cubicBezTo>
                      <a:pt x="442" y="406"/>
                      <a:pt x="438" y="419"/>
                      <a:pt x="434" y="433"/>
                    </a:cubicBezTo>
                    <a:cubicBezTo>
                      <a:pt x="431" y="443"/>
                      <a:pt x="428" y="454"/>
                      <a:pt x="425" y="465"/>
                    </a:cubicBezTo>
                    <a:cubicBezTo>
                      <a:pt x="424" y="469"/>
                      <a:pt x="423" y="471"/>
                      <a:pt x="419" y="472"/>
                    </a:cubicBezTo>
                    <a:cubicBezTo>
                      <a:pt x="421" y="481"/>
                      <a:pt x="418" y="489"/>
                      <a:pt x="416" y="497"/>
                    </a:cubicBezTo>
                    <a:cubicBezTo>
                      <a:pt x="411" y="511"/>
                      <a:pt x="407" y="525"/>
                      <a:pt x="403" y="539"/>
                    </a:cubicBezTo>
                    <a:cubicBezTo>
                      <a:pt x="401" y="544"/>
                      <a:pt x="398" y="549"/>
                      <a:pt x="396" y="553"/>
                    </a:cubicBezTo>
                    <a:cubicBezTo>
                      <a:pt x="395" y="554"/>
                      <a:pt x="394" y="555"/>
                      <a:pt x="394" y="556"/>
                    </a:cubicBezTo>
                    <a:cubicBezTo>
                      <a:pt x="390" y="564"/>
                      <a:pt x="387" y="571"/>
                      <a:pt x="383" y="578"/>
                    </a:cubicBezTo>
                    <a:cubicBezTo>
                      <a:pt x="380" y="584"/>
                      <a:pt x="378" y="590"/>
                      <a:pt x="375" y="596"/>
                    </a:cubicBezTo>
                    <a:cubicBezTo>
                      <a:pt x="373" y="601"/>
                      <a:pt x="371" y="602"/>
                      <a:pt x="365" y="601"/>
                    </a:cubicBezTo>
                    <a:cubicBezTo>
                      <a:pt x="359" y="600"/>
                      <a:pt x="353" y="600"/>
                      <a:pt x="347" y="602"/>
                    </a:cubicBezTo>
                    <a:cubicBezTo>
                      <a:pt x="345" y="602"/>
                      <a:pt x="343" y="602"/>
                      <a:pt x="341" y="602"/>
                    </a:cubicBezTo>
                    <a:cubicBezTo>
                      <a:pt x="328" y="600"/>
                      <a:pt x="316" y="599"/>
                      <a:pt x="304" y="595"/>
                    </a:cubicBezTo>
                    <a:cubicBezTo>
                      <a:pt x="297" y="592"/>
                      <a:pt x="289" y="589"/>
                      <a:pt x="282" y="586"/>
                    </a:cubicBezTo>
                    <a:cubicBezTo>
                      <a:pt x="271" y="582"/>
                      <a:pt x="260" y="577"/>
                      <a:pt x="249" y="573"/>
                    </a:cubicBezTo>
                    <a:cubicBezTo>
                      <a:pt x="241" y="570"/>
                      <a:pt x="233" y="568"/>
                      <a:pt x="225" y="566"/>
                    </a:cubicBezTo>
                    <a:cubicBezTo>
                      <a:pt x="223" y="566"/>
                      <a:pt x="222" y="565"/>
                      <a:pt x="221" y="565"/>
                    </a:cubicBezTo>
                    <a:cubicBezTo>
                      <a:pt x="217" y="563"/>
                      <a:pt x="213" y="562"/>
                      <a:pt x="208" y="560"/>
                    </a:cubicBezTo>
                    <a:cubicBezTo>
                      <a:pt x="208" y="559"/>
                      <a:pt x="208" y="558"/>
                      <a:pt x="209" y="556"/>
                    </a:cubicBezTo>
                    <a:cubicBezTo>
                      <a:pt x="211" y="551"/>
                      <a:pt x="214" y="546"/>
                      <a:pt x="217" y="541"/>
                    </a:cubicBezTo>
                    <a:cubicBezTo>
                      <a:pt x="220" y="535"/>
                      <a:pt x="223" y="529"/>
                      <a:pt x="226" y="523"/>
                    </a:cubicBezTo>
                    <a:cubicBezTo>
                      <a:pt x="227" y="519"/>
                      <a:pt x="228" y="515"/>
                      <a:pt x="231" y="512"/>
                    </a:cubicBezTo>
                    <a:cubicBezTo>
                      <a:pt x="233" y="508"/>
                      <a:pt x="234" y="504"/>
                      <a:pt x="240" y="504"/>
                    </a:cubicBezTo>
                    <a:cubicBezTo>
                      <a:pt x="241" y="504"/>
                      <a:pt x="242" y="503"/>
                      <a:pt x="243" y="502"/>
                    </a:cubicBezTo>
                    <a:cubicBezTo>
                      <a:pt x="238" y="498"/>
                      <a:pt x="240" y="493"/>
                      <a:pt x="242" y="489"/>
                    </a:cubicBezTo>
                    <a:cubicBezTo>
                      <a:pt x="248" y="481"/>
                      <a:pt x="250" y="471"/>
                      <a:pt x="254" y="462"/>
                    </a:cubicBezTo>
                    <a:cubicBezTo>
                      <a:pt x="256" y="458"/>
                      <a:pt x="258" y="454"/>
                      <a:pt x="259" y="451"/>
                    </a:cubicBezTo>
                    <a:cubicBezTo>
                      <a:pt x="262" y="444"/>
                      <a:pt x="265" y="438"/>
                      <a:pt x="266" y="431"/>
                    </a:cubicBezTo>
                    <a:cubicBezTo>
                      <a:pt x="267" y="428"/>
                      <a:pt x="270" y="426"/>
                      <a:pt x="270" y="423"/>
                    </a:cubicBezTo>
                    <a:cubicBezTo>
                      <a:pt x="270" y="419"/>
                      <a:pt x="272" y="416"/>
                      <a:pt x="273" y="413"/>
                    </a:cubicBezTo>
                    <a:cubicBezTo>
                      <a:pt x="273" y="412"/>
                      <a:pt x="274" y="412"/>
                      <a:pt x="274" y="412"/>
                    </a:cubicBezTo>
                    <a:cubicBezTo>
                      <a:pt x="274" y="404"/>
                      <a:pt x="279" y="398"/>
                      <a:pt x="281" y="390"/>
                    </a:cubicBezTo>
                    <a:cubicBezTo>
                      <a:pt x="283" y="383"/>
                      <a:pt x="286" y="375"/>
                      <a:pt x="288" y="368"/>
                    </a:cubicBezTo>
                    <a:cubicBezTo>
                      <a:pt x="290" y="362"/>
                      <a:pt x="292" y="356"/>
                      <a:pt x="294" y="351"/>
                    </a:cubicBezTo>
                    <a:cubicBezTo>
                      <a:pt x="296" y="346"/>
                      <a:pt x="295" y="344"/>
                      <a:pt x="288" y="341"/>
                    </a:cubicBezTo>
                    <a:cubicBezTo>
                      <a:pt x="285" y="349"/>
                      <a:pt x="282" y="357"/>
                      <a:pt x="279" y="365"/>
                    </a:cubicBezTo>
                    <a:cubicBezTo>
                      <a:pt x="275" y="364"/>
                      <a:pt x="273" y="361"/>
                      <a:pt x="271" y="358"/>
                    </a:cubicBezTo>
                    <a:cubicBezTo>
                      <a:pt x="265" y="345"/>
                      <a:pt x="260" y="333"/>
                      <a:pt x="254" y="320"/>
                    </a:cubicBezTo>
                    <a:cubicBezTo>
                      <a:pt x="245" y="304"/>
                      <a:pt x="241" y="285"/>
                      <a:pt x="237" y="267"/>
                    </a:cubicBezTo>
                    <a:cubicBezTo>
                      <a:pt x="235" y="261"/>
                      <a:pt x="235" y="255"/>
                      <a:pt x="230" y="250"/>
                    </a:cubicBezTo>
                    <a:cubicBezTo>
                      <a:pt x="231" y="245"/>
                      <a:pt x="227" y="240"/>
                      <a:pt x="227" y="235"/>
                    </a:cubicBezTo>
                    <a:cubicBezTo>
                      <a:pt x="226" y="226"/>
                      <a:pt x="225" y="216"/>
                      <a:pt x="224" y="206"/>
                    </a:cubicBezTo>
                    <a:cubicBezTo>
                      <a:pt x="217" y="203"/>
                      <a:pt x="214" y="204"/>
                      <a:pt x="214" y="212"/>
                    </a:cubicBezTo>
                    <a:cubicBezTo>
                      <a:pt x="214" y="219"/>
                      <a:pt x="215" y="225"/>
                      <a:pt x="216" y="232"/>
                    </a:cubicBezTo>
                    <a:cubicBezTo>
                      <a:pt x="218" y="242"/>
                      <a:pt x="220" y="252"/>
                      <a:pt x="222" y="262"/>
                    </a:cubicBezTo>
                    <a:cubicBezTo>
                      <a:pt x="222" y="262"/>
                      <a:pt x="223" y="263"/>
                      <a:pt x="223" y="263"/>
                    </a:cubicBezTo>
                    <a:cubicBezTo>
                      <a:pt x="224" y="275"/>
                      <a:pt x="228" y="285"/>
                      <a:pt x="232" y="296"/>
                    </a:cubicBezTo>
                    <a:cubicBezTo>
                      <a:pt x="234" y="304"/>
                      <a:pt x="238" y="311"/>
                      <a:pt x="240" y="319"/>
                    </a:cubicBezTo>
                    <a:cubicBezTo>
                      <a:pt x="244" y="331"/>
                      <a:pt x="251" y="341"/>
                      <a:pt x="257" y="352"/>
                    </a:cubicBezTo>
                    <a:cubicBezTo>
                      <a:pt x="257" y="353"/>
                      <a:pt x="258" y="354"/>
                      <a:pt x="258" y="355"/>
                    </a:cubicBezTo>
                    <a:cubicBezTo>
                      <a:pt x="263" y="364"/>
                      <a:pt x="266" y="375"/>
                      <a:pt x="274" y="382"/>
                    </a:cubicBezTo>
                    <a:cubicBezTo>
                      <a:pt x="269" y="394"/>
                      <a:pt x="265" y="406"/>
                      <a:pt x="261" y="418"/>
                    </a:cubicBezTo>
                    <a:cubicBezTo>
                      <a:pt x="256" y="431"/>
                      <a:pt x="252" y="445"/>
                      <a:pt x="246" y="458"/>
                    </a:cubicBezTo>
                    <a:cubicBezTo>
                      <a:pt x="242" y="469"/>
                      <a:pt x="236" y="480"/>
                      <a:pt x="230" y="491"/>
                    </a:cubicBezTo>
                    <a:cubicBezTo>
                      <a:pt x="228" y="496"/>
                      <a:pt x="225" y="499"/>
                      <a:pt x="220" y="500"/>
                    </a:cubicBezTo>
                    <a:cubicBezTo>
                      <a:pt x="205" y="503"/>
                      <a:pt x="190" y="507"/>
                      <a:pt x="175" y="510"/>
                    </a:cubicBezTo>
                    <a:cubicBezTo>
                      <a:pt x="167" y="512"/>
                      <a:pt x="159" y="513"/>
                      <a:pt x="151" y="514"/>
                    </a:cubicBezTo>
                    <a:cubicBezTo>
                      <a:pt x="140" y="516"/>
                      <a:pt x="128" y="517"/>
                      <a:pt x="117" y="520"/>
                    </a:cubicBezTo>
                    <a:cubicBezTo>
                      <a:pt x="99" y="524"/>
                      <a:pt x="80" y="525"/>
                      <a:pt x="62" y="524"/>
                    </a:cubicBezTo>
                    <a:cubicBezTo>
                      <a:pt x="53" y="524"/>
                      <a:pt x="44" y="525"/>
                      <a:pt x="35" y="525"/>
                    </a:cubicBezTo>
                    <a:cubicBezTo>
                      <a:pt x="29" y="525"/>
                      <a:pt x="22" y="525"/>
                      <a:pt x="16" y="524"/>
                    </a:cubicBezTo>
                    <a:cubicBezTo>
                      <a:pt x="14" y="524"/>
                      <a:pt x="13" y="521"/>
                      <a:pt x="12" y="520"/>
                    </a:cubicBezTo>
                    <a:cubicBezTo>
                      <a:pt x="11" y="507"/>
                      <a:pt x="10" y="495"/>
                      <a:pt x="8" y="483"/>
                    </a:cubicBezTo>
                    <a:cubicBezTo>
                      <a:pt x="8" y="481"/>
                      <a:pt x="8" y="480"/>
                      <a:pt x="8" y="479"/>
                    </a:cubicBezTo>
                    <a:cubicBezTo>
                      <a:pt x="5" y="471"/>
                      <a:pt x="5" y="463"/>
                      <a:pt x="4" y="455"/>
                    </a:cubicBezTo>
                    <a:cubicBezTo>
                      <a:pt x="4" y="443"/>
                      <a:pt x="3" y="431"/>
                      <a:pt x="2" y="419"/>
                    </a:cubicBezTo>
                    <a:cubicBezTo>
                      <a:pt x="2" y="407"/>
                      <a:pt x="2" y="394"/>
                      <a:pt x="1" y="382"/>
                    </a:cubicBezTo>
                    <a:cubicBezTo>
                      <a:pt x="1" y="369"/>
                      <a:pt x="1" y="356"/>
                      <a:pt x="0" y="343"/>
                    </a:cubicBezTo>
                    <a:cubicBezTo>
                      <a:pt x="0" y="339"/>
                      <a:pt x="1" y="336"/>
                      <a:pt x="1" y="332"/>
                    </a:cubicBezTo>
                    <a:cubicBezTo>
                      <a:pt x="1" y="318"/>
                      <a:pt x="1" y="304"/>
                      <a:pt x="2" y="290"/>
                    </a:cubicBezTo>
                    <a:cubicBezTo>
                      <a:pt x="3" y="265"/>
                      <a:pt x="6" y="240"/>
                      <a:pt x="11" y="215"/>
                    </a:cubicBezTo>
                    <a:cubicBezTo>
                      <a:pt x="13" y="202"/>
                      <a:pt x="15" y="188"/>
                      <a:pt x="17" y="175"/>
                    </a:cubicBezTo>
                    <a:cubicBezTo>
                      <a:pt x="21" y="158"/>
                      <a:pt x="26" y="141"/>
                      <a:pt x="33" y="125"/>
                    </a:cubicBezTo>
                    <a:cubicBezTo>
                      <a:pt x="36" y="116"/>
                      <a:pt x="38" y="107"/>
                      <a:pt x="42" y="99"/>
                    </a:cubicBezTo>
                    <a:cubicBezTo>
                      <a:pt x="50" y="82"/>
                      <a:pt x="59" y="65"/>
                      <a:pt x="74" y="52"/>
                    </a:cubicBezTo>
                    <a:cubicBezTo>
                      <a:pt x="80" y="47"/>
                      <a:pt x="86" y="42"/>
                      <a:pt x="93" y="39"/>
                    </a:cubicBezTo>
                    <a:cubicBezTo>
                      <a:pt x="95" y="38"/>
                      <a:pt x="97" y="36"/>
                      <a:pt x="98" y="36"/>
                    </a:cubicBezTo>
                    <a:cubicBezTo>
                      <a:pt x="111" y="34"/>
                      <a:pt x="121" y="28"/>
                      <a:pt x="133" y="25"/>
                    </a:cubicBezTo>
                    <a:cubicBezTo>
                      <a:pt x="147" y="21"/>
                      <a:pt x="160" y="17"/>
                      <a:pt x="174" y="13"/>
                    </a:cubicBezTo>
                    <a:cubicBezTo>
                      <a:pt x="181" y="11"/>
                      <a:pt x="187" y="10"/>
                      <a:pt x="194" y="8"/>
                    </a:cubicBezTo>
                    <a:cubicBezTo>
                      <a:pt x="200" y="7"/>
                      <a:pt x="205" y="5"/>
                      <a:pt x="211" y="3"/>
                    </a:cubicBezTo>
                    <a:cubicBezTo>
                      <a:pt x="216" y="2"/>
                      <a:pt x="221" y="0"/>
                      <a:pt x="226" y="2"/>
                    </a:cubicBezTo>
                    <a:cubicBezTo>
                      <a:pt x="229" y="2"/>
                      <a:pt x="233" y="3"/>
                      <a:pt x="235" y="4"/>
                    </a:cubicBezTo>
                    <a:cubicBezTo>
                      <a:pt x="245" y="12"/>
                      <a:pt x="253" y="22"/>
                      <a:pt x="259" y="33"/>
                    </a:cubicBezTo>
                    <a:close/>
                    <a:moveTo>
                      <a:pt x="253" y="373"/>
                    </a:moveTo>
                    <a:cubicBezTo>
                      <a:pt x="253" y="374"/>
                      <a:pt x="253" y="374"/>
                      <a:pt x="253" y="375"/>
                    </a:cubicBezTo>
                    <a:cubicBezTo>
                      <a:pt x="255" y="375"/>
                      <a:pt x="256" y="375"/>
                      <a:pt x="258" y="375"/>
                    </a:cubicBezTo>
                    <a:cubicBezTo>
                      <a:pt x="258" y="375"/>
                      <a:pt x="258" y="374"/>
                      <a:pt x="258" y="374"/>
                    </a:cubicBezTo>
                    <a:cubicBezTo>
                      <a:pt x="256" y="373"/>
                      <a:pt x="255" y="373"/>
                      <a:pt x="253" y="373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39" name="Freeform 23"/>
              <p:cNvSpPr>
                <a:spLocks/>
              </p:cNvSpPr>
              <p:nvPr/>
            </p:nvSpPr>
            <p:spPr bwMode="auto">
              <a:xfrm>
                <a:off x="3036" y="321"/>
                <a:ext cx="709" cy="369"/>
              </a:xfrm>
              <a:custGeom>
                <a:avLst/>
                <a:gdLst>
                  <a:gd name="T0" fmla="*/ 390 w 394"/>
                  <a:gd name="T1" fmla="*/ 205 h 205"/>
                  <a:gd name="T2" fmla="*/ 365 w 394"/>
                  <a:gd name="T3" fmla="*/ 202 h 205"/>
                  <a:gd name="T4" fmla="*/ 343 w 394"/>
                  <a:gd name="T5" fmla="*/ 200 h 205"/>
                  <a:gd name="T6" fmla="*/ 339 w 394"/>
                  <a:gd name="T7" fmla="*/ 199 h 205"/>
                  <a:gd name="T8" fmla="*/ 295 w 394"/>
                  <a:gd name="T9" fmla="*/ 191 h 205"/>
                  <a:gd name="T10" fmla="*/ 241 w 394"/>
                  <a:gd name="T11" fmla="*/ 183 h 205"/>
                  <a:gd name="T12" fmla="*/ 220 w 394"/>
                  <a:gd name="T13" fmla="*/ 178 h 205"/>
                  <a:gd name="T14" fmla="*/ 192 w 394"/>
                  <a:gd name="T15" fmla="*/ 174 h 205"/>
                  <a:gd name="T16" fmla="*/ 187 w 394"/>
                  <a:gd name="T17" fmla="*/ 174 h 205"/>
                  <a:gd name="T18" fmla="*/ 166 w 394"/>
                  <a:gd name="T19" fmla="*/ 168 h 205"/>
                  <a:gd name="T20" fmla="*/ 137 w 394"/>
                  <a:gd name="T21" fmla="*/ 163 h 205"/>
                  <a:gd name="T22" fmla="*/ 98 w 394"/>
                  <a:gd name="T23" fmla="*/ 157 h 205"/>
                  <a:gd name="T24" fmla="*/ 54 w 394"/>
                  <a:gd name="T25" fmla="*/ 150 h 205"/>
                  <a:gd name="T26" fmla="*/ 4 w 394"/>
                  <a:gd name="T27" fmla="*/ 141 h 205"/>
                  <a:gd name="T28" fmla="*/ 0 w 394"/>
                  <a:gd name="T29" fmla="*/ 139 h 205"/>
                  <a:gd name="T30" fmla="*/ 4 w 394"/>
                  <a:gd name="T31" fmla="*/ 130 h 205"/>
                  <a:gd name="T32" fmla="*/ 5 w 394"/>
                  <a:gd name="T33" fmla="*/ 129 h 205"/>
                  <a:gd name="T34" fmla="*/ 16 w 394"/>
                  <a:gd name="T35" fmla="*/ 107 h 205"/>
                  <a:gd name="T36" fmla="*/ 29 w 394"/>
                  <a:gd name="T37" fmla="*/ 86 h 205"/>
                  <a:gd name="T38" fmla="*/ 44 w 394"/>
                  <a:gd name="T39" fmla="*/ 63 h 205"/>
                  <a:gd name="T40" fmla="*/ 74 w 394"/>
                  <a:gd name="T41" fmla="*/ 32 h 205"/>
                  <a:gd name="T42" fmla="*/ 95 w 394"/>
                  <a:gd name="T43" fmla="*/ 23 h 205"/>
                  <a:gd name="T44" fmla="*/ 140 w 394"/>
                  <a:gd name="T45" fmla="*/ 9 h 205"/>
                  <a:gd name="T46" fmla="*/ 166 w 394"/>
                  <a:gd name="T47" fmla="*/ 4 h 205"/>
                  <a:gd name="T48" fmla="*/ 186 w 394"/>
                  <a:gd name="T49" fmla="*/ 1 h 205"/>
                  <a:gd name="T50" fmla="*/ 217 w 394"/>
                  <a:gd name="T51" fmla="*/ 1 h 205"/>
                  <a:gd name="T52" fmla="*/ 239 w 394"/>
                  <a:gd name="T53" fmla="*/ 3 h 205"/>
                  <a:gd name="T54" fmla="*/ 293 w 394"/>
                  <a:gd name="T55" fmla="*/ 17 h 205"/>
                  <a:gd name="T56" fmla="*/ 330 w 394"/>
                  <a:gd name="T57" fmla="*/ 35 h 205"/>
                  <a:gd name="T58" fmla="*/ 361 w 394"/>
                  <a:gd name="T59" fmla="*/ 65 h 205"/>
                  <a:gd name="T60" fmla="*/ 371 w 394"/>
                  <a:gd name="T61" fmla="*/ 78 h 205"/>
                  <a:gd name="T62" fmla="*/ 389 w 394"/>
                  <a:gd name="T63" fmla="*/ 114 h 205"/>
                  <a:gd name="T64" fmla="*/ 390 w 394"/>
                  <a:gd name="T65" fmla="*/ 117 h 205"/>
                  <a:gd name="T66" fmla="*/ 393 w 394"/>
                  <a:gd name="T67" fmla="*/ 143 h 205"/>
                  <a:gd name="T68" fmla="*/ 394 w 394"/>
                  <a:gd name="T69" fmla="*/ 186 h 205"/>
                  <a:gd name="T70" fmla="*/ 390 w 394"/>
                  <a:gd name="T71" fmla="*/ 205 h 2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394" h="205">
                    <a:moveTo>
                      <a:pt x="390" y="205"/>
                    </a:moveTo>
                    <a:cubicBezTo>
                      <a:pt x="381" y="204"/>
                      <a:pt x="373" y="203"/>
                      <a:pt x="365" y="202"/>
                    </a:cubicBezTo>
                    <a:cubicBezTo>
                      <a:pt x="357" y="202"/>
                      <a:pt x="350" y="201"/>
                      <a:pt x="343" y="200"/>
                    </a:cubicBezTo>
                    <a:cubicBezTo>
                      <a:pt x="341" y="200"/>
                      <a:pt x="340" y="200"/>
                      <a:pt x="339" y="199"/>
                    </a:cubicBezTo>
                    <a:cubicBezTo>
                      <a:pt x="325" y="194"/>
                      <a:pt x="310" y="194"/>
                      <a:pt x="295" y="191"/>
                    </a:cubicBezTo>
                    <a:cubicBezTo>
                      <a:pt x="277" y="189"/>
                      <a:pt x="259" y="186"/>
                      <a:pt x="241" y="183"/>
                    </a:cubicBezTo>
                    <a:cubicBezTo>
                      <a:pt x="234" y="182"/>
                      <a:pt x="227" y="179"/>
                      <a:pt x="220" y="178"/>
                    </a:cubicBezTo>
                    <a:cubicBezTo>
                      <a:pt x="210" y="177"/>
                      <a:pt x="201" y="176"/>
                      <a:pt x="192" y="174"/>
                    </a:cubicBezTo>
                    <a:cubicBezTo>
                      <a:pt x="190" y="174"/>
                      <a:pt x="188" y="175"/>
                      <a:pt x="187" y="174"/>
                    </a:cubicBezTo>
                    <a:cubicBezTo>
                      <a:pt x="181" y="168"/>
                      <a:pt x="173" y="170"/>
                      <a:pt x="166" y="168"/>
                    </a:cubicBezTo>
                    <a:cubicBezTo>
                      <a:pt x="156" y="166"/>
                      <a:pt x="147" y="164"/>
                      <a:pt x="137" y="163"/>
                    </a:cubicBezTo>
                    <a:cubicBezTo>
                      <a:pt x="124" y="161"/>
                      <a:pt x="111" y="159"/>
                      <a:pt x="98" y="157"/>
                    </a:cubicBezTo>
                    <a:cubicBezTo>
                      <a:pt x="84" y="155"/>
                      <a:pt x="69" y="151"/>
                      <a:pt x="54" y="150"/>
                    </a:cubicBezTo>
                    <a:cubicBezTo>
                      <a:pt x="37" y="148"/>
                      <a:pt x="21" y="143"/>
                      <a:pt x="4" y="141"/>
                    </a:cubicBezTo>
                    <a:cubicBezTo>
                      <a:pt x="3" y="141"/>
                      <a:pt x="2" y="140"/>
                      <a:pt x="0" y="139"/>
                    </a:cubicBezTo>
                    <a:cubicBezTo>
                      <a:pt x="1" y="136"/>
                      <a:pt x="3" y="133"/>
                      <a:pt x="4" y="130"/>
                    </a:cubicBezTo>
                    <a:cubicBezTo>
                      <a:pt x="4" y="130"/>
                      <a:pt x="5" y="130"/>
                      <a:pt x="5" y="129"/>
                    </a:cubicBezTo>
                    <a:cubicBezTo>
                      <a:pt x="6" y="121"/>
                      <a:pt x="11" y="114"/>
                      <a:pt x="16" y="107"/>
                    </a:cubicBezTo>
                    <a:cubicBezTo>
                      <a:pt x="20" y="100"/>
                      <a:pt x="25" y="93"/>
                      <a:pt x="29" y="86"/>
                    </a:cubicBezTo>
                    <a:cubicBezTo>
                      <a:pt x="34" y="78"/>
                      <a:pt x="38" y="70"/>
                      <a:pt x="44" y="63"/>
                    </a:cubicBezTo>
                    <a:cubicBezTo>
                      <a:pt x="52" y="52"/>
                      <a:pt x="62" y="41"/>
                      <a:pt x="74" y="32"/>
                    </a:cubicBezTo>
                    <a:cubicBezTo>
                      <a:pt x="81" y="28"/>
                      <a:pt x="88" y="26"/>
                      <a:pt x="95" y="23"/>
                    </a:cubicBezTo>
                    <a:cubicBezTo>
                      <a:pt x="110" y="18"/>
                      <a:pt x="125" y="13"/>
                      <a:pt x="140" y="9"/>
                    </a:cubicBezTo>
                    <a:cubicBezTo>
                      <a:pt x="148" y="6"/>
                      <a:pt x="157" y="5"/>
                      <a:pt x="166" y="4"/>
                    </a:cubicBezTo>
                    <a:cubicBezTo>
                      <a:pt x="172" y="3"/>
                      <a:pt x="179" y="1"/>
                      <a:pt x="186" y="1"/>
                    </a:cubicBezTo>
                    <a:cubicBezTo>
                      <a:pt x="196" y="0"/>
                      <a:pt x="207" y="1"/>
                      <a:pt x="217" y="1"/>
                    </a:cubicBezTo>
                    <a:cubicBezTo>
                      <a:pt x="224" y="2"/>
                      <a:pt x="232" y="3"/>
                      <a:pt x="239" y="3"/>
                    </a:cubicBezTo>
                    <a:cubicBezTo>
                      <a:pt x="257" y="5"/>
                      <a:pt x="275" y="10"/>
                      <a:pt x="293" y="17"/>
                    </a:cubicBezTo>
                    <a:cubicBezTo>
                      <a:pt x="306" y="22"/>
                      <a:pt x="319" y="28"/>
                      <a:pt x="330" y="35"/>
                    </a:cubicBezTo>
                    <a:cubicBezTo>
                      <a:pt x="342" y="43"/>
                      <a:pt x="353" y="52"/>
                      <a:pt x="361" y="65"/>
                    </a:cubicBezTo>
                    <a:cubicBezTo>
                      <a:pt x="364" y="69"/>
                      <a:pt x="367" y="74"/>
                      <a:pt x="371" y="78"/>
                    </a:cubicBezTo>
                    <a:cubicBezTo>
                      <a:pt x="379" y="89"/>
                      <a:pt x="384" y="101"/>
                      <a:pt x="389" y="114"/>
                    </a:cubicBezTo>
                    <a:cubicBezTo>
                      <a:pt x="389" y="115"/>
                      <a:pt x="390" y="116"/>
                      <a:pt x="390" y="117"/>
                    </a:cubicBezTo>
                    <a:cubicBezTo>
                      <a:pt x="391" y="126"/>
                      <a:pt x="393" y="134"/>
                      <a:pt x="393" y="143"/>
                    </a:cubicBezTo>
                    <a:cubicBezTo>
                      <a:pt x="394" y="157"/>
                      <a:pt x="394" y="172"/>
                      <a:pt x="394" y="186"/>
                    </a:cubicBezTo>
                    <a:cubicBezTo>
                      <a:pt x="394" y="192"/>
                      <a:pt x="391" y="198"/>
                      <a:pt x="390" y="205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40" name="Freeform 24"/>
              <p:cNvSpPr>
                <a:spLocks/>
              </p:cNvSpPr>
              <p:nvPr/>
            </p:nvSpPr>
            <p:spPr bwMode="auto">
              <a:xfrm>
                <a:off x="3056" y="688"/>
                <a:ext cx="585" cy="417"/>
              </a:xfrm>
              <a:custGeom>
                <a:avLst/>
                <a:gdLst>
                  <a:gd name="T0" fmla="*/ 223 w 325"/>
                  <a:gd name="T1" fmla="*/ 103 h 232"/>
                  <a:gd name="T2" fmla="*/ 244 w 325"/>
                  <a:gd name="T3" fmla="*/ 99 h 232"/>
                  <a:gd name="T4" fmla="*/ 231 w 325"/>
                  <a:gd name="T5" fmla="*/ 122 h 232"/>
                  <a:gd name="T6" fmla="*/ 238 w 325"/>
                  <a:gd name="T7" fmla="*/ 129 h 232"/>
                  <a:gd name="T8" fmla="*/ 265 w 325"/>
                  <a:gd name="T9" fmla="*/ 117 h 232"/>
                  <a:gd name="T10" fmla="*/ 297 w 325"/>
                  <a:gd name="T11" fmla="*/ 98 h 232"/>
                  <a:gd name="T12" fmla="*/ 299 w 325"/>
                  <a:gd name="T13" fmla="*/ 142 h 232"/>
                  <a:gd name="T14" fmla="*/ 307 w 325"/>
                  <a:gd name="T15" fmla="*/ 155 h 232"/>
                  <a:gd name="T16" fmla="*/ 316 w 325"/>
                  <a:gd name="T17" fmla="*/ 149 h 232"/>
                  <a:gd name="T18" fmla="*/ 305 w 325"/>
                  <a:gd name="T19" fmla="*/ 200 h 232"/>
                  <a:gd name="T20" fmla="*/ 222 w 325"/>
                  <a:gd name="T21" fmla="*/ 224 h 232"/>
                  <a:gd name="T22" fmla="*/ 192 w 325"/>
                  <a:gd name="T23" fmla="*/ 232 h 232"/>
                  <a:gd name="T24" fmla="*/ 187 w 325"/>
                  <a:gd name="T25" fmla="*/ 203 h 232"/>
                  <a:gd name="T26" fmla="*/ 197 w 325"/>
                  <a:gd name="T27" fmla="*/ 186 h 232"/>
                  <a:gd name="T28" fmla="*/ 216 w 325"/>
                  <a:gd name="T29" fmla="*/ 148 h 232"/>
                  <a:gd name="T30" fmla="*/ 196 w 325"/>
                  <a:gd name="T31" fmla="*/ 175 h 232"/>
                  <a:gd name="T32" fmla="*/ 175 w 325"/>
                  <a:gd name="T33" fmla="*/ 189 h 232"/>
                  <a:gd name="T34" fmla="*/ 166 w 325"/>
                  <a:gd name="T35" fmla="*/ 198 h 232"/>
                  <a:gd name="T36" fmla="*/ 111 w 325"/>
                  <a:gd name="T37" fmla="*/ 217 h 232"/>
                  <a:gd name="T38" fmla="*/ 71 w 325"/>
                  <a:gd name="T39" fmla="*/ 183 h 232"/>
                  <a:gd name="T40" fmla="*/ 55 w 325"/>
                  <a:gd name="T41" fmla="*/ 169 h 232"/>
                  <a:gd name="T42" fmla="*/ 62 w 325"/>
                  <a:gd name="T43" fmla="*/ 158 h 232"/>
                  <a:gd name="T44" fmla="*/ 90 w 325"/>
                  <a:gd name="T45" fmla="*/ 147 h 232"/>
                  <a:gd name="T46" fmla="*/ 79 w 325"/>
                  <a:gd name="T47" fmla="*/ 142 h 232"/>
                  <a:gd name="T48" fmla="*/ 45 w 325"/>
                  <a:gd name="T49" fmla="*/ 153 h 232"/>
                  <a:gd name="T50" fmla="*/ 20 w 325"/>
                  <a:gd name="T51" fmla="*/ 130 h 232"/>
                  <a:gd name="T52" fmla="*/ 0 w 325"/>
                  <a:gd name="T53" fmla="*/ 122 h 232"/>
                  <a:gd name="T54" fmla="*/ 7 w 325"/>
                  <a:gd name="T55" fmla="*/ 74 h 232"/>
                  <a:gd name="T56" fmla="*/ 4 w 325"/>
                  <a:gd name="T57" fmla="*/ 13 h 232"/>
                  <a:gd name="T58" fmla="*/ 16 w 325"/>
                  <a:gd name="T59" fmla="*/ 22 h 232"/>
                  <a:gd name="T60" fmla="*/ 39 w 325"/>
                  <a:gd name="T61" fmla="*/ 15 h 232"/>
                  <a:gd name="T62" fmla="*/ 54 w 325"/>
                  <a:gd name="T63" fmla="*/ 0 h 232"/>
                  <a:gd name="T64" fmla="*/ 27 w 325"/>
                  <a:gd name="T65" fmla="*/ 35 h 232"/>
                  <a:gd name="T66" fmla="*/ 49 w 325"/>
                  <a:gd name="T67" fmla="*/ 71 h 232"/>
                  <a:gd name="T68" fmla="*/ 80 w 325"/>
                  <a:gd name="T69" fmla="*/ 58 h 232"/>
                  <a:gd name="T70" fmla="*/ 88 w 325"/>
                  <a:gd name="T71" fmla="*/ 38 h 232"/>
                  <a:gd name="T72" fmla="*/ 68 w 325"/>
                  <a:gd name="T73" fmla="*/ 32 h 232"/>
                  <a:gd name="T74" fmla="*/ 109 w 325"/>
                  <a:gd name="T75" fmla="*/ 28 h 232"/>
                  <a:gd name="T76" fmla="*/ 120 w 325"/>
                  <a:gd name="T77" fmla="*/ 39 h 232"/>
                  <a:gd name="T78" fmla="*/ 151 w 325"/>
                  <a:gd name="T79" fmla="*/ 16 h 232"/>
                  <a:gd name="T80" fmla="*/ 166 w 325"/>
                  <a:gd name="T81" fmla="*/ 18 h 232"/>
                  <a:gd name="T82" fmla="*/ 191 w 325"/>
                  <a:gd name="T83" fmla="*/ 18 h 232"/>
                  <a:gd name="T84" fmla="*/ 196 w 325"/>
                  <a:gd name="T85" fmla="*/ 69 h 232"/>
                  <a:gd name="T86" fmla="*/ 179 w 325"/>
                  <a:gd name="T87" fmla="*/ 77 h 232"/>
                  <a:gd name="T88" fmla="*/ 180 w 325"/>
                  <a:gd name="T89" fmla="*/ 82 h 232"/>
                  <a:gd name="T90" fmla="*/ 195 w 325"/>
                  <a:gd name="T91" fmla="*/ 78 h 232"/>
                  <a:gd name="T92" fmla="*/ 211 w 325"/>
                  <a:gd name="T93" fmla="*/ 63 h 232"/>
                  <a:gd name="T94" fmla="*/ 197 w 325"/>
                  <a:gd name="T95" fmla="*/ 105 h 23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325" h="232">
                    <a:moveTo>
                      <a:pt x="198" y="114"/>
                    </a:moveTo>
                    <a:cubicBezTo>
                      <a:pt x="208" y="114"/>
                      <a:pt x="215" y="107"/>
                      <a:pt x="223" y="103"/>
                    </a:cubicBezTo>
                    <a:cubicBezTo>
                      <a:pt x="231" y="99"/>
                      <a:pt x="238" y="92"/>
                      <a:pt x="243" y="84"/>
                    </a:cubicBezTo>
                    <a:cubicBezTo>
                      <a:pt x="247" y="89"/>
                      <a:pt x="246" y="95"/>
                      <a:pt x="244" y="99"/>
                    </a:cubicBezTo>
                    <a:cubicBezTo>
                      <a:pt x="241" y="107"/>
                      <a:pt x="236" y="113"/>
                      <a:pt x="232" y="120"/>
                    </a:cubicBezTo>
                    <a:cubicBezTo>
                      <a:pt x="232" y="121"/>
                      <a:pt x="231" y="122"/>
                      <a:pt x="231" y="122"/>
                    </a:cubicBezTo>
                    <a:cubicBezTo>
                      <a:pt x="230" y="125"/>
                      <a:pt x="230" y="127"/>
                      <a:pt x="232" y="129"/>
                    </a:cubicBezTo>
                    <a:cubicBezTo>
                      <a:pt x="234" y="132"/>
                      <a:pt x="236" y="130"/>
                      <a:pt x="238" y="129"/>
                    </a:cubicBezTo>
                    <a:cubicBezTo>
                      <a:pt x="243" y="127"/>
                      <a:pt x="247" y="125"/>
                      <a:pt x="251" y="124"/>
                    </a:cubicBezTo>
                    <a:cubicBezTo>
                      <a:pt x="256" y="121"/>
                      <a:pt x="261" y="119"/>
                      <a:pt x="265" y="117"/>
                    </a:cubicBezTo>
                    <a:cubicBezTo>
                      <a:pt x="275" y="113"/>
                      <a:pt x="284" y="108"/>
                      <a:pt x="292" y="101"/>
                    </a:cubicBezTo>
                    <a:cubicBezTo>
                      <a:pt x="293" y="100"/>
                      <a:pt x="295" y="99"/>
                      <a:pt x="297" y="98"/>
                    </a:cubicBezTo>
                    <a:cubicBezTo>
                      <a:pt x="300" y="103"/>
                      <a:pt x="298" y="109"/>
                      <a:pt x="297" y="114"/>
                    </a:cubicBezTo>
                    <a:cubicBezTo>
                      <a:pt x="294" y="124"/>
                      <a:pt x="295" y="133"/>
                      <a:pt x="299" y="142"/>
                    </a:cubicBezTo>
                    <a:cubicBezTo>
                      <a:pt x="300" y="145"/>
                      <a:pt x="300" y="147"/>
                      <a:pt x="301" y="149"/>
                    </a:cubicBezTo>
                    <a:cubicBezTo>
                      <a:pt x="302" y="153"/>
                      <a:pt x="304" y="155"/>
                      <a:pt x="307" y="155"/>
                    </a:cubicBezTo>
                    <a:cubicBezTo>
                      <a:pt x="311" y="156"/>
                      <a:pt x="312" y="153"/>
                      <a:pt x="314" y="151"/>
                    </a:cubicBezTo>
                    <a:cubicBezTo>
                      <a:pt x="314" y="150"/>
                      <a:pt x="315" y="149"/>
                      <a:pt x="316" y="149"/>
                    </a:cubicBezTo>
                    <a:cubicBezTo>
                      <a:pt x="317" y="164"/>
                      <a:pt x="317" y="179"/>
                      <a:pt x="325" y="194"/>
                    </a:cubicBezTo>
                    <a:cubicBezTo>
                      <a:pt x="318" y="196"/>
                      <a:pt x="311" y="198"/>
                      <a:pt x="305" y="200"/>
                    </a:cubicBezTo>
                    <a:cubicBezTo>
                      <a:pt x="291" y="204"/>
                      <a:pt x="277" y="208"/>
                      <a:pt x="262" y="211"/>
                    </a:cubicBezTo>
                    <a:cubicBezTo>
                      <a:pt x="248" y="215"/>
                      <a:pt x="235" y="219"/>
                      <a:pt x="222" y="224"/>
                    </a:cubicBezTo>
                    <a:cubicBezTo>
                      <a:pt x="216" y="226"/>
                      <a:pt x="210" y="227"/>
                      <a:pt x="204" y="229"/>
                    </a:cubicBezTo>
                    <a:cubicBezTo>
                      <a:pt x="200" y="230"/>
                      <a:pt x="196" y="231"/>
                      <a:pt x="192" y="232"/>
                    </a:cubicBezTo>
                    <a:cubicBezTo>
                      <a:pt x="191" y="232"/>
                      <a:pt x="190" y="231"/>
                      <a:pt x="190" y="230"/>
                    </a:cubicBezTo>
                    <a:cubicBezTo>
                      <a:pt x="189" y="221"/>
                      <a:pt x="188" y="212"/>
                      <a:pt x="187" y="203"/>
                    </a:cubicBezTo>
                    <a:cubicBezTo>
                      <a:pt x="187" y="201"/>
                      <a:pt x="186" y="199"/>
                      <a:pt x="185" y="196"/>
                    </a:cubicBezTo>
                    <a:cubicBezTo>
                      <a:pt x="189" y="193"/>
                      <a:pt x="193" y="189"/>
                      <a:pt x="197" y="186"/>
                    </a:cubicBezTo>
                    <a:cubicBezTo>
                      <a:pt x="206" y="180"/>
                      <a:pt x="211" y="171"/>
                      <a:pt x="217" y="163"/>
                    </a:cubicBezTo>
                    <a:cubicBezTo>
                      <a:pt x="220" y="158"/>
                      <a:pt x="220" y="154"/>
                      <a:pt x="216" y="148"/>
                    </a:cubicBezTo>
                    <a:cubicBezTo>
                      <a:pt x="212" y="148"/>
                      <a:pt x="212" y="151"/>
                      <a:pt x="210" y="154"/>
                    </a:cubicBezTo>
                    <a:cubicBezTo>
                      <a:pt x="206" y="161"/>
                      <a:pt x="201" y="168"/>
                      <a:pt x="196" y="175"/>
                    </a:cubicBezTo>
                    <a:cubicBezTo>
                      <a:pt x="193" y="180"/>
                      <a:pt x="188" y="183"/>
                      <a:pt x="183" y="187"/>
                    </a:cubicBezTo>
                    <a:cubicBezTo>
                      <a:pt x="181" y="189"/>
                      <a:pt x="178" y="190"/>
                      <a:pt x="175" y="189"/>
                    </a:cubicBezTo>
                    <a:cubicBezTo>
                      <a:pt x="173" y="188"/>
                      <a:pt x="171" y="189"/>
                      <a:pt x="171" y="192"/>
                    </a:cubicBezTo>
                    <a:cubicBezTo>
                      <a:pt x="171" y="196"/>
                      <a:pt x="168" y="197"/>
                      <a:pt x="166" y="198"/>
                    </a:cubicBezTo>
                    <a:cubicBezTo>
                      <a:pt x="155" y="203"/>
                      <a:pt x="144" y="209"/>
                      <a:pt x="132" y="213"/>
                    </a:cubicBezTo>
                    <a:cubicBezTo>
                      <a:pt x="126" y="216"/>
                      <a:pt x="118" y="217"/>
                      <a:pt x="111" y="217"/>
                    </a:cubicBezTo>
                    <a:cubicBezTo>
                      <a:pt x="99" y="218"/>
                      <a:pt x="91" y="213"/>
                      <a:pt x="84" y="203"/>
                    </a:cubicBezTo>
                    <a:cubicBezTo>
                      <a:pt x="80" y="196"/>
                      <a:pt x="76" y="190"/>
                      <a:pt x="71" y="183"/>
                    </a:cubicBezTo>
                    <a:cubicBezTo>
                      <a:pt x="69" y="180"/>
                      <a:pt x="66" y="178"/>
                      <a:pt x="63" y="175"/>
                    </a:cubicBezTo>
                    <a:cubicBezTo>
                      <a:pt x="60" y="173"/>
                      <a:pt x="57" y="171"/>
                      <a:pt x="55" y="169"/>
                    </a:cubicBezTo>
                    <a:cubicBezTo>
                      <a:pt x="56" y="166"/>
                      <a:pt x="57" y="163"/>
                      <a:pt x="58" y="161"/>
                    </a:cubicBezTo>
                    <a:cubicBezTo>
                      <a:pt x="59" y="160"/>
                      <a:pt x="60" y="158"/>
                      <a:pt x="62" y="158"/>
                    </a:cubicBezTo>
                    <a:cubicBezTo>
                      <a:pt x="69" y="155"/>
                      <a:pt x="76" y="151"/>
                      <a:pt x="83" y="150"/>
                    </a:cubicBezTo>
                    <a:cubicBezTo>
                      <a:pt x="85" y="150"/>
                      <a:pt x="87" y="148"/>
                      <a:pt x="90" y="147"/>
                    </a:cubicBezTo>
                    <a:cubicBezTo>
                      <a:pt x="87" y="145"/>
                      <a:pt x="85" y="143"/>
                      <a:pt x="83" y="142"/>
                    </a:cubicBezTo>
                    <a:cubicBezTo>
                      <a:pt x="82" y="141"/>
                      <a:pt x="80" y="141"/>
                      <a:pt x="79" y="142"/>
                    </a:cubicBezTo>
                    <a:cubicBezTo>
                      <a:pt x="70" y="145"/>
                      <a:pt x="62" y="148"/>
                      <a:pt x="54" y="151"/>
                    </a:cubicBezTo>
                    <a:cubicBezTo>
                      <a:pt x="51" y="152"/>
                      <a:pt x="48" y="152"/>
                      <a:pt x="45" y="153"/>
                    </a:cubicBezTo>
                    <a:cubicBezTo>
                      <a:pt x="42" y="147"/>
                      <a:pt x="40" y="142"/>
                      <a:pt x="38" y="138"/>
                    </a:cubicBezTo>
                    <a:cubicBezTo>
                      <a:pt x="33" y="130"/>
                      <a:pt x="29" y="128"/>
                      <a:pt x="20" y="130"/>
                    </a:cubicBezTo>
                    <a:cubicBezTo>
                      <a:pt x="15" y="131"/>
                      <a:pt x="10" y="132"/>
                      <a:pt x="5" y="129"/>
                    </a:cubicBezTo>
                    <a:cubicBezTo>
                      <a:pt x="2" y="128"/>
                      <a:pt x="0" y="125"/>
                      <a:pt x="0" y="122"/>
                    </a:cubicBezTo>
                    <a:cubicBezTo>
                      <a:pt x="1" y="116"/>
                      <a:pt x="2" y="110"/>
                      <a:pt x="3" y="104"/>
                    </a:cubicBezTo>
                    <a:cubicBezTo>
                      <a:pt x="4" y="94"/>
                      <a:pt x="6" y="84"/>
                      <a:pt x="7" y="74"/>
                    </a:cubicBezTo>
                    <a:cubicBezTo>
                      <a:pt x="9" y="62"/>
                      <a:pt x="7" y="50"/>
                      <a:pt x="6" y="39"/>
                    </a:cubicBezTo>
                    <a:cubicBezTo>
                      <a:pt x="5" y="30"/>
                      <a:pt x="4" y="21"/>
                      <a:pt x="4" y="13"/>
                    </a:cubicBezTo>
                    <a:cubicBezTo>
                      <a:pt x="3" y="11"/>
                      <a:pt x="4" y="9"/>
                      <a:pt x="4" y="8"/>
                    </a:cubicBezTo>
                    <a:cubicBezTo>
                      <a:pt x="10" y="11"/>
                      <a:pt x="13" y="17"/>
                      <a:pt x="16" y="22"/>
                    </a:cubicBezTo>
                    <a:cubicBezTo>
                      <a:pt x="19" y="27"/>
                      <a:pt x="22" y="28"/>
                      <a:pt x="27" y="25"/>
                    </a:cubicBezTo>
                    <a:cubicBezTo>
                      <a:pt x="31" y="22"/>
                      <a:pt x="36" y="19"/>
                      <a:pt x="39" y="15"/>
                    </a:cubicBezTo>
                    <a:cubicBezTo>
                      <a:pt x="43" y="11"/>
                      <a:pt x="47" y="7"/>
                      <a:pt x="50" y="2"/>
                    </a:cubicBezTo>
                    <a:cubicBezTo>
                      <a:pt x="51" y="1"/>
                      <a:pt x="52" y="1"/>
                      <a:pt x="54" y="0"/>
                    </a:cubicBezTo>
                    <a:cubicBezTo>
                      <a:pt x="55" y="10"/>
                      <a:pt x="56" y="19"/>
                      <a:pt x="58" y="29"/>
                    </a:cubicBezTo>
                    <a:cubicBezTo>
                      <a:pt x="46" y="28"/>
                      <a:pt x="36" y="29"/>
                      <a:pt x="27" y="35"/>
                    </a:cubicBezTo>
                    <a:cubicBezTo>
                      <a:pt x="31" y="42"/>
                      <a:pt x="38" y="38"/>
                      <a:pt x="43" y="38"/>
                    </a:cubicBezTo>
                    <a:cubicBezTo>
                      <a:pt x="45" y="49"/>
                      <a:pt x="47" y="60"/>
                      <a:pt x="49" y="71"/>
                    </a:cubicBezTo>
                    <a:cubicBezTo>
                      <a:pt x="56" y="74"/>
                      <a:pt x="61" y="72"/>
                      <a:pt x="66" y="68"/>
                    </a:cubicBezTo>
                    <a:cubicBezTo>
                      <a:pt x="71" y="65"/>
                      <a:pt x="75" y="61"/>
                      <a:pt x="80" y="58"/>
                    </a:cubicBezTo>
                    <a:cubicBezTo>
                      <a:pt x="85" y="55"/>
                      <a:pt x="88" y="50"/>
                      <a:pt x="91" y="45"/>
                    </a:cubicBezTo>
                    <a:cubicBezTo>
                      <a:pt x="93" y="43"/>
                      <a:pt x="91" y="39"/>
                      <a:pt x="88" y="38"/>
                    </a:cubicBezTo>
                    <a:cubicBezTo>
                      <a:pt x="84" y="37"/>
                      <a:pt x="80" y="36"/>
                      <a:pt x="77" y="35"/>
                    </a:cubicBezTo>
                    <a:cubicBezTo>
                      <a:pt x="74" y="34"/>
                      <a:pt x="71" y="33"/>
                      <a:pt x="68" y="32"/>
                    </a:cubicBezTo>
                    <a:cubicBezTo>
                      <a:pt x="76" y="21"/>
                      <a:pt x="84" y="12"/>
                      <a:pt x="92" y="2"/>
                    </a:cubicBezTo>
                    <a:cubicBezTo>
                      <a:pt x="103" y="7"/>
                      <a:pt x="107" y="17"/>
                      <a:pt x="109" y="28"/>
                    </a:cubicBezTo>
                    <a:cubicBezTo>
                      <a:pt x="109" y="30"/>
                      <a:pt x="109" y="33"/>
                      <a:pt x="110" y="35"/>
                    </a:cubicBezTo>
                    <a:cubicBezTo>
                      <a:pt x="111" y="41"/>
                      <a:pt x="115" y="43"/>
                      <a:pt x="120" y="39"/>
                    </a:cubicBezTo>
                    <a:cubicBezTo>
                      <a:pt x="123" y="36"/>
                      <a:pt x="127" y="33"/>
                      <a:pt x="130" y="30"/>
                    </a:cubicBezTo>
                    <a:cubicBezTo>
                      <a:pt x="136" y="23"/>
                      <a:pt x="144" y="20"/>
                      <a:pt x="151" y="16"/>
                    </a:cubicBezTo>
                    <a:cubicBezTo>
                      <a:pt x="154" y="18"/>
                      <a:pt x="156" y="20"/>
                      <a:pt x="158" y="20"/>
                    </a:cubicBezTo>
                    <a:cubicBezTo>
                      <a:pt x="161" y="21"/>
                      <a:pt x="163" y="19"/>
                      <a:pt x="166" y="18"/>
                    </a:cubicBezTo>
                    <a:cubicBezTo>
                      <a:pt x="171" y="15"/>
                      <a:pt x="176" y="12"/>
                      <a:pt x="182" y="9"/>
                    </a:cubicBezTo>
                    <a:cubicBezTo>
                      <a:pt x="185" y="12"/>
                      <a:pt x="189" y="15"/>
                      <a:pt x="191" y="18"/>
                    </a:cubicBezTo>
                    <a:cubicBezTo>
                      <a:pt x="197" y="25"/>
                      <a:pt x="202" y="33"/>
                      <a:pt x="204" y="42"/>
                    </a:cubicBezTo>
                    <a:cubicBezTo>
                      <a:pt x="206" y="52"/>
                      <a:pt x="202" y="61"/>
                      <a:pt x="196" y="69"/>
                    </a:cubicBezTo>
                    <a:cubicBezTo>
                      <a:pt x="193" y="72"/>
                      <a:pt x="187" y="74"/>
                      <a:pt x="182" y="76"/>
                    </a:cubicBezTo>
                    <a:cubicBezTo>
                      <a:pt x="181" y="77"/>
                      <a:pt x="180" y="76"/>
                      <a:pt x="179" y="77"/>
                    </a:cubicBezTo>
                    <a:cubicBezTo>
                      <a:pt x="178" y="77"/>
                      <a:pt x="177" y="79"/>
                      <a:pt x="177" y="79"/>
                    </a:cubicBezTo>
                    <a:cubicBezTo>
                      <a:pt x="177" y="81"/>
                      <a:pt x="179" y="82"/>
                      <a:pt x="180" y="82"/>
                    </a:cubicBezTo>
                    <a:cubicBezTo>
                      <a:pt x="184" y="82"/>
                      <a:pt x="189" y="83"/>
                      <a:pt x="193" y="80"/>
                    </a:cubicBezTo>
                    <a:cubicBezTo>
                      <a:pt x="194" y="79"/>
                      <a:pt x="194" y="79"/>
                      <a:pt x="195" y="78"/>
                    </a:cubicBezTo>
                    <a:cubicBezTo>
                      <a:pt x="202" y="77"/>
                      <a:pt x="206" y="72"/>
                      <a:pt x="209" y="66"/>
                    </a:cubicBezTo>
                    <a:cubicBezTo>
                      <a:pt x="209" y="65"/>
                      <a:pt x="210" y="64"/>
                      <a:pt x="211" y="63"/>
                    </a:cubicBezTo>
                    <a:cubicBezTo>
                      <a:pt x="213" y="69"/>
                      <a:pt x="213" y="74"/>
                      <a:pt x="211" y="79"/>
                    </a:cubicBezTo>
                    <a:cubicBezTo>
                      <a:pt x="208" y="88"/>
                      <a:pt x="204" y="98"/>
                      <a:pt x="197" y="105"/>
                    </a:cubicBezTo>
                    <a:cubicBezTo>
                      <a:pt x="194" y="108"/>
                      <a:pt x="197" y="111"/>
                      <a:pt x="198" y="114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41" name="Freeform 25"/>
              <p:cNvSpPr>
                <a:spLocks/>
              </p:cNvSpPr>
              <p:nvPr/>
            </p:nvSpPr>
            <p:spPr bwMode="auto">
              <a:xfrm>
                <a:off x="4206" y="3213"/>
                <a:ext cx="444" cy="524"/>
              </a:xfrm>
              <a:custGeom>
                <a:avLst/>
                <a:gdLst>
                  <a:gd name="T0" fmla="*/ 30 w 247"/>
                  <a:gd name="T1" fmla="*/ 287 h 291"/>
                  <a:gd name="T2" fmla="*/ 24 w 247"/>
                  <a:gd name="T3" fmla="*/ 287 h 291"/>
                  <a:gd name="T4" fmla="*/ 15 w 247"/>
                  <a:gd name="T5" fmla="*/ 278 h 291"/>
                  <a:gd name="T6" fmla="*/ 7 w 247"/>
                  <a:gd name="T7" fmla="*/ 258 h 291"/>
                  <a:gd name="T8" fmla="*/ 3 w 247"/>
                  <a:gd name="T9" fmla="*/ 234 h 291"/>
                  <a:gd name="T10" fmla="*/ 6 w 247"/>
                  <a:gd name="T11" fmla="*/ 184 h 291"/>
                  <a:gd name="T12" fmla="*/ 13 w 247"/>
                  <a:gd name="T13" fmla="*/ 163 h 291"/>
                  <a:gd name="T14" fmla="*/ 25 w 247"/>
                  <a:gd name="T15" fmla="*/ 140 h 291"/>
                  <a:gd name="T16" fmla="*/ 30 w 247"/>
                  <a:gd name="T17" fmla="*/ 128 h 291"/>
                  <a:gd name="T18" fmla="*/ 39 w 247"/>
                  <a:gd name="T19" fmla="*/ 119 h 291"/>
                  <a:gd name="T20" fmla="*/ 41 w 247"/>
                  <a:gd name="T21" fmla="*/ 118 h 291"/>
                  <a:gd name="T22" fmla="*/ 56 w 247"/>
                  <a:gd name="T23" fmla="*/ 107 h 291"/>
                  <a:gd name="T24" fmla="*/ 65 w 247"/>
                  <a:gd name="T25" fmla="*/ 102 h 291"/>
                  <a:gd name="T26" fmla="*/ 76 w 247"/>
                  <a:gd name="T27" fmla="*/ 96 h 291"/>
                  <a:gd name="T28" fmla="*/ 83 w 247"/>
                  <a:gd name="T29" fmla="*/ 92 h 291"/>
                  <a:gd name="T30" fmla="*/ 89 w 247"/>
                  <a:gd name="T31" fmla="*/ 89 h 291"/>
                  <a:gd name="T32" fmla="*/ 110 w 247"/>
                  <a:gd name="T33" fmla="*/ 76 h 291"/>
                  <a:gd name="T34" fmla="*/ 113 w 247"/>
                  <a:gd name="T35" fmla="*/ 74 h 291"/>
                  <a:gd name="T36" fmla="*/ 136 w 247"/>
                  <a:gd name="T37" fmla="*/ 61 h 291"/>
                  <a:gd name="T38" fmla="*/ 169 w 247"/>
                  <a:gd name="T39" fmla="*/ 29 h 291"/>
                  <a:gd name="T40" fmla="*/ 194 w 247"/>
                  <a:gd name="T41" fmla="*/ 0 h 291"/>
                  <a:gd name="T42" fmla="*/ 212 w 247"/>
                  <a:gd name="T43" fmla="*/ 14 h 291"/>
                  <a:gd name="T44" fmla="*/ 234 w 247"/>
                  <a:gd name="T45" fmla="*/ 32 h 291"/>
                  <a:gd name="T46" fmla="*/ 243 w 247"/>
                  <a:gd name="T47" fmla="*/ 59 h 291"/>
                  <a:gd name="T48" fmla="*/ 213 w 247"/>
                  <a:gd name="T49" fmla="*/ 122 h 291"/>
                  <a:gd name="T50" fmla="*/ 203 w 247"/>
                  <a:gd name="T51" fmla="*/ 138 h 291"/>
                  <a:gd name="T52" fmla="*/ 179 w 247"/>
                  <a:gd name="T53" fmla="*/ 172 h 291"/>
                  <a:gd name="T54" fmla="*/ 136 w 247"/>
                  <a:gd name="T55" fmla="*/ 223 h 291"/>
                  <a:gd name="T56" fmla="*/ 105 w 247"/>
                  <a:gd name="T57" fmla="*/ 256 h 291"/>
                  <a:gd name="T58" fmla="*/ 55 w 247"/>
                  <a:gd name="T59" fmla="*/ 286 h 291"/>
                  <a:gd name="T60" fmla="*/ 36 w 247"/>
                  <a:gd name="T61" fmla="*/ 290 h 291"/>
                  <a:gd name="T62" fmla="*/ 30 w 247"/>
                  <a:gd name="T63" fmla="*/ 287 h 29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247" h="291">
                    <a:moveTo>
                      <a:pt x="30" y="287"/>
                    </a:moveTo>
                    <a:cubicBezTo>
                      <a:pt x="27" y="287"/>
                      <a:pt x="25" y="288"/>
                      <a:pt x="24" y="287"/>
                    </a:cubicBezTo>
                    <a:cubicBezTo>
                      <a:pt x="21" y="285"/>
                      <a:pt x="17" y="282"/>
                      <a:pt x="15" y="278"/>
                    </a:cubicBezTo>
                    <a:cubicBezTo>
                      <a:pt x="12" y="272"/>
                      <a:pt x="9" y="265"/>
                      <a:pt x="7" y="258"/>
                    </a:cubicBezTo>
                    <a:cubicBezTo>
                      <a:pt x="6" y="250"/>
                      <a:pt x="4" y="242"/>
                      <a:pt x="3" y="234"/>
                    </a:cubicBezTo>
                    <a:cubicBezTo>
                      <a:pt x="3" y="217"/>
                      <a:pt x="0" y="201"/>
                      <a:pt x="6" y="184"/>
                    </a:cubicBezTo>
                    <a:cubicBezTo>
                      <a:pt x="9" y="178"/>
                      <a:pt x="10" y="170"/>
                      <a:pt x="13" y="163"/>
                    </a:cubicBezTo>
                    <a:cubicBezTo>
                      <a:pt x="16" y="155"/>
                      <a:pt x="21" y="147"/>
                      <a:pt x="25" y="140"/>
                    </a:cubicBezTo>
                    <a:cubicBezTo>
                      <a:pt x="27" y="136"/>
                      <a:pt x="28" y="132"/>
                      <a:pt x="30" y="128"/>
                    </a:cubicBezTo>
                    <a:cubicBezTo>
                      <a:pt x="33" y="125"/>
                      <a:pt x="34" y="120"/>
                      <a:pt x="39" y="119"/>
                    </a:cubicBezTo>
                    <a:cubicBezTo>
                      <a:pt x="40" y="119"/>
                      <a:pt x="40" y="118"/>
                      <a:pt x="41" y="118"/>
                    </a:cubicBezTo>
                    <a:cubicBezTo>
                      <a:pt x="44" y="111"/>
                      <a:pt x="50" y="110"/>
                      <a:pt x="56" y="107"/>
                    </a:cubicBezTo>
                    <a:cubicBezTo>
                      <a:pt x="59" y="105"/>
                      <a:pt x="62" y="104"/>
                      <a:pt x="65" y="102"/>
                    </a:cubicBezTo>
                    <a:cubicBezTo>
                      <a:pt x="69" y="100"/>
                      <a:pt x="73" y="98"/>
                      <a:pt x="76" y="96"/>
                    </a:cubicBezTo>
                    <a:cubicBezTo>
                      <a:pt x="79" y="94"/>
                      <a:pt x="81" y="93"/>
                      <a:pt x="83" y="92"/>
                    </a:cubicBezTo>
                    <a:cubicBezTo>
                      <a:pt x="85" y="91"/>
                      <a:pt x="87" y="89"/>
                      <a:pt x="89" y="89"/>
                    </a:cubicBezTo>
                    <a:cubicBezTo>
                      <a:pt x="96" y="86"/>
                      <a:pt x="104" y="82"/>
                      <a:pt x="110" y="76"/>
                    </a:cubicBezTo>
                    <a:cubicBezTo>
                      <a:pt x="111" y="76"/>
                      <a:pt x="112" y="75"/>
                      <a:pt x="113" y="74"/>
                    </a:cubicBezTo>
                    <a:cubicBezTo>
                      <a:pt x="123" y="73"/>
                      <a:pt x="129" y="67"/>
                      <a:pt x="136" y="61"/>
                    </a:cubicBezTo>
                    <a:cubicBezTo>
                      <a:pt x="148" y="51"/>
                      <a:pt x="159" y="41"/>
                      <a:pt x="169" y="29"/>
                    </a:cubicBezTo>
                    <a:cubicBezTo>
                      <a:pt x="177" y="19"/>
                      <a:pt x="185" y="10"/>
                      <a:pt x="194" y="0"/>
                    </a:cubicBezTo>
                    <a:cubicBezTo>
                      <a:pt x="200" y="5"/>
                      <a:pt x="206" y="9"/>
                      <a:pt x="212" y="14"/>
                    </a:cubicBezTo>
                    <a:cubicBezTo>
                      <a:pt x="220" y="20"/>
                      <a:pt x="227" y="26"/>
                      <a:pt x="234" y="32"/>
                    </a:cubicBezTo>
                    <a:cubicBezTo>
                      <a:pt x="244" y="40"/>
                      <a:pt x="247" y="48"/>
                      <a:pt x="243" y="59"/>
                    </a:cubicBezTo>
                    <a:cubicBezTo>
                      <a:pt x="235" y="81"/>
                      <a:pt x="228" y="104"/>
                      <a:pt x="213" y="122"/>
                    </a:cubicBezTo>
                    <a:cubicBezTo>
                      <a:pt x="209" y="127"/>
                      <a:pt x="206" y="133"/>
                      <a:pt x="203" y="138"/>
                    </a:cubicBezTo>
                    <a:cubicBezTo>
                      <a:pt x="195" y="149"/>
                      <a:pt x="187" y="161"/>
                      <a:pt x="179" y="172"/>
                    </a:cubicBezTo>
                    <a:cubicBezTo>
                      <a:pt x="165" y="190"/>
                      <a:pt x="150" y="206"/>
                      <a:pt x="136" y="223"/>
                    </a:cubicBezTo>
                    <a:cubicBezTo>
                      <a:pt x="126" y="234"/>
                      <a:pt x="116" y="246"/>
                      <a:pt x="105" y="256"/>
                    </a:cubicBezTo>
                    <a:cubicBezTo>
                      <a:pt x="91" y="269"/>
                      <a:pt x="74" y="280"/>
                      <a:pt x="55" y="286"/>
                    </a:cubicBezTo>
                    <a:cubicBezTo>
                      <a:pt x="49" y="288"/>
                      <a:pt x="42" y="289"/>
                      <a:pt x="36" y="290"/>
                    </a:cubicBezTo>
                    <a:cubicBezTo>
                      <a:pt x="32" y="291"/>
                      <a:pt x="31" y="289"/>
                      <a:pt x="30" y="287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42" name="Freeform 26"/>
              <p:cNvSpPr>
                <a:spLocks/>
              </p:cNvSpPr>
              <p:nvPr/>
            </p:nvSpPr>
            <p:spPr bwMode="auto">
              <a:xfrm>
                <a:off x="3277" y="3548"/>
                <a:ext cx="578" cy="216"/>
              </a:xfrm>
              <a:custGeom>
                <a:avLst/>
                <a:gdLst>
                  <a:gd name="T0" fmla="*/ 318 w 321"/>
                  <a:gd name="T1" fmla="*/ 0 h 120"/>
                  <a:gd name="T2" fmla="*/ 320 w 321"/>
                  <a:gd name="T3" fmla="*/ 26 h 120"/>
                  <a:gd name="T4" fmla="*/ 317 w 321"/>
                  <a:gd name="T5" fmla="*/ 62 h 120"/>
                  <a:gd name="T6" fmla="*/ 314 w 321"/>
                  <a:gd name="T7" fmla="*/ 90 h 120"/>
                  <a:gd name="T8" fmla="*/ 312 w 321"/>
                  <a:gd name="T9" fmla="*/ 102 h 120"/>
                  <a:gd name="T10" fmla="*/ 304 w 321"/>
                  <a:gd name="T11" fmla="*/ 112 h 120"/>
                  <a:gd name="T12" fmla="*/ 277 w 321"/>
                  <a:gd name="T13" fmla="*/ 114 h 120"/>
                  <a:gd name="T14" fmla="*/ 275 w 321"/>
                  <a:gd name="T15" fmla="*/ 114 h 120"/>
                  <a:gd name="T16" fmla="*/ 240 w 321"/>
                  <a:gd name="T17" fmla="*/ 109 h 120"/>
                  <a:gd name="T18" fmla="*/ 198 w 321"/>
                  <a:gd name="T19" fmla="*/ 109 h 120"/>
                  <a:gd name="T20" fmla="*/ 160 w 321"/>
                  <a:gd name="T21" fmla="*/ 113 h 120"/>
                  <a:gd name="T22" fmla="*/ 117 w 321"/>
                  <a:gd name="T23" fmla="*/ 119 h 120"/>
                  <a:gd name="T24" fmla="*/ 102 w 321"/>
                  <a:gd name="T25" fmla="*/ 120 h 120"/>
                  <a:gd name="T26" fmla="*/ 71 w 321"/>
                  <a:gd name="T27" fmla="*/ 120 h 120"/>
                  <a:gd name="T28" fmla="*/ 66 w 321"/>
                  <a:gd name="T29" fmla="*/ 120 h 120"/>
                  <a:gd name="T30" fmla="*/ 48 w 321"/>
                  <a:gd name="T31" fmla="*/ 117 h 120"/>
                  <a:gd name="T32" fmla="*/ 27 w 321"/>
                  <a:gd name="T33" fmla="*/ 113 h 120"/>
                  <a:gd name="T34" fmla="*/ 7 w 321"/>
                  <a:gd name="T35" fmla="*/ 113 h 120"/>
                  <a:gd name="T36" fmla="*/ 3 w 321"/>
                  <a:gd name="T37" fmla="*/ 113 h 120"/>
                  <a:gd name="T38" fmla="*/ 3 w 321"/>
                  <a:gd name="T39" fmla="*/ 98 h 120"/>
                  <a:gd name="T40" fmla="*/ 23 w 321"/>
                  <a:gd name="T41" fmla="*/ 56 h 120"/>
                  <a:gd name="T42" fmla="*/ 47 w 321"/>
                  <a:gd name="T43" fmla="*/ 35 h 120"/>
                  <a:gd name="T44" fmla="*/ 81 w 321"/>
                  <a:gd name="T45" fmla="*/ 19 h 120"/>
                  <a:gd name="T46" fmla="*/ 110 w 321"/>
                  <a:gd name="T47" fmla="*/ 9 h 120"/>
                  <a:gd name="T48" fmla="*/ 129 w 321"/>
                  <a:gd name="T49" fmla="*/ 7 h 120"/>
                  <a:gd name="T50" fmla="*/ 151 w 321"/>
                  <a:gd name="T51" fmla="*/ 7 h 120"/>
                  <a:gd name="T52" fmla="*/ 191 w 321"/>
                  <a:gd name="T53" fmla="*/ 6 h 120"/>
                  <a:gd name="T54" fmla="*/ 223 w 321"/>
                  <a:gd name="T55" fmla="*/ 5 h 120"/>
                  <a:gd name="T56" fmla="*/ 240 w 321"/>
                  <a:gd name="T57" fmla="*/ 6 h 120"/>
                  <a:gd name="T58" fmla="*/ 291 w 321"/>
                  <a:gd name="T59" fmla="*/ 3 h 120"/>
                  <a:gd name="T60" fmla="*/ 318 w 321"/>
                  <a:gd name="T61" fmla="*/ 0 h 1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</a:cxnLst>
                <a:rect l="0" t="0" r="r" b="b"/>
                <a:pathLst>
                  <a:path w="321" h="120">
                    <a:moveTo>
                      <a:pt x="318" y="0"/>
                    </a:moveTo>
                    <a:cubicBezTo>
                      <a:pt x="320" y="9"/>
                      <a:pt x="321" y="18"/>
                      <a:pt x="320" y="26"/>
                    </a:cubicBezTo>
                    <a:cubicBezTo>
                      <a:pt x="319" y="38"/>
                      <a:pt x="319" y="50"/>
                      <a:pt x="317" y="62"/>
                    </a:cubicBezTo>
                    <a:cubicBezTo>
                      <a:pt x="316" y="71"/>
                      <a:pt x="315" y="80"/>
                      <a:pt x="314" y="90"/>
                    </a:cubicBezTo>
                    <a:cubicBezTo>
                      <a:pt x="313" y="94"/>
                      <a:pt x="312" y="98"/>
                      <a:pt x="312" y="102"/>
                    </a:cubicBezTo>
                    <a:cubicBezTo>
                      <a:pt x="312" y="109"/>
                      <a:pt x="311" y="111"/>
                      <a:pt x="304" y="112"/>
                    </a:cubicBezTo>
                    <a:cubicBezTo>
                      <a:pt x="295" y="112"/>
                      <a:pt x="286" y="113"/>
                      <a:pt x="277" y="114"/>
                    </a:cubicBezTo>
                    <a:cubicBezTo>
                      <a:pt x="276" y="114"/>
                      <a:pt x="275" y="114"/>
                      <a:pt x="275" y="114"/>
                    </a:cubicBezTo>
                    <a:cubicBezTo>
                      <a:pt x="263" y="112"/>
                      <a:pt x="252" y="110"/>
                      <a:pt x="240" y="109"/>
                    </a:cubicBezTo>
                    <a:cubicBezTo>
                      <a:pt x="226" y="109"/>
                      <a:pt x="212" y="109"/>
                      <a:pt x="198" y="109"/>
                    </a:cubicBezTo>
                    <a:cubicBezTo>
                      <a:pt x="185" y="110"/>
                      <a:pt x="173" y="111"/>
                      <a:pt x="160" y="113"/>
                    </a:cubicBezTo>
                    <a:cubicBezTo>
                      <a:pt x="146" y="114"/>
                      <a:pt x="131" y="116"/>
                      <a:pt x="117" y="119"/>
                    </a:cubicBezTo>
                    <a:cubicBezTo>
                      <a:pt x="112" y="120"/>
                      <a:pt x="107" y="120"/>
                      <a:pt x="102" y="120"/>
                    </a:cubicBezTo>
                    <a:cubicBezTo>
                      <a:pt x="92" y="120"/>
                      <a:pt x="81" y="120"/>
                      <a:pt x="71" y="120"/>
                    </a:cubicBezTo>
                    <a:cubicBezTo>
                      <a:pt x="69" y="120"/>
                      <a:pt x="67" y="120"/>
                      <a:pt x="66" y="120"/>
                    </a:cubicBezTo>
                    <a:cubicBezTo>
                      <a:pt x="60" y="117"/>
                      <a:pt x="54" y="117"/>
                      <a:pt x="48" y="117"/>
                    </a:cubicBezTo>
                    <a:cubicBezTo>
                      <a:pt x="41" y="117"/>
                      <a:pt x="34" y="115"/>
                      <a:pt x="27" y="113"/>
                    </a:cubicBezTo>
                    <a:cubicBezTo>
                      <a:pt x="21" y="112"/>
                      <a:pt x="14" y="111"/>
                      <a:pt x="7" y="113"/>
                    </a:cubicBezTo>
                    <a:cubicBezTo>
                      <a:pt x="6" y="113"/>
                      <a:pt x="5" y="113"/>
                      <a:pt x="3" y="113"/>
                    </a:cubicBezTo>
                    <a:cubicBezTo>
                      <a:pt x="0" y="108"/>
                      <a:pt x="2" y="103"/>
                      <a:pt x="3" y="98"/>
                    </a:cubicBezTo>
                    <a:cubicBezTo>
                      <a:pt x="6" y="82"/>
                      <a:pt x="13" y="68"/>
                      <a:pt x="23" y="56"/>
                    </a:cubicBezTo>
                    <a:cubicBezTo>
                      <a:pt x="29" y="48"/>
                      <a:pt x="37" y="40"/>
                      <a:pt x="47" y="35"/>
                    </a:cubicBezTo>
                    <a:cubicBezTo>
                      <a:pt x="58" y="30"/>
                      <a:pt x="69" y="24"/>
                      <a:pt x="81" y="19"/>
                    </a:cubicBezTo>
                    <a:cubicBezTo>
                      <a:pt x="90" y="15"/>
                      <a:pt x="100" y="12"/>
                      <a:pt x="110" y="9"/>
                    </a:cubicBezTo>
                    <a:cubicBezTo>
                      <a:pt x="116" y="7"/>
                      <a:pt x="123" y="8"/>
                      <a:pt x="129" y="7"/>
                    </a:cubicBezTo>
                    <a:cubicBezTo>
                      <a:pt x="137" y="7"/>
                      <a:pt x="144" y="7"/>
                      <a:pt x="151" y="7"/>
                    </a:cubicBezTo>
                    <a:cubicBezTo>
                      <a:pt x="165" y="6"/>
                      <a:pt x="178" y="6"/>
                      <a:pt x="191" y="6"/>
                    </a:cubicBezTo>
                    <a:cubicBezTo>
                      <a:pt x="202" y="5"/>
                      <a:pt x="213" y="5"/>
                      <a:pt x="223" y="5"/>
                    </a:cubicBezTo>
                    <a:cubicBezTo>
                      <a:pt x="229" y="5"/>
                      <a:pt x="234" y="7"/>
                      <a:pt x="240" y="6"/>
                    </a:cubicBezTo>
                    <a:cubicBezTo>
                      <a:pt x="257" y="5"/>
                      <a:pt x="274" y="6"/>
                      <a:pt x="291" y="3"/>
                    </a:cubicBezTo>
                    <a:cubicBezTo>
                      <a:pt x="300" y="1"/>
                      <a:pt x="308" y="1"/>
                      <a:pt x="318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43" name="Freeform 27"/>
              <p:cNvSpPr>
                <a:spLocks/>
              </p:cNvSpPr>
              <p:nvPr/>
            </p:nvSpPr>
            <p:spPr bwMode="auto">
              <a:xfrm>
                <a:off x="3592" y="2090"/>
                <a:ext cx="259" cy="381"/>
              </a:xfrm>
              <a:custGeom>
                <a:avLst/>
                <a:gdLst>
                  <a:gd name="T0" fmla="*/ 31 w 144"/>
                  <a:gd name="T1" fmla="*/ 124 h 212"/>
                  <a:gd name="T2" fmla="*/ 20 w 144"/>
                  <a:gd name="T3" fmla="*/ 135 h 212"/>
                  <a:gd name="T4" fmla="*/ 16 w 144"/>
                  <a:gd name="T5" fmla="*/ 169 h 212"/>
                  <a:gd name="T6" fmla="*/ 17 w 144"/>
                  <a:gd name="T7" fmla="*/ 188 h 212"/>
                  <a:gd name="T8" fmla="*/ 3 w 144"/>
                  <a:gd name="T9" fmla="*/ 176 h 212"/>
                  <a:gd name="T10" fmla="*/ 0 w 144"/>
                  <a:gd name="T11" fmla="*/ 150 h 212"/>
                  <a:gd name="T12" fmla="*/ 2 w 144"/>
                  <a:gd name="T13" fmla="*/ 127 h 212"/>
                  <a:gd name="T14" fmla="*/ 10 w 144"/>
                  <a:gd name="T15" fmla="*/ 91 h 212"/>
                  <a:gd name="T16" fmla="*/ 20 w 144"/>
                  <a:gd name="T17" fmla="*/ 53 h 212"/>
                  <a:gd name="T18" fmla="*/ 30 w 144"/>
                  <a:gd name="T19" fmla="*/ 30 h 212"/>
                  <a:gd name="T20" fmla="*/ 31 w 144"/>
                  <a:gd name="T21" fmla="*/ 24 h 212"/>
                  <a:gd name="T22" fmla="*/ 33 w 144"/>
                  <a:gd name="T23" fmla="*/ 14 h 212"/>
                  <a:gd name="T24" fmla="*/ 43 w 144"/>
                  <a:gd name="T25" fmla="*/ 0 h 212"/>
                  <a:gd name="T26" fmla="*/ 57 w 144"/>
                  <a:gd name="T27" fmla="*/ 5 h 212"/>
                  <a:gd name="T28" fmla="*/ 94 w 144"/>
                  <a:gd name="T29" fmla="*/ 18 h 212"/>
                  <a:gd name="T30" fmla="*/ 103 w 144"/>
                  <a:gd name="T31" fmla="*/ 22 h 212"/>
                  <a:gd name="T32" fmla="*/ 116 w 144"/>
                  <a:gd name="T33" fmla="*/ 27 h 212"/>
                  <a:gd name="T34" fmla="*/ 141 w 144"/>
                  <a:gd name="T35" fmla="*/ 32 h 212"/>
                  <a:gd name="T36" fmla="*/ 144 w 144"/>
                  <a:gd name="T37" fmla="*/ 33 h 212"/>
                  <a:gd name="T38" fmla="*/ 136 w 144"/>
                  <a:gd name="T39" fmla="*/ 40 h 212"/>
                  <a:gd name="T40" fmla="*/ 139 w 144"/>
                  <a:gd name="T41" fmla="*/ 43 h 212"/>
                  <a:gd name="T42" fmla="*/ 143 w 144"/>
                  <a:gd name="T43" fmla="*/ 50 h 212"/>
                  <a:gd name="T44" fmla="*/ 142 w 144"/>
                  <a:gd name="T45" fmla="*/ 68 h 212"/>
                  <a:gd name="T46" fmla="*/ 141 w 144"/>
                  <a:gd name="T47" fmla="*/ 81 h 212"/>
                  <a:gd name="T48" fmla="*/ 131 w 144"/>
                  <a:gd name="T49" fmla="*/ 136 h 212"/>
                  <a:gd name="T50" fmla="*/ 120 w 144"/>
                  <a:gd name="T51" fmla="*/ 175 h 212"/>
                  <a:gd name="T52" fmla="*/ 101 w 144"/>
                  <a:gd name="T53" fmla="*/ 194 h 212"/>
                  <a:gd name="T54" fmla="*/ 108 w 144"/>
                  <a:gd name="T55" fmla="*/ 146 h 212"/>
                  <a:gd name="T56" fmla="*/ 105 w 144"/>
                  <a:gd name="T57" fmla="*/ 145 h 212"/>
                  <a:gd name="T58" fmla="*/ 103 w 144"/>
                  <a:gd name="T59" fmla="*/ 146 h 212"/>
                  <a:gd name="T60" fmla="*/ 94 w 144"/>
                  <a:gd name="T61" fmla="*/ 185 h 212"/>
                  <a:gd name="T62" fmla="*/ 81 w 144"/>
                  <a:gd name="T63" fmla="*/ 209 h 212"/>
                  <a:gd name="T64" fmla="*/ 76 w 144"/>
                  <a:gd name="T65" fmla="*/ 212 h 212"/>
                  <a:gd name="T66" fmla="*/ 71 w 144"/>
                  <a:gd name="T67" fmla="*/ 203 h 212"/>
                  <a:gd name="T68" fmla="*/ 68 w 144"/>
                  <a:gd name="T69" fmla="*/ 173 h 212"/>
                  <a:gd name="T70" fmla="*/ 74 w 144"/>
                  <a:gd name="T71" fmla="*/ 132 h 212"/>
                  <a:gd name="T72" fmla="*/ 61 w 144"/>
                  <a:gd name="T73" fmla="*/ 137 h 212"/>
                  <a:gd name="T74" fmla="*/ 59 w 144"/>
                  <a:gd name="T75" fmla="*/ 156 h 212"/>
                  <a:gd name="T76" fmla="*/ 59 w 144"/>
                  <a:gd name="T77" fmla="*/ 158 h 212"/>
                  <a:gd name="T78" fmla="*/ 57 w 144"/>
                  <a:gd name="T79" fmla="*/ 187 h 212"/>
                  <a:gd name="T80" fmla="*/ 47 w 144"/>
                  <a:gd name="T81" fmla="*/ 204 h 212"/>
                  <a:gd name="T82" fmla="*/ 37 w 144"/>
                  <a:gd name="T83" fmla="*/ 202 h 212"/>
                  <a:gd name="T84" fmla="*/ 27 w 144"/>
                  <a:gd name="T85" fmla="*/ 177 h 212"/>
                  <a:gd name="T86" fmla="*/ 28 w 144"/>
                  <a:gd name="T87" fmla="*/ 156 h 212"/>
                  <a:gd name="T88" fmla="*/ 32 w 144"/>
                  <a:gd name="T89" fmla="*/ 130 h 212"/>
                  <a:gd name="T90" fmla="*/ 31 w 144"/>
                  <a:gd name="T91" fmla="*/ 124 h 2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144" h="212">
                    <a:moveTo>
                      <a:pt x="31" y="124"/>
                    </a:moveTo>
                    <a:cubicBezTo>
                      <a:pt x="24" y="125"/>
                      <a:pt x="22" y="129"/>
                      <a:pt x="20" y="135"/>
                    </a:cubicBezTo>
                    <a:cubicBezTo>
                      <a:pt x="18" y="146"/>
                      <a:pt x="16" y="157"/>
                      <a:pt x="16" y="169"/>
                    </a:cubicBezTo>
                    <a:cubicBezTo>
                      <a:pt x="16" y="175"/>
                      <a:pt x="16" y="181"/>
                      <a:pt x="17" y="188"/>
                    </a:cubicBezTo>
                    <a:cubicBezTo>
                      <a:pt x="11" y="185"/>
                      <a:pt x="6" y="182"/>
                      <a:pt x="3" y="176"/>
                    </a:cubicBezTo>
                    <a:cubicBezTo>
                      <a:pt x="0" y="167"/>
                      <a:pt x="0" y="158"/>
                      <a:pt x="0" y="150"/>
                    </a:cubicBezTo>
                    <a:cubicBezTo>
                      <a:pt x="1" y="142"/>
                      <a:pt x="1" y="134"/>
                      <a:pt x="2" y="127"/>
                    </a:cubicBezTo>
                    <a:cubicBezTo>
                      <a:pt x="4" y="115"/>
                      <a:pt x="7" y="103"/>
                      <a:pt x="10" y="91"/>
                    </a:cubicBezTo>
                    <a:cubicBezTo>
                      <a:pt x="12" y="78"/>
                      <a:pt x="16" y="65"/>
                      <a:pt x="20" y="53"/>
                    </a:cubicBezTo>
                    <a:cubicBezTo>
                      <a:pt x="23" y="45"/>
                      <a:pt x="24" y="37"/>
                      <a:pt x="30" y="30"/>
                    </a:cubicBezTo>
                    <a:cubicBezTo>
                      <a:pt x="31" y="28"/>
                      <a:pt x="31" y="27"/>
                      <a:pt x="31" y="24"/>
                    </a:cubicBezTo>
                    <a:cubicBezTo>
                      <a:pt x="30" y="21"/>
                      <a:pt x="33" y="17"/>
                      <a:pt x="33" y="14"/>
                    </a:cubicBezTo>
                    <a:cubicBezTo>
                      <a:pt x="34" y="8"/>
                      <a:pt x="40" y="5"/>
                      <a:pt x="43" y="0"/>
                    </a:cubicBezTo>
                    <a:cubicBezTo>
                      <a:pt x="47" y="2"/>
                      <a:pt x="52" y="3"/>
                      <a:pt x="57" y="5"/>
                    </a:cubicBezTo>
                    <a:cubicBezTo>
                      <a:pt x="69" y="10"/>
                      <a:pt x="81" y="15"/>
                      <a:pt x="94" y="18"/>
                    </a:cubicBezTo>
                    <a:cubicBezTo>
                      <a:pt x="97" y="19"/>
                      <a:pt x="100" y="21"/>
                      <a:pt x="103" y="22"/>
                    </a:cubicBezTo>
                    <a:cubicBezTo>
                      <a:pt x="107" y="24"/>
                      <a:pt x="111" y="26"/>
                      <a:pt x="116" y="27"/>
                    </a:cubicBezTo>
                    <a:cubicBezTo>
                      <a:pt x="124" y="29"/>
                      <a:pt x="133" y="30"/>
                      <a:pt x="141" y="32"/>
                    </a:cubicBezTo>
                    <a:cubicBezTo>
                      <a:pt x="142" y="32"/>
                      <a:pt x="142" y="33"/>
                      <a:pt x="144" y="33"/>
                    </a:cubicBezTo>
                    <a:cubicBezTo>
                      <a:pt x="141" y="36"/>
                      <a:pt x="139" y="38"/>
                      <a:pt x="136" y="40"/>
                    </a:cubicBezTo>
                    <a:cubicBezTo>
                      <a:pt x="137" y="41"/>
                      <a:pt x="138" y="42"/>
                      <a:pt x="139" y="43"/>
                    </a:cubicBezTo>
                    <a:cubicBezTo>
                      <a:pt x="142" y="44"/>
                      <a:pt x="143" y="46"/>
                      <a:pt x="143" y="50"/>
                    </a:cubicBezTo>
                    <a:cubicBezTo>
                      <a:pt x="142" y="56"/>
                      <a:pt x="142" y="62"/>
                      <a:pt x="142" y="68"/>
                    </a:cubicBezTo>
                    <a:cubicBezTo>
                      <a:pt x="141" y="72"/>
                      <a:pt x="142" y="77"/>
                      <a:pt x="141" y="81"/>
                    </a:cubicBezTo>
                    <a:cubicBezTo>
                      <a:pt x="138" y="99"/>
                      <a:pt x="137" y="118"/>
                      <a:pt x="131" y="136"/>
                    </a:cubicBezTo>
                    <a:cubicBezTo>
                      <a:pt x="127" y="149"/>
                      <a:pt x="123" y="162"/>
                      <a:pt x="120" y="175"/>
                    </a:cubicBezTo>
                    <a:cubicBezTo>
                      <a:pt x="118" y="185"/>
                      <a:pt x="112" y="191"/>
                      <a:pt x="101" y="194"/>
                    </a:cubicBezTo>
                    <a:cubicBezTo>
                      <a:pt x="107" y="178"/>
                      <a:pt x="111" y="162"/>
                      <a:pt x="108" y="146"/>
                    </a:cubicBezTo>
                    <a:cubicBezTo>
                      <a:pt x="107" y="145"/>
                      <a:pt x="106" y="145"/>
                      <a:pt x="105" y="145"/>
                    </a:cubicBezTo>
                    <a:cubicBezTo>
                      <a:pt x="104" y="145"/>
                      <a:pt x="103" y="146"/>
                      <a:pt x="103" y="146"/>
                    </a:cubicBezTo>
                    <a:cubicBezTo>
                      <a:pt x="100" y="160"/>
                      <a:pt x="97" y="173"/>
                      <a:pt x="94" y="185"/>
                    </a:cubicBezTo>
                    <a:cubicBezTo>
                      <a:pt x="91" y="194"/>
                      <a:pt x="87" y="202"/>
                      <a:pt x="81" y="209"/>
                    </a:cubicBezTo>
                    <a:cubicBezTo>
                      <a:pt x="80" y="210"/>
                      <a:pt x="78" y="210"/>
                      <a:pt x="76" y="212"/>
                    </a:cubicBezTo>
                    <a:cubicBezTo>
                      <a:pt x="75" y="209"/>
                      <a:pt x="73" y="206"/>
                      <a:pt x="71" y="203"/>
                    </a:cubicBezTo>
                    <a:cubicBezTo>
                      <a:pt x="67" y="193"/>
                      <a:pt x="68" y="183"/>
                      <a:pt x="68" y="173"/>
                    </a:cubicBezTo>
                    <a:cubicBezTo>
                      <a:pt x="68" y="159"/>
                      <a:pt x="70" y="146"/>
                      <a:pt x="74" y="132"/>
                    </a:cubicBezTo>
                    <a:cubicBezTo>
                      <a:pt x="66" y="129"/>
                      <a:pt x="63" y="130"/>
                      <a:pt x="61" y="137"/>
                    </a:cubicBezTo>
                    <a:cubicBezTo>
                      <a:pt x="60" y="144"/>
                      <a:pt x="60" y="150"/>
                      <a:pt x="59" y="156"/>
                    </a:cubicBezTo>
                    <a:cubicBezTo>
                      <a:pt x="59" y="157"/>
                      <a:pt x="59" y="158"/>
                      <a:pt x="59" y="158"/>
                    </a:cubicBezTo>
                    <a:cubicBezTo>
                      <a:pt x="56" y="168"/>
                      <a:pt x="56" y="177"/>
                      <a:pt x="57" y="187"/>
                    </a:cubicBezTo>
                    <a:cubicBezTo>
                      <a:pt x="57" y="195"/>
                      <a:pt x="53" y="200"/>
                      <a:pt x="47" y="204"/>
                    </a:cubicBezTo>
                    <a:cubicBezTo>
                      <a:pt x="43" y="207"/>
                      <a:pt x="39" y="206"/>
                      <a:pt x="37" y="202"/>
                    </a:cubicBezTo>
                    <a:cubicBezTo>
                      <a:pt x="32" y="194"/>
                      <a:pt x="28" y="186"/>
                      <a:pt x="27" y="177"/>
                    </a:cubicBezTo>
                    <a:cubicBezTo>
                      <a:pt x="26" y="170"/>
                      <a:pt x="26" y="163"/>
                      <a:pt x="28" y="156"/>
                    </a:cubicBezTo>
                    <a:cubicBezTo>
                      <a:pt x="30" y="148"/>
                      <a:pt x="31" y="139"/>
                      <a:pt x="32" y="130"/>
                    </a:cubicBezTo>
                    <a:cubicBezTo>
                      <a:pt x="33" y="128"/>
                      <a:pt x="32" y="126"/>
                      <a:pt x="31" y="124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44" name="Freeform 28"/>
              <p:cNvSpPr>
                <a:spLocks/>
              </p:cNvSpPr>
              <p:nvPr/>
            </p:nvSpPr>
            <p:spPr bwMode="auto">
              <a:xfrm>
                <a:off x="3227" y="643"/>
                <a:ext cx="486" cy="290"/>
              </a:xfrm>
              <a:custGeom>
                <a:avLst/>
                <a:gdLst>
                  <a:gd name="T0" fmla="*/ 0 w 270"/>
                  <a:gd name="T1" fmla="*/ 16 h 161"/>
                  <a:gd name="T2" fmla="*/ 39 w 270"/>
                  <a:gd name="T3" fmla="*/ 10 h 161"/>
                  <a:gd name="T4" fmla="*/ 45 w 270"/>
                  <a:gd name="T5" fmla="*/ 8 h 161"/>
                  <a:gd name="T6" fmla="*/ 64 w 270"/>
                  <a:gd name="T7" fmla="*/ 6 h 161"/>
                  <a:gd name="T8" fmla="*/ 77 w 270"/>
                  <a:gd name="T9" fmla="*/ 3 h 161"/>
                  <a:gd name="T10" fmla="*/ 85 w 270"/>
                  <a:gd name="T11" fmla="*/ 1 h 161"/>
                  <a:gd name="T12" fmla="*/ 135 w 270"/>
                  <a:gd name="T13" fmla="*/ 11 h 161"/>
                  <a:gd name="T14" fmla="*/ 187 w 270"/>
                  <a:gd name="T15" fmla="*/ 20 h 161"/>
                  <a:gd name="T16" fmla="*/ 231 w 270"/>
                  <a:gd name="T17" fmla="*/ 28 h 161"/>
                  <a:gd name="T18" fmla="*/ 261 w 270"/>
                  <a:gd name="T19" fmla="*/ 32 h 161"/>
                  <a:gd name="T20" fmla="*/ 269 w 270"/>
                  <a:gd name="T21" fmla="*/ 34 h 161"/>
                  <a:gd name="T22" fmla="*/ 262 w 270"/>
                  <a:gd name="T23" fmla="*/ 80 h 161"/>
                  <a:gd name="T24" fmla="*/ 249 w 270"/>
                  <a:gd name="T25" fmla="*/ 105 h 161"/>
                  <a:gd name="T26" fmla="*/ 237 w 270"/>
                  <a:gd name="T27" fmla="*/ 125 h 161"/>
                  <a:gd name="T28" fmla="*/ 227 w 270"/>
                  <a:gd name="T29" fmla="*/ 136 h 161"/>
                  <a:gd name="T30" fmla="*/ 215 w 270"/>
                  <a:gd name="T31" fmla="*/ 155 h 161"/>
                  <a:gd name="T32" fmla="*/ 212 w 270"/>
                  <a:gd name="T33" fmla="*/ 161 h 161"/>
                  <a:gd name="T34" fmla="*/ 210 w 270"/>
                  <a:gd name="T35" fmla="*/ 150 h 161"/>
                  <a:gd name="T36" fmla="*/ 214 w 270"/>
                  <a:gd name="T37" fmla="*/ 118 h 161"/>
                  <a:gd name="T38" fmla="*/ 211 w 270"/>
                  <a:gd name="T39" fmla="*/ 111 h 161"/>
                  <a:gd name="T40" fmla="*/ 201 w 270"/>
                  <a:gd name="T41" fmla="*/ 111 h 161"/>
                  <a:gd name="T42" fmla="*/ 181 w 270"/>
                  <a:gd name="T43" fmla="*/ 126 h 161"/>
                  <a:gd name="T44" fmla="*/ 154 w 270"/>
                  <a:gd name="T45" fmla="*/ 139 h 161"/>
                  <a:gd name="T46" fmla="*/ 154 w 270"/>
                  <a:gd name="T47" fmla="*/ 136 h 161"/>
                  <a:gd name="T48" fmla="*/ 159 w 270"/>
                  <a:gd name="T49" fmla="*/ 106 h 161"/>
                  <a:gd name="T50" fmla="*/ 158 w 270"/>
                  <a:gd name="T51" fmla="*/ 101 h 161"/>
                  <a:gd name="T52" fmla="*/ 155 w 270"/>
                  <a:gd name="T53" fmla="*/ 94 h 161"/>
                  <a:gd name="T54" fmla="*/ 146 w 270"/>
                  <a:gd name="T55" fmla="*/ 97 h 161"/>
                  <a:gd name="T56" fmla="*/ 131 w 270"/>
                  <a:gd name="T57" fmla="*/ 114 h 161"/>
                  <a:gd name="T58" fmla="*/ 121 w 270"/>
                  <a:gd name="T59" fmla="*/ 120 h 161"/>
                  <a:gd name="T60" fmla="*/ 126 w 270"/>
                  <a:gd name="T61" fmla="*/ 83 h 161"/>
                  <a:gd name="T62" fmla="*/ 124 w 270"/>
                  <a:gd name="T63" fmla="*/ 78 h 161"/>
                  <a:gd name="T64" fmla="*/ 120 w 270"/>
                  <a:gd name="T65" fmla="*/ 67 h 161"/>
                  <a:gd name="T66" fmla="*/ 115 w 270"/>
                  <a:gd name="T67" fmla="*/ 54 h 161"/>
                  <a:gd name="T68" fmla="*/ 104 w 270"/>
                  <a:gd name="T69" fmla="*/ 36 h 161"/>
                  <a:gd name="T70" fmla="*/ 67 w 270"/>
                  <a:gd name="T71" fmla="*/ 29 h 161"/>
                  <a:gd name="T72" fmla="*/ 57 w 270"/>
                  <a:gd name="T73" fmla="*/ 32 h 161"/>
                  <a:gd name="T74" fmla="*/ 49 w 270"/>
                  <a:gd name="T75" fmla="*/ 35 h 161"/>
                  <a:gd name="T76" fmla="*/ 23 w 270"/>
                  <a:gd name="T77" fmla="*/ 48 h 161"/>
                  <a:gd name="T78" fmla="*/ 0 w 270"/>
                  <a:gd name="T79" fmla="*/ 16 h 16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0" h="161">
                    <a:moveTo>
                      <a:pt x="0" y="16"/>
                    </a:moveTo>
                    <a:cubicBezTo>
                      <a:pt x="13" y="14"/>
                      <a:pt x="26" y="12"/>
                      <a:pt x="39" y="10"/>
                    </a:cubicBezTo>
                    <a:cubicBezTo>
                      <a:pt x="41" y="10"/>
                      <a:pt x="43" y="9"/>
                      <a:pt x="45" y="8"/>
                    </a:cubicBezTo>
                    <a:cubicBezTo>
                      <a:pt x="51" y="7"/>
                      <a:pt x="57" y="4"/>
                      <a:pt x="64" y="6"/>
                    </a:cubicBezTo>
                    <a:cubicBezTo>
                      <a:pt x="68" y="7"/>
                      <a:pt x="73" y="7"/>
                      <a:pt x="77" y="3"/>
                    </a:cubicBezTo>
                    <a:cubicBezTo>
                      <a:pt x="79" y="0"/>
                      <a:pt x="82" y="1"/>
                      <a:pt x="85" y="1"/>
                    </a:cubicBezTo>
                    <a:cubicBezTo>
                      <a:pt x="102" y="5"/>
                      <a:pt x="118" y="7"/>
                      <a:pt x="135" y="11"/>
                    </a:cubicBezTo>
                    <a:cubicBezTo>
                      <a:pt x="152" y="15"/>
                      <a:pt x="170" y="17"/>
                      <a:pt x="187" y="20"/>
                    </a:cubicBezTo>
                    <a:cubicBezTo>
                      <a:pt x="202" y="22"/>
                      <a:pt x="216" y="25"/>
                      <a:pt x="231" y="28"/>
                    </a:cubicBezTo>
                    <a:cubicBezTo>
                      <a:pt x="241" y="29"/>
                      <a:pt x="251" y="31"/>
                      <a:pt x="261" y="32"/>
                    </a:cubicBezTo>
                    <a:cubicBezTo>
                      <a:pt x="263" y="33"/>
                      <a:pt x="266" y="34"/>
                      <a:pt x="269" y="34"/>
                    </a:cubicBezTo>
                    <a:cubicBezTo>
                      <a:pt x="270" y="50"/>
                      <a:pt x="267" y="65"/>
                      <a:pt x="262" y="80"/>
                    </a:cubicBezTo>
                    <a:cubicBezTo>
                      <a:pt x="259" y="89"/>
                      <a:pt x="253" y="97"/>
                      <a:pt x="249" y="105"/>
                    </a:cubicBezTo>
                    <a:cubicBezTo>
                      <a:pt x="245" y="112"/>
                      <a:pt x="241" y="118"/>
                      <a:pt x="237" y="125"/>
                    </a:cubicBezTo>
                    <a:cubicBezTo>
                      <a:pt x="234" y="129"/>
                      <a:pt x="231" y="133"/>
                      <a:pt x="227" y="136"/>
                    </a:cubicBezTo>
                    <a:cubicBezTo>
                      <a:pt x="222" y="142"/>
                      <a:pt x="217" y="148"/>
                      <a:pt x="215" y="155"/>
                    </a:cubicBezTo>
                    <a:cubicBezTo>
                      <a:pt x="215" y="157"/>
                      <a:pt x="213" y="158"/>
                      <a:pt x="212" y="161"/>
                    </a:cubicBezTo>
                    <a:cubicBezTo>
                      <a:pt x="210" y="157"/>
                      <a:pt x="209" y="153"/>
                      <a:pt x="210" y="150"/>
                    </a:cubicBezTo>
                    <a:cubicBezTo>
                      <a:pt x="213" y="139"/>
                      <a:pt x="213" y="129"/>
                      <a:pt x="214" y="118"/>
                    </a:cubicBezTo>
                    <a:cubicBezTo>
                      <a:pt x="214" y="115"/>
                      <a:pt x="214" y="112"/>
                      <a:pt x="211" y="111"/>
                    </a:cubicBezTo>
                    <a:cubicBezTo>
                      <a:pt x="208" y="109"/>
                      <a:pt x="204" y="108"/>
                      <a:pt x="201" y="111"/>
                    </a:cubicBezTo>
                    <a:cubicBezTo>
                      <a:pt x="194" y="116"/>
                      <a:pt x="188" y="121"/>
                      <a:pt x="181" y="126"/>
                    </a:cubicBezTo>
                    <a:cubicBezTo>
                      <a:pt x="173" y="132"/>
                      <a:pt x="164" y="136"/>
                      <a:pt x="154" y="139"/>
                    </a:cubicBezTo>
                    <a:cubicBezTo>
                      <a:pt x="154" y="138"/>
                      <a:pt x="153" y="137"/>
                      <a:pt x="154" y="136"/>
                    </a:cubicBezTo>
                    <a:cubicBezTo>
                      <a:pt x="159" y="126"/>
                      <a:pt x="159" y="116"/>
                      <a:pt x="159" y="106"/>
                    </a:cubicBezTo>
                    <a:cubicBezTo>
                      <a:pt x="158" y="104"/>
                      <a:pt x="158" y="102"/>
                      <a:pt x="158" y="101"/>
                    </a:cubicBezTo>
                    <a:cubicBezTo>
                      <a:pt x="158" y="98"/>
                      <a:pt x="158" y="95"/>
                      <a:pt x="155" y="94"/>
                    </a:cubicBezTo>
                    <a:cubicBezTo>
                      <a:pt x="151" y="93"/>
                      <a:pt x="148" y="93"/>
                      <a:pt x="146" y="97"/>
                    </a:cubicBezTo>
                    <a:cubicBezTo>
                      <a:pt x="141" y="103"/>
                      <a:pt x="136" y="108"/>
                      <a:pt x="131" y="114"/>
                    </a:cubicBezTo>
                    <a:cubicBezTo>
                      <a:pt x="129" y="117"/>
                      <a:pt x="126" y="120"/>
                      <a:pt x="121" y="120"/>
                    </a:cubicBezTo>
                    <a:cubicBezTo>
                      <a:pt x="128" y="108"/>
                      <a:pt x="127" y="96"/>
                      <a:pt x="126" y="83"/>
                    </a:cubicBezTo>
                    <a:cubicBezTo>
                      <a:pt x="126" y="81"/>
                      <a:pt x="125" y="79"/>
                      <a:pt x="124" y="78"/>
                    </a:cubicBezTo>
                    <a:cubicBezTo>
                      <a:pt x="120" y="75"/>
                      <a:pt x="120" y="71"/>
                      <a:pt x="120" y="67"/>
                    </a:cubicBezTo>
                    <a:cubicBezTo>
                      <a:pt x="120" y="62"/>
                      <a:pt x="118" y="58"/>
                      <a:pt x="115" y="54"/>
                    </a:cubicBezTo>
                    <a:cubicBezTo>
                      <a:pt x="111" y="48"/>
                      <a:pt x="108" y="42"/>
                      <a:pt x="104" y="36"/>
                    </a:cubicBezTo>
                    <a:cubicBezTo>
                      <a:pt x="96" y="23"/>
                      <a:pt x="78" y="21"/>
                      <a:pt x="67" y="29"/>
                    </a:cubicBezTo>
                    <a:cubicBezTo>
                      <a:pt x="64" y="31"/>
                      <a:pt x="61" y="32"/>
                      <a:pt x="57" y="32"/>
                    </a:cubicBezTo>
                    <a:cubicBezTo>
                      <a:pt x="54" y="33"/>
                      <a:pt x="51" y="33"/>
                      <a:pt x="49" y="35"/>
                    </a:cubicBezTo>
                    <a:cubicBezTo>
                      <a:pt x="40" y="39"/>
                      <a:pt x="32" y="44"/>
                      <a:pt x="23" y="48"/>
                    </a:cubicBezTo>
                    <a:cubicBezTo>
                      <a:pt x="21" y="35"/>
                      <a:pt x="13" y="24"/>
                      <a:pt x="0" y="16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45" name="Freeform 29"/>
              <p:cNvSpPr>
                <a:spLocks/>
              </p:cNvSpPr>
              <p:nvPr/>
            </p:nvSpPr>
            <p:spPr bwMode="auto">
              <a:xfrm>
                <a:off x="2834" y="583"/>
                <a:ext cx="481" cy="96"/>
              </a:xfrm>
              <a:custGeom>
                <a:avLst/>
                <a:gdLst>
                  <a:gd name="T0" fmla="*/ 267 w 267"/>
                  <a:gd name="T1" fmla="*/ 30 h 53"/>
                  <a:gd name="T2" fmla="*/ 246 w 267"/>
                  <a:gd name="T3" fmla="*/ 35 h 53"/>
                  <a:gd name="T4" fmla="*/ 203 w 267"/>
                  <a:gd name="T5" fmla="*/ 40 h 53"/>
                  <a:gd name="T6" fmla="*/ 174 w 267"/>
                  <a:gd name="T7" fmla="*/ 44 h 53"/>
                  <a:gd name="T8" fmla="*/ 137 w 267"/>
                  <a:gd name="T9" fmla="*/ 50 h 53"/>
                  <a:gd name="T10" fmla="*/ 125 w 267"/>
                  <a:gd name="T11" fmla="*/ 48 h 53"/>
                  <a:gd name="T12" fmla="*/ 119 w 267"/>
                  <a:gd name="T13" fmla="*/ 49 h 53"/>
                  <a:gd name="T14" fmla="*/ 106 w 267"/>
                  <a:gd name="T15" fmla="*/ 51 h 53"/>
                  <a:gd name="T16" fmla="*/ 83 w 267"/>
                  <a:gd name="T17" fmla="*/ 53 h 53"/>
                  <a:gd name="T18" fmla="*/ 61 w 267"/>
                  <a:gd name="T19" fmla="*/ 53 h 53"/>
                  <a:gd name="T20" fmla="*/ 15 w 267"/>
                  <a:gd name="T21" fmla="*/ 51 h 53"/>
                  <a:gd name="T22" fmla="*/ 0 w 267"/>
                  <a:gd name="T23" fmla="*/ 48 h 53"/>
                  <a:gd name="T24" fmla="*/ 4 w 267"/>
                  <a:gd name="T25" fmla="*/ 46 h 53"/>
                  <a:gd name="T26" fmla="*/ 57 w 267"/>
                  <a:gd name="T27" fmla="*/ 24 h 53"/>
                  <a:gd name="T28" fmla="*/ 74 w 267"/>
                  <a:gd name="T29" fmla="*/ 17 h 53"/>
                  <a:gd name="T30" fmla="*/ 106 w 267"/>
                  <a:gd name="T31" fmla="*/ 3 h 53"/>
                  <a:gd name="T32" fmla="*/ 122 w 267"/>
                  <a:gd name="T33" fmla="*/ 2 h 53"/>
                  <a:gd name="T34" fmla="*/ 163 w 267"/>
                  <a:gd name="T35" fmla="*/ 11 h 53"/>
                  <a:gd name="T36" fmla="*/ 196 w 267"/>
                  <a:gd name="T37" fmla="*/ 15 h 53"/>
                  <a:gd name="T38" fmla="*/ 221 w 267"/>
                  <a:gd name="T39" fmla="*/ 20 h 53"/>
                  <a:gd name="T40" fmla="*/ 250 w 267"/>
                  <a:gd name="T41" fmla="*/ 24 h 53"/>
                  <a:gd name="T42" fmla="*/ 267 w 267"/>
                  <a:gd name="T43" fmla="*/ 28 h 53"/>
                  <a:gd name="T44" fmla="*/ 267 w 267"/>
                  <a:gd name="T45" fmla="*/ 30 h 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267" h="53">
                    <a:moveTo>
                      <a:pt x="267" y="30"/>
                    </a:moveTo>
                    <a:cubicBezTo>
                      <a:pt x="260" y="32"/>
                      <a:pt x="253" y="34"/>
                      <a:pt x="246" y="35"/>
                    </a:cubicBezTo>
                    <a:cubicBezTo>
                      <a:pt x="231" y="37"/>
                      <a:pt x="217" y="39"/>
                      <a:pt x="203" y="40"/>
                    </a:cubicBezTo>
                    <a:cubicBezTo>
                      <a:pt x="193" y="41"/>
                      <a:pt x="184" y="42"/>
                      <a:pt x="174" y="44"/>
                    </a:cubicBezTo>
                    <a:cubicBezTo>
                      <a:pt x="162" y="46"/>
                      <a:pt x="150" y="48"/>
                      <a:pt x="137" y="50"/>
                    </a:cubicBezTo>
                    <a:cubicBezTo>
                      <a:pt x="133" y="51"/>
                      <a:pt x="129" y="52"/>
                      <a:pt x="125" y="48"/>
                    </a:cubicBezTo>
                    <a:cubicBezTo>
                      <a:pt x="124" y="47"/>
                      <a:pt x="121" y="48"/>
                      <a:pt x="119" y="49"/>
                    </a:cubicBezTo>
                    <a:cubicBezTo>
                      <a:pt x="115" y="51"/>
                      <a:pt x="111" y="51"/>
                      <a:pt x="106" y="51"/>
                    </a:cubicBezTo>
                    <a:cubicBezTo>
                      <a:pt x="98" y="51"/>
                      <a:pt x="91" y="52"/>
                      <a:pt x="83" y="53"/>
                    </a:cubicBezTo>
                    <a:cubicBezTo>
                      <a:pt x="76" y="53"/>
                      <a:pt x="68" y="53"/>
                      <a:pt x="61" y="53"/>
                    </a:cubicBezTo>
                    <a:cubicBezTo>
                      <a:pt x="46" y="52"/>
                      <a:pt x="31" y="52"/>
                      <a:pt x="15" y="51"/>
                    </a:cubicBezTo>
                    <a:cubicBezTo>
                      <a:pt x="10" y="51"/>
                      <a:pt x="6" y="49"/>
                      <a:pt x="0" y="48"/>
                    </a:cubicBezTo>
                    <a:cubicBezTo>
                      <a:pt x="2" y="47"/>
                      <a:pt x="3" y="46"/>
                      <a:pt x="4" y="46"/>
                    </a:cubicBezTo>
                    <a:cubicBezTo>
                      <a:pt x="22" y="38"/>
                      <a:pt x="39" y="31"/>
                      <a:pt x="57" y="24"/>
                    </a:cubicBezTo>
                    <a:cubicBezTo>
                      <a:pt x="63" y="22"/>
                      <a:pt x="69" y="20"/>
                      <a:pt x="74" y="17"/>
                    </a:cubicBezTo>
                    <a:cubicBezTo>
                      <a:pt x="85" y="12"/>
                      <a:pt x="96" y="8"/>
                      <a:pt x="106" y="3"/>
                    </a:cubicBezTo>
                    <a:cubicBezTo>
                      <a:pt x="111" y="0"/>
                      <a:pt x="116" y="1"/>
                      <a:pt x="122" y="2"/>
                    </a:cubicBezTo>
                    <a:cubicBezTo>
                      <a:pt x="136" y="5"/>
                      <a:pt x="149" y="8"/>
                      <a:pt x="163" y="11"/>
                    </a:cubicBezTo>
                    <a:cubicBezTo>
                      <a:pt x="174" y="13"/>
                      <a:pt x="185" y="14"/>
                      <a:pt x="196" y="15"/>
                    </a:cubicBezTo>
                    <a:cubicBezTo>
                      <a:pt x="204" y="16"/>
                      <a:pt x="213" y="18"/>
                      <a:pt x="221" y="20"/>
                    </a:cubicBezTo>
                    <a:cubicBezTo>
                      <a:pt x="231" y="21"/>
                      <a:pt x="240" y="22"/>
                      <a:pt x="250" y="24"/>
                    </a:cubicBezTo>
                    <a:cubicBezTo>
                      <a:pt x="256" y="25"/>
                      <a:pt x="262" y="27"/>
                      <a:pt x="267" y="28"/>
                    </a:cubicBezTo>
                    <a:cubicBezTo>
                      <a:pt x="267" y="29"/>
                      <a:pt x="267" y="29"/>
                      <a:pt x="267" y="3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46" name="Freeform 30"/>
              <p:cNvSpPr>
                <a:spLocks/>
              </p:cNvSpPr>
              <p:nvPr/>
            </p:nvSpPr>
            <p:spPr bwMode="auto">
              <a:xfrm>
                <a:off x="3149" y="754"/>
                <a:ext cx="47" cy="42"/>
              </a:xfrm>
              <a:custGeom>
                <a:avLst/>
                <a:gdLst>
                  <a:gd name="T0" fmla="*/ 26 w 26"/>
                  <a:gd name="T1" fmla="*/ 6 h 23"/>
                  <a:gd name="T2" fmla="*/ 9 w 26"/>
                  <a:gd name="T3" fmla="*/ 23 h 23"/>
                  <a:gd name="T4" fmla="*/ 3 w 26"/>
                  <a:gd name="T5" fmla="*/ 0 h 23"/>
                  <a:gd name="T6" fmla="*/ 26 w 26"/>
                  <a:gd name="T7" fmla="*/ 6 h 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6" h="23">
                    <a:moveTo>
                      <a:pt x="26" y="6"/>
                    </a:moveTo>
                    <a:cubicBezTo>
                      <a:pt x="24" y="15"/>
                      <a:pt x="16" y="19"/>
                      <a:pt x="9" y="23"/>
                    </a:cubicBezTo>
                    <a:cubicBezTo>
                      <a:pt x="3" y="20"/>
                      <a:pt x="0" y="11"/>
                      <a:pt x="3" y="0"/>
                    </a:cubicBezTo>
                    <a:cubicBezTo>
                      <a:pt x="10" y="2"/>
                      <a:pt x="18" y="2"/>
                      <a:pt x="26" y="6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47" name="Freeform 31"/>
              <p:cNvSpPr>
                <a:spLocks/>
              </p:cNvSpPr>
              <p:nvPr/>
            </p:nvSpPr>
            <p:spPr bwMode="auto">
              <a:xfrm>
                <a:off x="3169" y="670"/>
                <a:ext cx="40" cy="47"/>
              </a:xfrm>
              <a:custGeom>
                <a:avLst/>
                <a:gdLst>
                  <a:gd name="T0" fmla="*/ 2 w 22"/>
                  <a:gd name="T1" fmla="*/ 26 h 26"/>
                  <a:gd name="T2" fmla="*/ 0 w 22"/>
                  <a:gd name="T3" fmla="*/ 4 h 26"/>
                  <a:gd name="T4" fmla="*/ 22 w 22"/>
                  <a:gd name="T5" fmla="*/ 0 h 26"/>
                  <a:gd name="T6" fmla="*/ 4 w 22"/>
                  <a:gd name="T7" fmla="*/ 26 h 26"/>
                  <a:gd name="T8" fmla="*/ 2 w 22"/>
                  <a:gd name="T9" fmla="*/ 26 h 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2" h="26">
                    <a:moveTo>
                      <a:pt x="2" y="26"/>
                    </a:moveTo>
                    <a:cubicBezTo>
                      <a:pt x="2" y="19"/>
                      <a:pt x="1" y="12"/>
                      <a:pt x="0" y="4"/>
                    </a:cubicBezTo>
                    <a:cubicBezTo>
                      <a:pt x="7" y="3"/>
                      <a:pt x="14" y="2"/>
                      <a:pt x="22" y="0"/>
                    </a:cubicBezTo>
                    <a:cubicBezTo>
                      <a:pt x="17" y="11"/>
                      <a:pt x="10" y="18"/>
                      <a:pt x="4" y="26"/>
                    </a:cubicBezTo>
                    <a:cubicBezTo>
                      <a:pt x="3" y="26"/>
                      <a:pt x="3" y="26"/>
                      <a:pt x="2" y="26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48" name="Freeform 32"/>
              <p:cNvSpPr>
                <a:spLocks/>
              </p:cNvSpPr>
              <p:nvPr/>
            </p:nvSpPr>
            <p:spPr bwMode="auto">
              <a:xfrm>
                <a:off x="3085" y="682"/>
                <a:ext cx="39" cy="35"/>
              </a:xfrm>
              <a:custGeom>
                <a:avLst/>
                <a:gdLst>
                  <a:gd name="T0" fmla="*/ 7 w 22"/>
                  <a:gd name="T1" fmla="*/ 19 h 19"/>
                  <a:gd name="T2" fmla="*/ 0 w 22"/>
                  <a:gd name="T3" fmla="*/ 4 h 19"/>
                  <a:gd name="T4" fmla="*/ 21 w 22"/>
                  <a:gd name="T5" fmla="*/ 0 h 19"/>
                  <a:gd name="T6" fmla="*/ 22 w 22"/>
                  <a:gd name="T7" fmla="*/ 2 h 19"/>
                  <a:gd name="T8" fmla="*/ 7 w 22"/>
                  <a:gd name="T9" fmla="*/ 19 h 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2" h="19">
                    <a:moveTo>
                      <a:pt x="7" y="19"/>
                    </a:moveTo>
                    <a:cubicBezTo>
                      <a:pt x="6" y="13"/>
                      <a:pt x="5" y="8"/>
                      <a:pt x="0" y="4"/>
                    </a:cubicBezTo>
                    <a:cubicBezTo>
                      <a:pt x="8" y="3"/>
                      <a:pt x="15" y="1"/>
                      <a:pt x="21" y="0"/>
                    </a:cubicBezTo>
                    <a:cubicBezTo>
                      <a:pt x="22" y="1"/>
                      <a:pt x="22" y="1"/>
                      <a:pt x="22" y="2"/>
                    </a:cubicBezTo>
                    <a:cubicBezTo>
                      <a:pt x="18" y="7"/>
                      <a:pt x="15" y="14"/>
                      <a:pt x="7" y="1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49" name="Freeform 33"/>
              <p:cNvSpPr>
                <a:spLocks/>
              </p:cNvSpPr>
              <p:nvPr/>
            </p:nvSpPr>
            <p:spPr bwMode="auto">
              <a:xfrm>
                <a:off x="3571" y="2281"/>
                <a:ext cx="14" cy="43"/>
              </a:xfrm>
              <a:custGeom>
                <a:avLst/>
                <a:gdLst>
                  <a:gd name="T0" fmla="*/ 8 w 8"/>
                  <a:gd name="T1" fmla="*/ 1 h 24"/>
                  <a:gd name="T2" fmla="*/ 4 w 8"/>
                  <a:gd name="T3" fmla="*/ 22 h 24"/>
                  <a:gd name="T4" fmla="*/ 1 w 8"/>
                  <a:gd name="T5" fmla="*/ 24 h 24"/>
                  <a:gd name="T6" fmla="*/ 0 w 8"/>
                  <a:gd name="T7" fmla="*/ 19 h 24"/>
                  <a:gd name="T8" fmla="*/ 6 w 8"/>
                  <a:gd name="T9" fmla="*/ 0 h 24"/>
                  <a:gd name="T10" fmla="*/ 8 w 8"/>
                  <a:gd name="T11" fmla="*/ 1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8" h="24">
                    <a:moveTo>
                      <a:pt x="8" y="1"/>
                    </a:moveTo>
                    <a:cubicBezTo>
                      <a:pt x="7" y="8"/>
                      <a:pt x="5" y="15"/>
                      <a:pt x="4" y="22"/>
                    </a:cubicBezTo>
                    <a:cubicBezTo>
                      <a:pt x="4" y="23"/>
                      <a:pt x="2" y="23"/>
                      <a:pt x="1" y="24"/>
                    </a:cubicBezTo>
                    <a:cubicBezTo>
                      <a:pt x="1" y="22"/>
                      <a:pt x="0" y="20"/>
                      <a:pt x="0" y="19"/>
                    </a:cubicBezTo>
                    <a:cubicBezTo>
                      <a:pt x="2" y="12"/>
                      <a:pt x="4" y="6"/>
                      <a:pt x="6" y="0"/>
                    </a:cubicBezTo>
                    <a:cubicBezTo>
                      <a:pt x="6" y="0"/>
                      <a:pt x="7" y="0"/>
                      <a:pt x="8" y="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50" name="Freeform 34"/>
              <p:cNvSpPr>
                <a:spLocks/>
              </p:cNvSpPr>
              <p:nvPr/>
            </p:nvSpPr>
            <p:spPr bwMode="auto">
              <a:xfrm>
                <a:off x="1567" y="1167"/>
                <a:ext cx="150" cy="81"/>
              </a:xfrm>
              <a:custGeom>
                <a:avLst/>
                <a:gdLst>
                  <a:gd name="T0" fmla="*/ 70 w 83"/>
                  <a:gd name="T1" fmla="*/ 2 h 45"/>
                  <a:gd name="T2" fmla="*/ 83 w 83"/>
                  <a:gd name="T3" fmla="*/ 4 h 45"/>
                  <a:gd name="T4" fmla="*/ 81 w 83"/>
                  <a:gd name="T5" fmla="*/ 10 h 45"/>
                  <a:gd name="T6" fmla="*/ 49 w 83"/>
                  <a:gd name="T7" fmla="*/ 39 h 45"/>
                  <a:gd name="T8" fmla="*/ 12 w 83"/>
                  <a:gd name="T9" fmla="*/ 40 h 45"/>
                  <a:gd name="T10" fmla="*/ 3 w 83"/>
                  <a:gd name="T11" fmla="*/ 36 h 45"/>
                  <a:gd name="T12" fmla="*/ 0 w 83"/>
                  <a:gd name="T13" fmla="*/ 32 h 45"/>
                  <a:gd name="T14" fmla="*/ 5 w 83"/>
                  <a:gd name="T15" fmla="*/ 30 h 45"/>
                  <a:gd name="T16" fmla="*/ 17 w 83"/>
                  <a:gd name="T17" fmla="*/ 33 h 45"/>
                  <a:gd name="T18" fmla="*/ 45 w 83"/>
                  <a:gd name="T19" fmla="*/ 29 h 45"/>
                  <a:gd name="T20" fmla="*/ 69 w 83"/>
                  <a:gd name="T21" fmla="*/ 4 h 45"/>
                  <a:gd name="T22" fmla="*/ 70 w 83"/>
                  <a:gd name="T23" fmla="*/ 2 h 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83" h="45">
                    <a:moveTo>
                      <a:pt x="70" y="2"/>
                    </a:moveTo>
                    <a:cubicBezTo>
                      <a:pt x="75" y="0"/>
                      <a:pt x="79" y="2"/>
                      <a:pt x="83" y="4"/>
                    </a:cubicBezTo>
                    <a:cubicBezTo>
                      <a:pt x="82" y="6"/>
                      <a:pt x="82" y="8"/>
                      <a:pt x="81" y="10"/>
                    </a:cubicBezTo>
                    <a:cubicBezTo>
                      <a:pt x="73" y="22"/>
                      <a:pt x="63" y="33"/>
                      <a:pt x="49" y="39"/>
                    </a:cubicBezTo>
                    <a:cubicBezTo>
                      <a:pt x="37" y="45"/>
                      <a:pt x="25" y="45"/>
                      <a:pt x="12" y="40"/>
                    </a:cubicBezTo>
                    <a:cubicBezTo>
                      <a:pt x="9" y="39"/>
                      <a:pt x="6" y="38"/>
                      <a:pt x="3" y="36"/>
                    </a:cubicBezTo>
                    <a:cubicBezTo>
                      <a:pt x="1" y="35"/>
                      <a:pt x="1" y="34"/>
                      <a:pt x="0" y="32"/>
                    </a:cubicBezTo>
                    <a:cubicBezTo>
                      <a:pt x="2" y="32"/>
                      <a:pt x="3" y="30"/>
                      <a:pt x="5" y="30"/>
                    </a:cubicBezTo>
                    <a:cubicBezTo>
                      <a:pt x="9" y="31"/>
                      <a:pt x="13" y="32"/>
                      <a:pt x="17" y="33"/>
                    </a:cubicBezTo>
                    <a:cubicBezTo>
                      <a:pt x="27" y="35"/>
                      <a:pt x="37" y="35"/>
                      <a:pt x="45" y="29"/>
                    </a:cubicBezTo>
                    <a:cubicBezTo>
                      <a:pt x="56" y="23"/>
                      <a:pt x="64" y="15"/>
                      <a:pt x="69" y="4"/>
                    </a:cubicBezTo>
                    <a:cubicBezTo>
                      <a:pt x="69" y="3"/>
                      <a:pt x="70" y="2"/>
                      <a:pt x="70" y="2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51" name="Freeform 35"/>
              <p:cNvSpPr>
                <a:spLocks/>
              </p:cNvSpPr>
              <p:nvPr/>
            </p:nvSpPr>
            <p:spPr bwMode="auto">
              <a:xfrm>
                <a:off x="1569" y="1131"/>
                <a:ext cx="70" cy="30"/>
              </a:xfrm>
              <a:custGeom>
                <a:avLst/>
                <a:gdLst>
                  <a:gd name="T0" fmla="*/ 0 w 39"/>
                  <a:gd name="T1" fmla="*/ 10 h 17"/>
                  <a:gd name="T2" fmla="*/ 13 w 39"/>
                  <a:gd name="T3" fmla="*/ 6 h 17"/>
                  <a:gd name="T4" fmla="*/ 24 w 39"/>
                  <a:gd name="T5" fmla="*/ 3 h 17"/>
                  <a:gd name="T6" fmla="*/ 35 w 39"/>
                  <a:gd name="T7" fmla="*/ 0 h 17"/>
                  <a:gd name="T8" fmla="*/ 38 w 39"/>
                  <a:gd name="T9" fmla="*/ 4 h 17"/>
                  <a:gd name="T10" fmla="*/ 37 w 39"/>
                  <a:gd name="T11" fmla="*/ 8 h 17"/>
                  <a:gd name="T12" fmla="*/ 3 w 39"/>
                  <a:gd name="T13" fmla="*/ 12 h 17"/>
                  <a:gd name="T14" fmla="*/ 0 w 39"/>
                  <a:gd name="T15" fmla="*/ 10 h 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39" h="17">
                    <a:moveTo>
                      <a:pt x="0" y="10"/>
                    </a:moveTo>
                    <a:cubicBezTo>
                      <a:pt x="4" y="6"/>
                      <a:pt x="8" y="5"/>
                      <a:pt x="13" y="6"/>
                    </a:cubicBezTo>
                    <a:cubicBezTo>
                      <a:pt x="17" y="7"/>
                      <a:pt x="20" y="5"/>
                      <a:pt x="24" y="3"/>
                    </a:cubicBezTo>
                    <a:cubicBezTo>
                      <a:pt x="27" y="1"/>
                      <a:pt x="31" y="1"/>
                      <a:pt x="35" y="0"/>
                    </a:cubicBezTo>
                    <a:cubicBezTo>
                      <a:pt x="36" y="0"/>
                      <a:pt x="38" y="2"/>
                      <a:pt x="38" y="4"/>
                    </a:cubicBezTo>
                    <a:cubicBezTo>
                      <a:pt x="39" y="5"/>
                      <a:pt x="38" y="7"/>
                      <a:pt x="37" y="8"/>
                    </a:cubicBezTo>
                    <a:cubicBezTo>
                      <a:pt x="31" y="15"/>
                      <a:pt x="11" y="17"/>
                      <a:pt x="3" y="12"/>
                    </a:cubicBezTo>
                    <a:cubicBezTo>
                      <a:pt x="2" y="12"/>
                      <a:pt x="1" y="11"/>
                      <a:pt x="0" y="1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52" name="Freeform 36"/>
              <p:cNvSpPr>
                <a:spLocks/>
              </p:cNvSpPr>
              <p:nvPr/>
            </p:nvSpPr>
            <p:spPr bwMode="auto">
              <a:xfrm>
                <a:off x="3705" y="1723"/>
                <a:ext cx="9" cy="3"/>
              </a:xfrm>
              <a:custGeom>
                <a:avLst/>
                <a:gdLst>
                  <a:gd name="T0" fmla="*/ 0 w 5"/>
                  <a:gd name="T1" fmla="*/ 0 h 2"/>
                  <a:gd name="T2" fmla="*/ 5 w 5"/>
                  <a:gd name="T3" fmla="*/ 1 h 2"/>
                  <a:gd name="T4" fmla="*/ 5 w 5"/>
                  <a:gd name="T5" fmla="*/ 2 h 2"/>
                  <a:gd name="T6" fmla="*/ 0 w 5"/>
                  <a:gd name="T7" fmla="*/ 2 h 2"/>
                  <a:gd name="T8" fmla="*/ 0 w 5"/>
                  <a:gd name="T9" fmla="*/ 0 h 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" h="2">
                    <a:moveTo>
                      <a:pt x="0" y="0"/>
                    </a:moveTo>
                    <a:cubicBezTo>
                      <a:pt x="2" y="0"/>
                      <a:pt x="3" y="0"/>
                      <a:pt x="5" y="1"/>
                    </a:cubicBezTo>
                    <a:cubicBezTo>
                      <a:pt x="5" y="1"/>
                      <a:pt x="5" y="2"/>
                      <a:pt x="5" y="2"/>
                    </a:cubicBezTo>
                    <a:cubicBezTo>
                      <a:pt x="3" y="2"/>
                      <a:pt x="2" y="2"/>
                      <a:pt x="0" y="2"/>
                    </a:cubicBezTo>
                    <a:cubicBezTo>
                      <a:pt x="0" y="1"/>
                      <a:pt x="0" y="1"/>
                      <a:pt x="0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</p:grpSp>
      <p:grpSp>
        <p:nvGrpSpPr>
          <p:cNvPr id="1016" name="Skupina 1015"/>
          <p:cNvGrpSpPr/>
          <p:nvPr/>
        </p:nvGrpSpPr>
        <p:grpSpPr>
          <a:xfrm>
            <a:off x="6454946" y="4177144"/>
            <a:ext cx="2955497" cy="1895235"/>
            <a:chOff x="8731407" y="2191567"/>
            <a:chExt cx="2955497" cy="1895235"/>
          </a:xfrm>
          <a:solidFill>
            <a:srgbClr val="FFFFFC"/>
          </a:solidFill>
        </p:grpSpPr>
        <p:grpSp>
          <p:nvGrpSpPr>
            <p:cNvPr id="1017" name="Skupina 1016"/>
            <p:cNvGrpSpPr/>
            <p:nvPr/>
          </p:nvGrpSpPr>
          <p:grpSpPr>
            <a:xfrm>
              <a:off x="8731407" y="2191567"/>
              <a:ext cx="2955497" cy="1895235"/>
              <a:chOff x="7282661" y="2357823"/>
              <a:chExt cx="2469867" cy="1583821"/>
            </a:xfrm>
            <a:grpFill/>
          </p:grpSpPr>
          <p:sp>
            <p:nvSpPr>
              <p:cNvPr id="1089" name="Obdélník 1088"/>
              <p:cNvSpPr/>
              <p:nvPr/>
            </p:nvSpPr>
            <p:spPr>
              <a:xfrm>
                <a:off x="7282661" y="2357823"/>
                <a:ext cx="2469867" cy="1583821"/>
              </a:xfrm>
              <a:prstGeom prst="rect">
                <a:avLst/>
              </a:prstGeom>
              <a:grpFill/>
              <a:ln w="285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1090" name="Skupina 1089"/>
              <p:cNvGrpSpPr/>
              <p:nvPr/>
            </p:nvGrpSpPr>
            <p:grpSpPr>
              <a:xfrm flipH="1">
                <a:off x="8016032" y="2430913"/>
                <a:ext cx="1711775" cy="818311"/>
                <a:chOff x="155575" y="1509713"/>
                <a:chExt cx="8829676" cy="3838575"/>
              </a:xfrm>
              <a:grpFill/>
            </p:grpSpPr>
            <p:sp>
              <p:nvSpPr>
                <p:cNvPr id="1092" name="Freeform 5"/>
                <p:cNvSpPr>
                  <a:spLocks noEditPoints="1"/>
                </p:cNvSpPr>
                <p:nvPr/>
              </p:nvSpPr>
              <p:spPr bwMode="auto">
                <a:xfrm>
                  <a:off x="155575" y="1509713"/>
                  <a:ext cx="8551863" cy="3838575"/>
                </a:xfrm>
                <a:custGeom>
                  <a:avLst/>
                  <a:gdLst>
                    <a:gd name="T0" fmla="*/ 98 w 2927"/>
                    <a:gd name="T1" fmla="*/ 1296 h 1312"/>
                    <a:gd name="T2" fmla="*/ 139 w 2927"/>
                    <a:gd name="T3" fmla="*/ 882 h 1312"/>
                    <a:gd name="T4" fmla="*/ 133 w 2927"/>
                    <a:gd name="T5" fmla="*/ 466 h 1312"/>
                    <a:gd name="T6" fmla="*/ 27 w 2927"/>
                    <a:gd name="T7" fmla="*/ 239 h 1312"/>
                    <a:gd name="T8" fmla="*/ 348 w 2927"/>
                    <a:gd name="T9" fmla="*/ 132 h 1312"/>
                    <a:gd name="T10" fmla="*/ 733 w 2927"/>
                    <a:gd name="T11" fmla="*/ 8 h 1312"/>
                    <a:gd name="T12" fmla="*/ 1114 w 2927"/>
                    <a:gd name="T13" fmla="*/ 108 h 1312"/>
                    <a:gd name="T14" fmla="*/ 1606 w 2927"/>
                    <a:gd name="T15" fmla="*/ 236 h 1312"/>
                    <a:gd name="T16" fmla="*/ 1464 w 2927"/>
                    <a:gd name="T17" fmla="*/ 211 h 1312"/>
                    <a:gd name="T18" fmla="*/ 1438 w 2927"/>
                    <a:gd name="T19" fmla="*/ 724 h 1312"/>
                    <a:gd name="T20" fmla="*/ 1426 w 2927"/>
                    <a:gd name="T21" fmla="*/ 1174 h 1312"/>
                    <a:gd name="T22" fmla="*/ 1683 w 2927"/>
                    <a:gd name="T23" fmla="*/ 1149 h 1312"/>
                    <a:gd name="T24" fmla="*/ 1865 w 2927"/>
                    <a:gd name="T25" fmla="*/ 970 h 1312"/>
                    <a:gd name="T26" fmla="*/ 1943 w 2927"/>
                    <a:gd name="T27" fmla="*/ 1084 h 1312"/>
                    <a:gd name="T28" fmla="*/ 2116 w 2927"/>
                    <a:gd name="T29" fmla="*/ 1240 h 1312"/>
                    <a:gd name="T30" fmla="*/ 2455 w 2927"/>
                    <a:gd name="T31" fmla="*/ 1289 h 1312"/>
                    <a:gd name="T32" fmla="*/ 2397 w 2927"/>
                    <a:gd name="T33" fmla="*/ 1158 h 1312"/>
                    <a:gd name="T34" fmla="*/ 2371 w 2927"/>
                    <a:gd name="T35" fmla="*/ 1107 h 1312"/>
                    <a:gd name="T36" fmla="*/ 2579 w 2927"/>
                    <a:gd name="T37" fmla="*/ 1186 h 1312"/>
                    <a:gd name="T38" fmla="*/ 2920 w 2927"/>
                    <a:gd name="T39" fmla="*/ 1255 h 1312"/>
                    <a:gd name="T40" fmla="*/ 2604 w 2927"/>
                    <a:gd name="T41" fmla="*/ 1250 h 1312"/>
                    <a:gd name="T42" fmla="*/ 2886 w 2927"/>
                    <a:gd name="T43" fmla="*/ 1298 h 1312"/>
                    <a:gd name="T44" fmla="*/ 2603 w 2927"/>
                    <a:gd name="T45" fmla="*/ 1300 h 1312"/>
                    <a:gd name="T46" fmla="*/ 2328 w 2927"/>
                    <a:gd name="T47" fmla="*/ 1295 h 1312"/>
                    <a:gd name="T48" fmla="*/ 2021 w 2927"/>
                    <a:gd name="T49" fmla="*/ 1294 h 1312"/>
                    <a:gd name="T50" fmla="*/ 1639 w 2927"/>
                    <a:gd name="T51" fmla="*/ 1288 h 1312"/>
                    <a:gd name="T52" fmla="*/ 1301 w 2927"/>
                    <a:gd name="T53" fmla="*/ 1285 h 1312"/>
                    <a:gd name="T54" fmla="*/ 1054 w 2927"/>
                    <a:gd name="T55" fmla="*/ 1288 h 1312"/>
                    <a:gd name="T56" fmla="*/ 673 w 2927"/>
                    <a:gd name="T57" fmla="*/ 1298 h 1312"/>
                    <a:gd name="T58" fmla="*/ 249 w 2927"/>
                    <a:gd name="T59" fmla="*/ 1300 h 1312"/>
                    <a:gd name="T60" fmla="*/ 641 w 2927"/>
                    <a:gd name="T61" fmla="*/ 994 h 1312"/>
                    <a:gd name="T62" fmla="*/ 875 w 2927"/>
                    <a:gd name="T63" fmla="*/ 825 h 1312"/>
                    <a:gd name="T64" fmla="*/ 990 w 2927"/>
                    <a:gd name="T65" fmla="*/ 948 h 1312"/>
                    <a:gd name="T66" fmla="*/ 1224 w 2927"/>
                    <a:gd name="T67" fmla="*/ 1275 h 1312"/>
                    <a:gd name="T68" fmla="*/ 1418 w 2927"/>
                    <a:gd name="T69" fmla="*/ 1054 h 1312"/>
                    <a:gd name="T70" fmla="*/ 1437 w 2927"/>
                    <a:gd name="T71" fmla="*/ 567 h 1312"/>
                    <a:gd name="T72" fmla="*/ 1411 w 2927"/>
                    <a:gd name="T73" fmla="*/ 197 h 1312"/>
                    <a:gd name="T74" fmla="*/ 1129 w 2927"/>
                    <a:gd name="T75" fmla="*/ 122 h 1312"/>
                    <a:gd name="T76" fmla="*/ 861 w 2927"/>
                    <a:gd name="T77" fmla="*/ 41 h 1312"/>
                    <a:gd name="T78" fmla="*/ 672 w 2927"/>
                    <a:gd name="T79" fmla="*/ 43 h 1312"/>
                    <a:gd name="T80" fmla="*/ 485 w 2927"/>
                    <a:gd name="T81" fmla="*/ 100 h 1312"/>
                    <a:gd name="T82" fmla="*/ 149 w 2927"/>
                    <a:gd name="T83" fmla="*/ 212 h 1312"/>
                    <a:gd name="T84" fmla="*/ 143 w 2927"/>
                    <a:gd name="T85" fmla="*/ 760 h 1312"/>
                    <a:gd name="T86" fmla="*/ 148 w 2927"/>
                    <a:gd name="T87" fmla="*/ 1283 h 1312"/>
                    <a:gd name="T88" fmla="*/ 631 w 2927"/>
                    <a:gd name="T89" fmla="*/ 1289 h 1312"/>
                    <a:gd name="T90" fmla="*/ 825 w 2927"/>
                    <a:gd name="T91" fmla="*/ 1010 h 1312"/>
                    <a:gd name="T92" fmla="*/ 657 w 2927"/>
                    <a:gd name="T93" fmla="*/ 836 h 1312"/>
                    <a:gd name="T94" fmla="*/ 652 w 2927"/>
                    <a:gd name="T95" fmla="*/ 1276 h 1312"/>
                    <a:gd name="T96" fmla="*/ 834 w 2927"/>
                    <a:gd name="T97" fmla="*/ 1047 h 1312"/>
                    <a:gd name="T98" fmla="*/ 983 w 2927"/>
                    <a:gd name="T99" fmla="*/ 1271 h 1312"/>
                    <a:gd name="T100" fmla="*/ 980 w 2927"/>
                    <a:gd name="T101" fmla="*/ 915 h 1312"/>
                    <a:gd name="T102" fmla="*/ 1718 w 2927"/>
                    <a:gd name="T103" fmla="*/ 1260 h 1312"/>
                    <a:gd name="T104" fmla="*/ 1961 w 2927"/>
                    <a:gd name="T105" fmla="*/ 1209 h 1312"/>
                    <a:gd name="T106" fmla="*/ 1771 w 2927"/>
                    <a:gd name="T107" fmla="*/ 987 h 1312"/>
                    <a:gd name="T108" fmla="*/ 1893 w 2927"/>
                    <a:gd name="T109" fmla="*/ 1083 h 1312"/>
                    <a:gd name="T110" fmla="*/ 2145 w 2927"/>
                    <a:gd name="T111" fmla="*/ 1269 h 1312"/>
                    <a:gd name="T112" fmla="*/ 1872 w 2927"/>
                    <a:gd name="T113" fmla="*/ 980 h 1312"/>
                    <a:gd name="T114" fmla="*/ 1731 w 2927"/>
                    <a:gd name="T115" fmla="*/ 1141 h 1312"/>
                    <a:gd name="T116" fmla="*/ 1723 w 2927"/>
                    <a:gd name="T117" fmla="*/ 1178 h 1312"/>
                    <a:gd name="T118" fmla="*/ 2859 w 2927"/>
                    <a:gd name="T119" fmla="*/ 1248 h 1312"/>
                    <a:gd name="T120" fmla="*/ 2594 w 2927"/>
                    <a:gd name="T121" fmla="*/ 1265 h 1312"/>
                    <a:gd name="T122" fmla="*/ 2593 w 2927"/>
                    <a:gd name="T123" fmla="*/ 1289 h 1312"/>
                    <a:gd name="T124" fmla="*/ 1724 w 2927"/>
                    <a:gd name="T125" fmla="*/ 983 h 13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2927" h="1312">
                      <a:moveTo>
                        <a:pt x="149" y="1304"/>
                      </a:moveTo>
                      <a:cubicBezTo>
                        <a:pt x="149" y="1307"/>
                        <a:pt x="148" y="1309"/>
                        <a:pt x="148" y="1311"/>
                      </a:cubicBezTo>
                      <a:cubicBezTo>
                        <a:pt x="144" y="1312"/>
                        <a:pt x="141" y="1312"/>
                        <a:pt x="139" y="1308"/>
                      </a:cubicBezTo>
                      <a:cubicBezTo>
                        <a:pt x="138" y="1305"/>
                        <a:pt x="136" y="1305"/>
                        <a:pt x="133" y="1305"/>
                      </a:cubicBezTo>
                      <a:cubicBezTo>
                        <a:pt x="128" y="1305"/>
                        <a:pt x="122" y="1304"/>
                        <a:pt x="117" y="1305"/>
                      </a:cubicBezTo>
                      <a:cubicBezTo>
                        <a:pt x="113" y="1305"/>
                        <a:pt x="109" y="1306"/>
                        <a:pt x="105" y="1306"/>
                      </a:cubicBezTo>
                      <a:cubicBezTo>
                        <a:pt x="100" y="1306"/>
                        <a:pt x="96" y="1306"/>
                        <a:pt x="92" y="1306"/>
                      </a:cubicBezTo>
                      <a:cubicBezTo>
                        <a:pt x="85" y="1306"/>
                        <a:pt x="78" y="1307"/>
                        <a:pt x="72" y="1307"/>
                      </a:cubicBezTo>
                      <a:cubicBezTo>
                        <a:pt x="68" y="1307"/>
                        <a:pt x="64" y="1306"/>
                        <a:pt x="60" y="1306"/>
                      </a:cubicBezTo>
                      <a:cubicBezTo>
                        <a:pt x="52" y="1306"/>
                        <a:pt x="44" y="1307"/>
                        <a:pt x="37" y="1307"/>
                      </a:cubicBezTo>
                      <a:cubicBezTo>
                        <a:pt x="28" y="1307"/>
                        <a:pt x="18" y="1307"/>
                        <a:pt x="9" y="1307"/>
                      </a:cubicBezTo>
                      <a:cubicBezTo>
                        <a:pt x="1" y="1307"/>
                        <a:pt x="1" y="1307"/>
                        <a:pt x="0" y="1298"/>
                      </a:cubicBezTo>
                      <a:cubicBezTo>
                        <a:pt x="0" y="1298"/>
                        <a:pt x="1" y="1297"/>
                        <a:pt x="2" y="1297"/>
                      </a:cubicBezTo>
                      <a:cubicBezTo>
                        <a:pt x="13" y="1297"/>
                        <a:pt x="24" y="1297"/>
                        <a:pt x="34" y="1296"/>
                      </a:cubicBezTo>
                      <a:cubicBezTo>
                        <a:pt x="55" y="1296"/>
                        <a:pt x="76" y="1296"/>
                        <a:pt x="98" y="1296"/>
                      </a:cubicBezTo>
                      <a:cubicBezTo>
                        <a:pt x="109" y="1296"/>
                        <a:pt x="120" y="1295"/>
                        <a:pt x="131" y="1295"/>
                      </a:cubicBezTo>
                      <a:cubicBezTo>
                        <a:pt x="134" y="1295"/>
                        <a:pt x="136" y="1294"/>
                        <a:pt x="139" y="1294"/>
                      </a:cubicBezTo>
                      <a:cubicBezTo>
                        <a:pt x="138" y="1286"/>
                        <a:pt x="139" y="1279"/>
                        <a:pt x="138" y="1272"/>
                      </a:cubicBezTo>
                      <a:cubicBezTo>
                        <a:pt x="136" y="1259"/>
                        <a:pt x="137" y="1246"/>
                        <a:pt x="137" y="1233"/>
                      </a:cubicBezTo>
                      <a:cubicBezTo>
                        <a:pt x="137" y="1211"/>
                        <a:pt x="137" y="1190"/>
                        <a:pt x="137" y="1168"/>
                      </a:cubicBezTo>
                      <a:cubicBezTo>
                        <a:pt x="138" y="1152"/>
                        <a:pt x="137" y="1135"/>
                        <a:pt x="138" y="1119"/>
                      </a:cubicBezTo>
                      <a:cubicBezTo>
                        <a:pt x="139" y="1104"/>
                        <a:pt x="138" y="1088"/>
                        <a:pt x="139" y="1073"/>
                      </a:cubicBezTo>
                      <a:cubicBezTo>
                        <a:pt x="140" y="1061"/>
                        <a:pt x="140" y="1050"/>
                        <a:pt x="141" y="1038"/>
                      </a:cubicBezTo>
                      <a:cubicBezTo>
                        <a:pt x="141" y="1028"/>
                        <a:pt x="140" y="1018"/>
                        <a:pt x="140" y="1007"/>
                      </a:cubicBezTo>
                      <a:cubicBezTo>
                        <a:pt x="140" y="1007"/>
                        <a:pt x="140" y="1006"/>
                        <a:pt x="140" y="1005"/>
                      </a:cubicBezTo>
                      <a:cubicBezTo>
                        <a:pt x="140" y="998"/>
                        <a:pt x="141" y="990"/>
                        <a:pt x="138" y="983"/>
                      </a:cubicBezTo>
                      <a:cubicBezTo>
                        <a:pt x="138" y="984"/>
                        <a:pt x="139" y="984"/>
                        <a:pt x="140" y="985"/>
                      </a:cubicBezTo>
                      <a:cubicBezTo>
                        <a:pt x="140" y="970"/>
                        <a:pt x="140" y="956"/>
                        <a:pt x="140" y="941"/>
                      </a:cubicBezTo>
                      <a:cubicBezTo>
                        <a:pt x="140" y="927"/>
                        <a:pt x="140" y="913"/>
                        <a:pt x="139" y="899"/>
                      </a:cubicBezTo>
                      <a:cubicBezTo>
                        <a:pt x="138" y="893"/>
                        <a:pt x="139" y="888"/>
                        <a:pt x="139" y="882"/>
                      </a:cubicBezTo>
                      <a:cubicBezTo>
                        <a:pt x="138" y="874"/>
                        <a:pt x="138" y="867"/>
                        <a:pt x="138" y="859"/>
                      </a:cubicBezTo>
                      <a:cubicBezTo>
                        <a:pt x="138" y="852"/>
                        <a:pt x="138" y="846"/>
                        <a:pt x="138" y="840"/>
                      </a:cubicBezTo>
                      <a:cubicBezTo>
                        <a:pt x="137" y="830"/>
                        <a:pt x="137" y="820"/>
                        <a:pt x="137" y="810"/>
                      </a:cubicBezTo>
                      <a:cubicBezTo>
                        <a:pt x="136" y="797"/>
                        <a:pt x="136" y="785"/>
                        <a:pt x="136" y="773"/>
                      </a:cubicBezTo>
                      <a:cubicBezTo>
                        <a:pt x="136" y="767"/>
                        <a:pt x="136" y="762"/>
                        <a:pt x="136" y="756"/>
                      </a:cubicBezTo>
                      <a:cubicBezTo>
                        <a:pt x="135" y="748"/>
                        <a:pt x="135" y="741"/>
                        <a:pt x="134" y="733"/>
                      </a:cubicBezTo>
                      <a:cubicBezTo>
                        <a:pt x="134" y="722"/>
                        <a:pt x="134" y="712"/>
                        <a:pt x="134" y="701"/>
                      </a:cubicBezTo>
                      <a:cubicBezTo>
                        <a:pt x="134" y="686"/>
                        <a:pt x="134" y="670"/>
                        <a:pt x="134" y="654"/>
                      </a:cubicBezTo>
                      <a:cubicBezTo>
                        <a:pt x="134" y="648"/>
                        <a:pt x="134" y="642"/>
                        <a:pt x="134" y="635"/>
                      </a:cubicBezTo>
                      <a:cubicBezTo>
                        <a:pt x="134" y="630"/>
                        <a:pt x="133" y="626"/>
                        <a:pt x="133" y="621"/>
                      </a:cubicBezTo>
                      <a:cubicBezTo>
                        <a:pt x="133" y="608"/>
                        <a:pt x="133" y="595"/>
                        <a:pt x="133" y="582"/>
                      </a:cubicBezTo>
                      <a:cubicBezTo>
                        <a:pt x="132" y="563"/>
                        <a:pt x="132" y="543"/>
                        <a:pt x="131" y="524"/>
                      </a:cubicBezTo>
                      <a:cubicBezTo>
                        <a:pt x="131" y="515"/>
                        <a:pt x="132" y="505"/>
                        <a:pt x="133" y="495"/>
                      </a:cubicBezTo>
                      <a:cubicBezTo>
                        <a:pt x="133" y="490"/>
                        <a:pt x="132" y="485"/>
                        <a:pt x="132" y="480"/>
                      </a:cubicBezTo>
                      <a:cubicBezTo>
                        <a:pt x="132" y="476"/>
                        <a:pt x="132" y="471"/>
                        <a:pt x="133" y="466"/>
                      </a:cubicBezTo>
                      <a:cubicBezTo>
                        <a:pt x="133" y="465"/>
                        <a:pt x="133" y="463"/>
                        <a:pt x="133" y="462"/>
                      </a:cubicBezTo>
                      <a:cubicBezTo>
                        <a:pt x="131" y="453"/>
                        <a:pt x="134" y="444"/>
                        <a:pt x="133" y="434"/>
                      </a:cubicBezTo>
                      <a:cubicBezTo>
                        <a:pt x="132" y="430"/>
                        <a:pt x="132" y="426"/>
                        <a:pt x="132" y="422"/>
                      </a:cubicBezTo>
                      <a:cubicBezTo>
                        <a:pt x="132" y="410"/>
                        <a:pt x="133" y="398"/>
                        <a:pt x="133" y="385"/>
                      </a:cubicBezTo>
                      <a:cubicBezTo>
                        <a:pt x="133" y="369"/>
                        <a:pt x="133" y="352"/>
                        <a:pt x="133" y="336"/>
                      </a:cubicBezTo>
                      <a:cubicBezTo>
                        <a:pt x="133" y="319"/>
                        <a:pt x="134" y="303"/>
                        <a:pt x="134" y="286"/>
                      </a:cubicBezTo>
                      <a:cubicBezTo>
                        <a:pt x="134" y="272"/>
                        <a:pt x="135" y="258"/>
                        <a:pt x="135" y="244"/>
                      </a:cubicBezTo>
                      <a:cubicBezTo>
                        <a:pt x="136" y="237"/>
                        <a:pt x="136" y="229"/>
                        <a:pt x="136" y="221"/>
                      </a:cubicBezTo>
                      <a:cubicBezTo>
                        <a:pt x="136" y="220"/>
                        <a:pt x="136" y="218"/>
                        <a:pt x="136" y="217"/>
                      </a:cubicBezTo>
                      <a:cubicBezTo>
                        <a:pt x="131" y="218"/>
                        <a:pt x="127" y="219"/>
                        <a:pt x="123" y="220"/>
                      </a:cubicBezTo>
                      <a:cubicBezTo>
                        <a:pt x="117" y="222"/>
                        <a:pt x="110" y="224"/>
                        <a:pt x="103" y="225"/>
                      </a:cubicBezTo>
                      <a:cubicBezTo>
                        <a:pt x="91" y="228"/>
                        <a:pt x="79" y="231"/>
                        <a:pt x="67" y="234"/>
                      </a:cubicBezTo>
                      <a:cubicBezTo>
                        <a:pt x="61" y="236"/>
                        <a:pt x="55" y="237"/>
                        <a:pt x="48" y="238"/>
                      </a:cubicBezTo>
                      <a:cubicBezTo>
                        <a:pt x="47" y="238"/>
                        <a:pt x="45" y="239"/>
                        <a:pt x="43" y="240"/>
                      </a:cubicBezTo>
                      <a:cubicBezTo>
                        <a:pt x="38" y="244"/>
                        <a:pt x="32" y="242"/>
                        <a:pt x="27" y="239"/>
                      </a:cubicBezTo>
                      <a:cubicBezTo>
                        <a:pt x="35" y="232"/>
                        <a:pt x="44" y="229"/>
                        <a:pt x="54" y="227"/>
                      </a:cubicBezTo>
                      <a:cubicBezTo>
                        <a:pt x="67" y="224"/>
                        <a:pt x="80" y="219"/>
                        <a:pt x="94" y="216"/>
                      </a:cubicBezTo>
                      <a:cubicBezTo>
                        <a:pt x="96" y="215"/>
                        <a:pt x="99" y="214"/>
                        <a:pt x="102" y="214"/>
                      </a:cubicBezTo>
                      <a:cubicBezTo>
                        <a:pt x="116" y="210"/>
                        <a:pt x="130" y="206"/>
                        <a:pt x="144" y="202"/>
                      </a:cubicBezTo>
                      <a:cubicBezTo>
                        <a:pt x="151" y="200"/>
                        <a:pt x="158" y="198"/>
                        <a:pt x="165" y="197"/>
                      </a:cubicBezTo>
                      <a:cubicBezTo>
                        <a:pt x="185" y="192"/>
                        <a:pt x="205" y="187"/>
                        <a:pt x="223" y="178"/>
                      </a:cubicBezTo>
                      <a:cubicBezTo>
                        <a:pt x="228" y="176"/>
                        <a:pt x="234" y="175"/>
                        <a:pt x="239" y="173"/>
                      </a:cubicBezTo>
                      <a:cubicBezTo>
                        <a:pt x="242" y="172"/>
                        <a:pt x="244" y="171"/>
                        <a:pt x="247" y="170"/>
                      </a:cubicBezTo>
                      <a:cubicBezTo>
                        <a:pt x="250" y="168"/>
                        <a:pt x="253" y="167"/>
                        <a:pt x="256" y="165"/>
                      </a:cubicBezTo>
                      <a:cubicBezTo>
                        <a:pt x="258" y="164"/>
                        <a:pt x="260" y="163"/>
                        <a:pt x="262" y="162"/>
                      </a:cubicBezTo>
                      <a:cubicBezTo>
                        <a:pt x="263" y="161"/>
                        <a:pt x="264" y="161"/>
                        <a:pt x="265" y="160"/>
                      </a:cubicBezTo>
                      <a:cubicBezTo>
                        <a:pt x="275" y="157"/>
                        <a:pt x="285" y="153"/>
                        <a:pt x="295" y="150"/>
                      </a:cubicBezTo>
                      <a:cubicBezTo>
                        <a:pt x="306" y="146"/>
                        <a:pt x="317" y="143"/>
                        <a:pt x="328" y="139"/>
                      </a:cubicBezTo>
                      <a:cubicBezTo>
                        <a:pt x="329" y="139"/>
                        <a:pt x="331" y="139"/>
                        <a:pt x="332" y="138"/>
                      </a:cubicBezTo>
                      <a:cubicBezTo>
                        <a:pt x="337" y="134"/>
                        <a:pt x="343" y="134"/>
                        <a:pt x="348" y="132"/>
                      </a:cubicBezTo>
                      <a:cubicBezTo>
                        <a:pt x="359" y="128"/>
                        <a:pt x="369" y="125"/>
                        <a:pt x="379" y="120"/>
                      </a:cubicBezTo>
                      <a:cubicBezTo>
                        <a:pt x="385" y="118"/>
                        <a:pt x="391" y="117"/>
                        <a:pt x="397" y="115"/>
                      </a:cubicBezTo>
                      <a:cubicBezTo>
                        <a:pt x="406" y="113"/>
                        <a:pt x="415" y="111"/>
                        <a:pt x="424" y="107"/>
                      </a:cubicBezTo>
                      <a:cubicBezTo>
                        <a:pt x="432" y="104"/>
                        <a:pt x="442" y="102"/>
                        <a:pt x="451" y="100"/>
                      </a:cubicBezTo>
                      <a:cubicBezTo>
                        <a:pt x="458" y="98"/>
                        <a:pt x="465" y="95"/>
                        <a:pt x="473" y="93"/>
                      </a:cubicBezTo>
                      <a:cubicBezTo>
                        <a:pt x="484" y="90"/>
                        <a:pt x="495" y="87"/>
                        <a:pt x="507" y="83"/>
                      </a:cubicBezTo>
                      <a:cubicBezTo>
                        <a:pt x="523" y="78"/>
                        <a:pt x="538" y="74"/>
                        <a:pt x="554" y="69"/>
                      </a:cubicBezTo>
                      <a:cubicBezTo>
                        <a:pt x="563" y="65"/>
                        <a:pt x="572" y="62"/>
                        <a:pt x="582" y="58"/>
                      </a:cubicBezTo>
                      <a:cubicBezTo>
                        <a:pt x="587" y="56"/>
                        <a:pt x="593" y="55"/>
                        <a:pt x="598" y="53"/>
                      </a:cubicBezTo>
                      <a:cubicBezTo>
                        <a:pt x="604" y="51"/>
                        <a:pt x="610" y="50"/>
                        <a:pt x="615" y="48"/>
                      </a:cubicBezTo>
                      <a:cubicBezTo>
                        <a:pt x="623" y="46"/>
                        <a:pt x="631" y="44"/>
                        <a:pt x="638" y="42"/>
                      </a:cubicBezTo>
                      <a:cubicBezTo>
                        <a:pt x="646" y="39"/>
                        <a:pt x="654" y="37"/>
                        <a:pt x="662" y="34"/>
                      </a:cubicBezTo>
                      <a:cubicBezTo>
                        <a:pt x="675" y="30"/>
                        <a:pt x="688" y="25"/>
                        <a:pt x="701" y="21"/>
                      </a:cubicBezTo>
                      <a:cubicBezTo>
                        <a:pt x="712" y="17"/>
                        <a:pt x="722" y="14"/>
                        <a:pt x="732" y="9"/>
                      </a:cubicBezTo>
                      <a:cubicBezTo>
                        <a:pt x="732" y="9"/>
                        <a:pt x="733" y="8"/>
                        <a:pt x="733" y="8"/>
                      </a:cubicBezTo>
                      <a:cubicBezTo>
                        <a:pt x="740" y="7"/>
                        <a:pt x="747" y="4"/>
                        <a:pt x="754" y="1"/>
                      </a:cubicBezTo>
                      <a:cubicBezTo>
                        <a:pt x="756" y="0"/>
                        <a:pt x="758" y="0"/>
                        <a:pt x="759" y="1"/>
                      </a:cubicBezTo>
                      <a:cubicBezTo>
                        <a:pt x="766" y="3"/>
                        <a:pt x="772" y="5"/>
                        <a:pt x="778" y="7"/>
                      </a:cubicBezTo>
                      <a:cubicBezTo>
                        <a:pt x="782" y="8"/>
                        <a:pt x="785" y="10"/>
                        <a:pt x="789" y="11"/>
                      </a:cubicBezTo>
                      <a:cubicBezTo>
                        <a:pt x="802" y="16"/>
                        <a:pt x="816" y="18"/>
                        <a:pt x="829" y="23"/>
                      </a:cubicBezTo>
                      <a:cubicBezTo>
                        <a:pt x="837" y="26"/>
                        <a:pt x="846" y="27"/>
                        <a:pt x="855" y="29"/>
                      </a:cubicBezTo>
                      <a:cubicBezTo>
                        <a:pt x="863" y="31"/>
                        <a:pt x="871" y="32"/>
                        <a:pt x="878" y="36"/>
                      </a:cubicBezTo>
                      <a:cubicBezTo>
                        <a:pt x="884" y="39"/>
                        <a:pt x="891" y="41"/>
                        <a:pt x="897" y="44"/>
                      </a:cubicBezTo>
                      <a:cubicBezTo>
                        <a:pt x="905" y="47"/>
                        <a:pt x="913" y="50"/>
                        <a:pt x="921" y="53"/>
                      </a:cubicBezTo>
                      <a:cubicBezTo>
                        <a:pt x="933" y="57"/>
                        <a:pt x="946" y="59"/>
                        <a:pt x="958" y="63"/>
                      </a:cubicBezTo>
                      <a:cubicBezTo>
                        <a:pt x="962" y="64"/>
                        <a:pt x="966" y="65"/>
                        <a:pt x="970" y="66"/>
                      </a:cubicBezTo>
                      <a:cubicBezTo>
                        <a:pt x="987" y="71"/>
                        <a:pt x="1003" y="76"/>
                        <a:pt x="1020" y="81"/>
                      </a:cubicBezTo>
                      <a:cubicBezTo>
                        <a:pt x="1036" y="85"/>
                        <a:pt x="1051" y="90"/>
                        <a:pt x="1067" y="95"/>
                      </a:cubicBezTo>
                      <a:cubicBezTo>
                        <a:pt x="1076" y="97"/>
                        <a:pt x="1085" y="100"/>
                        <a:pt x="1094" y="103"/>
                      </a:cubicBezTo>
                      <a:cubicBezTo>
                        <a:pt x="1101" y="105"/>
                        <a:pt x="1107" y="106"/>
                        <a:pt x="1114" y="108"/>
                      </a:cubicBezTo>
                      <a:cubicBezTo>
                        <a:pt x="1126" y="112"/>
                        <a:pt x="1139" y="115"/>
                        <a:pt x="1152" y="118"/>
                      </a:cubicBezTo>
                      <a:cubicBezTo>
                        <a:pt x="1171" y="123"/>
                        <a:pt x="1191" y="129"/>
                        <a:pt x="1210" y="134"/>
                      </a:cubicBezTo>
                      <a:cubicBezTo>
                        <a:pt x="1221" y="137"/>
                        <a:pt x="1231" y="139"/>
                        <a:pt x="1241" y="142"/>
                      </a:cubicBezTo>
                      <a:cubicBezTo>
                        <a:pt x="1249" y="144"/>
                        <a:pt x="1256" y="147"/>
                        <a:pt x="1264" y="149"/>
                      </a:cubicBezTo>
                      <a:cubicBezTo>
                        <a:pt x="1273" y="152"/>
                        <a:pt x="1283" y="154"/>
                        <a:pt x="1292" y="157"/>
                      </a:cubicBezTo>
                      <a:cubicBezTo>
                        <a:pt x="1304" y="160"/>
                        <a:pt x="1317" y="163"/>
                        <a:pt x="1329" y="166"/>
                      </a:cubicBezTo>
                      <a:cubicBezTo>
                        <a:pt x="1339" y="169"/>
                        <a:pt x="1350" y="172"/>
                        <a:pt x="1361" y="174"/>
                      </a:cubicBezTo>
                      <a:cubicBezTo>
                        <a:pt x="1369" y="176"/>
                        <a:pt x="1376" y="178"/>
                        <a:pt x="1384" y="180"/>
                      </a:cubicBezTo>
                      <a:cubicBezTo>
                        <a:pt x="1391" y="182"/>
                        <a:pt x="1397" y="183"/>
                        <a:pt x="1404" y="185"/>
                      </a:cubicBezTo>
                      <a:cubicBezTo>
                        <a:pt x="1418" y="189"/>
                        <a:pt x="1432" y="191"/>
                        <a:pt x="1446" y="196"/>
                      </a:cubicBezTo>
                      <a:cubicBezTo>
                        <a:pt x="1456" y="200"/>
                        <a:pt x="1467" y="202"/>
                        <a:pt x="1477" y="204"/>
                      </a:cubicBezTo>
                      <a:cubicBezTo>
                        <a:pt x="1481" y="205"/>
                        <a:pt x="1485" y="207"/>
                        <a:pt x="1490" y="208"/>
                      </a:cubicBezTo>
                      <a:cubicBezTo>
                        <a:pt x="1509" y="213"/>
                        <a:pt x="1527" y="218"/>
                        <a:pt x="1546" y="223"/>
                      </a:cubicBezTo>
                      <a:cubicBezTo>
                        <a:pt x="1561" y="226"/>
                        <a:pt x="1575" y="229"/>
                        <a:pt x="1590" y="232"/>
                      </a:cubicBezTo>
                      <a:cubicBezTo>
                        <a:pt x="1595" y="233"/>
                        <a:pt x="1601" y="234"/>
                        <a:pt x="1606" y="236"/>
                      </a:cubicBezTo>
                      <a:cubicBezTo>
                        <a:pt x="1612" y="237"/>
                        <a:pt x="1614" y="243"/>
                        <a:pt x="1611" y="248"/>
                      </a:cubicBezTo>
                      <a:cubicBezTo>
                        <a:pt x="1608" y="249"/>
                        <a:pt x="1605" y="248"/>
                        <a:pt x="1602" y="246"/>
                      </a:cubicBezTo>
                      <a:cubicBezTo>
                        <a:pt x="1598" y="244"/>
                        <a:pt x="1595" y="244"/>
                        <a:pt x="1591" y="244"/>
                      </a:cubicBezTo>
                      <a:cubicBezTo>
                        <a:pt x="1586" y="244"/>
                        <a:pt x="1581" y="242"/>
                        <a:pt x="1577" y="242"/>
                      </a:cubicBezTo>
                      <a:cubicBezTo>
                        <a:pt x="1571" y="242"/>
                        <a:pt x="1567" y="237"/>
                        <a:pt x="1561" y="239"/>
                      </a:cubicBezTo>
                      <a:cubicBezTo>
                        <a:pt x="1561" y="239"/>
                        <a:pt x="1560" y="239"/>
                        <a:pt x="1560" y="239"/>
                      </a:cubicBezTo>
                      <a:cubicBezTo>
                        <a:pt x="1553" y="237"/>
                        <a:pt x="1547" y="235"/>
                        <a:pt x="1540" y="233"/>
                      </a:cubicBezTo>
                      <a:cubicBezTo>
                        <a:pt x="1539" y="233"/>
                        <a:pt x="1537" y="233"/>
                        <a:pt x="1536" y="232"/>
                      </a:cubicBezTo>
                      <a:cubicBezTo>
                        <a:pt x="1533" y="232"/>
                        <a:pt x="1530" y="231"/>
                        <a:pt x="1528" y="229"/>
                      </a:cubicBezTo>
                      <a:cubicBezTo>
                        <a:pt x="1527" y="229"/>
                        <a:pt x="1526" y="228"/>
                        <a:pt x="1525" y="228"/>
                      </a:cubicBezTo>
                      <a:cubicBezTo>
                        <a:pt x="1522" y="227"/>
                        <a:pt x="1519" y="228"/>
                        <a:pt x="1516" y="227"/>
                      </a:cubicBezTo>
                      <a:cubicBezTo>
                        <a:pt x="1514" y="226"/>
                        <a:pt x="1512" y="224"/>
                        <a:pt x="1508" y="225"/>
                      </a:cubicBezTo>
                      <a:cubicBezTo>
                        <a:pt x="1508" y="225"/>
                        <a:pt x="1507" y="224"/>
                        <a:pt x="1506" y="224"/>
                      </a:cubicBezTo>
                      <a:cubicBezTo>
                        <a:pt x="1503" y="223"/>
                        <a:pt x="1501" y="221"/>
                        <a:pt x="1498" y="221"/>
                      </a:cubicBezTo>
                      <a:cubicBezTo>
                        <a:pt x="1486" y="218"/>
                        <a:pt x="1475" y="214"/>
                        <a:pt x="1464" y="211"/>
                      </a:cubicBezTo>
                      <a:cubicBezTo>
                        <a:pt x="1458" y="209"/>
                        <a:pt x="1452" y="208"/>
                        <a:pt x="1445" y="207"/>
                      </a:cubicBezTo>
                      <a:cubicBezTo>
                        <a:pt x="1444" y="211"/>
                        <a:pt x="1445" y="216"/>
                        <a:pt x="1445" y="220"/>
                      </a:cubicBezTo>
                      <a:cubicBezTo>
                        <a:pt x="1445" y="230"/>
                        <a:pt x="1446" y="239"/>
                        <a:pt x="1446" y="249"/>
                      </a:cubicBezTo>
                      <a:cubicBezTo>
                        <a:pt x="1446" y="271"/>
                        <a:pt x="1447" y="293"/>
                        <a:pt x="1447" y="314"/>
                      </a:cubicBezTo>
                      <a:cubicBezTo>
                        <a:pt x="1447" y="326"/>
                        <a:pt x="1446" y="337"/>
                        <a:pt x="1446" y="348"/>
                      </a:cubicBezTo>
                      <a:cubicBezTo>
                        <a:pt x="1446" y="356"/>
                        <a:pt x="1446" y="364"/>
                        <a:pt x="1446" y="371"/>
                      </a:cubicBezTo>
                      <a:cubicBezTo>
                        <a:pt x="1446" y="382"/>
                        <a:pt x="1446" y="392"/>
                        <a:pt x="1446" y="403"/>
                      </a:cubicBezTo>
                      <a:cubicBezTo>
                        <a:pt x="1446" y="416"/>
                        <a:pt x="1447" y="430"/>
                        <a:pt x="1448" y="444"/>
                      </a:cubicBezTo>
                      <a:cubicBezTo>
                        <a:pt x="1449" y="459"/>
                        <a:pt x="1449" y="474"/>
                        <a:pt x="1449" y="489"/>
                      </a:cubicBezTo>
                      <a:cubicBezTo>
                        <a:pt x="1449" y="506"/>
                        <a:pt x="1449" y="522"/>
                        <a:pt x="1449" y="539"/>
                      </a:cubicBezTo>
                      <a:cubicBezTo>
                        <a:pt x="1449" y="551"/>
                        <a:pt x="1448" y="563"/>
                        <a:pt x="1447" y="575"/>
                      </a:cubicBezTo>
                      <a:cubicBezTo>
                        <a:pt x="1447" y="590"/>
                        <a:pt x="1446" y="605"/>
                        <a:pt x="1445" y="620"/>
                      </a:cubicBezTo>
                      <a:cubicBezTo>
                        <a:pt x="1444" y="630"/>
                        <a:pt x="1444" y="641"/>
                        <a:pt x="1443" y="651"/>
                      </a:cubicBezTo>
                      <a:cubicBezTo>
                        <a:pt x="1442" y="663"/>
                        <a:pt x="1441" y="676"/>
                        <a:pt x="1440" y="688"/>
                      </a:cubicBezTo>
                      <a:cubicBezTo>
                        <a:pt x="1439" y="700"/>
                        <a:pt x="1439" y="712"/>
                        <a:pt x="1438" y="724"/>
                      </a:cubicBezTo>
                      <a:cubicBezTo>
                        <a:pt x="1437" y="737"/>
                        <a:pt x="1436" y="750"/>
                        <a:pt x="1435" y="763"/>
                      </a:cubicBezTo>
                      <a:cubicBezTo>
                        <a:pt x="1435" y="766"/>
                        <a:pt x="1434" y="768"/>
                        <a:pt x="1434" y="771"/>
                      </a:cubicBezTo>
                      <a:cubicBezTo>
                        <a:pt x="1433" y="774"/>
                        <a:pt x="1433" y="777"/>
                        <a:pt x="1432" y="781"/>
                      </a:cubicBezTo>
                      <a:cubicBezTo>
                        <a:pt x="1431" y="793"/>
                        <a:pt x="1430" y="806"/>
                        <a:pt x="1430" y="819"/>
                      </a:cubicBezTo>
                      <a:cubicBezTo>
                        <a:pt x="1429" y="823"/>
                        <a:pt x="1430" y="827"/>
                        <a:pt x="1430" y="831"/>
                      </a:cubicBezTo>
                      <a:cubicBezTo>
                        <a:pt x="1429" y="841"/>
                        <a:pt x="1429" y="850"/>
                        <a:pt x="1429" y="860"/>
                      </a:cubicBezTo>
                      <a:cubicBezTo>
                        <a:pt x="1429" y="871"/>
                        <a:pt x="1429" y="882"/>
                        <a:pt x="1428" y="893"/>
                      </a:cubicBezTo>
                      <a:cubicBezTo>
                        <a:pt x="1428" y="901"/>
                        <a:pt x="1427" y="908"/>
                        <a:pt x="1427" y="916"/>
                      </a:cubicBezTo>
                      <a:cubicBezTo>
                        <a:pt x="1427" y="928"/>
                        <a:pt x="1427" y="940"/>
                        <a:pt x="1427" y="953"/>
                      </a:cubicBezTo>
                      <a:cubicBezTo>
                        <a:pt x="1427" y="959"/>
                        <a:pt x="1426" y="965"/>
                        <a:pt x="1426" y="971"/>
                      </a:cubicBezTo>
                      <a:cubicBezTo>
                        <a:pt x="1426" y="981"/>
                        <a:pt x="1427" y="991"/>
                        <a:pt x="1427" y="1001"/>
                      </a:cubicBezTo>
                      <a:cubicBezTo>
                        <a:pt x="1427" y="1015"/>
                        <a:pt x="1427" y="1029"/>
                        <a:pt x="1427" y="1043"/>
                      </a:cubicBezTo>
                      <a:cubicBezTo>
                        <a:pt x="1427" y="1055"/>
                        <a:pt x="1427" y="1067"/>
                        <a:pt x="1427" y="1079"/>
                      </a:cubicBezTo>
                      <a:cubicBezTo>
                        <a:pt x="1427" y="1094"/>
                        <a:pt x="1426" y="1108"/>
                        <a:pt x="1426" y="1123"/>
                      </a:cubicBezTo>
                      <a:cubicBezTo>
                        <a:pt x="1426" y="1140"/>
                        <a:pt x="1426" y="1157"/>
                        <a:pt x="1426" y="1174"/>
                      </a:cubicBezTo>
                      <a:cubicBezTo>
                        <a:pt x="1426" y="1190"/>
                        <a:pt x="1425" y="1205"/>
                        <a:pt x="1425" y="1221"/>
                      </a:cubicBezTo>
                      <a:cubicBezTo>
                        <a:pt x="1425" y="1237"/>
                        <a:pt x="1425" y="1254"/>
                        <a:pt x="1425" y="1270"/>
                      </a:cubicBezTo>
                      <a:cubicBezTo>
                        <a:pt x="1425" y="1275"/>
                        <a:pt x="1426" y="1276"/>
                        <a:pt x="1430" y="1276"/>
                      </a:cubicBezTo>
                      <a:cubicBezTo>
                        <a:pt x="1446" y="1275"/>
                        <a:pt x="1462" y="1275"/>
                        <a:pt x="1477" y="1275"/>
                      </a:cubicBezTo>
                      <a:cubicBezTo>
                        <a:pt x="1490" y="1275"/>
                        <a:pt x="1503" y="1276"/>
                        <a:pt x="1516" y="1276"/>
                      </a:cubicBezTo>
                      <a:cubicBezTo>
                        <a:pt x="1518" y="1276"/>
                        <a:pt x="1520" y="1276"/>
                        <a:pt x="1522" y="1276"/>
                      </a:cubicBezTo>
                      <a:cubicBezTo>
                        <a:pt x="1544" y="1276"/>
                        <a:pt x="1565" y="1276"/>
                        <a:pt x="1587" y="1276"/>
                      </a:cubicBezTo>
                      <a:cubicBezTo>
                        <a:pt x="1597" y="1277"/>
                        <a:pt x="1608" y="1277"/>
                        <a:pt x="1618" y="1278"/>
                      </a:cubicBezTo>
                      <a:cubicBezTo>
                        <a:pt x="1625" y="1278"/>
                        <a:pt x="1631" y="1278"/>
                        <a:pt x="1638" y="1278"/>
                      </a:cubicBezTo>
                      <a:cubicBezTo>
                        <a:pt x="1642" y="1278"/>
                        <a:pt x="1646" y="1278"/>
                        <a:pt x="1651" y="1278"/>
                      </a:cubicBezTo>
                      <a:cubicBezTo>
                        <a:pt x="1652" y="1273"/>
                        <a:pt x="1654" y="1268"/>
                        <a:pt x="1655" y="1263"/>
                      </a:cubicBezTo>
                      <a:cubicBezTo>
                        <a:pt x="1659" y="1249"/>
                        <a:pt x="1662" y="1235"/>
                        <a:pt x="1666" y="1222"/>
                      </a:cubicBezTo>
                      <a:cubicBezTo>
                        <a:pt x="1668" y="1211"/>
                        <a:pt x="1670" y="1201"/>
                        <a:pt x="1673" y="1190"/>
                      </a:cubicBezTo>
                      <a:cubicBezTo>
                        <a:pt x="1674" y="1186"/>
                        <a:pt x="1675" y="1181"/>
                        <a:pt x="1676" y="1177"/>
                      </a:cubicBezTo>
                      <a:cubicBezTo>
                        <a:pt x="1679" y="1167"/>
                        <a:pt x="1681" y="1158"/>
                        <a:pt x="1683" y="1149"/>
                      </a:cubicBezTo>
                      <a:cubicBezTo>
                        <a:pt x="1686" y="1137"/>
                        <a:pt x="1688" y="1126"/>
                        <a:pt x="1690" y="1115"/>
                      </a:cubicBezTo>
                      <a:cubicBezTo>
                        <a:pt x="1691" y="1109"/>
                        <a:pt x="1692" y="1103"/>
                        <a:pt x="1694" y="1096"/>
                      </a:cubicBezTo>
                      <a:cubicBezTo>
                        <a:pt x="1694" y="1093"/>
                        <a:pt x="1695" y="1090"/>
                        <a:pt x="1695" y="1087"/>
                      </a:cubicBezTo>
                      <a:cubicBezTo>
                        <a:pt x="1697" y="1076"/>
                        <a:pt x="1701" y="1065"/>
                        <a:pt x="1701" y="1054"/>
                      </a:cubicBezTo>
                      <a:cubicBezTo>
                        <a:pt x="1702" y="1047"/>
                        <a:pt x="1704" y="1041"/>
                        <a:pt x="1705" y="1034"/>
                      </a:cubicBezTo>
                      <a:cubicBezTo>
                        <a:pt x="1705" y="1030"/>
                        <a:pt x="1706" y="1025"/>
                        <a:pt x="1707" y="1021"/>
                      </a:cubicBezTo>
                      <a:cubicBezTo>
                        <a:pt x="1708" y="1011"/>
                        <a:pt x="1710" y="1001"/>
                        <a:pt x="1714" y="991"/>
                      </a:cubicBezTo>
                      <a:cubicBezTo>
                        <a:pt x="1715" y="987"/>
                        <a:pt x="1716" y="982"/>
                        <a:pt x="1717" y="977"/>
                      </a:cubicBezTo>
                      <a:cubicBezTo>
                        <a:pt x="1718" y="972"/>
                        <a:pt x="1720" y="970"/>
                        <a:pt x="1725" y="972"/>
                      </a:cubicBezTo>
                      <a:cubicBezTo>
                        <a:pt x="1729" y="973"/>
                        <a:pt x="1733" y="973"/>
                        <a:pt x="1737" y="972"/>
                      </a:cubicBezTo>
                      <a:cubicBezTo>
                        <a:pt x="1739" y="972"/>
                        <a:pt x="1742" y="973"/>
                        <a:pt x="1744" y="973"/>
                      </a:cubicBezTo>
                      <a:cubicBezTo>
                        <a:pt x="1759" y="972"/>
                        <a:pt x="1773" y="973"/>
                        <a:pt x="1788" y="972"/>
                      </a:cubicBezTo>
                      <a:cubicBezTo>
                        <a:pt x="1799" y="971"/>
                        <a:pt x="1809" y="971"/>
                        <a:pt x="1820" y="971"/>
                      </a:cubicBezTo>
                      <a:cubicBezTo>
                        <a:pt x="1829" y="972"/>
                        <a:pt x="1837" y="971"/>
                        <a:pt x="1846" y="971"/>
                      </a:cubicBezTo>
                      <a:cubicBezTo>
                        <a:pt x="1852" y="970"/>
                        <a:pt x="1858" y="970"/>
                        <a:pt x="1865" y="970"/>
                      </a:cubicBezTo>
                      <a:cubicBezTo>
                        <a:pt x="1867" y="970"/>
                        <a:pt x="1870" y="970"/>
                        <a:pt x="1873" y="969"/>
                      </a:cubicBezTo>
                      <a:cubicBezTo>
                        <a:pt x="1874" y="968"/>
                        <a:pt x="1876" y="969"/>
                        <a:pt x="1877" y="970"/>
                      </a:cubicBezTo>
                      <a:cubicBezTo>
                        <a:pt x="1879" y="972"/>
                        <a:pt x="1881" y="974"/>
                        <a:pt x="1882" y="977"/>
                      </a:cubicBezTo>
                      <a:cubicBezTo>
                        <a:pt x="1885" y="982"/>
                        <a:pt x="1888" y="988"/>
                        <a:pt x="1893" y="992"/>
                      </a:cubicBezTo>
                      <a:cubicBezTo>
                        <a:pt x="1894" y="993"/>
                        <a:pt x="1894" y="994"/>
                        <a:pt x="1895" y="995"/>
                      </a:cubicBezTo>
                      <a:cubicBezTo>
                        <a:pt x="1896" y="997"/>
                        <a:pt x="1896" y="999"/>
                        <a:pt x="1897" y="1001"/>
                      </a:cubicBezTo>
                      <a:cubicBezTo>
                        <a:pt x="1901" y="1005"/>
                        <a:pt x="1901" y="1010"/>
                        <a:pt x="1904" y="1014"/>
                      </a:cubicBezTo>
                      <a:cubicBezTo>
                        <a:pt x="1908" y="1020"/>
                        <a:pt x="1910" y="1028"/>
                        <a:pt x="1915" y="1033"/>
                      </a:cubicBezTo>
                      <a:cubicBezTo>
                        <a:pt x="1916" y="1034"/>
                        <a:pt x="1916" y="1036"/>
                        <a:pt x="1916" y="1037"/>
                      </a:cubicBezTo>
                      <a:cubicBezTo>
                        <a:pt x="1917" y="1038"/>
                        <a:pt x="1917" y="1040"/>
                        <a:pt x="1918" y="1041"/>
                      </a:cubicBezTo>
                      <a:cubicBezTo>
                        <a:pt x="1921" y="1046"/>
                        <a:pt x="1924" y="1051"/>
                        <a:pt x="1927" y="1056"/>
                      </a:cubicBezTo>
                      <a:cubicBezTo>
                        <a:pt x="1927" y="1057"/>
                        <a:pt x="1928" y="1058"/>
                        <a:pt x="1928" y="1059"/>
                      </a:cubicBezTo>
                      <a:cubicBezTo>
                        <a:pt x="1930" y="1062"/>
                        <a:pt x="1932" y="1065"/>
                        <a:pt x="1934" y="1069"/>
                      </a:cubicBezTo>
                      <a:cubicBezTo>
                        <a:pt x="1936" y="1071"/>
                        <a:pt x="1937" y="1073"/>
                        <a:pt x="1938" y="1075"/>
                      </a:cubicBezTo>
                      <a:cubicBezTo>
                        <a:pt x="1940" y="1078"/>
                        <a:pt x="1942" y="1081"/>
                        <a:pt x="1943" y="1084"/>
                      </a:cubicBezTo>
                      <a:cubicBezTo>
                        <a:pt x="1944" y="1085"/>
                        <a:pt x="1944" y="1086"/>
                        <a:pt x="1944" y="1087"/>
                      </a:cubicBezTo>
                      <a:cubicBezTo>
                        <a:pt x="1946" y="1090"/>
                        <a:pt x="1947" y="1092"/>
                        <a:pt x="1949" y="1094"/>
                      </a:cubicBezTo>
                      <a:cubicBezTo>
                        <a:pt x="1950" y="1096"/>
                        <a:pt x="1952" y="1098"/>
                        <a:pt x="1953" y="1100"/>
                      </a:cubicBezTo>
                      <a:cubicBezTo>
                        <a:pt x="1956" y="1105"/>
                        <a:pt x="1960" y="1110"/>
                        <a:pt x="1961" y="1116"/>
                      </a:cubicBezTo>
                      <a:cubicBezTo>
                        <a:pt x="1962" y="1122"/>
                        <a:pt x="1967" y="1124"/>
                        <a:pt x="1969" y="1129"/>
                      </a:cubicBezTo>
                      <a:cubicBezTo>
                        <a:pt x="1970" y="1134"/>
                        <a:pt x="1975" y="1137"/>
                        <a:pt x="1978" y="1142"/>
                      </a:cubicBezTo>
                      <a:cubicBezTo>
                        <a:pt x="1979" y="1143"/>
                        <a:pt x="1979" y="1145"/>
                        <a:pt x="1980" y="1146"/>
                      </a:cubicBezTo>
                      <a:cubicBezTo>
                        <a:pt x="1983" y="1150"/>
                        <a:pt x="1985" y="1154"/>
                        <a:pt x="1988" y="1159"/>
                      </a:cubicBezTo>
                      <a:cubicBezTo>
                        <a:pt x="1989" y="1160"/>
                        <a:pt x="1990" y="1161"/>
                        <a:pt x="1991" y="1162"/>
                      </a:cubicBezTo>
                      <a:cubicBezTo>
                        <a:pt x="1993" y="1168"/>
                        <a:pt x="1997" y="1172"/>
                        <a:pt x="2001" y="1177"/>
                      </a:cubicBezTo>
                      <a:cubicBezTo>
                        <a:pt x="2006" y="1181"/>
                        <a:pt x="2010" y="1186"/>
                        <a:pt x="2014" y="1190"/>
                      </a:cubicBezTo>
                      <a:cubicBezTo>
                        <a:pt x="2024" y="1202"/>
                        <a:pt x="2036" y="1211"/>
                        <a:pt x="2050" y="1220"/>
                      </a:cubicBezTo>
                      <a:cubicBezTo>
                        <a:pt x="2056" y="1223"/>
                        <a:pt x="2063" y="1227"/>
                        <a:pt x="2069" y="1231"/>
                      </a:cubicBezTo>
                      <a:cubicBezTo>
                        <a:pt x="2071" y="1232"/>
                        <a:pt x="2073" y="1233"/>
                        <a:pt x="2074" y="1233"/>
                      </a:cubicBezTo>
                      <a:cubicBezTo>
                        <a:pt x="2088" y="1235"/>
                        <a:pt x="2102" y="1237"/>
                        <a:pt x="2116" y="1240"/>
                      </a:cubicBezTo>
                      <a:cubicBezTo>
                        <a:pt x="2125" y="1241"/>
                        <a:pt x="2133" y="1238"/>
                        <a:pt x="2142" y="1235"/>
                      </a:cubicBezTo>
                      <a:cubicBezTo>
                        <a:pt x="2144" y="1234"/>
                        <a:pt x="2145" y="1234"/>
                        <a:pt x="2147" y="1233"/>
                      </a:cubicBezTo>
                      <a:cubicBezTo>
                        <a:pt x="2148" y="1234"/>
                        <a:pt x="2149" y="1234"/>
                        <a:pt x="2149" y="1235"/>
                      </a:cubicBezTo>
                      <a:cubicBezTo>
                        <a:pt x="2150" y="1242"/>
                        <a:pt x="2151" y="1250"/>
                        <a:pt x="2152" y="1257"/>
                      </a:cubicBezTo>
                      <a:cubicBezTo>
                        <a:pt x="2152" y="1263"/>
                        <a:pt x="2153" y="1268"/>
                        <a:pt x="2154" y="1274"/>
                      </a:cubicBezTo>
                      <a:cubicBezTo>
                        <a:pt x="2154" y="1276"/>
                        <a:pt x="2154" y="1279"/>
                        <a:pt x="2154" y="1282"/>
                      </a:cubicBezTo>
                      <a:cubicBezTo>
                        <a:pt x="2159" y="1282"/>
                        <a:pt x="2164" y="1282"/>
                        <a:pt x="2169" y="1282"/>
                      </a:cubicBezTo>
                      <a:cubicBezTo>
                        <a:pt x="2173" y="1282"/>
                        <a:pt x="2178" y="1282"/>
                        <a:pt x="2182" y="1282"/>
                      </a:cubicBezTo>
                      <a:cubicBezTo>
                        <a:pt x="2201" y="1282"/>
                        <a:pt x="2220" y="1281"/>
                        <a:pt x="2239" y="1281"/>
                      </a:cubicBezTo>
                      <a:cubicBezTo>
                        <a:pt x="2250" y="1281"/>
                        <a:pt x="2261" y="1282"/>
                        <a:pt x="2272" y="1283"/>
                      </a:cubicBezTo>
                      <a:cubicBezTo>
                        <a:pt x="2287" y="1283"/>
                        <a:pt x="2301" y="1283"/>
                        <a:pt x="2315" y="1284"/>
                      </a:cubicBezTo>
                      <a:cubicBezTo>
                        <a:pt x="2330" y="1285"/>
                        <a:pt x="2344" y="1286"/>
                        <a:pt x="2358" y="1286"/>
                      </a:cubicBezTo>
                      <a:cubicBezTo>
                        <a:pt x="2369" y="1286"/>
                        <a:pt x="2379" y="1286"/>
                        <a:pt x="2390" y="1287"/>
                      </a:cubicBezTo>
                      <a:cubicBezTo>
                        <a:pt x="2401" y="1287"/>
                        <a:pt x="2413" y="1288"/>
                        <a:pt x="2424" y="1288"/>
                      </a:cubicBezTo>
                      <a:cubicBezTo>
                        <a:pt x="2435" y="1289"/>
                        <a:pt x="2445" y="1289"/>
                        <a:pt x="2455" y="1289"/>
                      </a:cubicBezTo>
                      <a:cubicBezTo>
                        <a:pt x="2475" y="1288"/>
                        <a:pt x="2495" y="1289"/>
                        <a:pt x="2515" y="1289"/>
                      </a:cubicBezTo>
                      <a:cubicBezTo>
                        <a:pt x="2532" y="1289"/>
                        <a:pt x="2548" y="1289"/>
                        <a:pt x="2565" y="1289"/>
                      </a:cubicBezTo>
                      <a:cubicBezTo>
                        <a:pt x="2566" y="1289"/>
                        <a:pt x="2567" y="1289"/>
                        <a:pt x="2568" y="1288"/>
                      </a:cubicBezTo>
                      <a:cubicBezTo>
                        <a:pt x="2568" y="1287"/>
                        <a:pt x="2569" y="1285"/>
                        <a:pt x="2568" y="1284"/>
                      </a:cubicBezTo>
                      <a:cubicBezTo>
                        <a:pt x="2567" y="1277"/>
                        <a:pt x="2568" y="1271"/>
                        <a:pt x="2569" y="1264"/>
                      </a:cubicBezTo>
                      <a:cubicBezTo>
                        <a:pt x="2571" y="1256"/>
                        <a:pt x="2570" y="1249"/>
                        <a:pt x="2569" y="1241"/>
                      </a:cubicBezTo>
                      <a:cubicBezTo>
                        <a:pt x="2569" y="1236"/>
                        <a:pt x="2568" y="1231"/>
                        <a:pt x="2569" y="1225"/>
                      </a:cubicBezTo>
                      <a:cubicBezTo>
                        <a:pt x="2569" y="1220"/>
                        <a:pt x="2570" y="1215"/>
                        <a:pt x="2571" y="1209"/>
                      </a:cubicBezTo>
                      <a:cubicBezTo>
                        <a:pt x="2572" y="1204"/>
                        <a:pt x="2573" y="1199"/>
                        <a:pt x="2574" y="1193"/>
                      </a:cubicBezTo>
                      <a:cubicBezTo>
                        <a:pt x="2570" y="1192"/>
                        <a:pt x="2566" y="1192"/>
                        <a:pt x="2563" y="1191"/>
                      </a:cubicBezTo>
                      <a:cubicBezTo>
                        <a:pt x="2556" y="1189"/>
                        <a:pt x="2550" y="1188"/>
                        <a:pt x="2544" y="1186"/>
                      </a:cubicBezTo>
                      <a:cubicBezTo>
                        <a:pt x="2533" y="1184"/>
                        <a:pt x="2523" y="1183"/>
                        <a:pt x="2513" y="1181"/>
                      </a:cubicBezTo>
                      <a:cubicBezTo>
                        <a:pt x="2504" y="1180"/>
                        <a:pt x="2495" y="1179"/>
                        <a:pt x="2487" y="1177"/>
                      </a:cubicBezTo>
                      <a:cubicBezTo>
                        <a:pt x="2476" y="1174"/>
                        <a:pt x="2465" y="1171"/>
                        <a:pt x="2454" y="1169"/>
                      </a:cubicBezTo>
                      <a:cubicBezTo>
                        <a:pt x="2435" y="1165"/>
                        <a:pt x="2416" y="1160"/>
                        <a:pt x="2397" y="1158"/>
                      </a:cubicBezTo>
                      <a:cubicBezTo>
                        <a:pt x="2394" y="1158"/>
                        <a:pt x="2390" y="1157"/>
                        <a:pt x="2386" y="1157"/>
                      </a:cubicBezTo>
                      <a:cubicBezTo>
                        <a:pt x="2385" y="1157"/>
                        <a:pt x="2384" y="1159"/>
                        <a:pt x="2383" y="1159"/>
                      </a:cubicBezTo>
                      <a:cubicBezTo>
                        <a:pt x="2381" y="1160"/>
                        <a:pt x="2378" y="1160"/>
                        <a:pt x="2377" y="1157"/>
                      </a:cubicBezTo>
                      <a:cubicBezTo>
                        <a:pt x="2377" y="1155"/>
                        <a:pt x="2375" y="1154"/>
                        <a:pt x="2373" y="1154"/>
                      </a:cubicBezTo>
                      <a:cubicBezTo>
                        <a:pt x="2359" y="1151"/>
                        <a:pt x="2345" y="1147"/>
                        <a:pt x="2332" y="1145"/>
                      </a:cubicBezTo>
                      <a:cubicBezTo>
                        <a:pt x="2320" y="1143"/>
                        <a:pt x="2309" y="1139"/>
                        <a:pt x="2298" y="1137"/>
                      </a:cubicBezTo>
                      <a:cubicBezTo>
                        <a:pt x="2292" y="1136"/>
                        <a:pt x="2286" y="1135"/>
                        <a:pt x="2280" y="1134"/>
                      </a:cubicBezTo>
                      <a:cubicBezTo>
                        <a:pt x="2276" y="1133"/>
                        <a:pt x="2275" y="1131"/>
                        <a:pt x="2275" y="1127"/>
                      </a:cubicBezTo>
                      <a:cubicBezTo>
                        <a:pt x="2278" y="1118"/>
                        <a:pt x="2280" y="1108"/>
                        <a:pt x="2283" y="1098"/>
                      </a:cubicBezTo>
                      <a:cubicBezTo>
                        <a:pt x="2283" y="1096"/>
                        <a:pt x="2284" y="1095"/>
                        <a:pt x="2285" y="1093"/>
                      </a:cubicBezTo>
                      <a:cubicBezTo>
                        <a:pt x="2286" y="1090"/>
                        <a:pt x="2289" y="1090"/>
                        <a:pt x="2292" y="1091"/>
                      </a:cubicBezTo>
                      <a:cubicBezTo>
                        <a:pt x="2294" y="1091"/>
                        <a:pt x="2296" y="1092"/>
                        <a:pt x="2298" y="1093"/>
                      </a:cubicBezTo>
                      <a:cubicBezTo>
                        <a:pt x="2308" y="1095"/>
                        <a:pt x="2319" y="1096"/>
                        <a:pt x="2329" y="1099"/>
                      </a:cubicBezTo>
                      <a:cubicBezTo>
                        <a:pt x="2335" y="1101"/>
                        <a:pt x="2341" y="1102"/>
                        <a:pt x="2347" y="1103"/>
                      </a:cubicBezTo>
                      <a:cubicBezTo>
                        <a:pt x="2355" y="1104"/>
                        <a:pt x="2363" y="1105"/>
                        <a:pt x="2371" y="1107"/>
                      </a:cubicBezTo>
                      <a:cubicBezTo>
                        <a:pt x="2374" y="1107"/>
                        <a:pt x="2378" y="1108"/>
                        <a:pt x="2382" y="1108"/>
                      </a:cubicBezTo>
                      <a:cubicBezTo>
                        <a:pt x="2384" y="1109"/>
                        <a:pt x="2387" y="1109"/>
                        <a:pt x="2389" y="1110"/>
                      </a:cubicBezTo>
                      <a:cubicBezTo>
                        <a:pt x="2390" y="1111"/>
                        <a:pt x="2392" y="1113"/>
                        <a:pt x="2392" y="1114"/>
                      </a:cubicBezTo>
                      <a:cubicBezTo>
                        <a:pt x="2393" y="1116"/>
                        <a:pt x="2392" y="1117"/>
                        <a:pt x="2394" y="1118"/>
                      </a:cubicBezTo>
                      <a:cubicBezTo>
                        <a:pt x="2395" y="1118"/>
                        <a:pt x="2395" y="1121"/>
                        <a:pt x="2394" y="1122"/>
                      </a:cubicBezTo>
                      <a:cubicBezTo>
                        <a:pt x="2392" y="1130"/>
                        <a:pt x="2390" y="1138"/>
                        <a:pt x="2387" y="1146"/>
                      </a:cubicBezTo>
                      <a:cubicBezTo>
                        <a:pt x="2387" y="1146"/>
                        <a:pt x="2387" y="1147"/>
                        <a:pt x="2386" y="1149"/>
                      </a:cubicBezTo>
                      <a:cubicBezTo>
                        <a:pt x="2390" y="1150"/>
                        <a:pt x="2394" y="1151"/>
                        <a:pt x="2398" y="1152"/>
                      </a:cubicBezTo>
                      <a:cubicBezTo>
                        <a:pt x="2412" y="1154"/>
                        <a:pt x="2427" y="1156"/>
                        <a:pt x="2441" y="1160"/>
                      </a:cubicBezTo>
                      <a:cubicBezTo>
                        <a:pt x="2446" y="1162"/>
                        <a:pt x="2452" y="1162"/>
                        <a:pt x="2457" y="1163"/>
                      </a:cubicBezTo>
                      <a:cubicBezTo>
                        <a:pt x="2462" y="1164"/>
                        <a:pt x="2467" y="1166"/>
                        <a:pt x="2472" y="1167"/>
                      </a:cubicBezTo>
                      <a:cubicBezTo>
                        <a:pt x="2479" y="1169"/>
                        <a:pt x="2487" y="1170"/>
                        <a:pt x="2494" y="1172"/>
                      </a:cubicBezTo>
                      <a:cubicBezTo>
                        <a:pt x="2508" y="1174"/>
                        <a:pt x="2521" y="1176"/>
                        <a:pt x="2535" y="1178"/>
                      </a:cubicBezTo>
                      <a:cubicBezTo>
                        <a:pt x="2545" y="1180"/>
                        <a:pt x="2555" y="1182"/>
                        <a:pt x="2565" y="1184"/>
                      </a:cubicBezTo>
                      <a:cubicBezTo>
                        <a:pt x="2570" y="1185"/>
                        <a:pt x="2574" y="1185"/>
                        <a:pt x="2579" y="1186"/>
                      </a:cubicBezTo>
                      <a:cubicBezTo>
                        <a:pt x="2586" y="1187"/>
                        <a:pt x="2592" y="1189"/>
                        <a:pt x="2599" y="1190"/>
                      </a:cubicBezTo>
                      <a:cubicBezTo>
                        <a:pt x="2612" y="1193"/>
                        <a:pt x="2625" y="1196"/>
                        <a:pt x="2638" y="1198"/>
                      </a:cubicBezTo>
                      <a:cubicBezTo>
                        <a:pt x="2650" y="1201"/>
                        <a:pt x="2661" y="1204"/>
                        <a:pt x="2673" y="1205"/>
                      </a:cubicBezTo>
                      <a:cubicBezTo>
                        <a:pt x="2691" y="1207"/>
                        <a:pt x="2707" y="1213"/>
                        <a:pt x="2725" y="1216"/>
                      </a:cubicBezTo>
                      <a:cubicBezTo>
                        <a:pt x="2731" y="1217"/>
                        <a:pt x="2738" y="1220"/>
                        <a:pt x="2744" y="1220"/>
                      </a:cubicBezTo>
                      <a:cubicBezTo>
                        <a:pt x="2756" y="1222"/>
                        <a:pt x="2766" y="1226"/>
                        <a:pt x="2777" y="1228"/>
                      </a:cubicBezTo>
                      <a:cubicBezTo>
                        <a:pt x="2789" y="1230"/>
                        <a:pt x="2801" y="1233"/>
                        <a:pt x="2812" y="1236"/>
                      </a:cubicBezTo>
                      <a:cubicBezTo>
                        <a:pt x="2814" y="1236"/>
                        <a:pt x="2816" y="1236"/>
                        <a:pt x="2818" y="1237"/>
                      </a:cubicBezTo>
                      <a:cubicBezTo>
                        <a:pt x="2822" y="1228"/>
                        <a:pt x="2825" y="1219"/>
                        <a:pt x="2827" y="1210"/>
                      </a:cubicBezTo>
                      <a:cubicBezTo>
                        <a:pt x="2828" y="1206"/>
                        <a:pt x="2832" y="1204"/>
                        <a:pt x="2836" y="1207"/>
                      </a:cubicBezTo>
                      <a:cubicBezTo>
                        <a:pt x="2843" y="1211"/>
                        <a:pt x="2851" y="1213"/>
                        <a:pt x="2859" y="1213"/>
                      </a:cubicBezTo>
                      <a:cubicBezTo>
                        <a:pt x="2877" y="1214"/>
                        <a:pt x="2894" y="1219"/>
                        <a:pt x="2910" y="1226"/>
                      </a:cubicBezTo>
                      <a:cubicBezTo>
                        <a:pt x="2914" y="1227"/>
                        <a:pt x="2918" y="1229"/>
                        <a:pt x="2922" y="1230"/>
                      </a:cubicBezTo>
                      <a:cubicBezTo>
                        <a:pt x="2926" y="1232"/>
                        <a:pt x="2927" y="1233"/>
                        <a:pt x="2926" y="1238"/>
                      </a:cubicBezTo>
                      <a:cubicBezTo>
                        <a:pt x="2924" y="1244"/>
                        <a:pt x="2922" y="1249"/>
                        <a:pt x="2920" y="1255"/>
                      </a:cubicBezTo>
                      <a:cubicBezTo>
                        <a:pt x="2918" y="1260"/>
                        <a:pt x="2916" y="1265"/>
                        <a:pt x="2913" y="1270"/>
                      </a:cubicBezTo>
                      <a:cubicBezTo>
                        <a:pt x="2912" y="1274"/>
                        <a:pt x="2909" y="1274"/>
                        <a:pt x="2906" y="1272"/>
                      </a:cubicBezTo>
                      <a:cubicBezTo>
                        <a:pt x="2901" y="1269"/>
                        <a:pt x="2897" y="1267"/>
                        <a:pt x="2893" y="1264"/>
                      </a:cubicBezTo>
                      <a:cubicBezTo>
                        <a:pt x="2887" y="1260"/>
                        <a:pt x="2881" y="1260"/>
                        <a:pt x="2874" y="1259"/>
                      </a:cubicBezTo>
                      <a:cubicBezTo>
                        <a:pt x="2869" y="1258"/>
                        <a:pt x="2865" y="1257"/>
                        <a:pt x="2860" y="1256"/>
                      </a:cubicBezTo>
                      <a:cubicBezTo>
                        <a:pt x="2849" y="1254"/>
                        <a:pt x="2839" y="1251"/>
                        <a:pt x="2829" y="1248"/>
                      </a:cubicBezTo>
                      <a:cubicBezTo>
                        <a:pt x="2817" y="1245"/>
                        <a:pt x="2805" y="1242"/>
                        <a:pt x="2793" y="1240"/>
                      </a:cubicBezTo>
                      <a:cubicBezTo>
                        <a:pt x="2783" y="1237"/>
                        <a:pt x="2773" y="1235"/>
                        <a:pt x="2763" y="1232"/>
                      </a:cubicBezTo>
                      <a:cubicBezTo>
                        <a:pt x="2754" y="1230"/>
                        <a:pt x="2746" y="1228"/>
                        <a:pt x="2737" y="1227"/>
                      </a:cubicBezTo>
                      <a:cubicBezTo>
                        <a:pt x="2734" y="1226"/>
                        <a:pt x="2730" y="1225"/>
                        <a:pt x="2727" y="1225"/>
                      </a:cubicBezTo>
                      <a:cubicBezTo>
                        <a:pt x="2710" y="1221"/>
                        <a:pt x="2692" y="1215"/>
                        <a:pt x="2675" y="1213"/>
                      </a:cubicBezTo>
                      <a:cubicBezTo>
                        <a:pt x="2658" y="1210"/>
                        <a:pt x="2642" y="1206"/>
                        <a:pt x="2626" y="1203"/>
                      </a:cubicBezTo>
                      <a:cubicBezTo>
                        <a:pt x="2621" y="1203"/>
                        <a:pt x="2617" y="1202"/>
                        <a:pt x="2613" y="1201"/>
                      </a:cubicBezTo>
                      <a:cubicBezTo>
                        <a:pt x="2609" y="1206"/>
                        <a:pt x="2609" y="1212"/>
                        <a:pt x="2608" y="1217"/>
                      </a:cubicBezTo>
                      <a:cubicBezTo>
                        <a:pt x="2607" y="1228"/>
                        <a:pt x="2605" y="1239"/>
                        <a:pt x="2604" y="1250"/>
                      </a:cubicBezTo>
                      <a:cubicBezTo>
                        <a:pt x="2603" y="1263"/>
                        <a:pt x="2600" y="1275"/>
                        <a:pt x="2602" y="1288"/>
                      </a:cubicBezTo>
                      <a:cubicBezTo>
                        <a:pt x="2606" y="1289"/>
                        <a:pt x="2610" y="1289"/>
                        <a:pt x="2615" y="1290"/>
                      </a:cubicBezTo>
                      <a:cubicBezTo>
                        <a:pt x="2629" y="1290"/>
                        <a:pt x="2643" y="1290"/>
                        <a:pt x="2657" y="1290"/>
                      </a:cubicBezTo>
                      <a:cubicBezTo>
                        <a:pt x="2666" y="1290"/>
                        <a:pt x="2675" y="1291"/>
                        <a:pt x="2684" y="1291"/>
                      </a:cubicBezTo>
                      <a:cubicBezTo>
                        <a:pt x="2697" y="1290"/>
                        <a:pt x="2710" y="1292"/>
                        <a:pt x="2723" y="1292"/>
                      </a:cubicBezTo>
                      <a:cubicBezTo>
                        <a:pt x="2739" y="1292"/>
                        <a:pt x="2755" y="1292"/>
                        <a:pt x="2771" y="1292"/>
                      </a:cubicBezTo>
                      <a:cubicBezTo>
                        <a:pt x="2777" y="1292"/>
                        <a:pt x="2783" y="1292"/>
                        <a:pt x="2790" y="1292"/>
                      </a:cubicBezTo>
                      <a:cubicBezTo>
                        <a:pt x="2809" y="1291"/>
                        <a:pt x="2827" y="1292"/>
                        <a:pt x="2846" y="1291"/>
                      </a:cubicBezTo>
                      <a:cubicBezTo>
                        <a:pt x="2857" y="1291"/>
                        <a:pt x="2869" y="1289"/>
                        <a:pt x="2880" y="1288"/>
                      </a:cubicBezTo>
                      <a:cubicBezTo>
                        <a:pt x="2887" y="1287"/>
                        <a:pt x="2893" y="1288"/>
                        <a:pt x="2900" y="1288"/>
                      </a:cubicBezTo>
                      <a:cubicBezTo>
                        <a:pt x="2906" y="1287"/>
                        <a:pt x="2913" y="1287"/>
                        <a:pt x="2919" y="1287"/>
                      </a:cubicBezTo>
                      <a:cubicBezTo>
                        <a:pt x="2923" y="1287"/>
                        <a:pt x="2926" y="1290"/>
                        <a:pt x="2925" y="1294"/>
                      </a:cubicBezTo>
                      <a:cubicBezTo>
                        <a:pt x="2925" y="1297"/>
                        <a:pt x="2924" y="1299"/>
                        <a:pt x="2920" y="1299"/>
                      </a:cubicBezTo>
                      <a:cubicBezTo>
                        <a:pt x="2912" y="1299"/>
                        <a:pt x="2903" y="1298"/>
                        <a:pt x="2895" y="1298"/>
                      </a:cubicBezTo>
                      <a:cubicBezTo>
                        <a:pt x="2892" y="1298"/>
                        <a:pt x="2889" y="1297"/>
                        <a:pt x="2886" y="1298"/>
                      </a:cubicBezTo>
                      <a:cubicBezTo>
                        <a:pt x="2878" y="1299"/>
                        <a:pt x="2870" y="1299"/>
                        <a:pt x="2862" y="1300"/>
                      </a:cubicBezTo>
                      <a:cubicBezTo>
                        <a:pt x="2855" y="1302"/>
                        <a:pt x="2847" y="1300"/>
                        <a:pt x="2840" y="1301"/>
                      </a:cubicBezTo>
                      <a:cubicBezTo>
                        <a:pt x="2834" y="1302"/>
                        <a:pt x="2827" y="1301"/>
                        <a:pt x="2820" y="1303"/>
                      </a:cubicBezTo>
                      <a:cubicBezTo>
                        <a:pt x="2819" y="1303"/>
                        <a:pt x="2818" y="1303"/>
                        <a:pt x="2817" y="1303"/>
                      </a:cubicBezTo>
                      <a:cubicBezTo>
                        <a:pt x="2812" y="1303"/>
                        <a:pt x="2806" y="1303"/>
                        <a:pt x="2801" y="1303"/>
                      </a:cubicBezTo>
                      <a:cubicBezTo>
                        <a:pt x="2798" y="1303"/>
                        <a:pt x="2795" y="1304"/>
                        <a:pt x="2792" y="1303"/>
                      </a:cubicBezTo>
                      <a:cubicBezTo>
                        <a:pt x="2783" y="1301"/>
                        <a:pt x="2773" y="1302"/>
                        <a:pt x="2764" y="1302"/>
                      </a:cubicBezTo>
                      <a:cubicBezTo>
                        <a:pt x="2753" y="1302"/>
                        <a:pt x="2743" y="1302"/>
                        <a:pt x="2732" y="1301"/>
                      </a:cubicBezTo>
                      <a:cubicBezTo>
                        <a:pt x="2721" y="1301"/>
                        <a:pt x="2710" y="1302"/>
                        <a:pt x="2699" y="1301"/>
                      </a:cubicBezTo>
                      <a:cubicBezTo>
                        <a:pt x="2693" y="1301"/>
                        <a:pt x="2688" y="1301"/>
                        <a:pt x="2682" y="1300"/>
                      </a:cubicBezTo>
                      <a:cubicBezTo>
                        <a:pt x="2680" y="1300"/>
                        <a:pt x="2677" y="1300"/>
                        <a:pt x="2675" y="1300"/>
                      </a:cubicBezTo>
                      <a:cubicBezTo>
                        <a:pt x="2666" y="1301"/>
                        <a:pt x="2657" y="1300"/>
                        <a:pt x="2649" y="1299"/>
                      </a:cubicBezTo>
                      <a:cubicBezTo>
                        <a:pt x="2647" y="1299"/>
                        <a:pt x="2645" y="1299"/>
                        <a:pt x="2643" y="1299"/>
                      </a:cubicBezTo>
                      <a:cubicBezTo>
                        <a:pt x="2632" y="1300"/>
                        <a:pt x="2622" y="1298"/>
                        <a:pt x="2611" y="1299"/>
                      </a:cubicBezTo>
                      <a:cubicBezTo>
                        <a:pt x="2608" y="1299"/>
                        <a:pt x="2606" y="1299"/>
                        <a:pt x="2603" y="1300"/>
                      </a:cubicBezTo>
                      <a:cubicBezTo>
                        <a:pt x="2599" y="1300"/>
                        <a:pt x="2595" y="1299"/>
                        <a:pt x="2591" y="1299"/>
                      </a:cubicBezTo>
                      <a:cubicBezTo>
                        <a:pt x="2580" y="1300"/>
                        <a:pt x="2569" y="1298"/>
                        <a:pt x="2558" y="1300"/>
                      </a:cubicBezTo>
                      <a:cubicBezTo>
                        <a:pt x="2556" y="1300"/>
                        <a:pt x="2553" y="1299"/>
                        <a:pt x="2550" y="1299"/>
                      </a:cubicBezTo>
                      <a:cubicBezTo>
                        <a:pt x="2546" y="1299"/>
                        <a:pt x="2542" y="1300"/>
                        <a:pt x="2537" y="1300"/>
                      </a:cubicBezTo>
                      <a:cubicBezTo>
                        <a:pt x="2531" y="1300"/>
                        <a:pt x="2524" y="1300"/>
                        <a:pt x="2517" y="1300"/>
                      </a:cubicBezTo>
                      <a:cubicBezTo>
                        <a:pt x="2510" y="1299"/>
                        <a:pt x="2502" y="1300"/>
                        <a:pt x="2495" y="1300"/>
                      </a:cubicBezTo>
                      <a:cubicBezTo>
                        <a:pt x="2489" y="1299"/>
                        <a:pt x="2483" y="1299"/>
                        <a:pt x="2477" y="1299"/>
                      </a:cubicBezTo>
                      <a:cubicBezTo>
                        <a:pt x="2468" y="1299"/>
                        <a:pt x="2458" y="1299"/>
                        <a:pt x="2449" y="1298"/>
                      </a:cubicBezTo>
                      <a:cubicBezTo>
                        <a:pt x="2444" y="1298"/>
                        <a:pt x="2440" y="1298"/>
                        <a:pt x="2435" y="1298"/>
                      </a:cubicBezTo>
                      <a:cubicBezTo>
                        <a:pt x="2428" y="1298"/>
                        <a:pt x="2421" y="1299"/>
                        <a:pt x="2414" y="1299"/>
                      </a:cubicBezTo>
                      <a:cubicBezTo>
                        <a:pt x="2411" y="1299"/>
                        <a:pt x="2408" y="1298"/>
                        <a:pt x="2406" y="1298"/>
                      </a:cubicBezTo>
                      <a:cubicBezTo>
                        <a:pt x="2396" y="1298"/>
                        <a:pt x="2387" y="1298"/>
                        <a:pt x="2377" y="1297"/>
                      </a:cubicBezTo>
                      <a:cubicBezTo>
                        <a:pt x="2374" y="1297"/>
                        <a:pt x="2370" y="1297"/>
                        <a:pt x="2367" y="1297"/>
                      </a:cubicBezTo>
                      <a:cubicBezTo>
                        <a:pt x="2363" y="1297"/>
                        <a:pt x="2358" y="1296"/>
                        <a:pt x="2354" y="1296"/>
                      </a:cubicBezTo>
                      <a:cubicBezTo>
                        <a:pt x="2345" y="1297"/>
                        <a:pt x="2337" y="1296"/>
                        <a:pt x="2328" y="1295"/>
                      </a:cubicBezTo>
                      <a:cubicBezTo>
                        <a:pt x="2324" y="1294"/>
                        <a:pt x="2319" y="1294"/>
                        <a:pt x="2314" y="1294"/>
                      </a:cubicBezTo>
                      <a:cubicBezTo>
                        <a:pt x="2307" y="1296"/>
                        <a:pt x="2301" y="1295"/>
                        <a:pt x="2294" y="1294"/>
                      </a:cubicBezTo>
                      <a:cubicBezTo>
                        <a:pt x="2286" y="1294"/>
                        <a:pt x="2278" y="1293"/>
                        <a:pt x="2270" y="1292"/>
                      </a:cubicBezTo>
                      <a:cubicBezTo>
                        <a:pt x="2261" y="1292"/>
                        <a:pt x="2253" y="1291"/>
                        <a:pt x="2244" y="1291"/>
                      </a:cubicBezTo>
                      <a:cubicBezTo>
                        <a:pt x="2240" y="1291"/>
                        <a:pt x="2236" y="1291"/>
                        <a:pt x="2232" y="1293"/>
                      </a:cubicBezTo>
                      <a:cubicBezTo>
                        <a:pt x="2230" y="1293"/>
                        <a:pt x="2230" y="1291"/>
                        <a:pt x="2228" y="1291"/>
                      </a:cubicBezTo>
                      <a:cubicBezTo>
                        <a:pt x="2223" y="1291"/>
                        <a:pt x="2217" y="1290"/>
                        <a:pt x="2212" y="1291"/>
                      </a:cubicBezTo>
                      <a:cubicBezTo>
                        <a:pt x="2206" y="1292"/>
                        <a:pt x="2199" y="1292"/>
                        <a:pt x="2193" y="1292"/>
                      </a:cubicBezTo>
                      <a:cubicBezTo>
                        <a:pt x="2185" y="1292"/>
                        <a:pt x="2177" y="1291"/>
                        <a:pt x="2168" y="1293"/>
                      </a:cubicBezTo>
                      <a:cubicBezTo>
                        <a:pt x="2157" y="1295"/>
                        <a:pt x="2145" y="1292"/>
                        <a:pt x="2133" y="1292"/>
                      </a:cubicBezTo>
                      <a:cubicBezTo>
                        <a:pt x="2123" y="1293"/>
                        <a:pt x="2113" y="1293"/>
                        <a:pt x="2103" y="1294"/>
                      </a:cubicBezTo>
                      <a:cubicBezTo>
                        <a:pt x="2100" y="1294"/>
                        <a:pt x="2096" y="1293"/>
                        <a:pt x="2092" y="1293"/>
                      </a:cubicBezTo>
                      <a:cubicBezTo>
                        <a:pt x="2081" y="1293"/>
                        <a:pt x="2071" y="1293"/>
                        <a:pt x="2060" y="1294"/>
                      </a:cubicBezTo>
                      <a:cubicBezTo>
                        <a:pt x="2053" y="1295"/>
                        <a:pt x="2046" y="1294"/>
                        <a:pt x="2038" y="1294"/>
                      </a:cubicBezTo>
                      <a:cubicBezTo>
                        <a:pt x="2033" y="1295"/>
                        <a:pt x="2027" y="1294"/>
                        <a:pt x="2021" y="1294"/>
                      </a:cubicBezTo>
                      <a:cubicBezTo>
                        <a:pt x="2004" y="1294"/>
                        <a:pt x="1988" y="1293"/>
                        <a:pt x="1971" y="1295"/>
                      </a:cubicBezTo>
                      <a:cubicBezTo>
                        <a:pt x="1965" y="1296"/>
                        <a:pt x="1959" y="1295"/>
                        <a:pt x="1952" y="1295"/>
                      </a:cubicBezTo>
                      <a:cubicBezTo>
                        <a:pt x="1943" y="1293"/>
                        <a:pt x="1933" y="1294"/>
                        <a:pt x="1923" y="1294"/>
                      </a:cubicBezTo>
                      <a:cubicBezTo>
                        <a:pt x="1919" y="1294"/>
                        <a:pt x="1914" y="1295"/>
                        <a:pt x="1910" y="1295"/>
                      </a:cubicBezTo>
                      <a:cubicBezTo>
                        <a:pt x="1902" y="1295"/>
                        <a:pt x="1893" y="1295"/>
                        <a:pt x="1885" y="1295"/>
                      </a:cubicBezTo>
                      <a:cubicBezTo>
                        <a:pt x="1874" y="1295"/>
                        <a:pt x="1862" y="1296"/>
                        <a:pt x="1851" y="1296"/>
                      </a:cubicBezTo>
                      <a:cubicBezTo>
                        <a:pt x="1847" y="1296"/>
                        <a:pt x="1843" y="1295"/>
                        <a:pt x="1839" y="1295"/>
                      </a:cubicBezTo>
                      <a:cubicBezTo>
                        <a:pt x="1826" y="1296"/>
                        <a:pt x="1813" y="1295"/>
                        <a:pt x="1799" y="1295"/>
                      </a:cubicBezTo>
                      <a:cubicBezTo>
                        <a:pt x="1789" y="1295"/>
                        <a:pt x="1778" y="1294"/>
                        <a:pt x="1767" y="1294"/>
                      </a:cubicBezTo>
                      <a:cubicBezTo>
                        <a:pt x="1758" y="1293"/>
                        <a:pt x="1749" y="1293"/>
                        <a:pt x="1740" y="1293"/>
                      </a:cubicBezTo>
                      <a:cubicBezTo>
                        <a:pt x="1732" y="1292"/>
                        <a:pt x="1724" y="1292"/>
                        <a:pt x="1716" y="1291"/>
                      </a:cubicBezTo>
                      <a:cubicBezTo>
                        <a:pt x="1713" y="1291"/>
                        <a:pt x="1711" y="1294"/>
                        <a:pt x="1708" y="1293"/>
                      </a:cubicBezTo>
                      <a:cubicBezTo>
                        <a:pt x="1701" y="1292"/>
                        <a:pt x="1694" y="1291"/>
                        <a:pt x="1686" y="1290"/>
                      </a:cubicBezTo>
                      <a:cubicBezTo>
                        <a:pt x="1680" y="1290"/>
                        <a:pt x="1675" y="1289"/>
                        <a:pt x="1669" y="1289"/>
                      </a:cubicBezTo>
                      <a:cubicBezTo>
                        <a:pt x="1659" y="1289"/>
                        <a:pt x="1649" y="1289"/>
                        <a:pt x="1639" y="1288"/>
                      </a:cubicBezTo>
                      <a:cubicBezTo>
                        <a:pt x="1627" y="1288"/>
                        <a:pt x="1615" y="1288"/>
                        <a:pt x="1603" y="1288"/>
                      </a:cubicBezTo>
                      <a:cubicBezTo>
                        <a:pt x="1601" y="1288"/>
                        <a:pt x="1600" y="1288"/>
                        <a:pt x="1599" y="1288"/>
                      </a:cubicBezTo>
                      <a:cubicBezTo>
                        <a:pt x="1597" y="1288"/>
                        <a:pt x="1594" y="1288"/>
                        <a:pt x="1592" y="1288"/>
                      </a:cubicBezTo>
                      <a:cubicBezTo>
                        <a:pt x="1588" y="1288"/>
                        <a:pt x="1584" y="1288"/>
                        <a:pt x="1580" y="1288"/>
                      </a:cubicBezTo>
                      <a:cubicBezTo>
                        <a:pt x="1567" y="1287"/>
                        <a:pt x="1555" y="1286"/>
                        <a:pt x="1542" y="1286"/>
                      </a:cubicBezTo>
                      <a:cubicBezTo>
                        <a:pt x="1530" y="1286"/>
                        <a:pt x="1518" y="1286"/>
                        <a:pt x="1506" y="1286"/>
                      </a:cubicBezTo>
                      <a:cubicBezTo>
                        <a:pt x="1497" y="1285"/>
                        <a:pt x="1489" y="1286"/>
                        <a:pt x="1481" y="1287"/>
                      </a:cubicBezTo>
                      <a:cubicBezTo>
                        <a:pt x="1476" y="1287"/>
                        <a:pt x="1471" y="1287"/>
                        <a:pt x="1465" y="1287"/>
                      </a:cubicBezTo>
                      <a:cubicBezTo>
                        <a:pt x="1453" y="1287"/>
                        <a:pt x="1440" y="1286"/>
                        <a:pt x="1427" y="1286"/>
                      </a:cubicBezTo>
                      <a:cubicBezTo>
                        <a:pt x="1423" y="1286"/>
                        <a:pt x="1418" y="1287"/>
                        <a:pt x="1414" y="1287"/>
                      </a:cubicBezTo>
                      <a:cubicBezTo>
                        <a:pt x="1412" y="1287"/>
                        <a:pt x="1411" y="1288"/>
                        <a:pt x="1410" y="1287"/>
                      </a:cubicBezTo>
                      <a:cubicBezTo>
                        <a:pt x="1401" y="1284"/>
                        <a:pt x="1392" y="1287"/>
                        <a:pt x="1384" y="1286"/>
                      </a:cubicBezTo>
                      <a:cubicBezTo>
                        <a:pt x="1378" y="1285"/>
                        <a:pt x="1373" y="1285"/>
                        <a:pt x="1368" y="1285"/>
                      </a:cubicBezTo>
                      <a:cubicBezTo>
                        <a:pt x="1359" y="1285"/>
                        <a:pt x="1350" y="1286"/>
                        <a:pt x="1340" y="1285"/>
                      </a:cubicBezTo>
                      <a:cubicBezTo>
                        <a:pt x="1327" y="1284"/>
                        <a:pt x="1314" y="1286"/>
                        <a:pt x="1301" y="1285"/>
                      </a:cubicBezTo>
                      <a:cubicBezTo>
                        <a:pt x="1296" y="1285"/>
                        <a:pt x="1292" y="1285"/>
                        <a:pt x="1287" y="1285"/>
                      </a:cubicBezTo>
                      <a:cubicBezTo>
                        <a:pt x="1287" y="1285"/>
                        <a:pt x="1287" y="1285"/>
                        <a:pt x="1287" y="1285"/>
                      </a:cubicBezTo>
                      <a:cubicBezTo>
                        <a:pt x="1275" y="1287"/>
                        <a:pt x="1263" y="1284"/>
                        <a:pt x="1251" y="1285"/>
                      </a:cubicBezTo>
                      <a:cubicBezTo>
                        <a:pt x="1243" y="1285"/>
                        <a:pt x="1235" y="1286"/>
                        <a:pt x="1227" y="1286"/>
                      </a:cubicBezTo>
                      <a:cubicBezTo>
                        <a:pt x="1221" y="1286"/>
                        <a:pt x="1214" y="1286"/>
                        <a:pt x="1207" y="1285"/>
                      </a:cubicBezTo>
                      <a:cubicBezTo>
                        <a:pt x="1203" y="1285"/>
                        <a:pt x="1199" y="1286"/>
                        <a:pt x="1195" y="1286"/>
                      </a:cubicBezTo>
                      <a:cubicBezTo>
                        <a:pt x="1185" y="1286"/>
                        <a:pt x="1176" y="1286"/>
                        <a:pt x="1166" y="1285"/>
                      </a:cubicBezTo>
                      <a:cubicBezTo>
                        <a:pt x="1164" y="1285"/>
                        <a:pt x="1162" y="1286"/>
                        <a:pt x="1159" y="1286"/>
                      </a:cubicBezTo>
                      <a:cubicBezTo>
                        <a:pt x="1155" y="1286"/>
                        <a:pt x="1151" y="1286"/>
                        <a:pt x="1148" y="1286"/>
                      </a:cubicBezTo>
                      <a:cubicBezTo>
                        <a:pt x="1141" y="1286"/>
                        <a:pt x="1134" y="1286"/>
                        <a:pt x="1127" y="1286"/>
                      </a:cubicBezTo>
                      <a:cubicBezTo>
                        <a:pt x="1121" y="1286"/>
                        <a:pt x="1116" y="1286"/>
                        <a:pt x="1110" y="1286"/>
                      </a:cubicBezTo>
                      <a:cubicBezTo>
                        <a:pt x="1101" y="1286"/>
                        <a:pt x="1092" y="1287"/>
                        <a:pt x="1083" y="1287"/>
                      </a:cubicBezTo>
                      <a:cubicBezTo>
                        <a:pt x="1077" y="1287"/>
                        <a:pt x="1072" y="1287"/>
                        <a:pt x="1066" y="1287"/>
                      </a:cubicBezTo>
                      <a:cubicBezTo>
                        <a:pt x="1064" y="1287"/>
                        <a:pt x="1062" y="1287"/>
                        <a:pt x="1060" y="1287"/>
                      </a:cubicBezTo>
                      <a:cubicBezTo>
                        <a:pt x="1058" y="1287"/>
                        <a:pt x="1056" y="1288"/>
                        <a:pt x="1054" y="1288"/>
                      </a:cubicBezTo>
                      <a:cubicBezTo>
                        <a:pt x="1048" y="1288"/>
                        <a:pt x="1041" y="1288"/>
                        <a:pt x="1035" y="1288"/>
                      </a:cubicBezTo>
                      <a:cubicBezTo>
                        <a:pt x="1029" y="1287"/>
                        <a:pt x="1024" y="1287"/>
                        <a:pt x="1018" y="1287"/>
                      </a:cubicBezTo>
                      <a:cubicBezTo>
                        <a:pt x="1008" y="1288"/>
                        <a:pt x="999" y="1287"/>
                        <a:pt x="989" y="1289"/>
                      </a:cubicBezTo>
                      <a:cubicBezTo>
                        <a:pt x="987" y="1290"/>
                        <a:pt x="983" y="1288"/>
                        <a:pt x="981" y="1288"/>
                      </a:cubicBezTo>
                      <a:cubicBezTo>
                        <a:pt x="971" y="1289"/>
                        <a:pt x="962" y="1289"/>
                        <a:pt x="953" y="1289"/>
                      </a:cubicBezTo>
                      <a:cubicBezTo>
                        <a:pt x="943" y="1290"/>
                        <a:pt x="932" y="1290"/>
                        <a:pt x="921" y="1290"/>
                      </a:cubicBezTo>
                      <a:cubicBezTo>
                        <a:pt x="911" y="1291"/>
                        <a:pt x="900" y="1291"/>
                        <a:pt x="890" y="1292"/>
                      </a:cubicBezTo>
                      <a:cubicBezTo>
                        <a:pt x="885" y="1292"/>
                        <a:pt x="880" y="1292"/>
                        <a:pt x="875" y="1293"/>
                      </a:cubicBezTo>
                      <a:cubicBezTo>
                        <a:pt x="869" y="1293"/>
                        <a:pt x="863" y="1294"/>
                        <a:pt x="857" y="1294"/>
                      </a:cubicBezTo>
                      <a:cubicBezTo>
                        <a:pt x="845" y="1294"/>
                        <a:pt x="833" y="1295"/>
                        <a:pt x="821" y="1295"/>
                      </a:cubicBezTo>
                      <a:cubicBezTo>
                        <a:pt x="805" y="1296"/>
                        <a:pt x="788" y="1297"/>
                        <a:pt x="772" y="1298"/>
                      </a:cubicBezTo>
                      <a:cubicBezTo>
                        <a:pt x="764" y="1298"/>
                        <a:pt x="757" y="1297"/>
                        <a:pt x="749" y="1297"/>
                      </a:cubicBezTo>
                      <a:cubicBezTo>
                        <a:pt x="740" y="1298"/>
                        <a:pt x="730" y="1298"/>
                        <a:pt x="721" y="1298"/>
                      </a:cubicBezTo>
                      <a:cubicBezTo>
                        <a:pt x="708" y="1299"/>
                        <a:pt x="696" y="1299"/>
                        <a:pt x="683" y="1299"/>
                      </a:cubicBezTo>
                      <a:cubicBezTo>
                        <a:pt x="680" y="1299"/>
                        <a:pt x="676" y="1298"/>
                        <a:pt x="673" y="1298"/>
                      </a:cubicBezTo>
                      <a:cubicBezTo>
                        <a:pt x="667" y="1299"/>
                        <a:pt x="661" y="1299"/>
                        <a:pt x="655" y="1299"/>
                      </a:cubicBezTo>
                      <a:cubicBezTo>
                        <a:pt x="648" y="1299"/>
                        <a:pt x="642" y="1299"/>
                        <a:pt x="635" y="1298"/>
                      </a:cubicBezTo>
                      <a:cubicBezTo>
                        <a:pt x="623" y="1298"/>
                        <a:pt x="612" y="1297"/>
                        <a:pt x="601" y="1298"/>
                      </a:cubicBezTo>
                      <a:cubicBezTo>
                        <a:pt x="595" y="1299"/>
                        <a:pt x="589" y="1298"/>
                        <a:pt x="583" y="1298"/>
                      </a:cubicBezTo>
                      <a:cubicBezTo>
                        <a:pt x="576" y="1298"/>
                        <a:pt x="568" y="1298"/>
                        <a:pt x="561" y="1299"/>
                      </a:cubicBezTo>
                      <a:cubicBezTo>
                        <a:pt x="560" y="1299"/>
                        <a:pt x="559" y="1298"/>
                        <a:pt x="558" y="1298"/>
                      </a:cubicBezTo>
                      <a:cubicBezTo>
                        <a:pt x="546" y="1298"/>
                        <a:pt x="534" y="1298"/>
                        <a:pt x="523" y="1297"/>
                      </a:cubicBezTo>
                      <a:cubicBezTo>
                        <a:pt x="517" y="1297"/>
                        <a:pt x="512" y="1296"/>
                        <a:pt x="506" y="1296"/>
                      </a:cubicBezTo>
                      <a:cubicBezTo>
                        <a:pt x="501" y="1296"/>
                        <a:pt x="496" y="1296"/>
                        <a:pt x="491" y="1296"/>
                      </a:cubicBezTo>
                      <a:cubicBezTo>
                        <a:pt x="474" y="1296"/>
                        <a:pt x="456" y="1295"/>
                        <a:pt x="438" y="1295"/>
                      </a:cubicBezTo>
                      <a:cubicBezTo>
                        <a:pt x="424" y="1295"/>
                        <a:pt x="409" y="1296"/>
                        <a:pt x="394" y="1296"/>
                      </a:cubicBezTo>
                      <a:cubicBezTo>
                        <a:pt x="373" y="1297"/>
                        <a:pt x="352" y="1297"/>
                        <a:pt x="331" y="1297"/>
                      </a:cubicBezTo>
                      <a:cubicBezTo>
                        <a:pt x="319" y="1297"/>
                        <a:pt x="308" y="1299"/>
                        <a:pt x="296" y="1298"/>
                      </a:cubicBezTo>
                      <a:cubicBezTo>
                        <a:pt x="284" y="1298"/>
                        <a:pt x="273" y="1299"/>
                        <a:pt x="261" y="1299"/>
                      </a:cubicBezTo>
                      <a:cubicBezTo>
                        <a:pt x="257" y="1299"/>
                        <a:pt x="253" y="1300"/>
                        <a:pt x="249" y="1300"/>
                      </a:cubicBezTo>
                      <a:cubicBezTo>
                        <a:pt x="237" y="1301"/>
                        <a:pt x="225" y="1301"/>
                        <a:pt x="212" y="1301"/>
                      </a:cubicBezTo>
                      <a:cubicBezTo>
                        <a:pt x="206" y="1301"/>
                        <a:pt x="199" y="1302"/>
                        <a:pt x="192" y="1302"/>
                      </a:cubicBezTo>
                      <a:cubicBezTo>
                        <a:pt x="184" y="1303"/>
                        <a:pt x="176" y="1304"/>
                        <a:pt x="168" y="1304"/>
                      </a:cubicBezTo>
                      <a:cubicBezTo>
                        <a:pt x="162" y="1304"/>
                        <a:pt x="155" y="1304"/>
                        <a:pt x="149" y="1304"/>
                      </a:cubicBezTo>
                      <a:close/>
                      <a:moveTo>
                        <a:pt x="644" y="1288"/>
                      </a:moveTo>
                      <a:cubicBezTo>
                        <a:pt x="646" y="1281"/>
                        <a:pt x="645" y="1275"/>
                        <a:pt x="644" y="1268"/>
                      </a:cubicBezTo>
                      <a:cubicBezTo>
                        <a:pt x="644" y="1250"/>
                        <a:pt x="643" y="1231"/>
                        <a:pt x="643" y="1213"/>
                      </a:cubicBezTo>
                      <a:cubicBezTo>
                        <a:pt x="643" y="1198"/>
                        <a:pt x="643" y="1183"/>
                        <a:pt x="643" y="1168"/>
                      </a:cubicBezTo>
                      <a:cubicBezTo>
                        <a:pt x="643" y="1155"/>
                        <a:pt x="643" y="1142"/>
                        <a:pt x="643" y="1128"/>
                      </a:cubicBezTo>
                      <a:cubicBezTo>
                        <a:pt x="643" y="1122"/>
                        <a:pt x="643" y="1115"/>
                        <a:pt x="643" y="1109"/>
                      </a:cubicBezTo>
                      <a:cubicBezTo>
                        <a:pt x="642" y="1102"/>
                        <a:pt x="644" y="1096"/>
                        <a:pt x="640" y="1090"/>
                      </a:cubicBezTo>
                      <a:cubicBezTo>
                        <a:pt x="642" y="1085"/>
                        <a:pt x="639" y="1081"/>
                        <a:pt x="639" y="1077"/>
                      </a:cubicBezTo>
                      <a:cubicBezTo>
                        <a:pt x="639" y="1064"/>
                        <a:pt x="639" y="1052"/>
                        <a:pt x="639" y="1039"/>
                      </a:cubicBezTo>
                      <a:cubicBezTo>
                        <a:pt x="639" y="1037"/>
                        <a:pt x="638" y="1035"/>
                        <a:pt x="639" y="1032"/>
                      </a:cubicBezTo>
                      <a:cubicBezTo>
                        <a:pt x="640" y="1020"/>
                        <a:pt x="640" y="1007"/>
                        <a:pt x="641" y="994"/>
                      </a:cubicBezTo>
                      <a:cubicBezTo>
                        <a:pt x="643" y="981"/>
                        <a:pt x="642" y="968"/>
                        <a:pt x="643" y="954"/>
                      </a:cubicBezTo>
                      <a:cubicBezTo>
                        <a:pt x="643" y="949"/>
                        <a:pt x="641" y="943"/>
                        <a:pt x="641" y="937"/>
                      </a:cubicBezTo>
                      <a:cubicBezTo>
                        <a:pt x="642" y="919"/>
                        <a:pt x="642" y="901"/>
                        <a:pt x="643" y="883"/>
                      </a:cubicBezTo>
                      <a:cubicBezTo>
                        <a:pt x="643" y="866"/>
                        <a:pt x="644" y="849"/>
                        <a:pt x="644" y="832"/>
                      </a:cubicBezTo>
                      <a:cubicBezTo>
                        <a:pt x="645" y="828"/>
                        <a:pt x="645" y="827"/>
                        <a:pt x="649" y="827"/>
                      </a:cubicBezTo>
                      <a:cubicBezTo>
                        <a:pt x="655" y="826"/>
                        <a:pt x="661" y="826"/>
                        <a:pt x="666" y="826"/>
                      </a:cubicBezTo>
                      <a:cubicBezTo>
                        <a:pt x="672" y="826"/>
                        <a:pt x="679" y="826"/>
                        <a:pt x="685" y="826"/>
                      </a:cubicBezTo>
                      <a:cubicBezTo>
                        <a:pt x="693" y="825"/>
                        <a:pt x="702" y="825"/>
                        <a:pt x="711" y="825"/>
                      </a:cubicBezTo>
                      <a:cubicBezTo>
                        <a:pt x="717" y="825"/>
                        <a:pt x="723" y="825"/>
                        <a:pt x="729" y="825"/>
                      </a:cubicBezTo>
                      <a:cubicBezTo>
                        <a:pt x="738" y="825"/>
                        <a:pt x="748" y="825"/>
                        <a:pt x="758" y="825"/>
                      </a:cubicBezTo>
                      <a:cubicBezTo>
                        <a:pt x="774" y="825"/>
                        <a:pt x="789" y="825"/>
                        <a:pt x="805" y="825"/>
                      </a:cubicBezTo>
                      <a:cubicBezTo>
                        <a:pt x="812" y="825"/>
                        <a:pt x="820" y="823"/>
                        <a:pt x="828" y="825"/>
                      </a:cubicBezTo>
                      <a:cubicBezTo>
                        <a:pt x="829" y="825"/>
                        <a:pt x="829" y="825"/>
                        <a:pt x="830" y="825"/>
                      </a:cubicBezTo>
                      <a:cubicBezTo>
                        <a:pt x="836" y="825"/>
                        <a:pt x="842" y="825"/>
                        <a:pt x="848" y="825"/>
                      </a:cubicBezTo>
                      <a:cubicBezTo>
                        <a:pt x="857" y="825"/>
                        <a:pt x="866" y="825"/>
                        <a:pt x="875" y="825"/>
                      </a:cubicBezTo>
                      <a:cubicBezTo>
                        <a:pt x="880" y="825"/>
                        <a:pt x="884" y="825"/>
                        <a:pt x="889" y="825"/>
                      </a:cubicBezTo>
                      <a:cubicBezTo>
                        <a:pt x="895" y="826"/>
                        <a:pt x="901" y="826"/>
                        <a:pt x="907" y="826"/>
                      </a:cubicBezTo>
                      <a:cubicBezTo>
                        <a:pt x="916" y="826"/>
                        <a:pt x="925" y="825"/>
                        <a:pt x="933" y="825"/>
                      </a:cubicBezTo>
                      <a:cubicBezTo>
                        <a:pt x="941" y="825"/>
                        <a:pt x="950" y="824"/>
                        <a:pt x="958" y="824"/>
                      </a:cubicBezTo>
                      <a:cubicBezTo>
                        <a:pt x="964" y="824"/>
                        <a:pt x="971" y="822"/>
                        <a:pt x="976" y="826"/>
                      </a:cubicBezTo>
                      <a:cubicBezTo>
                        <a:pt x="979" y="825"/>
                        <a:pt x="981" y="824"/>
                        <a:pt x="983" y="824"/>
                      </a:cubicBezTo>
                      <a:cubicBezTo>
                        <a:pt x="986" y="825"/>
                        <a:pt x="989" y="827"/>
                        <a:pt x="992" y="828"/>
                      </a:cubicBezTo>
                      <a:cubicBezTo>
                        <a:pt x="991" y="829"/>
                        <a:pt x="991" y="830"/>
                        <a:pt x="990" y="830"/>
                      </a:cubicBezTo>
                      <a:cubicBezTo>
                        <a:pt x="987" y="832"/>
                        <a:pt x="987" y="836"/>
                        <a:pt x="987" y="839"/>
                      </a:cubicBezTo>
                      <a:cubicBezTo>
                        <a:pt x="988" y="849"/>
                        <a:pt x="988" y="858"/>
                        <a:pt x="989" y="868"/>
                      </a:cubicBezTo>
                      <a:cubicBezTo>
                        <a:pt x="989" y="876"/>
                        <a:pt x="990" y="885"/>
                        <a:pt x="990" y="893"/>
                      </a:cubicBezTo>
                      <a:cubicBezTo>
                        <a:pt x="990" y="896"/>
                        <a:pt x="991" y="899"/>
                        <a:pt x="991" y="902"/>
                      </a:cubicBezTo>
                      <a:cubicBezTo>
                        <a:pt x="991" y="906"/>
                        <a:pt x="991" y="910"/>
                        <a:pt x="991" y="914"/>
                      </a:cubicBezTo>
                      <a:cubicBezTo>
                        <a:pt x="991" y="918"/>
                        <a:pt x="991" y="922"/>
                        <a:pt x="991" y="927"/>
                      </a:cubicBezTo>
                      <a:cubicBezTo>
                        <a:pt x="991" y="934"/>
                        <a:pt x="990" y="941"/>
                        <a:pt x="990" y="948"/>
                      </a:cubicBezTo>
                      <a:cubicBezTo>
                        <a:pt x="990" y="962"/>
                        <a:pt x="988" y="976"/>
                        <a:pt x="989" y="990"/>
                      </a:cubicBezTo>
                      <a:cubicBezTo>
                        <a:pt x="990" y="1007"/>
                        <a:pt x="990" y="1025"/>
                        <a:pt x="990" y="1042"/>
                      </a:cubicBezTo>
                      <a:cubicBezTo>
                        <a:pt x="991" y="1058"/>
                        <a:pt x="991" y="1075"/>
                        <a:pt x="991" y="1091"/>
                      </a:cubicBezTo>
                      <a:cubicBezTo>
                        <a:pt x="991" y="1110"/>
                        <a:pt x="992" y="1128"/>
                        <a:pt x="992" y="1146"/>
                      </a:cubicBezTo>
                      <a:cubicBezTo>
                        <a:pt x="992" y="1148"/>
                        <a:pt x="992" y="1150"/>
                        <a:pt x="992" y="1151"/>
                      </a:cubicBezTo>
                      <a:cubicBezTo>
                        <a:pt x="993" y="1162"/>
                        <a:pt x="993" y="1173"/>
                        <a:pt x="993" y="1184"/>
                      </a:cubicBezTo>
                      <a:cubicBezTo>
                        <a:pt x="993" y="1192"/>
                        <a:pt x="992" y="1201"/>
                        <a:pt x="992" y="1209"/>
                      </a:cubicBezTo>
                      <a:cubicBezTo>
                        <a:pt x="992" y="1228"/>
                        <a:pt x="991" y="1247"/>
                        <a:pt x="991" y="1266"/>
                      </a:cubicBezTo>
                      <a:cubicBezTo>
                        <a:pt x="991" y="1269"/>
                        <a:pt x="991" y="1273"/>
                        <a:pt x="991" y="1277"/>
                      </a:cubicBezTo>
                      <a:cubicBezTo>
                        <a:pt x="993" y="1277"/>
                        <a:pt x="994" y="1278"/>
                        <a:pt x="996" y="1278"/>
                      </a:cubicBezTo>
                      <a:cubicBezTo>
                        <a:pt x="1011" y="1278"/>
                        <a:pt x="1026" y="1278"/>
                        <a:pt x="1041" y="1277"/>
                      </a:cubicBezTo>
                      <a:cubicBezTo>
                        <a:pt x="1068" y="1277"/>
                        <a:pt x="1095" y="1276"/>
                        <a:pt x="1122" y="1276"/>
                      </a:cubicBezTo>
                      <a:cubicBezTo>
                        <a:pt x="1133" y="1275"/>
                        <a:pt x="1143" y="1275"/>
                        <a:pt x="1154" y="1275"/>
                      </a:cubicBezTo>
                      <a:cubicBezTo>
                        <a:pt x="1168" y="1275"/>
                        <a:pt x="1183" y="1275"/>
                        <a:pt x="1197" y="1275"/>
                      </a:cubicBezTo>
                      <a:cubicBezTo>
                        <a:pt x="1206" y="1275"/>
                        <a:pt x="1215" y="1275"/>
                        <a:pt x="1224" y="1275"/>
                      </a:cubicBezTo>
                      <a:cubicBezTo>
                        <a:pt x="1234" y="1275"/>
                        <a:pt x="1244" y="1275"/>
                        <a:pt x="1254" y="1274"/>
                      </a:cubicBezTo>
                      <a:cubicBezTo>
                        <a:pt x="1263" y="1274"/>
                        <a:pt x="1271" y="1274"/>
                        <a:pt x="1280" y="1274"/>
                      </a:cubicBezTo>
                      <a:cubicBezTo>
                        <a:pt x="1294" y="1275"/>
                        <a:pt x="1308" y="1275"/>
                        <a:pt x="1322" y="1275"/>
                      </a:cubicBezTo>
                      <a:cubicBezTo>
                        <a:pt x="1329" y="1275"/>
                        <a:pt x="1336" y="1275"/>
                        <a:pt x="1342" y="1275"/>
                      </a:cubicBezTo>
                      <a:cubicBezTo>
                        <a:pt x="1352" y="1275"/>
                        <a:pt x="1361" y="1275"/>
                        <a:pt x="1370" y="1275"/>
                      </a:cubicBezTo>
                      <a:cubicBezTo>
                        <a:pt x="1376" y="1275"/>
                        <a:pt x="1382" y="1274"/>
                        <a:pt x="1388" y="1275"/>
                      </a:cubicBezTo>
                      <a:cubicBezTo>
                        <a:pt x="1395" y="1275"/>
                        <a:pt x="1402" y="1275"/>
                        <a:pt x="1408" y="1275"/>
                      </a:cubicBezTo>
                      <a:cubicBezTo>
                        <a:pt x="1410" y="1275"/>
                        <a:pt x="1411" y="1275"/>
                        <a:pt x="1412" y="1275"/>
                      </a:cubicBezTo>
                      <a:cubicBezTo>
                        <a:pt x="1413" y="1271"/>
                        <a:pt x="1414" y="1268"/>
                        <a:pt x="1414" y="1265"/>
                      </a:cubicBezTo>
                      <a:cubicBezTo>
                        <a:pt x="1415" y="1250"/>
                        <a:pt x="1415" y="1236"/>
                        <a:pt x="1416" y="1222"/>
                      </a:cubicBezTo>
                      <a:cubicBezTo>
                        <a:pt x="1416" y="1204"/>
                        <a:pt x="1417" y="1186"/>
                        <a:pt x="1417" y="1168"/>
                      </a:cubicBezTo>
                      <a:cubicBezTo>
                        <a:pt x="1417" y="1164"/>
                        <a:pt x="1417" y="1160"/>
                        <a:pt x="1417" y="1156"/>
                      </a:cubicBezTo>
                      <a:cubicBezTo>
                        <a:pt x="1418" y="1148"/>
                        <a:pt x="1418" y="1139"/>
                        <a:pt x="1418" y="1131"/>
                      </a:cubicBezTo>
                      <a:cubicBezTo>
                        <a:pt x="1418" y="1117"/>
                        <a:pt x="1418" y="1103"/>
                        <a:pt x="1418" y="1088"/>
                      </a:cubicBezTo>
                      <a:cubicBezTo>
                        <a:pt x="1418" y="1077"/>
                        <a:pt x="1418" y="1065"/>
                        <a:pt x="1418" y="1054"/>
                      </a:cubicBezTo>
                      <a:cubicBezTo>
                        <a:pt x="1418" y="1038"/>
                        <a:pt x="1417" y="1023"/>
                        <a:pt x="1417" y="1007"/>
                      </a:cubicBezTo>
                      <a:cubicBezTo>
                        <a:pt x="1417" y="987"/>
                        <a:pt x="1418" y="966"/>
                        <a:pt x="1419" y="945"/>
                      </a:cubicBezTo>
                      <a:cubicBezTo>
                        <a:pt x="1419" y="932"/>
                        <a:pt x="1419" y="920"/>
                        <a:pt x="1419" y="907"/>
                      </a:cubicBezTo>
                      <a:cubicBezTo>
                        <a:pt x="1419" y="893"/>
                        <a:pt x="1419" y="879"/>
                        <a:pt x="1419" y="866"/>
                      </a:cubicBezTo>
                      <a:cubicBezTo>
                        <a:pt x="1420" y="853"/>
                        <a:pt x="1420" y="841"/>
                        <a:pt x="1421" y="829"/>
                      </a:cubicBezTo>
                      <a:cubicBezTo>
                        <a:pt x="1421" y="821"/>
                        <a:pt x="1422" y="814"/>
                        <a:pt x="1422" y="807"/>
                      </a:cubicBezTo>
                      <a:cubicBezTo>
                        <a:pt x="1423" y="797"/>
                        <a:pt x="1423" y="787"/>
                        <a:pt x="1423" y="777"/>
                      </a:cubicBezTo>
                      <a:cubicBezTo>
                        <a:pt x="1424" y="771"/>
                        <a:pt x="1424" y="764"/>
                        <a:pt x="1424" y="758"/>
                      </a:cubicBezTo>
                      <a:cubicBezTo>
                        <a:pt x="1425" y="750"/>
                        <a:pt x="1425" y="742"/>
                        <a:pt x="1426" y="734"/>
                      </a:cubicBezTo>
                      <a:cubicBezTo>
                        <a:pt x="1427" y="724"/>
                        <a:pt x="1427" y="715"/>
                        <a:pt x="1428" y="706"/>
                      </a:cubicBezTo>
                      <a:cubicBezTo>
                        <a:pt x="1428" y="700"/>
                        <a:pt x="1428" y="694"/>
                        <a:pt x="1429" y="689"/>
                      </a:cubicBezTo>
                      <a:cubicBezTo>
                        <a:pt x="1430" y="680"/>
                        <a:pt x="1431" y="670"/>
                        <a:pt x="1432" y="661"/>
                      </a:cubicBezTo>
                      <a:cubicBezTo>
                        <a:pt x="1433" y="644"/>
                        <a:pt x="1434" y="627"/>
                        <a:pt x="1436" y="610"/>
                      </a:cubicBezTo>
                      <a:cubicBezTo>
                        <a:pt x="1437" y="602"/>
                        <a:pt x="1437" y="595"/>
                        <a:pt x="1438" y="588"/>
                      </a:cubicBezTo>
                      <a:cubicBezTo>
                        <a:pt x="1439" y="581"/>
                        <a:pt x="1438" y="574"/>
                        <a:pt x="1437" y="567"/>
                      </a:cubicBezTo>
                      <a:cubicBezTo>
                        <a:pt x="1437" y="554"/>
                        <a:pt x="1437" y="541"/>
                        <a:pt x="1437" y="529"/>
                      </a:cubicBezTo>
                      <a:cubicBezTo>
                        <a:pt x="1437" y="509"/>
                        <a:pt x="1437" y="488"/>
                        <a:pt x="1437" y="468"/>
                      </a:cubicBezTo>
                      <a:cubicBezTo>
                        <a:pt x="1437" y="465"/>
                        <a:pt x="1437" y="461"/>
                        <a:pt x="1437" y="457"/>
                      </a:cubicBezTo>
                      <a:cubicBezTo>
                        <a:pt x="1437" y="438"/>
                        <a:pt x="1438" y="420"/>
                        <a:pt x="1437" y="402"/>
                      </a:cubicBezTo>
                      <a:cubicBezTo>
                        <a:pt x="1437" y="390"/>
                        <a:pt x="1438" y="379"/>
                        <a:pt x="1436" y="368"/>
                      </a:cubicBezTo>
                      <a:cubicBezTo>
                        <a:pt x="1436" y="363"/>
                        <a:pt x="1437" y="358"/>
                        <a:pt x="1437" y="353"/>
                      </a:cubicBezTo>
                      <a:cubicBezTo>
                        <a:pt x="1437" y="347"/>
                        <a:pt x="1436" y="341"/>
                        <a:pt x="1436" y="335"/>
                      </a:cubicBezTo>
                      <a:cubicBezTo>
                        <a:pt x="1436" y="324"/>
                        <a:pt x="1436" y="313"/>
                        <a:pt x="1436" y="302"/>
                      </a:cubicBezTo>
                      <a:cubicBezTo>
                        <a:pt x="1436" y="293"/>
                        <a:pt x="1435" y="284"/>
                        <a:pt x="1435" y="274"/>
                      </a:cubicBezTo>
                      <a:cubicBezTo>
                        <a:pt x="1435" y="266"/>
                        <a:pt x="1434" y="259"/>
                        <a:pt x="1434" y="251"/>
                      </a:cubicBezTo>
                      <a:cubicBezTo>
                        <a:pt x="1434" y="246"/>
                        <a:pt x="1433" y="241"/>
                        <a:pt x="1434" y="236"/>
                      </a:cubicBezTo>
                      <a:cubicBezTo>
                        <a:pt x="1435" y="229"/>
                        <a:pt x="1435" y="223"/>
                        <a:pt x="1433" y="217"/>
                      </a:cubicBezTo>
                      <a:cubicBezTo>
                        <a:pt x="1432" y="212"/>
                        <a:pt x="1432" y="208"/>
                        <a:pt x="1431" y="204"/>
                      </a:cubicBezTo>
                      <a:cubicBezTo>
                        <a:pt x="1425" y="202"/>
                        <a:pt x="1419" y="199"/>
                        <a:pt x="1414" y="197"/>
                      </a:cubicBezTo>
                      <a:cubicBezTo>
                        <a:pt x="1413" y="197"/>
                        <a:pt x="1412" y="197"/>
                        <a:pt x="1411" y="197"/>
                      </a:cubicBezTo>
                      <a:cubicBezTo>
                        <a:pt x="1407" y="196"/>
                        <a:pt x="1403" y="196"/>
                        <a:pt x="1398" y="195"/>
                      </a:cubicBezTo>
                      <a:cubicBezTo>
                        <a:pt x="1388" y="193"/>
                        <a:pt x="1378" y="192"/>
                        <a:pt x="1369" y="187"/>
                      </a:cubicBezTo>
                      <a:cubicBezTo>
                        <a:pt x="1368" y="186"/>
                        <a:pt x="1367" y="186"/>
                        <a:pt x="1365" y="186"/>
                      </a:cubicBezTo>
                      <a:cubicBezTo>
                        <a:pt x="1356" y="184"/>
                        <a:pt x="1346" y="183"/>
                        <a:pt x="1337" y="181"/>
                      </a:cubicBezTo>
                      <a:cubicBezTo>
                        <a:pt x="1333" y="180"/>
                        <a:pt x="1329" y="177"/>
                        <a:pt x="1324" y="176"/>
                      </a:cubicBezTo>
                      <a:cubicBezTo>
                        <a:pt x="1317" y="174"/>
                        <a:pt x="1310" y="173"/>
                        <a:pt x="1303" y="171"/>
                      </a:cubicBezTo>
                      <a:cubicBezTo>
                        <a:pt x="1300" y="170"/>
                        <a:pt x="1296" y="169"/>
                        <a:pt x="1293" y="168"/>
                      </a:cubicBezTo>
                      <a:cubicBezTo>
                        <a:pt x="1290" y="167"/>
                        <a:pt x="1287" y="166"/>
                        <a:pt x="1284" y="165"/>
                      </a:cubicBezTo>
                      <a:cubicBezTo>
                        <a:pt x="1277" y="163"/>
                        <a:pt x="1269" y="162"/>
                        <a:pt x="1262" y="158"/>
                      </a:cubicBezTo>
                      <a:cubicBezTo>
                        <a:pt x="1260" y="157"/>
                        <a:pt x="1258" y="157"/>
                        <a:pt x="1256" y="157"/>
                      </a:cubicBezTo>
                      <a:cubicBezTo>
                        <a:pt x="1247" y="157"/>
                        <a:pt x="1239" y="154"/>
                        <a:pt x="1231" y="151"/>
                      </a:cubicBezTo>
                      <a:cubicBezTo>
                        <a:pt x="1225" y="148"/>
                        <a:pt x="1218" y="146"/>
                        <a:pt x="1211" y="144"/>
                      </a:cubicBezTo>
                      <a:cubicBezTo>
                        <a:pt x="1195" y="140"/>
                        <a:pt x="1180" y="135"/>
                        <a:pt x="1165" y="131"/>
                      </a:cubicBezTo>
                      <a:cubicBezTo>
                        <a:pt x="1160" y="130"/>
                        <a:pt x="1155" y="128"/>
                        <a:pt x="1150" y="127"/>
                      </a:cubicBezTo>
                      <a:cubicBezTo>
                        <a:pt x="1143" y="125"/>
                        <a:pt x="1136" y="124"/>
                        <a:pt x="1129" y="122"/>
                      </a:cubicBezTo>
                      <a:cubicBezTo>
                        <a:pt x="1125" y="121"/>
                        <a:pt x="1121" y="120"/>
                        <a:pt x="1117" y="119"/>
                      </a:cubicBezTo>
                      <a:cubicBezTo>
                        <a:pt x="1108" y="116"/>
                        <a:pt x="1098" y="114"/>
                        <a:pt x="1089" y="111"/>
                      </a:cubicBezTo>
                      <a:cubicBezTo>
                        <a:pt x="1083" y="109"/>
                        <a:pt x="1076" y="107"/>
                        <a:pt x="1070" y="105"/>
                      </a:cubicBezTo>
                      <a:cubicBezTo>
                        <a:pt x="1062" y="103"/>
                        <a:pt x="1054" y="102"/>
                        <a:pt x="1046" y="98"/>
                      </a:cubicBezTo>
                      <a:cubicBezTo>
                        <a:pt x="1035" y="94"/>
                        <a:pt x="1024" y="91"/>
                        <a:pt x="1012" y="88"/>
                      </a:cubicBezTo>
                      <a:cubicBezTo>
                        <a:pt x="1007" y="87"/>
                        <a:pt x="1003" y="86"/>
                        <a:pt x="998" y="85"/>
                      </a:cubicBezTo>
                      <a:cubicBezTo>
                        <a:pt x="996" y="84"/>
                        <a:pt x="994" y="82"/>
                        <a:pt x="991" y="81"/>
                      </a:cubicBezTo>
                      <a:cubicBezTo>
                        <a:pt x="988" y="81"/>
                        <a:pt x="984" y="81"/>
                        <a:pt x="980" y="80"/>
                      </a:cubicBezTo>
                      <a:cubicBezTo>
                        <a:pt x="970" y="76"/>
                        <a:pt x="959" y="74"/>
                        <a:pt x="949" y="69"/>
                      </a:cubicBezTo>
                      <a:cubicBezTo>
                        <a:pt x="944" y="67"/>
                        <a:pt x="939" y="66"/>
                        <a:pt x="934" y="65"/>
                      </a:cubicBezTo>
                      <a:cubicBezTo>
                        <a:pt x="928" y="63"/>
                        <a:pt x="922" y="64"/>
                        <a:pt x="917" y="60"/>
                      </a:cubicBezTo>
                      <a:cubicBezTo>
                        <a:pt x="913" y="57"/>
                        <a:pt x="908" y="56"/>
                        <a:pt x="904" y="54"/>
                      </a:cubicBezTo>
                      <a:cubicBezTo>
                        <a:pt x="901" y="53"/>
                        <a:pt x="898" y="52"/>
                        <a:pt x="895" y="51"/>
                      </a:cubicBezTo>
                      <a:cubicBezTo>
                        <a:pt x="888" y="49"/>
                        <a:pt x="882" y="47"/>
                        <a:pt x="875" y="45"/>
                      </a:cubicBezTo>
                      <a:cubicBezTo>
                        <a:pt x="871" y="43"/>
                        <a:pt x="866" y="42"/>
                        <a:pt x="861" y="41"/>
                      </a:cubicBezTo>
                      <a:cubicBezTo>
                        <a:pt x="856" y="40"/>
                        <a:pt x="850" y="39"/>
                        <a:pt x="845" y="38"/>
                      </a:cubicBezTo>
                      <a:cubicBezTo>
                        <a:pt x="841" y="38"/>
                        <a:pt x="836" y="38"/>
                        <a:pt x="832" y="36"/>
                      </a:cubicBezTo>
                      <a:cubicBezTo>
                        <a:pt x="827" y="33"/>
                        <a:pt x="821" y="34"/>
                        <a:pt x="815" y="34"/>
                      </a:cubicBezTo>
                      <a:cubicBezTo>
                        <a:pt x="809" y="33"/>
                        <a:pt x="804" y="33"/>
                        <a:pt x="798" y="31"/>
                      </a:cubicBezTo>
                      <a:cubicBezTo>
                        <a:pt x="795" y="30"/>
                        <a:pt x="791" y="28"/>
                        <a:pt x="788" y="29"/>
                      </a:cubicBezTo>
                      <a:cubicBezTo>
                        <a:pt x="785" y="30"/>
                        <a:pt x="782" y="29"/>
                        <a:pt x="781" y="28"/>
                      </a:cubicBezTo>
                      <a:cubicBezTo>
                        <a:pt x="775" y="23"/>
                        <a:pt x="769" y="22"/>
                        <a:pt x="762" y="21"/>
                      </a:cubicBezTo>
                      <a:cubicBezTo>
                        <a:pt x="759" y="20"/>
                        <a:pt x="756" y="19"/>
                        <a:pt x="756" y="14"/>
                      </a:cubicBezTo>
                      <a:cubicBezTo>
                        <a:pt x="751" y="16"/>
                        <a:pt x="746" y="18"/>
                        <a:pt x="741" y="20"/>
                      </a:cubicBezTo>
                      <a:cubicBezTo>
                        <a:pt x="735" y="22"/>
                        <a:pt x="728" y="21"/>
                        <a:pt x="722" y="25"/>
                      </a:cubicBezTo>
                      <a:cubicBezTo>
                        <a:pt x="718" y="28"/>
                        <a:pt x="712" y="29"/>
                        <a:pt x="706" y="31"/>
                      </a:cubicBezTo>
                      <a:cubicBezTo>
                        <a:pt x="701" y="32"/>
                        <a:pt x="696" y="34"/>
                        <a:pt x="692" y="37"/>
                      </a:cubicBezTo>
                      <a:cubicBezTo>
                        <a:pt x="691" y="39"/>
                        <a:pt x="688" y="39"/>
                        <a:pt x="686" y="39"/>
                      </a:cubicBezTo>
                      <a:cubicBezTo>
                        <a:pt x="684" y="40"/>
                        <a:pt x="681" y="40"/>
                        <a:pt x="679" y="41"/>
                      </a:cubicBezTo>
                      <a:cubicBezTo>
                        <a:pt x="677" y="41"/>
                        <a:pt x="674" y="42"/>
                        <a:pt x="672" y="43"/>
                      </a:cubicBezTo>
                      <a:cubicBezTo>
                        <a:pt x="670" y="43"/>
                        <a:pt x="669" y="43"/>
                        <a:pt x="668" y="44"/>
                      </a:cubicBezTo>
                      <a:cubicBezTo>
                        <a:pt x="665" y="45"/>
                        <a:pt x="662" y="45"/>
                        <a:pt x="660" y="47"/>
                      </a:cubicBezTo>
                      <a:cubicBezTo>
                        <a:pt x="657" y="50"/>
                        <a:pt x="653" y="48"/>
                        <a:pt x="650" y="50"/>
                      </a:cubicBezTo>
                      <a:cubicBezTo>
                        <a:pt x="644" y="53"/>
                        <a:pt x="637" y="54"/>
                        <a:pt x="630" y="55"/>
                      </a:cubicBezTo>
                      <a:cubicBezTo>
                        <a:pt x="627" y="55"/>
                        <a:pt x="625" y="57"/>
                        <a:pt x="622" y="57"/>
                      </a:cubicBezTo>
                      <a:cubicBezTo>
                        <a:pt x="622" y="58"/>
                        <a:pt x="621" y="59"/>
                        <a:pt x="620" y="59"/>
                      </a:cubicBezTo>
                      <a:cubicBezTo>
                        <a:pt x="614" y="58"/>
                        <a:pt x="608" y="61"/>
                        <a:pt x="602" y="64"/>
                      </a:cubicBezTo>
                      <a:cubicBezTo>
                        <a:pt x="600" y="65"/>
                        <a:pt x="599" y="65"/>
                        <a:pt x="598" y="65"/>
                      </a:cubicBezTo>
                      <a:cubicBezTo>
                        <a:pt x="592" y="65"/>
                        <a:pt x="587" y="67"/>
                        <a:pt x="582" y="70"/>
                      </a:cubicBezTo>
                      <a:cubicBezTo>
                        <a:pt x="578" y="72"/>
                        <a:pt x="573" y="74"/>
                        <a:pt x="569" y="76"/>
                      </a:cubicBezTo>
                      <a:cubicBezTo>
                        <a:pt x="560" y="78"/>
                        <a:pt x="552" y="80"/>
                        <a:pt x="543" y="82"/>
                      </a:cubicBezTo>
                      <a:cubicBezTo>
                        <a:pt x="540" y="83"/>
                        <a:pt x="536" y="85"/>
                        <a:pt x="533" y="86"/>
                      </a:cubicBezTo>
                      <a:cubicBezTo>
                        <a:pt x="527" y="88"/>
                        <a:pt x="520" y="88"/>
                        <a:pt x="514" y="92"/>
                      </a:cubicBezTo>
                      <a:cubicBezTo>
                        <a:pt x="514" y="93"/>
                        <a:pt x="512" y="93"/>
                        <a:pt x="511" y="93"/>
                      </a:cubicBezTo>
                      <a:cubicBezTo>
                        <a:pt x="502" y="95"/>
                        <a:pt x="494" y="98"/>
                        <a:pt x="485" y="100"/>
                      </a:cubicBezTo>
                      <a:cubicBezTo>
                        <a:pt x="480" y="102"/>
                        <a:pt x="475" y="104"/>
                        <a:pt x="469" y="105"/>
                      </a:cubicBezTo>
                      <a:cubicBezTo>
                        <a:pt x="460" y="106"/>
                        <a:pt x="451" y="109"/>
                        <a:pt x="442" y="112"/>
                      </a:cubicBezTo>
                      <a:cubicBezTo>
                        <a:pt x="433" y="115"/>
                        <a:pt x="423" y="116"/>
                        <a:pt x="414" y="121"/>
                      </a:cubicBezTo>
                      <a:cubicBezTo>
                        <a:pt x="412" y="122"/>
                        <a:pt x="409" y="123"/>
                        <a:pt x="406" y="124"/>
                      </a:cubicBezTo>
                      <a:cubicBezTo>
                        <a:pt x="399" y="125"/>
                        <a:pt x="392" y="126"/>
                        <a:pt x="386" y="129"/>
                      </a:cubicBezTo>
                      <a:cubicBezTo>
                        <a:pt x="379" y="132"/>
                        <a:pt x="372" y="134"/>
                        <a:pt x="365" y="136"/>
                      </a:cubicBezTo>
                      <a:cubicBezTo>
                        <a:pt x="354" y="140"/>
                        <a:pt x="344" y="143"/>
                        <a:pt x="334" y="147"/>
                      </a:cubicBezTo>
                      <a:cubicBezTo>
                        <a:pt x="325" y="150"/>
                        <a:pt x="317" y="152"/>
                        <a:pt x="309" y="155"/>
                      </a:cubicBezTo>
                      <a:cubicBezTo>
                        <a:pt x="303" y="157"/>
                        <a:pt x="297" y="159"/>
                        <a:pt x="291" y="161"/>
                      </a:cubicBezTo>
                      <a:cubicBezTo>
                        <a:pt x="283" y="164"/>
                        <a:pt x="275" y="167"/>
                        <a:pt x="266" y="171"/>
                      </a:cubicBezTo>
                      <a:cubicBezTo>
                        <a:pt x="259" y="174"/>
                        <a:pt x="252" y="178"/>
                        <a:pt x="244" y="181"/>
                      </a:cubicBezTo>
                      <a:cubicBezTo>
                        <a:pt x="235" y="184"/>
                        <a:pt x="226" y="187"/>
                        <a:pt x="218" y="190"/>
                      </a:cubicBezTo>
                      <a:cubicBezTo>
                        <a:pt x="205" y="195"/>
                        <a:pt x="193" y="198"/>
                        <a:pt x="180" y="202"/>
                      </a:cubicBezTo>
                      <a:cubicBezTo>
                        <a:pt x="176" y="203"/>
                        <a:pt x="172" y="204"/>
                        <a:pt x="168" y="206"/>
                      </a:cubicBezTo>
                      <a:cubicBezTo>
                        <a:pt x="162" y="208"/>
                        <a:pt x="155" y="210"/>
                        <a:pt x="149" y="212"/>
                      </a:cubicBezTo>
                      <a:cubicBezTo>
                        <a:pt x="144" y="213"/>
                        <a:pt x="143" y="215"/>
                        <a:pt x="142" y="219"/>
                      </a:cubicBezTo>
                      <a:cubicBezTo>
                        <a:pt x="142" y="228"/>
                        <a:pt x="142" y="237"/>
                        <a:pt x="141" y="246"/>
                      </a:cubicBezTo>
                      <a:cubicBezTo>
                        <a:pt x="141" y="260"/>
                        <a:pt x="141" y="273"/>
                        <a:pt x="141" y="287"/>
                      </a:cubicBezTo>
                      <a:cubicBezTo>
                        <a:pt x="141" y="299"/>
                        <a:pt x="140" y="311"/>
                        <a:pt x="140" y="322"/>
                      </a:cubicBezTo>
                      <a:cubicBezTo>
                        <a:pt x="140" y="350"/>
                        <a:pt x="139" y="377"/>
                        <a:pt x="139" y="404"/>
                      </a:cubicBezTo>
                      <a:cubicBezTo>
                        <a:pt x="139" y="417"/>
                        <a:pt x="140" y="429"/>
                        <a:pt x="140" y="441"/>
                      </a:cubicBezTo>
                      <a:cubicBezTo>
                        <a:pt x="140" y="462"/>
                        <a:pt x="140" y="482"/>
                        <a:pt x="140" y="502"/>
                      </a:cubicBezTo>
                      <a:cubicBezTo>
                        <a:pt x="140" y="514"/>
                        <a:pt x="139" y="526"/>
                        <a:pt x="139" y="538"/>
                      </a:cubicBezTo>
                      <a:cubicBezTo>
                        <a:pt x="139" y="546"/>
                        <a:pt x="140" y="554"/>
                        <a:pt x="140" y="561"/>
                      </a:cubicBezTo>
                      <a:cubicBezTo>
                        <a:pt x="140" y="577"/>
                        <a:pt x="141" y="593"/>
                        <a:pt x="141" y="609"/>
                      </a:cubicBezTo>
                      <a:cubicBezTo>
                        <a:pt x="141" y="623"/>
                        <a:pt x="141" y="637"/>
                        <a:pt x="142" y="651"/>
                      </a:cubicBezTo>
                      <a:cubicBezTo>
                        <a:pt x="142" y="654"/>
                        <a:pt x="142" y="657"/>
                        <a:pt x="142" y="660"/>
                      </a:cubicBezTo>
                      <a:cubicBezTo>
                        <a:pt x="142" y="679"/>
                        <a:pt x="142" y="698"/>
                        <a:pt x="142" y="717"/>
                      </a:cubicBezTo>
                      <a:cubicBezTo>
                        <a:pt x="142" y="720"/>
                        <a:pt x="143" y="724"/>
                        <a:pt x="143" y="728"/>
                      </a:cubicBezTo>
                      <a:cubicBezTo>
                        <a:pt x="143" y="738"/>
                        <a:pt x="143" y="749"/>
                        <a:pt x="143" y="760"/>
                      </a:cubicBezTo>
                      <a:cubicBezTo>
                        <a:pt x="143" y="773"/>
                        <a:pt x="144" y="786"/>
                        <a:pt x="145" y="799"/>
                      </a:cubicBezTo>
                      <a:cubicBezTo>
                        <a:pt x="146" y="808"/>
                        <a:pt x="146" y="818"/>
                        <a:pt x="146" y="827"/>
                      </a:cubicBezTo>
                      <a:cubicBezTo>
                        <a:pt x="146" y="836"/>
                        <a:pt x="146" y="845"/>
                        <a:pt x="146" y="854"/>
                      </a:cubicBezTo>
                      <a:cubicBezTo>
                        <a:pt x="146" y="869"/>
                        <a:pt x="147" y="884"/>
                        <a:pt x="147" y="899"/>
                      </a:cubicBezTo>
                      <a:cubicBezTo>
                        <a:pt x="147" y="908"/>
                        <a:pt x="148" y="917"/>
                        <a:pt x="148" y="926"/>
                      </a:cubicBezTo>
                      <a:cubicBezTo>
                        <a:pt x="148" y="934"/>
                        <a:pt x="148" y="941"/>
                        <a:pt x="148" y="948"/>
                      </a:cubicBezTo>
                      <a:cubicBezTo>
                        <a:pt x="149" y="961"/>
                        <a:pt x="148" y="975"/>
                        <a:pt x="149" y="988"/>
                      </a:cubicBezTo>
                      <a:cubicBezTo>
                        <a:pt x="149" y="1002"/>
                        <a:pt x="149" y="1016"/>
                        <a:pt x="149" y="1031"/>
                      </a:cubicBezTo>
                      <a:cubicBezTo>
                        <a:pt x="148" y="1044"/>
                        <a:pt x="148" y="1056"/>
                        <a:pt x="148" y="1069"/>
                      </a:cubicBezTo>
                      <a:cubicBezTo>
                        <a:pt x="148" y="1079"/>
                        <a:pt x="148" y="1088"/>
                        <a:pt x="148" y="1098"/>
                      </a:cubicBezTo>
                      <a:cubicBezTo>
                        <a:pt x="147" y="1112"/>
                        <a:pt x="147" y="1126"/>
                        <a:pt x="146" y="1140"/>
                      </a:cubicBezTo>
                      <a:cubicBezTo>
                        <a:pt x="146" y="1153"/>
                        <a:pt x="146" y="1166"/>
                        <a:pt x="146" y="1179"/>
                      </a:cubicBezTo>
                      <a:cubicBezTo>
                        <a:pt x="146" y="1187"/>
                        <a:pt x="146" y="1195"/>
                        <a:pt x="146" y="1203"/>
                      </a:cubicBezTo>
                      <a:cubicBezTo>
                        <a:pt x="146" y="1218"/>
                        <a:pt x="146" y="1234"/>
                        <a:pt x="146" y="1249"/>
                      </a:cubicBezTo>
                      <a:cubicBezTo>
                        <a:pt x="146" y="1261"/>
                        <a:pt x="147" y="1272"/>
                        <a:pt x="148" y="1283"/>
                      </a:cubicBezTo>
                      <a:cubicBezTo>
                        <a:pt x="148" y="1287"/>
                        <a:pt x="149" y="1290"/>
                        <a:pt x="149" y="1294"/>
                      </a:cubicBezTo>
                      <a:cubicBezTo>
                        <a:pt x="158" y="1294"/>
                        <a:pt x="166" y="1294"/>
                        <a:pt x="174" y="1294"/>
                      </a:cubicBezTo>
                      <a:cubicBezTo>
                        <a:pt x="188" y="1293"/>
                        <a:pt x="203" y="1292"/>
                        <a:pt x="218" y="1291"/>
                      </a:cubicBezTo>
                      <a:cubicBezTo>
                        <a:pt x="226" y="1291"/>
                        <a:pt x="234" y="1290"/>
                        <a:pt x="241" y="1290"/>
                      </a:cubicBezTo>
                      <a:cubicBezTo>
                        <a:pt x="249" y="1290"/>
                        <a:pt x="257" y="1290"/>
                        <a:pt x="265" y="1290"/>
                      </a:cubicBezTo>
                      <a:cubicBezTo>
                        <a:pt x="279" y="1289"/>
                        <a:pt x="292" y="1288"/>
                        <a:pt x="305" y="1288"/>
                      </a:cubicBezTo>
                      <a:cubicBezTo>
                        <a:pt x="315" y="1288"/>
                        <a:pt x="324" y="1288"/>
                        <a:pt x="333" y="1288"/>
                      </a:cubicBezTo>
                      <a:cubicBezTo>
                        <a:pt x="342" y="1287"/>
                        <a:pt x="350" y="1287"/>
                        <a:pt x="359" y="1287"/>
                      </a:cubicBezTo>
                      <a:cubicBezTo>
                        <a:pt x="372" y="1287"/>
                        <a:pt x="384" y="1286"/>
                        <a:pt x="397" y="1286"/>
                      </a:cubicBezTo>
                      <a:cubicBezTo>
                        <a:pt x="409" y="1286"/>
                        <a:pt x="422" y="1286"/>
                        <a:pt x="434" y="1287"/>
                      </a:cubicBezTo>
                      <a:cubicBezTo>
                        <a:pt x="447" y="1287"/>
                        <a:pt x="460" y="1286"/>
                        <a:pt x="473" y="1286"/>
                      </a:cubicBezTo>
                      <a:cubicBezTo>
                        <a:pt x="489" y="1287"/>
                        <a:pt x="504" y="1287"/>
                        <a:pt x="519" y="1287"/>
                      </a:cubicBezTo>
                      <a:cubicBezTo>
                        <a:pt x="536" y="1288"/>
                        <a:pt x="552" y="1288"/>
                        <a:pt x="568" y="1288"/>
                      </a:cubicBezTo>
                      <a:cubicBezTo>
                        <a:pt x="578" y="1288"/>
                        <a:pt x="587" y="1288"/>
                        <a:pt x="597" y="1288"/>
                      </a:cubicBezTo>
                      <a:cubicBezTo>
                        <a:pt x="608" y="1289"/>
                        <a:pt x="619" y="1289"/>
                        <a:pt x="631" y="1289"/>
                      </a:cubicBezTo>
                      <a:cubicBezTo>
                        <a:pt x="635" y="1289"/>
                        <a:pt x="640" y="1288"/>
                        <a:pt x="644" y="1288"/>
                      </a:cubicBezTo>
                      <a:close/>
                      <a:moveTo>
                        <a:pt x="830" y="1285"/>
                      </a:moveTo>
                      <a:cubicBezTo>
                        <a:pt x="831" y="1279"/>
                        <a:pt x="831" y="1273"/>
                        <a:pt x="832" y="1267"/>
                      </a:cubicBezTo>
                      <a:cubicBezTo>
                        <a:pt x="832" y="1264"/>
                        <a:pt x="831" y="1261"/>
                        <a:pt x="831" y="1258"/>
                      </a:cubicBezTo>
                      <a:cubicBezTo>
                        <a:pt x="831" y="1252"/>
                        <a:pt x="832" y="1247"/>
                        <a:pt x="832" y="1242"/>
                      </a:cubicBezTo>
                      <a:cubicBezTo>
                        <a:pt x="831" y="1231"/>
                        <a:pt x="831" y="1221"/>
                        <a:pt x="831" y="1211"/>
                      </a:cubicBezTo>
                      <a:cubicBezTo>
                        <a:pt x="830" y="1203"/>
                        <a:pt x="831" y="1194"/>
                        <a:pt x="831" y="1186"/>
                      </a:cubicBezTo>
                      <a:cubicBezTo>
                        <a:pt x="831" y="1178"/>
                        <a:pt x="828" y="1171"/>
                        <a:pt x="831" y="1164"/>
                      </a:cubicBezTo>
                      <a:cubicBezTo>
                        <a:pt x="831" y="1164"/>
                        <a:pt x="831" y="1163"/>
                        <a:pt x="831" y="1163"/>
                      </a:cubicBezTo>
                      <a:cubicBezTo>
                        <a:pt x="830" y="1153"/>
                        <a:pt x="831" y="1143"/>
                        <a:pt x="830" y="1133"/>
                      </a:cubicBezTo>
                      <a:cubicBezTo>
                        <a:pt x="828" y="1120"/>
                        <a:pt x="828" y="1106"/>
                        <a:pt x="827" y="1092"/>
                      </a:cubicBezTo>
                      <a:cubicBezTo>
                        <a:pt x="827" y="1081"/>
                        <a:pt x="826" y="1070"/>
                        <a:pt x="826" y="1059"/>
                      </a:cubicBezTo>
                      <a:cubicBezTo>
                        <a:pt x="825" y="1052"/>
                        <a:pt x="825" y="1045"/>
                        <a:pt x="825" y="1037"/>
                      </a:cubicBezTo>
                      <a:cubicBezTo>
                        <a:pt x="825" y="1034"/>
                        <a:pt x="822" y="1030"/>
                        <a:pt x="823" y="1027"/>
                      </a:cubicBezTo>
                      <a:cubicBezTo>
                        <a:pt x="825" y="1021"/>
                        <a:pt x="824" y="1015"/>
                        <a:pt x="825" y="1010"/>
                      </a:cubicBezTo>
                      <a:cubicBezTo>
                        <a:pt x="825" y="997"/>
                        <a:pt x="825" y="985"/>
                        <a:pt x="824" y="972"/>
                      </a:cubicBezTo>
                      <a:cubicBezTo>
                        <a:pt x="824" y="959"/>
                        <a:pt x="823" y="946"/>
                        <a:pt x="823" y="933"/>
                      </a:cubicBezTo>
                      <a:cubicBezTo>
                        <a:pt x="822" y="923"/>
                        <a:pt x="823" y="913"/>
                        <a:pt x="823" y="903"/>
                      </a:cubicBezTo>
                      <a:cubicBezTo>
                        <a:pt x="822" y="890"/>
                        <a:pt x="822" y="878"/>
                        <a:pt x="822" y="865"/>
                      </a:cubicBezTo>
                      <a:cubicBezTo>
                        <a:pt x="822" y="862"/>
                        <a:pt x="820" y="860"/>
                        <a:pt x="820" y="858"/>
                      </a:cubicBezTo>
                      <a:cubicBezTo>
                        <a:pt x="818" y="855"/>
                        <a:pt x="817" y="852"/>
                        <a:pt x="816" y="849"/>
                      </a:cubicBezTo>
                      <a:cubicBezTo>
                        <a:pt x="816" y="845"/>
                        <a:pt x="816" y="840"/>
                        <a:pt x="816" y="835"/>
                      </a:cubicBezTo>
                      <a:cubicBezTo>
                        <a:pt x="811" y="835"/>
                        <a:pt x="806" y="835"/>
                        <a:pt x="801" y="834"/>
                      </a:cubicBezTo>
                      <a:cubicBezTo>
                        <a:pt x="796" y="834"/>
                        <a:pt x="790" y="835"/>
                        <a:pt x="785" y="835"/>
                      </a:cubicBezTo>
                      <a:cubicBezTo>
                        <a:pt x="780" y="835"/>
                        <a:pt x="776" y="834"/>
                        <a:pt x="771" y="834"/>
                      </a:cubicBezTo>
                      <a:cubicBezTo>
                        <a:pt x="765" y="834"/>
                        <a:pt x="759" y="835"/>
                        <a:pt x="753" y="835"/>
                      </a:cubicBezTo>
                      <a:cubicBezTo>
                        <a:pt x="738" y="833"/>
                        <a:pt x="724" y="834"/>
                        <a:pt x="709" y="834"/>
                      </a:cubicBezTo>
                      <a:cubicBezTo>
                        <a:pt x="702" y="834"/>
                        <a:pt x="695" y="835"/>
                        <a:pt x="688" y="835"/>
                      </a:cubicBezTo>
                      <a:cubicBezTo>
                        <a:pt x="687" y="835"/>
                        <a:pt x="686" y="835"/>
                        <a:pt x="685" y="835"/>
                      </a:cubicBezTo>
                      <a:cubicBezTo>
                        <a:pt x="676" y="832"/>
                        <a:pt x="667" y="835"/>
                        <a:pt x="657" y="836"/>
                      </a:cubicBezTo>
                      <a:cubicBezTo>
                        <a:pt x="657" y="840"/>
                        <a:pt x="656" y="843"/>
                        <a:pt x="656" y="847"/>
                      </a:cubicBezTo>
                      <a:cubicBezTo>
                        <a:pt x="656" y="848"/>
                        <a:pt x="656" y="850"/>
                        <a:pt x="656" y="852"/>
                      </a:cubicBezTo>
                      <a:cubicBezTo>
                        <a:pt x="656" y="862"/>
                        <a:pt x="655" y="872"/>
                        <a:pt x="655" y="881"/>
                      </a:cubicBezTo>
                      <a:cubicBezTo>
                        <a:pt x="655" y="892"/>
                        <a:pt x="655" y="902"/>
                        <a:pt x="655" y="912"/>
                      </a:cubicBezTo>
                      <a:cubicBezTo>
                        <a:pt x="655" y="918"/>
                        <a:pt x="655" y="924"/>
                        <a:pt x="655" y="930"/>
                      </a:cubicBezTo>
                      <a:cubicBezTo>
                        <a:pt x="654" y="938"/>
                        <a:pt x="653" y="945"/>
                        <a:pt x="653" y="952"/>
                      </a:cubicBezTo>
                      <a:cubicBezTo>
                        <a:pt x="652" y="964"/>
                        <a:pt x="652" y="976"/>
                        <a:pt x="652" y="988"/>
                      </a:cubicBezTo>
                      <a:cubicBezTo>
                        <a:pt x="652" y="995"/>
                        <a:pt x="651" y="1002"/>
                        <a:pt x="650" y="1008"/>
                      </a:cubicBezTo>
                      <a:cubicBezTo>
                        <a:pt x="650" y="1017"/>
                        <a:pt x="649" y="1027"/>
                        <a:pt x="649" y="1036"/>
                      </a:cubicBezTo>
                      <a:cubicBezTo>
                        <a:pt x="649" y="1053"/>
                        <a:pt x="649" y="1069"/>
                        <a:pt x="649" y="1086"/>
                      </a:cubicBezTo>
                      <a:cubicBezTo>
                        <a:pt x="649" y="1093"/>
                        <a:pt x="650" y="1101"/>
                        <a:pt x="650" y="1108"/>
                      </a:cubicBezTo>
                      <a:cubicBezTo>
                        <a:pt x="650" y="1125"/>
                        <a:pt x="650" y="1142"/>
                        <a:pt x="650" y="1158"/>
                      </a:cubicBezTo>
                      <a:cubicBezTo>
                        <a:pt x="651" y="1174"/>
                        <a:pt x="650" y="1190"/>
                        <a:pt x="651" y="1206"/>
                      </a:cubicBezTo>
                      <a:cubicBezTo>
                        <a:pt x="652" y="1217"/>
                        <a:pt x="651" y="1228"/>
                        <a:pt x="651" y="1239"/>
                      </a:cubicBezTo>
                      <a:cubicBezTo>
                        <a:pt x="652" y="1251"/>
                        <a:pt x="652" y="1264"/>
                        <a:pt x="652" y="1276"/>
                      </a:cubicBezTo>
                      <a:cubicBezTo>
                        <a:pt x="652" y="1280"/>
                        <a:pt x="653" y="1283"/>
                        <a:pt x="653" y="1287"/>
                      </a:cubicBezTo>
                      <a:cubicBezTo>
                        <a:pt x="654" y="1287"/>
                        <a:pt x="654" y="1288"/>
                        <a:pt x="655" y="1288"/>
                      </a:cubicBezTo>
                      <a:cubicBezTo>
                        <a:pt x="667" y="1290"/>
                        <a:pt x="679" y="1288"/>
                        <a:pt x="692" y="1288"/>
                      </a:cubicBezTo>
                      <a:cubicBezTo>
                        <a:pt x="710" y="1288"/>
                        <a:pt x="729" y="1288"/>
                        <a:pt x="748" y="1287"/>
                      </a:cubicBezTo>
                      <a:cubicBezTo>
                        <a:pt x="757" y="1287"/>
                        <a:pt x="767" y="1288"/>
                        <a:pt x="776" y="1287"/>
                      </a:cubicBezTo>
                      <a:cubicBezTo>
                        <a:pt x="789" y="1287"/>
                        <a:pt x="802" y="1286"/>
                        <a:pt x="815" y="1285"/>
                      </a:cubicBezTo>
                      <a:cubicBezTo>
                        <a:pt x="820" y="1285"/>
                        <a:pt x="825" y="1285"/>
                        <a:pt x="830" y="1285"/>
                      </a:cubicBezTo>
                      <a:close/>
                      <a:moveTo>
                        <a:pt x="828" y="835"/>
                      </a:moveTo>
                      <a:cubicBezTo>
                        <a:pt x="829" y="842"/>
                        <a:pt x="829" y="848"/>
                        <a:pt x="829" y="855"/>
                      </a:cubicBezTo>
                      <a:cubicBezTo>
                        <a:pt x="830" y="861"/>
                        <a:pt x="829" y="866"/>
                        <a:pt x="829" y="872"/>
                      </a:cubicBezTo>
                      <a:cubicBezTo>
                        <a:pt x="829" y="886"/>
                        <a:pt x="831" y="899"/>
                        <a:pt x="830" y="912"/>
                      </a:cubicBezTo>
                      <a:cubicBezTo>
                        <a:pt x="829" y="917"/>
                        <a:pt x="830" y="921"/>
                        <a:pt x="830" y="925"/>
                      </a:cubicBezTo>
                      <a:cubicBezTo>
                        <a:pt x="831" y="936"/>
                        <a:pt x="831" y="946"/>
                        <a:pt x="831" y="956"/>
                      </a:cubicBezTo>
                      <a:cubicBezTo>
                        <a:pt x="832" y="969"/>
                        <a:pt x="833" y="982"/>
                        <a:pt x="833" y="995"/>
                      </a:cubicBezTo>
                      <a:cubicBezTo>
                        <a:pt x="833" y="1012"/>
                        <a:pt x="834" y="1030"/>
                        <a:pt x="834" y="1047"/>
                      </a:cubicBezTo>
                      <a:cubicBezTo>
                        <a:pt x="834" y="1058"/>
                        <a:pt x="835" y="1069"/>
                        <a:pt x="835" y="1081"/>
                      </a:cubicBezTo>
                      <a:cubicBezTo>
                        <a:pt x="836" y="1095"/>
                        <a:pt x="837" y="1108"/>
                        <a:pt x="838" y="1122"/>
                      </a:cubicBezTo>
                      <a:cubicBezTo>
                        <a:pt x="838" y="1131"/>
                        <a:pt x="839" y="1139"/>
                        <a:pt x="839" y="1147"/>
                      </a:cubicBezTo>
                      <a:cubicBezTo>
                        <a:pt x="840" y="1163"/>
                        <a:pt x="839" y="1178"/>
                        <a:pt x="839" y="1194"/>
                      </a:cubicBezTo>
                      <a:cubicBezTo>
                        <a:pt x="840" y="1207"/>
                        <a:pt x="840" y="1221"/>
                        <a:pt x="840" y="1235"/>
                      </a:cubicBezTo>
                      <a:cubicBezTo>
                        <a:pt x="840" y="1249"/>
                        <a:pt x="841" y="1264"/>
                        <a:pt x="840" y="1279"/>
                      </a:cubicBezTo>
                      <a:cubicBezTo>
                        <a:pt x="840" y="1281"/>
                        <a:pt x="841" y="1282"/>
                        <a:pt x="841" y="1284"/>
                      </a:cubicBezTo>
                      <a:cubicBezTo>
                        <a:pt x="842" y="1284"/>
                        <a:pt x="843" y="1285"/>
                        <a:pt x="844" y="1285"/>
                      </a:cubicBezTo>
                      <a:cubicBezTo>
                        <a:pt x="852" y="1284"/>
                        <a:pt x="860" y="1284"/>
                        <a:pt x="868" y="1284"/>
                      </a:cubicBezTo>
                      <a:cubicBezTo>
                        <a:pt x="875" y="1283"/>
                        <a:pt x="882" y="1282"/>
                        <a:pt x="889" y="1281"/>
                      </a:cubicBezTo>
                      <a:cubicBezTo>
                        <a:pt x="902" y="1281"/>
                        <a:pt x="914" y="1280"/>
                        <a:pt x="927" y="1280"/>
                      </a:cubicBezTo>
                      <a:cubicBezTo>
                        <a:pt x="932" y="1280"/>
                        <a:pt x="937" y="1280"/>
                        <a:pt x="942" y="1280"/>
                      </a:cubicBezTo>
                      <a:cubicBezTo>
                        <a:pt x="954" y="1280"/>
                        <a:pt x="966" y="1279"/>
                        <a:pt x="978" y="1279"/>
                      </a:cubicBezTo>
                      <a:cubicBezTo>
                        <a:pt x="980" y="1279"/>
                        <a:pt x="982" y="1278"/>
                        <a:pt x="982" y="1276"/>
                      </a:cubicBezTo>
                      <a:cubicBezTo>
                        <a:pt x="982" y="1274"/>
                        <a:pt x="983" y="1272"/>
                        <a:pt x="983" y="1271"/>
                      </a:cubicBezTo>
                      <a:cubicBezTo>
                        <a:pt x="983" y="1258"/>
                        <a:pt x="984" y="1245"/>
                        <a:pt x="984" y="1232"/>
                      </a:cubicBezTo>
                      <a:cubicBezTo>
                        <a:pt x="984" y="1221"/>
                        <a:pt x="984" y="1210"/>
                        <a:pt x="984" y="1198"/>
                      </a:cubicBezTo>
                      <a:cubicBezTo>
                        <a:pt x="984" y="1194"/>
                        <a:pt x="984" y="1190"/>
                        <a:pt x="984" y="1186"/>
                      </a:cubicBezTo>
                      <a:cubicBezTo>
                        <a:pt x="984" y="1175"/>
                        <a:pt x="985" y="1164"/>
                        <a:pt x="985" y="1152"/>
                      </a:cubicBezTo>
                      <a:cubicBezTo>
                        <a:pt x="984" y="1138"/>
                        <a:pt x="983" y="1123"/>
                        <a:pt x="982" y="1108"/>
                      </a:cubicBezTo>
                      <a:cubicBezTo>
                        <a:pt x="982" y="1104"/>
                        <a:pt x="981" y="1100"/>
                        <a:pt x="981" y="1096"/>
                      </a:cubicBezTo>
                      <a:cubicBezTo>
                        <a:pt x="982" y="1092"/>
                        <a:pt x="978" y="1088"/>
                        <a:pt x="980" y="1085"/>
                      </a:cubicBezTo>
                      <a:cubicBezTo>
                        <a:pt x="977" y="1081"/>
                        <a:pt x="978" y="1077"/>
                        <a:pt x="978" y="1073"/>
                      </a:cubicBezTo>
                      <a:cubicBezTo>
                        <a:pt x="978" y="1066"/>
                        <a:pt x="978" y="1058"/>
                        <a:pt x="978" y="1051"/>
                      </a:cubicBezTo>
                      <a:cubicBezTo>
                        <a:pt x="978" y="1044"/>
                        <a:pt x="978" y="1037"/>
                        <a:pt x="978" y="1030"/>
                      </a:cubicBezTo>
                      <a:cubicBezTo>
                        <a:pt x="979" y="1015"/>
                        <a:pt x="979" y="999"/>
                        <a:pt x="979" y="984"/>
                      </a:cubicBezTo>
                      <a:cubicBezTo>
                        <a:pt x="979" y="981"/>
                        <a:pt x="979" y="978"/>
                        <a:pt x="979" y="975"/>
                      </a:cubicBezTo>
                      <a:cubicBezTo>
                        <a:pt x="979" y="968"/>
                        <a:pt x="978" y="960"/>
                        <a:pt x="979" y="953"/>
                      </a:cubicBezTo>
                      <a:cubicBezTo>
                        <a:pt x="980" y="943"/>
                        <a:pt x="979" y="932"/>
                        <a:pt x="981" y="922"/>
                      </a:cubicBezTo>
                      <a:cubicBezTo>
                        <a:pt x="981" y="920"/>
                        <a:pt x="980" y="917"/>
                        <a:pt x="980" y="915"/>
                      </a:cubicBezTo>
                      <a:cubicBezTo>
                        <a:pt x="980" y="914"/>
                        <a:pt x="980" y="912"/>
                        <a:pt x="980" y="911"/>
                      </a:cubicBezTo>
                      <a:cubicBezTo>
                        <a:pt x="980" y="906"/>
                        <a:pt x="980" y="901"/>
                        <a:pt x="980" y="896"/>
                      </a:cubicBezTo>
                      <a:cubicBezTo>
                        <a:pt x="979" y="886"/>
                        <a:pt x="978" y="875"/>
                        <a:pt x="977" y="865"/>
                      </a:cubicBezTo>
                      <a:cubicBezTo>
                        <a:pt x="977" y="857"/>
                        <a:pt x="976" y="848"/>
                        <a:pt x="976" y="840"/>
                      </a:cubicBezTo>
                      <a:cubicBezTo>
                        <a:pt x="976" y="838"/>
                        <a:pt x="975" y="836"/>
                        <a:pt x="972" y="836"/>
                      </a:cubicBezTo>
                      <a:cubicBezTo>
                        <a:pt x="971" y="836"/>
                        <a:pt x="969" y="835"/>
                        <a:pt x="968" y="835"/>
                      </a:cubicBezTo>
                      <a:cubicBezTo>
                        <a:pt x="958" y="835"/>
                        <a:pt x="949" y="835"/>
                        <a:pt x="939" y="835"/>
                      </a:cubicBezTo>
                      <a:cubicBezTo>
                        <a:pt x="928" y="835"/>
                        <a:pt x="917" y="837"/>
                        <a:pt x="906" y="835"/>
                      </a:cubicBezTo>
                      <a:cubicBezTo>
                        <a:pt x="904" y="835"/>
                        <a:pt x="902" y="835"/>
                        <a:pt x="900" y="835"/>
                      </a:cubicBezTo>
                      <a:cubicBezTo>
                        <a:pt x="887" y="835"/>
                        <a:pt x="874" y="835"/>
                        <a:pt x="861" y="835"/>
                      </a:cubicBezTo>
                      <a:cubicBezTo>
                        <a:pt x="853" y="835"/>
                        <a:pt x="844" y="835"/>
                        <a:pt x="835" y="834"/>
                      </a:cubicBezTo>
                      <a:cubicBezTo>
                        <a:pt x="833" y="834"/>
                        <a:pt x="831" y="834"/>
                        <a:pt x="828" y="835"/>
                      </a:cubicBezTo>
                      <a:close/>
                      <a:moveTo>
                        <a:pt x="1724" y="1239"/>
                      </a:moveTo>
                      <a:cubicBezTo>
                        <a:pt x="1723" y="1242"/>
                        <a:pt x="1721" y="1243"/>
                        <a:pt x="1721" y="1245"/>
                      </a:cubicBezTo>
                      <a:cubicBezTo>
                        <a:pt x="1720" y="1250"/>
                        <a:pt x="1719" y="1255"/>
                        <a:pt x="1718" y="1260"/>
                      </a:cubicBezTo>
                      <a:cubicBezTo>
                        <a:pt x="1717" y="1266"/>
                        <a:pt x="1717" y="1273"/>
                        <a:pt x="1714" y="1279"/>
                      </a:cubicBezTo>
                      <a:cubicBezTo>
                        <a:pt x="1714" y="1279"/>
                        <a:pt x="1714" y="1280"/>
                        <a:pt x="1715" y="1281"/>
                      </a:cubicBezTo>
                      <a:cubicBezTo>
                        <a:pt x="1749" y="1282"/>
                        <a:pt x="1784" y="1285"/>
                        <a:pt x="1819" y="1285"/>
                      </a:cubicBezTo>
                      <a:cubicBezTo>
                        <a:pt x="1855" y="1284"/>
                        <a:pt x="1890" y="1285"/>
                        <a:pt x="1925" y="1285"/>
                      </a:cubicBezTo>
                      <a:cubicBezTo>
                        <a:pt x="1960" y="1284"/>
                        <a:pt x="1995" y="1285"/>
                        <a:pt x="2031" y="1283"/>
                      </a:cubicBezTo>
                      <a:cubicBezTo>
                        <a:pt x="2027" y="1279"/>
                        <a:pt x="2024" y="1277"/>
                        <a:pt x="2021" y="1274"/>
                      </a:cubicBezTo>
                      <a:cubicBezTo>
                        <a:pt x="2013" y="1269"/>
                        <a:pt x="2007" y="1264"/>
                        <a:pt x="2001" y="1257"/>
                      </a:cubicBezTo>
                      <a:cubicBezTo>
                        <a:pt x="1998" y="1255"/>
                        <a:pt x="1997" y="1251"/>
                        <a:pt x="1993" y="1250"/>
                      </a:cubicBezTo>
                      <a:cubicBezTo>
                        <a:pt x="1993" y="1255"/>
                        <a:pt x="1993" y="1259"/>
                        <a:pt x="1994" y="1263"/>
                      </a:cubicBezTo>
                      <a:cubicBezTo>
                        <a:pt x="1993" y="1264"/>
                        <a:pt x="1993" y="1264"/>
                        <a:pt x="1993" y="1264"/>
                      </a:cubicBezTo>
                      <a:cubicBezTo>
                        <a:pt x="1992" y="1262"/>
                        <a:pt x="1991" y="1261"/>
                        <a:pt x="1991" y="1259"/>
                      </a:cubicBezTo>
                      <a:cubicBezTo>
                        <a:pt x="1991" y="1257"/>
                        <a:pt x="1991" y="1254"/>
                        <a:pt x="1990" y="1251"/>
                      </a:cubicBezTo>
                      <a:cubicBezTo>
                        <a:pt x="1990" y="1248"/>
                        <a:pt x="1990" y="1244"/>
                        <a:pt x="1988" y="1242"/>
                      </a:cubicBezTo>
                      <a:cubicBezTo>
                        <a:pt x="1985" y="1237"/>
                        <a:pt x="1980" y="1233"/>
                        <a:pt x="1977" y="1229"/>
                      </a:cubicBezTo>
                      <a:cubicBezTo>
                        <a:pt x="1971" y="1223"/>
                        <a:pt x="1965" y="1216"/>
                        <a:pt x="1961" y="1209"/>
                      </a:cubicBezTo>
                      <a:cubicBezTo>
                        <a:pt x="1952" y="1198"/>
                        <a:pt x="1944" y="1186"/>
                        <a:pt x="1936" y="1174"/>
                      </a:cubicBezTo>
                      <a:cubicBezTo>
                        <a:pt x="1932" y="1167"/>
                        <a:pt x="1927" y="1161"/>
                        <a:pt x="1923" y="1154"/>
                      </a:cubicBezTo>
                      <a:cubicBezTo>
                        <a:pt x="1916" y="1142"/>
                        <a:pt x="1909" y="1130"/>
                        <a:pt x="1902" y="1118"/>
                      </a:cubicBezTo>
                      <a:cubicBezTo>
                        <a:pt x="1893" y="1102"/>
                        <a:pt x="1884" y="1085"/>
                        <a:pt x="1875" y="1069"/>
                      </a:cubicBezTo>
                      <a:cubicBezTo>
                        <a:pt x="1868" y="1057"/>
                        <a:pt x="1861" y="1044"/>
                        <a:pt x="1855" y="1032"/>
                      </a:cubicBezTo>
                      <a:cubicBezTo>
                        <a:pt x="1852" y="1026"/>
                        <a:pt x="1849" y="1021"/>
                        <a:pt x="1847" y="1016"/>
                      </a:cubicBezTo>
                      <a:cubicBezTo>
                        <a:pt x="1845" y="1009"/>
                        <a:pt x="1839" y="1005"/>
                        <a:pt x="1835" y="1000"/>
                      </a:cubicBezTo>
                      <a:cubicBezTo>
                        <a:pt x="1832" y="997"/>
                        <a:pt x="1829" y="994"/>
                        <a:pt x="1827" y="990"/>
                      </a:cubicBezTo>
                      <a:cubicBezTo>
                        <a:pt x="1825" y="987"/>
                        <a:pt x="1823" y="984"/>
                        <a:pt x="1822" y="981"/>
                      </a:cubicBezTo>
                      <a:cubicBezTo>
                        <a:pt x="1820" y="979"/>
                        <a:pt x="1818" y="978"/>
                        <a:pt x="1815" y="978"/>
                      </a:cubicBezTo>
                      <a:cubicBezTo>
                        <a:pt x="1806" y="978"/>
                        <a:pt x="1797" y="978"/>
                        <a:pt x="1789" y="979"/>
                      </a:cubicBezTo>
                      <a:cubicBezTo>
                        <a:pt x="1786" y="979"/>
                        <a:pt x="1783" y="979"/>
                        <a:pt x="1780" y="979"/>
                      </a:cubicBezTo>
                      <a:cubicBezTo>
                        <a:pt x="1778" y="979"/>
                        <a:pt x="1775" y="978"/>
                        <a:pt x="1773" y="980"/>
                      </a:cubicBezTo>
                      <a:cubicBezTo>
                        <a:pt x="1772" y="981"/>
                        <a:pt x="1772" y="984"/>
                        <a:pt x="1772" y="986"/>
                      </a:cubicBezTo>
                      <a:cubicBezTo>
                        <a:pt x="1771" y="986"/>
                        <a:pt x="1771" y="986"/>
                        <a:pt x="1771" y="987"/>
                      </a:cubicBezTo>
                      <a:cubicBezTo>
                        <a:pt x="1769" y="993"/>
                        <a:pt x="1767" y="999"/>
                        <a:pt x="1765" y="1006"/>
                      </a:cubicBezTo>
                      <a:cubicBezTo>
                        <a:pt x="1763" y="1014"/>
                        <a:pt x="1761" y="1023"/>
                        <a:pt x="1759" y="1032"/>
                      </a:cubicBezTo>
                      <a:cubicBezTo>
                        <a:pt x="1758" y="1039"/>
                        <a:pt x="1756" y="1047"/>
                        <a:pt x="1755" y="1054"/>
                      </a:cubicBezTo>
                      <a:cubicBezTo>
                        <a:pt x="1753" y="1068"/>
                        <a:pt x="1751" y="1081"/>
                        <a:pt x="1749" y="1095"/>
                      </a:cubicBezTo>
                      <a:cubicBezTo>
                        <a:pt x="1746" y="1109"/>
                        <a:pt x="1743" y="1124"/>
                        <a:pt x="1740" y="1138"/>
                      </a:cubicBezTo>
                      <a:cubicBezTo>
                        <a:pt x="1738" y="1146"/>
                        <a:pt x="1736" y="1153"/>
                        <a:pt x="1735" y="1161"/>
                      </a:cubicBezTo>
                      <a:cubicBezTo>
                        <a:pt x="1733" y="1171"/>
                        <a:pt x="1731" y="1181"/>
                        <a:pt x="1729" y="1191"/>
                      </a:cubicBezTo>
                      <a:cubicBezTo>
                        <a:pt x="1728" y="1202"/>
                        <a:pt x="1725" y="1213"/>
                        <a:pt x="1724" y="1224"/>
                      </a:cubicBezTo>
                      <a:cubicBezTo>
                        <a:pt x="1723" y="1229"/>
                        <a:pt x="1722" y="1234"/>
                        <a:pt x="1724" y="1239"/>
                      </a:cubicBezTo>
                      <a:close/>
                      <a:moveTo>
                        <a:pt x="1835" y="978"/>
                      </a:moveTo>
                      <a:cubicBezTo>
                        <a:pt x="1837" y="983"/>
                        <a:pt x="1839" y="986"/>
                        <a:pt x="1841" y="989"/>
                      </a:cubicBezTo>
                      <a:cubicBezTo>
                        <a:pt x="1844" y="995"/>
                        <a:pt x="1847" y="1001"/>
                        <a:pt x="1851" y="1007"/>
                      </a:cubicBezTo>
                      <a:cubicBezTo>
                        <a:pt x="1856" y="1018"/>
                        <a:pt x="1862" y="1028"/>
                        <a:pt x="1868" y="1039"/>
                      </a:cubicBezTo>
                      <a:cubicBezTo>
                        <a:pt x="1872" y="1045"/>
                        <a:pt x="1874" y="1052"/>
                        <a:pt x="1878" y="1058"/>
                      </a:cubicBezTo>
                      <a:cubicBezTo>
                        <a:pt x="1884" y="1066"/>
                        <a:pt x="1888" y="1075"/>
                        <a:pt x="1893" y="1083"/>
                      </a:cubicBezTo>
                      <a:cubicBezTo>
                        <a:pt x="1896" y="1089"/>
                        <a:pt x="1899" y="1096"/>
                        <a:pt x="1903" y="1102"/>
                      </a:cubicBezTo>
                      <a:cubicBezTo>
                        <a:pt x="1909" y="1112"/>
                        <a:pt x="1915" y="1122"/>
                        <a:pt x="1921" y="1132"/>
                      </a:cubicBezTo>
                      <a:cubicBezTo>
                        <a:pt x="1924" y="1137"/>
                        <a:pt x="1926" y="1142"/>
                        <a:pt x="1929" y="1146"/>
                      </a:cubicBezTo>
                      <a:cubicBezTo>
                        <a:pt x="1932" y="1151"/>
                        <a:pt x="1936" y="1155"/>
                        <a:pt x="1939" y="1160"/>
                      </a:cubicBezTo>
                      <a:cubicBezTo>
                        <a:pt x="1944" y="1167"/>
                        <a:pt x="1947" y="1174"/>
                        <a:pt x="1952" y="1180"/>
                      </a:cubicBezTo>
                      <a:cubicBezTo>
                        <a:pt x="1955" y="1185"/>
                        <a:pt x="1958" y="1189"/>
                        <a:pt x="1961" y="1194"/>
                      </a:cubicBezTo>
                      <a:cubicBezTo>
                        <a:pt x="1969" y="1208"/>
                        <a:pt x="1980" y="1219"/>
                        <a:pt x="1991" y="1230"/>
                      </a:cubicBezTo>
                      <a:cubicBezTo>
                        <a:pt x="1996" y="1236"/>
                        <a:pt x="2001" y="1241"/>
                        <a:pt x="2006" y="1246"/>
                      </a:cubicBezTo>
                      <a:cubicBezTo>
                        <a:pt x="2009" y="1249"/>
                        <a:pt x="2012" y="1254"/>
                        <a:pt x="2016" y="1256"/>
                      </a:cubicBezTo>
                      <a:cubicBezTo>
                        <a:pt x="2027" y="1264"/>
                        <a:pt x="2037" y="1273"/>
                        <a:pt x="2049" y="1280"/>
                      </a:cubicBezTo>
                      <a:cubicBezTo>
                        <a:pt x="2053" y="1282"/>
                        <a:pt x="2056" y="1284"/>
                        <a:pt x="2061" y="1284"/>
                      </a:cubicBezTo>
                      <a:cubicBezTo>
                        <a:pt x="2069" y="1283"/>
                        <a:pt x="2078" y="1283"/>
                        <a:pt x="2086" y="1283"/>
                      </a:cubicBezTo>
                      <a:cubicBezTo>
                        <a:pt x="2101" y="1283"/>
                        <a:pt x="2115" y="1283"/>
                        <a:pt x="2130" y="1283"/>
                      </a:cubicBezTo>
                      <a:cubicBezTo>
                        <a:pt x="2135" y="1283"/>
                        <a:pt x="2140" y="1283"/>
                        <a:pt x="2146" y="1282"/>
                      </a:cubicBezTo>
                      <a:cubicBezTo>
                        <a:pt x="2145" y="1277"/>
                        <a:pt x="2145" y="1273"/>
                        <a:pt x="2145" y="1269"/>
                      </a:cubicBezTo>
                      <a:cubicBezTo>
                        <a:pt x="2144" y="1262"/>
                        <a:pt x="2143" y="1256"/>
                        <a:pt x="2142" y="1250"/>
                      </a:cubicBezTo>
                      <a:cubicBezTo>
                        <a:pt x="2141" y="1244"/>
                        <a:pt x="2141" y="1244"/>
                        <a:pt x="2136" y="1246"/>
                      </a:cubicBezTo>
                      <a:cubicBezTo>
                        <a:pt x="2124" y="1250"/>
                        <a:pt x="2113" y="1250"/>
                        <a:pt x="2101" y="1248"/>
                      </a:cubicBezTo>
                      <a:cubicBezTo>
                        <a:pt x="2097" y="1247"/>
                        <a:pt x="2093" y="1246"/>
                        <a:pt x="2089" y="1246"/>
                      </a:cubicBezTo>
                      <a:cubicBezTo>
                        <a:pt x="2081" y="1245"/>
                        <a:pt x="2072" y="1243"/>
                        <a:pt x="2065" y="1240"/>
                      </a:cubicBezTo>
                      <a:cubicBezTo>
                        <a:pt x="2056" y="1235"/>
                        <a:pt x="2047" y="1230"/>
                        <a:pt x="2039" y="1225"/>
                      </a:cubicBezTo>
                      <a:cubicBezTo>
                        <a:pt x="2032" y="1220"/>
                        <a:pt x="2025" y="1214"/>
                        <a:pt x="2019" y="1209"/>
                      </a:cubicBezTo>
                      <a:cubicBezTo>
                        <a:pt x="2016" y="1207"/>
                        <a:pt x="2013" y="1204"/>
                        <a:pt x="2011" y="1202"/>
                      </a:cubicBezTo>
                      <a:cubicBezTo>
                        <a:pt x="2004" y="1193"/>
                        <a:pt x="1997" y="1185"/>
                        <a:pt x="1991" y="1176"/>
                      </a:cubicBezTo>
                      <a:cubicBezTo>
                        <a:pt x="1984" y="1167"/>
                        <a:pt x="1977" y="1158"/>
                        <a:pt x="1971" y="1148"/>
                      </a:cubicBezTo>
                      <a:cubicBezTo>
                        <a:pt x="1966" y="1138"/>
                        <a:pt x="1959" y="1128"/>
                        <a:pt x="1953" y="1117"/>
                      </a:cubicBezTo>
                      <a:cubicBezTo>
                        <a:pt x="1948" y="1108"/>
                        <a:pt x="1942" y="1099"/>
                        <a:pt x="1937" y="1090"/>
                      </a:cubicBezTo>
                      <a:cubicBezTo>
                        <a:pt x="1930" y="1078"/>
                        <a:pt x="1924" y="1066"/>
                        <a:pt x="1917" y="1055"/>
                      </a:cubicBezTo>
                      <a:cubicBezTo>
                        <a:pt x="1912" y="1045"/>
                        <a:pt x="1906" y="1035"/>
                        <a:pt x="1901" y="1024"/>
                      </a:cubicBezTo>
                      <a:cubicBezTo>
                        <a:pt x="1894" y="1008"/>
                        <a:pt x="1884" y="993"/>
                        <a:pt x="1872" y="980"/>
                      </a:cubicBezTo>
                      <a:cubicBezTo>
                        <a:pt x="1870" y="978"/>
                        <a:pt x="1869" y="977"/>
                        <a:pt x="1866" y="977"/>
                      </a:cubicBezTo>
                      <a:cubicBezTo>
                        <a:pt x="1856" y="976"/>
                        <a:pt x="1846" y="978"/>
                        <a:pt x="1835" y="978"/>
                      </a:cubicBezTo>
                      <a:close/>
                      <a:moveTo>
                        <a:pt x="2283" y="1128"/>
                      </a:moveTo>
                      <a:cubicBezTo>
                        <a:pt x="2300" y="1132"/>
                        <a:pt x="2315" y="1136"/>
                        <a:pt x="2331" y="1139"/>
                      </a:cubicBezTo>
                      <a:cubicBezTo>
                        <a:pt x="2347" y="1141"/>
                        <a:pt x="2362" y="1147"/>
                        <a:pt x="2378" y="1148"/>
                      </a:cubicBezTo>
                      <a:cubicBezTo>
                        <a:pt x="2381" y="1138"/>
                        <a:pt x="2384" y="1129"/>
                        <a:pt x="2387" y="1119"/>
                      </a:cubicBezTo>
                      <a:cubicBezTo>
                        <a:pt x="2384" y="1118"/>
                        <a:pt x="2382" y="1116"/>
                        <a:pt x="2379" y="1116"/>
                      </a:cubicBezTo>
                      <a:cubicBezTo>
                        <a:pt x="2366" y="1113"/>
                        <a:pt x="2352" y="1110"/>
                        <a:pt x="2339" y="1109"/>
                      </a:cubicBezTo>
                      <a:cubicBezTo>
                        <a:pt x="2338" y="1109"/>
                        <a:pt x="2337" y="1109"/>
                        <a:pt x="2336" y="1109"/>
                      </a:cubicBezTo>
                      <a:cubicBezTo>
                        <a:pt x="2324" y="1106"/>
                        <a:pt x="2313" y="1103"/>
                        <a:pt x="2301" y="1100"/>
                      </a:cubicBezTo>
                      <a:cubicBezTo>
                        <a:pt x="2299" y="1100"/>
                        <a:pt x="2296" y="1100"/>
                        <a:pt x="2296" y="1100"/>
                      </a:cubicBezTo>
                      <a:cubicBezTo>
                        <a:pt x="2294" y="1103"/>
                        <a:pt x="2292" y="1101"/>
                        <a:pt x="2290" y="1101"/>
                      </a:cubicBezTo>
                      <a:cubicBezTo>
                        <a:pt x="2288" y="1110"/>
                        <a:pt x="2286" y="1119"/>
                        <a:pt x="2283" y="1128"/>
                      </a:cubicBezTo>
                      <a:close/>
                      <a:moveTo>
                        <a:pt x="1726" y="1161"/>
                      </a:moveTo>
                      <a:cubicBezTo>
                        <a:pt x="1728" y="1154"/>
                        <a:pt x="1729" y="1148"/>
                        <a:pt x="1731" y="1141"/>
                      </a:cubicBezTo>
                      <a:cubicBezTo>
                        <a:pt x="1734" y="1126"/>
                        <a:pt x="1737" y="1111"/>
                        <a:pt x="1740" y="1095"/>
                      </a:cubicBezTo>
                      <a:cubicBezTo>
                        <a:pt x="1741" y="1089"/>
                        <a:pt x="1741" y="1087"/>
                        <a:pt x="1734" y="1086"/>
                      </a:cubicBezTo>
                      <a:cubicBezTo>
                        <a:pt x="1732" y="1086"/>
                        <a:pt x="1730" y="1086"/>
                        <a:pt x="1729" y="1085"/>
                      </a:cubicBezTo>
                      <a:cubicBezTo>
                        <a:pt x="1722" y="1085"/>
                        <a:pt x="1715" y="1085"/>
                        <a:pt x="1708" y="1084"/>
                      </a:cubicBezTo>
                      <a:cubicBezTo>
                        <a:pt x="1704" y="1084"/>
                        <a:pt x="1704" y="1084"/>
                        <a:pt x="1703" y="1088"/>
                      </a:cubicBezTo>
                      <a:cubicBezTo>
                        <a:pt x="1702" y="1096"/>
                        <a:pt x="1701" y="1103"/>
                        <a:pt x="1699" y="1110"/>
                      </a:cubicBezTo>
                      <a:cubicBezTo>
                        <a:pt x="1696" y="1125"/>
                        <a:pt x="1693" y="1139"/>
                        <a:pt x="1690" y="1154"/>
                      </a:cubicBezTo>
                      <a:cubicBezTo>
                        <a:pt x="1690" y="1154"/>
                        <a:pt x="1689" y="1155"/>
                        <a:pt x="1689" y="1155"/>
                      </a:cubicBezTo>
                      <a:cubicBezTo>
                        <a:pt x="1689" y="1158"/>
                        <a:pt x="1690" y="1159"/>
                        <a:pt x="1692" y="1159"/>
                      </a:cubicBezTo>
                      <a:cubicBezTo>
                        <a:pt x="1694" y="1159"/>
                        <a:pt x="1695" y="1160"/>
                        <a:pt x="1696" y="1160"/>
                      </a:cubicBezTo>
                      <a:cubicBezTo>
                        <a:pt x="1704" y="1160"/>
                        <a:pt x="1712" y="1160"/>
                        <a:pt x="1719" y="1161"/>
                      </a:cubicBezTo>
                      <a:cubicBezTo>
                        <a:pt x="1722" y="1161"/>
                        <a:pt x="1724" y="1161"/>
                        <a:pt x="1726" y="1161"/>
                      </a:cubicBezTo>
                      <a:close/>
                      <a:moveTo>
                        <a:pt x="1712" y="1233"/>
                      </a:moveTo>
                      <a:cubicBezTo>
                        <a:pt x="1713" y="1230"/>
                        <a:pt x="1715" y="1228"/>
                        <a:pt x="1715" y="1225"/>
                      </a:cubicBezTo>
                      <a:cubicBezTo>
                        <a:pt x="1716" y="1209"/>
                        <a:pt x="1720" y="1194"/>
                        <a:pt x="1723" y="1178"/>
                      </a:cubicBezTo>
                      <a:cubicBezTo>
                        <a:pt x="1724" y="1175"/>
                        <a:pt x="1724" y="1172"/>
                        <a:pt x="1724" y="1169"/>
                      </a:cubicBezTo>
                      <a:cubicBezTo>
                        <a:pt x="1711" y="1168"/>
                        <a:pt x="1700" y="1167"/>
                        <a:pt x="1688" y="1166"/>
                      </a:cubicBezTo>
                      <a:cubicBezTo>
                        <a:pt x="1686" y="1170"/>
                        <a:pt x="1685" y="1174"/>
                        <a:pt x="1684" y="1179"/>
                      </a:cubicBezTo>
                      <a:cubicBezTo>
                        <a:pt x="1680" y="1193"/>
                        <a:pt x="1677" y="1207"/>
                        <a:pt x="1674" y="1221"/>
                      </a:cubicBezTo>
                      <a:cubicBezTo>
                        <a:pt x="1674" y="1225"/>
                        <a:pt x="1672" y="1229"/>
                        <a:pt x="1674" y="1233"/>
                      </a:cubicBezTo>
                      <a:cubicBezTo>
                        <a:pt x="1687" y="1233"/>
                        <a:pt x="1699" y="1233"/>
                        <a:pt x="1712" y="1233"/>
                      </a:cubicBezTo>
                      <a:close/>
                      <a:moveTo>
                        <a:pt x="2917" y="1236"/>
                      </a:moveTo>
                      <a:cubicBezTo>
                        <a:pt x="2912" y="1235"/>
                        <a:pt x="2909" y="1233"/>
                        <a:pt x="2905" y="1232"/>
                      </a:cubicBezTo>
                      <a:cubicBezTo>
                        <a:pt x="2891" y="1225"/>
                        <a:pt x="2877" y="1221"/>
                        <a:pt x="2861" y="1221"/>
                      </a:cubicBezTo>
                      <a:cubicBezTo>
                        <a:pt x="2857" y="1221"/>
                        <a:pt x="2854" y="1220"/>
                        <a:pt x="2850" y="1219"/>
                      </a:cubicBezTo>
                      <a:cubicBezTo>
                        <a:pt x="2846" y="1218"/>
                        <a:pt x="2842" y="1217"/>
                        <a:pt x="2837" y="1217"/>
                      </a:cubicBezTo>
                      <a:cubicBezTo>
                        <a:pt x="2836" y="1217"/>
                        <a:pt x="2834" y="1218"/>
                        <a:pt x="2833" y="1219"/>
                      </a:cubicBezTo>
                      <a:cubicBezTo>
                        <a:pt x="2831" y="1224"/>
                        <a:pt x="2829" y="1229"/>
                        <a:pt x="2828" y="1234"/>
                      </a:cubicBezTo>
                      <a:cubicBezTo>
                        <a:pt x="2826" y="1239"/>
                        <a:pt x="2827" y="1240"/>
                        <a:pt x="2832" y="1241"/>
                      </a:cubicBezTo>
                      <a:cubicBezTo>
                        <a:pt x="2841" y="1244"/>
                        <a:pt x="2850" y="1246"/>
                        <a:pt x="2859" y="1248"/>
                      </a:cubicBezTo>
                      <a:cubicBezTo>
                        <a:pt x="2862" y="1249"/>
                        <a:pt x="2864" y="1249"/>
                        <a:pt x="2867" y="1250"/>
                      </a:cubicBezTo>
                      <a:cubicBezTo>
                        <a:pt x="2879" y="1251"/>
                        <a:pt x="2891" y="1253"/>
                        <a:pt x="2901" y="1260"/>
                      </a:cubicBezTo>
                      <a:cubicBezTo>
                        <a:pt x="2903" y="1261"/>
                        <a:pt x="2905" y="1262"/>
                        <a:pt x="2907" y="1263"/>
                      </a:cubicBezTo>
                      <a:cubicBezTo>
                        <a:pt x="2913" y="1255"/>
                        <a:pt x="2913" y="1245"/>
                        <a:pt x="2917" y="1236"/>
                      </a:cubicBezTo>
                      <a:close/>
                      <a:moveTo>
                        <a:pt x="1743" y="1079"/>
                      </a:moveTo>
                      <a:cubicBezTo>
                        <a:pt x="1743" y="1078"/>
                        <a:pt x="1744" y="1077"/>
                        <a:pt x="1744" y="1076"/>
                      </a:cubicBezTo>
                      <a:cubicBezTo>
                        <a:pt x="1746" y="1062"/>
                        <a:pt x="1749" y="1047"/>
                        <a:pt x="1751" y="1032"/>
                      </a:cubicBezTo>
                      <a:cubicBezTo>
                        <a:pt x="1751" y="1030"/>
                        <a:pt x="1751" y="1028"/>
                        <a:pt x="1751" y="1026"/>
                      </a:cubicBezTo>
                      <a:cubicBezTo>
                        <a:pt x="1738" y="1026"/>
                        <a:pt x="1726" y="1027"/>
                        <a:pt x="1714" y="1027"/>
                      </a:cubicBezTo>
                      <a:cubicBezTo>
                        <a:pt x="1712" y="1043"/>
                        <a:pt x="1709" y="1060"/>
                        <a:pt x="1706" y="1077"/>
                      </a:cubicBezTo>
                      <a:cubicBezTo>
                        <a:pt x="1710" y="1077"/>
                        <a:pt x="1714" y="1078"/>
                        <a:pt x="1717" y="1078"/>
                      </a:cubicBezTo>
                      <a:cubicBezTo>
                        <a:pt x="1726" y="1078"/>
                        <a:pt x="1734" y="1078"/>
                        <a:pt x="1743" y="1079"/>
                      </a:cubicBezTo>
                      <a:close/>
                      <a:moveTo>
                        <a:pt x="2593" y="1289"/>
                      </a:moveTo>
                      <a:cubicBezTo>
                        <a:pt x="2593" y="1285"/>
                        <a:pt x="2593" y="1282"/>
                        <a:pt x="2594" y="1278"/>
                      </a:cubicBezTo>
                      <a:cubicBezTo>
                        <a:pt x="2594" y="1274"/>
                        <a:pt x="2593" y="1270"/>
                        <a:pt x="2594" y="1265"/>
                      </a:cubicBezTo>
                      <a:cubicBezTo>
                        <a:pt x="2596" y="1257"/>
                        <a:pt x="2595" y="1248"/>
                        <a:pt x="2597" y="1239"/>
                      </a:cubicBezTo>
                      <a:cubicBezTo>
                        <a:pt x="2597" y="1239"/>
                        <a:pt x="2596" y="1238"/>
                        <a:pt x="2596" y="1237"/>
                      </a:cubicBezTo>
                      <a:cubicBezTo>
                        <a:pt x="2596" y="1237"/>
                        <a:pt x="2596" y="1236"/>
                        <a:pt x="2597" y="1235"/>
                      </a:cubicBezTo>
                      <a:cubicBezTo>
                        <a:pt x="2597" y="1234"/>
                        <a:pt x="2598" y="1232"/>
                        <a:pt x="2599" y="1231"/>
                      </a:cubicBezTo>
                      <a:cubicBezTo>
                        <a:pt x="2600" y="1224"/>
                        <a:pt x="2601" y="1217"/>
                        <a:pt x="2602" y="1210"/>
                      </a:cubicBezTo>
                      <a:cubicBezTo>
                        <a:pt x="2602" y="1207"/>
                        <a:pt x="2603" y="1205"/>
                        <a:pt x="2602" y="1202"/>
                      </a:cubicBezTo>
                      <a:cubicBezTo>
                        <a:pt x="2602" y="1200"/>
                        <a:pt x="2600" y="1198"/>
                        <a:pt x="2599" y="1198"/>
                      </a:cubicBezTo>
                      <a:cubicBezTo>
                        <a:pt x="2596" y="1197"/>
                        <a:pt x="2593" y="1197"/>
                        <a:pt x="2589" y="1196"/>
                      </a:cubicBezTo>
                      <a:cubicBezTo>
                        <a:pt x="2588" y="1200"/>
                        <a:pt x="2592" y="1203"/>
                        <a:pt x="2588" y="1207"/>
                      </a:cubicBezTo>
                      <a:cubicBezTo>
                        <a:pt x="2587" y="1202"/>
                        <a:pt x="2588" y="1196"/>
                        <a:pt x="2581" y="1195"/>
                      </a:cubicBezTo>
                      <a:cubicBezTo>
                        <a:pt x="2579" y="1208"/>
                        <a:pt x="2575" y="1220"/>
                        <a:pt x="2576" y="1233"/>
                      </a:cubicBezTo>
                      <a:cubicBezTo>
                        <a:pt x="2577" y="1244"/>
                        <a:pt x="2577" y="1256"/>
                        <a:pt x="2577" y="1267"/>
                      </a:cubicBezTo>
                      <a:cubicBezTo>
                        <a:pt x="2577" y="1268"/>
                        <a:pt x="2576" y="1269"/>
                        <a:pt x="2576" y="1269"/>
                      </a:cubicBezTo>
                      <a:cubicBezTo>
                        <a:pt x="2576" y="1276"/>
                        <a:pt x="2575" y="1282"/>
                        <a:pt x="2577" y="1289"/>
                      </a:cubicBezTo>
                      <a:cubicBezTo>
                        <a:pt x="2582" y="1289"/>
                        <a:pt x="2587" y="1289"/>
                        <a:pt x="2593" y="1289"/>
                      </a:cubicBezTo>
                      <a:close/>
                      <a:moveTo>
                        <a:pt x="1660" y="1279"/>
                      </a:moveTo>
                      <a:cubicBezTo>
                        <a:pt x="1666" y="1279"/>
                        <a:pt x="1671" y="1280"/>
                        <a:pt x="1677" y="1280"/>
                      </a:cubicBezTo>
                      <a:cubicBezTo>
                        <a:pt x="1684" y="1280"/>
                        <a:pt x="1691" y="1281"/>
                        <a:pt x="1699" y="1281"/>
                      </a:cubicBezTo>
                      <a:cubicBezTo>
                        <a:pt x="1701" y="1281"/>
                        <a:pt x="1704" y="1281"/>
                        <a:pt x="1704" y="1277"/>
                      </a:cubicBezTo>
                      <a:cubicBezTo>
                        <a:pt x="1706" y="1268"/>
                        <a:pt x="1708" y="1259"/>
                        <a:pt x="1710" y="1250"/>
                      </a:cubicBezTo>
                      <a:cubicBezTo>
                        <a:pt x="1713" y="1240"/>
                        <a:pt x="1710" y="1241"/>
                        <a:pt x="1702" y="1240"/>
                      </a:cubicBezTo>
                      <a:cubicBezTo>
                        <a:pt x="1701" y="1240"/>
                        <a:pt x="1701" y="1240"/>
                        <a:pt x="1700" y="1240"/>
                      </a:cubicBezTo>
                      <a:cubicBezTo>
                        <a:pt x="1692" y="1240"/>
                        <a:pt x="1684" y="1241"/>
                        <a:pt x="1676" y="1241"/>
                      </a:cubicBezTo>
                      <a:cubicBezTo>
                        <a:pt x="1673" y="1241"/>
                        <a:pt x="1670" y="1242"/>
                        <a:pt x="1669" y="1246"/>
                      </a:cubicBezTo>
                      <a:cubicBezTo>
                        <a:pt x="1667" y="1255"/>
                        <a:pt x="1664" y="1263"/>
                        <a:pt x="1662" y="1271"/>
                      </a:cubicBezTo>
                      <a:cubicBezTo>
                        <a:pt x="1661" y="1273"/>
                        <a:pt x="1661" y="1276"/>
                        <a:pt x="1660" y="1279"/>
                      </a:cubicBezTo>
                      <a:close/>
                      <a:moveTo>
                        <a:pt x="1760" y="979"/>
                      </a:moveTo>
                      <a:cubicBezTo>
                        <a:pt x="1755" y="979"/>
                        <a:pt x="1751" y="978"/>
                        <a:pt x="1747" y="978"/>
                      </a:cubicBezTo>
                      <a:cubicBezTo>
                        <a:pt x="1742" y="978"/>
                        <a:pt x="1736" y="978"/>
                        <a:pt x="1731" y="978"/>
                      </a:cubicBezTo>
                      <a:cubicBezTo>
                        <a:pt x="1726" y="978"/>
                        <a:pt x="1725" y="978"/>
                        <a:pt x="1724" y="983"/>
                      </a:cubicBezTo>
                      <a:cubicBezTo>
                        <a:pt x="1722" y="990"/>
                        <a:pt x="1720" y="998"/>
                        <a:pt x="1719" y="1005"/>
                      </a:cubicBezTo>
                      <a:cubicBezTo>
                        <a:pt x="1718" y="1009"/>
                        <a:pt x="1717" y="1013"/>
                        <a:pt x="1716" y="1016"/>
                      </a:cubicBezTo>
                      <a:cubicBezTo>
                        <a:pt x="1728" y="1020"/>
                        <a:pt x="1741" y="1019"/>
                        <a:pt x="1753" y="1018"/>
                      </a:cubicBezTo>
                      <a:cubicBezTo>
                        <a:pt x="1754" y="1014"/>
                        <a:pt x="1756" y="1010"/>
                        <a:pt x="1757" y="1006"/>
                      </a:cubicBezTo>
                      <a:cubicBezTo>
                        <a:pt x="1757" y="999"/>
                        <a:pt x="1758" y="991"/>
                        <a:pt x="1760" y="984"/>
                      </a:cubicBezTo>
                      <a:cubicBezTo>
                        <a:pt x="1760" y="982"/>
                        <a:pt x="1760" y="981"/>
                        <a:pt x="1760" y="979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093" name="Freeform 6"/>
                <p:cNvSpPr>
                  <a:spLocks/>
                </p:cNvSpPr>
                <p:nvPr/>
              </p:nvSpPr>
              <p:spPr bwMode="auto">
                <a:xfrm>
                  <a:off x="8967788" y="4900613"/>
                  <a:ext cx="17463" cy="17463"/>
                </a:xfrm>
                <a:custGeom>
                  <a:avLst/>
                  <a:gdLst>
                    <a:gd name="T0" fmla="*/ 0 w 6"/>
                    <a:gd name="T1" fmla="*/ 3 h 6"/>
                    <a:gd name="T2" fmla="*/ 5 w 6"/>
                    <a:gd name="T3" fmla="*/ 1 h 6"/>
                    <a:gd name="T4" fmla="*/ 5 w 6"/>
                    <a:gd name="T5" fmla="*/ 4 h 6"/>
                    <a:gd name="T6" fmla="*/ 0 w 6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6">
                      <a:moveTo>
                        <a:pt x="0" y="3"/>
                      </a:moveTo>
                      <a:cubicBezTo>
                        <a:pt x="1" y="1"/>
                        <a:pt x="2" y="0"/>
                        <a:pt x="5" y="1"/>
                      </a:cubicBezTo>
                      <a:cubicBezTo>
                        <a:pt x="5" y="1"/>
                        <a:pt x="6" y="3"/>
                        <a:pt x="5" y="4"/>
                      </a:cubicBezTo>
                      <a:cubicBezTo>
                        <a:pt x="4" y="6"/>
                        <a:pt x="2" y="6"/>
                        <a:pt x="0" y="3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094" name="Freeform 7"/>
                <p:cNvSpPr>
                  <a:spLocks noEditPoints="1"/>
                </p:cNvSpPr>
                <p:nvPr/>
              </p:nvSpPr>
              <p:spPr bwMode="auto">
                <a:xfrm>
                  <a:off x="561975" y="1550988"/>
                  <a:ext cx="3798888" cy="3744913"/>
                </a:xfrm>
                <a:custGeom>
                  <a:avLst/>
                  <a:gdLst>
                    <a:gd name="T0" fmla="*/ 220 w 1300"/>
                    <a:gd name="T1" fmla="*/ 1273 h 1280"/>
                    <a:gd name="T2" fmla="*/ 7 w 1300"/>
                    <a:gd name="T3" fmla="*/ 1235 h 1280"/>
                    <a:gd name="T4" fmla="*/ 9 w 1300"/>
                    <a:gd name="T5" fmla="*/ 912 h 1280"/>
                    <a:gd name="T6" fmla="*/ 3 w 1300"/>
                    <a:gd name="T7" fmla="*/ 637 h 1280"/>
                    <a:gd name="T8" fmla="*/ 2 w 1300"/>
                    <a:gd name="T9" fmla="*/ 232 h 1280"/>
                    <a:gd name="T10" fmla="*/ 170 w 1300"/>
                    <a:gd name="T11" fmla="*/ 141 h 1280"/>
                    <a:gd name="T12" fmla="*/ 372 w 1300"/>
                    <a:gd name="T13" fmla="*/ 79 h 1280"/>
                    <a:gd name="T14" fmla="*/ 483 w 1300"/>
                    <a:gd name="T15" fmla="*/ 43 h 1280"/>
                    <a:gd name="T16" fmla="*/ 567 w 1300"/>
                    <a:gd name="T17" fmla="*/ 17 h 1280"/>
                    <a:gd name="T18" fmla="*/ 693 w 1300"/>
                    <a:gd name="T19" fmla="*/ 22 h 1280"/>
                    <a:gd name="T20" fmla="*/ 841 w 1300"/>
                    <a:gd name="T21" fmla="*/ 66 h 1280"/>
                    <a:gd name="T22" fmla="*/ 1011 w 1300"/>
                    <a:gd name="T23" fmla="*/ 113 h 1280"/>
                    <a:gd name="T24" fmla="*/ 1185 w 1300"/>
                    <a:gd name="T25" fmla="*/ 162 h 1280"/>
                    <a:gd name="T26" fmla="*/ 1295 w 1300"/>
                    <a:gd name="T27" fmla="*/ 222 h 1280"/>
                    <a:gd name="T28" fmla="*/ 1298 w 1300"/>
                    <a:gd name="T29" fmla="*/ 454 h 1280"/>
                    <a:gd name="T30" fmla="*/ 1285 w 1300"/>
                    <a:gd name="T31" fmla="*/ 744 h 1280"/>
                    <a:gd name="T32" fmla="*/ 1279 w 1300"/>
                    <a:gd name="T33" fmla="*/ 1074 h 1280"/>
                    <a:gd name="T34" fmla="*/ 1231 w 1300"/>
                    <a:gd name="T35" fmla="*/ 1261 h 1280"/>
                    <a:gd name="T36" fmla="*/ 902 w 1300"/>
                    <a:gd name="T37" fmla="*/ 1263 h 1280"/>
                    <a:gd name="T38" fmla="*/ 851 w 1300"/>
                    <a:gd name="T39" fmla="*/ 1028 h 1280"/>
                    <a:gd name="T40" fmla="*/ 851 w 1300"/>
                    <a:gd name="T41" fmla="*/ 816 h 1280"/>
                    <a:gd name="T42" fmla="*/ 709 w 1300"/>
                    <a:gd name="T43" fmla="*/ 811 h 1280"/>
                    <a:gd name="T44" fmla="*/ 510 w 1300"/>
                    <a:gd name="T45" fmla="*/ 813 h 1280"/>
                    <a:gd name="T46" fmla="*/ 501 w 1300"/>
                    <a:gd name="T47" fmla="*/ 1076 h 1280"/>
                    <a:gd name="T48" fmla="*/ 862 w 1300"/>
                    <a:gd name="T49" fmla="*/ 607 h 1280"/>
                    <a:gd name="T50" fmla="*/ 867 w 1300"/>
                    <a:gd name="T51" fmla="*/ 361 h 1280"/>
                    <a:gd name="T52" fmla="*/ 836 w 1300"/>
                    <a:gd name="T53" fmla="*/ 338 h 1280"/>
                    <a:gd name="T54" fmla="*/ 671 w 1300"/>
                    <a:gd name="T55" fmla="*/ 336 h 1280"/>
                    <a:gd name="T56" fmla="*/ 511 w 1300"/>
                    <a:gd name="T57" fmla="*/ 330 h 1280"/>
                    <a:gd name="T58" fmla="*/ 502 w 1300"/>
                    <a:gd name="T59" fmla="*/ 484 h 1280"/>
                    <a:gd name="T60" fmla="*/ 524 w 1300"/>
                    <a:gd name="T61" fmla="*/ 684 h 1280"/>
                    <a:gd name="T62" fmla="*/ 676 w 1300"/>
                    <a:gd name="T63" fmla="*/ 683 h 1280"/>
                    <a:gd name="T64" fmla="*/ 834 w 1300"/>
                    <a:gd name="T65" fmla="*/ 681 h 1280"/>
                    <a:gd name="T66" fmla="*/ 410 w 1300"/>
                    <a:gd name="T67" fmla="*/ 593 h 1280"/>
                    <a:gd name="T68" fmla="*/ 409 w 1300"/>
                    <a:gd name="T69" fmla="*/ 342 h 1280"/>
                    <a:gd name="T70" fmla="*/ 301 w 1300"/>
                    <a:gd name="T71" fmla="*/ 333 h 1280"/>
                    <a:gd name="T72" fmla="*/ 121 w 1300"/>
                    <a:gd name="T73" fmla="*/ 331 h 1280"/>
                    <a:gd name="T74" fmla="*/ 79 w 1300"/>
                    <a:gd name="T75" fmla="*/ 420 h 1280"/>
                    <a:gd name="T76" fmla="*/ 81 w 1300"/>
                    <a:gd name="T77" fmla="*/ 590 h 1280"/>
                    <a:gd name="T78" fmla="*/ 194 w 1300"/>
                    <a:gd name="T79" fmla="*/ 690 h 1280"/>
                    <a:gd name="T80" fmla="*/ 396 w 1300"/>
                    <a:gd name="T81" fmla="*/ 686 h 1280"/>
                    <a:gd name="T82" fmla="*/ 409 w 1300"/>
                    <a:gd name="T83" fmla="*/ 1057 h 1280"/>
                    <a:gd name="T84" fmla="*/ 408 w 1300"/>
                    <a:gd name="T85" fmla="*/ 820 h 1280"/>
                    <a:gd name="T86" fmla="*/ 259 w 1300"/>
                    <a:gd name="T87" fmla="*/ 813 h 1280"/>
                    <a:gd name="T88" fmla="*/ 103 w 1300"/>
                    <a:gd name="T89" fmla="*/ 818 h 1280"/>
                    <a:gd name="T90" fmla="*/ 98 w 1300"/>
                    <a:gd name="T91" fmla="*/ 1017 h 1280"/>
                    <a:gd name="T92" fmla="*/ 201 w 1300"/>
                    <a:gd name="T93" fmla="*/ 1120 h 1280"/>
                    <a:gd name="T94" fmla="*/ 334 w 1300"/>
                    <a:gd name="T95" fmla="*/ 1119 h 1280"/>
                    <a:gd name="T96" fmla="*/ 1126 w 1300"/>
                    <a:gd name="T97" fmla="*/ 805 h 1280"/>
                    <a:gd name="T98" fmla="*/ 980 w 1300"/>
                    <a:gd name="T99" fmla="*/ 808 h 1280"/>
                    <a:gd name="T100" fmla="*/ 950 w 1300"/>
                    <a:gd name="T101" fmla="*/ 1066 h 1280"/>
                    <a:gd name="T102" fmla="*/ 1092 w 1300"/>
                    <a:gd name="T103" fmla="*/ 1109 h 1280"/>
                    <a:gd name="T104" fmla="*/ 1233 w 1300"/>
                    <a:gd name="T105" fmla="*/ 1110 h 1280"/>
                    <a:gd name="T106" fmla="*/ 1239 w 1300"/>
                    <a:gd name="T107" fmla="*/ 918 h 1280"/>
                    <a:gd name="T108" fmla="*/ 1020 w 1300"/>
                    <a:gd name="T109" fmla="*/ 677 h 1280"/>
                    <a:gd name="T110" fmla="*/ 1238 w 1300"/>
                    <a:gd name="T111" fmla="*/ 674 h 1280"/>
                    <a:gd name="T112" fmla="*/ 1246 w 1300"/>
                    <a:gd name="T113" fmla="*/ 470 h 1280"/>
                    <a:gd name="T114" fmla="*/ 1204 w 1300"/>
                    <a:gd name="T115" fmla="*/ 340 h 1280"/>
                    <a:gd name="T116" fmla="*/ 956 w 1300"/>
                    <a:gd name="T117" fmla="*/ 342 h 1280"/>
                    <a:gd name="T118" fmla="*/ 956 w 1300"/>
                    <a:gd name="T119" fmla="*/ 529 h 12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</a:cxnLst>
                  <a:rect l="0" t="0" r="r" b="b"/>
                  <a:pathLst>
                    <a:path w="1300" h="1280">
                      <a:moveTo>
                        <a:pt x="505" y="1274"/>
                      </a:moveTo>
                      <a:cubicBezTo>
                        <a:pt x="501" y="1274"/>
                        <a:pt x="496" y="1275"/>
                        <a:pt x="492" y="1275"/>
                      </a:cubicBezTo>
                      <a:cubicBezTo>
                        <a:pt x="480" y="1275"/>
                        <a:pt x="469" y="1275"/>
                        <a:pt x="458" y="1274"/>
                      </a:cubicBezTo>
                      <a:cubicBezTo>
                        <a:pt x="448" y="1274"/>
                        <a:pt x="439" y="1274"/>
                        <a:pt x="429" y="1274"/>
                      </a:cubicBezTo>
                      <a:cubicBezTo>
                        <a:pt x="413" y="1274"/>
                        <a:pt x="397" y="1274"/>
                        <a:pt x="380" y="1273"/>
                      </a:cubicBezTo>
                      <a:cubicBezTo>
                        <a:pt x="365" y="1273"/>
                        <a:pt x="350" y="1273"/>
                        <a:pt x="334" y="1272"/>
                      </a:cubicBezTo>
                      <a:cubicBezTo>
                        <a:pt x="321" y="1272"/>
                        <a:pt x="308" y="1273"/>
                        <a:pt x="295" y="1273"/>
                      </a:cubicBezTo>
                      <a:cubicBezTo>
                        <a:pt x="283" y="1272"/>
                        <a:pt x="270" y="1272"/>
                        <a:pt x="258" y="1272"/>
                      </a:cubicBezTo>
                      <a:cubicBezTo>
                        <a:pt x="245" y="1272"/>
                        <a:pt x="233" y="1273"/>
                        <a:pt x="220" y="1273"/>
                      </a:cubicBezTo>
                      <a:cubicBezTo>
                        <a:pt x="211" y="1273"/>
                        <a:pt x="203" y="1273"/>
                        <a:pt x="194" y="1274"/>
                      </a:cubicBezTo>
                      <a:cubicBezTo>
                        <a:pt x="185" y="1274"/>
                        <a:pt x="176" y="1274"/>
                        <a:pt x="166" y="1274"/>
                      </a:cubicBezTo>
                      <a:cubicBezTo>
                        <a:pt x="153" y="1274"/>
                        <a:pt x="140" y="1275"/>
                        <a:pt x="126" y="1276"/>
                      </a:cubicBezTo>
                      <a:cubicBezTo>
                        <a:pt x="118" y="1276"/>
                        <a:pt x="110" y="1276"/>
                        <a:pt x="102" y="1276"/>
                      </a:cubicBezTo>
                      <a:cubicBezTo>
                        <a:pt x="95" y="1276"/>
                        <a:pt x="87" y="1277"/>
                        <a:pt x="79" y="1277"/>
                      </a:cubicBezTo>
                      <a:cubicBezTo>
                        <a:pt x="64" y="1278"/>
                        <a:pt x="49" y="1279"/>
                        <a:pt x="35" y="1280"/>
                      </a:cubicBezTo>
                      <a:cubicBezTo>
                        <a:pt x="27" y="1280"/>
                        <a:pt x="19" y="1280"/>
                        <a:pt x="10" y="1280"/>
                      </a:cubicBezTo>
                      <a:cubicBezTo>
                        <a:pt x="10" y="1276"/>
                        <a:pt x="9" y="1273"/>
                        <a:pt x="9" y="1269"/>
                      </a:cubicBezTo>
                      <a:cubicBezTo>
                        <a:pt x="8" y="1258"/>
                        <a:pt x="7" y="1247"/>
                        <a:pt x="7" y="1235"/>
                      </a:cubicBezTo>
                      <a:cubicBezTo>
                        <a:pt x="7" y="1220"/>
                        <a:pt x="7" y="1204"/>
                        <a:pt x="7" y="1189"/>
                      </a:cubicBezTo>
                      <a:cubicBezTo>
                        <a:pt x="7" y="1181"/>
                        <a:pt x="7" y="1173"/>
                        <a:pt x="7" y="1165"/>
                      </a:cubicBezTo>
                      <a:cubicBezTo>
                        <a:pt x="7" y="1152"/>
                        <a:pt x="7" y="1139"/>
                        <a:pt x="7" y="1126"/>
                      </a:cubicBezTo>
                      <a:cubicBezTo>
                        <a:pt x="8" y="1112"/>
                        <a:pt x="8" y="1098"/>
                        <a:pt x="9" y="1084"/>
                      </a:cubicBezTo>
                      <a:cubicBezTo>
                        <a:pt x="9" y="1074"/>
                        <a:pt x="9" y="1065"/>
                        <a:pt x="9" y="1055"/>
                      </a:cubicBezTo>
                      <a:cubicBezTo>
                        <a:pt x="9" y="1042"/>
                        <a:pt x="9" y="1030"/>
                        <a:pt x="10" y="1017"/>
                      </a:cubicBezTo>
                      <a:cubicBezTo>
                        <a:pt x="10" y="1002"/>
                        <a:pt x="10" y="988"/>
                        <a:pt x="10" y="974"/>
                      </a:cubicBezTo>
                      <a:cubicBezTo>
                        <a:pt x="9" y="961"/>
                        <a:pt x="10" y="947"/>
                        <a:pt x="9" y="934"/>
                      </a:cubicBezTo>
                      <a:cubicBezTo>
                        <a:pt x="9" y="927"/>
                        <a:pt x="9" y="920"/>
                        <a:pt x="9" y="912"/>
                      </a:cubicBezTo>
                      <a:cubicBezTo>
                        <a:pt x="9" y="903"/>
                        <a:pt x="8" y="894"/>
                        <a:pt x="8" y="885"/>
                      </a:cubicBezTo>
                      <a:cubicBezTo>
                        <a:pt x="8" y="870"/>
                        <a:pt x="7" y="855"/>
                        <a:pt x="7" y="840"/>
                      </a:cubicBezTo>
                      <a:cubicBezTo>
                        <a:pt x="7" y="831"/>
                        <a:pt x="7" y="822"/>
                        <a:pt x="7" y="813"/>
                      </a:cubicBezTo>
                      <a:cubicBezTo>
                        <a:pt x="7" y="804"/>
                        <a:pt x="7" y="794"/>
                        <a:pt x="6" y="785"/>
                      </a:cubicBezTo>
                      <a:cubicBezTo>
                        <a:pt x="5" y="772"/>
                        <a:pt x="4" y="759"/>
                        <a:pt x="4" y="746"/>
                      </a:cubicBezTo>
                      <a:cubicBezTo>
                        <a:pt x="4" y="735"/>
                        <a:pt x="4" y="724"/>
                        <a:pt x="4" y="714"/>
                      </a:cubicBezTo>
                      <a:cubicBezTo>
                        <a:pt x="4" y="710"/>
                        <a:pt x="3" y="706"/>
                        <a:pt x="3" y="703"/>
                      </a:cubicBezTo>
                      <a:cubicBezTo>
                        <a:pt x="3" y="684"/>
                        <a:pt x="3" y="665"/>
                        <a:pt x="3" y="646"/>
                      </a:cubicBezTo>
                      <a:cubicBezTo>
                        <a:pt x="3" y="643"/>
                        <a:pt x="3" y="640"/>
                        <a:pt x="3" y="637"/>
                      </a:cubicBezTo>
                      <a:cubicBezTo>
                        <a:pt x="2" y="623"/>
                        <a:pt x="2" y="609"/>
                        <a:pt x="2" y="595"/>
                      </a:cubicBezTo>
                      <a:cubicBezTo>
                        <a:pt x="2" y="579"/>
                        <a:pt x="1" y="563"/>
                        <a:pt x="1" y="547"/>
                      </a:cubicBezTo>
                      <a:cubicBezTo>
                        <a:pt x="1" y="540"/>
                        <a:pt x="0" y="532"/>
                        <a:pt x="0" y="524"/>
                      </a:cubicBezTo>
                      <a:cubicBezTo>
                        <a:pt x="0" y="512"/>
                        <a:pt x="1" y="500"/>
                        <a:pt x="1" y="488"/>
                      </a:cubicBezTo>
                      <a:cubicBezTo>
                        <a:pt x="1" y="468"/>
                        <a:pt x="1" y="448"/>
                        <a:pt x="1" y="427"/>
                      </a:cubicBezTo>
                      <a:cubicBezTo>
                        <a:pt x="1" y="415"/>
                        <a:pt x="0" y="403"/>
                        <a:pt x="0" y="390"/>
                      </a:cubicBezTo>
                      <a:cubicBezTo>
                        <a:pt x="0" y="363"/>
                        <a:pt x="1" y="336"/>
                        <a:pt x="1" y="308"/>
                      </a:cubicBezTo>
                      <a:cubicBezTo>
                        <a:pt x="1" y="297"/>
                        <a:pt x="2" y="285"/>
                        <a:pt x="2" y="273"/>
                      </a:cubicBezTo>
                      <a:cubicBezTo>
                        <a:pt x="2" y="259"/>
                        <a:pt x="2" y="246"/>
                        <a:pt x="2" y="232"/>
                      </a:cubicBezTo>
                      <a:cubicBezTo>
                        <a:pt x="3" y="223"/>
                        <a:pt x="3" y="214"/>
                        <a:pt x="3" y="205"/>
                      </a:cubicBezTo>
                      <a:cubicBezTo>
                        <a:pt x="4" y="201"/>
                        <a:pt x="5" y="199"/>
                        <a:pt x="10" y="198"/>
                      </a:cubicBezTo>
                      <a:cubicBezTo>
                        <a:pt x="16" y="196"/>
                        <a:pt x="23" y="194"/>
                        <a:pt x="29" y="192"/>
                      </a:cubicBezTo>
                      <a:cubicBezTo>
                        <a:pt x="33" y="190"/>
                        <a:pt x="37" y="189"/>
                        <a:pt x="41" y="188"/>
                      </a:cubicBezTo>
                      <a:cubicBezTo>
                        <a:pt x="54" y="184"/>
                        <a:pt x="66" y="181"/>
                        <a:pt x="79" y="176"/>
                      </a:cubicBezTo>
                      <a:cubicBezTo>
                        <a:pt x="87" y="173"/>
                        <a:pt x="96" y="170"/>
                        <a:pt x="105" y="167"/>
                      </a:cubicBezTo>
                      <a:cubicBezTo>
                        <a:pt x="113" y="164"/>
                        <a:pt x="120" y="160"/>
                        <a:pt x="127" y="157"/>
                      </a:cubicBezTo>
                      <a:cubicBezTo>
                        <a:pt x="136" y="153"/>
                        <a:pt x="144" y="150"/>
                        <a:pt x="152" y="147"/>
                      </a:cubicBezTo>
                      <a:cubicBezTo>
                        <a:pt x="158" y="145"/>
                        <a:pt x="164" y="143"/>
                        <a:pt x="170" y="141"/>
                      </a:cubicBezTo>
                      <a:cubicBezTo>
                        <a:pt x="178" y="138"/>
                        <a:pt x="186" y="136"/>
                        <a:pt x="195" y="133"/>
                      </a:cubicBezTo>
                      <a:cubicBezTo>
                        <a:pt x="205" y="129"/>
                        <a:pt x="215" y="126"/>
                        <a:pt x="226" y="122"/>
                      </a:cubicBezTo>
                      <a:cubicBezTo>
                        <a:pt x="233" y="120"/>
                        <a:pt x="240" y="118"/>
                        <a:pt x="247" y="115"/>
                      </a:cubicBezTo>
                      <a:cubicBezTo>
                        <a:pt x="253" y="112"/>
                        <a:pt x="260" y="111"/>
                        <a:pt x="267" y="110"/>
                      </a:cubicBezTo>
                      <a:cubicBezTo>
                        <a:pt x="270" y="109"/>
                        <a:pt x="273" y="108"/>
                        <a:pt x="275" y="107"/>
                      </a:cubicBezTo>
                      <a:cubicBezTo>
                        <a:pt x="284" y="102"/>
                        <a:pt x="294" y="101"/>
                        <a:pt x="303" y="98"/>
                      </a:cubicBezTo>
                      <a:cubicBezTo>
                        <a:pt x="312" y="95"/>
                        <a:pt x="321" y="92"/>
                        <a:pt x="330" y="91"/>
                      </a:cubicBezTo>
                      <a:cubicBezTo>
                        <a:pt x="336" y="90"/>
                        <a:pt x="341" y="88"/>
                        <a:pt x="346" y="86"/>
                      </a:cubicBezTo>
                      <a:cubicBezTo>
                        <a:pt x="355" y="84"/>
                        <a:pt x="363" y="81"/>
                        <a:pt x="372" y="79"/>
                      </a:cubicBezTo>
                      <a:cubicBezTo>
                        <a:pt x="373" y="79"/>
                        <a:pt x="375" y="79"/>
                        <a:pt x="375" y="78"/>
                      </a:cubicBezTo>
                      <a:cubicBezTo>
                        <a:pt x="381" y="74"/>
                        <a:pt x="388" y="74"/>
                        <a:pt x="394" y="72"/>
                      </a:cubicBezTo>
                      <a:cubicBezTo>
                        <a:pt x="397" y="71"/>
                        <a:pt x="401" y="69"/>
                        <a:pt x="404" y="68"/>
                      </a:cubicBezTo>
                      <a:cubicBezTo>
                        <a:pt x="413" y="66"/>
                        <a:pt x="421" y="64"/>
                        <a:pt x="430" y="62"/>
                      </a:cubicBezTo>
                      <a:cubicBezTo>
                        <a:pt x="434" y="60"/>
                        <a:pt x="439" y="58"/>
                        <a:pt x="443" y="56"/>
                      </a:cubicBezTo>
                      <a:cubicBezTo>
                        <a:pt x="448" y="53"/>
                        <a:pt x="453" y="51"/>
                        <a:pt x="459" y="51"/>
                      </a:cubicBezTo>
                      <a:cubicBezTo>
                        <a:pt x="460" y="51"/>
                        <a:pt x="461" y="51"/>
                        <a:pt x="463" y="50"/>
                      </a:cubicBezTo>
                      <a:cubicBezTo>
                        <a:pt x="469" y="47"/>
                        <a:pt x="475" y="44"/>
                        <a:pt x="481" y="45"/>
                      </a:cubicBezTo>
                      <a:cubicBezTo>
                        <a:pt x="482" y="45"/>
                        <a:pt x="483" y="44"/>
                        <a:pt x="483" y="43"/>
                      </a:cubicBezTo>
                      <a:cubicBezTo>
                        <a:pt x="486" y="43"/>
                        <a:pt x="488" y="41"/>
                        <a:pt x="491" y="41"/>
                      </a:cubicBezTo>
                      <a:cubicBezTo>
                        <a:pt x="498" y="40"/>
                        <a:pt x="505" y="39"/>
                        <a:pt x="511" y="36"/>
                      </a:cubicBezTo>
                      <a:cubicBezTo>
                        <a:pt x="514" y="34"/>
                        <a:pt x="518" y="36"/>
                        <a:pt x="521" y="33"/>
                      </a:cubicBezTo>
                      <a:cubicBezTo>
                        <a:pt x="523" y="31"/>
                        <a:pt x="526" y="31"/>
                        <a:pt x="529" y="30"/>
                      </a:cubicBezTo>
                      <a:cubicBezTo>
                        <a:pt x="530" y="29"/>
                        <a:pt x="531" y="29"/>
                        <a:pt x="533" y="29"/>
                      </a:cubicBezTo>
                      <a:cubicBezTo>
                        <a:pt x="535" y="28"/>
                        <a:pt x="538" y="27"/>
                        <a:pt x="540" y="27"/>
                      </a:cubicBezTo>
                      <a:cubicBezTo>
                        <a:pt x="542" y="26"/>
                        <a:pt x="545" y="26"/>
                        <a:pt x="547" y="25"/>
                      </a:cubicBezTo>
                      <a:cubicBezTo>
                        <a:pt x="549" y="25"/>
                        <a:pt x="552" y="25"/>
                        <a:pt x="553" y="23"/>
                      </a:cubicBezTo>
                      <a:cubicBezTo>
                        <a:pt x="557" y="20"/>
                        <a:pt x="562" y="18"/>
                        <a:pt x="567" y="17"/>
                      </a:cubicBezTo>
                      <a:cubicBezTo>
                        <a:pt x="573" y="15"/>
                        <a:pt x="579" y="14"/>
                        <a:pt x="583" y="11"/>
                      </a:cubicBezTo>
                      <a:cubicBezTo>
                        <a:pt x="589" y="7"/>
                        <a:pt x="596" y="8"/>
                        <a:pt x="602" y="6"/>
                      </a:cubicBezTo>
                      <a:cubicBezTo>
                        <a:pt x="607" y="4"/>
                        <a:pt x="612" y="2"/>
                        <a:pt x="617" y="0"/>
                      </a:cubicBezTo>
                      <a:cubicBezTo>
                        <a:pt x="617" y="5"/>
                        <a:pt x="620" y="6"/>
                        <a:pt x="623" y="7"/>
                      </a:cubicBezTo>
                      <a:cubicBezTo>
                        <a:pt x="630" y="8"/>
                        <a:pt x="636" y="9"/>
                        <a:pt x="642" y="14"/>
                      </a:cubicBezTo>
                      <a:cubicBezTo>
                        <a:pt x="643" y="15"/>
                        <a:pt x="646" y="16"/>
                        <a:pt x="649" y="15"/>
                      </a:cubicBezTo>
                      <a:cubicBezTo>
                        <a:pt x="652" y="14"/>
                        <a:pt x="656" y="16"/>
                        <a:pt x="659" y="17"/>
                      </a:cubicBezTo>
                      <a:cubicBezTo>
                        <a:pt x="665" y="19"/>
                        <a:pt x="670" y="19"/>
                        <a:pt x="676" y="20"/>
                      </a:cubicBezTo>
                      <a:cubicBezTo>
                        <a:pt x="682" y="20"/>
                        <a:pt x="688" y="19"/>
                        <a:pt x="693" y="22"/>
                      </a:cubicBezTo>
                      <a:cubicBezTo>
                        <a:pt x="697" y="24"/>
                        <a:pt x="702" y="24"/>
                        <a:pt x="706" y="24"/>
                      </a:cubicBezTo>
                      <a:cubicBezTo>
                        <a:pt x="711" y="25"/>
                        <a:pt x="717" y="26"/>
                        <a:pt x="722" y="27"/>
                      </a:cubicBezTo>
                      <a:cubicBezTo>
                        <a:pt x="727" y="28"/>
                        <a:pt x="732" y="29"/>
                        <a:pt x="736" y="31"/>
                      </a:cubicBezTo>
                      <a:cubicBezTo>
                        <a:pt x="743" y="33"/>
                        <a:pt x="749" y="35"/>
                        <a:pt x="756" y="37"/>
                      </a:cubicBezTo>
                      <a:cubicBezTo>
                        <a:pt x="759" y="38"/>
                        <a:pt x="762" y="39"/>
                        <a:pt x="765" y="40"/>
                      </a:cubicBezTo>
                      <a:cubicBezTo>
                        <a:pt x="769" y="42"/>
                        <a:pt x="774" y="43"/>
                        <a:pt x="778" y="46"/>
                      </a:cubicBezTo>
                      <a:cubicBezTo>
                        <a:pt x="783" y="50"/>
                        <a:pt x="789" y="49"/>
                        <a:pt x="795" y="51"/>
                      </a:cubicBezTo>
                      <a:cubicBezTo>
                        <a:pt x="800" y="52"/>
                        <a:pt x="805" y="53"/>
                        <a:pt x="810" y="55"/>
                      </a:cubicBezTo>
                      <a:cubicBezTo>
                        <a:pt x="820" y="60"/>
                        <a:pt x="831" y="62"/>
                        <a:pt x="841" y="66"/>
                      </a:cubicBezTo>
                      <a:cubicBezTo>
                        <a:pt x="845" y="67"/>
                        <a:pt x="849" y="67"/>
                        <a:pt x="852" y="67"/>
                      </a:cubicBezTo>
                      <a:cubicBezTo>
                        <a:pt x="855" y="68"/>
                        <a:pt x="857" y="70"/>
                        <a:pt x="859" y="71"/>
                      </a:cubicBezTo>
                      <a:cubicBezTo>
                        <a:pt x="864" y="72"/>
                        <a:pt x="868" y="73"/>
                        <a:pt x="873" y="74"/>
                      </a:cubicBezTo>
                      <a:cubicBezTo>
                        <a:pt x="885" y="77"/>
                        <a:pt x="896" y="80"/>
                        <a:pt x="907" y="84"/>
                      </a:cubicBezTo>
                      <a:cubicBezTo>
                        <a:pt x="915" y="88"/>
                        <a:pt x="923" y="89"/>
                        <a:pt x="931" y="91"/>
                      </a:cubicBezTo>
                      <a:cubicBezTo>
                        <a:pt x="937" y="93"/>
                        <a:pt x="944" y="95"/>
                        <a:pt x="950" y="97"/>
                      </a:cubicBezTo>
                      <a:cubicBezTo>
                        <a:pt x="959" y="100"/>
                        <a:pt x="969" y="102"/>
                        <a:pt x="978" y="105"/>
                      </a:cubicBezTo>
                      <a:cubicBezTo>
                        <a:pt x="982" y="106"/>
                        <a:pt x="986" y="107"/>
                        <a:pt x="990" y="108"/>
                      </a:cubicBezTo>
                      <a:cubicBezTo>
                        <a:pt x="997" y="110"/>
                        <a:pt x="1004" y="111"/>
                        <a:pt x="1011" y="113"/>
                      </a:cubicBezTo>
                      <a:cubicBezTo>
                        <a:pt x="1016" y="114"/>
                        <a:pt x="1021" y="116"/>
                        <a:pt x="1026" y="117"/>
                      </a:cubicBezTo>
                      <a:cubicBezTo>
                        <a:pt x="1041" y="121"/>
                        <a:pt x="1056" y="126"/>
                        <a:pt x="1072" y="130"/>
                      </a:cubicBezTo>
                      <a:cubicBezTo>
                        <a:pt x="1079" y="132"/>
                        <a:pt x="1086" y="134"/>
                        <a:pt x="1092" y="137"/>
                      </a:cubicBezTo>
                      <a:cubicBezTo>
                        <a:pt x="1100" y="140"/>
                        <a:pt x="1108" y="143"/>
                        <a:pt x="1117" y="143"/>
                      </a:cubicBezTo>
                      <a:cubicBezTo>
                        <a:pt x="1119" y="143"/>
                        <a:pt x="1121" y="143"/>
                        <a:pt x="1123" y="144"/>
                      </a:cubicBezTo>
                      <a:cubicBezTo>
                        <a:pt x="1130" y="148"/>
                        <a:pt x="1138" y="149"/>
                        <a:pt x="1145" y="151"/>
                      </a:cubicBezTo>
                      <a:cubicBezTo>
                        <a:pt x="1148" y="152"/>
                        <a:pt x="1151" y="153"/>
                        <a:pt x="1154" y="154"/>
                      </a:cubicBezTo>
                      <a:cubicBezTo>
                        <a:pt x="1157" y="155"/>
                        <a:pt x="1161" y="156"/>
                        <a:pt x="1164" y="157"/>
                      </a:cubicBezTo>
                      <a:cubicBezTo>
                        <a:pt x="1171" y="159"/>
                        <a:pt x="1178" y="160"/>
                        <a:pt x="1185" y="162"/>
                      </a:cubicBezTo>
                      <a:cubicBezTo>
                        <a:pt x="1190" y="163"/>
                        <a:pt x="1194" y="166"/>
                        <a:pt x="1198" y="167"/>
                      </a:cubicBezTo>
                      <a:cubicBezTo>
                        <a:pt x="1207" y="169"/>
                        <a:pt x="1217" y="170"/>
                        <a:pt x="1226" y="172"/>
                      </a:cubicBezTo>
                      <a:cubicBezTo>
                        <a:pt x="1228" y="172"/>
                        <a:pt x="1229" y="172"/>
                        <a:pt x="1230" y="173"/>
                      </a:cubicBezTo>
                      <a:cubicBezTo>
                        <a:pt x="1239" y="178"/>
                        <a:pt x="1249" y="179"/>
                        <a:pt x="1259" y="181"/>
                      </a:cubicBezTo>
                      <a:cubicBezTo>
                        <a:pt x="1264" y="182"/>
                        <a:pt x="1268" y="182"/>
                        <a:pt x="1272" y="183"/>
                      </a:cubicBezTo>
                      <a:cubicBezTo>
                        <a:pt x="1273" y="183"/>
                        <a:pt x="1274" y="183"/>
                        <a:pt x="1275" y="183"/>
                      </a:cubicBezTo>
                      <a:cubicBezTo>
                        <a:pt x="1280" y="185"/>
                        <a:pt x="1286" y="188"/>
                        <a:pt x="1292" y="190"/>
                      </a:cubicBezTo>
                      <a:cubicBezTo>
                        <a:pt x="1293" y="194"/>
                        <a:pt x="1293" y="198"/>
                        <a:pt x="1294" y="203"/>
                      </a:cubicBezTo>
                      <a:cubicBezTo>
                        <a:pt x="1296" y="209"/>
                        <a:pt x="1296" y="215"/>
                        <a:pt x="1295" y="222"/>
                      </a:cubicBezTo>
                      <a:cubicBezTo>
                        <a:pt x="1294" y="227"/>
                        <a:pt x="1295" y="232"/>
                        <a:pt x="1295" y="237"/>
                      </a:cubicBezTo>
                      <a:cubicBezTo>
                        <a:pt x="1295" y="245"/>
                        <a:pt x="1296" y="252"/>
                        <a:pt x="1296" y="260"/>
                      </a:cubicBezTo>
                      <a:cubicBezTo>
                        <a:pt x="1296" y="270"/>
                        <a:pt x="1297" y="279"/>
                        <a:pt x="1297" y="288"/>
                      </a:cubicBezTo>
                      <a:cubicBezTo>
                        <a:pt x="1297" y="299"/>
                        <a:pt x="1297" y="310"/>
                        <a:pt x="1297" y="321"/>
                      </a:cubicBezTo>
                      <a:cubicBezTo>
                        <a:pt x="1297" y="327"/>
                        <a:pt x="1298" y="333"/>
                        <a:pt x="1298" y="339"/>
                      </a:cubicBezTo>
                      <a:cubicBezTo>
                        <a:pt x="1298" y="344"/>
                        <a:pt x="1297" y="349"/>
                        <a:pt x="1297" y="354"/>
                      </a:cubicBezTo>
                      <a:cubicBezTo>
                        <a:pt x="1299" y="365"/>
                        <a:pt x="1298" y="376"/>
                        <a:pt x="1298" y="388"/>
                      </a:cubicBezTo>
                      <a:cubicBezTo>
                        <a:pt x="1299" y="406"/>
                        <a:pt x="1298" y="424"/>
                        <a:pt x="1298" y="443"/>
                      </a:cubicBezTo>
                      <a:cubicBezTo>
                        <a:pt x="1298" y="447"/>
                        <a:pt x="1298" y="451"/>
                        <a:pt x="1298" y="454"/>
                      </a:cubicBezTo>
                      <a:cubicBezTo>
                        <a:pt x="1298" y="474"/>
                        <a:pt x="1298" y="495"/>
                        <a:pt x="1298" y="515"/>
                      </a:cubicBezTo>
                      <a:cubicBezTo>
                        <a:pt x="1298" y="527"/>
                        <a:pt x="1298" y="540"/>
                        <a:pt x="1298" y="553"/>
                      </a:cubicBezTo>
                      <a:cubicBezTo>
                        <a:pt x="1299" y="560"/>
                        <a:pt x="1300" y="567"/>
                        <a:pt x="1299" y="574"/>
                      </a:cubicBezTo>
                      <a:cubicBezTo>
                        <a:pt x="1298" y="581"/>
                        <a:pt x="1298" y="588"/>
                        <a:pt x="1297" y="596"/>
                      </a:cubicBezTo>
                      <a:cubicBezTo>
                        <a:pt x="1295" y="613"/>
                        <a:pt x="1294" y="630"/>
                        <a:pt x="1293" y="647"/>
                      </a:cubicBezTo>
                      <a:cubicBezTo>
                        <a:pt x="1292" y="656"/>
                        <a:pt x="1291" y="666"/>
                        <a:pt x="1290" y="675"/>
                      </a:cubicBezTo>
                      <a:cubicBezTo>
                        <a:pt x="1289" y="680"/>
                        <a:pt x="1289" y="686"/>
                        <a:pt x="1289" y="692"/>
                      </a:cubicBezTo>
                      <a:cubicBezTo>
                        <a:pt x="1288" y="701"/>
                        <a:pt x="1288" y="710"/>
                        <a:pt x="1287" y="720"/>
                      </a:cubicBezTo>
                      <a:cubicBezTo>
                        <a:pt x="1286" y="728"/>
                        <a:pt x="1286" y="736"/>
                        <a:pt x="1285" y="744"/>
                      </a:cubicBezTo>
                      <a:cubicBezTo>
                        <a:pt x="1285" y="750"/>
                        <a:pt x="1285" y="757"/>
                        <a:pt x="1284" y="763"/>
                      </a:cubicBezTo>
                      <a:cubicBezTo>
                        <a:pt x="1284" y="773"/>
                        <a:pt x="1284" y="783"/>
                        <a:pt x="1283" y="793"/>
                      </a:cubicBezTo>
                      <a:cubicBezTo>
                        <a:pt x="1283" y="800"/>
                        <a:pt x="1282" y="807"/>
                        <a:pt x="1282" y="815"/>
                      </a:cubicBezTo>
                      <a:cubicBezTo>
                        <a:pt x="1281" y="827"/>
                        <a:pt x="1281" y="839"/>
                        <a:pt x="1280" y="852"/>
                      </a:cubicBezTo>
                      <a:cubicBezTo>
                        <a:pt x="1280" y="865"/>
                        <a:pt x="1280" y="879"/>
                        <a:pt x="1280" y="893"/>
                      </a:cubicBezTo>
                      <a:cubicBezTo>
                        <a:pt x="1280" y="906"/>
                        <a:pt x="1280" y="918"/>
                        <a:pt x="1280" y="931"/>
                      </a:cubicBezTo>
                      <a:cubicBezTo>
                        <a:pt x="1279" y="952"/>
                        <a:pt x="1278" y="973"/>
                        <a:pt x="1278" y="993"/>
                      </a:cubicBezTo>
                      <a:cubicBezTo>
                        <a:pt x="1278" y="1009"/>
                        <a:pt x="1279" y="1024"/>
                        <a:pt x="1279" y="1040"/>
                      </a:cubicBezTo>
                      <a:cubicBezTo>
                        <a:pt x="1279" y="1051"/>
                        <a:pt x="1279" y="1063"/>
                        <a:pt x="1279" y="1074"/>
                      </a:cubicBezTo>
                      <a:cubicBezTo>
                        <a:pt x="1279" y="1089"/>
                        <a:pt x="1279" y="1103"/>
                        <a:pt x="1279" y="1117"/>
                      </a:cubicBezTo>
                      <a:cubicBezTo>
                        <a:pt x="1279" y="1125"/>
                        <a:pt x="1279" y="1134"/>
                        <a:pt x="1278" y="1142"/>
                      </a:cubicBezTo>
                      <a:cubicBezTo>
                        <a:pt x="1278" y="1146"/>
                        <a:pt x="1278" y="1150"/>
                        <a:pt x="1278" y="1154"/>
                      </a:cubicBezTo>
                      <a:cubicBezTo>
                        <a:pt x="1278" y="1172"/>
                        <a:pt x="1277" y="1190"/>
                        <a:pt x="1277" y="1208"/>
                      </a:cubicBezTo>
                      <a:cubicBezTo>
                        <a:pt x="1276" y="1222"/>
                        <a:pt x="1276" y="1236"/>
                        <a:pt x="1275" y="1251"/>
                      </a:cubicBezTo>
                      <a:cubicBezTo>
                        <a:pt x="1275" y="1254"/>
                        <a:pt x="1274" y="1257"/>
                        <a:pt x="1273" y="1261"/>
                      </a:cubicBezTo>
                      <a:cubicBezTo>
                        <a:pt x="1272" y="1261"/>
                        <a:pt x="1271" y="1261"/>
                        <a:pt x="1269" y="1261"/>
                      </a:cubicBezTo>
                      <a:cubicBezTo>
                        <a:pt x="1263" y="1261"/>
                        <a:pt x="1256" y="1261"/>
                        <a:pt x="1249" y="1261"/>
                      </a:cubicBezTo>
                      <a:cubicBezTo>
                        <a:pt x="1243" y="1260"/>
                        <a:pt x="1237" y="1261"/>
                        <a:pt x="1231" y="1261"/>
                      </a:cubicBezTo>
                      <a:cubicBezTo>
                        <a:pt x="1222" y="1261"/>
                        <a:pt x="1213" y="1261"/>
                        <a:pt x="1203" y="1261"/>
                      </a:cubicBezTo>
                      <a:cubicBezTo>
                        <a:pt x="1197" y="1261"/>
                        <a:pt x="1190" y="1261"/>
                        <a:pt x="1183" y="1261"/>
                      </a:cubicBezTo>
                      <a:cubicBezTo>
                        <a:pt x="1169" y="1261"/>
                        <a:pt x="1155" y="1261"/>
                        <a:pt x="1141" y="1260"/>
                      </a:cubicBezTo>
                      <a:cubicBezTo>
                        <a:pt x="1132" y="1260"/>
                        <a:pt x="1124" y="1260"/>
                        <a:pt x="1115" y="1260"/>
                      </a:cubicBezTo>
                      <a:cubicBezTo>
                        <a:pt x="1105" y="1261"/>
                        <a:pt x="1095" y="1261"/>
                        <a:pt x="1085" y="1261"/>
                      </a:cubicBezTo>
                      <a:cubicBezTo>
                        <a:pt x="1076" y="1261"/>
                        <a:pt x="1067" y="1261"/>
                        <a:pt x="1058" y="1261"/>
                      </a:cubicBezTo>
                      <a:cubicBezTo>
                        <a:pt x="1044" y="1261"/>
                        <a:pt x="1029" y="1261"/>
                        <a:pt x="1015" y="1261"/>
                      </a:cubicBezTo>
                      <a:cubicBezTo>
                        <a:pt x="1004" y="1261"/>
                        <a:pt x="994" y="1261"/>
                        <a:pt x="983" y="1262"/>
                      </a:cubicBezTo>
                      <a:cubicBezTo>
                        <a:pt x="956" y="1262"/>
                        <a:pt x="929" y="1263"/>
                        <a:pt x="902" y="1263"/>
                      </a:cubicBezTo>
                      <a:cubicBezTo>
                        <a:pt x="887" y="1264"/>
                        <a:pt x="872" y="1264"/>
                        <a:pt x="857" y="1264"/>
                      </a:cubicBezTo>
                      <a:cubicBezTo>
                        <a:pt x="855" y="1264"/>
                        <a:pt x="854" y="1263"/>
                        <a:pt x="852" y="1263"/>
                      </a:cubicBezTo>
                      <a:cubicBezTo>
                        <a:pt x="852" y="1259"/>
                        <a:pt x="852" y="1255"/>
                        <a:pt x="852" y="1252"/>
                      </a:cubicBezTo>
                      <a:cubicBezTo>
                        <a:pt x="852" y="1233"/>
                        <a:pt x="853" y="1214"/>
                        <a:pt x="853" y="1195"/>
                      </a:cubicBezTo>
                      <a:cubicBezTo>
                        <a:pt x="853" y="1187"/>
                        <a:pt x="854" y="1178"/>
                        <a:pt x="854" y="1170"/>
                      </a:cubicBezTo>
                      <a:cubicBezTo>
                        <a:pt x="854" y="1159"/>
                        <a:pt x="854" y="1148"/>
                        <a:pt x="853" y="1137"/>
                      </a:cubicBezTo>
                      <a:cubicBezTo>
                        <a:pt x="853" y="1136"/>
                        <a:pt x="853" y="1134"/>
                        <a:pt x="853" y="1132"/>
                      </a:cubicBezTo>
                      <a:cubicBezTo>
                        <a:pt x="853" y="1114"/>
                        <a:pt x="852" y="1096"/>
                        <a:pt x="852" y="1077"/>
                      </a:cubicBezTo>
                      <a:cubicBezTo>
                        <a:pt x="852" y="1061"/>
                        <a:pt x="852" y="1044"/>
                        <a:pt x="851" y="1028"/>
                      </a:cubicBezTo>
                      <a:cubicBezTo>
                        <a:pt x="851" y="1011"/>
                        <a:pt x="851" y="993"/>
                        <a:pt x="850" y="976"/>
                      </a:cubicBezTo>
                      <a:cubicBezTo>
                        <a:pt x="849" y="962"/>
                        <a:pt x="851" y="948"/>
                        <a:pt x="851" y="934"/>
                      </a:cubicBezTo>
                      <a:cubicBezTo>
                        <a:pt x="851" y="927"/>
                        <a:pt x="852" y="920"/>
                        <a:pt x="852" y="913"/>
                      </a:cubicBezTo>
                      <a:cubicBezTo>
                        <a:pt x="852" y="908"/>
                        <a:pt x="852" y="904"/>
                        <a:pt x="852" y="900"/>
                      </a:cubicBezTo>
                      <a:cubicBezTo>
                        <a:pt x="852" y="896"/>
                        <a:pt x="852" y="892"/>
                        <a:pt x="852" y="888"/>
                      </a:cubicBezTo>
                      <a:cubicBezTo>
                        <a:pt x="852" y="885"/>
                        <a:pt x="851" y="882"/>
                        <a:pt x="851" y="879"/>
                      </a:cubicBezTo>
                      <a:cubicBezTo>
                        <a:pt x="851" y="871"/>
                        <a:pt x="850" y="862"/>
                        <a:pt x="850" y="854"/>
                      </a:cubicBezTo>
                      <a:cubicBezTo>
                        <a:pt x="849" y="844"/>
                        <a:pt x="849" y="835"/>
                        <a:pt x="848" y="825"/>
                      </a:cubicBezTo>
                      <a:cubicBezTo>
                        <a:pt x="848" y="822"/>
                        <a:pt x="848" y="818"/>
                        <a:pt x="851" y="816"/>
                      </a:cubicBezTo>
                      <a:cubicBezTo>
                        <a:pt x="852" y="816"/>
                        <a:pt x="852" y="815"/>
                        <a:pt x="853" y="814"/>
                      </a:cubicBezTo>
                      <a:cubicBezTo>
                        <a:pt x="850" y="813"/>
                        <a:pt x="847" y="811"/>
                        <a:pt x="844" y="810"/>
                      </a:cubicBezTo>
                      <a:cubicBezTo>
                        <a:pt x="842" y="810"/>
                        <a:pt x="840" y="811"/>
                        <a:pt x="837" y="812"/>
                      </a:cubicBezTo>
                      <a:cubicBezTo>
                        <a:pt x="832" y="808"/>
                        <a:pt x="825" y="810"/>
                        <a:pt x="819" y="810"/>
                      </a:cubicBezTo>
                      <a:cubicBezTo>
                        <a:pt x="811" y="810"/>
                        <a:pt x="802" y="811"/>
                        <a:pt x="794" y="811"/>
                      </a:cubicBezTo>
                      <a:cubicBezTo>
                        <a:pt x="786" y="811"/>
                        <a:pt x="777" y="812"/>
                        <a:pt x="768" y="812"/>
                      </a:cubicBezTo>
                      <a:cubicBezTo>
                        <a:pt x="762" y="812"/>
                        <a:pt x="756" y="812"/>
                        <a:pt x="750" y="811"/>
                      </a:cubicBezTo>
                      <a:cubicBezTo>
                        <a:pt x="745" y="811"/>
                        <a:pt x="741" y="811"/>
                        <a:pt x="736" y="811"/>
                      </a:cubicBezTo>
                      <a:cubicBezTo>
                        <a:pt x="727" y="811"/>
                        <a:pt x="718" y="811"/>
                        <a:pt x="709" y="811"/>
                      </a:cubicBezTo>
                      <a:cubicBezTo>
                        <a:pt x="703" y="811"/>
                        <a:pt x="697" y="811"/>
                        <a:pt x="691" y="811"/>
                      </a:cubicBezTo>
                      <a:cubicBezTo>
                        <a:pt x="690" y="811"/>
                        <a:pt x="690" y="811"/>
                        <a:pt x="689" y="811"/>
                      </a:cubicBezTo>
                      <a:cubicBezTo>
                        <a:pt x="681" y="809"/>
                        <a:pt x="673" y="811"/>
                        <a:pt x="666" y="811"/>
                      </a:cubicBezTo>
                      <a:cubicBezTo>
                        <a:pt x="650" y="811"/>
                        <a:pt x="635" y="811"/>
                        <a:pt x="619" y="811"/>
                      </a:cubicBezTo>
                      <a:cubicBezTo>
                        <a:pt x="609" y="811"/>
                        <a:pt x="599" y="811"/>
                        <a:pt x="590" y="811"/>
                      </a:cubicBezTo>
                      <a:cubicBezTo>
                        <a:pt x="584" y="811"/>
                        <a:pt x="578" y="811"/>
                        <a:pt x="572" y="811"/>
                      </a:cubicBezTo>
                      <a:cubicBezTo>
                        <a:pt x="563" y="811"/>
                        <a:pt x="554" y="811"/>
                        <a:pt x="546" y="812"/>
                      </a:cubicBezTo>
                      <a:cubicBezTo>
                        <a:pt x="540" y="812"/>
                        <a:pt x="533" y="812"/>
                        <a:pt x="527" y="812"/>
                      </a:cubicBezTo>
                      <a:cubicBezTo>
                        <a:pt x="522" y="812"/>
                        <a:pt x="516" y="812"/>
                        <a:pt x="510" y="813"/>
                      </a:cubicBezTo>
                      <a:cubicBezTo>
                        <a:pt x="506" y="813"/>
                        <a:pt x="506" y="814"/>
                        <a:pt x="505" y="818"/>
                      </a:cubicBezTo>
                      <a:cubicBezTo>
                        <a:pt x="505" y="835"/>
                        <a:pt x="504" y="852"/>
                        <a:pt x="504" y="869"/>
                      </a:cubicBezTo>
                      <a:cubicBezTo>
                        <a:pt x="503" y="887"/>
                        <a:pt x="503" y="905"/>
                        <a:pt x="502" y="923"/>
                      </a:cubicBezTo>
                      <a:cubicBezTo>
                        <a:pt x="502" y="929"/>
                        <a:pt x="504" y="935"/>
                        <a:pt x="504" y="940"/>
                      </a:cubicBezTo>
                      <a:cubicBezTo>
                        <a:pt x="503" y="954"/>
                        <a:pt x="504" y="967"/>
                        <a:pt x="502" y="980"/>
                      </a:cubicBezTo>
                      <a:cubicBezTo>
                        <a:pt x="501" y="993"/>
                        <a:pt x="501" y="1006"/>
                        <a:pt x="500" y="1018"/>
                      </a:cubicBezTo>
                      <a:cubicBezTo>
                        <a:pt x="499" y="1021"/>
                        <a:pt x="500" y="1023"/>
                        <a:pt x="500" y="1025"/>
                      </a:cubicBezTo>
                      <a:cubicBezTo>
                        <a:pt x="500" y="1038"/>
                        <a:pt x="500" y="1050"/>
                        <a:pt x="500" y="1063"/>
                      </a:cubicBezTo>
                      <a:cubicBezTo>
                        <a:pt x="500" y="1067"/>
                        <a:pt x="503" y="1071"/>
                        <a:pt x="501" y="1076"/>
                      </a:cubicBezTo>
                      <a:cubicBezTo>
                        <a:pt x="505" y="1082"/>
                        <a:pt x="503" y="1088"/>
                        <a:pt x="504" y="1095"/>
                      </a:cubicBezTo>
                      <a:cubicBezTo>
                        <a:pt x="504" y="1101"/>
                        <a:pt x="504" y="1108"/>
                        <a:pt x="504" y="1114"/>
                      </a:cubicBezTo>
                      <a:cubicBezTo>
                        <a:pt x="504" y="1128"/>
                        <a:pt x="504" y="1141"/>
                        <a:pt x="504" y="1154"/>
                      </a:cubicBezTo>
                      <a:cubicBezTo>
                        <a:pt x="504" y="1169"/>
                        <a:pt x="504" y="1184"/>
                        <a:pt x="504" y="1199"/>
                      </a:cubicBezTo>
                      <a:cubicBezTo>
                        <a:pt x="504" y="1217"/>
                        <a:pt x="505" y="1236"/>
                        <a:pt x="505" y="1254"/>
                      </a:cubicBezTo>
                      <a:cubicBezTo>
                        <a:pt x="506" y="1261"/>
                        <a:pt x="507" y="1267"/>
                        <a:pt x="505" y="1274"/>
                      </a:cubicBezTo>
                      <a:close/>
                      <a:moveTo>
                        <a:pt x="863" y="668"/>
                      </a:moveTo>
                      <a:cubicBezTo>
                        <a:pt x="863" y="665"/>
                        <a:pt x="864" y="663"/>
                        <a:pt x="864" y="660"/>
                      </a:cubicBezTo>
                      <a:cubicBezTo>
                        <a:pt x="863" y="643"/>
                        <a:pt x="863" y="625"/>
                        <a:pt x="862" y="607"/>
                      </a:cubicBezTo>
                      <a:cubicBezTo>
                        <a:pt x="862" y="591"/>
                        <a:pt x="862" y="574"/>
                        <a:pt x="862" y="558"/>
                      </a:cubicBezTo>
                      <a:cubicBezTo>
                        <a:pt x="862" y="551"/>
                        <a:pt x="863" y="544"/>
                        <a:pt x="862" y="537"/>
                      </a:cubicBezTo>
                      <a:cubicBezTo>
                        <a:pt x="862" y="530"/>
                        <a:pt x="863" y="523"/>
                        <a:pt x="863" y="516"/>
                      </a:cubicBezTo>
                      <a:cubicBezTo>
                        <a:pt x="862" y="504"/>
                        <a:pt x="863" y="493"/>
                        <a:pt x="863" y="482"/>
                      </a:cubicBezTo>
                      <a:cubicBezTo>
                        <a:pt x="863" y="479"/>
                        <a:pt x="863" y="475"/>
                        <a:pt x="863" y="472"/>
                      </a:cubicBezTo>
                      <a:cubicBezTo>
                        <a:pt x="864" y="455"/>
                        <a:pt x="865" y="439"/>
                        <a:pt x="866" y="422"/>
                      </a:cubicBezTo>
                      <a:cubicBezTo>
                        <a:pt x="866" y="408"/>
                        <a:pt x="868" y="395"/>
                        <a:pt x="866" y="381"/>
                      </a:cubicBezTo>
                      <a:cubicBezTo>
                        <a:pt x="866" y="380"/>
                        <a:pt x="866" y="378"/>
                        <a:pt x="866" y="376"/>
                      </a:cubicBezTo>
                      <a:cubicBezTo>
                        <a:pt x="867" y="371"/>
                        <a:pt x="867" y="366"/>
                        <a:pt x="867" y="361"/>
                      </a:cubicBezTo>
                      <a:cubicBezTo>
                        <a:pt x="867" y="358"/>
                        <a:pt x="868" y="356"/>
                        <a:pt x="868" y="354"/>
                      </a:cubicBezTo>
                      <a:cubicBezTo>
                        <a:pt x="868" y="349"/>
                        <a:pt x="868" y="348"/>
                        <a:pt x="873" y="347"/>
                      </a:cubicBezTo>
                      <a:cubicBezTo>
                        <a:pt x="874" y="347"/>
                        <a:pt x="875" y="347"/>
                        <a:pt x="876" y="347"/>
                      </a:cubicBezTo>
                      <a:cubicBezTo>
                        <a:pt x="876" y="344"/>
                        <a:pt x="875" y="342"/>
                        <a:pt x="874" y="340"/>
                      </a:cubicBezTo>
                      <a:cubicBezTo>
                        <a:pt x="873" y="339"/>
                        <a:pt x="871" y="339"/>
                        <a:pt x="869" y="338"/>
                      </a:cubicBezTo>
                      <a:cubicBezTo>
                        <a:pt x="869" y="329"/>
                        <a:pt x="867" y="328"/>
                        <a:pt x="861" y="329"/>
                      </a:cubicBezTo>
                      <a:cubicBezTo>
                        <a:pt x="861" y="329"/>
                        <a:pt x="861" y="330"/>
                        <a:pt x="861" y="331"/>
                      </a:cubicBezTo>
                      <a:cubicBezTo>
                        <a:pt x="860" y="337"/>
                        <a:pt x="859" y="338"/>
                        <a:pt x="853" y="338"/>
                      </a:cubicBezTo>
                      <a:cubicBezTo>
                        <a:pt x="847" y="338"/>
                        <a:pt x="842" y="338"/>
                        <a:pt x="836" y="338"/>
                      </a:cubicBezTo>
                      <a:cubicBezTo>
                        <a:pt x="825" y="337"/>
                        <a:pt x="813" y="337"/>
                        <a:pt x="802" y="336"/>
                      </a:cubicBezTo>
                      <a:cubicBezTo>
                        <a:pt x="795" y="336"/>
                        <a:pt x="788" y="336"/>
                        <a:pt x="780" y="336"/>
                      </a:cubicBezTo>
                      <a:cubicBezTo>
                        <a:pt x="777" y="336"/>
                        <a:pt x="774" y="336"/>
                        <a:pt x="770" y="335"/>
                      </a:cubicBezTo>
                      <a:cubicBezTo>
                        <a:pt x="769" y="335"/>
                        <a:pt x="768" y="335"/>
                        <a:pt x="766" y="335"/>
                      </a:cubicBezTo>
                      <a:cubicBezTo>
                        <a:pt x="764" y="336"/>
                        <a:pt x="763" y="336"/>
                        <a:pt x="761" y="336"/>
                      </a:cubicBezTo>
                      <a:cubicBezTo>
                        <a:pt x="753" y="336"/>
                        <a:pt x="744" y="336"/>
                        <a:pt x="736" y="336"/>
                      </a:cubicBezTo>
                      <a:cubicBezTo>
                        <a:pt x="729" y="336"/>
                        <a:pt x="721" y="337"/>
                        <a:pt x="714" y="336"/>
                      </a:cubicBezTo>
                      <a:cubicBezTo>
                        <a:pt x="708" y="336"/>
                        <a:pt x="703" y="335"/>
                        <a:pt x="696" y="336"/>
                      </a:cubicBezTo>
                      <a:cubicBezTo>
                        <a:pt x="688" y="338"/>
                        <a:pt x="679" y="336"/>
                        <a:pt x="671" y="336"/>
                      </a:cubicBezTo>
                      <a:cubicBezTo>
                        <a:pt x="657" y="336"/>
                        <a:pt x="643" y="335"/>
                        <a:pt x="630" y="334"/>
                      </a:cubicBezTo>
                      <a:cubicBezTo>
                        <a:pt x="618" y="333"/>
                        <a:pt x="606" y="335"/>
                        <a:pt x="594" y="333"/>
                      </a:cubicBezTo>
                      <a:cubicBezTo>
                        <a:pt x="587" y="332"/>
                        <a:pt x="580" y="332"/>
                        <a:pt x="574" y="332"/>
                      </a:cubicBezTo>
                      <a:cubicBezTo>
                        <a:pt x="569" y="331"/>
                        <a:pt x="565" y="331"/>
                        <a:pt x="561" y="331"/>
                      </a:cubicBezTo>
                      <a:cubicBezTo>
                        <a:pt x="555" y="331"/>
                        <a:pt x="549" y="331"/>
                        <a:pt x="543" y="332"/>
                      </a:cubicBezTo>
                      <a:cubicBezTo>
                        <a:pt x="542" y="332"/>
                        <a:pt x="541" y="332"/>
                        <a:pt x="540" y="332"/>
                      </a:cubicBezTo>
                      <a:cubicBezTo>
                        <a:pt x="537" y="332"/>
                        <a:pt x="534" y="331"/>
                        <a:pt x="531" y="331"/>
                      </a:cubicBezTo>
                      <a:cubicBezTo>
                        <a:pt x="527" y="331"/>
                        <a:pt x="523" y="331"/>
                        <a:pt x="519" y="330"/>
                      </a:cubicBezTo>
                      <a:cubicBezTo>
                        <a:pt x="516" y="330"/>
                        <a:pt x="513" y="330"/>
                        <a:pt x="511" y="330"/>
                      </a:cubicBezTo>
                      <a:cubicBezTo>
                        <a:pt x="508" y="329"/>
                        <a:pt x="505" y="330"/>
                        <a:pt x="504" y="327"/>
                      </a:cubicBezTo>
                      <a:cubicBezTo>
                        <a:pt x="503" y="325"/>
                        <a:pt x="501" y="324"/>
                        <a:pt x="500" y="324"/>
                      </a:cubicBezTo>
                      <a:cubicBezTo>
                        <a:pt x="497" y="322"/>
                        <a:pt x="496" y="323"/>
                        <a:pt x="496" y="326"/>
                      </a:cubicBezTo>
                      <a:cubicBezTo>
                        <a:pt x="495" y="328"/>
                        <a:pt x="495" y="331"/>
                        <a:pt x="496" y="333"/>
                      </a:cubicBezTo>
                      <a:cubicBezTo>
                        <a:pt x="496" y="345"/>
                        <a:pt x="496" y="357"/>
                        <a:pt x="497" y="368"/>
                      </a:cubicBezTo>
                      <a:cubicBezTo>
                        <a:pt x="497" y="378"/>
                        <a:pt x="496" y="387"/>
                        <a:pt x="496" y="396"/>
                      </a:cubicBezTo>
                      <a:cubicBezTo>
                        <a:pt x="496" y="405"/>
                        <a:pt x="498" y="414"/>
                        <a:pt x="499" y="423"/>
                      </a:cubicBezTo>
                      <a:cubicBezTo>
                        <a:pt x="501" y="433"/>
                        <a:pt x="500" y="444"/>
                        <a:pt x="500" y="454"/>
                      </a:cubicBezTo>
                      <a:cubicBezTo>
                        <a:pt x="500" y="464"/>
                        <a:pt x="503" y="474"/>
                        <a:pt x="502" y="484"/>
                      </a:cubicBezTo>
                      <a:cubicBezTo>
                        <a:pt x="501" y="486"/>
                        <a:pt x="501" y="488"/>
                        <a:pt x="502" y="490"/>
                      </a:cubicBezTo>
                      <a:cubicBezTo>
                        <a:pt x="502" y="505"/>
                        <a:pt x="502" y="519"/>
                        <a:pt x="503" y="533"/>
                      </a:cubicBezTo>
                      <a:cubicBezTo>
                        <a:pt x="503" y="545"/>
                        <a:pt x="505" y="558"/>
                        <a:pt x="506" y="570"/>
                      </a:cubicBezTo>
                      <a:cubicBezTo>
                        <a:pt x="506" y="572"/>
                        <a:pt x="506" y="575"/>
                        <a:pt x="506" y="578"/>
                      </a:cubicBezTo>
                      <a:cubicBezTo>
                        <a:pt x="506" y="584"/>
                        <a:pt x="506" y="591"/>
                        <a:pt x="506" y="598"/>
                      </a:cubicBezTo>
                      <a:cubicBezTo>
                        <a:pt x="507" y="608"/>
                        <a:pt x="506" y="618"/>
                        <a:pt x="506" y="628"/>
                      </a:cubicBezTo>
                      <a:cubicBezTo>
                        <a:pt x="507" y="638"/>
                        <a:pt x="506" y="648"/>
                        <a:pt x="509" y="657"/>
                      </a:cubicBezTo>
                      <a:cubicBezTo>
                        <a:pt x="510" y="662"/>
                        <a:pt x="510" y="668"/>
                        <a:pt x="511" y="673"/>
                      </a:cubicBezTo>
                      <a:cubicBezTo>
                        <a:pt x="512" y="681"/>
                        <a:pt x="516" y="684"/>
                        <a:pt x="524" y="684"/>
                      </a:cubicBezTo>
                      <a:cubicBezTo>
                        <a:pt x="534" y="684"/>
                        <a:pt x="543" y="684"/>
                        <a:pt x="553" y="684"/>
                      </a:cubicBezTo>
                      <a:cubicBezTo>
                        <a:pt x="556" y="684"/>
                        <a:pt x="558" y="684"/>
                        <a:pt x="561" y="684"/>
                      </a:cubicBezTo>
                      <a:cubicBezTo>
                        <a:pt x="569" y="683"/>
                        <a:pt x="577" y="683"/>
                        <a:pt x="584" y="682"/>
                      </a:cubicBezTo>
                      <a:cubicBezTo>
                        <a:pt x="590" y="682"/>
                        <a:pt x="596" y="683"/>
                        <a:pt x="602" y="683"/>
                      </a:cubicBezTo>
                      <a:cubicBezTo>
                        <a:pt x="605" y="683"/>
                        <a:pt x="608" y="682"/>
                        <a:pt x="610" y="682"/>
                      </a:cubicBezTo>
                      <a:cubicBezTo>
                        <a:pt x="619" y="684"/>
                        <a:pt x="628" y="682"/>
                        <a:pt x="636" y="682"/>
                      </a:cubicBezTo>
                      <a:cubicBezTo>
                        <a:pt x="647" y="682"/>
                        <a:pt x="658" y="680"/>
                        <a:pt x="668" y="682"/>
                      </a:cubicBezTo>
                      <a:cubicBezTo>
                        <a:pt x="671" y="683"/>
                        <a:pt x="672" y="685"/>
                        <a:pt x="674" y="686"/>
                      </a:cubicBezTo>
                      <a:cubicBezTo>
                        <a:pt x="675" y="685"/>
                        <a:pt x="675" y="683"/>
                        <a:pt x="676" y="683"/>
                      </a:cubicBezTo>
                      <a:cubicBezTo>
                        <a:pt x="678" y="682"/>
                        <a:pt x="679" y="682"/>
                        <a:pt x="681" y="682"/>
                      </a:cubicBezTo>
                      <a:cubicBezTo>
                        <a:pt x="683" y="681"/>
                        <a:pt x="685" y="680"/>
                        <a:pt x="687" y="680"/>
                      </a:cubicBezTo>
                      <a:cubicBezTo>
                        <a:pt x="692" y="679"/>
                        <a:pt x="697" y="679"/>
                        <a:pt x="703" y="679"/>
                      </a:cubicBezTo>
                      <a:cubicBezTo>
                        <a:pt x="712" y="680"/>
                        <a:pt x="721" y="679"/>
                        <a:pt x="731" y="680"/>
                      </a:cubicBezTo>
                      <a:cubicBezTo>
                        <a:pt x="739" y="681"/>
                        <a:pt x="747" y="680"/>
                        <a:pt x="755" y="680"/>
                      </a:cubicBezTo>
                      <a:cubicBezTo>
                        <a:pt x="766" y="680"/>
                        <a:pt x="778" y="680"/>
                        <a:pt x="790" y="680"/>
                      </a:cubicBezTo>
                      <a:cubicBezTo>
                        <a:pt x="793" y="680"/>
                        <a:pt x="796" y="681"/>
                        <a:pt x="799" y="681"/>
                      </a:cubicBezTo>
                      <a:cubicBezTo>
                        <a:pt x="804" y="679"/>
                        <a:pt x="810" y="681"/>
                        <a:pt x="815" y="681"/>
                      </a:cubicBezTo>
                      <a:cubicBezTo>
                        <a:pt x="821" y="681"/>
                        <a:pt x="827" y="681"/>
                        <a:pt x="834" y="681"/>
                      </a:cubicBezTo>
                      <a:cubicBezTo>
                        <a:pt x="836" y="681"/>
                        <a:pt x="838" y="681"/>
                        <a:pt x="840" y="681"/>
                      </a:cubicBezTo>
                      <a:cubicBezTo>
                        <a:pt x="848" y="681"/>
                        <a:pt x="856" y="681"/>
                        <a:pt x="864" y="680"/>
                      </a:cubicBezTo>
                      <a:cubicBezTo>
                        <a:pt x="867" y="680"/>
                        <a:pt x="868" y="678"/>
                        <a:pt x="867" y="676"/>
                      </a:cubicBezTo>
                      <a:cubicBezTo>
                        <a:pt x="867" y="674"/>
                        <a:pt x="866" y="671"/>
                        <a:pt x="865" y="669"/>
                      </a:cubicBezTo>
                      <a:cubicBezTo>
                        <a:pt x="865" y="668"/>
                        <a:pt x="863" y="668"/>
                        <a:pt x="863" y="668"/>
                      </a:cubicBezTo>
                      <a:close/>
                      <a:moveTo>
                        <a:pt x="411" y="674"/>
                      </a:moveTo>
                      <a:cubicBezTo>
                        <a:pt x="408" y="668"/>
                        <a:pt x="410" y="661"/>
                        <a:pt x="410" y="655"/>
                      </a:cubicBezTo>
                      <a:cubicBezTo>
                        <a:pt x="410" y="645"/>
                        <a:pt x="411" y="636"/>
                        <a:pt x="410" y="627"/>
                      </a:cubicBezTo>
                      <a:cubicBezTo>
                        <a:pt x="410" y="616"/>
                        <a:pt x="409" y="604"/>
                        <a:pt x="410" y="593"/>
                      </a:cubicBezTo>
                      <a:cubicBezTo>
                        <a:pt x="410" y="581"/>
                        <a:pt x="410" y="568"/>
                        <a:pt x="409" y="556"/>
                      </a:cubicBezTo>
                      <a:cubicBezTo>
                        <a:pt x="409" y="547"/>
                        <a:pt x="409" y="538"/>
                        <a:pt x="408" y="528"/>
                      </a:cubicBezTo>
                      <a:cubicBezTo>
                        <a:pt x="407" y="516"/>
                        <a:pt x="408" y="503"/>
                        <a:pt x="407" y="490"/>
                      </a:cubicBezTo>
                      <a:cubicBezTo>
                        <a:pt x="406" y="483"/>
                        <a:pt x="407" y="477"/>
                        <a:pt x="407" y="471"/>
                      </a:cubicBezTo>
                      <a:cubicBezTo>
                        <a:pt x="407" y="467"/>
                        <a:pt x="408" y="463"/>
                        <a:pt x="407" y="460"/>
                      </a:cubicBezTo>
                      <a:cubicBezTo>
                        <a:pt x="407" y="456"/>
                        <a:pt x="406" y="452"/>
                        <a:pt x="406" y="448"/>
                      </a:cubicBezTo>
                      <a:cubicBezTo>
                        <a:pt x="406" y="439"/>
                        <a:pt x="407" y="430"/>
                        <a:pt x="406" y="421"/>
                      </a:cubicBezTo>
                      <a:cubicBezTo>
                        <a:pt x="404" y="397"/>
                        <a:pt x="405" y="373"/>
                        <a:pt x="406" y="348"/>
                      </a:cubicBezTo>
                      <a:cubicBezTo>
                        <a:pt x="406" y="346"/>
                        <a:pt x="406" y="344"/>
                        <a:pt x="409" y="342"/>
                      </a:cubicBezTo>
                      <a:cubicBezTo>
                        <a:pt x="410" y="342"/>
                        <a:pt x="411" y="340"/>
                        <a:pt x="411" y="339"/>
                      </a:cubicBezTo>
                      <a:cubicBezTo>
                        <a:pt x="411" y="333"/>
                        <a:pt x="404" y="328"/>
                        <a:pt x="398" y="331"/>
                      </a:cubicBezTo>
                      <a:cubicBezTo>
                        <a:pt x="395" y="332"/>
                        <a:pt x="391" y="333"/>
                        <a:pt x="387" y="334"/>
                      </a:cubicBezTo>
                      <a:cubicBezTo>
                        <a:pt x="383" y="334"/>
                        <a:pt x="379" y="333"/>
                        <a:pt x="375" y="333"/>
                      </a:cubicBezTo>
                      <a:cubicBezTo>
                        <a:pt x="371" y="333"/>
                        <a:pt x="367" y="332"/>
                        <a:pt x="363" y="332"/>
                      </a:cubicBezTo>
                      <a:cubicBezTo>
                        <a:pt x="355" y="332"/>
                        <a:pt x="347" y="333"/>
                        <a:pt x="339" y="334"/>
                      </a:cubicBezTo>
                      <a:cubicBezTo>
                        <a:pt x="336" y="334"/>
                        <a:pt x="333" y="333"/>
                        <a:pt x="331" y="333"/>
                      </a:cubicBezTo>
                      <a:cubicBezTo>
                        <a:pt x="322" y="333"/>
                        <a:pt x="314" y="331"/>
                        <a:pt x="305" y="333"/>
                      </a:cubicBezTo>
                      <a:cubicBezTo>
                        <a:pt x="304" y="333"/>
                        <a:pt x="303" y="333"/>
                        <a:pt x="301" y="333"/>
                      </a:cubicBezTo>
                      <a:cubicBezTo>
                        <a:pt x="297" y="333"/>
                        <a:pt x="293" y="333"/>
                        <a:pt x="289" y="333"/>
                      </a:cubicBezTo>
                      <a:cubicBezTo>
                        <a:pt x="282" y="333"/>
                        <a:pt x="274" y="333"/>
                        <a:pt x="267" y="333"/>
                      </a:cubicBezTo>
                      <a:cubicBezTo>
                        <a:pt x="260" y="333"/>
                        <a:pt x="254" y="332"/>
                        <a:pt x="247" y="333"/>
                      </a:cubicBezTo>
                      <a:cubicBezTo>
                        <a:pt x="233" y="334"/>
                        <a:pt x="219" y="332"/>
                        <a:pt x="205" y="333"/>
                      </a:cubicBezTo>
                      <a:cubicBezTo>
                        <a:pt x="204" y="333"/>
                        <a:pt x="202" y="333"/>
                        <a:pt x="200" y="332"/>
                      </a:cubicBezTo>
                      <a:cubicBezTo>
                        <a:pt x="199" y="332"/>
                        <a:pt x="197" y="331"/>
                        <a:pt x="196" y="332"/>
                      </a:cubicBezTo>
                      <a:cubicBezTo>
                        <a:pt x="186" y="334"/>
                        <a:pt x="177" y="332"/>
                        <a:pt x="167" y="333"/>
                      </a:cubicBezTo>
                      <a:cubicBezTo>
                        <a:pt x="162" y="333"/>
                        <a:pt x="157" y="332"/>
                        <a:pt x="151" y="332"/>
                      </a:cubicBezTo>
                      <a:cubicBezTo>
                        <a:pt x="141" y="332"/>
                        <a:pt x="131" y="331"/>
                        <a:pt x="121" y="331"/>
                      </a:cubicBezTo>
                      <a:cubicBezTo>
                        <a:pt x="118" y="331"/>
                        <a:pt x="115" y="330"/>
                        <a:pt x="112" y="330"/>
                      </a:cubicBezTo>
                      <a:cubicBezTo>
                        <a:pt x="104" y="331"/>
                        <a:pt x="95" y="332"/>
                        <a:pt x="87" y="330"/>
                      </a:cubicBezTo>
                      <a:cubicBezTo>
                        <a:pt x="86" y="325"/>
                        <a:pt x="86" y="321"/>
                        <a:pt x="80" y="321"/>
                      </a:cubicBezTo>
                      <a:cubicBezTo>
                        <a:pt x="79" y="324"/>
                        <a:pt x="78" y="328"/>
                        <a:pt x="77" y="331"/>
                      </a:cubicBezTo>
                      <a:cubicBezTo>
                        <a:pt x="76" y="333"/>
                        <a:pt x="73" y="336"/>
                        <a:pt x="71" y="338"/>
                      </a:cubicBezTo>
                      <a:cubicBezTo>
                        <a:pt x="73" y="339"/>
                        <a:pt x="75" y="340"/>
                        <a:pt x="78" y="341"/>
                      </a:cubicBezTo>
                      <a:cubicBezTo>
                        <a:pt x="78" y="352"/>
                        <a:pt x="78" y="363"/>
                        <a:pt x="78" y="373"/>
                      </a:cubicBezTo>
                      <a:cubicBezTo>
                        <a:pt x="78" y="385"/>
                        <a:pt x="79" y="396"/>
                        <a:pt x="79" y="407"/>
                      </a:cubicBezTo>
                      <a:cubicBezTo>
                        <a:pt x="79" y="412"/>
                        <a:pt x="79" y="416"/>
                        <a:pt x="79" y="420"/>
                      </a:cubicBezTo>
                      <a:cubicBezTo>
                        <a:pt x="79" y="422"/>
                        <a:pt x="78" y="425"/>
                        <a:pt x="79" y="428"/>
                      </a:cubicBezTo>
                      <a:cubicBezTo>
                        <a:pt x="79" y="436"/>
                        <a:pt x="80" y="445"/>
                        <a:pt x="79" y="454"/>
                      </a:cubicBezTo>
                      <a:cubicBezTo>
                        <a:pt x="78" y="459"/>
                        <a:pt x="81" y="465"/>
                        <a:pt x="79" y="471"/>
                      </a:cubicBezTo>
                      <a:cubicBezTo>
                        <a:pt x="79" y="471"/>
                        <a:pt x="79" y="472"/>
                        <a:pt x="79" y="473"/>
                      </a:cubicBezTo>
                      <a:cubicBezTo>
                        <a:pt x="80" y="475"/>
                        <a:pt x="80" y="478"/>
                        <a:pt x="80" y="481"/>
                      </a:cubicBezTo>
                      <a:cubicBezTo>
                        <a:pt x="80" y="488"/>
                        <a:pt x="80" y="496"/>
                        <a:pt x="80" y="503"/>
                      </a:cubicBezTo>
                      <a:cubicBezTo>
                        <a:pt x="80" y="512"/>
                        <a:pt x="80" y="521"/>
                        <a:pt x="81" y="530"/>
                      </a:cubicBezTo>
                      <a:cubicBezTo>
                        <a:pt x="81" y="540"/>
                        <a:pt x="81" y="551"/>
                        <a:pt x="81" y="562"/>
                      </a:cubicBezTo>
                      <a:cubicBezTo>
                        <a:pt x="81" y="571"/>
                        <a:pt x="81" y="581"/>
                        <a:pt x="81" y="590"/>
                      </a:cubicBezTo>
                      <a:cubicBezTo>
                        <a:pt x="81" y="607"/>
                        <a:pt x="81" y="624"/>
                        <a:pt x="81" y="641"/>
                      </a:cubicBezTo>
                      <a:cubicBezTo>
                        <a:pt x="82" y="655"/>
                        <a:pt x="83" y="669"/>
                        <a:pt x="84" y="683"/>
                      </a:cubicBezTo>
                      <a:cubicBezTo>
                        <a:pt x="84" y="689"/>
                        <a:pt x="87" y="691"/>
                        <a:pt x="93" y="689"/>
                      </a:cubicBezTo>
                      <a:cubicBezTo>
                        <a:pt x="96" y="689"/>
                        <a:pt x="98" y="688"/>
                        <a:pt x="101" y="688"/>
                      </a:cubicBezTo>
                      <a:cubicBezTo>
                        <a:pt x="107" y="688"/>
                        <a:pt x="113" y="688"/>
                        <a:pt x="119" y="688"/>
                      </a:cubicBezTo>
                      <a:cubicBezTo>
                        <a:pt x="125" y="688"/>
                        <a:pt x="131" y="690"/>
                        <a:pt x="137" y="690"/>
                      </a:cubicBezTo>
                      <a:cubicBezTo>
                        <a:pt x="143" y="690"/>
                        <a:pt x="149" y="689"/>
                        <a:pt x="155" y="689"/>
                      </a:cubicBezTo>
                      <a:cubicBezTo>
                        <a:pt x="160" y="690"/>
                        <a:pt x="166" y="690"/>
                        <a:pt x="172" y="690"/>
                      </a:cubicBezTo>
                      <a:cubicBezTo>
                        <a:pt x="179" y="690"/>
                        <a:pt x="186" y="690"/>
                        <a:pt x="194" y="690"/>
                      </a:cubicBezTo>
                      <a:cubicBezTo>
                        <a:pt x="209" y="689"/>
                        <a:pt x="225" y="689"/>
                        <a:pt x="241" y="689"/>
                      </a:cubicBezTo>
                      <a:cubicBezTo>
                        <a:pt x="252" y="689"/>
                        <a:pt x="263" y="688"/>
                        <a:pt x="274" y="688"/>
                      </a:cubicBezTo>
                      <a:cubicBezTo>
                        <a:pt x="282" y="688"/>
                        <a:pt x="290" y="689"/>
                        <a:pt x="298" y="689"/>
                      </a:cubicBezTo>
                      <a:cubicBezTo>
                        <a:pt x="300" y="689"/>
                        <a:pt x="303" y="688"/>
                        <a:pt x="306" y="688"/>
                      </a:cubicBezTo>
                      <a:cubicBezTo>
                        <a:pt x="313" y="689"/>
                        <a:pt x="320" y="690"/>
                        <a:pt x="327" y="689"/>
                      </a:cubicBezTo>
                      <a:cubicBezTo>
                        <a:pt x="337" y="687"/>
                        <a:pt x="347" y="690"/>
                        <a:pt x="357" y="687"/>
                      </a:cubicBezTo>
                      <a:cubicBezTo>
                        <a:pt x="357" y="687"/>
                        <a:pt x="358" y="687"/>
                        <a:pt x="359" y="687"/>
                      </a:cubicBezTo>
                      <a:cubicBezTo>
                        <a:pt x="364" y="687"/>
                        <a:pt x="369" y="689"/>
                        <a:pt x="373" y="687"/>
                      </a:cubicBezTo>
                      <a:cubicBezTo>
                        <a:pt x="381" y="685"/>
                        <a:pt x="388" y="689"/>
                        <a:pt x="396" y="686"/>
                      </a:cubicBezTo>
                      <a:cubicBezTo>
                        <a:pt x="400" y="685"/>
                        <a:pt x="406" y="686"/>
                        <a:pt x="412" y="686"/>
                      </a:cubicBezTo>
                      <a:cubicBezTo>
                        <a:pt x="416" y="686"/>
                        <a:pt x="418" y="684"/>
                        <a:pt x="417" y="679"/>
                      </a:cubicBezTo>
                      <a:cubicBezTo>
                        <a:pt x="416" y="676"/>
                        <a:pt x="414" y="675"/>
                        <a:pt x="411" y="674"/>
                      </a:cubicBezTo>
                      <a:close/>
                      <a:moveTo>
                        <a:pt x="392" y="1114"/>
                      </a:moveTo>
                      <a:cubicBezTo>
                        <a:pt x="394" y="1115"/>
                        <a:pt x="395" y="1116"/>
                        <a:pt x="397" y="1116"/>
                      </a:cubicBezTo>
                      <a:cubicBezTo>
                        <a:pt x="407" y="1116"/>
                        <a:pt x="407" y="1115"/>
                        <a:pt x="410" y="1106"/>
                      </a:cubicBezTo>
                      <a:cubicBezTo>
                        <a:pt x="410" y="1104"/>
                        <a:pt x="412" y="1102"/>
                        <a:pt x="412" y="1100"/>
                      </a:cubicBezTo>
                      <a:cubicBezTo>
                        <a:pt x="412" y="1096"/>
                        <a:pt x="412" y="1092"/>
                        <a:pt x="412" y="1088"/>
                      </a:cubicBezTo>
                      <a:cubicBezTo>
                        <a:pt x="410" y="1078"/>
                        <a:pt x="408" y="1068"/>
                        <a:pt x="409" y="1057"/>
                      </a:cubicBezTo>
                      <a:cubicBezTo>
                        <a:pt x="410" y="1044"/>
                        <a:pt x="409" y="1031"/>
                        <a:pt x="409" y="1018"/>
                      </a:cubicBezTo>
                      <a:cubicBezTo>
                        <a:pt x="409" y="1009"/>
                        <a:pt x="409" y="1001"/>
                        <a:pt x="409" y="992"/>
                      </a:cubicBezTo>
                      <a:cubicBezTo>
                        <a:pt x="410" y="976"/>
                        <a:pt x="411" y="960"/>
                        <a:pt x="410" y="944"/>
                      </a:cubicBezTo>
                      <a:cubicBezTo>
                        <a:pt x="410" y="942"/>
                        <a:pt x="410" y="941"/>
                        <a:pt x="411" y="939"/>
                      </a:cubicBezTo>
                      <a:cubicBezTo>
                        <a:pt x="411" y="936"/>
                        <a:pt x="411" y="934"/>
                        <a:pt x="411" y="931"/>
                      </a:cubicBezTo>
                      <a:cubicBezTo>
                        <a:pt x="411" y="924"/>
                        <a:pt x="410" y="917"/>
                        <a:pt x="410" y="910"/>
                      </a:cubicBezTo>
                      <a:cubicBezTo>
                        <a:pt x="410" y="899"/>
                        <a:pt x="410" y="887"/>
                        <a:pt x="410" y="876"/>
                      </a:cubicBezTo>
                      <a:cubicBezTo>
                        <a:pt x="410" y="862"/>
                        <a:pt x="408" y="849"/>
                        <a:pt x="409" y="835"/>
                      </a:cubicBezTo>
                      <a:cubicBezTo>
                        <a:pt x="410" y="830"/>
                        <a:pt x="409" y="825"/>
                        <a:pt x="408" y="820"/>
                      </a:cubicBezTo>
                      <a:cubicBezTo>
                        <a:pt x="408" y="815"/>
                        <a:pt x="405" y="813"/>
                        <a:pt x="400" y="814"/>
                      </a:cubicBezTo>
                      <a:cubicBezTo>
                        <a:pt x="398" y="814"/>
                        <a:pt x="396" y="815"/>
                        <a:pt x="394" y="815"/>
                      </a:cubicBezTo>
                      <a:cubicBezTo>
                        <a:pt x="384" y="815"/>
                        <a:pt x="375" y="816"/>
                        <a:pt x="365" y="815"/>
                      </a:cubicBezTo>
                      <a:cubicBezTo>
                        <a:pt x="357" y="814"/>
                        <a:pt x="350" y="813"/>
                        <a:pt x="342" y="814"/>
                      </a:cubicBezTo>
                      <a:cubicBezTo>
                        <a:pt x="337" y="815"/>
                        <a:pt x="332" y="815"/>
                        <a:pt x="327" y="814"/>
                      </a:cubicBezTo>
                      <a:cubicBezTo>
                        <a:pt x="317" y="812"/>
                        <a:pt x="308" y="814"/>
                        <a:pt x="299" y="814"/>
                      </a:cubicBezTo>
                      <a:cubicBezTo>
                        <a:pt x="290" y="815"/>
                        <a:pt x="280" y="814"/>
                        <a:pt x="271" y="814"/>
                      </a:cubicBezTo>
                      <a:cubicBezTo>
                        <a:pt x="270" y="814"/>
                        <a:pt x="269" y="813"/>
                        <a:pt x="268" y="813"/>
                      </a:cubicBezTo>
                      <a:cubicBezTo>
                        <a:pt x="265" y="813"/>
                        <a:pt x="262" y="812"/>
                        <a:pt x="259" y="813"/>
                      </a:cubicBezTo>
                      <a:cubicBezTo>
                        <a:pt x="253" y="816"/>
                        <a:pt x="246" y="816"/>
                        <a:pt x="239" y="815"/>
                      </a:cubicBezTo>
                      <a:cubicBezTo>
                        <a:pt x="233" y="814"/>
                        <a:pt x="227" y="813"/>
                        <a:pt x="221" y="815"/>
                      </a:cubicBezTo>
                      <a:cubicBezTo>
                        <a:pt x="220" y="816"/>
                        <a:pt x="218" y="815"/>
                        <a:pt x="217" y="815"/>
                      </a:cubicBezTo>
                      <a:cubicBezTo>
                        <a:pt x="215" y="815"/>
                        <a:pt x="212" y="815"/>
                        <a:pt x="210" y="815"/>
                      </a:cubicBezTo>
                      <a:cubicBezTo>
                        <a:pt x="199" y="815"/>
                        <a:pt x="187" y="816"/>
                        <a:pt x="175" y="817"/>
                      </a:cubicBezTo>
                      <a:cubicBezTo>
                        <a:pt x="162" y="817"/>
                        <a:pt x="148" y="818"/>
                        <a:pt x="135" y="819"/>
                      </a:cubicBezTo>
                      <a:cubicBezTo>
                        <a:pt x="133" y="819"/>
                        <a:pt x="132" y="819"/>
                        <a:pt x="130" y="819"/>
                      </a:cubicBezTo>
                      <a:cubicBezTo>
                        <a:pt x="125" y="819"/>
                        <a:pt x="119" y="819"/>
                        <a:pt x="114" y="819"/>
                      </a:cubicBezTo>
                      <a:cubicBezTo>
                        <a:pt x="110" y="819"/>
                        <a:pt x="107" y="818"/>
                        <a:pt x="103" y="818"/>
                      </a:cubicBezTo>
                      <a:cubicBezTo>
                        <a:pt x="103" y="809"/>
                        <a:pt x="101" y="807"/>
                        <a:pt x="95" y="807"/>
                      </a:cubicBezTo>
                      <a:cubicBezTo>
                        <a:pt x="95" y="809"/>
                        <a:pt x="95" y="812"/>
                        <a:pt x="95" y="814"/>
                      </a:cubicBezTo>
                      <a:cubicBezTo>
                        <a:pt x="92" y="819"/>
                        <a:pt x="93" y="824"/>
                        <a:pt x="93" y="830"/>
                      </a:cubicBezTo>
                      <a:cubicBezTo>
                        <a:pt x="93" y="839"/>
                        <a:pt x="94" y="848"/>
                        <a:pt x="95" y="857"/>
                      </a:cubicBezTo>
                      <a:cubicBezTo>
                        <a:pt x="95" y="872"/>
                        <a:pt x="96" y="887"/>
                        <a:pt x="96" y="902"/>
                      </a:cubicBezTo>
                      <a:cubicBezTo>
                        <a:pt x="96" y="918"/>
                        <a:pt x="96" y="933"/>
                        <a:pt x="96" y="948"/>
                      </a:cubicBezTo>
                      <a:cubicBezTo>
                        <a:pt x="96" y="962"/>
                        <a:pt x="96" y="977"/>
                        <a:pt x="98" y="991"/>
                      </a:cubicBezTo>
                      <a:cubicBezTo>
                        <a:pt x="98" y="993"/>
                        <a:pt x="98" y="996"/>
                        <a:pt x="98" y="999"/>
                      </a:cubicBezTo>
                      <a:cubicBezTo>
                        <a:pt x="98" y="1005"/>
                        <a:pt x="98" y="1011"/>
                        <a:pt x="98" y="1017"/>
                      </a:cubicBezTo>
                      <a:cubicBezTo>
                        <a:pt x="98" y="1025"/>
                        <a:pt x="99" y="1033"/>
                        <a:pt x="99" y="1041"/>
                      </a:cubicBezTo>
                      <a:cubicBezTo>
                        <a:pt x="99" y="1051"/>
                        <a:pt x="100" y="1061"/>
                        <a:pt x="100" y="1071"/>
                      </a:cubicBezTo>
                      <a:cubicBezTo>
                        <a:pt x="100" y="1079"/>
                        <a:pt x="101" y="1088"/>
                        <a:pt x="101" y="1097"/>
                      </a:cubicBezTo>
                      <a:cubicBezTo>
                        <a:pt x="101" y="1103"/>
                        <a:pt x="102" y="1109"/>
                        <a:pt x="104" y="1115"/>
                      </a:cubicBezTo>
                      <a:cubicBezTo>
                        <a:pt x="105" y="1117"/>
                        <a:pt x="107" y="1119"/>
                        <a:pt x="110" y="1119"/>
                      </a:cubicBezTo>
                      <a:cubicBezTo>
                        <a:pt x="114" y="1119"/>
                        <a:pt x="119" y="1120"/>
                        <a:pt x="124" y="1120"/>
                      </a:cubicBezTo>
                      <a:cubicBezTo>
                        <a:pt x="136" y="1120"/>
                        <a:pt x="148" y="1121"/>
                        <a:pt x="160" y="1121"/>
                      </a:cubicBezTo>
                      <a:cubicBezTo>
                        <a:pt x="167" y="1121"/>
                        <a:pt x="174" y="1121"/>
                        <a:pt x="181" y="1121"/>
                      </a:cubicBezTo>
                      <a:cubicBezTo>
                        <a:pt x="187" y="1121"/>
                        <a:pt x="194" y="1119"/>
                        <a:pt x="201" y="1120"/>
                      </a:cubicBezTo>
                      <a:cubicBezTo>
                        <a:pt x="208" y="1121"/>
                        <a:pt x="215" y="1120"/>
                        <a:pt x="222" y="1120"/>
                      </a:cubicBezTo>
                      <a:cubicBezTo>
                        <a:pt x="232" y="1119"/>
                        <a:pt x="242" y="1120"/>
                        <a:pt x="251" y="1120"/>
                      </a:cubicBezTo>
                      <a:cubicBezTo>
                        <a:pt x="254" y="1120"/>
                        <a:pt x="257" y="1119"/>
                        <a:pt x="260" y="1119"/>
                      </a:cubicBezTo>
                      <a:cubicBezTo>
                        <a:pt x="263" y="1120"/>
                        <a:pt x="266" y="1122"/>
                        <a:pt x="269" y="1122"/>
                      </a:cubicBezTo>
                      <a:cubicBezTo>
                        <a:pt x="272" y="1123"/>
                        <a:pt x="274" y="1119"/>
                        <a:pt x="278" y="1120"/>
                      </a:cubicBezTo>
                      <a:cubicBezTo>
                        <a:pt x="280" y="1120"/>
                        <a:pt x="283" y="1120"/>
                        <a:pt x="286" y="1119"/>
                      </a:cubicBezTo>
                      <a:cubicBezTo>
                        <a:pt x="292" y="1119"/>
                        <a:pt x="299" y="1119"/>
                        <a:pt x="305" y="1119"/>
                      </a:cubicBezTo>
                      <a:cubicBezTo>
                        <a:pt x="310" y="1119"/>
                        <a:pt x="315" y="1120"/>
                        <a:pt x="319" y="1119"/>
                      </a:cubicBezTo>
                      <a:cubicBezTo>
                        <a:pt x="324" y="1119"/>
                        <a:pt x="329" y="1118"/>
                        <a:pt x="334" y="1119"/>
                      </a:cubicBezTo>
                      <a:cubicBezTo>
                        <a:pt x="338" y="1119"/>
                        <a:pt x="343" y="1118"/>
                        <a:pt x="348" y="1118"/>
                      </a:cubicBezTo>
                      <a:cubicBezTo>
                        <a:pt x="359" y="1119"/>
                        <a:pt x="370" y="1119"/>
                        <a:pt x="381" y="1118"/>
                      </a:cubicBezTo>
                      <a:cubicBezTo>
                        <a:pt x="384" y="1118"/>
                        <a:pt x="387" y="1117"/>
                        <a:pt x="391" y="1117"/>
                      </a:cubicBezTo>
                      <a:cubicBezTo>
                        <a:pt x="391" y="1117"/>
                        <a:pt x="392" y="1115"/>
                        <a:pt x="392" y="1114"/>
                      </a:cubicBezTo>
                      <a:close/>
                      <a:moveTo>
                        <a:pt x="1240" y="810"/>
                      </a:moveTo>
                      <a:cubicBezTo>
                        <a:pt x="1235" y="807"/>
                        <a:pt x="1231" y="807"/>
                        <a:pt x="1227" y="807"/>
                      </a:cubicBezTo>
                      <a:cubicBezTo>
                        <a:pt x="1214" y="807"/>
                        <a:pt x="1201" y="807"/>
                        <a:pt x="1188" y="806"/>
                      </a:cubicBezTo>
                      <a:cubicBezTo>
                        <a:pt x="1173" y="806"/>
                        <a:pt x="1158" y="805"/>
                        <a:pt x="1142" y="805"/>
                      </a:cubicBezTo>
                      <a:cubicBezTo>
                        <a:pt x="1137" y="806"/>
                        <a:pt x="1131" y="805"/>
                        <a:pt x="1126" y="805"/>
                      </a:cubicBezTo>
                      <a:cubicBezTo>
                        <a:pt x="1121" y="805"/>
                        <a:pt x="1117" y="804"/>
                        <a:pt x="1113" y="805"/>
                      </a:cubicBezTo>
                      <a:cubicBezTo>
                        <a:pt x="1103" y="807"/>
                        <a:pt x="1093" y="805"/>
                        <a:pt x="1083" y="806"/>
                      </a:cubicBezTo>
                      <a:cubicBezTo>
                        <a:pt x="1078" y="807"/>
                        <a:pt x="1072" y="807"/>
                        <a:pt x="1067" y="806"/>
                      </a:cubicBezTo>
                      <a:cubicBezTo>
                        <a:pt x="1061" y="805"/>
                        <a:pt x="1055" y="805"/>
                        <a:pt x="1048" y="806"/>
                      </a:cubicBezTo>
                      <a:cubicBezTo>
                        <a:pt x="1046" y="806"/>
                        <a:pt x="1044" y="806"/>
                        <a:pt x="1041" y="806"/>
                      </a:cubicBezTo>
                      <a:cubicBezTo>
                        <a:pt x="1032" y="804"/>
                        <a:pt x="1023" y="804"/>
                        <a:pt x="1014" y="806"/>
                      </a:cubicBezTo>
                      <a:cubicBezTo>
                        <a:pt x="1012" y="807"/>
                        <a:pt x="1010" y="806"/>
                        <a:pt x="1008" y="806"/>
                      </a:cubicBezTo>
                      <a:cubicBezTo>
                        <a:pt x="1006" y="806"/>
                        <a:pt x="1003" y="806"/>
                        <a:pt x="1001" y="807"/>
                      </a:cubicBezTo>
                      <a:cubicBezTo>
                        <a:pt x="994" y="807"/>
                        <a:pt x="987" y="808"/>
                        <a:pt x="980" y="808"/>
                      </a:cubicBezTo>
                      <a:cubicBezTo>
                        <a:pt x="972" y="807"/>
                        <a:pt x="964" y="807"/>
                        <a:pt x="956" y="806"/>
                      </a:cubicBezTo>
                      <a:cubicBezTo>
                        <a:pt x="953" y="812"/>
                        <a:pt x="954" y="818"/>
                        <a:pt x="954" y="823"/>
                      </a:cubicBezTo>
                      <a:cubicBezTo>
                        <a:pt x="954" y="837"/>
                        <a:pt x="955" y="850"/>
                        <a:pt x="955" y="863"/>
                      </a:cubicBezTo>
                      <a:cubicBezTo>
                        <a:pt x="955" y="867"/>
                        <a:pt x="954" y="871"/>
                        <a:pt x="954" y="875"/>
                      </a:cubicBezTo>
                      <a:cubicBezTo>
                        <a:pt x="955" y="887"/>
                        <a:pt x="956" y="900"/>
                        <a:pt x="955" y="912"/>
                      </a:cubicBezTo>
                      <a:cubicBezTo>
                        <a:pt x="953" y="924"/>
                        <a:pt x="954" y="937"/>
                        <a:pt x="953" y="949"/>
                      </a:cubicBezTo>
                      <a:cubicBezTo>
                        <a:pt x="953" y="959"/>
                        <a:pt x="953" y="968"/>
                        <a:pt x="953" y="978"/>
                      </a:cubicBezTo>
                      <a:cubicBezTo>
                        <a:pt x="953" y="990"/>
                        <a:pt x="952" y="1002"/>
                        <a:pt x="952" y="1014"/>
                      </a:cubicBezTo>
                      <a:cubicBezTo>
                        <a:pt x="951" y="1032"/>
                        <a:pt x="950" y="1049"/>
                        <a:pt x="950" y="1066"/>
                      </a:cubicBezTo>
                      <a:cubicBezTo>
                        <a:pt x="950" y="1076"/>
                        <a:pt x="949" y="1086"/>
                        <a:pt x="951" y="1095"/>
                      </a:cubicBezTo>
                      <a:cubicBezTo>
                        <a:pt x="951" y="1097"/>
                        <a:pt x="951" y="1100"/>
                        <a:pt x="953" y="1101"/>
                      </a:cubicBezTo>
                      <a:cubicBezTo>
                        <a:pt x="955" y="1103"/>
                        <a:pt x="958" y="1102"/>
                        <a:pt x="961" y="1103"/>
                      </a:cubicBezTo>
                      <a:cubicBezTo>
                        <a:pt x="964" y="1108"/>
                        <a:pt x="965" y="1108"/>
                        <a:pt x="971" y="1107"/>
                      </a:cubicBezTo>
                      <a:cubicBezTo>
                        <a:pt x="976" y="1107"/>
                        <a:pt x="980" y="1107"/>
                        <a:pt x="984" y="1107"/>
                      </a:cubicBezTo>
                      <a:cubicBezTo>
                        <a:pt x="989" y="1107"/>
                        <a:pt x="993" y="1109"/>
                        <a:pt x="997" y="1108"/>
                      </a:cubicBezTo>
                      <a:cubicBezTo>
                        <a:pt x="1004" y="1108"/>
                        <a:pt x="1011" y="1108"/>
                        <a:pt x="1018" y="1108"/>
                      </a:cubicBezTo>
                      <a:cubicBezTo>
                        <a:pt x="1035" y="1109"/>
                        <a:pt x="1052" y="1109"/>
                        <a:pt x="1068" y="1109"/>
                      </a:cubicBezTo>
                      <a:cubicBezTo>
                        <a:pt x="1076" y="1109"/>
                        <a:pt x="1084" y="1109"/>
                        <a:pt x="1092" y="1109"/>
                      </a:cubicBezTo>
                      <a:cubicBezTo>
                        <a:pt x="1094" y="1109"/>
                        <a:pt x="1095" y="1109"/>
                        <a:pt x="1096" y="1111"/>
                      </a:cubicBezTo>
                      <a:cubicBezTo>
                        <a:pt x="1097" y="1112"/>
                        <a:pt x="1099" y="1113"/>
                        <a:pt x="1101" y="1113"/>
                      </a:cubicBezTo>
                      <a:cubicBezTo>
                        <a:pt x="1103" y="1113"/>
                        <a:pt x="1106" y="1112"/>
                        <a:pt x="1109" y="1111"/>
                      </a:cubicBezTo>
                      <a:cubicBezTo>
                        <a:pt x="1112" y="1108"/>
                        <a:pt x="1116" y="1109"/>
                        <a:pt x="1120" y="1109"/>
                      </a:cubicBezTo>
                      <a:cubicBezTo>
                        <a:pt x="1122" y="1109"/>
                        <a:pt x="1125" y="1110"/>
                        <a:pt x="1128" y="1110"/>
                      </a:cubicBezTo>
                      <a:cubicBezTo>
                        <a:pt x="1138" y="1110"/>
                        <a:pt x="1148" y="1111"/>
                        <a:pt x="1158" y="1111"/>
                      </a:cubicBezTo>
                      <a:cubicBezTo>
                        <a:pt x="1166" y="1111"/>
                        <a:pt x="1173" y="1111"/>
                        <a:pt x="1180" y="1112"/>
                      </a:cubicBezTo>
                      <a:cubicBezTo>
                        <a:pt x="1187" y="1112"/>
                        <a:pt x="1195" y="1112"/>
                        <a:pt x="1202" y="1114"/>
                      </a:cubicBezTo>
                      <a:cubicBezTo>
                        <a:pt x="1213" y="1116"/>
                        <a:pt x="1223" y="1114"/>
                        <a:pt x="1233" y="1110"/>
                      </a:cubicBezTo>
                      <a:cubicBezTo>
                        <a:pt x="1237" y="1109"/>
                        <a:pt x="1239" y="1108"/>
                        <a:pt x="1238" y="1105"/>
                      </a:cubicBezTo>
                      <a:cubicBezTo>
                        <a:pt x="1238" y="1102"/>
                        <a:pt x="1237" y="1100"/>
                        <a:pt x="1237" y="1097"/>
                      </a:cubicBezTo>
                      <a:cubicBezTo>
                        <a:pt x="1236" y="1095"/>
                        <a:pt x="1235" y="1094"/>
                        <a:pt x="1235" y="1092"/>
                      </a:cubicBezTo>
                      <a:cubicBezTo>
                        <a:pt x="1234" y="1088"/>
                        <a:pt x="1234" y="1084"/>
                        <a:pt x="1234" y="1080"/>
                      </a:cubicBezTo>
                      <a:cubicBezTo>
                        <a:pt x="1235" y="1065"/>
                        <a:pt x="1235" y="1051"/>
                        <a:pt x="1236" y="1036"/>
                      </a:cubicBezTo>
                      <a:cubicBezTo>
                        <a:pt x="1236" y="1027"/>
                        <a:pt x="1236" y="1018"/>
                        <a:pt x="1236" y="1009"/>
                      </a:cubicBezTo>
                      <a:cubicBezTo>
                        <a:pt x="1236" y="1007"/>
                        <a:pt x="1237" y="1004"/>
                        <a:pt x="1237" y="1002"/>
                      </a:cubicBezTo>
                      <a:cubicBezTo>
                        <a:pt x="1237" y="988"/>
                        <a:pt x="1236" y="975"/>
                        <a:pt x="1237" y="962"/>
                      </a:cubicBezTo>
                      <a:cubicBezTo>
                        <a:pt x="1237" y="947"/>
                        <a:pt x="1239" y="933"/>
                        <a:pt x="1239" y="918"/>
                      </a:cubicBezTo>
                      <a:cubicBezTo>
                        <a:pt x="1240" y="914"/>
                        <a:pt x="1240" y="910"/>
                        <a:pt x="1240" y="906"/>
                      </a:cubicBezTo>
                      <a:cubicBezTo>
                        <a:pt x="1240" y="900"/>
                        <a:pt x="1239" y="894"/>
                        <a:pt x="1240" y="889"/>
                      </a:cubicBezTo>
                      <a:cubicBezTo>
                        <a:pt x="1241" y="881"/>
                        <a:pt x="1239" y="873"/>
                        <a:pt x="1240" y="865"/>
                      </a:cubicBezTo>
                      <a:cubicBezTo>
                        <a:pt x="1240" y="852"/>
                        <a:pt x="1240" y="840"/>
                        <a:pt x="1240" y="828"/>
                      </a:cubicBezTo>
                      <a:cubicBezTo>
                        <a:pt x="1240" y="822"/>
                        <a:pt x="1240" y="816"/>
                        <a:pt x="1240" y="810"/>
                      </a:cubicBezTo>
                      <a:close/>
                      <a:moveTo>
                        <a:pt x="959" y="677"/>
                      </a:moveTo>
                      <a:cubicBezTo>
                        <a:pt x="964" y="677"/>
                        <a:pt x="968" y="677"/>
                        <a:pt x="973" y="677"/>
                      </a:cubicBezTo>
                      <a:cubicBezTo>
                        <a:pt x="983" y="676"/>
                        <a:pt x="994" y="676"/>
                        <a:pt x="1004" y="676"/>
                      </a:cubicBezTo>
                      <a:cubicBezTo>
                        <a:pt x="1009" y="676"/>
                        <a:pt x="1015" y="677"/>
                        <a:pt x="1020" y="677"/>
                      </a:cubicBezTo>
                      <a:cubicBezTo>
                        <a:pt x="1030" y="675"/>
                        <a:pt x="1039" y="676"/>
                        <a:pt x="1048" y="676"/>
                      </a:cubicBezTo>
                      <a:cubicBezTo>
                        <a:pt x="1059" y="676"/>
                        <a:pt x="1070" y="676"/>
                        <a:pt x="1082" y="676"/>
                      </a:cubicBezTo>
                      <a:cubicBezTo>
                        <a:pt x="1087" y="676"/>
                        <a:pt x="1092" y="675"/>
                        <a:pt x="1097" y="675"/>
                      </a:cubicBezTo>
                      <a:cubicBezTo>
                        <a:pt x="1101" y="676"/>
                        <a:pt x="1106" y="676"/>
                        <a:pt x="1110" y="677"/>
                      </a:cubicBezTo>
                      <a:cubicBezTo>
                        <a:pt x="1111" y="677"/>
                        <a:pt x="1112" y="677"/>
                        <a:pt x="1113" y="677"/>
                      </a:cubicBezTo>
                      <a:cubicBezTo>
                        <a:pt x="1121" y="675"/>
                        <a:pt x="1129" y="674"/>
                        <a:pt x="1137" y="674"/>
                      </a:cubicBezTo>
                      <a:cubicBezTo>
                        <a:pt x="1154" y="673"/>
                        <a:pt x="1171" y="673"/>
                        <a:pt x="1188" y="673"/>
                      </a:cubicBezTo>
                      <a:cubicBezTo>
                        <a:pt x="1201" y="673"/>
                        <a:pt x="1215" y="673"/>
                        <a:pt x="1229" y="675"/>
                      </a:cubicBezTo>
                      <a:cubicBezTo>
                        <a:pt x="1232" y="675"/>
                        <a:pt x="1235" y="675"/>
                        <a:pt x="1238" y="674"/>
                      </a:cubicBezTo>
                      <a:cubicBezTo>
                        <a:pt x="1240" y="674"/>
                        <a:pt x="1242" y="672"/>
                        <a:pt x="1242" y="670"/>
                      </a:cubicBezTo>
                      <a:cubicBezTo>
                        <a:pt x="1243" y="668"/>
                        <a:pt x="1243" y="666"/>
                        <a:pt x="1243" y="665"/>
                      </a:cubicBezTo>
                      <a:cubicBezTo>
                        <a:pt x="1243" y="646"/>
                        <a:pt x="1243" y="628"/>
                        <a:pt x="1243" y="610"/>
                      </a:cubicBezTo>
                      <a:cubicBezTo>
                        <a:pt x="1243" y="601"/>
                        <a:pt x="1243" y="593"/>
                        <a:pt x="1243" y="585"/>
                      </a:cubicBezTo>
                      <a:cubicBezTo>
                        <a:pt x="1243" y="577"/>
                        <a:pt x="1243" y="568"/>
                        <a:pt x="1243" y="560"/>
                      </a:cubicBezTo>
                      <a:cubicBezTo>
                        <a:pt x="1244" y="554"/>
                        <a:pt x="1243" y="548"/>
                        <a:pt x="1244" y="542"/>
                      </a:cubicBezTo>
                      <a:cubicBezTo>
                        <a:pt x="1244" y="536"/>
                        <a:pt x="1245" y="529"/>
                        <a:pt x="1245" y="523"/>
                      </a:cubicBezTo>
                      <a:cubicBezTo>
                        <a:pt x="1246" y="515"/>
                        <a:pt x="1246" y="507"/>
                        <a:pt x="1246" y="499"/>
                      </a:cubicBezTo>
                      <a:cubicBezTo>
                        <a:pt x="1246" y="490"/>
                        <a:pt x="1246" y="480"/>
                        <a:pt x="1246" y="470"/>
                      </a:cubicBezTo>
                      <a:cubicBezTo>
                        <a:pt x="1246" y="456"/>
                        <a:pt x="1247" y="442"/>
                        <a:pt x="1247" y="427"/>
                      </a:cubicBezTo>
                      <a:cubicBezTo>
                        <a:pt x="1247" y="419"/>
                        <a:pt x="1247" y="412"/>
                        <a:pt x="1247" y="404"/>
                      </a:cubicBezTo>
                      <a:cubicBezTo>
                        <a:pt x="1247" y="396"/>
                        <a:pt x="1247" y="387"/>
                        <a:pt x="1247" y="379"/>
                      </a:cubicBezTo>
                      <a:cubicBezTo>
                        <a:pt x="1246" y="371"/>
                        <a:pt x="1246" y="362"/>
                        <a:pt x="1245" y="354"/>
                      </a:cubicBezTo>
                      <a:cubicBezTo>
                        <a:pt x="1245" y="351"/>
                        <a:pt x="1246" y="348"/>
                        <a:pt x="1249" y="347"/>
                      </a:cubicBezTo>
                      <a:cubicBezTo>
                        <a:pt x="1248" y="345"/>
                        <a:pt x="1248" y="342"/>
                        <a:pt x="1247" y="340"/>
                      </a:cubicBezTo>
                      <a:cubicBezTo>
                        <a:pt x="1244" y="340"/>
                        <a:pt x="1241" y="338"/>
                        <a:pt x="1238" y="339"/>
                      </a:cubicBezTo>
                      <a:cubicBezTo>
                        <a:pt x="1232" y="341"/>
                        <a:pt x="1225" y="341"/>
                        <a:pt x="1218" y="340"/>
                      </a:cubicBezTo>
                      <a:cubicBezTo>
                        <a:pt x="1213" y="340"/>
                        <a:pt x="1209" y="340"/>
                        <a:pt x="1204" y="340"/>
                      </a:cubicBezTo>
                      <a:cubicBezTo>
                        <a:pt x="1196" y="340"/>
                        <a:pt x="1188" y="342"/>
                        <a:pt x="1180" y="341"/>
                      </a:cubicBezTo>
                      <a:cubicBezTo>
                        <a:pt x="1168" y="340"/>
                        <a:pt x="1156" y="340"/>
                        <a:pt x="1144" y="340"/>
                      </a:cubicBezTo>
                      <a:cubicBezTo>
                        <a:pt x="1138" y="340"/>
                        <a:pt x="1132" y="341"/>
                        <a:pt x="1126" y="339"/>
                      </a:cubicBezTo>
                      <a:cubicBezTo>
                        <a:pt x="1123" y="338"/>
                        <a:pt x="1119" y="338"/>
                        <a:pt x="1116" y="339"/>
                      </a:cubicBezTo>
                      <a:cubicBezTo>
                        <a:pt x="1105" y="341"/>
                        <a:pt x="1095" y="341"/>
                        <a:pt x="1085" y="342"/>
                      </a:cubicBezTo>
                      <a:cubicBezTo>
                        <a:pt x="1077" y="342"/>
                        <a:pt x="1068" y="342"/>
                        <a:pt x="1060" y="342"/>
                      </a:cubicBezTo>
                      <a:cubicBezTo>
                        <a:pt x="1049" y="343"/>
                        <a:pt x="1038" y="343"/>
                        <a:pt x="1027" y="343"/>
                      </a:cubicBezTo>
                      <a:cubicBezTo>
                        <a:pt x="1011" y="343"/>
                        <a:pt x="996" y="342"/>
                        <a:pt x="981" y="342"/>
                      </a:cubicBezTo>
                      <a:cubicBezTo>
                        <a:pt x="972" y="342"/>
                        <a:pt x="964" y="342"/>
                        <a:pt x="956" y="342"/>
                      </a:cubicBezTo>
                      <a:cubicBezTo>
                        <a:pt x="953" y="342"/>
                        <a:pt x="951" y="343"/>
                        <a:pt x="951" y="346"/>
                      </a:cubicBezTo>
                      <a:cubicBezTo>
                        <a:pt x="952" y="351"/>
                        <a:pt x="952" y="356"/>
                        <a:pt x="952" y="361"/>
                      </a:cubicBezTo>
                      <a:cubicBezTo>
                        <a:pt x="952" y="369"/>
                        <a:pt x="952" y="377"/>
                        <a:pt x="952" y="385"/>
                      </a:cubicBezTo>
                      <a:cubicBezTo>
                        <a:pt x="952" y="388"/>
                        <a:pt x="952" y="390"/>
                        <a:pt x="952" y="392"/>
                      </a:cubicBezTo>
                      <a:cubicBezTo>
                        <a:pt x="953" y="399"/>
                        <a:pt x="954" y="407"/>
                        <a:pt x="954" y="414"/>
                      </a:cubicBezTo>
                      <a:cubicBezTo>
                        <a:pt x="954" y="425"/>
                        <a:pt x="955" y="435"/>
                        <a:pt x="955" y="446"/>
                      </a:cubicBezTo>
                      <a:cubicBezTo>
                        <a:pt x="956" y="457"/>
                        <a:pt x="956" y="468"/>
                        <a:pt x="957" y="479"/>
                      </a:cubicBezTo>
                      <a:cubicBezTo>
                        <a:pt x="958" y="490"/>
                        <a:pt x="957" y="500"/>
                        <a:pt x="957" y="510"/>
                      </a:cubicBezTo>
                      <a:cubicBezTo>
                        <a:pt x="956" y="516"/>
                        <a:pt x="956" y="523"/>
                        <a:pt x="956" y="529"/>
                      </a:cubicBezTo>
                      <a:cubicBezTo>
                        <a:pt x="956" y="537"/>
                        <a:pt x="956" y="545"/>
                        <a:pt x="956" y="553"/>
                      </a:cubicBezTo>
                      <a:cubicBezTo>
                        <a:pt x="956" y="562"/>
                        <a:pt x="956" y="572"/>
                        <a:pt x="956" y="581"/>
                      </a:cubicBezTo>
                      <a:cubicBezTo>
                        <a:pt x="956" y="593"/>
                        <a:pt x="956" y="605"/>
                        <a:pt x="956" y="617"/>
                      </a:cubicBezTo>
                      <a:cubicBezTo>
                        <a:pt x="956" y="627"/>
                        <a:pt x="955" y="638"/>
                        <a:pt x="955" y="648"/>
                      </a:cubicBezTo>
                      <a:cubicBezTo>
                        <a:pt x="955" y="652"/>
                        <a:pt x="954" y="656"/>
                        <a:pt x="956" y="659"/>
                      </a:cubicBezTo>
                      <a:cubicBezTo>
                        <a:pt x="957" y="661"/>
                        <a:pt x="957" y="663"/>
                        <a:pt x="956" y="665"/>
                      </a:cubicBezTo>
                      <a:cubicBezTo>
                        <a:pt x="955" y="669"/>
                        <a:pt x="956" y="673"/>
                        <a:pt x="959" y="677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095" name="Freeform 8"/>
                <p:cNvSpPr>
                  <a:spLocks noEditPoints="1"/>
                </p:cNvSpPr>
                <p:nvPr/>
              </p:nvSpPr>
              <p:spPr bwMode="auto">
                <a:xfrm>
                  <a:off x="2052638" y="3943351"/>
                  <a:ext cx="533400" cy="1339850"/>
                </a:xfrm>
                <a:custGeom>
                  <a:avLst/>
                  <a:gdLst>
                    <a:gd name="T0" fmla="*/ 181 w 183"/>
                    <a:gd name="T1" fmla="*/ 453 h 458"/>
                    <a:gd name="T2" fmla="*/ 166 w 183"/>
                    <a:gd name="T3" fmla="*/ 453 h 458"/>
                    <a:gd name="T4" fmla="*/ 127 w 183"/>
                    <a:gd name="T5" fmla="*/ 455 h 458"/>
                    <a:gd name="T6" fmla="*/ 99 w 183"/>
                    <a:gd name="T7" fmla="*/ 455 h 458"/>
                    <a:gd name="T8" fmla="*/ 43 w 183"/>
                    <a:gd name="T9" fmla="*/ 456 h 458"/>
                    <a:gd name="T10" fmla="*/ 6 w 183"/>
                    <a:gd name="T11" fmla="*/ 456 h 458"/>
                    <a:gd name="T12" fmla="*/ 4 w 183"/>
                    <a:gd name="T13" fmla="*/ 455 h 458"/>
                    <a:gd name="T14" fmla="*/ 3 w 183"/>
                    <a:gd name="T15" fmla="*/ 444 h 458"/>
                    <a:gd name="T16" fmla="*/ 2 w 183"/>
                    <a:gd name="T17" fmla="*/ 407 h 458"/>
                    <a:gd name="T18" fmla="*/ 2 w 183"/>
                    <a:gd name="T19" fmla="*/ 374 h 458"/>
                    <a:gd name="T20" fmla="*/ 1 w 183"/>
                    <a:gd name="T21" fmla="*/ 326 h 458"/>
                    <a:gd name="T22" fmla="*/ 1 w 183"/>
                    <a:gd name="T23" fmla="*/ 276 h 458"/>
                    <a:gd name="T24" fmla="*/ 0 w 183"/>
                    <a:gd name="T25" fmla="*/ 254 h 458"/>
                    <a:gd name="T26" fmla="*/ 0 w 183"/>
                    <a:gd name="T27" fmla="*/ 204 h 458"/>
                    <a:gd name="T28" fmla="*/ 1 w 183"/>
                    <a:gd name="T29" fmla="*/ 176 h 458"/>
                    <a:gd name="T30" fmla="*/ 3 w 183"/>
                    <a:gd name="T31" fmla="*/ 156 h 458"/>
                    <a:gd name="T32" fmla="*/ 4 w 183"/>
                    <a:gd name="T33" fmla="*/ 120 h 458"/>
                    <a:gd name="T34" fmla="*/ 6 w 183"/>
                    <a:gd name="T35" fmla="*/ 98 h 458"/>
                    <a:gd name="T36" fmla="*/ 6 w 183"/>
                    <a:gd name="T37" fmla="*/ 80 h 458"/>
                    <a:gd name="T38" fmla="*/ 6 w 183"/>
                    <a:gd name="T39" fmla="*/ 49 h 458"/>
                    <a:gd name="T40" fmla="*/ 7 w 183"/>
                    <a:gd name="T41" fmla="*/ 20 h 458"/>
                    <a:gd name="T42" fmla="*/ 7 w 183"/>
                    <a:gd name="T43" fmla="*/ 15 h 458"/>
                    <a:gd name="T44" fmla="*/ 8 w 183"/>
                    <a:gd name="T45" fmla="*/ 4 h 458"/>
                    <a:gd name="T46" fmla="*/ 36 w 183"/>
                    <a:gd name="T47" fmla="*/ 3 h 458"/>
                    <a:gd name="T48" fmla="*/ 39 w 183"/>
                    <a:gd name="T49" fmla="*/ 3 h 458"/>
                    <a:gd name="T50" fmla="*/ 60 w 183"/>
                    <a:gd name="T51" fmla="*/ 2 h 458"/>
                    <a:gd name="T52" fmla="*/ 104 w 183"/>
                    <a:gd name="T53" fmla="*/ 3 h 458"/>
                    <a:gd name="T54" fmla="*/ 122 w 183"/>
                    <a:gd name="T55" fmla="*/ 2 h 458"/>
                    <a:gd name="T56" fmla="*/ 136 w 183"/>
                    <a:gd name="T57" fmla="*/ 3 h 458"/>
                    <a:gd name="T58" fmla="*/ 152 w 183"/>
                    <a:gd name="T59" fmla="*/ 2 h 458"/>
                    <a:gd name="T60" fmla="*/ 167 w 183"/>
                    <a:gd name="T61" fmla="*/ 3 h 458"/>
                    <a:gd name="T62" fmla="*/ 167 w 183"/>
                    <a:gd name="T63" fmla="*/ 17 h 458"/>
                    <a:gd name="T64" fmla="*/ 171 w 183"/>
                    <a:gd name="T65" fmla="*/ 26 h 458"/>
                    <a:gd name="T66" fmla="*/ 173 w 183"/>
                    <a:gd name="T67" fmla="*/ 33 h 458"/>
                    <a:gd name="T68" fmla="*/ 174 w 183"/>
                    <a:gd name="T69" fmla="*/ 71 h 458"/>
                    <a:gd name="T70" fmla="*/ 174 w 183"/>
                    <a:gd name="T71" fmla="*/ 101 h 458"/>
                    <a:gd name="T72" fmla="*/ 175 w 183"/>
                    <a:gd name="T73" fmla="*/ 140 h 458"/>
                    <a:gd name="T74" fmla="*/ 176 w 183"/>
                    <a:gd name="T75" fmla="*/ 178 h 458"/>
                    <a:gd name="T76" fmla="*/ 174 w 183"/>
                    <a:gd name="T77" fmla="*/ 195 h 458"/>
                    <a:gd name="T78" fmla="*/ 176 w 183"/>
                    <a:gd name="T79" fmla="*/ 205 h 458"/>
                    <a:gd name="T80" fmla="*/ 177 w 183"/>
                    <a:gd name="T81" fmla="*/ 227 h 458"/>
                    <a:gd name="T82" fmla="*/ 178 w 183"/>
                    <a:gd name="T83" fmla="*/ 260 h 458"/>
                    <a:gd name="T84" fmla="*/ 181 w 183"/>
                    <a:gd name="T85" fmla="*/ 301 h 458"/>
                    <a:gd name="T86" fmla="*/ 182 w 183"/>
                    <a:gd name="T87" fmla="*/ 331 h 458"/>
                    <a:gd name="T88" fmla="*/ 182 w 183"/>
                    <a:gd name="T89" fmla="*/ 332 h 458"/>
                    <a:gd name="T90" fmla="*/ 182 w 183"/>
                    <a:gd name="T91" fmla="*/ 354 h 458"/>
                    <a:gd name="T92" fmla="*/ 182 w 183"/>
                    <a:gd name="T93" fmla="*/ 379 h 458"/>
                    <a:gd name="T94" fmla="*/ 183 w 183"/>
                    <a:gd name="T95" fmla="*/ 410 h 458"/>
                    <a:gd name="T96" fmla="*/ 182 w 183"/>
                    <a:gd name="T97" fmla="*/ 426 h 458"/>
                    <a:gd name="T98" fmla="*/ 183 w 183"/>
                    <a:gd name="T99" fmla="*/ 435 h 458"/>
                    <a:gd name="T100" fmla="*/ 181 w 183"/>
                    <a:gd name="T101" fmla="*/ 453 h 458"/>
                    <a:gd name="T102" fmla="*/ 130 w 183"/>
                    <a:gd name="T103" fmla="*/ 224 h 458"/>
                    <a:gd name="T104" fmla="*/ 129 w 183"/>
                    <a:gd name="T105" fmla="*/ 230 h 458"/>
                    <a:gd name="T106" fmla="*/ 131 w 183"/>
                    <a:gd name="T107" fmla="*/ 241 h 458"/>
                    <a:gd name="T108" fmla="*/ 133 w 183"/>
                    <a:gd name="T109" fmla="*/ 244 h 458"/>
                    <a:gd name="T110" fmla="*/ 153 w 183"/>
                    <a:gd name="T111" fmla="*/ 253 h 458"/>
                    <a:gd name="T112" fmla="*/ 165 w 183"/>
                    <a:gd name="T113" fmla="*/ 229 h 458"/>
                    <a:gd name="T114" fmla="*/ 164 w 183"/>
                    <a:gd name="T115" fmla="*/ 223 h 458"/>
                    <a:gd name="T116" fmla="*/ 156 w 183"/>
                    <a:gd name="T117" fmla="*/ 215 h 458"/>
                    <a:gd name="T118" fmla="*/ 139 w 183"/>
                    <a:gd name="T119" fmla="*/ 218 h 458"/>
                    <a:gd name="T120" fmla="*/ 130 w 183"/>
                    <a:gd name="T121" fmla="*/ 224 h 45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</a:cxnLst>
                  <a:rect l="0" t="0" r="r" b="b"/>
                  <a:pathLst>
                    <a:path w="183" h="458">
                      <a:moveTo>
                        <a:pt x="181" y="453"/>
                      </a:moveTo>
                      <a:cubicBezTo>
                        <a:pt x="176" y="453"/>
                        <a:pt x="171" y="453"/>
                        <a:pt x="166" y="453"/>
                      </a:cubicBezTo>
                      <a:cubicBezTo>
                        <a:pt x="153" y="454"/>
                        <a:pt x="140" y="455"/>
                        <a:pt x="127" y="455"/>
                      </a:cubicBezTo>
                      <a:cubicBezTo>
                        <a:pt x="118" y="456"/>
                        <a:pt x="108" y="455"/>
                        <a:pt x="99" y="455"/>
                      </a:cubicBezTo>
                      <a:cubicBezTo>
                        <a:pt x="80" y="456"/>
                        <a:pt x="61" y="456"/>
                        <a:pt x="43" y="456"/>
                      </a:cubicBezTo>
                      <a:cubicBezTo>
                        <a:pt x="30" y="456"/>
                        <a:pt x="18" y="458"/>
                        <a:pt x="6" y="456"/>
                      </a:cubicBezTo>
                      <a:cubicBezTo>
                        <a:pt x="5" y="456"/>
                        <a:pt x="5" y="455"/>
                        <a:pt x="4" y="455"/>
                      </a:cubicBezTo>
                      <a:cubicBezTo>
                        <a:pt x="4" y="451"/>
                        <a:pt x="3" y="448"/>
                        <a:pt x="3" y="444"/>
                      </a:cubicBezTo>
                      <a:cubicBezTo>
                        <a:pt x="3" y="432"/>
                        <a:pt x="3" y="419"/>
                        <a:pt x="2" y="407"/>
                      </a:cubicBezTo>
                      <a:cubicBezTo>
                        <a:pt x="2" y="396"/>
                        <a:pt x="3" y="385"/>
                        <a:pt x="2" y="374"/>
                      </a:cubicBezTo>
                      <a:cubicBezTo>
                        <a:pt x="1" y="358"/>
                        <a:pt x="2" y="342"/>
                        <a:pt x="1" y="326"/>
                      </a:cubicBezTo>
                      <a:cubicBezTo>
                        <a:pt x="1" y="310"/>
                        <a:pt x="1" y="293"/>
                        <a:pt x="1" y="276"/>
                      </a:cubicBezTo>
                      <a:cubicBezTo>
                        <a:pt x="1" y="269"/>
                        <a:pt x="0" y="261"/>
                        <a:pt x="0" y="254"/>
                      </a:cubicBezTo>
                      <a:cubicBezTo>
                        <a:pt x="0" y="237"/>
                        <a:pt x="0" y="221"/>
                        <a:pt x="0" y="204"/>
                      </a:cubicBezTo>
                      <a:cubicBezTo>
                        <a:pt x="0" y="195"/>
                        <a:pt x="1" y="185"/>
                        <a:pt x="1" y="176"/>
                      </a:cubicBezTo>
                      <a:cubicBezTo>
                        <a:pt x="2" y="170"/>
                        <a:pt x="3" y="163"/>
                        <a:pt x="3" y="156"/>
                      </a:cubicBezTo>
                      <a:cubicBezTo>
                        <a:pt x="3" y="144"/>
                        <a:pt x="3" y="132"/>
                        <a:pt x="4" y="120"/>
                      </a:cubicBezTo>
                      <a:cubicBezTo>
                        <a:pt x="4" y="113"/>
                        <a:pt x="5" y="106"/>
                        <a:pt x="6" y="98"/>
                      </a:cubicBezTo>
                      <a:cubicBezTo>
                        <a:pt x="6" y="92"/>
                        <a:pt x="6" y="86"/>
                        <a:pt x="6" y="80"/>
                      </a:cubicBezTo>
                      <a:cubicBezTo>
                        <a:pt x="6" y="70"/>
                        <a:pt x="6" y="60"/>
                        <a:pt x="6" y="49"/>
                      </a:cubicBezTo>
                      <a:cubicBezTo>
                        <a:pt x="6" y="40"/>
                        <a:pt x="7" y="30"/>
                        <a:pt x="7" y="20"/>
                      </a:cubicBezTo>
                      <a:cubicBezTo>
                        <a:pt x="7" y="18"/>
                        <a:pt x="7" y="16"/>
                        <a:pt x="7" y="15"/>
                      </a:cubicBezTo>
                      <a:cubicBezTo>
                        <a:pt x="7" y="11"/>
                        <a:pt x="8" y="8"/>
                        <a:pt x="8" y="4"/>
                      </a:cubicBezTo>
                      <a:cubicBezTo>
                        <a:pt x="18" y="3"/>
                        <a:pt x="27" y="0"/>
                        <a:pt x="36" y="3"/>
                      </a:cubicBezTo>
                      <a:cubicBezTo>
                        <a:pt x="37" y="3"/>
                        <a:pt x="38" y="3"/>
                        <a:pt x="39" y="3"/>
                      </a:cubicBezTo>
                      <a:cubicBezTo>
                        <a:pt x="46" y="3"/>
                        <a:pt x="53" y="2"/>
                        <a:pt x="60" y="2"/>
                      </a:cubicBezTo>
                      <a:cubicBezTo>
                        <a:pt x="75" y="2"/>
                        <a:pt x="89" y="1"/>
                        <a:pt x="104" y="3"/>
                      </a:cubicBezTo>
                      <a:cubicBezTo>
                        <a:pt x="110" y="3"/>
                        <a:pt x="116" y="2"/>
                        <a:pt x="122" y="2"/>
                      </a:cubicBezTo>
                      <a:cubicBezTo>
                        <a:pt x="127" y="2"/>
                        <a:pt x="131" y="3"/>
                        <a:pt x="136" y="3"/>
                      </a:cubicBezTo>
                      <a:cubicBezTo>
                        <a:pt x="141" y="3"/>
                        <a:pt x="147" y="2"/>
                        <a:pt x="152" y="2"/>
                      </a:cubicBezTo>
                      <a:cubicBezTo>
                        <a:pt x="157" y="3"/>
                        <a:pt x="162" y="3"/>
                        <a:pt x="167" y="3"/>
                      </a:cubicBezTo>
                      <a:cubicBezTo>
                        <a:pt x="167" y="8"/>
                        <a:pt x="167" y="13"/>
                        <a:pt x="167" y="17"/>
                      </a:cubicBezTo>
                      <a:cubicBezTo>
                        <a:pt x="168" y="20"/>
                        <a:pt x="169" y="23"/>
                        <a:pt x="171" y="26"/>
                      </a:cubicBezTo>
                      <a:cubicBezTo>
                        <a:pt x="171" y="28"/>
                        <a:pt x="173" y="30"/>
                        <a:pt x="173" y="33"/>
                      </a:cubicBezTo>
                      <a:cubicBezTo>
                        <a:pt x="173" y="46"/>
                        <a:pt x="173" y="58"/>
                        <a:pt x="174" y="71"/>
                      </a:cubicBezTo>
                      <a:cubicBezTo>
                        <a:pt x="174" y="81"/>
                        <a:pt x="173" y="91"/>
                        <a:pt x="174" y="101"/>
                      </a:cubicBezTo>
                      <a:cubicBezTo>
                        <a:pt x="174" y="114"/>
                        <a:pt x="175" y="127"/>
                        <a:pt x="175" y="140"/>
                      </a:cubicBezTo>
                      <a:cubicBezTo>
                        <a:pt x="176" y="153"/>
                        <a:pt x="176" y="165"/>
                        <a:pt x="176" y="178"/>
                      </a:cubicBezTo>
                      <a:cubicBezTo>
                        <a:pt x="175" y="183"/>
                        <a:pt x="176" y="189"/>
                        <a:pt x="174" y="195"/>
                      </a:cubicBezTo>
                      <a:cubicBezTo>
                        <a:pt x="173" y="198"/>
                        <a:pt x="176" y="202"/>
                        <a:pt x="176" y="205"/>
                      </a:cubicBezTo>
                      <a:cubicBezTo>
                        <a:pt x="176" y="213"/>
                        <a:pt x="176" y="220"/>
                        <a:pt x="177" y="227"/>
                      </a:cubicBezTo>
                      <a:cubicBezTo>
                        <a:pt x="177" y="238"/>
                        <a:pt x="178" y="249"/>
                        <a:pt x="178" y="260"/>
                      </a:cubicBezTo>
                      <a:cubicBezTo>
                        <a:pt x="179" y="274"/>
                        <a:pt x="179" y="288"/>
                        <a:pt x="181" y="301"/>
                      </a:cubicBezTo>
                      <a:cubicBezTo>
                        <a:pt x="182" y="311"/>
                        <a:pt x="181" y="321"/>
                        <a:pt x="182" y="331"/>
                      </a:cubicBezTo>
                      <a:cubicBezTo>
                        <a:pt x="182" y="331"/>
                        <a:pt x="182" y="332"/>
                        <a:pt x="182" y="332"/>
                      </a:cubicBezTo>
                      <a:cubicBezTo>
                        <a:pt x="179" y="339"/>
                        <a:pt x="182" y="346"/>
                        <a:pt x="182" y="354"/>
                      </a:cubicBezTo>
                      <a:cubicBezTo>
                        <a:pt x="182" y="362"/>
                        <a:pt x="181" y="371"/>
                        <a:pt x="182" y="379"/>
                      </a:cubicBezTo>
                      <a:cubicBezTo>
                        <a:pt x="182" y="389"/>
                        <a:pt x="182" y="399"/>
                        <a:pt x="183" y="410"/>
                      </a:cubicBezTo>
                      <a:cubicBezTo>
                        <a:pt x="183" y="415"/>
                        <a:pt x="182" y="420"/>
                        <a:pt x="182" y="426"/>
                      </a:cubicBezTo>
                      <a:cubicBezTo>
                        <a:pt x="182" y="429"/>
                        <a:pt x="183" y="432"/>
                        <a:pt x="183" y="435"/>
                      </a:cubicBezTo>
                      <a:cubicBezTo>
                        <a:pt x="182" y="441"/>
                        <a:pt x="182" y="447"/>
                        <a:pt x="181" y="453"/>
                      </a:cubicBezTo>
                      <a:close/>
                      <a:moveTo>
                        <a:pt x="130" y="224"/>
                      </a:moveTo>
                      <a:cubicBezTo>
                        <a:pt x="129" y="226"/>
                        <a:pt x="130" y="229"/>
                        <a:pt x="129" y="230"/>
                      </a:cubicBezTo>
                      <a:cubicBezTo>
                        <a:pt x="127" y="234"/>
                        <a:pt x="129" y="238"/>
                        <a:pt x="131" y="241"/>
                      </a:cubicBezTo>
                      <a:cubicBezTo>
                        <a:pt x="131" y="242"/>
                        <a:pt x="132" y="243"/>
                        <a:pt x="133" y="244"/>
                      </a:cubicBezTo>
                      <a:cubicBezTo>
                        <a:pt x="137" y="253"/>
                        <a:pt x="143" y="255"/>
                        <a:pt x="153" y="253"/>
                      </a:cubicBezTo>
                      <a:cubicBezTo>
                        <a:pt x="163" y="250"/>
                        <a:pt x="167" y="237"/>
                        <a:pt x="165" y="229"/>
                      </a:cubicBezTo>
                      <a:cubicBezTo>
                        <a:pt x="165" y="227"/>
                        <a:pt x="164" y="225"/>
                        <a:pt x="164" y="223"/>
                      </a:cubicBezTo>
                      <a:cubicBezTo>
                        <a:pt x="164" y="219"/>
                        <a:pt x="161" y="216"/>
                        <a:pt x="156" y="215"/>
                      </a:cubicBezTo>
                      <a:cubicBezTo>
                        <a:pt x="151" y="215"/>
                        <a:pt x="145" y="214"/>
                        <a:pt x="139" y="218"/>
                      </a:cubicBezTo>
                      <a:cubicBezTo>
                        <a:pt x="136" y="220"/>
                        <a:pt x="133" y="222"/>
                        <a:pt x="130" y="224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096" name="Freeform 9"/>
                <p:cNvSpPr>
                  <a:spLocks noEditPoints="1"/>
                </p:cNvSpPr>
                <p:nvPr/>
              </p:nvSpPr>
              <p:spPr bwMode="auto">
                <a:xfrm>
                  <a:off x="2574925" y="3949701"/>
                  <a:ext cx="458788" cy="1319213"/>
                </a:xfrm>
                <a:custGeom>
                  <a:avLst/>
                  <a:gdLst>
                    <a:gd name="T0" fmla="*/ 0 w 157"/>
                    <a:gd name="T1" fmla="*/ 1 h 451"/>
                    <a:gd name="T2" fmla="*/ 7 w 157"/>
                    <a:gd name="T3" fmla="*/ 0 h 451"/>
                    <a:gd name="T4" fmla="*/ 33 w 157"/>
                    <a:gd name="T5" fmla="*/ 1 h 451"/>
                    <a:gd name="T6" fmla="*/ 72 w 157"/>
                    <a:gd name="T7" fmla="*/ 1 h 451"/>
                    <a:gd name="T8" fmla="*/ 78 w 157"/>
                    <a:gd name="T9" fmla="*/ 1 h 451"/>
                    <a:gd name="T10" fmla="*/ 111 w 157"/>
                    <a:gd name="T11" fmla="*/ 1 h 451"/>
                    <a:gd name="T12" fmla="*/ 140 w 157"/>
                    <a:gd name="T13" fmla="*/ 1 h 451"/>
                    <a:gd name="T14" fmla="*/ 144 w 157"/>
                    <a:gd name="T15" fmla="*/ 2 h 451"/>
                    <a:gd name="T16" fmla="*/ 148 w 157"/>
                    <a:gd name="T17" fmla="*/ 6 h 451"/>
                    <a:gd name="T18" fmla="*/ 149 w 157"/>
                    <a:gd name="T19" fmla="*/ 31 h 451"/>
                    <a:gd name="T20" fmla="*/ 152 w 157"/>
                    <a:gd name="T21" fmla="*/ 62 h 451"/>
                    <a:gd name="T22" fmla="*/ 152 w 157"/>
                    <a:gd name="T23" fmla="*/ 77 h 451"/>
                    <a:gd name="T24" fmla="*/ 152 w 157"/>
                    <a:gd name="T25" fmla="*/ 81 h 451"/>
                    <a:gd name="T26" fmla="*/ 153 w 157"/>
                    <a:gd name="T27" fmla="*/ 88 h 451"/>
                    <a:gd name="T28" fmla="*/ 151 w 157"/>
                    <a:gd name="T29" fmla="*/ 119 h 451"/>
                    <a:gd name="T30" fmla="*/ 151 w 157"/>
                    <a:gd name="T31" fmla="*/ 141 h 451"/>
                    <a:gd name="T32" fmla="*/ 151 w 157"/>
                    <a:gd name="T33" fmla="*/ 150 h 451"/>
                    <a:gd name="T34" fmla="*/ 150 w 157"/>
                    <a:gd name="T35" fmla="*/ 196 h 451"/>
                    <a:gd name="T36" fmla="*/ 150 w 157"/>
                    <a:gd name="T37" fmla="*/ 217 h 451"/>
                    <a:gd name="T38" fmla="*/ 150 w 157"/>
                    <a:gd name="T39" fmla="*/ 239 h 451"/>
                    <a:gd name="T40" fmla="*/ 152 w 157"/>
                    <a:gd name="T41" fmla="*/ 251 h 451"/>
                    <a:gd name="T42" fmla="*/ 153 w 157"/>
                    <a:gd name="T43" fmla="*/ 262 h 451"/>
                    <a:gd name="T44" fmla="*/ 154 w 157"/>
                    <a:gd name="T45" fmla="*/ 274 h 451"/>
                    <a:gd name="T46" fmla="*/ 157 w 157"/>
                    <a:gd name="T47" fmla="*/ 318 h 451"/>
                    <a:gd name="T48" fmla="*/ 156 w 157"/>
                    <a:gd name="T49" fmla="*/ 352 h 451"/>
                    <a:gd name="T50" fmla="*/ 156 w 157"/>
                    <a:gd name="T51" fmla="*/ 364 h 451"/>
                    <a:gd name="T52" fmla="*/ 156 w 157"/>
                    <a:gd name="T53" fmla="*/ 398 h 451"/>
                    <a:gd name="T54" fmla="*/ 155 w 157"/>
                    <a:gd name="T55" fmla="*/ 437 h 451"/>
                    <a:gd name="T56" fmla="*/ 154 w 157"/>
                    <a:gd name="T57" fmla="*/ 442 h 451"/>
                    <a:gd name="T58" fmla="*/ 150 w 157"/>
                    <a:gd name="T59" fmla="*/ 445 h 451"/>
                    <a:gd name="T60" fmla="*/ 114 w 157"/>
                    <a:gd name="T61" fmla="*/ 446 h 451"/>
                    <a:gd name="T62" fmla="*/ 99 w 157"/>
                    <a:gd name="T63" fmla="*/ 446 h 451"/>
                    <a:gd name="T64" fmla="*/ 61 w 157"/>
                    <a:gd name="T65" fmla="*/ 447 h 451"/>
                    <a:gd name="T66" fmla="*/ 40 w 157"/>
                    <a:gd name="T67" fmla="*/ 450 h 451"/>
                    <a:gd name="T68" fmla="*/ 16 w 157"/>
                    <a:gd name="T69" fmla="*/ 451 h 451"/>
                    <a:gd name="T70" fmla="*/ 13 w 157"/>
                    <a:gd name="T71" fmla="*/ 450 h 451"/>
                    <a:gd name="T72" fmla="*/ 12 w 157"/>
                    <a:gd name="T73" fmla="*/ 445 h 451"/>
                    <a:gd name="T74" fmla="*/ 12 w 157"/>
                    <a:gd name="T75" fmla="*/ 401 h 451"/>
                    <a:gd name="T76" fmla="*/ 11 w 157"/>
                    <a:gd name="T77" fmla="*/ 360 h 451"/>
                    <a:gd name="T78" fmla="*/ 11 w 157"/>
                    <a:gd name="T79" fmla="*/ 313 h 451"/>
                    <a:gd name="T80" fmla="*/ 10 w 157"/>
                    <a:gd name="T81" fmla="*/ 288 h 451"/>
                    <a:gd name="T82" fmla="*/ 7 w 157"/>
                    <a:gd name="T83" fmla="*/ 247 h 451"/>
                    <a:gd name="T84" fmla="*/ 6 w 157"/>
                    <a:gd name="T85" fmla="*/ 213 h 451"/>
                    <a:gd name="T86" fmla="*/ 5 w 157"/>
                    <a:gd name="T87" fmla="*/ 161 h 451"/>
                    <a:gd name="T88" fmla="*/ 3 w 157"/>
                    <a:gd name="T89" fmla="*/ 122 h 451"/>
                    <a:gd name="T90" fmla="*/ 2 w 157"/>
                    <a:gd name="T91" fmla="*/ 91 h 451"/>
                    <a:gd name="T92" fmla="*/ 2 w 157"/>
                    <a:gd name="T93" fmla="*/ 78 h 451"/>
                    <a:gd name="T94" fmla="*/ 1 w 157"/>
                    <a:gd name="T95" fmla="*/ 38 h 451"/>
                    <a:gd name="T96" fmla="*/ 1 w 157"/>
                    <a:gd name="T97" fmla="*/ 21 h 451"/>
                    <a:gd name="T98" fmla="*/ 0 w 157"/>
                    <a:gd name="T99" fmla="*/ 1 h 451"/>
                    <a:gd name="T100" fmla="*/ 21 w 157"/>
                    <a:gd name="T101" fmla="*/ 231 h 451"/>
                    <a:gd name="T102" fmla="*/ 21 w 157"/>
                    <a:gd name="T103" fmla="*/ 236 h 451"/>
                    <a:gd name="T104" fmla="*/ 31 w 157"/>
                    <a:gd name="T105" fmla="*/ 250 h 451"/>
                    <a:gd name="T106" fmla="*/ 54 w 157"/>
                    <a:gd name="T107" fmla="*/ 243 h 451"/>
                    <a:gd name="T108" fmla="*/ 58 w 157"/>
                    <a:gd name="T109" fmla="*/ 232 h 451"/>
                    <a:gd name="T110" fmla="*/ 55 w 157"/>
                    <a:gd name="T111" fmla="*/ 220 h 451"/>
                    <a:gd name="T112" fmla="*/ 34 w 157"/>
                    <a:gd name="T113" fmla="*/ 211 h 451"/>
                    <a:gd name="T114" fmla="*/ 21 w 157"/>
                    <a:gd name="T115" fmla="*/ 231 h 45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157" h="451">
                      <a:moveTo>
                        <a:pt x="0" y="1"/>
                      </a:moveTo>
                      <a:cubicBezTo>
                        <a:pt x="3" y="0"/>
                        <a:pt x="5" y="0"/>
                        <a:pt x="7" y="0"/>
                      </a:cubicBezTo>
                      <a:cubicBezTo>
                        <a:pt x="16" y="1"/>
                        <a:pt x="25" y="1"/>
                        <a:pt x="33" y="1"/>
                      </a:cubicBezTo>
                      <a:cubicBezTo>
                        <a:pt x="46" y="1"/>
                        <a:pt x="59" y="1"/>
                        <a:pt x="72" y="1"/>
                      </a:cubicBezTo>
                      <a:cubicBezTo>
                        <a:pt x="74" y="1"/>
                        <a:pt x="76" y="1"/>
                        <a:pt x="78" y="1"/>
                      </a:cubicBezTo>
                      <a:cubicBezTo>
                        <a:pt x="89" y="3"/>
                        <a:pt x="100" y="1"/>
                        <a:pt x="111" y="1"/>
                      </a:cubicBezTo>
                      <a:cubicBezTo>
                        <a:pt x="121" y="1"/>
                        <a:pt x="130" y="1"/>
                        <a:pt x="140" y="1"/>
                      </a:cubicBezTo>
                      <a:cubicBezTo>
                        <a:pt x="141" y="1"/>
                        <a:pt x="143" y="2"/>
                        <a:pt x="144" y="2"/>
                      </a:cubicBezTo>
                      <a:cubicBezTo>
                        <a:pt x="147" y="2"/>
                        <a:pt x="148" y="4"/>
                        <a:pt x="148" y="6"/>
                      </a:cubicBezTo>
                      <a:cubicBezTo>
                        <a:pt x="148" y="14"/>
                        <a:pt x="149" y="23"/>
                        <a:pt x="149" y="31"/>
                      </a:cubicBezTo>
                      <a:cubicBezTo>
                        <a:pt x="150" y="41"/>
                        <a:pt x="151" y="52"/>
                        <a:pt x="152" y="62"/>
                      </a:cubicBezTo>
                      <a:cubicBezTo>
                        <a:pt x="152" y="67"/>
                        <a:pt x="152" y="72"/>
                        <a:pt x="152" y="77"/>
                      </a:cubicBezTo>
                      <a:cubicBezTo>
                        <a:pt x="152" y="78"/>
                        <a:pt x="152" y="80"/>
                        <a:pt x="152" y="81"/>
                      </a:cubicBezTo>
                      <a:cubicBezTo>
                        <a:pt x="152" y="83"/>
                        <a:pt x="153" y="86"/>
                        <a:pt x="153" y="88"/>
                      </a:cubicBezTo>
                      <a:cubicBezTo>
                        <a:pt x="151" y="98"/>
                        <a:pt x="152" y="109"/>
                        <a:pt x="151" y="119"/>
                      </a:cubicBezTo>
                      <a:cubicBezTo>
                        <a:pt x="150" y="126"/>
                        <a:pt x="151" y="134"/>
                        <a:pt x="151" y="141"/>
                      </a:cubicBezTo>
                      <a:cubicBezTo>
                        <a:pt x="151" y="144"/>
                        <a:pt x="151" y="147"/>
                        <a:pt x="151" y="150"/>
                      </a:cubicBezTo>
                      <a:cubicBezTo>
                        <a:pt x="151" y="165"/>
                        <a:pt x="151" y="181"/>
                        <a:pt x="150" y="196"/>
                      </a:cubicBezTo>
                      <a:cubicBezTo>
                        <a:pt x="150" y="203"/>
                        <a:pt x="150" y="210"/>
                        <a:pt x="150" y="217"/>
                      </a:cubicBezTo>
                      <a:cubicBezTo>
                        <a:pt x="150" y="224"/>
                        <a:pt x="150" y="232"/>
                        <a:pt x="150" y="239"/>
                      </a:cubicBezTo>
                      <a:cubicBezTo>
                        <a:pt x="150" y="243"/>
                        <a:pt x="149" y="247"/>
                        <a:pt x="152" y="251"/>
                      </a:cubicBezTo>
                      <a:cubicBezTo>
                        <a:pt x="150" y="254"/>
                        <a:pt x="154" y="258"/>
                        <a:pt x="153" y="262"/>
                      </a:cubicBezTo>
                      <a:cubicBezTo>
                        <a:pt x="153" y="266"/>
                        <a:pt x="154" y="270"/>
                        <a:pt x="154" y="274"/>
                      </a:cubicBezTo>
                      <a:cubicBezTo>
                        <a:pt x="155" y="289"/>
                        <a:pt x="156" y="304"/>
                        <a:pt x="157" y="318"/>
                      </a:cubicBezTo>
                      <a:cubicBezTo>
                        <a:pt x="157" y="330"/>
                        <a:pt x="156" y="341"/>
                        <a:pt x="156" y="352"/>
                      </a:cubicBezTo>
                      <a:cubicBezTo>
                        <a:pt x="156" y="356"/>
                        <a:pt x="156" y="360"/>
                        <a:pt x="156" y="364"/>
                      </a:cubicBezTo>
                      <a:cubicBezTo>
                        <a:pt x="156" y="376"/>
                        <a:pt x="156" y="387"/>
                        <a:pt x="156" y="398"/>
                      </a:cubicBezTo>
                      <a:cubicBezTo>
                        <a:pt x="156" y="411"/>
                        <a:pt x="155" y="424"/>
                        <a:pt x="155" y="437"/>
                      </a:cubicBezTo>
                      <a:cubicBezTo>
                        <a:pt x="155" y="438"/>
                        <a:pt x="154" y="440"/>
                        <a:pt x="154" y="442"/>
                      </a:cubicBezTo>
                      <a:cubicBezTo>
                        <a:pt x="154" y="444"/>
                        <a:pt x="152" y="445"/>
                        <a:pt x="150" y="445"/>
                      </a:cubicBezTo>
                      <a:cubicBezTo>
                        <a:pt x="138" y="445"/>
                        <a:pt x="126" y="446"/>
                        <a:pt x="114" y="446"/>
                      </a:cubicBezTo>
                      <a:cubicBezTo>
                        <a:pt x="109" y="446"/>
                        <a:pt x="104" y="446"/>
                        <a:pt x="99" y="446"/>
                      </a:cubicBezTo>
                      <a:cubicBezTo>
                        <a:pt x="86" y="446"/>
                        <a:pt x="74" y="447"/>
                        <a:pt x="61" y="447"/>
                      </a:cubicBezTo>
                      <a:cubicBezTo>
                        <a:pt x="54" y="448"/>
                        <a:pt x="47" y="449"/>
                        <a:pt x="40" y="450"/>
                      </a:cubicBezTo>
                      <a:cubicBezTo>
                        <a:pt x="32" y="450"/>
                        <a:pt x="24" y="450"/>
                        <a:pt x="16" y="451"/>
                      </a:cubicBezTo>
                      <a:cubicBezTo>
                        <a:pt x="15" y="451"/>
                        <a:pt x="14" y="450"/>
                        <a:pt x="13" y="450"/>
                      </a:cubicBezTo>
                      <a:cubicBezTo>
                        <a:pt x="13" y="448"/>
                        <a:pt x="12" y="447"/>
                        <a:pt x="12" y="445"/>
                      </a:cubicBezTo>
                      <a:cubicBezTo>
                        <a:pt x="13" y="430"/>
                        <a:pt x="12" y="415"/>
                        <a:pt x="12" y="401"/>
                      </a:cubicBezTo>
                      <a:cubicBezTo>
                        <a:pt x="12" y="387"/>
                        <a:pt x="12" y="373"/>
                        <a:pt x="11" y="360"/>
                      </a:cubicBezTo>
                      <a:cubicBezTo>
                        <a:pt x="11" y="344"/>
                        <a:pt x="12" y="329"/>
                        <a:pt x="11" y="313"/>
                      </a:cubicBezTo>
                      <a:cubicBezTo>
                        <a:pt x="11" y="305"/>
                        <a:pt x="10" y="297"/>
                        <a:pt x="10" y="288"/>
                      </a:cubicBezTo>
                      <a:cubicBezTo>
                        <a:pt x="9" y="274"/>
                        <a:pt x="8" y="261"/>
                        <a:pt x="7" y="247"/>
                      </a:cubicBezTo>
                      <a:cubicBezTo>
                        <a:pt x="7" y="235"/>
                        <a:pt x="6" y="224"/>
                        <a:pt x="6" y="213"/>
                      </a:cubicBezTo>
                      <a:cubicBezTo>
                        <a:pt x="6" y="196"/>
                        <a:pt x="5" y="178"/>
                        <a:pt x="5" y="161"/>
                      </a:cubicBezTo>
                      <a:cubicBezTo>
                        <a:pt x="5" y="148"/>
                        <a:pt x="4" y="135"/>
                        <a:pt x="3" y="122"/>
                      </a:cubicBezTo>
                      <a:cubicBezTo>
                        <a:pt x="3" y="112"/>
                        <a:pt x="3" y="102"/>
                        <a:pt x="2" y="91"/>
                      </a:cubicBezTo>
                      <a:cubicBezTo>
                        <a:pt x="2" y="87"/>
                        <a:pt x="1" y="83"/>
                        <a:pt x="2" y="78"/>
                      </a:cubicBezTo>
                      <a:cubicBezTo>
                        <a:pt x="3" y="65"/>
                        <a:pt x="1" y="52"/>
                        <a:pt x="1" y="38"/>
                      </a:cubicBezTo>
                      <a:cubicBezTo>
                        <a:pt x="1" y="32"/>
                        <a:pt x="2" y="27"/>
                        <a:pt x="1" y="21"/>
                      </a:cubicBezTo>
                      <a:cubicBezTo>
                        <a:pt x="1" y="14"/>
                        <a:pt x="1" y="8"/>
                        <a:pt x="0" y="1"/>
                      </a:cubicBezTo>
                      <a:close/>
                      <a:moveTo>
                        <a:pt x="21" y="231"/>
                      </a:moveTo>
                      <a:cubicBezTo>
                        <a:pt x="21" y="233"/>
                        <a:pt x="21" y="234"/>
                        <a:pt x="21" y="236"/>
                      </a:cubicBezTo>
                      <a:cubicBezTo>
                        <a:pt x="23" y="242"/>
                        <a:pt x="25" y="247"/>
                        <a:pt x="31" y="250"/>
                      </a:cubicBezTo>
                      <a:cubicBezTo>
                        <a:pt x="38" y="255"/>
                        <a:pt x="51" y="249"/>
                        <a:pt x="54" y="243"/>
                      </a:cubicBezTo>
                      <a:cubicBezTo>
                        <a:pt x="56" y="240"/>
                        <a:pt x="58" y="236"/>
                        <a:pt x="58" y="232"/>
                      </a:cubicBezTo>
                      <a:cubicBezTo>
                        <a:pt x="58" y="228"/>
                        <a:pt x="57" y="223"/>
                        <a:pt x="55" y="220"/>
                      </a:cubicBezTo>
                      <a:cubicBezTo>
                        <a:pt x="51" y="212"/>
                        <a:pt x="42" y="208"/>
                        <a:pt x="34" y="211"/>
                      </a:cubicBezTo>
                      <a:cubicBezTo>
                        <a:pt x="25" y="215"/>
                        <a:pt x="21" y="222"/>
                        <a:pt x="21" y="231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097" name="Freeform 10"/>
                <p:cNvSpPr>
                  <a:spLocks/>
                </p:cNvSpPr>
                <p:nvPr/>
              </p:nvSpPr>
              <p:spPr bwMode="auto">
                <a:xfrm>
                  <a:off x="5516563" y="4365626"/>
                  <a:ext cx="909638" cy="900113"/>
                </a:xfrm>
                <a:custGeom>
                  <a:avLst/>
                  <a:gdLst>
                    <a:gd name="T0" fmla="*/ 0 w 311"/>
                    <a:gd name="T1" fmla="*/ 2 h 308"/>
                    <a:gd name="T2" fmla="*/ 31 w 311"/>
                    <a:gd name="T3" fmla="*/ 1 h 308"/>
                    <a:gd name="T4" fmla="*/ 37 w 311"/>
                    <a:gd name="T5" fmla="*/ 4 h 308"/>
                    <a:gd name="T6" fmla="*/ 66 w 311"/>
                    <a:gd name="T7" fmla="*/ 48 h 308"/>
                    <a:gd name="T8" fmla="*/ 82 w 311"/>
                    <a:gd name="T9" fmla="*/ 79 h 308"/>
                    <a:gd name="T10" fmla="*/ 102 w 311"/>
                    <a:gd name="T11" fmla="*/ 114 h 308"/>
                    <a:gd name="T12" fmla="*/ 118 w 311"/>
                    <a:gd name="T13" fmla="*/ 141 h 308"/>
                    <a:gd name="T14" fmla="*/ 136 w 311"/>
                    <a:gd name="T15" fmla="*/ 172 h 308"/>
                    <a:gd name="T16" fmla="*/ 156 w 311"/>
                    <a:gd name="T17" fmla="*/ 200 h 308"/>
                    <a:gd name="T18" fmla="*/ 176 w 311"/>
                    <a:gd name="T19" fmla="*/ 226 h 308"/>
                    <a:gd name="T20" fmla="*/ 184 w 311"/>
                    <a:gd name="T21" fmla="*/ 233 h 308"/>
                    <a:gd name="T22" fmla="*/ 204 w 311"/>
                    <a:gd name="T23" fmla="*/ 249 h 308"/>
                    <a:gd name="T24" fmla="*/ 230 w 311"/>
                    <a:gd name="T25" fmla="*/ 264 h 308"/>
                    <a:gd name="T26" fmla="*/ 254 w 311"/>
                    <a:gd name="T27" fmla="*/ 270 h 308"/>
                    <a:gd name="T28" fmla="*/ 266 w 311"/>
                    <a:gd name="T29" fmla="*/ 272 h 308"/>
                    <a:gd name="T30" fmla="*/ 301 w 311"/>
                    <a:gd name="T31" fmla="*/ 270 h 308"/>
                    <a:gd name="T32" fmla="*/ 307 w 311"/>
                    <a:gd name="T33" fmla="*/ 274 h 308"/>
                    <a:gd name="T34" fmla="*/ 310 w 311"/>
                    <a:gd name="T35" fmla="*/ 293 h 308"/>
                    <a:gd name="T36" fmla="*/ 311 w 311"/>
                    <a:gd name="T37" fmla="*/ 306 h 308"/>
                    <a:gd name="T38" fmla="*/ 295 w 311"/>
                    <a:gd name="T39" fmla="*/ 307 h 308"/>
                    <a:gd name="T40" fmla="*/ 251 w 311"/>
                    <a:gd name="T41" fmla="*/ 307 h 308"/>
                    <a:gd name="T42" fmla="*/ 226 w 311"/>
                    <a:gd name="T43" fmla="*/ 308 h 308"/>
                    <a:gd name="T44" fmla="*/ 214 w 311"/>
                    <a:gd name="T45" fmla="*/ 304 h 308"/>
                    <a:gd name="T46" fmla="*/ 181 w 311"/>
                    <a:gd name="T47" fmla="*/ 280 h 308"/>
                    <a:gd name="T48" fmla="*/ 171 w 311"/>
                    <a:gd name="T49" fmla="*/ 270 h 308"/>
                    <a:gd name="T50" fmla="*/ 156 w 311"/>
                    <a:gd name="T51" fmla="*/ 254 h 308"/>
                    <a:gd name="T52" fmla="*/ 126 w 311"/>
                    <a:gd name="T53" fmla="*/ 218 h 308"/>
                    <a:gd name="T54" fmla="*/ 117 w 311"/>
                    <a:gd name="T55" fmla="*/ 204 h 308"/>
                    <a:gd name="T56" fmla="*/ 104 w 311"/>
                    <a:gd name="T57" fmla="*/ 184 h 308"/>
                    <a:gd name="T58" fmla="*/ 94 w 311"/>
                    <a:gd name="T59" fmla="*/ 170 h 308"/>
                    <a:gd name="T60" fmla="*/ 86 w 311"/>
                    <a:gd name="T61" fmla="*/ 156 h 308"/>
                    <a:gd name="T62" fmla="*/ 68 w 311"/>
                    <a:gd name="T63" fmla="*/ 126 h 308"/>
                    <a:gd name="T64" fmla="*/ 58 w 311"/>
                    <a:gd name="T65" fmla="*/ 107 h 308"/>
                    <a:gd name="T66" fmla="*/ 43 w 311"/>
                    <a:gd name="T67" fmla="*/ 82 h 308"/>
                    <a:gd name="T68" fmla="*/ 33 w 311"/>
                    <a:gd name="T69" fmla="*/ 63 h 308"/>
                    <a:gd name="T70" fmla="*/ 16 w 311"/>
                    <a:gd name="T71" fmla="*/ 31 h 308"/>
                    <a:gd name="T72" fmla="*/ 6 w 311"/>
                    <a:gd name="T73" fmla="*/ 13 h 308"/>
                    <a:gd name="T74" fmla="*/ 0 w 311"/>
                    <a:gd name="T75" fmla="*/ 2 h 3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</a:cxnLst>
                  <a:rect l="0" t="0" r="r" b="b"/>
                  <a:pathLst>
                    <a:path w="311" h="308">
                      <a:moveTo>
                        <a:pt x="0" y="2"/>
                      </a:moveTo>
                      <a:cubicBezTo>
                        <a:pt x="11" y="2"/>
                        <a:pt x="21" y="0"/>
                        <a:pt x="31" y="1"/>
                      </a:cubicBezTo>
                      <a:cubicBezTo>
                        <a:pt x="34" y="1"/>
                        <a:pt x="35" y="2"/>
                        <a:pt x="37" y="4"/>
                      </a:cubicBezTo>
                      <a:cubicBezTo>
                        <a:pt x="49" y="17"/>
                        <a:pt x="59" y="32"/>
                        <a:pt x="66" y="48"/>
                      </a:cubicBezTo>
                      <a:cubicBezTo>
                        <a:pt x="71" y="59"/>
                        <a:pt x="77" y="69"/>
                        <a:pt x="82" y="79"/>
                      </a:cubicBezTo>
                      <a:cubicBezTo>
                        <a:pt x="89" y="90"/>
                        <a:pt x="95" y="102"/>
                        <a:pt x="102" y="114"/>
                      </a:cubicBezTo>
                      <a:cubicBezTo>
                        <a:pt x="107" y="123"/>
                        <a:pt x="113" y="132"/>
                        <a:pt x="118" y="141"/>
                      </a:cubicBezTo>
                      <a:cubicBezTo>
                        <a:pt x="124" y="152"/>
                        <a:pt x="131" y="162"/>
                        <a:pt x="136" y="172"/>
                      </a:cubicBezTo>
                      <a:cubicBezTo>
                        <a:pt x="142" y="182"/>
                        <a:pt x="149" y="191"/>
                        <a:pt x="156" y="200"/>
                      </a:cubicBezTo>
                      <a:cubicBezTo>
                        <a:pt x="162" y="209"/>
                        <a:pt x="169" y="217"/>
                        <a:pt x="176" y="226"/>
                      </a:cubicBezTo>
                      <a:cubicBezTo>
                        <a:pt x="178" y="228"/>
                        <a:pt x="181" y="231"/>
                        <a:pt x="184" y="233"/>
                      </a:cubicBezTo>
                      <a:cubicBezTo>
                        <a:pt x="190" y="238"/>
                        <a:pt x="197" y="244"/>
                        <a:pt x="204" y="249"/>
                      </a:cubicBezTo>
                      <a:cubicBezTo>
                        <a:pt x="212" y="254"/>
                        <a:pt x="221" y="259"/>
                        <a:pt x="230" y="264"/>
                      </a:cubicBezTo>
                      <a:cubicBezTo>
                        <a:pt x="237" y="267"/>
                        <a:pt x="246" y="269"/>
                        <a:pt x="254" y="270"/>
                      </a:cubicBezTo>
                      <a:cubicBezTo>
                        <a:pt x="258" y="270"/>
                        <a:pt x="262" y="271"/>
                        <a:pt x="266" y="272"/>
                      </a:cubicBezTo>
                      <a:cubicBezTo>
                        <a:pt x="278" y="274"/>
                        <a:pt x="289" y="274"/>
                        <a:pt x="301" y="270"/>
                      </a:cubicBezTo>
                      <a:cubicBezTo>
                        <a:pt x="306" y="268"/>
                        <a:pt x="306" y="268"/>
                        <a:pt x="307" y="274"/>
                      </a:cubicBezTo>
                      <a:cubicBezTo>
                        <a:pt x="308" y="280"/>
                        <a:pt x="309" y="286"/>
                        <a:pt x="310" y="293"/>
                      </a:cubicBezTo>
                      <a:cubicBezTo>
                        <a:pt x="310" y="297"/>
                        <a:pt x="310" y="301"/>
                        <a:pt x="311" y="306"/>
                      </a:cubicBezTo>
                      <a:cubicBezTo>
                        <a:pt x="305" y="307"/>
                        <a:pt x="300" y="307"/>
                        <a:pt x="295" y="307"/>
                      </a:cubicBezTo>
                      <a:cubicBezTo>
                        <a:pt x="280" y="307"/>
                        <a:pt x="266" y="307"/>
                        <a:pt x="251" y="307"/>
                      </a:cubicBezTo>
                      <a:cubicBezTo>
                        <a:pt x="243" y="307"/>
                        <a:pt x="234" y="307"/>
                        <a:pt x="226" y="308"/>
                      </a:cubicBezTo>
                      <a:cubicBezTo>
                        <a:pt x="221" y="308"/>
                        <a:pt x="218" y="306"/>
                        <a:pt x="214" y="304"/>
                      </a:cubicBezTo>
                      <a:cubicBezTo>
                        <a:pt x="202" y="297"/>
                        <a:pt x="192" y="288"/>
                        <a:pt x="181" y="280"/>
                      </a:cubicBezTo>
                      <a:cubicBezTo>
                        <a:pt x="177" y="278"/>
                        <a:pt x="174" y="273"/>
                        <a:pt x="171" y="270"/>
                      </a:cubicBezTo>
                      <a:cubicBezTo>
                        <a:pt x="166" y="265"/>
                        <a:pt x="161" y="260"/>
                        <a:pt x="156" y="254"/>
                      </a:cubicBezTo>
                      <a:cubicBezTo>
                        <a:pt x="145" y="243"/>
                        <a:pt x="134" y="232"/>
                        <a:pt x="126" y="218"/>
                      </a:cubicBezTo>
                      <a:cubicBezTo>
                        <a:pt x="123" y="213"/>
                        <a:pt x="120" y="209"/>
                        <a:pt x="117" y="204"/>
                      </a:cubicBezTo>
                      <a:cubicBezTo>
                        <a:pt x="112" y="198"/>
                        <a:pt x="109" y="191"/>
                        <a:pt x="104" y="184"/>
                      </a:cubicBezTo>
                      <a:cubicBezTo>
                        <a:pt x="101" y="179"/>
                        <a:pt x="97" y="175"/>
                        <a:pt x="94" y="170"/>
                      </a:cubicBezTo>
                      <a:cubicBezTo>
                        <a:pt x="91" y="166"/>
                        <a:pt x="89" y="161"/>
                        <a:pt x="86" y="156"/>
                      </a:cubicBezTo>
                      <a:cubicBezTo>
                        <a:pt x="80" y="146"/>
                        <a:pt x="74" y="136"/>
                        <a:pt x="68" y="126"/>
                      </a:cubicBezTo>
                      <a:cubicBezTo>
                        <a:pt x="64" y="120"/>
                        <a:pt x="61" y="113"/>
                        <a:pt x="58" y="107"/>
                      </a:cubicBezTo>
                      <a:cubicBezTo>
                        <a:pt x="53" y="99"/>
                        <a:pt x="49" y="90"/>
                        <a:pt x="43" y="82"/>
                      </a:cubicBezTo>
                      <a:cubicBezTo>
                        <a:pt x="39" y="76"/>
                        <a:pt x="37" y="69"/>
                        <a:pt x="33" y="63"/>
                      </a:cubicBezTo>
                      <a:cubicBezTo>
                        <a:pt x="27" y="52"/>
                        <a:pt x="21" y="42"/>
                        <a:pt x="16" y="31"/>
                      </a:cubicBezTo>
                      <a:cubicBezTo>
                        <a:pt x="12" y="25"/>
                        <a:pt x="9" y="19"/>
                        <a:pt x="6" y="13"/>
                      </a:cubicBezTo>
                      <a:cubicBezTo>
                        <a:pt x="4" y="10"/>
                        <a:pt x="2" y="7"/>
                        <a:pt x="0" y="2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098" name="Freeform 11"/>
                <p:cNvSpPr>
                  <a:spLocks/>
                </p:cNvSpPr>
                <p:nvPr/>
              </p:nvSpPr>
              <p:spPr bwMode="auto">
                <a:xfrm>
                  <a:off x="6826250" y="4727576"/>
                  <a:ext cx="303213" cy="141288"/>
                </a:xfrm>
                <a:custGeom>
                  <a:avLst/>
                  <a:gdLst>
                    <a:gd name="T0" fmla="*/ 0 w 104"/>
                    <a:gd name="T1" fmla="*/ 28 h 48"/>
                    <a:gd name="T2" fmla="*/ 7 w 104"/>
                    <a:gd name="T3" fmla="*/ 1 h 48"/>
                    <a:gd name="T4" fmla="*/ 13 w 104"/>
                    <a:gd name="T5" fmla="*/ 0 h 48"/>
                    <a:gd name="T6" fmla="*/ 18 w 104"/>
                    <a:gd name="T7" fmla="*/ 0 h 48"/>
                    <a:gd name="T8" fmla="*/ 53 w 104"/>
                    <a:gd name="T9" fmla="*/ 9 h 48"/>
                    <a:gd name="T10" fmla="*/ 56 w 104"/>
                    <a:gd name="T11" fmla="*/ 9 h 48"/>
                    <a:gd name="T12" fmla="*/ 96 w 104"/>
                    <a:gd name="T13" fmla="*/ 16 h 48"/>
                    <a:gd name="T14" fmla="*/ 104 w 104"/>
                    <a:gd name="T15" fmla="*/ 19 h 48"/>
                    <a:gd name="T16" fmla="*/ 95 w 104"/>
                    <a:gd name="T17" fmla="*/ 48 h 48"/>
                    <a:gd name="T18" fmla="*/ 48 w 104"/>
                    <a:gd name="T19" fmla="*/ 39 h 48"/>
                    <a:gd name="T20" fmla="*/ 0 w 104"/>
                    <a:gd name="T21" fmla="*/ 28 h 4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</a:cxnLst>
                  <a:rect l="0" t="0" r="r" b="b"/>
                  <a:pathLst>
                    <a:path w="104" h="48">
                      <a:moveTo>
                        <a:pt x="0" y="28"/>
                      </a:moveTo>
                      <a:cubicBezTo>
                        <a:pt x="3" y="19"/>
                        <a:pt x="5" y="10"/>
                        <a:pt x="7" y="1"/>
                      </a:cubicBezTo>
                      <a:cubicBezTo>
                        <a:pt x="9" y="1"/>
                        <a:pt x="11" y="3"/>
                        <a:pt x="13" y="0"/>
                      </a:cubicBezTo>
                      <a:cubicBezTo>
                        <a:pt x="13" y="0"/>
                        <a:pt x="16" y="0"/>
                        <a:pt x="18" y="0"/>
                      </a:cubicBezTo>
                      <a:cubicBezTo>
                        <a:pt x="30" y="3"/>
                        <a:pt x="41" y="6"/>
                        <a:pt x="53" y="9"/>
                      </a:cubicBezTo>
                      <a:cubicBezTo>
                        <a:pt x="54" y="9"/>
                        <a:pt x="55" y="9"/>
                        <a:pt x="56" y="9"/>
                      </a:cubicBezTo>
                      <a:cubicBezTo>
                        <a:pt x="69" y="10"/>
                        <a:pt x="83" y="13"/>
                        <a:pt x="96" y="16"/>
                      </a:cubicBezTo>
                      <a:cubicBezTo>
                        <a:pt x="99" y="16"/>
                        <a:pt x="101" y="18"/>
                        <a:pt x="104" y="19"/>
                      </a:cubicBezTo>
                      <a:cubicBezTo>
                        <a:pt x="101" y="29"/>
                        <a:pt x="98" y="38"/>
                        <a:pt x="95" y="48"/>
                      </a:cubicBezTo>
                      <a:cubicBezTo>
                        <a:pt x="79" y="47"/>
                        <a:pt x="64" y="41"/>
                        <a:pt x="48" y="39"/>
                      </a:cubicBezTo>
                      <a:cubicBezTo>
                        <a:pt x="32" y="36"/>
                        <a:pt x="17" y="32"/>
                        <a:pt x="0" y="28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099" name="Freeform 12"/>
                <p:cNvSpPr>
                  <a:spLocks/>
                </p:cNvSpPr>
                <p:nvPr/>
              </p:nvSpPr>
              <p:spPr bwMode="auto">
                <a:xfrm>
                  <a:off x="5091113" y="4681538"/>
                  <a:ext cx="150813" cy="223838"/>
                </a:xfrm>
                <a:custGeom>
                  <a:avLst/>
                  <a:gdLst>
                    <a:gd name="T0" fmla="*/ 37 w 52"/>
                    <a:gd name="T1" fmla="*/ 77 h 77"/>
                    <a:gd name="T2" fmla="*/ 30 w 52"/>
                    <a:gd name="T3" fmla="*/ 77 h 77"/>
                    <a:gd name="T4" fmla="*/ 7 w 52"/>
                    <a:gd name="T5" fmla="*/ 76 h 77"/>
                    <a:gd name="T6" fmla="*/ 3 w 52"/>
                    <a:gd name="T7" fmla="*/ 75 h 77"/>
                    <a:gd name="T8" fmla="*/ 0 w 52"/>
                    <a:gd name="T9" fmla="*/ 71 h 77"/>
                    <a:gd name="T10" fmla="*/ 1 w 52"/>
                    <a:gd name="T11" fmla="*/ 70 h 77"/>
                    <a:gd name="T12" fmla="*/ 10 w 52"/>
                    <a:gd name="T13" fmla="*/ 26 h 77"/>
                    <a:gd name="T14" fmla="*/ 14 w 52"/>
                    <a:gd name="T15" fmla="*/ 4 h 77"/>
                    <a:gd name="T16" fmla="*/ 19 w 52"/>
                    <a:gd name="T17" fmla="*/ 0 h 77"/>
                    <a:gd name="T18" fmla="*/ 40 w 52"/>
                    <a:gd name="T19" fmla="*/ 1 h 77"/>
                    <a:gd name="T20" fmla="*/ 45 w 52"/>
                    <a:gd name="T21" fmla="*/ 2 h 77"/>
                    <a:gd name="T22" fmla="*/ 51 w 52"/>
                    <a:gd name="T23" fmla="*/ 11 h 77"/>
                    <a:gd name="T24" fmla="*/ 42 w 52"/>
                    <a:gd name="T25" fmla="*/ 57 h 77"/>
                    <a:gd name="T26" fmla="*/ 37 w 52"/>
                    <a:gd name="T27" fmla="*/ 77 h 7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</a:cxnLst>
                  <a:rect l="0" t="0" r="r" b="b"/>
                  <a:pathLst>
                    <a:path w="52" h="77">
                      <a:moveTo>
                        <a:pt x="37" y="77"/>
                      </a:moveTo>
                      <a:cubicBezTo>
                        <a:pt x="35" y="77"/>
                        <a:pt x="33" y="77"/>
                        <a:pt x="30" y="77"/>
                      </a:cubicBezTo>
                      <a:cubicBezTo>
                        <a:pt x="23" y="76"/>
                        <a:pt x="15" y="76"/>
                        <a:pt x="7" y="76"/>
                      </a:cubicBezTo>
                      <a:cubicBezTo>
                        <a:pt x="6" y="76"/>
                        <a:pt x="5" y="75"/>
                        <a:pt x="3" y="75"/>
                      </a:cubicBezTo>
                      <a:cubicBezTo>
                        <a:pt x="1" y="75"/>
                        <a:pt x="0" y="74"/>
                        <a:pt x="0" y="71"/>
                      </a:cubicBezTo>
                      <a:cubicBezTo>
                        <a:pt x="0" y="71"/>
                        <a:pt x="1" y="70"/>
                        <a:pt x="1" y="70"/>
                      </a:cubicBezTo>
                      <a:cubicBezTo>
                        <a:pt x="4" y="55"/>
                        <a:pt x="7" y="41"/>
                        <a:pt x="10" y="26"/>
                      </a:cubicBezTo>
                      <a:cubicBezTo>
                        <a:pt x="12" y="19"/>
                        <a:pt x="13" y="12"/>
                        <a:pt x="14" y="4"/>
                      </a:cubicBezTo>
                      <a:cubicBezTo>
                        <a:pt x="15" y="0"/>
                        <a:pt x="15" y="0"/>
                        <a:pt x="19" y="0"/>
                      </a:cubicBezTo>
                      <a:cubicBezTo>
                        <a:pt x="26" y="1"/>
                        <a:pt x="33" y="1"/>
                        <a:pt x="40" y="1"/>
                      </a:cubicBezTo>
                      <a:cubicBezTo>
                        <a:pt x="41" y="2"/>
                        <a:pt x="43" y="2"/>
                        <a:pt x="45" y="2"/>
                      </a:cubicBezTo>
                      <a:cubicBezTo>
                        <a:pt x="52" y="3"/>
                        <a:pt x="52" y="5"/>
                        <a:pt x="51" y="11"/>
                      </a:cubicBezTo>
                      <a:cubicBezTo>
                        <a:pt x="48" y="27"/>
                        <a:pt x="45" y="42"/>
                        <a:pt x="42" y="57"/>
                      </a:cubicBezTo>
                      <a:cubicBezTo>
                        <a:pt x="40" y="64"/>
                        <a:pt x="39" y="70"/>
                        <a:pt x="37" y="77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100" name="Freeform 13"/>
                <p:cNvSpPr>
                  <a:spLocks/>
                </p:cNvSpPr>
                <p:nvPr/>
              </p:nvSpPr>
              <p:spPr bwMode="auto">
                <a:xfrm>
                  <a:off x="5040313" y="4921251"/>
                  <a:ext cx="152400" cy="195263"/>
                </a:xfrm>
                <a:custGeom>
                  <a:avLst/>
                  <a:gdLst>
                    <a:gd name="T0" fmla="*/ 40 w 52"/>
                    <a:gd name="T1" fmla="*/ 67 h 67"/>
                    <a:gd name="T2" fmla="*/ 2 w 52"/>
                    <a:gd name="T3" fmla="*/ 67 h 67"/>
                    <a:gd name="T4" fmla="*/ 2 w 52"/>
                    <a:gd name="T5" fmla="*/ 55 h 67"/>
                    <a:gd name="T6" fmla="*/ 12 w 52"/>
                    <a:gd name="T7" fmla="*/ 13 h 67"/>
                    <a:gd name="T8" fmla="*/ 16 w 52"/>
                    <a:gd name="T9" fmla="*/ 0 h 67"/>
                    <a:gd name="T10" fmla="*/ 52 w 52"/>
                    <a:gd name="T11" fmla="*/ 3 h 67"/>
                    <a:gd name="T12" fmla="*/ 51 w 52"/>
                    <a:gd name="T13" fmla="*/ 12 h 67"/>
                    <a:gd name="T14" fmla="*/ 43 w 52"/>
                    <a:gd name="T15" fmla="*/ 59 h 67"/>
                    <a:gd name="T16" fmla="*/ 40 w 52"/>
                    <a:gd name="T17" fmla="*/ 67 h 6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</a:cxnLst>
                  <a:rect l="0" t="0" r="r" b="b"/>
                  <a:pathLst>
                    <a:path w="52" h="67">
                      <a:moveTo>
                        <a:pt x="40" y="67"/>
                      </a:moveTo>
                      <a:cubicBezTo>
                        <a:pt x="27" y="67"/>
                        <a:pt x="15" y="67"/>
                        <a:pt x="2" y="67"/>
                      </a:cubicBezTo>
                      <a:cubicBezTo>
                        <a:pt x="0" y="63"/>
                        <a:pt x="2" y="59"/>
                        <a:pt x="2" y="55"/>
                      </a:cubicBezTo>
                      <a:cubicBezTo>
                        <a:pt x="5" y="41"/>
                        <a:pt x="8" y="27"/>
                        <a:pt x="12" y="13"/>
                      </a:cubicBezTo>
                      <a:cubicBezTo>
                        <a:pt x="13" y="8"/>
                        <a:pt x="14" y="4"/>
                        <a:pt x="16" y="0"/>
                      </a:cubicBezTo>
                      <a:cubicBezTo>
                        <a:pt x="28" y="1"/>
                        <a:pt x="39" y="2"/>
                        <a:pt x="52" y="3"/>
                      </a:cubicBezTo>
                      <a:cubicBezTo>
                        <a:pt x="52" y="6"/>
                        <a:pt x="52" y="9"/>
                        <a:pt x="51" y="12"/>
                      </a:cubicBezTo>
                      <a:cubicBezTo>
                        <a:pt x="48" y="28"/>
                        <a:pt x="44" y="43"/>
                        <a:pt x="43" y="59"/>
                      </a:cubicBezTo>
                      <a:cubicBezTo>
                        <a:pt x="43" y="62"/>
                        <a:pt x="41" y="64"/>
                        <a:pt x="40" y="67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101" name="Freeform 14"/>
                <p:cNvSpPr>
                  <a:spLocks/>
                </p:cNvSpPr>
                <p:nvPr/>
              </p:nvSpPr>
              <p:spPr bwMode="auto">
                <a:xfrm>
                  <a:off x="8412163" y="5070476"/>
                  <a:ext cx="266700" cy="133350"/>
                </a:xfrm>
                <a:custGeom>
                  <a:avLst/>
                  <a:gdLst>
                    <a:gd name="T0" fmla="*/ 91 w 91"/>
                    <a:gd name="T1" fmla="*/ 19 h 46"/>
                    <a:gd name="T2" fmla="*/ 81 w 91"/>
                    <a:gd name="T3" fmla="*/ 46 h 46"/>
                    <a:gd name="T4" fmla="*/ 75 w 91"/>
                    <a:gd name="T5" fmla="*/ 43 h 46"/>
                    <a:gd name="T6" fmla="*/ 41 w 91"/>
                    <a:gd name="T7" fmla="*/ 33 h 46"/>
                    <a:gd name="T8" fmla="*/ 33 w 91"/>
                    <a:gd name="T9" fmla="*/ 31 h 46"/>
                    <a:gd name="T10" fmla="*/ 6 w 91"/>
                    <a:gd name="T11" fmla="*/ 24 h 46"/>
                    <a:gd name="T12" fmla="*/ 2 w 91"/>
                    <a:gd name="T13" fmla="*/ 17 h 46"/>
                    <a:gd name="T14" fmla="*/ 7 w 91"/>
                    <a:gd name="T15" fmla="*/ 2 h 46"/>
                    <a:gd name="T16" fmla="*/ 11 w 91"/>
                    <a:gd name="T17" fmla="*/ 0 h 46"/>
                    <a:gd name="T18" fmla="*/ 24 w 91"/>
                    <a:gd name="T19" fmla="*/ 2 h 46"/>
                    <a:gd name="T20" fmla="*/ 35 w 91"/>
                    <a:gd name="T21" fmla="*/ 4 h 46"/>
                    <a:gd name="T22" fmla="*/ 79 w 91"/>
                    <a:gd name="T23" fmla="*/ 15 h 46"/>
                    <a:gd name="T24" fmla="*/ 91 w 91"/>
                    <a:gd name="T25" fmla="*/ 19 h 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</a:cxnLst>
                  <a:rect l="0" t="0" r="r" b="b"/>
                  <a:pathLst>
                    <a:path w="91" h="46">
                      <a:moveTo>
                        <a:pt x="91" y="19"/>
                      </a:moveTo>
                      <a:cubicBezTo>
                        <a:pt x="87" y="28"/>
                        <a:pt x="87" y="38"/>
                        <a:pt x="81" y="46"/>
                      </a:cubicBezTo>
                      <a:cubicBezTo>
                        <a:pt x="79" y="45"/>
                        <a:pt x="77" y="44"/>
                        <a:pt x="75" y="43"/>
                      </a:cubicBezTo>
                      <a:cubicBezTo>
                        <a:pt x="65" y="36"/>
                        <a:pt x="53" y="34"/>
                        <a:pt x="41" y="33"/>
                      </a:cubicBezTo>
                      <a:cubicBezTo>
                        <a:pt x="38" y="32"/>
                        <a:pt x="36" y="32"/>
                        <a:pt x="33" y="31"/>
                      </a:cubicBezTo>
                      <a:cubicBezTo>
                        <a:pt x="24" y="29"/>
                        <a:pt x="15" y="27"/>
                        <a:pt x="6" y="24"/>
                      </a:cubicBezTo>
                      <a:cubicBezTo>
                        <a:pt x="1" y="23"/>
                        <a:pt x="0" y="22"/>
                        <a:pt x="2" y="17"/>
                      </a:cubicBezTo>
                      <a:cubicBezTo>
                        <a:pt x="3" y="12"/>
                        <a:pt x="5" y="7"/>
                        <a:pt x="7" y="2"/>
                      </a:cubicBezTo>
                      <a:cubicBezTo>
                        <a:pt x="8" y="1"/>
                        <a:pt x="10" y="0"/>
                        <a:pt x="11" y="0"/>
                      </a:cubicBezTo>
                      <a:cubicBezTo>
                        <a:pt x="16" y="0"/>
                        <a:pt x="20" y="1"/>
                        <a:pt x="24" y="2"/>
                      </a:cubicBezTo>
                      <a:cubicBezTo>
                        <a:pt x="28" y="3"/>
                        <a:pt x="31" y="4"/>
                        <a:pt x="35" y="4"/>
                      </a:cubicBezTo>
                      <a:cubicBezTo>
                        <a:pt x="51" y="4"/>
                        <a:pt x="65" y="8"/>
                        <a:pt x="79" y="15"/>
                      </a:cubicBezTo>
                      <a:cubicBezTo>
                        <a:pt x="83" y="16"/>
                        <a:pt x="86" y="18"/>
                        <a:pt x="91" y="19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102" name="Freeform 15"/>
                <p:cNvSpPr>
                  <a:spLocks/>
                </p:cNvSpPr>
                <p:nvPr/>
              </p:nvSpPr>
              <p:spPr bwMode="auto">
                <a:xfrm>
                  <a:off x="5140325" y="4511676"/>
                  <a:ext cx="131763" cy="153988"/>
                </a:xfrm>
                <a:custGeom>
                  <a:avLst/>
                  <a:gdLst>
                    <a:gd name="T0" fmla="*/ 37 w 45"/>
                    <a:gd name="T1" fmla="*/ 53 h 53"/>
                    <a:gd name="T2" fmla="*/ 11 w 45"/>
                    <a:gd name="T3" fmla="*/ 52 h 53"/>
                    <a:gd name="T4" fmla="*/ 0 w 45"/>
                    <a:gd name="T5" fmla="*/ 51 h 53"/>
                    <a:gd name="T6" fmla="*/ 8 w 45"/>
                    <a:gd name="T7" fmla="*/ 1 h 53"/>
                    <a:gd name="T8" fmla="*/ 45 w 45"/>
                    <a:gd name="T9" fmla="*/ 0 h 53"/>
                    <a:gd name="T10" fmla="*/ 45 w 45"/>
                    <a:gd name="T11" fmla="*/ 6 h 53"/>
                    <a:gd name="T12" fmla="*/ 38 w 45"/>
                    <a:gd name="T13" fmla="*/ 50 h 53"/>
                    <a:gd name="T14" fmla="*/ 37 w 45"/>
                    <a:gd name="T15" fmla="*/ 53 h 5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45" h="53">
                      <a:moveTo>
                        <a:pt x="37" y="53"/>
                      </a:moveTo>
                      <a:cubicBezTo>
                        <a:pt x="28" y="52"/>
                        <a:pt x="20" y="52"/>
                        <a:pt x="11" y="52"/>
                      </a:cubicBezTo>
                      <a:cubicBezTo>
                        <a:pt x="8" y="52"/>
                        <a:pt x="4" y="51"/>
                        <a:pt x="0" y="51"/>
                      </a:cubicBezTo>
                      <a:cubicBezTo>
                        <a:pt x="3" y="34"/>
                        <a:pt x="6" y="17"/>
                        <a:pt x="8" y="1"/>
                      </a:cubicBezTo>
                      <a:cubicBezTo>
                        <a:pt x="20" y="1"/>
                        <a:pt x="32" y="0"/>
                        <a:pt x="45" y="0"/>
                      </a:cubicBezTo>
                      <a:cubicBezTo>
                        <a:pt x="45" y="2"/>
                        <a:pt x="45" y="4"/>
                        <a:pt x="45" y="6"/>
                      </a:cubicBezTo>
                      <a:cubicBezTo>
                        <a:pt x="43" y="21"/>
                        <a:pt x="40" y="36"/>
                        <a:pt x="38" y="50"/>
                      </a:cubicBezTo>
                      <a:cubicBezTo>
                        <a:pt x="38" y="51"/>
                        <a:pt x="37" y="52"/>
                        <a:pt x="37" y="53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103" name="Freeform 16"/>
                <p:cNvSpPr>
                  <a:spLocks/>
                </p:cNvSpPr>
                <p:nvPr/>
              </p:nvSpPr>
              <p:spPr bwMode="auto">
                <a:xfrm>
                  <a:off x="7678738" y="5005388"/>
                  <a:ext cx="82550" cy="274638"/>
                </a:xfrm>
                <a:custGeom>
                  <a:avLst/>
                  <a:gdLst>
                    <a:gd name="T0" fmla="*/ 18 w 28"/>
                    <a:gd name="T1" fmla="*/ 94 h 94"/>
                    <a:gd name="T2" fmla="*/ 2 w 28"/>
                    <a:gd name="T3" fmla="*/ 94 h 94"/>
                    <a:gd name="T4" fmla="*/ 1 w 28"/>
                    <a:gd name="T5" fmla="*/ 74 h 94"/>
                    <a:gd name="T6" fmla="*/ 2 w 28"/>
                    <a:gd name="T7" fmla="*/ 72 h 94"/>
                    <a:gd name="T8" fmla="*/ 1 w 28"/>
                    <a:gd name="T9" fmla="*/ 38 h 94"/>
                    <a:gd name="T10" fmla="*/ 6 w 28"/>
                    <a:gd name="T11" fmla="*/ 0 h 94"/>
                    <a:gd name="T12" fmla="*/ 13 w 28"/>
                    <a:gd name="T13" fmla="*/ 12 h 94"/>
                    <a:gd name="T14" fmla="*/ 14 w 28"/>
                    <a:gd name="T15" fmla="*/ 1 h 94"/>
                    <a:gd name="T16" fmla="*/ 24 w 28"/>
                    <a:gd name="T17" fmla="*/ 3 h 94"/>
                    <a:gd name="T18" fmla="*/ 27 w 28"/>
                    <a:gd name="T19" fmla="*/ 7 h 94"/>
                    <a:gd name="T20" fmla="*/ 27 w 28"/>
                    <a:gd name="T21" fmla="*/ 15 h 94"/>
                    <a:gd name="T22" fmla="*/ 24 w 28"/>
                    <a:gd name="T23" fmla="*/ 36 h 94"/>
                    <a:gd name="T24" fmla="*/ 22 w 28"/>
                    <a:gd name="T25" fmla="*/ 40 h 94"/>
                    <a:gd name="T26" fmla="*/ 21 w 28"/>
                    <a:gd name="T27" fmla="*/ 42 h 94"/>
                    <a:gd name="T28" fmla="*/ 22 w 28"/>
                    <a:gd name="T29" fmla="*/ 44 h 94"/>
                    <a:gd name="T30" fmla="*/ 19 w 28"/>
                    <a:gd name="T31" fmla="*/ 70 h 94"/>
                    <a:gd name="T32" fmla="*/ 19 w 28"/>
                    <a:gd name="T33" fmla="*/ 83 h 94"/>
                    <a:gd name="T34" fmla="*/ 18 w 28"/>
                    <a:gd name="T35" fmla="*/ 94 h 9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28" h="94">
                      <a:moveTo>
                        <a:pt x="18" y="94"/>
                      </a:moveTo>
                      <a:cubicBezTo>
                        <a:pt x="12" y="94"/>
                        <a:pt x="7" y="94"/>
                        <a:pt x="2" y="94"/>
                      </a:cubicBezTo>
                      <a:cubicBezTo>
                        <a:pt x="0" y="87"/>
                        <a:pt x="1" y="81"/>
                        <a:pt x="1" y="74"/>
                      </a:cubicBezTo>
                      <a:cubicBezTo>
                        <a:pt x="1" y="74"/>
                        <a:pt x="2" y="73"/>
                        <a:pt x="2" y="72"/>
                      </a:cubicBezTo>
                      <a:cubicBezTo>
                        <a:pt x="2" y="61"/>
                        <a:pt x="2" y="49"/>
                        <a:pt x="1" y="38"/>
                      </a:cubicBezTo>
                      <a:cubicBezTo>
                        <a:pt x="0" y="25"/>
                        <a:pt x="4" y="13"/>
                        <a:pt x="6" y="0"/>
                      </a:cubicBezTo>
                      <a:cubicBezTo>
                        <a:pt x="13" y="1"/>
                        <a:pt x="12" y="7"/>
                        <a:pt x="13" y="12"/>
                      </a:cubicBezTo>
                      <a:cubicBezTo>
                        <a:pt x="17" y="8"/>
                        <a:pt x="13" y="5"/>
                        <a:pt x="14" y="1"/>
                      </a:cubicBezTo>
                      <a:cubicBezTo>
                        <a:pt x="18" y="2"/>
                        <a:pt x="21" y="2"/>
                        <a:pt x="24" y="3"/>
                      </a:cubicBezTo>
                      <a:cubicBezTo>
                        <a:pt x="25" y="3"/>
                        <a:pt x="27" y="5"/>
                        <a:pt x="27" y="7"/>
                      </a:cubicBezTo>
                      <a:cubicBezTo>
                        <a:pt x="28" y="10"/>
                        <a:pt x="27" y="12"/>
                        <a:pt x="27" y="15"/>
                      </a:cubicBezTo>
                      <a:cubicBezTo>
                        <a:pt x="26" y="22"/>
                        <a:pt x="25" y="29"/>
                        <a:pt x="24" y="36"/>
                      </a:cubicBezTo>
                      <a:cubicBezTo>
                        <a:pt x="23" y="37"/>
                        <a:pt x="22" y="39"/>
                        <a:pt x="22" y="40"/>
                      </a:cubicBezTo>
                      <a:cubicBezTo>
                        <a:pt x="21" y="41"/>
                        <a:pt x="21" y="42"/>
                        <a:pt x="21" y="42"/>
                      </a:cubicBezTo>
                      <a:cubicBezTo>
                        <a:pt x="21" y="43"/>
                        <a:pt x="22" y="44"/>
                        <a:pt x="22" y="44"/>
                      </a:cubicBezTo>
                      <a:cubicBezTo>
                        <a:pt x="20" y="53"/>
                        <a:pt x="21" y="62"/>
                        <a:pt x="19" y="70"/>
                      </a:cubicBezTo>
                      <a:cubicBezTo>
                        <a:pt x="18" y="75"/>
                        <a:pt x="19" y="79"/>
                        <a:pt x="19" y="83"/>
                      </a:cubicBezTo>
                      <a:cubicBezTo>
                        <a:pt x="18" y="87"/>
                        <a:pt x="18" y="90"/>
                        <a:pt x="18" y="94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104" name="Freeform 17"/>
                <p:cNvSpPr>
                  <a:spLocks/>
                </p:cNvSpPr>
                <p:nvPr/>
              </p:nvSpPr>
              <p:spPr bwMode="auto">
                <a:xfrm>
                  <a:off x="5005388" y="5137151"/>
                  <a:ext cx="155575" cy="120650"/>
                </a:xfrm>
                <a:custGeom>
                  <a:avLst/>
                  <a:gdLst>
                    <a:gd name="T0" fmla="*/ 0 w 53"/>
                    <a:gd name="T1" fmla="*/ 39 h 41"/>
                    <a:gd name="T2" fmla="*/ 2 w 53"/>
                    <a:gd name="T3" fmla="*/ 31 h 41"/>
                    <a:gd name="T4" fmla="*/ 9 w 53"/>
                    <a:gd name="T5" fmla="*/ 6 h 41"/>
                    <a:gd name="T6" fmla="*/ 16 w 53"/>
                    <a:gd name="T7" fmla="*/ 1 h 41"/>
                    <a:gd name="T8" fmla="*/ 40 w 53"/>
                    <a:gd name="T9" fmla="*/ 0 h 41"/>
                    <a:gd name="T10" fmla="*/ 42 w 53"/>
                    <a:gd name="T11" fmla="*/ 0 h 41"/>
                    <a:gd name="T12" fmla="*/ 50 w 53"/>
                    <a:gd name="T13" fmla="*/ 10 h 41"/>
                    <a:gd name="T14" fmla="*/ 44 w 53"/>
                    <a:gd name="T15" fmla="*/ 37 h 41"/>
                    <a:gd name="T16" fmla="*/ 39 w 53"/>
                    <a:gd name="T17" fmla="*/ 41 h 41"/>
                    <a:gd name="T18" fmla="*/ 17 w 53"/>
                    <a:gd name="T19" fmla="*/ 40 h 41"/>
                    <a:gd name="T20" fmla="*/ 0 w 53"/>
                    <a:gd name="T21" fmla="*/ 39 h 4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</a:cxnLst>
                  <a:rect l="0" t="0" r="r" b="b"/>
                  <a:pathLst>
                    <a:path w="53" h="41">
                      <a:moveTo>
                        <a:pt x="0" y="39"/>
                      </a:moveTo>
                      <a:cubicBezTo>
                        <a:pt x="1" y="36"/>
                        <a:pt x="1" y="33"/>
                        <a:pt x="2" y="31"/>
                      </a:cubicBezTo>
                      <a:cubicBezTo>
                        <a:pt x="4" y="23"/>
                        <a:pt x="7" y="15"/>
                        <a:pt x="9" y="6"/>
                      </a:cubicBezTo>
                      <a:cubicBezTo>
                        <a:pt x="10" y="2"/>
                        <a:pt x="13" y="1"/>
                        <a:pt x="16" y="1"/>
                      </a:cubicBezTo>
                      <a:cubicBezTo>
                        <a:pt x="24" y="1"/>
                        <a:pt x="32" y="0"/>
                        <a:pt x="40" y="0"/>
                      </a:cubicBezTo>
                      <a:cubicBezTo>
                        <a:pt x="41" y="0"/>
                        <a:pt x="41" y="0"/>
                        <a:pt x="42" y="0"/>
                      </a:cubicBezTo>
                      <a:cubicBezTo>
                        <a:pt x="50" y="1"/>
                        <a:pt x="53" y="0"/>
                        <a:pt x="50" y="10"/>
                      </a:cubicBezTo>
                      <a:cubicBezTo>
                        <a:pt x="48" y="19"/>
                        <a:pt x="46" y="28"/>
                        <a:pt x="44" y="37"/>
                      </a:cubicBezTo>
                      <a:cubicBezTo>
                        <a:pt x="44" y="41"/>
                        <a:pt x="41" y="41"/>
                        <a:pt x="39" y="41"/>
                      </a:cubicBezTo>
                      <a:cubicBezTo>
                        <a:pt x="31" y="41"/>
                        <a:pt x="24" y="40"/>
                        <a:pt x="17" y="40"/>
                      </a:cubicBezTo>
                      <a:cubicBezTo>
                        <a:pt x="11" y="40"/>
                        <a:pt x="6" y="39"/>
                        <a:pt x="0" y="39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105" name="Freeform 18"/>
                <p:cNvSpPr>
                  <a:spLocks/>
                </p:cNvSpPr>
                <p:nvPr/>
              </p:nvSpPr>
              <p:spPr bwMode="auto">
                <a:xfrm>
                  <a:off x="5168900" y="4370388"/>
                  <a:ext cx="128588" cy="123825"/>
                </a:xfrm>
                <a:custGeom>
                  <a:avLst/>
                  <a:gdLst>
                    <a:gd name="T0" fmla="*/ 44 w 44"/>
                    <a:gd name="T1" fmla="*/ 1 h 42"/>
                    <a:gd name="T2" fmla="*/ 44 w 44"/>
                    <a:gd name="T3" fmla="*/ 6 h 42"/>
                    <a:gd name="T4" fmla="*/ 41 w 44"/>
                    <a:gd name="T5" fmla="*/ 28 h 42"/>
                    <a:gd name="T6" fmla="*/ 37 w 44"/>
                    <a:gd name="T7" fmla="*/ 40 h 42"/>
                    <a:gd name="T8" fmla="*/ 0 w 44"/>
                    <a:gd name="T9" fmla="*/ 38 h 42"/>
                    <a:gd name="T10" fmla="*/ 3 w 44"/>
                    <a:gd name="T11" fmla="*/ 27 h 42"/>
                    <a:gd name="T12" fmla="*/ 8 w 44"/>
                    <a:gd name="T13" fmla="*/ 5 h 42"/>
                    <a:gd name="T14" fmla="*/ 15 w 44"/>
                    <a:gd name="T15" fmla="*/ 0 h 42"/>
                    <a:gd name="T16" fmla="*/ 31 w 44"/>
                    <a:gd name="T17" fmla="*/ 0 h 42"/>
                    <a:gd name="T18" fmla="*/ 44 w 44"/>
                    <a:gd name="T19" fmla="*/ 1 h 4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44" h="42">
                      <a:moveTo>
                        <a:pt x="44" y="1"/>
                      </a:moveTo>
                      <a:cubicBezTo>
                        <a:pt x="44" y="3"/>
                        <a:pt x="44" y="4"/>
                        <a:pt x="44" y="6"/>
                      </a:cubicBezTo>
                      <a:cubicBezTo>
                        <a:pt x="42" y="13"/>
                        <a:pt x="41" y="21"/>
                        <a:pt x="41" y="28"/>
                      </a:cubicBezTo>
                      <a:cubicBezTo>
                        <a:pt x="40" y="32"/>
                        <a:pt x="38" y="36"/>
                        <a:pt x="37" y="40"/>
                      </a:cubicBezTo>
                      <a:cubicBezTo>
                        <a:pt x="25" y="41"/>
                        <a:pt x="12" y="42"/>
                        <a:pt x="0" y="38"/>
                      </a:cubicBezTo>
                      <a:cubicBezTo>
                        <a:pt x="1" y="35"/>
                        <a:pt x="2" y="31"/>
                        <a:pt x="3" y="27"/>
                      </a:cubicBezTo>
                      <a:cubicBezTo>
                        <a:pt x="4" y="20"/>
                        <a:pt x="6" y="12"/>
                        <a:pt x="8" y="5"/>
                      </a:cubicBezTo>
                      <a:cubicBezTo>
                        <a:pt x="9" y="0"/>
                        <a:pt x="10" y="0"/>
                        <a:pt x="15" y="0"/>
                      </a:cubicBezTo>
                      <a:cubicBezTo>
                        <a:pt x="20" y="0"/>
                        <a:pt x="26" y="0"/>
                        <a:pt x="31" y="0"/>
                      </a:cubicBezTo>
                      <a:cubicBezTo>
                        <a:pt x="35" y="0"/>
                        <a:pt x="39" y="1"/>
                        <a:pt x="44" y="1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106" name="Freeform 19"/>
                <p:cNvSpPr>
                  <a:spLocks noEditPoints="1"/>
                </p:cNvSpPr>
                <p:nvPr/>
              </p:nvSpPr>
              <p:spPr bwMode="auto">
                <a:xfrm>
                  <a:off x="2008188" y="2492376"/>
                  <a:ext cx="1112838" cy="1065213"/>
                </a:xfrm>
                <a:custGeom>
                  <a:avLst/>
                  <a:gdLst>
                    <a:gd name="T0" fmla="*/ 369 w 381"/>
                    <a:gd name="T1" fmla="*/ 358 h 364"/>
                    <a:gd name="T2" fmla="*/ 304 w 381"/>
                    <a:gd name="T3" fmla="*/ 359 h 364"/>
                    <a:gd name="T4" fmla="*/ 208 w 381"/>
                    <a:gd name="T5" fmla="*/ 357 h 364"/>
                    <a:gd name="T6" fmla="*/ 179 w 381"/>
                    <a:gd name="T7" fmla="*/ 364 h 364"/>
                    <a:gd name="T8" fmla="*/ 107 w 381"/>
                    <a:gd name="T9" fmla="*/ 361 h 364"/>
                    <a:gd name="T10" fmla="*/ 29 w 381"/>
                    <a:gd name="T11" fmla="*/ 362 h 364"/>
                    <a:gd name="T12" fmla="*/ 11 w 381"/>
                    <a:gd name="T13" fmla="*/ 276 h 364"/>
                    <a:gd name="T14" fmla="*/ 7 w 381"/>
                    <a:gd name="T15" fmla="*/ 168 h 364"/>
                    <a:gd name="T16" fmla="*/ 1 w 381"/>
                    <a:gd name="T17" fmla="*/ 74 h 364"/>
                    <a:gd name="T18" fmla="*/ 5 w 381"/>
                    <a:gd name="T19" fmla="*/ 2 h 364"/>
                    <a:gd name="T20" fmla="*/ 36 w 381"/>
                    <a:gd name="T21" fmla="*/ 9 h 364"/>
                    <a:gd name="T22" fmla="*/ 79 w 381"/>
                    <a:gd name="T23" fmla="*/ 10 h 364"/>
                    <a:gd name="T24" fmla="*/ 201 w 381"/>
                    <a:gd name="T25" fmla="*/ 14 h 364"/>
                    <a:gd name="T26" fmla="*/ 271 w 381"/>
                    <a:gd name="T27" fmla="*/ 13 h 364"/>
                    <a:gd name="T28" fmla="*/ 341 w 381"/>
                    <a:gd name="T29" fmla="*/ 16 h 364"/>
                    <a:gd name="T30" fmla="*/ 374 w 381"/>
                    <a:gd name="T31" fmla="*/ 16 h 364"/>
                    <a:gd name="T32" fmla="*/ 373 w 381"/>
                    <a:gd name="T33" fmla="*/ 32 h 364"/>
                    <a:gd name="T34" fmla="*/ 371 w 381"/>
                    <a:gd name="T35" fmla="*/ 100 h 364"/>
                    <a:gd name="T36" fmla="*/ 367 w 381"/>
                    <a:gd name="T37" fmla="*/ 215 h 364"/>
                    <a:gd name="T38" fmla="*/ 368 w 381"/>
                    <a:gd name="T39" fmla="*/ 346 h 364"/>
                    <a:gd name="T40" fmla="*/ 173 w 381"/>
                    <a:gd name="T41" fmla="*/ 306 h 364"/>
                    <a:gd name="T42" fmla="*/ 171 w 381"/>
                    <a:gd name="T43" fmla="*/ 202 h 364"/>
                    <a:gd name="T44" fmla="*/ 169 w 381"/>
                    <a:gd name="T45" fmla="*/ 65 h 364"/>
                    <a:gd name="T46" fmla="*/ 148 w 381"/>
                    <a:gd name="T47" fmla="*/ 24 h 364"/>
                    <a:gd name="T48" fmla="*/ 44 w 381"/>
                    <a:gd name="T49" fmla="*/ 21 h 364"/>
                    <a:gd name="T50" fmla="*/ 11 w 381"/>
                    <a:gd name="T51" fmla="*/ 69 h 364"/>
                    <a:gd name="T52" fmla="*/ 17 w 381"/>
                    <a:gd name="T53" fmla="*/ 168 h 364"/>
                    <a:gd name="T54" fmla="*/ 22 w 381"/>
                    <a:gd name="T55" fmla="*/ 293 h 364"/>
                    <a:gd name="T56" fmla="*/ 53 w 381"/>
                    <a:gd name="T57" fmla="*/ 349 h 364"/>
                    <a:gd name="T58" fmla="*/ 111 w 381"/>
                    <a:gd name="T59" fmla="*/ 349 h 364"/>
                    <a:gd name="T60" fmla="*/ 217 w 381"/>
                    <a:gd name="T61" fmla="*/ 345 h 364"/>
                    <a:gd name="T62" fmla="*/ 321 w 381"/>
                    <a:gd name="T63" fmla="*/ 346 h 364"/>
                    <a:gd name="T64" fmla="*/ 357 w 381"/>
                    <a:gd name="T65" fmla="*/ 298 h 364"/>
                    <a:gd name="T66" fmla="*/ 358 w 381"/>
                    <a:gd name="T67" fmla="*/ 189 h 364"/>
                    <a:gd name="T68" fmla="*/ 362 w 381"/>
                    <a:gd name="T69" fmla="*/ 26 h 364"/>
                    <a:gd name="T70" fmla="*/ 227 w 381"/>
                    <a:gd name="T71" fmla="*/ 24 h 364"/>
                    <a:gd name="T72" fmla="*/ 217 w 381"/>
                    <a:gd name="T73" fmla="*/ 45 h 364"/>
                    <a:gd name="T74" fmla="*/ 215 w 381"/>
                    <a:gd name="T75" fmla="*/ 112 h 364"/>
                    <a:gd name="T76" fmla="*/ 216 w 381"/>
                    <a:gd name="T77" fmla="*/ 183 h 364"/>
                    <a:gd name="T78" fmla="*/ 219 w 381"/>
                    <a:gd name="T79" fmla="*/ 260 h 364"/>
                    <a:gd name="T80" fmla="*/ 217 w 381"/>
                    <a:gd name="T81" fmla="*/ 345 h 364"/>
                    <a:gd name="T82" fmla="*/ 180 w 381"/>
                    <a:gd name="T83" fmla="*/ 77 h 364"/>
                    <a:gd name="T84" fmla="*/ 182 w 381"/>
                    <a:gd name="T85" fmla="*/ 104 h 364"/>
                    <a:gd name="T86" fmla="*/ 183 w 381"/>
                    <a:gd name="T87" fmla="*/ 138 h 364"/>
                    <a:gd name="T88" fmla="*/ 183 w 381"/>
                    <a:gd name="T89" fmla="*/ 163 h 364"/>
                    <a:gd name="T90" fmla="*/ 185 w 381"/>
                    <a:gd name="T91" fmla="*/ 242 h 364"/>
                    <a:gd name="T92" fmla="*/ 192 w 381"/>
                    <a:gd name="T93" fmla="*/ 346 h 364"/>
                    <a:gd name="T94" fmla="*/ 204 w 381"/>
                    <a:gd name="T95" fmla="*/ 300 h 364"/>
                    <a:gd name="T96" fmla="*/ 203 w 381"/>
                    <a:gd name="T97" fmla="*/ 179 h 364"/>
                    <a:gd name="T98" fmla="*/ 202 w 381"/>
                    <a:gd name="T99" fmla="*/ 84 h 3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</a:cxnLst>
                  <a:rect l="0" t="0" r="r" b="b"/>
                  <a:pathLst>
                    <a:path w="381" h="364">
                      <a:moveTo>
                        <a:pt x="368" y="346"/>
                      </a:moveTo>
                      <a:cubicBezTo>
                        <a:pt x="368" y="346"/>
                        <a:pt x="370" y="346"/>
                        <a:pt x="370" y="347"/>
                      </a:cubicBezTo>
                      <a:cubicBezTo>
                        <a:pt x="371" y="349"/>
                        <a:pt x="372" y="352"/>
                        <a:pt x="372" y="354"/>
                      </a:cubicBezTo>
                      <a:cubicBezTo>
                        <a:pt x="373" y="356"/>
                        <a:pt x="372" y="358"/>
                        <a:pt x="369" y="358"/>
                      </a:cubicBezTo>
                      <a:cubicBezTo>
                        <a:pt x="361" y="359"/>
                        <a:pt x="353" y="359"/>
                        <a:pt x="345" y="359"/>
                      </a:cubicBezTo>
                      <a:cubicBezTo>
                        <a:pt x="343" y="359"/>
                        <a:pt x="341" y="359"/>
                        <a:pt x="339" y="359"/>
                      </a:cubicBezTo>
                      <a:cubicBezTo>
                        <a:pt x="332" y="359"/>
                        <a:pt x="326" y="359"/>
                        <a:pt x="320" y="359"/>
                      </a:cubicBezTo>
                      <a:cubicBezTo>
                        <a:pt x="315" y="359"/>
                        <a:pt x="309" y="357"/>
                        <a:pt x="304" y="359"/>
                      </a:cubicBezTo>
                      <a:cubicBezTo>
                        <a:pt x="301" y="359"/>
                        <a:pt x="298" y="358"/>
                        <a:pt x="295" y="358"/>
                      </a:cubicBezTo>
                      <a:cubicBezTo>
                        <a:pt x="283" y="358"/>
                        <a:pt x="271" y="358"/>
                        <a:pt x="260" y="358"/>
                      </a:cubicBezTo>
                      <a:cubicBezTo>
                        <a:pt x="252" y="358"/>
                        <a:pt x="244" y="359"/>
                        <a:pt x="236" y="358"/>
                      </a:cubicBezTo>
                      <a:cubicBezTo>
                        <a:pt x="226" y="357"/>
                        <a:pt x="217" y="358"/>
                        <a:pt x="208" y="357"/>
                      </a:cubicBezTo>
                      <a:cubicBezTo>
                        <a:pt x="202" y="357"/>
                        <a:pt x="197" y="357"/>
                        <a:pt x="192" y="358"/>
                      </a:cubicBezTo>
                      <a:cubicBezTo>
                        <a:pt x="190" y="358"/>
                        <a:pt x="188" y="359"/>
                        <a:pt x="186" y="360"/>
                      </a:cubicBezTo>
                      <a:cubicBezTo>
                        <a:pt x="184" y="360"/>
                        <a:pt x="183" y="360"/>
                        <a:pt x="181" y="361"/>
                      </a:cubicBezTo>
                      <a:cubicBezTo>
                        <a:pt x="180" y="361"/>
                        <a:pt x="180" y="363"/>
                        <a:pt x="179" y="364"/>
                      </a:cubicBezTo>
                      <a:cubicBezTo>
                        <a:pt x="177" y="363"/>
                        <a:pt x="176" y="361"/>
                        <a:pt x="173" y="360"/>
                      </a:cubicBezTo>
                      <a:cubicBezTo>
                        <a:pt x="163" y="358"/>
                        <a:pt x="152" y="360"/>
                        <a:pt x="141" y="360"/>
                      </a:cubicBezTo>
                      <a:cubicBezTo>
                        <a:pt x="133" y="360"/>
                        <a:pt x="124" y="362"/>
                        <a:pt x="115" y="360"/>
                      </a:cubicBezTo>
                      <a:cubicBezTo>
                        <a:pt x="113" y="360"/>
                        <a:pt x="110" y="361"/>
                        <a:pt x="107" y="361"/>
                      </a:cubicBezTo>
                      <a:cubicBezTo>
                        <a:pt x="101" y="361"/>
                        <a:pt x="95" y="360"/>
                        <a:pt x="89" y="360"/>
                      </a:cubicBezTo>
                      <a:cubicBezTo>
                        <a:pt x="82" y="361"/>
                        <a:pt x="74" y="361"/>
                        <a:pt x="66" y="362"/>
                      </a:cubicBezTo>
                      <a:cubicBezTo>
                        <a:pt x="63" y="362"/>
                        <a:pt x="61" y="362"/>
                        <a:pt x="58" y="362"/>
                      </a:cubicBezTo>
                      <a:cubicBezTo>
                        <a:pt x="48" y="362"/>
                        <a:pt x="39" y="362"/>
                        <a:pt x="29" y="362"/>
                      </a:cubicBezTo>
                      <a:cubicBezTo>
                        <a:pt x="21" y="362"/>
                        <a:pt x="17" y="359"/>
                        <a:pt x="16" y="351"/>
                      </a:cubicBezTo>
                      <a:cubicBezTo>
                        <a:pt x="15" y="346"/>
                        <a:pt x="15" y="340"/>
                        <a:pt x="14" y="335"/>
                      </a:cubicBezTo>
                      <a:cubicBezTo>
                        <a:pt x="11" y="326"/>
                        <a:pt x="12" y="316"/>
                        <a:pt x="11" y="306"/>
                      </a:cubicBezTo>
                      <a:cubicBezTo>
                        <a:pt x="11" y="296"/>
                        <a:pt x="12" y="286"/>
                        <a:pt x="11" y="276"/>
                      </a:cubicBezTo>
                      <a:cubicBezTo>
                        <a:pt x="11" y="269"/>
                        <a:pt x="11" y="262"/>
                        <a:pt x="11" y="256"/>
                      </a:cubicBezTo>
                      <a:cubicBezTo>
                        <a:pt x="11" y="253"/>
                        <a:pt x="11" y="250"/>
                        <a:pt x="11" y="248"/>
                      </a:cubicBezTo>
                      <a:cubicBezTo>
                        <a:pt x="10" y="236"/>
                        <a:pt x="8" y="223"/>
                        <a:pt x="8" y="211"/>
                      </a:cubicBezTo>
                      <a:cubicBezTo>
                        <a:pt x="7" y="197"/>
                        <a:pt x="7" y="183"/>
                        <a:pt x="7" y="168"/>
                      </a:cubicBezTo>
                      <a:cubicBezTo>
                        <a:pt x="6" y="166"/>
                        <a:pt x="6" y="164"/>
                        <a:pt x="7" y="162"/>
                      </a:cubicBezTo>
                      <a:cubicBezTo>
                        <a:pt x="8" y="152"/>
                        <a:pt x="5" y="142"/>
                        <a:pt x="5" y="132"/>
                      </a:cubicBezTo>
                      <a:cubicBezTo>
                        <a:pt x="5" y="122"/>
                        <a:pt x="6" y="111"/>
                        <a:pt x="4" y="101"/>
                      </a:cubicBezTo>
                      <a:cubicBezTo>
                        <a:pt x="3" y="92"/>
                        <a:pt x="1" y="83"/>
                        <a:pt x="1" y="74"/>
                      </a:cubicBezTo>
                      <a:cubicBezTo>
                        <a:pt x="1" y="65"/>
                        <a:pt x="2" y="56"/>
                        <a:pt x="2" y="46"/>
                      </a:cubicBezTo>
                      <a:cubicBezTo>
                        <a:pt x="1" y="35"/>
                        <a:pt x="1" y="23"/>
                        <a:pt x="1" y="11"/>
                      </a:cubicBezTo>
                      <a:cubicBezTo>
                        <a:pt x="0" y="9"/>
                        <a:pt x="0" y="6"/>
                        <a:pt x="1" y="4"/>
                      </a:cubicBezTo>
                      <a:cubicBezTo>
                        <a:pt x="1" y="1"/>
                        <a:pt x="2" y="0"/>
                        <a:pt x="5" y="2"/>
                      </a:cubicBezTo>
                      <a:cubicBezTo>
                        <a:pt x="6" y="2"/>
                        <a:pt x="8" y="3"/>
                        <a:pt x="9" y="5"/>
                      </a:cubicBezTo>
                      <a:cubicBezTo>
                        <a:pt x="10" y="8"/>
                        <a:pt x="13" y="7"/>
                        <a:pt x="16" y="8"/>
                      </a:cubicBezTo>
                      <a:cubicBezTo>
                        <a:pt x="18" y="8"/>
                        <a:pt x="21" y="8"/>
                        <a:pt x="24" y="8"/>
                      </a:cubicBezTo>
                      <a:cubicBezTo>
                        <a:pt x="28" y="9"/>
                        <a:pt x="32" y="9"/>
                        <a:pt x="36" y="9"/>
                      </a:cubicBezTo>
                      <a:cubicBezTo>
                        <a:pt x="39" y="9"/>
                        <a:pt x="42" y="10"/>
                        <a:pt x="45" y="10"/>
                      </a:cubicBezTo>
                      <a:cubicBezTo>
                        <a:pt x="46" y="10"/>
                        <a:pt x="47" y="10"/>
                        <a:pt x="48" y="10"/>
                      </a:cubicBezTo>
                      <a:cubicBezTo>
                        <a:pt x="54" y="9"/>
                        <a:pt x="60" y="9"/>
                        <a:pt x="66" y="9"/>
                      </a:cubicBezTo>
                      <a:cubicBezTo>
                        <a:pt x="70" y="9"/>
                        <a:pt x="74" y="9"/>
                        <a:pt x="79" y="10"/>
                      </a:cubicBezTo>
                      <a:cubicBezTo>
                        <a:pt x="85" y="10"/>
                        <a:pt x="92" y="10"/>
                        <a:pt x="99" y="11"/>
                      </a:cubicBezTo>
                      <a:cubicBezTo>
                        <a:pt x="111" y="13"/>
                        <a:pt x="123" y="11"/>
                        <a:pt x="135" y="12"/>
                      </a:cubicBezTo>
                      <a:cubicBezTo>
                        <a:pt x="148" y="13"/>
                        <a:pt x="162" y="14"/>
                        <a:pt x="176" y="14"/>
                      </a:cubicBezTo>
                      <a:cubicBezTo>
                        <a:pt x="184" y="14"/>
                        <a:pt x="193" y="16"/>
                        <a:pt x="201" y="14"/>
                      </a:cubicBezTo>
                      <a:cubicBezTo>
                        <a:pt x="208" y="13"/>
                        <a:pt x="213" y="14"/>
                        <a:pt x="219" y="14"/>
                      </a:cubicBezTo>
                      <a:cubicBezTo>
                        <a:pt x="226" y="15"/>
                        <a:pt x="234" y="14"/>
                        <a:pt x="241" y="14"/>
                      </a:cubicBezTo>
                      <a:cubicBezTo>
                        <a:pt x="249" y="14"/>
                        <a:pt x="258" y="14"/>
                        <a:pt x="266" y="14"/>
                      </a:cubicBezTo>
                      <a:cubicBezTo>
                        <a:pt x="268" y="14"/>
                        <a:pt x="269" y="14"/>
                        <a:pt x="271" y="13"/>
                      </a:cubicBezTo>
                      <a:cubicBezTo>
                        <a:pt x="273" y="13"/>
                        <a:pt x="274" y="13"/>
                        <a:pt x="275" y="13"/>
                      </a:cubicBezTo>
                      <a:cubicBezTo>
                        <a:pt x="279" y="14"/>
                        <a:pt x="282" y="14"/>
                        <a:pt x="285" y="14"/>
                      </a:cubicBezTo>
                      <a:cubicBezTo>
                        <a:pt x="293" y="14"/>
                        <a:pt x="300" y="14"/>
                        <a:pt x="307" y="14"/>
                      </a:cubicBezTo>
                      <a:cubicBezTo>
                        <a:pt x="318" y="15"/>
                        <a:pt x="330" y="15"/>
                        <a:pt x="341" y="16"/>
                      </a:cubicBezTo>
                      <a:cubicBezTo>
                        <a:pt x="347" y="16"/>
                        <a:pt x="352" y="16"/>
                        <a:pt x="358" y="16"/>
                      </a:cubicBezTo>
                      <a:cubicBezTo>
                        <a:pt x="364" y="16"/>
                        <a:pt x="365" y="15"/>
                        <a:pt x="366" y="9"/>
                      </a:cubicBezTo>
                      <a:cubicBezTo>
                        <a:pt x="366" y="8"/>
                        <a:pt x="366" y="7"/>
                        <a:pt x="366" y="7"/>
                      </a:cubicBezTo>
                      <a:cubicBezTo>
                        <a:pt x="372" y="6"/>
                        <a:pt x="374" y="7"/>
                        <a:pt x="374" y="16"/>
                      </a:cubicBezTo>
                      <a:cubicBezTo>
                        <a:pt x="376" y="17"/>
                        <a:pt x="378" y="17"/>
                        <a:pt x="379" y="18"/>
                      </a:cubicBezTo>
                      <a:cubicBezTo>
                        <a:pt x="380" y="20"/>
                        <a:pt x="381" y="22"/>
                        <a:pt x="381" y="25"/>
                      </a:cubicBezTo>
                      <a:cubicBezTo>
                        <a:pt x="380" y="25"/>
                        <a:pt x="379" y="25"/>
                        <a:pt x="378" y="25"/>
                      </a:cubicBezTo>
                      <a:cubicBezTo>
                        <a:pt x="373" y="26"/>
                        <a:pt x="373" y="27"/>
                        <a:pt x="373" y="32"/>
                      </a:cubicBezTo>
                      <a:cubicBezTo>
                        <a:pt x="373" y="34"/>
                        <a:pt x="372" y="36"/>
                        <a:pt x="372" y="39"/>
                      </a:cubicBezTo>
                      <a:cubicBezTo>
                        <a:pt x="372" y="44"/>
                        <a:pt x="372" y="49"/>
                        <a:pt x="371" y="54"/>
                      </a:cubicBezTo>
                      <a:cubicBezTo>
                        <a:pt x="371" y="56"/>
                        <a:pt x="371" y="58"/>
                        <a:pt x="371" y="59"/>
                      </a:cubicBezTo>
                      <a:cubicBezTo>
                        <a:pt x="373" y="73"/>
                        <a:pt x="371" y="86"/>
                        <a:pt x="371" y="100"/>
                      </a:cubicBezTo>
                      <a:cubicBezTo>
                        <a:pt x="370" y="117"/>
                        <a:pt x="369" y="133"/>
                        <a:pt x="368" y="150"/>
                      </a:cubicBezTo>
                      <a:cubicBezTo>
                        <a:pt x="368" y="153"/>
                        <a:pt x="368" y="157"/>
                        <a:pt x="368" y="160"/>
                      </a:cubicBezTo>
                      <a:cubicBezTo>
                        <a:pt x="368" y="171"/>
                        <a:pt x="367" y="182"/>
                        <a:pt x="368" y="194"/>
                      </a:cubicBezTo>
                      <a:cubicBezTo>
                        <a:pt x="368" y="201"/>
                        <a:pt x="367" y="208"/>
                        <a:pt x="367" y="215"/>
                      </a:cubicBezTo>
                      <a:cubicBezTo>
                        <a:pt x="368" y="222"/>
                        <a:pt x="367" y="229"/>
                        <a:pt x="367" y="236"/>
                      </a:cubicBezTo>
                      <a:cubicBezTo>
                        <a:pt x="367" y="252"/>
                        <a:pt x="367" y="269"/>
                        <a:pt x="367" y="285"/>
                      </a:cubicBezTo>
                      <a:cubicBezTo>
                        <a:pt x="368" y="303"/>
                        <a:pt x="368" y="321"/>
                        <a:pt x="369" y="338"/>
                      </a:cubicBezTo>
                      <a:cubicBezTo>
                        <a:pt x="369" y="341"/>
                        <a:pt x="368" y="343"/>
                        <a:pt x="368" y="346"/>
                      </a:cubicBezTo>
                      <a:close/>
                      <a:moveTo>
                        <a:pt x="173" y="346"/>
                      </a:moveTo>
                      <a:cubicBezTo>
                        <a:pt x="173" y="343"/>
                        <a:pt x="174" y="341"/>
                        <a:pt x="174" y="339"/>
                      </a:cubicBezTo>
                      <a:cubicBezTo>
                        <a:pt x="174" y="334"/>
                        <a:pt x="173" y="330"/>
                        <a:pt x="173" y="326"/>
                      </a:cubicBezTo>
                      <a:cubicBezTo>
                        <a:pt x="173" y="319"/>
                        <a:pt x="173" y="313"/>
                        <a:pt x="173" y="306"/>
                      </a:cubicBezTo>
                      <a:cubicBezTo>
                        <a:pt x="172" y="293"/>
                        <a:pt x="172" y="281"/>
                        <a:pt x="172" y="268"/>
                      </a:cubicBezTo>
                      <a:cubicBezTo>
                        <a:pt x="172" y="260"/>
                        <a:pt x="172" y="253"/>
                        <a:pt x="172" y="245"/>
                      </a:cubicBezTo>
                      <a:cubicBezTo>
                        <a:pt x="172" y="239"/>
                        <a:pt x="171" y="234"/>
                        <a:pt x="171" y="228"/>
                      </a:cubicBezTo>
                      <a:cubicBezTo>
                        <a:pt x="172" y="219"/>
                        <a:pt x="172" y="211"/>
                        <a:pt x="171" y="202"/>
                      </a:cubicBezTo>
                      <a:cubicBezTo>
                        <a:pt x="170" y="184"/>
                        <a:pt x="168" y="166"/>
                        <a:pt x="170" y="149"/>
                      </a:cubicBezTo>
                      <a:cubicBezTo>
                        <a:pt x="170" y="144"/>
                        <a:pt x="170" y="139"/>
                        <a:pt x="170" y="134"/>
                      </a:cubicBezTo>
                      <a:cubicBezTo>
                        <a:pt x="170" y="125"/>
                        <a:pt x="171" y="115"/>
                        <a:pt x="171" y="106"/>
                      </a:cubicBezTo>
                      <a:cubicBezTo>
                        <a:pt x="170" y="92"/>
                        <a:pt x="169" y="79"/>
                        <a:pt x="169" y="65"/>
                      </a:cubicBezTo>
                      <a:cubicBezTo>
                        <a:pt x="169" y="63"/>
                        <a:pt x="169" y="61"/>
                        <a:pt x="168" y="59"/>
                      </a:cubicBezTo>
                      <a:cubicBezTo>
                        <a:pt x="168" y="51"/>
                        <a:pt x="168" y="42"/>
                        <a:pt x="167" y="33"/>
                      </a:cubicBezTo>
                      <a:cubicBezTo>
                        <a:pt x="167" y="30"/>
                        <a:pt x="167" y="27"/>
                        <a:pt x="166" y="24"/>
                      </a:cubicBezTo>
                      <a:cubicBezTo>
                        <a:pt x="160" y="24"/>
                        <a:pt x="154" y="24"/>
                        <a:pt x="148" y="24"/>
                      </a:cubicBezTo>
                      <a:cubicBezTo>
                        <a:pt x="139" y="24"/>
                        <a:pt x="130" y="23"/>
                        <a:pt x="121" y="22"/>
                      </a:cubicBezTo>
                      <a:cubicBezTo>
                        <a:pt x="115" y="22"/>
                        <a:pt x="110" y="22"/>
                        <a:pt x="104" y="21"/>
                      </a:cubicBezTo>
                      <a:cubicBezTo>
                        <a:pt x="95" y="21"/>
                        <a:pt x="87" y="22"/>
                        <a:pt x="78" y="21"/>
                      </a:cubicBezTo>
                      <a:cubicBezTo>
                        <a:pt x="67" y="20"/>
                        <a:pt x="55" y="20"/>
                        <a:pt x="44" y="21"/>
                      </a:cubicBezTo>
                      <a:cubicBezTo>
                        <a:pt x="37" y="21"/>
                        <a:pt x="30" y="21"/>
                        <a:pt x="23" y="20"/>
                      </a:cubicBezTo>
                      <a:cubicBezTo>
                        <a:pt x="19" y="19"/>
                        <a:pt x="15" y="17"/>
                        <a:pt x="11" y="20"/>
                      </a:cubicBezTo>
                      <a:cubicBezTo>
                        <a:pt x="11" y="25"/>
                        <a:pt x="10" y="30"/>
                        <a:pt x="10" y="35"/>
                      </a:cubicBezTo>
                      <a:cubicBezTo>
                        <a:pt x="10" y="46"/>
                        <a:pt x="11" y="58"/>
                        <a:pt x="11" y="69"/>
                      </a:cubicBezTo>
                      <a:cubicBezTo>
                        <a:pt x="11" y="74"/>
                        <a:pt x="11" y="78"/>
                        <a:pt x="11" y="83"/>
                      </a:cubicBezTo>
                      <a:cubicBezTo>
                        <a:pt x="12" y="94"/>
                        <a:pt x="14" y="105"/>
                        <a:pt x="15" y="116"/>
                      </a:cubicBezTo>
                      <a:cubicBezTo>
                        <a:pt x="16" y="130"/>
                        <a:pt x="16" y="144"/>
                        <a:pt x="16" y="158"/>
                      </a:cubicBezTo>
                      <a:cubicBezTo>
                        <a:pt x="16" y="161"/>
                        <a:pt x="17" y="165"/>
                        <a:pt x="17" y="168"/>
                      </a:cubicBezTo>
                      <a:cubicBezTo>
                        <a:pt x="17" y="173"/>
                        <a:pt x="17" y="179"/>
                        <a:pt x="17" y="184"/>
                      </a:cubicBezTo>
                      <a:cubicBezTo>
                        <a:pt x="17" y="191"/>
                        <a:pt x="17" y="198"/>
                        <a:pt x="17" y="206"/>
                      </a:cubicBezTo>
                      <a:cubicBezTo>
                        <a:pt x="17" y="220"/>
                        <a:pt x="21" y="234"/>
                        <a:pt x="21" y="248"/>
                      </a:cubicBezTo>
                      <a:cubicBezTo>
                        <a:pt x="21" y="263"/>
                        <a:pt x="22" y="278"/>
                        <a:pt x="22" y="293"/>
                      </a:cubicBezTo>
                      <a:cubicBezTo>
                        <a:pt x="23" y="302"/>
                        <a:pt x="21" y="311"/>
                        <a:pt x="25" y="319"/>
                      </a:cubicBezTo>
                      <a:cubicBezTo>
                        <a:pt x="26" y="320"/>
                        <a:pt x="26" y="322"/>
                        <a:pt x="26" y="323"/>
                      </a:cubicBezTo>
                      <a:cubicBezTo>
                        <a:pt x="26" y="332"/>
                        <a:pt x="27" y="341"/>
                        <a:pt x="27" y="349"/>
                      </a:cubicBezTo>
                      <a:cubicBezTo>
                        <a:pt x="36" y="349"/>
                        <a:pt x="44" y="349"/>
                        <a:pt x="53" y="349"/>
                      </a:cubicBezTo>
                      <a:cubicBezTo>
                        <a:pt x="55" y="349"/>
                        <a:pt x="58" y="349"/>
                        <a:pt x="61" y="349"/>
                      </a:cubicBezTo>
                      <a:cubicBezTo>
                        <a:pt x="66" y="349"/>
                        <a:pt x="71" y="348"/>
                        <a:pt x="75" y="349"/>
                      </a:cubicBezTo>
                      <a:cubicBezTo>
                        <a:pt x="87" y="352"/>
                        <a:pt x="99" y="347"/>
                        <a:pt x="111" y="349"/>
                      </a:cubicBezTo>
                      <a:cubicBezTo>
                        <a:pt x="111" y="349"/>
                        <a:pt x="111" y="349"/>
                        <a:pt x="111" y="349"/>
                      </a:cubicBezTo>
                      <a:cubicBezTo>
                        <a:pt x="118" y="349"/>
                        <a:pt x="125" y="348"/>
                        <a:pt x="132" y="348"/>
                      </a:cubicBezTo>
                      <a:cubicBezTo>
                        <a:pt x="139" y="347"/>
                        <a:pt x="145" y="348"/>
                        <a:pt x="152" y="348"/>
                      </a:cubicBezTo>
                      <a:cubicBezTo>
                        <a:pt x="159" y="347"/>
                        <a:pt x="166" y="349"/>
                        <a:pt x="173" y="346"/>
                      </a:cubicBezTo>
                      <a:close/>
                      <a:moveTo>
                        <a:pt x="217" y="345"/>
                      </a:moveTo>
                      <a:cubicBezTo>
                        <a:pt x="222" y="345"/>
                        <a:pt x="226" y="346"/>
                        <a:pt x="231" y="346"/>
                      </a:cubicBezTo>
                      <a:cubicBezTo>
                        <a:pt x="245" y="347"/>
                        <a:pt x="259" y="347"/>
                        <a:pt x="273" y="346"/>
                      </a:cubicBezTo>
                      <a:cubicBezTo>
                        <a:pt x="283" y="346"/>
                        <a:pt x="294" y="348"/>
                        <a:pt x="304" y="346"/>
                      </a:cubicBezTo>
                      <a:cubicBezTo>
                        <a:pt x="310" y="345"/>
                        <a:pt x="316" y="346"/>
                        <a:pt x="321" y="346"/>
                      </a:cubicBezTo>
                      <a:cubicBezTo>
                        <a:pt x="326" y="346"/>
                        <a:pt x="330" y="347"/>
                        <a:pt x="334" y="348"/>
                      </a:cubicBezTo>
                      <a:cubicBezTo>
                        <a:pt x="339" y="348"/>
                        <a:pt x="344" y="347"/>
                        <a:pt x="349" y="347"/>
                      </a:cubicBezTo>
                      <a:cubicBezTo>
                        <a:pt x="353" y="347"/>
                        <a:pt x="355" y="346"/>
                        <a:pt x="355" y="342"/>
                      </a:cubicBezTo>
                      <a:cubicBezTo>
                        <a:pt x="355" y="327"/>
                        <a:pt x="356" y="313"/>
                        <a:pt x="357" y="298"/>
                      </a:cubicBezTo>
                      <a:cubicBezTo>
                        <a:pt x="357" y="289"/>
                        <a:pt x="357" y="279"/>
                        <a:pt x="357" y="270"/>
                      </a:cubicBezTo>
                      <a:cubicBezTo>
                        <a:pt x="357" y="266"/>
                        <a:pt x="356" y="262"/>
                        <a:pt x="356" y="258"/>
                      </a:cubicBezTo>
                      <a:cubicBezTo>
                        <a:pt x="356" y="244"/>
                        <a:pt x="357" y="230"/>
                        <a:pt x="358" y="217"/>
                      </a:cubicBezTo>
                      <a:cubicBezTo>
                        <a:pt x="358" y="207"/>
                        <a:pt x="358" y="198"/>
                        <a:pt x="358" y="189"/>
                      </a:cubicBezTo>
                      <a:cubicBezTo>
                        <a:pt x="358" y="172"/>
                        <a:pt x="358" y="154"/>
                        <a:pt x="359" y="137"/>
                      </a:cubicBezTo>
                      <a:cubicBezTo>
                        <a:pt x="359" y="123"/>
                        <a:pt x="360" y="110"/>
                        <a:pt x="360" y="96"/>
                      </a:cubicBezTo>
                      <a:cubicBezTo>
                        <a:pt x="361" y="78"/>
                        <a:pt x="362" y="61"/>
                        <a:pt x="362" y="43"/>
                      </a:cubicBezTo>
                      <a:cubicBezTo>
                        <a:pt x="363" y="38"/>
                        <a:pt x="362" y="32"/>
                        <a:pt x="362" y="26"/>
                      </a:cubicBezTo>
                      <a:cubicBezTo>
                        <a:pt x="359" y="26"/>
                        <a:pt x="356" y="26"/>
                        <a:pt x="354" y="26"/>
                      </a:cubicBezTo>
                      <a:cubicBezTo>
                        <a:pt x="342" y="25"/>
                        <a:pt x="330" y="26"/>
                        <a:pt x="318" y="25"/>
                      </a:cubicBezTo>
                      <a:cubicBezTo>
                        <a:pt x="305" y="24"/>
                        <a:pt x="291" y="24"/>
                        <a:pt x="277" y="24"/>
                      </a:cubicBezTo>
                      <a:cubicBezTo>
                        <a:pt x="260" y="25"/>
                        <a:pt x="244" y="24"/>
                        <a:pt x="227" y="24"/>
                      </a:cubicBezTo>
                      <a:cubicBezTo>
                        <a:pt x="220" y="25"/>
                        <a:pt x="220" y="24"/>
                        <a:pt x="218" y="31"/>
                      </a:cubicBezTo>
                      <a:cubicBezTo>
                        <a:pt x="218" y="31"/>
                        <a:pt x="218" y="32"/>
                        <a:pt x="218" y="32"/>
                      </a:cubicBezTo>
                      <a:cubicBezTo>
                        <a:pt x="217" y="35"/>
                        <a:pt x="217" y="39"/>
                        <a:pt x="217" y="42"/>
                      </a:cubicBezTo>
                      <a:cubicBezTo>
                        <a:pt x="217" y="43"/>
                        <a:pt x="217" y="44"/>
                        <a:pt x="217" y="45"/>
                      </a:cubicBezTo>
                      <a:cubicBezTo>
                        <a:pt x="215" y="49"/>
                        <a:pt x="218" y="54"/>
                        <a:pt x="215" y="58"/>
                      </a:cubicBezTo>
                      <a:cubicBezTo>
                        <a:pt x="217" y="61"/>
                        <a:pt x="215" y="64"/>
                        <a:pt x="215" y="67"/>
                      </a:cubicBezTo>
                      <a:cubicBezTo>
                        <a:pt x="215" y="70"/>
                        <a:pt x="215" y="74"/>
                        <a:pt x="215" y="77"/>
                      </a:cubicBezTo>
                      <a:cubicBezTo>
                        <a:pt x="215" y="89"/>
                        <a:pt x="215" y="100"/>
                        <a:pt x="215" y="112"/>
                      </a:cubicBezTo>
                      <a:cubicBezTo>
                        <a:pt x="215" y="119"/>
                        <a:pt x="216" y="126"/>
                        <a:pt x="216" y="132"/>
                      </a:cubicBezTo>
                      <a:cubicBezTo>
                        <a:pt x="216" y="136"/>
                        <a:pt x="215" y="139"/>
                        <a:pt x="215" y="142"/>
                      </a:cubicBezTo>
                      <a:cubicBezTo>
                        <a:pt x="216" y="151"/>
                        <a:pt x="216" y="159"/>
                        <a:pt x="216" y="168"/>
                      </a:cubicBezTo>
                      <a:cubicBezTo>
                        <a:pt x="216" y="173"/>
                        <a:pt x="214" y="177"/>
                        <a:pt x="216" y="183"/>
                      </a:cubicBezTo>
                      <a:cubicBezTo>
                        <a:pt x="216" y="184"/>
                        <a:pt x="216" y="186"/>
                        <a:pt x="216" y="187"/>
                      </a:cubicBezTo>
                      <a:cubicBezTo>
                        <a:pt x="215" y="190"/>
                        <a:pt x="215" y="193"/>
                        <a:pt x="215" y="196"/>
                      </a:cubicBezTo>
                      <a:cubicBezTo>
                        <a:pt x="216" y="207"/>
                        <a:pt x="217" y="218"/>
                        <a:pt x="217" y="230"/>
                      </a:cubicBezTo>
                      <a:cubicBezTo>
                        <a:pt x="218" y="240"/>
                        <a:pt x="218" y="250"/>
                        <a:pt x="219" y="260"/>
                      </a:cubicBezTo>
                      <a:cubicBezTo>
                        <a:pt x="219" y="265"/>
                        <a:pt x="220" y="271"/>
                        <a:pt x="219" y="275"/>
                      </a:cubicBezTo>
                      <a:cubicBezTo>
                        <a:pt x="217" y="284"/>
                        <a:pt x="219" y="293"/>
                        <a:pt x="218" y="302"/>
                      </a:cubicBezTo>
                      <a:cubicBezTo>
                        <a:pt x="217" y="309"/>
                        <a:pt x="217" y="315"/>
                        <a:pt x="217" y="322"/>
                      </a:cubicBezTo>
                      <a:cubicBezTo>
                        <a:pt x="216" y="329"/>
                        <a:pt x="215" y="337"/>
                        <a:pt x="217" y="345"/>
                      </a:cubicBezTo>
                      <a:close/>
                      <a:moveTo>
                        <a:pt x="179" y="25"/>
                      </a:moveTo>
                      <a:cubicBezTo>
                        <a:pt x="178" y="30"/>
                        <a:pt x="177" y="36"/>
                        <a:pt x="178" y="41"/>
                      </a:cubicBezTo>
                      <a:cubicBezTo>
                        <a:pt x="179" y="46"/>
                        <a:pt x="179" y="50"/>
                        <a:pt x="179" y="55"/>
                      </a:cubicBezTo>
                      <a:cubicBezTo>
                        <a:pt x="179" y="62"/>
                        <a:pt x="179" y="70"/>
                        <a:pt x="180" y="77"/>
                      </a:cubicBezTo>
                      <a:cubicBezTo>
                        <a:pt x="180" y="80"/>
                        <a:pt x="183" y="82"/>
                        <a:pt x="180" y="85"/>
                      </a:cubicBezTo>
                      <a:cubicBezTo>
                        <a:pt x="180" y="86"/>
                        <a:pt x="180" y="86"/>
                        <a:pt x="181" y="87"/>
                      </a:cubicBezTo>
                      <a:cubicBezTo>
                        <a:pt x="181" y="88"/>
                        <a:pt x="182" y="99"/>
                        <a:pt x="182" y="99"/>
                      </a:cubicBezTo>
                      <a:cubicBezTo>
                        <a:pt x="182" y="101"/>
                        <a:pt x="181" y="103"/>
                        <a:pt x="182" y="104"/>
                      </a:cubicBezTo>
                      <a:cubicBezTo>
                        <a:pt x="183" y="107"/>
                        <a:pt x="182" y="109"/>
                        <a:pt x="182" y="111"/>
                      </a:cubicBezTo>
                      <a:cubicBezTo>
                        <a:pt x="182" y="112"/>
                        <a:pt x="181" y="113"/>
                        <a:pt x="181" y="114"/>
                      </a:cubicBezTo>
                      <a:cubicBezTo>
                        <a:pt x="184" y="119"/>
                        <a:pt x="183" y="124"/>
                        <a:pt x="183" y="129"/>
                      </a:cubicBezTo>
                      <a:cubicBezTo>
                        <a:pt x="183" y="132"/>
                        <a:pt x="184" y="135"/>
                        <a:pt x="183" y="138"/>
                      </a:cubicBezTo>
                      <a:cubicBezTo>
                        <a:pt x="182" y="140"/>
                        <a:pt x="183" y="144"/>
                        <a:pt x="183" y="146"/>
                      </a:cubicBezTo>
                      <a:cubicBezTo>
                        <a:pt x="184" y="147"/>
                        <a:pt x="184" y="148"/>
                        <a:pt x="183" y="149"/>
                      </a:cubicBezTo>
                      <a:cubicBezTo>
                        <a:pt x="181" y="152"/>
                        <a:pt x="182" y="156"/>
                        <a:pt x="183" y="160"/>
                      </a:cubicBezTo>
                      <a:cubicBezTo>
                        <a:pt x="183" y="161"/>
                        <a:pt x="183" y="162"/>
                        <a:pt x="183" y="163"/>
                      </a:cubicBezTo>
                      <a:cubicBezTo>
                        <a:pt x="184" y="171"/>
                        <a:pt x="183" y="180"/>
                        <a:pt x="184" y="188"/>
                      </a:cubicBezTo>
                      <a:cubicBezTo>
                        <a:pt x="184" y="200"/>
                        <a:pt x="184" y="212"/>
                        <a:pt x="184" y="224"/>
                      </a:cubicBezTo>
                      <a:cubicBezTo>
                        <a:pt x="184" y="225"/>
                        <a:pt x="183" y="227"/>
                        <a:pt x="184" y="228"/>
                      </a:cubicBezTo>
                      <a:cubicBezTo>
                        <a:pt x="186" y="233"/>
                        <a:pt x="185" y="237"/>
                        <a:pt x="185" y="242"/>
                      </a:cubicBezTo>
                      <a:cubicBezTo>
                        <a:pt x="185" y="253"/>
                        <a:pt x="185" y="264"/>
                        <a:pt x="185" y="275"/>
                      </a:cubicBezTo>
                      <a:cubicBezTo>
                        <a:pt x="186" y="288"/>
                        <a:pt x="186" y="302"/>
                        <a:pt x="186" y="315"/>
                      </a:cubicBezTo>
                      <a:cubicBezTo>
                        <a:pt x="186" y="324"/>
                        <a:pt x="190" y="332"/>
                        <a:pt x="187" y="342"/>
                      </a:cubicBezTo>
                      <a:cubicBezTo>
                        <a:pt x="186" y="345"/>
                        <a:pt x="188" y="346"/>
                        <a:pt x="192" y="346"/>
                      </a:cubicBezTo>
                      <a:cubicBezTo>
                        <a:pt x="194" y="346"/>
                        <a:pt x="197" y="346"/>
                        <a:pt x="200" y="346"/>
                      </a:cubicBezTo>
                      <a:cubicBezTo>
                        <a:pt x="201" y="345"/>
                        <a:pt x="202" y="344"/>
                        <a:pt x="202" y="343"/>
                      </a:cubicBezTo>
                      <a:cubicBezTo>
                        <a:pt x="203" y="340"/>
                        <a:pt x="202" y="337"/>
                        <a:pt x="203" y="334"/>
                      </a:cubicBezTo>
                      <a:cubicBezTo>
                        <a:pt x="203" y="323"/>
                        <a:pt x="204" y="312"/>
                        <a:pt x="204" y="300"/>
                      </a:cubicBezTo>
                      <a:cubicBezTo>
                        <a:pt x="204" y="297"/>
                        <a:pt x="205" y="293"/>
                        <a:pt x="205" y="290"/>
                      </a:cubicBezTo>
                      <a:cubicBezTo>
                        <a:pt x="205" y="276"/>
                        <a:pt x="205" y="263"/>
                        <a:pt x="205" y="249"/>
                      </a:cubicBezTo>
                      <a:cubicBezTo>
                        <a:pt x="205" y="238"/>
                        <a:pt x="203" y="228"/>
                        <a:pt x="203" y="217"/>
                      </a:cubicBezTo>
                      <a:cubicBezTo>
                        <a:pt x="203" y="204"/>
                        <a:pt x="203" y="192"/>
                        <a:pt x="203" y="179"/>
                      </a:cubicBezTo>
                      <a:cubicBezTo>
                        <a:pt x="203" y="170"/>
                        <a:pt x="204" y="161"/>
                        <a:pt x="204" y="151"/>
                      </a:cubicBezTo>
                      <a:cubicBezTo>
                        <a:pt x="203" y="142"/>
                        <a:pt x="204" y="133"/>
                        <a:pt x="203" y="124"/>
                      </a:cubicBezTo>
                      <a:cubicBezTo>
                        <a:pt x="202" y="116"/>
                        <a:pt x="204" y="107"/>
                        <a:pt x="202" y="98"/>
                      </a:cubicBezTo>
                      <a:cubicBezTo>
                        <a:pt x="202" y="93"/>
                        <a:pt x="202" y="88"/>
                        <a:pt x="202" y="84"/>
                      </a:cubicBezTo>
                      <a:cubicBezTo>
                        <a:pt x="203" y="69"/>
                        <a:pt x="204" y="54"/>
                        <a:pt x="205" y="39"/>
                      </a:cubicBezTo>
                      <a:cubicBezTo>
                        <a:pt x="205" y="35"/>
                        <a:pt x="205" y="30"/>
                        <a:pt x="205" y="25"/>
                      </a:cubicBezTo>
                      <a:cubicBezTo>
                        <a:pt x="196" y="25"/>
                        <a:pt x="187" y="25"/>
                        <a:pt x="179" y="25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107" name="Freeform 20"/>
                <p:cNvSpPr>
                  <a:spLocks noEditPoints="1"/>
                </p:cNvSpPr>
                <p:nvPr/>
              </p:nvSpPr>
              <p:spPr bwMode="auto">
                <a:xfrm>
                  <a:off x="769938" y="2490788"/>
                  <a:ext cx="1012825" cy="1081088"/>
                </a:xfrm>
                <a:custGeom>
                  <a:avLst/>
                  <a:gdLst>
                    <a:gd name="T0" fmla="*/ 325 w 347"/>
                    <a:gd name="T1" fmla="*/ 365 h 370"/>
                    <a:gd name="T2" fmla="*/ 256 w 347"/>
                    <a:gd name="T3" fmla="*/ 368 h 370"/>
                    <a:gd name="T4" fmla="*/ 170 w 347"/>
                    <a:gd name="T5" fmla="*/ 368 h 370"/>
                    <a:gd name="T6" fmla="*/ 66 w 347"/>
                    <a:gd name="T7" fmla="*/ 369 h 370"/>
                    <a:gd name="T8" fmla="*/ 13 w 347"/>
                    <a:gd name="T9" fmla="*/ 362 h 370"/>
                    <a:gd name="T10" fmla="*/ 10 w 347"/>
                    <a:gd name="T11" fmla="*/ 209 h 370"/>
                    <a:gd name="T12" fmla="*/ 8 w 347"/>
                    <a:gd name="T13" fmla="*/ 150 h 370"/>
                    <a:gd name="T14" fmla="*/ 8 w 347"/>
                    <a:gd name="T15" fmla="*/ 86 h 370"/>
                    <a:gd name="T16" fmla="*/ 6 w 347"/>
                    <a:gd name="T17" fmla="*/ 10 h 370"/>
                    <a:gd name="T18" fmla="*/ 50 w 347"/>
                    <a:gd name="T19" fmla="*/ 10 h 370"/>
                    <a:gd name="T20" fmla="*/ 129 w 347"/>
                    <a:gd name="T21" fmla="*/ 11 h 370"/>
                    <a:gd name="T22" fmla="*/ 218 w 347"/>
                    <a:gd name="T23" fmla="*/ 12 h 370"/>
                    <a:gd name="T24" fmla="*/ 268 w 347"/>
                    <a:gd name="T25" fmla="*/ 13 h 370"/>
                    <a:gd name="T26" fmla="*/ 327 w 347"/>
                    <a:gd name="T27" fmla="*/ 10 h 370"/>
                    <a:gd name="T28" fmla="*/ 335 w 347"/>
                    <a:gd name="T29" fmla="*/ 100 h 370"/>
                    <a:gd name="T30" fmla="*/ 336 w 347"/>
                    <a:gd name="T31" fmla="*/ 169 h 370"/>
                    <a:gd name="T32" fmla="*/ 339 w 347"/>
                    <a:gd name="T33" fmla="*/ 306 h 370"/>
                    <a:gd name="T34" fmla="*/ 195 w 347"/>
                    <a:gd name="T35" fmla="*/ 163 h 370"/>
                    <a:gd name="T36" fmla="*/ 196 w 347"/>
                    <a:gd name="T37" fmla="*/ 235 h 370"/>
                    <a:gd name="T38" fmla="*/ 195 w 347"/>
                    <a:gd name="T39" fmla="*/ 339 h 370"/>
                    <a:gd name="T40" fmla="*/ 244 w 347"/>
                    <a:gd name="T41" fmla="*/ 356 h 370"/>
                    <a:gd name="T42" fmla="*/ 330 w 347"/>
                    <a:gd name="T43" fmla="*/ 351 h 370"/>
                    <a:gd name="T44" fmla="*/ 329 w 347"/>
                    <a:gd name="T45" fmla="*/ 294 h 370"/>
                    <a:gd name="T46" fmla="*/ 326 w 347"/>
                    <a:gd name="T47" fmla="*/ 130 h 370"/>
                    <a:gd name="T48" fmla="*/ 323 w 347"/>
                    <a:gd name="T49" fmla="*/ 23 h 370"/>
                    <a:gd name="T50" fmla="*/ 243 w 347"/>
                    <a:gd name="T51" fmla="*/ 22 h 370"/>
                    <a:gd name="T52" fmla="*/ 192 w 347"/>
                    <a:gd name="T53" fmla="*/ 58 h 370"/>
                    <a:gd name="T54" fmla="*/ 193 w 347"/>
                    <a:gd name="T55" fmla="*/ 116 h 370"/>
                    <a:gd name="T56" fmla="*/ 192 w 347"/>
                    <a:gd name="T57" fmla="*/ 159 h 370"/>
                    <a:gd name="T58" fmla="*/ 152 w 347"/>
                    <a:gd name="T59" fmla="*/ 305 h 370"/>
                    <a:gd name="T60" fmla="*/ 150 w 347"/>
                    <a:gd name="T61" fmla="*/ 206 h 370"/>
                    <a:gd name="T62" fmla="*/ 149 w 347"/>
                    <a:gd name="T63" fmla="*/ 146 h 370"/>
                    <a:gd name="T64" fmla="*/ 148 w 347"/>
                    <a:gd name="T65" fmla="*/ 71 h 370"/>
                    <a:gd name="T66" fmla="*/ 141 w 347"/>
                    <a:gd name="T67" fmla="*/ 23 h 370"/>
                    <a:gd name="T68" fmla="*/ 62 w 347"/>
                    <a:gd name="T69" fmla="*/ 23 h 370"/>
                    <a:gd name="T70" fmla="*/ 15 w 347"/>
                    <a:gd name="T71" fmla="*/ 25 h 370"/>
                    <a:gd name="T72" fmla="*/ 18 w 347"/>
                    <a:gd name="T73" fmla="*/ 161 h 370"/>
                    <a:gd name="T74" fmla="*/ 22 w 347"/>
                    <a:gd name="T75" fmla="*/ 283 h 370"/>
                    <a:gd name="T76" fmla="*/ 25 w 347"/>
                    <a:gd name="T77" fmla="*/ 354 h 370"/>
                    <a:gd name="T78" fmla="*/ 128 w 347"/>
                    <a:gd name="T79" fmla="*/ 356 h 370"/>
                    <a:gd name="T80" fmla="*/ 181 w 347"/>
                    <a:gd name="T81" fmla="*/ 352 h 370"/>
                    <a:gd name="T82" fmla="*/ 184 w 347"/>
                    <a:gd name="T83" fmla="*/ 223 h 370"/>
                    <a:gd name="T84" fmla="*/ 184 w 347"/>
                    <a:gd name="T85" fmla="*/ 171 h 370"/>
                    <a:gd name="T86" fmla="*/ 183 w 347"/>
                    <a:gd name="T87" fmla="*/ 105 h 370"/>
                    <a:gd name="T88" fmla="*/ 175 w 347"/>
                    <a:gd name="T89" fmla="*/ 23 h 370"/>
                    <a:gd name="T90" fmla="*/ 157 w 347"/>
                    <a:gd name="T91" fmla="*/ 56 h 370"/>
                    <a:gd name="T92" fmla="*/ 159 w 347"/>
                    <a:gd name="T93" fmla="*/ 110 h 370"/>
                    <a:gd name="T94" fmla="*/ 160 w 347"/>
                    <a:gd name="T95" fmla="*/ 154 h 370"/>
                    <a:gd name="T96" fmla="*/ 162 w 347"/>
                    <a:gd name="T97" fmla="*/ 214 h 370"/>
                    <a:gd name="T98" fmla="*/ 165 w 347"/>
                    <a:gd name="T99" fmla="*/ 336 h 3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</a:cxnLst>
                  <a:rect l="0" t="0" r="r" b="b"/>
                  <a:pathLst>
                    <a:path w="347" h="370">
                      <a:moveTo>
                        <a:pt x="340" y="353"/>
                      </a:moveTo>
                      <a:cubicBezTo>
                        <a:pt x="343" y="354"/>
                        <a:pt x="345" y="355"/>
                        <a:pt x="346" y="358"/>
                      </a:cubicBezTo>
                      <a:cubicBezTo>
                        <a:pt x="347" y="363"/>
                        <a:pt x="345" y="365"/>
                        <a:pt x="341" y="365"/>
                      </a:cubicBezTo>
                      <a:cubicBezTo>
                        <a:pt x="335" y="365"/>
                        <a:pt x="329" y="364"/>
                        <a:pt x="325" y="365"/>
                      </a:cubicBezTo>
                      <a:cubicBezTo>
                        <a:pt x="317" y="368"/>
                        <a:pt x="310" y="364"/>
                        <a:pt x="302" y="366"/>
                      </a:cubicBezTo>
                      <a:cubicBezTo>
                        <a:pt x="298" y="368"/>
                        <a:pt x="293" y="366"/>
                        <a:pt x="288" y="366"/>
                      </a:cubicBezTo>
                      <a:cubicBezTo>
                        <a:pt x="287" y="366"/>
                        <a:pt x="286" y="366"/>
                        <a:pt x="286" y="366"/>
                      </a:cubicBezTo>
                      <a:cubicBezTo>
                        <a:pt x="276" y="369"/>
                        <a:pt x="266" y="366"/>
                        <a:pt x="256" y="368"/>
                      </a:cubicBezTo>
                      <a:cubicBezTo>
                        <a:pt x="249" y="369"/>
                        <a:pt x="242" y="368"/>
                        <a:pt x="235" y="367"/>
                      </a:cubicBezTo>
                      <a:cubicBezTo>
                        <a:pt x="232" y="367"/>
                        <a:pt x="229" y="368"/>
                        <a:pt x="227" y="368"/>
                      </a:cubicBezTo>
                      <a:cubicBezTo>
                        <a:pt x="219" y="368"/>
                        <a:pt x="211" y="367"/>
                        <a:pt x="203" y="367"/>
                      </a:cubicBezTo>
                      <a:cubicBezTo>
                        <a:pt x="192" y="367"/>
                        <a:pt x="181" y="368"/>
                        <a:pt x="170" y="368"/>
                      </a:cubicBezTo>
                      <a:cubicBezTo>
                        <a:pt x="154" y="368"/>
                        <a:pt x="138" y="368"/>
                        <a:pt x="123" y="369"/>
                      </a:cubicBezTo>
                      <a:cubicBezTo>
                        <a:pt x="115" y="369"/>
                        <a:pt x="108" y="369"/>
                        <a:pt x="101" y="369"/>
                      </a:cubicBezTo>
                      <a:cubicBezTo>
                        <a:pt x="95" y="369"/>
                        <a:pt x="89" y="369"/>
                        <a:pt x="84" y="368"/>
                      </a:cubicBezTo>
                      <a:cubicBezTo>
                        <a:pt x="78" y="368"/>
                        <a:pt x="72" y="369"/>
                        <a:pt x="66" y="369"/>
                      </a:cubicBezTo>
                      <a:cubicBezTo>
                        <a:pt x="60" y="369"/>
                        <a:pt x="54" y="367"/>
                        <a:pt x="48" y="367"/>
                      </a:cubicBezTo>
                      <a:cubicBezTo>
                        <a:pt x="42" y="367"/>
                        <a:pt x="36" y="367"/>
                        <a:pt x="30" y="367"/>
                      </a:cubicBezTo>
                      <a:cubicBezTo>
                        <a:pt x="27" y="367"/>
                        <a:pt x="25" y="368"/>
                        <a:pt x="22" y="368"/>
                      </a:cubicBezTo>
                      <a:cubicBezTo>
                        <a:pt x="16" y="370"/>
                        <a:pt x="13" y="368"/>
                        <a:pt x="13" y="362"/>
                      </a:cubicBezTo>
                      <a:cubicBezTo>
                        <a:pt x="12" y="348"/>
                        <a:pt x="11" y="334"/>
                        <a:pt x="10" y="320"/>
                      </a:cubicBezTo>
                      <a:cubicBezTo>
                        <a:pt x="10" y="303"/>
                        <a:pt x="10" y="286"/>
                        <a:pt x="10" y="269"/>
                      </a:cubicBezTo>
                      <a:cubicBezTo>
                        <a:pt x="10" y="260"/>
                        <a:pt x="10" y="250"/>
                        <a:pt x="10" y="241"/>
                      </a:cubicBezTo>
                      <a:cubicBezTo>
                        <a:pt x="10" y="230"/>
                        <a:pt x="10" y="219"/>
                        <a:pt x="10" y="209"/>
                      </a:cubicBezTo>
                      <a:cubicBezTo>
                        <a:pt x="9" y="200"/>
                        <a:pt x="9" y="191"/>
                        <a:pt x="9" y="182"/>
                      </a:cubicBezTo>
                      <a:cubicBezTo>
                        <a:pt x="9" y="175"/>
                        <a:pt x="9" y="167"/>
                        <a:pt x="9" y="160"/>
                      </a:cubicBezTo>
                      <a:cubicBezTo>
                        <a:pt x="9" y="157"/>
                        <a:pt x="9" y="154"/>
                        <a:pt x="8" y="152"/>
                      </a:cubicBezTo>
                      <a:cubicBezTo>
                        <a:pt x="8" y="151"/>
                        <a:pt x="8" y="150"/>
                        <a:pt x="8" y="150"/>
                      </a:cubicBezTo>
                      <a:cubicBezTo>
                        <a:pt x="10" y="144"/>
                        <a:pt x="7" y="138"/>
                        <a:pt x="8" y="133"/>
                      </a:cubicBezTo>
                      <a:cubicBezTo>
                        <a:pt x="9" y="124"/>
                        <a:pt x="8" y="115"/>
                        <a:pt x="8" y="107"/>
                      </a:cubicBezTo>
                      <a:cubicBezTo>
                        <a:pt x="7" y="104"/>
                        <a:pt x="8" y="101"/>
                        <a:pt x="8" y="99"/>
                      </a:cubicBezTo>
                      <a:cubicBezTo>
                        <a:pt x="8" y="95"/>
                        <a:pt x="8" y="91"/>
                        <a:pt x="8" y="86"/>
                      </a:cubicBezTo>
                      <a:cubicBezTo>
                        <a:pt x="8" y="75"/>
                        <a:pt x="7" y="64"/>
                        <a:pt x="7" y="52"/>
                      </a:cubicBezTo>
                      <a:cubicBezTo>
                        <a:pt x="7" y="42"/>
                        <a:pt x="7" y="31"/>
                        <a:pt x="7" y="20"/>
                      </a:cubicBezTo>
                      <a:cubicBezTo>
                        <a:pt x="4" y="19"/>
                        <a:pt x="2" y="18"/>
                        <a:pt x="0" y="17"/>
                      </a:cubicBezTo>
                      <a:cubicBezTo>
                        <a:pt x="2" y="15"/>
                        <a:pt x="5" y="12"/>
                        <a:pt x="6" y="10"/>
                      </a:cubicBezTo>
                      <a:cubicBezTo>
                        <a:pt x="7" y="7"/>
                        <a:pt x="8" y="3"/>
                        <a:pt x="9" y="0"/>
                      </a:cubicBezTo>
                      <a:cubicBezTo>
                        <a:pt x="15" y="0"/>
                        <a:pt x="15" y="4"/>
                        <a:pt x="16" y="9"/>
                      </a:cubicBezTo>
                      <a:cubicBezTo>
                        <a:pt x="24" y="11"/>
                        <a:pt x="33" y="10"/>
                        <a:pt x="41" y="9"/>
                      </a:cubicBezTo>
                      <a:cubicBezTo>
                        <a:pt x="44" y="9"/>
                        <a:pt x="47" y="10"/>
                        <a:pt x="50" y="10"/>
                      </a:cubicBezTo>
                      <a:cubicBezTo>
                        <a:pt x="60" y="10"/>
                        <a:pt x="70" y="11"/>
                        <a:pt x="80" y="11"/>
                      </a:cubicBezTo>
                      <a:cubicBezTo>
                        <a:pt x="86" y="11"/>
                        <a:pt x="91" y="12"/>
                        <a:pt x="96" y="12"/>
                      </a:cubicBezTo>
                      <a:cubicBezTo>
                        <a:pt x="106" y="11"/>
                        <a:pt x="115" y="13"/>
                        <a:pt x="125" y="11"/>
                      </a:cubicBezTo>
                      <a:cubicBezTo>
                        <a:pt x="126" y="10"/>
                        <a:pt x="128" y="11"/>
                        <a:pt x="129" y="11"/>
                      </a:cubicBezTo>
                      <a:cubicBezTo>
                        <a:pt x="131" y="12"/>
                        <a:pt x="133" y="12"/>
                        <a:pt x="134" y="12"/>
                      </a:cubicBezTo>
                      <a:cubicBezTo>
                        <a:pt x="148" y="11"/>
                        <a:pt x="162" y="13"/>
                        <a:pt x="176" y="12"/>
                      </a:cubicBezTo>
                      <a:cubicBezTo>
                        <a:pt x="183" y="11"/>
                        <a:pt x="189" y="12"/>
                        <a:pt x="196" y="12"/>
                      </a:cubicBezTo>
                      <a:cubicBezTo>
                        <a:pt x="203" y="12"/>
                        <a:pt x="211" y="12"/>
                        <a:pt x="218" y="12"/>
                      </a:cubicBezTo>
                      <a:cubicBezTo>
                        <a:pt x="222" y="12"/>
                        <a:pt x="226" y="12"/>
                        <a:pt x="230" y="12"/>
                      </a:cubicBezTo>
                      <a:cubicBezTo>
                        <a:pt x="232" y="12"/>
                        <a:pt x="233" y="12"/>
                        <a:pt x="234" y="12"/>
                      </a:cubicBezTo>
                      <a:cubicBezTo>
                        <a:pt x="243" y="10"/>
                        <a:pt x="251" y="12"/>
                        <a:pt x="260" y="12"/>
                      </a:cubicBezTo>
                      <a:cubicBezTo>
                        <a:pt x="262" y="12"/>
                        <a:pt x="265" y="13"/>
                        <a:pt x="268" y="13"/>
                      </a:cubicBezTo>
                      <a:cubicBezTo>
                        <a:pt x="276" y="12"/>
                        <a:pt x="284" y="11"/>
                        <a:pt x="292" y="11"/>
                      </a:cubicBezTo>
                      <a:cubicBezTo>
                        <a:pt x="296" y="11"/>
                        <a:pt x="300" y="12"/>
                        <a:pt x="304" y="12"/>
                      </a:cubicBezTo>
                      <a:cubicBezTo>
                        <a:pt x="308" y="12"/>
                        <a:pt x="312" y="13"/>
                        <a:pt x="316" y="13"/>
                      </a:cubicBezTo>
                      <a:cubicBezTo>
                        <a:pt x="320" y="12"/>
                        <a:pt x="324" y="11"/>
                        <a:pt x="327" y="10"/>
                      </a:cubicBezTo>
                      <a:cubicBezTo>
                        <a:pt x="333" y="7"/>
                        <a:pt x="340" y="12"/>
                        <a:pt x="340" y="18"/>
                      </a:cubicBezTo>
                      <a:cubicBezTo>
                        <a:pt x="340" y="19"/>
                        <a:pt x="339" y="21"/>
                        <a:pt x="338" y="21"/>
                      </a:cubicBezTo>
                      <a:cubicBezTo>
                        <a:pt x="335" y="23"/>
                        <a:pt x="335" y="25"/>
                        <a:pt x="335" y="27"/>
                      </a:cubicBezTo>
                      <a:cubicBezTo>
                        <a:pt x="334" y="52"/>
                        <a:pt x="333" y="76"/>
                        <a:pt x="335" y="100"/>
                      </a:cubicBezTo>
                      <a:cubicBezTo>
                        <a:pt x="336" y="109"/>
                        <a:pt x="335" y="118"/>
                        <a:pt x="335" y="127"/>
                      </a:cubicBezTo>
                      <a:cubicBezTo>
                        <a:pt x="335" y="131"/>
                        <a:pt x="336" y="135"/>
                        <a:pt x="336" y="139"/>
                      </a:cubicBezTo>
                      <a:cubicBezTo>
                        <a:pt x="337" y="142"/>
                        <a:pt x="336" y="146"/>
                        <a:pt x="336" y="150"/>
                      </a:cubicBezTo>
                      <a:cubicBezTo>
                        <a:pt x="336" y="156"/>
                        <a:pt x="335" y="162"/>
                        <a:pt x="336" y="169"/>
                      </a:cubicBezTo>
                      <a:cubicBezTo>
                        <a:pt x="337" y="182"/>
                        <a:pt x="336" y="195"/>
                        <a:pt x="337" y="207"/>
                      </a:cubicBezTo>
                      <a:cubicBezTo>
                        <a:pt x="338" y="217"/>
                        <a:pt x="338" y="226"/>
                        <a:pt x="338" y="235"/>
                      </a:cubicBezTo>
                      <a:cubicBezTo>
                        <a:pt x="339" y="247"/>
                        <a:pt x="339" y="260"/>
                        <a:pt x="339" y="272"/>
                      </a:cubicBezTo>
                      <a:cubicBezTo>
                        <a:pt x="338" y="283"/>
                        <a:pt x="339" y="295"/>
                        <a:pt x="339" y="306"/>
                      </a:cubicBezTo>
                      <a:cubicBezTo>
                        <a:pt x="340" y="315"/>
                        <a:pt x="339" y="324"/>
                        <a:pt x="339" y="334"/>
                      </a:cubicBezTo>
                      <a:cubicBezTo>
                        <a:pt x="339" y="340"/>
                        <a:pt x="337" y="347"/>
                        <a:pt x="340" y="353"/>
                      </a:cubicBezTo>
                      <a:close/>
                      <a:moveTo>
                        <a:pt x="192" y="159"/>
                      </a:moveTo>
                      <a:cubicBezTo>
                        <a:pt x="193" y="161"/>
                        <a:pt x="194" y="162"/>
                        <a:pt x="195" y="163"/>
                      </a:cubicBezTo>
                      <a:cubicBezTo>
                        <a:pt x="195" y="169"/>
                        <a:pt x="196" y="175"/>
                        <a:pt x="196" y="182"/>
                      </a:cubicBezTo>
                      <a:cubicBezTo>
                        <a:pt x="196" y="187"/>
                        <a:pt x="196" y="193"/>
                        <a:pt x="196" y="198"/>
                      </a:cubicBezTo>
                      <a:cubicBezTo>
                        <a:pt x="196" y="204"/>
                        <a:pt x="194" y="209"/>
                        <a:pt x="196" y="215"/>
                      </a:cubicBezTo>
                      <a:cubicBezTo>
                        <a:pt x="197" y="221"/>
                        <a:pt x="196" y="228"/>
                        <a:pt x="196" y="235"/>
                      </a:cubicBezTo>
                      <a:cubicBezTo>
                        <a:pt x="196" y="240"/>
                        <a:pt x="194" y="244"/>
                        <a:pt x="196" y="248"/>
                      </a:cubicBezTo>
                      <a:cubicBezTo>
                        <a:pt x="198" y="255"/>
                        <a:pt x="197" y="262"/>
                        <a:pt x="197" y="269"/>
                      </a:cubicBezTo>
                      <a:cubicBezTo>
                        <a:pt x="198" y="279"/>
                        <a:pt x="197" y="288"/>
                        <a:pt x="196" y="298"/>
                      </a:cubicBezTo>
                      <a:cubicBezTo>
                        <a:pt x="196" y="312"/>
                        <a:pt x="195" y="325"/>
                        <a:pt x="195" y="339"/>
                      </a:cubicBezTo>
                      <a:cubicBezTo>
                        <a:pt x="195" y="344"/>
                        <a:pt x="195" y="349"/>
                        <a:pt x="195" y="355"/>
                      </a:cubicBezTo>
                      <a:cubicBezTo>
                        <a:pt x="197" y="355"/>
                        <a:pt x="199" y="355"/>
                        <a:pt x="200" y="355"/>
                      </a:cubicBezTo>
                      <a:cubicBezTo>
                        <a:pt x="206" y="355"/>
                        <a:pt x="212" y="354"/>
                        <a:pt x="218" y="355"/>
                      </a:cubicBezTo>
                      <a:cubicBezTo>
                        <a:pt x="227" y="357"/>
                        <a:pt x="235" y="357"/>
                        <a:pt x="244" y="356"/>
                      </a:cubicBezTo>
                      <a:cubicBezTo>
                        <a:pt x="258" y="356"/>
                        <a:pt x="272" y="356"/>
                        <a:pt x="286" y="355"/>
                      </a:cubicBezTo>
                      <a:cubicBezTo>
                        <a:pt x="295" y="355"/>
                        <a:pt x="304" y="357"/>
                        <a:pt x="314" y="355"/>
                      </a:cubicBezTo>
                      <a:cubicBezTo>
                        <a:pt x="318" y="355"/>
                        <a:pt x="322" y="355"/>
                        <a:pt x="326" y="356"/>
                      </a:cubicBezTo>
                      <a:cubicBezTo>
                        <a:pt x="330" y="356"/>
                        <a:pt x="330" y="355"/>
                        <a:pt x="330" y="351"/>
                      </a:cubicBezTo>
                      <a:cubicBezTo>
                        <a:pt x="330" y="349"/>
                        <a:pt x="330" y="346"/>
                        <a:pt x="330" y="344"/>
                      </a:cubicBezTo>
                      <a:cubicBezTo>
                        <a:pt x="329" y="336"/>
                        <a:pt x="334" y="327"/>
                        <a:pt x="329" y="319"/>
                      </a:cubicBezTo>
                      <a:cubicBezTo>
                        <a:pt x="329" y="319"/>
                        <a:pt x="329" y="318"/>
                        <a:pt x="329" y="318"/>
                      </a:cubicBezTo>
                      <a:cubicBezTo>
                        <a:pt x="329" y="310"/>
                        <a:pt x="329" y="302"/>
                        <a:pt x="329" y="294"/>
                      </a:cubicBezTo>
                      <a:cubicBezTo>
                        <a:pt x="329" y="288"/>
                        <a:pt x="329" y="282"/>
                        <a:pt x="329" y="276"/>
                      </a:cubicBezTo>
                      <a:cubicBezTo>
                        <a:pt x="328" y="263"/>
                        <a:pt x="328" y="250"/>
                        <a:pt x="328" y="236"/>
                      </a:cubicBezTo>
                      <a:cubicBezTo>
                        <a:pt x="328" y="224"/>
                        <a:pt x="327" y="212"/>
                        <a:pt x="327" y="199"/>
                      </a:cubicBezTo>
                      <a:cubicBezTo>
                        <a:pt x="326" y="176"/>
                        <a:pt x="327" y="153"/>
                        <a:pt x="326" y="130"/>
                      </a:cubicBezTo>
                      <a:cubicBezTo>
                        <a:pt x="326" y="120"/>
                        <a:pt x="325" y="110"/>
                        <a:pt x="326" y="100"/>
                      </a:cubicBezTo>
                      <a:cubicBezTo>
                        <a:pt x="326" y="90"/>
                        <a:pt x="325" y="79"/>
                        <a:pt x="325" y="69"/>
                      </a:cubicBezTo>
                      <a:cubicBezTo>
                        <a:pt x="326" y="59"/>
                        <a:pt x="326" y="49"/>
                        <a:pt x="325" y="39"/>
                      </a:cubicBezTo>
                      <a:cubicBezTo>
                        <a:pt x="325" y="34"/>
                        <a:pt x="325" y="28"/>
                        <a:pt x="323" y="23"/>
                      </a:cubicBezTo>
                      <a:cubicBezTo>
                        <a:pt x="322" y="23"/>
                        <a:pt x="321" y="23"/>
                        <a:pt x="320" y="23"/>
                      </a:cubicBezTo>
                      <a:cubicBezTo>
                        <a:pt x="310" y="23"/>
                        <a:pt x="301" y="23"/>
                        <a:pt x="291" y="23"/>
                      </a:cubicBezTo>
                      <a:cubicBezTo>
                        <a:pt x="286" y="23"/>
                        <a:pt x="280" y="23"/>
                        <a:pt x="274" y="23"/>
                      </a:cubicBezTo>
                      <a:cubicBezTo>
                        <a:pt x="264" y="23"/>
                        <a:pt x="253" y="23"/>
                        <a:pt x="243" y="22"/>
                      </a:cubicBezTo>
                      <a:cubicBezTo>
                        <a:pt x="233" y="22"/>
                        <a:pt x="222" y="22"/>
                        <a:pt x="211" y="23"/>
                      </a:cubicBezTo>
                      <a:cubicBezTo>
                        <a:pt x="205" y="23"/>
                        <a:pt x="198" y="24"/>
                        <a:pt x="191" y="24"/>
                      </a:cubicBezTo>
                      <a:cubicBezTo>
                        <a:pt x="191" y="26"/>
                        <a:pt x="190" y="27"/>
                        <a:pt x="191" y="28"/>
                      </a:cubicBezTo>
                      <a:cubicBezTo>
                        <a:pt x="191" y="38"/>
                        <a:pt x="193" y="48"/>
                        <a:pt x="192" y="58"/>
                      </a:cubicBezTo>
                      <a:cubicBezTo>
                        <a:pt x="191" y="65"/>
                        <a:pt x="192" y="71"/>
                        <a:pt x="192" y="78"/>
                      </a:cubicBezTo>
                      <a:cubicBezTo>
                        <a:pt x="191" y="85"/>
                        <a:pt x="190" y="91"/>
                        <a:pt x="192" y="98"/>
                      </a:cubicBezTo>
                      <a:cubicBezTo>
                        <a:pt x="193" y="100"/>
                        <a:pt x="192" y="104"/>
                        <a:pt x="193" y="106"/>
                      </a:cubicBezTo>
                      <a:cubicBezTo>
                        <a:pt x="194" y="109"/>
                        <a:pt x="195" y="113"/>
                        <a:pt x="193" y="116"/>
                      </a:cubicBezTo>
                      <a:cubicBezTo>
                        <a:pt x="191" y="120"/>
                        <a:pt x="194" y="123"/>
                        <a:pt x="194" y="127"/>
                      </a:cubicBezTo>
                      <a:cubicBezTo>
                        <a:pt x="193" y="132"/>
                        <a:pt x="193" y="137"/>
                        <a:pt x="193" y="142"/>
                      </a:cubicBezTo>
                      <a:cubicBezTo>
                        <a:pt x="193" y="143"/>
                        <a:pt x="193" y="144"/>
                        <a:pt x="194" y="144"/>
                      </a:cubicBezTo>
                      <a:cubicBezTo>
                        <a:pt x="196" y="149"/>
                        <a:pt x="196" y="154"/>
                        <a:pt x="192" y="159"/>
                      </a:cubicBezTo>
                      <a:close/>
                      <a:moveTo>
                        <a:pt x="152" y="355"/>
                      </a:moveTo>
                      <a:cubicBezTo>
                        <a:pt x="152" y="354"/>
                        <a:pt x="152" y="353"/>
                        <a:pt x="152" y="352"/>
                      </a:cubicBezTo>
                      <a:cubicBezTo>
                        <a:pt x="152" y="341"/>
                        <a:pt x="152" y="330"/>
                        <a:pt x="152" y="319"/>
                      </a:cubicBezTo>
                      <a:cubicBezTo>
                        <a:pt x="152" y="314"/>
                        <a:pt x="152" y="310"/>
                        <a:pt x="152" y="305"/>
                      </a:cubicBezTo>
                      <a:cubicBezTo>
                        <a:pt x="152" y="300"/>
                        <a:pt x="151" y="296"/>
                        <a:pt x="151" y="291"/>
                      </a:cubicBezTo>
                      <a:cubicBezTo>
                        <a:pt x="151" y="289"/>
                        <a:pt x="152" y="286"/>
                        <a:pt x="151" y="284"/>
                      </a:cubicBezTo>
                      <a:cubicBezTo>
                        <a:pt x="149" y="276"/>
                        <a:pt x="151" y="269"/>
                        <a:pt x="151" y="261"/>
                      </a:cubicBezTo>
                      <a:cubicBezTo>
                        <a:pt x="150" y="242"/>
                        <a:pt x="151" y="224"/>
                        <a:pt x="150" y="206"/>
                      </a:cubicBezTo>
                      <a:cubicBezTo>
                        <a:pt x="150" y="202"/>
                        <a:pt x="151" y="197"/>
                        <a:pt x="151" y="193"/>
                      </a:cubicBezTo>
                      <a:cubicBezTo>
                        <a:pt x="150" y="187"/>
                        <a:pt x="150" y="180"/>
                        <a:pt x="150" y="173"/>
                      </a:cubicBezTo>
                      <a:cubicBezTo>
                        <a:pt x="149" y="169"/>
                        <a:pt x="150" y="165"/>
                        <a:pt x="150" y="160"/>
                      </a:cubicBezTo>
                      <a:cubicBezTo>
                        <a:pt x="150" y="156"/>
                        <a:pt x="149" y="151"/>
                        <a:pt x="149" y="146"/>
                      </a:cubicBezTo>
                      <a:cubicBezTo>
                        <a:pt x="149" y="143"/>
                        <a:pt x="150" y="139"/>
                        <a:pt x="150" y="136"/>
                      </a:cubicBezTo>
                      <a:cubicBezTo>
                        <a:pt x="149" y="128"/>
                        <a:pt x="149" y="120"/>
                        <a:pt x="149" y="112"/>
                      </a:cubicBezTo>
                      <a:cubicBezTo>
                        <a:pt x="149" y="105"/>
                        <a:pt x="149" y="98"/>
                        <a:pt x="149" y="91"/>
                      </a:cubicBezTo>
                      <a:cubicBezTo>
                        <a:pt x="149" y="85"/>
                        <a:pt x="148" y="78"/>
                        <a:pt x="148" y="71"/>
                      </a:cubicBezTo>
                      <a:cubicBezTo>
                        <a:pt x="147" y="62"/>
                        <a:pt x="148" y="53"/>
                        <a:pt x="148" y="44"/>
                      </a:cubicBezTo>
                      <a:cubicBezTo>
                        <a:pt x="148" y="43"/>
                        <a:pt x="148" y="41"/>
                        <a:pt x="147" y="40"/>
                      </a:cubicBezTo>
                      <a:cubicBezTo>
                        <a:pt x="147" y="37"/>
                        <a:pt x="147" y="34"/>
                        <a:pt x="147" y="30"/>
                      </a:cubicBezTo>
                      <a:cubicBezTo>
                        <a:pt x="147" y="26"/>
                        <a:pt x="145" y="23"/>
                        <a:pt x="141" y="23"/>
                      </a:cubicBezTo>
                      <a:cubicBezTo>
                        <a:pt x="138" y="23"/>
                        <a:pt x="136" y="23"/>
                        <a:pt x="134" y="23"/>
                      </a:cubicBezTo>
                      <a:cubicBezTo>
                        <a:pt x="122" y="23"/>
                        <a:pt x="111" y="23"/>
                        <a:pt x="99" y="22"/>
                      </a:cubicBezTo>
                      <a:cubicBezTo>
                        <a:pt x="91" y="22"/>
                        <a:pt x="83" y="22"/>
                        <a:pt x="76" y="22"/>
                      </a:cubicBezTo>
                      <a:cubicBezTo>
                        <a:pt x="71" y="22"/>
                        <a:pt x="66" y="23"/>
                        <a:pt x="62" y="23"/>
                      </a:cubicBezTo>
                      <a:cubicBezTo>
                        <a:pt x="57" y="23"/>
                        <a:pt x="52" y="23"/>
                        <a:pt x="47" y="22"/>
                      </a:cubicBezTo>
                      <a:cubicBezTo>
                        <a:pt x="44" y="22"/>
                        <a:pt x="41" y="20"/>
                        <a:pt x="38" y="20"/>
                      </a:cubicBezTo>
                      <a:cubicBezTo>
                        <a:pt x="31" y="20"/>
                        <a:pt x="23" y="20"/>
                        <a:pt x="16" y="21"/>
                      </a:cubicBezTo>
                      <a:cubicBezTo>
                        <a:pt x="16" y="22"/>
                        <a:pt x="15" y="24"/>
                        <a:pt x="15" y="25"/>
                      </a:cubicBezTo>
                      <a:cubicBezTo>
                        <a:pt x="16" y="39"/>
                        <a:pt x="16" y="53"/>
                        <a:pt x="17" y="67"/>
                      </a:cubicBezTo>
                      <a:cubicBezTo>
                        <a:pt x="17" y="71"/>
                        <a:pt x="17" y="75"/>
                        <a:pt x="17" y="80"/>
                      </a:cubicBezTo>
                      <a:cubicBezTo>
                        <a:pt x="17" y="90"/>
                        <a:pt x="18" y="101"/>
                        <a:pt x="18" y="112"/>
                      </a:cubicBezTo>
                      <a:cubicBezTo>
                        <a:pt x="18" y="128"/>
                        <a:pt x="18" y="144"/>
                        <a:pt x="18" y="161"/>
                      </a:cubicBezTo>
                      <a:cubicBezTo>
                        <a:pt x="18" y="169"/>
                        <a:pt x="20" y="177"/>
                        <a:pt x="20" y="185"/>
                      </a:cubicBezTo>
                      <a:cubicBezTo>
                        <a:pt x="20" y="196"/>
                        <a:pt x="20" y="206"/>
                        <a:pt x="20" y="216"/>
                      </a:cubicBezTo>
                      <a:cubicBezTo>
                        <a:pt x="20" y="230"/>
                        <a:pt x="21" y="244"/>
                        <a:pt x="20" y="257"/>
                      </a:cubicBezTo>
                      <a:cubicBezTo>
                        <a:pt x="19" y="266"/>
                        <a:pt x="20" y="275"/>
                        <a:pt x="22" y="283"/>
                      </a:cubicBezTo>
                      <a:cubicBezTo>
                        <a:pt x="22" y="284"/>
                        <a:pt x="23" y="286"/>
                        <a:pt x="23" y="287"/>
                      </a:cubicBezTo>
                      <a:cubicBezTo>
                        <a:pt x="23" y="301"/>
                        <a:pt x="23" y="316"/>
                        <a:pt x="24" y="330"/>
                      </a:cubicBezTo>
                      <a:cubicBezTo>
                        <a:pt x="24" y="337"/>
                        <a:pt x="25" y="343"/>
                        <a:pt x="23" y="350"/>
                      </a:cubicBezTo>
                      <a:cubicBezTo>
                        <a:pt x="23" y="351"/>
                        <a:pt x="24" y="353"/>
                        <a:pt x="25" y="354"/>
                      </a:cubicBezTo>
                      <a:cubicBezTo>
                        <a:pt x="28" y="354"/>
                        <a:pt x="32" y="354"/>
                        <a:pt x="35" y="354"/>
                      </a:cubicBezTo>
                      <a:cubicBezTo>
                        <a:pt x="49" y="354"/>
                        <a:pt x="63" y="355"/>
                        <a:pt x="77" y="355"/>
                      </a:cubicBezTo>
                      <a:cubicBezTo>
                        <a:pt x="83" y="355"/>
                        <a:pt x="89" y="355"/>
                        <a:pt x="96" y="355"/>
                      </a:cubicBezTo>
                      <a:cubicBezTo>
                        <a:pt x="106" y="355"/>
                        <a:pt x="117" y="356"/>
                        <a:pt x="128" y="356"/>
                      </a:cubicBezTo>
                      <a:cubicBezTo>
                        <a:pt x="130" y="356"/>
                        <a:pt x="132" y="355"/>
                        <a:pt x="134" y="355"/>
                      </a:cubicBezTo>
                      <a:cubicBezTo>
                        <a:pt x="140" y="355"/>
                        <a:pt x="146" y="355"/>
                        <a:pt x="152" y="355"/>
                      </a:cubicBezTo>
                      <a:close/>
                      <a:moveTo>
                        <a:pt x="181" y="356"/>
                      </a:moveTo>
                      <a:cubicBezTo>
                        <a:pt x="181" y="354"/>
                        <a:pt x="181" y="353"/>
                        <a:pt x="181" y="352"/>
                      </a:cubicBezTo>
                      <a:cubicBezTo>
                        <a:pt x="181" y="336"/>
                        <a:pt x="182" y="320"/>
                        <a:pt x="183" y="304"/>
                      </a:cubicBezTo>
                      <a:cubicBezTo>
                        <a:pt x="184" y="297"/>
                        <a:pt x="185" y="290"/>
                        <a:pt x="185" y="283"/>
                      </a:cubicBezTo>
                      <a:cubicBezTo>
                        <a:pt x="185" y="275"/>
                        <a:pt x="184" y="266"/>
                        <a:pt x="184" y="257"/>
                      </a:cubicBezTo>
                      <a:cubicBezTo>
                        <a:pt x="184" y="246"/>
                        <a:pt x="184" y="234"/>
                        <a:pt x="184" y="223"/>
                      </a:cubicBezTo>
                      <a:cubicBezTo>
                        <a:pt x="184" y="217"/>
                        <a:pt x="183" y="211"/>
                        <a:pt x="184" y="206"/>
                      </a:cubicBezTo>
                      <a:cubicBezTo>
                        <a:pt x="185" y="201"/>
                        <a:pt x="184" y="197"/>
                        <a:pt x="184" y="193"/>
                      </a:cubicBezTo>
                      <a:cubicBezTo>
                        <a:pt x="184" y="190"/>
                        <a:pt x="183" y="188"/>
                        <a:pt x="183" y="186"/>
                      </a:cubicBezTo>
                      <a:cubicBezTo>
                        <a:pt x="183" y="181"/>
                        <a:pt x="184" y="176"/>
                        <a:pt x="184" y="171"/>
                      </a:cubicBezTo>
                      <a:cubicBezTo>
                        <a:pt x="183" y="161"/>
                        <a:pt x="183" y="152"/>
                        <a:pt x="183" y="142"/>
                      </a:cubicBezTo>
                      <a:cubicBezTo>
                        <a:pt x="183" y="138"/>
                        <a:pt x="183" y="134"/>
                        <a:pt x="183" y="130"/>
                      </a:cubicBezTo>
                      <a:cubicBezTo>
                        <a:pt x="183" y="122"/>
                        <a:pt x="179" y="114"/>
                        <a:pt x="183" y="107"/>
                      </a:cubicBezTo>
                      <a:cubicBezTo>
                        <a:pt x="183" y="106"/>
                        <a:pt x="183" y="106"/>
                        <a:pt x="183" y="105"/>
                      </a:cubicBezTo>
                      <a:cubicBezTo>
                        <a:pt x="180" y="90"/>
                        <a:pt x="181" y="74"/>
                        <a:pt x="181" y="59"/>
                      </a:cubicBezTo>
                      <a:cubicBezTo>
                        <a:pt x="181" y="49"/>
                        <a:pt x="179" y="39"/>
                        <a:pt x="182" y="30"/>
                      </a:cubicBezTo>
                      <a:cubicBezTo>
                        <a:pt x="182" y="29"/>
                        <a:pt x="181" y="29"/>
                        <a:pt x="181" y="28"/>
                      </a:cubicBezTo>
                      <a:cubicBezTo>
                        <a:pt x="181" y="24"/>
                        <a:pt x="180" y="23"/>
                        <a:pt x="175" y="23"/>
                      </a:cubicBezTo>
                      <a:cubicBezTo>
                        <a:pt x="170" y="24"/>
                        <a:pt x="165" y="24"/>
                        <a:pt x="161" y="24"/>
                      </a:cubicBezTo>
                      <a:cubicBezTo>
                        <a:pt x="157" y="24"/>
                        <a:pt x="155" y="25"/>
                        <a:pt x="156" y="29"/>
                      </a:cubicBezTo>
                      <a:cubicBezTo>
                        <a:pt x="156" y="31"/>
                        <a:pt x="157" y="33"/>
                        <a:pt x="157" y="35"/>
                      </a:cubicBezTo>
                      <a:cubicBezTo>
                        <a:pt x="155" y="42"/>
                        <a:pt x="158" y="49"/>
                        <a:pt x="157" y="56"/>
                      </a:cubicBezTo>
                      <a:cubicBezTo>
                        <a:pt x="156" y="63"/>
                        <a:pt x="158" y="71"/>
                        <a:pt x="158" y="78"/>
                      </a:cubicBezTo>
                      <a:cubicBezTo>
                        <a:pt x="158" y="84"/>
                        <a:pt x="157" y="90"/>
                        <a:pt x="160" y="96"/>
                      </a:cubicBezTo>
                      <a:cubicBezTo>
                        <a:pt x="161" y="98"/>
                        <a:pt x="160" y="101"/>
                        <a:pt x="160" y="103"/>
                      </a:cubicBezTo>
                      <a:cubicBezTo>
                        <a:pt x="159" y="106"/>
                        <a:pt x="158" y="108"/>
                        <a:pt x="159" y="110"/>
                      </a:cubicBezTo>
                      <a:cubicBezTo>
                        <a:pt x="160" y="113"/>
                        <a:pt x="159" y="116"/>
                        <a:pt x="159" y="118"/>
                      </a:cubicBezTo>
                      <a:cubicBezTo>
                        <a:pt x="159" y="125"/>
                        <a:pt x="158" y="131"/>
                        <a:pt x="159" y="138"/>
                      </a:cubicBezTo>
                      <a:cubicBezTo>
                        <a:pt x="160" y="142"/>
                        <a:pt x="159" y="147"/>
                        <a:pt x="161" y="152"/>
                      </a:cubicBezTo>
                      <a:cubicBezTo>
                        <a:pt x="161" y="153"/>
                        <a:pt x="160" y="153"/>
                        <a:pt x="160" y="154"/>
                      </a:cubicBezTo>
                      <a:cubicBezTo>
                        <a:pt x="159" y="157"/>
                        <a:pt x="159" y="160"/>
                        <a:pt x="161" y="163"/>
                      </a:cubicBezTo>
                      <a:cubicBezTo>
                        <a:pt x="161" y="164"/>
                        <a:pt x="162" y="165"/>
                        <a:pt x="162" y="166"/>
                      </a:cubicBezTo>
                      <a:cubicBezTo>
                        <a:pt x="162" y="174"/>
                        <a:pt x="162" y="182"/>
                        <a:pt x="162" y="189"/>
                      </a:cubicBezTo>
                      <a:cubicBezTo>
                        <a:pt x="162" y="198"/>
                        <a:pt x="162" y="206"/>
                        <a:pt x="162" y="214"/>
                      </a:cubicBezTo>
                      <a:cubicBezTo>
                        <a:pt x="163" y="227"/>
                        <a:pt x="161" y="239"/>
                        <a:pt x="163" y="251"/>
                      </a:cubicBezTo>
                      <a:cubicBezTo>
                        <a:pt x="164" y="258"/>
                        <a:pt x="163" y="265"/>
                        <a:pt x="163" y="272"/>
                      </a:cubicBezTo>
                      <a:cubicBezTo>
                        <a:pt x="164" y="283"/>
                        <a:pt x="164" y="294"/>
                        <a:pt x="164" y="305"/>
                      </a:cubicBezTo>
                      <a:cubicBezTo>
                        <a:pt x="165" y="316"/>
                        <a:pt x="165" y="326"/>
                        <a:pt x="165" y="336"/>
                      </a:cubicBezTo>
                      <a:cubicBezTo>
                        <a:pt x="166" y="341"/>
                        <a:pt x="166" y="345"/>
                        <a:pt x="166" y="350"/>
                      </a:cubicBezTo>
                      <a:cubicBezTo>
                        <a:pt x="166" y="351"/>
                        <a:pt x="167" y="354"/>
                        <a:pt x="169" y="354"/>
                      </a:cubicBezTo>
                      <a:cubicBezTo>
                        <a:pt x="172" y="355"/>
                        <a:pt x="176" y="355"/>
                        <a:pt x="181" y="356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108" name="Freeform 21"/>
                <p:cNvSpPr>
                  <a:spLocks noEditPoints="1"/>
                </p:cNvSpPr>
                <p:nvPr/>
              </p:nvSpPr>
              <p:spPr bwMode="auto">
                <a:xfrm>
                  <a:off x="830263" y="3911601"/>
                  <a:ext cx="935038" cy="923925"/>
                </a:xfrm>
                <a:custGeom>
                  <a:avLst/>
                  <a:gdLst>
                    <a:gd name="T0" fmla="*/ 289 w 320"/>
                    <a:gd name="T1" fmla="*/ 311 h 316"/>
                    <a:gd name="T2" fmla="*/ 227 w 320"/>
                    <a:gd name="T3" fmla="*/ 312 h 316"/>
                    <a:gd name="T4" fmla="*/ 186 w 320"/>
                    <a:gd name="T5" fmla="*/ 313 h 316"/>
                    <a:gd name="T6" fmla="*/ 159 w 320"/>
                    <a:gd name="T7" fmla="*/ 313 h 316"/>
                    <a:gd name="T8" fmla="*/ 89 w 320"/>
                    <a:gd name="T9" fmla="*/ 314 h 316"/>
                    <a:gd name="T10" fmla="*/ 18 w 320"/>
                    <a:gd name="T11" fmla="*/ 312 h 316"/>
                    <a:gd name="T12" fmla="*/ 8 w 320"/>
                    <a:gd name="T13" fmla="*/ 264 h 316"/>
                    <a:gd name="T14" fmla="*/ 6 w 320"/>
                    <a:gd name="T15" fmla="*/ 192 h 316"/>
                    <a:gd name="T16" fmla="*/ 4 w 320"/>
                    <a:gd name="T17" fmla="*/ 95 h 316"/>
                    <a:gd name="T18" fmla="*/ 3 w 320"/>
                    <a:gd name="T19" fmla="*/ 7 h 316"/>
                    <a:gd name="T20" fmla="*/ 22 w 320"/>
                    <a:gd name="T21" fmla="*/ 12 h 316"/>
                    <a:gd name="T22" fmla="*/ 83 w 320"/>
                    <a:gd name="T23" fmla="*/ 10 h 316"/>
                    <a:gd name="T24" fmla="*/ 129 w 320"/>
                    <a:gd name="T25" fmla="*/ 8 h 316"/>
                    <a:gd name="T26" fmla="*/ 176 w 320"/>
                    <a:gd name="T27" fmla="*/ 6 h 316"/>
                    <a:gd name="T28" fmla="*/ 235 w 320"/>
                    <a:gd name="T29" fmla="*/ 7 h 316"/>
                    <a:gd name="T30" fmla="*/ 302 w 320"/>
                    <a:gd name="T31" fmla="*/ 8 h 316"/>
                    <a:gd name="T32" fmla="*/ 317 w 320"/>
                    <a:gd name="T33" fmla="*/ 28 h 316"/>
                    <a:gd name="T34" fmla="*/ 319 w 320"/>
                    <a:gd name="T35" fmla="*/ 124 h 316"/>
                    <a:gd name="T36" fmla="*/ 317 w 320"/>
                    <a:gd name="T37" fmla="*/ 185 h 316"/>
                    <a:gd name="T38" fmla="*/ 320 w 320"/>
                    <a:gd name="T39" fmla="*/ 281 h 316"/>
                    <a:gd name="T40" fmla="*/ 305 w 320"/>
                    <a:gd name="T41" fmla="*/ 309 h 316"/>
                    <a:gd name="T42" fmla="*/ 302 w 320"/>
                    <a:gd name="T43" fmla="*/ 21 h 316"/>
                    <a:gd name="T44" fmla="*/ 231 w 320"/>
                    <a:gd name="T45" fmla="*/ 20 h 316"/>
                    <a:gd name="T46" fmla="*/ 176 w 320"/>
                    <a:gd name="T47" fmla="*/ 26 h 316"/>
                    <a:gd name="T48" fmla="*/ 180 w 320"/>
                    <a:gd name="T49" fmla="*/ 74 h 316"/>
                    <a:gd name="T50" fmla="*/ 183 w 320"/>
                    <a:gd name="T51" fmla="*/ 154 h 316"/>
                    <a:gd name="T52" fmla="*/ 186 w 320"/>
                    <a:gd name="T53" fmla="*/ 253 h 316"/>
                    <a:gd name="T54" fmla="*/ 186 w 320"/>
                    <a:gd name="T55" fmla="*/ 297 h 316"/>
                    <a:gd name="T56" fmla="*/ 254 w 320"/>
                    <a:gd name="T57" fmla="*/ 297 h 316"/>
                    <a:gd name="T58" fmla="*/ 308 w 320"/>
                    <a:gd name="T59" fmla="*/ 296 h 316"/>
                    <a:gd name="T60" fmla="*/ 307 w 320"/>
                    <a:gd name="T61" fmla="*/ 236 h 316"/>
                    <a:gd name="T62" fmla="*/ 308 w 320"/>
                    <a:gd name="T63" fmla="*/ 177 h 316"/>
                    <a:gd name="T64" fmla="*/ 309 w 320"/>
                    <a:gd name="T65" fmla="*/ 111 h 316"/>
                    <a:gd name="T66" fmla="*/ 308 w 320"/>
                    <a:gd name="T67" fmla="*/ 26 h 316"/>
                    <a:gd name="T68" fmla="*/ 11 w 320"/>
                    <a:gd name="T69" fmla="*/ 31 h 316"/>
                    <a:gd name="T70" fmla="*/ 14 w 320"/>
                    <a:gd name="T71" fmla="*/ 126 h 316"/>
                    <a:gd name="T72" fmla="*/ 16 w 320"/>
                    <a:gd name="T73" fmla="*/ 238 h 316"/>
                    <a:gd name="T74" fmla="*/ 29 w 320"/>
                    <a:gd name="T75" fmla="*/ 298 h 316"/>
                    <a:gd name="T76" fmla="*/ 90 w 320"/>
                    <a:gd name="T77" fmla="*/ 300 h 316"/>
                    <a:gd name="T78" fmla="*/ 138 w 320"/>
                    <a:gd name="T79" fmla="*/ 291 h 316"/>
                    <a:gd name="T80" fmla="*/ 133 w 320"/>
                    <a:gd name="T81" fmla="*/ 195 h 316"/>
                    <a:gd name="T82" fmla="*/ 132 w 320"/>
                    <a:gd name="T83" fmla="*/ 114 h 316"/>
                    <a:gd name="T84" fmla="*/ 133 w 320"/>
                    <a:gd name="T85" fmla="*/ 35 h 316"/>
                    <a:gd name="T86" fmla="*/ 86 w 320"/>
                    <a:gd name="T87" fmla="*/ 24 h 316"/>
                    <a:gd name="T88" fmla="*/ 12 w 320"/>
                    <a:gd name="T89" fmla="*/ 25 h 316"/>
                    <a:gd name="T90" fmla="*/ 144 w 320"/>
                    <a:gd name="T91" fmla="*/ 50 h 316"/>
                    <a:gd name="T92" fmla="*/ 143 w 320"/>
                    <a:gd name="T93" fmla="*/ 84 h 316"/>
                    <a:gd name="T94" fmla="*/ 143 w 320"/>
                    <a:gd name="T95" fmla="*/ 117 h 316"/>
                    <a:gd name="T96" fmla="*/ 144 w 320"/>
                    <a:gd name="T97" fmla="*/ 152 h 316"/>
                    <a:gd name="T98" fmla="*/ 150 w 320"/>
                    <a:gd name="T99" fmla="*/ 250 h 316"/>
                    <a:gd name="T100" fmla="*/ 171 w 320"/>
                    <a:gd name="T101" fmla="*/ 298 h 316"/>
                    <a:gd name="T102" fmla="*/ 173 w 320"/>
                    <a:gd name="T103" fmla="*/ 252 h 316"/>
                    <a:gd name="T104" fmla="*/ 170 w 320"/>
                    <a:gd name="T105" fmla="*/ 171 h 316"/>
                    <a:gd name="T106" fmla="*/ 168 w 320"/>
                    <a:gd name="T107" fmla="*/ 106 h 316"/>
                    <a:gd name="T108" fmla="*/ 168 w 320"/>
                    <a:gd name="T109" fmla="*/ 49 h 316"/>
                    <a:gd name="T110" fmla="*/ 146 w 320"/>
                    <a:gd name="T111" fmla="*/ 22 h 3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320" h="316">
                      <a:moveTo>
                        <a:pt x="300" y="307"/>
                      </a:moveTo>
                      <a:cubicBezTo>
                        <a:pt x="300" y="308"/>
                        <a:pt x="299" y="310"/>
                        <a:pt x="299" y="310"/>
                      </a:cubicBezTo>
                      <a:cubicBezTo>
                        <a:pt x="295" y="310"/>
                        <a:pt x="292" y="311"/>
                        <a:pt x="289" y="311"/>
                      </a:cubicBezTo>
                      <a:cubicBezTo>
                        <a:pt x="278" y="312"/>
                        <a:pt x="267" y="312"/>
                        <a:pt x="256" y="311"/>
                      </a:cubicBezTo>
                      <a:cubicBezTo>
                        <a:pt x="251" y="311"/>
                        <a:pt x="246" y="312"/>
                        <a:pt x="242" y="312"/>
                      </a:cubicBezTo>
                      <a:cubicBezTo>
                        <a:pt x="237" y="311"/>
                        <a:pt x="232" y="312"/>
                        <a:pt x="227" y="312"/>
                      </a:cubicBezTo>
                      <a:cubicBezTo>
                        <a:pt x="223" y="313"/>
                        <a:pt x="218" y="312"/>
                        <a:pt x="213" y="312"/>
                      </a:cubicBezTo>
                      <a:cubicBezTo>
                        <a:pt x="207" y="312"/>
                        <a:pt x="200" y="312"/>
                        <a:pt x="194" y="312"/>
                      </a:cubicBezTo>
                      <a:cubicBezTo>
                        <a:pt x="191" y="313"/>
                        <a:pt x="188" y="313"/>
                        <a:pt x="186" y="313"/>
                      </a:cubicBezTo>
                      <a:cubicBezTo>
                        <a:pt x="182" y="312"/>
                        <a:pt x="180" y="316"/>
                        <a:pt x="177" y="315"/>
                      </a:cubicBezTo>
                      <a:cubicBezTo>
                        <a:pt x="174" y="315"/>
                        <a:pt x="171" y="313"/>
                        <a:pt x="168" y="312"/>
                      </a:cubicBezTo>
                      <a:cubicBezTo>
                        <a:pt x="165" y="312"/>
                        <a:pt x="162" y="313"/>
                        <a:pt x="159" y="313"/>
                      </a:cubicBezTo>
                      <a:cubicBezTo>
                        <a:pt x="150" y="313"/>
                        <a:pt x="140" y="312"/>
                        <a:pt x="130" y="313"/>
                      </a:cubicBezTo>
                      <a:cubicBezTo>
                        <a:pt x="123" y="313"/>
                        <a:pt x="116" y="314"/>
                        <a:pt x="109" y="313"/>
                      </a:cubicBezTo>
                      <a:cubicBezTo>
                        <a:pt x="102" y="312"/>
                        <a:pt x="95" y="314"/>
                        <a:pt x="89" y="314"/>
                      </a:cubicBezTo>
                      <a:cubicBezTo>
                        <a:pt x="82" y="314"/>
                        <a:pt x="75" y="314"/>
                        <a:pt x="68" y="314"/>
                      </a:cubicBezTo>
                      <a:cubicBezTo>
                        <a:pt x="56" y="314"/>
                        <a:pt x="44" y="313"/>
                        <a:pt x="32" y="313"/>
                      </a:cubicBezTo>
                      <a:cubicBezTo>
                        <a:pt x="27" y="313"/>
                        <a:pt x="22" y="312"/>
                        <a:pt x="18" y="312"/>
                      </a:cubicBezTo>
                      <a:cubicBezTo>
                        <a:pt x="15" y="312"/>
                        <a:pt x="13" y="310"/>
                        <a:pt x="12" y="308"/>
                      </a:cubicBezTo>
                      <a:cubicBezTo>
                        <a:pt x="10" y="302"/>
                        <a:pt x="9" y="296"/>
                        <a:pt x="9" y="290"/>
                      </a:cubicBezTo>
                      <a:cubicBezTo>
                        <a:pt x="9" y="281"/>
                        <a:pt x="8" y="272"/>
                        <a:pt x="8" y="264"/>
                      </a:cubicBezTo>
                      <a:cubicBezTo>
                        <a:pt x="8" y="254"/>
                        <a:pt x="7" y="244"/>
                        <a:pt x="7" y="234"/>
                      </a:cubicBezTo>
                      <a:cubicBezTo>
                        <a:pt x="7" y="226"/>
                        <a:pt x="6" y="218"/>
                        <a:pt x="6" y="210"/>
                      </a:cubicBezTo>
                      <a:cubicBezTo>
                        <a:pt x="6" y="204"/>
                        <a:pt x="6" y="198"/>
                        <a:pt x="6" y="192"/>
                      </a:cubicBezTo>
                      <a:cubicBezTo>
                        <a:pt x="6" y="189"/>
                        <a:pt x="6" y="186"/>
                        <a:pt x="6" y="184"/>
                      </a:cubicBezTo>
                      <a:cubicBezTo>
                        <a:pt x="4" y="170"/>
                        <a:pt x="4" y="155"/>
                        <a:pt x="4" y="141"/>
                      </a:cubicBezTo>
                      <a:cubicBezTo>
                        <a:pt x="4" y="126"/>
                        <a:pt x="4" y="111"/>
                        <a:pt x="4" y="95"/>
                      </a:cubicBezTo>
                      <a:cubicBezTo>
                        <a:pt x="4" y="80"/>
                        <a:pt x="3" y="65"/>
                        <a:pt x="3" y="50"/>
                      </a:cubicBezTo>
                      <a:cubicBezTo>
                        <a:pt x="2" y="41"/>
                        <a:pt x="1" y="32"/>
                        <a:pt x="1" y="23"/>
                      </a:cubicBezTo>
                      <a:cubicBezTo>
                        <a:pt x="1" y="17"/>
                        <a:pt x="0" y="12"/>
                        <a:pt x="3" y="7"/>
                      </a:cubicBezTo>
                      <a:cubicBezTo>
                        <a:pt x="3" y="5"/>
                        <a:pt x="3" y="2"/>
                        <a:pt x="3" y="0"/>
                      </a:cubicBezTo>
                      <a:cubicBezTo>
                        <a:pt x="9" y="0"/>
                        <a:pt x="11" y="2"/>
                        <a:pt x="11" y="11"/>
                      </a:cubicBezTo>
                      <a:cubicBezTo>
                        <a:pt x="15" y="11"/>
                        <a:pt x="18" y="12"/>
                        <a:pt x="22" y="12"/>
                      </a:cubicBezTo>
                      <a:cubicBezTo>
                        <a:pt x="27" y="12"/>
                        <a:pt x="33" y="12"/>
                        <a:pt x="38" y="12"/>
                      </a:cubicBezTo>
                      <a:cubicBezTo>
                        <a:pt x="40" y="12"/>
                        <a:pt x="41" y="12"/>
                        <a:pt x="43" y="12"/>
                      </a:cubicBezTo>
                      <a:cubicBezTo>
                        <a:pt x="56" y="11"/>
                        <a:pt x="70" y="10"/>
                        <a:pt x="83" y="10"/>
                      </a:cubicBezTo>
                      <a:cubicBezTo>
                        <a:pt x="95" y="9"/>
                        <a:pt x="107" y="8"/>
                        <a:pt x="118" y="8"/>
                      </a:cubicBezTo>
                      <a:cubicBezTo>
                        <a:pt x="120" y="8"/>
                        <a:pt x="123" y="8"/>
                        <a:pt x="125" y="8"/>
                      </a:cubicBezTo>
                      <a:cubicBezTo>
                        <a:pt x="126" y="8"/>
                        <a:pt x="128" y="9"/>
                        <a:pt x="129" y="8"/>
                      </a:cubicBezTo>
                      <a:cubicBezTo>
                        <a:pt x="135" y="6"/>
                        <a:pt x="141" y="7"/>
                        <a:pt x="147" y="8"/>
                      </a:cubicBezTo>
                      <a:cubicBezTo>
                        <a:pt x="154" y="9"/>
                        <a:pt x="161" y="9"/>
                        <a:pt x="167" y="6"/>
                      </a:cubicBezTo>
                      <a:cubicBezTo>
                        <a:pt x="170" y="5"/>
                        <a:pt x="173" y="6"/>
                        <a:pt x="176" y="6"/>
                      </a:cubicBezTo>
                      <a:cubicBezTo>
                        <a:pt x="177" y="6"/>
                        <a:pt x="178" y="7"/>
                        <a:pt x="179" y="7"/>
                      </a:cubicBezTo>
                      <a:cubicBezTo>
                        <a:pt x="188" y="7"/>
                        <a:pt x="198" y="8"/>
                        <a:pt x="207" y="7"/>
                      </a:cubicBezTo>
                      <a:cubicBezTo>
                        <a:pt x="216" y="7"/>
                        <a:pt x="225" y="5"/>
                        <a:pt x="235" y="7"/>
                      </a:cubicBezTo>
                      <a:cubicBezTo>
                        <a:pt x="240" y="8"/>
                        <a:pt x="245" y="8"/>
                        <a:pt x="250" y="7"/>
                      </a:cubicBezTo>
                      <a:cubicBezTo>
                        <a:pt x="258" y="6"/>
                        <a:pt x="265" y="7"/>
                        <a:pt x="273" y="8"/>
                      </a:cubicBezTo>
                      <a:cubicBezTo>
                        <a:pt x="283" y="9"/>
                        <a:pt x="292" y="8"/>
                        <a:pt x="302" y="8"/>
                      </a:cubicBezTo>
                      <a:cubicBezTo>
                        <a:pt x="304" y="8"/>
                        <a:pt x="306" y="7"/>
                        <a:pt x="308" y="7"/>
                      </a:cubicBezTo>
                      <a:cubicBezTo>
                        <a:pt x="313" y="6"/>
                        <a:pt x="316" y="8"/>
                        <a:pt x="316" y="13"/>
                      </a:cubicBezTo>
                      <a:cubicBezTo>
                        <a:pt x="317" y="18"/>
                        <a:pt x="318" y="23"/>
                        <a:pt x="317" y="28"/>
                      </a:cubicBezTo>
                      <a:cubicBezTo>
                        <a:pt x="316" y="42"/>
                        <a:pt x="318" y="55"/>
                        <a:pt x="318" y="69"/>
                      </a:cubicBezTo>
                      <a:cubicBezTo>
                        <a:pt x="318" y="80"/>
                        <a:pt x="318" y="92"/>
                        <a:pt x="318" y="103"/>
                      </a:cubicBezTo>
                      <a:cubicBezTo>
                        <a:pt x="318" y="110"/>
                        <a:pt x="319" y="117"/>
                        <a:pt x="319" y="124"/>
                      </a:cubicBezTo>
                      <a:cubicBezTo>
                        <a:pt x="319" y="127"/>
                        <a:pt x="319" y="129"/>
                        <a:pt x="319" y="132"/>
                      </a:cubicBezTo>
                      <a:cubicBezTo>
                        <a:pt x="318" y="134"/>
                        <a:pt x="318" y="135"/>
                        <a:pt x="318" y="137"/>
                      </a:cubicBezTo>
                      <a:cubicBezTo>
                        <a:pt x="319" y="153"/>
                        <a:pt x="318" y="169"/>
                        <a:pt x="317" y="185"/>
                      </a:cubicBezTo>
                      <a:cubicBezTo>
                        <a:pt x="317" y="194"/>
                        <a:pt x="317" y="202"/>
                        <a:pt x="317" y="211"/>
                      </a:cubicBezTo>
                      <a:cubicBezTo>
                        <a:pt x="317" y="224"/>
                        <a:pt x="318" y="237"/>
                        <a:pt x="317" y="250"/>
                      </a:cubicBezTo>
                      <a:cubicBezTo>
                        <a:pt x="316" y="261"/>
                        <a:pt x="318" y="271"/>
                        <a:pt x="320" y="281"/>
                      </a:cubicBezTo>
                      <a:cubicBezTo>
                        <a:pt x="320" y="285"/>
                        <a:pt x="320" y="289"/>
                        <a:pt x="320" y="293"/>
                      </a:cubicBezTo>
                      <a:cubicBezTo>
                        <a:pt x="320" y="295"/>
                        <a:pt x="318" y="297"/>
                        <a:pt x="318" y="299"/>
                      </a:cubicBezTo>
                      <a:cubicBezTo>
                        <a:pt x="315" y="308"/>
                        <a:pt x="315" y="309"/>
                        <a:pt x="305" y="309"/>
                      </a:cubicBezTo>
                      <a:cubicBezTo>
                        <a:pt x="303" y="309"/>
                        <a:pt x="302" y="308"/>
                        <a:pt x="300" y="307"/>
                      </a:cubicBezTo>
                      <a:close/>
                      <a:moveTo>
                        <a:pt x="307" y="21"/>
                      </a:moveTo>
                      <a:cubicBezTo>
                        <a:pt x="305" y="21"/>
                        <a:pt x="303" y="21"/>
                        <a:pt x="302" y="21"/>
                      </a:cubicBezTo>
                      <a:cubicBezTo>
                        <a:pt x="296" y="21"/>
                        <a:pt x="290" y="20"/>
                        <a:pt x="285" y="21"/>
                      </a:cubicBezTo>
                      <a:cubicBezTo>
                        <a:pt x="274" y="22"/>
                        <a:pt x="263" y="20"/>
                        <a:pt x="251" y="20"/>
                      </a:cubicBezTo>
                      <a:cubicBezTo>
                        <a:pt x="245" y="21"/>
                        <a:pt x="238" y="19"/>
                        <a:pt x="231" y="20"/>
                      </a:cubicBezTo>
                      <a:cubicBezTo>
                        <a:pt x="222" y="21"/>
                        <a:pt x="213" y="21"/>
                        <a:pt x="205" y="21"/>
                      </a:cubicBezTo>
                      <a:cubicBezTo>
                        <a:pt x="197" y="21"/>
                        <a:pt x="189" y="21"/>
                        <a:pt x="181" y="21"/>
                      </a:cubicBezTo>
                      <a:cubicBezTo>
                        <a:pt x="177" y="21"/>
                        <a:pt x="176" y="22"/>
                        <a:pt x="176" y="26"/>
                      </a:cubicBezTo>
                      <a:cubicBezTo>
                        <a:pt x="177" y="28"/>
                        <a:pt x="176" y="30"/>
                        <a:pt x="177" y="31"/>
                      </a:cubicBezTo>
                      <a:cubicBezTo>
                        <a:pt x="180" y="36"/>
                        <a:pt x="180" y="42"/>
                        <a:pt x="180" y="48"/>
                      </a:cubicBezTo>
                      <a:cubicBezTo>
                        <a:pt x="180" y="57"/>
                        <a:pt x="179" y="66"/>
                        <a:pt x="180" y="74"/>
                      </a:cubicBezTo>
                      <a:cubicBezTo>
                        <a:pt x="180" y="78"/>
                        <a:pt x="179" y="82"/>
                        <a:pt x="179" y="86"/>
                      </a:cubicBezTo>
                      <a:cubicBezTo>
                        <a:pt x="179" y="93"/>
                        <a:pt x="179" y="100"/>
                        <a:pt x="180" y="107"/>
                      </a:cubicBezTo>
                      <a:cubicBezTo>
                        <a:pt x="181" y="123"/>
                        <a:pt x="182" y="138"/>
                        <a:pt x="183" y="154"/>
                      </a:cubicBezTo>
                      <a:cubicBezTo>
                        <a:pt x="183" y="167"/>
                        <a:pt x="183" y="179"/>
                        <a:pt x="183" y="192"/>
                      </a:cubicBezTo>
                      <a:cubicBezTo>
                        <a:pt x="184" y="200"/>
                        <a:pt x="183" y="208"/>
                        <a:pt x="184" y="216"/>
                      </a:cubicBezTo>
                      <a:cubicBezTo>
                        <a:pt x="184" y="228"/>
                        <a:pt x="185" y="240"/>
                        <a:pt x="186" y="253"/>
                      </a:cubicBezTo>
                      <a:cubicBezTo>
                        <a:pt x="186" y="258"/>
                        <a:pt x="185" y="264"/>
                        <a:pt x="185" y="270"/>
                      </a:cubicBezTo>
                      <a:cubicBezTo>
                        <a:pt x="185" y="278"/>
                        <a:pt x="185" y="287"/>
                        <a:pt x="185" y="295"/>
                      </a:cubicBezTo>
                      <a:cubicBezTo>
                        <a:pt x="185" y="296"/>
                        <a:pt x="186" y="297"/>
                        <a:pt x="186" y="297"/>
                      </a:cubicBezTo>
                      <a:cubicBezTo>
                        <a:pt x="197" y="297"/>
                        <a:pt x="208" y="297"/>
                        <a:pt x="218" y="297"/>
                      </a:cubicBezTo>
                      <a:cubicBezTo>
                        <a:pt x="222" y="298"/>
                        <a:pt x="226" y="298"/>
                        <a:pt x="230" y="298"/>
                      </a:cubicBezTo>
                      <a:cubicBezTo>
                        <a:pt x="238" y="298"/>
                        <a:pt x="246" y="297"/>
                        <a:pt x="254" y="297"/>
                      </a:cubicBezTo>
                      <a:cubicBezTo>
                        <a:pt x="262" y="297"/>
                        <a:pt x="270" y="298"/>
                        <a:pt x="277" y="298"/>
                      </a:cubicBezTo>
                      <a:cubicBezTo>
                        <a:pt x="287" y="297"/>
                        <a:pt x="296" y="297"/>
                        <a:pt x="306" y="296"/>
                      </a:cubicBezTo>
                      <a:cubicBezTo>
                        <a:pt x="306" y="296"/>
                        <a:pt x="307" y="296"/>
                        <a:pt x="308" y="296"/>
                      </a:cubicBezTo>
                      <a:cubicBezTo>
                        <a:pt x="310" y="290"/>
                        <a:pt x="310" y="290"/>
                        <a:pt x="307" y="286"/>
                      </a:cubicBezTo>
                      <a:cubicBezTo>
                        <a:pt x="305" y="280"/>
                        <a:pt x="306" y="274"/>
                        <a:pt x="306" y="268"/>
                      </a:cubicBezTo>
                      <a:cubicBezTo>
                        <a:pt x="306" y="258"/>
                        <a:pt x="306" y="247"/>
                        <a:pt x="307" y="236"/>
                      </a:cubicBezTo>
                      <a:cubicBezTo>
                        <a:pt x="308" y="230"/>
                        <a:pt x="305" y="223"/>
                        <a:pt x="308" y="217"/>
                      </a:cubicBezTo>
                      <a:cubicBezTo>
                        <a:pt x="309" y="214"/>
                        <a:pt x="307" y="211"/>
                        <a:pt x="307" y="208"/>
                      </a:cubicBezTo>
                      <a:cubicBezTo>
                        <a:pt x="309" y="198"/>
                        <a:pt x="307" y="187"/>
                        <a:pt x="308" y="177"/>
                      </a:cubicBezTo>
                      <a:cubicBezTo>
                        <a:pt x="310" y="169"/>
                        <a:pt x="308" y="161"/>
                        <a:pt x="308" y="153"/>
                      </a:cubicBezTo>
                      <a:cubicBezTo>
                        <a:pt x="308" y="147"/>
                        <a:pt x="309" y="140"/>
                        <a:pt x="309" y="134"/>
                      </a:cubicBezTo>
                      <a:cubicBezTo>
                        <a:pt x="309" y="126"/>
                        <a:pt x="309" y="119"/>
                        <a:pt x="309" y="111"/>
                      </a:cubicBezTo>
                      <a:cubicBezTo>
                        <a:pt x="309" y="100"/>
                        <a:pt x="309" y="89"/>
                        <a:pt x="309" y="79"/>
                      </a:cubicBezTo>
                      <a:cubicBezTo>
                        <a:pt x="309" y="70"/>
                        <a:pt x="308" y="61"/>
                        <a:pt x="308" y="51"/>
                      </a:cubicBezTo>
                      <a:cubicBezTo>
                        <a:pt x="308" y="43"/>
                        <a:pt x="308" y="35"/>
                        <a:pt x="308" y="26"/>
                      </a:cubicBezTo>
                      <a:cubicBezTo>
                        <a:pt x="308" y="24"/>
                        <a:pt x="308" y="23"/>
                        <a:pt x="307" y="21"/>
                      </a:cubicBezTo>
                      <a:close/>
                      <a:moveTo>
                        <a:pt x="12" y="25"/>
                      </a:moveTo>
                      <a:cubicBezTo>
                        <a:pt x="11" y="28"/>
                        <a:pt x="11" y="30"/>
                        <a:pt x="11" y="31"/>
                      </a:cubicBezTo>
                      <a:cubicBezTo>
                        <a:pt x="11" y="34"/>
                        <a:pt x="12" y="36"/>
                        <a:pt x="12" y="39"/>
                      </a:cubicBezTo>
                      <a:cubicBezTo>
                        <a:pt x="13" y="50"/>
                        <a:pt x="13" y="62"/>
                        <a:pt x="14" y="73"/>
                      </a:cubicBezTo>
                      <a:cubicBezTo>
                        <a:pt x="14" y="91"/>
                        <a:pt x="14" y="109"/>
                        <a:pt x="14" y="126"/>
                      </a:cubicBezTo>
                      <a:cubicBezTo>
                        <a:pt x="14" y="143"/>
                        <a:pt x="15" y="160"/>
                        <a:pt x="15" y="177"/>
                      </a:cubicBezTo>
                      <a:cubicBezTo>
                        <a:pt x="15" y="190"/>
                        <a:pt x="17" y="203"/>
                        <a:pt x="16" y="216"/>
                      </a:cubicBezTo>
                      <a:cubicBezTo>
                        <a:pt x="15" y="223"/>
                        <a:pt x="16" y="231"/>
                        <a:pt x="16" y="238"/>
                      </a:cubicBezTo>
                      <a:cubicBezTo>
                        <a:pt x="17" y="247"/>
                        <a:pt x="17" y="257"/>
                        <a:pt x="18" y="266"/>
                      </a:cubicBezTo>
                      <a:cubicBezTo>
                        <a:pt x="19" y="274"/>
                        <a:pt x="20" y="282"/>
                        <a:pt x="20" y="290"/>
                      </a:cubicBezTo>
                      <a:cubicBezTo>
                        <a:pt x="21" y="296"/>
                        <a:pt x="23" y="298"/>
                        <a:pt x="29" y="298"/>
                      </a:cubicBezTo>
                      <a:cubicBezTo>
                        <a:pt x="34" y="299"/>
                        <a:pt x="40" y="299"/>
                        <a:pt x="45" y="300"/>
                      </a:cubicBezTo>
                      <a:cubicBezTo>
                        <a:pt x="51" y="300"/>
                        <a:pt x="57" y="300"/>
                        <a:pt x="63" y="301"/>
                      </a:cubicBezTo>
                      <a:cubicBezTo>
                        <a:pt x="72" y="301"/>
                        <a:pt x="81" y="301"/>
                        <a:pt x="90" y="300"/>
                      </a:cubicBezTo>
                      <a:cubicBezTo>
                        <a:pt x="101" y="300"/>
                        <a:pt x="111" y="300"/>
                        <a:pt x="122" y="299"/>
                      </a:cubicBezTo>
                      <a:cubicBezTo>
                        <a:pt x="127" y="299"/>
                        <a:pt x="132" y="299"/>
                        <a:pt x="138" y="299"/>
                      </a:cubicBezTo>
                      <a:cubicBezTo>
                        <a:pt x="138" y="296"/>
                        <a:pt x="138" y="293"/>
                        <a:pt x="138" y="291"/>
                      </a:cubicBezTo>
                      <a:cubicBezTo>
                        <a:pt x="137" y="273"/>
                        <a:pt x="137" y="255"/>
                        <a:pt x="136" y="237"/>
                      </a:cubicBezTo>
                      <a:cubicBezTo>
                        <a:pt x="136" y="229"/>
                        <a:pt x="136" y="222"/>
                        <a:pt x="135" y="214"/>
                      </a:cubicBezTo>
                      <a:cubicBezTo>
                        <a:pt x="135" y="208"/>
                        <a:pt x="134" y="201"/>
                        <a:pt x="133" y="195"/>
                      </a:cubicBezTo>
                      <a:cubicBezTo>
                        <a:pt x="133" y="186"/>
                        <a:pt x="132" y="177"/>
                        <a:pt x="132" y="168"/>
                      </a:cubicBezTo>
                      <a:cubicBezTo>
                        <a:pt x="132" y="161"/>
                        <a:pt x="131" y="154"/>
                        <a:pt x="131" y="147"/>
                      </a:cubicBezTo>
                      <a:cubicBezTo>
                        <a:pt x="131" y="136"/>
                        <a:pt x="132" y="125"/>
                        <a:pt x="132" y="114"/>
                      </a:cubicBezTo>
                      <a:cubicBezTo>
                        <a:pt x="131" y="105"/>
                        <a:pt x="132" y="95"/>
                        <a:pt x="132" y="86"/>
                      </a:cubicBezTo>
                      <a:cubicBezTo>
                        <a:pt x="132" y="84"/>
                        <a:pt x="132" y="81"/>
                        <a:pt x="132" y="79"/>
                      </a:cubicBezTo>
                      <a:cubicBezTo>
                        <a:pt x="132" y="64"/>
                        <a:pt x="132" y="50"/>
                        <a:pt x="133" y="35"/>
                      </a:cubicBezTo>
                      <a:cubicBezTo>
                        <a:pt x="133" y="31"/>
                        <a:pt x="132" y="27"/>
                        <a:pt x="132" y="23"/>
                      </a:cubicBezTo>
                      <a:cubicBezTo>
                        <a:pt x="122" y="23"/>
                        <a:pt x="113" y="23"/>
                        <a:pt x="104" y="23"/>
                      </a:cubicBezTo>
                      <a:cubicBezTo>
                        <a:pt x="98" y="23"/>
                        <a:pt x="92" y="23"/>
                        <a:pt x="86" y="24"/>
                      </a:cubicBezTo>
                      <a:cubicBezTo>
                        <a:pt x="78" y="24"/>
                        <a:pt x="71" y="24"/>
                        <a:pt x="63" y="24"/>
                      </a:cubicBezTo>
                      <a:cubicBezTo>
                        <a:pt x="59" y="24"/>
                        <a:pt x="54" y="25"/>
                        <a:pt x="49" y="25"/>
                      </a:cubicBezTo>
                      <a:cubicBezTo>
                        <a:pt x="37" y="25"/>
                        <a:pt x="25" y="25"/>
                        <a:pt x="12" y="25"/>
                      </a:cubicBezTo>
                      <a:close/>
                      <a:moveTo>
                        <a:pt x="146" y="22"/>
                      </a:moveTo>
                      <a:cubicBezTo>
                        <a:pt x="145" y="30"/>
                        <a:pt x="144" y="38"/>
                        <a:pt x="143" y="45"/>
                      </a:cubicBezTo>
                      <a:cubicBezTo>
                        <a:pt x="143" y="47"/>
                        <a:pt x="144" y="49"/>
                        <a:pt x="144" y="50"/>
                      </a:cubicBezTo>
                      <a:cubicBezTo>
                        <a:pt x="144" y="53"/>
                        <a:pt x="143" y="56"/>
                        <a:pt x="144" y="59"/>
                      </a:cubicBezTo>
                      <a:cubicBezTo>
                        <a:pt x="145" y="65"/>
                        <a:pt x="145" y="70"/>
                        <a:pt x="143" y="76"/>
                      </a:cubicBezTo>
                      <a:cubicBezTo>
                        <a:pt x="142" y="78"/>
                        <a:pt x="142" y="81"/>
                        <a:pt x="143" y="84"/>
                      </a:cubicBezTo>
                      <a:cubicBezTo>
                        <a:pt x="143" y="89"/>
                        <a:pt x="144" y="93"/>
                        <a:pt x="143" y="98"/>
                      </a:cubicBezTo>
                      <a:cubicBezTo>
                        <a:pt x="142" y="99"/>
                        <a:pt x="142" y="101"/>
                        <a:pt x="142" y="103"/>
                      </a:cubicBezTo>
                      <a:cubicBezTo>
                        <a:pt x="143" y="108"/>
                        <a:pt x="143" y="112"/>
                        <a:pt x="143" y="117"/>
                      </a:cubicBezTo>
                      <a:cubicBezTo>
                        <a:pt x="144" y="122"/>
                        <a:pt x="141" y="128"/>
                        <a:pt x="143" y="133"/>
                      </a:cubicBezTo>
                      <a:cubicBezTo>
                        <a:pt x="145" y="137"/>
                        <a:pt x="144" y="141"/>
                        <a:pt x="144" y="146"/>
                      </a:cubicBezTo>
                      <a:cubicBezTo>
                        <a:pt x="143" y="148"/>
                        <a:pt x="144" y="150"/>
                        <a:pt x="144" y="152"/>
                      </a:cubicBezTo>
                      <a:cubicBezTo>
                        <a:pt x="144" y="158"/>
                        <a:pt x="145" y="164"/>
                        <a:pt x="145" y="170"/>
                      </a:cubicBezTo>
                      <a:cubicBezTo>
                        <a:pt x="146" y="184"/>
                        <a:pt x="147" y="198"/>
                        <a:pt x="148" y="211"/>
                      </a:cubicBezTo>
                      <a:cubicBezTo>
                        <a:pt x="149" y="224"/>
                        <a:pt x="150" y="237"/>
                        <a:pt x="150" y="250"/>
                      </a:cubicBezTo>
                      <a:cubicBezTo>
                        <a:pt x="151" y="260"/>
                        <a:pt x="151" y="271"/>
                        <a:pt x="151" y="281"/>
                      </a:cubicBezTo>
                      <a:cubicBezTo>
                        <a:pt x="151" y="287"/>
                        <a:pt x="150" y="292"/>
                        <a:pt x="152" y="298"/>
                      </a:cubicBezTo>
                      <a:cubicBezTo>
                        <a:pt x="159" y="298"/>
                        <a:pt x="165" y="298"/>
                        <a:pt x="171" y="298"/>
                      </a:cubicBezTo>
                      <a:cubicBezTo>
                        <a:pt x="172" y="296"/>
                        <a:pt x="172" y="295"/>
                        <a:pt x="172" y="294"/>
                      </a:cubicBezTo>
                      <a:cubicBezTo>
                        <a:pt x="172" y="287"/>
                        <a:pt x="172" y="280"/>
                        <a:pt x="172" y="274"/>
                      </a:cubicBezTo>
                      <a:cubicBezTo>
                        <a:pt x="172" y="267"/>
                        <a:pt x="173" y="259"/>
                        <a:pt x="173" y="252"/>
                      </a:cubicBezTo>
                      <a:cubicBezTo>
                        <a:pt x="172" y="241"/>
                        <a:pt x="172" y="230"/>
                        <a:pt x="171" y="219"/>
                      </a:cubicBezTo>
                      <a:cubicBezTo>
                        <a:pt x="171" y="209"/>
                        <a:pt x="171" y="199"/>
                        <a:pt x="171" y="189"/>
                      </a:cubicBezTo>
                      <a:cubicBezTo>
                        <a:pt x="171" y="183"/>
                        <a:pt x="170" y="177"/>
                        <a:pt x="170" y="171"/>
                      </a:cubicBezTo>
                      <a:cubicBezTo>
                        <a:pt x="170" y="156"/>
                        <a:pt x="167" y="142"/>
                        <a:pt x="169" y="127"/>
                      </a:cubicBezTo>
                      <a:cubicBezTo>
                        <a:pt x="169" y="126"/>
                        <a:pt x="169" y="125"/>
                        <a:pt x="169" y="124"/>
                      </a:cubicBezTo>
                      <a:cubicBezTo>
                        <a:pt x="169" y="118"/>
                        <a:pt x="168" y="112"/>
                        <a:pt x="168" y="106"/>
                      </a:cubicBezTo>
                      <a:cubicBezTo>
                        <a:pt x="168" y="96"/>
                        <a:pt x="169" y="85"/>
                        <a:pt x="168" y="75"/>
                      </a:cubicBezTo>
                      <a:cubicBezTo>
                        <a:pt x="168" y="67"/>
                        <a:pt x="167" y="60"/>
                        <a:pt x="168" y="52"/>
                      </a:cubicBezTo>
                      <a:cubicBezTo>
                        <a:pt x="168" y="51"/>
                        <a:pt x="168" y="50"/>
                        <a:pt x="168" y="49"/>
                      </a:cubicBezTo>
                      <a:cubicBezTo>
                        <a:pt x="168" y="41"/>
                        <a:pt x="167" y="34"/>
                        <a:pt x="167" y="26"/>
                      </a:cubicBezTo>
                      <a:cubicBezTo>
                        <a:pt x="166" y="23"/>
                        <a:pt x="165" y="21"/>
                        <a:pt x="162" y="21"/>
                      </a:cubicBezTo>
                      <a:cubicBezTo>
                        <a:pt x="157" y="21"/>
                        <a:pt x="151" y="22"/>
                        <a:pt x="146" y="22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109" name="Freeform 22"/>
                <p:cNvSpPr>
                  <a:spLocks noEditPoints="1"/>
                </p:cNvSpPr>
                <p:nvPr/>
              </p:nvSpPr>
              <p:spPr bwMode="auto">
                <a:xfrm>
                  <a:off x="3335338" y="3902076"/>
                  <a:ext cx="852488" cy="912813"/>
                </a:xfrm>
                <a:custGeom>
                  <a:avLst/>
                  <a:gdLst>
                    <a:gd name="T0" fmla="*/ 291 w 292"/>
                    <a:gd name="T1" fmla="*/ 61 h 312"/>
                    <a:gd name="T2" fmla="*/ 290 w 292"/>
                    <a:gd name="T3" fmla="*/ 114 h 312"/>
                    <a:gd name="T4" fmla="*/ 287 w 292"/>
                    <a:gd name="T5" fmla="*/ 205 h 312"/>
                    <a:gd name="T6" fmla="*/ 286 w 292"/>
                    <a:gd name="T7" fmla="*/ 288 h 312"/>
                    <a:gd name="T8" fmla="*/ 284 w 292"/>
                    <a:gd name="T9" fmla="*/ 306 h 312"/>
                    <a:gd name="T10" fmla="*/ 209 w 292"/>
                    <a:gd name="T11" fmla="*/ 307 h 312"/>
                    <a:gd name="T12" fmla="*/ 160 w 292"/>
                    <a:gd name="T13" fmla="*/ 307 h 312"/>
                    <a:gd name="T14" fmla="*/ 143 w 292"/>
                    <a:gd name="T15" fmla="*/ 305 h 312"/>
                    <a:gd name="T16" fmla="*/ 48 w 292"/>
                    <a:gd name="T17" fmla="*/ 304 h 312"/>
                    <a:gd name="T18" fmla="*/ 12 w 292"/>
                    <a:gd name="T19" fmla="*/ 299 h 312"/>
                    <a:gd name="T20" fmla="*/ 1 w 292"/>
                    <a:gd name="T21" fmla="*/ 262 h 312"/>
                    <a:gd name="T22" fmla="*/ 4 w 292"/>
                    <a:gd name="T23" fmla="*/ 145 h 312"/>
                    <a:gd name="T24" fmla="*/ 6 w 292"/>
                    <a:gd name="T25" fmla="*/ 59 h 312"/>
                    <a:gd name="T26" fmla="*/ 31 w 292"/>
                    <a:gd name="T27" fmla="*/ 4 h 312"/>
                    <a:gd name="T28" fmla="*/ 65 w 292"/>
                    <a:gd name="T29" fmla="*/ 2 h 312"/>
                    <a:gd name="T30" fmla="*/ 118 w 292"/>
                    <a:gd name="T31" fmla="*/ 2 h 312"/>
                    <a:gd name="T32" fmla="*/ 177 w 292"/>
                    <a:gd name="T33" fmla="*/ 1 h 312"/>
                    <a:gd name="T34" fmla="*/ 278 w 292"/>
                    <a:gd name="T35" fmla="*/ 3 h 312"/>
                    <a:gd name="T36" fmla="*/ 167 w 292"/>
                    <a:gd name="T37" fmla="*/ 52 h 312"/>
                    <a:gd name="T38" fmla="*/ 162 w 292"/>
                    <a:gd name="T39" fmla="*/ 165 h 312"/>
                    <a:gd name="T40" fmla="*/ 162 w 292"/>
                    <a:gd name="T41" fmla="*/ 255 h 312"/>
                    <a:gd name="T42" fmla="*/ 166 w 292"/>
                    <a:gd name="T43" fmla="*/ 293 h 312"/>
                    <a:gd name="T44" fmla="*/ 203 w 292"/>
                    <a:gd name="T45" fmla="*/ 293 h 312"/>
                    <a:gd name="T46" fmla="*/ 267 w 292"/>
                    <a:gd name="T47" fmla="*/ 297 h 312"/>
                    <a:gd name="T48" fmla="*/ 276 w 292"/>
                    <a:gd name="T49" fmla="*/ 260 h 312"/>
                    <a:gd name="T50" fmla="*/ 278 w 292"/>
                    <a:gd name="T51" fmla="*/ 158 h 312"/>
                    <a:gd name="T52" fmla="*/ 279 w 292"/>
                    <a:gd name="T53" fmla="*/ 82 h 312"/>
                    <a:gd name="T54" fmla="*/ 278 w 292"/>
                    <a:gd name="T55" fmla="*/ 21 h 312"/>
                    <a:gd name="T56" fmla="*/ 217 w 292"/>
                    <a:gd name="T57" fmla="*/ 15 h 312"/>
                    <a:gd name="T58" fmla="*/ 168 w 292"/>
                    <a:gd name="T59" fmla="*/ 14 h 312"/>
                    <a:gd name="T60" fmla="*/ 49 w 292"/>
                    <a:gd name="T61" fmla="*/ 290 h 312"/>
                    <a:gd name="T62" fmla="*/ 107 w 292"/>
                    <a:gd name="T63" fmla="*/ 291 h 312"/>
                    <a:gd name="T64" fmla="*/ 112 w 292"/>
                    <a:gd name="T65" fmla="*/ 207 h 312"/>
                    <a:gd name="T66" fmla="*/ 114 w 292"/>
                    <a:gd name="T67" fmla="*/ 98 h 312"/>
                    <a:gd name="T68" fmla="*/ 117 w 292"/>
                    <a:gd name="T69" fmla="*/ 53 h 312"/>
                    <a:gd name="T70" fmla="*/ 116 w 292"/>
                    <a:gd name="T71" fmla="*/ 35 h 312"/>
                    <a:gd name="T72" fmla="*/ 97 w 292"/>
                    <a:gd name="T73" fmla="*/ 14 h 312"/>
                    <a:gd name="T74" fmla="*/ 28 w 292"/>
                    <a:gd name="T75" fmla="*/ 17 h 312"/>
                    <a:gd name="T76" fmla="*/ 16 w 292"/>
                    <a:gd name="T77" fmla="*/ 40 h 312"/>
                    <a:gd name="T78" fmla="*/ 16 w 292"/>
                    <a:gd name="T79" fmla="*/ 86 h 312"/>
                    <a:gd name="T80" fmla="*/ 13 w 292"/>
                    <a:gd name="T81" fmla="*/ 160 h 312"/>
                    <a:gd name="T82" fmla="*/ 11 w 292"/>
                    <a:gd name="T83" fmla="*/ 241 h 312"/>
                    <a:gd name="T84" fmla="*/ 147 w 292"/>
                    <a:gd name="T85" fmla="*/ 291 h 312"/>
                    <a:gd name="T86" fmla="*/ 147 w 292"/>
                    <a:gd name="T87" fmla="*/ 235 h 312"/>
                    <a:gd name="T88" fmla="*/ 147 w 292"/>
                    <a:gd name="T89" fmla="*/ 194 h 312"/>
                    <a:gd name="T90" fmla="*/ 152 w 292"/>
                    <a:gd name="T91" fmla="*/ 62 h 312"/>
                    <a:gd name="T92" fmla="*/ 151 w 292"/>
                    <a:gd name="T93" fmla="*/ 15 h 312"/>
                    <a:gd name="T94" fmla="*/ 128 w 292"/>
                    <a:gd name="T95" fmla="*/ 54 h 312"/>
                    <a:gd name="T96" fmla="*/ 126 w 292"/>
                    <a:gd name="T97" fmla="*/ 140 h 312"/>
                    <a:gd name="T98" fmla="*/ 125 w 292"/>
                    <a:gd name="T99" fmla="*/ 226 h 312"/>
                    <a:gd name="T100" fmla="*/ 126 w 292"/>
                    <a:gd name="T101" fmla="*/ 285 h 3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</a:cxnLst>
                  <a:rect l="0" t="0" r="r" b="b"/>
                  <a:pathLst>
                    <a:path w="292" h="312">
                      <a:moveTo>
                        <a:pt x="291" y="6"/>
                      </a:moveTo>
                      <a:cubicBezTo>
                        <a:pt x="291" y="12"/>
                        <a:pt x="291" y="18"/>
                        <a:pt x="291" y="24"/>
                      </a:cubicBezTo>
                      <a:cubicBezTo>
                        <a:pt x="291" y="36"/>
                        <a:pt x="291" y="48"/>
                        <a:pt x="291" y="61"/>
                      </a:cubicBezTo>
                      <a:cubicBezTo>
                        <a:pt x="290" y="69"/>
                        <a:pt x="292" y="77"/>
                        <a:pt x="291" y="85"/>
                      </a:cubicBezTo>
                      <a:cubicBezTo>
                        <a:pt x="290" y="90"/>
                        <a:pt x="291" y="96"/>
                        <a:pt x="291" y="102"/>
                      </a:cubicBezTo>
                      <a:cubicBezTo>
                        <a:pt x="291" y="106"/>
                        <a:pt x="291" y="110"/>
                        <a:pt x="290" y="114"/>
                      </a:cubicBezTo>
                      <a:cubicBezTo>
                        <a:pt x="290" y="129"/>
                        <a:pt x="288" y="143"/>
                        <a:pt x="288" y="158"/>
                      </a:cubicBezTo>
                      <a:cubicBezTo>
                        <a:pt x="287" y="171"/>
                        <a:pt x="288" y="184"/>
                        <a:pt x="288" y="198"/>
                      </a:cubicBezTo>
                      <a:cubicBezTo>
                        <a:pt x="288" y="200"/>
                        <a:pt x="287" y="203"/>
                        <a:pt x="287" y="205"/>
                      </a:cubicBezTo>
                      <a:cubicBezTo>
                        <a:pt x="287" y="214"/>
                        <a:pt x="287" y="223"/>
                        <a:pt x="287" y="232"/>
                      </a:cubicBezTo>
                      <a:cubicBezTo>
                        <a:pt x="286" y="247"/>
                        <a:pt x="286" y="261"/>
                        <a:pt x="285" y="276"/>
                      </a:cubicBezTo>
                      <a:cubicBezTo>
                        <a:pt x="285" y="280"/>
                        <a:pt x="285" y="284"/>
                        <a:pt x="286" y="288"/>
                      </a:cubicBezTo>
                      <a:cubicBezTo>
                        <a:pt x="286" y="290"/>
                        <a:pt x="287" y="291"/>
                        <a:pt x="288" y="293"/>
                      </a:cubicBezTo>
                      <a:cubicBezTo>
                        <a:pt x="288" y="296"/>
                        <a:pt x="289" y="298"/>
                        <a:pt x="289" y="301"/>
                      </a:cubicBezTo>
                      <a:cubicBezTo>
                        <a:pt x="290" y="304"/>
                        <a:pt x="288" y="305"/>
                        <a:pt x="284" y="306"/>
                      </a:cubicBezTo>
                      <a:cubicBezTo>
                        <a:pt x="274" y="310"/>
                        <a:pt x="264" y="312"/>
                        <a:pt x="253" y="310"/>
                      </a:cubicBezTo>
                      <a:cubicBezTo>
                        <a:pt x="246" y="308"/>
                        <a:pt x="238" y="308"/>
                        <a:pt x="231" y="308"/>
                      </a:cubicBezTo>
                      <a:cubicBezTo>
                        <a:pt x="224" y="307"/>
                        <a:pt x="217" y="307"/>
                        <a:pt x="209" y="307"/>
                      </a:cubicBezTo>
                      <a:cubicBezTo>
                        <a:pt x="199" y="307"/>
                        <a:pt x="189" y="306"/>
                        <a:pt x="179" y="306"/>
                      </a:cubicBezTo>
                      <a:cubicBezTo>
                        <a:pt x="176" y="306"/>
                        <a:pt x="173" y="305"/>
                        <a:pt x="171" y="305"/>
                      </a:cubicBezTo>
                      <a:cubicBezTo>
                        <a:pt x="167" y="305"/>
                        <a:pt x="163" y="304"/>
                        <a:pt x="160" y="307"/>
                      </a:cubicBezTo>
                      <a:cubicBezTo>
                        <a:pt x="157" y="308"/>
                        <a:pt x="154" y="309"/>
                        <a:pt x="152" y="309"/>
                      </a:cubicBezTo>
                      <a:cubicBezTo>
                        <a:pt x="150" y="309"/>
                        <a:pt x="148" y="308"/>
                        <a:pt x="147" y="307"/>
                      </a:cubicBezTo>
                      <a:cubicBezTo>
                        <a:pt x="146" y="305"/>
                        <a:pt x="145" y="305"/>
                        <a:pt x="143" y="305"/>
                      </a:cubicBezTo>
                      <a:cubicBezTo>
                        <a:pt x="135" y="305"/>
                        <a:pt x="127" y="305"/>
                        <a:pt x="119" y="305"/>
                      </a:cubicBezTo>
                      <a:cubicBezTo>
                        <a:pt x="103" y="305"/>
                        <a:pt x="86" y="305"/>
                        <a:pt x="69" y="304"/>
                      </a:cubicBezTo>
                      <a:cubicBezTo>
                        <a:pt x="62" y="304"/>
                        <a:pt x="55" y="304"/>
                        <a:pt x="48" y="304"/>
                      </a:cubicBezTo>
                      <a:cubicBezTo>
                        <a:pt x="44" y="305"/>
                        <a:pt x="40" y="303"/>
                        <a:pt x="35" y="303"/>
                      </a:cubicBezTo>
                      <a:cubicBezTo>
                        <a:pt x="31" y="303"/>
                        <a:pt x="27" y="303"/>
                        <a:pt x="22" y="303"/>
                      </a:cubicBezTo>
                      <a:cubicBezTo>
                        <a:pt x="16" y="304"/>
                        <a:pt x="15" y="304"/>
                        <a:pt x="12" y="299"/>
                      </a:cubicBezTo>
                      <a:cubicBezTo>
                        <a:pt x="9" y="298"/>
                        <a:pt x="6" y="299"/>
                        <a:pt x="4" y="297"/>
                      </a:cubicBezTo>
                      <a:cubicBezTo>
                        <a:pt x="2" y="296"/>
                        <a:pt x="2" y="293"/>
                        <a:pt x="2" y="291"/>
                      </a:cubicBezTo>
                      <a:cubicBezTo>
                        <a:pt x="0" y="282"/>
                        <a:pt x="1" y="272"/>
                        <a:pt x="1" y="262"/>
                      </a:cubicBezTo>
                      <a:cubicBezTo>
                        <a:pt x="1" y="245"/>
                        <a:pt x="2" y="228"/>
                        <a:pt x="3" y="210"/>
                      </a:cubicBezTo>
                      <a:cubicBezTo>
                        <a:pt x="3" y="198"/>
                        <a:pt x="4" y="186"/>
                        <a:pt x="4" y="174"/>
                      </a:cubicBezTo>
                      <a:cubicBezTo>
                        <a:pt x="4" y="164"/>
                        <a:pt x="4" y="155"/>
                        <a:pt x="4" y="145"/>
                      </a:cubicBezTo>
                      <a:cubicBezTo>
                        <a:pt x="5" y="133"/>
                        <a:pt x="4" y="120"/>
                        <a:pt x="6" y="108"/>
                      </a:cubicBezTo>
                      <a:cubicBezTo>
                        <a:pt x="7" y="96"/>
                        <a:pt x="6" y="83"/>
                        <a:pt x="5" y="71"/>
                      </a:cubicBezTo>
                      <a:cubicBezTo>
                        <a:pt x="5" y="67"/>
                        <a:pt x="6" y="63"/>
                        <a:pt x="6" y="59"/>
                      </a:cubicBezTo>
                      <a:cubicBezTo>
                        <a:pt x="6" y="46"/>
                        <a:pt x="5" y="33"/>
                        <a:pt x="5" y="19"/>
                      </a:cubicBezTo>
                      <a:cubicBezTo>
                        <a:pt x="5" y="14"/>
                        <a:pt x="4" y="8"/>
                        <a:pt x="7" y="2"/>
                      </a:cubicBezTo>
                      <a:cubicBezTo>
                        <a:pt x="15" y="3"/>
                        <a:pt x="23" y="3"/>
                        <a:pt x="31" y="4"/>
                      </a:cubicBezTo>
                      <a:cubicBezTo>
                        <a:pt x="38" y="4"/>
                        <a:pt x="45" y="3"/>
                        <a:pt x="52" y="3"/>
                      </a:cubicBezTo>
                      <a:cubicBezTo>
                        <a:pt x="54" y="2"/>
                        <a:pt x="57" y="2"/>
                        <a:pt x="59" y="2"/>
                      </a:cubicBezTo>
                      <a:cubicBezTo>
                        <a:pt x="61" y="2"/>
                        <a:pt x="63" y="3"/>
                        <a:pt x="65" y="2"/>
                      </a:cubicBezTo>
                      <a:cubicBezTo>
                        <a:pt x="74" y="0"/>
                        <a:pt x="83" y="0"/>
                        <a:pt x="92" y="2"/>
                      </a:cubicBezTo>
                      <a:cubicBezTo>
                        <a:pt x="95" y="2"/>
                        <a:pt x="97" y="2"/>
                        <a:pt x="99" y="2"/>
                      </a:cubicBezTo>
                      <a:cubicBezTo>
                        <a:pt x="106" y="1"/>
                        <a:pt x="112" y="1"/>
                        <a:pt x="118" y="2"/>
                      </a:cubicBezTo>
                      <a:cubicBezTo>
                        <a:pt x="123" y="3"/>
                        <a:pt x="129" y="3"/>
                        <a:pt x="134" y="2"/>
                      </a:cubicBezTo>
                      <a:cubicBezTo>
                        <a:pt x="144" y="1"/>
                        <a:pt x="154" y="3"/>
                        <a:pt x="164" y="1"/>
                      </a:cubicBezTo>
                      <a:cubicBezTo>
                        <a:pt x="168" y="0"/>
                        <a:pt x="172" y="1"/>
                        <a:pt x="177" y="1"/>
                      </a:cubicBezTo>
                      <a:cubicBezTo>
                        <a:pt x="182" y="1"/>
                        <a:pt x="188" y="2"/>
                        <a:pt x="193" y="1"/>
                      </a:cubicBezTo>
                      <a:cubicBezTo>
                        <a:pt x="209" y="1"/>
                        <a:pt x="224" y="2"/>
                        <a:pt x="239" y="2"/>
                      </a:cubicBezTo>
                      <a:cubicBezTo>
                        <a:pt x="252" y="3"/>
                        <a:pt x="265" y="3"/>
                        <a:pt x="278" y="3"/>
                      </a:cubicBezTo>
                      <a:cubicBezTo>
                        <a:pt x="282" y="3"/>
                        <a:pt x="286" y="3"/>
                        <a:pt x="291" y="6"/>
                      </a:cubicBezTo>
                      <a:close/>
                      <a:moveTo>
                        <a:pt x="168" y="14"/>
                      </a:moveTo>
                      <a:cubicBezTo>
                        <a:pt x="168" y="27"/>
                        <a:pt x="167" y="40"/>
                        <a:pt x="167" y="52"/>
                      </a:cubicBezTo>
                      <a:cubicBezTo>
                        <a:pt x="166" y="59"/>
                        <a:pt x="164" y="67"/>
                        <a:pt x="165" y="75"/>
                      </a:cubicBezTo>
                      <a:cubicBezTo>
                        <a:pt x="165" y="89"/>
                        <a:pt x="165" y="103"/>
                        <a:pt x="164" y="117"/>
                      </a:cubicBezTo>
                      <a:cubicBezTo>
                        <a:pt x="163" y="133"/>
                        <a:pt x="163" y="149"/>
                        <a:pt x="162" y="165"/>
                      </a:cubicBezTo>
                      <a:cubicBezTo>
                        <a:pt x="162" y="172"/>
                        <a:pt x="163" y="179"/>
                        <a:pt x="163" y="186"/>
                      </a:cubicBezTo>
                      <a:cubicBezTo>
                        <a:pt x="162" y="196"/>
                        <a:pt x="162" y="205"/>
                        <a:pt x="163" y="215"/>
                      </a:cubicBezTo>
                      <a:cubicBezTo>
                        <a:pt x="164" y="228"/>
                        <a:pt x="161" y="242"/>
                        <a:pt x="162" y="255"/>
                      </a:cubicBezTo>
                      <a:cubicBezTo>
                        <a:pt x="163" y="256"/>
                        <a:pt x="162" y="256"/>
                        <a:pt x="162" y="257"/>
                      </a:cubicBezTo>
                      <a:cubicBezTo>
                        <a:pt x="162" y="267"/>
                        <a:pt x="162" y="278"/>
                        <a:pt x="162" y="288"/>
                      </a:cubicBezTo>
                      <a:cubicBezTo>
                        <a:pt x="162" y="292"/>
                        <a:pt x="162" y="292"/>
                        <a:pt x="166" y="293"/>
                      </a:cubicBezTo>
                      <a:cubicBezTo>
                        <a:pt x="175" y="293"/>
                        <a:pt x="185" y="290"/>
                        <a:pt x="194" y="294"/>
                      </a:cubicBezTo>
                      <a:cubicBezTo>
                        <a:pt x="194" y="294"/>
                        <a:pt x="194" y="293"/>
                        <a:pt x="195" y="293"/>
                      </a:cubicBezTo>
                      <a:cubicBezTo>
                        <a:pt x="198" y="293"/>
                        <a:pt x="200" y="294"/>
                        <a:pt x="203" y="293"/>
                      </a:cubicBezTo>
                      <a:cubicBezTo>
                        <a:pt x="209" y="293"/>
                        <a:pt x="214" y="296"/>
                        <a:pt x="219" y="294"/>
                      </a:cubicBezTo>
                      <a:cubicBezTo>
                        <a:pt x="221" y="293"/>
                        <a:pt x="223" y="294"/>
                        <a:pt x="225" y="294"/>
                      </a:cubicBezTo>
                      <a:cubicBezTo>
                        <a:pt x="239" y="296"/>
                        <a:pt x="253" y="297"/>
                        <a:pt x="267" y="297"/>
                      </a:cubicBezTo>
                      <a:cubicBezTo>
                        <a:pt x="272" y="297"/>
                        <a:pt x="274" y="295"/>
                        <a:pt x="274" y="289"/>
                      </a:cubicBezTo>
                      <a:cubicBezTo>
                        <a:pt x="275" y="287"/>
                        <a:pt x="275" y="285"/>
                        <a:pt x="275" y="283"/>
                      </a:cubicBezTo>
                      <a:cubicBezTo>
                        <a:pt x="275" y="276"/>
                        <a:pt x="275" y="268"/>
                        <a:pt x="276" y="260"/>
                      </a:cubicBezTo>
                      <a:cubicBezTo>
                        <a:pt x="276" y="252"/>
                        <a:pt x="275" y="245"/>
                        <a:pt x="276" y="238"/>
                      </a:cubicBezTo>
                      <a:cubicBezTo>
                        <a:pt x="276" y="226"/>
                        <a:pt x="277" y="214"/>
                        <a:pt x="277" y="202"/>
                      </a:cubicBezTo>
                      <a:cubicBezTo>
                        <a:pt x="277" y="187"/>
                        <a:pt x="277" y="173"/>
                        <a:pt x="278" y="158"/>
                      </a:cubicBezTo>
                      <a:cubicBezTo>
                        <a:pt x="278" y="147"/>
                        <a:pt x="279" y="137"/>
                        <a:pt x="279" y="126"/>
                      </a:cubicBezTo>
                      <a:cubicBezTo>
                        <a:pt x="280" y="122"/>
                        <a:pt x="280" y="118"/>
                        <a:pt x="280" y="114"/>
                      </a:cubicBezTo>
                      <a:cubicBezTo>
                        <a:pt x="281" y="104"/>
                        <a:pt x="282" y="93"/>
                        <a:pt x="279" y="82"/>
                      </a:cubicBezTo>
                      <a:cubicBezTo>
                        <a:pt x="279" y="82"/>
                        <a:pt x="280" y="81"/>
                        <a:pt x="280" y="80"/>
                      </a:cubicBezTo>
                      <a:cubicBezTo>
                        <a:pt x="280" y="73"/>
                        <a:pt x="281" y="65"/>
                        <a:pt x="281" y="58"/>
                      </a:cubicBezTo>
                      <a:cubicBezTo>
                        <a:pt x="281" y="46"/>
                        <a:pt x="280" y="33"/>
                        <a:pt x="278" y="21"/>
                      </a:cubicBezTo>
                      <a:cubicBezTo>
                        <a:pt x="278" y="16"/>
                        <a:pt x="276" y="16"/>
                        <a:pt x="271" y="16"/>
                      </a:cubicBezTo>
                      <a:cubicBezTo>
                        <a:pt x="264" y="16"/>
                        <a:pt x="256" y="16"/>
                        <a:pt x="248" y="15"/>
                      </a:cubicBezTo>
                      <a:cubicBezTo>
                        <a:pt x="238" y="14"/>
                        <a:pt x="228" y="14"/>
                        <a:pt x="217" y="15"/>
                      </a:cubicBezTo>
                      <a:cubicBezTo>
                        <a:pt x="214" y="15"/>
                        <a:pt x="212" y="16"/>
                        <a:pt x="209" y="15"/>
                      </a:cubicBezTo>
                      <a:cubicBezTo>
                        <a:pt x="198" y="14"/>
                        <a:pt x="187" y="15"/>
                        <a:pt x="177" y="15"/>
                      </a:cubicBezTo>
                      <a:cubicBezTo>
                        <a:pt x="174" y="15"/>
                        <a:pt x="171" y="15"/>
                        <a:pt x="168" y="14"/>
                      </a:cubicBezTo>
                      <a:close/>
                      <a:moveTo>
                        <a:pt x="11" y="289"/>
                      </a:moveTo>
                      <a:cubicBezTo>
                        <a:pt x="14" y="289"/>
                        <a:pt x="17" y="289"/>
                        <a:pt x="20" y="290"/>
                      </a:cubicBezTo>
                      <a:cubicBezTo>
                        <a:pt x="29" y="291"/>
                        <a:pt x="39" y="290"/>
                        <a:pt x="49" y="290"/>
                      </a:cubicBezTo>
                      <a:cubicBezTo>
                        <a:pt x="54" y="290"/>
                        <a:pt x="59" y="290"/>
                        <a:pt x="64" y="290"/>
                      </a:cubicBezTo>
                      <a:cubicBezTo>
                        <a:pt x="70" y="290"/>
                        <a:pt x="76" y="289"/>
                        <a:pt x="83" y="290"/>
                      </a:cubicBezTo>
                      <a:cubicBezTo>
                        <a:pt x="91" y="290"/>
                        <a:pt x="99" y="291"/>
                        <a:pt x="107" y="291"/>
                      </a:cubicBezTo>
                      <a:cubicBezTo>
                        <a:pt x="113" y="291"/>
                        <a:pt x="114" y="290"/>
                        <a:pt x="113" y="284"/>
                      </a:cubicBezTo>
                      <a:cubicBezTo>
                        <a:pt x="112" y="270"/>
                        <a:pt x="112" y="255"/>
                        <a:pt x="112" y="241"/>
                      </a:cubicBezTo>
                      <a:cubicBezTo>
                        <a:pt x="112" y="229"/>
                        <a:pt x="112" y="218"/>
                        <a:pt x="112" y="207"/>
                      </a:cubicBezTo>
                      <a:cubicBezTo>
                        <a:pt x="112" y="192"/>
                        <a:pt x="111" y="178"/>
                        <a:pt x="112" y="164"/>
                      </a:cubicBezTo>
                      <a:cubicBezTo>
                        <a:pt x="112" y="152"/>
                        <a:pt x="112" y="140"/>
                        <a:pt x="113" y="128"/>
                      </a:cubicBezTo>
                      <a:cubicBezTo>
                        <a:pt x="113" y="118"/>
                        <a:pt x="113" y="108"/>
                        <a:pt x="114" y="98"/>
                      </a:cubicBezTo>
                      <a:cubicBezTo>
                        <a:pt x="114" y="88"/>
                        <a:pt x="115" y="78"/>
                        <a:pt x="116" y="67"/>
                      </a:cubicBezTo>
                      <a:cubicBezTo>
                        <a:pt x="116" y="64"/>
                        <a:pt x="116" y="60"/>
                        <a:pt x="117" y="56"/>
                      </a:cubicBezTo>
                      <a:cubicBezTo>
                        <a:pt x="117" y="55"/>
                        <a:pt x="117" y="54"/>
                        <a:pt x="117" y="53"/>
                      </a:cubicBezTo>
                      <a:cubicBezTo>
                        <a:pt x="116" y="51"/>
                        <a:pt x="115" y="47"/>
                        <a:pt x="116" y="45"/>
                      </a:cubicBezTo>
                      <a:cubicBezTo>
                        <a:pt x="119" y="42"/>
                        <a:pt x="115" y="40"/>
                        <a:pt x="116" y="37"/>
                      </a:cubicBezTo>
                      <a:cubicBezTo>
                        <a:pt x="116" y="37"/>
                        <a:pt x="116" y="36"/>
                        <a:pt x="116" y="35"/>
                      </a:cubicBezTo>
                      <a:cubicBezTo>
                        <a:pt x="118" y="29"/>
                        <a:pt x="116" y="23"/>
                        <a:pt x="116" y="17"/>
                      </a:cubicBezTo>
                      <a:cubicBezTo>
                        <a:pt x="116" y="16"/>
                        <a:pt x="116" y="16"/>
                        <a:pt x="115" y="15"/>
                      </a:cubicBezTo>
                      <a:cubicBezTo>
                        <a:pt x="109" y="15"/>
                        <a:pt x="103" y="14"/>
                        <a:pt x="97" y="14"/>
                      </a:cubicBezTo>
                      <a:cubicBezTo>
                        <a:pt x="86" y="14"/>
                        <a:pt x="74" y="14"/>
                        <a:pt x="63" y="15"/>
                      </a:cubicBezTo>
                      <a:cubicBezTo>
                        <a:pt x="57" y="15"/>
                        <a:pt x="51" y="16"/>
                        <a:pt x="45" y="16"/>
                      </a:cubicBezTo>
                      <a:cubicBezTo>
                        <a:pt x="39" y="16"/>
                        <a:pt x="33" y="17"/>
                        <a:pt x="28" y="17"/>
                      </a:cubicBezTo>
                      <a:cubicBezTo>
                        <a:pt x="24" y="17"/>
                        <a:pt x="21" y="16"/>
                        <a:pt x="18" y="16"/>
                      </a:cubicBezTo>
                      <a:cubicBezTo>
                        <a:pt x="17" y="18"/>
                        <a:pt x="16" y="19"/>
                        <a:pt x="16" y="20"/>
                      </a:cubicBezTo>
                      <a:cubicBezTo>
                        <a:pt x="16" y="27"/>
                        <a:pt x="16" y="34"/>
                        <a:pt x="16" y="40"/>
                      </a:cubicBezTo>
                      <a:cubicBezTo>
                        <a:pt x="16" y="47"/>
                        <a:pt x="16" y="53"/>
                        <a:pt x="15" y="60"/>
                      </a:cubicBezTo>
                      <a:cubicBezTo>
                        <a:pt x="15" y="65"/>
                        <a:pt x="15" y="70"/>
                        <a:pt x="15" y="75"/>
                      </a:cubicBezTo>
                      <a:cubicBezTo>
                        <a:pt x="15" y="78"/>
                        <a:pt x="16" y="82"/>
                        <a:pt x="16" y="86"/>
                      </a:cubicBezTo>
                      <a:cubicBezTo>
                        <a:pt x="16" y="94"/>
                        <a:pt x="15" y="102"/>
                        <a:pt x="15" y="110"/>
                      </a:cubicBezTo>
                      <a:cubicBezTo>
                        <a:pt x="15" y="117"/>
                        <a:pt x="16" y="124"/>
                        <a:pt x="15" y="130"/>
                      </a:cubicBezTo>
                      <a:cubicBezTo>
                        <a:pt x="12" y="140"/>
                        <a:pt x="14" y="150"/>
                        <a:pt x="13" y="160"/>
                      </a:cubicBezTo>
                      <a:cubicBezTo>
                        <a:pt x="12" y="171"/>
                        <a:pt x="13" y="183"/>
                        <a:pt x="13" y="194"/>
                      </a:cubicBezTo>
                      <a:cubicBezTo>
                        <a:pt x="12" y="202"/>
                        <a:pt x="12" y="211"/>
                        <a:pt x="12" y="219"/>
                      </a:cubicBezTo>
                      <a:cubicBezTo>
                        <a:pt x="12" y="226"/>
                        <a:pt x="11" y="233"/>
                        <a:pt x="11" y="241"/>
                      </a:cubicBezTo>
                      <a:cubicBezTo>
                        <a:pt x="11" y="252"/>
                        <a:pt x="12" y="263"/>
                        <a:pt x="10" y="275"/>
                      </a:cubicBezTo>
                      <a:cubicBezTo>
                        <a:pt x="10" y="279"/>
                        <a:pt x="10" y="284"/>
                        <a:pt x="11" y="289"/>
                      </a:cubicBezTo>
                      <a:close/>
                      <a:moveTo>
                        <a:pt x="147" y="291"/>
                      </a:moveTo>
                      <a:cubicBezTo>
                        <a:pt x="147" y="279"/>
                        <a:pt x="148" y="268"/>
                        <a:pt x="148" y="257"/>
                      </a:cubicBezTo>
                      <a:cubicBezTo>
                        <a:pt x="148" y="256"/>
                        <a:pt x="148" y="254"/>
                        <a:pt x="148" y="253"/>
                      </a:cubicBezTo>
                      <a:cubicBezTo>
                        <a:pt x="147" y="247"/>
                        <a:pt x="147" y="241"/>
                        <a:pt x="147" y="235"/>
                      </a:cubicBezTo>
                      <a:cubicBezTo>
                        <a:pt x="147" y="233"/>
                        <a:pt x="147" y="231"/>
                        <a:pt x="147" y="230"/>
                      </a:cubicBezTo>
                      <a:cubicBezTo>
                        <a:pt x="147" y="225"/>
                        <a:pt x="148" y="221"/>
                        <a:pt x="148" y="216"/>
                      </a:cubicBezTo>
                      <a:cubicBezTo>
                        <a:pt x="148" y="208"/>
                        <a:pt x="147" y="201"/>
                        <a:pt x="147" y="194"/>
                      </a:cubicBezTo>
                      <a:cubicBezTo>
                        <a:pt x="148" y="177"/>
                        <a:pt x="149" y="160"/>
                        <a:pt x="149" y="143"/>
                      </a:cubicBezTo>
                      <a:cubicBezTo>
                        <a:pt x="150" y="126"/>
                        <a:pt x="150" y="109"/>
                        <a:pt x="151" y="92"/>
                      </a:cubicBezTo>
                      <a:cubicBezTo>
                        <a:pt x="151" y="82"/>
                        <a:pt x="152" y="72"/>
                        <a:pt x="152" y="62"/>
                      </a:cubicBezTo>
                      <a:cubicBezTo>
                        <a:pt x="152" y="58"/>
                        <a:pt x="153" y="53"/>
                        <a:pt x="152" y="49"/>
                      </a:cubicBezTo>
                      <a:cubicBezTo>
                        <a:pt x="152" y="43"/>
                        <a:pt x="153" y="38"/>
                        <a:pt x="153" y="32"/>
                      </a:cubicBezTo>
                      <a:cubicBezTo>
                        <a:pt x="154" y="27"/>
                        <a:pt x="155" y="20"/>
                        <a:pt x="151" y="15"/>
                      </a:cubicBezTo>
                      <a:cubicBezTo>
                        <a:pt x="144" y="15"/>
                        <a:pt x="137" y="15"/>
                        <a:pt x="129" y="15"/>
                      </a:cubicBezTo>
                      <a:cubicBezTo>
                        <a:pt x="129" y="22"/>
                        <a:pt x="129" y="28"/>
                        <a:pt x="129" y="34"/>
                      </a:cubicBezTo>
                      <a:cubicBezTo>
                        <a:pt x="129" y="41"/>
                        <a:pt x="128" y="47"/>
                        <a:pt x="128" y="54"/>
                      </a:cubicBezTo>
                      <a:cubicBezTo>
                        <a:pt x="128" y="62"/>
                        <a:pt x="128" y="71"/>
                        <a:pt x="128" y="79"/>
                      </a:cubicBezTo>
                      <a:cubicBezTo>
                        <a:pt x="128" y="85"/>
                        <a:pt x="128" y="90"/>
                        <a:pt x="128" y="95"/>
                      </a:cubicBezTo>
                      <a:cubicBezTo>
                        <a:pt x="127" y="110"/>
                        <a:pt x="126" y="125"/>
                        <a:pt x="126" y="140"/>
                      </a:cubicBezTo>
                      <a:cubicBezTo>
                        <a:pt x="125" y="148"/>
                        <a:pt x="125" y="156"/>
                        <a:pt x="125" y="164"/>
                      </a:cubicBezTo>
                      <a:cubicBezTo>
                        <a:pt x="125" y="170"/>
                        <a:pt x="124" y="176"/>
                        <a:pt x="124" y="182"/>
                      </a:cubicBezTo>
                      <a:cubicBezTo>
                        <a:pt x="126" y="197"/>
                        <a:pt x="124" y="211"/>
                        <a:pt x="125" y="226"/>
                      </a:cubicBezTo>
                      <a:cubicBezTo>
                        <a:pt x="125" y="228"/>
                        <a:pt x="124" y="230"/>
                        <a:pt x="124" y="231"/>
                      </a:cubicBezTo>
                      <a:cubicBezTo>
                        <a:pt x="127" y="239"/>
                        <a:pt x="126" y="248"/>
                        <a:pt x="125" y="256"/>
                      </a:cubicBezTo>
                      <a:cubicBezTo>
                        <a:pt x="125" y="265"/>
                        <a:pt x="126" y="275"/>
                        <a:pt x="126" y="285"/>
                      </a:cubicBezTo>
                      <a:cubicBezTo>
                        <a:pt x="126" y="288"/>
                        <a:pt x="128" y="290"/>
                        <a:pt x="131" y="290"/>
                      </a:cubicBezTo>
                      <a:cubicBezTo>
                        <a:pt x="136" y="291"/>
                        <a:pt x="141" y="291"/>
                        <a:pt x="147" y="291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110" name="Freeform 23"/>
                <p:cNvSpPr>
                  <a:spLocks noEditPoints="1"/>
                </p:cNvSpPr>
                <p:nvPr/>
              </p:nvSpPr>
              <p:spPr bwMode="auto">
                <a:xfrm>
                  <a:off x="3340100" y="2540001"/>
                  <a:ext cx="871538" cy="990600"/>
                </a:xfrm>
                <a:custGeom>
                  <a:avLst/>
                  <a:gdLst>
                    <a:gd name="T0" fmla="*/ 5 w 298"/>
                    <a:gd name="T1" fmla="*/ 321 h 339"/>
                    <a:gd name="T2" fmla="*/ 5 w 298"/>
                    <a:gd name="T3" fmla="*/ 243 h 339"/>
                    <a:gd name="T4" fmla="*/ 6 w 298"/>
                    <a:gd name="T5" fmla="*/ 172 h 339"/>
                    <a:gd name="T6" fmla="*/ 3 w 298"/>
                    <a:gd name="T7" fmla="*/ 76 h 339"/>
                    <a:gd name="T8" fmla="*/ 1 w 298"/>
                    <a:gd name="T9" fmla="*/ 23 h 339"/>
                    <a:gd name="T10" fmla="*/ 30 w 298"/>
                    <a:gd name="T11" fmla="*/ 4 h 339"/>
                    <a:gd name="T12" fmla="*/ 134 w 298"/>
                    <a:gd name="T13" fmla="*/ 4 h 339"/>
                    <a:gd name="T14" fmla="*/ 193 w 298"/>
                    <a:gd name="T15" fmla="*/ 2 h 339"/>
                    <a:gd name="T16" fmla="*/ 267 w 298"/>
                    <a:gd name="T17" fmla="*/ 2 h 339"/>
                    <a:gd name="T18" fmla="*/ 298 w 298"/>
                    <a:gd name="T19" fmla="*/ 9 h 339"/>
                    <a:gd name="T20" fmla="*/ 296 w 298"/>
                    <a:gd name="T21" fmla="*/ 66 h 339"/>
                    <a:gd name="T22" fmla="*/ 295 w 298"/>
                    <a:gd name="T23" fmla="*/ 161 h 339"/>
                    <a:gd name="T24" fmla="*/ 292 w 298"/>
                    <a:gd name="T25" fmla="*/ 222 h 339"/>
                    <a:gd name="T26" fmla="*/ 292 w 298"/>
                    <a:gd name="T27" fmla="*/ 327 h 339"/>
                    <a:gd name="T28" fmla="*/ 278 w 298"/>
                    <a:gd name="T29" fmla="*/ 337 h 339"/>
                    <a:gd name="T30" fmla="*/ 162 w 298"/>
                    <a:gd name="T31" fmla="*/ 339 h 339"/>
                    <a:gd name="T32" fmla="*/ 131 w 298"/>
                    <a:gd name="T33" fmla="*/ 338 h 339"/>
                    <a:gd name="T34" fmla="*/ 53 w 298"/>
                    <a:gd name="T35" fmla="*/ 338 h 339"/>
                    <a:gd name="T36" fmla="*/ 279 w 298"/>
                    <a:gd name="T37" fmla="*/ 325 h 339"/>
                    <a:gd name="T38" fmla="*/ 282 w 298"/>
                    <a:gd name="T39" fmla="*/ 233 h 339"/>
                    <a:gd name="T40" fmla="*/ 286 w 298"/>
                    <a:gd name="T41" fmla="*/ 137 h 339"/>
                    <a:gd name="T42" fmla="*/ 287 w 298"/>
                    <a:gd name="T43" fmla="*/ 86 h 339"/>
                    <a:gd name="T44" fmla="*/ 286 w 298"/>
                    <a:gd name="T45" fmla="*/ 16 h 339"/>
                    <a:gd name="T46" fmla="*/ 270 w 298"/>
                    <a:gd name="T47" fmla="*/ 11 h 339"/>
                    <a:gd name="T48" fmla="*/ 217 w 298"/>
                    <a:gd name="T49" fmla="*/ 10 h 339"/>
                    <a:gd name="T50" fmla="*/ 172 w 298"/>
                    <a:gd name="T51" fmla="*/ 11 h 339"/>
                    <a:gd name="T52" fmla="*/ 170 w 298"/>
                    <a:gd name="T53" fmla="*/ 67 h 339"/>
                    <a:gd name="T54" fmla="*/ 170 w 298"/>
                    <a:gd name="T55" fmla="*/ 174 h 339"/>
                    <a:gd name="T56" fmla="*/ 171 w 298"/>
                    <a:gd name="T57" fmla="*/ 307 h 339"/>
                    <a:gd name="T58" fmla="*/ 184 w 298"/>
                    <a:gd name="T59" fmla="*/ 326 h 339"/>
                    <a:gd name="T60" fmla="*/ 215 w 298"/>
                    <a:gd name="T61" fmla="*/ 324 h 339"/>
                    <a:gd name="T62" fmla="*/ 256 w 298"/>
                    <a:gd name="T63" fmla="*/ 324 h 339"/>
                    <a:gd name="T64" fmla="*/ 124 w 298"/>
                    <a:gd name="T65" fmla="*/ 325 h 339"/>
                    <a:gd name="T66" fmla="*/ 125 w 298"/>
                    <a:gd name="T67" fmla="*/ 251 h 339"/>
                    <a:gd name="T68" fmla="*/ 125 w 298"/>
                    <a:gd name="T69" fmla="*/ 171 h 339"/>
                    <a:gd name="T70" fmla="*/ 126 w 298"/>
                    <a:gd name="T71" fmla="*/ 92 h 339"/>
                    <a:gd name="T72" fmla="*/ 124 w 298"/>
                    <a:gd name="T73" fmla="*/ 18 h 339"/>
                    <a:gd name="T74" fmla="*/ 91 w 298"/>
                    <a:gd name="T75" fmla="*/ 14 h 339"/>
                    <a:gd name="T76" fmla="*/ 16 w 298"/>
                    <a:gd name="T77" fmla="*/ 16 h 339"/>
                    <a:gd name="T78" fmla="*/ 13 w 298"/>
                    <a:gd name="T79" fmla="*/ 86 h 339"/>
                    <a:gd name="T80" fmla="*/ 14 w 298"/>
                    <a:gd name="T81" fmla="*/ 181 h 339"/>
                    <a:gd name="T82" fmla="*/ 15 w 298"/>
                    <a:gd name="T83" fmla="*/ 300 h 339"/>
                    <a:gd name="T84" fmla="*/ 136 w 298"/>
                    <a:gd name="T85" fmla="*/ 12 h 339"/>
                    <a:gd name="T86" fmla="*/ 138 w 298"/>
                    <a:gd name="T87" fmla="*/ 70 h 339"/>
                    <a:gd name="T88" fmla="*/ 138 w 298"/>
                    <a:gd name="T89" fmla="*/ 118 h 339"/>
                    <a:gd name="T90" fmla="*/ 137 w 298"/>
                    <a:gd name="T91" fmla="*/ 230 h 339"/>
                    <a:gd name="T92" fmla="*/ 138 w 298"/>
                    <a:gd name="T93" fmla="*/ 289 h 339"/>
                    <a:gd name="T94" fmla="*/ 157 w 298"/>
                    <a:gd name="T95" fmla="*/ 325 h 339"/>
                    <a:gd name="T96" fmla="*/ 158 w 298"/>
                    <a:gd name="T97" fmla="*/ 295 h 339"/>
                    <a:gd name="T98" fmla="*/ 158 w 298"/>
                    <a:gd name="T99" fmla="*/ 204 h 339"/>
                    <a:gd name="T100" fmla="*/ 159 w 298"/>
                    <a:gd name="T101" fmla="*/ 155 h 339"/>
                    <a:gd name="T102" fmla="*/ 157 w 298"/>
                    <a:gd name="T103" fmla="*/ 70 h 339"/>
                    <a:gd name="T104" fmla="*/ 136 w 298"/>
                    <a:gd name="T105" fmla="*/ 12 h 33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</a:cxnLst>
                  <a:rect l="0" t="0" r="r" b="b"/>
                  <a:pathLst>
                    <a:path w="298" h="339">
                      <a:moveTo>
                        <a:pt x="8" y="339"/>
                      </a:moveTo>
                      <a:cubicBezTo>
                        <a:pt x="5" y="335"/>
                        <a:pt x="4" y="331"/>
                        <a:pt x="5" y="327"/>
                      </a:cubicBezTo>
                      <a:cubicBezTo>
                        <a:pt x="6" y="325"/>
                        <a:pt x="6" y="323"/>
                        <a:pt x="5" y="321"/>
                      </a:cubicBezTo>
                      <a:cubicBezTo>
                        <a:pt x="3" y="318"/>
                        <a:pt x="4" y="314"/>
                        <a:pt x="4" y="310"/>
                      </a:cubicBezTo>
                      <a:cubicBezTo>
                        <a:pt x="4" y="300"/>
                        <a:pt x="5" y="289"/>
                        <a:pt x="5" y="279"/>
                      </a:cubicBezTo>
                      <a:cubicBezTo>
                        <a:pt x="5" y="267"/>
                        <a:pt x="5" y="255"/>
                        <a:pt x="5" y="243"/>
                      </a:cubicBezTo>
                      <a:cubicBezTo>
                        <a:pt x="5" y="234"/>
                        <a:pt x="5" y="224"/>
                        <a:pt x="5" y="215"/>
                      </a:cubicBezTo>
                      <a:cubicBezTo>
                        <a:pt x="5" y="207"/>
                        <a:pt x="5" y="199"/>
                        <a:pt x="5" y="191"/>
                      </a:cubicBezTo>
                      <a:cubicBezTo>
                        <a:pt x="5" y="185"/>
                        <a:pt x="5" y="178"/>
                        <a:pt x="6" y="172"/>
                      </a:cubicBezTo>
                      <a:cubicBezTo>
                        <a:pt x="6" y="162"/>
                        <a:pt x="7" y="152"/>
                        <a:pt x="6" y="141"/>
                      </a:cubicBezTo>
                      <a:cubicBezTo>
                        <a:pt x="5" y="130"/>
                        <a:pt x="5" y="119"/>
                        <a:pt x="4" y="108"/>
                      </a:cubicBezTo>
                      <a:cubicBezTo>
                        <a:pt x="4" y="97"/>
                        <a:pt x="3" y="87"/>
                        <a:pt x="3" y="76"/>
                      </a:cubicBezTo>
                      <a:cubicBezTo>
                        <a:pt x="3" y="69"/>
                        <a:pt x="2" y="61"/>
                        <a:pt x="1" y="54"/>
                      </a:cubicBezTo>
                      <a:cubicBezTo>
                        <a:pt x="1" y="52"/>
                        <a:pt x="1" y="50"/>
                        <a:pt x="1" y="47"/>
                      </a:cubicBezTo>
                      <a:cubicBezTo>
                        <a:pt x="1" y="39"/>
                        <a:pt x="1" y="31"/>
                        <a:pt x="1" y="23"/>
                      </a:cubicBezTo>
                      <a:cubicBezTo>
                        <a:pt x="1" y="18"/>
                        <a:pt x="1" y="13"/>
                        <a:pt x="0" y="8"/>
                      </a:cubicBezTo>
                      <a:cubicBezTo>
                        <a:pt x="0" y="5"/>
                        <a:pt x="2" y="4"/>
                        <a:pt x="5" y="4"/>
                      </a:cubicBezTo>
                      <a:cubicBezTo>
                        <a:pt x="13" y="4"/>
                        <a:pt x="21" y="4"/>
                        <a:pt x="30" y="4"/>
                      </a:cubicBezTo>
                      <a:cubicBezTo>
                        <a:pt x="45" y="4"/>
                        <a:pt x="60" y="5"/>
                        <a:pt x="76" y="5"/>
                      </a:cubicBezTo>
                      <a:cubicBezTo>
                        <a:pt x="87" y="5"/>
                        <a:pt x="98" y="5"/>
                        <a:pt x="109" y="4"/>
                      </a:cubicBezTo>
                      <a:cubicBezTo>
                        <a:pt x="117" y="4"/>
                        <a:pt x="126" y="4"/>
                        <a:pt x="134" y="4"/>
                      </a:cubicBezTo>
                      <a:cubicBezTo>
                        <a:pt x="144" y="3"/>
                        <a:pt x="154" y="3"/>
                        <a:pt x="165" y="1"/>
                      </a:cubicBezTo>
                      <a:cubicBezTo>
                        <a:pt x="168" y="0"/>
                        <a:pt x="172" y="0"/>
                        <a:pt x="175" y="1"/>
                      </a:cubicBezTo>
                      <a:cubicBezTo>
                        <a:pt x="181" y="3"/>
                        <a:pt x="187" y="2"/>
                        <a:pt x="193" y="2"/>
                      </a:cubicBezTo>
                      <a:cubicBezTo>
                        <a:pt x="205" y="2"/>
                        <a:pt x="217" y="2"/>
                        <a:pt x="229" y="3"/>
                      </a:cubicBezTo>
                      <a:cubicBezTo>
                        <a:pt x="237" y="4"/>
                        <a:pt x="245" y="2"/>
                        <a:pt x="253" y="2"/>
                      </a:cubicBezTo>
                      <a:cubicBezTo>
                        <a:pt x="258" y="2"/>
                        <a:pt x="262" y="2"/>
                        <a:pt x="267" y="2"/>
                      </a:cubicBezTo>
                      <a:cubicBezTo>
                        <a:pt x="274" y="3"/>
                        <a:pt x="281" y="3"/>
                        <a:pt x="287" y="1"/>
                      </a:cubicBezTo>
                      <a:cubicBezTo>
                        <a:pt x="290" y="0"/>
                        <a:pt x="293" y="2"/>
                        <a:pt x="296" y="2"/>
                      </a:cubicBezTo>
                      <a:cubicBezTo>
                        <a:pt x="297" y="4"/>
                        <a:pt x="297" y="7"/>
                        <a:pt x="298" y="9"/>
                      </a:cubicBezTo>
                      <a:cubicBezTo>
                        <a:pt x="295" y="10"/>
                        <a:pt x="294" y="13"/>
                        <a:pt x="294" y="16"/>
                      </a:cubicBezTo>
                      <a:cubicBezTo>
                        <a:pt x="295" y="24"/>
                        <a:pt x="295" y="33"/>
                        <a:pt x="296" y="41"/>
                      </a:cubicBezTo>
                      <a:cubicBezTo>
                        <a:pt x="296" y="49"/>
                        <a:pt x="296" y="58"/>
                        <a:pt x="296" y="66"/>
                      </a:cubicBezTo>
                      <a:cubicBezTo>
                        <a:pt x="296" y="74"/>
                        <a:pt x="296" y="81"/>
                        <a:pt x="296" y="89"/>
                      </a:cubicBezTo>
                      <a:cubicBezTo>
                        <a:pt x="296" y="104"/>
                        <a:pt x="295" y="118"/>
                        <a:pt x="295" y="132"/>
                      </a:cubicBezTo>
                      <a:cubicBezTo>
                        <a:pt x="295" y="142"/>
                        <a:pt x="295" y="152"/>
                        <a:pt x="295" y="161"/>
                      </a:cubicBezTo>
                      <a:cubicBezTo>
                        <a:pt x="295" y="169"/>
                        <a:pt x="295" y="177"/>
                        <a:pt x="294" y="185"/>
                      </a:cubicBezTo>
                      <a:cubicBezTo>
                        <a:pt x="294" y="191"/>
                        <a:pt x="293" y="198"/>
                        <a:pt x="293" y="204"/>
                      </a:cubicBezTo>
                      <a:cubicBezTo>
                        <a:pt x="292" y="210"/>
                        <a:pt x="293" y="216"/>
                        <a:pt x="292" y="222"/>
                      </a:cubicBezTo>
                      <a:cubicBezTo>
                        <a:pt x="292" y="230"/>
                        <a:pt x="292" y="239"/>
                        <a:pt x="292" y="247"/>
                      </a:cubicBezTo>
                      <a:cubicBezTo>
                        <a:pt x="292" y="255"/>
                        <a:pt x="292" y="263"/>
                        <a:pt x="292" y="272"/>
                      </a:cubicBezTo>
                      <a:cubicBezTo>
                        <a:pt x="292" y="290"/>
                        <a:pt x="292" y="308"/>
                        <a:pt x="292" y="327"/>
                      </a:cubicBezTo>
                      <a:cubicBezTo>
                        <a:pt x="292" y="328"/>
                        <a:pt x="292" y="330"/>
                        <a:pt x="291" y="332"/>
                      </a:cubicBezTo>
                      <a:cubicBezTo>
                        <a:pt x="291" y="334"/>
                        <a:pt x="289" y="336"/>
                        <a:pt x="287" y="336"/>
                      </a:cubicBezTo>
                      <a:cubicBezTo>
                        <a:pt x="284" y="337"/>
                        <a:pt x="281" y="337"/>
                        <a:pt x="278" y="337"/>
                      </a:cubicBezTo>
                      <a:cubicBezTo>
                        <a:pt x="264" y="335"/>
                        <a:pt x="250" y="335"/>
                        <a:pt x="237" y="335"/>
                      </a:cubicBezTo>
                      <a:cubicBezTo>
                        <a:pt x="220" y="335"/>
                        <a:pt x="203" y="335"/>
                        <a:pt x="186" y="336"/>
                      </a:cubicBezTo>
                      <a:cubicBezTo>
                        <a:pt x="178" y="336"/>
                        <a:pt x="170" y="337"/>
                        <a:pt x="162" y="339"/>
                      </a:cubicBezTo>
                      <a:cubicBezTo>
                        <a:pt x="161" y="339"/>
                        <a:pt x="160" y="339"/>
                        <a:pt x="159" y="339"/>
                      </a:cubicBezTo>
                      <a:cubicBezTo>
                        <a:pt x="155" y="338"/>
                        <a:pt x="150" y="338"/>
                        <a:pt x="146" y="337"/>
                      </a:cubicBezTo>
                      <a:cubicBezTo>
                        <a:pt x="141" y="337"/>
                        <a:pt x="136" y="338"/>
                        <a:pt x="131" y="338"/>
                      </a:cubicBezTo>
                      <a:cubicBezTo>
                        <a:pt x="119" y="338"/>
                        <a:pt x="108" y="338"/>
                        <a:pt x="97" y="338"/>
                      </a:cubicBezTo>
                      <a:cubicBezTo>
                        <a:pt x="88" y="338"/>
                        <a:pt x="79" y="337"/>
                        <a:pt x="69" y="339"/>
                      </a:cubicBezTo>
                      <a:cubicBezTo>
                        <a:pt x="64" y="339"/>
                        <a:pt x="58" y="338"/>
                        <a:pt x="53" y="338"/>
                      </a:cubicBezTo>
                      <a:cubicBezTo>
                        <a:pt x="43" y="338"/>
                        <a:pt x="32" y="338"/>
                        <a:pt x="22" y="339"/>
                      </a:cubicBezTo>
                      <a:cubicBezTo>
                        <a:pt x="17" y="339"/>
                        <a:pt x="13" y="339"/>
                        <a:pt x="8" y="339"/>
                      </a:cubicBezTo>
                      <a:close/>
                      <a:moveTo>
                        <a:pt x="279" y="325"/>
                      </a:moveTo>
                      <a:cubicBezTo>
                        <a:pt x="279" y="323"/>
                        <a:pt x="278" y="321"/>
                        <a:pt x="278" y="320"/>
                      </a:cubicBezTo>
                      <a:cubicBezTo>
                        <a:pt x="279" y="308"/>
                        <a:pt x="279" y="296"/>
                        <a:pt x="280" y="284"/>
                      </a:cubicBezTo>
                      <a:cubicBezTo>
                        <a:pt x="280" y="267"/>
                        <a:pt x="281" y="250"/>
                        <a:pt x="282" y="233"/>
                      </a:cubicBezTo>
                      <a:cubicBezTo>
                        <a:pt x="282" y="221"/>
                        <a:pt x="283" y="210"/>
                        <a:pt x="283" y="199"/>
                      </a:cubicBezTo>
                      <a:cubicBezTo>
                        <a:pt x="284" y="181"/>
                        <a:pt x="284" y="163"/>
                        <a:pt x="285" y="145"/>
                      </a:cubicBezTo>
                      <a:cubicBezTo>
                        <a:pt x="285" y="142"/>
                        <a:pt x="285" y="140"/>
                        <a:pt x="286" y="137"/>
                      </a:cubicBezTo>
                      <a:cubicBezTo>
                        <a:pt x="286" y="128"/>
                        <a:pt x="287" y="118"/>
                        <a:pt x="287" y="109"/>
                      </a:cubicBezTo>
                      <a:cubicBezTo>
                        <a:pt x="287" y="105"/>
                        <a:pt x="287" y="101"/>
                        <a:pt x="287" y="97"/>
                      </a:cubicBezTo>
                      <a:cubicBezTo>
                        <a:pt x="286" y="94"/>
                        <a:pt x="287" y="90"/>
                        <a:pt x="287" y="86"/>
                      </a:cubicBezTo>
                      <a:cubicBezTo>
                        <a:pt x="287" y="81"/>
                        <a:pt x="286" y="76"/>
                        <a:pt x="286" y="71"/>
                      </a:cubicBezTo>
                      <a:cubicBezTo>
                        <a:pt x="286" y="63"/>
                        <a:pt x="287" y="56"/>
                        <a:pt x="287" y="48"/>
                      </a:cubicBezTo>
                      <a:cubicBezTo>
                        <a:pt x="286" y="38"/>
                        <a:pt x="285" y="27"/>
                        <a:pt x="286" y="16"/>
                      </a:cubicBezTo>
                      <a:cubicBezTo>
                        <a:pt x="286" y="15"/>
                        <a:pt x="285" y="13"/>
                        <a:pt x="285" y="11"/>
                      </a:cubicBezTo>
                      <a:cubicBezTo>
                        <a:pt x="281" y="11"/>
                        <a:pt x="279" y="11"/>
                        <a:pt x="276" y="11"/>
                      </a:cubicBezTo>
                      <a:cubicBezTo>
                        <a:pt x="274" y="11"/>
                        <a:pt x="272" y="11"/>
                        <a:pt x="270" y="11"/>
                      </a:cubicBezTo>
                      <a:cubicBezTo>
                        <a:pt x="267" y="11"/>
                        <a:pt x="265" y="12"/>
                        <a:pt x="262" y="12"/>
                      </a:cubicBezTo>
                      <a:cubicBezTo>
                        <a:pt x="257" y="12"/>
                        <a:pt x="253" y="11"/>
                        <a:pt x="249" y="11"/>
                      </a:cubicBezTo>
                      <a:cubicBezTo>
                        <a:pt x="238" y="11"/>
                        <a:pt x="227" y="10"/>
                        <a:pt x="217" y="10"/>
                      </a:cubicBezTo>
                      <a:cubicBezTo>
                        <a:pt x="210" y="10"/>
                        <a:pt x="203" y="10"/>
                        <a:pt x="197" y="9"/>
                      </a:cubicBezTo>
                      <a:cubicBezTo>
                        <a:pt x="196" y="9"/>
                        <a:pt x="196" y="9"/>
                        <a:pt x="195" y="10"/>
                      </a:cubicBezTo>
                      <a:cubicBezTo>
                        <a:pt x="188" y="10"/>
                        <a:pt x="180" y="10"/>
                        <a:pt x="172" y="11"/>
                      </a:cubicBezTo>
                      <a:cubicBezTo>
                        <a:pt x="171" y="13"/>
                        <a:pt x="171" y="16"/>
                        <a:pt x="171" y="20"/>
                      </a:cubicBezTo>
                      <a:cubicBezTo>
                        <a:pt x="170" y="25"/>
                        <a:pt x="169" y="30"/>
                        <a:pt x="169" y="36"/>
                      </a:cubicBezTo>
                      <a:cubicBezTo>
                        <a:pt x="169" y="46"/>
                        <a:pt x="170" y="56"/>
                        <a:pt x="170" y="67"/>
                      </a:cubicBezTo>
                      <a:cubicBezTo>
                        <a:pt x="170" y="79"/>
                        <a:pt x="170" y="91"/>
                        <a:pt x="170" y="103"/>
                      </a:cubicBezTo>
                      <a:cubicBezTo>
                        <a:pt x="171" y="117"/>
                        <a:pt x="171" y="131"/>
                        <a:pt x="171" y="144"/>
                      </a:cubicBezTo>
                      <a:cubicBezTo>
                        <a:pt x="171" y="154"/>
                        <a:pt x="171" y="164"/>
                        <a:pt x="170" y="174"/>
                      </a:cubicBezTo>
                      <a:cubicBezTo>
                        <a:pt x="170" y="187"/>
                        <a:pt x="171" y="199"/>
                        <a:pt x="171" y="212"/>
                      </a:cubicBezTo>
                      <a:cubicBezTo>
                        <a:pt x="171" y="234"/>
                        <a:pt x="172" y="257"/>
                        <a:pt x="171" y="279"/>
                      </a:cubicBezTo>
                      <a:cubicBezTo>
                        <a:pt x="171" y="288"/>
                        <a:pt x="172" y="298"/>
                        <a:pt x="171" y="307"/>
                      </a:cubicBezTo>
                      <a:cubicBezTo>
                        <a:pt x="170" y="313"/>
                        <a:pt x="170" y="319"/>
                        <a:pt x="170" y="325"/>
                      </a:cubicBezTo>
                      <a:cubicBezTo>
                        <a:pt x="175" y="325"/>
                        <a:pt x="179" y="326"/>
                        <a:pt x="183" y="326"/>
                      </a:cubicBezTo>
                      <a:cubicBezTo>
                        <a:pt x="184" y="326"/>
                        <a:pt x="184" y="326"/>
                        <a:pt x="184" y="326"/>
                      </a:cubicBezTo>
                      <a:cubicBezTo>
                        <a:pt x="187" y="325"/>
                        <a:pt x="190" y="324"/>
                        <a:pt x="193" y="325"/>
                      </a:cubicBezTo>
                      <a:cubicBezTo>
                        <a:pt x="198" y="325"/>
                        <a:pt x="202" y="325"/>
                        <a:pt x="206" y="324"/>
                      </a:cubicBezTo>
                      <a:cubicBezTo>
                        <a:pt x="209" y="324"/>
                        <a:pt x="212" y="324"/>
                        <a:pt x="215" y="324"/>
                      </a:cubicBezTo>
                      <a:cubicBezTo>
                        <a:pt x="219" y="324"/>
                        <a:pt x="223" y="325"/>
                        <a:pt x="227" y="324"/>
                      </a:cubicBezTo>
                      <a:cubicBezTo>
                        <a:pt x="234" y="323"/>
                        <a:pt x="241" y="323"/>
                        <a:pt x="248" y="324"/>
                      </a:cubicBezTo>
                      <a:cubicBezTo>
                        <a:pt x="251" y="324"/>
                        <a:pt x="254" y="324"/>
                        <a:pt x="256" y="324"/>
                      </a:cubicBezTo>
                      <a:cubicBezTo>
                        <a:pt x="259" y="323"/>
                        <a:pt x="261" y="323"/>
                        <a:pt x="263" y="324"/>
                      </a:cubicBezTo>
                      <a:cubicBezTo>
                        <a:pt x="268" y="327"/>
                        <a:pt x="273" y="325"/>
                        <a:pt x="279" y="325"/>
                      </a:cubicBezTo>
                      <a:close/>
                      <a:moveTo>
                        <a:pt x="124" y="325"/>
                      </a:moveTo>
                      <a:cubicBezTo>
                        <a:pt x="125" y="321"/>
                        <a:pt x="126" y="318"/>
                        <a:pt x="126" y="314"/>
                      </a:cubicBezTo>
                      <a:cubicBezTo>
                        <a:pt x="126" y="306"/>
                        <a:pt x="125" y="298"/>
                        <a:pt x="125" y="290"/>
                      </a:cubicBezTo>
                      <a:cubicBezTo>
                        <a:pt x="125" y="277"/>
                        <a:pt x="125" y="264"/>
                        <a:pt x="125" y="251"/>
                      </a:cubicBezTo>
                      <a:cubicBezTo>
                        <a:pt x="125" y="243"/>
                        <a:pt x="125" y="234"/>
                        <a:pt x="125" y="226"/>
                      </a:cubicBezTo>
                      <a:cubicBezTo>
                        <a:pt x="125" y="218"/>
                        <a:pt x="125" y="209"/>
                        <a:pt x="125" y="201"/>
                      </a:cubicBezTo>
                      <a:cubicBezTo>
                        <a:pt x="125" y="191"/>
                        <a:pt x="123" y="181"/>
                        <a:pt x="125" y="171"/>
                      </a:cubicBezTo>
                      <a:cubicBezTo>
                        <a:pt x="125" y="168"/>
                        <a:pt x="125" y="165"/>
                        <a:pt x="125" y="162"/>
                      </a:cubicBezTo>
                      <a:cubicBezTo>
                        <a:pt x="125" y="154"/>
                        <a:pt x="125" y="146"/>
                        <a:pt x="125" y="139"/>
                      </a:cubicBezTo>
                      <a:cubicBezTo>
                        <a:pt x="125" y="123"/>
                        <a:pt x="125" y="108"/>
                        <a:pt x="126" y="92"/>
                      </a:cubicBezTo>
                      <a:cubicBezTo>
                        <a:pt x="126" y="84"/>
                        <a:pt x="125" y="76"/>
                        <a:pt x="125" y="68"/>
                      </a:cubicBezTo>
                      <a:cubicBezTo>
                        <a:pt x="125" y="60"/>
                        <a:pt x="125" y="51"/>
                        <a:pt x="125" y="43"/>
                      </a:cubicBezTo>
                      <a:cubicBezTo>
                        <a:pt x="125" y="35"/>
                        <a:pt x="125" y="27"/>
                        <a:pt x="124" y="18"/>
                      </a:cubicBezTo>
                      <a:cubicBezTo>
                        <a:pt x="123" y="14"/>
                        <a:pt x="122" y="13"/>
                        <a:pt x="118" y="13"/>
                      </a:cubicBezTo>
                      <a:cubicBezTo>
                        <a:pt x="116" y="14"/>
                        <a:pt x="113" y="14"/>
                        <a:pt x="111" y="14"/>
                      </a:cubicBezTo>
                      <a:cubicBezTo>
                        <a:pt x="104" y="14"/>
                        <a:pt x="98" y="14"/>
                        <a:pt x="91" y="14"/>
                      </a:cubicBezTo>
                      <a:cubicBezTo>
                        <a:pt x="82" y="15"/>
                        <a:pt x="73" y="16"/>
                        <a:pt x="64" y="15"/>
                      </a:cubicBezTo>
                      <a:cubicBezTo>
                        <a:pt x="52" y="14"/>
                        <a:pt x="39" y="15"/>
                        <a:pt x="27" y="15"/>
                      </a:cubicBezTo>
                      <a:cubicBezTo>
                        <a:pt x="23" y="15"/>
                        <a:pt x="19" y="15"/>
                        <a:pt x="16" y="16"/>
                      </a:cubicBezTo>
                      <a:cubicBezTo>
                        <a:pt x="14" y="16"/>
                        <a:pt x="13" y="18"/>
                        <a:pt x="12" y="20"/>
                      </a:cubicBezTo>
                      <a:cubicBezTo>
                        <a:pt x="11" y="21"/>
                        <a:pt x="11" y="23"/>
                        <a:pt x="11" y="25"/>
                      </a:cubicBezTo>
                      <a:cubicBezTo>
                        <a:pt x="9" y="46"/>
                        <a:pt x="11" y="66"/>
                        <a:pt x="13" y="86"/>
                      </a:cubicBezTo>
                      <a:cubicBezTo>
                        <a:pt x="13" y="93"/>
                        <a:pt x="13" y="101"/>
                        <a:pt x="13" y="108"/>
                      </a:cubicBezTo>
                      <a:cubicBezTo>
                        <a:pt x="14" y="117"/>
                        <a:pt x="15" y="126"/>
                        <a:pt x="15" y="134"/>
                      </a:cubicBezTo>
                      <a:cubicBezTo>
                        <a:pt x="15" y="150"/>
                        <a:pt x="14" y="165"/>
                        <a:pt x="14" y="181"/>
                      </a:cubicBezTo>
                      <a:cubicBezTo>
                        <a:pt x="14" y="196"/>
                        <a:pt x="15" y="211"/>
                        <a:pt x="15" y="226"/>
                      </a:cubicBezTo>
                      <a:cubicBezTo>
                        <a:pt x="15" y="238"/>
                        <a:pt x="15" y="250"/>
                        <a:pt x="15" y="262"/>
                      </a:cubicBezTo>
                      <a:cubicBezTo>
                        <a:pt x="15" y="275"/>
                        <a:pt x="16" y="288"/>
                        <a:pt x="15" y="300"/>
                      </a:cubicBezTo>
                      <a:cubicBezTo>
                        <a:pt x="14" y="309"/>
                        <a:pt x="15" y="316"/>
                        <a:pt x="15" y="325"/>
                      </a:cubicBezTo>
                      <a:cubicBezTo>
                        <a:pt x="52" y="326"/>
                        <a:pt x="88" y="327"/>
                        <a:pt x="124" y="325"/>
                      </a:cubicBezTo>
                      <a:close/>
                      <a:moveTo>
                        <a:pt x="136" y="12"/>
                      </a:moveTo>
                      <a:cubicBezTo>
                        <a:pt x="137" y="17"/>
                        <a:pt x="137" y="22"/>
                        <a:pt x="137" y="26"/>
                      </a:cubicBezTo>
                      <a:cubicBezTo>
                        <a:pt x="137" y="40"/>
                        <a:pt x="138" y="54"/>
                        <a:pt x="138" y="67"/>
                      </a:cubicBezTo>
                      <a:cubicBezTo>
                        <a:pt x="138" y="68"/>
                        <a:pt x="138" y="70"/>
                        <a:pt x="138" y="70"/>
                      </a:cubicBezTo>
                      <a:cubicBezTo>
                        <a:pt x="136" y="72"/>
                        <a:pt x="137" y="73"/>
                        <a:pt x="137" y="75"/>
                      </a:cubicBezTo>
                      <a:cubicBezTo>
                        <a:pt x="138" y="77"/>
                        <a:pt x="138" y="80"/>
                        <a:pt x="138" y="82"/>
                      </a:cubicBezTo>
                      <a:cubicBezTo>
                        <a:pt x="138" y="94"/>
                        <a:pt x="138" y="106"/>
                        <a:pt x="138" y="118"/>
                      </a:cubicBezTo>
                      <a:cubicBezTo>
                        <a:pt x="139" y="132"/>
                        <a:pt x="137" y="147"/>
                        <a:pt x="138" y="161"/>
                      </a:cubicBezTo>
                      <a:cubicBezTo>
                        <a:pt x="139" y="173"/>
                        <a:pt x="138" y="186"/>
                        <a:pt x="137" y="199"/>
                      </a:cubicBezTo>
                      <a:cubicBezTo>
                        <a:pt x="137" y="209"/>
                        <a:pt x="137" y="219"/>
                        <a:pt x="137" y="230"/>
                      </a:cubicBezTo>
                      <a:cubicBezTo>
                        <a:pt x="137" y="232"/>
                        <a:pt x="137" y="235"/>
                        <a:pt x="137" y="238"/>
                      </a:cubicBezTo>
                      <a:cubicBezTo>
                        <a:pt x="138" y="248"/>
                        <a:pt x="139" y="258"/>
                        <a:pt x="138" y="268"/>
                      </a:cubicBezTo>
                      <a:cubicBezTo>
                        <a:pt x="137" y="275"/>
                        <a:pt x="138" y="282"/>
                        <a:pt x="138" y="289"/>
                      </a:cubicBezTo>
                      <a:cubicBezTo>
                        <a:pt x="138" y="296"/>
                        <a:pt x="138" y="302"/>
                        <a:pt x="138" y="309"/>
                      </a:cubicBezTo>
                      <a:cubicBezTo>
                        <a:pt x="138" y="315"/>
                        <a:pt x="138" y="321"/>
                        <a:pt x="138" y="327"/>
                      </a:cubicBezTo>
                      <a:cubicBezTo>
                        <a:pt x="145" y="326"/>
                        <a:pt x="151" y="325"/>
                        <a:pt x="157" y="325"/>
                      </a:cubicBezTo>
                      <a:cubicBezTo>
                        <a:pt x="157" y="323"/>
                        <a:pt x="157" y="320"/>
                        <a:pt x="157" y="318"/>
                      </a:cubicBezTo>
                      <a:cubicBezTo>
                        <a:pt x="157" y="316"/>
                        <a:pt x="157" y="313"/>
                        <a:pt x="157" y="310"/>
                      </a:cubicBezTo>
                      <a:cubicBezTo>
                        <a:pt x="157" y="305"/>
                        <a:pt x="158" y="300"/>
                        <a:pt x="158" y="295"/>
                      </a:cubicBezTo>
                      <a:cubicBezTo>
                        <a:pt x="159" y="276"/>
                        <a:pt x="159" y="257"/>
                        <a:pt x="159" y="238"/>
                      </a:cubicBezTo>
                      <a:cubicBezTo>
                        <a:pt x="159" y="236"/>
                        <a:pt x="159" y="235"/>
                        <a:pt x="159" y="234"/>
                      </a:cubicBezTo>
                      <a:cubicBezTo>
                        <a:pt x="159" y="224"/>
                        <a:pt x="158" y="214"/>
                        <a:pt x="158" y="204"/>
                      </a:cubicBezTo>
                      <a:cubicBezTo>
                        <a:pt x="158" y="203"/>
                        <a:pt x="159" y="202"/>
                        <a:pt x="159" y="200"/>
                      </a:cubicBezTo>
                      <a:cubicBezTo>
                        <a:pt x="158" y="196"/>
                        <a:pt x="158" y="192"/>
                        <a:pt x="158" y="187"/>
                      </a:cubicBezTo>
                      <a:cubicBezTo>
                        <a:pt x="158" y="176"/>
                        <a:pt x="159" y="166"/>
                        <a:pt x="159" y="155"/>
                      </a:cubicBezTo>
                      <a:cubicBezTo>
                        <a:pt x="159" y="141"/>
                        <a:pt x="158" y="128"/>
                        <a:pt x="158" y="114"/>
                      </a:cubicBezTo>
                      <a:cubicBezTo>
                        <a:pt x="158" y="108"/>
                        <a:pt x="158" y="102"/>
                        <a:pt x="158" y="96"/>
                      </a:cubicBezTo>
                      <a:cubicBezTo>
                        <a:pt x="158" y="87"/>
                        <a:pt x="158" y="79"/>
                        <a:pt x="157" y="70"/>
                      </a:cubicBezTo>
                      <a:cubicBezTo>
                        <a:pt x="156" y="61"/>
                        <a:pt x="157" y="52"/>
                        <a:pt x="157" y="43"/>
                      </a:cubicBezTo>
                      <a:cubicBezTo>
                        <a:pt x="157" y="33"/>
                        <a:pt x="157" y="23"/>
                        <a:pt x="155" y="12"/>
                      </a:cubicBezTo>
                      <a:cubicBezTo>
                        <a:pt x="149" y="12"/>
                        <a:pt x="143" y="12"/>
                        <a:pt x="136" y="12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111" name="Freeform 24"/>
                <p:cNvSpPr>
                  <a:spLocks noEditPoints="1"/>
                </p:cNvSpPr>
                <p:nvPr/>
              </p:nvSpPr>
              <p:spPr bwMode="auto">
                <a:xfrm>
                  <a:off x="2422525" y="4570413"/>
                  <a:ext cx="117475" cy="119063"/>
                </a:xfrm>
                <a:custGeom>
                  <a:avLst/>
                  <a:gdLst>
                    <a:gd name="T0" fmla="*/ 3 w 40"/>
                    <a:gd name="T1" fmla="*/ 10 h 41"/>
                    <a:gd name="T2" fmla="*/ 12 w 40"/>
                    <a:gd name="T3" fmla="*/ 4 h 41"/>
                    <a:gd name="T4" fmla="*/ 29 w 40"/>
                    <a:gd name="T5" fmla="*/ 1 h 41"/>
                    <a:gd name="T6" fmla="*/ 37 w 40"/>
                    <a:gd name="T7" fmla="*/ 9 h 41"/>
                    <a:gd name="T8" fmla="*/ 38 w 40"/>
                    <a:gd name="T9" fmla="*/ 15 h 41"/>
                    <a:gd name="T10" fmla="*/ 26 w 40"/>
                    <a:gd name="T11" fmla="*/ 39 h 41"/>
                    <a:gd name="T12" fmla="*/ 6 w 40"/>
                    <a:gd name="T13" fmla="*/ 30 h 41"/>
                    <a:gd name="T14" fmla="*/ 4 w 40"/>
                    <a:gd name="T15" fmla="*/ 27 h 41"/>
                    <a:gd name="T16" fmla="*/ 2 w 40"/>
                    <a:gd name="T17" fmla="*/ 16 h 41"/>
                    <a:gd name="T18" fmla="*/ 3 w 40"/>
                    <a:gd name="T19" fmla="*/ 10 h 41"/>
                    <a:gd name="T20" fmla="*/ 26 w 40"/>
                    <a:gd name="T21" fmla="*/ 13 h 41"/>
                    <a:gd name="T22" fmla="*/ 16 w 40"/>
                    <a:gd name="T23" fmla="*/ 14 h 41"/>
                    <a:gd name="T24" fmla="*/ 13 w 40"/>
                    <a:gd name="T25" fmla="*/ 22 h 41"/>
                    <a:gd name="T26" fmla="*/ 14 w 40"/>
                    <a:gd name="T27" fmla="*/ 27 h 41"/>
                    <a:gd name="T28" fmla="*/ 22 w 40"/>
                    <a:gd name="T29" fmla="*/ 27 h 41"/>
                    <a:gd name="T30" fmla="*/ 25 w 40"/>
                    <a:gd name="T31" fmla="*/ 20 h 41"/>
                    <a:gd name="T32" fmla="*/ 26 w 40"/>
                    <a:gd name="T33" fmla="*/ 13 h 4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</a:cxnLst>
                  <a:rect l="0" t="0" r="r" b="b"/>
                  <a:pathLst>
                    <a:path w="40" h="41">
                      <a:moveTo>
                        <a:pt x="3" y="10"/>
                      </a:moveTo>
                      <a:cubicBezTo>
                        <a:pt x="6" y="8"/>
                        <a:pt x="9" y="6"/>
                        <a:pt x="12" y="4"/>
                      </a:cubicBezTo>
                      <a:cubicBezTo>
                        <a:pt x="18" y="0"/>
                        <a:pt x="24" y="1"/>
                        <a:pt x="29" y="1"/>
                      </a:cubicBezTo>
                      <a:cubicBezTo>
                        <a:pt x="34" y="2"/>
                        <a:pt x="37" y="5"/>
                        <a:pt x="37" y="9"/>
                      </a:cubicBezTo>
                      <a:cubicBezTo>
                        <a:pt x="37" y="11"/>
                        <a:pt x="38" y="13"/>
                        <a:pt x="38" y="15"/>
                      </a:cubicBezTo>
                      <a:cubicBezTo>
                        <a:pt x="40" y="23"/>
                        <a:pt x="36" y="36"/>
                        <a:pt x="26" y="39"/>
                      </a:cubicBezTo>
                      <a:cubicBezTo>
                        <a:pt x="16" y="41"/>
                        <a:pt x="10" y="39"/>
                        <a:pt x="6" y="30"/>
                      </a:cubicBezTo>
                      <a:cubicBezTo>
                        <a:pt x="5" y="29"/>
                        <a:pt x="4" y="28"/>
                        <a:pt x="4" y="27"/>
                      </a:cubicBezTo>
                      <a:cubicBezTo>
                        <a:pt x="2" y="24"/>
                        <a:pt x="0" y="20"/>
                        <a:pt x="2" y="16"/>
                      </a:cubicBezTo>
                      <a:cubicBezTo>
                        <a:pt x="3" y="15"/>
                        <a:pt x="2" y="12"/>
                        <a:pt x="3" y="10"/>
                      </a:cubicBezTo>
                      <a:close/>
                      <a:moveTo>
                        <a:pt x="26" y="13"/>
                      </a:moveTo>
                      <a:cubicBezTo>
                        <a:pt x="21" y="11"/>
                        <a:pt x="19" y="11"/>
                        <a:pt x="16" y="14"/>
                      </a:cubicBezTo>
                      <a:cubicBezTo>
                        <a:pt x="15" y="16"/>
                        <a:pt x="14" y="19"/>
                        <a:pt x="13" y="22"/>
                      </a:cubicBezTo>
                      <a:cubicBezTo>
                        <a:pt x="12" y="24"/>
                        <a:pt x="12" y="26"/>
                        <a:pt x="14" y="27"/>
                      </a:cubicBezTo>
                      <a:cubicBezTo>
                        <a:pt x="17" y="29"/>
                        <a:pt x="20" y="29"/>
                        <a:pt x="22" y="27"/>
                      </a:cubicBezTo>
                      <a:cubicBezTo>
                        <a:pt x="23" y="25"/>
                        <a:pt x="25" y="22"/>
                        <a:pt x="25" y="20"/>
                      </a:cubicBezTo>
                      <a:cubicBezTo>
                        <a:pt x="26" y="18"/>
                        <a:pt x="26" y="16"/>
                        <a:pt x="26" y="13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112" name="Freeform 25"/>
                <p:cNvSpPr>
                  <a:spLocks noEditPoints="1"/>
                </p:cNvSpPr>
                <p:nvPr/>
              </p:nvSpPr>
              <p:spPr bwMode="auto">
                <a:xfrm>
                  <a:off x="2636838" y="4557713"/>
                  <a:ext cx="107950" cy="138113"/>
                </a:xfrm>
                <a:custGeom>
                  <a:avLst/>
                  <a:gdLst>
                    <a:gd name="T0" fmla="*/ 0 w 37"/>
                    <a:gd name="T1" fmla="*/ 23 h 47"/>
                    <a:gd name="T2" fmla="*/ 13 w 37"/>
                    <a:gd name="T3" fmla="*/ 3 h 47"/>
                    <a:gd name="T4" fmla="*/ 34 w 37"/>
                    <a:gd name="T5" fmla="*/ 12 h 47"/>
                    <a:gd name="T6" fmla="*/ 37 w 37"/>
                    <a:gd name="T7" fmla="*/ 24 h 47"/>
                    <a:gd name="T8" fmla="*/ 33 w 37"/>
                    <a:gd name="T9" fmla="*/ 35 h 47"/>
                    <a:gd name="T10" fmla="*/ 10 w 37"/>
                    <a:gd name="T11" fmla="*/ 42 h 47"/>
                    <a:gd name="T12" fmla="*/ 0 w 37"/>
                    <a:gd name="T13" fmla="*/ 28 h 47"/>
                    <a:gd name="T14" fmla="*/ 0 w 37"/>
                    <a:gd name="T15" fmla="*/ 23 h 47"/>
                    <a:gd name="T16" fmla="*/ 26 w 37"/>
                    <a:gd name="T17" fmla="*/ 13 h 47"/>
                    <a:gd name="T18" fmla="*/ 16 w 37"/>
                    <a:gd name="T19" fmla="*/ 16 h 47"/>
                    <a:gd name="T20" fmla="*/ 12 w 37"/>
                    <a:gd name="T21" fmla="*/ 19 h 47"/>
                    <a:gd name="T22" fmla="*/ 10 w 37"/>
                    <a:gd name="T23" fmla="*/ 24 h 47"/>
                    <a:gd name="T24" fmla="*/ 13 w 37"/>
                    <a:gd name="T25" fmla="*/ 32 h 47"/>
                    <a:gd name="T26" fmla="*/ 20 w 37"/>
                    <a:gd name="T27" fmla="*/ 33 h 47"/>
                    <a:gd name="T28" fmla="*/ 27 w 37"/>
                    <a:gd name="T29" fmla="*/ 20 h 47"/>
                    <a:gd name="T30" fmla="*/ 26 w 37"/>
                    <a:gd name="T31" fmla="*/ 13 h 4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</a:cxnLst>
                  <a:rect l="0" t="0" r="r" b="b"/>
                  <a:pathLst>
                    <a:path w="37" h="47">
                      <a:moveTo>
                        <a:pt x="0" y="23"/>
                      </a:moveTo>
                      <a:cubicBezTo>
                        <a:pt x="0" y="14"/>
                        <a:pt x="4" y="7"/>
                        <a:pt x="13" y="3"/>
                      </a:cubicBezTo>
                      <a:cubicBezTo>
                        <a:pt x="21" y="0"/>
                        <a:pt x="30" y="4"/>
                        <a:pt x="34" y="12"/>
                      </a:cubicBezTo>
                      <a:cubicBezTo>
                        <a:pt x="36" y="15"/>
                        <a:pt x="37" y="20"/>
                        <a:pt x="37" y="24"/>
                      </a:cubicBezTo>
                      <a:cubicBezTo>
                        <a:pt x="37" y="28"/>
                        <a:pt x="35" y="32"/>
                        <a:pt x="33" y="35"/>
                      </a:cubicBezTo>
                      <a:cubicBezTo>
                        <a:pt x="30" y="41"/>
                        <a:pt x="17" y="47"/>
                        <a:pt x="10" y="42"/>
                      </a:cubicBezTo>
                      <a:cubicBezTo>
                        <a:pt x="4" y="39"/>
                        <a:pt x="2" y="34"/>
                        <a:pt x="0" y="28"/>
                      </a:cubicBezTo>
                      <a:cubicBezTo>
                        <a:pt x="0" y="26"/>
                        <a:pt x="0" y="25"/>
                        <a:pt x="0" y="23"/>
                      </a:cubicBezTo>
                      <a:close/>
                      <a:moveTo>
                        <a:pt x="26" y="13"/>
                      </a:moveTo>
                      <a:cubicBezTo>
                        <a:pt x="21" y="10"/>
                        <a:pt x="19" y="16"/>
                        <a:pt x="16" y="16"/>
                      </a:cubicBezTo>
                      <a:cubicBezTo>
                        <a:pt x="15" y="16"/>
                        <a:pt x="13" y="18"/>
                        <a:pt x="12" y="19"/>
                      </a:cubicBezTo>
                      <a:cubicBezTo>
                        <a:pt x="11" y="21"/>
                        <a:pt x="10" y="22"/>
                        <a:pt x="10" y="24"/>
                      </a:cubicBezTo>
                      <a:cubicBezTo>
                        <a:pt x="11" y="27"/>
                        <a:pt x="11" y="30"/>
                        <a:pt x="13" y="32"/>
                      </a:cubicBezTo>
                      <a:cubicBezTo>
                        <a:pt x="14" y="34"/>
                        <a:pt x="17" y="34"/>
                        <a:pt x="20" y="33"/>
                      </a:cubicBezTo>
                      <a:cubicBezTo>
                        <a:pt x="24" y="31"/>
                        <a:pt x="28" y="25"/>
                        <a:pt x="27" y="20"/>
                      </a:cubicBezTo>
                      <a:cubicBezTo>
                        <a:pt x="26" y="18"/>
                        <a:pt x="26" y="16"/>
                        <a:pt x="26" y="13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113" name="Freeform 26"/>
                <p:cNvSpPr>
                  <a:spLocks/>
                </p:cNvSpPr>
                <p:nvPr/>
              </p:nvSpPr>
              <p:spPr bwMode="auto">
                <a:xfrm>
                  <a:off x="2036763" y="2543176"/>
                  <a:ext cx="479425" cy="979488"/>
                </a:xfrm>
                <a:custGeom>
                  <a:avLst/>
                  <a:gdLst>
                    <a:gd name="T0" fmla="*/ 163 w 164"/>
                    <a:gd name="T1" fmla="*/ 329 h 335"/>
                    <a:gd name="T2" fmla="*/ 142 w 164"/>
                    <a:gd name="T3" fmla="*/ 331 h 335"/>
                    <a:gd name="T4" fmla="*/ 122 w 164"/>
                    <a:gd name="T5" fmla="*/ 331 h 335"/>
                    <a:gd name="T6" fmla="*/ 101 w 164"/>
                    <a:gd name="T7" fmla="*/ 332 h 335"/>
                    <a:gd name="T8" fmla="*/ 101 w 164"/>
                    <a:gd name="T9" fmla="*/ 332 h 335"/>
                    <a:gd name="T10" fmla="*/ 65 w 164"/>
                    <a:gd name="T11" fmla="*/ 332 h 335"/>
                    <a:gd name="T12" fmla="*/ 51 w 164"/>
                    <a:gd name="T13" fmla="*/ 332 h 335"/>
                    <a:gd name="T14" fmla="*/ 43 w 164"/>
                    <a:gd name="T15" fmla="*/ 332 h 335"/>
                    <a:gd name="T16" fmla="*/ 17 w 164"/>
                    <a:gd name="T17" fmla="*/ 332 h 335"/>
                    <a:gd name="T18" fmla="*/ 16 w 164"/>
                    <a:gd name="T19" fmla="*/ 306 h 335"/>
                    <a:gd name="T20" fmla="*/ 15 w 164"/>
                    <a:gd name="T21" fmla="*/ 302 h 335"/>
                    <a:gd name="T22" fmla="*/ 12 w 164"/>
                    <a:gd name="T23" fmla="*/ 276 h 335"/>
                    <a:gd name="T24" fmla="*/ 11 w 164"/>
                    <a:gd name="T25" fmla="*/ 231 h 335"/>
                    <a:gd name="T26" fmla="*/ 7 w 164"/>
                    <a:gd name="T27" fmla="*/ 189 h 335"/>
                    <a:gd name="T28" fmla="*/ 7 w 164"/>
                    <a:gd name="T29" fmla="*/ 167 h 335"/>
                    <a:gd name="T30" fmla="*/ 7 w 164"/>
                    <a:gd name="T31" fmla="*/ 151 h 335"/>
                    <a:gd name="T32" fmla="*/ 6 w 164"/>
                    <a:gd name="T33" fmla="*/ 141 h 335"/>
                    <a:gd name="T34" fmla="*/ 5 w 164"/>
                    <a:gd name="T35" fmla="*/ 99 h 335"/>
                    <a:gd name="T36" fmla="*/ 1 w 164"/>
                    <a:gd name="T37" fmla="*/ 66 h 335"/>
                    <a:gd name="T38" fmla="*/ 1 w 164"/>
                    <a:gd name="T39" fmla="*/ 52 h 335"/>
                    <a:gd name="T40" fmla="*/ 0 w 164"/>
                    <a:gd name="T41" fmla="*/ 18 h 335"/>
                    <a:gd name="T42" fmla="*/ 1 w 164"/>
                    <a:gd name="T43" fmla="*/ 3 h 335"/>
                    <a:gd name="T44" fmla="*/ 13 w 164"/>
                    <a:gd name="T45" fmla="*/ 3 h 335"/>
                    <a:gd name="T46" fmla="*/ 34 w 164"/>
                    <a:gd name="T47" fmla="*/ 4 h 335"/>
                    <a:gd name="T48" fmla="*/ 68 w 164"/>
                    <a:gd name="T49" fmla="*/ 4 h 335"/>
                    <a:gd name="T50" fmla="*/ 94 w 164"/>
                    <a:gd name="T51" fmla="*/ 4 h 335"/>
                    <a:gd name="T52" fmla="*/ 111 w 164"/>
                    <a:gd name="T53" fmla="*/ 5 h 335"/>
                    <a:gd name="T54" fmla="*/ 138 w 164"/>
                    <a:gd name="T55" fmla="*/ 7 h 335"/>
                    <a:gd name="T56" fmla="*/ 156 w 164"/>
                    <a:gd name="T57" fmla="*/ 7 h 335"/>
                    <a:gd name="T58" fmla="*/ 157 w 164"/>
                    <a:gd name="T59" fmla="*/ 16 h 335"/>
                    <a:gd name="T60" fmla="*/ 158 w 164"/>
                    <a:gd name="T61" fmla="*/ 42 h 335"/>
                    <a:gd name="T62" fmla="*/ 159 w 164"/>
                    <a:gd name="T63" fmla="*/ 48 h 335"/>
                    <a:gd name="T64" fmla="*/ 161 w 164"/>
                    <a:gd name="T65" fmla="*/ 89 h 335"/>
                    <a:gd name="T66" fmla="*/ 160 w 164"/>
                    <a:gd name="T67" fmla="*/ 117 h 335"/>
                    <a:gd name="T68" fmla="*/ 160 w 164"/>
                    <a:gd name="T69" fmla="*/ 132 h 335"/>
                    <a:gd name="T70" fmla="*/ 161 w 164"/>
                    <a:gd name="T71" fmla="*/ 185 h 335"/>
                    <a:gd name="T72" fmla="*/ 161 w 164"/>
                    <a:gd name="T73" fmla="*/ 211 h 335"/>
                    <a:gd name="T74" fmla="*/ 162 w 164"/>
                    <a:gd name="T75" fmla="*/ 228 h 335"/>
                    <a:gd name="T76" fmla="*/ 162 w 164"/>
                    <a:gd name="T77" fmla="*/ 251 h 335"/>
                    <a:gd name="T78" fmla="*/ 163 w 164"/>
                    <a:gd name="T79" fmla="*/ 289 h 335"/>
                    <a:gd name="T80" fmla="*/ 163 w 164"/>
                    <a:gd name="T81" fmla="*/ 309 h 335"/>
                    <a:gd name="T82" fmla="*/ 164 w 164"/>
                    <a:gd name="T83" fmla="*/ 322 h 335"/>
                    <a:gd name="T84" fmla="*/ 163 w 164"/>
                    <a:gd name="T85" fmla="*/ 329 h 33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</a:cxnLst>
                  <a:rect l="0" t="0" r="r" b="b"/>
                  <a:pathLst>
                    <a:path w="164" h="335">
                      <a:moveTo>
                        <a:pt x="163" y="329"/>
                      </a:moveTo>
                      <a:cubicBezTo>
                        <a:pt x="156" y="332"/>
                        <a:pt x="149" y="330"/>
                        <a:pt x="142" y="331"/>
                      </a:cubicBezTo>
                      <a:cubicBezTo>
                        <a:pt x="135" y="331"/>
                        <a:pt x="129" y="330"/>
                        <a:pt x="122" y="331"/>
                      </a:cubicBezTo>
                      <a:cubicBezTo>
                        <a:pt x="115" y="331"/>
                        <a:pt x="108" y="332"/>
                        <a:pt x="101" y="332"/>
                      </a:cubicBezTo>
                      <a:cubicBezTo>
                        <a:pt x="101" y="332"/>
                        <a:pt x="101" y="332"/>
                        <a:pt x="101" y="332"/>
                      </a:cubicBezTo>
                      <a:cubicBezTo>
                        <a:pt x="89" y="330"/>
                        <a:pt x="77" y="335"/>
                        <a:pt x="65" y="332"/>
                      </a:cubicBezTo>
                      <a:cubicBezTo>
                        <a:pt x="61" y="331"/>
                        <a:pt x="56" y="332"/>
                        <a:pt x="51" y="332"/>
                      </a:cubicBezTo>
                      <a:cubicBezTo>
                        <a:pt x="48" y="332"/>
                        <a:pt x="45" y="332"/>
                        <a:pt x="43" y="332"/>
                      </a:cubicBezTo>
                      <a:cubicBezTo>
                        <a:pt x="34" y="332"/>
                        <a:pt x="26" y="332"/>
                        <a:pt x="17" y="332"/>
                      </a:cubicBezTo>
                      <a:cubicBezTo>
                        <a:pt x="17" y="324"/>
                        <a:pt x="16" y="315"/>
                        <a:pt x="16" y="306"/>
                      </a:cubicBezTo>
                      <a:cubicBezTo>
                        <a:pt x="16" y="305"/>
                        <a:pt x="16" y="303"/>
                        <a:pt x="15" y="302"/>
                      </a:cubicBezTo>
                      <a:cubicBezTo>
                        <a:pt x="11" y="294"/>
                        <a:pt x="13" y="285"/>
                        <a:pt x="12" y="276"/>
                      </a:cubicBezTo>
                      <a:cubicBezTo>
                        <a:pt x="12" y="261"/>
                        <a:pt x="11" y="246"/>
                        <a:pt x="11" y="231"/>
                      </a:cubicBezTo>
                      <a:cubicBezTo>
                        <a:pt x="11" y="217"/>
                        <a:pt x="7" y="203"/>
                        <a:pt x="7" y="189"/>
                      </a:cubicBezTo>
                      <a:cubicBezTo>
                        <a:pt x="7" y="181"/>
                        <a:pt x="7" y="174"/>
                        <a:pt x="7" y="167"/>
                      </a:cubicBezTo>
                      <a:cubicBezTo>
                        <a:pt x="7" y="162"/>
                        <a:pt x="7" y="156"/>
                        <a:pt x="7" y="151"/>
                      </a:cubicBezTo>
                      <a:cubicBezTo>
                        <a:pt x="7" y="148"/>
                        <a:pt x="6" y="144"/>
                        <a:pt x="6" y="141"/>
                      </a:cubicBezTo>
                      <a:cubicBezTo>
                        <a:pt x="6" y="127"/>
                        <a:pt x="6" y="113"/>
                        <a:pt x="5" y="99"/>
                      </a:cubicBezTo>
                      <a:cubicBezTo>
                        <a:pt x="4" y="88"/>
                        <a:pt x="2" y="77"/>
                        <a:pt x="1" y="66"/>
                      </a:cubicBezTo>
                      <a:cubicBezTo>
                        <a:pt x="1" y="61"/>
                        <a:pt x="1" y="57"/>
                        <a:pt x="1" y="52"/>
                      </a:cubicBezTo>
                      <a:cubicBezTo>
                        <a:pt x="1" y="41"/>
                        <a:pt x="0" y="29"/>
                        <a:pt x="0" y="18"/>
                      </a:cubicBezTo>
                      <a:cubicBezTo>
                        <a:pt x="0" y="13"/>
                        <a:pt x="1" y="8"/>
                        <a:pt x="1" y="3"/>
                      </a:cubicBezTo>
                      <a:cubicBezTo>
                        <a:pt x="5" y="0"/>
                        <a:pt x="9" y="2"/>
                        <a:pt x="13" y="3"/>
                      </a:cubicBezTo>
                      <a:cubicBezTo>
                        <a:pt x="20" y="4"/>
                        <a:pt x="27" y="4"/>
                        <a:pt x="34" y="4"/>
                      </a:cubicBezTo>
                      <a:cubicBezTo>
                        <a:pt x="45" y="3"/>
                        <a:pt x="57" y="3"/>
                        <a:pt x="68" y="4"/>
                      </a:cubicBezTo>
                      <a:cubicBezTo>
                        <a:pt x="77" y="5"/>
                        <a:pt x="85" y="4"/>
                        <a:pt x="94" y="4"/>
                      </a:cubicBezTo>
                      <a:cubicBezTo>
                        <a:pt x="100" y="5"/>
                        <a:pt x="105" y="5"/>
                        <a:pt x="111" y="5"/>
                      </a:cubicBezTo>
                      <a:cubicBezTo>
                        <a:pt x="120" y="6"/>
                        <a:pt x="129" y="7"/>
                        <a:pt x="138" y="7"/>
                      </a:cubicBezTo>
                      <a:cubicBezTo>
                        <a:pt x="144" y="7"/>
                        <a:pt x="150" y="7"/>
                        <a:pt x="156" y="7"/>
                      </a:cubicBezTo>
                      <a:cubicBezTo>
                        <a:pt x="157" y="10"/>
                        <a:pt x="157" y="13"/>
                        <a:pt x="157" y="16"/>
                      </a:cubicBezTo>
                      <a:cubicBezTo>
                        <a:pt x="158" y="25"/>
                        <a:pt x="158" y="34"/>
                        <a:pt x="158" y="42"/>
                      </a:cubicBezTo>
                      <a:cubicBezTo>
                        <a:pt x="159" y="44"/>
                        <a:pt x="159" y="46"/>
                        <a:pt x="159" y="48"/>
                      </a:cubicBezTo>
                      <a:cubicBezTo>
                        <a:pt x="159" y="62"/>
                        <a:pt x="160" y="75"/>
                        <a:pt x="161" y="89"/>
                      </a:cubicBezTo>
                      <a:cubicBezTo>
                        <a:pt x="161" y="98"/>
                        <a:pt x="160" y="108"/>
                        <a:pt x="160" y="117"/>
                      </a:cubicBezTo>
                      <a:cubicBezTo>
                        <a:pt x="160" y="122"/>
                        <a:pt x="160" y="127"/>
                        <a:pt x="160" y="132"/>
                      </a:cubicBezTo>
                      <a:cubicBezTo>
                        <a:pt x="158" y="149"/>
                        <a:pt x="160" y="167"/>
                        <a:pt x="161" y="185"/>
                      </a:cubicBezTo>
                      <a:cubicBezTo>
                        <a:pt x="162" y="194"/>
                        <a:pt x="162" y="202"/>
                        <a:pt x="161" y="211"/>
                      </a:cubicBezTo>
                      <a:cubicBezTo>
                        <a:pt x="161" y="217"/>
                        <a:pt x="162" y="222"/>
                        <a:pt x="162" y="228"/>
                      </a:cubicBezTo>
                      <a:cubicBezTo>
                        <a:pt x="162" y="236"/>
                        <a:pt x="162" y="243"/>
                        <a:pt x="162" y="251"/>
                      </a:cubicBezTo>
                      <a:cubicBezTo>
                        <a:pt x="162" y="264"/>
                        <a:pt x="162" y="276"/>
                        <a:pt x="163" y="289"/>
                      </a:cubicBezTo>
                      <a:cubicBezTo>
                        <a:pt x="163" y="296"/>
                        <a:pt x="163" y="302"/>
                        <a:pt x="163" y="309"/>
                      </a:cubicBezTo>
                      <a:cubicBezTo>
                        <a:pt x="163" y="313"/>
                        <a:pt x="164" y="317"/>
                        <a:pt x="164" y="322"/>
                      </a:cubicBezTo>
                      <a:cubicBezTo>
                        <a:pt x="164" y="324"/>
                        <a:pt x="163" y="326"/>
                        <a:pt x="163" y="329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2">
                  <a:schemeClr val="accent1"/>
                </a:fillRef>
                <a:effectRef idx="1">
                  <a:schemeClr val="accent1"/>
                </a:effectRef>
                <a:fontRef idx="minor">
                  <a:schemeClr val="dk1"/>
                </a:fontRef>
              </p:style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114" name="Freeform 27"/>
                <p:cNvSpPr>
                  <a:spLocks/>
                </p:cNvSpPr>
                <p:nvPr/>
              </p:nvSpPr>
              <p:spPr bwMode="auto">
                <a:xfrm>
                  <a:off x="2633663" y="2563813"/>
                  <a:ext cx="434975" cy="947738"/>
                </a:xfrm>
                <a:custGeom>
                  <a:avLst/>
                  <a:gdLst>
                    <a:gd name="T0" fmla="*/ 3 w 149"/>
                    <a:gd name="T1" fmla="*/ 321 h 324"/>
                    <a:gd name="T2" fmla="*/ 3 w 149"/>
                    <a:gd name="T3" fmla="*/ 298 h 324"/>
                    <a:gd name="T4" fmla="*/ 4 w 149"/>
                    <a:gd name="T5" fmla="*/ 278 h 324"/>
                    <a:gd name="T6" fmla="*/ 5 w 149"/>
                    <a:gd name="T7" fmla="*/ 251 h 324"/>
                    <a:gd name="T8" fmla="*/ 5 w 149"/>
                    <a:gd name="T9" fmla="*/ 236 h 324"/>
                    <a:gd name="T10" fmla="*/ 3 w 149"/>
                    <a:gd name="T11" fmla="*/ 206 h 324"/>
                    <a:gd name="T12" fmla="*/ 1 w 149"/>
                    <a:gd name="T13" fmla="*/ 172 h 324"/>
                    <a:gd name="T14" fmla="*/ 2 w 149"/>
                    <a:gd name="T15" fmla="*/ 163 h 324"/>
                    <a:gd name="T16" fmla="*/ 2 w 149"/>
                    <a:gd name="T17" fmla="*/ 159 h 324"/>
                    <a:gd name="T18" fmla="*/ 2 w 149"/>
                    <a:gd name="T19" fmla="*/ 144 h 324"/>
                    <a:gd name="T20" fmla="*/ 1 w 149"/>
                    <a:gd name="T21" fmla="*/ 118 h 324"/>
                    <a:gd name="T22" fmla="*/ 2 w 149"/>
                    <a:gd name="T23" fmla="*/ 108 h 324"/>
                    <a:gd name="T24" fmla="*/ 1 w 149"/>
                    <a:gd name="T25" fmla="*/ 88 h 324"/>
                    <a:gd name="T26" fmla="*/ 1 w 149"/>
                    <a:gd name="T27" fmla="*/ 53 h 324"/>
                    <a:gd name="T28" fmla="*/ 1 w 149"/>
                    <a:gd name="T29" fmla="*/ 43 h 324"/>
                    <a:gd name="T30" fmla="*/ 1 w 149"/>
                    <a:gd name="T31" fmla="*/ 34 h 324"/>
                    <a:gd name="T32" fmla="*/ 3 w 149"/>
                    <a:gd name="T33" fmla="*/ 21 h 324"/>
                    <a:gd name="T34" fmla="*/ 3 w 149"/>
                    <a:gd name="T35" fmla="*/ 18 h 324"/>
                    <a:gd name="T36" fmla="*/ 4 w 149"/>
                    <a:gd name="T37" fmla="*/ 8 h 324"/>
                    <a:gd name="T38" fmla="*/ 4 w 149"/>
                    <a:gd name="T39" fmla="*/ 7 h 324"/>
                    <a:gd name="T40" fmla="*/ 13 w 149"/>
                    <a:gd name="T41" fmla="*/ 0 h 324"/>
                    <a:gd name="T42" fmla="*/ 63 w 149"/>
                    <a:gd name="T43" fmla="*/ 0 h 324"/>
                    <a:gd name="T44" fmla="*/ 104 w 149"/>
                    <a:gd name="T45" fmla="*/ 1 h 324"/>
                    <a:gd name="T46" fmla="*/ 140 w 149"/>
                    <a:gd name="T47" fmla="*/ 2 h 324"/>
                    <a:gd name="T48" fmla="*/ 148 w 149"/>
                    <a:gd name="T49" fmla="*/ 2 h 324"/>
                    <a:gd name="T50" fmla="*/ 148 w 149"/>
                    <a:gd name="T51" fmla="*/ 19 h 324"/>
                    <a:gd name="T52" fmla="*/ 146 w 149"/>
                    <a:gd name="T53" fmla="*/ 72 h 324"/>
                    <a:gd name="T54" fmla="*/ 145 w 149"/>
                    <a:gd name="T55" fmla="*/ 113 h 324"/>
                    <a:gd name="T56" fmla="*/ 144 w 149"/>
                    <a:gd name="T57" fmla="*/ 165 h 324"/>
                    <a:gd name="T58" fmla="*/ 144 w 149"/>
                    <a:gd name="T59" fmla="*/ 193 h 324"/>
                    <a:gd name="T60" fmla="*/ 142 w 149"/>
                    <a:gd name="T61" fmla="*/ 234 h 324"/>
                    <a:gd name="T62" fmla="*/ 143 w 149"/>
                    <a:gd name="T63" fmla="*/ 246 h 324"/>
                    <a:gd name="T64" fmla="*/ 143 w 149"/>
                    <a:gd name="T65" fmla="*/ 274 h 324"/>
                    <a:gd name="T66" fmla="*/ 141 w 149"/>
                    <a:gd name="T67" fmla="*/ 318 h 324"/>
                    <a:gd name="T68" fmla="*/ 135 w 149"/>
                    <a:gd name="T69" fmla="*/ 323 h 324"/>
                    <a:gd name="T70" fmla="*/ 120 w 149"/>
                    <a:gd name="T71" fmla="*/ 324 h 324"/>
                    <a:gd name="T72" fmla="*/ 107 w 149"/>
                    <a:gd name="T73" fmla="*/ 322 h 324"/>
                    <a:gd name="T74" fmla="*/ 90 w 149"/>
                    <a:gd name="T75" fmla="*/ 322 h 324"/>
                    <a:gd name="T76" fmla="*/ 59 w 149"/>
                    <a:gd name="T77" fmla="*/ 322 h 324"/>
                    <a:gd name="T78" fmla="*/ 17 w 149"/>
                    <a:gd name="T79" fmla="*/ 322 h 324"/>
                    <a:gd name="T80" fmla="*/ 3 w 149"/>
                    <a:gd name="T81" fmla="*/ 321 h 32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</a:cxnLst>
                  <a:rect l="0" t="0" r="r" b="b"/>
                  <a:pathLst>
                    <a:path w="149" h="324">
                      <a:moveTo>
                        <a:pt x="3" y="321"/>
                      </a:moveTo>
                      <a:cubicBezTo>
                        <a:pt x="1" y="313"/>
                        <a:pt x="2" y="305"/>
                        <a:pt x="3" y="298"/>
                      </a:cubicBezTo>
                      <a:cubicBezTo>
                        <a:pt x="3" y="291"/>
                        <a:pt x="3" y="285"/>
                        <a:pt x="4" y="278"/>
                      </a:cubicBezTo>
                      <a:cubicBezTo>
                        <a:pt x="5" y="269"/>
                        <a:pt x="3" y="260"/>
                        <a:pt x="5" y="251"/>
                      </a:cubicBezTo>
                      <a:cubicBezTo>
                        <a:pt x="6" y="247"/>
                        <a:pt x="5" y="241"/>
                        <a:pt x="5" y="236"/>
                      </a:cubicBezTo>
                      <a:cubicBezTo>
                        <a:pt x="4" y="226"/>
                        <a:pt x="4" y="216"/>
                        <a:pt x="3" y="206"/>
                      </a:cubicBezTo>
                      <a:cubicBezTo>
                        <a:pt x="3" y="194"/>
                        <a:pt x="2" y="183"/>
                        <a:pt x="1" y="172"/>
                      </a:cubicBezTo>
                      <a:cubicBezTo>
                        <a:pt x="1" y="169"/>
                        <a:pt x="1" y="166"/>
                        <a:pt x="2" y="163"/>
                      </a:cubicBezTo>
                      <a:cubicBezTo>
                        <a:pt x="2" y="162"/>
                        <a:pt x="2" y="160"/>
                        <a:pt x="2" y="159"/>
                      </a:cubicBezTo>
                      <a:cubicBezTo>
                        <a:pt x="0" y="153"/>
                        <a:pt x="2" y="149"/>
                        <a:pt x="2" y="144"/>
                      </a:cubicBezTo>
                      <a:cubicBezTo>
                        <a:pt x="2" y="135"/>
                        <a:pt x="2" y="127"/>
                        <a:pt x="1" y="118"/>
                      </a:cubicBezTo>
                      <a:cubicBezTo>
                        <a:pt x="1" y="115"/>
                        <a:pt x="2" y="112"/>
                        <a:pt x="2" y="108"/>
                      </a:cubicBezTo>
                      <a:cubicBezTo>
                        <a:pt x="2" y="102"/>
                        <a:pt x="1" y="95"/>
                        <a:pt x="1" y="88"/>
                      </a:cubicBezTo>
                      <a:cubicBezTo>
                        <a:pt x="1" y="76"/>
                        <a:pt x="1" y="65"/>
                        <a:pt x="1" y="53"/>
                      </a:cubicBezTo>
                      <a:cubicBezTo>
                        <a:pt x="1" y="50"/>
                        <a:pt x="1" y="46"/>
                        <a:pt x="1" y="43"/>
                      </a:cubicBezTo>
                      <a:cubicBezTo>
                        <a:pt x="1" y="40"/>
                        <a:pt x="3" y="37"/>
                        <a:pt x="1" y="34"/>
                      </a:cubicBezTo>
                      <a:cubicBezTo>
                        <a:pt x="4" y="30"/>
                        <a:pt x="1" y="25"/>
                        <a:pt x="3" y="21"/>
                      </a:cubicBezTo>
                      <a:cubicBezTo>
                        <a:pt x="3" y="20"/>
                        <a:pt x="3" y="19"/>
                        <a:pt x="3" y="18"/>
                      </a:cubicBezTo>
                      <a:cubicBezTo>
                        <a:pt x="3" y="15"/>
                        <a:pt x="3" y="11"/>
                        <a:pt x="4" y="8"/>
                      </a:cubicBezTo>
                      <a:cubicBezTo>
                        <a:pt x="4" y="8"/>
                        <a:pt x="4" y="7"/>
                        <a:pt x="4" y="7"/>
                      </a:cubicBezTo>
                      <a:cubicBezTo>
                        <a:pt x="6" y="0"/>
                        <a:pt x="6" y="1"/>
                        <a:pt x="13" y="0"/>
                      </a:cubicBezTo>
                      <a:cubicBezTo>
                        <a:pt x="30" y="0"/>
                        <a:pt x="46" y="1"/>
                        <a:pt x="63" y="0"/>
                      </a:cubicBezTo>
                      <a:cubicBezTo>
                        <a:pt x="77" y="0"/>
                        <a:pt x="91" y="0"/>
                        <a:pt x="104" y="1"/>
                      </a:cubicBezTo>
                      <a:cubicBezTo>
                        <a:pt x="116" y="2"/>
                        <a:pt x="128" y="1"/>
                        <a:pt x="140" y="2"/>
                      </a:cubicBezTo>
                      <a:cubicBezTo>
                        <a:pt x="142" y="2"/>
                        <a:pt x="145" y="2"/>
                        <a:pt x="148" y="2"/>
                      </a:cubicBezTo>
                      <a:cubicBezTo>
                        <a:pt x="148" y="8"/>
                        <a:pt x="149" y="14"/>
                        <a:pt x="148" y="19"/>
                      </a:cubicBezTo>
                      <a:cubicBezTo>
                        <a:pt x="148" y="37"/>
                        <a:pt x="147" y="54"/>
                        <a:pt x="146" y="72"/>
                      </a:cubicBezTo>
                      <a:cubicBezTo>
                        <a:pt x="146" y="86"/>
                        <a:pt x="145" y="99"/>
                        <a:pt x="145" y="113"/>
                      </a:cubicBezTo>
                      <a:cubicBezTo>
                        <a:pt x="144" y="130"/>
                        <a:pt x="144" y="148"/>
                        <a:pt x="144" y="165"/>
                      </a:cubicBezTo>
                      <a:cubicBezTo>
                        <a:pt x="144" y="174"/>
                        <a:pt x="144" y="183"/>
                        <a:pt x="144" y="193"/>
                      </a:cubicBezTo>
                      <a:cubicBezTo>
                        <a:pt x="143" y="206"/>
                        <a:pt x="142" y="220"/>
                        <a:pt x="142" y="234"/>
                      </a:cubicBezTo>
                      <a:cubicBezTo>
                        <a:pt x="142" y="238"/>
                        <a:pt x="143" y="242"/>
                        <a:pt x="143" y="246"/>
                      </a:cubicBezTo>
                      <a:cubicBezTo>
                        <a:pt x="143" y="255"/>
                        <a:pt x="143" y="265"/>
                        <a:pt x="143" y="274"/>
                      </a:cubicBezTo>
                      <a:cubicBezTo>
                        <a:pt x="142" y="289"/>
                        <a:pt x="141" y="303"/>
                        <a:pt x="141" y="318"/>
                      </a:cubicBezTo>
                      <a:cubicBezTo>
                        <a:pt x="141" y="322"/>
                        <a:pt x="139" y="323"/>
                        <a:pt x="135" y="323"/>
                      </a:cubicBezTo>
                      <a:cubicBezTo>
                        <a:pt x="130" y="323"/>
                        <a:pt x="125" y="324"/>
                        <a:pt x="120" y="324"/>
                      </a:cubicBezTo>
                      <a:cubicBezTo>
                        <a:pt x="116" y="323"/>
                        <a:pt x="112" y="322"/>
                        <a:pt x="107" y="322"/>
                      </a:cubicBezTo>
                      <a:cubicBezTo>
                        <a:pt x="102" y="322"/>
                        <a:pt x="96" y="321"/>
                        <a:pt x="90" y="322"/>
                      </a:cubicBezTo>
                      <a:cubicBezTo>
                        <a:pt x="80" y="324"/>
                        <a:pt x="69" y="322"/>
                        <a:pt x="59" y="322"/>
                      </a:cubicBezTo>
                      <a:cubicBezTo>
                        <a:pt x="45" y="323"/>
                        <a:pt x="31" y="323"/>
                        <a:pt x="17" y="322"/>
                      </a:cubicBezTo>
                      <a:cubicBezTo>
                        <a:pt x="12" y="322"/>
                        <a:pt x="8" y="321"/>
                        <a:pt x="3" y="321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2">
                  <a:schemeClr val="accent1"/>
                </a:fillRef>
                <a:effectRef idx="1">
                  <a:schemeClr val="accent1"/>
                </a:effectRef>
                <a:fontRef idx="minor">
                  <a:schemeClr val="dk1"/>
                </a:fontRef>
              </p:style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115" name="Freeform 28"/>
                <p:cNvSpPr>
                  <a:spLocks/>
                </p:cNvSpPr>
                <p:nvPr/>
              </p:nvSpPr>
              <p:spPr bwMode="auto">
                <a:xfrm>
                  <a:off x="2525713" y="2565401"/>
                  <a:ext cx="80963" cy="939800"/>
                </a:xfrm>
                <a:custGeom>
                  <a:avLst/>
                  <a:gdLst>
                    <a:gd name="T0" fmla="*/ 2 w 28"/>
                    <a:gd name="T1" fmla="*/ 0 h 321"/>
                    <a:gd name="T2" fmla="*/ 28 w 28"/>
                    <a:gd name="T3" fmla="*/ 0 h 321"/>
                    <a:gd name="T4" fmla="*/ 28 w 28"/>
                    <a:gd name="T5" fmla="*/ 14 h 321"/>
                    <a:gd name="T6" fmla="*/ 25 w 28"/>
                    <a:gd name="T7" fmla="*/ 59 h 321"/>
                    <a:gd name="T8" fmla="*/ 25 w 28"/>
                    <a:gd name="T9" fmla="*/ 73 h 321"/>
                    <a:gd name="T10" fmla="*/ 26 w 28"/>
                    <a:gd name="T11" fmla="*/ 99 h 321"/>
                    <a:gd name="T12" fmla="*/ 27 w 28"/>
                    <a:gd name="T13" fmla="*/ 126 h 321"/>
                    <a:gd name="T14" fmla="*/ 26 w 28"/>
                    <a:gd name="T15" fmla="*/ 154 h 321"/>
                    <a:gd name="T16" fmla="*/ 26 w 28"/>
                    <a:gd name="T17" fmla="*/ 192 h 321"/>
                    <a:gd name="T18" fmla="*/ 28 w 28"/>
                    <a:gd name="T19" fmla="*/ 224 h 321"/>
                    <a:gd name="T20" fmla="*/ 28 w 28"/>
                    <a:gd name="T21" fmla="*/ 265 h 321"/>
                    <a:gd name="T22" fmla="*/ 27 w 28"/>
                    <a:gd name="T23" fmla="*/ 275 h 321"/>
                    <a:gd name="T24" fmla="*/ 26 w 28"/>
                    <a:gd name="T25" fmla="*/ 309 h 321"/>
                    <a:gd name="T26" fmla="*/ 25 w 28"/>
                    <a:gd name="T27" fmla="*/ 318 h 321"/>
                    <a:gd name="T28" fmla="*/ 23 w 28"/>
                    <a:gd name="T29" fmla="*/ 321 h 321"/>
                    <a:gd name="T30" fmla="*/ 15 w 28"/>
                    <a:gd name="T31" fmla="*/ 321 h 321"/>
                    <a:gd name="T32" fmla="*/ 10 w 28"/>
                    <a:gd name="T33" fmla="*/ 317 h 321"/>
                    <a:gd name="T34" fmla="*/ 9 w 28"/>
                    <a:gd name="T35" fmla="*/ 290 h 321"/>
                    <a:gd name="T36" fmla="*/ 8 w 28"/>
                    <a:gd name="T37" fmla="*/ 250 h 321"/>
                    <a:gd name="T38" fmla="*/ 8 w 28"/>
                    <a:gd name="T39" fmla="*/ 217 h 321"/>
                    <a:gd name="T40" fmla="*/ 7 w 28"/>
                    <a:gd name="T41" fmla="*/ 203 h 321"/>
                    <a:gd name="T42" fmla="*/ 7 w 28"/>
                    <a:gd name="T43" fmla="*/ 199 h 321"/>
                    <a:gd name="T44" fmla="*/ 7 w 28"/>
                    <a:gd name="T45" fmla="*/ 163 h 321"/>
                    <a:gd name="T46" fmla="*/ 6 w 28"/>
                    <a:gd name="T47" fmla="*/ 138 h 321"/>
                    <a:gd name="T48" fmla="*/ 6 w 28"/>
                    <a:gd name="T49" fmla="*/ 135 h 321"/>
                    <a:gd name="T50" fmla="*/ 6 w 28"/>
                    <a:gd name="T51" fmla="*/ 124 h 321"/>
                    <a:gd name="T52" fmla="*/ 6 w 28"/>
                    <a:gd name="T53" fmla="*/ 121 h 321"/>
                    <a:gd name="T54" fmla="*/ 6 w 28"/>
                    <a:gd name="T55" fmla="*/ 113 h 321"/>
                    <a:gd name="T56" fmla="*/ 6 w 28"/>
                    <a:gd name="T57" fmla="*/ 104 h 321"/>
                    <a:gd name="T58" fmla="*/ 4 w 28"/>
                    <a:gd name="T59" fmla="*/ 89 h 321"/>
                    <a:gd name="T60" fmla="*/ 5 w 28"/>
                    <a:gd name="T61" fmla="*/ 86 h 321"/>
                    <a:gd name="T62" fmla="*/ 5 w 28"/>
                    <a:gd name="T63" fmla="*/ 79 h 321"/>
                    <a:gd name="T64" fmla="*/ 5 w 28"/>
                    <a:gd name="T65" fmla="*/ 74 h 321"/>
                    <a:gd name="T66" fmla="*/ 4 w 28"/>
                    <a:gd name="T67" fmla="*/ 62 h 321"/>
                    <a:gd name="T68" fmla="*/ 3 w 28"/>
                    <a:gd name="T69" fmla="*/ 60 h 321"/>
                    <a:gd name="T70" fmla="*/ 3 w 28"/>
                    <a:gd name="T71" fmla="*/ 52 h 321"/>
                    <a:gd name="T72" fmla="*/ 2 w 28"/>
                    <a:gd name="T73" fmla="*/ 30 h 321"/>
                    <a:gd name="T74" fmla="*/ 1 w 28"/>
                    <a:gd name="T75" fmla="*/ 16 h 321"/>
                    <a:gd name="T76" fmla="*/ 2 w 28"/>
                    <a:gd name="T77" fmla="*/ 0 h 32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</a:cxnLst>
                  <a:rect l="0" t="0" r="r" b="b"/>
                  <a:pathLst>
                    <a:path w="28" h="321">
                      <a:moveTo>
                        <a:pt x="2" y="0"/>
                      </a:moveTo>
                      <a:cubicBezTo>
                        <a:pt x="10" y="0"/>
                        <a:pt x="19" y="0"/>
                        <a:pt x="28" y="0"/>
                      </a:cubicBezTo>
                      <a:cubicBezTo>
                        <a:pt x="28" y="5"/>
                        <a:pt x="28" y="10"/>
                        <a:pt x="28" y="14"/>
                      </a:cubicBezTo>
                      <a:cubicBezTo>
                        <a:pt x="27" y="29"/>
                        <a:pt x="26" y="44"/>
                        <a:pt x="25" y="59"/>
                      </a:cubicBezTo>
                      <a:cubicBezTo>
                        <a:pt x="25" y="63"/>
                        <a:pt x="25" y="68"/>
                        <a:pt x="25" y="73"/>
                      </a:cubicBezTo>
                      <a:cubicBezTo>
                        <a:pt x="27" y="82"/>
                        <a:pt x="25" y="91"/>
                        <a:pt x="26" y="99"/>
                      </a:cubicBezTo>
                      <a:cubicBezTo>
                        <a:pt x="27" y="108"/>
                        <a:pt x="26" y="117"/>
                        <a:pt x="27" y="126"/>
                      </a:cubicBezTo>
                      <a:cubicBezTo>
                        <a:pt x="27" y="136"/>
                        <a:pt x="26" y="145"/>
                        <a:pt x="26" y="154"/>
                      </a:cubicBezTo>
                      <a:cubicBezTo>
                        <a:pt x="26" y="167"/>
                        <a:pt x="26" y="179"/>
                        <a:pt x="26" y="192"/>
                      </a:cubicBezTo>
                      <a:cubicBezTo>
                        <a:pt x="26" y="203"/>
                        <a:pt x="28" y="213"/>
                        <a:pt x="28" y="224"/>
                      </a:cubicBezTo>
                      <a:cubicBezTo>
                        <a:pt x="28" y="238"/>
                        <a:pt x="28" y="251"/>
                        <a:pt x="28" y="265"/>
                      </a:cubicBezTo>
                      <a:cubicBezTo>
                        <a:pt x="28" y="268"/>
                        <a:pt x="27" y="272"/>
                        <a:pt x="27" y="275"/>
                      </a:cubicBezTo>
                      <a:cubicBezTo>
                        <a:pt x="27" y="287"/>
                        <a:pt x="26" y="298"/>
                        <a:pt x="26" y="309"/>
                      </a:cubicBezTo>
                      <a:cubicBezTo>
                        <a:pt x="25" y="312"/>
                        <a:pt x="26" y="315"/>
                        <a:pt x="25" y="318"/>
                      </a:cubicBezTo>
                      <a:cubicBezTo>
                        <a:pt x="25" y="319"/>
                        <a:pt x="24" y="320"/>
                        <a:pt x="23" y="321"/>
                      </a:cubicBezTo>
                      <a:cubicBezTo>
                        <a:pt x="20" y="321"/>
                        <a:pt x="17" y="321"/>
                        <a:pt x="15" y="321"/>
                      </a:cubicBezTo>
                      <a:cubicBezTo>
                        <a:pt x="11" y="321"/>
                        <a:pt x="9" y="320"/>
                        <a:pt x="10" y="317"/>
                      </a:cubicBezTo>
                      <a:cubicBezTo>
                        <a:pt x="13" y="307"/>
                        <a:pt x="9" y="299"/>
                        <a:pt x="9" y="290"/>
                      </a:cubicBezTo>
                      <a:cubicBezTo>
                        <a:pt x="9" y="277"/>
                        <a:pt x="9" y="263"/>
                        <a:pt x="8" y="250"/>
                      </a:cubicBezTo>
                      <a:cubicBezTo>
                        <a:pt x="8" y="239"/>
                        <a:pt x="8" y="228"/>
                        <a:pt x="8" y="217"/>
                      </a:cubicBezTo>
                      <a:cubicBezTo>
                        <a:pt x="8" y="212"/>
                        <a:pt x="9" y="208"/>
                        <a:pt x="7" y="203"/>
                      </a:cubicBezTo>
                      <a:cubicBezTo>
                        <a:pt x="6" y="202"/>
                        <a:pt x="7" y="200"/>
                        <a:pt x="7" y="199"/>
                      </a:cubicBezTo>
                      <a:cubicBezTo>
                        <a:pt x="7" y="187"/>
                        <a:pt x="7" y="175"/>
                        <a:pt x="7" y="163"/>
                      </a:cubicBezTo>
                      <a:cubicBezTo>
                        <a:pt x="6" y="155"/>
                        <a:pt x="7" y="146"/>
                        <a:pt x="6" y="138"/>
                      </a:cubicBezTo>
                      <a:cubicBezTo>
                        <a:pt x="6" y="137"/>
                        <a:pt x="6" y="136"/>
                        <a:pt x="6" y="135"/>
                      </a:cubicBezTo>
                      <a:cubicBezTo>
                        <a:pt x="5" y="131"/>
                        <a:pt x="4" y="127"/>
                        <a:pt x="6" y="124"/>
                      </a:cubicBezTo>
                      <a:cubicBezTo>
                        <a:pt x="7" y="123"/>
                        <a:pt x="7" y="122"/>
                        <a:pt x="6" y="121"/>
                      </a:cubicBezTo>
                      <a:cubicBezTo>
                        <a:pt x="6" y="119"/>
                        <a:pt x="5" y="115"/>
                        <a:pt x="6" y="113"/>
                      </a:cubicBezTo>
                      <a:cubicBezTo>
                        <a:pt x="7" y="110"/>
                        <a:pt x="6" y="107"/>
                        <a:pt x="6" y="104"/>
                      </a:cubicBezTo>
                      <a:cubicBezTo>
                        <a:pt x="6" y="99"/>
                        <a:pt x="7" y="94"/>
                        <a:pt x="4" y="89"/>
                      </a:cubicBezTo>
                      <a:cubicBezTo>
                        <a:pt x="4" y="88"/>
                        <a:pt x="5" y="87"/>
                        <a:pt x="5" y="86"/>
                      </a:cubicBezTo>
                      <a:cubicBezTo>
                        <a:pt x="5" y="84"/>
                        <a:pt x="6" y="82"/>
                        <a:pt x="5" y="79"/>
                      </a:cubicBezTo>
                      <a:cubicBezTo>
                        <a:pt x="4" y="78"/>
                        <a:pt x="5" y="76"/>
                        <a:pt x="5" y="74"/>
                      </a:cubicBezTo>
                      <a:cubicBezTo>
                        <a:pt x="5" y="74"/>
                        <a:pt x="4" y="63"/>
                        <a:pt x="4" y="62"/>
                      </a:cubicBezTo>
                      <a:cubicBezTo>
                        <a:pt x="3" y="61"/>
                        <a:pt x="3" y="61"/>
                        <a:pt x="3" y="60"/>
                      </a:cubicBezTo>
                      <a:cubicBezTo>
                        <a:pt x="6" y="57"/>
                        <a:pt x="3" y="55"/>
                        <a:pt x="3" y="52"/>
                      </a:cubicBezTo>
                      <a:cubicBezTo>
                        <a:pt x="2" y="45"/>
                        <a:pt x="2" y="37"/>
                        <a:pt x="2" y="30"/>
                      </a:cubicBezTo>
                      <a:cubicBezTo>
                        <a:pt x="2" y="25"/>
                        <a:pt x="2" y="21"/>
                        <a:pt x="1" y="16"/>
                      </a:cubicBezTo>
                      <a:cubicBezTo>
                        <a:pt x="0" y="11"/>
                        <a:pt x="1" y="5"/>
                        <a:pt x="2" y="0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116" name="Freeform 29"/>
                <p:cNvSpPr>
                  <a:spLocks/>
                </p:cNvSpPr>
                <p:nvPr/>
              </p:nvSpPr>
              <p:spPr bwMode="auto">
                <a:xfrm>
                  <a:off x="1323975" y="2554288"/>
                  <a:ext cx="420688" cy="979488"/>
                </a:xfrm>
                <a:custGeom>
                  <a:avLst/>
                  <a:gdLst>
                    <a:gd name="T0" fmla="*/ 2 w 144"/>
                    <a:gd name="T1" fmla="*/ 137 h 335"/>
                    <a:gd name="T2" fmla="*/ 4 w 144"/>
                    <a:gd name="T3" fmla="*/ 122 h 335"/>
                    <a:gd name="T4" fmla="*/ 3 w 144"/>
                    <a:gd name="T5" fmla="*/ 120 h 335"/>
                    <a:gd name="T6" fmla="*/ 4 w 144"/>
                    <a:gd name="T7" fmla="*/ 105 h 335"/>
                    <a:gd name="T8" fmla="*/ 3 w 144"/>
                    <a:gd name="T9" fmla="*/ 94 h 335"/>
                    <a:gd name="T10" fmla="*/ 3 w 144"/>
                    <a:gd name="T11" fmla="*/ 84 h 335"/>
                    <a:gd name="T12" fmla="*/ 2 w 144"/>
                    <a:gd name="T13" fmla="*/ 76 h 335"/>
                    <a:gd name="T14" fmla="*/ 2 w 144"/>
                    <a:gd name="T15" fmla="*/ 56 h 335"/>
                    <a:gd name="T16" fmla="*/ 2 w 144"/>
                    <a:gd name="T17" fmla="*/ 36 h 335"/>
                    <a:gd name="T18" fmla="*/ 1 w 144"/>
                    <a:gd name="T19" fmla="*/ 6 h 335"/>
                    <a:gd name="T20" fmla="*/ 1 w 144"/>
                    <a:gd name="T21" fmla="*/ 2 h 335"/>
                    <a:gd name="T22" fmla="*/ 21 w 144"/>
                    <a:gd name="T23" fmla="*/ 1 h 335"/>
                    <a:gd name="T24" fmla="*/ 53 w 144"/>
                    <a:gd name="T25" fmla="*/ 0 h 335"/>
                    <a:gd name="T26" fmla="*/ 84 w 144"/>
                    <a:gd name="T27" fmla="*/ 1 h 335"/>
                    <a:gd name="T28" fmla="*/ 101 w 144"/>
                    <a:gd name="T29" fmla="*/ 1 h 335"/>
                    <a:gd name="T30" fmla="*/ 130 w 144"/>
                    <a:gd name="T31" fmla="*/ 1 h 335"/>
                    <a:gd name="T32" fmla="*/ 133 w 144"/>
                    <a:gd name="T33" fmla="*/ 1 h 335"/>
                    <a:gd name="T34" fmla="*/ 135 w 144"/>
                    <a:gd name="T35" fmla="*/ 17 h 335"/>
                    <a:gd name="T36" fmla="*/ 135 w 144"/>
                    <a:gd name="T37" fmla="*/ 47 h 335"/>
                    <a:gd name="T38" fmla="*/ 136 w 144"/>
                    <a:gd name="T39" fmla="*/ 78 h 335"/>
                    <a:gd name="T40" fmla="*/ 136 w 144"/>
                    <a:gd name="T41" fmla="*/ 108 h 335"/>
                    <a:gd name="T42" fmla="*/ 137 w 144"/>
                    <a:gd name="T43" fmla="*/ 177 h 335"/>
                    <a:gd name="T44" fmla="*/ 138 w 144"/>
                    <a:gd name="T45" fmla="*/ 214 h 335"/>
                    <a:gd name="T46" fmla="*/ 139 w 144"/>
                    <a:gd name="T47" fmla="*/ 254 h 335"/>
                    <a:gd name="T48" fmla="*/ 139 w 144"/>
                    <a:gd name="T49" fmla="*/ 272 h 335"/>
                    <a:gd name="T50" fmla="*/ 139 w 144"/>
                    <a:gd name="T51" fmla="*/ 296 h 335"/>
                    <a:gd name="T52" fmla="*/ 139 w 144"/>
                    <a:gd name="T53" fmla="*/ 297 h 335"/>
                    <a:gd name="T54" fmla="*/ 140 w 144"/>
                    <a:gd name="T55" fmla="*/ 322 h 335"/>
                    <a:gd name="T56" fmla="*/ 140 w 144"/>
                    <a:gd name="T57" fmla="*/ 329 h 335"/>
                    <a:gd name="T58" fmla="*/ 136 w 144"/>
                    <a:gd name="T59" fmla="*/ 334 h 335"/>
                    <a:gd name="T60" fmla="*/ 124 w 144"/>
                    <a:gd name="T61" fmla="*/ 333 h 335"/>
                    <a:gd name="T62" fmla="*/ 96 w 144"/>
                    <a:gd name="T63" fmla="*/ 333 h 335"/>
                    <a:gd name="T64" fmla="*/ 54 w 144"/>
                    <a:gd name="T65" fmla="*/ 334 h 335"/>
                    <a:gd name="T66" fmla="*/ 28 w 144"/>
                    <a:gd name="T67" fmla="*/ 333 h 335"/>
                    <a:gd name="T68" fmla="*/ 10 w 144"/>
                    <a:gd name="T69" fmla="*/ 333 h 335"/>
                    <a:gd name="T70" fmla="*/ 5 w 144"/>
                    <a:gd name="T71" fmla="*/ 333 h 335"/>
                    <a:gd name="T72" fmla="*/ 5 w 144"/>
                    <a:gd name="T73" fmla="*/ 317 h 335"/>
                    <a:gd name="T74" fmla="*/ 6 w 144"/>
                    <a:gd name="T75" fmla="*/ 276 h 335"/>
                    <a:gd name="T76" fmla="*/ 7 w 144"/>
                    <a:gd name="T77" fmla="*/ 247 h 335"/>
                    <a:gd name="T78" fmla="*/ 6 w 144"/>
                    <a:gd name="T79" fmla="*/ 226 h 335"/>
                    <a:gd name="T80" fmla="*/ 6 w 144"/>
                    <a:gd name="T81" fmla="*/ 213 h 335"/>
                    <a:gd name="T82" fmla="*/ 6 w 144"/>
                    <a:gd name="T83" fmla="*/ 193 h 335"/>
                    <a:gd name="T84" fmla="*/ 6 w 144"/>
                    <a:gd name="T85" fmla="*/ 176 h 335"/>
                    <a:gd name="T86" fmla="*/ 6 w 144"/>
                    <a:gd name="T87" fmla="*/ 160 h 335"/>
                    <a:gd name="T88" fmla="*/ 5 w 144"/>
                    <a:gd name="T89" fmla="*/ 141 h 335"/>
                    <a:gd name="T90" fmla="*/ 2 w 144"/>
                    <a:gd name="T91" fmla="*/ 137 h 33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44" h="335">
                      <a:moveTo>
                        <a:pt x="2" y="137"/>
                      </a:moveTo>
                      <a:cubicBezTo>
                        <a:pt x="6" y="132"/>
                        <a:pt x="6" y="127"/>
                        <a:pt x="4" y="122"/>
                      </a:cubicBezTo>
                      <a:cubicBezTo>
                        <a:pt x="3" y="122"/>
                        <a:pt x="3" y="121"/>
                        <a:pt x="3" y="120"/>
                      </a:cubicBezTo>
                      <a:cubicBezTo>
                        <a:pt x="3" y="115"/>
                        <a:pt x="3" y="110"/>
                        <a:pt x="4" y="105"/>
                      </a:cubicBezTo>
                      <a:cubicBezTo>
                        <a:pt x="4" y="101"/>
                        <a:pt x="1" y="98"/>
                        <a:pt x="3" y="94"/>
                      </a:cubicBezTo>
                      <a:cubicBezTo>
                        <a:pt x="5" y="91"/>
                        <a:pt x="4" y="87"/>
                        <a:pt x="3" y="84"/>
                      </a:cubicBezTo>
                      <a:cubicBezTo>
                        <a:pt x="2" y="82"/>
                        <a:pt x="3" y="78"/>
                        <a:pt x="2" y="76"/>
                      </a:cubicBezTo>
                      <a:cubicBezTo>
                        <a:pt x="0" y="69"/>
                        <a:pt x="1" y="63"/>
                        <a:pt x="2" y="56"/>
                      </a:cubicBezTo>
                      <a:cubicBezTo>
                        <a:pt x="2" y="49"/>
                        <a:pt x="1" y="43"/>
                        <a:pt x="2" y="36"/>
                      </a:cubicBezTo>
                      <a:cubicBezTo>
                        <a:pt x="3" y="26"/>
                        <a:pt x="1" y="16"/>
                        <a:pt x="1" y="6"/>
                      </a:cubicBezTo>
                      <a:cubicBezTo>
                        <a:pt x="0" y="5"/>
                        <a:pt x="1" y="4"/>
                        <a:pt x="1" y="2"/>
                      </a:cubicBezTo>
                      <a:cubicBezTo>
                        <a:pt x="8" y="2"/>
                        <a:pt x="15" y="1"/>
                        <a:pt x="21" y="1"/>
                      </a:cubicBezTo>
                      <a:cubicBezTo>
                        <a:pt x="32" y="0"/>
                        <a:pt x="43" y="0"/>
                        <a:pt x="53" y="0"/>
                      </a:cubicBezTo>
                      <a:cubicBezTo>
                        <a:pt x="63" y="1"/>
                        <a:pt x="74" y="1"/>
                        <a:pt x="84" y="1"/>
                      </a:cubicBezTo>
                      <a:cubicBezTo>
                        <a:pt x="90" y="1"/>
                        <a:pt x="96" y="1"/>
                        <a:pt x="101" y="1"/>
                      </a:cubicBezTo>
                      <a:cubicBezTo>
                        <a:pt x="111" y="1"/>
                        <a:pt x="120" y="1"/>
                        <a:pt x="130" y="1"/>
                      </a:cubicBezTo>
                      <a:cubicBezTo>
                        <a:pt x="131" y="1"/>
                        <a:pt x="132" y="1"/>
                        <a:pt x="133" y="1"/>
                      </a:cubicBezTo>
                      <a:cubicBezTo>
                        <a:pt x="135" y="6"/>
                        <a:pt x="135" y="12"/>
                        <a:pt x="135" y="17"/>
                      </a:cubicBezTo>
                      <a:cubicBezTo>
                        <a:pt x="136" y="27"/>
                        <a:pt x="136" y="37"/>
                        <a:pt x="135" y="47"/>
                      </a:cubicBezTo>
                      <a:cubicBezTo>
                        <a:pt x="135" y="57"/>
                        <a:pt x="136" y="68"/>
                        <a:pt x="136" y="78"/>
                      </a:cubicBezTo>
                      <a:cubicBezTo>
                        <a:pt x="135" y="88"/>
                        <a:pt x="136" y="98"/>
                        <a:pt x="136" y="108"/>
                      </a:cubicBezTo>
                      <a:cubicBezTo>
                        <a:pt x="137" y="131"/>
                        <a:pt x="136" y="154"/>
                        <a:pt x="137" y="177"/>
                      </a:cubicBezTo>
                      <a:cubicBezTo>
                        <a:pt x="137" y="190"/>
                        <a:pt x="138" y="202"/>
                        <a:pt x="138" y="214"/>
                      </a:cubicBezTo>
                      <a:cubicBezTo>
                        <a:pt x="138" y="228"/>
                        <a:pt x="138" y="241"/>
                        <a:pt x="139" y="254"/>
                      </a:cubicBezTo>
                      <a:cubicBezTo>
                        <a:pt x="139" y="260"/>
                        <a:pt x="139" y="266"/>
                        <a:pt x="139" y="272"/>
                      </a:cubicBezTo>
                      <a:cubicBezTo>
                        <a:pt x="139" y="280"/>
                        <a:pt x="139" y="288"/>
                        <a:pt x="139" y="296"/>
                      </a:cubicBezTo>
                      <a:cubicBezTo>
                        <a:pt x="139" y="296"/>
                        <a:pt x="139" y="297"/>
                        <a:pt x="139" y="297"/>
                      </a:cubicBezTo>
                      <a:cubicBezTo>
                        <a:pt x="144" y="305"/>
                        <a:pt x="139" y="314"/>
                        <a:pt x="140" y="322"/>
                      </a:cubicBezTo>
                      <a:cubicBezTo>
                        <a:pt x="140" y="324"/>
                        <a:pt x="140" y="327"/>
                        <a:pt x="140" y="329"/>
                      </a:cubicBezTo>
                      <a:cubicBezTo>
                        <a:pt x="140" y="333"/>
                        <a:pt x="140" y="334"/>
                        <a:pt x="136" y="334"/>
                      </a:cubicBezTo>
                      <a:cubicBezTo>
                        <a:pt x="132" y="333"/>
                        <a:pt x="128" y="333"/>
                        <a:pt x="124" y="333"/>
                      </a:cubicBezTo>
                      <a:cubicBezTo>
                        <a:pt x="114" y="335"/>
                        <a:pt x="105" y="333"/>
                        <a:pt x="96" y="333"/>
                      </a:cubicBezTo>
                      <a:cubicBezTo>
                        <a:pt x="82" y="334"/>
                        <a:pt x="68" y="334"/>
                        <a:pt x="54" y="334"/>
                      </a:cubicBezTo>
                      <a:cubicBezTo>
                        <a:pt x="45" y="335"/>
                        <a:pt x="37" y="335"/>
                        <a:pt x="28" y="333"/>
                      </a:cubicBezTo>
                      <a:cubicBezTo>
                        <a:pt x="22" y="332"/>
                        <a:pt x="16" y="333"/>
                        <a:pt x="10" y="333"/>
                      </a:cubicBezTo>
                      <a:cubicBezTo>
                        <a:pt x="9" y="333"/>
                        <a:pt x="7" y="333"/>
                        <a:pt x="5" y="333"/>
                      </a:cubicBezTo>
                      <a:cubicBezTo>
                        <a:pt x="5" y="327"/>
                        <a:pt x="5" y="322"/>
                        <a:pt x="5" y="317"/>
                      </a:cubicBezTo>
                      <a:cubicBezTo>
                        <a:pt x="5" y="303"/>
                        <a:pt x="6" y="290"/>
                        <a:pt x="6" y="276"/>
                      </a:cubicBezTo>
                      <a:cubicBezTo>
                        <a:pt x="7" y="266"/>
                        <a:pt x="8" y="257"/>
                        <a:pt x="7" y="247"/>
                      </a:cubicBezTo>
                      <a:cubicBezTo>
                        <a:pt x="7" y="240"/>
                        <a:pt x="8" y="233"/>
                        <a:pt x="6" y="226"/>
                      </a:cubicBezTo>
                      <a:cubicBezTo>
                        <a:pt x="4" y="222"/>
                        <a:pt x="6" y="218"/>
                        <a:pt x="6" y="213"/>
                      </a:cubicBezTo>
                      <a:cubicBezTo>
                        <a:pt x="6" y="206"/>
                        <a:pt x="7" y="199"/>
                        <a:pt x="6" y="193"/>
                      </a:cubicBezTo>
                      <a:cubicBezTo>
                        <a:pt x="4" y="187"/>
                        <a:pt x="6" y="182"/>
                        <a:pt x="6" y="176"/>
                      </a:cubicBezTo>
                      <a:cubicBezTo>
                        <a:pt x="6" y="171"/>
                        <a:pt x="6" y="165"/>
                        <a:pt x="6" y="160"/>
                      </a:cubicBezTo>
                      <a:cubicBezTo>
                        <a:pt x="6" y="153"/>
                        <a:pt x="5" y="147"/>
                        <a:pt x="5" y="141"/>
                      </a:cubicBezTo>
                      <a:cubicBezTo>
                        <a:pt x="4" y="140"/>
                        <a:pt x="3" y="139"/>
                        <a:pt x="2" y="137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2">
                  <a:schemeClr val="accent1"/>
                </a:fillRef>
                <a:effectRef idx="1">
                  <a:schemeClr val="accent1"/>
                </a:effectRef>
                <a:fontRef idx="minor">
                  <a:schemeClr val="dk1"/>
                </a:fontRef>
              </p:style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117" name="Freeform 30"/>
                <p:cNvSpPr>
                  <a:spLocks/>
                </p:cNvSpPr>
                <p:nvPr/>
              </p:nvSpPr>
              <p:spPr bwMode="auto">
                <a:xfrm>
                  <a:off x="812800" y="2547938"/>
                  <a:ext cx="400050" cy="982663"/>
                </a:xfrm>
                <a:custGeom>
                  <a:avLst/>
                  <a:gdLst>
                    <a:gd name="T0" fmla="*/ 137 w 137"/>
                    <a:gd name="T1" fmla="*/ 335 h 336"/>
                    <a:gd name="T2" fmla="*/ 119 w 137"/>
                    <a:gd name="T3" fmla="*/ 335 h 336"/>
                    <a:gd name="T4" fmla="*/ 113 w 137"/>
                    <a:gd name="T5" fmla="*/ 336 h 336"/>
                    <a:gd name="T6" fmla="*/ 81 w 137"/>
                    <a:gd name="T7" fmla="*/ 335 h 336"/>
                    <a:gd name="T8" fmla="*/ 62 w 137"/>
                    <a:gd name="T9" fmla="*/ 335 h 336"/>
                    <a:gd name="T10" fmla="*/ 20 w 137"/>
                    <a:gd name="T11" fmla="*/ 334 h 336"/>
                    <a:gd name="T12" fmla="*/ 10 w 137"/>
                    <a:gd name="T13" fmla="*/ 334 h 336"/>
                    <a:gd name="T14" fmla="*/ 8 w 137"/>
                    <a:gd name="T15" fmla="*/ 330 h 336"/>
                    <a:gd name="T16" fmla="*/ 9 w 137"/>
                    <a:gd name="T17" fmla="*/ 310 h 336"/>
                    <a:gd name="T18" fmla="*/ 8 w 137"/>
                    <a:gd name="T19" fmla="*/ 267 h 336"/>
                    <a:gd name="T20" fmla="*/ 7 w 137"/>
                    <a:gd name="T21" fmla="*/ 263 h 336"/>
                    <a:gd name="T22" fmla="*/ 5 w 137"/>
                    <a:gd name="T23" fmla="*/ 237 h 336"/>
                    <a:gd name="T24" fmla="*/ 5 w 137"/>
                    <a:gd name="T25" fmla="*/ 196 h 336"/>
                    <a:gd name="T26" fmla="*/ 5 w 137"/>
                    <a:gd name="T27" fmla="*/ 165 h 336"/>
                    <a:gd name="T28" fmla="*/ 3 w 137"/>
                    <a:gd name="T29" fmla="*/ 141 h 336"/>
                    <a:gd name="T30" fmla="*/ 3 w 137"/>
                    <a:gd name="T31" fmla="*/ 92 h 336"/>
                    <a:gd name="T32" fmla="*/ 2 w 137"/>
                    <a:gd name="T33" fmla="*/ 60 h 336"/>
                    <a:gd name="T34" fmla="*/ 2 w 137"/>
                    <a:gd name="T35" fmla="*/ 47 h 336"/>
                    <a:gd name="T36" fmla="*/ 0 w 137"/>
                    <a:gd name="T37" fmla="*/ 5 h 336"/>
                    <a:gd name="T38" fmla="*/ 1 w 137"/>
                    <a:gd name="T39" fmla="*/ 1 h 336"/>
                    <a:gd name="T40" fmla="*/ 23 w 137"/>
                    <a:gd name="T41" fmla="*/ 0 h 336"/>
                    <a:gd name="T42" fmla="*/ 32 w 137"/>
                    <a:gd name="T43" fmla="*/ 2 h 336"/>
                    <a:gd name="T44" fmla="*/ 47 w 137"/>
                    <a:gd name="T45" fmla="*/ 3 h 336"/>
                    <a:gd name="T46" fmla="*/ 61 w 137"/>
                    <a:gd name="T47" fmla="*/ 2 h 336"/>
                    <a:gd name="T48" fmla="*/ 84 w 137"/>
                    <a:gd name="T49" fmla="*/ 2 h 336"/>
                    <a:gd name="T50" fmla="*/ 119 w 137"/>
                    <a:gd name="T51" fmla="*/ 3 h 336"/>
                    <a:gd name="T52" fmla="*/ 126 w 137"/>
                    <a:gd name="T53" fmla="*/ 3 h 336"/>
                    <a:gd name="T54" fmla="*/ 132 w 137"/>
                    <a:gd name="T55" fmla="*/ 10 h 336"/>
                    <a:gd name="T56" fmla="*/ 132 w 137"/>
                    <a:gd name="T57" fmla="*/ 20 h 336"/>
                    <a:gd name="T58" fmla="*/ 133 w 137"/>
                    <a:gd name="T59" fmla="*/ 24 h 336"/>
                    <a:gd name="T60" fmla="*/ 133 w 137"/>
                    <a:gd name="T61" fmla="*/ 51 h 336"/>
                    <a:gd name="T62" fmla="*/ 134 w 137"/>
                    <a:gd name="T63" fmla="*/ 71 h 336"/>
                    <a:gd name="T64" fmla="*/ 134 w 137"/>
                    <a:gd name="T65" fmla="*/ 92 h 336"/>
                    <a:gd name="T66" fmla="*/ 135 w 137"/>
                    <a:gd name="T67" fmla="*/ 116 h 336"/>
                    <a:gd name="T68" fmla="*/ 134 w 137"/>
                    <a:gd name="T69" fmla="*/ 126 h 336"/>
                    <a:gd name="T70" fmla="*/ 135 w 137"/>
                    <a:gd name="T71" fmla="*/ 140 h 336"/>
                    <a:gd name="T72" fmla="*/ 135 w 137"/>
                    <a:gd name="T73" fmla="*/ 153 h 336"/>
                    <a:gd name="T74" fmla="*/ 136 w 137"/>
                    <a:gd name="T75" fmla="*/ 173 h 336"/>
                    <a:gd name="T76" fmla="*/ 135 w 137"/>
                    <a:gd name="T77" fmla="*/ 186 h 336"/>
                    <a:gd name="T78" fmla="*/ 136 w 137"/>
                    <a:gd name="T79" fmla="*/ 241 h 336"/>
                    <a:gd name="T80" fmla="*/ 136 w 137"/>
                    <a:gd name="T81" fmla="*/ 264 h 336"/>
                    <a:gd name="T82" fmla="*/ 136 w 137"/>
                    <a:gd name="T83" fmla="*/ 271 h 336"/>
                    <a:gd name="T84" fmla="*/ 137 w 137"/>
                    <a:gd name="T85" fmla="*/ 285 h 336"/>
                    <a:gd name="T86" fmla="*/ 137 w 137"/>
                    <a:gd name="T87" fmla="*/ 299 h 336"/>
                    <a:gd name="T88" fmla="*/ 137 w 137"/>
                    <a:gd name="T89" fmla="*/ 332 h 336"/>
                    <a:gd name="T90" fmla="*/ 137 w 137"/>
                    <a:gd name="T91" fmla="*/ 335 h 3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37" h="336">
                      <a:moveTo>
                        <a:pt x="137" y="335"/>
                      </a:moveTo>
                      <a:cubicBezTo>
                        <a:pt x="131" y="335"/>
                        <a:pt x="125" y="335"/>
                        <a:pt x="119" y="335"/>
                      </a:cubicBezTo>
                      <a:cubicBezTo>
                        <a:pt x="117" y="335"/>
                        <a:pt x="115" y="336"/>
                        <a:pt x="113" y="336"/>
                      </a:cubicBezTo>
                      <a:cubicBezTo>
                        <a:pt x="102" y="336"/>
                        <a:pt x="91" y="335"/>
                        <a:pt x="81" y="335"/>
                      </a:cubicBezTo>
                      <a:cubicBezTo>
                        <a:pt x="74" y="335"/>
                        <a:pt x="68" y="335"/>
                        <a:pt x="62" y="335"/>
                      </a:cubicBezTo>
                      <a:cubicBezTo>
                        <a:pt x="48" y="335"/>
                        <a:pt x="34" y="334"/>
                        <a:pt x="20" y="334"/>
                      </a:cubicBezTo>
                      <a:cubicBezTo>
                        <a:pt x="17" y="334"/>
                        <a:pt x="13" y="334"/>
                        <a:pt x="10" y="334"/>
                      </a:cubicBezTo>
                      <a:cubicBezTo>
                        <a:pt x="9" y="333"/>
                        <a:pt x="8" y="331"/>
                        <a:pt x="8" y="330"/>
                      </a:cubicBezTo>
                      <a:cubicBezTo>
                        <a:pt x="10" y="323"/>
                        <a:pt x="9" y="317"/>
                        <a:pt x="9" y="310"/>
                      </a:cubicBezTo>
                      <a:cubicBezTo>
                        <a:pt x="8" y="296"/>
                        <a:pt x="8" y="281"/>
                        <a:pt x="8" y="267"/>
                      </a:cubicBezTo>
                      <a:cubicBezTo>
                        <a:pt x="8" y="266"/>
                        <a:pt x="7" y="264"/>
                        <a:pt x="7" y="263"/>
                      </a:cubicBezTo>
                      <a:cubicBezTo>
                        <a:pt x="5" y="255"/>
                        <a:pt x="4" y="246"/>
                        <a:pt x="5" y="237"/>
                      </a:cubicBezTo>
                      <a:cubicBezTo>
                        <a:pt x="6" y="224"/>
                        <a:pt x="5" y="210"/>
                        <a:pt x="5" y="196"/>
                      </a:cubicBezTo>
                      <a:cubicBezTo>
                        <a:pt x="5" y="186"/>
                        <a:pt x="5" y="176"/>
                        <a:pt x="5" y="165"/>
                      </a:cubicBezTo>
                      <a:cubicBezTo>
                        <a:pt x="5" y="157"/>
                        <a:pt x="3" y="149"/>
                        <a:pt x="3" y="141"/>
                      </a:cubicBezTo>
                      <a:cubicBezTo>
                        <a:pt x="3" y="124"/>
                        <a:pt x="3" y="108"/>
                        <a:pt x="3" y="92"/>
                      </a:cubicBezTo>
                      <a:cubicBezTo>
                        <a:pt x="3" y="81"/>
                        <a:pt x="2" y="70"/>
                        <a:pt x="2" y="60"/>
                      </a:cubicBezTo>
                      <a:cubicBezTo>
                        <a:pt x="2" y="55"/>
                        <a:pt x="2" y="51"/>
                        <a:pt x="2" y="47"/>
                      </a:cubicBezTo>
                      <a:cubicBezTo>
                        <a:pt x="1" y="33"/>
                        <a:pt x="1" y="19"/>
                        <a:pt x="0" y="5"/>
                      </a:cubicBezTo>
                      <a:cubicBezTo>
                        <a:pt x="0" y="4"/>
                        <a:pt x="1" y="2"/>
                        <a:pt x="1" y="1"/>
                      </a:cubicBezTo>
                      <a:cubicBezTo>
                        <a:pt x="8" y="0"/>
                        <a:pt x="16" y="0"/>
                        <a:pt x="23" y="0"/>
                      </a:cubicBezTo>
                      <a:cubicBezTo>
                        <a:pt x="26" y="0"/>
                        <a:pt x="29" y="2"/>
                        <a:pt x="32" y="2"/>
                      </a:cubicBezTo>
                      <a:cubicBezTo>
                        <a:pt x="37" y="3"/>
                        <a:pt x="42" y="3"/>
                        <a:pt x="47" y="3"/>
                      </a:cubicBezTo>
                      <a:cubicBezTo>
                        <a:pt x="51" y="3"/>
                        <a:pt x="56" y="2"/>
                        <a:pt x="61" y="2"/>
                      </a:cubicBezTo>
                      <a:cubicBezTo>
                        <a:pt x="68" y="2"/>
                        <a:pt x="76" y="2"/>
                        <a:pt x="84" y="2"/>
                      </a:cubicBezTo>
                      <a:cubicBezTo>
                        <a:pt x="96" y="3"/>
                        <a:pt x="107" y="3"/>
                        <a:pt x="119" y="3"/>
                      </a:cubicBezTo>
                      <a:cubicBezTo>
                        <a:pt x="121" y="3"/>
                        <a:pt x="123" y="3"/>
                        <a:pt x="126" y="3"/>
                      </a:cubicBezTo>
                      <a:cubicBezTo>
                        <a:pt x="130" y="3"/>
                        <a:pt x="132" y="6"/>
                        <a:pt x="132" y="10"/>
                      </a:cubicBezTo>
                      <a:cubicBezTo>
                        <a:pt x="132" y="14"/>
                        <a:pt x="132" y="17"/>
                        <a:pt x="132" y="20"/>
                      </a:cubicBezTo>
                      <a:cubicBezTo>
                        <a:pt x="133" y="21"/>
                        <a:pt x="133" y="23"/>
                        <a:pt x="133" y="24"/>
                      </a:cubicBezTo>
                      <a:cubicBezTo>
                        <a:pt x="133" y="33"/>
                        <a:pt x="132" y="42"/>
                        <a:pt x="133" y="51"/>
                      </a:cubicBezTo>
                      <a:cubicBezTo>
                        <a:pt x="133" y="58"/>
                        <a:pt x="134" y="65"/>
                        <a:pt x="134" y="71"/>
                      </a:cubicBezTo>
                      <a:cubicBezTo>
                        <a:pt x="134" y="78"/>
                        <a:pt x="134" y="85"/>
                        <a:pt x="134" y="92"/>
                      </a:cubicBezTo>
                      <a:cubicBezTo>
                        <a:pt x="134" y="100"/>
                        <a:pt x="134" y="108"/>
                        <a:pt x="135" y="116"/>
                      </a:cubicBezTo>
                      <a:cubicBezTo>
                        <a:pt x="135" y="119"/>
                        <a:pt x="134" y="123"/>
                        <a:pt x="134" y="126"/>
                      </a:cubicBezTo>
                      <a:cubicBezTo>
                        <a:pt x="134" y="131"/>
                        <a:pt x="135" y="136"/>
                        <a:pt x="135" y="140"/>
                      </a:cubicBezTo>
                      <a:cubicBezTo>
                        <a:pt x="135" y="145"/>
                        <a:pt x="134" y="149"/>
                        <a:pt x="135" y="153"/>
                      </a:cubicBezTo>
                      <a:cubicBezTo>
                        <a:pt x="135" y="160"/>
                        <a:pt x="135" y="167"/>
                        <a:pt x="136" y="173"/>
                      </a:cubicBezTo>
                      <a:cubicBezTo>
                        <a:pt x="136" y="177"/>
                        <a:pt x="135" y="182"/>
                        <a:pt x="135" y="186"/>
                      </a:cubicBezTo>
                      <a:cubicBezTo>
                        <a:pt x="136" y="204"/>
                        <a:pt x="135" y="222"/>
                        <a:pt x="136" y="241"/>
                      </a:cubicBezTo>
                      <a:cubicBezTo>
                        <a:pt x="136" y="249"/>
                        <a:pt x="134" y="256"/>
                        <a:pt x="136" y="264"/>
                      </a:cubicBezTo>
                      <a:cubicBezTo>
                        <a:pt x="137" y="266"/>
                        <a:pt x="136" y="269"/>
                        <a:pt x="136" y="271"/>
                      </a:cubicBezTo>
                      <a:cubicBezTo>
                        <a:pt x="136" y="276"/>
                        <a:pt x="137" y="280"/>
                        <a:pt x="137" y="285"/>
                      </a:cubicBezTo>
                      <a:cubicBezTo>
                        <a:pt x="137" y="290"/>
                        <a:pt x="137" y="294"/>
                        <a:pt x="137" y="299"/>
                      </a:cubicBezTo>
                      <a:cubicBezTo>
                        <a:pt x="137" y="310"/>
                        <a:pt x="137" y="321"/>
                        <a:pt x="137" y="332"/>
                      </a:cubicBezTo>
                      <a:cubicBezTo>
                        <a:pt x="137" y="333"/>
                        <a:pt x="137" y="334"/>
                        <a:pt x="137" y="335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2">
                  <a:schemeClr val="accent1"/>
                </a:fillRef>
                <a:effectRef idx="1">
                  <a:schemeClr val="accent1"/>
                </a:effectRef>
                <a:fontRef idx="minor">
                  <a:schemeClr val="dk1"/>
                </a:fontRef>
              </p:style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118" name="Freeform 31"/>
                <p:cNvSpPr>
                  <a:spLocks/>
                </p:cNvSpPr>
                <p:nvPr/>
              </p:nvSpPr>
              <p:spPr bwMode="auto">
                <a:xfrm>
                  <a:off x="1222375" y="2557463"/>
                  <a:ext cx="87313" cy="973138"/>
                </a:xfrm>
                <a:custGeom>
                  <a:avLst/>
                  <a:gdLst>
                    <a:gd name="T0" fmla="*/ 26 w 30"/>
                    <a:gd name="T1" fmla="*/ 333 h 333"/>
                    <a:gd name="T2" fmla="*/ 14 w 30"/>
                    <a:gd name="T3" fmla="*/ 331 h 333"/>
                    <a:gd name="T4" fmla="*/ 11 w 30"/>
                    <a:gd name="T5" fmla="*/ 327 h 333"/>
                    <a:gd name="T6" fmla="*/ 10 w 30"/>
                    <a:gd name="T7" fmla="*/ 313 h 333"/>
                    <a:gd name="T8" fmla="*/ 9 w 30"/>
                    <a:gd name="T9" fmla="*/ 282 h 333"/>
                    <a:gd name="T10" fmla="*/ 8 w 30"/>
                    <a:gd name="T11" fmla="*/ 249 h 333"/>
                    <a:gd name="T12" fmla="*/ 8 w 30"/>
                    <a:gd name="T13" fmla="*/ 228 h 333"/>
                    <a:gd name="T14" fmla="*/ 7 w 30"/>
                    <a:gd name="T15" fmla="*/ 191 h 333"/>
                    <a:gd name="T16" fmla="*/ 7 w 30"/>
                    <a:gd name="T17" fmla="*/ 166 h 333"/>
                    <a:gd name="T18" fmla="*/ 7 w 30"/>
                    <a:gd name="T19" fmla="*/ 143 h 333"/>
                    <a:gd name="T20" fmla="*/ 6 w 30"/>
                    <a:gd name="T21" fmla="*/ 140 h 333"/>
                    <a:gd name="T22" fmla="*/ 5 w 30"/>
                    <a:gd name="T23" fmla="*/ 131 h 333"/>
                    <a:gd name="T24" fmla="*/ 6 w 30"/>
                    <a:gd name="T25" fmla="*/ 129 h 333"/>
                    <a:gd name="T26" fmla="*/ 4 w 30"/>
                    <a:gd name="T27" fmla="*/ 115 h 333"/>
                    <a:gd name="T28" fmla="*/ 4 w 30"/>
                    <a:gd name="T29" fmla="*/ 95 h 333"/>
                    <a:gd name="T30" fmla="*/ 4 w 30"/>
                    <a:gd name="T31" fmla="*/ 87 h 333"/>
                    <a:gd name="T32" fmla="*/ 5 w 30"/>
                    <a:gd name="T33" fmla="*/ 80 h 333"/>
                    <a:gd name="T34" fmla="*/ 5 w 30"/>
                    <a:gd name="T35" fmla="*/ 73 h 333"/>
                    <a:gd name="T36" fmla="*/ 3 w 30"/>
                    <a:gd name="T37" fmla="*/ 55 h 333"/>
                    <a:gd name="T38" fmla="*/ 2 w 30"/>
                    <a:gd name="T39" fmla="*/ 33 h 333"/>
                    <a:gd name="T40" fmla="*/ 2 w 30"/>
                    <a:gd name="T41" fmla="*/ 12 h 333"/>
                    <a:gd name="T42" fmla="*/ 1 w 30"/>
                    <a:gd name="T43" fmla="*/ 6 h 333"/>
                    <a:gd name="T44" fmla="*/ 6 w 30"/>
                    <a:gd name="T45" fmla="*/ 1 h 333"/>
                    <a:gd name="T46" fmla="*/ 20 w 30"/>
                    <a:gd name="T47" fmla="*/ 0 h 333"/>
                    <a:gd name="T48" fmla="*/ 26 w 30"/>
                    <a:gd name="T49" fmla="*/ 5 h 333"/>
                    <a:gd name="T50" fmla="*/ 27 w 30"/>
                    <a:gd name="T51" fmla="*/ 7 h 333"/>
                    <a:gd name="T52" fmla="*/ 26 w 30"/>
                    <a:gd name="T53" fmla="*/ 36 h 333"/>
                    <a:gd name="T54" fmla="*/ 28 w 30"/>
                    <a:gd name="T55" fmla="*/ 82 h 333"/>
                    <a:gd name="T56" fmla="*/ 28 w 30"/>
                    <a:gd name="T57" fmla="*/ 84 h 333"/>
                    <a:gd name="T58" fmla="*/ 28 w 30"/>
                    <a:gd name="T59" fmla="*/ 107 h 333"/>
                    <a:gd name="T60" fmla="*/ 28 w 30"/>
                    <a:gd name="T61" fmla="*/ 119 h 333"/>
                    <a:gd name="T62" fmla="*/ 29 w 30"/>
                    <a:gd name="T63" fmla="*/ 148 h 333"/>
                    <a:gd name="T64" fmla="*/ 28 w 30"/>
                    <a:gd name="T65" fmla="*/ 163 h 333"/>
                    <a:gd name="T66" fmla="*/ 29 w 30"/>
                    <a:gd name="T67" fmla="*/ 170 h 333"/>
                    <a:gd name="T68" fmla="*/ 29 w 30"/>
                    <a:gd name="T69" fmla="*/ 183 h 333"/>
                    <a:gd name="T70" fmla="*/ 29 w 30"/>
                    <a:gd name="T71" fmla="*/ 200 h 333"/>
                    <a:gd name="T72" fmla="*/ 29 w 30"/>
                    <a:gd name="T73" fmla="*/ 234 h 333"/>
                    <a:gd name="T74" fmla="*/ 30 w 30"/>
                    <a:gd name="T75" fmla="*/ 260 h 333"/>
                    <a:gd name="T76" fmla="*/ 28 w 30"/>
                    <a:gd name="T77" fmla="*/ 281 h 333"/>
                    <a:gd name="T78" fmla="*/ 26 w 30"/>
                    <a:gd name="T79" fmla="*/ 329 h 333"/>
                    <a:gd name="T80" fmla="*/ 26 w 30"/>
                    <a:gd name="T81" fmla="*/ 333 h 33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</a:cxnLst>
                  <a:rect l="0" t="0" r="r" b="b"/>
                  <a:pathLst>
                    <a:path w="30" h="333">
                      <a:moveTo>
                        <a:pt x="26" y="333"/>
                      </a:moveTo>
                      <a:cubicBezTo>
                        <a:pt x="21" y="332"/>
                        <a:pt x="17" y="332"/>
                        <a:pt x="14" y="331"/>
                      </a:cubicBezTo>
                      <a:cubicBezTo>
                        <a:pt x="12" y="331"/>
                        <a:pt x="11" y="328"/>
                        <a:pt x="11" y="327"/>
                      </a:cubicBezTo>
                      <a:cubicBezTo>
                        <a:pt x="11" y="322"/>
                        <a:pt x="11" y="318"/>
                        <a:pt x="10" y="313"/>
                      </a:cubicBezTo>
                      <a:cubicBezTo>
                        <a:pt x="10" y="303"/>
                        <a:pt x="10" y="293"/>
                        <a:pt x="9" y="282"/>
                      </a:cubicBezTo>
                      <a:cubicBezTo>
                        <a:pt x="9" y="271"/>
                        <a:pt x="9" y="260"/>
                        <a:pt x="8" y="249"/>
                      </a:cubicBezTo>
                      <a:cubicBezTo>
                        <a:pt x="8" y="242"/>
                        <a:pt x="9" y="235"/>
                        <a:pt x="8" y="228"/>
                      </a:cubicBezTo>
                      <a:cubicBezTo>
                        <a:pt x="6" y="216"/>
                        <a:pt x="8" y="204"/>
                        <a:pt x="7" y="191"/>
                      </a:cubicBezTo>
                      <a:cubicBezTo>
                        <a:pt x="7" y="183"/>
                        <a:pt x="7" y="175"/>
                        <a:pt x="7" y="166"/>
                      </a:cubicBezTo>
                      <a:cubicBezTo>
                        <a:pt x="7" y="159"/>
                        <a:pt x="7" y="151"/>
                        <a:pt x="7" y="143"/>
                      </a:cubicBezTo>
                      <a:cubicBezTo>
                        <a:pt x="7" y="142"/>
                        <a:pt x="6" y="141"/>
                        <a:pt x="6" y="140"/>
                      </a:cubicBezTo>
                      <a:cubicBezTo>
                        <a:pt x="4" y="137"/>
                        <a:pt x="4" y="134"/>
                        <a:pt x="5" y="131"/>
                      </a:cubicBezTo>
                      <a:cubicBezTo>
                        <a:pt x="5" y="130"/>
                        <a:pt x="6" y="130"/>
                        <a:pt x="6" y="129"/>
                      </a:cubicBezTo>
                      <a:cubicBezTo>
                        <a:pt x="4" y="124"/>
                        <a:pt x="5" y="119"/>
                        <a:pt x="4" y="115"/>
                      </a:cubicBezTo>
                      <a:cubicBezTo>
                        <a:pt x="3" y="108"/>
                        <a:pt x="4" y="102"/>
                        <a:pt x="4" y="95"/>
                      </a:cubicBezTo>
                      <a:cubicBezTo>
                        <a:pt x="4" y="93"/>
                        <a:pt x="5" y="90"/>
                        <a:pt x="4" y="87"/>
                      </a:cubicBezTo>
                      <a:cubicBezTo>
                        <a:pt x="3" y="85"/>
                        <a:pt x="4" y="83"/>
                        <a:pt x="5" y="80"/>
                      </a:cubicBezTo>
                      <a:cubicBezTo>
                        <a:pt x="5" y="78"/>
                        <a:pt x="6" y="75"/>
                        <a:pt x="5" y="73"/>
                      </a:cubicBezTo>
                      <a:cubicBezTo>
                        <a:pt x="2" y="67"/>
                        <a:pt x="3" y="61"/>
                        <a:pt x="3" y="55"/>
                      </a:cubicBezTo>
                      <a:cubicBezTo>
                        <a:pt x="3" y="48"/>
                        <a:pt x="1" y="40"/>
                        <a:pt x="2" y="33"/>
                      </a:cubicBezTo>
                      <a:cubicBezTo>
                        <a:pt x="3" y="26"/>
                        <a:pt x="0" y="19"/>
                        <a:pt x="2" y="12"/>
                      </a:cubicBezTo>
                      <a:cubicBezTo>
                        <a:pt x="2" y="10"/>
                        <a:pt x="1" y="8"/>
                        <a:pt x="1" y="6"/>
                      </a:cubicBezTo>
                      <a:cubicBezTo>
                        <a:pt x="0" y="2"/>
                        <a:pt x="2" y="1"/>
                        <a:pt x="6" y="1"/>
                      </a:cubicBezTo>
                      <a:cubicBezTo>
                        <a:pt x="10" y="1"/>
                        <a:pt x="15" y="1"/>
                        <a:pt x="20" y="0"/>
                      </a:cubicBezTo>
                      <a:cubicBezTo>
                        <a:pt x="25" y="0"/>
                        <a:pt x="26" y="1"/>
                        <a:pt x="26" y="5"/>
                      </a:cubicBezTo>
                      <a:cubicBezTo>
                        <a:pt x="26" y="6"/>
                        <a:pt x="27" y="6"/>
                        <a:pt x="27" y="7"/>
                      </a:cubicBezTo>
                      <a:cubicBezTo>
                        <a:pt x="24" y="16"/>
                        <a:pt x="26" y="26"/>
                        <a:pt x="26" y="36"/>
                      </a:cubicBezTo>
                      <a:cubicBezTo>
                        <a:pt x="26" y="51"/>
                        <a:pt x="25" y="67"/>
                        <a:pt x="28" y="82"/>
                      </a:cubicBezTo>
                      <a:cubicBezTo>
                        <a:pt x="28" y="83"/>
                        <a:pt x="28" y="83"/>
                        <a:pt x="28" y="84"/>
                      </a:cubicBezTo>
                      <a:cubicBezTo>
                        <a:pt x="24" y="91"/>
                        <a:pt x="28" y="99"/>
                        <a:pt x="28" y="107"/>
                      </a:cubicBezTo>
                      <a:cubicBezTo>
                        <a:pt x="28" y="111"/>
                        <a:pt x="28" y="115"/>
                        <a:pt x="28" y="119"/>
                      </a:cubicBezTo>
                      <a:cubicBezTo>
                        <a:pt x="28" y="129"/>
                        <a:pt x="28" y="138"/>
                        <a:pt x="29" y="148"/>
                      </a:cubicBezTo>
                      <a:cubicBezTo>
                        <a:pt x="29" y="153"/>
                        <a:pt x="28" y="158"/>
                        <a:pt x="28" y="163"/>
                      </a:cubicBezTo>
                      <a:cubicBezTo>
                        <a:pt x="28" y="165"/>
                        <a:pt x="29" y="167"/>
                        <a:pt x="29" y="170"/>
                      </a:cubicBezTo>
                      <a:cubicBezTo>
                        <a:pt x="29" y="174"/>
                        <a:pt x="30" y="178"/>
                        <a:pt x="29" y="183"/>
                      </a:cubicBezTo>
                      <a:cubicBezTo>
                        <a:pt x="28" y="188"/>
                        <a:pt x="29" y="194"/>
                        <a:pt x="29" y="200"/>
                      </a:cubicBezTo>
                      <a:cubicBezTo>
                        <a:pt x="29" y="211"/>
                        <a:pt x="29" y="223"/>
                        <a:pt x="29" y="234"/>
                      </a:cubicBezTo>
                      <a:cubicBezTo>
                        <a:pt x="29" y="243"/>
                        <a:pt x="30" y="252"/>
                        <a:pt x="30" y="260"/>
                      </a:cubicBezTo>
                      <a:cubicBezTo>
                        <a:pt x="30" y="267"/>
                        <a:pt x="29" y="274"/>
                        <a:pt x="28" y="281"/>
                      </a:cubicBezTo>
                      <a:cubicBezTo>
                        <a:pt x="27" y="297"/>
                        <a:pt x="26" y="313"/>
                        <a:pt x="26" y="329"/>
                      </a:cubicBezTo>
                      <a:cubicBezTo>
                        <a:pt x="26" y="330"/>
                        <a:pt x="26" y="331"/>
                        <a:pt x="26" y="333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119" name="Freeform 32"/>
                <p:cNvSpPr>
                  <a:spLocks/>
                </p:cNvSpPr>
                <p:nvPr/>
              </p:nvSpPr>
              <p:spPr bwMode="auto">
                <a:xfrm>
                  <a:off x="1344613" y="3967163"/>
                  <a:ext cx="392113" cy="815975"/>
                </a:xfrm>
                <a:custGeom>
                  <a:avLst/>
                  <a:gdLst>
                    <a:gd name="T0" fmla="*/ 131 w 134"/>
                    <a:gd name="T1" fmla="*/ 2 h 279"/>
                    <a:gd name="T2" fmla="*/ 132 w 134"/>
                    <a:gd name="T3" fmla="*/ 7 h 279"/>
                    <a:gd name="T4" fmla="*/ 132 w 134"/>
                    <a:gd name="T5" fmla="*/ 32 h 279"/>
                    <a:gd name="T6" fmla="*/ 133 w 134"/>
                    <a:gd name="T7" fmla="*/ 60 h 279"/>
                    <a:gd name="T8" fmla="*/ 133 w 134"/>
                    <a:gd name="T9" fmla="*/ 92 h 279"/>
                    <a:gd name="T10" fmla="*/ 133 w 134"/>
                    <a:gd name="T11" fmla="*/ 115 h 279"/>
                    <a:gd name="T12" fmla="*/ 132 w 134"/>
                    <a:gd name="T13" fmla="*/ 134 h 279"/>
                    <a:gd name="T14" fmla="*/ 132 w 134"/>
                    <a:gd name="T15" fmla="*/ 158 h 279"/>
                    <a:gd name="T16" fmla="*/ 131 w 134"/>
                    <a:gd name="T17" fmla="*/ 189 h 279"/>
                    <a:gd name="T18" fmla="*/ 132 w 134"/>
                    <a:gd name="T19" fmla="*/ 198 h 279"/>
                    <a:gd name="T20" fmla="*/ 131 w 134"/>
                    <a:gd name="T21" fmla="*/ 217 h 279"/>
                    <a:gd name="T22" fmla="*/ 130 w 134"/>
                    <a:gd name="T23" fmla="*/ 249 h 279"/>
                    <a:gd name="T24" fmla="*/ 131 w 134"/>
                    <a:gd name="T25" fmla="*/ 267 h 279"/>
                    <a:gd name="T26" fmla="*/ 132 w 134"/>
                    <a:gd name="T27" fmla="*/ 277 h 279"/>
                    <a:gd name="T28" fmla="*/ 130 w 134"/>
                    <a:gd name="T29" fmla="*/ 277 h 279"/>
                    <a:gd name="T30" fmla="*/ 101 w 134"/>
                    <a:gd name="T31" fmla="*/ 279 h 279"/>
                    <a:gd name="T32" fmla="*/ 78 w 134"/>
                    <a:gd name="T33" fmla="*/ 278 h 279"/>
                    <a:gd name="T34" fmla="*/ 54 w 134"/>
                    <a:gd name="T35" fmla="*/ 279 h 279"/>
                    <a:gd name="T36" fmla="*/ 42 w 134"/>
                    <a:gd name="T37" fmla="*/ 278 h 279"/>
                    <a:gd name="T38" fmla="*/ 10 w 134"/>
                    <a:gd name="T39" fmla="*/ 278 h 279"/>
                    <a:gd name="T40" fmla="*/ 9 w 134"/>
                    <a:gd name="T41" fmla="*/ 276 h 279"/>
                    <a:gd name="T42" fmla="*/ 9 w 134"/>
                    <a:gd name="T43" fmla="*/ 251 h 279"/>
                    <a:gd name="T44" fmla="*/ 10 w 134"/>
                    <a:gd name="T45" fmla="*/ 234 h 279"/>
                    <a:gd name="T46" fmla="*/ 8 w 134"/>
                    <a:gd name="T47" fmla="*/ 197 h 279"/>
                    <a:gd name="T48" fmla="*/ 7 w 134"/>
                    <a:gd name="T49" fmla="*/ 173 h 279"/>
                    <a:gd name="T50" fmla="*/ 7 w 134"/>
                    <a:gd name="T51" fmla="*/ 135 h 279"/>
                    <a:gd name="T52" fmla="*/ 4 w 134"/>
                    <a:gd name="T53" fmla="*/ 88 h 279"/>
                    <a:gd name="T54" fmla="*/ 3 w 134"/>
                    <a:gd name="T55" fmla="*/ 67 h 279"/>
                    <a:gd name="T56" fmla="*/ 4 w 134"/>
                    <a:gd name="T57" fmla="*/ 55 h 279"/>
                    <a:gd name="T58" fmla="*/ 4 w 134"/>
                    <a:gd name="T59" fmla="*/ 29 h 279"/>
                    <a:gd name="T60" fmla="*/ 1 w 134"/>
                    <a:gd name="T61" fmla="*/ 12 h 279"/>
                    <a:gd name="T62" fmla="*/ 0 w 134"/>
                    <a:gd name="T63" fmla="*/ 7 h 279"/>
                    <a:gd name="T64" fmla="*/ 5 w 134"/>
                    <a:gd name="T65" fmla="*/ 2 h 279"/>
                    <a:gd name="T66" fmla="*/ 29 w 134"/>
                    <a:gd name="T67" fmla="*/ 2 h 279"/>
                    <a:gd name="T68" fmla="*/ 55 w 134"/>
                    <a:gd name="T69" fmla="*/ 1 h 279"/>
                    <a:gd name="T70" fmla="*/ 75 w 134"/>
                    <a:gd name="T71" fmla="*/ 1 h 279"/>
                    <a:gd name="T72" fmla="*/ 109 w 134"/>
                    <a:gd name="T73" fmla="*/ 2 h 279"/>
                    <a:gd name="T74" fmla="*/ 126 w 134"/>
                    <a:gd name="T75" fmla="*/ 2 h 279"/>
                    <a:gd name="T76" fmla="*/ 131 w 134"/>
                    <a:gd name="T77" fmla="*/ 2 h 27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</a:cxnLst>
                  <a:rect l="0" t="0" r="r" b="b"/>
                  <a:pathLst>
                    <a:path w="134" h="279">
                      <a:moveTo>
                        <a:pt x="131" y="2"/>
                      </a:moveTo>
                      <a:cubicBezTo>
                        <a:pt x="132" y="4"/>
                        <a:pt x="132" y="5"/>
                        <a:pt x="132" y="7"/>
                      </a:cubicBezTo>
                      <a:cubicBezTo>
                        <a:pt x="132" y="16"/>
                        <a:pt x="132" y="24"/>
                        <a:pt x="132" y="32"/>
                      </a:cubicBezTo>
                      <a:cubicBezTo>
                        <a:pt x="132" y="42"/>
                        <a:pt x="133" y="51"/>
                        <a:pt x="133" y="60"/>
                      </a:cubicBezTo>
                      <a:cubicBezTo>
                        <a:pt x="133" y="70"/>
                        <a:pt x="133" y="81"/>
                        <a:pt x="133" y="92"/>
                      </a:cubicBezTo>
                      <a:cubicBezTo>
                        <a:pt x="133" y="100"/>
                        <a:pt x="133" y="107"/>
                        <a:pt x="133" y="115"/>
                      </a:cubicBezTo>
                      <a:cubicBezTo>
                        <a:pt x="133" y="121"/>
                        <a:pt x="132" y="128"/>
                        <a:pt x="132" y="134"/>
                      </a:cubicBezTo>
                      <a:cubicBezTo>
                        <a:pt x="132" y="142"/>
                        <a:pt x="134" y="150"/>
                        <a:pt x="132" y="158"/>
                      </a:cubicBezTo>
                      <a:cubicBezTo>
                        <a:pt x="131" y="168"/>
                        <a:pt x="133" y="179"/>
                        <a:pt x="131" y="189"/>
                      </a:cubicBezTo>
                      <a:cubicBezTo>
                        <a:pt x="131" y="192"/>
                        <a:pt x="133" y="195"/>
                        <a:pt x="132" y="198"/>
                      </a:cubicBezTo>
                      <a:cubicBezTo>
                        <a:pt x="129" y="204"/>
                        <a:pt x="132" y="211"/>
                        <a:pt x="131" y="217"/>
                      </a:cubicBezTo>
                      <a:cubicBezTo>
                        <a:pt x="130" y="228"/>
                        <a:pt x="130" y="239"/>
                        <a:pt x="130" y="249"/>
                      </a:cubicBezTo>
                      <a:cubicBezTo>
                        <a:pt x="130" y="255"/>
                        <a:pt x="129" y="261"/>
                        <a:pt x="131" y="267"/>
                      </a:cubicBezTo>
                      <a:cubicBezTo>
                        <a:pt x="134" y="271"/>
                        <a:pt x="134" y="271"/>
                        <a:pt x="132" y="277"/>
                      </a:cubicBezTo>
                      <a:cubicBezTo>
                        <a:pt x="131" y="277"/>
                        <a:pt x="130" y="277"/>
                        <a:pt x="130" y="277"/>
                      </a:cubicBezTo>
                      <a:cubicBezTo>
                        <a:pt x="120" y="278"/>
                        <a:pt x="111" y="278"/>
                        <a:pt x="101" y="279"/>
                      </a:cubicBezTo>
                      <a:cubicBezTo>
                        <a:pt x="94" y="279"/>
                        <a:pt x="86" y="278"/>
                        <a:pt x="78" y="278"/>
                      </a:cubicBezTo>
                      <a:cubicBezTo>
                        <a:pt x="70" y="278"/>
                        <a:pt x="62" y="279"/>
                        <a:pt x="54" y="279"/>
                      </a:cubicBezTo>
                      <a:cubicBezTo>
                        <a:pt x="50" y="279"/>
                        <a:pt x="46" y="279"/>
                        <a:pt x="42" y="278"/>
                      </a:cubicBezTo>
                      <a:cubicBezTo>
                        <a:pt x="32" y="278"/>
                        <a:pt x="21" y="278"/>
                        <a:pt x="10" y="278"/>
                      </a:cubicBezTo>
                      <a:cubicBezTo>
                        <a:pt x="10" y="278"/>
                        <a:pt x="9" y="277"/>
                        <a:pt x="9" y="276"/>
                      </a:cubicBezTo>
                      <a:cubicBezTo>
                        <a:pt x="9" y="268"/>
                        <a:pt x="9" y="259"/>
                        <a:pt x="9" y="251"/>
                      </a:cubicBezTo>
                      <a:cubicBezTo>
                        <a:pt x="9" y="245"/>
                        <a:pt x="10" y="239"/>
                        <a:pt x="10" y="234"/>
                      </a:cubicBezTo>
                      <a:cubicBezTo>
                        <a:pt x="9" y="221"/>
                        <a:pt x="8" y="209"/>
                        <a:pt x="8" y="197"/>
                      </a:cubicBezTo>
                      <a:cubicBezTo>
                        <a:pt x="7" y="189"/>
                        <a:pt x="8" y="181"/>
                        <a:pt x="7" y="173"/>
                      </a:cubicBezTo>
                      <a:cubicBezTo>
                        <a:pt x="7" y="160"/>
                        <a:pt x="7" y="148"/>
                        <a:pt x="7" y="135"/>
                      </a:cubicBezTo>
                      <a:cubicBezTo>
                        <a:pt x="6" y="119"/>
                        <a:pt x="5" y="104"/>
                        <a:pt x="4" y="88"/>
                      </a:cubicBezTo>
                      <a:cubicBezTo>
                        <a:pt x="3" y="81"/>
                        <a:pt x="3" y="74"/>
                        <a:pt x="3" y="67"/>
                      </a:cubicBezTo>
                      <a:cubicBezTo>
                        <a:pt x="3" y="63"/>
                        <a:pt x="4" y="59"/>
                        <a:pt x="4" y="55"/>
                      </a:cubicBezTo>
                      <a:cubicBezTo>
                        <a:pt x="3" y="47"/>
                        <a:pt x="4" y="38"/>
                        <a:pt x="4" y="29"/>
                      </a:cubicBezTo>
                      <a:cubicBezTo>
                        <a:pt x="4" y="23"/>
                        <a:pt x="4" y="17"/>
                        <a:pt x="1" y="12"/>
                      </a:cubicBezTo>
                      <a:cubicBezTo>
                        <a:pt x="0" y="11"/>
                        <a:pt x="1" y="9"/>
                        <a:pt x="0" y="7"/>
                      </a:cubicBezTo>
                      <a:cubicBezTo>
                        <a:pt x="0" y="3"/>
                        <a:pt x="1" y="2"/>
                        <a:pt x="5" y="2"/>
                      </a:cubicBezTo>
                      <a:cubicBezTo>
                        <a:pt x="13" y="2"/>
                        <a:pt x="21" y="2"/>
                        <a:pt x="29" y="2"/>
                      </a:cubicBezTo>
                      <a:cubicBezTo>
                        <a:pt x="37" y="2"/>
                        <a:pt x="46" y="2"/>
                        <a:pt x="55" y="1"/>
                      </a:cubicBezTo>
                      <a:cubicBezTo>
                        <a:pt x="62" y="0"/>
                        <a:pt x="69" y="2"/>
                        <a:pt x="75" y="1"/>
                      </a:cubicBezTo>
                      <a:cubicBezTo>
                        <a:pt x="87" y="1"/>
                        <a:pt x="98" y="3"/>
                        <a:pt x="109" y="2"/>
                      </a:cubicBezTo>
                      <a:cubicBezTo>
                        <a:pt x="114" y="1"/>
                        <a:pt x="120" y="2"/>
                        <a:pt x="126" y="2"/>
                      </a:cubicBezTo>
                      <a:cubicBezTo>
                        <a:pt x="127" y="2"/>
                        <a:pt x="129" y="2"/>
                        <a:pt x="131" y="2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2">
                  <a:schemeClr val="accent1"/>
                </a:fillRef>
                <a:effectRef idx="1">
                  <a:schemeClr val="accent1"/>
                </a:effectRef>
                <a:fontRef idx="minor">
                  <a:schemeClr val="dk1"/>
                </a:fontRef>
              </p:style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120" name="Freeform 33"/>
                <p:cNvSpPr>
                  <a:spLocks/>
                </p:cNvSpPr>
                <p:nvPr/>
              </p:nvSpPr>
              <p:spPr bwMode="auto">
                <a:xfrm>
                  <a:off x="863600" y="3978276"/>
                  <a:ext cx="369888" cy="814388"/>
                </a:xfrm>
                <a:custGeom>
                  <a:avLst/>
                  <a:gdLst>
                    <a:gd name="T0" fmla="*/ 1 w 127"/>
                    <a:gd name="T1" fmla="*/ 2 h 278"/>
                    <a:gd name="T2" fmla="*/ 38 w 127"/>
                    <a:gd name="T3" fmla="*/ 2 h 278"/>
                    <a:gd name="T4" fmla="*/ 52 w 127"/>
                    <a:gd name="T5" fmla="*/ 1 h 278"/>
                    <a:gd name="T6" fmla="*/ 75 w 127"/>
                    <a:gd name="T7" fmla="*/ 1 h 278"/>
                    <a:gd name="T8" fmla="*/ 93 w 127"/>
                    <a:gd name="T9" fmla="*/ 0 h 278"/>
                    <a:gd name="T10" fmla="*/ 121 w 127"/>
                    <a:gd name="T11" fmla="*/ 0 h 278"/>
                    <a:gd name="T12" fmla="*/ 122 w 127"/>
                    <a:gd name="T13" fmla="*/ 12 h 278"/>
                    <a:gd name="T14" fmla="*/ 121 w 127"/>
                    <a:gd name="T15" fmla="*/ 56 h 278"/>
                    <a:gd name="T16" fmla="*/ 121 w 127"/>
                    <a:gd name="T17" fmla="*/ 63 h 278"/>
                    <a:gd name="T18" fmla="*/ 121 w 127"/>
                    <a:gd name="T19" fmla="*/ 91 h 278"/>
                    <a:gd name="T20" fmla="*/ 120 w 127"/>
                    <a:gd name="T21" fmla="*/ 124 h 278"/>
                    <a:gd name="T22" fmla="*/ 121 w 127"/>
                    <a:gd name="T23" fmla="*/ 145 h 278"/>
                    <a:gd name="T24" fmla="*/ 122 w 127"/>
                    <a:gd name="T25" fmla="*/ 172 h 278"/>
                    <a:gd name="T26" fmla="*/ 124 w 127"/>
                    <a:gd name="T27" fmla="*/ 191 h 278"/>
                    <a:gd name="T28" fmla="*/ 125 w 127"/>
                    <a:gd name="T29" fmla="*/ 214 h 278"/>
                    <a:gd name="T30" fmla="*/ 127 w 127"/>
                    <a:gd name="T31" fmla="*/ 268 h 278"/>
                    <a:gd name="T32" fmla="*/ 127 w 127"/>
                    <a:gd name="T33" fmla="*/ 276 h 278"/>
                    <a:gd name="T34" fmla="*/ 111 w 127"/>
                    <a:gd name="T35" fmla="*/ 276 h 278"/>
                    <a:gd name="T36" fmla="*/ 79 w 127"/>
                    <a:gd name="T37" fmla="*/ 277 h 278"/>
                    <a:gd name="T38" fmla="*/ 52 w 127"/>
                    <a:gd name="T39" fmla="*/ 278 h 278"/>
                    <a:gd name="T40" fmla="*/ 34 w 127"/>
                    <a:gd name="T41" fmla="*/ 277 h 278"/>
                    <a:gd name="T42" fmla="*/ 18 w 127"/>
                    <a:gd name="T43" fmla="*/ 275 h 278"/>
                    <a:gd name="T44" fmla="*/ 9 w 127"/>
                    <a:gd name="T45" fmla="*/ 267 h 278"/>
                    <a:gd name="T46" fmla="*/ 7 w 127"/>
                    <a:gd name="T47" fmla="*/ 243 h 278"/>
                    <a:gd name="T48" fmla="*/ 5 w 127"/>
                    <a:gd name="T49" fmla="*/ 215 h 278"/>
                    <a:gd name="T50" fmla="*/ 5 w 127"/>
                    <a:gd name="T51" fmla="*/ 193 h 278"/>
                    <a:gd name="T52" fmla="*/ 4 w 127"/>
                    <a:gd name="T53" fmla="*/ 154 h 278"/>
                    <a:gd name="T54" fmla="*/ 3 w 127"/>
                    <a:gd name="T55" fmla="*/ 103 h 278"/>
                    <a:gd name="T56" fmla="*/ 3 w 127"/>
                    <a:gd name="T57" fmla="*/ 50 h 278"/>
                    <a:gd name="T58" fmla="*/ 1 w 127"/>
                    <a:gd name="T59" fmla="*/ 16 h 278"/>
                    <a:gd name="T60" fmla="*/ 0 w 127"/>
                    <a:gd name="T61" fmla="*/ 8 h 278"/>
                    <a:gd name="T62" fmla="*/ 1 w 127"/>
                    <a:gd name="T63" fmla="*/ 2 h 27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</a:cxnLst>
                  <a:rect l="0" t="0" r="r" b="b"/>
                  <a:pathLst>
                    <a:path w="127" h="278">
                      <a:moveTo>
                        <a:pt x="1" y="2"/>
                      </a:moveTo>
                      <a:cubicBezTo>
                        <a:pt x="14" y="2"/>
                        <a:pt x="26" y="2"/>
                        <a:pt x="38" y="2"/>
                      </a:cubicBezTo>
                      <a:cubicBezTo>
                        <a:pt x="43" y="2"/>
                        <a:pt x="48" y="1"/>
                        <a:pt x="52" y="1"/>
                      </a:cubicBezTo>
                      <a:cubicBezTo>
                        <a:pt x="60" y="1"/>
                        <a:pt x="67" y="1"/>
                        <a:pt x="75" y="1"/>
                      </a:cubicBezTo>
                      <a:cubicBezTo>
                        <a:pt x="81" y="0"/>
                        <a:pt x="87" y="0"/>
                        <a:pt x="93" y="0"/>
                      </a:cubicBezTo>
                      <a:cubicBezTo>
                        <a:pt x="102" y="0"/>
                        <a:pt x="111" y="0"/>
                        <a:pt x="121" y="0"/>
                      </a:cubicBezTo>
                      <a:cubicBezTo>
                        <a:pt x="121" y="4"/>
                        <a:pt x="122" y="8"/>
                        <a:pt x="122" y="12"/>
                      </a:cubicBezTo>
                      <a:cubicBezTo>
                        <a:pt x="121" y="27"/>
                        <a:pt x="121" y="41"/>
                        <a:pt x="121" y="56"/>
                      </a:cubicBezTo>
                      <a:cubicBezTo>
                        <a:pt x="121" y="58"/>
                        <a:pt x="121" y="61"/>
                        <a:pt x="121" y="63"/>
                      </a:cubicBezTo>
                      <a:cubicBezTo>
                        <a:pt x="121" y="72"/>
                        <a:pt x="120" y="82"/>
                        <a:pt x="121" y="91"/>
                      </a:cubicBezTo>
                      <a:cubicBezTo>
                        <a:pt x="121" y="102"/>
                        <a:pt x="120" y="113"/>
                        <a:pt x="120" y="124"/>
                      </a:cubicBezTo>
                      <a:cubicBezTo>
                        <a:pt x="120" y="131"/>
                        <a:pt x="121" y="138"/>
                        <a:pt x="121" y="145"/>
                      </a:cubicBezTo>
                      <a:cubicBezTo>
                        <a:pt x="121" y="154"/>
                        <a:pt x="122" y="163"/>
                        <a:pt x="122" y="172"/>
                      </a:cubicBezTo>
                      <a:cubicBezTo>
                        <a:pt x="123" y="178"/>
                        <a:pt x="124" y="185"/>
                        <a:pt x="124" y="191"/>
                      </a:cubicBezTo>
                      <a:cubicBezTo>
                        <a:pt x="125" y="199"/>
                        <a:pt x="125" y="206"/>
                        <a:pt x="125" y="214"/>
                      </a:cubicBezTo>
                      <a:cubicBezTo>
                        <a:pt x="126" y="232"/>
                        <a:pt x="126" y="250"/>
                        <a:pt x="127" y="268"/>
                      </a:cubicBezTo>
                      <a:cubicBezTo>
                        <a:pt x="127" y="270"/>
                        <a:pt x="127" y="273"/>
                        <a:pt x="127" y="276"/>
                      </a:cubicBezTo>
                      <a:cubicBezTo>
                        <a:pt x="121" y="276"/>
                        <a:pt x="116" y="276"/>
                        <a:pt x="111" y="276"/>
                      </a:cubicBezTo>
                      <a:cubicBezTo>
                        <a:pt x="100" y="277"/>
                        <a:pt x="90" y="277"/>
                        <a:pt x="79" y="277"/>
                      </a:cubicBezTo>
                      <a:cubicBezTo>
                        <a:pt x="70" y="278"/>
                        <a:pt x="61" y="278"/>
                        <a:pt x="52" y="278"/>
                      </a:cubicBezTo>
                      <a:cubicBezTo>
                        <a:pt x="46" y="277"/>
                        <a:pt x="40" y="277"/>
                        <a:pt x="34" y="277"/>
                      </a:cubicBezTo>
                      <a:cubicBezTo>
                        <a:pt x="29" y="276"/>
                        <a:pt x="23" y="276"/>
                        <a:pt x="18" y="275"/>
                      </a:cubicBezTo>
                      <a:cubicBezTo>
                        <a:pt x="12" y="275"/>
                        <a:pt x="10" y="273"/>
                        <a:pt x="9" y="267"/>
                      </a:cubicBezTo>
                      <a:cubicBezTo>
                        <a:pt x="9" y="259"/>
                        <a:pt x="8" y="251"/>
                        <a:pt x="7" y="243"/>
                      </a:cubicBezTo>
                      <a:cubicBezTo>
                        <a:pt x="6" y="234"/>
                        <a:pt x="6" y="224"/>
                        <a:pt x="5" y="215"/>
                      </a:cubicBezTo>
                      <a:cubicBezTo>
                        <a:pt x="5" y="208"/>
                        <a:pt x="4" y="200"/>
                        <a:pt x="5" y="193"/>
                      </a:cubicBezTo>
                      <a:cubicBezTo>
                        <a:pt x="6" y="180"/>
                        <a:pt x="4" y="167"/>
                        <a:pt x="4" y="154"/>
                      </a:cubicBezTo>
                      <a:cubicBezTo>
                        <a:pt x="4" y="137"/>
                        <a:pt x="3" y="120"/>
                        <a:pt x="3" y="103"/>
                      </a:cubicBezTo>
                      <a:cubicBezTo>
                        <a:pt x="3" y="86"/>
                        <a:pt x="3" y="68"/>
                        <a:pt x="3" y="50"/>
                      </a:cubicBezTo>
                      <a:cubicBezTo>
                        <a:pt x="2" y="39"/>
                        <a:pt x="2" y="27"/>
                        <a:pt x="1" y="16"/>
                      </a:cubicBezTo>
                      <a:cubicBezTo>
                        <a:pt x="1" y="13"/>
                        <a:pt x="0" y="11"/>
                        <a:pt x="0" y="8"/>
                      </a:cubicBezTo>
                      <a:cubicBezTo>
                        <a:pt x="0" y="7"/>
                        <a:pt x="0" y="5"/>
                        <a:pt x="1" y="2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2">
                  <a:schemeClr val="accent1"/>
                </a:fillRef>
                <a:effectRef idx="1">
                  <a:schemeClr val="accent1"/>
                </a:effectRef>
                <a:fontRef idx="minor">
                  <a:schemeClr val="dk1"/>
                </a:fontRef>
              </p:style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121" name="Freeform 34"/>
                <p:cNvSpPr>
                  <a:spLocks/>
                </p:cNvSpPr>
                <p:nvPr/>
              </p:nvSpPr>
              <p:spPr bwMode="auto">
                <a:xfrm>
                  <a:off x="1243013" y="3973513"/>
                  <a:ext cx="93663" cy="809625"/>
                </a:xfrm>
                <a:custGeom>
                  <a:avLst/>
                  <a:gdLst>
                    <a:gd name="T0" fmla="*/ 5 w 32"/>
                    <a:gd name="T1" fmla="*/ 1 h 277"/>
                    <a:gd name="T2" fmla="*/ 21 w 32"/>
                    <a:gd name="T3" fmla="*/ 0 h 277"/>
                    <a:gd name="T4" fmla="*/ 26 w 32"/>
                    <a:gd name="T5" fmla="*/ 5 h 277"/>
                    <a:gd name="T6" fmla="*/ 27 w 32"/>
                    <a:gd name="T7" fmla="*/ 28 h 277"/>
                    <a:gd name="T8" fmla="*/ 27 w 32"/>
                    <a:gd name="T9" fmla="*/ 31 h 277"/>
                    <a:gd name="T10" fmla="*/ 27 w 32"/>
                    <a:gd name="T11" fmla="*/ 54 h 277"/>
                    <a:gd name="T12" fmla="*/ 27 w 32"/>
                    <a:gd name="T13" fmla="*/ 85 h 277"/>
                    <a:gd name="T14" fmla="*/ 28 w 32"/>
                    <a:gd name="T15" fmla="*/ 103 h 277"/>
                    <a:gd name="T16" fmla="*/ 28 w 32"/>
                    <a:gd name="T17" fmla="*/ 106 h 277"/>
                    <a:gd name="T18" fmla="*/ 29 w 32"/>
                    <a:gd name="T19" fmla="*/ 150 h 277"/>
                    <a:gd name="T20" fmla="*/ 30 w 32"/>
                    <a:gd name="T21" fmla="*/ 168 h 277"/>
                    <a:gd name="T22" fmla="*/ 30 w 32"/>
                    <a:gd name="T23" fmla="*/ 198 h 277"/>
                    <a:gd name="T24" fmla="*/ 32 w 32"/>
                    <a:gd name="T25" fmla="*/ 231 h 277"/>
                    <a:gd name="T26" fmla="*/ 31 w 32"/>
                    <a:gd name="T27" fmla="*/ 253 h 277"/>
                    <a:gd name="T28" fmla="*/ 31 w 32"/>
                    <a:gd name="T29" fmla="*/ 273 h 277"/>
                    <a:gd name="T30" fmla="*/ 30 w 32"/>
                    <a:gd name="T31" fmla="*/ 277 h 277"/>
                    <a:gd name="T32" fmla="*/ 11 w 32"/>
                    <a:gd name="T33" fmla="*/ 277 h 277"/>
                    <a:gd name="T34" fmla="*/ 10 w 32"/>
                    <a:gd name="T35" fmla="*/ 260 h 277"/>
                    <a:gd name="T36" fmla="*/ 9 w 32"/>
                    <a:gd name="T37" fmla="*/ 229 h 277"/>
                    <a:gd name="T38" fmla="*/ 7 w 32"/>
                    <a:gd name="T39" fmla="*/ 190 h 277"/>
                    <a:gd name="T40" fmla="*/ 4 w 32"/>
                    <a:gd name="T41" fmla="*/ 149 h 277"/>
                    <a:gd name="T42" fmla="*/ 3 w 32"/>
                    <a:gd name="T43" fmla="*/ 131 h 277"/>
                    <a:gd name="T44" fmla="*/ 3 w 32"/>
                    <a:gd name="T45" fmla="*/ 125 h 277"/>
                    <a:gd name="T46" fmla="*/ 2 w 32"/>
                    <a:gd name="T47" fmla="*/ 112 h 277"/>
                    <a:gd name="T48" fmla="*/ 2 w 32"/>
                    <a:gd name="T49" fmla="*/ 96 h 277"/>
                    <a:gd name="T50" fmla="*/ 1 w 32"/>
                    <a:gd name="T51" fmla="*/ 82 h 277"/>
                    <a:gd name="T52" fmla="*/ 2 w 32"/>
                    <a:gd name="T53" fmla="*/ 77 h 277"/>
                    <a:gd name="T54" fmla="*/ 2 w 32"/>
                    <a:gd name="T55" fmla="*/ 63 h 277"/>
                    <a:gd name="T56" fmla="*/ 2 w 32"/>
                    <a:gd name="T57" fmla="*/ 55 h 277"/>
                    <a:gd name="T58" fmla="*/ 3 w 32"/>
                    <a:gd name="T59" fmla="*/ 38 h 277"/>
                    <a:gd name="T60" fmla="*/ 3 w 32"/>
                    <a:gd name="T61" fmla="*/ 29 h 277"/>
                    <a:gd name="T62" fmla="*/ 2 w 32"/>
                    <a:gd name="T63" fmla="*/ 24 h 277"/>
                    <a:gd name="T64" fmla="*/ 5 w 32"/>
                    <a:gd name="T65" fmla="*/ 1 h 27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</a:cxnLst>
                  <a:rect l="0" t="0" r="r" b="b"/>
                  <a:pathLst>
                    <a:path w="32" h="277">
                      <a:moveTo>
                        <a:pt x="5" y="1"/>
                      </a:moveTo>
                      <a:cubicBezTo>
                        <a:pt x="10" y="1"/>
                        <a:pt x="16" y="0"/>
                        <a:pt x="21" y="0"/>
                      </a:cubicBezTo>
                      <a:cubicBezTo>
                        <a:pt x="24" y="0"/>
                        <a:pt x="25" y="2"/>
                        <a:pt x="26" y="5"/>
                      </a:cubicBezTo>
                      <a:cubicBezTo>
                        <a:pt x="26" y="13"/>
                        <a:pt x="27" y="20"/>
                        <a:pt x="27" y="28"/>
                      </a:cubicBezTo>
                      <a:cubicBezTo>
                        <a:pt x="27" y="29"/>
                        <a:pt x="27" y="30"/>
                        <a:pt x="27" y="31"/>
                      </a:cubicBezTo>
                      <a:cubicBezTo>
                        <a:pt x="26" y="39"/>
                        <a:pt x="27" y="46"/>
                        <a:pt x="27" y="54"/>
                      </a:cubicBezTo>
                      <a:cubicBezTo>
                        <a:pt x="28" y="64"/>
                        <a:pt x="27" y="75"/>
                        <a:pt x="27" y="85"/>
                      </a:cubicBezTo>
                      <a:cubicBezTo>
                        <a:pt x="27" y="91"/>
                        <a:pt x="28" y="97"/>
                        <a:pt x="28" y="103"/>
                      </a:cubicBezTo>
                      <a:cubicBezTo>
                        <a:pt x="28" y="104"/>
                        <a:pt x="28" y="105"/>
                        <a:pt x="28" y="106"/>
                      </a:cubicBezTo>
                      <a:cubicBezTo>
                        <a:pt x="26" y="121"/>
                        <a:pt x="29" y="135"/>
                        <a:pt x="29" y="150"/>
                      </a:cubicBezTo>
                      <a:cubicBezTo>
                        <a:pt x="29" y="156"/>
                        <a:pt x="30" y="162"/>
                        <a:pt x="30" y="168"/>
                      </a:cubicBezTo>
                      <a:cubicBezTo>
                        <a:pt x="30" y="178"/>
                        <a:pt x="30" y="188"/>
                        <a:pt x="30" y="198"/>
                      </a:cubicBezTo>
                      <a:cubicBezTo>
                        <a:pt x="31" y="209"/>
                        <a:pt x="31" y="220"/>
                        <a:pt x="32" y="231"/>
                      </a:cubicBezTo>
                      <a:cubicBezTo>
                        <a:pt x="32" y="238"/>
                        <a:pt x="31" y="246"/>
                        <a:pt x="31" y="253"/>
                      </a:cubicBezTo>
                      <a:cubicBezTo>
                        <a:pt x="31" y="259"/>
                        <a:pt x="31" y="266"/>
                        <a:pt x="31" y="273"/>
                      </a:cubicBezTo>
                      <a:cubicBezTo>
                        <a:pt x="31" y="274"/>
                        <a:pt x="31" y="275"/>
                        <a:pt x="30" y="277"/>
                      </a:cubicBezTo>
                      <a:cubicBezTo>
                        <a:pt x="24" y="277"/>
                        <a:pt x="18" y="277"/>
                        <a:pt x="11" y="277"/>
                      </a:cubicBezTo>
                      <a:cubicBezTo>
                        <a:pt x="9" y="271"/>
                        <a:pt x="10" y="266"/>
                        <a:pt x="10" y="260"/>
                      </a:cubicBezTo>
                      <a:cubicBezTo>
                        <a:pt x="10" y="250"/>
                        <a:pt x="10" y="239"/>
                        <a:pt x="9" y="229"/>
                      </a:cubicBezTo>
                      <a:cubicBezTo>
                        <a:pt x="9" y="216"/>
                        <a:pt x="8" y="203"/>
                        <a:pt x="7" y="190"/>
                      </a:cubicBezTo>
                      <a:cubicBezTo>
                        <a:pt x="6" y="177"/>
                        <a:pt x="5" y="163"/>
                        <a:pt x="4" y="149"/>
                      </a:cubicBezTo>
                      <a:cubicBezTo>
                        <a:pt x="4" y="143"/>
                        <a:pt x="3" y="137"/>
                        <a:pt x="3" y="131"/>
                      </a:cubicBezTo>
                      <a:cubicBezTo>
                        <a:pt x="3" y="129"/>
                        <a:pt x="2" y="127"/>
                        <a:pt x="3" y="125"/>
                      </a:cubicBezTo>
                      <a:cubicBezTo>
                        <a:pt x="3" y="120"/>
                        <a:pt x="4" y="116"/>
                        <a:pt x="2" y="112"/>
                      </a:cubicBezTo>
                      <a:cubicBezTo>
                        <a:pt x="0" y="107"/>
                        <a:pt x="3" y="101"/>
                        <a:pt x="2" y="96"/>
                      </a:cubicBezTo>
                      <a:cubicBezTo>
                        <a:pt x="2" y="91"/>
                        <a:pt x="2" y="87"/>
                        <a:pt x="1" y="82"/>
                      </a:cubicBezTo>
                      <a:cubicBezTo>
                        <a:pt x="1" y="80"/>
                        <a:pt x="1" y="78"/>
                        <a:pt x="2" y="77"/>
                      </a:cubicBezTo>
                      <a:cubicBezTo>
                        <a:pt x="3" y="72"/>
                        <a:pt x="2" y="68"/>
                        <a:pt x="2" y="63"/>
                      </a:cubicBezTo>
                      <a:cubicBezTo>
                        <a:pt x="1" y="60"/>
                        <a:pt x="1" y="57"/>
                        <a:pt x="2" y="55"/>
                      </a:cubicBezTo>
                      <a:cubicBezTo>
                        <a:pt x="4" y="49"/>
                        <a:pt x="4" y="44"/>
                        <a:pt x="3" y="38"/>
                      </a:cubicBezTo>
                      <a:cubicBezTo>
                        <a:pt x="2" y="35"/>
                        <a:pt x="3" y="32"/>
                        <a:pt x="3" y="29"/>
                      </a:cubicBezTo>
                      <a:cubicBezTo>
                        <a:pt x="3" y="28"/>
                        <a:pt x="2" y="26"/>
                        <a:pt x="2" y="24"/>
                      </a:cubicBezTo>
                      <a:cubicBezTo>
                        <a:pt x="3" y="17"/>
                        <a:pt x="4" y="9"/>
                        <a:pt x="5" y="1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122" name="Freeform 35"/>
                <p:cNvSpPr>
                  <a:spLocks/>
                </p:cNvSpPr>
                <p:nvPr/>
              </p:nvSpPr>
              <p:spPr bwMode="auto">
                <a:xfrm>
                  <a:off x="3805238" y="3943351"/>
                  <a:ext cx="354013" cy="828675"/>
                </a:xfrm>
                <a:custGeom>
                  <a:avLst/>
                  <a:gdLst>
                    <a:gd name="T0" fmla="*/ 7 w 121"/>
                    <a:gd name="T1" fmla="*/ 0 h 283"/>
                    <a:gd name="T2" fmla="*/ 16 w 121"/>
                    <a:gd name="T3" fmla="*/ 1 h 283"/>
                    <a:gd name="T4" fmla="*/ 48 w 121"/>
                    <a:gd name="T5" fmla="*/ 1 h 283"/>
                    <a:gd name="T6" fmla="*/ 56 w 121"/>
                    <a:gd name="T7" fmla="*/ 1 h 283"/>
                    <a:gd name="T8" fmla="*/ 87 w 121"/>
                    <a:gd name="T9" fmla="*/ 1 h 283"/>
                    <a:gd name="T10" fmla="*/ 110 w 121"/>
                    <a:gd name="T11" fmla="*/ 2 h 283"/>
                    <a:gd name="T12" fmla="*/ 117 w 121"/>
                    <a:gd name="T13" fmla="*/ 7 h 283"/>
                    <a:gd name="T14" fmla="*/ 120 w 121"/>
                    <a:gd name="T15" fmla="*/ 44 h 283"/>
                    <a:gd name="T16" fmla="*/ 119 w 121"/>
                    <a:gd name="T17" fmla="*/ 66 h 283"/>
                    <a:gd name="T18" fmla="*/ 118 w 121"/>
                    <a:gd name="T19" fmla="*/ 68 h 283"/>
                    <a:gd name="T20" fmla="*/ 119 w 121"/>
                    <a:gd name="T21" fmla="*/ 100 h 283"/>
                    <a:gd name="T22" fmla="*/ 118 w 121"/>
                    <a:gd name="T23" fmla="*/ 112 h 283"/>
                    <a:gd name="T24" fmla="*/ 117 w 121"/>
                    <a:gd name="T25" fmla="*/ 144 h 283"/>
                    <a:gd name="T26" fmla="*/ 116 w 121"/>
                    <a:gd name="T27" fmla="*/ 188 h 283"/>
                    <a:gd name="T28" fmla="*/ 115 w 121"/>
                    <a:gd name="T29" fmla="*/ 224 h 283"/>
                    <a:gd name="T30" fmla="*/ 115 w 121"/>
                    <a:gd name="T31" fmla="*/ 246 h 283"/>
                    <a:gd name="T32" fmla="*/ 114 w 121"/>
                    <a:gd name="T33" fmla="*/ 269 h 283"/>
                    <a:gd name="T34" fmla="*/ 113 w 121"/>
                    <a:gd name="T35" fmla="*/ 275 h 283"/>
                    <a:gd name="T36" fmla="*/ 106 w 121"/>
                    <a:gd name="T37" fmla="*/ 283 h 283"/>
                    <a:gd name="T38" fmla="*/ 64 w 121"/>
                    <a:gd name="T39" fmla="*/ 280 h 283"/>
                    <a:gd name="T40" fmla="*/ 58 w 121"/>
                    <a:gd name="T41" fmla="*/ 280 h 283"/>
                    <a:gd name="T42" fmla="*/ 42 w 121"/>
                    <a:gd name="T43" fmla="*/ 279 h 283"/>
                    <a:gd name="T44" fmla="*/ 34 w 121"/>
                    <a:gd name="T45" fmla="*/ 279 h 283"/>
                    <a:gd name="T46" fmla="*/ 33 w 121"/>
                    <a:gd name="T47" fmla="*/ 280 h 283"/>
                    <a:gd name="T48" fmla="*/ 5 w 121"/>
                    <a:gd name="T49" fmla="*/ 279 h 283"/>
                    <a:gd name="T50" fmla="*/ 1 w 121"/>
                    <a:gd name="T51" fmla="*/ 274 h 283"/>
                    <a:gd name="T52" fmla="*/ 1 w 121"/>
                    <a:gd name="T53" fmla="*/ 243 h 283"/>
                    <a:gd name="T54" fmla="*/ 1 w 121"/>
                    <a:gd name="T55" fmla="*/ 241 h 283"/>
                    <a:gd name="T56" fmla="*/ 2 w 121"/>
                    <a:gd name="T57" fmla="*/ 201 h 283"/>
                    <a:gd name="T58" fmla="*/ 2 w 121"/>
                    <a:gd name="T59" fmla="*/ 172 h 283"/>
                    <a:gd name="T60" fmla="*/ 1 w 121"/>
                    <a:gd name="T61" fmla="*/ 151 h 283"/>
                    <a:gd name="T62" fmla="*/ 3 w 121"/>
                    <a:gd name="T63" fmla="*/ 103 h 283"/>
                    <a:gd name="T64" fmla="*/ 4 w 121"/>
                    <a:gd name="T65" fmla="*/ 61 h 283"/>
                    <a:gd name="T66" fmla="*/ 6 w 121"/>
                    <a:gd name="T67" fmla="*/ 38 h 283"/>
                    <a:gd name="T68" fmla="*/ 7 w 121"/>
                    <a:gd name="T69" fmla="*/ 0 h 28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</a:cxnLst>
                  <a:rect l="0" t="0" r="r" b="b"/>
                  <a:pathLst>
                    <a:path w="121" h="283">
                      <a:moveTo>
                        <a:pt x="7" y="0"/>
                      </a:moveTo>
                      <a:cubicBezTo>
                        <a:pt x="10" y="1"/>
                        <a:pt x="13" y="1"/>
                        <a:pt x="16" y="1"/>
                      </a:cubicBezTo>
                      <a:cubicBezTo>
                        <a:pt x="26" y="1"/>
                        <a:pt x="37" y="0"/>
                        <a:pt x="48" y="1"/>
                      </a:cubicBezTo>
                      <a:cubicBezTo>
                        <a:pt x="51" y="2"/>
                        <a:pt x="53" y="1"/>
                        <a:pt x="56" y="1"/>
                      </a:cubicBezTo>
                      <a:cubicBezTo>
                        <a:pt x="67" y="0"/>
                        <a:pt x="77" y="0"/>
                        <a:pt x="87" y="1"/>
                      </a:cubicBezTo>
                      <a:cubicBezTo>
                        <a:pt x="95" y="2"/>
                        <a:pt x="103" y="2"/>
                        <a:pt x="110" y="2"/>
                      </a:cubicBezTo>
                      <a:cubicBezTo>
                        <a:pt x="115" y="2"/>
                        <a:pt x="117" y="2"/>
                        <a:pt x="117" y="7"/>
                      </a:cubicBezTo>
                      <a:cubicBezTo>
                        <a:pt x="119" y="19"/>
                        <a:pt x="120" y="32"/>
                        <a:pt x="120" y="44"/>
                      </a:cubicBezTo>
                      <a:cubicBezTo>
                        <a:pt x="120" y="51"/>
                        <a:pt x="119" y="59"/>
                        <a:pt x="119" y="66"/>
                      </a:cubicBezTo>
                      <a:cubicBezTo>
                        <a:pt x="119" y="67"/>
                        <a:pt x="118" y="68"/>
                        <a:pt x="118" y="68"/>
                      </a:cubicBezTo>
                      <a:cubicBezTo>
                        <a:pt x="121" y="79"/>
                        <a:pt x="120" y="90"/>
                        <a:pt x="119" y="100"/>
                      </a:cubicBezTo>
                      <a:cubicBezTo>
                        <a:pt x="119" y="104"/>
                        <a:pt x="119" y="108"/>
                        <a:pt x="118" y="112"/>
                      </a:cubicBezTo>
                      <a:cubicBezTo>
                        <a:pt x="118" y="123"/>
                        <a:pt x="117" y="133"/>
                        <a:pt x="117" y="144"/>
                      </a:cubicBezTo>
                      <a:cubicBezTo>
                        <a:pt x="116" y="159"/>
                        <a:pt x="116" y="173"/>
                        <a:pt x="116" y="188"/>
                      </a:cubicBezTo>
                      <a:cubicBezTo>
                        <a:pt x="116" y="200"/>
                        <a:pt x="115" y="212"/>
                        <a:pt x="115" y="224"/>
                      </a:cubicBezTo>
                      <a:cubicBezTo>
                        <a:pt x="114" y="231"/>
                        <a:pt x="115" y="238"/>
                        <a:pt x="115" y="246"/>
                      </a:cubicBezTo>
                      <a:cubicBezTo>
                        <a:pt x="114" y="254"/>
                        <a:pt x="114" y="262"/>
                        <a:pt x="114" y="269"/>
                      </a:cubicBezTo>
                      <a:cubicBezTo>
                        <a:pt x="114" y="271"/>
                        <a:pt x="114" y="273"/>
                        <a:pt x="113" y="275"/>
                      </a:cubicBezTo>
                      <a:cubicBezTo>
                        <a:pt x="113" y="281"/>
                        <a:pt x="111" y="283"/>
                        <a:pt x="106" y="283"/>
                      </a:cubicBezTo>
                      <a:cubicBezTo>
                        <a:pt x="92" y="283"/>
                        <a:pt x="78" y="282"/>
                        <a:pt x="64" y="280"/>
                      </a:cubicBezTo>
                      <a:cubicBezTo>
                        <a:pt x="62" y="280"/>
                        <a:pt x="60" y="279"/>
                        <a:pt x="58" y="280"/>
                      </a:cubicBezTo>
                      <a:cubicBezTo>
                        <a:pt x="53" y="282"/>
                        <a:pt x="48" y="279"/>
                        <a:pt x="42" y="279"/>
                      </a:cubicBezTo>
                      <a:cubicBezTo>
                        <a:pt x="39" y="280"/>
                        <a:pt x="37" y="279"/>
                        <a:pt x="34" y="279"/>
                      </a:cubicBezTo>
                      <a:cubicBezTo>
                        <a:pt x="33" y="279"/>
                        <a:pt x="33" y="280"/>
                        <a:pt x="33" y="280"/>
                      </a:cubicBezTo>
                      <a:cubicBezTo>
                        <a:pt x="24" y="276"/>
                        <a:pt x="14" y="279"/>
                        <a:pt x="5" y="279"/>
                      </a:cubicBezTo>
                      <a:cubicBezTo>
                        <a:pt x="1" y="278"/>
                        <a:pt x="1" y="278"/>
                        <a:pt x="1" y="274"/>
                      </a:cubicBezTo>
                      <a:cubicBezTo>
                        <a:pt x="1" y="264"/>
                        <a:pt x="1" y="253"/>
                        <a:pt x="1" y="243"/>
                      </a:cubicBezTo>
                      <a:cubicBezTo>
                        <a:pt x="1" y="242"/>
                        <a:pt x="2" y="242"/>
                        <a:pt x="1" y="241"/>
                      </a:cubicBezTo>
                      <a:cubicBezTo>
                        <a:pt x="0" y="228"/>
                        <a:pt x="3" y="214"/>
                        <a:pt x="2" y="201"/>
                      </a:cubicBezTo>
                      <a:cubicBezTo>
                        <a:pt x="1" y="191"/>
                        <a:pt x="1" y="182"/>
                        <a:pt x="2" y="172"/>
                      </a:cubicBezTo>
                      <a:cubicBezTo>
                        <a:pt x="2" y="165"/>
                        <a:pt x="1" y="158"/>
                        <a:pt x="1" y="151"/>
                      </a:cubicBezTo>
                      <a:cubicBezTo>
                        <a:pt x="2" y="135"/>
                        <a:pt x="2" y="119"/>
                        <a:pt x="3" y="103"/>
                      </a:cubicBezTo>
                      <a:cubicBezTo>
                        <a:pt x="4" y="89"/>
                        <a:pt x="4" y="75"/>
                        <a:pt x="4" y="61"/>
                      </a:cubicBezTo>
                      <a:cubicBezTo>
                        <a:pt x="3" y="53"/>
                        <a:pt x="5" y="45"/>
                        <a:pt x="6" y="38"/>
                      </a:cubicBezTo>
                      <a:cubicBezTo>
                        <a:pt x="6" y="26"/>
                        <a:pt x="7" y="13"/>
                        <a:pt x="7" y="0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2">
                  <a:schemeClr val="accent1"/>
                </a:fillRef>
                <a:effectRef idx="1">
                  <a:schemeClr val="accent1"/>
                </a:effectRef>
                <a:fontRef idx="minor">
                  <a:schemeClr val="dk1"/>
                </a:fontRef>
              </p:style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123" name="Freeform 36"/>
                <p:cNvSpPr>
                  <a:spLocks/>
                </p:cNvSpPr>
                <p:nvPr/>
              </p:nvSpPr>
              <p:spPr bwMode="auto">
                <a:xfrm>
                  <a:off x="3363913" y="3943351"/>
                  <a:ext cx="319088" cy="811213"/>
                </a:xfrm>
                <a:custGeom>
                  <a:avLst/>
                  <a:gdLst>
                    <a:gd name="T0" fmla="*/ 1 w 109"/>
                    <a:gd name="T1" fmla="*/ 275 h 277"/>
                    <a:gd name="T2" fmla="*/ 0 w 109"/>
                    <a:gd name="T3" fmla="*/ 261 h 277"/>
                    <a:gd name="T4" fmla="*/ 1 w 109"/>
                    <a:gd name="T5" fmla="*/ 227 h 277"/>
                    <a:gd name="T6" fmla="*/ 2 w 109"/>
                    <a:gd name="T7" fmla="*/ 205 h 277"/>
                    <a:gd name="T8" fmla="*/ 3 w 109"/>
                    <a:gd name="T9" fmla="*/ 180 h 277"/>
                    <a:gd name="T10" fmla="*/ 3 w 109"/>
                    <a:gd name="T11" fmla="*/ 146 h 277"/>
                    <a:gd name="T12" fmla="*/ 5 w 109"/>
                    <a:gd name="T13" fmla="*/ 116 h 277"/>
                    <a:gd name="T14" fmla="*/ 5 w 109"/>
                    <a:gd name="T15" fmla="*/ 96 h 277"/>
                    <a:gd name="T16" fmla="*/ 6 w 109"/>
                    <a:gd name="T17" fmla="*/ 72 h 277"/>
                    <a:gd name="T18" fmla="*/ 5 w 109"/>
                    <a:gd name="T19" fmla="*/ 61 h 277"/>
                    <a:gd name="T20" fmla="*/ 5 w 109"/>
                    <a:gd name="T21" fmla="*/ 46 h 277"/>
                    <a:gd name="T22" fmla="*/ 6 w 109"/>
                    <a:gd name="T23" fmla="*/ 26 h 277"/>
                    <a:gd name="T24" fmla="*/ 6 w 109"/>
                    <a:gd name="T25" fmla="*/ 6 h 277"/>
                    <a:gd name="T26" fmla="*/ 8 w 109"/>
                    <a:gd name="T27" fmla="*/ 2 h 277"/>
                    <a:gd name="T28" fmla="*/ 18 w 109"/>
                    <a:gd name="T29" fmla="*/ 3 h 277"/>
                    <a:gd name="T30" fmla="*/ 35 w 109"/>
                    <a:gd name="T31" fmla="*/ 2 h 277"/>
                    <a:gd name="T32" fmla="*/ 53 w 109"/>
                    <a:gd name="T33" fmla="*/ 1 h 277"/>
                    <a:gd name="T34" fmla="*/ 87 w 109"/>
                    <a:gd name="T35" fmla="*/ 0 h 277"/>
                    <a:gd name="T36" fmla="*/ 105 w 109"/>
                    <a:gd name="T37" fmla="*/ 1 h 277"/>
                    <a:gd name="T38" fmla="*/ 106 w 109"/>
                    <a:gd name="T39" fmla="*/ 3 h 277"/>
                    <a:gd name="T40" fmla="*/ 106 w 109"/>
                    <a:gd name="T41" fmla="*/ 21 h 277"/>
                    <a:gd name="T42" fmla="*/ 106 w 109"/>
                    <a:gd name="T43" fmla="*/ 23 h 277"/>
                    <a:gd name="T44" fmla="*/ 106 w 109"/>
                    <a:gd name="T45" fmla="*/ 31 h 277"/>
                    <a:gd name="T46" fmla="*/ 107 w 109"/>
                    <a:gd name="T47" fmla="*/ 39 h 277"/>
                    <a:gd name="T48" fmla="*/ 107 w 109"/>
                    <a:gd name="T49" fmla="*/ 42 h 277"/>
                    <a:gd name="T50" fmla="*/ 106 w 109"/>
                    <a:gd name="T51" fmla="*/ 53 h 277"/>
                    <a:gd name="T52" fmla="*/ 104 w 109"/>
                    <a:gd name="T53" fmla="*/ 84 h 277"/>
                    <a:gd name="T54" fmla="*/ 103 w 109"/>
                    <a:gd name="T55" fmla="*/ 114 h 277"/>
                    <a:gd name="T56" fmla="*/ 102 w 109"/>
                    <a:gd name="T57" fmla="*/ 150 h 277"/>
                    <a:gd name="T58" fmla="*/ 102 w 109"/>
                    <a:gd name="T59" fmla="*/ 193 h 277"/>
                    <a:gd name="T60" fmla="*/ 102 w 109"/>
                    <a:gd name="T61" fmla="*/ 227 h 277"/>
                    <a:gd name="T62" fmla="*/ 103 w 109"/>
                    <a:gd name="T63" fmla="*/ 270 h 277"/>
                    <a:gd name="T64" fmla="*/ 97 w 109"/>
                    <a:gd name="T65" fmla="*/ 277 h 277"/>
                    <a:gd name="T66" fmla="*/ 73 w 109"/>
                    <a:gd name="T67" fmla="*/ 276 h 277"/>
                    <a:gd name="T68" fmla="*/ 54 w 109"/>
                    <a:gd name="T69" fmla="*/ 276 h 277"/>
                    <a:gd name="T70" fmla="*/ 39 w 109"/>
                    <a:gd name="T71" fmla="*/ 276 h 277"/>
                    <a:gd name="T72" fmla="*/ 10 w 109"/>
                    <a:gd name="T73" fmla="*/ 276 h 277"/>
                    <a:gd name="T74" fmla="*/ 1 w 109"/>
                    <a:gd name="T75" fmla="*/ 275 h 27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</a:cxnLst>
                  <a:rect l="0" t="0" r="r" b="b"/>
                  <a:pathLst>
                    <a:path w="109" h="277">
                      <a:moveTo>
                        <a:pt x="1" y="275"/>
                      </a:moveTo>
                      <a:cubicBezTo>
                        <a:pt x="0" y="270"/>
                        <a:pt x="0" y="265"/>
                        <a:pt x="0" y="261"/>
                      </a:cubicBezTo>
                      <a:cubicBezTo>
                        <a:pt x="2" y="249"/>
                        <a:pt x="1" y="238"/>
                        <a:pt x="1" y="227"/>
                      </a:cubicBezTo>
                      <a:cubicBezTo>
                        <a:pt x="1" y="219"/>
                        <a:pt x="2" y="212"/>
                        <a:pt x="2" y="205"/>
                      </a:cubicBezTo>
                      <a:cubicBezTo>
                        <a:pt x="2" y="197"/>
                        <a:pt x="2" y="188"/>
                        <a:pt x="3" y="180"/>
                      </a:cubicBezTo>
                      <a:cubicBezTo>
                        <a:pt x="3" y="169"/>
                        <a:pt x="2" y="157"/>
                        <a:pt x="3" y="146"/>
                      </a:cubicBezTo>
                      <a:cubicBezTo>
                        <a:pt x="4" y="136"/>
                        <a:pt x="2" y="126"/>
                        <a:pt x="5" y="116"/>
                      </a:cubicBezTo>
                      <a:cubicBezTo>
                        <a:pt x="6" y="110"/>
                        <a:pt x="5" y="103"/>
                        <a:pt x="5" y="96"/>
                      </a:cubicBezTo>
                      <a:cubicBezTo>
                        <a:pt x="5" y="88"/>
                        <a:pt x="6" y="80"/>
                        <a:pt x="6" y="72"/>
                      </a:cubicBezTo>
                      <a:cubicBezTo>
                        <a:pt x="6" y="68"/>
                        <a:pt x="5" y="64"/>
                        <a:pt x="5" y="61"/>
                      </a:cubicBezTo>
                      <a:cubicBezTo>
                        <a:pt x="5" y="56"/>
                        <a:pt x="5" y="51"/>
                        <a:pt x="5" y="46"/>
                      </a:cubicBezTo>
                      <a:cubicBezTo>
                        <a:pt x="6" y="39"/>
                        <a:pt x="6" y="33"/>
                        <a:pt x="6" y="26"/>
                      </a:cubicBezTo>
                      <a:cubicBezTo>
                        <a:pt x="6" y="20"/>
                        <a:pt x="6" y="13"/>
                        <a:pt x="6" y="6"/>
                      </a:cubicBezTo>
                      <a:cubicBezTo>
                        <a:pt x="6" y="5"/>
                        <a:pt x="7" y="4"/>
                        <a:pt x="8" y="2"/>
                      </a:cubicBezTo>
                      <a:cubicBezTo>
                        <a:pt x="11" y="2"/>
                        <a:pt x="14" y="3"/>
                        <a:pt x="18" y="3"/>
                      </a:cubicBezTo>
                      <a:cubicBezTo>
                        <a:pt x="23" y="3"/>
                        <a:pt x="29" y="2"/>
                        <a:pt x="35" y="2"/>
                      </a:cubicBezTo>
                      <a:cubicBezTo>
                        <a:pt x="41" y="2"/>
                        <a:pt x="47" y="1"/>
                        <a:pt x="53" y="1"/>
                      </a:cubicBezTo>
                      <a:cubicBezTo>
                        <a:pt x="64" y="0"/>
                        <a:pt x="76" y="0"/>
                        <a:pt x="87" y="0"/>
                      </a:cubicBezTo>
                      <a:cubicBezTo>
                        <a:pt x="93" y="0"/>
                        <a:pt x="99" y="1"/>
                        <a:pt x="105" y="1"/>
                      </a:cubicBezTo>
                      <a:cubicBezTo>
                        <a:pt x="106" y="2"/>
                        <a:pt x="106" y="2"/>
                        <a:pt x="106" y="3"/>
                      </a:cubicBezTo>
                      <a:cubicBezTo>
                        <a:pt x="106" y="9"/>
                        <a:pt x="108" y="15"/>
                        <a:pt x="106" y="21"/>
                      </a:cubicBezTo>
                      <a:cubicBezTo>
                        <a:pt x="106" y="22"/>
                        <a:pt x="106" y="23"/>
                        <a:pt x="106" y="23"/>
                      </a:cubicBezTo>
                      <a:cubicBezTo>
                        <a:pt x="105" y="26"/>
                        <a:pt x="109" y="28"/>
                        <a:pt x="106" y="31"/>
                      </a:cubicBezTo>
                      <a:cubicBezTo>
                        <a:pt x="105" y="33"/>
                        <a:pt x="106" y="37"/>
                        <a:pt x="107" y="39"/>
                      </a:cubicBezTo>
                      <a:cubicBezTo>
                        <a:pt x="107" y="40"/>
                        <a:pt x="107" y="41"/>
                        <a:pt x="107" y="42"/>
                      </a:cubicBezTo>
                      <a:cubicBezTo>
                        <a:pt x="106" y="46"/>
                        <a:pt x="106" y="50"/>
                        <a:pt x="106" y="53"/>
                      </a:cubicBezTo>
                      <a:cubicBezTo>
                        <a:pt x="105" y="64"/>
                        <a:pt x="104" y="74"/>
                        <a:pt x="104" y="84"/>
                      </a:cubicBezTo>
                      <a:cubicBezTo>
                        <a:pt x="103" y="94"/>
                        <a:pt x="103" y="104"/>
                        <a:pt x="103" y="114"/>
                      </a:cubicBezTo>
                      <a:cubicBezTo>
                        <a:pt x="102" y="126"/>
                        <a:pt x="102" y="138"/>
                        <a:pt x="102" y="150"/>
                      </a:cubicBezTo>
                      <a:cubicBezTo>
                        <a:pt x="101" y="164"/>
                        <a:pt x="102" y="178"/>
                        <a:pt x="102" y="193"/>
                      </a:cubicBezTo>
                      <a:cubicBezTo>
                        <a:pt x="102" y="204"/>
                        <a:pt x="102" y="215"/>
                        <a:pt x="102" y="227"/>
                      </a:cubicBezTo>
                      <a:cubicBezTo>
                        <a:pt x="102" y="241"/>
                        <a:pt x="102" y="256"/>
                        <a:pt x="103" y="270"/>
                      </a:cubicBezTo>
                      <a:cubicBezTo>
                        <a:pt x="104" y="276"/>
                        <a:pt x="103" y="277"/>
                        <a:pt x="97" y="277"/>
                      </a:cubicBezTo>
                      <a:cubicBezTo>
                        <a:pt x="89" y="277"/>
                        <a:pt x="81" y="276"/>
                        <a:pt x="73" y="276"/>
                      </a:cubicBezTo>
                      <a:cubicBezTo>
                        <a:pt x="66" y="275"/>
                        <a:pt x="60" y="276"/>
                        <a:pt x="54" y="276"/>
                      </a:cubicBezTo>
                      <a:cubicBezTo>
                        <a:pt x="49" y="276"/>
                        <a:pt x="44" y="276"/>
                        <a:pt x="39" y="276"/>
                      </a:cubicBezTo>
                      <a:cubicBezTo>
                        <a:pt x="29" y="276"/>
                        <a:pt x="19" y="277"/>
                        <a:pt x="10" y="276"/>
                      </a:cubicBezTo>
                      <a:cubicBezTo>
                        <a:pt x="7" y="275"/>
                        <a:pt x="4" y="275"/>
                        <a:pt x="1" y="275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2">
                  <a:schemeClr val="accent1"/>
                </a:fillRef>
                <a:effectRef idx="1">
                  <a:schemeClr val="accent1"/>
                </a:effectRef>
                <a:fontRef idx="minor">
                  <a:schemeClr val="dk1"/>
                </a:fontRef>
              </p:style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124" name="Freeform 37"/>
                <p:cNvSpPr>
                  <a:spLocks/>
                </p:cNvSpPr>
                <p:nvPr/>
              </p:nvSpPr>
              <p:spPr bwMode="auto">
                <a:xfrm>
                  <a:off x="3697288" y="3946526"/>
                  <a:ext cx="90488" cy="808038"/>
                </a:xfrm>
                <a:custGeom>
                  <a:avLst/>
                  <a:gdLst>
                    <a:gd name="T0" fmla="*/ 23 w 31"/>
                    <a:gd name="T1" fmla="*/ 276 h 276"/>
                    <a:gd name="T2" fmla="*/ 7 w 31"/>
                    <a:gd name="T3" fmla="*/ 275 h 276"/>
                    <a:gd name="T4" fmla="*/ 2 w 31"/>
                    <a:gd name="T5" fmla="*/ 270 h 276"/>
                    <a:gd name="T6" fmla="*/ 1 w 31"/>
                    <a:gd name="T7" fmla="*/ 241 h 276"/>
                    <a:gd name="T8" fmla="*/ 0 w 31"/>
                    <a:gd name="T9" fmla="*/ 216 h 276"/>
                    <a:gd name="T10" fmla="*/ 1 w 31"/>
                    <a:gd name="T11" fmla="*/ 211 h 276"/>
                    <a:gd name="T12" fmla="*/ 0 w 31"/>
                    <a:gd name="T13" fmla="*/ 167 h 276"/>
                    <a:gd name="T14" fmla="*/ 1 w 31"/>
                    <a:gd name="T15" fmla="*/ 149 h 276"/>
                    <a:gd name="T16" fmla="*/ 2 w 31"/>
                    <a:gd name="T17" fmla="*/ 125 h 276"/>
                    <a:gd name="T18" fmla="*/ 4 w 31"/>
                    <a:gd name="T19" fmla="*/ 80 h 276"/>
                    <a:gd name="T20" fmla="*/ 4 w 31"/>
                    <a:gd name="T21" fmla="*/ 64 h 276"/>
                    <a:gd name="T22" fmla="*/ 4 w 31"/>
                    <a:gd name="T23" fmla="*/ 39 h 276"/>
                    <a:gd name="T24" fmla="*/ 5 w 31"/>
                    <a:gd name="T25" fmla="*/ 19 h 276"/>
                    <a:gd name="T26" fmla="*/ 5 w 31"/>
                    <a:gd name="T27" fmla="*/ 0 h 276"/>
                    <a:gd name="T28" fmla="*/ 27 w 31"/>
                    <a:gd name="T29" fmla="*/ 0 h 276"/>
                    <a:gd name="T30" fmla="*/ 29 w 31"/>
                    <a:gd name="T31" fmla="*/ 17 h 276"/>
                    <a:gd name="T32" fmla="*/ 28 w 31"/>
                    <a:gd name="T33" fmla="*/ 34 h 276"/>
                    <a:gd name="T34" fmla="*/ 28 w 31"/>
                    <a:gd name="T35" fmla="*/ 47 h 276"/>
                    <a:gd name="T36" fmla="*/ 27 w 31"/>
                    <a:gd name="T37" fmla="*/ 77 h 276"/>
                    <a:gd name="T38" fmla="*/ 25 w 31"/>
                    <a:gd name="T39" fmla="*/ 128 h 276"/>
                    <a:gd name="T40" fmla="*/ 23 w 31"/>
                    <a:gd name="T41" fmla="*/ 179 h 276"/>
                    <a:gd name="T42" fmla="*/ 24 w 31"/>
                    <a:gd name="T43" fmla="*/ 201 h 276"/>
                    <a:gd name="T44" fmla="*/ 23 w 31"/>
                    <a:gd name="T45" fmla="*/ 215 h 276"/>
                    <a:gd name="T46" fmla="*/ 23 w 31"/>
                    <a:gd name="T47" fmla="*/ 220 h 276"/>
                    <a:gd name="T48" fmla="*/ 24 w 31"/>
                    <a:gd name="T49" fmla="*/ 238 h 276"/>
                    <a:gd name="T50" fmla="*/ 24 w 31"/>
                    <a:gd name="T51" fmla="*/ 242 h 276"/>
                    <a:gd name="T52" fmla="*/ 23 w 31"/>
                    <a:gd name="T53" fmla="*/ 276 h 27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31" h="276">
                      <a:moveTo>
                        <a:pt x="23" y="276"/>
                      </a:moveTo>
                      <a:cubicBezTo>
                        <a:pt x="17" y="276"/>
                        <a:pt x="12" y="276"/>
                        <a:pt x="7" y="275"/>
                      </a:cubicBezTo>
                      <a:cubicBezTo>
                        <a:pt x="4" y="275"/>
                        <a:pt x="2" y="273"/>
                        <a:pt x="2" y="270"/>
                      </a:cubicBezTo>
                      <a:cubicBezTo>
                        <a:pt x="2" y="260"/>
                        <a:pt x="1" y="250"/>
                        <a:pt x="1" y="241"/>
                      </a:cubicBezTo>
                      <a:cubicBezTo>
                        <a:pt x="2" y="233"/>
                        <a:pt x="3" y="224"/>
                        <a:pt x="0" y="216"/>
                      </a:cubicBezTo>
                      <a:cubicBezTo>
                        <a:pt x="0" y="215"/>
                        <a:pt x="1" y="213"/>
                        <a:pt x="1" y="211"/>
                      </a:cubicBezTo>
                      <a:cubicBezTo>
                        <a:pt x="0" y="196"/>
                        <a:pt x="2" y="182"/>
                        <a:pt x="0" y="167"/>
                      </a:cubicBezTo>
                      <a:cubicBezTo>
                        <a:pt x="0" y="161"/>
                        <a:pt x="1" y="155"/>
                        <a:pt x="1" y="149"/>
                      </a:cubicBezTo>
                      <a:cubicBezTo>
                        <a:pt x="1" y="141"/>
                        <a:pt x="1" y="133"/>
                        <a:pt x="2" y="125"/>
                      </a:cubicBezTo>
                      <a:cubicBezTo>
                        <a:pt x="2" y="110"/>
                        <a:pt x="3" y="95"/>
                        <a:pt x="4" y="80"/>
                      </a:cubicBezTo>
                      <a:cubicBezTo>
                        <a:pt x="4" y="75"/>
                        <a:pt x="4" y="70"/>
                        <a:pt x="4" y="64"/>
                      </a:cubicBezTo>
                      <a:cubicBezTo>
                        <a:pt x="4" y="56"/>
                        <a:pt x="4" y="47"/>
                        <a:pt x="4" y="39"/>
                      </a:cubicBezTo>
                      <a:cubicBezTo>
                        <a:pt x="4" y="32"/>
                        <a:pt x="5" y="26"/>
                        <a:pt x="5" y="19"/>
                      </a:cubicBezTo>
                      <a:cubicBezTo>
                        <a:pt x="5" y="13"/>
                        <a:pt x="5" y="7"/>
                        <a:pt x="5" y="0"/>
                      </a:cubicBezTo>
                      <a:cubicBezTo>
                        <a:pt x="13" y="0"/>
                        <a:pt x="20" y="0"/>
                        <a:pt x="27" y="0"/>
                      </a:cubicBezTo>
                      <a:cubicBezTo>
                        <a:pt x="31" y="5"/>
                        <a:pt x="30" y="12"/>
                        <a:pt x="29" y="17"/>
                      </a:cubicBezTo>
                      <a:cubicBezTo>
                        <a:pt x="29" y="23"/>
                        <a:pt x="28" y="28"/>
                        <a:pt x="28" y="34"/>
                      </a:cubicBezTo>
                      <a:cubicBezTo>
                        <a:pt x="29" y="38"/>
                        <a:pt x="28" y="43"/>
                        <a:pt x="28" y="47"/>
                      </a:cubicBezTo>
                      <a:cubicBezTo>
                        <a:pt x="28" y="57"/>
                        <a:pt x="27" y="67"/>
                        <a:pt x="27" y="77"/>
                      </a:cubicBezTo>
                      <a:cubicBezTo>
                        <a:pt x="26" y="94"/>
                        <a:pt x="26" y="111"/>
                        <a:pt x="25" y="128"/>
                      </a:cubicBezTo>
                      <a:cubicBezTo>
                        <a:pt x="25" y="145"/>
                        <a:pt x="24" y="162"/>
                        <a:pt x="23" y="179"/>
                      </a:cubicBezTo>
                      <a:cubicBezTo>
                        <a:pt x="23" y="186"/>
                        <a:pt x="24" y="193"/>
                        <a:pt x="24" y="201"/>
                      </a:cubicBezTo>
                      <a:cubicBezTo>
                        <a:pt x="24" y="206"/>
                        <a:pt x="23" y="210"/>
                        <a:pt x="23" y="215"/>
                      </a:cubicBezTo>
                      <a:cubicBezTo>
                        <a:pt x="23" y="216"/>
                        <a:pt x="23" y="218"/>
                        <a:pt x="23" y="220"/>
                      </a:cubicBezTo>
                      <a:cubicBezTo>
                        <a:pt x="23" y="226"/>
                        <a:pt x="23" y="232"/>
                        <a:pt x="24" y="238"/>
                      </a:cubicBezTo>
                      <a:cubicBezTo>
                        <a:pt x="24" y="239"/>
                        <a:pt x="24" y="241"/>
                        <a:pt x="24" y="242"/>
                      </a:cubicBezTo>
                      <a:cubicBezTo>
                        <a:pt x="24" y="253"/>
                        <a:pt x="23" y="264"/>
                        <a:pt x="23" y="276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125" name="Freeform 38"/>
                <p:cNvSpPr>
                  <a:spLocks/>
                </p:cNvSpPr>
                <p:nvPr/>
              </p:nvSpPr>
              <p:spPr bwMode="auto">
                <a:xfrm>
                  <a:off x="3833813" y="2565401"/>
                  <a:ext cx="344488" cy="930275"/>
                </a:xfrm>
                <a:custGeom>
                  <a:avLst/>
                  <a:gdLst>
                    <a:gd name="T0" fmla="*/ 110 w 118"/>
                    <a:gd name="T1" fmla="*/ 316 h 318"/>
                    <a:gd name="T2" fmla="*/ 94 w 118"/>
                    <a:gd name="T3" fmla="*/ 315 h 318"/>
                    <a:gd name="T4" fmla="*/ 87 w 118"/>
                    <a:gd name="T5" fmla="*/ 315 h 318"/>
                    <a:gd name="T6" fmla="*/ 79 w 118"/>
                    <a:gd name="T7" fmla="*/ 315 h 318"/>
                    <a:gd name="T8" fmla="*/ 58 w 118"/>
                    <a:gd name="T9" fmla="*/ 315 h 318"/>
                    <a:gd name="T10" fmla="*/ 46 w 118"/>
                    <a:gd name="T11" fmla="*/ 315 h 318"/>
                    <a:gd name="T12" fmla="*/ 37 w 118"/>
                    <a:gd name="T13" fmla="*/ 315 h 318"/>
                    <a:gd name="T14" fmla="*/ 24 w 118"/>
                    <a:gd name="T15" fmla="*/ 316 h 318"/>
                    <a:gd name="T16" fmla="*/ 15 w 118"/>
                    <a:gd name="T17" fmla="*/ 317 h 318"/>
                    <a:gd name="T18" fmla="*/ 14 w 118"/>
                    <a:gd name="T19" fmla="*/ 317 h 318"/>
                    <a:gd name="T20" fmla="*/ 1 w 118"/>
                    <a:gd name="T21" fmla="*/ 316 h 318"/>
                    <a:gd name="T22" fmla="*/ 2 w 118"/>
                    <a:gd name="T23" fmla="*/ 298 h 318"/>
                    <a:gd name="T24" fmla="*/ 2 w 118"/>
                    <a:gd name="T25" fmla="*/ 270 h 318"/>
                    <a:gd name="T26" fmla="*/ 2 w 118"/>
                    <a:gd name="T27" fmla="*/ 203 h 318"/>
                    <a:gd name="T28" fmla="*/ 1 w 118"/>
                    <a:gd name="T29" fmla="*/ 165 h 318"/>
                    <a:gd name="T30" fmla="*/ 2 w 118"/>
                    <a:gd name="T31" fmla="*/ 135 h 318"/>
                    <a:gd name="T32" fmla="*/ 1 w 118"/>
                    <a:gd name="T33" fmla="*/ 94 h 318"/>
                    <a:gd name="T34" fmla="*/ 1 w 118"/>
                    <a:gd name="T35" fmla="*/ 58 h 318"/>
                    <a:gd name="T36" fmla="*/ 0 w 118"/>
                    <a:gd name="T37" fmla="*/ 27 h 318"/>
                    <a:gd name="T38" fmla="*/ 2 w 118"/>
                    <a:gd name="T39" fmla="*/ 11 h 318"/>
                    <a:gd name="T40" fmla="*/ 3 w 118"/>
                    <a:gd name="T41" fmla="*/ 2 h 318"/>
                    <a:gd name="T42" fmla="*/ 26 w 118"/>
                    <a:gd name="T43" fmla="*/ 1 h 318"/>
                    <a:gd name="T44" fmla="*/ 28 w 118"/>
                    <a:gd name="T45" fmla="*/ 0 h 318"/>
                    <a:gd name="T46" fmla="*/ 48 w 118"/>
                    <a:gd name="T47" fmla="*/ 1 h 318"/>
                    <a:gd name="T48" fmla="*/ 80 w 118"/>
                    <a:gd name="T49" fmla="*/ 2 h 318"/>
                    <a:gd name="T50" fmla="*/ 93 w 118"/>
                    <a:gd name="T51" fmla="*/ 3 h 318"/>
                    <a:gd name="T52" fmla="*/ 101 w 118"/>
                    <a:gd name="T53" fmla="*/ 2 h 318"/>
                    <a:gd name="T54" fmla="*/ 107 w 118"/>
                    <a:gd name="T55" fmla="*/ 2 h 318"/>
                    <a:gd name="T56" fmla="*/ 116 w 118"/>
                    <a:gd name="T57" fmla="*/ 2 h 318"/>
                    <a:gd name="T58" fmla="*/ 117 w 118"/>
                    <a:gd name="T59" fmla="*/ 7 h 318"/>
                    <a:gd name="T60" fmla="*/ 118 w 118"/>
                    <a:gd name="T61" fmla="*/ 39 h 318"/>
                    <a:gd name="T62" fmla="*/ 117 w 118"/>
                    <a:gd name="T63" fmla="*/ 62 h 318"/>
                    <a:gd name="T64" fmla="*/ 118 w 118"/>
                    <a:gd name="T65" fmla="*/ 77 h 318"/>
                    <a:gd name="T66" fmla="*/ 118 w 118"/>
                    <a:gd name="T67" fmla="*/ 88 h 318"/>
                    <a:gd name="T68" fmla="*/ 118 w 118"/>
                    <a:gd name="T69" fmla="*/ 100 h 318"/>
                    <a:gd name="T70" fmla="*/ 117 w 118"/>
                    <a:gd name="T71" fmla="*/ 128 h 318"/>
                    <a:gd name="T72" fmla="*/ 116 w 118"/>
                    <a:gd name="T73" fmla="*/ 136 h 318"/>
                    <a:gd name="T74" fmla="*/ 114 w 118"/>
                    <a:gd name="T75" fmla="*/ 190 h 318"/>
                    <a:gd name="T76" fmla="*/ 113 w 118"/>
                    <a:gd name="T77" fmla="*/ 224 h 318"/>
                    <a:gd name="T78" fmla="*/ 111 w 118"/>
                    <a:gd name="T79" fmla="*/ 275 h 318"/>
                    <a:gd name="T80" fmla="*/ 109 w 118"/>
                    <a:gd name="T81" fmla="*/ 311 h 318"/>
                    <a:gd name="T82" fmla="*/ 110 w 118"/>
                    <a:gd name="T83" fmla="*/ 316 h 31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</a:cxnLst>
                  <a:rect l="0" t="0" r="r" b="b"/>
                  <a:pathLst>
                    <a:path w="118" h="318">
                      <a:moveTo>
                        <a:pt x="110" y="316"/>
                      </a:moveTo>
                      <a:cubicBezTo>
                        <a:pt x="104" y="316"/>
                        <a:pt x="99" y="318"/>
                        <a:pt x="94" y="315"/>
                      </a:cubicBezTo>
                      <a:cubicBezTo>
                        <a:pt x="92" y="314"/>
                        <a:pt x="90" y="314"/>
                        <a:pt x="87" y="315"/>
                      </a:cubicBezTo>
                      <a:cubicBezTo>
                        <a:pt x="85" y="315"/>
                        <a:pt x="82" y="315"/>
                        <a:pt x="79" y="315"/>
                      </a:cubicBezTo>
                      <a:cubicBezTo>
                        <a:pt x="72" y="314"/>
                        <a:pt x="65" y="314"/>
                        <a:pt x="58" y="315"/>
                      </a:cubicBezTo>
                      <a:cubicBezTo>
                        <a:pt x="54" y="316"/>
                        <a:pt x="50" y="315"/>
                        <a:pt x="46" y="315"/>
                      </a:cubicBezTo>
                      <a:cubicBezTo>
                        <a:pt x="43" y="315"/>
                        <a:pt x="40" y="315"/>
                        <a:pt x="37" y="315"/>
                      </a:cubicBezTo>
                      <a:cubicBezTo>
                        <a:pt x="33" y="316"/>
                        <a:pt x="29" y="316"/>
                        <a:pt x="24" y="316"/>
                      </a:cubicBezTo>
                      <a:cubicBezTo>
                        <a:pt x="21" y="315"/>
                        <a:pt x="18" y="316"/>
                        <a:pt x="15" y="317"/>
                      </a:cubicBezTo>
                      <a:cubicBezTo>
                        <a:pt x="15" y="317"/>
                        <a:pt x="15" y="317"/>
                        <a:pt x="14" y="317"/>
                      </a:cubicBezTo>
                      <a:cubicBezTo>
                        <a:pt x="10" y="317"/>
                        <a:pt x="6" y="316"/>
                        <a:pt x="1" y="316"/>
                      </a:cubicBezTo>
                      <a:cubicBezTo>
                        <a:pt x="1" y="310"/>
                        <a:pt x="1" y="304"/>
                        <a:pt x="2" y="298"/>
                      </a:cubicBezTo>
                      <a:cubicBezTo>
                        <a:pt x="3" y="289"/>
                        <a:pt x="2" y="279"/>
                        <a:pt x="2" y="270"/>
                      </a:cubicBezTo>
                      <a:cubicBezTo>
                        <a:pt x="3" y="248"/>
                        <a:pt x="2" y="225"/>
                        <a:pt x="2" y="203"/>
                      </a:cubicBezTo>
                      <a:cubicBezTo>
                        <a:pt x="2" y="190"/>
                        <a:pt x="1" y="178"/>
                        <a:pt x="1" y="165"/>
                      </a:cubicBezTo>
                      <a:cubicBezTo>
                        <a:pt x="2" y="155"/>
                        <a:pt x="2" y="145"/>
                        <a:pt x="2" y="135"/>
                      </a:cubicBezTo>
                      <a:cubicBezTo>
                        <a:pt x="2" y="122"/>
                        <a:pt x="2" y="108"/>
                        <a:pt x="1" y="94"/>
                      </a:cubicBezTo>
                      <a:cubicBezTo>
                        <a:pt x="1" y="82"/>
                        <a:pt x="1" y="70"/>
                        <a:pt x="1" y="58"/>
                      </a:cubicBezTo>
                      <a:cubicBezTo>
                        <a:pt x="1" y="47"/>
                        <a:pt x="0" y="37"/>
                        <a:pt x="0" y="27"/>
                      </a:cubicBezTo>
                      <a:cubicBezTo>
                        <a:pt x="0" y="21"/>
                        <a:pt x="1" y="16"/>
                        <a:pt x="2" y="11"/>
                      </a:cubicBezTo>
                      <a:cubicBezTo>
                        <a:pt x="2" y="7"/>
                        <a:pt x="2" y="4"/>
                        <a:pt x="3" y="2"/>
                      </a:cubicBezTo>
                      <a:cubicBezTo>
                        <a:pt x="11" y="1"/>
                        <a:pt x="19" y="1"/>
                        <a:pt x="26" y="1"/>
                      </a:cubicBezTo>
                      <a:cubicBezTo>
                        <a:pt x="27" y="0"/>
                        <a:pt x="27" y="0"/>
                        <a:pt x="28" y="0"/>
                      </a:cubicBezTo>
                      <a:cubicBezTo>
                        <a:pt x="34" y="1"/>
                        <a:pt x="41" y="1"/>
                        <a:pt x="48" y="1"/>
                      </a:cubicBezTo>
                      <a:cubicBezTo>
                        <a:pt x="58" y="1"/>
                        <a:pt x="69" y="2"/>
                        <a:pt x="80" y="2"/>
                      </a:cubicBezTo>
                      <a:cubicBezTo>
                        <a:pt x="84" y="2"/>
                        <a:pt x="88" y="3"/>
                        <a:pt x="93" y="3"/>
                      </a:cubicBezTo>
                      <a:cubicBezTo>
                        <a:pt x="96" y="3"/>
                        <a:pt x="98" y="2"/>
                        <a:pt x="101" y="2"/>
                      </a:cubicBezTo>
                      <a:cubicBezTo>
                        <a:pt x="103" y="2"/>
                        <a:pt x="105" y="2"/>
                        <a:pt x="107" y="2"/>
                      </a:cubicBezTo>
                      <a:cubicBezTo>
                        <a:pt x="110" y="2"/>
                        <a:pt x="112" y="2"/>
                        <a:pt x="116" y="2"/>
                      </a:cubicBezTo>
                      <a:cubicBezTo>
                        <a:pt x="116" y="4"/>
                        <a:pt x="117" y="6"/>
                        <a:pt x="117" y="7"/>
                      </a:cubicBezTo>
                      <a:cubicBezTo>
                        <a:pt x="116" y="18"/>
                        <a:pt x="117" y="29"/>
                        <a:pt x="118" y="39"/>
                      </a:cubicBezTo>
                      <a:cubicBezTo>
                        <a:pt x="118" y="47"/>
                        <a:pt x="117" y="54"/>
                        <a:pt x="117" y="62"/>
                      </a:cubicBezTo>
                      <a:cubicBezTo>
                        <a:pt x="117" y="67"/>
                        <a:pt x="118" y="72"/>
                        <a:pt x="118" y="77"/>
                      </a:cubicBezTo>
                      <a:cubicBezTo>
                        <a:pt x="118" y="81"/>
                        <a:pt x="117" y="85"/>
                        <a:pt x="118" y="88"/>
                      </a:cubicBezTo>
                      <a:cubicBezTo>
                        <a:pt x="118" y="92"/>
                        <a:pt x="118" y="96"/>
                        <a:pt x="118" y="100"/>
                      </a:cubicBezTo>
                      <a:cubicBezTo>
                        <a:pt x="118" y="109"/>
                        <a:pt x="117" y="119"/>
                        <a:pt x="117" y="128"/>
                      </a:cubicBezTo>
                      <a:cubicBezTo>
                        <a:pt x="116" y="131"/>
                        <a:pt x="116" y="133"/>
                        <a:pt x="116" y="136"/>
                      </a:cubicBezTo>
                      <a:cubicBezTo>
                        <a:pt x="115" y="154"/>
                        <a:pt x="115" y="172"/>
                        <a:pt x="114" y="190"/>
                      </a:cubicBezTo>
                      <a:cubicBezTo>
                        <a:pt x="114" y="201"/>
                        <a:pt x="113" y="212"/>
                        <a:pt x="113" y="224"/>
                      </a:cubicBezTo>
                      <a:cubicBezTo>
                        <a:pt x="112" y="241"/>
                        <a:pt x="111" y="258"/>
                        <a:pt x="111" y="275"/>
                      </a:cubicBezTo>
                      <a:cubicBezTo>
                        <a:pt x="110" y="287"/>
                        <a:pt x="110" y="299"/>
                        <a:pt x="109" y="311"/>
                      </a:cubicBezTo>
                      <a:cubicBezTo>
                        <a:pt x="109" y="312"/>
                        <a:pt x="110" y="314"/>
                        <a:pt x="110" y="316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2">
                  <a:schemeClr val="accent1"/>
                </a:fillRef>
                <a:effectRef idx="1">
                  <a:schemeClr val="accent1"/>
                </a:effectRef>
                <a:fontRef idx="minor">
                  <a:schemeClr val="dk1"/>
                </a:fontRef>
              </p:style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126" name="Freeform 39"/>
                <p:cNvSpPr>
                  <a:spLocks/>
                </p:cNvSpPr>
                <p:nvPr/>
              </p:nvSpPr>
              <p:spPr bwMode="auto">
                <a:xfrm>
                  <a:off x="3367088" y="2578101"/>
                  <a:ext cx="341313" cy="917575"/>
                </a:xfrm>
                <a:custGeom>
                  <a:avLst/>
                  <a:gdLst>
                    <a:gd name="T0" fmla="*/ 115 w 117"/>
                    <a:gd name="T1" fmla="*/ 312 h 314"/>
                    <a:gd name="T2" fmla="*/ 6 w 117"/>
                    <a:gd name="T3" fmla="*/ 312 h 314"/>
                    <a:gd name="T4" fmla="*/ 6 w 117"/>
                    <a:gd name="T5" fmla="*/ 287 h 314"/>
                    <a:gd name="T6" fmla="*/ 6 w 117"/>
                    <a:gd name="T7" fmla="*/ 249 h 314"/>
                    <a:gd name="T8" fmla="*/ 6 w 117"/>
                    <a:gd name="T9" fmla="*/ 213 h 314"/>
                    <a:gd name="T10" fmla="*/ 5 w 117"/>
                    <a:gd name="T11" fmla="*/ 168 h 314"/>
                    <a:gd name="T12" fmla="*/ 6 w 117"/>
                    <a:gd name="T13" fmla="*/ 121 h 314"/>
                    <a:gd name="T14" fmla="*/ 4 w 117"/>
                    <a:gd name="T15" fmla="*/ 95 h 314"/>
                    <a:gd name="T16" fmla="*/ 4 w 117"/>
                    <a:gd name="T17" fmla="*/ 73 h 314"/>
                    <a:gd name="T18" fmla="*/ 2 w 117"/>
                    <a:gd name="T19" fmla="*/ 12 h 314"/>
                    <a:gd name="T20" fmla="*/ 3 w 117"/>
                    <a:gd name="T21" fmla="*/ 7 h 314"/>
                    <a:gd name="T22" fmla="*/ 7 w 117"/>
                    <a:gd name="T23" fmla="*/ 3 h 314"/>
                    <a:gd name="T24" fmla="*/ 18 w 117"/>
                    <a:gd name="T25" fmla="*/ 2 h 314"/>
                    <a:gd name="T26" fmla="*/ 55 w 117"/>
                    <a:gd name="T27" fmla="*/ 2 h 314"/>
                    <a:gd name="T28" fmla="*/ 82 w 117"/>
                    <a:gd name="T29" fmla="*/ 1 h 314"/>
                    <a:gd name="T30" fmla="*/ 102 w 117"/>
                    <a:gd name="T31" fmla="*/ 1 h 314"/>
                    <a:gd name="T32" fmla="*/ 109 w 117"/>
                    <a:gd name="T33" fmla="*/ 0 h 314"/>
                    <a:gd name="T34" fmla="*/ 115 w 117"/>
                    <a:gd name="T35" fmla="*/ 5 h 314"/>
                    <a:gd name="T36" fmla="*/ 116 w 117"/>
                    <a:gd name="T37" fmla="*/ 30 h 314"/>
                    <a:gd name="T38" fmla="*/ 116 w 117"/>
                    <a:gd name="T39" fmla="*/ 55 h 314"/>
                    <a:gd name="T40" fmla="*/ 117 w 117"/>
                    <a:gd name="T41" fmla="*/ 79 h 314"/>
                    <a:gd name="T42" fmla="*/ 116 w 117"/>
                    <a:gd name="T43" fmla="*/ 126 h 314"/>
                    <a:gd name="T44" fmla="*/ 116 w 117"/>
                    <a:gd name="T45" fmla="*/ 149 h 314"/>
                    <a:gd name="T46" fmla="*/ 116 w 117"/>
                    <a:gd name="T47" fmla="*/ 158 h 314"/>
                    <a:gd name="T48" fmla="*/ 116 w 117"/>
                    <a:gd name="T49" fmla="*/ 188 h 314"/>
                    <a:gd name="T50" fmla="*/ 116 w 117"/>
                    <a:gd name="T51" fmla="*/ 213 h 314"/>
                    <a:gd name="T52" fmla="*/ 116 w 117"/>
                    <a:gd name="T53" fmla="*/ 238 h 314"/>
                    <a:gd name="T54" fmla="*/ 116 w 117"/>
                    <a:gd name="T55" fmla="*/ 277 h 314"/>
                    <a:gd name="T56" fmla="*/ 117 w 117"/>
                    <a:gd name="T57" fmla="*/ 301 h 314"/>
                    <a:gd name="T58" fmla="*/ 115 w 117"/>
                    <a:gd name="T59" fmla="*/ 312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</a:cxnLst>
                  <a:rect l="0" t="0" r="r" b="b"/>
                  <a:pathLst>
                    <a:path w="117" h="314">
                      <a:moveTo>
                        <a:pt x="115" y="312"/>
                      </a:moveTo>
                      <a:cubicBezTo>
                        <a:pt x="79" y="314"/>
                        <a:pt x="43" y="313"/>
                        <a:pt x="6" y="312"/>
                      </a:cubicBezTo>
                      <a:cubicBezTo>
                        <a:pt x="6" y="303"/>
                        <a:pt x="5" y="296"/>
                        <a:pt x="6" y="287"/>
                      </a:cubicBezTo>
                      <a:cubicBezTo>
                        <a:pt x="7" y="275"/>
                        <a:pt x="6" y="262"/>
                        <a:pt x="6" y="249"/>
                      </a:cubicBezTo>
                      <a:cubicBezTo>
                        <a:pt x="6" y="237"/>
                        <a:pt x="6" y="225"/>
                        <a:pt x="6" y="213"/>
                      </a:cubicBezTo>
                      <a:cubicBezTo>
                        <a:pt x="6" y="198"/>
                        <a:pt x="5" y="183"/>
                        <a:pt x="5" y="168"/>
                      </a:cubicBezTo>
                      <a:cubicBezTo>
                        <a:pt x="5" y="152"/>
                        <a:pt x="6" y="137"/>
                        <a:pt x="6" y="121"/>
                      </a:cubicBezTo>
                      <a:cubicBezTo>
                        <a:pt x="6" y="113"/>
                        <a:pt x="5" y="104"/>
                        <a:pt x="4" y="95"/>
                      </a:cubicBezTo>
                      <a:cubicBezTo>
                        <a:pt x="4" y="88"/>
                        <a:pt x="4" y="80"/>
                        <a:pt x="4" y="73"/>
                      </a:cubicBezTo>
                      <a:cubicBezTo>
                        <a:pt x="2" y="53"/>
                        <a:pt x="0" y="33"/>
                        <a:pt x="2" y="12"/>
                      </a:cubicBezTo>
                      <a:cubicBezTo>
                        <a:pt x="2" y="10"/>
                        <a:pt x="2" y="8"/>
                        <a:pt x="3" y="7"/>
                      </a:cubicBezTo>
                      <a:cubicBezTo>
                        <a:pt x="4" y="5"/>
                        <a:pt x="5" y="3"/>
                        <a:pt x="7" y="3"/>
                      </a:cubicBezTo>
                      <a:cubicBezTo>
                        <a:pt x="10" y="2"/>
                        <a:pt x="14" y="2"/>
                        <a:pt x="18" y="2"/>
                      </a:cubicBezTo>
                      <a:cubicBezTo>
                        <a:pt x="30" y="2"/>
                        <a:pt x="43" y="1"/>
                        <a:pt x="55" y="2"/>
                      </a:cubicBezTo>
                      <a:cubicBezTo>
                        <a:pt x="64" y="3"/>
                        <a:pt x="73" y="2"/>
                        <a:pt x="82" y="1"/>
                      </a:cubicBezTo>
                      <a:cubicBezTo>
                        <a:pt x="89" y="1"/>
                        <a:pt x="95" y="1"/>
                        <a:pt x="102" y="1"/>
                      </a:cubicBezTo>
                      <a:cubicBezTo>
                        <a:pt x="104" y="1"/>
                        <a:pt x="107" y="1"/>
                        <a:pt x="109" y="0"/>
                      </a:cubicBezTo>
                      <a:cubicBezTo>
                        <a:pt x="113" y="0"/>
                        <a:pt x="114" y="1"/>
                        <a:pt x="115" y="5"/>
                      </a:cubicBezTo>
                      <a:cubicBezTo>
                        <a:pt x="116" y="14"/>
                        <a:pt x="116" y="22"/>
                        <a:pt x="116" y="30"/>
                      </a:cubicBezTo>
                      <a:cubicBezTo>
                        <a:pt x="116" y="38"/>
                        <a:pt x="116" y="47"/>
                        <a:pt x="116" y="55"/>
                      </a:cubicBezTo>
                      <a:cubicBezTo>
                        <a:pt x="116" y="63"/>
                        <a:pt x="117" y="71"/>
                        <a:pt x="117" y="79"/>
                      </a:cubicBezTo>
                      <a:cubicBezTo>
                        <a:pt x="116" y="95"/>
                        <a:pt x="116" y="110"/>
                        <a:pt x="116" y="126"/>
                      </a:cubicBezTo>
                      <a:cubicBezTo>
                        <a:pt x="116" y="133"/>
                        <a:pt x="116" y="141"/>
                        <a:pt x="116" y="149"/>
                      </a:cubicBezTo>
                      <a:cubicBezTo>
                        <a:pt x="116" y="152"/>
                        <a:pt x="116" y="155"/>
                        <a:pt x="116" y="158"/>
                      </a:cubicBezTo>
                      <a:cubicBezTo>
                        <a:pt x="114" y="168"/>
                        <a:pt x="116" y="178"/>
                        <a:pt x="116" y="188"/>
                      </a:cubicBezTo>
                      <a:cubicBezTo>
                        <a:pt x="116" y="196"/>
                        <a:pt x="116" y="205"/>
                        <a:pt x="116" y="213"/>
                      </a:cubicBezTo>
                      <a:cubicBezTo>
                        <a:pt x="116" y="221"/>
                        <a:pt x="116" y="230"/>
                        <a:pt x="116" y="238"/>
                      </a:cubicBezTo>
                      <a:cubicBezTo>
                        <a:pt x="116" y="251"/>
                        <a:pt x="116" y="264"/>
                        <a:pt x="116" y="277"/>
                      </a:cubicBezTo>
                      <a:cubicBezTo>
                        <a:pt x="116" y="285"/>
                        <a:pt x="117" y="293"/>
                        <a:pt x="117" y="301"/>
                      </a:cubicBezTo>
                      <a:cubicBezTo>
                        <a:pt x="117" y="305"/>
                        <a:pt x="116" y="308"/>
                        <a:pt x="115" y="312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2">
                  <a:schemeClr val="accent1"/>
                </a:fillRef>
                <a:effectRef idx="1">
                  <a:schemeClr val="accent1"/>
                </a:effectRef>
                <a:fontRef idx="minor">
                  <a:schemeClr val="dk1"/>
                </a:fontRef>
              </p:style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127" name="Freeform 40"/>
                <p:cNvSpPr>
                  <a:spLocks/>
                </p:cNvSpPr>
                <p:nvPr/>
              </p:nvSpPr>
              <p:spPr bwMode="auto">
                <a:xfrm>
                  <a:off x="3736975" y="2574926"/>
                  <a:ext cx="68263" cy="920750"/>
                </a:xfrm>
                <a:custGeom>
                  <a:avLst/>
                  <a:gdLst>
                    <a:gd name="T0" fmla="*/ 0 w 23"/>
                    <a:gd name="T1" fmla="*/ 0 h 315"/>
                    <a:gd name="T2" fmla="*/ 19 w 23"/>
                    <a:gd name="T3" fmla="*/ 0 h 315"/>
                    <a:gd name="T4" fmla="*/ 21 w 23"/>
                    <a:gd name="T5" fmla="*/ 31 h 315"/>
                    <a:gd name="T6" fmla="*/ 21 w 23"/>
                    <a:gd name="T7" fmla="*/ 58 h 315"/>
                    <a:gd name="T8" fmla="*/ 22 w 23"/>
                    <a:gd name="T9" fmla="*/ 84 h 315"/>
                    <a:gd name="T10" fmla="*/ 22 w 23"/>
                    <a:gd name="T11" fmla="*/ 102 h 315"/>
                    <a:gd name="T12" fmla="*/ 23 w 23"/>
                    <a:gd name="T13" fmla="*/ 143 h 315"/>
                    <a:gd name="T14" fmla="*/ 22 w 23"/>
                    <a:gd name="T15" fmla="*/ 175 h 315"/>
                    <a:gd name="T16" fmla="*/ 23 w 23"/>
                    <a:gd name="T17" fmla="*/ 188 h 315"/>
                    <a:gd name="T18" fmla="*/ 22 w 23"/>
                    <a:gd name="T19" fmla="*/ 192 h 315"/>
                    <a:gd name="T20" fmla="*/ 23 w 23"/>
                    <a:gd name="T21" fmla="*/ 222 h 315"/>
                    <a:gd name="T22" fmla="*/ 23 w 23"/>
                    <a:gd name="T23" fmla="*/ 226 h 315"/>
                    <a:gd name="T24" fmla="*/ 22 w 23"/>
                    <a:gd name="T25" fmla="*/ 283 h 315"/>
                    <a:gd name="T26" fmla="*/ 21 w 23"/>
                    <a:gd name="T27" fmla="*/ 298 h 315"/>
                    <a:gd name="T28" fmla="*/ 21 w 23"/>
                    <a:gd name="T29" fmla="*/ 306 h 315"/>
                    <a:gd name="T30" fmla="*/ 21 w 23"/>
                    <a:gd name="T31" fmla="*/ 313 h 315"/>
                    <a:gd name="T32" fmla="*/ 2 w 23"/>
                    <a:gd name="T33" fmla="*/ 315 h 315"/>
                    <a:gd name="T34" fmla="*/ 2 w 23"/>
                    <a:gd name="T35" fmla="*/ 297 h 315"/>
                    <a:gd name="T36" fmla="*/ 2 w 23"/>
                    <a:gd name="T37" fmla="*/ 277 h 315"/>
                    <a:gd name="T38" fmla="*/ 2 w 23"/>
                    <a:gd name="T39" fmla="*/ 256 h 315"/>
                    <a:gd name="T40" fmla="*/ 1 w 23"/>
                    <a:gd name="T41" fmla="*/ 226 h 315"/>
                    <a:gd name="T42" fmla="*/ 1 w 23"/>
                    <a:gd name="T43" fmla="*/ 218 h 315"/>
                    <a:gd name="T44" fmla="*/ 1 w 23"/>
                    <a:gd name="T45" fmla="*/ 187 h 315"/>
                    <a:gd name="T46" fmla="*/ 2 w 23"/>
                    <a:gd name="T47" fmla="*/ 149 h 315"/>
                    <a:gd name="T48" fmla="*/ 2 w 23"/>
                    <a:gd name="T49" fmla="*/ 106 h 315"/>
                    <a:gd name="T50" fmla="*/ 2 w 23"/>
                    <a:gd name="T51" fmla="*/ 70 h 315"/>
                    <a:gd name="T52" fmla="*/ 1 w 23"/>
                    <a:gd name="T53" fmla="*/ 63 h 315"/>
                    <a:gd name="T54" fmla="*/ 2 w 23"/>
                    <a:gd name="T55" fmla="*/ 58 h 315"/>
                    <a:gd name="T56" fmla="*/ 2 w 23"/>
                    <a:gd name="T57" fmla="*/ 55 h 315"/>
                    <a:gd name="T58" fmla="*/ 1 w 23"/>
                    <a:gd name="T59" fmla="*/ 14 h 315"/>
                    <a:gd name="T60" fmla="*/ 0 w 23"/>
                    <a:gd name="T61" fmla="*/ 0 h 31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</a:cxnLst>
                  <a:rect l="0" t="0" r="r" b="b"/>
                  <a:pathLst>
                    <a:path w="23" h="315">
                      <a:moveTo>
                        <a:pt x="0" y="0"/>
                      </a:moveTo>
                      <a:cubicBezTo>
                        <a:pt x="7" y="0"/>
                        <a:pt x="13" y="0"/>
                        <a:pt x="19" y="0"/>
                      </a:cubicBezTo>
                      <a:cubicBezTo>
                        <a:pt x="21" y="11"/>
                        <a:pt x="21" y="21"/>
                        <a:pt x="21" y="31"/>
                      </a:cubicBezTo>
                      <a:cubicBezTo>
                        <a:pt x="21" y="40"/>
                        <a:pt x="20" y="49"/>
                        <a:pt x="21" y="58"/>
                      </a:cubicBezTo>
                      <a:cubicBezTo>
                        <a:pt x="22" y="67"/>
                        <a:pt x="22" y="75"/>
                        <a:pt x="22" y="84"/>
                      </a:cubicBezTo>
                      <a:cubicBezTo>
                        <a:pt x="22" y="90"/>
                        <a:pt x="22" y="96"/>
                        <a:pt x="22" y="102"/>
                      </a:cubicBezTo>
                      <a:cubicBezTo>
                        <a:pt x="22" y="116"/>
                        <a:pt x="23" y="129"/>
                        <a:pt x="23" y="143"/>
                      </a:cubicBezTo>
                      <a:cubicBezTo>
                        <a:pt x="23" y="154"/>
                        <a:pt x="22" y="164"/>
                        <a:pt x="22" y="175"/>
                      </a:cubicBezTo>
                      <a:cubicBezTo>
                        <a:pt x="22" y="180"/>
                        <a:pt x="22" y="184"/>
                        <a:pt x="23" y="188"/>
                      </a:cubicBezTo>
                      <a:cubicBezTo>
                        <a:pt x="23" y="190"/>
                        <a:pt x="22" y="191"/>
                        <a:pt x="22" y="192"/>
                      </a:cubicBezTo>
                      <a:cubicBezTo>
                        <a:pt x="22" y="202"/>
                        <a:pt x="23" y="212"/>
                        <a:pt x="23" y="222"/>
                      </a:cubicBezTo>
                      <a:cubicBezTo>
                        <a:pt x="23" y="223"/>
                        <a:pt x="23" y="224"/>
                        <a:pt x="23" y="226"/>
                      </a:cubicBezTo>
                      <a:cubicBezTo>
                        <a:pt x="23" y="245"/>
                        <a:pt x="23" y="264"/>
                        <a:pt x="22" y="283"/>
                      </a:cubicBezTo>
                      <a:cubicBezTo>
                        <a:pt x="22" y="288"/>
                        <a:pt x="21" y="293"/>
                        <a:pt x="21" y="298"/>
                      </a:cubicBezTo>
                      <a:cubicBezTo>
                        <a:pt x="21" y="301"/>
                        <a:pt x="21" y="304"/>
                        <a:pt x="21" y="306"/>
                      </a:cubicBezTo>
                      <a:cubicBezTo>
                        <a:pt x="21" y="308"/>
                        <a:pt x="21" y="311"/>
                        <a:pt x="21" y="313"/>
                      </a:cubicBezTo>
                      <a:cubicBezTo>
                        <a:pt x="15" y="313"/>
                        <a:pt x="9" y="314"/>
                        <a:pt x="2" y="315"/>
                      </a:cubicBezTo>
                      <a:cubicBezTo>
                        <a:pt x="2" y="309"/>
                        <a:pt x="2" y="303"/>
                        <a:pt x="2" y="297"/>
                      </a:cubicBezTo>
                      <a:cubicBezTo>
                        <a:pt x="2" y="290"/>
                        <a:pt x="2" y="284"/>
                        <a:pt x="2" y="277"/>
                      </a:cubicBezTo>
                      <a:cubicBezTo>
                        <a:pt x="2" y="270"/>
                        <a:pt x="1" y="263"/>
                        <a:pt x="2" y="256"/>
                      </a:cubicBezTo>
                      <a:cubicBezTo>
                        <a:pt x="3" y="246"/>
                        <a:pt x="2" y="236"/>
                        <a:pt x="1" y="226"/>
                      </a:cubicBezTo>
                      <a:cubicBezTo>
                        <a:pt x="1" y="223"/>
                        <a:pt x="1" y="220"/>
                        <a:pt x="1" y="218"/>
                      </a:cubicBezTo>
                      <a:cubicBezTo>
                        <a:pt x="1" y="207"/>
                        <a:pt x="1" y="197"/>
                        <a:pt x="1" y="187"/>
                      </a:cubicBezTo>
                      <a:cubicBezTo>
                        <a:pt x="2" y="174"/>
                        <a:pt x="3" y="161"/>
                        <a:pt x="2" y="149"/>
                      </a:cubicBezTo>
                      <a:cubicBezTo>
                        <a:pt x="1" y="135"/>
                        <a:pt x="3" y="120"/>
                        <a:pt x="2" y="106"/>
                      </a:cubicBezTo>
                      <a:cubicBezTo>
                        <a:pt x="2" y="94"/>
                        <a:pt x="2" y="82"/>
                        <a:pt x="2" y="70"/>
                      </a:cubicBezTo>
                      <a:cubicBezTo>
                        <a:pt x="2" y="68"/>
                        <a:pt x="2" y="65"/>
                        <a:pt x="1" y="63"/>
                      </a:cubicBezTo>
                      <a:cubicBezTo>
                        <a:pt x="1" y="61"/>
                        <a:pt x="0" y="60"/>
                        <a:pt x="2" y="58"/>
                      </a:cubicBezTo>
                      <a:cubicBezTo>
                        <a:pt x="2" y="58"/>
                        <a:pt x="2" y="56"/>
                        <a:pt x="2" y="55"/>
                      </a:cubicBezTo>
                      <a:cubicBezTo>
                        <a:pt x="2" y="42"/>
                        <a:pt x="1" y="28"/>
                        <a:pt x="1" y="14"/>
                      </a:cubicBezTo>
                      <a:cubicBezTo>
                        <a:pt x="1" y="10"/>
                        <a:pt x="1" y="5"/>
                        <a:pt x="0" y="0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128" name="Freeform 41"/>
                <p:cNvSpPr>
                  <a:spLocks/>
                </p:cNvSpPr>
                <p:nvPr/>
              </p:nvSpPr>
              <p:spPr bwMode="auto">
                <a:xfrm>
                  <a:off x="2457450" y="4602163"/>
                  <a:ext cx="41275" cy="52388"/>
                </a:xfrm>
                <a:custGeom>
                  <a:avLst/>
                  <a:gdLst>
                    <a:gd name="T0" fmla="*/ 14 w 14"/>
                    <a:gd name="T1" fmla="*/ 2 h 18"/>
                    <a:gd name="T2" fmla="*/ 13 w 14"/>
                    <a:gd name="T3" fmla="*/ 9 h 18"/>
                    <a:gd name="T4" fmla="*/ 10 w 14"/>
                    <a:gd name="T5" fmla="*/ 16 h 18"/>
                    <a:gd name="T6" fmla="*/ 2 w 14"/>
                    <a:gd name="T7" fmla="*/ 16 h 18"/>
                    <a:gd name="T8" fmla="*/ 1 w 14"/>
                    <a:gd name="T9" fmla="*/ 11 h 18"/>
                    <a:gd name="T10" fmla="*/ 4 w 14"/>
                    <a:gd name="T11" fmla="*/ 3 h 18"/>
                    <a:gd name="T12" fmla="*/ 14 w 14"/>
                    <a:gd name="T13" fmla="*/ 2 h 1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4" h="18">
                      <a:moveTo>
                        <a:pt x="14" y="2"/>
                      </a:moveTo>
                      <a:cubicBezTo>
                        <a:pt x="14" y="5"/>
                        <a:pt x="14" y="7"/>
                        <a:pt x="13" y="9"/>
                      </a:cubicBezTo>
                      <a:cubicBezTo>
                        <a:pt x="13" y="11"/>
                        <a:pt x="11" y="14"/>
                        <a:pt x="10" y="16"/>
                      </a:cubicBezTo>
                      <a:cubicBezTo>
                        <a:pt x="8" y="18"/>
                        <a:pt x="5" y="18"/>
                        <a:pt x="2" y="16"/>
                      </a:cubicBezTo>
                      <a:cubicBezTo>
                        <a:pt x="0" y="15"/>
                        <a:pt x="0" y="13"/>
                        <a:pt x="1" y="11"/>
                      </a:cubicBezTo>
                      <a:cubicBezTo>
                        <a:pt x="2" y="8"/>
                        <a:pt x="3" y="5"/>
                        <a:pt x="4" y="3"/>
                      </a:cubicBezTo>
                      <a:cubicBezTo>
                        <a:pt x="7" y="0"/>
                        <a:pt x="9" y="0"/>
                        <a:pt x="14" y="2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129" name="Freeform 42"/>
                <p:cNvSpPr>
                  <a:spLocks/>
                </p:cNvSpPr>
                <p:nvPr/>
              </p:nvSpPr>
              <p:spPr bwMode="auto">
                <a:xfrm>
                  <a:off x="2665413" y="4587876"/>
                  <a:ext cx="52388" cy="69850"/>
                </a:xfrm>
                <a:custGeom>
                  <a:avLst/>
                  <a:gdLst>
                    <a:gd name="T0" fmla="*/ 16 w 18"/>
                    <a:gd name="T1" fmla="*/ 3 h 24"/>
                    <a:gd name="T2" fmla="*/ 17 w 18"/>
                    <a:gd name="T3" fmla="*/ 10 h 24"/>
                    <a:gd name="T4" fmla="*/ 10 w 18"/>
                    <a:gd name="T5" fmla="*/ 23 h 24"/>
                    <a:gd name="T6" fmla="*/ 3 w 18"/>
                    <a:gd name="T7" fmla="*/ 22 h 24"/>
                    <a:gd name="T8" fmla="*/ 0 w 18"/>
                    <a:gd name="T9" fmla="*/ 14 h 24"/>
                    <a:gd name="T10" fmla="*/ 2 w 18"/>
                    <a:gd name="T11" fmla="*/ 9 h 24"/>
                    <a:gd name="T12" fmla="*/ 6 w 18"/>
                    <a:gd name="T13" fmla="*/ 6 h 24"/>
                    <a:gd name="T14" fmla="*/ 16 w 18"/>
                    <a:gd name="T15" fmla="*/ 3 h 2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8" h="24">
                      <a:moveTo>
                        <a:pt x="16" y="3"/>
                      </a:moveTo>
                      <a:cubicBezTo>
                        <a:pt x="16" y="6"/>
                        <a:pt x="16" y="8"/>
                        <a:pt x="17" y="10"/>
                      </a:cubicBezTo>
                      <a:cubicBezTo>
                        <a:pt x="18" y="15"/>
                        <a:pt x="14" y="21"/>
                        <a:pt x="10" y="23"/>
                      </a:cubicBezTo>
                      <a:cubicBezTo>
                        <a:pt x="7" y="24"/>
                        <a:pt x="4" y="24"/>
                        <a:pt x="3" y="22"/>
                      </a:cubicBezTo>
                      <a:cubicBezTo>
                        <a:pt x="1" y="20"/>
                        <a:pt x="1" y="17"/>
                        <a:pt x="0" y="14"/>
                      </a:cubicBezTo>
                      <a:cubicBezTo>
                        <a:pt x="0" y="12"/>
                        <a:pt x="1" y="11"/>
                        <a:pt x="2" y="9"/>
                      </a:cubicBezTo>
                      <a:cubicBezTo>
                        <a:pt x="3" y="8"/>
                        <a:pt x="5" y="6"/>
                        <a:pt x="6" y="6"/>
                      </a:cubicBezTo>
                      <a:cubicBezTo>
                        <a:pt x="9" y="6"/>
                        <a:pt x="11" y="0"/>
                        <a:pt x="16" y="3"/>
                      </a:cubicBezTo>
                      <a:close/>
                    </a:path>
                  </a:pathLst>
                </a:custGeom>
                <a:grp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</p:grpSp>
          <p:sp>
            <p:nvSpPr>
              <p:cNvPr id="1091" name="Ovál 1090"/>
              <p:cNvSpPr/>
              <p:nvPr/>
            </p:nvSpPr>
            <p:spPr>
              <a:xfrm>
                <a:off x="7996188" y="3136712"/>
                <a:ext cx="45719" cy="45719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018" name="Group 4"/>
            <p:cNvGrpSpPr>
              <a:grpSpLocks noChangeAspect="1"/>
            </p:cNvGrpSpPr>
            <p:nvPr/>
          </p:nvGrpSpPr>
          <p:grpSpPr bwMode="auto">
            <a:xfrm>
              <a:off x="8900000" y="2503643"/>
              <a:ext cx="1442404" cy="1527104"/>
              <a:chOff x="981" y="298"/>
              <a:chExt cx="3440" cy="3642"/>
            </a:xfrm>
            <a:grpFill/>
          </p:grpSpPr>
          <p:sp>
            <p:nvSpPr>
              <p:cNvPr id="1020" name="Freeform 5"/>
              <p:cNvSpPr>
                <a:spLocks noEditPoints="1"/>
              </p:cNvSpPr>
              <p:nvPr/>
            </p:nvSpPr>
            <p:spPr bwMode="auto">
              <a:xfrm>
                <a:off x="981" y="298"/>
                <a:ext cx="3440" cy="3642"/>
              </a:xfrm>
              <a:custGeom>
                <a:avLst/>
                <a:gdLst>
                  <a:gd name="T0" fmla="*/ 1169 w 2142"/>
                  <a:gd name="T1" fmla="*/ 1507 h 2267"/>
                  <a:gd name="T2" fmla="*/ 1193 w 2142"/>
                  <a:gd name="T3" fmla="*/ 947 h 2267"/>
                  <a:gd name="T4" fmla="*/ 1144 w 2142"/>
                  <a:gd name="T5" fmla="*/ 1998 h 2267"/>
                  <a:gd name="T6" fmla="*/ 1019 w 2142"/>
                  <a:gd name="T7" fmla="*/ 1954 h 2267"/>
                  <a:gd name="T8" fmla="*/ 781 w 2142"/>
                  <a:gd name="T9" fmla="*/ 2195 h 2267"/>
                  <a:gd name="T10" fmla="*/ 258 w 2142"/>
                  <a:gd name="T11" fmla="*/ 2051 h 2267"/>
                  <a:gd name="T12" fmla="*/ 316 w 2142"/>
                  <a:gd name="T13" fmla="*/ 1481 h 2267"/>
                  <a:gd name="T14" fmla="*/ 555 w 2142"/>
                  <a:gd name="T15" fmla="*/ 709 h 2267"/>
                  <a:gd name="T16" fmla="*/ 784 w 2142"/>
                  <a:gd name="T17" fmla="*/ 348 h 2267"/>
                  <a:gd name="T18" fmla="*/ 1419 w 2142"/>
                  <a:gd name="T19" fmla="*/ 534 h 2267"/>
                  <a:gd name="T20" fmla="*/ 1576 w 2142"/>
                  <a:gd name="T21" fmla="*/ 1093 h 2267"/>
                  <a:gd name="T22" fmla="*/ 1392 w 2142"/>
                  <a:gd name="T23" fmla="*/ 763 h 2267"/>
                  <a:gd name="T24" fmla="*/ 1953 w 2142"/>
                  <a:gd name="T25" fmla="*/ 1344 h 2267"/>
                  <a:gd name="T26" fmla="*/ 1751 w 2142"/>
                  <a:gd name="T27" fmla="*/ 1379 h 2267"/>
                  <a:gd name="T28" fmla="*/ 1616 w 2142"/>
                  <a:gd name="T29" fmla="*/ 1993 h 2267"/>
                  <a:gd name="T30" fmla="*/ 1178 w 2142"/>
                  <a:gd name="T31" fmla="*/ 2008 h 2267"/>
                  <a:gd name="T32" fmla="*/ 916 w 2142"/>
                  <a:gd name="T33" fmla="*/ 1198 h 2267"/>
                  <a:gd name="T34" fmla="*/ 636 w 2142"/>
                  <a:gd name="T35" fmla="*/ 1616 h 2267"/>
                  <a:gd name="T36" fmla="*/ 1069 w 2142"/>
                  <a:gd name="T37" fmla="*/ 1263 h 2267"/>
                  <a:gd name="T38" fmla="*/ 923 w 2142"/>
                  <a:gd name="T39" fmla="*/ 1280 h 2267"/>
                  <a:gd name="T40" fmla="*/ 1762 w 2142"/>
                  <a:gd name="T41" fmla="*/ 1164 h 2267"/>
                  <a:gd name="T42" fmla="*/ 1656 w 2142"/>
                  <a:gd name="T43" fmla="*/ 1127 h 2267"/>
                  <a:gd name="T44" fmla="*/ 1441 w 2142"/>
                  <a:gd name="T45" fmla="*/ 1341 h 2267"/>
                  <a:gd name="T46" fmla="*/ 1297 w 2142"/>
                  <a:gd name="T47" fmla="*/ 1613 h 2267"/>
                  <a:gd name="T48" fmla="*/ 827 w 2142"/>
                  <a:gd name="T49" fmla="*/ 880 h 2267"/>
                  <a:gd name="T50" fmla="*/ 1135 w 2142"/>
                  <a:gd name="T51" fmla="*/ 620 h 2267"/>
                  <a:gd name="T52" fmla="*/ 381 w 2142"/>
                  <a:gd name="T53" fmla="*/ 1586 h 2267"/>
                  <a:gd name="T54" fmla="*/ 638 w 2142"/>
                  <a:gd name="T55" fmla="*/ 1450 h 2267"/>
                  <a:gd name="T56" fmla="*/ 1262 w 2142"/>
                  <a:gd name="T57" fmla="*/ 314 h 2267"/>
                  <a:gd name="T58" fmla="*/ 1388 w 2142"/>
                  <a:gd name="T59" fmla="*/ 506 h 2267"/>
                  <a:gd name="T60" fmla="*/ 785 w 2142"/>
                  <a:gd name="T61" fmla="*/ 378 h 2267"/>
                  <a:gd name="T62" fmla="*/ 1005 w 2142"/>
                  <a:gd name="T63" fmla="*/ 147 h 2267"/>
                  <a:gd name="T64" fmla="*/ 291 w 2142"/>
                  <a:gd name="T65" fmla="*/ 2008 h 2267"/>
                  <a:gd name="T66" fmla="*/ 612 w 2142"/>
                  <a:gd name="T67" fmla="*/ 1502 h 2267"/>
                  <a:gd name="T68" fmla="*/ 834 w 2142"/>
                  <a:gd name="T69" fmla="*/ 841 h 2267"/>
                  <a:gd name="T70" fmla="*/ 719 w 2142"/>
                  <a:gd name="T71" fmla="*/ 865 h 2267"/>
                  <a:gd name="T72" fmla="*/ 1009 w 2142"/>
                  <a:gd name="T73" fmla="*/ 180 h 2267"/>
                  <a:gd name="T74" fmla="*/ 1280 w 2142"/>
                  <a:gd name="T75" fmla="*/ 2247 h 2267"/>
                  <a:gd name="T76" fmla="*/ 1295 w 2142"/>
                  <a:gd name="T77" fmla="*/ 1076 h 2267"/>
                  <a:gd name="T78" fmla="*/ 1766 w 2142"/>
                  <a:gd name="T79" fmla="*/ 1648 h 2267"/>
                  <a:gd name="T80" fmla="*/ 1857 w 2142"/>
                  <a:gd name="T81" fmla="*/ 961 h 2267"/>
                  <a:gd name="T82" fmla="*/ 1723 w 2142"/>
                  <a:gd name="T83" fmla="*/ 916 h 2267"/>
                  <a:gd name="T84" fmla="*/ 1783 w 2142"/>
                  <a:gd name="T85" fmla="*/ 1090 h 2267"/>
                  <a:gd name="T86" fmla="*/ 618 w 2142"/>
                  <a:gd name="T87" fmla="*/ 882 h 2267"/>
                  <a:gd name="T88" fmla="*/ 505 w 2142"/>
                  <a:gd name="T89" fmla="*/ 1043 h 2267"/>
                  <a:gd name="T90" fmla="*/ 1808 w 2142"/>
                  <a:gd name="T91" fmla="*/ 858 h 2267"/>
                  <a:gd name="T92" fmla="*/ 1659 w 2142"/>
                  <a:gd name="T93" fmla="*/ 910 h 2267"/>
                  <a:gd name="T94" fmla="*/ 1742 w 2142"/>
                  <a:gd name="T95" fmla="*/ 1958 h 2267"/>
                  <a:gd name="T96" fmla="*/ 148 w 2142"/>
                  <a:gd name="T97" fmla="*/ 2102 h 2267"/>
                  <a:gd name="T98" fmla="*/ 1412 w 2142"/>
                  <a:gd name="T99" fmla="*/ 872 h 2267"/>
                  <a:gd name="T100" fmla="*/ 714 w 2142"/>
                  <a:gd name="T101" fmla="*/ 2140 h 2267"/>
                  <a:gd name="T102" fmla="*/ 851 w 2142"/>
                  <a:gd name="T103" fmla="*/ 1269 h 2267"/>
                  <a:gd name="T104" fmla="*/ 684 w 2142"/>
                  <a:gd name="T105" fmla="*/ 1233 h 2267"/>
                  <a:gd name="T106" fmla="*/ 406 w 2142"/>
                  <a:gd name="T107" fmla="*/ 1667 h 2267"/>
                  <a:gd name="T108" fmla="*/ 1144 w 2142"/>
                  <a:gd name="T109" fmla="*/ 1420 h 2267"/>
                  <a:gd name="T110" fmla="*/ 1506 w 2142"/>
                  <a:gd name="T111" fmla="*/ 1201 h 2267"/>
                  <a:gd name="T112" fmla="*/ 2122 w 2142"/>
                  <a:gd name="T113" fmla="*/ 1439 h 2267"/>
                  <a:gd name="T114" fmla="*/ 469 w 2142"/>
                  <a:gd name="T115" fmla="*/ 1010 h 2267"/>
                  <a:gd name="T116" fmla="*/ 526 w 2142"/>
                  <a:gd name="T117" fmla="*/ 860 h 2267"/>
                  <a:gd name="T118" fmla="*/ 595 w 2142"/>
                  <a:gd name="T119" fmla="*/ 1109 h 2267"/>
                  <a:gd name="T120" fmla="*/ 864 w 2142"/>
                  <a:gd name="T121" fmla="*/ 1245 h 2267"/>
                  <a:gd name="T122" fmla="*/ 1784 w 2142"/>
                  <a:gd name="T123" fmla="*/ 927 h 22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2142" h="2267">
                    <a:moveTo>
                      <a:pt x="1428" y="1686"/>
                    </a:moveTo>
                    <a:cubicBezTo>
                      <a:pt x="1416" y="1680"/>
                      <a:pt x="1406" y="1679"/>
                      <a:pt x="1394" y="1679"/>
                    </a:cubicBezTo>
                    <a:cubicBezTo>
                      <a:pt x="1378" y="1679"/>
                      <a:pt x="1364" y="1673"/>
                      <a:pt x="1349" y="1668"/>
                    </a:cubicBezTo>
                    <a:cubicBezTo>
                      <a:pt x="1346" y="1667"/>
                      <a:pt x="1344" y="1665"/>
                      <a:pt x="1341" y="1663"/>
                    </a:cubicBezTo>
                    <a:cubicBezTo>
                      <a:pt x="1335" y="1659"/>
                      <a:pt x="1328" y="1655"/>
                      <a:pt x="1321" y="1650"/>
                    </a:cubicBezTo>
                    <a:cubicBezTo>
                      <a:pt x="1315" y="1645"/>
                      <a:pt x="1308" y="1639"/>
                      <a:pt x="1302" y="1633"/>
                    </a:cubicBezTo>
                    <a:cubicBezTo>
                      <a:pt x="1297" y="1627"/>
                      <a:pt x="1292" y="1620"/>
                      <a:pt x="1284" y="1616"/>
                    </a:cubicBezTo>
                    <a:cubicBezTo>
                      <a:pt x="1283" y="1615"/>
                      <a:pt x="1283" y="1614"/>
                      <a:pt x="1282" y="1613"/>
                    </a:cubicBezTo>
                    <a:cubicBezTo>
                      <a:pt x="1285" y="1610"/>
                      <a:pt x="1288" y="1607"/>
                      <a:pt x="1292" y="1604"/>
                    </a:cubicBezTo>
                    <a:cubicBezTo>
                      <a:pt x="1289" y="1600"/>
                      <a:pt x="1286" y="1596"/>
                      <a:pt x="1284" y="1592"/>
                    </a:cubicBezTo>
                    <a:cubicBezTo>
                      <a:pt x="1281" y="1588"/>
                      <a:pt x="1279" y="1583"/>
                      <a:pt x="1276" y="1580"/>
                    </a:cubicBezTo>
                    <a:cubicBezTo>
                      <a:pt x="1270" y="1571"/>
                      <a:pt x="1267" y="1562"/>
                      <a:pt x="1268" y="1552"/>
                    </a:cubicBezTo>
                    <a:cubicBezTo>
                      <a:pt x="1268" y="1550"/>
                      <a:pt x="1268" y="1549"/>
                      <a:pt x="1268" y="1547"/>
                    </a:cubicBezTo>
                    <a:cubicBezTo>
                      <a:pt x="1269" y="1541"/>
                      <a:pt x="1269" y="1541"/>
                      <a:pt x="1275" y="1538"/>
                    </a:cubicBezTo>
                    <a:cubicBezTo>
                      <a:pt x="1276" y="1538"/>
                      <a:pt x="1278" y="1537"/>
                      <a:pt x="1280" y="1536"/>
                    </a:cubicBezTo>
                    <a:cubicBezTo>
                      <a:pt x="1276" y="1520"/>
                      <a:pt x="1276" y="1520"/>
                      <a:pt x="1281" y="1509"/>
                    </a:cubicBezTo>
                    <a:cubicBezTo>
                      <a:pt x="1287" y="1508"/>
                      <a:pt x="1293" y="1505"/>
                      <a:pt x="1299" y="1504"/>
                    </a:cubicBezTo>
                    <a:cubicBezTo>
                      <a:pt x="1312" y="1502"/>
                      <a:pt x="1323" y="1496"/>
                      <a:pt x="1334" y="1491"/>
                    </a:cubicBezTo>
                    <a:cubicBezTo>
                      <a:pt x="1346" y="1484"/>
                      <a:pt x="1356" y="1476"/>
                      <a:pt x="1368" y="1469"/>
                    </a:cubicBezTo>
                    <a:cubicBezTo>
                      <a:pt x="1384" y="1458"/>
                      <a:pt x="1398" y="1445"/>
                      <a:pt x="1411" y="1430"/>
                    </a:cubicBezTo>
                    <a:cubicBezTo>
                      <a:pt x="1419" y="1421"/>
                      <a:pt x="1426" y="1409"/>
                      <a:pt x="1434" y="1399"/>
                    </a:cubicBezTo>
                    <a:cubicBezTo>
                      <a:pt x="1435" y="1396"/>
                      <a:pt x="1437" y="1394"/>
                      <a:pt x="1439" y="1391"/>
                    </a:cubicBezTo>
                    <a:cubicBezTo>
                      <a:pt x="1449" y="1376"/>
                      <a:pt x="1459" y="1360"/>
                      <a:pt x="1469" y="1344"/>
                    </a:cubicBezTo>
                    <a:cubicBezTo>
                      <a:pt x="1471" y="1340"/>
                      <a:pt x="1473" y="1336"/>
                      <a:pt x="1474" y="1332"/>
                    </a:cubicBezTo>
                    <a:cubicBezTo>
                      <a:pt x="1471" y="1330"/>
                      <a:pt x="1469" y="1332"/>
                      <a:pt x="1467" y="1333"/>
                    </a:cubicBezTo>
                    <a:cubicBezTo>
                      <a:pt x="1450" y="1342"/>
                      <a:pt x="1433" y="1352"/>
                      <a:pt x="1416" y="1361"/>
                    </a:cubicBezTo>
                    <a:cubicBezTo>
                      <a:pt x="1406" y="1366"/>
                      <a:pt x="1397" y="1374"/>
                      <a:pt x="1386" y="1380"/>
                    </a:cubicBezTo>
                    <a:cubicBezTo>
                      <a:pt x="1376" y="1386"/>
                      <a:pt x="1365" y="1392"/>
                      <a:pt x="1355" y="1398"/>
                    </a:cubicBezTo>
                    <a:cubicBezTo>
                      <a:pt x="1344" y="1404"/>
                      <a:pt x="1333" y="1409"/>
                      <a:pt x="1321" y="1415"/>
                    </a:cubicBezTo>
                    <a:cubicBezTo>
                      <a:pt x="1316" y="1412"/>
                      <a:pt x="1310" y="1408"/>
                      <a:pt x="1303" y="1403"/>
                    </a:cubicBezTo>
                    <a:cubicBezTo>
                      <a:pt x="1302" y="1405"/>
                      <a:pt x="1301" y="1406"/>
                      <a:pt x="1300" y="1407"/>
                    </a:cubicBezTo>
                    <a:cubicBezTo>
                      <a:pt x="1295" y="1413"/>
                      <a:pt x="1291" y="1419"/>
                      <a:pt x="1287" y="1424"/>
                    </a:cubicBezTo>
                    <a:cubicBezTo>
                      <a:pt x="1275" y="1437"/>
                      <a:pt x="1265" y="1450"/>
                      <a:pt x="1255" y="1463"/>
                    </a:cubicBezTo>
                    <a:cubicBezTo>
                      <a:pt x="1250" y="1469"/>
                      <a:pt x="1244" y="1474"/>
                      <a:pt x="1239" y="1479"/>
                    </a:cubicBezTo>
                    <a:cubicBezTo>
                      <a:pt x="1234" y="1483"/>
                      <a:pt x="1229" y="1486"/>
                      <a:pt x="1222" y="1486"/>
                    </a:cubicBezTo>
                    <a:cubicBezTo>
                      <a:pt x="1216" y="1486"/>
                      <a:pt x="1211" y="1488"/>
                      <a:pt x="1207" y="1492"/>
                    </a:cubicBezTo>
                    <a:cubicBezTo>
                      <a:pt x="1202" y="1495"/>
                      <a:pt x="1198" y="1498"/>
                      <a:pt x="1194" y="1501"/>
                    </a:cubicBezTo>
                    <a:cubicBezTo>
                      <a:pt x="1186" y="1507"/>
                      <a:pt x="1177" y="1507"/>
                      <a:pt x="1169" y="1507"/>
                    </a:cubicBezTo>
                    <a:cubicBezTo>
                      <a:pt x="1164" y="1506"/>
                      <a:pt x="1161" y="1504"/>
                      <a:pt x="1160" y="1500"/>
                    </a:cubicBezTo>
                    <a:cubicBezTo>
                      <a:pt x="1159" y="1498"/>
                      <a:pt x="1159" y="1496"/>
                      <a:pt x="1158" y="1493"/>
                    </a:cubicBezTo>
                    <a:cubicBezTo>
                      <a:pt x="1155" y="1493"/>
                      <a:pt x="1153" y="1493"/>
                      <a:pt x="1150" y="1493"/>
                    </a:cubicBezTo>
                    <a:cubicBezTo>
                      <a:pt x="1144" y="1494"/>
                      <a:pt x="1139" y="1492"/>
                      <a:pt x="1136" y="1487"/>
                    </a:cubicBezTo>
                    <a:cubicBezTo>
                      <a:pt x="1134" y="1481"/>
                      <a:pt x="1134" y="1476"/>
                      <a:pt x="1138" y="1472"/>
                    </a:cubicBezTo>
                    <a:cubicBezTo>
                      <a:pt x="1142" y="1467"/>
                      <a:pt x="1146" y="1463"/>
                      <a:pt x="1151" y="1457"/>
                    </a:cubicBezTo>
                    <a:cubicBezTo>
                      <a:pt x="1148" y="1457"/>
                      <a:pt x="1146" y="1457"/>
                      <a:pt x="1145" y="1458"/>
                    </a:cubicBezTo>
                    <a:cubicBezTo>
                      <a:pt x="1140" y="1459"/>
                      <a:pt x="1136" y="1460"/>
                      <a:pt x="1131" y="1461"/>
                    </a:cubicBezTo>
                    <a:cubicBezTo>
                      <a:pt x="1125" y="1462"/>
                      <a:pt x="1119" y="1457"/>
                      <a:pt x="1119" y="1450"/>
                    </a:cubicBezTo>
                    <a:cubicBezTo>
                      <a:pt x="1119" y="1449"/>
                      <a:pt x="1120" y="1447"/>
                      <a:pt x="1121" y="1445"/>
                    </a:cubicBezTo>
                    <a:cubicBezTo>
                      <a:pt x="1123" y="1441"/>
                      <a:pt x="1126" y="1438"/>
                      <a:pt x="1129" y="1435"/>
                    </a:cubicBezTo>
                    <a:cubicBezTo>
                      <a:pt x="1126" y="1432"/>
                      <a:pt x="1123" y="1430"/>
                      <a:pt x="1121" y="1428"/>
                    </a:cubicBezTo>
                    <a:cubicBezTo>
                      <a:pt x="1119" y="1426"/>
                      <a:pt x="1118" y="1423"/>
                      <a:pt x="1120" y="1421"/>
                    </a:cubicBezTo>
                    <a:cubicBezTo>
                      <a:pt x="1123" y="1415"/>
                      <a:pt x="1127" y="1410"/>
                      <a:pt x="1133" y="1407"/>
                    </a:cubicBezTo>
                    <a:cubicBezTo>
                      <a:pt x="1143" y="1400"/>
                      <a:pt x="1152" y="1394"/>
                      <a:pt x="1162" y="1388"/>
                    </a:cubicBezTo>
                    <a:cubicBezTo>
                      <a:pt x="1186" y="1374"/>
                      <a:pt x="1209" y="1356"/>
                      <a:pt x="1233" y="1341"/>
                    </a:cubicBezTo>
                    <a:cubicBezTo>
                      <a:pt x="1234" y="1340"/>
                      <a:pt x="1235" y="1339"/>
                      <a:pt x="1236" y="1338"/>
                    </a:cubicBezTo>
                    <a:cubicBezTo>
                      <a:pt x="1243" y="1332"/>
                      <a:pt x="1243" y="1332"/>
                      <a:pt x="1240" y="1324"/>
                    </a:cubicBezTo>
                    <a:cubicBezTo>
                      <a:pt x="1238" y="1320"/>
                      <a:pt x="1237" y="1316"/>
                      <a:pt x="1236" y="1312"/>
                    </a:cubicBezTo>
                    <a:cubicBezTo>
                      <a:pt x="1241" y="1301"/>
                      <a:pt x="1251" y="1295"/>
                      <a:pt x="1260" y="1288"/>
                    </a:cubicBezTo>
                    <a:cubicBezTo>
                      <a:pt x="1268" y="1281"/>
                      <a:pt x="1277" y="1276"/>
                      <a:pt x="1286" y="1269"/>
                    </a:cubicBezTo>
                    <a:cubicBezTo>
                      <a:pt x="1293" y="1264"/>
                      <a:pt x="1301" y="1259"/>
                      <a:pt x="1309" y="1255"/>
                    </a:cubicBezTo>
                    <a:cubicBezTo>
                      <a:pt x="1318" y="1250"/>
                      <a:pt x="1326" y="1244"/>
                      <a:pt x="1334" y="1239"/>
                    </a:cubicBezTo>
                    <a:cubicBezTo>
                      <a:pt x="1341" y="1234"/>
                      <a:pt x="1348" y="1230"/>
                      <a:pt x="1355" y="1227"/>
                    </a:cubicBezTo>
                    <a:cubicBezTo>
                      <a:pt x="1370" y="1218"/>
                      <a:pt x="1386" y="1210"/>
                      <a:pt x="1401" y="1199"/>
                    </a:cubicBezTo>
                    <a:cubicBezTo>
                      <a:pt x="1403" y="1198"/>
                      <a:pt x="1405" y="1197"/>
                      <a:pt x="1408" y="1195"/>
                    </a:cubicBezTo>
                    <a:cubicBezTo>
                      <a:pt x="1410" y="1194"/>
                      <a:pt x="1412" y="1192"/>
                      <a:pt x="1414" y="1191"/>
                    </a:cubicBezTo>
                    <a:cubicBezTo>
                      <a:pt x="1408" y="1184"/>
                      <a:pt x="1404" y="1177"/>
                      <a:pt x="1399" y="1171"/>
                    </a:cubicBezTo>
                    <a:cubicBezTo>
                      <a:pt x="1396" y="1168"/>
                      <a:pt x="1394" y="1167"/>
                      <a:pt x="1391" y="1169"/>
                    </a:cubicBezTo>
                    <a:cubicBezTo>
                      <a:pt x="1386" y="1171"/>
                      <a:pt x="1381" y="1174"/>
                      <a:pt x="1377" y="1177"/>
                    </a:cubicBezTo>
                    <a:cubicBezTo>
                      <a:pt x="1374" y="1178"/>
                      <a:pt x="1372" y="1180"/>
                      <a:pt x="1370" y="1181"/>
                    </a:cubicBezTo>
                    <a:cubicBezTo>
                      <a:pt x="1365" y="1184"/>
                      <a:pt x="1360" y="1183"/>
                      <a:pt x="1356" y="1178"/>
                    </a:cubicBezTo>
                    <a:cubicBezTo>
                      <a:pt x="1345" y="1164"/>
                      <a:pt x="1334" y="1151"/>
                      <a:pt x="1327" y="1135"/>
                    </a:cubicBezTo>
                    <a:cubicBezTo>
                      <a:pt x="1324" y="1128"/>
                      <a:pt x="1319" y="1123"/>
                      <a:pt x="1315" y="1118"/>
                    </a:cubicBezTo>
                    <a:cubicBezTo>
                      <a:pt x="1303" y="1099"/>
                      <a:pt x="1289" y="1081"/>
                      <a:pt x="1275" y="1064"/>
                    </a:cubicBezTo>
                    <a:cubicBezTo>
                      <a:pt x="1266" y="1052"/>
                      <a:pt x="1257" y="1039"/>
                      <a:pt x="1249" y="1027"/>
                    </a:cubicBezTo>
                    <a:cubicBezTo>
                      <a:pt x="1239" y="1013"/>
                      <a:pt x="1229" y="999"/>
                      <a:pt x="1219" y="985"/>
                    </a:cubicBezTo>
                    <a:cubicBezTo>
                      <a:pt x="1211" y="972"/>
                      <a:pt x="1202" y="960"/>
                      <a:pt x="1193" y="947"/>
                    </a:cubicBezTo>
                    <a:cubicBezTo>
                      <a:pt x="1192" y="946"/>
                      <a:pt x="1192" y="945"/>
                      <a:pt x="1191" y="945"/>
                    </a:cubicBezTo>
                    <a:cubicBezTo>
                      <a:pt x="1184" y="939"/>
                      <a:pt x="1181" y="931"/>
                      <a:pt x="1178" y="922"/>
                    </a:cubicBezTo>
                    <a:cubicBezTo>
                      <a:pt x="1175" y="915"/>
                      <a:pt x="1172" y="908"/>
                      <a:pt x="1169" y="900"/>
                    </a:cubicBezTo>
                    <a:cubicBezTo>
                      <a:pt x="1168" y="898"/>
                      <a:pt x="1167" y="897"/>
                      <a:pt x="1165" y="894"/>
                    </a:cubicBezTo>
                    <a:cubicBezTo>
                      <a:pt x="1163" y="898"/>
                      <a:pt x="1162" y="901"/>
                      <a:pt x="1160" y="904"/>
                    </a:cubicBezTo>
                    <a:cubicBezTo>
                      <a:pt x="1159" y="907"/>
                      <a:pt x="1159" y="910"/>
                      <a:pt x="1158" y="912"/>
                    </a:cubicBezTo>
                    <a:cubicBezTo>
                      <a:pt x="1154" y="922"/>
                      <a:pt x="1152" y="933"/>
                      <a:pt x="1151" y="943"/>
                    </a:cubicBezTo>
                    <a:cubicBezTo>
                      <a:pt x="1150" y="953"/>
                      <a:pt x="1147" y="962"/>
                      <a:pt x="1146" y="971"/>
                    </a:cubicBezTo>
                    <a:cubicBezTo>
                      <a:pt x="1144" y="980"/>
                      <a:pt x="1143" y="989"/>
                      <a:pt x="1142" y="998"/>
                    </a:cubicBezTo>
                    <a:cubicBezTo>
                      <a:pt x="1142" y="1000"/>
                      <a:pt x="1142" y="1001"/>
                      <a:pt x="1142" y="1002"/>
                    </a:cubicBezTo>
                    <a:cubicBezTo>
                      <a:pt x="1138" y="1014"/>
                      <a:pt x="1137" y="1027"/>
                      <a:pt x="1137" y="1040"/>
                    </a:cubicBezTo>
                    <a:cubicBezTo>
                      <a:pt x="1136" y="1044"/>
                      <a:pt x="1135" y="1047"/>
                      <a:pt x="1132" y="1049"/>
                    </a:cubicBezTo>
                    <a:cubicBezTo>
                      <a:pt x="1128" y="1051"/>
                      <a:pt x="1127" y="1051"/>
                      <a:pt x="1120" y="1048"/>
                    </a:cubicBezTo>
                    <a:cubicBezTo>
                      <a:pt x="1115" y="1060"/>
                      <a:pt x="1110" y="1072"/>
                      <a:pt x="1105" y="1084"/>
                    </a:cubicBezTo>
                    <a:cubicBezTo>
                      <a:pt x="1098" y="1100"/>
                      <a:pt x="1095" y="1118"/>
                      <a:pt x="1090" y="1135"/>
                    </a:cubicBezTo>
                    <a:cubicBezTo>
                      <a:pt x="1087" y="1143"/>
                      <a:pt x="1086" y="1153"/>
                      <a:pt x="1085" y="1162"/>
                    </a:cubicBezTo>
                    <a:cubicBezTo>
                      <a:pt x="1084" y="1176"/>
                      <a:pt x="1084" y="1190"/>
                      <a:pt x="1082" y="1204"/>
                    </a:cubicBezTo>
                    <a:cubicBezTo>
                      <a:pt x="1080" y="1223"/>
                      <a:pt x="1080" y="1242"/>
                      <a:pt x="1080" y="1261"/>
                    </a:cubicBezTo>
                    <a:cubicBezTo>
                      <a:pt x="1080" y="1280"/>
                      <a:pt x="1080" y="1300"/>
                      <a:pt x="1081" y="1319"/>
                    </a:cubicBezTo>
                    <a:cubicBezTo>
                      <a:pt x="1082" y="1344"/>
                      <a:pt x="1082" y="1368"/>
                      <a:pt x="1086" y="1393"/>
                    </a:cubicBezTo>
                    <a:cubicBezTo>
                      <a:pt x="1087" y="1402"/>
                      <a:pt x="1088" y="1412"/>
                      <a:pt x="1089" y="1421"/>
                    </a:cubicBezTo>
                    <a:cubicBezTo>
                      <a:pt x="1090" y="1430"/>
                      <a:pt x="1091" y="1439"/>
                      <a:pt x="1092" y="1448"/>
                    </a:cubicBezTo>
                    <a:cubicBezTo>
                      <a:pt x="1095" y="1467"/>
                      <a:pt x="1098" y="1485"/>
                      <a:pt x="1099" y="1504"/>
                    </a:cubicBezTo>
                    <a:cubicBezTo>
                      <a:pt x="1100" y="1529"/>
                      <a:pt x="1104" y="1554"/>
                      <a:pt x="1109" y="1578"/>
                    </a:cubicBezTo>
                    <a:cubicBezTo>
                      <a:pt x="1113" y="1598"/>
                      <a:pt x="1117" y="1618"/>
                      <a:pt x="1119" y="1638"/>
                    </a:cubicBezTo>
                    <a:cubicBezTo>
                      <a:pt x="1120" y="1646"/>
                      <a:pt x="1122" y="1655"/>
                      <a:pt x="1124" y="1663"/>
                    </a:cubicBezTo>
                    <a:cubicBezTo>
                      <a:pt x="1128" y="1676"/>
                      <a:pt x="1132" y="1689"/>
                      <a:pt x="1136" y="1702"/>
                    </a:cubicBezTo>
                    <a:cubicBezTo>
                      <a:pt x="1142" y="1720"/>
                      <a:pt x="1149" y="1738"/>
                      <a:pt x="1156" y="1756"/>
                    </a:cubicBezTo>
                    <a:cubicBezTo>
                      <a:pt x="1158" y="1760"/>
                      <a:pt x="1159" y="1765"/>
                      <a:pt x="1161" y="1769"/>
                    </a:cubicBezTo>
                    <a:cubicBezTo>
                      <a:pt x="1163" y="1777"/>
                      <a:pt x="1162" y="1781"/>
                      <a:pt x="1155" y="1785"/>
                    </a:cubicBezTo>
                    <a:cubicBezTo>
                      <a:pt x="1148" y="1790"/>
                      <a:pt x="1141" y="1794"/>
                      <a:pt x="1133" y="1798"/>
                    </a:cubicBezTo>
                    <a:cubicBezTo>
                      <a:pt x="1128" y="1800"/>
                      <a:pt x="1126" y="1803"/>
                      <a:pt x="1126" y="1808"/>
                    </a:cubicBezTo>
                    <a:cubicBezTo>
                      <a:pt x="1124" y="1825"/>
                      <a:pt x="1123" y="1841"/>
                      <a:pt x="1121" y="1858"/>
                    </a:cubicBezTo>
                    <a:cubicBezTo>
                      <a:pt x="1121" y="1870"/>
                      <a:pt x="1120" y="1883"/>
                      <a:pt x="1120" y="1895"/>
                    </a:cubicBezTo>
                    <a:cubicBezTo>
                      <a:pt x="1120" y="1898"/>
                      <a:pt x="1119" y="1901"/>
                      <a:pt x="1120" y="1903"/>
                    </a:cubicBezTo>
                    <a:cubicBezTo>
                      <a:pt x="1120" y="1909"/>
                      <a:pt x="1120" y="1916"/>
                      <a:pt x="1120" y="1922"/>
                    </a:cubicBezTo>
                    <a:cubicBezTo>
                      <a:pt x="1120" y="1923"/>
                      <a:pt x="1121" y="1925"/>
                      <a:pt x="1121" y="1927"/>
                    </a:cubicBezTo>
                    <a:cubicBezTo>
                      <a:pt x="1122" y="1953"/>
                      <a:pt x="1133" y="1976"/>
                      <a:pt x="1144" y="1998"/>
                    </a:cubicBezTo>
                    <a:cubicBezTo>
                      <a:pt x="1153" y="2016"/>
                      <a:pt x="1164" y="2033"/>
                      <a:pt x="1174" y="2050"/>
                    </a:cubicBezTo>
                    <a:cubicBezTo>
                      <a:pt x="1179" y="2060"/>
                      <a:pt x="1186" y="2068"/>
                      <a:pt x="1192" y="2077"/>
                    </a:cubicBezTo>
                    <a:cubicBezTo>
                      <a:pt x="1201" y="2091"/>
                      <a:pt x="1212" y="2103"/>
                      <a:pt x="1223" y="2116"/>
                    </a:cubicBezTo>
                    <a:cubicBezTo>
                      <a:pt x="1231" y="2124"/>
                      <a:pt x="1240" y="2131"/>
                      <a:pt x="1248" y="2139"/>
                    </a:cubicBezTo>
                    <a:cubicBezTo>
                      <a:pt x="1254" y="2144"/>
                      <a:pt x="1260" y="2149"/>
                      <a:pt x="1265" y="2154"/>
                    </a:cubicBezTo>
                    <a:cubicBezTo>
                      <a:pt x="1269" y="2158"/>
                      <a:pt x="1273" y="2161"/>
                      <a:pt x="1277" y="2165"/>
                    </a:cubicBezTo>
                    <a:cubicBezTo>
                      <a:pt x="1285" y="2171"/>
                      <a:pt x="1291" y="2179"/>
                      <a:pt x="1296" y="2187"/>
                    </a:cubicBezTo>
                    <a:cubicBezTo>
                      <a:pt x="1302" y="2196"/>
                      <a:pt x="1304" y="2206"/>
                      <a:pt x="1306" y="2216"/>
                    </a:cubicBezTo>
                    <a:cubicBezTo>
                      <a:pt x="1307" y="2219"/>
                      <a:pt x="1307" y="2222"/>
                      <a:pt x="1307" y="2224"/>
                    </a:cubicBezTo>
                    <a:cubicBezTo>
                      <a:pt x="1309" y="2228"/>
                      <a:pt x="1309" y="2232"/>
                      <a:pt x="1307" y="2236"/>
                    </a:cubicBezTo>
                    <a:cubicBezTo>
                      <a:pt x="1306" y="2238"/>
                      <a:pt x="1306" y="2241"/>
                      <a:pt x="1306" y="2243"/>
                    </a:cubicBezTo>
                    <a:cubicBezTo>
                      <a:pt x="1306" y="2246"/>
                      <a:pt x="1304" y="2248"/>
                      <a:pt x="1302" y="2249"/>
                    </a:cubicBezTo>
                    <a:cubicBezTo>
                      <a:pt x="1294" y="2254"/>
                      <a:pt x="1286" y="2258"/>
                      <a:pt x="1277" y="2259"/>
                    </a:cubicBezTo>
                    <a:cubicBezTo>
                      <a:pt x="1265" y="2261"/>
                      <a:pt x="1253" y="2264"/>
                      <a:pt x="1240" y="2262"/>
                    </a:cubicBezTo>
                    <a:cubicBezTo>
                      <a:pt x="1238" y="2262"/>
                      <a:pt x="1236" y="2262"/>
                      <a:pt x="1234" y="2263"/>
                    </a:cubicBezTo>
                    <a:cubicBezTo>
                      <a:pt x="1225" y="2267"/>
                      <a:pt x="1217" y="2265"/>
                      <a:pt x="1208" y="2263"/>
                    </a:cubicBezTo>
                    <a:cubicBezTo>
                      <a:pt x="1195" y="2260"/>
                      <a:pt x="1183" y="2254"/>
                      <a:pt x="1171" y="2246"/>
                    </a:cubicBezTo>
                    <a:cubicBezTo>
                      <a:pt x="1163" y="2241"/>
                      <a:pt x="1156" y="2234"/>
                      <a:pt x="1150" y="2227"/>
                    </a:cubicBezTo>
                    <a:cubicBezTo>
                      <a:pt x="1139" y="2213"/>
                      <a:pt x="1128" y="2200"/>
                      <a:pt x="1116" y="2186"/>
                    </a:cubicBezTo>
                    <a:cubicBezTo>
                      <a:pt x="1113" y="2183"/>
                      <a:pt x="1110" y="2181"/>
                      <a:pt x="1108" y="2179"/>
                    </a:cubicBezTo>
                    <a:cubicBezTo>
                      <a:pt x="1107" y="2182"/>
                      <a:pt x="1106" y="2191"/>
                      <a:pt x="1108" y="2199"/>
                    </a:cubicBezTo>
                    <a:cubicBezTo>
                      <a:pt x="1109" y="2206"/>
                      <a:pt x="1111" y="2213"/>
                      <a:pt x="1113" y="2220"/>
                    </a:cubicBezTo>
                    <a:cubicBezTo>
                      <a:pt x="1108" y="2223"/>
                      <a:pt x="1104" y="2224"/>
                      <a:pt x="1100" y="2219"/>
                    </a:cubicBezTo>
                    <a:cubicBezTo>
                      <a:pt x="1100" y="2218"/>
                      <a:pt x="1098" y="2218"/>
                      <a:pt x="1097" y="2217"/>
                    </a:cubicBezTo>
                    <a:cubicBezTo>
                      <a:pt x="1095" y="2217"/>
                      <a:pt x="1093" y="2217"/>
                      <a:pt x="1091" y="2218"/>
                    </a:cubicBezTo>
                    <a:cubicBezTo>
                      <a:pt x="1080" y="2219"/>
                      <a:pt x="1070" y="2218"/>
                      <a:pt x="1059" y="2218"/>
                    </a:cubicBezTo>
                    <a:cubicBezTo>
                      <a:pt x="1055" y="2209"/>
                      <a:pt x="1051" y="2200"/>
                      <a:pt x="1049" y="2191"/>
                    </a:cubicBezTo>
                    <a:cubicBezTo>
                      <a:pt x="1047" y="2183"/>
                      <a:pt x="1045" y="2175"/>
                      <a:pt x="1041" y="2168"/>
                    </a:cubicBezTo>
                    <a:cubicBezTo>
                      <a:pt x="1037" y="2158"/>
                      <a:pt x="1032" y="2147"/>
                      <a:pt x="1029" y="2137"/>
                    </a:cubicBezTo>
                    <a:cubicBezTo>
                      <a:pt x="1025" y="2124"/>
                      <a:pt x="1021" y="2111"/>
                      <a:pt x="1023" y="2097"/>
                    </a:cubicBezTo>
                    <a:cubicBezTo>
                      <a:pt x="1023" y="2095"/>
                      <a:pt x="1022" y="2092"/>
                      <a:pt x="1022" y="2090"/>
                    </a:cubicBezTo>
                    <a:cubicBezTo>
                      <a:pt x="1022" y="2086"/>
                      <a:pt x="1020" y="2082"/>
                      <a:pt x="1021" y="2079"/>
                    </a:cubicBezTo>
                    <a:cubicBezTo>
                      <a:pt x="1023" y="2071"/>
                      <a:pt x="1023" y="2062"/>
                      <a:pt x="1022" y="2053"/>
                    </a:cubicBezTo>
                    <a:cubicBezTo>
                      <a:pt x="1022" y="2041"/>
                      <a:pt x="1025" y="2029"/>
                      <a:pt x="1023" y="2016"/>
                    </a:cubicBezTo>
                    <a:cubicBezTo>
                      <a:pt x="1023" y="2013"/>
                      <a:pt x="1023" y="2010"/>
                      <a:pt x="1024" y="2007"/>
                    </a:cubicBezTo>
                    <a:cubicBezTo>
                      <a:pt x="1025" y="1995"/>
                      <a:pt x="1023" y="1983"/>
                      <a:pt x="1022" y="1971"/>
                    </a:cubicBezTo>
                    <a:cubicBezTo>
                      <a:pt x="1022" y="1969"/>
                      <a:pt x="1021" y="1967"/>
                      <a:pt x="1021" y="1965"/>
                    </a:cubicBezTo>
                    <a:cubicBezTo>
                      <a:pt x="1020" y="1962"/>
                      <a:pt x="1019" y="1958"/>
                      <a:pt x="1019" y="1954"/>
                    </a:cubicBezTo>
                    <a:cubicBezTo>
                      <a:pt x="1018" y="1946"/>
                      <a:pt x="1017" y="1938"/>
                      <a:pt x="1014" y="1930"/>
                    </a:cubicBezTo>
                    <a:cubicBezTo>
                      <a:pt x="1012" y="1923"/>
                      <a:pt x="1011" y="1915"/>
                      <a:pt x="1010" y="1907"/>
                    </a:cubicBezTo>
                    <a:cubicBezTo>
                      <a:pt x="1009" y="1902"/>
                      <a:pt x="1010" y="1898"/>
                      <a:pt x="1007" y="1894"/>
                    </a:cubicBezTo>
                    <a:cubicBezTo>
                      <a:pt x="1007" y="1881"/>
                      <a:pt x="1000" y="1870"/>
                      <a:pt x="997" y="1858"/>
                    </a:cubicBezTo>
                    <a:cubicBezTo>
                      <a:pt x="996" y="1857"/>
                      <a:pt x="996" y="1857"/>
                      <a:pt x="996" y="1856"/>
                    </a:cubicBezTo>
                    <a:cubicBezTo>
                      <a:pt x="997" y="1848"/>
                      <a:pt x="993" y="1840"/>
                      <a:pt x="991" y="1833"/>
                    </a:cubicBezTo>
                    <a:cubicBezTo>
                      <a:pt x="991" y="1831"/>
                      <a:pt x="991" y="1829"/>
                      <a:pt x="990" y="1827"/>
                    </a:cubicBezTo>
                    <a:cubicBezTo>
                      <a:pt x="985" y="1817"/>
                      <a:pt x="987" y="1817"/>
                      <a:pt x="974" y="1816"/>
                    </a:cubicBezTo>
                    <a:cubicBezTo>
                      <a:pt x="962" y="1814"/>
                      <a:pt x="949" y="1812"/>
                      <a:pt x="937" y="1810"/>
                    </a:cubicBezTo>
                    <a:cubicBezTo>
                      <a:pt x="929" y="1809"/>
                      <a:pt x="922" y="1806"/>
                      <a:pt x="915" y="1802"/>
                    </a:cubicBezTo>
                    <a:cubicBezTo>
                      <a:pt x="909" y="1798"/>
                      <a:pt x="903" y="1794"/>
                      <a:pt x="898" y="1790"/>
                    </a:cubicBezTo>
                    <a:cubicBezTo>
                      <a:pt x="882" y="1778"/>
                      <a:pt x="863" y="1771"/>
                      <a:pt x="845" y="1764"/>
                    </a:cubicBezTo>
                    <a:cubicBezTo>
                      <a:pt x="834" y="1759"/>
                      <a:pt x="822" y="1756"/>
                      <a:pt x="811" y="1751"/>
                    </a:cubicBezTo>
                    <a:cubicBezTo>
                      <a:pt x="795" y="1744"/>
                      <a:pt x="778" y="1741"/>
                      <a:pt x="761" y="1739"/>
                    </a:cubicBezTo>
                    <a:cubicBezTo>
                      <a:pt x="757" y="1738"/>
                      <a:pt x="754" y="1740"/>
                      <a:pt x="752" y="1743"/>
                    </a:cubicBezTo>
                    <a:cubicBezTo>
                      <a:pt x="751" y="1746"/>
                      <a:pt x="749" y="1748"/>
                      <a:pt x="748" y="1750"/>
                    </a:cubicBezTo>
                    <a:cubicBezTo>
                      <a:pt x="742" y="1763"/>
                      <a:pt x="737" y="1775"/>
                      <a:pt x="731" y="1788"/>
                    </a:cubicBezTo>
                    <a:cubicBezTo>
                      <a:pt x="725" y="1799"/>
                      <a:pt x="719" y="1811"/>
                      <a:pt x="713" y="1822"/>
                    </a:cubicBezTo>
                    <a:cubicBezTo>
                      <a:pt x="710" y="1829"/>
                      <a:pt x="708" y="1835"/>
                      <a:pt x="704" y="1842"/>
                    </a:cubicBezTo>
                    <a:cubicBezTo>
                      <a:pt x="702" y="1847"/>
                      <a:pt x="699" y="1852"/>
                      <a:pt x="696" y="1857"/>
                    </a:cubicBezTo>
                    <a:cubicBezTo>
                      <a:pt x="695" y="1859"/>
                      <a:pt x="694" y="1861"/>
                      <a:pt x="694" y="1863"/>
                    </a:cubicBezTo>
                    <a:cubicBezTo>
                      <a:pt x="693" y="1868"/>
                      <a:pt x="692" y="1873"/>
                      <a:pt x="693" y="1879"/>
                    </a:cubicBezTo>
                    <a:cubicBezTo>
                      <a:pt x="693" y="1889"/>
                      <a:pt x="691" y="1898"/>
                      <a:pt x="691" y="1908"/>
                    </a:cubicBezTo>
                    <a:cubicBezTo>
                      <a:pt x="690" y="1928"/>
                      <a:pt x="690" y="1948"/>
                      <a:pt x="691" y="1967"/>
                    </a:cubicBezTo>
                    <a:cubicBezTo>
                      <a:pt x="691" y="1973"/>
                      <a:pt x="693" y="1978"/>
                      <a:pt x="696" y="1983"/>
                    </a:cubicBezTo>
                    <a:cubicBezTo>
                      <a:pt x="707" y="1999"/>
                      <a:pt x="717" y="2015"/>
                      <a:pt x="728" y="2031"/>
                    </a:cubicBezTo>
                    <a:cubicBezTo>
                      <a:pt x="734" y="2041"/>
                      <a:pt x="741" y="2050"/>
                      <a:pt x="747" y="2060"/>
                    </a:cubicBezTo>
                    <a:cubicBezTo>
                      <a:pt x="754" y="2070"/>
                      <a:pt x="763" y="2077"/>
                      <a:pt x="773" y="2084"/>
                    </a:cubicBezTo>
                    <a:cubicBezTo>
                      <a:pt x="783" y="2091"/>
                      <a:pt x="793" y="2098"/>
                      <a:pt x="804" y="2104"/>
                    </a:cubicBezTo>
                    <a:cubicBezTo>
                      <a:pt x="813" y="2108"/>
                      <a:pt x="818" y="2117"/>
                      <a:pt x="820" y="2127"/>
                    </a:cubicBezTo>
                    <a:cubicBezTo>
                      <a:pt x="822" y="2133"/>
                      <a:pt x="820" y="2140"/>
                      <a:pt x="815" y="2146"/>
                    </a:cubicBezTo>
                    <a:cubicBezTo>
                      <a:pt x="811" y="2150"/>
                      <a:pt x="805" y="2153"/>
                      <a:pt x="801" y="2157"/>
                    </a:cubicBezTo>
                    <a:cubicBezTo>
                      <a:pt x="795" y="2155"/>
                      <a:pt x="791" y="2160"/>
                      <a:pt x="785" y="2159"/>
                    </a:cubicBezTo>
                    <a:cubicBezTo>
                      <a:pt x="780" y="2159"/>
                      <a:pt x="775" y="2158"/>
                      <a:pt x="770" y="2156"/>
                    </a:cubicBezTo>
                    <a:cubicBezTo>
                      <a:pt x="765" y="2155"/>
                      <a:pt x="761" y="2153"/>
                      <a:pt x="756" y="2151"/>
                    </a:cubicBezTo>
                    <a:cubicBezTo>
                      <a:pt x="755" y="2150"/>
                      <a:pt x="753" y="2151"/>
                      <a:pt x="751" y="2150"/>
                    </a:cubicBezTo>
                    <a:cubicBezTo>
                      <a:pt x="752" y="2154"/>
                      <a:pt x="754" y="2156"/>
                      <a:pt x="756" y="2158"/>
                    </a:cubicBezTo>
                    <a:cubicBezTo>
                      <a:pt x="769" y="2167"/>
                      <a:pt x="777" y="2180"/>
                      <a:pt x="781" y="2195"/>
                    </a:cubicBezTo>
                    <a:cubicBezTo>
                      <a:pt x="782" y="2200"/>
                      <a:pt x="782" y="2205"/>
                      <a:pt x="782" y="2210"/>
                    </a:cubicBezTo>
                    <a:cubicBezTo>
                      <a:pt x="782" y="2213"/>
                      <a:pt x="781" y="2216"/>
                      <a:pt x="781" y="2219"/>
                    </a:cubicBezTo>
                    <a:cubicBezTo>
                      <a:pt x="780" y="2236"/>
                      <a:pt x="779" y="2233"/>
                      <a:pt x="764" y="2238"/>
                    </a:cubicBezTo>
                    <a:cubicBezTo>
                      <a:pt x="749" y="2242"/>
                      <a:pt x="732" y="2243"/>
                      <a:pt x="716" y="2242"/>
                    </a:cubicBezTo>
                    <a:cubicBezTo>
                      <a:pt x="708" y="2242"/>
                      <a:pt x="700" y="2242"/>
                      <a:pt x="693" y="2242"/>
                    </a:cubicBezTo>
                    <a:cubicBezTo>
                      <a:pt x="680" y="2242"/>
                      <a:pt x="668" y="2241"/>
                      <a:pt x="655" y="2239"/>
                    </a:cubicBezTo>
                    <a:cubicBezTo>
                      <a:pt x="631" y="2235"/>
                      <a:pt x="608" y="2230"/>
                      <a:pt x="583" y="2229"/>
                    </a:cubicBezTo>
                    <a:cubicBezTo>
                      <a:pt x="577" y="2228"/>
                      <a:pt x="570" y="2228"/>
                      <a:pt x="564" y="2230"/>
                    </a:cubicBezTo>
                    <a:cubicBezTo>
                      <a:pt x="562" y="2231"/>
                      <a:pt x="560" y="2230"/>
                      <a:pt x="557" y="2230"/>
                    </a:cubicBezTo>
                    <a:cubicBezTo>
                      <a:pt x="549" y="2229"/>
                      <a:pt x="540" y="2228"/>
                      <a:pt x="531" y="2228"/>
                    </a:cubicBezTo>
                    <a:cubicBezTo>
                      <a:pt x="523" y="2229"/>
                      <a:pt x="516" y="2227"/>
                      <a:pt x="509" y="2224"/>
                    </a:cubicBezTo>
                    <a:cubicBezTo>
                      <a:pt x="504" y="2217"/>
                      <a:pt x="505" y="2209"/>
                      <a:pt x="504" y="2201"/>
                    </a:cubicBezTo>
                    <a:cubicBezTo>
                      <a:pt x="504" y="2193"/>
                      <a:pt x="504" y="2184"/>
                      <a:pt x="504" y="2176"/>
                    </a:cubicBezTo>
                    <a:cubicBezTo>
                      <a:pt x="505" y="2165"/>
                      <a:pt x="506" y="2153"/>
                      <a:pt x="507" y="2142"/>
                    </a:cubicBezTo>
                    <a:cubicBezTo>
                      <a:pt x="508" y="2137"/>
                      <a:pt x="508" y="2132"/>
                      <a:pt x="507" y="2126"/>
                    </a:cubicBezTo>
                    <a:cubicBezTo>
                      <a:pt x="497" y="2123"/>
                      <a:pt x="487" y="2120"/>
                      <a:pt x="475" y="2122"/>
                    </a:cubicBezTo>
                    <a:cubicBezTo>
                      <a:pt x="473" y="2111"/>
                      <a:pt x="474" y="2101"/>
                      <a:pt x="476" y="2091"/>
                    </a:cubicBezTo>
                    <a:cubicBezTo>
                      <a:pt x="481" y="2074"/>
                      <a:pt x="485" y="2056"/>
                      <a:pt x="490" y="2039"/>
                    </a:cubicBezTo>
                    <a:cubicBezTo>
                      <a:pt x="491" y="2036"/>
                      <a:pt x="491" y="2033"/>
                      <a:pt x="491" y="2031"/>
                    </a:cubicBezTo>
                    <a:cubicBezTo>
                      <a:pt x="493" y="2017"/>
                      <a:pt x="495" y="2004"/>
                      <a:pt x="497" y="1990"/>
                    </a:cubicBezTo>
                    <a:cubicBezTo>
                      <a:pt x="498" y="1978"/>
                      <a:pt x="499" y="1965"/>
                      <a:pt x="501" y="1953"/>
                    </a:cubicBezTo>
                    <a:cubicBezTo>
                      <a:pt x="504" y="1929"/>
                      <a:pt x="503" y="1906"/>
                      <a:pt x="502" y="1882"/>
                    </a:cubicBezTo>
                    <a:cubicBezTo>
                      <a:pt x="501" y="1872"/>
                      <a:pt x="502" y="1861"/>
                      <a:pt x="500" y="1851"/>
                    </a:cubicBezTo>
                    <a:cubicBezTo>
                      <a:pt x="499" y="1845"/>
                      <a:pt x="498" y="1839"/>
                      <a:pt x="497" y="1833"/>
                    </a:cubicBezTo>
                    <a:cubicBezTo>
                      <a:pt x="495" y="1826"/>
                      <a:pt x="494" y="1819"/>
                      <a:pt x="492" y="1812"/>
                    </a:cubicBezTo>
                    <a:cubicBezTo>
                      <a:pt x="489" y="1796"/>
                      <a:pt x="483" y="1780"/>
                      <a:pt x="477" y="1765"/>
                    </a:cubicBezTo>
                    <a:cubicBezTo>
                      <a:pt x="474" y="1756"/>
                      <a:pt x="471" y="1747"/>
                      <a:pt x="468" y="1739"/>
                    </a:cubicBezTo>
                    <a:cubicBezTo>
                      <a:pt x="466" y="1735"/>
                      <a:pt x="465" y="1732"/>
                      <a:pt x="462" y="1727"/>
                    </a:cubicBezTo>
                    <a:cubicBezTo>
                      <a:pt x="461" y="1730"/>
                      <a:pt x="460" y="1731"/>
                      <a:pt x="459" y="1733"/>
                    </a:cubicBezTo>
                    <a:cubicBezTo>
                      <a:pt x="455" y="1753"/>
                      <a:pt x="449" y="1773"/>
                      <a:pt x="441" y="1793"/>
                    </a:cubicBezTo>
                    <a:cubicBezTo>
                      <a:pt x="439" y="1799"/>
                      <a:pt x="437" y="1805"/>
                      <a:pt x="435" y="1811"/>
                    </a:cubicBezTo>
                    <a:cubicBezTo>
                      <a:pt x="429" y="1829"/>
                      <a:pt x="422" y="1846"/>
                      <a:pt x="413" y="1863"/>
                    </a:cubicBezTo>
                    <a:cubicBezTo>
                      <a:pt x="405" y="1880"/>
                      <a:pt x="395" y="1896"/>
                      <a:pt x="385" y="1912"/>
                    </a:cubicBezTo>
                    <a:cubicBezTo>
                      <a:pt x="374" y="1930"/>
                      <a:pt x="361" y="1946"/>
                      <a:pt x="348" y="1963"/>
                    </a:cubicBezTo>
                    <a:cubicBezTo>
                      <a:pt x="347" y="1964"/>
                      <a:pt x="347" y="1965"/>
                      <a:pt x="346" y="1965"/>
                    </a:cubicBezTo>
                    <a:cubicBezTo>
                      <a:pt x="331" y="1980"/>
                      <a:pt x="318" y="1996"/>
                      <a:pt x="303" y="2011"/>
                    </a:cubicBezTo>
                    <a:cubicBezTo>
                      <a:pt x="295" y="2020"/>
                      <a:pt x="285" y="2029"/>
                      <a:pt x="275" y="2036"/>
                    </a:cubicBezTo>
                    <a:cubicBezTo>
                      <a:pt x="269" y="2041"/>
                      <a:pt x="264" y="2046"/>
                      <a:pt x="258" y="2051"/>
                    </a:cubicBezTo>
                    <a:cubicBezTo>
                      <a:pt x="251" y="2057"/>
                      <a:pt x="243" y="2063"/>
                      <a:pt x="236" y="2069"/>
                    </a:cubicBezTo>
                    <a:cubicBezTo>
                      <a:pt x="230" y="2073"/>
                      <a:pt x="224" y="2077"/>
                      <a:pt x="218" y="2081"/>
                    </a:cubicBezTo>
                    <a:cubicBezTo>
                      <a:pt x="207" y="2087"/>
                      <a:pt x="196" y="2093"/>
                      <a:pt x="185" y="2100"/>
                    </a:cubicBezTo>
                    <a:cubicBezTo>
                      <a:pt x="182" y="2101"/>
                      <a:pt x="179" y="2103"/>
                      <a:pt x="176" y="2106"/>
                    </a:cubicBezTo>
                    <a:cubicBezTo>
                      <a:pt x="173" y="2109"/>
                      <a:pt x="170" y="2112"/>
                      <a:pt x="168" y="2116"/>
                    </a:cubicBezTo>
                    <a:cubicBezTo>
                      <a:pt x="169" y="2126"/>
                      <a:pt x="170" y="2135"/>
                      <a:pt x="171" y="2145"/>
                    </a:cubicBezTo>
                    <a:cubicBezTo>
                      <a:pt x="172" y="2157"/>
                      <a:pt x="173" y="2169"/>
                      <a:pt x="175" y="2181"/>
                    </a:cubicBezTo>
                    <a:cubicBezTo>
                      <a:pt x="175" y="2184"/>
                      <a:pt x="175" y="2186"/>
                      <a:pt x="175" y="2188"/>
                    </a:cubicBezTo>
                    <a:cubicBezTo>
                      <a:pt x="177" y="2203"/>
                      <a:pt x="173" y="2217"/>
                      <a:pt x="167" y="2230"/>
                    </a:cubicBezTo>
                    <a:cubicBezTo>
                      <a:pt x="163" y="2239"/>
                      <a:pt x="158" y="2247"/>
                      <a:pt x="150" y="2252"/>
                    </a:cubicBezTo>
                    <a:cubicBezTo>
                      <a:pt x="144" y="2256"/>
                      <a:pt x="137" y="2258"/>
                      <a:pt x="130" y="2260"/>
                    </a:cubicBezTo>
                    <a:cubicBezTo>
                      <a:pt x="128" y="2261"/>
                      <a:pt x="125" y="2262"/>
                      <a:pt x="122" y="2262"/>
                    </a:cubicBezTo>
                    <a:cubicBezTo>
                      <a:pt x="116" y="2262"/>
                      <a:pt x="110" y="2262"/>
                      <a:pt x="105" y="2259"/>
                    </a:cubicBezTo>
                    <a:cubicBezTo>
                      <a:pt x="96" y="2254"/>
                      <a:pt x="87" y="2251"/>
                      <a:pt x="80" y="2245"/>
                    </a:cubicBezTo>
                    <a:cubicBezTo>
                      <a:pt x="72" y="2240"/>
                      <a:pt x="65" y="2234"/>
                      <a:pt x="60" y="2225"/>
                    </a:cubicBezTo>
                    <a:cubicBezTo>
                      <a:pt x="60" y="2224"/>
                      <a:pt x="59" y="2222"/>
                      <a:pt x="58" y="2221"/>
                    </a:cubicBezTo>
                    <a:cubicBezTo>
                      <a:pt x="50" y="2212"/>
                      <a:pt x="44" y="2201"/>
                      <a:pt x="39" y="2189"/>
                    </a:cubicBezTo>
                    <a:cubicBezTo>
                      <a:pt x="35" y="2179"/>
                      <a:pt x="31" y="2169"/>
                      <a:pt x="28" y="2159"/>
                    </a:cubicBezTo>
                    <a:cubicBezTo>
                      <a:pt x="22" y="2141"/>
                      <a:pt x="17" y="2123"/>
                      <a:pt x="13" y="2105"/>
                    </a:cubicBezTo>
                    <a:cubicBezTo>
                      <a:pt x="10" y="2092"/>
                      <a:pt x="8" y="2080"/>
                      <a:pt x="6" y="2068"/>
                    </a:cubicBezTo>
                    <a:cubicBezTo>
                      <a:pt x="4" y="2051"/>
                      <a:pt x="2" y="2034"/>
                      <a:pt x="0" y="2017"/>
                    </a:cubicBezTo>
                    <a:cubicBezTo>
                      <a:pt x="0" y="2012"/>
                      <a:pt x="1" y="2008"/>
                      <a:pt x="2" y="2005"/>
                    </a:cubicBezTo>
                    <a:cubicBezTo>
                      <a:pt x="16" y="1994"/>
                      <a:pt x="29" y="1984"/>
                      <a:pt x="40" y="1973"/>
                    </a:cubicBezTo>
                    <a:cubicBezTo>
                      <a:pt x="37" y="1966"/>
                      <a:pt x="35" y="1959"/>
                      <a:pt x="33" y="1952"/>
                    </a:cubicBezTo>
                    <a:cubicBezTo>
                      <a:pt x="32" y="1945"/>
                      <a:pt x="30" y="1938"/>
                      <a:pt x="29" y="1931"/>
                    </a:cubicBezTo>
                    <a:cubicBezTo>
                      <a:pt x="30" y="1930"/>
                      <a:pt x="30" y="1929"/>
                      <a:pt x="31" y="1928"/>
                    </a:cubicBezTo>
                    <a:cubicBezTo>
                      <a:pt x="40" y="1925"/>
                      <a:pt x="49" y="1921"/>
                      <a:pt x="57" y="1917"/>
                    </a:cubicBezTo>
                    <a:cubicBezTo>
                      <a:pt x="70" y="1912"/>
                      <a:pt x="82" y="1905"/>
                      <a:pt x="94" y="1898"/>
                    </a:cubicBezTo>
                    <a:cubicBezTo>
                      <a:pt x="117" y="1884"/>
                      <a:pt x="139" y="1867"/>
                      <a:pt x="162" y="1853"/>
                    </a:cubicBezTo>
                    <a:cubicBezTo>
                      <a:pt x="171" y="1847"/>
                      <a:pt x="180" y="1840"/>
                      <a:pt x="188" y="1832"/>
                    </a:cubicBezTo>
                    <a:cubicBezTo>
                      <a:pt x="195" y="1825"/>
                      <a:pt x="202" y="1817"/>
                      <a:pt x="209" y="1809"/>
                    </a:cubicBezTo>
                    <a:cubicBezTo>
                      <a:pt x="215" y="1802"/>
                      <a:pt x="217" y="1794"/>
                      <a:pt x="220" y="1786"/>
                    </a:cubicBezTo>
                    <a:cubicBezTo>
                      <a:pt x="226" y="1764"/>
                      <a:pt x="233" y="1742"/>
                      <a:pt x="239" y="1719"/>
                    </a:cubicBezTo>
                    <a:cubicBezTo>
                      <a:pt x="243" y="1703"/>
                      <a:pt x="246" y="1687"/>
                      <a:pt x="250" y="1671"/>
                    </a:cubicBezTo>
                    <a:cubicBezTo>
                      <a:pt x="254" y="1655"/>
                      <a:pt x="259" y="1639"/>
                      <a:pt x="263" y="1623"/>
                    </a:cubicBezTo>
                    <a:cubicBezTo>
                      <a:pt x="270" y="1598"/>
                      <a:pt x="277" y="1574"/>
                      <a:pt x="287" y="1550"/>
                    </a:cubicBezTo>
                    <a:cubicBezTo>
                      <a:pt x="294" y="1533"/>
                      <a:pt x="301" y="1516"/>
                      <a:pt x="309" y="1500"/>
                    </a:cubicBezTo>
                    <a:cubicBezTo>
                      <a:pt x="311" y="1493"/>
                      <a:pt x="314" y="1487"/>
                      <a:pt x="316" y="1481"/>
                    </a:cubicBezTo>
                    <a:cubicBezTo>
                      <a:pt x="318" y="1476"/>
                      <a:pt x="318" y="1472"/>
                      <a:pt x="316" y="1467"/>
                    </a:cubicBezTo>
                    <a:cubicBezTo>
                      <a:pt x="312" y="1455"/>
                      <a:pt x="308" y="1443"/>
                      <a:pt x="305" y="1430"/>
                    </a:cubicBezTo>
                    <a:cubicBezTo>
                      <a:pt x="301" y="1417"/>
                      <a:pt x="299" y="1404"/>
                      <a:pt x="298" y="1390"/>
                    </a:cubicBezTo>
                    <a:cubicBezTo>
                      <a:pt x="298" y="1384"/>
                      <a:pt x="298" y="1378"/>
                      <a:pt x="297" y="1373"/>
                    </a:cubicBezTo>
                    <a:cubicBezTo>
                      <a:pt x="295" y="1361"/>
                      <a:pt x="298" y="1349"/>
                      <a:pt x="299" y="1338"/>
                    </a:cubicBezTo>
                    <a:cubicBezTo>
                      <a:pt x="300" y="1337"/>
                      <a:pt x="300" y="1336"/>
                      <a:pt x="300" y="1334"/>
                    </a:cubicBezTo>
                    <a:cubicBezTo>
                      <a:pt x="305" y="1325"/>
                      <a:pt x="309" y="1315"/>
                      <a:pt x="314" y="1306"/>
                    </a:cubicBezTo>
                    <a:cubicBezTo>
                      <a:pt x="315" y="1303"/>
                      <a:pt x="316" y="1299"/>
                      <a:pt x="317" y="1296"/>
                    </a:cubicBezTo>
                    <a:cubicBezTo>
                      <a:pt x="319" y="1292"/>
                      <a:pt x="321" y="1287"/>
                      <a:pt x="323" y="1282"/>
                    </a:cubicBezTo>
                    <a:cubicBezTo>
                      <a:pt x="324" y="1278"/>
                      <a:pt x="325" y="1274"/>
                      <a:pt x="326" y="1270"/>
                    </a:cubicBezTo>
                    <a:cubicBezTo>
                      <a:pt x="330" y="1261"/>
                      <a:pt x="333" y="1251"/>
                      <a:pt x="337" y="1241"/>
                    </a:cubicBezTo>
                    <a:cubicBezTo>
                      <a:pt x="340" y="1233"/>
                      <a:pt x="343" y="1225"/>
                      <a:pt x="347" y="1218"/>
                    </a:cubicBezTo>
                    <a:cubicBezTo>
                      <a:pt x="353" y="1208"/>
                      <a:pt x="358" y="1197"/>
                      <a:pt x="366" y="1189"/>
                    </a:cubicBezTo>
                    <a:cubicBezTo>
                      <a:pt x="367" y="1188"/>
                      <a:pt x="369" y="1186"/>
                      <a:pt x="369" y="1185"/>
                    </a:cubicBezTo>
                    <a:cubicBezTo>
                      <a:pt x="375" y="1175"/>
                      <a:pt x="383" y="1166"/>
                      <a:pt x="390" y="1158"/>
                    </a:cubicBezTo>
                    <a:cubicBezTo>
                      <a:pt x="397" y="1149"/>
                      <a:pt x="405" y="1142"/>
                      <a:pt x="412" y="1134"/>
                    </a:cubicBezTo>
                    <a:cubicBezTo>
                      <a:pt x="422" y="1125"/>
                      <a:pt x="432" y="1116"/>
                      <a:pt x="442" y="1106"/>
                    </a:cubicBezTo>
                    <a:cubicBezTo>
                      <a:pt x="445" y="1104"/>
                      <a:pt x="447" y="1101"/>
                      <a:pt x="451" y="1099"/>
                    </a:cubicBezTo>
                    <a:cubicBezTo>
                      <a:pt x="464" y="1090"/>
                      <a:pt x="469" y="1076"/>
                      <a:pt x="472" y="1062"/>
                    </a:cubicBezTo>
                    <a:cubicBezTo>
                      <a:pt x="474" y="1053"/>
                      <a:pt x="475" y="1044"/>
                      <a:pt x="475" y="1035"/>
                    </a:cubicBezTo>
                    <a:cubicBezTo>
                      <a:pt x="476" y="1029"/>
                      <a:pt x="476" y="1022"/>
                      <a:pt x="472" y="1016"/>
                    </a:cubicBezTo>
                    <a:cubicBezTo>
                      <a:pt x="469" y="1015"/>
                      <a:pt x="465" y="1014"/>
                      <a:pt x="461" y="1012"/>
                    </a:cubicBezTo>
                    <a:cubicBezTo>
                      <a:pt x="459" y="1017"/>
                      <a:pt x="462" y="1020"/>
                      <a:pt x="463" y="1023"/>
                    </a:cubicBezTo>
                    <a:cubicBezTo>
                      <a:pt x="465" y="1026"/>
                      <a:pt x="467" y="1029"/>
                      <a:pt x="469" y="1032"/>
                    </a:cubicBezTo>
                    <a:cubicBezTo>
                      <a:pt x="466" y="1035"/>
                      <a:pt x="463" y="1034"/>
                      <a:pt x="461" y="1033"/>
                    </a:cubicBezTo>
                    <a:cubicBezTo>
                      <a:pt x="455" y="1030"/>
                      <a:pt x="449" y="1027"/>
                      <a:pt x="443" y="1024"/>
                    </a:cubicBezTo>
                    <a:cubicBezTo>
                      <a:pt x="437" y="1021"/>
                      <a:pt x="433" y="1018"/>
                      <a:pt x="430" y="1013"/>
                    </a:cubicBezTo>
                    <a:cubicBezTo>
                      <a:pt x="421" y="999"/>
                      <a:pt x="414" y="985"/>
                      <a:pt x="409" y="970"/>
                    </a:cubicBezTo>
                    <a:cubicBezTo>
                      <a:pt x="407" y="964"/>
                      <a:pt x="406" y="958"/>
                      <a:pt x="405" y="952"/>
                    </a:cubicBezTo>
                    <a:cubicBezTo>
                      <a:pt x="405" y="947"/>
                      <a:pt x="404" y="942"/>
                      <a:pt x="404" y="937"/>
                    </a:cubicBezTo>
                    <a:cubicBezTo>
                      <a:pt x="403" y="933"/>
                      <a:pt x="404" y="928"/>
                      <a:pt x="404" y="924"/>
                    </a:cubicBezTo>
                    <a:cubicBezTo>
                      <a:pt x="396" y="911"/>
                      <a:pt x="393" y="897"/>
                      <a:pt x="393" y="883"/>
                    </a:cubicBezTo>
                    <a:cubicBezTo>
                      <a:pt x="393" y="865"/>
                      <a:pt x="397" y="848"/>
                      <a:pt x="403" y="833"/>
                    </a:cubicBezTo>
                    <a:cubicBezTo>
                      <a:pt x="406" y="824"/>
                      <a:pt x="412" y="816"/>
                      <a:pt x="416" y="808"/>
                    </a:cubicBezTo>
                    <a:cubicBezTo>
                      <a:pt x="429" y="784"/>
                      <a:pt x="447" y="764"/>
                      <a:pt x="467" y="746"/>
                    </a:cubicBezTo>
                    <a:cubicBezTo>
                      <a:pt x="475" y="739"/>
                      <a:pt x="485" y="733"/>
                      <a:pt x="494" y="727"/>
                    </a:cubicBezTo>
                    <a:cubicBezTo>
                      <a:pt x="504" y="722"/>
                      <a:pt x="514" y="717"/>
                      <a:pt x="525" y="715"/>
                    </a:cubicBezTo>
                    <a:cubicBezTo>
                      <a:pt x="535" y="712"/>
                      <a:pt x="545" y="711"/>
                      <a:pt x="555" y="709"/>
                    </a:cubicBezTo>
                    <a:cubicBezTo>
                      <a:pt x="559" y="708"/>
                      <a:pt x="562" y="708"/>
                      <a:pt x="566" y="707"/>
                    </a:cubicBezTo>
                    <a:cubicBezTo>
                      <a:pt x="584" y="707"/>
                      <a:pt x="601" y="707"/>
                      <a:pt x="619" y="707"/>
                    </a:cubicBezTo>
                    <a:cubicBezTo>
                      <a:pt x="632" y="712"/>
                      <a:pt x="645" y="716"/>
                      <a:pt x="656" y="723"/>
                    </a:cubicBezTo>
                    <a:cubicBezTo>
                      <a:pt x="667" y="731"/>
                      <a:pt x="677" y="738"/>
                      <a:pt x="688" y="746"/>
                    </a:cubicBezTo>
                    <a:cubicBezTo>
                      <a:pt x="692" y="743"/>
                      <a:pt x="695" y="739"/>
                      <a:pt x="697" y="735"/>
                    </a:cubicBezTo>
                    <a:cubicBezTo>
                      <a:pt x="700" y="729"/>
                      <a:pt x="704" y="724"/>
                      <a:pt x="708" y="719"/>
                    </a:cubicBezTo>
                    <a:cubicBezTo>
                      <a:pt x="716" y="707"/>
                      <a:pt x="723" y="694"/>
                      <a:pt x="731" y="682"/>
                    </a:cubicBezTo>
                    <a:cubicBezTo>
                      <a:pt x="735" y="675"/>
                      <a:pt x="739" y="668"/>
                      <a:pt x="744" y="661"/>
                    </a:cubicBezTo>
                    <a:cubicBezTo>
                      <a:pt x="749" y="652"/>
                      <a:pt x="754" y="644"/>
                      <a:pt x="759" y="635"/>
                    </a:cubicBezTo>
                    <a:cubicBezTo>
                      <a:pt x="764" y="627"/>
                      <a:pt x="769" y="618"/>
                      <a:pt x="774" y="610"/>
                    </a:cubicBezTo>
                    <a:cubicBezTo>
                      <a:pt x="781" y="599"/>
                      <a:pt x="788" y="587"/>
                      <a:pt x="795" y="576"/>
                    </a:cubicBezTo>
                    <a:cubicBezTo>
                      <a:pt x="802" y="565"/>
                      <a:pt x="809" y="553"/>
                      <a:pt x="817" y="543"/>
                    </a:cubicBezTo>
                    <a:cubicBezTo>
                      <a:pt x="822" y="536"/>
                      <a:pt x="829" y="529"/>
                      <a:pt x="835" y="523"/>
                    </a:cubicBezTo>
                    <a:cubicBezTo>
                      <a:pt x="842" y="515"/>
                      <a:pt x="849" y="506"/>
                      <a:pt x="856" y="498"/>
                    </a:cubicBezTo>
                    <a:cubicBezTo>
                      <a:pt x="856" y="497"/>
                      <a:pt x="857" y="496"/>
                      <a:pt x="857" y="495"/>
                    </a:cubicBezTo>
                    <a:cubicBezTo>
                      <a:pt x="849" y="492"/>
                      <a:pt x="841" y="492"/>
                      <a:pt x="833" y="491"/>
                    </a:cubicBezTo>
                    <a:cubicBezTo>
                      <a:pt x="829" y="491"/>
                      <a:pt x="825" y="491"/>
                      <a:pt x="821" y="490"/>
                    </a:cubicBezTo>
                    <a:cubicBezTo>
                      <a:pt x="820" y="490"/>
                      <a:pt x="818" y="489"/>
                      <a:pt x="817" y="488"/>
                    </a:cubicBezTo>
                    <a:cubicBezTo>
                      <a:pt x="819" y="480"/>
                      <a:pt x="826" y="478"/>
                      <a:pt x="831" y="473"/>
                    </a:cubicBezTo>
                    <a:cubicBezTo>
                      <a:pt x="835" y="467"/>
                      <a:pt x="839" y="462"/>
                      <a:pt x="845" y="456"/>
                    </a:cubicBezTo>
                    <a:cubicBezTo>
                      <a:pt x="840" y="456"/>
                      <a:pt x="837" y="456"/>
                      <a:pt x="834" y="456"/>
                    </a:cubicBezTo>
                    <a:cubicBezTo>
                      <a:pt x="823" y="459"/>
                      <a:pt x="811" y="458"/>
                      <a:pt x="800" y="458"/>
                    </a:cubicBezTo>
                    <a:cubicBezTo>
                      <a:pt x="798" y="458"/>
                      <a:pt x="796" y="456"/>
                      <a:pt x="793" y="455"/>
                    </a:cubicBezTo>
                    <a:cubicBezTo>
                      <a:pt x="795" y="453"/>
                      <a:pt x="796" y="452"/>
                      <a:pt x="798" y="451"/>
                    </a:cubicBezTo>
                    <a:cubicBezTo>
                      <a:pt x="802" y="450"/>
                      <a:pt x="806" y="450"/>
                      <a:pt x="810" y="449"/>
                    </a:cubicBezTo>
                    <a:cubicBezTo>
                      <a:pt x="820" y="446"/>
                      <a:pt x="828" y="440"/>
                      <a:pt x="834" y="431"/>
                    </a:cubicBezTo>
                    <a:cubicBezTo>
                      <a:pt x="831" y="431"/>
                      <a:pt x="830" y="431"/>
                      <a:pt x="828" y="430"/>
                    </a:cubicBezTo>
                    <a:cubicBezTo>
                      <a:pt x="823" y="429"/>
                      <a:pt x="817" y="428"/>
                      <a:pt x="812" y="426"/>
                    </a:cubicBezTo>
                    <a:cubicBezTo>
                      <a:pt x="806" y="425"/>
                      <a:pt x="801" y="422"/>
                      <a:pt x="795" y="423"/>
                    </a:cubicBezTo>
                    <a:cubicBezTo>
                      <a:pt x="792" y="423"/>
                      <a:pt x="789" y="422"/>
                      <a:pt x="787" y="418"/>
                    </a:cubicBezTo>
                    <a:cubicBezTo>
                      <a:pt x="793" y="415"/>
                      <a:pt x="800" y="413"/>
                      <a:pt x="804" y="407"/>
                    </a:cubicBezTo>
                    <a:cubicBezTo>
                      <a:pt x="808" y="402"/>
                      <a:pt x="815" y="400"/>
                      <a:pt x="817" y="392"/>
                    </a:cubicBezTo>
                    <a:cubicBezTo>
                      <a:pt x="809" y="389"/>
                      <a:pt x="801" y="388"/>
                      <a:pt x="793" y="387"/>
                    </a:cubicBezTo>
                    <a:cubicBezTo>
                      <a:pt x="786" y="386"/>
                      <a:pt x="779" y="385"/>
                      <a:pt x="772" y="387"/>
                    </a:cubicBezTo>
                    <a:cubicBezTo>
                      <a:pt x="768" y="387"/>
                      <a:pt x="765" y="385"/>
                      <a:pt x="764" y="381"/>
                    </a:cubicBezTo>
                    <a:cubicBezTo>
                      <a:pt x="770" y="377"/>
                      <a:pt x="777" y="373"/>
                      <a:pt x="782" y="368"/>
                    </a:cubicBezTo>
                    <a:cubicBezTo>
                      <a:pt x="788" y="363"/>
                      <a:pt x="794" y="359"/>
                      <a:pt x="798" y="351"/>
                    </a:cubicBezTo>
                    <a:cubicBezTo>
                      <a:pt x="793" y="350"/>
                      <a:pt x="788" y="349"/>
                      <a:pt x="784" y="348"/>
                    </a:cubicBezTo>
                    <a:cubicBezTo>
                      <a:pt x="777" y="348"/>
                      <a:pt x="772" y="345"/>
                      <a:pt x="770" y="339"/>
                    </a:cubicBezTo>
                    <a:cubicBezTo>
                      <a:pt x="771" y="334"/>
                      <a:pt x="775" y="334"/>
                      <a:pt x="778" y="333"/>
                    </a:cubicBezTo>
                    <a:cubicBezTo>
                      <a:pt x="786" y="330"/>
                      <a:pt x="794" y="327"/>
                      <a:pt x="802" y="323"/>
                    </a:cubicBezTo>
                    <a:cubicBezTo>
                      <a:pt x="817" y="318"/>
                      <a:pt x="829" y="308"/>
                      <a:pt x="841" y="298"/>
                    </a:cubicBezTo>
                    <a:cubicBezTo>
                      <a:pt x="846" y="294"/>
                      <a:pt x="850" y="290"/>
                      <a:pt x="855" y="286"/>
                    </a:cubicBezTo>
                    <a:cubicBezTo>
                      <a:pt x="862" y="280"/>
                      <a:pt x="870" y="273"/>
                      <a:pt x="876" y="265"/>
                    </a:cubicBezTo>
                    <a:cubicBezTo>
                      <a:pt x="879" y="261"/>
                      <a:pt x="883" y="257"/>
                      <a:pt x="887" y="253"/>
                    </a:cubicBezTo>
                    <a:cubicBezTo>
                      <a:pt x="895" y="245"/>
                      <a:pt x="899" y="236"/>
                      <a:pt x="905" y="228"/>
                    </a:cubicBezTo>
                    <a:cubicBezTo>
                      <a:pt x="915" y="215"/>
                      <a:pt x="922" y="200"/>
                      <a:pt x="931" y="186"/>
                    </a:cubicBezTo>
                    <a:cubicBezTo>
                      <a:pt x="942" y="169"/>
                      <a:pt x="948" y="149"/>
                      <a:pt x="959" y="132"/>
                    </a:cubicBezTo>
                    <a:cubicBezTo>
                      <a:pt x="964" y="123"/>
                      <a:pt x="970" y="115"/>
                      <a:pt x="975" y="107"/>
                    </a:cubicBezTo>
                    <a:cubicBezTo>
                      <a:pt x="978" y="103"/>
                      <a:pt x="981" y="98"/>
                      <a:pt x="985" y="93"/>
                    </a:cubicBezTo>
                    <a:cubicBezTo>
                      <a:pt x="994" y="82"/>
                      <a:pt x="1002" y="70"/>
                      <a:pt x="1011" y="60"/>
                    </a:cubicBezTo>
                    <a:cubicBezTo>
                      <a:pt x="1019" y="51"/>
                      <a:pt x="1028" y="43"/>
                      <a:pt x="1039" y="38"/>
                    </a:cubicBezTo>
                    <a:cubicBezTo>
                      <a:pt x="1047" y="33"/>
                      <a:pt x="1057" y="29"/>
                      <a:pt x="1064" y="22"/>
                    </a:cubicBezTo>
                    <a:cubicBezTo>
                      <a:pt x="1076" y="16"/>
                      <a:pt x="1089" y="9"/>
                      <a:pt x="1102" y="5"/>
                    </a:cubicBezTo>
                    <a:cubicBezTo>
                      <a:pt x="1110" y="2"/>
                      <a:pt x="1119" y="0"/>
                      <a:pt x="1129" y="3"/>
                    </a:cubicBezTo>
                    <a:cubicBezTo>
                      <a:pt x="1139" y="5"/>
                      <a:pt x="1149" y="5"/>
                      <a:pt x="1159" y="6"/>
                    </a:cubicBezTo>
                    <a:cubicBezTo>
                      <a:pt x="1176" y="6"/>
                      <a:pt x="1193" y="9"/>
                      <a:pt x="1209" y="12"/>
                    </a:cubicBezTo>
                    <a:cubicBezTo>
                      <a:pt x="1218" y="14"/>
                      <a:pt x="1227" y="18"/>
                      <a:pt x="1235" y="24"/>
                    </a:cubicBezTo>
                    <a:cubicBezTo>
                      <a:pt x="1236" y="25"/>
                      <a:pt x="1237" y="26"/>
                      <a:pt x="1239" y="26"/>
                    </a:cubicBezTo>
                    <a:cubicBezTo>
                      <a:pt x="1254" y="36"/>
                      <a:pt x="1267" y="48"/>
                      <a:pt x="1279" y="61"/>
                    </a:cubicBezTo>
                    <a:cubicBezTo>
                      <a:pt x="1290" y="73"/>
                      <a:pt x="1301" y="84"/>
                      <a:pt x="1311" y="96"/>
                    </a:cubicBezTo>
                    <a:cubicBezTo>
                      <a:pt x="1320" y="108"/>
                      <a:pt x="1326" y="121"/>
                      <a:pt x="1330" y="135"/>
                    </a:cubicBezTo>
                    <a:cubicBezTo>
                      <a:pt x="1333" y="149"/>
                      <a:pt x="1336" y="162"/>
                      <a:pt x="1338" y="176"/>
                    </a:cubicBezTo>
                    <a:cubicBezTo>
                      <a:pt x="1339" y="184"/>
                      <a:pt x="1339" y="193"/>
                      <a:pt x="1339" y="202"/>
                    </a:cubicBezTo>
                    <a:cubicBezTo>
                      <a:pt x="1339" y="217"/>
                      <a:pt x="1340" y="231"/>
                      <a:pt x="1341" y="246"/>
                    </a:cubicBezTo>
                    <a:cubicBezTo>
                      <a:pt x="1342" y="254"/>
                      <a:pt x="1342" y="263"/>
                      <a:pt x="1342" y="271"/>
                    </a:cubicBezTo>
                    <a:cubicBezTo>
                      <a:pt x="1342" y="276"/>
                      <a:pt x="1342" y="282"/>
                      <a:pt x="1344" y="287"/>
                    </a:cubicBezTo>
                    <a:cubicBezTo>
                      <a:pt x="1346" y="298"/>
                      <a:pt x="1347" y="309"/>
                      <a:pt x="1351" y="320"/>
                    </a:cubicBezTo>
                    <a:cubicBezTo>
                      <a:pt x="1354" y="331"/>
                      <a:pt x="1356" y="343"/>
                      <a:pt x="1359" y="355"/>
                    </a:cubicBezTo>
                    <a:cubicBezTo>
                      <a:pt x="1361" y="364"/>
                      <a:pt x="1363" y="374"/>
                      <a:pt x="1366" y="383"/>
                    </a:cubicBezTo>
                    <a:cubicBezTo>
                      <a:pt x="1373" y="410"/>
                      <a:pt x="1383" y="435"/>
                      <a:pt x="1397" y="459"/>
                    </a:cubicBezTo>
                    <a:cubicBezTo>
                      <a:pt x="1405" y="474"/>
                      <a:pt x="1415" y="486"/>
                      <a:pt x="1430" y="494"/>
                    </a:cubicBezTo>
                    <a:cubicBezTo>
                      <a:pt x="1431" y="494"/>
                      <a:pt x="1432" y="495"/>
                      <a:pt x="1434" y="496"/>
                    </a:cubicBezTo>
                    <a:cubicBezTo>
                      <a:pt x="1428" y="503"/>
                      <a:pt x="1424" y="504"/>
                      <a:pt x="1401" y="509"/>
                    </a:cubicBezTo>
                    <a:cubicBezTo>
                      <a:pt x="1406" y="519"/>
                      <a:pt x="1417" y="521"/>
                      <a:pt x="1423" y="530"/>
                    </a:cubicBezTo>
                    <a:cubicBezTo>
                      <a:pt x="1422" y="531"/>
                      <a:pt x="1421" y="533"/>
                      <a:pt x="1419" y="534"/>
                    </a:cubicBezTo>
                    <a:cubicBezTo>
                      <a:pt x="1412" y="538"/>
                      <a:pt x="1404" y="541"/>
                      <a:pt x="1396" y="541"/>
                    </a:cubicBezTo>
                    <a:cubicBezTo>
                      <a:pt x="1387" y="542"/>
                      <a:pt x="1379" y="544"/>
                      <a:pt x="1371" y="545"/>
                    </a:cubicBezTo>
                    <a:cubicBezTo>
                      <a:pt x="1372" y="553"/>
                      <a:pt x="1377" y="559"/>
                      <a:pt x="1381" y="564"/>
                    </a:cubicBezTo>
                    <a:cubicBezTo>
                      <a:pt x="1381" y="568"/>
                      <a:pt x="1379" y="568"/>
                      <a:pt x="1377" y="569"/>
                    </a:cubicBezTo>
                    <a:cubicBezTo>
                      <a:pt x="1360" y="572"/>
                      <a:pt x="1344" y="574"/>
                      <a:pt x="1327" y="577"/>
                    </a:cubicBezTo>
                    <a:cubicBezTo>
                      <a:pt x="1326" y="578"/>
                      <a:pt x="1324" y="578"/>
                      <a:pt x="1323" y="579"/>
                    </a:cubicBezTo>
                    <a:cubicBezTo>
                      <a:pt x="1323" y="587"/>
                      <a:pt x="1328" y="594"/>
                      <a:pt x="1331" y="602"/>
                    </a:cubicBezTo>
                    <a:cubicBezTo>
                      <a:pt x="1329" y="603"/>
                      <a:pt x="1327" y="604"/>
                      <a:pt x="1325" y="604"/>
                    </a:cubicBezTo>
                    <a:cubicBezTo>
                      <a:pt x="1323" y="604"/>
                      <a:pt x="1321" y="604"/>
                      <a:pt x="1319" y="603"/>
                    </a:cubicBezTo>
                    <a:cubicBezTo>
                      <a:pt x="1308" y="600"/>
                      <a:pt x="1298" y="601"/>
                      <a:pt x="1287" y="602"/>
                    </a:cubicBezTo>
                    <a:cubicBezTo>
                      <a:pt x="1286" y="602"/>
                      <a:pt x="1285" y="603"/>
                      <a:pt x="1283" y="604"/>
                    </a:cubicBezTo>
                    <a:cubicBezTo>
                      <a:pt x="1284" y="607"/>
                      <a:pt x="1285" y="610"/>
                      <a:pt x="1286" y="613"/>
                    </a:cubicBezTo>
                    <a:cubicBezTo>
                      <a:pt x="1287" y="617"/>
                      <a:pt x="1288" y="621"/>
                      <a:pt x="1289" y="625"/>
                    </a:cubicBezTo>
                    <a:cubicBezTo>
                      <a:pt x="1290" y="630"/>
                      <a:pt x="1287" y="633"/>
                      <a:pt x="1282" y="633"/>
                    </a:cubicBezTo>
                    <a:cubicBezTo>
                      <a:pt x="1280" y="633"/>
                      <a:pt x="1279" y="632"/>
                      <a:pt x="1278" y="632"/>
                    </a:cubicBezTo>
                    <a:cubicBezTo>
                      <a:pt x="1268" y="630"/>
                      <a:pt x="1258" y="628"/>
                      <a:pt x="1249" y="623"/>
                    </a:cubicBezTo>
                    <a:cubicBezTo>
                      <a:pt x="1248" y="622"/>
                      <a:pt x="1247" y="622"/>
                      <a:pt x="1245" y="622"/>
                    </a:cubicBezTo>
                    <a:cubicBezTo>
                      <a:pt x="1245" y="624"/>
                      <a:pt x="1245" y="626"/>
                      <a:pt x="1245" y="627"/>
                    </a:cubicBezTo>
                    <a:cubicBezTo>
                      <a:pt x="1245" y="636"/>
                      <a:pt x="1245" y="644"/>
                      <a:pt x="1245" y="652"/>
                    </a:cubicBezTo>
                    <a:cubicBezTo>
                      <a:pt x="1244" y="661"/>
                      <a:pt x="1246" y="670"/>
                      <a:pt x="1247" y="678"/>
                    </a:cubicBezTo>
                    <a:cubicBezTo>
                      <a:pt x="1251" y="700"/>
                      <a:pt x="1256" y="721"/>
                      <a:pt x="1260" y="743"/>
                    </a:cubicBezTo>
                    <a:cubicBezTo>
                      <a:pt x="1262" y="754"/>
                      <a:pt x="1264" y="765"/>
                      <a:pt x="1265" y="776"/>
                    </a:cubicBezTo>
                    <a:cubicBezTo>
                      <a:pt x="1266" y="780"/>
                      <a:pt x="1267" y="785"/>
                      <a:pt x="1268" y="789"/>
                    </a:cubicBezTo>
                    <a:cubicBezTo>
                      <a:pt x="1274" y="810"/>
                      <a:pt x="1281" y="831"/>
                      <a:pt x="1289" y="852"/>
                    </a:cubicBezTo>
                    <a:cubicBezTo>
                      <a:pt x="1289" y="852"/>
                      <a:pt x="1290" y="852"/>
                      <a:pt x="1290" y="853"/>
                    </a:cubicBezTo>
                    <a:cubicBezTo>
                      <a:pt x="1293" y="864"/>
                      <a:pt x="1299" y="873"/>
                      <a:pt x="1308" y="881"/>
                    </a:cubicBezTo>
                    <a:cubicBezTo>
                      <a:pt x="1318" y="888"/>
                      <a:pt x="1326" y="899"/>
                      <a:pt x="1333" y="909"/>
                    </a:cubicBezTo>
                    <a:cubicBezTo>
                      <a:pt x="1350" y="931"/>
                      <a:pt x="1367" y="953"/>
                      <a:pt x="1384" y="976"/>
                    </a:cubicBezTo>
                    <a:cubicBezTo>
                      <a:pt x="1391" y="984"/>
                      <a:pt x="1397" y="993"/>
                      <a:pt x="1404" y="1002"/>
                    </a:cubicBezTo>
                    <a:cubicBezTo>
                      <a:pt x="1415" y="1018"/>
                      <a:pt x="1427" y="1034"/>
                      <a:pt x="1438" y="1050"/>
                    </a:cubicBezTo>
                    <a:cubicBezTo>
                      <a:pt x="1443" y="1057"/>
                      <a:pt x="1448" y="1065"/>
                      <a:pt x="1452" y="1072"/>
                    </a:cubicBezTo>
                    <a:cubicBezTo>
                      <a:pt x="1453" y="1073"/>
                      <a:pt x="1453" y="1074"/>
                      <a:pt x="1454" y="1075"/>
                    </a:cubicBezTo>
                    <a:cubicBezTo>
                      <a:pt x="1460" y="1080"/>
                      <a:pt x="1463" y="1088"/>
                      <a:pt x="1467" y="1095"/>
                    </a:cubicBezTo>
                    <a:cubicBezTo>
                      <a:pt x="1464" y="1101"/>
                      <a:pt x="1458" y="1105"/>
                      <a:pt x="1458" y="1112"/>
                    </a:cubicBezTo>
                    <a:cubicBezTo>
                      <a:pt x="1466" y="1119"/>
                      <a:pt x="1487" y="1130"/>
                      <a:pt x="1500" y="1134"/>
                    </a:cubicBezTo>
                    <a:cubicBezTo>
                      <a:pt x="1504" y="1132"/>
                      <a:pt x="1508" y="1130"/>
                      <a:pt x="1512" y="1127"/>
                    </a:cubicBezTo>
                    <a:cubicBezTo>
                      <a:pt x="1523" y="1121"/>
                      <a:pt x="1534" y="1115"/>
                      <a:pt x="1545" y="1108"/>
                    </a:cubicBezTo>
                    <a:cubicBezTo>
                      <a:pt x="1554" y="1102"/>
                      <a:pt x="1566" y="1098"/>
                      <a:pt x="1576" y="1093"/>
                    </a:cubicBezTo>
                    <a:cubicBezTo>
                      <a:pt x="1583" y="1089"/>
                      <a:pt x="1589" y="1086"/>
                      <a:pt x="1596" y="1083"/>
                    </a:cubicBezTo>
                    <a:cubicBezTo>
                      <a:pt x="1602" y="1081"/>
                      <a:pt x="1608" y="1079"/>
                      <a:pt x="1615" y="1076"/>
                    </a:cubicBezTo>
                    <a:cubicBezTo>
                      <a:pt x="1619" y="1073"/>
                      <a:pt x="1620" y="1067"/>
                      <a:pt x="1619" y="1060"/>
                    </a:cubicBezTo>
                    <a:cubicBezTo>
                      <a:pt x="1619" y="1054"/>
                      <a:pt x="1617" y="1048"/>
                      <a:pt x="1611" y="1046"/>
                    </a:cubicBezTo>
                    <a:cubicBezTo>
                      <a:pt x="1613" y="1037"/>
                      <a:pt x="1613" y="1037"/>
                      <a:pt x="1609" y="1029"/>
                    </a:cubicBezTo>
                    <a:cubicBezTo>
                      <a:pt x="1601" y="1016"/>
                      <a:pt x="1594" y="1003"/>
                      <a:pt x="1589" y="989"/>
                    </a:cubicBezTo>
                    <a:cubicBezTo>
                      <a:pt x="1580" y="965"/>
                      <a:pt x="1575" y="940"/>
                      <a:pt x="1576" y="915"/>
                    </a:cubicBezTo>
                    <a:cubicBezTo>
                      <a:pt x="1576" y="902"/>
                      <a:pt x="1577" y="889"/>
                      <a:pt x="1580" y="875"/>
                    </a:cubicBezTo>
                    <a:cubicBezTo>
                      <a:pt x="1583" y="860"/>
                      <a:pt x="1589" y="847"/>
                      <a:pt x="1596" y="833"/>
                    </a:cubicBezTo>
                    <a:cubicBezTo>
                      <a:pt x="1598" y="830"/>
                      <a:pt x="1599" y="828"/>
                      <a:pt x="1601" y="825"/>
                    </a:cubicBezTo>
                    <a:cubicBezTo>
                      <a:pt x="1597" y="821"/>
                      <a:pt x="1594" y="818"/>
                      <a:pt x="1590" y="815"/>
                    </a:cubicBezTo>
                    <a:cubicBezTo>
                      <a:pt x="1586" y="816"/>
                      <a:pt x="1583" y="819"/>
                      <a:pt x="1580" y="822"/>
                    </a:cubicBezTo>
                    <a:cubicBezTo>
                      <a:pt x="1574" y="830"/>
                      <a:pt x="1567" y="837"/>
                      <a:pt x="1562" y="847"/>
                    </a:cubicBezTo>
                    <a:cubicBezTo>
                      <a:pt x="1556" y="857"/>
                      <a:pt x="1548" y="867"/>
                      <a:pt x="1541" y="877"/>
                    </a:cubicBezTo>
                    <a:cubicBezTo>
                      <a:pt x="1530" y="892"/>
                      <a:pt x="1516" y="903"/>
                      <a:pt x="1501" y="913"/>
                    </a:cubicBezTo>
                    <a:cubicBezTo>
                      <a:pt x="1495" y="917"/>
                      <a:pt x="1490" y="921"/>
                      <a:pt x="1484" y="925"/>
                    </a:cubicBezTo>
                    <a:cubicBezTo>
                      <a:pt x="1483" y="927"/>
                      <a:pt x="1481" y="928"/>
                      <a:pt x="1479" y="928"/>
                    </a:cubicBezTo>
                    <a:cubicBezTo>
                      <a:pt x="1473" y="931"/>
                      <a:pt x="1467" y="933"/>
                      <a:pt x="1462" y="937"/>
                    </a:cubicBezTo>
                    <a:cubicBezTo>
                      <a:pt x="1457" y="941"/>
                      <a:pt x="1449" y="940"/>
                      <a:pt x="1442" y="939"/>
                    </a:cubicBezTo>
                    <a:cubicBezTo>
                      <a:pt x="1432" y="936"/>
                      <a:pt x="1421" y="933"/>
                      <a:pt x="1411" y="930"/>
                    </a:cubicBezTo>
                    <a:cubicBezTo>
                      <a:pt x="1408" y="929"/>
                      <a:pt x="1406" y="927"/>
                      <a:pt x="1404" y="926"/>
                    </a:cubicBezTo>
                    <a:cubicBezTo>
                      <a:pt x="1399" y="920"/>
                      <a:pt x="1394" y="915"/>
                      <a:pt x="1389" y="910"/>
                    </a:cubicBezTo>
                    <a:cubicBezTo>
                      <a:pt x="1385" y="905"/>
                      <a:pt x="1385" y="899"/>
                      <a:pt x="1384" y="893"/>
                    </a:cubicBezTo>
                    <a:cubicBezTo>
                      <a:pt x="1384" y="887"/>
                      <a:pt x="1383" y="881"/>
                      <a:pt x="1383" y="875"/>
                    </a:cubicBezTo>
                    <a:cubicBezTo>
                      <a:pt x="1384" y="874"/>
                      <a:pt x="1386" y="872"/>
                      <a:pt x="1387" y="871"/>
                    </a:cubicBezTo>
                    <a:cubicBezTo>
                      <a:pt x="1387" y="870"/>
                      <a:pt x="1387" y="869"/>
                      <a:pt x="1386" y="869"/>
                    </a:cubicBezTo>
                    <a:cubicBezTo>
                      <a:pt x="1375" y="859"/>
                      <a:pt x="1370" y="846"/>
                      <a:pt x="1368" y="832"/>
                    </a:cubicBezTo>
                    <a:cubicBezTo>
                      <a:pt x="1367" y="827"/>
                      <a:pt x="1366" y="823"/>
                      <a:pt x="1365" y="818"/>
                    </a:cubicBezTo>
                    <a:cubicBezTo>
                      <a:pt x="1365" y="815"/>
                      <a:pt x="1365" y="811"/>
                      <a:pt x="1370" y="809"/>
                    </a:cubicBezTo>
                    <a:cubicBezTo>
                      <a:pt x="1374" y="814"/>
                      <a:pt x="1377" y="819"/>
                      <a:pt x="1383" y="822"/>
                    </a:cubicBezTo>
                    <a:cubicBezTo>
                      <a:pt x="1385" y="823"/>
                      <a:pt x="1388" y="825"/>
                      <a:pt x="1390" y="825"/>
                    </a:cubicBezTo>
                    <a:cubicBezTo>
                      <a:pt x="1396" y="827"/>
                      <a:pt x="1402" y="827"/>
                      <a:pt x="1409" y="828"/>
                    </a:cubicBezTo>
                    <a:cubicBezTo>
                      <a:pt x="1409" y="824"/>
                      <a:pt x="1405" y="823"/>
                      <a:pt x="1403" y="821"/>
                    </a:cubicBezTo>
                    <a:cubicBezTo>
                      <a:pt x="1402" y="818"/>
                      <a:pt x="1400" y="815"/>
                      <a:pt x="1398" y="813"/>
                    </a:cubicBezTo>
                    <a:cubicBezTo>
                      <a:pt x="1390" y="804"/>
                      <a:pt x="1386" y="794"/>
                      <a:pt x="1385" y="782"/>
                    </a:cubicBezTo>
                    <a:cubicBezTo>
                      <a:pt x="1384" y="775"/>
                      <a:pt x="1384" y="767"/>
                      <a:pt x="1384" y="759"/>
                    </a:cubicBezTo>
                    <a:cubicBezTo>
                      <a:pt x="1386" y="759"/>
                      <a:pt x="1387" y="758"/>
                      <a:pt x="1388" y="759"/>
                    </a:cubicBezTo>
                    <a:cubicBezTo>
                      <a:pt x="1390" y="760"/>
                      <a:pt x="1392" y="761"/>
                      <a:pt x="1392" y="763"/>
                    </a:cubicBezTo>
                    <a:cubicBezTo>
                      <a:pt x="1395" y="775"/>
                      <a:pt x="1404" y="780"/>
                      <a:pt x="1415" y="783"/>
                    </a:cubicBezTo>
                    <a:cubicBezTo>
                      <a:pt x="1426" y="786"/>
                      <a:pt x="1438" y="787"/>
                      <a:pt x="1449" y="784"/>
                    </a:cubicBezTo>
                    <a:cubicBezTo>
                      <a:pt x="1467" y="780"/>
                      <a:pt x="1484" y="774"/>
                      <a:pt x="1499" y="764"/>
                    </a:cubicBezTo>
                    <a:cubicBezTo>
                      <a:pt x="1518" y="753"/>
                      <a:pt x="1537" y="743"/>
                      <a:pt x="1557" y="735"/>
                    </a:cubicBezTo>
                    <a:cubicBezTo>
                      <a:pt x="1567" y="731"/>
                      <a:pt x="1577" y="730"/>
                      <a:pt x="1587" y="731"/>
                    </a:cubicBezTo>
                    <a:cubicBezTo>
                      <a:pt x="1592" y="731"/>
                      <a:pt x="1598" y="732"/>
                      <a:pt x="1603" y="732"/>
                    </a:cubicBezTo>
                    <a:cubicBezTo>
                      <a:pt x="1617" y="732"/>
                      <a:pt x="1629" y="738"/>
                      <a:pt x="1638" y="749"/>
                    </a:cubicBezTo>
                    <a:cubicBezTo>
                      <a:pt x="1639" y="751"/>
                      <a:pt x="1641" y="753"/>
                      <a:pt x="1643" y="756"/>
                    </a:cubicBezTo>
                    <a:cubicBezTo>
                      <a:pt x="1652" y="756"/>
                      <a:pt x="1657" y="762"/>
                      <a:pt x="1663" y="769"/>
                    </a:cubicBezTo>
                    <a:cubicBezTo>
                      <a:pt x="1665" y="768"/>
                      <a:pt x="1667" y="768"/>
                      <a:pt x="1669" y="767"/>
                    </a:cubicBezTo>
                    <a:cubicBezTo>
                      <a:pt x="1675" y="764"/>
                      <a:pt x="1681" y="764"/>
                      <a:pt x="1687" y="763"/>
                    </a:cubicBezTo>
                    <a:cubicBezTo>
                      <a:pt x="1705" y="761"/>
                      <a:pt x="1722" y="762"/>
                      <a:pt x="1740" y="761"/>
                    </a:cubicBezTo>
                    <a:cubicBezTo>
                      <a:pt x="1752" y="761"/>
                      <a:pt x="1763" y="763"/>
                      <a:pt x="1774" y="768"/>
                    </a:cubicBezTo>
                    <a:cubicBezTo>
                      <a:pt x="1789" y="773"/>
                      <a:pt x="1803" y="781"/>
                      <a:pt x="1818" y="788"/>
                    </a:cubicBezTo>
                    <a:cubicBezTo>
                      <a:pt x="1824" y="791"/>
                      <a:pt x="1830" y="793"/>
                      <a:pt x="1837" y="796"/>
                    </a:cubicBezTo>
                    <a:cubicBezTo>
                      <a:pt x="1847" y="800"/>
                      <a:pt x="1855" y="806"/>
                      <a:pt x="1863" y="814"/>
                    </a:cubicBezTo>
                    <a:cubicBezTo>
                      <a:pt x="1870" y="821"/>
                      <a:pt x="1875" y="829"/>
                      <a:pt x="1879" y="838"/>
                    </a:cubicBezTo>
                    <a:cubicBezTo>
                      <a:pt x="1882" y="846"/>
                      <a:pt x="1886" y="854"/>
                      <a:pt x="1889" y="862"/>
                    </a:cubicBezTo>
                    <a:cubicBezTo>
                      <a:pt x="1892" y="875"/>
                      <a:pt x="1896" y="887"/>
                      <a:pt x="1891" y="900"/>
                    </a:cubicBezTo>
                    <a:cubicBezTo>
                      <a:pt x="1889" y="905"/>
                      <a:pt x="1888" y="909"/>
                      <a:pt x="1884" y="913"/>
                    </a:cubicBezTo>
                    <a:cubicBezTo>
                      <a:pt x="1880" y="918"/>
                      <a:pt x="1877" y="924"/>
                      <a:pt x="1873" y="931"/>
                    </a:cubicBezTo>
                    <a:cubicBezTo>
                      <a:pt x="1875" y="934"/>
                      <a:pt x="1877" y="936"/>
                      <a:pt x="1880" y="939"/>
                    </a:cubicBezTo>
                    <a:cubicBezTo>
                      <a:pt x="1876" y="940"/>
                      <a:pt x="1874" y="940"/>
                      <a:pt x="1872" y="941"/>
                    </a:cubicBezTo>
                    <a:cubicBezTo>
                      <a:pt x="1868" y="950"/>
                      <a:pt x="1865" y="959"/>
                      <a:pt x="1865" y="970"/>
                    </a:cubicBezTo>
                    <a:cubicBezTo>
                      <a:pt x="1864" y="986"/>
                      <a:pt x="1862" y="1003"/>
                      <a:pt x="1854" y="1018"/>
                    </a:cubicBezTo>
                    <a:cubicBezTo>
                      <a:pt x="1848" y="1030"/>
                      <a:pt x="1842" y="1041"/>
                      <a:pt x="1837" y="1053"/>
                    </a:cubicBezTo>
                    <a:cubicBezTo>
                      <a:pt x="1832" y="1063"/>
                      <a:pt x="1825" y="1071"/>
                      <a:pt x="1819" y="1079"/>
                    </a:cubicBezTo>
                    <a:cubicBezTo>
                      <a:pt x="1818" y="1081"/>
                      <a:pt x="1817" y="1082"/>
                      <a:pt x="1816" y="1083"/>
                    </a:cubicBezTo>
                    <a:cubicBezTo>
                      <a:pt x="1802" y="1091"/>
                      <a:pt x="1788" y="1100"/>
                      <a:pt x="1771" y="1102"/>
                    </a:cubicBezTo>
                    <a:cubicBezTo>
                      <a:pt x="1763" y="1103"/>
                      <a:pt x="1755" y="1104"/>
                      <a:pt x="1746" y="1105"/>
                    </a:cubicBezTo>
                    <a:cubicBezTo>
                      <a:pt x="1746" y="1109"/>
                      <a:pt x="1750" y="1111"/>
                      <a:pt x="1753" y="1113"/>
                    </a:cubicBezTo>
                    <a:cubicBezTo>
                      <a:pt x="1762" y="1122"/>
                      <a:pt x="1769" y="1132"/>
                      <a:pt x="1773" y="1144"/>
                    </a:cubicBezTo>
                    <a:cubicBezTo>
                      <a:pt x="1776" y="1153"/>
                      <a:pt x="1781" y="1160"/>
                      <a:pt x="1784" y="1168"/>
                    </a:cubicBezTo>
                    <a:cubicBezTo>
                      <a:pt x="1792" y="1187"/>
                      <a:pt x="1799" y="1206"/>
                      <a:pt x="1807" y="1224"/>
                    </a:cubicBezTo>
                    <a:cubicBezTo>
                      <a:pt x="1813" y="1241"/>
                      <a:pt x="1820" y="1257"/>
                      <a:pt x="1830" y="1272"/>
                    </a:cubicBezTo>
                    <a:cubicBezTo>
                      <a:pt x="1838" y="1284"/>
                      <a:pt x="1848" y="1291"/>
                      <a:pt x="1860" y="1299"/>
                    </a:cubicBezTo>
                    <a:cubicBezTo>
                      <a:pt x="1885" y="1316"/>
                      <a:pt x="1912" y="1328"/>
                      <a:pt x="1940" y="1339"/>
                    </a:cubicBezTo>
                    <a:cubicBezTo>
                      <a:pt x="1944" y="1341"/>
                      <a:pt x="1948" y="1343"/>
                      <a:pt x="1953" y="1344"/>
                    </a:cubicBezTo>
                    <a:cubicBezTo>
                      <a:pt x="1958" y="1346"/>
                      <a:pt x="1963" y="1348"/>
                      <a:pt x="1968" y="1350"/>
                    </a:cubicBezTo>
                    <a:cubicBezTo>
                      <a:pt x="1974" y="1352"/>
                      <a:pt x="1981" y="1355"/>
                      <a:pt x="1988" y="1357"/>
                    </a:cubicBezTo>
                    <a:cubicBezTo>
                      <a:pt x="1989" y="1358"/>
                      <a:pt x="1990" y="1359"/>
                      <a:pt x="1992" y="1361"/>
                    </a:cubicBezTo>
                    <a:cubicBezTo>
                      <a:pt x="1989" y="1362"/>
                      <a:pt x="1987" y="1363"/>
                      <a:pt x="1985" y="1365"/>
                    </a:cubicBezTo>
                    <a:cubicBezTo>
                      <a:pt x="1984" y="1368"/>
                      <a:pt x="1986" y="1369"/>
                      <a:pt x="1988" y="1370"/>
                    </a:cubicBezTo>
                    <a:cubicBezTo>
                      <a:pt x="2005" y="1372"/>
                      <a:pt x="2022" y="1374"/>
                      <a:pt x="2039" y="1373"/>
                    </a:cubicBezTo>
                    <a:cubicBezTo>
                      <a:pt x="2055" y="1372"/>
                      <a:pt x="2069" y="1375"/>
                      <a:pt x="2082" y="1384"/>
                    </a:cubicBezTo>
                    <a:cubicBezTo>
                      <a:pt x="2092" y="1391"/>
                      <a:pt x="2102" y="1398"/>
                      <a:pt x="2112" y="1406"/>
                    </a:cubicBezTo>
                    <a:cubicBezTo>
                      <a:pt x="2115" y="1409"/>
                      <a:pt x="2120" y="1411"/>
                      <a:pt x="2121" y="1417"/>
                    </a:cubicBezTo>
                    <a:cubicBezTo>
                      <a:pt x="2121" y="1418"/>
                      <a:pt x="2123" y="1419"/>
                      <a:pt x="2124" y="1420"/>
                    </a:cubicBezTo>
                    <a:cubicBezTo>
                      <a:pt x="2128" y="1423"/>
                      <a:pt x="2131" y="1427"/>
                      <a:pt x="2132" y="1432"/>
                    </a:cubicBezTo>
                    <a:cubicBezTo>
                      <a:pt x="2133" y="1433"/>
                      <a:pt x="2134" y="1435"/>
                      <a:pt x="2136" y="1436"/>
                    </a:cubicBezTo>
                    <a:cubicBezTo>
                      <a:pt x="2141" y="1442"/>
                      <a:pt x="2142" y="1448"/>
                      <a:pt x="2138" y="1455"/>
                    </a:cubicBezTo>
                    <a:cubicBezTo>
                      <a:pt x="2138" y="1456"/>
                      <a:pt x="2138" y="1456"/>
                      <a:pt x="2138" y="1457"/>
                    </a:cubicBezTo>
                    <a:cubicBezTo>
                      <a:pt x="2138" y="1457"/>
                      <a:pt x="2137" y="1458"/>
                      <a:pt x="2136" y="1458"/>
                    </a:cubicBezTo>
                    <a:cubicBezTo>
                      <a:pt x="2129" y="1460"/>
                      <a:pt x="2120" y="1460"/>
                      <a:pt x="2112" y="1459"/>
                    </a:cubicBezTo>
                    <a:cubicBezTo>
                      <a:pt x="2097" y="1456"/>
                      <a:pt x="2083" y="1453"/>
                      <a:pt x="2071" y="1443"/>
                    </a:cubicBezTo>
                    <a:cubicBezTo>
                      <a:pt x="2064" y="1438"/>
                      <a:pt x="2057" y="1435"/>
                      <a:pt x="2048" y="1436"/>
                    </a:cubicBezTo>
                    <a:cubicBezTo>
                      <a:pt x="2041" y="1437"/>
                      <a:pt x="2035" y="1435"/>
                      <a:pt x="2028" y="1439"/>
                    </a:cubicBezTo>
                    <a:cubicBezTo>
                      <a:pt x="2029" y="1441"/>
                      <a:pt x="2030" y="1443"/>
                      <a:pt x="2032" y="1444"/>
                    </a:cubicBezTo>
                    <a:cubicBezTo>
                      <a:pt x="2039" y="1449"/>
                      <a:pt x="2043" y="1456"/>
                      <a:pt x="2047" y="1464"/>
                    </a:cubicBezTo>
                    <a:cubicBezTo>
                      <a:pt x="2048" y="1467"/>
                      <a:pt x="2049" y="1470"/>
                      <a:pt x="2047" y="1473"/>
                    </a:cubicBezTo>
                    <a:cubicBezTo>
                      <a:pt x="2043" y="1479"/>
                      <a:pt x="2041" y="1481"/>
                      <a:pt x="2034" y="1478"/>
                    </a:cubicBezTo>
                    <a:cubicBezTo>
                      <a:pt x="2017" y="1471"/>
                      <a:pt x="1999" y="1468"/>
                      <a:pt x="1981" y="1463"/>
                    </a:cubicBezTo>
                    <a:cubicBezTo>
                      <a:pt x="1968" y="1458"/>
                      <a:pt x="1956" y="1451"/>
                      <a:pt x="1945" y="1443"/>
                    </a:cubicBezTo>
                    <a:cubicBezTo>
                      <a:pt x="1941" y="1440"/>
                      <a:pt x="1938" y="1437"/>
                      <a:pt x="1933" y="1433"/>
                    </a:cubicBezTo>
                    <a:cubicBezTo>
                      <a:pt x="1932" y="1435"/>
                      <a:pt x="1931" y="1436"/>
                      <a:pt x="1930" y="1438"/>
                    </a:cubicBezTo>
                    <a:cubicBezTo>
                      <a:pt x="1928" y="1444"/>
                      <a:pt x="1926" y="1449"/>
                      <a:pt x="1924" y="1455"/>
                    </a:cubicBezTo>
                    <a:cubicBezTo>
                      <a:pt x="1923" y="1461"/>
                      <a:pt x="1918" y="1465"/>
                      <a:pt x="1915" y="1469"/>
                    </a:cubicBezTo>
                    <a:cubicBezTo>
                      <a:pt x="1913" y="1469"/>
                      <a:pt x="1913" y="1470"/>
                      <a:pt x="1912" y="1469"/>
                    </a:cubicBezTo>
                    <a:cubicBezTo>
                      <a:pt x="1891" y="1461"/>
                      <a:pt x="1870" y="1451"/>
                      <a:pt x="1850" y="1438"/>
                    </a:cubicBezTo>
                    <a:cubicBezTo>
                      <a:pt x="1846" y="1435"/>
                      <a:pt x="1841" y="1433"/>
                      <a:pt x="1836" y="1430"/>
                    </a:cubicBezTo>
                    <a:cubicBezTo>
                      <a:pt x="1829" y="1426"/>
                      <a:pt x="1822" y="1423"/>
                      <a:pt x="1815" y="1418"/>
                    </a:cubicBezTo>
                    <a:cubicBezTo>
                      <a:pt x="1808" y="1414"/>
                      <a:pt x="1802" y="1409"/>
                      <a:pt x="1795" y="1404"/>
                    </a:cubicBezTo>
                    <a:cubicBezTo>
                      <a:pt x="1794" y="1404"/>
                      <a:pt x="1794" y="1403"/>
                      <a:pt x="1793" y="1403"/>
                    </a:cubicBezTo>
                    <a:cubicBezTo>
                      <a:pt x="1781" y="1395"/>
                      <a:pt x="1770" y="1386"/>
                      <a:pt x="1759" y="1377"/>
                    </a:cubicBezTo>
                    <a:cubicBezTo>
                      <a:pt x="1758" y="1375"/>
                      <a:pt x="1756" y="1374"/>
                      <a:pt x="1755" y="1374"/>
                    </a:cubicBezTo>
                    <a:cubicBezTo>
                      <a:pt x="1752" y="1374"/>
                      <a:pt x="1751" y="1377"/>
                      <a:pt x="1751" y="1379"/>
                    </a:cubicBezTo>
                    <a:cubicBezTo>
                      <a:pt x="1749" y="1384"/>
                      <a:pt x="1747" y="1390"/>
                      <a:pt x="1745" y="1395"/>
                    </a:cubicBezTo>
                    <a:cubicBezTo>
                      <a:pt x="1738" y="1418"/>
                      <a:pt x="1731" y="1441"/>
                      <a:pt x="1724" y="1464"/>
                    </a:cubicBezTo>
                    <a:cubicBezTo>
                      <a:pt x="1721" y="1473"/>
                      <a:pt x="1717" y="1482"/>
                      <a:pt x="1715" y="1492"/>
                    </a:cubicBezTo>
                    <a:cubicBezTo>
                      <a:pt x="1713" y="1498"/>
                      <a:pt x="1712" y="1505"/>
                      <a:pt x="1710" y="1512"/>
                    </a:cubicBezTo>
                    <a:cubicBezTo>
                      <a:pt x="1710" y="1515"/>
                      <a:pt x="1711" y="1518"/>
                      <a:pt x="1714" y="1521"/>
                    </a:cubicBezTo>
                    <a:cubicBezTo>
                      <a:pt x="1722" y="1528"/>
                      <a:pt x="1730" y="1535"/>
                      <a:pt x="1739" y="1541"/>
                    </a:cubicBezTo>
                    <a:cubicBezTo>
                      <a:pt x="1745" y="1545"/>
                      <a:pt x="1753" y="1548"/>
                      <a:pt x="1760" y="1550"/>
                    </a:cubicBezTo>
                    <a:cubicBezTo>
                      <a:pt x="1769" y="1553"/>
                      <a:pt x="1775" y="1560"/>
                      <a:pt x="1782" y="1566"/>
                    </a:cubicBezTo>
                    <a:cubicBezTo>
                      <a:pt x="1783" y="1567"/>
                      <a:pt x="1784" y="1570"/>
                      <a:pt x="1784" y="1572"/>
                    </a:cubicBezTo>
                    <a:cubicBezTo>
                      <a:pt x="1785" y="1583"/>
                      <a:pt x="1785" y="1595"/>
                      <a:pt x="1782" y="1606"/>
                    </a:cubicBezTo>
                    <a:cubicBezTo>
                      <a:pt x="1779" y="1619"/>
                      <a:pt x="1777" y="1632"/>
                      <a:pt x="1774" y="1645"/>
                    </a:cubicBezTo>
                    <a:cubicBezTo>
                      <a:pt x="1771" y="1664"/>
                      <a:pt x="1766" y="1682"/>
                      <a:pt x="1761" y="1700"/>
                    </a:cubicBezTo>
                    <a:cubicBezTo>
                      <a:pt x="1758" y="1712"/>
                      <a:pt x="1755" y="1725"/>
                      <a:pt x="1753" y="1737"/>
                    </a:cubicBezTo>
                    <a:cubicBezTo>
                      <a:pt x="1748" y="1755"/>
                      <a:pt x="1745" y="1772"/>
                      <a:pt x="1739" y="1790"/>
                    </a:cubicBezTo>
                    <a:cubicBezTo>
                      <a:pt x="1734" y="1806"/>
                      <a:pt x="1731" y="1823"/>
                      <a:pt x="1727" y="1839"/>
                    </a:cubicBezTo>
                    <a:cubicBezTo>
                      <a:pt x="1725" y="1848"/>
                      <a:pt x="1723" y="1856"/>
                      <a:pt x="1720" y="1864"/>
                    </a:cubicBezTo>
                    <a:cubicBezTo>
                      <a:pt x="1716" y="1876"/>
                      <a:pt x="1715" y="1888"/>
                      <a:pt x="1714" y="1901"/>
                    </a:cubicBezTo>
                    <a:cubicBezTo>
                      <a:pt x="1713" y="1910"/>
                      <a:pt x="1717" y="1917"/>
                      <a:pt x="1723" y="1924"/>
                    </a:cubicBezTo>
                    <a:cubicBezTo>
                      <a:pt x="1724" y="1925"/>
                      <a:pt x="1725" y="1926"/>
                      <a:pt x="1727" y="1927"/>
                    </a:cubicBezTo>
                    <a:cubicBezTo>
                      <a:pt x="1735" y="1929"/>
                      <a:pt x="1744" y="1930"/>
                      <a:pt x="1752" y="1932"/>
                    </a:cubicBezTo>
                    <a:cubicBezTo>
                      <a:pt x="1753" y="1933"/>
                      <a:pt x="1755" y="1933"/>
                      <a:pt x="1755" y="1933"/>
                    </a:cubicBezTo>
                    <a:cubicBezTo>
                      <a:pt x="1762" y="1930"/>
                      <a:pt x="1769" y="1933"/>
                      <a:pt x="1775" y="1934"/>
                    </a:cubicBezTo>
                    <a:cubicBezTo>
                      <a:pt x="1790" y="1937"/>
                      <a:pt x="1805" y="1940"/>
                      <a:pt x="1820" y="1942"/>
                    </a:cubicBezTo>
                    <a:cubicBezTo>
                      <a:pt x="1842" y="1946"/>
                      <a:pt x="1861" y="1953"/>
                      <a:pt x="1878" y="1967"/>
                    </a:cubicBezTo>
                    <a:cubicBezTo>
                      <a:pt x="1884" y="1972"/>
                      <a:pt x="1889" y="1978"/>
                      <a:pt x="1892" y="1985"/>
                    </a:cubicBezTo>
                    <a:cubicBezTo>
                      <a:pt x="1897" y="1998"/>
                      <a:pt x="1902" y="2010"/>
                      <a:pt x="1905" y="2024"/>
                    </a:cubicBezTo>
                    <a:cubicBezTo>
                      <a:pt x="1904" y="2025"/>
                      <a:pt x="1903" y="2026"/>
                      <a:pt x="1902" y="2027"/>
                    </a:cubicBezTo>
                    <a:cubicBezTo>
                      <a:pt x="1896" y="2031"/>
                      <a:pt x="1889" y="2034"/>
                      <a:pt x="1883" y="2037"/>
                    </a:cubicBezTo>
                    <a:cubicBezTo>
                      <a:pt x="1862" y="2050"/>
                      <a:pt x="1839" y="2060"/>
                      <a:pt x="1815" y="2069"/>
                    </a:cubicBezTo>
                    <a:cubicBezTo>
                      <a:pt x="1802" y="2074"/>
                      <a:pt x="1789" y="2078"/>
                      <a:pt x="1776" y="2081"/>
                    </a:cubicBezTo>
                    <a:cubicBezTo>
                      <a:pt x="1763" y="2083"/>
                      <a:pt x="1750" y="2085"/>
                      <a:pt x="1738" y="2086"/>
                    </a:cubicBezTo>
                    <a:cubicBezTo>
                      <a:pt x="1731" y="2087"/>
                      <a:pt x="1724" y="2088"/>
                      <a:pt x="1717" y="2089"/>
                    </a:cubicBezTo>
                    <a:cubicBezTo>
                      <a:pt x="1716" y="2089"/>
                      <a:pt x="1716" y="2089"/>
                      <a:pt x="1715" y="2089"/>
                    </a:cubicBezTo>
                    <a:cubicBezTo>
                      <a:pt x="1696" y="2089"/>
                      <a:pt x="1679" y="2094"/>
                      <a:pt x="1661" y="2095"/>
                    </a:cubicBezTo>
                    <a:cubicBezTo>
                      <a:pt x="1653" y="2096"/>
                      <a:pt x="1646" y="2095"/>
                      <a:pt x="1638" y="2095"/>
                    </a:cubicBezTo>
                    <a:cubicBezTo>
                      <a:pt x="1637" y="2095"/>
                      <a:pt x="1636" y="2093"/>
                      <a:pt x="1636" y="2092"/>
                    </a:cubicBezTo>
                    <a:cubicBezTo>
                      <a:pt x="1629" y="2074"/>
                      <a:pt x="1623" y="2056"/>
                      <a:pt x="1621" y="2038"/>
                    </a:cubicBezTo>
                    <a:cubicBezTo>
                      <a:pt x="1620" y="2023"/>
                      <a:pt x="1618" y="2008"/>
                      <a:pt x="1616" y="1993"/>
                    </a:cubicBezTo>
                    <a:cubicBezTo>
                      <a:pt x="1616" y="1991"/>
                      <a:pt x="1616" y="1988"/>
                      <a:pt x="1617" y="1987"/>
                    </a:cubicBezTo>
                    <a:cubicBezTo>
                      <a:pt x="1620" y="1983"/>
                      <a:pt x="1619" y="1978"/>
                      <a:pt x="1619" y="1973"/>
                    </a:cubicBezTo>
                    <a:cubicBezTo>
                      <a:pt x="1618" y="1947"/>
                      <a:pt x="1616" y="1921"/>
                      <a:pt x="1615" y="1896"/>
                    </a:cubicBezTo>
                    <a:cubicBezTo>
                      <a:pt x="1614" y="1876"/>
                      <a:pt x="1612" y="1855"/>
                      <a:pt x="1611" y="1835"/>
                    </a:cubicBezTo>
                    <a:cubicBezTo>
                      <a:pt x="1611" y="1832"/>
                      <a:pt x="1611" y="1828"/>
                      <a:pt x="1611" y="1824"/>
                    </a:cubicBezTo>
                    <a:cubicBezTo>
                      <a:pt x="1611" y="1810"/>
                      <a:pt x="1611" y="1795"/>
                      <a:pt x="1612" y="1781"/>
                    </a:cubicBezTo>
                    <a:cubicBezTo>
                      <a:pt x="1612" y="1772"/>
                      <a:pt x="1613" y="1763"/>
                      <a:pt x="1614" y="1755"/>
                    </a:cubicBezTo>
                    <a:cubicBezTo>
                      <a:pt x="1615" y="1747"/>
                      <a:pt x="1615" y="1740"/>
                      <a:pt x="1617" y="1733"/>
                    </a:cubicBezTo>
                    <a:cubicBezTo>
                      <a:pt x="1618" y="1726"/>
                      <a:pt x="1620" y="1718"/>
                      <a:pt x="1621" y="1711"/>
                    </a:cubicBezTo>
                    <a:cubicBezTo>
                      <a:pt x="1624" y="1702"/>
                      <a:pt x="1626" y="1692"/>
                      <a:pt x="1628" y="1683"/>
                    </a:cubicBezTo>
                    <a:cubicBezTo>
                      <a:pt x="1628" y="1681"/>
                      <a:pt x="1628" y="1679"/>
                      <a:pt x="1628" y="1676"/>
                    </a:cubicBezTo>
                    <a:cubicBezTo>
                      <a:pt x="1622" y="1675"/>
                      <a:pt x="1615" y="1674"/>
                      <a:pt x="1609" y="1674"/>
                    </a:cubicBezTo>
                    <a:cubicBezTo>
                      <a:pt x="1603" y="1679"/>
                      <a:pt x="1600" y="1687"/>
                      <a:pt x="1596" y="1694"/>
                    </a:cubicBezTo>
                    <a:cubicBezTo>
                      <a:pt x="1583" y="1715"/>
                      <a:pt x="1569" y="1735"/>
                      <a:pt x="1554" y="1753"/>
                    </a:cubicBezTo>
                    <a:cubicBezTo>
                      <a:pt x="1550" y="1758"/>
                      <a:pt x="1547" y="1762"/>
                      <a:pt x="1543" y="1767"/>
                    </a:cubicBezTo>
                    <a:cubicBezTo>
                      <a:pt x="1541" y="1769"/>
                      <a:pt x="1538" y="1772"/>
                      <a:pt x="1536" y="1774"/>
                    </a:cubicBezTo>
                    <a:cubicBezTo>
                      <a:pt x="1524" y="1783"/>
                      <a:pt x="1513" y="1791"/>
                      <a:pt x="1501" y="1800"/>
                    </a:cubicBezTo>
                    <a:cubicBezTo>
                      <a:pt x="1495" y="1804"/>
                      <a:pt x="1489" y="1807"/>
                      <a:pt x="1483" y="1810"/>
                    </a:cubicBezTo>
                    <a:cubicBezTo>
                      <a:pt x="1464" y="1822"/>
                      <a:pt x="1446" y="1834"/>
                      <a:pt x="1427" y="1846"/>
                    </a:cubicBezTo>
                    <a:cubicBezTo>
                      <a:pt x="1406" y="1860"/>
                      <a:pt x="1385" y="1874"/>
                      <a:pt x="1363" y="1886"/>
                    </a:cubicBezTo>
                    <a:cubicBezTo>
                      <a:pt x="1359" y="1889"/>
                      <a:pt x="1355" y="1891"/>
                      <a:pt x="1351" y="1894"/>
                    </a:cubicBezTo>
                    <a:cubicBezTo>
                      <a:pt x="1336" y="1904"/>
                      <a:pt x="1321" y="1914"/>
                      <a:pt x="1305" y="1924"/>
                    </a:cubicBezTo>
                    <a:cubicBezTo>
                      <a:pt x="1300" y="1928"/>
                      <a:pt x="1297" y="1933"/>
                      <a:pt x="1296" y="1940"/>
                    </a:cubicBezTo>
                    <a:cubicBezTo>
                      <a:pt x="1294" y="1946"/>
                      <a:pt x="1296" y="1953"/>
                      <a:pt x="1297" y="1959"/>
                    </a:cubicBezTo>
                    <a:cubicBezTo>
                      <a:pt x="1297" y="1960"/>
                      <a:pt x="1297" y="1961"/>
                      <a:pt x="1298" y="1961"/>
                    </a:cubicBezTo>
                    <a:cubicBezTo>
                      <a:pt x="1304" y="1964"/>
                      <a:pt x="1304" y="1971"/>
                      <a:pt x="1306" y="1977"/>
                    </a:cubicBezTo>
                    <a:cubicBezTo>
                      <a:pt x="1309" y="1982"/>
                      <a:pt x="1312" y="1987"/>
                      <a:pt x="1314" y="1992"/>
                    </a:cubicBezTo>
                    <a:cubicBezTo>
                      <a:pt x="1318" y="2002"/>
                      <a:pt x="1325" y="2011"/>
                      <a:pt x="1333" y="2019"/>
                    </a:cubicBezTo>
                    <a:cubicBezTo>
                      <a:pt x="1342" y="2028"/>
                      <a:pt x="1347" y="2040"/>
                      <a:pt x="1350" y="2053"/>
                    </a:cubicBezTo>
                    <a:cubicBezTo>
                      <a:pt x="1354" y="2065"/>
                      <a:pt x="1351" y="2077"/>
                      <a:pt x="1346" y="2089"/>
                    </a:cubicBezTo>
                    <a:cubicBezTo>
                      <a:pt x="1340" y="2102"/>
                      <a:pt x="1330" y="2109"/>
                      <a:pt x="1319" y="2116"/>
                    </a:cubicBezTo>
                    <a:cubicBezTo>
                      <a:pt x="1316" y="2117"/>
                      <a:pt x="1313" y="2118"/>
                      <a:pt x="1309" y="2116"/>
                    </a:cubicBezTo>
                    <a:cubicBezTo>
                      <a:pt x="1307" y="2115"/>
                      <a:pt x="1304" y="2115"/>
                      <a:pt x="1301" y="2115"/>
                    </a:cubicBezTo>
                    <a:cubicBezTo>
                      <a:pt x="1288" y="2118"/>
                      <a:pt x="1276" y="2114"/>
                      <a:pt x="1264" y="2111"/>
                    </a:cubicBezTo>
                    <a:cubicBezTo>
                      <a:pt x="1259" y="2110"/>
                      <a:pt x="1253" y="2108"/>
                      <a:pt x="1248" y="2106"/>
                    </a:cubicBezTo>
                    <a:cubicBezTo>
                      <a:pt x="1241" y="2102"/>
                      <a:pt x="1232" y="2100"/>
                      <a:pt x="1226" y="2094"/>
                    </a:cubicBezTo>
                    <a:cubicBezTo>
                      <a:pt x="1212" y="2081"/>
                      <a:pt x="1199" y="2066"/>
                      <a:pt x="1192" y="2048"/>
                    </a:cubicBezTo>
                    <a:cubicBezTo>
                      <a:pt x="1187" y="2035"/>
                      <a:pt x="1183" y="2021"/>
                      <a:pt x="1178" y="2008"/>
                    </a:cubicBezTo>
                    <a:cubicBezTo>
                      <a:pt x="1174" y="1998"/>
                      <a:pt x="1169" y="1988"/>
                      <a:pt x="1163" y="1979"/>
                    </a:cubicBezTo>
                    <a:cubicBezTo>
                      <a:pt x="1154" y="1963"/>
                      <a:pt x="1147" y="1946"/>
                      <a:pt x="1141" y="1929"/>
                    </a:cubicBezTo>
                    <a:cubicBezTo>
                      <a:pt x="1139" y="1923"/>
                      <a:pt x="1138" y="1916"/>
                      <a:pt x="1137" y="1909"/>
                    </a:cubicBezTo>
                    <a:cubicBezTo>
                      <a:pt x="1147" y="1894"/>
                      <a:pt x="1162" y="1884"/>
                      <a:pt x="1178" y="1877"/>
                    </a:cubicBezTo>
                    <a:cubicBezTo>
                      <a:pt x="1187" y="1872"/>
                      <a:pt x="1196" y="1866"/>
                      <a:pt x="1205" y="1861"/>
                    </a:cubicBezTo>
                    <a:cubicBezTo>
                      <a:pt x="1209" y="1859"/>
                      <a:pt x="1212" y="1856"/>
                      <a:pt x="1216" y="1854"/>
                    </a:cubicBezTo>
                    <a:cubicBezTo>
                      <a:pt x="1221" y="1850"/>
                      <a:pt x="1221" y="1850"/>
                      <a:pt x="1228" y="1854"/>
                    </a:cubicBezTo>
                    <a:cubicBezTo>
                      <a:pt x="1234" y="1852"/>
                      <a:pt x="1239" y="1848"/>
                      <a:pt x="1244" y="1844"/>
                    </a:cubicBezTo>
                    <a:cubicBezTo>
                      <a:pt x="1249" y="1839"/>
                      <a:pt x="1255" y="1835"/>
                      <a:pt x="1260" y="1831"/>
                    </a:cubicBezTo>
                    <a:cubicBezTo>
                      <a:pt x="1280" y="1812"/>
                      <a:pt x="1301" y="1795"/>
                      <a:pt x="1322" y="1778"/>
                    </a:cubicBezTo>
                    <a:cubicBezTo>
                      <a:pt x="1328" y="1774"/>
                      <a:pt x="1333" y="1770"/>
                      <a:pt x="1339" y="1766"/>
                    </a:cubicBezTo>
                    <a:cubicBezTo>
                      <a:pt x="1355" y="1753"/>
                      <a:pt x="1371" y="1741"/>
                      <a:pt x="1388" y="1729"/>
                    </a:cubicBezTo>
                    <a:cubicBezTo>
                      <a:pt x="1395" y="1724"/>
                      <a:pt x="1401" y="1719"/>
                      <a:pt x="1407" y="1712"/>
                    </a:cubicBezTo>
                    <a:cubicBezTo>
                      <a:pt x="1410" y="1707"/>
                      <a:pt x="1415" y="1703"/>
                      <a:pt x="1418" y="1699"/>
                    </a:cubicBezTo>
                    <a:cubicBezTo>
                      <a:pt x="1422" y="1695"/>
                      <a:pt x="1424" y="1691"/>
                      <a:pt x="1428" y="1686"/>
                    </a:cubicBezTo>
                    <a:close/>
                    <a:moveTo>
                      <a:pt x="974" y="1179"/>
                    </a:moveTo>
                    <a:cubicBezTo>
                      <a:pt x="973" y="1173"/>
                      <a:pt x="972" y="1168"/>
                      <a:pt x="970" y="1162"/>
                    </a:cubicBezTo>
                    <a:cubicBezTo>
                      <a:pt x="967" y="1155"/>
                      <a:pt x="964" y="1148"/>
                      <a:pt x="962" y="1141"/>
                    </a:cubicBezTo>
                    <a:cubicBezTo>
                      <a:pt x="959" y="1131"/>
                      <a:pt x="954" y="1121"/>
                      <a:pt x="947" y="1113"/>
                    </a:cubicBezTo>
                    <a:cubicBezTo>
                      <a:pt x="937" y="1101"/>
                      <a:pt x="927" y="1088"/>
                      <a:pt x="916" y="1076"/>
                    </a:cubicBezTo>
                    <a:cubicBezTo>
                      <a:pt x="912" y="1072"/>
                      <a:pt x="907" y="1067"/>
                      <a:pt x="902" y="1062"/>
                    </a:cubicBezTo>
                    <a:cubicBezTo>
                      <a:pt x="876" y="1075"/>
                      <a:pt x="852" y="1090"/>
                      <a:pt x="833" y="1112"/>
                    </a:cubicBezTo>
                    <a:cubicBezTo>
                      <a:pt x="836" y="1123"/>
                      <a:pt x="837" y="1134"/>
                      <a:pt x="842" y="1144"/>
                    </a:cubicBezTo>
                    <a:cubicBezTo>
                      <a:pt x="844" y="1148"/>
                      <a:pt x="847" y="1152"/>
                      <a:pt x="848" y="1156"/>
                    </a:cubicBezTo>
                    <a:cubicBezTo>
                      <a:pt x="850" y="1160"/>
                      <a:pt x="850" y="1166"/>
                      <a:pt x="852" y="1170"/>
                    </a:cubicBezTo>
                    <a:cubicBezTo>
                      <a:pt x="859" y="1184"/>
                      <a:pt x="865" y="1200"/>
                      <a:pt x="878" y="1211"/>
                    </a:cubicBezTo>
                    <a:cubicBezTo>
                      <a:pt x="880" y="1213"/>
                      <a:pt x="881" y="1215"/>
                      <a:pt x="883" y="1217"/>
                    </a:cubicBezTo>
                    <a:cubicBezTo>
                      <a:pt x="883" y="1227"/>
                      <a:pt x="882" y="1237"/>
                      <a:pt x="889" y="1246"/>
                    </a:cubicBezTo>
                    <a:cubicBezTo>
                      <a:pt x="891" y="1248"/>
                      <a:pt x="889" y="1252"/>
                      <a:pt x="885" y="1252"/>
                    </a:cubicBezTo>
                    <a:cubicBezTo>
                      <a:pt x="881" y="1253"/>
                      <a:pt x="877" y="1252"/>
                      <a:pt x="874" y="1256"/>
                    </a:cubicBezTo>
                    <a:cubicBezTo>
                      <a:pt x="877" y="1264"/>
                      <a:pt x="885" y="1263"/>
                      <a:pt x="890" y="1267"/>
                    </a:cubicBezTo>
                    <a:cubicBezTo>
                      <a:pt x="894" y="1269"/>
                      <a:pt x="899" y="1270"/>
                      <a:pt x="903" y="1268"/>
                    </a:cubicBezTo>
                    <a:cubicBezTo>
                      <a:pt x="905" y="1262"/>
                      <a:pt x="907" y="1256"/>
                      <a:pt x="909" y="1250"/>
                    </a:cubicBezTo>
                    <a:cubicBezTo>
                      <a:pt x="910" y="1248"/>
                      <a:pt x="911" y="1245"/>
                      <a:pt x="910" y="1243"/>
                    </a:cubicBezTo>
                    <a:cubicBezTo>
                      <a:pt x="908" y="1227"/>
                      <a:pt x="909" y="1211"/>
                      <a:pt x="904" y="1196"/>
                    </a:cubicBezTo>
                    <a:cubicBezTo>
                      <a:pt x="903" y="1194"/>
                      <a:pt x="903" y="1192"/>
                      <a:pt x="905" y="1190"/>
                    </a:cubicBezTo>
                    <a:cubicBezTo>
                      <a:pt x="906" y="1188"/>
                      <a:pt x="909" y="1189"/>
                      <a:pt x="912" y="1191"/>
                    </a:cubicBezTo>
                    <a:cubicBezTo>
                      <a:pt x="914" y="1193"/>
                      <a:pt x="915" y="1195"/>
                      <a:pt x="916" y="1198"/>
                    </a:cubicBezTo>
                    <a:cubicBezTo>
                      <a:pt x="917" y="1208"/>
                      <a:pt x="918" y="1218"/>
                      <a:pt x="922" y="1228"/>
                    </a:cubicBezTo>
                    <a:cubicBezTo>
                      <a:pt x="923" y="1230"/>
                      <a:pt x="923" y="1233"/>
                      <a:pt x="922" y="1236"/>
                    </a:cubicBezTo>
                    <a:cubicBezTo>
                      <a:pt x="921" y="1242"/>
                      <a:pt x="920" y="1248"/>
                      <a:pt x="919" y="1253"/>
                    </a:cubicBezTo>
                    <a:cubicBezTo>
                      <a:pt x="918" y="1259"/>
                      <a:pt x="915" y="1263"/>
                      <a:pt x="916" y="1269"/>
                    </a:cubicBezTo>
                    <a:cubicBezTo>
                      <a:pt x="922" y="1270"/>
                      <a:pt x="926" y="1268"/>
                      <a:pt x="928" y="1263"/>
                    </a:cubicBezTo>
                    <a:cubicBezTo>
                      <a:pt x="931" y="1256"/>
                      <a:pt x="935" y="1250"/>
                      <a:pt x="939" y="1244"/>
                    </a:cubicBezTo>
                    <a:cubicBezTo>
                      <a:pt x="941" y="1241"/>
                      <a:pt x="942" y="1239"/>
                      <a:pt x="941" y="1236"/>
                    </a:cubicBezTo>
                    <a:cubicBezTo>
                      <a:pt x="941" y="1228"/>
                      <a:pt x="940" y="1220"/>
                      <a:pt x="939" y="1212"/>
                    </a:cubicBezTo>
                    <a:cubicBezTo>
                      <a:pt x="939" y="1205"/>
                      <a:pt x="938" y="1197"/>
                      <a:pt x="937" y="1190"/>
                    </a:cubicBezTo>
                    <a:cubicBezTo>
                      <a:pt x="937" y="1188"/>
                      <a:pt x="938" y="1185"/>
                      <a:pt x="939" y="1183"/>
                    </a:cubicBezTo>
                    <a:cubicBezTo>
                      <a:pt x="940" y="1181"/>
                      <a:pt x="942" y="1181"/>
                      <a:pt x="944" y="1179"/>
                    </a:cubicBezTo>
                    <a:cubicBezTo>
                      <a:pt x="945" y="1182"/>
                      <a:pt x="947" y="1184"/>
                      <a:pt x="946" y="1186"/>
                    </a:cubicBezTo>
                    <a:cubicBezTo>
                      <a:pt x="945" y="1194"/>
                      <a:pt x="946" y="1201"/>
                      <a:pt x="948" y="1209"/>
                    </a:cubicBezTo>
                    <a:cubicBezTo>
                      <a:pt x="950" y="1221"/>
                      <a:pt x="951" y="1233"/>
                      <a:pt x="952" y="1245"/>
                    </a:cubicBezTo>
                    <a:cubicBezTo>
                      <a:pt x="948" y="1252"/>
                      <a:pt x="939" y="1256"/>
                      <a:pt x="941" y="1266"/>
                    </a:cubicBezTo>
                    <a:cubicBezTo>
                      <a:pt x="944" y="1269"/>
                      <a:pt x="947" y="1268"/>
                      <a:pt x="949" y="1266"/>
                    </a:cubicBezTo>
                    <a:cubicBezTo>
                      <a:pt x="953" y="1263"/>
                      <a:pt x="956" y="1259"/>
                      <a:pt x="958" y="1254"/>
                    </a:cubicBezTo>
                    <a:cubicBezTo>
                      <a:pt x="960" y="1249"/>
                      <a:pt x="962" y="1244"/>
                      <a:pt x="966" y="1240"/>
                    </a:cubicBezTo>
                    <a:cubicBezTo>
                      <a:pt x="969" y="1236"/>
                      <a:pt x="971" y="1231"/>
                      <a:pt x="970" y="1226"/>
                    </a:cubicBezTo>
                    <a:cubicBezTo>
                      <a:pt x="970" y="1222"/>
                      <a:pt x="970" y="1218"/>
                      <a:pt x="969" y="1214"/>
                    </a:cubicBezTo>
                    <a:cubicBezTo>
                      <a:pt x="968" y="1206"/>
                      <a:pt x="966" y="1199"/>
                      <a:pt x="965" y="1191"/>
                    </a:cubicBezTo>
                    <a:cubicBezTo>
                      <a:pt x="964" y="1187"/>
                      <a:pt x="964" y="1184"/>
                      <a:pt x="964" y="1181"/>
                    </a:cubicBezTo>
                    <a:cubicBezTo>
                      <a:pt x="965" y="1178"/>
                      <a:pt x="968" y="1177"/>
                      <a:pt x="972" y="1178"/>
                    </a:cubicBezTo>
                    <a:cubicBezTo>
                      <a:pt x="972" y="1178"/>
                      <a:pt x="973" y="1178"/>
                      <a:pt x="974" y="1179"/>
                    </a:cubicBezTo>
                    <a:cubicBezTo>
                      <a:pt x="974" y="1182"/>
                      <a:pt x="973" y="1186"/>
                      <a:pt x="974" y="1190"/>
                    </a:cubicBezTo>
                    <a:cubicBezTo>
                      <a:pt x="975" y="1201"/>
                      <a:pt x="976" y="1211"/>
                      <a:pt x="978" y="1222"/>
                    </a:cubicBezTo>
                    <a:cubicBezTo>
                      <a:pt x="978" y="1223"/>
                      <a:pt x="978" y="1225"/>
                      <a:pt x="978" y="1228"/>
                    </a:cubicBezTo>
                    <a:cubicBezTo>
                      <a:pt x="980" y="1225"/>
                      <a:pt x="982" y="1224"/>
                      <a:pt x="982" y="1223"/>
                    </a:cubicBezTo>
                    <a:cubicBezTo>
                      <a:pt x="982" y="1218"/>
                      <a:pt x="982" y="1213"/>
                      <a:pt x="981" y="1208"/>
                    </a:cubicBezTo>
                    <a:cubicBezTo>
                      <a:pt x="979" y="1198"/>
                      <a:pt x="976" y="1189"/>
                      <a:pt x="974" y="1179"/>
                    </a:cubicBezTo>
                    <a:close/>
                    <a:moveTo>
                      <a:pt x="660" y="1368"/>
                    </a:moveTo>
                    <a:cubicBezTo>
                      <a:pt x="659" y="1378"/>
                      <a:pt x="659" y="1386"/>
                      <a:pt x="658" y="1395"/>
                    </a:cubicBezTo>
                    <a:cubicBezTo>
                      <a:pt x="656" y="1410"/>
                      <a:pt x="653" y="1426"/>
                      <a:pt x="650" y="1441"/>
                    </a:cubicBezTo>
                    <a:cubicBezTo>
                      <a:pt x="646" y="1456"/>
                      <a:pt x="643" y="1472"/>
                      <a:pt x="642" y="1488"/>
                    </a:cubicBezTo>
                    <a:cubicBezTo>
                      <a:pt x="641" y="1495"/>
                      <a:pt x="640" y="1503"/>
                      <a:pt x="638" y="1510"/>
                    </a:cubicBezTo>
                    <a:cubicBezTo>
                      <a:pt x="636" y="1523"/>
                      <a:pt x="635" y="1537"/>
                      <a:pt x="633" y="1550"/>
                    </a:cubicBezTo>
                    <a:cubicBezTo>
                      <a:pt x="630" y="1566"/>
                      <a:pt x="631" y="1583"/>
                      <a:pt x="633" y="1600"/>
                    </a:cubicBezTo>
                    <a:cubicBezTo>
                      <a:pt x="633" y="1605"/>
                      <a:pt x="635" y="1611"/>
                      <a:pt x="636" y="1616"/>
                    </a:cubicBezTo>
                    <a:cubicBezTo>
                      <a:pt x="639" y="1627"/>
                      <a:pt x="643" y="1638"/>
                      <a:pt x="645" y="1648"/>
                    </a:cubicBezTo>
                    <a:cubicBezTo>
                      <a:pt x="649" y="1662"/>
                      <a:pt x="652" y="1676"/>
                      <a:pt x="655" y="1689"/>
                    </a:cubicBezTo>
                    <a:cubicBezTo>
                      <a:pt x="659" y="1702"/>
                      <a:pt x="663" y="1716"/>
                      <a:pt x="667" y="1729"/>
                    </a:cubicBezTo>
                    <a:cubicBezTo>
                      <a:pt x="667" y="1731"/>
                      <a:pt x="668" y="1733"/>
                      <a:pt x="669" y="1735"/>
                    </a:cubicBezTo>
                    <a:cubicBezTo>
                      <a:pt x="679" y="1736"/>
                      <a:pt x="688" y="1737"/>
                      <a:pt x="698" y="1735"/>
                    </a:cubicBezTo>
                    <a:cubicBezTo>
                      <a:pt x="707" y="1734"/>
                      <a:pt x="716" y="1732"/>
                      <a:pt x="725" y="1731"/>
                    </a:cubicBezTo>
                    <a:cubicBezTo>
                      <a:pt x="734" y="1730"/>
                      <a:pt x="743" y="1728"/>
                      <a:pt x="752" y="1729"/>
                    </a:cubicBezTo>
                    <a:cubicBezTo>
                      <a:pt x="774" y="1730"/>
                      <a:pt x="795" y="1735"/>
                      <a:pt x="815" y="1742"/>
                    </a:cubicBezTo>
                    <a:cubicBezTo>
                      <a:pt x="822" y="1745"/>
                      <a:pt x="828" y="1749"/>
                      <a:pt x="835" y="1751"/>
                    </a:cubicBezTo>
                    <a:cubicBezTo>
                      <a:pt x="852" y="1757"/>
                      <a:pt x="868" y="1763"/>
                      <a:pt x="884" y="1771"/>
                    </a:cubicBezTo>
                    <a:cubicBezTo>
                      <a:pt x="886" y="1772"/>
                      <a:pt x="888" y="1773"/>
                      <a:pt x="890" y="1774"/>
                    </a:cubicBezTo>
                    <a:cubicBezTo>
                      <a:pt x="901" y="1783"/>
                      <a:pt x="913" y="1789"/>
                      <a:pt x="925" y="1796"/>
                    </a:cubicBezTo>
                    <a:cubicBezTo>
                      <a:pt x="927" y="1797"/>
                      <a:pt x="929" y="1798"/>
                      <a:pt x="931" y="1799"/>
                    </a:cubicBezTo>
                    <a:cubicBezTo>
                      <a:pt x="942" y="1801"/>
                      <a:pt x="953" y="1804"/>
                      <a:pt x="964" y="1806"/>
                    </a:cubicBezTo>
                    <a:cubicBezTo>
                      <a:pt x="971" y="1807"/>
                      <a:pt x="978" y="1808"/>
                      <a:pt x="985" y="1805"/>
                    </a:cubicBezTo>
                    <a:cubicBezTo>
                      <a:pt x="987" y="1804"/>
                      <a:pt x="989" y="1805"/>
                      <a:pt x="991" y="1805"/>
                    </a:cubicBezTo>
                    <a:cubicBezTo>
                      <a:pt x="997" y="1808"/>
                      <a:pt x="1003" y="1808"/>
                      <a:pt x="1010" y="1808"/>
                    </a:cubicBezTo>
                    <a:cubicBezTo>
                      <a:pt x="1032" y="1808"/>
                      <a:pt x="1054" y="1806"/>
                      <a:pt x="1076" y="1804"/>
                    </a:cubicBezTo>
                    <a:cubicBezTo>
                      <a:pt x="1093" y="1802"/>
                      <a:pt x="1109" y="1796"/>
                      <a:pt x="1125" y="1791"/>
                    </a:cubicBezTo>
                    <a:cubicBezTo>
                      <a:pt x="1128" y="1790"/>
                      <a:pt x="1130" y="1788"/>
                      <a:pt x="1133" y="1786"/>
                    </a:cubicBezTo>
                    <a:cubicBezTo>
                      <a:pt x="1137" y="1783"/>
                      <a:pt x="1140" y="1779"/>
                      <a:pt x="1146" y="1779"/>
                    </a:cubicBezTo>
                    <a:cubicBezTo>
                      <a:pt x="1148" y="1779"/>
                      <a:pt x="1150" y="1776"/>
                      <a:pt x="1153" y="1775"/>
                    </a:cubicBezTo>
                    <a:cubicBezTo>
                      <a:pt x="1150" y="1767"/>
                      <a:pt x="1149" y="1760"/>
                      <a:pt x="1146" y="1754"/>
                    </a:cubicBezTo>
                    <a:cubicBezTo>
                      <a:pt x="1138" y="1735"/>
                      <a:pt x="1131" y="1717"/>
                      <a:pt x="1125" y="1698"/>
                    </a:cubicBezTo>
                    <a:cubicBezTo>
                      <a:pt x="1120" y="1682"/>
                      <a:pt x="1115" y="1665"/>
                      <a:pt x="1111" y="1648"/>
                    </a:cubicBezTo>
                    <a:cubicBezTo>
                      <a:pt x="1109" y="1640"/>
                      <a:pt x="1108" y="1632"/>
                      <a:pt x="1106" y="1624"/>
                    </a:cubicBezTo>
                    <a:cubicBezTo>
                      <a:pt x="1105" y="1618"/>
                      <a:pt x="1104" y="1612"/>
                      <a:pt x="1103" y="1605"/>
                    </a:cubicBezTo>
                    <a:cubicBezTo>
                      <a:pt x="1100" y="1589"/>
                      <a:pt x="1098" y="1573"/>
                      <a:pt x="1096" y="1557"/>
                    </a:cubicBezTo>
                    <a:cubicBezTo>
                      <a:pt x="1094" y="1547"/>
                      <a:pt x="1092" y="1537"/>
                      <a:pt x="1091" y="1527"/>
                    </a:cubicBezTo>
                    <a:cubicBezTo>
                      <a:pt x="1090" y="1518"/>
                      <a:pt x="1089" y="1509"/>
                      <a:pt x="1088" y="1501"/>
                    </a:cubicBezTo>
                    <a:cubicBezTo>
                      <a:pt x="1086" y="1493"/>
                      <a:pt x="1085" y="1484"/>
                      <a:pt x="1084" y="1476"/>
                    </a:cubicBezTo>
                    <a:cubicBezTo>
                      <a:pt x="1083" y="1467"/>
                      <a:pt x="1083" y="1457"/>
                      <a:pt x="1082" y="1448"/>
                    </a:cubicBezTo>
                    <a:cubicBezTo>
                      <a:pt x="1080" y="1430"/>
                      <a:pt x="1078" y="1413"/>
                      <a:pt x="1076" y="1396"/>
                    </a:cubicBezTo>
                    <a:cubicBezTo>
                      <a:pt x="1075" y="1384"/>
                      <a:pt x="1074" y="1372"/>
                      <a:pt x="1073" y="1361"/>
                    </a:cubicBezTo>
                    <a:cubicBezTo>
                      <a:pt x="1072" y="1357"/>
                      <a:pt x="1072" y="1353"/>
                      <a:pt x="1072" y="1349"/>
                    </a:cubicBezTo>
                    <a:cubicBezTo>
                      <a:pt x="1072" y="1338"/>
                      <a:pt x="1072" y="1327"/>
                      <a:pt x="1071" y="1315"/>
                    </a:cubicBezTo>
                    <a:cubicBezTo>
                      <a:pt x="1070" y="1304"/>
                      <a:pt x="1069" y="1293"/>
                      <a:pt x="1070" y="1281"/>
                    </a:cubicBezTo>
                    <a:cubicBezTo>
                      <a:pt x="1070" y="1275"/>
                      <a:pt x="1069" y="1269"/>
                      <a:pt x="1069" y="1263"/>
                    </a:cubicBezTo>
                    <a:cubicBezTo>
                      <a:pt x="1069" y="1260"/>
                      <a:pt x="1069" y="1256"/>
                      <a:pt x="1069" y="1253"/>
                    </a:cubicBezTo>
                    <a:cubicBezTo>
                      <a:pt x="1070" y="1235"/>
                      <a:pt x="1071" y="1217"/>
                      <a:pt x="1071" y="1200"/>
                    </a:cubicBezTo>
                    <a:cubicBezTo>
                      <a:pt x="1071" y="1198"/>
                      <a:pt x="1072" y="1196"/>
                      <a:pt x="1072" y="1195"/>
                    </a:cubicBezTo>
                    <a:cubicBezTo>
                      <a:pt x="1073" y="1183"/>
                      <a:pt x="1075" y="1170"/>
                      <a:pt x="1076" y="1158"/>
                    </a:cubicBezTo>
                    <a:cubicBezTo>
                      <a:pt x="1076" y="1155"/>
                      <a:pt x="1076" y="1152"/>
                      <a:pt x="1076" y="1149"/>
                    </a:cubicBezTo>
                    <a:cubicBezTo>
                      <a:pt x="1076" y="1141"/>
                      <a:pt x="1076" y="1133"/>
                      <a:pt x="1076" y="1125"/>
                    </a:cubicBezTo>
                    <a:cubicBezTo>
                      <a:pt x="1076" y="1121"/>
                      <a:pt x="1076" y="1117"/>
                      <a:pt x="1081" y="1115"/>
                    </a:cubicBezTo>
                    <a:cubicBezTo>
                      <a:pt x="1083" y="1115"/>
                      <a:pt x="1085" y="1111"/>
                      <a:pt x="1085" y="1109"/>
                    </a:cubicBezTo>
                    <a:cubicBezTo>
                      <a:pt x="1087" y="1099"/>
                      <a:pt x="1093" y="1091"/>
                      <a:pt x="1095" y="1081"/>
                    </a:cubicBezTo>
                    <a:cubicBezTo>
                      <a:pt x="1098" y="1070"/>
                      <a:pt x="1104" y="1059"/>
                      <a:pt x="1107" y="1047"/>
                    </a:cubicBezTo>
                    <a:cubicBezTo>
                      <a:pt x="1107" y="1043"/>
                      <a:pt x="1109" y="1039"/>
                      <a:pt x="1107" y="1034"/>
                    </a:cubicBezTo>
                    <a:cubicBezTo>
                      <a:pt x="1104" y="1032"/>
                      <a:pt x="1101" y="1031"/>
                      <a:pt x="1098" y="1030"/>
                    </a:cubicBezTo>
                    <a:cubicBezTo>
                      <a:pt x="1083" y="1022"/>
                      <a:pt x="1069" y="1014"/>
                      <a:pt x="1054" y="1007"/>
                    </a:cubicBezTo>
                    <a:cubicBezTo>
                      <a:pt x="1046" y="1003"/>
                      <a:pt x="1037" y="999"/>
                      <a:pt x="1029" y="995"/>
                    </a:cubicBezTo>
                    <a:cubicBezTo>
                      <a:pt x="1028" y="994"/>
                      <a:pt x="1027" y="994"/>
                      <a:pt x="1026" y="994"/>
                    </a:cubicBezTo>
                    <a:cubicBezTo>
                      <a:pt x="1016" y="992"/>
                      <a:pt x="1006" y="990"/>
                      <a:pt x="995" y="988"/>
                    </a:cubicBezTo>
                    <a:cubicBezTo>
                      <a:pt x="987" y="986"/>
                      <a:pt x="980" y="985"/>
                      <a:pt x="972" y="983"/>
                    </a:cubicBezTo>
                    <a:cubicBezTo>
                      <a:pt x="965" y="981"/>
                      <a:pt x="958" y="978"/>
                      <a:pt x="950" y="975"/>
                    </a:cubicBezTo>
                    <a:cubicBezTo>
                      <a:pt x="939" y="972"/>
                      <a:pt x="927" y="967"/>
                      <a:pt x="914" y="967"/>
                    </a:cubicBezTo>
                    <a:cubicBezTo>
                      <a:pt x="905" y="967"/>
                      <a:pt x="895" y="967"/>
                      <a:pt x="886" y="967"/>
                    </a:cubicBezTo>
                    <a:cubicBezTo>
                      <a:pt x="885" y="967"/>
                      <a:pt x="885" y="967"/>
                      <a:pt x="884" y="968"/>
                    </a:cubicBezTo>
                    <a:cubicBezTo>
                      <a:pt x="884" y="969"/>
                      <a:pt x="885" y="971"/>
                      <a:pt x="885" y="973"/>
                    </a:cubicBezTo>
                    <a:cubicBezTo>
                      <a:pt x="886" y="975"/>
                      <a:pt x="889" y="977"/>
                      <a:pt x="890" y="979"/>
                    </a:cubicBezTo>
                    <a:cubicBezTo>
                      <a:pt x="897" y="996"/>
                      <a:pt x="907" y="1012"/>
                      <a:pt x="914" y="1029"/>
                    </a:cubicBezTo>
                    <a:cubicBezTo>
                      <a:pt x="918" y="1037"/>
                      <a:pt x="922" y="1045"/>
                      <a:pt x="926" y="1053"/>
                    </a:cubicBezTo>
                    <a:cubicBezTo>
                      <a:pt x="928" y="1057"/>
                      <a:pt x="928" y="1061"/>
                      <a:pt x="927" y="1065"/>
                    </a:cubicBezTo>
                    <a:cubicBezTo>
                      <a:pt x="927" y="1068"/>
                      <a:pt x="926" y="1071"/>
                      <a:pt x="925" y="1074"/>
                    </a:cubicBezTo>
                    <a:cubicBezTo>
                      <a:pt x="934" y="1084"/>
                      <a:pt x="942" y="1094"/>
                      <a:pt x="951" y="1104"/>
                    </a:cubicBezTo>
                    <a:cubicBezTo>
                      <a:pt x="955" y="1110"/>
                      <a:pt x="960" y="1115"/>
                      <a:pt x="963" y="1122"/>
                    </a:cubicBezTo>
                    <a:cubicBezTo>
                      <a:pt x="971" y="1139"/>
                      <a:pt x="976" y="1157"/>
                      <a:pt x="981" y="1175"/>
                    </a:cubicBezTo>
                    <a:cubicBezTo>
                      <a:pt x="983" y="1181"/>
                      <a:pt x="984" y="1188"/>
                      <a:pt x="986" y="1194"/>
                    </a:cubicBezTo>
                    <a:cubicBezTo>
                      <a:pt x="987" y="1198"/>
                      <a:pt x="989" y="1202"/>
                      <a:pt x="990" y="1206"/>
                    </a:cubicBezTo>
                    <a:cubicBezTo>
                      <a:pt x="992" y="1215"/>
                      <a:pt x="990" y="1223"/>
                      <a:pt x="985" y="1230"/>
                    </a:cubicBezTo>
                    <a:cubicBezTo>
                      <a:pt x="977" y="1239"/>
                      <a:pt x="970" y="1249"/>
                      <a:pt x="964" y="1259"/>
                    </a:cubicBezTo>
                    <a:cubicBezTo>
                      <a:pt x="961" y="1264"/>
                      <a:pt x="957" y="1269"/>
                      <a:pt x="953" y="1273"/>
                    </a:cubicBezTo>
                    <a:cubicBezTo>
                      <a:pt x="950" y="1275"/>
                      <a:pt x="947" y="1277"/>
                      <a:pt x="943" y="1275"/>
                    </a:cubicBezTo>
                    <a:cubicBezTo>
                      <a:pt x="938" y="1274"/>
                      <a:pt x="934" y="1274"/>
                      <a:pt x="930" y="1278"/>
                    </a:cubicBezTo>
                    <a:cubicBezTo>
                      <a:pt x="928" y="1280"/>
                      <a:pt x="925" y="1280"/>
                      <a:pt x="923" y="1280"/>
                    </a:cubicBezTo>
                    <a:cubicBezTo>
                      <a:pt x="920" y="1280"/>
                      <a:pt x="917" y="1278"/>
                      <a:pt x="914" y="1278"/>
                    </a:cubicBezTo>
                    <a:cubicBezTo>
                      <a:pt x="911" y="1278"/>
                      <a:pt x="907" y="1280"/>
                      <a:pt x="904" y="1280"/>
                    </a:cubicBezTo>
                    <a:cubicBezTo>
                      <a:pt x="904" y="1280"/>
                      <a:pt x="903" y="1280"/>
                      <a:pt x="903" y="1280"/>
                    </a:cubicBezTo>
                    <a:cubicBezTo>
                      <a:pt x="897" y="1279"/>
                      <a:pt x="890" y="1278"/>
                      <a:pt x="884" y="1276"/>
                    </a:cubicBezTo>
                    <a:cubicBezTo>
                      <a:pt x="878" y="1275"/>
                      <a:pt x="872" y="1273"/>
                      <a:pt x="868" y="1266"/>
                    </a:cubicBezTo>
                    <a:cubicBezTo>
                      <a:pt x="867" y="1274"/>
                      <a:pt x="867" y="1274"/>
                      <a:pt x="861" y="1276"/>
                    </a:cubicBezTo>
                    <a:cubicBezTo>
                      <a:pt x="857" y="1278"/>
                      <a:pt x="853" y="1279"/>
                      <a:pt x="849" y="1281"/>
                    </a:cubicBezTo>
                    <a:cubicBezTo>
                      <a:pt x="834" y="1289"/>
                      <a:pt x="821" y="1300"/>
                      <a:pt x="807" y="1309"/>
                    </a:cubicBezTo>
                    <a:cubicBezTo>
                      <a:pt x="796" y="1317"/>
                      <a:pt x="786" y="1325"/>
                      <a:pt x="775" y="1331"/>
                    </a:cubicBezTo>
                    <a:cubicBezTo>
                      <a:pt x="769" y="1334"/>
                      <a:pt x="765" y="1339"/>
                      <a:pt x="760" y="1342"/>
                    </a:cubicBezTo>
                    <a:cubicBezTo>
                      <a:pt x="749" y="1349"/>
                      <a:pt x="739" y="1355"/>
                      <a:pt x="728" y="1361"/>
                    </a:cubicBezTo>
                    <a:cubicBezTo>
                      <a:pt x="722" y="1364"/>
                      <a:pt x="716" y="1368"/>
                      <a:pt x="710" y="1369"/>
                    </a:cubicBezTo>
                    <a:cubicBezTo>
                      <a:pt x="694" y="1371"/>
                      <a:pt x="678" y="1374"/>
                      <a:pt x="660" y="1368"/>
                    </a:cubicBezTo>
                    <a:close/>
                    <a:moveTo>
                      <a:pt x="1772" y="1571"/>
                    </a:moveTo>
                    <a:cubicBezTo>
                      <a:pt x="1769" y="1565"/>
                      <a:pt x="1763" y="1560"/>
                      <a:pt x="1756" y="1557"/>
                    </a:cubicBezTo>
                    <a:cubicBezTo>
                      <a:pt x="1748" y="1555"/>
                      <a:pt x="1740" y="1551"/>
                      <a:pt x="1732" y="1547"/>
                    </a:cubicBezTo>
                    <a:cubicBezTo>
                      <a:pt x="1719" y="1540"/>
                      <a:pt x="1708" y="1530"/>
                      <a:pt x="1697" y="1521"/>
                    </a:cubicBezTo>
                    <a:cubicBezTo>
                      <a:pt x="1696" y="1520"/>
                      <a:pt x="1695" y="1518"/>
                      <a:pt x="1694" y="1517"/>
                    </a:cubicBezTo>
                    <a:cubicBezTo>
                      <a:pt x="1686" y="1508"/>
                      <a:pt x="1678" y="1499"/>
                      <a:pt x="1670" y="1491"/>
                    </a:cubicBezTo>
                    <a:cubicBezTo>
                      <a:pt x="1668" y="1488"/>
                      <a:pt x="1666" y="1485"/>
                      <a:pt x="1665" y="1481"/>
                    </a:cubicBezTo>
                    <a:cubicBezTo>
                      <a:pt x="1665" y="1478"/>
                      <a:pt x="1666" y="1476"/>
                      <a:pt x="1668" y="1475"/>
                    </a:cubicBezTo>
                    <a:cubicBezTo>
                      <a:pt x="1671" y="1474"/>
                      <a:pt x="1673" y="1475"/>
                      <a:pt x="1674" y="1478"/>
                    </a:cubicBezTo>
                    <a:cubicBezTo>
                      <a:pt x="1675" y="1483"/>
                      <a:pt x="1678" y="1487"/>
                      <a:pt x="1682" y="1491"/>
                    </a:cubicBezTo>
                    <a:cubicBezTo>
                      <a:pt x="1687" y="1496"/>
                      <a:pt x="1691" y="1501"/>
                      <a:pt x="1696" y="1506"/>
                    </a:cubicBezTo>
                    <a:cubicBezTo>
                      <a:pt x="1697" y="1508"/>
                      <a:pt x="1699" y="1509"/>
                      <a:pt x="1701" y="1511"/>
                    </a:cubicBezTo>
                    <a:cubicBezTo>
                      <a:pt x="1702" y="1509"/>
                      <a:pt x="1703" y="1508"/>
                      <a:pt x="1703" y="1507"/>
                    </a:cubicBezTo>
                    <a:cubicBezTo>
                      <a:pt x="1704" y="1502"/>
                      <a:pt x="1705" y="1498"/>
                      <a:pt x="1706" y="1494"/>
                    </a:cubicBezTo>
                    <a:cubicBezTo>
                      <a:pt x="1709" y="1483"/>
                      <a:pt x="1713" y="1473"/>
                      <a:pt x="1716" y="1462"/>
                    </a:cubicBezTo>
                    <a:cubicBezTo>
                      <a:pt x="1723" y="1442"/>
                      <a:pt x="1731" y="1422"/>
                      <a:pt x="1736" y="1401"/>
                    </a:cubicBezTo>
                    <a:cubicBezTo>
                      <a:pt x="1736" y="1400"/>
                      <a:pt x="1737" y="1398"/>
                      <a:pt x="1738" y="1396"/>
                    </a:cubicBezTo>
                    <a:cubicBezTo>
                      <a:pt x="1743" y="1380"/>
                      <a:pt x="1748" y="1364"/>
                      <a:pt x="1752" y="1348"/>
                    </a:cubicBezTo>
                    <a:cubicBezTo>
                      <a:pt x="1757" y="1329"/>
                      <a:pt x="1759" y="1311"/>
                      <a:pt x="1761" y="1292"/>
                    </a:cubicBezTo>
                    <a:cubicBezTo>
                      <a:pt x="1761" y="1283"/>
                      <a:pt x="1762" y="1274"/>
                      <a:pt x="1762" y="1265"/>
                    </a:cubicBezTo>
                    <a:cubicBezTo>
                      <a:pt x="1761" y="1246"/>
                      <a:pt x="1760" y="1226"/>
                      <a:pt x="1759" y="1206"/>
                    </a:cubicBezTo>
                    <a:cubicBezTo>
                      <a:pt x="1759" y="1202"/>
                      <a:pt x="1758" y="1197"/>
                      <a:pt x="1758" y="1193"/>
                    </a:cubicBezTo>
                    <a:cubicBezTo>
                      <a:pt x="1757" y="1185"/>
                      <a:pt x="1756" y="1178"/>
                      <a:pt x="1755" y="1170"/>
                    </a:cubicBezTo>
                    <a:cubicBezTo>
                      <a:pt x="1755" y="1169"/>
                      <a:pt x="1756" y="1169"/>
                      <a:pt x="1756" y="1168"/>
                    </a:cubicBezTo>
                    <a:cubicBezTo>
                      <a:pt x="1756" y="1165"/>
                      <a:pt x="1757" y="1164"/>
                      <a:pt x="1762" y="1164"/>
                    </a:cubicBezTo>
                    <a:cubicBezTo>
                      <a:pt x="1763" y="1171"/>
                      <a:pt x="1764" y="1177"/>
                      <a:pt x="1765" y="1184"/>
                    </a:cubicBezTo>
                    <a:cubicBezTo>
                      <a:pt x="1768" y="1204"/>
                      <a:pt x="1768" y="1224"/>
                      <a:pt x="1770" y="1245"/>
                    </a:cubicBezTo>
                    <a:cubicBezTo>
                      <a:pt x="1770" y="1259"/>
                      <a:pt x="1771" y="1272"/>
                      <a:pt x="1769" y="1286"/>
                    </a:cubicBezTo>
                    <a:cubicBezTo>
                      <a:pt x="1768" y="1296"/>
                      <a:pt x="1767" y="1306"/>
                      <a:pt x="1766" y="1317"/>
                    </a:cubicBezTo>
                    <a:cubicBezTo>
                      <a:pt x="1764" y="1329"/>
                      <a:pt x="1761" y="1342"/>
                      <a:pt x="1758" y="1355"/>
                    </a:cubicBezTo>
                    <a:cubicBezTo>
                      <a:pt x="1757" y="1359"/>
                      <a:pt x="1758" y="1363"/>
                      <a:pt x="1761" y="1366"/>
                    </a:cubicBezTo>
                    <a:cubicBezTo>
                      <a:pt x="1762" y="1368"/>
                      <a:pt x="1764" y="1369"/>
                      <a:pt x="1766" y="1370"/>
                    </a:cubicBezTo>
                    <a:cubicBezTo>
                      <a:pt x="1778" y="1380"/>
                      <a:pt x="1790" y="1389"/>
                      <a:pt x="1802" y="1399"/>
                    </a:cubicBezTo>
                    <a:cubicBezTo>
                      <a:pt x="1810" y="1404"/>
                      <a:pt x="1818" y="1410"/>
                      <a:pt x="1826" y="1415"/>
                    </a:cubicBezTo>
                    <a:cubicBezTo>
                      <a:pt x="1837" y="1422"/>
                      <a:pt x="1848" y="1427"/>
                      <a:pt x="1858" y="1433"/>
                    </a:cubicBezTo>
                    <a:cubicBezTo>
                      <a:pt x="1871" y="1442"/>
                      <a:pt x="1885" y="1449"/>
                      <a:pt x="1899" y="1455"/>
                    </a:cubicBezTo>
                    <a:cubicBezTo>
                      <a:pt x="1902" y="1455"/>
                      <a:pt x="1904" y="1456"/>
                      <a:pt x="1906" y="1457"/>
                    </a:cubicBezTo>
                    <a:cubicBezTo>
                      <a:pt x="1908" y="1457"/>
                      <a:pt x="1910" y="1456"/>
                      <a:pt x="1912" y="1454"/>
                    </a:cubicBezTo>
                    <a:cubicBezTo>
                      <a:pt x="1912" y="1452"/>
                      <a:pt x="1913" y="1451"/>
                      <a:pt x="1914" y="1449"/>
                    </a:cubicBezTo>
                    <a:cubicBezTo>
                      <a:pt x="1917" y="1443"/>
                      <a:pt x="1919" y="1436"/>
                      <a:pt x="1922" y="1430"/>
                    </a:cubicBezTo>
                    <a:cubicBezTo>
                      <a:pt x="1934" y="1411"/>
                      <a:pt x="1946" y="1392"/>
                      <a:pt x="1961" y="1375"/>
                    </a:cubicBezTo>
                    <a:cubicBezTo>
                      <a:pt x="1963" y="1372"/>
                      <a:pt x="1963" y="1369"/>
                      <a:pt x="1963" y="1366"/>
                    </a:cubicBezTo>
                    <a:cubicBezTo>
                      <a:pt x="1965" y="1364"/>
                      <a:pt x="1969" y="1366"/>
                      <a:pt x="1971" y="1362"/>
                    </a:cubicBezTo>
                    <a:cubicBezTo>
                      <a:pt x="1963" y="1359"/>
                      <a:pt x="1955" y="1357"/>
                      <a:pt x="1949" y="1353"/>
                    </a:cubicBezTo>
                    <a:cubicBezTo>
                      <a:pt x="1942" y="1348"/>
                      <a:pt x="1935" y="1346"/>
                      <a:pt x="1928" y="1344"/>
                    </a:cubicBezTo>
                    <a:cubicBezTo>
                      <a:pt x="1921" y="1341"/>
                      <a:pt x="1913" y="1339"/>
                      <a:pt x="1907" y="1334"/>
                    </a:cubicBezTo>
                    <a:cubicBezTo>
                      <a:pt x="1905" y="1332"/>
                      <a:pt x="1903" y="1332"/>
                      <a:pt x="1901" y="1331"/>
                    </a:cubicBezTo>
                    <a:cubicBezTo>
                      <a:pt x="1892" y="1328"/>
                      <a:pt x="1884" y="1325"/>
                      <a:pt x="1877" y="1320"/>
                    </a:cubicBezTo>
                    <a:cubicBezTo>
                      <a:pt x="1863" y="1310"/>
                      <a:pt x="1849" y="1301"/>
                      <a:pt x="1836" y="1290"/>
                    </a:cubicBezTo>
                    <a:cubicBezTo>
                      <a:pt x="1830" y="1285"/>
                      <a:pt x="1825" y="1280"/>
                      <a:pt x="1821" y="1273"/>
                    </a:cubicBezTo>
                    <a:cubicBezTo>
                      <a:pt x="1816" y="1263"/>
                      <a:pt x="1812" y="1254"/>
                      <a:pt x="1807" y="1244"/>
                    </a:cubicBezTo>
                    <a:cubicBezTo>
                      <a:pt x="1802" y="1232"/>
                      <a:pt x="1797" y="1220"/>
                      <a:pt x="1792" y="1208"/>
                    </a:cubicBezTo>
                    <a:cubicBezTo>
                      <a:pt x="1791" y="1205"/>
                      <a:pt x="1790" y="1202"/>
                      <a:pt x="1788" y="1199"/>
                    </a:cubicBezTo>
                    <a:cubicBezTo>
                      <a:pt x="1786" y="1193"/>
                      <a:pt x="1784" y="1187"/>
                      <a:pt x="1782" y="1181"/>
                    </a:cubicBezTo>
                    <a:cubicBezTo>
                      <a:pt x="1776" y="1164"/>
                      <a:pt x="1766" y="1150"/>
                      <a:pt x="1757" y="1135"/>
                    </a:cubicBezTo>
                    <a:cubicBezTo>
                      <a:pt x="1751" y="1124"/>
                      <a:pt x="1743" y="1116"/>
                      <a:pt x="1736" y="1107"/>
                    </a:cubicBezTo>
                    <a:cubicBezTo>
                      <a:pt x="1734" y="1106"/>
                      <a:pt x="1733" y="1105"/>
                      <a:pt x="1731" y="1104"/>
                    </a:cubicBezTo>
                    <a:cubicBezTo>
                      <a:pt x="1728" y="1107"/>
                      <a:pt x="1727" y="1110"/>
                      <a:pt x="1730" y="1112"/>
                    </a:cubicBezTo>
                    <a:cubicBezTo>
                      <a:pt x="1733" y="1115"/>
                      <a:pt x="1736" y="1119"/>
                      <a:pt x="1739" y="1122"/>
                    </a:cubicBezTo>
                    <a:cubicBezTo>
                      <a:pt x="1747" y="1135"/>
                      <a:pt x="1739" y="1153"/>
                      <a:pt x="1724" y="1155"/>
                    </a:cubicBezTo>
                    <a:cubicBezTo>
                      <a:pt x="1718" y="1155"/>
                      <a:pt x="1712" y="1156"/>
                      <a:pt x="1707" y="1154"/>
                    </a:cubicBezTo>
                    <a:cubicBezTo>
                      <a:pt x="1691" y="1148"/>
                      <a:pt x="1674" y="1144"/>
                      <a:pt x="1662" y="1131"/>
                    </a:cubicBezTo>
                    <a:cubicBezTo>
                      <a:pt x="1660" y="1129"/>
                      <a:pt x="1658" y="1128"/>
                      <a:pt x="1656" y="1127"/>
                    </a:cubicBezTo>
                    <a:cubicBezTo>
                      <a:pt x="1649" y="1123"/>
                      <a:pt x="1644" y="1116"/>
                      <a:pt x="1638" y="1110"/>
                    </a:cubicBezTo>
                    <a:cubicBezTo>
                      <a:pt x="1629" y="1102"/>
                      <a:pt x="1621" y="1091"/>
                      <a:pt x="1608" y="1088"/>
                    </a:cubicBezTo>
                    <a:cubicBezTo>
                      <a:pt x="1607" y="1088"/>
                      <a:pt x="1606" y="1087"/>
                      <a:pt x="1604" y="1086"/>
                    </a:cubicBezTo>
                    <a:cubicBezTo>
                      <a:pt x="1587" y="1094"/>
                      <a:pt x="1571" y="1102"/>
                      <a:pt x="1555" y="1110"/>
                    </a:cubicBezTo>
                    <a:cubicBezTo>
                      <a:pt x="1543" y="1116"/>
                      <a:pt x="1532" y="1123"/>
                      <a:pt x="1520" y="1130"/>
                    </a:cubicBezTo>
                    <a:cubicBezTo>
                      <a:pt x="1519" y="1131"/>
                      <a:pt x="1518" y="1132"/>
                      <a:pt x="1517" y="1133"/>
                    </a:cubicBezTo>
                    <a:cubicBezTo>
                      <a:pt x="1515" y="1135"/>
                      <a:pt x="1513" y="1137"/>
                      <a:pt x="1515" y="1141"/>
                    </a:cubicBezTo>
                    <a:cubicBezTo>
                      <a:pt x="1523" y="1143"/>
                      <a:pt x="1532" y="1145"/>
                      <a:pt x="1540" y="1147"/>
                    </a:cubicBezTo>
                    <a:cubicBezTo>
                      <a:pt x="1543" y="1151"/>
                      <a:pt x="1545" y="1155"/>
                      <a:pt x="1548" y="1159"/>
                    </a:cubicBezTo>
                    <a:cubicBezTo>
                      <a:pt x="1557" y="1169"/>
                      <a:pt x="1564" y="1180"/>
                      <a:pt x="1571" y="1191"/>
                    </a:cubicBezTo>
                    <a:cubicBezTo>
                      <a:pt x="1576" y="1197"/>
                      <a:pt x="1580" y="1203"/>
                      <a:pt x="1584" y="1209"/>
                    </a:cubicBezTo>
                    <a:cubicBezTo>
                      <a:pt x="1584" y="1212"/>
                      <a:pt x="1583" y="1215"/>
                      <a:pt x="1583" y="1218"/>
                    </a:cubicBezTo>
                    <a:cubicBezTo>
                      <a:pt x="1582" y="1226"/>
                      <a:pt x="1581" y="1233"/>
                      <a:pt x="1580" y="1241"/>
                    </a:cubicBezTo>
                    <a:cubicBezTo>
                      <a:pt x="1579" y="1254"/>
                      <a:pt x="1574" y="1267"/>
                      <a:pt x="1572" y="1281"/>
                    </a:cubicBezTo>
                    <a:cubicBezTo>
                      <a:pt x="1572" y="1281"/>
                      <a:pt x="1572" y="1282"/>
                      <a:pt x="1572" y="1282"/>
                    </a:cubicBezTo>
                    <a:cubicBezTo>
                      <a:pt x="1572" y="1286"/>
                      <a:pt x="1569" y="1288"/>
                      <a:pt x="1566" y="1289"/>
                    </a:cubicBezTo>
                    <a:cubicBezTo>
                      <a:pt x="1554" y="1285"/>
                      <a:pt x="1546" y="1278"/>
                      <a:pt x="1542" y="1267"/>
                    </a:cubicBezTo>
                    <a:cubicBezTo>
                      <a:pt x="1540" y="1263"/>
                      <a:pt x="1537" y="1260"/>
                      <a:pt x="1534" y="1258"/>
                    </a:cubicBezTo>
                    <a:cubicBezTo>
                      <a:pt x="1530" y="1256"/>
                      <a:pt x="1527" y="1254"/>
                      <a:pt x="1523" y="1253"/>
                    </a:cubicBezTo>
                    <a:cubicBezTo>
                      <a:pt x="1513" y="1248"/>
                      <a:pt x="1502" y="1243"/>
                      <a:pt x="1492" y="1238"/>
                    </a:cubicBezTo>
                    <a:cubicBezTo>
                      <a:pt x="1470" y="1226"/>
                      <a:pt x="1448" y="1215"/>
                      <a:pt x="1427" y="1202"/>
                    </a:cubicBezTo>
                    <a:cubicBezTo>
                      <a:pt x="1423" y="1199"/>
                      <a:pt x="1419" y="1199"/>
                      <a:pt x="1414" y="1201"/>
                    </a:cubicBezTo>
                    <a:cubicBezTo>
                      <a:pt x="1398" y="1211"/>
                      <a:pt x="1381" y="1221"/>
                      <a:pt x="1364" y="1231"/>
                    </a:cubicBezTo>
                    <a:cubicBezTo>
                      <a:pt x="1353" y="1237"/>
                      <a:pt x="1342" y="1242"/>
                      <a:pt x="1332" y="1249"/>
                    </a:cubicBezTo>
                    <a:cubicBezTo>
                      <a:pt x="1317" y="1258"/>
                      <a:pt x="1304" y="1268"/>
                      <a:pt x="1290" y="1277"/>
                    </a:cubicBezTo>
                    <a:cubicBezTo>
                      <a:pt x="1286" y="1280"/>
                      <a:pt x="1282" y="1283"/>
                      <a:pt x="1278" y="1286"/>
                    </a:cubicBezTo>
                    <a:cubicBezTo>
                      <a:pt x="1272" y="1291"/>
                      <a:pt x="1266" y="1296"/>
                      <a:pt x="1259" y="1301"/>
                    </a:cubicBezTo>
                    <a:cubicBezTo>
                      <a:pt x="1254" y="1305"/>
                      <a:pt x="1249" y="1310"/>
                      <a:pt x="1245" y="1315"/>
                    </a:cubicBezTo>
                    <a:cubicBezTo>
                      <a:pt x="1248" y="1321"/>
                      <a:pt x="1253" y="1325"/>
                      <a:pt x="1253" y="1332"/>
                    </a:cubicBezTo>
                    <a:cubicBezTo>
                      <a:pt x="1253" y="1332"/>
                      <a:pt x="1254" y="1333"/>
                      <a:pt x="1254" y="1334"/>
                    </a:cubicBezTo>
                    <a:cubicBezTo>
                      <a:pt x="1260" y="1343"/>
                      <a:pt x="1265" y="1353"/>
                      <a:pt x="1274" y="1360"/>
                    </a:cubicBezTo>
                    <a:cubicBezTo>
                      <a:pt x="1285" y="1372"/>
                      <a:pt x="1297" y="1383"/>
                      <a:pt x="1308" y="1395"/>
                    </a:cubicBezTo>
                    <a:cubicBezTo>
                      <a:pt x="1313" y="1400"/>
                      <a:pt x="1319" y="1404"/>
                      <a:pt x="1326" y="1406"/>
                    </a:cubicBezTo>
                    <a:cubicBezTo>
                      <a:pt x="1329" y="1404"/>
                      <a:pt x="1333" y="1402"/>
                      <a:pt x="1337" y="1400"/>
                    </a:cubicBezTo>
                    <a:cubicBezTo>
                      <a:pt x="1348" y="1394"/>
                      <a:pt x="1360" y="1388"/>
                      <a:pt x="1372" y="1381"/>
                    </a:cubicBezTo>
                    <a:cubicBezTo>
                      <a:pt x="1375" y="1380"/>
                      <a:pt x="1378" y="1378"/>
                      <a:pt x="1381" y="1376"/>
                    </a:cubicBezTo>
                    <a:cubicBezTo>
                      <a:pt x="1390" y="1370"/>
                      <a:pt x="1398" y="1364"/>
                      <a:pt x="1407" y="1358"/>
                    </a:cubicBezTo>
                    <a:cubicBezTo>
                      <a:pt x="1418" y="1352"/>
                      <a:pt x="1430" y="1347"/>
                      <a:pt x="1441" y="1341"/>
                    </a:cubicBezTo>
                    <a:cubicBezTo>
                      <a:pt x="1456" y="1333"/>
                      <a:pt x="1471" y="1325"/>
                      <a:pt x="1484" y="1314"/>
                    </a:cubicBezTo>
                    <a:cubicBezTo>
                      <a:pt x="1485" y="1313"/>
                      <a:pt x="1486" y="1312"/>
                      <a:pt x="1487" y="1312"/>
                    </a:cubicBezTo>
                    <a:cubicBezTo>
                      <a:pt x="1496" y="1314"/>
                      <a:pt x="1502" y="1307"/>
                      <a:pt x="1509" y="1304"/>
                    </a:cubicBezTo>
                    <a:cubicBezTo>
                      <a:pt x="1517" y="1301"/>
                      <a:pt x="1524" y="1298"/>
                      <a:pt x="1532" y="1295"/>
                    </a:cubicBezTo>
                    <a:cubicBezTo>
                      <a:pt x="1536" y="1293"/>
                      <a:pt x="1540" y="1293"/>
                      <a:pt x="1543" y="1295"/>
                    </a:cubicBezTo>
                    <a:cubicBezTo>
                      <a:pt x="1541" y="1300"/>
                      <a:pt x="1541" y="1300"/>
                      <a:pt x="1539" y="1300"/>
                    </a:cubicBezTo>
                    <a:cubicBezTo>
                      <a:pt x="1531" y="1301"/>
                      <a:pt x="1524" y="1305"/>
                      <a:pt x="1517" y="1308"/>
                    </a:cubicBezTo>
                    <a:cubicBezTo>
                      <a:pt x="1512" y="1311"/>
                      <a:pt x="1506" y="1314"/>
                      <a:pt x="1501" y="1316"/>
                    </a:cubicBezTo>
                    <a:cubicBezTo>
                      <a:pt x="1494" y="1318"/>
                      <a:pt x="1490" y="1322"/>
                      <a:pt x="1487" y="1328"/>
                    </a:cubicBezTo>
                    <a:cubicBezTo>
                      <a:pt x="1481" y="1339"/>
                      <a:pt x="1475" y="1350"/>
                      <a:pt x="1469" y="1361"/>
                    </a:cubicBezTo>
                    <a:cubicBezTo>
                      <a:pt x="1456" y="1380"/>
                      <a:pt x="1443" y="1399"/>
                      <a:pt x="1431" y="1418"/>
                    </a:cubicBezTo>
                    <a:cubicBezTo>
                      <a:pt x="1426" y="1424"/>
                      <a:pt x="1421" y="1431"/>
                      <a:pt x="1416" y="1437"/>
                    </a:cubicBezTo>
                    <a:cubicBezTo>
                      <a:pt x="1400" y="1453"/>
                      <a:pt x="1382" y="1468"/>
                      <a:pt x="1362" y="1481"/>
                    </a:cubicBezTo>
                    <a:cubicBezTo>
                      <a:pt x="1341" y="1494"/>
                      <a:pt x="1318" y="1506"/>
                      <a:pt x="1293" y="1512"/>
                    </a:cubicBezTo>
                    <a:cubicBezTo>
                      <a:pt x="1292" y="1513"/>
                      <a:pt x="1290" y="1514"/>
                      <a:pt x="1288" y="1514"/>
                    </a:cubicBezTo>
                    <a:cubicBezTo>
                      <a:pt x="1286" y="1520"/>
                      <a:pt x="1284" y="1526"/>
                      <a:pt x="1289" y="1532"/>
                    </a:cubicBezTo>
                    <a:cubicBezTo>
                      <a:pt x="1291" y="1531"/>
                      <a:pt x="1292" y="1531"/>
                      <a:pt x="1294" y="1531"/>
                    </a:cubicBezTo>
                    <a:cubicBezTo>
                      <a:pt x="1301" y="1527"/>
                      <a:pt x="1309" y="1524"/>
                      <a:pt x="1317" y="1520"/>
                    </a:cubicBezTo>
                    <a:cubicBezTo>
                      <a:pt x="1334" y="1511"/>
                      <a:pt x="1352" y="1502"/>
                      <a:pt x="1368" y="1491"/>
                    </a:cubicBezTo>
                    <a:cubicBezTo>
                      <a:pt x="1372" y="1488"/>
                      <a:pt x="1377" y="1485"/>
                      <a:pt x="1382" y="1482"/>
                    </a:cubicBezTo>
                    <a:cubicBezTo>
                      <a:pt x="1383" y="1482"/>
                      <a:pt x="1385" y="1482"/>
                      <a:pt x="1388" y="1482"/>
                    </a:cubicBezTo>
                    <a:cubicBezTo>
                      <a:pt x="1386" y="1485"/>
                      <a:pt x="1385" y="1487"/>
                      <a:pt x="1383" y="1488"/>
                    </a:cubicBezTo>
                    <a:cubicBezTo>
                      <a:pt x="1376" y="1493"/>
                      <a:pt x="1369" y="1498"/>
                      <a:pt x="1362" y="1502"/>
                    </a:cubicBezTo>
                    <a:cubicBezTo>
                      <a:pt x="1351" y="1509"/>
                      <a:pt x="1340" y="1516"/>
                      <a:pt x="1329" y="1521"/>
                    </a:cubicBezTo>
                    <a:cubicBezTo>
                      <a:pt x="1313" y="1529"/>
                      <a:pt x="1296" y="1536"/>
                      <a:pt x="1279" y="1544"/>
                    </a:cubicBezTo>
                    <a:cubicBezTo>
                      <a:pt x="1278" y="1545"/>
                      <a:pt x="1277" y="1546"/>
                      <a:pt x="1275" y="1548"/>
                    </a:cubicBezTo>
                    <a:cubicBezTo>
                      <a:pt x="1278" y="1565"/>
                      <a:pt x="1285" y="1579"/>
                      <a:pt x="1293" y="1593"/>
                    </a:cubicBezTo>
                    <a:cubicBezTo>
                      <a:pt x="1294" y="1594"/>
                      <a:pt x="1294" y="1595"/>
                      <a:pt x="1295" y="1595"/>
                    </a:cubicBezTo>
                    <a:cubicBezTo>
                      <a:pt x="1299" y="1600"/>
                      <a:pt x="1301" y="1601"/>
                      <a:pt x="1306" y="1598"/>
                    </a:cubicBezTo>
                    <a:cubicBezTo>
                      <a:pt x="1309" y="1596"/>
                      <a:pt x="1311" y="1595"/>
                      <a:pt x="1313" y="1594"/>
                    </a:cubicBezTo>
                    <a:cubicBezTo>
                      <a:pt x="1326" y="1585"/>
                      <a:pt x="1340" y="1577"/>
                      <a:pt x="1353" y="1568"/>
                    </a:cubicBezTo>
                    <a:cubicBezTo>
                      <a:pt x="1359" y="1564"/>
                      <a:pt x="1366" y="1559"/>
                      <a:pt x="1372" y="1553"/>
                    </a:cubicBezTo>
                    <a:cubicBezTo>
                      <a:pt x="1376" y="1548"/>
                      <a:pt x="1381" y="1544"/>
                      <a:pt x="1385" y="1540"/>
                    </a:cubicBezTo>
                    <a:cubicBezTo>
                      <a:pt x="1388" y="1537"/>
                      <a:pt x="1388" y="1538"/>
                      <a:pt x="1394" y="1541"/>
                    </a:cubicBezTo>
                    <a:cubicBezTo>
                      <a:pt x="1393" y="1542"/>
                      <a:pt x="1393" y="1544"/>
                      <a:pt x="1391" y="1545"/>
                    </a:cubicBezTo>
                    <a:cubicBezTo>
                      <a:pt x="1379" y="1555"/>
                      <a:pt x="1367" y="1566"/>
                      <a:pt x="1355" y="1575"/>
                    </a:cubicBezTo>
                    <a:cubicBezTo>
                      <a:pt x="1340" y="1587"/>
                      <a:pt x="1324" y="1597"/>
                      <a:pt x="1307" y="1606"/>
                    </a:cubicBezTo>
                    <a:cubicBezTo>
                      <a:pt x="1303" y="1608"/>
                      <a:pt x="1299" y="1609"/>
                      <a:pt x="1297" y="1613"/>
                    </a:cubicBezTo>
                    <a:cubicBezTo>
                      <a:pt x="1297" y="1614"/>
                      <a:pt x="1297" y="1615"/>
                      <a:pt x="1298" y="1615"/>
                    </a:cubicBezTo>
                    <a:cubicBezTo>
                      <a:pt x="1311" y="1636"/>
                      <a:pt x="1331" y="1648"/>
                      <a:pt x="1351" y="1660"/>
                    </a:cubicBezTo>
                    <a:cubicBezTo>
                      <a:pt x="1353" y="1661"/>
                      <a:pt x="1354" y="1661"/>
                      <a:pt x="1356" y="1662"/>
                    </a:cubicBezTo>
                    <a:cubicBezTo>
                      <a:pt x="1366" y="1667"/>
                      <a:pt x="1377" y="1667"/>
                      <a:pt x="1388" y="1668"/>
                    </a:cubicBezTo>
                    <a:cubicBezTo>
                      <a:pt x="1400" y="1670"/>
                      <a:pt x="1412" y="1671"/>
                      <a:pt x="1424" y="1675"/>
                    </a:cubicBezTo>
                    <a:cubicBezTo>
                      <a:pt x="1429" y="1677"/>
                      <a:pt x="1434" y="1680"/>
                      <a:pt x="1439" y="1682"/>
                    </a:cubicBezTo>
                    <a:cubicBezTo>
                      <a:pt x="1445" y="1684"/>
                      <a:pt x="1448" y="1683"/>
                      <a:pt x="1452" y="1678"/>
                    </a:cubicBezTo>
                    <a:cubicBezTo>
                      <a:pt x="1460" y="1666"/>
                      <a:pt x="1468" y="1654"/>
                      <a:pt x="1476" y="1642"/>
                    </a:cubicBezTo>
                    <a:cubicBezTo>
                      <a:pt x="1480" y="1637"/>
                      <a:pt x="1484" y="1633"/>
                      <a:pt x="1488" y="1628"/>
                    </a:cubicBezTo>
                    <a:cubicBezTo>
                      <a:pt x="1489" y="1627"/>
                      <a:pt x="1490" y="1625"/>
                      <a:pt x="1492" y="1627"/>
                    </a:cubicBezTo>
                    <a:cubicBezTo>
                      <a:pt x="1487" y="1641"/>
                      <a:pt x="1477" y="1652"/>
                      <a:pt x="1473" y="1665"/>
                    </a:cubicBezTo>
                    <a:cubicBezTo>
                      <a:pt x="1474" y="1666"/>
                      <a:pt x="1475" y="1667"/>
                      <a:pt x="1476" y="1667"/>
                    </a:cubicBezTo>
                    <a:cubicBezTo>
                      <a:pt x="1491" y="1667"/>
                      <a:pt x="1506" y="1664"/>
                      <a:pt x="1521" y="1661"/>
                    </a:cubicBezTo>
                    <a:cubicBezTo>
                      <a:pt x="1522" y="1661"/>
                      <a:pt x="1524" y="1660"/>
                      <a:pt x="1525" y="1659"/>
                    </a:cubicBezTo>
                    <a:cubicBezTo>
                      <a:pt x="1527" y="1655"/>
                      <a:pt x="1531" y="1654"/>
                      <a:pt x="1536" y="1654"/>
                    </a:cubicBezTo>
                    <a:cubicBezTo>
                      <a:pt x="1538" y="1654"/>
                      <a:pt x="1540" y="1653"/>
                      <a:pt x="1542" y="1652"/>
                    </a:cubicBezTo>
                    <a:cubicBezTo>
                      <a:pt x="1558" y="1646"/>
                      <a:pt x="1573" y="1637"/>
                      <a:pt x="1586" y="1626"/>
                    </a:cubicBezTo>
                    <a:cubicBezTo>
                      <a:pt x="1594" y="1621"/>
                      <a:pt x="1601" y="1614"/>
                      <a:pt x="1608" y="1608"/>
                    </a:cubicBezTo>
                    <a:cubicBezTo>
                      <a:pt x="1610" y="1607"/>
                      <a:pt x="1612" y="1606"/>
                      <a:pt x="1614" y="1604"/>
                    </a:cubicBezTo>
                    <a:cubicBezTo>
                      <a:pt x="1623" y="1595"/>
                      <a:pt x="1634" y="1588"/>
                      <a:pt x="1644" y="1580"/>
                    </a:cubicBezTo>
                    <a:cubicBezTo>
                      <a:pt x="1653" y="1575"/>
                      <a:pt x="1661" y="1570"/>
                      <a:pt x="1671" y="1567"/>
                    </a:cubicBezTo>
                    <a:cubicBezTo>
                      <a:pt x="1678" y="1564"/>
                      <a:pt x="1687" y="1563"/>
                      <a:pt x="1695" y="1561"/>
                    </a:cubicBezTo>
                    <a:cubicBezTo>
                      <a:pt x="1712" y="1558"/>
                      <a:pt x="1730" y="1558"/>
                      <a:pt x="1747" y="1563"/>
                    </a:cubicBezTo>
                    <a:cubicBezTo>
                      <a:pt x="1755" y="1565"/>
                      <a:pt x="1763" y="1569"/>
                      <a:pt x="1772" y="1571"/>
                    </a:cubicBezTo>
                    <a:close/>
                    <a:moveTo>
                      <a:pt x="902" y="459"/>
                    </a:moveTo>
                    <a:cubicBezTo>
                      <a:pt x="906" y="464"/>
                      <a:pt x="910" y="468"/>
                      <a:pt x="914" y="473"/>
                    </a:cubicBezTo>
                    <a:cubicBezTo>
                      <a:pt x="922" y="483"/>
                      <a:pt x="926" y="496"/>
                      <a:pt x="931" y="508"/>
                    </a:cubicBezTo>
                    <a:cubicBezTo>
                      <a:pt x="934" y="515"/>
                      <a:pt x="937" y="521"/>
                      <a:pt x="938" y="528"/>
                    </a:cubicBezTo>
                    <a:cubicBezTo>
                      <a:pt x="943" y="548"/>
                      <a:pt x="943" y="569"/>
                      <a:pt x="940" y="590"/>
                    </a:cubicBezTo>
                    <a:cubicBezTo>
                      <a:pt x="937" y="615"/>
                      <a:pt x="931" y="640"/>
                      <a:pt x="926" y="665"/>
                    </a:cubicBezTo>
                    <a:cubicBezTo>
                      <a:pt x="925" y="668"/>
                      <a:pt x="925" y="672"/>
                      <a:pt x="923" y="675"/>
                    </a:cubicBezTo>
                    <a:cubicBezTo>
                      <a:pt x="914" y="697"/>
                      <a:pt x="904" y="720"/>
                      <a:pt x="894" y="743"/>
                    </a:cubicBezTo>
                    <a:cubicBezTo>
                      <a:pt x="893" y="745"/>
                      <a:pt x="892" y="747"/>
                      <a:pt x="891" y="750"/>
                    </a:cubicBezTo>
                    <a:cubicBezTo>
                      <a:pt x="886" y="765"/>
                      <a:pt x="878" y="779"/>
                      <a:pt x="869" y="792"/>
                    </a:cubicBezTo>
                    <a:cubicBezTo>
                      <a:pt x="864" y="801"/>
                      <a:pt x="859" y="809"/>
                      <a:pt x="855" y="818"/>
                    </a:cubicBezTo>
                    <a:cubicBezTo>
                      <a:pt x="850" y="831"/>
                      <a:pt x="843" y="843"/>
                      <a:pt x="835" y="854"/>
                    </a:cubicBezTo>
                    <a:cubicBezTo>
                      <a:pt x="832" y="858"/>
                      <a:pt x="829" y="862"/>
                      <a:pt x="826" y="867"/>
                    </a:cubicBezTo>
                    <a:cubicBezTo>
                      <a:pt x="823" y="871"/>
                      <a:pt x="823" y="876"/>
                      <a:pt x="827" y="880"/>
                    </a:cubicBezTo>
                    <a:cubicBezTo>
                      <a:pt x="828" y="882"/>
                      <a:pt x="828" y="883"/>
                      <a:pt x="829" y="884"/>
                    </a:cubicBezTo>
                    <a:cubicBezTo>
                      <a:pt x="837" y="895"/>
                      <a:pt x="844" y="905"/>
                      <a:pt x="850" y="917"/>
                    </a:cubicBezTo>
                    <a:cubicBezTo>
                      <a:pt x="852" y="920"/>
                      <a:pt x="854" y="923"/>
                      <a:pt x="856" y="926"/>
                    </a:cubicBezTo>
                    <a:cubicBezTo>
                      <a:pt x="861" y="935"/>
                      <a:pt x="867" y="944"/>
                      <a:pt x="872" y="952"/>
                    </a:cubicBezTo>
                    <a:cubicBezTo>
                      <a:pt x="874" y="956"/>
                      <a:pt x="876" y="958"/>
                      <a:pt x="880" y="958"/>
                    </a:cubicBezTo>
                    <a:cubicBezTo>
                      <a:pt x="887" y="958"/>
                      <a:pt x="894" y="959"/>
                      <a:pt x="902" y="958"/>
                    </a:cubicBezTo>
                    <a:cubicBezTo>
                      <a:pt x="915" y="957"/>
                      <a:pt x="927" y="959"/>
                      <a:pt x="940" y="962"/>
                    </a:cubicBezTo>
                    <a:cubicBezTo>
                      <a:pt x="953" y="966"/>
                      <a:pt x="966" y="969"/>
                      <a:pt x="978" y="974"/>
                    </a:cubicBezTo>
                    <a:cubicBezTo>
                      <a:pt x="993" y="979"/>
                      <a:pt x="1008" y="982"/>
                      <a:pt x="1023" y="985"/>
                    </a:cubicBezTo>
                    <a:cubicBezTo>
                      <a:pt x="1032" y="987"/>
                      <a:pt x="1040" y="989"/>
                      <a:pt x="1047" y="994"/>
                    </a:cubicBezTo>
                    <a:cubicBezTo>
                      <a:pt x="1048" y="995"/>
                      <a:pt x="1051" y="996"/>
                      <a:pt x="1053" y="997"/>
                    </a:cubicBezTo>
                    <a:cubicBezTo>
                      <a:pt x="1056" y="998"/>
                      <a:pt x="1060" y="1000"/>
                      <a:pt x="1063" y="1001"/>
                    </a:cubicBezTo>
                    <a:cubicBezTo>
                      <a:pt x="1075" y="1008"/>
                      <a:pt x="1087" y="1014"/>
                      <a:pt x="1099" y="1020"/>
                    </a:cubicBezTo>
                    <a:cubicBezTo>
                      <a:pt x="1109" y="1025"/>
                      <a:pt x="1119" y="1028"/>
                      <a:pt x="1127" y="1038"/>
                    </a:cubicBezTo>
                    <a:cubicBezTo>
                      <a:pt x="1128" y="1035"/>
                      <a:pt x="1128" y="1034"/>
                      <a:pt x="1128" y="1032"/>
                    </a:cubicBezTo>
                    <a:cubicBezTo>
                      <a:pt x="1130" y="1023"/>
                      <a:pt x="1131" y="1014"/>
                      <a:pt x="1132" y="1006"/>
                    </a:cubicBezTo>
                    <a:cubicBezTo>
                      <a:pt x="1135" y="987"/>
                      <a:pt x="1138" y="968"/>
                      <a:pt x="1140" y="948"/>
                    </a:cubicBezTo>
                    <a:cubicBezTo>
                      <a:pt x="1142" y="935"/>
                      <a:pt x="1145" y="922"/>
                      <a:pt x="1149" y="910"/>
                    </a:cubicBezTo>
                    <a:cubicBezTo>
                      <a:pt x="1152" y="903"/>
                      <a:pt x="1155" y="896"/>
                      <a:pt x="1157" y="889"/>
                    </a:cubicBezTo>
                    <a:cubicBezTo>
                      <a:pt x="1161" y="872"/>
                      <a:pt x="1169" y="856"/>
                      <a:pt x="1175" y="839"/>
                    </a:cubicBezTo>
                    <a:cubicBezTo>
                      <a:pt x="1182" y="818"/>
                      <a:pt x="1190" y="798"/>
                      <a:pt x="1198" y="777"/>
                    </a:cubicBezTo>
                    <a:cubicBezTo>
                      <a:pt x="1203" y="765"/>
                      <a:pt x="1208" y="753"/>
                      <a:pt x="1213" y="741"/>
                    </a:cubicBezTo>
                    <a:cubicBezTo>
                      <a:pt x="1219" y="724"/>
                      <a:pt x="1224" y="707"/>
                      <a:pt x="1229" y="689"/>
                    </a:cubicBezTo>
                    <a:cubicBezTo>
                      <a:pt x="1234" y="670"/>
                      <a:pt x="1235" y="651"/>
                      <a:pt x="1232" y="631"/>
                    </a:cubicBezTo>
                    <a:cubicBezTo>
                      <a:pt x="1232" y="628"/>
                      <a:pt x="1231" y="625"/>
                      <a:pt x="1231" y="621"/>
                    </a:cubicBezTo>
                    <a:cubicBezTo>
                      <a:pt x="1231" y="603"/>
                      <a:pt x="1229" y="585"/>
                      <a:pt x="1225" y="568"/>
                    </a:cubicBezTo>
                    <a:cubicBezTo>
                      <a:pt x="1222" y="556"/>
                      <a:pt x="1221" y="544"/>
                      <a:pt x="1216" y="532"/>
                    </a:cubicBezTo>
                    <a:cubicBezTo>
                      <a:pt x="1210" y="517"/>
                      <a:pt x="1201" y="504"/>
                      <a:pt x="1193" y="491"/>
                    </a:cubicBezTo>
                    <a:cubicBezTo>
                      <a:pt x="1189" y="485"/>
                      <a:pt x="1185" y="478"/>
                      <a:pt x="1176" y="475"/>
                    </a:cubicBezTo>
                    <a:cubicBezTo>
                      <a:pt x="1176" y="476"/>
                      <a:pt x="1175" y="476"/>
                      <a:pt x="1175" y="477"/>
                    </a:cubicBezTo>
                    <a:cubicBezTo>
                      <a:pt x="1176" y="489"/>
                      <a:pt x="1176" y="500"/>
                      <a:pt x="1177" y="512"/>
                    </a:cubicBezTo>
                    <a:cubicBezTo>
                      <a:pt x="1179" y="519"/>
                      <a:pt x="1179" y="527"/>
                      <a:pt x="1178" y="535"/>
                    </a:cubicBezTo>
                    <a:cubicBezTo>
                      <a:pt x="1177" y="540"/>
                      <a:pt x="1175" y="546"/>
                      <a:pt x="1176" y="551"/>
                    </a:cubicBezTo>
                    <a:cubicBezTo>
                      <a:pt x="1177" y="561"/>
                      <a:pt x="1174" y="570"/>
                      <a:pt x="1172" y="578"/>
                    </a:cubicBezTo>
                    <a:cubicBezTo>
                      <a:pt x="1171" y="584"/>
                      <a:pt x="1170" y="591"/>
                      <a:pt x="1167" y="596"/>
                    </a:cubicBezTo>
                    <a:cubicBezTo>
                      <a:pt x="1162" y="604"/>
                      <a:pt x="1156" y="612"/>
                      <a:pt x="1150" y="620"/>
                    </a:cubicBezTo>
                    <a:cubicBezTo>
                      <a:pt x="1147" y="623"/>
                      <a:pt x="1144" y="626"/>
                      <a:pt x="1141" y="629"/>
                    </a:cubicBezTo>
                    <a:cubicBezTo>
                      <a:pt x="1136" y="627"/>
                      <a:pt x="1135" y="624"/>
                      <a:pt x="1135" y="620"/>
                    </a:cubicBezTo>
                    <a:cubicBezTo>
                      <a:pt x="1133" y="607"/>
                      <a:pt x="1131" y="593"/>
                      <a:pt x="1125" y="581"/>
                    </a:cubicBezTo>
                    <a:cubicBezTo>
                      <a:pt x="1122" y="574"/>
                      <a:pt x="1120" y="566"/>
                      <a:pt x="1117" y="559"/>
                    </a:cubicBezTo>
                    <a:cubicBezTo>
                      <a:pt x="1112" y="547"/>
                      <a:pt x="1108" y="536"/>
                      <a:pt x="1103" y="525"/>
                    </a:cubicBezTo>
                    <a:cubicBezTo>
                      <a:pt x="1103" y="523"/>
                      <a:pt x="1102" y="522"/>
                      <a:pt x="1101" y="521"/>
                    </a:cubicBezTo>
                    <a:cubicBezTo>
                      <a:pt x="1098" y="515"/>
                      <a:pt x="1095" y="509"/>
                      <a:pt x="1092" y="502"/>
                    </a:cubicBezTo>
                    <a:cubicBezTo>
                      <a:pt x="1086" y="490"/>
                      <a:pt x="1080" y="479"/>
                      <a:pt x="1072" y="468"/>
                    </a:cubicBezTo>
                    <a:cubicBezTo>
                      <a:pt x="1065" y="458"/>
                      <a:pt x="1059" y="448"/>
                      <a:pt x="1053" y="438"/>
                    </a:cubicBezTo>
                    <a:cubicBezTo>
                      <a:pt x="1050" y="433"/>
                      <a:pt x="1047" y="428"/>
                      <a:pt x="1043" y="424"/>
                    </a:cubicBezTo>
                    <a:cubicBezTo>
                      <a:pt x="1038" y="418"/>
                      <a:pt x="1032" y="413"/>
                      <a:pt x="1025" y="409"/>
                    </a:cubicBezTo>
                    <a:cubicBezTo>
                      <a:pt x="1022" y="408"/>
                      <a:pt x="1020" y="407"/>
                      <a:pt x="1017" y="408"/>
                    </a:cubicBezTo>
                    <a:cubicBezTo>
                      <a:pt x="1008" y="410"/>
                      <a:pt x="999" y="413"/>
                      <a:pt x="991" y="418"/>
                    </a:cubicBezTo>
                    <a:cubicBezTo>
                      <a:pt x="989" y="419"/>
                      <a:pt x="987" y="420"/>
                      <a:pt x="984" y="421"/>
                    </a:cubicBezTo>
                    <a:cubicBezTo>
                      <a:pt x="970" y="426"/>
                      <a:pt x="955" y="431"/>
                      <a:pt x="941" y="437"/>
                    </a:cubicBezTo>
                    <a:cubicBezTo>
                      <a:pt x="930" y="441"/>
                      <a:pt x="920" y="445"/>
                      <a:pt x="911" y="450"/>
                    </a:cubicBezTo>
                    <a:cubicBezTo>
                      <a:pt x="907" y="453"/>
                      <a:pt x="903" y="455"/>
                      <a:pt x="902" y="459"/>
                    </a:cubicBezTo>
                    <a:close/>
                    <a:moveTo>
                      <a:pt x="583" y="1111"/>
                    </a:moveTo>
                    <a:cubicBezTo>
                      <a:pt x="581" y="1111"/>
                      <a:pt x="579" y="1110"/>
                      <a:pt x="577" y="1110"/>
                    </a:cubicBezTo>
                    <a:cubicBezTo>
                      <a:pt x="572" y="1110"/>
                      <a:pt x="566" y="1110"/>
                      <a:pt x="560" y="1108"/>
                    </a:cubicBezTo>
                    <a:cubicBezTo>
                      <a:pt x="543" y="1105"/>
                      <a:pt x="526" y="1103"/>
                      <a:pt x="509" y="1102"/>
                    </a:cubicBezTo>
                    <a:cubicBezTo>
                      <a:pt x="498" y="1102"/>
                      <a:pt x="488" y="1099"/>
                      <a:pt x="478" y="1099"/>
                    </a:cubicBezTo>
                    <a:cubicBezTo>
                      <a:pt x="470" y="1099"/>
                      <a:pt x="464" y="1100"/>
                      <a:pt x="458" y="1104"/>
                    </a:cubicBezTo>
                    <a:cubicBezTo>
                      <a:pt x="443" y="1113"/>
                      <a:pt x="430" y="1123"/>
                      <a:pt x="418" y="1135"/>
                    </a:cubicBezTo>
                    <a:cubicBezTo>
                      <a:pt x="412" y="1141"/>
                      <a:pt x="407" y="1148"/>
                      <a:pt x="401" y="1155"/>
                    </a:cubicBezTo>
                    <a:cubicBezTo>
                      <a:pt x="386" y="1170"/>
                      <a:pt x="373" y="1187"/>
                      <a:pt x="362" y="1205"/>
                    </a:cubicBezTo>
                    <a:cubicBezTo>
                      <a:pt x="349" y="1226"/>
                      <a:pt x="340" y="1248"/>
                      <a:pt x="333" y="1271"/>
                    </a:cubicBezTo>
                    <a:cubicBezTo>
                      <a:pt x="329" y="1283"/>
                      <a:pt x="325" y="1296"/>
                      <a:pt x="319" y="1308"/>
                    </a:cubicBezTo>
                    <a:cubicBezTo>
                      <a:pt x="314" y="1319"/>
                      <a:pt x="310" y="1331"/>
                      <a:pt x="307" y="1342"/>
                    </a:cubicBezTo>
                    <a:cubicBezTo>
                      <a:pt x="304" y="1351"/>
                      <a:pt x="303" y="1360"/>
                      <a:pt x="304" y="1368"/>
                    </a:cubicBezTo>
                    <a:cubicBezTo>
                      <a:pt x="305" y="1384"/>
                      <a:pt x="307" y="1400"/>
                      <a:pt x="309" y="1416"/>
                    </a:cubicBezTo>
                    <a:cubicBezTo>
                      <a:pt x="310" y="1422"/>
                      <a:pt x="310" y="1428"/>
                      <a:pt x="312" y="1434"/>
                    </a:cubicBezTo>
                    <a:cubicBezTo>
                      <a:pt x="316" y="1445"/>
                      <a:pt x="318" y="1458"/>
                      <a:pt x="328" y="1467"/>
                    </a:cubicBezTo>
                    <a:cubicBezTo>
                      <a:pt x="329" y="1468"/>
                      <a:pt x="329" y="1469"/>
                      <a:pt x="329" y="1470"/>
                    </a:cubicBezTo>
                    <a:cubicBezTo>
                      <a:pt x="328" y="1476"/>
                      <a:pt x="331" y="1480"/>
                      <a:pt x="332" y="1484"/>
                    </a:cubicBezTo>
                    <a:cubicBezTo>
                      <a:pt x="334" y="1489"/>
                      <a:pt x="336" y="1493"/>
                      <a:pt x="338" y="1497"/>
                    </a:cubicBezTo>
                    <a:cubicBezTo>
                      <a:pt x="342" y="1509"/>
                      <a:pt x="346" y="1521"/>
                      <a:pt x="350" y="1532"/>
                    </a:cubicBezTo>
                    <a:cubicBezTo>
                      <a:pt x="355" y="1545"/>
                      <a:pt x="361" y="1557"/>
                      <a:pt x="367" y="1570"/>
                    </a:cubicBezTo>
                    <a:cubicBezTo>
                      <a:pt x="369" y="1576"/>
                      <a:pt x="373" y="1580"/>
                      <a:pt x="377" y="1584"/>
                    </a:cubicBezTo>
                    <a:cubicBezTo>
                      <a:pt x="378" y="1585"/>
                      <a:pt x="380" y="1586"/>
                      <a:pt x="381" y="1586"/>
                    </a:cubicBezTo>
                    <a:cubicBezTo>
                      <a:pt x="384" y="1581"/>
                      <a:pt x="382" y="1577"/>
                      <a:pt x="379" y="1572"/>
                    </a:cubicBezTo>
                    <a:cubicBezTo>
                      <a:pt x="381" y="1571"/>
                      <a:pt x="383" y="1569"/>
                      <a:pt x="385" y="1568"/>
                    </a:cubicBezTo>
                    <a:cubicBezTo>
                      <a:pt x="399" y="1561"/>
                      <a:pt x="414" y="1555"/>
                      <a:pt x="430" y="1551"/>
                    </a:cubicBezTo>
                    <a:cubicBezTo>
                      <a:pt x="438" y="1549"/>
                      <a:pt x="446" y="1546"/>
                      <a:pt x="454" y="1542"/>
                    </a:cubicBezTo>
                    <a:cubicBezTo>
                      <a:pt x="462" y="1538"/>
                      <a:pt x="470" y="1535"/>
                      <a:pt x="479" y="1535"/>
                    </a:cubicBezTo>
                    <a:cubicBezTo>
                      <a:pt x="482" y="1535"/>
                      <a:pt x="486" y="1534"/>
                      <a:pt x="489" y="1534"/>
                    </a:cubicBezTo>
                    <a:cubicBezTo>
                      <a:pt x="489" y="1531"/>
                      <a:pt x="489" y="1529"/>
                      <a:pt x="488" y="1527"/>
                    </a:cubicBezTo>
                    <a:cubicBezTo>
                      <a:pt x="481" y="1510"/>
                      <a:pt x="475" y="1492"/>
                      <a:pt x="468" y="1475"/>
                    </a:cubicBezTo>
                    <a:cubicBezTo>
                      <a:pt x="463" y="1465"/>
                      <a:pt x="460" y="1453"/>
                      <a:pt x="456" y="1442"/>
                    </a:cubicBezTo>
                    <a:cubicBezTo>
                      <a:pt x="451" y="1428"/>
                      <a:pt x="447" y="1415"/>
                      <a:pt x="442" y="1401"/>
                    </a:cubicBezTo>
                    <a:cubicBezTo>
                      <a:pt x="441" y="1398"/>
                      <a:pt x="440" y="1396"/>
                      <a:pt x="437" y="1394"/>
                    </a:cubicBezTo>
                    <a:cubicBezTo>
                      <a:pt x="434" y="1393"/>
                      <a:pt x="433" y="1390"/>
                      <a:pt x="433" y="1388"/>
                    </a:cubicBezTo>
                    <a:cubicBezTo>
                      <a:pt x="435" y="1382"/>
                      <a:pt x="433" y="1377"/>
                      <a:pt x="431" y="1373"/>
                    </a:cubicBezTo>
                    <a:cubicBezTo>
                      <a:pt x="430" y="1371"/>
                      <a:pt x="428" y="1369"/>
                      <a:pt x="430" y="1367"/>
                    </a:cubicBezTo>
                    <a:cubicBezTo>
                      <a:pt x="433" y="1368"/>
                      <a:pt x="436" y="1368"/>
                      <a:pt x="440" y="1369"/>
                    </a:cubicBezTo>
                    <a:cubicBezTo>
                      <a:pt x="442" y="1363"/>
                      <a:pt x="444" y="1357"/>
                      <a:pt x="446" y="1351"/>
                    </a:cubicBezTo>
                    <a:cubicBezTo>
                      <a:pt x="447" y="1348"/>
                      <a:pt x="447" y="1344"/>
                      <a:pt x="448" y="1341"/>
                    </a:cubicBezTo>
                    <a:cubicBezTo>
                      <a:pt x="449" y="1337"/>
                      <a:pt x="449" y="1334"/>
                      <a:pt x="450" y="1330"/>
                    </a:cubicBezTo>
                    <a:cubicBezTo>
                      <a:pt x="452" y="1320"/>
                      <a:pt x="455" y="1311"/>
                      <a:pt x="456" y="1301"/>
                    </a:cubicBezTo>
                    <a:cubicBezTo>
                      <a:pt x="458" y="1284"/>
                      <a:pt x="460" y="1266"/>
                      <a:pt x="459" y="1249"/>
                    </a:cubicBezTo>
                    <a:cubicBezTo>
                      <a:pt x="459" y="1245"/>
                      <a:pt x="458" y="1241"/>
                      <a:pt x="458" y="1237"/>
                    </a:cubicBezTo>
                    <a:cubicBezTo>
                      <a:pt x="458" y="1236"/>
                      <a:pt x="459" y="1235"/>
                      <a:pt x="460" y="1235"/>
                    </a:cubicBezTo>
                    <a:cubicBezTo>
                      <a:pt x="461" y="1235"/>
                      <a:pt x="462" y="1235"/>
                      <a:pt x="463" y="1235"/>
                    </a:cubicBezTo>
                    <a:cubicBezTo>
                      <a:pt x="464" y="1236"/>
                      <a:pt x="465" y="1238"/>
                      <a:pt x="465" y="1239"/>
                    </a:cubicBezTo>
                    <a:cubicBezTo>
                      <a:pt x="466" y="1243"/>
                      <a:pt x="466" y="1247"/>
                      <a:pt x="466" y="1252"/>
                    </a:cubicBezTo>
                    <a:cubicBezTo>
                      <a:pt x="466" y="1259"/>
                      <a:pt x="466" y="1265"/>
                      <a:pt x="466" y="1272"/>
                    </a:cubicBezTo>
                    <a:cubicBezTo>
                      <a:pt x="466" y="1280"/>
                      <a:pt x="466" y="1288"/>
                      <a:pt x="465" y="1296"/>
                    </a:cubicBezTo>
                    <a:cubicBezTo>
                      <a:pt x="459" y="1323"/>
                      <a:pt x="457" y="1350"/>
                      <a:pt x="448" y="1376"/>
                    </a:cubicBezTo>
                    <a:cubicBezTo>
                      <a:pt x="446" y="1383"/>
                      <a:pt x="446" y="1389"/>
                      <a:pt x="449" y="1395"/>
                    </a:cubicBezTo>
                    <a:cubicBezTo>
                      <a:pt x="454" y="1409"/>
                      <a:pt x="458" y="1422"/>
                      <a:pt x="463" y="1436"/>
                    </a:cubicBezTo>
                    <a:cubicBezTo>
                      <a:pt x="465" y="1442"/>
                      <a:pt x="467" y="1447"/>
                      <a:pt x="469" y="1453"/>
                    </a:cubicBezTo>
                    <a:cubicBezTo>
                      <a:pt x="470" y="1457"/>
                      <a:pt x="472" y="1459"/>
                      <a:pt x="475" y="1461"/>
                    </a:cubicBezTo>
                    <a:cubicBezTo>
                      <a:pt x="478" y="1462"/>
                      <a:pt x="480" y="1463"/>
                      <a:pt x="483" y="1464"/>
                    </a:cubicBezTo>
                    <a:cubicBezTo>
                      <a:pt x="504" y="1470"/>
                      <a:pt x="524" y="1476"/>
                      <a:pt x="545" y="1481"/>
                    </a:cubicBezTo>
                    <a:cubicBezTo>
                      <a:pt x="567" y="1487"/>
                      <a:pt x="589" y="1490"/>
                      <a:pt x="611" y="1494"/>
                    </a:cubicBezTo>
                    <a:cubicBezTo>
                      <a:pt x="618" y="1496"/>
                      <a:pt x="625" y="1497"/>
                      <a:pt x="632" y="1494"/>
                    </a:cubicBezTo>
                    <a:cubicBezTo>
                      <a:pt x="633" y="1489"/>
                      <a:pt x="634" y="1483"/>
                      <a:pt x="634" y="1478"/>
                    </a:cubicBezTo>
                    <a:cubicBezTo>
                      <a:pt x="636" y="1469"/>
                      <a:pt x="637" y="1459"/>
                      <a:pt x="638" y="1450"/>
                    </a:cubicBezTo>
                    <a:cubicBezTo>
                      <a:pt x="640" y="1439"/>
                      <a:pt x="643" y="1428"/>
                      <a:pt x="644" y="1418"/>
                    </a:cubicBezTo>
                    <a:cubicBezTo>
                      <a:pt x="646" y="1407"/>
                      <a:pt x="647" y="1396"/>
                      <a:pt x="649" y="1385"/>
                    </a:cubicBezTo>
                    <a:cubicBezTo>
                      <a:pt x="651" y="1372"/>
                      <a:pt x="651" y="1358"/>
                      <a:pt x="653" y="1345"/>
                    </a:cubicBezTo>
                    <a:cubicBezTo>
                      <a:pt x="656" y="1333"/>
                      <a:pt x="656" y="1321"/>
                      <a:pt x="657" y="1309"/>
                    </a:cubicBezTo>
                    <a:cubicBezTo>
                      <a:pt x="657" y="1293"/>
                      <a:pt x="654" y="1278"/>
                      <a:pt x="652" y="1263"/>
                    </a:cubicBezTo>
                    <a:cubicBezTo>
                      <a:pt x="650" y="1247"/>
                      <a:pt x="648" y="1231"/>
                      <a:pt x="643" y="1216"/>
                    </a:cubicBezTo>
                    <a:cubicBezTo>
                      <a:pt x="641" y="1209"/>
                      <a:pt x="639" y="1203"/>
                      <a:pt x="636" y="1196"/>
                    </a:cubicBezTo>
                    <a:cubicBezTo>
                      <a:pt x="636" y="1195"/>
                      <a:pt x="634" y="1193"/>
                      <a:pt x="634" y="1191"/>
                    </a:cubicBezTo>
                    <a:cubicBezTo>
                      <a:pt x="631" y="1179"/>
                      <a:pt x="627" y="1167"/>
                      <a:pt x="622" y="1156"/>
                    </a:cubicBezTo>
                    <a:cubicBezTo>
                      <a:pt x="615" y="1141"/>
                      <a:pt x="605" y="1128"/>
                      <a:pt x="592" y="1119"/>
                    </a:cubicBezTo>
                    <a:cubicBezTo>
                      <a:pt x="590" y="1119"/>
                      <a:pt x="588" y="1120"/>
                      <a:pt x="586" y="1121"/>
                    </a:cubicBezTo>
                    <a:cubicBezTo>
                      <a:pt x="585" y="1118"/>
                      <a:pt x="584" y="1115"/>
                      <a:pt x="583" y="1111"/>
                    </a:cubicBezTo>
                    <a:close/>
                    <a:moveTo>
                      <a:pt x="1094" y="53"/>
                    </a:moveTo>
                    <a:cubicBezTo>
                      <a:pt x="1096" y="53"/>
                      <a:pt x="1097" y="53"/>
                      <a:pt x="1098" y="53"/>
                    </a:cubicBezTo>
                    <a:cubicBezTo>
                      <a:pt x="1106" y="55"/>
                      <a:pt x="1107" y="56"/>
                      <a:pt x="1108" y="64"/>
                    </a:cubicBezTo>
                    <a:cubicBezTo>
                      <a:pt x="1108" y="71"/>
                      <a:pt x="1111" y="77"/>
                      <a:pt x="1115" y="84"/>
                    </a:cubicBezTo>
                    <a:cubicBezTo>
                      <a:pt x="1121" y="93"/>
                      <a:pt x="1130" y="100"/>
                      <a:pt x="1139" y="108"/>
                    </a:cubicBezTo>
                    <a:cubicBezTo>
                      <a:pt x="1148" y="117"/>
                      <a:pt x="1161" y="121"/>
                      <a:pt x="1173" y="126"/>
                    </a:cubicBezTo>
                    <a:cubicBezTo>
                      <a:pt x="1174" y="126"/>
                      <a:pt x="1176" y="126"/>
                      <a:pt x="1177" y="126"/>
                    </a:cubicBezTo>
                    <a:cubicBezTo>
                      <a:pt x="1190" y="126"/>
                      <a:pt x="1201" y="130"/>
                      <a:pt x="1213" y="132"/>
                    </a:cubicBezTo>
                    <a:cubicBezTo>
                      <a:pt x="1217" y="133"/>
                      <a:pt x="1221" y="133"/>
                      <a:pt x="1225" y="133"/>
                    </a:cubicBezTo>
                    <a:cubicBezTo>
                      <a:pt x="1230" y="134"/>
                      <a:pt x="1236" y="133"/>
                      <a:pt x="1242" y="133"/>
                    </a:cubicBezTo>
                    <a:cubicBezTo>
                      <a:pt x="1259" y="134"/>
                      <a:pt x="1276" y="139"/>
                      <a:pt x="1292" y="148"/>
                    </a:cubicBezTo>
                    <a:cubicBezTo>
                      <a:pt x="1295" y="150"/>
                      <a:pt x="1297" y="151"/>
                      <a:pt x="1301" y="150"/>
                    </a:cubicBezTo>
                    <a:cubicBezTo>
                      <a:pt x="1304" y="150"/>
                      <a:pt x="1306" y="152"/>
                      <a:pt x="1306" y="154"/>
                    </a:cubicBezTo>
                    <a:cubicBezTo>
                      <a:pt x="1306" y="158"/>
                      <a:pt x="1307" y="161"/>
                      <a:pt x="1310" y="163"/>
                    </a:cubicBezTo>
                    <a:cubicBezTo>
                      <a:pt x="1313" y="166"/>
                      <a:pt x="1312" y="170"/>
                      <a:pt x="1310" y="174"/>
                    </a:cubicBezTo>
                    <a:cubicBezTo>
                      <a:pt x="1309" y="176"/>
                      <a:pt x="1307" y="177"/>
                      <a:pt x="1306" y="179"/>
                    </a:cubicBezTo>
                    <a:cubicBezTo>
                      <a:pt x="1303" y="190"/>
                      <a:pt x="1300" y="201"/>
                      <a:pt x="1300" y="213"/>
                    </a:cubicBezTo>
                    <a:cubicBezTo>
                      <a:pt x="1300" y="214"/>
                      <a:pt x="1300" y="216"/>
                      <a:pt x="1300" y="218"/>
                    </a:cubicBezTo>
                    <a:cubicBezTo>
                      <a:pt x="1303" y="219"/>
                      <a:pt x="1305" y="219"/>
                      <a:pt x="1306" y="220"/>
                    </a:cubicBezTo>
                    <a:cubicBezTo>
                      <a:pt x="1312" y="221"/>
                      <a:pt x="1315" y="225"/>
                      <a:pt x="1317" y="231"/>
                    </a:cubicBezTo>
                    <a:cubicBezTo>
                      <a:pt x="1320" y="240"/>
                      <a:pt x="1319" y="249"/>
                      <a:pt x="1315" y="258"/>
                    </a:cubicBezTo>
                    <a:cubicBezTo>
                      <a:pt x="1313" y="261"/>
                      <a:pt x="1311" y="264"/>
                      <a:pt x="1310" y="267"/>
                    </a:cubicBezTo>
                    <a:cubicBezTo>
                      <a:pt x="1305" y="277"/>
                      <a:pt x="1299" y="283"/>
                      <a:pt x="1288" y="285"/>
                    </a:cubicBezTo>
                    <a:cubicBezTo>
                      <a:pt x="1283" y="285"/>
                      <a:pt x="1279" y="288"/>
                      <a:pt x="1277" y="293"/>
                    </a:cubicBezTo>
                    <a:cubicBezTo>
                      <a:pt x="1274" y="297"/>
                      <a:pt x="1271" y="302"/>
                      <a:pt x="1268" y="307"/>
                    </a:cubicBezTo>
                    <a:cubicBezTo>
                      <a:pt x="1266" y="309"/>
                      <a:pt x="1264" y="312"/>
                      <a:pt x="1262" y="314"/>
                    </a:cubicBezTo>
                    <a:cubicBezTo>
                      <a:pt x="1249" y="323"/>
                      <a:pt x="1239" y="336"/>
                      <a:pt x="1225" y="344"/>
                    </a:cubicBezTo>
                    <a:cubicBezTo>
                      <a:pt x="1221" y="345"/>
                      <a:pt x="1220" y="348"/>
                      <a:pt x="1218" y="351"/>
                    </a:cubicBezTo>
                    <a:cubicBezTo>
                      <a:pt x="1214" y="365"/>
                      <a:pt x="1209" y="379"/>
                      <a:pt x="1204" y="392"/>
                    </a:cubicBezTo>
                    <a:cubicBezTo>
                      <a:pt x="1202" y="399"/>
                      <a:pt x="1199" y="407"/>
                      <a:pt x="1195" y="413"/>
                    </a:cubicBezTo>
                    <a:cubicBezTo>
                      <a:pt x="1194" y="414"/>
                      <a:pt x="1193" y="415"/>
                      <a:pt x="1193" y="416"/>
                    </a:cubicBezTo>
                    <a:cubicBezTo>
                      <a:pt x="1190" y="430"/>
                      <a:pt x="1184" y="442"/>
                      <a:pt x="1178" y="455"/>
                    </a:cubicBezTo>
                    <a:cubicBezTo>
                      <a:pt x="1177" y="457"/>
                      <a:pt x="1177" y="460"/>
                      <a:pt x="1176" y="462"/>
                    </a:cubicBezTo>
                    <a:cubicBezTo>
                      <a:pt x="1181" y="466"/>
                      <a:pt x="1185" y="469"/>
                      <a:pt x="1189" y="471"/>
                    </a:cubicBezTo>
                    <a:cubicBezTo>
                      <a:pt x="1194" y="474"/>
                      <a:pt x="1196" y="477"/>
                      <a:pt x="1198" y="481"/>
                    </a:cubicBezTo>
                    <a:cubicBezTo>
                      <a:pt x="1202" y="488"/>
                      <a:pt x="1206" y="495"/>
                      <a:pt x="1210" y="501"/>
                    </a:cubicBezTo>
                    <a:cubicBezTo>
                      <a:pt x="1219" y="512"/>
                      <a:pt x="1225" y="524"/>
                      <a:pt x="1229" y="537"/>
                    </a:cubicBezTo>
                    <a:cubicBezTo>
                      <a:pt x="1233" y="548"/>
                      <a:pt x="1237" y="559"/>
                      <a:pt x="1236" y="571"/>
                    </a:cubicBezTo>
                    <a:cubicBezTo>
                      <a:pt x="1235" y="576"/>
                      <a:pt x="1235" y="581"/>
                      <a:pt x="1238" y="586"/>
                    </a:cubicBezTo>
                    <a:cubicBezTo>
                      <a:pt x="1239" y="587"/>
                      <a:pt x="1239" y="590"/>
                      <a:pt x="1239" y="592"/>
                    </a:cubicBezTo>
                    <a:cubicBezTo>
                      <a:pt x="1239" y="599"/>
                      <a:pt x="1242" y="605"/>
                      <a:pt x="1247" y="610"/>
                    </a:cubicBezTo>
                    <a:cubicBezTo>
                      <a:pt x="1249" y="612"/>
                      <a:pt x="1252" y="614"/>
                      <a:pt x="1254" y="617"/>
                    </a:cubicBezTo>
                    <a:cubicBezTo>
                      <a:pt x="1256" y="620"/>
                      <a:pt x="1260" y="621"/>
                      <a:pt x="1264" y="622"/>
                    </a:cubicBezTo>
                    <a:cubicBezTo>
                      <a:pt x="1269" y="624"/>
                      <a:pt x="1274" y="626"/>
                      <a:pt x="1281" y="624"/>
                    </a:cubicBezTo>
                    <a:cubicBezTo>
                      <a:pt x="1280" y="622"/>
                      <a:pt x="1280" y="620"/>
                      <a:pt x="1279" y="618"/>
                    </a:cubicBezTo>
                    <a:cubicBezTo>
                      <a:pt x="1277" y="612"/>
                      <a:pt x="1275" y="605"/>
                      <a:pt x="1273" y="599"/>
                    </a:cubicBezTo>
                    <a:cubicBezTo>
                      <a:pt x="1272" y="598"/>
                      <a:pt x="1272" y="595"/>
                      <a:pt x="1273" y="595"/>
                    </a:cubicBezTo>
                    <a:cubicBezTo>
                      <a:pt x="1275" y="594"/>
                      <a:pt x="1277" y="594"/>
                      <a:pt x="1278" y="593"/>
                    </a:cubicBezTo>
                    <a:cubicBezTo>
                      <a:pt x="1279" y="593"/>
                      <a:pt x="1279" y="593"/>
                      <a:pt x="1279" y="594"/>
                    </a:cubicBezTo>
                    <a:cubicBezTo>
                      <a:pt x="1284" y="597"/>
                      <a:pt x="1289" y="597"/>
                      <a:pt x="1295" y="596"/>
                    </a:cubicBezTo>
                    <a:cubicBezTo>
                      <a:pt x="1301" y="596"/>
                      <a:pt x="1307" y="597"/>
                      <a:pt x="1313" y="597"/>
                    </a:cubicBezTo>
                    <a:cubicBezTo>
                      <a:pt x="1315" y="597"/>
                      <a:pt x="1317" y="597"/>
                      <a:pt x="1319" y="597"/>
                    </a:cubicBezTo>
                    <a:cubicBezTo>
                      <a:pt x="1319" y="590"/>
                      <a:pt x="1316" y="585"/>
                      <a:pt x="1313" y="580"/>
                    </a:cubicBezTo>
                    <a:cubicBezTo>
                      <a:pt x="1312" y="576"/>
                      <a:pt x="1314" y="573"/>
                      <a:pt x="1317" y="573"/>
                    </a:cubicBezTo>
                    <a:cubicBezTo>
                      <a:pt x="1328" y="574"/>
                      <a:pt x="1339" y="571"/>
                      <a:pt x="1350" y="569"/>
                    </a:cubicBezTo>
                    <a:cubicBezTo>
                      <a:pt x="1357" y="568"/>
                      <a:pt x="1364" y="567"/>
                      <a:pt x="1370" y="563"/>
                    </a:cubicBezTo>
                    <a:cubicBezTo>
                      <a:pt x="1368" y="554"/>
                      <a:pt x="1362" y="547"/>
                      <a:pt x="1360" y="539"/>
                    </a:cubicBezTo>
                    <a:cubicBezTo>
                      <a:pt x="1365" y="537"/>
                      <a:pt x="1366" y="537"/>
                      <a:pt x="1372" y="538"/>
                    </a:cubicBezTo>
                    <a:cubicBezTo>
                      <a:pt x="1376" y="538"/>
                      <a:pt x="1379" y="539"/>
                      <a:pt x="1382" y="539"/>
                    </a:cubicBezTo>
                    <a:cubicBezTo>
                      <a:pt x="1389" y="538"/>
                      <a:pt x="1396" y="537"/>
                      <a:pt x="1402" y="535"/>
                    </a:cubicBezTo>
                    <a:cubicBezTo>
                      <a:pt x="1406" y="534"/>
                      <a:pt x="1410" y="533"/>
                      <a:pt x="1414" y="529"/>
                    </a:cubicBezTo>
                    <a:cubicBezTo>
                      <a:pt x="1411" y="527"/>
                      <a:pt x="1409" y="525"/>
                      <a:pt x="1406" y="524"/>
                    </a:cubicBezTo>
                    <a:cubicBezTo>
                      <a:pt x="1400" y="519"/>
                      <a:pt x="1394" y="514"/>
                      <a:pt x="1389" y="509"/>
                    </a:cubicBezTo>
                    <a:cubicBezTo>
                      <a:pt x="1388" y="509"/>
                      <a:pt x="1387" y="507"/>
                      <a:pt x="1388" y="506"/>
                    </a:cubicBezTo>
                    <a:cubicBezTo>
                      <a:pt x="1388" y="505"/>
                      <a:pt x="1389" y="504"/>
                      <a:pt x="1390" y="504"/>
                    </a:cubicBezTo>
                    <a:cubicBezTo>
                      <a:pt x="1392" y="503"/>
                      <a:pt x="1395" y="503"/>
                      <a:pt x="1398" y="503"/>
                    </a:cubicBezTo>
                    <a:cubicBezTo>
                      <a:pt x="1405" y="503"/>
                      <a:pt x="1413" y="502"/>
                      <a:pt x="1420" y="498"/>
                    </a:cubicBezTo>
                    <a:cubicBezTo>
                      <a:pt x="1418" y="496"/>
                      <a:pt x="1417" y="494"/>
                      <a:pt x="1415" y="492"/>
                    </a:cubicBezTo>
                    <a:cubicBezTo>
                      <a:pt x="1403" y="483"/>
                      <a:pt x="1394" y="470"/>
                      <a:pt x="1388" y="457"/>
                    </a:cubicBezTo>
                    <a:cubicBezTo>
                      <a:pt x="1372" y="426"/>
                      <a:pt x="1359" y="394"/>
                      <a:pt x="1352" y="360"/>
                    </a:cubicBezTo>
                    <a:cubicBezTo>
                      <a:pt x="1349" y="345"/>
                      <a:pt x="1345" y="330"/>
                      <a:pt x="1341" y="315"/>
                    </a:cubicBezTo>
                    <a:cubicBezTo>
                      <a:pt x="1340" y="310"/>
                      <a:pt x="1339" y="305"/>
                      <a:pt x="1339" y="300"/>
                    </a:cubicBezTo>
                    <a:cubicBezTo>
                      <a:pt x="1337" y="289"/>
                      <a:pt x="1336" y="279"/>
                      <a:pt x="1335" y="268"/>
                    </a:cubicBezTo>
                    <a:cubicBezTo>
                      <a:pt x="1334" y="253"/>
                      <a:pt x="1332" y="239"/>
                      <a:pt x="1331" y="224"/>
                    </a:cubicBezTo>
                    <a:cubicBezTo>
                      <a:pt x="1331" y="203"/>
                      <a:pt x="1330" y="182"/>
                      <a:pt x="1327" y="161"/>
                    </a:cubicBezTo>
                    <a:cubicBezTo>
                      <a:pt x="1325" y="151"/>
                      <a:pt x="1324" y="141"/>
                      <a:pt x="1320" y="131"/>
                    </a:cubicBezTo>
                    <a:cubicBezTo>
                      <a:pt x="1318" y="127"/>
                      <a:pt x="1316" y="122"/>
                      <a:pt x="1314" y="117"/>
                    </a:cubicBezTo>
                    <a:cubicBezTo>
                      <a:pt x="1311" y="110"/>
                      <a:pt x="1308" y="104"/>
                      <a:pt x="1303" y="98"/>
                    </a:cubicBezTo>
                    <a:cubicBezTo>
                      <a:pt x="1297" y="92"/>
                      <a:pt x="1292" y="84"/>
                      <a:pt x="1286" y="78"/>
                    </a:cubicBezTo>
                    <a:cubicBezTo>
                      <a:pt x="1272" y="65"/>
                      <a:pt x="1260" y="50"/>
                      <a:pt x="1243" y="40"/>
                    </a:cubicBezTo>
                    <a:cubicBezTo>
                      <a:pt x="1242" y="39"/>
                      <a:pt x="1242" y="38"/>
                      <a:pt x="1241" y="38"/>
                    </a:cubicBezTo>
                    <a:cubicBezTo>
                      <a:pt x="1226" y="26"/>
                      <a:pt x="1209" y="19"/>
                      <a:pt x="1190" y="19"/>
                    </a:cubicBezTo>
                    <a:cubicBezTo>
                      <a:pt x="1187" y="19"/>
                      <a:pt x="1184" y="18"/>
                      <a:pt x="1182" y="18"/>
                    </a:cubicBezTo>
                    <a:cubicBezTo>
                      <a:pt x="1173" y="17"/>
                      <a:pt x="1164" y="16"/>
                      <a:pt x="1154" y="15"/>
                    </a:cubicBezTo>
                    <a:cubicBezTo>
                      <a:pt x="1147" y="14"/>
                      <a:pt x="1139" y="13"/>
                      <a:pt x="1132" y="13"/>
                    </a:cubicBezTo>
                    <a:cubicBezTo>
                      <a:pt x="1128" y="12"/>
                      <a:pt x="1124" y="12"/>
                      <a:pt x="1120" y="12"/>
                    </a:cubicBezTo>
                    <a:cubicBezTo>
                      <a:pt x="1102" y="15"/>
                      <a:pt x="1085" y="19"/>
                      <a:pt x="1069" y="28"/>
                    </a:cubicBezTo>
                    <a:cubicBezTo>
                      <a:pt x="1057" y="35"/>
                      <a:pt x="1044" y="41"/>
                      <a:pt x="1034" y="50"/>
                    </a:cubicBezTo>
                    <a:cubicBezTo>
                      <a:pt x="1024" y="59"/>
                      <a:pt x="1014" y="67"/>
                      <a:pt x="1007" y="78"/>
                    </a:cubicBezTo>
                    <a:cubicBezTo>
                      <a:pt x="1001" y="86"/>
                      <a:pt x="995" y="94"/>
                      <a:pt x="988" y="102"/>
                    </a:cubicBezTo>
                    <a:cubicBezTo>
                      <a:pt x="978" y="115"/>
                      <a:pt x="970" y="130"/>
                      <a:pt x="962" y="145"/>
                    </a:cubicBezTo>
                    <a:cubicBezTo>
                      <a:pt x="956" y="157"/>
                      <a:pt x="950" y="169"/>
                      <a:pt x="944" y="180"/>
                    </a:cubicBezTo>
                    <a:cubicBezTo>
                      <a:pt x="932" y="202"/>
                      <a:pt x="920" y="223"/>
                      <a:pt x="906" y="244"/>
                    </a:cubicBezTo>
                    <a:cubicBezTo>
                      <a:pt x="894" y="260"/>
                      <a:pt x="882" y="276"/>
                      <a:pt x="865" y="288"/>
                    </a:cubicBezTo>
                    <a:cubicBezTo>
                      <a:pt x="856" y="296"/>
                      <a:pt x="846" y="305"/>
                      <a:pt x="836" y="312"/>
                    </a:cubicBezTo>
                    <a:cubicBezTo>
                      <a:pt x="828" y="318"/>
                      <a:pt x="819" y="324"/>
                      <a:pt x="810" y="329"/>
                    </a:cubicBezTo>
                    <a:cubicBezTo>
                      <a:pt x="804" y="332"/>
                      <a:pt x="797" y="336"/>
                      <a:pt x="789" y="336"/>
                    </a:cubicBezTo>
                    <a:cubicBezTo>
                      <a:pt x="787" y="337"/>
                      <a:pt x="785" y="338"/>
                      <a:pt x="781" y="340"/>
                    </a:cubicBezTo>
                    <a:cubicBezTo>
                      <a:pt x="791" y="344"/>
                      <a:pt x="799" y="344"/>
                      <a:pt x="807" y="343"/>
                    </a:cubicBezTo>
                    <a:cubicBezTo>
                      <a:pt x="811" y="342"/>
                      <a:pt x="814" y="343"/>
                      <a:pt x="818" y="346"/>
                    </a:cubicBezTo>
                    <a:cubicBezTo>
                      <a:pt x="813" y="352"/>
                      <a:pt x="808" y="358"/>
                      <a:pt x="803" y="363"/>
                    </a:cubicBezTo>
                    <a:cubicBezTo>
                      <a:pt x="797" y="369"/>
                      <a:pt x="790" y="373"/>
                      <a:pt x="785" y="378"/>
                    </a:cubicBezTo>
                    <a:cubicBezTo>
                      <a:pt x="786" y="379"/>
                      <a:pt x="786" y="380"/>
                      <a:pt x="787" y="380"/>
                    </a:cubicBezTo>
                    <a:cubicBezTo>
                      <a:pt x="799" y="382"/>
                      <a:pt x="811" y="386"/>
                      <a:pt x="824" y="385"/>
                    </a:cubicBezTo>
                    <a:cubicBezTo>
                      <a:pt x="827" y="385"/>
                      <a:pt x="830" y="385"/>
                      <a:pt x="832" y="389"/>
                    </a:cubicBezTo>
                    <a:cubicBezTo>
                      <a:pt x="823" y="398"/>
                      <a:pt x="814" y="408"/>
                      <a:pt x="804" y="418"/>
                    </a:cubicBezTo>
                    <a:cubicBezTo>
                      <a:pt x="811" y="420"/>
                      <a:pt x="816" y="423"/>
                      <a:pt x="823" y="424"/>
                    </a:cubicBezTo>
                    <a:cubicBezTo>
                      <a:pt x="830" y="424"/>
                      <a:pt x="836" y="425"/>
                      <a:pt x="843" y="424"/>
                    </a:cubicBezTo>
                    <a:cubicBezTo>
                      <a:pt x="846" y="423"/>
                      <a:pt x="850" y="423"/>
                      <a:pt x="852" y="427"/>
                    </a:cubicBezTo>
                    <a:cubicBezTo>
                      <a:pt x="848" y="431"/>
                      <a:pt x="844" y="434"/>
                      <a:pt x="839" y="438"/>
                    </a:cubicBezTo>
                    <a:cubicBezTo>
                      <a:pt x="835" y="442"/>
                      <a:pt x="831" y="446"/>
                      <a:pt x="825" y="451"/>
                    </a:cubicBezTo>
                    <a:cubicBezTo>
                      <a:pt x="835" y="450"/>
                      <a:pt x="843" y="449"/>
                      <a:pt x="851" y="447"/>
                    </a:cubicBezTo>
                    <a:cubicBezTo>
                      <a:pt x="855" y="446"/>
                      <a:pt x="858" y="446"/>
                      <a:pt x="861" y="450"/>
                    </a:cubicBezTo>
                    <a:cubicBezTo>
                      <a:pt x="859" y="454"/>
                      <a:pt x="855" y="457"/>
                      <a:pt x="852" y="461"/>
                    </a:cubicBezTo>
                    <a:cubicBezTo>
                      <a:pt x="848" y="465"/>
                      <a:pt x="845" y="469"/>
                      <a:pt x="841" y="473"/>
                    </a:cubicBezTo>
                    <a:cubicBezTo>
                      <a:pt x="838" y="477"/>
                      <a:pt x="834" y="479"/>
                      <a:pt x="831" y="484"/>
                    </a:cubicBezTo>
                    <a:cubicBezTo>
                      <a:pt x="837" y="487"/>
                      <a:pt x="843" y="485"/>
                      <a:pt x="848" y="485"/>
                    </a:cubicBezTo>
                    <a:cubicBezTo>
                      <a:pt x="854" y="485"/>
                      <a:pt x="860" y="486"/>
                      <a:pt x="867" y="487"/>
                    </a:cubicBezTo>
                    <a:cubicBezTo>
                      <a:pt x="877" y="476"/>
                      <a:pt x="886" y="465"/>
                      <a:pt x="895" y="453"/>
                    </a:cubicBezTo>
                    <a:cubicBezTo>
                      <a:pt x="897" y="450"/>
                      <a:pt x="900" y="448"/>
                      <a:pt x="903" y="446"/>
                    </a:cubicBezTo>
                    <a:cubicBezTo>
                      <a:pt x="919" y="438"/>
                      <a:pt x="935" y="430"/>
                      <a:pt x="952" y="425"/>
                    </a:cubicBezTo>
                    <a:cubicBezTo>
                      <a:pt x="960" y="423"/>
                      <a:pt x="968" y="420"/>
                      <a:pt x="976" y="417"/>
                    </a:cubicBezTo>
                    <a:cubicBezTo>
                      <a:pt x="988" y="412"/>
                      <a:pt x="1000" y="405"/>
                      <a:pt x="1013" y="401"/>
                    </a:cubicBezTo>
                    <a:cubicBezTo>
                      <a:pt x="1018" y="400"/>
                      <a:pt x="1022" y="398"/>
                      <a:pt x="1027" y="398"/>
                    </a:cubicBezTo>
                    <a:cubicBezTo>
                      <a:pt x="1029" y="394"/>
                      <a:pt x="1032" y="391"/>
                      <a:pt x="1034" y="387"/>
                    </a:cubicBezTo>
                    <a:cubicBezTo>
                      <a:pt x="1043" y="372"/>
                      <a:pt x="1047" y="356"/>
                      <a:pt x="1052" y="340"/>
                    </a:cubicBezTo>
                    <a:cubicBezTo>
                      <a:pt x="1052" y="339"/>
                      <a:pt x="1051" y="338"/>
                      <a:pt x="1051" y="337"/>
                    </a:cubicBezTo>
                    <a:cubicBezTo>
                      <a:pt x="1049" y="335"/>
                      <a:pt x="1045" y="334"/>
                      <a:pt x="1043" y="332"/>
                    </a:cubicBezTo>
                    <a:cubicBezTo>
                      <a:pt x="1036" y="326"/>
                      <a:pt x="1027" y="322"/>
                      <a:pt x="1026" y="310"/>
                    </a:cubicBezTo>
                    <a:cubicBezTo>
                      <a:pt x="1026" y="309"/>
                      <a:pt x="1025" y="307"/>
                      <a:pt x="1024" y="305"/>
                    </a:cubicBezTo>
                    <a:cubicBezTo>
                      <a:pt x="1018" y="297"/>
                      <a:pt x="1015" y="288"/>
                      <a:pt x="1011" y="280"/>
                    </a:cubicBezTo>
                    <a:cubicBezTo>
                      <a:pt x="1006" y="267"/>
                      <a:pt x="1002" y="253"/>
                      <a:pt x="1001" y="239"/>
                    </a:cubicBezTo>
                    <a:cubicBezTo>
                      <a:pt x="1001" y="236"/>
                      <a:pt x="1000" y="234"/>
                      <a:pt x="1000" y="231"/>
                    </a:cubicBezTo>
                    <a:cubicBezTo>
                      <a:pt x="997" y="229"/>
                      <a:pt x="994" y="226"/>
                      <a:pt x="991" y="224"/>
                    </a:cubicBezTo>
                    <a:cubicBezTo>
                      <a:pt x="986" y="219"/>
                      <a:pt x="982" y="214"/>
                      <a:pt x="981" y="208"/>
                    </a:cubicBezTo>
                    <a:cubicBezTo>
                      <a:pt x="978" y="200"/>
                      <a:pt x="976" y="191"/>
                      <a:pt x="977" y="183"/>
                    </a:cubicBezTo>
                    <a:cubicBezTo>
                      <a:pt x="978" y="178"/>
                      <a:pt x="978" y="173"/>
                      <a:pt x="979" y="168"/>
                    </a:cubicBezTo>
                    <a:cubicBezTo>
                      <a:pt x="982" y="159"/>
                      <a:pt x="988" y="156"/>
                      <a:pt x="998" y="158"/>
                    </a:cubicBezTo>
                    <a:cubicBezTo>
                      <a:pt x="999" y="158"/>
                      <a:pt x="1000" y="158"/>
                      <a:pt x="1002" y="157"/>
                    </a:cubicBezTo>
                    <a:cubicBezTo>
                      <a:pt x="1003" y="154"/>
                      <a:pt x="1004" y="150"/>
                      <a:pt x="1005" y="147"/>
                    </a:cubicBezTo>
                    <a:cubicBezTo>
                      <a:pt x="1004" y="146"/>
                      <a:pt x="1004" y="145"/>
                      <a:pt x="1004" y="144"/>
                    </a:cubicBezTo>
                    <a:cubicBezTo>
                      <a:pt x="999" y="134"/>
                      <a:pt x="1000" y="129"/>
                      <a:pt x="1009" y="123"/>
                    </a:cubicBezTo>
                    <a:cubicBezTo>
                      <a:pt x="1016" y="119"/>
                      <a:pt x="1023" y="115"/>
                      <a:pt x="1030" y="112"/>
                    </a:cubicBezTo>
                    <a:cubicBezTo>
                      <a:pt x="1039" y="109"/>
                      <a:pt x="1048" y="104"/>
                      <a:pt x="1056" y="100"/>
                    </a:cubicBezTo>
                    <a:cubicBezTo>
                      <a:pt x="1060" y="98"/>
                      <a:pt x="1064" y="95"/>
                      <a:pt x="1067" y="91"/>
                    </a:cubicBezTo>
                    <a:cubicBezTo>
                      <a:pt x="1075" y="79"/>
                      <a:pt x="1086" y="70"/>
                      <a:pt x="1091" y="56"/>
                    </a:cubicBezTo>
                    <a:cubicBezTo>
                      <a:pt x="1092" y="55"/>
                      <a:pt x="1093" y="54"/>
                      <a:pt x="1094" y="53"/>
                    </a:cubicBezTo>
                    <a:close/>
                    <a:moveTo>
                      <a:pt x="386" y="1596"/>
                    </a:moveTo>
                    <a:cubicBezTo>
                      <a:pt x="382" y="1595"/>
                      <a:pt x="379" y="1594"/>
                      <a:pt x="376" y="1593"/>
                    </a:cubicBezTo>
                    <a:cubicBezTo>
                      <a:pt x="370" y="1590"/>
                      <a:pt x="366" y="1587"/>
                      <a:pt x="363" y="1582"/>
                    </a:cubicBezTo>
                    <a:cubicBezTo>
                      <a:pt x="355" y="1569"/>
                      <a:pt x="350" y="1555"/>
                      <a:pt x="345" y="1541"/>
                    </a:cubicBezTo>
                    <a:cubicBezTo>
                      <a:pt x="339" y="1526"/>
                      <a:pt x="333" y="1510"/>
                      <a:pt x="327" y="1494"/>
                    </a:cubicBezTo>
                    <a:cubicBezTo>
                      <a:pt x="326" y="1493"/>
                      <a:pt x="326" y="1491"/>
                      <a:pt x="323" y="1491"/>
                    </a:cubicBezTo>
                    <a:cubicBezTo>
                      <a:pt x="322" y="1493"/>
                      <a:pt x="320" y="1495"/>
                      <a:pt x="319" y="1497"/>
                    </a:cubicBezTo>
                    <a:cubicBezTo>
                      <a:pt x="316" y="1505"/>
                      <a:pt x="313" y="1513"/>
                      <a:pt x="309" y="1521"/>
                    </a:cubicBezTo>
                    <a:cubicBezTo>
                      <a:pt x="305" y="1531"/>
                      <a:pt x="301" y="1540"/>
                      <a:pt x="297" y="1549"/>
                    </a:cubicBezTo>
                    <a:cubicBezTo>
                      <a:pt x="288" y="1570"/>
                      <a:pt x="280" y="1591"/>
                      <a:pt x="275" y="1613"/>
                    </a:cubicBezTo>
                    <a:cubicBezTo>
                      <a:pt x="273" y="1626"/>
                      <a:pt x="269" y="1639"/>
                      <a:pt x="265" y="1652"/>
                    </a:cubicBezTo>
                    <a:cubicBezTo>
                      <a:pt x="258" y="1674"/>
                      <a:pt x="252" y="1696"/>
                      <a:pt x="248" y="1719"/>
                    </a:cubicBezTo>
                    <a:cubicBezTo>
                      <a:pt x="244" y="1736"/>
                      <a:pt x="239" y="1754"/>
                      <a:pt x="234" y="1771"/>
                    </a:cubicBezTo>
                    <a:cubicBezTo>
                      <a:pt x="232" y="1778"/>
                      <a:pt x="229" y="1786"/>
                      <a:pt x="227" y="1793"/>
                    </a:cubicBezTo>
                    <a:cubicBezTo>
                      <a:pt x="224" y="1802"/>
                      <a:pt x="221" y="1810"/>
                      <a:pt x="215" y="1817"/>
                    </a:cubicBezTo>
                    <a:cubicBezTo>
                      <a:pt x="200" y="1836"/>
                      <a:pt x="181" y="1851"/>
                      <a:pt x="161" y="1864"/>
                    </a:cubicBezTo>
                    <a:cubicBezTo>
                      <a:pt x="150" y="1871"/>
                      <a:pt x="139" y="1879"/>
                      <a:pt x="128" y="1886"/>
                    </a:cubicBezTo>
                    <a:cubicBezTo>
                      <a:pt x="114" y="1896"/>
                      <a:pt x="100" y="1907"/>
                      <a:pt x="82" y="1914"/>
                    </a:cubicBezTo>
                    <a:cubicBezTo>
                      <a:pt x="70" y="1918"/>
                      <a:pt x="58" y="1925"/>
                      <a:pt x="46" y="1930"/>
                    </a:cubicBezTo>
                    <a:cubicBezTo>
                      <a:pt x="40" y="1934"/>
                      <a:pt x="38" y="1937"/>
                      <a:pt x="41" y="1943"/>
                    </a:cubicBezTo>
                    <a:cubicBezTo>
                      <a:pt x="44" y="1953"/>
                      <a:pt x="44" y="1964"/>
                      <a:pt x="52" y="1973"/>
                    </a:cubicBezTo>
                    <a:cubicBezTo>
                      <a:pt x="52" y="1973"/>
                      <a:pt x="52" y="1974"/>
                      <a:pt x="52" y="1975"/>
                    </a:cubicBezTo>
                    <a:cubicBezTo>
                      <a:pt x="53" y="1982"/>
                      <a:pt x="57" y="1988"/>
                      <a:pt x="61" y="1994"/>
                    </a:cubicBezTo>
                    <a:cubicBezTo>
                      <a:pt x="75" y="2017"/>
                      <a:pt x="90" y="2039"/>
                      <a:pt x="109" y="2058"/>
                    </a:cubicBezTo>
                    <a:cubicBezTo>
                      <a:pt x="118" y="2068"/>
                      <a:pt x="128" y="2079"/>
                      <a:pt x="139" y="2087"/>
                    </a:cubicBezTo>
                    <a:cubicBezTo>
                      <a:pt x="148" y="2093"/>
                      <a:pt x="156" y="2099"/>
                      <a:pt x="166" y="2101"/>
                    </a:cubicBezTo>
                    <a:cubicBezTo>
                      <a:pt x="177" y="2095"/>
                      <a:pt x="188" y="2089"/>
                      <a:pt x="197" y="2080"/>
                    </a:cubicBezTo>
                    <a:cubicBezTo>
                      <a:pt x="199" y="2078"/>
                      <a:pt x="202" y="2077"/>
                      <a:pt x="205" y="2075"/>
                    </a:cubicBezTo>
                    <a:cubicBezTo>
                      <a:pt x="218" y="2066"/>
                      <a:pt x="231" y="2057"/>
                      <a:pt x="242" y="2046"/>
                    </a:cubicBezTo>
                    <a:cubicBezTo>
                      <a:pt x="250" y="2038"/>
                      <a:pt x="259" y="2030"/>
                      <a:pt x="269" y="2025"/>
                    </a:cubicBezTo>
                    <a:cubicBezTo>
                      <a:pt x="277" y="2020"/>
                      <a:pt x="284" y="2015"/>
                      <a:pt x="291" y="2008"/>
                    </a:cubicBezTo>
                    <a:cubicBezTo>
                      <a:pt x="300" y="2000"/>
                      <a:pt x="307" y="1991"/>
                      <a:pt x="316" y="1983"/>
                    </a:cubicBezTo>
                    <a:cubicBezTo>
                      <a:pt x="326" y="1974"/>
                      <a:pt x="334" y="1964"/>
                      <a:pt x="342" y="1955"/>
                    </a:cubicBezTo>
                    <a:cubicBezTo>
                      <a:pt x="351" y="1943"/>
                      <a:pt x="361" y="1932"/>
                      <a:pt x="369" y="1920"/>
                    </a:cubicBezTo>
                    <a:cubicBezTo>
                      <a:pt x="379" y="1907"/>
                      <a:pt x="387" y="1893"/>
                      <a:pt x="394" y="1878"/>
                    </a:cubicBezTo>
                    <a:cubicBezTo>
                      <a:pt x="402" y="1860"/>
                      <a:pt x="412" y="1844"/>
                      <a:pt x="419" y="1827"/>
                    </a:cubicBezTo>
                    <a:cubicBezTo>
                      <a:pt x="426" y="1810"/>
                      <a:pt x="432" y="1794"/>
                      <a:pt x="438" y="1778"/>
                    </a:cubicBezTo>
                    <a:cubicBezTo>
                      <a:pt x="439" y="1773"/>
                      <a:pt x="441" y="1768"/>
                      <a:pt x="442" y="1764"/>
                    </a:cubicBezTo>
                    <a:cubicBezTo>
                      <a:pt x="448" y="1747"/>
                      <a:pt x="452" y="1730"/>
                      <a:pt x="452" y="1712"/>
                    </a:cubicBezTo>
                    <a:cubicBezTo>
                      <a:pt x="450" y="1711"/>
                      <a:pt x="448" y="1709"/>
                      <a:pt x="445" y="1707"/>
                    </a:cubicBezTo>
                    <a:cubicBezTo>
                      <a:pt x="440" y="1714"/>
                      <a:pt x="433" y="1713"/>
                      <a:pt x="426" y="1710"/>
                    </a:cubicBezTo>
                    <a:cubicBezTo>
                      <a:pt x="422" y="1709"/>
                      <a:pt x="418" y="1706"/>
                      <a:pt x="415" y="1704"/>
                    </a:cubicBezTo>
                    <a:cubicBezTo>
                      <a:pt x="403" y="1694"/>
                      <a:pt x="398" y="1681"/>
                      <a:pt x="396" y="1667"/>
                    </a:cubicBezTo>
                    <a:cubicBezTo>
                      <a:pt x="396" y="1664"/>
                      <a:pt x="396" y="1661"/>
                      <a:pt x="395" y="1658"/>
                    </a:cubicBezTo>
                    <a:cubicBezTo>
                      <a:pt x="392" y="1650"/>
                      <a:pt x="391" y="1642"/>
                      <a:pt x="390" y="1634"/>
                    </a:cubicBezTo>
                    <a:cubicBezTo>
                      <a:pt x="389" y="1621"/>
                      <a:pt x="387" y="1609"/>
                      <a:pt x="386" y="1596"/>
                    </a:cubicBezTo>
                    <a:close/>
                    <a:moveTo>
                      <a:pt x="485" y="2108"/>
                    </a:moveTo>
                    <a:cubicBezTo>
                      <a:pt x="488" y="2112"/>
                      <a:pt x="492" y="2113"/>
                      <a:pt x="496" y="2114"/>
                    </a:cubicBezTo>
                    <a:cubicBezTo>
                      <a:pt x="514" y="2117"/>
                      <a:pt x="532" y="2122"/>
                      <a:pt x="550" y="2121"/>
                    </a:cubicBezTo>
                    <a:cubicBezTo>
                      <a:pt x="575" y="2121"/>
                      <a:pt x="600" y="2121"/>
                      <a:pt x="625" y="2119"/>
                    </a:cubicBezTo>
                    <a:cubicBezTo>
                      <a:pt x="634" y="2118"/>
                      <a:pt x="643" y="2117"/>
                      <a:pt x="651" y="2114"/>
                    </a:cubicBezTo>
                    <a:cubicBezTo>
                      <a:pt x="657" y="2112"/>
                      <a:pt x="663" y="2109"/>
                      <a:pt x="670" y="2109"/>
                    </a:cubicBezTo>
                    <a:cubicBezTo>
                      <a:pt x="672" y="2109"/>
                      <a:pt x="675" y="2108"/>
                      <a:pt x="678" y="2107"/>
                    </a:cubicBezTo>
                    <a:cubicBezTo>
                      <a:pt x="678" y="2101"/>
                      <a:pt x="678" y="2096"/>
                      <a:pt x="678" y="2091"/>
                    </a:cubicBezTo>
                    <a:cubicBezTo>
                      <a:pt x="679" y="2070"/>
                      <a:pt x="679" y="2048"/>
                      <a:pt x="679" y="2026"/>
                    </a:cubicBezTo>
                    <a:cubicBezTo>
                      <a:pt x="679" y="2015"/>
                      <a:pt x="680" y="2004"/>
                      <a:pt x="680" y="1992"/>
                    </a:cubicBezTo>
                    <a:cubicBezTo>
                      <a:pt x="681" y="1983"/>
                      <a:pt x="681" y="1974"/>
                      <a:pt x="681" y="1965"/>
                    </a:cubicBezTo>
                    <a:cubicBezTo>
                      <a:pt x="681" y="1957"/>
                      <a:pt x="682" y="1948"/>
                      <a:pt x="682" y="1940"/>
                    </a:cubicBezTo>
                    <a:cubicBezTo>
                      <a:pt x="683" y="1927"/>
                      <a:pt x="682" y="1913"/>
                      <a:pt x="683" y="1900"/>
                    </a:cubicBezTo>
                    <a:cubicBezTo>
                      <a:pt x="683" y="1887"/>
                      <a:pt x="681" y="1873"/>
                      <a:pt x="682" y="1860"/>
                    </a:cubicBezTo>
                    <a:cubicBezTo>
                      <a:pt x="682" y="1852"/>
                      <a:pt x="681" y="1844"/>
                      <a:pt x="680" y="1836"/>
                    </a:cubicBezTo>
                    <a:cubicBezTo>
                      <a:pt x="680" y="1820"/>
                      <a:pt x="675" y="1804"/>
                      <a:pt x="672" y="1788"/>
                    </a:cubicBezTo>
                    <a:cubicBezTo>
                      <a:pt x="671" y="1782"/>
                      <a:pt x="668" y="1776"/>
                      <a:pt x="667" y="1769"/>
                    </a:cubicBezTo>
                    <a:cubicBezTo>
                      <a:pt x="660" y="1732"/>
                      <a:pt x="649" y="1695"/>
                      <a:pt x="638" y="1658"/>
                    </a:cubicBezTo>
                    <a:cubicBezTo>
                      <a:pt x="632" y="1638"/>
                      <a:pt x="627" y="1617"/>
                      <a:pt x="624" y="1596"/>
                    </a:cubicBezTo>
                    <a:cubicBezTo>
                      <a:pt x="622" y="1588"/>
                      <a:pt x="622" y="1580"/>
                      <a:pt x="623" y="1572"/>
                    </a:cubicBezTo>
                    <a:cubicBezTo>
                      <a:pt x="624" y="1553"/>
                      <a:pt x="626" y="1534"/>
                      <a:pt x="629" y="1516"/>
                    </a:cubicBezTo>
                    <a:cubicBezTo>
                      <a:pt x="630" y="1512"/>
                      <a:pt x="631" y="1508"/>
                      <a:pt x="628" y="1504"/>
                    </a:cubicBezTo>
                    <a:cubicBezTo>
                      <a:pt x="623" y="1503"/>
                      <a:pt x="618" y="1502"/>
                      <a:pt x="612" y="1502"/>
                    </a:cubicBezTo>
                    <a:cubicBezTo>
                      <a:pt x="608" y="1501"/>
                      <a:pt x="604" y="1501"/>
                      <a:pt x="601" y="1501"/>
                    </a:cubicBezTo>
                    <a:cubicBezTo>
                      <a:pt x="586" y="1498"/>
                      <a:pt x="570" y="1496"/>
                      <a:pt x="556" y="1493"/>
                    </a:cubicBezTo>
                    <a:cubicBezTo>
                      <a:pt x="539" y="1489"/>
                      <a:pt x="522" y="1484"/>
                      <a:pt x="505" y="1479"/>
                    </a:cubicBezTo>
                    <a:cubicBezTo>
                      <a:pt x="497" y="1477"/>
                      <a:pt x="489" y="1474"/>
                      <a:pt x="481" y="1471"/>
                    </a:cubicBezTo>
                    <a:cubicBezTo>
                      <a:pt x="480" y="1471"/>
                      <a:pt x="479" y="1471"/>
                      <a:pt x="477" y="1471"/>
                    </a:cubicBezTo>
                    <a:cubicBezTo>
                      <a:pt x="477" y="1473"/>
                      <a:pt x="477" y="1474"/>
                      <a:pt x="478" y="1475"/>
                    </a:cubicBezTo>
                    <a:cubicBezTo>
                      <a:pt x="484" y="1493"/>
                      <a:pt x="491" y="1512"/>
                      <a:pt x="498" y="1530"/>
                    </a:cubicBezTo>
                    <a:cubicBezTo>
                      <a:pt x="501" y="1538"/>
                      <a:pt x="501" y="1544"/>
                      <a:pt x="496" y="1551"/>
                    </a:cubicBezTo>
                    <a:cubicBezTo>
                      <a:pt x="496" y="1552"/>
                      <a:pt x="495" y="1553"/>
                      <a:pt x="494" y="1554"/>
                    </a:cubicBezTo>
                    <a:cubicBezTo>
                      <a:pt x="498" y="1563"/>
                      <a:pt x="498" y="1574"/>
                      <a:pt x="506" y="1582"/>
                    </a:cubicBezTo>
                    <a:cubicBezTo>
                      <a:pt x="507" y="1583"/>
                      <a:pt x="507" y="1585"/>
                      <a:pt x="507" y="1586"/>
                    </a:cubicBezTo>
                    <a:cubicBezTo>
                      <a:pt x="514" y="1601"/>
                      <a:pt x="521" y="1615"/>
                      <a:pt x="526" y="1630"/>
                    </a:cubicBezTo>
                    <a:cubicBezTo>
                      <a:pt x="529" y="1637"/>
                      <a:pt x="531" y="1644"/>
                      <a:pt x="533" y="1652"/>
                    </a:cubicBezTo>
                    <a:cubicBezTo>
                      <a:pt x="533" y="1655"/>
                      <a:pt x="532" y="1658"/>
                      <a:pt x="530" y="1660"/>
                    </a:cubicBezTo>
                    <a:cubicBezTo>
                      <a:pt x="527" y="1662"/>
                      <a:pt x="524" y="1664"/>
                      <a:pt x="521" y="1666"/>
                    </a:cubicBezTo>
                    <a:cubicBezTo>
                      <a:pt x="521" y="1669"/>
                      <a:pt x="522" y="1672"/>
                      <a:pt x="522" y="1675"/>
                    </a:cubicBezTo>
                    <a:cubicBezTo>
                      <a:pt x="522" y="1680"/>
                      <a:pt x="522" y="1686"/>
                      <a:pt x="521" y="1691"/>
                    </a:cubicBezTo>
                    <a:cubicBezTo>
                      <a:pt x="520" y="1700"/>
                      <a:pt x="516" y="1706"/>
                      <a:pt x="507" y="1710"/>
                    </a:cubicBezTo>
                    <a:cubicBezTo>
                      <a:pt x="506" y="1710"/>
                      <a:pt x="505" y="1712"/>
                      <a:pt x="505" y="1713"/>
                    </a:cubicBezTo>
                    <a:cubicBezTo>
                      <a:pt x="505" y="1717"/>
                      <a:pt x="503" y="1718"/>
                      <a:pt x="500" y="1718"/>
                    </a:cubicBezTo>
                    <a:cubicBezTo>
                      <a:pt x="496" y="1720"/>
                      <a:pt x="492" y="1719"/>
                      <a:pt x="488" y="1718"/>
                    </a:cubicBezTo>
                    <a:cubicBezTo>
                      <a:pt x="482" y="1716"/>
                      <a:pt x="477" y="1716"/>
                      <a:pt x="470" y="1714"/>
                    </a:cubicBezTo>
                    <a:cubicBezTo>
                      <a:pt x="470" y="1717"/>
                      <a:pt x="470" y="1719"/>
                      <a:pt x="471" y="1721"/>
                    </a:cubicBezTo>
                    <a:cubicBezTo>
                      <a:pt x="472" y="1724"/>
                      <a:pt x="473" y="1728"/>
                      <a:pt x="475" y="1731"/>
                    </a:cubicBezTo>
                    <a:cubicBezTo>
                      <a:pt x="482" y="1751"/>
                      <a:pt x="489" y="1772"/>
                      <a:pt x="497" y="1791"/>
                    </a:cubicBezTo>
                    <a:cubicBezTo>
                      <a:pt x="502" y="1801"/>
                      <a:pt x="507" y="1812"/>
                      <a:pt x="504" y="1824"/>
                    </a:cubicBezTo>
                    <a:cubicBezTo>
                      <a:pt x="511" y="1828"/>
                      <a:pt x="512" y="1833"/>
                      <a:pt x="511" y="1840"/>
                    </a:cubicBezTo>
                    <a:cubicBezTo>
                      <a:pt x="511" y="1841"/>
                      <a:pt x="511" y="1841"/>
                      <a:pt x="511" y="1842"/>
                    </a:cubicBezTo>
                    <a:cubicBezTo>
                      <a:pt x="511" y="1861"/>
                      <a:pt x="512" y="1880"/>
                      <a:pt x="512" y="1899"/>
                    </a:cubicBezTo>
                    <a:cubicBezTo>
                      <a:pt x="512" y="1917"/>
                      <a:pt x="511" y="1934"/>
                      <a:pt x="510" y="1952"/>
                    </a:cubicBezTo>
                    <a:cubicBezTo>
                      <a:pt x="509" y="1967"/>
                      <a:pt x="506" y="1983"/>
                      <a:pt x="507" y="1998"/>
                    </a:cubicBezTo>
                    <a:cubicBezTo>
                      <a:pt x="507" y="2000"/>
                      <a:pt x="507" y="2002"/>
                      <a:pt x="507" y="2004"/>
                    </a:cubicBezTo>
                    <a:cubicBezTo>
                      <a:pt x="505" y="2014"/>
                      <a:pt x="504" y="2025"/>
                      <a:pt x="502" y="2035"/>
                    </a:cubicBezTo>
                    <a:cubicBezTo>
                      <a:pt x="499" y="2054"/>
                      <a:pt x="495" y="2072"/>
                      <a:pt x="490" y="2090"/>
                    </a:cubicBezTo>
                    <a:cubicBezTo>
                      <a:pt x="488" y="2096"/>
                      <a:pt x="486" y="2102"/>
                      <a:pt x="485" y="2108"/>
                    </a:cubicBezTo>
                    <a:close/>
                    <a:moveTo>
                      <a:pt x="815" y="865"/>
                    </a:moveTo>
                    <a:cubicBezTo>
                      <a:pt x="816" y="865"/>
                      <a:pt x="817" y="865"/>
                      <a:pt x="817" y="864"/>
                    </a:cubicBezTo>
                    <a:cubicBezTo>
                      <a:pt x="822" y="856"/>
                      <a:pt x="827" y="848"/>
                      <a:pt x="834" y="841"/>
                    </a:cubicBezTo>
                    <a:cubicBezTo>
                      <a:pt x="839" y="836"/>
                      <a:pt x="842" y="828"/>
                      <a:pt x="846" y="821"/>
                    </a:cubicBezTo>
                    <a:cubicBezTo>
                      <a:pt x="849" y="815"/>
                      <a:pt x="853" y="809"/>
                      <a:pt x="856" y="803"/>
                    </a:cubicBezTo>
                    <a:cubicBezTo>
                      <a:pt x="863" y="789"/>
                      <a:pt x="871" y="776"/>
                      <a:pt x="878" y="762"/>
                    </a:cubicBezTo>
                    <a:cubicBezTo>
                      <a:pt x="886" y="745"/>
                      <a:pt x="893" y="728"/>
                      <a:pt x="901" y="711"/>
                    </a:cubicBezTo>
                    <a:cubicBezTo>
                      <a:pt x="910" y="690"/>
                      <a:pt x="917" y="669"/>
                      <a:pt x="921" y="647"/>
                    </a:cubicBezTo>
                    <a:cubicBezTo>
                      <a:pt x="923" y="633"/>
                      <a:pt x="926" y="619"/>
                      <a:pt x="929" y="606"/>
                    </a:cubicBezTo>
                    <a:cubicBezTo>
                      <a:pt x="933" y="591"/>
                      <a:pt x="932" y="577"/>
                      <a:pt x="933" y="563"/>
                    </a:cubicBezTo>
                    <a:cubicBezTo>
                      <a:pt x="933" y="553"/>
                      <a:pt x="931" y="543"/>
                      <a:pt x="930" y="533"/>
                    </a:cubicBezTo>
                    <a:cubicBezTo>
                      <a:pt x="929" y="526"/>
                      <a:pt x="928" y="518"/>
                      <a:pt x="925" y="511"/>
                    </a:cubicBezTo>
                    <a:cubicBezTo>
                      <a:pt x="921" y="503"/>
                      <a:pt x="918" y="495"/>
                      <a:pt x="914" y="488"/>
                    </a:cubicBezTo>
                    <a:cubicBezTo>
                      <a:pt x="911" y="482"/>
                      <a:pt x="907" y="476"/>
                      <a:pt x="903" y="470"/>
                    </a:cubicBezTo>
                    <a:cubicBezTo>
                      <a:pt x="902" y="468"/>
                      <a:pt x="899" y="467"/>
                      <a:pt x="897" y="465"/>
                    </a:cubicBezTo>
                    <a:cubicBezTo>
                      <a:pt x="891" y="469"/>
                      <a:pt x="886" y="474"/>
                      <a:pt x="882" y="480"/>
                    </a:cubicBezTo>
                    <a:cubicBezTo>
                      <a:pt x="880" y="482"/>
                      <a:pt x="878" y="483"/>
                      <a:pt x="877" y="486"/>
                    </a:cubicBezTo>
                    <a:cubicBezTo>
                      <a:pt x="876" y="488"/>
                      <a:pt x="876" y="491"/>
                      <a:pt x="876" y="494"/>
                    </a:cubicBezTo>
                    <a:cubicBezTo>
                      <a:pt x="869" y="496"/>
                      <a:pt x="864" y="498"/>
                      <a:pt x="861" y="504"/>
                    </a:cubicBezTo>
                    <a:cubicBezTo>
                      <a:pt x="860" y="505"/>
                      <a:pt x="859" y="506"/>
                      <a:pt x="858" y="507"/>
                    </a:cubicBezTo>
                    <a:cubicBezTo>
                      <a:pt x="843" y="524"/>
                      <a:pt x="827" y="542"/>
                      <a:pt x="814" y="561"/>
                    </a:cubicBezTo>
                    <a:cubicBezTo>
                      <a:pt x="810" y="566"/>
                      <a:pt x="807" y="572"/>
                      <a:pt x="803" y="577"/>
                    </a:cubicBezTo>
                    <a:cubicBezTo>
                      <a:pt x="801" y="581"/>
                      <a:pt x="798" y="586"/>
                      <a:pt x="796" y="590"/>
                    </a:cubicBezTo>
                    <a:cubicBezTo>
                      <a:pt x="793" y="594"/>
                      <a:pt x="790" y="598"/>
                      <a:pt x="788" y="602"/>
                    </a:cubicBezTo>
                    <a:cubicBezTo>
                      <a:pt x="784" y="609"/>
                      <a:pt x="780" y="616"/>
                      <a:pt x="775" y="623"/>
                    </a:cubicBezTo>
                    <a:cubicBezTo>
                      <a:pt x="773" y="628"/>
                      <a:pt x="769" y="633"/>
                      <a:pt x="766" y="637"/>
                    </a:cubicBezTo>
                    <a:cubicBezTo>
                      <a:pt x="761" y="647"/>
                      <a:pt x="756" y="656"/>
                      <a:pt x="750" y="665"/>
                    </a:cubicBezTo>
                    <a:cubicBezTo>
                      <a:pt x="747" y="670"/>
                      <a:pt x="744" y="675"/>
                      <a:pt x="740" y="680"/>
                    </a:cubicBezTo>
                    <a:cubicBezTo>
                      <a:pt x="735" y="690"/>
                      <a:pt x="730" y="699"/>
                      <a:pt x="724" y="709"/>
                    </a:cubicBezTo>
                    <a:cubicBezTo>
                      <a:pt x="716" y="720"/>
                      <a:pt x="708" y="732"/>
                      <a:pt x="701" y="744"/>
                    </a:cubicBezTo>
                    <a:cubicBezTo>
                      <a:pt x="699" y="747"/>
                      <a:pt x="698" y="751"/>
                      <a:pt x="697" y="755"/>
                    </a:cubicBezTo>
                    <a:cubicBezTo>
                      <a:pt x="696" y="757"/>
                      <a:pt x="696" y="760"/>
                      <a:pt x="697" y="762"/>
                    </a:cubicBezTo>
                    <a:cubicBezTo>
                      <a:pt x="701" y="770"/>
                      <a:pt x="705" y="777"/>
                      <a:pt x="710" y="785"/>
                    </a:cubicBezTo>
                    <a:cubicBezTo>
                      <a:pt x="718" y="786"/>
                      <a:pt x="726" y="788"/>
                      <a:pt x="735" y="788"/>
                    </a:cubicBezTo>
                    <a:cubicBezTo>
                      <a:pt x="747" y="789"/>
                      <a:pt x="759" y="789"/>
                      <a:pt x="772" y="789"/>
                    </a:cubicBezTo>
                    <a:cubicBezTo>
                      <a:pt x="779" y="789"/>
                      <a:pt x="787" y="791"/>
                      <a:pt x="794" y="792"/>
                    </a:cubicBezTo>
                    <a:cubicBezTo>
                      <a:pt x="796" y="792"/>
                      <a:pt x="798" y="793"/>
                      <a:pt x="799" y="795"/>
                    </a:cubicBezTo>
                    <a:cubicBezTo>
                      <a:pt x="800" y="796"/>
                      <a:pt x="799" y="797"/>
                      <a:pt x="800" y="799"/>
                    </a:cubicBezTo>
                    <a:cubicBezTo>
                      <a:pt x="787" y="802"/>
                      <a:pt x="738" y="823"/>
                      <a:pt x="728" y="830"/>
                    </a:cubicBezTo>
                    <a:cubicBezTo>
                      <a:pt x="728" y="831"/>
                      <a:pt x="728" y="832"/>
                      <a:pt x="728" y="834"/>
                    </a:cubicBezTo>
                    <a:cubicBezTo>
                      <a:pt x="727" y="845"/>
                      <a:pt x="726" y="856"/>
                      <a:pt x="719" y="865"/>
                    </a:cubicBezTo>
                    <a:cubicBezTo>
                      <a:pt x="718" y="867"/>
                      <a:pt x="717" y="869"/>
                      <a:pt x="717" y="871"/>
                    </a:cubicBezTo>
                    <a:cubicBezTo>
                      <a:pt x="717" y="878"/>
                      <a:pt x="715" y="884"/>
                      <a:pt x="718" y="891"/>
                    </a:cubicBezTo>
                    <a:cubicBezTo>
                      <a:pt x="719" y="894"/>
                      <a:pt x="718" y="898"/>
                      <a:pt x="718" y="901"/>
                    </a:cubicBezTo>
                    <a:cubicBezTo>
                      <a:pt x="717" y="907"/>
                      <a:pt x="715" y="913"/>
                      <a:pt x="714" y="919"/>
                    </a:cubicBezTo>
                    <a:cubicBezTo>
                      <a:pt x="713" y="922"/>
                      <a:pt x="712" y="925"/>
                      <a:pt x="712" y="929"/>
                    </a:cubicBezTo>
                    <a:cubicBezTo>
                      <a:pt x="713" y="944"/>
                      <a:pt x="712" y="958"/>
                      <a:pt x="708" y="973"/>
                    </a:cubicBezTo>
                    <a:cubicBezTo>
                      <a:pt x="707" y="978"/>
                      <a:pt x="708" y="982"/>
                      <a:pt x="710" y="987"/>
                    </a:cubicBezTo>
                    <a:cubicBezTo>
                      <a:pt x="715" y="999"/>
                      <a:pt x="723" y="1010"/>
                      <a:pt x="731" y="1020"/>
                    </a:cubicBezTo>
                    <a:cubicBezTo>
                      <a:pt x="750" y="1044"/>
                      <a:pt x="767" y="1069"/>
                      <a:pt x="784" y="1094"/>
                    </a:cubicBezTo>
                    <a:cubicBezTo>
                      <a:pt x="789" y="1101"/>
                      <a:pt x="794" y="1107"/>
                      <a:pt x="799" y="1113"/>
                    </a:cubicBezTo>
                    <a:cubicBezTo>
                      <a:pt x="800" y="1115"/>
                      <a:pt x="801" y="1116"/>
                      <a:pt x="803" y="1117"/>
                    </a:cubicBezTo>
                    <a:cubicBezTo>
                      <a:pt x="808" y="1119"/>
                      <a:pt x="810" y="1123"/>
                      <a:pt x="812" y="1126"/>
                    </a:cubicBezTo>
                    <a:cubicBezTo>
                      <a:pt x="815" y="1131"/>
                      <a:pt x="819" y="1134"/>
                      <a:pt x="824" y="1136"/>
                    </a:cubicBezTo>
                    <a:cubicBezTo>
                      <a:pt x="824" y="1136"/>
                      <a:pt x="826" y="1135"/>
                      <a:pt x="827" y="1135"/>
                    </a:cubicBezTo>
                    <a:cubicBezTo>
                      <a:pt x="826" y="1132"/>
                      <a:pt x="826" y="1129"/>
                      <a:pt x="826" y="1126"/>
                    </a:cubicBezTo>
                    <a:cubicBezTo>
                      <a:pt x="824" y="1125"/>
                      <a:pt x="821" y="1125"/>
                      <a:pt x="819" y="1124"/>
                    </a:cubicBezTo>
                    <a:cubicBezTo>
                      <a:pt x="821" y="1115"/>
                      <a:pt x="822" y="1113"/>
                      <a:pt x="827" y="1108"/>
                    </a:cubicBezTo>
                    <a:cubicBezTo>
                      <a:pt x="830" y="1104"/>
                      <a:pt x="834" y="1100"/>
                      <a:pt x="838" y="1097"/>
                    </a:cubicBezTo>
                    <a:cubicBezTo>
                      <a:pt x="840" y="1095"/>
                      <a:pt x="842" y="1093"/>
                      <a:pt x="844" y="1091"/>
                    </a:cubicBezTo>
                    <a:cubicBezTo>
                      <a:pt x="855" y="1083"/>
                      <a:pt x="867" y="1075"/>
                      <a:pt x="879" y="1069"/>
                    </a:cubicBezTo>
                    <a:cubicBezTo>
                      <a:pt x="891" y="1063"/>
                      <a:pt x="902" y="1057"/>
                      <a:pt x="914" y="1051"/>
                    </a:cubicBezTo>
                    <a:cubicBezTo>
                      <a:pt x="913" y="1049"/>
                      <a:pt x="912" y="1046"/>
                      <a:pt x="911" y="1044"/>
                    </a:cubicBezTo>
                    <a:cubicBezTo>
                      <a:pt x="903" y="1027"/>
                      <a:pt x="895" y="1009"/>
                      <a:pt x="887" y="991"/>
                    </a:cubicBezTo>
                    <a:cubicBezTo>
                      <a:pt x="885" y="988"/>
                      <a:pt x="884" y="985"/>
                      <a:pt x="881" y="982"/>
                    </a:cubicBezTo>
                    <a:cubicBezTo>
                      <a:pt x="874" y="971"/>
                      <a:pt x="867" y="961"/>
                      <a:pt x="861" y="950"/>
                    </a:cubicBezTo>
                    <a:cubicBezTo>
                      <a:pt x="861" y="949"/>
                      <a:pt x="860" y="947"/>
                      <a:pt x="859" y="946"/>
                    </a:cubicBezTo>
                    <a:cubicBezTo>
                      <a:pt x="855" y="940"/>
                      <a:pt x="850" y="935"/>
                      <a:pt x="847" y="928"/>
                    </a:cubicBezTo>
                    <a:cubicBezTo>
                      <a:pt x="842" y="919"/>
                      <a:pt x="837" y="911"/>
                      <a:pt x="831" y="902"/>
                    </a:cubicBezTo>
                    <a:cubicBezTo>
                      <a:pt x="823" y="891"/>
                      <a:pt x="815" y="879"/>
                      <a:pt x="805" y="869"/>
                    </a:cubicBezTo>
                    <a:cubicBezTo>
                      <a:pt x="804" y="868"/>
                      <a:pt x="803" y="867"/>
                      <a:pt x="802" y="865"/>
                    </a:cubicBezTo>
                    <a:cubicBezTo>
                      <a:pt x="800" y="863"/>
                      <a:pt x="802" y="860"/>
                      <a:pt x="804" y="860"/>
                    </a:cubicBezTo>
                    <a:cubicBezTo>
                      <a:pt x="806" y="860"/>
                      <a:pt x="808" y="860"/>
                      <a:pt x="810" y="861"/>
                    </a:cubicBezTo>
                    <a:cubicBezTo>
                      <a:pt x="812" y="862"/>
                      <a:pt x="813" y="864"/>
                      <a:pt x="815" y="865"/>
                    </a:cubicBezTo>
                    <a:close/>
                    <a:moveTo>
                      <a:pt x="1019" y="126"/>
                    </a:moveTo>
                    <a:cubicBezTo>
                      <a:pt x="1016" y="138"/>
                      <a:pt x="1013" y="148"/>
                      <a:pt x="1011" y="159"/>
                    </a:cubicBezTo>
                    <a:cubicBezTo>
                      <a:pt x="1010" y="163"/>
                      <a:pt x="1009" y="167"/>
                      <a:pt x="1011" y="171"/>
                    </a:cubicBezTo>
                    <a:cubicBezTo>
                      <a:pt x="1012" y="172"/>
                      <a:pt x="1011" y="174"/>
                      <a:pt x="1011" y="175"/>
                    </a:cubicBezTo>
                    <a:cubicBezTo>
                      <a:pt x="1010" y="177"/>
                      <a:pt x="1009" y="179"/>
                      <a:pt x="1009" y="180"/>
                    </a:cubicBezTo>
                    <a:cubicBezTo>
                      <a:pt x="1009" y="191"/>
                      <a:pt x="1009" y="202"/>
                      <a:pt x="1009" y="213"/>
                    </a:cubicBezTo>
                    <a:cubicBezTo>
                      <a:pt x="1009" y="219"/>
                      <a:pt x="1010" y="225"/>
                      <a:pt x="1010" y="231"/>
                    </a:cubicBezTo>
                    <a:cubicBezTo>
                      <a:pt x="1009" y="238"/>
                      <a:pt x="1009" y="244"/>
                      <a:pt x="1011" y="250"/>
                    </a:cubicBezTo>
                    <a:cubicBezTo>
                      <a:pt x="1015" y="260"/>
                      <a:pt x="1017" y="269"/>
                      <a:pt x="1020" y="278"/>
                    </a:cubicBezTo>
                    <a:cubicBezTo>
                      <a:pt x="1024" y="289"/>
                      <a:pt x="1029" y="299"/>
                      <a:pt x="1034" y="309"/>
                    </a:cubicBezTo>
                    <a:cubicBezTo>
                      <a:pt x="1039" y="317"/>
                      <a:pt x="1043" y="325"/>
                      <a:pt x="1051" y="329"/>
                    </a:cubicBezTo>
                    <a:cubicBezTo>
                      <a:pt x="1062" y="334"/>
                      <a:pt x="1073" y="340"/>
                      <a:pt x="1084" y="344"/>
                    </a:cubicBezTo>
                    <a:cubicBezTo>
                      <a:pt x="1090" y="347"/>
                      <a:pt x="1096" y="349"/>
                      <a:pt x="1101" y="350"/>
                    </a:cubicBezTo>
                    <a:cubicBezTo>
                      <a:pt x="1114" y="352"/>
                      <a:pt x="1126" y="353"/>
                      <a:pt x="1139" y="354"/>
                    </a:cubicBezTo>
                    <a:cubicBezTo>
                      <a:pt x="1150" y="355"/>
                      <a:pt x="1161" y="356"/>
                      <a:pt x="1172" y="352"/>
                    </a:cubicBezTo>
                    <a:cubicBezTo>
                      <a:pt x="1179" y="350"/>
                      <a:pt x="1186" y="348"/>
                      <a:pt x="1194" y="347"/>
                    </a:cubicBezTo>
                    <a:cubicBezTo>
                      <a:pt x="1211" y="344"/>
                      <a:pt x="1225" y="334"/>
                      <a:pt x="1239" y="324"/>
                    </a:cubicBezTo>
                    <a:cubicBezTo>
                      <a:pt x="1247" y="318"/>
                      <a:pt x="1255" y="312"/>
                      <a:pt x="1260" y="303"/>
                    </a:cubicBezTo>
                    <a:cubicBezTo>
                      <a:pt x="1263" y="299"/>
                      <a:pt x="1268" y="294"/>
                      <a:pt x="1269" y="289"/>
                    </a:cubicBezTo>
                    <a:cubicBezTo>
                      <a:pt x="1272" y="280"/>
                      <a:pt x="1276" y="271"/>
                      <a:pt x="1279" y="262"/>
                    </a:cubicBezTo>
                    <a:cubicBezTo>
                      <a:pt x="1286" y="247"/>
                      <a:pt x="1288" y="231"/>
                      <a:pt x="1291" y="215"/>
                    </a:cubicBezTo>
                    <a:cubicBezTo>
                      <a:pt x="1292" y="208"/>
                      <a:pt x="1293" y="201"/>
                      <a:pt x="1294" y="194"/>
                    </a:cubicBezTo>
                    <a:cubicBezTo>
                      <a:pt x="1295" y="187"/>
                      <a:pt x="1296" y="179"/>
                      <a:pt x="1297" y="172"/>
                    </a:cubicBezTo>
                    <a:cubicBezTo>
                      <a:pt x="1298" y="166"/>
                      <a:pt x="1296" y="162"/>
                      <a:pt x="1290" y="159"/>
                    </a:cubicBezTo>
                    <a:cubicBezTo>
                      <a:pt x="1275" y="151"/>
                      <a:pt x="1259" y="146"/>
                      <a:pt x="1241" y="146"/>
                    </a:cubicBezTo>
                    <a:cubicBezTo>
                      <a:pt x="1227" y="145"/>
                      <a:pt x="1214" y="144"/>
                      <a:pt x="1201" y="140"/>
                    </a:cubicBezTo>
                    <a:cubicBezTo>
                      <a:pt x="1190" y="137"/>
                      <a:pt x="1180" y="134"/>
                      <a:pt x="1169" y="132"/>
                    </a:cubicBezTo>
                    <a:cubicBezTo>
                      <a:pt x="1159" y="130"/>
                      <a:pt x="1151" y="125"/>
                      <a:pt x="1143" y="120"/>
                    </a:cubicBezTo>
                    <a:cubicBezTo>
                      <a:pt x="1133" y="114"/>
                      <a:pt x="1123" y="107"/>
                      <a:pt x="1115" y="98"/>
                    </a:cubicBezTo>
                    <a:cubicBezTo>
                      <a:pt x="1108" y="91"/>
                      <a:pt x="1101" y="83"/>
                      <a:pt x="1100" y="72"/>
                    </a:cubicBezTo>
                    <a:cubicBezTo>
                      <a:pt x="1100" y="71"/>
                      <a:pt x="1099" y="69"/>
                      <a:pt x="1097" y="67"/>
                    </a:cubicBezTo>
                    <a:cubicBezTo>
                      <a:pt x="1093" y="73"/>
                      <a:pt x="1089" y="78"/>
                      <a:pt x="1086" y="83"/>
                    </a:cubicBezTo>
                    <a:cubicBezTo>
                      <a:pt x="1082" y="91"/>
                      <a:pt x="1075" y="97"/>
                      <a:pt x="1067" y="102"/>
                    </a:cubicBezTo>
                    <a:cubicBezTo>
                      <a:pt x="1058" y="109"/>
                      <a:pt x="1047" y="113"/>
                      <a:pt x="1037" y="117"/>
                    </a:cubicBezTo>
                    <a:cubicBezTo>
                      <a:pt x="1031" y="120"/>
                      <a:pt x="1024" y="123"/>
                      <a:pt x="1019" y="126"/>
                    </a:cubicBezTo>
                    <a:close/>
                    <a:moveTo>
                      <a:pt x="1109" y="2165"/>
                    </a:moveTo>
                    <a:cubicBezTo>
                      <a:pt x="1122" y="2175"/>
                      <a:pt x="1122" y="2175"/>
                      <a:pt x="1132" y="2190"/>
                    </a:cubicBezTo>
                    <a:cubicBezTo>
                      <a:pt x="1136" y="2195"/>
                      <a:pt x="1141" y="2200"/>
                      <a:pt x="1145" y="2206"/>
                    </a:cubicBezTo>
                    <a:cubicBezTo>
                      <a:pt x="1154" y="2221"/>
                      <a:pt x="1167" y="2233"/>
                      <a:pt x="1183" y="2241"/>
                    </a:cubicBezTo>
                    <a:cubicBezTo>
                      <a:pt x="1184" y="2241"/>
                      <a:pt x="1184" y="2241"/>
                      <a:pt x="1185" y="2242"/>
                    </a:cubicBezTo>
                    <a:cubicBezTo>
                      <a:pt x="1191" y="2245"/>
                      <a:pt x="1197" y="2246"/>
                      <a:pt x="1203" y="2247"/>
                    </a:cubicBezTo>
                    <a:cubicBezTo>
                      <a:pt x="1215" y="2249"/>
                      <a:pt x="1227" y="2249"/>
                      <a:pt x="1239" y="2250"/>
                    </a:cubicBezTo>
                    <a:cubicBezTo>
                      <a:pt x="1253" y="2251"/>
                      <a:pt x="1267" y="2250"/>
                      <a:pt x="1280" y="2247"/>
                    </a:cubicBezTo>
                    <a:cubicBezTo>
                      <a:pt x="1285" y="2246"/>
                      <a:pt x="1290" y="2243"/>
                      <a:pt x="1295" y="2241"/>
                    </a:cubicBezTo>
                    <a:cubicBezTo>
                      <a:pt x="1298" y="2239"/>
                      <a:pt x="1299" y="2237"/>
                      <a:pt x="1299" y="2233"/>
                    </a:cubicBezTo>
                    <a:cubicBezTo>
                      <a:pt x="1300" y="2220"/>
                      <a:pt x="1292" y="2198"/>
                      <a:pt x="1282" y="2189"/>
                    </a:cubicBezTo>
                    <a:cubicBezTo>
                      <a:pt x="1277" y="2183"/>
                      <a:pt x="1271" y="2178"/>
                      <a:pt x="1265" y="2172"/>
                    </a:cubicBezTo>
                    <a:cubicBezTo>
                      <a:pt x="1245" y="2152"/>
                      <a:pt x="1227" y="2131"/>
                      <a:pt x="1207" y="2111"/>
                    </a:cubicBezTo>
                    <a:cubicBezTo>
                      <a:pt x="1201" y="2106"/>
                      <a:pt x="1196" y="2100"/>
                      <a:pt x="1191" y="2093"/>
                    </a:cubicBezTo>
                    <a:cubicBezTo>
                      <a:pt x="1183" y="2081"/>
                      <a:pt x="1175" y="2069"/>
                      <a:pt x="1167" y="2056"/>
                    </a:cubicBezTo>
                    <a:cubicBezTo>
                      <a:pt x="1159" y="2043"/>
                      <a:pt x="1151" y="2030"/>
                      <a:pt x="1143" y="2016"/>
                    </a:cubicBezTo>
                    <a:cubicBezTo>
                      <a:pt x="1135" y="2001"/>
                      <a:pt x="1126" y="1986"/>
                      <a:pt x="1120" y="1969"/>
                    </a:cubicBezTo>
                    <a:cubicBezTo>
                      <a:pt x="1115" y="1956"/>
                      <a:pt x="1112" y="1942"/>
                      <a:pt x="1111" y="1927"/>
                    </a:cubicBezTo>
                    <a:cubicBezTo>
                      <a:pt x="1110" y="1912"/>
                      <a:pt x="1109" y="1896"/>
                      <a:pt x="1110" y="1880"/>
                    </a:cubicBezTo>
                    <a:cubicBezTo>
                      <a:pt x="1112" y="1863"/>
                      <a:pt x="1110" y="1846"/>
                      <a:pt x="1114" y="1830"/>
                    </a:cubicBezTo>
                    <a:cubicBezTo>
                      <a:pt x="1115" y="1825"/>
                      <a:pt x="1115" y="1820"/>
                      <a:pt x="1115" y="1815"/>
                    </a:cubicBezTo>
                    <a:cubicBezTo>
                      <a:pt x="1115" y="1813"/>
                      <a:pt x="1114" y="1811"/>
                      <a:pt x="1113" y="1809"/>
                    </a:cubicBezTo>
                    <a:cubicBezTo>
                      <a:pt x="1103" y="1810"/>
                      <a:pt x="1094" y="1812"/>
                      <a:pt x="1086" y="1814"/>
                    </a:cubicBezTo>
                    <a:cubicBezTo>
                      <a:pt x="1062" y="1820"/>
                      <a:pt x="1039" y="1821"/>
                      <a:pt x="1015" y="1819"/>
                    </a:cubicBezTo>
                    <a:cubicBezTo>
                      <a:pt x="1013" y="1819"/>
                      <a:pt x="1011" y="1819"/>
                      <a:pt x="1009" y="1819"/>
                    </a:cubicBezTo>
                    <a:cubicBezTo>
                      <a:pt x="1005" y="1818"/>
                      <a:pt x="1001" y="1819"/>
                      <a:pt x="999" y="1821"/>
                    </a:cubicBezTo>
                    <a:cubicBezTo>
                      <a:pt x="1004" y="1839"/>
                      <a:pt x="1008" y="1857"/>
                      <a:pt x="1013" y="1875"/>
                    </a:cubicBezTo>
                    <a:cubicBezTo>
                      <a:pt x="1014" y="1880"/>
                      <a:pt x="1016" y="1886"/>
                      <a:pt x="1017" y="1892"/>
                    </a:cubicBezTo>
                    <a:cubicBezTo>
                      <a:pt x="1019" y="1901"/>
                      <a:pt x="1022" y="1910"/>
                      <a:pt x="1023" y="1919"/>
                    </a:cubicBezTo>
                    <a:cubicBezTo>
                      <a:pt x="1025" y="1930"/>
                      <a:pt x="1027" y="1941"/>
                      <a:pt x="1029" y="1952"/>
                    </a:cubicBezTo>
                    <a:cubicBezTo>
                      <a:pt x="1030" y="1965"/>
                      <a:pt x="1031" y="1979"/>
                      <a:pt x="1032" y="1992"/>
                    </a:cubicBezTo>
                    <a:cubicBezTo>
                      <a:pt x="1033" y="1996"/>
                      <a:pt x="1033" y="1999"/>
                      <a:pt x="1033" y="2003"/>
                    </a:cubicBezTo>
                    <a:cubicBezTo>
                      <a:pt x="1033" y="2013"/>
                      <a:pt x="1034" y="2024"/>
                      <a:pt x="1034" y="2034"/>
                    </a:cubicBezTo>
                    <a:cubicBezTo>
                      <a:pt x="1034" y="2053"/>
                      <a:pt x="1033" y="2072"/>
                      <a:pt x="1033" y="2090"/>
                    </a:cubicBezTo>
                    <a:cubicBezTo>
                      <a:pt x="1033" y="2101"/>
                      <a:pt x="1035" y="2112"/>
                      <a:pt x="1036" y="2123"/>
                    </a:cubicBezTo>
                    <a:cubicBezTo>
                      <a:pt x="1037" y="2128"/>
                      <a:pt x="1039" y="2131"/>
                      <a:pt x="1043" y="2133"/>
                    </a:cubicBezTo>
                    <a:cubicBezTo>
                      <a:pt x="1053" y="2139"/>
                      <a:pt x="1064" y="2143"/>
                      <a:pt x="1075" y="2145"/>
                    </a:cubicBezTo>
                    <a:cubicBezTo>
                      <a:pt x="1075" y="2145"/>
                      <a:pt x="1076" y="2145"/>
                      <a:pt x="1077" y="2145"/>
                    </a:cubicBezTo>
                    <a:cubicBezTo>
                      <a:pt x="1078" y="2144"/>
                      <a:pt x="1078" y="2141"/>
                      <a:pt x="1081" y="2142"/>
                    </a:cubicBezTo>
                    <a:cubicBezTo>
                      <a:pt x="1087" y="2149"/>
                      <a:pt x="1096" y="2151"/>
                      <a:pt x="1105" y="2154"/>
                    </a:cubicBezTo>
                    <a:cubicBezTo>
                      <a:pt x="1106" y="2158"/>
                      <a:pt x="1107" y="2161"/>
                      <a:pt x="1109" y="2165"/>
                    </a:cubicBezTo>
                    <a:close/>
                    <a:moveTo>
                      <a:pt x="1170" y="875"/>
                    </a:moveTo>
                    <a:cubicBezTo>
                      <a:pt x="1174" y="888"/>
                      <a:pt x="1179" y="903"/>
                      <a:pt x="1185" y="917"/>
                    </a:cubicBezTo>
                    <a:cubicBezTo>
                      <a:pt x="1189" y="926"/>
                      <a:pt x="1194" y="934"/>
                      <a:pt x="1200" y="943"/>
                    </a:cubicBezTo>
                    <a:cubicBezTo>
                      <a:pt x="1217" y="969"/>
                      <a:pt x="1235" y="995"/>
                      <a:pt x="1254" y="1020"/>
                    </a:cubicBezTo>
                    <a:cubicBezTo>
                      <a:pt x="1267" y="1039"/>
                      <a:pt x="1282" y="1057"/>
                      <a:pt x="1295" y="1076"/>
                    </a:cubicBezTo>
                    <a:cubicBezTo>
                      <a:pt x="1306" y="1091"/>
                      <a:pt x="1317" y="1106"/>
                      <a:pt x="1327" y="1122"/>
                    </a:cubicBezTo>
                    <a:cubicBezTo>
                      <a:pt x="1339" y="1141"/>
                      <a:pt x="1353" y="1158"/>
                      <a:pt x="1367" y="1177"/>
                    </a:cubicBezTo>
                    <a:cubicBezTo>
                      <a:pt x="1374" y="1170"/>
                      <a:pt x="1382" y="1167"/>
                      <a:pt x="1391" y="1163"/>
                    </a:cubicBezTo>
                    <a:cubicBezTo>
                      <a:pt x="1395" y="1161"/>
                      <a:pt x="1398" y="1158"/>
                      <a:pt x="1402" y="1156"/>
                    </a:cubicBezTo>
                    <a:cubicBezTo>
                      <a:pt x="1410" y="1151"/>
                      <a:pt x="1416" y="1145"/>
                      <a:pt x="1423" y="1140"/>
                    </a:cubicBezTo>
                    <a:cubicBezTo>
                      <a:pt x="1438" y="1127"/>
                      <a:pt x="1449" y="1112"/>
                      <a:pt x="1457" y="1093"/>
                    </a:cubicBezTo>
                    <a:cubicBezTo>
                      <a:pt x="1446" y="1077"/>
                      <a:pt x="1435" y="1061"/>
                      <a:pt x="1424" y="1045"/>
                    </a:cubicBezTo>
                    <a:cubicBezTo>
                      <a:pt x="1422" y="1041"/>
                      <a:pt x="1419" y="1038"/>
                      <a:pt x="1417" y="1035"/>
                    </a:cubicBezTo>
                    <a:cubicBezTo>
                      <a:pt x="1401" y="1014"/>
                      <a:pt x="1385" y="992"/>
                      <a:pt x="1370" y="971"/>
                    </a:cubicBezTo>
                    <a:cubicBezTo>
                      <a:pt x="1367" y="966"/>
                      <a:pt x="1364" y="961"/>
                      <a:pt x="1361" y="957"/>
                    </a:cubicBezTo>
                    <a:cubicBezTo>
                      <a:pt x="1347" y="942"/>
                      <a:pt x="1335" y="925"/>
                      <a:pt x="1323" y="909"/>
                    </a:cubicBezTo>
                    <a:cubicBezTo>
                      <a:pt x="1322" y="907"/>
                      <a:pt x="1320" y="905"/>
                      <a:pt x="1319" y="903"/>
                    </a:cubicBezTo>
                    <a:cubicBezTo>
                      <a:pt x="1311" y="895"/>
                      <a:pt x="1302" y="887"/>
                      <a:pt x="1294" y="879"/>
                    </a:cubicBezTo>
                    <a:cubicBezTo>
                      <a:pt x="1291" y="876"/>
                      <a:pt x="1289" y="873"/>
                      <a:pt x="1287" y="870"/>
                    </a:cubicBezTo>
                    <a:cubicBezTo>
                      <a:pt x="1279" y="853"/>
                      <a:pt x="1274" y="836"/>
                      <a:pt x="1268" y="819"/>
                    </a:cubicBezTo>
                    <a:cubicBezTo>
                      <a:pt x="1265" y="812"/>
                      <a:pt x="1263" y="804"/>
                      <a:pt x="1262" y="797"/>
                    </a:cubicBezTo>
                    <a:cubicBezTo>
                      <a:pt x="1259" y="785"/>
                      <a:pt x="1257" y="773"/>
                      <a:pt x="1255" y="761"/>
                    </a:cubicBezTo>
                    <a:cubicBezTo>
                      <a:pt x="1253" y="749"/>
                      <a:pt x="1251" y="737"/>
                      <a:pt x="1249" y="725"/>
                    </a:cubicBezTo>
                    <a:cubicBezTo>
                      <a:pt x="1247" y="713"/>
                      <a:pt x="1245" y="701"/>
                      <a:pt x="1242" y="688"/>
                    </a:cubicBezTo>
                    <a:cubicBezTo>
                      <a:pt x="1242" y="687"/>
                      <a:pt x="1240" y="686"/>
                      <a:pt x="1239" y="684"/>
                    </a:cubicBezTo>
                    <a:cubicBezTo>
                      <a:pt x="1236" y="697"/>
                      <a:pt x="1232" y="708"/>
                      <a:pt x="1228" y="720"/>
                    </a:cubicBezTo>
                    <a:cubicBezTo>
                      <a:pt x="1224" y="733"/>
                      <a:pt x="1219" y="746"/>
                      <a:pt x="1214" y="759"/>
                    </a:cubicBezTo>
                    <a:cubicBezTo>
                      <a:pt x="1212" y="764"/>
                      <a:pt x="1209" y="768"/>
                      <a:pt x="1209" y="772"/>
                    </a:cubicBezTo>
                    <a:cubicBezTo>
                      <a:pt x="1207" y="779"/>
                      <a:pt x="1204" y="786"/>
                      <a:pt x="1201" y="793"/>
                    </a:cubicBezTo>
                    <a:cubicBezTo>
                      <a:pt x="1193" y="808"/>
                      <a:pt x="1188" y="825"/>
                      <a:pt x="1182" y="841"/>
                    </a:cubicBezTo>
                    <a:cubicBezTo>
                      <a:pt x="1177" y="851"/>
                      <a:pt x="1174" y="862"/>
                      <a:pt x="1170" y="875"/>
                    </a:cubicBezTo>
                    <a:close/>
                    <a:moveTo>
                      <a:pt x="1750" y="1941"/>
                    </a:moveTo>
                    <a:cubicBezTo>
                      <a:pt x="1746" y="1938"/>
                      <a:pt x="1742" y="1938"/>
                      <a:pt x="1737" y="1938"/>
                    </a:cubicBezTo>
                    <a:cubicBezTo>
                      <a:pt x="1736" y="1938"/>
                      <a:pt x="1734" y="1938"/>
                      <a:pt x="1733" y="1937"/>
                    </a:cubicBezTo>
                    <a:cubicBezTo>
                      <a:pt x="1728" y="1935"/>
                      <a:pt x="1724" y="1933"/>
                      <a:pt x="1720" y="1931"/>
                    </a:cubicBezTo>
                    <a:cubicBezTo>
                      <a:pt x="1714" y="1928"/>
                      <a:pt x="1711" y="1924"/>
                      <a:pt x="1708" y="1919"/>
                    </a:cubicBezTo>
                    <a:cubicBezTo>
                      <a:pt x="1705" y="1911"/>
                      <a:pt x="1704" y="1902"/>
                      <a:pt x="1705" y="1894"/>
                    </a:cubicBezTo>
                    <a:cubicBezTo>
                      <a:pt x="1706" y="1884"/>
                      <a:pt x="1709" y="1874"/>
                      <a:pt x="1711" y="1864"/>
                    </a:cubicBezTo>
                    <a:cubicBezTo>
                      <a:pt x="1714" y="1855"/>
                      <a:pt x="1717" y="1845"/>
                      <a:pt x="1720" y="1836"/>
                    </a:cubicBezTo>
                    <a:cubicBezTo>
                      <a:pt x="1724" y="1820"/>
                      <a:pt x="1726" y="1805"/>
                      <a:pt x="1730" y="1789"/>
                    </a:cubicBezTo>
                    <a:cubicBezTo>
                      <a:pt x="1736" y="1767"/>
                      <a:pt x="1743" y="1745"/>
                      <a:pt x="1749" y="1722"/>
                    </a:cubicBezTo>
                    <a:cubicBezTo>
                      <a:pt x="1750" y="1716"/>
                      <a:pt x="1751" y="1710"/>
                      <a:pt x="1752" y="1704"/>
                    </a:cubicBezTo>
                    <a:cubicBezTo>
                      <a:pt x="1757" y="1685"/>
                      <a:pt x="1761" y="1667"/>
                      <a:pt x="1766" y="1648"/>
                    </a:cubicBezTo>
                    <a:cubicBezTo>
                      <a:pt x="1768" y="1639"/>
                      <a:pt x="1769" y="1630"/>
                      <a:pt x="1771" y="1621"/>
                    </a:cubicBezTo>
                    <a:cubicBezTo>
                      <a:pt x="1773" y="1611"/>
                      <a:pt x="1775" y="1600"/>
                      <a:pt x="1773" y="1590"/>
                    </a:cubicBezTo>
                    <a:cubicBezTo>
                      <a:pt x="1772" y="1583"/>
                      <a:pt x="1769" y="1578"/>
                      <a:pt x="1764" y="1576"/>
                    </a:cubicBezTo>
                    <a:cubicBezTo>
                      <a:pt x="1756" y="1572"/>
                      <a:pt x="1748" y="1568"/>
                      <a:pt x="1738" y="1568"/>
                    </a:cubicBezTo>
                    <a:cubicBezTo>
                      <a:pt x="1727" y="1568"/>
                      <a:pt x="1716" y="1569"/>
                      <a:pt x="1704" y="1570"/>
                    </a:cubicBezTo>
                    <a:cubicBezTo>
                      <a:pt x="1685" y="1572"/>
                      <a:pt x="1668" y="1579"/>
                      <a:pt x="1651" y="1587"/>
                    </a:cubicBezTo>
                    <a:cubicBezTo>
                      <a:pt x="1647" y="1589"/>
                      <a:pt x="1643" y="1592"/>
                      <a:pt x="1639" y="1595"/>
                    </a:cubicBezTo>
                    <a:cubicBezTo>
                      <a:pt x="1631" y="1601"/>
                      <a:pt x="1624" y="1607"/>
                      <a:pt x="1616" y="1614"/>
                    </a:cubicBezTo>
                    <a:cubicBezTo>
                      <a:pt x="1608" y="1621"/>
                      <a:pt x="1600" y="1628"/>
                      <a:pt x="1592" y="1634"/>
                    </a:cubicBezTo>
                    <a:cubicBezTo>
                      <a:pt x="1581" y="1641"/>
                      <a:pt x="1570" y="1647"/>
                      <a:pt x="1559" y="1653"/>
                    </a:cubicBezTo>
                    <a:cubicBezTo>
                      <a:pt x="1558" y="1654"/>
                      <a:pt x="1557" y="1655"/>
                      <a:pt x="1555" y="1657"/>
                    </a:cubicBezTo>
                    <a:cubicBezTo>
                      <a:pt x="1564" y="1661"/>
                      <a:pt x="1573" y="1658"/>
                      <a:pt x="1581" y="1662"/>
                    </a:cubicBezTo>
                    <a:cubicBezTo>
                      <a:pt x="1598" y="1663"/>
                      <a:pt x="1614" y="1666"/>
                      <a:pt x="1631" y="1666"/>
                    </a:cubicBezTo>
                    <a:cubicBezTo>
                      <a:pt x="1633" y="1664"/>
                      <a:pt x="1634" y="1662"/>
                      <a:pt x="1636" y="1661"/>
                    </a:cubicBezTo>
                    <a:cubicBezTo>
                      <a:pt x="1637" y="1660"/>
                      <a:pt x="1639" y="1659"/>
                      <a:pt x="1640" y="1659"/>
                    </a:cubicBezTo>
                    <a:cubicBezTo>
                      <a:pt x="1643" y="1660"/>
                      <a:pt x="1642" y="1662"/>
                      <a:pt x="1642" y="1664"/>
                    </a:cubicBezTo>
                    <a:cubicBezTo>
                      <a:pt x="1642" y="1665"/>
                      <a:pt x="1642" y="1666"/>
                      <a:pt x="1642" y="1666"/>
                    </a:cubicBezTo>
                    <a:cubicBezTo>
                      <a:pt x="1639" y="1677"/>
                      <a:pt x="1636" y="1688"/>
                      <a:pt x="1634" y="1698"/>
                    </a:cubicBezTo>
                    <a:cubicBezTo>
                      <a:pt x="1632" y="1706"/>
                      <a:pt x="1630" y="1714"/>
                      <a:pt x="1629" y="1722"/>
                    </a:cubicBezTo>
                    <a:cubicBezTo>
                      <a:pt x="1626" y="1737"/>
                      <a:pt x="1625" y="1753"/>
                      <a:pt x="1623" y="1769"/>
                    </a:cubicBezTo>
                    <a:cubicBezTo>
                      <a:pt x="1621" y="1787"/>
                      <a:pt x="1620" y="1804"/>
                      <a:pt x="1623" y="1822"/>
                    </a:cubicBezTo>
                    <a:cubicBezTo>
                      <a:pt x="1624" y="1827"/>
                      <a:pt x="1623" y="1833"/>
                      <a:pt x="1623" y="1838"/>
                    </a:cubicBezTo>
                    <a:cubicBezTo>
                      <a:pt x="1623" y="1845"/>
                      <a:pt x="1622" y="1851"/>
                      <a:pt x="1623" y="1858"/>
                    </a:cubicBezTo>
                    <a:cubicBezTo>
                      <a:pt x="1624" y="1879"/>
                      <a:pt x="1625" y="1900"/>
                      <a:pt x="1625" y="1921"/>
                    </a:cubicBezTo>
                    <a:cubicBezTo>
                      <a:pt x="1625" y="1924"/>
                      <a:pt x="1625" y="1927"/>
                      <a:pt x="1625" y="1930"/>
                    </a:cubicBezTo>
                    <a:cubicBezTo>
                      <a:pt x="1626" y="1942"/>
                      <a:pt x="1628" y="1954"/>
                      <a:pt x="1629" y="1966"/>
                    </a:cubicBezTo>
                    <a:cubicBezTo>
                      <a:pt x="1630" y="1974"/>
                      <a:pt x="1630" y="1982"/>
                      <a:pt x="1631" y="1989"/>
                    </a:cubicBezTo>
                    <a:cubicBezTo>
                      <a:pt x="1653" y="1996"/>
                      <a:pt x="1732" y="1962"/>
                      <a:pt x="1750" y="1941"/>
                    </a:cubicBezTo>
                    <a:close/>
                    <a:moveTo>
                      <a:pt x="1783" y="1020"/>
                    </a:moveTo>
                    <a:cubicBezTo>
                      <a:pt x="1784" y="1022"/>
                      <a:pt x="1785" y="1023"/>
                      <a:pt x="1787" y="1025"/>
                    </a:cubicBezTo>
                    <a:cubicBezTo>
                      <a:pt x="1792" y="1030"/>
                      <a:pt x="1797" y="1034"/>
                      <a:pt x="1805" y="1035"/>
                    </a:cubicBezTo>
                    <a:cubicBezTo>
                      <a:pt x="1812" y="1036"/>
                      <a:pt x="1819" y="1036"/>
                      <a:pt x="1826" y="1034"/>
                    </a:cubicBezTo>
                    <a:cubicBezTo>
                      <a:pt x="1828" y="1033"/>
                      <a:pt x="1831" y="1032"/>
                      <a:pt x="1834" y="1033"/>
                    </a:cubicBezTo>
                    <a:cubicBezTo>
                      <a:pt x="1838" y="1033"/>
                      <a:pt x="1840" y="1031"/>
                      <a:pt x="1842" y="1027"/>
                    </a:cubicBezTo>
                    <a:cubicBezTo>
                      <a:pt x="1846" y="1018"/>
                      <a:pt x="1851" y="1008"/>
                      <a:pt x="1854" y="998"/>
                    </a:cubicBezTo>
                    <a:cubicBezTo>
                      <a:pt x="1855" y="992"/>
                      <a:pt x="1855" y="987"/>
                      <a:pt x="1857" y="981"/>
                    </a:cubicBezTo>
                    <a:cubicBezTo>
                      <a:pt x="1859" y="975"/>
                      <a:pt x="1858" y="968"/>
                      <a:pt x="1858" y="963"/>
                    </a:cubicBezTo>
                    <a:cubicBezTo>
                      <a:pt x="1857" y="962"/>
                      <a:pt x="1857" y="961"/>
                      <a:pt x="1857" y="961"/>
                    </a:cubicBezTo>
                    <a:cubicBezTo>
                      <a:pt x="1852" y="958"/>
                      <a:pt x="1847" y="954"/>
                      <a:pt x="1844" y="949"/>
                    </a:cubicBezTo>
                    <a:cubicBezTo>
                      <a:pt x="1842" y="945"/>
                      <a:pt x="1840" y="945"/>
                      <a:pt x="1835" y="946"/>
                    </a:cubicBezTo>
                    <a:cubicBezTo>
                      <a:pt x="1834" y="947"/>
                      <a:pt x="1833" y="946"/>
                      <a:pt x="1832" y="946"/>
                    </a:cubicBezTo>
                    <a:cubicBezTo>
                      <a:pt x="1831" y="940"/>
                      <a:pt x="1831" y="938"/>
                      <a:pt x="1835" y="936"/>
                    </a:cubicBezTo>
                    <a:cubicBezTo>
                      <a:pt x="1838" y="935"/>
                      <a:pt x="1840" y="934"/>
                      <a:pt x="1843" y="933"/>
                    </a:cubicBezTo>
                    <a:cubicBezTo>
                      <a:pt x="1849" y="932"/>
                      <a:pt x="1856" y="931"/>
                      <a:pt x="1864" y="930"/>
                    </a:cubicBezTo>
                    <a:cubicBezTo>
                      <a:pt x="1870" y="923"/>
                      <a:pt x="1873" y="914"/>
                      <a:pt x="1878" y="905"/>
                    </a:cubicBezTo>
                    <a:cubicBezTo>
                      <a:pt x="1882" y="896"/>
                      <a:pt x="1880" y="885"/>
                      <a:pt x="1872" y="878"/>
                    </a:cubicBezTo>
                    <a:cubicBezTo>
                      <a:pt x="1871" y="880"/>
                      <a:pt x="1869" y="882"/>
                      <a:pt x="1869" y="884"/>
                    </a:cubicBezTo>
                    <a:cubicBezTo>
                      <a:pt x="1865" y="893"/>
                      <a:pt x="1858" y="900"/>
                      <a:pt x="1852" y="907"/>
                    </a:cubicBezTo>
                    <a:cubicBezTo>
                      <a:pt x="1850" y="910"/>
                      <a:pt x="1845" y="909"/>
                      <a:pt x="1844" y="905"/>
                    </a:cubicBezTo>
                    <a:cubicBezTo>
                      <a:pt x="1844" y="902"/>
                      <a:pt x="1844" y="900"/>
                      <a:pt x="1844" y="897"/>
                    </a:cubicBezTo>
                    <a:cubicBezTo>
                      <a:pt x="1846" y="890"/>
                      <a:pt x="1846" y="882"/>
                      <a:pt x="1845" y="874"/>
                    </a:cubicBezTo>
                    <a:cubicBezTo>
                      <a:pt x="1845" y="873"/>
                      <a:pt x="1844" y="872"/>
                      <a:pt x="1842" y="870"/>
                    </a:cubicBezTo>
                    <a:cubicBezTo>
                      <a:pt x="1841" y="873"/>
                      <a:pt x="1840" y="874"/>
                      <a:pt x="1839" y="876"/>
                    </a:cubicBezTo>
                    <a:cubicBezTo>
                      <a:pt x="1834" y="888"/>
                      <a:pt x="1825" y="895"/>
                      <a:pt x="1815" y="902"/>
                    </a:cubicBezTo>
                    <a:cubicBezTo>
                      <a:pt x="1811" y="905"/>
                      <a:pt x="1807" y="903"/>
                      <a:pt x="1807" y="898"/>
                    </a:cubicBezTo>
                    <a:cubicBezTo>
                      <a:pt x="1807" y="898"/>
                      <a:pt x="1807" y="897"/>
                      <a:pt x="1807" y="897"/>
                    </a:cubicBezTo>
                    <a:cubicBezTo>
                      <a:pt x="1806" y="887"/>
                      <a:pt x="1805" y="877"/>
                      <a:pt x="1804" y="867"/>
                    </a:cubicBezTo>
                    <a:cubicBezTo>
                      <a:pt x="1804" y="866"/>
                      <a:pt x="1804" y="864"/>
                      <a:pt x="1802" y="864"/>
                    </a:cubicBezTo>
                    <a:cubicBezTo>
                      <a:pt x="1791" y="876"/>
                      <a:pt x="1786" y="891"/>
                      <a:pt x="1779" y="905"/>
                    </a:cubicBezTo>
                    <a:cubicBezTo>
                      <a:pt x="1778" y="907"/>
                      <a:pt x="1778" y="910"/>
                      <a:pt x="1778" y="912"/>
                    </a:cubicBezTo>
                    <a:cubicBezTo>
                      <a:pt x="1797" y="915"/>
                      <a:pt x="1800" y="916"/>
                      <a:pt x="1806" y="922"/>
                    </a:cubicBezTo>
                    <a:cubicBezTo>
                      <a:pt x="1805" y="923"/>
                      <a:pt x="1805" y="923"/>
                      <a:pt x="1804" y="923"/>
                    </a:cubicBezTo>
                    <a:cubicBezTo>
                      <a:pt x="1798" y="924"/>
                      <a:pt x="1794" y="927"/>
                      <a:pt x="1792" y="933"/>
                    </a:cubicBezTo>
                    <a:cubicBezTo>
                      <a:pt x="1791" y="937"/>
                      <a:pt x="1788" y="940"/>
                      <a:pt x="1785" y="941"/>
                    </a:cubicBezTo>
                    <a:cubicBezTo>
                      <a:pt x="1778" y="945"/>
                      <a:pt x="1772" y="946"/>
                      <a:pt x="1764" y="942"/>
                    </a:cubicBezTo>
                    <a:cubicBezTo>
                      <a:pt x="1759" y="940"/>
                      <a:pt x="1754" y="939"/>
                      <a:pt x="1750" y="935"/>
                    </a:cubicBezTo>
                    <a:cubicBezTo>
                      <a:pt x="1747" y="932"/>
                      <a:pt x="1744" y="929"/>
                      <a:pt x="1740" y="927"/>
                    </a:cubicBezTo>
                    <a:cubicBezTo>
                      <a:pt x="1738" y="927"/>
                      <a:pt x="1738" y="923"/>
                      <a:pt x="1740" y="922"/>
                    </a:cubicBezTo>
                    <a:cubicBezTo>
                      <a:pt x="1741" y="921"/>
                      <a:pt x="1743" y="920"/>
                      <a:pt x="1744" y="920"/>
                    </a:cubicBezTo>
                    <a:cubicBezTo>
                      <a:pt x="1752" y="918"/>
                      <a:pt x="1759" y="916"/>
                      <a:pt x="1766" y="914"/>
                    </a:cubicBezTo>
                    <a:cubicBezTo>
                      <a:pt x="1768" y="914"/>
                      <a:pt x="1770" y="913"/>
                      <a:pt x="1772" y="912"/>
                    </a:cubicBezTo>
                    <a:cubicBezTo>
                      <a:pt x="1765" y="896"/>
                      <a:pt x="1763" y="879"/>
                      <a:pt x="1760" y="863"/>
                    </a:cubicBezTo>
                    <a:cubicBezTo>
                      <a:pt x="1759" y="863"/>
                      <a:pt x="1758" y="862"/>
                      <a:pt x="1757" y="863"/>
                    </a:cubicBezTo>
                    <a:cubicBezTo>
                      <a:pt x="1748" y="869"/>
                      <a:pt x="1740" y="877"/>
                      <a:pt x="1735" y="888"/>
                    </a:cubicBezTo>
                    <a:cubicBezTo>
                      <a:pt x="1732" y="896"/>
                      <a:pt x="1729" y="903"/>
                      <a:pt x="1728" y="912"/>
                    </a:cubicBezTo>
                    <a:cubicBezTo>
                      <a:pt x="1728" y="914"/>
                      <a:pt x="1727" y="917"/>
                      <a:pt x="1723" y="916"/>
                    </a:cubicBezTo>
                    <a:cubicBezTo>
                      <a:pt x="1715" y="909"/>
                      <a:pt x="1717" y="896"/>
                      <a:pt x="1712" y="886"/>
                    </a:cubicBezTo>
                    <a:cubicBezTo>
                      <a:pt x="1711" y="888"/>
                      <a:pt x="1710" y="889"/>
                      <a:pt x="1709" y="890"/>
                    </a:cubicBezTo>
                    <a:cubicBezTo>
                      <a:pt x="1704" y="906"/>
                      <a:pt x="1699" y="921"/>
                      <a:pt x="1699" y="938"/>
                    </a:cubicBezTo>
                    <a:cubicBezTo>
                      <a:pt x="1700" y="944"/>
                      <a:pt x="1696" y="945"/>
                      <a:pt x="1691" y="943"/>
                    </a:cubicBezTo>
                    <a:cubicBezTo>
                      <a:pt x="1684" y="939"/>
                      <a:pt x="1676" y="935"/>
                      <a:pt x="1673" y="927"/>
                    </a:cubicBezTo>
                    <a:cubicBezTo>
                      <a:pt x="1671" y="923"/>
                      <a:pt x="1668" y="920"/>
                      <a:pt x="1663" y="919"/>
                    </a:cubicBezTo>
                    <a:cubicBezTo>
                      <a:pt x="1662" y="919"/>
                      <a:pt x="1661" y="918"/>
                      <a:pt x="1659" y="917"/>
                    </a:cubicBezTo>
                    <a:cubicBezTo>
                      <a:pt x="1647" y="910"/>
                      <a:pt x="1630" y="915"/>
                      <a:pt x="1624" y="929"/>
                    </a:cubicBezTo>
                    <a:cubicBezTo>
                      <a:pt x="1620" y="939"/>
                      <a:pt x="1622" y="948"/>
                      <a:pt x="1625" y="958"/>
                    </a:cubicBezTo>
                    <a:cubicBezTo>
                      <a:pt x="1626" y="962"/>
                      <a:pt x="1629" y="964"/>
                      <a:pt x="1633" y="966"/>
                    </a:cubicBezTo>
                    <a:cubicBezTo>
                      <a:pt x="1635" y="967"/>
                      <a:pt x="1638" y="968"/>
                      <a:pt x="1640" y="969"/>
                    </a:cubicBezTo>
                    <a:cubicBezTo>
                      <a:pt x="1638" y="973"/>
                      <a:pt x="1635" y="975"/>
                      <a:pt x="1634" y="978"/>
                    </a:cubicBezTo>
                    <a:cubicBezTo>
                      <a:pt x="1632" y="986"/>
                      <a:pt x="1630" y="994"/>
                      <a:pt x="1629" y="1003"/>
                    </a:cubicBezTo>
                    <a:cubicBezTo>
                      <a:pt x="1627" y="1009"/>
                      <a:pt x="1627" y="1016"/>
                      <a:pt x="1625" y="1023"/>
                    </a:cubicBezTo>
                    <a:cubicBezTo>
                      <a:pt x="1623" y="1033"/>
                      <a:pt x="1621" y="1042"/>
                      <a:pt x="1625" y="1052"/>
                    </a:cubicBezTo>
                    <a:cubicBezTo>
                      <a:pt x="1628" y="1058"/>
                      <a:pt x="1630" y="1066"/>
                      <a:pt x="1626" y="1074"/>
                    </a:cubicBezTo>
                    <a:cubicBezTo>
                      <a:pt x="1624" y="1077"/>
                      <a:pt x="1622" y="1080"/>
                      <a:pt x="1620" y="1083"/>
                    </a:cubicBezTo>
                    <a:cubicBezTo>
                      <a:pt x="1621" y="1084"/>
                      <a:pt x="1621" y="1085"/>
                      <a:pt x="1622" y="1086"/>
                    </a:cubicBezTo>
                    <a:cubicBezTo>
                      <a:pt x="1633" y="1095"/>
                      <a:pt x="1643" y="1103"/>
                      <a:pt x="1652" y="1114"/>
                    </a:cubicBezTo>
                    <a:cubicBezTo>
                      <a:pt x="1653" y="1116"/>
                      <a:pt x="1656" y="1118"/>
                      <a:pt x="1658" y="1119"/>
                    </a:cubicBezTo>
                    <a:cubicBezTo>
                      <a:pt x="1665" y="1124"/>
                      <a:pt x="1671" y="1128"/>
                      <a:pt x="1677" y="1134"/>
                    </a:cubicBezTo>
                    <a:cubicBezTo>
                      <a:pt x="1678" y="1135"/>
                      <a:pt x="1679" y="1136"/>
                      <a:pt x="1680" y="1137"/>
                    </a:cubicBezTo>
                    <a:cubicBezTo>
                      <a:pt x="1688" y="1140"/>
                      <a:pt x="1696" y="1144"/>
                      <a:pt x="1703" y="1147"/>
                    </a:cubicBezTo>
                    <a:cubicBezTo>
                      <a:pt x="1707" y="1148"/>
                      <a:pt x="1711" y="1149"/>
                      <a:pt x="1716" y="1150"/>
                    </a:cubicBezTo>
                    <a:cubicBezTo>
                      <a:pt x="1724" y="1151"/>
                      <a:pt x="1730" y="1147"/>
                      <a:pt x="1731" y="1139"/>
                    </a:cubicBezTo>
                    <a:cubicBezTo>
                      <a:pt x="1733" y="1131"/>
                      <a:pt x="1731" y="1125"/>
                      <a:pt x="1725" y="1119"/>
                    </a:cubicBezTo>
                    <a:cubicBezTo>
                      <a:pt x="1720" y="1123"/>
                      <a:pt x="1721" y="1131"/>
                      <a:pt x="1715" y="1135"/>
                    </a:cubicBezTo>
                    <a:cubicBezTo>
                      <a:pt x="1714" y="1131"/>
                      <a:pt x="1712" y="1128"/>
                      <a:pt x="1711" y="1125"/>
                    </a:cubicBezTo>
                    <a:cubicBezTo>
                      <a:pt x="1715" y="1117"/>
                      <a:pt x="1717" y="1110"/>
                      <a:pt x="1720" y="1103"/>
                    </a:cubicBezTo>
                    <a:cubicBezTo>
                      <a:pt x="1715" y="1100"/>
                      <a:pt x="1709" y="1098"/>
                      <a:pt x="1703" y="1096"/>
                    </a:cubicBezTo>
                    <a:cubicBezTo>
                      <a:pt x="1689" y="1092"/>
                      <a:pt x="1677" y="1085"/>
                      <a:pt x="1667" y="1076"/>
                    </a:cubicBezTo>
                    <a:cubicBezTo>
                      <a:pt x="1661" y="1071"/>
                      <a:pt x="1657" y="1064"/>
                      <a:pt x="1654" y="1057"/>
                    </a:cubicBezTo>
                    <a:cubicBezTo>
                      <a:pt x="1658" y="1055"/>
                      <a:pt x="1661" y="1056"/>
                      <a:pt x="1663" y="1059"/>
                    </a:cubicBezTo>
                    <a:cubicBezTo>
                      <a:pt x="1665" y="1060"/>
                      <a:pt x="1666" y="1063"/>
                      <a:pt x="1668" y="1065"/>
                    </a:cubicBezTo>
                    <a:cubicBezTo>
                      <a:pt x="1671" y="1070"/>
                      <a:pt x="1674" y="1074"/>
                      <a:pt x="1681" y="1075"/>
                    </a:cubicBezTo>
                    <a:cubicBezTo>
                      <a:pt x="1683" y="1075"/>
                      <a:pt x="1684" y="1076"/>
                      <a:pt x="1686" y="1077"/>
                    </a:cubicBezTo>
                    <a:cubicBezTo>
                      <a:pt x="1700" y="1086"/>
                      <a:pt x="1714" y="1091"/>
                      <a:pt x="1731" y="1094"/>
                    </a:cubicBezTo>
                    <a:cubicBezTo>
                      <a:pt x="1749" y="1097"/>
                      <a:pt x="1766" y="1095"/>
                      <a:pt x="1783" y="1090"/>
                    </a:cubicBezTo>
                    <a:cubicBezTo>
                      <a:pt x="1785" y="1090"/>
                      <a:pt x="1786" y="1089"/>
                      <a:pt x="1788" y="1089"/>
                    </a:cubicBezTo>
                    <a:cubicBezTo>
                      <a:pt x="1800" y="1082"/>
                      <a:pt x="1812" y="1074"/>
                      <a:pt x="1821" y="1063"/>
                    </a:cubicBezTo>
                    <a:cubicBezTo>
                      <a:pt x="1826" y="1057"/>
                      <a:pt x="1831" y="1051"/>
                      <a:pt x="1834" y="1042"/>
                    </a:cubicBezTo>
                    <a:cubicBezTo>
                      <a:pt x="1830" y="1043"/>
                      <a:pt x="1828" y="1043"/>
                      <a:pt x="1825" y="1043"/>
                    </a:cubicBezTo>
                    <a:cubicBezTo>
                      <a:pt x="1812" y="1046"/>
                      <a:pt x="1800" y="1044"/>
                      <a:pt x="1789" y="1036"/>
                    </a:cubicBezTo>
                    <a:cubicBezTo>
                      <a:pt x="1784" y="1033"/>
                      <a:pt x="1780" y="1031"/>
                      <a:pt x="1777" y="1028"/>
                    </a:cubicBezTo>
                    <a:cubicBezTo>
                      <a:pt x="1775" y="1026"/>
                      <a:pt x="1774" y="1024"/>
                      <a:pt x="1772" y="1022"/>
                    </a:cubicBezTo>
                    <a:cubicBezTo>
                      <a:pt x="1776" y="1021"/>
                      <a:pt x="1779" y="1021"/>
                      <a:pt x="1783" y="1020"/>
                    </a:cubicBezTo>
                    <a:close/>
                    <a:moveTo>
                      <a:pt x="505" y="1043"/>
                    </a:moveTo>
                    <a:cubicBezTo>
                      <a:pt x="506" y="1043"/>
                      <a:pt x="508" y="1043"/>
                      <a:pt x="510" y="1044"/>
                    </a:cubicBezTo>
                    <a:cubicBezTo>
                      <a:pt x="512" y="1045"/>
                      <a:pt x="514" y="1048"/>
                      <a:pt x="516" y="1050"/>
                    </a:cubicBezTo>
                    <a:cubicBezTo>
                      <a:pt x="526" y="1060"/>
                      <a:pt x="536" y="1068"/>
                      <a:pt x="550" y="1073"/>
                    </a:cubicBezTo>
                    <a:cubicBezTo>
                      <a:pt x="554" y="1075"/>
                      <a:pt x="559" y="1077"/>
                      <a:pt x="563" y="1079"/>
                    </a:cubicBezTo>
                    <a:cubicBezTo>
                      <a:pt x="572" y="1084"/>
                      <a:pt x="581" y="1085"/>
                      <a:pt x="590" y="1086"/>
                    </a:cubicBezTo>
                    <a:cubicBezTo>
                      <a:pt x="603" y="1087"/>
                      <a:pt x="615" y="1082"/>
                      <a:pt x="627" y="1079"/>
                    </a:cubicBezTo>
                    <a:cubicBezTo>
                      <a:pt x="638" y="1077"/>
                      <a:pt x="647" y="1071"/>
                      <a:pt x="655" y="1065"/>
                    </a:cubicBezTo>
                    <a:cubicBezTo>
                      <a:pt x="658" y="1063"/>
                      <a:pt x="660" y="1061"/>
                      <a:pt x="662" y="1059"/>
                    </a:cubicBezTo>
                    <a:cubicBezTo>
                      <a:pt x="667" y="1052"/>
                      <a:pt x="671" y="1045"/>
                      <a:pt x="675" y="1039"/>
                    </a:cubicBezTo>
                    <a:cubicBezTo>
                      <a:pt x="682" y="1028"/>
                      <a:pt x="685" y="1016"/>
                      <a:pt x="690" y="1004"/>
                    </a:cubicBezTo>
                    <a:cubicBezTo>
                      <a:pt x="693" y="997"/>
                      <a:pt x="697" y="990"/>
                      <a:pt x="697" y="981"/>
                    </a:cubicBezTo>
                    <a:cubicBezTo>
                      <a:pt x="697" y="979"/>
                      <a:pt x="698" y="976"/>
                      <a:pt x="699" y="974"/>
                    </a:cubicBezTo>
                    <a:cubicBezTo>
                      <a:pt x="701" y="967"/>
                      <a:pt x="703" y="961"/>
                      <a:pt x="705" y="955"/>
                    </a:cubicBezTo>
                    <a:cubicBezTo>
                      <a:pt x="707" y="945"/>
                      <a:pt x="709" y="934"/>
                      <a:pt x="705" y="924"/>
                    </a:cubicBezTo>
                    <a:cubicBezTo>
                      <a:pt x="699" y="923"/>
                      <a:pt x="694" y="919"/>
                      <a:pt x="691" y="915"/>
                    </a:cubicBezTo>
                    <a:cubicBezTo>
                      <a:pt x="689" y="913"/>
                      <a:pt x="687" y="912"/>
                      <a:pt x="685" y="912"/>
                    </a:cubicBezTo>
                    <a:cubicBezTo>
                      <a:pt x="684" y="912"/>
                      <a:pt x="682" y="912"/>
                      <a:pt x="681" y="912"/>
                    </a:cubicBezTo>
                    <a:cubicBezTo>
                      <a:pt x="680" y="911"/>
                      <a:pt x="678" y="910"/>
                      <a:pt x="677" y="909"/>
                    </a:cubicBezTo>
                    <a:cubicBezTo>
                      <a:pt x="676" y="907"/>
                      <a:pt x="677" y="905"/>
                      <a:pt x="679" y="904"/>
                    </a:cubicBezTo>
                    <a:cubicBezTo>
                      <a:pt x="683" y="902"/>
                      <a:pt x="688" y="899"/>
                      <a:pt x="692" y="896"/>
                    </a:cubicBezTo>
                    <a:cubicBezTo>
                      <a:pt x="696" y="894"/>
                      <a:pt x="700" y="893"/>
                      <a:pt x="704" y="891"/>
                    </a:cubicBezTo>
                    <a:cubicBezTo>
                      <a:pt x="706" y="891"/>
                      <a:pt x="708" y="889"/>
                      <a:pt x="708" y="887"/>
                    </a:cubicBezTo>
                    <a:cubicBezTo>
                      <a:pt x="710" y="878"/>
                      <a:pt x="711" y="869"/>
                      <a:pt x="712" y="860"/>
                    </a:cubicBezTo>
                    <a:cubicBezTo>
                      <a:pt x="712" y="856"/>
                      <a:pt x="711" y="852"/>
                      <a:pt x="707" y="850"/>
                    </a:cubicBezTo>
                    <a:cubicBezTo>
                      <a:pt x="702" y="856"/>
                      <a:pt x="700" y="864"/>
                      <a:pt x="693" y="868"/>
                    </a:cubicBezTo>
                    <a:cubicBezTo>
                      <a:pt x="690" y="860"/>
                      <a:pt x="687" y="851"/>
                      <a:pt x="676" y="849"/>
                    </a:cubicBezTo>
                    <a:cubicBezTo>
                      <a:pt x="674" y="859"/>
                      <a:pt x="672" y="869"/>
                      <a:pt x="660" y="873"/>
                    </a:cubicBezTo>
                    <a:cubicBezTo>
                      <a:pt x="654" y="864"/>
                      <a:pt x="646" y="859"/>
                      <a:pt x="637" y="858"/>
                    </a:cubicBezTo>
                    <a:cubicBezTo>
                      <a:pt x="632" y="868"/>
                      <a:pt x="629" y="878"/>
                      <a:pt x="618" y="882"/>
                    </a:cubicBezTo>
                    <a:cubicBezTo>
                      <a:pt x="613" y="878"/>
                      <a:pt x="613" y="872"/>
                      <a:pt x="610" y="868"/>
                    </a:cubicBezTo>
                    <a:cubicBezTo>
                      <a:pt x="607" y="863"/>
                      <a:pt x="604" y="859"/>
                      <a:pt x="599" y="858"/>
                    </a:cubicBezTo>
                    <a:cubicBezTo>
                      <a:pt x="594" y="863"/>
                      <a:pt x="594" y="869"/>
                      <a:pt x="592" y="875"/>
                    </a:cubicBezTo>
                    <a:cubicBezTo>
                      <a:pt x="590" y="881"/>
                      <a:pt x="586" y="887"/>
                      <a:pt x="581" y="890"/>
                    </a:cubicBezTo>
                    <a:cubicBezTo>
                      <a:pt x="576" y="893"/>
                      <a:pt x="572" y="892"/>
                      <a:pt x="570" y="887"/>
                    </a:cubicBezTo>
                    <a:cubicBezTo>
                      <a:pt x="569" y="884"/>
                      <a:pt x="568" y="880"/>
                      <a:pt x="564" y="877"/>
                    </a:cubicBezTo>
                    <a:cubicBezTo>
                      <a:pt x="563" y="880"/>
                      <a:pt x="563" y="882"/>
                      <a:pt x="562" y="885"/>
                    </a:cubicBezTo>
                    <a:cubicBezTo>
                      <a:pt x="561" y="889"/>
                      <a:pt x="561" y="894"/>
                      <a:pt x="559" y="898"/>
                    </a:cubicBezTo>
                    <a:cubicBezTo>
                      <a:pt x="557" y="906"/>
                      <a:pt x="552" y="907"/>
                      <a:pt x="546" y="901"/>
                    </a:cubicBezTo>
                    <a:cubicBezTo>
                      <a:pt x="544" y="899"/>
                      <a:pt x="542" y="895"/>
                      <a:pt x="538" y="894"/>
                    </a:cubicBezTo>
                    <a:cubicBezTo>
                      <a:pt x="537" y="900"/>
                      <a:pt x="537" y="906"/>
                      <a:pt x="536" y="911"/>
                    </a:cubicBezTo>
                    <a:cubicBezTo>
                      <a:pt x="535" y="914"/>
                      <a:pt x="535" y="917"/>
                      <a:pt x="531" y="919"/>
                    </a:cubicBezTo>
                    <a:cubicBezTo>
                      <a:pt x="527" y="921"/>
                      <a:pt x="525" y="918"/>
                      <a:pt x="523" y="915"/>
                    </a:cubicBezTo>
                    <a:cubicBezTo>
                      <a:pt x="522" y="915"/>
                      <a:pt x="521" y="915"/>
                      <a:pt x="520" y="915"/>
                    </a:cubicBezTo>
                    <a:cubicBezTo>
                      <a:pt x="519" y="917"/>
                      <a:pt x="518" y="919"/>
                      <a:pt x="517" y="922"/>
                    </a:cubicBezTo>
                    <a:cubicBezTo>
                      <a:pt x="513" y="919"/>
                      <a:pt x="511" y="917"/>
                      <a:pt x="508" y="915"/>
                    </a:cubicBezTo>
                    <a:cubicBezTo>
                      <a:pt x="502" y="910"/>
                      <a:pt x="497" y="911"/>
                      <a:pt x="493" y="917"/>
                    </a:cubicBezTo>
                    <a:cubicBezTo>
                      <a:pt x="486" y="925"/>
                      <a:pt x="483" y="935"/>
                      <a:pt x="482" y="945"/>
                    </a:cubicBezTo>
                    <a:cubicBezTo>
                      <a:pt x="481" y="951"/>
                      <a:pt x="484" y="956"/>
                      <a:pt x="487" y="960"/>
                    </a:cubicBezTo>
                    <a:cubicBezTo>
                      <a:pt x="488" y="961"/>
                      <a:pt x="489" y="961"/>
                      <a:pt x="490" y="961"/>
                    </a:cubicBezTo>
                    <a:cubicBezTo>
                      <a:pt x="495" y="960"/>
                      <a:pt x="498" y="964"/>
                      <a:pt x="501" y="966"/>
                    </a:cubicBezTo>
                    <a:cubicBezTo>
                      <a:pt x="492" y="974"/>
                      <a:pt x="499" y="982"/>
                      <a:pt x="499" y="991"/>
                    </a:cubicBezTo>
                    <a:cubicBezTo>
                      <a:pt x="490" y="996"/>
                      <a:pt x="484" y="990"/>
                      <a:pt x="477" y="986"/>
                    </a:cubicBezTo>
                    <a:cubicBezTo>
                      <a:pt x="477" y="995"/>
                      <a:pt x="477" y="997"/>
                      <a:pt x="490" y="1015"/>
                    </a:cubicBezTo>
                    <a:cubicBezTo>
                      <a:pt x="487" y="1016"/>
                      <a:pt x="484" y="1017"/>
                      <a:pt x="481" y="1018"/>
                    </a:cubicBezTo>
                    <a:cubicBezTo>
                      <a:pt x="482" y="1025"/>
                      <a:pt x="481" y="1031"/>
                      <a:pt x="483" y="1037"/>
                    </a:cubicBezTo>
                    <a:cubicBezTo>
                      <a:pt x="484" y="1042"/>
                      <a:pt x="484" y="1047"/>
                      <a:pt x="483" y="1052"/>
                    </a:cubicBezTo>
                    <a:cubicBezTo>
                      <a:pt x="482" y="1058"/>
                      <a:pt x="480" y="1064"/>
                      <a:pt x="478" y="1070"/>
                    </a:cubicBezTo>
                    <a:cubicBezTo>
                      <a:pt x="476" y="1076"/>
                      <a:pt x="473" y="1083"/>
                      <a:pt x="470" y="1090"/>
                    </a:cubicBezTo>
                    <a:cubicBezTo>
                      <a:pt x="479" y="1091"/>
                      <a:pt x="486" y="1093"/>
                      <a:pt x="494" y="1094"/>
                    </a:cubicBezTo>
                    <a:cubicBezTo>
                      <a:pt x="501" y="1095"/>
                      <a:pt x="509" y="1095"/>
                      <a:pt x="516" y="1095"/>
                    </a:cubicBezTo>
                    <a:cubicBezTo>
                      <a:pt x="527" y="1094"/>
                      <a:pt x="537" y="1094"/>
                      <a:pt x="547" y="1098"/>
                    </a:cubicBezTo>
                    <a:cubicBezTo>
                      <a:pt x="550" y="1099"/>
                      <a:pt x="552" y="1100"/>
                      <a:pt x="555" y="1100"/>
                    </a:cubicBezTo>
                    <a:cubicBezTo>
                      <a:pt x="563" y="1100"/>
                      <a:pt x="571" y="1102"/>
                      <a:pt x="579" y="1104"/>
                    </a:cubicBezTo>
                    <a:cubicBezTo>
                      <a:pt x="581" y="1104"/>
                      <a:pt x="583" y="1104"/>
                      <a:pt x="585" y="1104"/>
                    </a:cubicBezTo>
                    <a:cubicBezTo>
                      <a:pt x="587" y="1100"/>
                      <a:pt x="588" y="1097"/>
                      <a:pt x="590" y="1092"/>
                    </a:cubicBezTo>
                    <a:cubicBezTo>
                      <a:pt x="572" y="1090"/>
                      <a:pt x="557" y="1084"/>
                      <a:pt x="542" y="1077"/>
                    </a:cubicBezTo>
                    <a:cubicBezTo>
                      <a:pt x="526" y="1069"/>
                      <a:pt x="515" y="1058"/>
                      <a:pt x="505" y="1043"/>
                    </a:cubicBezTo>
                    <a:close/>
                    <a:moveTo>
                      <a:pt x="1288" y="1929"/>
                    </a:moveTo>
                    <a:cubicBezTo>
                      <a:pt x="1293" y="1924"/>
                      <a:pt x="1297" y="1920"/>
                      <a:pt x="1301" y="1915"/>
                    </a:cubicBezTo>
                    <a:cubicBezTo>
                      <a:pt x="1304" y="1912"/>
                      <a:pt x="1307" y="1909"/>
                      <a:pt x="1311" y="1907"/>
                    </a:cubicBezTo>
                    <a:cubicBezTo>
                      <a:pt x="1321" y="1902"/>
                      <a:pt x="1330" y="1897"/>
                      <a:pt x="1339" y="1892"/>
                    </a:cubicBezTo>
                    <a:cubicBezTo>
                      <a:pt x="1359" y="1880"/>
                      <a:pt x="1379" y="1867"/>
                      <a:pt x="1399" y="1854"/>
                    </a:cubicBezTo>
                    <a:cubicBezTo>
                      <a:pt x="1411" y="1846"/>
                      <a:pt x="1423" y="1838"/>
                      <a:pt x="1435" y="1830"/>
                    </a:cubicBezTo>
                    <a:cubicBezTo>
                      <a:pt x="1454" y="1818"/>
                      <a:pt x="1473" y="1806"/>
                      <a:pt x="1492" y="1794"/>
                    </a:cubicBezTo>
                    <a:cubicBezTo>
                      <a:pt x="1502" y="1787"/>
                      <a:pt x="1512" y="1780"/>
                      <a:pt x="1522" y="1773"/>
                    </a:cubicBezTo>
                    <a:cubicBezTo>
                      <a:pt x="1530" y="1766"/>
                      <a:pt x="1538" y="1759"/>
                      <a:pt x="1545" y="1751"/>
                    </a:cubicBezTo>
                    <a:cubicBezTo>
                      <a:pt x="1546" y="1748"/>
                      <a:pt x="1548" y="1746"/>
                      <a:pt x="1549" y="1744"/>
                    </a:cubicBezTo>
                    <a:cubicBezTo>
                      <a:pt x="1569" y="1725"/>
                      <a:pt x="1582" y="1701"/>
                      <a:pt x="1595" y="1678"/>
                    </a:cubicBezTo>
                    <a:cubicBezTo>
                      <a:pt x="1596" y="1676"/>
                      <a:pt x="1597" y="1675"/>
                      <a:pt x="1595" y="1672"/>
                    </a:cubicBezTo>
                    <a:cubicBezTo>
                      <a:pt x="1590" y="1670"/>
                      <a:pt x="1583" y="1671"/>
                      <a:pt x="1577" y="1670"/>
                    </a:cubicBezTo>
                    <a:cubicBezTo>
                      <a:pt x="1566" y="1669"/>
                      <a:pt x="1556" y="1670"/>
                      <a:pt x="1545" y="1666"/>
                    </a:cubicBezTo>
                    <a:cubicBezTo>
                      <a:pt x="1540" y="1664"/>
                      <a:pt x="1534" y="1665"/>
                      <a:pt x="1529" y="1666"/>
                    </a:cubicBezTo>
                    <a:cubicBezTo>
                      <a:pt x="1514" y="1670"/>
                      <a:pt x="1499" y="1674"/>
                      <a:pt x="1484" y="1673"/>
                    </a:cubicBezTo>
                    <a:cubicBezTo>
                      <a:pt x="1481" y="1673"/>
                      <a:pt x="1478" y="1675"/>
                      <a:pt x="1475" y="1674"/>
                    </a:cubicBezTo>
                    <a:cubicBezTo>
                      <a:pt x="1469" y="1674"/>
                      <a:pt x="1465" y="1677"/>
                      <a:pt x="1461" y="1681"/>
                    </a:cubicBezTo>
                    <a:cubicBezTo>
                      <a:pt x="1457" y="1685"/>
                      <a:pt x="1454" y="1690"/>
                      <a:pt x="1449" y="1693"/>
                    </a:cubicBezTo>
                    <a:cubicBezTo>
                      <a:pt x="1445" y="1692"/>
                      <a:pt x="1441" y="1691"/>
                      <a:pt x="1436" y="1689"/>
                    </a:cubicBezTo>
                    <a:cubicBezTo>
                      <a:pt x="1431" y="1696"/>
                      <a:pt x="1426" y="1703"/>
                      <a:pt x="1421" y="1709"/>
                    </a:cubicBezTo>
                    <a:cubicBezTo>
                      <a:pt x="1411" y="1725"/>
                      <a:pt x="1398" y="1737"/>
                      <a:pt x="1381" y="1744"/>
                    </a:cubicBezTo>
                    <a:cubicBezTo>
                      <a:pt x="1379" y="1745"/>
                      <a:pt x="1377" y="1747"/>
                      <a:pt x="1375" y="1748"/>
                    </a:cubicBezTo>
                    <a:cubicBezTo>
                      <a:pt x="1363" y="1757"/>
                      <a:pt x="1350" y="1766"/>
                      <a:pt x="1338" y="1776"/>
                    </a:cubicBezTo>
                    <a:cubicBezTo>
                      <a:pt x="1330" y="1782"/>
                      <a:pt x="1322" y="1788"/>
                      <a:pt x="1314" y="1795"/>
                    </a:cubicBezTo>
                    <a:cubicBezTo>
                      <a:pt x="1306" y="1802"/>
                      <a:pt x="1297" y="1808"/>
                      <a:pt x="1289" y="1815"/>
                    </a:cubicBezTo>
                    <a:cubicBezTo>
                      <a:pt x="1275" y="1828"/>
                      <a:pt x="1262" y="1841"/>
                      <a:pt x="1246" y="1852"/>
                    </a:cubicBezTo>
                    <a:cubicBezTo>
                      <a:pt x="1241" y="1855"/>
                      <a:pt x="1237" y="1859"/>
                      <a:pt x="1232" y="1861"/>
                    </a:cubicBezTo>
                    <a:cubicBezTo>
                      <a:pt x="1226" y="1865"/>
                      <a:pt x="1223" y="1870"/>
                      <a:pt x="1224" y="1877"/>
                    </a:cubicBezTo>
                    <a:cubicBezTo>
                      <a:pt x="1226" y="1883"/>
                      <a:pt x="1227" y="1889"/>
                      <a:pt x="1228" y="1895"/>
                    </a:cubicBezTo>
                    <a:cubicBezTo>
                      <a:pt x="1234" y="1919"/>
                      <a:pt x="1246" y="1938"/>
                      <a:pt x="1263" y="1955"/>
                    </a:cubicBezTo>
                    <a:cubicBezTo>
                      <a:pt x="1269" y="1961"/>
                      <a:pt x="1276" y="1966"/>
                      <a:pt x="1285" y="1967"/>
                    </a:cubicBezTo>
                    <a:cubicBezTo>
                      <a:pt x="1289" y="1954"/>
                      <a:pt x="1287" y="1941"/>
                      <a:pt x="1288" y="1929"/>
                    </a:cubicBezTo>
                    <a:close/>
                    <a:moveTo>
                      <a:pt x="1773" y="898"/>
                    </a:moveTo>
                    <a:cubicBezTo>
                      <a:pt x="1776" y="895"/>
                      <a:pt x="1777" y="893"/>
                      <a:pt x="1778" y="891"/>
                    </a:cubicBezTo>
                    <a:cubicBezTo>
                      <a:pt x="1782" y="884"/>
                      <a:pt x="1785" y="878"/>
                      <a:pt x="1788" y="871"/>
                    </a:cubicBezTo>
                    <a:cubicBezTo>
                      <a:pt x="1791" y="866"/>
                      <a:pt x="1794" y="861"/>
                      <a:pt x="1798" y="856"/>
                    </a:cubicBezTo>
                    <a:cubicBezTo>
                      <a:pt x="1801" y="851"/>
                      <a:pt x="1806" y="852"/>
                      <a:pt x="1808" y="858"/>
                    </a:cubicBezTo>
                    <a:cubicBezTo>
                      <a:pt x="1809" y="860"/>
                      <a:pt x="1809" y="862"/>
                      <a:pt x="1810" y="864"/>
                    </a:cubicBezTo>
                    <a:cubicBezTo>
                      <a:pt x="1811" y="873"/>
                      <a:pt x="1812" y="881"/>
                      <a:pt x="1813" y="889"/>
                    </a:cubicBezTo>
                    <a:cubicBezTo>
                      <a:pt x="1813" y="891"/>
                      <a:pt x="1813" y="893"/>
                      <a:pt x="1815" y="894"/>
                    </a:cubicBezTo>
                    <a:cubicBezTo>
                      <a:pt x="1816" y="893"/>
                      <a:pt x="1817" y="893"/>
                      <a:pt x="1818" y="892"/>
                    </a:cubicBezTo>
                    <a:cubicBezTo>
                      <a:pt x="1827" y="884"/>
                      <a:pt x="1833" y="874"/>
                      <a:pt x="1837" y="863"/>
                    </a:cubicBezTo>
                    <a:cubicBezTo>
                      <a:pt x="1838" y="861"/>
                      <a:pt x="1839" y="858"/>
                      <a:pt x="1842" y="858"/>
                    </a:cubicBezTo>
                    <a:cubicBezTo>
                      <a:pt x="1845" y="860"/>
                      <a:pt x="1846" y="863"/>
                      <a:pt x="1847" y="865"/>
                    </a:cubicBezTo>
                    <a:cubicBezTo>
                      <a:pt x="1848" y="869"/>
                      <a:pt x="1849" y="872"/>
                      <a:pt x="1850" y="875"/>
                    </a:cubicBezTo>
                    <a:cubicBezTo>
                      <a:pt x="1851" y="878"/>
                      <a:pt x="1851" y="881"/>
                      <a:pt x="1852" y="884"/>
                    </a:cubicBezTo>
                    <a:cubicBezTo>
                      <a:pt x="1853" y="887"/>
                      <a:pt x="1851" y="891"/>
                      <a:pt x="1854" y="893"/>
                    </a:cubicBezTo>
                    <a:cubicBezTo>
                      <a:pt x="1862" y="883"/>
                      <a:pt x="1863" y="883"/>
                      <a:pt x="1868" y="863"/>
                    </a:cubicBezTo>
                    <a:cubicBezTo>
                      <a:pt x="1870" y="862"/>
                      <a:pt x="1872" y="862"/>
                      <a:pt x="1873" y="864"/>
                    </a:cubicBezTo>
                    <a:cubicBezTo>
                      <a:pt x="1876" y="868"/>
                      <a:pt x="1879" y="872"/>
                      <a:pt x="1880" y="878"/>
                    </a:cubicBezTo>
                    <a:cubicBezTo>
                      <a:pt x="1881" y="880"/>
                      <a:pt x="1882" y="883"/>
                      <a:pt x="1886" y="883"/>
                    </a:cubicBezTo>
                    <a:cubicBezTo>
                      <a:pt x="1886" y="874"/>
                      <a:pt x="1883" y="865"/>
                      <a:pt x="1880" y="857"/>
                    </a:cubicBezTo>
                    <a:cubicBezTo>
                      <a:pt x="1876" y="848"/>
                      <a:pt x="1872" y="839"/>
                      <a:pt x="1868" y="831"/>
                    </a:cubicBezTo>
                    <a:cubicBezTo>
                      <a:pt x="1862" y="819"/>
                      <a:pt x="1853" y="809"/>
                      <a:pt x="1841" y="804"/>
                    </a:cubicBezTo>
                    <a:cubicBezTo>
                      <a:pt x="1826" y="796"/>
                      <a:pt x="1811" y="789"/>
                      <a:pt x="1796" y="782"/>
                    </a:cubicBezTo>
                    <a:cubicBezTo>
                      <a:pt x="1793" y="780"/>
                      <a:pt x="1789" y="778"/>
                      <a:pt x="1786" y="777"/>
                    </a:cubicBezTo>
                    <a:cubicBezTo>
                      <a:pt x="1776" y="773"/>
                      <a:pt x="1767" y="770"/>
                      <a:pt x="1758" y="767"/>
                    </a:cubicBezTo>
                    <a:cubicBezTo>
                      <a:pt x="1754" y="766"/>
                      <a:pt x="1751" y="766"/>
                      <a:pt x="1747" y="766"/>
                    </a:cubicBezTo>
                    <a:cubicBezTo>
                      <a:pt x="1733" y="766"/>
                      <a:pt x="1718" y="766"/>
                      <a:pt x="1703" y="767"/>
                    </a:cubicBezTo>
                    <a:cubicBezTo>
                      <a:pt x="1694" y="767"/>
                      <a:pt x="1685" y="768"/>
                      <a:pt x="1677" y="770"/>
                    </a:cubicBezTo>
                    <a:cubicBezTo>
                      <a:pt x="1660" y="776"/>
                      <a:pt x="1644" y="785"/>
                      <a:pt x="1632" y="799"/>
                    </a:cubicBezTo>
                    <a:cubicBezTo>
                      <a:pt x="1630" y="802"/>
                      <a:pt x="1627" y="803"/>
                      <a:pt x="1625" y="806"/>
                    </a:cubicBezTo>
                    <a:cubicBezTo>
                      <a:pt x="1619" y="814"/>
                      <a:pt x="1611" y="821"/>
                      <a:pt x="1606" y="830"/>
                    </a:cubicBezTo>
                    <a:cubicBezTo>
                      <a:pt x="1596" y="846"/>
                      <a:pt x="1589" y="864"/>
                      <a:pt x="1586" y="883"/>
                    </a:cubicBezTo>
                    <a:cubicBezTo>
                      <a:pt x="1584" y="897"/>
                      <a:pt x="1583" y="912"/>
                      <a:pt x="1583" y="926"/>
                    </a:cubicBezTo>
                    <a:cubicBezTo>
                      <a:pt x="1584" y="937"/>
                      <a:pt x="1584" y="947"/>
                      <a:pt x="1587" y="958"/>
                    </a:cubicBezTo>
                    <a:cubicBezTo>
                      <a:pt x="1590" y="969"/>
                      <a:pt x="1593" y="981"/>
                      <a:pt x="1598" y="992"/>
                    </a:cubicBezTo>
                    <a:cubicBezTo>
                      <a:pt x="1601" y="998"/>
                      <a:pt x="1604" y="1004"/>
                      <a:pt x="1606" y="1010"/>
                    </a:cubicBezTo>
                    <a:cubicBezTo>
                      <a:pt x="1609" y="1015"/>
                      <a:pt x="1612" y="1020"/>
                      <a:pt x="1617" y="1026"/>
                    </a:cubicBezTo>
                    <a:cubicBezTo>
                      <a:pt x="1621" y="1017"/>
                      <a:pt x="1621" y="1007"/>
                      <a:pt x="1623" y="999"/>
                    </a:cubicBezTo>
                    <a:cubicBezTo>
                      <a:pt x="1625" y="990"/>
                      <a:pt x="1627" y="980"/>
                      <a:pt x="1630" y="971"/>
                    </a:cubicBezTo>
                    <a:cubicBezTo>
                      <a:pt x="1619" y="965"/>
                      <a:pt x="1615" y="956"/>
                      <a:pt x="1615" y="945"/>
                    </a:cubicBezTo>
                    <a:cubicBezTo>
                      <a:pt x="1614" y="937"/>
                      <a:pt x="1617" y="930"/>
                      <a:pt x="1620" y="924"/>
                    </a:cubicBezTo>
                    <a:cubicBezTo>
                      <a:pt x="1627" y="911"/>
                      <a:pt x="1636" y="906"/>
                      <a:pt x="1650" y="908"/>
                    </a:cubicBezTo>
                    <a:cubicBezTo>
                      <a:pt x="1653" y="908"/>
                      <a:pt x="1656" y="909"/>
                      <a:pt x="1659" y="910"/>
                    </a:cubicBezTo>
                    <a:cubicBezTo>
                      <a:pt x="1663" y="913"/>
                      <a:pt x="1668" y="913"/>
                      <a:pt x="1673" y="913"/>
                    </a:cubicBezTo>
                    <a:cubicBezTo>
                      <a:pt x="1675" y="917"/>
                      <a:pt x="1677" y="922"/>
                      <a:pt x="1679" y="926"/>
                    </a:cubicBezTo>
                    <a:cubicBezTo>
                      <a:pt x="1682" y="930"/>
                      <a:pt x="1685" y="935"/>
                      <a:pt x="1690" y="935"/>
                    </a:cubicBezTo>
                    <a:cubicBezTo>
                      <a:pt x="1691" y="934"/>
                      <a:pt x="1692" y="933"/>
                      <a:pt x="1692" y="933"/>
                    </a:cubicBezTo>
                    <a:cubicBezTo>
                      <a:pt x="1692" y="918"/>
                      <a:pt x="1697" y="905"/>
                      <a:pt x="1701" y="892"/>
                    </a:cubicBezTo>
                    <a:cubicBezTo>
                      <a:pt x="1703" y="885"/>
                      <a:pt x="1706" y="878"/>
                      <a:pt x="1709" y="872"/>
                    </a:cubicBezTo>
                    <a:cubicBezTo>
                      <a:pt x="1710" y="870"/>
                      <a:pt x="1712" y="869"/>
                      <a:pt x="1714" y="870"/>
                    </a:cubicBezTo>
                    <a:cubicBezTo>
                      <a:pt x="1715" y="870"/>
                      <a:pt x="1717" y="872"/>
                      <a:pt x="1717" y="873"/>
                    </a:cubicBezTo>
                    <a:cubicBezTo>
                      <a:pt x="1718" y="875"/>
                      <a:pt x="1718" y="878"/>
                      <a:pt x="1718" y="880"/>
                    </a:cubicBezTo>
                    <a:cubicBezTo>
                      <a:pt x="1719" y="885"/>
                      <a:pt x="1719" y="891"/>
                      <a:pt x="1723" y="896"/>
                    </a:cubicBezTo>
                    <a:cubicBezTo>
                      <a:pt x="1726" y="893"/>
                      <a:pt x="1728" y="889"/>
                      <a:pt x="1729" y="885"/>
                    </a:cubicBezTo>
                    <a:cubicBezTo>
                      <a:pt x="1735" y="870"/>
                      <a:pt x="1746" y="862"/>
                      <a:pt x="1759" y="854"/>
                    </a:cubicBezTo>
                    <a:cubicBezTo>
                      <a:pt x="1763" y="851"/>
                      <a:pt x="1768" y="855"/>
                      <a:pt x="1768" y="860"/>
                    </a:cubicBezTo>
                    <a:cubicBezTo>
                      <a:pt x="1766" y="873"/>
                      <a:pt x="1770" y="884"/>
                      <a:pt x="1773" y="898"/>
                    </a:cubicBezTo>
                    <a:close/>
                    <a:moveTo>
                      <a:pt x="697" y="781"/>
                    </a:moveTo>
                    <a:cubicBezTo>
                      <a:pt x="694" y="774"/>
                      <a:pt x="693" y="766"/>
                      <a:pt x="687" y="760"/>
                    </a:cubicBezTo>
                    <a:cubicBezTo>
                      <a:pt x="686" y="760"/>
                      <a:pt x="685" y="759"/>
                      <a:pt x="685" y="758"/>
                    </a:cubicBezTo>
                    <a:cubicBezTo>
                      <a:pt x="683" y="749"/>
                      <a:pt x="677" y="744"/>
                      <a:pt x="670" y="740"/>
                    </a:cubicBezTo>
                    <a:cubicBezTo>
                      <a:pt x="660" y="732"/>
                      <a:pt x="650" y="726"/>
                      <a:pt x="638" y="720"/>
                    </a:cubicBezTo>
                    <a:cubicBezTo>
                      <a:pt x="630" y="716"/>
                      <a:pt x="621" y="712"/>
                      <a:pt x="611" y="712"/>
                    </a:cubicBezTo>
                    <a:cubicBezTo>
                      <a:pt x="586" y="711"/>
                      <a:pt x="562" y="713"/>
                      <a:pt x="537" y="717"/>
                    </a:cubicBezTo>
                    <a:cubicBezTo>
                      <a:pt x="511" y="723"/>
                      <a:pt x="488" y="734"/>
                      <a:pt x="469" y="751"/>
                    </a:cubicBezTo>
                    <a:cubicBezTo>
                      <a:pt x="447" y="771"/>
                      <a:pt x="429" y="793"/>
                      <a:pt x="415" y="819"/>
                    </a:cubicBezTo>
                    <a:cubicBezTo>
                      <a:pt x="407" y="835"/>
                      <a:pt x="401" y="850"/>
                      <a:pt x="398" y="867"/>
                    </a:cubicBezTo>
                    <a:cubicBezTo>
                      <a:pt x="396" y="879"/>
                      <a:pt x="397" y="891"/>
                      <a:pt x="400" y="902"/>
                    </a:cubicBezTo>
                    <a:cubicBezTo>
                      <a:pt x="401" y="905"/>
                      <a:pt x="402" y="908"/>
                      <a:pt x="404" y="908"/>
                    </a:cubicBezTo>
                    <a:cubicBezTo>
                      <a:pt x="412" y="904"/>
                      <a:pt x="418" y="901"/>
                      <a:pt x="425" y="897"/>
                    </a:cubicBezTo>
                    <a:cubicBezTo>
                      <a:pt x="429" y="895"/>
                      <a:pt x="434" y="893"/>
                      <a:pt x="438" y="891"/>
                    </a:cubicBezTo>
                    <a:cubicBezTo>
                      <a:pt x="442" y="889"/>
                      <a:pt x="446" y="887"/>
                      <a:pt x="450" y="885"/>
                    </a:cubicBezTo>
                    <a:cubicBezTo>
                      <a:pt x="459" y="880"/>
                      <a:pt x="467" y="876"/>
                      <a:pt x="475" y="871"/>
                    </a:cubicBezTo>
                    <a:cubicBezTo>
                      <a:pt x="481" y="868"/>
                      <a:pt x="486" y="864"/>
                      <a:pt x="492" y="861"/>
                    </a:cubicBezTo>
                    <a:cubicBezTo>
                      <a:pt x="507" y="853"/>
                      <a:pt x="523" y="845"/>
                      <a:pt x="539" y="838"/>
                    </a:cubicBezTo>
                    <a:cubicBezTo>
                      <a:pt x="572" y="824"/>
                      <a:pt x="605" y="812"/>
                      <a:pt x="639" y="800"/>
                    </a:cubicBezTo>
                    <a:cubicBezTo>
                      <a:pt x="647" y="798"/>
                      <a:pt x="656" y="795"/>
                      <a:pt x="664" y="791"/>
                    </a:cubicBezTo>
                    <a:cubicBezTo>
                      <a:pt x="673" y="788"/>
                      <a:pt x="682" y="785"/>
                      <a:pt x="691" y="783"/>
                    </a:cubicBezTo>
                    <a:cubicBezTo>
                      <a:pt x="693" y="782"/>
                      <a:pt x="694" y="782"/>
                      <a:pt x="697" y="781"/>
                    </a:cubicBezTo>
                    <a:close/>
                    <a:moveTo>
                      <a:pt x="1768" y="1939"/>
                    </a:moveTo>
                    <a:cubicBezTo>
                      <a:pt x="1759" y="1946"/>
                      <a:pt x="1751" y="1952"/>
                      <a:pt x="1742" y="1958"/>
                    </a:cubicBezTo>
                    <a:cubicBezTo>
                      <a:pt x="1733" y="1964"/>
                      <a:pt x="1725" y="1969"/>
                      <a:pt x="1716" y="1974"/>
                    </a:cubicBezTo>
                    <a:cubicBezTo>
                      <a:pt x="1707" y="1978"/>
                      <a:pt x="1698" y="1982"/>
                      <a:pt x="1689" y="1985"/>
                    </a:cubicBezTo>
                    <a:cubicBezTo>
                      <a:pt x="1670" y="1993"/>
                      <a:pt x="1650" y="1999"/>
                      <a:pt x="1629" y="1998"/>
                    </a:cubicBezTo>
                    <a:cubicBezTo>
                      <a:pt x="1628" y="1998"/>
                      <a:pt x="1627" y="1998"/>
                      <a:pt x="1626" y="1999"/>
                    </a:cubicBezTo>
                    <a:cubicBezTo>
                      <a:pt x="1626" y="2000"/>
                      <a:pt x="1625" y="2002"/>
                      <a:pt x="1625" y="2004"/>
                    </a:cubicBezTo>
                    <a:cubicBezTo>
                      <a:pt x="1629" y="2028"/>
                      <a:pt x="1630" y="2052"/>
                      <a:pt x="1638" y="2074"/>
                    </a:cubicBezTo>
                    <a:cubicBezTo>
                      <a:pt x="1639" y="2079"/>
                      <a:pt x="1640" y="2084"/>
                      <a:pt x="1644" y="2089"/>
                    </a:cubicBezTo>
                    <a:cubicBezTo>
                      <a:pt x="1648" y="2089"/>
                      <a:pt x="1653" y="2089"/>
                      <a:pt x="1658" y="2089"/>
                    </a:cubicBezTo>
                    <a:cubicBezTo>
                      <a:pt x="1674" y="2087"/>
                      <a:pt x="1691" y="2085"/>
                      <a:pt x="1707" y="2083"/>
                    </a:cubicBezTo>
                    <a:cubicBezTo>
                      <a:pt x="1713" y="2082"/>
                      <a:pt x="1719" y="2082"/>
                      <a:pt x="1725" y="2081"/>
                    </a:cubicBezTo>
                    <a:cubicBezTo>
                      <a:pt x="1738" y="2080"/>
                      <a:pt x="1752" y="2078"/>
                      <a:pt x="1765" y="2075"/>
                    </a:cubicBezTo>
                    <a:cubicBezTo>
                      <a:pt x="1771" y="2075"/>
                      <a:pt x="1777" y="2074"/>
                      <a:pt x="1782" y="2072"/>
                    </a:cubicBezTo>
                    <a:cubicBezTo>
                      <a:pt x="1800" y="2067"/>
                      <a:pt x="1817" y="2061"/>
                      <a:pt x="1834" y="2054"/>
                    </a:cubicBezTo>
                    <a:cubicBezTo>
                      <a:pt x="1854" y="2045"/>
                      <a:pt x="1873" y="2035"/>
                      <a:pt x="1892" y="2023"/>
                    </a:cubicBezTo>
                    <a:cubicBezTo>
                      <a:pt x="1894" y="2023"/>
                      <a:pt x="1895" y="2021"/>
                      <a:pt x="1897" y="2020"/>
                    </a:cubicBezTo>
                    <a:cubicBezTo>
                      <a:pt x="1895" y="2004"/>
                      <a:pt x="1887" y="1991"/>
                      <a:pt x="1880" y="1977"/>
                    </a:cubicBezTo>
                    <a:cubicBezTo>
                      <a:pt x="1879" y="1975"/>
                      <a:pt x="1877" y="1973"/>
                      <a:pt x="1875" y="1971"/>
                    </a:cubicBezTo>
                    <a:cubicBezTo>
                      <a:pt x="1864" y="1963"/>
                      <a:pt x="1852" y="1956"/>
                      <a:pt x="1838" y="1952"/>
                    </a:cubicBezTo>
                    <a:cubicBezTo>
                      <a:pt x="1827" y="1950"/>
                      <a:pt x="1816" y="1948"/>
                      <a:pt x="1805" y="1946"/>
                    </a:cubicBezTo>
                    <a:cubicBezTo>
                      <a:pt x="1793" y="1944"/>
                      <a:pt x="1780" y="1941"/>
                      <a:pt x="1768" y="1939"/>
                    </a:cubicBezTo>
                    <a:close/>
                    <a:moveTo>
                      <a:pt x="44" y="1983"/>
                    </a:moveTo>
                    <a:cubicBezTo>
                      <a:pt x="42" y="1984"/>
                      <a:pt x="40" y="1984"/>
                      <a:pt x="38" y="1985"/>
                    </a:cubicBezTo>
                    <a:cubicBezTo>
                      <a:pt x="34" y="1989"/>
                      <a:pt x="29" y="1992"/>
                      <a:pt x="25" y="1996"/>
                    </a:cubicBezTo>
                    <a:cubicBezTo>
                      <a:pt x="21" y="2001"/>
                      <a:pt x="17" y="2006"/>
                      <a:pt x="13" y="2011"/>
                    </a:cubicBezTo>
                    <a:cubicBezTo>
                      <a:pt x="11" y="2015"/>
                      <a:pt x="10" y="2019"/>
                      <a:pt x="11" y="2023"/>
                    </a:cubicBezTo>
                    <a:cubicBezTo>
                      <a:pt x="12" y="2036"/>
                      <a:pt x="12" y="2049"/>
                      <a:pt x="14" y="2062"/>
                    </a:cubicBezTo>
                    <a:cubicBezTo>
                      <a:pt x="16" y="2080"/>
                      <a:pt x="21" y="2097"/>
                      <a:pt x="24" y="2115"/>
                    </a:cubicBezTo>
                    <a:cubicBezTo>
                      <a:pt x="28" y="2134"/>
                      <a:pt x="34" y="2152"/>
                      <a:pt x="41" y="2170"/>
                    </a:cubicBezTo>
                    <a:cubicBezTo>
                      <a:pt x="46" y="2184"/>
                      <a:pt x="51" y="2197"/>
                      <a:pt x="60" y="2209"/>
                    </a:cubicBezTo>
                    <a:cubicBezTo>
                      <a:pt x="62" y="2212"/>
                      <a:pt x="65" y="2216"/>
                      <a:pt x="67" y="2219"/>
                    </a:cubicBezTo>
                    <a:cubicBezTo>
                      <a:pt x="74" y="2232"/>
                      <a:pt x="86" y="2241"/>
                      <a:pt x="98" y="2248"/>
                    </a:cubicBezTo>
                    <a:cubicBezTo>
                      <a:pt x="111" y="2256"/>
                      <a:pt x="124" y="2257"/>
                      <a:pt x="137" y="2252"/>
                    </a:cubicBezTo>
                    <a:cubicBezTo>
                      <a:pt x="140" y="2251"/>
                      <a:pt x="142" y="2250"/>
                      <a:pt x="144" y="2249"/>
                    </a:cubicBezTo>
                    <a:cubicBezTo>
                      <a:pt x="148" y="2247"/>
                      <a:pt x="152" y="2244"/>
                      <a:pt x="154" y="2239"/>
                    </a:cubicBezTo>
                    <a:cubicBezTo>
                      <a:pt x="161" y="2226"/>
                      <a:pt x="167" y="2213"/>
                      <a:pt x="166" y="2198"/>
                    </a:cubicBezTo>
                    <a:cubicBezTo>
                      <a:pt x="166" y="2190"/>
                      <a:pt x="165" y="2183"/>
                      <a:pt x="164" y="2175"/>
                    </a:cubicBezTo>
                    <a:cubicBezTo>
                      <a:pt x="161" y="2154"/>
                      <a:pt x="159" y="2132"/>
                      <a:pt x="155" y="2111"/>
                    </a:cubicBezTo>
                    <a:cubicBezTo>
                      <a:pt x="154" y="2107"/>
                      <a:pt x="152" y="2104"/>
                      <a:pt x="148" y="2102"/>
                    </a:cubicBezTo>
                    <a:cubicBezTo>
                      <a:pt x="144" y="2100"/>
                      <a:pt x="139" y="2098"/>
                      <a:pt x="135" y="2095"/>
                    </a:cubicBezTo>
                    <a:cubicBezTo>
                      <a:pt x="128" y="2090"/>
                      <a:pt x="120" y="2084"/>
                      <a:pt x="112" y="2079"/>
                    </a:cubicBezTo>
                    <a:cubicBezTo>
                      <a:pt x="103" y="2072"/>
                      <a:pt x="95" y="2064"/>
                      <a:pt x="88" y="2055"/>
                    </a:cubicBezTo>
                    <a:cubicBezTo>
                      <a:pt x="81" y="2047"/>
                      <a:pt x="76" y="2038"/>
                      <a:pt x="69" y="2030"/>
                    </a:cubicBezTo>
                    <a:cubicBezTo>
                      <a:pt x="65" y="2026"/>
                      <a:pt x="63" y="2022"/>
                      <a:pt x="60" y="2018"/>
                    </a:cubicBezTo>
                    <a:cubicBezTo>
                      <a:pt x="56" y="2009"/>
                      <a:pt x="52" y="1999"/>
                      <a:pt x="47" y="1990"/>
                    </a:cubicBezTo>
                    <a:cubicBezTo>
                      <a:pt x="46" y="1988"/>
                      <a:pt x="45" y="1985"/>
                      <a:pt x="44" y="1983"/>
                    </a:cubicBezTo>
                    <a:close/>
                    <a:moveTo>
                      <a:pt x="1394" y="886"/>
                    </a:moveTo>
                    <a:cubicBezTo>
                      <a:pt x="1392" y="900"/>
                      <a:pt x="1397" y="910"/>
                      <a:pt x="1407" y="916"/>
                    </a:cubicBezTo>
                    <a:cubicBezTo>
                      <a:pt x="1430" y="930"/>
                      <a:pt x="1454" y="932"/>
                      <a:pt x="1479" y="919"/>
                    </a:cubicBezTo>
                    <a:cubicBezTo>
                      <a:pt x="1498" y="910"/>
                      <a:pt x="1513" y="896"/>
                      <a:pt x="1528" y="881"/>
                    </a:cubicBezTo>
                    <a:cubicBezTo>
                      <a:pt x="1539" y="871"/>
                      <a:pt x="1547" y="858"/>
                      <a:pt x="1554" y="846"/>
                    </a:cubicBezTo>
                    <a:cubicBezTo>
                      <a:pt x="1560" y="836"/>
                      <a:pt x="1566" y="828"/>
                      <a:pt x="1574" y="820"/>
                    </a:cubicBezTo>
                    <a:cubicBezTo>
                      <a:pt x="1579" y="814"/>
                      <a:pt x="1586" y="809"/>
                      <a:pt x="1594" y="806"/>
                    </a:cubicBezTo>
                    <a:cubicBezTo>
                      <a:pt x="1599" y="783"/>
                      <a:pt x="1611" y="765"/>
                      <a:pt x="1633" y="754"/>
                    </a:cubicBezTo>
                    <a:cubicBezTo>
                      <a:pt x="1628" y="743"/>
                      <a:pt x="1619" y="738"/>
                      <a:pt x="1607" y="736"/>
                    </a:cubicBezTo>
                    <a:cubicBezTo>
                      <a:pt x="1600" y="735"/>
                      <a:pt x="1593" y="736"/>
                      <a:pt x="1586" y="735"/>
                    </a:cubicBezTo>
                    <a:cubicBezTo>
                      <a:pt x="1579" y="735"/>
                      <a:pt x="1572" y="736"/>
                      <a:pt x="1566" y="737"/>
                    </a:cubicBezTo>
                    <a:cubicBezTo>
                      <a:pt x="1552" y="742"/>
                      <a:pt x="1539" y="748"/>
                      <a:pt x="1526" y="755"/>
                    </a:cubicBezTo>
                    <a:cubicBezTo>
                      <a:pt x="1518" y="759"/>
                      <a:pt x="1510" y="765"/>
                      <a:pt x="1502" y="769"/>
                    </a:cubicBezTo>
                    <a:cubicBezTo>
                      <a:pt x="1486" y="778"/>
                      <a:pt x="1469" y="785"/>
                      <a:pt x="1452" y="789"/>
                    </a:cubicBezTo>
                    <a:cubicBezTo>
                      <a:pt x="1443" y="791"/>
                      <a:pt x="1435" y="792"/>
                      <a:pt x="1426" y="791"/>
                    </a:cubicBezTo>
                    <a:cubicBezTo>
                      <a:pt x="1416" y="790"/>
                      <a:pt x="1405" y="789"/>
                      <a:pt x="1398" y="781"/>
                    </a:cubicBezTo>
                    <a:cubicBezTo>
                      <a:pt x="1396" y="780"/>
                      <a:pt x="1394" y="779"/>
                      <a:pt x="1393" y="778"/>
                    </a:cubicBezTo>
                    <a:cubicBezTo>
                      <a:pt x="1392" y="779"/>
                      <a:pt x="1392" y="780"/>
                      <a:pt x="1392" y="781"/>
                    </a:cubicBezTo>
                    <a:cubicBezTo>
                      <a:pt x="1393" y="793"/>
                      <a:pt x="1400" y="803"/>
                      <a:pt x="1407" y="812"/>
                    </a:cubicBezTo>
                    <a:cubicBezTo>
                      <a:pt x="1410" y="817"/>
                      <a:pt x="1415" y="820"/>
                      <a:pt x="1422" y="819"/>
                    </a:cubicBezTo>
                    <a:cubicBezTo>
                      <a:pt x="1425" y="818"/>
                      <a:pt x="1428" y="818"/>
                      <a:pt x="1431" y="818"/>
                    </a:cubicBezTo>
                    <a:cubicBezTo>
                      <a:pt x="1433" y="818"/>
                      <a:pt x="1435" y="818"/>
                      <a:pt x="1436" y="821"/>
                    </a:cubicBezTo>
                    <a:cubicBezTo>
                      <a:pt x="1434" y="823"/>
                      <a:pt x="1432" y="825"/>
                      <a:pt x="1431" y="827"/>
                    </a:cubicBezTo>
                    <a:cubicBezTo>
                      <a:pt x="1429" y="832"/>
                      <a:pt x="1425" y="834"/>
                      <a:pt x="1420" y="835"/>
                    </a:cubicBezTo>
                    <a:cubicBezTo>
                      <a:pt x="1409" y="838"/>
                      <a:pt x="1399" y="838"/>
                      <a:pt x="1388" y="834"/>
                    </a:cubicBezTo>
                    <a:cubicBezTo>
                      <a:pt x="1384" y="833"/>
                      <a:pt x="1380" y="831"/>
                      <a:pt x="1375" y="829"/>
                    </a:cubicBezTo>
                    <a:cubicBezTo>
                      <a:pt x="1375" y="831"/>
                      <a:pt x="1375" y="833"/>
                      <a:pt x="1375" y="834"/>
                    </a:cubicBezTo>
                    <a:cubicBezTo>
                      <a:pt x="1376" y="843"/>
                      <a:pt x="1381" y="850"/>
                      <a:pt x="1387" y="855"/>
                    </a:cubicBezTo>
                    <a:cubicBezTo>
                      <a:pt x="1389" y="856"/>
                      <a:pt x="1392" y="857"/>
                      <a:pt x="1392" y="859"/>
                    </a:cubicBezTo>
                    <a:cubicBezTo>
                      <a:pt x="1392" y="864"/>
                      <a:pt x="1396" y="865"/>
                      <a:pt x="1399" y="868"/>
                    </a:cubicBezTo>
                    <a:cubicBezTo>
                      <a:pt x="1403" y="871"/>
                      <a:pt x="1407" y="871"/>
                      <a:pt x="1412" y="872"/>
                    </a:cubicBezTo>
                    <a:cubicBezTo>
                      <a:pt x="1421" y="873"/>
                      <a:pt x="1429" y="873"/>
                      <a:pt x="1438" y="872"/>
                    </a:cubicBezTo>
                    <a:cubicBezTo>
                      <a:pt x="1440" y="871"/>
                      <a:pt x="1442" y="872"/>
                      <a:pt x="1444" y="872"/>
                    </a:cubicBezTo>
                    <a:cubicBezTo>
                      <a:pt x="1442" y="884"/>
                      <a:pt x="1437" y="891"/>
                      <a:pt x="1430" y="893"/>
                    </a:cubicBezTo>
                    <a:cubicBezTo>
                      <a:pt x="1418" y="897"/>
                      <a:pt x="1405" y="897"/>
                      <a:pt x="1394" y="886"/>
                    </a:cubicBezTo>
                    <a:close/>
                    <a:moveTo>
                      <a:pt x="1299" y="1980"/>
                    </a:moveTo>
                    <a:cubicBezTo>
                      <a:pt x="1297" y="1981"/>
                      <a:pt x="1294" y="1981"/>
                      <a:pt x="1292" y="1981"/>
                    </a:cubicBezTo>
                    <a:cubicBezTo>
                      <a:pt x="1291" y="1981"/>
                      <a:pt x="1289" y="1981"/>
                      <a:pt x="1288" y="1980"/>
                    </a:cubicBezTo>
                    <a:cubicBezTo>
                      <a:pt x="1287" y="1977"/>
                      <a:pt x="1285" y="1977"/>
                      <a:pt x="1283" y="1977"/>
                    </a:cubicBezTo>
                    <a:cubicBezTo>
                      <a:pt x="1279" y="1976"/>
                      <a:pt x="1276" y="1976"/>
                      <a:pt x="1273" y="1974"/>
                    </a:cubicBezTo>
                    <a:cubicBezTo>
                      <a:pt x="1262" y="1969"/>
                      <a:pt x="1252" y="1961"/>
                      <a:pt x="1245" y="1952"/>
                    </a:cubicBezTo>
                    <a:cubicBezTo>
                      <a:pt x="1231" y="1935"/>
                      <a:pt x="1224" y="1915"/>
                      <a:pt x="1219" y="1894"/>
                    </a:cubicBezTo>
                    <a:cubicBezTo>
                      <a:pt x="1217" y="1884"/>
                      <a:pt x="1215" y="1875"/>
                      <a:pt x="1213" y="1865"/>
                    </a:cubicBezTo>
                    <a:cubicBezTo>
                      <a:pt x="1212" y="1865"/>
                      <a:pt x="1210" y="1865"/>
                      <a:pt x="1209" y="1866"/>
                    </a:cubicBezTo>
                    <a:cubicBezTo>
                      <a:pt x="1205" y="1868"/>
                      <a:pt x="1201" y="1872"/>
                      <a:pt x="1197" y="1874"/>
                    </a:cubicBezTo>
                    <a:cubicBezTo>
                      <a:pt x="1187" y="1880"/>
                      <a:pt x="1177" y="1885"/>
                      <a:pt x="1167" y="1891"/>
                    </a:cubicBezTo>
                    <a:cubicBezTo>
                      <a:pt x="1161" y="1894"/>
                      <a:pt x="1155" y="1899"/>
                      <a:pt x="1150" y="1904"/>
                    </a:cubicBezTo>
                    <a:cubicBezTo>
                      <a:pt x="1148" y="1907"/>
                      <a:pt x="1147" y="1910"/>
                      <a:pt x="1147" y="1914"/>
                    </a:cubicBezTo>
                    <a:cubicBezTo>
                      <a:pt x="1148" y="1923"/>
                      <a:pt x="1150" y="1932"/>
                      <a:pt x="1154" y="1941"/>
                    </a:cubicBezTo>
                    <a:cubicBezTo>
                      <a:pt x="1159" y="1951"/>
                      <a:pt x="1164" y="1962"/>
                      <a:pt x="1170" y="1971"/>
                    </a:cubicBezTo>
                    <a:cubicBezTo>
                      <a:pt x="1172" y="1975"/>
                      <a:pt x="1174" y="1978"/>
                      <a:pt x="1175" y="1981"/>
                    </a:cubicBezTo>
                    <a:cubicBezTo>
                      <a:pt x="1181" y="1997"/>
                      <a:pt x="1188" y="2012"/>
                      <a:pt x="1194" y="2028"/>
                    </a:cubicBezTo>
                    <a:cubicBezTo>
                      <a:pt x="1199" y="2044"/>
                      <a:pt x="1206" y="2059"/>
                      <a:pt x="1217" y="2072"/>
                    </a:cubicBezTo>
                    <a:cubicBezTo>
                      <a:pt x="1221" y="2077"/>
                      <a:pt x="1226" y="2082"/>
                      <a:pt x="1232" y="2085"/>
                    </a:cubicBezTo>
                    <a:cubicBezTo>
                      <a:pt x="1238" y="2089"/>
                      <a:pt x="1243" y="2092"/>
                      <a:pt x="1249" y="2095"/>
                    </a:cubicBezTo>
                    <a:cubicBezTo>
                      <a:pt x="1252" y="2096"/>
                      <a:pt x="1255" y="2098"/>
                      <a:pt x="1258" y="2099"/>
                    </a:cubicBezTo>
                    <a:cubicBezTo>
                      <a:pt x="1273" y="2103"/>
                      <a:pt x="1288" y="2107"/>
                      <a:pt x="1304" y="2106"/>
                    </a:cubicBezTo>
                    <a:cubicBezTo>
                      <a:pt x="1320" y="2105"/>
                      <a:pt x="1332" y="2099"/>
                      <a:pt x="1340" y="2085"/>
                    </a:cubicBezTo>
                    <a:cubicBezTo>
                      <a:pt x="1348" y="2070"/>
                      <a:pt x="1346" y="2056"/>
                      <a:pt x="1338" y="2042"/>
                    </a:cubicBezTo>
                    <a:cubicBezTo>
                      <a:pt x="1333" y="2033"/>
                      <a:pt x="1328" y="2023"/>
                      <a:pt x="1320" y="2016"/>
                    </a:cubicBezTo>
                    <a:cubicBezTo>
                      <a:pt x="1318" y="2014"/>
                      <a:pt x="1317" y="2012"/>
                      <a:pt x="1316" y="2010"/>
                    </a:cubicBezTo>
                    <a:cubicBezTo>
                      <a:pt x="1309" y="2001"/>
                      <a:pt x="1303" y="1991"/>
                      <a:pt x="1299" y="1980"/>
                    </a:cubicBezTo>
                    <a:close/>
                    <a:moveTo>
                      <a:pt x="769" y="2225"/>
                    </a:moveTo>
                    <a:cubicBezTo>
                      <a:pt x="770" y="2221"/>
                      <a:pt x="772" y="2217"/>
                      <a:pt x="773" y="2212"/>
                    </a:cubicBezTo>
                    <a:cubicBezTo>
                      <a:pt x="775" y="2203"/>
                      <a:pt x="774" y="2195"/>
                      <a:pt x="769" y="2187"/>
                    </a:cubicBezTo>
                    <a:cubicBezTo>
                      <a:pt x="765" y="2179"/>
                      <a:pt x="760" y="2172"/>
                      <a:pt x="753" y="2166"/>
                    </a:cubicBezTo>
                    <a:cubicBezTo>
                      <a:pt x="746" y="2160"/>
                      <a:pt x="740" y="2153"/>
                      <a:pt x="731" y="2150"/>
                    </a:cubicBezTo>
                    <a:cubicBezTo>
                      <a:pt x="728" y="2148"/>
                      <a:pt x="725" y="2146"/>
                      <a:pt x="723" y="2145"/>
                    </a:cubicBezTo>
                    <a:cubicBezTo>
                      <a:pt x="720" y="2143"/>
                      <a:pt x="717" y="2141"/>
                      <a:pt x="714" y="2140"/>
                    </a:cubicBezTo>
                    <a:cubicBezTo>
                      <a:pt x="703" y="2136"/>
                      <a:pt x="692" y="2132"/>
                      <a:pt x="682" y="2128"/>
                    </a:cubicBezTo>
                    <a:cubicBezTo>
                      <a:pt x="676" y="2126"/>
                      <a:pt x="661" y="2125"/>
                      <a:pt x="655" y="2125"/>
                    </a:cubicBezTo>
                    <a:cubicBezTo>
                      <a:pt x="638" y="2126"/>
                      <a:pt x="621" y="2129"/>
                      <a:pt x="604" y="2129"/>
                    </a:cubicBezTo>
                    <a:cubicBezTo>
                      <a:pt x="582" y="2130"/>
                      <a:pt x="560" y="2130"/>
                      <a:pt x="539" y="2129"/>
                    </a:cubicBezTo>
                    <a:cubicBezTo>
                      <a:pt x="532" y="2129"/>
                      <a:pt x="526" y="2128"/>
                      <a:pt x="518" y="2128"/>
                    </a:cubicBezTo>
                    <a:cubicBezTo>
                      <a:pt x="518" y="2136"/>
                      <a:pt x="518" y="2143"/>
                      <a:pt x="518" y="2150"/>
                    </a:cubicBezTo>
                    <a:cubicBezTo>
                      <a:pt x="517" y="2165"/>
                      <a:pt x="515" y="2179"/>
                      <a:pt x="516" y="2193"/>
                    </a:cubicBezTo>
                    <a:cubicBezTo>
                      <a:pt x="516" y="2198"/>
                      <a:pt x="516" y="2202"/>
                      <a:pt x="516" y="2207"/>
                    </a:cubicBezTo>
                    <a:cubicBezTo>
                      <a:pt x="516" y="2214"/>
                      <a:pt x="518" y="2216"/>
                      <a:pt x="525" y="2217"/>
                    </a:cubicBezTo>
                    <a:cubicBezTo>
                      <a:pt x="532" y="2218"/>
                      <a:pt x="538" y="2218"/>
                      <a:pt x="545" y="2218"/>
                    </a:cubicBezTo>
                    <a:cubicBezTo>
                      <a:pt x="559" y="2219"/>
                      <a:pt x="573" y="2220"/>
                      <a:pt x="588" y="2220"/>
                    </a:cubicBezTo>
                    <a:cubicBezTo>
                      <a:pt x="602" y="2219"/>
                      <a:pt x="616" y="2222"/>
                      <a:pt x="631" y="2225"/>
                    </a:cubicBezTo>
                    <a:cubicBezTo>
                      <a:pt x="652" y="2229"/>
                      <a:pt x="673" y="2231"/>
                      <a:pt x="694" y="2231"/>
                    </a:cubicBezTo>
                    <a:cubicBezTo>
                      <a:pt x="710" y="2230"/>
                      <a:pt x="726" y="2229"/>
                      <a:pt x="742" y="2228"/>
                    </a:cubicBezTo>
                    <a:cubicBezTo>
                      <a:pt x="750" y="2228"/>
                      <a:pt x="759" y="2228"/>
                      <a:pt x="769" y="2225"/>
                    </a:cubicBezTo>
                    <a:close/>
                    <a:moveTo>
                      <a:pt x="817" y="1177"/>
                    </a:moveTo>
                    <a:cubicBezTo>
                      <a:pt x="815" y="1178"/>
                      <a:pt x="813" y="1179"/>
                      <a:pt x="812" y="1179"/>
                    </a:cubicBezTo>
                    <a:cubicBezTo>
                      <a:pt x="798" y="1186"/>
                      <a:pt x="784" y="1193"/>
                      <a:pt x="770" y="1200"/>
                    </a:cubicBezTo>
                    <a:cubicBezTo>
                      <a:pt x="758" y="1206"/>
                      <a:pt x="745" y="1211"/>
                      <a:pt x="733" y="1218"/>
                    </a:cubicBezTo>
                    <a:cubicBezTo>
                      <a:pt x="715" y="1228"/>
                      <a:pt x="696" y="1237"/>
                      <a:pt x="681" y="1251"/>
                    </a:cubicBezTo>
                    <a:cubicBezTo>
                      <a:pt x="680" y="1252"/>
                      <a:pt x="678" y="1253"/>
                      <a:pt x="677" y="1253"/>
                    </a:cubicBezTo>
                    <a:cubicBezTo>
                      <a:pt x="675" y="1253"/>
                      <a:pt x="674" y="1253"/>
                      <a:pt x="673" y="1252"/>
                    </a:cubicBezTo>
                    <a:cubicBezTo>
                      <a:pt x="672" y="1251"/>
                      <a:pt x="672" y="1249"/>
                      <a:pt x="672" y="1248"/>
                    </a:cubicBezTo>
                    <a:cubicBezTo>
                      <a:pt x="673" y="1245"/>
                      <a:pt x="675" y="1243"/>
                      <a:pt x="676" y="1241"/>
                    </a:cubicBezTo>
                    <a:cubicBezTo>
                      <a:pt x="673" y="1230"/>
                      <a:pt x="665" y="1223"/>
                      <a:pt x="658" y="1215"/>
                    </a:cubicBezTo>
                    <a:cubicBezTo>
                      <a:pt x="657" y="1215"/>
                      <a:pt x="655" y="1215"/>
                      <a:pt x="653" y="1214"/>
                    </a:cubicBezTo>
                    <a:cubicBezTo>
                      <a:pt x="654" y="1222"/>
                      <a:pt x="656" y="1229"/>
                      <a:pt x="658" y="1237"/>
                    </a:cubicBezTo>
                    <a:cubicBezTo>
                      <a:pt x="660" y="1242"/>
                      <a:pt x="662" y="1248"/>
                      <a:pt x="662" y="1253"/>
                    </a:cubicBezTo>
                    <a:cubicBezTo>
                      <a:pt x="664" y="1283"/>
                      <a:pt x="666" y="1312"/>
                      <a:pt x="662" y="1342"/>
                    </a:cubicBezTo>
                    <a:cubicBezTo>
                      <a:pt x="661" y="1347"/>
                      <a:pt x="661" y="1352"/>
                      <a:pt x="661" y="1358"/>
                    </a:cubicBezTo>
                    <a:cubicBezTo>
                      <a:pt x="663" y="1359"/>
                      <a:pt x="665" y="1360"/>
                      <a:pt x="666" y="1360"/>
                    </a:cubicBezTo>
                    <a:cubicBezTo>
                      <a:pt x="671" y="1361"/>
                      <a:pt x="675" y="1362"/>
                      <a:pt x="680" y="1363"/>
                    </a:cubicBezTo>
                    <a:cubicBezTo>
                      <a:pt x="694" y="1364"/>
                      <a:pt x="708" y="1363"/>
                      <a:pt x="721" y="1353"/>
                    </a:cubicBezTo>
                    <a:cubicBezTo>
                      <a:pt x="726" y="1349"/>
                      <a:pt x="733" y="1346"/>
                      <a:pt x="738" y="1343"/>
                    </a:cubicBezTo>
                    <a:cubicBezTo>
                      <a:pt x="750" y="1336"/>
                      <a:pt x="761" y="1330"/>
                      <a:pt x="773" y="1323"/>
                    </a:cubicBezTo>
                    <a:cubicBezTo>
                      <a:pt x="782" y="1317"/>
                      <a:pt x="790" y="1311"/>
                      <a:pt x="799" y="1304"/>
                    </a:cubicBezTo>
                    <a:cubicBezTo>
                      <a:pt x="805" y="1300"/>
                      <a:pt x="811" y="1295"/>
                      <a:pt x="817" y="1291"/>
                    </a:cubicBezTo>
                    <a:cubicBezTo>
                      <a:pt x="828" y="1283"/>
                      <a:pt x="838" y="1275"/>
                      <a:pt x="851" y="1269"/>
                    </a:cubicBezTo>
                    <a:cubicBezTo>
                      <a:pt x="851" y="1269"/>
                      <a:pt x="852" y="1268"/>
                      <a:pt x="853" y="1267"/>
                    </a:cubicBezTo>
                    <a:cubicBezTo>
                      <a:pt x="852" y="1263"/>
                      <a:pt x="852" y="1258"/>
                      <a:pt x="851" y="1253"/>
                    </a:cubicBezTo>
                    <a:cubicBezTo>
                      <a:pt x="851" y="1250"/>
                      <a:pt x="850" y="1247"/>
                      <a:pt x="849" y="1244"/>
                    </a:cubicBezTo>
                    <a:cubicBezTo>
                      <a:pt x="845" y="1230"/>
                      <a:pt x="839" y="1216"/>
                      <a:pt x="835" y="1201"/>
                    </a:cubicBezTo>
                    <a:cubicBezTo>
                      <a:pt x="831" y="1191"/>
                      <a:pt x="825" y="1184"/>
                      <a:pt x="817" y="1177"/>
                    </a:cubicBezTo>
                    <a:close/>
                    <a:moveTo>
                      <a:pt x="1164" y="487"/>
                    </a:moveTo>
                    <a:cubicBezTo>
                      <a:pt x="1162" y="491"/>
                      <a:pt x="1161" y="494"/>
                      <a:pt x="1158" y="497"/>
                    </a:cubicBezTo>
                    <a:cubicBezTo>
                      <a:pt x="1157" y="498"/>
                      <a:pt x="1156" y="500"/>
                      <a:pt x="1155" y="501"/>
                    </a:cubicBezTo>
                    <a:cubicBezTo>
                      <a:pt x="1153" y="501"/>
                      <a:pt x="1151" y="501"/>
                      <a:pt x="1150" y="501"/>
                    </a:cubicBezTo>
                    <a:cubicBezTo>
                      <a:pt x="1150" y="500"/>
                      <a:pt x="1149" y="498"/>
                      <a:pt x="1149" y="497"/>
                    </a:cubicBezTo>
                    <a:cubicBezTo>
                      <a:pt x="1151" y="492"/>
                      <a:pt x="1154" y="488"/>
                      <a:pt x="1156" y="484"/>
                    </a:cubicBezTo>
                    <a:cubicBezTo>
                      <a:pt x="1161" y="473"/>
                      <a:pt x="1165" y="462"/>
                      <a:pt x="1170" y="452"/>
                    </a:cubicBezTo>
                    <a:cubicBezTo>
                      <a:pt x="1177" y="438"/>
                      <a:pt x="1183" y="424"/>
                      <a:pt x="1188" y="410"/>
                    </a:cubicBezTo>
                    <a:cubicBezTo>
                      <a:pt x="1192" y="398"/>
                      <a:pt x="1198" y="386"/>
                      <a:pt x="1203" y="374"/>
                    </a:cubicBezTo>
                    <a:cubicBezTo>
                      <a:pt x="1204" y="371"/>
                      <a:pt x="1205" y="368"/>
                      <a:pt x="1205" y="364"/>
                    </a:cubicBezTo>
                    <a:cubicBezTo>
                      <a:pt x="1206" y="361"/>
                      <a:pt x="1209" y="358"/>
                      <a:pt x="1207" y="354"/>
                    </a:cubicBezTo>
                    <a:cubicBezTo>
                      <a:pt x="1204" y="355"/>
                      <a:pt x="1202" y="355"/>
                      <a:pt x="1200" y="356"/>
                    </a:cubicBezTo>
                    <a:cubicBezTo>
                      <a:pt x="1180" y="361"/>
                      <a:pt x="1161" y="363"/>
                      <a:pt x="1140" y="362"/>
                    </a:cubicBezTo>
                    <a:cubicBezTo>
                      <a:pt x="1130" y="362"/>
                      <a:pt x="1121" y="360"/>
                      <a:pt x="1111" y="359"/>
                    </a:cubicBezTo>
                    <a:cubicBezTo>
                      <a:pt x="1098" y="357"/>
                      <a:pt x="1085" y="355"/>
                      <a:pt x="1074" y="348"/>
                    </a:cubicBezTo>
                    <a:cubicBezTo>
                      <a:pt x="1071" y="346"/>
                      <a:pt x="1067" y="344"/>
                      <a:pt x="1062" y="344"/>
                    </a:cubicBezTo>
                    <a:cubicBezTo>
                      <a:pt x="1055" y="365"/>
                      <a:pt x="1046" y="386"/>
                      <a:pt x="1033" y="404"/>
                    </a:cubicBezTo>
                    <a:cubicBezTo>
                      <a:pt x="1034" y="405"/>
                      <a:pt x="1035" y="406"/>
                      <a:pt x="1036" y="407"/>
                    </a:cubicBezTo>
                    <a:cubicBezTo>
                      <a:pt x="1045" y="414"/>
                      <a:pt x="1053" y="423"/>
                      <a:pt x="1058" y="433"/>
                    </a:cubicBezTo>
                    <a:cubicBezTo>
                      <a:pt x="1064" y="443"/>
                      <a:pt x="1071" y="453"/>
                      <a:pt x="1077" y="463"/>
                    </a:cubicBezTo>
                    <a:cubicBezTo>
                      <a:pt x="1082" y="471"/>
                      <a:pt x="1087" y="479"/>
                      <a:pt x="1092" y="487"/>
                    </a:cubicBezTo>
                    <a:cubicBezTo>
                      <a:pt x="1098" y="497"/>
                      <a:pt x="1102" y="508"/>
                      <a:pt x="1107" y="518"/>
                    </a:cubicBezTo>
                    <a:cubicBezTo>
                      <a:pt x="1110" y="523"/>
                      <a:pt x="1112" y="528"/>
                      <a:pt x="1114" y="534"/>
                    </a:cubicBezTo>
                    <a:cubicBezTo>
                      <a:pt x="1116" y="538"/>
                      <a:pt x="1117" y="543"/>
                      <a:pt x="1119" y="547"/>
                    </a:cubicBezTo>
                    <a:cubicBezTo>
                      <a:pt x="1121" y="552"/>
                      <a:pt x="1123" y="556"/>
                      <a:pt x="1125" y="561"/>
                    </a:cubicBezTo>
                    <a:cubicBezTo>
                      <a:pt x="1126" y="565"/>
                      <a:pt x="1128" y="569"/>
                      <a:pt x="1129" y="572"/>
                    </a:cubicBezTo>
                    <a:cubicBezTo>
                      <a:pt x="1133" y="584"/>
                      <a:pt x="1139" y="595"/>
                      <a:pt x="1140" y="607"/>
                    </a:cubicBezTo>
                    <a:cubicBezTo>
                      <a:pt x="1140" y="610"/>
                      <a:pt x="1142" y="613"/>
                      <a:pt x="1143" y="617"/>
                    </a:cubicBezTo>
                    <a:cubicBezTo>
                      <a:pt x="1147" y="613"/>
                      <a:pt x="1150" y="610"/>
                      <a:pt x="1152" y="606"/>
                    </a:cubicBezTo>
                    <a:cubicBezTo>
                      <a:pt x="1161" y="593"/>
                      <a:pt x="1165" y="579"/>
                      <a:pt x="1167" y="563"/>
                    </a:cubicBezTo>
                    <a:cubicBezTo>
                      <a:pt x="1167" y="559"/>
                      <a:pt x="1167" y="555"/>
                      <a:pt x="1168" y="551"/>
                    </a:cubicBezTo>
                    <a:cubicBezTo>
                      <a:pt x="1170" y="530"/>
                      <a:pt x="1169" y="509"/>
                      <a:pt x="1164" y="487"/>
                    </a:cubicBezTo>
                    <a:close/>
                    <a:moveTo>
                      <a:pt x="684" y="1233"/>
                    </a:moveTo>
                    <a:cubicBezTo>
                      <a:pt x="695" y="1228"/>
                      <a:pt x="706" y="1223"/>
                      <a:pt x="717" y="1217"/>
                    </a:cubicBezTo>
                    <a:cubicBezTo>
                      <a:pt x="726" y="1213"/>
                      <a:pt x="735" y="1207"/>
                      <a:pt x="743" y="1202"/>
                    </a:cubicBezTo>
                    <a:cubicBezTo>
                      <a:pt x="758" y="1193"/>
                      <a:pt x="773" y="1185"/>
                      <a:pt x="788" y="1178"/>
                    </a:cubicBezTo>
                    <a:cubicBezTo>
                      <a:pt x="794" y="1175"/>
                      <a:pt x="799" y="1173"/>
                      <a:pt x="805" y="1170"/>
                    </a:cubicBezTo>
                    <a:cubicBezTo>
                      <a:pt x="811" y="1166"/>
                      <a:pt x="817" y="1163"/>
                      <a:pt x="824" y="1166"/>
                    </a:cubicBezTo>
                    <a:cubicBezTo>
                      <a:pt x="828" y="1162"/>
                      <a:pt x="831" y="1159"/>
                      <a:pt x="834" y="1156"/>
                    </a:cubicBezTo>
                    <a:cubicBezTo>
                      <a:pt x="833" y="1152"/>
                      <a:pt x="832" y="1148"/>
                      <a:pt x="831" y="1144"/>
                    </a:cubicBezTo>
                    <a:cubicBezTo>
                      <a:pt x="829" y="1144"/>
                      <a:pt x="828" y="1143"/>
                      <a:pt x="828" y="1143"/>
                    </a:cubicBezTo>
                    <a:cubicBezTo>
                      <a:pt x="820" y="1144"/>
                      <a:pt x="813" y="1143"/>
                      <a:pt x="808" y="1136"/>
                    </a:cubicBezTo>
                    <a:cubicBezTo>
                      <a:pt x="808" y="1135"/>
                      <a:pt x="807" y="1135"/>
                      <a:pt x="807" y="1135"/>
                    </a:cubicBezTo>
                    <a:cubicBezTo>
                      <a:pt x="800" y="1132"/>
                      <a:pt x="796" y="1125"/>
                      <a:pt x="791" y="1119"/>
                    </a:cubicBezTo>
                    <a:cubicBezTo>
                      <a:pt x="781" y="1104"/>
                      <a:pt x="770" y="1088"/>
                      <a:pt x="759" y="1073"/>
                    </a:cubicBezTo>
                    <a:cubicBezTo>
                      <a:pt x="755" y="1066"/>
                      <a:pt x="749" y="1060"/>
                      <a:pt x="745" y="1053"/>
                    </a:cubicBezTo>
                    <a:cubicBezTo>
                      <a:pt x="739" y="1042"/>
                      <a:pt x="730" y="1033"/>
                      <a:pt x="722" y="1023"/>
                    </a:cubicBezTo>
                    <a:cubicBezTo>
                      <a:pt x="717" y="1031"/>
                      <a:pt x="713" y="1039"/>
                      <a:pt x="710" y="1047"/>
                    </a:cubicBezTo>
                    <a:cubicBezTo>
                      <a:pt x="701" y="1071"/>
                      <a:pt x="694" y="1095"/>
                      <a:pt x="684" y="1118"/>
                    </a:cubicBezTo>
                    <a:cubicBezTo>
                      <a:pt x="682" y="1124"/>
                      <a:pt x="680" y="1130"/>
                      <a:pt x="679" y="1136"/>
                    </a:cubicBezTo>
                    <a:cubicBezTo>
                      <a:pt x="678" y="1145"/>
                      <a:pt x="674" y="1154"/>
                      <a:pt x="671" y="1163"/>
                    </a:cubicBezTo>
                    <a:cubicBezTo>
                      <a:pt x="667" y="1173"/>
                      <a:pt x="664" y="1184"/>
                      <a:pt x="661" y="1194"/>
                    </a:cubicBezTo>
                    <a:cubicBezTo>
                      <a:pt x="659" y="1200"/>
                      <a:pt x="660" y="1206"/>
                      <a:pt x="664" y="1210"/>
                    </a:cubicBezTo>
                    <a:cubicBezTo>
                      <a:pt x="670" y="1217"/>
                      <a:pt x="677" y="1225"/>
                      <a:pt x="684" y="1233"/>
                    </a:cubicBezTo>
                    <a:close/>
                    <a:moveTo>
                      <a:pt x="503" y="1700"/>
                    </a:moveTo>
                    <a:cubicBezTo>
                      <a:pt x="506" y="1698"/>
                      <a:pt x="508" y="1697"/>
                      <a:pt x="510" y="1695"/>
                    </a:cubicBezTo>
                    <a:cubicBezTo>
                      <a:pt x="511" y="1692"/>
                      <a:pt x="513" y="1688"/>
                      <a:pt x="513" y="1685"/>
                    </a:cubicBezTo>
                    <a:cubicBezTo>
                      <a:pt x="514" y="1682"/>
                      <a:pt x="513" y="1678"/>
                      <a:pt x="513" y="1675"/>
                    </a:cubicBezTo>
                    <a:cubicBezTo>
                      <a:pt x="512" y="1671"/>
                      <a:pt x="512" y="1666"/>
                      <a:pt x="510" y="1663"/>
                    </a:cubicBezTo>
                    <a:cubicBezTo>
                      <a:pt x="508" y="1658"/>
                      <a:pt x="511" y="1654"/>
                      <a:pt x="510" y="1649"/>
                    </a:cubicBezTo>
                    <a:cubicBezTo>
                      <a:pt x="508" y="1641"/>
                      <a:pt x="507" y="1633"/>
                      <a:pt x="505" y="1625"/>
                    </a:cubicBezTo>
                    <a:cubicBezTo>
                      <a:pt x="503" y="1615"/>
                      <a:pt x="500" y="1606"/>
                      <a:pt x="498" y="1596"/>
                    </a:cubicBezTo>
                    <a:cubicBezTo>
                      <a:pt x="495" y="1586"/>
                      <a:pt x="493" y="1576"/>
                      <a:pt x="490" y="1566"/>
                    </a:cubicBezTo>
                    <a:cubicBezTo>
                      <a:pt x="487" y="1558"/>
                      <a:pt x="484" y="1549"/>
                      <a:pt x="478" y="1541"/>
                    </a:cubicBezTo>
                    <a:cubicBezTo>
                      <a:pt x="476" y="1542"/>
                      <a:pt x="473" y="1542"/>
                      <a:pt x="471" y="1543"/>
                    </a:cubicBezTo>
                    <a:cubicBezTo>
                      <a:pt x="468" y="1543"/>
                      <a:pt x="466" y="1544"/>
                      <a:pt x="464" y="1545"/>
                    </a:cubicBezTo>
                    <a:cubicBezTo>
                      <a:pt x="461" y="1547"/>
                      <a:pt x="457" y="1549"/>
                      <a:pt x="454" y="1550"/>
                    </a:cubicBezTo>
                    <a:cubicBezTo>
                      <a:pt x="443" y="1553"/>
                      <a:pt x="432" y="1555"/>
                      <a:pt x="421" y="1559"/>
                    </a:cubicBezTo>
                    <a:cubicBezTo>
                      <a:pt x="410" y="1562"/>
                      <a:pt x="400" y="1567"/>
                      <a:pt x="390" y="1574"/>
                    </a:cubicBezTo>
                    <a:cubicBezTo>
                      <a:pt x="391" y="1581"/>
                      <a:pt x="392" y="1588"/>
                      <a:pt x="393" y="1595"/>
                    </a:cubicBezTo>
                    <a:cubicBezTo>
                      <a:pt x="397" y="1619"/>
                      <a:pt x="402" y="1643"/>
                      <a:pt x="406" y="1667"/>
                    </a:cubicBezTo>
                    <a:cubicBezTo>
                      <a:pt x="408" y="1681"/>
                      <a:pt x="415" y="1691"/>
                      <a:pt x="424" y="1701"/>
                    </a:cubicBezTo>
                    <a:cubicBezTo>
                      <a:pt x="428" y="1705"/>
                      <a:pt x="434" y="1706"/>
                      <a:pt x="439" y="1704"/>
                    </a:cubicBezTo>
                    <a:cubicBezTo>
                      <a:pt x="440" y="1700"/>
                      <a:pt x="437" y="1698"/>
                      <a:pt x="435" y="1695"/>
                    </a:cubicBezTo>
                    <a:cubicBezTo>
                      <a:pt x="431" y="1688"/>
                      <a:pt x="428" y="1680"/>
                      <a:pt x="425" y="1672"/>
                    </a:cubicBezTo>
                    <a:cubicBezTo>
                      <a:pt x="424" y="1668"/>
                      <a:pt x="424" y="1664"/>
                      <a:pt x="426" y="1659"/>
                    </a:cubicBezTo>
                    <a:cubicBezTo>
                      <a:pt x="428" y="1660"/>
                      <a:pt x="430" y="1660"/>
                      <a:pt x="431" y="1661"/>
                    </a:cubicBezTo>
                    <a:cubicBezTo>
                      <a:pt x="432" y="1662"/>
                      <a:pt x="432" y="1664"/>
                      <a:pt x="432" y="1666"/>
                    </a:cubicBezTo>
                    <a:cubicBezTo>
                      <a:pt x="435" y="1679"/>
                      <a:pt x="442" y="1690"/>
                      <a:pt x="450" y="1700"/>
                    </a:cubicBezTo>
                    <a:cubicBezTo>
                      <a:pt x="451" y="1702"/>
                      <a:pt x="453" y="1704"/>
                      <a:pt x="455" y="1705"/>
                    </a:cubicBezTo>
                    <a:cubicBezTo>
                      <a:pt x="456" y="1706"/>
                      <a:pt x="458" y="1706"/>
                      <a:pt x="458" y="1705"/>
                    </a:cubicBezTo>
                    <a:cubicBezTo>
                      <a:pt x="459" y="1705"/>
                      <a:pt x="460" y="1703"/>
                      <a:pt x="460" y="1702"/>
                    </a:cubicBezTo>
                    <a:cubicBezTo>
                      <a:pt x="458" y="1695"/>
                      <a:pt x="457" y="1688"/>
                      <a:pt x="456" y="1681"/>
                    </a:cubicBezTo>
                    <a:cubicBezTo>
                      <a:pt x="455" y="1677"/>
                      <a:pt x="453" y="1673"/>
                      <a:pt x="452" y="1669"/>
                    </a:cubicBezTo>
                    <a:cubicBezTo>
                      <a:pt x="451" y="1667"/>
                      <a:pt x="450" y="1665"/>
                      <a:pt x="452" y="1663"/>
                    </a:cubicBezTo>
                    <a:cubicBezTo>
                      <a:pt x="453" y="1663"/>
                      <a:pt x="456" y="1664"/>
                      <a:pt x="457" y="1665"/>
                    </a:cubicBezTo>
                    <a:cubicBezTo>
                      <a:pt x="459" y="1665"/>
                      <a:pt x="460" y="1667"/>
                      <a:pt x="462" y="1668"/>
                    </a:cubicBezTo>
                    <a:cubicBezTo>
                      <a:pt x="463" y="1671"/>
                      <a:pt x="463" y="1675"/>
                      <a:pt x="465" y="1678"/>
                    </a:cubicBezTo>
                    <a:cubicBezTo>
                      <a:pt x="469" y="1686"/>
                      <a:pt x="473" y="1694"/>
                      <a:pt x="477" y="1702"/>
                    </a:cubicBezTo>
                    <a:cubicBezTo>
                      <a:pt x="479" y="1704"/>
                      <a:pt x="480" y="1706"/>
                      <a:pt x="482" y="1708"/>
                    </a:cubicBezTo>
                    <a:cubicBezTo>
                      <a:pt x="485" y="1711"/>
                      <a:pt x="487" y="1711"/>
                      <a:pt x="493" y="1707"/>
                    </a:cubicBezTo>
                    <a:cubicBezTo>
                      <a:pt x="491" y="1705"/>
                      <a:pt x="490" y="1703"/>
                      <a:pt x="489" y="1701"/>
                    </a:cubicBezTo>
                    <a:cubicBezTo>
                      <a:pt x="487" y="1697"/>
                      <a:pt x="485" y="1694"/>
                      <a:pt x="484" y="1690"/>
                    </a:cubicBezTo>
                    <a:cubicBezTo>
                      <a:pt x="482" y="1680"/>
                      <a:pt x="480" y="1670"/>
                      <a:pt x="478" y="1660"/>
                    </a:cubicBezTo>
                    <a:cubicBezTo>
                      <a:pt x="477" y="1655"/>
                      <a:pt x="479" y="1651"/>
                      <a:pt x="481" y="1646"/>
                    </a:cubicBezTo>
                    <a:cubicBezTo>
                      <a:pt x="483" y="1648"/>
                      <a:pt x="484" y="1649"/>
                      <a:pt x="486" y="1650"/>
                    </a:cubicBezTo>
                    <a:cubicBezTo>
                      <a:pt x="487" y="1651"/>
                      <a:pt x="490" y="1650"/>
                      <a:pt x="490" y="1651"/>
                    </a:cubicBezTo>
                    <a:cubicBezTo>
                      <a:pt x="491" y="1660"/>
                      <a:pt x="492" y="1668"/>
                      <a:pt x="493" y="1676"/>
                    </a:cubicBezTo>
                    <a:cubicBezTo>
                      <a:pt x="495" y="1684"/>
                      <a:pt x="497" y="1692"/>
                      <a:pt x="503" y="1700"/>
                    </a:cubicBezTo>
                    <a:close/>
                    <a:moveTo>
                      <a:pt x="1298" y="1397"/>
                    </a:moveTo>
                    <a:cubicBezTo>
                      <a:pt x="1279" y="1379"/>
                      <a:pt x="1261" y="1361"/>
                      <a:pt x="1248" y="1340"/>
                    </a:cubicBezTo>
                    <a:cubicBezTo>
                      <a:pt x="1245" y="1341"/>
                      <a:pt x="1242" y="1342"/>
                      <a:pt x="1240" y="1343"/>
                    </a:cubicBezTo>
                    <a:cubicBezTo>
                      <a:pt x="1234" y="1348"/>
                      <a:pt x="1227" y="1353"/>
                      <a:pt x="1220" y="1358"/>
                    </a:cubicBezTo>
                    <a:cubicBezTo>
                      <a:pt x="1208" y="1366"/>
                      <a:pt x="1196" y="1375"/>
                      <a:pt x="1183" y="1383"/>
                    </a:cubicBezTo>
                    <a:cubicBezTo>
                      <a:pt x="1170" y="1391"/>
                      <a:pt x="1156" y="1400"/>
                      <a:pt x="1142" y="1408"/>
                    </a:cubicBezTo>
                    <a:cubicBezTo>
                      <a:pt x="1137" y="1411"/>
                      <a:pt x="1134" y="1414"/>
                      <a:pt x="1131" y="1419"/>
                    </a:cubicBezTo>
                    <a:cubicBezTo>
                      <a:pt x="1130" y="1420"/>
                      <a:pt x="1129" y="1422"/>
                      <a:pt x="1131" y="1424"/>
                    </a:cubicBezTo>
                    <a:cubicBezTo>
                      <a:pt x="1132" y="1425"/>
                      <a:pt x="1135" y="1425"/>
                      <a:pt x="1136" y="1424"/>
                    </a:cubicBezTo>
                    <a:cubicBezTo>
                      <a:pt x="1139" y="1423"/>
                      <a:pt x="1142" y="1422"/>
                      <a:pt x="1144" y="1420"/>
                    </a:cubicBezTo>
                    <a:cubicBezTo>
                      <a:pt x="1149" y="1418"/>
                      <a:pt x="1154" y="1414"/>
                      <a:pt x="1159" y="1411"/>
                    </a:cubicBezTo>
                    <a:cubicBezTo>
                      <a:pt x="1160" y="1410"/>
                      <a:pt x="1162" y="1409"/>
                      <a:pt x="1164" y="1409"/>
                    </a:cubicBezTo>
                    <a:cubicBezTo>
                      <a:pt x="1166" y="1408"/>
                      <a:pt x="1168" y="1408"/>
                      <a:pt x="1169" y="1410"/>
                    </a:cubicBezTo>
                    <a:cubicBezTo>
                      <a:pt x="1169" y="1411"/>
                      <a:pt x="1169" y="1413"/>
                      <a:pt x="1168" y="1414"/>
                    </a:cubicBezTo>
                    <a:cubicBezTo>
                      <a:pt x="1158" y="1421"/>
                      <a:pt x="1151" y="1430"/>
                      <a:pt x="1141" y="1437"/>
                    </a:cubicBezTo>
                    <a:cubicBezTo>
                      <a:pt x="1135" y="1440"/>
                      <a:pt x="1131" y="1446"/>
                      <a:pt x="1129" y="1453"/>
                    </a:cubicBezTo>
                    <a:cubicBezTo>
                      <a:pt x="1134" y="1455"/>
                      <a:pt x="1137" y="1453"/>
                      <a:pt x="1141" y="1452"/>
                    </a:cubicBezTo>
                    <a:cubicBezTo>
                      <a:pt x="1152" y="1447"/>
                      <a:pt x="1164" y="1443"/>
                      <a:pt x="1174" y="1435"/>
                    </a:cubicBezTo>
                    <a:cubicBezTo>
                      <a:pt x="1175" y="1435"/>
                      <a:pt x="1175" y="1434"/>
                      <a:pt x="1176" y="1434"/>
                    </a:cubicBezTo>
                    <a:cubicBezTo>
                      <a:pt x="1178" y="1433"/>
                      <a:pt x="1180" y="1433"/>
                      <a:pt x="1182" y="1435"/>
                    </a:cubicBezTo>
                    <a:cubicBezTo>
                      <a:pt x="1184" y="1436"/>
                      <a:pt x="1183" y="1439"/>
                      <a:pt x="1181" y="1441"/>
                    </a:cubicBezTo>
                    <a:cubicBezTo>
                      <a:pt x="1179" y="1442"/>
                      <a:pt x="1177" y="1444"/>
                      <a:pt x="1175" y="1445"/>
                    </a:cubicBezTo>
                    <a:cubicBezTo>
                      <a:pt x="1163" y="1453"/>
                      <a:pt x="1154" y="1463"/>
                      <a:pt x="1146" y="1474"/>
                    </a:cubicBezTo>
                    <a:cubicBezTo>
                      <a:pt x="1143" y="1478"/>
                      <a:pt x="1145" y="1482"/>
                      <a:pt x="1149" y="1483"/>
                    </a:cubicBezTo>
                    <a:cubicBezTo>
                      <a:pt x="1153" y="1485"/>
                      <a:pt x="1157" y="1485"/>
                      <a:pt x="1161" y="1482"/>
                    </a:cubicBezTo>
                    <a:cubicBezTo>
                      <a:pt x="1164" y="1479"/>
                      <a:pt x="1168" y="1476"/>
                      <a:pt x="1171" y="1473"/>
                    </a:cubicBezTo>
                    <a:cubicBezTo>
                      <a:pt x="1177" y="1469"/>
                      <a:pt x="1182" y="1463"/>
                      <a:pt x="1187" y="1458"/>
                    </a:cubicBezTo>
                    <a:cubicBezTo>
                      <a:pt x="1190" y="1456"/>
                      <a:pt x="1193" y="1453"/>
                      <a:pt x="1198" y="1454"/>
                    </a:cubicBezTo>
                    <a:cubicBezTo>
                      <a:pt x="1200" y="1460"/>
                      <a:pt x="1199" y="1463"/>
                      <a:pt x="1195" y="1466"/>
                    </a:cubicBezTo>
                    <a:cubicBezTo>
                      <a:pt x="1187" y="1470"/>
                      <a:pt x="1182" y="1478"/>
                      <a:pt x="1176" y="1485"/>
                    </a:cubicBezTo>
                    <a:cubicBezTo>
                      <a:pt x="1173" y="1489"/>
                      <a:pt x="1170" y="1494"/>
                      <a:pt x="1169" y="1499"/>
                    </a:cubicBezTo>
                    <a:cubicBezTo>
                      <a:pt x="1172" y="1502"/>
                      <a:pt x="1175" y="1501"/>
                      <a:pt x="1177" y="1500"/>
                    </a:cubicBezTo>
                    <a:cubicBezTo>
                      <a:pt x="1187" y="1496"/>
                      <a:pt x="1196" y="1490"/>
                      <a:pt x="1204" y="1483"/>
                    </a:cubicBezTo>
                    <a:cubicBezTo>
                      <a:pt x="1207" y="1480"/>
                      <a:pt x="1210" y="1478"/>
                      <a:pt x="1213" y="1476"/>
                    </a:cubicBezTo>
                    <a:cubicBezTo>
                      <a:pt x="1221" y="1469"/>
                      <a:pt x="1231" y="1463"/>
                      <a:pt x="1237" y="1454"/>
                    </a:cubicBezTo>
                    <a:cubicBezTo>
                      <a:pt x="1239" y="1452"/>
                      <a:pt x="1242" y="1450"/>
                      <a:pt x="1244" y="1449"/>
                    </a:cubicBezTo>
                    <a:cubicBezTo>
                      <a:pt x="1248" y="1447"/>
                      <a:pt x="1251" y="1448"/>
                      <a:pt x="1253" y="1452"/>
                    </a:cubicBezTo>
                    <a:cubicBezTo>
                      <a:pt x="1269" y="1434"/>
                      <a:pt x="1282" y="1415"/>
                      <a:pt x="1298" y="1397"/>
                    </a:cubicBezTo>
                    <a:close/>
                    <a:moveTo>
                      <a:pt x="1405" y="1163"/>
                    </a:moveTo>
                    <a:cubicBezTo>
                      <a:pt x="1410" y="1174"/>
                      <a:pt x="1418" y="1182"/>
                      <a:pt x="1426" y="1190"/>
                    </a:cubicBezTo>
                    <a:cubicBezTo>
                      <a:pt x="1433" y="1196"/>
                      <a:pt x="1441" y="1201"/>
                      <a:pt x="1449" y="1206"/>
                    </a:cubicBezTo>
                    <a:cubicBezTo>
                      <a:pt x="1457" y="1210"/>
                      <a:pt x="1465" y="1214"/>
                      <a:pt x="1473" y="1218"/>
                    </a:cubicBezTo>
                    <a:cubicBezTo>
                      <a:pt x="1487" y="1226"/>
                      <a:pt x="1501" y="1233"/>
                      <a:pt x="1515" y="1240"/>
                    </a:cubicBezTo>
                    <a:cubicBezTo>
                      <a:pt x="1524" y="1245"/>
                      <a:pt x="1534" y="1250"/>
                      <a:pt x="1544" y="1255"/>
                    </a:cubicBezTo>
                    <a:cubicBezTo>
                      <a:pt x="1545" y="1255"/>
                      <a:pt x="1546" y="1255"/>
                      <a:pt x="1547" y="1255"/>
                    </a:cubicBezTo>
                    <a:cubicBezTo>
                      <a:pt x="1547" y="1253"/>
                      <a:pt x="1548" y="1251"/>
                      <a:pt x="1548" y="1249"/>
                    </a:cubicBezTo>
                    <a:cubicBezTo>
                      <a:pt x="1545" y="1241"/>
                      <a:pt x="1541" y="1233"/>
                      <a:pt x="1533" y="1229"/>
                    </a:cubicBezTo>
                    <a:cubicBezTo>
                      <a:pt x="1522" y="1222"/>
                      <a:pt x="1515" y="1211"/>
                      <a:pt x="1506" y="1201"/>
                    </a:cubicBezTo>
                    <a:cubicBezTo>
                      <a:pt x="1503" y="1198"/>
                      <a:pt x="1501" y="1194"/>
                      <a:pt x="1499" y="1190"/>
                    </a:cubicBezTo>
                    <a:cubicBezTo>
                      <a:pt x="1497" y="1186"/>
                      <a:pt x="1498" y="1185"/>
                      <a:pt x="1502" y="1182"/>
                    </a:cubicBezTo>
                    <a:cubicBezTo>
                      <a:pt x="1503" y="1182"/>
                      <a:pt x="1504" y="1182"/>
                      <a:pt x="1504" y="1182"/>
                    </a:cubicBezTo>
                    <a:cubicBezTo>
                      <a:pt x="1510" y="1189"/>
                      <a:pt x="1515" y="1197"/>
                      <a:pt x="1520" y="1204"/>
                    </a:cubicBezTo>
                    <a:cubicBezTo>
                      <a:pt x="1521" y="1206"/>
                      <a:pt x="1522" y="1206"/>
                      <a:pt x="1523" y="1207"/>
                    </a:cubicBezTo>
                    <a:cubicBezTo>
                      <a:pt x="1531" y="1214"/>
                      <a:pt x="1538" y="1220"/>
                      <a:pt x="1546" y="1227"/>
                    </a:cubicBezTo>
                    <a:cubicBezTo>
                      <a:pt x="1552" y="1232"/>
                      <a:pt x="1555" y="1240"/>
                      <a:pt x="1557" y="1247"/>
                    </a:cubicBezTo>
                    <a:cubicBezTo>
                      <a:pt x="1557" y="1249"/>
                      <a:pt x="1557" y="1252"/>
                      <a:pt x="1556" y="1254"/>
                    </a:cubicBezTo>
                    <a:cubicBezTo>
                      <a:pt x="1555" y="1256"/>
                      <a:pt x="1554" y="1257"/>
                      <a:pt x="1553" y="1259"/>
                    </a:cubicBezTo>
                    <a:cubicBezTo>
                      <a:pt x="1550" y="1263"/>
                      <a:pt x="1551" y="1267"/>
                      <a:pt x="1554" y="1270"/>
                    </a:cubicBezTo>
                    <a:cubicBezTo>
                      <a:pt x="1555" y="1273"/>
                      <a:pt x="1558" y="1275"/>
                      <a:pt x="1560" y="1277"/>
                    </a:cubicBezTo>
                    <a:cubicBezTo>
                      <a:pt x="1561" y="1278"/>
                      <a:pt x="1563" y="1278"/>
                      <a:pt x="1565" y="1279"/>
                    </a:cubicBezTo>
                    <a:cubicBezTo>
                      <a:pt x="1566" y="1276"/>
                      <a:pt x="1567" y="1274"/>
                      <a:pt x="1567" y="1271"/>
                    </a:cubicBezTo>
                    <a:cubicBezTo>
                      <a:pt x="1568" y="1267"/>
                      <a:pt x="1568" y="1262"/>
                      <a:pt x="1569" y="1258"/>
                    </a:cubicBezTo>
                    <a:cubicBezTo>
                      <a:pt x="1574" y="1244"/>
                      <a:pt x="1574" y="1230"/>
                      <a:pt x="1574" y="1216"/>
                    </a:cubicBezTo>
                    <a:cubicBezTo>
                      <a:pt x="1574" y="1212"/>
                      <a:pt x="1574" y="1209"/>
                      <a:pt x="1571" y="1205"/>
                    </a:cubicBezTo>
                    <a:cubicBezTo>
                      <a:pt x="1560" y="1188"/>
                      <a:pt x="1548" y="1171"/>
                      <a:pt x="1535" y="1156"/>
                    </a:cubicBezTo>
                    <a:cubicBezTo>
                      <a:pt x="1534" y="1154"/>
                      <a:pt x="1531" y="1152"/>
                      <a:pt x="1529" y="1151"/>
                    </a:cubicBezTo>
                    <a:cubicBezTo>
                      <a:pt x="1521" y="1148"/>
                      <a:pt x="1512" y="1146"/>
                      <a:pt x="1504" y="1144"/>
                    </a:cubicBezTo>
                    <a:cubicBezTo>
                      <a:pt x="1492" y="1139"/>
                      <a:pt x="1480" y="1135"/>
                      <a:pt x="1470" y="1128"/>
                    </a:cubicBezTo>
                    <a:cubicBezTo>
                      <a:pt x="1465" y="1124"/>
                      <a:pt x="1459" y="1121"/>
                      <a:pt x="1453" y="1120"/>
                    </a:cubicBezTo>
                    <a:cubicBezTo>
                      <a:pt x="1445" y="1128"/>
                      <a:pt x="1437" y="1135"/>
                      <a:pt x="1430" y="1142"/>
                    </a:cubicBezTo>
                    <a:cubicBezTo>
                      <a:pt x="1422" y="1149"/>
                      <a:pt x="1413" y="1156"/>
                      <a:pt x="1405" y="1163"/>
                    </a:cubicBezTo>
                    <a:close/>
                    <a:moveTo>
                      <a:pt x="1936" y="1425"/>
                    </a:moveTo>
                    <a:cubicBezTo>
                      <a:pt x="1946" y="1433"/>
                      <a:pt x="1955" y="1441"/>
                      <a:pt x="1965" y="1447"/>
                    </a:cubicBezTo>
                    <a:cubicBezTo>
                      <a:pt x="1977" y="1453"/>
                      <a:pt x="1990" y="1458"/>
                      <a:pt x="2003" y="1461"/>
                    </a:cubicBezTo>
                    <a:cubicBezTo>
                      <a:pt x="2015" y="1463"/>
                      <a:pt x="2027" y="1465"/>
                      <a:pt x="2038" y="1470"/>
                    </a:cubicBezTo>
                    <a:cubicBezTo>
                      <a:pt x="2043" y="1465"/>
                      <a:pt x="2043" y="1464"/>
                      <a:pt x="2041" y="1460"/>
                    </a:cubicBezTo>
                    <a:cubicBezTo>
                      <a:pt x="2037" y="1456"/>
                      <a:pt x="2033" y="1452"/>
                      <a:pt x="2029" y="1448"/>
                    </a:cubicBezTo>
                    <a:cubicBezTo>
                      <a:pt x="2025" y="1444"/>
                      <a:pt x="2021" y="1441"/>
                      <a:pt x="2017" y="1438"/>
                    </a:cubicBezTo>
                    <a:cubicBezTo>
                      <a:pt x="2015" y="1436"/>
                      <a:pt x="2013" y="1434"/>
                      <a:pt x="2014" y="1431"/>
                    </a:cubicBezTo>
                    <a:cubicBezTo>
                      <a:pt x="2026" y="1431"/>
                      <a:pt x="2038" y="1431"/>
                      <a:pt x="2049" y="1431"/>
                    </a:cubicBezTo>
                    <a:cubicBezTo>
                      <a:pt x="2057" y="1430"/>
                      <a:pt x="2063" y="1432"/>
                      <a:pt x="2069" y="1437"/>
                    </a:cubicBezTo>
                    <a:cubicBezTo>
                      <a:pt x="2081" y="1447"/>
                      <a:pt x="2094" y="1451"/>
                      <a:pt x="2109" y="1453"/>
                    </a:cubicBezTo>
                    <a:cubicBezTo>
                      <a:pt x="2115" y="1454"/>
                      <a:pt x="2121" y="1455"/>
                      <a:pt x="2127" y="1453"/>
                    </a:cubicBezTo>
                    <a:cubicBezTo>
                      <a:pt x="2132" y="1451"/>
                      <a:pt x="2134" y="1449"/>
                      <a:pt x="2134" y="1443"/>
                    </a:cubicBezTo>
                    <a:cubicBezTo>
                      <a:pt x="2134" y="1441"/>
                      <a:pt x="2132" y="1439"/>
                      <a:pt x="2129" y="1439"/>
                    </a:cubicBezTo>
                    <a:cubicBezTo>
                      <a:pt x="2127" y="1439"/>
                      <a:pt x="2124" y="1440"/>
                      <a:pt x="2122" y="1439"/>
                    </a:cubicBezTo>
                    <a:cubicBezTo>
                      <a:pt x="2109" y="1436"/>
                      <a:pt x="2099" y="1428"/>
                      <a:pt x="2089" y="1420"/>
                    </a:cubicBezTo>
                    <a:cubicBezTo>
                      <a:pt x="2088" y="1420"/>
                      <a:pt x="2088" y="1418"/>
                      <a:pt x="2088" y="1417"/>
                    </a:cubicBezTo>
                    <a:cubicBezTo>
                      <a:pt x="2094" y="1419"/>
                      <a:pt x="2101" y="1421"/>
                      <a:pt x="2106" y="1425"/>
                    </a:cubicBezTo>
                    <a:cubicBezTo>
                      <a:pt x="2110" y="1430"/>
                      <a:pt x="2117" y="1430"/>
                      <a:pt x="2122" y="1431"/>
                    </a:cubicBezTo>
                    <a:cubicBezTo>
                      <a:pt x="2123" y="1431"/>
                      <a:pt x="2124" y="1430"/>
                      <a:pt x="2124" y="1430"/>
                    </a:cubicBezTo>
                    <a:cubicBezTo>
                      <a:pt x="2124" y="1429"/>
                      <a:pt x="2124" y="1427"/>
                      <a:pt x="2123" y="1427"/>
                    </a:cubicBezTo>
                    <a:cubicBezTo>
                      <a:pt x="2114" y="1424"/>
                      <a:pt x="2105" y="1420"/>
                      <a:pt x="2096" y="1414"/>
                    </a:cubicBezTo>
                    <a:cubicBezTo>
                      <a:pt x="2094" y="1413"/>
                      <a:pt x="2091" y="1410"/>
                      <a:pt x="2089" y="1407"/>
                    </a:cubicBezTo>
                    <a:cubicBezTo>
                      <a:pt x="2089" y="1407"/>
                      <a:pt x="2090" y="1406"/>
                      <a:pt x="2090" y="1404"/>
                    </a:cubicBezTo>
                    <a:cubicBezTo>
                      <a:pt x="2094" y="1405"/>
                      <a:pt x="2097" y="1408"/>
                      <a:pt x="2100" y="1410"/>
                    </a:cubicBezTo>
                    <a:cubicBezTo>
                      <a:pt x="2103" y="1413"/>
                      <a:pt x="2107" y="1414"/>
                      <a:pt x="2111" y="1416"/>
                    </a:cubicBezTo>
                    <a:cubicBezTo>
                      <a:pt x="2111" y="1416"/>
                      <a:pt x="2113" y="1415"/>
                      <a:pt x="2114" y="1414"/>
                    </a:cubicBezTo>
                    <a:cubicBezTo>
                      <a:pt x="2113" y="1412"/>
                      <a:pt x="2112" y="1411"/>
                      <a:pt x="2111" y="1410"/>
                    </a:cubicBezTo>
                    <a:cubicBezTo>
                      <a:pt x="2102" y="1401"/>
                      <a:pt x="2091" y="1395"/>
                      <a:pt x="2081" y="1388"/>
                    </a:cubicBezTo>
                    <a:cubicBezTo>
                      <a:pt x="2071" y="1381"/>
                      <a:pt x="2061" y="1379"/>
                      <a:pt x="2050" y="1379"/>
                    </a:cubicBezTo>
                    <a:cubicBezTo>
                      <a:pt x="2046" y="1379"/>
                      <a:pt x="2041" y="1379"/>
                      <a:pt x="2037" y="1379"/>
                    </a:cubicBezTo>
                    <a:cubicBezTo>
                      <a:pt x="2025" y="1378"/>
                      <a:pt x="2012" y="1378"/>
                      <a:pt x="2000" y="1376"/>
                    </a:cubicBezTo>
                    <a:cubicBezTo>
                      <a:pt x="1991" y="1375"/>
                      <a:pt x="1982" y="1375"/>
                      <a:pt x="1973" y="1374"/>
                    </a:cubicBezTo>
                    <a:cubicBezTo>
                      <a:pt x="1964" y="1383"/>
                      <a:pt x="1944" y="1410"/>
                      <a:pt x="1936" y="1425"/>
                    </a:cubicBezTo>
                    <a:close/>
                    <a:moveTo>
                      <a:pt x="589" y="858"/>
                    </a:moveTo>
                    <a:cubicBezTo>
                      <a:pt x="586" y="858"/>
                      <a:pt x="585" y="858"/>
                      <a:pt x="584" y="858"/>
                    </a:cubicBezTo>
                    <a:cubicBezTo>
                      <a:pt x="572" y="860"/>
                      <a:pt x="561" y="861"/>
                      <a:pt x="549" y="863"/>
                    </a:cubicBezTo>
                    <a:cubicBezTo>
                      <a:pt x="543" y="864"/>
                      <a:pt x="537" y="865"/>
                      <a:pt x="531" y="865"/>
                    </a:cubicBezTo>
                    <a:cubicBezTo>
                      <a:pt x="521" y="867"/>
                      <a:pt x="512" y="869"/>
                      <a:pt x="502" y="867"/>
                    </a:cubicBezTo>
                    <a:cubicBezTo>
                      <a:pt x="496" y="866"/>
                      <a:pt x="491" y="867"/>
                      <a:pt x="486" y="870"/>
                    </a:cubicBezTo>
                    <a:cubicBezTo>
                      <a:pt x="474" y="877"/>
                      <a:pt x="461" y="883"/>
                      <a:pt x="448" y="890"/>
                    </a:cubicBezTo>
                    <a:cubicBezTo>
                      <a:pt x="439" y="896"/>
                      <a:pt x="429" y="902"/>
                      <a:pt x="419" y="907"/>
                    </a:cubicBezTo>
                    <a:cubicBezTo>
                      <a:pt x="418" y="911"/>
                      <a:pt x="418" y="915"/>
                      <a:pt x="416" y="918"/>
                    </a:cubicBezTo>
                    <a:cubicBezTo>
                      <a:pt x="413" y="925"/>
                      <a:pt x="413" y="932"/>
                      <a:pt x="413" y="940"/>
                    </a:cubicBezTo>
                    <a:cubicBezTo>
                      <a:pt x="413" y="943"/>
                      <a:pt x="413" y="946"/>
                      <a:pt x="413" y="949"/>
                    </a:cubicBezTo>
                    <a:cubicBezTo>
                      <a:pt x="411" y="965"/>
                      <a:pt x="416" y="979"/>
                      <a:pt x="424" y="992"/>
                    </a:cubicBezTo>
                    <a:cubicBezTo>
                      <a:pt x="425" y="995"/>
                      <a:pt x="428" y="998"/>
                      <a:pt x="429" y="1001"/>
                    </a:cubicBezTo>
                    <a:cubicBezTo>
                      <a:pt x="433" y="1010"/>
                      <a:pt x="440" y="1015"/>
                      <a:pt x="449" y="1019"/>
                    </a:cubicBezTo>
                    <a:cubicBezTo>
                      <a:pt x="451" y="1019"/>
                      <a:pt x="452" y="1021"/>
                      <a:pt x="454" y="1019"/>
                    </a:cubicBezTo>
                    <a:cubicBezTo>
                      <a:pt x="454" y="1017"/>
                      <a:pt x="454" y="1016"/>
                      <a:pt x="454" y="1014"/>
                    </a:cubicBezTo>
                    <a:cubicBezTo>
                      <a:pt x="453" y="1011"/>
                      <a:pt x="450" y="1006"/>
                      <a:pt x="454" y="1004"/>
                    </a:cubicBezTo>
                    <a:cubicBezTo>
                      <a:pt x="458" y="1001"/>
                      <a:pt x="461" y="1006"/>
                      <a:pt x="465" y="1008"/>
                    </a:cubicBezTo>
                    <a:cubicBezTo>
                      <a:pt x="466" y="1008"/>
                      <a:pt x="467" y="1009"/>
                      <a:pt x="469" y="1010"/>
                    </a:cubicBezTo>
                    <a:cubicBezTo>
                      <a:pt x="472" y="1011"/>
                      <a:pt x="475" y="1013"/>
                      <a:pt x="479" y="1012"/>
                    </a:cubicBezTo>
                    <a:cubicBezTo>
                      <a:pt x="477" y="1006"/>
                      <a:pt x="474" y="1000"/>
                      <a:pt x="472" y="995"/>
                    </a:cubicBezTo>
                    <a:cubicBezTo>
                      <a:pt x="470" y="989"/>
                      <a:pt x="469" y="983"/>
                      <a:pt x="471" y="977"/>
                    </a:cubicBezTo>
                    <a:cubicBezTo>
                      <a:pt x="479" y="974"/>
                      <a:pt x="482" y="986"/>
                      <a:pt x="490" y="984"/>
                    </a:cubicBezTo>
                    <a:cubicBezTo>
                      <a:pt x="490" y="982"/>
                      <a:pt x="489" y="980"/>
                      <a:pt x="489" y="978"/>
                    </a:cubicBezTo>
                    <a:cubicBezTo>
                      <a:pt x="488" y="971"/>
                      <a:pt x="486" y="966"/>
                      <a:pt x="482" y="961"/>
                    </a:cubicBezTo>
                    <a:cubicBezTo>
                      <a:pt x="478" y="957"/>
                      <a:pt x="477" y="951"/>
                      <a:pt x="477" y="945"/>
                    </a:cubicBezTo>
                    <a:cubicBezTo>
                      <a:pt x="477" y="932"/>
                      <a:pt x="482" y="921"/>
                      <a:pt x="488" y="910"/>
                    </a:cubicBezTo>
                    <a:cubicBezTo>
                      <a:pt x="491" y="905"/>
                      <a:pt x="496" y="903"/>
                      <a:pt x="501" y="905"/>
                    </a:cubicBezTo>
                    <a:cubicBezTo>
                      <a:pt x="505" y="906"/>
                      <a:pt x="509" y="908"/>
                      <a:pt x="513" y="909"/>
                    </a:cubicBezTo>
                    <a:cubicBezTo>
                      <a:pt x="518" y="904"/>
                      <a:pt x="524" y="906"/>
                      <a:pt x="530" y="905"/>
                    </a:cubicBezTo>
                    <a:cubicBezTo>
                      <a:pt x="532" y="898"/>
                      <a:pt x="531" y="891"/>
                      <a:pt x="536" y="886"/>
                    </a:cubicBezTo>
                    <a:cubicBezTo>
                      <a:pt x="540" y="884"/>
                      <a:pt x="543" y="885"/>
                      <a:pt x="546" y="889"/>
                    </a:cubicBezTo>
                    <a:cubicBezTo>
                      <a:pt x="548" y="891"/>
                      <a:pt x="548" y="895"/>
                      <a:pt x="553" y="896"/>
                    </a:cubicBezTo>
                    <a:cubicBezTo>
                      <a:pt x="554" y="886"/>
                      <a:pt x="556" y="877"/>
                      <a:pt x="557" y="868"/>
                    </a:cubicBezTo>
                    <a:cubicBezTo>
                      <a:pt x="571" y="865"/>
                      <a:pt x="573" y="876"/>
                      <a:pt x="578" y="883"/>
                    </a:cubicBezTo>
                    <a:cubicBezTo>
                      <a:pt x="585" y="876"/>
                      <a:pt x="586" y="868"/>
                      <a:pt x="589" y="858"/>
                    </a:cubicBezTo>
                    <a:close/>
                    <a:moveTo>
                      <a:pt x="693" y="1995"/>
                    </a:moveTo>
                    <a:cubicBezTo>
                      <a:pt x="692" y="1995"/>
                      <a:pt x="691" y="1996"/>
                      <a:pt x="691" y="1996"/>
                    </a:cubicBezTo>
                    <a:cubicBezTo>
                      <a:pt x="690" y="2004"/>
                      <a:pt x="690" y="2012"/>
                      <a:pt x="690" y="2020"/>
                    </a:cubicBezTo>
                    <a:cubicBezTo>
                      <a:pt x="690" y="2029"/>
                      <a:pt x="691" y="2037"/>
                      <a:pt x="690" y="2045"/>
                    </a:cubicBezTo>
                    <a:cubicBezTo>
                      <a:pt x="689" y="2053"/>
                      <a:pt x="689" y="2061"/>
                      <a:pt x="689" y="2069"/>
                    </a:cubicBezTo>
                    <a:cubicBezTo>
                      <a:pt x="689" y="2077"/>
                      <a:pt x="691" y="2086"/>
                      <a:pt x="689" y="2094"/>
                    </a:cubicBezTo>
                    <a:cubicBezTo>
                      <a:pt x="688" y="2102"/>
                      <a:pt x="692" y="2110"/>
                      <a:pt x="690" y="2119"/>
                    </a:cubicBezTo>
                    <a:cubicBezTo>
                      <a:pt x="697" y="2122"/>
                      <a:pt x="705" y="2125"/>
                      <a:pt x="712" y="2128"/>
                    </a:cubicBezTo>
                    <a:cubicBezTo>
                      <a:pt x="717" y="2131"/>
                      <a:pt x="722" y="2133"/>
                      <a:pt x="727" y="2135"/>
                    </a:cubicBezTo>
                    <a:cubicBezTo>
                      <a:pt x="745" y="2138"/>
                      <a:pt x="764" y="2142"/>
                      <a:pt x="783" y="2145"/>
                    </a:cubicBezTo>
                    <a:cubicBezTo>
                      <a:pt x="788" y="2146"/>
                      <a:pt x="794" y="2146"/>
                      <a:pt x="800" y="2146"/>
                    </a:cubicBezTo>
                    <a:cubicBezTo>
                      <a:pt x="808" y="2146"/>
                      <a:pt x="814" y="2140"/>
                      <a:pt x="812" y="2133"/>
                    </a:cubicBezTo>
                    <a:cubicBezTo>
                      <a:pt x="811" y="2126"/>
                      <a:pt x="809" y="2119"/>
                      <a:pt x="801" y="2117"/>
                    </a:cubicBezTo>
                    <a:cubicBezTo>
                      <a:pt x="799" y="2116"/>
                      <a:pt x="797" y="2114"/>
                      <a:pt x="795" y="2112"/>
                    </a:cubicBezTo>
                    <a:cubicBezTo>
                      <a:pt x="793" y="2110"/>
                      <a:pt x="791" y="2108"/>
                      <a:pt x="789" y="2106"/>
                    </a:cubicBezTo>
                    <a:cubicBezTo>
                      <a:pt x="781" y="2100"/>
                      <a:pt x="772" y="2094"/>
                      <a:pt x="763" y="2089"/>
                    </a:cubicBezTo>
                    <a:cubicBezTo>
                      <a:pt x="753" y="2083"/>
                      <a:pt x="744" y="2076"/>
                      <a:pt x="737" y="2067"/>
                    </a:cubicBezTo>
                    <a:cubicBezTo>
                      <a:pt x="730" y="2056"/>
                      <a:pt x="723" y="2044"/>
                      <a:pt x="716" y="2033"/>
                    </a:cubicBezTo>
                    <a:cubicBezTo>
                      <a:pt x="708" y="2020"/>
                      <a:pt x="701" y="2008"/>
                      <a:pt x="693" y="1995"/>
                    </a:cubicBezTo>
                    <a:close/>
                    <a:moveTo>
                      <a:pt x="506" y="861"/>
                    </a:moveTo>
                    <a:cubicBezTo>
                      <a:pt x="514" y="863"/>
                      <a:pt x="520" y="861"/>
                      <a:pt x="526" y="860"/>
                    </a:cubicBezTo>
                    <a:cubicBezTo>
                      <a:pt x="532" y="858"/>
                      <a:pt x="539" y="858"/>
                      <a:pt x="545" y="857"/>
                    </a:cubicBezTo>
                    <a:cubicBezTo>
                      <a:pt x="558" y="856"/>
                      <a:pt x="570" y="855"/>
                      <a:pt x="583" y="853"/>
                    </a:cubicBezTo>
                    <a:cubicBezTo>
                      <a:pt x="599" y="850"/>
                      <a:pt x="615" y="846"/>
                      <a:pt x="632" y="845"/>
                    </a:cubicBezTo>
                    <a:cubicBezTo>
                      <a:pt x="645" y="843"/>
                      <a:pt x="658" y="842"/>
                      <a:pt x="671" y="839"/>
                    </a:cubicBezTo>
                    <a:cubicBezTo>
                      <a:pt x="687" y="836"/>
                      <a:pt x="703" y="833"/>
                      <a:pt x="718" y="826"/>
                    </a:cubicBezTo>
                    <a:cubicBezTo>
                      <a:pt x="734" y="819"/>
                      <a:pt x="750" y="812"/>
                      <a:pt x="765" y="805"/>
                    </a:cubicBezTo>
                    <a:cubicBezTo>
                      <a:pt x="768" y="803"/>
                      <a:pt x="771" y="802"/>
                      <a:pt x="774" y="800"/>
                    </a:cubicBezTo>
                    <a:cubicBezTo>
                      <a:pt x="776" y="799"/>
                      <a:pt x="777" y="798"/>
                      <a:pt x="775" y="796"/>
                    </a:cubicBezTo>
                    <a:cubicBezTo>
                      <a:pt x="772" y="796"/>
                      <a:pt x="769" y="796"/>
                      <a:pt x="765" y="796"/>
                    </a:cubicBezTo>
                    <a:cubicBezTo>
                      <a:pt x="755" y="796"/>
                      <a:pt x="744" y="796"/>
                      <a:pt x="734" y="795"/>
                    </a:cubicBezTo>
                    <a:cubicBezTo>
                      <a:pt x="724" y="794"/>
                      <a:pt x="715" y="793"/>
                      <a:pt x="706" y="791"/>
                    </a:cubicBezTo>
                    <a:cubicBezTo>
                      <a:pt x="696" y="788"/>
                      <a:pt x="688" y="789"/>
                      <a:pt x="679" y="792"/>
                    </a:cubicBezTo>
                    <a:cubicBezTo>
                      <a:pt x="663" y="797"/>
                      <a:pt x="648" y="804"/>
                      <a:pt x="632" y="809"/>
                    </a:cubicBezTo>
                    <a:cubicBezTo>
                      <a:pt x="592" y="821"/>
                      <a:pt x="554" y="837"/>
                      <a:pt x="516" y="854"/>
                    </a:cubicBezTo>
                    <a:cubicBezTo>
                      <a:pt x="513" y="855"/>
                      <a:pt x="509" y="857"/>
                      <a:pt x="506" y="861"/>
                    </a:cubicBezTo>
                    <a:close/>
                    <a:moveTo>
                      <a:pt x="595" y="1109"/>
                    </a:moveTo>
                    <a:cubicBezTo>
                      <a:pt x="602" y="1112"/>
                      <a:pt x="605" y="1117"/>
                      <a:pt x="608" y="1122"/>
                    </a:cubicBezTo>
                    <a:cubicBezTo>
                      <a:pt x="610" y="1127"/>
                      <a:pt x="614" y="1131"/>
                      <a:pt x="617" y="1135"/>
                    </a:cubicBezTo>
                    <a:cubicBezTo>
                      <a:pt x="625" y="1147"/>
                      <a:pt x="633" y="1158"/>
                      <a:pt x="636" y="1171"/>
                    </a:cubicBezTo>
                    <a:cubicBezTo>
                      <a:pt x="637" y="1175"/>
                      <a:pt x="638" y="1178"/>
                      <a:pt x="640" y="1181"/>
                    </a:cubicBezTo>
                    <a:cubicBezTo>
                      <a:pt x="641" y="1185"/>
                      <a:pt x="643" y="1188"/>
                      <a:pt x="645" y="1191"/>
                    </a:cubicBezTo>
                    <a:cubicBezTo>
                      <a:pt x="646" y="1194"/>
                      <a:pt x="650" y="1194"/>
                      <a:pt x="651" y="1191"/>
                    </a:cubicBezTo>
                    <a:cubicBezTo>
                      <a:pt x="652" y="1190"/>
                      <a:pt x="652" y="1189"/>
                      <a:pt x="652" y="1188"/>
                    </a:cubicBezTo>
                    <a:cubicBezTo>
                      <a:pt x="656" y="1175"/>
                      <a:pt x="659" y="1163"/>
                      <a:pt x="662" y="1151"/>
                    </a:cubicBezTo>
                    <a:cubicBezTo>
                      <a:pt x="663" y="1143"/>
                      <a:pt x="664" y="1136"/>
                      <a:pt x="667" y="1129"/>
                    </a:cubicBezTo>
                    <a:cubicBezTo>
                      <a:pt x="670" y="1122"/>
                      <a:pt x="674" y="1115"/>
                      <a:pt x="676" y="1108"/>
                    </a:cubicBezTo>
                    <a:cubicBezTo>
                      <a:pt x="678" y="1098"/>
                      <a:pt x="681" y="1090"/>
                      <a:pt x="686" y="1081"/>
                    </a:cubicBezTo>
                    <a:cubicBezTo>
                      <a:pt x="690" y="1073"/>
                      <a:pt x="695" y="1064"/>
                      <a:pt x="698" y="1054"/>
                    </a:cubicBezTo>
                    <a:cubicBezTo>
                      <a:pt x="700" y="1048"/>
                      <a:pt x="703" y="1043"/>
                      <a:pt x="705" y="1037"/>
                    </a:cubicBezTo>
                    <a:cubicBezTo>
                      <a:pt x="708" y="1030"/>
                      <a:pt x="708" y="1023"/>
                      <a:pt x="712" y="1018"/>
                    </a:cubicBezTo>
                    <a:cubicBezTo>
                      <a:pt x="715" y="1015"/>
                      <a:pt x="714" y="1011"/>
                      <a:pt x="711" y="1007"/>
                    </a:cubicBezTo>
                    <a:cubicBezTo>
                      <a:pt x="708" y="1004"/>
                      <a:pt x="706" y="1000"/>
                      <a:pt x="702" y="996"/>
                    </a:cubicBezTo>
                    <a:cubicBezTo>
                      <a:pt x="698" y="1004"/>
                      <a:pt x="695" y="1011"/>
                      <a:pt x="692" y="1019"/>
                    </a:cubicBezTo>
                    <a:cubicBezTo>
                      <a:pt x="688" y="1031"/>
                      <a:pt x="682" y="1042"/>
                      <a:pt x="675" y="1052"/>
                    </a:cubicBezTo>
                    <a:cubicBezTo>
                      <a:pt x="670" y="1059"/>
                      <a:pt x="666" y="1066"/>
                      <a:pt x="660" y="1071"/>
                    </a:cubicBezTo>
                    <a:cubicBezTo>
                      <a:pt x="650" y="1079"/>
                      <a:pt x="638" y="1085"/>
                      <a:pt x="625" y="1087"/>
                    </a:cubicBezTo>
                    <a:cubicBezTo>
                      <a:pt x="617" y="1089"/>
                      <a:pt x="609" y="1090"/>
                      <a:pt x="600" y="1092"/>
                    </a:cubicBezTo>
                    <a:cubicBezTo>
                      <a:pt x="598" y="1097"/>
                      <a:pt x="597" y="1102"/>
                      <a:pt x="595" y="1109"/>
                    </a:cubicBezTo>
                    <a:close/>
                    <a:moveTo>
                      <a:pt x="671" y="1744"/>
                    </a:moveTo>
                    <a:cubicBezTo>
                      <a:pt x="671" y="1747"/>
                      <a:pt x="671" y="1750"/>
                      <a:pt x="672" y="1753"/>
                    </a:cubicBezTo>
                    <a:cubicBezTo>
                      <a:pt x="674" y="1761"/>
                      <a:pt x="677" y="1768"/>
                      <a:pt x="680" y="1776"/>
                    </a:cubicBezTo>
                    <a:cubicBezTo>
                      <a:pt x="683" y="1784"/>
                      <a:pt x="685" y="1791"/>
                      <a:pt x="687" y="1799"/>
                    </a:cubicBezTo>
                    <a:cubicBezTo>
                      <a:pt x="691" y="1810"/>
                      <a:pt x="691" y="1822"/>
                      <a:pt x="693" y="1834"/>
                    </a:cubicBezTo>
                    <a:cubicBezTo>
                      <a:pt x="693" y="1835"/>
                      <a:pt x="693" y="1836"/>
                      <a:pt x="695" y="1838"/>
                    </a:cubicBezTo>
                    <a:cubicBezTo>
                      <a:pt x="696" y="1836"/>
                      <a:pt x="696" y="1834"/>
                      <a:pt x="697" y="1833"/>
                    </a:cubicBezTo>
                    <a:cubicBezTo>
                      <a:pt x="699" y="1828"/>
                      <a:pt x="701" y="1824"/>
                      <a:pt x="703" y="1820"/>
                    </a:cubicBezTo>
                    <a:cubicBezTo>
                      <a:pt x="708" y="1810"/>
                      <a:pt x="713" y="1801"/>
                      <a:pt x="718" y="1792"/>
                    </a:cubicBezTo>
                    <a:cubicBezTo>
                      <a:pt x="725" y="1780"/>
                      <a:pt x="729" y="1767"/>
                      <a:pt x="736" y="1756"/>
                    </a:cubicBezTo>
                    <a:cubicBezTo>
                      <a:pt x="739" y="1752"/>
                      <a:pt x="741" y="1743"/>
                      <a:pt x="741" y="1737"/>
                    </a:cubicBezTo>
                    <a:cubicBezTo>
                      <a:pt x="740" y="1737"/>
                      <a:pt x="738" y="1737"/>
                      <a:pt x="736" y="1737"/>
                    </a:cubicBezTo>
                    <a:cubicBezTo>
                      <a:pt x="728" y="1739"/>
                      <a:pt x="720" y="1741"/>
                      <a:pt x="712" y="1741"/>
                    </a:cubicBezTo>
                    <a:cubicBezTo>
                      <a:pt x="702" y="1741"/>
                      <a:pt x="693" y="1743"/>
                      <a:pt x="684" y="1742"/>
                    </a:cubicBezTo>
                    <a:cubicBezTo>
                      <a:pt x="680" y="1742"/>
                      <a:pt x="675" y="1742"/>
                      <a:pt x="671" y="1744"/>
                    </a:cubicBezTo>
                    <a:close/>
                    <a:moveTo>
                      <a:pt x="1042" y="2142"/>
                    </a:moveTo>
                    <a:cubicBezTo>
                      <a:pt x="1043" y="2145"/>
                      <a:pt x="1044" y="2147"/>
                      <a:pt x="1045" y="2149"/>
                    </a:cubicBezTo>
                    <a:cubicBezTo>
                      <a:pt x="1050" y="2161"/>
                      <a:pt x="1054" y="2173"/>
                      <a:pt x="1058" y="2185"/>
                    </a:cubicBezTo>
                    <a:cubicBezTo>
                      <a:pt x="1061" y="2193"/>
                      <a:pt x="1064" y="2202"/>
                      <a:pt x="1070" y="2209"/>
                    </a:cubicBezTo>
                    <a:cubicBezTo>
                      <a:pt x="1080" y="2211"/>
                      <a:pt x="1087" y="2211"/>
                      <a:pt x="1095" y="2208"/>
                    </a:cubicBezTo>
                    <a:cubicBezTo>
                      <a:pt x="1097" y="2193"/>
                      <a:pt x="1096" y="2178"/>
                      <a:pt x="1095" y="2162"/>
                    </a:cubicBezTo>
                    <a:cubicBezTo>
                      <a:pt x="1092" y="2161"/>
                      <a:pt x="1089" y="2159"/>
                      <a:pt x="1086" y="2158"/>
                    </a:cubicBezTo>
                    <a:cubicBezTo>
                      <a:pt x="1072" y="2151"/>
                      <a:pt x="1058" y="2149"/>
                      <a:pt x="1045" y="2142"/>
                    </a:cubicBezTo>
                    <a:cubicBezTo>
                      <a:pt x="1044" y="2141"/>
                      <a:pt x="1044" y="2142"/>
                      <a:pt x="1042" y="2142"/>
                    </a:cubicBezTo>
                    <a:close/>
                    <a:moveTo>
                      <a:pt x="1646" y="762"/>
                    </a:moveTo>
                    <a:cubicBezTo>
                      <a:pt x="1644" y="762"/>
                      <a:pt x="1642" y="762"/>
                      <a:pt x="1640" y="762"/>
                    </a:cubicBezTo>
                    <a:cubicBezTo>
                      <a:pt x="1634" y="760"/>
                      <a:pt x="1629" y="763"/>
                      <a:pt x="1625" y="767"/>
                    </a:cubicBezTo>
                    <a:cubicBezTo>
                      <a:pt x="1617" y="776"/>
                      <a:pt x="1609" y="785"/>
                      <a:pt x="1605" y="797"/>
                    </a:cubicBezTo>
                    <a:cubicBezTo>
                      <a:pt x="1604" y="801"/>
                      <a:pt x="1603" y="805"/>
                      <a:pt x="1603" y="809"/>
                    </a:cubicBezTo>
                    <a:cubicBezTo>
                      <a:pt x="1603" y="812"/>
                      <a:pt x="1604" y="815"/>
                      <a:pt x="1608" y="815"/>
                    </a:cubicBezTo>
                    <a:cubicBezTo>
                      <a:pt x="1616" y="806"/>
                      <a:pt x="1625" y="797"/>
                      <a:pt x="1634" y="788"/>
                    </a:cubicBezTo>
                    <a:cubicBezTo>
                      <a:pt x="1637" y="785"/>
                      <a:pt x="1641" y="782"/>
                      <a:pt x="1644" y="780"/>
                    </a:cubicBezTo>
                    <a:cubicBezTo>
                      <a:pt x="1648" y="778"/>
                      <a:pt x="1652" y="776"/>
                      <a:pt x="1655" y="773"/>
                    </a:cubicBezTo>
                    <a:cubicBezTo>
                      <a:pt x="1653" y="768"/>
                      <a:pt x="1649" y="766"/>
                      <a:pt x="1646" y="762"/>
                    </a:cubicBezTo>
                    <a:close/>
                    <a:moveTo>
                      <a:pt x="831" y="1175"/>
                    </a:moveTo>
                    <a:cubicBezTo>
                      <a:pt x="833" y="1178"/>
                      <a:pt x="834" y="1180"/>
                      <a:pt x="836" y="1182"/>
                    </a:cubicBezTo>
                    <a:cubicBezTo>
                      <a:pt x="841" y="1189"/>
                      <a:pt x="845" y="1197"/>
                      <a:pt x="848" y="1205"/>
                    </a:cubicBezTo>
                    <a:cubicBezTo>
                      <a:pt x="853" y="1218"/>
                      <a:pt x="859" y="1232"/>
                      <a:pt x="864" y="1245"/>
                    </a:cubicBezTo>
                    <a:cubicBezTo>
                      <a:pt x="864" y="1245"/>
                      <a:pt x="864" y="1245"/>
                      <a:pt x="865" y="1246"/>
                    </a:cubicBezTo>
                    <a:cubicBezTo>
                      <a:pt x="868" y="1245"/>
                      <a:pt x="872" y="1244"/>
                      <a:pt x="874" y="1242"/>
                    </a:cubicBezTo>
                    <a:cubicBezTo>
                      <a:pt x="876" y="1237"/>
                      <a:pt x="873" y="1233"/>
                      <a:pt x="873" y="1229"/>
                    </a:cubicBezTo>
                    <a:cubicBezTo>
                      <a:pt x="873" y="1224"/>
                      <a:pt x="870" y="1221"/>
                      <a:pt x="868" y="1217"/>
                    </a:cubicBezTo>
                    <a:cubicBezTo>
                      <a:pt x="866" y="1215"/>
                      <a:pt x="865" y="1213"/>
                      <a:pt x="864" y="1212"/>
                    </a:cubicBezTo>
                    <a:cubicBezTo>
                      <a:pt x="856" y="1201"/>
                      <a:pt x="849" y="1190"/>
                      <a:pt x="845" y="1177"/>
                    </a:cubicBezTo>
                    <a:cubicBezTo>
                      <a:pt x="844" y="1174"/>
                      <a:pt x="842" y="1171"/>
                      <a:pt x="841" y="1168"/>
                    </a:cubicBezTo>
                    <a:cubicBezTo>
                      <a:pt x="836" y="1168"/>
                      <a:pt x="833" y="1171"/>
                      <a:pt x="831" y="1175"/>
                    </a:cubicBezTo>
                    <a:close/>
                    <a:moveTo>
                      <a:pt x="999" y="219"/>
                    </a:moveTo>
                    <a:cubicBezTo>
                      <a:pt x="999" y="219"/>
                      <a:pt x="1000" y="218"/>
                      <a:pt x="1000" y="218"/>
                    </a:cubicBezTo>
                    <a:cubicBezTo>
                      <a:pt x="1000" y="203"/>
                      <a:pt x="1000" y="188"/>
                      <a:pt x="1001" y="173"/>
                    </a:cubicBezTo>
                    <a:cubicBezTo>
                      <a:pt x="1001" y="172"/>
                      <a:pt x="1001" y="171"/>
                      <a:pt x="1000" y="170"/>
                    </a:cubicBezTo>
                    <a:cubicBezTo>
                      <a:pt x="1000" y="167"/>
                      <a:pt x="999" y="165"/>
                      <a:pt x="997" y="164"/>
                    </a:cubicBezTo>
                    <a:cubicBezTo>
                      <a:pt x="994" y="163"/>
                      <a:pt x="992" y="165"/>
                      <a:pt x="991" y="167"/>
                    </a:cubicBezTo>
                    <a:cubicBezTo>
                      <a:pt x="987" y="172"/>
                      <a:pt x="985" y="178"/>
                      <a:pt x="985" y="185"/>
                    </a:cubicBezTo>
                    <a:cubicBezTo>
                      <a:pt x="985" y="191"/>
                      <a:pt x="986" y="197"/>
                      <a:pt x="987" y="203"/>
                    </a:cubicBezTo>
                    <a:cubicBezTo>
                      <a:pt x="987" y="210"/>
                      <a:pt x="992" y="216"/>
                      <a:pt x="999" y="219"/>
                    </a:cubicBezTo>
                    <a:close/>
                    <a:moveTo>
                      <a:pt x="1285" y="275"/>
                    </a:moveTo>
                    <a:cubicBezTo>
                      <a:pt x="1290" y="276"/>
                      <a:pt x="1293" y="274"/>
                      <a:pt x="1296" y="271"/>
                    </a:cubicBezTo>
                    <a:cubicBezTo>
                      <a:pt x="1301" y="264"/>
                      <a:pt x="1305" y="256"/>
                      <a:pt x="1307" y="248"/>
                    </a:cubicBezTo>
                    <a:cubicBezTo>
                      <a:pt x="1310" y="241"/>
                      <a:pt x="1310" y="234"/>
                      <a:pt x="1305" y="228"/>
                    </a:cubicBezTo>
                    <a:cubicBezTo>
                      <a:pt x="1298" y="229"/>
                      <a:pt x="1298" y="229"/>
                      <a:pt x="1297" y="234"/>
                    </a:cubicBezTo>
                    <a:cubicBezTo>
                      <a:pt x="1293" y="246"/>
                      <a:pt x="1289" y="258"/>
                      <a:pt x="1286" y="270"/>
                    </a:cubicBezTo>
                    <a:cubicBezTo>
                      <a:pt x="1285" y="271"/>
                      <a:pt x="1285" y="273"/>
                      <a:pt x="1285" y="275"/>
                    </a:cubicBezTo>
                    <a:close/>
                    <a:moveTo>
                      <a:pt x="619" y="873"/>
                    </a:moveTo>
                    <a:cubicBezTo>
                      <a:pt x="628" y="869"/>
                      <a:pt x="628" y="859"/>
                      <a:pt x="633" y="851"/>
                    </a:cubicBezTo>
                    <a:cubicBezTo>
                      <a:pt x="624" y="853"/>
                      <a:pt x="615" y="851"/>
                      <a:pt x="607" y="855"/>
                    </a:cubicBezTo>
                    <a:cubicBezTo>
                      <a:pt x="611" y="861"/>
                      <a:pt x="615" y="867"/>
                      <a:pt x="619" y="873"/>
                    </a:cubicBezTo>
                    <a:close/>
                    <a:moveTo>
                      <a:pt x="669" y="847"/>
                    </a:moveTo>
                    <a:cubicBezTo>
                      <a:pt x="658" y="847"/>
                      <a:pt x="648" y="849"/>
                      <a:pt x="642" y="852"/>
                    </a:cubicBezTo>
                    <a:cubicBezTo>
                      <a:pt x="645" y="855"/>
                      <a:pt x="649" y="856"/>
                      <a:pt x="653" y="858"/>
                    </a:cubicBezTo>
                    <a:cubicBezTo>
                      <a:pt x="656" y="860"/>
                      <a:pt x="659" y="863"/>
                      <a:pt x="663" y="865"/>
                    </a:cubicBezTo>
                    <a:cubicBezTo>
                      <a:pt x="667" y="859"/>
                      <a:pt x="670" y="854"/>
                      <a:pt x="669" y="847"/>
                    </a:cubicBezTo>
                    <a:close/>
                    <a:moveTo>
                      <a:pt x="695" y="856"/>
                    </a:moveTo>
                    <a:cubicBezTo>
                      <a:pt x="699" y="851"/>
                      <a:pt x="701" y="846"/>
                      <a:pt x="700" y="839"/>
                    </a:cubicBezTo>
                    <a:cubicBezTo>
                      <a:pt x="695" y="841"/>
                      <a:pt x="690" y="841"/>
                      <a:pt x="685" y="844"/>
                    </a:cubicBezTo>
                    <a:cubicBezTo>
                      <a:pt x="688" y="848"/>
                      <a:pt x="691" y="852"/>
                      <a:pt x="695" y="856"/>
                    </a:cubicBezTo>
                    <a:close/>
                    <a:moveTo>
                      <a:pt x="1784" y="927"/>
                    </a:moveTo>
                    <a:cubicBezTo>
                      <a:pt x="1779" y="924"/>
                      <a:pt x="1776" y="924"/>
                      <a:pt x="1770" y="925"/>
                    </a:cubicBezTo>
                    <a:cubicBezTo>
                      <a:pt x="1768" y="926"/>
                      <a:pt x="1767" y="929"/>
                      <a:pt x="1768" y="932"/>
                    </a:cubicBezTo>
                    <a:cubicBezTo>
                      <a:pt x="1771" y="937"/>
                      <a:pt x="1775" y="938"/>
                      <a:pt x="1779" y="934"/>
                    </a:cubicBezTo>
                    <a:cubicBezTo>
                      <a:pt x="1782" y="932"/>
                      <a:pt x="1784" y="930"/>
                      <a:pt x="1784" y="927"/>
                    </a:cubicBezTo>
                    <a:close/>
                    <a:moveTo>
                      <a:pt x="1427" y="884"/>
                    </a:moveTo>
                    <a:cubicBezTo>
                      <a:pt x="1411" y="880"/>
                      <a:pt x="1408" y="880"/>
                      <a:pt x="1401" y="882"/>
                    </a:cubicBezTo>
                    <a:cubicBezTo>
                      <a:pt x="1405" y="886"/>
                      <a:pt x="1411" y="886"/>
                      <a:pt x="1416" y="889"/>
                    </a:cubicBezTo>
                    <a:cubicBezTo>
                      <a:pt x="1419" y="888"/>
                      <a:pt x="1423" y="888"/>
                      <a:pt x="1427" y="884"/>
                    </a:cubicBezTo>
                    <a:close/>
                    <a:moveTo>
                      <a:pt x="717" y="852"/>
                    </a:moveTo>
                    <a:cubicBezTo>
                      <a:pt x="717" y="852"/>
                      <a:pt x="719" y="852"/>
                      <a:pt x="719" y="851"/>
                    </a:cubicBezTo>
                    <a:cubicBezTo>
                      <a:pt x="720" y="847"/>
                      <a:pt x="720" y="843"/>
                      <a:pt x="719" y="838"/>
                    </a:cubicBezTo>
                    <a:cubicBezTo>
                      <a:pt x="718" y="835"/>
                      <a:pt x="715" y="834"/>
                      <a:pt x="712" y="835"/>
                    </a:cubicBezTo>
                    <a:cubicBezTo>
                      <a:pt x="713" y="845"/>
                      <a:pt x="713" y="845"/>
                      <a:pt x="717" y="852"/>
                    </a:cubicBezTo>
                    <a:close/>
                    <a:moveTo>
                      <a:pt x="1247" y="1457"/>
                    </a:moveTo>
                    <a:cubicBezTo>
                      <a:pt x="1240" y="1463"/>
                      <a:pt x="1232" y="1467"/>
                      <a:pt x="1226" y="1477"/>
                    </a:cubicBezTo>
                    <a:cubicBezTo>
                      <a:pt x="1229" y="1476"/>
                      <a:pt x="1231" y="1476"/>
                      <a:pt x="1232" y="1475"/>
                    </a:cubicBezTo>
                    <a:cubicBezTo>
                      <a:pt x="1237" y="1469"/>
                      <a:pt x="1244" y="1465"/>
                      <a:pt x="1247" y="1457"/>
                    </a:cubicBezTo>
                    <a:close/>
                    <a:moveTo>
                      <a:pt x="708" y="903"/>
                    </a:moveTo>
                    <a:cubicBezTo>
                      <a:pt x="704" y="904"/>
                      <a:pt x="701" y="905"/>
                      <a:pt x="699" y="906"/>
                    </a:cubicBezTo>
                    <a:cubicBezTo>
                      <a:pt x="696" y="908"/>
                      <a:pt x="696" y="912"/>
                      <a:pt x="699" y="914"/>
                    </a:cubicBezTo>
                    <a:cubicBezTo>
                      <a:pt x="703" y="916"/>
                      <a:pt x="706" y="915"/>
                      <a:pt x="707" y="911"/>
                    </a:cubicBezTo>
                    <a:cubicBezTo>
                      <a:pt x="708" y="909"/>
                      <a:pt x="708" y="907"/>
                      <a:pt x="708" y="903"/>
                    </a:cubicBezTo>
                    <a:close/>
                    <a:moveTo>
                      <a:pt x="1761" y="938"/>
                    </a:moveTo>
                    <a:cubicBezTo>
                      <a:pt x="1759" y="934"/>
                      <a:pt x="1760" y="930"/>
                      <a:pt x="1757" y="927"/>
                    </a:cubicBezTo>
                    <a:cubicBezTo>
                      <a:pt x="1755" y="927"/>
                      <a:pt x="1752" y="928"/>
                      <a:pt x="1749" y="928"/>
                    </a:cubicBezTo>
                    <a:cubicBezTo>
                      <a:pt x="1751" y="934"/>
                      <a:pt x="1755" y="936"/>
                      <a:pt x="1761" y="938"/>
                    </a:cubicBezTo>
                    <a:close/>
                    <a:moveTo>
                      <a:pt x="913" y="1060"/>
                    </a:moveTo>
                    <a:cubicBezTo>
                      <a:pt x="913" y="1060"/>
                      <a:pt x="914" y="1060"/>
                      <a:pt x="914" y="1061"/>
                    </a:cubicBezTo>
                    <a:cubicBezTo>
                      <a:pt x="915" y="1060"/>
                      <a:pt x="915" y="1059"/>
                      <a:pt x="915" y="1059"/>
                    </a:cubicBezTo>
                    <a:cubicBezTo>
                      <a:pt x="915" y="1059"/>
                      <a:pt x="914" y="1058"/>
                      <a:pt x="914" y="1058"/>
                    </a:cubicBezTo>
                    <a:cubicBezTo>
                      <a:pt x="913" y="1059"/>
                      <a:pt x="913" y="1059"/>
                      <a:pt x="913" y="1060"/>
                    </a:cubicBezTo>
                    <a:close/>
                    <a:moveTo>
                      <a:pt x="519" y="1652"/>
                    </a:moveTo>
                    <a:cubicBezTo>
                      <a:pt x="520" y="1652"/>
                      <a:pt x="520" y="1651"/>
                      <a:pt x="520" y="1651"/>
                    </a:cubicBezTo>
                    <a:cubicBezTo>
                      <a:pt x="520" y="1651"/>
                      <a:pt x="519" y="1651"/>
                      <a:pt x="519" y="1651"/>
                    </a:cubicBezTo>
                    <a:cubicBezTo>
                      <a:pt x="519" y="1651"/>
                      <a:pt x="519" y="1651"/>
                      <a:pt x="519" y="1651"/>
                    </a:cubicBezTo>
                    <a:cubicBezTo>
                      <a:pt x="519" y="1652"/>
                      <a:pt x="519" y="1652"/>
                      <a:pt x="519" y="1652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21" name="Freeform 6"/>
              <p:cNvSpPr>
                <a:spLocks/>
              </p:cNvSpPr>
              <p:nvPr/>
            </p:nvSpPr>
            <p:spPr bwMode="auto">
              <a:xfrm>
                <a:off x="4196" y="833"/>
                <a:ext cx="1" cy="2"/>
              </a:xfrm>
              <a:custGeom>
                <a:avLst/>
                <a:gdLst>
                  <a:gd name="T0" fmla="*/ 0 w 1"/>
                  <a:gd name="T1" fmla="*/ 0 h 1"/>
                  <a:gd name="T2" fmla="*/ 1 w 1"/>
                  <a:gd name="T3" fmla="*/ 0 h 1"/>
                  <a:gd name="T4" fmla="*/ 0 w 1"/>
                  <a:gd name="T5" fmla="*/ 1 h 1"/>
                  <a:gd name="T6" fmla="*/ 0 w 1"/>
                  <a:gd name="T7" fmla="*/ 0 h 1"/>
                  <a:gd name="T8" fmla="*/ 0 w 1"/>
                  <a:gd name="T9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" h="1">
                    <a:moveTo>
                      <a:pt x="0" y="0"/>
                    </a:move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1"/>
                      <a:pt x="0" y="1"/>
                    </a:cubicBezTo>
                    <a:cubicBezTo>
                      <a:pt x="0" y="1"/>
                      <a:pt x="0" y="1"/>
                      <a:pt x="0" y="0"/>
                    </a:cubicBezTo>
                    <a:cubicBezTo>
                      <a:pt x="0" y="0"/>
                      <a:pt x="0" y="0"/>
                      <a:pt x="0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22" name="Freeform 7"/>
              <p:cNvSpPr>
                <a:spLocks/>
              </p:cNvSpPr>
              <p:nvPr/>
            </p:nvSpPr>
            <p:spPr bwMode="auto">
              <a:xfrm>
                <a:off x="1992" y="1852"/>
                <a:ext cx="840" cy="1350"/>
              </a:xfrm>
              <a:custGeom>
                <a:avLst/>
                <a:gdLst>
                  <a:gd name="T0" fmla="*/ 80 w 523"/>
                  <a:gd name="T1" fmla="*/ 402 h 841"/>
                  <a:gd name="T2" fmla="*/ 130 w 523"/>
                  <a:gd name="T3" fmla="*/ 375 h 841"/>
                  <a:gd name="T4" fmla="*/ 177 w 523"/>
                  <a:gd name="T5" fmla="*/ 342 h 841"/>
                  <a:gd name="T6" fmla="*/ 231 w 523"/>
                  <a:gd name="T7" fmla="*/ 309 h 841"/>
                  <a:gd name="T8" fmla="*/ 254 w 523"/>
                  <a:gd name="T9" fmla="*/ 309 h 841"/>
                  <a:gd name="T10" fmla="*/ 274 w 523"/>
                  <a:gd name="T11" fmla="*/ 313 h 841"/>
                  <a:gd name="T12" fmla="*/ 293 w 523"/>
                  <a:gd name="T13" fmla="*/ 313 h 841"/>
                  <a:gd name="T14" fmla="*/ 313 w 523"/>
                  <a:gd name="T15" fmla="*/ 308 h 841"/>
                  <a:gd name="T16" fmla="*/ 334 w 523"/>
                  <a:gd name="T17" fmla="*/ 292 h 841"/>
                  <a:gd name="T18" fmla="*/ 360 w 523"/>
                  <a:gd name="T19" fmla="*/ 239 h 841"/>
                  <a:gd name="T20" fmla="*/ 351 w 523"/>
                  <a:gd name="T21" fmla="*/ 208 h 841"/>
                  <a:gd name="T22" fmla="*/ 321 w 523"/>
                  <a:gd name="T23" fmla="*/ 137 h 841"/>
                  <a:gd name="T24" fmla="*/ 297 w 523"/>
                  <a:gd name="T25" fmla="*/ 98 h 841"/>
                  <a:gd name="T26" fmla="*/ 284 w 523"/>
                  <a:gd name="T27" fmla="*/ 62 h 841"/>
                  <a:gd name="T28" fmla="*/ 255 w 523"/>
                  <a:gd name="T29" fmla="*/ 6 h 841"/>
                  <a:gd name="T30" fmla="*/ 256 w 523"/>
                  <a:gd name="T31" fmla="*/ 0 h 841"/>
                  <a:gd name="T32" fmla="*/ 320 w 523"/>
                  <a:gd name="T33" fmla="*/ 8 h 841"/>
                  <a:gd name="T34" fmla="*/ 365 w 523"/>
                  <a:gd name="T35" fmla="*/ 21 h 841"/>
                  <a:gd name="T36" fmla="*/ 399 w 523"/>
                  <a:gd name="T37" fmla="*/ 28 h 841"/>
                  <a:gd name="T38" fmla="*/ 468 w 523"/>
                  <a:gd name="T39" fmla="*/ 63 h 841"/>
                  <a:gd name="T40" fmla="*/ 477 w 523"/>
                  <a:gd name="T41" fmla="*/ 80 h 841"/>
                  <a:gd name="T42" fmla="*/ 455 w 523"/>
                  <a:gd name="T43" fmla="*/ 142 h 841"/>
                  <a:gd name="T44" fmla="*/ 446 w 523"/>
                  <a:gd name="T45" fmla="*/ 158 h 841"/>
                  <a:gd name="T46" fmla="*/ 446 w 523"/>
                  <a:gd name="T47" fmla="*/ 191 h 841"/>
                  <a:gd name="T48" fmla="*/ 441 w 523"/>
                  <a:gd name="T49" fmla="*/ 233 h 841"/>
                  <a:gd name="T50" fmla="*/ 439 w 523"/>
                  <a:gd name="T51" fmla="*/ 296 h 841"/>
                  <a:gd name="T52" fmla="*/ 441 w 523"/>
                  <a:gd name="T53" fmla="*/ 348 h 841"/>
                  <a:gd name="T54" fmla="*/ 443 w 523"/>
                  <a:gd name="T55" fmla="*/ 394 h 841"/>
                  <a:gd name="T56" fmla="*/ 452 w 523"/>
                  <a:gd name="T57" fmla="*/ 481 h 841"/>
                  <a:gd name="T58" fmla="*/ 458 w 523"/>
                  <a:gd name="T59" fmla="*/ 534 h 841"/>
                  <a:gd name="T60" fmla="*/ 466 w 523"/>
                  <a:gd name="T61" fmla="*/ 590 h 841"/>
                  <a:gd name="T62" fmla="*/ 476 w 523"/>
                  <a:gd name="T63" fmla="*/ 657 h 841"/>
                  <a:gd name="T64" fmla="*/ 495 w 523"/>
                  <a:gd name="T65" fmla="*/ 731 h 841"/>
                  <a:gd name="T66" fmla="*/ 523 w 523"/>
                  <a:gd name="T67" fmla="*/ 808 h 841"/>
                  <a:gd name="T68" fmla="*/ 503 w 523"/>
                  <a:gd name="T69" fmla="*/ 819 h 841"/>
                  <a:gd name="T70" fmla="*/ 446 w 523"/>
                  <a:gd name="T71" fmla="*/ 837 h 841"/>
                  <a:gd name="T72" fmla="*/ 361 w 523"/>
                  <a:gd name="T73" fmla="*/ 838 h 841"/>
                  <a:gd name="T74" fmla="*/ 334 w 523"/>
                  <a:gd name="T75" fmla="*/ 839 h 841"/>
                  <a:gd name="T76" fmla="*/ 295 w 523"/>
                  <a:gd name="T77" fmla="*/ 829 h 841"/>
                  <a:gd name="T78" fmla="*/ 254 w 523"/>
                  <a:gd name="T79" fmla="*/ 804 h 841"/>
                  <a:gd name="T80" fmla="*/ 185 w 523"/>
                  <a:gd name="T81" fmla="*/ 775 h 841"/>
                  <a:gd name="T82" fmla="*/ 95 w 523"/>
                  <a:gd name="T83" fmla="*/ 764 h 841"/>
                  <a:gd name="T84" fmla="*/ 39 w 523"/>
                  <a:gd name="T85" fmla="*/ 768 h 841"/>
                  <a:gd name="T86" fmla="*/ 25 w 523"/>
                  <a:gd name="T87" fmla="*/ 722 h 841"/>
                  <a:gd name="T88" fmla="*/ 6 w 523"/>
                  <a:gd name="T89" fmla="*/ 649 h 841"/>
                  <a:gd name="T90" fmla="*/ 3 w 523"/>
                  <a:gd name="T91" fmla="*/ 583 h 841"/>
                  <a:gd name="T92" fmla="*/ 12 w 523"/>
                  <a:gd name="T93" fmla="*/ 521 h 841"/>
                  <a:gd name="T94" fmla="*/ 28 w 523"/>
                  <a:gd name="T95" fmla="*/ 428 h 8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523" h="841">
                    <a:moveTo>
                      <a:pt x="30" y="401"/>
                    </a:moveTo>
                    <a:cubicBezTo>
                      <a:pt x="48" y="407"/>
                      <a:pt x="64" y="404"/>
                      <a:pt x="80" y="402"/>
                    </a:cubicBezTo>
                    <a:cubicBezTo>
                      <a:pt x="86" y="401"/>
                      <a:pt x="92" y="397"/>
                      <a:pt x="98" y="394"/>
                    </a:cubicBezTo>
                    <a:cubicBezTo>
                      <a:pt x="109" y="388"/>
                      <a:pt x="119" y="382"/>
                      <a:pt x="130" y="375"/>
                    </a:cubicBezTo>
                    <a:cubicBezTo>
                      <a:pt x="135" y="372"/>
                      <a:pt x="139" y="367"/>
                      <a:pt x="145" y="364"/>
                    </a:cubicBezTo>
                    <a:cubicBezTo>
                      <a:pt x="156" y="358"/>
                      <a:pt x="166" y="350"/>
                      <a:pt x="177" y="342"/>
                    </a:cubicBezTo>
                    <a:cubicBezTo>
                      <a:pt x="191" y="333"/>
                      <a:pt x="204" y="322"/>
                      <a:pt x="219" y="314"/>
                    </a:cubicBezTo>
                    <a:cubicBezTo>
                      <a:pt x="223" y="312"/>
                      <a:pt x="227" y="311"/>
                      <a:pt x="231" y="309"/>
                    </a:cubicBezTo>
                    <a:cubicBezTo>
                      <a:pt x="237" y="307"/>
                      <a:pt x="237" y="307"/>
                      <a:pt x="238" y="299"/>
                    </a:cubicBezTo>
                    <a:cubicBezTo>
                      <a:pt x="242" y="306"/>
                      <a:pt x="248" y="308"/>
                      <a:pt x="254" y="309"/>
                    </a:cubicBezTo>
                    <a:cubicBezTo>
                      <a:pt x="260" y="311"/>
                      <a:pt x="267" y="312"/>
                      <a:pt x="273" y="313"/>
                    </a:cubicBezTo>
                    <a:cubicBezTo>
                      <a:pt x="273" y="313"/>
                      <a:pt x="274" y="313"/>
                      <a:pt x="274" y="313"/>
                    </a:cubicBezTo>
                    <a:cubicBezTo>
                      <a:pt x="277" y="313"/>
                      <a:pt x="281" y="311"/>
                      <a:pt x="284" y="311"/>
                    </a:cubicBezTo>
                    <a:cubicBezTo>
                      <a:pt x="287" y="311"/>
                      <a:pt x="290" y="313"/>
                      <a:pt x="293" y="313"/>
                    </a:cubicBezTo>
                    <a:cubicBezTo>
                      <a:pt x="295" y="313"/>
                      <a:pt x="298" y="313"/>
                      <a:pt x="300" y="311"/>
                    </a:cubicBezTo>
                    <a:cubicBezTo>
                      <a:pt x="304" y="307"/>
                      <a:pt x="308" y="307"/>
                      <a:pt x="313" y="308"/>
                    </a:cubicBezTo>
                    <a:cubicBezTo>
                      <a:pt x="317" y="310"/>
                      <a:pt x="320" y="308"/>
                      <a:pt x="323" y="306"/>
                    </a:cubicBezTo>
                    <a:cubicBezTo>
                      <a:pt x="327" y="302"/>
                      <a:pt x="331" y="297"/>
                      <a:pt x="334" y="292"/>
                    </a:cubicBezTo>
                    <a:cubicBezTo>
                      <a:pt x="340" y="282"/>
                      <a:pt x="347" y="272"/>
                      <a:pt x="355" y="263"/>
                    </a:cubicBezTo>
                    <a:cubicBezTo>
                      <a:pt x="360" y="256"/>
                      <a:pt x="362" y="248"/>
                      <a:pt x="360" y="239"/>
                    </a:cubicBezTo>
                    <a:cubicBezTo>
                      <a:pt x="359" y="235"/>
                      <a:pt x="357" y="231"/>
                      <a:pt x="356" y="227"/>
                    </a:cubicBezTo>
                    <a:cubicBezTo>
                      <a:pt x="354" y="221"/>
                      <a:pt x="353" y="214"/>
                      <a:pt x="351" y="208"/>
                    </a:cubicBezTo>
                    <a:cubicBezTo>
                      <a:pt x="346" y="190"/>
                      <a:pt x="341" y="172"/>
                      <a:pt x="333" y="155"/>
                    </a:cubicBezTo>
                    <a:cubicBezTo>
                      <a:pt x="330" y="148"/>
                      <a:pt x="325" y="143"/>
                      <a:pt x="321" y="137"/>
                    </a:cubicBezTo>
                    <a:cubicBezTo>
                      <a:pt x="312" y="127"/>
                      <a:pt x="304" y="117"/>
                      <a:pt x="295" y="107"/>
                    </a:cubicBezTo>
                    <a:cubicBezTo>
                      <a:pt x="296" y="104"/>
                      <a:pt x="297" y="101"/>
                      <a:pt x="297" y="98"/>
                    </a:cubicBezTo>
                    <a:cubicBezTo>
                      <a:pt x="298" y="94"/>
                      <a:pt x="298" y="90"/>
                      <a:pt x="296" y="86"/>
                    </a:cubicBezTo>
                    <a:cubicBezTo>
                      <a:pt x="292" y="78"/>
                      <a:pt x="288" y="70"/>
                      <a:pt x="284" y="62"/>
                    </a:cubicBezTo>
                    <a:cubicBezTo>
                      <a:pt x="277" y="45"/>
                      <a:pt x="267" y="29"/>
                      <a:pt x="260" y="12"/>
                    </a:cubicBezTo>
                    <a:cubicBezTo>
                      <a:pt x="259" y="10"/>
                      <a:pt x="256" y="8"/>
                      <a:pt x="255" y="6"/>
                    </a:cubicBezTo>
                    <a:cubicBezTo>
                      <a:pt x="255" y="4"/>
                      <a:pt x="254" y="2"/>
                      <a:pt x="254" y="1"/>
                    </a:cubicBezTo>
                    <a:cubicBezTo>
                      <a:pt x="255" y="0"/>
                      <a:pt x="255" y="0"/>
                      <a:pt x="256" y="0"/>
                    </a:cubicBezTo>
                    <a:cubicBezTo>
                      <a:pt x="265" y="0"/>
                      <a:pt x="275" y="0"/>
                      <a:pt x="284" y="0"/>
                    </a:cubicBezTo>
                    <a:cubicBezTo>
                      <a:pt x="297" y="0"/>
                      <a:pt x="309" y="5"/>
                      <a:pt x="320" y="8"/>
                    </a:cubicBezTo>
                    <a:cubicBezTo>
                      <a:pt x="328" y="11"/>
                      <a:pt x="335" y="14"/>
                      <a:pt x="342" y="16"/>
                    </a:cubicBezTo>
                    <a:cubicBezTo>
                      <a:pt x="350" y="18"/>
                      <a:pt x="357" y="19"/>
                      <a:pt x="365" y="21"/>
                    </a:cubicBezTo>
                    <a:cubicBezTo>
                      <a:pt x="376" y="23"/>
                      <a:pt x="386" y="25"/>
                      <a:pt x="396" y="27"/>
                    </a:cubicBezTo>
                    <a:cubicBezTo>
                      <a:pt x="397" y="27"/>
                      <a:pt x="398" y="27"/>
                      <a:pt x="399" y="28"/>
                    </a:cubicBezTo>
                    <a:cubicBezTo>
                      <a:pt x="407" y="32"/>
                      <a:pt x="416" y="36"/>
                      <a:pt x="424" y="40"/>
                    </a:cubicBezTo>
                    <a:cubicBezTo>
                      <a:pt x="439" y="47"/>
                      <a:pt x="453" y="55"/>
                      <a:pt x="468" y="63"/>
                    </a:cubicBezTo>
                    <a:cubicBezTo>
                      <a:pt x="471" y="64"/>
                      <a:pt x="474" y="65"/>
                      <a:pt x="477" y="67"/>
                    </a:cubicBezTo>
                    <a:cubicBezTo>
                      <a:pt x="479" y="72"/>
                      <a:pt x="477" y="76"/>
                      <a:pt x="477" y="80"/>
                    </a:cubicBezTo>
                    <a:cubicBezTo>
                      <a:pt x="474" y="92"/>
                      <a:pt x="468" y="103"/>
                      <a:pt x="465" y="114"/>
                    </a:cubicBezTo>
                    <a:cubicBezTo>
                      <a:pt x="463" y="124"/>
                      <a:pt x="457" y="132"/>
                      <a:pt x="455" y="142"/>
                    </a:cubicBezTo>
                    <a:cubicBezTo>
                      <a:pt x="455" y="144"/>
                      <a:pt x="453" y="148"/>
                      <a:pt x="451" y="148"/>
                    </a:cubicBezTo>
                    <a:cubicBezTo>
                      <a:pt x="446" y="150"/>
                      <a:pt x="446" y="154"/>
                      <a:pt x="446" y="158"/>
                    </a:cubicBezTo>
                    <a:cubicBezTo>
                      <a:pt x="446" y="166"/>
                      <a:pt x="446" y="174"/>
                      <a:pt x="446" y="182"/>
                    </a:cubicBezTo>
                    <a:cubicBezTo>
                      <a:pt x="446" y="185"/>
                      <a:pt x="446" y="188"/>
                      <a:pt x="446" y="191"/>
                    </a:cubicBezTo>
                    <a:cubicBezTo>
                      <a:pt x="445" y="203"/>
                      <a:pt x="443" y="216"/>
                      <a:pt x="442" y="228"/>
                    </a:cubicBezTo>
                    <a:cubicBezTo>
                      <a:pt x="442" y="229"/>
                      <a:pt x="441" y="231"/>
                      <a:pt x="441" y="233"/>
                    </a:cubicBezTo>
                    <a:cubicBezTo>
                      <a:pt x="441" y="250"/>
                      <a:pt x="440" y="268"/>
                      <a:pt x="439" y="286"/>
                    </a:cubicBezTo>
                    <a:cubicBezTo>
                      <a:pt x="439" y="289"/>
                      <a:pt x="439" y="293"/>
                      <a:pt x="439" y="296"/>
                    </a:cubicBezTo>
                    <a:cubicBezTo>
                      <a:pt x="439" y="302"/>
                      <a:pt x="440" y="308"/>
                      <a:pt x="440" y="314"/>
                    </a:cubicBezTo>
                    <a:cubicBezTo>
                      <a:pt x="439" y="326"/>
                      <a:pt x="440" y="337"/>
                      <a:pt x="441" y="348"/>
                    </a:cubicBezTo>
                    <a:cubicBezTo>
                      <a:pt x="442" y="360"/>
                      <a:pt x="442" y="371"/>
                      <a:pt x="442" y="382"/>
                    </a:cubicBezTo>
                    <a:cubicBezTo>
                      <a:pt x="442" y="386"/>
                      <a:pt x="442" y="390"/>
                      <a:pt x="443" y="394"/>
                    </a:cubicBezTo>
                    <a:cubicBezTo>
                      <a:pt x="444" y="405"/>
                      <a:pt x="445" y="417"/>
                      <a:pt x="446" y="429"/>
                    </a:cubicBezTo>
                    <a:cubicBezTo>
                      <a:pt x="448" y="446"/>
                      <a:pt x="450" y="463"/>
                      <a:pt x="452" y="481"/>
                    </a:cubicBezTo>
                    <a:cubicBezTo>
                      <a:pt x="453" y="490"/>
                      <a:pt x="453" y="500"/>
                      <a:pt x="454" y="509"/>
                    </a:cubicBezTo>
                    <a:cubicBezTo>
                      <a:pt x="455" y="517"/>
                      <a:pt x="456" y="526"/>
                      <a:pt x="458" y="534"/>
                    </a:cubicBezTo>
                    <a:cubicBezTo>
                      <a:pt x="459" y="542"/>
                      <a:pt x="460" y="551"/>
                      <a:pt x="461" y="560"/>
                    </a:cubicBezTo>
                    <a:cubicBezTo>
                      <a:pt x="462" y="570"/>
                      <a:pt x="464" y="580"/>
                      <a:pt x="466" y="590"/>
                    </a:cubicBezTo>
                    <a:cubicBezTo>
                      <a:pt x="468" y="606"/>
                      <a:pt x="470" y="622"/>
                      <a:pt x="473" y="638"/>
                    </a:cubicBezTo>
                    <a:cubicBezTo>
                      <a:pt x="474" y="645"/>
                      <a:pt x="475" y="651"/>
                      <a:pt x="476" y="657"/>
                    </a:cubicBezTo>
                    <a:cubicBezTo>
                      <a:pt x="478" y="665"/>
                      <a:pt x="479" y="673"/>
                      <a:pt x="481" y="681"/>
                    </a:cubicBezTo>
                    <a:cubicBezTo>
                      <a:pt x="485" y="698"/>
                      <a:pt x="490" y="715"/>
                      <a:pt x="495" y="731"/>
                    </a:cubicBezTo>
                    <a:cubicBezTo>
                      <a:pt x="501" y="750"/>
                      <a:pt x="508" y="768"/>
                      <a:pt x="516" y="787"/>
                    </a:cubicBezTo>
                    <a:cubicBezTo>
                      <a:pt x="519" y="793"/>
                      <a:pt x="520" y="800"/>
                      <a:pt x="523" y="808"/>
                    </a:cubicBezTo>
                    <a:cubicBezTo>
                      <a:pt x="520" y="809"/>
                      <a:pt x="518" y="812"/>
                      <a:pt x="516" y="812"/>
                    </a:cubicBezTo>
                    <a:cubicBezTo>
                      <a:pt x="510" y="812"/>
                      <a:pt x="507" y="816"/>
                      <a:pt x="503" y="819"/>
                    </a:cubicBezTo>
                    <a:cubicBezTo>
                      <a:pt x="500" y="821"/>
                      <a:pt x="498" y="823"/>
                      <a:pt x="495" y="824"/>
                    </a:cubicBezTo>
                    <a:cubicBezTo>
                      <a:pt x="479" y="829"/>
                      <a:pt x="463" y="835"/>
                      <a:pt x="446" y="837"/>
                    </a:cubicBezTo>
                    <a:cubicBezTo>
                      <a:pt x="424" y="839"/>
                      <a:pt x="402" y="841"/>
                      <a:pt x="380" y="841"/>
                    </a:cubicBezTo>
                    <a:cubicBezTo>
                      <a:pt x="373" y="841"/>
                      <a:pt x="367" y="841"/>
                      <a:pt x="361" y="838"/>
                    </a:cubicBezTo>
                    <a:cubicBezTo>
                      <a:pt x="359" y="838"/>
                      <a:pt x="357" y="837"/>
                      <a:pt x="355" y="838"/>
                    </a:cubicBezTo>
                    <a:cubicBezTo>
                      <a:pt x="348" y="841"/>
                      <a:pt x="341" y="840"/>
                      <a:pt x="334" y="839"/>
                    </a:cubicBezTo>
                    <a:cubicBezTo>
                      <a:pt x="323" y="837"/>
                      <a:pt x="312" y="834"/>
                      <a:pt x="301" y="832"/>
                    </a:cubicBezTo>
                    <a:cubicBezTo>
                      <a:pt x="299" y="831"/>
                      <a:pt x="297" y="830"/>
                      <a:pt x="295" y="829"/>
                    </a:cubicBezTo>
                    <a:cubicBezTo>
                      <a:pt x="283" y="822"/>
                      <a:pt x="271" y="816"/>
                      <a:pt x="260" y="807"/>
                    </a:cubicBezTo>
                    <a:cubicBezTo>
                      <a:pt x="258" y="806"/>
                      <a:pt x="256" y="805"/>
                      <a:pt x="254" y="804"/>
                    </a:cubicBezTo>
                    <a:cubicBezTo>
                      <a:pt x="238" y="796"/>
                      <a:pt x="222" y="790"/>
                      <a:pt x="205" y="784"/>
                    </a:cubicBezTo>
                    <a:cubicBezTo>
                      <a:pt x="198" y="782"/>
                      <a:pt x="192" y="778"/>
                      <a:pt x="185" y="775"/>
                    </a:cubicBezTo>
                    <a:cubicBezTo>
                      <a:pt x="165" y="768"/>
                      <a:pt x="144" y="763"/>
                      <a:pt x="122" y="762"/>
                    </a:cubicBezTo>
                    <a:cubicBezTo>
                      <a:pt x="113" y="761"/>
                      <a:pt x="104" y="763"/>
                      <a:pt x="95" y="764"/>
                    </a:cubicBezTo>
                    <a:cubicBezTo>
                      <a:pt x="86" y="765"/>
                      <a:pt x="77" y="767"/>
                      <a:pt x="68" y="768"/>
                    </a:cubicBezTo>
                    <a:cubicBezTo>
                      <a:pt x="58" y="770"/>
                      <a:pt x="49" y="769"/>
                      <a:pt x="39" y="768"/>
                    </a:cubicBezTo>
                    <a:cubicBezTo>
                      <a:pt x="38" y="766"/>
                      <a:pt x="37" y="764"/>
                      <a:pt x="37" y="762"/>
                    </a:cubicBezTo>
                    <a:cubicBezTo>
                      <a:pt x="33" y="749"/>
                      <a:pt x="29" y="735"/>
                      <a:pt x="25" y="722"/>
                    </a:cubicBezTo>
                    <a:cubicBezTo>
                      <a:pt x="22" y="709"/>
                      <a:pt x="19" y="695"/>
                      <a:pt x="15" y="681"/>
                    </a:cubicBezTo>
                    <a:cubicBezTo>
                      <a:pt x="13" y="671"/>
                      <a:pt x="9" y="660"/>
                      <a:pt x="6" y="649"/>
                    </a:cubicBezTo>
                    <a:cubicBezTo>
                      <a:pt x="5" y="644"/>
                      <a:pt x="3" y="638"/>
                      <a:pt x="3" y="633"/>
                    </a:cubicBezTo>
                    <a:cubicBezTo>
                      <a:pt x="1" y="616"/>
                      <a:pt x="0" y="599"/>
                      <a:pt x="3" y="583"/>
                    </a:cubicBezTo>
                    <a:cubicBezTo>
                      <a:pt x="5" y="570"/>
                      <a:pt x="6" y="556"/>
                      <a:pt x="8" y="543"/>
                    </a:cubicBezTo>
                    <a:cubicBezTo>
                      <a:pt x="10" y="536"/>
                      <a:pt x="11" y="528"/>
                      <a:pt x="12" y="521"/>
                    </a:cubicBezTo>
                    <a:cubicBezTo>
                      <a:pt x="13" y="505"/>
                      <a:pt x="16" y="489"/>
                      <a:pt x="20" y="474"/>
                    </a:cubicBezTo>
                    <a:cubicBezTo>
                      <a:pt x="23" y="459"/>
                      <a:pt x="26" y="443"/>
                      <a:pt x="28" y="428"/>
                    </a:cubicBezTo>
                    <a:cubicBezTo>
                      <a:pt x="29" y="419"/>
                      <a:pt x="29" y="411"/>
                      <a:pt x="30" y="40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23" name="Freeform 8"/>
              <p:cNvSpPr>
                <a:spLocks/>
              </p:cNvSpPr>
              <p:nvPr/>
            </p:nvSpPr>
            <p:spPr bwMode="auto">
              <a:xfrm>
                <a:off x="2980" y="2043"/>
                <a:ext cx="1166" cy="960"/>
              </a:xfrm>
              <a:custGeom>
                <a:avLst/>
                <a:gdLst>
                  <a:gd name="T0" fmla="*/ 450 w 726"/>
                  <a:gd name="T1" fmla="*/ 475 h 598"/>
                  <a:gd name="T2" fmla="*/ 369 w 726"/>
                  <a:gd name="T3" fmla="*/ 518 h 598"/>
                  <a:gd name="T4" fmla="*/ 297 w 726"/>
                  <a:gd name="T5" fmla="*/ 566 h 598"/>
                  <a:gd name="T6" fmla="*/ 276 w 726"/>
                  <a:gd name="T7" fmla="*/ 575 h 598"/>
                  <a:gd name="T8" fmla="*/ 247 w 726"/>
                  <a:gd name="T9" fmla="*/ 541 h 598"/>
                  <a:gd name="T10" fmla="*/ 207 w 726"/>
                  <a:gd name="T11" fmla="*/ 592 h 598"/>
                  <a:gd name="T12" fmla="*/ 143 w 726"/>
                  <a:gd name="T13" fmla="*/ 582 h 598"/>
                  <a:gd name="T14" fmla="*/ 53 w 726"/>
                  <a:gd name="T15" fmla="*/ 529 h 598"/>
                  <a:gd name="T16" fmla="*/ 110 w 726"/>
                  <a:gd name="T17" fmla="*/ 489 h 598"/>
                  <a:gd name="T18" fmla="*/ 140 w 726"/>
                  <a:gd name="T19" fmla="*/ 454 h 598"/>
                  <a:gd name="T20" fmla="*/ 68 w 726"/>
                  <a:gd name="T21" fmla="*/ 508 h 598"/>
                  <a:gd name="T22" fmla="*/ 48 w 726"/>
                  <a:gd name="T23" fmla="*/ 507 h 598"/>
                  <a:gd name="T24" fmla="*/ 84 w 726"/>
                  <a:gd name="T25" fmla="*/ 435 h 598"/>
                  <a:gd name="T26" fmla="*/ 143 w 726"/>
                  <a:gd name="T27" fmla="*/ 396 h 598"/>
                  <a:gd name="T28" fmla="*/ 72 w 726"/>
                  <a:gd name="T29" fmla="*/ 434 h 598"/>
                  <a:gd name="T30" fmla="*/ 43 w 726"/>
                  <a:gd name="T31" fmla="*/ 428 h 598"/>
                  <a:gd name="T32" fmla="*/ 171 w 726"/>
                  <a:gd name="T33" fmla="*/ 351 h 598"/>
                  <a:gd name="T34" fmla="*/ 242 w 726"/>
                  <a:gd name="T35" fmla="*/ 242 h 598"/>
                  <a:gd name="T36" fmla="*/ 294 w 726"/>
                  <a:gd name="T37" fmla="*/ 214 h 598"/>
                  <a:gd name="T38" fmla="*/ 264 w 726"/>
                  <a:gd name="T39" fmla="*/ 218 h 598"/>
                  <a:gd name="T40" fmla="*/ 196 w 726"/>
                  <a:gd name="T41" fmla="*/ 255 h 598"/>
                  <a:gd name="T42" fmla="*/ 127 w 726"/>
                  <a:gd name="T43" fmla="*/ 295 h 598"/>
                  <a:gd name="T44" fmla="*/ 63 w 726"/>
                  <a:gd name="T45" fmla="*/ 309 h 598"/>
                  <a:gd name="T46" fmla="*/ 8 w 726"/>
                  <a:gd name="T47" fmla="*/ 246 h 598"/>
                  <a:gd name="T48" fmla="*/ 33 w 726"/>
                  <a:gd name="T49" fmla="*/ 200 h 598"/>
                  <a:gd name="T50" fmla="*/ 119 w 726"/>
                  <a:gd name="T51" fmla="*/ 145 h 598"/>
                  <a:gd name="T52" fmla="*/ 247 w 726"/>
                  <a:gd name="T53" fmla="*/ 152 h 598"/>
                  <a:gd name="T54" fmla="*/ 297 w 726"/>
                  <a:gd name="T55" fmla="*/ 181 h 598"/>
                  <a:gd name="T56" fmla="*/ 327 w 726"/>
                  <a:gd name="T57" fmla="*/ 195 h 598"/>
                  <a:gd name="T58" fmla="*/ 339 w 726"/>
                  <a:gd name="T59" fmla="*/ 123 h 598"/>
                  <a:gd name="T60" fmla="*/ 295 w 726"/>
                  <a:gd name="T61" fmla="*/ 61 h 598"/>
                  <a:gd name="T62" fmla="*/ 275 w 726"/>
                  <a:gd name="T63" fmla="*/ 44 h 598"/>
                  <a:gd name="T64" fmla="*/ 363 w 726"/>
                  <a:gd name="T65" fmla="*/ 2 h 598"/>
                  <a:gd name="T66" fmla="*/ 417 w 726"/>
                  <a:gd name="T67" fmla="*/ 45 h 598"/>
                  <a:gd name="T68" fmla="*/ 494 w 726"/>
                  <a:gd name="T69" fmla="*/ 36 h 598"/>
                  <a:gd name="T70" fmla="*/ 491 w 726"/>
                  <a:gd name="T71" fmla="*/ 21 h 598"/>
                  <a:gd name="T72" fmla="*/ 543 w 726"/>
                  <a:gd name="T73" fmla="*/ 113 h 598"/>
                  <a:gd name="T74" fmla="*/ 576 w 726"/>
                  <a:gd name="T75" fmla="*/ 187 h 598"/>
                  <a:gd name="T76" fmla="*/ 656 w 726"/>
                  <a:gd name="T77" fmla="*/ 245 h 598"/>
                  <a:gd name="T78" fmla="*/ 704 w 726"/>
                  <a:gd name="T79" fmla="*/ 267 h 598"/>
                  <a:gd name="T80" fmla="*/ 716 w 726"/>
                  <a:gd name="T81" fmla="*/ 289 h 598"/>
                  <a:gd name="T82" fmla="*/ 667 w 726"/>
                  <a:gd name="T83" fmla="*/ 368 h 598"/>
                  <a:gd name="T84" fmla="*/ 613 w 726"/>
                  <a:gd name="T85" fmla="*/ 347 h 598"/>
                  <a:gd name="T86" fmla="*/ 521 w 726"/>
                  <a:gd name="T87" fmla="*/ 284 h 598"/>
                  <a:gd name="T88" fmla="*/ 521 w 726"/>
                  <a:gd name="T89" fmla="*/ 231 h 598"/>
                  <a:gd name="T90" fmla="*/ 520 w 726"/>
                  <a:gd name="T91" fmla="*/ 98 h 598"/>
                  <a:gd name="T92" fmla="*/ 510 w 726"/>
                  <a:gd name="T93" fmla="*/ 84 h 598"/>
                  <a:gd name="T94" fmla="*/ 517 w 726"/>
                  <a:gd name="T95" fmla="*/ 179 h 598"/>
                  <a:gd name="T96" fmla="*/ 493 w 726"/>
                  <a:gd name="T97" fmla="*/ 310 h 598"/>
                  <a:gd name="T98" fmla="*/ 461 w 726"/>
                  <a:gd name="T99" fmla="*/ 408 h 598"/>
                  <a:gd name="T100" fmla="*/ 451 w 726"/>
                  <a:gd name="T101" fmla="*/ 420 h 598"/>
                  <a:gd name="T102" fmla="*/ 423 w 726"/>
                  <a:gd name="T103" fmla="*/ 389 h 598"/>
                  <a:gd name="T104" fmla="*/ 449 w 726"/>
                  <a:gd name="T105" fmla="*/ 431 h 598"/>
                  <a:gd name="T106" fmla="*/ 511 w 726"/>
                  <a:gd name="T107" fmla="*/ 471 h 5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726" h="598">
                    <a:moveTo>
                      <a:pt x="527" y="485"/>
                    </a:moveTo>
                    <a:cubicBezTo>
                      <a:pt x="518" y="483"/>
                      <a:pt x="510" y="479"/>
                      <a:pt x="502" y="477"/>
                    </a:cubicBezTo>
                    <a:cubicBezTo>
                      <a:pt x="485" y="472"/>
                      <a:pt x="467" y="472"/>
                      <a:pt x="450" y="475"/>
                    </a:cubicBezTo>
                    <a:cubicBezTo>
                      <a:pt x="442" y="477"/>
                      <a:pt x="433" y="478"/>
                      <a:pt x="426" y="481"/>
                    </a:cubicBezTo>
                    <a:cubicBezTo>
                      <a:pt x="416" y="484"/>
                      <a:pt x="408" y="489"/>
                      <a:pt x="399" y="494"/>
                    </a:cubicBezTo>
                    <a:cubicBezTo>
                      <a:pt x="389" y="502"/>
                      <a:pt x="378" y="509"/>
                      <a:pt x="369" y="518"/>
                    </a:cubicBezTo>
                    <a:cubicBezTo>
                      <a:pt x="367" y="520"/>
                      <a:pt x="365" y="521"/>
                      <a:pt x="363" y="522"/>
                    </a:cubicBezTo>
                    <a:cubicBezTo>
                      <a:pt x="356" y="528"/>
                      <a:pt x="349" y="535"/>
                      <a:pt x="341" y="540"/>
                    </a:cubicBezTo>
                    <a:cubicBezTo>
                      <a:pt x="328" y="551"/>
                      <a:pt x="313" y="560"/>
                      <a:pt x="297" y="566"/>
                    </a:cubicBezTo>
                    <a:cubicBezTo>
                      <a:pt x="295" y="567"/>
                      <a:pt x="293" y="568"/>
                      <a:pt x="291" y="568"/>
                    </a:cubicBezTo>
                    <a:cubicBezTo>
                      <a:pt x="286" y="568"/>
                      <a:pt x="282" y="569"/>
                      <a:pt x="280" y="573"/>
                    </a:cubicBezTo>
                    <a:cubicBezTo>
                      <a:pt x="279" y="574"/>
                      <a:pt x="277" y="575"/>
                      <a:pt x="276" y="575"/>
                    </a:cubicBezTo>
                    <a:cubicBezTo>
                      <a:pt x="261" y="578"/>
                      <a:pt x="246" y="581"/>
                      <a:pt x="231" y="581"/>
                    </a:cubicBezTo>
                    <a:cubicBezTo>
                      <a:pt x="230" y="581"/>
                      <a:pt x="229" y="580"/>
                      <a:pt x="228" y="579"/>
                    </a:cubicBezTo>
                    <a:cubicBezTo>
                      <a:pt x="232" y="566"/>
                      <a:pt x="242" y="555"/>
                      <a:pt x="247" y="541"/>
                    </a:cubicBezTo>
                    <a:cubicBezTo>
                      <a:pt x="245" y="539"/>
                      <a:pt x="244" y="541"/>
                      <a:pt x="243" y="542"/>
                    </a:cubicBezTo>
                    <a:cubicBezTo>
                      <a:pt x="239" y="547"/>
                      <a:pt x="235" y="551"/>
                      <a:pt x="231" y="556"/>
                    </a:cubicBezTo>
                    <a:cubicBezTo>
                      <a:pt x="223" y="568"/>
                      <a:pt x="215" y="580"/>
                      <a:pt x="207" y="592"/>
                    </a:cubicBezTo>
                    <a:cubicBezTo>
                      <a:pt x="203" y="597"/>
                      <a:pt x="200" y="598"/>
                      <a:pt x="194" y="596"/>
                    </a:cubicBezTo>
                    <a:cubicBezTo>
                      <a:pt x="189" y="594"/>
                      <a:pt x="184" y="591"/>
                      <a:pt x="179" y="589"/>
                    </a:cubicBezTo>
                    <a:cubicBezTo>
                      <a:pt x="167" y="585"/>
                      <a:pt x="155" y="584"/>
                      <a:pt x="143" y="582"/>
                    </a:cubicBezTo>
                    <a:cubicBezTo>
                      <a:pt x="132" y="581"/>
                      <a:pt x="121" y="581"/>
                      <a:pt x="111" y="576"/>
                    </a:cubicBezTo>
                    <a:cubicBezTo>
                      <a:pt x="109" y="575"/>
                      <a:pt x="108" y="575"/>
                      <a:pt x="106" y="574"/>
                    </a:cubicBezTo>
                    <a:cubicBezTo>
                      <a:pt x="86" y="562"/>
                      <a:pt x="66" y="550"/>
                      <a:pt x="53" y="529"/>
                    </a:cubicBezTo>
                    <a:cubicBezTo>
                      <a:pt x="52" y="529"/>
                      <a:pt x="52" y="528"/>
                      <a:pt x="52" y="527"/>
                    </a:cubicBezTo>
                    <a:cubicBezTo>
                      <a:pt x="54" y="523"/>
                      <a:pt x="58" y="522"/>
                      <a:pt x="62" y="520"/>
                    </a:cubicBezTo>
                    <a:cubicBezTo>
                      <a:pt x="79" y="511"/>
                      <a:pt x="95" y="501"/>
                      <a:pt x="110" y="489"/>
                    </a:cubicBezTo>
                    <a:cubicBezTo>
                      <a:pt x="122" y="480"/>
                      <a:pt x="134" y="469"/>
                      <a:pt x="146" y="459"/>
                    </a:cubicBezTo>
                    <a:cubicBezTo>
                      <a:pt x="148" y="458"/>
                      <a:pt x="148" y="456"/>
                      <a:pt x="149" y="455"/>
                    </a:cubicBezTo>
                    <a:cubicBezTo>
                      <a:pt x="143" y="452"/>
                      <a:pt x="143" y="451"/>
                      <a:pt x="140" y="454"/>
                    </a:cubicBezTo>
                    <a:cubicBezTo>
                      <a:pt x="136" y="458"/>
                      <a:pt x="131" y="462"/>
                      <a:pt x="127" y="467"/>
                    </a:cubicBezTo>
                    <a:cubicBezTo>
                      <a:pt x="121" y="473"/>
                      <a:pt x="114" y="478"/>
                      <a:pt x="108" y="482"/>
                    </a:cubicBezTo>
                    <a:cubicBezTo>
                      <a:pt x="95" y="491"/>
                      <a:pt x="81" y="499"/>
                      <a:pt x="68" y="508"/>
                    </a:cubicBezTo>
                    <a:cubicBezTo>
                      <a:pt x="66" y="509"/>
                      <a:pt x="64" y="510"/>
                      <a:pt x="61" y="512"/>
                    </a:cubicBezTo>
                    <a:cubicBezTo>
                      <a:pt x="56" y="515"/>
                      <a:pt x="54" y="514"/>
                      <a:pt x="50" y="509"/>
                    </a:cubicBezTo>
                    <a:cubicBezTo>
                      <a:pt x="49" y="509"/>
                      <a:pt x="49" y="508"/>
                      <a:pt x="48" y="507"/>
                    </a:cubicBezTo>
                    <a:cubicBezTo>
                      <a:pt x="40" y="493"/>
                      <a:pt x="33" y="479"/>
                      <a:pt x="30" y="462"/>
                    </a:cubicBezTo>
                    <a:cubicBezTo>
                      <a:pt x="32" y="460"/>
                      <a:pt x="33" y="459"/>
                      <a:pt x="34" y="458"/>
                    </a:cubicBezTo>
                    <a:cubicBezTo>
                      <a:pt x="51" y="450"/>
                      <a:pt x="68" y="443"/>
                      <a:pt x="84" y="435"/>
                    </a:cubicBezTo>
                    <a:cubicBezTo>
                      <a:pt x="95" y="430"/>
                      <a:pt x="106" y="423"/>
                      <a:pt x="117" y="416"/>
                    </a:cubicBezTo>
                    <a:cubicBezTo>
                      <a:pt x="124" y="412"/>
                      <a:pt x="131" y="407"/>
                      <a:pt x="138" y="402"/>
                    </a:cubicBezTo>
                    <a:cubicBezTo>
                      <a:pt x="140" y="401"/>
                      <a:pt x="141" y="399"/>
                      <a:pt x="143" y="396"/>
                    </a:cubicBezTo>
                    <a:cubicBezTo>
                      <a:pt x="140" y="396"/>
                      <a:pt x="138" y="396"/>
                      <a:pt x="137" y="396"/>
                    </a:cubicBezTo>
                    <a:cubicBezTo>
                      <a:pt x="132" y="399"/>
                      <a:pt x="127" y="402"/>
                      <a:pt x="123" y="405"/>
                    </a:cubicBezTo>
                    <a:cubicBezTo>
                      <a:pt x="107" y="416"/>
                      <a:pt x="89" y="425"/>
                      <a:pt x="72" y="434"/>
                    </a:cubicBezTo>
                    <a:cubicBezTo>
                      <a:pt x="64" y="438"/>
                      <a:pt x="56" y="441"/>
                      <a:pt x="49" y="445"/>
                    </a:cubicBezTo>
                    <a:cubicBezTo>
                      <a:pt x="47" y="445"/>
                      <a:pt x="46" y="445"/>
                      <a:pt x="44" y="446"/>
                    </a:cubicBezTo>
                    <a:cubicBezTo>
                      <a:pt x="39" y="440"/>
                      <a:pt x="41" y="434"/>
                      <a:pt x="43" y="428"/>
                    </a:cubicBezTo>
                    <a:cubicBezTo>
                      <a:pt x="45" y="428"/>
                      <a:pt x="47" y="427"/>
                      <a:pt x="48" y="426"/>
                    </a:cubicBezTo>
                    <a:cubicBezTo>
                      <a:pt x="73" y="420"/>
                      <a:pt x="96" y="408"/>
                      <a:pt x="117" y="395"/>
                    </a:cubicBezTo>
                    <a:cubicBezTo>
                      <a:pt x="137" y="382"/>
                      <a:pt x="155" y="367"/>
                      <a:pt x="171" y="351"/>
                    </a:cubicBezTo>
                    <a:cubicBezTo>
                      <a:pt x="176" y="345"/>
                      <a:pt x="181" y="338"/>
                      <a:pt x="186" y="332"/>
                    </a:cubicBezTo>
                    <a:cubicBezTo>
                      <a:pt x="198" y="313"/>
                      <a:pt x="211" y="294"/>
                      <a:pt x="224" y="275"/>
                    </a:cubicBezTo>
                    <a:cubicBezTo>
                      <a:pt x="230" y="264"/>
                      <a:pt x="236" y="253"/>
                      <a:pt x="242" y="242"/>
                    </a:cubicBezTo>
                    <a:cubicBezTo>
                      <a:pt x="245" y="236"/>
                      <a:pt x="249" y="232"/>
                      <a:pt x="256" y="230"/>
                    </a:cubicBezTo>
                    <a:cubicBezTo>
                      <a:pt x="261" y="228"/>
                      <a:pt x="267" y="225"/>
                      <a:pt x="272" y="222"/>
                    </a:cubicBezTo>
                    <a:cubicBezTo>
                      <a:pt x="279" y="219"/>
                      <a:pt x="286" y="215"/>
                      <a:pt x="294" y="214"/>
                    </a:cubicBezTo>
                    <a:cubicBezTo>
                      <a:pt x="296" y="214"/>
                      <a:pt x="296" y="214"/>
                      <a:pt x="298" y="209"/>
                    </a:cubicBezTo>
                    <a:cubicBezTo>
                      <a:pt x="295" y="207"/>
                      <a:pt x="291" y="207"/>
                      <a:pt x="287" y="209"/>
                    </a:cubicBezTo>
                    <a:cubicBezTo>
                      <a:pt x="279" y="212"/>
                      <a:pt x="272" y="215"/>
                      <a:pt x="264" y="218"/>
                    </a:cubicBezTo>
                    <a:cubicBezTo>
                      <a:pt x="257" y="221"/>
                      <a:pt x="251" y="228"/>
                      <a:pt x="242" y="226"/>
                    </a:cubicBezTo>
                    <a:cubicBezTo>
                      <a:pt x="241" y="226"/>
                      <a:pt x="240" y="227"/>
                      <a:pt x="239" y="228"/>
                    </a:cubicBezTo>
                    <a:cubicBezTo>
                      <a:pt x="226" y="239"/>
                      <a:pt x="211" y="247"/>
                      <a:pt x="196" y="255"/>
                    </a:cubicBezTo>
                    <a:cubicBezTo>
                      <a:pt x="185" y="261"/>
                      <a:pt x="173" y="266"/>
                      <a:pt x="162" y="272"/>
                    </a:cubicBezTo>
                    <a:cubicBezTo>
                      <a:pt x="153" y="278"/>
                      <a:pt x="145" y="284"/>
                      <a:pt x="136" y="290"/>
                    </a:cubicBezTo>
                    <a:cubicBezTo>
                      <a:pt x="133" y="292"/>
                      <a:pt x="130" y="294"/>
                      <a:pt x="127" y="295"/>
                    </a:cubicBezTo>
                    <a:cubicBezTo>
                      <a:pt x="115" y="302"/>
                      <a:pt x="103" y="308"/>
                      <a:pt x="92" y="314"/>
                    </a:cubicBezTo>
                    <a:cubicBezTo>
                      <a:pt x="88" y="316"/>
                      <a:pt x="84" y="318"/>
                      <a:pt x="81" y="320"/>
                    </a:cubicBezTo>
                    <a:cubicBezTo>
                      <a:pt x="74" y="318"/>
                      <a:pt x="68" y="314"/>
                      <a:pt x="63" y="309"/>
                    </a:cubicBezTo>
                    <a:cubicBezTo>
                      <a:pt x="52" y="297"/>
                      <a:pt x="40" y="286"/>
                      <a:pt x="29" y="274"/>
                    </a:cubicBezTo>
                    <a:cubicBezTo>
                      <a:pt x="20" y="267"/>
                      <a:pt x="15" y="257"/>
                      <a:pt x="9" y="248"/>
                    </a:cubicBezTo>
                    <a:cubicBezTo>
                      <a:pt x="9" y="247"/>
                      <a:pt x="8" y="246"/>
                      <a:pt x="8" y="246"/>
                    </a:cubicBezTo>
                    <a:cubicBezTo>
                      <a:pt x="8" y="239"/>
                      <a:pt x="3" y="235"/>
                      <a:pt x="0" y="229"/>
                    </a:cubicBezTo>
                    <a:cubicBezTo>
                      <a:pt x="4" y="224"/>
                      <a:pt x="9" y="219"/>
                      <a:pt x="14" y="215"/>
                    </a:cubicBezTo>
                    <a:cubicBezTo>
                      <a:pt x="21" y="210"/>
                      <a:pt x="27" y="205"/>
                      <a:pt x="33" y="200"/>
                    </a:cubicBezTo>
                    <a:cubicBezTo>
                      <a:pt x="37" y="197"/>
                      <a:pt x="41" y="194"/>
                      <a:pt x="45" y="191"/>
                    </a:cubicBezTo>
                    <a:cubicBezTo>
                      <a:pt x="59" y="182"/>
                      <a:pt x="72" y="172"/>
                      <a:pt x="87" y="163"/>
                    </a:cubicBezTo>
                    <a:cubicBezTo>
                      <a:pt x="97" y="156"/>
                      <a:pt x="108" y="151"/>
                      <a:pt x="119" y="145"/>
                    </a:cubicBezTo>
                    <a:cubicBezTo>
                      <a:pt x="136" y="135"/>
                      <a:pt x="153" y="125"/>
                      <a:pt x="169" y="115"/>
                    </a:cubicBezTo>
                    <a:cubicBezTo>
                      <a:pt x="174" y="113"/>
                      <a:pt x="178" y="113"/>
                      <a:pt x="182" y="116"/>
                    </a:cubicBezTo>
                    <a:cubicBezTo>
                      <a:pt x="203" y="129"/>
                      <a:pt x="225" y="140"/>
                      <a:pt x="247" y="152"/>
                    </a:cubicBezTo>
                    <a:cubicBezTo>
                      <a:pt x="257" y="157"/>
                      <a:pt x="268" y="162"/>
                      <a:pt x="278" y="167"/>
                    </a:cubicBezTo>
                    <a:cubicBezTo>
                      <a:pt x="282" y="168"/>
                      <a:pt x="285" y="170"/>
                      <a:pt x="289" y="172"/>
                    </a:cubicBezTo>
                    <a:cubicBezTo>
                      <a:pt x="292" y="174"/>
                      <a:pt x="295" y="177"/>
                      <a:pt x="297" y="181"/>
                    </a:cubicBezTo>
                    <a:cubicBezTo>
                      <a:pt x="301" y="192"/>
                      <a:pt x="309" y="199"/>
                      <a:pt x="321" y="203"/>
                    </a:cubicBezTo>
                    <a:cubicBezTo>
                      <a:pt x="324" y="202"/>
                      <a:pt x="327" y="200"/>
                      <a:pt x="327" y="196"/>
                    </a:cubicBezTo>
                    <a:cubicBezTo>
                      <a:pt x="327" y="196"/>
                      <a:pt x="327" y="195"/>
                      <a:pt x="327" y="195"/>
                    </a:cubicBezTo>
                    <a:cubicBezTo>
                      <a:pt x="329" y="181"/>
                      <a:pt x="334" y="168"/>
                      <a:pt x="335" y="155"/>
                    </a:cubicBezTo>
                    <a:cubicBezTo>
                      <a:pt x="336" y="147"/>
                      <a:pt x="337" y="140"/>
                      <a:pt x="338" y="132"/>
                    </a:cubicBezTo>
                    <a:cubicBezTo>
                      <a:pt x="338" y="129"/>
                      <a:pt x="339" y="126"/>
                      <a:pt x="339" y="123"/>
                    </a:cubicBezTo>
                    <a:cubicBezTo>
                      <a:pt x="335" y="117"/>
                      <a:pt x="331" y="111"/>
                      <a:pt x="326" y="105"/>
                    </a:cubicBezTo>
                    <a:cubicBezTo>
                      <a:pt x="319" y="94"/>
                      <a:pt x="312" y="83"/>
                      <a:pt x="303" y="73"/>
                    </a:cubicBezTo>
                    <a:cubicBezTo>
                      <a:pt x="300" y="69"/>
                      <a:pt x="298" y="65"/>
                      <a:pt x="295" y="61"/>
                    </a:cubicBezTo>
                    <a:cubicBezTo>
                      <a:pt x="287" y="59"/>
                      <a:pt x="278" y="57"/>
                      <a:pt x="270" y="55"/>
                    </a:cubicBezTo>
                    <a:cubicBezTo>
                      <a:pt x="268" y="51"/>
                      <a:pt x="270" y="49"/>
                      <a:pt x="272" y="47"/>
                    </a:cubicBezTo>
                    <a:cubicBezTo>
                      <a:pt x="273" y="46"/>
                      <a:pt x="274" y="45"/>
                      <a:pt x="275" y="44"/>
                    </a:cubicBezTo>
                    <a:cubicBezTo>
                      <a:pt x="287" y="37"/>
                      <a:pt x="298" y="30"/>
                      <a:pt x="310" y="24"/>
                    </a:cubicBezTo>
                    <a:cubicBezTo>
                      <a:pt x="326" y="16"/>
                      <a:pt x="342" y="8"/>
                      <a:pt x="359" y="0"/>
                    </a:cubicBezTo>
                    <a:cubicBezTo>
                      <a:pt x="361" y="1"/>
                      <a:pt x="362" y="2"/>
                      <a:pt x="363" y="2"/>
                    </a:cubicBezTo>
                    <a:cubicBezTo>
                      <a:pt x="376" y="5"/>
                      <a:pt x="384" y="16"/>
                      <a:pt x="393" y="24"/>
                    </a:cubicBezTo>
                    <a:cubicBezTo>
                      <a:pt x="399" y="30"/>
                      <a:pt x="404" y="37"/>
                      <a:pt x="411" y="41"/>
                    </a:cubicBezTo>
                    <a:cubicBezTo>
                      <a:pt x="413" y="42"/>
                      <a:pt x="415" y="43"/>
                      <a:pt x="417" y="45"/>
                    </a:cubicBezTo>
                    <a:cubicBezTo>
                      <a:pt x="429" y="58"/>
                      <a:pt x="446" y="62"/>
                      <a:pt x="462" y="68"/>
                    </a:cubicBezTo>
                    <a:cubicBezTo>
                      <a:pt x="467" y="70"/>
                      <a:pt x="473" y="69"/>
                      <a:pt x="479" y="69"/>
                    </a:cubicBezTo>
                    <a:cubicBezTo>
                      <a:pt x="494" y="67"/>
                      <a:pt x="502" y="49"/>
                      <a:pt x="494" y="36"/>
                    </a:cubicBezTo>
                    <a:cubicBezTo>
                      <a:pt x="491" y="33"/>
                      <a:pt x="488" y="29"/>
                      <a:pt x="485" y="26"/>
                    </a:cubicBezTo>
                    <a:cubicBezTo>
                      <a:pt x="482" y="24"/>
                      <a:pt x="483" y="21"/>
                      <a:pt x="486" y="18"/>
                    </a:cubicBezTo>
                    <a:cubicBezTo>
                      <a:pt x="488" y="19"/>
                      <a:pt x="489" y="20"/>
                      <a:pt x="491" y="21"/>
                    </a:cubicBezTo>
                    <a:cubicBezTo>
                      <a:pt x="498" y="30"/>
                      <a:pt x="506" y="38"/>
                      <a:pt x="512" y="49"/>
                    </a:cubicBezTo>
                    <a:cubicBezTo>
                      <a:pt x="521" y="64"/>
                      <a:pt x="531" y="78"/>
                      <a:pt x="537" y="95"/>
                    </a:cubicBezTo>
                    <a:cubicBezTo>
                      <a:pt x="539" y="101"/>
                      <a:pt x="541" y="107"/>
                      <a:pt x="543" y="113"/>
                    </a:cubicBezTo>
                    <a:cubicBezTo>
                      <a:pt x="545" y="116"/>
                      <a:pt x="546" y="119"/>
                      <a:pt x="547" y="122"/>
                    </a:cubicBezTo>
                    <a:cubicBezTo>
                      <a:pt x="552" y="134"/>
                      <a:pt x="557" y="146"/>
                      <a:pt x="562" y="158"/>
                    </a:cubicBezTo>
                    <a:cubicBezTo>
                      <a:pt x="567" y="168"/>
                      <a:pt x="571" y="177"/>
                      <a:pt x="576" y="187"/>
                    </a:cubicBezTo>
                    <a:cubicBezTo>
                      <a:pt x="580" y="194"/>
                      <a:pt x="585" y="199"/>
                      <a:pt x="591" y="204"/>
                    </a:cubicBezTo>
                    <a:cubicBezTo>
                      <a:pt x="604" y="215"/>
                      <a:pt x="618" y="224"/>
                      <a:pt x="632" y="234"/>
                    </a:cubicBezTo>
                    <a:cubicBezTo>
                      <a:pt x="639" y="239"/>
                      <a:pt x="647" y="242"/>
                      <a:pt x="656" y="245"/>
                    </a:cubicBezTo>
                    <a:cubicBezTo>
                      <a:pt x="658" y="246"/>
                      <a:pt x="660" y="246"/>
                      <a:pt x="662" y="248"/>
                    </a:cubicBezTo>
                    <a:cubicBezTo>
                      <a:pt x="668" y="253"/>
                      <a:pt x="676" y="255"/>
                      <a:pt x="683" y="258"/>
                    </a:cubicBezTo>
                    <a:cubicBezTo>
                      <a:pt x="690" y="260"/>
                      <a:pt x="697" y="262"/>
                      <a:pt x="704" y="267"/>
                    </a:cubicBezTo>
                    <a:cubicBezTo>
                      <a:pt x="710" y="271"/>
                      <a:pt x="718" y="273"/>
                      <a:pt x="726" y="276"/>
                    </a:cubicBezTo>
                    <a:cubicBezTo>
                      <a:pt x="724" y="280"/>
                      <a:pt x="720" y="278"/>
                      <a:pt x="718" y="280"/>
                    </a:cubicBezTo>
                    <a:cubicBezTo>
                      <a:pt x="718" y="283"/>
                      <a:pt x="718" y="286"/>
                      <a:pt x="716" y="289"/>
                    </a:cubicBezTo>
                    <a:cubicBezTo>
                      <a:pt x="701" y="306"/>
                      <a:pt x="689" y="325"/>
                      <a:pt x="677" y="344"/>
                    </a:cubicBezTo>
                    <a:cubicBezTo>
                      <a:pt x="674" y="350"/>
                      <a:pt x="672" y="357"/>
                      <a:pt x="669" y="363"/>
                    </a:cubicBezTo>
                    <a:cubicBezTo>
                      <a:pt x="668" y="365"/>
                      <a:pt x="667" y="366"/>
                      <a:pt x="667" y="368"/>
                    </a:cubicBezTo>
                    <a:cubicBezTo>
                      <a:pt x="665" y="370"/>
                      <a:pt x="663" y="371"/>
                      <a:pt x="661" y="371"/>
                    </a:cubicBezTo>
                    <a:cubicBezTo>
                      <a:pt x="659" y="370"/>
                      <a:pt x="657" y="369"/>
                      <a:pt x="654" y="369"/>
                    </a:cubicBezTo>
                    <a:cubicBezTo>
                      <a:pt x="640" y="363"/>
                      <a:pt x="626" y="356"/>
                      <a:pt x="613" y="347"/>
                    </a:cubicBezTo>
                    <a:cubicBezTo>
                      <a:pt x="603" y="341"/>
                      <a:pt x="592" y="336"/>
                      <a:pt x="581" y="329"/>
                    </a:cubicBezTo>
                    <a:cubicBezTo>
                      <a:pt x="573" y="324"/>
                      <a:pt x="565" y="318"/>
                      <a:pt x="557" y="313"/>
                    </a:cubicBezTo>
                    <a:cubicBezTo>
                      <a:pt x="545" y="303"/>
                      <a:pt x="533" y="294"/>
                      <a:pt x="521" y="284"/>
                    </a:cubicBezTo>
                    <a:cubicBezTo>
                      <a:pt x="519" y="283"/>
                      <a:pt x="517" y="282"/>
                      <a:pt x="516" y="280"/>
                    </a:cubicBezTo>
                    <a:cubicBezTo>
                      <a:pt x="513" y="277"/>
                      <a:pt x="512" y="273"/>
                      <a:pt x="513" y="269"/>
                    </a:cubicBezTo>
                    <a:cubicBezTo>
                      <a:pt x="516" y="256"/>
                      <a:pt x="519" y="243"/>
                      <a:pt x="521" y="231"/>
                    </a:cubicBezTo>
                    <a:cubicBezTo>
                      <a:pt x="522" y="220"/>
                      <a:pt x="523" y="210"/>
                      <a:pt x="524" y="200"/>
                    </a:cubicBezTo>
                    <a:cubicBezTo>
                      <a:pt x="526" y="186"/>
                      <a:pt x="525" y="173"/>
                      <a:pt x="525" y="159"/>
                    </a:cubicBezTo>
                    <a:cubicBezTo>
                      <a:pt x="523" y="138"/>
                      <a:pt x="523" y="118"/>
                      <a:pt x="520" y="98"/>
                    </a:cubicBezTo>
                    <a:cubicBezTo>
                      <a:pt x="519" y="91"/>
                      <a:pt x="518" y="85"/>
                      <a:pt x="517" y="78"/>
                    </a:cubicBezTo>
                    <a:cubicBezTo>
                      <a:pt x="512" y="78"/>
                      <a:pt x="511" y="79"/>
                      <a:pt x="511" y="82"/>
                    </a:cubicBezTo>
                    <a:cubicBezTo>
                      <a:pt x="511" y="83"/>
                      <a:pt x="510" y="83"/>
                      <a:pt x="510" y="84"/>
                    </a:cubicBezTo>
                    <a:cubicBezTo>
                      <a:pt x="511" y="92"/>
                      <a:pt x="512" y="99"/>
                      <a:pt x="513" y="107"/>
                    </a:cubicBezTo>
                    <a:cubicBezTo>
                      <a:pt x="513" y="111"/>
                      <a:pt x="514" y="116"/>
                      <a:pt x="514" y="120"/>
                    </a:cubicBezTo>
                    <a:cubicBezTo>
                      <a:pt x="515" y="140"/>
                      <a:pt x="516" y="160"/>
                      <a:pt x="517" y="179"/>
                    </a:cubicBezTo>
                    <a:cubicBezTo>
                      <a:pt x="517" y="188"/>
                      <a:pt x="516" y="197"/>
                      <a:pt x="516" y="206"/>
                    </a:cubicBezTo>
                    <a:cubicBezTo>
                      <a:pt x="514" y="225"/>
                      <a:pt x="512" y="243"/>
                      <a:pt x="507" y="262"/>
                    </a:cubicBezTo>
                    <a:cubicBezTo>
                      <a:pt x="503" y="278"/>
                      <a:pt x="498" y="294"/>
                      <a:pt x="493" y="310"/>
                    </a:cubicBezTo>
                    <a:cubicBezTo>
                      <a:pt x="492" y="312"/>
                      <a:pt x="491" y="314"/>
                      <a:pt x="491" y="315"/>
                    </a:cubicBezTo>
                    <a:cubicBezTo>
                      <a:pt x="486" y="336"/>
                      <a:pt x="478" y="356"/>
                      <a:pt x="471" y="376"/>
                    </a:cubicBezTo>
                    <a:cubicBezTo>
                      <a:pt x="468" y="387"/>
                      <a:pt x="464" y="397"/>
                      <a:pt x="461" y="408"/>
                    </a:cubicBezTo>
                    <a:cubicBezTo>
                      <a:pt x="460" y="412"/>
                      <a:pt x="459" y="416"/>
                      <a:pt x="458" y="421"/>
                    </a:cubicBezTo>
                    <a:cubicBezTo>
                      <a:pt x="458" y="422"/>
                      <a:pt x="457" y="423"/>
                      <a:pt x="456" y="425"/>
                    </a:cubicBezTo>
                    <a:cubicBezTo>
                      <a:pt x="454" y="423"/>
                      <a:pt x="452" y="422"/>
                      <a:pt x="451" y="420"/>
                    </a:cubicBezTo>
                    <a:cubicBezTo>
                      <a:pt x="446" y="415"/>
                      <a:pt x="442" y="410"/>
                      <a:pt x="437" y="405"/>
                    </a:cubicBezTo>
                    <a:cubicBezTo>
                      <a:pt x="433" y="401"/>
                      <a:pt x="430" y="397"/>
                      <a:pt x="429" y="392"/>
                    </a:cubicBezTo>
                    <a:cubicBezTo>
                      <a:pt x="428" y="389"/>
                      <a:pt x="426" y="388"/>
                      <a:pt x="423" y="389"/>
                    </a:cubicBezTo>
                    <a:cubicBezTo>
                      <a:pt x="421" y="390"/>
                      <a:pt x="420" y="392"/>
                      <a:pt x="420" y="395"/>
                    </a:cubicBezTo>
                    <a:cubicBezTo>
                      <a:pt x="421" y="399"/>
                      <a:pt x="423" y="402"/>
                      <a:pt x="425" y="405"/>
                    </a:cubicBezTo>
                    <a:cubicBezTo>
                      <a:pt x="433" y="413"/>
                      <a:pt x="441" y="422"/>
                      <a:pt x="449" y="431"/>
                    </a:cubicBezTo>
                    <a:cubicBezTo>
                      <a:pt x="450" y="432"/>
                      <a:pt x="451" y="434"/>
                      <a:pt x="452" y="435"/>
                    </a:cubicBezTo>
                    <a:cubicBezTo>
                      <a:pt x="463" y="444"/>
                      <a:pt x="474" y="454"/>
                      <a:pt x="487" y="461"/>
                    </a:cubicBezTo>
                    <a:cubicBezTo>
                      <a:pt x="495" y="465"/>
                      <a:pt x="503" y="469"/>
                      <a:pt x="511" y="471"/>
                    </a:cubicBezTo>
                    <a:cubicBezTo>
                      <a:pt x="518" y="474"/>
                      <a:pt x="524" y="479"/>
                      <a:pt x="527" y="485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24" name="Freeform 9"/>
              <p:cNvSpPr>
                <a:spLocks/>
              </p:cNvSpPr>
              <p:nvPr/>
            </p:nvSpPr>
            <p:spPr bwMode="auto">
              <a:xfrm>
                <a:off x="2302" y="952"/>
                <a:ext cx="662" cy="1014"/>
              </a:xfrm>
              <a:custGeom>
                <a:avLst/>
                <a:gdLst>
                  <a:gd name="T0" fmla="*/ 88 w 412"/>
                  <a:gd name="T1" fmla="*/ 43 h 631"/>
                  <a:gd name="T2" fmla="*/ 161 w 412"/>
                  <a:gd name="T3" fmla="*/ 14 h 631"/>
                  <a:gd name="T4" fmla="*/ 194 w 412"/>
                  <a:gd name="T5" fmla="*/ 1 h 631"/>
                  <a:gd name="T6" fmla="*/ 220 w 412"/>
                  <a:gd name="T7" fmla="*/ 17 h 631"/>
                  <a:gd name="T8" fmla="*/ 249 w 412"/>
                  <a:gd name="T9" fmla="*/ 61 h 631"/>
                  <a:gd name="T10" fmla="*/ 278 w 412"/>
                  <a:gd name="T11" fmla="*/ 114 h 631"/>
                  <a:gd name="T12" fmla="*/ 294 w 412"/>
                  <a:gd name="T13" fmla="*/ 152 h 631"/>
                  <a:gd name="T14" fmla="*/ 312 w 412"/>
                  <a:gd name="T15" fmla="*/ 213 h 631"/>
                  <a:gd name="T16" fmla="*/ 327 w 412"/>
                  <a:gd name="T17" fmla="*/ 213 h 631"/>
                  <a:gd name="T18" fmla="*/ 349 w 412"/>
                  <a:gd name="T19" fmla="*/ 171 h 631"/>
                  <a:gd name="T20" fmla="*/ 355 w 412"/>
                  <a:gd name="T21" fmla="*/ 128 h 631"/>
                  <a:gd name="T22" fmla="*/ 352 w 412"/>
                  <a:gd name="T23" fmla="*/ 70 h 631"/>
                  <a:gd name="T24" fmla="*/ 370 w 412"/>
                  <a:gd name="T25" fmla="*/ 84 h 631"/>
                  <a:gd name="T26" fmla="*/ 402 w 412"/>
                  <a:gd name="T27" fmla="*/ 161 h 631"/>
                  <a:gd name="T28" fmla="*/ 409 w 412"/>
                  <a:gd name="T29" fmla="*/ 224 h 631"/>
                  <a:gd name="T30" fmla="*/ 390 w 412"/>
                  <a:gd name="T31" fmla="*/ 334 h 631"/>
                  <a:gd name="T32" fmla="*/ 352 w 412"/>
                  <a:gd name="T33" fmla="*/ 432 h 631"/>
                  <a:gd name="T34" fmla="*/ 326 w 412"/>
                  <a:gd name="T35" fmla="*/ 503 h 631"/>
                  <a:gd name="T36" fmla="*/ 309 w 412"/>
                  <a:gd name="T37" fmla="*/ 599 h 631"/>
                  <a:gd name="T38" fmla="*/ 304 w 412"/>
                  <a:gd name="T39" fmla="*/ 631 h 631"/>
                  <a:gd name="T40" fmla="*/ 240 w 412"/>
                  <a:gd name="T41" fmla="*/ 594 h 631"/>
                  <a:gd name="T42" fmla="*/ 224 w 412"/>
                  <a:gd name="T43" fmla="*/ 587 h 631"/>
                  <a:gd name="T44" fmla="*/ 155 w 412"/>
                  <a:gd name="T45" fmla="*/ 567 h 631"/>
                  <a:gd name="T46" fmla="*/ 79 w 412"/>
                  <a:gd name="T47" fmla="*/ 551 h 631"/>
                  <a:gd name="T48" fmla="*/ 49 w 412"/>
                  <a:gd name="T49" fmla="*/ 545 h 631"/>
                  <a:gd name="T50" fmla="*/ 27 w 412"/>
                  <a:gd name="T51" fmla="*/ 510 h 631"/>
                  <a:gd name="T52" fmla="*/ 4 w 412"/>
                  <a:gd name="T53" fmla="*/ 473 h 631"/>
                  <a:gd name="T54" fmla="*/ 12 w 412"/>
                  <a:gd name="T55" fmla="*/ 447 h 631"/>
                  <a:gd name="T56" fmla="*/ 46 w 412"/>
                  <a:gd name="T57" fmla="*/ 385 h 631"/>
                  <a:gd name="T58" fmla="*/ 71 w 412"/>
                  <a:gd name="T59" fmla="*/ 336 h 631"/>
                  <a:gd name="T60" fmla="*/ 103 w 412"/>
                  <a:gd name="T61" fmla="*/ 258 h 631"/>
                  <a:gd name="T62" fmla="*/ 115 w 412"/>
                  <a:gd name="T63" fmla="*/ 121 h 631"/>
                  <a:gd name="T64" fmla="*/ 91 w 412"/>
                  <a:gd name="T65" fmla="*/ 66 h 6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412" h="631">
                    <a:moveTo>
                      <a:pt x="79" y="52"/>
                    </a:moveTo>
                    <a:cubicBezTo>
                      <a:pt x="80" y="48"/>
                      <a:pt x="84" y="46"/>
                      <a:pt x="88" y="43"/>
                    </a:cubicBezTo>
                    <a:cubicBezTo>
                      <a:pt x="97" y="38"/>
                      <a:pt x="107" y="34"/>
                      <a:pt x="118" y="30"/>
                    </a:cubicBezTo>
                    <a:cubicBezTo>
                      <a:pt x="132" y="24"/>
                      <a:pt x="147" y="19"/>
                      <a:pt x="161" y="14"/>
                    </a:cubicBezTo>
                    <a:cubicBezTo>
                      <a:pt x="164" y="13"/>
                      <a:pt x="166" y="12"/>
                      <a:pt x="168" y="11"/>
                    </a:cubicBezTo>
                    <a:cubicBezTo>
                      <a:pt x="176" y="6"/>
                      <a:pt x="185" y="3"/>
                      <a:pt x="194" y="1"/>
                    </a:cubicBezTo>
                    <a:cubicBezTo>
                      <a:pt x="197" y="0"/>
                      <a:pt x="199" y="1"/>
                      <a:pt x="202" y="2"/>
                    </a:cubicBezTo>
                    <a:cubicBezTo>
                      <a:pt x="209" y="6"/>
                      <a:pt x="215" y="11"/>
                      <a:pt x="220" y="17"/>
                    </a:cubicBezTo>
                    <a:cubicBezTo>
                      <a:pt x="224" y="21"/>
                      <a:pt x="227" y="26"/>
                      <a:pt x="230" y="31"/>
                    </a:cubicBezTo>
                    <a:cubicBezTo>
                      <a:pt x="236" y="41"/>
                      <a:pt x="242" y="51"/>
                      <a:pt x="249" y="61"/>
                    </a:cubicBezTo>
                    <a:cubicBezTo>
                      <a:pt x="257" y="72"/>
                      <a:pt x="263" y="83"/>
                      <a:pt x="269" y="95"/>
                    </a:cubicBezTo>
                    <a:cubicBezTo>
                      <a:pt x="272" y="102"/>
                      <a:pt x="275" y="108"/>
                      <a:pt x="278" y="114"/>
                    </a:cubicBezTo>
                    <a:cubicBezTo>
                      <a:pt x="279" y="115"/>
                      <a:pt x="280" y="116"/>
                      <a:pt x="280" y="118"/>
                    </a:cubicBezTo>
                    <a:cubicBezTo>
                      <a:pt x="285" y="129"/>
                      <a:pt x="289" y="140"/>
                      <a:pt x="294" y="152"/>
                    </a:cubicBezTo>
                    <a:cubicBezTo>
                      <a:pt x="297" y="159"/>
                      <a:pt x="299" y="167"/>
                      <a:pt x="302" y="174"/>
                    </a:cubicBezTo>
                    <a:cubicBezTo>
                      <a:pt x="308" y="186"/>
                      <a:pt x="310" y="200"/>
                      <a:pt x="312" y="213"/>
                    </a:cubicBezTo>
                    <a:cubicBezTo>
                      <a:pt x="312" y="217"/>
                      <a:pt x="313" y="220"/>
                      <a:pt x="318" y="222"/>
                    </a:cubicBezTo>
                    <a:cubicBezTo>
                      <a:pt x="321" y="219"/>
                      <a:pt x="324" y="216"/>
                      <a:pt x="327" y="213"/>
                    </a:cubicBezTo>
                    <a:cubicBezTo>
                      <a:pt x="333" y="205"/>
                      <a:pt x="339" y="197"/>
                      <a:pt x="344" y="189"/>
                    </a:cubicBezTo>
                    <a:cubicBezTo>
                      <a:pt x="347" y="184"/>
                      <a:pt x="348" y="177"/>
                      <a:pt x="349" y="171"/>
                    </a:cubicBezTo>
                    <a:cubicBezTo>
                      <a:pt x="351" y="163"/>
                      <a:pt x="354" y="154"/>
                      <a:pt x="353" y="144"/>
                    </a:cubicBezTo>
                    <a:cubicBezTo>
                      <a:pt x="352" y="139"/>
                      <a:pt x="354" y="133"/>
                      <a:pt x="355" y="128"/>
                    </a:cubicBezTo>
                    <a:cubicBezTo>
                      <a:pt x="356" y="120"/>
                      <a:pt x="356" y="112"/>
                      <a:pt x="354" y="105"/>
                    </a:cubicBezTo>
                    <a:cubicBezTo>
                      <a:pt x="353" y="93"/>
                      <a:pt x="353" y="82"/>
                      <a:pt x="352" y="70"/>
                    </a:cubicBezTo>
                    <a:cubicBezTo>
                      <a:pt x="352" y="69"/>
                      <a:pt x="353" y="69"/>
                      <a:pt x="353" y="68"/>
                    </a:cubicBezTo>
                    <a:cubicBezTo>
                      <a:pt x="362" y="71"/>
                      <a:pt x="366" y="78"/>
                      <a:pt x="370" y="84"/>
                    </a:cubicBezTo>
                    <a:cubicBezTo>
                      <a:pt x="378" y="97"/>
                      <a:pt x="387" y="110"/>
                      <a:pt x="393" y="125"/>
                    </a:cubicBezTo>
                    <a:cubicBezTo>
                      <a:pt x="398" y="137"/>
                      <a:pt x="399" y="149"/>
                      <a:pt x="402" y="161"/>
                    </a:cubicBezTo>
                    <a:cubicBezTo>
                      <a:pt x="406" y="178"/>
                      <a:pt x="408" y="196"/>
                      <a:pt x="408" y="214"/>
                    </a:cubicBezTo>
                    <a:cubicBezTo>
                      <a:pt x="408" y="218"/>
                      <a:pt x="409" y="221"/>
                      <a:pt x="409" y="224"/>
                    </a:cubicBezTo>
                    <a:cubicBezTo>
                      <a:pt x="412" y="244"/>
                      <a:pt x="411" y="263"/>
                      <a:pt x="406" y="282"/>
                    </a:cubicBezTo>
                    <a:cubicBezTo>
                      <a:pt x="401" y="300"/>
                      <a:pt x="396" y="317"/>
                      <a:pt x="390" y="334"/>
                    </a:cubicBezTo>
                    <a:cubicBezTo>
                      <a:pt x="385" y="346"/>
                      <a:pt x="380" y="358"/>
                      <a:pt x="375" y="370"/>
                    </a:cubicBezTo>
                    <a:cubicBezTo>
                      <a:pt x="367" y="391"/>
                      <a:pt x="359" y="411"/>
                      <a:pt x="352" y="432"/>
                    </a:cubicBezTo>
                    <a:cubicBezTo>
                      <a:pt x="346" y="449"/>
                      <a:pt x="338" y="465"/>
                      <a:pt x="334" y="482"/>
                    </a:cubicBezTo>
                    <a:cubicBezTo>
                      <a:pt x="332" y="489"/>
                      <a:pt x="329" y="496"/>
                      <a:pt x="326" y="503"/>
                    </a:cubicBezTo>
                    <a:cubicBezTo>
                      <a:pt x="322" y="515"/>
                      <a:pt x="319" y="528"/>
                      <a:pt x="317" y="541"/>
                    </a:cubicBezTo>
                    <a:cubicBezTo>
                      <a:pt x="315" y="561"/>
                      <a:pt x="312" y="580"/>
                      <a:pt x="309" y="599"/>
                    </a:cubicBezTo>
                    <a:cubicBezTo>
                      <a:pt x="308" y="607"/>
                      <a:pt x="307" y="616"/>
                      <a:pt x="305" y="625"/>
                    </a:cubicBezTo>
                    <a:cubicBezTo>
                      <a:pt x="305" y="627"/>
                      <a:pt x="305" y="628"/>
                      <a:pt x="304" y="631"/>
                    </a:cubicBezTo>
                    <a:cubicBezTo>
                      <a:pt x="296" y="621"/>
                      <a:pt x="286" y="618"/>
                      <a:pt x="276" y="613"/>
                    </a:cubicBezTo>
                    <a:cubicBezTo>
                      <a:pt x="264" y="607"/>
                      <a:pt x="252" y="601"/>
                      <a:pt x="240" y="594"/>
                    </a:cubicBezTo>
                    <a:cubicBezTo>
                      <a:pt x="237" y="593"/>
                      <a:pt x="233" y="591"/>
                      <a:pt x="230" y="590"/>
                    </a:cubicBezTo>
                    <a:cubicBezTo>
                      <a:pt x="228" y="589"/>
                      <a:pt x="225" y="588"/>
                      <a:pt x="224" y="587"/>
                    </a:cubicBezTo>
                    <a:cubicBezTo>
                      <a:pt x="217" y="582"/>
                      <a:pt x="209" y="580"/>
                      <a:pt x="200" y="578"/>
                    </a:cubicBezTo>
                    <a:cubicBezTo>
                      <a:pt x="185" y="575"/>
                      <a:pt x="170" y="572"/>
                      <a:pt x="155" y="567"/>
                    </a:cubicBezTo>
                    <a:cubicBezTo>
                      <a:pt x="143" y="562"/>
                      <a:pt x="130" y="559"/>
                      <a:pt x="117" y="555"/>
                    </a:cubicBezTo>
                    <a:cubicBezTo>
                      <a:pt x="104" y="552"/>
                      <a:pt x="92" y="550"/>
                      <a:pt x="79" y="551"/>
                    </a:cubicBezTo>
                    <a:cubicBezTo>
                      <a:pt x="71" y="552"/>
                      <a:pt x="64" y="551"/>
                      <a:pt x="57" y="551"/>
                    </a:cubicBezTo>
                    <a:cubicBezTo>
                      <a:pt x="53" y="551"/>
                      <a:pt x="51" y="549"/>
                      <a:pt x="49" y="545"/>
                    </a:cubicBezTo>
                    <a:cubicBezTo>
                      <a:pt x="44" y="537"/>
                      <a:pt x="38" y="528"/>
                      <a:pt x="33" y="519"/>
                    </a:cubicBezTo>
                    <a:cubicBezTo>
                      <a:pt x="31" y="516"/>
                      <a:pt x="29" y="513"/>
                      <a:pt x="27" y="510"/>
                    </a:cubicBezTo>
                    <a:cubicBezTo>
                      <a:pt x="21" y="498"/>
                      <a:pt x="14" y="488"/>
                      <a:pt x="6" y="477"/>
                    </a:cubicBezTo>
                    <a:cubicBezTo>
                      <a:pt x="5" y="476"/>
                      <a:pt x="5" y="475"/>
                      <a:pt x="4" y="473"/>
                    </a:cubicBezTo>
                    <a:cubicBezTo>
                      <a:pt x="0" y="469"/>
                      <a:pt x="0" y="464"/>
                      <a:pt x="3" y="460"/>
                    </a:cubicBezTo>
                    <a:cubicBezTo>
                      <a:pt x="6" y="455"/>
                      <a:pt x="9" y="451"/>
                      <a:pt x="12" y="447"/>
                    </a:cubicBezTo>
                    <a:cubicBezTo>
                      <a:pt x="20" y="436"/>
                      <a:pt x="27" y="424"/>
                      <a:pt x="32" y="411"/>
                    </a:cubicBezTo>
                    <a:cubicBezTo>
                      <a:pt x="36" y="402"/>
                      <a:pt x="41" y="394"/>
                      <a:pt x="46" y="385"/>
                    </a:cubicBezTo>
                    <a:cubicBezTo>
                      <a:pt x="55" y="372"/>
                      <a:pt x="63" y="358"/>
                      <a:pt x="68" y="343"/>
                    </a:cubicBezTo>
                    <a:cubicBezTo>
                      <a:pt x="69" y="340"/>
                      <a:pt x="70" y="338"/>
                      <a:pt x="71" y="336"/>
                    </a:cubicBezTo>
                    <a:cubicBezTo>
                      <a:pt x="81" y="313"/>
                      <a:pt x="91" y="290"/>
                      <a:pt x="100" y="268"/>
                    </a:cubicBezTo>
                    <a:cubicBezTo>
                      <a:pt x="102" y="265"/>
                      <a:pt x="102" y="261"/>
                      <a:pt x="103" y="258"/>
                    </a:cubicBezTo>
                    <a:cubicBezTo>
                      <a:pt x="108" y="233"/>
                      <a:pt x="114" y="208"/>
                      <a:pt x="117" y="183"/>
                    </a:cubicBezTo>
                    <a:cubicBezTo>
                      <a:pt x="120" y="162"/>
                      <a:pt x="120" y="141"/>
                      <a:pt x="115" y="121"/>
                    </a:cubicBezTo>
                    <a:cubicBezTo>
                      <a:pt x="114" y="114"/>
                      <a:pt x="111" y="108"/>
                      <a:pt x="108" y="101"/>
                    </a:cubicBezTo>
                    <a:cubicBezTo>
                      <a:pt x="103" y="89"/>
                      <a:pt x="99" y="76"/>
                      <a:pt x="91" y="66"/>
                    </a:cubicBezTo>
                    <a:cubicBezTo>
                      <a:pt x="87" y="61"/>
                      <a:pt x="83" y="57"/>
                      <a:pt x="79" y="52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25" name="Freeform 10"/>
              <p:cNvSpPr>
                <a:spLocks/>
              </p:cNvSpPr>
              <p:nvPr/>
            </p:nvSpPr>
            <p:spPr bwMode="auto">
              <a:xfrm>
                <a:off x="1467" y="2064"/>
                <a:ext cx="569" cy="782"/>
              </a:xfrm>
              <a:custGeom>
                <a:avLst/>
                <a:gdLst>
                  <a:gd name="T0" fmla="*/ 283 w 354"/>
                  <a:gd name="T1" fmla="*/ 22 h 487"/>
                  <a:gd name="T2" fmla="*/ 319 w 354"/>
                  <a:gd name="T3" fmla="*/ 57 h 487"/>
                  <a:gd name="T4" fmla="*/ 333 w 354"/>
                  <a:gd name="T5" fmla="*/ 97 h 487"/>
                  <a:gd name="T6" fmla="*/ 349 w 354"/>
                  <a:gd name="T7" fmla="*/ 164 h 487"/>
                  <a:gd name="T8" fmla="*/ 350 w 354"/>
                  <a:gd name="T9" fmla="*/ 246 h 487"/>
                  <a:gd name="T10" fmla="*/ 341 w 354"/>
                  <a:gd name="T11" fmla="*/ 319 h 487"/>
                  <a:gd name="T12" fmla="*/ 331 w 354"/>
                  <a:gd name="T13" fmla="*/ 379 h 487"/>
                  <a:gd name="T14" fmla="*/ 308 w 354"/>
                  <a:gd name="T15" fmla="*/ 395 h 487"/>
                  <a:gd name="T16" fmla="*/ 180 w 354"/>
                  <a:gd name="T17" fmla="*/ 365 h 487"/>
                  <a:gd name="T18" fmla="*/ 166 w 354"/>
                  <a:gd name="T19" fmla="*/ 354 h 487"/>
                  <a:gd name="T20" fmla="*/ 146 w 354"/>
                  <a:gd name="T21" fmla="*/ 296 h 487"/>
                  <a:gd name="T22" fmla="*/ 162 w 354"/>
                  <a:gd name="T23" fmla="*/ 197 h 487"/>
                  <a:gd name="T24" fmla="*/ 163 w 354"/>
                  <a:gd name="T25" fmla="*/ 153 h 487"/>
                  <a:gd name="T26" fmla="*/ 160 w 354"/>
                  <a:gd name="T27" fmla="*/ 136 h 487"/>
                  <a:gd name="T28" fmla="*/ 155 w 354"/>
                  <a:gd name="T29" fmla="*/ 138 h 487"/>
                  <a:gd name="T30" fmla="*/ 153 w 354"/>
                  <a:gd name="T31" fmla="*/ 202 h 487"/>
                  <a:gd name="T32" fmla="*/ 145 w 354"/>
                  <a:gd name="T33" fmla="*/ 242 h 487"/>
                  <a:gd name="T34" fmla="*/ 137 w 354"/>
                  <a:gd name="T35" fmla="*/ 270 h 487"/>
                  <a:gd name="T36" fmla="*/ 128 w 354"/>
                  <a:gd name="T37" fmla="*/ 274 h 487"/>
                  <a:gd name="T38" fmla="*/ 134 w 354"/>
                  <a:gd name="T39" fmla="*/ 295 h 487"/>
                  <a:gd name="T40" fmla="*/ 153 w 354"/>
                  <a:gd name="T41" fmla="*/ 343 h 487"/>
                  <a:gd name="T42" fmla="*/ 185 w 354"/>
                  <a:gd name="T43" fmla="*/ 428 h 487"/>
                  <a:gd name="T44" fmla="*/ 176 w 354"/>
                  <a:gd name="T45" fmla="*/ 436 h 487"/>
                  <a:gd name="T46" fmla="*/ 127 w 354"/>
                  <a:gd name="T47" fmla="*/ 452 h 487"/>
                  <a:gd name="T48" fmla="*/ 76 w 354"/>
                  <a:gd name="T49" fmla="*/ 473 h 487"/>
                  <a:gd name="T50" fmla="*/ 74 w 354"/>
                  <a:gd name="T51" fmla="*/ 485 h 487"/>
                  <a:gd name="T52" fmla="*/ 47 w 354"/>
                  <a:gd name="T53" fmla="*/ 433 h 487"/>
                  <a:gd name="T54" fmla="*/ 29 w 354"/>
                  <a:gd name="T55" fmla="*/ 385 h 487"/>
                  <a:gd name="T56" fmla="*/ 25 w 354"/>
                  <a:gd name="T57" fmla="*/ 368 h 487"/>
                  <a:gd name="T58" fmla="*/ 6 w 354"/>
                  <a:gd name="T59" fmla="*/ 317 h 487"/>
                  <a:gd name="T60" fmla="*/ 4 w 354"/>
                  <a:gd name="T61" fmla="*/ 243 h 487"/>
                  <a:gd name="T62" fmla="*/ 30 w 354"/>
                  <a:gd name="T63" fmla="*/ 172 h 487"/>
                  <a:gd name="T64" fmla="*/ 98 w 354"/>
                  <a:gd name="T65" fmla="*/ 56 h 487"/>
                  <a:gd name="T66" fmla="*/ 155 w 354"/>
                  <a:gd name="T67" fmla="*/ 5 h 487"/>
                  <a:gd name="T68" fmla="*/ 206 w 354"/>
                  <a:gd name="T69" fmla="*/ 3 h 487"/>
                  <a:gd name="T70" fmla="*/ 274 w 354"/>
                  <a:gd name="T71" fmla="*/ 11 h 48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354" h="487">
                    <a:moveTo>
                      <a:pt x="280" y="12"/>
                    </a:moveTo>
                    <a:cubicBezTo>
                      <a:pt x="281" y="16"/>
                      <a:pt x="282" y="19"/>
                      <a:pt x="283" y="22"/>
                    </a:cubicBezTo>
                    <a:cubicBezTo>
                      <a:pt x="285" y="21"/>
                      <a:pt x="287" y="20"/>
                      <a:pt x="289" y="20"/>
                    </a:cubicBezTo>
                    <a:cubicBezTo>
                      <a:pt x="302" y="29"/>
                      <a:pt x="312" y="42"/>
                      <a:pt x="319" y="57"/>
                    </a:cubicBezTo>
                    <a:cubicBezTo>
                      <a:pt x="324" y="68"/>
                      <a:pt x="328" y="80"/>
                      <a:pt x="331" y="92"/>
                    </a:cubicBezTo>
                    <a:cubicBezTo>
                      <a:pt x="331" y="94"/>
                      <a:pt x="333" y="96"/>
                      <a:pt x="333" y="97"/>
                    </a:cubicBezTo>
                    <a:cubicBezTo>
                      <a:pt x="336" y="104"/>
                      <a:pt x="338" y="110"/>
                      <a:pt x="340" y="117"/>
                    </a:cubicBezTo>
                    <a:cubicBezTo>
                      <a:pt x="345" y="132"/>
                      <a:pt x="347" y="148"/>
                      <a:pt x="349" y="164"/>
                    </a:cubicBezTo>
                    <a:cubicBezTo>
                      <a:pt x="351" y="179"/>
                      <a:pt x="354" y="194"/>
                      <a:pt x="354" y="210"/>
                    </a:cubicBezTo>
                    <a:cubicBezTo>
                      <a:pt x="353" y="222"/>
                      <a:pt x="353" y="234"/>
                      <a:pt x="350" y="246"/>
                    </a:cubicBezTo>
                    <a:cubicBezTo>
                      <a:pt x="348" y="259"/>
                      <a:pt x="348" y="273"/>
                      <a:pt x="346" y="286"/>
                    </a:cubicBezTo>
                    <a:cubicBezTo>
                      <a:pt x="344" y="297"/>
                      <a:pt x="343" y="308"/>
                      <a:pt x="341" y="319"/>
                    </a:cubicBezTo>
                    <a:cubicBezTo>
                      <a:pt x="340" y="329"/>
                      <a:pt x="337" y="340"/>
                      <a:pt x="335" y="351"/>
                    </a:cubicBezTo>
                    <a:cubicBezTo>
                      <a:pt x="334" y="360"/>
                      <a:pt x="333" y="370"/>
                      <a:pt x="331" y="379"/>
                    </a:cubicBezTo>
                    <a:cubicBezTo>
                      <a:pt x="331" y="384"/>
                      <a:pt x="330" y="390"/>
                      <a:pt x="329" y="395"/>
                    </a:cubicBezTo>
                    <a:cubicBezTo>
                      <a:pt x="322" y="398"/>
                      <a:pt x="315" y="397"/>
                      <a:pt x="308" y="395"/>
                    </a:cubicBezTo>
                    <a:cubicBezTo>
                      <a:pt x="286" y="391"/>
                      <a:pt x="264" y="388"/>
                      <a:pt x="242" y="382"/>
                    </a:cubicBezTo>
                    <a:cubicBezTo>
                      <a:pt x="221" y="377"/>
                      <a:pt x="201" y="371"/>
                      <a:pt x="180" y="365"/>
                    </a:cubicBezTo>
                    <a:cubicBezTo>
                      <a:pt x="177" y="364"/>
                      <a:pt x="175" y="363"/>
                      <a:pt x="172" y="362"/>
                    </a:cubicBezTo>
                    <a:cubicBezTo>
                      <a:pt x="169" y="360"/>
                      <a:pt x="167" y="358"/>
                      <a:pt x="166" y="354"/>
                    </a:cubicBezTo>
                    <a:cubicBezTo>
                      <a:pt x="164" y="348"/>
                      <a:pt x="162" y="343"/>
                      <a:pt x="160" y="337"/>
                    </a:cubicBezTo>
                    <a:cubicBezTo>
                      <a:pt x="155" y="323"/>
                      <a:pt x="151" y="310"/>
                      <a:pt x="146" y="296"/>
                    </a:cubicBezTo>
                    <a:cubicBezTo>
                      <a:pt x="143" y="290"/>
                      <a:pt x="143" y="284"/>
                      <a:pt x="145" y="277"/>
                    </a:cubicBezTo>
                    <a:cubicBezTo>
                      <a:pt x="154" y="251"/>
                      <a:pt x="156" y="224"/>
                      <a:pt x="162" y="197"/>
                    </a:cubicBezTo>
                    <a:cubicBezTo>
                      <a:pt x="163" y="189"/>
                      <a:pt x="163" y="181"/>
                      <a:pt x="163" y="173"/>
                    </a:cubicBezTo>
                    <a:cubicBezTo>
                      <a:pt x="163" y="166"/>
                      <a:pt x="163" y="160"/>
                      <a:pt x="163" y="153"/>
                    </a:cubicBezTo>
                    <a:cubicBezTo>
                      <a:pt x="163" y="148"/>
                      <a:pt x="163" y="144"/>
                      <a:pt x="162" y="140"/>
                    </a:cubicBezTo>
                    <a:cubicBezTo>
                      <a:pt x="162" y="139"/>
                      <a:pt x="161" y="137"/>
                      <a:pt x="160" y="136"/>
                    </a:cubicBezTo>
                    <a:cubicBezTo>
                      <a:pt x="159" y="136"/>
                      <a:pt x="158" y="136"/>
                      <a:pt x="157" y="136"/>
                    </a:cubicBezTo>
                    <a:cubicBezTo>
                      <a:pt x="156" y="136"/>
                      <a:pt x="155" y="137"/>
                      <a:pt x="155" y="138"/>
                    </a:cubicBezTo>
                    <a:cubicBezTo>
                      <a:pt x="155" y="142"/>
                      <a:pt x="156" y="146"/>
                      <a:pt x="156" y="150"/>
                    </a:cubicBezTo>
                    <a:cubicBezTo>
                      <a:pt x="157" y="167"/>
                      <a:pt x="155" y="185"/>
                      <a:pt x="153" y="202"/>
                    </a:cubicBezTo>
                    <a:cubicBezTo>
                      <a:pt x="152" y="212"/>
                      <a:pt x="149" y="221"/>
                      <a:pt x="147" y="231"/>
                    </a:cubicBezTo>
                    <a:cubicBezTo>
                      <a:pt x="146" y="235"/>
                      <a:pt x="146" y="238"/>
                      <a:pt x="145" y="242"/>
                    </a:cubicBezTo>
                    <a:cubicBezTo>
                      <a:pt x="144" y="245"/>
                      <a:pt x="144" y="249"/>
                      <a:pt x="143" y="252"/>
                    </a:cubicBezTo>
                    <a:cubicBezTo>
                      <a:pt x="141" y="258"/>
                      <a:pt x="139" y="264"/>
                      <a:pt x="137" y="270"/>
                    </a:cubicBezTo>
                    <a:cubicBezTo>
                      <a:pt x="133" y="269"/>
                      <a:pt x="130" y="269"/>
                      <a:pt x="127" y="268"/>
                    </a:cubicBezTo>
                    <a:cubicBezTo>
                      <a:pt x="125" y="270"/>
                      <a:pt x="127" y="272"/>
                      <a:pt x="128" y="274"/>
                    </a:cubicBezTo>
                    <a:cubicBezTo>
                      <a:pt x="130" y="278"/>
                      <a:pt x="132" y="283"/>
                      <a:pt x="130" y="289"/>
                    </a:cubicBezTo>
                    <a:cubicBezTo>
                      <a:pt x="130" y="291"/>
                      <a:pt x="131" y="294"/>
                      <a:pt x="134" y="295"/>
                    </a:cubicBezTo>
                    <a:cubicBezTo>
                      <a:pt x="137" y="297"/>
                      <a:pt x="138" y="299"/>
                      <a:pt x="139" y="302"/>
                    </a:cubicBezTo>
                    <a:cubicBezTo>
                      <a:pt x="144" y="316"/>
                      <a:pt x="148" y="329"/>
                      <a:pt x="153" y="343"/>
                    </a:cubicBezTo>
                    <a:cubicBezTo>
                      <a:pt x="157" y="354"/>
                      <a:pt x="160" y="366"/>
                      <a:pt x="165" y="376"/>
                    </a:cubicBezTo>
                    <a:cubicBezTo>
                      <a:pt x="172" y="393"/>
                      <a:pt x="178" y="411"/>
                      <a:pt x="185" y="428"/>
                    </a:cubicBezTo>
                    <a:cubicBezTo>
                      <a:pt x="186" y="430"/>
                      <a:pt x="186" y="432"/>
                      <a:pt x="186" y="435"/>
                    </a:cubicBezTo>
                    <a:cubicBezTo>
                      <a:pt x="183" y="435"/>
                      <a:pt x="179" y="436"/>
                      <a:pt x="176" y="436"/>
                    </a:cubicBezTo>
                    <a:cubicBezTo>
                      <a:pt x="167" y="436"/>
                      <a:pt x="159" y="439"/>
                      <a:pt x="151" y="443"/>
                    </a:cubicBezTo>
                    <a:cubicBezTo>
                      <a:pt x="143" y="447"/>
                      <a:pt x="135" y="450"/>
                      <a:pt x="127" y="452"/>
                    </a:cubicBezTo>
                    <a:cubicBezTo>
                      <a:pt x="111" y="456"/>
                      <a:pt x="96" y="462"/>
                      <a:pt x="82" y="469"/>
                    </a:cubicBezTo>
                    <a:cubicBezTo>
                      <a:pt x="80" y="470"/>
                      <a:pt x="78" y="472"/>
                      <a:pt x="76" y="473"/>
                    </a:cubicBezTo>
                    <a:cubicBezTo>
                      <a:pt x="79" y="478"/>
                      <a:pt x="81" y="482"/>
                      <a:pt x="78" y="487"/>
                    </a:cubicBezTo>
                    <a:cubicBezTo>
                      <a:pt x="77" y="487"/>
                      <a:pt x="75" y="486"/>
                      <a:pt x="74" y="485"/>
                    </a:cubicBezTo>
                    <a:cubicBezTo>
                      <a:pt x="70" y="481"/>
                      <a:pt x="66" y="477"/>
                      <a:pt x="64" y="471"/>
                    </a:cubicBezTo>
                    <a:cubicBezTo>
                      <a:pt x="58" y="458"/>
                      <a:pt x="52" y="446"/>
                      <a:pt x="47" y="433"/>
                    </a:cubicBezTo>
                    <a:cubicBezTo>
                      <a:pt x="43" y="422"/>
                      <a:pt x="39" y="410"/>
                      <a:pt x="35" y="398"/>
                    </a:cubicBezTo>
                    <a:cubicBezTo>
                      <a:pt x="33" y="394"/>
                      <a:pt x="31" y="390"/>
                      <a:pt x="29" y="385"/>
                    </a:cubicBezTo>
                    <a:cubicBezTo>
                      <a:pt x="28" y="381"/>
                      <a:pt x="25" y="377"/>
                      <a:pt x="26" y="371"/>
                    </a:cubicBezTo>
                    <a:cubicBezTo>
                      <a:pt x="26" y="370"/>
                      <a:pt x="26" y="369"/>
                      <a:pt x="25" y="368"/>
                    </a:cubicBezTo>
                    <a:cubicBezTo>
                      <a:pt x="15" y="359"/>
                      <a:pt x="13" y="346"/>
                      <a:pt x="9" y="335"/>
                    </a:cubicBezTo>
                    <a:cubicBezTo>
                      <a:pt x="7" y="329"/>
                      <a:pt x="7" y="323"/>
                      <a:pt x="6" y="317"/>
                    </a:cubicBezTo>
                    <a:cubicBezTo>
                      <a:pt x="4" y="301"/>
                      <a:pt x="2" y="285"/>
                      <a:pt x="1" y="269"/>
                    </a:cubicBezTo>
                    <a:cubicBezTo>
                      <a:pt x="0" y="261"/>
                      <a:pt x="1" y="252"/>
                      <a:pt x="4" y="243"/>
                    </a:cubicBezTo>
                    <a:cubicBezTo>
                      <a:pt x="7" y="232"/>
                      <a:pt x="11" y="220"/>
                      <a:pt x="16" y="209"/>
                    </a:cubicBezTo>
                    <a:cubicBezTo>
                      <a:pt x="22" y="197"/>
                      <a:pt x="26" y="184"/>
                      <a:pt x="30" y="172"/>
                    </a:cubicBezTo>
                    <a:cubicBezTo>
                      <a:pt x="37" y="149"/>
                      <a:pt x="46" y="127"/>
                      <a:pt x="59" y="106"/>
                    </a:cubicBezTo>
                    <a:cubicBezTo>
                      <a:pt x="70" y="88"/>
                      <a:pt x="83" y="71"/>
                      <a:pt x="98" y="56"/>
                    </a:cubicBezTo>
                    <a:cubicBezTo>
                      <a:pt x="104" y="49"/>
                      <a:pt x="109" y="42"/>
                      <a:pt x="115" y="36"/>
                    </a:cubicBezTo>
                    <a:cubicBezTo>
                      <a:pt x="127" y="24"/>
                      <a:pt x="140" y="14"/>
                      <a:pt x="155" y="5"/>
                    </a:cubicBezTo>
                    <a:cubicBezTo>
                      <a:pt x="161" y="1"/>
                      <a:pt x="167" y="0"/>
                      <a:pt x="175" y="0"/>
                    </a:cubicBezTo>
                    <a:cubicBezTo>
                      <a:pt x="185" y="0"/>
                      <a:pt x="195" y="3"/>
                      <a:pt x="206" y="3"/>
                    </a:cubicBezTo>
                    <a:cubicBezTo>
                      <a:pt x="223" y="4"/>
                      <a:pt x="240" y="6"/>
                      <a:pt x="257" y="9"/>
                    </a:cubicBezTo>
                    <a:cubicBezTo>
                      <a:pt x="263" y="11"/>
                      <a:pt x="269" y="11"/>
                      <a:pt x="274" y="11"/>
                    </a:cubicBezTo>
                    <a:cubicBezTo>
                      <a:pt x="276" y="11"/>
                      <a:pt x="278" y="12"/>
                      <a:pt x="280" y="12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26" name="Freeform 11"/>
              <p:cNvSpPr>
                <a:spLocks/>
              </p:cNvSpPr>
              <p:nvPr/>
            </p:nvSpPr>
            <p:spPr bwMode="auto">
              <a:xfrm>
                <a:off x="2235" y="318"/>
                <a:ext cx="1026" cy="986"/>
              </a:xfrm>
              <a:custGeom>
                <a:avLst/>
                <a:gdLst>
                  <a:gd name="T0" fmla="*/ 286 w 639"/>
                  <a:gd name="T1" fmla="*/ 79 h 614"/>
                  <a:gd name="T2" fmla="*/ 228 w 639"/>
                  <a:gd name="T3" fmla="*/ 111 h 614"/>
                  <a:gd name="T4" fmla="*/ 221 w 639"/>
                  <a:gd name="T5" fmla="*/ 145 h 614"/>
                  <a:gd name="T6" fmla="*/ 196 w 639"/>
                  <a:gd name="T7" fmla="*/ 171 h 614"/>
                  <a:gd name="T8" fmla="*/ 219 w 639"/>
                  <a:gd name="T9" fmla="*/ 219 h 614"/>
                  <a:gd name="T10" fmla="*/ 243 w 639"/>
                  <a:gd name="T11" fmla="*/ 293 h 614"/>
                  <a:gd name="T12" fmla="*/ 270 w 639"/>
                  <a:gd name="T13" fmla="*/ 325 h 614"/>
                  <a:gd name="T14" fmla="*/ 246 w 639"/>
                  <a:gd name="T15" fmla="*/ 386 h 614"/>
                  <a:gd name="T16" fmla="*/ 171 w 639"/>
                  <a:gd name="T17" fmla="*/ 413 h 614"/>
                  <a:gd name="T18" fmla="*/ 86 w 639"/>
                  <a:gd name="T19" fmla="*/ 475 h 614"/>
                  <a:gd name="T20" fmla="*/ 60 w 639"/>
                  <a:gd name="T21" fmla="*/ 461 h 614"/>
                  <a:gd name="T22" fmla="*/ 70 w 639"/>
                  <a:gd name="T23" fmla="*/ 435 h 614"/>
                  <a:gd name="T24" fmla="*/ 71 w 639"/>
                  <a:gd name="T25" fmla="*/ 415 h 614"/>
                  <a:gd name="T26" fmla="*/ 23 w 639"/>
                  <a:gd name="T27" fmla="*/ 406 h 614"/>
                  <a:gd name="T28" fmla="*/ 6 w 639"/>
                  <a:gd name="T29" fmla="*/ 368 h 614"/>
                  <a:gd name="T30" fmla="*/ 37 w 639"/>
                  <a:gd name="T31" fmla="*/ 334 h 614"/>
                  <a:gd name="T32" fmla="*/ 8 w 639"/>
                  <a:gd name="T33" fmla="*/ 324 h 614"/>
                  <a:gd name="T34" fmla="*/ 84 w 639"/>
                  <a:gd name="T35" fmla="*/ 276 h 614"/>
                  <a:gd name="T36" fmla="*/ 181 w 639"/>
                  <a:gd name="T37" fmla="*/ 133 h 614"/>
                  <a:gd name="T38" fmla="*/ 253 w 639"/>
                  <a:gd name="T39" fmla="*/ 38 h 614"/>
                  <a:gd name="T40" fmla="*/ 351 w 639"/>
                  <a:gd name="T41" fmla="*/ 1 h 614"/>
                  <a:gd name="T42" fmla="*/ 409 w 639"/>
                  <a:gd name="T43" fmla="*/ 7 h 614"/>
                  <a:gd name="T44" fmla="*/ 505 w 639"/>
                  <a:gd name="T45" fmla="*/ 66 h 614"/>
                  <a:gd name="T46" fmla="*/ 539 w 639"/>
                  <a:gd name="T47" fmla="*/ 119 h 614"/>
                  <a:gd name="T48" fmla="*/ 554 w 639"/>
                  <a:gd name="T49" fmla="*/ 256 h 614"/>
                  <a:gd name="T50" fmla="*/ 571 w 639"/>
                  <a:gd name="T51" fmla="*/ 348 h 614"/>
                  <a:gd name="T52" fmla="*/ 639 w 639"/>
                  <a:gd name="T53" fmla="*/ 486 h 614"/>
                  <a:gd name="T54" fmla="*/ 607 w 639"/>
                  <a:gd name="T55" fmla="*/ 494 h 614"/>
                  <a:gd name="T56" fmla="*/ 633 w 639"/>
                  <a:gd name="T57" fmla="*/ 517 h 614"/>
                  <a:gd name="T58" fmla="*/ 591 w 639"/>
                  <a:gd name="T59" fmla="*/ 526 h 614"/>
                  <a:gd name="T60" fmla="*/ 569 w 639"/>
                  <a:gd name="T61" fmla="*/ 557 h 614"/>
                  <a:gd name="T62" fmla="*/ 538 w 639"/>
                  <a:gd name="T63" fmla="*/ 585 h 614"/>
                  <a:gd name="T64" fmla="*/ 498 w 639"/>
                  <a:gd name="T65" fmla="*/ 582 h 614"/>
                  <a:gd name="T66" fmla="*/ 492 w 639"/>
                  <a:gd name="T67" fmla="*/ 587 h 614"/>
                  <a:gd name="T68" fmla="*/ 483 w 639"/>
                  <a:gd name="T69" fmla="*/ 610 h 614"/>
                  <a:gd name="T70" fmla="*/ 458 w 639"/>
                  <a:gd name="T71" fmla="*/ 580 h 614"/>
                  <a:gd name="T72" fmla="*/ 448 w 639"/>
                  <a:gd name="T73" fmla="*/ 525 h 614"/>
                  <a:gd name="T74" fmla="*/ 408 w 639"/>
                  <a:gd name="T75" fmla="*/ 459 h 614"/>
                  <a:gd name="T76" fmla="*/ 412 w 639"/>
                  <a:gd name="T77" fmla="*/ 404 h 614"/>
                  <a:gd name="T78" fmla="*/ 437 w 639"/>
                  <a:gd name="T79" fmla="*/ 339 h 614"/>
                  <a:gd name="T80" fmla="*/ 487 w 639"/>
                  <a:gd name="T81" fmla="*/ 295 h 614"/>
                  <a:gd name="T82" fmla="*/ 529 w 639"/>
                  <a:gd name="T83" fmla="*/ 255 h 614"/>
                  <a:gd name="T84" fmla="*/ 525 w 639"/>
                  <a:gd name="T85" fmla="*/ 208 h 614"/>
                  <a:gd name="T86" fmla="*/ 525 w 639"/>
                  <a:gd name="T87" fmla="*/ 167 h 614"/>
                  <a:gd name="T88" fmla="*/ 525 w 639"/>
                  <a:gd name="T89" fmla="*/ 142 h 614"/>
                  <a:gd name="T90" fmla="*/ 461 w 639"/>
                  <a:gd name="T91" fmla="*/ 121 h 614"/>
                  <a:gd name="T92" fmla="*/ 396 w 639"/>
                  <a:gd name="T93" fmla="*/ 114 h 614"/>
                  <a:gd name="T94" fmla="*/ 334 w 639"/>
                  <a:gd name="T95" fmla="*/ 72 h 614"/>
                  <a:gd name="T96" fmla="*/ 313 w 639"/>
                  <a:gd name="T97" fmla="*/ 41 h 6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639" h="614">
                    <a:moveTo>
                      <a:pt x="313" y="41"/>
                    </a:moveTo>
                    <a:cubicBezTo>
                      <a:pt x="312" y="42"/>
                      <a:pt x="311" y="43"/>
                      <a:pt x="310" y="44"/>
                    </a:cubicBezTo>
                    <a:cubicBezTo>
                      <a:pt x="305" y="58"/>
                      <a:pt x="294" y="67"/>
                      <a:pt x="286" y="79"/>
                    </a:cubicBezTo>
                    <a:cubicBezTo>
                      <a:pt x="283" y="83"/>
                      <a:pt x="279" y="86"/>
                      <a:pt x="275" y="88"/>
                    </a:cubicBezTo>
                    <a:cubicBezTo>
                      <a:pt x="267" y="92"/>
                      <a:pt x="258" y="97"/>
                      <a:pt x="249" y="100"/>
                    </a:cubicBezTo>
                    <a:cubicBezTo>
                      <a:pt x="242" y="103"/>
                      <a:pt x="235" y="107"/>
                      <a:pt x="228" y="111"/>
                    </a:cubicBezTo>
                    <a:cubicBezTo>
                      <a:pt x="219" y="117"/>
                      <a:pt x="218" y="122"/>
                      <a:pt x="223" y="132"/>
                    </a:cubicBezTo>
                    <a:cubicBezTo>
                      <a:pt x="223" y="133"/>
                      <a:pt x="223" y="134"/>
                      <a:pt x="224" y="135"/>
                    </a:cubicBezTo>
                    <a:cubicBezTo>
                      <a:pt x="223" y="138"/>
                      <a:pt x="222" y="142"/>
                      <a:pt x="221" y="145"/>
                    </a:cubicBezTo>
                    <a:cubicBezTo>
                      <a:pt x="219" y="146"/>
                      <a:pt x="218" y="146"/>
                      <a:pt x="217" y="146"/>
                    </a:cubicBezTo>
                    <a:cubicBezTo>
                      <a:pt x="207" y="144"/>
                      <a:pt x="201" y="147"/>
                      <a:pt x="198" y="156"/>
                    </a:cubicBezTo>
                    <a:cubicBezTo>
                      <a:pt x="197" y="161"/>
                      <a:pt x="197" y="166"/>
                      <a:pt x="196" y="171"/>
                    </a:cubicBezTo>
                    <a:cubicBezTo>
                      <a:pt x="195" y="179"/>
                      <a:pt x="197" y="188"/>
                      <a:pt x="200" y="196"/>
                    </a:cubicBezTo>
                    <a:cubicBezTo>
                      <a:pt x="201" y="202"/>
                      <a:pt x="205" y="207"/>
                      <a:pt x="210" y="212"/>
                    </a:cubicBezTo>
                    <a:cubicBezTo>
                      <a:pt x="213" y="214"/>
                      <a:pt x="216" y="217"/>
                      <a:pt x="219" y="219"/>
                    </a:cubicBezTo>
                    <a:cubicBezTo>
                      <a:pt x="219" y="222"/>
                      <a:pt x="220" y="224"/>
                      <a:pt x="220" y="227"/>
                    </a:cubicBezTo>
                    <a:cubicBezTo>
                      <a:pt x="221" y="241"/>
                      <a:pt x="225" y="255"/>
                      <a:pt x="230" y="268"/>
                    </a:cubicBezTo>
                    <a:cubicBezTo>
                      <a:pt x="234" y="276"/>
                      <a:pt x="237" y="285"/>
                      <a:pt x="243" y="293"/>
                    </a:cubicBezTo>
                    <a:cubicBezTo>
                      <a:pt x="244" y="295"/>
                      <a:pt x="245" y="297"/>
                      <a:pt x="245" y="298"/>
                    </a:cubicBezTo>
                    <a:cubicBezTo>
                      <a:pt x="246" y="310"/>
                      <a:pt x="255" y="314"/>
                      <a:pt x="262" y="320"/>
                    </a:cubicBezTo>
                    <a:cubicBezTo>
                      <a:pt x="264" y="322"/>
                      <a:pt x="268" y="323"/>
                      <a:pt x="270" y="325"/>
                    </a:cubicBezTo>
                    <a:cubicBezTo>
                      <a:pt x="270" y="326"/>
                      <a:pt x="271" y="327"/>
                      <a:pt x="271" y="328"/>
                    </a:cubicBezTo>
                    <a:cubicBezTo>
                      <a:pt x="266" y="344"/>
                      <a:pt x="262" y="360"/>
                      <a:pt x="253" y="375"/>
                    </a:cubicBezTo>
                    <a:cubicBezTo>
                      <a:pt x="251" y="379"/>
                      <a:pt x="248" y="382"/>
                      <a:pt x="246" y="386"/>
                    </a:cubicBezTo>
                    <a:cubicBezTo>
                      <a:pt x="241" y="386"/>
                      <a:pt x="237" y="388"/>
                      <a:pt x="232" y="389"/>
                    </a:cubicBezTo>
                    <a:cubicBezTo>
                      <a:pt x="219" y="393"/>
                      <a:pt x="207" y="400"/>
                      <a:pt x="195" y="405"/>
                    </a:cubicBezTo>
                    <a:cubicBezTo>
                      <a:pt x="187" y="408"/>
                      <a:pt x="179" y="411"/>
                      <a:pt x="171" y="413"/>
                    </a:cubicBezTo>
                    <a:cubicBezTo>
                      <a:pt x="154" y="418"/>
                      <a:pt x="138" y="426"/>
                      <a:pt x="122" y="434"/>
                    </a:cubicBezTo>
                    <a:cubicBezTo>
                      <a:pt x="119" y="436"/>
                      <a:pt x="116" y="438"/>
                      <a:pt x="114" y="441"/>
                    </a:cubicBezTo>
                    <a:cubicBezTo>
                      <a:pt x="105" y="453"/>
                      <a:pt x="96" y="464"/>
                      <a:pt x="86" y="475"/>
                    </a:cubicBezTo>
                    <a:cubicBezTo>
                      <a:pt x="79" y="474"/>
                      <a:pt x="73" y="473"/>
                      <a:pt x="67" y="473"/>
                    </a:cubicBezTo>
                    <a:cubicBezTo>
                      <a:pt x="62" y="473"/>
                      <a:pt x="56" y="475"/>
                      <a:pt x="50" y="472"/>
                    </a:cubicBezTo>
                    <a:cubicBezTo>
                      <a:pt x="53" y="467"/>
                      <a:pt x="57" y="465"/>
                      <a:pt x="60" y="461"/>
                    </a:cubicBezTo>
                    <a:cubicBezTo>
                      <a:pt x="64" y="457"/>
                      <a:pt x="67" y="453"/>
                      <a:pt x="71" y="449"/>
                    </a:cubicBezTo>
                    <a:cubicBezTo>
                      <a:pt x="74" y="445"/>
                      <a:pt x="78" y="442"/>
                      <a:pt x="80" y="438"/>
                    </a:cubicBezTo>
                    <a:cubicBezTo>
                      <a:pt x="77" y="434"/>
                      <a:pt x="74" y="434"/>
                      <a:pt x="70" y="435"/>
                    </a:cubicBezTo>
                    <a:cubicBezTo>
                      <a:pt x="62" y="437"/>
                      <a:pt x="54" y="438"/>
                      <a:pt x="44" y="439"/>
                    </a:cubicBezTo>
                    <a:cubicBezTo>
                      <a:pt x="50" y="434"/>
                      <a:pt x="54" y="430"/>
                      <a:pt x="58" y="426"/>
                    </a:cubicBezTo>
                    <a:cubicBezTo>
                      <a:pt x="63" y="422"/>
                      <a:pt x="67" y="419"/>
                      <a:pt x="71" y="415"/>
                    </a:cubicBezTo>
                    <a:cubicBezTo>
                      <a:pt x="69" y="411"/>
                      <a:pt x="65" y="411"/>
                      <a:pt x="62" y="412"/>
                    </a:cubicBezTo>
                    <a:cubicBezTo>
                      <a:pt x="55" y="413"/>
                      <a:pt x="49" y="412"/>
                      <a:pt x="42" y="412"/>
                    </a:cubicBezTo>
                    <a:cubicBezTo>
                      <a:pt x="35" y="411"/>
                      <a:pt x="30" y="408"/>
                      <a:pt x="23" y="406"/>
                    </a:cubicBezTo>
                    <a:cubicBezTo>
                      <a:pt x="33" y="396"/>
                      <a:pt x="42" y="386"/>
                      <a:pt x="51" y="377"/>
                    </a:cubicBezTo>
                    <a:cubicBezTo>
                      <a:pt x="49" y="373"/>
                      <a:pt x="46" y="373"/>
                      <a:pt x="43" y="373"/>
                    </a:cubicBezTo>
                    <a:cubicBezTo>
                      <a:pt x="30" y="374"/>
                      <a:pt x="18" y="370"/>
                      <a:pt x="6" y="368"/>
                    </a:cubicBezTo>
                    <a:cubicBezTo>
                      <a:pt x="5" y="368"/>
                      <a:pt x="5" y="367"/>
                      <a:pt x="4" y="366"/>
                    </a:cubicBezTo>
                    <a:cubicBezTo>
                      <a:pt x="9" y="361"/>
                      <a:pt x="16" y="357"/>
                      <a:pt x="22" y="351"/>
                    </a:cubicBezTo>
                    <a:cubicBezTo>
                      <a:pt x="27" y="346"/>
                      <a:pt x="32" y="340"/>
                      <a:pt x="37" y="334"/>
                    </a:cubicBezTo>
                    <a:cubicBezTo>
                      <a:pt x="33" y="331"/>
                      <a:pt x="30" y="330"/>
                      <a:pt x="26" y="331"/>
                    </a:cubicBezTo>
                    <a:cubicBezTo>
                      <a:pt x="18" y="332"/>
                      <a:pt x="10" y="332"/>
                      <a:pt x="0" y="328"/>
                    </a:cubicBezTo>
                    <a:cubicBezTo>
                      <a:pt x="4" y="326"/>
                      <a:pt x="6" y="325"/>
                      <a:pt x="8" y="324"/>
                    </a:cubicBezTo>
                    <a:cubicBezTo>
                      <a:pt x="16" y="324"/>
                      <a:pt x="23" y="320"/>
                      <a:pt x="29" y="317"/>
                    </a:cubicBezTo>
                    <a:cubicBezTo>
                      <a:pt x="38" y="312"/>
                      <a:pt x="47" y="306"/>
                      <a:pt x="55" y="300"/>
                    </a:cubicBezTo>
                    <a:cubicBezTo>
                      <a:pt x="65" y="293"/>
                      <a:pt x="75" y="284"/>
                      <a:pt x="84" y="276"/>
                    </a:cubicBezTo>
                    <a:cubicBezTo>
                      <a:pt x="101" y="264"/>
                      <a:pt x="113" y="248"/>
                      <a:pt x="125" y="232"/>
                    </a:cubicBezTo>
                    <a:cubicBezTo>
                      <a:pt x="139" y="211"/>
                      <a:pt x="151" y="190"/>
                      <a:pt x="163" y="168"/>
                    </a:cubicBezTo>
                    <a:cubicBezTo>
                      <a:pt x="169" y="157"/>
                      <a:pt x="175" y="145"/>
                      <a:pt x="181" y="133"/>
                    </a:cubicBezTo>
                    <a:cubicBezTo>
                      <a:pt x="189" y="118"/>
                      <a:pt x="197" y="103"/>
                      <a:pt x="207" y="90"/>
                    </a:cubicBezTo>
                    <a:cubicBezTo>
                      <a:pt x="214" y="82"/>
                      <a:pt x="220" y="74"/>
                      <a:pt x="226" y="66"/>
                    </a:cubicBezTo>
                    <a:cubicBezTo>
                      <a:pt x="233" y="55"/>
                      <a:pt x="243" y="47"/>
                      <a:pt x="253" y="38"/>
                    </a:cubicBezTo>
                    <a:cubicBezTo>
                      <a:pt x="263" y="29"/>
                      <a:pt x="276" y="23"/>
                      <a:pt x="288" y="16"/>
                    </a:cubicBezTo>
                    <a:cubicBezTo>
                      <a:pt x="304" y="7"/>
                      <a:pt x="321" y="3"/>
                      <a:pt x="339" y="0"/>
                    </a:cubicBezTo>
                    <a:cubicBezTo>
                      <a:pt x="343" y="0"/>
                      <a:pt x="347" y="0"/>
                      <a:pt x="351" y="1"/>
                    </a:cubicBezTo>
                    <a:cubicBezTo>
                      <a:pt x="358" y="1"/>
                      <a:pt x="366" y="2"/>
                      <a:pt x="373" y="3"/>
                    </a:cubicBezTo>
                    <a:cubicBezTo>
                      <a:pt x="383" y="4"/>
                      <a:pt x="392" y="5"/>
                      <a:pt x="401" y="6"/>
                    </a:cubicBezTo>
                    <a:cubicBezTo>
                      <a:pt x="403" y="6"/>
                      <a:pt x="406" y="7"/>
                      <a:pt x="409" y="7"/>
                    </a:cubicBezTo>
                    <a:cubicBezTo>
                      <a:pt x="428" y="7"/>
                      <a:pt x="445" y="14"/>
                      <a:pt x="460" y="26"/>
                    </a:cubicBezTo>
                    <a:cubicBezTo>
                      <a:pt x="461" y="26"/>
                      <a:pt x="461" y="27"/>
                      <a:pt x="462" y="28"/>
                    </a:cubicBezTo>
                    <a:cubicBezTo>
                      <a:pt x="479" y="38"/>
                      <a:pt x="491" y="53"/>
                      <a:pt x="505" y="66"/>
                    </a:cubicBezTo>
                    <a:cubicBezTo>
                      <a:pt x="511" y="72"/>
                      <a:pt x="516" y="80"/>
                      <a:pt x="522" y="86"/>
                    </a:cubicBezTo>
                    <a:cubicBezTo>
                      <a:pt x="527" y="92"/>
                      <a:pt x="530" y="98"/>
                      <a:pt x="533" y="105"/>
                    </a:cubicBezTo>
                    <a:cubicBezTo>
                      <a:pt x="535" y="110"/>
                      <a:pt x="537" y="115"/>
                      <a:pt x="539" y="119"/>
                    </a:cubicBezTo>
                    <a:cubicBezTo>
                      <a:pt x="543" y="129"/>
                      <a:pt x="544" y="139"/>
                      <a:pt x="546" y="149"/>
                    </a:cubicBezTo>
                    <a:cubicBezTo>
                      <a:pt x="549" y="170"/>
                      <a:pt x="550" y="191"/>
                      <a:pt x="550" y="212"/>
                    </a:cubicBezTo>
                    <a:cubicBezTo>
                      <a:pt x="551" y="227"/>
                      <a:pt x="553" y="241"/>
                      <a:pt x="554" y="256"/>
                    </a:cubicBezTo>
                    <a:cubicBezTo>
                      <a:pt x="555" y="267"/>
                      <a:pt x="556" y="277"/>
                      <a:pt x="558" y="288"/>
                    </a:cubicBezTo>
                    <a:cubicBezTo>
                      <a:pt x="558" y="293"/>
                      <a:pt x="559" y="298"/>
                      <a:pt x="560" y="303"/>
                    </a:cubicBezTo>
                    <a:cubicBezTo>
                      <a:pt x="564" y="318"/>
                      <a:pt x="568" y="333"/>
                      <a:pt x="571" y="348"/>
                    </a:cubicBezTo>
                    <a:cubicBezTo>
                      <a:pt x="578" y="382"/>
                      <a:pt x="591" y="414"/>
                      <a:pt x="607" y="445"/>
                    </a:cubicBezTo>
                    <a:cubicBezTo>
                      <a:pt x="613" y="458"/>
                      <a:pt x="622" y="471"/>
                      <a:pt x="634" y="480"/>
                    </a:cubicBezTo>
                    <a:cubicBezTo>
                      <a:pt x="636" y="482"/>
                      <a:pt x="637" y="484"/>
                      <a:pt x="639" y="486"/>
                    </a:cubicBezTo>
                    <a:cubicBezTo>
                      <a:pt x="632" y="490"/>
                      <a:pt x="624" y="491"/>
                      <a:pt x="617" y="491"/>
                    </a:cubicBezTo>
                    <a:cubicBezTo>
                      <a:pt x="614" y="491"/>
                      <a:pt x="611" y="491"/>
                      <a:pt x="609" y="492"/>
                    </a:cubicBezTo>
                    <a:cubicBezTo>
                      <a:pt x="608" y="492"/>
                      <a:pt x="607" y="493"/>
                      <a:pt x="607" y="494"/>
                    </a:cubicBezTo>
                    <a:cubicBezTo>
                      <a:pt x="606" y="495"/>
                      <a:pt x="607" y="497"/>
                      <a:pt x="608" y="497"/>
                    </a:cubicBezTo>
                    <a:cubicBezTo>
                      <a:pt x="613" y="502"/>
                      <a:pt x="619" y="507"/>
                      <a:pt x="625" y="512"/>
                    </a:cubicBezTo>
                    <a:cubicBezTo>
                      <a:pt x="628" y="513"/>
                      <a:pt x="630" y="515"/>
                      <a:pt x="633" y="517"/>
                    </a:cubicBezTo>
                    <a:cubicBezTo>
                      <a:pt x="629" y="521"/>
                      <a:pt x="625" y="522"/>
                      <a:pt x="621" y="523"/>
                    </a:cubicBezTo>
                    <a:cubicBezTo>
                      <a:pt x="615" y="525"/>
                      <a:pt x="608" y="526"/>
                      <a:pt x="601" y="527"/>
                    </a:cubicBezTo>
                    <a:cubicBezTo>
                      <a:pt x="598" y="527"/>
                      <a:pt x="595" y="526"/>
                      <a:pt x="591" y="526"/>
                    </a:cubicBezTo>
                    <a:cubicBezTo>
                      <a:pt x="585" y="525"/>
                      <a:pt x="584" y="525"/>
                      <a:pt x="579" y="527"/>
                    </a:cubicBezTo>
                    <a:cubicBezTo>
                      <a:pt x="581" y="535"/>
                      <a:pt x="587" y="542"/>
                      <a:pt x="589" y="551"/>
                    </a:cubicBezTo>
                    <a:cubicBezTo>
                      <a:pt x="583" y="555"/>
                      <a:pt x="576" y="556"/>
                      <a:pt x="569" y="557"/>
                    </a:cubicBezTo>
                    <a:cubicBezTo>
                      <a:pt x="558" y="559"/>
                      <a:pt x="547" y="562"/>
                      <a:pt x="536" y="561"/>
                    </a:cubicBezTo>
                    <a:cubicBezTo>
                      <a:pt x="533" y="561"/>
                      <a:pt x="531" y="564"/>
                      <a:pt x="532" y="568"/>
                    </a:cubicBezTo>
                    <a:cubicBezTo>
                      <a:pt x="535" y="573"/>
                      <a:pt x="538" y="578"/>
                      <a:pt x="538" y="585"/>
                    </a:cubicBezTo>
                    <a:cubicBezTo>
                      <a:pt x="536" y="585"/>
                      <a:pt x="534" y="585"/>
                      <a:pt x="532" y="585"/>
                    </a:cubicBezTo>
                    <a:cubicBezTo>
                      <a:pt x="526" y="585"/>
                      <a:pt x="520" y="584"/>
                      <a:pt x="514" y="584"/>
                    </a:cubicBezTo>
                    <a:cubicBezTo>
                      <a:pt x="508" y="585"/>
                      <a:pt x="503" y="585"/>
                      <a:pt x="498" y="582"/>
                    </a:cubicBezTo>
                    <a:cubicBezTo>
                      <a:pt x="498" y="581"/>
                      <a:pt x="498" y="581"/>
                      <a:pt x="497" y="581"/>
                    </a:cubicBezTo>
                    <a:cubicBezTo>
                      <a:pt x="496" y="582"/>
                      <a:pt x="494" y="582"/>
                      <a:pt x="492" y="583"/>
                    </a:cubicBezTo>
                    <a:cubicBezTo>
                      <a:pt x="491" y="583"/>
                      <a:pt x="491" y="586"/>
                      <a:pt x="492" y="587"/>
                    </a:cubicBezTo>
                    <a:cubicBezTo>
                      <a:pt x="494" y="593"/>
                      <a:pt x="496" y="600"/>
                      <a:pt x="498" y="606"/>
                    </a:cubicBezTo>
                    <a:cubicBezTo>
                      <a:pt x="499" y="608"/>
                      <a:pt x="499" y="610"/>
                      <a:pt x="500" y="612"/>
                    </a:cubicBezTo>
                    <a:cubicBezTo>
                      <a:pt x="493" y="614"/>
                      <a:pt x="488" y="612"/>
                      <a:pt x="483" y="610"/>
                    </a:cubicBezTo>
                    <a:cubicBezTo>
                      <a:pt x="479" y="609"/>
                      <a:pt x="475" y="608"/>
                      <a:pt x="473" y="605"/>
                    </a:cubicBezTo>
                    <a:cubicBezTo>
                      <a:pt x="471" y="602"/>
                      <a:pt x="468" y="600"/>
                      <a:pt x="466" y="598"/>
                    </a:cubicBezTo>
                    <a:cubicBezTo>
                      <a:pt x="461" y="593"/>
                      <a:pt x="458" y="587"/>
                      <a:pt x="458" y="580"/>
                    </a:cubicBezTo>
                    <a:cubicBezTo>
                      <a:pt x="458" y="578"/>
                      <a:pt x="458" y="575"/>
                      <a:pt x="457" y="574"/>
                    </a:cubicBezTo>
                    <a:cubicBezTo>
                      <a:pt x="454" y="569"/>
                      <a:pt x="454" y="564"/>
                      <a:pt x="455" y="559"/>
                    </a:cubicBezTo>
                    <a:cubicBezTo>
                      <a:pt x="456" y="547"/>
                      <a:pt x="452" y="536"/>
                      <a:pt x="448" y="525"/>
                    </a:cubicBezTo>
                    <a:cubicBezTo>
                      <a:pt x="444" y="512"/>
                      <a:pt x="438" y="500"/>
                      <a:pt x="429" y="489"/>
                    </a:cubicBezTo>
                    <a:cubicBezTo>
                      <a:pt x="425" y="483"/>
                      <a:pt x="421" y="476"/>
                      <a:pt x="417" y="469"/>
                    </a:cubicBezTo>
                    <a:cubicBezTo>
                      <a:pt x="415" y="465"/>
                      <a:pt x="413" y="462"/>
                      <a:pt x="408" y="459"/>
                    </a:cubicBezTo>
                    <a:cubicBezTo>
                      <a:pt x="404" y="457"/>
                      <a:pt x="400" y="454"/>
                      <a:pt x="395" y="450"/>
                    </a:cubicBezTo>
                    <a:cubicBezTo>
                      <a:pt x="396" y="448"/>
                      <a:pt x="396" y="445"/>
                      <a:pt x="397" y="443"/>
                    </a:cubicBezTo>
                    <a:cubicBezTo>
                      <a:pt x="403" y="430"/>
                      <a:pt x="409" y="418"/>
                      <a:pt x="412" y="404"/>
                    </a:cubicBezTo>
                    <a:cubicBezTo>
                      <a:pt x="412" y="403"/>
                      <a:pt x="413" y="402"/>
                      <a:pt x="414" y="401"/>
                    </a:cubicBezTo>
                    <a:cubicBezTo>
                      <a:pt x="418" y="395"/>
                      <a:pt x="421" y="387"/>
                      <a:pt x="423" y="380"/>
                    </a:cubicBezTo>
                    <a:cubicBezTo>
                      <a:pt x="428" y="367"/>
                      <a:pt x="433" y="353"/>
                      <a:pt x="437" y="339"/>
                    </a:cubicBezTo>
                    <a:cubicBezTo>
                      <a:pt x="439" y="336"/>
                      <a:pt x="440" y="333"/>
                      <a:pt x="444" y="332"/>
                    </a:cubicBezTo>
                    <a:cubicBezTo>
                      <a:pt x="458" y="324"/>
                      <a:pt x="468" y="311"/>
                      <a:pt x="481" y="302"/>
                    </a:cubicBezTo>
                    <a:cubicBezTo>
                      <a:pt x="483" y="300"/>
                      <a:pt x="485" y="297"/>
                      <a:pt x="487" y="295"/>
                    </a:cubicBezTo>
                    <a:cubicBezTo>
                      <a:pt x="490" y="290"/>
                      <a:pt x="493" y="285"/>
                      <a:pt x="496" y="281"/>
                    </a:cubicBezTo>
                    <a:cubicBezTo>
                      <a:pt x="498" y="276"/>
                      <a:pt x="502" y="273"/>
                      <a:pt x="507" y="273"/>
                    </a:cubicBezTo>
                    <a:cubicBezTo>
                      <a:pt x="518" y="271"/>
                      <a:pt x="524" y="265"/>
                      <a:pt x="529" y="255"/>
                    </a:cubicBezTo>
                    <a:cubicBezTo>
                      <a:pt x="530" y="252"/>
                      <a:pt x="532" y="249"/>
                      <a:pt x="534" y="246"/>
                    </a:cubicBezTo>
                    <a:cubicBezTo>
                      <a:pt x="538" y="237"/>
                      <a:pt x="539" y="228"/>
                      <a:pt x="536" y="219"/>
                    </a:cubicBezTo>
                    <a:cubicBezTo>
                      <a:pt x="534" y="213"/>
                      <a:pt x="531" y="209"/>
                      <a:pt x="525" y="208"/>
                    </a:cubicBezTo>
                    <a:cubicBezTo>
                      <a:pt x="524" y="207"/>
                      <a:pt x="522" y="207"/>
                      <a:pt x="519" y="206"/>
                    </a:cubicBezTo>
                    <a:cubicBezTo>
                      <a:pt x="519" y="204"/>
                      <a:pt x="519" y="202"/>
                      <a:pt x="519" y="201"/>
                    </a:cubicBezTo>
                    <a:cubicBezTo>
                      <a:pt x="519" y="189"/>
                      <a:pt x="522" y="178"/>
                      <a:pt x="525" y="167"/>
                    </a:cubicBezTo>
                    <a:cubicBezTo>
                      <a:pt x="526" y="165"/>
                      <a:pt x="528" y="164"/>
                      <a:pt x="529" y="162"/>
                    </a:cubicBezTo>
                    <a:cubicBezTo>
                      <a:pt x="531" y="158"/>
                      <a:pt x="532" y="154"/>
                      <a:pt x="529" y="151"/>
                    </a:cubicBezTo>
                    <a:cubicBezTo>
                      <a:pt x="526" y="149"/>
                      <a:pt x="525" y="146"/>
                      <a:pt x="525" y="142"/>
                    </a:cubicBezTo>
                    <a:cubicBezTo>
                      <a:pt x="525" y="140"/>
                      <a:pt x="523" y="138"/>
                      <a:pt x="520" y="138"/>
                    </a:cubicBezTo>
                    <a:cubicBezTo>
                      <a:pt x="516" y="139"/>
                      <a:pt x="514" y="138"/>
                      <a:pt x="511" y="136"/>
                    </a:cubicBezTo>
                    <a:cubicBezTo>
                      <a:pt x="495" y="127"/>
                      <a:pt x="478" y="122"/>
                      <a:pt x="461" y="121"/>
                    </a:cubicBezTo>
                    <a:cubicBezTo>
                      <a:pt x="455" y="121"/>
                      <a:pt x="449" y="122"/>
                      <a:pt x="444" y="121"/>
                    </a:cubicBezTo>
                    <a:cubicBezTo>
                      <a:pt x="440" y="121"/>
                      <a:pt x="436" y="121"/>
                      <a:pt x="432" y="120"/>
                    </a:cubicBezTo>
                    <a:cubicBezTo>
                      <a:pt x="420" y="118"/>
                      <a:pt x="409" y="114"/>
                      <a:pt x="396" y="114"/>
                    </a:cubicBezTo>
                    <a:cubicBezTo>
                      <a:pt x="395" y="114"/>
                      <a:pt x="393" y="114"/>
                      <a:pt x="392" y="114"/>
                    </a:cubicBezTo>
                    <a:cubicBezTo>
                      <a:pt x="380" y="109"/>
                      <a:pt x="367" y="105"/>
                      <a:pt x="358" y="96"/>
                    </a:cubicBezTo>
                    <a:cubicBezTo>
                      <a:pt x="349" y="88"/>
                      <a:pt x="340" y="81"/>
                      <a:pt x="334" y="72"/>
                    </a:cubicBezTo>
                    <a:cubicBezTo>
                      <a:pt x="330" y="65"/>
                      <a:pt x="327" y="59"/>
                      <a:pt x="327" y="52"/>
                    </a:cubicBezTo>
                    <a:cubicBezTo>
                      <a:pt x="326" y="44"/>
                      <a:pt x="325" y="43"/>
                      <a:pt x="317" y="41"/>
                    </a:cubicBezTo>
                    <a:cubicBezTo>
                      <a:pt x="316" y="41"/>
                      <a:pt x="315" y="41"/>
                      <a:pt x="313" y="4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27" name="Freeform 12"/>
              <p:cNvSpPr>
                <a:spLocks/>
              </p:cNvSpPr>
              <p:nvPr/>
            </p:nvSpPr>
            <p:spPr bwMode="auto">
              <a:xfrm>
                <a:off x="1042" y="2693"/>
                <a:ext cx="664" cy="980"/>
              </a:xfrm>
              <a:custGeom>
                <a:avLst/>
                <a:gdLst>
                  <a:gd name="T0" fmla="*/ 348 w 414"/>
                  <a:gd name="T1" fmla="*/ 105 h 610"/>
                  <a:gd name="T2" fmla="*/ 352 w 414"/>
                  <a:gd name="T3" fmla="*/ 143 h 610"/>
                  <a:gd name="T4" fmla="*/ 357 w 414"/>
                  <a:gd name="T5" fmla="*/ 167 h 610"/>
                  <a:gd name="T6" fmla="*/ 358 w 414"/>
                  <a:gd name="T7" fmla="*/ 176 h 610"/>
                  <a:gd name="T8" fmla="*/ 377 w 414"/>
                  <a:gd name="T9" fmla="*/ 213 h 610"/>
                  <a:gd name="T10" fmla="*/ 388 w 414"/>
                  <a:gd name="T11" fmla="*/ 219 h 610"/>
                  <a:gd name="T12" fmla="*/ 407 w 414"/>
                  <a:gd name="T13" fmla="*/ 216 h 610"/>
                  <a:gd name="T14" fmla="*/ 414 w 414"/>
                  <a:gd name="T15" fmla="*/ 221 h 610"/>
                  <a:gd name="T16" fmla="*/ 404 w 414"/>
                  <a:gd name="T17" fmla="*/ 273 h 610"/>
                  <a:gd name="T18" fmla="*/ 400 w 414"/>
                  <a:gd name="T19" fmla="*/ 287 h 610"/>
                  <a:gd name="T20" fmla="*/ 381 w 414"/>
                  <a:gd name="T21" fmla="*/ 336 h 610"/>
                  <a:gd name="T22" fmla="*/ 356 w 414"/>
                  <a:gd name="T23" fmla="*/ 387 h 610"/>
                  <a:gd name="T24" fmla="*/ 331 w 414"/>
                  <a:gd name="T25" fmla="*/ 429 h 610"/>
                  <a:gd name="T26" fmla="*/ 304 w 414"/>
                  <a:gd name="T27" fmla="*/ 464 h 610"/>
                  <a:gd name="T28" fmla="*/ 278 w 414"/>
                  <a:gd name="T29" fmla="*/ 492 h 610"/>
                  <a:gd name="T30" fmla="*/ 253 w 414"/>
                  <a:gd name="T31" fmla="*/ 517 h 610"/>
                  <a:gd name="T32" fmla="*/ 231 w 414"/>
                  <a:gd name="T33" fmla="*/ 534 h 610"/>
                  <a:gd name="T34" fmla="*/ 204 w 414"/>
                  <a:gd name="T35" fmla="*/ 555 h 610"/>
                  <a:gd name="T36" fmla="*/ 167 w 414"/>
                  <a:gd name="T37" fmla="*/ 584 h 610"/>
                  <a:gd name="T38" fmla="*/ 159 w 414"/>
                  <a:gd name="T39" fmla="*/ 589 h 610"/>
                  <a:gd name="T40" fmla="*/ 128 w 414"/>
                  <a:gd name="T41" fmla="*/ 610 h 610"/>
                  <a:gd name="T42" fmla="*/ 101 w 414"/>
                  <a:gd name="T43" fmla="*/ 596 h 610"/>
                  <a:gd name="T44" fmla="*/ 71 w 414"/>
                  <a:gd name="T45" fmla="*/ 567 h 610"/>
                  <a:gd name="T46" fmla="*/ 23 w 414"/>
                  <a:gd name="T47" fmla="*/ 503 h 610"/>
                  <a:gd name="T48" fmla="*/ 14 w 414"/>
                  <a:gd name="T49" fmla="*/ 484 h 610"/>
                  <a:gd name="T50" fmla="*/ 14 w 414"/>
                  <a:gd name="T51" fmla="*/ 482 h 610"/>
                  <a:gd name="T52" fmla="*/ 3 w 414"/>
                  <a:gd name="T53" fmla="*/ 452 h 610"/>
                  <a:gd name="T54" fmla="*/ 8 w 414"/>
                  <a:gd name="T55" fmla="*/ 439 h 610"/>
                  <a:gd name="T56" fmla="*/ 44 w 414"/>
                  <a:gd name="T57" fmla="*/ 423 h 610"/>
                  <a:gd name="T58" fmla="*/ 90 w 414"/>
                  <a:gd name="T59" fmla="*/ 395 h 610"/>
                  <a:gd name="T60" fmla="*/ 123 w 414"/>
                  <a:gd name="T61" fmla="*/ 373 h 610"/>
                  <a:gd name="T62" fmla="*/ 177 w 414"/>
                  <a:gd name="T63" fmla="*/ 326 h 610"/>
                  <a:gd name="T64" fmla="*/ 189 w 414"/>
                  <a:gd name="T65" fmla="*/ 302 h 610"/>
                  <a:gd name="T66" fmla="*/ 196 w 414"/>
                  <a:gd name="T67" fmla="*/ 280 h 610"/>
                  <a:gd name="T68" fmla="*/ 210 w 414"/>
                  <a:gd name="T69" fmla="*/ 228 h 610"/>
                  <a:gd name="T70" fmla="*/ 227 w 414"/>
                  <a:gd name="T71" fmla="*/ 161 h 610"/>
                  <a:gd name="T72" fmla="*/ 237 w 414"/>
                  <a:gd name="T73" fmla="*/ 122 h 610"/>
                  <a:gd name="T74" fmla="*/ 259 w 414"/>
                  <a:gd name="T75" fmla="*/ 58 h 610"/>
                  <a:gd name="T76" fmla="*/ 271 w 414"/>
                  <a:gd name="T77" fmla="*/ 30 h 610"/>
                  <a:gd name="T78" fmla="*/ 281 w 414"/>
                  <a:gd name="T79" fmla="*/ 6 h 610"/>
                  <a:gd name="T80" fmla="*/ 285 w 414"/>
                  <a:gd name="T81" fmla="*/ 0 h 610"/>
                  <a:gd name="T82" fmla="*/ 289 w 414"/>
                  <a:gd name="T83" fmla="*/ 3 h 610"/>
                  <a:gd name="T84" fmla="*/ 307 w 414"/>
                  <a:gd name="T85" fmla="*/ 50 h 610"/>
                  <a:gd name="T86" fmla="*/ 325 w 414"/>
                  <a:gd name="T87" fmla="*/ 91 h 610"/>
                  <a:gd name="T88" fmla="*/ 338 w 414"/>
                  <a:gd name="T89" fmla="*/ 102 h 610"/>
                  <a:gd name="T90" fmla="*/ 348 w 414"/>
                  <a:gd name="T91" fmla="*/ 105 h 6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414" h="610">
                    <a:moveTo>
                      <a:pt x="348" y="105"/>
                    </a:moveTo>
                    <a:cubicBezTo>
                      <a:pt x="349" y="118"/>
                      <a:pt x="351" y="130"/>
                      <a:pt x="352" y="143"/>
                    </a:cubicBezTo>
                    <a:cubicBezTo>
                      <a:pt x="353" y="151"/>
                      <a:pt x="354" y="159"/>
                      <a:pt x="357" y="167"/>
                    </a:cubicBezTo>
                    <a:cubicBezTo>
                      <a:pt x="358" y="170"/>
                      <a:pt x="358" y="173"/>
                      <a:pt x="358" y="176"/>
                    </a:cubicBezTo>
                    <a:cubicBezTo>
                      <a:pt x="360" y="190"/>
                      <a:pt x="365" y="203"/>
                      <a:pt x="377" y="213"/>
                    </a:cubicBezTo>
                    <a:cubicBezTo>
                      <a:pt x="380" y="215"/>
                      <a:pt x="384" y="218"/>
                      <a:pt x="388" y="219"/>
                    </a:cubicBezTo>
                    <a:cubicBezTo>
                      <a:pt x="395" y="222"/>
                      <a:pt x="402" y="223"/>
                      <a:pt x="407" y="216"/>
                    </a:cubicBezTo>
                    <a:cubicBezTo>
                      <a:pt x="410" y="218"/>
                      <a:pt x="412" y="220"/>
                      <a:pt x="414" y="221"/>
                    </a:cubicBezTo>
                    <a:cubicBezTo>
                      <a:pt x="414" y="239"/>
                      <a:pt x="410" y="256"/>
                      <a:pt x="404" y="273"/>
                    </a:cubicBezTo>
                    <a:cubicBezTo>
                      <a:pt x="403" y="277"/>
                      <a:pt x="401" y="282"/>
                      <a:pt x="400" y="287"/>
                    </a:cubicBezTo>
                    <a:cubicBezTo>
                      <a:pt x="394" y="303"/>
                      <a:pt x="388" y="319"/>
                      <a:pt x="381" y="336"/>
                    </a:cubicBezTo>
                    <a:cubicBezTo>
                      <a:pt x="374" y="353"/>
                      <a:pt x="364" y="369"/>
                      <a:pt x="356" y="387"/>
                    </a:cubicBezTo>
                    <a:cubicBezTo>
                      <a:pt x="349" y="402"/>
                      <a:pt x="341" y="416"/>
                      <a:pt x="331" y="429"/>
                    </a:cubicBezTo>
                    <a:cubicBezTo>
                      <a:pt x="323" y="441"/>
                      <a:pt x="313" y="452"/>
                      <a:pt x="304" y="464"/>
                    </a:cubicBezTo>
                    <a:cubicBezTo>
                      <a:pt x="296" y="473"/>
                      <a:pt x="288" y="483"/>
                      <a:pt x="278" y="492"/>
                    </a:cubicBezTo>
                    <a:cubicBezTo>
                      <a:pt x="269" y="500"/>
                      <a:pt x="262" y="509"/>
                      <a:pt x="253" y="517"/>
                    </a:cubicBezTo>
                    <a:cubicBezTo>
                      <a:pt x="246" y="524"/>
                      <a:pt x="239" y="529"/>
                      <a:pt x="231" y="534"/>
                    </a:cubicBezTo>
                    <a:cubicBezTo>
                      <a:pt x="221" y="539"/>
                      <a:pt x="212" y="547"/>
                      <a:pt x="204" y="555"/>
                    </a:cubicBezTo>
                    <a:cubicBezTo>
                      <a:pt x="193" y="566"/>
                      <a:pt x="180" y="575"/>
                      <a:pt x="167" y="584"/>
                    </a:cubicBezTo>
                    <a:cubicBezTo>
                      <a:pt x="164" y="586"/>
                      <a:pt x="161" y="587"/>
                      <a:pt x="159" y="589"/>
                    </a:cubicBezTo>
                    <a:cubicBezTo>
                      <a:pt x="150" y="598"/>
                      <a:pt x="139" y="604"/>
                      <a:pt x="128" y="610"/>
                    </a:cubicBezTo>
                    <a:cubicBezTo>
                      <a:pt x="118" y="608"/>
                      <a:pt x="110" y="602"/>
                      <a:pt x="101" y="596"/>
                    </a:cubicBezTo>
                    <a:cubicBezTo>
                      <a:pt x="90" y="588"/>
                      <a:pt x="80" y="577"/>
                      <a:pt x="71" y="567"/>
                    </a:cubicBezTo>
                    <a:cubicBezTo>
                      <a:pt x="52" y="548"/>
                      <a:pt x="37" y="526"/>
                      <a:pt x="23" y="503"/>
                    </a:cubicBezTo>
                    <a:cubicBezTo>
                      <a:pt x="19" y="497"/>
                      <a:pt x="15" y="491"/>
                      <a:pt x="14" y="484"/>
                    </a:cubicBezTo>
                    <a:cubicBezTo>
                      <a:pt x="14" y="483"/>
                      <a:pt x="14" y="482"/>
                      <a:pt x="14" y="482"/>
                    </a:cubicBezTo>
                    <a:cubicBezTo>
                      <a:pt x="6" y="473"/>
                      <a:pt x="6" y="462"/>
                      <a:pt x="3" y="452"/>
                    </a:cubicBezTo>
                    <a:cubicBezTo>
                      <a:pt x="0" y="446"/>
                      <a:pt x="2" y="443"/>
                      <a:pt x="8" y="439"/>
                    </a:cubicBezTo>
                    <a:cubicBezTo>
                      <a:pt x="20" y="434"/>
                      <a:pt x="32" y="427"/>
                      <a:pt x="44" y="423"/>
                    </a:cubicBezTo>
                    <a:cubicBezTo>
                      <a:pt x="62" y="416"/>
                      <a:pt x="76" y="405"/>
                      <a:pt x="90" y="395"/>
                    </a:cubicBezTo>
                    <a:cubicBezTo>
                      <a:pt x="101" y="388"/>
                      <a:pt x="112" y="380"/>
                      <a:pt x="123" y="373"/>
                    </a:cubicBezTo>
                    <a:cubicBezTo>
                      <a:pt x="143" y="360"/>
                      <a:pt x="162" y="345"/>
                      <a:pt x="177" y="326"/>
                    </a:cubicBezTo>
                    <a:cubicBezTo>
                      <a:pt x="183" y="319"/>
                      <a:pt x="186" y="311"/>
                      <a:pt x="189" y="302"/>
                    </a:cubicBezTo>
                    <a:cubicBezTo>
                      <a:pt x="191" y="295"/>
                      <a:pt x="194" y="287"/>
                      <a:pt x="196" y="280"/>
                    </a:cubicBezTo>
                    <a:cubicBezTo>
                      <a:pt x="201" y="263"/>
                      <a:pt x="206" y="245"/>
                      <a:pt x="210" y="228"/>
                    </a:cubicBezTo>
                    <a:cubicBezTo>
                      <a:pt x="214" y="205"/>
                      <a:pt x="220" y="183"/>
                      <a:pt x="227" y="161"/>
                    </a:cubicBezTo>
                    <a:cubicBezTo>
                      <a:pt x="231" y="148"/>
                      <a:pt x="235" y="135"/>
                      <a:pt x="237" y="122"/>
                    </a:cubicBezTo>
                    <a:cubicBezTo>
                      <a:pt x="242" y="100"/>
                      <a:pt x="250" y="79"/>
                      <a:pt x="259" y="58"/>
                    </a:cubicBezTo>
                    <a:cubicBezTo>
                      <a:pt x="263" y="49"/>
                      <a:pt x="267" y="40"/>
                      <a:pt x="271" y="30"/>
                    </a:cubicBezTo>
                    <a:cubicBezTo>
                      <a:pt x="275" y="22"/>
                      <a:pt x="278" y="14"/>
                      <a:pt x="281" y="6"/>
                    </a:cubicBezTo>
                    <a:cubicBezTo>
                      <a:pt x="282" y="4"/>
                      <a:pt x="284" y="2"/>
                      <a:pt x="285" y="0"/>
                    </a:cubicBezTo>
                    <a:cubicBezTo>
                      <a:pt x="288" y="0"/>
                      <a:pt x="288" y="2"/>
                      <a:pt x="289" y="3"/>
                    </a:cubicBezTo>
                    <a:cubicBezTo>
                      <a:pt x="295" y="19"/>
                      <a:pt x="301" y="35"/>
                      <a:pt x="307" y="50"/>
                    </a:cubicBezTo>
                    <a:cubicBezTo>
                      <a:pt x="312" y="64"/>
                      <a:pt x="317" y="78"/>
                      <a:pt x="325" y="91"/>
                    </a:cubicBezTo>
                    <a:cubicBezTo>
                      <a:pt x="328" y="96"/>
                      <a:pt x="332" y="99"/>
                      <a:pt x="338" y="102"/>
                    </a:cubicBezTo>
                    <a:cubicBezTo>
                      <a:pt x="341" y="103"/>
                      <a:pt x="344" y="104"/>
                      <a:pt x="348" y="105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28" name="Freeform 13"/>
              <p:cNvSpPr>
                <a:spLocks/>
              </p:cNvSpPr>
              <p:nvPr/>
            </p:nvSpPr>
            <p:spPr bwMode="auto">
              <a:xfrm>
                <a:off x="1735" y="2661"/>
                <a:ext cx="342" cy="1046"/>
              </a:xfrm>
              <a:custGeom>
                <a:avLst/>
                <a:gdLst>
                  <a:gd name="T0" fmla="*/ 15 w 213"/>
                  <a:gd name="T1" fmla="*/ 637 h 651"/>
                  <a:gd name="T2" fmla="*/ 20 w 213"/>
                  <a:gd name="T3" fmla="*/ 619 h 651"/>
                  <a:gd name="T4" fmla="*/ 32 w 213"/>
                  <a:gd name="T5" fmla="*/ 564 h 651"/>
                  <a:gd name="T6" fmla="*/ 37 w 213"/>
                  <a:gd name="T7" fmla="*/ 533 h 651"/>
                  <a:gd name="T8" fmla="*/ 37 w 213"/>
                  <a:gd name="T9" fmla="*/ 527 h 651"/>
                  <a:gd name="T10" fmla="*/ 40 w 213"/>
                  <a:gd name="T11" fmla="*/ 481 h 651"/>
                  <a:gd name="T12" fmla="*/ 42 w 213"/>
                  <a:gd name="T13" fmla="*/ 428 h 651"/>
                  <a:gd name="T14" fmla="*/ 41 w 213"/>
                  <a:gd name="T15" fmla="*/ 371 h 651"/>
                  <a:gd name="T16" fmla="*/ 41 w 213"/>
                  <a:gd name="T17" fmla="*/ 369 h 651"/>
                  <a:gd name="T18" fmla="*/ 34 w 213"/>
                  <a:gd name="T19" fmla="*/ 353 h 651"/>
                  <a:gd name="T20" fmla="*/ 27 w 213"/>
                  <a:gd name="T21" fmla="*/ 320 h 651"/>
                  <a:gd name="T22" fmla="*/ 5 w 213"/>
                  <a:gd name="T23" fmla="*/ 260 h 651"/>
                  <a:gd name="T24" fmla="*/ 1 w 213"/>
                  <a:gd name="T25" fmla="*/ 250 h 651"/>
                  <a:gd name="T26" fmla="*/ 0 w 213"/>
                  <a:gd name="T27" fmla="*/ 243 h 651"/>
                  <a:gd name="T28" fmla="*/ 18 w 213"/>
                  <a:gd name="T29" fmla="*/ 247 h 651"/>
                  <a:gd name="T30" fmla="*/ 30 w 213"/>
                  <a:gd name="T31" fmla="*/ 247 h 651"/>
                  <a:gd name="T32" fmla="*/ 35 w 213"/>
                  <a:gd name="T33" fmla="*/ 242 h 651"/>
                  <a:gd name="T34" fmla="*/ 37 w 213"/>
                  <a:gd name="T35" fmla="*/ 239 h 651"/>
                  <a:gd name="T36" fmla="*/ 51 w 213"/>
                  <a:gd name="T37" fmla="*/ 220 h 651"/>
                  <a:gd name="T38" fmla="*/ 52 w 213"/>
                  <a:gd name="T39" fmla="*/ 204 h 651"/>
                  <a:gd name="T40" fmla="*/ 51 w 213"/>
                  <a:gd name="T41" fmla="*/ 195 h 651"/>
                  <a:gd name="T42" fmla="*/ 60 w 213"/>
                  <a:gd name="T43" fmla="*/ 189 h 651"/>
                  <a:gd name="T44" fmla="*/ 63 w 213"/>
                  <a:gd name="T45" fmla="*/ 181 h 651"/>
                  <a:gd name="T46" fmla="*/ 56 w 213"/>
                  <a:gd name="T47" fmla="*/ 159 h 651"/>
                  <a:gd name="T48" fmla="*/ 37 w 213"/>
                  <a:gd name="T49" fmla="*/ 115 h 651"/>
                  <a:gd name="T50" fmla="*/ 36 w 213"/>
                  <a:gd name="T51" fmla="*/ 111 h 651"/>
                  <a:gd name="T52" fmla="*/ 24 w 213"/>
                  <a:gd name="T53" fmla="*/ 83 h 651"/>
                  <a:gd name="T54" fmla="*/ 26 w 213"/>
                  <a:gd name="T55" fmla="*/ 80 h 651"/>
                  <a:gd name="T56" fmla="*/ 28 w 213"/>
                  <a:gd name="T57" fmla="*/ 59 h 651"/>
                  <a:gd name="T58" fmla="*/ 8 w 213"/>
                  <a:gd name="T59" fmla="*/ 4 h 651"/>
                  <a:gd name="T60" fmla="*/ 7 w 213"/>
                  <a:gd name="T61" fmla="*/ 0 h 651"/>
                  <a:gd name="T62" fmla="*/ 11 w 213"/>
                  <a:gd name="T63" fmla="*/ 0 h 651"/>
                  <a:gd name="T64" fmla="*/ 35 w 213"/>
                  <a:gd name="T65" fmla="*/ 8 h 651"/>
                  <a:gd name="T66" fmla="*/ 86 w 213"/>
                  <a:gd name="T67" fmla="*/ 22 h 651"/>
                  <a:gd name="T68" fmla="*/ 131 w 213"/>
                  <a:gd name="T69" fmla="*/ 30 h 651"/>
                  <a:gd name="T70" fmla="*/ 142 w 213"/>
                  <a:gd name="T71" fmla="*/ 31 h 651"/>
                  <a:gd name="T72" fmla="*/ 158 w 213"/>
                  <a:gd name="T73" fmla="*/ 33 h 651"/>
                  <a:gd name="T74" fmla="*/ 159 w 213"/>
                  <a:gd name="T75" fmla="*/ 45 h 651"/>
                  <a:gd name="T76" fmla="*/ 153 w 213"/>
                  <a:gd name="T77" fmla="*/ 101 h 651"/>
                  <a:gd name="T78" fmla="*/ 154 w 213"/>
                  <a:gd name="T79" fmla="*/ 125 h 651"/>
                  <a:gd name="T80" fmla="*/ 168 w 213"/>
                  <a:gd name="T81" fmla="*/ 187 h 651"/>
                  <a:gd name="T82" fmla="*/ 197 w 213"/>
                  <a:gd name="T83" fmla="*/ 298 h 651"/>
                  <a:gd name="T84" fmla="*/ 202 w 213"/>
                  <a:gd name="T85" fmla="*/ 317 h 651"/>
                  <a:gd name="T86" fmla="*/ 210 w 213"/>
                  <a:gd name="T87" fmla="*/ 365 h 651"/>
                  <a:gd name="T88" fmla="*/ 212 w 213"/>
                  <a:gd name="T89" fmla="*/ 389 h 651"/>
                  <a:gd name="T90" fmla="*/ 213 w 213"/>
                  <a:gd name="T91" fmla="*/ 429 h 651"/>
                  <a:gd name="T92" fmla="*/ 212 w 213"/>
                  <a:gd name="T93" fmla="*/ 469 h 651"/>
                  <a:gd name="T94" fmla="*/ 211 w 213"/>
                  <a:gd name="T95" fmla="*/ 494 h 651"/>
                  <a:gd name="T96" fmla="*/ 210 w 213"/>
                  <a:gd name="T97" fmla="*/ 521 h 651"/>
                  <a:gd name="T98" fmla="*/ 209 w 213"/>
                  <a:gd name="T99" fmla="*/ 555 h 651"/>
                  <a:gd name="T100" fmla="*/ 208 w 213"/>
                  <a:gd name="T101" fmla="*/ 620 h 651"/>
                  <a:gd name="T102" fmla="*/ 208 w 213"/>
                  <a:gd name="T103" fmla="*/ 636 h 651"/>
                  <a:gd name="T104" fmla="*/ 200 w 213"/>
                  <a:gd name="T105" fmla="*/ 638 h 651"/>
                  <a:gd name="T106" fmla="*/ 181 w 213"/>
                  <a:gd name="T107" fmla="*/ 643 h 651"/>
                  <a:gd name="T108" fmla="*/ 155 w 213"/>
                  <a:gd name="T109" fmla="*/ 648 h 651"/>
                  <a:gd name="T110" fmla="*/ 80 w 213"/>
                  <a:gd name="T111" fmla="*/ 650 h 651"/>
                  <a:gd name="T112" fmla="*/ 26 w 213"/>
                  <a:gd name="T113" fmla="*/ 643 h 651"/>
                  <a:gd name="T114" fmla="*/ 15 w 213"/>
                  <a:gd name="T115" fmla="*/ 637 h 65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</a:cxnLst>
                <a:rect l="0" t="0" r="r" b="b"/>
                <a:pathLst>
                  <a:path w="213" h="651">
                    <a:moveTo>
                      <a:pt x="15" y="637"/>
                    </a:moveTo>
                    <a:cubicBezTo>
                      <a:pt x="16" y="631"/>
                      <a:pt x="18" y="625"/>
                      <a:pt x="20" y="619"/>
                    </a:cubicBezTo>
                    <a:cubicBezTo>
                      <a:pt x="25" y="601"/>
                      <a:pt x="29" y="583"/>
                      <a:pt x="32" y="564"/>
                    </a:cubicBezTo>
                    <a:cubicBezTo>
                      <a:pt x="34" y="554"/>
                      <a:pt x="35" y="543"/>
                      <a:pt x="37" y="533"/>
                    </a:cubicBezTo>
                    <a:cubicBezTo>
                      <a:pt x="37" y="531"/>
                      <a:pt x="37" y="529"/>
                      <a:pt x="37" y="527"/>
                    </a:cubicBezTo>
                    <a:cubicBezTo>
                      <a:pt x="36" y="512"/>
                      <a:pt x="39" y="496"/>
                      <a:pt x="40" y="481"/>
                    </a:cubicBezTo>
                    <a:cubicBezTo>
                      <a:pt x="41" y="463"/>
                      <a:pt x="42" y="446"/>
                      <a:pt x="42" y="428"/>
                    </a:cubicBezTo>
                    <a:cubicBezTo>
                      <a:pt x="42" y="409"/>
                      <a:pt x="41" y="390"/>
                      <a:pt x="41" y="371"/>
                    </a:cubicBezTo>
                    <a:cubicBezTo>
                      <a:pt x="41" y="370"/>
                      <a:pt x="41" y="370"/>
                      <a:pt x="41" y="369"/>
                    </a:cubicBezTo>
                    <a:cubicBezTo>
                      <a:pt x="42" y="362"/>
                      <a:pt x="41" y="357"/>
                      <a:pt x="34" y="353"/>
                    </a:cubicBezTo>
                    <a:cubicBezTo>
                      <a:pt x="37" y="341"/>
                      <a:pt x="32" y="330"/>
                      <a:pt x="27" y="320"/>
                    </a:cubicBezTo>
                    <a:cubicBezTo>
                      <a:pt x="19" y="301"/>
                      <a:pt x="12" y="280"/>
                      <a:pt x="5" y="260"/>
                    </a:cubicBezTo>
                    <a:cubicBezTo>
                      <a:pt x="3" y="257"/>
                      <a:pt x="2" y="253"/>
                      <a:pt x="1" y="250"/>
                    </a:cubicBezTo>
                    <a:cubicBezTo>
                      <a:pt x="0" y="248"/>
                      <a:pt x="0" y="246"/>
                      <a:pt x="0" y="243"/>
                    </a:cubicBezTo>
                    <a:cubicBezTo>
                      <a:pt x="7" y="245"/>
                      <a:pt x="12" y="245"/>
                      <a:pt x="18" y="247"/>
                    </a:cubicBezTo>
                    <a:cubicBezTo>
                      <a:pt x="22" y="248"/>
                      <a:pt x="26" y="249"/>
                      <a:pt x="30" y="247"/>
                    </a:cubicBezTo>
                    <a:cubicBezTo>
                      <a:pt x="33" y="247"/>
                      <a:pt x="35" y="246"/>
                      <a:pt x="35" y="242"/>
                    </a:cubicBezTo>
                    <a:cubicBezTo>
                      <a:pt x="35" y="241"/>
                      <a:pt x="36" y="239"/>
                      <a:pt x="37" y="239"/>
                    </a:cubicBezTo>
                    <a:cubicBezTo>
                      <a:pt x="46" y="235"/>
                      <a:pt x="50" y="229"/>
                      <a:pt x="51" y="220"/>
                    </a:cubicBezTo>
                    <a:cubicBezTo>
                      <a:pt x="52" y="215"/>
                      <a:pt x="52" y="209"/>
                      <a:pt x="52" y="204"/>
                    </a:cubicBezTo>
                    <a:cubicBezTo>
                      <a:pt x="52" y="201"/>
                      <a:pt x="51" y="198"/>
                      <a:pt x="51" y="195"/>
                    </a:cubicBezTo>
                    <a:cubicBezTo>
                      <a:pt x="54" y="193"/>
                      <a:pt x="57" y="191"/>
                      <a:pt x="60" y="189"/>
                    </a:cubicBezTo>
                    <a:cubicBezTo>
                      <a:pt x="62" y="187"/>
                      <a:pt x="63" y="184"/>
                      <a:pt x="63" y="181"/>
                    </a:cubicBezTo>
                    <a:cubicBezTo>
                      <a:pt x="61" y="173"/>
                      <a:pt x="59" y="166"/>
                      <a:pt x="56" y="159"/>
                    </a:cubicBezTo>
                    <a:cubicBezTo>
                      <a:pt x="51" y="144"/>
                      <a:pt x="44" y="130"/>
                      <a:pt x="37" y="115"/>
                    </a:cubicBezTo>
                    <a:cubicBezTo>
                      <a:pt x="37" y="114"/>
                      <a:pt x="37" y="112"/>
                      <a:pt x="36" y="111"/>
                    </a:cubicBezTo>
                    <a:cubicBezTo>
                      <a:pt x="28" y="103"/>
                      <a:pt x="28" y="92"/>
                      <a:pt x="24" y="83"/>
                    </a:cubicBezTo>
                    <a:cubicBezTo>
                      <a:pt x="25" y="82"/>
                      <a:pt x="26" y="81"/>
                      <a:pt x="26" y="80"/>
                    </a:cubicBezTo>
                    <a:cubicBezTo>
                      <a:pt x="31" y="73"/>
                      <a:pt x="31" y="67"/>
                      <a:pt x="28" y="59"/>
                    </a:cubicBezTo>
                    <a:cubicBezTo>
                      <a:pt x="21" y="41"/>
                      <a:pt x="14" y="22"/>
                      <a:pt x="8" y="4"/>
                    </a:cubicBezTo>
                    <a:cubicBezTo>
                      <a:pt x="7" y="3"/>
                      <a:pt x="7" y="2"/>
                      <a:pt x="7" y="0"/>
                    </a:cubicBezTo>
                    <a:cubicBezTo>
                      <a:pt x="9" y="0"/>
                      <a:pt x="10" y="0"/>
                      <a:pt x="11" y="0"/>
                    </a:cubicBezTo>
                    <a:cubicBezTo>
                      <a:pt x="19" y="3"/>
                      <a:pt x="27" y="6"/>
                      <a:pt x="35" y="8"/>
                    </a:cubicBezTo>
                    <a:cubicBezTo>
                      <a:pt x="52" y="13"/>
                      <a:pt x="69" y="18"/>
                      <a:pt x="86" y="22"/>
                    </a:cubicBezTo>
                    <a:cubicBezTo>
                      <a:pt x="100" y="25"/>
                      <a:pt x="116" y="27"/>
                      <a:pt x="131" y="30"/>
                    </a:cubicBezTo>
                    <a:cubicBezTo>
                      <a:pt x="134" y="30"/>
                      <a:pt x="138" y="30"/>
                      <a:pt x="142" y="31"/>
                    </a:cubicBezTo>
                    <a:cubicBezTo>
                      <a:pt x="148" y="31"/>
                      <a:pt x="153" y="32"/>
                      <a:pt x="158" y="33"/>
                    </a:cubicBezTo>
                    <a:cubicBezTo>
                      <a:pt x="161" y="37"/>
                      <a:pt x="160" y="41"/>
                      <a:pt x="159" y="45"/>
                    </a:cubicBezTo>
                    <a:cubicBezTo>
                      <a:pt x="156" y="63"/>
                      <a:pt x="154" y="82"/>
                      <a:pt x="153" y="101"/>
                    </a:cubicBezTo>
                    <a:cubicBezTo>
                      <a:pt x="152" y="109"/>
                      <a:pt x="152" y="117"/>
                      <a:pt x="154" y="125"/>
                    </a:cubicBezTo>
                    <a:cubicBezTo>
                      <a:pt x="157" y="146"/>
                      <a:pt x="162" y="167"/>
                      <a:pt x="168" y="187"/>
                    </a:cubicBezTo>
                    <a:cubicBezTo>
                      <a:pt x="179" y="224"/>
                      <a:pt x="190" y="261"/>
                      <a:pt x="197" y="298"/>
                    </a:cubicBezTo>
                    <a:cubicBezTo>
                      <a:pt x="198" y="305"/>
                      <a:pt x="201" y="311"/>
                      <a:pt x="202" y="317"/>
                    </a:cubicBezTo>
                    <a:cubicBezTo>
                      <a:pt x="205" y="333"/>
                      <a:pt x="210" y="349"/>
                      <a:pt x="210" y="365"/>
                    </a:cubicBezTo>
                    <a:cubicBezTo>
                      <a:pt x="211" y="373"/>
                      <a:pt x="212" y="381"/>
                      <a:pt x="212" y="389"/>
                    </a:cubicBezTo>
                    <a:cubicBezTo>
                      <a:pt x="211" y="402"/>
                      <a:pt x="213" y="416"/>
                      <a:pt x="213" y="429"/>
                    </a:cubicBezTo>
                    <a:cubicBezTo>
                      <a:pt x="212" y="442"/>
                      <a:pt x="213" y="456"/>
                      <a:pt x="212" y="469"/>
                    </a:cubicBezTo>
                    <a:cubicBezTo>
                      <a:pt x="212" y="477"/>
                      <a:pt x="211" y="486"/>
                      <a:pt x="211" y="494"/>
                    </a:cubicBezTo>
                    <a:cubicBezTo>
                      <a:pt x="211" y="503"/>
                      <a:pt x="211" y="512"/>
                      <a:pt x="210" y="521"/>
                    </a:cubicBezTo>
                    <a:cubicBezTo>
                      <a:pt x="210" y="533"/>
                      <a:pt x="209" y="544"/>
                      <a:pt x="209" y="555"/>
                    </a:cubicBezTo>
                    <a:cubicBezTo>
                      <a:pt x="209" y="577"/>
                      <a:pt x="209" y="599"/>
                      <a:pt x="208" y="620"/>
                    </a:cubicBezTo>
                    <a:cubicBezTo>
                      <a:pt x="208" y="625"/>
                      <a:pt x="208" y="630"/>
                      <a:pt x="208" y="636"/>
                    </a:cubicBezTo>
                    <a:cubicBezTo>
                      <a:pt x="205" y="637"/>
                      <a:pt x="202" y="638"/>
                      <a:pt x="200" y="638"/>
                    </a:cubicBezTo>
                    <a:cubicBezTo>
                      <a:pt x="193" y="638"/>
                      <a:pt x="187" y="641"/>
                      <a:pt x="181" y="643"/>
                    </a:cubicBezTo>
                    <a:cubicBezTo>
                      <a:pt x="173" y="646"/>
                      <a:pt x="164" y="647"/>
                      <a:pt x="155" y="648"/>
                    </a:cubicBezTo>
                    <a:cubicBezTo>
                      <a:pt x="130" y="650"/>
                      <a:pt x="105" y="650"/>
                      <a:pt x="80" y="650"/>
                    </a:cubicBezTo>
                    <a:cubicBezTo>
                      <a:pt x="62" y="651"/>
                      <a:pt x="44" y="646"/>
                      <a:pt x="26" y="643"/>
                    </a:cubicBezTo>
                    <a:cubicBezTo>
                      <a:pt x="22" y="642"/>
                      <a:pt x="18" y="641"/>
                      <a:pt x="15" y="637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29" name="Freeform 14"/>
              <p:cNvSpPr>
                <a:spLocks/>
              </p:cNvSpPr>
              <p:nvPr/>
            </p:nvSpPr>
            <p:spPr bwMode="auto">
              <a:xfrm>
                <a:off x="2098" y="1045"/>
                <a:ext cx="381" cy="1078"/>
              </a:xfrm>
              <a:custGeom>
                <a:avLst/>
                <a:gdLst>
                  <a:gd name="T0" fmla="*/ 114 w 237"/>
                  <a:gd name="T1" fmla="*/ 396 h 671"/>
                  <a:gd name="T2" fmla="*/ 106 w 237"/>
                  <a:gd name="T3" fmla="*/ 400 h 671"/>
                  <a:gd name="T4" fmla="*/ 135 w 237"/>
                  <a:gd name="T5" fmla="*/ 437 h 671"/>
                  <a:gd name="T6" fmla="*/ 163 w 237"/>
                  <a:gd name="T7" fmla="*/ 481 h 671"/>
                  <a:gd name="T8" fmla="*/ 185 w 237"/>
                  <a:gd name="T9" fmla="*/ 517 h 671"/>
                  <a:gd name="T10" fmla="*/ 215 w 237"/>
                  <a:gd name="T11" fmla="*/ 579 h 671"/>
                  <a:gd name="T12" fmla="*/ 183 w 237"/>
                  <a:gd name="T13" fmla="*/ 604 h 671"/>
                  <a:gd name="T14" fmla="*/ 142 w 237"/>
                  <a:gd name="T15" fmla="*/ 632 h 671"/>
                  <a:gd name="T16" fmla="*/ 123 w 237"/>
                  <a:gd name="T17" fmla="*/ 659 h 671"/>
                  <a:gd name="T18" fmla="*/ 131 w 237"/>
                  <a:gd name="T19" fmla="*/ 670 h 671"/>
                  <a:gd name="T20" fmla="*/ 116 w 237"/>
                  <a:gd name="T21" fmla="*/ 661 h 671"/>
                  <a:gd name="T22" fmla="*/ 103 w 237"/>
                  <a:gd name="T23" fmla="*/ 648 h 671"/>
                  <a:gd name="T24" fmla="*/ 35 w 237"/>
                  <a:gd name="T25" fmla="*/ 555 h 671"/>
                  <a:gd name="T26" fmla="*/ 12 w 237"/>
                  <a:gd name="T27" fmla="*/ 508 h 671"/>
                  <a:gd name="T28" fmla="*/ 18 w 237"/>
                  <a:gd name="T29" fmla="*/ 454 h 671"/>
                  <a:gd name="T30" fmla="*/ 22 w 237"/>
                  <a:gd name="T31" fmla="*/ 426 h 671"/>
                  <a:gd name="T32" fmla="*/ 23 w 237"/>
                  <a:gd name="T33" fmla="*/ 400 h 671"/>
                  <a:gd name="T34" fmla="*/ 32 w 237"/>
                  <a:gd name="T35" fmla="*/ 365 h 671"/>
                  <a:gd name="T36" fmla="*/ 103 w 237"/>
                  <a:gd name="T37" fmla="*/ 330 h 671"/>
                  <a:gd name="T38" fmla="*/ 76 w 237"/>
                  <a:gd name="T39" fmla="*/ 324 h 671"/>
                  <a:gd name="T40" fmla="*/ 14 w 237"/>
                  <a:gd name="T41" fmla="*/ 320 h 671"/>
                  <a:gd name="T42" fmla="*/ 1 w 237"/>
                  <a:gd name="T43" fmla="*/ 290 h 671"/>
                  <a:gd name="T44" fmla="*/ 28 w 237"/>
                  <a:gd name="T45" fmla="*/ 244 h 671"/>
                  <a:gd name="T46" fmla="*/ 54 w 237"/>
                  <a:gd name="T47" fmla="*/ 200 h 671"/>
                  <a:gd name="T48" fmla="*/ 79 w 237"/>
                  <a:gd name="T49" fmla="*/ 158 h 671"/>
                  <a:gd name="T50" fmla="*/ 100 w 237"/>
                  <a:gd name="T51" fmla="*/ 125 h 671"/>
                  <a:gd name="T52" fmla="*/ 118 w 237"/>
                  <a:gd name="T53" fmla="*/ 96 h 671"/>
                  <a:gd name="T54" fmla="*/ 165 w 237"/>
                  <a:gd name="T55" fmla="*/ 39 h 671"/>
                  <a:gd name="T56" fmla="*/ 181 w 237"/>
                  <a:gd name="T57" fmla="*/ 21 h 671"/>
                  <a:gd name="T58" fmla="*/ 201 w 237"/>
                  <a:gd name="T59" fmla="*/ 0 h 671"/>
                  <a:gd name="T60" fmla="*/ 218 w 237"/>
                  <a:gd name="T61" fmla="*/ 23 h 671"/>
                  <a:gd name="T62" fmla="*/ 234 w 237"/>
                  <a:gd name="T63" fmla="*/ 68 h 671"/>
                  <a:gd name="T64" fmla="*/ 233 w 237"/>
                  <a:gd name="T65" fmla="*/ 141 h 671"/>
                  <a:gd name="T66" fmla="*/ 205 w 237"/>
                  <a:gd name="T67" fmla="*/ 246 h 671"/>
                  <a:gd name="T68" fmla="*/ 160 w 237"/>
                  <a:gd name="T69" fmla="*/ 338 h 671"/>
                  <a:gd name="T70" fmla="*/ 138 w 237"/>
                  <a:gd name="T71" fmla="*/ 376 h 671"/>
                  <a:gd name="T72" fmla="*/ 119 w 237"/>
                  <a:gd name="T73" fmla="*/ 400 h 6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237" h="671">
                    <a:moveTo>
                      <a:pt x="119" y="400"/>
                    </a:moveTo>
                    <a:cubicBezTo>
                      <a:pt x="117" y="399"/>
                      <a:pt x="116" y="397"/>
                      <a:pt x="114" y="396"/>
                    </a:cubicBezTo>
                    <a:cubicBezTo>
                      <a:pt x="112" y="395"/>
                      <a:pt x="110" y="395"/>
                      <a:pt x="108" y="395"/>
                    </a:cubicBezTo>
                    <a:cubicBezTo>
                      <a:pt x="106" y="395"/>
                      <a:pt x="104" y="398"/>
                      <a:pt x="106" y="400"/>
                    </a:cubicBezTo>
                    <a:cubicBezTo>
                      <a:pt x="107" y="402"/>
                      <a:pt x="108" y="403"/>
                      <a:pt x="109" y="404"/>
                    </a:cubicBezTo>
                    <a:cubicBezTo>
                      <a:pt x="119" y="414"/>
                      <a:pt x="127" y="426"/>
                      <a:pt x="135" y="437"/>
                    </a:cubicBezTo>
                    <a:cubicBezTo>
                      <a:pt x="141" y="446"/>
                      <a:pt x="146" y="454"/>
                      <a:pt x="151" y="463"/>
                    </a:cubicBezTo>
                    <a:cubicBezTo>
                      <a:pt x="154" y="470"/>
                      <a:pt x="159" y="475"/>
                      <a:pt x="163" y="481"/>
                    </a:cubicBezTo>
                    <a:cubicBezTo>
                      <a:pt x="164" y="482"/>
                      <a:pt x="165" y="484"/>
                      <a:pt x="165" y="485"/>
                    </a:cubicBezTo>
                    <a:cubicBezTo>
                      <a:pt x="171" y="496"/>
                      <a:pt x="178" y="506"/>
                      <a:pt x="185" y="517"/>
                    </a:cubicBezTo>
                    <a:cubicBezTo>
                      <a:pt x="188" y="520"/>
                      <a:pt x="189" y="523"/>
                      <a:pt x="191" y="526"/>
                    </a:cubicBezTo>
                    <a:cubicBezTo>
                      <a:pt x="199" y="544"/>
                      <a:pt x="207" y="562"/>
                      <a:pt x="215" y="579"/>
                    </a:cubicBezTo>
                    <a:cubicBezTo>
                      <a:pt x="216" y="581"/>
                      <a:pt x="217" y="584"/>
                      <a:pt x="218" y="586"/>
                    </a:cubicBezTo>
                    <a:cubicBezTo>
                      <a:pt x="206" y="592"/>
                      <a:pt x="195" y="598"/>
                      <a:pt x="183" y="604"/>
                    </a:cubicBezTo>
                    <a:cubicBezTo>
                      <a:pt x="171" y="610"/>
                      <a:pt x="159" y="618"/>
                      <a:pt x="148" y="626"/>
                    </a:cubicBezTo>
                    <a:cubicBezTo>
                      <a:pt x="146" y="628"/>
                      <a:pt x="144" y="630"/>
                      <a:pt x="142" y="632"/>
                    </a:cubicBezTo>
                    <a:cubicBezTo>
                      <a:pt x="138" y="635"/>
                      <a:pt x="134" y="639"/>
                      <a:pt x="131" y="643"/>
                    </a:cubicBezTo>
                    <a:cubicBezTo>
                      <a:pt x="126" y="648"/>
                      <a:pt x="125" y="650"/>
                      <a:pt x="123" y="659"/>
                    </a:cubicBezTo>
                    <a:cubicBezTo>
                      <a:pt x="125" y="660"/>
                      <a:pt x="128" y="660"/>
                      <a:pt x="130" y="661"/>
                    </a:cubicBezTo>
                    <a:cubicBezTo>
                      <a:pt x="130" y="664"/>
                      <a:pt x="130" y="667"/>
                      <a:pt x="131" y="670"/>
                    </a:cubicBezTo>
                    <a:cubicBezTo>
                      <a:pt x="130" y="670"/>
                      <a:pt x="128" y="671"/>
                      <a:pt x="128" y="671"/>
                    </a:cubicBezTo>
                    <a:cubicBezTo>
                      <a:pt x="123" y="669"/>
                      <a:pt x="119" y="666"/>
                      <a:pt x="116" y="661"/>
                    </a:cubicBezTo>
                    <a:cubicBezTo>
                      <a:pt x="114" y="658"/>
                      <a:pt x="112" y="654"/>
                      <a:pt x="107" y="652"/>
                    </a:cubicBezTo>
                    <a:cubicBezTo>
                      <a:pt x="105" y="651"/>
                      <a:pt x="104" y="650"/>
                      <a:pt x="103" y="648"/>
                    </a:cubicBezTo>
                    <a:cubicBezTo>
                      <a:pt x="98" y="642"/>
                      <a:pt x="93" y="636"/>
                      <a:pt x="88" y="629"/>
                    </a:cubicBezTo>
                    <a:cubicBezTo>
                      <a:pt x="71" y="604"/>
                      <a:pt x="54" y="579"/>
                      <a:pt x="35" y="555"/>
                    </a:cubicBezTo>
                    <a:cubicBezTo>
                      <a:pt x="27" y="545"/>
                      <a:pt x="19" y="534"/>
                      <a:pt x="14" y="522"/>
                    </a:cubicBezTo>
                    <a:cubicBezTo>
                      <a:pt x="12" y="517"/>
                      <a:pt x="11" y="513"/>
                      <a:pt x="12" y="508"/>
                    </a:cubicBezTo>
                    <a:cubicBezTo>
                      <a:pt x="16" y="493"/>
                      <a:pt x="17" y="479"/>
                      <a:pt x="16" y="464"/>
                    </a:cubicBezTo>
                    <a:cubicBezTo>
                      <a:pt x="16" y="460"/>
                      <a:pt x="17" y="457"/>
                      <a:pt x="18" y="454"/>
                    </a:cubicBezTo>
                    <a:cubicBezTo>
                      <a:pt x="19" y="448"/>
                      <a:pt x="21" y="442"/>
                      <a:pt x="22" y="436"/>
                    </a:cubicBezTo>
                    <a:cubicBezTo>
                      <a:pt x="22" y="433"/>
                      <a:pt x="23" y="429"/>
                      <a:pt x="22" y="426"/>
                    </a:cubicBezTo>
                    <a:cubicBezTo>
                      <a:pt x="19" y="419"/>
                      <a:pt x="21" y="413"/>
                      <a:pt x="21" y="406"/>
                    </a:cubicBezTo>
                    <a:cubicBezTo>
                      <a:pt x="21" y="404"/>
                      <a:pt x="22" y="402"/>
                      <a:pt x="23" y="400"/>
                    </a:cubicBezTo>
                    <a:cubicBezTo>
                      <a:pt x="30" y="391"/>
                      <a:pt x="31" y="380"/>
                      <a:pt x="32" y="369"/>
                    </a:cubicBezTo>
                    <a:cubicBezTo>
                      <a:pt x="32" y="367"/>
                      <a:pt x="32" y="366"/>
                      <a:pt x="32" y="365"/>
                    </a:cubicBezTo>
                    <a:cubicBezTo>
                      <a:pt x="42" y="358"/>
                      <a:pt x="91" y="337"/>
                      <a:pt x="104" y="334"/>
                    </a:cubicBezTo>
                    <a:cubicBezTo>
                      <a:pt x="103" y="332"/>
                      <a:pt x="104" y="331"/>
                      <a:pt x="103" y="330"/>
                    </a:cubicBezTo>
                    <a:cubicBezTo>
                      <a:pt x="102" y="328"/>
                      <a:pt x="100" y="327"/>
                      <a:pt x="98" y="327"/>
                    </a:cubicBezTo>
                    <a:cubicBezTo>
                      <a:pt x="91" y="326"/>
                      <a:pt x="83" y="324"/>
                      <a:pt x="76" y="324"/>
                    </a:cubicBezTo>
                    <a:cubicBezTo>
                      <a:pt x="63" y="324"/>
                      <a:pt x="51" y="324"/>
                      <a:pt x="39" y="323"/>
                    </a:cubicBezTo>
                    <a:cubicBezTo>
                      <a:pt x="30" y="323"/>
                      <a:pt x="22" y="321"/>
                      <a:pt x="14" y="320"/>
                    </a:cubicBezTo>
                    <a:cubicBezTo>
                      <a:pt x="9" y="312"/>
                      <a:pt x="5" y="305"/>
                      <a:pt x="1" y="297"/>
                    </a:cubicBezTo>
                    <a:cubicBezTo>
                      <a:pt x="0" y="295"/>
                      <a:pt x="0" y="292"/>
                      <a:pt x="1" y="290"/>
                    </a:cubicBezTo>
                    <a:cubicBezTo>
                      <a:pt x="2" y="286"/>
                      <a:pt x="3" y="282"/>
                      <a:pt x="5" y="279"/>
                    </a:cubicBezTo>
                    <a:cubicBezTo>
                      <a:pt x="12" y="267"/>
                      <a:pt x="20" y="255"/>
                      <a:pt x="28" y="244"/>
                    </a:cubicBezTo>
                    <a:cubicBezTo>
                      <a:pt x="34" y="234"/>
                      <a:pt x="39" y="225"/>
                      <a:pt x="44" y="215"/>
                    </a:cubicBezTo>
                    <a:cubicBezTo>
                      <a:pt x="48" y="210"/>
                      <a:pt x="51" y="205"/>
                      <a:pt x="54" y="200"/>
                    </a:cubicBezTo>
                    <a:cubicBezTo>
                      <a:pt x="60" y="191"/>
                      <a:pt x="65" y="182"/>
                      <a:pt x="70" y="172"/>
                    </a:cubicBezTo>
                    <a:cubicBezTo>
                      <a:pt x="73" y="168"/>
                      <a:pt x="77" y="163"/>
                      <a:pt x="79" y="158"/>
                    </a:cubicBezTo>
                    <a:cubicBezTo>
                      <a:pt x="84" y="151"/>
                      <a:pt x="88" y="144"/>
                      <a:pt x="92" y="137"/>
                    </a:cubicBezTo>
                    <a:cubicBezTo>
                      <a:pt x="94" y="133"/>
                      <a:pt x="97" y="129"/>
                      <a:pt x="100" y="125"/>
                    </a:cubicBezTo>
                    <a:cubicBezTo>
                      <a:pt x="102" y="121"/>
                      <a:pt x="105" y="116"/>
                      <a:pt x="107" y="112"/>
                    </a:cubicBezTo>
                    <a:cubicBezTo>
                      <a:pt x="111" y="107"/>
                      <a:pt x="114" y="101"/>
                      <a:pt x="118" y="96"/>
                    </a:cubicBezTo>
                    <a:cubicBezTo>
                      <a:pt x="131" y="77"/>
                      <a:pt x="147" y="59"/>
                      <a:pt x="162" y="42"/>
                    </a:cubicBezTo>
                    <a:cubicBezTo>
                      <a:pt x="163" y="41"/>
                      <a:pt x="164" y="40"/>
                      <a:pt x="165" y="39"/>
                    </a:cubicBezTo>
                    <a:cubicBezTo>
                      <a:pt x="168" y="33"/>
                      <a:pt x="173" y="31"/>
                      <a:pt x="180" y="29"/>
                    </a:cubicBezTo>
                    <a:cubicBezTo>
                      <a:pt x="180" y="26"/>
                      <a:pt x="180" y="23"/>
                      <a:pt x="181" y="21"/>
                    </a:cubicBezTo>
                    <a:cubicBezTo>
                      <a:pt x="182" y="18"/>
                      <a:pt x="184" y="17"/>
                      <a:pt x="186" y="15"/>
                    </a:cubicBezTo>
                    <a:cubicBezTo>
                      <a:pt x="190" y="9"/>
                      <a:pt x="195" y="4"/>
                      <a:pt x="201" y="0"/>
                    </a:cubicBezTo>
                    <a:cubicBezTo>
                      <a:pt x="203" y="2"/>
                      <a:pt x="206" y="3"/>
                      <a:pt x="207" y="5"/>
                    </a:cubicBezTo>
                    <a:cubicBezTo>
                      <a:pt x="211" y="11"/>
                      <a:pt x="215" y="17"/>
                      <a:pt x="218" y="23"/>
                    </a:cubicBezTo>
                    <a:cubicBezTo>
                      <a:pt x="222" y="30"/>
                      <a:pt x="225" y="38"/>
                      <a:pt x="229" y="46"/>
                    </a:cubicBezTo>
                    <a:cubicBezTo>
                      <a:pt x="232" y="53"/>
                      <a:pt x="233" y="61"/>
                      <a:pt x="234" y="68"/>
                    </a:cubicBezTo>
                    <a:cubicBezTo>
                      <a:pt x="235" y="78"/>
                      <a:pt x="237" y="88"/>
                      <a:pt x="237" y="98"/>
                    </a:cubicBezTo>
                    <a:cubicBezTo>
                      <a:pt x="236" y="112"/>
                      <a:pt x="237" y="126"/>
                      <a:pt x="233" y="141"/>
                    </a:cubicBezTo>
                    <a:cubicBezTo>
                      <a:pt x="230" y="154"/>
                      <a:pt x="227" y="168"/>
                      <a:pt x="225" y="182"/>
                    </a:cubicBezTo>
                    <a:cubicBezTo>
                      <a:pt x="221" y="204"/>
                      <a:pt x="214" y="225"/>
                      <a:pt x="205" y="246"/>
                    </a:cubicBezTo>
                    <a:cubicBezTo>
                      <a:pt x="197" y="263"/>
                      <a:pt x="190" y="280"/>
                      <a:pt x="182" y="297"/>
                    </a:cubicBezTo>
                    <a:cubicBezTo>
                      <a:pt x="175" y="311"/>
                      <a:pt x="167" y="324"/>
                      <a:pt x="160" y="338"/>
                    </a:cubicBezTo>
                    <a:cubicBezTo>
                      <a:pt x="157" y="344"/>
                      <a:pt x="153" y="350"/>
                      <a:pt x="150" y="356"/>
                    </a:cubicBezTo>
                    <a:cubicBezTo>
                      <a:pt x="146" y="363"/>
                      <a:pt x="143" y="371"/>
                      <a:pt x="138" y="376"/>
                    </a:cubicBezTo>
                    <a:cubicBezTo>
                      <a:pt x="131" y="383"/>
                      <a:pt x="126" y="391"/>
                      <a:pt x="121" y="399"/>
                    </a:cubicBezTo>
                    <a:cubicBezTo>
                      <a:pt x="121" y="400"/>
                      <a:pt x="120" y="400"/>
                      <a:pt x="119" y="40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30" name="Freeform 15"/>
              <p:cNvSpPr>
                <a:spLocks noEditPoints="1"/>
              </p:cNvSpPr>
              <p:nvPr/>
            </p:nvSpPr>
            <p:spPr bwMode="auto">
              <a:xfrm>
                <a:off x="2601" y="406"/>
                <a:ext cx="464" cy="464"/>
              </a:xfrm>
              <a:custGeom>
                <a:avLst/>
                <a:gdLst>
                  <a:gd name="T0" fmla="*/ 28 w 289"/>
                  <a:gd name="T1" fmla="*/ 50 h 289"/>
                  <a:gd name="T2" fmla="*/ 77 w 289"/>
                  <a:gd name="T3" fmla="*/ 16 h 289"/>
                  <a:gd name="T4" fmla="*/ 91 w 289"/>
                  <a:gd name="T5" fmla="*/ 5 h 289"/>
                  <a:gd name="T6" fmla="*/ 134 w 289"/>
                  <a:gd name="T7" fmla="*/ 53 h 289"/>
                  <a:gd name="T8" fmla="*/ 192 w 289"/>
                  <a:gd name="T9" fmla="*/ 73 h 289"/>
                  <a:gd name="T10" fmla="*/ 281 w 289"/>
                  <a:gd name="T11" fmla="*/ 92 h 289"/>
                  <a:gd name="T12" fmla="*/ 285 w 289"/>
                  <a:gd name="T13" fmla="*/ 127 h 289"/>
                  <a:gd name="T14" fmla="*/ 270 w 289"/>
                  <a:gd name="T15" fmla="*/ 195 h 289"/>
                  <a:gd name="T16" fmla="*/ 251 w 289"/>
                  <a:gd name="T17" fmla="*/ 236 h 289"/>
                  <a:gd name="T18" fmla="*/ 185 w 289"/>
                  <a:gd name="T19" fmla="*/ 280 h 289"/>
                  <a:gd name="T20" fmla="*/ 130 w 289"/>
                  <a:gd name="T21" fmla="*/ 287 h 289"/>
                  <a:gd name="T22" fmla="*/ 75 w 289"/>
                  <a:gd name="T23" fmla="*/ 277 h 289"/>
                  <a:gd name="T24" fmla="*/ 25 w 289"/>
                  <a:gd name="T25" fmla="*/ 242 h 289"/>
                  <a:gd name="T26" fmla="*/ 2 w 289"/>
                  <a:gd name="T27" fmla="*/ 183 h 289"/>
                  <a:gd name="T28" fmla="*/ 0 w 289"/>
                  <a:gd name="T29" fmla="*/ 146 h 289"/>
                  <a:gd name="T30" fmla="*/ 2 w 289"/>
                  <a:gd name="T31" fmla="*/ 108 h 289"/>
                  <a:gd name="T32" fmla="*/ 2 w 289"/>
                  <a:gd name="T33" fmla="*/ 92 h 289"/>
                  <a:gd name="T34" fmla="*/ 33 w 289"/>
                  <a:gd name="T35" fmla="*/ 99 h 289"/>
                  <a:gd name="T36" fmla="*/ 56 w 289"/>
                  <a:gd name="T37" fmla="*/ 125 h 289"/>
                  <a:gd name="T38" fmla="*/ 94 w 289"/>
                  <a:gd name="T39" fmla="*/ 118 h 289"/>
                  <a:gd name="T40" fmla="*/ 88 w 289"/>
                  <a:gd name="T41" fmla="*/ 109 h 289"/>
                  <a:gd name="T42" fmla="*/ 42 w 289"/>
                  <a:gd name="T43" fmla="*/ 98 h 289"/>
                  <a:gd name="T44" fmla="*/ 232 w 289"/>
                  <a:gd name="T45" fmla="*/ 145 h 289"/>
                  <a:gd name="T46" fmla="*/ 250 w 289"/>
                  <a:gd name="T47" fmla="*/ 138 h 289"/>
                  <a:gd name="T48" fmla="*/ 197 w 289"/>
                  <a:gd name="T49" fmla="*/ 129 h 289"/>
                  <a:gd name="T50" fmla="*/ 177 w 289"/>
                  <a:gd name="T51" fmla="*/ 129 h 289"/>
                  <a:gd name="T52" fmla="*/ 186 w 289"/>
                  <a:gd name="T53" fmla="*/ 139 h 289"/>
                  <a:gd name="T54" fmla="*/ 219 w 289"/>
                  <a:gd name="T55" fmla="*/ 152 h 289"/>
                  <a:gd name="T56" fmla="*/ 86 w 289"/>
                  <a:gd name="T57" fmla="*/ 221 h 289"/>
                  <a:gd name="T58" fmla="*/ 102 w 289"/>
                  <a:gd name="T59" fmla="*/ 239 h 289"/>
                  <a:gd name="T60" fmla="*/ 150 w 289"/>
                  <a:gd name="T61" fmla="*/ 240 h 289"/>
                  <a:gd name="T62" fmla="*/ 144 w 289"/>
                  <a:gd name="T63" fmla="*/ 236 h 289"/>
                  <a:gd name="T64" fmla="*/ 86 w 289"/>
                  <a:gd name="T65" fmla="*/ 221 h 289"/>
                  <a:gd name="T66" fmla="*/ 120 w 289"/>
                  <a:gd name="T67" fmla="*/ 192 h 289"/>
                  <a:gd name="T68" fmla="*/ 135 w 289"/>
                  <a:gd name="T69" fmla="*/ 190 h 289"/>
                  <a:gd name="T70" fmla="*/ 111 w 289"/>
                  <a:gd name="T71" fmla="*/ 183 h 2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289" h="289">
                    <a:moveTo>
                      <a:pt x="10" y="59"/>
                    </a:moveTo>
                    <a:cubicBezTo>
                      <a:pt x="15" y="56"/>
                      <a:pt x="22" y="53"/>
                      <a:pt x="28" y="50"/>
                    </a:cubicBezTo>
                    <a:cubicBezTo>
                      <a:pt x="38" y="46"/>
                      <a:pt x="49" y="42"/>
                      <a:pt x="58" y="35"/>
                    </a:cubicBezTo>
                    <a:cubicBezTo>
                      <a:pt x="66" y="30"/>
                      <a:pt x="73" y="24"/>
                      <a:pt x="77" y="16"/>
                    </a:cubicBezTo>
                    <a:cubicBezTo>
                      <a:pt x="80" y="11"/>
                      <a:pt x="84" y="6"/>
                      <a:pt x="88" y="0"/>
                    </a:cubicBezTo>
                    <a:cubicBezTo>
                      <a:pt x="90" y="2"/>
                      <a:pt x="91" y="4"/>
                      <a:pt x="91" y="5"/>
                    </a:cubicBezTo>
                    <a:cubicBezTo>
                      <a:pt x="92" y="16"/>
                      <a:pt x="99" y="24"/>
                      <a:pt x="106" y="31"/>
                    </a:cubicBezTo>
                    <a:cubicBezTo>
                      <a:pt x="114" y="40"/>
                      <a:pt x="124" y="47"/>
                      <a:pt x="134" y="53"/>
                    </a:cubicBezTo>
                    <a:cubicBezTo>
                      <a:pt x="142" y="58"/>
                      <a:pt x="150" y="63"/>
                      <a:pt x="160" y="65"/>
                    </a:cubicBezTo>
                    <a:cubicBezTo>
                      <a:pt x="171" y="67"/>
                      <a:pt x="181" y="70"/>
                      <a:pt x="192" y="73"/>
                    </a:cubicBezTo>
                    <a:cubicBezTo>
                      <a:pt x="205" y="77"/>
                      <a:pt x="218" y="78"/>
                      <a:pt x="232" y="79"/>
                    </a:cubicBezTo>
                    <a:cubicBezTo>
                      <a:pt x="250" y="79"/>
                      <a:pt x="266" y="84"/>
                      <a:pt x="281" y="92"/>
                    </a:cubicBezTo>
                    <a:cubicBezTo>
                      <a:pt x="287" y="95"/>
                      <a:pt x="289" y="99"/>
                      <a:pt x="288" y="105"/>
                    </a:cubicBezTo>
                    <a:cubicBezTo>
                      <a:pt x="287" y="112"/>
                      <a:pt x="286" y="120"/>
                      <a:pt x="285" y="127"/>
                    </a:cubicBezTo>
                    <a:cubicBezTo>
                      <a:pt x="284" y="134"/>
                      <a:pt x="283" y="141"/>
                      <a:pt x="282" y="148"/>
                    </a:cubicBezTo>
                    <a:cubicBezTo>
                      <a:pt x="279" y="164"/>
                      <a:pt x="277" y="180"/>
                      <a:pt x="270" y="195"/>
                    </a:cubicBezTo>
                    <a:cubicBezTo>
                      <a:pt x="267" y="204"/>
                      <a:pt x="263" y="213"/>
                      <a:pt x="260" y="222"/>
                    </a:cubicBezTo>
                    <a:cubicBezTo>
                      <a:pt x="259" y="227"/>
                      <a:pt x="254" y="232"/>
                      <a:pt x="251" y="236"/>
                    </a:cubicBezTo>
                    <a:cubicBezTo>
                      <a:pt x="246" y="245"/>
                      <a:pt x="238" y="251"/>
                      <a:pt x="230" y="257"/>
                    </a:cubicBezTo>
                    <a:cubicBezTo>
                      <a:pt x="216" y="267"/>
                      <a:pt x="202" y="277"/>
                      <a:pt x="185" y="280"/>
                    </a:cubicBezTo>
                    <a:cubicBezTo>
                      <a:pt x="177" y="281"/>
                      <a:pt x="170" y="283"/>
                      <a:pt x="163" y="285"/>
                    </a:cubicBezTo>
                    <a:cubicBezTo>
                      <a:pt x="152" y="289"/>
                      <a:pt x="141" y="288"/>
                      <a:pt x="130" y="287"/>
                    </a:cubicBezTo>
                    <a:cubicBezTo>
                      <a:pt x="117" y="286"/>
                      <a:pt x="105" y="285"/>
                      <a:pt x="92" y="283"/>
                    </a:cubicBezTo>
                    <a:cubicBezTo>
                      <a:pt x="87" y="282"/>
                      <a:pt x="81" y="280"/>
                      <a:pt x="75" y="277"/>
                    </a:cubicBezTo>
                    <a:cubicBezTo>
                      <a:pt x="64" y="273"/>
                      <a:pt x="53" y="267"/>
                      <a:pt x="42" y="262"/>
                    </a:cubicBezTo>
                    <a:cubicBezTo>
                      <a:pt x="34" y="258"/>
                      <a:pt x="30" y="250"/>
                      <a:pt x="25" y="242"/>
                    </a:cubicBezTo>
                    <a:cubicBezTo>
                      <a:pt x="20" y="232"/>
                      <a:pt x="15" y="222"/>
                      <a:pt x="11" y="211"/>
                    </a:cubicBezTo>
                    <a:cubicBezTo>
                      <a:pt x="8" y="202"/>
                      <a:pt x="6" y="193"/>
                      <a:pt x="2" y="183"/>
                    </a:cubicBezTo>
                    <a:cubicBezTo>
                      <a:pt x="0" y="177"/>
                      <a:pt x="0" y="171"/>
                      <a:pt x="1" y="164"/>
                    </a:cubicBezTo>
                    <a:cubicBezTo>
                      <a:pt x="1" y="158"/>
                      <a:pt x="0" y="152"/>
                      <a:pt x="0" y="146"/>
                    </a:cubicBezTo>
                    <a:cubicBezTo>
                      <a:pt x="0" y="135"/>
                      <a:pt x="0" y="124"/>
                      <a:pt x="0" y="113"/>
                    </a:cubicBezTo>
                    <a:cubicBezTo>
                      <a:pt x="0" y="112"/>
                      <a:pt x="1" y="110"/>
                      <a:pt x="2" y="108"/>
                    </a:cubicBezTo>
                    <a:cubicBezTo>
                      <a:pt x="2" y="107"/>
                      <a:pt x="3" y="105"/>
                      <a:pt x="2" y="104"/>
                    </a:cubicBezTo>
                    <a:cubicBezTo>
                      <a:pt x="0" y="100"/>
                      <a:pt x="1" y="96"/>
                      <a:pt x="2" y="92"/>
                    </a:cubicBezTo>
                    <a:cubicBezTo>
                      <a:pt x="4" y="81"/>
                      <a:pt x="7" y="71"/>
                      <a:pt x="10" y="59"/>
                    </a:cubicBezTo>
                    <a:close/>
                    <a:moveTo>
                      <a:pt x="33" y="99"/>
                    </a:moveTo>
                    <a:cubicBezTo>
                      <a:pt x="36" y="103"/>
                      <a:pt x="39" y="106"/>
                      <a:pt x="41" y="109"/>
                    </a:cubicBezTo>
                    <a:cubicBezTo>
                      <a:pt x="43" y="118"/>
                      <a:pt x="50" y="122"/>
                      <a:pt x="56" y="125"/>
                    </a:cubicBezTo>
                    <a:cubicBezTo>
                      <a:pt x="63" y="129"/>
                      <a:pt x="71" y="129"/>
                      <a:pt x="78" y="124"/>
                    </a:cubicBezTo>
                    <a:cubicBezTo>
                      <a:pt x="82" y="120"/>
                      <a:pt x="88" y="117"/>
                      <a:pt x="94" y="118"/>
                    </a:cubicBezTo>
                    <a:cubicBezTo>
                      <a:pt x="97" y="118"/>
                      <a:pt x="100" y="117"/>
                      <a:pt x="100" y="114"/>
                    </a:cubicBezTo>
                    <a:cubicBezTo>
                      <a:pt x="96" y="110"/>
                      <a:pt x="93" y="108"/>
                      <a:pt x="88" y="109"/>
                    </a:cubicBezTo>
                    <a:cubicBezTo>
                      <a:pt x="80" y="109"/>
                      <a:pt x="72" y="107"/>
                      <a:pt x="63" y="105"/>
                    </a:cubicBezTo>
                    <a:cubicBezTo>
                      <a:pt x="56" y="103"/>
                      <a:pt x="49" y="100"/>
                      <a:pt x="42" y="98"/>
                    </a:cubicBezTo>
                    <a:cubicBezTo>
                      <a:pt x="39" y="97"/>
                      <a:pt x="36" y="96"/>
                      <a:pt x="33" y="99"/>
                    </a:cubicBezTo>
                    <a:close/>
                    <a:moveTo>
                      <a:pt x="232" y="145"/>
                    </a:moveTo>
                    <a:cubicBezTo>
                      <a:pt x="237" y="145"/>
                      <a:pt x="243" y="145"/>
                      <a:pt x="249" y="145"/>
                    </a:cubicBezTo>
                    <a:cubicBezTo>
                      <a:pt x="252" y="144"/>
                      <a:pt x="252" y="143"/>
                      <a:pt x="250" y="138"/>
                    </a:cubicBezTo>
                    <a:cubicBezTo>
                      <a:pt x="249" y="138"/>
                      <a:pt x="248" y="137"/>
                      <a:pt x="246" y="137"/>
                    </a:cubicBezTo>
                    <a:cubicBezTo>
                      <a:pt x="229" y="137"/>
                      <a:pt x="213" y="134"/>
                      <a:pt x="197" y="129"/>
                    </a:cubicBezTo>
                    <a:cubicBezTo>
                      <a:pt x="192" y="127"/>
                      <a:pt x="187" y="126"/>
                      <a:pt x="182" y="126"/>
                    </a:cubicBezTo>
                    <a:cubicBezTo>
                      <a:pt x="181" y="126"/>
                      <a:pt x="179" y="128"/>
                      <a:pt x="177" y="129"/>
                    </a:cubicBezTo>
                    <a:cubicBezTo>
                      <a:pt x="178" y="130"/>
                      <a:pt x="178" y="131"/>
                      <a:pt x="179" y="132"/>
                    </a:cubicBezTo>
                    <a:cubicBezTo>
                      <a:pt x="183" y="133"/>
                      <a:pt x="185" y="135"/>
                      <a:pt x="186" y="139"/>
                    </a:cubicBezTo>
                    <a:cubicBezTo>
                      <a:pt x="188" y="149"/>
                      <a:pt x="195" y="153"/>
                      <a:pt x="206" y="154"/>
                    </a:cubicBezTo>
                    <a:cubicBezTo>
                      <a:pt x="210" y="154"/>
                      <a:pt x="215" y="154"/>
                      <a:pt x="219" y="152"/>
                    </a:cubicBezTo>
                    <a:cubicBezTo>
                      <a:pt x="223" y="150"/>
                      <a:pt x="227" y="147"/>
                      <a:pt x="232" y="145"/>
                    </a:cubicBezTo>
                    <a:close/>
                    <a:moveTo>
                      <a:pt x="86" y="221"/>
                    </a:moveTo>
                    <a:cubicBezTo>
                      <a:pt x="86" y="222"/>
                      <a:pt x="85" y="222"/>
                      <a:pt x="85" y="222"/>
                    </a:cubicBezTo>
                    <a:cubicBezTo>
                      <a:pt x="88" y="231"/>
                      <a:pt x="94" y="237"/>
                      <a:pt x="102" y="239"/>
                    </a:cubicBezTo>
                    <a:cubicBezTo>
                      <a:pt x="114" y="243"/>
                      <a:pt x="125" y="245"/>
                      <a:pt x="137" y="244"/>
                    </a:cubicBezTo>
                    <a:cubicBezTo>
                      <a:pt x="142" y="244"/>
                      <a:pt x="146" y="242"/>
                      <a:pt x="150" y="240"/>
                    </a:cubicBezTo>
                    <a:cubicBezTo>
                      <a:pt x="152" y="240"/>
                      <a:pt x="153" y="238"/>
                      <a:pt x="155" y="237"/>
                    </a:cubicBezTo>
                    <a:cubicBezTo>
                      <a:pt x="149" y="234"/>
                      <a:pt x="149" y="235"/>
                      <a:pt x="144" y="236"/>
                    </a:cubicBezTo>
                    <a:cubicBezTo>
                      <a:pt x="125" y="239"/>
                      <a:pt x="108" y="238"/>
                      <a:pt x="92" y="224"/>
                    </a:cubicBezTo>
                    <a:cubicBezTo>
                      <a:pt x="91" y="223"/>
                      <a:pt x="89" y="220"/>
                      <a:pt x="86" y="221"/>
                    </a:cubicBezTo>
                    <a:close/>
                    <a:moveTo>
                      <a:pt x="111" y="183"/>
                    </a:moveTo>
                    <a:cubicBezTo>
                      <a:pt x="112" y="189"/>
                      <a:pt x="116" y="190"/>
                      <a:pt x="120" y="192"/>
                    </a:cubicBezTo>
                    <a:cubicBezTo>
                      <a:pt x="127" y="195"/>
                      <a:pt x="133" y="195"/>
                      <a:pt x="140" y="193"/>
                    </a:cubicBezTo>
                    <a:cubicBezTo>
                      <a:pt x="138" y="192"/>
                      <a:pt x="137" y="190"/>
                      <a:pt x="135" y="190"/>
                    </a:cubicBezTo>
                    <a:cubicBezTo>
                      <a:pt x="128" y="190"/>
                      <a:pt x="122" y="188"/>
                      <a:pt x="116" y="184"/>
                    </a:cubicBezTo>
                    <a:cubicBezTo>
                      <a:pt x="115" y="183"/>
                      <a:pt x="113" y="183"/>
                      <a:pt x="111" y="183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31" name="Freeform 16"/>
              <p:cNvSpPr>
                <a:spLocks noEditPoints="1"/>
              </p:cNvSpPr>
              <p:nvPr/>
            </p:nvSpPr>
            <p:spPr bwMode="auto">
              <a:xfrm>
                <a:off x="2585" y="3204"/>
                <a:ext cx="483" cy="710"/>
              </a:xfrm>
              <a:custGeom>
                <a:avLst/>
                <a:gdLst>
                  <a:gd name="T0" fmla="*/ 110 w 301"/>
                  <a:gd name="T1" fmla="*/ 356 h 442"/>
                  <a:gd name="T2" fmla="*/ 106 w 301"/>
                  <a:gd name="T3" fmla="*/ 345 h 442"/>
                  <a:gd name="T4" fmla="*/ 82 w 301"/>
                  <a:gd name="T5" fmla="*/ 333 h 442"/>
                  <a:gd name="T6" fmla="*/ 78 w 301"/>
                  <a:gd name="T7" fmla="*/ 336 h 442"/>
                  <a:gd name="T8" fmla="*/ 76 w 301"/>
                  <a:gd name="T9" fmla="*/ 336 h 442"/>
                  <a:gd name="T10" fmla="*/ 44 w 301"/>
                  <a:gd name="T11" fmla="*/ 324 h 442"/>
                  <a:gd name="T12" fmla="*/ 37 w 301"/>
                  <a:gd name="T13" fmla="*/ 314 h 442"/>
                  <a:gd name="T14" fmla="*/ 34 w 301"/>
                  <a:gd name="T15" fmla="*/ 281 h 442"/>
                  <a:gd name="T16" fmla="*/ 35 w 301"/>
                  <a:gd name="T17" fmla="*/ 225 h 442"/>
                  <a:gd name="T18" fmla="*/ 34 w 301"/>
                  <a:gd name="T19" fmla="*/ 194 h 442"/>
                  <a:gd name="T20" fmla="*/ 33 w 301"/>
                  <a:gd name="T21" fmla="*/ 183 h 442"/>
                  <a:gd name="T22" fmla="*/ 30 w 301"/>
                  <a:gd name="T23" fmla="*/ 143 h 442"/>
                  <a:gd name="T24" fmla="*/ 24 w 301"/>
                  <a:gd name="T25" fmla="*/ 110 h 442"/>
                  <a:gd name="T26" fmla="*/ 18 w 301"/>
                  <a:gd name="T27" fmla="*/ 83 h 442"/>
                  <a:gd name="T28" fmla="*/ 14 w 301"/>
                  <a:gd name="T29" fmla="*/ 66 h 442"/>
                  <a:gd name="T30" fmla="*/ 0 w 301"/>
                  <a:gd name="T31" fmla="*/ 12 h 442"/>
                  <a:gd name="T32" fmla="*/ 10 w 301"/>
                  <a:gd name="T33" fmla="*/ 10 h 442"/>
                  <a:gd name="T34" fmla="*/ 16 w 301"/>
                  <a:gd name="T35" fmla="*/ 10 h 442"/>
                  <a:gd name="T36" fmla="*/ 87 w 301"/>
                  <a:gd name="T37" fmla="*/ 5 h 442"/>
                  <a:gd name="T38" fmla="*/ 114 w 301"/>
                  <a:gd name="T39" fmla="*/ 0 h 442"/>
                  <a:gd name="T40" fmla="*/ 116 w 301"/>
                  <a:gd name="T41" fmla="*/ 6 h 442"/>
                  <a:gd name="T42" fmla="*/ 115 w 301"/>
                  <a:gd name="T43" fmla="*/ 21 h 442"/>
                  <a:gd name="T44" fmla="*/ 111 w 301"/>
                  <a:gd name="T45" fmla="*/ 71 h 442"/>
                  <a:gd name="T46" fmla="*/ 112 w 301"/>
                  <a:gd name="T47" fmla="*/ 118 h 442"/>
                  <a:gd name="T48" fmla="*/ 121 w 301"/>
                  <a:gd name="T49" fmla="*/ 160 h 442"/>
                  <a:gd name="T50" fmla="*/ 144 w 301"/>
                  <a:gd name="T51" fmla="*/ 207 h 442"/>
                  <a:gd name="T52" fmla="*/ 168 w 301"/>
                  <a:gd name="T53" fmla="*/ 247 h 442"/>
                  <a:gd name="T54" fmla="*/ 192 w 301"/>
                  <a:gd name="T55" fmla="*/ 284 h 442"/>
                  <a:gd name="T56" fmla="*/ 208 w 301"/>
                  <a:gd name="T57" fmla="*/ 302 h 442"/>
                  <a:gd name="T58" fmla="*/ 266 w 301"/>
                  <a:gd name="T59" fmla="*/ 363 h 442"/>
                  <a:gd name="T60" fmla="*/ 283 w 301"/>
                  <a:gd name="T61" fmla="*/ 380 h 442"/>
                  <a:gd name="T62" fmla="*/ 300 w 301"/>
                  <a:gd name="T63" fmla="*/ 424 h 442"/>
                  <a:gd name="T64" fmla="*/ 296 w 301"/>
                  <a:gd name="T65" fmla="*/ 432 h 442"/>
                  <a:gd name="T66" fmla="*/ 281 w 301"/>
                  <a:gd name="T67" fmla="*/ 438 h 442"/>
                  <a:gd name="T68" fmla="*/ 240 w 301"/>
                  <a:gd name="T69" fmla="*/ 441 h 442"/>
                  <a:gd name="T70" fmla="*/ 204 w 301"/>
                  <a:gd name="T71" fmla="*/ 438 h 442"/>
                  <a:gd name="T72" fmla="*/ 186 w 301"/>
                  <a:gd name="T73" fmla="*/ 433 h 442"/>
                  <a:gd name="T74" fmla="*/ 184 w 301"/>
                  <a:gd name="T75" fmla="*/ 432 h 442"/>
                  <a:gd name="T76" fmla="*/ 146 w 301"/>
                  <a:gd name="T77" fmla="*/ 397 h 442"/>
                  <a:gd name="T78" fmla="*/ 133 w 301"/>
                  <a:gd name="T79" fmla="*/ 381 h 442"/>
                  <a:gd name="T80" fmla="*/ 110 w 301"/>
                  <a:gd name="T81" fmla="*/ 356 h 442"/>
                  <a:gd name="T82" fmla="*/ 74 w 301"/>
                  <a:gd name="T83" fmla="*/ 322 h 442"/>
                  <a:gd name="T84" fmla="*/ 73 w 301"/>
                  <a:gd name="T85" fmla="*/ 322 h 442"/>
                  <a:gd name="T86" fmla="*/ 74 w 301"/>
                  <a:gd name="T87" fmla="*/ 324 h 442"/>
                  <a:gd name="T88" fmla="*/ 74 w 301"/>
                  <a:gd name="T89" fmla="*/ 323 h 442"/>
                  <a:gd name="T90" fmla="*/ 74 w 301"/>
                  <a:gd name="T91" fmla="*/ 322 h 4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301" h="442">
                    <a:moveTo>
                      <a:pt x="110" y="356"/>
                    </a:moveTo>
                    <a:cubicBezTo>
                      <a:pt x="108" y="352"/>
                      <a:pt x="107" y="349"/>
                      <a:pt x="106" y="345"/>
                    </a:cubicBezTo>
                    <a:cubicBezTo>
                      <a:pt x="97" y="342"/>
                      <a:pt x="88" y="340"/>
                      <a:pt x="82" y="333"/>
                    </a:cubicBezTo>
                    <a:cubicBezTo>
                      <a:pt x="79" y="332"/>
                      <a:pt x="79" y="335"/>
                      <a:pt x="78" y="336"/>
                    </a:cubicBezTo>
                    <a:cubicBezTo>
                      <a:pt x="77" y="336"/>
                      <a:pt x="76" y="336"/>
                      <a:pt x="76" y="336"/>
                    </a:cubicBezTo>
                    <a:cubicBezTo>
                      <a:pt x="65" y="334"/>
                      <a:pt x="54" y="330"/>
                      <a:pt x="44" y="324"/>
                    </a:cubicBezTo>
                    <a:cubicBezTo>
                      <a:pt x="40" y="322"/>
                      <a:pt x="38" y="319"/>
                      <a:pt x="37" y="314"/>
                    </a:cubicBezTo>
                    <a:cubicBezTo>
                      <a:pt x="36" y="303"/>
                      <a:pt x="34" y="292"/>
                      <a:pt x="34" y="281"/>
                    </a:cubicBezTo>
                    <a:cubicBezTo>
                      <a:pt x="34" y="263"/>
                      <a:pt x="35" y="244"/>
                      <a:pt x="35" y="225"/>
                    </a:cubicBezTo>
                    <a:cubicBezTo>
                      <a:pt x="35" y="215"/>
                      <a:pt x="34" y="204"/>
                      <a:pt x="34" y="194"/>
                    </a:cubicBezTo>
                    <a:cubicBezTo>
                      <a:pt x="34" y="190"/>
                      <a:pt x="34" y="187"/>
                      <a:pt x="33" y="183"/>
                    </a:cubicBezTo>
                    <a:cubicBezTo>
                      <a:pt x="32" y="170"/>
                      <a:pt x="31" y="156"/>
                      <a:pt x="30" y="143"/>
                    </a:cubicBezTo>
                    <a:cubicBezTo>
                      <a:pt x="28" y="132"/>
                      <a:pt x="26" y="121"/>
                      <a:pt x="24" y="110"/>
                    </a:cubicBezTo>
                    <a:cubicBezTo>
                      <a:pt x="23" y="101"/>
                      <a:pt x="20" y="92"/>
                      <a:pt x="18" y="83"/>
                    </a:cubicBezTo>
                    <a:cubicBezTo>
                      <a:pt x="17" y="77"/>
                      <a:pt x="15" y="71"/>
                      <a:pt x="14" y="66"/>
                    </a:cubicBezTo>
                    <a:cubicBezTo>
                      <a:pt x="9" y="48"/>
                      <a:pt x="5" y="30"/>
                      <a:pt x="0" y="12"/>
                    </a:cubicBezTo>
                    <a:cubicBezTo>
                      <a:pt x="2" y="10"/>
                      <a:pt x="6" y="9"/>
                      <a:pt x="10" y="10"/>
                    </a:cubicBezTo>
                    <a:cubicBezTo>
                      <a:pt x="12" y="10"/>
                      <a:pt x="14" y="10"/>
                      <a:pt x="16" y="10"/>
                    </a:cubicBezTo>
                    <a:cubicBezTo>
                      <a:pt x="40" y="12"/>
                      <a:pt x="63" y="11"/>
                      <a:pt x="87" y="5"/>
                    </a:cubicBezTo>
                    <a:cubicBezTo>
                      <a:pt x="95" y="3"/>
                      <a:pt x="104" y="1"/>
                      <a:pt x="114" y="0"/>
                    </a:cubicBezTo>
                    <a:cubicBezTo>
                      <a:pt x="115" y="2"/>
                      <a:pt x="116" y="4"/>
                      <a:pt x="116" y="6"/>
                    </a:cubicBezTo>
                    <a:cubicBezTo>
                      <a:pt x="116" y="11"/>
                      <a:pt x="116" y="16"/>
                      <a:pt x="115" y="21"/>
                    </a:cubicBezTo>
                    <a:cubicBezTo>
                      <a:pt x="111" y="37"/>
                      <a:pt x="113" y="54"/>
                      <a:pt x="111" y="71"/>
                    </a:cubicBezTo>
                    <a:cubicBezTo>
                      <a:pt x="110" y="87"/>
                      <a:pt x="111" y="103"/>
                      <a:pt x="112" y="118"/>
                    </a:cubicBezTo>
                    <a:cubicBezTo>
                      <a:pt x="113" y="133"/>
                      <a:pt x="116" y="147"/>
                      <a:pt x="121" y="160"/>
                    </a:cubicBezTo>
                    <a:cubicBezTo>
                      <a:pt x="127" y="177"/>
                      <a:pt x="136" y="192"/>
                      <a:pt x="144" y="207"/>
                    </a:cubicBezTo>
                    <a:cubicBezTo>
                      <a:pt x="152" y="221"/>
                      <a:pt x="160" y="234"/>
                      <a:pt x="168" y="247"/>
                    </a:cubicBezTo>
                    <a:cubicBezTo>
                      <a:pt x="176" y="260"/>
                      <a:pt x="184" y="272"/>
                      <a:pt x="192" y="284"/>
                    </a:cubicBezTo>
                    <a:cubicBezTo>
                      <a:pt x="197" y="291"/>
                      <a:pt x="202" y="297"/>
                      <a:pt x="208" y="302"/>
                    </a:cubicBezTo>
                    <a:cubicBezTo>
                      <a:pt x="228" y="322"/>
                      <a:pt x="246" y="343"/>
                      <a:pt x="266" y="363"/>
                    </a:cubicBezTo>
                    <a:cubicBezTo>
                      <a:pt x="272" y="369"/>
                      <a:pt x="278" y="374"/>
                      <a:pt x="283" y="380"/>
                    </a:cubicBezTo>
                    <a:cubicBezTo>
                      <a:pt x="293" y="389"/>
                      <a:pt x="301" y="411"/>
                      <a:pt x="300" y="424"/>
                    </a:cubicBezTo>
                    <a:cubicBezTo>
                      <a:pt x="300" y="428"/>
                      <a:pt x="299" y="430"/>
                      <a:pt x="296" y="432"/>
                    </a:cubicBezTo>
                    <a:cubicBezTo>
                      <a:pt x="291" y="434"/>
                      <a:pt x="286" y="437"/>
                      <a:pt x="281" y="438"/>
                    </a:cubicBezTo>
                    <a:cubicBezTo>
                      <a:pt x="268" y="441"/>
                      <a:pt x="254" y="442"/>
                      <a:pt x="240" y="441"/>
                    </a:cubicBezTo>
                    <a:cubicBezTo>
                      <a:pt x="228" y="440"/>
                      <a:pt x="216" y="440"/>
                      <a:pt x="204" y="438"/>
                    </a:cubicBezTo>
                    <a:cubicBezTo>
                      <a:pt x="198" y="437"/>
                      <a:pt x="192" y="436"/>
                      <a:pt x="186" y="433"/>
                    </a:cubicBezTo>
                    <a:cubicBezTo>
                      <a:pt x="185" y="432"/>
                      <a:pt x="185" y="432"/>
                      <a:pt x="184" y="432"/>
                    </a:cubicBezTo>
                    <a:cubicBezTo>
                      <a:pt x="168" y="424"/>
                      <a:pt x="155" y="412"/>
                      <a:pt x="146" y="397"/>
                    </a:cubicBezTo>
                    <a:cubicBezTo>
                      <a:pt x="142" y="391"/>
                      <a:pt x="137" y="386"/>
                      <a:pt x="133" y="381"/>
                    </a:cubicBezTo>
                    <a:cubicBezTo>
                      <a:pt x="123" y="366"/>
                      <a:pt x="123" y="366"/>
                      <a:pt x="110" y="356"/>
                    </a:cubicBezTo>
                    <a:close/>
                    <a:moveTo>
                      <a:pt x="74" y="322"/>
                    </a:moveTo>
                    <a:cubicBezTo>
                      <a:pt x="74" y="322"/>
                      <a:pt x="74" y="322"/>
                      <a:pt x="73" y="322"/>
                    </a:cubicBezTo>
                    <a:cubicBezTo>
                      <a:pt x="73" y="323"/>
                      <a:pt x="74" y="323"/>
                      <a:pt x="74" y="324"/>
                    </a:cubicBezTo>
                    <a:cubicBezTo>
                      <a:pt x="74" y="323"/>
                      <a:pt x="74" y="323"/>
                      <a:pt x="74" y="323"/>
                    </a:cubicBezTo>
                    <a:cubicBezTo>
                      <a:pt x="74" y="323"/>
                      <a:pt x="74" y="322"/>
                      <a:pt x="74" y="322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32" name="Freeform 17"/>
              <p:cNvSpPr>
                <a:spLocks/>
              </p:cNvSpPr>
              <p:nvPr/>
            </p:nvSpPr>
            <p:spPr bwMode="auto">
              <a:xfrm>
                <a:off x="2860" y="1397"/>
                <a:ext cx="461" cy="792"/>
              </a:xfrm>
              <a:custGeom>
                <a:avLst/>
                <a:gdLst>
                  <a:gd name="T0" fmla="*/ 0 w 287"/>
                  <a:gd name="T1" fmla="*/ 191 h 493"/>
                  <a:gd name="T2" fmla="*/ 12 w 287"/>
                  <a:gd name="T3" fmla="*/ 157 h 493"/>
                  <a:gd name="T4" fmla="*/ 31 w 287"/>
                  <a:gd name="T5" fmla="*/ 109 h 493"/>
                  <a:gd name="T6" fmla="*/ 39 w 287"/>
                  <a:gd name="T7" fmla="*/ 88 h 493"/>
                  <a:gd name="T8" fmla="*/ 44 w 287"/>
                  <a:gd name="T9" fmla="*/ 75 h 493"/>
                  <a:gd name="T10" fmla="*/ 58 w 287"/>
                  <a:gd name="T11" fmla="*/ 36 h 493"/>
                  <a:gd name="T12" fmla="*/ 69 w 287"/>
                  <a:gd name="T13" fmla="*/ 0 h 493"/>
                  <a:gd name="T14" fmla="*/ 72 w 287"/>
                  <a:gd name="T15" fmla="*/ 4 h 493"/>
                  <a:gd name="T16" fmla="*/ 79 w 287"/>
                  <a:gd name="T17" fmla="*/ 41 h 493"/>
                  <a:gd name="T18" fmla="*/ 85 w 287"/>
                  <a:gd name="T19" fmla="*/ 77 h 493"/>
                  <a:gd name="T20" fmla="*/ 92 w 287"/>
                  <a:gd name="T21" fmla="*/ 113 h 493"/>
                  <a:gd name="T22" fmla="*/ 98 w 287"/>
                  <a:gd name="T23" fmla="*/ 135 h 493"/>
                  <a:gd name="T24" fmla="*/ 117 w 287"/>
                  <a:gd name="T25" fmla="*/ 186 h 493"/>
                  <a:gd name="T26" fmla="*/ 124 w 287"/>
                  <a:gd name="T27" fmla="*/ 195 h 493"/>
                  <a:gd name="T28" fmla="*/ 149 w 287"/>
                  <a:gd name="T29" fmla="*/ 219 h 493"/>
                  <a:gd name="T30" fmla="*/ 153 w 287"/>
                  <a:gd name="T31" fmla="*/ 225 h 493"/>
                  <a:gd name="T32" fmla="*/ 191 w 287"/>
                  <a:gd name="T33" fmla="*/ 273 h 493"/>
                  <a:gd name="T34" fmla="*/ 200 w 287"/>
                  <a:gd name="T35" fmla="*/ 287 h 493"/>
                  <a:gd name="T36" fmla="*/ 247 w 287"/>
                  <a:gd name="T37" fmla="*/ 351 h 493"/>
                  <a:gd name="T38" fmla="*/ 254 w 287"/>
                  <a:gd name="T39" fmla="*/ 361 h 493"/>
                  <a:gd name="T40" fmla="*/ 287 w 287"/>
                  <a:gd name="T41" fmla="*/ 409 h 493"/>
                  <a:gd name="T42" fmla="*/ 253 w 287"/>
                  <a:gd name="T43" fmla="*/ 456 h 493"/>
                  <a:gd name="T44" fmla="*/ 232 w 287"/>
                  <a:gd name="T45" fmla="*/ 472 h 493"/>
                  <a:gd name="T46" fmla="*/ 221 w 287"/>
                  <a:gd name="T47" fmla="*/ 479 h 493"/>
                  <a:gd name="T48" fmla="*/ 197 w 287"/>
                  <a:gd name="T49" fmla="*/ 493 h 493"/>
                  <a:gd name="T50" fmla="*/ 157 w 287"/>
                  <a:gd name="T51" fmla="*/ 438 h 493"/>
                  <a:gd name="T52" fmla="*/ 125 w 287"/>
                  <a:gd name="T53" fmla="*/ 392 h 493"/>
                  <a:gd name="T54" fmla="*/ 84 w 287"/>
                  <a:gd name="T55" fmla="*/ 336 h 493"/>
                  <a:gd name="T56" fmla="*/ 30 w 287"/>
                  <a:gd name="T57" fmla="*/ 259 h 493"/>
                  <a:gd name="T58" fmla="*/ 15 w 287"/>
                  <a:gd name="T59" fmla="*/ 233 h 493"/>
                  <a:gd name="T60" fmla="*/ 0 w 287"/>
                  <a:gd name="T61" fmla="*/ 191 h 49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</a:cxnLst>
                <a:rect l="0" t="0" r="r" b="b"/>
                <a:pathLst>
                  <a:path w="287" h="493">
                    <a:moveTo>
                      <a:pt x="0" y="191"/>
                    </a:moveTo>
                    <a:cubicBezTo>
                      <a:pt x="4" y="178"/>
                      <a:pt x="7" y="167"/>
                      <a:pt x="12" y="157"/>
                    </a:cubicBezTo>
                    <a:cubicBezTo>
                      <a:pt x="18" y="141"/>
                      <a:pt x="23" y="124"/>
                      <a:pt x="31" y="109"/>
                    </a:cubicBezTo>
                    <a:cubicBezTo>
                      <a:pt x="34" y="102"/>
                      <a:pt x="37" y="95"/>
                      <a:pt x="39" y="88"/>
                    </a:cubicBezTo>
                    <a:cubicBezTo>
                      <a:pt x="39" y="84"/>
                      <a:pt x="42" y="80"/>
                      <a:pt x="44" y="75"/>
                    </a:cubicBezTo>
                    <a:cubicBezTo>
                      <a:pt x="49" y="62"/>
                      <a:pt x="54" y="49"/>
                      <a:pt x="58" y="36"/>
                    </a:cubicBezTo>
                    <a:cubicBezTo>
                      <a:pt x="62" y="24"/>
                      <a:pt x="66" y="13"/>
                      <a:pt x="69" y="0"/>
                    </a:cubicBezTo>
                    <a:cubicBezTo>
                      <a:pt x="70" y="2"/>
                      <a:pt x="72" y="3"/>
                      <a:pt x="72" y="4"/>
                    </a:cubicBezTo>
                    <a:cubicBezTo>
                      <a:pt x="75" y="17"/>
                      <a:pt x="77" y="29"/>
                      <a:pt x="79" y="41"/>
                    </a:cubicBezTo>
                    <a:cubicBezTo>
                      <a:pt x="81" y="53"/>
                      <a:pt x="83" y="65"/>
                      <a:pt x="85" y="77"/>
                    </a:cubicBezTo>
                    <a:cubicBezTo>
                      <a:pt x="87" y="89"/>
                      <a:pt x="89" y="101"/>
                      <a:pt x="92" y="113"/>
                    </a:cubicBezTo>
                    <a:cubicBezTo>
                      <a:pt x="93" y="120"/>
                      <a:pt x="95" y="128"/>
                      <a:pt x="98" y="135"/>
                    </a:cubicBezTo>
                    <a:cubicBezTo>
                      <a:pt x="104" y="152"/>
                      <a:pt x="109" y="169"/>
                      <a:pt x="117" y="186"/>
                    </a:cubicBezTo>
                    <a:cubicBezTo>
                      <a:pt x="119" y="189"/>
                      <a:pt x="121" y="192"/>
                      <a:pt x="124" y="195"/>
                    </a:cubicBezTo>
                    <a:cubicBezTo>
                      <a:pt x="132" y="203"/>
                      <a:pt x="141" y="211"/>
                      <a:pt x="149" y="219"/>
                    </a:cubicBezTo>
                    <a:cubicBezTo>
                      <a:pt x="150" y="221"/>
                      <a:pt x="152" y="223"/>
                      <a:pt x="153" y="225"/>
                    </a:cubicBezTo>
                    <a:cubicBezTo>
                      <a:pt x="165" y="241"/>
                      <a:pt x="177" y="258"/>
                      <a:pt x="191" y="273"/>
                    </a:cubicBezTo>
                    <a:cubicBezTo>
                      <a:pt x="194" y="277"/>
                      <a:pt x="197" y="282"/>
                      <a:pt x="200" y="287"/>
                    </a:cubicBezTo>
                    <a:cubicBezTo>
                      <a:pt x="215" y="308"/>
                      <a:pt x="231" y="330"/>
                      <a:pt x="247" y="351"/>
                    </a:cubicBezTo>
                    <a:cubicBezTo>
                      <a:pt x="249" y="354"/>
                      <a:pt x="252" y="357"/>
                      <a:pt x="254" y="361"/>
                    </a:cubicBezTo>
                    <a:cubicBezTo>
                      <a:pt x="265" y="377"/>
                      <a:pt x="276" y="393"/>
                      <a:pt x="287" y="409"/>
                    </a:cubicBezTo>
                    <a:cubicBezTo>
                      <a:pt x="279" y="428"/>
                      <a:pt x="268" y="443"/>
                      <a:pt x="253" y="456"/>
                    </a:cubicBezTo>
                    <a:cubicBezTo>
                      <a:pt x="246" y="461"/>
                      <a:pt x="240" y="467"/>
                      <a:pt x="232" y="472"/>
                    </a:cubicBezTo>
                    <a:cubicBezTo>
                      <a:pt x="228" y="474"/>
                      <a:pt x="225" y="477"/>
                      <a:pt x="221" y="479"/>
                    </a:cubicBezTo>
                    <a:cubicBezTo>
                      <a:pt x="212" y="483"/>
                      <a:pt x="204" y="486"/>
                      <a:pt x="197" y="493"/>
                    </a:cubicBezTo>
                    <a:cubicBezTo>
                      <a:pt x="183" y="474"/>
                      <a:pt x="169" y="457"/>
                      <a:pt x="157" y="438"/>
                    </a:cubicBezTo>
                    <a:cubicBezTo>
                      <a:pt x="147" y="422"/>
                      <a:pt x="136" y="407"/>
                      <a:pt x="125" y="392"/>
                    </a:cubicBezTo>
                    <a:cubicBezTo>
                      <a:pt x="112" y="373"/>
                      <a:pt x="97" y="355"/>
                      <a:pt x="84" y="336"/>
                    </a:cubicBezTo>
                    <a:cubicBezTo>
                      <a:pt x="65" y="311"/>
                      <a:pt x="47" y="285"/>
                      <a:pt x="30" y="259"/>
                    </a:cubicBezTo>
                    <a:cubicBezTo>
                      <a:pt x="24" y="250"/>
                      <a:pt x="19" y="242"/>
                      <a:pt x="15" y="233"/>
                    </a:cubicBezTo>
                    <a:cubicBezTo>
                      <a:pt x="9" y="219"/>
                      <a:pt x="4" y="204"/>
                      <a:pt x="0" y="19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33" name="Freeform 18"/>
              <p:cNvSpPr>
                <a:spLocks/>
              </p:cNvSpPr>
              <p:nvPr/>
            </p:nvSpPr>
            <p:spPr bwMode="auto">
              <a:xfrm>
                <a:off x="3478" y="2817"/>
                <a:ext cx="353" cy="687"/>
              </a:xfrm>
              <a:custGeom>
                <a:avLst/>
                <a:gdLst>
                  <a:gd name="T0" fmla="*/ 195 w 220"/>
                  <a:gd name="T1" fmla="*/ 373 h 428"/>
                  <a:gd name="T2" fmla="*/ 76 w 220"/>
                  <a:gd name="T3" fmla="*/ 421 h 428"/>
                  <a:gd name="T4" fmla="*/ 74 w 220"/>
                  <a:gd name="T5" fmla="*/ 398 h 428"/>
                  <a:gd name="T6" fmla="*/ 70 w 220"/>
                  <a:gd name="T7" fmla="*/ 362 h 428"/>
                  <a:gd name="T8" fmla="*/ 70 w 220"/>
                  <a:gd name="T9" fmla="*/ 353 h 428"/>
                  <a:gd name="T10" fmla="*/ 68 w 220"/>
                  <a:gd name="T11" fmla="*/ 290 h 428"/>
                  <a:gd name="T12" fmla="*/ 68 w 220"/>
                  <a:gd name="T13" fmla="*/ 270 h 428"/>
                  <a:gd name="T14" fmla="*/ 68 w 220"/>
                  <a:gd name="T15" fmla="*/ 254 h 428"/>
                  <a:gd name="T16" fmla="*/ 68 w 220"/>
                  <a:gd name="T17" fmla="*/ 201 h 428"/>
                  <a:gd name="T18" fmla="*/ 74 w 220"/>
                  <a:gd name="T19" fmla="*/ 154 h 428"/>
                  <a:gd name="T20" fmla="*/ 79 w 220"/>
                  <a:gd name="T21" fmla="*/ 130 h 428"/>
                  <a:gd name="T22" fmla="*/ 87 w 220"/>
                  <a:gd name="T23" fmla="*/ 98 h 428"/>
                  <a:gd name="T24" fmla="*/ 87 w 220"/>
                  <a:gd name="T25" fmla="*/ 96 h 428"/>
                  <a:gd name="T26" fmla="*/ 85 w 220"/>
                  <a:gd name="T27" fmla="*/ 91 h 428"/>
                  <a:gd name="T28" fmla="*/ 81 w 220"/>
                  <a:gd name="T29" fmla="*/ 93 h 428"/>
                  <a:gd name="T30" fmla="*/ 76 w 220"/>
                  <a:gd name="T31" fmla="*/ 98 h 428"/>
                  <a:gd name="T32" fmla="*/ 26 w 220"/>
                  <a:gd name="T33" fmla="*/ 94 h 428"/>
                  <a:gd name="T34" fmla="*/ 0 w 220"/>
                  <a:gd name="T35" fmla="*/ 89 h 428"/>
                  <a:gd name="T36" fmla="*/ 4 w 220"/>
                  <a:gd name="T37" fmla="*/ 85 h 428"/>
                  <a:gd name="T38" fmla="*/ 37 w 220"/>
                  <a:gd name="T39" fmla="*/ 66 h 428"/>
                  <a:gd name="T40" fmla="*/ 61 w 220"/>
                  <a:gd name="T41" fmla="*/ 46 h 428"/>
                  <a:gd name="T42" fmla="*/ 84 w 220"/>
                  <a:gd name="T43" fmla="*/ 27 h 428"/>
                  <a:gd name="T44" fmla="*/ 96 w 220"/>
                  <a:gd name="T45" fmla="*/ 19 h 428"/>
                  <a:gd name="T46" fmla="*/ 149 w 220"/>
                  <a:gd name="T47" fmla="*/ 2 h 428"/>
                  <a:gd name="T48" fmla="*/ 183 w 220"/>
                  <a:gd name="T49" fmla="*/ 0 h 428"/>
                  <a:gd name="T50" fmla="*/ 209 w 220"/>
                  <a:gd name="T51" fmla="*/ 8 h 428"/>
                  <a:gd name="T52" fmla="*/ 218 w 220"/>
                  <a:gd name="T53" fmla="*/ 22 h 428"/>
                  <a:gd name="T54" fmla="*/ 216 w 220"/>
                  <a:gd name="T55" fmla="*/ 53 h 428"/>
                  <a:gd name="T56" fmla="*/ 211 w 220"/>
                  <a:gd name="T57" fmla="*/ 80 h 428"/>
                  <a:gd name="T58" fmla="*/ 197 w 220"/>
                  <a:gd name="T59" fmla="*/ 136 h 428"/>
                  <a:gd name="T60" fmla="*/ 194 w 220"/>
                  <a:gd name="T61" fmla="*/ 154 h 428"/>
                  <a:gd name="T62" fmla="*/ 175 w 220"/>
                  <a:gd name="T63" fmla="*/ 221 h 428"/>
                  <a:gd name="T64" fmla="*/ 165 w 220"/>
                  <a:gd name="T65" fmla="*/ 268 h 428"/>
                  <a:gd name="T66" fmla="*/ 156 w 220"/>
                  <a:gd name="T67" fmla="*/ 296 h 428"/>
                  <a:gd name="T68" fmla="*/ 150 w 220"/>
                  <a:gd name="T69" fmla="*/ 326 h 428"/>
                  <a:gd name="T70" fmla="*/ 153 w 220"/>
                  <a:gd name="T71" fmla="*/ 351 h 428"/>
                  <a:gd name="T72" fmla="*/ 165 w 220"/>
                  <a:gd name="T73" fmla="*/ 363 h 428"/>
                  <a:gd name="T74" fmla="*/ 178 w 220"/>
                  <a:gd name="T75" fmla="*/ 369 h 428"/>
                  <a:gd name="T76" fmla="*/ 182 w 220"/>
                  <a:gd name="T77" fmla="*/ 370 h 428"/>
                  <a:gd name="T78" fmla="*/ 195 w 220"/>
                  <a:gd name="T79" fmla="*/ 373 h 42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20" h="428">
                    <a:moveTo>
                      <a:pt x="195" y="373"/>
                    </a:moveTo>
                    <a:cubicBezTo>
                      <a:pt x="177" y="394"/>
                      <a:pt x="98" y="428"/>
                      <a:pt x="76" y="421"/>
                    </a:cubicBezTo>
                    <a:cubicBezTo>
                      <a:pt x="75" y="414"/>
                      <a:pt x="75" y="406"/>
                      <a:pt x="74" y="398"/>
                    </a:cubicBezTo>
                    <a:cubicBezTo>
                      <a:pt x="73" y="386"/>
                      <a:pt x="71" y="374"/>
                      <a:pt x="70" y="362"/>
                    </a:cubicBezTo>
                    <a:cubicBezTo>
                      <a:pt x="70" y="359"/>
                      <a:pt x="70" y="356"/>
                      <a:pt x="70" y="353"/>
                    </a:cubicBezTo>
                    <a:cubicBezTo>
                      <a:pt x="70" y="332"/>
                      <a:pt x="69" y="311"/>
                      <a:pt x="68" y="290"/>
                    </a:cubicBezTo>
                    <a:cubicBezTo>
                      <a:pt x="67" y="283"/>
                      <a:pt x="68" y="277"/>
                      <a:pt x="68" y="270"/>
                    </a:cubicBezTo>
                    <a:cubicBezTo>
                      <a:pt x="68" y="265"/>
                      <a:pt x="69" y="259"/>
                      <a:pt x="68" y="254"/>
                    </a:cubicBezTo>
                    <a:cubicBezTo>
                      <a:pt x="65" y="236"/>
                      <a:pt x="66" y="219"/>
                      <a:pt x="68" y="201"/>
                    </a:cubicBezTo>
                    <a:cubicBezTo>
                      <a:pt x="70" y="185"/>
                      <a:pt x="71" y="169"/>
                      <a:pt x="74" y="154"/>
                    </a:cubicBezTo>
                    <a:cubicBezTo>
                      <a:pt x="75" y="146"/>
                      <a:pt x="77" y="138"/>
                      <a:pt x="79" y="130"/>
                    </a:cubicBezTo>
                    <a:cubicBezTo>
                      <a:pt x="81" y="120"/>
                      <a:pt x="84" y="109"/>
                      <a:pt x="87" y="98"/>
                    </a:cubicBezTo>
                    <a:cubicBezTo>
                      <a:pt x="87" y="98"/>
                      <a:pt x="87" y="97"/>
                      <a:pt x="87" y="96"/>
                    </a:cubicBezTo>
                    <a:cubicBezTo>
                      <a:pt x="87" y="94"/>
                      <a:pt x="88" y="92"/>
                      <a:pt x="85" y="91"/>
                    </a:cubicBezTo>
                    <a:cubicBezTo>
                      <a:pt x="84" y="91"/>
                      <a:pt x="82" y="92"/>
                      <a:pt x="81" y="93"/>
                    </a:cubicBezTo>
                    <a:cubicBezTo>
                      <a:pt x="79" y="94"/>
                      <a:pt x="78" y="96"/>
                      <a:pt x="76" y="98"/>
                    </a:cubicBezTo>
                    <a:cubicBezTo>
                      <a:pt x="59" y="98"/>
                      <a:pt x="43" y="95"/>
                      <a:pt x="26" y="94"/>
                    </a:cubicBezTo>
                    <a:cubicBezTo>
                      <a:pt x="18" y="90"/>
                      <a:pt x="9" y="93"/>
                      <a:pt x="0" y="89"/>
                    </a:cubicBezTo>
                    <a:cubicBezTo>
                      <a:pt x="2" y="87"/>
                      <a:pt x="3" y="86"/>
                      <a:pt x="4" y="85"/>
                    </a:cubicBezTo>
                    <a:cubicBezTo>
                      <a:pt x="15" y="79"/>
                      <a:pt x="26" y="73"/>
                      <a:pt x="37" y="66"/>
                    </a:cubicBezTo>
                    <a:cubicBezTo>
                      <a:pt x="45" y="60"/>
                      <a:pt x="53" y="53"/>
                      <a:pt x="61" y="46"/>
                    </a:cubicBezTo>
                    <a:cubicBezTo>
                      <a:pt x="69" y="39"/>
                      <a:pt x="76" y="33"/>
                      <a:pt x="84" y="27"/>
                    </a:cubicBezTo>
                    <a:cubicBezTo>
                      <a:pt x="88" y="24"/>
                      <a:pt x="92" y="21"/>
                      <a:pt x="96" y="19"/>
                    </a:cubicBezTo>
                    <a:cubicBezTo>
                      <a:pt x="113" y="11"/>
                      <a:pt x="130" y="4"/>
                      <a:pt x="149" y="2"/>
                    </a:cubicBezTo>
                    <a:cubicBezTo>
                      <a:pt x="161" y="1"/>
                      <a:pt x="172" y="0"/>
                      <a:pt x="183" y="0"/>
                    </a:cubicBezTo>
                    <a:cubicBezTo>
                      <a:pt x="193" y="0"/>
                      <a:pt x="201" y="4"/>
                      <a:pt x="209" y="8"/>
                    </a:cubicBezTo>
                    <a:cubicBezTo>
                      <a:pt x="214" y="10"/>
                      <a:pt x="217" y="15"/>
                      <a:pt x="218" y="22"/>
                    </a:cubicBezTo>
                    <a:cubicBezTo>
                      <a:pt x="220" y="32"/>
                      <a:pt x="218" y="43"/>
                      <a:pt x="216" y="53"/>
                    </a:cubicBezTo>
                    <a:cubicBezTo>
                      <a:pt x="214" y="62"/>
                      <a:pt x="213" y="71"/>
                      <a:pt x="211" y="80"/>
                    </a:cubicBezTo>
                    <a:cubicBezTo>
                      <a:pt x="206" y="99"/>
                      <a:pt x="202" y="117"/>
                      <a:pt x="197" y="136"/>
                    </a:cubicBezTo>
                    <a:cubicBezTo>
                      <a:pt x="196" y="142"/>
                      <a:pt x="195" y="148"/>
                      <a:pt x="194" y="154"/>
                    </a:cubicBezTo>
                    <a:cubicBezTo>
                      <a:pt x="188" y="177"/>
                      <a:pt x="181" y="199"/>
                      <a:pt x="175" y="221"/>
                    </a:cubicBezTo>
                    <a:cubicBezTo>
                      <a:pt x="171" y="237"/>
                      <a:pt x="169" y="252"/>
                      <a:pt x="165" y="268"/>
                    </a:cubicBezTo>
                    <a:cubicBezTo>
                      <a:pt x="162" y="277"/>
                      <a:pt x="159" y="287"/>
                      <a:pt x="156" y="296"/>
                    </a:cubicBezTo>
                    <a:cubicBezTo>
                      <a:pt x="154" y="306"/>
                      <a:pt x="151" y="316"/>
                      <a:pt x="150" y="326"/>
                    </a:cubicBezTo>
                    <a:cubicBezTo>
                      <a:pt x="149" y="334"/>
                      <a:pt x="150" y="343"/>
                      <a:pt x="153" y="351"/>
                    </a:cubicBezTo>
                    <a:cubicBezTo>
                      <a:pt x="156" y="356"/>
                      <a:pt x="159" y="360"/>
                      <a:pt x="165" y="363"/>
                    </a:cubicBezTo>
                    <a:cubicBezTo>
                      <a:pt x="169" y="365"/>
                      <a:pt x="173" y="367"/>
                      <a:pt x="178" y="369"/>
                    </a:cubicBezTo>
                    <a:cubicBezTo>
                      <a:pt x="179" y="370"/>
                      <a:pt x="181" y="370"/>
                      <a:pt x="182" y="370"/>
                    </a:cubicBezTo>
                    <a:cubicBezTo>
                      <a:pt x="187" y="370"/>
                      <a:pt x="191" y="370"/>
                      <a:pt x="195" y="373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34" name="Freeform 19"/>
              <p:cNvSpPr>
                <a:spLocks noEditPoints="1"/>
              </p:cNvSpPr>
              <p:nvPr/>
            </p:nvSpPr>
            <p:spPr bwMode="auto">
              <a:xfrm>
                <a:off x="3582" y="1683"/>
                <a:ext cx="421" cy="464"/>
              </a:xfrm>
              <a:custGeom>
                <a:avLst/>
                <a:gdLst>
                  <a:gd name="T0" fmla="*/ 152 w 262"/>
                  <a:gd name="T1" fmla="*/ 160 h 289"/>
                  <a:gd name="T2" fmla="*/ 169 w 262"/>
                  <a:gd name="T3" fmla="*/ 174 h 289"/>
                  <a:gd name="T4" fmla="*/ 214 w 262"/>
                  <a:gd name="T5" fmla="*/ 180 h 289"/>
                  <a:gd name="T6" fmla="*/ 168 w 262"/>
                  <a:gd name="T7" fmla="*/ 227 h 289"/>
                  <a:gd name="T8" fmla="*/ 111 w 262"/>
                  <a:gd name="T9" fmla="*/ 232 h 289"/>
                  <a:gd name="T10" fmla="*/ 61 w 262"/>
                  <a:gd name="T11" fmla="*/ 213 h 289"/>
                  <a:gd name="T12" fmla="*/ 43 w 262"/>
                  <a:gd name="T13" fmla="*/ 197 h 289"/>
                  <a:gd name="T14" fmla="*/ 47 w 262"/>
                  <a:gd name="T15" fmla="*/ 214 h 289"/>
                  <a:gd name="T16" fmla="*/ 100 w 262"/>
                  <a:gd name="T17" fmla="*/ 241 h 289"/>
                  <a:gd name="T18" fmla="*/ 95 w 262"/>
                  <a:gd name="T19" fmla="*/ 273 h 289"/>
                  <a:gd name="T20" fmla="*/ 111 w 262"/>
                  <a:gd name="T21" fmla="*/ 277 h 289"/>
                  <a:gd name="T22" fmla="*/ 83 w 262"/>
                  <a:gd name="T23" fmla="*/ 285 h 289"/>
                  <a:gd name="T24" fmla="*/ 57 w 262"/>
                  <a:gd name="T25" fmla="*/ 272 h 289"/>
                  <a:gd name="T26" fmla="*/ 32 w 262"/>
                  <a:gd name="T27" fmla="*/ 252 h 289"/>
                  <a:gd name="T28" fmla="*/ 0 w 262"/>
                  <a:gd name="T29" fmla="*/ 221 h 289"/>
                  <a:gd name="T30" fmla="*/ 5 w 262"/>
                  <a:gd name="T31" fmla="*/ 190 h 289"/>
                  <a:gd name="T32" fmla="*/ 9 w 262"/>
                  <a:gd name="T33" fmla="*/ 141 h 289"/>
                  <a:gd name="T34" fmla="*/ 20 w 262"/>
                  <a:gd name="T35" fmla="*/ 107 h 289"/>
                  <a:gd name="T36" fmla="*/ 5 w 262"/>
                  <a:gd name="T37" fmla="*/ 96 h 289"/>
                  <a:gd name="T38" fmla="*/ 39 w 262"/>
                  <a:gd name="T39" fmla="*/ 55 h 289"/>
                  <a:gd name="T40" fmla="*/ 53 w 262"/>
                  <a:gd name="T41" fmla="*/ 65 h 289"/>
                  <a:gd name="T42" fmla="*/ 79 w 262"/>
                  <a:gd name="T43" fmla="*/ 76 h 289"/>
                  <a:gd name="T44" fmla="*/ 92 w 262"/>
                  <a:gd name="T45" fmla="*/ 24 h 289"/>
                  <a:gd name="T46" fmla="*/ 108 w 262"/>
                  <a:gd name="T47" fmla="*/ 50 h 289"/>
                  <a:gd name="T48" fmla="*/ 137 w 262"/>
                  <a:gd name="T49" fmla="*/ 1 h 289"/>
                  <a:gd name="T50" fmla="*/ 152 w 262"/>
                  <a:gd name="T51" fmla="*/ 50 h 289"/>
                  <a:gd name="T52" fmla="*/ 124 w 262"/>
                  <a:gd name="T53" fmla="*/ 58 h 289"/>
                  <a:gd name="T54" fmla="*/ 120 w 262"/>
                  <a:gd name="T55" fmla="*/ 65 h 289"/>
                  <a:gd name="T56" fmla="*/ 144 w 262"/>
                  <a:gd name="T57" fmla="*/ 80 h 289"/>
                  <a:gd name="T58" fmla="*/ 172 w 262"/>
                  <a:gd name="T59" fmla="*/ 71 h 289"/>
                  <a:gd name="T60" fmla="*/ 186 w 262"/>
                  <a:gd name="T61" fmla="*/ 60 h 289"/>
                  <a:gd name="T62" fmla="*/ 159 w 262"/>
                  <a:gd name="T63" fmla="*/ 43 h 289"/>
                  <a:gd name="T64" fmla="*/ 184 w 262"/>
                  <a:gd name="T65" fmla="*/ 5 h 289"/>
                  <a:gd name="T66" fmla="*/ 187 w 262"/>
                  <a:gd name="T67" fmla="*/ 36 h 289"/>
                  <a:gd name="T68" fmla="*/ 219 w 262"/>
                  <a:gd name="T69" fmla="*/ 14 h 289"/>
                  <a:gd name="T70" fmla="*/ 225 w 262"/>
                  <a:gd name="T71" fmla="*/ 12 h 289"/>
                  <a:gd name="T72" fmla="*/ 224 w 262"/>
                  <a:gd name="T73" fmla="*/ 43 h 289"/>
                  <a:gd name="T74" fmla="*/ 249 w 262"/>
                  <a:gd name="T75" fmla="*/ 22 h 289"/>
                  <a:gd name="T76" fmla="*/ 258 w 262"/>
                  <a:gd name="T77" fmla="*/ 43 h 289"/>
                  <a:gd name="T78" fmla="*/ 223 w 262"/>
                  <a:gd name="T79" fmla="*/ 71 h 289"/>
                  <a:gd name="T80" fmla="*/ 212 w 262"/>
                  <a:gd name="T81" fmla="*/ 84 h 289"/>
                  <a:gd name="T82" fmla="*/ 224 w 262"/>
                  <a:gd name="T83" fmla="*/ 87 h 289"/>
                  <a:gd name="T84" fmla="*/ 238 w 262"/>
                  <a:gd name="T85" fmla="*/ 101 h 289"/>
                  <a:gd name="T86" fmla="*/ 234 w 262"/>
                  <a:gd name="T87" fmla="*/ 136 h 289"/>
                  <a:gd name="T88" fmla="*/ 214 w 262"/>
                  <a:gd name="T89" fmla="*/ 171 h 289"/>
                  <a:gd name="T90" fmla="*/ 185 w 262"/>
                  <a:gd name="T91" fmla="*/ 173 h 289"/>
                  <a:gd name="T92" fmla="*/ 163 w 262"/>
                  <a:gd name="T93" fmla="*/ 158 h 289"/>
                  <a:gd name="T94" fmla="*/ 207 w 262"/>
                  <a:gd name="T95" fmla="*/ 128 h 289"/>
                  <a:gd name="T96" fmla="*/ 208 w 262"/>
                  <a:gd name="T97" fmla="*/ 133 h 289"/>
                  <a:gd name="T98" fmla="*/ 216 w 262"/>
                  <a:gd name="T99" fmla="*/ 124 h 289"/>
                  <a:gd name="T100" fmla="*/ 163 w 262"/>
                  <a:gd name="T101" fmla="*/ 143 h 289"/>
                  <a:gd name="T102" fmla="*/ 162 w 262"/>
                  <a:gd name="T103" fmla="*/ 146 h 2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262" h="289">
                    <a:moveTo>
                      <a:pt x="163" y="158"/>
                    </a:moveTo>
                    <a:cubicBezTo>
                      <a:pt x="159" y="159"/>
                      <a:pt x="156" y="159"/>
                      <a:pt x="152" y="160"/>
                    </a:cubicBezTo>
                    <a:cubicBezTo>
                      <a:pt x="154" y="162"/>
                      <a:pt x="155" y="164"/>
                      <a:pt x="157" y="166"/>
                    </a:cubicBezTo>
                    <a:cubicBezTo>
                      <a:pt x="160" y="169"/>
                      <a:pt x="164" y="171"/>
                      <a:pt x="169" y="174"/>
                    </a:cubicBezTo>
                    <a:cubicBezTo>
                      <a:pt x="180" y="182"/>
                      <a:pt x="192" y="184"/>
                      <a:pt x="205" y="181"/>
                    </a:cubicBezTo>
                    <a:cubicBezTo>
                      <a:pt x="208" y="181"/>
                      <a:pt x="210" y="181"/>
                      <a:pt x="214" y="180"/>
                    </a:cubicBezTo>
                    <a:cubicBezTo>
                      <a:pt x="211" y="189"/>
                      <a:pt x="206" y="195"/>
                      <a:pt x="201" y="201"/>
                    </a:cubicBezTo>
                    <a:cubicBezTo>
                      <a:pt x="192" y="212"/>
                      <a:pt x="180" y="220"/>
                      <a:pt x="168" y="227"/>
                    </a:cubicBezTo>
                    <a:cubicBezTo>
                      <a:pt x="166" y="227"/>
                      <a:pt x="165" y="228"/>
                      <a:pt x="163" y="228"/>
                    </a:cubicBezTo>
                    <a:cubicBezTo>
                      <a:pt x="146" y="233"/>
                      <a:pt x="129" y="235"/>
                      <a:pt x="111" y="232"/>
                    </a:cubicBezTo>
                    <a:cubicBezTo>
                      <a:pt x="94" y="229"/>
                      <a:pt x="80" y="224"/>
                      <a:pt x="66" y="215"/>
                    </a:cubicBezTo>
                    <a:cubicBezTo>
                      <a:pt x="64" y="214"/>
                      <a:pt x="63" y="213"/>
                      <a:pt x="61" y="213"/>
                    </a:cubicBezTo>
                    <a:cubicBezTo>
                      <a:pt x="54" y="212"/>
                      <a:pt x="51" y="208"/>
                      <a:pt x="48" y="203"/>
                    </a:cubicBezTo>
                    <a:cubicBezTo>
                      <a:pt x="46" y="201"/>
                      <a:pt x="45" y="198"/>
                      <a:pt x="43" y="197"/>
                    </a:cubicBezTo>
                    <a:cubicBezTo>
                      <a:pt x="41" y="194"/>
                      <a:pt x="38" y="193"/>
                      <a:pt x="34" y="195"/>
                    </a:cubicBezTo>
                    <a:cubicBezTo>
                      <a:pt x="37" y="202"/>
                      <a:pt x="41" y="209"/>
                      <a:pt x="47" y="214"/>
                    </a:cubicBezTo>
                    <a:cubicBezTo>
                      <a:pt x="57" y="223"/>
                      <a:pt x="69" y="230"/>
                      <a:pt x="83" y="234"/>
                    </a:cubicBezTo>
                    <a:cubicBezTo>
                      <a:pt x="89" y="236"/>
                      <a:pt x="95" y="238"/>
                      <a:pt x="100" y="241"/>
                    </a:cubicBezTo>
                    <a:cubicBezTo>
                      <a:pt x="97" y="248"/>
                      <a:pt x="95" y="255"/>
                      <a:pt x="91" y="263"/>
                    </a:cubicBezTo>
                    <a:cubicBezTo>
                      <a:pt x="92" y="266"/>
                      <a:pt x="94" y="269"/>
                      <a:pt x="95" y="273"/>
                    </a:cubicBezTo>
                    <a:cubicBezTo>
                      <a:pt x="101" y="269"/>
                      <a:pt x="100" y="261"/>
                      <a:pt x="105" y="257"/>
                    </a:cubicBezTo>
                    <a:cubicBezTo>
                      <a:pt x="111" y="263"/>
                      <a:pt x="113" y="269"/>
                      <a:pt x="111" y="277"/>
                    </a:cubicBezTo>
                    <a:cubicBezTo>
                      <a:pt x="110" y="285"/>
                      <a:pt x="104" y="289"/>
                      <a:pt x="96" y="288"/>
                    </a:cubicBezTo>
                    <a:cubicBezTo>
                      <a:pt x="91" y="287"/>
                      <a:pt x="87" y="286"/>
                      <a:pt x="83" y="285"/>
                    </a:cubicBezTo>
                    <a:cubicBezTo>
                      <a:pt x="76" y="282"/>
                      <a:pt x="68" y="278"/>
                      <a:pt x="60" y="275"/>
                    </a:cubicBezTo>
                    <a:cubicBezTo>
                      <a:pt x="59" y="274"/>
                      <a:pt x="58" y="273"/>
                      <a:pt x="57" y="272"/>
                    </a:cubicBezTo>
                    <a:cubicBezTo>
                      <a:pt x="51" y="266"/>
                      <a:pt x="45" y="262"/>
                      <a:pt x="38" y="257"/>
                    </a:cubicBezTo>
                    <a:cubicBezTo>
                      <a:pt x="36" y="256"/>
                      <a:pt x="33" y="254"/>
                      <a:pt x="32" y="252"/>
                    </a:cubicBezTo>
                    <a:cubicBezTo>
                      <a:pt x="23" y="241"/>
                      <a:pt x="13" y="233"/>
                      <a:pt x="2" y="224"/>
                    </a:cubicBezTo>
                    <a:cubicBezTo>
                      <a:pt x="1" y="223"/>
                      <a:pt x="1" y="222"/>
                      <a:pt x="0" y="221"/>
                    </a:cubicBezTo>
                    <a:cubicBezTo>
                      <a:pt x="2" y="218"/>
                      <a:pt x="4" y="215"/>
                      <a:pt x="6" y="212"/>
                    </a:cubicBezTo>
                    <a:cubicBezTo>
                      <a:pt x="10" y="204"/>
                      <a:pt x="8" y="196"/>
                      <a:pt x="5" y="190"/>
                    </a:cubicBezTo>
                    <a:cubicBezTo>
                      <a:pt x="1" y="180"/>
                      <a:pt x="3" y="171"/>
                      <a:pt x="5" y="161"/>
                    </a:cubicBezTo>
                    <a:cubicBezTo>
                      <a:pt x="7" y="154"/>
                      <a:pt x="7" y="147"/>
                      <a:pt x="9" y="141"/>
                    </a:cubicBezTo>
                    <a:cubicBezTo>
                      <a:pt x="10" y="132"/>
                      <a:pt x="12" y="124"/>
                      <a:pt x="14" y="116"/>
                    </a:cubicBezTo>
                    <a:cubicBezTo>
                      <a:pt x="15" y="113"/>
                      <a:pt x="18" y="111"/>
                      <a:pt x="20" y="107"/>
                    </a:cubicBezTo>
                    <a:cubicBezTo>
                      <a:pt x="18" y="106"/>
                      <a:pt x="15" y="105"/>
                      <a:pt x="13" y="104"/>
                    </a:cubicBezTo>
                    <a:cubicBezTo>
                      <a:pt x="9" y="102"/>
                      <a:pt x="6" y="100"/>
                      <a:pt x="5" y="96"/>
                    </a:cubicBezTo>
                    <a:cubicBezTo>
                      <a:pt x="2" y="86"/>
                      <a:pt x="0" y="77"/>
                      <a:pt x="4" y="67"/>
                    </a:cubicBezTo>
                    <a:cubicBezTo>
                      <a:pt x="10" y="53"/>
                      <a:pt x="27" y="48"/>
                      <a:pt x="39" y="55"/>
                    </a:cubicBezTo>
                    <a:cubicBezTo>
                      <a:pt x="41" y="56"/>
                      <a:pt x="42" y="57"/>
                      <a:pt x="43" y="57"/>
                    </a:cubicBezTo>
                    <a:cubicBezTo>
                      <a:pt x="48" y="58"/>
                      <a:pt x="51" y="61"/>
                      <a:pt x="53" y="65"/>
                    </a:cubicBezTo>
                    <a:cubicBezTo>
                      <a:pt x="56" y="73"/>
                      <a:pt x="64" y="77"/>
                      <a:pt x="71" y="81"/>
                    </a:cubicBezTo>
                    <a:cubicBezTo>
                      <a:pt x="76" y="83"/>
                      <a:pt x="80" y="82"/>
                      <a:pt x="79" y="76"/>
                    </a:cubicBezTo>
                    <a:cubicBezTo>
                      <a:pt x="79" y="59"/>
                      <a:pt x="84" y="44"/>
                      <a:pt x="89" y="28"/>
                    </a:cubicBezTo>
                    <a:cubicBezTo>
                      <a:pt x="90" y="27"/>
                      <a:pt x="91" y="26"/>
                      <a:pt x="92" y="24"/>
                    </a:cubicBezTo>
                    <a:cubicBezTo>
                      <a:pt x="97" y="34"/>
                      <a:pt x="95" y="47"/>
                      <a:pt x="103" y="54"/>
                    </a:cubicBezTo>
                    <a:cubicBezTo>
                      <a:pt x="107" y="55"/>
                      <a:pt x="108" y="52"/>
                      <a:pt x="108" y="50"/>
                    </a:cubicBezTo>
                    <a:cubicBezTo>
                      <a:pt x="109" y="41"/>
                      <a:pt x="112" y="34"/>
                      <a:pt x="115" y="26"/>
                    </a:cubicBezTo>
                    <a:cubicBezTo>
                      <a:pt x="120" y="15"/>
                      <a:pt x="128" y="7"/>
                      <a:pt x="137" y="1"/>
                    </a:cubicBezTo>
                    <a:cubicBezTo>
                      <a:pt x="138" y="0"/>
                      <a:pt x="139" y="1"/>
                      <a:pt x="140" y="1"/>
                    </a:cubicBezTo>
                    <a:cubicBezTo>
                      <a:pt x="143" y="17"/>
                      <a:pt x="145" y="34"/>
                      <a:pt x="152" y="50"/>
                    </a:cubicBezTo>
                    <a:cubicBezTo>
                      <a:pt x="150" y="51"/>
                      <a:pt x="148" y="52"/>
                      <a:pt x="146" y="52"/>
                    </a:cubicBezTo>
                    <a:cubicBezTo>
                      <a:pt x="139" y="54"/>
                      <a:pt x="132" y="56"/>
                      <a:pt x="124" y="58"/>
                    </a:cubicBezTo>
                    <a:cubicBezTo>
                      <a:pt x="123" y="58"/>
                      <a:pt x="121" y="59"/>
                      <a:pt x="120" y="60"/>
                    </a:cubicBezTo>
                    <a:cubicBezTo>
                      <a:pt x="118" y="61"/>
                      <a:pt x="118" y="65"/>
                      <a:pt x="120" y="65"/>
                    </a:cubicBezTo>
                    <a:cubicBezTo>
                      <a:pt x="124" y="67"/>
                      <a:pt x="127" y="70"/>
                      <a:pt x="130" y="73"/>
                    </a:cubicBezTo>
                    <a:cubicBezTo>
                      <a:pt x="134" y="77"/>
                      <a:pt x="139" y="78"/>
                      <a:pt x="144" y="80"/>
                    </a:cubicBezTo>
                    <a:cubicBezTo>
                      <a:pt x="152" y="84"/>
                      <a:pt x="158" y="83"/>
                      <a:pt x="165" y="79"/>
                    </a:cubicBezTo>
                    <a:cubicBezTo>
                      <a:pt x="168" y="78"/>
                      <a:pt x="171" y="75"/>
                      <a:pt x="172" y="71"/>
                    </a:cubicBezTo>
                    <a:cubicBezTo>
                      <a:pt x="174" y="65"/>
                      <a:pt x="178" y="62"/>
                      <a:pt x="184" y="61"/>
                    </a:cubicBezTo>
                    <a:cubicBezTo>
                      <a:pt x="185" y="61"/>
                      <a:pt x="185" y="61"/>
                      <a:pt x="186" y="60"/>
                    </a:cubicBezTo>
                    <a:cubicBezTo>
                      <a:pt x="180" y="54"/>
                      <a:pt x="177" y="53"/>
                      <a:pt x="158" y="50"/>
                    </a:cubicBezTo>
                    <a:cubicBezTo>
                      <a:pt x="158" y="48"/>
                      <a:pt x="158" y="45"/>
                      <a:pt x="159" y="43"/>
                    </a:cubicBezTo>
                    <a:cubicBezTo>
                      <a:pt x="166" y="29"/>
                      <a:pt x="171" y="14"/>
                      <a:pt x="182" y="2"/>
                    </a:cubicBezTo>
                    <a:cubicBezTo>
                      <a:pt x="184" y="2"/>
                      <a:pt x="184" y="4"/>
                      <a:pt x="184" y="5"/>
                    </a:cubicBezTo>
                    <a:cubicBezTo>
                      <a:pt x="185" y="15"/>
                      <a:pt x="186" y="25"/>
                      <a:pt x="187" y="35"/>
                    </a:cubicBezTo>
                    <a:cubicBezTo>
                      <a:pt x="187" y="35"/>
                      <a:pt x="187" y="36"/>
                      <a:pt x="187" y="36"/>
                    </a:cubicBezTo>
                    <a:cubicBezTo>
                      <a:pt x="187" y="41"/>
                      <a:pt x="191" y="43"/>
                      <a:pt x="195" y="40"/>
                    </a:cubicBezTo>
                    <a:cubicBezTo>
                      <a:pt x="205" y="33"/>
                      <a:pt x="214" y="26"/>
                      <a:pt x="219" y="14"/>
                    </a:cubicBezTo>
                    <a:cubicBezTo>
                      <a:pt x="220" y="12"/>
                      <a:pt x="221" y="11"/>
                      <a:pt x="222" y="8"/>
                    </a:cubicBezTo>
                    <a:cubicBezTo>
                      <a:pt x="224" y="10"/>
                      <a:pt x="225" y="11"/>
                      <a:pt x="225" y="12"/>
                    </a:cubicBezTo>
                    <a:cubicBezTo>
                      <a:pt x="226" y="20"/>
                      <a:pt x="226" y="28"/>
                      <a:pt x="224" y="35"/>
                    </a:cubicBezTo>
                    <a:cubicBezTo>
                      <a:pt x="224" y="38"/>
                      <a:pt x="224" y="40"/>
                      <a:pt x="224" y="43"/>
                    </a:cubicBezTo>
                    <a:cubicBezTo>
                      <a:pt x="225" y="47"/>
                      <a:pt x="230" y="48"/>
                      <a:pt x="232" y="45"/>
                    </a:cubicBezTo>
                    <a:cubicBezTo>
                      <a:pt x="238" y="38"/>
                      <a:pt x="245" y="31"/>
                      <a:pt x="249" y="22"/>
                    </a:cubicBezTo>
                    <a:cubicBezTo>
                      <a:pt x="249" y="20"/>
                      <a:pt x="251" y="18"/>
                      <a:pt x="252" y="16"/>
                    </a:cubicBezTo>
                    <a:cubicBezTo>
                      <a:pt x="260" y="23"/>
                      <a:pt x="262" y="34"/>
                      <a:pt x="258" y="43"/>
                    </a:cubicBezTo>
                    <a:cubicBezTo>
                      <a:pt x="253" y="52"/>
                      <a:pt x="250" y="61"/>
                      <a:pt x="244" y="68"/>
                    </a:cubicBezTo>
                    <a:cubicBezTo>
                      <a:pt x="236" y="69"/>
                      <a:pt x="229" y="70"/>
                      <a:pt x="223" y="71"/>
                    </a:cubicBezTo>
                    <a:cubicBezTo>
                      <a:pt x="220" y="72"/>
                      <a:pt x="218" y="73"/>
                      <a:pt x="215" y="74"/>
                    </a:cubicBezTo>
                    <a:cubicBezTo>
                      <a:pt x="211" y="76"/>
                      <a:pt x="211" y="78"/>
                      <a:pt x="212" y="84"/>
                    </a:cubicBezTo>
                    <a:cubicBezTo>
                      <a:pt x="213" y="84"/>
                      <a:pt x="214" y="85"/>
                      <a:pt x="215" y="84"/>
                    </a:cubicBezTo>
                    <a:cubicBezTo>
                      <a:pt x="220" y="83"/>
                      <a:pt x="222" y="83"/>
                      <a:pt x="224" y="87"/>
                    </a:cubicBezTo>
                    <a:cubicBezTo>
                      <a:pt x="227" y="92"/>
                      <a:pt x="232" y="96"/>
                      <a:pt x="237" y="99"/>
                    </a:cubicBezTo>
                    <a:cubicBezTo>
                      <a:pt x="237" y="99"/>
                      <a:pt x="237" y="100"/>
                      <a:pt x="238" y="101"/>
                    </a:cubicBezTo>
                    <a:cubicBezTo>
                      <a:pt x="238" y="106"/>
                      <a:pt x="239" y="113"/>
                      <a:pt x="237" y="119"/>
                    </a:cubicBezTo>
                    <a:cubicBezTo>
                      <a:pt x="235" y="125"/>
                      <a:pt x="235" y="130"/>
                      <a:pt x="234" y="136"/>
                    </a:cubicBezTo>
                    <a:cubicBezTo>
                      <a:pt x="231" y="146"/>
                      <a:pt x="226" y="156"/>
                      <a:pt x="222" y="165"/>
                    </a:cubicBezTo>
                    <a:cubicBezTo>
                      <a:pt x="220" y="169"/>
                      <a:pt x="218" y="171"/>
                      <a:pt x="214" y="171"/>
                    </a:cubicBezTo>
                    <a:cubicBezTo>
                      <a:pt x="211" y="170"/>
                      <a:pt x="208" y="171"/>
                      <a:pt x="206" y="172"/>
                    </a:cubicBezTo>
                    <a:cubicBezTo>
                      <a:pt x="199" y="174"/>
                      <a:pt x="192" y="174"/>
                      <a:pt x="185" y="173"/>
                    </a:cubicBezTo>
                    <a:cubicBezTo>
                      <a:pt x="177" y="172"/>
                      <a:pt x="172" y="168"/>
                      <a:pt x="167" y="163"/>
                    </a:cubicBezTo>
                    <a:cubicBezTo>
                      <a:pt x="165" y="161"/>
                      <a:pt x="164" y="160"/>
                      <a:pt x="163" y="158"/>
                    </a:cubicBezTo>
                    <a:close/>
                    <a:moveTo>
                      <a:pt x="216" y="124"/>
                    </a:moveTo>
                    <a:cubicBezTo>
                      <a:pt x="212" y="126"/>
                      <a:pt x="209" y="127"/>
                      <a:pt x="207" y="128"/>
                    </a:cubicBezTo>
                    <a:cubicBezTo>
                      <a:pt x="198" y="120"/>
                      <a:pt x="198" y="120"/>
                      <a:pt x="192" y="123"/>
                    </a:cubicBezTo>
                    <a:cubicBezTo>
                      <a:pt x="196" y="134"/>
                      <a:pt x="201" y="134"/>
                      <a:pt x="208" y="133"/>
                    </a:cubicBezTo>
                    <a:cubicBezTo>
                      <a:pt x="211" y="132"/>
                      <a:pt x="213" y="130"/>
                      <a:pt x="216" y="128"/>
                    </a:cubicBezTo>
                    <a:cubicBezTo>
                      <a:pt x="216" y="128"/>
                      <a:pt x="216" y="126"/>
                      <a:pt x="216" y="124"/>
                    </a:cubicBezTo>
                    <a:close/>
                    <a:moveTo>
                      <a:pt x="164" y="145"/>
                    </a:moveTo>
                    <a:cubicBezTo>
                      <a:pt x="164" y="144"/>
                      <a:pt x="163" y="144"/>
                      <a:pt x="163" y="143"/>
                    </a:cubicBezTo>
                    <a:cubicBezTo>
                      <a:pt x="163" y="143"/>
                      <a:pt x="162" y="144"/>
                      <a:pt x="162" y="144"/>
                    </a:cubicBezTo>
                    <a:cubicBezTo>
                      <a:pt x="162" y="145"/>
                      <a:pt x="162" y="145"/>
                      <a:pt x="162" y="146"/>
                    </a:cubicBezTo>
                    <a:cubicBezTo>
                      <a:pt x="163" y="146"/>
                      <a:pt x="163" y="145"/>
                      <a:pt x="164" y="145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35" name="Freeform 20"/>
              <p:cNvSpPr>
                <a:spLocks noEditPoints="1"/>
              </p:cNvSpPr>
              <p:nvPr/>
            </p:nvSpPr>
            <p:spPr bwMode="auto">
              <a:xfrm>
                <a:off x="1735" y="1662"/>
                <a:ext cx="389" cy="410"/>
              </a:xfrm>
              <a:custGeom>
                <a:avLst/>
                <a:gdLst>
                  <a:gd name="T0" fmla="*/ 72 w 242"/>
                  <a:gd name="T1" fmla="*/ 228 h 255"/>
                  <a:gd name="T2" fmla="*/ 115 w 242"/>
                  <a:gd name="T3" fmla="*/ 255 h 255"/>
                  <a:gd name="T4" fmla="*/ 85 w 242"/>
                  <a:gd name="T5" fmla="*/ 251 h 255"/>
                  <a:gd name="T6" fmla="*/ 46 w 242"/>
                  <a:gd name="T7" fmla="*/ 246 h 255"/>
                  <a:gd name="T8" fmla="*/ 0 w 242"/>
                  <a:gd name="T9" fmla="*/ 241 h 255"/>
                  <a:gd name="T10" fmla="*/ 13 w 242"/>
                  <a:gd name="T11" fmla="*/ 203 h 255"/>
                  <a:gd name="T12" fmla="*/ 11 w 242"/>
                  <a:gd name="T13" fmla="*/ 169 h 255"/>
                  <a:gd name="T14" fmla="*/ 7 w 242"/>
                  <a:gd name="T15" fmla="*/ 137 h 255"/>
                  <a:gd name="T16" fmla="*/ 31 w 242"/>
                  <a:gd name="T17" fmla="*/ 117 h 255"/>
                  <a:gd name="T18" fmla="*/ 17 w 242"/>
                  <a:gd name="T19" fmla="*/ 111 h 255"/>
                  <a:gd name="T20" fmla="*/ 23 w 242"/>
                  <a:gd name="T21" fmla="*/ 68 h 255"/>
                  <a:gd name="T22" fmla="*/ 47 w 242"/>
                  <a:gd name="T23" fmla="*/ 73 h 255"/>
                  <a:gd name="T24" fmla="*/ 53 w 242"/>
                  <a:gd name="T25" fmla="*/ 66 h 255"/>
                  <a:gd name="T26" fmla="*/ 66 w 242"/>
                  <a:gd name="T27" fmla="*/ 62 h 255"/>
                  <a:gd name="T28" fmla="*/ 76 w 242"/>
                  <a:gd name="T29" fmla="*/ 52 h 255"/>
                  <a:gd name="T30" fmla="*/ 92 w 242"/>
                  <a:gd name="T31" fmla="*/ 36 h 255"/>
                  <a:gd name="T32" fmla="*/ 100 w 242"/>
                  <a:gd name="T33" fmla="*/ 38 h 255"/>
                  <a:gd name="T34" fmla="*/ 122 w 242"/>
                  <a:gd name="T35" fmla="*/ 26 h 255"/>
                  <a:gd name="T36" fmla="*/ 140 w 242"/>
                  <a:gd name="T37" fmla="*/ 19 h 255"/>
                  <a:gd name="T38" fmla="*/ 167 w 242"/>
                  <a:gd name="T39" fmla="*/ 9 h 255"/>
                  <a:gd name="T40" fmla="*/ 206 w 242"/>
                  <a:gd name="T41" fmla="*/ 0 h 255"/>
                  <a:gd name="T42" fmla="*/ 237 w 242"/>
                  <a:gd name="T43" fmla="*/ 1 h 255"/>
                  <a:gd name="T44" fmla="*/ 238 w 242"/>
                  <a:gd name="T45" fmla="*/ 38 h 255"/>
                  <a:gd name="T46" fmla="*/ 222 w 242"/>
                  <a:gd name="T47" fmla="*/ 47 h 255"/>
                  <a:gd name="T48" fmla="*/ 207 w 242"/>
                  <a:gd name="T49" fmla="*/ 60 h 255"/>
                  <a:gd name="T50" fmla="*/ 215 w 242"/>
                  <a:gd name="T51" fmla="*/ 63 h 255"/>
                  <a:gd name="T52" fmla="*/ 235 w 242"/>
                  <a:gd name="T53" fmla="*/ 75 h 255"/>
                  <a:gd name="T54" fmla="*/ 229 w 242"/>
                  <a:gd name="T55" fmla="*/ 125 h 255"/>
                  <a:gd name="T56" fmla="*/ 220 w 242"/>
                  <a:gd name="T57" fmla="*/ 155 h 255"/>
                  <a:gd name="T58" fmla="*/ 192 w 242"/>
                  <a:gd name="T59" fmla="*/ 210 h 255"/>
                  <a:gd name="T60" fmla="*/ 157 w 242"/>
                  <a:gd name="T61" fmla="*/ 230 h 255"/>
                  <a:gd name="T62" fmla="*/ 93 w 242"/>
                  <a:gd name="T63" fmla="*/ 230 h 255"/>
                  <a:gd name="T64" fmla="*/ 46 w 242"/>
                  <a:gd name="T65" fmla="*/ 201 h 255"/>
                  <a:gd name="T66" fmla="*/ 35 w 242"/>
                  <a:gd name="T67" fmla="*/ 194 h 255"/>
                  <a:gd name="T68" fmla="*/ 124 w 242"/>
                  <a:gd name="T69" fmla="*/ 55 h 255"/>
                  <a:gd name="T70" fmla="*/ 138 w 242"/>
                  <a:gd name="T71" fmla="*/ 60 h 255"/>
                  <a:gd name="T72" fmla="*/ 170 w 242"/>
                  <a:gd name="T73" fmla="*/ 57 h 255"/>
                  <a:gd name="T74" fmla="*/ 169 w 242"/>
                  <a:gd name="T75" fmla="*/ 40 h 255"/>
                  <a:gd name="T76" fmla="*/ 127 w 242"/>
                  <a:gd name="T77" fmla="*/ 42 h 255"/>
                  <a:gd name="T78" fmla="*/ 203 w 242"/>
                  <a:gd name="T79" fmla="*/ 165 h 255"/>
                  <a:gd name="T80" fmla="*/ 188 w 242"/>
                  <a:gd name="T81" fmla="*/ 169 h 255"/>
                  <a:gd name="T82" fmla="*/ 168 w 242"/>
                  <a:gd name="T83" fmla="*/ 157 h 255"/>
                  <a:gd name="T84" fmla="*/ 163 w 242"/>
                  <a:gd name="T85" fmla="*/ 160 h 255"/>
                  <a:gd name="T86" fmla="*/ 199 w 242"/>
                  <a:gd name="T87" fmla="*/ 175 h 255"/>
                  <a:gd name="T88" fmla="*/ 210 w 242"/>
                  <a:gd name="T89" fmla="*/ 169 h 255"/>
                  <a:gd name="T90" fmla="*/ 196 w 242"/>
                  <a:gd name="T91" fmla="*/ 100 h 255"/>
                  <a:gd name="T92" fmla="*/ 205 w 242"/>
                  <a:gd name="T93" fmla="*/ 113 h 255"/>
                  <a:gd name="T94" fmla="*/ 217 w 242"/>
                  <a:gd name="T95" fmla="*/ 106 h 255"/>
                  <a:gd name="T96" fmla="*/ 211 w 242"/>
                  <a:gd name="T97" fmla="*/ 104 h 255"/>
                  <a:gd name="T98" fmla="*/ 128 w 242"/>
                  <a:gd name="T99" fmla="*/ 58 h 255"/>
                  <a:gd name="T100" fmla="*/ 128 w 242"/>
                  <a:gd name="T101" fmla="*/ 58 h 25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</a:cxnLst>
                <a:rect l="0" t="0" r="r" b="b"/>
                <a:pathLst>
                  <a:path w="242" h="255">
                    <a:moveTo>
                      <a:pt x="35" y="194"/>
                    </a:moveTo>
                    <a:cubicBezTo>
                      <a:pt x="45" y="209"/>
                      <a:pt x="56" y="220"/>
                      <a:pt x="72" y="228"/>
                    </a:cubicBezTo>
                    <a:cubicBezTo>
                      <a:pt x="87" y="235"/>
                      <a:pt x="102" y="241"/>
                      <a:pt x="120" y="243"/>
                    </a:cubicBezTo>
                    <a:cubicBezTo>
                      <a:pt x="118" y="248"/>
                      <a:pt x="117" y="251"/>
                      <a:pt x="115" y="255"/>
                    </a:cubicBezTo>
                    <a:cubicBezTo>
                      <a:pt x="113" y="255"/>
                      <a:pt x="111" y="255"/>
                      <a:pt x="109" y="255"/>
                    </a:cubicBezTo>
                    <a:cubicBezTo>
                      <a:pt x="101" y="253"/>
                      <a:pt x="93" y="251"/>
                      <a:pt x="85" y="251"/>
                    </a:cubicBezTo>
                    <a:cubicBezTo>
                      <a:pt x="82" y="251"/>
                      <a:pt x="80" y="250"/>
                      <a:pt x="77" y="249"/>
                    </a:cubicBezTo>
                    <a:cubicBezTo>
                      <a:pt x="67" y="245"/>
                      <a:pt x="57" y="245"/>
                      <a:pt x="46" y="246"/>
                    </a:cubicBezTo>
                    <a:cubicBezTo>
                      <a:pt x="39" y="246"/>
                      <a:pt x="31" y="246"/>
                      <a:pt x="24" y="245"/>
                    </a:cubicBezTo>
                    <a:cubicBezTo>
                      <a:pt x="16" y="244"/>
                      <a:pt x="9" y="242"/>
                      <a:pt x="0" y="241"/>
                    </a:cubicBezTo>
                    <a:cubicBezTo>
                      <a:pt x="3" y="234"/>
                      <a:pt x="6" y="227"/>
                      <a:pt x="8" y="221"/>
                    </a:cubicBezTo>
                    <a:cubicBezTo>
                      <a:pt x="10" y="215"/>
                      <a:pt x="12" y="209"/>
                      <a:pt x="13" y="203"/>
                    </a:cubicBezTo>
                    <a:cubicBezTo>
                      <a:pt x="14" y="198"/>
                      <a:pt x="14" y="193"/>
                      <a:pt x="13" y="188"/>
                    </a:cubicBezTo>
                    <a:cubicBezTo>
                      <a:pt x="11" y="182"/>
                      <a:pt x="12" y="176"/>
                      <a:pt x="11" y="169"/>
                    </a:cubicBezTo>
                    <a:cubicBezTo>
                      <a:pt x="14" y="168"/>
                      <a:pt x="17" y="167"/>
                      <a:pt x="20" y="166"/>
                    </a:cubicBezTo>
                    <a:cubicBezTo>
                      <a:pt x="7" y="148"/>
                      <a:pt x="7" y="146"/>
                      <a:pt x="7" y="137"/>
                    </a:cubicBezTo>
                    <a:cubicBezTo>
                      <a:pt x="14" y="141"/>
                      <a:pt x="20" y="147"/>
                      <a:pt x="29" y="142"/>
                    </a:cubicBezTo>
                    <a:cubicBezTo>
                      <a:pt x="29" y="133"/>
                      <a:pt x="22" y="125"/>
                      <a:pt x="31" y="117"/>
                    </a:cubicBezTo>
                    <a:cubicBezTo>
                      <a:pt x="28" y="115"/>
                      <a:pt x="25" y="111"/>
                      <a:pt x="20" y="112"/>
                    </a:cubicBezTo>
                    <a:cubicBezTo>
                      <a:pt x="19" y="112"/>
                      <a:pt x="18" y="112"/>
                      <a:pt x="17" y="111"/>
                    </a:cubicBezTo>
                    <a:cubicBezTo>
                      <a:pt x="14" y="107"/>
                      <a:pt x="11" y="102"/>
                      <a:pt x="12" y="96"/>
                    </a:cubicBezTo>
                    <a:cubicBezTo>
                      <a:pt x="13" y="86"/>
                      <a:pt x="16" y="76"/>
                      <a:pt x="23" y="68"/>
                    </a:cubicBezTo>
                    <a:cubicBezTo>
                      <a:pt x="27" y="62"/>
                      <a:pt x="32" y="61"/>
                      <a:pt x="38" y="66"/>
                    </a:cubicBezTo>
                    <a:cubicBezTo>
                      <a:pt x="41" y="68"/>
                      <a:pt x="43" y="70"/>
                      <a:pt x="47" y="73"/>
                    </a:cubicBezTo>
                    <a:cubicBezTo>
                      <a:pt x="48" y="70"/>
                      <a:pt x="49" y="68"/>
                      <a:pt x="50" y="66"/>
                    </a:cubicBezTo>
                    <a:cubicBezTo>
                      <a:pt x="51" y="66"/>
                      <a:pt x="52" y="66"/>
                      <a:pt x="53" y="66"/>
                    </a:cubicBezTo>
                    <a:cubicBezTo>
                      <a:pt x="55" y="69"/>
                      <a:pt x="57" y="72"/>
                      <a:pt x="61" y="70"/>
                    </a:cubicBezTo>
                    <a:cubicBezTo>
                      <a:pt x="65" y="68"/>
                      <a:pt x="65" y="65"/>
                      <a:pt x="66" y="62"/>
                    </a:cubicBezTo>
                    <a:cubicBezTo>
                      <a:pt x="67" y="57"/>
                      <a:pt x="67" y="51"/>
                      <a:pt x="68" y="45"/>
                    </a:cubicBezTo>
                    <a:cubicBezTo>
                      <a:pt x="72" y="46"/>
                      <a:pt x="74" y="50"/>
                      <a:pt x="76" y="52"/>
                    </a:cubicBezTo>
                    <a:cubicBezTo>
                      <a:pt x="82" y="58"/>
                      <a:pt x="87" y="57"/>
                      <a:pt x="89" y="49"/>
                    </a:cubicBezTo>
                    <a:cubicBezTo>
                      <a:pt x="91" y="45"/>
                      <a:pt x="91" y="40"/>
                      <a:pt x="92" y="36"/>
                    </a:cubicBezTo>
                    <a:cubicBezTo>
                      <a:pt x="93" y="33"/>
                      <a:pt x="93" y="31"/>
                      <a:pt x="94" y="28"/>
                    </a:cubicBezTo>
                    <a:cubicBezTo>
                      <a:pt x="98" y="31"/>
                      <a:pt x="99" y="35"/>
                      <a:pt x="100" y="38"/>
                    </a:cubicBezTo>
                    <a:cubicBezTo>
                      <a:pt x="102" y="43"/>
                      <a:pt x="106" y="44"/>
                      <a:pt x="111" y="41"/>
                    </a:cubicBezTo>
                    <a:cubicBezTo>
                      <a:pt x="116" y="38"/>
                      <a:pt x="120" y="32"/>
                      <a:pt x="122" y="26"/>
                    </a:cubicBezTo>
                    <a:cubicBezTo>
                      <a:pt x="124" y="20"/>
                      <a:pt x="124" y="14"/>
                      <a:pt x="129" y="9"/>
                    </a:cubicBezTo>
                    <a:cubicBezTo>
                      <a:pt x="134" y="10"/>
                      <a:pt x="137" y="14"/>
                      <a:pt x="140" y="19"/>
                    </a:cubicBezTo>
                    <a:cubicBezTo>
                      <a:pt x="143" y="23"/>
                      <a:pt x="143" y="29"/>
                      <a:pt x="148" y="33"/>
                    </a:cubicBezTo>
                    <a:cubicBezTo>
                      <a:pt x="159" y="29"/>
                      <a:pt x="162" y="19"/>
                      <a:pt x="167" y="9"/>
                    </a:cubicBezTo>
                    <a:cubicBezTo>
                      <a:pt x="176" y="10"/>
                      <a:pt x="184" y="15"/>
                      <a:pt x="190" y="24"/>
                    </a:cubicBezTo>
                    <a:cubicBezTo>
                      <a:pt x="202" y="20"/>
                      <a:pt x="204" y="10"/>
                      <a:pt x="206" y="0"/>
                    </a:cubicBezTo>
                    <a:cubicBezTo>
                      <a:pt x="217" y="2"/>
                      <a:pt x="220" y="11"/>
                      <a:pt x="223" y="19"/>
                    </a:cubicBezTo>
                    <a:cubicBezTo>
                      <a:pt x="230" y="15"/>
                      <a:pt x="232" y="7"/>
                      <a:pt x="237" y="1"/>
                    </a:cubicBezTo>
                    <a:cubicBezTo>
                      <a:pt x="241" y="3"/>
                      <a:pt x="242" y="7"/>
                      <a:pt x="242" y="11"/>
                    </a:cubicBezTo>
                    <a:cubicBezTo>
                      <a:pt x="241" y="20"/>
                      <a:pt x="240" y="29"/>
                      <a:pt x="238" y="38"/>
                    </a:cubicBezTo>
                    <a:cubicBezTo>
                      <a:pt x="238" y="40"/>
                      <a:pt x="236" y="42"/>
                      <a:pt x="234" y="42"/>
                    </a:cubicBezTo>
                    <a:cubicBezTo>
                      <a:pt x="230" y="44"/>
                      <a:pt x="226" y="45"/>
                      <a:pt x="222" y="47"/>
                    </a:cubicBezTo>
                    <a:cubicBezTo>
                      <a:pt x="218" y="50"/>
                      <a:pt x="213" y="53"/>
                      <a:pt x="209" y="55"/>
                    </a:cubicBezTo>
                    <a:cubicBezTo>
                      <a:pt x="207" y="56"/>
                      <a:pt x="206" y="58"/>
                      <a:pt x="207" y="60"/>
                    </a:cubicBezTo>
                    <a:cubicBezTo>
                      <a:pt x="208" y="61"/>
                      <a:pt x="210" y="62"/>
                      <a:pt x="211" y="63"/>
                    </a:cubicBezTo>
                    <a:cubicBezTo>
                      <a:pt x="212" y="63"/>
                      <a:pt x="214" y="63"/>
                      <a:pt x="215" y="63"/>
                    </a:cubicBezTo>
                    <a:cubicBezTo>
                      <a:pt x="217" y="63"/>
                      <a:pt x="219" y="64"/>
                      <a:pt x="221" y="66"/>
                    </a:cubicBezTo>
                    <a:cubicBezTo>
                      <a:pt x="224" y="70"/>
                      <a:pt x="229" y="74"/>
                      <a:pt x="235" y="75"/>
                    </a:cubicBezTo>
                    <a:cubicBezTo>
                      <a:pt x="239" y="85"/>
                      <a:pt x="237" y="96"/>
                      <a:pt x="235" y="106"/>
                    </a:cubicBezTo>
                    <a:cubicBezTo>
                      <a:pt x="233" y="112"/>
                      <a:pt x="231" y="118"/>
                      <a:pt x="229" y="125"/>
                    </a:cubicBezTo>
                    <a:cubicBezTo>
                      <a:pt x="228" y="127"/>
                      <a:pt x="227" y="130"/>
                      <a:pt x="227" y="132"/>
                    </a:cubicBezTo>
                    <a:cubicBezTo>
                      <a:pt x="227" y="141"/>
                      <a:pt x="223" y="148"/>
                      <a:pt x="220" y="155"/>
                    </a:cubicBezTo>
                    <a:cubicBezTo>
                      <a:pt x="215" y="167"/>
                      <a:pt x="212" y="179"/>
                      <a:pt x="205" y="190"/>
                    </a:cubicBezTo>
                    <a:cubicBezTo>
                      <a:pt x="201" y="196"/>
                      <a:pt x="197" y="203"/>
                      <a:pt x="192" y="210"/>
                    </a:cubicBezTo>
                    <a:cubicBezTo>
                      <a:pt x="190" y="212"/>
                      <a:pt x="188" y="214"/>
                      <a:pt x="185" y="216"/>
                    </a:cubicBezTo>
                    <a:cubicBezTo>
                      <a:pt x="177" y="222"/>
                      <a:pt x="168" y="228"/>
                      <a:pt x="157" y="230"/>
                    </a:cubicBezTo>
                    <a:cubicBezTo>
                      <a:pt x="145" y="233"/>
                      <a:pt x="133" y="238"/>
                      <a:pt x="120" y="237"/>
                    </a:cubicBezTo>
                    <a:cubicBezTo>
                      <a:pt x="111" y="236"/>
                      <a:pt x="102" y="235"/>
                      <a:pt x="93" y="230"/>
                    </a:cubicBezTo>
                    <a:cubicBezTo>
                      <a:pt x="89" y="228"/>
                      <a:pt x="84" y="226"/>
                      <a:pt x="80" y="224"/>
                    </a:cubicBezTo>
                    <a:cubicBezTo>
                      <a:pt x="66" y="219"/>
                      <a:pt x="56" y="211"/>
                      <a:pt x="46" y="201"/>
                    </a:cubicBezTo>
                    <a:cubicBezTo>
                      <a:pt x="44" y="199"/>
                      <a:pt x="42" y="196"/>
                      <a:pt x="40" y="195"/>
                    </a:cubicBezTo>
                    <a:cubicBezTo>
                      <a:pt x="38" y="194"/>
                      <a:pt x="36" y="194"/>
                      <a:pt x="35" y="194"/>
                    </a:cubicBezTo>
                    <a:close/>
                    <a:moveTo>
                      <a:pt x="115" y="49"/>
                    </a:moveTo>
                    <a:cubicBezTo>
                      <a:pt x="118" y="51"/>
                      <a:pt x="121" y="53"/>
                      <a:pt x="124" y="55"/>
                    </a:cubicBezTo>
                    <a:cubicBezTo>
                      <a:pt x="127" y="53"/>
                      <a:pt x="129" y="48"/>
                      <a:pt x="135" y="50"/>
                    </a:cubicBezTo>
                    <a:cubicBezTo>
                      <a:pt x="136" y="54"/>
                      <a:pt x="137" y="57"/>
                      <a:pt x="138" y="60"/>
                    </a:cubicBezTo>
                    <a:cubicBezTo>
                      <a:pt x="141" y="67"/>
                      <a:pt x="149" y="71"/>
                      <a:pt x="156" y="71"/>
                    </a:cubicBezTo>
                    <a:cubicBezTo>
                      <a:pt x="163" y="70"/>
                      <a:pt x="168" y="65"/>
                      <a:pt x="170" y="57"/>
                    </a:cubicBezTo>
                    <a:cubicBezTo>
                      <a:pt x="171" y="53"/>
                      <a:pt x="172" y="49"/>
                      <a:pt x="173" y="44"/>
                    </a:cubicBezTo>
                    <a:cubicBezTo>
                      <a:pt x="172" y="43"/>
                      <a:pt x="171" y="41"/>
                      <a:pt x="169" y="40"/>
                    </a:cubicBezTo>
                    <a:cubicBezTo>
                      <a:pt x="166" y="39"/>
                      <a:pt x="163" y="39"/>
                      <a:pt x="160" y="38"/>
                    </a:cubicBezTo>
                    <a:cubicBezTo>
                      <a:pt x="149" y="37"/>
                      <a:pt x="138" y="40"/>
                      <a:pt x="127" y="42"/>
                    </a:cubicBezTo>
                    <a:cubicBezTo>
                      <a:pt x="123" y="42"/>
                      <a:pt x="118" y="44"/>
                      <a:pt x="115" y="49"/>
                    </a:cubicBezTo>
                    <a:close/>
                    <a:moveTo>
                      <a:pt x="203" y="165"/>
                    </a:moveTo>
                    <a:cubicBezTo>
                      <a:pt x="200" y="166"/>
                      <a:pt x="198" y="167"/>
                      <a:pt x="195" y="168"/>
                    </a:cubicBezTo>
                    <a:cubicBezTo>
                      <a:pt x="193" y="169"/>
                      <a:pt x="190" y="170"/>
                      <a:pt x="188" y="169"/>
                    </a:cubicBezTo>
                    <a:cubicBezTo>
                      <a:pt x="182" y="168"/>
                      <a:pt x="175" y="167"/>
                      <a:pt x="170" y="161"/>
                    </a:cubicBezTo>
                    <a:cubicBezTo>
                      <a:pt x="170" y="159"/>
                      <a:pt x="169" y="158"/>
                      <a:pt x="168" y="157"/>
                    </a:cubicBezTo>
                    <a:cubicBezTo>
                      <a:pt x="166" y="156"/>
                      <a:pt x="165" y="156"/>
                      <a:pt x="164" y="157"/>
                    </a:cubicBezTo>
                    <a:cubicBezTo>
                      <a:pt x="163" y="158"/>
                      <a:pt x="162" y="159"/>
                      <a:pt x="163" y="160"/>
                    </a:cubicBezTo>
                    <a:cubicBezTo>
                      <a:pt x="166" y="170"/>
                      <a:pt x="179" y="178"/>
                      <a:pt x="190" y="176"/>
                    </a:cubicBezTo>
                    <a:cubicBezTo>
                      <a:pt x="193" y="176"/>
                      <a:pt x="196" y="175"/>
                      <a:pt x="199" y="175"/>
                    </a:cubicBezTo>
                    <a:cubicBezTo>
                      <a:pt x="203" y="175"/>
                      <a:pt x="206" y="174"/>
                      <a:pt x="209" y="171"/>
                    </a:cubicBezTo>
                    <a:cubicBezTo>
                      <a:pt x="209" y="171"/>
                      <a:pt x="209" y="170"/>
                      <a:pt x="210" y="169"/>
                    </a:cubicBezTo>
                    <a:cubicBezTo>
                      <a:pt x="208" y="168"/>
                      <a:pt x="206" y="167"/>
                      <a:pt x="203" y="165"/>
                    </a:cubicBezTo>
                    <a:close/>
                    <a:moveTo>
                      <a:pt x="196" y="100"/>
                    </a:moveTo>
                    <a:cubicBezTo>
                      <a:pt x="192" y="102"/>
                      <a:pt x="191" y="104"/>
                      <a:pt x="193" y="106"/>
                    </a:cubicBezTo>
                    <a:cubicBezTo>
                      <a:pt x="197" y="109"/>
                      <a:pt x="201" y="111"/>
                      <a:pt x="205" y="113"/>
                    </a:cubicBezTo>
                    <a:cubicBezTo>
                      <a:pt x="209" y="114"/>
                      <a:pt x="213" y="113"/>
                      <a:pt x="216" y="110"/>
                    </a:cubicBezTo>
                    <a:cubicBezTo>
                      <a:pt x="217" y="109"/>
                      <a:pt x="218" y="107"/>
                      <a:pt x="217" y="106"/>
                    </a:cubicBezTo>
                    <a:cubicBezTo>
                      <a:pt x="217" y="105"/>
                      <a:pt x="215" y="104"/>
                      <a:pt x="214" y="103"/>
                    </a:cubicBezTo>
                    <a:cubicBezTo>
                      <a:pt x="213" y="103"/>
                      <a:pt x="212" y="104"/>
                      <a:pt x="211" y="104"/>
                    </a:cubicBezTo>
                    <a:cubicBezTo>
                      <a:pt x="205" y="105"/>
                      <a:pt x="200" y="103"/>
                      <a:pt x="196" y="100"/>
                    </a:cubicBezTo>
                    <a:close/>
                    <a:moveTo>
                      <a:pt x="128" y="58"/>
                    </a:moveTo>
                    <a:cubicBezTo>
                      <a:pt x="127" y="62"/>
                      <a:pt x="128" y="63"/>
                      <a:pt x="133" y="63"/>
                    </a:cubicBezTo>
                    <a:cubicBezTo>
                      <a:pt x="131" y="61"/>
                      <a:pt x="129" y="59"/>
                      <a:pt x="128" y="58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36" name="Freeform 21"/>
              <p:cNvSpPr>
                <a:spLocks/>
              </p:cNvSpPr>
              <p:nvPr/>
            </p:nvSpPr>
            <p:spPr bwMode="auto">
              <a:xfrm>
                <a:off x="2945" y="2971"/>
                <a:ext cx="600" cy="487"/>
              </a:xfrm>
              <a:custGeom>
                <a:avLst/>
                <a:gdLst>
                  <a:gd name="T0" fmla="*/ 65 w 374"/>
                  <a:gd name="T1" fmla="*/ 265 h 303"/>
                  <a:gd name="T2" fmla="*/ 62 w 374"/>
                  <a:gd name="T3" fmla="*/ 303 h 303"/>
                  <a:gd name="T4" fmla="*/ 40 w 374"/>
                  <a:gd name="T5" fmla="*/ 291 h 303"/>
                  <a:gd name="T6" fmla="*/ 5 w 374"/>
                  <a:gd name="T7" fmla="*/ 231 h 303"/>
                  <a:gd name="T8" fmla="*/ 1 w 374"/>
                  <a:gd name="T9" fmla="*/ 213 h 303"/>
                  <a:gd name="T10" fmla="*/ 9 w 374"/>
                  <a:gd name="T11" fmla="*/ 197 h 303"/>
                  <a:gd name="T12" fmla="*/ 23 w 374"/>
                  <a:gd name="T13" fmla="*/ 188 h 303"/>
                  <a:gd name="T14" fmla="*/ 66 w 374"/>
                  <a:gd name="T15" fmla="*/ 151 h 303"/>
                  <a:gd name="T16" fmla="*/ 91 w 374"/>
                  <a:gd name="T17" fmla="*/ 131 h 303"/>
                  <a:gd name="T18" fmla="*/ 115 w 374"/>
                  <a:gd name="T19" fmla="*/ 112 h 303"/>
                  <a:gd name="T20" fmla="*/ 152 w 374"/>
                  <a:gd name="T21" fmla="*/ 84 h 303"/>
                  <a:gd name="T22" fmla="*/ 158 w 374"/>
                  <a:gd name="T23" fmla="*/ 80 h 303"/>
                  <a:gd name="T24" fmla="*/ 198 w 374"/>
                  <a:gd name="T25" fmla="*/ 45 h 303"/>
                  <a:gd name="T26" fmla="*/ 213 w 374"/>
                  <a:gd name="T27" fmla="*/ 25 h 303"/>
                  <a:gd name="T28" fmla="*/ 226 w 374"/>
                  <a:gd name="T29" fmla="*/ 29 h 303"/>
                  <a:gd name="T30" fmla="*/ 238 w 374"/>
                  <a:gd name="T31" fmla="*/ 17 h 303"/>
                  <a:gd name="T32" fmla="*/ 252 w 374"/>
                  <a:gd name="T33" fmla="*/ 10 h 303"/>
                  <a:gd name="T34" fmla="*/ 261 w 374"/>
                  <a:gd name="T35" fmla="*/ 9 h 303"/>
                  <a:gd name="T36" fmla="*/ 306 w 374"/>
                  <a:gd name="T37" fmla="*/ 2 h 303"/>
                  <a:gd name="T38" fmla="*/ 322 w 374"/>
                  <a:gd name="T39" fmla="*/ 2 h 303"/>
                  <a:gd name="T40" fmla="*/ 354 w 374"/>
                  <a:gd name="T41" fmla="*/ 6 h 303"/>
                  <a:gd name="T42" fmla="*/ 372 w 374"/>
                  <a:gd name="T43" fmla="*/ 8 h 303"/>
                  <a:gd name="T44" fmla="*/ 372 w 374"/>
                  <a:gd name="T45" fmla="*/ 14 h 303"/>
                  <a:gd name="T46" fmla="*/ 326 w 374"/>
                  <a:gd name="T47" fmla="*/ 80 h 303"/>
                  <a:gd name="T48" fmla="*/ 322 w 374"/>
                  <a:gd name="T49" fmla="*/ 87 h 303"/>
                  <a:gd name="T50" fmla="*/ 299 w 374"/>
                  <a:gd name="T51" fmla="*/ 109 h 303"/>
                  <a:gd name="T52" fmla="*/ 269 w 374"/>
                  <a:gd name="T53" fmla="*/ 130 h 303"/>
                  <a:gd name="T54" fmla="*/ 212 w 374"/>
                  <a:gd name="T55" fmla="*/ 166 h 303"/>
                  <a:gd name="T56" fmla="*/ 176 w 374"/>
                  <a:gd name="T57" fmla="*/ 190 h 303"/>
                  <a:gd name="T58" fmla="*/ 116 w 374"/>
                  <a:gd name="T59" fmla="*/ 228 h 303"/>
                  <a:gd name="T60" fmla="*/ 88 w 374"/>
                  <a:gd name="T61" fmla="*/ 243 h 303"/>
                  <a:gd name="T62" fmla="*/ 78 w 374"/>
                  <a:gd name="T63" fmla="*/ 251 h 303"/>
                  <a:gd name="T64" fmla="*/ 65 w 374"/>
                  <a:gd name="T65" fmla="*/ 265 h 30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374" h="303">
                    <a:moveTo>
                      <a:pt x="65" y="265"/>
                    </a:moveTo>
                    <a:cubicBezTo>
                      <a:pt x="64" y="277"/>
                      <a:pt x="66" y="290"/>
                      <a:pt x="62" y="303"/>
                    </a:cubicBezTo>
                    <a:cubicBezTo>
                      <a:pt x="53" y="302"/>
                      <a:pt x="46" y="297"/>
                      <a:pt x="40" y="291"/>
                    </a:cubicBezTo>
                    <a:cubicBezTo>
                      <a:pt x="23" y="274"/>
                      <a:pt x="11" y="255"/>
                      <a:pt x="5" y="231"/>
                    </a:cubicBezTo>
                    <a:cubicBezTo>
                      <a:pt x="4" y="225"/>
                      <a:pt x="3" y="219"/>
                      <a:pt x="1" y="213"/>
                    </a:cubicBezTo>
                    <a:cubicBezTo>
                      <a:pt x="0" y="206"/>
                      <a:pt x="3" y="201"/>
                      <a:pt x="9" y="197"/>
                    </a:cubicBezTo>
                    <a:cubicBezTo>
                      <a:pt x="14" y="195"/>
                      <a:pt x="18" y="191"/>
                      <a:pt x="23" y="188"/>
                    </a:cubicBezTo>
                    <a:cubicBezTo>
                      <a:pt x="39" y="177"/>
                      <a:pt x="52" y="164"/>
                      <a:pt x="66" y="151"/>
                    </a:cubicBezTo>
                    <a:cubicBezTo>
                      <a:pt x="74" y="144"/>
                      <a:pt x="83" y="138"/>
                      <a:pt x="91" y="131"/>
                    </a:cubicBezTo>
                    <a:cubicBezTo>
                      <a:pt x="99" y="124"/>
                      <a:pt x="107" y="118"/>
                      <a:pt x="115" y="112"/>
                    </a:cubicBezTo>
                    <a:cubicBezTo>
                      <a:pt x="127" y="102"/>
                      <a:pt x="140" y="93"/>
                      <a:pt x="152" y="84"/>
                    </a:cubicBezTo>
                    <a:cubicBezTo>
                      <a:pt x="154" y="83"/>
                      <a:pt x="156" y="81"/>
                      <a:pt x="158" y="80"/>
                    </a:cubicBezTo>
                    <a:cubicBezTo>
                      <a:pt x="175" y="73"/>
                      <a:pt x="188" y="61"/>
                      <a:pt x="198" y="45"/>
                    </a:cubicBezTo>
                    <a:cubicBezTo>
                      <a:pt x="203" y="39"/>
                      <a:pt x="208" y="32"/>
                      <a:pt x="213" y="25"/>
                    </a:cubicBezTo>
                    <a:cubicBezTo>
                      <a:pt x="218" y="27"/>
                      <a:pt x="222" y="28"/>
                      <a:pt x="226" y="29"/>
                    </a:cubicBezTo>
                    <a:cubicBezTo>
                      <a:pt x="231" y="26"/>
                      <a:pt x="234" y="21"/>
                      <a:pt x="238" y="17"/>
                    </a:cubicBezTo>
                    <a:cubicBezTo>
                      <a:pt x="242" y="13"/>
                      <a:pt x="246" y="10"/>
                      <a:pt x="252" y="10"/>
                    </a:cubicBezTo>
                    <a:cubicBezTo>
                      <a:pt x="255" y="11"/>
                      <a:pt x="258" y="9"/>
                      <a:pt x="261" y="9"/>
                    </a:cubicBezTo>
                    <a:cubicBezTo>
                      <a:pt x="276" y="10"/>
                      <a:pt x="291" y="6"/>
                      <a:pt x="306" y="2"/>
                    </a:cubicBezTo>
                    <a:cubicBezTo>
                      <a:pt x="311" y="1"/>
                      <a:pt x="317" y="0"/>
                      <a:pt x="322" y="2"/>
                    </a:cubicBezTo>
                    <a:cubicBezTo>
                      <a:pt x="333" y="6"/>
                      <a:pt x="343" y="5"/>
                      <a:pt x="354" y="6"/>
                    </a:cubicBezTo>
                    <a:cubicBezTo>
                      <a:pt x="360" y="7"/>
                      <a:pt x="367" y="6"/>
                      <a:pt x="372" y="8"/>
                    </a:cubicBezTo>
                    <a:cubicBezTo>
                      <a:pt x="374" y="11"/>
                      <a:pt x="373" y="12"/>
                      <a:pt x="372" y="14"/>
                    </a:cubicBezTo>
                    <a:cubicBezTo>
                      <a:pt x="359" y="37"/>
                      <a:pt x="346" y="61"/>
                      <a:pt x="326" y="80"/>
                    </a:cubicBezTo>
                    <a:cubicBezTo>
                      <a:pt x="325" y="82"/>
                      <a:pt x="323" y="84"/>
                      <a:pt x="322" y="87"/>
                    </a:cubicBezTo>
                    <a:cubicBezTo>
                      <a:pt x="315" y="95"/>
                      <a:pt x="307" y="102"/>
                      <a:pt x="299" y="109"/>
                    </a:cubicBezTo>
                    <a:cubicBezTo>
                      <a:pt x="289" y="116"/>
                      <a:pt x="279" y="123"/>
                      <a:pt x="269" y="130"/>
                    </a:cubicBezTo>
                    <a:cubicBezTo>
                      <a:pt x="250" y="142"/>
                      <a:pt x="231" y="154"/>
                      <a:pt x="212" y="166"/>
                    </a:cubicBezTo>
                    <a:cubicBezTo>
                      <a:pt x="200" y="174"/>
                      <a:pt x="188" y="182"/>
                      <a:pt x="176" y="190"/>
                    </a:cubicBezTo>
                    <a:cubicBezTo>
                      <a:pt x="156" y="203"/>
                      <a:pt x="136" y="216"/>
                      <a:pt x="116" y="228"/>
                    </a:cubicBezTo>
                    <a:cubicBezTo>
                      <a:pt x="107" y="233"/>
                      <a:pt x="98" y="238"/>
                      <a:pt x="88" y="243"/>
                    </a:cubicBezTo>
                    <a:cubicBezTo>
                      <a:pt x="84" y="245"/>
                      <a:pt x="81" y="248"/>
                      <a:pt x="78" y="251"/>
                    </a:cubicBezTo>
                    <a:cubicBezTo>
                      <a:pt x="74" y="256"/>
                      <a:pt x="70" y="260"/>
                      <a:pt x="65" y="265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37" name="Freeform 22"/>
              <p:cNvSpPr>
                <a:spLocks/>
              </p:cNvSpPr>
              <p:nvPr/>
            </p:nvSpPr>
            <p:spPr bwMode="auto">
              <a:xfrm>
                <a:off x="3523" y="1529"/>
                <a:ext cx="487" cy="417"/>
              </a:xfrm>
              <a:custGeom>
                <a:avLst/>
                <a:gdLst>
                  <a:gd name="T0" fmla="*/ 190 w 303"/>
                  <a:gd name="T1" fmla="*/ 132 h 260"/>
                  <a:gd name="T2" fmla="*/ 185 w 303"/>
                  <a:gd name="T3" fmla="*/ 94 h 260"/>
                  <a:gd name="T4" fmla="*/ 176 w 303"/>
                  <a:gd name="T5" fmla="*/ 88 h 260"/>
                  <a:gd name="T6" fmla="*/ 146 w 303"/>
                  <a:gd name="T7" fmla="*/ 119 h 260"/>
                  <a:gd name="T8" fmla="*/ 140 w 303"/>
                  <a:gd name="T9" fmla="*/ 130 h 260"/>
                  <a:gd name="T10" fmla="*/ 135 w 303"/>
                  <a:gd name="T11" fmla="*/ 114 h 260"/>
                  <a:gd name="T12" fmla="*/ 134 w 303"/>
                  <a:gd name="T13" fmla="*/ 107 h 260"/>
                  <a:gd name="T14" fmla="*/ 131 w 303"/>
                  <a:gd name="T15" fmla="*/ 104 h 260"/>
                  <a:gd name="T16" fmla="*/ 126 w 303"/>
                  <a:gd name="T17" fmla="*/ 106 h 260"/>
                  <a:gd name="T18" fmla="*/ 118 w 303"/>
                  <a:gd name="T19" fmla="*/ 126 h 260"/>
                  <a:gd name="T20" fmla="*/ 109 w 303"/>
                  <a:gd name="T21" fmla="*/ 167 h 260"/>
                  <a:gd name="T22" fmla="*/ 107 w 303"/>
                  <a:gd name="T23" fmla="*/ 169 h 260"/>
                  <a:gd name="T24" fmla="*/ 96 w 303"/>
                  <a:gd name="T25" fmla="*/ 160 h 260"/>
                  <a:gd name="T26" fmla="*/ 90 w 303"/>
                  <a:gd name="T27" fmla="*/ 147 h 260"/>
                  <a:gd name="T28" fmla="*/ 76 w 303"/>
                  <a:gd name="T29" fmla="*/ 144 h 260"/>
                  <a:gd name="T30" fmla="*/ 67 w 303"/>
                  <a:gd name="T31" fmla="*/ 142 h 260"/>
                  <a:gd name="T32" fmla="*/ 37 w 303"/>
                  <a:gd name="T33" fmla="*/ 158 h 260"/>
                  <a:gd name="T34" fmla="*/ 32 w 303"/>
                  <a:gd name="T35" fmla="*/ 179 h 260"/>
                  <a:gd name="T36" fmla="*/ 47 w 303"/>
                  <a:gd name="T37" fmla="*/ 205 h 260"/>
                  <a:gd name="T38" fmla="*/ 40 w 303"/>
                  <a:gd name="T39" fmla="*/ 233 h 260"/>
                  <a:gd name="T40" fmla="*/ 34 w 303"/>
                  <a:gd name="T41" fmla="*/ 260 h 260"/>
                  <a:gd name="T42" fmla="*/ 23 w 303"/>
                  <a:gd name="T43" fmla="*/ 244 h 260"/>
                  <a:gd name="T44" fmla="*/ 15 w 303"/>
                  <a:gd name="T45" fmla="*/ 226 h 260"/>
                  <a:gd name="T46" fmla="*/ 4 w 303"/>
                  <a:gd name="T47" fmla="*/ 192 h 260"/>
                  <a:gd name="T48" fmla="*/ 0 w 303"/>
                  <a:gd name="T49" fmla="*/ 160 h 260"/>
                  <a:gd name="T50" fmla="*/ 3 w 303"/>
                  <a:gd name="T51" fmla="*/ 117 h 260"/>
                  <a:gd name="T52" fmla="*/ 23 w 303"/>
                  <a:gd name="T53" fmla="*/ 64 h 260"/>
                  <a:gd name="T54" fmla="*/ 42 w 303"/>
                  <a:gd name="T55" fmla="*/ 40 h 260"/>
                  <a:gd name="T56" fmla="*/ 49 w 303"/>
                  <a:gd name="T57" fmla="*/ 33 h 260"/>
                  <a:gd name="T58" fmla="*/ 94 w 303"/>
                  <a:gd name="T59" fmla="*/ 4 h 260"/>
                  <a:gd name="T60" fmla="*/ 120 w 303"/>
                  <a:gd name="T61" fmla="*/ 1 h 260"/>
                  <a:gd name="T62" fmla="*/ 164 w 303"/>
                  <a:gd name="T63" fmla="*/ 0 h 260"/>
                  <a:gd name="T64" fmla="*/ 175 w 303"/>
                  <a:gd name="T65" fmla="*/ 1 h 260"/>
                  <a:gd name="T66" fmla="*/ 203 w 303"/>
                  <a:gd name="T67" fmla="*/ 11 h 260"/>
                  <a:gd name="T68" fmla="*/ 213 w 303"/>
                  <a:gd name="T69" fmla="*/ 16 h 260"/>
                  <a:gd name="T70" fmla="*/ 258 w 303"/>
                  <a:gd name="T71" fmla="*/ 38 h 260"/>
                  <a:gd name="T72" fmla="*/ 285 w 303"/>
                  <a:gd name="T73" fmla="*/ 65 h 260"/>
                  <a:gd name="T74" fmla="*/ 297 w 303"/>
                  <a:gd name="T75" fmla="*/ 91 h 260"/>
                  <a:gd name="T76" fmla="*/ 303 w 303"/>
                  <a:gd name="T77" fmla="*/ 117 h 260"/>
                  <a:gd name="T78" fmla="*/ 297 w 303"/>
                  <a:gd name="T79" fmla="*/ 112 h 260"/>
                  <a:gd name="T80" fmla="*/ 290 w 303"/>
                  <a:gd name="T81" fmla="*/ 98 h 260"/>
                  <a:gd name="T82" fmla="*/ 285 w 303"/>
                  <a:gd name="T83" fmla="*/ 97 h 260"/>
                  <a:gd name="T84" fmla="*/ 271 w 303"/>
                  <a:gd name="T85" fmla="*/ 127 h 260"/>
                  <a:gd name="T86" fmla="*/ 269 w 303"/>
                  <a:gd name="T87" fmla="*/ 118 h 260"/>
                  <a:gd name="T88" fmla="*/ 267 w 303"/>
                  <a:gd name="T89" fmla="*/ 109 h 260"/>
                  <a:gd name="T90" fmla="*/ 264 w 303"/>
                  <a:gd name="T91" fmla="*/ 99 h 260"/>
                  <a:gd name="T92" fmla="*/ 259 w 303"/>
                  <a:gd name="T93" fmla="*/ 92 h 260"/>
                  <a:gd name="T94" fmla="*/ 254 w 303"/>
                  <a:gd name="T95" fmla="*/ 97 h 260"/>
                  <a:gd name="T96" fmla="*/ 235 w 303"/>
                  <a:gd name="T97" fmla="*/ 126 h 260"/>
                  <a:gd name="T98" fmla="*/ 232 w 303"/>
                  <a:gd name="T99" fmla="*/ 128 h 260"/>
                  <a:gd name="T100" fmla="*/ 230 w 303"/>
                  <a:gd name="T101" fmla="*/ 123 h 260"/>
                  <a:gd name="T102" fmla="*/ 227 w 303"/>
                  <a:gd name="T103" fmla="*/ 98 h 260"/>
                  <a:gd name="T104" fmla="*/ 225 w 303"/>
                  <a:gd name="T105" fmla="*/ 92 h 260"/>
                  <a:gd name="T106" fmla="*/ 215 w 303"/>
                  <a:gd name="T107" fmla="*/ 90 h 260"/>
                  <a:gd name="T108" fmla="*/ 205 w 303"/>
                  <a:gd name="T109" fmla="*/ 105 h 260"/>
                  <a:gd name="T110" fmla="*/ 195 w 303"/>
                  <a:gd name="T111" fmla="*/ 125 h 260"/>
                  <a:gd name="T112" fmla="*/ 190 w 303"/>
                  <a:gd name="T113" fmla="*/ 132 h 2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</a:cxnLst>
                <a:rect l="0" t="0" r="r" b="b"/>
                <a:pathLst>
                  <a:path w="303" h="260">
                    <a:moveTo>
                      <a:pt x="190" y="132"/>
                    </a:moveTo>
                    <a:cubicBezTo>
                      <a:pt x="187" y="118"/>
                      <a:pt x="183" y="107"/>
                      <a:pt x="185" y="94"/>
                    </a:cubicBezTo>
                    <a:cubicBezTo>
                      <a:pt x="185" y="89"/>
                      <a:pt x="180" y="85"/>
                      <a:pt x="176" y="88"/>
                    </a:cubicBezTo>
                    <a:cubicBezTo>
                      <a:pt x="163" y="96"/>
                      <a:pt x="152" y="104"/>
                      <a:pt x="146" y="119"/>
                    </a:cubicBezTo>
                    <a:cubicBezTo>
                      <a:pt x="145" y="123"/>
                      <a:pt x="143" y="127"/>
                      <a:pt x="140" y="130"/>
                    </a:cubicBezTo>
                    <a:cubicBezTo>
                      <a:pt x="136" y="125"/>
                      <a:pt x="136" y="119"/>
                      <a:pt x="135" y="114"/>
                    </a:cubicBezTo>
                    <a:cubicBezTo>
                      <a:pt x="135" y="112"/>
                      <a:pt x="135" y="109"/>
                      <a:pt x="134" y="107"/>
                    </a:cubicBezTo>
                    <a:cubicBezTo>
                      <a:pt x="134" y="106"/>
                      <a:pt x="132" y="104"/>
                      <a:pt x="131" y="104"/>
                    </a:cubicBezTo>
                    <a:cubicBezTo>
                      <a:pt x="129" y="103"/>
                      <a:pt x="127" y="104"/>
                      <a:pt x="126" y="106"/>
                    </a:cubicBezTo>
                    <a:cubicBezTo>
                      <a:pt x="123" y="112"/>
                      <a:pt x="120" y="119"/>
                      <a:pt x="118" y="126"/>
                    </a:cubicBezTo>
                    <a:cubicBezTo>
                      <a:pt x="114" y="139"/>
                      <a:pt x="109" y="152"/>
                      <a:pt x="109" y="167"/>
                    </a:cubicBezTo>
                    <a:cubicBezTo>
                      <a:pt x="109" y="167"/>
                      <a:pt x="108" y="168"/>
                      <a:pt x="107" y="169"/>
                    </a:cubicBezTo>
                    <a:cubicBezTo>
                      <a:pt x="102" y="169"/>
                      <a:pt x="99" y="164"/>
                      <a:pt x="96" y="160"/>
                    </a:cubicBezTo>
                    <a:cubicBezTo>
                      <a:pt x="94" y="156"/>
                      <a:pt x="92" y="151"/>
                      <a:pt x="90" y="147"/>
                    </a:cubicBezTo>
                    <a:cubicBezTo>
                      <a:pt x="85" y="147"/>
                      <a:pt x="80" y="147"/>
                      <a:pt x="76" y="144"/>
                    </a:cubicBezTo>
                    <a:cubicBezTo>
                      <a:pt x="73" y="143"/>
                      <a:pt x="70" y="142"/>
                      <a:pt x="67" y="142"/>
                    </a:cubicBezTo>
                    <a:cubicBezTo>
                      <a:pt x="53" y="140"/>
                      <a:pt x="44" y="145"/>
                      <a:pt x="37" y="158"/>
                    </a:cubicBezTo>
                    <a:cubicBezTo>
                      <a:pt x="34" y="164"/>
                      <a:pt x="31" y="171"/>
                      <a:pt x="32" y="179"/>
                    </a:cubicBezTo>
                    <a:cubicBezTo>
                      <a:pt x="32" y="190"/>
                      <a:pt x="36" y="199"/>
                      <a:pt x="47" y="205"/>
                    </a:cubicBezTo>
                    <a:cubicBezTo>
                      <a:pt x="44" y="214"/>
                      <a:pt x="42" y="224"/>
                      <a:pt x="40" y="233"/>
                    </a:cubicBezTo>
                    <a:cubicBezTo>
                      <a:pt x="38" y="241"/>
                      <a:pt x="38" y="251"/>
                      <a:pt x="34" y="260"/>
                    </a:cubicBezTo>
                    <a:cubicBezTo>
                      <a:pt x="29" y="254"/>
                      <a:pt x="26" y="249"/>
                      <a:pt x="23" y="244"/>
                    </a:cubicBezTo>
                    <a:cubicBezTo>
                      <a:pt x="21" y="238"/>
                      <a:pt x="18" y="232"/>
                      <a:pt x="15" y="226"/>
                    </a:cubicBezTo>
                    <a:cubicBezTo>
                      <a:pt x="10" y="215"/>
                      <a:pt x="7" y="203"/>
                      <a:pt x="4" y="192"/>
                    </a:cubicBezTo>
                    <a:cubicBezTo>
                      <a:pt x="1" y="181"/>
                      <a:pt x="1" y="171"/>
                      <a:pt x="0" y="160"/>
                    </a:cubicBezTo>
                    <a:cubicBezTo>
                      <a:pt x="0" y="146"/>
                      <a:pt x="1" y="131"/>
                      <a:pt x="3" y="117"/>
                    </a:cubicBezTo>
                    <a:cubicBezTo>
                      <a:pt x="6" y="98"/>
                      <a:pt x="13" y="80"/>
                      <a:pt x="23" y="64"/>
                    </a:cubicBezTo>
                    <a:cubicBezTo>
                      <a:pt x="28" y="55"/>
                      <a:pt x="36" y="48"/>
                      <a:pt x="42" y="40"/>
                    </a:cubicBezTo>
                    <a:cubicBezTo>
                      <a:pt x="44" y="37"/>
                      <a:pt x="47" y="36"/>
                      <a:pt x="49" y="33"/>
                    </a:cubicBezTo>
                    <a:cubicBezTo>
                      <a:pt x="61" y="19"/>
                      <a:pt x="77" y="10"/>
                      <a:pt x="94" y="4"/>
                    </a:cubicBezTo>
                    <a:cubicBezTo>
                      <a:pt x="102" y="2"/>
                      <a:pt x="111" y="1"/>
                      <a:pt x="120" y="1"/>
                    </a:cubicBezTo>
                    <a:cubicBezTo>
                      <a:pt x="135" y="0"/>
                      <a:pt x="150" y="0"/>
                      <a:pt x="164" y="0"/>
                    </a:cubicBezTo>
                    <a:cubicBezTo>
                      <a:pt x="168" y="0"/>
                      <a:pt x="171" y="0"/>
                      <a:pt x="175" y="1"/>
                    </a:cubicBezTo>
                    <a:cubicBezTo>
                      <a:pt x="184" y="4"/>
                      <a:pt x="193" y="7"/>
                      <a:pt x="203" y="11"/>
                    </a:cubicBezTo>
                    <a:cubicBezTo>
                      <a:pt x="206" y="12"/>
                      <a:pt x="210" y="14"/>
                      <a:pt x="213" y="16"/>
                    </a:cubicBezTo>
                    <a:cubicBezTo>
                      <a:pt x="228" y="23"/>
                      <a:pt x="243" y="30"/>
                      <a:pt x="258" y="38"/>
                    </a:cubicBezTo>
                    <a:cubicBezTo>
                      <a:pt x="270" y="43"/>
                      <a:pt x="279" y="53"/>
                      <a:pt x="285" y="65"/>
                    </a:cubicBezTo>
                    <a:cubicBezTo>
                      <a:pt x="289" y="73"/>
                      <a:pt x="293" y="82"/>
                      <a:pt x="297" y="91"/>
                    </a:cubicBezTo>
                    <a:cubicBezTo>
                      <a:pt x="300" y="99"/>
                      <a:pt x="303" y="108"/>
                      <a:pt x="303" y="117"/>
                    </a:cubicBezTo>
                    <a:cubicBezTo>
                      <a:pt x="299" y="117"/>
                      <a:pt x="298" y="114"/>
                      <a:pt x="297" y="112"/>
                    </a:cubicBezTo>
                    <a:cubicBezTo>
                      <a:pt x="296" y="106"/>
                      <a:pt x="293" y="102"/>
                      <a:pt x="290" y="98"/>
                    </a:cubicBezTo>
                    <a:cubicBezTo>
                      <a:pt x="289" y="96"/>
                      <a:pt x="287" y="96"/>
                      <a:pt x="285" y="97"/>
                    </a:cubicBezTo>
                    <a:cubicBezTo>
                      <a:pt x="280" y="117"/>
                      <a:pt x="279" y="117"/>
                      <a:pt x="271" y="127"/>
                    </a:cubicBezTo>
                    <a:cubicBezTo>
                      <a:pt x="268" y="125"/>
                      <a:pt x="270" y="121"/>
                      <a:pt x="269" y="118"/>
                    </a:cubicBezTo>
                    <a:cubicBezTo>
                      <a:pt x="268" y="115"/>
                      <a:pt x="268" y="112"/>
                      <a:pt x="267" y="109"/>
                    </a:cubicBezTo>
                    <a:cubicBezTo>
                      <a:pt x="266" y="106"/>
                      <a:pt x="265" y="103"/>
                      <a:pt x="264" y="99"/>
                    </a:cubicBezTo>
                    <a:cubicBezTo>
                      <a:pt x="263" y="97"/>
                      <a:pt x="262" y="94"/>
                      <a:pt x="259" y="92"/>
                    </a:cubicBezTo>
                    <a:cubicBezTo>
                      <a:pt x="256" y="92"/>
                      <a:pt x="255" y="95"/>
                      <a:pt x="254" y="97"/>
                    </a:cubicBezTo>
                    <a:cubicBezTo>
                      <a:pt x="250" y="108"/>
                      <a:pt x="244" y="118"/>
                      <a:pt x="235" y="126"/>
                    </a:cubicBezTo>
                    <a:cubicBezTo>
                      <a:pt x="234" y="127"/>
                      <a:pt x="233" y="127"/>
                      <a:pt x="232" y="128"/>
                    </a:cubicBezTo>
                    <a:cubicBezTo>
                      <a:pt x="230" y="127"/>
                      <a:pt x="230" y="125"/>
                      <a:pt x="230" y="123"/>
                    </a:cubicBezTo>
                    <a:cubicBezTo>
                      <a:pt x="229" y="115"/>
                      <a:pt x="228" y="107"/>
                      <a:pt x="227" y="98"/>
                    </a:cubicBezTo>
                    <a:cubicBezTo>
                      <a:pt x="226" y="96"/>
                      <a:pt x="226" y="94"/>
                      <a:pt x="225" y="92"/>
                    </a:cubicBezTo>
                    <a:cubicBezTo>
                      <a:pt x="223" y="86"/>
                      <a:pt x="218" y="85"/>
                      <a:pt x="215" y="90"/>
                    </a:cubicBezTo>
                    <a:cubicBezTo>
                      <a:pt x="211" y="95"/>
                      <a:pt x="208" y="100"/>
                      <a:pt x="205" y="105"/>
                    </a:cubicBezTo>
                    <a:cubicBezTo>
                      <a:pt x="202" y="112"/>
                      <a:pt x="199" y="118"/>
                      <a:pt x="195" y="125"/>
                    </a:cubicBezTo>
                    <a:cubicBezTo>
                      <a:pt x="194" y="127"/>
                      <a:pt x="193" y="129"/>
                      <a:pt x="190" y="132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38" name="Freeform 23"/>
              <p:cNvSpPr>
                <a:spLocks/>
              </p:cNvSpPr>
              <p:nvPr/>
            </p:nvSpPr>
            <p:spPr bwMode="auto">
              <a:xfrm>
                <a:off x="1617" y="1440"/>
                <a:ext cx="483" cy="317"/>
              </a:xfrm>
              <a:custGeom>
                <a:avLst/>
                <a:gdLst>
                  <a:gd name="T0" fmla="*/ 301 w 301"/>
                  <a:gd name="T1" fmla="*/ 70 h 197"/>
                  <a:gd name="T2" fmla="*/ 295 w 301"/>
                  <a:gd name="T3" fmla="*/ 72 h 197"/>
                  <a:gd name="T4" fmla="*/ 268 w 301"/>
                  <a:gd name="T5" fmla="*/ 80 h 197"/>
                  <a:gd name="T6" fmla="*/ 243 w 301"/>
                  <a:gd name="T7" fmla="*/ 89 h 197"/>
                  <a:gd name="T8" fmla="*/ 143 w 301"/>
                  <a:gd name="T9" fmla="*/ 127 h 197"/>
                  <a:gd name="T10" fmla="*/ 96 w 301"/>
                  <a:gd name="T11" fmla="*/ 150 h 197"/>
                  <a:gd name="T12" fmla="*/ 79 w 301"/>
                  <a:gd name="T13" fmla="*/ 160 h 197"/>
                  <a:gd name="T14" fmla="*/ 54 w 301"/>
                  <a:gd name="T15" fmla="*/ 174 h 197"/>
                  <a:gd name="T16" fmla="*/ 42 w 301"/>
                  <a:gd name="T17" fmla="*/ 180 h 197"/>
                  <a:gd name="T18" fmla="*/ 29 w 301"/>
                  <a:gd name="T19" fmla="*/ 186 h 197"/>
                  <a:gd name="T20" fmla="*/ 8 w 301"/>
                  <a:gd name="T21" fmla="*/ 197 h 197"/>
                  <a:gd name="T22" fmla="*/ 4 w 301"/>
                  <a:gd name="T23" fmla="*/ 191 h 197"/>
                  <a:gd name="T24" fmla="*/ 2 w 301"/>
                  <a:gd name="T25" fmla="*/ 156 h 197"/>
                  <a:gd name="T26" fmla="*/ 19 w 301"/>
                  <a:gd name="T27" fmla="*/ 108 h 197"/>
                  <a:gd name="T28" fmla="*/ 73 w 301"/>
                  <a:gd name="T29" fmla="*/ 40 h 197"/>
                  <a:gd name="T30" fmla="*/ 141 w 301"/>
                  <a:gd name="T31" fmla="*/ 6 h 197"/>
                  <a:gd name="T32" fmla="*/ 215 w 301"/>
                  <a:gd name="T33" fmla="*/ 1 h 197"/>
                  <a:gd name="T34" fmla="*/ 242 w 301"/>
                  <a:gd name="T35" fmla="*/ 9 h 197"/>
                  <a:gd name="T36" fmla="*/ 274 w 301"/>
                  <a:gd name="T37" fmla="*/ 29 h 197"/>
                  <a:gd name="T38" fmla="*/ 289 w 301"/>
                  <a:gd name="T39" fmla="*/ 47 h 197"/>
                  <a:gd name="T40" fmla="*/ 291 w 301"/>
                  <a:gd name="T41" fmla="*/ 49 h 197"/>
                  <a:gd name="T42" fmla="*/ 301 w 301"/>
                  <a:gd name="T43" fmla="*/ 70 h 19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301" h="197">
                    <a:moveTo>
                      <a:pt x="301" y="70"/>
                    </a:moveTo>
                    <a:cubicBezTo>
                      <a:pt x="298" y="71"/>
                      <a:pt x="297" y="71"/>
                      <a:pt x="295" y="72"/>
                    </a:cubicBezTo>
                    <a:cubicBezTo>
                      <a:pt x="286" y="74"/>
                      <a:pt x="277" y="77"/>
                      <a:pt x="268" y="80"/>
                    </a:cubicBezTo>
                    <a:cubicBezTo>
                      <a:pt x="260" y="84"/>
                      <a:pt x="251" y="87"/>
                      <a:pt x="243" y="89"/>
                    </a:cubicBezTo>
                    <a:cubicBezTo>
                      <a:pt x="209" y="101"/>
                      <a:pt x="176" y="113"/>
                      <a:pt x="143" y="127"/>
                    </a:cubicBezTo>
                    <a:cubicBezTo>
                      <a:pt x="127" y="134"/>
                      <a:pt x="111" y="142"/>
                      <a:pt x="96" y="150"/>
                    </a:cubicBezTo>
                    <a:cubicBezTo>
                      <a:pt x="90" y="153"/>
                      <a:pt x="85" y="157"/>
                      <a:pt x="79" y="160"/>
                    </a:cubicBezTo>
                    <a:cubicBezTo>
                      <a:pt x="71" y="165"/>
                      <a:pt x="63" y="169"/>
                      <a:pt x="54" y="174"/>
                    </a:cubicBezTo>
                    <a:cubicBezTo>
                      <a:pt x="50" y="176"/>
                      <a:pt x="46" y="178"/>
                      <a:pt x="42" y="180"/>
                    </a:cubicBezTo>
                    <a:cubicBezTo>
                      <a:pt x="38" y="182"/>
                      <a:pt x="33" y="184"/>
                      <a:pt x="29" y="186"/>
                    </a:cubicBezTo>
                    <a:cubicBezTo>
                      <a:pt x="22" y="190"/>
                      <a:pt x="16" y="193"/>
                      <a:pt x="8" y="197"/>
                    </a:cubicBezTo>
                    <a:cubicBezTo>
                      <a:pt x="6" y="197"/>
                      <a:pt x="5" y="194"/>
                      <a:pt x="4" y="191"/>
                    </a:cubicBezTo>
                    <a:cubicBezTo>
                      <a:pt x="1" y="180"/>
                      <a:pt x="0" y="168"/>
                      <a:pt x="2" y="156"/>
                    </a:cubicBezTo>
                    <a:cubicBezTo>
                      <a:pt x="5" y="139"/>
                      <a:pt x="11" y="124"/>
                      <a:pt x="19" y="108"/>
                    </a:cubicBezTo>
                    <a:cubicBezTo>
                      <a:pt x="33" y="82"/>
                      <a:pt x="51" y="60"/>
                      <a:pt x="73" y="40"/>
                    </a:cubicBezTo>
                    <a:cubicBezTo>
                      <a:pt x="92" y="23"/>
                      <a:pt x="115" y="12"/>
                      <a:pt x="141" y="6"/>
                    </a:cubicBezTo>
                    <a:cubicBezTo>
                      <a:pt x="166" y="2"/>
                      <a:pt x="190" y="0"/>
                      <a:pt x="215" y="1"/>
                    </a:cubicBezTo>
                    <a:cubicBezTo>
                      <a:pt x="225" y="1"/>
                      <a:pt x="234" y="5"/>
                      <a:pt x="242" y="9"/>
                    </a:cubicBezTo>
                    <a:cubicBezTo>
                      <a:pt x="254" y="15"/>
                      <a:pt x="264" y="21"/>
                      <a:pt x="274" y="29"/>
                    </a:cubicBezTo>
                    <a:cubicBezTo>
                      <a:pt x="281" y="33"/>
                      <a:pt x="287" y="38"/>
                      <a:pt x="289" y="47"/>
                    </a:cubicBezTo>
                    <a:cubicBezTo>
                      <a:pt x="289" y="48"/>
                      <a:pt x="290" y="49"/>
                      <a:pt x="291" y="49"/>
                    </a:cubicBezTo>
                    <a:cubicBezTo>
                      <a:pt x="297" y="55"/>
                      <a:pt x="298" y="63"/>
                      <a:pt x="301" y="7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39" name="Freeform 24"/>
              <p:cNvSpPr>
                <a:spLocks/>
              </p:cNvSpPr>
              <p:nvPr/>
            </p:nvSpPr>
            <p:spPr bwMode="auto">
              <a:xfrm>
                <a:off x="3590" y="3413"/>
                <a:ext cx="437" cy="241"/>
              </a:xfrm>
              <a:custGeom>
                <a:avLst/>
                <a:gdLst>
                  <a:gd name="T0" fmla="*/ 143 w 272"/>
                  <a:gd name="T1" fmla="*/ 0 h 150"/>
                  <a:gd name="T2" fmla="*/ 180 w 272"/>
                  <a:gd name="T3" fmla="*/ 7 h 150"/>
                  <a:gd name="T4" fmla="*/ 213 w 272"/>
                  <a:gd name="T5" fmla="*/ 13 h 150"/>
                  <a:gd name="T6" fmla="*/ 250 w 272"/>
                  <a:gd name="T7" fmla="*/ 32 h 150"/>
                  <a:gd name="T8" fmla="*/ 255 w 272"/>
                  <a:gd name="T9" fmla="*/ 38 h 150"/>
                  <a:gd name="T10" fmla="*/ 272 w 272"/>
                  <a:gd name="T11" fmla="*/ 81 h 150"/>
                  <a:gd name="T12" fmla="*/ 267 w 272"/>
                  <a:gd name="T13" fmla="*/ 84 h 150"/>
                  <a:gd name="T14" fmla="*/ 209 w 272"/>
                  <a:gd name="T15" fmla="*/ 115 h 150"/>
                  <a:gd name="T16" fmla="*/ 157 w 272"/>
                  <a:gd name="T17" fmla="*/ 133 h 150"/>
                  <a:gd name="T18" fmla="*/ 140 w 272"/>
                  <a:gd name="T19" fmla="*/ 136 h 150"/>
                  <a:gd name="T20" fmla="*/ 100 w 272"/>
                  <a:gd name="T21" fmla="*/ 142 h 150"/>
                  <a:gd name="T22" fmla="*/ 82 w 272"/>
                  <a:gd name="T23" fmla="*/ 144 h 150"/>
                  <a:gd name="T24" fmla="*/ 33 w 272"/>
                  <a:gd name="T25" fmla="*/ 150 h 150"/>
                  <a:gd name="T26" fmla="*/ 19 w 272"/>
                  <a:gd name="T27" fmla="*/ 150 h 150"/>
                  <a:gd name="T28" fmla="*/ 13 w 272"/>
                  <a:gd name="T29" fmla="*/ 135 h 150"/>
                  <a:gd name="T30" fmla="*/ 0 w 272"/>
                  <a:gd name="T31" fmla="*/ 65 h 150"/>
                  <a:gd name="T32" fmla="*/ 1 w 272"/>
                  <a:gd name="T33" fmla="*/ 60 h 150"/>
                  <a:gd name="T34" fmla="*/ 4 w 272"/>
                  <a:gd name="T35" fmla="*/ 59 h 150"/>
                  <a:gd name="T36" fmla="*/ 64 w 272"/>
                  <a:gd name="T37" fmla="*/ 46 h 150"/>
                  <a:gd name="T38" fmla="*/ 91 w 272"/>
                  <a:gd name="T39" fmla="*/ 35 h 150"/>
                  <a:gd name="T40" fmla="*/ 117 w 272"/>
                  <a:gd name="T41" fmla="*/ 19 h 150"/>
                  <a:gd name="T42" fmla="*/ 143 w 272"/>
                  <a:gd name="T43" fmla="*/ 0 h 15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272" h="150">
                    <a:moveTo>
                      <a:pt x="143" y="0"/>
                    </a:moveTo>
                    <a:cubicBezTo>
                      <a:pt x="155" y="2"/>
                      <a:pt x="168" y="5"/>
                      <a:pt x="180" y="7"/>
                    </a:cubicBezTo>
                    <a:cubicBezTo>
                      <a:pt x="191" y="9"/>
                      <a:pt x="202" y="11"/>
                      <a:pt x="213" y="13"/>
                    </a:cubicBezTo>
                    <a:cubicBezTo>
                      <a:pt x="227" y="17"/>
                      <a:pt x="239" y="24"/>
                      <a:pt x="250" y="32"/>
                    </a:cubicBezTo>
                    <a:cubicBezTo>
                      <a:pt x="252" y="34"/>
                      <a:pt x="254" y="36"/>
                      <a:pt x="255" y="38"/>
                    </a:cubicBezTo>
                    <a:cubicBezTo>
                      <a:pt x="262" y="52"/>
                      <a:pt x="270" y="65"/>
                      <a:pt x="272" y="81"/>
                    </a:cubicBezTo>
                    <a:cubicBezTo>
                      <a:pt x="270" y="82"/>
                      <a:pt x="269" y="84"/>
                      <a:pt x="267" y="84"/>
                    </a:cubicBezTo>
                    <a:cubicBezTo>
                      <a:pt x="248" y="96"/>
                      <a:pt x="229" y="106"/>
                      <a:pt x="209" y="115"/>
                    </a:cubicBezTo>
                    <a:cubicBezTo>
                      <a:pt x="192" y="122"/>
                      <a:pt x="175" y="128"/>
                      <a:pt x="157" y="133"/>
                    </a:cubicBezTo>
                    <a:cubicBezTo>
                      <a:pt x="152" y="135"/>
                      <a:pt x="146" y="136"/>
                      <a:pt x="140" y="136"/>
                    </a:cubicBezTo>
                    <a:cubicBezTo>
                      <a:pt x="127" y="139"/>
                      <a:pt x="113" y="141"/>
                      <a:pt x="100" y="142"/>
                    </a:cubicBezTo>
                    <a:cubicBezTo>
                      <a:pt x="94" y="143"/>
                      <a:pt x="88" y="143"/>
                      <a:pt x="82" y="144"/>
                    </a:cubicBezTo>
                    <a:cubicBezTo>
                      <a:pt x="66" y="146"/>
                      <a:pt x="49" y="148"/>
                      <a:pt x="33" y="150"/>
                    </a:cubicBezTo>
                    <a:cubicBezTo>
                      <a:pt x="28" y="150"/>
                      <a:pt x="23" y="150"/>
                      <a:pt x="19" y="150"/>
                    </a:cubicBezTo>
                    <a:cubicBezTo>
                      <a:pt x="15" y="145"/>
                      <a:pt x="14" y="140"/>
                      <a:pt x="13" y="135"/>
                    </a:cubicBezTo>
                    <a:cubicBezTo>
                      <a:pt x="5" y="113"/>
                      <a:pt x="4" y="89"/>
                      <a:pt x="0" y="65"/>
                    </a:cubicBezTo>
                    <a:cubicBezTo>
                      <a:pt x="0" y="63"/>
                      <a:pt x="1" y="61"/>
                      <a:pt x="1" y="60"/>
                    </a:cubicBezTo>
                    <a:cubicBezTo>
                      <a:pt x="2" y="59"/>
                      <a:pt x="3" y="59"/>
                      <a:pt x="4" y="59"/>
                    </a:cubicBezTo>
                    <a:cubicBezTo>
                      <a:pt x="25" y="60"/>
                      <a:pt x="45" y="54"/>
                      <a:pt x="64" y="46"/>
                    </a:cubicBezTo>
                    <a:cubicBezTo>
                      <a:pt x="73" y="43"/>
                      <a:pt x="82" y="39"/>
                      <a:pt x="91" y="35"/>
                    </a:cubicBezTo>
                    <a:cubicBezTo>
                      <a:pt x="100" y="30"/>
                      <a:pt x="108" y="25"/>
                      <a:pt x="117" y="19"/>
                    </a:cubicBezTo>
                    <a:cubicBezTo>
                      <a:pt x="126" y="13"/>
                      <a:pt x="134" y="7"/>
                      <a:pt x="143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40" name="Freeform 25"/>
              <p:cNvSpPr>
                <a:spLocks/>
              </p:cNvSpPr>
              <p:nvPr/>
            </p:nvSpPr>
            <p:spPr bwMode="auto">
              <a:xfrm>
                <a:off x="997" y="3484"/>
                <a:ext cx="252" cy="440"/>
              </a:xfrm>
              <a:custGeom>
                <a:avLst/>
                <a:gdLst>
                  <a:gd name="T0" fmla="*/ 34 w 157"/>
                  <a:gd name="T1" fmla="*/ 0 h 274"/>
                  <a:gd name="T2" fmla="*/ 37 w 157"/>
                  <a:gd name="T3" fmla="*/ 7 h 274"/>
                  <a:gd name="T4" fmla="*/ 50 w 157"/>
                  <a:gd name="T5" fmla="*/ 35 h 274"/>
                  <a:gd name="T6" fmla="*/ 59 w 157"/>
                  <a:gd name="T7" fmla="*/ 47 h 274"/>
                  <a:gd name="T8" fmla="*/ 78 w 157"/>
                  <a:gd name="T9" fmla="*/ 72 h 274"/>
                  <a:gd name="T10" fmla="*/ 102 w 157"/>
                  <a:gd name="T11" fmla="*/ 96 h 274"/>
                  <a:gd name="T12" fmla="*/ 125 w 157"/>
                  <a:gd name="T13" fmla="*/ 112 h 274"/>
                  <a:gd name="T14" fmla="*/ 138 w 157"/>
                  <a:gd name="T15" fmla="*/ 119 h 274"/>
                  <a:gd name="T16" fmla="*/ 145 w 157"/>
                  <a:gd name="T17" fmla="*/ 128 h 274"/>
                  <a:gd name="T18" fmla="*/ 154 w 157"/>
                  <a:gd name="T19" fmla="*/ 192 h 274"/>
                  <a:gd name="T20" fmla="*/ 156 w 157"/>
                  <a:gd name="T21" fmla="*/ 215 h 274"/>
                  <a:gd name="T22" fmla="*/ 144 w 157"/>
                  <a:gd name="T23" fmla="*/ 256 h 274"/>
                  <a:gd name="T24" fmla="*/ 134 w 157"/>
                  <a:gd name="T25" fmla="*/ 266 h 274"/>
                  <a:gd name="T26" fmla="*/ 127 w 157"/>
                  <a:gd name="T27" fmla="*/ 269 h 274"/>
                  <a:gd name="T28" fmla="*/ 88 w 157"/>
                  <a:gd name="T29" fmla="*/ 265 h 274"/>
                  <a:gd name="T30" fmla="*/ 57 w 157"/>
                  <a:gd name="T31" fmla="*/ 236 h 274"/>
                  <a:gd name="T32" fmla="*/ 50 w 157"/>
                  <a:gd name="T33" fmla="*/ 226 h 274"/>
                  <a:gd name="T34" fmla="*/ 31 w 157"/>
                  <a:gd name="T35" fmla="*/ 187 h 274"/>
                  <a:gd name="T36" fmla="*/ 14 w 157"/>
                  <a:gd name="T37" fmla="*/ 132 h 274"/>
                  <a:gd name="T38" fmla="*/ 4 w 157"/>
                  <a:gd name="T39" fmla="*/ 79 h 274"/>
                  <a:gd name="T40" fmla="*/ 1 w 157"/>
                  <a:gd name="T41" fmla="*/ 40 h 274"/>
                  <a:gd name="T42" fmla="*/ 3 w 157"/>
                  <a:gd name="T43" fmla="*/ 28 h 274"/>
                  <a:gd name="T44" fmla="*/ 15 w 157"/>
                  <a:gd name="T45" fmla="*/ 13 h 274"/>
                  <a:gd name="T46" fmla="*/ 28 w 157"/>
                  <a:gd name="T47" fmla="*/ 2 h 274"/>
                  <a:gd name="T48" fmla="*/ 34 w 157"/>
                  <a:gd name="T49" fmla="*/ 0 h 2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57" h="274">
                    <a:moveTo>
                      <a:pt x="34" y="0"/>
                    </a:moveTo>
                    <a:cubicBezTo>
                      <a:pt x="35" y="2"/>
                      <a:pt x="36" y="5"/>
                      <a:pt x="37" y="7"/>
                    </a:cubicBezTo>
                    <a:cubicBezTo>
                      <a:pt x="42" y="16"/>
                      <a:pt x="46" y="26"/>
                      <a:pt x="50" y="35"/>
                    </a:cubicBezTo>
                    <a:cubicBezTo>
                      <a:pt x="53" y="39"/>
                      <a:pt x="55" y="43"/>
                      <a:pt x="59" y="47"/>
                    </a:cubicBezTo>
                    <a:cubicBezTo>
                      <a:pt x="66" y="55"/>
                      <a:pt x="71" y="64"/>
                      <a:pt x="78" y="72"/>
                    </a:cubicBezTo>
                    <a:cubicBezTo>
                      <a:pt x="85" y="81"/>
                      <a:pt x="93" y="89"/>
                      <a:pt x="102" y="96"/>
                    </a:cubicBezTo>
                    <a:cubicBezTo>
                      <a:pt x="110" y="101"/>
                      <a:pt x="118" y="107"/>
                      <a:pt x="125" y="112"/>
                    </a:cubicBezTo>
                    <a:cubicBezTo>
                      <a:pt x="129" y="115"/>
                      <a:pt x="134" y="117"/>
                      <a:pt x="138" y="119"/>
                    </a:cubicBezTo>
                    <a:cubicBezTo>
                      <a:pt x="142" y="121"/>
                      <a:pt x="144" y="124"/>
                      <a:pt x="145" y="128"/>
                    </a:cubicBezTo>
                    <a:cubicBezTo>
                      <a:pt x="149" y="149"/>
                      <a:pt x="151" y="171"/>
                      <a:pt x="154" y="192"/>
                    </a:cubicBezTo>
                    <a:cubicBezTo>
                      <a:pt x="155" y="200"/>
                      <a:pt x="156" y="207"/>
                      <a:pt x="156" y="215"/>
                    </a:cubicBezTo>
                    <a:cubicBezTo>
                      <a:pt x="157" y="230"/>
                      <a:pt x="151" y="243"/>
                      <a:pt x="144" y="256"/>
                    </a:cubicBezTo>
                    <a:cubicBezTo>
                      <a:pt x="142" y="261"/>
                      <a:pt x="138" y="264"/>
                      <a:pt x="134" y="266"/>
                    </a:cubicBezTo>
                    <a:cubicBezTo>
                      <a:pt x="132" y="267"/>
                      <a:pt x="130" y="268"/>
                      <a:pt x="127" y="269"/>
                    </a:cubicBezTo>
                    <a:cubicBezTo>
                      <a:pt x="114" y="274"/>
                      <a:pt x="101" y="273"/>
                      <a:pt x="88" y="265"/>
                    </a:cubicBezTo>
                    <a:cubicBezTo>
                      <a:pt x="76" y="258"/>
                      <a:pt x="64" y="249"/>
                      <a:pt x="57" y="236"/>
                    </a:cubicBezTo>
                    <a:cubicBezTo>
                      <a:pt x="55" y="233"/>
                      <a:pt x="52" y="229"/>
                      <a:pt x="50" y="226"/>
                    </a:cubicBezTo>
                    <a:cubicBezTo>
                      <a:pt x="41" y="214"/>
                      <a:pt x="36" y="201"/>
                      <a:pt x="31" y="187"/>
                    </a:cubicBezTo>
                    <a:cubicBezTo>
                      <a:pt x="24" y="169"/>
                      <a:pt x="18" y="151"/>
                      <a:pt x="14" y="132"/>
                    </a:cubicBezTo>
                    <a:cubicBezTo>
                      <a:pt x="11" y="114"/>
                      <a:pt x="6" y="97"/>
                      <a:pt x="4" y="79"/>
                    </a:cubicBezTo>
                    <a:cubicBezTo>
                      <a:pt x="2" y="66"/>
                      <a:pt x="2" y="53"/>
                      <a:pt x="1" y="40"/>
                    </a:cubicBezTo>
                    <a:cubicBezTo>
                      <a:pt x="0" y="36"/>
                      <a:pt x="1" y="32"/>
                      <a:pt x="3" y="28"/>
                    </a:cubicBezTo>
                    <a:cubicBezTo>
                      <a:pt x="7" y="23"/>
                      <a:pt x="11" y="18"/>
                      <a:pt x="15" y="13"/>
                    </a:cubicBezTo>
                    <a:cubicBezTo>
                      <a:pt x="19" y="9"/>
                      <a:pt x="24" y="6"/>
                      <a:pt x="28" y="2"/>
                    </a:cubicBezTo>
                    <a:cubicBezTo>
                      <a:pt x="30" y="1"/>
                      <a:pt x="32" y="1"/>
                      <a:pt x="34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41" name="Freeform 26"/>
              <p:cNvSpPr>
                <a:spLocks/>
              </p:cNvSpPr>
              <p:nvPr/>
            </p:nvSpPr>
            <p:spPr bwMode="auto">
              <a:xfrm>
                <a:off x="3189" y="1479"/>
                <a:ext cx="414" cy="316"/>
              </a:xfrm>
              <a:custGeom>
                <a:avLst/>
                <a:gdLst>
                  <a:gd name="T0" fmla="*/ 19 w 258"/>
                  <a:gd name="T1" fmla="*/ 151 h 197"/>
                  <a:gd name="T2" fmla="*/ 55 w 258"/>
                  <a:gd name="T3" fmla="*/ 158 h 197"/>
                  <a:gd name="T4" fmla="*/ 69 w 258"/>
                  <a:gd name="T5" fmla="*/ 137 h 197"/>
                  <a:gd name="T6" fmla="*/ 63 w 258"/>
                  <a:gd name="T7" fmla="*/ 137 h 197"/>
                  <a:gd name="T8" fmla="*/ 37 w 258"/>
                  <a:gd name="T9" fmla="*/ 137 h 197"/>
                  <a:gd name="T10" fmla="*/ 24 w 258"/>
                  <a:gd name="T11" fmla="*/ 133 h 197"/>
                  <a:gd name="T12" fmla="*/ 17 w 258"/>
                  <a:gd name="T13" fmla="*/ 124 h 197"/>
                  <a:gd name="T14" fmla="*/ 12 w 258"/>
                  <a:gd name="T15" fmla="*/ 120 h 197"/>
                  <a:gd name="T16" fmla="*/ 0 w 258"/>
                  <a:gd name="T17" fmla="*/ 99 h 197"/>
                  <a:gd name="T18" fmla="*/ 0 w 258"/>
                  <a:gd name="T19" fmla="*/ 94 h 197"/>
                  <a:gd name="T20" fmla="*/ 13 w 258"/>
                  <a:gd name="T21" fmla="*/ 99 h 197"/>
                  <a:gd name="T22" fmla="*/ 45 w 258"/>
                  <a:gd name="T23" fmla="*/ 100 h 197"/>
                  <a:gd name="T24" fmla="*/ 56 w 258"/>
                  <a:gd name="T25" fmla="*/ 92 h 197"/>
                  <a:gd name="T26" fmla="*/ 61 w 258"/>
                  <a:gd name="T27" fmla="*/ 86 h 197"/>
                  <a:gd name="T28" fmla="*/ 56 w 258"/>
                  <a:gd name="T29" fmla="*/ 83 h 197"/>
                  <a:gd name="T30" fmla="*/ 47 w 258"/>
                  <a:gd name="T31" fmla="*/ 84 h 197"/>
                  <a:gd name="T32" fmla="*/ 32 w 258"/>
                  <a:gd name="T33" fmla="*/ 77 h 197"/>
                  <a:gd name="T34" fmla="*/ 17 w 258"/>
                  <a:gd name="T35" fmla="*/ 46 h 197"/>
                  <a:gd name="T36" fmla="*/ 18 w 258"/>
                  <a:gd name="T37" fmla="*/ 43 h 197"/>
                  <a:gd name="T38" fmla="*/ 23 w 258"/>
                  <a:gd name="T39" fmla="*/ 46 h 197"/>
                  <a:gd name="T40" fmla="*/ 51 w 258"/>
                  <a:gd name="T41" fmla="*/ 56 h 197"/>
                  <a:gd name="T42" fmla="*/ 77 w 258"/>
                  <a:gd name="T43" fmla="*/ 54 h 197"/>
                  <a:gd name="T44" fmla="*/ 127 w 258"/>
                  <a:gd name="T45" fmla="*/ 34 h 197"/>
                  <a:gd name="T46" fmla="*/ 151 w 258"/>
                  <a:gd name="T47" fmla="*/ 20 h 197"/>
                  <a:gd name="T48" fmla="*/ 191 w 258"/>
                  <a:gd name="T49" fmla="*/ 2 h 197"/>
                  <a:gd name="T50" fmla="*/ 211 w 258"/>
                  <a:gd name="T51" fmla="*/ 0 h 197"/>
                  <a:gd name="T52" fmla="*/ 232 w 258"/>
                  <a:gd name="T53" fmla="*/ 1 h 197"/>
                  <a:gd name="T54" fmla="*/ 258 w 258"/>
                  <a:gd name="T55" fmla="*/ 19 h 197"/>
                  <a:gd name="T56" fmla="*/ 219 w 258"/>
                  <a:gd name="T57" fmla="*/ 71 h 197"/>
                  <a:gd name="T58" fmla="*/ 199 w 258"/>
                  <a:gd name="T59" fmla="*/ 85 h 197"/>
                  <a:gd name="T60" fmla="*/ 179 w 258"/>
                  <a:gd name="T61" fmla="*/ 111 h 197"/>
                  <a:gd name="T62" fmla="*/ 153 w 258"/>
                  <a:gd name="T63" fmla="*/ 146 h 197"/>
                  <a:gd name="T64" fmla="*/ 104 w 258"/>
                  <a:gd name="T65" fmla="*/ 184 h 197"/>
                  <a:gd name="T66" fmla="*/ 32 w 258"/>
                  <a:gd name="T67" fmla="*/ 181 h 197"/>
                  <a:gd name="T68" fmla="*/ 19 w 258"/>
                  <a:gd name="T69" fmla="*/ 151 h 19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258" h="197">
                    <a:moveTo>
                      <a:pt x="19" y="151"/>
                    </a:moveTo>
                    <a:cubicBezTo>
                      <a:pt x="30" y="162"/>
                      <a:pt x="43" y="162"/>
                      <a:pt x="55" y="158"/>
                    </a:cubicBezTo>
                    <a:cubicBezTo>
                      <a:pt x="62" y="156"/>
                      <a:pt x="67" y="149"/>
                      <a:pt x="69" y="137"/>
                    </a:cubicBezTo>
                    <a:cubicBezTo>
                      <a:pt x="67" y="137"/>
                      <a:pt x="65" y="136"/>
                      <a:pt x="63" y="137"/>
                    </a:cubicBezTo>
                    <a:cubicBezTo>
                      <a:pt x="54" y="138"/>
                      <a:pt x="46" y="138"/>
                      <a:pt x="37" y="137"/>
                    </a:cubicBezTo>
                    <a:cubicBezTo>
                      <a:pt x="32" y="136"/>
                      <a:pt x="28" y="136"/>
                      <a:pt x="24" y="133"/>
                    </a:cubicBezTo>
                    <a:cubicBezTo>
                      <a:pt x="21" y="130"/>
                      <a:pt x="17" y="129"/>
                      <a:pt x="17" y="124"/>
                    </a:cubicBezTo>
                    <a:cubicBezTo>
                      <a:pt x="17" y="122"/>
                      <a:pt x="14" y="121"/>
                      <a:pt x="12" y="120"/>
                    </a:cubicBezTo>
                    <a:cubicBezTo>
                      <a:pt x="6" y="115"/>
                      <a:pt x="1" y="108"/>
                      <a:pt x="0" y="99"/>
                    </a:cubicBezTo>
                    <a:cubicBezTo>
                      <a:pt x="0" y="98"/>
                      <a:pt x="0" y="96"/>
                      <a:pt x="0" y="94"/>
                    </a:cubicBezTo>
                    <a:cubicBezTo>
                      <a:pt x="5" y="96"/>
                      <a:pt x="9" y="98"/>
                      <a:pt x="13" y="99"/>
                    </a:cubicBezTo>
                    <a:cubicBezTo>
                      <a:pt x="24" y="103"/>
                      <a:pt x="34" y="103"/>
                      <a:pt x="45" y="100"/>
                    </a:cubicBezTo>
                    <a:cubicBezTo>
                      <a:pt x="50" y="99"/>
                      <a:pt x="54" y="97"/>
                      <a:pt x="56" y="92"/>
                    </a:cubicBezTo>
                    <a:cubicBezTo>
                      <a:pt x="57" y="90"/>
                      <a:pt x="59" y="88"/>
                      <a:pt x="61" y="86"/>
                    </a:cubicBezTo>
                    <a:cubicBezTo>
                      <a:pt x="60" y="83"/>
                      <a:pt x="58" y="83"/>
                      <a:pt x="56" y="83"/>
                    </a:cubicBezTo>
                    <a:cubicBezTo>
                      <a:pt x="53" y="83"/>
                      <a:pt x="50" y="83"/>
                      <a:pt x="47" y="84"/>
                    </a:cubicBezTo>
                    <a:cubicBezTo>
                      <a:pt x="40" y="85"/>
                      <a:pt x="35" y="82"/>
                      <a:pt x="32" y="77"/>
                    </a:cubicBezTo>
                    <a:cubicBezTo>
                      <a:pt x="25" y="68"/>
                      <a:pt x="18" y="58"/>
                      <a:pt x="17" y="46"/>
                    </a:cubicBezTo>
                    <a:cubicBezTo>
                      <a:pt x="17" y="45"/>
                      <a:pt x="17" y="44"/>
                      <a:pt x="18" y="43"/>
                    </a:cubicBezTo>
                    <a:cubicBezTo>
                      <a:pt x="19" y="44"/>
                      <a:pt x="21" y="45"/>
                      <a:pt x="23" y="46"/>
                    </a:cubicBezTo>
                    <a:cubicBezTo>
                      <a:pt x="30" y="54"/>
                      <a:pt x="41" y="55"/>
                      <a:pt x="51" y="56"/>
                    </a:cubicBezTo>
                    <a:cubicBezTo>
                      <a:pt x="60" y="57"/>
                      <a:pt x="68" y="56"/>
                      <a:pt x="77" y="54"/>
                    </a:cubicBezTo>
                    <a:cubicBezTo>
                      <a:pt x="94" y="50"/>
                      <a:pt x="111" y="43"/>
                      <a:pt x="127" y="34"/>
                    </a:cubicBezTo>
                    <a:cubicBezTo>
                      <a:pt x="135" y="30"/>
                      <a:pt x="143" y="24"/>
                      <a:pt x="151" y="20"/>
                    </a:cubicBezTo>
                    <a:cubicBezTo>
                      <a:pt x="164" y="13"/>
                      <a:pt x="177" y="7"/>
                      <a:pt x="191" y="2"/>
                    </a:cubicBezTo>
                    <a:cubicBezTo>
                      <a:pt x="197" y="1"/>
                      <a:pt x="204" y="0"/>
                      <a:pt x="211" y="0"/>
                    </a:cubicBezTo>
                    <a:cubicBezTo>
                      <a:pt x="218" y="1"/>
                      <a:pt x="225" y="0"/>
                      <a:pt x="232" y="1"/>
                    </a:cubicBezTo>
                    <a:cubicBezTo>
                      <a:pt x="244" y="3"/>
                      <a:pt x="253" y="8"/>
                      <a:pt x="258" y="19"/>
                    </a:cubicBezTo>
                    <a:cubicBezTo>
                      <a:pt x="236" y="30"/>
                      <a:pt x="224" y="48"/>
                      <a:pt x="219" y="71"/>
                    </a:cubicBezTo>
                    <a:cubicBezTo>
                      <a:pt x="211" y="74"/>
                      <a:pt x="204" y="79"/>
                      <a:pt x="199" y="85"/>
                    </a:cubicBezTo>
                    <a:cubicBezTo>
                      <a:pt x="191" y="93"/>
                      <a:pt x="185" y="101"/>
                      <a:pt x="179" y="111"/>
                    </a:cubicBezTo>
                    <a:cubicBezTo>
                      <a:pt x="172" y="123"/>
                      <a:pt x="164" y="136"/>
                      <a:pt x="153" y="146"/>
                    </a:cubicBezTo>
                    <a:cubicBezTo>
                      <a:pt x="138" y="161"/>
                      <a:pt x="123" y="175"/>
                      <a:pt x="104" y="184"/>
                    </a:cubicBezTo>
                    <a:cubicBezTo>
                      <a:pt x="79" y="197"/>
                      <a:pt x="55" y="195"/>
                      <a:pt x="32" y="181"/>
                    </a:cubicBezTo>
                    <a:cubicBezTo>
                      <a:pt x="22" y="175"/>
                      <a:pt x="17" y="165"/>
                      <a:pt x="19" y="15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42" name="Freeform 27"/>
              <p:cNvSpPr>
                <a:spLocks/>
              </p:cNvSpPr>
              <p:nvPr/>
            </p:nvSpPr>
            <p:spPr bwMode="auto">
              <a:xfrm>
                <a:off x="2823" y="3294"/>
                <a:ext cx="322" cy="389"/>
              </a:xfrm>
              <a:custGeom>
                <a:avLst/>
                <a:gdLst>
                  <a:gd name="T0" fmla="*/ 152 w 201"/>
                  <a:gd name="T1" fmla="*/ 115 h 242"/>
                  <a:gd name="T2" fmla="*/ 169 w 201"/>
                  <a:gd name="T3" fmla="*/ 145 h 242"/>
                  <a:gd name="T4" fmla="*/ 173 w 201"/>
                  <a:gd name="T5" fmla="*/ 151 h 242"/>
                  <a:gd name="T6" fmla="*/ 191 w 201"/>
                  <a:gd name="T7" fmla="*/ 177 h 242"/>
                  <a:gd name="T8" fmla="*/ 193 w 201"/>
                  <a:gd name="T9" fmla="*/ 220 h 242"/>
                  <a:gd name="T10" fmla="*/ 157 w 201"/>
                  <a:gd name="T11" fmla="*/ 241 h 242"/>
                  <a:gd name="T12" fmla="*/ 111 w 201"/>
                  <a:gd name="T13" fmla="*/ 234 h 242"/>
                  <a:gd name="T14" fmla="*/ 102 w 201"/>
                  <a:gd name="T15" fmla="*/ 230 h 242"/>
                  <a:gd name="T16" fmla="*/ 85 w 201"/>
                  <a:gd name="T17" fmla="*/ 220 h 242"/>
                  <a:gd name="T18" fmla="*/ 70 w 201"/>
                  <a:gd name="T19" fmla="*/ 207 h 242"/>
                  <a:gd name="T20" fmla="*/ 47 w 201"/>
                  <a:gd name="T21" fmla="*/ 163 h 242"/>
                  <a:gd name="T22" fmla="*/ 28 w 201"/>
                  <a:gd name="T23" fmla="*/ 116 h 242"/>
                  <a:gd name="T24" fmla="*/ 23 w 201"/>
                  <a:gd name="T25" fmla="*/ 106 h 242"/>
                  <a:gd name="T26" fmla="*/ 7 w 201"/>
                  <a:gd name="T27" fmla="*/ 76 h 242"/>
                  <a:gd name="T28" fmla="*/ 0 w 201"/>
                  <a:gd name="T29" fmla="*/ 49 h 242"/>
                  <a:gd name="T30" fmla="*/ 3 w 201"/>
                  <a:gd name="T31" fmla="*/ 39 h 242"/>
                  <a:gd name="T32" fmla="*/ 20 w 201"/>
                  <a:gd name="T33" fmla="*/ 26 h 242"/>
                  <a:gd name="T34" fmla="*/ 50 w 201"/>
                  <a:gd name="T35" fmla="*/ 9 h 242"/>
                  <a:gd name="T36" fmla="*/ 62 w 201"/>
                  <a:gd name="T37" fmla="*/ 1 h 242"/>
                  <a:gd name="T38" fmla="*/ 66 w 201"/>
                  <a:gd name="T39" fmla="*/ 0 h 242"/>
                  <a:gd name="T40" fmla="*/ 72 w 201"/>
                  <a:gd name="T41" fmla="*/ 29 h 242"/>
                  <a:gd name="T42" fmla="*/ 98 w 201"/>
                  <a:gd name="T43" fmla="*/ 87 h 242"/>
                  <a:gd name="T44" fmla="*/ 126 w 201"/>
                  <a:gd name="T45" fmla="*/ 109 h 242"/>
                  <a:gd name="T46" fmla="*/ 136 w 201"/>
                  <a:gd name="T47" fmla="*/ 112 h 242"/>
                  <a:gd name="T48" fmla="*/ 141 w 201"/>
                  <a:gd name="T49" fmla="*/ 115 h 242"/>
                  <a:gd name="T50" fmla="*/ 145 w 201"/>
                  <a:gd name="T51" fmla="*/ 116 h 242"/>
                  <a:gd name="T52" fmla="*/ 152 w 201"/>
                  <a:gd name="T53" fmla="*/ 115 h 2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201" h="242">
                    <a:moveTo>
                      <a:pt x="152" y="115"/>
                    </a:moveTo>
                    <a:cubicBezTo>
                      <a:pt x="156" y="126"/>
                      <a:pt x="162" y="136"/>
                      <a:pt x="169" y="145"/>
                    </a:cubicBezTo>
                    <a:cubicBezTo>
                      <a:pt x="170" y="147"/>
                      <a:pt x="171" y="149"/>
                      <a:pt x="173" y="151"/>
                    </a:cubicBezTo>
                    <a:cubicBezTo>
                      <a:pt x="181" y="158"/>
                      <a:pt x="186" y="168"/>
                      <a:pt x="191" y="177"/>
                    </a:cubicBezTo>
                    <a:cubicBezTo>
                      <a:pt x="199" y="191"/>
                      <a:pt x="201" y="205"/>
                      <a:pt x="193" y="220"/>
                    </a:cubicBezTo>
                    <a:cubicBezTo>
                      <a:pt x="185" y="234"/>
                      <a:pt x="173" y="240"/>
                      <a:pt x="157" y="241"/>
                    </a:cubicBezTo>
                    <a:cubicBezTo>
                      <a:pt x="141" y="242"/>
                      <a:pt x="126" y="238"/>
                      <a:pt x="111" y="234"/>
                    </a:cubicBezTo>
                    <a:cubicBezTo>
                      <a:pt x="108" y="233"/>
                      <a:pt x="105" y="231"/>
                      <a:pt x="102" y="230"/>
                    </a:cubicBezTo>
                    <a:cubicBezTo>
                      <a:pt x="96" y="227"/>
                      <a:pt x="91" y="224"/>
                      <a:pt x="85" y="220"/>
                    </a:cubicBezTo>
                    <a:cubicBezTo>
                      <a:pt x="79" y="217"/>
                      <a:pt x="74" y="212"/>
                      <a:pt x="70" y="207"/>
                    </a:cubicBezTo>
                    <a:cubicBezTo>
                      <a:pt x="59" y="194"/>
                      <a:pt x="52" y="179"/>
                      <a:pt x="47" y="163"/>
                    </a:cubicBezTo>
                    <a:cubicBezTo>
                      <a:pt x="41" y="147"/>
                      <a:pt x="34" y="132"/>
                      <a:pt x="28" y="116"/>
                    </a:cubicBezTo>
                    <a:cubicBezTo>
                      <a:pt x="27" y="113"/>
                      <a:pt x="25" y="110"/>
                      <a:pt x="23" y="106"/>
                    </a:cubicBezTo>
                    <a:cubicBezTo>
                      <a:pt x="17" y="97"/>
                      <a:pt x="12" y="86"/>
                      <a:pt x="7" y="76"/>
                    </a:cubicBezTo>
                    <a:cubicBezTo>
                      <a:pt x="3" y="67"/>
                      <a:pt x="1" y="58"/>
                      <a:pt x="0" y="49"/>
                    </a:cubicBezTo>
                    <a:cubicBezTo>
                      <a:pt x="0" y="45"/>
                      <a:pt x="1" y="42"/>
                      <a:pt x="3" y="39"/>
                    </a:cubicBezTo>
                    <a:cubicBezTo>
                      <a:pt x="8" y="34"/>
                      <a:pt x="14" y="29"/>
                      <a:pt x="20" y="26"/>
                    </a:cubicBezTo>
                    <a:cubicBezTo>
                      <a:pt x="30" y="20"/>
                      <a:pt x="40" y="15"/>
                      <a:pt x="50" y="9"/>
                    </a:cubicBezTo>
                    <a:cubicBezTo>
                      <a:pt x="54" y="7"/>
                      <a:pt x="58" y="3"/>
                      <a:pt x="62" y="1"/>
                    </a:cubicBezTo>
                    <a:cubicBezTo>
                      <a:pt x="63" y="0"/>
                      <a:pt x="65" y="0"/>
                      <a:pt x="66" y="0"/>
                    </a:cubicBezTo>
                    <a:cubicBezTo>
                      <a:pt x="68" y="10"/>
                      <a:pt x="70" y="19"/>
                      <a:pt x="72" y="29"/>
                    </a:cubicBezTo>
                    <a:cubicBezTo>
                      <a:pt x="77" y="50"/>
                      <a:pt x="84" y="70"/>
                      <a:pt x="98" y="87"/>
                    </a:cubicBezTo>
                    <a:cubicBezTo>
                      <a:pt x="105" y="96"/>
                      <a:pt x="115" y="104"/>
                      <a:pt x="126" y="109"/>
                    </a:cubicBezTo>
                    <a:cubicBezTo>
                      <a:pt x="129" y="111"/>
                      <a:pt x="132" y="111"/>
                      <a:pt x="136" y="112"/>
                    </a:cubicBezTo>
                    <a:cubicBezTo>
                      <a:pt x="138" y="112"/>
                      <a:pt x="140" y="112"/>
                      <a:pt x="141" y="115"/>
                    </a:cubicBezTo>
                    <a:cubicBezTo>
                      <a:pt x="142" y="116"/>
                      <a:pt x="144" y="116"/>
                      <a:pt x="145" y="116"/>
                    </a:cubicBezTo>
                    <a:cubicBezTo>
                      <a:pt x="147" y="116"/>
                      <a:pt x="150" y="116"/>
                      <a:pt x="152" y="115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43" name="Freeform 28"/>
              <p:cNvSpPr>
                <a:spLocks/>
              </p:cNvSpPr>
              <p:nvPr/>
            </p:nvSpPr>
            <p:spPr bwMode="auto">
              <a:xfrm>
                <a:off x="1808" y="3712"/>
                <a:ext cx="417" cy="170"/>
              </a:xfrm>
              <a:custGeom>
                <a:avLst/>
                <a:gdLst>
                  <a:gd name="T0" fmla="*/ 254 w 260"/>
                  <a:gd name="T1" fmla="*/ 100 h 106"/>
                  <a:gd name="T2" fmla="*/ 227 w 260"/>
                  <a:gd name="T3" fmla="*/ 103 h 106"/>
                  <a:gd name="T4" fmla="*/ 179 w 260"/>
                  <a:gd name="T5" fmla="*/ 106 h 106"/>
                  <a:gd name="T6" fmla="*/ 116 w 260"/>
                  <a:gd name="T7" fmla="*/ 100 h 106"/>
                  <a:gd name="T8" fmla="*/ 73 w 260"/>
                  <a:gd name="T9" fmla="*/ 95 h 106"/>
                  <a:gd name="T10" fmla="*/ 30 w 260"/>
                  <a:gd name="T11" fmla="*/ 93 h 106"/>
                  <a:gd name="T12" fmla="*/ 10 w 260"/>
                  <a:gd name="T13" fmla="*/ 92 h 106"/>
                  <a:gd name="T14" fmla="*/ 1 w 260"/>
                  <a:gd name="T15" fmla="*/ 82 h 106"/>
                  <a:gd name="T16" fmla="*/ 1 w 260"/>
                  <a:gd name="T17" fmla="*/ 68 h 106"/>
                  <a:gd name="T18" fmla="*/ 3 w 260"/>
                  <a:gd name="T19" fmla="*/ 25 h 106"/>
                  <a:gd name="T20" fmla="*/ 3 w 260"/>
                  <a:gd name="T21" fmla="*/ 3 h 106"/>
                  <a:gd name="T22" fmla="*/ 24 w 260"/>
                  <a:gd name="T23" fmla="*/ 4 h 106"/>
                  <a:gd name="T24" fmla="*/ 89 w 260"/>
                  <a:gd name="T25" fmla="*/ 4 h 106"/>
                  <a:gd name="T26" fmla="*/ 140 w 260"/>
                  <a:gd name="T27" fmla="*/ 0 h 106"/>
                  <a:gd name="T28" fmla="*/ 167 w 260"/>
                  <a:gd name="T29" fmla="*/ 3 h 106"/>
                  <a:gd name="T30" fmla="*/ 199 w 260"/>
                  <a:gd name="T31" fmla="*/ 15 h 106"/>
                  <a:gd name="T32" fmla="*/ 208 w 260"/>
                  <a:gd name="T33" fmla="*/ 20 h 106"/>
                  <a:gd name="T34" fmla="*/ 216 w 260"/>
                  <a:gd name="T35" fmla="*/ 25 h 106"/>
                  <a:gd name="T36" fmla="*/ 238 w 260"/>
                  <a:gd name="T37" fmla="*/ 41 h 106"/>
                  <a:gd name="T38" fmla="*/ 254 w 260"/>
                  <a:gd name="T39" fmla="*/ 62 h 106"/>
                  <a:gd name="T40" fmla="*/ 258 w 260"/>
                  <a:gd name="T41" fmla="*/ 87 h 106"/>
                  <a:gd name="T42" fmla="*/ 254 w 260"/>
                  <a:gd name="T43" fmla="*/ 100 h 1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260" h="106">
                    <a:moveTo>
                      <a:pt x="254" y="100"/>
                    </a:moveTo>
                    <a:cubicBezTo>
                      <a:pt x="244" y="103"/>
                      <a:pt x="235" y="103"/>
                      <a:pt x="227" y="103"/>
                    </a:cubicBezTo>
                    <a:cubicBezTo>
                      <a:pt x="211" y="104"/>
                      <a:pt x="195" y="105"/>
                      <a:pt x="179" y="106"/>
                    </a:cubicBezTo>
                    <a:cubicBezTo>
                      <a:pt x="158" y="106"/>
                      <a:pt x="137" y="104"/>
                      <a:pt x="116" y="100"/>
                    </a:cubicBezTo>
                    <a:cubicBezTo>
                      <a:pt x="101" y="97"/>
                      <a:pt x="87" y="94"/>
                      <a:pt x="73" y="95"/>
                    </a:cubicBezTo>
                    <a:cubicBezTo>
                      <a:pt x="58" y="95"/>
                      <a:pt x="44" y="94"/>
                      <a:pt x="30" y="93"/>
                    </a:cubicBezTo>
                    <a:cubicBezTo>
                      <a:pt x="23" y="93"/>
                      <a:pt x="17" y="93"/>
                      <a:pt x="10" y="92"/>
                    </a:cubicBezTo>
                    <a:cubicBezTo>
                      <a:pt x="3" y="91"/>
                      <a:pt x="1" y="89"/>
                      <a:pt x="1" y="82"/>
                    </a:cubicBezTo>
                    <a:cubicBezTo>
                      <a:pt x="1" y="77"/>
                      <a:pt x="1" y="73"/>
                      <a:pt x="1" y="68"/>
                    </a:cubicBezTo>
                    <a:cubicBezTo>
                      <a:pt x="0" y="54"/>
                      <a:pt x="2" y="40"/>
                      <a:pt x="3" y="25"/>
                    </a:cubicBezTo>
                    <a:cubicBezTo>
                      <a:pt x="3" y="18"/>
                      <a:pt x="3" y="11"/>
                      <a:pt x="3" y="3"/>
                    </a:cubicBezTo>
                    <a:cubicBezTo>
                      <a:pt x="11" y="3"/>
                      <a:pt x="17" y="4"/>
                      <a:pt x="24" y="4"/>
                    </a:cubicBezTo>
                    <a:cubicBezTo>
                      <a:pt x="45" y="5"/>
                      <a:pt x="67" y="5"/>
                      <a:pt x="89" y="4"/>
                    </a:cubicBezTo>
                    <a:cubicBezTo>
                      <a:pt x="106" y="4"/>
                      <a:pt x="123" y="1"/>
                      <a:pt x="140" y="0"/>
                    </a:cubicBezTo>
                    <a:cubicBezTo>
                      <a:pt x="146" y="0"/>
                      <a:pt x="161" y="1"/>
                      <a:pt x="167" y="3"/>
                    </a:cubicBezTo>
                    <a:cubicBezTo>
                      <a:pt x="177" y="7"/>
                      <a:pt x="188" y="11"/>
                      <a:pt x="199" y="15"/>
                    </a:cubicBezTo>
                    <a:cubicBezTo>
                      <a:pt x="202" y="16"/>
                      <a:pt x="205" y="18"/>
                      <a:pt x="208" y="20"/>
                    </a:cubicBezTo>
                    <a:cubicBezTo>
                      <a:pt x="210" y="21"/>
                      <a:pt x="213" y="23"/>
                      <a:pt x="216" y="25"/>
                    </a:cubicBezTo>
                    <a:cubicBezTo>
                      <a:pt x="225" y="28"/>
                      <a:pt x="231" y="35"/>
                      <a:pt x="238" y="41"/>
                    </a:cubicBezTo>
                    <a:cubicBezTo>
                      <a:pt x="245" y="47"/>
                      <a:pt x="250" y="54"/>
                      <a:pt x="254" y="62"/>
                    </a:cubicBezTo>
                    <a:cubicBezTo>
                      <a:pt x="259" y="70"/>
                      <a:pt x="260" y="78"/>
                      <a:pt x="258" y="87"/>
                    </a:cubicBezTo>
                    <a:cubicBezTo>
                      <a:pt x="257" y="92"/>
                      <a:pt x="255" y="96"/>
                      <a:pt x="254" y="10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44" name="Freeform 29"/>
              <p:cNvSpPr>
                <a:spLocks/>
              </p:cNvSpPr>
              <p:nvPr/>
            </p:nvSpPr>
            <p:spPr bwMode="auto">
              <a:xfrm>
                <a:off x="2029" y="2189"/>
                <a:ext cx="322" cy="300"/>
              </a:xfrm>
              <a:custGeom>
                <a:avLst/>
                <a:gdLst>
                  <a:gd name="T0" fmla="*/ 164 w 200"/>
                  <a:gd name="T1" fmla="*/ 0 h 187"/>
                  <a:gd name="T2" fmla="*/ 182 w 200"/>
                  <a:gd name="T3" fmla="*/ 24 h 187"/>
                  <a:gd name="T4" fmla="*/ 196 w 200"/>
                  <a:gd name="T5" fmla="*/ 67 h 187"/>
                  <a:gd name="T6" fmla="*/ 198 w 200"/>
                  <a:gd name="T7" fmla="*/ 76 h 187"/>
                  <a:gd name="T8" fmla="*/ 200 w 200"/>
                  <a:gd name="T9" fmla="*/ 90 h 187"/>
                  <a:gd name="T10" fmla="*/ 198 w 200"/>
                  <a:gd name="T11" fmla="*/ 92 h 187"/>
                  <a:gd name="T12" fmla="*/ 164 w 200"/>
                  <a:gd name="T13" fmla="*/ 114 h 187"/>
                  <a:gd name="T14" fmla="*/ 146 w 200"/>
                  <a:gd name="T15" fmla="*/ 127 h 187"/>
                  <a:gd name="T16" fmla="*/ 120 w 200"/>
                  <a:gd name="T17" fmla="*/ 146 h 187"/>
                  <a:gd name="T18" fmla="*/ 85 w 200"/>
                  <a:gd name="T19" fmla="*/ 166 h 187"/>
                  <a:gd name="T20" fmla="*/ 68 w 200"/>
                  <a:gd name="T21" fmla="*/ 176 h 187"/>
                  <a:gd name="T22" fmla="*/ 27 w 200"/>
                  <a:gd name="T23" fmla="*/ 186 h 187"/>
                  <a:gd name="T24" fmla="*/ 13 w 200"/>
                  <a:gd name="T25" fmla="*/ 183 h 187"/>
                  <a:gd name="T26" fmla="*/ 8 w 200"/>
                  <a:gd name="T27" fmla="*/ 181 h 187"/>
                  <a:gd name="T28" fmla="*/ 9 w 200"/>
                  <a:gd name="T29" fmla="*/ 165 h 187"/>
                  <a:gd name="T30" fmla="*/ 9 w 200"/>
                  <a:gd name="T31" fmla="*/ 76 h 187"/>
                  <a:gd name="T32" fmla="*/ 5 w 200"/>
                  <a:gd name="T33" fmla="*/ 60 h 187"/>
                  <a:gd name="T34" fmla="*/ 0 w 200"/>
                  <a:gd name="T35" fmla="*/ 37 h 187"/>
                  <a:gd name="T36" fmla="*/ 5 w 200"/>
                  <a:gd name="T37" fmla="*/ 38 h 187"/>
                  <a:gd name="T38" fmla="*/ 23 w 200"/>
                  <a:gd name="T39" fmla="*/ 64 h 187"/>
                  <a:gd name="T40" fmla="*/ 19 w 200"/>
                  <a:gd name="T41" fmla="*/ 71 h 187"/>
                  <a:gd name="T42" fmla="*/ 20 w 200"/>
                  <a:gd name="T43" fmla="*/ 75 h 187"/>
                  <a:gd name="T44" fmla="*/ 24 w 200"/>
                  <a:gd name="T45" fmla="*/ 76 h 187"/>
                  <a:gd name="T46" fmla="*/ 28 w 200"/>
                  <a:gd name="T47" fmla="*/ 74 h 187"/>
                  <a:gd name="T48" fmla="*/ 80 w 200"/>
                  <a:gd name="T49" fmla="*/ 41 h 187"/>
                  <a:gd name="T50" fmla="*/ 117 w 200"/>
                  <a:gd name="T51" fmla="*/ 23 h 187"/>
                  <a:gd name="T52" fmla="*/ 159 w 200"/>
                  <a:gd name="T53" fmla="*/ 2 h 187"/>
                  <a:gd name="T54" fmla="*/ 164 w 200"/>
                  <a:gd name="T55" fmla="*/ 0 h 18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200" h="187">
                    <a:moveTo>
                      <a:pt x="164" y="0"/>
                    </a:moveTo>
                    <a:cubicBezTo>
                      <a:pt x="172" y="7"/>
                      <a:pt x="178" y="14"/>
                      <a:pt x="182" y="24"/>
                    </a:cubicBezTo>
                    <a:cubicBezTo>
                      <a:pt x="186" y="39"/>
                      <a:pt x="192" y="53"/>
                      <a:pt x="196" y="67"/>
                    </a:cubicBezTo>
                    <a:cubicBezTo>
                      <a:pt x="197" y="70"/>
                      <a:pt x="198" y="73"/>
                      <a:pt x="198" y="76"/>
                    </a:cubicBezTo>
                    <a:cubicBezTo>
                      <a:pt x="199" y="81"/>
                      <a:pt x="199" y="86"/>
                      <a:pt x="200" y="90"/>
                    </a:cubicBezTo>
                    <a:cubicBezTo>
                      <a:pt x="199" y="91"/>
                      <a:pt x="198" y="92"/>
                      <a:pt x="198" y="92"/>
                    </a:cubicBezTo>
                    <a:cubicBezTo>
                      <a:pt x="185" y="98"/>
                      <a:pt x="175" y="106"/>
                      <a:pt x="164" y="114"/>
                    </a:cubicBezTo>
                    <a:cubicBezTo>
                      <a:pt x="158" y="118"/>
                      <a:pt x="152" y="123"/>
                      <a:pt x="146" y="127"/>
                    </a:cubicBezTo>
                    <a:cubicBezTo>
                      <a:pt x="137" y="134"/>
                      <a:pt x="129" y="140"/>
                      <a:pt x="120" y="146"/>
                    </a:cubicBezTo>
                    <a:cubicBezTo>
                      <a:pt x="108" y="153"/>
                      <a:pt x="97" y="159"/>
                      <a:pt x="85" y="166"/>
                    </a:cubicBezTo>
                    <a:cubicBezTo>
                      <a:pt x="80" y="169"/>
                      <a:pt x="73" y="172"/>
                      <a:pt x="68" y="176"/>
                    </a:cubicBezTo>
                    <a:cubicBezTo>
                      <a:pt x="55" y="186"/>
                      <a:pt x="41" y="187"/>
                      <a:pt x="27" y="186"/>
                    </a:cubicBezTo>
                    <a:cubicBezTo>
                      <a:pt x="22" y="185"/>
                      <a:pt x="18" y="184"/>
                      <a:pt x="13" y="183"/>
                    </a:cubicBezTo>
                    <a:cubicBezTo>
                      <a:pt x="12" y="183"/>
                      <a:pt x="10" y="182"/>
                      <a:pt x="8" y="181"/>
                    </a:cubicBezTo>
                    <a:cubicBezTo>
                      <a:pt x="8" y="175"/>
                      <a:pt x="8" y="170"/>
                      <a:pt x="9" y="165"/>
                    </a:cubicBezTo>
                    <a:cubicBezTo>
                      <a:pt x="13" y="135"/>
                      <a:pt x="11" y="106"/>
                      <a:pt x="9" y="76"/>
                    </a:cubicBezTo>
                    <a:cubicBezTo>
                      <a:pt x="9" y="71"/>
                      <a:pt x="7" y="65"/>
                      <a:pt x="5" y="60"/>
                    </a:cubicBezTo>
                    <a:cubicBezTo>
                      <a:pt x="3" y="52"/>
                      <a:pt x="1" y="45"/>
                      <a:pt x="0" y="37"/>
                    </a:cubicBezTo>
                    <a:cubicBezTo>
                      <a:pt x="2" y="38"/>
                      <a:pt x="4" y="38"/>
                      <a:pt x="5" y="38"/>
                    </a:cubicBezTo>
                    <a:cubicBezTo>
                      <a:pt x="12" y="46"/>
                      <a:pt x="20" y="53"/>
                      <a:pt x="23" y="64"/>
                    </a:cubicBezTo>
                    <a:cubicBezTo>
                      <a:pt x="22" y="66"/>
                      <a:pt x="20" y="68"/>
                      <a:pt x="19" y="71"/>
                    </a:cubicBezTo>
                    <a:cubicBezTo>
                      <a:pt x="19" y="72"/>
                      <a:pt x="19" y="74"/>
                      <a:pt x="20" y="75"/>
                    </a:cubicBezTo>
                    <a:cubicBezTo>
                      <a:pt x="21" y="76"/>
                      <a:pt x="22" y="76"/>
                      <a:pt x="24" y="76"/>
                    </a:cubicBezTo>
                    <a:cubicBezTo>
                      <a:pt x="25" y="76"/>
                      <a:pt x="27" y="75"/>
                      <a:pt x="28" y="74"/>
                    </a:cubicBezTo>
                    <a:cubicBezTo>
                      <a:pt x="43" y="60"/>
                      <a:pt x="62" y="51"/>
                      <a:pt x="80" y="41"/>
                    </a:cubicBezTo>
                    <a:cubicBezTo>
                      <a:pt x="92" y="34"/>
                      <a:pt x="105" y="29"/>
                      <a:pt x="117" y="23"/>
                    </a:cubicBezTo>
                    <a:cubicBezTo>
                      <a:pt x="131" y="16"/>
                      <a:pt x="145" y="9"/>
                      <a:pt x="159" y="2"/>
                    </a:cubicBezTo>
                    <a:cubicBezTo>
                      <a:pt x="160" y="2"/>
                      <a:pt x="162" y="1"/>
                      <a:pt x="164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45" name="Freeform 30"/>
              <p:cNvSpPr>
                <a:spLocks/>
              </p:cNvSpPr>
              <p:nvPr/>
            </p:nvSpPr>
            <p:spPr bwMode="auto">
              <a:xfrm>
                <a:off x="2640" y="851"/>
                <a:ext cx="282" cy="438"/>
              </a:xfrm>
              <a:custGeom>
                <a:avLst/>
                <a:gdLst>
                  <a:gd name="T0" fmla="*/ 131 w 176"/>
                  <a:gd name="T1" fmla="*/ 143 h 273"/>
                  <a:gd name="T2" fmla="*/ 135 w 176"/>
                  <a:gd name="T3" fmla="*/ 207 h 273"/>
                  <a:gd name="T4" fmla="*/ 134 w 176"/>
                  <a:gd name="T5" fmla="*/ 219 h 273"/>
                  <a:gd name="T6" fmla="*/ 119 w 176"/>
                  <a:gd name="T7" fmla="*/ 262 h 273"/>
                  <a:gd name="T8" fmla="*/ 110 w 176"/>
                  <a:gd name="T9" fmla="*/ 273 h 273"/>
                  <a:gd name="T10" fmla="*/ 107 w 176"/>
                  <a:gd name="T11" fmla="*/ 263 h 273"/>
                  <a:gd name="T12" fmla="*/ 96 w 176"/>
                  <a:gd name="T13" fmla="*/ 228 h 273"/>
                  <a:gd name="T14" fmla="*/ 92 w 176"/>
                  <a:gd name="T15" fmla="*/ 217 h 273"/>
                  <a:gd name="T16" fmla="*/ 86 w 176"/>
                  <a:gd name="T17" fmla="*/ 203 h 273"/>
                  <a:gd name="T18" fmla="*/ 81 w 176"/>
                  <a:gd name="T19" fmla="*/ 190 h 273"/>
                  <a:gd name="T20" fmla="*/ 74 w 176"/>
                  <a:gd name="T21" fmla="*/ 174 h 273"/>
                  <a:gd name="T22" fmla="*/ 59 w 176"/>
                  <a:gd name="T23" fmla="*/ 143 h 273"/>
                  <a:gd name="T24" fmla="*/ 44 w 176"/>
                  <a:gd name="T25" fmla="*/ 119 h 273"/>
                  <a:gd name="T26" fmla="*/ 25 w 176"/>
                  <a:gd name="T27" fmla="*/ 89 h 273"/>
                  <a:gd name="T28" fmla="*/ 3 w 176"/>
                  <a:gd name="T29" fmla="*/ 63 h 273"/>
                  <a:gd name="T30" fmla="*/ 0 w 176"/>
                  <a:gd name="T31" fmla="*/ 60 h 273"/>
                  <a:gd name="T32" fmla="*/ 29 w 176"/>
                  <a:gd name="T33" fmla="*/ 0 h 273"/>
                  <a:gd name="T34" fmla="*/ 41 w 176"/>
                  <a:gd name="T35" fmla="*/ 4 h 273"/>
                  <a:gd name="T36" fmla="*/ 78 w 176"/>
                  <a:gd name="T37" fmla="*/ 15 h 273"/>
                  <a:gd name="T38" fmla="*/ 107 w 176"/>
                  <a:gd name="T39" fmla="*/ 18 h 273"/>
                  <a:gd name="T40" fmla="*/ 167 w 176"/>
                  <a:gd name="T41" fmla="*/ 12 h 273"/>
                  <a:gd name="T42" fmla="*/ 174 w 176"/>
                  <a:gd name="T43" fmla="*/ 10 h 273"/>
                  <a:gd name="T44" fmla="*/ 172 w 176"/>
                  <a:gd name="T45" fmla="*/ 20 h 273"/>
                  <a:gd name="T46" fmla="*/ 170 w 176"/>
                  <a:gd name="T47" fmla="*/ 30 h 273"/>
                  <a:gd name="T48" fmla="*/ 155 w 176"/>
                  <a:gd name="T49" fmla="*/ 66 h 273"/>
                  <a:gd name="T50" fmla="*/ 137 w 176"/>
                  <a:gd name="T51" fmla="*/ 108 h 273"/>
                  <a:gd name="T52" fmla="*/ 123 w 176"/>
                  <a:gd name="T53" fmla="*/ 140 h 273"/>
                  <a:gd name="T54" fmla="*/ 116 w 176"/>
                  <a:gd name="T55" fmla="*/ 153 h 273"/>
                  <a:gd name="T56" fmla="*/ 117 w 176"/>
                  <a:gd name="T57" fmla="*/ 157 h 273"/>
                  <a:gd name="T58" fmla="*/ 122 w 176"/>
                  <a:gd name="T59" fmla="*/ 157 h 273"/>
                  <a:gd name="T60" fmla="*/ 125 w 176"/>
                  <a:gd name="T61" fmla="*/ 153 h 273"/>
                  <a:gd name="T62" fmla="*/ 131 w 176"/>
                  <a:gd name="T63" fmla="*/ 143 h 27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176" h="273">
                    <a:moveTo>
                      <a:pt x="131" y="143"/>
                    </a:moveTo>
                    <a:cubicBezTo>
                      <a:pt x="136" y="165"/>
                      <a:pt x="137" y="186"/>
                      <a:pt x="135" y="207"/>
                    </a:cubicBezTo>
                    <a:cubicBezTo>
                      <a:pt x="134" y="211"/>
                      <a:pt x="134" y="215"/>
                      <a:pt x="134" y="219"/>
                    </a:cubicBezTo>
                    <a:cubicBezTo>
                      <a:pt x="132" y="235"/>
                      <a:pt x="128" y="249"/>
                      <a:pt x="119" y="262"/>
                    </a:cubicBezTo>
                    <a:cubicBezTo>
                      <a:pt x="117" y="266"/>
                      <a:pt x="114" y="269"/>
                      <a:pt x="110" y="273"/>
                    </a:cubicBezTo>
                    <a:cubicBezTo>
                      <a:pt x="109" y="269"/>
                      <a:pt x="107" y="266"/>
                      <a:pt x="107" y="263"/>
                    </a:cubicBezTo>
                    <a:cubicBezTo>
                      <a:pt x="106" y="251"/>
                      <a:pt x="100" y="240"/>
                      <a:pt x="96" y="228"/>
                    </a:cubicBezTo>
                    <a:cubicBezTo>
                      <a:pt x="95" y="225"/>
                      <a:pt x="93" y="221"/>
                      <a:pt x="92" y="217"/>
                    </a:cubicBezTo>
                    <a:cubicBezTo>
                      <a:pt x="90" y="212"/>
                      <a:pt x="88" y="208"/>
                      <a:pt x="86" y="203"/>
                    </a:cubicBezTo>
                    <a:cubicBezTo>
                      <a:pt x="84" y="199"/>
                      <a:pt x="83" y="194"/>
                      <a:pt x="81" y="190"/>
                    </a:cubicBezTo>
                    <a:cubicBezTo>
                      <a:pt x="79" y="184"/>
                      <a:pt x="77" y="179"/>
                      <a:pt x="74" y="174"/>
                    </a:cubicBezTo>
                    <a:cubicBezTo>
                      <a:pt x="69" y="164"/>
                      <a:pt x="65" y="153"/>
                      <a:pt x="59" y="143"/>
                    </a:cubicBezTo>
                    <a:cubicBezTo>
                      <a:pt x="54" y="135"/>
                      <a:pt x="49" y="127"/>
                      <a:pt x="44" y="119"/>
                    </a:cubicBezTo>
                    <a:cubicBezTo>
                      <a:pt x="38" y="109"/>
                      <a:pt x="31" y="99"/>
                      <a:pt x="25" y="89"/>
                    </a:cubicBezTo>
                    <a:cubicBezTo>
                      <a:pt x="20" y="79"/>
                      <a:pt x="12" y="70"/>
                      <a:pt x="3" y="63"/>
                    </a:cubicBezTo>
                    <a:cubicBezTo>
                      <a:pt x="2" y="62"/>
                      <a:pt x="1" y="61"/>
                      <a:pt x="0" y="60"/>
                    </a:cubicBezTo>
                    <a:cubicBezTo>
                      <a:pt x="13" y="42"/>
                      <a:pt x="22" y="21"/>
                      <a:pt x="29" y="0"/>
                    </a:cubicBezTo>
                    <a:cubicBezTo>
                      <a:pt x="34" y="0"/>
                      <a:pt x="38" y="2"/>
                      <a:pt x="41" y="4"/>
                    </a:cubicBezTo>
                    <a:cubicBezTo>
                      <a:pt x="52" y="11"/>
                      <a:pt x="65" y="13"/>
                      <a:pt x="78" y="15"/>
                    </a:cubicBezTo>
                    <a:cubicBezTo>
                      <a:pt x="88" y="16"/>
                      <a:pt x="97" y="18"/>
                      <a:pt x="107" y="18"/>
                    </a:cubicBezTo>
                    <a:cubicBezTo>
                      <a:pt x="128" y="19"/>
                      <a:pt x="147" y="17"/>
                      <a:pt x="167" y="12"/>
                    </a:cubicBezTo>
                    <a:cubicBezTo>
                      <a:pt x="169" y="11"/>
                      <a:pt x="171" y="11"/>
                      <a:pt x="174" y="10"/>
                    </a:cubicBezTo>
                    <a:cubicBezTo>
                      <a:pt x="176" y="14"/>
                      <a:pt x="173" y="17"/>
                      <a:pt x="172" y="20"/>
                    </a:cubicBezTo>
                    <a:cubicBezTo>
                      <a:pt x="172" y="24"/>
                      <a:pt x="171" y="27"/>
                      <a:pt x="170" y="30"/>
                    </a:cubicBezTo>
                    <a:cubicBezTo>
                      <a:pt x="165" y="42"/>
                      <a:pt x="159" y="54"/>
                      <a:pt x="155" y="66"/>
                    </a:cubicBezTo>
                    <a:cubicBezTo>
                      <a:pt x="150" y="80"/>
                      <a:pt x="144" y="94"/>
                      <a:pt x="137" y="108"/>
                    </a:cubicBezTo>
                    <a:cubicBezTo>
                      <a:pt x="132" y="118"/>
                      <a:pt x="128" y="129"/>
                      <a:pt x="123" y="140"/>
                    </a:cubicBezTo>
                    <a:cubicBezTo>
                      <a:pt x="121" y="144"/>
                      <a:pt x="118" y="148"/>
                      <a:pt x="116" y="153"/>
                    </a:cubicBezTo>
                    <a:cubicBezTo>
                      <a:pt x="116" y="154"/>
                      <a:pt x="117" y="156"/>
                      <a:pt x="117" y="157"/>
                    </a:cubicBezTo>
                    <a:cubicBezTo>
                      <a:pt x="118" y="157"/>
                      <a:pt x="120" y="157"/>
                      <a:pt x="122" y="157"/>
                    </a:cubicBezTo>
                    <a:cubicBezTo>
                      <a:pt x="123" y="156"/>
                      <a:pt x="124" y="154"/>
                      <a:pt x="125" y="153"/>
                    </a:cubicBezTo>
                    <a:cubicBezTo>
                      <a:pt x="128" y="150"/>
                      <a:pt x="129" y="147"/>
                      <a:pt x="131" y="143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46" name="Freeform 31"/>
              <p:cNvSpPr>
                <a:spLocks/>
              </p:cNvSpPr>
              <p:nvPr/>
            </p:nvSpPr>
            <p:spPr bwMode="auto">
              <a:xfrm>
                <a:off x="2039" y="1942"/>
                <a:ext cx="281" cy="337"/>
              </a:xfrm>
              <a:custGeom>
                <a:avLst/>
                <a:gdLst>
                  <a:gd name="T0" fmla="*/ 25 w 175"/>
                  <a:gd name="T1" fmla="*/ 210 h 210"/>
                  <a:gd name="T2" fmla="*/ 5 w 175"/>
                  <a:gd name="T3" fmla="*/ 187 h 210"/>
                  <a:gd name="T4" fmla="*/ 2 w 175"/>
                  <a:gd name="T5" fmla="*/ 171 h 210"/>
                  <a:gd name="T6" fmla="*/ 12 w 175"/>
                  <a:gd name="T7" fmla="*/ 140 h 210"/>
                  <a:gd name="T8" fmla="*/ 20 w 175"/>
                  <a:gd name="T9" fmla="*/ 113 h 210"/>
                  <a:gd name="T10" fmla="*/ 25 w 175"/>
                  <a:gd name="T11" fmla="*/ 95 h 210"/>
                  <a:gd name="T12" fmla="*/ 51 w 175"/>
                  <a:gd name="T13" fmla="*/ 24 h 210"/>
                  <a:gd name="T14" fmla="*/ 63 w 175"/>
                  <a:gd name="T15" fmla="*/ 0 h 210"/>
                  <a:gd name="T16" fmla="*/ 86 w 175"/>
                  <a:gd name="T17" fmla="*/ 30 h 210"/>
                  <a:gd name="T18" fmla="*/ 100 w 175"/>
                  <a:gd name="T19" fmla="*/ 50 h 210"/>
                  <a:gd name="T20" fmla="*/ 132 w 175"/>
                  <a:gd name="T21" fmla="*/ 96 h 210"/>
                  <a:gd name="T22" fmla="*/ 148 w 175"/>
                  <a:gd name="T23" fmla="*/ 112 h 210"/>
                  <a:gd name="T24" fmla="*/ 149 w 175"/>
                  <a:gd name="T25" fmla="*/ 113 h 210"/>
                  <a:gd name="T26" fmla="*/ 169 w 175"/>
                  <a:gd name="T27" fmla="*/ 120 h 210"/>
                  <a:gd name="T28" fmla="*/ 172 w 175"/>
                  <a:gd name="T29" fmla="*/ 121 h 210"/>
                  <a:gd name="T30" fmla="*/ 175 w 175"/>
                  <a:gd name="T31" fmla="*/ 133 h 210"/>
                  <a:gd name="T32" fmla="*/ 165 w 175"/>
                  <a:gd name="T33" fmla="*/ 143 h 210"/>
                  <a:gd name="T34" fmla="*/ 146 w 175"/>
                  <a:gd name="T35" fmla="*/ 147 h 210"/>
                  <a:gd name="T36" fmla="*/ 129 w 175"/>
                  <a:gd name="T37" fmla="*/ 155 h 210"/>
                  <a:gd name="T38" fmla="*/ 84 w 175"/>
                  <a:gd name="T39" fmla="*/ 179 h 210"/>
                  <a:gd name="T40" fmla="*/ 58 w 175"/>
                  <a:gd name="T41" fmla="*/ 194 h 210"/>
                  <a:gd name="T42" fmla="*/ 25 w 175"/>
                  <a:gd name="T43" fmla="*/ 210 h 2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75" h="210">
                    <a:moveTo>
                      <a:pt x="25" y="210"/>
                    </a:moveTo>
                    <a:cubicBezTo>
                      <a:pt x="18" y="202"/>
                      <a:pt x="11" y="194"/>
                      <a:pt x="5" y="187"/>
                    </a:cubicBezTo>
                    <a:cubicBezTo>
                      <a:pt x="1" y="183"/>
                      <a:pt x="0" y="177"/>
                      <a:pt x="2" y="171"/>
                    </a:cubicBezTo>
                    <a:cubicBezTo>
                      <a:pt x="5" y="161"/>
                      <a:pt x="8" y="150"/>
                      <a:pt x="12" y="140"/>
                    </a:cubicBezTo>
                    <a:cubicBezTo>
                      <a:pt x="15" y="131"/>
                      <a:pt x="19" y="122"/>
                      <a:pt x="20" y="113"/>
                    </a:cubicBezTo>
                    <a:cubicBezTo>
                      <a:pt x="21" y="107"/>
                      <a:pt x="23" y="101"/>
                      <a:pt x="25" y="95"/>
                    </a:cubicBezTo>
                    <a:cubicBezTo>
                      <a:pt x="35" y="72"/>
                      <a:pt x="42" y="48"/>
                      <a:pt x="51" y="24"/>
                    </a:cubicBezTo>
                    <a:cubicBezTo>
                      <a:pt x="54" y="16"/>
                      <a:pt x="58" y="8"/>
                      <a:pt x="63" y="0"/>
                    </a:cubicBezTo>
                    <a:cubicBezTo>
                      <a:pt x="71" y="10"/>
                      <a:pt x="80" y="19"/>
                      <a:pt x="86" y="30"/>
                    </a:cubicBezTo>
                    <a:cubicBezTo>
                      <a:pt x="90" y="37"/>
                      <a:pt x="96" y="43"/>
                      <a:pt x="100" y="50"/>
                    </a:cubicBezTo>
                    <a:cubicBezTo>
                      <a:pt x="111" y="65"/>
                      <a:pt x="122" y="81"/>
                      <a:pt x="132" y="96"/>
                    </a:cubicBezTo>
                    <a:cubicBezTo>
                      <a:pt x="137" y="102"/>
                      <a:pt x="141" y="109"/>
                      <a:pt x="148" y="112"/>
                    </a:cubicBezTo>
                    <a:cubicBezTo>
                      <a:pt x="148" y="112"/>
                      <a:pt x="149" y="112"/>
                      <a:pt x="149" y="113"/>
                    </a:cubicBezTo>
                    <a:cubicBezTo>
                      <a:pt x="154" y="120"/>
                      <a:pt x="161" y="121"/>
                      <a:pt x="169" y="120"/>
                    </a:cubicBezTo>
                    <a:cubicBezTo>
                      <a:pt x="169" y="120"/>
                      <a:pt x="170" y="121"/>
                      <a:pt x="172" y="121"/>
                    </a:cubicBezTo>
                    <a:cubicBezTo>
                      <a:pt x="173" y="125"/>
                      <a:pt x="174" y="129"/>
                      <a:pt x="175" y="133"/>
                    </a:cubicBezTo>
                    <a:cubicBezTo>
                      <a:pt x="172" y="136"/>
                      <a:pt x="169" y="139"/>
                      <a:pt x="165" y="143"/>
                    </a:cubicBezTo>
                    <a:cubicBezTo>
                      <a:pt x="158" y="140"/>
                      <a:pt x="152" y="143"/>
                      <a:pt x="146" y="147"/>
                    </a:cubicBezTo>
                    <a:cubicBezTo>
                      <a:pt x="140" y="150"/>
                      <a:pt x="135" y="152"/>
                      <a:pt x="129" y="155"/>
                    </a:cubicBezTo>
                    <a:cubicBezTo>
                      <a:pt x="114" y="162"/>
                      <a:pt x="99" y="170"/>
                      <a:pt x="84" y="179"/>
                    </a:cubicBezTo>
                    <a:cubicBezTo>
                      <a:pt x="76" y="184"/>
                      <a:pt x="67" y="190"/>
                      <a:pt x="58" y="194"/>
                    </a:cubicBezTo>
                    <a:cubicBezTo>
                      <a:pt x="47" y="200"/>
                      <a:pt x="36" y="205"/>
                      <a:pt x="25" y="21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47" name="Freeform 32"/>
              <p:cNvSpPr>
                <a:spLocks/>
              </p:cNvSpPr>
              <p:nvPr/>
            </p:nvSpPr>
            <p:spPr bwMode="auto">
              <a:xfrm>
                <a:off x="2318" y="2004"/>
                <a:ext cx="227" cy="334"/>
              </a:xfrm>
              <a:custGeom>
                <a:avLst/>
                <a:gdLst>
                  <a:gd name="T0" fmla="*/ 141 w 141"/>
                  <a:gd name="T1" fmla="*/ 117 h 208"/>
                  <a:gd name="T2" fmla="*/ 139 w 141"/>
                  <a:gd name="T3" fmla="*/ 116 h 208"/>
                  <a:gd name="T4" fmla="*/ 131 w 141"/>
                  <a:gd name="T5" fmla="*/ 119 h 208"/>
                  <a:gd name="T6" fmla="*/ 132 w 141"/>
                  <a:gd name="T7" fmla="*/ 129 h 208"/>
                  <a:gd name="T8" fmla="*/ 136 w 141"/>
                  <a:gd name="T9" fmla="*/ 152 h 208"/>
                  <a:gd name="T10" fmla="*/ 137 w 141"/>
                  <a:gd name="T11" fmla="*/ 164 h 208"/>
                  <a:gd name="T12" fmla="*/ 133 w 141"/>
                  <a:gd name="T13" fmla="*/ 178 h 208"/>
                  <a:gd name="T14" fmla="*/ 125 w 141"/>
                  <a:gd name="T15" fmla="*/ 192 h 208"/>
                  <a:gd name="T16" fmla="*/ 116 w 141"/>
                  <a:gd name="T17" fmla="*/ 204 h 208"/>
                  <a:gd name="T18" fmla="*/ 108 w 141"/>
                  <a:gd name="T19" fmla="*/ 204 h 208"/>
                  <a:gd name="T20" fmla="*/ 119 w 141"/>
                  <a:gd name="T21" fmla="*/ 183 h 208"/>
                  <a:gd name="T22" fmla="*/ 115 w 141"/>
                  <a:gd name="T23" fmla="*/ 147 h 208"/>
                  <a:gd name="T24" fmla="*/ 113 w 141"/>
                  <a:gd name="T25" fmla="*/ 124 h 208"/>
                  <a:gd name="T26" fmla="*/ 111 w 141"/>
                  <a:gd name="T27" fmla="*/ 117 h 208"/>
                  <a:gd name="T28" fmla="*/ 106 w 141"/>
                  <a:gd name="T29" fmla="*/ 121 h 208"/>
                  <a:gd name="T30" fmla="*/ 104 w 141"/>
                  <a:gd name="T31" fmla="*/ 128 h 208"/>
                  <a:gd name="T32" fmla="*/ 106 w 141"/>
                  <a:gd name="T33" fmla="*/ 150 h 208"/>
                  <a:gd name="T34" fmla="*/ 108 w 141"/>
                  <a:gd name="T35" fmla="*/ 174 h 208"/>
                  <a:gd name="T36" fmla="*/ 106 w 141"/>
                  <a:gd name="T37" fmla="*/ 182 h 208"/>
                  <a:gd name="T38" fmla="*/ 95 w 141"/>
                  <a:gd name="T39" fmla="*/ 201 h 208"/>
                  <a:gd name="T40" fmla="*/ 83 w 141"/>
                  <a:gd name="T41" fmla="*/ 207 h 208"/>
                  <a:gd name="T42" fmla="*/ 86 w 141"/>
                  <a:gd name="T43" fmla="*/ 191 h 208"/>
                  <a:gd name="T44" fmla="*/ 89 w 141"/>
                  <a:gd name="T45" fmla="*/ 174 h 208"/>
                  <a:gd name="T46" fmla="*/ 89 w 141"/>
                  <a:gd name="T47" fmla="*/ 166 h 208"/>
                  <a:gd name="T48" fmla="*/ 83 w 141"/>
                  <a:gd name="T49" fmla="*/ 136 h 208"/>
                  <a:gd name="T50" fmla="*/ 79 w 141"/>
                  <a:gd name="T51" fmla="*/ 129 h 208"/>
                  <a:gd name="T52" fmla="*/ 72 w 141"/>
                  <a:gd name="T53" fmla="*/ 128 h 208"/>
                  <a:gd name="T54" fmla="*/ 71 w 141"/>
                  <a:gd name="T55" fmla="*/ 134 h 208"/>
                  <a:gd name="T56" fmla="*/ 77 w 141"/>
                  <a:gd name="T57" fmla="*/ 181 h 208"/>
                  <a:gd name="T58" fmla="*/ 76 w 141"/>
                  <a:gd name="T59" fmla="*/ 188 h 208"/>
                  <a:gd name="T60" fmla="*/ 70 w 141"/>
                  <a:gd name="T61" fmla="*/ 206 h 208"/>
                  <a:gd name="T62" fmla="*/ 57 w 141"/>
                  <a:gd name="T63" fmla="*/ 205 h 208"/>
                  <a:gd name="T64" fmla="*/ 41 w 141"/>
                  <a:gd name="T65" fmla="*/ 194 h 208"/>
                  <a:gd name="T66" fmla="*/ 52 w 141"/>
                  <a:gd name="T67" fmla="*/ 190 h 208"/>
                  <a:gd name="T68" fmla="*/ 56 w 141"/>
                  <a:gd name="T69" fmla="*/ 184 h 208"/>
                  <a:gd name="T70" fmla="*/ 50 w 141"/>
                  <a:gd name="T71" fmla="*/ 155 h 208"/>
                  <a:gd name="T72" fmla="*/ 45 w 141"/>
                  <a:gd name="T73" fmla="*/ 149 h 208"/>
                  <a:gd name="T74" fmla="*/ 19 w 141"/>
                  <a:gd name="T75" fmla="*/ 108 h 208"/>
                  <a:gd name="T76" fmla="*/ 15 w 141"/>
                  <a:gd name="T77" fmla="*/ 94 h 208"/>
                  <a:gd name="T78" fmla="*/ 9 w 141"/>
                  <a:gd name="T79" fmla="*/ 82 h 208"/>
                  <a:gd name="T80" fmla="*/ 0 w 141"/>
                  <a:gd name="T81" fmla="*/ 50 h 208"/>
                  <a:gd name="T82" fmla="*/ 69 w 141"/>
                  <a:gd name="T83" fmla="*/ 0 h 208"/>
                  <a:gd name="T84" fmla="*/ 83 w 141"/>
                  <a:gd name="T85" fmla="*/ 14 h 208"/>
                  <a:gd name="T86" fmla="*/ 114 w 141"/>
                  <a:gd name="T87" fmla="*/ 51 h 208"/>
                  <a:gd name="T88" fmla="*/ 129 w 141"/>
                  <a:gd name="T89" fmla="*/ 79 h 208"/>
                  <a:gd name="T90" fmla="*/ 137 w 141"/>
                  <a:gd name="T91" fmla="*/ 100 h 208"/>
                  <a:gd name="T92" fmla="*/ 141 w 141"/>
                  <a:gd name="T93" fmla="*/ 117 h 20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141" h="208">
                    <a:moveTo>
                      <a:pt x="141" y="117"/>
                    </a:moveTo>
                    <a:cubicBezTo>
                      <a:pt x="140" y="116"/>
                      <a:pt x="139" y="116"/>
                      <a:pt x="139" y="116"/>
                    </a:cubicBezTo>
                    <a:cubicBezTo>
                      <a:pt x="135" y="115"/>
                      <a:pt x="132" y="116"/>
                      <a:pt x="131" y="119"/>
                    </a:cubicBezTo>
                    <a:cubicBezTo>
                      <a:pt x="131" y="122"/>
                      <a:pt x="131" y="125"/>
                      <a:pt x="132" y="129"/>
                    </a:cubicBezTo>
                    <a:cubicBezTo>
                      <a:pt x="133" y="137"/>
                      <a:pt x="135" y="144"/>
                      <a:pt x="136" y="152"/>
                    </a:cubicBezTo>
                    <a:cubicBezTo>
                      <a:pt x="137" y="156"/>
                      <a:pt x="137" y="160"/>
                      <a:pt x="137" y="164"/>
                    </a:cubicBezTo>
                    <a:cubicBezTo>
                      <a:pt x="138" y="169"/>
                      <a:pt x="136" y="174"/>
                      <a:pt x="133" y="178"/>
                    </a:cubicBezTo>
                    <a:cubicBezTo>
                      <a:pt x="129" y="182"/>
                      <a:pt x="127" y="187"/>
                      <a:pt x="125" y="192"/>
                    </a:cubicBezTo>
                    <a:cubicBezTo>
                      <a:pt x="123" y="197"/>
                      <a:pt x="120" y="201"/>
                      <a:pt x="116" y="204"/>
                    </a:cubicBezTo>
                    <a:cubicBezTo>
                      <a:pt x="114" y="206"/>
                      <a:pt x="111" y="207"/>
                      <a:pt x="108" y="204"/>
                    </a:cubicBezTo>
                    <a:cubicBezTo>
                      <a:pt x="106" y="194"/>
                      <a:pt x="115" y="190"/>
                      <a:pt x="119" y="183"/>
                    </a:cubicBezTo>
                    <a:cubicBezTo>
                      <a:pt x="118" y="171"/>
                      <a:pt x="117" y="159"/>
                      <a:pt x="115" y="147"/>
                    </a:cubicBezTo>
                    <a:cubicBezTo>
                      <a:pt x="113" y="139"/>
                      <a:pt x="112" y="132"/>
                      <a:pt x="113" y="124"/>
                    </a:cubicBezTo>
                    <a:cubicBezTo>
                      <a:pt x="114" y="122"/>
                      <a:pt x="112" y="120"/>
                      <a:pt x="111" y="117"/>
                    </a:cubicBezTo>
                    <a:cubicBezTo>
                      <a:pt x="109" y="119"/>
                      <a:pt x="107" y="119"/>
                      <a:pt x="106" y="121"/>
                    </a:cubicBezTo>
                    <a:cubicBezTo>
                      <a:pt x="105" y="123"/>
                      <a:pt x="104" y="126"/>
                      <a:pt x="104" y="128"/>
                    </a:cubicBezTo>
                    <a:cubicBezTo>
                      <a:pt x="105" y="135"/>
                      <a:pt x="106" y="143"/>
                      <a:pt x="106" y="150"/>
                    </a:cubicBezTo>
                    <a:cubicBezTo>
                      <a:pt x="107" y="158"/>
                      <a:pt x="108" y="166"/>
                      <a:pt x="108" y="174"/>
                    </a:cubicBezTo>
                    <a:cubicBezTo>
                      <a:pt x="109" y="177"/>
                      <a:pt x="108" y="179"/>
                      <a:pt x="106" y="182"/>
                    </a:cubicBezTo>
                    <a:cubicBezTo>
                      <a:pt x="102" y="188"/>
                      <a:pt x="98" y="194"/>
                      <a:pt x="95" y="201"/>
                    </a:cubicBezTo>
                    <a:cubicBezTo>
                      <a:pt x="93" y="206"/>
                      <a:pt x="89" y="208"/>
                      <a:pt x="83" y="207"/>
                    </a:cubicBezTo>
                    <a:cubicBezTo>
                      <a:pt x="82" y="201"/>
                      <a:pt x="85" y="197"/>
                      <a:pt x="86" y="191"/>
                    </a:cubicBezTo>
                    <a:cubicBezTo>
                      <a:pt x="87" y="186"/>
                      <a:pt x="88" y="180"/>
                      <a:pt x="89" y="174"/>
                    </a:cubicBezTo>
                    <a:cubicBezTo>
                      <a:pt x="90" y="171"/>
                      <a:pt x="90" y="168"/>
                      <a:pt x="89" y="166"/>
                    </a:cubicBezTo>
                    <a:cubicBezTo>
                      <a:pt x="85" y="156"/>
                      <a:pt x="84" y="146"/>
                      <a:pt x="83" y="136"/>
                    </a:cubicBezTo>
                    <a:cubicBezTo>
                      <a:pt x="82" y="133"/>
                      <a:pt x="81" y="131"/>
                      <a:pt x="79" y="129"/>
                    </a:cubicBezTo>
                    <a:cubicBezTo>
                      <a:pt x="76" y="127"/>
                      <a:pt x="73" y="126"/>
                      <a:pt x="72" y="128"/>
                    </a:cubicBezTo>
                    <a:cubicBezTo>
                      <a:pt x="70" y="130"/>
                      <a:pt x="70" y="132"/>
                      <a:pt x="71" y="134"/>
                    </a:cubicBezTo>
                    <a:cubicBezTo>
                      <a:pt x="76" y="149"/>
                      <a:pt x="75" y="165"/>
                      <a:pt x="77" y="181"/>
                    </a:cubicBezTo>
                    <a:cubicBezTo>
                      <a:pt x="78" y="183"/>
                      <a:pt x="77" y="186"/>
                      <a:pt x="76" y="188"/>
                    </a:cubicBezTo>
                    <a:cubicBezTo>
                      <a:pt x="74" y="194"/>
                      <a:pt x="72" y="200"/>
                      <a:pt x="70" y="206"/>
                    </a:cubicBezTo>
                    <a:cubicBezTo>
                      <a:pt x="66" y="208"/>
                      <a:pt x="61" y="207"/>
                      <a:pt x="57" y="205"/>
                    </a:cubicBezTo>
                    <a:cubicBezTo>
                      <a:pt x="52" y="201"/>
                      <a:pt x="44" y="202"/>
                      <a:pt x="41" y="194"/>
                    </a:cubicBezTo>
                    <a:cubicBezTo>
                      <a:pt x="44" y="190"/>
                      <a:pt x="48" y="191"/>
                      <a:pt x="52" y="190"/>
                    </a:cubicBezTo>
                    <a:cubicBezTo>
                      <a:pt x="56" y="190"/>
                      <a:pt x="58" y="186"/>
                      <a:pt x="56" y="184"/>
                    </a:cubicBezTo>
                    <a:cubicBezTo>
                      <a:pt x="49" y="175"/>
                      <a:pt x="50" y="165"/>
                      <a:pt x="50" y="155"/>
                    </a:cubicBezTo>
                    <a:cubicBezTo>
                      <a:pt x="48" y="153"/>
                      <a:pt x="47" y="151"/>
                      <a:pt x="45" y="149"/>
                    </a:cubicBezTo>
                    <a:cubicBezTo>
                      <a:pt x="32" y="138"/>
                      <a:pt x="26" y="122"/>
                      <a:pt x="19" y="108"/>
                    </a:cubicBezTo>
                    <a:cubicBezTo>
                      <a:pt x="17" y="104"/>
                      <a:pt x="17" y="98"/>
                      <a:pt x="15" y="94"/>
                    </a:cubicBezTo>
                    <a:cubicBezTo>
                      <a:pt x="14" y="90"/>
                      <a:pt x="11" y="86"/>
                      <a:pt x="9" y="82"/>
                    </a:cubicBezTo>
                    <a:cubicBezTo>
                      <a:pt x="4" y="72"/>
                      <a:pt x="3" y="61"/>
                      <a:pt x="0" y="50"/>
                    </a:cubicBezTo>
                    <a:cubicBezTo>
                      <a:pt x="19" y="28"/>
                      <a:pt x="43" y="13"/>
                      <a:pt x="69" y="0"/>
                    </a:cubicBezTo>
                    <a:cubicBezTo>
                      <a:pt x="74" y="5"/>
                      <a:pt x="79" y="10"/>
                      <a:pt x="83" y="14"/>
                    </a:cubicBezTo>
                    <a:cubicBezTo>
                      <a:pt x="94" y="26"/>
                      <a:pt x="104" y="39"/>
                      <a:pt x="114" y="51"/>
                    </a:cubicBezTo>
                    <a:cubicBezTo>
                      <a:pt x="121" y="59"/>
                      <a:pt x="126" y="69"/>
                      <a:pt x="129" y="79"/>
                    </a:cubicBezTo>
                    <a:cubicBezTo>
                      <a:pt x="131" y="86"/>
                      <a:pt x="134" y="93"/>
                      <a:pt x="137" y="100"/>
                    </a:cubicBezTo>
                    <a:cubicBezTo>
                      <a:pt x="139" y="106"/>
                      <a:pt x="140" y="111"/>
                      <a:pt x="141" y="117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48" name="Freeform 33"/>
              <p:cNvSpPr>
                <a:spLocks/>
              </p:cNvSpPr>
              <p:nvPr/>
            </p:nvSpPr>
            <p:spPr bwMode="auto">
              <a:xfrm>
                <a:off x="1607" y="2774"/>
                <a:ext cx="199" cy="273"/>
              </a:xfrm>
              <a:custGeom>
                <a:avLst/>
                <a:gdLst>
                  <a:gd name="T0" fmla="*/ 113 w 124"/>
                  <a:gd name="T1" fmla="*/ 159 h 170"/>
                  <a:gd name="T2" fmla="*/ 103 w 124"/>
                  <a:gd name="T3" fmla="*/ 135 h 170"/>
                  <a:gd name="T4" fmla="*/ 100 w 124"/>
                  <a:gd name="T5" fmla="*/ 110 h 170"/>
                  <a:gd name="T6" fmla="*/ 96 w 124"/>
                  <a:gd name="T7" fmla="*/ 109 h 170"/>
                  <a:gd name="T8" fmla="*/ 91 w 124"/>
                  <a:gd name="T9" fmla="*/ 105 h 170"/>
                  <a:gd name="T10" fmla="*/ 88 w 124"/>
                  <a:gd name="T11" fmla="*/ 119 h 170"/>
                  <a:gd name="T12" fmla="*/ 94 w 124"/>
                  <a:gd name="T13" fmla="*/ 149 h 170"/>
                  <a:gd name="T14" fmla="*/ 99 w 124"/>
                  <a:gd name="T15" fmla="*/ 160 h 170"/>
                  <a:gd name="T16" fmla="*/ 103 w 124"/>
                  <a:gd name="T17" fmla="*/ 166 h 170"/>
                  <a:gd name="T18" fmla="*/ 92 w 124"/>
                  <a:gd name="T19" fmla="*/ 167 h 170"/>
                  <a:gd name="T20" fmla="*/ 87 w 124"/>
                  <a:gd name="T21" fmla="*/ 161 h 170"/>
                  <a:gd name="T22" fmla="*/ 75 w 124"/>
                  <a:gd name="T23" fmla="*/ 137 h 170"/>
                  <a:gd name="T24" fmla="*/ 72 w 124"/>
                  <a:gd name="T25" fmla="*/ 127 h 170"/>
                  <a:gd name="T26" fmla="*/ 67 w 124"/>
                  <a:gd name="T27" fmla="*/ 124 h 170"/>
                  <a:gd name="T28" fmla="*/ 62 w 124"/>
                  <a:gd name="T29" fmla="*/ 122 h 170"/>
                  <a:gd name="T30" fmla="*/ 62 w 124"/>
                  <a:gd name="T31" fmla="*/ 128 h 170"/>
                  <a:gd name="T32" fmla="*/ 66 w 124"/>
                  <a:gd name="T33" fmla="*/ 140 h 170"/>
                  <a:gd name="T34" fmla="*/ 70 w 124"/>
                  <a:gd name="T35" fmla="*/ 161 h 170"/>
                  <a:gd name="T36" fmla="*/ 68 w 124"/>
                  <a:gd name="T37" fmla="*/ 164 h 170"/>
                  <a:gd name="T38" fmla="*/ 65 w 124"/>
                  <a:gd name="T39" fmla="*/ 164 h 170"/>
                  <a:gd name="T40" fmla="*/ 60 w 124"/>
                  <a:gd name="T41" fmla="*/ 159 h 170"/>
                  <a:gd name="T42" fmla="*/ 42 w 124"/>
                  <a:gd name="T43" fmla="*/ 125 h 170"/>
                  <a:gd name="T44" fmla="*/ 41 w 124"/>
                  <a:gd name="T45" fmla="*/ 120 h 170"/>
                  <a:gd name="T46" fmla="*/ 36 w 124"/>
                  <a:gd name="T47" fmla="*/ 118 h 170"/>
                  <a:gd name="T48" fmla="*/ 35 w 124"/>
                  <a:gd name="T49" fmla="*/ 131 h 170"/>
                  <a:gd name="T50" fmla="*/ 45 w 124"/>
                  <a:gd name="T51" fmla="*/ 154 h 170"/>
                  <a:gd name="T52" fmla="*/ 49 w 124"/>
                  <a:gd name="T53" fmla="*/ 163 h 170"/>
                  <a:gd name="T54" fmla="*/ 34 w 124"/>
                  <a:gd name="T55" fmla="*/ 160 h 170"/>
                  <a:gd name="T56" fmla="*/ 16 w 124"/>
                  <a:gd name="T57" fmla="*/ 126 h 170"/>
                  <a:gd name="T58" fmla="*/ 3 w 124"/>
                  <a:gd name="T59" fmla="*/ 54 h 170"/>
                  <a:gd name="T60" fmla="*/ 0 w 124"/>
                  <a:gd name="T61" fmla="*/ 33 h 170"/>
                  <a:gd name="T62" fmla="*/ 31 w 124"/>
                  <a:gd name="T63" fmla="*/ 18 h 170"/>
                  <a:gd name="T64" fmla="*/ 64 w 124"/>
                  <a:gd name="T65" fmla="*/ 9 h 170"/>
                  <a:gd name="T66" fmla="*/ 74 w 124"/>
                  <a:gd name="T67" fmla="*/ 4 h 170"/>
                  <a:gd name="T68" fmla="*/ 81 w 124"/>
                  <a:gd name="T69" fmla="*/ 2 h 170"/>
                  <a:gd name="T70" fmla="*/ 88 w 124"/>
                  <a:gd name="T71" fmla="*/ 0 h 170"/>
                  <a:gd name="T72" fmla="*/ 100 w 124"/>
                  <a:gd name="T73" fmla="*/ 25 h 170"/>
                  <a:gd name="T74" fmla="*/ 108 w 124"/>
                  <a:gd name="T75" fmla="*/ 55 h 170"/>
                  <a:gd name="T76" fmla="*/ 115 w 124"/>
                  <a:gd name="T77" fmla="*/ 84 h 170"/>
                  <a:gd name="T78" fmla="*/ 120 w 124"/>
                  <a:gd name="T79" fmla="*/ 108 h 170"/>
                  <a:gd name="T80" fmla="*/ 120 w 124"/>
                  <a:gd name="T81" fmla="*/ 122 h 170"/>
                  <a:gd name="T82" fmla="*/ 123 w 124"/>
                  <a:gd name="T83" fmla="*/ 134 h 170"/>
                  <a:gd name="T84" fmla="*/ 123 w 124"/>
                  <a:gd name="T85" fmla="*/ 144 h 170"/>
                  <a:gd name="T86" fmla="*/ 120 w 124"/>
                  <a:gd name="T87" fmla="*/ 154 h 170"/>
                  <a:gd name="T88" fmla="*/ 113 w 124"/>
                  <a:gd name="T89" fmla="*/ 159 h 1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124" h="170">
                    <a:moveTo>
                      <a:pt x="113" y="159"/>
                    </a:moveTo>
                    <a:cubicBezTo>
                      <a:pt x="107" y="151"/>
                      <a:pt x="105" y="143"/>
                      <a:pt x="103" y="135"/>
                    </a:cubicBezTo>
                    <a:cubicBezTo>
                      <a:pt x="102" y="127"/>
                      <a:pt x="101" y="119"/>
                      <a:pt x="100" y="110"/>
                    </a:cubicBezTo>
                    <a:cubicBezTo>
                      <a:pt x="100" y="109"/>
                      <a:pt x="97" y="110"/>
                      <a:pt x="96" y="109"/>
                    </a:cubicBezTo>
                    <a:cubicBezTo>
                      <a:pt x="94" y="108"/>
                      <a:pt x="93" y="107"/>
                      <a:pt x="91" y="105"/>
                    </a:cubicBezTo>
                    <a:cubicBezTo>
                      <a:pt x="89" y="110"/>
                      <a:pt x="87" y="114"/>
                      <a:pt x="88" y="119"/>
                    </a:cubicBezTo>
                    <a:cubicBezTo>
                      <a:pt x="90" y="129"/>
                      <a:pt x="92" y="139"/>
                      <a:pt x="94" y="149"/>
                    </a:cubicBezTo>
                    <a:cubicBezTo>
                      <a:pt x="95" y="153"/>
                      <a:pt x="97" y="156"/>
                      <a:pt x="99" y="160"/>
                    </a:cubicBezTo>
                    <a:cubicBezTo>
                      <a:pt x="100" y="162"/>
                      <a:pt x="101" y="164"/>
                      <a:pt x="103" y="166"/>
                    </a:cubicBezTo>
                    <a:cubicBezTo>
                      <a:pt x="97" y="170"/>
                      <a:pt x="95" y="170"/>
                      <a:pt x="92" y="167"/>
                    </a:cubicBezTo>
                    <a:cubicBezTo>
                      <a:pt x="90" y="165"/>
                      <a:pt x="89" y="163"/>
                      <a:pt x="87" y="161"/>
                    </a:cubicBezTo>
                    <a:cubicBezTo>
                      <a:pt x="83" y="153"/>
                      <a:pt x="79" y="145"/>
                      <a:pt x="75" y="137"/>
                    </a:cubicBezTo>
                    <a:cubicBezTo>
                      <a:pt x="73" y="134"/>
                      <a:pt x="73" y="130"/>
                      <a:pt x="72" y="127"/>
                    </a:cubicBezTo>
                    <a:cubicBezTo>
                      <a:pt x="70" y="126"/>
                      <a:pt x="69" y="124"/>
                      <a:pt x="67" y="124"/>
                    </a:cubicBezTo>
                    <a:cubicBezTo>
                      <a:pt x="66" y="123"/>
                      <a:pt x="63" y="122"/>
                      <a:pt x="62" y="122"/>
                    </a:cubicBezTo>
                    <a:cubicBezTo>
                      <a:pt x="60" y="124"/>
                      <a:pt x="61" y="126"/>
                      <a:pt x="62" y="128"/>
                    </a:cubicBezTo>
                    <a:cubicBezTo>
                      <a:pt x="63" y="132"/>
                      <a:pt x="65" y="136"/>
                      <a:pt x="66" y="140"/>
                    </a:cubicBezTo>
                    <a:cubicBezTo>
                      <a:pt x="67" y="147"/>
                      <a:pt x="68" y="154"/>
                      <a:pt x="70" y="161"/>
                    </a:cubicBezTo>
                    <a:cubicBezTo>
                      <a:pt x="70" y="162"/>
                      <a:pt x="69" y="164"/>
                      <a:pt x="68" y="164"/>
                    </a:cubicBezTo>
                    <a:cubicBezTo>
                      <a:pt x="68" y="165"/>
                      <a:pt x="66" y="165"/>
                      <a:pt x="65" y="164"/>
                    </a:cubicBezTo>
                    <a:cubicBezTo>
                      <a:pt x="63" y="163"/>
                      <a:pt x="61" y="161"/>
                      <a:pt x="60" y="159"/>
                    </a:cubicBezTo>
                    <a:cubicBezTo>
                      <a:pt x="52" y="149"/>
                      <a:pt x="45" y="138"/>
                      <a:pt x="42" y="125"/>
                    </a:cubicBezTo>
                    <a:cubicBezTo>
                      <a:pt x="42" y="123"/>
                      <a:pt x="42" y="121"/>
                      <a:pt x="41" y="120"/>
                    </a:cubicBezTo>
                    <a:cubicBezTo>
                      <a:pt x="40" y="119"/>
                      <a:pt x="38" y="119"/>
                      <a:pt x="36" y="118"/>
                    </a:cubicBezTo>
                    <a:cubicBezTo>
                      <a:pt x="34" y="123"/>
                      <a:pt x="34" y="127"/>
                      <a:pt x="35" y="131"/>
                    </a:cubicBezTo>
                    <a:cubicBezTo>
                      <a:pt x="38" y="139"/>
                      <a:pt x="41" y="147"/>
                      <a:pt x="45" y="154"/>
                    </a:cubicBezTo>
                    <a:cubicBezTo>
                      <a:pt x="47" y="157"/>
                      <a:pt x="50" y="159"/>
                      <a:pt x="49" y="163"/>
                    </a:cubicBezTo>
                    <a:cubicBezTo>
                      <a:pt x="44" y="165"/>
                      <a:pt x="38" y="164"/>
                      <a:pt x="34" y="160"/>
                    </a:cubicBezTo>
                    <a:cubicBezTo>
                      <a:pt x="25" y="150"/>
                      <a:pt x="18" y="140"/>
                      <a:pt x="16" y="126"/>
                    </a:cubicBezTo>
                    <a:cubicBezTo>
                      <a:pt x="12" y="102"/>
                      <a:pt x="7" y="78"/>
                      <a:pt x="3" y="54"/>
                    </a:cubicBezTo>
                    <a:cubicBezTo>
                      <a:pt x="2" y="47"/>
                      <a:pt x="1" y="40"/>
                      <a:pt x="0" y="33"/>
                    </a:cubicBezTo>
                    <a:cubicBezTo>
                      <a:pt x="10" y="26"/>
                      <a:pt x="20" y="21"/>
                      <a:pt x="31" y="18"/>
                    </a:cubicBezTo>
                    <a:cubicBezTo>
                      <a:pt x="42" y="14"/>
                      <a:pt x="53" y="12"/>
                      <a:pt x="64" y="9"/>
                    </a:cubicBezTo>
                    <a:cubicBezTo>
                      <a:pt x="67" y="8"/>
                      <a:pt x="71" y="6"/>
                      <a:pt x="74" y="4"/>
                    </a:cubicBezTo>
                    <a:cubicBezTo>
                      <a:pt x="76" y="3"/>
                      <a:pt x="78" y="2"/>
                      <a:pt x="81" y="2"/>
                    </a:cubicBezTo>
                    <a:cubicBezTo>
                      <a:pt x="83" y="1"/>
                      <a:pt x="86" y="1"/>
                      <a:pt x="88" y="0"/>
                    </a:cubicBezTo>
                    <a:cubicBezTo>
                      <a:pt x="94" y="8"/>
                      <a:pt x="97" y="17"/>
                      <a:pt x="100" y="25"/>
                    </a:cubicBezTo>
                    <a:cubicBezTo>
                      <a:pt x="103" y="35"/>
                      <a:pt x="105" y="45"/>
                      <a:pt x="108" y="55"/>
                    </a:cubicBezTo>
                    <a:cubicBezTo>
                      <a:pt x="110" y="65"/>
                      <a:pt x="113" y="74"/>
                      <a:pt x="115" y="84"/>
                    </a:cubicBezTo>
                    <a:cubicBezTo>
                      <a:pt x="117" y="92"/>
                      <a:pt x="118" y="100"/>
                      <a:pt x="120" y="108"/>
                    </a:cubicBezTo>
                    <a:cubicBezTo>
                      <a:pt x="121" y="113"/>
                      <a:pt x="118" y="117"/>
                      <a:pt x="120" y="122"/>
                    </a:cubicBezTo>
                    <a:cubicBezTo>
                      <a:pt x="122" y="125"/>
                      <a:pt x="122" y="130"/>
                      <a:pt x="123" y="134"/>
                    </a:cubicBezTo>
                    <a:cubicBezTo>
                      <a:pt x="123" y="137"/>
                      <a:pt x="124" y="141"/>
                      <a:pt x="123" y="144"/>
                    </a:cubicBezTo>
                    <a:cubicBezTo>
                      <a:pt x="123" y="147"/>
                      <a:pt x="121" y="151"/>
                      <a:pt x="120" y="154"/>
                    </a:cubicBezTo>
                    <a:cubicBezTo>
                      <a:pt x="118" y="156"/>
                      <a:pt x="116" y="157"/>
                      <a:pt x="113" y="15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49" name="Freeform 34"/>
              <p:cNvSpPr>
                <a:spLocks/>
              </p:cNvSpPr>
              <p:nvPr/>
            </p:nvSpPr>
            <p:spPr bwMode="auto">
              <a:xfrm>
                <a:off x="2794" y="2451"/>
                <a:ext cx="271" cy="260"/>
              </a:xfrm>
              <a:custGeom>
                <a:avLst/>
                <a:gdLst>
                  <a:gd name="T0" fmla="*/ 169 w 169"/>
                  <a:gd name="T1" fmla="*/ 57 h 162"/>
                  <a:gd name="T2" fmla="*/ 124 w 169"/>
                  <a:gd name="T3" fmla="*/ 112 h 162"/>
                  <a:gd name="T4" fmla="*/ 115 w 169"/>
                  <a:gd name="T5" fmla="*/ 109 h 162"/>
                  <a:gd name="T6" fmla="*/ 108 w 169"/>
                  <a:gd name="T7" fmla="*/ 114 h 162"/>
                  <a:gd name="T8" fmla="*/ 84 w 169"/>
                  <a:gd name="T9" fmla="*/ 136 h 162"/>
                  <a:gd name="T10" fmla="*/ 75 w 169"/>
                  <a:gd name="T11" fmla="*/ 143 h 162"/>
                  <a:gd name="T12" fmla="*/ 48 w 169"/>
                  <a:gd name="T13" fmla="*/ 160 h 162"/>
                  <a:gd name="T14" fmla="*/ 40 w 169"/>
                  <a:gd name="T15" fmla="*/ 159 h 162"/>
                  <a:gd name="T16" fmla="*/ 47 w 169"/>
                  <a:gd name="T17" fmla="*/ 145 h 162"/>
                  <a:gd name="T18" fmla="*/ 66 w 169"/>
                  <a:gd name="T19" fmla="*/ 126 h 162"/>
                  <a:gd name="T20" fmla="*/ 69 w 169"/>
                  <a:gd name="T21" fmla="*/ 114 h 162"/>
                  <a:gd name="T22" fmla="*/ 58 w 169"/>
                  <a:gd name="T23" fmla="*/ 118 h 162"/>
                  <a:gd name="T24" fmla="*/ 42 w 169"/>
                  <a:gd name="T25" fmla="*/ 133 h 162"/>
                  <a:gd name="T26" fmla="*/ 32 w 169"/>
                  <a:gd name="T27" fmla="*/ 142 h 162"/>
                  <a:gd name="T28" fmla="*/ 20 w 169"/>
                  <a:gd name="T29" fmla="*/ 143 h 162"/>
                  <a:gd name="T30" fmla="*/ 17 w 169"/>
                  <a:gd name="T31" fmla="*/ 134 h 162"/>
                  <a:gd name="T32" fmla="*/ 46 w 169"/>
                  <a:gd name="T33" fmla="*/ 105 h 162"/>
                  <a:gd name="T34" fmla="*/ 52 w 169"/>
                  <a:gd name="T35" fmla="*/ 101 h 162"/>
                  <a:gd name="T36" fmla="*/ 53 w 169"/>
                  <a:gd name="T37" fmla="*/ 95 h 162"/>
                  <a:gd name="T38" fmla="*/ 47 w 169"/>
                  <a:gd name="T39" fmla="*/ 94 h 162"/>
                  <a:gd name="T40" fmla="*/ 45 w 169"/>
                  <a:gd name="T41" fmla="*/ 95 h 162"/>
                  <a:gd name="T42" fmla="*/ 12 w 169"/>
                  <a:gd name="T43" fmla="*/ 112 h 162"/>
                  <a:gd name="T44" fmla="*/ 0 w 169"/>
                  <a:gd name="T45" fmla="*/ 113 h 162"/>
                  <a:gd name="T46" fmla="*/ 12 w 169"/>
                  <a:gd name="T47" fmla="*/ 97 h 162"/>
                  <a:gd name="T48" fmla="*/ 39 w 169"/>
                  <a:gd name="T49" fmla="*/ 74 h 162"/>
                  <a:gd name="T50" fmla="*/ 40 w 169"/>
                  <a:gd name="T51" fmla="*/ 70 h 162"/>
                  <a:gd name="T52" fmla="*/ 35 w 169"/>
                  <a:gd name="T53" fmla="*/ 69 h 162"/>
                  <a:gd name="T54" fmla="*/ 30 w 169"/>
                  <a:gd name="T55" fmla="*/ 71 h 162"/>
                  <a:gd name="T56" fmla="*/ 15 w 169"/>
                  <a:gd name="T57" fmla="*/ 80 h 162"/>
                  <a:gd name="T58" fmla="*/ 7 w 169"/>
                  <a:gd name="T59" fmla="*/ 84 h 162"/>
                  <a:gd name="T60" fmla="*/ 2 w 169"/>
                  <a:gd name="T61" fmla="*/ 84 h 162"/>
                  <a:gd name="T62" fmla="*/ 2 w 169"/>
                  <a:gd name="T63" fmla="*/ 79 h 162"/>
                  <a:gd name="T64" fmla="*/ 13 w 169"/>
                  <a:gd name="T65" fmla="*/ 68 h 162"/>
                  <a:gd name="T66" fmla="*/ 54 w 169"/>
                  <a:gd name="T67" fmla="*/ 43 h 162"/>
                  <a:gd name="T68" fmla="*/ 91 w 169"/>
                  <a:gd name="T69" fmla="*/ 18 h 162"/>
                  <a:gd name="T70" fmla="*/ 111 w 169"/>
                  <a:gd name="T71" fmla="*/ 3 h 162"/>
                  <a:gd name="T72" fmla="*/ 119 w 169"/>
                  <a:gd name="T73" fmla="*/ 0 h 162"/>
                  <a:gd name="T74" fmla="*/ 169 w 169"/>
                  <a:gd name="T75" fmla="*/ 57 h 16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69" h="162">
                    <a:moveTo>
                      <a:pt x="169" y="57"/>
                    </a:moveTo>
                    <a:cubicBezTo>
                      <a:pt x="153" y="75"/>
                      <a:pt x="140" y="94"/>
                      <a:pt x="124" y="112"/>
                    </a:cubicBezTo>
                    <a:cubicBezTo>
                      <a:pt x="122" y="108"/>
                      <a:pt x="119" y="107"/>
                      <a:pt x="115" y="109"/>
                    </a:cubicBezTo>
                    <a:cubicBezTo>
                      <a:pt x="113" y="110"/>
                      <a:pt x="110" y="112"/>
                      <a:pt x="108" y="114"/>
                    </a:cubicBezTo>
                    <a:cubicBezTo>
                      <a:pt x="102" y="123"/>
                      <a:pt x="92" y="129"/>
                      <a:pt x="84" y="136"/>
                    </a:cubicBezTo>
                    <a:cubicBezTo>
                      <a:pt x="81" y="138"/>
                      <a:pt x="78" y="140"/>
                      <a:pt x="75" y="143"/>
                    </a:cubicBezTo>
                    <a:cubicBezTo>
                      <a:pt x="67" y="150"/>
                      <a:pt x="58" y="156"/>
                      <a:pt x="48" y="160"/>
                    </a:cubicBezTo>
                    <a:cubicBezTo>
                      <a:pt x="46" y="161"/>
                      <a:pt x="43" y="162"/>
                      <a:pt x="40" y="159"/>
                    </a:cubicBezTo>
                    <a:cubicBezTo>
                      <a:pt x="41" y="154"/>
                      <a:pt x="44" y="149"/>
                      <a:pt x="47" y="145"/>
                    </a:cubicBezTo>
                    <a:cubicBezTo>
                      <a:pt x="53" y="138"/>
                      <a:pt x="58" y="130"/>
                      <a:pt x="66" y="126"/>
                    </a:cubicBezTo>
                    <a:cubicBezTo>
                      <a:pt x="70" y="123"/>
                      <a:pt x="71" y="120"/>
                      <a:pt x="69" y="114"/>
                    </a:cubicBezTo>
                    <a:cubicBezTo>
                      <a:pt x="64" y="113"/>
                      <a:pt x="61" y="116"/>
                      <a:pt x="58" y="118"/>
                    </a:cubicBezTo>
                    <a:cubicBezTo>
                      <a:pt x="53" y="123"/>
                      <a:pt x="48" y="129"/>
                      <a:pt x="42" y="133"/>
                    </a:cubicBezTo>
                    <a:cubicBezTo>
                      <a:pt x="39" y="136"/>
                      <a:pt x="35" y="139"/>
                      <a:pt x="32" y="142"/>
                    </a:cubicBezTo>
                    <a:cubicBezTo>
                      <a:pt x="28" y="145"/>
                      <a:pt x="24" y="145"/>
                      <a:pt x="20" y="143"/>
                    </a:cubicBezTo>
                    <a:cubicBezTo>
                      <a:pt x="16" y="142"/>
                      <a:pt x="14" y="138"/>
                      <a:pt x="17" y="134"/>
                    </a:cubicBezTo>
                    <a:cubicBezTo>
                      <a:pt x="25" y="123"/>
                      <a:pt x="34" y="113"/>
                      <a:pt x="46" y="105"/>
                    </a:cubicBezTo>
                    <a:cubicBezTo>
                      <a:pt x="48" y="104"/>
                      <a:pt x="50" y="102"/>
                      <a:pt x="52" y="101"/>
                    </a:cubicBezTo>
                    <a:cubicBezTo>
                      <a:pt x="54" y="99"/>
                      <a:pt x="55" y="96"/>
                      <a:pt x="53" y="95"/>
                    </a:cubicBezTo>
                    <a:cubicBezTo>
                      <a:pt x="51" y="93"/>
                      <a:pt x="49" y="93"/>
                      <a:pt x="47" y="94"/>
                    </a:cubicBezTo>
                    <a:cubicBezTo>
                      <a:pt x="46" y="94"/>
                      <a:pt x="46" y="95"/>
                      <a:pt x="45" y="95"/>
                    </a:cubicBezTo>
                    <a:cubicBezTo>
                      <a:pt x="35" y="103"/>
                      <a:pt x="23" y="107"/>
                      <a:pt x="12" y="112"/>
                    </a:cubicBezTo>
                    <a:cubicBezTo>
                      <a:pt x="8" y="113"/>
                      <a:pt x="5" y="115"/>
                      <a:pt x="0" y="113"/>
                    </a:cubicBezTo>
                    <a:cubicBezTo>
                      <a:pt x="2" y="106"/>
                      <a:pt x="6" y="100"/>
                      <a:pt x="12" y="97"/>
                    </a:cubicBezTo>
                    <a:cubicBezTo>
                      <a:pt x="22" y="90"/>
                      <a:pt x="29" y="81"/>
                      <a:pt x="39" y="74"/>
                    </a:cubicBezTo>
                    <a:cubicBezTo>
                      <a:pt x="40" y="73"/>
                      <a:pt x="40" y="71"/>
                      <a:pt x="40" y="70"/>
                    </a:cubicBezTo>
                    <a:cubicBezTo>
                      <a:pt x="39" y="68"/>
                      <a:pt x="37" y="68"/>
                      <a:pt x="35" y="69"/>
                    </a:cubicBezTo>
                    <a:cubicBezTo>
                      <a:pt x="33" y="69"/>
                      <a:pt x="31" y="70"/>
                      <a:pt x="30" y="71"/>
                    </a:cubicBezTo>
                    <a:cubicBezTo>
                      <a:pt x="25" y="74"/>
                      <a:pt x="20" y="78"/>
                      <a:pt x="15" y="80"/>
                    </a:cubicBezTo>
                    <a:cubicBezTo>
                      <a:pt x="13" y="82"/>
                      <a:pt x="10" y="83"/>
                      <a:pt x="7" y="84"/>
                    </a:cubicBezTo>
                    <a:cubicBezTo>
                      <a:pt x="6" y="85"/>
                      <a:pt x="3" y="85"/>
                      <a:pt x="2" y="84"/>
                    </a:cubicBezTo>
                    <a:cubicBezTo>
                      <a:pt x="0" y="82"/>
                      <a:pt x="1" y="80"/>
                      <a:pt x="2" y="79"/>
                    </a:cubicBezTo>
                    <a:cubicBezTo>
                      <a:pt x="5" y="74"/>
                      <a:pt x="8" y="71"/>
                      <a:pt x="13" y="68"/>
                    </a:cubicBezTo>
                    <a:cubicBezTo>
                      <a:pt x="27" y="60"/>
                      <a:pt x="41" y="51"/>
                      <a:pt x="54" y="43"/>
                    </a:cubicBezTo>
                    <a:cubicBezTo>
                      <a:pt x="67" y="35"/>
                      <a:pt x="79" y="26"/>
                      <a:pt x="91" y="18"/>
                    </a:cubicBezTo>
                    <a:cubicBezTo>
                      <a:pt x="98" y="13"/>
                      <a:pt x="105" y="8"/>
                      <a:pt x="111" y="3"/>
                    </a:cubicBezTo>
                    <a:cubicBezTo>
                      <a:pt x="113" y="2"/>
                      <a:pt x="116" y="1"/>
                      <a:pt x="119" y="0"/>
                    </a:cubicBezTo>
                    <a:cubicBezTo>
                      <a:pt x="132" y="21"/>
                      <a:pt x="150" y="39"/>
                      <a:pt x="169" y="57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50" name="Freeform 35"/>
              <p:cNvSpPr>
                <a:spLocks/>
              </p:cNvSpPr>
              <p:nvPr/>
            </p:nvSpPr>
            <p:spPr bwMode="auto">
              <a:xfrm>
                <a:off x="3237" y="2097"/>
                <a:ext cx="271" cy="256"/>
              </a:xfrm>
              <a:custGeom>
                <a:avLst/>
                <a:gdLst>
                  <a:gd name="T0" fmla="*/ 0 w 169"/>
                  <a:gd name="T1" fmla="*/ 43 h 159"/>
                  <a:gd name="T2" fmla="*/ 25 w 169"/>
                  <a:gd name="T3" fmla="*/ 22 h 159"/>
                  <a:gd name="T4" fmla="*/ 48 w 169"/>
                  <a:gd name="T5" fmla="*/ 0 h 159"/>
                  <a:gd name="T6" fmla="*/ 65 w 169"/>
                  <a:gd name="T7" fmla="*/ 8 h 159"/>
                  <a:gd name="T8" fmla="*/ 99 w 169"/>
                  <a:gd name="T9" fmla="*/ 24 h 159"/>
                  <a:gd name="T10" fmla="*/ 124 w 169"/>
                  <a:gd name="T11" fmla="*/ 31 h 159"/>
                  <a:gd name="T12" fmla="*/ 130 w 169"/>
                  <a:gd name="T13" fmla="*/ 36 h 159"/>
                  <a:gd name="T14" fmla="*/ 166 w 169"/>
                  <a:gd name="T15" fmla="*/ 85 h 159"/>
                  <a:gd name="T16" fmla="*/ 169 w 169"/>
                  <a:gd name="T17" fmla="*/ 96 h 159"/>
                  <a:gd name="T18" fmla="*/ 164 w 169"/>
                  <a:gd name="T19" fmla="*/ 138 h 159"/>
                  <a:gd name="T20" fmla="*/ 162 w 169"/>
                  <a:gd name="T21" fmla="*/ 151 h 159"/>
                  <a:gd name="T22" fmla="*/ 160 w 169"/>
                  <a:gd name="T23" fmla="*/ 159 h 159"/>
                  <a:gd name="T24" fmla="*/ 155 w 169"/>
                  <a:gd name="T25" fmla="*/ 157 h 159"/>
                  <a:gd name="T26" fmla="*/ 149 w 169"/>
                  <a:gd name="T27" fmla="*/ 150 h 159"/>
                  <a:gd name="T28" fmla="*/ 148 w 169"/>
                  <a:gd name="T29" fmla="*/ 139 h 159"/>
                  <a:gd name="T30" fmla="*/ 151 w 169"/>
                  <a:gd name="T31" fmla="*/ 134 h 159"/>
                  <a:gd name="T32" fmla="*/ 152 w 169"/>
                  <a:gd name="T33" fmla="*/ 127 h 159"/>
                  <a:gd name="T34" fmla="*/ 141 w 169"/>
                  <a:gd name="T35" fmla="*/ 107 h 159"/>
                  <a:gd name="T36" fmla="*/ 118 w 169"/>
                  <a:gd name="T37" fmla="*/ 87 h 159"/>
                  <a:gd name="T38" fmla="*/ 115 w 169"/>
                  <a:gd name="T39" fmla="*/ 84 h 159"/>
                  <a:gd name="T40" fmla="*/ 99 w 169"/>
                  <a:gd name="T41" fmla="*/ 62 h 159"/>
                  <a:gd name="T42" fmla="*/ 97 w 169"/>
                  <a:gd name="T43" fmla="*/ 62 h 159"/>
                  <a:gd name="T44" fmla="*/ 94 w 169"/>
                  <a:gd name="T45" fmla="*/ 70 h 159"/>
                  <a:gd name="T46" fmla="*/ 101 w 169"/>
                  <a:gd name="T47" fmla="*/ 81 h 159"/>
                  <a:gd name="T48" fmla="*/ 128 w 169"/>
                  <a:gd name="T49" fmla="*/ 109 h 159"/>
                  <a:gd name="T50" fmla="*/ 143 w 169"/>
                  <a:gd name="T51" fmla="*/ 129 h 159"/>
                  <a:gd name="T52" fmla="*/ 142 w 169"/>
                  <a:gd name="T53" fmla="*/ 135 h 159"/>
                  <a:gd name="T54" fmla="*/ 139 w 169"/>
                  <a:gd name="T55" fmla="*/ 135 h 159"/>
                  <a:gd name="T56" fmla="*/ 110 w 169"/>
                  <a:gd name="T57" fmla="*/ 120 h 159"/>
                  <a:gd name="T58" fmla="*/ 68 w 169"/>
                  <a:gd name="T59" fmla="*/ 98 h 159"/>
                  <a:gd name="T60" fmla="*/ 44 w 169"/>
                  <a:gd name="T61" fmla="*/ 86 h 159"/>
                  <a:gd name="T62" fmla="*/ 21 w 169"/>
                  <a:gd name="T63" fmla="*/ 70 h 159"/>
                  <a:gd name="T64" fmla="*/ 0 w 169"/>
                  <a:gd name="T65" fmla="*/ 43 h 1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69" h="159">
                    <a:moveTo>
                      <a:pt x="0" y="43"/>
                    </a:moveTo>
                    <a:cubicBezTo>
                      <a:pt x="8" y="36"/>
                      <a:pt x="17" y="29"/>
                      <a:pt x="25" y="22"/>
                    </a:cubicBezTo>
                    <a:cubicBezTo>
                      <a:pt x="32" y="15"/>
                      <a:pt x="40" y="8"/>
                      <a:pt x="48" y="0"/>
                    </a:cubicBezTo>
                    <a:cubicBezTo>
                      <a:pt x="54" y="1"/>
                      <a:pt x="60" y="4"/>
                      <a:pt x="65" y="8"/>
                    </a:cubicBezTo>
                    <a:cubicBezTo>
                      <a:pt x="75" y="15"/>
                      <a:pt x="87" y="19"/>
                      <a:pt x="99" y="24"/>
                    </a:cubicBezTo>
                    <a:cubicBezTo>
                      <a:pt x="107" y="26"/>
                      <a:pt x="116" y="28"/>
                      <a:pt x="124" y="31"/>
                    </a:cubicBezTo>
                    <a:cubicBezTo>
                      <a:pt x="126" y="32"/>
                      <a:pt x="129" y="34"/>
                      <a:pt x="130" y="36"/>
                    </a:cubicBezTo>
                    <a:cubicBezTo>
                      <a:pt x="143" y="51"/>
                      <a:pt x="155" y="68"/>
                      <a:pt x="166" y="85"/>
                    </a:cubicBezTo>
                    <a:cubicBezTo>
                      <a:pt x="169" y="89"/>
                      <a:pt x="169" y="92"/>
                      <a:pt x="169" y="96"/>
                    </a:cubicBezTo>
                    <a:cubicBezTo>
                      <a:pt x="169" y="110"/>
                      <a:pt x="169" y="124"/>
                      <a:pt x="164" y="138"/>
                    </a:cubicBezTo>
                    <a:cubicBezTo>
                      <a:pt x="163" y="142"/>
                      <a:pt x="163" y="147"/>
                      <a:pt x="162" y="151"/>
                    </a:cubicBezTo>
                    <a:cubicBezTo>
                      <a:pt x="162" y="154"/>
                      <a:pt x="161" y="156"/>
                      <a:pt x="160" y="159"/>
                    </a:cubicBezTo>
                    <a:cubicBezTo>
                      <a:pt x="158" y="158"/>
                      <a:pt x="156" y="158"/>
                      <a:pt x="155" y="157"/>
                    </a:cubicBezTo>
                    <a:cubicBezTo>
                      <a:pt x="153" y="155"/>
                      <a:pt x="150" y="153"/>
                      <a:pt x="149" y="150"/>
                    </a:cubicBezTo>
                    <a:cubicBezTo>
                      <a:pt x="146" y="147"/>
                      <a:pt x="145" y="143"/>
                      <a:pt x="148" y="139"/>
                    </a:cubicBezTo>
                    <a:cubicBezTo>
                      <a:pt x="149" y="137"/>
                      <a:pt x="150" y="136"/>
                      <a:pt x="151" y="134"/>
                    </a:cubicBezTo>
                    <a:cubicBezTo>
                      <a:pt x="152" y="132"/>
                      <a:pt x="152" y="129"/>
                      <a:pt x="152" y="127"/>
                    </a:cubicBezTo>
                    <a:cubicBezTo>
                      <a:pt x="150" y="120"/>
                      <a:pt x="147" y="112"/>
                      <a:pt x="141" y="107"/>
                    </a:cubicBezTo>
                    <a:cubicBezTo>
                      <a:pt x="133" y="100"/>
                      <a:pt x="126" y="94"/>
                      <a:pt x="118" y="87"/>
                    </a:cubicBezTo>
                    <a:cubicBezTo>
                      <a:pt x="117" y="86"/>
                      <a:pt x="116" y="86"/>
                      <a:pt x="115" y="84"/>
                    </a:cubicBezTo>
                    <a:cubicBezTo>
                      <a:pt x="110" y="77"/>
                      <a:pt x="105" y="69"/>
                      <a:pt x="99" y="62"/>
                    </a:cubicBezTo>
                    <a:cubicBezTo>
                      <a:pt x="99" y="62"/>
                      <a:pt x="98" y="62"/>
                      <a:pt x="97" y="62"/>
                    </a:cubicBezTo>
                    <a:cubicBezTo>
                      <a:pt x="93" y="65"/>
                      <a:pt x="92" y="66"/>
                      <a:pt x="94" y="70"/>
                    </a:cubicBezTo>
                    <a:cubicBezTo>
                      <a:pt x="96" y="74"/>
                      <a:pt x="98" y="78"/>
                      <a:pt x="101" y="81"/>
                    </a:cubicBezTo>
                    <a:cubicBezTo>
                      <a:pt x="110" y="91"/>
                      <a:pt x="117" y="102"/>
                      <a:pt x="128" y="109"/>
                    </a:cubicBezTo>
                    <a:cubicBezTo>
                      <a:pt x="136" y="113"/>
                      <a:pt x="140" y="121"/>
                      <a:pt x="143" y="129"/>
                    </a:cubicBezTo>
                    <a:cubicBezTo>
                      <a:pt x="143" y="131"/>
                      <a:pt x="142" y="133"/>
                      <a:pt x="142" y="135"/>
                    </a:cubicBezTo>
                    <a:cubicBezTo>
                      <a:pt x="141" y="135"/>
                      <a:pt x="140" y="135"/>
                      <a:pt x="139" y="135"/>
                    </a:cubicBezTo>
                    <a:cubicBezTo>
                      <a:pt x="129" y="130"/>
                      <a:pt x="119" y="125"/>
                      <a:pt x="110" y="120"/>
                    </a:cubicBezTo>
                    <a:cubicBezTo>
                      <a:pt x="96" y="113"/>
                      <a:pt x="82" y="106"/>
                      <a:pt x="68" y="98"/>
                    </a:cubicBezTo>
                    <a:cubicBezTo>
                      <a:pt x="60" y="94"/>
                      <a:pt x="52" y="90"/>
                      <a:pt x="44" y="86"/>
                    </a:cubicBezTo>
                    <a:cubicBezTo>
                      <a:pt x="36" y="81"/>
                      <a:pt x="28" y="76"/>
                      <a:pt x="21" y="70"/>
                    </a:cubicBezTo>
                    <a:cubicBezTo>
                      <a:pt x="13" y="62"/>
                      <a:pt x="5" y="54"/>
                      <a:pt x="0" y="43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51" name="Freeform 36"/>
              <p:cNvSpPr>
                <a:spLocks/>
              </p:cNvSpPr>
              <p:nvPr/>
            </p:nvSpPr>
            <p:spPr bwMode="auto">
              <a:xfrm>
                <a:off x="4090" y="2505"/>
                <a:ext cx="318" cy="155"/>
              </a:xfrm>
              <a:custGeom>
                <a:avLst/>
                <a:gdLst>
                  <a:gd name="T0" fmla="*/ 0 w 198"/>
                  <a:gd name="T1" fmla="*/ 51 h 96"/>
                  <a:gd name="T2" fmla="*/ 37 w 198"/>
                  <a:gd name="T3" fmla="*/ 0 h 96"/>
                  <a:gd name="T4" fmla="*/ 64 w 198"/>
                  <a:gd name="T5" fmla="*/ 2 h 96"/>
                  <a:gd name="T6" fmla="*/ 101 w 198"/>
                  <a:gd name="T7" fmla="*/ 5 h 96"/>
                  <a:gd name="T8" fmla="*/ 114 w 198"/>
                  <a:gd name="T9" fmla="*/ 5 h 96"/>
                  <a:gd name="T10" fmla="*/ 145 w 198"/>
                  <a:gd name="T11" fmla="*/ 14 h 96"/>
                  <a:gd name="T12" fmla="*/ 175 w 198"/>
                  <a:gd name="T13" fmla="*/ 36 h 96"/>
                  <a:gd name="T14" fmla="*/ 178 w 198"/>
                  <a:gd name="T15" fmla="*/ 40 h 96"/>
                  <a:gd name="T16" fmla="*/ 175 w 198"/>
                  <a:gd name="T17" fmla="*/ 42 h 96"/>
                  <a:gd name="T18" fmla="*/ 164 w 198"/>
                  <a:gd name="T19" fmla="*/ 36 h 96"/>
                  <a:gd name="T20" fmla="*/ 154 w 198"/>
                  <a:gd name="T21" fmla="*/ 30 h 96"/>
                  <a:gd name="T22" fmla="*/ 153 w 198"/>
                  <a:gd name="T23" fmla="*/ 33 h 96"/>
                  <a:gd name="T24" fmla="*/ 160 w 198"/>
                  <a:gd name="T25" fmla="*/ 40 h 96"/>
                  <a:gd name="T26" fmla="*/ 187 w 198"/>
                  <a:gd name="T27" fmla="*/ 53 h 96"/>
                  <a:gd name="T28" fmla="*/ 188 w 198"/>
                  <a:gd name="T29" fmla="*/ 56 h 96"/>
                  <a:gd name="T30" fmla="*/ 186 w 198"/>
                  <a:gd name="T31" fmla="*/ 57 h 96"/>
                  <a:gd name="T32" fmla="*/ 170 w 198"/>
                  <a:gd name="T33" fmla="*/ 51 h 96"/>
                  <a:gd name="T34" fmla="*/ 152 w 198"/>
                  <a:gd name="T35" fmla="*/ 43 h 96"/>
                  <a:gd name="T36" fmla="*/ 153 w 198"/>
                  <a:gd name="T37" fmla="*/ 46 h 96"/>
                  <a:gd name="T38" fmla="*/ 186 w 198"/>
                  <a:gd name="T39" fmla="*/ 65 h 96"/>
                  <a:gd name="T40" fmla="*/ 193 w 198"/>
                  <a:gd name="T41" fmla="*/ 65 h 96"/>
                  <a:gd name="T42" fmla="*/ 198 w 198"/>
                  <a:gd name="T43" fmla="*/ 69 h 96"/>
                  <a:gd name="T44" fmla="*/ 191 w 198"/>
                  <a:gd name="T45" fmla="*/ 79 h 96"/>
                  <a:gd name="T46" fmla="*/ 173 w 198"/>
                  <a:gd name="T47" fmla="*/ 79 h 96"/>
                  <a:gd name="T48" fmla="*/ 133 w 198"/>
                  <a:gd name="T49" fmla="*/ 63 h 96"/>
                  <a:gd name="T50" fmla="*/ 113 w 198"/>
                  <a:gd name="T51" fmla="*/ 57 h 96"/>
                  <a:gd name="T52" fmla="*/ 78 w 198"/>
                  <a:gd name="T53" fmla="*/ 57 h 96"/>
                  <a:gd name="T54" fmla="*/ 81 w 198"/>
                  <a:gd name="T55" fmla="*/ 64 h 96"/>
                  <a:gd name="T56" fmla="*/ 93 w 198"/>
                  <a:gd name="T57" fmla="*/ 74 h 96"/>
                  <a:gd name="T58" fmla="*/ 105 w 198"/>
                  <a:gd name="T59" fmla="*/ 86 h 96"/>
                  <a:gd name="T60" fmla="*/ 102 w 198"/>
                  <a:gd name="T61" fmla="*/ 96 h 96"/>
                  <a:gd name="T62" fmla="*/ 67 w 198"/>
                  <a:gd name="T63" fmla="*/ 87 h 96"/>
                  <a:gd name="T64" fmla="*/ 29 w 198"/>
                  <a:gd name="T65" fmla="*/ 73 h 96"/>
                  <a:gd name="T66" fmla="*/ 0 w 198"/>
                  <a:gd name="T67" fmla="*/ 51 h 9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98" h="96">
                    <a:moveTo>
                      <a:pt x="0" y="51"/>
                    </a:moveTo>
                    <a:cubicBezTo>
                      <a:pt x="8" y="36"/>
                      <a:pt x="28" y="9"/>
                      <a:pt x="37" y="0"/>
                    </a:cubicBezTo>
                    <a:cubicBezTo>
                      <a:pt x="46" y="1"/>
                      <a:pt x="55" y="1"/>
                      <a:pt x="64" y="2"/>
                    </a:cubicBezTo>
                    <a:cubicBezTo>
                      <a:pt x="76" y="4"/>
                      <a:pt x="89" y="4"/>
                      <a:pt x="101" y="5"/>
                    </a:cubicBezTo>
                    <a:cubicBezTo>
                      <a:pt x="105" y="5"/>
                      <a:pt x="110" y="5"/>
                      <a:pt x="114" y="5"/>
                    </a:cubicBezTo>
                    <a:cubicBezTo>
                      <a:pt x="125" y="5"/>
                      <a:pt x="135" y="7"/>
                      <a:pt x="145" y="14"/>
                    </a:cubicBezTo>
                    <a:cubicBezTo>
                      <a:pt x="155" y="21"/>
                      <a:pt x="166" y="27"/>
                      <a:pt x="175" y="36"/>
                    </a:cubicBezTo>
                    <a:cubicBezTo>
                      <a:pt x="176" y="37"/>
                      <a:pt x="177" y="38"/>
                      <a:pt x="178" y="40"/>
                    </a:cubicBezTo>
                    <a:cubicBezTo>
                      <a:pt x="177" y="41"/>
                      <a:pt x="175" y="42"/>
                      <a:pt x="175" y="42"/>
                    </a:cubicBezTo>
                    <a:cubicBezTo>
                      <a:pt x="171" y="40"/>
                      <a:pt x="167" y="39"/>
                      <a:pt x="164" y="36"/>
                    </a:cubicBezTo>
                    <a:cubicBezTo>
                      <a:pt x="161" y="34"/>
                      <a:pt x="158" y="31"/>
                      <a:pt x="154" y="30"/>
                    </a:cubicBezTo>
                    <a:cubicBezTo>
                      <a:pt x="154" y="32"/>
                      <a:pt x="153" y="33"/>
                      <a:pt x="153" y="33"/>
                    </a:cubicBezTo>
                    <a:cubicBezTo>
                      <a:pt x="155" y="36"/>
                      <a:pt x="158" y="39"/>
                      <a:pt x="160" y="40"/>
                    </a:cubicBezTo>
                    <a:cubicBezTo>
                      <a:pt x="169" y="46"/>
                      <a:pt x="178" y="50"/>
                      <a:pt x="187" y="53"/>
                    </a:cubicBezTo>
                    <a:cubicBezTo>
                      <a:pt x="188" y="53"/>
                      <a:pt x="188" y="55"/>
                      <a:pt x="188" y="56"/>
                    </a:cubicBezTo>
                    <a:cubicBezTo>
                      <a:pt x="188" y="56"/>
                      <a:pt x="187" y="57"/>
                      <a:pt x="186" y="57"/>
                    </a:cubicBezTo>
                    <a:cubicBezTo>
                      <a:pt x="181" y="56"/>
                      <a:pt x="174" y="56"/>
                      <a:pt x="170" y="51"/>
                    </a:cubicBezTo>
                    <a:cubicBezTo>
                      <a:pt x="165" y="47"/>
                      <a:pt x="158" y="45"/>
                      <a:pt x="152" y="43"/>
                    </a:cubicBezTo>
                    <a:cubicBezTo>
                      <a:pt x="152" y="44"/>
                      <a:pt x="152" y="46"/>
                      <a:pt x="153" y="46"/>
                    </a:cubicBezTo>
                    <a:cubicBezTo>
                      <a:pt x="163" y="54"/>
                      <a:pt x="173" y="62"/>
                      <a:pt x="186" y="65"/>
                    </a:cubicBezTo>
                    <a:cubicBezTo>
                      <a:pt x="188" y="66"/>
                      <a:pt x="191" y="65"/>
                      <a:pt x="193" y="65"/>
                    </a:cubicBezTo>
                    <a:cubicBezTo>
                      <a:pt x="196" y="65"/>
                      <a:pt x="198" y="67"/>
                      <a:pt x="198" y="69"/>
                    </a:cubicBezTo>
                    <a:cubicBezTo>
                      <a:pt x="198" y="75"/>
                      <a:pt x="196" y="77"/>
                      <a:pt x="191" y="79"/>
                    </a:cubicBezTo>
                    <a:cubicBezTo>
                      <a:pt x="185" y="81"/>
                      <a:pt x="179" y="80"/>
                      <a:pt x="173" y="79"/>
                    </a:cubicBezTo>
                    <a:cubicBezTo>
                      <a:pt x="158" y="77"/>
                      <a:pt x="145" y="73"/>
                      <a:pt x="133" y="63"/>
                    </a:cubicBezTo>
                    <a:cubicBezTo>
                      <a:pt x="127" y="58"/>
                      <a:pt x="121" y="56"/>
                      <a:pt x="113" y="57"/>
                    </a:cubicBezTo>
                    <a:cubicBezTo>
                      <a:pt x="102" y="57"/>
                      <a:pt x="90" y="57"/>
                      <a:pt x="78" y="57"/>
                    </a:cubicBezTo>
                    <a:cubicBezTo>
                      <a:pt x="77" y="60"/>
                      <a:pt x="79" y="62"/>
                      <a:pt x="81" y="64"/>
                    </a:cubicBezTo>
                    <a:cubicBezTo>
                      <a:pt x="85" y="67"/>
                      <a:pt x="89" y="70"/>
                      <a:pt x="93" y="74"/>
                    </a:cubicBezTo>
                    <a:cubicBezTo>
                      <a:pt x="97" y="78"/>
                      <a:pt x="101" y="82"/>
                      <a:pt x="105" y="86"/>
                    </a:cubicBezTo>
                    <a:cubicBezTo>
                      <a:pt x="107" y="90"/>
                      <a:pt x="107" y="91"/>
                      <a:pt x="102" y="96"/>
                    </a:cubicBezTo>
                    <a:cubicBezTo>
                      <a:pt x="91" y="91"/>
                      <a:pt x="79" y="89"/>
                      <a:pt x="67" y="87"/>
                    </a:cubicBezTo>
                    <a:cubicBezTo>
                      <a:pt x="54" y="84"/>
                      <a:pt x="41" y="79"/>
                      <a:pt x="29" y="73"/>
                    </a:cubicBezTo>
                    <a:cubicBezTo>
                      <a:pt x="19" y="67"/>
                      <a:pt x="10" y="59"/>
                      <a:pt x="0" y="5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52" name="Freeform 37"/>
              <p:cNvSpPr>
                <a:spLocks/>
              </p:cNvSpPr>
              <p:nvPr/>
            </p:nvSpPr>
            <p:spPr bwMode="auto">
              <a:xfrm>
                <a:off x="1641" y="1677"/>
                <a:ext cx="286" cy="261"/>
              </a:xfrm>
              <a:custGeom>
                <a:avLst/>
                <a:gdLst>
                  <a:gd name="T0" fmla="*/ 178 w 178"/>
                  <a:gd name="T1" fmla="*/ 0 h 163"/>
                  <a:gd name="T2" fmla="*/ 167 w 178"/>
                  <a:gd name="T3" fmla="*/ 25 h 163"/>
                  <a:gd name="T4" fmla="*/ 146 w 178"/>
                  <a:gd name="T5" fmla="*/ 10 h 163"/>
                  <a:gd name="T6" fmla="*/ 142 w 178"/>
                  <a:gd name="T7" fmla="*/ 38 h 163"/>
                  <a:gd name="T8" fmla="*/ 135 w 178"/>
                  <a:gd name="T9" fmla="*/ 31 h 163"/>
                  <a:gd name="T10" fmla="*/ 125 w 178"/>
                  <a:gd name="T11" fmla="*/ 28 h 163"/>
                  <a:gd name="T12" fmla="*/ 119 w 178"/>
                  <a:gd name="T13" fmla="*/ 47 h 163"/>
                  <a:gd name="T14" fmla="*/ 102 w 178"/>
                  <a:gd name="T15" fmla="*/ 51 h 163"/>
                  <a:gd name="T16" fmla="*/ 90 w 178"/>
                  <a:gd name="T17" fmla="*/ 47 h 163"/>
                  <a:gd name="T18" fmla="*/ 77 w 178"/>
                  <a:gd name="T19" fmla="*/ 52 h 163"/>
                  <a:gd name="T20" fmla="*/ 66 w 178"/>
                  <a:gd name="T21" fmla="*/ 87 h 163"/>
                  <a:gd name="T22" fmla="*/ 71 w 178"/>
                  <a:gd name="T23" fmla="*/ 103 h 163"/>
                  <a:gd name="T24" fmla="*/ 78 w 178"/>
                  <a:gd name="T25" fmla="*/ 120 h 163"/>
                  <a:gd name="T26" fmla="*/ 79 w 178"/>
                  <a:gd name="T27" fmla="*/ 126 h 163"/>
                  <a:gd name="T28" fmla="*/ 60 w 178"/>
                  <a:gd name="T29" fmla="*/ 119 h 163"/>
                  <a:gd name="T30" fmla="*/ 61 w 178"/>
                  <a:gd name="T31" fmla="*/ 137 h 163"/>
                  <a:gd name="T32" fmla="*/ 68 w 178"/>
                  <a:gd name="T33" fmla="*/ 154 h 163"/>
                  <a:gd name="T34" fmla="*/ 58 w 178"/>
                  <a:gd name="T35" fmla="*/ 152 h 163"/>
                  <a:gd name="T36" fmla="*/ 54 w 178"/>
                  <a:gd name="T37" fmla="*/ 150 h 163"/>
                  <a:gd name="T38" fmla="*/ 43 w 178"/>
                  <a:gd name="T39" fmla="*/ 146 h 163"/>
                  <a:gd name="T40" fmla="*/ 43 w 178"/>
                  <a:gd name="T41" fmla="*/ 156 h 163"/>
                  <a:gd name="T42" fmla="*/ 43 w 178"/>
                  <a:gd name="T43" fmla="*/ 161 h 163"/>
                  <a:gd name="T44" fmla="*/ 38 w 178"/>
                  <a:gd name="T45" fmla="*/ 161 h 163"/>
                  <a:gd name="T46" fmla="*/ 18 w 178"/>
                  <a:gd name="T47" fmla="*/ 143 h 163"/>
                  <a:gd name="T48" fmla="*/ 13 w 178"/>
                  <a:gd name="T49" fmla="*/ 134 h 163"/>
                  <a:gd name="T50" fmla="*/ 2 w 178"/>
                  <a:gd name="T51" fmla="*/ 91 h 163"/>
                  <a:gd name="T52" fmla="*/ 2 w 178"/>
                  <a:gd name="T53" fmla="*/ 82 h 163"/>
                  <a:gd name="T54" fmla="*/ 5 w 178"/>
                  <a:gd name="T55" fmla="*/ 60 h 163"/>
                  <a:gd name="T56" fmla="*/ 8 w 178"/>
                  <a:gd name="T57" fmla="*/ 49 h 163"/>
                  <a:gd name="T58" fmla="*/ 37 w 178"/>
                  <a:gd name="T59" fmla="*/ 32 h 163"/>
                  <a:gd name="T60" fmla="*/ 75 w 178"/>
                  <a:gd name="T61" fmla="*/ 12 h 163"/>
                  <a:gd name="T62" fmla="*/ 91 w 178"/>
                  <a:gd name="T63" fmla="*/ 9 h 163"/>
                  <a:gd name="T64" fmla="*/ 120 w 178"/>
                  <a:gd name="T65" fmla="*/ 7 h 163"/>
                  <a:gd name="T66" fmla="*/ 138 w 178"/>
                  <a:gd name="T67" fmla="*/ 5 h 163"/>
                  <a:gd name="T68" fmla="*/ 173 w 178"/>
                  <a:gd name="T69" fmla="*/ 0 h 163"/>
                  <a:gd name="T70" fmla="*/ 178 w 178"/>
                  <a:gd name="T71" fmla="*/ 0 h 16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178" h="163">
                    <a:moveTo>
                      <a:pt x="178" y="0"/>
                    </a:moveTo>
                    <a:cubicBezTo>
                      <a:pt x="175" y="10"/>
                      <a:pt x="174" y="18"/>
                      <a:pt x="167" y="25"/>
                    </a:cubicBezTo>
                    <a:cubicBezTo>
                      <a:pt x="162" y="18"/>
                      <a:pt x="160" y="7"/>
                      <a:pt x="146" y="10"/>
                    </a:cubicBezTo>
                    <a:cubicBezTo>
                      <a:pt x="145" y="19"/>
                      <a:pt x="143" y="28"/>
                      <a:pt x="142" y="38"/>
                    </a:cubicBezTo>
                    <a:cubicBezTo>
                      <a:pt x="137" y="37"/>
                      <a:pt x="137" y="33"/>
                      <a:pt x="135" y="31"/>
                    </a:cubicBezTo>
                    <a:cubicBezTo>
                      <a:pt x="132" y="27"/>
                      <a:pt x="129" y="26"/>
                      <a:pt x="125" y="28"/>
                    </a:cubicBezTo>
                    <a:cubicBezTo>
                      <a:pt x="120" y="33"/>
                      <a:pt x="121" y="40"/>
                      <a:pt x="119" y="47"/>
                    </a:cubicBezTo>
                    <a:cubicBezTo>
                      <a:pt x="113" y="48"/>
                      <a:pt x="107" y="46"/>
                      <a:pt x="102" y="51"/>
                    </a:cubicBezTo>
                    <a:cubicBezTo>
                      <a:pt x="98" y="50"/>
                      <a:pt x="94" y="48"/>
                      <a:pt x="90" y="47"/>
                    </a:cubicBezTo>
                    <a:cubicBezTo>
                      <a:pt x="85" y="45"/>
                      <a:pt x="80" y="47"/>
                      <a:pt x="77" y="52"/>
                    </a:cubicBezTo>
                    <a:cubicBezTo>
                      <a:pt x="71" y="63"/>
                      <a:pt x="66" y="74"/>
                      <a:pt x="66" y="87"/>
                    </a:cubicBezTo>
                    <a:cubicBezTo>
                      <a:pt x="66" y="93"/>
                      <a:pt x="67" y="99"/>
                      <a:pt x="71" y="103"/>
                    </a:cubicBezTo>
                    <a:cubicBezTo>
                      <a:pt x="75" y="108"/>
                      <a:pt x="77" y="113"/>
                      <a:pt x="78" y="120"/>
                    </a:cubicBezTo>
                    <a:cubicBezTo>
                      <a:pt x="78" y="122"/>
                      <a:pt x="79" y="124"/>
                      <a:pt x="79" y="126"/>
                    </a:cubicBezTo>
                    <a:cubicBezTo>
                      <a:pt x="71" y="128"/>
                      <a:pt x="68" y="116"/>
                      <a:pt x="60" y="119"/>
                    </a:cubicBezTo>
                    <a:cubicBezTo>
                      <a:pt x="58" y="125"/>
                      <a:pt x="59" y="131"/>
                      <a:pt x="61" y="137"/>
                    </a:cubicBezTo>
                    <a:cubicBezTo>
                      <a:pt x="63" y="142"/>
                      <a:pt x="66" y="148"/>
                      <a:pt x="68" y="154"/>
                    </a:cubicBezTo>
                    <a:cubicBezTo>
                      <a:pt x="64" y="155"/>
                      <a:pt x="61" y="153"/>
                      <a:pt x="58" y="152"/>
                    </a:cubicBezTo>
                    <a:cubicBezTo>
                      <a:pt x="56" y="151"/>
                      <a:pt x="55" y="150"/>
                      <a:pt x="54" y="150"/>
                    </a:cubicBezTo>
                    <a:cubicBezTo>
                      <a:pt x="50" y="148"/>
                      <a:pt x="47" y="143"/>
                      <a:pt x="43" y="146"/>
                    </a:cubicBezTo>
                    <a:cubicBezTo>
                      <a:pt x="39" y="148"/>
                      <a:pt x="42" y="153"/>
                      <a:pt x="43" y="156"/>
                    </a:cubicBezTo>
                    <a:cubicBezTo>
                      <a:pt x="43" y="158"/>
                      <a:pt x="43" y="159"/>
                      <a:pt x="43" y="161"/>
                    </a:cubicBezTo>
                    <a:cubicBezTo>
                      <a:pt x="41" y="163"/>
                      <a:pt x="40" y="161"/>
                      <a:pt x="38" y="161"/>
                    </a:cubicBezTo>
                    <a:cubicBezTo>
                      <a:pt x="29" y="157"/>
                      <a:pt x="22" y="152"/>
                      <a:pt x="18" y="143"/>
                    </a:cubicBezTo>
                    <a:cubicBezTo>
                      <a:pt x="17" y="140"/>
                      <a:pt x="14" y="137"/>
                      <a:pt x="13" y="134"/>
                    </a:cubicBezTo>
                    <a:cubicBezTo>
                      <a:pt x="5" y="121"/>
                      <a:pt x="0" y="107"/>
                      <a:pt x="2" y="91"/>
                    </a:cubicBezTo>
                    <a:cubicBezTo>
                      <a:pt x="2" y="88"/>
                      <a:pt x="2" y="85"/>
                      <a:pt x="2" y="82"/>
                    </a:cubicBezTo>
                    <a:cubicBezTo>
                      <a:pt x="2" y="74"/>
                      <a:pt x="2" y="67"/>
                      <a:pt x="5" y="60"/>
                    </a:cubicBezTo>
                    <a:cubicBezTo>
                      <a:pt x="7" y="57"/>
                      <a:pt x="7" y="53"/>
                      <a:pt x="8" y="49"/>
                    </a:cubicBezTo>
                    <a:cubicBezTo>
                      <a:pt x="18" y="44"/>
                      <a:pt x="28" y="38"/>
                      <a:pt x="37" y="32"/>
                    </a:cubicBezTo>
                    <a:cubicBezTo>
                      <a:pt x="50" y="25"/>
                      <a:pt x="63" y="19"/>
                      <a:pt x="75" y="12"/>
                    </a:cubicBezTo>
                    <a:cubicBezTo>
                      <a:pt x="80" y="9"/>
                      <a:pt x="85" y="8"/>
                      <a:pt x="91" y="9"/>
                    </a:cubicBezTo>
                    <a:cubicBezTo>
                      <a:pt x="101" y="11"/>
                      <a:pt x="110" y="9"/>
                      <a:pt x="120" y="7"/>
                    </a:cubicBezTo>
                    <a:cubicBezTo>
                      <a:pt x="126" y="7"/>
                      <a:pt x="132" y="6"/>
                      <a:pt x="138" y="5"/>
                    </a:cubicBezTo>
                    <a:cubicBezTo>
                      <a:pt x="150" y="3"/>
                      <a:pt x="161" y="2"/>
                      <a:pt x="173" y="0"/>
                    </a:cubicBezTo>
                    <a:cubicBezTo>
                      <a:pt x="174" y="0"/>
                      <a:pt x="175" y="0"/>
                      <a:pt x="178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53" name="Freeform 38"/>
              <p:cNvSpPr>
                <a:spLocks/>
              </p:cNvSpPr>
              <p:nvPr/>
            </p:nvSpPr>
            <p:spPr bwMode="auto">
              <a:xfrm>
                <a:off x="2086" y="3503"/>
                <a:ext cx="202" cy="242"/>
              </a:xfrm>
              <a:custGeom>
                <a:avLst/>
                <a:gdLst>
                  <a:gd name="T0" fmla="*/ 5 w 126"/>
                  <a:gd name="T1" fmla="*/ 0 h 151"/>
                  <a:gd name="T2" fmla="*/ 28 w 126"/>
                  <a:gd name="T3" fmla="*/ 38 h 151"/>
                  <a:gd name="T4" fmla="*/ 49 w 126"/>
                  <a:gd name="T5" fmla="*/ 72 h 151"/>
                  <a:gd name="T6" fmla="*/ 75 w 126"/>
                  <a:gd name="T7" fmla="*/ 94 h 151"/>
                  <a:gd name="T8" fmla="*/ 101 w 126"/>
                  <a:gd name="T9" fmla="*/ 111 h 151"/>
                  <a:gd name="T10" fmla="*/ 107 w 126"/>
                  <a:gd name="T11" fmla="*/ 117 h 151"/>
                  <a:gd name="T12" fmla="*/ 113 w 126"/>
                  <a:gd name="T13" fmla="*/ 122 h 151"/>
                  <a:gd name="T14" fmla="*/ 124 w 126"/>
                  <a:gd name="T15" fmla="*/ 138 h 151"/>
                  <a:gd name="T16" fmla="*/ 112 w 126"/>
                  <a:gd name="T17" fmla="*/ 151 h 151"/>
                  <a:gd name="T18" fmla="*/ 95 w 126"/>
                  <a:gd name="T19" fmla="*/ 150 h 151"/>
                  <a:gd name="T20" fmla="*/ 39 w 126"/>
                  <a:gd name="T21" fmla="*/ 140 h 151"/>
                  <a:gd name="T22" fmla="*/ 24 w 126"/>
                  <a:gd name="T23" fmla="*/ 133 h 151"/>
                  <a:gd name="T24" fmla="*/ 2 w 126"/>
                  <a:gd name="T25" fmla="*/ 124 h 151"/>
                  <a:gd name="T26" fmla="*/ 1 w 126"/>
                  <a:gd name="T27" fmla="*/ 99 h 151"/>
                  <a:gd name="T28" fmla="*/ 1 w 126"/>
                  <a:gd name="T29" fmla="*/ 74 h 151"/>
                  <a:gd name="T30" fmla="*/ 2 w 126"/>
                  <a:gd name="T31" fmla="*/ 50 h 151"/>
                  <a:gd name="T32" fmla="*/ 2 w 126"/>
                  <a:gd name="T33" fmla="*/ 25 h 151"/>
                  <a:gd name="T34" fmla="*/ 3 w 126"/>
                  <a:gd name="T35" fmla="*/ 1 h 151"/>
                  <a:gd name="T36" fmla="*/ 5 w 126"/>
                  <a:gd name="T37" fmla="*/ 0 h 15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26" h="151">
                    <a:moveTo>
                      <a:pt x="5" y="0"/>
                    </a:moveTo>
                    <a:cubicBezTo>
                      <a:pt x="13" y="13"/>
                      <a:pt x="20" y="25"/>
                      <a:pt x="28" y="38"/>
                    </a:cubicBezTo>
                    <a:cubicBezTo>
                      <a:pt x="35" y="49"/>
                      <a:pt x="42" y="61"/>
                      <a:pt x="49" y="72"/>
                    </a:cubicBezTo>
                    <a:cubicBezTo>
                      <a:pt x="56" y="81"/>
                      <a:pt x="65" y="88"/>
                      <a:pt x="75" y="94"/>
                    </a:cubicBezTo>
                    <a:cubicBezTo>
                      <a:pt x="84" y="99"/>
                      <a:pt x="93" y="105"/>
                      <a:pt x="101" y="111"/>
                    </a:cubicBezTo>
                    <a:cubicBezTo>
                      <a:pt x="103" y="113"/>
                      <a:pt x="105" y="115"/>
                      <a:pt x="107" y="117"/>
                    </a:cubicBezTo>
                    <a:cubicBezTo>
                      <a:pt x="109" y="119"/>
                      <a:pt x="111" y="121"/>
                      <a:pt x="113" y="122"/>
                    </a:cubicBezTo>
                    <a:cubicBezTo>
                      <a:pt x="121" y="124"/>
                      <a:pt x="123" y="131"/>
                      <a:pt x="124" y="138"/>
                    </a:cubicBezTo>
                    <a:cubicBezTo>
                      <a:pt x="126" y="145"/>
                      <a:pt x="120" y="151"/>
                      <a:pt x="112" y="151"/>
                    </a:cubicBezTo>
                    <a:cubicBezTo>
                      <a:pt x="106" y="151"/>
                      <a:pt x="100" y="151"/>
                      <a:pt x="95" y="150"/>
                    </a:cubicBezTo>
                    <a:cubicBezTo>
                      <a:pt x="76" y="147"/>
                      <a:pt x="57" y="143"/>
                      <a:pt x="39" y="140"/>
                    </a:cubicBezTo>
                    <a:cubicBezTo>
                      <a:pt x="34" y="138"/>
                      <a:pt x="29" y="136"/>
                      <a:pt x="24" y="133"/>
                    </a:cubicBezTo>
                    <a:cubicBezTo>
                      <a:pt x="17" y="130"/>
                      <a:pt x="9" y="127"/>
                      <a:pt x="2" y="124"/>
                    </a:cubicBezTo>
                    <a:cubicBezTo>
                      <a:pt x="4" y="115"/>
                      <a:pt x="0" y="107"/>
                      <a:pt x="1" y="99"/>
                    </a:cubicBezTo>
                    <a:cubicBezTo>
                      <a:pt x="3" y="91"/>
                      <a:pt x="1" y="82"/>
                      <a:pt x="1" y="74"/>
                    </a:cubicBezTo>
                    <a:cubicBezTo>
                      <a:pt x="1" y="66"/>
                      <a:pt x="1" y="58"/>
                      <a:pt x="2" y="50"/>
                    </a:cubicBezTo>
                    <a:cubicBezTo>
                      <a:pt x="3" y="42"/>
                      <a:pt x="2" y="34"/>
                      <a:pt x="2" y="25"/>
                    </a:cubicBezTo>
                    <a:cubicBezTo>
                      <a:pt x="2" y="17"/>
                      <a:pt x="2" y="9"/>
                      <a:pt x="3" y="1"/>
                    </a:cubicBezTo>
                    <a:cubicBezTo>
                      <a:pt x="3" y="1"/>
                      <a:pt x="4" y="0"/>
                      <a:pt x="5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54" name="Freeform 39"/>
              <p:cNvSpPr>
                <a:spLocks/>
              </p:cNvSpPr>
              <p:nvPr/>
            </p:nvSpPr>
            <p:spPr bwMode="auto">
              <a:xfrm>
                <a:off x="1793" y="1564"/>
                <a:ext cx="435" cy="121"/>
              </a:xfrm>
              <a:custGeom>
                <a:avLst/>
                <a:gdLst>
                  <a:gd name="T0" fmla="*/ 0 w 271"/>
                  <a:gd name="T1" fmla="*/ 73 h 75"/>
                  <a:gd name="T2" fmla="*/ 10 w 271"/>
                  <a:gd name="T3" fmla="*/ 66 h 75"/>
                  <a:gd name="T4" fmla="*/ 126 w 271"/>
                  <a:gd name="T5" fmla="*/ 21 h 75"/>
                  <a:gd name="T6" fmla="*/ 173 w 271"/>
                  <a:gd name="T7" fmla="*/ 4 h 75"/>
                  <a:gd name="T8" fmla="*/ 200 w 271"/>
                  <a:gd name="T9" fmla="*/ 3 h 75"/>
                  <a:gd name="T10" fmla="*/ 228 w 271"/>
                  <a:gd name="T11" fmla="*/ 7 h 75"/>
                  <a:gd name="T12" fmla="*/ 259 w 271"/>
                  <a:gd name="T13" fmla="*/ 8 h 75"/>
                  <a:gd name="T14" fmla="*/ 269 w 271"/>
                  <a:gd name="T15" fmla="*/ 8 h 75"/>
                  <a:gd name="T16" fmla="*/ 268 w 271"/>
                  <a:gd name="T17" fmla="*/ 12 h 75"/>
                  <a:gd name="T18" fmla="*/ 259 w 271"/>
                  <a:gd name="T19" fmla="*/ 17 h 75"/>
                  <a:gd name="T20" fmla="*/ 212 w 271"/>
                  <a:gd name="T21" fmla="*/ 38 h 75"/>
                  <a:gd name="T22" fmla="*/ 165 w 271"/>
                  <a:gd name="T23" fmla="*/ 51 h 75"/>
                  <a:gd name="T24" fmla="*/ 126 w 271"/>
                  <a:gd name="T25" fmla="*/ 57 h 75"/>
                  <a:gd name="T26" fmla="*/ 77 w 271"/>
                  <a:gd name="T27" fmla="*/ 65 h 75"/>
                  <a:gd name="T28" fmla="*/ 39 w 271"/>
                  <a:gd name="T29" fmla="*/ 69 h 75"/>
                  <a:gd name="T30" fmla="*/ 20 w 271"/>
                  <a:gd name="T31" fmla="*/ 72 h 75"/>
                  <a:gd name="T32" fmla="*/ 0 w 271"/>
                  <a:gd name="T33" fmla="*/ 73 h 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271" h="75">
                    <a:moveTo>
                      <a:pt x="0" y="73"/>
                    </a:moveTo>
                    <a:cubicBezTo>
                      <a:pt x="3" y="69"/>
                      <a:pt x="7" y="67"/>
                      <a:pt x="10" y="66"/>
                    </a:cubicBezTo>
                    <a:cubicBezTo>
                      <a:pt x="48" y="49"/>
                      <a:pt x="86" y="33"/>
                      <a:pt x="126" y="21"/>
                    </a:cubicBezTo>
                    <a:cubicBezTo>
                      <a:pt x="142" y="16"/>
                      <a:pt x="157" y="9"/>
                      <a:pt x="173" y="4"/>
                    </a:cubicBezTo>
                    <a:cubicBezTo>
                      <a:pt x="182" y="1"/>
                      <a:pt x="190" y="0"/>
                      <a:pt x="200" y="3"/>
                    </a:cubicBezTo>
                    <a:cubicBezTo>
                      <a:pt x="209" y="5"/>
                      <a:pt x="218" y="6"/>
                      <a:pt x="228" y="7"/>
                    </a:cubicBezTo>
                    <a:cubicBezTo>
                      <a:pt x="238" y="8"/>
                      <a:pt x="249" y="8"/>
                      <a:pt x="259" y="8"/>
                    </a:cubicBezTo>
                    <a:cubicBezTo>
                      <a:pt x="263" y="8"/>
                      <a:pt x="266" y="8"/>
                      <a:pt x="269" y="8"/>
                    </a:cubicBezTo>
                    <a:cubicBezTo>
                      <a:pt x="271" y="10"/>
                      <a:pt x="270" y="11"/>
                      <a:pt x="268" y="12"/>
                    </a:cubicBezTo>
                    <a:cubicBezTo>
                      <a:pt x="265" y="14"/>
                      <a:pt x="262" y="15"/>
                      <a:pt x="259" y="17"/>
                    </a:cubicBezTo>
                    <a:cubicBezTo>
                      <a:pt x="244" y="24"/>
                      <a:pt x="228" y="31"/>
                      <a:pt x="212" y="38"/>
                    </a:cubicBezTo>
                    <a:cubicBezTo>
                      <a:pt x="197" y="45"/>
                      <a:pt x="181" y="48"/>
                      <a:pt x="165" y="51"/>
                    </a:cubicBezTo>
                    <a:cubicBezTo>
                      <a:pt x="152" y="54"/>
                      <a:pt x="139" y="55"/>
                      <a:pt x="126" y="57"/>
                    </a:cubicBezTo>
                    <a:cubicBezTo>
                      <a:pt x="109" y="58"/>
                      <a:pt x="93" y="62"/>
                      <a:pt x="77" y="65"/>
                    </a:cubicBezTo>
                    <a:cubicBezTo>
                      <a:pt x="64" y="67"/>
                      <a:pt x="52" y="68"/>
                      <a:pt x="39" y="69"/>
                    </a:cubicBezTo>
                    <a:cubicBezTo>
                      <a:pt x="33" y="70"/>
                      <a:pt x="26" y="70"/>
                      <a:pt x="20" y="72"/>
                    </a:cubicBezTo>
                    <a:cubicBezTo>
                      <a:pt x="14" y="73"/>
                      <a:pt x="8" y="75"/>
                      <a:pt x="0" y="73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55" name="Freeform 40"/>
              <p:cNvSpPr>
                <a:spLocks/>
              </p:cNvSpPr>
              <p:nvPr/>
            </p:nvSpPr>
            <p:spPr bwMode="auto">
              <a:xfrm>
                <a:off x="1936" y="1898"/>
                <a:ext cx="193" cy="318"/>
              </a:xfrm>
              <a:custGeom>
                <a:avLst/>
                <a:gdLst>
                  <a:gd name="T0" fmla="*/ 0 w 120"/>
                  <a:gd name="T1" fmla="*/ 113 h 198"/>
                  <a:gd name="T2" fmla="*/ 5 w 120"/>
                  <a:gd name="T3" fmla="*/ 96 h 198"/>
                  <a:gd name="T4" fmla="*/ 30 w 120"/>
                  <a:gd name="T5" fmla="*/ 91 h 198"/>
                  <a:gd name="T6" fmla="*/ 65 w 120"/>
                  <a:gd name="T7" fmla="*/ 75 h 198"/>
                  <a:gd name="T8" fmla="*/ 80 w 120"/>
                  <a:gd name="T9" fmla="*/ 56 h 198"/>
                  <a:gd name="T10" fmla="*/ 97 w 120"/>
                  <a:gd name="T11" fmla="*/ 23 h 198"/>
                  <a:gd name="T12" fmla="*/ 107 w 120"/>
                  <a:gd name="T13" fmla="*/ 0 h 198"/>
                  <a:gd name="T14" fmla="*/ 116 w 120"/>
                  <a:gd name="T15" fmla="*/ 11 h 198"/>
                  <a:gd name="T16" fmla="*/ 117 w 120"/>
                  <a:gd name="T17" fmla="*/ 22 h 198"/>
                  <a:gd name="T18" fmla="*/ 110 w 120"/>
                  <a:gd name="T19" fmla="*/ 41 h 198"/>
                  <a:gd name="T20" fmla="*/ 103 w 120"/>
                  <a:gd name="T21" fmla="*/ 58 h 198"/>
                  <a:gd name="T22" fmla="*/ 91 w 120"/>
                  <a:gd name="T23" fmla="*/ 85 h 198"/>
                  <a:gd name="T24" fmla="*/ 81 w 120"/>
                  <a:gd name="T25" fmla="*/ 112 h 198"/>
                  <a:gd name="T26" fmla="*/ 72 w 120"/>
                  <a:gd name="T27" fmla="*/ 133 h 198"/>
                  <a:gd name="T28" fmla="*/ 67 w 120"/>
                  <a:gd name="T29" fmla="*/ 155 h 198"/>
                  <a:gd name="T30" fmla="*/ 57 w 120"/>
                  <a:gd name="T31" fmla="*/ 192 h 198"/>
                  <a:gd name="T32" fmla="*/ 56 w 120"/>
                  <a:gd name="T33" fmla="*/ 195 h 198"/>
                  <a:gd name="T34" fmla="*/ 50 w 120"/>
                  <a:gd name="T35" fmla="*/ 195 h 198"/>
                  <a:gd name="T36" fmla="*/ 45 w 120"/>
                  <a:gd name="T37" fmla="*/ 185 h 198"/>
                  <a:gd name="T38" fmla="*/ 41 w 120"/>
                  <a:gd name="T39" fmla="*/ 175 h 198"/>
                  <a:gd name="T40" fmla="*/ 22 w 120"/>
                  <a:gd name="T41" fmla="*/ 139 h 198"/>
                  <a:gd name="T42" fmla="*/ 13 w 120"/>
                  <a:gd name="T43" fmla="*/ 126 h 198"/>
                  <a:gd name="T44" fmla="*/ 0 w 120"/>
                  <a:gd name="T45" fmla="*/ 113 h 1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120" h="198">
                    <a:moveTo>
                      <a:pt x="0" y="113"/>
                    </a:moveTo>
                    <a:cubicBezTo>
                      <a:pt x="2" y="106"/>
                      <a:pt x="3" y="101"/>
                      <a:pt x="5" y="96"/>
                    </a:cubicBezTo>
                    <a:cubicBezTo>
                      <a:pt x="14" y="94"/>
                      <a:pt x="22" y="93"/>
                      <a:pt x="30" y="91"/>
                    </a:cubicBezTo>
                    <a:cubicBezTo>
                      <a:pt x="43" y="89"/>
                      <a:pt x="55" y="83"/>
                      <a:pt x="65" y="75"/>
                    </a:cubicBezTo>
                    <a:cubicBezTo>
                      <a:pt x="71" y="70"/>
                      <a:pt x="75" y="63"/>
                      <a:pt x="80" y="56"/>
                    </a:cubicBezTo>
                    <a:cubicBezTo>
                      <a:pt x="87" y="46"/>
                      <a:pt x="93" y="35"/>
                      <a:pt x="97" y="23"/>
                    </a:cubicBezTo>
                    <a:cubicBezTo>
                      <a:pt x="100" y="15"/>
                      <a:pt x="103" y="8"/>
                      <a:pt x="107" y="0"/>
                    </a:cubicBezTo>
                    <a:cubicBezTo>
                      <a:pt x="111" y="4"/>
                      <a:pt x="113" y="8"/>
                      <a:pt x="116" y="11"/>
                    </a:cubicBezTo>
                    <a:cubicBezTo>
                      <a:pt x="119" y="15"/>
                      <a:pt x="120" y="19"/>
                      <a:pt x="117" y="22"/>
                    </a:cubicBezTo>
                    <a:cubicBezTo>
                      <a:pt x="113" y="27"/>
                      <a:pt x="113" y="34"/>
                      <a:pt x="110" y="41"/>
                    </a:cubicBezTo>
                    <a:cubicBezTo>
                      <a:pt x="108" y="47"/>
                      <a:pt x="105" y="52"/>
                      <a:pt x="103" y="58"/>
                    </a:cubicBezTo>
                    <a:cubicBezTo>
                      <a:pt x="100" y="68"/>
                      <a:pt x="95" y="77"/>
                      <a:pt x="91" y="85"/>
                    </a:cubicBezTo>
                    <a:cubicBezTo>
                      <a:pt x="86" y="94"/>
                      <a:pt x="83" y="102"/>
                      <a:pt x="81" y="112"/>
                    </a:cubicBezTo>
                    <a:cubicBezTo>
                      <a:pt x="79" y="119"/>
                      <a:pt x="75" y="126"/>
                      <a:pt x="72" y="133"/>
                    </a:cubicBezTo>
                    <a:cubicBezTo>
                      <a:pt x="69" y="140"/>
                      <a:pt x="68" y="147"/>
                      <a:pt x="67" y="155"/>
                    </a:cubicBezTo>
                    <a:cubicBezTo>
                      <a:pt x="64" y="167"/>
                      <a:pt x="61" y="179"/>
                      <a:pt x="57" y="192"/>
                    </a:cubicBezTo>
                    <a:cubicBezTo>
                      <a:pt x="57" y="193"/>
                      <a:pt x="57" y="194"/>
                      <a:pt x="56" y="195"/>
                    </a:cubicBezTo>
                    <a:cubicBezTo>
                      <a:pt x="55" y="198"/>
                      <a:pt x="51" y="198"/>
                      <a:pt x="50" y="195"/>
                    </a:cubicBezTo>
                    <a:cubicBezTo>
                      <a:pt x="48" y="192"/>
                      <a:pt x="46" y="189"/>
                      <a:pt x="45" y="185"/>
                    </a:cubicBezTo>
                    <a:cubicBezTo>
                      <a:pt x="43" y="182"/>
                      <a:pt x="42" y="179"/>
                      <a:pt x="41" y="175"/>
                    </a:cubicBezTo>
                    <a:cubicBezTo>
                      <a:pt x="38" y="162"/>
                      <a:pt x="30" y="151"/>
                      <a:pt x="22" y="139"/>
                    </a:cubicBezTo>
                    <a:cubicBezTo>
                      <a:pt x="19" y="135"/>
                      <a:pt x="15" y="131"/>
                      <a:pt x="13" y="126"/>
                    </a:cubicBezTo>
                    <a:cubicBezTo>
                      <a:pt x="10" y="121"/>
                      <a:pt x="7" y="116"/>
                      <a:pt x="0" y="113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56" name="Freeform 41"/>
              <p:cNvSpPr>
                <a:spLocks/>
              </p:cNvSpPr>
              <p:nvPr/>
            </p:nvSpPr>
            <p:spPr bwMode="auto">
              <a:xfrm>
                <a:off x="2058" y="3088"/>
                <a:ext cx="113" cy="163"/>
              </a:xfrm>
              <a:custGeom>
                <a:avLst/>
                <a:gdLst>
                  <a:gd name="T0" fmla="*/ 0 w 70"/>
                  <a:gd name="T1" fmla="*/ 7 h 101"/>
                  <a:gd name="T2" fmla="*/ 13 w 70"/>
                  <a:gd name="T3" fmla="*/ 5 h 101"/>
                  <a:gd name="T4" fmla="*/ 41 w 70"/>
                  <a:gd name="T5" fmla="*/ 4 h 101"/>
                  <a:gd name="T6" fmla="*/ 65 w 70"/>
                  <a:gd name="T7" fmla="*/ 0 h 101"/>
                  <a:gd name="T8" fmla="*/ 70 w 70"/>
                  <a:gd name="T9" fmla="*/ 0 h 101"/>
                  <a:gd name="T10" fmla="*/ 65 w 70"/>
                  <a:gd name="T11" fmla="*/ 19 h 101"/>
                  <a:gd name="T12" fmla="*/ 47 w 70"/>
                  <a:gd name="T13" fmla="*/ 55 h 101"/>
                  <a:gd name="T14" fmla="*/ 32 w 70"/>
                  <a:gd name="T15" fmla="*/ 83 h 101"/>
                  <a:gd name="T16" fmla="*/ 26 w 70"/>
                  <a:gd name="T17" fmla="*/ 96 h 101"/>
                  <a:gd name="T18" fmla="*/ 24 w 70"/>
                  <a:gd name="T19" fmla="*/ 101 h 101"/>
                  <a:gd name="T20" fmla="*/ 22 w 70"/>
                  <a:gd name="T21" fmla="*/ 97 h 101"/>
                  <a:gd name="T22" fmla="*/ 16 w 70"/>
                  <a:gd name="T23" fmla="*/ 62 h 101"/>
                  <a:gd name="T24" fmla="*/ 9 w 70"/>
                  <a:gd name="T25" fmla="*/ 39 h 101"/>
                  <a:gd name="T26" fmla="*/ 1 w 70"/>
                  <a:gd name="T27" fmla="*/ 16 h 101"/>
                  <a:gd name="T28" fmla="*/ 0 w 70"/>
                  <a:gd name="T29" fmla="*/ 7 h 10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70" h="101">
                    <a:moveTo>
                      <a:pt x="0" y="7"/>
                    </a:moveTo>
                    <a:cubicBezTo>
                      <a:pt x="4" y="5"/>
                      <a:pt x="9" y="5"/>
                      <a:pt x="13" y="5"/>
                    </a:cubicBezTo>
                    <a:cubicBezTo>
                      <a:pt x="22" y="6"/>
                      <a:pt x="31" y="4"/>
                      <a:pt x="41" y="4"/>
                    </a:cubicBezTo>
                    <a:cubicBezTo>
                      <a:pt x="49" y="4"/>
                      <a:pt x="57" y="2"/>
                      <a:pt x="65" y="0"/>
                    </a:cubicBezTo>
                    <a:cubicBezTo>
                      <a:pt x="67" y="0"/>
                      <a:pt x="69" y="0"/>
                      <a:pt x="70" y="0"/>
                    </a:cubicBezTo>
                    <a:cubicBezTo>
                      <a:pt x="70" y="6"/>
                      <a:pt x="68" y="15"/>
                      <a:pt x="65" y="19"/>
                    </a:cubicBezTo>
                    <a:cubicBezTo>
                      <a:pt x="58" y="30"/>
                      <a:pt x="54" y="43"/>
                      <a:pt x="47" y="55"/>
                    </a:cubicBezTo>
                    <a:cubicBezTo>
                      <a:pt x="42" y="64"/>
                      <a:pt x="37" y="73"/>
                      <a:pt x="32" y="83"/>
                    </a:cubicBezTo>
                    <a:cubicBezTo>
                      <a:pt x="30" y="87"/>
                      <a:pt x="28" y="91"/>
                      <a:pt x="26" y="96"/>
                    </a:cubicBezTo>
                    <a:cubicBezTo>
                      <a:pt x="25" y="97"/>
                      <a:pt x="25" y="99"/>
                      <a:pt x="24" y="101"/>
                    </a:cubicBezTo>
                    <a:cubicBezTo>
                      <a:pt x="22" y="99"/>
                      <a:pt x="22" y="98"/>
                      <a:pt x="22" y="97"/>
                    </a:cubicBezTo>
                    <a:cubicBezTo>
                      <a:pt x="20" y="85"/>
                      <a:pt x="20" y="73"/>
                      <a:pt x="16" y="62"/>
                    </a:cubicBezTo>
                    <a:cubicBezTo>
                      <a:pt x="14" y="54"/>
                      <a:pt x="12" y="47"/>
                      <a:pt x="9" y="39"/>
                    </a:cubicBezTo>
                    <a:cubicBezTo>
                      <a:pt x="6" y="31"/>
                      <a:pt x="3" y="24"/>
                      <a:pt x="1" y="16"/>
                    </a:cubicBezTo>
                    <a:cubicBezTo>
                      <a:pt x="0" y="13"/>
                      <a:pt x="0" y="10"/>
                      <a:pt x="0" y="7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57" name="Freeform 42"/>
              <p:cNvSpPr>
                <a:spLocks/>
              </p:cNvSpPr>
              <p:nvPr/>
            </p:nvSpPr>
            <p:spPr bwMode="auto">
              <a:xfrm>
                <a:off x="2654" y="3737"/>
                <a:ext cx="88" cy="113"/>
              </a:xfrm>
              <a:custGeom>
                <a:avLst/>
                <a:gdLst>
                  <a:gd name="T0" fmla="*/ 0 w 55"/>
                  <a:gd name="T1" fmla="*/ 1 h 70"/>
                  <a:gd name="T2" fmla="*/ 3 w 55"/>
                  <a:gd name="T3" fmla="*/ 1 h 70"/>
                  <a:gd name="T4" fmla="*/ 44 w 55"/>
                  <a:gd name="T5" fmla="*/ 17 h 70"/>
                  <a:gd name="T6" fmla="*/ 53 w 55"/>
                  <a:gd name="T7" fmla="*/ 21 h 70"/>
                  <a:gd name="T8" fmla="*/ 53 w 55"/>
                  <a:gd name="T9" fmla="*/ 67 h 70"/>
                  <a:gd name="T10" fmla="*/ 28 w 55"/>
                  <a:gd name="T11" fmla="*/ 68 h 70"/>
                  <a:gd name="T12" fmla="*/ 16 w 55"/>
                  <a:gd name="T13" fmla="*/ 44 h 70"/>
                  <a:gd name="T14" fmla="*/ 3 w 55"/>
                  <a:gd name="T15" fmla="*/ 8 h 70"/>
                  <a:gd name="T16" fmla="*/ 0 w 55"/>
                  <a:gd name="T17" fmla="*/ 1 h 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55" h="70">
                    <a:moveTo>
                      <a:pt x="0" y="1"/>
                    </a:moveTo>
                    <a:cubicBezTo>
                      <a:pt x="2" y="1"/>
                      <a:pt x="2" y="0"/>
                      <a:pt x="3" y="1"/>
                    </a:cubicBezTo>
                    <a:cubicBezTo>
                      <a:pt x="16" y="8"/>
                      <a:pt x="30" y="10"/>
                      <a:pt x="44" y="17"/>
                    </a:cubicBezTo>
                    <a:cubicBezTo>
                      <a:pt x="47" y="18"/>
                      <a:pt x="50" y="20"/>
                      <a:pt x="53" y="21"/>
                    </a:cubicBezTo>
                    <a:cubicBezTo>
                      <a:pt x="54" y="37"/>
                      <a:pt x="55" y="52"/>
                      <a:pt x="53" y="67"/>
                    </a:cubicBezTo>
                    <a:cubicBezTo>
                      <a:pt x="45" y="70"/>
                      <a:pt x="38" y="70"/>
                      <a:pt x="28" y="68"/>
                    </a:cubicBezTo>
                    <a:cubicBezTo>
                      <a:pt x="22" y="61"/>
                      <a:pt x="19" y="52"/>
                      <a:pt x="16" y="44"/>
                    </a:cubicBezTo>
                    <a:cubicBezTo>
                      <a:pt x="12" y="32"/>
                      <a:pt x="8" y="20"/>
                      <a:pt x="3" y="8"/>
                    </a:cubicBezTo>
                    <a:cubicBezTo>
                      <a:pt x="2" y="6"/>
                      <a:pt x="1" y="4"/>
                      <a:pt x="0" y="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58" name="Freeform 43"/>
              <p:cNvSpPr>
                <a:spLocks/>
              </p:cNvSpPr>
              <p:nvPr/>
            </p:nvSpPr>
            <p:spPr bwMode="auto">
              <a:xfrm>
                <a:off x="3555" y="1519"/>
                <a:ext cx="84" cy="88"/>
              </a:xfrm>
              <a:custGeom>
                <a:avLst/>
                <a:gdLst>
                  <a:gd name="T0" fmla="*/ 43 w 52"/>
                  <a:gd name="T1" fmla="*/ 2 h 55"/>
                  <a:gd name="T2" fmla="*/ 52 w 52"/>
                  <a:gd name="T3" fmla="*/ 13 h 55"/>
                  <a:gd name="T4" fmla="*/ 41 w 52"/>
                  <a:gd name="T5" fmla="*/ 20 h 55"/>
                  <a:gd name="T6" fmla="*/ 31 w 52"/>
                  <a:gd name="T7" fmla="*/ 28 h 55"/>
                  <a:gd name="T8" fmla="*/ 5 w 52"/>
                  <a:gd name="T9" fmla="*/ 55 h 55"/>
                  <a:gd name="T10" fmla="*/ 0 w 52"/>
                  <a:gd name="T11" fmla="*/ 49 h 55"/>
                  <a:gd name="T12" fmla="*/ 2 w 52"/>
                  <a:gd name="T13" fmla="*/ 37 h 55"/>
                  <a:gd name="T14" fmla="*/ 22 w 52"/>
                  <a:gd name="T15" fmla="*/ 7 h 55"/>
                  <a:gd name="T16" fmla="*/ 37 w 52"/>
                  <a:gd name="T17" fmla="*/ 2 h 55"/>
                  <a:gd name="T18" fmla="*/ 43 w 52"/>
                  <a:gd name="T19" fmla="*/ 2 h 5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52" h="55">
                    <a:moveTo>
                      <a:pt x="43" y="2"/>
                    </a:moveTo>
                    <a:cubicBezTo>
                      <a:pt x="46" y="6"/>
                      <a:pt x="50" y="8"/>
                      <a:pt x="52" y="13"/>
                    </a:cubicBezTo>
                    <a:cubicBezTo>
                      <a:pt x="49" y="16"/>
                      <a:pt x="45" y="18"/>
                      <a:pt x="41" y="20"/>
                    </a:cubicBezTo>
                    <a:cubicBezTo>
                      <a:pt x="38" y="22"/>
                      <a:pt x="34" y="25"/>
                      <a:pt x="31" y="28"/>
                    </a:cubicBezTo>
                    <a:cubicBezTo>
                      <a:pt x="22" y="37"/>
                      <a:pt x="13" y="46"/>
                      <a:pt x="5" y="55"/>
                    </a:cubicBezTo>
                    <a:cubicBezTo>
                      <a:pt x="1" y="55"/>
                      <a:pt x="0" y="52"/>
                      <a:pt x="0" y="49"/>
                    </a:cubicBezTo>
                    <a:cubicBezTo>
                      <a:pt x="0" y="45"/>
                      <a:pt x="1" y="41"/>
                      <a:pt x="2" y="37"/>
                    </a:cubicBezTo>
                    <a:cubicBezTo>
                      <a:pt x="6" y="25"/>
                      <a:pt x="14" y="16"/>
                      <a:pt x="22" y="7"/>
                    </a:cubicBezTo>
                    <a:cubicBezTo>
                      <a:pt x="26" y="3"/>
                      <a:pt x="31" y="0"/>
                      <a:pt x="37" y="2"/>
                    </a:cubicBezTo>
                    <a:cubicBezTo>
                      <a:pt x="39" y="2"/>
                      <a:pt x="41" y="2"/>
                      <a:pt x="43" y="2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59" name="Freeform 44"/>
              <p:cNvSpPr>
                <a:spLocks/>
              </p:cNvSpPr>
              <p:nvPr/>
            </p:nvSpPr>
            <p:spPr bwMode="auto">
              <a:xfrm>
                <a:off x="2315" y="2174"/>
                <a:ext cx="72" cy="126"/>
              </a:xfrm>
              <a:custGeom>
                <a:avLst/>
                <a:gdLst>
                  <a:gd name="T0" fmla="*/ 0 w 45"/>
                  <a:gd name="T1" fmla="*/ 7 h 78"/>
                  <a:gd name="T2" fmla="*/ 10 w 45"/>
                  <a:gd name="T3" fmla="*/ 0 h 78"/>
                  <a:gd name="T4" fmla="*/ 14 w 45"/>
                  <a:gd name="T5" fmla="*/ 9 h 78"/>
                  <a:gd name="T6" fmla="*/ 33 w 45"/>
                  <a:gd name="T7" fmla="*/ 44 h 78"/>
                  <a:gd name="T8" fmla="*/ 37 w 45"/>
                  <a:gd name="T9" fmla="*/ 49 h 78"/>
                  <a:gd name="T10" fmla="*/ 42 w 45"/>
                  <a:gd name="T11" fmla="*/ 61 h 78"/>
                  <a:gd name="T12" fmla="*/ 43 w 45"/>
                  <a:gd name="T13" fmla="*/ 74 h 78"/>
                  <a:gd name="T14" fmla="*/ 34 w 45"/>
                  <a:gd name="T15" fmla="*/ 78 h 78"/>
                  <a:gd name="T16" fmla="*/ 33 w 45"/>
                  <a:gd name="T17" fmla="*/ 77 h 78"/>
                  <a:gd name="T18" fmla="*/ 17 w 45"/>
                  <a:gd name="T19" fmla="*/ 37 h 78"/>
                  <a:gd name="T20" fmla="*/ 5 w 45"/>
                  <a:gd name="T21" fmla="*/ 14 h 78"/>
                  <a:gd name="T22" fmla="*/ 0 w 45"/>
                  <a:gd name="T23" fmla="*/ 7 h 7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45" h="78">
                    <a:moveTo>
                      <a:pt x="0" y="7"/>
                    </a:moveTo>
                    <a:cubicBezTo>
                      <a:pt x="2" y="3"/>
                      <a:pt x="5" y="0"/>
                      <a:pt x="10" y="0"/>
                    </a:cubicBezTo>
                    <a:cubicBezTo>
                      <a:pt x="11" y="3"/>
                      <a:pt x="13" y="6"/>
                      <a:pt x="14" y="9"/>
                    </a:cubicBezTo>
                    <a:cubicBezTo>
                      <a:pt x="18" y="22"/>
                      <a:pt x="25" y="33"/>
                      <a:pt x="33" y="44"/>
                    </a:cubicBezTo>
                    <a:cubicBezTo>
                      <a:pt x="34" y="45"/>
                      <a:pt x="35" y="47"/>
                      <a:pt x="37" y="49"/>
                    </a:cubicBezTo>
                    <a:cubicBezTo>
                      <a:pt x="39" y="53"/>
                      <a:pt x="42" y="56"/>
                      <a:pt x="42" y="61"/>
                    </a:cubicBezTo>
                    <a:cubicBezTo>
                      <a:pt x="42" y="65"/>
                      <a:pt x="45" y="69"/>
                      <a:pt x="43" y="74"/>
                    </a:cubicBezTo>
                    <a:cubicBezTo>
                      <a:pt x="41" y="76"/>
                      <a:pt x="37" y="77"/>
                      <a:pt x="34" y="78"/>
                    </a:cubicBezTo>
                    <a:cubicBezTo>
                      <a:pt x="33" y="77"/>
                      <a:pt x="33" y="77"/>
                      <a:pt x="33" y="77"/>
                    </a:cubicBezTo>
                    <a:cubicBezTo>
                      <a:pt x="28" y="64"/>
                      <a:pt x="22" y="50"/>
                      <a:pt x="17" y="37"/>
                    </a:cubicBezTo>
                    <a:cubicBezTo>
                      <a:pt x="14" y="29"/>
                      <a:pt x="10" y="21"/>
                      <a:pt x="5" y="14"/>
                    </a:cubicBezTo>
                    <a:cubicBezTo>
                      <a:pt x="3" y="12"/>
                      <a:pt x="2" y="10"/>
                      <a:pt x="0" y="7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60" name="Freeform 45"/>
              <p:cNvSpPr>
                <a:spLocks/>
              </p:cNvSpPr>
              <p:nvPr/>
            </p:nvSpPr>
            <p:spPr bwMode="auto">
              <a:xfrm>
                <a:off x="2562" y="560"/>
                <a:ext cx="26" cy="90"/>
              </a:xfrm>
              <a:custGeom>
                <a:avLst/>
                <a:gdLst>
                  <a:gd name="T0" fmla="*/ 14 w 16"/>
                  <a:gd name="T1" fmla="*/ 56 h 56"/>
                  <a:gd name="T2" fmla="*/ 2 w 16"/>
                  <a:gd name="T3" fmla="*/ 40 h 56"/>
                  <a:gd name="T4" fmla="*/ 0 w 16"/>
                  <a:gd name="T5" fmla="*/ 22 h 56"/>
                  <a:gd name="T6" fmla="*/ 6 w 16"/>
                  <a:gd name="T7" fmla="*/ 4 h 56"/>
                  <a:gd name="T8" fmla="*/ 12 w 16"/>
                  <a:gd name="T9" fmla="*/ 1 h 56"/>
                  <a:gd name="T10" fmla="*/ 15 w 16"/>
                  <a:gd name="T11" fmla="*/ 7 h 56"/>
                  <a:gd name="T12" fmla="*/ 16 w 16"/>
                  <a:gd name="T13" fmla="*/ 10 h 56"/>
                  <a:gd name="T14" fmla="*/ 15 w 16"/>
                  <a:gd name="T15" fmla="*/ 55 h 56"/>
                  <a:gd name="T16" fmla="*/ 14 w 16"/>
                  <a:gd name="T17" fmla="*/ 56 h 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16" h="56">
                    <a:moveTo>
                      <a:pt x="14" y="56"/>
                    </a:moveTo>
                    <a:cubicBezTo>
                      <a:pt x="7" y="53"/>
                      <a:pt x="2" y="47"/>
                      <a:pt x="2" y="40"/>
                    </a:cubicBezTo>
                    <a:cubicBezTo>
                      <a:pt x="1" y="34"/>
                      <a:pt x="0" y="28"/>
                      <a:pt x="0" y="22"/>
                    </a:cubicBezTo>
                    <a:cubicBezTo>
                      <a:pt x="0" y="15"/>
                      <a:pt x="2" y="9"/>
                      <a:pt x="6" y="4"/>
                    </a:cubicBezTo>
                    <a:cubicBezTo>
                      <a:pt x="7" y="2"/>
                      <a:pt x="9" y="0"/>
                      <a:pt x="12" y="1"/>
                    </a:cubicBezTo>
                    <a:cubicBezTo>
                      <a:pt x="14" y="2"/>
                      <a:pt x="15" y="4"/>
                      <a:pt x="15" y="7"/>
                    </a:cubicBezTo>
                    <a:cubicBezTo>
                      <a:pt x="16" y="8"/>
                      <a:pt x="16" y="9"/>
                      <a:pt x="16" y="10"/>
                    </a:cubicBezTo>
                    <a:cubicBezTo>
                      <a:pt x="15" y="25"/>
                      <a:pt x="15" y="40"/>
                      <a:pt x="15" y="55"/>
                    </a:cubicBezTo>
                    <a:cubicBezTo>
                      <a:pt x="15" y="55"/>
                      <a:pt x="14" y="56"/>
                      <a:pt x="14" y="56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61" name="Freeform 46"/>
              <p:cNvSpPr>
                <a:spLocks/>
              </p:cNvSpPr>
              <p:nvPr/>
            </p:nvSpPr>
            <p:spPr bwMode="auto">
              <a:xfrm>
                <a:off x="3044" y="665"/>
                <a:ext cx="40" cy="77"/>
              </a:xfrm>
              <a:custGeom>
                <a:avLst/>
                <a:gdLst>
                  <a:gd name="T0" fmla="*/ 0 w 25"/>
                  <a:gd name="T1" fmla="*/ 47 h 48"/>
                  <a:gd name="T2" fmla="*/ 1 w 25"/>
                  <a:gd name="T3" fmla="*/ 42 h 48"/>
                  <a:gd name="T4" fmla="*/ 12 w 25"/>
                  <a:gd name="T5" fmla="*/ 6 h 48"/>
                  <a:gd name="T6" fmla="*/ 20 w 25"/>
                  <a:gd name="T7" fmla="*/ 0 h 48"/>
                  <a:gd name="T8" fmla="*/ 22 w 25"/>
                  <a:gd name="T9" fmla="*/ 20 h 48"/>
                  <a:gd name="T10" fmla="*/ 11 w 25"/>
                  <a:gd name="T11" fmla="*/ 43 h 48"/>
                  <a:gd name="T12" fmla="*/ 0 w 25"/>
                  <a:gd name="T13" fmla="*/ 47 h 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5" h="48">
                    <a:moveTo>
                      <a:pt x="0" y="47"/>
                    </a:moveTo>
                    <a:cubicBezTo>
                      <a:pt x="0" y="45"/>
                      <a:pt x="0" y="43"/>
                      <a:pt x="1" y="42"/>
                    </a:cubicBezTo>
                    <a:cubicBezTo>
                      <a:pt x="4" y="30"/>
                      <a:pt x="8" y="18"/>
                      <a:pt x="12" y="6"/>
                    </a:cubicBezTo>
                    <a:cubicBezTo>
                      <a:pt x="13" y="1"/>
                      <a:pt x="13" y="1"/>
                      <a:pt x="20" y="0"/>
                    </a:cubicBezTo>
                    <a:cubicBezTo>
                      <a:pt x="25" y="6"/>
                      <a:pt x="25" y="13"/>
                      <a:pt x="22" y="20"/>
                    </a:cubicBezTo>
                    <a:cubicBezTo>
                      <a:pt x="20" y="28"/>
                      <a:pt x="16" y="36"/>
                      <a:pt x="11" y="43"/>
                    </a:cubicBezTo>
                    <a:cubicBezTo>
                      <a:pt x="8" y="46"/>
                      <a:pt x="5" y="48"/>
                      <a:pt x="0" y="47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62" name="Freeform 47"/>
              <p:cNvSpPr>
                <a:spLocks/>
              </p:cNvSpPr>
              <p:nvPr/>
            </p:nvSpPr>
            <p:spPr bwMode="auto">
              <a:xfrm>
                <a:off x="1955" y="1665"/>
                <a:ext cx="42" cy="36"/>
              </a:xfrm>
              <a:custGeom>
                <a:avLst/>
                <a:gdLst>
                  <a:gd name="T0" fmla="*/ 12 w 26"/>
                  <a:gd name="T1" fmla="*/ 22 h 22"/>
                  <a:gd name="T2" fmla="*/ 0 w 26"/>
                  <a:gd name="T3" fmla="*/ 4 h 22"/>
                  <a:gd name="T4" fmla="*/ 26 w 26"/>
                  <a:gd name="T5" fmla="*/ 0 h 22"/>
                  <a:gd name="T6" fmla="*/ 12 w 26"/>
                  <a:gd name="T7" fmla="*/ 22 h 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6" h="22">
                    <a:moveTo>
                      <a:pt x="12" y="22"/>
                    </a:moveTo>
                    <a:cubicBezTo>
                      <a:pt x="8" y="16"/>
                      <a:pt x="4" y="10"/>
                      <a:pt x="0" y="4"/>
                    </a:cubicBezTo>
                    <a:cubicBezTo>
                      <a:pt x="8" y="0"/>
                      <a:pt x="17" y="2"/>
                      <a:pt x="26" y="0"/>
                    </a:cubicBezTo>
                    <a:cubicBezTo>
                      <a:pt x="21" y="8"/>
                      <a:pt x="21" y="18"/>
                      <a:pt x="12" y="22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63" name="Freeform 48"/>
              <p:cNvSpPr>
                <a:spLocks/>
              </p:cNvSpPr>
              <p:nvPr/>
            </p:nvSpPr>
            <p:spPr bwMode="auto">
              <a:xfrm>
                <a:off x="2012" y="1659"/>
                <a:ext cx="45" cy="29"/>
              </a:xfrm>
              <a:custGeom>
                <a:avLst/>
                <a:gdLst>
                  <a:gd name="T0" fmla="*/ 27 w 28"/>
                  <a:gd name="T1" fmla="*/ 0 h 18"/>
                  <a:gd name="T2" fmla="*/ 21 w 28"/>
                  <a:gd name="T3" fmla="*/ 18 h 18"/>
                  <a:gd name="T4" fmla="*/ 11 w 28"/>
                  <a:gd name="T5" fmla="*/ 11 h 18"/>
                  <a:gd name="T6" fmla="*/ 0 w 28"/>
                  <a:gd name="T7" fmla="*/ 5 h 18"/>
                  <a:gd name="T8" fmla="*/ 27 w 28"/>
                  <a:gd name="T9" fmla="*/ 0 h 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8" h="18">
                    <a:moveTo>
                      <a:pt x="27" y="0"/>
                    </a:moveTo>
                    <a:cubicBezTo>
                      <a:pt x="28" y="7"/>
                      <a:pt x="25" y="12"/>
                      <a:pt x="21" y="18"/>
                    </a:cubicBezTo>
                    <a:cubicBezTo>
                      <a:pt x="17" y="16"/>
                      <a:pt x="14" y="13"/>
                      <a:pt x="11" y="11"/>
                    </a:cubicBezTo>
                    <a:cubicBezTo>
                      <a:pt x="7" y="9"/>
                      <a:pt x="3" y="8"/>
                      <a:pt x="0" y="5"/>
                    </a:cubicBezTo>
                    <a:cubicBezTo>
                      <a:pt x="6" y="2"/>
                      <a:pt x="16" y="0"/>
                      <a:pt x="27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64" name="Freeform 49"/>
              <p:cNvSpPr>
                <a:spLocks/>
              </p:cNvSpPr>
              <p:nvPr/>
            </p:nvSpPr>
            <p:spPr bwMode="auto">
              <a:xfrm>
                <a:off x="2543" y="2192"/>
                <a:ext cx="15" cy="79"/>
              </a:xfrm>
              <a:custGeom>
                <a:avLst/>
                <a:gdLst>
                  <a:gd name="T0" fmla="*/ 1 w 9"/>
                  <a:gd name="T1" fmla="*/ 0 h 49"/>
                  <a:gd name="T2" fmla="*/ 8 w 9"/>
                  <a:gd name="T3" fmla="*/ 29 h 49"/>
                  <a:gd name="T4" fmla="*/ 9 w 9"/>
                  <a:gd name="T5" fmla="*/ 44 h 49"/>
                  <a:gd name="T6" fmla="*/ 5 w 9"/>
                  <a:gd name="T7" fmla="*/ 49 h 49"/>
                  <a:gd name="T8" fmla="*/ 5 w 9"/>
                  <a:gd name="T9" fmla="*/ 43 h 49"/>
                  <a:gd name="T10" fmla="*/ 1 w 9"/>
                  <a:gd name="T11" fmla="*/ 11 h 49"/>
                  <a:gd name="T12" fmla="*/ 1 w 9"/>
                  <a:gd name="T13" fmla="*/ 0 h 49"/>
                  <a:gd name="T14" fmla="*/ 1 w 9"/>
                  <a:gd name="T15" fmla="*/ 0 h 4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9" h="49">
                    <a:moveTo>
                      <a:pt x="1" y="0"/>
                    </a:moveTo>
                    <a:cubicBezTo>
                      <a:pt x="3" y="10"/>
                      <a:pt x="6" y="19"/>
                      <a:pt x="8" y="29"/>
                    </a:cubicBezTo>
                    <a:cubicBezTo>
                      <a:pt x="9" y="34"/>
                      <a:pt x="9" y="39"/>
                      <a:pt x="9" y="44"/>
                    </a:cubicBezTo>
                    <a:cubicBezTo>
                      <a:pt x="9" y="45"/>
                      <a:pt x="7" y="46"/>
                      <a:pt x="5" y="49"/>
                    </a:cubicBezTo>
                    <a:cubicBezTo>
                      <a:pt x="5" y="46"/>
                      <a:pt x="5" y="44"/>
                      <a:pt x="5" y="43"/>
                    </a:cubicBezTo>
                    <a:cubicBezTo>
                      <a:pt x="3" y="32"/>
                      <a:pt x="2" y="22"/>
                      <a:pt x="1" y="11"/>
                    </a:cubicBezTo>
                    <a:cubicBezTo>
                      <a:pt x="0" y="7"/>
                      <a:pt x="1" y="3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65" name="Freeform 50"/>
              <p:cNvSpPr>
                <a:spLocks/>
              </p:cNvSpPr>
              <p:nvPr/>
            </p:nvSpPr>
            <p:spPr bwMode="auto">
              <a:xfrm>
                <a:off x="2081" y="1646"/>
                <a:ext cx="25" cy="27"/>
              </a:xfrm>
              <a:custGeom>
                <a:avLst/>
                <a:gdLst>
                  <a:gd name="T0" fmla="*/ 10 w 16"/>
                  <a:gd name="T1" fmla="*/ 17 h 17"/>
                  <a:gd name="T2" fmla="*/ 0 w 16"/>
                  <a:gd name="T3" fmla="*/ 5 h 17"/>
                  <a:gd name="T4" fmla="*/ 15 w 16"/>
                  <a:gd name="T5" fmla="*/ 0 h 17"/>
                  <a:gd name="T6" fmla="*/ 10 w 16"/>
                  <a:gd name="T7" fmla="*/ 17 h 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6" h="17">
                    <a:moveTo>
                      <a:pt x="10" y="17"/>
                    </a:moveTo>
                    <a:cubicBezTo>
                      <a:pt x="6" y="13"/>
                      <a:pt x="3" y="9"/>
                      <a:pt x="0" y="5"/>
                    </a:cubicBezTo>
                    <a:cubicBezTo>
                      <a:pt x="5" y="2"/>
                      <a:pt x="10" y="2"/>
                      <a:pt x="15" y="0"/>
                    </a:cubicBezTo>
                    <a:cubicBezTo>
                      <a:pt x="16" y="7"/>
                      <a:pt x="14" y="12"/>
                      <a:pt x="10" y="17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66" name="Freeform 51"/>
              <p:cNvSpPr>
                <a:spLocks/>
              </p:cNvSpPr>
              <p:nvPr/>
            </p:nvSpPr>
            <p:spPr bwMode="auto">
              <a:xfrm>
                <a:off x="3818" y="1783"/>
                <a:ext cx="28" cy="22"/>
              </a:xfrm>
              <a:custGeom>
                <a:avLst/>
                <a:gdLst>
                  <a:gd name="T0" fmla="*/ 17 w 17"/>
                  <a:gd name="T1" fmla="*/ 3 h 14"/>
                  <a:gd name="T2" fmla="*/ 12 w 17"/>
                  <a:gd name="T3" fmla="*/ 10 h 14"/>
                  <a:gd name="T4" fmla="*/ 1 w 17"/>
                  <a:gd name="T5" fmla="*/ 8 h 14"/>
                  <a:gd name="T6" fmla="*/ 3 w 17"/>
                  <a:gd name="T7" fmla="*/ 1 h 14"/>
                  <a:gd name="T8" fmla="*/ 17 w 17"/>
                  <a:gd name="T9" fmla="*/ 3 h 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" h="14">
                    <a:moveTo>
                      <a:pt x="17" y="3"/>
                    </a:moveTo>
                    <a:cubicBezTo>
                      <a:pt x="17" y="6"/>
                      <a:pt x="15" y="8"/>
                      <a:pt x="12" y="10"/>
                    </a:cubicBezTo>
                    <a:cubicBezTo>
                      <a:pt x="8" y="14"/>
                      <a:pt x="4" y="13"/>
                      <a:pt x="1" y="8"/>
                    </a:cubicBezTo>
                    <a:cubicBezTo>
                      <a:pt x="0" y="5"/>
                      <a:pt x="1" y="2"/>
                      <a:pt x="3" y="1"/>
                    </a:cubicBezTo>
                    <a:cubicBezTo>
                      <a:pt x="9" y="0"/>
                      <a:pt x="12" y="0"/>
                      <a:pt x="17" y="3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67" name="Freeform 52"/>
              <p:cNvSpPr>
                <a:spLocks/>
              </p:cNvSpPr>
              <p:nvPr/>
            </p:nvSpPr>
            <p:spPr bwMode="auto">
              <a:xfrm>
                <a:off x="3231" y="1712"/>
                <a:ext cx="41" cy="14"/>
              </a:xfrm>
              <a:custGeom>
                <a:avLst/>
                <a:gdLst>
                  <a:gd name="T0" fmla="*/ 26 w 26"/>
                  <a:gd name="T1" fmla="*/ 4 h 9"/>
                  <a:gd name="T2" fmla="*/ 15 w 26"/>
                  <a:gd name="T3" fmla="*/ 9 h 9"/>
                  <a:gd name="T4" fmla="*/ 0 w 26"/>
                  <a:gd name="T5" fmla="*/ 2 h 9"/>
                  <a:gd name="T6" fmla="*/ 26 w 26"/>
                  <a:gd name="T7" fmla="*/ 4 h 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6" h="9">
                    <a:moveTo>
                      <a:pt x="26" y="4"/>
                    </a:moveTo>
                    <a:cubicBezTo>
                      <a:pt x="22" y="8"/>
                      <a:pt x="18" y="8"/>
                      <a:pt x="15" y="9"/>
                    </a:cubicBezTo>
                    <a:cubicBezTo>
                      <a:pt x="10" y="6"/>
                      <a:pt x="4" y="6"/>
                      <a:pt x="0" y="2"/>
                    </a:cubicBezTo>
                    <a:cubicBezTo>
                      <a:pt x="7" y="0"/>
                      <a:pt x="10" y="0"/>
                      <a:pt x="26" y="4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68" name="Freeform 53"/>
              <p:cNvSpPr>
                <a:spLocks/>
              </p:cNvSpPr>
              <p:nvPr/>
            </p:nvSpPr>
            <p:spPr bwMode="auto">
              <a:xfrm>
                <a:off x="2124" y="1638"/>
                <a:ext cx="13" cy="29"/>
              </a:xfrm>
              <a:custGeom>
                <a:avLst/>
                <a:gdLst>
                  <a:gd name="T0" fmla="*/ 5 w 8"/>
                  <a:gd name="T1" fmla="*/ 18 h 18"/>
                  <a:gd name="T2" fmla="*/ 0 w 8"/>
                  <a:gd name="T3" fmla="*/ 1 h 18"/>
                  <a:gd name="T4" fmla="*/ 7 w 8"/>
                  <a:gd name="T5" fmla="*/ 4 h 18"/>
                  <a:gd name="T6" fmla="*/ 7 w 8"/>
                  <a:gd name="T7" fmla="*/ 17 h 18"/>
                  <a:gd name="T8" fmla="*/ 5 w 8"/>
                  <a:gd name="T9" fmla="*/ 18 h 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18">
                    <a:moveTo>
                      <a:pt x="5" y="18"/>
                    </a:moveTo>
                    <a:cubicBezTo>
                      <a:pt x="1" y="11"/>
                      <a:pt x="1" y="11"/>
                      <a:pt x="0" y="1"/>
                    </a:cubicBezTo>
                    <a:cubicBezTo>
                      <a:pt x="3" y="0"/>
                      <a:pt x="6" y="1"/>
                      <a:pt x="7" y="4"/>
                    </a:cubicBezTo>
                    <a:cubicBezTo>
                      <a:pt x="8" y="9"/>
                      <a:pt x="8" y="13"/>
                      <a:pt x="7" y="17"/>
                    </a:cubicBezTo>
                    <a:cubicBezTo>
                      <a:pt x="7" y="18"/>
                      <a:pt x="5" y="18"/>
                      <a:pt x="5" y="18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69" name="Freeform 54"/>
              <p:cNvSpPr>
                <a:spLocks/>
              </p:cNvSpPr>
              <p:nvPr/>
            </p:nvSpPr>
            <p:spPr bwMode="auto">
              <a:xfrm>
                <a:off x="2950" y="2639"/>
                <a:ext cx="33" cy="32"/>
              </a:xfrm>
              <a:custGeom>
                <a:avLst/>
                <a:gdLst>
                  <a:gd name="T0" fmla="*/ 21 w 21"/>
                  <a:gd name="T1" fmla="*/ 0 h 20"/>
                  <a:gd name="T2" fmla="*/ 6 w 21"/>
                  <a:gd name="T3" fmla="*/ 18 h 20"/>
                  <a:gd name="T4" fmla="*/ 0 w 21"/>
                  <a:gd name="T5" fmla="*/ 20 h 20"/>
                  <a:gd name="T6" fmla="*/ 21 w 21"/>
                  <a:gd name="T7" fmla="*/ 0 h 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1" h="20">
                    <a:moveTo>
                      <a:pt x="21" y="0"/>
                    </a:moveTo>
                    <a:cubicBezTo>
                      <a:pt x="18" y="8"/>
                      <a:pt x="11" y="12"/>
                      <a:pt x="6" y="18"/>
                    </a:cubicBezTo>
                    <a:cubicBezTo>
                      <a:pt x="5" y="19"/>
                      <a:pt x="3" y="19"/>
                      <a:pt x="0" y="20"/>
                    </a:cubicBezTo>
                    <a:cubicBezTo>
                      <a:pt x="6" y="10"/>
                      <a:pt x="14" y="6"/>
                      <a:pt x="21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70" name="Freeform 55"/>
              <p:cNvSpPr>
                <a:spLocks/>
              </p:cNvSpPr>
              <p:nvPr/>
            </p:nvSpPr>
            <p:spPr bwMode="auto">
              <a:xfrm>
                <a:off x="2098" y="1749"/>
                <a:ext cx="20" cy="21"/>
              </a:xfrm>
              <a:custGeom>
                <a:avLst/>
                <a:gdLst>
                  <a:gd name="T0" fmla="*/ 12 w 12"/>
                  <a:gd name="T1" fmla="*/ 0 h 13"/>
                  <a:gd name="T2" fmla="*/ 11 w 12"/>
                  <a:gd name="T3" fmla="*/ 8 h 13"/>
                  <a:gd name="T4" fmla="*/ 3 w 12"/>
                  <a:gd name="T5" fmla="*/ 11 h 13"/>
                  <a:gd name="T6" fmla="*/ 3 w 12"/>
                  <a:gd name="T7" fmla="*/ 3 h 13"/>
                  <a:gd name="T8" fmla="*/ 12 w 12"/>
                  <a:gd name="T9" fmla="*/ 0 h 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" h="13">
                    <a:moveTo>
                      <a:pt x="12" y="0"/>
                    </a:moveTo>
                    <a:cubicBezTo>
                      <a:pt x="12" y="4"/>
                      <a:pt x="12" y="6"/>
                      <a:pt x="11" y="8"/>
                    </a:cubicBezTo>
                    <a:cubicBezTo>
                      <a:pt x="10" y="12"/>
                      <a:pt x="7" y="13"/>
                      <a:pt x="3" y="11"/>
                    </a:cubicBezTo>
                    <a:cubicBezTo>
                      <a:pt x="0" y="9"/>
                      <a:pt x="0" y="5"/>
                      <a:pt x="3" y="3"/>
                    </a:cubicBezTo>
                    <a:cubicBezTo>
                      <a:pt x="5" y="2"/>
                      <a:pt x="8" y="1"/>
                      <a:pt x="12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71" name="Freeform 56"/>
              <p:cNvSpPr>
                <a:spLocks/>
              </p:cNvSpPr>
              <p:nvPr/>
            </p:nvSpPr>
            <p:spPr bwMode="auto">
              <a:xfrm>
                <a:off x="3789" y="1787"/>
                <a:ext cx="20" cy="18"/>
              </a:xfrm>
              <a:custGeom>
                <a:avLst/>
                <a:gdLst>
                  <a:gd name="T0" fmla="*/ 12 w 12"/>
                  <a:gd name="T1" fmla="*/ 11 h 11"/>
                  <a:gd name="T2" fmla="*/ 0 w 12"/>
                  <a:gd name="T3" fmla="*/ 1 h 11"/>
                  <a:gd name="T4" fmla="*/ 8 w 12"/>
                  <a:gd name="T5" fmla="*/ 0 h 11"/>
                  <a:gd name="T6" fmla="*/ 12 w 12"/>
                  <a:gd name="T7" fmla="*/ 11 h 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2" h="11">
                    <a:moveTo>
                      <a:pt x="12" y="11"/>
                    </a:moveTo>
                    <a:cubicBezTo>
                      <a:pt x="6" y="9"/>
                      <a:pt x="2" y="7"/>
                      <a:pt x="0" y="1"/>
                    </a:cubicBezTo>
                    <a:cubicBezTo>
                      <a:pt x="3" y="1"/>
                      <a:pt x="6" y="0"/>
                      <a:pt x="8" y="0"/>
                    </a:cubicBezTo>
                    <a:cubicBezTo>
                      <a:pt x="11" y="3"/>
                      <a:pt x="10" y="7"/>
                      <a:pt x="12" y="1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72" name="Freeform 57"/>
              <p:cNvSpPr>
                <a:spLocks/>
              </p:cNvSpPr>
              <p:nvPr/>
            </p:nvSpPr>
            <p:spPr bwMode="auto">
              <a:xfrm>
                <a:off x="2447" y="1998"/>
                <a:ext cx="3" cy="5"/>
              </a:xfrm>
              <a:custGeom>
                <a:avLst/>
                <a:gdLst>
                  <a:gd name="T0" fmla="*/ 0 w 2"/>
                  <a:gd name="T1" fmla="*/ 2 h 3"/>
                  <a:gd name="T2" fmla="*/ 1 w 2"/>
                  <a:gd name="T3" fmla="*/ 0 h 3"/>
                  <a:gd name="T4" fmla="*/ 2 w 2"/>
                  <a:gd name="T5" fmla="*/ 1 h 3"/>
                  <a:gd name="T6" fmla="*/ 1 w 2"/>
                  <a:gd name="T7" fmla="*/ 3 h 3"/>
                  <a:gd name="T8" fmla="*/ 0 w 2"/>
                  <a:gd name="T9" fmla="*/ 2 h 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" h="3">
                    <a:moveTo>
                      <a:pt x="0" y="2"/>
                    </a:moveTo>
                    <a:cubicBezTo>
                      <a:pt x="0" y="1"/>
                      <a:pt x="0" y="1"/>
                      <a:pt x="1" y="0"/>
                    </a:cubicBezTo>
                    <a:cubicBezTo>
                      <a:pt x="1" y="0"/>
                      <a:pt x="2" y="1"/>
                      <a:pt x="2" y="1"/>
                    </a:cubicBezTo>
                    <a:cubicBezTo>
                      <a:pt x="2" y="1"/>
                      <a:pt x="2" y="2"/>
                      <a:pt x="1" y="3"/>
                    </a:cubicBezTo>
                    <a:cubicBezTo>
                      <a:pt x="1" y="2"/>
                      <a:pt x="0" y="2"/>
                      <a:pt x="0" y="2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73" name="Freeform 58"/>
              <p:cNvSpPr>
                <a:spLocks/>
              </p:cNvSpPr>
              <p:nvPr/>
            </p:nvSpPr>
            <p:spPr bwMode="auto">
              <a:xfrm>
                <a:off x="1814" y="2950"/>
                <a:ext cx="2" cy="2"/>
              </a:xfrm>
              <a:custGeom>
                <a:avLst/>
                <a:gdLst>
                  <a:gd name="T0" fmla="*/ 0 w 1"/>
                  <a:gd name="T1" fmla="*/ 1 h 1"/>
                  <a:gd name="T2" fmla="*/ 0 w 1"/>
                  <a:gd name="T3" fmla="*/ 0 h 1"/>
                  <a:gd name="T4" fmla="*/ 0 w 1"/>
                  <a:gd name="T5" fmla="*/ 0 h 1"/>
                  <a:gd name="T6" fmla="*/ 1 w 1"/>
                  <a:gd name="T7" fmla="*/ 0 h 1"/>
                  <a:gd name="T8" fmla="*/ 0 w 1"/>
                  <a:gd name="T9" fmla="*/ 1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" h="1">
                    <a:moveTo>
                      <a:pt x="0" y="1"/>
                    </a:moveTo>
                    <a:cubicBezTo>
                      <a:pt x="0" y="1"/>
                      <a:pt x="0" y="1"/>
                      <a:pt x="0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0"/>
                      <a:pt x="1" y="0"/>
                      <a:pt x="1" y="0"/>
                    </a:cubicBezTo>
                    <a:cubicBezTo>
                      <a:pt x="1" y="0"/>
                      <a:pt x="1" y="1"/>
                      <a:pt x="0" y="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74" name="Freeform 59"/>
              <p:cNvSpPr>
                <a:spLocks noEditPoints="1"/>
              </p:cNvSpPr>
              <p:nvPr/>
            </p:nvSpPr>
            <p:spPr bwMode="auto">
              <a:xfrm>
                <a:off x="2654" y="560"/>
                <a:ext cx="108" cy="53"/>
              </a:xfrm>
              <a:custGeom>
                <a:avLst/>
                <a:gdLst>
                  <a:gd name="T0" fmla="*/ 0 w 67"/>
                  <a:gd name="T1" fmla="*/ 3 h 33"/>
                  <a:gd name="T2" fmla="*/ 9 w 67"/>
                  <a:gd name="T3" fmla="*/ 2 h 33"/>
                  <a:gd name="T4" fmla="*/ 30 w 67"/>
                  <a:gd name="T5" fmla="*/ 9 h 33"/>
                  <a:gd name="T6" fmla="*/ 55 w 67"/>
                  <a:gd name="T7" fmla="*/ 13 h 33"/>
                  <a:gd name="T8" fmla="*/ 67 w 67"/>
                  <a:gd name="T9" fmla="*/ 18 h 33"/>
                  <a:gd name="T10" fmla="*/ 61 w 67"/>
                  <a:gd name="T11" fmla="*/ 22 h 33"/>
                  <a:gd name="T12" fmla="*/ 45 w 67"/>
                  <a:gd name="T13" fmla="*/ 28 h 33"/>
                  <a:gd name="T14" fmla="*/ 23 w 67"/>
                  <a:gd name="T15" fmla="*/ 29 h 33"/>
                  <a:gd name="T16" fmla="*/ 8 w 67"/>
                  <a:gd name="T17" fmla="*/ 13 h 33"/>
                  <a:gd name="T18" fmla="*/ 0 w 67"/>
                  <a:gd name="T19" fmla="*/ 3 h 33"/>
                  <a:gd name="T20" fmla="*/ 21 w 67"/>
                  <a:gd name="T21" fmla="*/ 15 h 33"/>
                  <a:gd name="T22" fmla="*/ 28 w 67"/>
                  <a:gd name="T23" fmla="*/ 25 h 33"/>
                  <a:gd name="T24" fmla="*/ 39 w 67"/>
                  <a:gd name="T25" fmla="*/ 24 h 33"/>
                  <a:gd name="T26" fmla="*/ 42 w 67"/>
                  <a:gd name="T27" fmla="*/ 19 h 33"/>
                  <a:gd name="T28" fmla="*/ 21 w 67"/>
                  <a:gd name="T29" fmla="*/ 15 h 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67" h="33">
                    <a:moveTo>
                      <a:pt x="0" y="3"/>
                    </a:moveTo>
                    <a:cubicBezTo>
                      <a:pt x="3" y="0"/>
                      <a:pt x="6" y="1"/>
                      <a:pt x="9" y="2"/>
                    </a:cubicBezTo>
                    <a:cubicBezTo>
                      <a:pt x="16" y="4"/>
                      <a:pt x="23" y="7"/>
                      <a:pt x="30" y="9"/>
                    </a:cubicBezTo>
                    <a:cubicBezTo>
                      <a:pt x="39" y="11"/>
                      <a:pt x="47" y="13"/>
                      <a:pt x="55" y="13"/>
                    </a:cubicBezTo>
                    <a:cubicBezTo>
                      <a:pt x="60" y="12"/>
                      <a:pt x="63" y="14"/>
                      <a:pt x="67" y="18"/>
                    </a:cubicBezTo>
                    <a:cubicBezTo>
                      <a:pt x="67" y="21"/>
                      <a:pt x="64" y="22"/>
                      <a:pt x="61" y="22"/>
                    </a:cubicBezTo>
                    <a:cubicBezTo>
                      <a:pt x="55" y="21"/>
                      <a:pt x="49" y="24"/>
                      <a:pt x="45" y="28"/>
                    </a:cubicBezTo>
                    <a:cubicBezTo>
                      <a:pt x="38" y="33"/>
                      <a:pt x="30" y="33"/>
                      <a:pt x="23" y="29"/>
                    </a:cubicBezTo>
                    <a:cubicBezTo>
                      <a:pt x="17" y="26"/>
                      <a:pt x="10" y="22"/>
                      <a:pt x="8" y="13"/>
                    </a:cubicBezTo>
                    <a:cubicBezTo>
                      <a:pt x="6" y="10"/>
                      <a:pt x="3" y="7"/>
                      <a:pt x="0" y="3"/>
                    </a:cubicBezTo>
                    <a:close/>
                    <a:moveTo>
                      <a:pt x="21" y="15"/>
                    </a:moveTo>
                    <a:cubicBezTo>
                      <a:pt x="23" y="22"/>
                      <a:pt x="24" y="23"/>
                      <a:pt x="28" y="25"/>
                    </a:cubicBezTo>
                    <a:cubicBezTo>
                      <a:pt x="32" y="26"/>
                      <a:pt x="35" y="27"/>
                      <a:pt x="39" y="24"/>
                    </a:cubicBezTo>
                    <a:cubicBezTo>
                      <a:pt x="40" y="23"/>
                      <a:pt x="40" y="21"/>
                      <a:pt x="42" y="19"/>
                    </a:cubicBezTo>
                    <a:cubicBezTo>
                      <a:pt x="34" y="18"/>
                      <a:pt x="28" y="15"/>
                      <a:pt x="21" y="15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75" name="Freeform 60"/>
              <p:cNvSpPr>
                <a:spLocks noEditPoints="1"/>
              </p:cNvSpPr>
              <p:nvPr/>
            </p:nvSpPr>
            <p:spPr bwMode="auto">
              <a:xfrm>
                <a:off x="2885" y="608"/>
                <a:ext cx="121" cy="45"/>
              </a:xfrm>
              <a:custGeom>
                <a:avLst/>
                <a:gdLst>
                  <a:gd name="T0" fmla="*/ 55 w 75"/>
                  <a:gd name="T1" fmla="*/ 19 h 28"/>
                  <a:gd name="T2" fmla="*/ 42 w 75"/>
                  <a:gd name="T3" fmla="*/ 26 h 28"/>
                  <a:gd name="T4" fmla="*/ 29 w 75"/>
                  <a:gd name="T5" fmla="*/ 28 h 28"/>
                  <a:gd name="T6" fmla="*/ 9 w 75"/>
                  <a:gd name="T7" fmla="*/ 13 h 28"/>
                  <a:gd name="T8" fmla="*/ 2 w 75"/>
                  <a:gd name="T9" fmla="*/ 6 h 28"/>
                  <a:gd name="T10" fmla="*/ 0 w 75"/>
                  <a:gd name="T11" fmla="*/ 3 h 28"/>
                  <a:gd name="T12" fmla="*/ 5 w 75"/>
                  <a:gd name="T13" fmla="*/ 0 h 28"/>
                  <a:gd name="T14" fmla="*/ 20 w 75"/>
                  <a:gd name="T15" fmla="*/ 3 h 28"/>
                  <a:gd name="T16" fmla="*/ 69 w 75"/>
                  <a:gd name="T17" fmla="*/ 11 h 28"/>
                  <a:gd name="T18" fmla="*/ 73 w 75"/>
                  <a:gd name="T19" fmla="*/ 12 h 28"/>
                  <a:gd name="T20" fmla="*/ 72 w 75"/>
                  <a:gd name="T21" fmla="*/ 19 h 28"/>
                  <a:gd name="T22" fmla="*/ 55 w 75"/>
                  <a:gd name="T23" fmla="*/ 19 h 28"/>
                  <a:gd name="T24" fmla="*/ 18 w 75"/>
                  <a:gd name="T25" fmla="*/ 11 h 28"/>
                  <a:gd name="T26" fmla="*/ 18 w 75"/>
                  <a:gd name="T27" fmla="*/ 19 h 28"/>
                  <a:gd name="T28" fmla="*/ 24 w 75"/>
                  <a:gd name="T29" fmla="*/ 24 h 28"/>
                  <a:gd name="T30" fmla="*/ 44 w 75"/>
                  <a:gd name="T31" fmla="*/ 16 h 28"/>
                  <a:gd name="T32" fmla="*/ 18 w 75"/>
                  <a:gd name="T33" fmla="*/ 11 h 2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75" h="28">
                    <a:moveTo>
                      <a:pt x="55" y="19"/>
                    </a:moveTo>
                    <a:cubicBezTo>
                      <a:pt x="50" y="21"/>
                      <a:pt x="46" y="24"/>
                      <a:pt x="42" y="26"/>
                    </a:cubicBezTo>
                    <a:cubicBezTo>
                      <a:pt x="38" y="28"/>
                      <a:pt x="33" y="28"/>
                      <a:pt x="29" y="28"/>
                    </a:cubicBezTo>
                    <a:cubicBezTo>
                      <a:pt x="18" y="27"/>
                      <a:pt x="11" y="23"/>
                      <a:pt x="9" y="13"/>
                    </a:cubicBezTo>
                    <a:cubicBezTo>
                      <a:pt x="8" y="9"/>
                      <a:pt x="6" y="7"/>
                      <a:pt x="2" y="6"/>
                    </a:cubicBezTo>
                    <a:cubicBezTo>
                      <a:pt x="1" y="5"/>
                      <a:pt x="1" y="4"/>
                      <a:pt x="0" y="3"/>
                    </a:cubicBezTo>
                    <a:cubicBezTo>
                      <a:pt x="2" y="2"/>
                      <a:pt x="4" y="0"/>
                      <a:pt x="5" y="0"/>
                    </a:cubicBezTo>
                    <a:cubicBezTo>
                      <a:pt x="10" y="0"/>
                      <a:pt x="15" y="1"/>
                      <a:pt x="20" y="3"/>
                    </a:cubicBezTo>
                    <a:cubicBezTo>
                      <a:pt x="36" y="8"/>
                      <a:pt x="52" y="11"/>
                      <a:pt x="69" y="11"/>
                    </a:cubicBezTo>
                    <a:cubicBezTo>
                      <a:pt x="71" y="11"/>
                      <a:pt x="72" y="12"/>
                      <a:pt x="73" y="12"/>
                    </a:cubicBezTo>
                    <a:cubicBezTo>
                      <a:pt x="75" y="17"/>
                      <a:pt x="75" y="18"/>
                      <a:pt x="72" y="19"/>
                    </a:cubicBezTo>
                    <a:cubicBezTo>
                      <a:pt x="66" y="19"/>
                      <a:pt x="60" y="19"/>
                      <a:pt x="55" y="19"/>
                    </a:cubicBezTo>
                    <a:close/>
                    <a:moveTo>
                      <a:pt x="18" y="11"/>
                    </a:moveTo>
                    <a:cubicBezTo>
                      <a:pt x="18" y="14"/>
                      <a:pt x="18" y="17"/>
                      <a:pt x="18" y="19"/>
                    </a:cubicBezTo>
                    <a:cubicBezTo>
                      <a:pt x="19" y="22"/>
                      <a:pt x="22" y="23"/>
                      <a:pt x="24" y="24"/>
                    </a:cubicBezTo>
                    <a:cubicBezTo>
                      <a:pt x="33" y="27"/>
                      <a:pt x="38" y="21"/>
                      <a:pt x="44" y="16"/>
                    </a:cubicBezTo>
                    <a:cubicBezTo>
                      <a:pt x="35" y="14"/>
                      <a:pt x="27" y="12"/>
                      <a:pt x="18" y="1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76" name="Freeform 61"/>
              <p:cNvSpPr>
                <a:spLocks/>
              </p:cNvSpPr>
              <p:nvPr/>
            </p:nvSpPr>
            <p:spPr bwMode="auto">
              <a:xfrm>
                <a:off x="2738" y="759"/>
                <a:ext cx="112" cy="41"/>
              </a:xfrm>
              <a:custGeom>
                <a:avLst/>
                <a:gdLst>
                  <a:gd name="T0" fmla="*/ 1 w 70"/>
                  <a:gd name="T1" fmla="*/ 1 h 25"/>
                  <a:gd name="T2" fmla="*/ 7 w 70"/>
                  <a:gd name="T3" fmla="*/ 4 h 25"/>
                  <a:gd name="T4" fmla="*/ 59 w 70"/>
                  <a:gd name="T5" fmla="*/ 16 h 25"/>
                  <a:gd name="T6" fmla="*/ 70 w 70"/>
                  <a:gd name="T7" fmla="*/ 17 h 25"/>
                  <a:gd name="T8" fmla="*/ 65 w 70"/>
                  <a:gd name="T9" fmla="*/ 20 h 25"/>
                  <a:gd name="T10" fmla="*/ 52 w 70"/>
                  <a:gd name="T11" fmla="*/ 24 h 25"/>
                  <a:gd name="T12" fmla="*/ 17 w 70"/>
                  <a:gd name="T13" fmla="*/ 19 h 25"/>
                  <a:gd name="T14" fmla="*/ 0 w 70"/>
                  <a:gd name="T15" fmla="*/ 2 h 25"/>
                  <a:gd name="T16" fmla="*/ 1 w 70"/>
                  <a:gd name="T17" fmla="*/ 1 h 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70" h="25">
                    <a:moveTo>
                      <a:pt x="1" y="1"/>
                    </a:moveTo>
                    <a:cubicBezTo>
                      <a:pt x="4" y="0"/>
                      <a:pt x="6" y="3"/>
                      <a:pt x="7" y="4"/>
                    </a:cubicBezTo>
                    <a:cubicBezTo>
                      <a:pt x="23" y="18"/>
                      <a:pt x="40" y="19"/>
                      <a:pt x="59" y="16"/>
                    </a:cubicBezTo>
                    <a:cubicBezTo>
                      <a:pt x="64" y="15"/>
                      <a:pt x="64" y="14"/>
                      <a:pt x="70" y="17"/>
                    </a:cubicBezTo>
                    <a:cubicBezTo>
                      <a:pt x="68" y="18"/>
                      <a:pt x="67" y="20"/>
                      <a:pt x="65" y="20"/>
                    </a:cubicBezTo>
                    <a:cubicBezTo>
                      <a:pt x="61" y="22"/>
                      <a:pt x="57" y="24"/>
                      <a:pt x="52" y="24"/>
                    </a:cubicBezTo>
                    <a:cubicBezTo>
                      <a:pt x="40" y="25"/>
                      <a:pt x="29" y="23"/>
                      <a:pt x="17" y="19"/>
                    </a:cubicBezTo>
                    <a:cubicBezTo>
                      <a:pt x="9" y="17"/>
                      <a:pt x="3" y="11"/>
                      <a:pt x="0" y="2"/>
                    </a:cubicBezTo>
                    <a:cubicBezTo>
                      <a:pt x="0" y="2"/>
                      <a:pt x="1" y="2"/>
                      <a:pt x="1" y="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77" name="Freeform 62"/>
              <p:cNvSpPr>
                <a:spLocks/>
              </p:cNvSpPr>
              <p:nvPr/>
            </p:nvSpPr>
            <p:spPr bwMode="auto">
              <a:xfrm>
                <a:off x="2779" y="700"/>
                <a:ext cx="47" cy="19"/>
              </a:xfrm>
              <a:custGeom>
                <a:avLst/>
                <a:gdLst>
                  <a:gd name="T0" fmla="*/ 0 w 29"/>
                  <a:gd name="T1" fmla="*/ 0 h 12"/>
                  <a:gd name="T2" fmla="*/ 5 w 29"/>
                  <a:gd name="T3" fmla="*/ 1 h 12"/>
                  <a:gd name="T4" fmla="*/ 24 w 29"/>
                  <a:gd name="T5" fmla="*/ 7 h 12"/>
                  <a:gd name="T6" fmla="*/ 29 w 29"/>
                  <a:gd name="T7" fmla="*/ 10 h 12"/>
                  <a:gd name="T8" fmla="*/ 9 w 29"/>
                  <a:gd name="T9" fmla="*/ 9 h 12"/>
                  <a:gd name="T10" fmla="*/ 0 w 29"/>
                  <a:gd name="T11" fmla="*/ 0 h 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9" h="12">
                    <a:moveTo>
                      <a:pt x="0" y="0"/>
                    </a:moveTo>
                    <a:cubicBezTo>
                      <a:pt x="2" y="0"/>
                      <a:pt x="4" y="0"/>
                      <a:pt x="5" y="1"/>
                    </a:cubicBezTo>
                    <a:cubicBezTo>
                      <a:pt x="11" y="5"/>
                      <a:pt x="17" y="7"/>
                      <a:pt x="24" y="7"/>
                    </a:cubicBezTo>
                    <a:cubicBezTo>
                      <a:pt x="26" y="7"/>
                      <a:pt x="27" y="9"/>
                      <a:pt x="29" y="10"/>
                    </a:cubicBezTo>
                    <a:cubicBezTo>
                      <a:pt x="22" y="12"/>
                      <a:pt x="16" y="12"/>
                      <a:pt x="9" y="9"/>
                    </a:cubicBezTo>
                    <a:cubicBezTo>
                      <a:pt x="5" y="7"/>
                      <a:pt x="1" y="6"/>
                      <a:pt x="0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78" name="Freeform 63"/>
              <p:cNvSpPr>
                <a:spLocks/>
              </p:cNvSpPr>
              <p:nvPr/>
            </p:nvSpPr>
            <p:spPr bwMode="auto">
              <a:xfrm>
                <a:off x="2702" y="3721"/>
                <a:ext cx="2" cy="3"/>
              </a:xfrm>
              <a:custGeom>
                <a:avLst/>
                <a:gdLst>
                  <a:gd name="T0" fmla="*/ 1 w 1"/>
                  <a:gd name="T1" fmla="*/ 0 h 2"/>
                  <a:gd name="T2" fmla="*/ 1 w 1"/>
                  <a:gd name="T3" fmla="*/ 1 h 2"/>
                  <a:gd name="T4" fmla="*/ 1 w 1"/>
                  <a:gd name="T5" fmla="*/ 2 h 2"/>
                  <a:gd name="T6" fmla="*/ 0 w 1"/>
                  <a:gd name="T7" fmla="*/ 0 h 2"/>
                  <a:gd name="T8" fmla="*/ 1 w 1"/>
                  <a:gd name="T9" fmla="*/ 0 h 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" h="2">
                    <a:moveTo>
                      <a:pt x="1" y="0"/>
                    </a:moveTo>
                    <a:cubicBezTo>
                      <a:pt x="1" y="0"/>
                      <a:pt x="1" y="1"/>
                      <a:pt x="1" y="1"/>
                    </a:cubicBezTo>
                    <a:cubicBezTo>
                      <a:pt x="1" y="1"/>
                      <a:pt x="1" y="1"/>
                      <a:pt x="1" y="2"/>
                    </a:cubicBezTo>
                    <a:cubicBezTo>
                      <a:pt x="1" y="1"/>
                      <a:pt x="0" y="1"/>
                      <a:pt x="0" y="0"/>
                    </a:cubicBezTo>
                    <a:cubicBezTo>
                      <a:pt x="1" y="0"/>
                      <a:pt x="1" y="0"/>
                      <a:pt x="1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79" name="Freeform 64"/>
              <p:cNvSpPr>
                <a:spLocks/>
              </p:cNvSpPr>
              <p:nvPr/>
            </p:nvSpPr>
            <p:spPr bwMode="auto">
              <a:xfrm>
                <a:off x="3891" y="1876"/>
                <a:ext cx="38" cy="22"/>
              </a:xfrm>
              <a:custGeom>
                <a:avLst/>
                <a:gdLst>
                  <a:gd name="T0" fmla="*/ 24 w 24"/>
                  <a:gd name="T1" fmla="*/ 4 h 14"/>
                  <a:gd name="T2" fmla="*/ 24 w 24"/>
                  <a:gd name="T3" fmla="*/ 8 h 14"/>
                  <a:gd name="T4" fmla="*/ 16 w 24"/>
                  <a:gd name="T5" fmla="*/ 13 h 14"/>
                  <a:gd name="T6" fmla="*/ 0 w 24"/>
                  <a:gd name="T7" fmla="*/ 3 h 14"/>
                  <a:gd name="T8" fmla="*/ 15 w 24"/>
                  <a:gd name="T9" fmla="*/ 8 h 14"/>
                  <a:gd name="T10" fmla="*/ 24 w 24"/>
                  <a:gd name="T11" fmla="*/ 4 h 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4" h="14">
                    <a:moveTo>
                      <a:pt x="24" y="4"/>
                    </a:moveTo>
                    <a:cubicBezTo>
                      <a:pt x="24" y="6"/>
                      <a:pt x="24" y="8"/>
                      <a:pt x="24" y="8"/>
                    </a:cubicBezTo>
                    <a:cubicBezTo>
                      <a:pt x="21" y="10"/>
                      <a:pt x="19" y="12"/>
                      <a:pt x="16" y="13"/>
                    </a:cubicBezTo>
                    <a:cubicBezTo>
                      <a:pt x="9" y="14"/>
                      <a:pt x="4" y="14"/>
                      <a:pt x="0" y="3"/>
                    </a:cubicBezTo>
                    <a:cubicBezTo>
                      <a:pt x="6" y="0"/>
                      <a:pt x="6" y="0"/>
                      <a:pt x="15" y="8"/>
                    </a:cubicBezTo>
                    <a:cubicBezTo>
                      <a:pt x="17" y="7"/>
                      <a:pt x="20" y="6"/>
                      <a:pt x="24" y="4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80" name="Freeform 65"/>
              <p:cNvSpPr>
                <a:spLocks/>
              </p:cNvSpPr>
              <p:nvPr/>
            </p:nvSpPr>
            <p:spPr bwMode="auto">
              <a:xfrm>
                <a:off x="3842" y="1913"/>
                <a:ext cx="4" cy="4"/>
              </a:xfrm>
              <a:custGeom>
                <a:avLst/>
                <a:gdLst>
                  <a:gd name="T0" fmla="*/ 2 w 2"/>
                  <a:gd name="T1" fmla="*/ 2 h 3"/>
                  <a:gd name="T2" fmla="*/ 0 w 2"/>
                  <a:gd name="T3" fmla="*/ 3 h 3"/>
                  <a:gd name="T4" fmla="*/ 0 w 2"/>
                  <a:gd name="T5" fmla="*/ 1 h 3"/>
                  <a:gd name="T6" fmla="*/ 1 w 2"/>
                  <a:gd name="T7" fmla="*/ 0 h 3"/>
                  <a:gd name="T8" fmla="*/ 2 w 2"/>
                  <a:gd name="T9" fmla="*/ 2 h 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" h="3">
                    <a:moveTo>
                      <a:pt x="2" y="2"/>
                    </a:moveTo>
                    <a:cubicBezTo>
                      <a:pt x="1" y="2"/>
                      <a:pt x="1" y="3"/>
                      <a:pt x="0" y="3"/>
                    </a:cubicBezTo>
                    <a:cubicBezTo>
                      <a:pt x="0" y="2"/>
                      <a:pt x="0" y="2"/>
                      <a:pt x="0" y="1"/>
                    </a:cubicBezTo>
                    <a:cubicBezTo>
                      <a:pt x="0" y="1"/>
                      <a:pt x="1" y="0"/>
                      <a:pt x="1" y="0"/>
                    </a:cubicBezTo>
                    <a:cubicBezTo>
                      <a:pt x="1" y="1"/>
                      <a:pt x="2" y="1"/>
                      <a:pt x="2" y="2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81" name="Freeform 66"/>
              <p:cNvSpPr>
                <a:spLocks noEditPoints="1"/>
              </p:cNvSpPr>
              <p:nvPr/>
            </p:nvSpPr>
            <p:spPr bwMode="auto">
              <a:xfrm>
                <a:off x="1920" y="1721"/>
                <a:ext cx="93" cy="55"/>
              </a:xfrm>
              <a:custGeom>
                <a:avLst/>
                <a:gdLst>
                  <a:gd name="T0" fmla="*/ 0 w 58"/>
                  <a:gd name="T1" fmla="*/ 12 h 34"/>
                  <a:gd name="T2" fmla="*/ 12 w 58"/>
                  <a:gd name="T3" fmla="*/ 5 h 34"/>
                  <a:gd name="T4" fmla="*/ 45 w 58"/>
                  <a:gd name="T5" fmla="*/ 1 h 34"/>
                  <a:gd name="T6" fmla="*/ 54 w 58"/>
                  <a:gd name="T7" fmla="*/ 3 h 34"/>
                  <a:gd name="T8" fmla="*/ 58 w 58"/>
                  <a:gd name="T9" fmla="*/ 7 h 34"/>
                  <a:gd name="T10" fmla="*/ 55 w 58"/>
                  <a:gd name="T11" fmla="*/ 20 h 34"/>
                  <a:gd name="T12" fmla="*/ 41 w 58"/>
                  <a:gd name="T13" fmla="*/ 34 h 34"/>
                  <a:gd name="T14" fmla="*/ 23 w 58"/>
                  <a:gd name="T15" fmla="*/ 23 h 34"/>
                  <a:gd name="T16" fmla="*/ 20 w 58"/>
                  <a:gd name="T17" fmla="*/ 13 h 34"/>
                  <a:gd name="T18" fmla="*/ 9 w 58"/>
                  <a:gd name="T19" fmla="*/ 18 h 34"/>
                  <a:gd name="T20" fmla="*/ 0 w 58"/>
                  <a:gd name="T21" fmla="*/ 12 h 34"/>
                  <a:gd name="T22" fmla="*/ 38 w 58"/>
                  <a:gd name="T23" fmla="*/ 17 h 34"/>
                  <a:gd name="T24" fmla="*/ 42 w 58"/>
                  <a:gd name="T25" fmla="*/ 17 h 34"/>
                  <a:gd name="T26" fmla="*/ 45 w 58"/>
                  <a:gd name="T27" fmla="*/ 13 h 34"/>
                  <a:gd name="T28" fmla="*/ 41 w 58"/>
                  <a:gd name="T29" fmla="*/ 10 h 34"/>
                  <a:gd name="T30" fmla="*/ 37 w 58"/>
                  <a:gd name="T31" fmla="*/ 11 h 34"/>
                  <a:gd name="T32" fmla="*/ 35 w 58"/>
                  <a:gd name="T33" fmla="*/ 15 h 34"/>
                  <a:gd name="T34" fmla="*/ 37 w 58"/>
                  <a:gd name="T35" fmla="*/ 17 h 34"/>
                  <a:gd name="T36" fmla="*/ 38 w 58"/>
                  <a:gd name="T37" fmla="*/ 17 h 34"/>
                  <a:gd name="T38" fmla="*/ 33 w 58"/>
                  <a:gd name="T39" fmla="*/ 20 h 34"/>
                  <a:gd name="T40" fmla="*/ 38 w 58"/>
                  <a:gd name="T41" fmla="*/ 25 h 34"/>
                  <a:gd name="T42" fmla="*/ 44 w 58"/>
                  <a:gd name="T43" fmla="*/ 20 h 34"/>
                  <a:gd name="T44" fmla="*/ 33 w 58"/>
                  <a:gd name="T45" fmla="*/ 20 h 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58" h="34">
                    <a:moveTo>
                      <a:pt x="0" y="12"/>
                    </a:moveTo>
                    <a:cubicBezTo>
                      <a:pt x="3" y="7"/>
                      <a:pt x="8" y="5"/>
                      <a:pt x="12" y="5"/>
                    </a:cubicBezTo>
                    <a:cubicBezTo>
                      <a:pt x="23" y="3"/>
                      <a:pt x="34" y="0"/>
                      <a:pt x="45" y="1"/>
                    </a:cubicBezTo>
                    <a:cubicBezTo>
                      <a:pt x="48" y="2"/>
                      <a:pt x="51" y="2"/>
                      <a:pt x="54" y="3"/>
                    </a:cubicBezTo>
                    <a:cubicBezTo>
                      <a:pt x="56" y="4"/>
                      <a:pt x="57" y="6"/>
                      <a:pt x="58" y="7"/>
                    </a:cubicBezTo>
                    <a:cubicBezTo>
                      <a:pt x="57" y="12"/>
                      <a:pt x="56" y="16"/>
                      <a:pt x="55" y="20"/>
                    </a:cubicBezTo>
                    <a:cubicBezTo>
                      <a:pt x="53" y="28"/>
                      <a:pt x="48" y="33"/>
                      <a:pt x="41" y="34"/>
                    </a:cubicBezTo>
                    <a:cubicBezTo>
                      <a:pt x="34" y="34"/>
                      <a:pt x="26" y="30"/>
                      <a:pt x="23" y="23"/>
                    </a:cubicBezTo>
                    <a:cubicBezTo>
                      <a:pt x="22" y="20"/>
                      <a:pt x="21" y="17"/>
                      <a:pt x="20" y="13"/>
                    </a:cubicBezTo>
                    <a:cubicBezTo>
                      <a:pt x="14" y="11"/>
                      <a:pt x="12" y="16"/>
                      <a:pt x="9" y="18"/>
                    </a:cubicBezTo>
                    <a:cubicBezTo>
                      <a:pt x="6" y="16"/>
                      <a:pt x="3" y="14"/>
                      <a:pt x="0" y="12"/>
                    </a:cubicBezTo>
                    <a:close/>
                    <a:moveTo>
                      <a:pt x="38" y="17"/>
                    </a:moveTo>
                    <a:cubicBezTo>
                      <a:pt x="39" y="17"/>
                      <a:pt x="41" y="17"/>
                      <a:pt x="42" y="17"/>
                    </a:cubicBezTo>
                    <a:cubicBezTo>
                      <a:pt x="44" y="16"/>
                      <a:pt x="45" y="15"/>
                      <a:pt x="45" y="13"/>
                    </a:cubicBezTo>
                    <a:cubicBezTo>
                      <a:pt x="45" y="10"/>
                      <a:pt x="43" y="10"/>
                      <a:pt x="41" y="10"/>
                    </a:cubicBezTo>
                    <a:cubicBezTo>
                      <a:pt x="39" y="10"/>
                      <a:pt x="38" y="11"/>
                      <a:pt x="37" y="11"/>
                    </a:cubicBezTo>
                    <a:cubicBezTo>
                      <a:pt x="36" y="12"/>
                      <a:pt x="35" y="14"/>
                      <a:pt x="35" y="15"/>
                    </a:cubicBezTo>
                    <a:cubicBezTo>
                      <a:pt x="35" y="15"/>
                      <a:pt x="36" y="16"/>
                      <a:pt x="37" y="17"/>
                    </a:cubicBezTo>
                    <a:cubicBezTo>
                      <a:pt x="37" y="17"/>
                      <a:pt x="38" y="17"/>
                      <a:pt x="38" y="17"/>
                    </a:cubicBezTo>
                    <a:close/>
                    <a:moveTo>
                      <a:pt x="33" y="20"/>
                    </a:moveTo>
                    <a:cubicBezTo>
                      <a:pt x="33" y="25"/>
                      <a:pt x="35" y="26"/>
                      <a:pt x="38" y="25"/>
                    </a:cubicBezTo>
                    <a:cubicBezTo>
                      <a:pt x="41" y="25"/>
                      <a:pt x="44" y="25"/>
                      <a:pt x="44" y="20"/>
                    </a:cubicBezTo>
                    <a:cubicBezTo>
                      <a:pt x="40" y="20"/>
                      <a:pt x="37" y="20"/>
                      <a:pt x="33" y="2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82" name="Freeform 67"/>
              <p:cNvSpPr>
                <a:spLocks/>
              </p:cNvSpPr>
              <p:nvPr/>
            </p:nvSpPr>
            <p:spPr bwMode="auto">
              <a:xfrm>
                <a:off x="1996" y="1913"/>
                <a:ext cx="77" cy="35"/>
              </a:xfrm>
              <a:custGeom>
                <a:avLst/>
                <a:gdLst>
                  <a:gd name="T0" fmla="*/ 41 w 48"/>
                  <a:gd name="T1" fmla="*/ 9 h 22"/>
                  <a:gd name="T2" fmla="*/ 48 w 48"/>
                  <a:gd name="T3" fmla="*/ 13 h 22"/>
                  <a:gd name="T4" fmla="*/ 47 w 48"/>
                  <a:gd name="T5" fmla="*/ 15 h 22"/>
                  <a:gd name="T6" fmla="*/ 37 w 48"/>
                  <a:gd name="T7" fmla="*/ 19 h 22"/>
                  <a:gd name="T8" fmla="*/ 28 w 48"/>
                  <a:gd name="T9" fmla="*/ 20 h 22"/>
                  <a:gd name="T10" fmla="*/ 1 w 48"/>
                  <a:gd name="T11" fmla="*/ 4 h 22"/>
                  <a:gd name="T12" fmla="*/ 2 w 48"/>
                  <a:gd name="T13" fmla="*/ 1 h 22"/>
                  <a:gd name="T14" fmla="*/ 6 w 48"/>
                  <a:gd name="T15" fmla="*/ 1 h 22"/>
                  <a:gd name="T16" fmla="*/ 8 w 48"/>
                  <a:gd name="T17" fmla="*/ 5 h 22"/>
                  <a:gd name="T18" fmla="*/ 26 w 48"/>
                  <a:gd name="T19" fmla="*/ 13 h 22"/>
                  <a:gd name="T20" fmla="*/ 33 w 48"/>
                  <a:gd name="T21" fmla="*/ 12 h 22"/>
                  <a:gd name="T22" fmla="*/ 41 w 48"/>
                  <a:gd name="T23" fmla="*/ 9 h 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48" h="22">
                    <a:moveTo>
                      <a:pt x="41" y="9"/>
                    </a:moveTo>
                    <a:cubicBezTo>
                      <a:pt x="44" y="11"/>
                      <a:pt x="46" y="12"/>
                      <a:pt x="48" y="13"/>
                    </a:cubicBezTo>
                    <a:cubicBezTo>
                      <a:pt x="47" y="14"/>
                      <a:pt x="47" y="15"/>
                      <a:pt x="47" y="15"/>
                    </a:cubicBezTo>
                    <a:cubicBezTo>
                      <a:pt x="44" y="18"/>
                      <a:pt x="41" y="19"/>
                      <a:pt x="37" y="19"/>
                    </a:cubicBezTo>
                    <a:cubicBezTo>
                      <a:pt x="34" y="19"/>
                      <a:pt x="31" y="20"/>
                      <a:pt x="28" y="20"/>
                    </a:cubicBezTo>
                    <a:cubicBezTo>
                      <a:pt x="17" y="22"/>
                      <a:pt x="4" y="14"/>
                      <a:pt x="1" y="4"/>
                    </a:cubicBezTo>
                    <a:cubicBezTo>
                      <a:pt x="0" y="3"/>
                      <a:pt x="1" y="2"/>
                      <a:pt x="2" y="1"/>
                    </a:cubicBezTo>
                    <a:cubicBezTo>
                      <a:pt x="3" y="0"/>
                      <a:pt x="4" y="0"/>
                      <a:pt x="6" y="1"/>
                    </a:cubicBezTo>
                    <a:cubicBezTo>
                      <a:pt x="7" y="2"/>
                      <a:pt x="8" y="3"/>
                      <a:pt x="8" y="5"/>
                    </a:cubicBezTo>
                    <a:cubicBezTo>
                      <a:pt x="13" y="11"/>
                      <a:pt x="20" y="12"/>
                      <a:pt x="26" y="13"/>
                    </a:cubicBezTo>
                    <a:cubicBezTo>
                      <a:pt x="28" y="14"/>
                      <a:pt x="31" y="13"/>
                      <a:pt x="33" y="12"/>
                    </a:cubicBezTo>
                    <a:cubicBezTo>
                      <a:pt x="36" y="11"/>
                      <a:pt x="38" y="10"/>
                      <a:pt x="41" y="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83" name="Freeform 68"/>
              <p:cNvSpPr>
                <a:spLocks/>
              </p:cNvSpPr>
              <p:nvPr/>
            </p:nvSpPr>
            <p:spPr bwMode="auto">
              <a:xfrm>
                <a:off x="2042" y="1823"/>
                <a:ext cx="44" cy="22"/>
              </a:xfrm>
              <a:custGeom>
                <a:avLst/>
                <a:gdLst>
                  <a:gd name="T0" fmla="*/ 5 w 27"/>
                  <a:gd name="T1" fmla="*/ 0 h 14"/>
                  <a:gd name="T2" fmla="*/ 20 w 27"/>
                  <a:gd name="T3" fmla="*/ 4 h 14"/>
                  <a:gd name="T4" fmla="*/ 23 w 27"/>
                  <a:gd name="T5" fmla="*/ 3 h 14"/>
                  <a:gd name="T6" fmla="*/ 26 w 27"/>
                  <a:gd name="T7" fmla="*/ 6 h 14"/>
                  <a:gd name="T8" fmla="*/ 25 w 27"/>
                  <a:gd name="T9" fmla="*/ 10 h 14"/>
                  <a:gd name="T10" fmla="*/ 14 w 27"/>
                  <a:gd name="T11" fmla="*/ 13 h 14"/>
                  <a:gd name="T12" fmla="*/ 2 w 27"/>
                  <a:gd name="T13" fmla="*/ 6 h 14"/>
                  <a:gd name="T14" fmla="*/ 5 w 27"/>
                  <a:gd name="T15" fmla="*/ 0 h 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7" h="14">
                    <a:moveTo>
                      <a:pt x="5" y="0"/>
                    </a:moveTo>
                    <a:cubicBezTo>
                      <a:pt x="9" y="3"/>
                      <a:pt x="14" y="5"/>
                      <a:pt x="20" y="4"/>
                    </a:cubicBezTo>
                    <a:cubicBezTo>
                      <a:pt x="21" y="4"/>
                      <a:pt x="22" y="3"/>
                      <a:pt x="23" y="3"/>
                    </a:cubicBezTo>
                    <a:cubicBezTo>
                      <a:pt x="24" y="4"/>
                      <a:pt x="26" y="5"/>
                      <a:pt x="26" y="6"/>
                    </a:cubicBezTo>
                    <a:cubicBezTo>
                      <a:pt x="27" y="7"/>
                      <a:pt x="26" y="9"/>
                      <a:pt x="25" y="10"/>
                    </a:cubicBezTo>
                    <a:cubicBezTo>
                      <a:pt x="22" y="13"/>
                      <a:pt x="18" y="14"/>
                      <a:pt x="14" y="13"/>
                    </a:cubicBezTo>
                    <a:cubicBezTo>
                      <a:pt x="10" y="11"/>
                      <a:pt x="6" y="9"/>
                      <a:pt x="2" y="6"/>
                    </a:cubicBezTo>
                    <a:cubicBezTo>
                      <a:pt x="0" y="4"/>
                      <a:pt x="1" y="2"/>
                      <a:pt x="5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84" name="Freeform 69"/>
              <p:cNvSpPr>
                <a:spLocks/>
              </p:cNvSpPr>
              <p:nvPr/>
            </p:nvSpPr>
            <p:spPr bwMode="auto">
              <a:xfrm>
                <a:off x="1939" y="1755"/>
                <a:ext cx="10" cy="8"/>
              </a:xfrm>
              <a:custGeom>
                <a:avLst/>
                <a:gdLst>
                  <a:gd name="T0" fmla="*/ 1 w 6"/>
                  <a:gd name="T1" fmla="*/ 0 h 5"/>
                  <a:gd name="T2" fmla="*/ 6 w 6"/>
                  <a:gd name="T3" fmla="*/ 5 h 5"/>
                  <a:gd name="T4" fmla="*/ 1 w 6"/>
                  <a:gd name="T5" fmla="*/ 0 h 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6" h="5">
                    <a:moveTo>
                      <a:pt x="1" y="0"/>
                    </a:moveTo>
                    <a:cubicBezTo>
                      <a:pt x="2" y="1"/>
                      <a:pt x="4" y="3"/>
                      <a:pt x="6" y="5"/>
                    </a:cubicBezTo>
                    <a:cubicBezTo>
                      <a:pt x="1" y="5"/>
                      <a:pt x="0" y="4"/>
                      <a:pt x="1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85" name="Freeform 70"/>
              <p:cNvSpPr>
                <a:spLocks/>
              </p:cNvSpPr>
              <p:nvPr/>
            </p:nvSpPr>
            <p:spPr bwMode="auto">
              <a:xfrm>
                <a:off x="2688" y="584"/>
                <a:ext cx="33" cy="20"/>
              </a:xfrm>
              <a:custGeom>
                <a:avLst/>
                <a:gdLst>
                  <a:gd name="T0" fmla="*/ 0 w 21"/>
                  <a:gd name="T1" fmla="*/ 0 h 12"/>
                  <a:gd name="T2" fmla="*/ 21 w 21"/>
                  <a:gd name="T3" fmla="*/ 4 h 12"/>
                  <a:gd name="T4" fmla="*/ 18 w 21"/>
                  <a:gd name="T5" fmla="*/ 9 h 12"/>
                  <a:gd name="T6" fmla="*/ 7 w 21"/>
                  <a:gd name="T7" fmla="*/ 10 h 12"/>
                  <a:gd name="T8" fmla="*/ 0 w 21"/>
                  <a:gd name="T9" fmla="*/ 0 h 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1" h="12">
                    <a:moveTo>
                      <a:pt x="0" y="0"/>
                    </a:moveTo>
                    <a:cubicBezTo>
                      <a:pt x="7" y="0"/>
                      <a:pt x="13" y="3"/>
                      <a:pt x="21" y="4"/>
                    </a:cubicBezTo>
                    <a:cubicBezTo>
                      <a:pt x="19" y="6"/>
                      <a:pt x="19" y="8"/>
                      <a:pt x="18" y="9"/>
                    </a:cubicBezTo>
                    <a:cubicBezTo>
                      <a:pt x="14" y="12"/>
                      <a:pt x="11" y="11"/>
                      <a:pt x="7" y="10"/>
                    </a:cubicBezTo>
                    <a:cubicBezTo>
                      <a:pt x="3" y="8"/>
                      <a:pt x="2" y="7"/>
                      <a:pt x="0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86" name="Freeform 71"/>
              <p:cNvSpPr>
                <a:spLocks/>
              </p:cNvSpPr>
              <p:nvPr/>
            </p:nvSpPr>
            <p:spPr bwMode="auto">
              <a:xfrm>
                <a:off x="2914" y="626"/>
                <a:ext cx="42" cy="26"/>
              </a:xfrm>
              <a:custGeom>
                <a:avLst/>
                <a:gdLst>
                  <a:gd name="T0" fmla="*/ 0 w 26"/>
                  <a:gd name="T1" fmla="*/ 0 h 16"/>
                  <a:gd name="T2" fmla="*/ 26 w 26"/>
                  <a:gd name="T3" fmla="*/ 5 h 16"/>
                  <a:gd name="T4" fmla="*/ 6 w 26"/>
                  <a:gd name="T5" fmla="*/ 13 h 16"/>
                  <a:gd name="T6" fmla="*/ 0 w 26"/>
                  <a:gd name="T7" fmla="*/ 8 h 16"/>
                  <a:gd name="T8" fmla="*/ 0 w 26"/>
                  <a:gd name="T9" fmla="*/ 0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6" h="16">
                    <a:moveTo>
                      <a:pt x="0" y="0"/>
                    </a:moveTo>
                    <a:cubicBezTo>
                      <a:pt x="9" y="1"/>
                      <a:pt x="17" y="3"/>
                      <a:pt x="26" y="5"/>
                    </a:cubicBezTo>
                    <a:cubicBezTo>
                      <a:pt x="20" y="10"/>
                      <a:pt x="15" y="16"/>
                      <a:pt x="6" y="13"/>
                    </a:cubicBezTo>
                    <a:cubicBezTo>
                      <a:pt x="4" y="12"/>
                      <a:pt x="1" y="11"/>
                      <a:pt x="0" y="8"/>
                    </a:cubicBezTo>
                    <a:cubicBezTo>
                      <a:pt x="0" y="6"/>
                      <a:pt x="0" y="3"/>
                      <a:pt x="0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87" name="Freeform 72"/>
              <p:cNvSpPr>
                <a:spLocks/>
              </p:cNvSpPr>
              <p:nvPr/>
            </p:nvSpPr>
            <p:spPr bwMode="auto">
              <a:xfrm>
                <a:off x="1976" y="1738"/>
                <a:ext cx="16" cy="11"/>
              </a:xfrm>
              <a:custGeom>
                <a:avLst/>
                <a:gdLst>
                  <a:gd name="T0" fmla="*/ 3 w 10"/>
                  <a:gd name="T1" fmla="*/ 7 h 7"/>
                  <a:gd name="T2" fmla="*/ 2 w 10"/>
                  <a:gd name="T3" fmla="*/ 7 h 7"/>
                  <a:gd name="T4" fmla="*/ 0 w 10"/>
                  <a:gd name="T5" fmla="*/ 5 h 7"/>
                  <a:gd name="T6" fmla="*/ 2 w 10"/>
                  <a:gd name="T7" fmla="*/ 1 h 7"/>
                  <a:gd name="T8" fmla="*/ 6 w 10"/>
                  <a:gd name="T9" fmla="*/ 0 h 7"/>
                  <a:gd name="T10" fmla="*/ 10 w 10"/>
                  <a:gd name="T11" fmla="*/ 3 h 7"/>
                  <a:gd name="T12" fmla="*/ 7 w 10"/>
                  <a:gd name="T13" fmla="*/ 7 h 7"/>
                  <a:gd name="T14" fmla="*/ 3 w 10"/>
                  <a:gd name="T15" fmla="*/ 7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0" h="7">
                    <a:moveTo>
                      <a:pt x="3" y="7"/>
                    </a:moveTo>
                    <a:cubicBezTo>
                      <a:pt x="3" y="7"/>
                      <a:pt x="2" y="7"/>
                      <a:pt x="2" y="7"/>
                    </a:cubicBezTo>
                    <a:cubicBezTo>
                      <a:pt x="1" y="6"/>
                      <a:pt x="0" y="5"/>
                      <a:pt x="0" y="5"/>
                    </a:cubicBezTo>
                    <a:cubicBezTo>
                      <a:pt x="0" y="4"/>
                      <a:pt x="1" y="2"/>
                      <a:pt x="2" y="1"/>
                    </a:cubicBezTo>
                    <a:cubicBezTo>
                      <a:pt x="3" y="1"/>
                      <a:pt x="4" y="0"/>
                      <a:pt x="6" y="0"/>
                    </a:cubicBezTo>
                    <a:cubicBezTo>
                      <a:pt x="8" y="0"/>
                      <a:pt x="10" y="0"/>
                      <a:pt x="10" y="3"/>
                    </a:cubicBezTo>
                    <a:cubicBezTo>
                      <a:pt x="10" y="5"/>
                      <a:pt x="9" y="6"/>
                      <a:pt x="7" y="7"/>
                    </a:cubicBezTo>
                    <a:cubicBezTo>
                      <a:pt x="6" y="7"/>
                      <a:pt x="4" y="7"/>
                      <a:pt x="3" y="7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88" name="Freeform 73"/>
              <p:cNvSpPr>
                <a:spLocks/>
              </p:cNvSpPr>
              <p:nvPr/>
            </p:nvSpPr>
            <p:spPr bwMode="auto">
              <a:xfrm>
                <a:off x="1973" y="1754"/>
                <a:ext cx="18" cy="9"/>
              </a:xfrm>
              <a:custGeom>
                <a:avLst/>
                <a:gdLst>
                  <a:gd name="T0" fmla="*/ 0 w 11"/>
                  <a:gd name="T1" fmla="*/ 0 h 6"/>
                  <a:gd name="T2" fmla="*/ 11 w 11"/>
                  <a:gd name="T3" fmla="*/ 0 h 6"/>
                  <a:gd name="T4" fmla="*/ 5 w 11"/>
                  <a:gd name="T5" fmla="*/ 5 h 6"/>
                  <a:gd name="T6" fmla="*/ 0 w 11"/>
                  <a:gd name="T7" fmla="*/ 0 h 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1" h="6">
                    <a:moveTo>
                      <a:pt x="0" y="0"/>
                    </a:moveTo>
                    <a:cubicBezTo>
                      <a:pt x="4" y="0"/>
                      <a:pt x="7" y="0"/>
                      <a:pt x="11" y="0"/>
                    </a:cubicBezTo>
                    <a:cubicBezTo>
                      <a:pt x="11" y="5"/>
                      <a:pt x="8" y="5"/>
                      <a:pt x="5" y="5"/>
                    </a:cubicBezTo>
                    <a:cubicBezTo>
                      <a:pt x="2" y="6"/>
                      <a:pt x="0" y="5"/>
                      <a:pt x="0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sp>
          <p:nvSpPr>
            <p:cNvPr id="1019" name="Freeform 16"/>
            <p:cNvSpPr>
              <a:spLocks/>
            </p:cNvSpPr>
            <p:nvPr/>
          </p:nvSpPr>
          <p:spPr bwMode="auto">
            <a:xfrm flipH="1">
              <a:off x="9588851" y="3890263"/>
              <a:ext cx="205103" cy="141321"/>
            </a:xfrm>
            <a:custGeom>
              <a:avLst/>
              <a:gdLst>
                <a:gd name="T0" fmla="*/ 105 w 299"/>
                <a:gd name="T1" fmla="*/ 73 h 236"/>
                <a:gd name="T2" fmla="*/ 134 w 299"/>
                <a:gd name="T3" fmla="*/ 85 h 236"/>
                <a:gd name="T4" fmla="*/ 148 w 299"/>
                <a:gd name="T5" fmla="*/ 85 h 236"/>
                <a:gd name="T6" fmla="*/ 163 w 299"/>
                <a:gd name="T7" fmla="*/ 83 h 236"/>
                <a:gd name="T8" fmla="*/ 208 w 299"/>
                <a:gd name="T9" fmla="*/ 67 h 236"/>
                <a:gd name="T10" fmla="*/ 247 w 299"/>
                <a:gd name="T11" fmla="*/ 46 h 236"/>
                <a:gd name="T12" fmla="*/ 275 w 299"/>
                <a:gd name="T13" fmla="*/ 22 h 236"/>
                <a:gd name="T14" fmla="*/ 296 w 299"/>
                <a:gd name="T15" fmla="*/ 2 h 236"/>
                <a:gd name="T16" fmla="*/ 299 w 299"/>
                <a:gd name="T17" fmla="*/ 0 h 236"/>
                <a:gd name="T18" fmla="*/ 299 w 299"/>
                <a:gd name="T19" fmla="*/ 9 h 236"/>
                <a:gd name="T20" fmla="*/ 299 w 299"/>
                <a:gd name="T21" fmla="*/ 37 h 236"/>
                <a:gd name="T22" fmla="*/ 295 w 299"/>
                <a:gd name="T23" fmla="*/ 75 h 236"/>
                <a:gd name="T24" fmla="*/ 289 w 299"/>
                <a:gd name="T25" fmla="*/ 83 h 236"/>
                <a:gd name="T26" fmla="*/ 236 w 299"/>
                <a:gd name="T27" fmla="*/ 113 h 236"/>
                <a:gd name="T28" fmla="*/ 232 w 299"/>
                <a:gd name="T29" fmla="*/ 116 h 236"/>
                <a:gd name="T30" fmla="*/ 224 w 299"/>
                <a:gd name="T31" fmla="*/ 125 h 236"/>
                <a:gd name="T32" fmla="*/ 211 w 299"/>
                <a:gd name="T33" fmla="*/ 143 h 236"/>
                <a:gd name="T34" fmla="*/ 202 w 299"/>
                <a:gd name="T35" fmla="*/ 153 h 236"/>
                <a:gd name="T36" fmla="*/ 201 w 299"/>
                <a:gd name="T37" fmla="*/ 156 h 236"/>
                <a:gd name="T38" fmla="*/ 199 w 299"/>
                <a:gd name="T39" fmla="*/ 160 h 236"/>
                <a:gd name="T40" fmla="*/ 163 w 299"/>
                <a:gd name="T41" fmla="*/ 194 h 236"/>
                <a:gd name="T42" fmla="*/ 123 w 299"/>
                <a:gd name="T43" fmla="*/ 216 h 236"/>
                <a:gd name="T44" fmla="*/ 74 w 299"/>
                <a:gd name="T45" fmla="*/ 232 h 236"/>
                <a:gd name="T46" fmla="*/ 36 w 299"/>
                <a:gd name="T47" fmla="*/ 233 h 236"/>
                <a:gd name="T48" fmla="*/ 18 w 299"/>
                <a:gd name="T49" fmla="*/ 226 h 236"/>
                <a:gd name="T50" fmla="*/ 6 w 299"/>
                <a:gd name="T51" fmla="*/ 218 h 236"/>
                <a:gd name="T52" fmla="*/ 1 w 299"/>
                <a:gd name="T53" fmla="*/ 210 h 236"/>
                <a:gd name="T54" fmla="*/ 8 w 299"/>
                <a:gd name="T55" fmla="*/ 181 h 236"/>
                <a:gd name="T56" fmla="*/ 16 w 299"/>
                <a:gd name="T57" fmla="*/ 169 h 236"/>
                <a:gd name="T58" fmla="*/ 34 w 299"/>
                <a:gd name="T59" fmla="*/ 149 h 236"/>
                <a:gd name="T60" fmla="*/ 57 w 299"/>
                <a:gd name="T61" fmla="*/ 126 h 236"/>
                <a:gd name="T62" fmla="*/ 72 w 299"/>
                <a:gd name="T63" fmla="*/ 110 h 236"/>
                <a:gd name="T64" fmla="*/ 81 w 299"/>
                <a:gd name="T65" fmla="*/ 100 h 236"/>
                <a:gd name="T66" fmla="*/ 94 w 299"/>
                <a:gd name="T67" fmla="*/ 83 h 236"/>
                <a:gd name="T68" fmla="*/ 105 w 299"/>
                <a:gd name="T69" fmla="*/ 73 h 2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299" h="236">
                  <a:moveTo>
                    <a:pt x="105" y="73"/>
                  </a:moveTo>
                  <a:cubicBezTo>
                    <a:pt x="112" y="84"/>
                    <a:pt x="123" y="85"/>
                    <a:pt x="134" y="85"/>
                  </a:cubicBezTo>
                  <a:cubicBezTo>
                    <a:pt x="139" y="85"/>
                    <a:pt x="144" y="85"/>
                    <a:pt x="148" y="85"/>
                  </a:cubicBezTo>
                  <a:cubicBezTo>
                    <a:pt x="153" y="85"/>
                    <a:pt x="158" y="84"/>
                    <a:pt x="163" y="83"/>
                  </a:cubicBezTo>
                  <a:cubicBezTo>
                    <a:pt x="178" y="79"/>
                    <a:pt x="194" y="74"/>
                    <a:pt x="208" y="67"/>
                  </a:cubicBezTo>
                  <a:cubicBezTo>
                    <a:pt x="222" y="61"/>
                    <a:pt x="235" y="54"/>
                    <a:pt x="247" y="46"/>
                  </a:cubicBezTo>
                  <a:cubicBezTo>
                    <a:pt x="257" y="39"/>
                    <a:pt x="266" y="30"/>
                    <a:pt x="275" y="22"/>
                  </a:cubicBezTo>
                  <a:cubicBezTo>
                    <a:pt x="282" y="15"/>
                    <a:pt x="289" y="8"/>
                    <a:pt x="296" y="2"/>
                  </a:cubicBezTo>
                  <a:cubicBezTo>
                    <a:pt x="296" y="1"/>
                    <a:pt x="297" y="1"/>
                    <a:pt x="299" y="0"/>
                  </a:cubicBezTo>
                  <a:cubicBezTo>
                    <a:pt x="299" y="3"/>
                    <a:pt x="299" y="6"/>
                    <a:pt x="299" y="9"/>
                  </a:cubicBezTo>
                  <a:cubicBezTo>
                    <a:pt x="299" y="18"/>
                    <a:pt x="299" y="28"/>
                    <a:pt x="299" y="37"/>
                  </a:cubicBezTo>
                  <a:cubicBezTo>
                    <a:pt x="299" y="50"/>
                    <a:pt x="297" y="63"/>
                    <a:pt x="295" y="75"/>
                  </a:cubicBezTo>
                  <a:cubicBezTo>
                    <a:pt x="294" y="79"/>
                    <a:pt x="292" y="82"/>
                    <a:pt x="289" y="83"/>
                  </a:cubicBezTo>
                  <a:cubicBezTo>
                    <a:pt x="269" y="88"/>
                    <a:pt x="252" y="99"/>
                    <a:pt x="236" y="113"/>
                  </a:cubicBezTo>
                  <a:cubicBezTo>
                    <a:pt x="235" y="114"/>
                    <a:pt x="233" y="115"/>
                    <a:pt x="232" y="116"/>
                  </a:cubicBezTo>
                  <a:cubicBezTo>
                    <a:pt x="229" y="119"/>
                    <a:pt x="227" y="122"/>
                    <a:pt x="224" y="125"/>
                  </a:cubicBezTo>
                  <a:cubicBezTo>
                    <a:pt x="220" y="131"/>
                    <a:pt x="216" y="137"/>
                    <a:pt x="211" y="143"/>
                  </a:cubicBezTo>
                  <a:cubicBezTo>
                    <a:pt x="208" y="147"/>
                    <a:pt x="207" y="151"/>
                    <a:pt x="202" y="153"/>
                  </a:cubicBezTo>
                  <a:cubicBezTo>
                    <a:pt x="202" y="153"/>
                    <a:pt x="202" y="155"/>
                    <a:pt x="201" y="156"/>
                  </a:cubicBezTo>
                  <a:cubicBezTo>
                    <a:pt x="200" y="157"/>
                    <a:pt x="200" y="159"/>
                    <a:pt x="199" y="160"/>
                  </a:cubicBezTo>
                  <a:cubicBezTo>
                    <a:pt x="188" y="172"/>
                    <a:pt x="177" y="185"/>
                    <a:pt x="163" y="194"/>
                  </a:cubicBezTo>
                  <a:cubicBezTo>
                    <a:pt x="150" y="203"/>
                    <a:pt x="137" y="209"/>
                    <a:pt x="123" y="216"/>
                  </a:cubicBezTo>
                  <a:cubicBezTo>
                    <a:pt x="107" y="223"/>
                    <a:pt x="91" y="227"/>
                    <a:pt x="74" y="232"/>
                  </a:cubicBezTo>
                  <a:cubicBezTo>
                    <a:pt x="62" y="235"/>
                    <a:pt x="49" y="236"/>
                    <a:pt x="36" y="233"/>
                  </a:cubicBezTo>
                  <a:cubicBezTo>
                    <a:pt x="29" y="232"/>
                    <a:pt x="23" y="229"/>
                    <a:pt x="18" y="226"/>
                  </a:cubicBezTo>
                  <a:cubicBezTo>
                    <a:pt x="14" y="224"/>
                    <a:pt x="10" y="221"/>
                    <a:pt x="6" y="218"/>
                  </a:cubicBezTo>
                  <a:cubicBezTo>
                    <a:pt x="2" y="216"/>
                    <a:pt x="1" y="214"/>
                    <a:pt x="1" y="210"/>
                  </a:cubicBezTo>
                  <a:cubicBezTo>
                    <a:pt x="0" y="200"/>
                    <a:pt x="2" y="190"/>
                    <a:pt x="8" y="181"/>
                  </a:cubicBezTo>
                  <a:cubicBezTo>
                    <a:pt x="10" y="177"/>
                    <a:pt x="13" y="173"/>
                    <a:pt x="16" y="169"/>
                  </a:cubicBezTo>
                  <a:cubicBezTo>
                    <a:pt x="22" y="162"/>
                    <a:pt x="28" y="156"/>
                    <a:pt x="34" y="149"/>
                  </a:cubicBezTo>
                  <a:cubicBezTo>
                    <a:pt x="42" y="141"/>
                    <a:pt x="49" y="134"/>
                    <a:pt x="57" y="126"/>
                  </a:cubicBezTo>
                  <a:cubicBezTo>
                    <a:pt x="62" y="120"/>
                    <a:pt x="66" y="115"/>
                    <a:pt x="72" y="110"/>
                  </a:cubicBezTo>
                  <a:cubicBezTo>
                    <a:pt x="76" y="108"/>
                    <a:pt x="78" y="104"/>
                    <a:pt x="81" y="100"/>
                  </a:cubicBezTo>
                  <a:cubicBezTo>
                    <a:pt x="86" y="95"/>
                    <a:pt x="90" y="89"/>
                    <a:pt x="94" y="83"/>
                  </a:cubicBezTo>
                  <a:cubicBezTo>
                    <a:pt x="97" y="79"/>
                    <a:pt x="101" y="76"/>
                    <a:pt x="105" y="73"/>
                  </a:cubicBezTo>
                  <a:close/>
                </a:path>
              </a:pathLst>
            </a:custGeom>
            <a:grpFill/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30" name="Skupina 1129"/>
          <p:cNvGrpSpPr/>
          <p:nvPr/>
        </p:nvGrpSpPr>
        <p:grpSpPr>
          <a:xfrm>
            <a:off x="517388" y="2193984"/>
            <a:ext cx="2955497" cy="1895235"/>
            <a:chOff x="1581983" y="3901979"/>
            <a:chExt cx="2469867" cy="1583821"/>
          </a:xfrm>
        </p:grpSpPr>
        <p:sp>
          <p:nvSpPr>
            <p:cNvPr id="1131" name="Obdélník 1130"/>
            <p:cNvSpPr/>
            <p:nvPr/>
          </p:nvSpPr>
          <p:spPr>
            <a:xfrm>
              <a:off x="1581983" y="3901979"/>
              <a:ext cx="2469867" cy="1583821"/>
            </a:xfrm>
            <a:prstGeom prst="rect">
              <a:avLst/>
            </a:prstGeom>
            <a:solidFill>
              <a:srgbClr val="FFCC99"/>
            </a:solidFill>
            <a:ln w="28575">
              <a:solidFill>
                <a:srgbClr val="FFCC99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132" name="Skupina 1131"/>
            <p:cNvGrpSpPr/>
            <p:nvPr/>
          </p:nvGrpSpPr>
          <p:grpSpPr>
            <a:xfrm>
              <a:off x="1617484" y="3946990"/>
              <a:ext cx="2379904" cy="1498151"/>
              <a:chOff x="471488" y="844550"/>
              <a:chExt cx="8201025" cy="5162551"/>
            </a:xfrm>
          </p:grpSpPr>
          <p:sp>
            <p:nvSpPr>
              <p:cNvPr id="1133" name="Freeform 5"/>
              <p:cNvSpPr>
                <a:spLocks noEditPoints="1"/>
              </p:cNvSpPr>
              <p:nvPr/>
            </p:nvSpPr>
            <p:spPr bwMode="auto">
              <a:xfrm>
                <a:off x="471488" y="2309813"/>
                <a:ext cx="3533775" cy="3697288"/>
              </a:xfrm>
              <a:custGeom>
                <a:avLst/>
                <a:gdLst>
                  <a:gd name="T0" fmla="*/ 836 w 941"/>
                  <a:gd name="T1" fmla="*/ 41 h 984"/>
                  <a:gd name="T2" fmla="*/ 797 w 941"/>
                  <a:gd name="T3" fmla="*/ 280 h 984"/>
                  <a:gd name="T4" fmla="*/ 929 w 941"/>
                  <a:gd name="T5" fmla="*/ 446 h 984"/>
                  <a:gd name="T6" fmla="*/ 899 w 941"/>
                  <a:gd name="T7" fmla="*/ 861 h 984"/>
                  <a:gd name="T8" fmla="*/ 710 w 941"/>
                  <a:gd name="T9" fmla="*/ 835 h 984"/>
                  <a:gd name="T10" fmla="*/ 419 w 941"/>
                  <a:gd name="T11" fmla="*/ 973 h 984"/>
                  <a:gd name="T12" fmla="*/ 137 w 941"/>
                  <a:gd name="T13" fmla="*/ 968 h 984"/>
                  <a:gd name="T14" fmla="*/ 0 w 941"/>
                  <a:gd name="T15" fmla="*/ 763 h 984"/>
                  <a:gd name="T16" fmla="*/ 320 w 941"/>
                  <a:gd name="T17" fmla="*/ 712 h 984"/>
                  <a:gd name="T18" fmla="*/ 118 w 941"/>
                  <a:gd name="T19" fmla="*/ 703 h 984"/>
                  <a:gd name="T20" fmla="*/ 124 w 941"/>
                  <a:gd name="T21" fmla="*/ 536 h 984"/>
                  <a:gd name="T22" fmla="*/ 404 w 941"/>
                  <a:gd name="T23" fmla="*/ 483 h 984"/>
                  <a:gd name="T24" fmla="*/ 668 w 941"/>
                  <a:gd name="T25" fmla="*/ 297 h 984"/>
                  <a:gd name="T26" fmla="*/ 571 w 941"/>
                  <a:gd name="T27" fmla="*/ 516 h 984"/>
                  <a:gd name="T28" fmla="*/ 823 w 941"/>
                  <a:gd name="T29" fmla="*/ 595 h 984"/>
                  <a:gd name="T30" fmla="*/ 790 w 941"/>
                  <a:gd name="T31" fmla="*/ 645 h 984"/>
                  <a:gd name="T32" fmla="*/ 930 w 941"/>
                  <a:gd name="T33" fmla="*/ 595 h 984"/>
                  <a:gd name="T34" fmla="*/ 795 w 941"/>
                  <a:gd name="T35" fmla="*/ 368 h 984"/>
                  <a:gd name="T36" fmla="*/ 499 w 941"/>
                  <a:gd name="T37" fmla="*/ 432 h 984"/>
                  <a:gd name="T38" fmla="*/ 299 w 941"/>
                  <a:gd name="T39" fmla="*/ 536 h 984"/>
                  <a:gd name="T40" fmla="*/ 508 w 941"/>
                  <a:gd name="T41" fmla="*/ 890 h 984"/>
                  <a:gd name="T42" fmla="*/ 485 w 941"/>
                  <a:gd name="T43" fmla="*/ 608 h 984"/>
                  <a:gd name="T44" fmla="*/ 329 w 941"/>
                  <a:gd name="T45" fmla="*/ 748 h 984"/>
                  <a:gd name="T46" fmla="*/ 606 w 941"/>
                  <a:gd name="T47" fmla="*/ 216 h 984"/>
                  <a:gd name="T48" fmla="*/ 837 w 941"/>
                  <a:gd name="T49" fmla="*/ 201 h 984"/>
                  <a:gd name="T50" fmla="*/ 757 w 941"/>
                  <a:gd name="T51" fmla="*/ 123 h 984"/>
                  <a:gd name="T52" fmla="*/ 671 w 941"/>
                  <a:gd name="T53" fmla="*/ 107 h 984"/>
                  <a:gd name="T54" fmla="*/ 7 w 941"/>
                  <a:gd name="T55" fmla="*/ 896 h 984"/>
                  <a:gd name="T56" fmla="*/ 209 w 941"/>
                  <a:gd name="T57" fmla="*/ 896 h 984"/>
                  <a:gd name="T58" fmla="*/ 91 w 941"/>
                  <a:gd name="T59" fmla="*/ 765 h 984"/>
                  <a:gd name="T60" fmla="*/ 872 w 941"/>
                  <a:gd name="T61" fmla="*/ 886 h 984"/>
                  <a:gd name="T62" fmla="*/ 801 w 941"/>
                  <a:gd name="T63" fmla="*/ 786 h 984"/>
                  <a:gd name="T64" fmla="*/ 706 w 941"/>
                  <a:gd name="T65" fmla="*/ 7 h 984"/>
                  <a:gd name="T66" fmla="*/ 620 w 941"/>
                  <a:gd name="T67" fmla="*/ 123 h 984"/>
                  <a:gd name="T68" fmla="*/ 712 w 941"/>
                  <a:gd name="T69" fmla="*/ 100 h 984"/>
                  <a:gd name="T70" fmla="*/ 790 w 941"/>
                  <a:gd name="T71" fmla="*/ 71 h 984"/>
                  <a:gd name="T72" fmla="*/ 849 w 941"/>
                  <a:gd name="T73" fmla="*/ 101 h 984"/>
                  <a:gd name="T74" fmla="*/ 581 w 941"/>
                  <a:gd name="T75" fmla="*/ 878 h 984"/>
                  <a:gd name="T76" fmla="*/ 615 w 941"/>
                  <a:gd name="T77" fmla="*/ 737 h 984"/>
                  <a:gd name="T78" fmla="*/ 487 w 941"/>
                  <a:gd name="T79" fmla="*/ 900 h 984"/>
                  <a:gd name="T80" fmla="*/ 485 w 941"/>
                  <a:gd name="T81" fmla="*/ 920 h 984"/>
                  <a:gd name="T82" fmla="*/ 29 w 941"/>
                  <a:gd name="T83" fmla="*/ 912 h 984"/>
                  <a:gd name="T84" fmla="*/ 173 w 941"/>
                  <a:gd name="T85" fmla="*/ 564 h 984"/>
                  <a:gd name="T86" fmla="*/ 587 w 941"/>
                  <a:gd name="T87" fmla="*/ 627 h 984"/>
                  <a:gd name="T88" fmla="*/ 493 w 941"/>
                  <a:gd name="T89" fmla="*/ 605 h 984"/>
                  <a:gd name="T90" fmla="*/ 792 w 941"/>
                  <a:gd name="T91" fmla="*/ 359 h 984"/>
                  <a:gd name="T92" fmla="*/ 283 w 941"/>
                  <a:gd name="T93" fmla="*/ 530 h 984"/>
                  <a:gd name="T94" fmla="*/ 152 w 941"/>
                  <a:gd name="T95" fmla="*/ 579 h 984"/>
                  <a:gd name="T96" fmla="*/ 304 w 941"/>
                  <a:gd name="T97" fmla="*/ 585 h 984"/>
                  <a:gd name="T98" fmla="*/ 790 w 941"/>
                  <a:gd name="T99" fmla="*/ 656 h 984"/>
                  <a:gd name="T100" fmla="*/ 794 w 941"/>
                  <a:gd name="T101" fmla="*/ 716 h 984"/>
                  <a:gd name="T102" fmla="*/ 746 w 941"/>
                  <a:gd name="T103" fmla="*/ 771 h 984"/>
                  <a:gd name="T104" fmla="*/ 690 w 941"/>
                  <a:gd name="T105" fmla="*/ 806 h 984"/>
                  <a:gd name="T106" fmla="*/ 629 w 941"/>
                  <a:gd name="T107" fmla="*/ 839 h 984"/>
                  <a:gd name="T108" fmla="*/ 721 w 941"/>
                  <a:gd name="T109" fmla="*/ 762 h 984"/>
                  <a:gd name="T110" fmla="*/ 323 w 941"/>
                  <a:gd name="T111" fmla="*/ 751 h 984"/>
                  <a:gd name="T112" fmla="*/ 80 w 941"/>
                  <a:gd name="T113" fmla="*/ 696 h 984"/>
                  <a:gd name="T114" fmla="*/ 626 w 941"/>
                  <a:gd name="T115" fmla="*/ 699 h 984"/>
                  <a:gd name="T116" fmla="*/ 171 w 941"/>
                  <a:gd name="T117" fmla="*/ 535 h 984"/>
                  <a:gd name="T118" fmla="*/ 585 w 941"/>
                  <a:gd name="T119" fmla="*/ 203 h 984"/>
                  <a:gd name="T120" fmla="*/ 861 w 941"/>
                  <a:gd name="T121" fmla="*/ 162 h 984"/>
                  <a:gd name="T122" fmla="*/ 285 w 941"/>
                  <a:gd name="T123" fmla="*/ 522 h 98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941" h="984">
                    <a:moveTo>
                      <a:pt x="602" y="217"/>
                    </a:moveTo>
                    <a:cubicBezTo>
                      <a:pt x="599" y="216"/>
                      <a:pt x="596" y="215"/>
                      <a:pt x="593" y="214"/>
                    </a:cubicBezTo>
                    <a:cubicBezTo>
                      <a:pt x="591" y="213"/>
                      <a:pt x="588" y="212"/>
                      <a:pt x="586" y="210"/>
                    </a:cubicBezTo>
                    <a:cubicBezTo>
                      <a:pt x="575" y="200"/>
                      <a:pt x="571" y="187"/>
                      <a:pt x="573" y="172"/>
                    </a:cubicBezTo>
                    <a:cubicBezTo>
                      <a:pt x="574" y="168"/>
                      <a:pt x="577" y="163"/>
                      <a:pt x="582" y="159"/>
                    </a:cubicBezTo>
                    <a:cubicBezTo>
                      <a:pt x="582" y="150"/>
                      <a:pt x="581" y="141"/>
                      <a:pt x="581" y="133"/>
                    </a:cubicBezTo>
                    <a:cubicBezTo>
                      <a:pt x="582" y="110"/>
                      <a:pt x="588" y="89"/>
                      <a:pt x="601" y="69"/>
                    </a:cubicBezTo>
                    <a:cubicBezTo>
                      <a:pt x="611" y="55"/>
                      <a:pt x="622" y="42"/>
                      <a:pt x="635" y="31"/>
                    </a:cubicBezTo>
                    <a:cubicBezTo>
                      <a:pt x="648" y="20"/>
                      <a:pt x="662" y="12"/>
                      <a:pt x="678" y="9"/>
                    </a:cubicBezTo>
                    <a:cubicBezTo>
                      <a:pt x="685" y="7"/>
                      <a:pt x="693" y="4"/>
                      <a:pt x="700" y="3"/>
                    </a:cubicBezTo>
                    <a:cubicBezTo>
                      <a:pt x="710" y="0"/>
                      <a:pt x="720" y="1"/>
                      <a:pt x="730" y="1"/>
                    </a:cubicBezTo>
                    <a:cubicBezTo>
                      <a:pt x="744" y="1"/>
                      <a:pt x="759" y="4"/>
                      <a:pt x="773" y="5"/>
                    </a:cubicBezTo>
                    <a:cubicBezTo>
                      <a:pt x="779" y="6"/>
                      <a:pt x="785" y="8"/>
                      <a:pt x="791" y="11"/>
                    </a:cubicBezTo>
                    <a:cubicBezTo>
                      <a:pt x="799" y="15"/>
                      <a:pt x="807" y="19"/>
                      <a:pt x="815" y="24"/>
                    </a:cubicBezTo>
                    <a:cubicBezTo>
                      <a:pt x="823" y="28"/>
                      <a:pt x="829" y="35"/>
                      <a:pt x="836" y="41"/>
                    </a:cubicBezTo>
                    <a:cubicBezTo>
                      <a:pt x="837" y="43"/>
                      <a:pt x="839" y="45"/>
                      <a:pt x="840" y="47"/>
                    </a:cubicBezTo>
                    <a:cubicBezTo>
                      <a:pt x="845" y="53"/>
                      <a:pt x="849" y="59"/>
                      <a:pt x="853" y="65"/>
                    </a:cubicBezTo>
                    <a:cubicBezTo>
                      <a:pt x="859" y="76"/>
                      <a:pt x="861" y="87"/>
                      <a:pt x="864" y="98"/>
                    </a:cubicBezTo>
                    <a:cubicBezTo>
                      <a:pt x="865" y="104"/>
                      <a:pt x="866" y="110"/>
                      <a:pt x="867" y="117"/>
                    </a:cubicBezTo>
                    <a:cubicBezTo>
                      <a:pt x="869" y="124"/>
                      <a:pt x="867" y="132"/>
                      <a:pt x="866" y="140"/>
                    </a:cubicBezTo>
                    <a:cubicBezTo>
                      <a:pt x="866" y="142"/>
                      <a:pt x="865" y="144"/>
                      <a:pt x="865" y="146"/>
                    </a:cubicBezTo>
                    <a:cubicBezTo>
                      <a:pt x="864" y="149"/>
                      <a:pt x="864" y="153"/>
                      <a:pt x="866" y="156"/>
                    </a:cubicBezTo>
                    <a:cubicBezTo>
                      <a:pt x="869" y="165"/>
                      <a:pt x="868" y="174"/>
                      <a:pt x="865" y="183"/>
                    </a:cubicBezTo>
                    <a:cubicBezTo>
                      <a:pt x="865" y="184"/>
                      <a:pt x="864" y="185"/>
                      <a:pt x="864" y="186"/>
                    </a:cubicBezTo>
                    <a:cubicBezTo>
                      <a:pt x="862" y="194"/>
                      <a:pt x="857" y="199"/>
                      <a:pt x="850" y="203"/>
                    </a:cubicBezTo>
                    <a:cubicBezTo>
                      <a:pt x="845" y="206"/>
                      <a:pt x="842" y="210"/>
                      <a:pt x="841" y="215"/>
                    </a:cubicBezTo>
                    <a:cubicBezTo>
                      <a:pt x="839" y="225"/>
                      <a:pt x="835" y="234"/>
                      <a:pt x="830" y="243"/>
                    </a:cubicBezTo>
                    <a:cubicBezTo>
                      <a:pt x="827" y="249"/>
                      <a:pt x="823" y="255"/>
                      <a:pt x="819" y="261"/>
                    </a:cubicBezTo>
                    <a:cubicBezTo>
                      <a:pt x="818" y="263"/>
                      <a:pt x="815" y="265"/>
                      <a:pt x="812" y="267"/>
                    </a:cubicBezTo>
                    <a:cubicBezTo>
                      <a:pt x="807" y="272"/>
                      <a:pt x="802" y="276"/>
                      <a:pt x="797" y="280"/>
                    </a:cubicBezTo>
                    <a:cubicBezTo>
                      <a:pt x="794" y="283"/>
                      <a:pt x="793" y="291"/>
                      <a:pt x="796" y="294"/>
                    </a:cubicBezTo>
                    <a:cubicBezTo>
                      <a:pt x="798" y="296"/>
                      <a:pt x="798" y="298"/>
                      <a:pt x="797" y="301"/>
                    </a:cubicBezTo>
                    <a:cubicBezTo>
                      <a:pt x="797" y="302"/>
                      <a:pt x="797" y="303"/>
                      <a:pt x="797" y="304"/>
                    </a:cubicBezTo>
                    <a:cubicBezTo>
                      <a:pt x="795" y="311"/>
                      <a:pt x="797" y="317"/>
                      <a:pt x="802" y="322"/>
                    </a:cubicBezTo>
                    <a:cubicBezTo>
                      <a:pt x="803" y="322"/>
                      <a:pt x="804" y="322"/>
                      <a:pt x="804" y="321"/>
                    </a:cubicBezTo>
                    <a:cubicBezTo>
                      <a:pt x="805" y="320"/>
                      <a:pt x="806" y="318"/>
                      <a:pt x="807" y="317"/>
                    </a:cubicBezTo>
                    <a:cubicBezTo>
                      <a:pt x="809" y="316"/>
                      <a:pt x="811" y="317"/>
                      <a:pt x="813" y="319"/>
                    </a:cubicBezTo>
                    <a:cubicBezTo>
                      <a:pt x="817" y="322"/>
                      <a:pt x="821" y="324"/>
                      <a:pt x="826" y="325"/>
                    </a:cubicBezTo>
                    <a:cubicBezTo>
                      <a:pt x="831" y="326"/>
                      <a:pt x="835" y="328"/>
                      <a:pt x="838" y="331"/>
                    </a:cubicBezTo>
                    <a:cubicBezTo>
                      <a:pt x="846" y="337"/>
                      <a:pt x="854" y="343"/>
                      <a:pt x="864" y="346"/>
                    </a:cubicBezTo>
                    <a:cubicBezTo>
                      <a:pt x="864" y="346"/>
                      <a:pt x="864" y="346"/>
                      <a:pt x="864" y="346"/>
                    </a:cubicBezTo>
                    <a:cubicBezTo>
                      <a:pt x="873" y="352"/>
                      <a:pt x="882" y="358"/>
                      <a:pt x="891" y="364"/>
                    </a:cubicBezTo>
                    <a:cubicBezTo>
                      <a:pt x="900" y="371"/>
                      <a:pt x="905" y="381"/>
                      <a:pt x="909" y="391"/>
                    </a:cubicBezTo>
                    <a:cubicBezTo>
                      <a:pt x="914" y="402"/>
                      <a:pt x="919" y="413"/>
                      <a:pt x="923" y="424"/>
                    </a:cubicBezTo>
                    <a:cubicBezTo>
                      <a:pt x="926" y="431"/>
                      <a:pt x="927" y="439"/>
                      <a:pt x="929" y="446"/>
                    </a:cubicBezTo>
                    <a:cubicBezTo>
                      <a:pt x="931" y="451"/>
                      <a:pt x="932" y="456"/>
                      <a:pt x="933" y="462"/>
                    </a:cubicBezTo>
                    <a:cubicBezTo>
                      <a:pt x="934" y="464"/>
                      <a:pt x="934" y="466"/>
                      <a:pt x="934" y="468"/>
                    </a:cubicBezTo>
                    <a:cubicBezTo>
                      <a:pt x="936" y="481"/>
                      <a:pt x="938" y="494"/>
                      <a:pt x="940" y="507"/>
                    </a:cubicBezTo>
                    <a:cubicBezTo>
                      <a:pt x="941" y="514"/>
                      <a:pt x="941" y="521"/>
                      <a:pt x="941" y="528"/>
                    </a:cubicBezTo>
                    <a:cubicBezTo>
                      <a:pt x="941" y="537"/>
                      <a:pt x="939" y="546"/>
                      <a:pt x="939" y="556"/>
                    </a:cubicBezTo>
                    <a:cubicBezTo>
                      <a:pt x="938" y="567"/>
                      <a:pt x="937" y="578"/>
                      <a:pt x="936" y="590"/>
                    </a:cubicBezTo>
                    <a:cubicBezTo>
                      <a:pt x="935" y="613"/>
                      <a:pt x="930" y="636"/>
                      <a:pt x="919" y="658"/>
                    </a:cubicBezTo>
                    <a:cubicBezTo>
                      <a:pt x="917" y="662"/>
                      <a:pt x="915" y="666"/>
                      <a:pt x="917" y="671"/>
                    </a:cubicBezTo>
                    <a:cubicBezTo>
                      <a:pt x="918" y="673"/>
                      <a:pt x="918" y="675"/>
                      <a:pt x="918" y="677"/>
                    </a:cubicBezTo>
                    <a:cubicBezTo>
                      <a:pt x="917" y="691"/>
                      <a:pt x="919" y="705"/>
                      <a:pt x="922" y="719"/>
                    </a:cubicBezTo>
                    <a:cubicBezTo>
                      <a:pt x="923" y="725"/>
                      <a:pt x="923" y="731"/>
                      <a:pt x="924" y="736"/>
                    </a:cubicBezTo>
                    <a:cubicBezTo>
                      <a:pt x="925" y="745"/>
                      <a:pt x="926" y="754"/>
                      <a:pt x="927" y="763"/>
                    </a:cubicBezTo>
                    <a:cubicBezTo>
                      <a:pt x="928" y="775"/>
                      <a:pt x="927" y="786"/>
                      <a:pt x="925" y="798"/>
                    </a:cubicBezTo>
                    <a:cubicBezTo>
                      <a:pt x="922" y="811"/>
                      <a:pt x="919" y="823"/>
                      <a:pt x="913" y="835"/>
                    </a:cubicBezTo>
                    <a:cubicBezTo>
                      <a:pt x="908" y="844"/>
                      <a:pt x="904" y="853"/>
                      <a:pt x="899" y="861"/>
                    </a:cubicBezTo>
                    <a:cubicBezTo>
                      <a:pt x="898" y="864"/>
                      <a:pt x="896" y="867"/>
                      <a:pt x="894" y="869"/>
                    </a:cubicBezTo>
                    <a:cubicBezTo>
                      <a:pt x="888" y="876"/>
                      <a:pt x="882" y="882"/>
                      <a:pt x="876" y="888"/>
                    </a:cubicBezTo>
                    <a:cubicBezTo>
                      <a:pt x="872" y="892"/>
                      <a:pt x="868" y="894"/>
                      <a:pt x="864" y="895"/>
                    </a:cubicBezTo>
                    <a:cubicBezTo>
                      <a:pt x="861" y="896"/>
                      <a:pt x="859" y="898"/>
                      <a:pt x="856" y="899"/>
                    </a:cubicBezTo>
                    <a:cubicBezTo>
                      <a:pt x="852" y="900"/>
                      <a:pt x="847" y="902"/>
                      <a:pt x="842" y="904"/>
                    </a:cubicBezTo>
                    <a:cubicBezTo>
                      <a:pt x="837" y="906"/>
                      <a:pt x="832" y="908"/>
                      <a:pt x="826" y="910"/>
                    </a:cubicBezTo>
                    <a:cubicBezTo>
                      <a:pt x="820" y="913"/>
                      <a:pt x="813" y="913"/>
                      <a:pt x="806" y="911"/>
                    </a:cubicBezTo>
                    <a:cubicBezTo>
                      <a:pt x="803" y="910"/>
                      <a:pt x="799" y="910"/>
                      <a:pt x="796" y="909"/>
                    </a:cubicBezTo>
                    <a:cubicBezTo>
                      <a:pt x="786" y="907"/>
                      <a:pt x="778" y="903"/>
                      <a:pt x="770" y="898"/>
                    </a:cubicBezTo>
                    <a:cubicBezTo>
                      <a:pt x="762" y="893"/>
                      <a:pt x="756" y="887"/>
                      <a:pt x="751" y="879"/>
                    </a:cubicBezTo>
                    <a:cubicBezTo>
                      <a:pt x="743" y="868"/>
                      <a:pt x="739" y="856"/>
                      <a:pt x="735" y="843"/>
                    </a:cubicBezTo>
                    <a:cubicBezTo>
                      <a:pt x="734" y="841"/>
                      <a:pt x="733" y="838"/>
                      <a:pt x="733" y="835"/>
                    </a:cubicBezTo>
                    <a:cubicBezTo>
                      <a:pt x="732" y="829"/>
                      <a:pt x="731" y="823"/>
                      <a:pt x="730" y="817"/>
                    </a:cubicBezTo>
                    <a:cubicBezTo>
                      <a:pt x="726" y="816"/>
                      <a:pt x="724" y="819"/>
                      <a:pt x="723" y="820"/>
                    </a:cubicBezTo>
                    <a:cubicBezTo>
                      <a:pt x="718" y="825"/>
                      <a:pt x="714" y="830"/>
                      <a:pt x="710" y="835"/>
                    </a:cubicBezTo>
                    <a:cubicBezTo>
                      <a:pt x="707" y="839"/>
                      <a:pt x="703" y="844"/>
                      <a:pt x="700" y="847"/>
                    </a:cubicBezTo>
                    <a:cubicBezTo>
                      <a:pt x="697" y="847"/>
                      <a:pt x="695" y="847"/>
                      <a:pt x="692" y="847"/>
                    </a:cubicBezTo>
                    <a:cubicBezTo>
                      <a:pt x="688" y="852"/>
                      <a:pt x="686" y="857"/>
                      <a:pt x="684" y="862"/>
                    </a:cubicBezTo>
                    <a:cubicBezTo>
                      <a:pt x="678" y="874"/>
                      <a:pt x="671" y="884"/>
                      <a:pt x="660" y="890"/>
                    </a:cubicBezTo>
                    <a:cubicBezTo>
                      <a:pt x="652" y="895"/>
                      <a:pt x="645" y="901"/>
                      <a:pt x="637" y="904"/>
                    </a:cubicBezTo>
                    <a:cubicBezTo>
                      <a:pt x="629" y="907"/>
                      <a:pt x="621" y="909"/>
                      <a:pt x="612" y="909"/>
                    </a:cubicBezTo>
                    <a:cubicBezTo>
                      <a:pt x="602" y="908"/>
                      <a:pt x="593" y="907"/>
                      <a:pt x="583" y="906"/>
                    </a:cubicBezTo>
                    <a:cubicBezTo>
                      <a:pt x="577" y="906"/>
                      <a:pt x="572" y="904"/>
                      <a:pt x="567" y="899"/>
                    </a:cubicBezTo>
                    <a:cubicBezTo>
                      <a:pt x="565" y="897"/>
                      <a:pt x="562" y="896"/>
                      <a:pt x="558" y="896"/>
                    </a:cubicBezTo>
                    <a:cubicBezTo>
                      <a:pt x="542" y="896"/>
                      <a:pt x="527" y="896"/>
                      <a:pt x="511" y="895"/>
                    </a:cubicBezTo>
                    <a:cubicBezTo>
                      <a:pt x="506" y="895"/>
                      <a:pt x="501" y="896"/>
                      <a:pt x="495" y="896"/>
                    </a:cubicBezTo>
                    <a:cubicBezTo>
                      <a:pt x="495" y="900"/>
                      <a:pt x="495" y="904"/>
                      <a:pt x="495" y="908"/>
                    </a:cubicBezTo>
                    <a:cubicBezTo>
                      <a:pt x="495" y="925"/>
                      <a:pt x="486" y="938"/>
                      <a:pt x="476" y="950"/>
                    </a:cubicBezTo>
                    <a:cubicBezTo>
                      <a:pt x="468" y="958"/>
                      <a:pt x="459" y="963"/>
                      <a:pt x="449" y="968"/>
                    </a:cubicBezTo>
                    <a:cubicBezTo>
                      <a:pt x="440" y="972"/>
                      <a:pt x="429" y="973"/>
                      <a:pt x="419" y="973"/>
                    </a:cubicBezTo>
                    <a:cubicBezTo>
                      <a:pt x="407" y="972"/>
                      <a:pt x="397" y="969"/>
                      <a:pt x="387" y="965"/>
                    </a:cubicBezTo>
                    <a:cubicBezTo>
                      <a:pt x="378" y="962"/>
                      <a:pt x="371" y="957"/>
                      <a:pt x="366" y="949"/>
                    </a:cubicBezTo>
                    <a:cubicBezTo>
                      <a:pt x="363" y="942"/>
                      <a:pt x="359" y="936"/>
                      <a:pt x="355" y="929"/>
                    </a:cubicBezTo>
                    <a:cubicBezTo>
                      <a:pt x="354" y="927"/>
                      <a:pt x="353" y="924"/>
                      <a:pt x="352" y="921"/>
                    </a:cubicBezTo>
                    <a:cubicBezTo>
                      <a:pt x="350" y="915"/>
                      <a:pt x="348" y="909"/>
                      <a:pt x="348" y="902"/>
                    </a:cubicBezTo>
                    <a:cubicBezTo>
                      <a:pt x="343" y="901"/>
                      <a:pt x="339" y="901"/>
                      <a:pt x="335" y="901"/>
                    </a:cubicBezTo>
                    <a:cubicBezTo>
                      <a:pt x="315" y="901"/>
                      <a:pt x="295" y="903"/>
                      <a:pt x="275" y="903"/>
                    </a:cubicBezTo>
                    <a:cubicBezTo>
                      <a:pt x="259" y="903"/>
                      <a:pt x="244" y="902"/>
                      <a:pt x="228" y="901"/>
                    </a:cubicBezTo>
                    <a:cubicBezTo>
                      <a:pt x="225" y="901"/>
                      <a:pt x="222" y="901"/>
                      <a:pt x="219" y="901"/>
                    </a:cubicBezTo>
                    <a:cubicBezTo>
                      <a:pt x="211" y="902"/>
                      <a:pt x="202" y="902"/>
                      <a:pt x="193" y="902"/>
                    </a:cubicBezTo>
                    <a:cubicBezTo>
                      <a:pt x="185" y="903"/>
                      <a:pt x="177" y="902"/>
                      <a:pt x="169" y="902"/>
                    </a:cubicBezTo>
                    <a:cubicBezTo>
                      <a:pt x="167" y="902"/>
                      <a:pt x="165" y="903"/>
                      <a:pt x="163" y="903"/>
                    </a:cubicBezTo>
                    <a:cubicBezTo>
                      <a:pt x="163" y="905"/>
                      <a:pt x="162" y="907"/>
                      <a:pt x="162" y="909"/>
                    </a:cubicBezTo>
                    <a:cubicBezTo>
                      <a:pt x="162" y="913"/>
                      <a:pt x="162" y="918"/>
                      <a:pt x="161" y="922"/>
                    </a:cubicBezTo>
                    <a:cubicBezTo>
                      <a:pt x="159" y="941"/>
                      <a:pt x="149" y="955"/>
                      <a:pt x="137" y="968"/>
                    </a:cubicBezTo>
                    <a:cubicBezTo>
                      <a:pt x="131" y="973"/>
                      <a:pt x="124" y="976"/>
                      <a:pt x="117" y="978"/>
                    </a:cubicBezTo>
                    <a:cubicBezTo>
                      <a:pt x="107" y="981"/>
                      <a:pt x="97" y="984"/>
                      <a:pt x="86" y="984"/>
                    </a:cubicBezTo>
                    <a:cubicBezTo>
                      <a:pt x="79" y="983"/>
                      <a:pt x="72" y="983"/>
                      <a:pt x="66" y="979"/>
                    </a:cubicBezTo>
                    <a:cubicBezTo>
                      <a:pt x="61" y="976"/>
                      <a:pt x="56" y="974"/>
                      <a:pt x="51" y="971"/>
                    </a:cubicBezTo>
                    <a:cubicBezTo>
                      <a:pt x="42" y="965"/>
                      <a:pt x="35" y="957"/>
                      <a:pt x="29" y="948"/>
                    </a:cubicBezTo>
                    <a:cubicBezTo>
                      <a:pt x="25" y="943"/>
                      <a:pt x="24" y="936"/>
                      <a:pt x="23" y="929"/>
                    </a:cubicBezTo>
                    <a:cubicBezTo>
                      <a:pt x="22" y="922"/>
                      <a:pt x="21" y="914"/>
                      <a:pt x="20" y="907"/>
                    </a:cubicBezTo>
                    <a:cubicBezTo>
                      <a:pt x="14" y="904"/>
                      <a:pt x="9" y="902"/>
                      <a:pt x="4" y="906"/>
                    </a:cubicBezTo>
                    <a:cubicBezTo>
                      <a:pt x="0" y="905"/>
                      <a:pt x="0" y="902"/>
                      <a:pt x="0" y="900"/>
                    </a:cubicBezTo>
                    <a:cubicBezTo>
                      <a:pt x="1" y="894"/>
                      <a:pt x="1" y="888"/>
                      <a:pt x="2" y="882"/>
                    </a:cubicBezTo>
                    <a:cubicBezTo>
                      <a:pt x="4" y="872"/>
                      <a:pt x="3" y="862"/>
                      <a:pt x="4" y="852"/>
                    </a:cubicBezTo>
                    <a:cubicBezTo>
                      <a:pt x="5" y="841"/>
                      <a:pt x="5" y="829"/>
                      <a:pt x="5" y="818"/>
                    </a:cubicBezTo>
                    <a:cubicBezTo>
                      <a:pt x="4" y="808"/>
                      <a:pt x="3" y="799"/>
                      <a:pt x="2" y="789"/>
                    </a:cubicBezTo>
                    <a:cubicBezTo>
                      <a:pt x="2" y="786"/>
                      <a:pt x="1" y="782"/>
                      <a:pt x="1" y="778"/>
                    </a:cubicBezTo>
                    <a:cubicBezTo>
                      <a:pt x="1" y="773"/>
                      <a:pt x="1" y="768"/>
                      <a:pt x="0" y="763"/>
                    </a:cubicBezTo>
                    <a:cubicBezTo>
                      <a:pt x="0" y="762"/>
                      <a:pt x="0" y="760"/>
                      <a:pt x="0" y="759"/>
                    </a:cubicBezTo>
                    <a:cubicBezTo>
                      <a:pt x="0" y="757"/>
                      <a:pt x="3" y="756"/>
                      <a:pt x="4" y="757"/>
                    </a:cubicBezTo>
                    <a:cubicBezTo>
                      <a:pt x="12" y="760"/>
                      <a:pt x="20" y="759"/>
                      <a:pt x="28" y="760"/>
                    </a:cubicBezTo>
                    <a:cubicBezTo>
                      <a:pt x="36" y="761"/>
                      <a:pt x="44" y="761"/>
                      <a:pt x="52" y="760"/>
                    </a:cubicBezTo>
                    <a:cubicBezTo>
                      <a:pt x="62" y="759"/>
                      <a:pt x="72" y="759"/>
                      <a:pt x="82" y="759"/>
                    </a:cubicBezTo>
                    <a:cubicBezTo>
                      <a:pt x="94" y="759"/>
                      <a:pt x="107" y="760"/>
                      <a:pt x="119" y="759"/>
                    </a:cubicBezTo>
                    <a:cubicBezTo>
                      <a:pt x="136" y="759"/>
                      <a:pt x="153" y="759"/>
                      <a:pt x="170" y="759"/>
                    </a:cubicBezTo>
                    <a:cubicBezTo>
                      <a:pt x="175" y="759"/>
                      <a:pt x="179" y="758"/>
                      <a:pt x="184" y="758"/>
                    </a:cubicBezTo>
                    <a:cubicBezTo>
                      <a:pt x="187" y="754"/>
                      <a:pt x="186" y="750"/>
                      <a:pt x="186" y="746"/>
                    </a:cubicBezTo>
                    <a:cubicBezTo>
                      <a:pt x="185" y="737"/>
                      <a:pt x="185" y="728"/>
                      <a:pt x="188" y="719"/>
                    </a:cubicBezTo>
                    <a:cubicBezTo>
                      <a:pt x="189" y="719"/>
                      <a:pt x="189" y="719"/>
                      <a:pt x="190" y="719"/>
                    </a:cubicBezTo>
                    <a:cubicBezTo>
                      <a:pt x="206" y="718"/>
                      <a:pt x="222" y="716"/>
                      <a:pt x="237" y="716"/>
                    </a:cubicBezTo>
                    <a:cubicBezTo>
                      <a:pt x="253" y="716"/>
                      <a:pt x="268" y="716"/>
                      <a:pt x="283" y="714"/>
                    </a:cubicBezTo>
                    <a:cubicBezTo>
                      <a:pt x="293" y="713"/>
                      <a:pt x="303" y="713"/>
                      <a:pt x="313" y="712"/>
                    </a:cubicBezTo>
                    <a:cubicBezTo>
                      <a:pt x="315" y="712"/>
                      <a:pt x="317" y="712"/>
                      <a:pt x="320" y="712"/>
                    </a:cubicBezTo>
                    <a:cubicBezTo>
                      <a:pt x="320" y="679"/>
                      <a:pt x="320" y="646"/>
                      <a:pt x="316" y="613"/>
                    </a:cubicBezTo>
                    <a:cubicBezTo>
                      <a:pt x="315" y="613"/>
                      <a:pt x="314" y="612"/>
                      <a:pt x="314" y="612"/>
                    </a:cubicBezTo>
                    <a:cubicBezTo>
                      <a:pt x="307" y="609"/>
                      <a:pt x="305" y="604"/>
                      <a:pt x="307" y="597"/>
                    </a:cubicBezTo>
                    <a:cubicBezTo>
                      <a:pt x="307" y="596"/>
                      <a:pt x="307" y="594"/>
                      <a:pt x="307" y="592"/>
                    </a:cubicBezTo>
                    <a:cubicBezTo>
                      <a:pt x="301" y="594"/>
                      <a:pt x="296" y="597"/>
                      <a:pt x="291" y="600"/>
                    </a:cubicBezTo>
                    <a:cubicBezTo>
                      <a:pt x="283" y="605"/>
                      <a:pt x="276" y="610"/>
                      <a:pt x="269" y="615"/>
                    </a:cubicBezTo>
                    <a:cubicBezTo>
                      <a:pt x="264" y="619"/>
                      <a:pt x="257" y="621"/>
                      <a:pt x="251" y="624"/>
                    </a:cubicBezTo>
                    <a:cubicBezTo>
                      <a:pt x="245" y="625"/>
                      <a:pt x="240" y="627"/>
                      <a:pt x="235" y="629"/>
                    </a:cubicBezTo>
                    <a:cubicBezTo>
                      <a:pt x="230" y="630"/>
                      <a:pt x="226" y="632"/>
                      <a:pt x="222" y="634"/>
                    </a:cubicBezTo>
                    <a:cubicBezTo>
                      <a:pt x="223" y="636"/>
                      <a:pt x="224" y="640"/>
                      <a:pt x="225" y="643"/>
                    </a:cubicBezTo>
                    <a:cubicBezTo>
                      <a:pt x="226" y="647"/>
                      <a:pt x="225" y="650"/>
                      <a:pt x="221" y="653"/>
                    </a:cubicBezTo>
                    <a:cubicBezTo>
                      <a:pt x="213" y="657"/>
                      <a:pt x="206" y="662"/>
                      <a:pt x="198" y="666"/>
                    </a:cubicBezTo>
                    <a:cubicBezTo>
                      <a:pt x="183" y="673"/>
                      <a:pt x="168" y="679"/>
                      <a:pt x="154" y="688"/>
                    </a:cubicBezTo>
                    <a:cubicBezTo>
                      <a:pt x="146" y="692"/>
                      <a:pt x="138" y="696"/>
                      <a:pt x="130" y="701"/>
                    </a:cubicBezTo>
                    <a:cubicBezTo>
                      <a:pt x="126" y="703"/>
                      <a:pt x="123" y="704"/>
                      <a:pt x="118" y="703"/>
                    </a:cubicBezTo>
                    <a:cubicBezTo>
                      <a:pt x="109" y="702"/>
                      <a:pt x="100" y="702"/>
                      <a:pt x="91" y="703"/>
                    </a:cubicBezTo>
                    <a:cubicBezTo>
                      <a:pt x="85" y="703"/>
                      <a:pt x="80" y="705"/>
                      <a:pt x="74" y="705"/>
                    </a:cubicBezTo>
                    <a:cubicBezTo>
                      <a:pt x="73" y="704"/>
                      <a:pt x="73" y="703"/>
                      <a:pt x="72" y="702"/>
                    </a:cubicBezTo>
                    <a:cubicBezTo>
                      <a:pt x="69" y="690"/>
                      <a:pt x="63" y="678"/>
                      <a:pt x="58" y="667"/>
                    </a:cubicBezTo>
                    <a:cubicBezTo>
                      <a:pt x="55" y="661"/>
                      <a:pt x="52" y="655"/>
                      <a:pt x="49" y="650"/>
                    </a:cubicBezTo>
                    <a:cubicBezTo>
                      <a:pt x="45" y="641"/>
                      <a:pt x="41" y="632"/>
                      <a:pt x="37" y="624"/>
                    </a:cubicBezTo>
                    <a:cubicBezTo>
                      <a:pt x="36" y="621"/>
                      <a:pt x="34" y="619"/>
                      <a:pt x="32" y="617"/>
                    </a:cubicBezTo>
                    <a:cubicBezTo>
                      <a:pt x="32" y="616"/>
                      <a:pt x="31" y="615"/>
                      <a:pt x="30" y="615"/>
                    </a:cubicBezTo>
                    <a:cubicBezTo>
                      <a:pt x="27" y="609"/>
                      <a:pt x="24" y="603"/>
                      <a:pt x="21" y="597"/>
                    </a:cubicBezTo>
                    <a:cubicBezTo>
                      <a:pt x="22" y="596"/>
                      <a:pt x="23" y="594"/>
                      <a:pt x="25" y="593"/>
                    </a:cubicBezTo>
                    <a:cubicBezTo>
                      <a:pt x="34" y="588"/>
                      <a:pt x="43" y="583"/>
                      <a:pt x="52" y="578"/>
                    </a:cubicBezTo>
                    <a:cubicBezTo>
                      <a:pt x="58" y="575"/>
                      <a:pt x="64" y="571"/>
                      <a:pt x="70" y="567"/>
                    </a:cubicBezTo>
                    <a:cubicBezTo>
                      <a:pt x="76" y="564"/>
                      <a:pt x="82" y="561"/>
                      <a:pt x="88" y="558"/>
                    </a:cubicBezTo>
                    <a:cubicBezTo>
                      <a:pt x="96" y="554"/>
                      <a:pt x="104" y="549"/>
                      <a:pt x="113" y="544"/>
                    </a:cubicBezTo>
                    <a:cubicBezTo>
                      <a:pt x="117" y="542"/>
                      <a:pt x="121" y="539"/>
                      <a:pt x="124" y="536"/>
                    </a:cubicBezTo>
                    <a:cubicBezTo>
                      <a:pt x="127" y="533"/>
                      <a:pt x="130" y="532"/>
                      <a:pt x="133" y="532"/>
                    </a:cubicBezTo>
                    <a:cubicBezTo>
                      <a:pt x="138" y="532"/>
                      <a:pt x="143" y="532"/>
                      <a:pt x="148" y="532"/>
                    </a:cubicBezTo>
                    <a:cubicBezTo>
                      <a:pt x="152" y="532"/>
                      <a:pt x="155" y="531"/>
                      <a:pt x="158" y="528"/>
                    </a:cubicBezTo>
                    <a:cubicBezTo>
                      <a:pt x="164" y="523"/>
                      <a:pt x="171" y="521"/>
                      <a:pt x="179" y="519"/>
                    </a:cubicBezTo>
                    <a:cubicBezTo>
                      <a:pt x="193" y="516"/>
                      <a:pt x="207" y="516"/>
                      <a:pt x="221" y="519"/>
                    </a:cubicBezTo>
                    <a:cubicBezTo>
                      <a:pt x="231" y="521"/>
                      <a:pt x="241" y="522"/>
                      <a:pt x="251" y="524"/>
                    </a:cubicBezTo>
                    <a:cubicBezTo>
                      <a:pt x="257" y="525"/>
                      <a:pt x="262" y="525"/>
                      <a:pt x="268" y="526"/>
                    </a:cubicBezTo>
                    <a:cubicBezTo>
                      <a:pt x="271" y="526"/>
                      <a:pt x="273" y="525"/>
                      <a:pt x="274" y="523"/>
                    </a:cubicBezTo>
                    <a:cubicBezTo>
                      <a:pt x="275" y="522"/>
                      <a:pt x="275" y="522"/>
                      <a:pt x="275" y="522"/>
                    </a:cubicBezTo>
                    <a:cubicBezTo>
                      <a:pt x="279" y="515"/>
                      <a:pt x="284" y="513"/>
                      <a:pt x="291" y="513"/>
                    </a:cubicBezTo>
                    <a:cubicBezTo>
                      <a:pt x="300" y="514"/>
                      <a:pt x="308" y="512"/>
                      <a:pt x="316" y="508"/>
                    </a:cubicBezTo>
                    <a:cubicBezTo>
                      <a:pt x="323" y="504"/>
                      <a:pt x="331" y="503"/>
                      <a:pt x="339" y="501"/>
                    </a:cubicBezTo>
                    <a:cubicBezTo>
                      <a:pt x="350" y="499"/>
                      <a:pt x="361" y="497"/>
                      <a:pt x="372" y="495"/>
                    </a:cubicBezTo>
                    <a:cubicBezTo>
                      <a:pt x="374" y="495"/>
                      <a:pt x="376" y="494"/>
                      <a:pt x="379" y="493"/>
                    </a:cubicBezTo>
                    <a:cubicBezTo>
                      <a:pt x="387" y="490"/>
                      <a:pt x="396" y="487"/>
                      <a:pt x="404" y="483"/>
                    </a:cubicBezTo>
                    <a:cubicBezTo>
                      <a:pt x="410" y="480"/>
                      <a:pt x="416" y="477"/>
                      <a:pt x="421" y="475"/>
                    </a:cubicBezTo>
                    <a:cubicBezTo>
                      <a:pt x="424" y="473"/>
                      <a:pt x="427" y="472"/>
                      <a:pt x="430" y="470"/>
                    </a:cubicBezTo>
                    <a:cubicBezTo>
                      <a:pt x="440" y="466"/>
                      <a:pt x="449" y="460"/>
                      <a:pt x="458" y="454"/>
                    </a:cubicBezTo>
                    <a:cubicBezTo>
                      <a:pt x="466" y="447"/>
                      <a:pt x="476" y="442"/>
                      <a:pt x="485" y="435"/>
                    </a:cubicBezTo>
                    <a:cubicBezTo>
                      <a:pt x="496" y="427"/>
                      <a:pt x="508" y="419"/>
                      <a:pt x="519" y="409"/>
                    </a:cubicBezTo>
                    <a:cubicBezTo>
                      <a:pt x="527" y="402"/>
                      <a:pt x="536" y="395"/>
                      <a:pt x="544" y="388"/>
                    </a:cubicBezTo>
                    <a:cubicBezTo>
                      <a:pt x="546" y="386"/>
                      <a:pt x="548" y="384"/>
                      <a:pt x="551" y="382"/>
                    </a:cubicBezTo>
                    <a:cubicBezTo>
                      <a:pt x="567" y="367"/>
                      <a:pt x="586" y="355"/>
                      <a:pt x="606" y="346"/>
                    </a:cubicBezTo>
                    <a:cubicBezTo>
                      <a:pt x="611" y="343"/>
                      <a:pt x="617" y="342"/>
                      <a:pt x="623" y="340"/>
                    </a:cubicBezTo>
                    <a:cubicBezTo>
                      <a:pt x="632" y="338"/>
                      <a:pt x="640" y="336"/>
                      <a:pt x="649" y="333"/>
                    </a:cubicBezTo>
                    <a:cubicBezTo>
                      <a:pt x="653" y="332"/>
                      <a:pt x="656" y="332"/>
                      <a:pt x="658" y="328"/>
                    </a:cubicBezTo>
                    <a:cubicBezTo>
                      <a:pt x="661" y="328"/>
                      <a:pt x="663" y="328"/>
                      <a:pt x="665" y="329"/>
                    </a:cubicBezTo>
                    <a:cubicBezTo>
                      <a:pt x="666" y="328"/>
                      <a:pt x="667" y="327"/>
                      <a:pt x="667" y="326"/>
                    </a:cubicBezTo>
                    <a:cubicBezTo>
                      <a:pt x="668" y="323"/>
                      <a:pt x="669" y="320"/>
                      <a:pt x="669" y="317"/>
                    </a:cubicBezTo>
                    <a:cubicBezTo>
                      <a:pt x="669" y="310"/>
                      <a:pt x="668" y="304"/>
                      <a:pt x="668" y="297"/>
                    </a:cubicBezTo>
                    <a:cubicBezTo>
                      <a:pt x="667" y="292"/>
                      <a:pt x="665" y="288"/>
                      <a:pt x="660" y="286"/>
                    </a:cubicBezTo>
                    <a:cubicBezTo>
                      <a:pt x="659" y="285"/>
                      <a:pt x="657" y="284"/>
                      <a:pt x="655" y="283"/>
                    </a:cubicBezTo>
                    <a:cubicBezTo>
                      <a:pt x="640" y="276"/>
                      <a:pt x="628" y="264"/>
                      <a:pt x="618" y="250"/>
                    </a:cubicBezTo>
                    <a:cubicBezTo>
                      <a:pt x="612" y="241"/>
                      <a:pt x="607" y="232"/>
                      <a:pt x="604" y="222"/>
                    </a:cubicBezTo>
                    <a:cubicBezTo>
                      <a:pt x="603" y="220"/>
                      <a:pt x="603" y="219"/>
                      <a:pt x="602" y="217"/>
                    </a:cubicBezTo>
                    <a:close/>
                    <a:moveTo>
                      <a:pt x="315" y="601"/>
                    </a:moveTo>
                    <a:cubicBezTo>
                      <a:pt x="318" y="598"/>
                      <a:pt x="320" y="595"/>
                      <a:pt x="323" y="595"/>
                    </a:cubicBezTo>
                    <a:cubicBezTo>
                      <a:pt x="330" y="593"/>
                      <a:pt x="338" y="591"/>
                      <a:pt x="345" y="591"/>
                    </a:cubicBezTo>
                    <a:cubicBezTo>
                      <a:pt x="360" y="591"/>
                      <a:pt x="375" y="591"/>
                      <a:pt x="389" y="591"/>
                    </a:cubicBezTo>
                    <a:cubicBezTo>
                      <a:pt x="393" y="590"/>
                      <a:pt x="398" y="590"/>
                      <a:pt x="402" y="591"/>
                    </a:cubicBezTo>
                    <a:cubicBezTo>
                      <a:pt x="411" y="592"/>
                      <a:pt x="420" y="589"/>
                      <a:pt x="429" y="586"/>
                    </a:cubicBezTo>
                    <a:cubicBezTo>
                      <a:pt x="444" y="580"/>
                      <a:pt x="459" y="574"/>
                      <a:pt x="474" y="567"/>
                    </a:cubicBezTo>
                    <a:cubicBezTo>
                      <a:pt x="481" y="564"/>
                      <a:pt x="489" y="559"/>
                      <a:pt x="496" y="555"/>
                    </a:cubicBezTo>
                    <a:cubicBezTo>
                      <a:pt x="507" y="549"/>
                      <a:pt x="518" y="542"/>
                      <a:pt x="529" y="536"/>
                    </a:cubicBezTo>
                    <a:cubicBezTo>
                      <a:pt x="543" y="529"/>
                      <a:pt x="557" y="522"/>
                      <a:pt x="571" y="516"/>
                    </a:cubicBezTo>
                    <a:cubicBezTo>
                      <a:pt x="576" y="514"/>
                      <a:pt x="580" y="513"/>
                      <a:pt x="585" y="514"/>
                    </a:cubicBezTo>
                    <a:cubicBezTo>
                      <a:pt x="591" y="514"/>
                      <a:pt x="594" y="517"/>
                      <a:pt x="594" y="523"/>
                    </a:cubicBezTo>
                    <a:cubicBezTo>
                      <a:pt x="595" y="532"/>
                      <a:pt x="595" y="540"/>
                      <a:pt x="596" y="549"/>
                    </a:cubicBezTo>
                    <a:cubicBezTo>
                      <a:pt x="596" y="561"/>
                      <a:pt x="595" y="573"/>
                      <a:pt x="595" y="585"/>
                    </a:cubicBezTo>
                    <a:cubicBezTo>
                      <a:pt x="595" y="596"/>
                      <a:pt x="594" y="606"/>
                      <a:pt x="594" y="617"/>
                    </a:cubicBezTo>
                    <a:cubicBezTo>
                      <a:pt x="594" y="619"/>
                      <a:pt x="593" y="622"/>
                      <a:pt x="595" y="624"/>
                    </a:cubicBezTo>
                    <a:cubicBezTo>
                      <a:pt x="604" y="627"/>
                      <a:pt x="612" y="630"/>
                      <a:pt x="621" y="630"/>
                    </a:cubicBezTo>
                    <a:cubicBezTo>
                      <a:pt x="642" y="631"/>
                      <a:pt x="663" y="634"/>
                      <a:pt x="684" y="635"/>
                    </a:cubicBezTo>
                    <a:cubicBezTo>
                      <a:pt x="697" y="636"/>
                      <a:pt x="710" y="636"/>
                      <a:pt x="723" y="636"/>
                    </a:cubicBezTo>
                    <a:cubicBezTo>
                      <a:pt x="737" y="636"/>
                      <a:pt x="750" y="637"/>
                      <a:pt x="764" y="636"/>
                    </a:cubicBezTo>
                    <a:cubicBezTo>
                      <a:pt x="770" y="635"/>
                      <a:pt x="776" y="635"/>
                      <a:pt x="782" y="635"/>
                    </a:cubicBezTo>
                    <a:cubicBezTo>
                      <a:pt x="785" y="635"/>
                      <a:pt x="788" y="634"/>
                      <a:pt x="791" y="631"/>
                    </a:cubicBezTo>
                    <a:cubicBezTo>
                      <a:pt x="797" y="625"/>
                      <a:pt x="803" y="619"/>
                      <a:pt x="809" y="613"/>
                    </a:cubicBezTo>
                    <a:cubicBezTo>
                      <a:pt x="813" y="610"/>
                      <a:pt x="816" y="606"/>
                      <a:pt x="820" y="602"/>
                    </a:cubicBezTo>
                    <a:cubicBezTo>
                      <a:pt x="822" y="600"/>
                      <a:pt x="823" y="598"/>
                      <a:pt x="823" y="595"/>
                    </a:cubicBezTo>
                    <a:cubicBezTo>
                      <a:pt x="824" y="583"/>
                      <a:pt x="826" y="570"/>
                      <a:pt x="825" y="558"/>
                    </a:cubicBezTo>
                    <a:cubicBezTo>
                      <a:pt x="825" y="540"/>
                      <a:pt x="827" y="522"/>
                      <a:pt x="829" y="504"/>
                    </a:cubicBezTo>
                    <a:cubicBezTo>
                      <a:pt x="830" y="497"/>
                      <a:pt x="831" y="490"/>
                      <a:pt x="832" y="483"/>
                    </a:cubicBezTo>
                    <a:cubicBezTo>
                      <a:pt x="833" y="480"/>
                      <a:pt x="834" y="477"/>
                      <a:pt x="835" y="475"/>
                    </a:cubicBezTo>
                    <a:cubicBezTo>
                      <a:pt x="836" y="474"/>
                      <a:pt x="838" y="473"/>
                      <a:pt x="839" y="473"/>
                    </a:cubicBezTo>
                    <a:cubicBezTo>
                      <a:pt x="841" y="473"/>
                      <a:pt x="840" y="475"/>
                      <a:pt x="840" y="476"/>
                    </a:cubicBezTo>
                    <a:cubicBezTo>
                      <a:pt x="839" y="479"/>
                      <a:pt x="838" y="482"/>
                      <a:pt x="838" y="485"/>
                    </a:cubicBezTo>
                    <a:cubicBezTo>
                      <a:pt x="837" y="495"/>
                      <a:pt x="835" y="504"/>
                      <a:pt x="834" y="514"/>
                    </a:cubicBezTo>
                    <a:cubicBezTo>
                      <a:pt x="833" y="530"/>
                      <a:pt x="832" y="546"/>
                      <a:pt x="832" y="563"/>
                    </a:cubicBezTo>
                    <a:cubicBezTo>
                      <a:pt x="833" y="575"/>
                      <a:pt x="831" y="587"/>
                      <a:pt x="830" y="599"/>
                    </a:cubicBezTo>
                    <a:cubicBezTo>
                      <a:pt x="829" y="603"/>
                      <a:pt x="828" y="606"/>
                      <a:pt x="824" y="608"/>
                    </a:cubicBezTo>
                    <a:cubicBezTo>
                      <a:pt x="822" y="608"/>
                      <a:pt x="820" y="610"/>
                      <a:pt x="819" y="611"/>
                    </a:cubicBezTo>
                    <a:cubicBezTo>
                      <a:pt x="813" y="617"/>
                      <a:pt x="807" y="623"/>
                      <a:pt x="801" y="630"/>
                    </a:cubicBezTo>
                    <a:cubicBezTo>
                      <a:pt x="800" y="632"/>
                      <a:pt x="799" y="634"/>
                      <a:pt x="797" y="638"/>
                    </a:cubicBezTo>
                    <a:cubicBezTo>
                      <a:pt x="795" y="639"/>
                      <a:pt x="790" y="639"/>
                      <a:pt x="790" y="645"/>
                    </a:cubicBezTo>
                    <a:cubicBezTo>
                      <a:pt x="795" y="643"/>
                      <a:pt x="800" y="644"/>
                      <a:pt x="804" y="645"/>
                    </a:cubicBezTo>
                    <a:cubicBezTo>
                      <a:pt x="810" y="647"/>
                      <a:pt x="815" y="648"/>
                      <a:pt x="820" y="650"/>
                    </a:cubicBezTo>
                    <a:cubicBezTo>
                      <a:pt x="823" y="652"/>
                      <a:pt x="826" y="653"/>
                      <a:pt x="828" y="655"/>
                    </a:cubicBezTo>
                    <a:cubicBezTo>
                      <a:pt x="838" y="664"/>
                      <a:pt x="845" y="674"/>
                      <a:pt x="849" y="686"/>
                    </a:cubicBezTo>
                    <a:cubicBezTo>
                      <a:pt x="851" y="692"/>
                      <a:pt x="852" y="699"/>
                      <a:pt x="852" y="705"/>
                    </a:cubicBezTo>
                    <a:cubicBezTo>
                      <a:pt x="852" y="708"/>
                      <a:pt x="852" y="711"/>
                      <a:pt x="855" y="713"/>
                    </a:cubicBezTo>
                    <a:cubicBezTo>
                      <a:pt x="857" y="713"/>
                      <a:pt x="859" y="711"/>
                      <a:pt x="862" y="711"/>
                    </a:cubicBezTo>
                    <a:cubicBezTo>
                      <a:pt x="866" y="711"/>
                      <a:pt x="869" y="709"/>
                      <a:pt x="872" y="707"/>
                    </a:cubicBezTo>
                    <a:cubicBezTo>
                      <a:pt x="875" y="705"/>
                      <a:pt x="878" y="703"/>
                      <a:pt x="881" y="701"/>
                    </a:cubicBezTo>
                    <a:cubicBezTo>
                      <a:pt x="886" y="697"/>
                      <a:pt x="890" y="694"/>
                      <a:pt x="894" y="689"/>
                    </a:cubicBezTo>
                    <a:cubicBezTo>
                      <a:pt x="900" y="682"/>
                      <a:pt x="906" y="675"/>
                      <a:pt x="909" y="665"/>
                    </a:cubicBezTo>
                    <a:cubicBezTo>
                      <a:pt x="909" y="664"/>
                      <a:pt x="910" y="663"/>
                      <a:pt x="911" y="662"/>
                    </a:cubicBezTo>
                    <a:cubicBezTo>
                      <a:pt x="913" y="659"/>
                      <a:pt x="915" y="655"/>
                      <a:pt x="917" y="651"/>
                    </a:cubicBezTo>
                    <a:cubicBezTo>
                      <a:pt x="920" y="644"/>
                      <a:pt x="922" y="635"/>
                      <a:pt x="924" y="628"/>
                    </a:cubicBezTo>
                    <a:cubicBezTo>
                      <a:pt x="928" y="617"/>
                      <a:pt x="929" y="606"/>
                      <a:pt x="930" y="595"/>
                    </a:cubicBezTo>
                    <a:cubicBezTo>
                      <a:pt x="931" y="584"/>
                      <a:pt x="932" y="573"/>
                      <a:pt x="933" y="561"/>
                    </a:cubicBezTo>
                    <a:cubicBezTo>
                      <a:pt x="934" y="548"/>
                      <a:pt x="935" y="536"/>
                      <a:pt x="935" y="523"/>
                    </a:cubicBezTo>
                    <a:cubicBezTo>
                      <a:pt x="936" y="518"/>
                      <a:pt x="936" y="514"/>
                      <a:pt x="935" y="510"/>
                    </a:cubicBezTo>
                    <a:cubicBezTo>
                      <a:pt x="932" y="495"/>
                      <a:pt x="932" y="480"/>
                      <a:pt x="928" y="465"/>
                    </a:cubicBezTo>
                    <a:cubicBezTo>
                      <a:pt x="924" y="452"/>
                      <a:pt x="922" y="439"/>
                      <a:pt x="917" y="427"/>
                    </a:cubicBezTo>
                    <a:cubicBezTo>
                      <a:pt x="914" y="421"/>
                      <a:pt x="911" y="415"/>
                      <a:pt x="909" y="409"/>
                    </a:cubicBezTo>
                    <a:cubicBezTo>
                      <a:pt x="907" y="401"/>
                      <a:pt x="904" y="394"/>
                      <a:pt x="900" y="387"/>
                    </a:cubicBezTo>
                    <a:cubicBezTo>
                      <a:pt x="895" y="378"/>
                      <a:pt x="889" y="370"/>
                      <a:pt x="880" y="365"/>
                    </a:cubicBezTo>
                    <a:cubicBezTo>
                      <a:pt x="877" y="364"/>
                      <a:pt x="874" y="362"/>
                      <a:pt x="872" y="360"/>
                    </a:cubicBezTo>
                    <a:cubicBezTo>
                      <a:pt x="868" y="356"/>
                      <a:pt x="863" y="353"/>
                      <a:pt x="857" y="351"/>
                    </a:cubicBezTo>
                    <a:cubicBezTo>
                      <a:pt x="855" y="350"/>
                      <a:pt x="853" y="350"/>
                      <a:pt x="852" y="349"/>
                    </a:cubicBezTo>
                    <a:cubicBezTo>
                      <a:pt x="848" y="347"/>
                      <a:pt x="845" y="346"/>
                      <a:pt x="842" y="343"/>
                    </a:cubicBezTo>
                    <a:cubicBezTo>
                      <a:pt x="834" y="335"/>
                      <a:pt x="824" y="330"/>
                      <a:pt x="813" y="328"/>
                    </a:cubicBezTo>
                    <a:cubicBezTo>
                      <a:pt x="812" y="333"/>
                      <a:pt x="811" y="338"/>
                      <a:pt x="809" y="343"/>
                    </a:cubicBezTo>
                    <a:cubicBezTo>
                      <a:pt x="807" y="353"/>
                      <a:pt x="802" y="361"/>
                      <a:pt x="795" y="368"/>
                    </a:cubicBezTo>
                    <a:cubicBezTo>
                      <a:pt x="788" y="375"/>
                      <a:pt x="782" y="382"/>
                      <a:pt x="773" y="386"/>
                    </a:cubicBezTo>
                    <a:cubicBezTo>
                      <a:pt x="771" y="387"/>
                      <a:pt x="770" y="388"/>
                      <a:pt x="768" y="389"/>
                    </a:cubicBezTo>
                    <a:cubicBezTo>
                      <a:pt x="767" y="390"/>
                      <a:pt x="765" y="391"/>
                      <a:pt x="763" y="392"/>
                    </a:cubicBezTo>
                    <a:cubicBezTo>
                      <a:pt x="759" y="393"/>
                      <a:pt x="755" y="393"/>
                      <a:pt x="751" y="394"/>
                    </a:cubicBezTo>
                    <a:cubicBezTo>
                      <a:pt x="740" y="398"/>
                      <a:pt x="728" y="399"/>
                      <a:pt x="716" y="396"/>
                    </a:cubicBezTo>
                    <a:cubicBezTo>
                      <a:pt x="702" y="394"/>
                      <a:pt x="688" y="388"/>
                      <a:pt x="675" y="381"/>
                    </a:cubicBezTo>
                    <a:cubicBezTo>
                      <a:pt x="667" y="376"/>
                      <a:pt x="660" y="369"/>
                      <a:pt x="658" y="358"/>
                    </a:cubicBezTo>
                    <a:cubicBezTo>
                      <a:pt x="657" y="352"/>
                      <a:pt x="655" y="347"/>
                      <a:pt x="654" y="341"/>
                    </a:cubicBezTo>
                    <a:cubicBezTo>
                      <a:pt x="651" y="341"/>
                      <a:pt x="649" y="342"/>
                      <a:pt x="647" y="342"/>
                    </a:cubicBezTo>
                    <a:cubicBezTo>
                      <a:pt x="631" y="344"/>
                      <a:pt x="616" y="349"/>
                      <a:pt x="602" y="355"/>
                    </a:cubicBezTo>
                    <a:cubicBezTo>
                      <a:pt x="593" y="360"/>
                      <a:pt x="583" y="365"/>
                      <a:pt x="575" y="372"/>
                    </a:cubicBezTo>
                    <a:cubicBezTo>
                      <a:pt x="566" y="380"/>
                      <a:pt x="558" y="387"/>
                      <a:pt x="549" y="394"/>
                    </a:cubicBezTo>
                    <a:cubicBezTo>
                      <a:pt x="544" y="398"/>
                      <a:pt x="539" y="401"/>
                      <a:pt x="534" y="406"/>
                    </a:cubicBezTo>
                    <a:cubicBezTo>
                      <a:pt x="530" y="411"/>
                      <a:pt x="525" y="414"/>
                      <a:pt x="520" y="417"/>
                    </a:cubicBezTo>
                    <a:cubicBezTo>
                      <a:pt x="513" y="422"/>
                      <a:pt x="506" y="427"/>
                      <a:pt x="499" y="432"/>
                    </a:cubicBezTo>
                    <a:cubicBezTo>
                      <a:pt x="493" y="437"/>
                      <a:pt x="487" y="442"/>
                      <a:pt x="480" y="447"/>
                    </a:cubicBezTo>
                    <a:cubicBezTo>
                      <a:pt x="469" y="455"/>
                      <a:pt x="457" y="464"/>
                      <a:pt x="445" y="471"/>
                    </a:cubicBezTo>
                    <a:cubicBezTo>
                      <a:pt x="443" y="472"/>
                      <a:pt x="442" y="473"/>
                      <a:pt x="441" y="474"/>
                    </a:cubicBezTo>
                    <a:cubicBezTo>
                      <a:pt x="439" y="477"/>
                      <a:pt x="436" y="478"/>
                      <a:pt x="433" y="479"/>
                    </a:cubicBezTo>
                    <a:cubicBezTo>
                      <a:pt x="427" y="480"/>
                      <a:pt x="420" y="481"/>
                      <a:pt x="414" y="484"/>
                    </a:cubicBezTo>
                    <a:cubicBezTo>
                      <a:pt x="407" y="487"/>
                      <a:pt x="399" y="489"/>
                      <a:pt x="392" y="492"/>
                    </a:cubicBezTo>
                    <a:cubicBezTo>
                      <a:pt x="389" y="493"/>
                      <a:pt x="385" y="494"/>
                      <a:pt x="383" y="496"/>
                    </a:cubicBezTo>
                    <a:cubicBezTo>
                      <a:pt x="376" y="499"/>
                      <a:pt x="370" y="500"/>
                      <a:pt x="363" y="501"/>
                    </a:cubicBezTo>
                    <a:cubicBezTo>
                      <a:pt x="358" y="502"/>
                      <a:pt x="353" y="503"/>
                      <a:pt x="349" y="503"/>
                    </a:cubicBezTo>
                    <a:cubicBezTo>
                      <a:pt x="347" y="504"/>
                      <a:pt x="345" y="505"/>
                      <a:pt x="343" y="505"/>
                    </a:cubicBezTo>
                    <a:cubicBezTo>
                      <a:pt x="333" y="506"/>
                      <a:pt x="324" y="509"/>
                      <a:pt x="314" y="513"/>
                    </a:cubicBezTo>
                    <a:cubicBezTo>
                      <a:pt x="308" y="515"/>
                      <a:pt x="302" y="517"/>
                      <a:pt x="295" y="517"/>
                    </a:cubicBezTo>
                    <a:cubicBezTo>
                      <a:pt x="293" y="518"/>
                      <a:pt x="290" y="519"/>
                      <a:pt x="287" y="520"/>
                    </a:cubicBezTo>
                    <a:cubicBezTo>
                      <a:pt x="289" y="524"/>
                      <a:pt x="291" y="527"/>
                      <a:pt x="294" y="530"/>
                    </a:cubicBezTo>
                    <a:cubicBezTo>
                      <a:pt x="296" y="532"/>
                      <a:pt x="297" y="534"/>
                      <a:pt x="299" y="536"/>
                    </a:cubicBezTo>
                    <a:cubicBezTo>
                      <a:pt x="306" y="548"/>
                      <a:pt x="311" y="560"/>
                      <a:pt x="313" y="573"/>
                    </a:cubicBezTo>
                    <a:cubicBezTo>
                      <a:pt x="313" y="579"/>
                      <a:pt x="314" y="584"/>
                      <a:pt x="314" y="589"/>
                    </a:cubicBezTo>
                    <a:cubicBezTo>
                      <a:pt x="314" y="590"/>
                      <a:pt x="315" y="591"/>
                      <a:pt x="315" y="592"/>
                    </a:cubicBezTo>
                    <a:cubicBezTo>
                      <a:pt x="316" y="595"/>
                      <a:pt x="316" y="597"/>
                      <a:pt x="315" y="601"/>
                    </a:cubicBezTo>
                    <a:close/>
                    <a:moveTo>
                      <a:pt x="350" y="894"/>
                    </a:moveTo>
                    <a:cubicBezTo>
                      <a:pt x="351" y="890"/>
                      <a:pt x="353" y="886"/>
                      <a:pt x="354" y="882"/>
                    </a:cubicBezTo>
                    <a:cubicBezTo>
                      <a:pt x="358" y="873"/>
                      <a:pt x="363" y="865"/>
                      <a:pt x="370" y="858"/>
                    </a:cubicBezTo>
                    <a:cubicBezTo>
                      <a:pt x="379" y="849"/>
                      <a:pt x="390" y="843"/>
                      <a:pt x="402" y="838"/>
                    </a:cubicBezTo>
                    <a:cubicBezTo>
                      <a:pt x="408" y="836"/>
                      <a:pt x="415" y="835"/>
                      <a:pt x="422" y="834"/>
                    </a:cubicBezTo>
                    <a:cubicBezTo>
                      <a:pt x="432" y="834"/>
                      <a:pt x="441" y="836"/>
                      <a:pt x="451" y="839"/>
                    </a:cubicBezTo>
                    <a:cubicBezTo>
                      <a:pt x="455" y="840"/>
                      <a:pt x="459" y="842"/>
                      <a:pt x="462" y="845"/>
                    </a:cubicBezTo>
                    <a:cubicBezTo>
                      <a:pt x="468" y="850"/>
                      <a:pt x="474" y="855"/>
                      <a:pt x="479" y="860"/>
                    </a:cubicBezTo>
                    <a:cubicBezTo>
                      <a:pt x="486" y="868"/>
                      <a:pt x="493" y="877"/>
                      <a:pt x="495" y="888"/>
                    </a:cubicBezTo>
                    <a:cubicBezTo>
                      <a:pt x="495" y="888"/>
                      <a:pt x="495" y="889"/>
                      <a:pt x="496" y="889"/>
                    </a:cubicBezTo>
                    <a:cubicBezTo>
                      <a:pt x="500" y="891"/>
                      <a:pt x="504" y="891"/>
                      <a:pt x="508" y="890"/>
                    </a:cubicBezTo>
                    <a:cubicBezTo>
                      <a:pt x="512" y="890"/>
                      <a:pt x="516" y="890"/>
                      <a:pt x="520" y="890"/>
                    </a:cubicBezTo>
                    <a:cubicBezTo>
                      <a:pt x="531" y="890"/>
                      <a:pt x="541" y="890"/>
                      <a:pt x="552" y="890"/>
                    </a:cubicBezTo>
                    <a:cubicBezTo>
                      <a:pt x="559" y="890"/>
                      <a:pt x="567" y="890"/>
                      <a:pt x="574" y="889"/>
                    </a:cubicBezTo>
                    <a:cubicBezTo>
                      <a:pt x="575" y="888"/>
                      <a:pt x="576" y="886"/>
                      <a:pt x="576" y="885"/>
                    </a:cubicBezTo>
                    <a:cubicBezTo>
                      <a:pt x="577" y="872"/>
                      <a:pt x="579" y="859"/>
                      <a:pt x="579" y="846"/>
                    </a:cubicBezTo>
                    <a:cubicBezTo>
                      <a:pt x="580" y="831"/>
                      <a:pt x="580" y="817"/>
                      <a:pt x="580" y="802"/>
                    </a:cubicBezTo>
                    <a:cubicBezTo>
                      <a:pt x="580" y="791"/>
                      <a:pt x="580" y="780"/>
                      <a:pt x="579" y="769"/>
                    </a:cubicBezTo>
                    <a:cubicBezTo>
                      <a:pt x="578" y="753"/>
                      <a:pt x="575" y="738"/>
                      <a:pt x="572" y="723"/>
                    </a:cubicBezTo>
                    <a:cubicBezTo>
                      <a:pt x="572" y="722"/>
                      <a:pt x="572" y="722"/>
                      <a:pt x="571" y="721"/>
                    </a:cubicBezTo>
                    <a:cubicBezTo>
                      <a:pt x="571" y="712"/>
                      <a:pt x="570" y="703"/>
                      <a:pt x="566" y="694"/>
                    </a:cubicBezTo>
                    <a:cubicBezTo>
                      <a:pt x="564" y="685"/>
                      <a:pt x="559" y="676"/>
                      <a:pt x="554" y="669"/>
                    </a:cubicBezTo>
                    <a:cubicBezTo>
                      <a:pt x="546" y="657"/>
                      <a:pt x="538" y="645"/>
                      <a:pt x="528" y="635"/>
                    </a:cubicBezTo>
                    <a:cubicBezTo>
                      <a:pt x="521" y="628"/>
                      <a:pt x="513" y="622"/>
                      <a:pt x="504" y="618"/>
                    </a:cubicBezTo>
                    <a:cubicBezTo>
                      <a:pt x="500" y="617"/>
                      <a:pt x="497" y="614"/>
                      <a:pt x="493" y="612"/>
                    </a:cubicBezTo>
                    <a:cubicBezTo>
                      <a:pt x="490" y="611"/>
                      <a:pt x="487" y="609"/>
                      <a:pt x="485" y="608"/>
                    </a:cubicBezTo>
                    <a:cubicBezTo>
                      <a:pt x="482" y="608"/>
                      <a:pt x="479" y="607"/>
                      <a:pt x="477" y="606"/>
                    </a:cubicBezTo>
                    <a:cubicBezTo>
                      <a:pt x="469" y="604"/>
                      <a:pt x="461" y="601"/>
                      <a:pt x="453" y="600"/>
                    </a:cubicBezTo>
                    <a:cubicBezTo>
                      <a:pt x="441" y="598"/>
                      <a:pt x="428" y="597"/>
                      <a:pt x="416" y="596"/>
                    </a:cubicBezTo>
                    <a:cubicBezTo>
                      <a:pt x="405" y="596"/>
                      <a:pt x="395" y="596"/>
                      <a:pt x="384" y="596"/>
                    </a:cubicBezTo>
                    <a:cubicBezTo>
                      <a:pt x="373" y="597"/>
                      <a:pt x="362" y="597"/>
                      <a:pt x="351" y="596"/>
                    </a:cubicBezTo>
                    <a:cubicBezTo>
                      <a:pt x="350" y="596"/>
                      <a:pt x="349" y="596"/>
                      <a:pt x="348" y="596"/>
                    </a:cubicBezTo>
                    <a:cubicBezTo>
                      <a:pt x="342" y="596"/>
                      <a:pt x="336" y="596"/>
                      <a:pt x="331" y="601"/>
                    </a:cubicBezTo>
                    <a:cubicBezTo>
                      <a:pt x="330" y="601"/>
                      <a:pt x="329" y="601"/>
                      <a:pt x="327" y="602"/>
                    </a:cubicBezTo>
                    <a:cubicBezTo>
                      <a:pt x="326" y="602"/>
                      <a:pt x="324" y="603"/>
                      <a:pt x="322" y="603"/>
                    </a:cubicBezTo>
                    <a:cubicBezTo>
                      <a:pt x="324" y="607"/>
                      <a:pt x="324" y="610"/>
                      <a:pt x="322" y="614"/>
                    </a:cubicBezTo>
                    <a:cubicBezTo>
                      <a:pt x="322" y="616"/>
                      <a:pt x="322" y="619"/>
                      <a:pt x="322" y="622"/>
                    </a:cubicBezTo>
                    <a:cubicBezTo>
                      <a:pt x="324" y="628"/>
                      <a:pt x="323" y="634"/>
                      <a:pt x="324" y="641"/>
                    </a:cubicBezTo>
                    <a:cubicBezTo>
                      <a:pt x="324" y="650"/>
                      <a:pt x="325" y="659"/>
                      <a:pt x="325" y="668"/>
                    </a:cubicBezTo>
                    <a:cubicBezTo>
                      <a:pt x="325" y="681"/>
                      <a:pt x="325" y="693"/>
                      <a:pt x="326" y="706"/>
                    </a:cubicBezTo>
                    <a:cubicBezTo>
                      <a:pt x="326" y="720"/>
                      <a:pt x="329" y="734"/>
                      <a:pt x="329" y="748"/>
                    </a:cubicBezTo>
                    <a:cubicBezTo>
                      <a:pt x="329" y="750"/>
                      <a:pt x="330" y="751"/>
                      <a:pt x="331" y="752"/>
                    </a:cubicBezTo>
                    <a:cubicBezTo>
                      <a:pt x="332" y="753"/>
                      <a:pt x="333" y="754"/>
                      <a:pt x="335" y="756"/>
                    </a:cubicBezTo>
                    <a:cubicBezTo>
                      <a:pt x="330" y="759"/>
                      <a:pt x="329" y="762"/>
                      <a:pt x="330" y="767"/>
                    </a:cubicBezTo>
                    <a:cubicBezTo>
                      <a:pt x="331" y="775"/>
                      <a:pt x="332" y="783"/>
                      <a:pt x="332" y="791"/>
                    </a:cubicBezTo>
                    <a:cubicBezTo>
                      <a:pt x="333" y="805"/>
                      <a:pt x="333" y="819"/>
                      <a:pt x="334" y="834"/>
                    </a:cubicBezTo>
                    <a:cubicBezTo>
                      <a:pt x="334" y="852"/>
                      <a:pt x="334" y="871"/>
                      <a:pt x="334" y="890"/>
                    </a:cubicBezTo>
                    <a:cubicBezTo>
                      <a:pt x="334" y="891"/>
                      <a:pt x="335" y="893"/>
                      <a:pt x="335" y="894"/>
                    </a:cubicBezTo>
                    <a:cubicBezTo>
                      <a:pt x="340" y="894"/>
                      <a:pt x="345" y="894"/>
                      <a:pt x="350" y="894"/>
                    </a:cubicBezTo>
                    <a:close/>
                    <a:moveTo>
                      <a:pt x="610" y="100"/>
                    </a:moveTo>
                    <a:cubicBezTo>
                      <a:pt x="609" y="103"/>
                      <a:pt x="607" y="107"/>
                      <a:pt x="605" y="111"/>
                    </a:cubicBezTo>
                    <a:cubicBezTo>
                      <a:pt x="600" y="126"/>
                      <a:pt x="598" y="143"/>
                      <a:pt x="596" y="159"/>
                    </a:cubicBezTo>
                    <a:cubicBezTo>
                      <a:pt x="596" y="162"/>
                      <a:pt x="598" y="164"/>
                      <a:pt x="597" y="167"/>
                    </a:cubicBezTo>
                    <a:cubicBezTo>
                      <a:pt x="595" y="173"/>
                      <a:pt x="597" y="179"/>
                      <a:pt x="598" y="185"/>
                    </a:cubicBezTo>
                    <a:cubicBezTo>
                      <a:pt x="599" y="195"/>
                      <a:pt x="601" y="204"/>
                      <a:pt x="605" y="212"/>
                    </a:cubicBezTo>
                    <a:cubicBezTo>
                      <a:pt x="606" y="213"/>
                      <a:pt x="606" y="215"/>
                      <a:pt x="606" y="216"/>
                    </a:cubicBezTo>
                    <a:cubicBezTo>
                      <a:pt x="607" y="219"/>
                      <a:pt x="607" y="223"/>
                      <a:pt x="608" y="226"/>
                    </a:cubicBezTo>
                    <a:cubicBezTo>
                      <a:pt x="613" y="239"/>
                      <a:pt x="620" y="251"/>
                      <a:pt x="630" y="261"/>
                    </a:cubicBezTo>
                    <a:cubicBezTo>
                      <a:pt x="641" y="272"/>
                      <a:pt x="653" y="280"/>
                      <a:pt x="667" y="286"/>
                    </a:cubicBezTo>
                    <a:cubicBezTo>
                      <a:pt x="668" y="287"/>
                      <a:pt x="669" y="287"/>
                      <a:pt x="670" y="287"/>
                    </a:cubicBezTo>
                    <a:cubicBezTo>
                      <a:pt x="671" y="287"/>
                      <a:pt x="673" y="287"/>
                      <a:pt x="674" y="287"/>
                    </a:cubicBezTo>
                    <a:cubicBezTo>
                      <a:pt x="679" y="292"/>
                      <a:pt x="685" y="291"/>
                      <a:pt x="691" y="293"/>
                    </a:cubicBezTo>
                    <a:cubicBezTo>
                      <a:pt x="705" y="296"/>
                      <a:pt x="719" y="295"/>
                      <a:pt x="732" y="295"/>
                    </a:cubicBezTo>
                    <a:cubicBezTo>
                      <a:pt x="745" y="295"/>
                      <a:pt x="756" y="290"/>
                      <a:pt x="768" y="288"/>
                    </a:cubicBezTo>
                    <a:cubicBezTo>
                      <a:pt x="770" y="288"/>
                      <a:pt x="773" y="287"/>
                      <a:pt x="775" y="286"/>
                    </a:cubicBezTo>
                    <a:cubicBezTo>
                      <a:pt x="785" y="281"/>
                      <a:pt x="795" y="276"/>
                      <a:pt x="803" y="267"/>
                    </a:cubicBezTo>
                    <a:cubicBezTo>
                      <a:pt x="804" y="265"/>
                      <a:pt x="806" y="263"/>
                      <a:pt x="808" y="262"/>
                    </a:cubicBezTo>
                    <a:cubicBezTo>
                      <a:pt x="816" y="255"/>
                      <a:pt x="821" y="246"/>
                      <a:pt x="826" y="237"/>
                    </a:cubicBezTo>
                    <a:cubicBezTo>
                      <a:pt x="829" y="232"/>
                      <a:pt x="831" y="227"/>
                      <a:pt x="833" y="222"/>
                    </a:cubicBezTo>
                    <a:cubicBezTo>
                      <a:pt x="836" y="216"/>
                      <a:pt x="838" y="210"/>
                      <a:pt x="837" y="204"/>
                    </a:cubicBezTo>
                    <a:cubicBezTo>
                      <a:pt x="837" y="203"/>
                      <a:pt x="837" y="202"/>
                      <a:pt x="837" y="201"/>
                    </a:cubicBezTo>
                    <a:cubicBezTo>
                      <a:pt x="841" y="195"/>
                      <a:pt x="842" y="187"/>
                      <a:pt x="843" y="180"/>
                    </a:cubicBezTo>
                    <a:cubicBezTo>
                      <a:pt x="844" y="163"/>
                      <a:pt x="844" y="147"/>
                      <a:pt x="842" y="130"/>
                    </a:cubicBezTo>
                    <a:cubicBezTo>
                      <a:pt x="842" y="129"/>
                      <a:pt x="841" y="128"/>
                      <a:pt x="841" y="126"/>
                    </a:cubicBezTo>
                    <a:cubicBezTo>
                      <a:pt x="838" y="128"/>
                      <a:pt x="835" y="130"/>
                      <a:pt x="833" y="131"/>
                    </a:cubicBezTo>
                    <a:cubicBezTo>
                      <a:pt x="830" y="131"/>
                      <a:pt x="829" y="129"/>
                      <a:pt x="829" y="125"/>
                    </a:cubicBezTo>
                    <a:cubicBezTo>
                      <a:pt x="828" y="113"/>
                      <a:pt x="824" y="102"/>
                      <a:pt x="819" y="91"/>
                    </a:cubicBezTo>
                    <a:cubicBezTo>
                      <a:pt x="818" y="89"/>
                      <a:pt x="817" y="87"/>
                      <a:pt x="814" y="87"/>
                    </a:cubicBezTo>
                    <a:cubicBezTo>
                      <a:pt x="812" y="90"/>
                      <a:pt x="811" y="94"/>
                      <a:pt x="809" y="97"/>
                    </a:cubicBezTo>
                    <a:cubicBezTo>
                      <a:pt x="805" y="106"/>
                      <a:pt x="797" y="112"/>
                      <a:pt x="790" y="118"/>
                    </a:cubicBezTo>
                    <a:cubicBezTo>
                      <a:pt x="788" y="120"/>
                      <a:pt x="786" y="120"/>
                      <a:pt x="784" y="119"/>
                    </a:cubicBezTo>
                    <a:cubicBezTo>
                      <a:pt x="783" y="119"/>
                      <a:pt x="782" y="117"/>
                      <a:pt x="780" y="116"/>
                    </a:cubicBezTo>
                    <a:cubicBezTo>
                      <a:pt x="786" y="105"/>
                      <a:pt x="786" y="103"/>
                      <a:pt x="785" y="97"/>
                    </a:cubicBezTo>
                    <a:cubicBezTo>
                      <a:pt x="784" y="98"/>
                      <a:pt x="784" y="98"/>
                      <a:pt x="783" y="98"/>
                    </a:cubicBezTo>
                    <a:cubicBezTo>
                      <a:pt x="779" y="107"/>
                      <a:pt x="772" y="112"/>
                      <a:pt x="765" y="118"/>
                    </a:cubicBezTo>
                    <a:cubicBezTo>
                      <a:pt x="762" y="120"/>
                      <a:pt x="760" y="122"/>
                      <a:pt x="757" y="123"/>
                    </a:cubicBezTo>
                    <a:cubicBezTo>
                      <a:pt x="756" y="123"/>
                      <a:pt x="754" y="123"/>
                      <a:pt x="753" y="122"/>
                    </a:cubicBezTo>
                    <a:cubicBezTo>
                      <a:pt x="751" y="122"/>
                      <a:pt x="751" y="120"/>
                      <a:pt x="752" y="118"/>
                    </a:cubicBezTo>
                    <a:cubicBezTo>
                      <a:pt x="753" y="117"/>
                      <a:pt x="754" y="116"/>
                      <a:pt x="754" y="114"/>
                    </a:cubicBezTo>
                    <a:cubicBezTo>
                      <a:pt x="757" y="106"/>
                      <a:pt x="757" y="97"/>
                      <a:pt x="754" y="87"/>
                    </a:cubicBezTo>
                    <a:cubicBezTo>
                      <a:pt x="753" y="88"/>
                      <a:pt x="752" y="89"/>
                      <a:pt x="751" y="90"/>
                    </a:cubicBezTo>
                    <a:cubicBezTo>
                      <a:pt x="748" y="93"/>
                      <a:pt x="746" y="98"/>
                      <a:pt x="743" y="101"/>
                    </a:cubicBezTo>
                    <a:cubicBezTo>
                      <a:pt x="740" y="106"/>
                      <a:pt x="737" y="111"/>
                      <a:pt x="733" y="115"/>
                    </a:cubicBezTo>
                    <a:cubicBezTo>
                      <a:pt x="725" y="120"/>
                      <a:pt x="718" y="126"/>
                      <a:pt x="711" y="131"/>
                    </a:cubicBezTo>
                    <a:cubicBezTo>
                      <a:pt x="708" y="133"/>
                      <a:pt x="708" y="133"/>
                      <a:pt x="705" y="130"/>
                    </a:cubicBezTo>
                    <a:cubicBezTo>
                      <a:pt x="705" y="129"/>
                      <a:pt x="705" y="128"/>
                      <a:pt x="706" y="127"/>
                    </a:cubicBezTo>
                    <a:cubicBezTo>
                      <a:pt x="710" y="119"/>
                      <a:pt x="711" y="111"/>
                      <a:pt x="709" y="102"/>
                    </a:cubicBezTo>
                    <a:cubicBezTo>
                      <a:pt x="706" y="86"/>
                      <a:pt x="697" y="75"/>
                      <a:pt x="685" y="65"/>
                    </a:cubicBezTo>
                    <a:cubicBezTo>
                      <a:pt x="684" y="65"/>
                      <a:pt x="684" y="65"/>
                      <a:pt x="682" y="65"/>
                    </a:cubicBezTo>
                    <a:cubicBezTo>
                      <a:pt x="677" y="70"/>
                      <a:pt x="674" y="77"/>
                      <a:pt x="673" y="84"/>
                    </a:cubicBezTo>
                    <a:cubicBezTo>
                      <a:pt x="672" y="92"/>
                      <a:pt x="672" y="100"/>
                      <a:pt x="671" y="107"/>
                    </a:cubicBezTo>
                    <a:cubicBezTo>
                      <a:pt x="671" y="112"/>
                      <a:pt x="671" y="117"/>
                      <a:pt x="673" y="121"/>
                    </a:cubicBezTo>
                    <a:cubicBezTo>
                      <a:pt x="674" y="122"/>
                      <a:pt x="674" y="124"/>
                      <a:pt x="674" y="127"/>
                    </a:cubicBezTo>
                    <a:cubicBezTo>
                      <a:pt x="668" y="123"/>
                      <a:pt x="662" y="120"/>
                      <a:pt x="658" y="116"/>
                    </a:cubicBezTo>
                    <a:cubicBezTo>
                      <a:pt x="654" y="111"/>
                      <a:pt x="650" y="107"/>
                      <a:pt x="646" y="102"/>
                    </a:cubicBezTo>
                    <a:cubicBezTo>
                      <a:pt x="643" y="97"/>
                      <a:pt x="641" y="91"/>
                      <a:pt x="638" y="85"/>
                    </a:cubicBezTo>
                    <a:cubicBezTo>
                      <a:pt x="631" y="104"/>
                      <a:pt x="630" y="123"/>
                      <a:pt x="627" y="142"/>
                    </a:cubicBezTo>
                    <a:cubicBezTo>
                      <a:pt x="626" y="141"/>
                      <a:pt x="625" y="141"/>
                      <a:pt x="624" y="141"/>
                    </a:cubicBezTo>
                    <a:cubicBezTo>
                      <a:pt x="622" y="137"/>
                      <a:pt x="620" y="133"/>
                      <a:pt x="618" y="129"/>
                    </a:cubicBezTo>
                    <a:cubicBezTo>
                      <a:pt x="612" y="120"/>
                      <a:pt x="612" y="110"/>
                      <a:pt x="610" y="100"/>
                    </a:cubicBezTo>
                    <a:close/>
                    <a:moveTo>
                      <a:pt x="7" y="766"/>
                    </a:moveTo>
                    <a:cubicBezTo>
                      <a:pt x="7" y="768"/>
                      <a:pt x="6" y="770"/>
                      <a:pt x="6" y="771"/>
                    </a:cubicBezTo>
                    <a:cubicBezTo>
                      <a:pt x="7" y="780"/>
                      <a:pt x="7" y="788"/>
                      <a:pt x="8" y="796"/>
                    </a:cubicBezTo>
                    <a:cubicBezTo>
                      <a:pt x="10" y="809"/>
                      <a:pt x="11" y="822"/>
                      <a:pt x="10" y="835"/>
                    </a:cubicBezTo>
                    <a:cubicBezTo>
                      <a:pt x="10" y="853"/>
                      <a:pt x="8" y="872"/>
                      <a:pt x="7" y="891"/>
                    </a:cubicBezTo>
                    <a:cubicBezTo>
                      <a:pt x="7" y="892"/>
                      <a:pt x="7" y="894"/>
                      <a:pt x="7" y="896"/>
                    </a:cubicBezTo>
                    <a:cubicBezTo>
                      <a:pt x="12" y="898"/>
                      <a:pt x="17" y="899"/>
                      <a:pt x="22" y="899"/>
                    </a:cubicBezTo>
                    <a:cubicBezTo>
                      <a:pt x="27" y="887"/>
                      <a:pt x="34" y="878"/>
                      <a:pt x="43" y="870"/>
                    </a:cubicBezTo>
                    <a:cubicBezTo>
                      <a:pt x="53" y="860"/>
                      <a:pt x="65" y="851"/>
                      <a:pt x="77" y="845"/>
                    </a:cubicBezTo>
                    <a:cubicBezTo>
                      <a:pt x="80" y="844"/>
                      <a:pt x="84" y="843"/>
                      <a:pt x="87" y="842"/>
                    </a:cubicBezTo>
                    <a:cubicBezTo>
                      <a:pt x="91" y="842"/>
                      <a:pt x="95" y="843"/>
                      <a:pt x="98" y="844"/>
                    </a:cubicBezTo>
                    <a:cubicBezTo>
                      <a:pt x="99" y="844"/>
                      <a:pt x="99" y="844"/>
                      <a:pt x="99" y="844"/>
                    </a:cubicBezTo>
                    <a:cubicBezTo>
                      <a:pt x="100" y="846"/>
                      <a:pt x="100" y="847"/>
                      <a:pt x="100" y="847"/>
                    </a:cubicBezTo>
                    <a:cubicBezTo>
                      <a:pt x="103" y="848"/>
                      <a:pt x="105" y="849"/>
                      <a:pt x="108" y="849"/>
                    </a:cubicBezTo>
                    <a:cubicBezTo>
                      <a:pt x="114" y="850"/>
                      <a:pt x="120" y="853"/>
                      <a:pt x="124" y="856"/>
                    </a:cubicBezTo>
                    <a:cubicBezTo>
                      <a:pt x="127" y="858"/>
                      <a:pt x="130" y="860"/>
                      <a:pt x="133" y="863"/>
                    </a:cubicBezTo>
                    <a:cubicBezTo>
                      <a:pt x="143" y="872"/>
                      <a:pt x="154" y="880"/>
                      <a:pt x="159" y="894"/>
                    </a:cubicBezTo>
                    <a:cubicBezTo>
                      <a:pt x="159" y="894"/>
                      <a:pt x="160" y="895"/>
                      <a:pt x="160" y="895"/>
                    </a:cubicBezTo>
                    <a:cubicBezTo>
                      <a:pt x="163" y="897"/>
                      <a:pt x="167" y="897"/>
                      <a:pt x="171" y="897"/>
                    </a:cubicBezTo>
                    <a:cubicBezTo>
                      <a:pt x="172" y="897"/>
                      <a:pt x="174" y="897"/>
                      <a:pt x="176" y="897"/>
                    </a:cubicBezTo>
                    <a:cubicBezTo>
                      <a:pt x="187" y="897"/>
                      <a:pt x="198" y="897"/>
                      <a:pt x="209" y="896"/>
                    </a:cubicBezTo>
                    <a:cubicBezTo>
                      <a:pt x="216" y="896"/>
                      <a:pt x="224" y="896"/>
                      <a:pt x="231" y="896"/>
                    </a:cubicBezTo>
                    <a:cubicBezTo>
                      <a:pt x="246" y="896"/>
                      <a:pt x="262" y="897"/>
                      <a:pt x="277" y="897"/>
                    </a:cubicBezTo>
                    <a:cubicBezTo>
                      <a:pt x="291" y="897"/>
                      <a:pt x="305" y="896"/>
                      <a:pt x="320" y="896"/>
                    </a:cubicBezTo>
                    <a:cubicBezTo>
                      <a:pt x="322" y="895"/>
                      <a:pt x="324" y="895"/>
                      <a:pt x="327" y="895"/>
                    </a:cubicBezTo>
                    <a:cubicBezTo>
                      <a:pt x="327" y="890"/>
                      <a:pt x="328" y="887"/>
                      <a:pt x="328" y="883"/>
                    </a:cubicBezTo>
                    <a:cubicBezTo>
                      <a:pt x="329" y="870"/>
                      <a:pt x="328" y="858"/>
                      <a:pt x="328" y="845"/>
                    </a:cubicBezTo>
                    <a:cubicBezTo>
                      <a:pt x="327" y="823"/>
                      <a:pt x="326" y="801"/>
                      <a:pt x="325" y="779"/>
                    </a:cubicBezTo>
                    <a:cubicBezTo>
                      <a:pt x="325" y="776"/>
                      <a:pt x="325" y="772"/>
                      <a:pt x="325" y="768"/>
                    </a:cubicBezTo>
                    <a:cubicBezTo>
                      <a:pt x="325" y="765"/>
                      <a:pt x="324" y="761"/>
                      <a:pt x="322" y="758"/>
                    </a:cubicBezTo>
                    <a:cubicBezTo>
                      <a:pt x="316" y="758"/>
                      <a:pt x="310" y="759"/>
                      <a:pt x="304" y="759"/>
                    </a:cubicBezTo>
                    <a:cubicBezTo>
                      <a:pt x="285" y="758"/>
                      <a:pt x="267" y="760"/>
                      <a:pt x="248" y="760"/>
                    </a:cubicBezTo>
                    <a:cubicBezTo>
                      <a:pt x="229" y="760"/>
                      <a:pt x="209" y="762"/>
                      <a:pt x="190" y="763"/>
                    </a:cubicBezTo>
                    <a:cubicBezTo>
                      <a:pt x="174" y="763"/>
                      <a:pt x="158" y="764"/>
                      <a:pt x="143" y="765"/>
                    </a:cubicBezTo>
                    <a:cubicBezTo>
                      <a:pt x="128" y="765"/>
                      <a:pt x="113" y="765"/>
                      <a:pt x="98" y="766"/>
                    </a:cubicBezTo>
                    <a:cubicBezTo>
                      <a:pt x="96" y="766"/>
                      <a:pt x="93" y="766"/>
                      <a:pt x="91" y="765"/>
                    </a:cubicBezTo>
                    <a:cubicBezTo>
                      <a:pt x="88" y="765"/>
                      <a:pt x="84" y="765"/>
                      <a:pt x="81" y="765"/>
                    </a:cubicBezTo>
                    <a:cubicBezTo>
                      <a:pt x="67" y="765"/>
                      <a:pt x="53" y="766"/>
                      <a:pt x="38" y="766"/>
                    </a:cubicBezTo>
                    <a:cubicBezTo>
                      <a:pt x="35" y="766"/>
                      <a:pt x="32" y="766"/>
                      <a:pt x="29" y="766"/>
                    </a:cubicBezTo>
                    <a:cubicBezTo>
                      <a:pt x="21" y="765"/>
                      <a:pt x="14" y="764"/>
                      <a:pt x="7" y="766"/>
                    </a:cubicBezTo>
                    <a:close/>
                    <a:moveTo>
                      <a:pt x="757" y="786"/>
                    </a:moveTo>
                    <a:cubicBezTo>
                      <a:pt x="750" y="790"/>
                      <a:pt x="746" y="797"/>
                      <a:pt x="742" y="802"/>
                    </a:cubicBezTo>
                    <a:cubicBezTo>
                      <a:pt x="740" y="804"/>
                      <a:pt x="739" y="807"/>
                      <a:pt x="739" y="810"/>
                    </a:cubicBezTo>
                    <a:cubicBezTo>
                      <a:pt x="738" y="815"/>
                      <a:pt x="738" y="819"/>
                      <a:pt x="739" y="824"/>
                    </a:cubicBezTo>
                    <a:cubicBezTo>
                      <a:pt x="740" y="836"/>
                      <a:pt x="743" y="849"/>
                      <a:pt x="749" y="860"/>
                    </a:cubicBezTo>
                    <a:cubicBezTo>
                      <a:pt x="757" y="877"/>
                      <a:pt x="768" y="891"/>
                      <a:pt x="786" y="897"/>
                    </a:cubicBezTo>
                    <a:cubicBezTo>
                      <a:pt x="797" y="902"/>
                      <a:pt x="809" y="906"/>
                      <a:pt x="821" y="905"/>
                    </a:cubicBezTo>
                    <a:cubicBezTo>
                      <a:pt x="826" y="905"/>
                      <a:pt x="831" y="904"/>
                      <a:pt x="835" y="902"/>
                    </a:cubicBezTo>
                    <a:cubicBezTo>
                      <a:pt x="841" y="898"/>
                      <a:pt x="848" y="896"/>
                      <a:pt x="854" y="894"/>
                    </a:cubicBezTo>
                    <a:cubicBezTo>
                      <a:pt x="858" y="893"/>
                      <a:pt x="863" y="891"/>
                      <a:pt x="867" y="889"/>
                    </a:cubicBezTo>
                    <a:cubicBezTo>
                      <a:pt x="869" y="888"/>
                      <a:pt x="870" y="887"/>
                      <a:pt x="872" y="886"/>
                    </a:cubicBezTo>
                    <a:cubicBezTo>
                      <a:pt x="880" y="879"/>
                      <a:pt x="887" y="872"/>
                      <a:pt x="893" y="863"/>
                    </a:cubicBezTo>
                    <a:cubicBezTo>
                      <a:pt x="895" y="859"/>
                      <a:pt x="896" y="856"/>
                      <a:pt x="898" y="853"/>
                    </a:cubicBezTo>
                    <a:cubicBezTo>
                      <a:pt x="904" y="842"/>
                      <a:pt x="910" y="830"/>
                      <a:pt x="913" y="818"/>
                    </a:cubicBezTo>
                    <a:cubicBezTo>
                      <a:pt x="916" y="811"/>
                      <a:pt x="918" y="804"/>
                      <a:pt x="919" y="797"/>
                    </a:cubicBezTo>
                    <a:cubicBezTo>
                      <a:pt x="920" y="781"/>
                      <a:pt x="921" y="766"/>
                      <a:pt x="919" y="751"/>
                    </a:cubicBezTo>
                    <a:cubicBezTo>
                      <a:pt x="917" y="737"/>
                      <a:pt x="915" y="723"/>
                      <a:pt x="913" y="709"/>
                    </a:cubicBezTo>
                    <a:cubicBezTo>
                      <a:pt x="912" y="701"/>
                      <a:pt x="911" y="693"/>
                      <a:pt x="910" y="685"/>
                    </a:cubicBezTo>
                    <a:cubicBezTo>
                      <a:pt x="910" y="683"/>
                      <a:pt x="908" y="682"/>
                      <a:pt x="907" y="681"/>
                    </a:cubicBezTo>
                    <a:cubicBezTo>
                      <a:pt x="905" y="683"/>
                      <a:pt x="903" y="685"/>
                      <a:pt x="901" y="688"/>
                    </a:cubicBezTo>
                    <a:cubicBezTo>
                      <a:pt x="896" y="694"/>
                      <a:pt x="891" y="700"/>
                      <a:pt x="883" y="704"/>
                    </a:cubicBezTo>
                    <a:cubicBezTo>
                      <a:pt x="880" y="706"/>
                      <a:pt x="877" y="708"/>
                      <a:pt x="875" y="710"/>
                    </a:cubicBezTo>
                    <a:cubicBezTo>
                      <a:pt x="867" y="716"/>
                      <a:pt x="860" y="721"/>
                      <a:pt x="851" y="724"/>
                    </a:cubicBezTo>
                    <a:cubicBezTo>
                      <a:pt x="849" y="728"/>
                      <a:pt x="846" y="732"/>
                      <a:pt x="844" y="736"/>
                    </a:cubicBezTo>
                    <a:cubicBezTo>
                      <a:pt x="838" y="748"/>
                      <a:pt x="831" y="760"/>
                      <a:pt x="822" y="771"/>
                    </a:cubicBezTo>
                    <a:cubicBezTo>
                      <a:pt x="816" y="778"/>
                      <a:pt x="810" y="784"/>
                      <a:pt x="801" y="786"/>
                    </a:cubicBezTo>
                    <a:cubicBezTo>
                      <a:pt x="797" y="787"/>
                      <a:pt x="794" y="788"/>
                      <a:pt x="790" y="789"/>
                    </a:cubicBezTo>
                    <a:cubicBezTo>
                      <a:pt x="787" y="790"/>
                      <a:pt x="785" y="792"/>
                      <a:pt x="782" y="792"/>
                    </a:cubicBezTo>
                    <a:cubicBezTo>
                      <a:pt x="777" y="793"/>
                      <a:pt x="772" y="794"/>
                      <a:pt x="768" y="790"/>
                    </a:cubicBezTo>
                    <a:cubicBezTo>
                      <a:pt x="765" y="786"/>
                      <a:pt x="761" y="786"/>
                      <a:pt x="757" y="786"/>
                    </a:cubicBezTo>
                    <a:close/>
                    <a:moveTo>
                      <a:pt x="857" y="149"/>
                    </a:moveTo>
                    <a:cubicBezTo>
                      <a:pt x="858" y="148"/>
                      <a:pt x="859" y="148"/>
                      <a:pt x="859" y="147"/>
                    </a:cubicBezTo>
                    <a:cubicBezTo>
                      <a:pt x="864" y="129"/>
                      <a:pt x="860" y="111"/>
                      <a:pt x="856" y="94"/>
                    </a:cubicBezTo>
                    <a:cubicBezTo>
                      <a:pt x="854" y="83"/>
                      <a:pt x="849" y="73"/>
                      <a:pt x="843" y="64"/>
                    </a:cubicBezTo>
                    <a:cubicBezTo>
                      <a:pt x="838" y="57"/>
                      <a:pt x="833" y="50"/>
                      <a:pt x="828" y="43"/>
                    </a:cubicBezTo>
                    <a:cubicBezTo>
                      <a:pt x="824" y="38"/>
                      <a:pt x="821" y="33"/>
                      <a:pt x="815" y="30"/>
                    </a:cubicBezTo>
                    <a:cubicBezTo>
                      <a:pt x="805" y="23"/>
                      <a:pt x="795" y="18"/>
                      <a:pt x="784" y="14"/>
                    </a:cubicBezTo>
                    <a:cubicBezTo>
                      <a:pt x="780" y="12"/>
                      <a:pt x="775" y="11"/>
                      <a:pt x="771" y="11"/>
                    </a:cubicBezTo>
                    <a:cubicBezTo>
                      <a:pt x="765" y="10"/>
                      <a:pt x="760" y="10"/>
                      <a:pt x="755" y="8"/>
                    </a:cubicBezTo>
                    <a:cubicBezTo>
                      <a:pt x="747" y="6"/>
                      <a:pt x="740" y="6"/>
                      <a:pt x="733" y="6"/>
                    </a:cubicBezTo>
                    <a:cubicBezTo>
                      <a:pt x="724" y="5"/>
                      <a:pt x="715" y="5"/>
                      <a:pt x="706" y="7"/>
                    </a:cubicBezTo>
                    <a:cubicBezTo>
                      <a:pt x="696" y="9"/>
                      <a:pt x="686" y="12"/>
                      <a:pt x="677" y="15"/>
                    </a:cubicBezTo>
                    <a:cubicBezTo>
                      <a:pt x="664" y="18"/>
                      <a:pt x="653" y="24"/>
                      <a:pt x="643" y="32"/>
                    </a:cubicBezTo>
                    <a:cubicBezTo>
                      <a:pt x="633" y="40"/>
                      <a:pt x="624" y="49"/>
                      <a:pt x="616" y="59"/>
                    </a:cubicBezTo>
                    <a:cubicBezTo>
                      <a:pt x="609" y="67"/>
                      <a:pt x="604" y="75"/>
                      <a:pt x="599" y="84"/>
                    </a:cubicBezTo>
                    <a:cubicBezTo>
                      <a:pt x="599" y="85"/>
                      <a:pt x="598" y="86"/>
                      <a:pt x="598" y="88"/>
                    </a:cubicBezTo>
                    <a:cubicBezTo>
                      <a:pt x="596" y="95"/>
                      <a:pt x="593" y="102"/>
                      <a:pt x="591" y="109"/>
                    </a:cubicBezTo>
                    <a:cubicBezTo>
                      <a:pt x="589" y="119"/>
                      <a:pt x="588" y="128"/>
                      <a:pt x="587" y="138"/>
                    </a:cubicBezTo>
                    <a:cubicBezTo>
                      <a:pt x="587" y="140"/>
                      <a:pt x="588" y="141"/>
                      <a:pt x="590" y="141"/>
                    </a:cubicBezTo>
                    <a:cubicBezTo>
                      <a:pt x="591" y="132"/>
                      <a:pt x="593" y="124"/>
                      <a:pt x="596" y="116"/>
                    </a:cubicBezTo>
                    <a:cubicBezTo>
                      <a:pt x="599" y="110"/>
                      <a:pt x="601" y="104"/>
                      <a:pt x="604" y="99"/>
                    </a:cubicBezTo>
                    <a:cubicBezTo>
                      <a:pt x="606" y="95"/>
                      <a:pt x="608" y="91"/>
                      <a:pt x="611" y="88"/>
                    </a:cubicBezTo>
                    <a:cubicBezTo>
                      <a:pt x="613" y="85"/>
                      <a:pt x="616" y="82"/>
                      <a:pt x="620" y="82"/>
                    </a:cubicBezTo>
                    <a:cubicBezTo>
                      <a:pt x="622" y="86"/>
                      <a:pt x="621" y="89"/>
                      <a:pt x="620" y="92"/>
                    </a:cubicBezTo>
                    <a:cubicBezTo>
                      <a:pt x="619" y="97"/>
                      <a:pt x="618" y="102"/>
                      <a:pt x="617" y="107"/>
                    </a:cubicBezTo>
                    <a:cubicBezTo>
                      <a:pt x="617" y="113"/>
                      <a:pt x="618" y="118"/>
                      <a:pt x="620" y="123"/>
                    </a:cubicBezTo>
                    <a:cubicBezTo>
                      <a:pt x="620" y="124"/>
                      <a:pt x="621" y="125"/>
                      <a:pt x="622" y="127"/>
                    </a:cubicBezTo>
                    <a:cubicBezTo>
                      <a:pt x="623" y="124"/>
                      <a:pt x="624" y="122"/>
                      <a:pt x="624" y="121"/>
                    </a:cubicBezTo>
                    <a:cubicBezTo>
                      <a:pt x="626" y="113"/>
                      <a:pt x="626" y="105"/>
                      <a:pt x="628" y="98"/>
                    </a:cubicBezTo>
                    <a:cubicBezTo>
                      <a:pt x="630" y="90"/>
                      <a:pt x="633" y="82"/>
                      <a:pt x="635" y="75"/>
                    </a:cubicBezTo>
                    <a:cubicBezTo>
                      <a:pt x="636" y="73"/>
                      <a:pt x="637" y="72"/>
                      <a:pt x="639" y="72"/>
                    </a:cubicBezTo>
                    <a:cubicBezTo>
                      <a:pt x="643" y="77"/>
                      <a:pt x="641" y="83"/>
                      <a:pt x="644" y="88"/>
                    </a:cubicBezTo>
                    <a:cubicBezTo>
                      <a:pt x="646" y="94"/>
                      <a:pt x="648" y="99"/>
                      <a:pt x="652" y="104"/>
                    </a:cubicBezTo>
                    <a:cubicBezTo>
                      <a:pt x="656" y="108"/>
                      <a:pt x="659" y="113"/>
                      <a:pt x="665" y="115"/>
                    </a:cubicBezTo>
                    <a:cubicBezTo>
                      <a:pt x="666" y="113"/>
                      <a:pt x="666" y="111"/>
                      <a:pt x="666" y="109"/>
                    </a:cubicBezTo>
                    <a:cubicBezTo>
                      <a:pt x="667" y="101"/>
                      <a:pt x="667" y="94"/>
                      <a:pt x="667" y="87"/>
                    </a:cubicBezTo>
                    <a:cubicBezTo>
                      <a:pt x="668" y="78"/>
                      <a:pt x="671" y="70"/>
                      <a:pt x="676" y="62"/>
                    </a:cubicBezTo>
                    <a:cubicBezTo>
                      <a:pt x="678" y="60"/>
                      <a:pt x="679" y="58"/>
                      <a:pt x="682" y="57"/>
                    </a:cubicBezTo>
                    <a:cubicBezTo>
                      <a:pt x="687" y="58"/>
                      <a:pt x="689" y="62"/>
                      <a:pt x="692" y="65"/>
                    </a:cubicBezTo>
                    <a:cubicBezTo>
                      <a:pt x="697" y="71"/>
                      <a:pt x="702" y="76"/>
                      <a:pt x="706" y="82"/>
                    </a:cubicBezTo>
                    <a:cubicBezTo>
                      <a:pt x="709" y="87"/>
                      <a:pt x="711" y="94"/>
                      <a:pt x="712" y="100"/>
                    </a:cubicBezTo>
                    <a:cubicBezTo>
                      <a:pt x="714" y="107"/>
                      <a:pt x="714" y="113"/>
                      <a:pt x="715" y="120"/>
                    </a:cubicBezTo>
                    <a:cubicBezTo>
                      <a:pt x="715" y="120"/>
                      <a:pt x="715" y="120"/>
                      <a:pt x="716" y="120"/>
                    </a:cubicBezTo>
                    <a:cubicBezTo>
                      <a:pt x="724" y="115"/>
                      <a:pt x="732" y="110"/>
                      <a:pt x="737" y="102"/>
                    </a:cubicBezTo>
                    <a:cubicBezTo>
                      <a:pt x="743" y="93"/>
                      <a:pt x="748" y="85"/>
                      <a:pt x="750" y="74"/>
                    </a:cubicBezTo>
                    <a:cubicBezTo>
                      <a:pt x="750" y="73"/>
                      <a:pt x="752" y="72"/>
                      <a:pt x="753" y="71"/>
                    </a:cubicBezTo>
                    <a:cubicBezTo>
                      <a:pt x="756" y="74"/>
                      <a:pt x="756" y="77"/>
                      <a:pt x="757" y="80"/>
                    </a:cubicBezTo>
                    <a:cubicBezTo>
                      <a:pt x="758" y="84"/>
                      <a:pt x="759" y="87"/>
                      <a:pt x="759" y="90"/>
                    </a:cubicBezTo>
                    <a:cubicBezTo>
                      <a:pt x="760" y="93"/>
                      <a:pt x="760" y="97"/>
                      <a:pt x="761" y="100"/>
                    </a:cubicBezTo>
                    <a:cubicBezTo>
                      <a:pt x="761" y="103"/>
                      <a:pt x="760" y="106"/>
                      <a:pt x="761" y="109"/>
                    </a:cubicBezTo>
                    <a:cubicBezTo>
                      <a:pt x="762" y="109"/>
                      <a:pt x="763" y="109"/>
                      <a:pt x="763" y="109"/>
                    </a:cubicBezTo>
                    <a:cubicBezTo>
                      <a:pt x="764" y="109"/>
                      <a:pt x="764" y="108"/>
                      <a:pt x="765" y="108"/>
                    </a:cubicBezTo>
                    <a:cubicBezTo>
                      <a:pt x="772" y="103"/>
                      <a:pt x="777" y="96"/>
                      <a:pt x="781" y="88"/>
                    </a:cubicBezTo>
                    <a:cubicBezTo>
                      <a:pt x="784" y="83"/>
                      <a:pt x="785" y="79"/>
                      <a:pt x="783" y="73"/>
                    </a:cubicBezTo>
                    <a:cubicBezTo>
                      <a:pt x="783" y="73"/>
                      <a:pt x="783" y="72"/>
                      <a:pt x="783" y="70"/>
                    </a:cubicBezTo>
                    <a:cubicBezTo>
                      <a:pt x="786" y="71"/>
                      <a:pt x="788" y="71"/>
                      <a:pt x="790" y="71"/>
                    </a:cubicBezTo>
                    <a:cubicBezTo>
                      <a:pt x="793" y="74"/>
                      <a:pt x="791" y="76"/>
                      <a:pt x="791" y="79"/>
                    </a:cubicBezTo>
                    <a:cubicBezTo>
                      <a:pt x="791" y="81"/>
                      <a:pt x="792" y="83"/>
                      <a:pt x="792" y="85"/>
                    </a:cubicBezTo>
                    <a:cubicBezTo>
                      <a:pt x="792" y="87"/>
                      <a:pt x="792" y="89"/>
                      <a:pt x="793" y="92"/>
                    </a:cubicBezTo>
                    <a:cubicBezTo>
                      <a:pt x="793" y="94"/>
                      <a:pt x="793" y="96"/>
                      <a:pt x="793" y="98"/>
                    </a:cubicBezTo>
                    <a:cubicBezTo>
                      <a:pt x="793" y="100"/>
                      <a:pt x="792" y="103"/>
                      <a:pt x="794" y="105"/>
                    </a:cubicBezTo>
                    <a:cubicBezTo>
                      <a:pt x="802" y="97"/>
                      <a:pt x="809" y="90"/>
                      <a:pt x="807" y="78"/>
                    </a:cubicBezTo>
                    <a:cubicBezTo>
                      <a:pt x="807" y="76"/>
                      <a:pt x="808" y="75"/>
                      <a:pt x="809" y="74"/>
                    </a:cubicBezTo>
                    <a:cubicBezTo>
                      <a:pt x="811" y="73"/>
                      <a:pt x="813" y="74"/>
                      <a:pt x="814" y="76"/>
                    </a:cubicBezTo>
                    <a:cubicBezTo>
                      <a:pt x="817" y="80"/>
                      <a:pt x="820" y="84"/>
                      <a:pt x="823" y="88"/>
                    </a:cubicBezTo>
                    <a:cubicBezTo>
                      <a:pt x="828" y="94"/>
                      <a:pt x="830" y="101"/>
                      <a:pt x="832" y="109"/>
                    </a:cubicBezTo>
                    <a:cubicBezTo>
                      <a:pt x="833" y="112"/>
                      <a:pt x="833" y="114"/>
                      <a:pt x="834" y="117"/>
                    </a:cubicBezTo>
                    <a:cubicBezTo>
                      <a:pt x="834" y="118"/>
                      <a:pt x="834" y="119"/>
                      <a:pt x="836" y="119"/>
                    </a:cubicBezTo>
                    <a:cubicBezTo>
                      <a:pt x="838" y="119"/>
                      <a:pt x="839" y="117"/>
                      <a:pt x="840" y="114"/>
                    </a:cubicBezTo>
                    <a:cubicBezTo>
                      <a:pt x="841" y="110"/>
                      <a:pt x="844" y="107"/>
                      <a:pt x="846" y="103"/>
                    </a:cubicBezTo>
                    <a:cubicBezTo>
                      <a:pt x="846" y="103"/>
                      <a:pt x="848" y="102"/>
                      <a:pt x="849" y="101"/>
                    </a:cubicBezTo>
                    <a:cubicBezTo>
                      <a:pt x="850" y="105"/>
                      <a:pt x="852" y="109"/>
                      <a:pt x="849" y="112"/>
                    </a:cubicBezTo>
                    <a:cubicBezTo>
                      <a:pt x="847" y="115"/>
                      <a:pt x="847" y="119"/>
                      <a:pt x="847" y="123"/>
                    </a:cubicBezTo>
                    <a:cubicBezTo>
                      <a:pt x="849" y="131"/>
                      <a:pt x="849" y="139"/>
                      <a:pt x="849" y="146"/>
                    </a:cubicBezTo>
                    <a:cubicBezTo>
                      <a:pt x="849" y="147"/>
                      <a:pt x="849" y="148"/>
                      <a:pt x="850" y="149"/>
                    </a:cubicBezTo>
                    <a:cubicBezTo>
                      <a:pt x="852" y="149"/>
                      <a:pt x="855" y="149"/>
                      <a:pt x="857" y="149"/>
                    </a:cubicBezTo>
                    <a:close/>
                    <a:moveTo>
                      <a:pt x="597" y="628"/>
                    </a:moveTo>
                    <a:cubicBezTo>
                      <a:pt x="592" y="631"/>
                      <a:pt x="591" y="635"/>
                      <a:pt x="591" y="639"/>
                    </a:cubicBezTo>
                    <a:cubicBezTo>
                      <a:pt x="591" y="647"/>
                      <a:pt x="589" y="654"/>
                      <a:pt x="586" y="660"/>
                    </a:cubicBezTo>
                    <a:cubicBezTo>
                      <a:pt x="583" y="670"/>
                      <a:pt x="580" y="679"/>
                      <a:pt x="576" y="689"/>
                    </a:cubicBezTo>
                    <a:cubicBezTo>
                      <a:pt x="574" y="693"/>
                      <a:pt x="573" y="697"/>
                      <a:pt x="574" y="702"/>
                    </a:cubicBezTo>
                    <a:cubicBezTo>
                      <a:pt x="576" y="711"/>
                      <a:pt x="577" y="721"/>
                      <a:pt x="579" y="731"/>
                    </a:cubicBezTo>
                    <a:cubicBezTo>
                      <a:pt x="581" y="740"/>
                      <a:pt x="582" y="750"/>
                      <a:pt x="583" y="760"/>
                    </a:cubicBezTo>
                    <a:cubicBezTo>
                      <a:pt x="586" y="783"/>
                      <a:pt x="585" y="806"/>
                      <a:pt x="585" y="830"/>
                    </a:cubicBezTo>
                    <a:cubicBezTo>
                      <a:pt x="585" y="836"/>
                      <a:pt x="585" y="843"/>
                      <a:pt x="584" y="849"/>
                    </a:cubicBezTo>
                    <a:cubicBezTo>
                      <a:pt x="583" y="859"/>
                      <a:pt x="582" y="868"/>
                      <a:pt x="581" y="878"/>
                    </a:cubicBezTo>
                    <a:cubicBezTo>
                      <a:pt x="581" y="883"/>
                      <a:pt x="581" y="889"/>
                      <a:pt x="579" y="895"/>
                    </a:cubicBezTo>
                    <a:cubicBezTo>
                      <a:pt x="578" y="897"/>
                      <a:pt x="579" y="898"/>
                      <a:pt x="580" y="899"/>
                    </a:cubicBezTo>
                    <a:cubicBezTo>
                      <a:pt x="582" y="899"/>
                      <a:pt x="583" y="899"/>
                      <a:pt x="585" y="900"/>
                    </a:cubicBezTo>
                    <a:cubicBezTo>
                      <a:pt x="595" y="901"/>
                      <a:pt x="606" y="902"/>
                      <a:pt x="617" y="902"/>
                    </a:cubicBezTo>
                    <a:cubicBezTo>
                      <a:pt x="619" y="903"/>
                      <a:pt x="622" y="902"/>
                      <a:pt x="624" y="901"/>
                    </a:cubicBezTo>
                    <a:cubicBezTo>
                      <a:pt x="635" y="898"/>
                      <a:pt x="644" y="894"/>
                      <a:pt x="654" y="888"/>
                    </a:cubicBezTo>
                    <a:cubicBezTo>
                      <a:pt x="662" y="883"/>
                      <a:pt x="669" y="876"/>
                      <a:pt x="674" y="867"/>
                    </a:cubicBezTo>
                    <a:cubicBezTo>
                      <a:pt x="676" y="863"/>
                      <a:pt x="678" y="859"/>
                      <a:pt x="680" y="854"/>
                    </a:cubicBezTo>
                    <a:cubicBezTo>
                      <a:pt x="681" y="851"/>
                      <a:pt x="680" y="849"/>
                      <a:pt x="676" y="849"/>
                    </a:cubicBezTo>
                    <a:cubicBezTo>
                      <a:pt x="671" y="849"/>
                      <a:pt x="665" y="849"/>
                      <a:pt x="659" y="850"/>
                    </a:cubicBezTo>
                    <a:cubicBezTo>
                      <a:pt x="647" y="851"/>
                      <a:pt x="634" y="851"/>
                      <a:pt x="621" y="850"/>
                    </a:cubicBezTo>
                    <a:cubicBezTo>
                      <a:pt x="621" y="848"/>
                      <a:pt x="620" y="847"/>
                      <a:pt x="620" y="846"/>
                    </a:cubicBezTo>
                    <a:cubicBezTo>
                      <a:pt x="619" y="842"/>
                      <a:pt x="619" y="838"/>
                      <a:pt x="618" y="835"/>
                    </a:cubicBezTo>
                    <a:cubicBezTo>
                      <a:pt x="617" y="824"/>
                      <a:pt x="615" y="813"/>
                      <a:pt x="616" y="802"/>
                    </a:cubicBezTo>
                    <a:cubicBezTo>
                      <a:pt x="616" y="780"/>
                      <a:pt x="616" y="759"/>
                      <a:pt x="615" y="737"/>
                    </a:cubicBezTo>
                    <a:cubicBezTo>
                      <a:pt x="615" y="735"/>
                      <a:pt x="615" y="733"/>
                      <a:pt x="615" y="731"/>
                    </a:cubicBezTo>
                    <a:cubicBezTo>
                      <a:pt x="613" y="728"/>
                      <a:pt x="613" y="724"/>
                      <a:pt x="613" y="721"/>
                    </a:cubicBezTo>
                    <a:cubicBezTo>
                      <a:pt x="614" y="718"/>
                      <a:pt x="614" y="715"/>
                      <a:pt x="614" y="713"/>
                    </a:cubicBezTo>
                    <a:cubicBezTo>
                      <a:pt x="613" y="710"/>
                      <a:pt x="612" y="707"/>
                      <a:pt x="611" y="704"/>
                    </a:cubicBezTo>
                    <a:cubicBezTo>
                      <a:pt x="613" y="702"/>
                      <a:pt x="616" y="700"/>
                      <a:pt x="618" y="698"/>
                    </a:cubicBezTo>
                    <a:cubicBezTo>
                      <a:pt x="629" y="690"/>
                      <a:pt x="638" y="681"/>
                      <a:pt x="649" y="674"/>
                    </a:cubicBezTo>
                    <a:cubicBezTo>
                      <a:pt x="655" y="670"/>
                      <a:pt x="659" y="666"/>
                      <a:pt x="664" y="662"/>
                    </a:cubicBezTo>
                    <a:cubicBezTo>
                      <a:pt x="672" y="656"/>
                      <a:pt x="679" y="649"/>
                      <a:pt x="687" y="643"/>
                    </a:cubicBezTo>
                    <a:cubicBezTo>
                      <a:pt x="689" y="641"/>
                      <a:pt x="693" y="644"/>
                      <a:pt x="696" y="640"/>
                    </a:cubicBezTo>
                    <a:cubicBezTo>
                      <a:pt x="691" y="640"/>
                      <a:pt x="688" y="639"/>
                      <a:pt x="684" y="639"/>
                    </a:cubicBezTo>
                    <a:cubicBezTo>
                      <a:pt x="680" y="639"/>
                      <a:pt x="676" y="639"/>
                      <a:pt x="673" y="638"/>
                    </a:cubicBezTo>
                    <a:cubicBezTo>
                      <a:pt x="663" y="638"/>
                      <a:pt x="654" y="637"/>
                      <a:pt x="644" y="636"/>
                    </a:cubicBezTo>
                    <a:cubicBezTo>
                      <a:pt x="633" y="635"/>
                      <a:pt x="621" y="635"/>
                      <a:pt x="610" y="632"/>
                    </a:cubicBezTo>
                    <a:cubicBezTo>
                      <a:pt x="606" y="631"/>
                      <a:pt x="602" y="630"/>
                      <a:pt x="597" y="628"/>
                    </a:cubicBezTo>
                    <a:close/>
                    <a:moveTo>
                      <a:pt x="487" y="900"/>
                    </a:moveTo>
                    <a:cubicBezTo>
                      <a:pt x="487" y="897"/>
                      <a:pt x="486" y="894"/>
                      <a:pt x="486" y="890"/>
                    </a:cubicBezTo>
                    <a:cubicBezTo>
                      <a:pt x="487" y="882"/>
                      <a:pt x="483" y="876"/>
                      <a:pt x="479" y="870"/>
                    </a:cubicBezTo>
                    <a:cubicBezTo>
                      <a:pt x="474" y="864"/>
                      <a:pt x="469" y="859"/>
                      <a:pt x="464" y="854"/>
                    </a:cubicBezTo>
                    <a:cubicBezTo>
                      <a:pt x="461" y="852"/>
                      <a:pt x="458" y="849"/>
                      <a:pt x="454" y="847"/>
                    </a:cubicBezTo>
                    <a:cubicBezTo>
                      <a:pt x="441" y="840"/>
                      <a:pt x="427" y="838"/>
                      <a:pt x="413" y="841"/>
                    </a:cubicBezTo>
                    <a:cubicBezTo>
                      <a:pt x="397" y="844"/>
                      <a:pt x="384" y="852"/>
                      <a:pt x="373" y="864"/>
                    </a:cubicBezTo>
                    <a:cubicBezTo>
                      <a:pt x="363" y="875"/>
                      <a:pt x="359" y="888"/>
                      <a:pt x="356" y="902"/>
                    </a:cubicBezTo>
                    <a:cubicBezTo>
                      <a:pt x="356" y="904"/>
                      <a:pt x="356" y="905"/>
                      <a:pt x="356" y="907"/>
                    </a:cubicBezTo>
                    <a:cubicBezTo>
                      <a:pt x="357" y="912"/>
                      <a:pt x="358" y="917"/>
                      <a:pt x="360" y="922"/>
                    </a:cubicBezTo>
                    <a:cubicBezTo>
                      <a:pt x="364" y="931"/>
                      <a:pt x="369" y="939"/>
                      <a:pt x="374" y="947"/>
                    </a:cubicBezTo>
                    <a:cubicBezTo>
                      <a:pt x="375" y="950"/>
                      <a:pt x="377" y="952"/>
                      <a:pt x="380" y="954"/>
                    </a:cubicBezTo>
                    <a:cubicBezTo>
                      <a:pt x="388" y="961"/>
                      <a:pt x="399" y="964"/>
                      <a:pt x="409" y="966"/>
                    </a:cubicBezTo>
                    <a:cubicBezTo>
                      <a:pt x="415" y="968"/>
                      <a:pt x="421" y="968"/>
                      <a:pt x="427" y="968"/>
                    </a:cubicBezTo>
                    <a:cubicBezTo>
                      <a:pt x="438" y="967"/>
                      <a:pt x="449" y="963"/>
                      <a:pt x="458" y="956"/>
                    </a:cubicBezTo>
                    <a:cubicBezTo>
                      <a:pt x="471" y="947"/>
                      <a:pt x="481" y="936"/>
                      <a:pt x="485" y="920"/>
                    </a:cubicBezTo>
                    <a:cubicBezTo>
                      <a:pt x="487" y="913"/>
                      <a:pt x="487" y="907"/>
                      <a:pt x="487" y="900"/>
                    </a:cubicBezTo>
                    <a:close/>
                    <a:moveTo>
                      <a:pt x="88" y="978"/>
                    </a:moveTo>
                    <a:cubicBezTo>
                      <a:pt x="95" y="978"/>
                      <a:pt x="102" y="976"/>
                      <a:pt x="109" y="975"/>
                    </a:cubicBezTo>
                    <a:cubicBezTo>
                      <a:pt x="125" y="971"/>
                      <a:pt x="137" y="961"/>
                      <a:pt x="145" y="947"/>
                    </a:cubicBezTo>
                    <a:cubicBezTo>
                      <a:pt x="152" y="936"/>
                      <a:pt x="154" y="923"/>
                      <a:pt x="155" y="910"/>
                    </a:cubicBezTo>
                    <a:cubicBezTo>
                      <a:pt x="155" y="908"/>
                      <a:pt x="154" y="905"/>
                      <a:pt x="154" y="902"/>
                    </a:cubicBezTo>
                    <a:cubicBezTo>
                      <a:pt x="153" y="900"/>
                      <a:pt x="152" y="898"/>
                      <a:pt x="152" y="896"/>
                    </a:cubicBezTo>
                    <a:cubicBezTo>
                      <a:pt x="151" y="889"/>
                      <a:pt x="147" y="883"/>
                      <a:pt x="141" y="878"/>
                    </a:cubicBezTo>
                    <a:cubicBezTo>
                      <a:pt x="138" y="875"/>
                      <a:pt x="135" y="873"/>
                      <a:pt x="133" y="870"/>
                    </a:cubicBezTo>
                    <a:cubicBezTo>
                      <a:pt x="122" y="860"/>
                      <a:pt x="109" y="854"/>
                      <a:pt x="94" y="852"/>
                    </a:cubicBezTo>
                    <a:cubicBezTo>
                      <a:pt x="90" y="852"/>
                      <a:pt x="85" y="852"/>
                      <a:pt x="82" y="853"/>
                    </a:cubicBezTo>
                    <a:cubicBezTo>
                      <a:pt x="74" y="856"/>
                      <a:pt x="67" y="859"/>
                      <a:pt x="60" y="863"/>
                    </a:cubicBezTo>
                    <a:cubicBezTo>
                      <a:pt x="49" y="870"/>
                      <a:pt x="42" y="880"/>
                      <a:pt x="35" y="890"/>
                    </a:cubicBezTo>
                    <a:cubicBezTo>
                      <a:pt x="31" y="895"/>
                      <a:pt x="29" y="901"/>
                      <a:pt x="30" y="907"/>
                    </a:cubicBezTo>
                    <a:cubicBezTo>
                      <a:pt x="30" y="909"/>
                      <a:pt x="30" y="910"/>
                      <a:pt x="29" y="912"/>
                    </a:cubicBezTo>
                    <a:cubicBezTo>
                      <a:pt x="27" y="922"/>
                      <a:pt x="29" y="931"/>
                      <a:pt x="33" y="941"/>
                    </a:cubicBezTo>
                    <a:cubicBezTo>
                      <a:pt x="34" y="944"/>
                      <a:pt x="36" y="947"/>
                      <a:pt x="38" y="950"/>
                    </a:cubicBezTo>
                    <a:cubicBezTo>
                      <a:pt x="45" y="959"/>
                      <a:pt x="54" y="967"/>
                      <a:pt x="65" y="972"/>
                    </a:cubicBezTo>
                    <a:cubicBezTo>
                      <a:pt x="67" y="972"/>
                      <a:pt x="69" y="973"/>
                      <a:pt x="70" y="974"/>
                    </a:cubicBezTo>
                    <a:cubicBezTo>
                      <a:pt x="76" y="977"/>
                      <a:pt x="82" y="979"/>
                      <a:pt x="88" y="978"/>
                    </a:cubicBezTo>
                    <a:close/>
                    <a:moveTo>
                      <a:pt x="124" y="696"/>
                    </a:moveTo>
                    <a:cubicBezTo>
                      <a:pt x="128" y="694"/>
                      <a:pt x="132" y="693"/>
                      <a:pt x="135" y="691"/>
                    </a:cubicBezTo>
                    <a:cubicBezTo>
                      <a:pt x="154" y="679"/>
                      <a:pt x="174" y="670"/>
                      <a:pt x="193" y="661"/>
                    </a:cubicBezTo>
                    <a:cubicBezTo>
                      <a:pt x="202" y="657"/>
                      <a:pt x="210" y="651"/>
                      <a:pt x="218" y="645"/>
                    </a:cubicBezTo>
                    <a:cubicBezTo>
                      <a:pt x="209" y="627"/>
                      <a:pt x="205" y="608"/>
                      <a:pt x="196" y="590"/>
                    </a:cubicBezTo>
                    <a:cubicBezTo>
                      <a:pt x="187" y="592"/>
                      <a:pt x="179" y="593"/>
                      <a:pt x="171" y="595"/>
                    </a:cubicBezTo>
                    <a:cubicBezTo>
                      <a:pt x="164" y="597"/>
                      <a:pt x="158" y="596"/>
                      <a:pt x="151" y="594"/>
                    </a:cubicBezTo>
                    <a:cubicBezTo>
                      <a:pt x="147" y="592"/>
                      <a:pt x="143" y="587"/>
                      <a:pt x="144" y="583"/>
                    </a:cubicBezTo>
                    <a:cubicBezTo>
                      <a:pt x="145" y="576"/>
                      <a:pt x="148" y="570"/>
                      <a:pt x="156" y="569"/>
                    </a:cubicBezTo>
                    <a:cubicBezTo>
                      <a:pt x="161" y="567"/>
                      <a:pt x="167" y="565"/>
                      <a:pt x="173" y="564"/>
                    </a:cubicBezTo>
                    <a:cubicBezTo>
                      <a:pt x="177" y="563"/>
                      <a:pt x="181" y="561"/>
                      <a:pt x="184" y="557"/>
                    </a:cubicBezTo>
                    <a:cubicBezTo>
                      <a:pt x="182" y="552"/>
                      <a:pt x="180" y="546"/>
                      <a:pt x="176" y="542"/>
                    </a:cubicBezTo>
                    <a:cubicBezTo>
                      <a:pt x="172" y="544"/>
                      <a:pt x="168" y="546"/>
                      <a:pt x="164" y="547"/>
                    </a:cubicBezTo>
                    <a:cubicBezTo>
                      <a:pt x="151" y="552"/>
                      <a:pt x="140" y="559"/>
                      <a:pt x="127" y="565"/>
                    </a:cubicBezTo>
                    <a:cubicBezTo>
                      <a:pt x="116" y="570"/>
                      <a:pt x="106" y="576"/>
                      <a:pt x="96" y="582"/>
                    </a:cubicBezTo>
                    <a:cubicBezTo>
                      <a:pt x="89" y="585"/>
                      <a:pt x="84" y="589"/>
                      <a:pt x="79" y="593"/>
                    </a:cubicBezTo>
                    <a:cubicBezTo>
                      <a:pt x="79" y="594"/>
                      <a:pt x="79" y="595"/>
                      <a:pt x="80" y="596"/>
                    </a:cubicBezTo>
                    <a:cubicBezTo>
                      <a:pt x="86" y="607"/>
                      <a:pt x="91" y="619"/>
                      <a:pt x="94" y="631"/>
                    </a:cubicBezTo>
                    <a:cubicBezTo>
                      <a:pt x="95" y="633"/>
                      <a:pt x="96" y="635"/>
                      <a:pt x="96" y="637"/>
                    </a:cubicBezTo>
                    <a:cubicBezTo>
                      <a:pt x="104" y="652"/>
                      <a:pt x="111" y="668"/>
                      <a:pt x="118" y="683"/>
                    </a:cubicBezTo>
                    <a:cubicBezTo>
                      <a:pt x="120" y="687"/>
                      <a:pt x="122" y="691"/>
                      <a:pt x="124" y="696"/>
                    </a:cubicBezTo>
                    <a:close/>
                    <a:moveTo>
                      <a:pt x="570" y="684"/>
                    </a:moveTo>
                    <a:cubicBezTo>
                      <a:pt x="572" y="681"/>
                      <a:pt x="573" y="679"/>
                      <a:pt x="574" y="676"/>
                    </a:cubicBezTo>
                    <a:cubicBezTo>
                      <a:pt x="576" y="670"/>
                      <a:pt x="579" y="664"/>
                      <a:pt x="580" y="658"/>
                    </a:cubicBezTo>
                    <a:cubicBezTo>
                      <a:pt x="583" y="648"/>
                      <a:pt x="586" y="638"/>
                      <a:pt x="587" y="627"/>
                    </a:cubicBezTo>
                    <a:cubicBezTo>
                      <a:pt x="588" y="613"/>
                      <a:pt x="588" y="599"/>
                      <a:pt x="589" y="584"/>
                    </a:cubicBezTo>
                    <a:cubicBezTo>
                      <a:pt x="589" y="573"/>
                      <a:pt x="589" y="562"/>
                      <a:pt x="589" y="551"/>
                    </a:cubicBezTo>
                    <a:cubicBezTo>
                      <a:pt x="589" y="544"/>
                      <a:pt x="589" y="536"/>
                      <a:pt x="589" y="528"/>
                    </a:cubicBezTo>
                    <a:cubicBezTo>
                      <a:pt x="588" y="526"/>
                      <a:pt x="588" y="524"/>
                      <a:pt x="587" y="522"/>
                    </a:cubicBezTo>
                    <a:cubicBezTo>
                      <a:pt x="586" y="518"/>
                      <a:pt x="583" y="516"/>
                      <a:pt x="579" y="517"/>
                    </a:cubicBezTo>
                    <a:cubicBezTo>
                      <a:pt x="575" y="519"/>
                      <a:pt x="571" y="520"/>
                      <a:pt x="567" y="522"/>
                    </a:cubicBezTo>
                    <a:cubicBezTo>
                      <a:pt x="560" y="526"/>
                      <a:pt x="552" y="530"/>
                      <a:pt x="545" y="534"/>
                    </a:cubicBezTo>
                    <a:cubicBezTo>
                      <a:pt x="533" y="540"/>
                      <a:pt x="521" y="546"/>
                      <a:pt x="509" y="553"/>
                    </a:cubicBezTo>
                    <a:cubicBezTo>
                      <a:pt x="500" y="559"/>
                      <a:pt x="492" y="565"/>
                      <a:pt x="482" y="569"/>
                    </a:cubicBezTo>
                    <a:cubicBezTo>
                      <a:pt x="473" y="574"/>
                      <a:pt x="463" y="578"/>
                      <a:pt x="453" y="582"/>
                    </a:cubicBezTo>
                    <a:cubicBezTo>
                      <a:pt x="446" y="584"/>
                      <a:pt x="440" y="588"/>
                      <a:pt x="433" y="590"/>
                    </a:cubicBezTo>
                    <a:cubicBezTo>
                      <a:pt x="433" y="591"/>
                      <a:pt x="433" y="591"/>
                      <a:pt x="433" y="592"/>
                    </a:cubicBezTo>
                    <a:cubicBezTo>
                      <a:pt x="434" y="592"/>
                      <a:pt x="436" y="592"/>
                      <a:pt x="437" y="593"/>
                    </a:cubicBezTo>
                    <a:cubicBezTo>
                      <a:pt x="444" y="594"/>
                      <a:pt x="452" y="594"/>
                      <a:pt x="459" y="596"/>
                    </a:cubicBezTo>
                    <a:cubicBezTo>
                      <a:pt x="470" y="598"/>
                      <a:pt x="482" y="601"/>
                      <a:pt x="493" y="605"/>
                    </a:cubicBezTo>
                    <a:cubicBezTo>
                      <a:pt x="495" y="606"/>
                      <a:pt x="498" y="607"/>
                      <a:pt x="501" y="608"/>
                    </a:cubicBezTo>
                    <a:cubicBezTo>
                      <a:pt x="505" y="611"/>
                      <a:pt x="510" y="614"/>
                      <a:pt x="515" y="616"/>
                    </a:cubicBezTo>
                    <a:cubicBezTo>
                      <a:pt x="524" y="622"/>
                      <a:pt x="533" y="628"/>
                      <a:pt x="539" y="637"/>
                    </a:cubicBezTo>
                    <a:cubicBezTo>
                      <a:pt x="544" y="644"/>
                      <a:pt x="549" y="650"/>
                      <a:pt x="554" y="657"/>
                    </a:cubicBezTo>
                    <a:cubicBezTo>
                      <a:pt x="559" y="663"/>
                      <a:pt x="563" y="669"/>
                      <a:pt x="565" y="676"/>
                    </a:cubicBezTo>
                    <a:cubicBezTo>
                      <a:pt x="566" y="679"/>
                      <a:pt x="568" y="681"/>
                      <a:pt x="570" y="684"/>
                    </a:cubicBezTo>
                    <a:close/>
                    <a:moveTo>
                      <a:pt x="672" y="338"/>
                    </a:moveTo>
                    <a:cubicBezTo>
                      <a:pt x="670" y="338"/>
                      <a:pt x="669" y="339"/>
                      <a:pt x="668" y="339"/>
                    </a:cubicBezTo>
                    <a:cubicBezTo>
                      <a:pt x="663" y="340"/>
                      <a:pt x="663" y="341"/>
                      <a:pt x="663" y="345"/>
                    </a:cubicBezTo>
                    <a:cubicBezTo>
                      <a:pt x="664" y="351"/>
                      <a:pt x="666" y="356"/>
                      <a:pt x="667" y="362"/>
                    </a:cubicBezTo>
                    <a:cubicBezTo>
                      <a:pt x="669" y="368"/>
                      <a:pt x="672" y="373"/>
                      <a:pt x="678" y="376"/>
                    </a:cubicBezTo>
                    <a:cubicBezTo>
                      <a:pt x="688" y="381"/>
                      <a:pt x="698" y="386"/>
                      <a:pt x="709" y="389"/>
                    </a:cubicBezTo>
                    <a:cubicBezTo>
                      <a:pt x="724" y="393"/>
                      <a:pt x="739" y="394"/>
                      <a:pt x="754" y="387"/>
                    </a:cubicBezTo>
                    <a:cubicBezTo>
                      <a:pt x="756" y="386"/>
                      <a:pt x="758" y="386"/>
                      <a:pt x="760" y="385"/>
                    </a:cubicBezTo>
                    <a:cubicBezTo>
                      <a:pt x="774" y="380"/>
                      <a:pt x="784" y="372"/>
                      <a:pt x="792" y="359"/>
                    </a:cubicBezTo>
                    <a:cubicBezTo>
                      <a:pt x="795" y="353"/>
                      <a:pt x="798" y="348"/>
                      <a:pt x="801" y="342"/>
                    </a:cubicBezTo>
                    <a:cubicBezTo>
                      <a:pt x="803" y="339"/>
                      <a:pt x="805" y="336"/>
                      <a:pt x="804" y="332"/>
                    </a:cubicBezTo>
                    <a:cubicBezTo>
                      <a:pt x="802" y="331"/>
                      <a:pt x="801" y="330"/>
                      <a:pt x="799" y="329"/>
                    </a:cubicBezTo>
                    <a:cubicBezTo>
                      <a:pt x="797" y="328"/>
                      <a:pt x="794" y="328"/>
                      <a:pt x="792" y="328"/>
                    </a:cubicBezTo>
                    <a:cubicBezTo>
                      <a:pt x="784" y="316"/>
                      <a:pt x="786" y="302"/>
                      <a:pt x="785" y="288"/>
                    </a:cubicBezTo>
                    <a:cubicBezTo>
                      <a:pt x="775" y="290"/>
                      <a:pt x="766" y="291"/>
                      <a:pt x="757" y="294"/>
                    </a:cubicBezTo>
                    <a:cubicBezTo>
                      <a:pt x="743" y="298"/>
                      <a:pt x="728" y="298"/>
                      <a:pt x="714" y="298"/>
                    </a:cubicBezTo>
                    <a:cubicBezTo>
                      <a:pt x="703" y="298"/>
                      <a:pt x="692" y="296"/>
                      <a:pt x="681" y="294"/>
                    </a:cubicBezTo>
                    <a:cubicBezTo>
                      <a:pt x="679" y="294"/>
                      <a:pt x="678" y="294"/>
                      <a:pt x="676" y="294"/>
                    </a:cubicBezTo>
                    <a:cubicBezTo>
                      <a:pt x="676" y="301"/>
                      <a:pt x="676" y="308"/>
                      <a:pt x="676" y="315"/>
                    </a:cubicBezTo>
                    <a:cubicBezTo>
                      <a:pt x="676" y="315"/>
                      <a:pt x="676" y="315"/>
                      <a:pt x="676" y="316"/>
                    </a:cubicBezTo>
                    <a:cubicBezTo>
                      <a:pt x="679" y="320"/>
                      <a:pt x="677" y="323"/>
                      <a:pt x="676" y="327"/>
                    </a:cubicBezTo>
                    <a:cubicBezTo>
                      <a:pt x="674" y="331"/>
                      <a:pt x="673" y="334"/>
                      <a:pt x="672" y="338"/>
                    </a:cubicBezTo>
                    <a:close/>
                    <a:moveTo>
                      <a:pt x="286" y="530"/>
                    </a:moveTo>
                    <a:cubicBezTo>
                      <a:pt x="285" y="530"/>
                      <a:pt x="284" y="530"/>
                      <a:pt x="283" y="530"/>
                    </a:cubicBezTo>
                    <a:cubicBezTo>
                      <a:pt x="274" y="531"/>
                      <a:pt x="265" y="531"/>
                      <a:pt x="256" y="529"/>
                    </a:cubicBezTo>
                    <a:cubicBezTo>
                      <a:pt x="254" y="528"/>
                      <a:pt x="253" y="528"/>
                      <a:pt x="251" y="528"/>
                    </a:cubicBezTo>
                    <a:cubicBezTo>
                      <a:pt x="246" y="528"/>
                      <a:pt x="241" y="528"/>
                      <a:pt x="237" y="527"/>
                    </a:cubicBezTo>
                    <a:cubicBezTo>
                      <a:pt x="230" y="526"/>
                      <a:pt x="223" y="524"/>
                      <a:pt x="216" y="523"/>
                    </a:cubicBezTo>
                    <a:cubicBezTo>
                      <a:pt x="204" y="522"/>
                      <a:pt x="191" y="522"/>
                      <a:pt x="179" y="525"/>
                    </a:cubicBezTo>
                    <a:cubicBezTo>
                      <a:pt x="179" y="525"/>
                      <a:pt x="179" y="526"/>
                      <a:pt x="178" y="526"/>
                    </a:cubicBezTo>
                    <a:cubicBezTo>
                      <a:pt x="180" y="527"/>
                      <a:pt x="181" y="528"/>
                      <a:pt x="183" y="529"/>
                    </a:cubicBezTo>
                    <a:cubicBezTo>
                      <a:pt x="181" y="532"/>
                      <a:pt x="181" y="534"/>
                      <a:pt x="183" y="537"/>
                    </a:cubicBezTo>
                    <a:cubicBezTo>
                      <a:pt x="185" y="541"/>
                      <a:pt x="186" y="545"/>
                      <a:pt x="188" y="549"/>
                    </a:cubicBezTo>
                    <a:cubicBezTo>
                      <a:pt x="190" y="548"/>
                      <a:pt x="189" y="545"/>
                      <a:pt x="192" y="545"/>
                    </a:cubicBezTo>
                    <a:cubicBezTo>
                      <a:pt x="194" y="545"/>
                      <a:pt x="196" y="546"/>
                      <a:pt x="197" y="549"/>
                    </a:cubicBezTo>
                    <a:cubicBezTo>
                      <a:pt x="198" y="550"/>
                      <a:pt x="197" y="552"/>
                      <a:pt x="196" y="554"/>
                    </a:cubicBezTo>
                    <a:cubicBezTo>
                      <a:pt x="192" y="561"/>
                      <a:pt x="185" y="567"/>
                      <a:pt x="176" y="569"/>
                    </a:cubicBezTo>
                    <a:cubicBezTo>
                      <a:pt x="171" y="570"/>
                      <a:pt x="166" y="572"/>
                      <a:pt x="161" y="573"/>
                    </a:cubicBezTo>
                    <a:cubicBezTo>
                      <a:pt x="157" y="574"/>
                      <a:pt x="154" y="576"/>
                      <a:pt x="152" y="579"/>
                    </a:cubicBezTo>
                    <a:cubicBezTo>
                      <a:pt x="151" y="583"/>
                      <a:pt x="151" y="586"/>
                      <a:pt x="155" y="589"/>
                    </a:cubicBezTo>
                    <a:cubicBezTo>
                      <a:pt x="158" y="591"/>
                      <a:pt x="162" y="591"/>
                      <a:pt x="165" y="590"/>
                    </a:cubicBezTo>
                    <a:cubicBezTo>
                      <a:pt x="176" y="588"/>
                      <a:pt x="186" y="586"/>
                      <a:pt x="197" y="583"/>
                    </a:cubicBezTo>
                    <a:cubicBezTo>
                      <a:pt x="205" y="581"/>
                      <a:pt x="213" y="582"/>
                      <a:pt x="221" y="585"/>
                    </a:cubicBezTo>
                    <a:cubicBezTo>
                      <a:pt x="222" y="586"/>
                      <a:pt x="222" y="586"/>
                      <a:pt x="223" y="586"/>
                    </a:cubicBezTo>
                    <a:cubicBezTo>
                      <a:pt x="224" y="587"/>
                      <a:pt x="223" y="590"/>
                      <a:pt x="222" y="590"/>
                    </a:cubicBezTo>
                    <a:cubicBezTo>
                      <a:pt x="220" y="590"/>
                      <a:pt x="218" y="590"/>
                      <a:pt x="216" y="590"/>
                    </a:cubicBezTo>
                    <a:cubicBezTo>
                      <a:pt x="212" y="589"/>
                      <a:pt x="208" y="588"/>
                      <a:pt x="203" y="589"/>
                    </a:cubicBezTo>
                    <a:cubicBezTo>
                      <a:pt x="204" y="591"/>
                      <a:pt x="204" y="592"/>
                      <a:pt x="204" y="593"/>
                    </a:cubicBezTo>
                    <a:cubicBezTo>
                      <a:pt x="207" y="602"/>
                      <a:pt x="211" y="610"/>
                      <a:pt x="214" y="619"/>
                    </a:cubicBezTo>
                    <a:cubicBezTo>
                      <a:pt x="215" y="622"/>
                      <a:pt x="217" y="624"/>
                      <a:pt x="220" y="626"/>
                    </a:cubicBezTo>
                    <a:cubicBezTo>
                      <a:pt x="230" y="623"/>
                      <a:pt x="241" y="620"/>
                      <a:pt x="251" y="617"/>
                    </a:cubicBezTo>
                    <a:cubicBezTo>
                      <a:pt x="256" y="615"/>
                      <a:pt x="261" y="613"/>
                      <a:pt x="265" y="610"/>
                    </a:cubicBezTo>
                    <a:cubicBezTo>
                      <a:pt x="277" y="602"/>
                      <a:pt x="288" y="594"/>
                      <a:pt x="300" y="588"/>
                    </a:cubicBezTo>
                    <a:cubicBezTo>
                      <a:pt x="301" y="587"/>
                      <a:pt x="303" y="586"/>
                      <a:pt x="304" y="585"/>
                    </a:cubicBezTo>
                    <a:cubicBezTo>
                      <a:pt x="306" y="584"/>
                      <a:pt x="307" y="583"/>
                      <a:pt x="307" y="580"/>
                    </a:cubicBezTo>
                    <a:cubicBezTo>
                      <a:pt x="307" y="578"/>
                      <a:pt x="307" y="576"/>
                      <a:pt x="307" y="574"/>
                    </a:cubicBezTo>
                    <a:cubicBezTo>
                      <a:pt x="304" y="557"/>
                      <a:pt x="298" y="542"/>
                      <a:pt x="286" y="530"/>
                    </a:cubicBezTo>
                    <a:close/>
                    <a:moveTo>
                      <a:pt x="777" y="784"/>
                    </a:moveTo>
                    <a:cubicBezTo>
                      <a:pt x="780" y="785"/>
                      <a:pt x="781" y="786"/>
                      <a:pt x="781" y="786"/>
                    </a:cubicBezTo>
                    <a:cubicBezTo>
                      <a:pt x="789" y="783"/>
                      <a:pt x="797" y="781"/>
                      <a:pt x="804" y="777"/>
                    </a:cubicBezTo>
                    <a:cubicBezTo>
                      <a:pt x="812" y="773"/>
                      <a:pt x="818" y="767"/>
                      <a:pt x="822" y="761"/>
                    </a:cubicBezTo>
                    <a:cubicBezTo>
                      <a:pt x="829" y="750"/>
                      <a:pt x="836" y="738"/>
                      <a:pt x="842" y="726"/>
                    </a:cubicBezTo>
                    <a:cubicBezTo>
                      <a:pt x="842" y="725"/>
                      <a:pt x="843" y="724"/>
                      <a:pt x="843" y="723"/>
                    </a:cubicBezTo>
                    <a:cubicBezTo>
                      <a:pt x="842" y="717"/>
                      <a:pt x="845" y="712"/>
                      <a:pt x="845" y="707"/>
                    </a:cubicBezTo>
                    <a:cubicBezTo>
                      <a:pt x="846" y="703"/>
                      <a:pt x="846" y="699"/>
                      <a:pt x="845" y="695"/>
                    </a:cubicBezTo>
                    <a:cubicBezTo>
                      <a:pt x="843" y="684"/>
                      <a:pt x="837" y="675"/>
                      <a:pt x="830" y="667"/>
                    </a:cubicBezTo>
                    <a:cubicBezTo>
                      <a:pt x="825" y="661"/>
                      <a:pt x="819" y="657"/>
                      <a:pt x="808" y="654"/>
                    </a:cubicBezTo>
                    <a:cubicBezTo>
                      <a:pt x="802" y="652"/>
                      <a:pt x="798" y="653"/>
                      <a:pt x="793" y="655"/>
                    </a:cubicBezTo>
                    <a:cubicBezTo>
                      <a:pt x="792" y="656"/>
                      <a:pt x="791" y="656"/>
                      <a:pt x="790" y="656"/>
                    </a:cubicBezTo>
                    <a:cubicBezTo>
                      <a:pt x="779" y="658"/>
                      <a:pt x="769" y="661"/>
                      <a:pt x="758" y="665"/>
                    </a:cubicBezTo>
                    <a:cubicBezTo>
                      <a:pt x="758" y="673"/>
                      <a:pt x="760" y="680"/>
                      <a:pt x="762" y="687"/>
                    </a:cubicBezTo>
                    <a:cubicBezTo>
                      <a:pt x="762" y="688"/>
                      <a:pt x="763" y="688"/>
                      <a:pt x="763" y="689"/>
                    </a:cubicBezTo>
                    <a:cubicBezTo>
                      <a:pt x="768" y="684"/>
                      <a:pt x="768" y="677"/>
                      <a:pt x="770" y="672"/>
                    </a:cubicBezTo>
                    <a:cubicBezTo>
                      <a:pt x="775" y="674"/>
                      <a:pt x="775" y="674"/>
                      <a:pt x="775" y="677"/>
                    </a:cubicBezTo>
                    <a:cubicBezTo>
                      <a:pt x="775" y="681"/>
                      <a:pt x="771" y="689"/>
                      <a:pt x="768" y="692"/>
                    </a:cubicBezTo>
                    <a:cubicBezTo>
                      <a:pt x="762" y="697"/>
                      <a:pt x="756" y="703"/>
                      <a:pt x="747" y="704"/>
                    </a:cubicBezTo>
                    <a:cubicBezTo>
                      <a:pt x="745" y="704"/>
                      <a:pt x="743" y="705"/>
                      <a:pt x="741" y="706"/>
                    </a:cubicBezTo>
                    <a:cubicBezTo>
                      <a:pt x="735" y="708"/>
                      <a:pt x="730" y="712"/>
                      <a:pt x="725" y="717"/>
                    </a:cubicBezTo>
                    <a:cubicBezTo>
                      <a:pt x="724" y="718"/>
                      <a:pt x="722" y="719"/>
                      <a:pt x="723" y="721"/>
                    </a:cubicBezTo>
                    <a:cubicBezTo>
                      <a:pt x="724" y="724"/>
                      <a:pt x="725" y="725"/>
                      <a:pt x="728" y="725"/>
                    </a:cubicBezTo>
                    <a:cubicBezTo>
                      <a:pt x="732" y="725"/>
                      <a:pt x="737" y="725"/>
                      <a:pt x="741" y="724"/>
                    </a:cubicBezTo>
                    <a:cubicBezTo>
                      <a:pt x="748" y="723"/>
                      <a:pt x="754" y="721"/>
                      <a:pt x="760" y="718"/>
                    </a:cubicBezTo>
                    <a:cubicBezTo>
                      <a:pt x="769" y="713"/>
                      <a:pt x="779" y="712"/>
                      <a:pt x="789" y="712"/>
                    </a:cubicBezTo>
                    <a:cubicBezTo>
                      <a:pt x="791" y="712"/>
                      <a:pt x="794" y="713"/>
                      <a:pt x="794" y="716"/>
                    </a:cubicBezTo>
                    <a:cubicBezTo>
                      <a:pt x="792" y="722"/>
                      <a:pt x="788" y="726"/>
                      <a:pt x="782" y="729"/>
                    </a:cubicBezTo>
                    <a:cubicBezTo>
                      <a:pt x="774" y="733"/>
                      <a:pt x="766" y="736"/>
                      <a:pt x="758" y="738"/>
                    </a:cubicBezTo>
                    <a:cubicBezTo>
                      <a:pt x="755" y="738"/>
                      <a:pt x="752" y="739"/>
                      <a:pt x="749" y="740"/>
                    </a:cubicBezTo>
                    <a:cubicBezTo>
                      <a:pt x="747" y="742"/>
                      <a:pt x="745" y="743"/>
                      <a:pt x="743" y="744"/>
                    </a:cubicBezTo>
                    <a:cubicBezTo>
                      <a:pt x="741" y="744"/>
                      <a:pt x="740" y="743"/>
                      <a:pt x="739" y="743"/>
                    </a:cubicBezTo>
                    <a:cubicBezTo>
                      <a:pt x="729" y="748"/>
                      <a:pt x="727" y="751"/>
                      <a:pt x="729" y="760"/>
                    </a:cubicBezTo>
                    <a:cubicBezTo>
                      <a:pt x="734" y="762"/>
                      <a:pt x="738" y="763"/>
                      <a:pt x="743" y="762"/>
                    </a:cubicBezTo>
                    <a:cubicBezTo>
                      <a:pt x="746" y="761"/>
                      <a:pt x="748" y="761"/>
                      <a:pt x="751" y="761"/>
                    </a:cubicBezTo>
                    <a:cubicBezTo>
                      <a:pt x="759" y="760"/>
                      <a:pt x="768" y="759"/>
                      <a:pt x="775" y="754"/>
                    </a:cubicBezTo>
                    <a:cubicBezTo>
                      <a:pt x="784" y="750"/>
                      <a:pt x="793" y="746"/>
                      <a:pt x="801" y="741"/>
                    </a:cubicBezTo>
                    <a:cubicBezTo>
                      <a:pt x="804" y="740"/>
                      <a:pt x="808" y="739"/>
                      <a:pt x="811" y="738"/>
                    </a:cubicBezTo>
                    <a:cubicBezTo>
                      <a:pt x="812" y="738"/>
                      <a:pt x="814" y="738"/>
                      <a:pt x="814" y="741"/>
                    </a:cubicBezTo>
                    <a:cubicBezTo>
                      <a:pt x="804" y="746"/>
                      <a:pt x="794" y="751"/>
                      <a:pt x="785" y="756"/>
                    </a:cubicBezTo>
                    <a:cubicBezTo>
                      <a:pt x="776" y="761"/>
                      <a:pt x="767" y="765"/>
                      <a:pt x="757" y="766"/>
                    </a:cubicBezTo>
                    <a:cubicBezTo>
                      <a:pt x="754" y="767"/>
                      <a:pt x="749" y="767"/>
                      <a:pt x="746" y="771"/>
                    </a:cubicBezTo>
                    <a:cubicBezTo>
                      <a:pt x="752" y="778"/>
                      <a:pt x="753" y="778"/>
                      <a:pt x="760" y="779"/>
                    </a:cubicBezTo>
                    <a:cubicBezTo>
                      <a:pt x="768" y="779"/>
                      <a:pt x="776" y="779"/>
                      <a:pt x="783" y="775"/>
                    </a:cubicBezTo>
                    <a:cubicBezTo>
                      <a:pt x="789" y="771"/>
                      <a:pt x="794" y="768"/>
                      <a:pt x="800" y="765"/>
                    </a:cubicBezTo>
                    <a:cubicBezTo>
                      <a:pt x="801" y="764"/>
                      <a:pt x="802" y="763"/>
                      <a:pt x="804" y="762"/>
                    </a:cubicBezTo>
                    <a:cubicBezTo>
                      <a:pt x="805" y="762"/>
                      <a:pt x="807" y="762"/>
                      <a:pt x="807" y="765"/>
                    </a:cubicBezTo>
                    <a:cubicBezTo>
                      <a:pt x="799" y="773"/>
                      <a:pt x="789" y="778"/>
                      <a:pt x="777" y="784"/>
                    </a:cubicBezTo>
                    <a:close/>
                    <a:moveTo>
                      <a:pt x="629" y="839"/>
                    </a:moveTo>
                    <a:cubicBezTo>
                      <a:pt x="633" y="841"/>
                      <a:pt x="635" y="842"/>
                      <a:pt x="638" y="843"/>
                    </a:cubicBezTo>
                    <a:cubicBezTo>
                      <a:pt x="639" y="843"/>
                      <a:pt x="640" y="844"/>
                      <a:pt x="641" y="844"/>
                    </a:cubicBezTo>
                    <a:cubicBezTo>
                      <a:pt x="647" y="844"/>
                      <a:pt x="652" y="843"/>
                      <a:pt x="657" y="843"/>
                    </a:cubicBezTo>
                    <a:cubicBezTo>
                      <a:pt x="661" y="843"/>
                      <a:pt x="666" y="842"/>
                      <a:pt x="670" y="842"/>
                    </a:cubicBezTo>
                    <a:cubicBezTo>
                      <a:pt x="674" y="841"/>
                      <a:pt x="679" y="841"/>
                      <a:pt x="684" y="841"/>
                    </a:cubicBezTo>
                    <a:cubicBezTo>
                      <a:pt x="686" y="841"/>
                      <a:pt x="689" y="840"/>
                      <a:pt x="691" y="839"/>
                    </a:cubicBezTo>
                    <a:cubicBezTo>
                      <a:pt x="691" y="832"/>
                      <a:pt x="691" y="825"/>
                      <a:pt x="691" y="819"/>
                    </a:cubicBezTo>
                    <a:cubicBezTo>
                      <a:pt x="691" y="815"/>
                      <a:pt x="691" y="810"/>
                      <a:pt x="690" y="806"/>
                    </a:cubicBezTo>
                    <a:cubicBezTo>
                      <a:pt x="690" y="801"/>
                      <a:pt x="690" y="796"/>
                      <a:pt x="690" y="791"/>
                    </a:cubicBezTo>
                    <a:cubicBezTo>
                      <a:pt x="690" y="785"/>
                      <a:pt x="690" y="779"/>
                      <a:pt x="690" y="774"/>
                    </a:cubicBezTo>
                    <a:cubicBezTo>
                      <a:pt x="690" y="759"/>
                      <a:pt x="689" y="745"/>
                      <a:pt x="689" y="730"/>
                    </a:cubicBezTo>
                    <a:cubicBezTo>
                      <a:pt x="689" y="723"/>
                      <a:pt x="688" y="716"/>
                      <a:pt x="687" y="710"/>
                    </a:cubicBezTo>
                    <a:cubicBezTo>
                      <a:pt x="683" y="706"/>
                      <a:pt x="678" y="705"/>
                      <a:pt x="673" y="706"/>
                    </a:cubicBezTo>
                    <a:cubicBezTo>
                      <a:pt x="665" y="706"/>
                      <a:pt x="657" y="707"/>
                      <a:pt x="650" y="709"/>
                    </a:cubicBezTo>
                    <a:cubicBezTo>
                      <a:pt x="644" y="711"/>
                      <a:pt x="638" y="711"/>
                      <a:pt x="632" y="710"/>
                    </a:cubicBezTo>
                    <a:cubicBezTo>
                      <a:pt x="630" y="709"/>
                      <a:pt x="627" y="710"/>
                      <a:pt x="625" y="710"/>
                    </a:cubicBezTo>
                    <a:cubicBezTo>
                      <a:pt x="623" y="713"/>
                      <a:pt x="623" y="716"/>
                      <a:pt x="623" y="719"/>
                    </a:cubicBezTo>
                    <a:cubicBezTo>
                      <a:pt x="623" y="733"/>
                      <a:pt x="623" y="746"/>
                      <a:pt x="623" y="760"/>
                    </a:cubicBezTo>
                    <a:cubicBezTo>
                      <a:pt x="623" y="772"/>
                      <a:pt x="624" y="785"/>
                      <a:pt x="624" y="797"/>
                    </a:cubicBezTo>
                    <a:cubicBezTo>
                      <a:pt x="623" y="806"/>
                      <a:pt x="624" y="814"/>
                      <a:pt x="624" y="823"/>
                    </a:cubicBezTo>
                    <a:cubicBezTo>
                      <a:pt x="625" y="825"/>
                      <a:pt x="625" y="827"/>
                      <a:pt x="627" y="828"/>
                    </a:cubicBezTo>
                    <a:cubicBezTo>
                      <a:pt x="628" y="829"/>
                      <a:pt x="629" y="831"/>
                      <a:pt x="629" y="833"/>
                    </a:cubicBezTo>
                    <a:cubicBezTo>
                      <a:pt x="629" y="835"/>
                      <a:pt x="629" y="837"/>
                      <a:pt x="629" y="839"/>
                    </a:cubicBezTo>
                    <a:close/>
                    <a:moveTo>
                      <a:pt x="748" y="654"/>
                    </a:moveTo>
                    <a:cubicBezTo>
                      <a:pt x="746" y="654"/>
                      <a:pt x="746" y="654"/>
                      <a:pt x="745" y="655"/>
                    </a:cubicBezTo>
                    <a:cubicBezTo>
                      <a:pt x="738" y="661"/>
                      <a:pt x="730" y="668"/>
                      <a:pt x="722" y="674"/>
                    </a:cubicBezTo>
                    <a:cubicBezTo>
                      <a:pt x="715" y="681"/>
                      <a:pt x="708" y="687"/>
                      <a:pt x="700" y="693"/>
                    </a:cubicBezTo>
                    <a:cubicBezTo>
                      <a:pt x="696" y="696"/>
                      <a:pt x="694" y="701"/>
                      <a:pt x="695" y="707"/>
                    </a:cubicBezTo>
                    <a:cubicBezTo>
                      <a:pt x="696" y="713"/>
                      <a:pt x="696" y="720"/>
                      <a:pt x="696" y="727"/>
                    </a:cubicBezTo>
                    <a:cubicBezTo>
                      <a:pt x="696" y="740"/>
                      <a:pt x="697" y="753"/>
                      <a:pt x="697" y="767"/>
                    </a:cubicBezTo>
                    <a:cubicBezTo>
                      <a:pt x="698" y="784"/>
                      <a:pt x="698" y="801"/>
                      <a:pt x="698" y="818"/>
                    </a:cubicBezTo>
                    <a:cubicBezTo>
                      <a:pt x="698" y="820"/>
                      <a:pt x="699" y="823"/>
                      <a:pt x="700" y="825"/>
                    </a:cubicBezTo>
                    <a:cubicBezTo>
                      <a:pt x="700" y="828"/>
                      <a:pt x="699" y="831"/>
                      <a:pt x="702" y="834"/>
                    </a:cubicBezTo>
                    <a:cubicBezTo>
                      <a:pt x="703" y="832"/>
                      <a:pt x="703" y="831"/>
                      <a:pt x="704" y="830"/>
                    </a:cubicBezTo>
                    <a:cubicBezTo>
                      <a:pt x="715" y="818"/>
                      <a:pt x="726" y="806"/>
                      <a:pt x="738" y="794"/>
                    </a:cubicBezTo>
                    <a:cubicBezTo>
                      <a:pt x="741" y="791"/>
                      <a:pt x="744" y="788"/>
                      <a:pt x="746" y="783"/>
                    </a:cubicBezTo>
                    <a:cubicBezTo>
                      <a:pt x="743" y="780"/>
                      <a:pt x="739" y="776"/>
                      <a:pt x="738" y="771"/>
                    </a:cubicBezTo>
                    <a:cubicBezTo>
                      <a:pt x="733" y="768"/>
                      <a:pt x="726" y="766"/>
                      <a:pt x="721" y="762"/>
                    </a:cubicBezTo>
                    <a:cubicBezTo>
                      <a:pt x="721" y="759"/>
                      <a:pt x="720" y="756"/>
                      <a:pt x="720" y="753"/>
                    </a:cubicBezTo>
                    <a:cubicBezTo>
                      <a:pt x="720" y="752"/>
                      <a:pt x="721" y="749"/>
                      <a:pt x="722" y="748"/>
                    </a:cubicBezTo>
                    <a:cubicBezTo>
                      <a:pt x="727" y="744"/>
                      <a:pt x="732" y="738"/>
                      <a:pt x="739" y="736"/>
                    </a:cubicBezTo>
                    <a:cubicBezTo>
                      <a:pt x="744" y="734"/>
                      <a:pt x="749" y="731"/>
                      <a:pt x="754" y="730"/>
                    </a:cubicBezTo>
                    <a:cubicBezTo>
                      <a:pt x="755" y="730"/>
                      <a:pt x="755" y="729"/>
                      <a:pt x="756" y="727"/>
                    </a:cubicBezTo>
                    <a:cubicBezTo>
                      <a:pt x="754" y="727"/>
                      <a:pt x="753" y="727"/>
                      <a:pt x="753" y="727"/>
                    </a:cubicBezTo>
                    <a:cubicBezTo>
                      <a:pt x="750" y="728"/>
                      <a:pt x="748" y="728"/>
                      <a:pt x="746" y="729"/>
                    </a:cubicBezTo>
                    <a:cubicBezTo>
                      <a:pt x="739" y="732"/>
                      <a:pt x="732" y="732"/>
                      <a:pt x="725" y="730"/>
                    </a:cubicBezTo>
                    <a:cubicBezTo>
                      <a:pt x="717" y="728"/>
                      <a:pt x="715" y="720"/>
                      <a:pt x="720" y="714"/>
                    </a:cubicBezTo>
                    <a:cubicBezTo>
                      <a:pt x="727" y="708"/>
                      <a:pt x="734" y="702"/>
                      <a:pt x="743" y="700"/>
                    </a:cubicBezTo>
                    <a:cubicBezTo>
                      <a:pt x="747" y="699"/>
                      <a:pt x="750" y="697"/>
                      <a:pt x="753" y="696"/>
                    </a:cubicBezTo>
                    <a:cubicBezTo>
                      <a:pt x="753" y="693"/>
                      <a:pt x="754" y="690"/>
                      <a:pt x="753" y="688"/>
                    </a:cubicBezTo>
                    <a:cubicBezTo>
                      <a:pt x="752" y="678"/>
                      <a:pt x="751" y="667"/>
                      <a:pt x="749" y="657"/>
                    </a:cubicBezTo>
                    <a:cubicBezTo>
                      <a:pt x="749" y="656"/>
                      <a:pt x="748" y="655"/>
                      <a:pt x="748" y="654"/>
                    </a:cubicBezTo>
                    <a:close/>
                    <a:moveTo>
                      <a:pt x="323" y="751"/>
                    </a:moveTo>
                    <a:cubicBezTo>
                      <a:pt x="323" y="746"/>
                      <a:pt x="323" y="740"/>
                      <a:pt x="322" y="735"/>
                    </a:cubicBezTo>
                    <a:cubicBezTo>
                      <a:pt x="321" y="730"/>
                      <a:pt x="323" y="724"/>
                      <a:pt x="320" y="718"/>
                    </a:cubicBezTo>
                    <a:cubicBezTo>
                      <a:pt x="313" y="718"/>
                      <a:pt x="305" y="718"/>
                      <a:pt x="298" y="719"/>
                    </a:cubicBezTo>
                    <a:cubicBezTo>
                      <a:pt x="292" y="720"/>
                      <a:pt x="286" y="721"/>
                      <a:pt x="280" y="721"/>
                    </a:cubicBezTo>
                    <a:cubicBezTo>
                      <a:pt x="268" y="722"/>
                      <a:pt x="256" y="722"/>
                      <a:pt x="243" y="722"/>
                    </a:cubicBezTo>
                    <a:cubicBezTo>
                      <a:pt x="228" y="721"/>
                      <a:pt x="213" y="723"/>
                      <a:pt x="198" y="724"/>
                    </a:cubicBezTo>
                    <a:cubicBezTo>
                      <a:pt x="197" y="724"/>
                      <a:pt x="196" y="724"/>
                      <a:pt x="194" y="725"/>
                    </a:cubicBezTo>
                    <a:cubicBezTo>
                      <a:pt x="194" y="734"/>
                      <a:pt x="193" y="743"/>
                      <a:pt x="193" y="752"/>
                    </a:cubicBezTo>
                    <a:cubicBezTo>
                      <a:pt x="193" y="754"/>
                      <a:pt x="194" y="755"/>
                      <a:pt x="195" y="757"/>
                    </a:cubicBezTo>
                    <a:cubicBezTo>
                      <a:pt x="209" y="759"/>
                      <a:pt x="222" y="757"/>
                      <a:pt x="236" y="756"/>
                    </a:cubicBezTo>
                    <a:cubicBezTo>
                      <a:pt x="255" y="755"/>
                      <a:pt x="274" y="754"/>
                      <a:pt x="294" y="753"/>
                    </a:cubicBezTo>
                    <a:cubicBezTo>
                      <a:pt x="301" y="753"/>
                      <a:pt x="308" y="753"/>
                      <a:pt x="315" y="753"/>
                    </a:cubicBezTo>
                    <a:cubicBezTo>
                      <a:pt x="318" y="753"/>
                      <a:pt x="321" y="753"/>
                      <a:pt x="323" y="751"/>
                    </a:cubicBezTo>
                    <a:close/>
                    <a:moveTo>
                      <a:pt x="33" y="600"/>
                    </a:moveTo>
                    <a:cubicBezTo>
                      <a:pt x="50" y="632"/>
                      <a:pt x="64" y="665"/>
                      <a:pt x="80" y="696"/>
                    </a:cubicBezTo>
                    <a:cubicBezTo>
                      <a:pt x="86" y="697"/>
                      <a:pt x="110" y="696"/>
                      <a:pt x="113" y="695"/>
                    </a:cubicBezTo>
                    <a:cubicBezTo>
                      <a:pt x="113" y="688"/>
                      <a:pt x="111" y="682"/>
                      <a:pt x="108" y="676"/>
                    </a:cubicBezTo>
                    <a:cubicBezTo>
                      <a:pt x="105" y="670"/>
                      <a:pt x="102" y="664"/>
                      <a:pt x="99" y="658"/>
                    </a:cubicBezTo>
                    <a:cubicBezTo>
                      <a:pt x="96" y="652"/>
                      <a:pt x="93" y="647"/>
                      <a:pt x="91" y="641"/>
                    </a:cubicBezTo>
                    <a:cubicBezTo>
                      <a:pt x="87" y="626"/>
                      <a:pt x="81" y="613"/>
                      <a:pt x="74" y="600"/>
                    </a:cubicBezTo>
                    <a:cubicBezTo>
                      <a:pt x="74" y="598"/>
                      <a:pt x="72" y="596"/>
                      <a:pt x="71" y="595"/>
                    </a:cubicBezTo>
                    <a:cubicBezTo>
                      <a:pt x="64" y="596"/>
                      <a:pt x="58" y="597"/>
                      <a:pt x="52" y="598"/>
                    </a:cubicBezTo>
                    <a:cubicBezTo>
                      <a:pt x="46" y="599"/>
                      <a:pt x="40" y="598"/>
                      <a:pt x="33" y="600"/>
                    </a:cubicBezTo>
                    <a:close/>
                    <a:moveTo>
                      <a:pt x="737" y="652"/>
                    </a:moveTo>
                    <a:cubicBezTo>
                      <a:pt x="736" y="651"/>
                      <a:pt x="735" y="651"/>
                      <a:pt x="734" y="651"/>
                    </a:cubicBezTo>
                    <a:cubicBezTo>
                      <a:pt x="722" y="647"/>
                      <a:pt x="710" y="649"/>
                      <a:pt x="698" y="648"/>
                    </a:cubicBezTo>
                    <a:cubicBezTo>
                      <a:pt x="692" y="648"/>
                      <a:pt x="686" y="651"/>
                      <a:pt x="681" y="655"/>
                    </a:cubicBezTo>
                    <a:cubicBezTo>
                      <a:pt x="680" y="656"/>
                      <a:pt x="680" y="657"/>
                      <a:pt x="679" y="657"/>
                    </a:cubicBezTo>
                    <a:cubicBezTo>
                      <a:pt x="668" y="668"/>
                      <a:pt x="656" y="676"/>
                      <a:pt x="644" y="685"/>
                    </a:cubicBezTo>
                    <a:cubicBezTo>
                      <a:pt x="638" y="690"/>
                      <a:pt x="632" y="694"/>
                      <a:pt x="626" y="699"/>
                    </a:cubicBezTo>
                    <a:cubicBezTo>
                      <a:pt x="626" y="700"/>
                      <a:pt x="625" y="701"/>
                      <a:pt x="624" y="702"/>
                    </a:cubicBezTo>
                    <a:cubicBezTo>
                      <a:pt x="633" y="705"/>
                      <a:pt x="641" y="705"/>
                      <a:pt x="649" y="703"/>
                    </a:cubicBezTo>
                    <a:cubicBezTo>
                      <a:pt x="653" y="702"/>
                      <a:pt x="657" y="701"/>
                      <a:pt x="662" y="701"/>
                    </a:cubicBezTo>
                    <a:cubicBezTo>
                      <a:pt x="669" y="700"/>
                      <a:pt x="677" y="700"/>
                      <a:pt x="685" y="699"/>
                    </a:cubicBezTo>
                    <a:cubicBezTo>
                      <a:pt x="686" y="698"/>
                      <a:pt x="686" y="696"/>
                      <a:pt x="687" y="695"/>
                    </a:cubicBezTo>
                    <a:cubicBezTo>
                      <a:pt x="691" y="692"/>
                      <a:pt x="696" y="688"/>
                      <a:pt x="700" y="685"/>
                    </a:cubicBezTo>
                    <a:cubicBezTo>
                      <a:pt x="714" y="675"/>
                      <a:pt x="725" y="664"/>
                      <a:pt x="737" y="652"/>
                    </a:cubicBezTo>
                    <a:close/>
                    <a:moveTo>
                      <a:pt x="42" y="592"/>
                    </a:moveTo>
                    <a:cubicBezTo>
                      <a:pt x="44" y="592"/>
                      <a:pt x="46" y="592"/>
                      <a:pt x="47" y="592"/>
                    </a:cubicBezTo>
                    <a:cubicBezTo>
                      <a:pt x="53" y="591"/>
                      <a:pt x="60" y="589"/>
                      <a:pt x="67" y="588"/>
                    </a:cubicBezTo>
                    <a:cubicBezTo>
                      <a:pt x="72" y="588"/>
                      <a:pt x="76" y="586"/>
                      <a:pt x="80" y="584"/>
                    </a:cubicBezTo>
                    <a:cubicBezTo>
                      <a:pt x="85" y="580"/>
                      <a:pt x="90" y="577"/>
                      <a:pt x="95" y="575"/>
                    </a:cubicBezTo>
                    <a:cubicBezTo>
                      <a:pt x="119" y="562"/>
                      <a:pt x="142" y="549"/>
                      <a:pt x="167" y="539"/>
                    </a:cubicBezTo>
                    <a:cubicBezTo>
                      <a:pt x="167" y="539"/>
                      <a:pt x="168" y="539"/>
                      <a:pt x="169" y="538"/>
                    </a:cubicBezTo>
                    <a:cubicBezTo>
                      <a:pt x="170" y="538"/>
                      <a:pt x="170" y="537"/>
                      <a:pt x="171" y="535"/>
                    </a:cubicBezTo>
                    <a:cubicBezTo>
                      <a:pt x="169" y="535"/>
                      <a:pt x="168" y="535"/>
                      <a:pt x="168" y="535"/>
                    </a:cubicBezTo>
                    <a:cubicBezTo>
                      <a:pt x="159" y="537"/>
                      <a:pt x="150" y="539"/>
                      <a:pt x="141" y="538"/>
                    </a:cubicBezTo>
                    <a:cubicBezTo>
                      <a:pt x="135" y="538"/>
                      <a:pt x="129" y="538"/>
                      <a:pt x="124" y="544"/>
                    </a:cubicBezTo>
                    <a:cubicBezTo>
                      <a:pt x="123" y="545"/>
                      <a:pt x="121" y="546"/>
                      <a:pt x="119" y="546"/>
                    </a:cubicBezTo>
                    <a:cubicBezTo>
                      <a:pt x="109" y="553"/>
                      <a:pt x="97" y="558"/>
                      <a:pt x="87" y="565"/>
                    </a:cubicBezTo>
                    <a:cubicBezTo>
                      <a:pt x="73" y="572"/>
                      <a:pt x="59" y="581"/>
                      <a:pt x="46" y="589"/>
                    </a:cubicBezTo>
                    <a:cubicBezTo>
                      <a:pt x="45" y="589"/>
                      <a:pt x="44" y="591"/>
                      <a:pt x="42" y="592"/>
                    </a:cubicBezTo>
                    <a:close/>
                    <a:moveTo>
                      <a:pt x="599" y="210"/>
                    </a:moveTo>
                    <a:cubicBezTo>
                      <a:pt x="599" y="209"/>
                      <a:pt x="599" y="208"/>
                      <a:pt x="599" y="207"/>
                    </a:cubicBezTo>
                    <a:cubicBezTo>
                      <a:pt x="598" y="201"/>
                      <a:pt x="596" y="195"/>
                      <a:pt x="595" y="190"/>
                    </a:cubicBezTo>
                    <a:cubicBezTo>
                      <a:pt x="594" y="183"/>
                      <a:pt x="593" y="177"/>
                      <a:pt x="592" y="170"/>
                    </a:cubicBezTo>
                    <a:cubicBezTo>
                      <a:pt x="591" y="164"/>
                      <a:pt x="587" y="164"/>
                      <a:pt x="583" y="167"/>
                    </a:cubicBezTo>
                    <a:cubicBezTo>
                      <a:pt x="582" y="168"/>
                      <a:pt x="580" y="170"/>
                      <a:pt x="579" y="171"/>
                    </a:cubicBezTo>
                    <a:cubicBezTo>
                      <a:pt x="578" y="175"/>
                      <a:pt x="577" y="178"/>
                      <a:pt x="577" y="182"/>
                    </a:cubicBezTo>
                    <a:cubicBezTo>
                      <a:pt x="576" y="190"/>
                      <a:pt x="580" y="197"/>
                      <a:pt x="585" y="203"/>
                    </a:cubicBezTo>
                    <a:cubicBezTo>
                      <a:pt x="589" y="208"/>
                      <a:pt x="593" y="210"/>
                      <a:pt x="599" y="210"/>
                    </a:cubicBezTo>
                    <a:close/>
                    <a:moveTo>
                      <a:pt x="781" y="640"/>
                    </a:moveTo>
                    <a:cubicBezTo>
                      <a:pt x="773" y="641"/>
                      <a:pt x="766" y="640"/>
                      <a:pt x="759" y="641"/>
                    </a:cubicBezTo>
                    <a:cubicBezTo>
                      <a:pt x="751" y="642"/>
                      <a:pt x="744" y="641"/>
                      <a:pt x="736" y="641"/>
                    </a:cubicBezTo>
                    <a:cubicBezTo>
                      <a:pt x="729" y="640"/>
                      <a:pt x="721" y="641"/>
                      <a:pt x="714" y="641"/>
                    </a:cubicBezTo>
                    <a:cubicBezTo>
                      <a:pt x="716" y="642"/>
                      <a:pt x="717" y="643"/>
                      <a:pt x="719" y="642"/>
                    </a:cubicBezTo>
                    <a:cubicBezTo>
                      <a:pt x="725" y="642"/>
                      <a:pt x="730" y="643"/>
                      <a:pt x="736" y="644"/>
                    </a:cubicBezTo>
                    <a:cubicBezTo>
                      <a:pt x="740" y="645"/>
                      <a:pt x="743" y="645"/>
                      <a:pt x="747" y="643"/>
                    </a:cubicBezTo>
                    <a:cubicBezTo>
                      <a:pt x="751" y="642"/>
                      <a:pt x="754" y="642"/>
                      <a:pt x="757" y="646"/>
                    </a:cubicBezTo>
                    <a:cubicBezTo>
                      <a:pt x="756" y="652"/>
                      <a:pt x="756" y="652"/>
                      <a:pt x="758" y="657"/>
                    </a:cubicBezTo>
                    <a:cubicBezTo>
                      <a:pt x="765" y="655"/>
                      <a:pt x="772" y="653"/>
                      <a:pt x="779" y="651"/>
                    </a:cubicBezTo>
                    <a:cubicBezTo>
                      <a:pt x="780" y="648"/>
                      <a:pt x="780" y="644"/>
                      <a:pt x="781" y="640"/>
                    </a:cubicBezTo>
                    <a:close/>
                    <a:moveTo>
                      <a:pt x="847" y="195"/>
                    </a:moveTo>
                    <a:cubicBezTo>
                      <a:pt x="848" y="195"/>
                      <a:pt x="848" y="195"/>
                      <a:pt x="848" y="195"/>
                    </a:cubicBezTo>
                    <a:cubicBezTo>
                      <a:pt x="859" y="188"/>
                      <a:pt x="863" y="174"/>
                      <a:pt x="861" y="162"/>
                    </a:cubicBezTo>
                    <a:cubicBezTo>
                      <a:pt x="861" y="159"/>
                      <a:pt x="859" y="157"/>
                      <a:pt x="856" y="156"/>
                    </a:cubicBezTo>
                    <a:cubicBezTo>
                      <a:pt x="853" y="155"/>
                      <a:pt x="851" y="156"/>
                      <a:pt x="850" y="158"/>
                    </a:cubicBezTo>
                    <a:cubicBezTo>
                      <a:pt x="849" y="162"/>
                      <a:pt x="849" y="166"/>
                      <a:pt x="849" y="171"/>
                    </a:cubicBezTo>
                    <a:cubicBezTo>
                      <a:pt x="848" y="177"/>
                      <a:pt x="849" y="183"/>
                      <a:pt x="847" y="189"/>
                    </a:cubicBezTo>
                    <a:cubicBezTo>
                      <a:pt x="846" y="191"/>
                      <a:pt x="847" y="193"/>
                      <a:pt x="847" y="195"/>
                    </a:cubicBezTo>
                    <a:close/>
                    <a:moveTo>
                      <a:pt x="785" y="719"/>
                    </a:moveTo>
                    <a:cubicBezTo>
                      <a:pt x="777" y="717"/>
                      <a:pt x="771" y="720"/>
                      <a:pt x="766" y="722"/>
                    </a:cubicBezTo>
                    <a:cubicBezTo>
                      <a:pt x="765" y="722"/>
                      <a:pt x="765" y="723"/>
                      <a:pt x="765" y="724"/>
                    </a:cubicBezTo>
                    <a:cubicBezTo>
                      <a:pt x="765" y="725"/>
                      <a:pt x="766" y="726"/>
                      <a:pt x="767" y="725"/>
                    </a:cubicBezTo>
                    <a:cubicBezTo>
                      <a:pt x="769" y="725"/>
                      <a:pt x="771" y="724"/>
                      <a:pt x="774" y="724"/>
                    </a:cubicBezTo>
                    <a:cubicBezTo>
                      <a:pt x="778" y="724"/>
                      <a:pt x="780" y="722"/>
                      <a:pt x="785" y="719"/>
                    </a:cubicBezTo>
                    <a:close/>
                    <a:moveTo>
                      <a:pt x="286" y="522"/>
                    </a:moveTo>
                    <a:cubicBezTo>
                      <a:pt x="285" y="522"/>
                      <a:pt x="285" y="521"/>
                      <a:pt x="285" y="521"/>
                    </a:cubicBezTo>
                    <a:cubicBezTo>
                      <a:pt x="285" y="521"/>
                      <a:pt x="285" y="521"/>
                      <a:pt x="284" y="521"/>
                    </a:cubicBezTo>
                    <a:cubicBezTo>
                      <a:pt x="285" y="522"/>
                      <a:pt x="285" y="522"/>
                      <a:pt x="285" y="522"/>
                    </a:cubicBezTo>
                    <a:cubicBezTo>
                      <a:pt x="285" y="522"/>
                      <a:pt x="285" y="522"/>
                      <a:pt x="286" y="522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34" name="Freeform 6"/>
              <p:cNvSpPr>
                <a:spLocks noEditPoints="1"/>
              </p:cNvSpPr>
              <p:nvPr/>
            </p:nvSpPr>
            <p:spPr bwMode="auto">
              <a:xfrm>
                <a:off x="4519613" y="844550"/>
                <a:ext cx="4152900" cy="4124325"/>
              </a:xfrm>
              <a:custGeom>
                <a:avLst/>
                <a:gdLst>
                  <a:gd name="T0" fmla="*/ 297 w 1106"/>
                  <a:gd name="T1" fmla="*/ 131 h 1098"/>
                  <a:gd name="T2" fmla="*/ 227 w 1106"/>
                  <a:gd name="T3" fmla="*/ 89 h 1098"/>
                  <a:gd name="T4" fmla="*/ 333 w 1106"/>
                  <a:gd name="T5" fmla="*/ 4 h 1098"/>
                  <a:gd name="T6" fmla="*/ 555 w 1106"/>
                  <a:gd name="T7" fmla="*/ 147 h 1098"/>
                  <a:gd name="T8" fmla="*/ 439 w 1106"/>
                  <a:gd name="T9" fmla="*/ 318 h 1098"/>
                  <a:gd name="T10" fmla="*/ 558 w 1106"/>
                  <a:gd name="T11" fmla="*/ 484 h 1098"/>
                  <a:gd name="T12" fmla="*/ 770 w 1106"/>
                  <a:gd name="T13" fmla="*/ 596 h 1098"/>
                  <a:gd name="T14" fmla="*/ 812 w 1106"/>
                  <a:gd name="T15" fmla="*/ 286 h 1098"/>
                  <a:gd name="T16" fmla="*/ 1105 w 1106"/>
                  <a:gd name="T17" fmla="*/ 534 h 1098"/>
                  <a:gd name="T18" fmla="*/ 925 w 1106"/>
                  <a:gd name="T19" fmla="*/ 856 h 1098"/>
                  <a:gd name="T20" fmla="*/ 898 w 1106"/>
                  <a:gd name="T21" fmla="*/ 913 h 1098"/>
                  <a:gd name="T22" fmla="*/ 817 w 1106"/>
                  <a:gd name="T23" fmla="*/ 1039 h 1098"/>
                  <a:gd name="T24" fmla="*/ 704 w 1106"/>
                  <a:gd name="T25" fmla="*/ 980 h 1098"/>
                  <a:gd name="T26" fmla="*/ 510 w 1106"/>
                  <a:gd name="T27" fmla="*/ 975 h 1098"/>
                  <a:gd name="T28" fmla="*/ 658 w 1106"/>
                  <a:gd name="T29" fmla="*/ 881 h 1098"/>
                  <a:gd name="T30" fmla="*/ 398 w 1106"/>
                  <a:gd name="T31" fmla="*/ 566 h 1098"/>
                  <a:gd name="T32" fmla="*/ 452 w 1106"/>
                  <a:gd name="T33" fmla="*/ 601 h 1098"/>
                  <a:gd name="T34" fmla="*/ 305 w 1106"/>
                  <a:gd name="T35" fmla="*/ 615 h 1098"/>
                  <a:gd name="T36" fmla="*/ 222 w 1106"/>
                  <a:gd name="T37" fmla="*/ 796 h 1098"/>
                  <a:gd name="T38" fmla="*/ 296 w 1106"/>
                  <a:gd name="T39" fmla="*/ 1023 h 1098"/>
                  <a:gd name="T40" fmla="*/ 103 w 1106"/>
                  <a:gd name="T41" fmla="*/ 901 h 1098"/>
                  <a:gd name="T42" fmla="*/ 151 w 1106"/>
                  <a:gd name="T43" fmla="*/ 426 h 1098"/>
                  <a:gd name="T44" fmla="*/ 1040 w 1106"/>
                  <a:gd name="T45" fmla="*/ 378 h 1098"/>
                  <a:gd name="T46" fmla="*/ 775 w 1106"/>
                  <a:gd name="T47" fmla="*/ 427 h 1098"/>
                  <a:gd name="T48" fmla="*/ 567 w 1106"/>
                  <a:gd name="T49" fmla="*/ 610 h 1098"/>
                  <a:gd name="T50" fmla="*/ 580 w 1106"/>
                  <a:gd name="T51" fmla="*/ 840 h 1098"/>
                  <a:gd name="T52" fmla="*/ 950 w 1106"/>
                  <a:gd name="T53" fmla="*/ 839 h 1098"/>
                  <a:gd name="T54" fmla="*/ 293 w 1106"/>
                  <a:gd name="T55" fmla="*/ 672 h 1098"/>
                  <a:gd name="T56" fmla="*/ 426 w 1106"/>
                  <a:gd name="T57" fmla="*/ 534 h 1098"/>
                  <a:gd name="T58" fmla="*/ 417 w 1106"/>
                  <a:gd name="T59" fmla="*/ 414 h 1098"/>
                  <a:gd name="T60" fmla="*/ 371 w 1106"/>
                  <a:gd name="T61" fmla="*/ 321 h 1098"/>
                  <a:gd name="T62" fmla="*/ 102 w 1106"/>
                  <a:gd name="T63" fmla="*/ 501 h 1098"/>
                  <a:gd name="T64" fmla="*/ 82 w 1106"/>
                  <a:gd name="T65" fmla="*/ 669 h 1098"/>
                  <a:gd name="T66" fmla="*/ 232 w 1106"/>
                  <a:gd name="T67" fmla="*/ 775 h 1098"/>
                  <a:gd name="T68" fmla="*/ 542 w 1106"/>
                  <a:gd name="T69" fmla="*/ 223 h 1098"/>
                  <a:gd name="T70" fmla="*/ 338 w 1106"/>
                  <a:gd name="T71" fmla="*/ 137 h 1098"/>
                  <a:gd name="T72" fmla="*/ 465 w 1106"/>
                  <a:gd name="T73" fmla="*/ 180 h 1098"/>
                  <a:gd name="T74" fmla="*/ 536 w 1106"/>
                  <a:gd name="T75" fmla="*/ 201 h 1098"/>
                  <a:gd name="T76" fmla="*/ 568 w 1106"/>
                  <a:gd name="T77" fmla="*/ 1088 h 1098"/>
                  <a:gd name="T78" fmla="*/ 817 w 1106"/>
                  <a:gd name="T79" fmla="*/ 979 h 1098"/>
                  <a:gd name="T80" fmla="*/ 987 w 1106"/>
                  <a:gd name="T81" fmla="*/ 992 h 1098"/>
                  <a:gd name="T82" fmla="*/ 119 w 1106"/>
                  <a:gd name="T83" fmla="*/ 980 h 1098"/>
                  <a:gd name="T84" fmla="*/ 175 w 1106"/>
                  <a:gd name="T85" fmla="*/ 789 h 1098"/>
                  <a:gd name="T86" fmla="*/ 394 w 1106"/>
                  <a:gd name="T87" fmla="*/ 287 h 1098"/>
                  <a:gd name="T88" fmla="*/ 468 w 1106"/>
                  <a:gd name="T89" fmla="*/ 293 h 1098"/>
                  <a:gd name="T90" fmla="*/ 481 w 1106"/>
                  <a:gd name="T91" fmla="*/ 211 h 1098"/>
                  <a:gd name="T92" fmla="*/ 423 w 1106"/>
                  <a:gd name="T93" fmla="*/ 228 h 1098"/>
                  <a:gd name="T94" fmla="*/ 632 w 1106"/>
                  <a:gd name="T95" fmla="*/ 462 h 1098"/>
                  <a:gd name="T96" fmla="*/ 678 w 1106"/>
                  <a:gd name="T97" fmla="*/ 589 h 1098"/>
                  <a:gd name="T98" fmla="*/ 245 w 1106"/>
                  <a:gd name="T99" fmla="*/ 59 h 1098"/>
                  <a:gd name="T100" fmla="*/ 265 w 1106"/>
                  <a:gd name="T101" fmla="*/ 112 h 1098"/>
                  <a:gd name="T102" fmla="*/ 219 w 1106"/>
                  <a:gd name="T103" fmla="*/ 1049 h 1098"/>
                  <a:gd name="T104" fmla="*/ 118 w 1106"/>
                  <a:gd name="T105" fmla="*/ 994 h 1098"/>
                  <a:gd name="T106" fmla="*/ 652 w 1106"/>
                  <a:gd name="T107" fmla="*/ 531 h 1098"/>
                  <a:gd name="T108" fmla="*/ 623 w 1106"/>
                  <a:gd name="T109" fmla="*/ 559 h 1098"/>
                  <a:gd name="T110" fmla="*/ 238 w 1106"/>
                  <a:gd name="T111" fmla="*/ 929 h 1098"/>
                  <a:gd name="T112" fmla="*/ 205 w 1106"/>
                  <a:gd name="T113" fmla="*/ 957 h 1098"/>
                  <a:gd name="T114" fmla="*/ 314 w 1106"/>
                  <a:gd name="T115" fmla="*/ 999 h 1098"/>
                  <a:gd name="T116" fmla="*/ 544 w 1106"/>
                  <a:gd name="T117" fmla="*/ 565 h 1098"/>
                  <a:gd name="T118" fmla="*/ 721 w 1106"/>
                  <a:gd name="T119" fmla="*/ 889 h 10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1106" h="1098">
                    <a:moveTo>
                      <a:pt x="308" y="273"/>
                    </a:moveTo>
                    <a:cubicBezTo>
                      <a:pt x="310" y="274"/>
                      <a:pt x="313" y="274"/>
                      <a:pt x="315" y="275"/>
                    </a:cubicBezTo>
                    <a:cubicBezTo>
                      <a:pt x="324" y="266"/>
                      <a:pt x="329" y="256"/>
                      <a:pt x="333" y="244"/>
                    </a:cubicBezTo>
                    <a:cubicBezTo>
                      <a:pt x="334" y="240"/>
                      <a:pt x="335" y="235"/>
                      <a:pt x="333" y="231"/>
                    </a:cubicBezTo>
                    <a:cubicBezTo>
                      <a:pt x="333" y="228"/>
                      <a:pt x="333" y="225"/>
                      <a:pt x="333" y="223"/>
                    </a:cubicBezTo>
                    <a:cubicBezTo>
                      <a:pt x="331" y="215"/>
                      <a:pt x="330" y="208"/>
                      <a:pt x="328" y="201"/>
                    </a:cubicBezTo>
                    <a:cubicBezTo>
                      <a:pt x="325" y="190"/>
                      <a:pt x="325" y="178"/>
                      <a:pt x="326" y="166"/>
                    </a:cubicBezTo>
                    <a:cubicBezTo>
                      <a:pt x="327" y="155"/>
                      <a:pt x="329" y="144"/>
                      <a:pt x="334" y="133"/>
                    </a:cubicBezTo>
                    <a:cubicBezTo>
                      <a:pt x="341" y="119"/>
                      <a:pt x="347" y="104"/>
                      <a:pt x="355" y="90"/>
                    </a:cubicBezTo>
                    <a:cubicBezTo>
                      <a:pt x="356" y="90"/>
                      <a:pt x="356" y="89"/>
                      <a:pt x="356" y="88"/>
                    </a:cubicBezTo>
                    <a:cubicBezTo>
                      <a:pt x="353" y="85"/>
                      <a:pt x="351" y="83"/>
                      <a:pt x="348" y="81"/>
                    </a:cubicBezTo>
                    <a:cubicBezTo>
                      <a:pt x="342" y="83"/>
                      <a:pt x="338" y="88"/>
                      <a:pt x="335" y="93"/>
                    </a:cubicBezTo>
                    <a:cubicBezTo>
                      <a:pt x="331" y="98"/>
                      <a:pt x="328" y="103"/>
                      <a:pt x="325" y="108"/>
                    </a:cubicBezTo>
                    <a:cubicBezTo>
                      <a:pt x="322" y="112"/>
                      <a:pt x="320" y="115"/>
                      <a:pt x="316" y="118"/>
                    </a:cubicBezTo>
                    <a:cubicBezTo>
                      <a:pt x="310" y="122"/>
                      <a:pt x="304" y="127"/>
                      <a:pt x="297" y="131"/>
                    </a:cubicBezTo>
                    <a:cubicBezTo>
                      <a:pt x="296" y="132"/>
                      <a:pt x="294" y="133"/>
                      <a:pt x="292" y="134"/>
                    </a:cubicBezTo>
                    <a:cubicBezTo>
                      <a:pt x="284" y="136"/>
                      <a:pt x="276" y="138"/>
                      <a:pt x="268" y="140"/>
                    </a:cubicBezTo>
                    <a:cubicBezTo>
                      <a:pt x="267" y="141"/>
                      <a:pt x="265" y="141"/>
                      <a:pt x="263" y="141"/>
                    </a:cubicBezTo>
                    <a:cubicBezTo>
                      <a:pt x="255" y="141"/>
                      <a:pt x="248" y="141"/>
                      <a:pt x="240" y="140"/>
                    </a:cubicBezTo>
                    <a:cubicBezTo>
                      <a:pt x="234" y="140"/>
                      <a:pt x="230" y="138"/>
                      <a:pt x="225" y="135"/>
                    </a:cubicBezTo>
                    <a:cubicBezTo>
                      <a:pt x="224" y="135"/>
                      <a:pt x="224" y="133"/>
                      <a:pt x="224" y="133"/>
                    </a:cubicBezTo>
                    <a:cubicBezTo>
                      <a:pt x="224" y="132"/>
                      <a:pt x="225" y="131"/>
                      <a:pt x="226" y="130"/>
                    </a:cubicBezTo>
                    <a:cubicBezTo>
                      <a:pt x="228" y="130"/>
                      <a:pt x="230" y="130"/>
                      <a:pt x="232" y="130"/>
                    </a:cubicBezTo>
                    <a:cubicBezTo>
                      <a:pt x="241" y="131"/>
                      <a:pt x="247" y="125"/>
                      <a:pt x="253" y="119"/>
                    </a:cubicBezTo>
                    <a:cubicBezTo>
                      <a:pt x="251" y="117"/>
                      <a:pt x="249" y="118"/>
                      <a:pt x="248" y="117"/>
                    </a:cubicBezTo>
                    <a:cubicBezTo>
                      <a:pt x="234" y="117"/>
                      <a:pt x="225" y="111"/>
                      <a:pt x="220" y="98"/>
                    </a:cubicBezTo>
                    <a:cubicBezTo>
                      <a:pt x="218" y="93"/>
                      <a:pt x="216" y="88"/>
                      <a:pt x="214" y="82"/>
                    </a:cubicBezTo>
                    <a:cubicBezTo>
                      <a:pt x="215" y="81"/>
                      <a:pt x="216" y="80"/>
                      <a:pt x="217" y="80"/>
                    </a:cubicBezTo>
                    <a:cubicBezTo>
                      <a:pt x="218" y="80"/>
                      <a:pt x="219" y="80"/>
                      <a:pt x="220" y="81"/>
                    </a:cubicBezTo>
                    <a:cubicBezTo>
                      <a:pt x="222" y="83"/>
                      <a:pt x="225" y="86"/>
                      <a:pt x="227" y="89"/>
                    </a:cubicBezTo>
                    <a:cubicBezTo>
                      <a:pt x="229" y="91"/>
                      <a:pt x="232" y="92"/>
                      <a:pt x="235" y="93"/>
                    </a:cubicBezTo>
                    <a:cubicBezTo>
                      <a:pt x="241" y="93"/>
                      <a:pt x="246" y="93"/>
                      <a:pt x="251" y="89"/>
                    </a:cubicBezTo>
                    <a:cubicBezTo>
                      <a:pt x="252" y="88"/>
                      <a:pt x="253" y="88"/>
                      <a:pt x="254" y="86"/>
                    </a:cubicBezTo>
                    <a:cubicBezTo>
                      <a:pt x="251" y="85"/>
                      <a:pt x="248" y="85"/>
                      <a:pt x="246" y="84"/>
                    </a:cubicBezTo>
                    <a:cubicBezTo>
                      <a:pt x="239" y="83"/>
                      <a:pt x="233" y="80"/>
                      <a:pt x="228" y="74"/>
                    </a:cubicBezTo>
                    <a:cubicBezTo>
                      <a:pt x="226" y="71"/>
                      <a:pt x="224" y="68"/>
                      <a:pt x="224" y="64"/>
                    </a:cubicBezTo>
                    <a:cubicBezTo>
                      <a:pt x="224" y="57"/>
                      <a:pt x="224" y="51"/>
                      <a:pt x="226" y="45"/>
                    </a:cubicBezTo>
                    <a:cubicBezTo>
                      <a:pt x="228" y="40"/>
                      <a:pt x="229" y="35"/>
                      <a:pt x="231" y="30"/>
                    </a:cubicBezTo>
                    <a:cubicBezTo>
                      <a:pt x="231" y="29"/>
                      <a:pt x="232" y="28"/>
                      <a:pt x="233" y="27"/>
                    </a:cubicBezTo>
                    <a:cubicBezTo>
                      <a:pt x="234" y="25"/>
                      <a:pt x="237" y="26"/>
                      <a:pt x="237" y="28"/>
                    </a:cubicBezTo>
                    <a:cubicBezTo>
                      <a:pt x="238" y="30"/>
                      <a:pt x="239" y="33"/>
                      <a:pt x="239" y="36"/>
                    </a:cubicBezTo>
                    <a:cubicBezTo>
                      <a:pt x="241" y="45"/>
                      <a:pt x="245" y="52"/>
                      <a:pt x="252" y="57"/>
                    </a:cubicBezTo>
                    <a:cubicBezTo>
                      <a:pt x="257" y="57"/>
                      <a:pt x="260" y="54"/>
                      <a:pt x="263" y="52"/>
                    </a:cubicBezTo>
                    <a:cubicBezTo>
                      <a:pt x="273" y="42"/>
                      <a:pt x="283" y="33"/>
                      <a:pt x="293" y="24"/>
                    </a:cubicBezTo>
                    <a:cubicBezTo>
                      <a:pt x="305" y="13"/>
                      <a:pt x="318" y="6"/>
                      <a:pt x="333" y="4"/>
                    </a:cubicBezTo>
                    <a:cubicBezTo>
                      <a:pt x="335" y="4"/>
                      <a:pt x="336" y="3"/>
                      <a:pt x="338" y="3"/>
                    </a:cubicBezTo>
                    <a:cubicBezTo>
                      <a:pt x="345" y="0"/>
                      <a:pt x="352" y="1"/>
                      <a:pt x="358" y="3"/>
                    </a:cubicBezTo>
                    <a:cubicBezTo>
                      <a:pt x="364" y="5"/>
                      <a:pt x="370" y="7"/>
                      <a:pt x="376" y="9"/>
                    </a:cubicBezTo>
                    <a:cubicBezTo>
                      <a:pt x="390" y="14"/>
                      <a:pt x="396" y="24"/>
                      <a:pt x="395" y="39"/>
                    </a:cubicBezTo>
                    <a:cubicBezTo>
                      <a:pt x="395" y="40"/>
                      <a:pt x="395" y="42"/>
                      <a:pt x="395" y="44"/>
                    </a:cubicBezTo>
                    <a:cubicBezTo>
                      <a:pt x="398" y="46"/>
                      <a:pt x="401" y="47"/>
                      <a:pt x="404" y="49"/>
                    </a:cubicBezTo>
                    <a:cubicBezTo>
                      <a:pt x="407" y="51"/>
                      <a:pt x="408" y="54"/>
                      <a:pt x="411" y="57"/>
                    </a:cubicBezTo>
                    <a:cubicBezTo>
                      <a:pt x="418" y="56"/>
                      <a:pt x="426" y="56"/>
                      <a:pt x="434" y="54"/>
                    </a:cubicBezTo>
                    <a:cubicBezTo>
                      <a:pt x="448" y="50"/>
                      <a:pt x="462" y="53"/>
                      <a:pt x="476" y="57"/>
                    </a:cubicBezTo>
                    <a:cubicBezTo>
                      <a:pt x="480" y="59"/>
                      <a:pt x="484" y="60"/>
                      <a:pt x="487" y="62"/>
                    </a:cubicBezTo>
                    <a:cubicBezTo>
                      <a:pt x="496" y="65"/>
                      <a:pt x="504" y="71"/>
                      <a:pt x="510" y="77"/>
                    </a:cubicBezTo>
                    <a:cubicBezTo>
                      <a:pt x="521" y="88"/>
                      <a:pt x="531" y="99"/>
                      <a:pt x="540" y="112"/>
                    </a:cubicBezTo>
                    <a:cubicBezTo>
                      <a:pt x="541" y="114"/>
                      <a:pt x="542" y="116"/>
                      <a:pt x="544" y="117"/>
                    </a:cubicBezTo>
                    <a:cubicBezTo>
                      <a:pt x="548" y="120"/>
                      <a:pt x="550" y="124"/>
                      <a:pt x="551" y="129"/>
                    </a:cubicBezTo>
                    <a:cubicBezTo>
                      <a:pt x="553" y="135"/>
                      <a:pt x="554" y="141"/>
                      <a:pt x="555" y="147"/>
                    </a:cubicBezTo>
                    <a:cubicBezTo>
                      <a:pt x="556" y="159"/>
                      <a:pt x="557" y="170"/>
                      <a:pt x="558" y="182"/>
                    </a:cubicBezTo>
                    <a:cubicBezTo>
                      <a:pt x="558" y="194"/>
                      <a:pt x="557" y="206"/>
                      <a:pt x="551" y="217"/>
                    </a:cubicBezTo>
                    <a:cubicBezTo>
                      <a:pt x="547" y="225"/>
                      <a:pt x="542" y="233"/>
                      <a:pt x="531" y="236"/>
                    </a:cubicBezTo>
                    <a:cubicBezTo>
                      <a:pt x="525" y="244"/>
                      <a:pt x="522" y="253"/>
                      <a:pt x="519" y="263"/>
                    </a:cubicBezTo>
                    <a:cubicBezTo>
                      <a:pt x="518" y="269"/>
                      <a:pt x="516" y="275"/>
                      <a:pt x="514" y="280"/>
                    </a:cubicBezTo>
                    <a:cubicBezTo>
                      <a:pt x="514" y="283"/>
                      <a:pt x="513" y="285"/>
                      <a:pt x="511" y="287"/>
                    </a:cubicBezTo>
                    <a:cubicBezTo>
                      <a:pt x="509" y="290"/>
                      <a:pt x="505" y="292"/>
                      <a:pt x="501" y="291"/>
                    </a:cubicBezTo>
                    <a:cubicBezTo>
                      <a:pt x="497" y="290"/>
                      <a:pt x="493" y="289"/>
                      <a:pt x="489" y="288"/>
                    </a:cubicBezTo>
                    <a:cubicBezTo>
                      <a:pt x="485" y="287"/>
                      <a:pt x="484" y="287"/>
                      <a:pt x="481" y="290"/>
                    </a:cubicBezTo>
                    <a:cubicBezTo>
                      <a:pt x="481" y="291"/>
                      <a:pt x="481" y="291"/>
                      <a:pt x="481" y="292"/>
                    </a:cubicBezTo>
                    <a:cubicBezTo>
                      <a:pt x="479" y="297"/>
                      <a:pt x="476" y="299"/>
                      <a:pt x="471" y="299"/>
                    </a:cubicBezTo>
                    <a:cubicBezTo>
                      <a:pt x="469" y="303"/>
                      <a:pt x="467" y="306"/>
                      <a:pt x="463" y="307"/>
                    </a:cubicBezTo>
                    <a:cubicBezTo>
                      <a:pt x="461" y="309"/>
                      <a:pt x="458" y="310"/>
                      <a:pt x="456" y="312"/>
                    </a:cubicBezTo>
                    <a:cubicBezTo>
                      <a:pt x="453" y="315"/>
                      <a:pt x="450" y="317"/>
                      <a:pt x="446" y="317"/>
                    </a:cubicBezTo>
                    <a:cubicBezTo>
                      <a:pt x="444" y="317"/>
                      <a:pt x="441" y="318"/>
                      <a:pt x="439" y="318"/>
                    </a:cubicBezTo>
                    <a:cubicBezTo>
                      <a:pt x="435" y="318"/>
                      <a:pt x="431" y="318"/>
                      <a:pt x="428" y="316"/>
                    </a:cubicBezTo>
                    <a:cubicBezTo>
                      <a:pt x="422" y="313"/>
                      <a:pt x="416" y="311"/>
                      <a:pt x="410" y="307"/>
                    </a:cubicBezTo>
                    <a:cubicBezTo>
                      <a:pt x="409" y="306"/>
                      <a:pt x="407" y="305"/>
                      <a:pt x="406" y="304"/>
                    </a:cubicBezTo>
                    <a:cubicBezTo>
                      <a:pt x="399" y="311"/>
                      <a:pt x="394" y="319"/>
                      <a:pt x="389" y="327"/>
                    </a:cubicBezTo>
                    <a:cubicBezTo>
                      <a:pt x="391" y="331"/>
                      <a:pt x="394" y="334"/>
                      <a:pt x="396" y="337"/>
                    </a:cubicBezTo>
                    <a:cubicBezTo>
                      <a:pt x="402" y="348"/>
                      <a:pt x="403" y="359"/>
                      <a:pt x="402" y="370"/>
                    </a:cubicBezTo>
                    <a:cubicBezTo>
                      <a:pt x="402" y="372"/>
                      <a:pt x="402" y="374"/>
                      <a:pt x="401" y="376"/>
                    </a:cubicBezTo>
                    <a:cubicBezTo>
                      <a:pt x="401" y="378"/>
                      <a:pt x="401" y="380"/>
                      <a:pt x="403" y="382"/>
                    </a:cubicBezTo>
                    <a:cubicBezTo>
                      <a:pt x="406" y="387"/>
                      <a:pt x="409" y="392"/>
                      <a:pt x="413" y="396"/>
                    </a:cubicBezTo>
                    <a:cubicBezTo>
                      <a:pt x="421" y="407"/>
                      <a:pt x="428" y="420"/>
                      <a:pt x="435" y="431"/>
                    </a:cubicBezTo>
                    <a:cubicBezTo>
                      <a:pt x="441" y="440"/>
                      <a:pt x="448" y="447"/>
                      <a:pt x="457" y="453"/>
                    </a:cubicBezTo>
                    <a:cubicBezTo>
                      <a:pt x="466" y="458"/>
                      <a:pt x="475" y="464"/>
                      <a:pt x="485" y="467"/>
                    </a:cubicBezTo>
                    <a:cubicBezTo>
                      <a:pt x="491" y="469"/>
                      <a:pt x="497" y="471"/>
                      <a:pt x="503" y="471"/>
                    </a:cubicBezTo>
                    <a:cubicBezTo>
                      <a:pt x="514" y="473"/>
                      <a:pt x="526" y="476"/>
                      <a:pt x="537" y="479"/>
                    </a:cubicBezTo>
                    <a:cubicBezTo>
                      <a:pt x="544" y="480"/>
                      <a:pt x="551" y="482"/>
                      <a:pt x="558" y="484"/>
                    </a:cubicBezTo>
                    <a:cubicBezTo>
                      <a:pt x="563" y="486"/>
                      <a:pt x="568" y="485"/>
                      <a:pt x="573" y="481"/>
                    </a:cubicBezTo>
                    <a:cubicBezTo>
                      <a:pt x="590" y="468"/>
                      <a:pt x="609" y="460"/>
                      <a:pt x="629" y="456"/>
                    </a:cubicBezTo>
                    <a:cubicBezTo>
                      <a:pt x="635" y="455"/>
                      <a:pt x="642" y="456"/>
                      <a:pt x="648" y="456"/>
                    </a:cubicBezTo>
                    <a:cubicBezTo>
                      <a:pt x="652" y="457"/>
                      <a:pt x="656" y="458"/>
                      <a:pt x="660" y="458"/>
                    </a:cubicBezTo>
                    <a:cubicBezTo>
                      <a:pt x="673" y="459"/>
                      <a:pt x="684" y="464"/>
                      <a:pt x="697" y="468"/>
                    </a:cubicBezTo>
                    <a:cubicBezTo>
                      <a:pt x="698" y="469"/>
                      <a:pt x="700" y="470"/>
                      <a:pt x="702" y="471"/>
                    </a:cubicBezTo>
                    <a:cubicBezTo>
                      <a:pt x="710" y="479"/>
                      <a:pt x="717" y="486"/>
                      <a:pt x="725" y="494"/>
                    </a:cubicBezTo>
                    <a:cubicBezTo>
                      <a:pt x="727" y="497"/>
                      <a:pt x="730" y="501"/>
                      <a:pt x="732" y="504"/>
                    </a:cubicBezTo>
                    <a:cubicBezTo>
                      <a:pt x="738" y="515"/>
                      <a:pt x="742" y="527"/>
                      <a:pt x="746" y="540"/>
                    </a:cubicBezTo>
                    <a:cubicBezTo>
                      <a:pt x="747" y="543"/>
                      <a:pt x="747" y="546"/>
                      <a:pt x="747" y="549"/>
                    </a:cubicBezTo>
                    <a:cubicBezTo>
                      <a:pt x="747" y="558"/>
                      <a:pt x="747" y="567"/>
                      <a:pt x="747" y="576"/>
                    </a:cubicBezTo>
                    <a:cubicBezTo>
                      <a:pt x="747" y="580"/>
                      <a:pt x="747" y="583"/>
                      <a:pt x="749" y="587"/>
                    </a:cubicBezTo>
                    <a:cubicBezTo>
                      <a:pt x="749" y="588"/>
                      <a:pt x="749" y="590"/>
                      <a:pt x="749" y="592"/>
                    </a:cubicBezTo>
                    <a:cubicBezTo>
                      <a:pt x="749" y="593"/>
                      <a:pt x="749" y="595"/>
                      <a:pt x="749" y="597"/>
                    </a:cubicBezTo>
                    <a:cubicBezTo>
                      <a:pt x="756" y="598"/>
                      <a:pt x="763" y="596"/>
                      <a:pt x="770" y="596"/>
                    </a:cubicBezTo>
                    <a:cubicBezTo>
                      <a:pt x="770" y="593"/>
                      <a:pt x="771" y="592"/>
                      <a:pt x="771" y="590"/>
                    </a:cubicBezTo>
                    <a:cubicBezTo>
                      <a:pt x="771" y="576"/>
                      <a:pt x="771" y="562"/>
                      <a:pt x="771" y="548"/>
                    </a:cubicBezTo>
                    <a:cubicBezTo>
                      <a:pt x="771" y="540"/>
                      <a:pt x="771" y="532"/>
                      <a:pt x="772" y="525"/>
                    </a:cubicBezTo>
                    <a:cubicBezTo>
                      <a:pt x="772" y="520"/>
                      <a:pt x="771" y="515"/>
                      <a:pt x="771" y="510"/>
                    </a:cubicBezTo>
                    <a:cubicBezTo>
                      <a:pt x="771" y="494"/>
                      <a:pt x="770" y="479"/>
                      <a:pt x="769" y="463"/>
                    </a:cubicBezTo>
                    <a:cubicBezTo>
                      <a:pt x="769" y="451"/>
                      <a:pt x="769" y="438"/>
                      <a:pt x="769" y="425"/>
                    </a:cubicBezTo>
                    <a:cubicBezTo>
                      <a:pt x="769" y="416"/>
                      <a:pt x="769" y="406"/>
                      <a:pt x="768" y="396"/>
                    </a:cubicBezTo>
                    <a:cubicBezTo>
                      <a:pt x="767" y="380"/>
                      <a:pt x="769" y="363"/>
                      <a:pt x="769" y="347"/>
                    </a:cubicBezTo>
                    <a:cubicBezTo>
                      <a:pt x="769" y="345"/>
                      <a:pt x="769" y="343"/>
                      <a:pt x="769" y="341"/>
                    </a:cubicBezTo>
                    <a:cubicBezTo>
                      <a:pt x="769" y="337"/>
                      <a:pt x="768" y="333"/>
                      <a:pt x="769" y="329"/>
                    </a:cubicBezTo>
                    <a:cubicBezTo>
                      <a:pt x="769" y="317"/>
                      <a:pt x="767" y="305"/>
                      <a:pt x="765" y="293"/>
                    </a:cubicBezTo>
                    <a:cubicBezTo>
                      <a:pt x="765" y="292"/>
                      <a:pt x="765" y="291"/>
                      <a:pt x="766" y="289"/>
                    </a:cubicBezTo>
                    <a:cubicBezTo>
                      <a:pt x="767" y="289"/>
                      <a:pt x="768" y="289"/>
                      <a:pt x="768" y="289"/>
                    </a:cubicBezTo>
                    <a:cubicBezTo>
                      <a:pt x="771" y="293"/>
                      <a:pt x="775" y="293"/>
                      <a:pt x="779" y="292"/>
                    </a:cubicBezTo>
                    <a:cubicBezTo>
                      <a:pt x="790" y="289"/>
                      <a:pt x="801" y="287"/>
                      <a:pt x="812" y="286"/>
                    </a:cubicBezTo>
                    <a:cubicBezTo>
                      <a:pt x="821" y="285"/>
                      <a:pt x="830" y="286"/>
                      <a:pt x="838" y="286"/>
                    </a:cubicBezTo>
                    <a:cubicBezTo>
                      <a:pt x="856" y="288"/>
                      <a:pt x="875" y="290"/>
                      <a:pt x="892" y="293"/>
                    </a:cubicBezTo>
                    <a:cubicBezTo>
                      <a:pt x="910" y="296"/>
                      <a:pt x="927" y="299"/>
                      <a:pt x="943" y="307"/>
                    </a:cubicBezTo>
                    <a:cubicBezTo>
                      <a:pt x="947" y="308"/>
                      <a:pt x="950" y="310"/>
                      <a:pt x="954" y="311"/>
                    </a:cubicBezTo>
                    <a:cubicBezTo>
                      <a:pt x="964" y="313"/>
                      <a:pt x="972" y="318"/>
                      <a:pt x="981" y="323"/>
                    </a:cubicBezTo>
                    <a:cubicBezTo>
                      <a:pt x="991" y="328"/>
                      <a:pt x="1000" y="333"/>
                      <a:pt x="1009" y="339"/>
                    </a:cubicBezTo>
                    <a:cubicBezTo>
                      <a:pt x="1011" y="341"/>
                      <a:pt x="1013" y="342"/>
                      <a:pt x="1015" y="344"/>
                    </a:cubicBezTo>
                    <a:cubicBezTo>
                      <a:pt x="1027" y="355"/>
                      <a:pt x="1039" y="366"/>
                      <a:pt x="1048" y="380"/>
                    </a:cubicBezTo>
                    <a:cubicBezTo>
                      <a:pt x="1050" y="383"/>
                      <a:pt x="1052" y="386"/>
                      <a:pt x="1055" y="388"/>
                    </a:cubicBezTo>
                    <a:cubicBezTo>
                      <a:pt x="1060" y="393"/>
                      <a:pt x="1062" y="400"/>
                      <a:pt x="1066" y="406"/>
                    </a:cubicBezTo>
                    <a:cubicBezTo>
                      <a:pt x="1070" y="414"/>
                      <a:pt x="1075" y="421"/>
                      <a:pt x="1079" y="430"/>
                    </a:cubicBezTo>
                    <a:cubicBezTo>
                      <a:pt x="1087" y="447"/>
                      <a:pt x="1095" y="465"/>
                      <a:pt x="1098" y="484"/>
                    </a:cubicBezTo>
                    <a:cubicBezTo>
                      <a:pt x="1098" y="484"/>
                      <a:pt x="1098" y="484"/>
                      <a:pt x="1098" y="484"/>
                    </a:cubicBezTo>
                    <a:cubicBezTo>
                      <a:pt x="1103" y="499"/>
                      <a:pt x="1104" y="514"/>
                      <a:pt x="1105" y="529"/>
                    </a:cubicBezTo>
                    <a:cubicBezTo>
                      <a:pt x="1105" y="530"/>
                      <a:pt x="1105" y="532"/>
                      <a:pt x="1105" y="534"/>
                    </a:cubicBezTo>
                    <a:cubicBezTo>
                      <a:pt x="1104" y="544"/>
                      <a:pt x="1104" y="554"/>
                      <a:pt x="1104" y="564"/>
                    </a:cubicBezTo>
                    <a:cubicBezTo>
                      <a:pt x="1104" y="565"/>
                      <a:pt x="1104" y="567"/>
                      <a:pt x="1104" y="568"/>
                    </a:cubicBezTo>
                    <a:cubicBezTo>
                      <a:pt x="1106" y="575"/>
                      <a:pt x="1104" y="582"/>
                      <a:pt x="1103" y="588"/>
                    </a:cubicBezTo>
                    <a:cubicBezTo>
                      <a:pt x="1102" y="594"/>
                      <a:pt x="1099" y="600"/>
                      <a:pt x="1097" y="606"/>
                    </a:cubicBezTo>
                    <a:cubicBezTo>
                      <a:pt x="1096" y="609"/>
                      <a:pt x="1094" y="612"/>
                      <a:pt x="1093" y="616"/>
                    </a:cubicBezTo>
                    <a:cubicBezTo>
                      <a:pt x="1091" y="628"/>
                      <a:pt x="1088" y="640"/>
                      <a:pt x="1084" y="652"/>
                    </a:cubicBezTo>
                    <a:cubicBezTo>
                      <a:pt x="1083" y="656"/>
                      <a:pt x="1083" y="659"/>
                      <a:pt x="1082" y="663"/>
                    </a:cubicBezTo>
                    <a:cubicBezTo>
                      <a:pt x="1077" y="679"/>
                      <a:pt x="1072" y="695"/>
                      <a:pt x="1066" y="710"/>
                    </a:cubicBezTo>
                    <a:cubicBezTo>
                      <a:pt x="1064" y="716"/>
                      <a:pt x="1060" y="721"/>
                      <a:pt x="1058" y="727"/>
                    </a:cubicBezTo>
                    <a:cubicBezTo>
                      <a:pt x="1052" y="741"/>
                      <a:pt x="1043" y="754"/>
                      <a:pt x="1035" y="767"/>
                    </a:cubicBezTo>
                    <a:cubicBezTo>
                      <a:pt x="1029" y="777"/>
                      <a:pt x="1022" y="786"/>
                      <a:pt x="1014" y="794"/>
                    </a:cubicBezTo>
                    <a:cubicBezTo>
                      <a:pt x="1006" y="802"/>
                      <a:pt x="997" y="809"/>
                      <a:pt x="989" y="817"/>
                    </a:cubicBezTo>
                    <a:cubicBezTo>
                      <a:pt x="976" y="830"/>
                      <a:pt x="961" y="840"/>
                      <a:pt x="945" y="849"/>
                    </a:cubicBezTo>
                    <a:cubicBezTo>
                      <a:pt x="944" y="850"/>
                      <a:pt x="942" y="851"/>
                      <a:pt x="940" y="852"/>
                    </a:cubicBezTo>
                    <a:cubicBezTo>
                      <a:pt x="935" y="853"/>
                      <a:pt x="930" y="855"/>
                      <a:pt x="925" y="856"/>
                    </a:cubicBezTo>
                    <a:cubicBezTo>
                      <a:pt x="918" y="858"/>
                      <a:pt x="911" y="861"/>
                      <a:pt x="904" y="863"/>
                    </a:cubicBezTo>
                    <a:cubicBezTo>
                      <a:pt x="892" y="867"/>
                      <a:pt x="880" y="871"/>
                      <a:pt x="868" y="874"/>
                    </a:cubicBezTo>
                    <a:cubicBezTo>
                      <a:pt x="859" y="876"/>
                      <a:pt x="849" y="878"/>
                      <a:pt x="839" y="880"/>
                    </a:cubicBezTo>
                    <a:cubicBezTo>
                      <a:pt x="837" y="881"/>
                      <a:pt x="834" y="882"/>
                      <a:pt x="831" y="883"/>
                    </a:cubicBezTo>
                    <a:cubicBezTo>
                      <a:pt x="828" y="884"/>
                      <a:pt x="825" y="886"/>
                      <a:pt x="821" y="888"/>
                    </a:cubicBezTo>
                    <a:cubicBezTo>
                      <a:pt x="809" y="895"/>
                      <a:pt x="797" y="902"/>
                      <a:pt x="784" y="909"/>
                    </a:cubicBezTo>
                    <a:cubicBezTo>
                      <a:pt x="781" y="911"/>
                      <a:pt x="778" y="913"/>
                      <a:pt x="775" y="916"/>
                    </a:cubicBezTo>
                    <a:cubicBezTo>
                      <a:pt x="776" y="917"/>
                      <a:pt x="776" y="918"/>
                      <a:pt x="777" y="919"/>
                    </a:cubicBezTo>
                    <a:cubicBezTo>
                      <a:pt x="792" y="927"/>
                      <a:pt x="807" y="936"/>
                      <a:pt x="821" y="944"/>
                    </a:cubicBezTo>
                    <a:cubicBezTo>
                      <a:pt x="822" y="944"/>
                      <a:pt x="823" y="945"/>
                      <a:pt x="824" y="945"/>
                    </a:cubicBezTo>
                    <a:cubicBezTo>
                      <a:pt x="830" y="941"/>
                      <a:pt x="835" y="936"/>
                      <a:pt x="840" y="931"/>
                    </a:cubicBezTo>
                    <a:cubicBezTo>
                      <a:pt x="849" y="923"/>
                      <a:pt x="860" y="918"/>
                      <a:pt x="871" y="915"/>
                    </a:cubicBezTo>
                    <a:cubicBezTo>
                      <a:pt x="873" y="915"/>
                      <a:pt x="876" y="915"/>
                      <a:pt x="878" y="914"/>
                    </a:cubicBezTo>
                    <a:cubicBezTo>
                      <a:pt x="884" y="914"/>
                      <a:pt x="890" y="914"/>
                      <a:pt x="896" y="913"/>
                    </a:cubicBezTo>
                    <a:cubicBezTo>
                      <a:pt x="897" y="913"/>
                      <a:pt x="898" y="913"/>
                      <a:pt x="898" y="913"/>
                    </a:cubicBezTo>
                    <a:cubicBezTo>
                      <a:pt x="913" y="916"/>
                      <a:pt x="928" y="917"/>
                      <a:pt x="942" y="924"/>
                    </a:cubicBezTo>
                    <a:cubicBezTo>
                      <a:pt x="954" y="929"/>
                      <a:pt x="963" y="938"/>
                      <a:pt x="971" y="948"/>
                    </a:cubicBezTo>
                    <a:cubicBezTo>
                      <a:pt x="978" y="956"/>
                      <a:pt x="984" y="966"/>
                      <a:pt x="988" y="976"/>
                    </a:cubicBezTo>
                    <a:cubicBezTo>
                      <a:pt x="992" y="989"/>
                      <a:pt x="995" y="1002"/>
                      <a:pt x="993" y="1016"/>
                    </a:cubicBezTo>
                    <a:cubicBezTo>
                      <a:pt x="992" y="1019"/>
                      <a:pt x="992" y="1022"/>
                      <a:pt x="991" y="1024"/>
                    </a:cubicBezTo>
                    <a:cubicBezTo>
                      <a:pt x="989" y="1030"/>
                      <a:pt x="987" y="1035"/>
                      <a:pt x="985" y="1040"/>
                    </a:cubicBezTo>
                    <a:cubicBezTo>
                      <a:pt x="984" y="1044"/>
                      <a:pt x="982" y="1047"/>
                      <a:pt x="979" y="1050"/>
                    </a:cubicBezTo>
                    <a:cubicBezTo>
                      <a:pt x="977" y="1053"/>
                      <a:pt x="975" y="1055"/>
                      <a:pt x="973" y="1058"/>
                    </a:cubicBezTo>
                    <a:cubicBezTo>
                      <a:pt x="966" y="1068"/>
                      <a:pt x="956" y="1074"/>
                      <a:pt x="946" y="1080"/>
                    </a:cubicBezTo>
                    <a:cubicBezTo>
                      <a:pt x="941" y="1083"/>
                      <a:pt x="937" y="1086"/>
                      <a:pt x="931" y="1088"/>
                    </a:cubicBezTo>
                    <a:cubicBezTo>
                      <a:pt x="928" y="1090"/>
                      <a:pt x="925" y="1091"/>
                      <a:pt x="921" y="1092"/>
                    </a:cubicBezTo>
                    <a:cubicBezTo>
                      <a:pt x="906" y="1095"/>
                      <a:pt x="891" y="1095"/>
                      <a:pt x="875" y="1090"/>
                    </a:cubicBezTo>
                    <a:cubicBezTo>
                      <a:pt x="872" y="1089"/>
                      <a:pt x="869" y="1088"/>
                      <a:pt x="866" y="1087"/>
                    </a:cubicBezTo>
                    <a:cubicBezTo>
                      <a:pt x="858" y="1086"/>
                      <a:pt x="851" y="1081"/>
                      <a:pt x="844" y="1077"/>
                    </a:cubicBezTo>
                    <a:cubicBezTo>
                      <a:pt x="831" y="1067"/>
                      <a:pt x="823" y="1054"/>
                      <a:pt x="817" y="1039"/>
                    </a:cubicBezTo>
                    <a:cubicBezTo>
                      <a:pt x="814" y="1033"/>
                      <a:pt x="812" y="1027"/>
                      <a:pt x="811" y="1020"/>
                    </a:cubicBezTo>
                    <a:cubicBezTo>
                      <a:pt x="810" y="1016"/>
                      <a:pt x="809" y="1012"/>
                      <a:pt x="810" y="1007"/>
                    </a:cubicBezTo>
                    <a:cubicBezTo>
                      <a:pt x="810" y="1000"/>
                      <a:pt x="810" y="993"/>
                      <a:pt x="810" y="986"/>
                    </a:cubicBezTo>
                    <a:cubicBezTo>
                      <a:pt x="810" y="983"/>
                      <a:pt x="811" y="979"/>
                      <a:pt x="812" y="976"/>
                    </a:cubicBezTo>
                    <a:cubicBezTo>
                      <a:pt x="814" y="969"/>
                      <a:pt x="816" y="962"/>
                      <a:pt x="820" y="955"/>
                    </a:cubicBezTo>
                    <a:cubicBezTo>
                      <a:pt x="820" y="955"/>
                      <a:pt x="820" y="954"/>
                      <a:pt x="820" y="953"/>
                    </a:cubicBezTo>
                    <a:cubicBezTo>
                      <a:pt x="818" y="951"/>
                      <a:pt x="816" y="950"/>
                      <a:pt x="813" y="948"/>
                    </a:cubicBezTo>
                    <a:cubicBezTo>
                      <a:pt x="803" y="942"/>
                      <a:pt x="793" y="936"/>
                      <a:pt x="783" y="929"/>
                    </a:cubicBezTo>
                    <a:cubicBezTo>
                      <a:pt x="778" y="926"/>
                      <a:pt x="772" y="924"/>
                      <a:pt x="767" y="921"/>
                    </a:cubicBezTo>
                    <a:cubicBezTo>
                      <a:pt x="765" y="920"/>
                      <a:pt x="763" y="920"/>
                      <a:pt x="761" y="921"/>
                    </a:cubicBezTo>
                    <a:cubicBezTo>
                      <a:pt x="753" y="925"/>
                      <a:pt x="745" y="928"/>
                      <a:pt x="738" y="933"/>
                    </a:cubicBezTo>
                    <a:cubicBezTo>
                      <a:pt x="727" y="938"/>
                      <a:pt x="717" y="945"/>
                      <a:pt x="706" y="951"/>
                    </a:cubicBezTo>
                    <a:cubicBezTo>
                      <a:pt x="703" y="953"/>
                      <a:pt x="700" y="955"/>
                      <a:pt x="697" y="957"/>
                    </a:cubicBezTo>
                    <a:cubicBezTo>
                      <a:pt x="699" y="963"/>
                      <a:pt x="701" y="969"/>
                      <a:pt x="703" y="975"/>
                    </a:cubicBezTo>
                    <a:cubicBezTo>
                      <a:pt x="704" y="977"/>
                      <a:pt x="704" y="978"/>
                      <a:pt x="704" y="980"/>
                    </a:cubicBezTo>
                    <a:cubicBezTo>
                      <a:pt x="705" y="993"/>
                      <a:pt x="706" y="1006"/>
                      <a:pt x="707" y="1019"/>
                    </a:cubicBezTo>
                    <a:cubicBezTo>
                      <a:pt x="708" y="1021"/>
                      <a:pt x="707" y="1023"/>
                      <a:pt x="707" y="1026"/>
                    </a:cubicBezTo>
                    <a:cubicBezTo>
                      <a:pt x="706" y="1027"/>
                      <a:pt x="704" y="1027"/>
                      <a:pt x="703" y="1029"/>
                    </a:cubicBezTo>
                    <a:cubicBezTo>
                      <a:pt x="702" y="1033"/>
                      <a:pt x="700" y="1036"/>
                      <a:pt x="699" y="1039"/>
                    </a:cubicBezTo>
                    <a:cubicBezTo>
                      <a:pt x="698" y="1041"/>
                      <a:pt x="697" y="1043"/>
                      <a:pt x="696" y="1044"/>
                    </a:cubicBezTo>
                    <a:cubicBezTo>
                      <a:pt x="686" y="1058"/>
                      <a:pt x="674" y="1071"/>
                      <a:pt x="658" y="1080"/>
                    </a:cubicBezTo>
                    <a:cubicBezTo>
                      <a:pt x="651" y="1084"/>
                      <a:pt x="643" y="1089"/>
                      <a:pt x="634" y="1091"/>
                    </a:cubicBezTo>
                    <a:cubicBezTo>
                      <a:pt x="626" y="1094"/>
                      <a:pt x="619" y="1095"/>
                      <a:pt x="610" y="1096"/>
                    </a:cubicBezTo>
                    <a:cubicBezTo>
                      <a:pt x="608" y="1096"/>
                      <a:pt x="606" y="1096"/>
                      <a:pt x="604" y="1096"/>
                    </a:cubicBezTo>
                    <a:cubicBezTo>
                      <a:pt x="592" y="1098"/>
                      <a:pt x="580" y="1097"/>
                      <a:pt x="568" y="1092"/>
                    </a:cubicBezTo>
                    <a:cubicBezTo>
                      <a:pt x="559" y="1089"/>
                      <a:pt x="550" y="1086"/>
                      <a:pt x="543" y="1079"/>
                    </a:cubicBezTo>
                    <a:cubicBezTo>
                      <a:pt x="527" y="1066"/>
                      <a:pt x="515" y="1050"/>
                      <a:pt x="510" y="1030"/>
                    </a:cubicBezTo>
                    <a:cubicBezTo>
                      <a:pt x="507" y="1020"/>
                      <a:pt x="506" y="1011"/>
                      <a:pt x="505" y="1002"/>
                    </a:cubicBezTo>
                    <a:cubicBezTo>
                      <a:pt x="505" y="996"/>
                      <a:pt x="505" y="990"/>
                      <a:pt x="507" y="984"/>
                    </a:cubicBezTo>
                    <a:cubicBezTo>
                      <a:pt x="508" y="981"/>
                      <a:pt x="510" y="978"/>
                      <a:pt x="510" y="975"/>
                    </a:cubicBezTo>
                    <a:cubicBezTo>
                      <a:pt x="513" y="964"/>
                      <a:pt x="519" y="954"/>
                      <a:pt x="525" y="945"/>
                    </a:cubicBezTo>
                    <a:cubicBezTo>
                      <a:pt x="534" y="933"/>
                      <a:pt x="545" y="924"/>
                      <a:pt x="558" y="917"/>
                    </a:cubicBezTo>
                    <a:cubicBezTo>
                      <a:pt x="568" y="913"/>
                      <a:pt x="578" y="908"/>
                      <a:pt x="590" y="909"/>
                    </a:cubicBezTo>
                    <a:cubicBezTo>
                      <a:pt x="602" y="905"/>
                      <a:pt x="614" y="907"/>
                      <a:pt x="627" y="909"/>
                    </a:cubicBezTo>
                    <a:cubicBezTo>
                      <a:pt x="631" y="910"/>
                      <a:pt x="636" y="910"/>
                      <a:pt x="640" y="911"/>
                    </a:cubicBezTo>
                    <a:cubicBezTo>
                      <a:pt x="644" y="912"/>
                      <a:pt x="648" y="913"/>
                      <a:pt x="651" y="915"/>
                    </a:cubicBezTo>
                    <a:cubicBezTo>
                      <a:pt x="658" y="919"/>
                      <a:pt x="665" y="923"/>
                      <a:pt x="672" y="927"/>
                    </a:cubicBezTo>
                    <a:cubicBezTo>
                      <a:pt x="678" y="932"/>
                      <a:pt x="683" y="938"/>
                      <a:pt x="688" y="944"/>
                    </a:cubicBezTo>
                    <a:cubicBezTo>
                      <a:pt x="689" y="945"/>
                      <a:pt x="690" y="946"/>
                      <a:pt x="690" y="947"/>
                    </a:cubicBezTo>
                    <a:cubicBezTo>
                      <a:pt x="713" y="938"/>
                      <a:pt x="733" y="925"/>
                      <a:pt x="755" y="915"/>
                    </a:cubicBezTo>
                    <a:cubicBezTo>
                      <a:pt x="754" y="914"/>
                      <a:pt x="753" y="913"/>
                      <a:pt x="752" y="912"/>
                    </a:cubicBezTo>
                    <a:cubicBezTo>
                      <a:pt x="743" y="908"/>
                      <a:pt x="734" y="904"/>
                      <a:pt x="725" y="900"/>
                    </a:cubicBezTo>
                    <a:cubicBezTo>
                      <a:pt x="720" y="897"/>
                      <a:pt x="715" y="894"/>
                      <a:pt x="710" y="891"/>
                    </a:cubicBezTo>
                    <a:cubicBezTo>
                      <a:pt x="706" y="888"/>
                      <a:pt x="701" y="887"/>
                      <a:pt x="696" y="886"/>
                    </a:cubicBezTo>
                    <a:cubicBezTo>
                      <a:pt x="683" y="884"/>
                      <a:pt x="671" y="883"/>
                      <a:pt x="658" y="881"/>
                    </a:cubicBezTo>
                    <a:cubicBezTo>
                      <a:pt x="657" y="881"/>
                      <a:pt x="655" y="880"/>
                      <a:pt x="654" y="880"/>
                    </a:cubicBezTo>
                    <a:cubicBezTo>
                      <a:pt x="639" y="874"/>
                      <a:pt x="624" y="868"/>
                      <a:pt x="609" y="861"/>
                    </a:cubicBezTo>
                    <a:cubicBezTo>
                      <a:pt x="597" y="856"/>
                      <a:pt x="586" y="850"/>
                      <a:pt x="575" y="845"/>
                    </a:cubicBezTo>
                    <a:cubicBezTo>
                      <a:pt x="572" y="843"/>
                      <a:pt x="569" y="842"/>
                      <a:pt x="567" y="840"/>
                    </a:cubicBezTo>
                    <a:cubicBezTo>
                      <a:pt x="557" y="832"/>
                      <a:pt x="546" y="825"/>
                      <a:pt x="536" y="817"/>
                    </a:cubicBezTo>
                    <a:cubicBezTo>
                      <a:pt x="532" y="814"/>
                      <a:pt x="529" y="810"/>
                      <a:pt x="525" y="806"/>
                    </a:cubicBezTo>
                    <a:cubicBezTo>
                      <a:pt x="513" y="793"/>
                      <a:pt x="501" y="780"/>
                      <a:pt x="491" y="765"/>
                    </a:cubicBezTo>
                    <a:cubicBezTo>
                      <a:pt x="486" y="757"/>
                      <a:pt x="481" y="748"/>
                      <a:pt x="476" y="739"/>
                    </a:cubicBezTo>
                    <a:cubicBezTo>
                      <a:pt x="467" y="725"/>
                      <a:pt x="463" y="709"/>
                      <a:pt x="460" y="693"/>
                    </a:cubicBezTo>
                    <a:cubicBezTo>
                      <a:pt x="458" y="686"/>
                      <a:pt x="457" y="679"/>
                      <a:pt x="455" y="673"/>
                    </a:cubicBezTo>
                    <a:cubicBezTo>
                      <a:pt x="452" y="663"/>
                      <a:pt x="452" y="653"/>
                      <a:pt x="452" y="644"/>
                    </a:cubicBezTo>
                    <a:cubicBezTo>
                      <a:pt x="451" y="632"/>
                      <a:pt x="451" y="620"/>
                      <a:pt x="451" y="608"/>
                    </a:cubicBezTo>
                    <a:cubicBezTo>
                      <a:pt x="443" y="599"/>
                      <a:pt x="434" y="591"/>
                      <a:pt x="425" y="583"/>
                    </a:cubicBezTo>
                    <a:cubicBezTo>
                      <a:pt x="422" y="580"/>
                      <a:pt x="417" y="578"/>
                      <a:pt x="413" y="575"/>
                    </a:cubicBezTo>
                    <a:cubicBezTo>
                      <a:pt x="408" y="572"/>
                      <a:pt x="403" y="569"/>
                      <a:pt x="398" y="566"/>
                    </a:cubicBezTo>
                    <a:cubicBezTo>
                      <a:pt x="388" y="561"/>
                      <a:pt x="378" y="558"/>
                      <a:pt x="367" y="558"/>
                    </a:cubicBezTo>
                    <a:cubicBezTo>
                      <a:pt x="355" y="557"/>
                      <a:pt x="346" y="562"/>
                      <a:pt x="339" y="571"/>
                    </a:cubicBezTo>
                    <a:cubicBezTo>
                      <a:pt x="335" y="575"/>
                      <a:pt x="334" y="580"/>
                      <a:pt x="338" y="584"/>
                    </a:cubicBezTo>
                    <a:cubicBezTo>
                      <a:pt x="338" y="585"/>
                      <a:pt x="339" y="586"/>
                      <a:pt x="339" y="587"/>
                    </a:cubicBezTo>
                    <a:cubicBezTo>
                      <a:pt x="339" y="587"/>
                      <a:pt x="338" y="588"/>
                      <a:pt x="338" y="588"/>
                    </a:cubicBezTo>
                    <a:cubicBezTo>
                      <a:pt x="338" y="589"/>
                      <a:pt x="337" y="589"/>
                      <a:pt x="336" y="589"/>
                    </a:cubicBezTo>
                    <a:cubicBezTo>
                      <a:pt x="335" y="588"/>
                      <a:pt x="334" y="587"/>
                      <a:pt x="333" y="586"/>
                    </a:cubicBezTo>
                    <a:cubicBezTo>
                      <a:pt x="328" y="578"/>
                      <a:pt x="331" y="566"/>
                      <a:pt x="339" y="561"/>
                    </a:cubicBezTo>
                    <a:cubicBezTo>
                      <a:pt x="342" y="558"/>
                      <a:pt x="346" y="557"/>
                      <a:pt x="349" y="555"/>
                    </a:cubicBezTo>
                    <a:cubicBezTo>
                      <a:pt x="355" y="551"/>
                      <a:pt x="362" y="550"/>
                      <a:pt x="370" y="551"/>
                    </a:cubicBezTo>
                    <a:cubicBezTo>
                      <a:pt x="376" y="553"/>
                      <a:pt x="382" y="554"/>
                      <a:pt x="388" y="555"/>
                    </a:cubicBezTo>
                    <a:cubicBezTo>
                      <a:pt x="393" y="557"/>
                      <a:pt x="397" y="559"/>
                      <a:pt x="402" y="562"/>
                    </a:cubicBezTo>
                    <a:cubicBezTo>
                      <a:pt x="408" y="565"/>
                      <a:pt x="414" y="569"/>
                      <a:pt x="420" y="573"/>
                    </a:cubicBezTo>
                    <a:cubicBezTo>
                      <a:pt x="423" y="574"/>
                      <a:pt x="426" y="576"/>
                      <a:pt x="428" y="578"/>
                    </a:cubicBezTo>
                    <a:cubicBezTo>
                      <a:pt x="436" y="586"/>
                      <a:pt x="444" y="593"/>
                      <a:pt x="452" y="601"/>
                    </a:cubicBezTo>
                    <a:cubicBezTo>
                      <a:pt x="458" y="602"/>
                      <a:pt x="464" y="602"/>
                      <a:pt x="471" y="603"/>
                    </a:cubicBezTo>
                    <a:cubicBezTo>
                      <a:pt x="475" y="604"/>
                      <a:pt x="479" y="602"/>
                      <a:pt x="481" y="598"/>
                    </a:cubicBezTo>
                    <a:cubicBezTo>
                      <a:pt x="485" y="591"/>
                      <a:pt x="490" y="583"/>
                      <a:pt x="494" y="576"/>
                    </a:cubicBezTo>
                    <a:cubicBezTo>
                      <a:pt x="495" y="574"/>
                      <a:pt x="496" y="572"/>
                      <a:pt x="497" y="570"/>
                    </a:cubicBezTo>
                    <a:cubicBezTo>
                      <a:pt x="497" y="569"/>
                      <a:pt x="496" y="568"/>
                      <a:pt x="496" y="568"/>
                    </a:cubicBezTo>
                    <a:cubicBezTo>
                      <a:pt x="480" y="564"/>
                      <a:pt x="459" y="556"/>
                      <a:pt x="444" y="550"/>
                    </a:cubicBezTo>
                    <a:cubicBezTo>
                      <a:pt x="431" y="544"/>
                      <a:pt x="418" y="537"/>
                      <a:pt x="405" y="530"/>
                    </a:cubicBezTo>
                    <a:cubicBezTo>
                      <a:pt x="399" y="526"/>
                      <a:pt x="393" y="521"/>
                      <a:pt x="386" y="517"/>
                    </a:cubicBezTo>
                    <a:cubicBezTo>
                      <a:pt x="384" y="515"/>
                      <a:pt x="382" y="513"/>
                      <a:pt x="380" y="512"/>
                    </a:cubicBezTo>
                    <a:cubicBezTo>
                      <a:pt x="373" y="507"/>
                      <a:pt x="367" y="501"/>
                      <a:pt x="362" y="495"/>
                    </a:cubicBezTo>
                    <a:cubicBezTo>
                      <a:pt x="361" y="494"/>
                      <a:pt x="360" y="494"/>
                      <a:pt x="359" y="493"/>
                    </a:cubicBezTo>
                    <a:cubicBezTo>
                      <a:pt x="359" y="494"/>
                      <a:pt x="358" y="494"/>
                      <a:pt x="357" y="495"/>
                    </a:cubicBezTo>
                    <a:cubicBezTo>
                      <a:pt x="349" y="509"/>
                      <a:pt x="341" y="524"/>
                      <a:pt x="333" y="539"/>
                    </a:cubicBezTo>
                    <a:cubicBezTo>
                      <a:pt x="323" y="559"/>
                      <a:pt x="313" y="580"/>
                      <a:pt x="308" y="604"/>
                    </a:cubicBezTo>
                    <a:cubicBezTo>
                      <a:pt x="307" y="607"/>
                      <a:pt x="306" y="611"/>
                      <a:pt x="305" y="615"/>
                    </a:cubicBezTo>
                    <a:cubicBezTo>
                      <a:pt x="304" y="622"/>
                      <a:pt x="303" y="628"/>
                      <a:pt x="303" y="635"/>
                    </a:cubicBezTo>
                    <a:cubicBezTo>
                      <a:pt x="303" y="640"/>
                      <a:pt x="302" y="645"/>
                      <a:pt x="302" y="650"/>
                    </a:cubicBezTo>
                    <a:cubicBezTo>
                      <a:pt x="301" y="663"/>
                      <a:pt x="299" y="675"/>
                      <a:pt x="300" y="689"/>
                    </a:cubicBezTo>
                    <a:cubicBezTo>
                      <a:pt x="301" y="697"/>
                      <a:pt x="301" y="705"/>
                      <a:pt x="301" y="714"/>
                    </a:cubicBezTo>
                    <a:cubicBezTo>
                      <a:pt x="302" y="724"/>
                      <a:pt x="303" y="734"/>
                      <a:pt x="306" y="744"/>
                    </a:cubicBezTo>
                    <a:cubicBezTo>
                      <a:pt x="307" y="747"/>
                      <a:pt x="308" y="750"/>
                      <a:pt x="308" y="753"/>
                    </a:cubicBezTo>
                    <a:cubicBezTo>
                      <a:pt x="309" y="757"/>
                      <a:pt x="306" y="760"/>
                      <a:pt x="303" y="761"/>
                    </a:cubicBezTo>
                    <a:cubicBezTo>
                      <a:pt x="300" y="763"/>
                      <a:pt x="297" y="763"/>
                      <a:pt x="294" y="765"/>
                    </a:cubicBezTo>
                    <a:cubicBezTo>
                      <a:pt x="293" y="765"/>
                      <a:pt x="292" y="766"/>
                      <a:pt x="290" y="767"/>
                    </a:cubicBezTo>
                    <a:cubicBezTo>
                      <a:pt x="291" y="769"/>
                      <a:pt x="291" y="771"/>
                      <a:pt x="291" y="774"/>
                    </a:cubicBezTo>
                    <a:cubicBezTo>
                      <a:pt x="290" y="776"/>
                      <a:pt x="289" y="777"/>
                      <a:pt x="286" y="777"/>
                    </a:cubicBezTo>
                    <a:cubicBezTo>
                      <a:pt x="283" y="776"/>
                      <a:pt x="280" y="776"/>
                      <a:pt x="276" y="777"/>
                    </a:cubicBezTo>
                    <a:cubicBezTo>
                      <a:pt x="267" y="778"/>
                      <a:pt x="258" y="779"/>
                      <a:pt x="249" y="779"/>
                    </a:cubicBezTo>
                    <a:cubicBezTo>
                      <a:pt x="241" y="779"/>
                      <a:pt x="233" y="780"/>
                      <a:pt x="226" y="781"/>
                    </a:cubicBezTo>
                    <a:cubicBezTo>
                      <a:pt x="223" y="785"/>
                      <a:pt x="223" y="791"/>
                      <a:pt x="222" y="796"/>
                    </a:cubicBezTo>
                    <a:cubicBezTo>
                      <a:pt x="220" y="805"/>
                      <a:pt x="221" y="814"/>
                      <a:pt x="220" y="823"/>
                    </a:cubicBezTo>
                    <a:cubicBezTo>
                      <a:pt x="220" y="835"/>
                      <a:pt x="219" y="848"/>
                      <a:pt x="220" y="860"/>
                    </a:cubicBezTo>
                    <a:cubicBezTo>
                      <a:pt x="220" y="862"/>
                      <a:pt x="220" y="865"/>
                      <a:pt x="219" y="867"/>
                    </a:cubicBezTo>
                    <a:cubicBezTo>
                      <a:pt x="217" y="878"/>
                      <a:pt x="218" y="889"/>
                      <a:pt x="221" y="900"/>
                    </a:cubicBezTo>
                    <a:cubicBezTo>
                      <a:pt x="222" y="906"/>
                      <a:pt x="225" y="911"/>
                      <a:pt x="230" y="916"/>
                    </a:cubicBezTo>
                    <a:cubicBezTo>
                      <a:pt x="235" y="921"/>
                      <a:pt x="240" y="925"/>
                      <a:pt x="248" y="927"/>
                    </a:cubicBezTo>
                    <a:cubicBezTo>
                      <a:pt x="252" y="929"/>
                      <a:pt x="256" y="930"/>
                      <a:pt x="261" y="931"/>
                    </a:cubicBezTo>
                    <a:cubicBezTo>
                      <a:pt x="266" y="932"/>
                      <a:pt x="271" y="934"/>
                      <a:pt x="275" y="936"/>
                    </a:cubicBezTo>
                    <a:cubicBezTo>
                      <a:pt x="278" y="938"/>
                      <a:pt x="281" y="939"/>
                      <a:pt x="284" y="940"/>
                    </a:cubicBezTo>
                    <a:cubicBezTo>
                      <a:pt x="294" y="943"/>
                      <a:pt x="301" y="951"/>
                      <a:pt x="308" y="958"/>
                    </a:cubicBezTo>
                    <a:cubicBezTo>
                      <a:pt x="320" y="969"/>
                      <a:pt x="322" y="984"/>
                      <a:pt x="321" y="1000"/>
                    </a:cubicBezTo>
                    <a:cubicBezTo>
                      <a:pt x="321" y="1003"/>
                      <a:pt x="320" y="1004"/>
                      <a:pt x="316" y="1005"/>
                    </a:cubicBezTo>
                    <a:cubicBezTo>
                      <a:pt x="312" y="1005"/>
                      <a:pt x="307" y="1005"/>
                      <a:pt x="303" y="1006"/>
                    </a:cubicBezTo>
                    <a:cubicBezTo>
                      <a:pt x="300" y="1006"/>
                      <a:pt x="296" y="1007"/>
                      <a:pt x="293" y="1008"/>
                    </a:cubicBezTo>
                    <a:cubicBezTo>
                      <a:pt x="294" y="1013"/>
                      <a:pt x="295" y="1018"/>
                      <a:pt x="296" y="1023"/>
                    </a:cubicBezTo>
                    <a:cubicBezTo>
                      <a:pt x="297" y="1029"/>
                      <a:pt x="296" y="1036"/>
                      <a:pt x="295" y="1042"/>
                    </a:cubicBezTo>
                    <a:cubicBezTo>
                      <a:pt x="294" y="1048"/>
                      <a:pt x="289" y="1052"/>
                      <a:pt x="282" y="1052"/>
                    </a:cubicBezTo>
                    <a:cubicBezTo>
                      <a:pt x="277" y="1052"/>
                      <a:pt x="271" y="1052"/>
                      <a:pt x="265" y="1053"/>
                    </a:cubicBezTo>
                    <a:cubicBezTo>
                      <a:pt x="257" y="1054"/>
                      <a:pt x="248" y="1054"/>
                      <a:pt x="239" y="1053"/>
                    </a:cubicBezTo>
                    <a:cubicBezTo>
                      <a:pt x="230" y="1053"/>
                      <a:pt x="221" y="1054"/>
                      <a:pt x="212" y="1054"/>
                    </a:cubicBezTo>
                    <a:cubicBezTo>
                      <a:pt x="211" y="1054"/>
                      <a:pt x="209" y="1054"/>
                      <a:pt x="208" y="1054"/>
                    </a:cubicBezTo>
                    <a:cubicBezTo>
                      <a:pt x="188" y="1053"/>
                      <a:pt x="168" y="1052"/>
                      <a:pt x="149" y="1051"/>
                    </a:cubicBezTo>
                    <a:cubicBezTo>
                      <a:pt x="142" y="1051"/>
                      <a:pt x="136" y="1049"/>
                      <a:pt x="129" y="1048"/>
                    </a:cubicBezTo>
                    <a:cubicBezTo>
                      <a:pt x="125" y="1047"/>
                      <a:pt x="122" y="1045"/>
                      <a:pt x="121" y="1041"/>
                    </a:cubicBezTo>
                    <a:cubicBezTo>
                      <a:pt x="118" y="1034"/>
                      <a:pt x="116" y="1027"/>
                      <a:pt x="114" y="1020"/>
                    </a:cubicBezTo>
                    <a:cubicBezTo>
                      <a:pt x="112" y="1010"/>
                      <a:pt x="112" y="1001"/>
                      <a:pt x="111" y="991"/>
                    </a:cubicBezTo>
                    <a:cubicBezTo>
                      <a:pt x="111" y="990"/>
                      <a:pt x="111" y="989"/>
                      <a:pt x="111" y="989"/>
                    </a:cubicBezTo>
                    <a:cubicBezTo>
                      <a:pt x="115" y="979"/>
                      <a:pt x="113" y="970"/>
                      <a:pt x="112" y="960"/>
                    </a:cubicBezTo>
                    <a:cubicBezTo>
                      <a:pt x="110" y="950"/>
                      <a:pt x="109" y="939"/>
                      <a:pt x="107" y="929"/>
                    </a:cubicBezTo>
                    <a:cubicBezTo>
                      <a:pt x="106" y="919"/>
                      <a:pt x="104" y="910"/>
                      <a:pt x="103" y="901"/>
                    </a:cubicBezTo>
                    <a:cubicBezTo>
                      <a:pt x="100" y="881"/>
                      <a:pt x="97" y="861"/>
                      <a:pt x="95" y="841"/>
                    </a:cubicBezTo>
                    <a:cubicBezTo>
                      <a:pt x="92" y="815"/>
                      <a:pt x="89" y="789"/>
                      <a:pt x="86" y="763"/>
                    </a:cubicBezTo>
                    <a:cubicBezTo>
                      <a:pt x="86" y="760"/>
                      <a:pt x="85" y="757"/>
                      <a:pt x="84" y="754"/>
                    </a:cubicBezTo>
                    <a:cubicBezTo>
                      <a:pt x="72" y="750"/>
                      <a:pt x="59" y="747"/>
                      <a:pt x="49" y="740"/>
                    </a:cubicBezTo>
                    <a:cubicBezTo>
                      <a:pt x="48" y="734"/>
                      <a:pt x="53" y="731"/>
                      <a:pt x="54" y="727"/>
                    </a:cubicBezTo>
                    <a:cubicBezTo>
                      <a:pt x="52" y="726"/>
                      <a:pt x="50" y="725"/>
                      <a:pt x="49" y="725"/>
                    </a:cubicBezTo>
                    <a:cubicBezTo>
                      <a:pt x="37" y="723"/>
                      <a:pt x="27" y="718"/>
                      <a:pt x="16" y="714"/>
                    </a:cubicBezTo>
                    <a:cubicBezTo>
                      <a:pt x="9" y="712"/>
                      <a:pt x="4" y="707"/>
                      <a:pt x="0" y="701"/>
                    </a:cubicBezTo>
                    <a:cubicBezTo>
                      <a:pt x="1" y="699"/>
                      <a:pt x="3" y="697"/>
                      <a:pt x="5" y="695"/>
                    </a:cubicBezTo>
                    <a:cubicBezTo>
                      <a:pt x="15" y="679"/>
                      <a:pt x="25" y="664"/>
                      <a:pt x="32" y="647"/>
                    </a:cubicBezTo>
                    <a:cubicBezTo>
                      <a:pt x="38" y="634"/>
                      <a:pt x="44" y="621"/>
                      <a:pt x="50" y="608"/>
                    </a:cubicBezTo>
                    <a:cubicBezTo>
                      <a:pt x="57" y="592"/>
                      <a:pt x="64" y="576"/>
                      <a:pt x="70" y="559"/>
                    </a:cubicBezTo>
                    <a:cubicBezTo>
                      <a:pt x="76" y="544"/>
                      <a:pt x="82" y="530"/>
                      <a:pt x="88" y="516"/>
                    </a:cubicBezTo>
                    <a:cubicBezTo>
                      <a:pt x="97" y="496"/>
                      <a:pt x="108" y="479"/>
                      <a:pt x="122" y="462"/>
                    </a:cubicBezTo>
                    <a:cubicBezTo>
                      <a:pt x="132" y="451"/>
                      <a:pt x="141" y="438"/>
                      <a:pt x="151" y="426"/>
                    </a:cubicBezTo>
                    <a:cubicBezTo>
                      <a:pt x="157" y="420"/>
                      <a:pt x="163" y="413"/>
                      <a:pt x="169" y="406"/>
                    </a:cubicBezTo>
                    <a:cubicBezTo>
                      <a:pt x="174" y="401"/>
                      <a:pt x="178" y="395"/>
                      <a:pt x="183" y="390"/>
                    </a:cubicBezTo>
                    <a:cubicBezTo>
                      <a:pt x="189" y="382"/>
                      <a:pt x="196" y="375"/>
                      <a:pt x="203" y="368"/>
                    </a:cubicBezTo>
                    <a:cubicBezTo>
                      <a:pt x="211" y="360"/>
                      <a:pt x="218" y="350"/>
                      <a:pt x="225" y="342"/>
                    </a:cubicBezTo>
                    <a:cubicBezTo>
                      <a:pt x="235" y="330"/>
                      <a:pt x="245" y="320"/>
                      <a:pt x="256" y="310"/>
                    </a:cubicBezTo>
                    <a:cubicBezTo>
                      <a:pt x="267" y="300"/>
                      <a:pt x="280" y="292"/>
                      <a:pt x="293" y="284"/>
                    </a:cubicBezTo>
                    <a:cubicBezTo>
                      <a:pt x="298" y="281"/>
                      <a:pt x="303" y="277"/>
                      <a:pt x="308" y="273"/>
                    </a:cubicBezTo>
                    <a:close/>
                    <a:moveTo>
                      <a:pt x="1098" y="570"/>
                    </a:moveTo>
                    <a:cubicBezTo>
                      <a:pt x="1098" y="568"/>
                      <a:pt x="1098" y="566"/>
                      <a:pt x="1098" y="564"/>
                    </a:cubicBezTo>
                    <a:cubicBezTo>
                      <a:pt x="1099" y="554"/>
                      <a:pt x="1098" y="545"/>
                      <a:pt x="1099" y="536"/>
                    </a:cubicBezTo>
                    <a:cubicBezTo>
                      <a:pt x="1100" y="529"/>
                      <a:pt x="1100" y="521"/>
                      <a:pt x="1099" y="514"/>
                    </a:cubicBezTo>
                    <a:cubicBezTo>
                      <a:pt x="1097" y="501"/>
                      <a:pt x="1094" y="489"/>
                      <a:pt x="1091" y="476"/>
                    </a:cubicBezTo>
                    <a:cubicBezTo>
                      <a:pt x="1086" y="458"/>
                      <a:pt x="1078" y="441"/>
                      <a:pt x="1069" y="424"/>
                    </a:cubicBezTo>
                    <a:cubicBezTo>
                      <a:pt x="1066" y="417"/>
                      <a:pt x="1062" y="411"/>
                      <a:pt x="1058" y="404"/>
                    </a:cubicBezTo>
                    <a:cubicBezTo>
                      <a:pt x="1052" y="395"/>
                      <a:pt x="1046" y="387"/>
                      <a:pt x="1040" y="378"/>
                    </a:cubicBezTo>
                    <a:cubicBezTo>
                      <a:pt x="1033" y="369"/>
                      <a:pt x="1025" y="362"/>
                      <a:pt x="1017" y="354"/>
                    </a:cubicBezTo>
                    <a:cubicBezTo>
                      <a:pt x="1013" y="350"/>
                      <a:pt x="1008" y="346"/>
                      <a:pt x="1003" y="343"/>
                    </a:cubicBezTo>
                    <a:cubicBezTo>
                      <a:pt x="995" y="338"/>
                      <a:pt x="987" y="333"/>
                      <a:pt x="979" y="329"/>
                    </a:cubicBezTo>
                    <a:cubicBezTo>
                      <a:pt x="958" y="318"/>
                      <a:pt x="936" y="309"/>
                      <a:pt x="913" y="304"/>
                    </a:cubicBezTo>
                    <a:cubicBezTo>
                      <a:pt x="901" y="301"/>
                      <a:pt x="889" y="298"/>
                      <a:pt x="877" y="297"/>
                    </a:cubicBezTo>
                    <a:cubicBezTo>
                      <a:pt x="860" y="294"/>
                      <a:pt x="844" y="293"/>
                      <a:pt x="827" y="292"/>
                    </a:cubicBezTo>
                    <a:cubicBezTo>
                      <a:pt x="823" y="292"/>
                      <a:pt x="818" y="291"/>
                      <a:pt x="814" y="292"/>
                    </a:cubicBezTo>
                    <a:cubicBezTo>
                      <a:pt x="803" y="293"/>
                      <a:pt x="792" y="295"/>
                      <a:pt x="780" y="297"/>
                    </a:cubicBezTo>
                    <a:cubicBezTo>
                      <a:pt x="778" y="298"/>
                      <a:pt x="775" y="299"/>
                      <a:pt x="773" y="300"/>
                    </a:cubicBezTo>
                    <a:cubicBezTo>
                      <a:pt x="773" y="303"/>
                      <a:pt x="772" y="306"/>
                      <a:pt x="773" y="308"/>
                    </a:cubicBezTo>
                    <a:cubicBezTo>
                      <a:pt x="774" y="314"/>
                      <a:pt x="774" y="320"/>
                      <a:pt x="774" y="326"/>
                    </a:cubicBezTo>
                    <a:cubicBezTo>
                      <a:pt x="774" y="329"/>
                      <a:pt x="774" y="332"/>
                      <a:pt x="774" y="336"/>
                    </a:cubicBezTo>
                    <a:cubicBezTo>
                      <a:pt x="775" y="342"/>
                      <a:pt x="775" y="348"/>
                      <a:pt x="775" y="353"/>
                    </a:cubicBezTo>
                    <a:cubicBezTo>
                      <a:pt x="774" y="371"/>
                      <a:pt x="773" y="389"/>
                      <a:pt x="774" y="406"/>
                    </a:cubicBezTo>
                    <a:cubicBezTo>
                      <a:pt x="774" y="413"/>
                      <a:pt x="775" y="420"/>
                      <a:pt x="775" y="427"/>
                    </a:cubicBezTo>
                    <a:cubicBezTo>
                      <a:pt x="775" y="436"/>
                      <a:pt x="775" y="445"/>
                      <a:pt x="775" y="454"/>
                    </a:cubicBezTo>
                    <a:cubicBezTo>
                      <a:pt x="775" y="468"/>
                      <a:pt x="775" y="482"/>
                      <a:pt x="776" y="496"/>
                    </a:cubicBezTo>
                    <a:cubicBezTo>
                      <a:pt x="778" y="516"/>
                      <a:pt x="777" y="535"/>
                      <a:pt x="777" y="554"/>
                    </a:cubicBezTo>
                    <a:cubicBezTo>
                      <a:pt x="776" y="561"/>
                      <a:pt x="776" y="568"/>
                      <a:pt x="776" y="575"/>
                    </a:cubicBezTo>
                    <a:cubicBezTo>
                      <a:pt x="776" y="581"/>
                      <a:pt x="777" y="587"/>
                      <a:pt x="777" y="593"/>
                    </a:cubicBezTo>
                    <a:cubicBezTo>
                      <a:pt x="777" y="595"/>
                      <a:pt x="777" y="597"/>
                      <a:pt x="777" y="598"/>
                    </a:cubicBezTo>
                    <a:cubicBezTo>
                      <a:pt x="777" y="601"/>
                      <a:pt x="775" y="602"/>
                      <a:pt x="773" y="603"/>
                    </a:cubicBezTo>
                    <a:cubicBezTo>
                      <a:pt x="771" y="603"/>
                      <a:pt x="770" y="603"/>
                      <a:pt x="769" y="603"/>
                    </a:cubicBezTo>
                    <a:cubicBezTo>
                      <a:pt x="760" y="604"/>
                      <a:pt x="751" y="605"/>
                      <a:pt x="743" y="606"/>
                    </a:cubicBezTo>
                    <a:cubicBezTo>
                      <a:pt x="737" y="606"/>
                      <a:pt x="732" y="607"/>
                      <a:pt x="727" y="607"/>
                    </a:cubicBezTo>
                    <a:cubicBezTo>
                      <a:pt x="720" y="607"/>
                      <a:pt x="712" y="607"/>
                      <a:pt x="705" y="607"/>
                    </a:cubicBezTo>
                    <a:cubicBezTo>
                      <a:pt x="688" y="608"/>
                      <a:pt x="670" y="609"/>
                      <a:pt x="653" y="609"/>
                    </a:cubicBezTo>
                    <a:cubicBezTo>
                      <a:pt x="638" y="610"/>
                      <a:pt x="623" y="610"/>
                      <a:pt x="609" y="610"/>
                    </a:cubicBezTo>
                    <a:cubicBezTo>
                      <a:pt x="602" y="610"/>
                      <a:pt x="594" y="611"/>
                      <a:pt x="587" y="611"/>
                    </a:cubicBezTo>
                    <a:cubicBezTo>
                      <a:pt x="581" y="611"/>
                      <a:pt x="574" y="610"/>
                      <a:pt x="567" y="610"/>
                    </a:cubicBezTo>
                    <a:cubicBezTo>
                      <a:pt x="559" y="610"/>
                      <a:pt x="552" y="610"/>
                      <a:pt x="544" y="610"/>
                    </a:cubicBezTo>
                    <a:cubicBezTo>
                      <a:pt x="535" y="610"/>
                      <a:pt x="525" y="609"/>
                      <a:pt x="515" y="610"/>
                    </a:cubicBezTo>
                    <a:cubicBezTo>
                      <a:pt x="507" y="611"/>
                      <a:pt x="500" y="611"/>
                      <a:pt x="492" y="611"/>
                    </a:cubicBezTo>
                    <a:cubicBezTo>
                      <a:pt x="488" y="610"/>
                      <a:pt x="484" y="609"/>
                      <a:pt x="480" y="611"/>
                    </a:cubicBezTo>
                    <a:cubicBezTo>
                      <a:pt x="479" y="612"/>
                      <a:pt x="478" y="612"/>
                      <a:pt x="477" y="612"/>
                    </a:cubicBezTo>
                    <a:cubicBezTo>
                      <a:pt x="473" y="608"/>
                      <a:pt x="468" y="609"/>
                      <a:pt x="463" y="609"/>
                    </a:cubicBezTo>
                    <a:cubicBezTo>
                      <a:pt x="458" y="608"/>
                      <a:pt x="457" y="610"/>
                      <a:pt x="457" y="615"/>
                    </a:cubicBezTo>
                    <a:cubicBezTo>
                      <a:pt x="457" y="625"/>
                      <a:pt x="457" y="635"/>
                      <a:pt x="457" y="645"/>
                    </a:cubicBezTo>
                    <a:cubicBezTo>
                      <a:pt x="458" y="651"/>
                      <a:pt x="458" y="656"/>
                      <a:pt x="459" y="661"/>
                    </a:cubicBezTo>
                    <a:cubicBezTo>
                      <a:pt x="461" y="673"/>
                      <a:pt x="464" y="686"/>
                      <a:pt x="467" y="698"/>
                    </a:cubicBezTo>
                    <a:cubicBezTo>
                      <a:pt x="468" y="702"/>
                      <a:pt x="468" y="705"/>
                      <a:pt x="469" y="709"/>
                    </a:cubicBezTo>
                    <a:cubicBezTo>
                      <a:pt x="472" y="718"/>
                      <a:pt x="476" y="726"/>
                      <a:pt x="480" y="735"/>
                    </a:cubicBezTo>
                    <a:cubicBezTo>
                      <a:pt x="491" y="755"/>
                      <a:pt x="504" y="774"/>
                      <a:pt x="519" y="790"/>
                    </a:cubicBezTo>
                    <a:cubicBezTo>
                      <a:pt x="530" y="802"/>
                      <a:pt x="542" y="814"/>
                      <a:pt x="555" y="824"/>
                    </a:cubicBezTo>
                    <a:cubicBezTo>
                      <a:pt x="563" y="830"/>
                      <a:pt x="571" y="836"/>
                      <a:pt x="580" y="840"/>
                    </a:cubicBezTo>
                    <a:cubicBezTo>
                      <a:pt x="585" y="843"/>
                      <a:pt x="590" y="846"/>
                      <a:pt x="595" y="848"/>
                    </a:cubicBezTo>
                    <a:cubicBezTo>
                      <a:pt x="610" y="854"/>
                      <a:pt x="624" y="861"/>
                      <a:pt x="639" y="867"/>
                    </a:cubicBezTo>
                    <a:cubicBezTo>
                      <a:pt x="644" y="869"/>
                      <a:pt x="650" y="869"/>
                      <a:pt x="656" y="871"/>
                    </a:cubicBezTo>
                    <a:cubicBezTo>
                      <a:pt x="665" y="874"/>
                      <a:pt x="675" y="875"/>
                      <a:pt x="684" y="877"/>
                    </a:cubicBezTo>
                    <a:cubicBezTo>
                      <a:pt x="690" y="878"/>
                      <a:pt x="690" y="878"/>
                      <a:pt x="696" y="875"/>
                    </a:cubicBezTo>
                    <a:cubicBezTo>
                      <a:pt x="700" y="878"/>
                      <a:pt x="704" y="880"/>
                      <a:pt x="709" y="880"/>
                    </a:cubicBezTo>
                    <a:cubicBezTo>
                      <a:pt x="717" y="881"/>
                      <a:pt x="724" y="882"/>
                      <a:pt x="731" y="882"/>
                    </a:cubicBezTo>
                    <a:cubicBezTo>
                      <a:pt x="747" y="882"/>
                      <a:pt x="764" y="882"/>
                      <a:pt x="780" y="882"/>
                    </a:cubicBezTo>
                    <a:cubicBezTo>
                      <a:pt x="787" y="882"/>
                      <a:pt x="795" y="881"/>
                      <a:pt x="802" y="880"/>
                    </a:cubicBezTo>
                    <a:cubicBezTo>
                      <a:pt x="816" y="878"/>
                      <a:pt x="829" y="875"/>
                      <a:pt x="843" y="873"/>
                    </a:cubicBezTo>
                    <a:cubicBezTo>
                      <a:pt x="847" y="872"/>
                      <a:pt x="851" y="871"/>
                      <a:pt x="855" y="870"/>
                    </a:cubicBezTo>
                    <a:cubicBezTo>
                      <a:pt x="870" y="866"/>
                      <a:pt x="884" y="862"/>
                      <a:pt x="899" y="858"/>
                    </a:cubicBezTo>
                    <a:cubicBezTo>
                      <a:pt x="905" y="856"/>
                      <a:pt x="911" y="854"/>
                      <a:pt x="918" y="852"/>
                    </a:cubicBezTo>
                    <a:cubicBezTo>
                      <a:pt x="924" y="850"/>
                      <a:pt x="930" y="847"/>
                      <a:pt x="936" y="845"/>
                    </a:cubicBezTo>
                    <a:cubicBezTo>
                      <a:pt x="940" y="843"/>
                      <a:pt x="946" y="842"/>
                      <a:pt x="950" y="839"/>
                    </a:cubicBezTo>
                    <a:cubicBezTo>
                      <a:pt x="961" y="832"/>
                      <a:pt x="972" y="825"/>
                      <a:pt x="982" y="816"/>
                    </a:cubicBezTo>
                    <a:cubicBezTo>
                      <a:pt x="987" y="811"/>
                      <a:pt x="993" y="805"/>
                      <a:pt x="999" y="799"/>
                    </a:cubicBezTo>
                    <a:cubicBezTo>
                      <a:pt x="1018" y="782"/>
                      <a:pt x="1033" y="761"/>
                      <a:pt x="1045" y="738"/>
                    </a:cubicBezTo>
                    <a:cubicBezTo>
                      <a:pt x="1055" y="719"/>
                      <a:pt x="1065" y="699"/>
                      <a:pt x="1070" y="677"/>
                    </a:cubicBezTo>
                    <a:cubicBezTo>
                      <a:pt x="1071" y="676"/>
                      <a:pt x="1071" y="676"/>
                      <a:pt x="1071" y="675"/>
                    </a:cubicBezTo>
                    <a:cubicBezTo>
                      <a:pt x="1075" y="661"/>
                      <a:pt x="1080" y="648"/>
                      <a:pt x="1084" y="634"/>
                    </a:cubicBezTo>
                    <a:cubicBezTo>
                      <a:pt x="1087" y="620"/>
                      <a:pt x="1091" y="606"/>
                      <a:pt x="1095" y="592"/>
                    </a:cubicBezTo>
                    <a:cubicBezTo>
                      <a:pt x="1096" y="590"/>
                      <a:pt x="1096" y="588"/>
                      <a:pt x="1097" y="585"/>
                    </a:cubicBezTo>
                    <a:cubicBezTo>
                      <a:pt x="1098" y="580"/>
                      <a:pt x="1097" y="578"/>
                      <a:pt x="1092" y="574"/>
                    </a:cubicBezTo>
                    <a:cubicBezTo>
                      <a:pt x="1094" y="572"/>
                      <a:pt x="1096" y="571"/>
                      <a:pt x="1098" y="570"/>
                    </a:cubicBezTo>
                    <a:close/>
                    <a:moveTo>
                      <a:pt x="300" y="756"/>
                    </a:moveTo>
                    <a:cubicBezTo>
                      <a:pt x="302" y="751"/>
                      <a:pt x="301" y="748"/>
                      <a:pt x="300" y="745"/>
                    </a:cubicBezTo>
                    <a:cubicBezTo>
                      <a:pt x="295" y="730"/>
                      <a:pt x="294" y="715"/>
                      <a:pt x="294" y="700"/>
                    </a:cubicBezTo>
                    <a:cubicBezTo>
                      <a:pt x="294" y="692"/>
                      <a:pt x="293" y="685"/>
                      <a:pt x="293" y="677"/>
                    </a:cubicBezTo>
                    <a:cubicBezTo>
                      <a:pt x="293" y="675"/>
                      <a:pt x="292" y="674"/>
                      <a:pt x="293" y="672"/>
                    </a:cubicBezTo>
                    <a:cubicBezTo>
                      <a:pt x="294" y="658"/>
                      <a:pt x="296" y="645"/>
                      <a:pt x="296" y="631"/>
                    </a:cubicBezTo>
                    <a:cubicBezTo>
                      <a:pt x="296" y="629"/>
                      <a:pt x="296" y="627"/>
                      <a:pt x="297" y="625"/>
                    </a:cubicBezTo>
                    <a:cubicBezTo>
                      <a:pt x="300" y="611"/>
                      <a:pt x="303" y="597"/>
                      <a:pt x="307" y="583"/>
                    </a:cubicBezTo>
                    <a:cubicBezTo>
                      <a:pt x="310" y="573"/>
                      <a:pt x="314" y="563"/>
                      <a:pt x="319" y="554"/>
                    </a:cubicBezTo>
                    <a:cubicBezTo>
                      <a:pt x="324" y="542"/>
                      <a:pt x="330" y="531"/>
                      <a:pt x="336" y="520"/>
                    </a:cubicBezTo>
                    <a:cubicBezTo>
                      <a:pt x="342" y="509"/>
                      <a:pt x="348" y="498"/>
                      <a:pt x="354" y="487"/>
                    </a:cubicBezTo>
                    <a:cubicBezTo>
                      <a:pt x="350" y="481"/>
                      <a:pt x="346" y="476"/>
                      <a:pt x="342" y="471"/>
                    </a:cubicBezTo>
                    <a:cubicBezTo>
                      <a:pt x="333" y="456"/>
                      <a:pt x="323" y="441"/>
                      <a:pt x="315" y="425"/>
                    </a:cubicBezTo>
                    <a:cubicBezTo>
                      <a:pt x="314" y="421"/>
                      <a:pt x="312" y="417"/>
                      <a:pt x="310" y="413"/>
                    </a:cubicBezTo>
                    <a:cubicBezTo>
                      <a:pt x="309" y="411"/>
                      <a:pt x="309" y="409"/>
                      <a:pt x="313" y="408"/>
                    </a:cubicBezTo>
                    <a:cubicBezTo>
                      <a:pt x="314" y="411"/>
                      <a:pt x="316" y="415"/>
                      <a:pt x="318" y="418"/>
                    </a:cubicBezTo>
                    <a:cubicBezTo>
                      <a:pt x="323" y="427"/>
                      <a:pt x="328" y="437"/>
                      <a:pt x="333" y="446"/>
                    </a:cubicBezTo>
                    <a:cubicBezTo>
                      <a:pt x="341" y="458"/>
                      <a:pt x="348" y="470"/>
                      <a:pt x="358" y="481"/>
                    </a:cubicBezTo>
                    <a:cubicBezTo>
                      <a:pt x="364" y="488"/>
                      <a:pt x="369" y="495"/>
                      <a:pt x="377" y="501"/>
                    </a:cubicBezTo>
                    <a:cubicBezTo>
                      <a:pt x="392" y="514"/>
                      <a:pt x="408" y="525"/>
                      <a:pt x="426" y="534"/>
                    </a:cubicBezTo>
                    <a:cubicBezTo>
                      <a:pt x="433" y="537"/>
                      <a:pt x="439" y="541"/>
                      <a:pt x="446" y="544"/>
                    </a:cubicBezTo>
                    <a:cubicBezTo>
                      <a:pt x="453" y="547"/>
                      <a:pt x="461" y="550"/>
                      <a:pt x="469" y="553"/>
                    </a:cubicBezTo>
                    <a:cubicBezTo>
                      <a:pt x="481" y="558"/>
                      <a:pt x="495" y="561"/>
                      <a:pt x="507" y="565"/>
                    </a:cubicBezTo>
                    <a:cubicBezTo>
                      <a:pt x="516" y="567"/>
                      <a:pt x="524" y="567"/>
                      <a:pt x="534" y="567"/>
                    </a:cubicBezTo>
                    <a:cubicBezTo>
                      <a:pt x="535" y="564"/>
                      <a:pt x="536" y="561"/>
                      <a:pt x="537" y="558"/>
                    </a:cubicBezTo>
                    <a:cubicBezTo>
                      <a:pt x="539" y="552"/>
                      <a:pt x="541" y="546"/>
                      <a:pt x="543" y="540"/>
                    </a:cubicBezTo>
                    <a:cubicBezTo>
                      <a:pt x="546" y="534"/>
                      <a:pt x="547" y="528"/>
                      <a:pt x="549" y="522"/>
                    </a:cubicBezTo>
                    <a:cubicBezTo>
                      <a:pt x="551" y="515"/>
                      <a:pt x="554" y="509"/>
                      <a:pt x="552" y="502"/>
                    </a:cubicBezTo>
                    <a:cubicBezTo>
                      <a:pt x="552" y="500"/>
                      <a:pt x="554" y="499"/>
                      <a:pt x="555" y="497"/>
                    </a:cubicBezTo>
                    <a:cubicBezTo>
                      <a:pt x="557" y="494"/>
                      <a:pt x="556" y="492"/>
                      <a:pt x="553" y="491"/>
                    </a:cubicBezTo>
                    <a:cubicBezTo>
                      <a:pt x="552" y="490"/>
                      <a:pt x="551" y="490"/>
                      <a:pt x="550" y="490"/>
                    </a:cubicBezTo>
                    <a:cubicBezTo>
                      <a:pt x="533" y="485"/>
                      <a:pt x="516" y="480"/>
                      <a:pt x="498" y="477"/>
                    </a:cubicBezTo>
                    <a:cubicBezTo>
                      <a:pt x="483" y="475"/>
                      <a:pt x="469" y="469"/>
                      <a:pt x="455" y="460"/>
                    </a:cubicBezTo>
                    <a:cubicBezTo>
                      <a:pt x="444" y="453"/>
                      <a:pt x="435" y="444"/>
                      <a:pt x="429" y="432"/>
                    </a:cubicBezTo>
                    <a:cubicBezTo>
                      <a:pt x="425" y="426"/>
                      <a:pt x="421" y="420"/>
                      <a:pt x="417" y="414"/>
                    </a:cubicBezTo>
                    <a:cubicBezTo>
                      <a:pt x="412" y="406"/>
                      <a:pt x="406" y="398"/>
                      <a:pt x="400" y="390"/>
                    </a:cubicBezTo>
                    <a:cubicBezTo>
                      <a:pt x="394" y="380"/>
                      <a:pt x="388" y="370"/>
                      <a:pt x="381" y="361"/>
                    </a:cubicBezTo>
                    <a:cubicBezTo>
                      <a:pt x="373" y="350"/>
                      <a:pt x="363" y="340"/>
                      <a:pt x="351" y="334"/>
                    </a:cubicBezTo>
                    <a:cubicBezTo>
                      <a:pt x="347" y="331"/>
                      <a:pt x="342" y="329"/>
                      <a:pt x="337" y="327"/>
                    </a:cubicBezTo>
                    <a:cubicBezTo>
                      <a:pt x="338" y="322"/>
                      <a:pt x="339" y="321"/>
                      <a:pt x="342" y="322"/>
                    </a:cubicBezTo>
                    <a:cubicBezTo>
                      <a:pt x="349" y="325"/>
                      <a:pt x="356" y="328"/>
                      <a:pt x="362" y="332"/>
                    </a:cubicBezTo>
                    <a:cubicBezTo>
                      <a:pt x="370" y="339"/>
                      <a:pt x="377" y="345"/>
                      <a:pt x="383" y="353"/>
                    </a:cubicBezTo>
                    <a:cubicBezTo>
                      <a:pt x="384" y="354"/>
                      <a:pt x="386" y="356"/>
                      <a:pt x="387" y="358"/>
                    </a:cubicBezTo>
                    <a:cubicBezTo>
                      <a:pt x="388" y="360"/>
                      <a:pt x="390" y="361"/>
                      <a:pt x="391" y="363"/>
                    </a:cubicBezTo>
                    <a:cubicBezTo>
                      <a:pt x="393" y="365"/>
                      <a:pt x="393" y="367"/>
                      <a:pt x="396" y="368"/>
                    </a:cubicBezTo>
                    <a:cubicBezTo>
                      <a:pt x="396" y="367"/>
                      <a:pt x="396" y="365"/>
                      <a:pt x="396" y="364"/>
                    </a:cubicBezTo>
                    <a:cubicBezTo>
                      <a:pt x="396" y="353"/>
                      <a:pt x="392" y="344"/>
                      <a:pt x="386" y="334"/>
                    </a:cubicBezTo>
                    <a:cubicBezTo>
                      <a:pt x="386" y="334"/>
                      <a:pt x="385" y="333"/>
                      <a:pt x="384" y="332"/>
                    </a:cubicBezTo>
                    <a:cubicBezTo>
                      <a:pt x="383" y="331"/>
                      <a:pt x="381" y="330"/>
                      <a:pt x="380" y="328"/>
                    </a:cubicBezTo>
                    <a:cubicBezTo>
                      <a:pt x="378" y="325"/>
                      <a:pt x="375" y="323"/>
                      <a:pt x="371" y="321"/>
                    </a:cubicBezTo>
                    <a:cubicBezTo>
                      <a:pt x="357" y="315"/>
                      <a:pt x="343" y="308"/>
                      <a:pt x="328" y="302"/>
                    </a:cubicBezTo>
                    <a:cubicBezTo>
                      <a:pt x="323" y="300"/>
                      <a:pt x="317" y="297"/>
                      <a:pt x="313" y="292"/>
                    </a:cubicBezTo>
                    <a:cubicBezTo>
                      <a:pt x="310" y="289"/>
                      <a:pt x="308" y="286"/>
                      <a:pt x="305" y="283"/>
                    </a:cubicBezTo>
                    <a:cubicBezTo>
                      <a:pt x="302" y="284"/>
                      <a:pt x="300" y="285"/>
                      <a:pt x="297" y="287"/>
                    </a:cubicBezTo>
                    <a:cubicBezTo>
                      <a:pt x="295" y="288"/>
                      <a:pt x="293" y="290"/>
                      <a:pt x="290" y="291"/>
                    </a:cubicBezTo>
                    <a:cubicBezTo>
                      <a:pt x="282" y="295"/>
                      <a:pt x="275" y="301"/>
                      <a:pt x="267" y="306"/>
                    </a:cubicBezTo>
                    <a:cubicBezTo>
                      <a:pt x="254" y="317"/>
                      <a:pt x="243" y="329"/>
                      <a:pt x="233" y="341"/>
                    </a:cubicBezTo>
                    <a:cubicBezTo>
                      <a:pt x="228" y="346"/>
                      <a:pt x="224" y="350"/>
                      <a:pt x="220" y="355"/>
                    </a:cubicBezTo>
                    <a:cubicBezTo>
                      <a:pt x="214" y="363"/>
                      <a:pt x="208" y="371"/>
                      <a:pt x="201" y="377"/>
                    </a:cubicBezTo>
                    <a:cubicBezTo>
                      <a:pt x="199" y="378"/>
                      <a:pt x="198" y="380"/>
                      <a:pt x="197" y="381"/>
                    </a:cubicBezTo>
                    <a:cubicBezTo>
                      <a:pt x="185" y="394"/>
                      <a:pt x="174" y="408"/>
                      <a:pt x="163" y="421"/>
                    </a:cubicBezTo>
                    <a:cubicBezTo>
                      <a:pt x="160" y="424"/>
                      <a:pt x="158" y="426"/>
                      <a:pt x="156" y="428"/>
                    </a:cubicBezTo>
                    <a:cubicBezTo>
                      <a:pt x="143" y="445"/>
                      <a:pt x="129" y="460"/>
                      <a:pt x="117" y="476"/>
                    </a:cubicBezTo>
                    <a:cubicBezTo>
                      <a:pt x="112" y="483"/>
                      <a:pt x="108" y="490"/>
                      <a:pt x="104" y="498"/>
                    </a:cubicBezTo>
                    <a:cubicBezTo>
                      <a:pt x="103" y="499"/>
                      <a:pt x="103" y="500"/>
                      <a:pt x="102" y="501"/>
                    </a:cubicBezTo>
                    <a:cubicBezTo>
                      <a:pt x="95" y="510"/>
                      <a:pt x="92" y="520"/>
                      <a:pt x="88" y="529"/>
                    </a:cubicBezTo>
                    <a:cubicBezTo>
                      <a:pt x="82" y="542"/>
                      <a:pt x="77" y="556"/>
                      <a:pt x="72" y="569"/>
                    </a:cubicBezTo>
                    <a:cubicBezTo>
                      <a:pt x="70" y="573"/>
                      <a:pt x="69" y="576"/>
                      <a:pt x="67" y="580"/>
                    </a:cubicBezTo>
                    <a:cubicBezTo>
                      <a:pt x="59" y="598"/>
                      <a:pt x="51" y="617"/>
                      <a:pt x="43" y="636"/>
                    </a:cubicBezTo>
                    <a:cubicBezTo>
                      <a:pt x="35" y="654"/>
                      <a:pt x="26" y="672"/>
                      <a:pt x="14" y="688"/>
                    </a:cubicBezTo>
                    <a:cubicBezTo>
                      <a:pt x="11" y="692"/>
                      <a:pt x="10" y="696"/>
                      <a:pt x="8" y="699"/>
                    </a:cubicBezTo>
                    <a:cubicBezTo>
                      <a:pt x="10" y="704"/>
                      <a:pt x="14" y="706"/>
                      <a:pt x="17" y="707"/>
                    </a:cubicBezTo>
                    <a:cubicBezTo>
                      <a:pt x="26" y="710"/>
                      <a:pt x="34" y="714"/>
                      <a:pt x="43" y="717"/>
                    </a:cubicBezTo>
                    <a:cubicBezTo>
                      <a:pt x="48" y="718"/>
                      <a:pt x="52" y="720"/>
                      <a:pt x="57" y="719"/>
                    </a:cubicBezTo>
                    <a:cubicBezTo>
                      <a:pt x="60" y="712"/>
                      <a:pt x="64" y="705"/>
                      <a:pt x="66" y="697"/>
                    </a:cubicBezTo>
                    <a:cubicBezTo>
                      <a:pt x="71" y="687"/>
                      <a:pt x="75" y="677"/>
                      <a:pt x="77" y="666"/>
                    </a:cubicBezTo>
                    <a:cubicBezTo>
                      <a:pt x="78" y="661"/>
                      <a:pt x="80" y="656"/>
                      <a:pt x="82" y="652"/>
                    </a:cubicBezTo>
                    <a:cubicBezTo>
                      <a:pt x="82" y="651"/>
                      <a:pt x="84" y="650"/>
                      <a:pt x="85" y="650"/>
                    </a:cubicBezTo>
                    <a:cubicBezTo>
                      <a:pt x="86" y="651"/>
                      <a:pt x="86" y="651"/>
                      <a:pt x="86" y="652"/>
                    </a:cubicBezTo>
                    <a:cubicBezTo>
                      <a:pt x="85" y="658"/>
                      <a:pt x="84" y="664"/>
                      <a:pt x="82" y="669"/>
                    </a:cubicBezTo>
                    <a:cubicBezTo>
                      <a:pt x="77" y="683"/>
                      <a:pt x="72" y="697"/>
                      <a:pt x="67" y="711"/>
                    </a:cubicBezTo>
                    <a:cubicBezTo>
                      <a:pt x="66" y="714"/>
                      <a:pt x="65" y="717"/>
                      <a:pt x="64" y="719"/>
                    </a:cubicBezTo>
                    <a:cubicBezTo>
                      <a:pt x="65" y="720"/>
                      <a:pt x="65" y="720"/>
                      <a:pt x="66" y="721"/>
                    </a:cubicBezTo>
                    <a:cubicBezTo>
                      <a:pt x="68" y="723"/>
                      <a:pt x="68" y="725"/>
                      <a:pt x="65" y="727"/>
                    </a:cubicBezTo>
                    <a:cubicBezTo>
                      <a:pt x="64" y="727"/>
                      <a:pt x="62" y="727"/>
                      <a:pt x="61" y="728"/>
                    </a:cubicBezTo>
                    <a:cubicBezTo>
                      <a:pt x="58" y="729"/>
                      <a:pt x="58" y="732"/>
                      <a:pt x="57" y="734"/>
                    </a:cubicBezTo>
                    <a:cubicBezTo>
                      <a:pt x="57" y="737"/>
                      <a:pt x="59" y="738"/>
                      <a:pt x="61" y="739"/>
                    </a:cubicBezTo>
                    <a:cubicBezTo>
                      <a:pt x="68" y="741"/>
                      <a:pt x="75" y="744"/>
                      <a:pt x="83" y="746"/>
                    </a:cubicBezTo>
                    <a:cubicBezTo>
                      <a:pt x="90" y="748"/>
                      <a:pt x="97" y="750"/>
                      <a:pt x="104" y="754"/>
                    </a:cubicBezTo>
                    <a:cubicBezTo>
                      <a:pt x="113" y="758"/>
                      <a:pt x="123" y="762"/>
                      <a:pt x="133" y="766"/>
                    </a:cubicBezTo>
                    <a:cubicBezTo>
                      <a:pt x="147" y="771"/>
                      <a:pt x="161" y="775"/>
                      <a:pt x="176" y="773"/>
                    </a:cubicBezTo>
                    <a:cubicBezTo>
                      <a:pt x="177" y="773"/>
                      <a:pt x="179" y="773"/>
                      <a:pt x="180" y="773"/>
                    </a:cubicBezTo>
                    <a:cubicBezTo>
                      <a:pt x="190" y="775"/>
                      <a:pt x="201" y="775"/>
                      <a:pt x="211" y="775"/>
                    </a:cubicBezTo>
                    <a:cubicBezTo>
                      <a:pt x="215" y="775"/>
                      <a:pt x="218" y="773"/>
                      <a:pt x="221" y="773"/>
                    </a:cubicBezTo>
                    <a:cubicBezTo>
                      <a:pt x="225" y="772"/>
                      <a:pt x="228" y="775"/>
                      <a:pt x="232" y="775"/>
                    </a:cubicBezTo>
                    <a:cubicBezTo>
                      <a:pt x="248" y="774"/>
                      <a:pt x="264" y="774"/>
                      <a:pt x="280" y="771"/>
                    </a:cubicBezTo>
                    <a:cubicBezTo>
                      <a:pt x="281" y="771"/>
                      <a:pt x="282" y="770"/>
                      <a:pt x="283" y="770"/>
                    </a:cubicBezTo>
                    <a:cubicBezTo>
                      <a:pt x="283" y="767"/>
                      <a:pt x="282" y="764"/>
                      <a:pt x="281" y="760"/>
                    </a:cubicBezTo>
                    <a:cubicBezTo>
                      <a:pt x="280" y="754"/>
                      <a:pt x="279" y="747"/>
                      <a:pt x="278" y="741"/>
                    </a:cubicBezTo>
                    <a:cubicBezTo>
                      <a:pt x="275" y="725"/>
                      <a:pt x="274" y="709"/>
                      <a:pt x="276" y="693"/>
                    </a:cubicBezTo>
                    <a:cubicBezTo>
                      <a:pt x="276" y="690"/>
                      <a:pt x="276" y="688"/>
                      <a:pt x="277" y="685"/>
                    </a:cubicBezTo>
                    <a:cubicBezTo>
                      <a:pt x="278" y="684"/>
                      <a:pt x="280" y="683"/>
                      <a:pt x="282" y="684"/>
                    </a:cubicBezTo>
                    <a:cubicBezTo>
                      <a:pt x="283" y="687"/>
                      <a:pt x="282" y="690"/>
                      <a:pt x="282" y="693"/>
                    </a:cubicBezTo>
                    <a:cubicBezTo>
                      <a:pt x="281" y="704"/>
                      <a:pt x="280" y="715"/>
                      <a:pt x="282" y="726"/>
                    </a:cubicBezTo>
                    <a:cubicBezTo>
                      <a:pt x="283" y="732"/>
                      <a:pt x="284" y="738"/>
                      <a:pt x="285" y="744"/>
                    </a:cubicBezTo>
                    <a:cubicBezTo>
                      <a:pt x="286" y="748"/>
                      <a:pt x="286" y="751"/>
                      <a:pt x="287" y="755"/>
                    </a:cubicBezTo>
                    <a:cubicBezTo>
                      <a:pt x="288" y="756"/>
                      <a:pt x="289" y="757"/>
                      <a:pt x="290" y="759"/>
                    </a:cubicBezTo>
                    <a:cubicBezTo>
                      <a:pt x="294" y="758"/>
                      <a:pt x="297" y="757"/>
                      <a:pt x="300" y="756"/>
                    </a:cubicBezTo>
                    <a:close/>
                    <a:moveTo>
                      <a:pt x="540" y="224"/>
                    </a:moveTo>
                    <a:cubicBezTo>
                      <a:pt x="541" y="223"/>
                      <a:pt x="542" y="223"/>
                      <a:pt x="542" y="223"/>
                    </a:cubicBezTo>
                    <a:cubicBezTo>
                      <a:pt x="543" y="222"/>
                      <a:pt x="544" y="221"/>
                      <a:pt x="544" y="220"/>
                    </a:cubicBezTo>
                    <a:cubicBezTo>
                      <a:pt x="549" y="212"/>
                      <a:pt x="552" y="202"/>
                      <a:pt x="552" y="192"/>
                    </a:cubicBezTo>
                    <a:cubicBezTo>
                      <a:pt x="552" y="186"/>
                      <a:pt x="552" y="181"/>
                      <a:pt x="552" y="175"/>
                    </a:cubicBezTo>
                    <a:cubicBezTo>
                      <a:pt x="551" y="165"/>
                      <a:pt x="551" y="154"/>
                      <a:pt x="550" y="144"/>
                    </a:cubicBezTo>
                    <a:cubicBezTo>
                      <a:pt x="549" y="136"/>
                      <a:pt x="547" y="128"/>
                      <a:pt x="542" y="122"/>
                    </a:cubicBezTo>
                    <a:cubicBezTo>
                      <a:pt x="530" y="108"/>
                      <a:pt x="520" y="94"/>
                      <a:pt x="507" y="80"/>
                    </a:cubicBezTo>
                    <a:cubicBezTo>
                      <a:pt x="500" y="74"/>
                      <a:pt x="493" y="68"/>
                      <a:pt x="484" y="65"/>
                    </a:cubicBezTo>
                    <a:cubicBezTo>
                      <a:pt x="478" y="63"/>
                      <a:pt x="473" y="61"/>
                      <a:pt x="468" y="59"/>
                    </a:cubicBezTo>
                    <a:cubicBezTo>
                      <a:pt x="457" y="55"/>
                      <a:pt x="445" y="54"/>
                      <a:pt x="433" y="57"/>
                    </a:cubicBezTo>
                    <a:cubicBezTo>
                      <a:pt x="424" y="60"/>
                      <a:pt x="414" y="62"/>
                      <a:pt x="405" y="65"/>
                    </a:cubicBezTo>
                    <a:cubicBezTo>
                      <a:pt x="404" y="65"/>
                      <a:pt x="403" y="65"/>
                      <a:pt x="402" y="66"/>
                    </a:cubicBezTo>
                    <a:cubicBezTo>
                      <a:pt x="398" y="68"/>
                      <a:pt x="393" y="71"/>
                      <a:pt x="389" y="74"/>
                    </a:cubicBezTo>
                    <a:cubicBezTo>
                      <a:pt x="381" y="79"/>
                      <a:pt x="374" y="85"/>
                      <a:pt x="366" y="89"/>
                    </a:cubicBezTo>
                    <a:cubicBezTo>
                      <a:pt x="361" y="91"/>
                      <a:pt x="358" y="94"/>
                      <a:pt x="356" y="98"/>
                    </a:cubicBezTo>
                    <a:cubicBezTo>
                      <a:pt x="350" y="111"/>
                      <a:pt x="344" y="124"/>
                      <a:pt x="338" y="137"/>
                    </a:cubicBezTo>
                    <a:cubicBezTo>
                      <a:pt x="336" y="142"/>
                      <a:pt x="334" y="146"/>
                      <a:pt x="333" y="151"/>
                    </a:cubicBezTo>
                    <a:cubicBezTo>
                      <a:pt x="329" y="169"/>
                      <a:pt x="330" y="187"/>
                      <a:pt x="336" y="205"/>
                    </a:cubicBezTo>
                    <a:cubicBezTo>
                      <a:pt x="337" y="209"/>
                      <a:pt x="337" y="214"/>
                      <a:pt x="338" y="218"/>
                    </a:cubicBezTo>
                    <a:cubicBezTo>
                      <a:pt x="339" y="222"/>
                      <a:pt x="338" y="225"/>
                      <a:pt x="340" y="229"/>
                    </a:cubicBezTo>
                    <a:cubicBezTo>
                      <a:pt x="348" y="230"/>
                      <a:pt x="357" y="231"/>
                      <a:pt x="365" y="230"/>
                    </a:cubicBezTo>
                    <a:cubicBezTo>
                      <a:pt x="379" y="228"/>
                      <a:pt x="393" y="224"/>
                      <a:pt x="405" y="215"/>
                    </a:cubicBezTo>
                    <a:cubicBezTo>
                      <a:pt x="405" y="213"/>
                      <a:pt x="406" y="212"/>
                      <a:pt x="406" y="210"/>
                    </a:cubicBezTo>
                    <a:cubicBezTo>
                      <a:pt x="406" y="207"/>
                      <a:pt x="408" y="204"/>
                      <a:pt x="410" y="202"/>
                    </a:cubicBezTo>
                    <a:cubicBezTo>
                      <a:pt x="418" y="195"/>
                      <a:pt x="431" y="194"/>
                      <a:pt x="441" y="200"/>
                    </a:cubicBezTo>
                    <a:cubicBezTo>
                      <a:pt x="441" y="202"/>
                      <a:pt x="441" y="204"/>
                      <a:pt x="441" y="207"/>
                    </a:cubicBezTo>
                    <a:cubicBezTo>
                      <a:pt x="441" y="208"/>
                      <a:pt x="442" y="209"/>
                      <a:pt x="443" y="209"/>
                    </a:cubicBezTo>
                    <a:cubicBezTo>
                      <a:pt x="443" y="210"/>
                      <a:pt x="445" y="210"/>
                      <a:pt x="446" y="209"/>
                    </a:cubicBezTo>
                    <a:cubicBezTo>
                      <a:pt x="449" y="206"/>
                      <a:pt x="451" y="204"/>
                      <a:pt x="453" y="200"/>
                    </a:cubicBezTo>
                    <a:cubicBezTo>
                      <a:pt x="454" y="194"/>
                      <a:pt x="457" y="189"/>
                      <a:pt x="459" y="184"/>
                    </a:cubicBezTo>
                    <a:cubicBezTo>
                      <a:pt x="460" y="182"/>
                      <a:pt x="461" y="179"/>
                      <a:pt x="465" y="180"/>
                    </a:cubicBezTo>
                    <a:cubicBezTo>
                      <a:pt x="468" y="186"/>
                      <a:pt x="467" y="193"/>
                      <a:pt x="468" y="199"/>
                    </a:cubicBezTo>
                    <a:cubicBezTo>
                      <a:pt x="472" y="199"/>
                      <a:pt x="474" y="197"/>
                      <a:pt x="475" y="195"/>
                    </a:cubicBezTo>
                    <a:cubicBezTo>
                      <a:pt x="477" y="192"/>
                      <a:pt x="478" y="188"/>
                      <a:pt x="480" y="185"/>
                    </a:cubicBezTo>
                    <a:cubicBezTo>
                      <a:pt x="481" y="184"/>
                      <a:pt x="483" y="183"/>
                      <a:pt x="484" y="182"/>
                    </a:cubicBezTo>
                    <a:cubicBezTo>
                      <a:pt x="490" y="189"/>
                      <a:pt x="486" y="197"/>
                      <a:pt x="488" y="205"/>
                    </a:cubicBezTo>
                    <a:cubicBezTo>
                      <a:pt x="494" y="204"/>
                      <a:pt x="499" y="201"/>
                      <a:pt x="503" y="197"/>
                    </a:cubicBezTo>
                    <a:cubicBezTo>
                      <a:pt x="506" y="194"/>
                      <a:pt x="508" y="191"/>
                      <a:pt x="510" y="189"/>
                    </a:cubicBezTo>
                    <a:cubicBezTo>
                      <a:pt x="511" y="187"/>
                      <a:pt x="513" y="186"/>
                      <a:pt x="516" y="188"/>
                    </a:cubicBezTo>
                    <a:cubicBezTo>
                      <a:pt x="516" y="191"/>
                      <a:pt x="517" y="194"/>
                      <a:pt x="518" y="198"/>
                    </a:cubicBezTo>
                    <a:cubicBezTo>
                      <a:pt x="518" y="202"/>
                      <a:pt x="518" y="206"/>
                      <a:pt x="519" y="209"/>
                    </a:cubicBezTo>
                    <a:cubicBezTo>
                      <a:pt x="519" y="213"/>
                      <a:pt x="517" y="216"/>
                      <a:pt x="518" y="220"/>
                    </a:cubicBezTo>
                    <a:cubicBezTo>
                      <a:pt x="523" y="217"/>
                      <a:pt x="524" y="216"/>
                      <a:pt x="526" y="211"/>
                    </a:cubicBezTo>
                    <a:cubicBezTo>
                      <a:pt x="527" y="208"/>
                      <a:pt x="528" y="204"/>
                      <a:pt x="530" y="201"/>
                    </a:cubicBezTo>
                    <a:cubicBezTo>
                      <a:pt x="530" y="200"/>
                      <a:pt x="531" y="198"/>
                      <a:pt x="533" y="198"/>
                    </a:cubicBezTo>
                    <a:cubicBezTo>
                      <a:pt x="534" y="198"/>
                      <a:pt x="535" y="199"/>
                      <a:pt x="536" y="201"/>
                    </a:cubicBezTo>
                    <a:cubicBezTo>
                      <a:pt x="536" y="203"/>
                      <a:pt x="537" y="205"/>
                      <a:pt x="537" y="207"/>
                    </a:cubicBezTo>
                    <a:cubicBezTo>
                      <a:pt x="538" y="213"/>
                      <a:pt x="539" y="218"/>
                      <a:pt x="540" y="224"/>
                    </a:cubicBezTo>
                    <a:close/>
                    <a:moveTo>
                      <a:pt x="684" y="952"/>
                    </a:moveTo>
                    <a:cubicBezTo>
                      <a:pt x="681" y="945"/>
                      <a:pt x="676" y="942"/>
                      <a:pt x="671" y="938"/>
                    </a:cubicBezTo>
                    <a:cubicBezTo>
                      <a:pt x="663" y="931"/>
                      <a:pt x="654" y="926"/>
                      <a:pt x="644" y="923"/>
                    </a:cubicBezTo>
                    <a:cubicBezTo>
                      <a:pt x="640" y="922"/>
                      <a:pt x="637" y="921"/>
                      <a:pt x="635" y="919"/>
                    </a:cubicBezTo>
                    <a:cubicBezTo>
                      <a:pt x="633" y="917"/>
                      <a:pt x="630" y="915"/>
                      <a:pt x="627" y="914"/>
                    </a:cubicBezTo>
                    <a:cubicBezTo>
                      <a:pt x="622" y="913"/>
                      <a:pt x="616" y="913"/>
                      <a:pt x="611" y="912"/>
                    </a:cubicBezTo>
                    <a:cubicBezTo>
                      <a:pt x="600" y="911"/>
                      <a:pt x="591" y="915"/>
                      <a:pt x="580" y="915"/>
                    </a:cubicBezTo>
                    <a:cubicBezTo>
                      <a:pt x="568" y="920"/>
                      <a:pt x="555" y="925"/>
                      <a:pt x="545" y="934"/>
                    </a:cubicBezTo>
                    <a:cubicBezTo>
                      <a:pt x="530" y="946"/>
                      <a:pt x="520" y="962"/>
                      <a:pt x="514" y="980"/>
                    </a:cubicBezTo>
                    <a:cubicBezTo>
                      <a:pt x="509" y="995"/>
                      <a:pt x="509" y="1010"/>
                      <a:pt x="513" y="1026"/>
                    </a:cubicBezTo>
                    <a:cubicBezTo>
                      <a:pt x="514" y="1031"/>
                      <a:pt x="516" y="1036"/>
                      <a:pt x="518" y="1040"/>
                    </a:cubicBezTo>
                    <a:cubicBezTo>
                      <a:pt x="520" y="1046"/>
                      <a:pt x="523" y="1052"/>
                      <a:pt x="527" y="1057"/>
                    </a:cubicBezTo>
                    <a:cubicBezTo>
                      <a:pt x="538" y="1072"/>
                      <a:pt x="551" y="1082"/>
                      <a:pt x="568" y="1088"/>
                    </a:cubicBezTo>
                    <a:cubicBezTo>
                      <a:pt x="575" y="1090"/>
                      <a:pt x="582" y="1091"/>
                      <a:pt x="589" y="1092"/>
                    </a:cubicBezTo>
                    <a:cubicBezTo>
                      <a:pt x="598" y="1092"/>
                      <a:pt x="607" y="1090"/>
                      <a:pt x="616" y="1089"/>
                    </a:cubicBezTo>
                    <a:cubicBezTo>
                      <a:pt x="630" y="1088"/>
                      <a:pt x="642" y="1082"/>
                      <a:pt x="653" y="1076"/>
                    </a:cubicBezTo>
                    <a:cubicBezTo>
                      <a:pt x="665" y="1069"/>
                      <a:pt x="675" y="1059"/>
                      <a:pt x="684" y="1049"/>
                    </a:cubicBezTo>
                    <a:cubicBezTo>
                      <a:pt x="697" y="1034"/>
                      <a:pt x="702" y="1017"/>
                      <a:pt x="700" y="997"/>
                    </a:cubicBezTo>
                    <a:cubicBezTo>
                      <a:pt x="699" y="992"/>
                      <a:pt x="698" y="986"/>
                      <a:pt x="697" y="980"/>
                    </a:cubicBezTo>
                    <a:cubicBezTo>
                      <a:pt x="696" y="973"/>
                      <a:pt x="693" y="967"/>
                      <a:pt x="689" y="961"/>
                    </a:cubicBezTo>
                    <a:cubicBezTo>
                      <a:pt x="688" y="961"/>
                      <a:pt x="688" y="961"/>
                      <a:pt x="687" y="961"/>
                    </a:cubicBezTo>
                    <a:cubicBezTo>
                      <a:pt x="686" y="961"/>
                      <a:pt x="685" y="962"/>
                      <a:pt x="685" y="962"/>
                    </a:cubicBezTo>
                    <a:cubicBezTo>
                      <a:pt x="682" y="963"/>
                      <a:pt x="680" y="962"/>
                      <a:pt x="679" y="960"/>
                    </a:cubicBezTo>
                    <a:cubicBezTo>
                      <a:pt x="678" y="958"/>
                      <a:pt x="679" y="957"/>
                      <a:pt x="680" y="955"/>
                    </a:cubicBezTo>
                    <a:cubicBezTo>
                      <a:pt x="681" y="954"/>
                      <a:pt x="683" y="953"/>
                      <a:pt x="684" y="952"/>
                    </a:cubicBezTo>
                    <a:close/>
                    <a:moveTo>
                      <a:pt x="832" y="956"/>
                    </a:moveTo>
                    <a:cubicBezTo>
                      <a:pt x="827" y="956"/>
                      <a:pt x="825" y="958"/>
                      <a:pt x="823" y="961"/>
                    </a:cubicBezTo>
                    <a:cubicBezTo>
                      <a:pt x="820" y="967"/>
                      <a:pt x="818" y="972"/>
                      <a:pt x="817" y="979"/>
                    </a:cubicBezTo>
                    <a:cubicBezTo>
                      <a:pt x="815" y="986"/>
                      <a:pt x="816" y="994"/>
                      <a:pt x="815" y="1002"/>
                    </a:cubicBezTo>
                    <a:cubicBezTo>
                      <a:pt x="814" y="1011"/>
                      <a:pt x="816" y="1020"/>
                      <a:pt x="818" y="1029"/>
                    </a:cubicBezTo>
                    <a:cubicBezTo>
                      <a:pt x="822" y="1039"/>
                      <a:pt x="827" y="1049"/>
                      <a:pt x="832" y="1058"/>
                    </a:cubicBezTo>
                    <a:cubicBezTo>
                      <a:pt x="833" y="1060"/>
                      <a:pt x="835" y="1061"/>
                      <a:pt x="836" y="1063"/>
                    </a:cubicBezTo>
                    <a:cubicBezTo>
                      <a:pt x="838" y="1065"/>
                      <a:pt x="841" y="1067"/>
                      <a:pt x="843" y="1069"/>
                    </a:cubicBezTo>
                    <a:cubicBezTo>
                      <a:pt x="850" y="1075"/>
                      <a:pt x="857" y="1081"/>
                      <a:pt x="867" y="1082"/>
                    </a:cubicBezTo>
                    <a:cubicBezTo>
                      <a:pt x="869" y="1082"/>
                      <a:pt x="872" y="1083"/>
                      <a:pt x="874" y="1084"/>
                    </a:cubicBezTo>
                    <a:cubicBezTo>
                      <a:pt x="881" y="1086"/>
                      <a:pt x="887" y="1088"/>
                      <a:pt x="894" y="1088"/>
                    </a:cubicBezTo>
                    <a:cubicBezTo>
                      <a:pt x="907" y="1088"/>
                      <a:pt x="919" y="1087"/>
                      <a:pt x="930" y="1081"/>
                    </a:cubicBezTo>
                    <a:cubicBezTo>
                      <a:pt x="939" y="1076"/>
                      <a:pt x="948" y="1071"/>
                      <a:pt x="956" y="1065"/>
                    </a:cubicBezTo>
                    <a:cubicBezTo>
                      <a:pt x="960" y="1063"/>
                      <a:pt x="963" y="1059"/>
                      <a:pt x="966" y="1056"/>
                    </a:cubicBezTo>
                    <a:cubicBezTo>
                      <a:pt x="968" y="1053"/>
                      <a:pt x="970" y="1051"/>
                      <a:pt x="972" y="1049"/>
                    </a:cubicBezTo>
                    <a:cubicBezTo>
                      <a:pt x="976" y="1044"/>
                      <a:pt x="979" y="1039"/>
                      <a:pt x="981" y="1033"/>
                    </a:cubicBezTo>
                    <a:cubicBezTo>
                      <a:pt x="982" y="1029"/>
                      <a:pt x="983" y="1026"/>
                      <a:pt x="985" y="1022"/>
                    </a:cubicBezTo>
                    <a:cubicBezTo>
                      <a:pt x="988" y="1013"/>
                      <a:pt x="988" y="1003"/>
                      <a:pt x="987" y="992"/>
                    </a:cubicBezTo>
                    <a:cubicBezTo>
                      <a:pt x="985" y="982"/>
                      <a:pt x="981" y="973"/>
                      <a:pt x="976" y="963"/>
                    </a:cubicBezTo>
                    <a:cubicBezTo>
                      <a:pt x="960" y="937"/>
                      <a:pt x="936" y="922"/>
                      <a:pt x="905" y="922"/>
                    </a:cubicBezTo>
                    <a:cubicBezTo>
                      <a:pt x="901" y="921"/>
                      <a:pt x="898" y="921"/>
                      <a:pt x="895" y="922"/>
                    </a:cubicBezTo>
                    <a:cubicBezTo>
                      <a:pt x="887" y="923"/>
                      <a:pt x="879" y="923"/>
                      <a:pt x="871" y="924"/>
                    </a:cubicBezTo>
                    <a:cubicBezTo>
                      <a:pt x="866" y="924"/>
                      <a:pt x="861" y="925"/>
                      <a:pt x="857" y="928"/>
                    </a:cubicBezTo>
                    <a:cubicBezTo>
                      <a:pt x="849" y="933"/>
                      <a:pt x="842" y="938"/>
                      <a:pt x="836" y="945"/>
                    </a:cubicBezTo>
                    <a:cubicBezTo>
                      <a:pt x="833" y="948"/>
                      <a:pt x="830" y="950"/>
                      <a:pt x="832" y="956"/>
                    </a:cubicBezTo>
                    <a:close/>
                    <a:moveTo>
                      <a:pt x="92" y="755"/>
                    </a:moveTo>
                    <a:cubicBezTo>
                      <a:pt x="91" y="762"/>
                      <a:pt x="92" y="768"/>
                      <a:pt x="92" y="774"/>
                    </a:cubicBezTo>
                    <a:cubicBezTo>
                      <a:pt x="94" y="791"/>
                      <a:pt x="98" y="808"/>
                      <a:pt x="99" y="825"/>
                    </a:cubicBezTo>
                    <a:cubicBezTo>
                      <a:pt x="99" y="832"/>
                      <a:pt x="100" y="839"/>
                      <a:pt x="100" y="845"/>
                    </a:cubicBezTo>
                    <a:cubicBezTo>
                      <a:pt x="102" y="856"/>
                      <a:pt x="104" y="867"/>
                      <a:pt x="106" y="878"/>
                    </a:cubicBezTo>
                    <a:cubicBezTo>
                      <a:pt x="108" y="895"/>
                      <a:pt x="110" y="911"/>
                      <a:pt x="113" y="928"/>
                    </a:cubicBezTo>
                    <a:cubicBezTo>
                      <a:pt x="114" y="938"/>
                      <a:pt x="116" y="948"/>
                      <a:pt x="118" y="957"/>
                    </a:cubicBezTo>
                    <a:cubicBezTo>
                      <a:pt x="119" y="965"/>
                      <a:pt x="120" y="972"/>
                      <a:pt x="119" y="980"/>
                    </a:cubicBezTo>
                    <a:cubicBezTo>
                      <a:pt x="119" y="987"/>
                      <a:pt x="120" y="988"/>
                      <a:pt x="126" y="989"/>
                    </a:cubicBezTo>
                    <a:cubicBezTo>
                      <a:pt x="130" y="989"/>
                      <a:pt x="133" y="990"/>
                      <a:pt x="137" y="990"/>
                    </a:cubicBezTo>
                    <a:cubicBezTo>
                      <a:pt x="143" y="992"/>
                      <a:pt x="149" y="991"/>
                      <a:pt x="156" y="990"/>
                    </a:cubicBezTo>
                    <a:cubicBezTo>
                      <a:pt x="170" y="988"/>
                      <a:pt x="184" y="987"/>
                      <a:pt x="198" y="985"/>
                    </a:cubicBezTo>
                    <a:cubicBezTo>
                      <a:pt x="204" y="984"/>
                      <a:pt x="210" y="982"/>
                      <a:pt x="215" y="980"/>
                    </a:cubicBezTo>
                    <a:cubicBezTo>
                      <a:pt x="220" y="979"/>
                      <a:pt x="223" y="977"/>
                      <a:pt x="225" y="972"/>
                    </a:cubicBezTo>
                    <a:cubicBezTo>
                      <a:pt x="224" y="971"/>
                      <a:pt x="223" y="970"/>
                      <a:pt x="222" y="970"/>
                    </a:cubicBezTo>
                    <a:cubicBezTo>
                      <a:pt x="213" y="967"/>
                      <a:pt x="205" y="964"/>
                      <a:pt x="197" y="958"/>
                    </a:cubicBezTo>
                    <a:cubicBezTo>
                      <a:pt x="195" y="957"/>
                      <a:pt x="193" y="955"/>
                      <a:pt x="191" y="953"/>
                    </a:cubicBezTo>
                    <a:cubicBezTo>
                      <a:pt x="181" y="940"/>
                      <a:pt x="175" y="925"/>
                      <a:pt x="174" y="908"/>
                    </a:cubicBezTo>
                    <a:cubicBezTo>
                      <a:pt x="173" y="903"/>
                      <a:pt x="173" y="898"/>
                      <a:pt x="173" y="894"/>
                    </a:cubicBezTo>
                    <a:cubicBezTo>
                      <a:pt x="172" y="888"/>
                      <a:pt x="172" y="883"/>
                      <a:pt x="172" y="878"/>
                    </a:cubicBezTo>
                    <a:cubicBezTo>
                      <a:pt x="172" y="867"/>
                      <a:pt x="172" y="856"/>
                      <a:pt x="172" y="846"/>
                    </a:cubicBezTo>
                    <a:cubicBezTo>
                      <a:pt x="172" y="835"/>
                      <a:pt x="172" y="825"/>
                      <a:pt x="173" y="815"/>
                    </a:cubicBezTo>
                    <a:cubicBezTo>
                      <a:pt x="173" y="807"/>
                      <a:pt x="174" y="798"/>
                      <a:pt x="175" y="789"/>
                    </a:cubicBezTo>
                    <a:cubicBezTo>
                      <a:pt x="175" y="786"/>
                      <a:pt x="176" y="783"/>
                      <a:pt x="174" y="781"/>
                    </a:cubicBezTo>
                    <a:cubicBezTo>
                      <a:pt x="174" y="780"/>
                      <a:pt x="173" y="780"/>
                      <a:pt x="173" y="780"/>
                    </a:cubicBezTo>
                    <a:cubicBezTo>
                      <a:pt x="170" y="779"/>
                      <a:pt x="168" y="779"/>
                      <a:pt x="165" y="779"/>
                    </a:cubicBezTo>
                    <a:cubicBezTo>
                      <a:pt x="146" y="777"/>
                      <a:pt x="127" y="772"/>
                      <a:pt x="110" y="763"/>
                    </a:cubicBezTo>
                    <a:cubicBezTo>
                      <a:pt x="105" y="760"/>
                      <a:pt x="99" y="757"/>
                      <a:pt x="92" y="755"/>
                    </a:cubicBezTo>
                    <a:close/>
                    <a:moveTo>
                      <a:pt x="340" y="236"/>
                    </a:moveTo>
                    <a:cubicBezTo>
                      <a:pt x="338" y="245"/>
                      <a:pt x="336" y="254"/>
                      <a:pt x="331" y="262"/>
                    </a:cubicBezTo>
                    <a:cubicBezTo>
                      <a:pt x="326" y="269"/>
                      <a:pt x="321" y="277"/>
                      <a:pt x="315" y="284"/>
                    </a:cubicBezTo>
                    <a:cubicBezTo>
                      <a:pt x="317" y="286"/>
                      <a:pt x="317" y="287"/>
                      <a:pt x="318" y="288"/>
                    </a:cubicBezTo>
                    <a:cubicBezTo>
                      <a:pt x="325" y="296"/>
                      <a:pt x="335" y="299"/>
                      <a:pt x="344" y="303"/>
                    </a:cubicBezTo>
                    <a:cubicBezTo>
                      <a:pt x="358" y="308"/>
                      <a:pt x="371" y="315"/>
                      <a:pt x="385" y="322"/>
                    </a:cubicBezTo>
                    <a:cubicBezTo>
                      <a:pt x="385" y="322"/>
                      <a:pt x="386" y="322"/>
                      <a:pt x="386" y="321"/>
                    </a:cubicBezTo>
                    <a:cubicBezTo>
                      <a:pt x="391" y="315"/>
                      <a:pt x="396" y="309"/>
                      <a:pt x="401" y="302"/>
                    </a:cubicBezTo>
                    <a:cubicBezTo>
                      <a:pt x="401" y="301"/>
                      <a:pt x="401" y="298"/>
                      <a:pt x="401" y="297"/>
                    </a:cubicBezTo>
                    <a:cubicBezTo>
                      <a:pt x="399" y="294"/>
                      <a:pt x="396" y="291"/>
                      <a:pt x="394" y="287"/>
                    </a:cubicBezTo>
                    <a:cubicBezTo>
                      <a:pt x="394" y="286"/>
                      <a:pt x="393" y="285"/>
                      <a:pt x="395" y="284"/>
                    </a:cubicBezTo>
                    <a:cubicBezTo>
                      <a:pt x="395" y="284"/>
                      <a:pt x="397" y="284"/>
                      <a:pt x="398" y="285"/>
                    </a:cubicBezTo>
                    <a:cubicBezTo>
                      <a:pt x="400" y="287"/>
                      <a:pt x="402" y="289"/>
                      <a:pt x="403" y="291"/>
                    </a:cubicBezTo>
                    <a:cubicBezTo>
                      <a:pt x="405" y="293"/>
                      <a:pt x="406" y="296"/>
                      <a:pt x="409" y="297"/>
                    </a:cubicBezTo>
                    <a:cubicBezTo>
                      <a:pt x="411" y="298"/>
                      <a:pt x="413" y="301"/>
                      <a:pt x="415" y="303"/>
                    </a:cubicBezTo>
                    <a:cubicBezTo>
                      <a:pt x="420" y="307"/>
                      <a:pt x="426" y="310"/>
                      <a:pt x="432" y="313"/>
                    </a:cubicBezTo>
                    <a:cubicBezTo>
                      <a:pt x="440" y="316"/>
                      <a:pt x="448" y="314"/>
                      <a:pt x="454" y="309"/>
                    </a:cubicBezTo>
                    <a:cubicBezTo>
                      <a:pt x="456" y="307"/>
                      <a:pt x="459" y="306"/>
                      <a:pt x="461" y="304"/>
                    </a:cubicBezTo>
                    <a:cubicBezTo>
                      <a:pt x="462" y="303"/>
                      <a:pt x="463" y="302"/>
                      <a:pt x="464" y="301"/>
                    </a:cubicBezTo>
                    <a:cubicBezTo>
                      <a:pt x="463" y="299"/>
                      <a:pt x="461" y="297"/>
                      <a:pt x="460" y="295"/>
                    </a:cubicBezTo>
                    <a:cubicBezTo>
                      <a:pt x="459" y="293"/>
                      <a:pt x="458" y="290"/>
                      <a:pt x="457" y="287"/>
                    </a:cubicBezTo>
                    <a:cubicBezTo>
                      <a:pt x="456" y="287"/>
                      <a:pt x="457" y="286"/>
                      <a:pt x="458" y="285"/>
                    </a:cubicBezTo>
                    <a:cubicBezTo>
                      <a:pt x="458" y="285"/>
                      <a:pt x="460" y="285"/>
                      <a:pt x="460" y="285"/>
                    </a:cubicBezTo>
                    <a:cubicBezTo>
                      <a:pt x="461" y="285"/>
                      <a:pt x="462" y="286"/>
                      <a:pt x="463" y="287"/>
                    </a:cubicBezTo>
                    <a:cubicBezTo>
                      <a:pt x="465" y="289"/>
                      <a:pt x="466" y="291"/>
                      <a:pt x="468" y="293"/>
                    </a:cubicBezTo>
                    <a:cubicBezTo>
                      <a:pt x="470" y="294"/>
                      <a:pt x="472" y="294"/>
                      <a:pt x="473" y="294"/>
                    </a:cubicBezTo>
                    <a:cubicBezTo>
                      <a:pt x="475" y="293"/>
                      <a:pt x="476" y="291"/>
                      <a:pt x="477" y="290"/>
                    </a:cubicBezTo>
                    <a:cubicBezTo>
                      <a:pt x="482" y="283"/>
                      <a:pt x="485" y="282"/>
                      <a:pt x="494" y="284"/>
                    </a:cubicBezTo>
                    <a:cubicBezTo>
                      <a:pt x="498" y="286"/>
                      <a:pt x="501" y="287"/>
                      <a:pt x="506" y="287"/>
                    </a:cubicBezTo>
                    <a:cubicBezTo>
                      <a:pt x="509" y="283"/>
                      <a:pt x="511" y="279"/>
                      <a:pt x="512" y="274"/>
                    </a:cubicBezTo>
                    <a:cubicBezTo>
                      <a:pt x="514" y="268"/>
                      <a:pt x="514" y="262"/>
                      <a:pt x="516" y="256"/>
                    </a:cubicBezTo>
                    <a:cubicBezTo>
                      <a:pt x="517" y="249"/>
                      <a:pt x="519" y="243"/>
                      <a:pt x="522" y="237"/>
                    </a:cubicBezTo>
                    <a:cubicBezTo>
                      <a:pt x="524" y="231"/>
                      <a:pt x="529" y="226"/>
                      <a:pt x="534" y="222"/>
                    </a:cubicBezTo>
                    <a:cubicBezTo>
                      <a:pt x="534" y="214"/>
                      <a:pt x="534" y="214"/>
                      <a:pt x="532" y="210"/>
                    </a:cubicBezTo>
                    <a:cubicBezTo>
                      <a:pt x="521" y="225"/>
                      <a:pt x="521" y="225"/>
                      <a:pt x="512" y="224"/>
                    </a:cubicBezTo>
                    <a:cubicBezTo>
                      <a:pt x="512" y="221"/>
                      <a:pt x="513" y="217"/>
                      <a:pt x="513" y="214"/>
                    </a:cubicBezTo>
                    <a:cubicBezTo>
                      <a:pt x="513" y="211"/>
                      <a:pt x="513" y="208"/>
                      <a:pt x="513" y="205"/>
                    </a:cubicBezTo>
                    <a:cubicBezTo>
                      <a:pt x="513" y="202"/>
                      <a:pt x="513" y="199"/>
                      <a:pt x="511" y="195"/>
                    </a:cubicBezTo>
                    <a:cubicBezTo>
                      <a:pt x="506" y="199"/>
                      <a:pt x="503" y="204"/>
                      <a:pt x="497" y="205"/>
                    </a:cubicBezTo>
                    <a:cubicBezTo>
                      <a:pt x="492" y="207"/>
                      <a:pt x="487" y="212"/>
                      <a:pt x="481" y="211"/>
                    </a:cubicBezTo>
                    <a:cubicBezTo>
                      <a:pt x="481" y="206"/>
                      <a:pt x="482" y="202"/>
                      <a:pt x="482" y="198"/>
                    </a:cubicBezTo>
                    <a:cubicBezTo>
                      <a:pt x="482" y="197"/>
                      <a:pt x="483" y="195"/>
                      <a:pt x="481" y="195"/>
                    </a:cubicBezTo>
                    <a:cubicBezTo>
                      <a:pt x="477" y="198"/>
                      <a:pt x="474" y="202"/>
                      <a:pt x="470" y="205"/>
                    </a:cubicBezTo>
                    <a:cubicBezTo>
                      <a:pt x="467" y="207"/>
                      <a:pt x="463" y="205"/>
                      <a:pt x="462" y="201"/>
                    </a:cubicBezTo>
                    <a:cubicBezTo>
                      <a:pt x="462" y="198"/>
                      <a:pt x="463" y="195"/>
                      <a:pt x="461" y="192"/>
                    </a:cubicBezTo>
                    <a:cubicBezTo>
                      <a:pt x="458" y="197"/>
                      <a:pt x="456" y="202"/>
                      <a:pt x="455" y="207"/>
                    </a:cubicBezTo>
                    <a:cubicBezTo>
                      <a:pt x="455" y="208"/>
                      <a:pt x="455" y="210"/>
                      <a:pt x="454" y="210"/>
                    </a:cubicBezTo>
                    <a:cubicBezTo>
                      <a:pt x="451" y="213"/>
                      <a:pt x="449" y="215"/>
                      <a:pt x="446" y="217"/>
                    </a:cubicBezTo>
                    <a:cubicBezTo>
                      <a:pt x="445" y="218"/>
                      <a:pt x="442" y="218"/>
                      <a:pt x="442" y="217"/>
                    </a:cubicBezTo>
                    <a:cubicBezTo>
                      <a:pt x="438" y="214"/>
                      <a:pt x="434" y="211"/>
                      <a:pt x="435" y="206"/>
                    </a:cubicBezTo>
                    <a:cubicBezTo>
                      <a:pt x="436" y="205"/>
                      <a:pt x="435" y="204"/>
                      <a:pt x="435" y="203"/>
                    </a:cubicBezTo>
                    <a:cubicBezTo>
                      <a:pt x="432" y="200"/>
                      <a:pt x="428" y="201"/>
                      <a:pt x="425" y="201"/>
                    </a:cubicBezTo>
                    <a:cubicBezTo>
                      <a:pt x="416" y="201"/>
                      <a:pt x="415" y="203"/>
                      <a:pt x="413" y="210"/>
                    </a:cubicBezTo>
                    <a:cubicBezTo>
                      <a:pt x="411" y="214"/>
                      <a:pt x="410" y="219"/>
                      <a:pt x="413" y="224"/>
                    </a:cubicBezTo>
                    <a:cubicBezTo>
                      <a:pt x="416" y="225"/>
                      <a:pt x="419" y="226"/>
                      <a:pt x="423" y="228"/>
                    </a:cubicBezTo>
                    <a:cubicBezTo>
                      <a:pt x="420" y="229"/>
                      <a:pt x="419" y="230"/>
                      <a:pt x="417" y="230"/>
                    </a:cubicBezTo>
                    <a:cubicBezTo>
                      <a:pt x="413" y="230"/>
                      <a:pt x="409" y="227"/>
                      <a:pt x="406" y="224"/>
                    </a:cubicBezTo>
                    <a:cubicBezTo>
                      <a:pt x="385" y="231"/>
                      <a:pt x="364" y="237"/>
                      <a:pt x="340" y="236"/>
                    </a:cubicBezTo>
                    <a:close/>
                    <a:moveTo>
                      <a:pt x="740" y="599"/>
                    </a:moveTo>
                    <a:cubicBezTo>
                      <a:pt x="740" y="591"/>
                      <a:pt x="742" y="583"/>
                      <a:pt x="741" y="575"/>
                    </a:cubicBezTo>
                    <a:cubicBezTo>
                      <a:pt x="740" y="566"/>
                      <a:pt x="740" y="556"/>
                      <a:pt x="741" y="547"/>
                    </a:cubicBezTo>
                    <a:cubicBezTo>
                      <a:pt x="741" y="543"/>
                      <a:pt x="741" y="540"/>
                      <a:pt x="739" y="536"/>
                    </a:cubicBezTo>
                    <a:cubicBezTo>
                      <a:pt x="739" y="535"/>
                      <a:pt x="739" y="534"/>
                      <a:pt x="738" y="533"/>
                    </a:cubicBezTo>
                    <a:cubicBezTo>
                      <a:pt x="734" y="516"/>
                      <a:pt x="728" y="501"/>
                      <a:pt x="713" y="489"/>
                    </a:cubicBezTo>
                    <a:cubicBezTo>
                      <a:pt x="713" y="489"/>
                      <a:pt x="712" y="487"/>
                      <a:pt x="711" y="487"/>
                    </a:cubicBezTo>
                    <a:cubicBezTo>
                      <a:pt x="704" y="479"/>
                      <a:pt x="696" y="471"/>
                      <a:pt x="685" y="470"/>
                    </a:cubicBezTo>
                    <a:cubicBezTo>
                      <a:pt x="683" y="469"/>
                      <a:pt x="681" y="468"/>
                      <a:pt x="679" y="468"/>
                    </a:cubicBezTo>
                    <a:cubicBezTo>
                      <a:pt x="674" y="466"/>
                      <a:pt x="669" y="465"/>
                      <a:pt x="664" y="464"/>
                    </a:cubicBezTo>
                    <a:cubicBezTo>
                      <a:pt x="657" y="463"/>
                      <a:pt x="650" y="462"/>
                      <a:pt x="644" y="462"/>
                    </a:cubicBezTo>
                    <a:cubicBezTo>
                      <a:pt x="640" y="461"/>
                      <a:pt x="636" y="462"/>
                      <a:pt x="632" y="462"/>
                    </a:cubicBezTo>
                    <a:cubicBezTo>
                      <a:pt x="621" y="463"/>
                      <a:pt x="611" y="467"/>
                      <a:pt x="601" y="471"/>
                    </a:cubicBezTo>
                    <a:cubicBezTo>
                      <a:pt x="588" y="477"/>
                      <a:pt x="577" y="485"/>
                      <a:pt x="566" y="493"/>
                    </a:cubicBezTo>
                    <a:cubicBezTo>
                      <a:pt x="565" y="494"/>
                      <a:pt x="563" y="495"/>
                      <a:pt x="565" y="497"/>
                    </a:cubicBezTo>
                    <a:cubicBezTo>
                      <a:pt x="571" y="497"/>
                      <a:pt x="577" y="498"/>
                      <a:pt x="583" y="496"/>
                    </a:cubicBezTo>
                    <a:cubicBezTo>
                      <a:pt x="586" y="495"/>
                      <a:pt x="589" y="495"/>
                      <a:pt x="592" y="495"/>
                    </a:cubicBezTo>
                    <a:cubicBezTo>
                      <a:pt x="599" y="496"/>
                      <a:pt x="607" y="497"/>
                      <a:pt x="615" y="496"/>
                    </a:cubicBezTo>
                    <a:cubicBezTo>
                      <a:pt x="616" y="496"/>
                      <a:pt x="617" y="496"/>
                      <a:pt x="618" y="496"/>
                    </a:cubicBezTo>
                    <a:cubicBezTo>
                      <a:pt x="625" y="498"/>
                      <a:pt x="632" y="500"/>
                      <a:pt x="639" y="502"/>
                    </a:cubicBezTo>
                    <a:cubicBezTo>
                      <a:pt x="640" y="502"/>
                      <a:pt x="641" y="503"/>
                      <a:pt x="642" y="504"/>
                    </a:cubicBezTo>
                    <a:cubicBezTo>
                      <a:pt x="648" y="508"/>
                      <a:pt x="654" y="513"/>
                      <a:pt x="657" y="520"/>
                    </a:cubicBezTo>
                    <a:cubicBezTo>
                      <a:pt x="658" y="522"/>
                      <a:pt x="660" y="525"/>
                      <a:pt x="662" y="527"/>
                    </a:cubicBezTo>
                    <a:cubicBezTo>
                      <a:pt x="665" y="531"/>
                      <a:pt x="665" y="535"/>
                      <a:pt x="664" y="539"/>
                    </a:cubicBezTo>
                    <a:cubicBezTo>
                      <a:pt x="663" y="544"/>
                      <a:pt x="663" y="548"/>
                      <a:pt x="664" y="552"/>
                    </a:cubicBezTo>
                    <a:cubicBezTo>
                      <a:pt x="665" y="557"/>
                      <a:pt x="666" y="562"/>
                      <a:pt x="669" y="567"/>
                    </a:cubicBezTo>
                    <a:cubicBezTo>
                      <a:pt x="672" y="574"/>
                      <a:pt x="675" y="582"/>
                      <a:pt x="678" y="589"/>
                    </a:cubicBezTo>
                    <a:cubicBezTo>
                      <a:pt x="679" y="592"/>
                      <a:pt x="680" y="594"/>
                      <a:pt x="682" y="596"/>
                    </a:cubicBezTo>
                    <a:cubicBezTo>
                      <a:pt x="684" y="600"/>
                      <a:pt x="687" y="601"/>
                      <a:pt x="691" y="601"/>
                    </a:cubicBezTo>
                    <a:cubicBezTo>
                      <a:pt x="697" y="601"/>
                      <a:pt x="703" y="601"/>
                      <a:pt x="708" y="601"/>
                    </a:cubicBezTo>
                    <a:cubicBezTo>
                      <a:pt x="719" y="600"/>
                      <a:pt x="729" y="600"/>
                      <a:pt x="740" y="599"/>
                    </a:cubicBezTo>
                    <a:close/>
                    <a:moveTo>
                      <a:pt x="384" y="49"/>
                    </a:moveTo>
                    <a:cubicBezTo>
                      <a:pt x="385" y="44"/>
                      <a:pt x="385" y="41"/>
                      <a:pt x="388" y="37"/>
                    </a:cubicBezTo>
                    <a:cubicBezTo>
                      <a:pt x="389" y="36"/>
                      <a:pt x="389" y="34"/>
                      <a:pt x="389" y="33"/>
                    </a:cubicBezTo>
                    <a:cubicBezTo>
                      <a:pt x="389" y="25"/>
                      <a:pt x="386" y="19"/>
                      <a:pt x="378" y="16"/>
                    </a:cubicBezTo>
                    <a:cubicBezTo>
                      <a:pt x="371" y="12"/>
                      <a:pt x="364" y="9"/>
                      <a:pt x="356" y="7"/>
                    </a:cubicBezTo>
                    <a:cubicBezTo>
                      <a:pt x="351" y="5"/>
                      <a:pt x="345" y="5"/>
                      <a:pt x="339" y="6"/>
                    </a:cubicBezTo>
                    <a:cubicBezTo>
                      <a:pt x="333" y="8"/>
                      <a:pt x="327" y="10"/>
                      <a:pt x="320" y="12"/>
                    </a:cubicBezTo>
                    <a:cubicBezTo>
                      <a:pt x="313" y="14"/>
                      <a:pt x="306" y="18"/>
                      <a:pt x="300" y="23"/>
                    </a:cubicBezTo>
                    <a:cubicBezTo>
                      <a:pt x="289" y="33"/>
                      <a:pt x="278" y="43"/>
                      <a:pt x="267" y="53"/>
                    </a:cubicBezTo>
                    <a:cubicBezTo>
                      <a:pt x="264" y="57"/>
                      <a:pt x="260" y="60"/>
                      <a:pt x="255" y="61"/>
                    </a:cubicBezTo>
                    <a:cubicBezTo>
                      <a:pt x="251" y="63"/>
                      <a:pt x="248" y="62"/>
                      <a:pt x="245" y="59"/>
                    </a:cubicBezTo>
                    <a:cubicBezTo>
                      <a:pt x="241" y="55"/>
                      <a:pt x="237" y="52"/>
                      <a:pt x="236" y="46"/>
                    </a:cubicBezTo>
                    <a:cubicBezTo>
                      <a:pt x="235" y="45"/>
                      <a:pt x="234" y="44"/>
                      <a:pt x="233" y="42"/>
                    </a:cubicBezTo>
                    <a:cubicBezTo>
                      <a:pt x="230" y="48"/>
                      <a:pt x="229" y="55"/>
                      <a:pt x="230" y="61"/>
                    </a:cubicBezTo>
                    <a:cubicBezTo>
                      <a:pt x="230" y="67"/>
                      <a:pt x="233" y="72"/>
                      <a:pt x="238" y="75"/>
                    </a:cubicBezTo>
                    <a:cubicBezTo>
                      <a:pt x="241" y="77"/>
                      <a:pt x="245" y="79"/>
                      <a:pt x="249" y="79"/>
                    </a:cubicBezTo>
                    <a:cubicBezTo>
                      <a:pt x="254" y="79"/>
                      <a:pt x="260" y="79"/>
                      <a:pt x="265" y="79"/>
                    </a:cubicBezTo>
                    <a:cubicBezTo>
                      <a:pt x="266" y="79"/>
                      <a:pt x="267" y="80"/>
                      <a:pt x="268" y="80"/>
                    </a:cubicBezTo>
                    <a:cubicBezTo>
                      <a:pt x="266" y="85"/>
                      <a:pt x="262" y="87"/>
                      <a:pt x="260" y="89"/>
                    </a:cubicBezTo>
                    <a:cubicBezTo>
                      <a:pt x="257" y="92"/>
                      <a:pt x="253" y="94"/>
                      <a:pt x="250" y="95"/>
                    </a:cubicBezTo>
                    <a:cubicBezTo>
                      <a:pt x="246" y="97"/>
                      <a:pt x="242" y="98"/>
                      <a:pt x="239" y="98"/>
                    </a:cubicBezTo>
                    <a:cubicBezTo>
                      <a:pt x="235" y="99"/>
                      <a:pt x="231" y="98"/>
                      <a:pt x="227" y="98"/>
                    </a:cubicBezTo>
                    <a:cubicBezTo>
                      <a:pt x="229" y="103"/>
                      <a:pt x="232" y="106"/>
                      <a:pt x="236" y="108"/>
                    </a:cubicBezTo>
                    <a:cubicBezTo>
                      <a:pt x="245" y="112"/>
                      <a:pt x="254" y="114"/>
                      <a:pt x="263" y="108"/>
                    </a:cubicBezTo>
                    <a:cubicBezTo>
                      <a:pt x="264" y="108"/>
                      <a:pt x="266" y="107"/>
                      <a:pt x="266" y="109"/>
                    </a:cubicBezTo>
                    <a:cubicBezTo>
                      <a:pt x="267" y="110"/>
                      <a:pt x="266" y="112"/>
                      <a:pt x="265" y="112"/>
                    </a:cubicBezTo>
                    <a:cubicBezTo>
                      <a:pt x="261" y="117"/>
                      <a:pt x="257" y="121"/>
                      <a:pt x="253" y="126"/>
                    </a:cubicBezTo>
                    <a:cubicBezTo>
                      <a:pt x="250" y="128"/>
                      <a:pt x="247" y="131"/>
                      <a:pt x="243" y="134"/>
                    </a:cubicBezTo>
                    <a:cubicBezTo>
                      <a:pt x="247" y="135"/>
                      <a:pt x="251" y="134"/>
                      <a:pt x="254" y="134"/>
                    </a:cubicBezTo>
                    <a:cubicBezTo>
                      <a:pt x="267" y="136"/>
                      <a:pt x="279" y="132"/>
                      <a:pt x="291" y="128"/>
                    </a:cubicBezTo>
                    <a:cubicBezTo>
                      <a:pt x="297" y="126"/>
                      <a:pt x="302" y="123"/>
                      <a:pt x="307" y="119"/>
                    </a:cubicBezTo>
                    <a:cubicBezTo>
                      <a:pt x="315" y="113"/>
                      <a:pt x="320" y="106"/>
                      <a:pt x="325" y="98"/>
                    </a:cubicBezTo>
                    <a:cubicBezTo>
                      <a:pt x="331" y="87"/>
                      <a:pt x="340" y="79"/>
                      <a:pt x="350" y="73"/>
                    </a:cubicBezTo>
                    <a:cubicBezTo>
                      <a:pt x="353" y="71"/>
                      <a:pt x="355" y="69"/>
                      <a:pt x="358" y="67"/>
                    </a:cubicBezTo>
                    <a:cubicBezTo>
                      <a:pt x="363" y="62"/>
                      <a:pt x="368" y="58"/>
                      <a:pt x="374" y="55"/>
                    </a:cubicBezTo>
                    <a:cubicBezTo>
                      <a:pt x="378" y="54"/>
                      <a:pt x="381" y="51"/>
                      <a:pt x="384" y="49"/>
                    </a:cubicBezTo>
                    <a:close/>
                    <a:moveTo>
                      <a:pt x="128" y="1043"/>
                    </a:moveTo>
                    <a:cubicBezTo>
                      <a:pt x="131" y="1044"/>
                      <a:pt x="135" y="1045"/>
                      <a:pt x="138" y="1045"/>
                    </a:cubicBezTo>
                    <a:cubicBezTo>
                      <a:pt x="148" y="1046"/>
                      <a:pt x="158" y="1047"/>
                      <a:pt x="168" y="1048"/>
                    </a:cubicBezTo>
                    <a:cubicBezTo>
                      <a:pt x="176" y="1048"/>
                      <a:pt x="183" y="1049"/>
                      <a:pt x="190" y="1049"/>
                    </a:cubicBezTo>
                    <a:cubicBezTo>
                      <a:pt x="200" y="1049"/>
                      <a:pt x="210" y="1049"/>
                      <a:pt x="219" y="1049"/>
                    </a:cubicBezTo>
                    <a:cubicBezTo>
                      <a:pt x="230" y="1049"/>
                      <a:pt x="240" y="1049"/>
                      <a:pt x="251" y="1049"/>
                    </a:cubicBezTo>
                    <a:cubicBezTo>
                      <a:pt x="261" y="1049"/>
                      <a:pt x="271" y="1047"/>
                      <a:pt x="282" y="1046"/>
                    </a:cubicBezTo>
                    <a:cubicBezTo>
                      <a:pt x="287" y="1046"/>
                      <a:pt x="287" y="1045"/>
                      <a:pt x="288" y="1041"/>
                    </a:cubicBezTo>
                    <a:cubicBezTo>
                      <a:pt x="292" y="1029"/>
                      <a:pt x="290" y="1019"/>
                      <a:pt x="285" y="1008"/>
                    </a:cubicBezTo>
                    <a:cubicBezTo>
                      <a:pt x="284" y="1007"/>
                      <a:pt x="283" y="1006"/>
                      <a:pt x="284" y="1005"/>
                    </a:cubicBezTo>
                    <a:cubicBezTo>
                      <a:pt x="284" y="998"/>
                      <a:pt x="280" y="994"/>
                      <a:pt x="276" y="990"/>
                    </a:cubicBezTo>
                    <a:cubicBezTo>
                      <a:pt x="271" y="985"/>
                      <a:pt x="265" y="982"/>
                      <a:pt x="258" y="980"/>
                    </a:cubicBezTo>
                    <a:cubicBezTo>
                      <a:pt x="251" y="978"/>
                      <a:pt x="243" y="976"/>
                      <a:pt x="236" y="972"/>
                    </a:cubicBezTo>
                    <a:cubicBezTo>
                      <a:pt x="235" y="972"/>
                      <a:pt x="235" y="972"/>
                      <a:pt x="233" y="972"/>
                    </a:cubicBezTo>
                    <a:cubicBezTo>
                      <a:pt x="231" y="977"/>
                      <a:pt x="227" y="982"/>
                      <a:pt x="222" y="984"/>
                    </a:cubicBezTo>
                    <a:cubicBezTo>
                      <a:pt x="215" y="987"/>
                      <a:pt x="208" y="989"/>
                      <a:pt x="201" y="990"/>
                    </a:cubicBezTo>
                    <a:cubicBezTo>
                      <a:pt x="191" y="991"/>
                      <a:pt x="180" y="993"/>
                      <a:pt x="170" y="994"/>
                    </a:cubicBezTo>
                    <a:cubicBezTo>
                      <a:pt x="158" y="995"/>
                      <a:pt x="147" y="998"/>
                      <a:pt x="135" y="995"/>
                    </a:cubicBezTo>
                    <a:cubicBezTo>
                      <a:pt x="133" y="995"/>
                      <a:pt x="131" y="994"/>
                      <a:pt x="129" y="994"/>
                    </a:cubicBezTo>
                    <a:cubicBezTo>
                      <a:pt x="126" y="993"/>
                      <a:pt x="122" y="993"/>
                      <a:pt x="118" y="994"/>
                    </a:cubicBezTo>
                    <a:cubicBezTo>
                      <a:pt x="116" y="1011"/>
                      <a:pt x="122" y="1027"/>
                      <a:pt x="128" y="1043"/>
                    </a:cubicBezTo>
                    <a:close/>
                    <a:moveTo>
                      <a:pt x="591" y="603"/>
                    </a:moveTo>
                    <a:cubicBezTo>
                      <a:pt x="620" y="605"/>
                      <a:pt x="648" y="603"/>
                      <a:pt x="676" y="602"/>
                    </a:cubicBezTo>
                    <a:cubicBezTo>
                      <a:pt x="677" y="602"/>
                      <a:pt x="677" y="601"/>
                      <a:pt x="678" y="601"/>
                    </a:cubicBezTo>
                    <a:cubicBezTo>
                      <a:pt x="677" y="598"/>
                      <a:pt x="675" y="595"/>
                      <a:pt x="674" y="591"/>
                    </a:cubicBezTo>
                    <a:cubicBezTo>
                      <a:pt x="671" y="585"/>
                      <a:pt x="668" y="578"/>
                      <a:pt x="665" y="572"/>
                    </a:cubicBezTo>
                    <a:cubicBezTo>
                      <a:pt x="660" y="561"/>
                      <a:pt x="655" y="551"/>
                      <a:pt x="658" y="538"/>
                    </a:cubicBezTo>
                    <a:cubicBezTo>
                      <a:pt x="658" y="538"/>
                      <a:pt x="657" y="537"/>
                      <a:pt x="657" y="536"/>
                    </a:cubicBezTo>
                    <a:cubicBezTo>
                      <a:pt x="655" y="536"/>
                      <a:pt x="654" y="537"/>
                      <a:pt x="654" y="538"/>
                    </a:cubicBezTo>
                    <a:cubicBezTo>
                      <a:pt x="655" y="545"/>
                      <a:pt x="651" y="549"/>
                      <a:pt x="648" y="552"/>
                    </a:cubicBezTo>
                    <a:cubicBezTo>
                      <a:pt x="647" y="553"/>
                      <a:pt x="645" y="554"/>
                      <a:pt x="643" y="554"/>
                    </a:cubicBezTo>
                    <a:cubicBezTo>
                      <a:pt x="642" y="548"/>
                      <a:pt x="648" y="545"/>
                      <a:pt x="648" y="541"/>
                    </a:cubicBezTo>
                    <a:cubicBezTo>
                      <a:pt x="647" y="535"/>
                      <a:pt x="642" y="532"/>
                      <a:pt x="638" y="528"/>
                    </a:cubicBezTo>
                    <a:cubicBezTo>
                      <a:pt x="640" y="525"/>
                      <a:pt x="641" y="524"/>
                      <a:pt x="644" y="526"/>
                    </a:cubicBezTo>
                    <a:cubicBezTo>
                      <a:pt x="646" y="527"/>
                      <a:pt x="648" y="531"/>
                      <a:pt x="652" y="531"/>
                    </a:cubicBezTo>
                    <a:cubicBezTo>
                      <a:pt x="653" y="530"/>
                      <a:pt x="654" y="528"/>
                      <a:pt x="654" y="527"/>
                    </a:cubicBezTo>
                    <a:cubicBezTo>
                      <a:pt x="652" y="521"/>
                      <a:pt x="650" y="516"/>
                      <a:pt x="645" y="512"/>
                    </a:cubicBezTo>
                    <a:cubicBezTo>
                      <a:pt x="636" y="506"/>
                      <a:pt x="626" y="503"/>
                      <a:pt x="615" y="502"/>
                    </a:cubicBezTo>
                    <a:cubicBezTo>
                      <a:pt x="606" y="502"/>
                      <a:pt x="597" y="502"/>
                      <a:pt x="588" y="502"/>
                    </a:cubicBezTo>
                    <a:cubicBezTo>
                      <a:pt x="586" y="502"/>
                      <a:pt x="583" y="502"/>
                      <a:pt x="580" y="502"/>
                    </a:cubicBezTo>
                    <a:cubicBezTo>
                      <a:pt x="577" y="503"/>
                      <a:pt x="573" y="503"/>
                      <a:pt x="570" y="503"/>
                    </a:cubicBezTo>
                    <a:cubicBezTo>
                      <a:pt x="567" y="504"/>
                      <a:pt x="564" y="504"/>
                      <a:pt x="561" y="504"/>
                    </a:cubicBezTo>
                    <a:cubicBezTo>
                      <a:pt x="558" y="513"/>
                      <a:pt x="556" y="522"/>
                      <a:pt x="553" y="531"/>
                    </a:cubicBezTo>
                    <a:cubicBezTo>
                      <a:pt x="551" y="540"/>
                      <a:pt x="546" y="549"/>
                      <a:pt x="545" y="558"/>
                    </a:cubicBezTo>
                    <a:cubicBezTo>
                      <a:pt x="546" y="559"/>
                      <a:pt x="548" y="560"/>
                      <a:pt x="549" y="560"/>
                    </a:cubicBezTo>
                    <a:cubicBezTo>
                      <a:pt x="553" y="561"/>
                      <a:pt x="557" y="562"/>
                      <a:pt x="561" y="562"/>
                    </a:cubicBezTo>
                    <a:cubicBezTo>
                      <a:pt x="570" y="565"/>
                      <a:pt x="578" y="567"/>
                      <a:pt x="587" y="569"/>
                    </a:cubicBezTo>
                    <a:cubicBezTo>
                      <a:pt x="594" y="571"/>
                      <a:pt x="601" y="572"/>
                      <a:pt x="609" y="572"/>
                    </a:cubicBezTo>
                    <a:cubicBezTo>
                      <a:pt x="614" y="573"/>
                      <a:pt x="620" y="571"/>
                      <a:pt x="623" y="567"/>
                    </a:cubicBezTo>
                    <a:cubicBezTo>
                      <a:pt x="623" y="564"/>
                      <a:pt x="620" y="562"/>
                      <a:pt x="623" y="559"/>
                    </a:cubicBezTo>
                    <a:cubicBezTo>
                      <a:pt x="625" y="559"/>
                      <a:pt x="627" y="561"/>
                      <a:pt x="628" y="563"/>
                    </a:cubicBezTo>
                    <a:cubicBezTo>
                      <a:pt x="630" y="564"/>
                      <a:pt x="632" y="564"/>
                      <a:pt x="634" y="563"/>
                    </a:cubicBezTo>
                    <a:cubicBezTo>
                      <a:pt x="636" y="562"/>
                      <a:pt x="636" y="560"/>
                      <a:pt x="636" y="558"/>
                    </a:cubicBezTo>
                    <a:cubicBezTo>
                      <a:pt x="635" y="556"/>
                      <a:pt x="634" y="553"/>
                      <a:pt x="633" y="551"/>
                    </a:cubicBezTo>
                    <a:cubicBezTo>
                      <a:pt x="632" y="550"/>
                      <a:pt x="630" y="548"/>
                      <a:pt x="630" y="547"/>
                    </a:cubicBezTo>
                    <a:cubicBezTo>
                      <a:pt x="629" y="546"/>
                      <a:pt x="629" y="545"/>
                      <a:pt x="630" y="544"/>
                    </a:cubicBezTo>
                    <a:cubicBezTo>
                      <a:pt x="631" y="544"/>
                      <a:pt x="632" y="543"/>
                      <a:pt x="633" y="544"/>
                    </a:cubicBezTo>
                    <a:cubicBezTo>
                      <a:pt x="635" y="547"/>
                      <a:pt x="638" y="550"/>
                      <a:pt x="640" y="553"/>
                    </a:cubicBezTo>
                    <a:cubicBezTo>
                      <a:pt x="643" y="560"/>
                      <a:pt x="642" y="566"/>
                      <a:pt x="635" y="569"/>
                    </a:cubicBezTo>
                    <a:cubicBezTo>
                      <a:pt x="631" y="571"/>
                      <a:pt x="627" y="573"/>
                      <a:pt x="624" y="575"/>
                    </a:cubicBezTo>
                    <a:cubicBezTo>
                      <a:pt x="618" y="577"/>
                      <a:pt x="612" y="581"/>
                      <a:pt x="606" y="579"/>
                    </a:cubicBezTo>
                    <a:cubicBezTo>
                      <a:pt x="604" y="578"/>
                      <a:pt x="602" y="578"/>
                      <a:pt x="600" y="577"/>
                    </a:cubicBezTo>
                    <a:cubicBezTo>
                      <a:pt x="596" y="585"/>
                      <a:pt x="593" y="593"/>
                      <a:pt x="591" y="603"/>
                    </a:cubicBezTo>
                    <a:close/>
                    <a:moveTo>
                      <a:pt x="250" y="935"/>
                    </a:moveTo>
                    <a:cubicBezTo>
                      <a:pt x="245" y="933"/>
                      <a:pt x="242" y="931"/>
                      <a:pt x="238" y="929"/>
                    </a:cubicBezTo>
                    <a:cubicBezTo>
                      <a:pt x="229" y="925"/>
                      <a:pt x="222" y="919"/>
                      <a:pt x="218" y="910"/>
                    </a:cubicBezTo>
                    <a:cubicBezTo>
                      <a:pt x="213" y="901"/>
                      <a:pt x="211" y="890"/>
                      <a:pt x="212" y="879"/>
                    </a:cubicBezTo>
                    <a:cubicBezTo>
                      <a:pt x="213" y="863"/>
                      <a:pt x="213" y="848"/>
                      <a:pt x="214" y="832"/>
                    </a:cubicBezTo>
                    <a:cubicBezTo>
                      <a:pt x="215" y="819"/>
                      <a:pt x="216" y="806"/>
                      <a:pt x="217" y="793"/>
                    </a:cubicBezTo>
                    <a:cubicBezTo>
                      <a:pt x="217" y="789"/>
                      <a:pt x="218" y="785"/>
                      <a:pt x="218" y="781"/>
                    </a:cubicBezTo>
                    <a:cubicBezTo>
                      <a:pt x="216" y="781"/>
                      <a:pt x="215" y="780"/>
                      <a:pt x="214" y="780"/>
                    </a:cubicBezTo>
                    <a:cubicBezTo>
                      <a:pt x="205" y="780"/>
                      <a:pt x="196" y="780"/>
                      <a:pt x="188" y="780"/>
                    </a:cubicBezTo>
                    <a:cubicBezTo>
                      <a:pt x="186" y="780"/>
                      <a:pt x="184" y="780"/>
                      <a:pt x="181" y="780"/>
                    </a:cubicBezTo>
                    <a:cubicBezTo>
                      <a:pt x="181" y="784"/>
                      <a:pt x="181" y="787"/>
                      <a:pt x="180" y="790"/>
                    </a:cubicBezTo>
                    <a:cubicBezTo>
                      <a:pt x="178" y="800"/>
                      <a:pt x="178" y="810"/>
                      <a:pt x="178" y="820"/>
                    </a:cubicBezTo>
                    <a:cubicBezTo>
                      <a:pt x="177" y="841"/>
                      <a:pt x="177" y="862"/>
                      <a:pt x="177" y="883"/>
                    </a:cubicBezTo>
                    <a:cubicBezTo>
                      <a:pt x="177" y="886"/>
                      <a:pt x="177" y="888"/>
                      <a:pt x="178" y="891"/>
                    </a:cubicBezTo>
                    <a:cubicBezTo>
                      <a:pt x="178" y="896"/>
                      <a:pt x="179" y="902"/>
                      <a:pt x="179" y="907"/>
                    </a:cubicBezTo>
                    <a:cubicBezTo>
                      <a:pt x="181" y="922"/>
                      <a:pt x="185" y="936"/>
                      <a:pt x="194" y="948"/>
                    </a:cubicBezTo>
                    <a:cubicBezTo>
                      <a:pt x="197" y="952"/>
                      <a:pt x="200" y="955"/>
                      <a:pt x="205" y="957"/>
                    </a:cubicBezTo>
                    <a:cubicBezTo>
                      <a:pt x="212" y="954"/>
                      <a:pt x="220" y="951"/>
                      <a:pt x="228" y="949"/>
                    </a:cubicBezTo>
                    <a:cubicBezTo>
                      <a:pt x="236" y="946"/>
                      <a:pt x="243" y="941"/>
                      <a:pt x="250" y="935"/>
                    </a:cubicBezTo>
                    <a:close/>
                    <a:moveTo>
                      <a:pt x="261" y="936"/>
                    </a:moveTo>
                    <a:cubicBezTo>
                      <a:pt x="259" y="937"/>
                      <a:pt x="258" y="937"/>
                      <a:pt x="257" y="938"/>
                    </a:cubicBezTo>
                    <a:cubicBezTo>
                      <a:pt x="250" y="942"/>
                      <a:pt x="243" y="948"/>
                      <a:pt x="235" y="950"/>
                    </a:cubicBezTo>
                    <a:cubicBezTo>
                      <a:pt x="230" y="952"/>
                      <a:pt x="226" y="954"/>
                      <a:pt x="221" y="956"/>
                    </a:cubicBezTo>
                    <a:cubicBezTo>
                      <a:pt x="218" y="957"/>
                      <a:pt x="215" y="958"/>
                      <a:pt x="212" y="961"/>
                    </a:cubicBezTo>
                    <a:cubicBezTo>
                      <a:pt x="213" y="961"/>
                      <a:pt x="214" y="963"/>
                      <a:pt x="214" y="963"/>
                    </a:cubicBezTo>
                    <a:cubicBezTo>
                      <a:pt x="221" y="963"/>
                      <a:pt x="226" y="967"/>
                      <a:pt x="233" y="967"/>
                    </a:cubicBezTo>
                    <a:cubicBezTo>
                      <a:pt x="235" y="967"/>
                      <a:pt x="237" y="968"/>
                      <a:pt x="239" y="969"/>
                    </a:cubicBezTo>
                    <a:cubicBezTo>
                      <a:pt x="247" y="972"/>
                      <a:pt x="256" y="975"/>
                      <a:pt x="265" y="977"/>
                    </a:cubicBezTo>
                    <a:cubicBezTo>
                      <a:pt x="274" y="981"/>
                      <a:pt x="282" y="987"/>
                      <a:pt x="287" y="995"/>
                    </a:cubicBezTo>
                    <a:cubicBezTo>
                      <a:pt x="288" y="997"/>
                      <a:pt x="289" y="1000"/>
                      <a:pt x="291" y="1002"/>
                    </a:cubicBezTo>
                    <a:cubicBezTo>
                      <a:pt x="297" y="1001"/>
                      <a:pt x="303" y="1001"/>
                      <a:pt x="309" y="1000"/>
                    </a:cubicBezTo>
                    <a:cubicBezTo>
                      <a:pt x="311" y="1000"/>
                      <a:pt x="312" y="999"/>
                      <a:pt x="314" y="999"/>
                    </a:cubicBezTo>
                    <a:cubicBezTo>
                      <a:pt x="314" y="997"/>
                      <a:pt x="315" y="996"/>
                      <a:pt x="314" y="995"/>
                    </a:cubicBezTo>
                    <a:cubicBezTo>
                      <a:pt x="314" y="989"/>
                      <a:pt x="313" y="983"/>
                      <a:pt x="312" y="978"/>
                    </a:cubicBezTo>
                    <a:cubicBezTo>
                      <a:pt x="311" y="974"/>
                      <a:pt x="310" y="971"/>
                      <a:pt x="308" y="968"/>
                    </a:cubicBezTo>
                    <a:cubicBezTo>
                      <a:pt x="302" y="961"/>
                      <a:pt x="295" y="954"/>
                      <a:pt x="288" y="948"/>
                    </a:cubicBezTo>
                    <a:cubicBezTo>
                      <a:pt x="287" y="948"/>
                      <a:pt x="286" y="947"/>
                      <a:pt x="286" y="947"/>
                    </a:cubicBezTo>
                    <a:cubicBezTo>
                      <a:pt x="277" y="943"/>
                      <a:pt x="269" y="940"/>
                      <a:pt x="261" y="936"/>
                    </a:cubicBezTo>
                    <a:close/>
                    <a:moveTo>
                      <a:pt x="486" y="604"/>
                    </a:moveTo>
                    <a:cubicBezTo>
                      <a:pt x="490" y="605"/>
                      <a:pt x="493" y="605"/>
                      <a:pt x="497" y="605"/>
                    </a:cubicBezTo>
                    <a:cubicBezTo>
                      <a:pt x="513" y="605"/>
                      <a:pt x="530" y="602"/>
                      <a:pt x="547" y="604"/>
                    </a:cubicBezTo>
                    <a:cubicBezTo>
                      <a:pt x="548" y="604"/>
                      <a:pt x="548" y="604"/>
                      <a:pt x="549" y="604"/>
                    </a:cubicBezTo>
                    <a:cubicBezTo>
                      <a:pt x="557" y="604"/>
                      <a:pt x="566" y="603"/>
                      <a:pt x="574" y="603"/>
                    </a:cubicBezTo>
                    <a:cubicBezTo>
                      <a:pt x="577" y="603"/>
                      <a:pt x="579" y="603"/>
                      <a:pt x="582" y="603"/>
                    </a:cubicBezTo>
                    <a:cubicBezTo>
                      <a:pt x="584" y="598"/>
                      <a:pt x="585" y="594"/>
                      <a:pt x="586" y="590"/>
                    </a:cubicBezTo>
                    <a:cubicBezTo>
                      <a:pt x="588" y="586"/>
                      <a:pt x="590" y="582"/>
                      <a:pt x="591" y="577"/>
                    </a:cubicBezTo>
                    <a:cubicBezTo>
                      <a:pt x="575" y="573"/>
                      <a:pt x="559" y="569"/>
                      <a:pt x="544" y="565"/>
                    </a:cubicBezTo>
                    <a:cubicBezTo>
                      <a:pt x="539" y="569"/>
                      <a:pt x="543" y="576"/>
                      <a:pt x="537" y="577"/>
                    </a:cubicBezTo>
                    <a:cubicBezTo>
                      <a:pt x="533" y="576"/>
                      <a:pt x="529" y="575"/>
                      <a:pt x="525" y="574"/>
                    </a:cubicBezTo>
                    <a:cubicBezTo>
                      <a:pt x="519" y="573"/>
                      <a:pt x="513" y="572"/>
                      <a:pt x="507" y="571"/>
                    </a:cubicBezTo>
                    <a:cubicBezTo>
                      <a:pt x="505" y="573"/>
                      <a:pt x="504" y="574"/>
                      <a:pt x="502" y="576"/>
                    </a:cubicBezTo>
                    <a:cubicBezTo>
                      <a:pt x="497" y="585"/>
                      <a:pt x="492" y="593"/>
                      <a:pt x="487" y="601"/>
                    </a:cubicBezTo>
                    <a:cubicBezTo>
                      <a:pt x="486" y="602"/>
                      <a:pt x="486" y="603"/>
                      <a:pt x="486" y="604"/>
                    </a:cubicBezTo>
                    <a:close/>
                    <a:moveTo>
                      <a:pt x="764" y="911"/>
                    </a:moveTo>
                    <a:cubicBezTo>
                      <a:pt x="785" y="902"/>
                      <a:pt x="801" y="893"/>
                      <a:pt x="808" y="886"/>
                    </a:cubicBezTo>
                    <a:cubicBezTo>
                      <a:pt x="804" y="886"/>
                      <a:pt x="800" y="887"/>
                      <a:pt x="796" y="887"/>
                    </a:cubicBezTo>
                    <a:cubicBezTo>
                      <a:pt x="792" y="888"/>
                      <a:pt x="787" y="888"/>
                      <a:pt x="783" y="888"/>
                    </a:cubicBezTo>
                    <a:cubicBezTo>
                      <a:pt x="779" y="888"/>
                      <a:pt x="775" y="888"/>
                      <a:pt x="771" y="889"/>
                    </a:cubicBezTo>
                    <a:cubicBezTo>
                      <a:pt x="767" y="889"/>
                      <a:pt x="763" y="889"/>
                      <a:pt x="759" y="889"/>
                    </a:cubicBezTo>
                    <a:cubicBezTo>
                      <a:pt x="755" y="889"/>
                      <a:pt x="751" y="888"/>
                      <a:pt x="747" y="888"/>
                    </a:cubicBezTo>
                    <a:cubicBezTo>
                      <a:pt x="743" y="888"/>
                      <a:pt x="738" y="888"/>
                      <a:pt x="734" y="889"/>
                    </a:cubicBezTo>
                    <a:cubicBezTo>
                      <a:pt x="730" y="889"/>
                      <a:pt x="726" y="887"/>
                      <a:pt x="721" y="889"/>
                    </a:cubicBezTo>
                    <a:cubicBezTo>
                      <a:pt x="736" y="897"/>
                      <a:pt x="750" y="904"/>
                      <a:pt x="764" y="911"/>
                    </a:cubicBezTo>
                    <a:close/>
                    <a:moveTo>
                      <a:pt x="362" y="83"/>
                    </a:moveTo>
                    <a:cubicBezTo>
                      <a:pt x="363" y="83"/>
                      <a:pt x="363" y="83"/>
                      <a:pt x="364" y="83"/>
                    </a:cubicBezTo>
                    <a:cubicBezTo>
                      <a:pt x="376" y="75"/>
                      <a:pt x="387" y="68"/>
                      <a:pt x="399" y="61"/>
                    </a:cubicBezTo>
                    <a:cubicBezTo>
                      <a:pt x="400" y="60"/>
                      <a:pt x="401" y="59"/>
                      <a:pt x="402" y="58"/>
                    </a:cubicBezTo>
                    <a:cubicBezTo>
                      <a:pt x="400" y="54"/>
                      <a:pt x="398" y="52"/>
                      <a:pt x="394" y="50"/>
                    </a:cubicBezTo>
                    <a:cubicBezTo>
                      <a:pt x="387" y="54"/>
                      <a:pt x="380" y="57"/>
                      <a:pt x="373" y="60"/>
                    </a:cubicBezTo>
                    <a:cubicBezTo>
                      <a:pt x="369" y="62"/>
                      <a:pt x="365" y="65"/>
                      <a:pt x="363" y="69"/>
                    </a:cubicBezTo>
                    <a:cubicBezTo>
                      <a:pt x="361" y="72"/>
                      <a:pt x="359" y="75"/>
                      <a:pt x="356" y="78"/>
                    </a:cubicBezTo>
                    <a:cubicBezTo>
                      <a:pt x="359" y="80"/>
                      <a:pt x="361" y="82"/>
                      <a:pt x="362" y="83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35" name="Freeform 7"/>
              <p:cNvSpPr>
                <a:spLocks/>
              </p:cNvSpPr>
              <p:nvPr/>
            </p:nvSpPr>
            <p:spPr bwMode="auto">
              <a:xfrm>
                <a:off x="1549401" y="3541713"/>
                <a:ext cx="2436813" cy="1446213"/>
              </a:xfrm>
              <a:custGeom>
                <a:avLst/>
                <a:gdLst>
                  <a:gd name="T0" fmla="*/ 28 w 649"/>
                  <a:gd name="T1" fmla="*/ 264 h 385"/>
                  <a:gd name="T2" fmla="*/ 26 w 649"/>
                  <a:gd name="T3" fmla="*/ 245 h 385"/>
                  <a:gd name="T4" fmla="*/ 7 w 649"/>
                  <a:gd name="T5" fmla="*/ 202 h 385"/>
                  <a:gd name="T6" fmla="*/ 8 w 649"/>
                  <a:gd name="T7" fmla="*/ 189 h 385"/>
                  <a:gd name="T8" fmla="*/ 56 w 649"/>
                  <a:gd name="T9" fmla="*/ 177 h 385"/>
                  <a:gd name="T10" fmla="*/ 76 w 649"/>
                  <a:gd name="T11" fmla="*/ 173 h 385"/>
                  <a:gd name="T12" fmla="*/ 105 w 649"/>
                  <a:gd name="T13" fmla="*/ 164 h 385"/>
                  <a:gd name="T14" fmla="*/ 146 w 649"/>
                  <a:gd name="T15" fmla="*/ 151 h 385"/>
                  <a:gd name="T16" fmla="*/ 158 w 649"/>
                  <a:gd name="T17" fmla="*/ 143 h 385"/>
                  <a:gd name="T18" fmla="*/ 212 w 649"/>
                  <a:gd name="T19" fmla="*/ 104 h 385"/>
                  <a:gd name="T20" fmla="*/ 247 w 649"/>
                  <a:gd name="T21" fmla="*/ 78 h 385"/>
                  <a:gd name="T22" fmla="*/ 288 w 649"/>
                  <a:gd name="T23" fmla="*/ 44 h 385"/>
                  <a:gd name="T24" fmla="*/ 360 w 649"/>
                  <a:gd name="T25" fmla="*/ 14 h 385"/>
                  <a:gd name="T26" fmla="*/ 371 w 649"/>
                  <a:gd name="T27" fmla="*/ 30 h 385"/>
                  <a:gd name="T28" fmla="*/ 429 w 649"/>
                  <a:gd name="T29" fmla="*/ 68 h 385"/>
                  <a:gd name="T30" fmla="*/ 476 w 649"/>
                  <a:gd name="T31" fmla="*/ 64 h 385"/>
                  <a:gd name="T32" fmla="*/ 486 w 649"/>
                  <a:gd name="T33" fmla="*/ 58 h 385"/>
                  <a:gd name="T34" fmla="*/ 522 w 649"/>
                  <a:gd name="T35" fmla="*/ 15 h 385"/>
                  <a:gd name="T36" fmla="*/ 555 w 649"/>
                  <a:gd name="T37" fmla="*/ 15 h 385"/>
                  <a:gd name="T38" fmla="*/ 570 w 649"/>
                  <a:gd name="T39" fmla="*/ 23 h 385"/>
                  <a:gd name="T40" fmla="*/ 593 w 649"/>
                  <a:gd name="T41" fmla="*/ 37 h 385"/>
                  <a:gd name="T42" fmla="*/ 622 w 649"/>
                  <a:gd name="T43" fmla="*/ 81 h 385"/>
                  <a:gd name="T44" fmla="*/ 641 w 649"/>
                  <a:gd name="T45" fmla="*/ 137 h 385"/>
                  <a:gd name="T46" fmla="*/ 648 w 649"/>
                  <a:gd name="T47" fmla="*/ 195 h 385"/>
                  <a:gd name="T48" fmla="*/ 643 w 649"/>
                  <a:gd name="T49" fmla="*/ 267 h 385"/>
                  <a:gd name="T50" fmla="*/ 630 w 649"/>
                  <a:gd name="T51" fmla="*/ 323 h 385"/>
                  <a:gd name="T52" fmla="*/ 622 w 649"/>
                  <a:gd name="T53" fmla="*/ 337 h 385"/>
                  <a:gd name="T54" fmla="*/ 594 w 649"/>
                  <a:gd name="T55" fmla="*/ 373 h 385"/>
                  <a:gd name="T56" fmla="*/ 575 w 649"/>
                  <a:gd name="T57" fmla="*/ 383 h 385"/>
                  <a:gd name="T58" fmla="*/ 565 w 649"/>
                  <a:gd name="T59" fmla="*/ 377 h 385"/>
                  <a:gd name="T60" fmla="*/ 541 w 649"/>
                  <a:gd name="T61" fmla="*/ 327 h 385"/>
                  <a:gd name="T62" fmla="*/ 517 w 649"/>
                  <a:gd name="T63" fmla="*/ 317 h 385"/>
                  <a:gd name="T64" fmla="*/ 510 w 649"/>
                  <a:gd name="T65" fmla="*/ 310 h 385"/>
                  <a:gd name="T66" fmla="*/ 532 w 649"/>
                  <a:gd name="T67" fmla="*/ 283 h 385"/>
                  <a:gd name="T68" fmla="*/ 543 w 649"/>
                  <a:gd name="T69" fmla="*/ 271 h 385"/>
                  <a:gd name="T70" fmla="*/ 547 w 649"/>
                  <a:gd name="T71" fmla="*/ 186 h 385"/>
                  <a:gd name="T72" fmla="*/ 553 w 649"/>
                  <a:gd name="T73" fmla="*/ 148 h 385"/>
                  <a:gd name="T74" fmla="*/ 548 w 649"/>
                  <a:gd name="T75" fmla="*/ 147 h 385"/>
                  <a:gd name="T76" fmla="*/ 542 w 649"/>
                  <a:gd name="T77" fmla="*/ 176 h 385"/>
                  <a:gd name="T78" fmla="*/ 536 w 649"/>
                  <a:gd name="T79" fmla="*/ 267 h 385"/>
                  <a:gd name="T80" fmla="*/ 522 w 649"/>
                  <a:gd name="T81" fmla="*/ 285 h 385"/>
                  <a:gd name="T82" fmla="*/ 495 w 649"/>
                  <a:gd name="T83" fmla="*/ 307 h 385"/>
                  <a:gd name="T84" fmla="*/ 436 w 649"/>
                  <a:gd name="T85" fmla="*/ 308 h 385"/>
                  <a:gd name="T86" fmla="*/ 334 w 649"/>
                  <a:gd name="T87" fmla="*/ 302 h 385"/>
                  <a:gd name="T88" fmla="*/ 307 w 649"/>
                  <a:gd name="T89" fmla="*/ 289 h 385"/>
                  <a:gd name="T90" fmla="*/ 309 w 649"/>
                  <a:gd name="T91" fmla="*/ 221 h 385"/>
                  <a:gd name="T92" fmla="*/ 298 w 649"/>
                  <a:gd name="T93" fmla="*/ 186 h 385"/>
                  <a:gd name="T94" fmla="*/ 242 w 649"/>
                  <a:gd name="T95" fmla="*/ 208 h 385"/>
                  <a:gd name="T96" fmla="*/ 187 w 649"/>
                  <a:gd name="T97" fmla="*/ 239 h 385"/>
                  <a:gd name="T98" fmla="*/ 115 w 649"/>
                  <a:gd name="T99" fmla="*/ 263 h 385"/>
                  <a:gd name="T100" fmla="*/ 58 w 649"/>
                  <a:gd name="T101" fmla="*/ 263 h 385"/>
                  <a:gd name="T102" fmla="*/ 28 w 649"/>
                  <a:gd name="T103" fmla="*/ 273 h 38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649" h="385">
                    <a:moveTo>
                      <a:pt x="28" y="273"/>
                    </a:moveTo>
                    <a:cubicBezTo>
                      <a:pt x="29" y="269"/>
                      <a:pt x="29" y="267"/>
                      <a:pt x="28" y="264"/>
                    </a:cubicBezTo>
                    <a:cubicBezTo>
                      <a:pt x="28" y="263"/>
                      <a:pt x="27" y="262"/>
                      <a:pt x="27" y="261"/>
                    </a:cubicBezTo>
                    <a:cubicBezTo>
                      <a:pt x="27" y="256"/>
                      <a:pt x="26" y="251"/>
                      <a:pt x="26" y="245"/>
                    </a:cubicBezTo>
                    <a:cubicBezTo>
                      <a:pt x="24" y="232"/>
                      <a:pt x="19" y="220"/>
                      <a:pt x="12" y="208"/>
                    </a:cubicBezTo>
                    <a:cubicBezTo>
                      <a:pt x="10" y="206"/>
                      <a:pt x="9" y="204"/>
                      <a:pt x="7" y="202"/>
                    </a:cubicBezTo>
                    <a:cubicBezTo>
                      <a:pt x="4" y="199"/>
                      <a:pt x="2" y="196"/>
                      <a:pt x="0" y="192"/>
                    </a:cubicBezTo>
                    <a:cubicBezTo>
                      <a:pt x="3" y="191"/>
                      <a:pt x="6" y="190"/>
                      <a:pt x="8" y="189"/>
                    </a:cubicBezTo>
                    <a:cubicBezTo>
                      <a:pt x="15" y="189"/>
                      <a:pt x="21" y="187"/>
                      <a:pt x="27" y="185"/>
                    </a:cubicBezTo>
                    <a:cubicBezTo>
                      <a:pt x="37" y="181"/>
                      <a:pt x="46" y="178"/>
                      <a:pt x="56" y="177"/>
                    </a:cubicBezTo>
                    <a:cubicBezTo>
                      <a:pt x="58" y="177"/>
                      <a:pt x="60" y="176"/>
                      <a:pt x="62" y="175"/>
                    </a:cubicBezTo>
                    <a:cubicBezTo>
                      <a:pt x="66" y="175"/>
                      <a:pt x="71" y="174"/>
                      <a:pt x="76" y="173"/>
                    </a:cubicBezTo>
                    <a:cubicBezTo>
                      <a:pt x="83" y="172"/>
                      <a:pt x="89" y="171"/>
                      <a:pt x="96" y="168"/>
                    </a:cubicBezTo>
                    <a:cubicBezTo>
                      <a:pt x="98" y="166"/>
                      <a:pt x="102" y="165"/>
                      <a:pt x="105" y="164"/>
                    </a:cubicBezTo>
                    <a:cubicBezTo>
                      <a:pt x="112" y="161"/>
                      <a:pt x="120" y="159"/>
                      <a:pt x="127" y="156"/>
                    </a:cubicBezTo>
                    <a:cubicBezTo>
                      <a:pt x="133" y="153"/>
                      <a:pt x="140" y="152"/>
                      <a:pt x="146" y="151"/>
                    </a:cubicBezTo>
                    <a:cubicBezTo>
                      <a:pt x="149" y="150"/>
                      <a:pt x="152" y="149"/>
                      <a:pt x="154" y="146"/>
                    </a:cubicBezTo>
                    <a:cubicBezTo>
                      <a:pt x="155" y="145"/>
                      <a:pt x="156" y="144"/>
                      <a:pt x="158" y="143"/>
                    </a:cubicBezTo>
                    <a:cubicBezTo>
                      <a:pt x="170" y="136"/>
                      <a:pt x="182" y="127"/>
                      <a:pt x="193" y="119"/>
                    </a:cubicBezTo>
                    <a:cubicBezTo>
                      <a:pt x="200" y="114"/>
                      <a:pt x="206" y="109"/>
                      <a:pt x="212" y="104"/>
                    </a:cubicBezTo>
                    <a:cubicBezTo>
                      <a:pt x="219" y="99"/>
                      <a:pt x="226" y="94"/>
                      <a:pt x="233" y="89"/>
                    </a:cubicBezTo>
                    <a:cubicBezTo>
                      <a:pt x="238" y="86"/>
                      <a:pt x="243" y="83"/>
                      <a:pt x="247" y="78"/>
                    </a:cubicBezTo>
                    <a:cubicBezTo>
                      <a:pt x="252" y="73"/>
                      <a:pt x="257" y="70"/>
                      <a:pt x="262" y="66"/>
                    </a:cubicBezTo>
                    <a:cubicBezTo>
                      <a:pt x="271" y="59"/>
                      <a:pt x="279" y="52"/>
                      <a:pt x="288" y="44"/>
                    </a:cubicBezTo>
                    <a:cubicBezTo>
                      <a:pt x="296" y="37"/>
                      <a:pt x="306" y="32"/>
                      <a:pt x="315" y="27"/>
                    </a:cubicBezTo>
                    <a:cubicBezTo>
                      <a:pt x="329" y="21"/>
                      <a:pt x="344" y="16"/>
                      <a:pt x="360" y="14"/>
                    </a:cubicBezTo>
                    <a:cubicBezTo>
                      <a:pt x="362" y="14"/>
                      <a:pt x="364" y="13"/>
                      <a:pt x="367" y="13"/>
                    </a:cubicBezTo>
                    <a:cubicBezTo>
                      <a:pt x="368" y="19"/>
                      <a:pt x="370" y="24"/>
                      <a:pt x="371" y="30"/>
                    </a:cubicBezTo>
                    <a:cubicBezTo>
                      <a:pt x="373" y="41"/>
                      <a:pt x="380" y="48"/>
                      <a:pt x="388" y="53"/>
                    </a:cubicBezTo>
                    <a:cubicBezTo>
                      <a:pt x="401" y="60"/>
                      <a:pt x="415" y="66"/>
                      <a:pt x="429" y="68"/>
                    </a:cubicBezTo>
                    <a:cubicBezTo>
                      <a:pt x="441" y="71"/>
                      <a:pt x="453" y="70"/>
                      <a:pt x="464" y="66"/>
                    </a:cubicBezTo>
                    <a:cubicBezTo>
                      <a:pt x="468" y="65"/>
                      <a:pt x="472" y="65"/>
                      <a:pt x="476" y="64"/>
                    </a:cubicBezTo>
                    <a:cubicBezTo>
                      <a:pt x="478" y="63"/>
                      <a:pt x="480" y="62"/>
                      <a:pt x="481" y="61"/>
                    </a:cubicBezTo>
                    <a:cubicBezTo>
                      <a:pt x="483" y="60"/>
                      <a:pt x="484" y="59"/>
                      <a:pt x="486" y="58"/>
                    </a:cubicBezTo>
                    <a:cubicBezTo>
                      <a:pt x="495" y="54"/>
                      <a:pt x="501" y="47"/>
                      <a:pt x="508" y="40"/>
                    </a:cubicBezTo>
                    <a:cubicBezTo>
                      <a:pt x="515" y="33"/>
                      <a:pt x="520" y="25"/>
                      <a:pt x="522" y="15"/>
                    </a:cubicBezTo>
                    <a:cubicBezTo>
                      <a:pt x="524" y="10"/>
                      <a:pt x="525" y="5"/>
                      <a:pt x="526" y="0"/>
                    </a:cubicBezTo>
                    <a:cubicBezTo>
                      <a:pt x="537" y="2"/>
                      <a:pt x="547" y="7"/>
                      <a:pt x="555" y="15"/>
                    </a:cubicBezTo>
                    <a:cubicBezTo>
                      <a:pt x="558" y="18"/>
                      <a:pt x="561" y="19"/>
                      <a:pt x="565" y="21"/>
                    </a:cubicBezTo>
                    <a:cubicBezTo>
                      <a:pt x="566" y="22"/>
                      <a:pt x="568" y="22"/>
                      <a:pt x="570" y="23"/>
                    </a:cubicBezTo>
                    <a:cubicBezTo>
                      <a:pt x="576" y="25"/>
                      <a:pt x="581" y="28"/>
                      <a:pt x="585" y="32"/>
                    </a:cubicBezTo>
                    <a:cubicBezTo>
                      <a:pt x="587" y="34"/>
                      <a:pt x="590" y="36"/>
                      <a:pt x="593" y="37"/>
                    </a:cubicBezTo>
                    <a:cubicBezTo>
                      <a:pt x="602" y="42"/>
                      <a:pt x="608" y="50"/>
                      <a:pt x="613" y="59"/>
                    </a:cubicBezTo>
                    <a:cubicBezTo>
                      <a:pt x="617" y="66"/>
                      <a:pt x="620" y="73"/>
                      <a:pt x="622" y="81"/>
                    </a:cubicBezTo>
                    <a:cubicBezTo>
                      <a:pt x="624" y="87"/>
                      <a:pt x="627" y="93"/>
                      <a:pt x="630" y="99"/>
                    </a:cubicBezTo>
                    <a:cubicBezTo>
                      <a:pt x="635" y="111"/>
                      <a:pt x="637" y="124"/>
                      <a:pt x="641" y="137"/>
                    </a:cubicBezTo>
                    <a:cubicBezTo>
                      <a:pt x="645" y="152"/>
                      <a:pt x="645" y="167"/>
                      <a:pt x="648" y="182"/>
                    </a:cubicBezTo>
                    <a:cubicBezTo>
                      <a:pt x="649" y="186"/>
                      <a:pt x="649" y="190"/>
                      <a:pt x="648" y="195"/>
                    </a:cubicBezTo>
                    <a:cubicBezTo>
                      <a:pt x="648" y="208"/>
                      <a:pt x="647" y="220"/>
                      <a:pt x="646" y="233"/>
                    </a:cubicBezTo>
                    <a:cubicBezTo>
                      <a:pt x="645" y="245"/>
                      <a:pt x="644" y="256"/>
                      <a:pt x="643" y="267"/>
                    </a:cubicBezTo>
                    <a:cubicBezTo>
                      <a:pt x="642" y="278"/>
                      <a:pt x="641" y="289"/>
                      <a:pt x="637" y="300"/>
                    </a:cubicBezTo>
                    <a:cubicBezTo>
                      <a:pt x="635" y="307"/>
                      <a:pt x="633" y="316"/>
                      <a:pt x="630" y="323"/>
                    </a:cubicBezTo>
                    <a:cubicBezTo>
                      <a:pt x="628" y="327"/>
                      <a:pt x="626" y="331"/>
                      <a:pt x="624" y="334"/>
                    </a:cubicBezTo>
                    <a:cubicBezTo>
                      <a:pt x="623" y="335"/>
                      <a:pt x="622" y="336"/>
                      <a:pt x="622" y="337"/>
                    </a:cubicBezTo>
                    <a:cubicBezTo>
                      <a:pt x="619" y="347"/>
                      <a:pt x="613" y="354"/>
                      <a:pt x="607" y="361"/>
                    </a:cubicBezTo>
                    <a:cubicBezTo>
                      <a:pt x="603" y="366"/>
                      <a:pt x="599" y="369"/>
                      <a:pt x="594" y="373"/>
                    </a:cubicBezTo>
                    <a:cubicBezTo>
                      <a:pt x="591" y="375"/>
                      <a:pt x="588" y="377"/>
                      <a:pt x="585" y="379"/>
                    </a:cubicBezTo>
                    <a:cubicBezTo>
                      <a:pt x="582" y="381"/>
                      <a:pt x="579" y="383"/>
                      <a:pt x="575" y="383"/>
                    </a:cubicBezTo>
                    <a:cubicBezTo>
                      <a:pt x="572" y="383"/>
                      <a:pt x="570" y="385"/>
                      <a:pt x="568" y="385"/>
                    </a:cubicBezTo>
                    <a:cubicBezTo>
                      <a:pt x="565" y="383"/>
                      <a:pt x="565" y="380"/>
                      <a:pt x="565" y="377"/>
                    </a:cubicBezTo>
                    <a:cubicBezTo>
                      <a:pt x="565" y="371"/>
                      <a:pt x="564" y="364"/>
                      <a:pt x="562" y="358"/>
                    </a:cubicBezTo>
                    <a:cubicBezTo>
                      <a:pt x="558" y="346"/>
                      <a:pt x="551" y="336"/>
                      <a:pt x="541" y="327"/>
                    </a:cubicBezTo>
                    <a:cubicBezTo>
                      <a:pt x="539" y="325"/>
                      <a:pt x="536" y="324"/>
                      <a:pt x="533" y="322"/>
                    </a:cubicBezTo>
                    <a:cubicBezTo>
                      <a:pt x="528" y="320"/>
                      <a:pt x="523" y="319"/>
                      <a:pt x="517" y="317"/>
                    </a:cubicBezTo>
                    <a:cubicBezTo>
                      <a:pt x="513" y="316"/>
                      <a:pt x="508" y="315"/>
                      <a:pt x="503" y="317"/>
                    </a:cubicBezTo>
                    <a:cubicBezTo>
                      <a:pt x="503" y="311"/>
                      <a:pt x="508" y="311"/>
                      <a:pt x="510" y="310"/>
                    </a:cubicBezTo>
                    <a:cubicBezTo>
                      <a:pt x="512" y="306"/>
                      <a:pt x="513" y="304"/>
                      <a:pt x="514" y="302"/>
                    </a:cubicBezTo>
                    <a:cubicBezTo>
                      <a:pt x="520" y="295"/>
                      <a:pt x="526" y="289"/>
                      <a:pt x="532" y="283"/>
                    </a:cubicBezTo>
                    <a:cubicBezTo>
                      <a:pt x="533" y="282"/>
                      <a:pt x="535" y="280"/>
                      <a:pt x="537" y="280"/>
                    </a:cubicBezTo>
                    <a:cubicBezTo>
                      <a:pt x="541" y="278"/>
                      <a:pt x="542" y="275"/>
                      <a:pt x="543" y="271"/>
                    </a:cubicBezTo>
                    <a:cubicBezTo>
                      <a:pt x="544" y="259"/>
                      <a:pt x="546" y="247"/>
                      <a:pt x="545" y="235"/>
                    </a:cubicBezTo>
                    <a:cubicBezTo>
                      <a:pt x="545" y="218"/>
                      <a:pt x="546" y="202"/>
                      <a:pt x="547" y="186"/>
                    </a:cubicBezTo>
                    <a:cubicBezTo>
                      <a:pt x="548" y="176"/>
                      <a:pt x="550" y="167"/>
                      <a:pt x="551" y="157"/>
                    </a:cubicBezTo>
                    <a:cubicBezTo>
                      <a:pt x="551" y="154"/>
                      <a:pt x="552" y="151"/>
                      <a:pt x="553" y="148"/>
                    </a:cubicBezTo>
                    <a:cubicBezTo>
                      <a:pt x="553" y="147"/>
                      <a:pt x="554" y="145"/>
                      <a:pt x="552" y="145"/>
                    </a:cubicBezTo>
                    <a:cubicBezTo>
                      <a:pt x="551" y="145"/>
                      <a:pt x="549" y="146"/>
                      <a:pt x="548" y="147"/>
                    </a:cubicBezTo>
                    <a:cubicBezTo>
                      <a:pt x="547" y="149"/>
                      <a:pt x="546" y="152"/>
                      <a:pt x="545" y="155"/>
                    </a:cubicBezTo>
                    <a:cubicBezTo>
                      <a:pt x="544" y="162"/>
                      <a:pt x="543" y="169"/>
                      <a:pt x="542" y="176"/>
                    </a:cubicBezTo>
                    <a:cubicBezTo>
                      <a:pt x="540" y="194"/>
                      <a:pt x="538" y="212"/>
                      <a:pt x="538" y="230"/>
                    </a:cubicBezTo>
                    <a:cubicBezTo>
                      <a:pt x="539" y="242"/>
                      <a:pt x="537" y="255"/>
                      <a:pt x="536" y="267"/>
                    </a:cubicBezTo>
                    <a:cubicBezTo>
                      <a:pt x="536" y="270"/>
                      <a:pt x="535" y="272"/>
                      <a:pt x="533" y="274"/>
                    </a:cubicBezTo>
                    <a:cubicBezTo>
                      <a:pt x="529" y="278"/>
                      <a:pt x="526" y="282"/>
                      <a:pt x="522" y="285"/>
                    </a:cubicBezTo>
                    <a:cubicBezTo>
                      <a:pt x="516" y="291"/>
                      <a:pt x="510" y="297"/>
                      <a:pt x="504" y="303"/>
                    </a:cubicBezTo>
                    <a:cubicBezTo>
                      <a:pt x="501" y="306"/>
                      <a:pt x="498" y="307"/>
                      <a:pt x="495" y="307"/>
                    </a:cubicBezTo>
                    <a:cubicBezTo>
                      <a:pt x="489" y="307"/>
                      <a:pt x="483" y="307"/>
                      <a:pt x="477" y="308"/>
                    </a:cubicBezTo>
                    <a:cubicBezTo>
                      <a:pt x="463" y="309"/>
                      <a:pt x="450" y="308"/>
                      <a:pt x="436" y="308"/>
                    </a:cubicBezTo>
                    <a:cubicBezTo>
                      <a:pt x="423" y="308"/>
                      <a:pt x="410" y="308"/>
                      <a:pt x="397" y="307"/>
                    </a:cubicBezTo>
                    <a:cubicBezTo>
                      <a:pt x="376" y="306"/>
                      <a:pt x="355" y="303"/>
                      <a:pt x="334" y="302"/>
                    </a:cubicBezTo>
                    <a:cubicBezTo>
                      <a:pt x="325" y="302"/>
                      <a:pt x="317" y="299"/>
                      <a:pt x="308" y="296"/>
                    </a:cubicBezTo>
                    <a:cubicBezTo>
                      <a:pt x="306" y="294"/>
                      <a:pt x="307" y="291"/>
                      <a:pt x="307" y="289"/>
                    </a:cubicBezTo>
                    <a:cubicBezTo>
                      <a:pt x="307" y="278"/>
                      <a:pt x="308" y="268"/>
                      <a:pt x="308" y="257"/>
                    </a:cubicBezTo>
                    <a:cubicBezTo>
                      <a:pt x="308" y="245"/>
                      <a:pt x="309" y="233"/>
                      <a:pt x="309" y="221"/>
                    </a:cubicBezTo>
                    <a:cubicBezTo>
                      <a:pt x="308" y="212"/>
                      <a:pt x="308" y="204"/>
                      <a:pt x="307" y="195"/>
                    </a:cubicBezTo>
                    <a:cubicBezTo>
                      <a:pt x="307" y="189"/>
                      <a:pt x="304" y="186"/>
                      <a:pt x="298" y="186"/>
                    </a:cubicBezTo>
                    <a:cubicBezTo>
                      <a:pt x="293" y="185"/>
                      <a:pt x="289" y="186"/>
                      <a:pt x="284" y="188"/>
                    </a:cubicBezTo>
                    <a:cubicBezTo>
                      <a:pt x="270" y="194"/>
                      <a:pt x="256" y="201"/>
                      <a:pt x="242" y="208"/>
                    </a:cubicBezTo>
                    <a:cubicBezTo>
                      <a:pt x="231" y="214"/>
                      <a:pt x="220" y="221"/>
                      <a:pt x="209" y="227"/>
                    </a:cubicBezTo>
                    <a:cubicBezTo>
                      <a:pt x="202" y="231"/>
                      <a:pt x="194" y="236"/>
                      <a:pt x="187" y="239"/>
                    </a:cubicBezTo>
                    <a:cubicBezTo>
                      <a:pt x="172" y="246"/>
                      <a:pt x="157" y="252"/>
                      <a:pt x="142" y="258"/>
                    </a:cubicBezTo>
                    <a:cubicBezTo>
                      <a:pt x="133" y="261"/>
                      <a:pt x="124" y="264"/>
                      <a:pt x="115" y="263"/>
                    </a:cubicBezTo>
                    <a:cubicBezTo>
                      <a:pt x="111" y="262"/>
                      <a:pt x="106" y="262"/>
                      <a:pt x="102" y="263"/>
                    </a:cubicBezTo>
                    <a:cubicBezTo>
                      <a:pt x="88" y="263"/>
                      <a:pt x="73" y="263"/>
                      <a:pt x="58" y="263"/>
                    </a:cubicBezTo>
                    <a:cubicBezTo>
                      <a:pt x="51" y="263"/>
                      <a:pt x="43" y="265"/>
                      <a:pt x="36" y="267"/>
                    </a:cubicBezTo>
                    <a:cubicBezTo>
                      <a:pt x="33" y="267"/>
                      <a:pt x="31" y="270"/>
                      <a:pt x="28" y="273"/>
                    </a:cubicBezTo>
                    <a:close/>
                  </a:path>
                </a:pathLst>
              </a:custGeom>
              <a:solidFill>
                <a:srgbClr val="00B0F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36" name="Freeform 8"/>
              <p:cNvSpPr>
                <a:spLocks noEditPoints="1"/>
              </p:cNvSpPr>
              <p:nvPr/>
            </p:nvSpPr>
            <p:spPr bwMode="auto">
              <a:xfrm>
                <a:off x="1681163" y="4548188"/>
                <a:ext cx="968375" cy="1120775"/>
              </a:xfrm>
              <a:custGeom>
                <a:avLst/>
                <a:gdLst>
                  <a:gd name="T0" fmla="*/ 13 w 258"/>
                  <a:gd name="T1" fmla="*/ 298 h 298"/>
                  <a:gd name="T2" fmla="*/ 12 w 258"/>
                  <a:gd name="T3" fmla="*/ 238 h 298"/>
                  <a:gd name="T4" fmla="*/ 8 w 258"/>
                  <a:gd name="T5" fmla="*/ 171 h 298"/>
                  <a:gd name="T6" fmla="*/ 9 w 258"/>
                  <a:gd name="T7" fmla="*/ 156 h 298"/>
                  <a:gd name="T8" fmla="*/ 4 w 258"/>
                  <a:gd name="T9" fmla="*/ 110 h 298"/>
                  <a:gd name="T10" fmla="*/ 2 w 258"/>
                  <a:gd name="T11" fmla="*/ 45 h 298"/>
                  <a:gd name="T12" fmla="*/ 0 w 258"/>
                  <a:gd name="T13" fmla="*/ 18 h 298"/>
                  <a:gd name="T14" fmla="*/ 5 w 258"/>
                  <a:gd name="T15" fmla="*/ 6 h 298"/>
                  <a:gd name="T16" fmla="*/ 26 w 258"/>
                  <a:gd name="T17" fmla="*/ 0 h 298"/>
                  <a:gd name="T18" fmla="*/ 62 w 258"/>
                  <a:gd name="T19" fmla="*/ 0 h 298"/>
                  <a:gd name="T20" fmla="*/ 131 w 258"/>
                  <a:gd name="T21" fmla="*/ 4 h 298"/>
                  <a:gd name="T22" fmla="*/ 163 w 258"/>
                  <a:gd name="T23" fmla="*/ 12 h 298"/>
                  <a:gd name="T24" fmla="*/ 182 w 258"/>
                  <a:gd name="T25" fmla="*/ 22 h 298"/>
                  <a:gd name="T26" fmla="*/ 232 w 258"/>
                  <a:gd name="T27" fmla="*/ 73 h 298"/>
                  <a:gd name="T28" fmla="*/ 249 w 258"/>
                  <a:gd name="T29" fmla="*/ 125 h 298"/>
                  <a:gd name="T30" fmla="*/ 257 w 258"/>
                  <a:gd name="T31" fmla="*/ 173 h 298"/>
                  <a:gd name="T32" fmla="*/ 257 w 258"/>
                  <a:gd name="T33" fmla="*/ 250 h 298"/>
                  <a:gd name="T34" fmla="*/ 252 w 258"/>
                  <a:gd name="T35" fmla="*/ 293 h 298"/>
                  <a:gd name="T36" fmla="*/ 198 w 258"/>
                  <a:gd name="T37" fmla="*/ 294 h 298"/>
                  <a:gd name="T38" fmla="*/ 174 w 258"/>
                  <a:gd name="T39" fmla="*/ 293 h 298"/>
                  <a:gd name="T40" fmla="*/ 157 w 258"/>
                  <a:gd name="T41" fmla="*/ 264 h 298"/>
                  <a:gd name="T42" fmla="*/ 129 w 258"/>
                  <a:gd name="T43" fmla="*/ 243 h 298"/>
                  <a:gd name="T44" fmla="*/ 80 w 258"/>
                  <a:gd name="T45" fmla="*/ 242 h 298"/>
                  <a:gd name="T46" fmla="*/ 32 w 258"/>
                  <a:gd name="T47" fmla="*/ 286 h 298"/>
                  <a:gd name="T48" fmla="*/ 50 w 258"/>
                  <a:gd name="T49" fmla="*/ 160 h 298"/>
                  <a:gd name="T50" fmla="*/ 115 w 258"/>
                  <a:gd name="T51" fmla="*/ 158 h 298"/>
                  <a:gd name="T52" fmla="*/ 156 w 258"/>
                  <a:gd name="T53" fmla="*/ 154 h 298"/>
                  <a:gd name="T54" fmla="*/ 200 w 258"/>
                  <a:gd name="T55" fmla="*/ 152 h 298"/>
                  <a:gd name="T56" fmla="*/ 208 w 258"/>
                  <a:gd name="T57" fmla="*/ 137 h 298"/>
                  <a:gd name="T58" fmla="*/ 185 w 258"/>
                  <a:gd name="T59" fmla="*/ 70 h 298"/>
                  <a:gd name="T60" fmla="*/ 162 w 258"/>
                  <a:gd name="T61" fmla="*/ 53 h 298"/>
                  <a:gd name="T62" fmla="*/ 125 w 258"/>
                  <a:gd name="T63" fmla="*/ 37 h 298"/>
                  <a:gd name="T64" fmla="*/ 77 w 258"/>
                  <a:gd name="T65" fmla="*/ 32 h 298"/>
                  <a:gd name="T66" fmla="*/ 54 w 258"/>
                  <a:gd name="T67" fmla="*/ 32 h 298"/>
                  <a:gd name="T68" fmla="*/ 34 w 258"/>
                  <a:gd name="T69" fmla="*/ 44 h 298"/>
                  <a:gd name="T70" fmla="*/ 36 w 258"/>
                  <a:gd name="T71" fmla="*/ 58 h 298"/>
                  <a:gd name="T72" fmla="*/ 38 w 258"/>
                  <a:gd name="T73" fmla="*/ 105 h 298"/>
                  <a:gd name="T74" fmla="*/ 42 w 258"/>
                  <a:gd name="T75" fmla="*/ 156 h 298"/>
                  <a:gd name="T76" fmla="*/ 46 w 258"/>
                  <a:gd name="T77" fmla="*/ 167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258" h="298">
                    <a:moveTo>
                      <a:pt x="28" y="298"/>
                    </a:moveTo>
                    <a:cubicBezTo>
                      <a:pt x="23" y="298"/>
                      <a:pt x="18" y="298"/>
                      <a:pt x="13" y="298"/>
                    </a:cubicBezTo>
                    <a:cubicBezTo>
                      <a:pt x="13" y="297"/>
                      <a:pt x="12" y="295"/>
                      <a:pt x="12" y="294"/>
                    </a:cubicBezTo>
                    <a:cubicBezTo>
                      <a:pt x="12" y="275"/>
                      <a:pt x="12" y="256"/>
                      <a:pt x="12" y="238"/>
                    </a:cubicBezTo>
                    <a:cubicBezTo>
                      <a:pt x="11" y="223"/>
                      <a:pt x="11" y="209"/>
                      <a:pt x="10" y="195"/>
                    </a:cubicBezTo>
                    <a:cubicBezTo>
                      <a:pt x="10" y="187"/>
                      <a:pt x="9" y="179"/>
                      <a:pt x="8" y="171"/>
                    </a:cubicBezTo>
                    <a:cubicBezTo>
                      <a:pt x="7" y="166"/>
                      <a:pt x="8" y="163"/>
                      <a:pt x="13" y="160"/>
                    </a:cubicBezTo>
                    <a:cubicBezTo>
                      <a:pt x="11" y="158"/>
                      <a:pt x="10" y="157"/>
                      <a:pt x="9" y="156"/>
                    </a:cubicBezTo>
                    <a:cubicBezTo>
                      <a:pt x="8" y="155"/>
                      <a:pt x="7" y="154"/>
                      <a:pt x="7" y="152"/>
                    </a:cubicBezTo>
                    <a:cubicBezTo>
                      <a:pt x="7" y="138"/>
                      <a:pt x="4" y="124"/>
                      <a:pt x="4" y="110"/>
                    </a:cubicBezTo>
                    <a:cubicBezTo>
                      <a:pt x="3" y="97"/>
                      <a:pt x="3" y="85"/>
                      <a:pt x="3" y="72"/>
                    </a:cubicBezTo>
                    <a:cubicBezTo>
                      <a:pt x="3" y="63"/>
                      <a:pt x="2" y="54"/>
                      <a:pt x="2" y="45"/>
                    </a:cubicBezTo>
                    <a:cubicBezTo>
                      <a:pt x="1" y="38"/>
                      <a:pt x="2" y="32"/>
                      <a:pt x="0" y="26"/>
                    </a:cubicBezTo>
                    <a:cubicBezTo>
                      <a:pt x="0" y="23"/>
                      <a:pt x="0" y="20"/>
                      <a:pt x="0" y="18"/>
                    </a:cubicBezTo>
                    <a:cubicBezTo>
                      <a:pt x="2" y="14"/>
                      <a:pt x="2" y="11"/>
                      <a:pt x="0" y="7"/>
                    </a:cubicBezTo>
                    <a:cubicBezTo>
                      <a:pt x="2" y="7"/>
                      <a:pt x="4" y="6"/>
                      <a:pt x="5" y="6"/>
                    </a:cubicBezTo>
                    <a:cubicBezTo>
                      <a:pt x="7" y="5"/>
                      <a:pt x="8" y="5"/>
                      <a:pt x="9" y="5"/>
                    </a:cubicBezTo>
                    <a:cubicBezTo>
                      <a:pt x="14" y="0"/>
                      <a:pt x="20" y="0"/>
                      <a:pt x="26" y="0"/>
                    </a:cubicBezTo>
                    <a:cubicBezTo>
                      <a:pt x="27" y="0"/>
                      <a:pt x="28" y="0"/>
                      <a:pt x="29" y="0"/>
                    </a:cubicBezTo>
                    <a:cubicBezTo>
                      <a:pt x="40" y="1"/>
                      <a:pt x="51" y="1"/>
                      <a:pt x="62" y="0"/>
                    </a:cubicBezTo>
                    <a:cubicBezTo>
                      <a:pt x="73" y="0"/>
                      <a:pt x="83" y="0"/>
                      <a:pt x="94" y="0"/>
                    </a:cubicBezTo>
                    <a:cubicBezTo>
                      <a:pt x="106" y="1"/>
                      <a:pt x="119" y="2"/>
                      <a:pt x="131" y="4"/>
                    </a:cubicBezTo>
                    <a:cubicBezTo>
                      <a:pt x="139" y="5"/>
                      <a:pt x="147" y="8"/>
                      <a:pt x="155" y="10"/>
                    </a:cubicBezTo>
                    <a:cubicBezTo>
                      <a:pt x="157" y="11"/>
                      <a:pt x="160" y="12"/>
                      <a:pt x="163" y="12"/>
                    </a:cubicBezTo>
                    <a:cubicBezTo>
                      <a:pt x="165" y="13"/>
                      <a:pt x="168" y="15"/>
                      <a:pt x="171" y="16"/>
                    </a:cubicBezTo>
                    <a:cubicBezTo>
                      <a:pt x="175" y="18"/>
                      <a:pt x="178" y="21"/>
                      <a:pt x="182" y="22"/>
                    </a:cubicBezTo>
                    <a:cubicBezTo>
                      <a:pt x="191" y="26"/>
                      <a:pt x="199" y="32"/>
                      <a:pt x="206" y="39"/>
                    </a:cubicBezTo>
                    <a:cubicBezTo>
                      <a:pt x="216" y="49"/>
                      <a:pt x="224" y="61"/>
                      <a:pt x="232" y="73"/>
                    </a:cubicBezTo>
                    <a:cubicBezTo>
                      <a:pt x="237" y="80"/>
                      <a:pt x="242" y="89"/>
                      <a:pt x="244" y="98"/>
                    </a:cubicBezTo>
                    <a:cubicBezTo>
                      <a:pt x="248" y="107"/>
                      <a:pt x="249" y="116"/>
                      <a:pt x="249" y="125"/>
                    </a:cubicBezTo>
                    <a:cubicBezTo>
                      <a:pt x="250" y="126"/>
                      <a:pt x="250" y="126"/>
                      <a:pt x="250" y="127"/>
                    </a:cubicBezTo>
                    <a:cubicBezTo>
                      <a:pt x="253" y="142"/>
                      <a:pt x="256" y="157"/>
                      <a:pt x="257" y="173"/>
                    </a:cubicBezTo>
                    <a:cubicBezTo>
                      <a:pt x="258" y="184"/>
                      <a:pt x="258" y="195"/>
                      <a:pt x="258" y="206"/>
                    </a:cubicBezTo>
                    <a:cubicBezTo>
                      <a:pt x="258" y="221"/>
                      <a:pt x="258" y="235"/>
                      <a:pt x="257" y="250"/>
                    </a:cubicBezTo>
                    <a:cubicBezTo>
                      <a:pt x="257" y="263"/>
                      <a:pt x="255" y="276"/>
                      <a:pt x="254" y="289"/>
                    </a:cubicBezTo>
                    <a:cubicBezTo>
                      <a:pt x="254" y="290"/>
                      <a:pt x="253" y="292"/>
                      <a:pt x="252" y="293"/>
                    </a:cubicBezTo>
                    <a:cubicBezTo>
                      <a:pt x="245" y="294"/>
                      <a:pt x="237" y="294"/>
                      <a:pt x="230" y="294"/>
                    </a:cubicBezTo>
                    <a:cubicBezTo>
                      <a:pt x="219" y="294"/>
                      <a:pt x="209" y="294"/>
                      <a:pt x="198" y="294"/>
                    </a:cubicBezTo>
                    <a:cubicBezTo>
                      <a:pt x="194" y="294"/>
                      <a:pt x="190" y="294"/>
                      <a:pt x="186" y="294"/>
                    </a:cubicBezTo>
                    <a:cubicBezTo>
                      <a:pt x="182" y="295"/>
                      <a:pt x="178" y="295"/>
                      <a:pt x="174" y="293"/>
                    </a:cubicBezTo>
                    <a:cubicBezTo>
                      <a:pt x="173" y="293"/>
                      <a:pt x="173" y="292"/>
                      <a:pt x="173" y="292"/>
                    </a:cubicBezTo>
                    <a:cubicBezTo>
                      <a:pt x="171" y="281"/>
                      <a:pt x="164" y="272"/>
                      <a:pt x="157" y="264"/>
                    </a:cubicBezTo>
                    <a:cubicBezTo>
                      <a:pt x="152" y="259"/>
                      <a:pt x="146" y="254"/>
                      <a:pt x="140" y="249"/>
                    </a:cubicBezTo>
                    <a:cubicBezTo>
                      <a:pt x="137" y="246"/>
                      <a:pt x="133" y="244"/>
                      <a:pt x="129" y="243"/>
                    </a:cubicBezTo>
                    <a:cubicBezTo>
                      <a:pt x="119" y="240"/>
                      <a:pt x="110" y="238"/>
                      <a:pt x="100" y="238"/>
                    </a:cubicBezTo>
                    <a:cubicBezTo>
                      <a:pt x="93" y="239"/>
                      <a:pt x="86" y="240"/>
                      <a:pt x="80" y="242"/>
                    </a:cubicBezTo>
                    <a:cubicBezTo>
                      <a:pt x="68" y="247"/>
                      <a:pt x="57" y="253"/>
                      <a:pt x="48" y="262"/>
                    </a:cubicBezTo>
                    <a:cubicBezTo>
                      <a:pt x="41" y="269"/>
                      <a:pt x="36" y="277"/>
                      <a:pt x="32" y="286"/>
                    </a:cubicBezTo>
                    <a:cubicBezTo>
                      <a:pt x="31" y="290"/>
                      <a:pt x="29" y="294"/>
                      <a:pt x="28" y="298"/>
                    </a:cubicBezTo>
                    <a:close/>
                    <a:moveTo>
                      <a:pt x="50" y="160"/>
                    </a:moveTo>
                    <a:cubicBezTo>
                      <a:pt x="58" y="158"/>
                      <a:pt x="66" y="159"/>
                      <a:pt x="74" y="159"/>
                    </a:cubicBezTo>
                    <a:cubicBezTo>
                      <a:pt x="88" y="160"/>
                      <a:pt x="102" y="160"/>
                      <a:pt x="115" y="158"/>
                    </a:cubicBezTo>
                    <a:cubicBezTo>
                      <a:pt x="121" y="157"/>
                      <a:pt x="127" y="156"/>
                      <a:pt x="133" y="156"/>
                    </a:cubicBezTo>
                    <a:cubicBezTo>
                      <a:pt x="141" y="155"/>
                      <a:pt x="149" y="154"/>
                      <a:pt x="156" y="154"/>
                    </a:cubicBezTo>
                    <a:cubicBezTo>
                      <a:pt x="164" y="153"/>
                      <a:pt x="171" y="153"/>
                      <a:pt x="179" y="153"/>
                    </a:cubicBezTo>
                    <a:cubicBezTo>
                      <a:pt x="186" y="153"/>
                      <a:pt x="193" y="153"/>
                      <a:pt x="200" y="152"/>
                    </a:cubicBezTo>
                    <a:cubicBezTo>
                      <a:pt x="202" y="152"/>
                      <a:pt x="203" y="152"/>
                      <a:pt x="205" y="151"/>
                    </a:cubicBezTo>
                    <a:cubicBezTo>
                      <a:pt x="206" y="146"/>
                      <a:pt x="207" y="142"/>
                      <a:pt x="208" y="137"/>
                    </a:cubicBezTo>
                    <a:cubicBezTo>
                      <a:pt x="209" y="126"/>
                      <a:pt x="208" y="115"/>
                      <a:pt x="204" y="104"/>
                    </a:cubicBezTo>
                    <a:cubicBezTo>
                      <a:pt x="200" y="92"/>
                      <a:pt x="192" y="81"/>
                      <a:pt x="185" y="70"/>
                    </a:cubicBezTo>
                    <a:cubicBezTo>
                      <a:pt x="182" y="65"/>
                      <a:pt x="178" y="62"/>
                      <a:pt x="172" y="59"/>
                    </a:cubicBezTo>
                    <a:cubicBezTo>
                      <a:pt x="169" y="57"/>
                      <a:pt x="165" y="55"/>
                      <a:pt x="162" y="53"/>
                    </a:cubicBezTo>
                    <a:cubicBezTo>
                      <a:pt x="155" y="49"/>
                      <a:pt x="148" y="46"/>
                      <a:pt x="141" y="44"/>
                    </a:cubicBezTo>
                    <a:cubicBezTo>
                      <a:pt x="136" y="42"/>
                      <a:pt x="130" y="40"/>
                      <a:pt x="125" y="37"/>
                    </a:cubicBezTo>
                    <a:cubicBezTo>
                      <a:pt x="121" y="35"/>
                      <a:pt x="116" y="33"/>
                      <a:pt x="112" y="33"/>
                    </a:cubicBezTo>
                    <a:cubicBezTo>
                      <a:pt x="100" y="31"/>
                      <a:pt x="89" y="29"/>
                      <a:pt x="77" y="32"/>
                    </a:cubicBezTo>
                    <a:cubicBezTo>
                      <a:pt x="74" y="32"/>
                      <a:pt x="72" y="33"/>
                      <a:pt x="69" y="32"/>
                    </a:cubicBezTo>
                    <a:cubicBezTo>
                      <a:pt x="64" y="31"/>
                      <a:pt x="59" y="32"/>
                      <a:pt x="54" y="32"/>
                    </a:cubicBezTo>
                    <a:cubicBezTo>
                      <a:pt x="50" y="33"/>
                      <a:pt x="45" y="33"/>
                      <a:pt x="41" y="34"/>
                    </a:cubicBezTo>
                    <a:cubicBezTo>
                      <a:pt x="35" y="35"/>
                      <a:pt x="33" y="38"/>
                      <a:pt x="34" y="44"/>
                    </a:cubicBezTo>
                    <a:cubicBezTo>
                      <a:pt x="34" y="45"/>
                      <a:pt x="34" y="46"/>
                      <a:pt x="34" y="46"/>
                    </a:cubicBezTo>
                    <a:cubicBezTo>
                      <a:pt x="35" y="50"/>
                      <a:pt x="35" y="54"/>
                      <a:pt x="36" y="58"/>
                    </a:cubicBezTo>
                    <a:cubicBezTo>
                      <a:pt x="36" y="63"/>
                      <a:pt x="36" y="68"/>
                      <a:pt x="36" y="74"/>
                    </a:cubicBezTo>
                    <a:cubicBezTo>
                      <a:pt x="37" y="84"/>
                      <a:pt x="38" y="94"/>
                      <a:pt x="38" y="105"/>
                    </a:cubicBezTo>
                    <a:cubicBezTo>
                      <a:pt x="39" y="119"/>
                      <a:pt x="39" y="133"/>
                      <a:pt x="42" y="148"/>
                    </a:cubicBezTo>
                    <a:cubicBezTo>
                      <a:pt x="43" y="150"/>
                      <a:pt x="42" y="153"/>
                      <a:pt x="42" y="156"/>
                    </a:cubicBezTo>
                    <a:cubicBezTo>
                      <a:pt x="42" y="159"/>
                      <a:pt x="42" y="163"/>
                      <a:pt x="43" y="166"/>
                    </a:cubicBezTo>
                    <a:cubicBezTo>
                      <a:pt x="43" y="167"/>
                      <a:pt x="46" y="168"/>
                      <a:pt x="46" y="167"/>
                    </a:cubicBezTo>
                    <a:cubicBezTo>
                      <a:pt x="48" y="165"/>
                      <a:pt x="49" y="163"/>
                      <a:pt x="50" y="160"/>
                    </a:cubicBezTo>
                    <a:close/>
                  </a:path>
                </a:pathLst>
              </a:custGeom>
              <a:solidFill>
                <a:srgbClr val="92D05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37" name="Freeform 9"/>
              <p:cNvSpPr>
                <a:spLocks noEditPoints="1"/>
              </p:cNvSpPr>
              <p:nvPr/>
            </p:nvSpPr>
            <p:spPr bwMode="auto">
              <a:xfrm>
                <a:off x="2705101" y="2554288"/>
                <a:ext cx="935038" cy="866775"/>
              </a:xfrm>
              <a:custGeom>
                <a:avLst/>
                <a:gdLst>
                  <a:gd name="T0" fmla="*/ 23 w 249"/>
                  <a:gd name="T1" fmla="*/ 64 h 231"/>
                  <a:gd name="T2" fmla="*/ 32 w 249"/>
                  <a:gd name="T3" fmla="*/ 77 h 231"/>
                  <a:gd name="T4" fmla="*/ 51 w 249"/>
                  <a:gd name="T5" fmla="*/ 37 h 231"/>
                  <a:gd name="T6" fmla="*/ 79 w 249"/>
                  <a:gd name="T7" fmla="*/ 62 h 231"/>
                  <a:gd name="T8" fmla="*/ 76 w 249"/>
                  <a:gd name="T9" fmla="*/ 42 h 231"/>
                  <a:gd name="T10" fmla="*/ 87 w 249"/>
                  <a:gd name="T11" fmla="*/ 0 h 231"/>
                  <a:gd name="T12" fmla="*/ 114 w 249"/>
                  <a:gd name="T13" fmla="*/ 37 h 231"/>
                  <a:gd name="T14" fmla="*/ 110 w 249"/>
                  <a:gd name="T15" fmla="*/ 65 h 231"/>
                  <a:gd name="T16" fmla="*/ 138 w 249"/>
                  <a:gd name="T17" fmla="*/ 50 h 231"/>
                  <a:gd name="T18" fmla="*/ 156 w 249"/>
                  <a:gd name="T19" fmla="*/ 25 h 231"/>
                  <a:gd name="T20" fmla="*/ 159 w 249"/>
                  <a:gd name="T21" fmla="*/ 49 h 231"/>
                  <a:gd name="T22" fmla="*/ 158 w 249"/>
                  <a:gd name="T23" fmla="*/ 57 h 231"/>
                  <a:gd name="T24" fmla="*/ 170 w 249"/>
                  <a:gd name="T25" fmla="*/ 53 h 231"/>
                  <a:gd name="T26" fmla="*/ 190 w 249"/>
                  <a:gd name="T27" fmla="*/ 32 h 231"/>
                  <a:gd name="T28" fmla="*/ 189 w 249"/>
                  <a:gd name="T29" fmla="*/ 54 h 231"/>
                  <a:gd name="T30" fmla="*/ 214 w 249"/>
                  <a:gd name="T31" fmla="*/ 32 h 231"/>
                  <a:gd name="T32" fmla="*/ 224 w 249"/>
                  <a:gd name="T33" fmla="*/ 26 h 231"/>
                  <a:gd name="T34" fmla="*/ 238 w 249"/>
                  <a:gd name="T35" fmla="*/ 66 h 231"/>
                  <a:gd name="T36" fmla="*/ 247 w 249"/>
                  <a:gd name="T37" fmla="*/ 65 h 231"/>
                  <a:gd name="T38" fmla="*/ 242 w 249"/>
                  <a:gd name="T39" fmla="*/ 136 h 231"/>
                  <a:gd name="T40" fmla="*/ 238 w 249"/>
                  <a:gd name="T41" fmla="*/ 157 h 231"/>
                  <a:gd name="T42" fmla="*/ 213 w 249"/>
                  <a:gd name="T43" fmla="*/ 197 h 231"/>
                  <a:gd name="T44" fmla="*/ 180 w 249"/>
                  <a:gd name="T45" fmla="*/ 221 h 231"/>
                  <a:gd name="T46" fmla="*/ 137 w 249"/>
                  <a:gd name="T47" fmla="*/ 230 h 231"/>
                  <a:gd name="T48" fmla="*/ 79 w 249"/>
                  <a:gd name="T49" fmla="*/ 222 h 231"/>
                  <a:gd name="T50" fmla="*/ 72 w 249"/>
                  <a:gd name="T51" fmla="*/ 221 h 231"/>
                  <a:gd name="T52" fmla="*/ 13 w 249"/>
                  <a:gd name="T53" fmla="*/ 161 h 231"/>
                  <a:gd name="T54" fmla="*/ 10 w 249"/>
                  <a:gd name="T55" fmla="*/ 147 h 231"/>
                  <a:gd name="T56" fmla="*/ 2 w 249"/>
                  <a:gd name="T57" fmla="*/ 102 h 231"/>
                  <a:gd name="T58" fmla="*/ 10 w 249"/>
                  <a:gd name="T59" fmla="*/ 46 h 231"/>
                  <a:gd name="T60" fmla="*/ 75 w 249"/>
                  <a:gd name="T61" fmla="*/ 82 h 231"/>
                  <a:gd name="T62" fmla="*/ 95 w 249"/>
                  <a:gd name="T63" fmla="*/ 87 h 231"/>
                  <a:gd name="T64" fmla="*/ 69 w 249"/>
                  <a:gd name="T65" fmla="*/ 74 h 231"/>
                  <a:gd name="T66" fmla="*/ 33 w 249"/>
                  <a:gd name="T67" fmla="*/ 88 h 231"/>
                  <a:gd name="T68" fmla="*/ 41 w 249"/>
                  <a:gd name="T69" fmla="*/ 95 h 231"/>
                  <a:gd name="T70" fmla="*/ 57 w 249"/>
                  <a:gd name="T71" fmla="*/ 104 h 231"/>
                  <a:gd name="T72" fmla="*/ 72 w 249"/>
                  <a:gd name="T73" fmla="*/ 91 h 231"/>
                  <a:gd name="T74" fmla="*/ 214 w 249"/>
                  <a:gd name="T75" fmla="*/ 88 h 231"/>
                  <a:gd name="T76" fmla="*/ 213 w 249"/>
                  <a:gd name="T77" fmla="*/ 84 h 231"/>
                  <a:gd name="T78" fmla="*/ 168 w 249"/>
                  <a:gd name="T79" fmla="*/ 76 h 231"/>
                  <a:gd name="T80" fmla="*/ 163 w 249"/>
                  <a:gd name="T81" fmla="*/ 85 h 231"/>
                  <a:gd name="T82" fmla="*/ 169 w 249"/>
                  <a:gd name="T83" fmla="*/ 91 h 231"/>
                  <a:gd name="T84" fmla="*/ 190 w 249"/>
                  <a:gd name="T85" fmla="*/ 99 h 231"/>
                  <a:gd name="T86" fmla="*/ 200 w 249"/>
                  <a:gd name="T87" fmla="*/ 80 h 231"/>
                  <a:gd name="T88" fmla="*/ 95 w 249"/>
                  <a:gd name="T89" fmla="*/ 173 h 231"/>
                  <a:gd name="T90" fmla="*/ 116 w 249"/>
                  <a:gd name="T91" fmla="*/ 184 h 231"/>
                  <a:gd name="T92" fmla="*/ 154 w 249"/>
                  <a:gd name="T93" fmla="*/ 178 h 231"/>
                  <a:gd name="T94" fmla="*/ 100 w 249"/>
                  <a:gd name="T95" fmla="*/ 174 h 231"/>
                  <a:gd name="T96" fmla="*/ 114 w 249"/>
                  <a:gd name="T97" fmla="*/ 134 h 231"/>
                  <a:gd name="T98" fmla="*/ 114 w 249"/>
                  <a:gd name="T99" fmla="*/ 137 h 231"/>
                  <a:gd name="T100" fmla="*/ 140 w 249"/>
                  <a:gd name="T101" fmla="*/ 140 h 231"/>
                  <a:gd name="T102" fmla="*/ 128 w 249"/>
                  <a:gd name="T103" fmla="*/ 137 h 2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249" h="231">
                    <a:moveTo>
                      <a:pt x="15" y="35"/>
                    </a:moveTo>
                    <a:cubicBezTo>
                      <a:pt x="17" y="45"/>
                      <a:pt x="17" y="55"/>
                      <a:pt x="23" y="64"/>
                    </a:cubicBezTo>
                    <a:cubicBezTo>
                      <a:pt x="25" y="68"/>
                      <a:pt x="27" y="72"/>
                      <a:pt x="29" y="76"/>
                    </a:cubicBezTo>
                    <a:cubicBezTo>
                      <a:pt x="30" y="76"/>
                      <a:pt x="31" y="76"/>
                      <a:pt x="32" y="77"/>
                    </a:cubicBezTo>
                    <a:cubicBezTo>
                      <a:pt x="35" y="58"/>
                      <a:pt x="36" y="39"/>
                      <a:pt x="43" y="20"/>
                    </a:cubicBezTo>
                    <a:cubicBezTo>
                      <a:pt x="46" y="26"/>
                      <a:pt x="48" y="32"/>
                      <a:pt x="51" y="37"/>
                    </a:cubicBezTo>
                    <a:cubicBezTo>
                      <a:pt x="55" y="42"/>
                      <a:pt x="59" y="46"/>
                      <a:pt x="63" y="51"/>
                    </a:cubicBezTo>
                    <a:cubicBezTo>
                      <a:pt x="67" y="55"/>
                      <a:pt x="73" y="58"/>
                      <a:pt x="79" y="62"/>
                    </a:cubicBezTo>
                    <a:cubicBezTo>
                      <a:pt x="79" y="59"/>
                      <a:pt x="79" y="57"/>
                      <a:pt x="78" y="56"/>
                    </a:cubicBezTo>
                    <a:cubicBezTo>
                      <a:pt x="76" y="52"/>
                      <a:pt x="76" y="47"/>
                      <a:pt x="76" y="42"/>
                    </a:cubicBezTo>
                    <a:cubicBezTo>
                      <a:pt x="77" y="35"/>
                      <a:pt x="77" y="27"/>
                      <a:pt x="78" y="19"/>
                    </a:cubicBezTo>
                    <a:cubicBezTo>
                      <a:pt x="79" y="12"/>
                      <a:pt x="82" y="5"/>
                      <a:pt x="87" y="0"/>
                    </a:cubicBezTo>
                    <a:cubicBezTo>
                      <a:pt x="89" y="0"/>
                      <a:pt x="89" y="0"/>
                      <a:pt x="90" y="0"/>
                    </a:cubicBezTo>
                    <a:cubicBezTo>
                      <a:pt x="102" y="10"/>
                      <a:pt x="111" y="21"/>
                      <a:pt x="114" y="37"/>
                    </a:cubicBezTo>
                    <a:cubicBezTo>
                      <a:pt x="116" y="46"/>
                      <a:pt x="115" y="54"/>
                      <a:pt x="111" y="62"/>
                    </a:cubicBezTo>
                    <a:cubicBezTo>
                      <a:pt x="110" y="63"/>
                      <a:pt x="110" y="64"/>
                      <a:pt x="110" y="65"/>
                    </a:cubicBezTo>
                    <a:cubicBezTo>
                      <a:pt x="113" y="68"/>
                      <a:pt x="113" y="68"/>
                      <a:pt x="116" y="66"/>
                    </a:cubicBezTo>
                    <a:cubicBezTo>
                      <a:pt x="123" y="61"/>
                      <a:pt x="130" y="55"/>
                      <a:pt x="138" y="50"/>
                    </a:cubicBezTo>
                    <a:cubicBezTo>
                      <a:pt x="142" y="46"/>
                      <a:pt x="145" y="41"/>
                      <a:pt x="148" y="36"/>
                    </a:cubicBezTo>
                    <a:cubicBezTo>
                      <a:pt x="151" y="33"/>
                      <a:pt x="153" y="28"/>
                      <a:pt x="156" y="25"/>
                    </a:cubicBezTo>
                    <a:cubicBezTo>
                      <a:pt x="157" y="24"/>
                      <a:pt x="158" y="23"/>
                      <a:pt x="159" y="22"/>
                    </a:cubicBezTo>
                    <a:cubicBezTo>
                      <a:pt x="162" y="32"/>
                      <a:pt x="162" y="41"/>
                      <a:pt x="159" y="49"/>
                    </a:cubicBezTo>
                    <a:cubicBezTo>
                      <a:pt x="159" y="51"/>
                      <a:pt x="158" y="52"/>
                      <a:pt x="157" y="53"/>
                    </a:cubicBezTo>
                    <a:cubicBezTo>
                      <a:pt x="156" y="55"/>
                      <a:pt x="156" y="57"/>
                      <a:pt x="158" y="57"/>
                    </a:cubicBezTo>
                    <a:cubicBezTo>
                      <a:pt x="159" y="58"/>
                      <a:pt x="161" y="58"/>
                      <a:pt x="162" y="58"/>
                    </a:cubicBezTo>
                    <a:cubicBezTo>
                      <a:pt x="165" y="57"/>
                      <a:pt x="167" y="55"/>
                      <a:pt x="170" y="53"/>
                    </a:cubicBezTo>
                    <a:cubicBezTo>
                      <a:pt x="177" y="47"/>
                      <a:pt x="184" y="42"/>
                      <a:pt x="188" y="33"/>
                    </a:cubicBezTo>
                    <a:cubicBezTo>
                      <a:pt x="189" y="33"/>
                      <a:pt x="189" y="33"/>
                      <a:pt x="190" y="32"/>
                    </a:cubicBezTo>
                    <a:cubicBezTo>
                      <a:pt x="191" y="38"/>
                      <a:pt x="191" y="40"/>
                      <a:pt x="185" y="51"/>
                    </a:cubicBezTo>
                    <a:cubicBezTo>
                      <a:pt x="187" y="52"/>
                      <a:pt x="188" y="54"/>
                      <a:pt x="189" y="54"/>
                    </a:cubicBezTo>
                    <a:cubicBezTo>
                      <a:pt x="191" y="55"/>
                      <a:pt x="193" y="55"/>
                      <a:pt x="195" y="53"/>
                    </a:cubicBezTo>
                    <a:cubicBezTo>
                      <a:pt x="202" y="47"/>
                      <a:pt x="210" y="41"/>
                      <a:pt x="214" y="32"/>
                    </a:cubicBezTo>
                    <a:cubicBezTo>
                      <a:pt x="216" y="29"/>
                      <a:pt x="217" y="25"/>
                      <a:pt x="219" y="22"/>
                    </a:cubicBezTo>
                    <a:cubicBezTo>
                      <a:pt x="222" y="22"/>
                      <a:pt x="223" y="24"/>
                      <a:pt x="224" y="26"/>
                    </a:cubicBezTo>
                    <a:cubicBezTo>
                      <a:pt x="229" y="37"/>
                      <a:pt x="233" y="48"/>
                      <a:pt x="234" y="60"/>
                    </a:cubicBezTo>
                    <a:cubicBezTo>
                      <a:pt x="234" y="64"/>
                      <a:pt x="235" y="66"/>
                      <a:pt x="238" y="66"/>
                    </a:cubicBezTo>
                    <a:cubicBezTo>
                      <a:pt x="240" y="65"/>
                      <a:pt x="243" y="63"/>
                      <a:pt x="246" y="61"/>
                    </a:cubicBezTo>
                    <a:cubicBezTo>
                      <a:pt x="246" y="63"/>
                      <a:pt x="247" y="64"/>
                      <a:pt x="247" y="65"/>
                    </a:cubicBezTo>
                    <a:cubicBezTo>
                      <a:pt x="249" y="82"/>
                      <a:pt x="249" y="98"/>
                      <a:pt x="248" y="115"/>
                    </a:cubicBezTo>
                    <a:cubicBezTo>
                      <a:pt x="247" y="122"/>
                      <a:pt x="246" y="130"/>
                      <a:pt x="242" y="136"/>
                    </a:cubicBezTo>
                    <a:cubicBezTo>
                      <a:pt x="242" y="137"/>
                      <a:pt x="242" y="138"/>
                      <a:pt x="242" y="139"/>
                    </a:cubicBezTo>
                    <a:cubicBezTo>
                      <a:pt x="243" y="145"/>
                      <a:pt x="241" y="151"/>
                      <a:pt x="238" y="157"/>
                    </a:cubicBezTo>
                    <a:cubicBezTo>
                      <a:pt x="236" y="162"/>
                      <a:pt x="234" y="167"/>
                      <a:pt x="231" y="172"/>
                    </a:cubicBezTo>
                    <a:cubicBezTo>
                      <a:pt x="226" y="181"/>
                      <a:pt x="221" y="190"/>
                      <a:pt x="213" y="197"/>
                    </a:cubicBezTo>
                    <a:cubicBezTo>
                      <a:pt x="211" y="198"/>
                      <a:pt x="209" y="200"/>
                      <a:pt x="208" y="202"/>
                    </a:cubicBezTo>
                    <a:cubicBezTo>
                      <a:pt x="200" y="211"/>
                      <a:pt x="190" y="216"/>
                      <a:pt x="180" y="221"/>
                    </a:cubicBezTo>
                    <a:cubicBezTo>
                      <a:pt x="178" y="222"/>
                      <a:pt x="175" y="223"/>
                      <a:pt x="173" y="223"/>
                    </a:cubicBezTo>
                    <a:cubicBezTo>
                      <a:pt x="161" y="225"/>
                      <a:pt x="150" y="230"/>
                      <a:pt x="137" y="230"/>
                    </a:cubicBezTo>
                    <a:cubicBezTo>
                      <a:pt x="124" y="230"/>
                      <a:pt x="110" y="231"/>
                      <a:pt x="96" y="228"/>
                    </a:cubicBezTo>
                    <a:cubicBezTo>
                      <a:pt x="90" y="226"/>
                      <a:pt x="84" y="227"/>
                      <a:pt x="79" y="222"/>
                    </a:cubicBezTo>
                    <a:cubicBezTo>
                      <a:pt x="78" y="222"/>
                      <a:pt x="76" y="222"/>
                      <a:pt x="75" y="222"/>
                    </a:cubicBezTo>
                    <a:cubicBezTo>
                      <a:pt x="74" y="222"/>
                      <a:pt x="73" y="222"/>
                      <a:pt x="72" y="221"/>
                    </a:cubicBezTo>
                    <a:cubicBezTo>
                      <a:pt x="58" y="215"/>
                      <a:pt x="46" y="207"/>
                      <a:pt x="35" y="196"/>
                    </a:cubicBezTo>
                    <a:cubicBezTo>
                      <a:pt x="25" y="186"/>
                      <a:pt x="18" y="174"/>
                      <a:pt x="13" y="161"/>
                    </a:cubicBezTo>
                    <a:cubicBezTo>
                      <a:pt x="12" y="158"/>
                      <a:pt x="12" y="154"/>
                      <a:pt x="11" y="151"/>
                    </a:cubicBezTo>
                    <a:cubicBezTo>
                      <a:pt x="11" y="150"/>
                      <a:pt x="11" y="148"/>
                      <a:pt x="10" y="147"/>
                    </a:cubicBezTo>
                    <a:cubicBezTo>
                      <a:pt x="6" y="139"/>
                      <a:pt x="4" y="130"/>
                      <a:pt x="3" y="120"/>
                    </a:cubicBezTo>
                    <a:cubicBezTo>
                      <a:pt x="2" y="114"/>
                      <a:pt x="0" y="108"/>
                      <a:pt x="2" y="102"/>
                    </a:cubicBezTo>
                    <a:cubicBezTo>
                      <a:pt x="3" y="99"/>
                      <a:pt x="1" y="97"/>
                      <a:pt x="1" y="94"/>
                    </a:cubicBezTo>
                    <a:cubicBezTo>
                      <a:pt x="3" y="78"/>
                      <a:pt x="5" y="61"/>
                      <a:pt x="10" y="46"/>
                    </a:cubicBezTo>
                    <a:cubicBezTo>
                      <a:pt x="12" y="42"/>
                      <a:pt x="14" y="38"/>
                      <a:pt x="15" y="35"/>
                    </a:cubicBezTo>
                    <a:close/>
                    <a:moveTo>
                      <a:pt x="75" y="82"/>
                    </a:moveTo>
                    <a:cubicBezTo>
                      <a:pt x="81" y="83"/>
                      <a:pt x="87" y="84"/>
                      <a:pt x="92" y="87"/>
                    </a:cubicBezTo>
                    <a:cubicBezTo>
                      <a:pt x="93" y="88"/>
                      <a:pt x="94" y="88"/>
                      <a:pt x="95" y="87"/>
                    </a:cubicBezTo>
                    <a:cubicBezTo>
                      <a:pt x="94" y="82"/>
                      <a:pt x="90" y="79"/>
                      <a:pt x="85" y="78"/>
                    </a:cubicBezTo>
                    <a:cubicBezTo>
                      <a:pt x="80" y="76"/>
                      <a:pt x="74" y="75"/>
                      <a:pt x="69" y="74"/>
                    </a:cubicBezTo>
                    <a:cubicBezTo>
                      <a:pt x="62" y="75"/>
                      <a:pt x="56" y="77"/>
                      <a:pt x="49" y="78"/>
                    </a:cubicBezTo>
                    <a:cubicBezTo>
                      <a:pt x="42" y="79"/>
                      <a:pt x="37" y="83"/>
                      <a:pt x="33" y="88"/>
                    </a:cubicBezTo>
                    <a:cubicBezTo>
                      <a:pt x="33" y="91"/>
                      <a:pt x="35" y="92"/>
                      <a:pt x="37" y="93"/>
                    </a:cubicBezTo>
                    <a:cubicBezTo>
                      <a:pt x="39" y="93"/>
                      <a:pt x="40" y="94"/>
                      <a:pt x="41" y="95"/>
                    </a:cubicBezTo>
                    <a:cubicBezTo>
                      <a:pt x="44" y="100"/>
                      <a:pt x="48" y="103"/>
                      <a:pt x="54" y="104"/>
                    </a:cubicBezTo>
                    <a:cubicBezTo>
                      <a:pt x="55" y="104"/>
                      <a:pt x="56" y="104"/>
                      <a:pt x="57" y="104"/>
                    </a:cubicBezTo>
                    <a:cubicBezTo>
                      <a:pt x="60" y="103"/>
                      <a:pt x="62" y="102"/>
                      <a:pt x="65" y="100"/>
                    </a:cubicBezTo>
                    <a:cubicBezTo>
                      <a:pt x="69" y="98"/>
                      <a:pt x="71" y="96"/>
                      <a:pt x="72" y="91"/>
                    </a:cubicBezTo>
                    <a:cubicBezTo>
                      <a:pt x="73" y="88"/>
                      <a:pt x="74" y="85"/>
                      <a:pt x="75" y="82"/>
                    </a:cubicBezTo>
                    <a:close/>
                    <a:moveTo>
                      <a:pt x="214" y="88"/>
                    </a:moveTo>
                    <a:cubicBezTo>
                      <a:pt x="214" y="88"/>
                      <a:pt x="214" y="87"/>
                      <a:pt x="214" y="86"/>
                    </a:cubicBezTo>
                    <a:cubicBezTo>
                      <a:pt x="214" y="86"/>
                      <a:pt x="214" y="85"/>
                      <a:pt x="213" y="84"/>
                    </a:cubicBezTo>
                    <a:cubicBezTo>
                      <a:pt x="209" y="79"/>
                      <a:pt x="204" y="74"/>
                      <a:pt x="197" y="73"/>
                    </a:cubicBezTo>
                    <a:cubicBezTo>
                      <a:pt x="187" y="72"/>
                      <a:pt x="177" y="72"/>
                      <a:pt x="168" y="76"/>
                    </a:cubicBezTo>
                    <a:cubicBezTo>
                      <a:pt x="165" y="77"/>
                      <a:pt x="162" y="79"/>
                      <a:pt x="160" y="82"/>
                    </a:cubicBezTo>
                    <a:cubicBezTo>
                      <a:pt x="161" y="83"/>
                      <a:pt x="162" y="85"/>
                      <a:pt x="163" y="85"/>
                    </a:cubicBezTo>
                    <a:cubicBezTo>
                      <a:pt x="164" y="86"/>
                      <a:pt x="166" y="86"/>
                      <a:pt x="168" y="86"/>
                    </a:cubicBezTo>
                    <a:cubicBezTo>
                      <a:pt x="168" y="88"/>
                      <a:pt x="169" y="90"/>
                      <a:pt x="169" y="91"/>
                    </a:cubicBezTo>
                    <a:cubicBezTo>
                      <a:pt x="172" y="99"/>
                      <a:pt x="179" y="101"/>
                      <a:pt x="188" y="100"/>
                    </a:cubicBezTo>
                    <a:cubicBezTo>
                      <a:pt x="189" y="100"/>
                      <a:pt x="189" y="99"/>
                      <a:pt x="190" y="99"/>
                    </a:cubicBezTo>
                    <a:cubicBezTo>
                      <a:pt x="195" y="95"/>
                      <a:pt x="199" y="91"/>
                      <a:pt x="199" y="85"/>
                    </a:cubicBezTo>
                    <a:cubicBezTo>
                      <a:pt x="199" y="83"/>
                      <a:pt x="200" y="82"/>
                      <a:pt x="200" y="80"/>
                    </a:cubicBezTo>
                    <a:cubicBezTo>
                      <a:pt x="206" y="81"/>
                      <a:pt x="209" y="86"/>
                      <a:pt x="214" y="88"/>
                    </a:cubicBezTo>
                    <a:close/>
                    <a:moveTo>
                      <a:pt x="95" y="173"/>
                    </a:moveTo>
                    <a:cubicBezTo>
                      <a:pt x="93" y="177"/>
                      <a:pt x="93" y="179"/>
                      <a:pt x="97" y="180"/>
                    </a:cubicBezTo>
                    <a:cubicBezTo>
                      <a:pt x="103" y="182"/>
                      <a:pt x="109" y="184"/>
                      <a:pt x="116" y="184"/>
                    </a:cubicBezTo>
                    <a:cubicBezTo>
                      <a:pt x="123" y="183"/>
                      <a:pt x="130" y="183"/>
                      <a:pt x="136" y="183"/>
                    </a:cubicBezTo>
                    <a:cubicBezTo>
                      <a:pt x="143" y="183"/>
                      <a:pt x="148" y="181"/>
                      <a:pt x="154" y="178"/>
                    </a:cubicBezTo>
                    <a:cubicBezTo>
                      <a:pt x="152" y="172"/>
                      <a:pt x="151" y="172"/>
                      <a:pt x="147" y="173"/>
                    </a:cubicBezTo>
                    <a:cubicBezTo>
                      <a:pt x="131" y="178"/>
                      <a:pt x="116" y="178"/>
                      <a:pt x="100" y="174"/>
                    </a:cubicBezTo>
                    <a:cubicBezTo>
                      <a:pt x="98" y="174"/>
                      <a:pt x="96" y="173"/>
                      <a:pt x="95" y="173"/>
                    </a:cubicBezTo>
                    <a:close/>
                    <a:moveTo>
                      <a:pt x="114" y="134"/>
                    </a:moveTo>
                    <a:cubicBezTo>
                      <a:pt x="113" y="134"/>
                      <a:pt x="113" y="135"/>
                      <a:pt x="113" y="135"/>
                    </a:cubicBezTo>
                    <a:cubicBezTo>
                      <a:pt x="113" y="135"/>
                      <a:pt x="113" y="136"/>
                      <a:pt x="114" y="137"/>
                    </a:cubicBezTo>
                    <a:cubicBezTo>
                      <a:pt x="119" y="142"/>
                      <a:pt x="125" y="145"/>
                      <a:pt x="132" y="142"/>
                    </a:cubicBezTo>
                    <a:cubicBezTo>
                      <a:pt x="135" y="142"/>
                      <a:pt x="137" y="141"/>
                      <a:pt x="140" y="140"/>
                    </a:cubicBezTo>
                    <a:cubicBezTo>
                      <a:pt x="141" y="140"/>
                      <a:pt x="141" y="139"/>
                      <a:pt x="143" y="137"/>
                    </a:cubicBezTo>
                    <a:cubicBezTo>
                      <a:pt x="137" y="136"/>
                      <a:pt x="133" y="138"/>
                      <a:pt x="128" y="137"/>
                    </a:cubicBezTo>
                    <a:cubicBezTo>
                      <a:pt x="123" y="136"/>
                      <a:pt x="119" y="134"/>
                      <a:pt x="114" y="134"/>
                    </a:cubicBezTo>
                    <a:close/>
                  </a:path>
                </a:pathLst>
              </a:custGeom>
              <a:solidFill>
                <a:schemeClr val="accent5">
                  <a:lumMod val="20000"/>
                  <a:lumOff val="80000"/>
                </a:schemeClr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38" name="Freeform 10"/>
              <p:cNvSpPr>
                <a:spLocks/>
              </p:cNvSpPr>
              <p:nvPr/>
            </p:nvSpPr>
            <p:spPr bwMode="auto">
              <a:xfrm>
                <a:off x="493713" y="5157788"/>
                <a:ext cx="1212850" cy="528638"/>
              </a:xfrm>
              <a:custGeom>
                <a:avLst/>
                <a:gdLst>
                  <a:gd name="T0" fmla="*/ 1 w 323"/>
                  <a:gd name="T1" fmla="*/ 8 h 141"/>
                  <a:gd name="T2" fmla="*/ 23 w 323"/>
                  <a:gd name="T3" fmla="*/ 8 h 141"/>
                  <a:gd name="T4" fmla="*/ 32 w 323"/>
                  <a:gd name="T5" fmla="*/ 8 h 141"/>
                  <a:gd name="T6" fmla="*/ 75 w 323"/>
                  <a:gd name="T7" fmla="*/ 7 h 141"/>
                  <a:gd name="T8" fmla="*/ 85 w 323"/>
                  <a:gd name="T9" fmla="*/ 7 h 141"/>
                  <a:gd name="T10" fmla="*/ 92 w 323"/>
                  <a:gd name="T11" fmla="*/ 8 h 141"/>
                  <a:gd name="T12" fmla="*/ 137 w 323"/>
                  <a:gd name="T13" fmla="*/ 7 h 141"/>
                  <a:gd name="T14" fmla="*/ 184 w 323"/>
                  <a:gd name="T15" fmla="*/ 5 h 141"/>
                  <a:gd name="T16" fmla="*/ 242 w 323"/>
                  <a:gd name="T17" fmla="*/ 2 h 141"/>
                  <a:gd name="T18" fmla="*/ 298 w 323"/>
                  <a:gd name="T19" fmla="*/ 1 h 141"/>
                  <a:gd name="T20" fmla="*/ 316 w 323"/>
                  <a:gd name="T21" fmla="*/ 0 h 141"/>
                  <a:gd name="T22" fmla="*/ 319 w 323"/>
                  <a:gd name="T23" fmla="*/ 10 h 141"/>
                  <a:gd name="T24" fmla="*/ 319 w 323"/>
                  <a:gd name="T25" fmla="*/ 21 h 141"/>
                  <a:gd name="T26" fmla="*/ 322 w 323"/>
                  <a:gd name="T27" fmla="*/ 87 h 141"/>
                  <a:gd name="T28" fmla="*/ 322 w 323"/>
                  <a:gd name="T29" fmla="*/ 125 h 141"/>
                  <a:gd name="T30" fmla="*/ 321 w 323"/>
                  <a:gd name="T31" fmla="*/ 137 h 141"/>
                  <a:gd name="T32" fmla="*/ 314 w 323"/>
                  <a:gd name="T33" fmla="*/ 138 h 141"/>
                  <a:gd name="T34" fmla="*/ 271 w 323"/>
                  <a:gd name="T35" fmla="*/ 139 h 141"/>
                  <a:gd name="T36" fmla="*/ 225 w 323"/>
                  <a:gd name="T37" fmla="*/ 138 h 141"/>
                  <a:gd name="T38" fmla="*/ 203 w 323"/>
                  <a:gd name="T39" fmla="*/ 138 h 141"/>
                  <a:gd name="T40" fmla="*/ 170 w 323"/>
                  <a:gd name="T41" fmla="*/ 139 h 141"/>
                  <a:gd name="T42" fmla="*/ 165 w 323"/>
                  <a:gd name="T43" fmla="*/ 139 h 141"/>
                  <a:gd name="T44" fmla="*/ 154 w 323"/>
                  <a:gd name="T45" fmla="*/ 137 h 141"/>
                  <a:gd name="T46" fmla="*/ 153 w 323"/>
                  <a:gd name="T47" fmla="*/ 136 h 141"/>
                  <a:gd name="T48" fmla="*/ 127 w 323"/>
                  <a:gd name="T49" fmla="*/ 105 h 141"/>
                  <a:gd name="T50" fmla="*/ 118 w 323"/>
                  <a:gd name="T51" fmla="*/ 98 h 141"/>
                  <a:gd name="T52" fmla="*/ 102 w 323"/>
                  <a:gd name="T53" fmla="*/ 91 h 141"/>
                  <a:gd name="T54" fmla="*/ 94 w 323"/>
                  <a:gd name="T55" fmla="*/ 89 h 141"/>
                  <a:gd name="T56" fmla="*/ 93 w 323"/>
                  <a:gd name="T57" fmla="*/ 86 h 141"/>
                  <a:gd name="T58" fmla="*/ 92 w 323"/>
                  <a:gd name="T59" fmla="*/ 86 h 141"/>
                  <a:gd name="T60" fmla="*/ 81 w 323"/>
                  <a:gd name="T61" fmla="*/ 84 h 141"/>
                  <a:gd name="T62" fmla="*/ 71 w 323"/>
                  <a:gd name="T63" fmla="*/ 87 h 141"/>
                  <a:gd name="T64" fmla="*/ 37 w 323"/>
                  <a:gd name="T65" fmla="*/ 112 h 141"/>
                  <a:gd name="T66" fmla="*/ 16 w 323"/>
                  <a:gd name="T67" fmla="*/ 141 h 141"/>
                  <a:gd name="T68" fmla="*/ 1 w 323"/>
                  <a:gd name="T69" fmla="*/ 138 h 141"/>
                  <a:gd name="T70" fmla="*/ 1 w 323"/>
                  <a:gd name="T71" fmla="*/ 133 h 141"/>
                  <a:gd name="T72" fmla="*/ 4 w 323"/>
                  <a:gd name="T73" fmla="*/ 77 h 141"/>
                  <a:gd name="T74" fmla="*/ 2 w 323"/>
                  <a:gd name="T75" fmla="*/ 38 h 141"/>
                  <a:gd name="T76" fmla="*/ 0 w 323"/>
                  <a:gd name="T77" fmla="*/ 13 h 141"/>
                  <a:gd name="T78" fmla="*/ 1 w 323"/>
                  <a:gd name="T79" fmla="*/ 8 h 1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323" h="141">
                    <a:moveTo>
                      <a:pt x="1" y="8"/>
                    </a:moveTo>
                    <a:cubicBezTo>
                      <a:pt x="8" y="6"/>
                      <a:pt x="15" y="7"/>
                      <a:pt x="23" y="8"/>
                    </a:cubicBezTo>
                    <a:cubicBezTo>
                      <a:pt x="26" y="8"/>
                      <a:pt x="29" y="8"/>
                      <a:pt x="32" y="8"/>
                    </a:cubicBezTo>
                    <a:cubicBezTo>
                      <a:pt x="47" y="8"/>
                      <a:pt x="61" y="7"/>
                      <a:pt x="75" y="7"/>
                    </a:cubicBezTo>
                    <a:cubicBezTo>
                      <a:pt x="78" y="7"/>
                      <a:pt x="82" y="7"/>
                      <a:pt x="85" y="7"/>
                    </a:cubicBezTo>
                    <a:cubicBezTo>
                      <a:pt x="87" y="8"/>
                      <a:pt x="90" y="8"/>
                      <a:pt x="92" y="8"/>
                    </a:cubicBezTo>
                    <a:cubicBezTo>
                      <a:pt x="107" y="7"/>
                      <a:pt x="122" y="7"/>
                      <a:pt x="137" y="7"/>
                    </a:cubicBezTo>
                    <a:cubicBezTo>
                      <a:pt x="152" y="6"/>
                      <a:pt x="168" y="5"/>
                      <a:pt x="184" y="5"/>
                    </a:cubicBezTo>
                    <a:cubicBezTo>
                      <a:pt x="203" y="4"/>
                      <a:pt x="223" y="2"/>
                      <a:pt x="242" y="2"/>
                    </a:cubicBezTo>
                    <a:cubicBezTo>
                      <a:pt x="261" y="2"/>
                      <a:pt x="279" y="0"/>
                      <a:pt x="298" y="1"/>
                    </a:cubicBezTo>
                    <a:cubicBezTo>
                      <a:pt x="304" y="1"/>
                      <a:pt x="310" y="0"/>
                      <a:pt x="316" y="0"/>
                    </a:cubicBezTo>
                    <a:cubicBezTo>
                      <a:pt x="318" y="3"/>
                      <a:pt x="319" y="7"/>
                      <a:pt x="319" y="10"/>
                    </a:cubicBezTo>
                    <a:cubicBezTo>
                      <a:pt x="319" y="14"/>
                      <a:pt x="319" y="18"/>
                      <a:pt x="319" y="21"/>
                    </a:cubicBezTo>
                    <a:cubicBezTo>
                      <a:pt x="320" y="43"/>
                      <a:pt x="321" y="65"/>
                      <a:pt x="322" y="87"/>
                    </a:cubicBezTo>
                    <a:cubicBezTo>
                      <a:pt x="322" y="100"/>
                      <a:pt x="323" y="112"/>
                      <a:pt x="322" y="125"/>
                    </a:cubicBezTo>
                    <a:cubicBezTo>
                      <a:pt x="322" y="129"/>
                      <a:pt x="321" y="132"/>
                      <a:pt x="321" y="137"/>
                    </a:cubicBezTo>
                    <a:cubicBezTo>
                      <a:pt x="318" y="137"/>
                      <a:pt x="316" y="137"/>
                      <a:pt x="314" y="138"/>
                    </a:cubicBezTo>
                    <a:cubicBezTo>
                      <a:pt x="299" y="138"/>
                      <a:pt x="285" y="139"/>
                      <a:pt x="271" y="139"/>
                    </a:cubicBezTo>
                    <a:cubicBezTo>
                      <a:pt x="256" y="139"/>
                      <a:pt x="240" y="138"/>
                      <a:pt x="225" y="138"/>
                    </a:cubicBezTo>
                    <a:cubicBezTo>
                      <a:pt x="218" y="138"/>
                      <a:pt x="210" y="138"/>
                      <a:pt x="203" y="138"/>
                    </a:cubicBezTo>
                    <a:cubicBezTo>
                      <a:pt x="192" y="139"/>
                      <a:pt x="181" y="139"/>
                      <a:pt x="170" y="139"/>
                    </a:cubicBezTo>
                    <a:cubicBezTo>
                      <a:pt x="168" y="139"/>
                      <a:pt x="166" y="139"/>
                      <a:pt x="165" y="139"/>
                    </a:cubicBezTo>
                    <a:cubicBezTo>
                      <a:pt x="161" y="139"/>
                      <a:pt x="157" y="139"/>
                      <a:pt x="154" y="137"/>
                    </a:cubicBezTo>
                    <a:cubicBezTo>
                      <a:pt x="154" y="137"/>
                      <a:pt x="153" y="136"/>
                      <a:pt x="153" y="136"/>
                    </a:cubicBezTo>
                    <a:cubicBezTo>
                      <a:pt x="148" y="122"/>
                      <a:pt x="137" y="114"/>
                      <a:pt x="127" y="105"/>
                    </a:cubicBezTo>
                    <a:cubicBezTo>
                      <a:pt x="124" y="102"/>
                      <a:pt x="121" y="100"/>
                      <a:pt x="118" y="98"/>
                    </a:cubicBezTo>
                    <a:cubicBezTo>
                      <a:pt x="114" y="95"/>
                      <a:pt x="108" y="92"/>
                      <a:pt x="102" y="91"/>
                    </a:cubicBezTo>
                    <a:cubicBezTo>
                      <a:pt x="99" y="91"/>
                      <a:pt x="97" y="90"/>
                      <a:pt x="94" y="89"/>
                    </a:cubicBezTo>
                    <a:cubicBezTo>
                      <a:pt x="94" y="89"/>
                      <a:pt x="94" y="88"/>
                      <a:pt x="93" y="86"/>
                    </a:cubicBezTo>
                    <a:cubicBezTo>
                      <a:pt x="93" y="86"/>
                      <a:pt x="93" y="86"/>
                      <a:pt x="92" y="86"/>
                    </a:cubicBezTo>
                    <a:cubicBezTo>
                      <a:pt x="89" y="85"/>
                      <a:pt x="85" y="84"/>
                      <a:pt x="81" y="84"/>
                    </a:cubicBezTo>
                    <a:cubicBezTo>
                      <a:pt x="78" y="85"/>
                      <a:pt x="74" y="86"/>
                      <a:pt x="71" y="87"/>
                    </a:cubicBezTo>
                    <a:cubicBezTo>
                      <a:pt x="59" y="93"/>
                      <a:pt x="47" y="102"/>
                      <a:pt x="37" y="112"/>
                    </a:cubicBezTo>
                    <a:cubicBezTo>
                      <a:pt x="28" y="120"/>
                      <a:pt x="21" y="129"/>
                      <a:pt x="16" y="141"/>
                    </a:cubicBezTo>
                    <a:cubicBezTo>
                      <a:pt x="11" y="141"/>
                      <a:pt x="6" y="140"/>
                      <a:pt x="1" y="138"/>
                    </a:cubicBezTo>
                    <a:cubicBezTo>
                      <a:pt x="1" y="136"/>
                      <a:pt x="1" y="134"/>
                      <a:pt x="1" y="133"/>
                    </a:cubicBezTo>
                    <a:cubicBezTo>
                      <a:pt x="2" y="114"/>
                      <a:pt x="4" y="95"/>
                      <a:pt x="4" y="77"/>
                    </a:cubicBezTo>
                    <a:cubicBezTo>
                      <a:pt x="5" y="64"/>
                      <a:pt x="4" y="51"/>
                      <a:pt x="2" y="38"/>
                    </a:cubicBezTo>
                    <a:cubicBezTo>
                      <a:pt x="1" y="30"/>
                      <a:pt x="1" y="22"/>
                      <a:pt x="0" y="13"/>
                    </a:cubicBezTo>
                    <a:cubicBezTo>
                      <a:pt x="0" y="12"/>
                      <a:pt x="1" y="10"/>
                      <a:pt x="1" y="8"/>
                    </a:cubicBezTo>
                    <a:close/>
                  </a:path>
                </a:pathLst>
              </a:custGeom>
              <a:solidFill>
                <a:srgbClr val="92D05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39" name="Freeform 11"/>
              <p:cNvSpPr>
                <a:spLocks/>
              </p:cNvSpPr>
              <p:nvPr/>
            </p:nvSpPr>
            <p:spPr bwMode="auto">
              <a:xfrm>
                <a:off x="3243263" y="4868863"/>
                <a:ext cx="687388" cy="844550"/>
              </a:xfrm>
              <a:custGeom>
                <a:avLst/>
                <a:gdLst>
                  <a:gd name="T0" fmla="*/ 19 w 183"/>
                  <a:gd name="T1" fmla="*/ 105 h 225"/>
                  <a:gd name="T2" fmla="*/ 30 w 183"/>
                  <a:gd name="T3" fmla="*/ 109 h 225"/>
                  <a:gd name="T4" fmla="*/ 44 w 183"/>
                  <a:gd name="T5" fmla="*/ 111 h 225"/>
                  <a:gd name="T6" fmla="*/ 52 w 183"/>
                  <a:gd name="T7" fmla="*/ 108 h 225"/>
                  <a:gd name="T8" fmla="*/ 63 w 183"/>
                  <a:gd name="T9" fmla="*/ 105 h 225"/>
                  <a:gd name="T10" fmla="*/ 84 w 183"/>
                  <a:gd name="T11" fmla="*/ 90 h 225"/>
                  <a:gd name="T12" fmla="*/ 106 w 183"/>
                  <a:gd name="T13" fmla="*/ 55 h 225"/>
                  <a:gd name="T14" fmla="*/ 113 w 183"/>
                  <a:gd name="T15" fmla="*/ 43 h 225"/>
                  <a:gd name="T16" fmla="*/ 137 w 183"/>
                  <a:gd name="T17" fmla="*/ 29 h 225"/>
                  <a:gd name="T18" fmla="*/ 145 w 183"/>
                  <a:gd name="T19" fmla="*/ 23 h 225"/>
                  <a:gd name="T20" fmla="*/ 163 w 183"/>
                  <a:gd name="T21" fmla="*/ 7 h 225"/>
                  <a:gd name="T22" fmla="*/ 169 w 183"/>
                  <a:gd name="T23" fmla="*/ 0 h 225"/>
                  <a:gd name="T24" fmla="*/ 172 w 183"/>
                  <a:gd name="T25" fmla="*/ 4 h 225"/>
                  <a:gd name="T26" fmla="*/ 175 w 183"/>
                  <a:gd name="T27" fmla="*/ 28 h 225"/>
                  <a:gd name="T28" fmla="*/ 181 w 183"/>
                  <a:gd name="T29" fmla="*/ 70 h 225"/>
                  <a:gd name="T30" fmla="*/ 181 w 183"/>
                  <a:gd name="T31" fmla="*/ 116 h 225"/>
                  <a:gd name="T32" fmla="*/ 175 w 183"/>
                  <a:gd name="T33" fmla="*/ 137 h 225"/>
                  <a:gd name="T34" fmla="*/ 160 w 183"/>
                  <a:gd name="T35" fmla="*/ 172 h 225"/>
                  <a:gd name="T36" fmla="*/ 155 w 183"/>
                  <a:gd name="T37" fmla="*/ 182 h 225"/>
                  <a:gd name="T38" fmla="*/ 134 w 183"/>
                  <a:gd name="T39" fmla="*/ 205 h 225"/>
                  <a:gd name="T40" fmla="*/ 129 w 183"/>
                  <a:gd name="T41" fmla="*/ 208 h 225"/>
                  <a:gd name="T42" fmla="*/ 116 w 183"/>
                  <a:gd name="T43" fmla="*/ 213 h 225"/>
                  <a:gd name="T44" fmla="*/ 97 w 183"/>
                  <a:gd name="T45" fmla="*/ 221 h 225"/>
                  <a:gd name="T46" fmla="*/ 83 w 183"/>
                  <a:gd name="T47" fmla="*/ 224 h 225"/>
                  <a:gd name="T48" fmla="*/ 48 w 183"/>
                  <a:gd name="T49" fmla="*/ 216 h 225"/>
                  <a:gd name="T50" fmla="*/ 11 w 183"/>
                  <a:gd name="T51" fmla="*/ 179 h 225"/>
                  <a:gd name="T52" fmla="*/ 1 w 183"/>
                  <a:gd name="T53" fmla="*/ 143 h 225"/>
                  <a:gd name="T54" fmla="*/ 1 w 183"/>
                  <a:gd name="T55" fmla="*/ 129 h 225"/>
                  <a:gd name="T56" fmla="*/ 4 w 183"/>
                  <a:gd name="T57" fmla="*/ 121 h 225"/>
                  <a:gd name="T58" fmla="*/ 19 w 183"/>
                  <a:gd name="T59" fmla="*/ 105 h 2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183" h="225">
                    <a:moveTo>
                      <a:pt x="19" y="105"/>
                    </a:moveTo>
                    <a:cubicBezTo>
                      <a:pt x="23" y="105"/>
                      <a:pt x="27" y="105"/>
                      <a:pt x="30" y="109"/>
                    </a:cubicBezTo>
                    <a:cubicBezTo>
                      <a:pt x="34" y="113"/>
                      <a:pt x="39" y="112"/>
                      <a:pt x="44" y="111"/>
                    </a:cubicBezTo>
                    <a:cubicBezTo>
                      <a:pt x="47" y="111"/>
                      <a:pt x="49" y="109"/>
                      <a:pt x="52" y="108"/>
                    </a:cubicBezTo>
                    <a:cubicBezTo>
                      <a:pt x="56" y="107"/>
                      <a:pt x="59" y="106"/>
                      <a:pt x="63" y="105"/>
                    </a:cubicBezTo>
                    <a:cubicBezTo>
                      <a:pt x="72" y="103"/>
                      <a:pt x="78" y="97"/>
                      <a:pt x="84" y="90"/>
                    </a:cubicBezTo>
                    <a:cubicBezTo>
                      <a:pt x="93" y="79"/>
                      <a:pt x="100" y="67"/>
                      <a:pt x="106" y="55"/>
                    </a:cubicBezTo>
                    <a:cubicBezTo>
                      <a:pt x="108" y="51"/>
                      <a:pt x="111" y="47"/>
                      <a:pt x="113" y="43"/>
                    </a:cubicBezTo>
                    <a:cubicBezTo>
                      <a:pt x="122" y="40"/>
                      <a:pt x="129" y="35"/>
                      <a:pt x="137" y="29"/>
                    </a:cubicBezTo>
                    <a:cubicBezTo>
                      <a:pt x="139" y="27"/>
                      <a:pt x="142" y="25"/>
                      <a:pt x="145" y="23"/>
                    </a:cubicBezTo>
                    <a:cubicBezTo>
                      <a:pt x="153" y="19"/>
                      <a:pt x="158" y="13"/>
                      <a:pt x="163" y="7"/>
                    </a:cubicBezTo>
                    <a:cubicBezTo>
                      <a:pt x="165" y="4"/>
                      <a:pt x="167" y="2"/>
                      <a:pt x="169" y="0"/>
                    </a:cubicBezTo>
                    <a:cubicBezTo>
                      <a:pt x="170" y="1"/>
                      <a:pt x="172" y="2"/>
                      <a:pt x="172" y="4"/>
                    </a:cubicBezTo>
                    <a:cubicBezTo>
                      <a:pt x="173" y="12"/>
                      <a:pt x="174" y="20"/>
                      <a:pt x="175" y="28"/>
                    </a:cubicBezTo>
                    <a:cubicBezTo>
                      <a:pt x="177" y="42"/>
                      <a:pt x="179" y="56"/>
                      <a:pt x="181" y="70"/>
                    </a:cubicBezTo>
                    <a:cubicBezTo>
                      <a:pt x="183" y="85"/>
                      <a:pt x="182" y="100"/>
                      <a:pt x="181" y="116"/>
                    </a:cubicBezTo>
                    <a:cubicBezTo>
                      <a:pt x="180" y="123"/>
                      <a:pt x="178" y="130"/>
                      <a:pt x="175" y="137"/>
                    </a:cubicBezTo>
                    <a:cubicBezTo>
                      <a:pt x="172" y="149"/>
                      <a:pt x="166" y="161"/>
                      <a:pt x="160" y="172"/>
                    </a:cubicBezTo>
                    <a:cubicBezTo>
                      <a:pt x="158" y="175"/>
                      <a:pt x="157" y="178"/>
                      <a:pt x="155" y="182"/>
                    </a:cubicBezTo>
                    <a:cubicBezTo>
                      <a:pt x="149" y="191"/>
                      <a:pt x="142" y="198"/>
                      <a:pt x="134" y="205"/>
                    </a:cubicBezTo>
                    <a:cubicBezTo>
                      <a:pt x="132" y="206"/>
                      <a:pt x="131" y="207"/>
                      <a:pt x="129" y="208"/>
                    </a:cubicBezTo>
                    <a:cubicBezTo>
                      <a:pt x="125" y="210"/>
                      <a:pt x="120" y="212"/>
                      <a:pt x="116" y="213"/>
                    </a:cubicBezTo>
                    <a:cubicBezTo>
                      <a:pt x="110" y="215"/>
                      <a:pt x="103" y="217"/>
                      <a:pt x="97" y="221"/>
                    </a:cubicBezTo>
                    <a:cubicBezTo>
                      <a:pt x="93" y="223"/>
                      <a:pt x="88" y="224"/>
                      <a:pt x="83" y="224"/>
                    </a:cubicBezTo>
                    <a:cubicBezTo>
                      <a:pt x="71" y="225"/>
                      <a:pt x="59" y="221"/>
                      <a:pt x="48" y="216"/>
                    </a:cubicBezTo>
                    <a:cubicBezTo>
                      <a:pt x="30" y="210"/>
                      <a:pt x="19" y="196"/>
                      <a:pt x="11" y="179"/>
                    </a:cubicBezTo>
                    <a:cubicBezTo>
                      <a:pt x="5" y="168"/>
                      <a:pt x="2" y="155"/>
                      <a:pt x="1" y="143"/>
                    </a:cubicBezTo>
                    <a:cubicBezTo>
                      <a:pt x="0" y="138"/>
                      <a:pt x="0" y="134"/>
                      <a:pt x="1" y="129"/>
                    </a:cubicBezTo>
                    <a:cubicBezTo>
                      <a:pt x="1" y="126"/>
                      <a:pt x="2" y="123"/>
                      <a:pt x="4" y="121"/>
                    </a:cubicBezTo>
                    <a:cubicBezTo>
                      <a:pt x="8" y="116"/>
                      <a:pt x="12" y="109"/>
                      <a:pt x="19" y="105"/>
                    </a:cubicBezTo>
                    <a:close/>
                  </a:path>
                </a:pathLst>
              </a:custGeom>
              <a:solidFill>
                <a:srgbClr val="00206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40" name="Freeform 12"/>
              <p:cNvSpPr>
                <a:spLocks/>
              </p:cNvSpPr>
              <p:nvPr/>
            </p:nvSpPr>
            <p:spPr bwMode="auto">
              <a:xfrm>
                <a:off x="2676526" y="2328863"/>
                <a:ext cx="1039813" cy="539750"/>
              </a:xfrm>
              <a:custGeom>
                <a:avLst/>
                <a:gdLst>
                  <a:gd name="T0" fmla="*/ 263 w 277"/>
                  <a:gd name="T1" fmla="*/ 144 h 144"/>
                  <a:gd name="T2" fmla="*/ 260 w 277"/>
                  <a:gd name="T3" fmla="*/ 118 h 144"/>
                  <a:gd name="T4" fmla="*/ 262 w 277"/>
                  <a:gd name="T5" fmla="*/ 96 h 144"/>
                  <a:gd name="T6" fmla="*/ 253 w 277"/>
                  <a:gd name="T7" fmla="*/ 109 h 144"/>
                  <a:gd name="T8" fmla="*/ 247 w 277"/>
                  <a:gd name="T9" fmla="*/ 112 h 144"/>
                  <a:gd name="T10" fmla="*/ 236 w 277"/>
                  <a:gd name="T11" fmla="*/ 83 h 144"/>
                  <a:gd name="T12" fmla="*/ 222 w 277"/>
                  <a:gd name="T13" fmla="*/ 69 h 144"/>
                  <a:gd name="T14" fmla="*/ 207 w 277"/>
                  <a:gd name="T15" fmla="*/ 100 h 144"/>
                  <a:gd name="T16" fmla="*/ 206 w 277"/>
                  <a:gd name="T17" fmla="*/ 87 h 144"/>
                  <a:gd name="T18" fmla="*/ 204 w 277"/>
                  <a:gd name="T19" fmla="*/ 74 h 144"/>
                  <a:gd name="T20" fmla="*/ 196 w 277"/>
                  <a:gd name="T21" fmla="*/ 65 h 144"/>
                  <a:gd name="T22" fmla="*/ 194 w 277"/>
                  <a:gd name="T23" fmla="*/ 83 h 144"/>
                  <a:gd name="T24" fmla="*/ 176 w 277"/>
                  <a:gd name="T25" fmla="*/ 104 h 144"/>
                  <a:gd name="T26" fmla="*/ 174 w 277"/>
                  <a:gd name="T27" fmla="*/ 95 h 144"/>
                  <a:gd name="T28" fmla="*/ 170 w 277"/>
                  <a:gd name="T29" fmla="*/ 75 h 144"/>
                  <a:gd name="T30" fmla="*/ 163 w 277"/>
                  <a:gd name="T31" fmla="*/ 69 h 144"/>
                  <a:gd name="T32" fmla="*/ 129 w 277"/>
                  <a:gd name="T33" fmla="*/ 115 h 144"/>
                  <a:gd name="T34" fmla="*/ 125 w 277"/>
                  <a:gd name="T35" fmla="*/ 95 h 144"/>
                  <a:gd name="T36" fmla="*/ 105 w 277"/>
                  <a:gd name="T37" fmla="*/ 60 h 144"/>
                  <a:gd name="T38" fmla="*/ 89 w 277"/>
                  <a:gd name="T39" fmla="*/ 57 h 144"/>
                  <a:gd name="T40" fmla="*/ 79 w 277"/>
                  <a:gd name="T41" fmla="*/ 104 h 144"/>
                  <a:gd name="T42" fmla="*/ 65 w 277"/>
                  <a:gd name="T43" fmla="*/ 99 h 144"/>
                  <a:gd name="T44" fmla="*/ 52 w 277"/>
                  <a:gd name="T45" fmla="*/ 67 h 144"/>
                  <a:gd name="T46" fmla="*/ 41 w 277"/>
                  <a:gd name="T47" fmla="*/ 93 h 144"/>
                  <a:gd name="T48" fmla="*/ 35 w 277"/>
                  <a:gd name="T49" fmla="*/ 122 h 144"/>
                  <a:gd name="T50" fmla="*/ 30 w 277"/>
                  <a:gd name="T51" fmla="*/ 102 h 144"/>
                  <a:gd name="T52" fmla="*/ 33 w 277"/>
                  <a:gd name="T53" fmla="*/ 77 h 144"/>
                  <a:gd name="T54" fmla="*/ 17 w 277"/>
                  <a:gd name="T55" fmla="*/ 94 h 144"/>
                  <a:gd name="T56" fmla="*/ 3 w 277"/>
                  <a:gd name="T57" fmla="*/ 136 h 144"/>
                  <a:gd name="T58" fmla="*/ 4 w 277"/>
                  <a:gd name="T59" fmla="*/ 104 h 144"/>
                  <a:gd name="T60" fmla="*/ 12 w 277"/>
                  <a:gd name="T61" fmla="*/ 79 h 144"/>
                  <a:gd name="T62" fmla="*/ 56 w 277"/>
                  <a:gd name="T63" fmla="*/ 27 h 144"/>
                  <a:gd name="T64" fmla="*/ 119 w 277"/>
                  <a:gd name="T65" fmla="*/ 2 h 144"/>
                  <a:gd name="T66" fmla="*/ 168 w 277"/>
                  <a:gd name="T67" fmla="*/ 3 h 144"/>
                  <a:gd name="T68" fmla="*/ 197 w 277"/>
                  <a:gd name="T69" fmla="*/ 9 h 144"/>
                  <a:gd name="T70" fmla="*/ 241 w 277"/>
                  <a:gd name="T71" fmla="*/ 38 h 144"/>
                  <a:gd name="T72" fmla="*/ 269 w 277"/>
                  <a:gd name="T73" fmla="*/ 89 h 144"/>
                  <a:gd name="T74" fmla="*/ 270 w 277"/>
                  <a:gd name="T75" fmla="*/ 144 h 1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77" h="144">
                    <a:moveTo>
                      <a:pt x="270" y="144"/>
                    </a:moveTo>
                    <a:cubicBezTo>
                      <a:pt x="268" y="144"/>
                      <a:pt x="265" y="144"/>
                      <a:pt x="263" y="144"/>
                    </a:cubicBezTo>
                    <a:cubicBezTo>
                      <a:pt x="262" y="143"/>
                      <a:pt x="262" y="142"/>
                      <a:pt x="262" y="141"/>
                    </a:cubicBezTo>
                    <a:cubicBezTo>
                      <a:pt x="262" y="134"/>
                      <a:pt x="262" y="126"/>
                      <a:pt x="260" y="118"/>
                    </a:cubicBezTo>
                    <a:cubicBezTo>
                      <a:pt x="260" y="114"/>
                      <a:pt x="260" y="110"/>
                      <a:pt x="262" y="107"/>
                    </a:cubicBezTo>
                    <a:cubicBezTo>
                      <a:pt x="265" y="104"/>
                      <a:pt x="263" y="100"/>
                      <a:pt x="262" y="96"/>
                    </a:cubicBezTo>
                    <a:cubicBezTo>
                      <a:pt x="261" y="97"/>
                      <a:pt x="259" y="98"/>
                      <a:pt x="259" y="98"/>
                    </a:cubicBezTo>
                    <a:cubicBezTo>
                      <a:pt x="257" y="102"/>
                      <a:pt x="254" y="105"/>
                      <a:pt x="253" y="109"/>
                    </a:cubicBezTo>
                    <a:cubicBezTo>
                      <a:pt x="252" y="112"/>
                      <a:pt x="251" y="114"/>
                      <a:pt x="249" y="114"/>
                    </a:cubicBezTo>
                    <a:cubicBezTo>
                      <a:pt x="247" y="114"/>
                      <a:pt x="247" y="113"/>
                      <a:pt x="247" y="112"/>
                    </a:cubicBezTo>
                    <a:cubicBezTo>
                      <a:pt x="246" y="109"/>
                      <a:pt x="246" y="107"/>
                      <a:pt x="245" y="104"/>
                    </a:cubicBezTo>
                    <a:cubicBezTo>
                      <a:pt x="243" y="96"/>
                      <a:pt x="241" y="89"/>
                      <a:pt x="236" y="83"/>
                    </a:cubicBezTo>
                    <a:cubicBezTo>
                      <a:pt x="233" y="79"/>
                      <a:pt x="230" y="75"/>
                      <a:pt x="227" y="71"/>
                    </a:cubicBezTo>
                    <a:cubicBezTo>
                      <a:pt x="226" y="69"/>
                      <a:pt x="224" y="68"/>
                      <a:pt x="222" y="69"/>
                    </a:cubicBezTo>
                    <a:cubicBezTo>
                      <a:pt x="221" y="70"/>
                      <a:pt x="220" y="71"/>
                      <a:pt x="220" y="73"/>
                    </a:cubicBezTo>
                    <a:cubicBezTo>
                      <a:pt x="222" y="85"/>
                      <a:pt x="215" y="92"/>
                      <a:pt x="207" y="100"/>
                    </a:cubicBezTo>
                    <a:cubicBezTo>
                      <a:pt x="205" y="98"/>
                      <a:pt x="206" y="95"/>
                      <a:pt x="206" y="93"/>
                    </a:cubicBezTo>
                    <a:cubicBezTo>
                      <a:pt x="206" y="91"/>
                      <a:pt x="206" y="89"/>
                      <a:pt x="206" y="87"/>
                    </a:cubicBezTo>
                    <a:cubicBezTo>
                      <a:pt x="205" y="84"/>
                      <a:pt x="205" y="82"/>
                      <a:pt x="205" y="80"/>
                    </a:cubicBezTo>
                    <a:cubicBezTo>
                      <a:pt x="205" y="78"/>
                      <a:pt x="204" y="76"/>
                      <a:pt x="204" y="74"/>
                    </a:cubicBezTo>
                    <a:cubicBezTo>
                      <a:pt x="204" y="71"/>
                      <a:pt x="206" y="69"/>
                      <a:pt x="203" y="66"/>
                    </a:cubicBezTo>
                    <a:cubicBezTo>
                      <a:pt x="201" y="66"/>
                      <a:pt x="199" y="66"/>
                      <a:pt x="196" y="65"/>
                    </a:cubicBezTo>
                    <a:cubicBezTo>
                      <a:pt x="196" y="67"/>
                      <a:pt x="196" y="68"/>
                      <a:pt x="196" y="68"/>
                    </a:cubicBezTo>
                    <a:cubicBezTo>
                      <a:pt x="198" y="74"/>
                      <a:pt x="197" y="78"/>
                      <a:pt x="194" y="83"/>
                    </a:cubicBezTo>
                    <a:cubicBezTo>
                      <a:pt x="190" y="91"/>
                      <a:pt x="185" y="98"/>
                      <a:pt x="178" y="103"/>
                    </a:cubicBezTo>
                    <a:cubicBezTo>
                      <a:pt x="177" y="103"/>
                      <a:pt x="177" y="104"/>
                      <a:pt x="176" y="104"/>
                    </a:cubicBezTo>
                    <a:cubicBezTo>
                      <a:pt x="176" y="104"/>
                      <a:pt x="175" y="104"/>
                      <a:pt x="174" y="104"/>
                    </a:cubicBezTo>
                    <a:cubicBezTo>
                      <a:pt x="173" y="101"/>
                      <a:pt x="174" y="98"/>
                      <a:pt x="174" y="95"/>
                    </a:cubicBezTo>
                    <a:cubicBezTo>
                      <a:pt x="173" y="92"/>
                      <a:pt x="173" y="88"/>
                      <a:pt x="172" y="85"/>
                    </a:cubicBezTo>
                    <a:cubicBezTo>
                      <a:pt x="172" y="82"/>
                      <a:pt x="171" y="79"/>
                      <a:pt x="170" y="75"/>
                    </a:cubicBezTo>
                    <a:cubicBezTo>
                      <a:pt x="169" y="72"/>
                      <a:pt x="169" y="69"/>
                      <a:pt x="166" y="66"/>
                    </a:cubicBezTo>
                    <a:cubicBezTo>
                      <a:pt x="165" y="67"/>
                      <a:pt x="163" y="68"/>
                      <a:pt x="163" y="69"/>
                    </a:cubicBezTo>
                    <a:cubicBezTo>
                      <a:pt x="161" y="80"/>
                      <a:pt x="156" y="88"/>
                      <a:pt x="150" y="97"/>
                    </a:cubicBezTo>
                    <a:cubicBezTo>
                      <a:pt x="145" y="105"/>
                      <a:pt x="137" y="110"/>
                      <a:pt x="129" y="115"/>
                    </a:cubicBezTo>
                    <a:cubicBezTo>
                      <a:pt x="128" y="115"/>
                      <a:pt x="128" y="115"/>
                      <a:pt x="128" y="115"/>
                    </a:cubicBezTo>
                    <a:cubicBezTo>
                      <a:pt x="127" y="108"/>
                      <a:pt x="127" y="102"/>
                      <a:pt x="125" y="95"/>
                    </a:cubicBezTo>
                    <a:cubicBezTo>
                      <a:pt x="124" y="89"/>
                      <a:pt x="122" y="82"/>
                      <a:pt x="119" y="77"/>
                    </a:cubicBezTo>
                    <a:cubicBezTo>
                      <a:pt x="115" y="71"/>
                      <a:pt x="110" y="66"/>
                      <a:pt x="105" y="60"/>
                    </a:cubicBezTo>
                    <a:cubicBezTo>
                      <a:pt x="102" y="57"/>
                      <a:pt x="100" y="53"/>
                      <a:pt x="95" y="52"/>
                    </a:cubicBezTo>
                    <a:cubicBezTo>
                      <a:pt x="92" y="53"/>
                      <a:pt x="91" y="55"/>
                      <a:pt x="89" y="57"/>
                    </a:cubicBezTo>
                    <a:cubicBezTo>
                      <a:pt x="84" y="65"/>
                      <a:pt x="81" y="73"/>
                      <a:pt x="80" y="82"/>
                    </a:cubicBezTo>
                    <a:cubicBezTo>
                      <a:pt x="80" y="89"/>
                      <a:pt x="80" y="96"/>
                      <a:pt x="79" y="104"/>
                    </a:cubicBezTo>
                    <a:cubicBezTo>
                      <a:pt x="79" y="106"/>
                      <a:pt x="79" y="108"/>
                      <a:pt x="78" y="110"/>
                    </a:cubicBezTo>
                    <a:cubicBezTo>
                      <a:pt x="72" y="108"/>
                      <a:pt x="69" y="103"/>
                      <a:pt x="65" y="99"/>
                    </a:cubicBezTo>
                    <a:cubicBezTo>
                      <a:pt x="61" y="94"/>
                      <a:pt x="59" y="89"/>
                      <a:pt x="57" y="83"/>
                    </a:cubicBezTo>
                    <a:cubicBezTo>
                      <a:pt x="54" y="78"/>
                      <a:pt x="56" y="72"/>
                      <a:pt x="52" y="67"/>
                    </a:cubicBezTo>
                    <a:cubicBezTo>
                      <a:pt x="50" y="67"/>
                      <a:pt x="49" y="68"/>
                      <a:pt x="48" y="70"/>
                    </a:cubicBezTo>
                    <a:cubicBezTo>
                      <a:pt x="46" y="77"/>
                      <a:pt x="43" y="85"/>
                      <a:pt x="41" y="93"/>
                    </a:cubicBezTo>
                    <a:cubicBezTo>
                      <a:pt x="39" y="100"/>
                      <a:pt x="39" y="108"/>
                      <a:pt x="37" y="116"/>
                    </a:cubicBezTo>
                    <a:cubicBezTo>
                      <a:pt x="37" y="117"/>
                      <a:pt x="36" y="119"/>
                      <a:pt x="35" y="122"/>
                    </a:cubicBezTo>
                    <a:cubicBezTo>
                      <a:pt x="34" y="120"/>
                      <a:pt x="33" y="119"/>
                      <a:pt x="33" y="118"/>
                    </a:cubicBezTo>
                    <a:cubicBezTo>
                      <a:pt x="31" y="113"/>
                      <a:pt x="30" y="108"/>
                      <a:pt x="30" y="102"/>
                    </a:cubicBezTo>
                    <a:cubicBezTo>
                      <a:pt x="31" y="97"/>
                      <a:pt x="32" y="92"/>
                      <a:pt x="33" y="87"/>
                    </a:cubicBezTo>
                    <a:cubicBezTo>
                      <a:pt x="34" y="84"/>
                      <a:pt x="35" y="81"/>
                      <a:pt x="33" y="77"/>
                    </a:cubicBezTo>
                    <a:cubicBezTo>
                      <a:pt x="29" y="77"/>
                      <a:pt x="26" y="80"/>
                      <a:pt x="24" y="83"/>
                    </a:cubicBezTo>
                    <a:cubicBezTo>
                      <a:pt x="21" y="86"/>
                      <a:pt x="19" y="90"/>
                      <a:pt x="17" y="94"/>
                    </a:cubicBezTo>
                    <a:cubicBezTo>
                      <a:pt x="14" y="99"/>
                      <a:pt x="12" y="105"/>
                      <a:pt x="9" y="111"/>
                    </a:cubicBezTo>
                    <a:cubicBezTo>
                      <a:pt x="6" y="119"/>
                      <a:pt x="4" y="127"/>
                      <a:pt x="3" y="136"/>
                    </a:cubicBezTo>
                    <a:cubicBezTo>
                      <a:pt x="1" y="136"/>
                      <a:pt x="0" y="135"/>
                      <a:pt x="0" y="133"/>
                    </a:cubicBezTo>
                    <a:cubicBezTo>
                      <a:pt x="1" y="123"/>
                      <a:pt x="2" y="114"/>
                      <a:pt x="4" y="104"/>
                    </a:cubicBezTo>
                    <a:cubicBezTo>
                      <a:pt x="6" y="97"/>
                      <a:pt x="9" y="90"/>
                      <a:pt x="11" y="83"/>
                    </a:cubicBezTo>
                    <a:cubicBezTo>
                      <a:pt x="11" y="81"/>
                      <a:pt x="12" y="80"/>
                      <a:pt x="12" y="79"/>
                    </a:cubicBezTo>
                    <a:cubicBezTo>
                      <a:pt x="17" y="70"/>
                      <a:pt x="22" y="62"/>
                      <a:pt x="29" y="54"/>
                    </a:cubicBezTo>
                    <a:cubicBezTo>
                      <a:pt x="37" y="44"/>
                      <a:pt x="46" y="35"/>
                      <a:pt x="56" y="27"/>
                    </a:cubicBezTo>
                    <a:cubicBezTo>
                      <a:pt x="66" y="19"/>
                      <a:pt x="77" y="13"/>
                      <a:pt x="90" y="10"/>
                    </a:cubicBezTo>
                    <a:cubicBezTo>
                      <a:pt x="99" y="7"/>
                      <a:pt x="109" y="4"/>
                      <a:pt x="119" y="2"/>
                    </a:cubicBezTo>
                    <a:cubicBezTo>
                      <a:pt x="128" y="0"/>
                      <a:pt x="137" y="0"/>
                      <a:pt x="146" y="1"/>
                    </a:cubicBezTo>
                    <a:cubicBezTo>
                      <a:pt x="153" y="1"/>
                      <a:pt x="160" y="1"/>
                      <a:pt x="168" y="3"/>
                    </a:cubicBezTo>
                    <a:cubicBezTo>
                      <a:pt x="173" y="5"/>
                      <a:pt x="178" y="5"/>
                      <a:pt x="184" y="6"/>
                    </a:cubicBezTo>
                    <a:cubicBezTo>
                      <a:pt x="188" y="6"/>
                      <a:pt x="193" y="7"/>
                      <a:pt x="197" y="9"/>
                    </a:cubicBezTo>
                    <a:cubicBezTo>
                      <a:pt x="208" y="13"/>
                      <a:pt x="218" y="18"/>
                      <a:pt x="228" y="25"/>
                    </a:cubicBezTo>
                    <a:cubicBezTo>
                      <a:pt x="234" y="28"/>
                      <a:pt x="237" y="33"/>
                      <a:pt x="241" y="38"/>
                    </a:cubicBezTo>
                    <a:cubicBezTo>
                      <a:pt x="246" y="45"/>
                      <a:pt x="251" y="52"/>
                      <a:pt x="256" y="59"/>
                    </a:cubicBezTo>
                    <a:cubicBezTo>
                      <a:pt x="262" y="68"/>
                      <a:pt x="267" y="78"/>
                      <a:pt x="269" y="89"/>
                    </a:cubicBezTo>
                    <a:cubicBezTo>
                      <a:pt x="273" y="106"/>
                      <a:pt x="277" y="124"/>
                      <a:pt x="272" y="142"/>
                    </a:cubicBezTo>
                    <a:cubicBezTo>
                      <a:pt x="272" y="143"/>
                      <a:pt x="271" y="143"/>
                      <a:pt x="270" y="144"/>
                    </a:cubicBezTo>
                    <a:close/>
                  </a:path>
                </a:pathLst>
              </a:custGeom>
              <a:solidFill>
                <a:schemeClr val="accent6">
                  <a:lumMod val="75000"/>
                </a:schemeClr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41" name="Freeform 13"/>
              <p:cNvSpPr>
                <a:spLocks/>
              </p:cNvSpPr>
              <p:nvPr/>
            </p:nvSpPr>
            <p:spPr bwMode="auto">
              <a:xfrm>
                <a:off x="2622551" y="4668838"/>
                <a:ext cx="461963" cy="1033463"/>
              </a:xfrm>
              <a:custGeom>
                <a:avLst/>
                <a:gdLst>
                  <a:gd name="T0" fmla="*/ 24 w 123"/>
                  <a:gd name="T1" fmla="*/ 0 h 275"/>
                  <a:gd name="T2" fmla="*/ 37 w 123"/>
                  <a:gd name="T3" fmla="*/ 4 h 275"/>
                  <a:gd name="T4" fmla="*/ 71 w 123"/>
                  <a:gd name="T5" fmla="*/ 8 h 275"/>
                  <a:gd name="T6" fmla="*/ 100 w 123"/>
                  <a:gd name="T7" fmla="*/ 10 h 275"/>
                  <a:gd name="T8" fmla="*/ 111 w 123"/>
                  <a:gd name="T9" fmla="*/ 11 h 275"/>
                  <a:gd name="T10" fmla="*/ 123 w 123"/>
                  <a:gd name="T11" fmla="*/ 12 h 275"/>
                  <a:gd name="T12" fmla="*/ 114 w 123"/>
                  <a:gd name="T13" fmla="*/ 15 h 275"/>
                  <a:gd name="T14" fmla="*/ 91 w 123"/>
                  <a:gd name="T15" fmla="*/ 34 h 275"/>
                  <a:gd name="T16" fmla="*/ 76 w 123"/>
                  <a:gd name="T17" fmla="*/ 46 h 275"/>
                  <a:gd name="T18" fmla="*/ 45 w 123"/>
                  <a:gd name="T19" fmla="*/ 70 h 275"/>
                  <a:gd name="T20" fmla="*/ 38 w 123"/>
                  <a:gd name="T21" fmla="*/ 76 h 275"/>
                  <a:gd name="T22" fmla="*/ 41 w 123"/>
                  <a:gd name="T23" fmla="*/ 85 h 275"/>
                  <a:gd name="T24" fmla="*/ 40 w 123"/>
                  <a:gd name="T25" fmla="*/ 93 h 275"/>
                  <a:gd name="T26" fmla="*/ 42 w 123"/>
                  <a:gd name="T27" fmla="*/ 103 h 275"/>
                  <a:gd name="T28" fmla="*/ 42 w 123"/>
                  <a:gd name="T29" fmla="*/ 109 h 275"/>
                  <a:gd name="T30" fmla="*/ 43 w 123"/>
                  <a:gd name="T31" fmla="*/ 174 h 275"/>
                  <a:gd name="T32" fmla="*/ 45 w 123"/>
                  <a:gd name="T33" fmla="*/ 207 h 275"/>
                  <a:gd name="T34" fmla="*/ 47 w 123"/>
                  <a:gd name="T35" fmla="*/ 218 h 275"/>
                  <a:gd name="T36" fmla="*/ 48 w 123"/>
                  <a:gd name="T37" fmla="*/ 222 h 275"/>
                  <a:gd name="T38" fmla="*/ 86 w 123"/>
                  <a:gd name="T39" fmla="*/ 222 h 275"/>
                  <a:gd name="T40" fmla="*/ 103 w 123"/>
                  <a:gd name="T41" fmla="*/ 221 h 275"/>
                  <a:gd name="T42" fmla="*/ 107 w 123"/>
                  <a:gd name="T43" fmla="*/ 226 h 275"/>
                  <a:gd name="T44" fmla="*/ 101 w 123"/>
                  <a:gd name="T45" fmla="*/ 239 h 275"/>
                  <a:gd name="T46" fmla="*/ 81 w 123"/>
                  <a:gd name="T47" fmla="*/ 260 h 275"/>
                  <a:gd name="T48" fmla="*/ 51 w 123"/>
                  <a:gd name="T49" fmla="*/ 273 h 275"/>
                  <a:gd name="T50" fmla="*/ 44 w 123"/>
                  <a:gd name="T51" fmla="*/ 274 h 275"/>
                  <a:gd name="T52" fmla="*/ 12 w 123"/>
                  <a:gd name="T53" fmla="*/ 272 h 275"/>
                  <a:gd name="T54" fmla="*/ 7 w 123"/>
                  <a:gd name="T55" fmla="*/ 271 h 275"/>
                  <a:gd name="T56" fmla="*/ 6 w 123"/>
                  <a:gd name="T57" fmla="*/ 267 h 275"/>
                  <a:gd name="T58" fmla="*/ 8 w 123"/>
                  <a:gd name="T59" fmla="*/ 250 h 275"/>
                  <a:gd name="T60" fmla="*/ 11 w 123"/>
                  <a:gd name="T61" fmla="*/ 221 h 275"/>
                  <a:gd name="T62" fmla="*/ 12 w 123"/>
                  <a:gd name="T63" fmla="*/ 202 h 275"/>
                  <a:gd name="T64" fmla="*/ 10 w 123"/>
                  <a:gd name="T65" fmla="*/ 132 h 275"/>
                  <a:gd name="T66" fmla="*/ 6 w 123"/>
                  <a:gd name="T67" fmla="*/ 103 h 275"/>
                  <a:gd name="T68" fmla="*/ 1 w 123"/>
                  <a:gd name="T69" fmla="*/ 74 h 275"/>
                  <a:gd name="T70" fmla="*/ 3 w 123"/>
                  <a:gd name="T71" fmla="*/ 61 h 275"/>
                  <a:gd name="T72" fmla="*/ 13 w 123"/>
                  <a:gd name="T73" fmla="*/ 32 h 275"/>
                  <a:gd name="T74" fmla="*/ 18 w 123"/>
                  <a:gd name="T75" fmla="*/ 11 h 275"/>
                  <a:gd name="T76" fmla="*/ 24 w 123"/>
                  <a:gd name="T77" fmla="*/ 0 h 2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123" h="275">
                    <a:moveTo>
                      <a:pt x="24" y="0"/>
                    </a:moveTo>
                    <a:cubicBezTo>
                      <a:pt x="29" y="2"/>
                      <a:pt x="33" y="3"/>
                      <a:pt x="37" y="4"/>
                    </a:cubicBezTo>
                    <a:cubicBezTo>
                      <a:pt x="48" y="7"/>
                      <a:pt x="60" y="7"/>
                      <a:pt x="71" y="8"/>
                    </a:cubicBezTo>
                    <a:cubicBezTo>
                      <a:pt x="81" y="9"/>
                      <a:pt x="90" y="10"/>
                      <a:pt x="100" y="10"/>
                    </a:cubicBezTo>
                    <a:cubicBezTo>
                      <a:pt x="103" y="11"/>
                      <a:pt x="107" y="11"/>
                      <a:pt x="111" y="11"/>
                    </a:cubicBezTo>
                    <a:cubicBezTo>
                      <a:pt x="115" y="11"/>
                      <a:pt x="118" y="12"/>
                      <a:pt x="123" y="12"/>
                    </a:cubicBezTo>
                    <a:cubicBezTo>
                      <a:pt x="120" y="16"/>
                      <a:pt x="116" y="13"/>
                      <a:pt x="114" y="15"/>
                    </a:cubicBezTo>
                    <a:cubicBezTo>
                      <a:pt x="106" y="21"/>
                      <a:pt x="99" y="28"/>
                      <a:pt x="91" y="34"/>
                    </a:cubicBezTo>
                    <a:cubicBezTo>
                      <a:pt x="86" y="38"/>
                      <a:pt x="82" y="42"/>
                      <a:pt x="76" y="46"/>
                    </a:cubicBezTo>
                    <a:cubicBezTo>
                      <a:pt x="65" y="53"/>
                      <a:pt x="56" y="62"/>
                      <a:pt x="45" y="70"/>
                    </a:cubicBezTo>
                    <a:cubicBezTo>
                      <a:pt x="43" y="72"/>
                      <a:pt x="40" y="74"/>
                      <a:pt x="38" y="76"/>
                    </a:cubicBezTo>
                    <a:cubicBezTo>
                      <a:pt x="39" y="79"/>
                      <a:pt x="40" y="82"/>
                      <a:pt x="41" y="85"/>
                    </a:cubicBezTo>
                    <a:cubicBezTo>
                      <a:pt x="41" y="87"/>
                      <a:pt x="41" y="90"/>
                      <a:pt x="40" y="93"/>
                    </a:cubicBezTo>
                    <a:cubicBezTo>
                      <a:pt x="40" y="96"/>
                      <a:pt x="40" y="100"/>
                      <a:pt x="42" y="103"/>
                    </a:cubicBezTo>
                    <a:cubicBezTo>
                      <a:pt x="42" y="105"/>
                      <a:pt x="42" y="107"/>
                      <a:pt x="42" y="109"/>
                    </a:cubicBezTo>
                    <a:cubicBezTo>
                      <a:pt x="43" y="131"/>
                      <a:pt x="43" y="152"/>
                      <a:pt x="43" y="174"/>
                    </a:cubicBezTo>
                    <a:cubicBezTo>
                      <a:pt x="42" y="185"/>
                      <a:pt x="44" y="196"/>
                      <a:pt x="45" y="207"/>
                    </a:cubicBezTo>
                    <a:cubicBezTo>
                      <a:pt x="46" y="210"/>
                      <a:pt x="46" y="214"/>
                      <a:pt x="47" y="218"/>
                    </a:cubicBezTo>
                    <a:cubicBezTo>
                      <a:pt x="47" y="219"/>
                      <a:pt x="48" y="220"/>
                      <a:pt x="48" y="222"/>
                    </a:cubicBezTo>
                    <a:cubicBezTo>
                      <a:pt x="61" y="223"/>
                      <a:pt x="74" y="223"/>
                      <a:pt x="86" y="222"/>
                    </a:cubicBezTo>
                    <a:cubicBezTo>
                      <a:pt x="92" y="221"/>
                      <a:pt x="98" y="221"/>
                      <a:pt x="103" y="221"/>
                    </a:cubicBezTo>
                    <a:cubicBezTo>
                      <a:pt x="107" y="221"/>
                      <a:pt x="108" y="223"/>
                      <a:pt x="107" y="226"/>
                    </a:cubicBezTo>
                    <a:cubicBezTo>
                      <a:pt x="105" y="231"/>
                      <a:pt x="103" y="235"/>
                      <a:pt x="101" y="239"/>
                    </a:cubicBezTo>
                    <a:cubicBezTo>
                      <a:pt x="96" y="248"/>
                      <a:pt x="89" y="255"/>
                      <a:pt x="81" y="260"/>
                    </a:cubicBezTo>
                    <a:cubicBezTo>
                      <a:pt x="71" y="266"/>
                      <a:pt x="62" y="270"/>
                      <a:pt x="51" y="273"/>
                    </a:cubicBezTo>
                    <a:cubicBezTo>
                      <a:pt x="49" y="274"/>
                      <a:pt x="46" y="275"/>
                      <a:pt x="44" y="274"/>
                    </a:cubicBezTo>
                    <a:cubicBezTo>
                      <a:pt x="33" y="274"/>
                      <a:pt x="22" y="273"/>
                      <a:pt x="12" y="272"/>
                    </a:cubicBezTo>
                    <a:cubicBezTo>
                      <a:pt x="10" y="271"/>
                      <a:pt x="9" y="271"/>
                      <a:pt x="7" y="271"/>
                    </a:cubicBezTo>
                    <a:cubicBezTo>
                      <a:pt x="6" y="270"/>
                      <a:pt x="5" y="269"/>
                      <a:pt x="6" y="267"/>
                    </a:cubicBezTo>
                    <a:cubicBezTo>
                      <a:pt x="8" y="261"/>
                      <a:pt x="8" y="255"/>
                      <a:pt x="8" y="250"/>
                    </a:cubicBezTo>
                    <a:cubicBezTo>
                      <a:pt x="9" y="240"/>
                      <a:pt x="10" y="231"/>
                      <a:pt x="11" y="221"/>
                    </a:cubicBezTo>
                    <a:cubicBezTo>
                      <a:pt x="12" y="215"/>
                      <a:pt x="12" y="208"/>
                      <a:pt x="12" y="202"/>
                    </a:cubicBezTo>
                    <a:cubicBezTo>
                      <a:pt x="12" y="178"/>
                      <a:pt x="13" y="155"/>
                      <a:pt x="10" y="132"/>
                    </a:cubicBezTo>
                    <a:cubicBezTo>
                      <a:pt x="9" y="122"/>
                      <a:pt x="8" y="112"/>
                      <a:pt x="6" y="103"/>
                    </a:cubicBezTo>
                    <a:cubicBezTo>
                      <a:pt x="4" y="93"/>
                      <a:pt x="3" y="83"/>
                      <a:pt x="1" y="74"/>
                    </a:cubicBezTo>
                    <a:cubicBezTo>
                      <a:pt x="0" y="69"/>
                      <a:pt x="1" y="65"/>
                      <a:pt x="3" y="61"/>
                    </a:cubicBezTo>
                    <a:cubicBezTo>
                      <a:pt x="7" y="51"/>
                      <a:pt x="10" y="42"/>
                      <a:pt x="13" y="32"/>
                    </a:cubicBezTo>
                    <a:cubicBezTo>
                      <a:pt x="16" y="26"/>
                      <a:pt x="18" y="19"/>
                      <a:pt x="18" y="11"/>
                    </a:cubicBezTo>
                    <a:cubicBezTo>
                      <a:pt x="18" y="7"/>
                      <a:pt x="19" y="3"/>
                      <a:pt x="24" y="0"/>
                    </a:cubicBezTo>
                    <a:close/>
                  </a:path>
                </a:pathLst>
              </a:custGeom>
              <a:solidFill>
                <a:srgbClr val="00206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42" name="Freeform 14"/>
              <p:cNvSpPr>
                <a:spLocks/>
              </p:cNvSpPr>
              <p:nvPr/>
            </p:nvSpPr>
            <p:spPr bwMode="auto">
              <a:xfrm>
                <a:off x="1808163" y="5457825"/>
                <a:ext cx="492125" cy="488950"/>
              </a:xfrm>
              <a:custGeom>
                <a:avLst/>
                <a:gdLst>
                  <a:gd name="T0" fmla="*/ 131 w 131"/>
                  <a:gd name="T1" fmla="*/ 62 h 130"/>
                  <a:gd name="T2" fmla="*/ 129 w 131"/>
                  <a:gd name="T3" fmla="*/ 82 h 130"/>
                  <a:gd name="T4" fmla="*/ 102 w 131"/>
                  <a:gd name="T5" fmla="*/ 118 h 130"/>
                  <a:gd name="T6" fmla="*/ 71 w 131"/>
                  <a:gd name="T7" fmla="*/ 130 h 130"/>
                  <a:gd name="T8" fmla="*/ 53 w 131"/>
                  <a:gd name="T9" fmla="*/ 128 h 130"/>
                  <a:gd name="T10" fmla="*/ 24 w 131"/>
                  <a:gd name="T11" fmla="*/ 116 h 130"/>
                  <a:gd name="T12" fmla="*/ 18 w 131"/>
                  <a:gd name="T13" fmla="*/ 109 h 130"/>
                  <a:gd name="T14" fmla="*/ 4 w 131"/>
                  <a:gd name="T15" fmla="*/ 84 h 130"/>
                  <a:gd name="T16" fmla="*/ 0 w 131"/>
                  <a:gd name="T17" fmla="*/ 69 h 130"/>
                  <a:gd name="T18" fmla="*/ 0 w 131"/>
                  <a:gd name="T19" fmla="*/ 64 h 130"/>
                  <a:gd name="T20" fmla="*/ 17 w 131"/>
                  <a:gd name="T21" fmla="*/ 26 h 130"/>
                  <a:gd name="T22" fmla="*/ 57 w 131"/>
                  <a:gd name="T23" fmla="*/ 3 h 130"/>
                  <a:gd name="T24" fmla="*/ 98 w 131"/>
                  <a:gd name="T25" fmla="*/ 9 h 130"/>
                  <a:gd name="T26" fmla="*/ 108 w 131"/>
                  <a:gd name="T27" fmla="*/ 16 h 130"/>
                  <a:gd name="T28" fmla="*/ 123 w 131"/>
                  <a:gd name="T29" fmla="*/ 32 h 130"/>
                  <a:gd name="T30" fmla="*/ 130 w 131"/>
                  <a:gd name="T31" fmla="*/ 52 h 130"/>
                  <a:gd name="T32" fmla="*/ 131 w 131"/>
                  <a:gd name="T33" fmla="*/ 62 h 1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31" h="130">
                    <a:moveTo>
                      <a:pt x="131" y="62"/>
                    </a:moveTo>
                    <a:cubicBezTo>
                      <a:pt x="131" y="69"/>
                      <a:pt x="131" y="75"/>
                      <a:pt x="129" y="82"/>
                    </a:cubicBezTo>
                    <a:cubicBezTo>
                      <a:pt x="125" y="98"/>
                      <a:pt x="115" y="109"/>
                      <a:pt x="102" y="118"/>
                    </a:cubicBezTo>
                    <a:cubicBezTo>
                      <a:pt x="93" y="125"/>
                      <a:pt x="82" y="129"/>
                      <a:pt x="71" y="130"/>
                    </a:cubicBezTo>
                    <a:cubicBezTo>
                      <a:pt x="65" y="130"/>
                      <a:pt x="59" y="130"/>
                      <a:pt x="53" y="128"/>
                    </a:cubicBezTo>
                    <a:cubicBezTo>
                      <a:pt x="43" y="126"/>
                      <a:pt x="32" y="123"/>
                      <a:pt x="24" y="116"/>
                    </a:cubicBezTo>
                    <a:cubicBezTo>
                      <a:pt x="21" y="114"/>
                      <a:pt x="19" y="112"/>
                      <a:pt x="18" y="109"/>
                    </a:cubicBezTo>
                    <a:cubicBezTo>
                      <a:pt x="13" y="101"/>
                      <a:pt x="8" y="93"/>
                      <a:pt x="4" y="84"/>
                    </a:cubicBezTo>
                    <a:cubicBezTo>
                      <a:pt x="2" y="79"/>
                      <a:pt x="1" y="74"/>
                      <a:pt x="0" y="69"/>
                    </a:cubicBezTo>
                    <a:cubicBezTo>
                      <a:pt x="0" y="67"/>
                      <a:pt x="0" y="66"/>
                      <a:pt x="0" y="64"/>
                    </a:cubicBezTo>
                    <a:cubicBezTo>
                      <a:pt x="3" y="50"/>
                      <a:pt x="7" y="37"/>
                      <a:pt x="17" y="26"/>
                    </a:cubicBezTo>
                    <a:cubicBezTo>
                      <a:pt x="28" y="14"/>
                      <a:pt x="41" y="6"/>
                      <a:pt x="57" y="3"/>
                    </a:cubicBezTo>
                    <a:cubicBezTo>
                      <a:pt x="71" y="0"/>
                      <a:pt x="85" y="2"/>
                      <a:pt x="98" y="9"/>
                    </a:cubicBezTo>
                    <a:cubicBezTo>
                      <a:pt x="102" y="11"/>
                      <a:pt x="105" y="14"/>
                      <a:pt x="108" y="16"/>
                    </a:cubicBezTo>
                    <a:cubicBezTo>
                      <a:pt x="113" y="21"/>
                      <a:pt x="118" y="26"/>
                      <a:pt x="123" y="32"/>
                    </a:cubicBezTo>
                    <a:cubicBezTo>
                      <a:pt x="127" y="38"/>
                      <a:pt x="131" y="44"/>
                      <a:pt x="130" y="52"/>
                    </a:cubicBezTo>
                    <a:cubicBezTo>
                      <a:pt x="130" y="56"/>
                      <a:pt x="131" y="59"/>
                      <a:pt x="131" y="62"/>
                    </a:cubicBezTo>
                    <a:close/>
                  </a:path>
                </a:pathLst>
              </a:custGeom>
              <a:solidFill>
                <a:schemeClr val="tx2">
                  <a:lumMod val="75000"/>
                  <a:lumOff val="25000"/>
                </a:schemeClr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43" name="Freeform 15"/>
              <p:cNvSpPr>
                <a:spLocks/>
              </p:cNvSpPr>
              <p:nvPr/>
            </p:nvSpPr>
            <p:spPr bwMode="auto">
              <a:xfrm>
                <a:off x="573088" y="5510213"/>
                <a:ext cx="481013" cy="477838"/>
              </a:xfrm>
              <a:custGeom>
                <a:avLst/>
                <a:gdLst>
                  <a:gd name="T0" fmla="*/ 61 w 128"/>
                  <a:gd name="T1" fmla="*/ 126 h 127"/>
                  <a:gd name="T2" fmla="*/ 43 w 128"/>
                  <a:gd name="T3" fmla="*/ 122 h 127"/>
                  <a:gd name="T4" fmla="*/ 38 w 128"/>
                  <a:gd name="T5" fmla="*/ 120 h 127"/>
                  <a:gd name="T6" fmla="*/ 11 w 128"/>
                  <a:gd name="T7" fmla="*/ 98 h 127"/>
                  <a:gd name="T8" fmla="*/ 6 w 128"/>
                  <a:gd name="T9" fmla="*/ 89 h 127"/>
                  <a:gd name="T10" fmla="*/ 2 w 128"/>
                  <a:gd name="T11" fmla="*/ 60 h 127"/>
                  <a:gd name="T12" fmla="*/ 3 w 128"/>
                  <a:gd name="T13" fmla="*/ 55 h 127"/>
                  <a:gd name="T14" fmla="*/ 8 w 128"/>
                  <a:gd name="T15" fmla="*/ 38 h 127"/>
                  <a:gd name="T16" fmla="*/ 33 w 128"/>
                  <a:gd name="T17" fmla="*/ 11 h 127"/>
                  <a:gd name="T18" fmla="*/ 55 w 128"/>
                  <a:gd name="T19" fmla="*/ 1 h 127"/>
                  <a:gd name="T20" fmla="*/ 67 w 128"/>
                  <a:gd name="T21" fmla="*/ 0 h 127"/>
                  <a:gd name="T22" fmla="*/ 106 w 128"/>
                  <a:gd name="T23" fmla="*/ 18 h 127"/>
                  <a:gd name="T24" fmla="*/ 114 w 128"/>
                  <a:gd name="T25" fmla="*/ 26 h 127"/>
                  <a:gd name="T26" fmla="*/ 125 w 128"/>
                  <a:gd name="T27" fmla="*/ 44 h 127"/>
                  <a:gd name="T28" fmla="*/ 127 w 128"/>
                  <a:gd name="T29" fmla="*/ 50 h 127"/>
                  <a:gd name="T30" fmla="*/ 128 w 128"/>
                  <a:gd name="T31" fmla="*/ 58 h 127"/>
                  <a:gd name="T32" fmla="*/ 118 w 128"/>
                  <a:gd name="T33" fmla="*/ 95 h 127"/>
                  <a:gd name="T34" fmla="*/ 82 w 128"/>
                  <a:gd name="T35" fmla="*/ 123 h 127"/>
                  <a:gd name="T36" fmla="*/ 61 w 128"/>
                  <a:gd name="T37" fmla="*/ 126 h 12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28" h="127">
                    <a:moveTo>
                      <a:pt x="61" y="126"/>
                    </a:moveTo>
                    <a:cubicBezTo>
                      <a:pt x="55" y="127"/>
                      <a:pt x="49" y="125"/>
                      <a:pt x="43" y="122"/>
                    </a:cubicBezTo>
                    <a:cubicBezTo>
                      <a:pt x="42" y="121"/>
                      <a:pt x="40" y="120"/>
                      <a:pt x="38" y="120"/>
                    </a:cubicBezTo>
                    <a:cubicBezTo>
                      <a:pt x="27" y="115"/>
                      <a:pt x="18" y="107"/>
                      <a:pt x="11" y="98"/>
                    </a:cubicBezTo>
                    <a:cubicBezTo>
                      <a:pt x="9" y="95"/>
                      <a:pt x="7" y="92"/>
                      <a:pt x="6" y="89"/>
                    </a:cubicBezTo>
                    <a:cubicBezTo>
                      <a:pt x="2" y="79"/>
                      <a:pt x="0" y="70"/>
                      <a:pt x="2" y="60"/>
                    </a:cubicBezTo>
                    <a:cubicBezTo>
                      <a:pt x="3" y="58"/>
                      <a:pt x="3" y="57"/>
                      <a:pt x="3" y="55"/>
                    </a:cubicBezTo>
                    <a:cubicBezTo>
                      <a:pt x="2" y="49"/>
                      <a:pt x="4" y="43"/>
                      <a:pt x="8" y="38"/>
                    </a:cubicBezTo>
                    <a:cubicBezTo>
                      <a:pt x="15" y="28"/>
                      <a:pt x="22" y="18"/>
                      <a:pt x="33" y="11"/>
                    </a:cubicBezTo>
                    <a:cubicBezTo>
                      <a:pt x="40" y="7"/>
                      <a:pt x="47" y="4"/>
                      <a:pt x="55" y="1"/>
                    </a:cubicBezTo>
                    <a:cubicBezTo>
                      <a:pt x="58" y="0"/>
                      <a:pt x="63" y="0"/>
                      <a:pt x="67" y="0"/>
                    </a:cubicBezTo>
                    <a:cubicBezTo>
                      <a:pt x="82" y="2"/>
                      <a:pt x="95" y="8"/>
                      <a:pt x="106" y="18"/>
                    </a:cubicBezTo>
                    <a:cubicBezTo>
                      <a:pt x="108" y="21"/>
                      <a:pt x="111" y="23"/>
                      <a:pt x="114" y="26"/>
                    </a:cubicBezTo>
                    <a:cubicBezTo>
                      <a:pt x="120" y="31"/>
                      <a:pt x="124" y="37"/>
                      <a:pt x="125" y="44"/>
                    </a:cubicBezTo>
                    <a:cubicBezTo>
                      <a:pt x="125" y="46"/>
                      <a:pt x="126" y="48"/>
                      <a:pt x="127" y="50"/>
                    </a:cubicBezTo>
                    <a:cubicBezTo>
                      <a:pt x="127" y="53"/>
                      <a:pt x="128" y="56"/>
                      <a:pt x="128" y="58"/>
                    </a:cubicBezTo>
                    <a:cubicBezTo>
                      <a:pt x="127" y="71"/>
                      <a:pt x="125" y="84"/>
                      <a:pt x="118" y="95"/>
                    </a:cubicBezTo>
                    <a:cubicBezTo>
                      <a:pt x="110" y="109"/>
                      <a:pt x="98" y="119"/>
                      <a:pt x="82" y="123"/>
                    </a:cubicBezTo>
                    <a:cubicBezTo>
                      <a:pt x="75" y="124"/>
                      <a:pt x="68" y="126"/>
                      <a:pt x="61" y="126"/>
                    </a:cubicBezTo>
                    <a:close/>
                  </a:path>
                </a:pathLst>
              </a:custGeom>
              <a:solidFill>
                <a:schemeClr val="tx2">
                  <a:lumMod val="75000"/>
                  <a:lumOff val="25000"/>
                </a:schemeClr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44" name="Freeform 16"/>
              <p:cNvSpPr>
                <a:spLocks/>
              </p:cNvSpPr>
              <p:nvPr/>
            </p:nvSpPr>
            <p:spPr bwMode="auto">
              <a:xfrm>
                <a:off x="768351" y="4346575"/>
                <a:ext cx="522288" cy="577850"/>
              </a:xfrm>
              <a:custGeom>
                <a:avLst/>
                <a:gdLst>
                  <a:gd name="T0" fmla="*/ 45 w 139"/>
                  <a:gd name="T1" fmla="*/ 154 h 154"/>
                  <a:gd name="T2" fmla="*/ 39 w 139"/>
                  <a:gd name="T3" fmla="*/ 141 h 154"/>
                  <a:gd name="T4" fmla="*/ 17 w 139"/>
                  <a:gd name="T5" fmla="*/ 95 h 154"/>
                  <a:gd name="T6" fmla="*/ 15 w 139"/>
                  <a:gd name="T7" fmla="*/ 89 h 154"/>
                  <a:gd name="T8" fmla="*/ 1 w 139"/>
                  <a:gd name="T9" fmla="*/ 54 h 154"/>
                  <a:gd name="T10" fmla="*/ 0 w 139"/>
                  <a:gd name="T11" fmla="*/ 51 h 154"/>
                  <a:gd name="T12" fmla="*/ 17 w 139"/>
                  <a:gd name="T13" fmla="*/ 40 h 154"/>
                  <a:gd name="T14" fmla="*/ 48 w 139"/>
                  <a:gd name="T15" fmla="*/ 23 h 154"/>
                  <a:gd name="T16" fmla="*/ 85 w 139"/>
                  <a:gd name="T17" fmla="*/ 5 h 154"/>
                  <a:gd name="T18" fmla="*/ 97 w 139"/>
                  <a:gd name="T19" fmla="*/ 0 h 154"/>
                  <a:gd name="T20" fmla="*/ 105 w 139"/>
                  <a:gd name="T21" fmla="*/ 15 h 154"/>
                  <a:gd name="T22" fmla="*/ 94 w 139"/>
                  <a:gd name="T23" fmla="*/ 22 h 154"/>
                  <a:gd name="T24" fmla="*/ 77 w 139"/>
                  <a:gd name="T25" fmla="*/ 27 h 154"/>
                  <a:gd name="T26" fmla="*/ 65 w 139"/>
                  <a:gd name="T27" fmla="*/ 41 h 154"/>
                  <a:gd name="T28" fmla="*/ 72 w 139"/>
                  <a:gd name="T29" fmla="*/ 52 h 154"/>
                  <a:gd name="T30" fmla="*/ 92 w 139"/>
                  <a:gd name="T31" fmla="*/ 53 h 154"/>
                  <a:gd name="T32" fmla="*/ 117 w 139"/>
                  <a:gd name="T33" fmla="*/ 48 h 154"/>
                  <a:gd name="T34" fmla="*/ 139 w 139"/>
                  <a:gd name="T35" fmla="*/ 103 h 154"/>
                  <a:gd name="T36" fmla="*/ 114 w 139"/>
                  <a:gd name="T37" fmla="*/ 119 h 154"/>
                  <a:gd name="T38" fmla="*/ 56 w 139"/>
                  <a:gd name="T39" fmla="*/ 149 h 154"/>
                  <a:gd name="T40" fmla="*/ 45 w 139"/>
                  <a:gd name="T41" fmla="*/ 154 h 1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39" h="154">
                    <a:moveTo>
                      <a:pt x="45" y="154"/>
                    </a:moveTo>
                    <a:cubicBezTo>
                      <a:pt x="43" y="149"/>
                      <a:pt x="41" y="145"/>
                      <a:pt x="39" y="141"/>
                    </a:cubicBezTo>
                    <a:cubicBezTo>
                      <a:pt x="32" y="126"/>
                      <a:pt x="25" y="110"/>
                      <a:pt x="17" y="95"/>
                    </a:cubicBezTo>
                    <a:cubicBezTo>
                      <a:pt x="17" y="93"/>
                      <a:pt x="16" y="91"/>
                      <a:pt x="15" y="89"/>
                    </a:cubicBezTo>
                    <a:cubicBezTo>
                      <a:pt x="12" y="77"/>
                      <a:pt x="7" y="65"/>
                      <a:pt x="1" y="54"/>
                    </a:cubicBezTo>
                    <a:cubicBezTo>
                      <a:pt x="0" y="53"/>
                      <a:pt x="0" y="52"/>
                      <a:pt x="0" y="51"/>
                    </a:cubicBezTo>
                    <a:cubicBezTo>
                      <a:pt x="5" y="47"/>
                      <a:pt x="10" y="43"/>
                      <a:pt x="17" y="40"/>
                    </a:cubicBezTo>
                    <a:cubicBezTo>
                      <a:pt x="27" y="34"/>
                      <a:pt x="37" y="28"/>
                      <a:pt x="48" y="23"/>
                    </a:cubicBezTo>
                    <a:cubicBezTo>
                      <a:pt x="61" y="17"/>
                      <a:pt x="72" y="10"/>
                      <a:pt x="85" y="5"/>
                    </a:cubicBezTo>
                    <a:cubicBezTo>
                      <a:pt x="89" y="4"/>
                      <a:pt x="93" y="2"/>
                      <a:pt x="97" y="0"/>
                    </a:cubicBezTo>
                    <a:cubicBezTo>
                      <a:pt x="101" y="4"/>
                      <a:pt x="103" y="10"/>
                      <a:pt x="105" y="15"/>
                    </a:cubicBezTo>
                    <a:cubicBezTo>
                      <a:pt x="102" y="19"/>
                      <a:pt x="98" y="21"/>
                      <a:pt x="94" y="22"/>
                    </a:cubicBezTo>
                    <a:cubicBezTo>
                      <a:pt x="88" y="23"/>
                      <a:pt x="82" y="25"/>
                      <a:pt x="77" y="27"/>
                    </a:cubicBezTo>
                    <a:cubicBezTo>
                      <a:pt x="69" y="28"/>
                      <a:pt x="66" y="34"/>
                      <a:pt x="65" y="41"/>
                    </a:cubicBezTo>
                    <a:cubicBezTo>
                      <a:pt x="64" y="45"/>
                      <a:pt x="68" y="50"/>
                      <a:pt x="72" y="52"/>
                    </a:cubicBezTo>
                    <a:cubicBezTo>
                      <a:pt x="79" y="54"/>
                      <a:pt x="85" y="55"/>
                      <a:pt x="92" y="53"/>
                    </a:cubicBezTo>
                    <a:cubicBezTo>
                      <a:pt x="100" y="51"/>
                      <a:pt x="108" y="50"/>
                      <a:pt x="117" y="48"/>
                    </a:cubicBezTo>
                    <a:cubicBezTo>
                      <a:pt x="126" y="66"/>
                      <a:pt x="130" y="85"/>
                      <a:pt x="139" y="103"/>
                    </a:cubicBezTo>
                    <a:cubicBezTo>
                      <a:pt x="131" y="109"/>
                      <a:pt x="123" y="115"/>
                      <a:pt x="114" y="119"/>
                    </a:cubicBezTo>
                    <a:cubicBezTo>
                      <a:pt x="95" y="128"/>
                      <a:pt x="75" y="137"/>
                      <a:pt x="56" y="149"/>
                    </a:cubicBezTo>
                    <a:cubicBezTo>
                      <a:pt x="53" y="151"/>
                      <a:pt x="49" y="152"/>
                      <a:pt x="45" y="154"/>
                    </a:cubicBezTo>
                    <a:close/>
                  </a:path>
                </a:pathLst>
              </a:custGeom>
              <a:solidFill>
                <a:srgbClr val="00B05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45" name="Freeform 17"/>
              <p:cNvSpPr>
                <a:spLocks/>
              </p:cNvSpPr>
              <p:nvPr/>
            </p:nvSpPr>
            <p:spPr bwMode="auto">
              <a:xfrm>
                <a:off x="2960688" y="3390900"/>
                <a:ext cx="533400" cy="398463"/>
              </a:xfrm>
              <a:custGeom>
                <a:avLst/>
                <a:gdLst>
                  <a:gd name="T0" fmla="*/ 9 w 142"/>
                  <a:gd name="T1" fmla="*/ 50 h 106"/>
                  <a:gd name="T2" fmla="*/ 13 w 142"/>
                  <a:gd name="T3" fmla="*/ 39 h 106"/>
                  <a:gd name="T4" fmla="*/ 13 w 142"/>
                  <a:gd name="T5" fmla="*/ 28 h 106"/>
                  <a:gd name="T6" fmla="*/ 13 w 142"/>
                  <a:gd name="T7" fmla="*/ 27 h 106"/>
                  <a:gd name="T8" fmla="*/ 13 w 142"/>
                  <a:gd name="T9" fmla="*/ 6 h 106"/>
                  <a:gd name="T10" fmla="*/ 18 w 142"/>
                  <a:gd name="T11" fmla="*/ 6 h 106"/>
                  <a:gd name="T12" fmla="*/ 51 w 142"/>
                  <a:gd name="T13" fmla="*/ 10 h 106"/>
                  <a:gd name="T14" fmla="*/ 94 w 142"/>
                  <a:gd name="T15" fmla="*/ 6 h 106"/>
                  <a:gd name="T16" fmla="*/ 122 w 142"/>
                  <a:gd name="T17" fmla="*/ 0 h 106"/>
                  <a:gd name="T18" fmla="*/ 129 w 142"/>
                  <a:gd name="T19" fmla="*/ 40 h 106"/>
                  <a:gd name="T20" fmla="*/ 136 w 142"/>
                  <a:gd name="T21" fmla="*/ 41 h 106"/>
                  <a:gd name="T22" fmla="*/ 141 w 142"/>
                  <a:gd name="T23" fmla="*/ 44 h 106"/>
                  <a:gd name="T24" fmla="*/ 138 w 142"/>
                  <a:gd name="T25" fmla="*/ 54 h 106"/>
                  <a:gd name="T26" fmla="*/ 129 w 142"/>
                  <a:gd name="T27" fmla="*/ 71 h 106"/>
                  <a:gd name="T28" fmla="*/ 97 w 142"/>
                  <a:gd name="T29" fmla="*/ 97 h 106"/>
                  <a:gd name="T30" fmla="*/ 91 w 142"/>
                  <a:gd name="T31" fmla="*/ 99 h 106"/>
                  <a:gd name="T32" fmla="*/ 46 w 142"/>
                  <a:gd name="T33" fmla="*/ 101 h 106"/>
                  <a:gd name="T34" fmla="*/ 15 w 142"/>
                  <a:gd name="T35" fmla="*/ 88 h 106"/>
                  <a:gd name="T36" fmla="*/ 4 w 142"/>
                  <a:gd name="T37" fmla="*/ 74 h 106"/>
                  <a:gd name="T38" fmla="*/ 0 w 142"/>
                  <a:gd name="T39" fmla="*/ 57 h 106"/>
                  <a:gd name="T40" fmla="*/ 5 w 142"/>
                  <a:gd name="T41" fmla="*/ 51 h 106"/>
                  <a:gd name="T42" fmla="*/ 9 w 142"/>
                  <a:gd name="T43" fmla="*/ 50 h 1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42" h="106">
                    <a:moveTo>
                      <a:pt x="9" y="50"/>
                    </a:moveTo>
                    <a:cubicBezTo>
                      <a:pt x="10" y="46"/>
                      <a:pt x="11" y="43"/>
                      <a:pt x="13" y="39"/>
                    </a:cubicBezTo>
                    <a:cubicBezTo>
                      <a:pt x="14" y="35"/>
                      <a:pt x="16" y="32"/>
                      <a:pt x="13" y="28"/>
                    </a:cubicBezTo>
                    <a:cubicBezTo>
                      <a:pt x="13" y="27"/>
                      <a:pt x="13" y="27"/>
                      <a:pt x="13" y="27"/>
                    </a:cubicBezTo>
                    <a:cubicBezTo>
                      <a:pt x="13" y="20"/>
                      <a:pt x="13" y="13"/>
                      <a:pt x="13" y="6"/>
                    </a:cubicBezTo>
                    <a:cubicBezTo>
                      <a:pt x="15" y="6"/>
                      <a:pt x="16" y="6"/>
                      <a:pt x="18" y="6"/>
                    </a:cubicBezTo>
                    <a:cubicBezTo>
                      <a:pt x="29" y="8"/>
                      <a:pt x="40" y="10"/>
                      <a:pt x="51" y="10"/>
                    </a:cubicBezTo>
                    <a:cubicBezTo>
                      <a:pt x="65" y="10"/>
                      <a:pt x="80" y="10"/>
                      <a:pt x="94" y="6"/>
                    </a:cubicBezTo>
                    <a:cubicBezTo>
                      <a:pt x="103" y="3"/>
                      <a:pt x="112" y="2"/>
                      <a:pt x="122" y="0"/>
                    </a:cubicBezTo>
                    <a:cubicBezTo>
                      <a:pt x="123" y="14"/>
                      <a:pt x="121" y="28"/>
                      <a:pt x="129" y="40"/>
                    </a:cubicBezTo>
                    <a:cubicBezTo>
                      <a:pt x="131" y="40"/>
                      <a:pt x="134" y="40"/>
                      <a:pt x="136" y="41"/>
                    </a:cubicBezTo>
                    <a:cubicBezTo>
                      <a:pt x="138" y="42"/>
                      <a:pt x="139" y="43"/>
                      <a:pt x="141" y="44"/>
                    </a:cubicBezTo>
                    <a:cubicBezTo>
                      <a:pt x="142" y="48"/>
                      <a:pt x="140" y="51"/>
                      <a:pt x="138" y="54"/>
                    </a:cubicBezTo>
                    <a:cubicBezTo>
                      <a:pt x="135" y="60"/>
                      <a:pt x="132" y="65"/>
                      <a:pt x="129" y="71"/>
                    </a:cubicBezTo>
                    <a:cubicBezTo>
                      <a:pt x="121" y="84"/>
                      <a:pt x="111" y="92"/>
                      <a:pt x="97" y="97"/>
                    </a:cubicBezTo>
                    <a:cubicBezTo>
                      <a:pt x="95" y="98"/>
                      <a:pt x="93" y="98"/>
                      <a:pt x="91" y="99"/>
                    </a:cubicBezTo>
                    <a:cubicBezTo>
                      <a:pt x="76" y="106"/>
                      <a:pt x="61" y="105"/>
                      <a:pt x="46" y="101"/>
                    </a:cubicBezTo>
                    <a:cubicBezTo>
                      <a:pt x="35" y="98"/>
                      <a:pt x="25" y="93"/>
                      <a:pt x="15" y="88"/>
                    </a:cubicBezTo>
                    <a:cubicBezTo>
                      <a:pt x="9" y="85"/>
                      <a:pt x="6" y="80"/>
                      <a:pt x="4" y="74"/>
                    </a:cubicBezTo>
                    <a:cubicBezTo>
                      <a:pt x="3" y="68"/>
                      <a:pt x="1" y="63"/>
                      <a:pt x="0" y="57"/>
                    </a:cubicBezTo>
                    <a:cubicBezTo>
                      <a:pt x="0" y="53"/>
                      <a:pt x="0" y="52"/>
                      <a:pt x="5" y="51"/>
                    </a:cubicBezTo>
                    <a:cubicBezTo>
                      <a:pt x="6" y="51"/>
                      <a:pt x="7" y="50"/>
                      <a:pt x="9" y="50"/>
                    </a:cubicBezTo>
                    <a:close/>
                  </a:path>
                </a:pathLst>
              </a:custGeom>
              <a:solidFill>
                <a:schemeClr val="accent5">
                  <a:lumMod val="20000"/>
                  <a:lumOff val="80000"/>
                </a:schemeClr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46" name="Freeform 18"/>
              <p:cNvSpPr>
                <a:spLocks/>
              </p:cNvSpPr>
              <p:nvPr/>
            </p:nvSpPr>
            <p:spPr bwMode="auto">
              <a:xfrm>
                <a:off x="1038226" y="4270375"/>
                <a:ext cx="585788" cy="390525"/>
              </a:xfrm>
              <a:custGeom>
                <a:avLst/>
                <a:gdLst>
                  <a:gd name="T0" fmla="*/ 135 w 156"/>
                  <a:gd name="T1" fmla="*/ 8 h 104"/>
                  <a:gd name="T2" fmla="*/ 156 w 156"/>
                  <a:gd name="T3" fmla="*/ 52 h 104"/>
                  <a:gd name="T4" fmla="*/ 156 w 156"/>
                  <a:gd name="T5" fmla="*/ 58 h 104"/>
                  <a:gd name="T6" fmla="*/ 153 w 156"/>
                  <a:gd name="T7" fmla="*/ 63 h 104"/>
                  <a:gd name="T8" fmla="*/ 149 w 156"/>
                  <a:gd name="T9" fmla="*/ 66 h 104"/>
                  <a:gd name="T10" fmla="*/ 114 w 156"/>
                  <a:gd name="T11" fmla="*/ 88 h 104"/>
                  <a:gd name="T12" fmla="*/ 100 w 156"/>
                  <a:gd name="T13" fmla="*/ 95 h 104"/>
                  <a:gd name="T14" fmla="*/ 69 w 156"/>
                  <a:gd name="T15" fmla="*/ 104 h 104"/>
                  <a:gd name="T16" fmla="*/ 63 w 156"/>
                  <a:gd name="T17" fmla="*/ 97 h 104"/>
                  <a:gd name="T18" fmla="*/ 53 w 156"/>
                  <a:gd name="T19" fmla="*/ 71 h 104"/>
                  <a:gd name="T20" fmla="*/ 52 w 156"/>
                  <a:gd name="T21" fmla="*/ 67 h 104"/>
                  <a:gd name="T22" fmla="*/ 65 w 156"/>
                  <a:gd name="T23" fmla="*/ 68 h 104"/>
                  <a:gd name="T24" fmla="*/ 71 w 156"/>
                  <a:gd name="T25" fmla="*/ 68 h 104"/>
                  <a:gd name="T26" fmla="*/ 72 w 156"/>
                  <a:gd name="T27" fmla="*/ 64 h 104"/>
                  <a:gd name="T28" fmla="*/ 70 w 156"/>
                  <a:gd name="T29" fmla="*/ 63 h 104"/>
                  <a:gd name="T30" fmla="*/ 46 w 156"/>
                  <a:gd name="T31" fmla="*/ 61 h 104"/>
                  <a:gd name="T32" fmla="*/ 14 w 156"/>
                  <a:gd name="T33" fmla="*/ 68 h 104"/>
                  <a:gd name="T34" fmla="*/ 4 w 156"/>
                  <a:gd name="T35" fmla="*/ 67 h 104"/>
                  <a:gd name="T36" fmla="*/ 1 w 156"/>
                  <a:gd name="T37" fmla="*/ 57 h 104"/>
                  <a:gd name="T38" fmla="*/ 10 w 156"/>
                  <a:gd name="T39" fmla="*/ 51 h 104"/>
                  <a:gd name="T40" fmla="*/ 25 w 156"/>
                  <a:gd name="T41" fmla="*/ 47 h 104"/>
                  <a:gd name="T42" fmla="*/ 45 w 156"/>
                  <a:gd name="T43" fmla="*/ 32 h 104"/>
                  <a:gd name="T44" fmla="*/ 46 w 156"/>
                  <a:gd name="T45" fmla="*/ 27 h 104"/>
                  <a:gd name="T46" fmla="*/ 41 w 156"/>
                  <a:gd name="T47" fmla="*/ 23 h 104"/>
                  <a:gd name="T48" fmla="*/ 37 w 156"/>
                  <a:gd name="T49" fmla="*/ 27 h 104"/>
                  <a:gd name="T50" fmla="*/ 32 w 156"/>
                  <a:gd name="T51" fmla="*/ 15 h 104"/>
                  <a:gd name="T52" fmla="*/ 32 w 156"/>
                  <a:gd name="T53" fmla="*/ 7 h 104"/>
                  <a:gd name="T54" fmla="*/ 27 w 156"/>
                  <a:gd name="T55" fmla="*/ 4 h 104"/>
                  <a:gd name="T56" fmla="*/ 28 w 156"/>
                  <a:gd name="T57" fmla="*/ 3 h 104"/>
                  <a:gd name="T58" fmla="*/ 65 w 156"/>
                  <a:gd name="T59" fmla="*/ 1 h 104"/>
                  <a:gd name="T60" fmla="*/ 86 w 156"/>
                  <a:gd name="T61" fmla="*/ 5 h 104"/>
                  <a:gd name="T62" fmla="*/ 100 w 156"/>
                  <a:gd name="T63" fmla="*/ 6 h 104"/>
                  <a:gd name="T64" fmla="*/ 105 w 156"/>
                  <a:gd name="T65" fmla="*/ 7 h 104"/>
                  <a:gd name="T66" fmla="*/ 132 w 156"/>
                  <a:gd name="T67" fmla="*/ 8 h 104"/>
                  <a:gd name="T68" fmla="*/ 135 w 156"/>
                  <a:gd name="T69" fmla="*/ 8 h 1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156" h="104">
                    <a:moveTo>
                      <a:pt x="135" y="8"/>
                    </a:moveTo>
                    <a:cubicBezTo>
                      <a:pt x="147" y="20"/>
                      <a:pt x="153" y="35"/>
                      <a:pt x="156" y="52"/>
                    </a:cubicBezTo>
                    <a:cubicBezTo>
                      <a:pt x="156" y="54"/>
                      <a:pt x="156" y="56"/>
                      <a:pt x="156" y="58"/>
                    </a:cubicBezTo>
                    <a:cubicBezTo>
                      <a:pt x="156" y="61"/>
                      <a:pt x="155" y="62"/>
                      <a:pt x="153" y="63"/>
                    </a:cubicBezTo>
                    <a:cubicBezTo>
                      <a:pt x="152" y="64"/>
                      <a:pt x="150" y="65"/>
                      <a:pt x="149" y="66"/>
                    </a:cubicBezTo>
                    <a:cubicBezTo>
                      <a:pt x="137" y="72"/>
                      <a:pt x="126" y="80"/>
                      <a:pt x="114" y="88"/>
                    </a:cubicBezTo>
                    <a:cubicBezTo>
                      <a:pt x="110" y="91"/>
                      <a:pt x="105" y="93"/>
                      <a:pt x="100" y="95"/>
                    </a:cubicBezTo>
                    <a:cubicBezTo>
                      <a:pt x="90" y="98"/>
                      <a:pt x="79" y="101"/>
                      <a:pt x="69" y="104"/>
                    </a:cubicBezTo>
                    <a:cubicBezTo>
                      <a:pt x="66" y="102"/>
                      <a:pt x="64" y="100"/>
                      <a:pt x="63" y="97"/>
                    </a:cubicBezTo>
                    <a:cubicBezTo>
                      <a:pt x="60" y="88"/>
                      <a:pt x="56" y="80"/>
                      <a:pt x="53" y="71"/>
                    </a:cubicBezTo>
                    <a:cubicBezTo>
                      <a:pt x="53" y="70"/>
                      <a:pt x="53" y="69"/>
                      <a:pt x="52" y="67"/>
                    </a:cubicBezTo>
                    <a:cubicBezTo>
                      <a:pt x="57" y="66"/>
                      <a:pt x="61" y="67"/>
                      <a:pt x="65" y="68"/>
                    </a:cubicBezTo>
                    <a:cubicBezTo>
                      <a:pt x="67" y="68"/>
                      <a:pt x="69" y="68"/>
                      <a:pt x="71" y="68"/>
                    </a:cubicBezTo>
                    <a:cubicBezTo>
                      <a:pt x="72" y="68"/>
                      <a:pt x="73" y="65"/>
                      <a:pt x="72" y="64"/>
                    </a:cubicBezTo>
                    <a:cubicBezTo>
                      <a:pt x="71" y="64"/>
                      <a:pt x="71" y="64"/>
                      <a:pt x="70" y="63"/>
                    </a:cubicBezTo>
                    <a:cubicBezTo>
                      <a:pt x="62" y="60"/>
                      <a:pt x="54" y="59"/>
                      <a:pt x="46" y="61"/>
                    </a:cubicBezTo>
                    <a:cubicBezTo>
                      <a:pt x="35" y="64"/>
                      <a:pt x="25" y="66"/>
                      <a:pt x="14" y="68"/>
                    </a:cubicBezTo>
                    <a:cubicBezTo>
                      <a:pt x="11" y="69"/>
                      <a:pt x="7" y="69"/>
                      <a:pt x="4" y="67"/>
                    </a:cubicBezTo>
                    <a:cubicBezTo>
                      <a:pt x="0" y="64"/>
                      <a:pt x="0" y="61"/>
                      <a:pt x="1" y="57"/>
                    </a:cubicBezTo>
                    <a:cubicBezTo>
                      <a:pt x="3" y="54"/>
                      <a:pt x="6" y="52"/>
                      <a:pt x="10" y="51"/>
                    </a:cubicBezTo>
                    <a:cubicBezTo>
                      <a:pt x="15" y="50"/>
                      <a:pt x="20" y="48"/>
                      <a:pt x="25" y="47"/>
                    </a:cubicBezTo>
                    <a:cubicBezTo>
                      <a:pt x="34" y="45"/>
                      <a:pt x="41" y="39"/>
                      <a:pt x="45" y="32"/>
                    </a:cubicBezTo>
                    <a:cubicBezTo>
                      <a:pt x="46" y="30"/>
                      <a:pt x="47" y="28"/>
                      <a:pt x="46" y="27"/>
                    </a:cubicBezTo>
                    <a:cubicBezTo>
                      <a:pt x="45" y="24"/>
                      <a:pt x="43" y="23"/>
                      <a:pt x="41" y="23"/>
                    </a:cubicBezTo>
                    <a:cubicBezTo>
                      <a:pt x="38" y="23"/>
                      <a:pt x="39" y="26"/>
                      <a:pt x="37" y="27"/>
                    </a:cubicBezTo>
                    <a:cubicBezTo>
                      <a:pt x="35" y="23"/>
                      <a:pt x="34" y="19"/>
                      <a:pt x="32" y="15"/>
                    </a:cubicBezTo>
                    <a:cubicBezTo>
                      <a:pt x="30" y="12"/>
                      <a:pt x="30" y="10"/>
                      <a:pt x="32" y="7"/>
                    </a:cubicBezTo>
                    <a:cubicBezTo>
                      <a:pt x="30" y="6"/>
                      <a:pt x="29" y="5"/>
                      <a:pt x="27" y="4"/>
                    </a:cubicBezTo>
                    <a:cubicBezTo>
                      <a:pt x="28" y="4"/>
                      <a:pt x="28" y="3"/>
                      <a:pt x="28" y="3"/>
                    </a:cubicBezTo>
                    <a:cubicBezTo>
                      <a:pt x="40" y="0"/>
                      <a:pt x="53" y="0"/>
                      <a:pt x="65" y="1"/>
                    </a:cubicBezTo>
                    <a:cubicBezTo>
                      <a:pt x="72" y="2"/>
                      <a:pt x="79" y="4"/>
                      <a:pt x="86" y="5"/>
                    </a:cubicBezTo>
                    <a:cubicBezTo>
                      <a:pt x="90" y="6"/>
                      <a:pt x="95" y="6"/>
                      <a:pt x="100" y="6"/>
                    </a:cubicBezTo>
                    <a:cubicBezTo>
                      <a:pt x="102" y="6"/>
                      <a:pt x="103" y="6"/>
                      <a:pt x="105" y="7"/>
                    </a:cubicBezTo>
                    <a:cubicBezTo>
                      <a:pt x="114" y="9"/>
                      <a:pt x="123" y="9"/>
                      <a:pt x="132" y="8"/>
                    </a:cubicBezTo>
                    <a:cubicBezTo>
                      <a:pt x="133" y="8"/>
                      <a:pt x="134" y="8"/>
                      <a:pt x="135" y="8"/>
                    </a:cubicBezTo>
                    <a:close/>
                  </a:path>
                </a:pathLst>
              </a:custGeom>
              <a:solidFill>
                <a:schemeClr val="accent5">
                  <a:lumMod val="20000"/>
                  <a:lumOff val="80000"/>
                </a:schemeClr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47" name="Freeform 19"/>
              <p:cNvSpPr>
                <a:spLocks/>
              </p:cNvSpPr>
              <p:nvPr/>
            </p:nvSpPr>
            <p:spPr bwMode="auto">
              <a:xfrm>
                <a:off x="3182938" y="4759325"/>
                <a:ext cx="465138" cy="503238"/>
              </a:xfrm>
              <a:custGeom>
                <a:avLst/>
                <a:gdLst>
                  <a:gd name="T0" fmla="*/ 55 w 124"/>
                  <a:gd name="T1" fmla="*/ 132 h 134"/>
                  <a:gd name="T2" fmla="*/ 85 w 124"/>
                  <a:gd name="T3" fmla="*/ 113 h 134"/>
                  <a:gd name="T4" fmla="*/ 82 w 124"/>
                  <a:gd name="T5" fmla="*/ 110 h 134"/>
                  <a:gd name="T6" fmla="*/ 78 w 124"/>
                  <a:gd name="T7" fmla="*/ 113 h 134"/>
                  <a:gd name="T8" fmla="*/ 61 w 124"/>
                  <a:gd name="T9" fmla="*/ 123 h 134"/>
                  <a:gd name="T10" fmla="*/ 38 w 124"/>
                  <a:gd name="T11" fmla="*/ 127 h 134"/>
                  <a:gd name="T12" fmla="*/ 24 w 124"/>
                  <a:gd name="T13" fmla="*/ 119 h 134"/>
                  <a:gd name="T14" fmla="*/ 35 w 124"/>
                  <a:gd name="T15" fmla="*/ 114 h 134"/>
                  <a:gd name="T16" fmla="*/ 63 w 124"/>
                  <a:gd name="T17" fmla="*/ 104 h 134"/>
                  <a:gd name="T18" fmla="*/ 92 w 124"/>
                  <a:gd name="T19" fmla="*/ 89 h 134"/>
                  <a:gd name="T20" fmla="*/ 89 w 124"/>
                  <a:gd name="T21" fmla="*/ 86 h 134"/>
                  <a:gd name="T22" fmla="*/ 79 w 124"/>
                  <a:gd name="T23" fmla="*/ 89 h 134"/>
                  <a:gd name="T24" fmla="*/ 53 w 124"/>
                  <a:gd name="T25" fmla="*/ 102 h 134"/>
                  <a:gd name="T26" fmla="*/ 29 w 124"/>
                  <a:gd name="T27" fmla="*/ 109 h 134"/>
                  <a:gd name="T28" fmla="*/ 21 w 124"/>
                  <a:gd name="T29" fmla="*/ 110 h 134"/>
                  <a:gd name="T30" fmla="*/ 7 w 124"/>
                  <a:gd name="T31" fmla="*/ 108 h 134"/>
                  <a:gd name="T32" fmla="*/ 17 w 124"/>
                  <a:gd name="T33" fmla="*/ 91 h 134"/>
                  <a:gd name="T34" fmla="*/ 21 w 124"/>
                  <a:gd name="T35" fmla="*/ 92 h 134"/>
                  <a:gd name="T36" fmla="*/ 27 w 124"/>
                  <a:gd name="T37" fmla="*/ 88 h 134"/>
                  <a:gd name="T38" fmla="*/ 36 w 124"/>
                  <a:gd name="T39" fmla="*/ 86 h 134"/>
                  <a:gd name="T40" fmla="*/ 60 w 124"/>
                  <a:gd name="T41" fmla="*/ 77 h 134"/>
                  <a:gd name="T42" fmla="*/ 72 w 124"/>
                  <a:gd name="T43" fmla="*/ 64 h 134"/>
                  <a:gd name="T44" fmla="*/ 67 w 124"/>
                  <a:gd name="T45" fmla="*/ 60 h 134"/>
                  <a:gd name="T46" fmla="*/ 38 w 124"/>
                  <a:gd name="T47" fmla="*/ 66 h 134"/>
                  <a:gd name="T48" fmla="*/ 19 w 124"/>
                  <a:gd name="T49" fmla="*/ 72 h 134"/>
                  <a:gd name="T50" fmla="*/ 6 w 124"/>
                  <a:gd name="T51" fmla="*/ 73 h 134"/>
                  <a:gd name="T52" fmla="*/ 1 w 124"/>
                  <a:gd name="T53" fmla="*/ 69 h 134"/>
                  <a:gd name="T54" fmla="*/ 3 w 124"/>
                  <a:gd name="T55" fmla="*/ 65 h 134"/>
                  <a:gd name="T56" fmla="*/ 19 w 124"/>
                  <a:gd name="T57" fmla="*/ 54 h 134"/>
                  <a:gd name="T58" fmla="*/ 25 w 124"/>
                  <a:gd name="T59" fmla="*/ 52 h 134"/>
                  <a:gd name="T60" fmla="*/ 46 w 124"/>
                  <a:gd name="T61" fmla="*/ 40 h 134"/>
                  <a:gd name="T62" fmla="*/ 53 w 124"/>
                  <a:gd name="T63" fmla="*/ 25 h 134"/>
                  <a:gd name="T64" fmla="*/ 48 w 124"/>
                  <a:gd name="T65" fmla="*/ 20 h 134"/>
                  <a:gd name="T66" fmla="*/ 41 w 124"/>
                  <a:gd name="T67" fmla="*/ 37 h 134"/>
                  <a:gd name="T68" fmla="*/ 40 w 124"/>
                  <a:gd name="T69" fmla="*/ 35 h 134"/>
                  <a:gd name="T70" fmla="*/ 36 w 124"/>
                  <a:gd name="T71" fmla="*/ 13 h 134"/>
                  <a:gd name="T72" fmla="*/ 68 w 124"/>
                  <a:gd name="T73" fmla="*/ 4 h 134"/>
                  <a:gd name="T74" fmla="*/ 71 w 124"/>
                  <a:gd name="T75" fmla="*/ 3 h 134"/>
                  <a:gd name="T76" fmla="*/ 86 w 124"/>
                  <a:gd name="T77" fmla="*/ 2 h 134"/>
                  <a:gd name="T78" fmla="*/ 108 w 124"/>
                  <a:gd name="T79" fmla="*/ 15 h 134"/>
                  <a:gd name="T80" fmla="*/ 123 w 124"/>
                  <a:gd name="T81" fmla="*/ 43 h 134"/>
                  <a:gd name="T82" fmla="*/ 123 w 124"/>
                  <a:gd name="T83" fmla="*/ 55 h 134"/>
                  <a:gd name="T84" fmla="*/ 121 w 124"/>
                  <a:gd name="T85" fmla="*/ 71 h 134"/>
                  <a:gd name="T86" fmla="*/ 120 w 124"/>
                  <a:gd name="T87" fmla="*/ 74 h 134"/>
                  <a:gd name="T88" fmla="*/ 100 w 124"/>
                  <a:gd name="T89" fmla="*/ 109 h 134"/>
                  <a:gd name="T90" fmla="*/ 82 w 124"/>
                  <a:gd name="T91" fmla="*/ 125 h 134"/>
                  <a:gd name="T92" fmla="*/ 59 w 124"/>
                  <a:gd name="T93" fmla="*/ 134 h 134"/>
                  <a:gd name="T94" fmla="*/ 55 w 124"/>
                  <a:gd name="T95" fmla="*/ 132 h 1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124" h="134">
                    <a:moveTo>
                      <a:pt x="55" y="132"/>
                    </a:moveTo>
                    <a:cubicBezTo>
                      <a:pt x="67" y="126"/>
                      <a:pt x="77" y="121"/>
                      <a:pt x="85" y="113"/>
                    </a:cubicBezTo>
                    <a:cubicBezTo>
                      <a:pt x="85" y="110"/>
                      <a:pt x="83" y="110"/>
                      <a:pt x="82" y="110"/>
                    </a:cubicBezTo>
                    <a:cubicBezTo>
                      <a:pt x="80" y="111"/>
                      <a:pt x="79" y="112"/>
                      <a:pt x="78" y="113"/>
                    </a:cubicBezTo>
                    <a:cubicBezTo>
                      <a:pt x="72" y="116"/>
                      <a:pt x="67" y="119"/>
                      <a:pt x="61" y="123"/>
                    </a:cubicBezTo>
                    <a:cubicBezTo>
                      <a:pt x="54" y="127"/>
                      <a:pt x="46" y="127"/>
                      <a:pt x="38" y="127"/>
                    </a:cubicBezTo>
                    <a:cubicBezTo>
                      <a:pt x="31" y="126"/>
                      <a:pt x="30" y="126"/>
                      <a:pt x="24" y="119"/>
                    </a:cubicBezTo>
                    <a:cubicBezTo>
                      <a:pt x="27" y="115"/>
                      <a:pt x="32" y="115"/>
                      <a:pt x="35" y="114"/>
                    </a:cubicBezTo>
                    <a:cubicBezTo>
                      <a:pt x="45" y="113"/>
                      <a:pt x="54" y="109"/>
                      <a:pt x="63" y="104"/>
                    </a:cubicBezTo>
                    <a:cubicBezTo>
                      <a:pt x="72" y="99"/>
                      <a:pt x="82" y="94"/>
                      <a:pt x="92" y="89"/>
                    </a:cubicBezTo>
                    <a:cubicBezTo>
                      <a:pt x="92" y="86"/>
                      <a:pt x="90" y="86"/>
                      <a:pt x="89" y="86"/>
                    </a:cubicBezTo>
                    <a:cubicBezTo>
                      <a:pt x="86" y="87"/>
                      <a:pt x="82" y="88"/>
                      <a:pt x="79" y="89"/>
                    </a:cubicBezTo>
                    <a:cubicBezTo>
                      <a:pt x="71" y="94"/>
                      <a:pt x="62" y="98"/>
                      <a:pt x="53" y="102"/>
                    </a:cubicBezTo>
                    <a:cubicBezTo>
                      <a:pt x="46" y="107"/>
                      <a:pt x="37" y="108"/>
                      <a:pt x="29" y="109"/>
                    </a:cubicBezTo>
                    <a:cubicBezTo>
                      <a:pt x="26" y="109"/>
                      <a:pt x="24" y="109"/>
                      <a:pt x="21" y="110"/>
                    </a:cubicBezTo>
                    <a:cubicBezTo>
                      <a:pt x="16" y="111"/>
                      <a:pt x="12" y="110"/>
                      <a:pt x="7" y="108"/>
                    </a:cubicBezTo>
                    <a:cubicBezTo>
                      <a:pt x="5" y="99"/>
                      <a:pt x="7" y="96"/>
                      <a:pt x="17" y="91"/>
                    </a:cubicBezTo>
                    <a:cubicBezTo>
                      <a:pt x="18" y="91"/>
                      <a:pt x="19" y="92"/>
                      <a:pt x="21" y="92"/>
                    </a:cubicBezTo>
                    <a:cubicBezTo>
                      <a:pt x="23" y="91"/>
                      <a:pt x="25" y="90"/>
                      <a:pt x="27" y="88"/>
                    </a:cubicBezTo>
                    <a:cubicBezTo>
                      <a:pt x="30" y="87"/>
                      <a:pt x="33" y="86"/>
                      <a:pt x="36" y="86"/>
                    </a:cubicBezTo>
                    <a:cubicBezTo>
                      <a:pt x="44" y="84"/>
                      <a:pt x="52" y="81"/>
                      <a:pt x="60" y="77"/>
                    </a:cubicBezTo>
                    <a:cubicBezTo>
                      <a:pt x="66" y="74"/>
                      <a:pt x="70" y="70"/>
                      <a:pt x="72" y="64"/>
                    </a:cubicBezTo>
                    <a:cubicBezTo>
                      <a:pt x="72" y="61"/>
                      <a:pt x="69" y="60"/>
                      <a:pt x="67" y="60"/>
                    </a:cubicBezTo>
                    <a:cubicBezTo>
                      <a:pt x="57" y="60"/>
                      <a:pt x="47" y="61"/>
                      <a:pt x="38" y="66"/>
                    </a:cubicBezTo>
                    <a:cubicBezTo>
                      <a:pt x="32" y="69"/>
                      <a:pt x="26" y="71"/>
                      <a:pt x="19" y="72"/>
                    </a:cubicBezTo>
                    <a:cubicBezTo>
                      <a:pt x="15" y="73"/>
                      <a:pt x="10" y="73"/>
                      <a:pt x="6" y="73"/>
                    </a:cubicBezTo>
                    <a:cubicBezTo>
                      <a:pt x="3" y="73"/>
                      <a:pt x="2" y="72"/>
                      <a:pt x="1" y="69"/>
                    </a:cubicBezTo>
                    <a:cubicBezTo>
                      <a:pt x="0" y="67"/>
                      <a:pt x="2" y="66"/>
                      <a:pt x="3" y="65"/>
                    </a:cubicBezTo>
                    <a:cubicBezTo>
                      <a:pt x="8" y="60"/>
                      <a:pt x="13" y="56"/>
                      <a:pt x="19" y="54"/>
                    </a:cubicBezTo>
                    <a:cubicBezTo>
                      <a:pt x="21" y="53"/>
                      <a:pt x="23" y="52"/>
                      <a:pt x="25" y="52"/>
                    </a:cubicBezTo>
                    <a:cubicBezTo>
                      <a:pt x="34" y="51"/>
                      <a:pt x="40" y="45"/>
                      <a:pt x="46" y="40"/>
                    </a:cubicBezTo>
                    <a:cubicBezTo>
                      <a:pt x="49" y="37"/>
                      <a:pt x="53" y="29"/>
                      <a:pt x="53" y="25"/>
                    </a:cubicBezTo>
                    <a:cubicBezTo>
                      <a:pt x="53" y="22"/>
                      <a:pt x="53" y="22"/>
                      <a:pt x="48" y="20"/>
                    </a:cubicBezTo>
                    <a:cubicBezTo>
                      <a:pt x="46" y="25"/>
                      <a:pt x="46" y="32"/>
                      <a:pt x="41" y="37"/>
                    </a:cubicBezTo>
                    <a:cubicBezTo>
                      <a:pt x="41" y="36"/>
                      <a:pt x="40" y="36"/>
                      <a:pt x="40" y="35"/>
                    </a:cubicBezTo>
                    <a:cubicBezTo>
                      <a:pt x="38" y="28"/>
                      <a:pt x="36" y="21"/>
                      <a:pt x="36" y="13"/>
                    </a:cubicBezTo>
                    <a:cubicBezTo>
                      <a:pt x="47" y="9"/>
                      <a:pt x="57" y="6"/>
                      <a:pt x="68" y="4"/>
                    </a:cubicBezTo>
                    <a:cubicBezTo>
                      <a:pt x="69" y="4"/>
                      <a:pt x="70" y="4"/>
                      <a:pt x="71" y="3"/>
                    </a:cubicBezTo>
                    <a:cubicBezTo>
                      <a:pt x="76" y="1"/>
                      <a:pt x="80" y="0"/>
                      <a:pt x="86" y="2"/>
                    </a:cubicBezTo>
                    <a:cubicBezTo>
                      <a:pt x="97" y="5"/>
                      <a:pt x="103" y="9"/>
                      <a:pt x="108" y="15"/>
                    </a:cubicBezTo>
                    <a:cubicBezTo>
                      <a:pt x="115" y="23"/>
                      <a:pt x="121" y="32"/>
                      <a:pt x="123" y="43"/>
                    </a:cubicBezTo>
                    <a:cubicBezTo>
                      <a:pt x="124" y="47"/>
                      <a:pt x="124" y="51"/>
                      <a:pt x="123" y="55"/>
                    </a:cubicBezTo>
                    <a:cubicBezTo>
                      <a:pt x="123" y="60"/>
                      <a:pt x="120" y="65"/>
                      <a:pt x="121" y="71"/>
                    </a:cubicBezTo>
                    <a:cubicBezTo>
                      <a:pt x="121" y="72"/>
                      <a:pt x="120" y="73"/>
                      <a:pt x="120" y="74"/>
                    </a:cubicBezTo>
                    <a:cubicBezTo>
                      <a:pt x="114" y="86"/>
                      <a:pt x="107" y="98"/>
                      <a:pt x="100" y="109"/>
                    </a:cubicBezTo>
                    <a:cubicBezTo>
                      <a:pt x="96" y="115"/>
                      <a:pt x="90" y="121"/>
                      <a:pt x="82" y="125"/>
                    </a:cubicBezTo>
                    <a:cubicBezTo>
                      <a:pt x="75" y="129"/>
                      <a:pt x="67" y="131"/>
                      <a:pt x="59" y="134"/>
                    </a:cubicBezTo>
                    <a:cubicBezTo>
                      <a:pt x="59" y="134"/>
                      <a:pt x="58" y="133"/>
                      <a:pt x="55" y="132"/>
                    </a:cubicBezTo>
                    <a:close/>
                  </a:path>
                </a:pathLst>
              </a:custGeom>
              <a:solidFill>
                <a:schemeClr val="accent5">
                  <a:lumMod val="20000"/>
                  <a:lumOff val="80000"/>
                </a:schemeClr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48" name="Freeform 20"/>
              <p:cNvSpPr>
                <a:spLocks/>
              </p:cNvSpPr>
              <p:nvPr/>
            </p:nvSpPr>
            <p:spPr bwMode="auto">
              <a:xfrm>
                <a:off x="2811463" y="4957763"/>
                <a:ext cx="255588" cy="522288"/>
              </a:xfrm>
              <a:custGeom>
                <a:avLst/>
                <a:gdLst>
                  <a:gd name="T0" fmla="*/ 6 w 68"/>
                  <a:gd name="T1" fmla="*/ 134 h 139"/>
                  <a:gd name="T2" fmla="*/ 6 w 68"/>
                  <a:gd name="T3" fmla="*/ 128 h 139"/>
                  <a:gd name="T4" fmla="*/ 4 w 68"/>
                  <a:gd name="T5" fmla="*/ 123 h 139"/>
                  <a:gd name="T6" fmla="*/ 1 w 68"/>
                  <a:gd name="T7" fmla="*/ 118 h 139"/>
                  <a:gd name="T8" fmla="*/ 1 w 68"/>
                  <a:gd name="T9" fmla="*/ 92 h 139"/>
                  <a:gd name="T10" fmla="*/ 0 w 68"/>
                  <a:gd name="T11" fmla="*/ 55 h 139"/>
                  <a:gd name="T12" fmla="*/ 0 w 68"/>
                  <a:gd name="T13" fmla="*/ 14 h 139"/>
                  <a:gd name="T14" fmla="*/ 2 w 68"/>
                  <a:gd name="T15" fmla="*/ 5 h 139"/>
                  <a:gd name="T16" fmla="*/ 9 w 68"/>
                  <a:gd name="T17" fmla="*/ 5 h 139"/>
                  <a:gd name="T18" fmla="*/ 27 w 68"/>
                  <a:gd name="T19" fmla="*/ 4 h 139"/>
                  <a:gd name="T20" fmla="*/ 50 w 68"/>
                  <a:gd name="T21" fmla="*/ 1 h 139"/>
                  <a:gd name="T22" fmla="*/ 64 w 68"/>
                  <a:gd name="T23" fmla="*/ 5 h 139"/>
                  <a:gd name="T24" fmla="*/ 66 w 68"/>
                  <a:gd name="T25" fmla="*/ 25 h 139"/>
                  <a:gd name="T26" fmla="*/ 67 w 68"/>
                  <a:gd name="T27" fmla="*/ 69 h 139"/>
                  <a:gd name="T28" fmla="*/ 67 w 68"/>
                  <a:gd name="T29" fmla="*/ 86 h 139"/>
                  <a:gd name="T30" fmla="*/ 67 w 68"/>
                  <a:gd name="T31" fmla="*/ 101 h 139"/>
                  <a:gd name="T32" fmla="*/ 68 w 68"/>
                  <a:gd name="T33" fmla="*/ 114 h 139"/>
                  <a:gd name="T34" fmla="*/ 68 w 68"/>
                  <a:gd name="T35" fmla="*/ 134 h 139"/>
                  <a:gd name="T36" fmla="*/ 61 w 68"/>
                  <a:gd name="T37" fmla="*/ 136 h 139"/>
                  <a:gd name="T38" fmla="*/ 47 w 68"/>
                  <a:gd name="T39" fmla="*/ 137 h 139"/>
                  <a:gd name="T40" fmla="*/ 34 w 68"/>
                  <a:gd name="T41" fmla="*/ 138 h 139"/>
                  <a:gd name="T42" fmla="*/ 18 w 68"/>
                  <a:gd name="T43" fmla="*/ 139 h 139"/>
                  <a:gd name="T44" fmla="*/ 15 w 68"/>
                  <a:gd name="T45" fmla="*/ 138 h 139"/>
                  <a:gd name="T46" fmla="*/ 6 w 68"/>
                  <a:gd name="T47" fmla="*/ 134 h 1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68" h="139">
                    <a:moveTo>
                      <a:pt x="6" y="134"/>
                    </a:moveTo>
                    <a:cubicBezTo>
                      <a:pt x="6" y="132"/>
                      <a:pt x="6" y="130"/>
                      <a:pt x="6" y="128"/>
                    </a:cubicBezTo>
                    <a:cubicBezTo>
                      <a:pt x="6" y="126"/>
                      <a:pt x="5" y="124"/>
                      <a:pt x="4" y="123"/>
                    </a:cubicBezTo>
                    <a:cubicBezTo>
                      <a:pt x="2" y="122"/>
                      <a:pt x="2" y="120"/>
                      <a:pt x="1" y="118"/>
                    </a:cubicBezTo>
                    <a:cubicBezTo>
                      <a:pt x="1" y="109"/>
                      <a:pt x="0" y="101"/>
                      <a:pt x="1" y="92"/>
                    </a:cubicBezTo>
                    <a:cubicBezTo>
                      <a:pt x="1" y="80"/>
                      <a:pt x="0" y="67"/>
                      <a:pt x="0" y="55"/>
                    </a:cubicBezTo>
                    <a:cubicBezTo>
                      <a:pt x="0" y="41"/>
                      <a:pt x="0" y="28"/>
                      <a:pt x="0" y="14"/>
                    </a:cubicBezTo>
                    <a:cubicBezTo>
                      <a:pt x="0" y="11"/>
                      <a:pt x="0" y="8"/>
                      <a:pt x="2" y="5"/>
                    </a:cubicBezTo>
                    <a:cubicBezTo>
                      <a:pt x="4" y="5"/>
                      <a:pt x="7" y="4"/>
                      <a:pt x="9" y="5"/>
                    </a:cubicBezTo>
                    <a:cubicBezTo>
                      <a:pt x="15" y="6"/>
                      <a:pt x="21" y="6"/>
                      <a:pt x="27" y="4"/>
                    </a:cubicBezTo>
                    <a:cubicBezTo>
                      <a:pt x="34" y="2"/>
                      <a:pt x="42" y="1"/>
                      <a:pt x="50" y="1"/>
                    </a:cubicBezTo>
                    <a:cubicBezTo>
                      <a:pt x="55" y="0"/>
                      <a:pt x="60" y="1"/>
                      <a:pt x="64" y="5"/>
                    </a:cubicBezTo>
                    <a:cubicBezTo>
                      <a:pt x="65" y="11"/>
                      <a:pt x="66" y="18"/>
                      <a:pt x="66" y="25"/>
                    </a:cubicBezTo>
                    <a:cubicBezTo>
                      <a:pt x="66" y="40"/>
                      <a:pt x="67" y="54"/>
                      <a:pt x="67" y="69"/>
                    </a:cubicBezTo>
                    <a:cubicBezTo>
                      <a:pt x="67" y="74"/>
                      <a:pt x="67" y="80"/>
                      <a:pt x="67" y="86"/>
                    </a:cubicBezTo>
                    <a:cubicBezTo>
                      <a:pt x="67" y="91"/>
                      <a:pt x="67" y="96"/>
                      <a:pt x="67" y="101"/>
                    </a:cubicBezTo>
                    <a:cubicBezTo>
                      <a:pt x="68" y="105"/>
                      <a:pt x="68" y="110"/>
                      <a:pt x="68" y="114"/>
                    </a:cubicBezTo>
                    <a:cubicBezTo>
                      <a:pt x="68" y="120"/>
                      <a:pt x="68" y="127"/>
                      <a:pt x="68" y="134"/>
                    </a:cubicBezTo>
                    <a:cubicBezTo>
                      <a:pt x="66" y="135"/>
                      <a:pt x="63" y="136"/>
                      <a:pt x="61" y="136"/>
                    </a:cubicBezTo>
                    <a:cubicBezTo>
                      <a:pt x="56" y="136"/>
                      <a:pt x="51" y="136"/>
                      <a:pt x="47" y="137"/>
                    </a:cubicBezTo>
                    <a:cubicBezTo>
                      <a:pt x="43" y="137"/>
                      <a:pt x="38" y="138"/>
                      <a:pt x="34" y="138"/>
                    </a:cubicBezTo>
                    <a:cubicBezTo>
                      <a:pt x="29" y="138"/>
                      <a:pt x="24" y="139"/>
                      <a:pt x="18" y="139"/>
                    </a:cubicBezTo>
                    <a:cubicBezTo>
                      <a:pt x="17" y="139"/>
                      <a:pt x="16" y="138"/>
                      <a:pt x="15" y="138"/>
                    </a:cubicBezTo>
                    <a:cubicBezTo>
                      <a:pt x="12" y="137"/>
                      <a:pt x="10" y="136"/>
                      <a:pt x="6" y="134"/>
                    </a:cubicBezTo>
                    <a:close/>
                  </a:path>
                </a:pathLst>
              </a:custGeom>
              <a:solidFill>
                <a:srgbClr val="FF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49" name="Freeform 21"/>
              <p:cNvSpPr>
                <a:spLocks/>
              </p:cNvSpPr>
              <p:nvPr/>
            </p:nvSpPr>
            <p:spPr bwMode="auto">
              <a:xfrm>
                <a:off x="3078163" y="4767263"/>
                <a:ext cx="231775" cy="676275"/>
              </a:xfrm>
              <a:custGeom>
                <a:avLst/>
                <a:gdLst>
                  <a:gd name="T0" fmla="*/ 54 w 62"/>
                  <a:gd name="T1" fmla="*/ 0 h 180"/>
                  <a:gd name="T2" fmla="*/ 55 w 62"/>
                  <a:gd name="T3" fmla="*/ 3 h 180"/>
                  <a:gd name="T4" fmla="*/ 59 w 62"/>
                  <a:gd name="T5" fmla="*/ 34 h 180"/>
                  <a:gd name="T6" fmla="*/ 59 w 62"/>
                  <a:gd name="T7" fmla="*/ 42 h 180"/>
                  <a:gd name="T8" fmla="*/ 49 w 62"/>
                  <a:gd name="T9" fmla="*/ 46 h 180"/>
                  <a:gd name="T10" fmla="*/ 26 w 62"/>
                  <a:gd name="T11" fmla="*/ 60 h 180"/>
                  <a:gd name="T12" fmla="*/ 31 w 62"/>
                  <a:gd name="T13" fmla="*/ 76 h 180"/>
                  <a:gd name="T14" fmla="*/ 52 w 62"/>
                  <a:gd name="T15" fmla="*/ 75 h 180"/>
                  <a:gd name="T16" fmla="*/ 59 w 62"/>
                  <a:gd name="T17" fmla="*/ 73 h 180"/>
                  <a:gd name="T18" fmla="*/ 62 w 62"/>
                  <a:gd name="T19" fmla="*/ 73 h 180"/>
                  <a:gd name="T20" fmla="*/ 60 w 62"/>
                  <a:gd name="T21" fmla="*/ 76 h 180"/>
                  <a:gd name="T22" fmla="*/ 45 w 62"/>
                  <a:gd name="T23" fmla="*/ 82 h 180"/>
                  <a:gd name="T24" fmla="*/ 28 w 62"/>
                  <a:gd name="T25" fmla="*/ 94 h 180"/>
                  <a:gd name="T26" fmla="*/ 26 w 62"/>
                  <a:gd name="T27" fmla="*/ 99 h 180"/>
                  <a:gd name="T28" fmla="*/ 27 w 62"/>
                  <a:gd name="T29" fmla="*/ 108 h 180"/>
                  <a:gd name="T30" fmla="*/ 44 w 62"/>
                  <a:gd name="T31" fmla="*/ 117 h 180"/>
                  <a:gd name="T32" fmla="*/ 52 w 62"/>
                  <a:gd name="T33" fmla="*/ 129 h 180"/>
                  <a:gd name="T34" fmla="*/ 44 w 62"/>
                  <a:gd name="T35" fmla="*/ 140 h 180"/>
                  <a:gd name="T36" fmla="*/ 10 w 62"/>
                  <a:gd name="T37" fmla="*/ 176 h 180"/>
                  <a:gd name="T38" fmla="*/ 8 w 62"/>
                  <a:gd name="T39" fmla="*/ 180 h 180"/>
                  <a:gd name="T40" fmla="*/ 6 w 62"/>
                  <a:gd name="T41" fmla="*/ 171 h 180"/>
                  <a:gd name="T42" fmla="*/ 4 w 62"/>
                  <a:gd name="T43" fmla="*/ 164 h 180"/>
                  <a:gd name="T44" fmla="*/ 3 w 62"/>
                  <a:gd name="T45" fmla="*/ 113 h 180"/>
                  <a:gd name="T46" fmla="*/ 2 w 62"/>
                  <a:gd name="T47" fmla="*/ 73 h 180"/>
                  <a:gd name="T48" fmla="*/ 1 w 62"/>
                  <a:gd name="T49" fmla="*/ 53 h 180"/>
                  <a:gd name="T50" fmla="*/ 6 w 62"/>
                  <a:gd name="T51" fmla="*/ 39 h 180"/>
                  <a:gd name="T52" fmla="*/ 28 w 62"/>
                  <a:gd name="T53" fmla="*/ 20 h 180"/>
                  <a:gd name="T54" fmla="*/ 51 w 62"/>
                  <a:gd name="T55" fmla="*/ 1 h 180"/>
                  <a:gd name="T56" fmla="*/ 54 w 62"/>
                  <a:gd name="T57" fmla="*/ 0 h 18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62" h="180">
                    <a:moveTo>
                      <a:pt x="54" y="0"/>
                    </a:moveTo>
                    <a:cubicBezTo>
                      <a:pt x="54" y="1"/>
                      <a:pt x="55" y="2"/>
                      <a:pt x="55" y="3"/>
                    </a:cubicBezTo>
                    <a:cubicBezTo>
                      <a:pt x="57" y="13"/>
                      <a:pt x="58" y="24"/>
                      <a:pt x="59" y="34"/>
                    </a:cubicBezTo>
                    <a:cubicBezTo>
                      <a:pt x="60" y="36"/>
                      <a:pt x="59" y="39"/>
                      <a:pt x="59" y="42"/>
                    </a:cubicBezTo>
                    <a:cubicBezTo>
                      <a:pt x="56" y="43"/>
                      <a:pt x="53" y="45"/>
                      <a:pt x="49" y="46"/>
                    </a:cubicBezTo>
                    <a:cubicBezTo>
                      <a:pt x="40" y="48"/>
                      <a:pt x="33" y="54"/>
                      <a:pt x="26" y="60"/>
                    </a:cubicBezTo>
                    <a:cubicBezTo>
                      <a:pt x="21" y="66"/>
                      <a:pt x="23" y="74"/>
                      <a:pt x="31" y="76"/>
                    </a:cubicBezTo>
                    <a:cubicBezTo>
                      <a:pt x="38" y="78"/>
                      <a:pt x="45" y="78"/>
                      <a:pt x="52" y="75"/>
                    </a:cubicBezTo>
                    <a:cubicBezTo>
                      <a:pt x="54" y="74"/>
                      <a:pt x="56" y="74"/>
                      <a:pt x="59" y="73"/>
                    </a:cubicBezTo>
                    <a:cubicBezTo>
                      <a:pt x="59" y="73"/>
                      <a:pt x="60" y="73"/>
                      <a:pt x="62" y="73"/>
                    </a:cubicBezTo>
                    <a:cubicBezTo>
                      <a:pt x="61" y="75"/>
                      <a:pt x="61" y="76"/>
                      <a:pt x="60" y="76"/>
                    </a:cubicBezTo>
                    <a:cubicBezTo>
                      <a:pt x="55" y="77"/>
                      <a:pt x="50" y="80"/>
                      <a:pt x="45" y="82"/>
                    </a:cubicBezTo>
                    <a:cubicBezTo>
                      <a:pt x="38" y="84"/>
                      <a:pt x="33" y="90"/>
                      <a:pt x="28" y="94"/>
                    </a:cubicBezTo>
                    <a:cubicBezTo>
                      <a:pt x="27" y="95"/>
                      <a:pt x="26" y="98"/>
                      <a:pt x="26" y="99"/>
                    </a:cubicBezTo>
                    <a:cubicBezTo>
                      <a:pt x="26" y="102"/>
                      <a:pt x="27" y="105"/>
                      <a:pt x="27" y="108"/>
                    </a:cubicBezTo>
                    <a:cubicBezTo>
                      <a:pt x="32" y="112"/>
                      <a:pt x="39" y="114"/>
                      <a:pt x="44" y="117"/>
                    </a:cubicBezTo>
                    <a:cubicBezTo>
                      <a:pt x="45" y="122"/>
                      <a:pt x="49" y="126"/>
                      <a:pt x="52" y="129"/>
                    </a:cubicBezTo>
                    <a:cubicBezTo>
                      <a:pt x="50" y="134"/>
                      <a:pt x="47" y="137"/>
                      <a:pt x="44" y="140"/>
                    </a:cubicBezTo>
                    <a:cubicBezTo>
                      <a:pt x="32" y="152"/>
                      <a:pt x="21" y="164"/>
                      <a:pt x="10" y="176"/>
                    </a:cubicBezTo>
                    <a:cubicBezTo>
                      <a:pt x="9" y="177"/>
                      <a:pt x="9" y="178"/>
                      <a:pt x="8" y="180"/>
                    </a:cubicBezTo>
                    <a:cubicBezTo>
                      <a:pt x="5" y="177"/>
                      <a:pt x="6" y="174"/>
                      <a:pt x="6" y="171"/>
                    </a:cubicBezTo>
                    <a:cubicBezTo>
                      <a:pt x="5" y="169"/>
                      <a:pt x="4" y="166"/>
                      <a:pt x="4" y="164"/>
                    </a:cubicBezTo>
                    <a:cubicBezTo>
                      <a:pt x="4" y="147"/>
                      <a:pt x="4" y="130"/>
                      <a:pt x="3" y="113"/>
                    </a:cubicBezTo>
                    <a:cubicBezTo>
                      <a:pt x="3" y="99"/>
                      <a:pt x="2" y="86"/>
                      <a:pt x="2" y="73"/>
                    </a:cubicBezTo>
                    <a:cubicBezTo>
                      <a:pt x="2" y="66"/>
                      <a:pt x="2" y="59"/>
                      <a:pt x="1" y="53"/>
                    </a:cubicBezTo>
                    <a:cubicBezTo>
                      <a:pt x="0" y="47"/>
                      <a:pt x="2" y="42"/>
                      <a:pt x="6" y="39"/>
                    </a:cubicBezTo>
                    <a:cubicBezTo>
                      <a:pt x="14" y="33"/>
                      <a:pt x="21" y="27"/>
                      <a:pt x="28" y="20"/>
                    </a:cubicBezTo>
                    <a:cubicBezTo>
                      <a:pt x="36" y="14"/>
                      <a:pt x="44" y="7"/>
                      <a:pt x="51" y="1"/>
                    </a:cubicBezTo>
                    <a:cubicBezTo>
                      <a:pt x="52" y="0"/>
                      <a:pt x="52" y="0"/>
                      <a:pt x="54" y="0"/>
                    </a:cubicBezTo>
                    <a:close/>
                  </a:path>
                </a:pathLst>
              </a:custGeom>
              <a:solidFill>
                <a:srgbClr val="FF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50" name="Freeform 22"/>
              <p:cNvSpPr>
                <a:spLocks/>
              </p:cNvSpPr>
              <p:nvPr/>
            </p:nvSpPr>
            <p:spPr bwMode="auto">
              <a:xfrm>
                <a:off x="1196976" y="5006975"/>
                <a:ext cx="487363" cy="153988"/>
              </a:xfrm>
              <a:custGeom>
                <a:avLst/>
                <a:gdLst>
                  <a:gd name="T0" fmla="*/ 130 w 130"/>
                  <a:gd name="T1" fmla="*/ 33 h 41"/>
                  <a:gd name="T2" fmla="*/ 122 w 130"/>
                  <a:gd name="T3" fmla="*/ 35 h 41"/>
                  <a:gd name="T4" fmla="*/ 101 w 130"/>
                  <a:gd name="T5" fmla="*/ 35 h 41"/>
                  <a:gd name="T6" fmla="*/ 43 w 130"/>
                  <a:gd name="T7" fmla="*/ 38 h 41"/>
                  <a:gd name="T8" fmla="*/ 2 w 130"/>
                  <a:gd name="T9" fmla="*/ 39 h 41"/>
                  <a:gd name="T10" fmla="*/ 0 w 130"/>
                  <a:gd name="T11" fmla="*/ 34 h 41"/>
                  <a:gd name="T12" fmla="*/ 1 w 130"/>
                  <a:gd name="T13" fmla="*/ 7 h 41"/>
                  <a:gd name="T14" fmla="*/ 5 w 130"/>
                  <a:gd name="T15" fmla="*/ 6 h 41"/>
                  <a:gd name="T16" fmla="*/ 50 w 130"/>
                  <a:gd name="T17" fmla="*/ 4 h 41"/>
                  <a:gd name="T18" fmla="*/ 87 w 130"/>
                  <a:gd name="T19" fmla="*/ 3 h 41"/>
                  <a:gd name="T20" fmla="*/ 105 w 130"/>
                  <a:gd name="T21" fmla="*/ 1 h 41"/>
                  <a:gd name="T22" fmla="*/ 127 w 130"/>
                  <a:gd name="T23" fmla="*/ 0 h 41"/>
                  <a:gd name="T24" fmla="*/ 129 w 130"/>
                  <a:gd name="T25" fmla="*/ 17 h 41"/>
                  <a:gd name="T26" fmla="*/ 130 w 130"/>
                  <a:gd name="T27" fmla="*/ 33 h 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30" h="41">
                    <a:moveTo>
                      <a:pt x="130" y="33"/>
                    </a:moveTo>
                    <a:cubicBezTo>
                      <a:pt x="128" y="35"/>
                      <a:pt x="125" y="35"/>
                      <a:pt x="122" y="35"/>
                    </a:cubicBezTo>
                    <a:cubicBezTo>
                      <a:pt x="115" y="35"/>
                      <a:pt x="108" y="35"/>
                      <a:pt x="101" y="35"/>
                    </a:cubicBezTo>
                    <a:cubicBezTo>
                      <a:pt x="81" y="36"/>
                      <a:pt x="62" y="37"/>
                      <a:pt x="43" y="38"/>
                    </a:cubicBezTo>
                    <a:cubicBezTo>
                      <a:pt x="29" y="39"/>
                      <a:pt x="16" y="41"/>
                      <a:pt x="2" y="39"/>
                    </a:cubicBezTo>
                    <a:cubicBezTo>
                      <a:pt x="1" y="37"/>
                      <a:pt x="0" y="36"/>
                      <a:pt x="0" y="34"/>
                    </a:cubicBezTo>
                    <a:cubicBezTo>
                      <a:pt x="0" y="25"/>
                      <a:pt x="1" y="16"/>
                      <a:pt x="1" y="7"/>
                    </a:cubicBezTo>
                    <a:cubicBezTo>
                      <a:pt x="3" y="6"/>
                      <a:pt x="4" y="6"/>
                      <a:pt x="5" y="6"/>
                    </a:cubicBezTo>
                    <a:cubicBezTo>
                      <a:pt x="20" y="5"/>
                      <a:pt x="35" y="3"/>
                      <a:pt x="50" y="4"/>
                    </a:cubicBezTo>
                    <a:cubicBezTo>
                      <a:pt x="63" y="4"/>
                      <a:pt x="75" y="4"/>
                      <a:pt x="87" y="3"/>
                    </a:cubicBezTo>
                    <a:cubicBezTo>
                      <a:pt x="93" y="3"/>
                      <a:pt x="99" y="2"/>
                      <a:pt x="105" y="1"/>
                    </a:cubicBezTo>
                    <a:cubicBezTo>
                      <a:pt x="112" y="0"/>
                      <a:pt x="120" y="0"/>
                      <a:pt x="127" y="0"/>
                    </a:cubicBezTo>
                    <a:cubicBezTo>
                      <a:pt x="130" y="6"/>
                      <a:pt x="128" y="12"/>
                      <a:pt x="129" y="17"/>
                    </a:cubicBezTo>
                    <a:cubicBezTo>
                      <a:pt x="130" y="22"/>
                      <a:pt x="130" y="28"/>
                      <a:pt x="130" y="33"/>
                    </a:cubicBezTo>
                    <a:close/>
                  </a:path>
                </a:pathLst>
              </a:custGeom>
              <a:solidFill>
                <a:srgbClr val="00B0F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51" name="Freeform 23"/>
              <p:cNvSpPr>
                <a:spLocks/>
              </p:cNvSpPr>
              <p:nvPr/>
            </p:nvSpPr>
            <p:spPr bwMode="auto">
              <a:xfrm>
                <a:off x="595313" y="4545013"/>
                <a:ext cx="300038" cy="382588"/>
              </a:xfrm>
              <a:custGeom>
                <a:avLst/>
                <a:gdLst>
                  <a:gd name="T0" fmla="*/ 0 w 80"/>
                  <a:gd name="T1" fmla="*/ 5 h 102"/>
                  <a:gd name="T2" fmla="*/ 19 w 80"/>
                  <a:gd name="T3" fmla="*/ 3 h 102"/>
                  <a:gd name="T4" fmla="*/ 38 w 80"/>
                  <a:gd name="T5" fmla="*/ 0 h 102"/>
                  <a:gd name="T6" fmla="*/ 41 w 80"/>
                  <a:gd name="T7" fmla="*/ 5 h 102"/>
                  <a:gd name="T8" fmla="*/ 58 w 80"/>
                  <a:gd name="T9" fmla="*/ 46 h 102"/>
                  <a:gd name="T10" fmla="*/ 66 w 80"/>
                  <a:gd name="T11" fmla="*/ 63 h 102"/>
                  <a:gd name="T12" fmla="*/ 75 w 80"/>
                  <a:gd name="T13" fmla="*/ 81 h 102"/>
                  <a:gd name="T14" fmla="*/ 80 w 80"/>
                  <a:gd name="T15" fmla="*/ 100 h 102"/>
                  <a:gd name="T16" fmla="*/ 47 w 80"/>
                  <a:gd name="T17" fmla="*/ 101 h 102"/>
                  <a:gd name="T18" fmla="*/ 0 w 80"/>
                  <a:gd name="T19" fmla="*/ 5 h 10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80" h="102">
                    <a:moveTo>
                      <a:pt x="0" y="5"/>
                    </a:moveTo>
                    <a:cubicBezTo>
                      <a:pt x="7" y="3"/>
                      <a:pt x="13" y="4"/>
                      <a:pt x="19" y="3"/>
                    </a:cubicBezTo>
                    <a:cubicBezTo>
                      <a:pt x="25" y="2"/>
                      <a:pt x="31" y="1"/>
                      <a:pt x="38" y="0"/>
                    </a:cubicBezTo>
                    <a:cubicBezTo>
                      <a:pt x="39" y="1"/>
                      <a:pt x="41" y="3"/>
                      <a:pt x="41" y="5"/>
                    </a:cubicBezTo>
                    <a:cubicBezTo>
                      <a:pt x="48" y="18"/>
                      <a:pt x="54" y="31"/>
                      <a:pt x="58" y="46"/>
                    </a:cubicBezTo>
                    <a:cubicBezTo>
                      <a:pt x="60" y="52"/>
                      <a:pt x="63" y="57"/>
                      <a:pt x="66" y="63"/>
                    </a:cubicBezTo>
                    <a:cubicBezTo>
                      <a:pt x="69" y="69"/>
                      <a:pt x="72" y="75"/>
                      <a:pt x="75" y="81"/>
                    </a:cubicBezTo>
                    <a:cubicBezTo>
                      <a:pt x="78" y="87"/>
                      <a:pt x="80" y="93"/>
                      <a:pt x="80" y="100"/>
                    </a:cubicBezTo>
                    <a:cubicBezTo>
                      <a:pt x="77" y="101"/>
                      <a:pt x="53" y="102"/>
                      <a:pt x="47" y="101"/>
                    </a:cubicBezTo>
                    <a:cubicBezTo>
                      <a:pt x="31" y="70"/>
                      <a:pt x="17" y="37"/>
                      <a:pt x="0" y="5"/>
                    </a:cubicBezTo>
                    <a:close/>
                  </a:path>
                </a:pathLst>
              </a:custGeom>
              <a:solidFill>
                <a:srgbClr val="00B05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52" name="Freeform 24"/>
              <p:cNvSpPr>
                <a:spLocks/>
              </p:cNvSpPr>
              <p:nvPr/>
            </p:nvSpPr>
            <p:spPr bwMode="auto">
              <a:xfrm>
                <a:off x="2814638" y="4740275"/>
                <a:ext cx="423863" cy="217488"/>
              </a:xfrm>
              <a:custGeom>
                <a:avLst/>
                <a:gdLst>
                  <a:gd name="T0" fmla="*/ 113 w 113"/>
                  <a:gd name="T1" fmla="*/ 5 h 58"/>
                  <a:gd name="T2" fmla="*/ 76 w 113"/>
                  <a:gd name="T3" fmla="*/ 38 h 58"/>
                  <a:gd name="T4" fmla="*/ 63 w 113"/>
                  <a:gd name="T5" fmla="*/ 48 h 58"/>
                  <a:gd name="T6" fmla="*/ 61 w 113"/>
                  <a:gd name="T7" fmla="*/ 52 h 58"/>
                  <a:gd name="T8" fmla="*/ 38 w 113"/>
                  <a:gd name="T9" fmla="*/ 54 h 58"/>
                  <a:gd name="T10" fmla="*/ 25 w 113"/>
                  <a:gd name="T11" fmla="*/ 56 h 58"/>
                  <a:gd name="T12" fmla="*/ 0 w 113"/>
                  <a:gd name="T13" fmla="*/ 55 h 58"/>
                  <a:gd name="T14" fmla="*/ 2 w 113"/>
                  <a:gd name="T15" fmla="*/ 52 h 58"/>
                  <a:gd name="T16" fmla="*/ 20 w 113"/>
                  <a:gd name="T17" fmla="*/ 38 h 58"/>
                  <a:gd name="T18" fmla="*/ 55 w 113"/>
                  <a:gd name="T19" fmla="*/ 10 h 58"/>
                  <a:gd name="T20" fmla="*/ 57 w 113"/>
                  <a:gd name="T21" fmla="*/ 8 h 58"/>
                  <a:gd name="T22" fmla="*/ 74 w 113"/>
                  <a:gd name="T23" fmla="*/ 1 h 58"/>
                  <a:gd name="T24" fmla="*/ 110 w 113"/>
                  <a:gd name="T25" fmla="*/ 4 h 58"/>
                  <a:gd name="T26" fmla="*/ 113 w 113"/>
                  <a:gd name="T27" fmla="*/ 5 h 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13" h="58">
                    <a:moveTo>
                      <a:pt x="113" y="5"/>
                    </a:moveTo>
                    <a:cubicBezTo>
                      <a:pt x="101" y="17"/>
                      <a:pt x="90" y="28"/>
                      <a:pt x="76" y="38"/>
                    </a:cubicBezTo>
                    <a:cubicBezTo>
                      <a:pt x="72" y="41"/>
                      <a:pt x="67" y="45"/>
                      <a:pt x="63" y="48"/>
                    </a:cubicBezTo>
                    <a:cubicBezTo>
                      <a:pt x="62" y="49"/>
                      <a:pt x="62" y="51"/>
                      <a:pt x="61" y="52"/>
                    </a:cubicBezTo>
                    <a:cubicBezTo>
                      <a:pt x="53" y="53"/>
                      <a:pt x="45" y="53"/>
                      <a:pt x="38" y="54"/>
                    </a:cubicBezTo>
                    <a:cubicBezTo>
                      <a:pt x="33" y="54"/>
                      <a:pt x="29" y="55"/>
                      <a:pt x="25" y="56"/>
                    </a:cubicBezTo>
                    <a:cubicBezTo>
                      <a:pt x="17" y="58"/>
                      <a:pt x="9" y="58"/>
                      <a:pt x="0" y="55"/>
                    </a:cubicBezTo>
                    <a:cubicBezTo>
                      <a:pt x="1" y="54"/>
                      <a:pt x="2" y="53"/>
                      <a:pt x="2" y="52"/>
                    </a:cubicBezTo>
                    <a:cubicBezTo>
                      <a:pt x="8" y="47"/>
                      <a:pt x="14" y="43"/>
                      <a:pt x="20" y="38"/>
                    </a:cubicBezTo>
                    <a:cubicBezTo>
                      <a:pt x="32" y="29"/>
                      <a:pt x="44" y="21"/>
                      <a:pt x="55" y="10"/>
                    </a:cubicBezTo>
                    <a:cubicBezTo>
                      <a:pt x="56" y="10"/>
                      <a:pt x="56" y="9"/>
                      <a:pt x="57" y="8"/>
                    </a:cubicBezTo>
                    <a:cubicBezTo>
                      <a:pt x="62" y="4"/>
                      <a:pt x="68" y="1"/>
                      <a:pt x="74" y="1"/>
                    </a:cubicBezTo>
                    <a:cubicBezTo>
                      <a:pt x="86" y="2"/>
                      <a:pt x="98" y="0"/>
                      <a:pt x="110" y="4"/>
                    </a:cubicBezTo>
                    <a:cubicBezTo>
                      <a:pt x="111" y="4"/>
                      <a:pt x="112" y="4"/>
                      <a:pt x="113" y="5"/>
                    </a:cubicBezTo>
                    <a:close/>
                  </a:path>
                </a:pathLst>
              </a:custGeom>
              <a:solidFill>
                <a:srgbClr val="FF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53" name="Freeform 25"/>
              <p:cNvSpPr>
                <a:spLocks/>
              </p:cNvSpPr>
              <p:nvPr/>
            </p:nvSpPr>
            <p:spPr bwMode="auto">
              <a:xfrm>
                <a:off x="628651" y="4319588"/>
                <a:ext cx="485775" cy="214313"/>
              </a:xfrm>
              <a:custGeom>
                <a:avLst/>
                <a:gdLst>
                  <a:gd name="T0" fmla="*/ 0 w 129"/>
                  <a:gd name="T1" fmla="*/ 57 h 57"/>
                  <a:gd name="T2" fmla="*/ 4 w 129"/>
                  <a:gd name="T3" fmla="*/ 54 h 57"/>
                  <a:gd name="T4" fmla="*/ 45 w 129"/>
                  <a:gd name="T5" fmla="*/ 30 h 57"/>
                  <a:gd name="T6" fmla="*/ 77 w 129"/>
                  <a:gd name="T7" fmla="*/ 11 h 57"/>
                  <a:gd name="T8" fmla="*/ 82 w 129"/>
                  <a:gd name="T9" fmla="*/ 9 h 57"/>
                  <a:gd name="T10" fmla="*/ 99 w 129"/>
                  <a:gd name="T11" fmla="*/ 3 h 57"/>
                  <a:gd name="T12" fmla="*/ 126 w 129"/>
                  <a:gd name="T13" fmla="*/ 0 h 57"/>
                  <a:gd name="T14" fmla="*/ 129 w 129"/>
                  <a:gd name="T15" fmla="*/ 0 h 57"/>
                  <a:gd name="T16" fmla="*/ 127 w 129"/>
                  <a:gd name="T17" fmla="*/ 3 h 57"/>
                  <a:gd name="T18" fmla="*/ 125 w 129"/>
                  <a:gd name="T19" fmla="*/ 4 h 57"/>
                  <a:gd name="T20" fmla="*/ 53 w 129"/>
                  <a:gd name="T21" fmla="*/ 40 h 57"/>
                  <a:gd name="T22" fmla="*/ 38 w 129"/>
                  <a:gd name="T23" fmla="*/ 49 h 57"/>
                  <a:gd name="T24" fmla="*/ 25 w 129"/>
                  <a:gd name="T25" fmla="*/ 53 h 57"/>
                  <a:gd name="T26" fmla="*/ 5 w 129"/>
                  <a:gd name="T27" fmla="*/ 57 h 57"/>
                  <a:gd name="T28" fmla="*/ 0 w 129"/>
                  <a:gd name="T29" fmla="*/ 57 h 5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29" h="57">
                    <a:moveTo>
                      <a:pt x="0" y="57"/>
                    </a:moveTo>
                    <a:cubicBezTo>
                      <a:pt x="2" y="56"/>
                      <a:pt x="3" y="54"/>
                      <a:pt x="4" y="54"/>
                    </a:cubicBezTo>
                    <a:cubicBezTo>
                      <a:pt x="17" y="46"/>
                      <a:pt x="31" y="37"/>
                      <a:pt x="45" y="30"/>
                    </a:cubicBezTo>
                    <a:cubicBezTo>
                      <a:pt x="55" y="23"/>
                      <a:pt x="67" y="18"/>
                      <a:pt x="77" y="11"/>
                    </a:cubicBezTo>
                    <a:cubicBezTo>
                      <a:pt x="79" y="11"/>
                      <a:pt x="81" y="10"/>
                      <a:pt x="82" y="9"/>
                    </a:cubicBezTo>
                    <a:cubicBezTo>
                      <a:pt x="87" y="3"/>
                      <a:pt x="93" y="3"/>
                      <a:pt x="99" y="3"/>
                    </a:cubicBezTo>
                    <a:cubicBezTo>
                      <a:pt x="108" y="4"/>
                      <a:pt x="117" y="2"/>
                      <a:pt x="126" y="0"/>
                    </a:cubicBezTo>
                    <a:cubicBezTo>
                      <a:pt x="126" y="0"/>
                      <a:pt x="127" y="0"/>
                      <a:pt x="129" y="0"/>
                    </a:cubicBezTo>
                    <a:cubicBezTo>
                      <a:pt x="128" y="2"/>
                      <a:pt x="128" y="3"/>
                      <a:pt x="127" y="3"/>
                    </a:cubicBezTo>
                    <a:cubicBezTo>
                      <a:pt x="126" y="4"/>
                      <a:pt x="125" y="4"/>
                      <a:pt x="125" y="4"/>
                    </a:cubicBezTo>
                    <a:cubicBezTo>
                      <a:pt x="100" y="14"/>
                      <a:pt x="77" y="27"/>
                      <a:pt x="53" y="40"/>
                    </a:cubicBezTo>
                    <a:cubicBezTo>
                      <a:pt x="48" y="42"/>
                      <a:pt x="43" y="45"/>
                      <a:pt x="38" y="49"/>
                    </a:cubicBezTo>
                    <a:cubicBezTo>
                      <a:pt x="34" y="51"/>
                      <a:pt x="30" y="53"/>
                      <a:pt x="25" y="53"/>
                    </a:cubicBezTo>
                    <a:cubicBezTo>
                      <a:pt x="18" y="54"/>
                      <a:pt x="11" y="56"/>
                      <a:pt x="5" y="57"/>
                    </a:cubicBezTo>
                    <a:cubicBezTo>
                      <a:pt x="4" y="57"/>
                      <a:pt x="2" y="57"/>
                      <a:pt x="0" y="57"/>
                    </a:cubicBezTo>
                    <a:close/>
                  </a:path>
                </a:pathLst>
              </a:custGeom>
              <a:solidFill>
                <a:srgbClr val="00B05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54" name="Freeform 26"/>
              <p:cNvSpPr>
                <a:spLocks/>
              </p:cNvSpPr>
              <p:nvPr/>
            </p:nvSpPr>
            <p:spPr bwMode="auto">
              <a:xfrm>
                <a:off x="2635251" y="2925763"/>
                <a:ext cx="85725" cy="173038"/>
              </a:xfrm>
              <a:custGeom>
                <a:avLst/>
                <a:gdLst>
                  <a:gd name="T0" fmla="*/ 23 w 23"/>
                  <a:gd name="T1" fmla="*/ 46 h 46"/>
                  <a:gd name="T2" fmla="*/ 9 w 23"/>
                  <a:gd name="T3" fmla="*/ 39 h 46"/>
                  <a:gd name="T4" fmla="*/ 1 w 23"/>
                  <a:gd name="T5" fmla="*/ 18 h 46"/>
                  <a:gd name="T6" fmla="*/ 3 w 23"/>
                  <a:gd name="T7" fmla="*/ 7 h 46"/>
                  <a:gd name="T8" fmla="*/ 7 w 23"/>
                  <a:gd name="T9" fmla="*/ 3 h 46"/>
                  <a:gd name="T10" fmla="*/ 16 w 23"/>
                  <a:gd name="T11" fmla="*/ 6 h 46"/>
                  <a:gd name="T12" fmla="*/ 19 w 23"/>
                  <a:gd name="T13" fmla="*/ 26 h 46"/>
                  <a:gd name="T14" fmla="*/ 23 w 23"/>
                  <a:gd name="T15" fmla="*/ 43 h 46"/>
                  <a:gd name="T16" fmla="*/ 23 w 23"/>
                  <a:gd name="T17" fmla="*/ 46 h 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23" h="46">
                    <a:moveTo>
                      <a:pt x="23" y="46"/>
                    </a:moveTo>
                    <a:cubicBezTo>
                      <a:pt x="17" y="46"/>
                      <a:pt x="13" y="44"/>
                      <a:pt x="9" y="39"/>
                    </a:cubicBezTo>
                    <a:cubicBezTo>
                      <a:pt x="4" y="33"/>
                      <a:pt x="0" y="26"/>
                      <a:pt x="1" y="18"/>
                    </a:cubicBezTo>
                    <a:cubicBezTo>
                      <a:pt x="1" y="14"/>
                      <a:pt x="2" y="11"/>
                      <a:pt x="3" y="7"/>
                    </a:cubicBezTo>
                    <a:cubicBezTo>
                      <a:pt x="4" y="6"/>
                      <a:pt x="6" y="4"/>
                      <a:pt x="7" y="3"/>
                    </a:cubicBezTo>
                    <a:cubicBezTo>
                      <a:pt x="11" y="0"/>
                      <a:pt x="15" y="0"/>
                      <a:pt x="16" y="6"/>
                    </a:cubicBezTo>
                    <a:cubicBezTo>
                      <a:pt x="17" y="13"/>
                      <a:pt x="18" y="19"/>
                      <a:pt x="19" y="26"/>
                    </a:cubicBezTo>
                    <a:cubicBezTo>
                      <a:pt x="20" y="31"/>
                      <a:pt x="22" y="37"/>
                      <a:pt x="23" y="43"/>
                    </a:cubicBezTo>
                    <a:cubicBezTo>
                      <a:pt x="23" y="44"/>
                      <a:pt x="23" y="45"/>
                      <a:pt x="23" y="46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55" name="Freeform 27"/>
              <p:cNvSpPr>
                <a:spLocks/>
              </p:cNvSpPr>
              <p:nvPr/>
            </p:nvSpPr>
            <p:spPr bwMode="auto">
              <a:xfrm>
                <a:off x="3152776" y="4713288"/>
                <a:ext cx="250825" cy="65088"/>
              </a:xfrm>
              <a:custGeom>
                <a:avLst/>
                <a:gdLst>
                  <a:gd name="T0" fmla="*/ 67 w 67"/>
                  <a:gd name="T1" fmla="*/ 0 h 17"/>
                  <a:gd name="T2" fmla="*/ 65 w 67"/>
                  <a:gd name="T3" fmla="*/ 11 h 17"/>
                  <a:gd name="T4" fmla="*/ 44 w 67"/>
                  <a:gd name="T5" fmla="*/ 17 h 17"/>
                  <a:gd name="T6" fmla="*/ 43 w 67"/>
                  <a:gd name="T7" fmla="*/ 6 h 17"/>
                  <a:gd name="T8" fmla="*/ 33 w 67"/>
                  <a:gd name="T9" fmla="*/ 3 h 17"/>
                  <a:gd name="T10" fmla="*/ 22 w 67"/>
                  <a:gd name="T11" fmla="*/ 4 h 17"/>
                  <a:gd name="T12" fmla="*/ 5 w 67"/>
                  <a:gd name="T13" fmla="*/ 2 h 17"/>
                  <a:gd name="T14" fmla="*/ 0 w 67"/>
                  <a:gd name="T15" fmla="*/ 1 h 17"/>
                  <a:gd name="T16" fmla="*/ 22 w 67"/>
                  <a:gd name="T17" fmla="*/ 1 h 17"/>
                  <a:gd name="T18" fmla="*/ 45 w 67"/>
                  <a:gd name="T19" fmla="*/ 1 h 17"/>
                  <a:gd name="T20" fmla="*/ 67 w 67"/>
                  <a:gd name="T21" fmla="*/ 0 h 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67" h="17">
                    <a:moveTo>
                      <a:pt x="67" y="0"/>
                    </a:moveTo>
                    <a:cubicBezTo>
                      <a:pt x="66" y="4"/>
                      <a:pt x="66" y="8"/>
                      <a:pt x="65" y="11"/>
                    </a:cubicBezTo>
                    <a:cubicBezTo>
                      <a:pt x="58" y="13"/>
                      <a:pt x="51" y="15"/>
                      <a:pt x="44" y="17"/>
                    </a:cubicBezTo>
                    <a:cubicBezTo>
                      <a:pt x="42" y="12"/>
                      <a:pt x="42" y="12"/>
                      <a:pt x="43" y="6"/>
                    </a:cubicBezTo>
                    <a:cubicBezTo>
                      <a:pt x="40" y="2"/>
                      <a:pt x="37" y="2"/>
                      <a:pt x="33" y="3"/>
                    </a:cubicBezTo>
                    <a:cubicBezTo>
                      <a:pt x="29" y="5"/>
                      <a:pt x="26" y="5"/>
                      <a:pt x="22" y="4"/>
                    </a:cubicBezTo>
                    <a:cubicBezTo>
                      <a:pt x="16" y="3"/>
                      <a:pt x="11" y="2"/>
                      <a:pt x="5" y="2"/>
                    </a:cubicBezTo>
                    <a:cubicBezTo>
                      <a:pt x="3" y="3"/>
                      <a:pt x="2" y="2"/>
                      <a:pt x="0" y="1"/>
                    </a:cubicBezTo>
                    <a:cubicBezTo>
                      <a:pt x="7" y="1"/>
                      <a:pt x="15" y="0"/>
                      <a:pt x="22" y="1"/>
                    </a:cubicBezTo>
                    <a:cubicBezTo>
                      <a:pt x="30" y="1"/>
                      <a:pt x="37" y="2"/>
                      <a:pt x="45" y="1"/>
                    </a:cubicBezTo>
                    <a:cubicBezTo>
                      <a:pt x="52" y="0"/>
                      <a:pt x="59" y="1"/>
                      <a:pt x="67" y="0"/>
                    </a:cubicBezTo>
                    <a:close/>
                  </a:path>
                </a:pathLst>
              </a:custGeom>
              <a:solidFill>
                <a:srgbClr val="00206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56" name="Freeform 28"/>
              <p:cNvSpPr>
                <a:spLocks/>
              </p:cNvSpPr>
              <p:nvPr/>
            </p:nvSpPr>
            <p:spPr bwMode="auto">
              <a:xfrm>
                <a:off x="3648076" y="2892425"/>
                <a:ext cx="63500" cy="149225"/>
              </a:xfrm>
              <a:custGeom>
                <a:avLst/>
                <a:gdLst>
                  <a:gd name="T0" fmla="*/ 1 w 17"/>
                  <a:gd name="T1" fmla="*/ 40 h 40"/>
                  <a:gd name="T2" fmla="*/ 1 w 17"/>
                  <a:gd name="T3" fmla="*/ 34 h 40"/>
                  <a:gd name="T4" fmla="*/ 3 w 17"/>
                  <a:gd name="T5" fmla="*/ 16 h 40"/>
                  <a:gd name="T6" fmla="*/ 4 w 17"/>
                  <a:gd name="T7" fmla="*/ 3 h 40"/>
                  <a:gd name="T8" fmla="*/ 10 w 17"/>
                  <a:gd name="T9" fmla="*/ 1 h 40"/>
                  <a:gd name="T10" fmla="*/ 15 w 17"/>
                  <a:gd name="T11" fmla="*/ 7 h 40"/>
                  <a:gd name="T12" fmla="*/ 2 w 17"/>
                  <a:gd name="T13" fmla="*/ 40 h 40"/>
                  <a:gd name="T14" fmla="*/ 1 w 17"/>
                  <a:gd name="T15" fmla="*/ 40 h 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7" h="40">
                    <a:moveTo>
                      <a:pt x="1" y="40"/>
                    </a:moveTo>
                    <a:cubicBezTo>
                      <a:pt x="1" y="38"/>
                      <a:pt x="0" y="36"/>
                      <a:pt x="1" y="34"/>
                    </a:cubicBezTo>
                    <a:cubicBezTo>
                      <a:pt x="3" y="28"/>
                      <a:pt x="2" y="22"/>
                      <a:pt x="3" y="16"/>
                    </a:cubicBezTo>
                    <a:cubicBezTo>
                      <a:pt x="3" y="11"/>
                      <a:pt x="3" y="7"/>
                      <a:pt x="4" y="3"/>
                    </a:cubicBezTo>
                    <a:cubicBezTo>
                      <a:pt x="5" y="1"/>
                      <a:pt x="7" y="0"/>
                      <a:pt x="10" y="1"/>
                    </a:cubicBezTo>
                    <a:cubicBezTo>
                      <a:pt x="13" y="2"/>
                      <a:pt x="15" y="4"/>
                      <a:pt x="15" y="7"/>
                    </a:cubicBezTo>
                    <a:cubicBezTo>
                      <a:pt x="17" y="19"/>
                      <a:pt x="13" y="33"/>
                      <a:pt x="2" y="40"/>
                    </a:cubicBezTo>
                    <a:cubicBezTo>
                      <a:pt x="2" y="40"/>
                      <a:pt x="2" y="40"/>
                      <a:pt x="1" y="40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57" name="Freeform 29"/>
              <p:cNvSpPr>
                <a:spLocks/>
              </p:cNvSpPr>
              <p:nvPr/>
            </p:nvSpPr>
            <p:spPr bwMode="auto">
              <a:xfrm>
                <a:off x="3344863" y="5003800"/>
                <a:ext cx="74613" cy="33338"/>
              </a:xfrm>
              <a:custGeom>
                <a:avLst/>
                <a:gdLst>
                  <a:gd name="T0" fmla="*/ 20 w 20"/>
                  <a:gd name="T1" fmla="*/ 2 h 9"/>
                  <a:gd name="T2" fmla="*/ 9 w 20"/>
                  <a:gd name="T3" fmla="*/ 7 h 9"/>
                  <a:gd name="T4" fmla="*/ 2 w 20"/>
                  <a:gd name="T5" fmla="*/ 8 h 9"/>
                  <a:gd name="T6" fmla="*/ 0 w 20"/>
                  <a:gd name="T7" fmla="*/ 7 h 9"/>
                  <a:gd name="T8" fmla="*/ 1 w 20"/>
                  <a:gd name="T9" fmla="*/ 5 h 9"/>
                  <a:gd name="T10" fmla="*/ 20 w 20"/>
                  <a:gd name="T11" fmla="*/ 2 h 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0" h="9">
                    <a:moveTo>
                      <a:pt x="20" y="2"/>
                    </a:moveTo>
                    <a:cubicBezTo>
                      <a:pt x="15" y="5"/>
                      <a:pt x="13" y="7"/>
                      <a:pt x="9" y="7"/>
                    </a:cubicBezTo>
                    <a:cubicBezTo>
                      <a:pt x="6" y="7"/>
                      <a:pt x="4" y="8"/>
                      <a:pt x="2" y="8"/>
                    </a:cubicBezTo>
                    <a:cubicBezTo>
                      <a:pt x="1" y="9"/>
                      <a:pt x="0" y="8"/>
                      <a:pt x="0" y="7"/>
                    </a:cubicBezTo>
                    <a:cubicBezTo>
                      <a:pt x="0" y="6"/>
                      <a:pt x="0" y="5"/>
                      <a:pt x="1" y="5"/>
                    </a:cubicBezTo>
                    <a:cubicBezTo>
                      <a:pt x="6" y="3"/>
                      <a:pt x="12" y="0"/>
                      <a:pt x="20" y="2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58" name="Freeform 30"/>
              <p:cNvSpPr>
                <a:spLocks/>
              </p:cNvSpPr>
              <p:nvPr/>
            </p:nvSpPr>
            <p:spPr bwMode="auto">
              <a:xfrm>
                <a:off x="1538288" y="4267200"/>
                <a:ext cx="7938" cy="3175"/>
              </a:xfrm>
              <a:custGeom>
                <a:avLst/>
                <a:gdLst>
                  <a:gd name="T0" fmla="*/ 2 w 2"/>
                  <a:gd name="T1" fmla="*/ 1 h 1"/>
                  <a:gd name="T2" fmla="*/ 1 w 2"/>
                  <a:gd name="T3" fmla="*/ 1 h 1"/>
                  <a:gd name="T4" fmla="*/ 0 w 2"/>
                  <a:gd name="T5" fmla="*/ 0 h 1"/>
                  <a:gd name="T6" fmla="*/ 1 w 2"/>
                  <a:gd name="T7" fmla="*/ 0 h 1"/>
                  <a:gd name="T8" fmla="*/ 2 w 2"/>
                  <a:gd name="T9" fmla="*/ 1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" h="1">
                    <a:moveTo>
                      <a:pt x="2" y="1"/>
                    </a:moveTo>
                    <a:cubicBezTo>
                      <a:pt x="1" y="1"/>
                      <a:pt x="1" y="1"/>
                      <a:pt x="1" y="1"/>
                    </a:cubicBezTo>
                    <a:cubicBezTo>
                      <a:pt x="1" y="1"/>
                      <a:pt x="1" y="1"/>
                      <a:pt x="0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1"/>
                      <a:pt x="2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59" name="Freeform 31"/>
              <p:cNvSpPr>
                <a:spLocks noEditPoints="1"/>
              </p:cNvSpPr>
              <p:nvPr/>
            </p:nvSpPr>
            <p:spPr bwMode="auto">
              <a:xfrm>
                <a:off x="6235701" y="1936750"/>
                <a:ext cx="2414588" cy="2220913"/>
              </a:xfrm>
              <a:custGeom>
                <a:avLst/>
                <a:gdLst>
                  <a:gd name="T0" fmla="*/ 635 w 643"/>
                  <a:gd name="T1" fmla="*/ 283 h 591"/>
                  <a:gd name="T2" fmla="*/ 638 w 643"/>
                  <a:gd name="T3" fmla="*/ 301 h 591"/>
                  <a:gd name="T4" fmla="*/ 614 w 643"/>
                  <a:gd name="T5" fmla="*/ 384 h 591"/>
                  <a:gd name="T6" fmla="*/ 588 w 643"/>
                  <a:gd name="T7" fmla="*/ 447 h 591"/>
                  <a:gd name="T8" fmla="*/ 525 w 643"/>
                  <a:gd name="T9" fmla="*/ 525 h 591"/>
                  <a:gd name="T10" fmla="*/ 479 w 643"/>
                  <a:gd name="T11" fmla="*/ 554 h 591"/>
                  <a:gd name="T12" fmla="*/ 442 w 643"/>
                  <a:gd name="T13" fmla="*/ 567 h 591"/>
                  <a:gd name="T14" fmla="*/ 386 w 643"/>
                  <a:gd name="T15" fmla="*/ 582 h 591"/>
                  <a:gd name="T16" fmla="*/ 323 w 643"/>
                  <a:gd name="T17" fmla="*/ 591 h 591"/>
                  <a:gd name="T18" fmla="*/ 252 w 643"/>
                  <a:gd name="T19" fmla="*/ 589 h 591"/>
                  <a:gd name="T20" fmla="*/ 227 w 643"/>
                  <a:gd name="T21" fmla="*/ 586 h 591"/>
                  <a:gd name="T22" fmla="*/ 182 w 643"/>
                  <a:gd name="T23" fmla="*/ 576 h 591"/>
                  <a:gd name="T24" fmla="*/ 123 w 643"/>
                  <a:gd name="T25" fmla="*/ 549 h 591"/>
                  <a:gd name="T26" fmla="*/ 62 w 643"/>
                  <a:gd name="T27" fmla="*/ 499 h 591"/>
                  <a:gd name="T28" fmla="*/ 12 w 643"/>
                  <a:gd name="T29" fmla="*/ 418 h 591"/>
                  <a:gd name="T30" fmla="*/ 2 w 643"/>
                  <a:gd name="T31" fmla="*/ 370 h 591"/>
                  <a:gd name="T32" fmla="*/ 0 w 643"/>
                  <a:gd name="T33" fmla="*/ 324 h 591"/>
                  <a:gd name="T34" fmla="*/ 20 w 643"/>
                  <a:gd name="T35" fmla="*/ 321 h 591"/>
                  <a:gd name="T36" fmla="*/ 35 w 643"/>
                  <a:gd name="T37" fmla="*/ 320 h 591"/>
                  <a:gd name="T38" fmla="*/ 87 w 643"/>
                  <a:gd name="T39" fmla="*/ 319 h 591"/>
                  <a:gd name="T40" fmla="*/ 130 w 643"/>
                  <a:gd name="T41" fmla="*/ 320 h 591"/>
                  <a:gd name="T42" fmla="*/ 196 w 643"/>
                  <a:gd name="T43" fmla="*/ 318 h 591"/>
                  <a:gd name="T44" fmla="*/ 270 w 643"/>
                  <a:gd name="T45" fmla="*/ 316 h 591"/>
                  <a:gd name="T46" fmla="*/ 312 w 643"/>
                  <a:gd name="T47" fmla="*/ 312 h 591"/>
                  <a:gd name="T48" fmla="*/ 320 w 643"/>
                  <a:gd name="T49" fmla="*/ 307 h 591"/>
                  <a:gd name="T50" fmla="*/ 319 w 643"/>
                  <a:gd name="T51" fmla="*/ 284 h 591"/>
                  <a:gd name="T52" fmla="*/ 319 w 643"/>
                  <a:gd name="T53" fmla="*/ 205 h 591"/>
                  <a:gd name="T54" fmla="*/ 318 w 643"/>
                  <a:gd name="T55" fmla="*/ 136 h 591"/>
                  <a:gd name="T56" fmla="*/ 318 w 643"/>
                  <a:gd name="T57" fmla="*/ 62 h 591"/>
                  <a:gd name="T58" fmla="*/ 317 w 643"/>
                  <a:gd name="T59" fmla="*/ 35 h 591"/>
                  <a:gd name="T60" fmla="*/ 316 w 643"/>
                  <a:gd name="T61" fmla="*/ 9 h 591"/>
                  <a:gd name="T62" fmla="*/ 357 w 643"/>
                  <a:gd name="T63" fmla="*/ 1 h 591"/>
                  <a:gd name="T64" fmla="*/ 420 w 643"/>
                  <a:gd name="T65" fmla="*/ 6 h 591"/>
                  <a:gd name="T66" fmla="*/ 522 w 643"/>
                  <a:gd name="T67" fmla="*/ 38 h 591"/>
                  <a:gd name="T68" fmla="*/ 560 w 643"/>
                  <a:gd name="T69" fmla="*/ 63 h 591"/>
                  <a:gd name="T70" fmla="*/ 601 w 643"/>
                  <a:gd name="T71" fmla="*/ 113 h 591"/>
                  <a:gd name="T72" fmla="*/ 634 w 643"/>
                  <a:gd name="T73" fmla="*/ 185 h 591"/>
                  <a:gd name="T74" fmla="*/ 642 w 643"/>
                  <a:gd name="T75" fmla="*/ 245 h 591"/>
                  <a:gd name="T76" fmla="*/ 641 w 643"/>
                  <a:gd name="T77" fmla="*/ 279 h 591"/>
                  <a:gd name="T78" fmla="*/ 430 w 643"/>
                  <a:gd name="T79" fmla="*/ 143 h 591"/>
                  <a:gd name="T80" fmla="*/ 401 w 643"/>
                  <a:gd name="T81" fmla="*/ 104 h 591"/>
                  <a:gd name="T82" fmla="*/ 387 w 643"/>
                  <a:gd name="T83" fmla="*/ 101 h 591"/>
                  <a:gd name="T84" fmla="*/ 372 w 643"/>
                  <a:gd name="T85" fmla="*/ 112 h 591"/>
                  <a:gd name="T86" fmla="*/ 373 w 643"/>
                  <a:gd name="T87" fmla="*/ 123 h 591"/>
                  <a:gd name="T88" fmla="*/ 408 w 643"/>
                  <a:gd name="T89" fmla="*/ 170 h 591"/>
                  <a:gd name="T90" fmla="*/ 410 w 643"/>
                  <a:gd name="T91" fmla="*/ 190 h 591"/>
                  <a:gd name="T92" fmla="*/ 435 w 643"/>
                  <a:gd name="T93" fmla="*/ 211 h 591"/>
                  <a:gd name="T94" fmla="*/ 447 w 643"/>
                  <a:gd name="T95" fmla="*/ 220 h 591"/>
                  <a:gd name="T96" fmla="*/ 493 w 643"/>
                  <a:gd name="T97" fmla="*/ 280 h 591"/>
                  <a:gd name="T98" fmla="*/ 507 w 643"/>
                  <a:gd name="T99" fmla="*/ 267 h 591"/>
                  <a:gd name="T100" fmla="*/ 520 w 643"/>
                  <a:gd name="T101" fmla="*/ 259 h 591"/>
                  <a:gd name="T102" fmla="*/ 471 w 643"/>
                  <a:gd name="T103" fmla="*/ 195 h 591"/>
                  <a:gd name="T104" fmla="*/ 468 w 643"/>
                  <a:gd name="T105" fmla="*/ 177 h 591"/>
                  <a:gd name="T106" fmla="*/ 442 w 643"/>
                  <a:gd name="T107" fmla="*/ 158 h 59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643" h="591">
                    <a:moveTo>
                      <a:pt x="641" y="279"/>
                    </a:moveTo>
                    <a:cubicBezTo>
                      <a:pt x="639" y="280"/>
                      <a:pt x="637" y="281"/>
                      <a:pt x="635" y="283"/>
                    </a:cubicBezTo>
                    <a:cubicBezTo>
                      <a:pt x="640" y="287"/>
                      <a:pt x="641" y="289"/>
                      <a:pt x="640" y="294"/>
                    </a:cubicBezTo>
                    <a:cubicBezTo>
                      <a:pt x="639" y="297"/>
                      <a:pt x="639" y="299"/>
                      <a:pt x="638" y="301"/>
                    </a:cubicBezTo>
                    <a:cubicBezTo>
                      <a:pt x="634" y="315"/>
                      <a:pt x="630" y="329"/>
                      <a:pt x="627" y="343"/>
                    </a:cubicBezTo>
                    <a:cubicBezTo>
                      <a:pt x="623" y="357"/>
                      <a:pt x="618" y="370"/>
                      <a:pt x="614" y="384"/>
                    </a:cubicBezTo>
                    <a:cubicBezTo>
                      <a:pt x="614" y="385"/>
                      <a:pt x="614" y="385"/>
                      <a:pt x="613" y="386"/>
                    </a:cubicBezTo>
                    <a:cubicBezTo>
                      <a:pt x="608" y="408"/>
                      <a:pt x="598" y="428"/>
                      <a:pt x="588" y="447"/>
                    </a:cubicBezTo>
                    <a:cubicBezTo>
                      <a:pt x="576" y="470"/>
                      <a:pt x="561" y="491"/>
                      <a:pt x="542" y="508"/>
                    </a:cubicBezTo>
                    <a:cubicBezTo>
                      <a:pt x="536" y="514"/>
                      <a:pt x="530" y="520"/>
                      <a:pt x="525" y="525"/>
                    </a:cubicBezTo>
                    <a:cubicBezTo>
                      <a:pt x="515" y="534"/>
                      <a:pt x="504" y="541"/>
                      <a:pt x="493" y="548"/>
                    </a:cubicBezTo>
                    <a:cubicBezTo>
                      <a:pt x="489" y="551"/>
                      <a:pt x="483" y="552"/>
                      <a:pt x="479" y="554"/>
                    </a:cubicBezTo>
                    <a:cubicBezTo>
                      <a:pt x="473" y="556"/>
                      <a:pt x="467" y="559"/>
                      <a:pt x="461" y="561"/>
                    </a:cubicBezTo>
                    <a:cubicBezTo>
                      <a:pt x="454" y="563"/>
                      <a:pt x="448" y="565"/>
                      <a:pt x="442" y="567"/>
                    </a:cubicBezTo>
                    <a:cubicBezTo>
                      <a:pt x="427" y="571"/>
                      <a:pt x="413" y="575"/>
                      <a:pt x="398" y="579"/>
                    </a:cubicBezTo>
                    <a:cubicBezTo>
                      <a:pt x="394" y="580"/>
                      <a:pt x="390" y="581"/>
                      <a:pt x="386" y="582"/>
                    </a:cubicBezTo>
                    <a:cubicBezTo>
                      <a:pt x="372" y="584"/>
                      <a:pt x="359" y="587"/>
                      <a:pt x="345" y="589"/>
                    </a:cubicBezTo>
                    <a:cubicBezTo>
                      <a:pt x="338" y="590"/>
                      <a:pt x="330" y="591"/>
                      <a:pt x="323" y="591"/>
                    </a:cubicBezTo>
                    <a:cubicBezTo>
                      <a:pt x="307" y="591"/>
                      <a:pt x="290" y="591"/>
                      <a:pt x="274" y="591"/>
                    </a:cubicBezTo>
                    <a:cubicBezTo>
                      <a:pt x="267" y="591"/>
                      <a:pt x="260" y="590"/>
                      <a:pt x="252" y="589"/>
                    </a:cubicBezTo>
                    <a:cubicBezTo>
                      <a:pt x="247" y="589"/>
                      <a:pt x="243" y="587"/>
                      <a:pt x="239" y="584"/>
                    </a:cubicBezTo>
                    <a:cubicBezTo>
                      <a:pt x="233" y="587"/>
                      <a:pt x="233" y="587"/>
                      <a:pt x="227" y="586"/>
                    </a:cubicBezTo>
                    <a:cubicBezTo>
                      <a:pt x="218" y="584"/>
                      <a:pt x="208" y="583"/>
                      <a:pt x="199" y="580"/>
                    </a:cubicBezTo>
                    <a:cubicBezTo>
                      <a:pt x="193" y="578"/>
                      <a:pt x="187" y="578"/>
                      <a:pt x="182" y="576"/>
                    </a:cubicBezTo>
                    <a:cubicBezTo>
                      <a:pt x="167" y="570"/>
                      <a:pt x="153" y="563"/>
                      <a:pt x="138" y="557"/>
                    </a:cubicBezTo>
                    <a:cubicBezTo>
                      <a:pt x="133" y="555"/>
                      <a:pt x="128" y="552"/>
                      <a:pt x="123" y="549"/>
                    </a:cubicBezTo>
                    <a:cubicBezTo>
                      <a:pt x="114" y="545"/>
                      <a:pt x="106" y="539"/>
                      <a:pt x="98" y="533"/>
                    </a:cubicBezTo>
                    <a:cubicBezTo>
                      <a:pt x="85" y="523"/>
                      <a:pt x="73" y="511"/>
                      <a:pt x="62" y="499"/>
                    </a:cubicBezTo>
                    <a:cubicBezTo>
                      <a:pt x="47" y="483"/>
                      <a:pt x="34" y="464"/>
                      <a:pt x="23" y="444"/>
                    </a:cubicBezTo>
                    <a:cubicBezTo>
                      <a:pt x="19" y="435"/>
                      <a:pt x="15" y="427"/>
                      <a:pt x="12" y="418"/>
                    </a:cubicBezTo>
                    <a:cubicBezTo>
                      <a:pt x="11" y="414"/>
                      <a:pt x="11" y="411"/>
                      <a:pt x="10" y="407"/>
                    </a:cubicBezTo>
                    <a:cubicBezTo>
                      <a:pt x="7" y="395"/>
                      <a:pt x="4" y="382"/>
                      <a:pt x="2" y="370"/>
                    </a:cubicBezTo>
                    <a:cubicBezTo>
                      <a:pt x="1" y="365"/>
                      <a:pt x="1" y="360"/>
                      <a:pt x="0" y="354"/>
                    </a:cubicBezTo>
                    <a:cubicBezTo>
                      <a:pt x="0" y="344"/>
                      <a:pt x="0" y="334"/>
                      <a:pt x="0" y="324"/>
                    </a:cubicBezTo>
                    <a:cubicBezTo>
                      <a:pt x="0" y="319"/>
                      <a:pt x="1" y="317"/>
                      <a:pt x="6" y="318"/>
                    </a:cubicBezTo>
                    <a:cubicBezTo>
                      <a:pt x="11" y="318"/>
                      <a:pt x="16" y="317"/>
                      <a:pt x="20" y="321"/>
                    </a:cubicBezTo>
                    <a:cubicBezTo>
                      <a:pt x="21" y="321"/>
                      <a:pt x="22" y="321"/>
                      <a:pt x="23" y="320"/>
                    </a:cubicBezTo>
                    <a:cubicBezTo>
                      <a:pt x="27" y="318"/>
                      <a:pt x="31" y="319"/>
                      <a:pt x="35" y="320"/>
                    </a:cubicBezTo>
                    <a:cubicBezTo>
                      <a:pt x="43" y="320"/>
                      <a:pt x="50" y="320"/>
                      <a:pt x="58" y="319"/>
                    </a:cubicBezTo>
                    <a:cubicBezTo>
                      <a:pt x="68" y="318"/>
                      <a:pt x="78" y="319"/>
                      <a:pt x="87" y="319"/>
                    </a:cubicBezTo>
                    <a:cubicBezTo>
                      <a:pt x="95" y="319"/>
                      <a:pt x="102" y="319"/>
                      <a:pt x="110" y="319"/>
                    </a:cubicBezTo>
                    <a:cubicBezTo>
                      <a:pt x="117" y="319"/>
                      <a:pt x="124" y="320"/>
                      <a:pt x="130" y="320"/>
                    </a:cubicBezTo>
                    <a:cubicBezTo>
                      <a:pt x="137" y="320"/>
                      <a:pt x="145" y="319"/>
                      <a:pt x="152" y="319"/>
                    </a:cubicBezTo>
                    <a:cubicBezTo>
                      <a:pt x="166" y="319"/>
                      <a:pt x="181" y="319"/>
                      <a:pt x="196" y="318"/>
                    </a:cubicBezTo>
                    <a:cubicBezTo>
                      <a:pt x="213" y="318"/>
                      <a:pt x="231" y="317"/>
                      <a:pt x="248" y="316"/>
                    </a:cubicBezTo>
                    <a:cubicBezTo>
                      <a:pt x="255" y="316"/>
                      <a:pt x="263" y="316"/>
                      <a:pt x="270" y="316"/>
                    </a:cubicBezTo>
                    <a:cubicBezTo>
                      <a:pt x="275" y="316"/>
                      <a:pt x="280" y="315"/>
                      <a:pt x="286" y="315"/>
                    </a:cubicBezTo>
                    <a:cubicBezTo>
                      <a:pt x="294" y="314"/>
                      <a:pt x="303" y="313"/>
                      <a:pt x="312" y="312"/>
                    </a:cubicBezTo>
                    <a:cubicBezTo>
                      <a:pt x="313" y="312"/>
                      <a:pt x="314" y="312"/>
                      <a:pt x="316" y="312"/>
                    </a:cubicBezTo>
                    <a:cubicBezTo>
                      <a:pt x="318" y="311"/>
                      <a:pt x="320" y="310"/>
                      <a:pt x="320" y="307"/>
                    </a:cubicBezTo>
                    <a:cubicBezTo>
                      <a:pt x="320" y="306"/>
                      <a:pt x="320" y="304"/>
                      <a:pt x="320" y="302"/>
                    </a:cubicBezTo>
                    <a:cubicBezTo>
                      <a:pt x="320" y="296"/>
                      <a:pt x="319" y="290"/>
                      <a:pt x="319" y="284"/>
                    </a:cubicBezTo>
                    <a:cubicBezTo>
                      <a:pt x="319" y="277"/>
                      <a:pt x="319" y="270"/>
                      <a:pt x="320" y="263"/>
                    </a:cubicBezTo>
                    <a:cubicBezTo>
                      <a:pt x="320" y="244"/>
                      <a:pt x="321" y="225"/>
                      <a:pt x="319" y="205"/>
                    </a:cubicBezTo>
                    <a:cubicBezTo>
                      <a:pt x="318" y="191"/>
                      <a:pt x="318" y="177"/>
                      <a:pt x="318" y="163"/>
                    </a:cubicBezTo>
                    <a:cubicBezTo>
                      <a:pt x="318" y="154"/>
                      <a:pt x="318" y="145"/>
                      <a:pt x="318" y="136"/>
                    </a:cubicBezTo>
                    <a:cubicBezTo>
                      <a:pt x="318" y="129"/>
                      <a:pt x="317" y="122"/>
                      <a:pt x="317" y="115"/>
                    </a:cubicBezTo>
                    <a:cubicBezTo>
                      <a:pt x="316" y="98"/>
                      <a:pt x="317" y="80"/>
                      <a:pt x="318" y="62"/>
                    </a:cubicBezTo>
                    <a:cubicBezTo>
                      <a:pt x="318" y="57"/>
                      <a:pt x="318" y="51"/>
                      <a:pt x="317" y="45"/>
                    </a:cubicBezTo>
                    <a:cubicBezTo>
                      <a:pt x="317" y="41"/>
                      <a:pt x="317" y="38"/>
                      <a:pt x="317" y="35"/>
                    </a:cubicBezTo>
                    <a:cubicBezTo>
                      <a:pt x="317" y="29"/>
                      <a:pt x="317" y="23"/>
                      <a:pt x="316" y="17"/>
                    </a:cubicBezTo>
                    <a:cubicBezTo>
                      <a:pt x="315" y="15"/>
                      <a:pt x="316" y="12"/>
                      <a:pt x="316" y="9"/>
                    </a:cubicBezTo>
                    <a:cubicBezTo>
                      <a:pt x="318" y="8"/>
                      <a:pt x="321" y="7"/>
                      <a:pt x="323" y="6"/>
                    </a:cubicBezTo>
                    <a:cubicBezTo>
                      <a:pt x="335" y="4"/>
                      <a:pt x="346" y="2"/>
                      <a:pt x="357" y="1"/>
                    </a:cubicBezTo>
                    <a:cubicBezTo>
                      <a:pt x="361" y="0"/>
                      <a:pt x="366" y="1"/>
                      <a:pt x="370" y="1"/>
                    </a:cubicBezTo>
                    <a:cubicBezTo>
                      <a:pt x="387" y="2"/>
                      <a:pt x="403" y="3"/>
                      <a:pt x="420" y="6"/>
                    </a:cubicBezTo>
                    <a:cubicBezTo>
                      <a:pt x="432" y="7"/>
                      <a:pt x="444" y="10"/>
                      <a:pt x="456" y="13"/>
                    </a:cubicBezTo>
                    <a:cubicBezTo>
                      <a:pt x="479" y="18"/>
                      <a:pt x="501" y="27"/>
                      <a:pt x="522" y="38"/>
                    </a:cubicBezTo>
                    <a:cubicBezTo>
                      <a:pt x="530" y="42"/>
                      <a:pt x="538" y="47"/>
                      <a:pt x="546" y="52"/>
                    </a:cubicBezTo>
                    <a:cubicBezTo>
                      <a:pt x="551" y="55"/>
                      <a:pt x="556" y="59"/>
                      <a:pt x="560" y="63"/>
                    </a:cubicBezTo>
                    <a:cubicBezTo>
                      <a:pt x="568" y="71"/>
                      <a:pt x="576" y="78"/>
                      <a:pt x="583" y="87"/>
                    </a:cubicBezTo>
                    <a:cubicBezTo>
                      <a:pt x="589" y="96"/>
                      <a:pt x="595" y="104"/>
                      <a:pt x="601" y="113"/>
                    </a:cubicBezTo>
                    <a:cubicBezTo>
                      <a:pt x="605" y="120"/>
                      <a:pt x="609" y="126"/>
                      <a:pt x="612" y="133"/>
                    </a:cubicBezTo>
                    <a:cubicBezTo>
                      <a:pt x="621" y="150"/>
                      <a:pt x="629" y="167"/>
                      <a:pt x="634" y="185"/>
                    </a:cubicBezTo>
                    <a:cubicBezTo>
                      <a:pt x="637" y="198"/>
                      <a:pt x="640" y="210"/>
                      <a:pt x="642" y="223"/>
                    </a:cubicBezTo>
                    <a:cubicBezTo>
                      <a:pt x="643" y="230"/>
                      <a:pt x="643" y="238"/>
                      <a:pt x="642" y="245"/>
                    </a:cubicBezTo>
                    <a:cubicBezTo>
                      <a:pt x="641" y="254"/>
                      <a:pt x="642" y="263"/>
                      <a:pt x="641" y="273"/>
                    </a:cubicBezTo>
                    <a:cubicBezTo>
                      <a:pt x="641" y="275"/>
                      <a:pt x="641" y="277"/>
                      <a:pt x="641" y="279"/>
                    </a:cubicBezTo>
                    <a:close/>
                    <a:moveTo>
                      <a:pt x="442" y="158"/>
                    </a:moveTo>
                    <a:cubicBezTo>
                      <a:pt x="438" y="153"/>
                      <a:pt x="434" y="148"/>
                      <a:pt x="430" y="143"/>
                    </a:cubicBezTo>
                    <a:cubicBezTo>
                      <a:pt x="422" y="132"/>
                      <a:pt x="412" y="121"/>
                      <a:pt x="405" y="108"/>
                    </a:cubicBezTo>
                    <a:cubicBezTo>
                      <a:pt x="404" y="106"/>
                      <a:pt x="402" y="105"/>
                      <a:pt x="401" y="104"/>
                    </a:cubicBezTo>
                    <a:cubicBezTo>
                      <a:pt x="401" y="103"/>
                      <a:pt x="400" y="103"/>
                      <a:pt x="399" y="102"/>
                    </a:cubicBezTo>
                    <a:cubicBezTo>
                      <a:pt x="395" y="98"/>
                      <a:pt x="392" y="98"/>
                      <a:pt x="387" y="101"/>
                    </a:cubicBezTo>
                    <a:cubicBezTo>
                      <a:pt x="384" y="104"/>
                      <a:pt x="380" y="107"/>
                      <a:pt x="376" y="110"/>
                    </a:cubicBezTo>
                    <a:cubicBezTo>
                      <a:pt x="375" y="111"/>
                      <a:pt x="373" y="111"/>
                      <a:pt x="372" y="112"/>
                    </a:cubicBezTo>
                    <a:cubicBezTo>
                      <a:pt x="370" y="115"/>
                      <a:pt x="370" y="118"/>
                      <a:pt x="372" y="121"/>
                    </a:cubicBezTo>
                    <a:cubicBezTo>
                      <a:pt x="372" y="121"/>
                      <a:pt x="373" y="122"/>
                      <a:pt x="373" y="123"/>
                    </a:cubicBezTo>
                    <a:cubicBezTo>
                      <a:pt x="379" y="130"/>
                      <a:pt x="385" y="137"/>
                      <a:pt x="390" y="145"/>
                    </a:cubicBezTo>
                    <a:cubicBezTo>
                      <a:pt x="396" y="153"/>
                      <a:pt x="402" y="162"/>
                      <a:pt x="408" y="170"/>
                    </a:cubicBezTo>
                    <a:cubicBezTo>
                      <a:pt x="410" y="172"/>
                      <a:pt x="410" y="175"/>
                      <a:pt x="410" y="178"/>
                    </a:cubicBezTo>
                    <a:cubicBezTo>
                      <a:pt x="410" y="182"/>
                      <a:pt x="410" y="186"/>
                      <a:pt x="410" y="190"/>
                    </a:cubicBezTo>
                    <a:cubicBezTo>
                      <a:pt x="411" y="195"/>
                      <a:pt x="413" y="199"/>
                      <a:pt x="417" y="202"/>
                    </a:cubicBezTo>
                    <a:cubicBezTo>
                      <a:pt x="422" y="207"/>
                      <a:pt x="428" y="210"/>
                      <a:pt x="435" y="211"/>
                    </a:cubicBezTo>
                    <a:cubicBezTo>
                      <a:pt x="439" y="211"/>
                      <a:pt x="442" y="213"/>
                      <a:pt x="445" y="216"/>
                    </a:cubicBezTo>
                    <a:cubicBezTo>
                      <a:pt x="445" y="218"/>
                      <a:pt x="446" y="219"/>
                      <a:pt x="447" y="220"/>
                    </a:cubicBezTo>
                    <a:cubicBezTo>
                      <a:pt x="459" y="238"/>
                      <a:pt x="472" y="254"/>
                      <a:pt x="486" y="271"/>
                    </a:cubicBezTo>
                    <a:cubicBezTo>
                      <a:pt x="488" y="274"/>
                      <a:pt x="490" y="277"/>
                      <a:pt x="493" y="280"/>
                    </a:cubicBezTo>
                    <a:cubicBezTo>
                      <a:pt x="495" y="279"/>
                      <a:pt x="496" y="278"/>
                      <a:pt x="497" y="278"/>
                    </a:cubicBezTo>
                    <a:cubicBezTo>
                      <a:pt x="500" y="274"/>
                      <a:pt x="504" y="271"/>
                      <a:pt x="507" y="267"/>
                    </a:cubicBezTo>
                    <a:cubicBezTo>
                      <a:pt x="509" y="264"/>
                      <a:pt x="512" y="262"/>
                      <a:pt x="516" y="262"/>
                    </a:cubicBezTo>
                    <a:cubicBezTo>
                      <a:pt x="517" y="262"/>
                      <a:pt x="518" y="260"/>
                      <a:pt x="520" y="259"/>
                    </a:cubicBezTo>
                    <a:cubicBezTo>
                      <a:pt x="514" y="252"/>
                      <a:pt x="510" y="245"/>
                      <a:pt x="504" y="239"/>
                    </a:cubicBezTo>
                    <a:cubicBezTo>
                      <a:pt x="492" y="225"/>
                      <a:pt x="482" y="209"/>
                      <a:pt x="471" y="195"/>
                    </a:cubicBezTo>
                    <a:cubicBezTo>
                      <a:pt x="468" y="191"/>
                      <a:pt x="467" y="188"/>
                      <a:pt x="468" y="185"/>
                    </a:cubicBezTo>
                    <a:cubicBezTo>
                      <a:pt x="468" y="182"/>
                      <a:pt x="468" y="179"/>
                      <a:pt x="468" y="177"/>
                    </a:cubicBezTo>
                    <a:cubicBezTo>
                      <a:pt x="466" y="169"/>
                      <a:pt x="462" y="162"/>
                      <a:pt x="453" y="161"/>
                    </a:cubicBezTo>
                    <a:cubicBezTo>
                      <a:pt x="450" y="160"/>
                      <a:pt x="446" y="159"/>
                      <a:pt x="442" y="158"/>
                    </a:cubicBezTo>
                    <a:close/>
                  </a:path>
                </a:pathLst>
              </a:custGeom>
              <a:solidFill>
                <a:srgbClr val="FF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60" name="Freeform 32"/>
              <p:cNvSpPr>
                <a:spLocks noEditPoints="1"/>
              </p:cNvSpPr>
              <p:nvPr/>
            </p:nvSpPr>
            <p:spPr bwMode="auto">
              <a:xfrm>
                <a:off x="4549776" y="1908175"/>
                <a:ext cx="2060575" cy="1847850"/>
              </a:xfrm>
              <a:custGeom>
                <a:avLst/>
                <a:gdLst>
                  <a:gd name="T0" fmla="*/ 282 w 549"/>
                  <a:gd name="T1" fmla="*/ 476 h 492"/>
                  <a:gd name="T2" fmla="*/ 277 w 549"/>
                  <a:gd name="T3" fmla="*/ 461 h 492"/>
                  <a:gd name="T4" fmla="*/ 274 w 549"/>
                  <a:gd name="T5" fmla="*/ 410 h 492"/>
                  <a:gd name="T6" fmla="*/ 269 w 549"/>
                  <a:gd name="T7" fmla="*/ 402 h 492"/>
                  <a:gd name="T8" fmla="*/ 270 w 549"/>
                  <a:gd name="T9" fmla="*/ 458 h 492"/>
                  <a:gd name="T10" fmla="*/ 275 w 549"/>
                  <a:gd name="T11" fmla="*/ 487 h 492"/>
                  <a:gd name="T12" fmla="*/ 224 w 549"/>
                  <a:gd name="T13" fmla="*/ 492 h 492"/>
                  <a:gd name="T14" fmla="*/ 203 w 549"/>
                  <a:gd name="T15" fmla="*/ 492 h 492"/>
                  <a:gd name="T16" fmla="*/ 168 w 549"/>
                  <a:gd name="T17" fmla="*/ 490 h 492"/>
                  <a:gd name="T18" fmla="*/ 96 w 549"/>
                  <a:gd name="T19" fmla="*/ 471 h 492"/>
                  <a:gd name="T20" fmla="*/ 53 w 549"/>
                  <a:gd name="T21" fmla="*/ 456 h 492"/>
                  <a:gd name="T22" fmla="*/ 53 w 549"/>
                  <a:gd name="T23" fmla="*/ 445 h 492"/>
                  <a:gd name="T24" fmla="*/ 58 w 549"/>
                  <a:gd name="T25" fmla="*/ 438 h 492"/>
                  <a:gd name="T26" fmla="*/ 59 w 549"/>
                  <a:gd name="T27" fmla="*/ 428 h 492"/>
                  <a:gd name="T28" fmla="*/ 78 w 549"/>
                  <a:gd name="T29" fmla="*/ 369 h 492"/>
                  <a:gd name="T30" fmla="*/ 74 w 549"/>
                  <a:gd name="T31" fmla="*/ 369 h 492"/>
                  <a:gd name="T32" fmla="*/ 58 w 549"/>
                  <a:gd name="T33" fmla="*/ 414 h 492"/>
                  <a:gd name="T34" fmla="*/ 35 w 549"/>
                  <a:gd name="T35" fmla="*/ 434 h 492"/>
                  <a:gd name="T36" fmla="*/ 0 w 549"/>
                  <a:gd name="T37" fmla="*/ 416 h 492"/>
                  <a:gd name="T38" fmla="*/ 35 w 549"/>
                  <a:gd name="T39" fmla="*/ 353 h 492"/>
                  <a:gd name="T40" fmla="*/ 64 w 549"/>
                  <a:gd name="T41" fmla="*/ 286 h 492"/>
                  <a:gd name="T42" fmla="*/ 94 w 549"/>
                  <a:gd name="T43" fmla="*/ 218 h 492"/>
                  <a:gd name="T44" fmla="*/ 109 w 549"/>
                  <a:gd name="T45" fmla="*/ 193 h 492"/>
                  <a:gd name="T46" fmla="*/ 155 w 549"/>
                  <a:gd name="T47" fmla="*/ 138 h 492"/>
                  <a:gd name="T48" fmla="*/ 193 w 549"/>
                  <a:gd name="T49" fmla="*/ 94 h 492"/>
                  <a:gd name="T50" fmla="*/ 225 w 549"/>
                  <a:gd name="T51" fmla="*/ 58 h 492"/>
                  <a:gd name="T52" fmla="*/ 282 w 549"/>
                  <a:gd name="T53" fmla="*/ 8 h 492"/>
                  <a:gd name="T54" fmla="*/ 297 w 549"/>
                  <a:gd name="T55" fmla="*/ 0 h 492"/>
                  <a:gd name="T56" fmla="*/ 320 w 549"/>
                  <a:gd name="T57" fmla="*/ 19 h 492"/>
                  <a:gd name="T58" fmla="*/ 372 w 549"/>
                  <a:gd name="T59" fmla="*/ 45 h 492"/>
                  <a:gd name="T60" fmla="*/ 378 w 549"/>
                  <a:gd name="T61" fmla="*/ 51 h 492"/>
                  <a:gd name="T62" fmla="*/ 388 w 549"/>
                  <a:gd name="T63" fmla="*/ 85 h 492"/>
                  <a:gd name="T64" fmla="*/ 379 w 549"/>
                  <a:gd name="T65" fmla="*/ 75 h 492"/>
                  <a:gd name="T66" fmla="*/ 354 w 549"/>
                  <a:gd name="T67" fmla="*/ 49 h 492"/>
                  <a:gd name="T68" fmla="*/ 329 w 549"/>
                  <a:gd name="T69" fmla="*/ 44 h 492"/>
                  <a:gd name="T70" fmla="*/ 373 w 549"/>
                  <a:gd name="T71" fmla="*/ 78 h 492"/>
                  <a:gd name="T72" fmla="*/ 409 w 549"/>
                  <a:gd name="T73" fmla="*/ 131 h 492"/>
                  <a:gd name="T74" fmla="*/ 447 w 549"/>
                  <a:gd name="T75" fmla="*/ 177 h 492"/>
                  <a:gd name="T76" fmla="*/ 542 w 549"/>
                  <a:gd name="T77" fmla="*/ 207 h 492"/>
                  <a:gd name="T78" fmla="*/ 547 w 549"/>
                  <a:gd name="T79" fmla="*/ 214 h 492"/>
                  <a:gd name="T80" fmla="*/ 541 w 549"/>
                  <a:gd name="T81" fmla="*/ 239 h 492"/>
                  <a:gd name="T82" fmla="*/ 529 w 549"/>
                  <a:gd name="T83" fmla="*/ 275 h 492"/>
                  <a:gd name="T84" fmla="*/ 499 w 549"/>
                  <a:gd name="T85" fmla="*/ 282 h 492"/>
                  <a:gd name="T86" fmla="*/ 438 w 549"/>
                  <a:gd name="T87" fmla="*/ 261 h 492"/>
                  <a:gd name="T88" fmla="*/ 369 w 549"/>
                  <a:gd name="T89" fmla="*/ 218 h 492"/>
                  <a:gd name="T90" fmla="*/ 325 w 549"/>
                  <a:gd name="T91" fmla="*/ 163 h 492"/>
                  <a:gd name="T92" fmla="*/ 305 w 549"/>
                  <a:gd name="T93" fmla="*/ 125 h 492"/>
                  <a:gd name="T94" fmla="*/ 307 w 549"/>
                  <a:gd name="T95" fmla="*/ 142 h 492"/>
                  <a:gd name="T96" fmla="*/ 346 w 549"/>
                  <a:gd name="T97" fmla="*/ 204 h 492"/>
                  <a:gd name="T98" fmla="*/ 311 w 549"/>
                  <a:gd name="T99" fmla="*/ 271 h 492"/>
                  <a:gd name="T100" fmla="*/ 289 w 549"/>
                  <a:gd name="T101" fmla="*/ 342 h 492"/>
                  <a:gd name="T102" fmla="*/ 285 w 549"/>
                  <a:gd name="T103" fmla="*/ 389 h 492"/>
                  <a:gd name="T104" fmla="*/ 286 w 549"/>
                  <a:gd name="T105" fmla="*/ 417 h 492"/>
                  <a:gd name="T106" fmla="*/ 292 w 549"/>
                  <a:gd name="T107" fmla="*/ 473 h 492"/>
                  <a:gd name="T108" fmla="*/ 535 w 549"/>
                  <a:gd name="T109" fmla="*/ 233 h 492"/>
                  <a:gd name="T110" fmla="*/ 534 w 549"/>
                  <a:gd name="T111" fmla="*/ 233 h 49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549" h="492">
                    <a:moveTo>
                      <a:pt x="292" y="473"/>
                    </a:moveTo>
                    <a:cubicBezTo>
                      <a:pt x="289" y="474"/>
                      <a:pt x="286" y="475"/>
                      <a:pt x="282" y="476"/>
                    </a:cubicBezTo>
                    <a:cubicBezTo>
                      <a:pt x="281" y="474"/>
                      <a:pt x="280" y="473"/>
                      <a:pt x="279" y="472"/>
                    </a:cubicBezTo>
                    <a:cubicBezTo>
                      <a:pt x="278" y="468"/>
                      <a:pt x="278" y="465"/>
                      <a:pt x="277" y="461"/>
                    </a:cubicBezTo>
                    <a:cubicBezTo>
                      <a:pt x="276" y="455"/>
                      <a:pt x="275" y="449"/>
                      <a:pt x="274" y="443"/>
                    </a:cubicBezTo>
                    <a:cubicBezTo>
                      <a:pt x="272" y="432"/>
                      <a:pt x="273" y="421"/>
                      <a:pt x="274" y="410"/>
                    </a:cubicBezTo>
                    <a:cubicBezTo>
                      <a:pt x="274" y="407"/>
                      <a:pt x="275" y="404"/>
                      <a:pt x="274" y="401"/>
                    </a:cubicBezTo>
                    <a:cubicBezTo>
                      <a:pt x="272" y="400"/>
                      <a:pt x="270" y="401"/>
                      <a:pt x="269" y="402"/>
                    </a:cubicBezTo>
                    <a:cubicBezTo>
                      <a:pt x="268" y="405"/>
                      <a:pt x="268" y="407"/>
                      <a:pt x="268" y="410"/>
                    </a:cubicBezTo>
                    <a:cubicBezTo>
                      <a:pt x="266" y="426"/>
                      <a:pt x="267" y="442"/>
                      <a:pt x="270" y="458"/>
                    </a:cubicBezTo>
                    <a:cubicBezTo>
                      <a:pt x="271" y="464"/>
                      <a:pt x="272" y="471"/>
                      <a:pt x="273" y="477"/>
                    </a:cubicBezTo>
                    <a:cubicBezTo>
                      <a:pt x="274" y="481"/>
                      <a:pt x="275" y="484"/>
                      <a:pt x="275" y="487"/>
                    </a:cubicBezTo>
                    <a:cubicBezTo>
                      <a:pt x="274" y="487"/>
                      <a:pt x="273" y="488"/>
                      <a:pt x="272" y="488"/>
                    </a:cubicBezTo>
                    <a:cubicBezTo>
                      <a:pt x="256" y="491"/>
                      <a:pt x="240" y="491"/>
                      <a:pt x="224" y="492"/>
                    </a:cubicBezTo>
                    <a:cubicBezTo>
                      <a:pt x="220" y="492"/>
                      <a:pt x="217" y="489"/>
                      <a:pt x="213" y="490"/>
                    </a:cubicBezTo>
                    <a:cubicBezTo>
                      <a:pt x="210" y="490"/>
                      <a:pt x="207" y="492"/>
                      <a:pt x="203" y="492"/>
                    </a:cubicBezTo>
                    <a:cubicBezTo>
                      <a:pt x="193" y="492"/>
                      <a:pt x="182" y="492"/>
                      <a:pt x="172" y="490"/>
                    </a:cubicBezTo>
                    <a:cubicBezTo>
                      <a:pt x="171" y="490"/>
                      <a:pt x="169" y="490"/>
                      <a:pt x="168" y="490"/>
                    </a:cubicBezTo>
                    <a:cubicBezTo>
                      <a:pt x="153" y="492"/>
                      <a:pt x="139" y="488"/>
                      <a:pt x="125" y="483"/>
                    </a:cubicBezTo>
                    <a:cubicBezTo>
                      <a:pt x="115" y="479"/>
                      <a:pt x="105" y="475"/>
                      <a:pt x="96" y="471"/>
                    </a:cubicBezTo>
                    <a:cubicBezTo>
                      <a:pt x="89" y="467"/>
                      <a:pt x="82" y="465"/>
                      <a:pt x="75" y="463"/>
                    </a:cubicBezTo>
                    <a:cubicBezTo>
                      <a:pt x="67" y="461"/>
                      <a:pt x="60" y="458"/>
                      <a:pt x="53" y="456"/>
                    </a:cubicBezTo>
                    <a:cubicBezTo>
                      <a:pt x="51" y="455"/>
                      <a:pt x="49" y="454"/>
                      <a:pt x="49" y="451"/>
                    </a:cubicBezTo>
                    <a:cubicBezTo>
                      <a:pt x="50" y="449"/>
                      <a:pt x="50" y="446"/>
                      <a:pt x="53" y="445"/>
                    </a:cubicBezTo>
                    <a:cubicBezTo>
                      <a:pt x="54" y="444"/>
                      <a:pt x="56" y="444"/>
                      <a:pt x="57" y="444"/>
                    </a:cubicBezTo>
                    <a:cubicBezTo>
                      <a:pt x="60" y="442"/>
                      <a:pt x="60" y="440"/>
                      <a:pt x="58" y="438"/>
                    </a:cubicBezTo>
                    <a:cubicBezTo>
                      <a:pt x="57" y="437"/>
                      <a:pt x="57" y="437"/>
                      <a:pt x="56" y="436"/>
                    </a:cubicBezTo>
                    <a:cubicBezTo>
                      <a:pt x="57" y="434"/>
                      <a:pt x="58" y="431"/>
                      <a:pt x="59" y="428"/>
                    </a:cubicBezTo>
                    <a:cubicBezTo>
                      <a:pt x="64" y="414"/>
                      <a:pt x="69" y="400"/>
                      <a:pt x="74" y="386"/>
                    </a:cubicBezTo>
                    <a:cubicBezTo>
                      <a:pt x="76" y="381"/>
                      <a:pt x="77" y="375"/>
                      <a:pt x="78" y="369"/>
                    </a:cubicBezTo>
                    <a:cubicBezTo>
                      <a:pt x="78" y="368"/>
                      <a:pt x="78" y="368"/>
                      <a:pt x="77" y="367"/>
                    </a:cubicBezTo>
                    <a:cubicBezTo>
                      <a:pt x="76" y="367"/>
                      <a:pt x="74" y="368"/>
                      <a:pt x="74" y="369"/>
                    </a:cubicBezTo>
                    <a:cubicBezTo>
                      <a:pt x="72" y="373"/>
                      <a:pt x="70" y="378"/>
                      <a:pt x="69" y="383"/>
                    </a:cubicBezTo>
                    <a:cubicBezTo>
                      <a:pt x="67" y="394"/>
                      <a:pt x="63" y="404"/>
                      <a:pt x="58" y="414"/>
                    </a:cubicBezTo>
                    <a:cubicBezTo>
                      <a:pt x="56" y="422"/>
                      <a:pt x="52" y="429"/>
                      <a:pt x="49" y="436"/>
                    </a:cubicBezTo>
                    <a:cubicBezTo>
                      <a:pt x="44" y="437"/>
                      <a:pt x="40" y="435"/>
                      <a:pt x="35" y="434"/>
                    </a:cubicBezTo>
                    <a:cubicBezTo>
                      <a:pt x="26" y="431"/>
                      <a:pt x="18" y="427"/>
                      <a:pt x="9" y="424"/>
                    </a:cubicBezTo>
                    <a:cubicBezTo>
                      <a:pt x="6" y="423"/>
                      <a:pt x="2" y="421"/>
                      <a:pt x="0" y="416"/>
                    </a:cubicBezTo>
                    <a:cubicBezTo>
                      <a:pt x="2" y="413"/>
                      <a:pt x="3" y="409"/>
                      <a:pt x="6" y="405"/>
                    </a:cubicBezTo>
                    <a:cubicBezTo>
                      <a:pt x="18" y="389"/>
                      <a:pt x="27" y="371"/>
                      <a:pt x="35" y="353"/>
                    </a:cubicBezTo>
                    <a:cubicBezTo>
                      <a:pt x="43" y="334"/>
                      <a:pt x="51" y="315"/>
                      <a:pt x="59" y="297"/>
                    </a:cubicBezTo>
                    <a:cubicBezTo>
                      <a:pt x="61" y="293"/>
                      <a:pt x="62" y="290"/>
                      <a:pt x="64" y="286"/>
                    </a:cubicBezTo>
                    <a:cubicBezTo>
                      <a:pt x="69" y="273"/>
                      <a:pt x="74" y="259"/>
                      <a:pt x="80" y="246"/>
                    </a:cubicBezTo>
                    <a:cubicBezTo>
                      <a:pt x="84" y="237"/>
                      <a:pt x="87" y="227"/>
                      <a:pt x="94" y="218"/>
                    </a:cubicBezTo>
                    <a:cubicBezTo>
                      <a:pt x="95" y="217"/>
                      <a:pt x="95" y="216"/>
                      <a:pt x="96" y="215"/>
                    </a:cubicBezTo>
                    <a:cubicBezTo>
                      <a:pt x="100" y="207"/>
                      <a:pt x="104" y="200"/>
                      <a:pt x="109" y="193"/>
                    </a:cubicBezTo>
                    <a:cubicBezTo>
                      <a:pt x="121" y="177"/>
                      <a:pt x="135" y="162"/>
                      <a:pt x="148" y="145"/>
                    </a:cubicBezTo>
                    <a:cubicBezTo>
                      <a:pt x="150" y="143"/>
                      <a:pt x="152" y="141"/>
                      <a:pt x="155" y="138"/>
                    </a:cubicBezTo>
                    <a:cubicBezTo>
                      <a:pt x="166" y="125"/>
                      <a:pt x="177" y="111"/>
                      <a:pt x="189" y="98"/>
                    </a:cubicBezTo>
                    <a:cubicBezTo>
                      <a:pt x="190" y="97"/>
                      <a:pt x="191" y="95"/>
                      <a:pt x="193" y="94"/>
                    </a:cubicBezTo>
                    <a:cubicBezTo>
                      <a:pt x="200" y="88"/>
                      <a:pt x="206" y="80"/>
                      <a:pt x="212" y="72"/>
                    </a:cubicBezTo>
                    <a:cubicBezTo>
                      <a:pt x="216" y="67"/>
                      <a:pt x="220" y="63"/>
                      <a:pt x="225" y="58"/>
                    </a:cubicBezTo>
                    <a:cubicBezTo>
                      <a:pt x="235" y="46"/>
                      <a:pt x="246" y="34"/>
                      <a:pt x="259" y="23"/>
                    </a:cubicBezTo>
                    <a:cubicBezTo>
                      <a:pt x="267" y="18"/>
                      <a:pt x="274" y="12"/>
                      <a:pt x="282" y="8"/>
                    </a:cubicBezTo>
                    <a:cubicBezTo>
                      <a:pt x="285" y="7"/>
                      <a:pt x="287" y="5"/>
                      <a:pt x="289" y="4"/>
                    </a:cubicBezTo>
                    <a:cubicBezTo>
                      <a:pt x="292" y="2"/>
                      <a:pt x="294" y="1"/>
                      <a:pt x="297" y="0"/>
                    </a:cubicBezTo>
                    <a:cubicBezTo>
                      <a:pt x="300" y="3"/>
                      <a:pt x="302" y="6"/>
                      <a:pt x="305" y="9"/>
                    </a:cubicBezTo>
                    <a:cubicBezTo>
                      <a:pt x="309" y="14"/>
                      <a:pt x="315" y="17"/>
                      <a:pt x="320" y="19"/>
                    </a:cubicBezTo>
                    <a:cubicBezTo>
                      <a:pt x="335" y="25"/>
                      <a:pt x="349" y="32"/>
                      <a:pt x="363" y="38"/>
                    </a:cubicBezTo>
                    <a:cubicBezTo>
                      <a:pt x="367" y="40"/>
                      <a:pt x="370" y="42"/>
                      <a:pt x="372" y="45"/>
                    </a:cubicBezTo>
                    <a:cubicBezTo>
                      <a:pt x="373" y="47"/>
                      <a:pt x="375" y="48"/>
                      <a:pt x="376" y="49"/>
                    </a:cubicBezTo>
                    <a:cubicBezTo>
                      <a:pt x="377" y="50"/>
                      <a:pt x="378" y="51"/>
                      <a:pt x="378" y="51"/>
                    </a:cubicBezTo>
                    <a:cubicBezTo>
                      <a:pt x="384" y="61"/>
                      <a:pt x="388" y="70"/>
                      <a:pt x="388" y="81"/>
                    </a:cubicBezTo>
                    <a:cubicBezTo>
                      <a:pt x="388" y="82"/>
                      <a:pt x="388" y="84"/>
                      <a:pt x="388" y="85"/>
                    </a:cubicBezTo>
                    <a:cubicBezTo>
                      <a:pt x="385" y="84"/>
                      <a:pt x="385" y="82"/>
                      <a:pt x="383" y="80"/>
                    </a:cubicBezTo>
                    <a:cubicBezTo>
                      <a:pt x="382" y="78"/>
                      <a:pt x="380" y="77"/>
                      <a:pt x="379" y="75"/>
                    </a:cubicBezTo>
                    <a:cubicBezTo>
                      <a:pt x="378" y="73"/>
                      <a:pt x="376" y="71"/>
                      <a:pt x="375" y="70"/>
                    </a:cubicBezTo>
                    <a:cubicBezTo>
                      <a:pt x="369" y="62"/>
                      <a:pt x="362" y="56"/>
                      <a:pt x="354" y="49"/>
                    </a:cubicBezTo>
                    <a:cubicBezTo>
                      <a:pt x="348" y="45"/>
                      <a:pt x="341" y="42"/>
                      <a:pt x="334" y="39"/>
                    </a:cubicBezTo>
                    <a:cubicBezTo>
                      <a:pt x="331" y="38"/>
                      <a:pt x="330" y="39"/>
                      <a:pt x="329" y="44"/>
                    </a:cubicBezTo>
                    <a:cubicBezTo>
                      <a:pt x="334" y="46"/>
                      <a:pt x="339" y="48"/>
                      <a:pt x="343" y="51"/>
                    </a:cubicBezTo>
                    <a:cubicBezTo>
                      <a:pt x="355" y="57"/>
                      <a:pt x="365" y="67"/>
                      <a:pt x="373" y="78"/>
                    </a:cubicBezTo>
                    <a:cubicBezTo>
                      <a:pt x="380" y="87"/>
                      <a:pt x="386" y="97"/>
                      <a:pt x="392" y="107"/>
                    </a:cubicBezTo>
                    <a:cubicBezTo>
                      <a:pt x="398" y="115"/>
                      <a:pt x="404" y="123"/>
                      <a:pt x="409" y="131"/>
                    </a:cubicBezTo>
                    <a:cubicBezTo>
                      <a:pt x="413" y="137"/>
                      <a:pt x="417" y="143"/>
                      <a:pt x="421" y="149"/>
                    </a:cubicBezTo>
                    <a:cubicBezTo>
                      <a:pt x="427" y="161"/>
                      <a:pt x="436" y="170"/>
                      <a:pt x="447" y="177"/>
                    </a:cubicBezTo>
                    <a:cubicBezTo>
                      <a:pt x="461" y="186"/>
                      <a:pt x="475" y="192"/>
                      <a:pt x="490" y="194"/>
                    </a:cubicBezTo>
                    <a:cubicBezTo>
                      <a:pt x="508" y="197"/>
                      <a:pt x="525" y="202"/>
                      <a:pt x="542" y="207"/>
                    </a:cubicBezTo>
                    <a:cubicBezTo>
                      <a:pt x="543" y="207"/>
                      <a:pt x="544" y="207"/>
                      <a:pt x="545" y="208"/>
                    </a:cubicBezTo>
                    <a:cubicBezTo>
                      <a:pt x="548" y="209"/>
                      <a:pt x="549" y="211"/>
                      <a:pt x="547" y="214"/>
                    </a:cubicBezTo>
                    <a:cubicBezTo>
                      <a:pt x="546" y="216"/>
                      <a:pt x="544" y="217"/>
                      <a:pt x="544" y="219"/>
                    </a:cubicBezTo>
                    <a:cubicBezTo>
                      <a:pt x="546" y="226"/>
                      <a:pt x="543" y="232"/>
                      <a:pt x="541" y="239"/>
                    </a:cubicBezTo>
                    <a:cubicBezTo>
                      <a:pt x="539" y="245"/>
                      <a:pt x="538" y="251"/>
                      <a:pt x="535" y="257"/>
                    </a:cubicBezTo>
                    <a:cubicBezTo>
                      <a:pt x="533" y="263"/>
                      <a:pt x="531" y="269"/>
                      <a:pt x="529" y="275"/>
                    </a:cubicBezTo>
                    <a:cubicBezTo>
                      <a:pt x="528" y="278"/>
                      <a:pt x="527" y="281"/>
                      <a:pt x="526" y="284"/>
                    </a:cubicBezTo>
                    <a:cubicBezTo>
                      <a:pt x="516" y="284"/>
                      <a:pt x="508" y="284"/>
                      <a:pt x="499" y="282"/>
                    </a:cubicBezTo>
                    <a:cubicBezTo>
                      <a:pt x="487" y="278"/>
                      <a:pt x="473" y="275"/>
                      <a:pt x="461" y="270"/>
                    </a:cubicBezTo>
                    <a:cubicBezTo>
                      <a:pt x="453" y="267"/>
                      <a:pt x="445" y="264"/>
                      <a:pt x="438" y="261"/>
                    </a:cubicBezTo>
                    <a:cubicBezTo>
                      <a:pt x="431" y="258"/>
                      <a:pt x="425" y="254"/>
                      <a:pt x="418" y="251"/>
                    </a:cubicBezTo>
                    <a:cubicBezTo>
                      <a:pt x="400" y="242"/>
                      <a:pt x="384" y="231"/>
                      <a:pt x="369" y="218"/>
                    </a:cubicBezTo>
                    <a:cubicBezTo>
                      <a:pt x="361" y="212"/>
                      <a:pt x="356" y="205"/>
                      <a:pt x="350" y="198"/>
                    </a:cubicBezTo>
                    <a:cubicBezTo>
                      <a:pt x="340" y="187"/>
                      <a:pt x="333" y="175"/>
                      <a:pt x="325" y="163"/>
                    </a:cubicBezTo>
                    <a:cubicBezTo>
                      <a:pt x="320" y="154"/>
                      <a:pt x="315" y="144"/>
                      <a:pt x="310" y="135"/>
                    </a:cubicBezTo>
                    <a:cubicBezTo>
                      <a:pt x="308" y="132"/>
                      <a:pt x="306" y="128"/>
                      <a:pt x="305" y="125"/>
                    </a:cubicBezTo>
                    <a:cubicBezTo>
                      <a:pt x="301" y="126"/>
                      <a:pt x="301" y="128"/>
                      <a:pt x="302" y="130"/>
                    </a:cubicBezTo>
                    <a:cubicBezTo>
                      <a:pt x="304" y="134"/>
                      <a:pt x="306" y="138"/>
                      <a:pt x="307" y="142"/>
                    </a:cubicBezTo>
                    <a:cubicBezTo>
                      <a:pt x="315" y="158"/>
                      <a:pt x="325" y="173"/>
                      <a:pt x="334" y="188"/>
                    </a:cubicBezTo>
                    <a:cubicBezTo>
                      <a:pt x="338" y="193"/>
                      <a:pt x="342" y="198"/>
                      <a:pt x="346" y="204"/>
                    </a:cubicBezTo>
                    <a:cubicBezTo>
                      <a:pt x="340" y="215"/>
                      <a:pt x="334" y="226"/>
                      <a:pt x="328" y="237"/>
                    </a:cubicBezTo>
                    <a:cubicBezTo>
                      <a:pt x="322" y="248"/>
                      <a:pt x="316" y="259"/>
                      <a:pt x="311" y="271"/>
                    </a:cubicBezTo>
                    <a:cubicBezTo>
                      <a:pt x="306" y="280"/>
                      <a:pt x="302" y="290"/>
                      <a:pt x="299" y="300"/>
                    </a:cubicBezTo>
                    <a:cubicBezTo>
                      <a:pt x="295" y="314"/>
                      <a:pt x="292" y="328"/>
                      <a:pt x="289" y="342"/>
                    </a:cubicBezTo>
                    <a:cubicBezTo>
                      <a:pt x="288" y="344"/>
                      <a:pt x="288" y="346"/>
                      <a:pt x="288" y="348"/>
                    </a:cubicBezTo>
                    <a:cubicBezTo>
                      <a:pt x="288" y="362"/>
                      <a:pt x="286" y="375"/>
                      <a:pt x="285" y="389"/>
                    </a:cubicBezTo>
                    <a:cubicBezTo>
                      <a:pt x="284" y="391"/>
                      <a:pt x="285" y="392"/>
                      <a:pt x="285" y="394"/>
                    </a:cubicBezTo>
                    <a:cubicBezTo>
                      <a:pt x="285" y="402"/>
                      <a:pt x="286" y="409"/>
                      <a:pt x="286" y="417"/>
                    </a:cubicBezTo>
                    <a:cubicBezTo>
                      <a:pt x="286" y="432"/>
                      <a:pt x="287" y="447"/>
                      <a:pt x="292" y="462"/>
                    </a:cubicBezTo>
                    <a:cubicBezTo>
                      <a:pt x="293" y="465"/>
                      <a:pt x="294" y="468"/>
                      <a:pt x="292" y="473"/>
                    </a:cubicBezTo>
                    <a:close/>
                    <a:moveTo>
                      <a:pt x="534" y="234"/>
                    </a:moveTo>
                    <a:cubicBezTo>
                      <a:pt x="534" y="234"/>
                      <a:pt x="534" y="234"/>
                      <a:pt x="535" y="233"/>
                    </a:cubicBezTo>
                    <a:cubicBezTo>
                      <a:pt x="535" y="233"/>
                      <a:pt x="534" y="233"/>
                      <a:pt x="534" y="233"/>
                    </a:cubicBezTo>
                    <a:cubicBezTo>
                      <a:pt x="534" y="233"/>
                      <a:pt x="534" y="233"/>
                      <a:pt x="534" y="233"/>
                    </a:cubicBezTo>
                    <a:cubicBezTo>
                      <a:pt x="534" y="233"/>
                      <a:pt x="534" y="234"/>
                      <a:pt x="534" y="234"/>
                    </a:cubicBezTo>
                    <a:close/>
                  </a:path>
                </a:pathLst>
              </a:custGeom>
              <a:solidFill>
                <a:srgbClr val="FF9999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61" name="Freeform 33"/>
              <p:cNvSpPr>
                <a:spLocks/>
              </p:cNvSpPr>
              <p:nvPr/>
            </p:nvSpPr>
            <p:spPr bwMode="auto">
              <a:xfrm>
                <a:off x="5754688" y="1047750"/>
                <a:ext cx="838200" cy="663575"/>
              </a:xfrm>
              <a:custGeom>
                <a:avLst/>
                <a:gdLst>
                  <a:gd name="T0" fmla="*/ 211 w 223"/>
                  <a:gd name="T1" fmla="*/ 170 h 177"/>
                  <a:gd name="T2" fmla="*/ 208 w 223"/>
                  <a:gd name="T3" fmla="*/ 153 h 177"/>
                  <a:gd name="T4" fmla="*/ 207 w 223"/>
                  <a:gd name="T5" fmla="*/ 147 h 177"/>
                  <a:gd name="T6" fmla="*/ 204 w 223"/>
                  <a:gd name="T7" fmla="*/ 144 h 177"/>
                  <a:gd name="T8" fmla="*/ 201 w 223"/>
                  <a:gd name="T9" fmla="*/ 147 h 177"/>
                  <a:gd name="T10" fmla="*/ 197 w 223"/>
                  <a:gd name="T11" fmla="*/ 157 h 177"/>
                  <a:gd name="T12" fmla="*/ 189 w 223"/>
                  <a:gd name="T13" fmla="*/ 166 h 177"/>
                  <a:gd name="T14" fmla="*/ 190 w 223"/>
                  <a:gd name="T15" fmla="*/ 155 h 177"/>
                  <a:gd name="T16" fmla="*/ 189 w 223"/>
                  <a:gd name="T17" fmla="*/ 144 h 177"/>
                  <a:gd name="T18" fmla="*/ 187 w 223"/>
                  <a:gd name="T19" fmla="*/ 134 h 177"/>
                  <a:gd name="T20" fmla="*/ 181 w 223"/>
                  <a:gd name="T21" fmla="*/ 135 h 177"/>
                  <a:gd name="T22" fmla="*/ 174 w 223"/>
                  <a:gd name="T23" fmla="*/ 143 h 177"/>
                  <a:gd name="T24" fmla="*/ 159 w 223"/>
                  <a:gd name="T25" fmla="*/ 151 h 177"/>
                  <a:gd name="T26" fmla="*/ 155 w 223"/>
                  <a:gd name="T27" fmla="*/ 128 h 177"/>
                  <a:gd name="T28" fmla="*/ 151 w 223"/>
                  <a:gd name="T29" fmla="*/ 131 h 177"/>
                  <a:gd name="T30" fmla="*/ 146 w 223"/>
                  <a:gd name="T31" fmla="*/ 141 h 177"/>
                  <a:gd name="T32" fmla="*/ 139 w 223"/>
                  <a:gd name="T33" fmla="*/ 145 h 177"/>
                  <a:gd name="T34" fmla="*/ 136 w 223"/>
                  <a:gd name="T35" fmla="*/ 126 h 177"/>
                  <a:gd name="T36" fmla="*/ 130 w 223"/>
                  <a:gd name="T37" fmla="*/ 130 h 177"/>
                  <a:gd name="T38" fmla="*/ 124 w 223"/>
                  <a:gd name="T39" fmla="*/ 146 h 177"/>
                  <a:gd name="T40" fmla="*/ 117 w 223"/>
                  <a:gd name="T41" fmla="*/ 155 h 177"/>
                  <a:gd name="T42" fmla="*/ 114 w 223"/>
                  <a:gd name="T43" fmla="*/ 155 h 177"/>
                  <a:gd name="T44" fmla="*/ 112 w 223"/>
                  <a:gd name="T45" fmla="*/ 153 h 177"/>
                  <a:gd name="T46" fmla="*/ 112 w 223"/>
                  <a:gd name="T47" fmla="*/ 146 h 177"/>
                  <a:gd name="T48" fmla="*/ 81 w 223"/>
                  <a:gd name="T49" fmla="*/ 148 h 177"/>
                  <a:gd name="T50" fmla="*/ 77 w 223"/>
                  <a:gd name="T51" fmla="*/ 156 h 177"/>
                  <a:gd name="T52" fmla="*/ 76 w 223"/>
                  <a:gd name="T53" fmla="*/ 161 h 177"/>
                  <a:gd name="T54" fmla="*/ 36 w 223"/>
                  <a:gd name="T55" fmla="*/ 176 h 177"/>
                  <a:gd name="T56" fmla="*/ 11 w 223"/>
                  <a:gd name="T57" fmla="*/ 175 h 177"/>
                  <a:gd name="T58" fmla="*/ 9 w 223"/>
                  <a:gd name="T59" fmla="*/ 164 h 177"/>
                  <a:gd name="T60" fmla="*/ 7 w 223"/>
                  <a:gd name="T61" fmla="*/ 151 h 177"/>
                  <a:gd name="T62" fmla="*/ 4 w 223"/>
                  <a:gd name="T63" fmla="*/ 97 h 177"/>
                  <a:gd name="T64" fmla="*/ 9 w 223"/>
                  <a:gd name="T65" fmla="*/ 83 h 177"/>
                  <a:gd name="T66" fmla="*/ 27 w 223"/>
                  <a:gd name="T67" fmla="*/ 44 h 177"/>
                  <a:gd name="T68" fmla="*/ 37 w 223"/>
                  <a:gd name="T69" fmla="*/ 35 h 177"/>
                  <a:gd name="T70" fmla="*/ 60 w 223"/>
                  <a:gd name="T71" fmla="*/ 20 h 177"/>
                  <a:gd name="T72" fmla="*/ 73 w 223"/>
                  <a:gd name="T73" fmla="*/ 12 h 177"/>
                  <a:gd name="T74" fmla="*/ 76 w 223"/>
                  <a:gd name="T75" fmla="*/ 11 h 177"/>
                  <a:gd name="T76" fmla="*/ 104 w 223"/>
                  <a:gd name="T77" fmla="*/ 3 h 177"/>
                  <a:gd name="T78" fmla="*/ 139 w 223"/>
                  <a:gd name="T79" fmla="*/ 5 h 177"/>
                  <a:gd name="T80" fmla="*/ 155 w 223"/>
                  <a:gd name="T81" fmla="*/ 11 h 177"/>
                  <a:gd name="T82" fmla="*/ 178 w 223"/>
                  <a:gd name="T83" fmla="*/ 26 h 177"/>
                  <a:gd name="T84" fmla="*/ 213 w 223"/>
                  <a:gd name="T85" fmla="*/ 68 h 177"/>
                  <a:gd name="T86" fmla="*/ 221 w 223"/>
                  <a:gd name="T87" fmla="*/ 90 h 177"/>
                  <a:gd name="T88" fmla="*/ 223 w 223"/>
                  <a:gd name="T89" fmla="*/ 121 h 177"/>
                  <a:gd name="T90" fmla="*/ 223 w 223"/>
                  <a:gd name="T91" fmla="*/ 138 h 177"/>
                  <a:gd name="T92" fmla="*/ 215 w 223"/>
                  <a:gd name="T93" fmla="*/ 166 h 177"/>
                  <a:gd name="T94" fmla="*/ 213 w 223"/>
                  <a:gd name="T95" fmla="*/ 169 h 177"/>
                  <a:gd name="T96" fmla="*/ 211 w 223"/>
                  <a:gd name="T97" fmla="*/ 170 h 17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223" h="177">
                    <a:moveTo>
                      <a:pt x="211" y="170"/>
                    </a:moveTo>
                    <a:cubicBezTo>
                      <a:pt x="210" y="164"/>
                      <a:pt x="209" y="159"/>
                      <a:pt x="208" y="153"/>
                    </a:cubicBezTo>
                    <a:cubicBezTo>
                      <a:pt x="208" y="151"/>
                      <a:pt x="207" y="149"/>
                      <a:pt x="207" y="147"/>
                    </a:cubicBezTo>
                    <a:cubicBezTo>
                      <a:pt x="206" y="145"/>
                      <a:pt x="205" y="144"/>
                      <a:pt x="204" y="144"/>
                    </a:cubicBezTo>
                    <a:cubicBezTo>
                      <a:pt x="202" y="144"/>
                      <a:pt x="201" y="146"/>
                      <a:pt x="201" y="147"/>
                    </a:cubicBezTo>
                    <a:cubicBezTo>
                      <a:pt x="199" y="150"/>
                      <a:pt x="198" y="154"/>
                      <a:pt x="197" y="157"/>
                    </a:cubicBezTo>
                    <a:cubicBezTo>
                      <a:pt x="195" y="162"/>
                      <a:pt x="194" y="163"/>
                      <a:pt x="189" y="166"/>
                    </a:cubicBezTo>
                    <a:cubicBezTo>
                      <a:pt x="188" y="162"/>
                      <a:pt x="190" y="159"/>
                      <a:pt x="190" y="155"/>
                    </a:cubicBezTo>
                    <a:cubicBezTo>
                      <a:pt x="189" y="152"/>
                      <a:pt x="189" y="148"/>
                      <a:pt x="189" y="144"/>
                    </a:cubicBezTo>
                    <a:cubicBezTo>
                      <a:pt x="188" y="140"/>
                      <a:pt x="187" y="137"/>
                      <a:pt x="187" y="134"/>
                    </a:cubicBezTo>
                    <a:cubicBezTo>
                      <a:pt x="184" y="132"/>
                      <a:pt x="182" y="133"/>
                      <a:pt x="181" y="135"/>
                    </a:cubicBezTo>
                    <a:cubicBezTo>
                      <a:pt x="179" y="137"/>
                      <a:pt x="177" y="140"/>
                      <a:pt x="174" y="143"/>
                    </a:cubicBezTo>
                    <a:cubicBezTo>
                      <a:pt x="170" y="147"/>
                      <a:pt x="165" y="150"/>
                      <a:pt x="159" y="151"/>
                    </a:cubicBezTo>
                    <a:cubicBezTo>
                      <a:pt x="157" y="143"/>
                      <a:pt x="161" y="135"/>
                      <a:pt x="155" y="128"/>
                    </a:cubicBezTo>
                    <a:cubicBezTo>
                      <a:pt x="154" y="129"/>
                      <a:pt x="152" y="130"/>
                      <a:pt x="151" y="131"/>
                    </a:cubicBezTo>
                    <a:cubicBezTo>
                      <a:pt x="149" y="134"/>
                      <a:pt x="148" y="138"/>
                      <a:pt x="146" y="141"/>
                    </a:cubicBezTo>
                    <a:cubicBezTo>
                      <a:pt x="145" y="143"/>
                      <a:pt x="143" y="145"/>
                      <a:pt x="139" y="145"/>
                    </a:cubicBezTo>
                    <a:cubicBezTo>
                      <a:pt x="138" y="139"/>
                      <a:pt x="139" y="132"/>
                      <a:pt x="136" y="126"/>
                    </a:cubicBezTo>
                    <a:cubicBezTo>
                      <a:pt x="132" y="125"/>
                      <a:pt x="131" y="128"/>
                      <a:pt x="130" y="130"/>
                    </a:cubicBezTo>
                    <a:cubicBezTo>
                      <a:pt x="128" y="135"/>
                      <a:pt x="125" y="140"/>
                      <a:pt x="124" y="146"/>
                    </a:cubicBezTo>
                    <a:cubicBezTo>
                      <a:pt x="122" y="150"/>
                      <a:pt x="120" y="152"/>
                      <a:pt x="117" y="155"/>
                    </a:cubicBezTo>
                    <a:cubicBezTo>
                      <a:pt x="116" y="156"/>
                      <a:pt x="114" y="156"/>
                      <a:pt x="114" y="155"/>
                    </a:cubicBezTo>
                    <a:cubicBezTo>
                      <a:pt x="113" y="155"/>
                      <a:pt x="112" y="154"/>
                      <a:pt x="112" y="153"/>
                    </a:cubicBezTo>
                    <a:cubicBezTo>
                      <a:pt x="112" y="150"/>
                      <a:pt x="112" y="148"/>
                      <a:pt x="112" y="146"/>
                    </a:cubicBezTo>
                    <a:cubicBezTo>
                      <a:pt x="102" y="140"/>
                      <a:pt x="89" y="141"/>
                      <a:pt x="81" y="148"/>
                    </a:cubicBezTo>
                    <a:cubicBezTo>
                      <a:pt x="79" y="150"/>
                      <a:pt x="77" y="153"/>
                      <a:pt x="77" y="156"/>
                    </a:cubicBezTo>
                    <a:cubicBezTo>
                      <a:pt x="77" y="158"/>
                      <a:pt x="76" y="159"/>
                      <a:pt x="76" y="161"/>
                    </a:cubicBezTo>
                    <a:cubicBezTo>
                      <a:pt x="64" y="170"/>
                      <a:pt x="50" y="174"/>
                      <a:pt x="36" y="176"/>
                    </a:cubicBezTo>
                    <a:cubicBezTo>
                      <a:pt x="28" y="177"/>
                      <a:pt x="19" y="176"/>
                      <a:pt x="11" y="175"/>
                    </a:cubicBezTo>
                    <a:cubicBezTo>
                      <a:pt x="9" y="171"/>
                      <a:pt x="10" y="168"/>
                      <a:pt x="9" y="164"/>
                    </a:cubicBezTo>
                    <a:cubicBezTo>
                      <a:pt x="8" y="160"/>
                      <a:pt x="8" y="155"/>
                      <a:pt x="7" y="151"/>
                    </a:cubicBezTo>
                    <a:cubicBezTo>
                      <a:pt x="1" y="133"/>
                      <a:pt x="0" y="115"/>
                      <a:pt x="4" y="97"/>
                    </a:cubicBezTo>
                    <a:cubicBezTo>
                      <a:pt x="5" y="92"/>
                      <a:pt x="7" y="88"/>
                      <a:pt x="9" y="83"/>
                    </a:cubicBezTo>
                    <a:cubicBezTo>
                      <a:pt x="15" y="70"/>
                      <a:pt x="21" y="57"/>
                      <a:pt x="27" y="44"/>
                    </a:cubicBezTo>
                    <a:cubicBezTo>
                      <a:pt x="29" y="40"/>
                      <a:pt x="32" y="37"/>
                      <a:pt x="37" y="35"/>
                    </a:cubicBezTo>
                    <a:cubicBezTo>
                      <a:pt x="45" y="31"/>
                      <a:pt x="52" y="25"/>
                      <a:pt x="60" y="20"/>
                    </a:cubicBezTo>
                    <a:cubicBezTo>
                      <a:pt x="64" y="17"/>
                      <a:pt x="69" y="14"/>
                      <a:pt x="73" y="12"/>
                    </a:cubicBezTo>
                    <a:cubicBezTo>
                      <a:pt x="74" y="11"/>
                      <a:pt x="75" y="11"/>
                      <a:pt x="76" y="11"/>
                    </a:cubicBezTo>
                    <a:cubicBezTo>
                      <a:pt x="85" y="8"/>
                      <a:pt x="95" y="6"/>
                      <a:pt x="104" y="3"/>
                    </a:cubicBezTo>
                    <a:cubicBezTo>
                      <a:pt x="116" y="0"/>
                      <a:pt x="128" y="1"/>
                      <a:pt x="139" y="5"/>
                    </a:cubicBezTo>
                    <a:cubicBezTo>
                      <a:pt x="144" y="7"/>
                      <a:pt x="149" y="9"/>
                      <a:pt x="155" y="11"/>
                    </a:cubicBezTo>
                    <a:cubicBezTo>
                      <a:pt x="164" y="14"/>
                      <a:pt x="171" y="20"/>
                      <a:pt x="178" y="26"/>
                    </a:cubicBezTo>
                    <a:cubicBezTo>
                      <a:pt x="191" y="40"/>
                      <a:pt x="201" y="54"/>
                      <a:pt x="213" y="68"/>
                    </a:cubicBezTo>
                    <a:cubicBezTo>
                      <a:pt x="218" y="74"/>
                      <a:pt x="220" y="82"/>
                      <a:pt x="221" y="90"/>
                    </a:cubicBezTo>
                    <a:cubicBezTo>
                      <a:pt x="222" y="100"/>
                      <a:pt x="222" y="111"/>
                      <a:pt x="223" y="121"/>
                    </a:cubicBezTo>
                    <a:cubicBezTo>
                      <a:pt x="223" y="127"/>
                      <a:pt x="223" y="132"/>
                      <a:pt x="223" y="138"/>
                    </a:cubicBezTo>
                    <a:cubicBezTo>
                      <a:pt x="223" y="148"/>
                      <a:pt x="220" y="158"/>
                      <a:pt x="215" y="166"/>
                    </a:cubicBezTo>
                    <a:cubicBezTo>
                      <a:pt x="215" y="167"/>
                      <a:pt x="214" y="168"/>
                      <a:pt x="213" y="169"/>
                    </a:cubicBezTo>
                    <a:cubicBezTo>
                      <a:pt x="213" y="169"/>
                      <a:pt x="212" y="169"/>
                      <a:pt x="211" y="170"/>
                    </a:cubicBezTo>
                    <a:close/>
                  </a:path>
                </a:pathLst>
              </a:custGeom>
              <a:solidFill>
                <a:srgbClr val="FFC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62" name="Freeform 34"/>
              <p:cNvSpPr>
                <a:spLocks noEditPoints="1"/>
              </p:cNvSpPr>
              <p:nvPr/>
            </p:nvSpPr>
            <p:spPr bwMode="auto">
              <a:xfrm>
                <a:off x="6430963" y="4267200"/>
                <a:ext cx="723900" cy="679450"/>
              </a:xfrm>
              <a:custGeom>
                <a:avLst/>
                <a:gdLst>
                  <a:gd name="T0" fmla="*/ 175 w 193"/>
                  <a:gd name="T1" fmla="*/ 41 h 181"/>
                  <a:gd name="T2" fmla="*/ 171 w 193"/>
                  <a:gd name="T3" fmla="*/ 44 h 181"/>
                  <a:gd name="T4" fmla="*/ 170 w 193"/>
                  <a:gd name="T5" fmla="*/ 49 h 181"/>
                  <a:gd name="T6" fmla="*/ 176 w 193"/>
                  <a:gd name="T7" fmla="*/ 51 h 181"/>
                  <a:gd name="T8" fmla="*/ 178 w 193"/>
                  <a:gd name="T9" fmla="*/ 50 h 181"/>
                  <a:gd name="T10" fmla="*/ 180 w 193"/>
                  <a:gd name="T11" fmla="*/ 50 h 181"/>
                  <a:gd name="T12" fmla="*/ 188 w 193"/>
                  <a:gd name="T13" fmla="*/ 69 h 181"/>
                  <a:gd name="T14" fmla="*/ 191 w 193"/>
                  <a:gd name="T15" fmla="*/ 86 h 181"/>
                  <a:gd name="T16" fmla="*/ 175 w 193"/>
                  <a:gd name="T17" fmla="*/ 138 h 181"/>
                  <a:gd name="T18" fmla="*/ 144 w 193"/>
                  <a:gd name="T19" fmla="*/ 165 h 181"/>
                  <a:gd name="T20" fmla="*/ 107 w 193"/>
                  <a:gd name="T21" fmla="*/ 178 h 181"/>
                  <a:gd name="T22" fmla="*/ 80 w 193"/>
                  <a:gd name="T23" fmla="*/ 181 h 181"/>
                  <a:gd name="T24" fmla="*/ 59 w 193"/>
                  <a:gd name="T25" fmla="*/ 177 h 181"/>
                  <a:gd name="T26" fmla="*/ 18 w 193"/>
                  <a:gd name="T27" fmla="*/ 146 h 181"/>
                  <a:gd name="T28" fmla="*/ 9 w 193"/>
                  <a:gd name="T29" fmla="*/ 129 h 181"/>
                  <a:gd name="T30" fmla="*/ 4 w 193"/>
                  <a:gd name="T31" fmla="*/ 115 h 181"/>
                  <a:gd name="T32" fmla="*/ 5 w 193"/>
                  <a:gd name="T33" fmla="*/ 69 h 181"/>
                  <a:gd name="T34" fmla="*/ 36 w 193"/>
                  <a:gd name="T35" fmla="*/ 23 h 181"/>
                  <a:gd name="T36" fmla="*/ 71 w 193"/>
                  <a:gd name="T37" fmla="*/ 4 h 181"/>
                  <a:gd name="T38" fmla="*/ 102 w 193"/>
                  <a:gd name="T39" fmla="*/ 1 h 181"/>
                  <a:gd name="T40" fmla="*/ 118 w 193"/>
                  <a:gd name="T41" fmla="*/ 3 h 181"/>
                  <a:gd name="T42" fmla="*/ 126 w 193"/>
                  <a:gd name="T43" fmla="*/ 8 h 181"/>
                  <a:gd name="T44" fmla="*/ 135 w 193"/>
                  <a:gd name="T45" fmla="*/ 12 h 181"/>
                  <a:gd name="T46" fmla="*/ 162 w 193"/>
                  <a:gd name="T47" fmla="*/ 27 h 181"/>
                  <a:gd name="T48" fmla="*/ 175 w 193"/>
                  <a:gd name="T49" fmla="*/ 41 h 181"/>
                  <a:gd name="T50" fmla="*/ 103 w 193"/>
                  <a:gd name="T51" fmla="*/ 131 h 181"/>
                  <a:gd name="T52" fmla="*/ 123 w 193"/>
                  <a:gd name="T53" fmla="*/ 128 h 181"/>
                  <a:gd name="T54" fmla="*/ 139 w 193"/>
                  <a:gd name="T55" fmla="*/ 109 h 181"/>
                  <a:gd name="T56" fmla="*/ 142 w 193"/>
                  <a:gd name="T57" fmla="*/ 95 h 181"/>
                  <a:gd name="T58" fmla="*/ 137 w 193"/>
                  <a:gd name="T59" fmla="*/ 68 h 181"/>
                  <a:gd name="T60" fmla="*/ 135 w 193"/>
                  <a:gd name="T61" fmla="*/ 64 h 181"/>
                  <a:gd name="T62" fmla="*/ 126 w 193"/>
                  <a:gd name="T63" fmla="*/ 56 h 181"/>
                  <a:gd name="T64" fmla="*/ 111 w 193"/>
                  <a:gd name="T65" fmla="*/ 49 h 181"/>
                  <a:gd name="T66" fmla="*/ 74 w 193"/>
                  <a:gd name="T67" fmla="*/ 52 h 181"/>
                  <a:gd name="T68" fmla="*/ 68 w 193"/>
                  <a:gd name="T69" fmla="*/ 57 h 181"/>
                  <a:gd name="T70" fmla="*/ 59 w 193"/>
                  <a:gd name="T71" fmla="*/ 67 h 181"/>
                  <a:gd name="T72" fmla="*/ 56 w 193"/>
                  <a:gd name="T73" fmla="*/ 71 h 181"/>
                  <a:gd name="T74" fmla="*/ 52 w 193"/>
                  <a:gd name="T75" fmla="*/ 89 h 181"/>
                  <a:gd name="T76" fmla="*/ 52 w 193"/>
                  <a:gd name="T77" fmla="*/ 95 h 181"/>
                  <a:gd name="T78" fmla="*/ 61 w 193"/>
                  <a:gd name="T79" fmla="*/ 112 h 181"/>
                  <a:gd name="T80" fmla="*/ 103 w 193"/>
                  <a:gd name="T81" fmla="*/ 131 h 18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93" h="181">
                    <a:moveTo>
                      <a:pt x="175" y="41"/>
                    </a:moveTo>
                    <a:cubicBezTo>
                      <a:pt x="174" y="42"/>
                      <a:pt x="172" y="43"/>
                      <a:pt x="171" y="44"/>
                    </a:cubicBezTo>
                    <a:cubicBezTo>
                      <a:pt x="170" y="46"/>
                      <a:pt x="169" y="47"/>
                      <a:pt x="170" y="49"/>
                    </a:cubicBezTo>
                    <a:cubicBezTo>
                      <a:pt x="171" y="51"/>
                      <a:pt x="173" y="52"/>
                      <a:pt x="176" y="51"/>
                    </a:cubicBezTo>
                    <a:cubicBezTo>
                      <a:pt x="176" y="51"/>
                      <a:pt x="177" y="50"/>
                      <a:pt x="178" y="50"/>
                    </a:cubicBezTo>
                    <a:cubicBezTo>
                      <a:pt x="179" y="50"/>
                      <a:pt x="179" y="50"/>
                      <a:pt x="180" y="50"/>
                    </a:cubicBezTo>
                    <a:cubicBezTo>
                      <a:pt x="184" y="56"/>
                      <a:pt x="187" y="62"/>
                      <a:pt x="188" y="69"/>
                    </a:cubicBezTo>
                    <a:cubicBezTo>
                      <a:pt x="189" y="75"/>
                      <a:pt x="190" y="81"/>
                      <a:pt x="191" y="86"/>
                    </a:cubicBezTo>
                    <a:cubicBezTo>
                      <a:pt x="193" y="106"/>
                      <a:pt x="188" y="123"/>
                      <a:pt x="175" y="138"/>
                    </a:cubicBezTo>
                    <a:cubicBezTo>
                      <a:pt x="166" y="148"/>
                      <a:pt x="156" y="158"/>
                      <a:pt x="144" y="165"/>
                    </a:cubicBezTo>
                    <a:cubicBezTo>
                      <a:pt x="133" y="171"/>
                      <a:pt x="121" y="177"/>
                      <a:pt x="107" y="178"/>
                    </a:cubicBezTo>
                    <a:cubicBezTo>
                      <a:pt x="98" y="179"/>
                      <a:pt x="89" y="181"/>
                      <a:pt x="80" y="181"/>
                    </a:cubicBezTo>
                    <a:cubicBezTo>
                      <a:pt x="73" y="180"/>
                      <a:pt x="66" y="179"/>
                      <a:pt x="59" y="177"/>
                    </a:cubicBezTo>
                    <a:cubicBezTo>
                      <a:pt x="42" y="171"/>
                      <a:pt x="29" y="161"/>
                      <a:pt x="18" y="146"/>
                    </a:cubicBezTo>
                    <a:cubicBezTo>
                      <a:pt x="14" y="141"/>
                      <a:pt x="11" y="135"/>
                      <a:pt x="9" y="129"/>
                    </a:cubicBezTo>
                    <a:cubicBezTo>
                      <a:pt x="7" y="125"/>
                      <a:pt x="5" y="120"/>
                      <a:pt x="4" y="115"/>
                    </a:cubicBezTo>
                    <a:cubicBezTo>
                      <a:pt x="0" y="99"/>
                      <a:pt x="0" y="84"/>
                      <a:pt x="5" y="69"/>
                    </a:cubicBezTo>
                    <a:cubicBezTo>
                      <a:pt x="11" y="51"/>
                      <a:pt x="21" y="35"/>
                      <a:pt x="36" y="23"/>
                    </a:cubicBezTo>
                    <a:cubicBezTo>
                      <a:pt x="46" y="14"/>
                      <a:pt x="59" y="9"/>
                      <a:pt x="71" y="4"/>
                    </a:cubicBezTo>
                    <a:cubicBezTo>
                      <a:pt x="82" y="4"/>
                      <a:pt x="91" y="0"/>
                      <a:pt x="102" y="1"/>
                    </a:cubicBezTo>
                    <a:cubicBezTo>
                      <a:pt x="107" y="2"/>
                      <a:pt x="113" y="2"/>
                      <a:pt x="118" y="3"/>
                    </a:cubicBezTo>
                    <a:cubicBezTo>
                      <a:pt x="121" y="4"/>
                      <a:pt x="124" y="6"/>
                      <a:pt x="126" y="8"/>
                    </a:cubicBezTo>
                    <a:cubicBezTo>
                      <a:pt x="128" y="10"/>
                      <a:pt x="131" y="11"/>
                      <a:pt x="135" y="12"/>
                    </a:cubicBezTo>
                    <a:cubicBezTo>
                      <a:pt x="145" y="15"/>
                      <a:pt x="154" y="20"/>
                      <a:pt x="162" y="27"/>
                    </a:cubicBezTo>
                    <a:cubicBezTo>
                      <a:pt x="167" y="31"/>
                      <a:pt x="172" y="34"/>
                      <a:pt x="175" y="41"/>
                    </a:cubicBezTo>
                    <a:close/>
                    <a:moveTo>
                      <a:pt x="103" y="131"/>
                    </a:moveTo>
                    <a:cubicBezTo>
                      <a:pt x="110" y="131"/>
                      <a:pt x="116" y="131"/>
                      <a:pt x="123" y="128"/>
                    </a:cubicBezTo>
                    <a:cubicBezTo>
                      <a:pt x="132" y="124"/>
                      <a:pt x="136" y="117"/>
                      <a:pt x="139" y="109"/>
                    </a:cubicBezTo>
                    <a:cubicBezTo>
                      <a:pt x="141" y="104"/>
                      <a:pt x="142" y="99"/>
                      <a:pt x="142" y="95"/>
                    </a:cubicBezTo>
                    <a:cubicBezTo>
                      <a:pt x="144" y="85"/>
                      <a:pt x="144" y="76"/>
                      <a:pt x="137" y="68"/>
                    </a:cubicBezTo>
                    <a:cubicBezTo>
                      <a:pt x="136" y="67"/>
                      <a:pt x="135" y="65"/>
                      <a:pt x="135" y="64"/>
                    </a:cubicBezTo>
                    <a:cubicBezTo>
                      <a:pt x="133" y="60"/>
                      <a:pt x="130" y="58"/>
                      <a:pt x="126" y="56"/>
                    </a:cubicBezTo>
                    <a:cubicBezTo>
                      <a:pt x="121" y="54"/>
                      <a:pt x="116" y="52"/>
                      <a:pt x="111" y="49"/>
                    </a:cubicBezTo>
                    <a:cubicBezTo>
                      <a:pt x="98" y="44"/>
                      <a:pt x="86" y="45"/>
                      <a:pt x="74" y="52"/>
                    </a:cubicBezTo>
                    <a:cubicBezTo>
                      <a:pt x="72" y="53"/>
                      <a:pt x="69" y="55"/>
                      <a:pt x="68" y="57"/>
                    </a:cubicBezTo>
                    <a:cubicBezTo>
                      <a:pt x="64" y="60"/>
                      <a:pt x="62" y="63"/>
                      <a:pt x="59" y="67"/>
                    </a:cubicBezTo>
                    <a:cubicBezTo>
                      <a:pt x="58" y="68"/>
                      <a:pt x="57" y="70"/>
                      <a:pt x="56" y="71"/>
                    </a:cubicBezTo>
                    <a:cubicBezTo>
                      <a:pt x="54" y="77"/>
                      <a:pt x="53" y="83"/>
                      <a:pt x="52" y="89"/>
                    </a:cubicBezTo>
                    <a:cubicBezTo>
                      <a:pt x="51" y="91"/>
                      <a:pt x="51" y="93"/>
                      <a:pt x="52" y="95"/>
                    </a:cubicBezTo>
                    <a:cubicBezTo>
                      <a:pt x="54" y="101"/>
                      <a:pt x="56" y="108"/>
                      <a:pt x="61" y="112"/>
                    </a:cubicBezTo>
                    <a:cubicBezTo>
                      <a:pt x="72" y="124"/>
                      <a:pt x="86" y="133"/>
                      <a:pt x="103" y="131"/>
                    </a:cubicBezTo>
                    <a:close/>
                  </a:path>
                </a:pathLst>
              </a:custGeom>
              <a:solidFill>
                <a:srgbClr val="489DA8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63" name="Freeform 35"/>
              <p:cNvSpPr>
                <a:spLocks noEditPoints="1"/>
              </p:cNvSpPr>
              <p:nvPr/>
            </p:nvSpPr>
            <p:spPr bwMode="auto">
              <a:xfrm>
                <a:off x="7575551" y="4305300"/>
                <a:ext cx="654050" cy="627063"/>
              </a:xfrm>
              <a:custGeom>
                <a:avLst/>
                <a:gdLst>
                  <a:gd name="T0" fmla="*/ 18 w 174"/>
                  <a:gd name="T1" fmla="*/ 35 h 167"/>
                  <a:gd name="T2" fmla="*/ 22 w 174"/>
                  <a:gd name="T3" fmla="*/ 24 h 167"/>
                  <a:gd name="T4" fmla="*/ 43 w 174"/>
                  <a:gd name="T5" fmla="*/ 7 h 167"/>
                  <a:gd name="T6" fmla="*/ 57 w 174"/>
                  <a:gd name="T7" fmla="*/ 3 h 167"/>
                  <a:gd name="T8" fmla="*/ 81 w 174"/>
                  <a:gd name="T9" fmla="*/ 1 h 167"/>
                  <a:gd name="T10" fmla="*/ 91 w 174"/>
                  <a:gd name="T11" fmla="*/ 1 h 167"/>
                  <a:gd name="T12" fmla="*/ 162 w 174"/>
                  <a:gd name="T13" fmla="*/ 42 h 167"/>
                  <a:gd name="T14" fmla="*/ 173 w 174"/>
                  <a:gd name="T15" fmla="*/ 71 h 167"/>
                  <a:gd name="T16" fmla="*/ 171 w 174"/>
                  <a:gd name="T17" fmla="*/ 101 h 167"/>
                  <a:gd name="T18" fmla="*/ 167 w 174"/>
                  <a:gd name="T19" fmla="*/ 112 h 167"/>
                  <a:gd name="T20" fmla="*/ 158 w 174"/>
                  <a:gd name="T21" fmla="*/ 128 h 167"/>
                  <a:gd name="T22" fmla="*/ 152 w 174"/>
                  <a:gd name="T23" fmla="*/ 135 h 167"/>
                  <a:gd name="T24" fmla="*/ 142 w 174"/>
                  <a:gd name="T25" fmla="*/ 144 h 167"/>
                  <a:gd name="T26" fmla="*/ 116 w 174"/>
                  <a:gd name="T27" fmla="*/ 160 h 167"/>
                  <a:gd name="T28" fmla="*/ 80 w 174"/>
                  <a:gd name="T29" fmla="*/ 167 h 167"/>
                  <a:gd name="T30" fmla="*/ 60 w 174"/>
                  <a:gd name="T31" fmla="*/ 163 h 167"/>
                  <a:gd name="T32" fmla="*/ 53 w 174"/>
                  <a:gd name="T33" fmla="*/ 161 h 167"/>
                  <a:gd name="T34" fmla="*/ 29 w 174"/>
                  <a:gd name="T35" fmla="*/ 148 h 167"/>
                  <a:gd name="T36" fmla="*/ 22 w 174"/>
                  <a:gd name="T37" fmla="*/ 142 h 167"/>
                  <a:gd name="T38" fmla="*/ 18 w 174"/>
                  <a:gd name="T39" fmla="*/ 137 h 167"/>
                  <a:gd name="T40" fmla="*/ 4 w 174"/>
                  <a:gd name="T41" fmla="*/ 108 h 167"/>
                  <a:gd name="T42" fmla="*/ 1 w 174"/>
                  <a:gd name="T43" fmla="*/ 81 h 167"/>
                  <a:gd name="T44" fmla="*/ 3 w 174"/>
                  <a:gd name="T45" fmla="*/ 58 h 167"/>
                  <a:gd name="T46" fmla="*/ 9 w 174"/>
                  <a:gd name="T47" fmla="*/ 40 h 167"/>
                  <a:gd name="T48" fmla="*/ 18 w 174"/>
                  <a:gd name="T49" fmla="*/ 35 h 167"/>
                  <a:gd name="T50" fmla="*/ 138 w 174"/>
                  <a:gd name="T51" fmla="*/ 84 h 167"/>
                  <a:gd name="T52" fmla="*/ 135 w 174"/>
                  <a:gd name="T53" fmla="*/ 70 h 167"/>
                  <a:gd name="T54" fmla="*/ 124 w 174"/>
                  <a:gd name="T55" fmla="*/ 51 h 167"/>
                  <a:gd name="T56" fmla="*/ 102 w 174"/>
                  <a:gd name="T57" fmla="*/ 39 h 167"/>
                  <a:gd name="T58" fmla="*/ 87 w 174"/>
                  <a:gd name="T59" fmla="*/ 37 h 167"/>
                  <a:gd name="T60" fmla="*/ 63 w 174"/>
                  <a:gd name="T61" fmla="*/ 46 h 167"/>
                  <a:gd name="T62" fmla="*/ 45 w 174"/>
                  <a:gd name="T63" fmla="*/ 67 h 167"/>
                  <a:gd name="T64" fmla="*/ 41 w 174"/>
                  <a:gd name="T65" fmla="*/ 78 h 167"/>
                  <a:gd name="T66" fmla="*/ 43 w 174"/>
                  <a:gd name="T67" fmla="*/ 95 h 167"/>
                  <a:gd name="T68" fmla="*/ 65 w 174"/>
                  <a:gd name="T69" fmla="*/ 118 h 167"/>
                  <a:gd name="T70" fmla="*/ 110 w 174"/>
                  <a:gd name="T71" fmla="*/ 122 h 167"/>
                  <a:gd name="T72" fmla="*/ 133 w 174"/>
                  <a:gd name="T73" fmla="*/ 104 h 167"/>
                  <a:gd name="T74" fmla="*/ 138 w 174"/>
                  <a:gd name="T75" fmla="*/ 84 h 1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74" h="167">
                    <a:moveTo>
                      <a:pt x="18" y="35"/>
                    </a:moveTo>
                    <a:cubicBezTo>
                      <a:pt x="16" y="29"/>
                      <a:pt x="19" y="27"/>
                      <a:pt x="22" y="24"/>
                    </a:cubicBezTo>
                    <a:cubicBezTo>
                      <a:pt x="28" y="17"/>
                      <a:pt x="35" y="12"/>
                      <a:pt x="43" y="7"/>
                    </a:cubicBezTo>
                    <a:cubicBezTo>
                      <a:pt x="47" y="4"/>
                      <a:pt x="52" y="3"/>
                      <a:pt x="57" y="3"/>
                    </a:cubicBezTo>
                    <a:cubicBezTo>
                      <a:pt x="65" y="2"/>
                      <a:pt x="73" y="2"/>
                      <a:pt x="81" y="1"/>
                    </a:cubicBezTo>
                    <a:cubicBezTo>
                      <a:pt x="84" y="0"/>
                      <a:pt x="87" y="0"/>
                      <a:pt x="91" y="1"/>
                    </a:cubicBezTo>
                    <a:cubicBezTo>
                      <a:pt x="122" y="1"/>
                      <a:pt x="146" y="16"/>
                      <a:pt x="162" y="42"/>
                    </a:cubicBezTo>
                    <a:cubicBezTo>
                      <a:pt x="167" y="52"/>
                      <a:pt x="171" y="61"/>
                      <a:pt x="173" y="71"/>
                    </a:cubicBezTo>
                    <a:cubicBezTo>
                      <a:pt x="174" y="82"/>
                      <a:pt x="174" y="92"/>
                      <a:pt x="171" y="101"/>
                    </a:cubicBezTo>
                    <a:cubicBezTo>
                      <a:pt x="169" y="105"/>
                      <a:pt x="168" y="108"/>
                      <a:pt x="167" y="112"/>
                    </a:cubicBezTo>
                    <a:cubicBezTo>
                      <a:pt x="165" y="118"/>
                      <a:pt x="162" y="123"/>
                      <a:pt x="158" y="128"/>
                    </a:cubicBezTo>
                    <a:cubicBezTo>
                      <a:pt x="156" y="130"/>
                      <a:pt x="154" y="132"/>
                      <a:pt x="152" y="135"/>
                    </a:cubicBezTo>
                    <a:cubicBezTo>
                      <a:pt x="149" y="138"/>
                      <a:pt x="146" y="142"/>
                      <a:pt x="142" y="144"/>
                    </a:cubicBezTo>
                    <a:cubicBezTo>
                      <a:pt x="134" y="150"/>
                      <a:pt x="125" y="155"/>
                      <a:pt x="116" y="160"/>
                    </a:cubicBezTo>
                    <a:cubicBezTo>
                      <a:pt x="105" y="166"/>
                      <a:pt x="93" y="167"/>
                      <a:pt x="80" y="167"/>
                    </a:cubicBezTo>
                    <a:cubicBezTo>
                      <a:pt x="73" y="167"/>
                      <a:pt x="67" y="165"/>
                      <a:pt x="60" y="163"/>
                    </a:cubicBezTo>
                    <a:cubicBezTo>
                      <a:pt x="58" y="162"/>
                      <a:pt x="55" y="161"/>
                      <a:pt x="53" y="161"/>
                    </a:cubicBezTo>
                    <a:cubicBezTo>
                      <a:pt x="43" y="160"/>
                      <a:pt x="36" y="154"/>
                      <a:pt x="29" y="148"/>
                    </a:cubicBezTo>
                    <a:cubicBezTo>
                      <a:pt x="27" y="146"/>
                      <a:pt x="24" y="144"/>
                      <a:pt x="22" y="142"/>
                    </a:cubicBezTo>
                    <a:cubicBezTo>
                      <a:pt x="21" y="140"/>
                      <a:pt x="19" y="139"/>
                      <a:pt x="18" y="137"/>
                    </a:cubicBezTo>
                    <a:cubicBezTo>
                      <a:pt x="13" y="128"/>
                      <a:pt x="8" y="118"/>
                      <a:pt x="4" y="108"/>
                    </a:cubicBezTo>
                    <a:cubicBezTo>
                      <a:pt x="2" y="99"/>
                      <a:pt x="0" y="90"/>
                      <a:pt x="1" y="81"/>
                    </a:cubicBezTo>
                    <a:cubicBezTo>
                      <a:pt x="2" y="73"/>
                      <a:pt x="1" y="65"/>
                      <a:pt x="3" y="58"/>
                    </a:cubicBezTo>
                    <a:cubicBezTo>
                      <a:pt x="4" y="51"/>
                      <a:pt x="6" y="46"/>
                      <a:pt x="9" y="40"/>
                    </a:cubicBezTo>
                    <a:cubicBezTo>
                      <a:pt x="11" y="37"/>
                      <a:pt x="13" y="35"/>
                      <a:pt x="18" y="35"/>
                    </a:cubicBezTo>
                    <a:close/>
                    <a:moveTo>
                      <a:pt x="138" y="84"/>
                    </a:moveTo>
                    <a:cubicBezTo>
                      <a:pt x="137" y="79"/>
                      <a:pt x="137" y="74"/>
                      <a:pt x="135" y="70"/>
                    </a:cubicBezTo>
                    <a:cubicBezTo>
                      <a:pt x="132" y="63"/>
                      <a:pt x="129" y="57"/>
                      <a:pt x="124" y="51"/>
                    </a:cubicBezTo>
                    <a:cubicBezTo>
                      <a:pt x="118" y="44"/>
                      <a:pt x="111" y="40"/>
                      <a:pt x="102" y="39"/>
                    </a:cubicBezTo>
                    <a:cubicBezTo>
                      <a:pt x="97" y="39"/>
                      <a:pt x="92" y="38"/>
                      <a:pt x="87" y="37"/>
                    </a:cubicBezTo>
                    <a:cubicBezTo>
                      <a:pt x="78" y="36"/>
                      <a:pt x="70" y="39"/>
                      <a:pt x="63" y="46"/>
                    </a:cubicBezTo>
                    <a:cubicBezTo>
                      <a:pt x="56" y="52"/>
                      <a:pt x="50" y="59"/>
                      <a:pt x="45" y="67"/>
                    </a:cubicBezTo>
                    <a:cubicBezTo>
                      <a:pt x="43" y="71"/>
                      <a:pt x="42" y="75"/>
                      <a:pt x="41" y="78"/>
                    </a:cubicBezTo>
                    <a:cubicBezTo>
                      <a:pt x="41" y="84"/>
                      <a:pt x="41" y="90"/>
                      <a:pt x="43" y="95"/>
                    </a:cubicBezTo>
                    <a:cubicBezTo>
                      <a:pt x="46" y="106"/>
                      <a:pt x="53" y="115"/>
                      <a:pt x="65" y="118"/>
                    </a:cubicBezTo>
                    <a:cubicBezTo>
                      <a:pt x="79" y="122"/>
                      <a:pt x="95" y="125"/>
                      <a:pt x="110" y="122"/>
                    </a:cubicBezTo>
                    <a:cubicBezTo>
                      <a:pt x="121" y="120"/>
                      <a:pt x="128" y="113"/>
                      <a:pt x="133" y="104"/>
                    </a:cubicBezTo>
                    <a:cubicBezTo>
                      <a:pt x="136" y="98"/>
                      <a:pt x="138" y="91"/>
                      <a:pt x="138" y="84"/>
                    </a:cubicBezTo>
                    <a:close/>
                  </a:path>
                </a:pathLst>
              </a:custGeom>
              <a:solidFill>
                <a:srgbClr val="489DA8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64" name="Freeform 36"/>
              <p:cNvSpPr>
                <a:spLocks/>
              </p:cNvSpPr>
              <p:nvPr/>
            </p:nvSpPr>
            <p:spPr bwMode="auto">
              <a:xfrm>
                <a:off x="4860926" y="3681413"/>
                <a:ext cx="503238" cy="890588"/>
              </a:xfrm>
              <a:custGeom>
                <a:avLst/>
                <a:gdLst>
                  <a:gd name="T0" fmla="*/ 1 w 134"/>
                  <a:gd name="T1" fmla="*/ 0 h 237"/>
                  <a:gd name="T2" fmla="*/ 19 w 134"/>
                  <a:gd name="T3" fmla="*/ 8 h 237"/>
                  <a:gd name="T4" fmla="*/ 74 w 134"/>
                  <a:gd name="T5" fmla="*/ 24 h 237"/>
                  <a:gd name="T6" fmla="*/ 82 w 134"/>
                  <a:gd name="T7" fmla="*/ 25 h 237"/>
                  <a:gd name="T8" fmla="*/ 83 w 134"/>
                  <a:gd name="T9" fmla="*/ 26 h 237"/>
                  <a:gd name="T10" fmla="*/ 84 w 134"/>
                  <a:gd name="T11" fmla="*/ 34 h 237"/>
                  <a:gd name="T12" fmla="*/ 82 w 134"/>
                  <a:gd name="T13" fmla="*/ 60 h 237"/>
                  <a:gd name="T14" fmla="*/ 81 w 134"/>
                  <a:gd name="T15" fmla="*/ 91 h 237"/>
                  <a:gd name="T16" fmla="*/ 81 w 134"/>
                  <a:gd name="T17" fmla="*/ 123 h 237"/>
                  <a:gd name="T18" fmla="*/ 82 w 134"/>
                  <a:gd name="T19" fmla="*/ 139 h 237"/>
                  <a:gd name="T20" fmla="*/ 83 w 134"/>
                  <a:gd name="T21" fmla="*/ 153 h 237"/>
                  <a:gd name="T22" fmla="*/ 100 w 134"/>
                  <a:gd name="T23" fmla="*/ 198 h 237"/>
                  <a:gd name="T24" fmla="*/ 106 w 134"/>
                  <a:gd name="T25" fmla="*/ 203 h 237"/>
                  <a:gd name="T26" fmla="*/ 131 w 134"/>
                  <a:gd name="T27" fmla="*/ 215 h 237"/>
                  <a:gd name="T28" fmla="*/ 134 w 134"/>
                  <a:gd name="T29" fmla="*/ 217 h 237"/>
                  <a:gd name="T30" fmla="*/ 124 w 134"/>
                  <a:gd name="T31" fmla="*/ 225 h 237"/>
                  <a:gd name="T32" fmla="*/ 107 w 134"/>
                  <a:gd name="T33" fmla="*/ 230 h 237"/>
                  <a:gd name="T34" fmla="*/ 65 w 134"/>
                  <a:gd name="T35" fmla="*/ 235 h 237"/>
                  <a:gd name="T36" fmla="*/ 46 w 134"/>
                  <a:gd name="T37" fmla="*/ 235 h 237"/>
                  <a:gd name="T38" fmla="*/ 35 w 134"/>
                  <a:gd name="T39" fmla="*/ 234 h 237"/>
                  <a:gd name="T40" fmla="*/ 28 w 134"/>
                  <a:gd name="T41" fmla="*/ 225 h 237"/>
                  <a:gd name="T42" fmla="*/ 27 w 134"/>
                  <a:gd name="T43" fmla="*/ 202 h 237"/>
                  <a:gd name="T44" fmla="*/ 22 w 134"/>
                  <a:gd name="T45" fmla="*/ 173 h 237"/>
                  <a:gd name="T46" fmla="*/ 15 w 134"/>
                  <a:gd name="T47" fmla="*/ 123 h 237"/>
                  <a:gd name="T48" fmla="*/ 9 w 134"/>
                  <a:gd name="T49" fmla="*/ 90 h 237"/>
                  <a:gd name="T50" fmla="*/ 8 w 134"/>
                  <a:gd name="T51" fmla="*/ 70 h 237"/>
                  <a:gd name="T52" fmla="*/ 1 w 134"/>
                  <a:gd name="T53" fmla="*/ 19 h 237"/>
                  <a:gd name="T54" fmla="*/ 1 w 134"/>
                  <a:gd name="T55" fmla="*/ 0 h 23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134" h="237">
                    <a:moveTo>
                      <a:pt x="1" y="0"/>
                    </a:moveTo>
                    <a:cubicBezTo>
                      <a:pt x="8" y="2"/>
                      <a:pt x="14" y="5"/>
                      <a:pt x="19" y="8"/>
                    </a:cubicBezTo>
                    <a:cubicBezTo>
                      <a:pt x="36" y="17"/>
                      <a:pt x="55" y="22"/>
                      <a:pt x="74" y="24"/>
                    </a:cubicBezTo>
                    <a:cubicBezTo>
                      <a:pt x="77" y="24"/>
                      <a:pt x="79" y="24"/>
                      <a:pt x="82" y="25"/>
                    </a:cubicBezTo>
                    <a:cubicBezTo>
                      <a:pt x="82" y="25"/>
                      <a:pt x="83" y="25"/>
                      <a:pt x="83" y="26"/>
                    </a:cubicBezTo>
                    <a:cubicBezTo>
                      <a:pt x="85" y="28"/>
                      <a:pt x="84" y="31"/>
                      <a:pt x="84" y="34"/>
                    </a:cubicBezTo>
                    <a:cubicBezTo>
                      <a:pt x="83" y="43"/>
                      <a:pt x="82" y="52"/>
                      <a:pt x="82" y="60"/>
                    </a:cubicBezTo>
                    <a:cubicBezTo>
                      <a:pt x="81" y="70"/>
                      <a:pt x="81" y="80"/>
                      <a:pt x="81" y="91"/>
                    </a:cubicBezTo>
                    <a:cubicBezTo>
                      <a:pt x="81" y="101"/>
                      <a:pt x="81" y="112"/>
                      <a:pt x="81" y="123"/>
                    </a:cubicBezTo>
                    <a:cubicBezTo>
                      <a:pt x="81" y="128"/>
                      <a:pt x="81" y="133"/>
                      <a:pt x="82" y="139"/>
                    </a:cubicBezTo>
                    <a:cubicBezTo>
                      <a:pt x="82" y="143"/>
                      <a:pt x="82" y="148"/>
                      <a:pt x="83" y="153"/>
                    </a:cubicBezTo>
                    <a:cubicBezTo>
                      <a:pt x="84" y="170"/>
                      <a:pt x="90" y="185"/>
                      <a:pt x="100" y="198"/>
                    </a:cubicBezTo>
                    <a:cubicBezTo>
                      <a:pt x="102" y="200"/>
                      <a:pt x="104" y="202"/>
                      <a:pt x="106" y="203"/>
                    </a:cubicBezTo>
                    <a:cubicBezTo>
                      <a:pt x="114" y="209"/>
                      <a:pt x="122" y="212"/>
                      <a:pt x="131" y="215"/>
                    </a:cubicBezTo>
                    <a:cubicBezTo>
                      <a:pt x="132" y="215"/>
                      <a:pt x="133" y="216"/>
                      <a:pt x="134" y="217"/>
                    </a:cubicBezTo>
                    <a:cubicBezTo>
                      <a:pt x="132" y="222"/>
                      <a:pt x="129" y="224"/>
                      <a:pt x="124" y="225"/>
                    </a:cubicBezTo>
                    <a:cubicBezTo>
                      <a:pt x="119" y="227"/>
                      <a:pt x="113" y="229"/>
                      <a:pt x="107" y="230"/>
                    </a:cubicBezTo>
                    <a:cubicBezTo>
                      <a:pt x="93" y="232"/>
                      <a:pt x="79" y="233"/>
                      <a:pt x="65" y="235"/>
                    </a:cubicBezTo>
                    <a:cubicBezTo>
                      <a:pt x="58" y="236"/>
                      <a:pt x="52" y="237"/>
                      <a:pt x="46" y="235"/>
                    </a:cubicBezTo>
                    <a:cubicBezTo>
                      <a:pt x="42" y="235"/>
                      <a:pt x="39" y="234"/>
                      <a:pt x="35" y="234"/>
                    </a:cubicBezTo>
                    <a:cubicBezTo>
                      <a:pt x="29" y="233"/>
                      <a:pt x="28" y="232"/>
                      <a:pt x="28" y="225"/>
                    </a:cubicBezTo>
                    <a:cubicBezTo>
                      <a:pt x="29" y="217"/>
                      <a:pt x="28" y="210"/>
                      <a:pt x="27" y="202"/>
                    </a:cubicBezTo>
                    <a:cubicBezTo>
                      <a:pt x="25" y="193"/>
                      <a:pt x="23" y="183"/>
                      <a:pt x="22" y="173"/>
                    </a:cubicBezTo>
                    <a:cubicBezTo>
                      <a:pt x="19" y="156"/>
                      <a:pt x="17" y="140"/>
                      <a:pt x="15" y="123"/>
                    </a:cubicBezTo>
                    <a:cubicBezTo>
                      <a:pt x="13" y="112"/>
                      <a:pt x="11" y="101"/>
                      <a:pt x="9" y="90"/>
                    </a:cubicBezTo>
                    <a:cubicBezTo>
                      <a:pt x="9" y="84"/>
                      <a:pt x="8" y="77"/>
                      <a:pt x="8" y="70"/>
                    </a:cubicBezTo>
                    <a:cubicBezTo>
                      <a:pt x="7" y="53"/>
                      <a:pt x="3" y="36"/>
                      <a:pt x="1" y="19"/>
                    </a:cubicBezTo>
                    <a:cubicBezTo>
                      <a:pt x="1" y="13"/>
                      <a:pt x="0" y="7"/>
                      <a:pt x="1" y="0"/>
                    </a:cubicBezTo>
                    <a:close/>
                  </a:path>
                </a:pathLst>
              </a:custGeom>
              <a:solidFill>
                <a:srgbClr val="EDFDD1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65" name="Freeform 37"/>
              <p:cNvSpPr>
                <a:spLocks noEditPoints="1"/>
              </p:cNvSpPr>
              <p:nvPr/>
            </p:nvSpPr>
            <p:spPr bwMode="auto">
              <a:xfrm>
                <a:off x="5702301" y="1565275"/>
                <a:ext cx="822325" cy="488950"/>
              </a:xfrm>
              <a:custGeom>
                <a:avLst/>
                <a:gdLst>
                  <a:gd name="T0" fmla="*/ 91 w 219"/>
                  <a:gd name="T1" fmla="*/ 32 h 130"/>
                  <a:gd name="T2" fmla="*/ 108 w 219"/>
                  <a:gd name="T3" fmla="*/ 36 h 130"/>
                  <a:gd name="T4" fmla="*/ 98 w 219"/>
                  <a:gd name="T5" fmla="*/ 18 h 130"/>
                  <a:gd name="T6" fmla="*/ 120 w 219"/>
                  <a:gd name="T7" fmla="*/ 11 h 130"/>
                  <a:gd name="T8" fmla="*/ 127 w 219"/>
                  <a:gd name="T9" fmla="*/ 25 h 130"/>
                  <a:gd name="T10" fmla="*/ 139 w 219"/>
                  <a:gd name="T11" fmla="*/ 18 h 130"/>
                  <a:gd name="T12" fmla="*/ 146 w 219"/>
                  <a:gd name="T13" fmla="*/ 0 h 130"/>
                  <a:gd name="T14" fmla="*/ 155 w 219"/>
                  <a:gd name="T15" fmla="*/ 13 h 130"/>
                  <a:gd name="T16" fmla="*/ 167 w 219"/>
                  <a:gd name="T17" fmla="*/ 6 h 130"/>
                  <a:gd name="T18" fmla="*/ 182 w 219"/>
                  <a:gd name="T19" fmla="*/ 13 h 130"/>
                  <a:gd name="T20" fmla="*/ 198 w 219"/>
                  <a:gd name="T21" fmla="*/ 13 h 130"/>
                  <a:gd name="T22" fmla="*/ 197 w 219"/>
                  <a:gd name="T23" fmla="*/ 32 h 130"/>
                  <a:gd name="T24" fmla="*/ 219 w 219"/>
                  <a:gd name="T25" fmla="*/ 30 h 130"/>
                  <a:gd name="T26" fmla="*/ 201 w 219"/>
                  <a:gd name="T27" fmla="*/ 64 h 130"/>
                  <a:gd name="T28" fmla="*/ 191 w 219"/>
                  <a:gd name="T29" fmla="*/ 95 h 130"/>
                  <a:gd name="T30" fmla="*/ 162 w 219"/>
                  <a:gd name="T31" fmla="*/ 98 h 130"/>
                  <a:gd name="T32" fmla="*/ 153 w 219"/>
                  <a:gd name="T33" fmla="*/ 101 h 130"/>
                  <a:gd name="T34" fmla="*/ 145 w 219"/>
                  <a:gd name="T35" fmla="*/ 93 h 130"/>
                  <a:gd name="T36" fmla="*/ 142 w 219"/>
                  <a:gd name="T37" fmla="*/ 95 h 130"/>
                  <a:gd name="T38" fmla="*/ 149 w 219"/>
                  <a:gd name="T39" fmla="*/ 109 h 130"/>
                  <a:gd name="T40" fmla="*/ 139 w 219"/>
                  <a:gd name="T41" fmla="*/ 117 h 130"/>
                  <a:gd name="T42" fmla="*/ 100 w 219"/>
                  <a:gd name="T43" fmla="*/ 111 h 130"/>
                  <a:gd name="T44" fmla="*/ 88 w 219"/>
                  <a:gd name="T45" fmla="*/ 99 h 130"/>
                  <a:gd name="T46" fmla="*/ 80 w 219"/>
                  <a:gd name="T47" fmla="*/ 92 h 130"/>
                  <a:gd name="T48" fmla="*/ 86 w 219"/>
                  <a:gd name="T49" fmla="*/ 105 h 130"/>
                  <a:gd name="T50" fmla="*/ 71 w 219"/>
                  <a:gd name="T51" fmla="*/ 129 h 130"/>
                  <a:gd name="T52" fmla="*/ 29 w 219"/>
                  <a:gd name="T53" fmla="*/ 111 h 130"/>
                  <a:gd name="T54" fmla="*/ 0 w 219"/>
                  <a:gd name="T55" fmla="*/ 92 h 130"/>
                  <a:gd name="T56" fmla="*/ 25 w 219"/>
                  <a:gd name="T57" fmla="*/ 44 h 130"/>
                  <a:gd name="T58" fmla="*/ 194 w 219"/>
                  <a:gd name="T59" fmla="*/ 48 h 130"/>
                  <a:gd name="T60" fmla="*/ 179 w 219"/>
                  <a:gd name="T61" fmla="*/ 33 h 130"/>
                  <a:gd name="T62" fmla="*/ 166 w 219"/>
                  <a:gd name="T63" fmla="*/ 37 h 130"/>
                  <a:gd name="T64" fmla="*/ 173 w 219"/>
                  <a:gd name="T65" fmla="*/ 59 h 130"/>
                  <a:gd name="T66" fmla="*/ 186 w 219"/>
                  <a:gd name="T67" fmla="*/ 48 h 1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219" h="130">
                    <a:moveTo>
                      <a:pt x="25" y="44"/>
                    </a:moveTo>
                    <a:cubicBezTo>
                      <a:pt x="49" y="45"/>
                      <a:pt x="70" y="39"/>
                      <a:pt x="91" y="32"/>
                    </a:cubicBezTo>
                    <a:cubicBezTo>
                      <a:pt x="94" y="35"/>
                      <a:pt x="98" y="38"/>
                      <a:pt x="102" y="38"/>
                    </a:cubicBezTo>
                    <a:cubicBezTo>
                      <a:pt x="104" y="38"/>
                      <a:pt x="105" y="37"/>
                      <a:pt x="108" y="36"/>
                    </a:cubicBezTo>
                    <a:cubicBezTo>
                      <a:pt x="104" y="34"/>
                      <a:pt x="101" y="33"/>
                      <a:pt x="98" y="32"/>
                    </a:cubicBezTo>
                    <a:cubicBezTo>
                      <a:pt x="95" y="27"/>
                      <a:pt x="96" y="22"/>
                      <a:pt x="98" y="18"/>
                    </a:cubicBezTo>
                    <a:cubicBezTo>
                      <a:pt x="100" y="11"/>
                      <a:pt x="101" y="9"/>
                      <a:pt x="110" y="9"/>
                    </a:cubicBezTo>
                    <a:cubicBezTo>
                      <a:pt x="113" y="9"/>
                      <a:pt x="117" y="8"/>
                      <a:pt x="120" y="11"/>
                    </a:cubicBezTo>
                    <a:cubicBezTo>
                      <a:pt x="120" y="12"/>
                      <a:pt x="121" y="13"/>
                      <a:pt x="120" y="14"/>
                    </a:cubicBezTo>
                    <a:cubicBezTo>
                      <a:pt x="119" y="19"/>
                      <a:pt x="123" y="22"/>
                      <a:pt x="127" y="25"/>
                    </a:cubicBezTo>
                    <a:cubicBezTo>
                      <a:pt x="127" y="26"/>
                      <a:pt x="130" y="26"/>
                      <a:pt x="131" y="25"/>
                    </a:cubicBezTo>
                    <a:cubicBezTo>
                      <a:pt x="134" y="23"/>
                      <a:pt x="136" y="21"/>
                      <a:pt x="139" y="18"/>
                    </a:cubicBezTo>
                    <a:cubicBezTo>
                      <a:pt x="140" y="18"/>
                      <a:pt x="140" y="16"/>
                      <a:pt x="140" y="15"/>
                    </a:cubicBezTo>
                    <a:cubicBezTo>
                      <a:pt x="141" y="10"/>
                      <a:pt x="143" y="5"/>
                      <a:pt x="146" y="0"/>
                    </a:cubicBezTo>
                    <a:cubicBezTo>
                      <a:pt x="148" y="3"/>
                      <a:pt x="147" y="6"/>
                      <a:pt x="147" y="9"/>
                    </a:cubicBezTo>
                    <a:cubicBezTo>
                      <a:pt x="148" y="13"/>
                      <a:pt x="152" y="15"/>
                      <a:pt x="155" y="13"/>
                    </a:cubicBezTo>
                    <a:cubicBezTo>
                      <a:pt x="159" y="10"/>
                      <a:pt x="162" y="6"/>
                      <a:pt x="166" y="3"/>
                    </a:cubicBezTo>
                    <a:cubicBezTo>
                      <a:pt x="168" y="3"/>
                      <a:pt x="167" y="5"/>
                      <a:pt x="167" y="6"/>
                    </a:cubicBezTo>
                    <a:cubicBezTo>
                      <a:pt x="167" y="10"/>
                      <a:pt x="166" y="14"/>
                      <a:pt x="166" y="19"/>
                    </a:cubicBezTo>
                    <a:cubicBezTo>
                      <a:pt x="172" y="20"/>
                      <a:pt x="177" y="15"/>
                      <a:pt x="182" y="13"/>
                    </a:cubicBezTo>
                    <a:cubicBezTo>
                      <a:pt x="188" y="12"/>
                      <a:pt x="191" y="7"/>
                      <a:pt x="196" y="3"/>
                    </a:cubicBezTo>
                    <a:cubicBezTo>
                      <a:pt x="198" y="7"/>
                      <a:pt x="198" y="10"/>
                      <a:pt x="198" y="13"/>
                    </a:cubicBezTo>
                    <a:cubicBezTo>
                      <a:pt x="198" y="16"/>
                      <a:pt x="198" y="19"/>
                      <a:pt x="198" y="22"/>
                    </a:cubicBezTo>
                    <a:cubicBezTo>
                      <a:pt x="198" y="25"/>
                      <a:pt x="197" y="29"/>
                      <a:pt x="197" y="32"/>
                    </a:cubicBezTo>
                    <a:cubicBezTo>
                      <a:pt x="206" y="33"/>
                      <a:pt x="206" y="33"/>
                      <a:pt x="217" y="18"/>
                    </a:cubicBezTo>
                    <a:cubicBezTo>
                      <a:pt x="219" y="22"/>
                      <a:pt x="219" y="22"/>
                      <a:pt x="219" y="30"/>
                    </a:cubicBezTo>
                    <a:cubicBezTo>
                      <a:pt x="214" y="34"/>
                      <a:pt x="209" y="39"/>
                      <a:pt x="207" y="45"/>
                    </a:cubicBezTo>
                    <a:cubicBezTo>
                      <a:pt x="204" y="51"/>
                      <a:pt x="202" y="57"/>
                      <a:pt x="201" y="64"/>
                    </a:cubicBezTo>
                    <a:cubicBezTo>
                      <a:pt x="199" y="70"/>
                      <a:pt x="199" y="76"/>
                      <a:pt x="197" y="82"/>
                    </a:cubicBezTo>
                    <a:cubicBezTo>
                      <a:pt x="196" y="87"/>
                      <a:pt x="194" y="91"/>
                      <a:pt x="191" y="95"/>
                    </a:cubicBezTo>
                    <a:cubicBezTo>
                      <a:pt x="186" y="95"/>
                      <a:pt x="183" y="94"/>
                      <a:pt x="179" y="92"/>
                    </a:cubicBezTo>
                    <a:cubicBezTo>
                      <a:pt x="170" y="90"/>
                      <a:pt x="167" y="91"/>
                      <a:pt x="162" y="98"/>
                    </a:cubicBezTo>
                    <a:cubicBezTo>
                      <a:pt x="161" y="99"/>
                      <a:pt x="160" y="101"/>
                      <a:pt x="158" y="102"/>
                    </a:cubicBezTo>
                    <a:cubicBezTo>
                      <a:pt x="157" y="102"/>
                      <a:pt x="155" y="102"/>
                      <a:pt x="153" y="101"/>
                    </a:cubicBezTo>
                    <a:cubicBezTo>
                      <a:pt x="151" y="99"/>
                      <a:pt x="150" y="97"/>
                      <a:pt x="148" y="95"/>
                    </a:cubicBezTo>
                    <a:cubicBezTo>
                      <a:pt x="147" y="94"/>
                      <a:pt x="146" y="93"/>
                      <a:pt x="145" y="93"/>
                    </a:cubicBezTo>
                    <a:cubicBezTo>
                      <a:pt x="145" y="93"/>
                      <a:pt x="143" y="93"/>
                      <a:pt x="143" y="93"/>
                    </a:cubicBezTo>
                    <a:cubicBezTo>
                      <a:pt x="142" y="94"/>
                      <a:pt x="141" y="95"/>
                      <a:pt x="142" y="95"/>
                    </a:cubicBezTo>
                    <a:cubicBezTo>
                      <a:pt x="143" y="98"/>
                      <a:pt x="144" y="101"/>
                      <a:pt x="145" y="103"/>
                    </a:cubicBezTo>
                    <a:cubicBezTo>
                      <a:pt x="146" y="105"/>
                      <a:pt x="148" y="107"/>
                      <a:pt x="149" y="109"/>
                    </a:cubicBezTo>
                    <a:cubicBezTo>
                      <a:pt x="148" y="110"/>
                      <a:pt x="147" y="111"/>
                      <a:pt x="146" y="112"/>
                    </a:cubicBezTo>
                    <a:cubicBezTo>
                      <a:pt x="144" y="114"/>
                      <a:pt x="141" y="115"/>
                      <a:pt x="139" y="117"/>
                    </a:cubicBezTo>
                    <a:cubicBezTo>
                      <a:pt x="133" y="122"/>
                      <a:pt x="125" y="124"/>
                      <a:pt x="117" y="121"/>
                    </a:cubicBezTo>
                    <a:cubicBezTo>
                      <a:pt x="111" y="118"/>
                      <a:pt x="105" y="115"/>
                      <a:pt x="100" y="111"/>
                    </a:cubicBezTo>
                    <a:cubicBezTo>
                      <a:pt x="98" y="109"/>
                      <a:pt x="96" y="106"/>
                      <a:pt x="94" y="105"/>
                    </a:cubicBezTo>
                    <a:cubicBezTo>
                      <a:pt x="91" y="104"/>
                      <a:pt x="90" y="101"/>
                      <a:pt x="88" y="99"/>
                    </a:cubicBezTo>
                    <a:cubicBezTo>
                      <a:pt x="87" y="97"/>
                      <a:pt x="85" y="95"/>
                      <a:pt x="83" y="93"/>
                    </a:cubicBezTo>
                    <a:cubicBezTo>
                      <a:pt x="82" y="92"/>
                      <a:pt x="80" y="92"/>
                      <a:pt x="80" y="92"/>
                    </a:cubicBezTo>
                    <a:cubicBezTo>
                      <a:pt x="78" y="93"/>
                      <a:pt x="79" y="94"/>
                      <a:pt x="79" y="95"/>
                    </a:cubicBezTo>
                    <a:cubicBezTo>
                      <a:pt x="81" y="99"/>
                      <a:pt x="84" y="102"/>
                      <a:pt x="86" y="105"/>
                    </a:cubicBezTo>
                    <a:cubicBezTo>
                      <a:pt x="86" y="106"/>
                      <a:pt x="86" y="109"/>
                      <a:pt x="86" y="110"/>
                    </a:cubicBezTo>
                    <a:cubicBezTo>
                      <a:pt x="81" y="117"/>
                      <a:pt x="76" y="123"/>
                      <a:pt x="71" y="129"/>
                    </a:cubicBezTo>
                    <a:cubicBezTo>
                      <a:pt x="71" y="130"/>
                      <a:pt x="70" y="130"/>
                      <a:pt x="70" y="130"/>
                    </a:cubicBezTo>
                    <a:cubicBezTo>
                      <a:pt x="56" y="123"/>
                      <a:pt x="43" y="116"/>
                      <a:pt x="29" y="111"/>
                    </a:cubicBezTo>
                    <a:cubicBezTo>
                      <a:pt x="20" y="107"/>
                      <a:pt x="10" y="104"/>
                      <a:pt x="3" y="96"/>
                    </a:cubicBezTo>
                    <a:cubicBezTo>
                      <a:pt x="2" y="95"/>
                      <a:pt x="2" y="94"/>
                      <a:pt x="0" y="92"/>
                    </a:cubicBezTo>
                    <a:cubicBezTo>
                      <a:pt x="6" y="85"/>
                      <a:pt x="11" y="77"/>
                      <a:pt x="16" y="70"/>
                    </a:cubicBezTo>
                    <a:cubicBezTo>
                      <a:pt x="21" y="62"/>
                      <a:pt x="23" y="53"/>
                      <a:pt x="25" y="44"/>
                    </a:cubicBezTo>
                    <a:close/>
                    <a:moveTo>
                      <a:pt x="186" y="48"/>
                    </a:moveTo>
                    <a:cubicBezTo>
                      <a:pt x="188" y="48"/>
                      <a:pt x="191" y="48"/>
                      <a:pt x="194" y="48"/>
                    </a:cubicBezTo>
                    <a:cubicBezTo>
                      <a:pt x="192" y="43"/>
                      <a:pt x="191" y="39"/>
                      <a:pt x="189" y="35"/>
                    </a:cubicBezTo>
                    <a:cubicBezTo>
                      <a:pt x="183" y="36"/>
                      <a:pt x="183" y="36"/>
                      <a:pt x="179" y="33"/>
                    </a:cubicBezTo>
                    <a:cubicBezTo>
                      <a:pt x="175" y="31"/>
                      <a:pt x="172" y="29"/>
                      <a:pt x="167" y="30"/>
                    </a:cubicBezTo>
                    <a:cubicBezTo>
                      <a:pt x="166" y="32"/>
                      <a:pt x="165" y="34"/>
                      <a:pt x="166" y="37"/>
                    </a:cubicBezTo>
                    <a:cubicBezTo>
                      <a:pt x="166" y="43"/>
                      <a:pt x="168" y="49"/>
                      <a:pt x="170" y="56"/>
                    </a:cubicBezTo>
                    <a:cubicBezTo>
                      <a:pt x="171" y="57"/>
                      <a:pt x="172" y="58"/>
                      <a:pt x="173" y="59"/>
                    </a:cubicBezTo>
                    <a:cubicBezTo>
                      <a:pt x="175" y="60"/>
                      <a:pt x="178" y="60"/>
                      <a:pt x="178" y="58"/>
                    </a:cubicBezTo>
                    <a:cubicBezTo>
                      <a:pt x="180" y="54"/>
                      <a:pt x="184" y="52"/>
                      <a:pt x="186" y="48"/>
                    </a:cubicBezTo>
                    <a:close/>
                  </a:path>
                </a:pathLst>
              </a:custGeom>
              <a:solidFill>
                <a:srgbClr val="FADAD3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66" name="Freeform 38"/>
              <p:cNvSpPr>
                <a:spLocks/>
              </p:cNvSpPr>
              <p:nvPr/>
            </p:nvSpPr>
            <p:spPr bwMode="auto">
              <a:xfrm>
                <a:off x="6634163" y="2576513"/>
                <a:ext cx="671513" cy="525463"/>
              </a:xfrm>
              <a:custGeom>
                <a:avLst/>
                <a:gdLst>
                  <a:gd name="T0" fmla="*/ 177 w 179"/>
                  <a:gd name="T1" fmla="*/ 138 h 140"/>
                  <a:gd name="T2" fmla="*/ 145 w 179"/>
                  <a:gd name="T3" fmla="*/ 140 h 140"/>
                  <a:gd name="T4" fmla="*/ 128 w 179"/>
                  <a:gd name="T5" fmla="*/ 140 h 140"/>
                  <a:gd name="T6" fmla="*/ 119 w 179"/>
                  <a:gd name="T7" fmla="*/ 135 h 140"/>
                  <a:gd name="T8" fmla="*/ 115 w 179"/>
                  <a:gd name="T9" fmla="*/ 128 h 140"/>
                  <a:gd name="T10" fmla="*/ 106 w 179"/>
                  <a:gd name="T11" fmla="*/ 106 h 140"/>
                  <a:gd name="T12" fmla="*/ 101 w 179"/>
                  <a:gd name="T13" fmla="*/ 91 h 140"/>
                  <a:gd name="T14" fmla="*/ 101 w 179"/>
                  <a:gd name="T15" fmla="*/ 78 h 140"/>
                  <a:gd name="T16" fmla="*/ 99 w 179"/>
                  <a:gd name="T17" fmla="*/ 66 h 140"/>
                  <a:gd name="T18" fmla="*/ 94 w 179"/>
                  <a:gd name="T19" fmla="*/ 59 h 140"/>
                  <a:gd name="T20" fmla="*/ 79 w 179"/>
                  <a:gd name="T21" fmla="*/ 43 h 140"/>
                  <a:gd name="T22" fmla="*/ 76 w 179"/>
                  <a:gd name="T23" fmla="*/ 41 h 140"/>
                  <a:gd name="T24" fmla="*/ 55 w 179"/>
                  <a:gd name="T25" fmla="*/ 35 h 140"/>
                  <a:gd name="T26" fmla="*/ 52 w 179"/>
                  <a:gd name="T27" fmla="*/ 35 h 140"/>
                  <a:gd name="T28" fmla="*/ 29 w 179"/>
                  <a:gd name="T29" fmla="*/ 34 h 140"/>
                  <a:gd name="T30" fmla="*/ 20 w 179"/>
                  <a:gd name="T31" fmla="*/ 35 h 140"/>
                  <a:gd name="T32" fmla="*/ 2 w 179"/>
                  <a:gd name="T33" fmla="*/ 36 h 140"/>
                  <a:gd name="T34" fmla="*/ 3 w 179"/>
                  <a:gd name="T35" fmla="*/ 32 h 140"/>
                  <a:gd name="T36" fmla="*/ 38 w 179"/>
                  <a:gd name="T37" fmla="*/ 10 h 140"/>
                  <a:gd name="T38" fmla="*/ 69 w 179"/>
                  <a:gd name="T39" fmla="*/ 1 h 140"/>
                  <a:gd name="T40" fmla="*/ 81 w 179"/>
                  <a:gd name="T41" fmla="*/ 1 h 140"/>
                  <a:gd name="T42" fmla="*/ 101 w 179"/>
                  <a:gd name="T43" fmla="*/ 3 h 140"/>
                  <a:gd name="T44" fmla="*/ 116 w 179"/>
                  <a:gd name="T45" fmla="*/ 7 h 140"/>
                  <a:gd name="T46" fmla="*/ 122 w 179"/>
                  <a:gd name="T47" fmla="*/ 9 h 140"/>
                  <a:gd name="T48" fmla="*/ 148 w 179"/>
                  <a:gd name="T49" fmla="*/ 26 h 140"/>
                  <a:gd name="T50" fmla="*/ 150 w 179"/>
                  <a:gd name="T51" fmla="*/ 28 h 140"/>
                  <a:gd name="T52" fmla="*/ 175 w 179"/>
                  <a:gd name="T53" fmla="*/ 72 h 140"/>
                  <a:gd name="T54" fmla="*/ 176 w 179"/>
                  <a:gd name="T55" fmla="*/ 75 h 140"/>
                  <a:gd name="T56" fmla="*/ 178 w 179"/>
                  <a:gd name="T57" fmla="*/ 86 h 140"/>
                  <a:gd name="T58" fmla="*/ 178 w 179"/>
                  <a:gd name="T59" fmla="*/ 114 h 140"/>
                  <a:gd name="T60" fmla="*/ 177 w 179"/>
                  <a:gd name="T61" fmla="*/ 138 h 1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</a:cxnLst>
                <a:rect l="0" t="0" r="r" b="b"/>
                <a:pathLst>
                  <a:path w="179" h="140">
                    <a:moveTo>
                      <a:pt x="177" y="138"/>
                    </a:moveTo>
                    <a:cubicBezTo>
                      <a:pt x="166" y="139"/>
                      <a:pt x="156" y="139"/>
                      <a:pt x="145" y="140"/>
                    </a:cubicBezTo>
                    <a:cubicBezTo>
                      <a:pt x="140" y="140"/>
                      <a:pt x="134" y="140"/>
                      <a:pt x="128" y="140"/>
                    </a:cubicBezTo>
                    <a:cubicBezTo>
                      <a:pt x="124" y="140"/>
                      <a:pt x="121" y="139"/>
                      <a:pt x="119" y="135"/>
                    </a:cubicBezTo>
                    <a:cubicBezTo>
                      <a:pt x="117" y="133"/>
                      <a:pt x="116" y="131"/>
                      <a:pt x="115" y="128"/>
                    </a:cubicBezTo>
                    <a:cubicBezTo>
                      <a:pt x="112" y="121"/>
                      <a:pt x="109" y="113"/>
                      <a:pt x="106" y="106"/>
                    </a:cubicBezTo>
                    <a:cubicBezTo>
                      <a:pt x="103" y="101"/>
                      <a:pt x="102" y="96"/>
                      <a:pt x="101" y="91"/>
                    </a:cubicBezTo>
                    <a:cubicBezTo>
                      <a:pt x="100" y="87"/>
                      <a:pt x="100" y="83"/>
                      <a:pt x="101" y="78"/>
                    </a:cubicBezTo>
                    <a:cubicBezTo>
                      <a:pt x="102" y="74"/>
                      <a:pt x="102" y="70"/>
                      <a:pt x="99" y="66"/>
                    </a:cubicBezTo>
                    <a:cubicBezTo>
                      <a:pt x="97" y="64"/>
                      <a:pt x="95" y="61"/>
                      <a:pt x="94" y="59"/>
                    </a:cubicBezTo>
                    <a:cubicBezTo>
                      <a:pt x="91" y="52"/>
                      <a:pt x="85" y="47"/>
                      <a:pt x="79" y="43"/>
                    </a:cubicBezTo>
                    <a:cubicBezTo>
                      <a:pt x="78" y="42"/>
                      <a:pt x="77" y="41"/>
                      <a:pt x="76" y="41"/>
                    </a:cubicBezTo>
                    <a:cubicBezTo>
                      <a:pt x="69" y="39"/>
                      <a:pt x="62" y="37"/>
                      <a:pt x="55" y="35"/>
                    </a:cubicBezTo>
                    <a:cubicBezTo>
                      <a:pt x="54" y="35"/>
                      <a:pt x="53" y="35"/>
                      <a:pt x="52" y="35"/>
                    </a:cubicBezTo>
                    <a:cubicBezTo>
                      <a:pt x="44" y="36"/>
                      <a:pt x="36" y="35"/>
                      <a:pt x="29" y="34"/>
                    </a:cubicBezTo>
                    <a:cubicBezTo>
                      <a:pt x="26" y="34"/>
                      <a:pt x="23" y="34"/>
                      <a:pt x="20" y="35"/>
                    </a:cubicBezTo>
                    <a:cubicBezTo>
                      <a:pt x="14" y="37"/>
                      <a:pt x="8" y="36"/>
                      <a:pt x="2" y="36"/>
                    </a:cubicBezTo>
                    <a:cubicBezTo>
                      <a:pt x="0" y="34"/>
                      <a:pt x="2" y="33"/>
                      <a:pt x="3" y="32"/>
                    </a:cubicBezTo>
                    <a:cubicBezTo>
                      <a:pt x="14" y="24"/>
                      <a:pt x="25" y="16"/>
                      <a:pt x="38" y="10"/>
                    </a:cubicBezTo>
                    <a:cubicBezTo>
                      <a:pt x="48" y="6"/>
                      <a:pt x="58" y="2"/>
                      <a:pt x="69" y="1"/>
                    </a:cubicBezTo>
                    <a:cubicBezTo>
                      <a:pt x="73" y="1"/>
                      <a:pt x="77" y="0"/>
                      <a:pt x="81" y="1"/>
                    </a:cubicBezTo>
                    <a:cubicBezTo>
                      <a:pt x="87" y="1"/>
                      <a:pt x="94" y="2"/>
                      <a:pt x="101" y="3"/>
                    </a:cubicBezTo>
                    <a:cubicBezTo>
                      <a:pt x="106" y="4"/>
                      <a:pt x="111" y="5"/>
                      <a:pt x="116" y="7"/>
                    </a:cubicBezTo>
                    <a:cubicBezTo>
                      <a:pt x="118" y="7"/>
                      <a:pt x="120" y="8"/>
                      <a:pt x="122" y="9"/>
                    </a:cubicBezTo>
                    <a:cubicBezTo>
                      <a:pt x="133" y="10"/>
                      <a:pt x="141" y="18"/>
                      <a:pt x="148" y="26"/>
                    </a:cubicBezTo>
                    <a:cubicBezTo>
                      <a:pt x="149" y="26"/>
                      <a:pt x="150" y="28"/>
                      <a:pt x="150" y="28"/>
                    </a:cubicBezTo>
                    <a:cubicBezTo>
                      <a:pt x="165" y="40"/>
                      <a:pt x="171" y="55"/>
                      <a:pt x="175" y="72"/>
                    </a:cubicBezTo>
                    <a:cubicBezTo>
                      <a:pt x="176" y="73"/>
                      <a:pt x="176" y="74"/>
                      <a:pt x="176" y="75"/>
                    </a:cubicBezTo>
                    <a:cubicBezTo>
                      <a:pt x="178" y="79"/>
                      <a:pt x="178" y="82"/>
                      <a:pt x="178" y="86"/>
                    </a:cubicBezTo>
                    <a:cubicBezTo>
                      <a:pt x="177" y="95"/>
                      <a:pt x="177" y="105"/>
                      <a:pt x="178" y="114"/>
                    </a:cubicBezTo>
                    <a:cubicBezTo>
                      <a:pt x="179" y="122"/>
                      <a:pt x="177" y="130"/>
                      <a:pt x="177" y="138"/>
                    </a:cubicBezTo>
                    <a:close/>
                  </a:path>
                </a:pathLst>
              </a:custGeom>
              <a:solidFill>
                <a:srgbClr val="66CC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67" name="Freeform 39"/>
              <p:cNvSpPr>
                <a:spLocks/>
              </p:cNvSpPr>
              <p:nvPr/>
            </p:nvSpPr>
            <p:spPr bwMode="auto">
              <a:xfrm>
                <a:off x="5372101" y="863600"/>
                <a:ext cx="608013" cy="492125"/>
              </a:xfrm>
              <a:custGeom>
                <a:avLst/>
                <a:gdLst>
                  <a:gd name="T0" fmla="*/ 157 w 162"/>
                  <a:gd name="T1" fmla="*/ 44 h 131"/>
                  <a:gd name="T2" fmla="*/ 147 w 162"/>
                  <a:gd name="T3" fmla="*/ 50 h 131"/>
                  <a:gd name="T4" fmla="*/ 131 w 162"/>
                  <a:gd name="T5" fmla="*/ 62 h 131"/>
                  <a:gd name="T6" fmla="*/ 123 w 162"/>
                  <a:gd name="T7" fmla="*/ 68 h 131"/>
                  <a:gd name="T8" fmla="*/ 98 w 162"/>
                  <a:gd name="T9" fmla="*/ 93 h 131"/>
                  <a:gd name="T10" fmla="*/ 80 w 162"/>
                  <a:gd name="T11" fmla="*/ 114 h 131"/>
                  <a:gd name="T12" fmla="*/ 64 w 162"/>
                  <a:gd name="T13" fmla="*/ 123 h 131"/>
                  <a:gd name="T14" fmla="*/ 27 w 162"/>
                  <a:gd name="T15" fmla="*/ 129 h 131"/>
                  <a:gd name="T16" fmla="*/ 16 w 162"/>
                  <a:gd name="T17" fmla="*/ 129 h 131"/>
                  <a:gd name="T18" fmla="*/ 26 w 162"/>
                  <a:gd name="T19" fmla="*/ 121 h 131"/>
                  <a:gd name="T20" fmla="*/ 38 w 162"/>
                  <a:gd name="T21" fmla="*/ 107 h 131"/>
                  <a:gd name="T22" fmla="*/ 39 w 162"/>
                  <a:gd name="T23" fmla="*/ 104 h 131"/>
                  <a:gd name="T24" fmla="*/ 36 w 162"/>
                  <a:gd name="T25" fmla="*/ 103 h 131"/>
                  <a:gd name="T26" fmla="*/ 9 w 162"/>
                  <a:gd name="T27" fmla="*/ 103 h 131"/>
                  <a:gd name="T28" fmla="*/ 0 w 162"/>
                  <a:gd name="T29" fmla="*/ 93 h 131"/>
                  <a:gd name="T30" fmla="*/ 12 w 162"/>
                  <a:gd name="T31" fmla="*/ 93 h 131"/>
                  <a:gd name="T32" fmla="*/ 23 w 162"/>
                  <a:gd name="T33" fmla="*/ 90 h 131"/>
                  <a:gd name="T34" fmla="*/ 33 w 162"/>
                  <a:gd name="T35" fmla="*/ 84 h 131"/>
                  <a:gd name="T36" fmla="*/ 41 w 162"/>
                  <a:gd name="T37" fmla="*/ 75 h 131"/>
                  <a:gd name="T38" fmla="*/ 38 w 162"/>
                  <a:gd name="T39" fmla="*/ 74 h 131"/>
                  <a:gd name="T40" fmla="*/ 22 w 162"/>
                  <a:gd name="T41" fmla="*/ 74 h 131"/>
                  <a:gd name="T42" fmla="*/ 11 w 162"/>
                  <a:gd name="T43" fmla="*/ 70 h 131"/>
                  <a:gd name="T44" fmla="*/ 3 w 162"/>
                  <a:gd name="T45" fmla="*/ 56 h 131"/>
                  <a:gd name="T46" fmla="*/ 6 w 162"/>
                  <a:gd name="T47" fmla="*/ 37 h 131"/>
                  <a:gd name="T48" fmla="*/ 9 w 162"/>
                  <a:gd name="T49" fmla="*/ 41 h 131"/>
                  <a:gd name="T50" fmla="*/ 18 w 162"/>
                  <a:gd name="T51" fmla="*/ 54 h 131"/>
                  <a:gd name="T52" fmla="*/ 28 w 162"/>
                  <a:gd name="T53" fmla="*/ 56 h 131"/>
                  <a:gd name="T54" fmla="*/ 40 w 162"/>
                  <a:gd name="T55" fmla="*/ 48 h 131"/>
                  <a:gd name="T56" fmla="*/ 73 w 162"/>
                  <a:gd name="T57" fmla="*/ 18 h 131"/>
                  <a:gd name="T58" fmla="*/ 93 w 162"/>
                  <a:gd name="T59" fmla="*/ 7 h 131"/>
                  <a:gd name="T60" fmla="*/ 112 w 162"/>
                  <a:gd name="T61" fmla="*/ 1 h 131"/>
                  <a:gd name="T62" fmla="*/ 129 w 162"/>
                  <a:gd name="T63" fmla="*/ 2 h 131"/>
                  <a:gd name="T64" fmla="*/ 151 w 162"/>
                  <a:gd name="T65" fmla="*/ 11 h 131"/>
                  <a:gd name="T66" fmla="*/ 162 w 162"/>
                  <a:gd name="T67" fmla="*/ 28 h 131"/>
                  <a:gd name="T68" fmla="*/ 161 w 162"/>
                  <a:gd name="T69" fmla="*/ 32 h 131"/>
                  <a:gd name="T70" fmla="*/ 157 w 162"/>
                  <a:gd name="T71" fmla="*/ 44 h 1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162" h="131">
                    <a:moveTo>
                      <a:pt x="157" y="44"/>
                    </a:moveTo>
                    <a:cubicBezTo>
                      <a:pt x="154" y="46"/>
                      <a:pt x="151" y="49"/>
                      <a:pt x="147" y="50"/>
                    </a:cubicBezTo>
                    <a:cubicBezTo>
                      <a:pt x="141" y="53"/>
                      <a:pt x="136" y="57"/>
                      <a:pt x="131" y="62"/>
                    </a:cubicBezTo>
                    <a:cubicBezTo>
                      <a:pt x="128" y="64"/>
                      <a:pt x="126" y="66"/>
                      <a:pt x="123" y="68"/>
                    </a:cubicBezTo>
                    <a:cubicBezTo>
                      <a:pt x="113" y="74"/>
                      <a:pt x="104" y="82"/>
                      <a:pt x="98" y="93"/>
                    </a:cubicBezTo>
                    <a:cubicBezTo>
                      <a:pt x="93" y="101"/>
                      <a:pt x="88" y="108"/>
                      <a:pt x="80" y="114"/>
                    </a:cubicBezTo>
                    <a:cubicBezTo>
                      <a:pt x="75" y="118"/>
                      <a:pt x="70" y="121"/>
                      <a:pt x="64" y="123"/>
                    </a:cubicBezTo>
                    <a:cubicBezTo>
                      <a:pt x="52" y="127"/>
                      <a:pt x="40" y="131"/>
                      <a:pt x="27" y="129"/>
                    </a:cubicBezTo>
                    <a:cubicBezTo>
                      <a:pt x="24" y="129"/>
                      <a:pt x="20" y="130"/>
                      <a:pt x="16" y="129"/>
                    </a:cubicBezTo>
                    <a:cubicBezTo>
                      <a:pt x="20" y="126"/>
                      <a:pt x="23" y="123"/>
                      <a:pt x="26" y="121"/>
                    </a:cubicBezTo>
                    <a:cubicBezTo>
                      <a:pt x="30" y="116"/>
                      <a:pt x="34" y="112"/>
                      <a:pt x="38" y="107"/>
                    </a:cubicBezTo>
                    <a:cubicBezTo>
                      <a:pt x="39" y="107"/>
                      <a:pt x="40" y="105"/>
                      <a:pt x="39" y="104"/>
                    </a:cubicBezTo>
                    <a:cubicBezTo>
                      <a:pt x="39" y="102"/>
                      <a:pt x="37" y="103"/>
                      <a:pt x="36" y="103"/>
                    </a:cubicBezTo>
                    <a:cubicBezTo>
                      <a:pt x="27" y="109"/>
                      <a:pt x="18" y="107"/>
                      <a:pt x="9" y="103"/>
                    </a:cubicBezTo>
                    <a:cubicBezTo>
                      <a:pt x="5" y="101"/>
                      <a:pt x="2" y="98"/>
                      <a:pt x="0" y="93"/>
                    </a:cubicBezTo>
                    <a:cubicBezTo>
                      <a:pt x="4" y="93"/>
                      <a:pt x="8" y="94"/>
                      <a:pt x="12" y="93"/>
                    </a:cubicBezTo>
                    <a:cubicBezTo>
                      <a:pt x="15" y="93"/>
                      <a:pt x="19" y="92"/>
                      <a:pt x="23" y="90"/>
                    </a:cubicBezTo>
                    <a:cubicBezTo>
                      <a:pt x="26" y="89"/>
                      <a:pt x="30" y="87"/>
                      <a:pt x="33" y="84"/>
                    </a:cubicBezTo>
                    <a:cubicBezTo>
                      <a:pt x="35" y="82"/>
                      <a:pt x="39" y="80"/>
                      <a:pt x="41" y="75"/>
                    </a:cubicBezTo>
                    <a:cubicBezTo>
                      <a:pt x="40" y="75"/>
                      <a:pt x="39" y="74"/>
                      <a:pt x="38" y="74"/>
                    </a:cubicBezTo>
                    <a:cubicBezTo>
                      <a:pt x="33" y="74"/>
                      <a:pt x="27" y="74"/>
                      <a:pt x="22" y="74"/>
                    </a:cubicBezTo>
                    <a:cubicBezTo>
                      <a:pt x="18" y="74"/>
                      <a:pt x="14" y="72"/>
                      <a:pt x="11" y="70"/>
                    </a:cubicBezTo>
                    <a:cubicBezTo>
                      <a:pt x="6" y="67"/>
                      <a:pt x="3" y="62"/>
                      <a:pt x="3" y="56"/>
                    </a:cubicBezTo>
                    <a:cubicBezTo>
                      <a:pt x="2" y="50"/>
                      <a:pt x="3" y="43"/>
                      <a:pt x="6" y="37"/>
                    </a:cubicBezTo>
                    <a:cubicBezTo>
                      <a:pt x="7" y="39"/>
                      <a:pt x="8" y="40"/>
                      <a:pt x="9" y="41"/>
                    </a:cubicBezTo>
                    <a:cubicBezTo>
                      <a:pt x="10" y="47"/>
                      <a:pt x="14" y="50"/>
                      <a:pt x="18" y="54"/>
                    </a:cubicBezTo>
                    <a:cubicBezTo>
                      <a:pt x="21" y="57"/>
                      <a:pt x="24" y="58"/>
                      <a:pt x="28" y="56"/>
                    </a:cubicBezTo>
                    <a:cubicBezTo>
                      <a:pt x="33" y="55"/>
                      <a:pt x="37" y="52"/>
                      <a:pt x="40" y="48"/>
                    </a:cubicBezTo>
                    <a:cubicBezTo>
                      <a:pt x="51" y="38"/>
                      <a:pt x="62" y="28"/>
                      <a:pt x="73" y="18"/>
                    </a:cubicBezTo>
                    <a:cubicBezTo>
                      <a:pt x="79" y="13"/>
                      <a:pt x="86" y="9"/>
                      <a:pt x="93" y="7"/>
                    </a:cubicBezTo>
                    <a:cubicBezTo>
                      <a:pt x="100" y="5"/>
                      <a:pt x="106" y="3"/>
                      <a:pt x="112" y="1"/>
                    </a:cubicBezTo>
                    <a:cubicBezTo>
                      <a:pt x="118" y="0"/>
                      <a:pt x="124" y="0"/>
                      <a:pt x="129" y="2"/>
                    </a:cubicBezTo>
                    <a:cubicBezTo>
                      <a:pt x="137" y="4"/>
                      <a:pt x="144" y="7"/>
                      <a:pt x="151" y="11"/>
                    </a:cubicBezTo>
                    <a:cubicBezTo>
                      <a:pt x="159" y="14"/>
                      <a:pt x="162" y="20"/>
                      <a:pt x="162" y="28"/>
                    </a:cubicBezTo>
                    <a:cubicBezTo>
                      <a:pt x="162" y="29"/>
                      <a:pt x="162" y="31"/>
                      <a:pt x="161" y="32"/>
                    </a:cubicBezTo>
                    <a:cubicBezTo>
                      <a:pt x="158" y="36"/>
                      <a:pt x="158" y="39"/>
                      <a:pt x="157" y="44"/>
                    </a:cubicBezTo>
                    <a:close/>
                  </a:path>
                </a:pathLst>
              </a:custGeom>
              <a:solidFill>
                <a:srgbClr val="FFC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68" name="Freeform 40"/>
              <p:cNvSpPr>
                <a:spLocks/>
              </p:cNvSpPr>
              <p:nvPr/>
            </p:nvSpPr>
            <p:spPr bwMode="auto">
              <a:xfrm>
                <a:off x="4954588" y="4495800"/>
                <a:ext cx="661988" cy="288925"/>
              </a:xfrm>
              <a:custGeom>
                <a:avLst/>
                <a:gdLst>
                  <a:gd name="T0" fmla="*/ 12 w 176"/>
                  <a:gd name="T1" fmla="*/ 71 h 77"/>
                  <a:gd name="T2" fmla="*/ 2 w 176"/>
                  <a:gd name="T3" fmla="*/ 22 h 77"/>
                  <a:gd name="T4" fmla="*/ 13 w 176"/>
                  <a:gd name="T5" fmla="*/ 22 h 77"/>
                  <a:gd name="T6" fmla="*/ 19 w 176"/>
                  <a:gd name="T7" fmla="*/ 23 h 77"/>
                  <a:gd name="T8" fmla="*/ 54 w 176"/>
                  <a:gd name="T9" fmla="*/ 22 h 77"/>
                  <a:gd name="T10" fmla="*/ 85 w 176"/>
                  <a:gd name="T11" fmla="*/ 18 h 77"/>
                  <a:gd name="T12" fmla="*/ 106 w 176"/>
                  <a:gd name="T13" fmla="*/ 12 h 77"/>
                  <a:gd name="T14" fmla="*/ 117 w 176"/>
                  <a:gd name="T15" fmla="*/ 0 h 77"/>
                  <a:gd name="T16" fmla="*/ 120 w 176"/>
                  <a:gd name="T17" fmla="*/ 0 h 77"/>
                  <a:gd name="T18" fmla="*/ 142 w 176"/>
                  <a:gd name="T19" fmla="*/ 8 h 77"/>
                  <a:gd name="T20" fmla="*/ 160 w 176"/>
                  <a:gd name="T21" fmla="*/ 18 h 77"/>
                  <a:gd name="T22" fmla="*/ 168 w 176"/>
                  <a:gd name="T23" fmla="*/ 33 h 77"/>
                  <a:gd name="T24" fmla="*/ 169 w 176"/>
                  <a:gd name="T25" fmla="*/ 36 h 77"/>
                  <a:gd name="T26" fmla="*/ 172 w 176"/>
                  <a:gd name="T27" fmla="*/ 69 h 77"/>
                  <a:gd name="T28" fmla="*/ 166 w 176"/>
                  <a:gd name="T29" fmla="*/ 74 h 77"/>
                  <a:gd name="T30" fmla="*/ 135 w 176"/>
                  <a:gd name="T31" fmla="*/ 77 h 77"/>
                  <a:gd name="T32" fmla="*/ 103 w 176"/>
                  <a:gd name="T33" fmla="*/ 77 h 77"/>
                  <a:gd name="T34" fmla="*/ 74 w 176"/>
                  <a:gd name="T35" fmla="*/ 77 h 77"/>
                  <a:gd name="T36" fmla="*/ 52 w 176"/>
                  <a:gd name="T37" fmla="*/ 76 h 77"/>
                  <a:gd name="T38" fmla="*/ 22 w 176"/>
                  <a:gd name="T39" fmla="*/ 73 h 77"/>
                  <a:gd name="T40" fmla="*/ 12 w 176"/>
                  <a:gd name="T41" fmla="*/ 71 h 7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76" h="77">
                    <a:moveTo>
                      <a:pt x="12" y="71"/>
                    </a:moveTo>
                    <a:cubicBezTo>
                      <a:pt x="6" y="55"/>
                      <a:pt x="0" y="39"/>
                      <a:pt x="2" y="22"/>
                    </a:cubicBezTo>
                    <a:cubicBezTo>
                      <a:pt x="6" y="21"/>
                      <a:pt x="10" y="21"/>
                      <a:pt x="13" y="22"/>
                    </a:cubicBezTo>
                    <a:cubicBezTo>
                      <a:pt x="15" y="22"/>
                      <a:pt x="17" y="23"/>
                      <a:pt x="19" y="23"/>
                    </a:cubicBezTo>
                    <a:cubicBezTo>
                      <a:pt x="31" y="26"/>
                      <a:pt x="42" y="23"/>
                      <a:pt x="54" y="22"/>
                    </a:cubicBezTo>
                    <a:cubicBezTo>
                      <a:pt x="64" y="21"/>
                      <a:pt x="75" y="19"/>
                      <a:pt x="85" y="18"/>
                    </a:cubicBezTo>
                    <a:cubicBezTo>
                      <a:pt x="92" y="17"/>
                      <a:pt x="99" y="15"/>
                      <a:pt x="106" y="12"/>
                    </a:cubicBezTo>
                    <a:cubicBezTo>
                      <a:pt x="111" y="10"/>
                      <a:pt x="115" y="5"/>
                      <a:pt x="117" y="0"/>
                    </a:cubicBezTo>
                    <a:cubicBezTo>
                      <a:pt x="119" y="0"/>
                      <a:pt x="119" y="0"/>
                      <a:pt x="120" y="0"/>
                    </a:cubicBezTo>
                    <a:cubicBezTo>
                      <a:pt x="127" y="4"/>
                      <a:pt x="135" y="6"/>
                      <a:pt x="142" y="8"/>
                    </a:cubicBezTo>
                    <a:cubicBezTo>
                      <a:pt x="149" y="10"/>
                      <a:pt x="155" y="13"/>
                      <a:pt x="160" y="18"/>
                    </a:cubicBezTo>
                    <a:cubicBezTo>
                      <a:pt x="164" y="22"/>
                      <a:pt x="168" y="26"/>
                      <a:pt x="168" y="33"/>
                    </a:cubicBezTo>
                    <a:cubicBezTo>
                      <a:pt x="167" y="34"/>
                      <a:pt x="168" y="35"/>
                      <a:pt x="169" y="36"/>
                    </a:cubicBezTo>
                    <a:cubicBezTo>
                      <a:pt x="174" y="47"/>
                      <a:pt x="176" y="57"/>
                      <a:pt x="172" y="69"/>
                    </a:cubicBezTo>
                    <a:cubicBezTo>
                      <a:pt x="171" y="73"/>
                      <a:pt x="171" y="74"/>
                      <a:pt x="166" y="74"/>
                    </a:cubicBezTo>
                    <a:cubicBezTo>
                      <a:pt x="155" y="75"/>
                      <a:pt x="145" y="77"/>
                      <a:pt x="135" y="77"/>
                    </a:cubicBezTo>
                    <a:cubicBezTo>
                      <a:pt x="124" y="77"/>
                      <a:pt x="114" y="77"/>
                      <a:pt x="103" y="77"/>
                    </a:cubicBezTo>
                    <a:cubicBezTo>
                      <a:pt x="94" y="77"/>
                      <a:pt x="84" y="77"/>
                      <a:pt x="74" y="77"/>
                    </a:cubicBezTo>
                    <a:cubicBezTo>
                      <a:pt x="67" y="77"/>
                      <a:pt x="60" y="76"/>
                      <a:pt x="52" y="76"/>
                    </a:cubicBezTo>
                    <a:cubicBezTo>
                      <a:pt x="42" y="75"/>
                      <a:pt x="32" y="74"/>
                      <a:pt x="22" y="73"/>
                    </a:cubicBezTo>
                    <a:cubicBezTo>
                      <a:pt x="19" y="73"/>
                      <a:pt x="15" y="72"/>
                      <a:pt x="12" y="71"/>
                    </a:cubicBezTo>
                    <a:close/>
                  </a:path>
                </a:pathLst>
              </a:custGeom>
              <a:solidFill>
                <a:srgbClr val="92D05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69" name="Freeform 41"/>
              <p:cNvSpPr>
                <a:spLocks/>
              </p:cNvSpPr>
              <p:nvPr/>
            </p:nvSpPr>
            <p:spPr bwMode="auto">
              <a:xfrm>
                <a:off x="6565901" y="2730500"/>
                <a:ext cx="409575" cy="266700"/>
              </a:xfrm>
              <a:custGeom>
                <a:avLst/>
                <a:gdLst>
                  <a:gd name="T0" fmla="*/ 95 w 109"/>
                  <a:gd name="T1" fmla="*/ 51 h 71"/>
                  <a:gd name="T2" fmla="*/ 88 w 109"/>
                  <a:gd name="T3" fmla="*/ 42 h 71"/>
                  <a:gd name="T4" fmla="*/ 85 w 109"/>
                  <a:gd name="T5" fmla="*/ 42 h 71"/>
                  <a:gd name="T6" fmla="*/ 85 w 109"/>
                  <a:gd name="T7" fmla="*/ 45 h 71"/>
                  <a:gd name="T8" fmla="*/ 88 w 109"/>
                  <a:gd name="T9" fmla="*/ 49 h 71"/>
                  <a:gd name="T10" fmla="*/ 91 w 109"/>
                  <a:gd name="T11" fmla="*/ 56 h 71"/>
                  <a:gd name="T12" fmla="*/ 89 w 109"/>
                  <a:gd name="T13" fmla="*/ 61 h 71"/>
                  <a:gd name="T14" fmla="*/ 83 w 109"/>
                  <a:gd name="T15" fmla="*/ 61 h 71"/>
                  <a:gd name="T16" fmla="*/ 78 w 109"/>
                  <a:gd name="T17" fmla="*/ 57 h 71"/>
                  <a:gd name="T18" fmla="*/ 78 w 109"/>
                  <a:gd name="T19" fmla="*/ 65 h 71"/>
                  <a:gd name="T20" fmla="*/ 64 w 109"/>
                  <a:gd name="T21" fmla="*/ 70 h 71"/>
                  <a:gd name="T22" fmla="*/ 42 w 109"/>
                  <a:gd name="T23" fmla="*/ 67 h 71"/>
                  <a:gd name="T24" fmla="*/ 16 w 109"/>
                  <a:gd name="T25" fmla="*/ 60 h 71"/>
                  <a:gd name="T26" fmla="*/ 4 w 109"/>
                  <a:gd name="T27" fmla="*/ 58 h 71"/>
                  <a:gd name="T28" fmla="*/ 0 w 109"/>
                  <a:gd name="T29" fmla="*/ 56 h 71"/>
                  <a:gd name="T30" fmla="*/ 8 w 109"/>
                  <a:gd name="T31" fmla="*/ 29 h 71"/>
                  <a:gd name="T32" fmla="*/ 16 w 109"/>
                  <a:gd name="T33" fmla="*/ 2 h 71"/>
                  <a:gd name="T34" fmla="*/ 25 w 109"/>
                  <a:gd name="T35" fmla="*/ 1 h 71"/>
                  <a:gd name="T36" fmla="*/ 35 w 109"/>
                  <a:gd name="T37" fmla="*/ 0 h 71"/>
                  <a:gd name="T38" fmla="*/ 43 w 109"/>
                  <a:gd name="T39" fmla="*/ 0 h 71"/>
                  <a:gd name="T40" fmla="*/ 70 w 109"/>
                  <a:gd name="T41" fmla="*/ 0 h 71"/>
                  <a:gd name="T42" fmla="*/ 100 w 109"/>
                  <a:gd name="T43" fmla="*/ 10 h 71"/>
                  <a:gd name="T44" fmla="*/ 109 w 109"/>
                  <a:gd name="T45" fmla="*/ 25 h 71"/>
                  <a:gd name="T46" fmla="*/ 107 w 109"/>
                  <a:gd name="T47" fmla="*/ 29 h 71"/>
                  <a:gd name="T48" fmla="*/ 99 w 109"/>
                  <a:gd name="T49" fmla="*/ 24 h 71"/>
                  <a:gd name="T50" fmla="*/ 93 w 109"/>
                  <a:gd name="T51" fmla="*/ 26 h 71"/>
                  <a:gd name="T52" fmla="*/ 103 w 109"/>
                  <a:gd name="T53" fmla="*/ 39 h 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109" h="71">
                    <a:moveTo>
                      <a:pt x="95" y="51"/>
                    </a:moveTo>
                    <a:cubicBezTo>
                      <a:pt x="93" y="48"/>
                      <a:pt x="90" y="45"/>
                      <a:pt x="88" y="42"/>
                    </a:cubicBezTo>
                    <a:cubicBezTo>
                      <a:pt x="87" y="41"/>
                      <a:pt x="86" y="42"/>
                      <a:pt x="85" y="42"/>
                    </a:cubicBezTo>
                    <a:cubicBezTo>
                      <a:pt x="84" y="43"/>
                      <a:pt x="84" y="44"/>
                      <a:pt x="85" y="45"/>
                    </a:cubicBezTo>
                    <a:cubicBezTo>
                      <a:pt x="85" y="46"/>
                      <a:pt x="87" y="48"/>
                      <a:pt x="88" y="49"/>
                    </a:cubicBezTo>
                    <a:cubicBezTo>
                      <a:pt x="89" y="51"/>
                      <a:pt x="90" y="54"/>
                      <a:pt x="91" y="56"/>
                    </a:cubicBezTo>
                    <a:cubicBezTo>
                      <a:pt x="91" y="58"/>
                      <a:pt x="91" y="60"/>
                      <a:pt x="89" y="61"/>
                    </a:cubicBezTo>
                    <a:cubicBezTo>
                      <a:pt x="87" y="62"/>
                      <a:pt x="85" y="62"/>
                      <a:pt x="83" y="61"/>
                    </a:cubicBezTo>
                    <a:cubicBezTo>
                      <a:pt x="82" y="59"/>
                      <a:pt x="80" y="57"/>
                      <a:pt x="78" y="57"/>
                    </a:cubicBezTo>
                    <a:cubicBezTo>
                      <a:pt x="75" y="60"/>
                      <a:pt x="78" y="62"/>
                      <a:pt x="78" y="65"/>
                    </a:cubicBezTo>
                    <a:cubicBezTo>
                      <a:pt x="75" y="69"/>
                      <a:pt x="69" y="71"/>
                      <a:pt x="64" y="70"/>
                    </a:cubicBezTo>
                    <a:cubicBezTo>
                      <a:pt x="56" y="70"/>
                      <a:pt x="49" y="69"/>
                      <a:pt x="42" y="67"/>
                    </a:cubicBezTo>
                    <a:cubicBezTo>
                      <a:pt x="33" y="65"/>
                      <a:pt x="25" y="63"/>
                      <a:pt x="16" y="60"/>
                    </a:cubicBezTo>
                    <a:cubicBezTo>
                      <a:pt x="12" y="60"/>
                      <a:pt x="8" y="59"/>
                      <a:pt x="4" y="58"/>
                    </a:cubicBezTo>
                    <a:cubicBezTo>
                      <a:pt x="3" y="58"/>
                      <a:pt x="1" y="57"/>
                      <a:pt x="0" y="56"/>
                    </a:cubicBezTo>
                    <a:cubicBezTo>
                      <a:pt x="1" y="47"/>
                      <a:pt x="6" y="38"/>
                      <a:pt x="8" y="29"/>
                    </a:cubicBezTo>
                    <a:cubicBezTo>
                      <a:pt x="11" y="20"/>
                      <a:pt x="13" y="11"/>
                      <a:pt x="16" y="2"/>
                    </a:cubicBezTo>
                    <a:cubicBezTo>
                      <a:pt x="19" y="2"/>
                      <a:pt x="22" y="2"/>
                      <a:pt x="25" y="1"/>
                    </a:cubicBezTo>
                    <a:cubicBezTo>
                      <a:pt x="28" y="1"/>
                      <a:pt x="32" y="1"/>
                      <a:pt x="35" y="0"/>
                    </a:cubicBezTo>
                    <a:cubicBezTo>
                      <a:pt x="38" y="0"/>
                      <a:pt x="41" y="0"/>
                      <a:pt x="43" y="0"/>
                    </a:cubicBezTo>
                    <a:cubicBezTo>
                      <a:pt x="52" y="0"/>
                      <a:pt x="61" y="0"/>
                      <a:pt x="70" y="0"/>
                    </a:cubicBezTo>
                    <a:cubicBezTo>
                      <a:pt x="81" y="1"/>
                      <a:pt x="91" y="4"/>
                      <a:pt x="100" y="10"/>
                    </a:cubicBezTo>
                    <a:cubicBezTo>
                      <a:pt x="105" y="14"/>
                      <a:pt x="107" y="19"/>
                      <a:pt x="109" y="25"/>
                    </a:cubicBezTo>
                    <a:cubicBezTo>
                      <a:pt x="109" y="26"/>
                      <a:pt x="108" y="28"/>
                      <a:pt x="107" y="29"/>
                    </a:cubicBezTo>
                    <a:cubicBezTo>
                      <a:pt x="103" y="29"/>
                      <a:pt x="101" y="25"/>
                      <a:pt x="99" y="24"/>
                    </a:cubicBezTo>
                    <a:cubicBezTo>
                      <a:pt x="96" y="22"/>
                      <a:pt x="95" y="23"/>
                      <a:pt x="93" y="26"/>
                    </a:cubicBezTo>
                    <a:cubicBezTo>
                      <a:pt x="97" y="30"/>
                      <a:pt x="102" y="33"/>
                      <a:pt x="103" y="39"/>
                    </a:cubicBezTo>
                  </a:path>
                </a:pathLst>
              </a:custGeom>
              <a:solidFill>
                <a:srgbClr val="FADAD3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70" name="Freeform 42"/>
              <p:cNvSpPr>
                <a:spLocks/>
              </p:cNvSpPr>
              <p:nvPr/>
            </p:nvSpPr>
            <p:spPr bwMode="auto">
              <a:xfrm>
                <a:off x="5184776" y="3775075"/>
                <a:ext cx="273050" cy="665163"/>
              </a:xfrm>
              <a:custGeom>
                <a:avLst/>
                <a:gdLst>
                  <a:gd name="T0" fmla="*/ 73 w 73"/>
                  <a:gd name="T1" fmla="*/ 155 h 177"/>
                  <a:gd name="T2" fmla="*/ 51 w 73"/>
                  <a:gd name="T3" fmla="*/ 169 h 177"/>
                  <a:gd name="T4" fmla="*/ 28 w 73"/>
                  <a:gd name="T5" fmla="*/ 177 h 177"/>
                  <a:gd name="T6" fmla="*/ 17 w 73"/>
                  <a:gd name="T7" fmla="*/ 168 h 177"/>
                  <a:gd name="T8" fmla="*/ 2 w 73"/>
                  <a:gd name="T9" fmla="*/ 127 h 177"/>
                  <a:gd name="T10" fmla="*/ 1 w 73"/>
                  <a:gd name="T11" fmla="*/ 111 h 177"/>
                  <a:gd name="T12" fmla="*/ 0 w 73"/>
                  <a:gd name="T13" fmla="*/ 103 h 177"/>
                  <a:gd name="T14" fmla="*/ 1 w 73"/>
                  <a:gd name="T15" fmla="*/ 40 h 177"/>
                  <a:gd name="T16" fmla="*/ 3 w 73"/>
                  <a:gd name="T17" fmla="*/ 10 h 177"/>
                  <a:gd name="T18" fmla="*/ 4 w 73"/>
                  <a:gd name="T19" fmla="*/ 0 h 177"/>
                  <a:gd name="T20" fmla="*/ 11 w 73"/>
                  <a:gd name="T21" fmla="*/ 0 h 177"/>
                  <a:gd name="T22" fmla="*/ 37 w 73"/>
                  <a:gd name="T23" fmla="*/ 0 h 177"/>
                  <a:gd name="T24" fmla="*/ 41 w 73"/>
                  <a:gd name="T25" fmla="*/ 1 h 177"/>
                  <a:gd name="T26" fmla="*/ 40 w 73"/>
                  <a:gd name="T27" fmla="*/ 13 h 177"/>
                  <a:gd name="T28" fmla="*/ 37 w 73"/>
                  <a:gd name="T29" fmla="*/ 52 h 177"/>
                  <a:gd name="T30" fmla="*/ 35 w 73"/>
                  <a:gd name="T31" fmla="*/ 99 h 177"/>
                  <a:gd name="T32" fmla="*/ 41 w 73"/>
                  <a:gd name="T33" fmla="*/ 130 h 177"/>
                  <a:gd name="T34" fmla="*/ 61 w 73"/>
                  <a:gd name="T35" fmla="*/ 149 h 177"/>
                  <a:gd name="T36" fmla="*/ 73 w 73"/>
                  <a:gd name="T37" fmla="*/ 155 h 17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73" h="177">
                    <a:moveTo>
                      <a:pt x="73" y="155"/>
                    </a:moveTo>
                    <a:cubicBezTo>
                      <a:pt x="66" y="161"/>
                      <a:pt x="59" y="166"/>
                      <a:pt x="51" y="169"/>
                    </a:cubicBezTo>
                    <a:cubicBezTo>
                      <a:pt x="43" y="171"/>
                      <a:pt x="35" y="174"/>
                      <a:pt x="28" y="177"/>
                    </a:cubicBezTo>
                    <a:cubicBezTo>
                      <a:pt x="23" y="175"/>
                      <a:pt x="20" y="172"/>
                      <a:pt x="17" y="168"/>
                    </a:cubicBezTo>
                    <a:cubicBezTo>
                      <a:pt x="8" y="156"/>
                      <a:pt x="4" y="142"/>
                      <a:pt x="2" y="127"/>
                    </a:cubicBezTo>
                    <a:cubicBezTo>
                      <a:pt x="2" y="122"/>
                      <a:pt x="1" y="116"/>
                      <a:pt x="1" y="111"/>
                    </a:cubicBezTo>
                    <a:cubicBezTo>
                      <a:pt x="0" y="108"/>
                      <a:pt x="0" y="106"/>
                      <a:pt x="0" y="103"/>
                    </a:cubicBezTo>
                    <a:cubicBezTo>
                      <a:pt x="0" y="82"/>
                      <a:pt x="0" y="61"/>
                      <a:pt x="1" y="40"/>
                    </a:cubicBezTo>
                    <a:cubicBezTo>
                      <a:pt x="1" y="30"/>
                      <a:pt x="1" y="20"/>
                      <a:pt x="3" y="10"/>
                    </a:cubicBezTo>
                    <a:cubicBezTo>
                      <a:pt x="4" y="7"/>
                      <a:pt x="4" y="4"/>
                      <a:pt x="4" y="0"/>
                    </a:cubicBezTo>
                    <a:cubicBezTo>
                      <a:pt x="7" y="0"/>
                      <a:pt x="9" y="0"/>
                      <a:pt x="11" y="0"/>
                    </a:cubicBezTo>
                    <a:cubicBezTo>
                      <a:pt x="19" y="0"/>
                      <a:pt x="28" y="0"/>
                      <a:pt x="37" y="0"/>
                    </a:cubicBezTo>
                    <a:cubicBezTo>
                      <a:pt x="38" y="0"/>
                      <a:pt x="39" y="1"/>
                      <a:pt x="41" y="1"/>
                    </a:cubicBezTo>
                    <a:cubicBezTo>
                      <a:pt x="41" y="5"/>
                      <a:pt x="40" y="9"/>
                      <a:pt x="40" y="13"/>
                    </a:cubicBezTo>
                    <a:cubicBezTo>
                      <a:pt x="39" y="26"/>
                      <a:pt x="38" y="39"/>
                      <a:pt x="37" y="52"/>
                    </a:cubicBezTo>
                    <a:cubicBezTo>
                      <a:pt x="36" y="68"/>
                      <a:pt x="36" y="83"/>
                      <a:pt x="35" y="99"/>
                    </a:cubicBezTo>
                    <a:cubicBezTo>
                      <a:pt x="34" y="110"/>
                      <a:pt x="36" y="121"/>
                      <a:pt x="41" y="130"/>
                    </a:cubicBezTo>
                    <a:cubicBezTo>
                      <a:pt x="45" y="139"/>
                      <a:pt x="52" y="145"/>
                      <a:pt x="61" y="149"/>
                    </a:cubicBezTo>
                    <a:cubicBezTo>
                      <a:pt x="65" y="151"/>
                      <a:pt x="68" y="153"/>
                      <a:pt x="73" y="155"/>
                    </a:cubicBezTo>
                    <a:close/>
                  </a:path>
                </a:pathLst>
              </a:custGeom>
              <a:solidFill>
                <a:srgbClr val="EDFDD1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71" name="Freeform 43"/>
              <p:cNvSpPr>
                <a:spLocks/>
              </p:cNvSpPr>
              <p:nvPr/>
            </p:nvSpPr>
            <p:spPr bwMode="auto">
              <a:xfrm>
                <a:off x="5314951" y="4360863"/>
                <a:ext cx="387350" cy="247650"/>
              </a:xfrm>
              <a:custGeom>
                <a:avLst/>
                <a:gdLst>
                  <a:gd name="T0" fmla="*/ 49 w 103"/>
                  <a:gd name="T1" fmla="*/ 0 h 66"/>
                  <a:gd name="T2" fmla="*/ 74 w 103"/>
                  <a:gd name="T3" fmla="*/ 11 h 66"/>
                  <a:gd name="T4" fmla="*/ 76 w 103"/>
                  <a:gd name="T5" fmla="*/ 12 h 66"/>
                  <a:gd name="T6" fmla="*/ 96 w 103"/>
                  <a:gd name="T7" fmla="*/ 32 h 66"/>
                  <a:gd name="T8" fmla="*/ 100 w 103"/>
                  <a:gd name="T9" fmla="*/ 42 h 66"/>
                  <a:gd name="T10" fmla="*/ 102 w 103"/>
                  <a:gd name="T11" fmla="*/ 59 h 66"/>
                  <a:gd name="T12" fmla="*/ 102 w 103"/>
                  <a:gd name="T13" fmla="*/ 63 h 66"/>
                  <a:gd name="T14" fmla="*/ 97 w 103"/>
                  <a:gd name="T15" fmla="*/ 64 h 66"/>
                  <a:gd name="T16" fmla="*/ 79 w 103"/>
                  <a:gd name="T17" fmla="*/ 66 h 66"/>
                  <a:gd name="T18" fmla="*/ 75 w 103"/>
                  <a:gd name="T19" fmla="*/ 59 h 66"/>
                  <a:gd name="T20" fmla="*/ 53 w 103"/>
                  <a:gd name="T21" fmla="*/ 41 h 66"/>
                  <a:gd name="T22" fmla="*/ 27 w 103"/>
                  <a:gd name="T23" fmla="*/ 33 h 66"/>
                  <a:gd name="T24" fmla="*/ 21 w 103"/>
                  <a:gd name="T25" fmla="*/ 31 h 66"/>
                  <a:gd name="T26" fmla="*/ 2 w 103"/>
                  <a:gd name="T27" fmla="*/ 27 h 66"/>
                  <a:gd name="T28" fmla="*/ 0 w 103"/>
                  <a:gd name="T29" fmla="*/ 25 h 66"/>
                  <a:gd name="T30" fmla="*/ 9 w 103"/>
                  <a:gd name="T31" fmla="*/ 20 h 66"/>
                  <a:gd name="T32" fmla="*/ 23 w 103"/>
                  <a:gd name="T33" fmla="*/ 14 h 66"/>
                  <a:gd name="T34" fmla="*/ 45 w 103"/>
                  <a:gd name="T35" fmla="*/ 2 h 66"/>
                  <a:gd name="T36" fmla="*/ 49 w 103"/>
                  <a:gd name="T37" fmla="*/ 0 h 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03" h="66">
                    <a:moveTo>
                      <a:pt x="49" y="0"/>
                    </a:moveTo>
                    <a:cubicBezTo>
                      <a:pt x="57" y="4"/>
                      <a:pt x="65" y="7"/>
                      <a:pt x="74" y="11"/>
                    </a:cubicBezTo>
                    <a:cubicBezTo>
                      <a:pt x="74" y="11"/>
                      <a:pt x="75" y="12"/>
                      <a:pt x="76" y="12"/>
                    </a:cubicBezTo>
                    <a:cubicBezTo>
                      <a:pt x="83" y="18"/>
                      <a:pt x="90" y="25"/>
                      <a:pt x="96" y="32"/>
                    </a:cubicBezTo>
                    <a:cubicBezTo>
                      <a:pt x="98" y="35"/>
                      <a:pt x="99" y="38"/>
                      <a:pt x="100" y="42"/>
                    </a:cubicBezTo>
                    <a:cubicBezTo>
                      <a:pt x="101" y="47"/>
                      <a:pt x="102" y="53"/>
                      <a:pt x="102" y="59"/>
                    </a:cubicBezTo>
                    <a:cubicBezTo>
                      <a:pt x="103" y="60"/>
                      <a:pt x="102" y="61"/>
                      <a:pt x="102" y="63"/>
                    </a:cubicBezTo>
                    <a:cubicBezTo>
                      <a:pt x="100" y="63"/>
                      <a:pt x="99" y="64"/>
                      <a:pt x="97" y="64"/>
                    </a:cubicBezTo>
                    <a:cubicBezTo>
                      <a:pt x="91" y="65"/>
                      <a:pt x="85" y="65"/>
                      <a:pt x="79" y="66"/>
                    </a:cubicBezTo>
                    <a:cubicBezTo>
                      <a:pt x="77" y="64"/>
                      <a:pt x="76" y="61"/>
                      <a:pt x="75" y="59"/>
                    </a:cubicBezTo>
                    <a:cubicBezTo>
                      <a:pt x="70" y="51"/>
                      <a:pt x="62" y="45"/>
                      <a:pt x="53" y="41"/>
                    </a:cubicBezTo>
                    <a:cubicBezTo>
                      <a:pt x="44" y="39"/>
                      <a:pt x="35" y="36"/>
                      <a:pt x="27" y="33"/>
                    </a:cubicBezTo>
                    <a:cubicBezTo>
                      <a:pt x="25" y="32"/>
                      <a:pt x="23" y="31"/>
                      <a:pt x="21" y="31"/>
                    </a:cubicBezTo>
                    <a:cubicBezTo>
                      <a:pt x="14" y="31"/>
                      <a:pt x="9" y="27"/>
                      <a:pt x="2" y="27"/>
                    </a:cubicBezTo>
                    <a:cubicBezTo>
                      <a:pt x="2" y="27"/>
                      <a:pt x="1" y="25"/>
                      <a:pt x="0" y="25"/>
                    </a:cubicBezTo>
                    <a:cubicBezTo>
                      <a:pt x="3" y="22"/>
                      <a:pt x="6" y="21"/>
                      <a:pt x="9" y="20"/>
                    </a:cubicBezTo>
                    <a:cubicBezTo>
                      <a:pt x="14" y="18"/>
                      <a:pt x="18" y="16"/>
                      <a:pt x="23" y="14"/>
                    </a:cubicBezTo>
                    <a:cubicBezTo>
                      <a:pt x="31" y="12"/>
                      <a:pt x="38" y="6"/>
                      <a:pt x="45" y="2"/>
                    </a:cubicBezTo>
                    <a:cubicBezTo>
                      <a:pt x="46" y="1"/>
                      <a:pt x="47" y="1"/>
                      <a:pt x="49" y="0"/>
                    </a:cubicBezTo>
                    <a:close/>
                  </a:path>
                </a:pathLst>
              </a:custGeom>
              <a:solidFill>
                <a:srgbClr val="92D05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72" name="Freeform 44"/>
              <p:cNvSpPr>
                <a:spLocks/>
              </p:cNvSpPr>
              <p:nvPr/>
            </p:nvSpPr>
            <p:spPr bwMode="auto">
              <a:xfrm>
                <a:off x="6345238" y="2967038"/>
                <a:ext cx="393700" cy="150813"/>
              </a:xfrm>
              <a:custGeom>
                <a:avLst/>
                <a:gdLst>
                  <a:gd name="T0" fmla="*/ 0 w 105"/>
                  <a:gd name="T1" fmla="*/ 39 h 40"/>
                  <a:gd name="T2" fmla="*/ 1 w 105"/>
                  <a:gd name="T3" fmla="*/ 36 h 40"/>
                  <a:gd name="T4" fmla="*/ 16 w 105"/>
                  <a:gd name="T5" fmla="*/ 11 h 40"/>
                  <a:gd name="T6" fmla="*/ 21 w 105"/>
                  <a:gd name="T7" fmla="*/ 6 h 40"/>
                  <a:gd name="T8" fmla="*/ 39 w 105"/>
                  <a:gd name="T9" fmla="*/ 9 h 40"/>
                  <a:gd name="T10" fmla="*/ 51 w 105"/>
                  <a:gd name="T11" fmla="*/ 12 h 40"/>
                  <a:gd name="T12" fmla="*/ 58 w 105"/>
                  <a:gd name="T13" fmla="*/ 0 h 40"/>
                  <a:gd name="T14" fmla="*/ 105 w 105"/>
                  <a:gd name="T15" fmla="*/ 12 h 40"/>
                  <a:gd name="T16" fmla="*/ 100 w 105"/>
                  <a:gd name="T17" fmla="*/ 25 h 40"/>
                  <a:gd name="T18" fmla="*/ 96 w 105"/>
                  <a:gd name="T19" fmla="*/ 38 h 40"/>
                  <a:gd name="T20" fmla="*/ 88 w 105"/>
                  <a:gd name="T21" fmla="*/ 38 h 40"/>
                  <a:gd name="T22" fmla="*/ 63 w 105"/>
                  <a:gd name="T23" fmla="*/ 39 h 40"/>
                  <a:gd name="T24" fmla="*/ 61 w 105"/>
                  <a:gd name="T25" fmla="*/ 39 h 40"/>
                  <a:gd name="T26" fmla="*/ 11 w 105"/>
                  <a:gd name="T27" fmla="*/ 40 h 40"/>
                  <a:gd name="T28" fmla="*/ 0 w 105"/>
                  <a:gd name="T29" fmla="*/ 39 h 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05" h="40">
                    <a:moveTo>
                      <a:pt x="0" y="39"/>
                    </a:moveTo>
                    <a:cubicBezTo>
                      <a:pt x="0" y="38"/>
                      <a:pt x="0" y="37"/>
                      <a:pt x="1" y="36"/>
                    </a:cubicBezTo>
                    <a:cubicBezTo>
                      <a:pt x="6" y="28"/>
                      <a:pt x="11" y="20"/>
                      <a:pt x="16" y="11"/>
                    </a:cubicBezTo>
                    <a:cubicBezTo>
                      <a:pt x="18" y="9"/>
                      <a:pt x="19" y="8"/>
                      <a:pt x="21" y="6"/>
                    </a:cubicBezTo>
                    <a:cubicBezTo>
                      <a:pt x="27" y="7"/>
                      <a:pt x="33" y="8"/>
                      <a:pt x="39" y="9"/>
                    </a:cubicBezTo>
                    <a:cubicBezTo>
                      <a:pt x="43" y="10"/>
                      <a:pt x="47" y="11"/>
                      <a:pt x="51" y="12"/>
                    </a:cubicBezTo>
                    <a:cubicBezTo>
                      <a:pt x="57" y="11"/>
                      <a:pt x="53" y="4"/>
                      <a:pt x="58" y="0"/>
                    </a:cubicBezTo>
                    <a:cubicBezTo>
                      <a:pt x="73" y="4"/>
                      <a:pt x="89" y="8"/>
                      <a:pt x="105" y="12"/>
                    </a:cubicBezTo>
                    <a:cubicBezTo>
                      <a:pt x="104" y="17"/>
                      <a:pt x="102" y="21"/>
                      <a:pt x="100" y="25"/>
                    </a:cubicBezTo>
                    <a:cubicBezTo>
                      <a:pt x="99" y="29"/>
                      <a:pt x="98" y="33"/>
                      <a:pt x="96" y="38"/>
                    </a:cubicBezTo>
                    <a:cubicBezTo>
                      <a:pt x="93" y="38"/>
                      <a:pt x="91" y="38"/>
                      <a:pt x="88" y="38"/>
                    </a:cubicBezTo>
                    <a:cubicBezTo>
                      <a:pt x="80" y="38"/>
                      <a:pt x="71" y="39"/>
                      <a:pt x="63" y="39"/>
                    </a:cubicBezTo>
                    <a:cubicBezTo>
                      <a:pt x="62" y="39"/>
                      <a:pt x="62" y="39"/>
                      <a:pt x="61" y="39"/>
                    </a:cubicBezTo>
                    <a:cubicBezTo>
                      <a:pt x="44" y="37"/>
                      <a:pt x="27" y="40"/>
                      <a:pt x="11" y="40"/>
                    </a:cubicBezTo>
                    <a:cubicBezTo>
                      <a:pt x="7" y="40"/>
                      <a:pt x="4" y="40"/>
                      <a:pt x="0" y="39"/>
                    </a:cubicBezTo>
                    <a:close/>
                  </a:path>
                </a:pathLst>
              </a:custGeom>
              <a:solidFill>
                <a:srgbClr val="66CC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73" name="Freeform 45"/>
              <p:cNvSpPr>
                <a:spLocks/>
              </p:cNvSpPr>
              <p:nvPr/>
            </p:nvSpPr>
            <p:spPr bwMode="auto">
              <a:xfrm>
                <a:off x="5856288" y="1031875"/>
                <a:ext cx="173038" cy="123825"/>
              </a:xfrm>
              <a:custGeom>
                <a:avLst/>
                <a:gdLst>
                  <a:gd name="T0" fmla="*/ 6 w 46"/>
                  <a:gd name="T1" fmla="*/ 33 h 33"/>
                  <a:gd name="T2" fmla="*/ 0 w 46"/>
                  <a:gd name="T3" fmla="*/ 28 h 33"/>
                  <a:gd name="T4" fmla="*/ 7 w 46"/>
                  <a:gd name="T5" fmla="*/ 19 h 33"/>
                  <a:gd name="T6" fmla="*/ 17 w 46"/>
                  <a:gd name="T7" fmla="*/ 10 h 33"/>
                  <a:gd name="T8" fmla="*/ 38 w 46"/>
                  <a:gd name="T9" fmla="*/ 0 h 33"/>
                  <a:gd name="T10" fmla="*/ 46 w 46"/>
                  <a:gd name="T11" fmla="*/ 8 h 33"/>
                  <a:gd name="T12" fmla="*/ 43 w 46"/>
                  <a:gd name="T13" fmla="*/ 11 h 33"/>
                  <a:gd name="T14" fmla="*/ 8 w 46"/>
                  <a:gd name="T15" fmla="*/ 33 h 33"/>
                  <a:gd name="T16" fmla="*/ 6 w 46"/>
                  <a:gd name="T17" fmla="*/ 33 h 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46" h="33">
                    <a:moveTo>
                      <a:pt x="6" y="33"/>
                    </a:moveTo>
                    <a:cubicBezTo>
                      <a:pt x="5" y="32"/>
                      <a:pt x="3" y="30"/>
                      <a:pt x="0" y="28"/>
                    </a:cubicBezTo>
                    <a:cubicBezTo>
                      <a:pt x="3" y="25"/>
                      <a:pt x="5" y="22"/>
                      <a:pt x="7" y="19"/>
                    </a:cubicBezTo>
                    <a:cubicBezTo>
                      <a:pt x="9" y="15"/>
                      <a:pt x="13" y="12"/>
                      <a:pt x="17" y="10"/>
                    </a:cubicBezTo>
                    <a:cubicBezTo>
                      <a:pt x="24" y="7"/>
                      <a:pt x="31" y="4"/>
                      <a:pt x="38" y="0"/>
                    </a:cubicBezTo>
                    <a:cubicBezTo>
                      <a:pt x="42" y="2"/>
                      <a:pt x="44" y="4"/>
                      <a:pt x="46" y="8"/>
                    </a:cubicBezTo>
                    <a:cubicBezTo>
                      <a:pt x="45" y="9"/>
                      <a:pt x="44" y="10"/>
                      <a:pt x="43" y="11"/>
                    </a:cubicBezTo>
                    <a:cubicBezTo>
                      <a:pt x="31" y="18"/>
                      <a:pt x="20" y="25"/>
                      <a:pt x="8" y="33"/>
                    </a:cubicBezTo>
                    <a:cubicBezTo>
                      <a:pt x="7" y="33"/>
                      <a:pt x="7" y="33"/>
                      <a:pt x="6" y="33"/>
                    </a:cubicBezTo>
                    <a:close/>
                  </a:path>
                </a:pathLst>
              </a:custGeom>
              <a:solidFill>
                <a:srgbClr val="FF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74" name="Freeform 46"/>
              <p:cNvSpPr>
                <a:spLocks noEditPoints="1"/>
              </p:cNvSpPr>
              <p:nvPr/>
            </p:nvSpPr>
            <p:spPr bwMode="auto">
              <a:xfrm>
                <a:off x="1804988" y="4657725"/>
                <a:ext cx="660400" cy="522288"/>
              </a:xfrm>
              <a:custGeom>
                <a:avLst/>
                <a:gdLst>
                  <a:gd name="T0" fmla="*/ 17 w 176"/>
                  <a:gd name="T1" fmla="*/ 131 h 139"/>
                  <a:gd name="T2" fmla="*/ 13 w 176"/>
                  <a:gd name="T3" fmla="*/ 138 h 139"/>
                  <a:gd name="T4" fmla="*/ 10 w 176"/>
                  <a:gd name="T5" fmla="*/ 137 h 139"/>
                  <a:gd name="T6" fmla="*/ 9 w 176"/>
                  <a:gd name="T7" fmla="*/ 127 h 139"/>
                  <a:gd name="T8" fmla="*/ 9 w 176"/>
                  <a:gd name="T9" fmla="*/ 119 h 139"/>
                  <a:gd name="T10" fmla="*/ 5 w 176"/>
                  <a:gd name="T11" fmla="*/ 76 h 139"/>
                  <a:gd name="T12" fmla="*/ 3 w 176"/>
                  <a:gd name="T13" fmla="*/ 45 h 139"/>
                  <a:gd name="T14" fmla="*/ 3 w 176"/>
                  <a:gd name="T15" fmla="*/ 29 h 139"/>
                  <a:gd name="T16" fmla="*/ 1 w 176"/>
                  <a:gd name="T17" fmla="*/ 17 h 139"/>
                  <a:gd name="T18" fmla="*/ 1 w 176"/>
                  <a:gd name="T19" fmla="*/ 15 h 139"/>
                  <a:gd name="T20" fmla="*/ 8 w 176"/>
                  <a:gd name="T21" fmla="*/ 5 h 139"/>
                  <a:gd name="T22" fmla="*/ 21 w 176"/>
                  <a:gd name="T23" fmla="*/ 3 h 139"/>
                  <a:gd name="T24" fmla="*/ 36 w 176"/>
                  <a:gd name="T25" fmla="*/ 3 h 139"/>
                  <a:gd name="T26" fmla="*/ 44 w 176"/>
                  <a:gd name="T27" fmla="*/ 3 h 139"/>
                  <a:gd name="T28" fmla="*/ 79 w 176"/>
                  <a:gd name="T29" fmla="*/ 4 h 139"/>
                  <a:gd name="T30" fmla="*/ 92 w 176"/>
                  <a:gd name="T31" fmla="*/ 8 h 139"/>
                  <a:gd name="T32" fmla="*/ 108 w 176"/>
                  <a:gd name="T33" fmla="*/ 15 h 139"/>
                  <a:gd name="T34" fmla="*/ 129 w 176"/>
                  <a:gd name="T35" fmla="*/ 24 h 139"/>
                  <a:gd name="T36" fmla="*/ 139 w 176"/>
                  <a:gd name="T37" fmla="*/ 30 h 139"/>
                  <a:gd name="T38" fmla="*/ 152 w 176"/>
                  <a:gd name="T39" fmla="*/ 41 h 139"/>
                  <a:gd name="T40" fmla="*/ 171 w 176"/>
                  <a:gd name="T41" fmla="*/ 75 h 139"/>
                  <a:gd name="T42" fmla="*/ 175 w 176"/>
                  <a:gd name="T43" fmla="*/ 108 h 139"/>
                  <a:gd name="T44" fmla="*/ 172 w 176"/>
                  <a:gd name="T45" fmla="*/ 122 h 139"/>
                  <a:gd name="T46" fmla="*/ 167 w 176"/>
                  <a:gd name="T47" fmla="*/ 123 h 139"/>
                  <a:gd name="T48" fmla="*/ 146 w 176"/>
                  <a:gd name="T49" fmla="*/ 124 h 139"/>
                  <a:gd name="T50" fmla="*/ 123 w 176"/>
                  <a:gd name="T51" fmla="*/ 125 h 139"/>
                  <a:gd name="T52" fmla="*/ 100 w 176"/>
                  <a:gd name="T53" fmla="*/ 127 h 139"/>
                  <a:gd name="T54" fmla="*/ 82 w 176"/>
                  <a:gd name="T55" fmla="*/ 129 h 139"/>
                  <a:gd name="T56" fmla="*/ 41 w 176"/>
                  <a:gd name="T57" fmla="*/ 130 h 139"/>
                  <a:gd name="T58" fmla="*/ 17 w 176"/>
                  <a:gd name="T59" fmla="*/ 131 h 139"/>
                  <a:gd name="T60" fmla="*/ 15 w 176"/>
                  <a:gd name="T61" fmla="*/ 125 h 139"/>
                  <a:gd name="T62" fmla="*/ 21 w 176"/>
                  <a:gd name="T63" fmla="*/ 125 h 139"/>
                  <a:gd name="T64" fmla="*/ 35 w 176"/>
                  <a:gd name="T65" fmla="*/ 125 h 139"/>
                  <a:gd name="T66" fmla="*/ 85 w 176"/>
                  <a:gd name="T67" fmla="*/ 123 h 139"/>
                  <a:gd name="T68" fmla="*/ 102 w 176"/>
                  <a:gd name="T69" fmla="*/ 121 h 139"/>
                  <a:gd name="T70" fmla="*/ 113 w 176"/>
                  <a:gd name="T71" fmla="*/ 120 h 139"/>
                  <a:gd name="T72" fmla="*/ 136 w 176"/>
                  <a:gd name="T73" fmla="*/ 119 h 139"/>
                  <a:gd name="T74" fmla="*/ 156 w 176"/>
                  <a:gd name="T75" fmla="*/ 119 h 139"/>
                  <a:gd name="T76" fmla="*/ 165 w 176"/>
                  <a:gd name="T77" fmla="*/ 117 h 139"/>
                  <a:gd name="T78" fmla="*/ 168 w 176"/>
                  <a:gd name="T79" fmla="*/ 84 h 139"/>
                  <a:gd name="T80" fmla="*/ 154 w 176"/>
                  <a:gd name="T81" fmla="*/ 53 h 139"/>
                  <a:gd name="T82" fmla="*/ 134 w 176"/>
                  <a:gd name="T83" fmla="*/ 33 h 139"/>
                  <a:gd name="T84" fmla="*/ 128 w 176"/>
                  <a:gd name="T85" fmla="*/ 30 h 139"/>
                  <a:gd name="T86" fmla="*/ 104 w 176"/>
                  <a:gd name="T87" fmla="*/ 19 h 139"/>
                  <a:gd name="T88" fmla="*/ 89 w 176"/>
                  <a:gd name="T89" fmla="*/ 13 h 139"/>
                  <a:gd name="T90" fmla="*/ 72 w 176"/>
                  <a:gd name="T91" fmla="*/ 8 h 139"/>
                  <a:gd name="T92" fmla="*/ 44 w 176"/>
                  <a:gd name="T93" fmla="*/ 8 h 139"/>
                  <a:gd name="T94" fmla="*/ 37 w 176"/>
                  <a:gd name="T95" fmla="*/ 8 h 139"/>
                  <a:gd name="T96" fmla="*/ 16 w 176"/>
                  <a:gd name="T97" fmla="*/ 9 h 139"/>
                  <a:gd name="T98" fmla="*/ 9 w 176"/>
                  <a:gd name="T99" fmla="*/ 11 h 139"/>
                  <a:gd name="T100" fmla="*/ 9 w 176"/>
                  <a:gd name="T101" fmla="*/ 49 h 139"/>
                  <a:gd name="T102" fmla="*/ 12 w 176"/>
                  <a:gd name="T103" fmla="*/ 87 h 139"/>
                  <a:gd name="T104" fmla="*/ 15 w 176"/>
                  <a:gd name="T105" fmla="*/ 125 h 1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176" h="139">
                    <a:moveTo>
                      <a:pt x="17" y="131"/>
                    </a:moveTo>
                    <a:cubicBezTo>
                      <a:pt x="16" y="134"/>
                      <a:pt x="15" y="136"/>
                      <a:pt x="13" y="138"/>
                    </a:cubicBezTo>
                    <a:cubicBezTo>
                      <a:pt x="13" y="139"/>
                      <a:pt x="10" y="138"/>
                      <a:pt x="10" y="137"/>
                    </a:cubicBezTo>
                    <a:cubicBezTo>
                      <a:pt x="9" y="134"/>
                      <a:pt x="9" y="130"/>
                      <a:pt x="9" y="127"/>
                    </a:cubicBezTo>
                    <a:cubicBezTo>
                      <a:pt x="9" y="124"/>
                      <a:pt x="10" y="121"/>
                      <a:pt x="9" y="119"/>
                    </a:cubicBezTo>
                    <a:cubicBezTo>
                      <a:pt x="6" y="104"/>
                      <a:pt x="6" y="90"/>
                      <a:pt x="5" y="76"/>
                    </a:cubicBezTo>
                    <a:cubicBezTo>
                      <a:pt x="5" y="65"/>
                      <a:pt x="4" y="55"/>
                      <a:pt x="3" y="45"/>
                    </a:cubicBezTo>
                    <a:cubicBezTo>
                      <a:pt x="3" y="39"/>
                      <a:pt x="3" y="34"/>
                      <a:pt x="3" y="29"/>
                    </a:cubicBezTo>
                    <a:cubicBezTo>
                      <a:pt x="2" y="25"/>
                      <a:pt x="2" y="21"/>
                      <a:pt x="1" y="17"/>
                    </a:cubicBezTo>
                    <a:cubicBezTo>
                      <a:pt x="1" y="17"/>
                      <a:pt x="1" y="16"/>
                      <a:pt x="1" y="15"/>
                    </a:cubicBezTo>
                    <a:cubicBezTo>
                      <a:pt x="0" y="9"/>
                      <a:pt x="2" y="6"/>
                      <a:pt x="8" y="5"/>
                    </a:cubicBezTo>
                    <a:cubicBezTo>
                      <a:pt x="12" y="4"/>
                      <a:pt x="17" y="4"/>
                      <a:pt x="21" y="3"/>
                    </a:cubicBezTo>
                    <a:cubicBezTo>
                      <a:pt x="26" y="3"/>
                      <a:pt x="31" y="2"/>
                      <a:pt x="36" y="3"/>
                    </a:cubicBezTo>
                    <a:cubicBezTo>
                      <a:pt x="39" y="4"/>
                      <a:pt x="41" y="3"/>
                      <a:pt x="44" y="3"/>
                    </a:cubicBezTo>
                    <a:cubicBezTo>
                      <a:pt x="56" y="0"/>
                      <a:pt x="67" y="2"/>
                      <a:pt x="79" y="4"/>
                    </a:cubicBezTo>
                    <a:cubicBezTo>
                      <a:pt x="83" y="4"/>
                      <a:pt x="88" y="6"/>
                      <a:pt x="92" y="8"/>
                    </a:cubicBezTo>
                    <a:cubicBezTo>
                      <a:pt x="97" y="11"/>
                      <a:pt x="103" y="13"/>
                      <a:pt x="108" y="15"/>
                    </a:cubicBezTo>
                    <a:cubicBezTo>
                      <a:pt x="115" y="17"/>
                      <a:pt x="122" y="20"/>
                      <a:pt x="129" y="24"/>
                    </a:cubicBezTo>
                    <a:cubicBezTo>
                      <a:pt x="132" y="26"/>
                      <a:pt x="136" y="28"/>
                      <a:pt x="139" y="30"/>
                    </a:cubicBezTo>
                    <a:cubicBezTo>
                      <a:pt x="145" y="33"/>
                      <a:pt x="149" y="36"/>
                      <a:pt x="152" y="41"/>
                    </a:cubicBezTo>
                    <a:cubicBezTo>
                      <a:pt x="159" y="52"/>
                      <a:pt x="167" y="63"/>
                      <a:pt x="171" y="75"/>
                    </a:cubicBezTo>
                    <a:cubicBezTo>
                      <a:pt x="175" y="86"/>
                      <a:pt x="176" y="97"/>
                      <a:pt x="175" y="108"/>
                    </a:cubicBezTo>
                    <a:cubicBezTo>
                      <a:pt x="174" y="113"/>
                      <a:pt x="173" y="117"/>
                      <a:pt x="172" y="122"/>
                    </a:cubicBezTo>
                    <a:cubicBezTo>
                      <a:pt x="170" y="123"/>
                      <a:pt x="169" y="123"/>
                      <a:pt x="167" y="123"/>
                    </a:cubicBezTo>
                    <a:cubicBezTo>
                      <a:pt x="160" y="124"/>
                      <a:pt x="153" y="124"/>
                      <a:pt x="146" y="124"/>
                    </a:cubicBezTo>
                    <a:cubicBezTo>
                      <a:pt x="138" y="124"/>
                      <a:pt x="131" y="124"/>
                      <a:pt x="123" y="125"/>
                    </a:cubicBezTo>
                    <a:cubicBezTo>
                      <a:pt x="116" y="125"/>
                      <a:pt x="108" y="126"/>
                      <a:pt x="100" y="127"/>
                    </a:cubicBezTo>
                    <a:cubicBezTo>
                      <a:pt x="94" y="127"/>
                      <a:pt x="88" y="128"/>
                      <a:pt x="82" y="129"/>
                    </a:cubicBezTo>
                    <a:cubicBezTo>
                      <a:pt x="69" y="131"/>
                      <a:pt x="55" y="131"/>
                      <a:pt x="41" y="130"/>
                    </a:cubicBezTo>
                    <a:cubicBezTo>
                      <a:pt x="33" y="130"/>
                      <a:pt x="25" y="129"/>
                      <a:pt x="17" y="131"/>
                    </a:cubicBezTo>
                    <a:close/>
                    <a:moveTo>
                      <a:pt x="15" y="125"/>
                    </a:moveTo>
                    <a:cubicBezTo>
                      <a:pt x="17" y="125"/>
                      <a:pt x="19" y="125"/>
                      <a:pt x="21" y="125"/>
                    </a:cubicBezTo>
                    <a:cubicBezTo>
                      <a:pt x="26" y="125"/>
                      <a:pt x="30" y="125"/>
                      <a:pt x="35" y="125"/>
                    </a:cubicBezTo>
                    <a:cubicBezTo>
                      <a:pt x="52" y="126"/>
                      <a:pt x="68" y="125"/>
                      <a:pt x="85" y="123"/>
                    </a:cubicBezTo>
                    <a:cubicBezTo>
                      <a:pt x="90" y="122"/>
                      <a:pt x="96" y="122"/>
                      <a:pt x="102" y="121"/>
                    </a:cubicBezTo>
                    <a:cubicBezTo>
                      <a:pt x="105" y="121"/>
                      <a:pt x="109" y="121"/>
                      <a:pt x="113" y="120"/>
                    </a:cubicBezTo>
                    <a:cubicBezTo>
                      <a:pt x="121" y="119"/>
                      <a:pt x="129" y="119"/>
                      <a:pt x="136" y="119"/>
                    </a:cubicBezTo>
                    <a:cubicBezTo>
                      <a:pt x="143" y="119"/>
                      <a:pt x="149" y="119"/>
                      <a:pt x="156" y="119"/>
                    </a:cubicBezTo>
                    <a:cubicBezTo>
                      <a:pt x="159" y="119"/>
                      <a:pt x="162" y="119"/>
                      <a:pt x="165" y="117"/>
                    </a:cubicBezTo>
                    <a:cubicBezTo>
                      <a:pt x="171" y="102"/>
                      <a:pt x="171" y="99"/>
                      <a:pt x="168" y="84"/>
                    </a:cubicBezTo>
                    <a:cubicBezTo>
                      <a:pt x="165" y="73"/>
                      <a:pt x="160" y="63"/>
                      <a:pt x="154" y="53"/>
                    </a:cubicBezTo>
                    <a:cubicBezTo>
                      <a:pt x="149" y="45"/>
                      <a:pt x="143" y="38"/>
                      <a:pt x="134" y="33"/>
                    </a:cubicBezTo>
                    <a:cubicBezTo>
                      <a:pt x="132" y="33"/>
                      <a:pt x="130" y="31"/>
                      <a:pt x="128" y="30"/>
                    </a:cubicBezTo>
                    <a:cubicBezTo>
                      <a:pt x="121" y="25"/>
                      <a:pt x="113" y="22"/>
                      <a:pt x="104" y="19"/>
                    </a:cubicBezTo>
                    <a:cubicBezTo>
                      <a:pt x="99" y="18"/>
                      <a:pt x="94" y="16"/>
                      <a:pt x="89" y="13"/>
                    </a:cubicBezTo>
                    <a:cubicBezTo>
                      <a:pt x="84" y="11"/>
                      <a:pt x="78" y="9"/>
                      <a:pt x="72" y="8"/>
                    </a:cubicBezTo>
                    <a:cubicBezTo>
                      <a:pt x="63" y="7"/>
                      <a:pt x="53" y="6"/>
                      <a:pt x="44" y="8"/>
                    </a:cubicBezTo>
                    <a:cubicBezTo>
                      <a:pt x="41" y="8"/>
                      <a:pt x="39" y="8"/>
                      <a:pt x="37" y="8"/>
                    </a:cubicBezTo>
                    <a:cubicBezTo>
                      <a:pt x="30" y="9"/>
                      <a:pt x="23" y="9"/>
                      <a:pt x="16" y="9"/>
                    </a:cubicBezTo>
                    <a:cubicBezTo>
                      <a:pt x="14" y="9"/>
                      <a:pt x="11" y="10"/>
                      <a:pt x="9" y="11"/>
                    </a:cubicBezTo>
                    <a:cubicBezTo>
                      <a:pt x="8" y="14"/>
                      <a:pt x="8" y="45"/>
                      <a:pt x="9" y="49"/>
                    </a:cubicBezTo>
                    <a:cubicBezTo>
                      <a:pt x="10" y="61"/>
                      <a:pt x="11" y="74"/>
                      <a:pt x="12" y="87"/>
                    </a:cubicBezTo>
                    <a:cubicBezTo>
                      <a:pt x="12" y="99"/>
                      <a:pt x="13" y="112"/>
                      <a:pt x="15" y="125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75" name="Freeform 47"/>
              <p:cNvSpPr>
                <a:spLocks noEditPoints="1"/>
              </p:cNvSpPr>
              <p:nvPr/>
            </p:nvSpPr>
            <p:spPr bwMode="auto">
              <a:xfrm>
                <a:off x="2830513" y="2832100"/>
                <a:ext cx="231775" cy="112713"/>
              </a:xfrm>
              <a:custGeom>
                <a:avLst/>
                <a:gdLst>
                  <a:gd name="T0" fmla="*/ 42 w 62"/>
                  <a:gd name="T1" fmla="*/ 8 h 30"/>
                  <a:gd name="T2" fmla="*/ 39 w 62"/>
                  <a:gd name="T3" fmla="*/ 17 h 30"/>
                  <a:gd name="T4" fmla="*/ 32 w 62"/>
                  <a:gd name="T5" fmla="*/ 26 h 30"/>
                  <a:gd name="T6" fmla="*/ 24 w 62"/>
                  <a:gd name="T7" fmla="*/ 30 h 30"/>
                  <a:gd name="T8" fmla="*/ 21 w 62"/>
                  <a:gd name="T9" fmla="*/ 30 h 30"/>
                  <a:gd name="T10" fmla="*/ 8 w 62"/>
                  <a:gd name="T11" fmla="*/ 21 h 30"/>
                  <a:gd name="T12" fmla="*/ 4 w 62"/>
                  <a:gd name="T13" fmla="*/ 19 h 30"/>
                  <a:gd name="T14" fmla="*/ 0 w 62"/>
                  <a:gd name="T15" fmla="*/ 14 h 30"/>
                  <a:gd name="T16" fmla="*/ 16 w 62"/>
                  <a:gd name="T17" fmla="*/ 4 h 30"/>
                  <a:gd name="T18" fmla="*/ 36 w 62"/>
                  <a:gd name="T19" fmla="*/ 0 h 30"/>
                  <a:gd name="T20" fmla="*/ 52 w 62"/>
                  <a:gd name="T21" fmla="*/ 4 h 30"/>
                  <a:gd name="T22" fmla="*/ 62 w 62"/>
                  <a:gd name="T23" fmla="*/ 13 h 30"/>
                  <a:gd name="T24" fmla="*/ 59 w 62"/>
                  <a:gd name="T25" fmla="*/ 13 h 30"/>
                  <a:gd name="T26" fmla="*/ 42 w 62"/>
                  <a:gd name="T27" fmla="*/ 8 h 30"/>
                  <a:gd name="T28" fmla="*/ 33 w 62"/>
                  <a:gd name="T29" fmla="*/ 9 h 30"/>
                  <a:gd name="T30" fmla="*/ 32 w 62"/>
                  <a:gd name="T31" fmla="*/ 8 h 30"/>
                  <a:gd name="T32" fmla="*/ 15 w 62"/>
                  <a:gd name="T33" fmla="*/ 12 h 30"/>
                  <a:gd name="T34" fmla="*/ 14 w 62"/>
                  <a:gd name="T35" fmla="*/ 15 h 30"/>
                  <a:gd name="T36" fmla="*/ 16 w 62"/>
                  <a:gd name="T37" fmla="*/ 21 h 30"/>
                  <a:gd name="T38" fmla="*/ 19 w 62"/>
                  <a:gd name="T39" fmla="*/ 23 h 30"/>
                  <a:gd name="T40" fmla="*/ 29 w 62"/>
                  <a:gd name="T41" fmla="*/ 19 h 30"/>
                  <a:gd name="T42" fmla="*/ 33 w 62"/>
                  <a:gd name="T43" fmla="*/ 9 h 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62" h="30">
                    <a:moveTo>
                      <a:pt x="42" y="8"/>
                    </a:moveTo>
                    <a:cubicBezTo>
                      <a:pt x="41" y="11"/>
                      <a:pt x="40" y="14"/>
                      <a:pt x="39" y="17"/>
                    </a:cubicBezTo>
                    <a:cubicBezTo>
                      <a:pt x="38" y="22"/>
                      <a:pt x="36" y="24"/>
                      <a:pt x="32" y="26"/>
                    </a:cubicBezTo>
                    <a:cubicBezTo>
                      <a:pt x="29" y="28"/>
                      <a:pt x="27" y="29"/>
                      <a:pt x="24" y="30"/>
                    </a:cubicBezTo>
                    <a:cubicBezTo>
                      <a:pt x="23" y="30"/>
                      <a:pt x="22" y="30"/>
                      <a:pt x="21" y="30"/>
                    </a:cubicBezTo>
                    <a:cubicBezTo>
                      <a:pt x="15" y="29"/>
                      <a:pt x="11" y="26"/>
                      <a:pt x="8" y="21"/>
                    </a:cubicBezTo>
                    <a:cubicBezTo>
                      <a:pt x="7" y="20"/>
                      <a:pt x="6" y="19"/>
                      <a:pt x="4" y="19"/>
                    </a:cubicBezTo>
                    <a:cubicBezTo>
                      <a:pt x="2" y="18"/>
                      <a:pt x="0" y="17"/>
                      <a:pt x="0" y="14"/>
                    </a:cubicBezTo>
                    <a:cubicBezTo>
                      <a:pt x="4" y="9"/>
                      <a:pt x="9" y="5"/>
                      <a:pt x="16" y="4"/>
                    </a:cubicBezTo>
                    <a:cubicBezTo>
                      <a:pt x="23" y="3"/>
                      <a:pt x="29" y="1"/>
                      <a:pt x="36" y="0"/>
                    </a:cubicBezTo>
                    <a:cubicBezTo>
                      <a:pt x="41" y="1"/>
                      <a:pt x="47" y="2"/>
                      <a:pt x="52" y="4"/>
                    </a:cubicBezTo>
                    <a:cubicBezTo>
                      <a:pt x="57" y="5"/>
                      <a:pt x="61" y="8"/>
                      <a:pt x="62" y="13"/>
                    </a:cubicBezTo>
                    <a:cubicBezTo>
                      <a:pt x="61" y="14"/>
                      <a:pt x="60" y="14"/>
                      <a:pt x="59" y="13"/>
                    </a:cubicBezTo>
                    <a:cubicBezTo>
                      <a:pt x="54" y="10"/>
                      <a:pt x="48" y="9"/>
                      <a:pt x="42" y="8"/>
                    </a:cubicBezTo>
                    <a:close/>
                    <a:moveTo>
                      <a:pt x="33" y="9"/>
                    </a:moveTo>
                    <a:cubicBezTo>
                      <a:pt x="33" y="9"/>
                      <a:pt x="32" y="8"/>
                      <a:pt x="32" y="8"/>
                    </a:cubicBezTo>
                    <a:cubicBezTo>
                      <a:pt x="26" y="7"/>
                      <a:pt x="21" y="11"/>
                      <a:pt x="15" y="12"/>
                    </a:cubicBezTo>
                    <a:cubicBezTo>
                      <a:pt x="14" y="12"/>
                      <a:pt x="14" y="14"/>
                      <a:pt x="14" y="15"/>
                    </a:cubicBezTo>
                    <a:cubicBezTo>
                      <a:pt x="14" y="17"/>
                      <a:pt x="15" y="19"/>
                      <a:pt x="16" y="21"/>
                    </a:cubicBezTo>
                    <a:cubicBezTo>
                      <a:pt x="17" y="22"/>
                      <a:pt x="18" y="23"/>
                      <a:pt x="19" y="23"/>
                    </a:cubicBezTo>
                    <a:cubicBezTo>
                      <a:pt x="23" y="24"/>
                      <a:pt x="27" y="23"/>
                      <a:pt x="29" y="19"/>
                    </a:cubicBezTo>
                    <a:cubicBezTo>
                      <a:pt x="31" y="16"/>
                      <a:pt x="33" y="13"/>
                      <a:pt x="33" y="9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76" name="Freeform 48"/>
              <p:cNvSpPr>
                <a:spLocks noEditPoints="1"/>
              </p:cNvSpPr>
              <p:nvPr/>
            </p:nvSpPr>
            <p:spPr bwMode="auto">
              <a:xfrm>
                <a:off x="3306763" y="2824163"/>
                <a:ext cx="203200" cy="109538"/>
              </a:xfrm>
              <a:custGeom>
                <a:avLst/>
                <a:gdLst>
                  <a:gd name="T0" fmla="*/ 54 w 54"/>
                  <a:gd name="T1" fmla="*/ 16 h 29"/>
                  <a:gd name="T2" fmla="*/ 40 w 54"/>
                  <a:gd name="T3" fmla="*/ 8 h 29"/>
                  <a:gd name="T4" fmla="*/ 39 w 54"/>
                  <a:gd name="T5" fmla="*/ 13 h 29"/>
                  <a:gd name="T6" fmla="*/ 30 w 54"/>
                  <a:gd name="T7" fmla="*/ 27 h 29"/>
                  <a:gd name="T8" fmla="*/ 28 w 54"/>
                  <a:gd name="T9" fmla="*/ 28 h 29"/>
                  <a:gd name="T10" fmla="*/ 9 w 54"/>
                  <a:gd name="T11" fmla="*/ 19 h 29"/>
                  <a:gd name="T12" fmla="*/ 8 w 54"/>
                  <a:gd name="T13" fmla="*/ 14 h 29"/>
                  <a:gd name="T14" fmla="*/ 3 w 54"/>
                  <a:gd name="T15" fmla="*/ 13 h 29"/>
                  <a:gd name="T16" fmla="*/ 0 w 54"/>
                  <a:gd name="T17" fmla="*/ 10 h 29"/>
                  <a:gd name="T18" fmla="*/ 8 w 54"/>
                  <a:gd name="T19" fmla="*/ 4 h 29"/>
                  <a:gd name="T20" fmla="*/ 37 w 54"/>
                  <a:gd name="T21" fmla="*/ 1 h 29"/>
                  <a:gd name="T22" fmla="*/ 53 w 54"/>
                  <a:gd name="T23" fmla="*/ 12 h 29"/>
                  <a:gd name="T24" fmla="*/ 54 w 54"/>
                  <a:gd name="T25" fmla="*/ 14 h 29"/>
                  <a:gd name="T26" fmla="*/ 54 w 54"/>
                  <a:gd name="T27" fmla="*/ 16 h 29"/>
                  <a:gd name="T28" fmla="*/ 15 w 54"/>
                  <a:gd name="T29" fmla="*/ 8 h 29"/>
                  <a:gd name="T30" fmla="*/ 16 w 54"/>
                  <a:gd name="T31" fmla="*/ 17 h 29"/>
                  <a:gd name="T32" fmla="*/ 28 w 54"/>
                  <a:gd name="T33" fmla="*/ 20 h 29"/>
                  <a:gd name="T34" fmla="*/ 31 w 54"/>
                  <a:gd name="T35" fmla="*/ 13 h 29"/>
                  <a:gd name="T36" fmla="*/ 29 w 54"/>
                  <a:gd name="T37" fmla="*/ 6 h 29"/>
                  <a:gd name="T38" fmla="*/ 15 w 54"/>
                  <a:gd name="T39" fmla="*/ 8 h 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54" h="29">
                    <a:moveTo>
                      <a:pt x="54" y="16"/>
                    </a:moveTo>
                    <a:cubicBezTo>
                      <a:pt x="49" y="14"/>
                      <a:pt x="46" y="9"/>
                      <a:pt x="40" y="8"/>
                    </a:cubicBezTo>
                    <a:cubicBezTo>
                      <a:pt x="40" y="10"/>
                      <a:pt x="39" y="11"/>
                      <a:pt x="39" y="13"/>
                    </a:cubicBezTo>
                    <a:cubicBezTo>
                      <a:pt x="39" y="19"/>
                      <a:pt x="35" y="23"/>
                      <a:pt x="30" y="27"/>
                    </a:cubicBezTo>
                    <a:cubicBezTo>
                      <a:pt x="29" y="27"/>
                      <a:pt x="29" y="28"/>
                      <a:pt x="28" y="28"/>
                    </a:cubicBezTo>
                    <a:cubicBezTo>
                      <a:pt x="19" y="29"/>
                      <a:pt x="12" y="27"/>
                      <a:pt x="9" y="19"/>
                    </a:cubicBezTo>
                    <a:cubicBezTo>
                      <a:pt x="9" y="18"/>
                      <a:pt x="8" y="16"/>
                      <a:pt x="8" y="14"/>
                    </a:cubicBezTo>
                    <a:cubicBezTo>
                      <a:pt x="6" y="14"/>
                      <a:pt x="4" y="14"/>
                      <a:pt x="3" y="13"/>
                    </a:cubicBezTo>
                    <a:cubicBezTo>
                      <a:pt x="2" y="13"/>
                      <a:pt x="1" y="11"/>
                      <a:pt x="0" y="10"/>
                    </a:cubicBezTo>
                    <a:cubicBezTo>
                      <a:pt x="2" y="7"/>
                      <a:pt x="5" y="5"/>
                      <a:pt x="8" y="4"/>
                    </a:cubicBezTo>
                    <a:cubicBezTo>
                      <a:pt x="17" y="0"/>
                      <a:pt x="27" y="0"/>
                      <a:pt x="37" y="1"/>
                    </a:cubicBezTo>
                    <a:cubicBezTo>
                      <a:pt x="44" y="2"/>
                      <a:pt x="49" y="7"/>
                      <a:pt x="53" y="12"/>
                    </a:cubicBezTo>
                    <a:cubicBezTo>
                      <a:pt x="54" y="13"/>
                      <a:pt x="54" y="14"/>
                      <a:pt x="54" y="14"/>
                    </a:cubicBezTo>
                    <a:cubicBezTo>
                      <a:pt x="54" y="15"/>
                      <a:pt x="54" y="16"/>
                      <a:pt x="54" y="16"/>
                    </a:cubicBezTo>
                    <a:close/>
                    <a:moveTo>
                      <a:pt x="15" y="8"/>
                    </a:moveTo>
                    <a:cubicBezTo>
                      <a:pt x="15" y="12"/>
                      <a:pt x="15" y="14"/>
                      <a:pt x="16" y="17"/>
                    </a:cubicBezTo>
                    <a:cubicBezTo>
                      <a:pt x="17" y="22"/>
                      <a:pt x="24" y="24"/>
                      <a:pt x="28" y="20"/>
                    </a:cubicBezTo>
                    <a:cubicBezTo>
                      <a:pt x="29" y="18"/>
                      <a:pt x="30" y="15"/>
                      <a:pt x="31" y="13"/>
                    </a:cubicBezTo>
                    <a:cubicBezTo>
                      <a:pt x="32" y="11"/>
                      <a:pt x="32" y="8"/>
                      <a:pt x="29" y="6"/>
                    </a:cubicBezTo>
                    <a:cubicBezTo>
                      <a:pt x="25" y="7"/>
                      <a:pt x="20" y="7"/>
                      <a:pt x="15" y="8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77" name="Freeform 49"/>
              <p:cNvSpPr>
                <a:spLocks/>
              </p:cNvSpPr>
              <p:nvPr/>
            </p:nvSpPr>
            <p:spPr bwMode="auto">
              <a:xfrm>
                <a:off x="3054351" y="3200400"/>
                <a:ext cx="230188" cy="44450"/>
              </a:xfrm>
              <a:custGeom>
                <a:avLst/>
                <a:gdLst>
                  <a:gd name="T0" fmla="*/ 2 w 61"/>
                  <a:gd name="T1" fmla="*/ 1 h 12"/>
                  <a:gd name="T2" fmla="*/ 7 w 61"/>
                  <a:gd name="T3" fmla="*/ 2 h 12"/>
                  <a:gd name="T4" fmla="*/ 54 w 61"/>
                  <a:gd name="T5" fmla="*/ 1 h 12"/>
                  <a:gd name="T6" fmla="*/ 61 w 61"/>
                  <a:gd name="T7" fmla="*/ 6 h 12"/>
                  <a:gd name="T8" fmla="*/ 43 w 61"/>
                  <a:gd name="T9" fmla="*/ 11 h 12"/>
                  <a:gd name="T10" fmla="*/ 23 w 61"/>
                  <a:gd name="T11" fmla="*/ 12 h 12"/>
                  <a:gd name="T12" fmla="*/ 4 w 61"/>
                  <a:gd name="T13" fmla="*/ 8 h 12"/>
                  <a:gd name="T14" fmla="*/ 2 w 61"/>
                  <a:gd name="T15" fmla="*/ 1 h 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61" h="12">
                    <a:moveTo>
                      <a:pt x="2" y="1"/>
                    </a:moveTo>
                    <a:cubicBezTo>
                      <a:pt x="3" y="1"/>
                      <a:pt x="5" y="2"/>
                      <a:pt x="7" y="2"/>
                    </a:cubicBezTo>
                    <a:cubicBezTo>
                      <a:pt x="23" y="6"/>
                      <a:pt x="38" y="6"/>
                      <a:pt x="54" y="1"/>
                    </a:cubicBezTo>
                    <a:cubicBezTo>
                      <a:pt x="58" y="0"/>
                      <a:pt x="59" y="0"/>
                      <a:pt x="61" y="6"/>
                    </a:cubicBezTo>
                    <a:cubicBezTo>
                      <a:pt x="55" y="9"/>
                      <a:pt x="50" y="11"/>
                      <a:pt x="43" y="11"/>
                    </a:cubicBezTo>
                    <a:cubicBezTo>
                      <a:pt x="37" y="11"/>
                      <a:pt x="30" y="11"/>
                      <a:pt x="23" y="12"/>
                    </a:cubicBezTo>
                    <a:cubicBezTo>
                      <a:pt x="16" y="12"/>
                      <a:pt x="10" y="10"/>
                      <a:pt x="4" y="8"/>
                    </a:cubicBezTo>
                    <a:cubicBezTo>
                      <a:pt x="0" y="7"/>
                      <a:pt x="0" y="5"/>
                      <a:pt x="2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78" name="Freeform 50"/>
              <p:cNvSpPr>
                <a:spLocks/>
              </p:cNvSpPr>
              <p:nvPr/>
            </p:nvSpPr>
            <p:spPr bwMode="auto">
              <a:xfrm>
                <a:off x="3130551" y="3057525"/>
                <a:ext cx="112713" cy="41275"/>
              </a:xfrm>
              <a:custGeom>
                <a:avLst/>
                <a:gdLst>
                  <a:gd name="T0" fmla="*/ 1 w 30"/>
                  <a:gd name="T1" fmla="*/ 0 h 11"/>
                  <a:gd name="T2" fmla="*/ 15 w 30"/>
                  <a:gd name="T3" fmla="*/ 3 h 11"/>
                  <a:gd name="T4" fmla="*/ 30 w 30"/>
                  <a:gd name="T5" fmla="*/ 3 h 11"/>
                  <a:gd name="T6" fmla="*/ 27 w 30"/>
                  <a:gd name="T7" fmla="*/ 6 h 11"/>
                  <a:gd name="T8" fmla="*/ 19 w 30"/>
                  <a:gd name="T9" fmla="*/ 8 h 11"/>
                  <a:gd name="T10" fmla="*/ 1 w 30"/>
                  <a:gd name="T11" fmla="*/ 3 h 11"/>
                  <a:gd name="T12" fmla="*/ 0 w 30"/>
                  <a:gd name="T13" fmla="*/ 1 h 11"/>
                  <a:gd name="T14" fmla="*/ 1 w 30"/>
                  <a:gd name="T15" fmla="*/ 0 h 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30" h="11">
                    <a:moveTo>
                      <a:pt x="1" y="0"/>
                    </a:moveTo>
                    <a:cubicBezTo>
                      <a:pt x="6" y="0"/>
                      <a:pt x="10" y="2"/>
                      <a:pt x="15" y="3"/>
                    </a:cubicBezTo>
                    <a:cubicBezTo>
                      <a:pt x="20" y="4"/>
                      <a:pt x="24" y="2"/>
                      <a:pt x="30" y="3"/>
                    </a:cubicBezTo>
                    <a:cubicBezTo>
                      <a:pt x="28" y="5"/>
                      <a:pt x="28" y="6"/>
                      <a:pt x="27" y="6"/>
                    </a:cubicBezTo>
                    <a:cubicBezTo>
                      <a:pt x="24" y="7"/>
                      <a:pt x="22" y="8"/>
                      <a:pt x="19" y="8"/>
                    </a:cubicBezTo>
                    <a:cubicBezTo>
                      <a:pt x="12" y="11"/>
                      <a:pt x="6" y="8"/>
                      <a:pt x="1" y="3"/>
                    </a:cubicBezTo>
                    <a:cubicBezTo>
                      <a:pt x="0" y="2"/>
                      <a:pt x="0" y="1"/>
                      <a:pt x="0" y="1"/>
                    </a:cubicBezTo>
                    <a:cubicBezTo>
                      <a:pt x="0" y="1"/>
                      <a:pt x="0" y="0"/>
                      <a:pt x="1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79" name="Freeform 51"/>
              <p:cNvSpPr>
                <a:spLocks noEditPoints="1"/>
              </p:cNvSpPr>
              <p:nvPr/>
            </p:nvSpPr>
            <p:spPr bwMode="auto">
              <a:xfrm>
                <a:off x="7624763" y="2305050"/>
                <a:ext cx="563563" cy="684213"/>
              </a:xfrm>
              <a:custGeom>
                <a:avLst/>
                <a:gdLst>
                  <a:gd name="T0" fmla="*/ 72 w 150"/>
                  <a:gd name="T1" fmla="*/ 60 h 182"/>
                  <a:gd name="T2" fmla="*/ 83 w 150"/>
                  <a:gd name="T3" fmla="*/ 63 h 182"/>
                  <a:gd name="T4" fmla="*/ 98 w 150"/>
                  <a:gd name="T5" fmla="*/ 79 h 182"/>
                  <a:gd name="T6" fmla="*/ 98 w 150"/>
                  <a:gd name="T7" fmla="*/ 87 h 182"/>
                  <a:gd name="T8" fmla="*/ 101 w 150"/>
                  <a:gd name="T9" fmla="*/ 97 h 182"/>
                  <a:gd name="T10" fmla="*/ 134 w 150"/>
                  <a:gd name="T11" fmla="*/ 141 h 182"/>
                  <a:gd name="T12" fmla="*/ 150 w 150"/>
                  <a:gd name="T13" fmla="*/ 161 h 182"/>
                  <a:gd name="T14" fmla="*/ 146 w 150"/>
                  <a:gd name="T15" fmla="*/ 164 h 182"/>
                  <a:gd name="T16" fmla="*/ 137 w 150"/>
                  <a:gd name="T17" fmla="*/ 169 h 182"/>
                  <a:gd name="T18" fmla="*/ 127 w 150"/>
                  <a:gd name="T19" fmla="*/ 180 h 182"/>
                  <a:gd name="T20" fmla="*/ 123 w 150"/>
                  <a:gd name="T21" fmla="*/ 182 h 182"/>
                  <a:gd name="T22" fmla="*/ 116 w 150"/>
                  <a:gd name="T23" fmla="*/ 173 h 182"/>
                  <a:gd name="T24" fmla="*/ 77 w 150"/>
                  <a:gd name="T25" fmla="*/ 122 h 182"/>
                  <a:gd name="T26" fmla="*/ 75 w 150"/>
                  <a:gd name="T27" fmla="*/ 118 h 182"/>
                  <a:gd name="T28" fmla="*/ 65 w 150"/>
                  <a:gd name="T29" fmla="*/ 113 h 182"/>
                  <a:gd name="T30" fmla="*/ 47 w 150"/>
                  <a:gd name="T31" fmla="*/ 104 h 182"/>
                  <a:gd name="T32" fmla="*/ 40 w 150"/>
                  <a:gd name="T33" fmla="*/ 92 h 182"/>
                  <a:gd name="T34" fmla="*/ 40 w 150"/>
                  <a:gd name="T35" fmla="*/ 80 h 182"/>
                  <a:gd name="T36" fmla="*/ 38 w 150"/>
                  <a:gd name="T37" fmla="*/ 72 h 182"/>
                  <a:gd name="T38" fmla="*/ 20 w 150"/>
                  <a:gd name="T39" fmla="*/ 47 h 182"/>
                  <a:gd name="T40" fmla="*/ 3 w 150"/>
                  <a:gd name="T41" fmla="*/ 25 h 182"/>
                  <a:gd name="T42" fmla="*/ 2 w 150"/>
                  <a:gd name="T43" fmla="*/ 23 h 182"/>
                  <a:gd name="T44" fmla="*/ 2 w 150"/>
                  <a:gd name="T45" fmla="*/ 14 h 182"/>
                  <a:gd name="T46" fmla="*/ 6 w 150"/>
                  <a:gd name="T47" fmla="*/ 12 h 182"/>
                  <a:gd name="T48" fmla="*/ 17 w 150"/>
                  <a:gd name="T49" fmla="*/ 3 h 182"/>
                  <a:gd name="T50" fmla="*/ 29 w 150"/>
                  <a:gd name="T51" fmla="*/ 4 h 182"/>
                  <a:gd name="T52" fmla="*/ 31 w 150"/>
                  <a:gd name="T53" fmla="*/ 6 h 182"/>
                  <a:gd name="T54" fmla="*/ 35 w 150"/>
                  <a:gd name="T55" fmla="*/ 10 h 182"/>
                  <a:gd name="T56" fmla="*/ 60 w 150"/>
                  <a:gd name="T57" fmla="*/ 45 h 182"/>
                  <a:gd name="T58" fmla="*/ 72 w 150"/>
                  <a:gd name="T59" fmla="*/ 60 h 182"/>
                  <a:gd name="T60" fmla="*/ 52 w 150"/>
                  <a:gd name="T61" fmla="*/ 84 h 182"/>
                  <a:gd name="T62" fmla="*/ 47 w 150"/>
                  <a:gd name="T63" fmla="*/ 90 h 182"/>
                  <a:gd name="T64" fmla="*/ 56 w 150"/>
                  <a:gd name="T65" fmla="*/ 104 h 182"/>
                  <a:gd name="T66" fmla="*/ 70 w 150"/>
                  <a:gd name="T67" fmla="*/ 109 h 182"/>
                  <a:gd name="T68" fmla="*/ 89 w 150"/>
                  <a:gd name="T69" fmla="*/ 98 h 182"/>
                  <a:gd name="T70" fmla="*/ 89 w 150"/>
                  <a:gd name="T71" fmla="*/ 76 h 182"/>
                  <a:gd name="T72" fmla="*/ 71 w 150"/>
                  <a:gd name="T73" fmla="*/ 66 h 182"/>
                  <a:gd name="T74" fmla="*/ 57 w 150"/>
                  <a:gd name="T75" fmla="*/ 68 h 182"/>
                  <a:gd name="T76" fmla="*/ 51 w 150"/>
                  <a:gd name="T77" fmla="*/ 70 h 182"/>
                  <a:gd name="T78" fmla="*/ 50 w 150"/>
                  <a:gd name="T79" fmla="*/ 78 h 182"/>
                  <a:gd name="T80" fmla="*/ 52 w 150"/>
                  <a:gd name="T81" fmla="*/ 84 h 182"/>
                  <a:gd name="T82" fmla="*/ 79 w 150"/>
                  <a:gd name="T83" fmla="*/ 113 h 182"/>
                  <a:gd name="T84" fmla="*/ 126 w 150"/>
                  <a:gd name="T85" fmla="*/ 173 h 182"/>
                  <a:gd name="T86" fmla="*/ 138 w 150"/>
                  <a:gd name="T87" fmla="*/ 159 h 182"/>
                  <a:gd name="T88" fmla="*/ 135 w 150"/>
                  <a:gd name="T89" fmla="*/ 154 h 182"/>
                  <a:gd name="T90" fmla="*/ 116 w 150"/>
                  <a:gd name="T91" fmla="*/ 129 h 182"/>
                  <a:gd name="T92" fmla="*/ 99 w 150"/>
                  <a:gd name="T93" fmla="*/ 106 h 182"/>
                  <a:gd name="T94" fmla="*/ 95 w 150"/>
                  <a:gd name="T95" fmla="*/ 102 h 182"/>
                  <a:gd name="T96" fmla="*/ 79 w 150"/>
                  <a:gd name="T97" fmla="*/ 113 h 182"/>
                  <a:gd name="T98" fmla="*/ 44 w 150"/>
                  <a:gd name="T99" fmla="*/ 69 h 182"/>
                  <a:gd name="T100" fmla="*/ 62 w 150"/>
                  <a:gd name="T101" fmla="*/ 61 h 182"/>
                  <a:gd name="T102" fmla="*/ 61 w 150"/>
                  <a:gd name="T103" fmla="*/ 58 h 182"/>
                  <a:gd name="T104" fmla="*/ 47 w 150"/>
                  <a:gd name="T105" fmla="*/ 40 h 182"/>
                  <a:gd name="T106" fmla="*/ 31 w 150"/>
                  <a:gd name="T107" fmla="*/ 18 h 182"/>
                  <a:gd name="T108" fmla="*/ 23 w 150"/>
                  <a:gd name="T109" fmla="*/ 7 h 182"/>
                  <a:gd name="T110" fmla="*/ 10 w 150"/>
                  <a:gd name="T111" fmla="*/ 15 h 182"/>
                  <a:gd name="T112" fmla="*/ 8 w 150"/>
                  <a:gd name="T113" fmla="*/ 18 h 182"/>
                  <a:gd name="T114" fmla="*/ 26 w 150"/>
                  <a:gd name="T115" fmla="*/ 42 h 182"/>
                  <a:gd name="T116" fmla="*/ 44 w 150"/>
                  <a:gd name="T117" fmla="*/ 69 h 1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150" h="182">
                    <a:moveTo>
                      <a:pt x="72" y="60"/>
                    </a:moveTo>
                    <a:cubicBezTo>
                      <a:pt x="76" y="61"/>
                      <a:pt x="80" y="62"/>
                      <a:pt x="83" y="63"/>
                    </a:cubicBezTo>
                    <a:cubicBezTo>
                      <a:pt x="92" y="64"/>
                      <a:pt x="96" y="71"/>
                      <a:pt x="98" y="79"/>
                    </a:cubicBezTo>
                    <a:cubicBezTo>
                      <a:pt x="98" y="81"/>
                      <a:pt x="98" y="84"/>
                      <a:pt x="98" y="87"/>
                    </a:cubicBezTo>
                    <a:cubicBezTo>
                      <a:pt x="97" y="90"/>
                      <a:pt x="98" y="93"/>
                      <a:pt x="101" y="97"/>
                    </a:cubicBezTo>
                    <a:cubicBezTo>
                      <a:pt x="112" y="111"/>
                      <a:pt x="122" y="127"/>
                      <a:pt x="134" y="141"/>
                    </a:cubicBezTo>
                    <a:cubicBezTo>
                      <a:pt x="140" y="147"/>
                      <a:pt x="144" y="154"/>
                      <a:pt x="150" y="161"/>
                    </a:cubicBezTo>
                    <a:cubicBezTo>
                      <a:pt x="148" y="162"/>
                      <a:pt x="147" y="164"/>
                      <a:pt x="146" y="164"/>
                    </a:cubicBezTo>
                    <a:cubicBezTo>
                      <a:pt x="142" y="164"/>
                      <a:pt x="139" y="166"/>
                      <a:pt x="137" y="169"/>
                    </a:cubicBezTo>
                    <a:cubicBezTo>
                      <a:pt x="134" y="173"/>
                      <a:pt x="130" y="176"/>
                      <a:pt x="127" y="180"/>
                    </a:cubicBezTo>
                    <a:cubicBezTo>
                      <a:pt x="126" y="180"/>
                      <a:pt x="125" y="181"/>
                      <a:pt x="123" y="182"/>
                    </a:cubicBezTo>
                    <a:cubicBezTo>
                      <a:pt x="120" y="179"/>
                      <a:pt x="118" y="176"/>
                      <a:pt x="116" y="173"/>
                    </a:cubicBezTo>
                    <a:cubicBezTo>
                      <a:pt x="102" y="156"/>
                      <a:pt x="89" y="140"/>
                      <a:pt x="77" y="122"/>
                    </a:cubicBezTo>
                    <a:cubicBezTo>
                      <a:pt x="76" y="121"/>
                      <a:pt x="75" y="120"/>
                      <a:pt x="75" y="118"/>
                    </a:cubicBezTo>
                    <a:cubicBezTo>
                      <a:pt x="72" y="115"/>
                      <a:pt x="69" y="113"/>
                      <a:pt x="65" y="113"/>
                    </a:cubicBezTo>
                    <a:cubicBezTo>
                      <a:pt x="58" y="112"/>
                      <a:pt x="52" y="109"/>
                      <a:pt x="47" y="104"/>
                    </a:cubicBezTo>
                    <a:cubicBezTo>
                      <a:pt x="43" y="101"/>
                      <a:pt x="41" y="97"/>
                      <a:pt x="40" y="92"/>
                    </a:cubicBezTo>
                    <a:cubicBezTo>
                      <a:pt x="40" y="88"/>
                      <a:pt x="40" y="84"/>
                      <a:pt x="40" y="80"/>
                    </a:cubicBezTo>
                    <a:cubicBezTo>
                      <a:pt x="40" y="77"/>
                      <a:pt x="40" y="74"/>
                      <a:pt x="38" y="72"/>
                    </a:cubicBezTo>
                    <a:cubicBezTo>
                      <a:pt x="32" y="64"/>
                      <a:pt x="26" y="55"/>
                      <a:pt x="20" y="47"/>
                    </a:cubicBezTo>
                    <a:cubicBezTo>
                      <a:pt x="15" y="39"/>
                      <a:pt x="9" y="32"/>
                      <a:pt x="3" y="25"/>
                    </a:cubicBezTo>
                    <a:cubicBezTo>
                      <a:pt x="3" y="24"/>
                      <a:pt x="2" y="23"/>
                      <a:pt x="2" y="23"/>
                    </a:cubicBezTo>
                    <a:cubicBezTo>
                      <a:pt x="0" y="20"/>
                      <a:pt x="0" y="17"/>
                      <a:pt x="2" y="14"/>
                    </a:cubicBezTo>
                    <a:cubicBezTo>
                      <a:pt x="3" y="13"/>
                      <a:pt x="5" y="13"/>
                      <a:pt x="6" y="12"/>
                    </a:cubicBezTo>
                    <a:cubicBezTo>
                      <a:pt x="10" y="9"/>
                      <a:pt x="14" y="6"/>
                      <a:pt x="17" y="3"/>
                    </a:cubicBezTo>
                    <a:cubicBezTo>
                      <a:pt x="22" y="0"/>
                      <a:pt x="25" y="0"/>
                      <a:pt x="29" y="4"/>
                    </a:cubicBezTo>
                    <a:cubicBezTo>
                      <a:pt x="30" y="5"/>
                      <a:pt x="31" y="5"/>
                      <a:pt x="31" y="6"/>
                    </a:cubicBezTo>
                    <a:cubicBezTo>
                      <a:pt x="32" y="7"/>
                      <a:pt x="34" y="8"/>
                      <a:pt x="35" y="10"/>
                    </a:cubicBezTo>
                    <a:cubicBezTo>
                      <a:pt x="42" y="23"/>
                      <a:pt x="52" y="34"/>
                      <a:pt x="60" y="45"/>
                    </a:cubicBezTo>
                    <a:cubicBezTo>
                      <a:pt x="64" y="50"/>
                      <a:pt x="68" y="55"/>
                      <a:pt x="72" y="60"/>
                    </a:cubicBezTo>
                    <a:close/>
                    <a:moveTo>
                      <a:pt x="52" y="84"/>
                    </a:moveTo>
                    <a:cubicBezTo>
                      <a:pt x="46" y="85"/>
                      <a:pt x="46" y="86"/>
                      <a:pt x="47" y="90"/>
                    </a:cubicBezTo>
                    <a:cubicBezTo>
                      <a:pt x="47" y="96"/>
                      <a:pt x="51" y="100"/>
                      <a:pt x="56" y="104"/>
                    </a:cubicBezTo>
                    <a:cubicBezTo>
                      <a:pt x="60" y="107"/>
                      <a:pt x="65" y="108"/>
                      <a:pt x="70" y="109"/>
                    </a:cubicBezTo>
                    <a:cubicBezTo>
                      <a:pt x="80" y="109"/>
                      <a:pt x="88" y="104"/>
                      <a:pt x="89" y="98"/>
                    </a:cubicBezTo>
                    <a:cubicBezTo>
                      <a:pt x="92" y="91"/>
                      <a:pt x="93" y="83"/>
                      <a:pt x="89" y="76"/>
                    </a:cubicBezTo>
                    <a:cubicBezTo>
                      <a:pt x="86" y="68"/>
                      <a:pt x="80" y="64"/>
                      <a:pt x="71" y="66"/>
                    </a:cubicBezTo>
                    <a:cubicBezTo>
                      <a:pt x="66" y="67"/>
                      <a:pt x="62" y="68"/>
                      <a:pt x="57" y="68"/>
                    </a:cubicBezTo>
                    <a:cubicBezTo>
                      <a:pt x="54" y="68"/>
                      <a:pt x="53" y="68"/>
                      <a:pt x="51" y="70"/>
                    </a:cubicBezTo>
                    <a:cubicBezTo>
                      <a:pt x="49" y="73"/>
                      <a:pt x="49" y="75"/>
                      <a:pt x="50" y="78"/>
                    </a:cubicBezTo>
                    <a:cubicBezTo>
                      <a:pt x="50" y="80"/>
                      <a:pt x="51" y="82"/>
                      <a:pt x="52" y="84"/>
                    </a:cubicBezTo>
                    <a:close/>
                    <a:moveTo>
                      <a:pt x="79" y="113"/>
                    </a:moveTo>
                    <a:cubicBezTo>
                      <a:pt x="91" y="130"/>
                      <a:pt x="119" y="167"/>
                      <a:pt x="126" y="173"/>
                    </a:cubicBezTo>
                    <a:cubicBezTo>
                      <a:pt x="130" y="168"/>
                      <a:pt x="135" y="165"/>
                      <a:pt x="138" y="159"/>
                    </a:cubicBezTo>
                    <a:cubicBezTo>
                      <a:pt x="137" y="157"/>
                      <a:pt x="136" y="156"/>
                      <a:pt x="135" y="154"/>
                    </a:cubicBezTo>
                    <a:cubicBezTo>
                      <a:pt x="129" y="146"/>
                      <a:pt x="122" y="138"/>
                      <a:pt x="116" y="129"/>
                    </a:cubicBezTo>
                    <a:cubicBezTo>
                      <a:pt x="110" y="121"/>
                      <a:pt x="105" y="114"/>
                      <a:pt x="99" y="106"/>
                    </a:cubicBezTo>
                    <a:cubicBezTo>
                      <a:pt x="98" y="104"/>
                      <a:pt x="96" y="103"/>
                      <a:pt x="95" y="102"/>
                    </a:cubicBezTo>
                    <a:cubicBezTo>
                      <a:pt x="90" y="106"/>
                      <a:pt x="85" y="109"/>
                      <a:pt x="79" y="113"/>
                    </a:cubicBezTo>
                    <a:close/>
                    <a:moveTo>
                      <a:pt x="44" y="69"/>
                    </a:moveTo>
                    <a:cubicBezTo>
                      <a:pt x="49" y="63"/>
                      <a:pt x="56" y="63"/>
                      <a:pt x="62" y="61"/>
                    </a:cubicBezTo>
                    <a:cubicBezTo>
                      <a:pt x="62" y="60"/>
                      <a:pt x="62" y="59"/>
                      <a:pt x="61" y="58"/>
                    </a:cubicBezTo>
                    <a:cubicBezTo>
                      <a:pt x="57" y="52"/>
                      <a:pt x="53" y="46"/>
                      <a:pt x="47" y="40"/>
                    </a:cubicBezTo>
                    <a:cubicBezTo>
                      <a:pt x="41" y="33"/>
                      <a:pt x="36" y="25"/>
                      <a:pt x="31" y="18"/>
                    </a:cubicBezTo>
                    <a:cubicBezTo>
                      <a:pt x="29" y="14"/>
                      <a:pt x="26" y="10"/>
                      <a:pt x="23" y="7"/>
                    </a:cubicBezTo>
                    <a:cubicBezTo>
                      <a:pt x="18" y="10"/>
                      <a:pt x="14" y="13"/>
                      <a:pt x="10" y="15"/>
                    </a:cubicBezTo>
                    <a:cubicBezTo>
                      <a:pt x="9" y="16"/>
                      <a:pt x="9" y="17"/>
                      <a:pt x="8" y="18"/>
                    </a:cubicBezTo>
                    <a:cubicBezTo>
                      <a:pt x="14" y="26"/>
                      <a:pt x="20" y="34"/>
                      <a:pt x="26" y="42"/>
                    </a:cubicBezTo>
                    <a:cubicBezTo>
                      <a:pt x="32" y="51"/>
                      <a:pt x="38" y="59"/>
                      <a:pt x="44" y="69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80" name="Freeform 52"/>
              <p:cNvSpPr>
                <a:spLocks/>
              </p:cNvSpPr>
              <p:nvPr/>
            </p:nvSpPr>
            <p:spPr bwMode="auto">
              <a:xfrm>
                <a:off x="6554788" y="2782888"/>
                <a:ext cx="3175" cy="3175"/>
              </a:xfrm>
              <a:custGeom>
                <a:avLst/>
                <a:gdLst>
                  <a:gd name="T0" fmla="*/ 0 w 1"/>
                  <a:gd name="T1" fmla="*/ 1 h 1"/>
                  <a:gd name="T2" fmla="*/ 0 w 1"/>
                  <a:gd name="T3" fmla="*/ 0 h 1"/>
                  <a:gd name="T4" fmla="*/ 0 w 1"/>
                  <a:gd name="T5" fmla="*/ 0 h 1"/>
                  <a:gd name="T6" fmla="*/ 1 w 1"/>
                  <a:gd name="T7" fmla="*/ 0 h 1"/>
                  <a:gd name="T8" fmla="*/ 0 w 1"/>
                  <a:gd name="T9" fmla="*/ 1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" h="1">
                    <a:moveTo>
                      <a:pt x="0" y="1"/>
                    </a:moveTo>
                    <a:cubicBezTo>
                      <a:pt x="0" y="1"/>
                      <a:pt x="0" y="0"/>
                      <a:pt x="0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0"/>
                      <a:pt x="1" y="0"/>
                      <a:pt x="1" y="0"/>
                    </a:cubicBezTo>
                    <a:cubicBezTo>
                      <a:pt x="0" y="1"/>
                      <a:pt x="0" y="1"/>
                      <a:pt x="0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81" name="Freeform 53"/>
              <p:cNvSpPr>
                <a:spLocks noEditPoints="1"/>
              </p:cNvSpPr>
              <p:nvPr/>
            </p:nvSpPr>
            <p:spPr bwMode="auto">
              <a:xfrm>
                <a:off x="6623051" y="4432300"/>
                <a:ext cx="349250" cy="334963"/>
              </a:xfrm>
              <a:custGeom>
                <a:avLst/>
                <a:gdLst>
                  <a:gd name="T0" fmla="*/ 52 w 93"/>
                  <a:gd name="T1" fmla="*/ 87 h 89"/>
                  <a:gd name="T2" fmla="*/ 10 w 93"/>
                  <a:gd name="T3" fmla="*/ 68 h 89"/>
                  <a:gd name="T4" fmla="*/ 1 w 93"/>
                  <a:gd name="T5" fmla="*/ 51 h 89"/>
                  <a:gd name="T6" fmla="*/ 1 w 93"/>
                  <a:gd name="T7" fmla="*/ 45 h 89"/>
                  <a:gd name="T8" fmla="*/ 5 w 93"/>
                  <a:gd name="T9" fmla="*/ 27 h 89"/>
                  <a:gd name="T10" fmla="*/ 8 w 93"/>
                  <a:gd name="T11" fmla="*/ 23 h 89"/>
                  <a:gd name="T12" fmla="*/ 17 w 93"/>
                  <a:gd name="T13" fmla="*/ 13 h 89"/>
                  <a:gd name="T14" fmla="*/ 23 w 93"/>
                  <a:gd name="T15" fmla="*/ 8 h 89"/>
                  <a:gd name="T16" fmla="*/ 60 w 93"/>
                  <a:gd name="T17" fmla="*/ 5 h 89"/>
                  <a:gd name="T18" fmla="*/ 75 w 93"/>
                  <a:gd name="T19" fmla="*/ 12 h 89"/>
                  <a:gd name="T20" fmla="*/ 84 w 93"/>
                  <a:gd name="T21" fmla="*/ 20 h 89"/>
                  <a:gd name="T22" fmla="*/ 86 w 93"/>
                  <a:gd name="T23" fmla="*/ 24 h 89"/>
                  <a:gd name="T24" fmla="*/ 91 w 93"/>
                  <a:gd name="T25" fmla="*/ 51 h 89"/>
                  <a:gd name="T26" fmla="*/ 88 w 93"/>
                  <a:gd name="T27" fmla="*/ 65 h 89"/>
                  <a:gd name="T28" fmla="*/ 72 w 93"/>
                  <a:gd name="T29" fmla="*/ 84 h 89"/>
                  <a:gd name="T30" fmla="*/ 52 w 93"/>
                  <a:gd name="T31" fmla="*/ 87 h 89"/>
                  <a:gd name="T32" fmla="*/ 51 w 93"/>
                  <a:gd name="T33" fmla="*/ 81 h 89"/>
                  <a:gd name="T34" fmla="*/ 70 w 93"/>
                  <a:gd name="T35" fmla="*/ 77 h 89"/>
                  <a:gd name="T36" fmla="*/ 81 w 93"/>
                  <a:gd name="T37" fmla="*/ 65 h 89"/>
                  <a:gd name="T38" fmla="*/ 86 w 93"/>
                  <a:gd name="T39" fmla="*/ 43 h 89"/>
                  <a:gd name="T40" fmla="*/ 71 w 93"/>
                  <a:gd name="T41" fmla="*/ 17 h 89"/>
                  <a:gd name="T42" fmla="*/ 60 w 93"/>
                  <a:gd name="T43" fmla="*/ 12 h 89"/>
                  <a:gd name="T44" fmla="*/ 49 w 93"/>
                  <a:gd name="T45" fmla="*/ 9 h 89"/>
                  <a:gd name="T46" fmla="*/ 43 w 93"/>
                  <a:gd name="T47" fmla="*/ 9 h 89"/>
                  <a:gd name="T48" fmla="*/ 25 w 93"/>
                  <a:gd name="T49" fmla="*/ 17 h 89"/>
                  <a:gd name="T50" fmla="*/ 11 w 93"/>
                  <a:gd name="T51" fmla="*/ 60 h 89"/>
                  <a:gd name="T52" fmla="*/ 16 w 93"/>
                  <a:gd name="T53" fmla="*/ 66 h 89"/>
                  <a:gd name="T54" fmla="*/ 24 w 93"/>
                  <a:gd name="T55" fmla="*/ 73 h 89"/>
                  <a:gd name="T56" fmla="*/ 51 w 93"/>
                  <a:gd name="T57" fmla="*/ 81 h 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93" h="89">
                    <a:moveTo>
                      <a:pt x="52" y="87"/>
                    </a:moveTo>
                    <a:cubicBezTo>
                      <a:pt x="35" y="89"/>
                      <a:pt x="21" y="80"/>
                      <a:pt x="10" y="68"/>
                    </a:cubicBezTo>
                    <a:cubicBezTo>
                      <a:pt x="5" y="64"/>
                      <a:pt x="3" y="57"/>
                      <a:pt x="1" y="51"/>
                    </a:cubicBezTo>
                    <a:cubicBezTo>
                      <a:pt x="0" y="49"/>
                      <a:pt x="0" y="47"/>
                      <a:pt x="1" y="45"/>
                    </a:cubicBezTo>
                    <a:cubicBezTo>
                      <a:pt x="2" y="39"/>
                      <a:pt x="3" y="33"/>
                      <a:pt x="5" y="27"/>
                    </a:cubicBezTo>
                    <a:cubicBezTo>
                      <a:pt x="6" y="26"/>
                      <a:pt x="7" y="24"/>
                      <a:pt x="8" y="23"/>
                    </a:cubicBezTo>
                    <a:cubicBezTo>
                      <a:pt x="11" y="19"/>
                      <a:pt x="13" y="16"/>
                      <a:pt x="17" y="13"/>
                    </a:cubicBezTo>
                    <a:cubicBezTo>
                      <a:pt x="18" y="11"/>
                      <a:pt x="21" y="9"/>
                      <a:pt x="23" y="8"/>
                    </a:cubicBezTo>
                    <a:cubicBezTo>
                      <a:pt x="35" y="1"/>
                      <a:pt x="47" y="0"/>
                      <a:pt x="60" y="5"/>
                    </a:cubicBezTo>
                    <a:cubicBezTo>
                      <a:pt x="65" y="8"/>
                      <a:pt x="70" y="10"/>
                      <a:pt x="75" y="12"/>
                    </a:cubicBezTo>
                    <a:cubicBezTo>
                      <a:pt x="79" y="14"/>
                      <a:pt x="82" y="16"/>
                      <a:pt x="84" y="20"/>
                    </a:cubicBezTo>
                    <a:cubicBezTo>
                      <a:pt x="84" y="21"/>
                      <a:pt x="85" y="23"/>
                      <a:pt x="86" y="24"/>
                    </a:cubicBezTo>
                    <a:cubicBezTo>
                      <a:pt x="93" y="32"/>
                      <a:pt x="93" y="41"/>
                      <a:pt x="91" y="51"/>
                    </a:cubicBezTo>
                    <a:cubicBezTo>
                      <a:pt x="91" y="55"/>
                      <a:pt x="90" y="60"/>
                      <a:pt x="88" y="65"/>
                    </a:cubicBezTo>
                    <a:cubicBezTo>
                      <a:pt x="85" y="73"/>
                      <a:pt x="81" y="80"/>
                      <a:pt x="72" y="84"/>
                    </a:cubicBezTo>
                    <a:cubicBezTo>
                      <a:pt x="65" y="87"/>
                      <a:pt x="59" y="87"/>
                      <a:pt x="52" y="87"/>
                    </a:cubicBezTo>
                    <a:close/>
                    <a:moveTo>
                      <a:pt x="51" y="81"/>
                    </a:moveTo>
                    <a:cubicBezTo>
                      <a:pt x="58" y="82"/>
                      <a:pt x="64" y="80"/>
                      <a:pt x="70" y="77"/>
                    </a:cubicBezTo>
                    <a:cubicBezTo>
                      <a:pt x="75" y="74"/>
                      <a:pt x="79" y="70"/>
                      <a:pt x="81" y="65"/>
                    </a:cubicBezTo>
                    <a:cubicBezTo>
                      <a:pt x="83" y="58"/>
                      <a:pt x="85" y="50"/>
                      <a:pt x="86" y="43"/>
                    </a:cubicBezTo>
                    <a:cubicBezTo>
                      <a:pt x="88" y="32"/>
                      <a:pt x="81" y="21"/>
                      <a:pt x="71" y="17"/>
                    </a:cubicBezTo>
                    <a:cubicBezTo>
                      <a:pt x="67" y="15"/>
                      <a:pt x="64" y="13"/>
                      <a:pt x="60" y="12"/>
                    </a:cubicBezTo>
                    <a:cubicBezTo>
                      <a:pt x="56" y="11"/>
                      <a:pt x="52" y="10"/>
                      <a:pt x="49" y="9"/>
                    </a:cubicBezTo>
                    <a:cubicBezTo>
                      <a:pt x="47" y="9"/>
                      <a:pt x="44" y="9"/>
                      <a:pt x="43" y="9"/>
                    </a:cubicBezTo>
                    <a:cubicBezTo>
                      <a:pt x="36" y="12"/>
                      <a:pt x="30" y="14"/>
                      <a:pt x="25" y="17"/>
                    </a:cubicBezTo>
                    <a:cubicBezTo>
                      <a:pt x="10" y="24"/>
                      <a:pt x="1" y="45"/>
                      <a:pt x="11" y="60"/>
                    </a:cubicBezTo>
                    <a:cubicBezTo>
                      <a:pt x="12" y="62"/>
                      <a:pt x="14" y="64"/>
                      <a:pt x="16" y="66"/>
                    </a:cubicBezTo>
                    <a:cubicBezTo>
                      <a:pt x="18" y="68"/>
                      <a:pt x="21" y="70"/>
                      <a:pt x="24" y="73"/>
                    </a:cubicBezTo>
                    <a:cubicBezTo>
                      <a:pt x="32" y="79"/>
                      <a:pt x="41" y="82"/>
                      <a:pt x="51" y="81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82" name="Freeform 54"/>
              <p:cNvSpPr>
                <a:spLocks noEditPoints="1"/>
              </p:cNvSpPr>
              <p:nvPr/>
            </p:nvSpPr>
            <p:spPr bwMode="auto">
              <a:xfrm>
                <a:off x="7729538" y="4440238"/>
                <a:ext cx="365125" cy="333375"/>
              </a:xfrm>
              <a:custGeom>
                <a:avLst/>
                <a:gdLst>
                  <a:gd name="T0" fmla="*/ 97 w 97"/>
                  <a:gd name="T1" fmla="*/ 48 h 89"/>
                  <a:gd name="T2" fmla="*/ 92 w 97"/>
                  <a:gd name="T3" fmla="*/ 68 h 89"/>
                  <a:gd name="T4" fmla="*/ 69 w 97"/>
                  <a:gd name="T5" fmla="*/ 86 h 89"/>
                  <a:gd name="T6" fmla="*/ 24 w 97"/>
                  <a:gd name="T7" fmla="*/ 82 h 89"/>
                  <a:gd name="T8" fmla="*/ 2 w 97"/>
                  <a:gd name="T9" fmla="*/ 59 h 89"/>
                  <a:gd name="T10" fmla="*/ 0 w 97"/>
                  <a:gd name="T11" fmla="*/ 42 h 89"/>
                  <a:gd name="T12" fmla="*/ 4 w 97"/>
                  <a:gd name="T13" fmla="*/ 31 h 89"/>
                  <a:gd name="T14" fmla="*/ 22 w 97"/>
                  <a:gd name="T15" fmla="*/ 10 h 89"/>
                  <a:gd name="T16" fmla="*/ 46 w 97"/>
                  <a:gd name="T17" fmla="*/ 1 h 89"/>
                  <a:gd name="T18" fmla="*/ 61 w 97"/>
                  <a:gd name="T19" fmla="*/ 3 h 89"/>
                  <a:gd name="T20" fmla="*/ 83 w 97"/>
                  <a:gd name="T21" fmla="*/ 15 h 89"/>
                  <a:gd name="T22" fmla="*/ 94 w 97"/>
                  <a:gd name="T23" fmla="*/ 34 h 89"/>
                  <a:gd name="T24" fmla="*/ 97 w 97"/>
                  <a:gd name="T25" fmla="*/ 48 h 89"/>
                  <a:gd name="T26" fmla="*/ 52 w 97"/>
                  <a:gd name="T27" fmla="*/ 9 h 89"/>
                  <a:gd name="T28" fmla="*/ 49 w 97"/>
                  <a:gd name="T29" fmla="*/ 9 h 89"/>
                  <a:gd name="T30" fmla="*/ 27 w 97"/>
                  <a:gd name="T31" fmla="*/ 16 h 89"/>
                  <a:gd name="T32" fmla="*/ 15 w 97"/>
                  <a:gd name="T33" fmla="*/ 27 h 89"/>
                  <a:gd name="T34" fmla="*/ 7 w 97"/>
                  <a:gd name="T35" fmla="*/ 55 h 89"/>
                  <a:gd name="T36" fmla="*/ 23 w 97"/>
                  <a:gd name="T37" fmla="*/ 75 h 89"/>
                  <a:gd name="T38" fmla="*/ 65 w 97"/>
                  <a:gd name="T39" fmla="*/ 80 h 89"/>
                  <a:gd name="T40" fmla="*/ 85 w 97"/>
                  <a:gd name="T41" fmla="*/ 66 h 89"/>
                  <a:gd name="T42" fmla="*/ 86 w 97"/>
                  <a:gd name="T43" fmla="*/ 30 h 89"/>
                  <a:gd name="T44" fmla="*/ 54 w 97"/>
                  <a:gd name="T45" fmla="*/ 9 h 89"/>
                  <a:gd name="T46" fmla="*/ 52 w 97"/>
                  <a:gd name="T47" fmla="*/ 9 h 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97" h="89">
                    <a:moveTo>
                      <a:pt x="97" y="48"/>
                    </a:moveTo>
                    <a:cubicBezTo>
                      <a:pt x="97" y="55"/>
                      <a:pt x="95" y="62"/>
                      <a:pt x="92" y="68"/>
                    </a:cubicBezTo>
                    <a:cubicBezTo>
                      <a:pt x="87" y="77"/>
                      <a:pt x="80" y="84"/>
                      <a:pt x="69" y="86"/>
                    </a:cubicBezTo>
                    <a:cubicBezTo>
                      <a:pt x="54" y="89"/>
                      <a:pt x="38" y="86"/>
                      <a:pt x="24" y="82"/>
                    </a:cubicBezTo>
                    <a:cubicBezTo>
                      <a:pt x="12" y="79"/>
                      <a:pt x="5" y="70"/>
                      <a:pt x="2" y="59"/>
                    </a:cubicBezTo>
                    <a:cubicBezTo>
                      <a:pt x="0" y="54"/>
                      <a:pt x="0" y="48"/>
                      <a:pt x="0" y="42"/>
                    </a:cubicBezTo>
                    <a:cubicBezTo>
                      <a:pt x="1" y="39"/>
                      <a:pt x="2" y="35"/>
                      <a:pt x="4" y="31"/>
                    </a:cubicBezTo>
                    <a:cubicBezTo>
                      <a:pt x="9" y="23"/>
                      <a:pt x="15" y="16"/>
                      <a:pt x="22" y="10"/>
                    </a:cubicBezTo>
                    <a:cubicBezTo>
                      <a:pt x="29" y="3"/>
                      <a:pt x="37" y="0"/>
                      <a:pt x="46" y="1"/>
                    </a:cubicBezTo>
                    <a:cubicBezTo>
                      <a:pt x="51" y="2"/>
                      <a:pt x="56" y="3"/>
                      <a:pt x="61" y="3"/>
                    </a:cubicBezTo>
                    <a:cubicBezTo>
                      <a:pt x="70" y="4"/>
                      <a:pt x="77" y="8"/>
                      <a:pt x="83" y="15"/>
                    </a:cubicBezTo>
                    <a:cubicBezTo>
                      <a:pt x="88" y="21"/>
                      <a:pt x="91" y="27"/>
                      <a:pt x="94" y="34"/>
                    </a:cubicBezTo>
                    <a:cubicBezTo>
                      <a:pt x="96" y="38"/>
                      <a:pt x="96" y="43"/>
                      <a:pt x="97" y="48"/>
                    </a:cubicBezTo>
                    <a:close/>
                    <a:moveTo>
                      <a:pt x="52" y="9"/>
                    </a:moveTo>
                    <a:cubicBezTo>
                      <a:pt x="51" y="9"/>
                      <a:pt x="50" y="9"/>
                      <a:pt x="49" y="9"/>
                    </a:cubicBezTo>
                    <a:cubicBezTo>
                      <a:pt x="41" y="8"/>
                      <a:pt x="33" y="10"/>
                      <a:pt x="27" y="16"/>
                    </a:cubicBezTo>
                    <a:cubicBezTo>
                      <a:pt x="23" y="20"/>
                      <a:pt x="19" y="24"/>
                      <a:pt x="15" y="27"/>
                    </a:cubicBezTo>
                    <a:cubicBezTo>
                      <a:pt x="8" y="35"/>
                      <a:pt x="5" y="44"/>
                      <a:pt x="7" y="55"/>
                    </a:cubicBezTo>
                    <a:cubicBezTo>
                      <a:pt x="8" y="65"/>
                      <a:pt x="14" y="72"/>
                      <a:pt x="23" y="75"/>
                    </a:cubicBezTo>
                    <a:cubicBezTo>
                      <a:pt x="36" y="80"/>
                      <a:pt x="50" y="82"/>
                      <a:pt x="65" y="80"/>
                    </a:cubicBezTo>
                    <a:cubicBezTo>
                      <a:pt x="74" y="78"/>
                      <a:pt x="81" y="74"/>
                      <a:pt x="85" y="66"/>
                    </a:cubicBezTo>
                    <a:cubicBezTo>
                      <a:pt x="91" y="55"/>
                      <a:pt x="94" y="43"/>
                      <a:pt x="86" y="30"/>
                    </a:cubicBezTo>
                    <a:cubicBezTo>
                      <a:pt x="79" y="17"/>
                      <a:pt x="70" y="9"/>
                      <a:pt x="54" y="9"/>
                    </a:cubicBezTo>
                    <a:cubicBezTo>
                      <a:pt x="53" y="9"/>
                      <a:pt x="53" y="9"/>
                      <a:pt x="52" y="9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83" name="Freeform 55"/>
              <p:cNvSpPr>
                <a:spLocks noEditPoints="1"/>
              </p:cNvSpPr>
              <p:nvPr/>
            </p:nvSpPr>
            <p:spPr bwMode="auto">
              <a:xfrm>
                <a:off x="6321426" y="1674813"/>
                <a:ext cx="109538" cy="115888"/>
              </a:xfrm>
              <a:custGeom>
                <a:avLst/>
                <a:gdLst>
                  <a:gd name="T0" fmla="*/ 21 w 29"/>
                  <a:gd name="T1" fmla="*/ 19 h 31"/>
                  <a:gd name="T2" fmla="*/ 13 w 29"/>
                  <a:gd name="T3" fmla="*/ 29 h 31"/>
                  <a:gd name="T4" fmla="*/ 8 w 29"/>
                  <a:gd name="T5" fmla="*/ 30 h 31"/>
                  <a:gd name="T6" fmla="*/ 5 w 29"/>
                  <a:gd name="T7" fmla="*/ 27 h 31"/>
                  <a:gd name="T8" fmla="*/ 1 w 29"/>
                  <a:gd name="T9" fmla="*/ 8 h 31"/>
                  <a:gd name="T10" fmla="*/ 2 w 29"/>
                  <a:gd name="T11" fmla="*/ 1 h 31"/>
                  <a:gd name="T12" fmla="*/ 14 w 29"/>
                  <a:gd name="T13" fmla="*/ 4 h 31"/>
                  <a:gd name="T14" fmla="*/ 24 w 29"/>
                  <a:gd name="T15" fmla="*/ 6 h 31"/>
                  <a:gd name="T16" fmla="*/ 29 w 29"/>
                  <a:gd name="T17" fmla="*/ 19 h 31"/>
                  <a:gd name="T18" fmla="*/ 21 w 29"/>
                  <a:gd name="T19" fmla="*/ 19 h 31"/>
                  <a:gd name="T20" fmla="*/ 8 w 29"/>
                  <a:gd name="T21" fmla="*/ 10 h 31"/>
                  <a:gd name="T22" fmla="*/ 14 w 29"/>
                  <a:gd name="T23" fmla="*/ 16 h 31"/>
                  <a:gd name="T24" fmla="*/ 8 w 29"/>
                  <a:gd name="T25" fmla="*/ 10 h 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29" h="31">
                    <a:moveTo>
                      <a:pt x="21" y="19"/>
                    </a:moveTo>
                    <a:cubicBezTo>
                      <a:pt x="19" y="23"/>
                      <a:pt x="15" y="25"/>
                      <a:pt x="13" y="29"/>
                    </a:cubicBezTo>
                    <a:cubicBezTo>
                      <a:pt x="13" y="31"/>
                      <a:pt x="10" y="31"/>
                      <a:pt x="8" y="30"/>
                    </a:cubicBezTo>
                    <a:cubicBezTo>
                      <a:pt x="7" y="29"/>
                      <a:pt x="6" y="28"/>
                      <a:pt x="5" y="27"/>
                    </a:cubicBezTo>
                    <a:cubicBezTo>
                      <a:pt x="3" y="20"/>
                      <a:pt x="1" y="14"/>
                      <a:pt x="1" y="8"/>
                    </a:cubicBezTo>
                    <a:cubicBezTo>
                      <a:pt x="0" y="5"/>
                      <a:pt x="1" y="3"/>
                      <a:pt x="2" y="1"/>
                    </a:cubicBezTo>
                    <a:cubicBezTo>
                      <a:pt x="7" y="0"/>
                      <a:pt x="10" y="2"/>
                      <a:pt x="14" y="4"/>
                    </a:cubicBezTo>
                    <a:cubicBezTo>
                      <a:pt x="18" y="7"/>
                      <a:pt x="18" y="7"/>
                      <a:pt x="24" y="6"/>
                    </a:cubicBezTo>
                    <a:cubicBezTo>
                      <a:pt x="26" y="10"/>
                      <a:pt x="27" y="14"/>
                      <a:pt x="29" y="19"/>
                    </a:cubicBezTo>
                    <a:cubicBezTo>
                      <a:pt x="26" y="19"/>
                      <a:pt x="23" y="19"/>
                      <a:pt x="21" y="19"/>
                    </a:cubicBezTo>
                    <a:close/>
                    <a:moveTo>
                      <a:pt x="8" y="10"/>
                    </a:moveTo>
                    <a:cubicBezTo>
                      <a:pt x="10" y="14"/>
                      <a:pt x="11" y="15"/>
                      <a:pt x="14" y="16"/>
                    </a:cubicBezTo>
                    <a:cubicBezTo>
                      <a:pt x="14" y="12"/>
                      <a:pt x="12" y="11"/>
                      <a:pt x="8" y="10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84" name="Freeform 56"/>
              <p:cNvSpPr>
                <a:spLocks/>
              </p:cNvSpPr>
              <p:nvPr/>
            </p:nvSpPr>
            <p:spPr bwMode="auto">
              <a:xfrm>
                <a:off x="1835151" y="4679950"/>
                <a:ext cx="611188" cy="450850"/>
              </a:xfrm>
              <a:custGeom>
                <a:avLst/>
                <a:gdLst>
                  <a:gd name="T0" fmla="*/ 7 w 163"/>
                  <a:gd name="T1" fmla="*/ 119 h 120"/>
                  <a:gd name="T2" fmla="*/ 4 w 163"/>
                  <a:gd name="T3" fmla="*/ 81 h 120"/>
                  <a:gd name="T4" fmla="*/ 1 w 163"/>
                  <a:gd name="T5" fmla="*/ 43 h 120"/>
                  <a:gd name="T6" fmla="*/ 1 w 163"/>
                  <a:gd name="T7" fmla="*/ 5 h 120"/>
                  <a:gd name="T8" fmla="*/ 8 w 163"/>
                  <a:gd name="T9" fmla="*/ 3 h 120"/>
                  <a:gd name="T10" fmla="*/ 29 w 163"/>
                  <a:gd name="T11" fmla="*/ 2 h 120"/>
                  <a:gd name="T12" fmla="*/ 36 w 163"/>
                  <a:gd name="T13" fmla="*/ 2 h 120"/>
                  <a:gd name="T14" fmla="*/ 64 w 163"/>
                  <a:gd name="T15" fmla="*/ 2 h 120"/>
                  <a:gd name="T16" fmla="*/ 81 w 163"/>
                  <a:gd name="T17" fmla="*/ 7 h 120"/>
                  <a:gd name="T18" fmla="*/ 96 w 163"/>
                  <a:gd name="T19" fmla="*/ 13 h 120"/>
                  <a:gd name="T20" fmla="*/ 120 w 163"/>
                  <a:gd name="T21" fmla="*/ 24 h 120"/>
                  <a:gd name="T22" fmla="*/ 126 w 163"/>
                  <a:gd name="T23" fmla="*/ 27 h 120"/>
                  <a:gd name="T24" fmla="*/ 146 w 163"/>
                  <a:gd name="T25" fmla="*/ 47 h 120"/>
                  <a:gd name="T26" fmla="*/ 160 w 163"/>
                  <a:gd name="T27" fmla="*/ 78 h 120"/>
                  <a:gd name="T28" fmla="*/ 157 w 163"/>
                  <a:gd name="T29" fmla="*/ 111 h 120"/>
                  <a:gd name="T30" fmla="*/ 148 w 163"/>
                  <a:gd name="T31" fmla="*/ 113 h 120"/>
                  <a:gd name="T32" fmla="*/ 128 w 163"/>
                  <a:gd name="T33" fmla="*/ 113 h 120"/>
                  <a:gd name="T34" fmla="*/ 105 w 163"/>
                  <a:gd name="T35" fmla="*/ 114 h 120"/>
                  <a:gd name="T36" fmla="*/ 94 w 163"/>
                  <a:gd name="T37" fmla="*/ 115 h 120"/>
                  <a:gd name="T38" fmla="*/ 77 w 163"/>
                  <a:gd name="T39" fmla="*/ 117 h 120"/>
                  <a:gd name="T40" fmla="*/ 27 w 163"/>
                  <a:gd name="T41" fmla="*/ 119 h 120"/>
                  <a:gd name="T42" fmla="*/ 13 w 163"/>
                  <a:gd name="T43" fmla="*/ 119 h 120"/>
                  <a:gd name="T44" fmla="*/ 7 w 163"/>
                  <a:gd name="T45" fmla="*/ 119 h 1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163" h="120">
                    <a:moveTo>
                      <a:pt x="7" y="119"/>
                    </a:moveTo>
                    <a:cubicBezTo>
                      <a:pt x="5" y="106"/>
                      <a:pt x="4" y="93"/>
                      <a:pt x="4" y="81"/>
                    </a:cubicBezTo>
                    <a:cubicBezTo>
                      <a:pt x="3" y="68"/>
                      <a:pt x="2" y="55"/>
                      <a:pt x="1" y="43"/>
                    </a:cubicBezTo>
                    <a:cubicBezTo>
                      <a:pt x="0" y="39"/>
                      <a:pt x="0" y="8"/>
                      <a:pt x="1" y="5"/>
                    </a:cubicBezTo>
                    <a:cubicBezTo>
                      <a:pt x="3" y="4"/>
                      <a:pt x="6" y="3"/>
                      <a:pt x="8" y="3"/>
                    </a:cubicBezTo>
                    <a:cubicBezTo>
                      <a:pt x="15" y="3"/>
                      <a:pt x="22" y="3"/>
                      <a:pt x="29" y="2"/>
                    </a:cubicBezTo>
                    <a:cubicBezTo>
                      <a:pt x="31" y="2"/>
                      <a:pt x="33" y="2"/>
                      <a:pt x="36" y="2"/>
                    </a:cubicBezTo>
                    <a:cubicBezTo>
                      <a:pt x="45" y="0"/>
                      <a:pt x="55" y="1"/>
                      <a:pt x="64" y="2"/>
                    </a:cubicBezTo>
                    <a:cubicBezTo>
                      <a:pt x="70" y="3"/>
                      <a:pt x="76" y="5"/>
                      <a:pt x="81" y="7"/>
                    </a:cubicBezTo>
                    <a:cubicBezTo>
                      <a:pt x="86" y="10"/>
                      <a:pt x="91" y="12"/>
                      <a:pt x="96" y="13"/>
                    </a:cubicBezTo>
                    <a:cubicBezTo>
                      <a:pt x="105" y="16"/>
                      <a:pt x="113" y="19"/>
                      <a:pt x="120" y="24"/>
                    </a:cubicBezTo>
                    <a:cubicBezTo>
                      <a:pt x="122" y="25"/>
                      <a:pt x="124" y="27"/>
                      <a:pt x="126" y="27"/>
                    </a:cubicBezTo>
                    <a:cubicBezTo>
                      <a:pt x="135" y="32"/>
                      <a:pt x="141" y="39"/>
                      <a:pt x="146" y="47"/>
                    </a:cubicBezTo>
                    <a:cubicBezTo>
                      <a:pt x="152" y="57"/>
                      <a:pt x="157" y="67"/>
                      <a:pt x="160" y="78"/>
                    </a:cubicBezTo>
                    <a:cubicBezTo>
                      <a:pt x="163" y="93"/>
                      <a:pt x="163" y="96"/>
                      <a:pt x="157" y="111"/>
                    </a:cubicBezTo>
                    <a:cubicBezTo>
                      <a:pt x="154" y="113"/>
                      <a:pt x="151" y="113"/>
                      <a:pt x="148" y="113"/>
                    </a:cubicBezTo>
                    <a:cubicBezTo>
                      <a:pt x="141" y="113"/>
                      <a:pt x="135" y="113"/>
                      <a:pt x="128" y="113"/>
                    </a:cubicBezTo>
                    <a:cubicBezTo>
                      <a:pt x="121" y="113"/>
                      <a:pt x="113" y="113"/>
                      <a:pt x="105" y="114"/>
                    </a:cubicBezTo>
                    <a:cubicBezTo>
                      <a:pt x="101" y="115"/>
                      <a:pt x="97" y="115"/>
                      <a:pt x="94" y="115"/>
                    </a:cubicBezTo>
                    <a:cubicBezTo>
                      <a:pt x="88" y="116"/>
                      <a:pt x="82" y="116"/>
                      <a:pt x="77" y="117"/>
                    </a:cubicBezTo>
                    <a:cubicBezTo>
                      <a:pt x="60" y="119"/>
                      <a:pt x="44" y="120"/>
                      <a:pt x="27" y="119"/>
                    </a:cubicBezTo>
                    <a:cubicBezTo>
                      <a:pt x="22" y="119"/>
                      <a:pt x="18" y="119"/>
                      <a:pt x="13" y="119"/>
                    </a:cubicBezTo>
                    <a:cubicBezTo>
                      <a:pt x="11" y="119"/>
                      <a:pt x="9" y="119"/>
                      <a:pt x="7" y="119"/>
                    </a:cubicBezTo>
                    <a:close/>
                  </a:path>
                </a:pathLst>
              </a:custGeom>
              <a:solidFill>
                <a:srgbClr val="FFCC99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85" name="Freeform 57"/>
              <p:cNvSpPr>
                <a:spLocks/>
              </p:cNvSpPr>
              <p:nvPr/>
            </p:nvSpPr>
            <p:spPr bwMode="auto">
              <a:xfrm>
                <a:off x="2882901" y="2857500"/>
                <a:ext cx="71438" cy="65088"/>
              </a:xfrm>
              <a:custGeom>
                <a:avLst/>
                <a:gdLst>
                  <a:gd name="T0" fmla="*/ 19 w 19"/>
                  <a:gd name="T1" fmla="*/ 2 h 17"/>
                  <a:gd name="T2" fmla="*/ 15 w 19"/>
                  <a:gd name="T3" fmla="*/ 12 h 17"/>
                  <a:gd name="T4" fmla="*/ 5 w 19"/>
                  <a:gd name="T5" fmla="*/ 16 h 17"/>
                  <a:gd name="T6" fmla="*/ 2 w 19"/>
                  <a:gd name="T7" fmla="*/ 14 h 17"/>
                  <a:gd name="T8" fmla="*/ 0 w 19"/>
                  <a:gd name="T9" fmla="*/ 8 h 17"/>
                  <a:gd name="T10" fmla="*/ 1 w 19"/>
                  <a:gd name="T11" fmla="*/ 5 h 17"/>
                  <a:gd name="T12" fmla="*/ 18 w 19"/>
                  <a:gd name="T13" fmla="*/ 1 h 17"/>
                  <a:gd name="T14" fmla="*/ 19 w 19"/>
                  <a:gd name="T15" fmla="*/ 2 h 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9" h="17">
                    <a:moveTo>
                      <a:pt x="19" y="2"/>
                    </a:moveTo>
                    <a:cubicBezTo>
                      <a:pt x="19" y="6"/>
                      <a:pt x="17" y="9"/>
                      <a:pt x="15" y="12"/>
                    </a:cubicBezTo>
                    <a:cubicBezTo>
                      <a:pt x="13" y="16"/>
                      <a:pt x="9" y="17"/>
                      <a:pt x="5" y="16"/>
                    </a:cubicBezTo>
                    <a:cubicBezTo>
                      <a:pt x="4" y="16"/>
                      <a:pt x="3" y="15"/>
                      <a:pt x="2" y="14"/>
                    </a:cubicBezTo>
                    <a:cubicBezTo>
                      <a:pt x="1" y="12"/>
                      <a:pt x="0" y="10"/>
                      <a:pt x="0" y="8"/>
                    </a:cubicBezTo>
                    <a:cubicBezTo>
                      <a:pt x="0" y="7"/>
                      <a:pt x="0" y="5"/>
                      <a:pt x="1" y="5"/>
                    </a:cubicBezTo>
                    <a:cubicBezTo>
                      <a:pt x="7" y="4"/>
                      <a:pt x="12" y="0"/>
                      <a:pt x="18" y="1"/>
                    </a:cubicBezTo>
                    <a:cubicBezTo>
                      <a:pt x="18" y="1"/>
                      <a:pt x="19" y="2"/>
                      <a:pt x="19" y="2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86" name="Freeform 58"/>
              <p:cNvSpPr>
                <a:spLocks/>
              </p:cNvSpPr>
              <p:nvPr/>
            </p:nvSpPr>
            <p:spPr bwMode="auto">
              <a:xfrm>
                <a:off x="3362326" y="2846388"/>
                <a:ext cx="65088" cy="68263"/>
              </a:xfrm>
              <a:custGeom>
                <a:avLst/>
                <a:gdLst>
                  <a:gd name="T0" fmla="*/ 0 w 17"/>
                  <a:gd name="T1" fmla="*/ 2 h 18"/>
                  <a:gd name="T2" fmla="*/ 14 w 17"/>
                  <a:gd name="T3" fmla="*/ 0 h 18"/>
                  <a:gd name="T4" fmla="*/ 16 w 17"/>
                  <a:gd name="T5" fmla="*/ 7 h 18"/>
                  <a:gd name="T6" fmla="*/ 13 w 17"/>
                  <a:gd name="T7" fmla="*/ 14 h 18"/>
                  <a:gd name="T8" fmla="*/ 1 w 17"/>
                  <a:gd name="T9" fmla="*/ 11 h 18"/>
                  <a:gd name="T10" fmla="*/ 0 w 17"/>
                  <a:gd name="T11" fmla="*/ 2 h 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7" h="18">
                    <a:moveTo>
                      <a:pt x="0" y="2"/>
                    </a:moveTo>
                    <a:cubicBezTo>
                      <a:pt x="5" y="1"/>
                      <a:pt x="10" y="1"/>
                      <a:pt x="14" y="0"/>
                    </a:cubicBezTo>
                    <a:cubicBezTo>
                      <a:pt x="17" y="2"/>
                      <a:pt x="17" y="5"/>
                      <a:pt x="16" y="7"/>
                    </a:cubicBezTo>
                    <a:cubicBezTo>
                      <a:pt x="15" y="9"/>
                      <a:pt x="14" y="12"/>
                      <a:pt x="13" y="14"/>
                    </a:cubicBezTo>
                    <a:cubicBezTo>
                      <a:pt x="9" y="18"/>
                      <a:pt x="2" y="16"/>
                      <a:pt x="1" y="11"/>
                    </a:cubicBezTo>
                    <a:cubicBezTo>
                      <a:pt x="0" y="8"/>
                      <a:pt x="0" y="6"/>
                      <a:pt x="0" y="2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87" name="Freeform 59"/>
              <p:cNvSpPr>
                <a:spLocks/>
              </p:cNvSpPr>
              <p:nvPr/>
            </p:nvSpPr>
            <p:spPr bwMode="auto">
              <a:xfrm>
                <a:off x="7797801" y="2546350"/>
                <a:ext cx="176213" cy="168275"/>
              </a:xfrm>
              <a:custGeom>
                <a:avLst/>
                <a:gdLst>
                  <a:gd name="T0" fmla="*/ 6 w 47"/>
                  <a:gd name="T1" fmla="*/ 20 h 45"/>
                  <a:gd name="T2" fmla="*/ 4 w 47"/>
                  <a:gd name="T3" fmla="*/ 14 h 45"/>
                  <a:gd name="T4" fmla="*/ 5 w 47"/>
                  <a:gd name="T5" fmla="*/ 6 h 45"/>
                  <a:gd name="T6" fmla="*/ 11 w 47"/>
                  <a:gd name="T7" fmla="*/ 4 h 45"/>
                  <a:gd name="T8" fmla="*/ 25 w 47"/>
                  <a:gd name="T9" fmla="*/ 2 h 45"/>
                  <a:gd name="T10" fmla="*/ 43 w 47"/>
                  <a:gd name="T11" fmla="*/ 12 h 45"/>
                  <a:gd name="T12" fmla="*/ 43 w 47"/>
                  <a:gd name="T13" fmla="*/ 34 h 45"/>
                  <a:gd name="T14" fmla="*/ 24 w 47"/>
                  <a:gd name="T15" fmla="*/ 45 h 45"/>
                  <a:gd name="T16" fmla="*/ 10 w 47"/>
                  <a:gd name="T17" fmla="*/ 40 h 45"/>
                  <a:gd name="T18" fmla="*/ 1 w 47"/>
                  <a:gd name="T19" fmla="*/ 26 h 45"/>
                  <a:gd name="T20" fmla="*/ 6 w 47"/>
                  <a:gd name="T21" fmla="*/ 20 h 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47" h="45">
                    <a:moveTo>
                      <a:pt x="6" y="20"/>
                    </a:moveTo>
                    <a:cubicBezTo>
                      <a:pt x="5" y="18"/>
                      <a:pt x="4" y="16"/>
                      <a:pt x="4" y="14"/>
                    </a:cubicBezTo>
                    <a:cubicBezTo>
                      <a:pt x="3" y="11"/>
                      <a:pt x="3" y="9"/>
                      <a:pt x="5" y="6"/>
                    </a:cubicBezTo>
                    <a:cubicBezTo>
                      <a:pt x="7" y="4"/>
                      <a:pt x="8" y="4"/>
                      <a:pt x="11" y="4"/>
                    </a:cubicBezTo>
                    <a:cubicBezTo>
                      <a:pt x="16" y="4"/>
                      <a:pt x="20" y="3"/>
                      <a:pt x="25" y="2"/>
                    </a:cubicBezTo>
                    <a:cubicBezTo>
                      <a:pt x="34" y="0"/>
                      <a:pt x="40" y="4"/>
                      <a:pt x="43" y="12"/>
                    </a:cubicBezTo>
                    <a:cubicBezTo>
                      <a:pt x="47" y="19"/>
                      <a:pt x="46" y="27"/>
                      <a:pt x="43" y="34"/>
                    </a:cubicBezTo>
                    <a:cubicBezTo>
                      <a:pt x="42" y="40"/>
                      <a:pt x="34" y="45"/>
                      <a:pt x="24" y="45"/>
                    </a:cubicBezTo>
                    <a:cubicBezTo>
                      <a:pt x="19" y="44"/>
                      <a:pt x="14" y="43"/>
                      <a:pt x="10" y="40"/>
                    </a:cubicBezTo>
                    <a:cubicBezTo>
                      <a:pt x="5" y="36"/>
                      <a:pt x="1" y="32"/>
                      <a:pt x="1" y="26"/>
                    </a:cubicBezTo>
                    <a:cubicBezTo>
                      <a:pt x="0" y="22"/>
                      <a:pt x="0" y="21"/>
                      <a:pt x="6" y="20"/>
                    </a:cubicBezTo>
                    <a:close/>
                  </a:path>
                </a:pathLst>
              </a:custGeom>
              <a:solidFill>
                <a:srgbClr val="92D05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88" name="Freeform 60"/>
              <p:cNvSpPr>
                <a:spLocks/>
              </p:cNvSpPr>
              <p:nvPr/>
            </p:nvSpPr>
            <p:spPr bwMode="auto">
              <a:xfrm>
                <a:off x="7921626" y="2689225"/>
                <a:ext cx="222250" cy="266700"/>
              </a:xfrm>
              <a:custGeom>
                <a:avLst/>
                <a:gdLst>
                  <a:gd name="T0" fmla="*/ 0 w 59"/>
                  <a:gd name="T1" fmla="*/ 11 h 71"/>
                  <a:gd name="T2" fmla="*/ 16 w 59"/>
                  <a:gd name="T3" fmla="*/ 0 h 71"/>
                  <a:gd name="T4" fmla="*/ 20 w 59"/>
                  <a:gd name="T5" fmla="*/ 4 h 71"/>
                  <a:gd name="T6" fmla="*/ 37 w 59"/>
                  <a:gd name="T7" fmla="*/ 27 h 71"/>
                  <a:gd name="T8" fmla="*/ 56 w 59"/>
                  <a:gd name="T9" fmla="*/ 52 h 71"/>
                  <a:gd name="T10" fmla="*/ 59 w 59"/>
                  <a:gd name="T11" fmla="*/ 57 h 71"/>
                  <a:gd name="T12" fmla="*/ 47 w 59"/>
                  <a:gd name="T13" fmla="*/ 71 h 71"/>
                  <a:gd name="T14" fmla="*/ 0 w 59"/>
                  <a:gd name="T15" fmla="*/ 11 h 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59" h="71">
                    <a:moveTo>
                      <a:pt x="0" y="11"/>
                    </a:moveTo>
                    <a:cubicBezTo>
                      <a:pt x="6" y="7"/>
                      <a:pt x="11" y="4"/>
                      <a:pt x="16" y="0"/>
                    </a:cubicBezTo>
                    <a:cubicBezTo>
                      <a:pt x="17" y="1"/>
                      <a:pt x="19" y="2"/>
                      <a:pt x="20" y="4"/>
                    </a:cubicBezTo>
                    <a:cubicBezTo>
                      <a:pt x="26" y="12"/>
                      <a:pt x="31" y="19"/>
                      <a:pt x="37" y="27"/>
                    </a:cubicBezTo>
                    <a:cubicBezTo>
                      <a:pt x="43" y="36"/>
                      <a:pt x="50" y="44"/>
                      <a:pt x="56" y="52"/>
                    </a:cubicBezTo>
                    <a:cubicBezTo>
                      <a:pt x="57" y="54"/>
                      <a:pt x="58" y="55"/>
                      <a:pt x="59" y="57"/>
                    </a:cubicBezTo>
                    <a:cubicBezTo>
                      <a:pt x="56" y="63"/>
                      <a:pt x="51" y="66"/>
                      <a:pt x="47" y="71"/>
                    </a:cubicBezTo>
                    <a:cubicBezTo>
                      <a:pt x="40" y="65"/>
                      <a:pt x="12" y="28"/>
                      <a:pt x="0" y="11"/>
                    </a:cubicBezTo>
                    <a:close/>
                  </a:path>
                </a:pathLst>
              </a:custGeom>
              <a:solidFill>
                <a:srgbClr val="92D05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89" name="Freeform 61"/>
              <p:cNvSpPr>
                <a:spLocks/>
              </p:cNvSpPr>
              <p:nvPr/>
            </p:nvSpPr>
            <p:spPr bwMode="auto">
              <a:xfrm>
                <a:off x="7654926" y="2332038"/>
                <a:ext cx="203200" cy="233363"/>
              </a:xfrm>
              <a:custGeom>
                <a:avLst/>
                <a:gdLst>
                  <a:gd name="T0" fmla="*/ 36 w 54"/>
                  <a:gd name="T1" fmla="*/ 62 h 62"/>
                  <a:gd name="T2" fmla="*/ 18 w 54"/>
                  <a:gd name="T3" fmla="*/ 35 h 62"/>
                  <a:gd name="T4" fmla="*/ 0 w 54"/>
                  <a:gd name="T5" fmla="*/ 11 h 62"/>
                  <a:gd name="T6" fmla="*/ 2 w 54"/>
                  <a:gd name="T7" fmla="*/ 8 h 62"/>
                  <a:gd name="T8" fmla="*/ 15 w 54"/>
                  <a:gd name="T9" fmla="*/ 0 h 62"/>
                  <a:gd name="T10" fmla="*/ 23 w 54"/>
                  <a:gd name="T11" fmla="*/ 11 h 62"/>
                  <a:gd name="T12" fmla="*/ 39 w 54"/>
                  <a:gd name="T13" fmla="*/ 33 h 62"/>
                  <a:gd name="T14" fmla="*/ 53 w 54"/>
                  <a:gd name="T15" fmla="*/ 51 h 62"/>
                  <a:gd name="T16" fmla="*/ 54 w 54"/>
                  <a:gd name="T17" fmla="*/ 54 h 62"/>
                  <a:gd name="T18" fmla="*/ 36 w 54"/>
                  <a:gd name="T19" fmla="*/ 62 h 6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54" h="62">
                    <a:moveTo>
                      <a:pt x="36" y="62"/>
                    </a:moveTo>
                    <a:cubicBezTo>
                      <a:pt x="30" y="52"/>
                      <a:pt x="24" y="44"/>
                      <a:pt x="18" y="35"/>
                    </a:cubicBezTo>
                    <a:cubicBezTo>
                      <a:pt x="12" y="27"/>
                      <a:pt x="6" y="19"/>
                      <a:pt x="0" y="11"/>
                    </a:cubicBezTo>
                    <a:cubicBezTo>
                      <a:pt x="1" y="10"/>
                      <a:pt x="1" y="9"/>
                      <a:pt x="2" y="8"/>
                    </a:cubicBezTo>
                    <a:cubicBezTo>
                      <a:pt x="6" y="6"/>
                      <a:pt x="10" y="3"/>
                      <a:pt x="15" y="0"/>
                    </a:cubicBezTo>
                    <a:cubicBezTo>
                      <a:pt x="18" y="3"/>
                      <a:pt x="21" y="7"/>
                      <a:pt x="23" y="11"/>
                    </a:cubicBezTo>
                    <a:cubicBezTo>
                      <a:pt x="28" y="18"/>
                      <a:pt x="33" y="26"/>
                      <a:pt x="39" y="33"/>
                    </a:cubicBezTo>
                    <a:cubicBezTo>
                      <a:pt x="45" y="39"/>
                      <a:pt x="49" y="45"/>
                      <a:pt x="53" y="51"/>
                    </a:cubicBezTo>
                    <a:cubicBezTo>
                      <a:pt x="54" y="52"/>
                      <a:pt x="54" y="53"/>
                      <a:pt x="54" y="54"/>
                    </a:cubicBezTo>
                    <a:cubicBezTo>
                      <a:pt x="48" y="56"/>
                      <a:pt x="41" y="56"/>
                      <a:pt x="36" y="62"/>
                    </a:cubicBezTo>
                    <a:close/>
                  </a:path>
                </a:pathLst>
              </a:custGeom>
              <a:solidFill>
                <a:srgbClr val="92D05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90" name="Freeform 62"/>
              <p:cNvSpPr>
                <a:spLocks/>
              </p:cNvSpPr>
              <p:nvPr/>
            </p:nvSpPr>
            <p:spPr bwMode="auto">
              <a:xfrm>
                <a:off x="6626226" y="4465638"/>
                <a:ext cx="327025" cy="274638"/>
              </a:xfrm>
              <a:custGeom>
                <a:avLst/>
                <a:gdLst>
                  <a:gd name="T0" fmla="*/ 50 w 87"/>
                  <a:gd name="T1" fmla="*/ 72 h 73"/>
                  <a:gd name="T2" fmla="*/ 23 w 87"/>
                  <a:gd name="T3" fmla="*/ 64 h 73"/>
                  <a:gd name="T4" fmla="*/ 15 w 87"/>
                  <a:gd name="T5" fmla="*/ 57 h 73"/>
                  <a:gd name="T6" fmla="*/ 10 w 87"/>
                  <a:gd name="T7" fmla="*/ 51 h 73"/>
                  <a:gd name="T8" fmla="*/ 24 w 87"/>
                  <a:gd name="T9" fmla="*/ 8 h 73"/>
                  <a:gd name="T10" fmla="*/ 42 w 87"/>
                  <a:gd name="T11" fmla="*/ 0 h 73"/>
                  <a:gd name="T12" fmla="*/ 48 w 87"/>
                  <a:gd name="T13" fmla="*/ 0 h 73"/>
                  <a:gd name="T14" fmla="*/ 59 w 87"/>
                  <a:gd name="T15" fmla="*/ 3 h 73"/>
                  <a:gd name="T16" fmla="*/ 70 w 87"/>
                  <a:gd name="T17" fmla="*/ 8 h 73"/>
                  <a:gd name="T18" fmla="*/ 85 w 87"/>
                  <a:gd name="T19" fmla="*/ 34 h 73"/>
                  <a:gd name="T20" fmla="*/ 80 w 87"/>
                  <a:gd name="T21" fmla="*/ 56 h 73"/>
                  <a:gd name="T22" fmla="*/ 69 w 87"/>
                  <a:gd name="T23" fmla="*/ 68 h 73"/>
                  <a:gd name="T24" fmla="*/ 50 w 87"/>
                  <a:gd name="T25" fmla="*/ 72 h 7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87" h="73">
                    <a:moveTo>
                      <a:pt x="50" y="72"/>
                    </a:moveTo>
                    <a:cubicBezTo>
                      <a:pt x="40" y="73"/>
                      <a:pt x="31" y="70"/>
                      <a:pt x="23" y="64"/>
                    </a:cubicBezTo>
                    <a:cubicBezTo>
                      <a:pt x="20" y="61"/>
                      <a:pt x="17" y="59"/>
                      <a:pt x="15" y="57"/>
                    </a:cubicBezTo>
                    <a:cubicBezTo>
                      <a:pt x="13" y="55"/>
                      <a:pt x="11" y="53"/>
                      <a:pt x="10" y="51"/>
                    </a:cubicBezTo>
                    <a:cubicBezTo>
                      <a:pt x="0" y="36"/>
                      <a:pt x="9" y="15"/>
                      <a:pt x="24" y="8"/>
                    </a:cubicBezTo>
                    <a:cubicBezTo>
                      <a:pt x="29" y="5"/>
                      <a:pt x="35" y="3"/>
                      <a:pt x="42" y="0"/>
                    </a:cubicBezTo>
                    <a:cubicBezTo>
                      <a:pt x="43" y="0"/>
                      <a:pt x="46" y="0"/>
                      <a:pt x="48" y="0"/>
                    </a:cubicBezTo>
                    <a:cubicBezTo>
                      <a:pt x="51" y="1"/>
                      <a:pt x="55" y="2"/>
                      <a:pt x="59" y="3"/>
                    </a:cubicBezTo>
                    <a:cubicBezTo>
                      <a:pt x="63" y="4"/>
                      <a:pt x="66" y="6"/>
                      <a:pt x="70" y="8"/>
                    </a:cubicBezTo>
                    <a:cubicBezTo>
                      <a:pt x="80" y="12"/>
                      <a:pt x="87" y="23"/>
                      <a:pt x="85" y="34"/>
                    </a:cubicBezTo>
                    <a:cubicBezTo>
                      <a:pt x="84" y="41"/>
                      <a:pt x="82" y="49"/>
                      <a:pt x="80" y="56"/>
                    </a:cubicBezTo>
                    <a:cubicBezTo>
                      <a:pt x="78" y="61"/>
                      <a:pt x="74" y="65"/>
                      <a:pt x="69" y="68"/>
                    </a:cubicBezTo>
                    <a:cubicBezTo>
                      <a:pt x="63" y="71"/>
                      <a:pt x="57" y="73"/>
                      <a:pt x="50" y="72"/>
                    </a:cubicBezTo>
                    <a:close/>
                  </a:path>
                </a:pathLst>
              </a:custGeom>
              <a:solidFill>
                <a:srgbClr val="92D05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91" name="Freeform 63"/>
              <p:cNvSpPr>
                <a:spLocks/>
              </p:cNvSpPr>
              <p:nvPr/>
            </p:nvSpPr>
            <p:spPr bwMode="auto">
              <a:xfrm>
                <a:off x="7748588" y="4470400"/>
                <a:ext cx="334963" cy="277813"/>
              </a:xfrm>
              <a:custGeom>
                <a:avLst/>
                <a:gdLst>
                  <a:gd name="T0" fmla="*/ 47 w 89"/>
                  <a:gd name="T1" fmla="*/ 1 h 74"/>
                  <a:gd name="T2" fmla="*/ 49 w 89"/>
                  <a:gd name="T3" fmla="*/ 1 h 74"/>
                  <a:gd name="T4" fmla="*/ 81 w 89"/>
                  <a:gd name="T5" fmla="*/ 22 h 74"/>
                  <a:gd name="T6" fmla="*/ 80 w 89"/>
                  <a:gd name="T7" fmla="*/ 58 h 74"/>
                  <a:gd name="T8" fmla="*/ 60 w 89"/>
                  <a:gd name="T9" fmla="*/ 72 h 74"/>
                  <a:gd name="T10" fmla="*/ 18 w 89"/>
                  <a:gd name="T11" fmla="*/ 67 h 74"/>
                  <a:gd name="T12" fmla="*/ 2 w 89"/>
                  <a:gd name="T13" fmla="*/ 47 h 74"/>
                  <a:gd name="T14" fmla="*/ 10 w 89"/>
                  <a:gd name="T15" fmla="*/ 19 h 74"/>
                  <a:gd name="T16" fmla="*/ 22 w 89"/>
                  <a:gd name="T17" fmla="*/ 8 h 74"/>
                  <a:gd name="T18" fmla="*/ 44 w 89"/>
                  <a:gd name="T19" fmla="*/ 1 h 74"/>
                  <a:gd name="T20" fmla="*/ 47 w 89"/>
                  <a:gd name="T21" fmla="*/ 1 h 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89" h="74">
                    <a:moveTo>
                      <a:pt x="47" y="1"/>
                    </a:moveTo>
                    <a:cubicBezTo>
                      <a:pt x="48" y="1"/>
                      <a:pt x="48" y="1"/>
                      <a:pt x="49" y="1"/>
                    </a:cubicBezTo>
                    <a:cubicBezTo>
                      <a:pt x="65" y="1"/>
                      <a:pt x="74" y="9"/>
                      <a:pt x="81" y="22"/>
                    </a:cubicBezTo>
                    <a:cubicBezTo>
                      <a:pt x="89" y="35"/>
                      <a:pt x="86" y="47"/>
                      <a:pt x="80" y="58"/>
                    </a:cubicBezTo>
                    <a:cubicBezTo>
                      <a:pt x="76" y="66"/>
                      <a:pt x="69" y="70"/>
                      <a:pt x="60" y="72"/>
                    </a:cubicBezTo>
                    <a:cubicBezTo>
                      <a:pt x="45" y="74"/>
                      <a:pt x="31" y="72"/>
                      <a:pt x="18" y="67"/>
                    </a:cubicBezTo>
                    <a:cubicBezTo>
                      <a:pt x="9" y="64"/>
                      <a:pt x="3" y="57"/>
                      <a:pt x="2" y="47"/>
                    </a:cubicBezTo>
                    <a:cubicBezTo>
                      <a:pt x="0" y="36"/>
                      <a:pt x="3" y="27"/>
                      <a:pt x="10" y="19"/>
                    </a:cubicBezTo>
                    <a:cubicBezTo>
                      <a:pt x="14" y="16"/>
                      <a:pt x="18" y="12"/>
                      <a:pt x="22" y="8"/>
                    </a:cubicBezTo>
                    <a:cubicBezTo>
                      <a:pt x="28" y="2"/>
                      <a:pt x="36" y="0"/>
                      <a:pt x="44" y="1"/>
                    </a:cubicBezTo>
                    <a:cubicBezTo>
                      <a:pt x="45" y="1"/>
                      <a:pt x="46" y="1"/>
                      <a:pt x="47" y="1"/>
                    </a:cubicBezTo>
                    <a:close/>
                  </a:path>
                </a:pathLst>
              </a:custGeom>
              <a:solidFill>
                <a:srgbClr val="92D05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92" name="Freeform 64"/>
              <p:cNvSpPr>
                <a:spLocks/>
              </p:cNvSpPr>
              <p:nvPr/>
            </p:nvSpPr>
            <p:spPr bwMode="auto">
              <a:xfrm>
                <a:off x="6351588" y="1711325"/>
                <a:ext cx="22225" cy="23813"/>
              </a:xfrm>
              <a:custGeom>
                <a:avLst/>
                <a:gdLst>
                  <a:gd name="T0" fmla="*/ 0 w 6"/>
                  <a:gd name="T1" fmla="*/ 0 h 6"/>
                  <a:gd name="T2" fmla="*/ 6 w 6"/>
                  <a:gd name="T3" fmla="*/ 6 h 6"/>
                  <a:gd name="T4" fmla="*/ 0 w 6"/>
                  <a:gd name="T5" fmla="*/ 0 h 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6" h="6">
                    <a:moveTo>
                      <a:pt x="0" y="0"/>
                    </a:moveTo>
                    <a:cubicBezTo>
                      <a:pt x="4" y="1"/>
                      <a:pt x="6" y="2"/>
                      <a:pt x="6" y="6"/>
                    </a:cubicBezTo>
                    <a:cubicBezTo>
                      <a:pt x="3" y="5"/>
                      <a:pt x="2" y="4"/>
                      <a:pt x="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</p:grpSp>
      <p:grpSp>
        <p:nvGrpSpPr>
          <p:cNvPr id="1193" name="Skupina 1192"/>
          <p:cNvGrpSpPr/>
          <p:nvPr/>
        </p:nvGrpSpPr>
        <p:grpSpPr>
          <a:xfrm>
            <a:off x="3854571" y="806585"/>
            <a:ext cx="4684447" cy="2654566"/>
            <a:chOff x="9076987" y="330931"/>
            <a:chExt cx="2784331" cy="1577815"/>
          </a:xfrm>
        </p:grpSpPr>
        <p:grpSp>
          <p:nvGrpSpPr>
            <p:cNvPr id="1194" name="Skupina 1193"/>
            <p:cNvGrpSpPr/>
            <p:nvPr/>
          </p:nvGrpSpPr>
          <p:grpSpPr>
            <a:xfrm>
              <a:off x="9076987" y="330931"/>
              <a:ext cx="2784331" cy="1577815"/>
              <a:chOff x="9076987" y="330931"/>
              <a:chExt cx="2784331" cy="1577815"/>
            </a:xfrm>
          </p:grpSpPr>
          <p:grpSp>
            <p:nvGrpSpPr>
              <p:cNvPr id="1197" name="Skupina 1196"/>
              <p:cNvGrpSpPr/>
              <p:nvPr/>
            </p:nvGrpSpPr>
            <p:grpSpPr>
              <a:xfrm>
                <a:off x="9076987" y="408190"/>
                <a:ext cx="2681695" cy="1489606"/>
                <a:chOff x="8743182" y="863031"/>
                <a:chExt cx="2681695" cy="1489606"/>
              </a:xfrm>
            </p:grpSpPr>
            <p:sp>
              <p:nvSpPr>
                <p:cNvPr id="1199" name="Obdélník 1198"/>
                <p:cNvSpPr/>
                <p:nvPr/>
              </p:nvSpPr>
              <p:spPr>
                <a:xfrm>
                  <a:off x="8745664" y="863031"/>
                  <a:ext cx="2676810" cy="389212"/>
                </a:xfrm>
                <a:prstGeom prst="rect">
                  <a:avLst/>
                </a:prstGeom>
                <a:solidFill>
                  <a:srgbClr val="25C6FF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grpSp>
              <p:nvGrpSpPr>
                <p:cNvPr id="1200" name="Group 4"/>
                <p:cNvGrpSpPr>
                  <a:grpSpLocks noChangeAspect="1"/>
                </p:cNvGrpSpPr>
                <p:nvPr/>
              </p:nvGrpSpPr>
              <p:grpSpPr bwMode="auto">
                <a:xfrm>
                  <a:off x="8743182" y="1145656"/>
                  <a:ext cx="2681695" cy="1206981"/>
                  <a:chOff x="0" y="814"/>
                  <a:chExt cx="5762" cy="2599"/>
                </a:xfrm>
              </p:grpSpPr>
              <p:sp>
                <p:nvSpPr>
                  <p:cNvPr id="1201" name="AutoShape 3"/>
                  <p:cNvSpPr>
                    <a:spLocks noChangeAspect="1" noChangeArrowheads="1" noTextEdit="1"/>
                  </p:cNvSpPr>
                  <p:nvPr/>
                </p:nvSpPr>
                <p:spPr bwMode="auto">
                  <a:xfrm>
                    <a:off x="0" y="814"/>
                    <a:ext cx="5760" cy="2599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 xmlns="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1202" name="Freeform 5"/>
                  <p:cNvSpPr>
                    <a:spLocks/>
                  </p:cNvSpPr>
                  <p:nvPr/>
                </p:nvSpPr>
                <p:spPr bwMode="auto">
                  <a:xfrm>
                    <a:off x="5753" y="2869"/>
                    <a:ext cx="5" cy="94"/>
                  </a:xfrm>
                  <a:custGeom>
                    <a:avLst/>
                    <a:gdLst>
                      <a:gd name="T0" fmla="*/ 0 w 2"/>
                      <a:gd name="T1" fmla="*/ 1 h 41"/>
                      <a:gd name="T2" fmla="*/ 1 w 2"/>
                      <a:gd name="T3" fmla="*/ 0 h 41"/>
                      <a:gd name="T4" fmla="*/ 2 w 2"/>
                      <a:gd name="T5" fmla="*/ 1 h 41"/>
                      <a:gd name="T6" fmla="*/ 2 w 2"/>
                      <a:gd name="T7" fmla="*/ 39 h 41"/>
                      <a:gd name="T8" fmla="*/ 1 w 2"/>
                      <a:gd name="T9" fmla="*/ 41 h 41"/>
                      <a:gd name="T10" fmla="*/ 0 w 2"/>
                      <a:gd name="T11" fmla="*/ 1 h 41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</a:cxnLst>
                    <a:rect l="0" t="0" r="r" b="b"/>
                    <a:pathLst>
                      <a:path w="2" h="41">
                        <a:moveTo>
                          <a:pt x="0" y="1"/>
                        </a:moveTo>
                        <a:cubicBezTo>
                          <a:pt x="0" y="1"/>
                          <a:pt x="1" y="0"/>
                          <a:pt x="1" y="0"/>
                        </a:cubicBezTo>
                        <a:cubicBezTo>
                          <a:pt x="1" y="0"/>
                          <a:pt x="2" y="1"/>
                          <a:pt x="2" y="1"/>
                        </a:cubicBezTo>
                        <a:cubicBezTo>
                          <a:pt x="2" y="14"/>
                          <a:pt x="2" y="27"/>
                          <a:pt x="2" y="39"/>
                        </a:cubicBezTo>
                        <a:cubicBezTo>
                          <a:pt x="2" y="40"/>
                          <a:pt x="1" y="40"/>
                          <a:pt x="1" y="41"/>
                        </a:cubicBezTo>
                        <a:cubicBezTo>
                          <a:pt x="1" y="28"/>
                          <a:pt x="1" y="14"/>
                          <a:pt x="0" y="1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1203" name="Freeform 7"/>
                  <p:cNvSpPr>
                    <a:spLocks/>
                  </p:cNvSpPr>
                  <p:nvPr/>
                </p:nvSpPr>
                <p:spPr bwMode="auto">
                  <a:xfrm>
                    <a:off x="5696" y="2698"/>
                    <a:ext cx="5" cy="4"/>
                  </a:xfrm>
                  <a:custGeom>
                    <a:avLst/>
                    <a:gdLst>
                      <a:gd name="T0" fmla="*/ 1 w 2"/>
                      <a:gd name="T1" fmla="*/ 0 h 2"/>
                      <a:gd name="T2" fmla="*/ 2 w 2"/>
                      <a:gd name="T3" fmla="*/ 1 h 2"/>
                      <a:gd name="T4" fmla="*/ 1 w 2"/>
                      <a:gd name="T5" fmla="*/ 2 h 2"/>
                      <a:gd name="T6" fmla="*/ 0 w 2"/>
                      <a:gd name="T7" fmla="*/ 2 h 2"/>
                      <a:gd name="T8" fmla="*/ 1 w 2"/>
                      <a:gd name="T9" fmla="*/ 0 h 2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</a:cxnLst>
                    <a:rect l="0" t="0" r="r" b="b"/>
                    <a:pathLst>
                      <a:path w="2" h="2">
                        <a:moveTo>
                          <a:pt x="1" y="0"/>
                        </a:moveTo>
                        <a:cubicBezTo>
                          <a:pt x="1" y="1"/>
                          <a:pt x="2" y="1"/>
                          <a:pt x="2" y="1"/>
                        </a:cubicBezTo>
                        <a:cubicBezTo>
                          <a:pt x="2" y="2"/>
                          <a:pt x="1" y="2"/>
                          <a:pt x="1" y="2"/>
                        </a:cubicBezTo>
                        <a:cubicBezTo>
                          <a:pt x="0" y="2"/>
                          <a:pt x="0" y="2"/>
                          <a:pt x="0" y="2"/>
                        </a:cubicBezTo>
                        <a:cubicBezTo>
                          <a:pt x="0" y="2"/>
                          <a:pt x="1" y="1"/>
                          <a:pt x="1" y="0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1204" name="Freeform 8"/>
                  <p:cNvSpPr>
                    <a:spLocks/>
                  </p:cNvSpPr>
                  <p:nvPr/>
                </p:nvSpPr>
                <p:spPr bwMode="auto">
                  <a:xfrm>
                    <a:off x="4991" y="1461"/>
                    <a:ext cx="274" cy="123"/>
                  </a:xfrm>
                  <a:custGeom>
                    <a:avLst/>
                    <a:gdLst>
                      <a:gd name="T0" fmla="*/ 3 w 120"/>
                      <a:gd name="T1" fmla="*/ 12 h 54"/>
                      <a:gd name="T2" fmla="*/ 0 w 120"/>
                      <a:gd name="T3" fmla="*/ 0 h 54"/>
                      <a:gd name="T4" fmla="*/ 9 w 120"/>
                      <a:gd name="T5" fmla="*/ 0 h 54"/>
                      <a:gd name="T6" fmla="*/ 51 w 120"/>
                      <a:gd name="T7" fmla="*/ 4 h 54"/>
                      <a:gd name="T8" fmla="*/ 71 w 120"/>
                      <a:gd name="T9" fmla="*/ 7 h 54"/>
                      <a:gd name="T10" fmla="*/ 88 w 120"/>
                      <a:gd name="T11" fmla="*/ 9 h 54"/>
                      <a:gd name="T12" fmla="*/ 110 w 120"/>
                      <a:gd name="T13" fmla="*/ 12 h 54"/>
                      <a:gd name="T14" fmla="*/ 120 w 120"/>
                      <a:gd name="T15" fmla="*/ 15 h 54"/>
                      <a:gd name="T16" fmla="*/ 116 w 120"/>
                      <a:gd name="T17" fmla="*/ 17 h 54"/>
                      <a:gd name="T18" fmla="*/ 74 w 120"/>
                      <a:gd name="T19" fmla="*/ 33 h 54"/>
                      <a:gd name="T20" fmla="*/ 46 w 120"/>
                      <a:gd name="T21" fmla="*/ 43 h 54"/>
                      <a:gd name="T22" fmla="*/ 35 w 120"/>
                      <a:gd name="T23" fmla="*/ 46 h 54"/>
                      <a:gd name="T24" fmla="*/ 12 w 120"/>
                      <a:gd name="T25" fmla="*/ 54 h 54"/>
                      <a:gd name="T26" fmla="*/ 10 w 120"/>
                      <a:gd name="T27" fmla="*/ 48 h 54"/>
                      <a:gd name="T28" fmla="*/ 6 w 120"/>
                      <a:gd name="T29" fmla="*/ 26 h 54"/>
                      <a:gd name="T30" fmla="*/ 3 w 120"/>
                      <a:gd name="T31" fmla="*/ 12 h 54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120" h="54">
                        <a:moveTo>
                          <a:pt x="3" y="12"/>
                        </a:moveTo>
                        <a:cubicBezTo>
                          <a:pt x="2" y="8"/>
                          <a:pt x="0" y="5"/>
                          <a:pt x="0" y="0"/>
                        </a:cubicBezTo>
                        <a:cubicBezTo>
                          <a:pt x="3" y="0"/>
                          <a:pt x="6" y="0"/>
                          <a:pt x="9" y="0"/>
                        </a:cubicBezTo>
                        <a:cubicBezTo>
                          <a:pt x="23" y="2"/>
                          <a:pt x="37" y="3"/>
                          <a:pt x="51" y="4"/>
                        </a:cubicBezTo>
                        <a:cubicBezTo>
                          <a:pt x="57" y="5"/>
                          <a:pt x="64" y="6"/>
                          <a:pt x="71" y="7"/>
                        </a:cubicBezTo>
                        <a:cubicBezTo>
                          <a:pt x="76" y="7"/>
                          <a:pt x="82" y="8"/>
                          <a:pt x="88" y="9"/>
                        </a:cubicBezTo>
                        <a:cubicBezTo>
                          <a:pt x="95" y="10"/>
                          <a:pt x="103" y="11"/>
                          <a:pt x="110" y="12"/>
                        </a:cubicBezTo>
                        <a:cubicBezTo>
                          <a:pt x="114" y="12"/>
                          <a:pt x="117" y="13"/>
                          <a:pt x="120" y="15"/>
                        </a:cubicBezTo>
                        <a:cubicBezTo>
                          <a:pt x="118" y="16"/>
                          <a:pt x="117" y="17"/>
                          <a:pt x="116" y="17"/>
                        </a:cubicBezTo>
                        <a:cubicBezTo>
                          <a:pt x="102" y="23"/>
                          <a:pt x="88" y="29"/>
                          <a:pt x="74" y="33"/>
                        </a:cubicBezTo>
                        <a:cubicBezTo>
                          <a:pt x="64" y="36"/>
                          <a:pt x="55" y="40"/>
                          <a:pt x="46" y="43"/>
                        </a:cubicBezTo>
                        <a:cubicBezTo>
                          <a:pt x="42" y="44"/>
                          <a:pt x="39" y="45"/>
                          <a:pt x="35" y="46"/>
                        </a:cubicBezTo>
                        <a:cubicBezTo>
                          <a:pt x="28" y="49"/>
                          <a:pt x="20" y="51"/>
                          <a:pt x="12" y="54"/>
                        </a:cubicBezTo>
                        <a:cubicBezTo>
                          <a:pt x="10" y="53"/>
                          <a:pt x="10" y="51"/>
                          <a:pt x="10" y="48"/>
                        </a:cubicBezTo>
                        <a:cubicBezTo>
                          <a:pt x="9" y="41"/>
                          <a:pt x="7" y="34"/>
                          <a:pt x="6" y="26"/>
                        </a:cubicBezTo>
                        <a:cubicBezTo>
                          <a:pt x="6" y="21"/>
                          <a:pt x="5" y="17"/>
                          <a:pt x="3" y="12"/>
                        </a:cubicBezTo>
                        <a:close/>
                      </a:path>
                    </a:pathLst>
                  </a:custGeom>
                  <a:solidFill>
                    <a:srgbClr val="FFC000"/>
                  </a:soli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xtLst/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1205" name="Freeform 9"/>
                  <p:cNvSpPr>
                    <a:spLocks/>
                  </p:cNvSpPr>
                  <p:nvPr/>
                </p:nvSpPr>
                <p:spPr bwMode="auto">
                  <a:xfrm>
                    <a:off x="4991" y="1616"/>
                    <a:ext cx="390" cy="272"/>
                  </a:xfrm>
                  <a:custGeom>
                    <a:avLst/>
                    <a:gdLst>
                      <a:gd name="T0" fmla="*/ 11 w 171"/>
                      <a:gd name="T1" fmla="*/ 0 h 119"/>
                      <a:gd name="T2" fmla="*/ 15 w 171"/>
                      <a:gd name="T3" fmla="*/ 2 h 119"/>
                      <a:gd name="T4" fmla="*/ 38 w 171"/>
                      <a:gd name="T5" fmla="*/ 21 h 119"/>
                      <a:gd name="T6" fmla="*/ 57 w 171"/>
                      <a:gd name="T7" fmla="*/ 34 h 119"/>
                      <a:gd name="T8" fmla="*/ 108 w 171"/>
                      <a:gd name="T9" fmla="*/ 69 h 119"/>
                      <a:gd name="T10" fmla="*/ 111 w 171"/>
                      <a:gd name="T11" fmla="*/ 72 h 119"/>
                      <a:gd name="T12" fmla="*/ 133 w 171"/>
                      <a:gd name="T13" fmla="*/ 87 h 119"/>
                      <a:gd name="T14" fmla="*/ 137 w 171"/>
                      <a:gd name="T15" fmla="*/ 91 h 119"/>
                      <a:gd name="T16" fmla="*/ 152 w 171"/>
                      <a:gd name="T17" fmla="*/ 103 h 119"/>
                      <a:gd name="T18" fmla="*/ 171 w 171"/>
                      <a:gd name="T19" fmla="*/ 119 h 119"/>
                      <a:gd name="T20" fmla="*/ 157 w 171"/>
                      <a:gd name="T21" fmla="*/ 116 h 119"/>
                      <a:gd name="T22" fmla="*/ 127 w 171"/>
                      <a:gd name="T23" fmla="*/ 111 h 119"/>
                      <a:gd name="T24" fmla="*/ 108 w 171"/>
                      <a:gd name="T25" fmla="*/ 107 h 119"/>
                      <a:gd name="T26" fmla="*/ 68 w 171"/>
                      <a:gd name="T27" fmla="*/ 100 h 119"/>
                      <a:gd name="T28" fmla="*/ 40 w 171"/>
                      <a:gd name="T29" fmla="*/ 94 h 119"/>
                      <a:gd name="T30" fmla="*/ 3 w 171"/>
                      <a:gd name="T31" fmla="*/ 85 h 119"/>
                      <a:gd name="T32" fmla="*/ 0 w 171"/>
                      <a:gd name="T33" fmla="*/ 84 h 119"/>
                      <a:gd name="T34" fmla="*/ 0 w 171"/>
                      <a:gd name="T35" fmla="*/ 80 h 119"/>
                      <a:gd name="T36" fmla="*/ 3 w 171"/>
                      <a:gd name="T37" fmla="*/ 65 h 119"/>
                      <a:gd name="T38" fmla="*/ 7 w 171"/>
                      <a:gd name="T39" fmla="*/ 44 h 119"/>
                      <a:gd name="T40" fmla="*/ 11 w 171"/>
                      <a:gd name="T41" fmla="*/ 3 h 119"/>
                      <a:gd name="T42" fmla="*/ 11 w 171"/>
                      <a:gd name="T43" fmla="*/ 0 h 119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</a:cxnLst>
                    <a:rect l="0" t="0" r="r" b="b"/>
                    <a:pathLst>
                      <a:path w="171" h="119">
                        <a:moveTo>
                          <a:pt x="11" y="0"/>
                        </a:moveTo>
                        <a:cubicBezTo>
                          <a:pt x="13" y="1"/>
                          <a:pt x="14" y="1"/>
                          <a:pt x="15" y="2"/>
                        </a:cubicBezTo>
                        <a:cubicBezTo>
                          <a:pt x="23" y="8"/>
                          <a:pt x="30" y="15"/>
                          <a:pt x="38" y="21"/>
                        </a:cubicBezTo>
                        <a:cubicBezTo>
                          <a:pt x="44" y="25"/>
                          <a:pt x="51" y="30"/>
                          <a:pt x="57" y="34"/>
                        </a:cubicBezTo>
                        <a:cubicBezTo>
                          <a:pt x="73" y="47"/>
                          <a:pt x="91" y="58"/>
                          <a:pt x="108" y="69"/>
                        </a:cubicBezTo>
                        <a:cubicBezTo>
                          <a:pt x="109" y="70"/>
                          <a:pt x="110" y="71"/>
                          <a:pt x="111" y="72"/>
                        </a:cubicBezTo>
                        <a:cubicBezTo>
                          <a:pt x="118" y="77"/>
                          <a:pt x="125" y="82"/>
                          <a:pt x="133" y="87"/>
                        </a:cubicBezTo>
                        <a:cubicBezTo>
                          <a:pt x="134" y="89"/>
                          <a:pt x="136" y="90"/>
                          <a:pt x="137" y="91"/>
                        </a:cubicBezTo>
                        <a:cubicBezTo>
                          <a:pt x="142" y="95"/>
                          <a:pt x="147" y="99"/>
                          <a:pt x="152" y="103"/>
                        </a:cubicBezTo>
                        <a:cubicBezTo>
                          <a:pt x="159" y="107"/>
                          <a:pt x="165" y="112"/>
                          <a:pt x="171" y="119"/>
                        </a:cubicBezTo>
                        <a:cubicBezTo>
                          <a:pt x="167" y="118"/>
                          <a:pt x="162" y="117"/>
                          <a:pt x="157" y="116"/>
                        </a:cubicBezTo>
                        <a:cubicBezTo>
                          <a:pt x="147" y="114"/>
                          <a:pt x="137" y="113"/>
                          <a:pt x="127" y="111"/>
                        </a:cubicBezTo>
                        <a:cubicBezTo>
                          <a:pt x="121" y="110"/>
                          <a:pt x="114" y="108"/>
                          <a:pt x="108" y="107"/>
                        </a:cubicBezTo>
                        <a:cubicBezTo>
                          <a:pt x="95" y="104"/>
                          <a:pt x="81" y="102"/>
                          <a:pt x="68" y="100"/>
                        </a:cubicBezTo>
                        <a:cubicBezTo>
                          <a:pt x="58" y="98"/>
                          <a:pt x="49" y="96"/>
                          <a:pt x="40" y="94"/>
                        </a:cubicBezTo>
                        <a:cubicBezTo>
                          <a:pt x="27" y="91"/>
                          <a:pt x="15" y="88"/>
                          <a:pt x="3" y="85"/>
                        </a:cubicBezTo>
                        <a:cubicBezTo>
                          <a:pt x="2" y="84"/>
                          <a:pt x="1" y="84"/>
                          <a:pt x="0" y="84"/>
                        </a:cubicBezTo>
                        <a:cubicBezTo>
                          <a:pt x="0" y="82"/>
                          <a:pt x="0" y="81"/>
                          <a:pt x="0" y="80"/>
                        </a:cubicBezTo>
                        <a:cubicBezTo>
                          <a:pt x="2" y="75"/>
                          <a:pt x="3" y="70"/>
                          <a:pt x="3" y="65"/>
                        </a:cubicBezTo>
                        <a:cubicBezTo>
                          <a:pt x="4" y="58"/>
                          <a:pt x="6" y="51"/>
                          <a:pt x="7" y="44"/>
                        </a:cubicBezTo>
                        <a:cubicBezTo>
                          <a:pt x="10" y="31"/>
                          <a:pt x="11" y="17"/>
                          <a:pt x="11" y="3"/>
                        </a:cubicBezTo>
                        <a:cubicBezTo>
                          <a:pt x="11" y="3"/>
                          <a:pt x="11" y="2"/>
                          <a:pt x="11" y="0"/>
                        </a:cubicBezTo>
                        <a:close/>
                      </a:path>
                    </a:pathLst>
                  </a:custGeom>
                  <a:solidFill>
                    <a:srgbClr val="FFC000"/>
                  </a:soli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xtLst/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1206" name="Freeform 10"/>
                  <p:cNvSpPr>
                    <a:spLocks/>
                  </p:cNvSpPr>
                  <p:nvPr/>
                </p:nvSpPr>
                <p:spPr bwMode="auto">
                  <a:xfrm>
                    <a:off x="4870" y="1820"/>
                    <a:ext cx="454" cy="334"/>
                  </a:xfrm>
                  <a:custGeom>
                    <a:avLst/>
                    <a:gdLst>
                      <a:gd name="T0" fmla="*/ 47 w 199"/>
                      <a:gd name="T1" fmla="*/ 3 h 146"/>
                      <a:gd name="T2" fmla="*/ 50 w 199"/>
                      <a:gd name="T3" fmla="*/ 0 h 146"/>
                      <a:gd name="T4" fmla="*/ 60 w 199"/>
                      <a:gd name="T5" fmla="*/ 7 h 146"/>
                      <a:gd name="T6" fmla="*/ 91 w 199"/>
                      <a:gd name="T7" fmla="*/ 36 h 146"/>
                      <a:gd name="T8" fmla="*/ 91 w 199"/>
                      <a:gd name="T9" fmla="*/ 36 h 146"/>
                      <a:gd name="T10" fmla="*/ 113 w 199"/>
                      <a:gd name="T11" fmla="*/ 58 h 146"/>
                      <a:gd name="T12" fmla="*/ 124 w 199"/>
                      <a:gd name="T13" fmla="*/ 69 h 146"/>
                      <a:gd name="T14" fmla="*/ 146 w 199"/>
                      <a:gd name="T15" fmla="*/ 91 h 146"/>
                      <a:gd name="T16" fmla="*/ 160 w 199"/>
                      <a:gd name="T17" fmla="*/ 106 h 146"/>
                      <a:gd name="T18" fmla="*/ 196 w 199"/>
                      <a:gd name="T19" fmla="*/ 141 h 146"/>
                      <a:gd name="T20" fmla="*/ 199 w 199"/>
                      <a:gd name="T21" fmla="*/ 146 h 146"/>
                      <a:gd name="T22" fmla="*/ 193 w 199"/>
                      <a:gd name="T23" fmla="*/ 144 h 146"/>
                      <a:gd name="T24" fmla="*/ 155 w 199"/>
                      <a:gd name="T25" fmla="*/ 130 h 146"/>
                      <a:gd name="T26" fmla="*/ 115 w 199"/>
                      <a:gd name="T27" fmla="*/ 115 h 146"/>
                      <a:gd name="T28" fmla="*/ 76 w 199"/>
                      <a:gd name="T29" fmla="*/ 101 h 146"/>
                      <a:gd name="T30" fmla="*/ 50 w 199"/>
                      <a:gd name="T31" fmla="*/ 91 h 146"/>
                      <a:gd name="T32" fmla="*/ 33 w 199"/>
                      <a:gd name="T33" fmla="*/ 85 h 146"/>
                      <a:gd name="T34" fmla="*/ 7 w 199"/>
                      <a:gd name="T35" fmla="*/ 76 h 146"/>
                      <a:gd name="T36" fmla="*/ 2 w 199"/>
                      <a:gd name="T37" fmla="*/ 74 h 146"/>
                      <a:gd name="T38" fmla="*/ 1 w 199"/>
                      <a:gd name="T39" fmla="*/ 68 h 146"/>
                      <a:gd name="T40" fmla="*/ 2 w 199"/>
                      <a:gd name="T41" fmla="*/ 67 h 146"/>
                      <a:gd name="T42" fmla="*/ 23 w 199"/>
                      <a:gd name="T43" fmla="*/ 40 h 146"/>
                      <a:gd name="T44" fmla="*/ 42 w 199"/>
                      <a:gd name="T45" fmla="*/ 12 h 146"/>
                      <a:gd name="T46" fmla="*/ 47 w 199"/>
                      <a:gd name="T47" fmla="*/ 3 h 146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</a:cxnLst>
                    <a:rect l="0" t="0" r="r" b="b"/>
                    <a:pathLst>
                      <a:path w="199" h="146">
                        <a:moveTo>
                          <a:pt x="47" y="3"/>
                        </a:moveTo>
                        <a:cubicBezTo>
                          <a:pt x="48" y="2"/>
                          <a:pt x="49" y="1"/>
                          <a:pt x="50" y="0"/>
                        </a:cubicBezTo>
                        <a:cubicBezTo>
                          <a:pt x="54" y="2"/>
                          <a:pt x="57" y="4"/>
                          <a:pt x="60" y="7"/>
                        </a:cubicBezTo>
                        <a:cubicBezTo>
                          <a:pt x="70" y="17"/>
                          <a:pt x="80" y="26"/>
                          <a:pt x="91" y="36"/>
                        </a:cubicBezTo>
                        <a:cubicBezTo>
                          <a:pt x="91" y="36"/>
                          <a:pt x="91" y="36"/>
                          <a:pt x="91" y="36"/>
                        </a:cubicBezTo>
                        <a:cubicBezTo>
                          <a:pt x="97" y="45"/>
                          <a:pt x="106" y="51"/>
                          <a:pt x="113" y="58"/>
                        </a:cubicBezTo>
                        <a:cubicBezTo>
                          <a:pt x="116" y="62"/>
                          <a:pt x="120" y="66"/>
                          <a:pt x="124" y="69"/>
                        </a:cubicBezTo>
                        <a:cubicBezTo>
                          <a:pt x="131" y="77"/>
                          <a:pt x="139" y="84"/>
                          <a:pt x="146" y="91"/>
                        </a:cubicBezTo>
                        <a:cubicBezTo>
                          <a:pt x="151" y="96"/>
                          <a:pt x="155" y="101"/>
                          <a:pt x="160" y="106"/>
                        </a:cubicBezTo>
                        <a:cubicBezTo>
                          <a:pt x="172" y="118"/>
                          <a:pt x="184" y="129"/>
                          <a:pt x="196" y="141"/>
                        </a:cubicBezTo>
                        <a:cubicBezTo>
                          <a:pt x="197" y="142"/>
                          <a:pt x="198" y="144"/>
                          <a:pt x="199" y="146"/>
                        </a:cubicBezTo>
                        <a:cubicBezTo>
                          <a:pt x="196" y="145"/>
                          <a:pt x="195" y="145"/>
                          <a:pt x="193" y="144"/>
                        </a:cubicBezTo>
                        <a:cubicBezTo>
                          <a:pt x="180" y="139"/>
                          <a:pt x="167" y="136"/>
                          <a:pt x="155" y="130"/>
                        </a:cubicBezTo>
                        <a:cubicBezTo>
                          <a:pt x="142" y="125"/>
                          <a:pt x="128" y="120"/>
                          <a:pt x="115" y="115"/>
                        </a:cubicBezTo>
                        <a:cubicBezTo>
                          <a:pt x="103" y="109"/>
                          <a:pt x="89" y="105"/>
                          <a:pt x="76" y="101"/>
                        </a:cubicBezTo>
                        <a:cubicBezTo>
                          <a:pt x="67" y="98"/>
                          <a:pt x="59" y="95"/>
                          <a:pt x="50" y="91"/>
                        </a:cubicBezTo>
                        <a:cubicBezTo>
                          <a:pt x="45" y="89"/>
                          <a:pt x="39" y="87"/>
                          <a:pt x="33" y="85"/>
                        </a:cubicBezTo>
                        <a:cubicBezTo>
                          <a:pt x="25" y="82"/>
                          <a:pt x="16" y="79"/>
                          <a:pt x="7" y="76"/>
                        </a:cubicBezTo>
                        <a:cubicBezTo>
                          <a:pt x="5" y="75"/>
                          <a:pt x="4" y="75"/>
                          <a:pt x="2" y="74"/>
                        </a:cubicBezTo>
                        <a:cubicBezTo>
                          <a:pt x="0" y="72"/>
                          <a:pt x="0" y="70"/>
                          <a:pt x="1" y="68"/>
                        </a:cubicBezTo>
                        <a:cubicBezTo>
                          <a:pt x="1" y="67"/>
                          <a:pt x="2" y="67"/>
                          <a:pt x="2" y="67"/>
                        </a:cubicBezTo>
                        <a:cubicBezTo>
                          <a:pt x="9" y="58"/>
                          <a:pt x="16" y="49"/>
                          <a:pt x="23" y="40"/>
                        </a:cubicBezTo>
                        <a:cubicBezTo>
                          <a:pt x="30" y="32"/>
                          <a:pt x="37" y="22"/>
                          <a:pt x="42" y="12"/>
                        </a:cubicBezTo>
                        <a:cubicBezTo>
                          <a:pt x="44" y="9"/>
                          <a:pt x="45" y="6"/>
                          <a:pt x="47" y="3"/>
                        </a:cubicBezTo>
                        <a:close/>
                      </a:path>
                    </a:pathLst>
                  </a:custGeom>
                  <a:solidFill>
                    <a:srgbClr val="FFC000"/>
                  </a:soli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xtLst/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1207" name="Freeform 11"/>
                  <p:cNvSpPr>
                    <a:spLocks/>
                  </p:cNvSpPr>
                  <p:nvPr/>
                </p:nvSpPr>
                <p:spPr bwMode="auto">
                  <a:xfrm>
                    <a:off x="4911" y="1274"/>
                    <a:ext cx="235" cy="173"/>
                  </a:xfrm>
                  <a:custGeom>
                    <a:avLst/>
                    <a:gdLst>
                      <a:gd name="T0" fmla="*/ 34 w 103"/>
                      <a:gd name="T1" fmla="*/ 75 h 76"/>
                      <a:gd name="T2" fmla="*/ 32 w 103"/>
                      <a:gd name="T3" fmla="*/ 76 h 76"/>
                      <a:gd name="T4" fmla="*/ 30 w 103"/>
                      <a:gd name="T5" fmla="*/ 72 h 76"/>
                      <a:gd name="T6" fmla="*/ 22 w 103"/>
                      <a:gd name="T7" fmla="*/ 59 h 76"/>
                      <a:gd name="T8" fmla="*/ 14 w 103"/>
                      <a:gd name="T9" fmla="*/ 48 h 76"/>
                      <a:gd name="T10" fmla="*/ 5 w 103"/>
                      <a:gd name="T11" fmla="*/ 35 h 76"/>
                      <a:gd name="T12" fmla="*/ 0 w 103"/>
                      <a:gd name="T13" fmla="*/ 28 h 76"/>
                      <a:gd name="T14" fmla="*/ 5 w 103"/>
                      <a:gd name="T15" fmla="*/ 25 h 76"/>
                      <a:gd name="T16" fmla="*/ 27 w 103"/>
                      <a:gd name="T17" fmla="*/ 19 h 76"/>
                      <a:gd name="T18" fmla="*/ 96 w 103"/>
                      <a:gd name="T19" fmla="*/ 1 h 76"/>
                      <a:gd name="T20" fmla="*/ 102 w 103"/>
                      <a:gd name="T21" fmla="*/ 0 h 76"/>
                      <a:gd name="T22" fmla="*/ 103 w 103"/>
                      <a:gd name="T23" fmla="*/ 1 h 76"/>
                      <a:gd name="T24" fmla="*/ 100 w 103"/>
                      <a:gd name="T25" fmla="*/ 4 h 76"/>
                      <a:gd name="T26" fmla="*/ 81 w 103"/>
                      <a:gd name="T27" fmla="*/ 26 h 76"/>
                      <a:gd name="T28" fmla="*/ 70 w 103"/>
                      <a:gd name="T29" fmla="*/ 37 h 76"/>
                      <a:gd name="T30" fmla="*/ 57 w 103"/>
                      <a:gd name="T31" fmla="*/ 51 h 76"/>
                      <a:gd name="T32" fmla="*/ 34 w 103"/>
                      <a:gd name="T33" fmla="*/ 75 h 76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</a:cxnLst>
                    <a:rect l="0" t="0" r="r" b="b"/>
                    <a:pathLst>
                      <a:path w="103" h="76">
                        <a:moveTo>
                          <a:pt x="34" y="75"/>
                        </a:moveTo>
                        <a:cubicBezTo>
                          <a:pt x="33" y="75"/>
                          <a:pt x="33" y="75"/>
                          <a:pt x="32" y="76"/>
                        </a:cubicBezTo>
                        <a:cubicBezTo>
                          <a:pt x="31" y="74"/>
                          <a:pt x="31" y="73"/>
                          <a:pt x="30" y="72"/>
                        </a:cubicBezTo>
                        <a:cubicBezTo>
                          <a:pt x="27" y="68"/>
                          <a:pt x="26" y="63"/>
                          <a:pt x="22" y="59"/>
                        </a:cubicBezTo>
                        <a:cubicBezTo>
                          <a:pt x="19" y="56"/>
                          <a:pt x="17" y="51"/>
                          <a:pt x="14" y="48"/>
                        </a:cubicBezTo>
                        <a:cubicBezTo>
                          <a:pt x="11" y="43"/>
                          <a:pt x="8" y="39"/>
                          <a:pt x="5" y="35"/>
                        </a:cubicBezTo>
                        <a:cubicBezTo>
                          <a:pt x="4" y="33"/>
                          <a:pt x="2" y="31"/>
                          <a:pt x="0" y="28"/>
                        </a:cubicBezTo>
                        <a:cubicBezTo>
                          <a:pt x="1" y="26"/>
                          <a:pt x="3" y="26"/>
                          <a:pt x="5" y="25"/>
                        </a:cubicBezTo>
                        <a:cubicBezTo>
                          <a:pt x="13" y="23"/>
                          <a:pt x="20" y="21"/>
                          <a:pt x="27" y="19"/>
                        </a:cubicBezTo>
                        <a:cubicBezTo>
                          <a:pt x="50" y="12"/>
                          <a:pt x="73" y="7"/>
                          <a:pt x="96" y="1"/>
                        </a:cubicBezTo>
                        <a:cubicBezTo>
                          <a:pt x="98" y="0"/>
                          <a:pt x="100" y="0"/>
                          <a:pt x="102" y="0"/>
                        </a:cubicBezTo>
                        <a:cubicBezTo>
                          <a:pt x="102" y="0"/>
                          <a:pt x="102" y="1"/>
                          <a:pt x="103" y="1"/>
                        </a:cubicBezTo>
                        <a:cubicBezTo>
                          <a:pt x="102" y="2"/>
                          <a:pt x="101" y="3"/>
                          <a:pt x="100" y="4"/>
                        </a:cubicBezTo>
                        <a:cubicBezTo>
                          <a:pt x="93" y="12"/>
                          <a:pt x="87" y="19"/>
                          <a:pt x="81" y="26"/>
                        </a:cubicBezTo>
                        <a:cubicBezTo>
                          <a:pt x="77" y="30"/>
                          <a:pt x="74" y="34"/>
                          <a:pt x="70" y="37"/>
                        </a:cubicBezTo>
                        <a:cubicBezTo>
                          <a:pt x="66" y="42"/>
                          <a:pt x="62" y="47"/>
                          <a:pt x="57" y="51"/>
                        </a:cubicBezTo>
                        <a:cubicBezTo>
                          <a:pt x="50" y="59"/>
                          <a:pt x="42" y="67"/>
                          <a:pt x="34" y="75"/>
                        </a:cubicBezTo>
                        <a:close/>
                      </a:path>
                    </a:pathLst>
                  </a:custGeom>
                  <a:solidFill>
                    <a:srgbClr val="FFC000"/>
                  </a:soli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xtLst/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1208" name="Freeform 12"/>
                  <p:cNvSpPr>
                    <a:spLocks/>
                  </p:cNvSpPr>
                  <p:nvPr/>
                </p:nvSpPr>
                <p:spPr bwMode="auto">
                  <a:xfrm>
                    <a:off x="4810" y="1107"/>
                    <a:ext cx="167" cy="215"/>
                  </a:xfrm>
                  <a:custGeom>
                    <a:avLst/>
                    <a:gdLst>
                      <a:gd name="T0" fmla="*/ 72 w 73"/>
                      <a:gd name="T1" fmla="*/ 0 h 94"/>
                      <a:gd name="T2" fmla="*/ 72 w 73"/>
                      <a:gd name="T3" fmla="*/ 3 h 94"/>
                      <a:gd name="T4" fmla="*/ 62 w 73"/>
                      <a:gd name="T5" fmla="*/ 35 h 94"/>
                      <a:gd name="T6" fmla="*/ 54 w 73"/>
                      <a:gd name="T7" fmla="*/ 55 h 94"/>
                      <a:gd name="T8" fmla="*/ 42 w 73"/>
                      <a:gd name="T9" fmla="*/ 89 h 94"/>
                      <a:gd name="T10" fmla="*/ 39 w 73"/>
                      <a:gd name="T11" fmla="*/ 94 h 94"/>
                      <a:gd name="T12" fmla="*/ 20 w 73"/>
                      <a:gd name="T13" fmla="*/ 76 h 94"/>
                      <a:gd name="T14" fmla="*/ 0 w 73"/>
                      <a:gd name="T15" fmla="*/ 61 h 94"/>
                      <a:gd name="T16" fmla="*/ 6 w 73"/>
                      <a:gd name="T17" fmla="*/ 53 h 94"/>
                      <a:gd name="T18" fmla="*/ 41 w 73"/>
                      <a:gd name="T19" fmla="*/ 24 h 94"/>
                      <a:gd name="T20" fmla="*/ 68 w 73"/>
                      <a:gd name="T21" fmla="*/ 2 h 94"/>
                      <a:gd name="T22" fmla="*/ 72 w 73"/>
                      <a:gd name="T23" fmla="*/ 0 h 94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73" h="94">
                        <a:moveTo>
                          <a:pt x="72" y="0"/>
                        </a:moveTo>
                        <a:cubicBezTo>
                          <a:pt x="72" y="1"/>
                          <a:pt x="73" y="2"/>
                          <a:pt x="72" y="3"/>
                        </a:cubicBezTo>
                        <a:cubicBezTo>
                          <a:pt x="69" y="14"/>
                          <a:pt x="66" y="25"/>
                          <a:pt x="62" y="35"/>
                        </a:cubicBezTo>
                        <a:cubicBezTo>
                          <a:pt x="59" y="42"/>
                          <a:pt x="57" y="48"/>
                          <a:pt x="54" y="55"/>
                        </a:cubicBezTo>
                        <a:cubicBezTo>
                          <a:pt x="51" y="67"/>
                          <a:pt x="46" y="78"/>
                          <a:pt x="42" y="89"/>
                        </a:cubicBezTo>
                        <a:cubicBezTo>
                          <a:pt x="41" y="91"/>
                          <a:pt x="40" y="92"/>
                          <a:pt x="39" y="94"/>
                        </a:cubicBezTo>
                        <a:cubicBezTo>
                          <a:pt x="32" y="88"/>
                          <a:pt x="26" y="82"/>
                          <a:pt x="20" y="76"/>
                        </a:cubicBezTo>
                        <a:cubicBezTo>
                          <a:pt x="14" y="71"/>
                          <a:pt x="7" y="66"/>
                          <a:pt x="0" y="61"/>
                        </a:cubicBezTo>
                        <a:cubicBezTo>
                          <a:pt x="1" y="58"/>
                          <a:pt x="4" y="55"/>
                          <a:pt x="6" y="53"/>
                        </a:cubicBezTo>
                        <a:cubicBezTo>
                          <a:pt x="18" y="43"/>
                          <a:pt x="29" y="33"/>
                          <a:pt x="41" y="24"/>
                        </a:cubicBezTo>
                        <a:cubicBezTo>
                          <a:pt x="49" y="16"/>
                          <a:pt x="58" y="8"/>
                          <a:pt x="68" y="2"/>
                        </a:cubicBezTo>
                        <a:cubicBezTo>
                          <a:pt x="69" y="1"/>
                          <a:pt x="71" y="1"/>
                          <a:pt x="72" y="0"/>
                        </a:cubicBezTo>
                        <a:close/>
                      </a:path>
                    </a:pathLst>
                  </a:custGeom>
                  <a:solidFill>
                    <a:srgbClr val="FFC000"/>
                  </a:soli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xtLst/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1209" name="Freeform 13"/>
                  <p:cNvSpPr>
                    <a:spLocks/>
                  </p:cNvSpPr>
                  <p:nvPr/>
                </p:nvSpPr>
                <p:spPr bwMode="auto">
                  <a:xfrm>
                    <a:off x="4696" y="1994"/>
                    <a:ext cx="281" cy="441"/>
                  </a:xfrm>
                  <a:custGeom>
                    <a:avLst/>
                    <a:gdLst>
                      <a:gd name="T0" fmla="*/ 122 w 123"/>
                      <a:gd name="T1" fmla="*/ 189 h 193"/>
                      <a:gd name="T2" fmla="*/ 123 w 123"/>
                      <a:gd name="T3" fmla="*/ 193 h 193"/>
                      <a:gd name="T4" fmla="*/ 120 w 123"/>
                      <a:gd name="T5" fmla="*/ 191 h 193"/>
                      <a:gd name="T6" fmla="*/ 111 w 123"/>
                      <a:gd name="T7" fmla="*/ 180 h 193"/>
                      <a:gd name="T8" fmla="*/ 94 w 123"/>
                      <a:gd name="T9" fmla="*/ 157 h 193"/>
                      <a:gd name="T10" fmla="*/ 71 w 123"/>
                      <a:gd name="T11" fmla="*/ 130 h 193"/>
                      <a:gd name="T12" fmla="*/ 29 w 123"/>
                      <a:gd name="T13" fmla="*/ 78 h 193"/>
                      <a:gd name="T14" fmla="*/ 14 w 123"/>
                      <a:gd name="T15" fmla="*/ 61 h 193"/>
                      <a:gd name="T16" fmla="*/ 2 w 123"/>
                      <a:gd name="T17" fmla="*/ 46 h 193"/>
                      <a:gd name="T18" fmla="*/ 0 w 123"/>
                      <a:gd name="T19" fmla="*/ 43 h 193"/>
                      <a:gd name="T20" fmla="*/ 31 w 123"/>
                      <a:gd name="T21" fmla="*/ 30 h 193"/>
                      <a:gd name="T22" fmla="*/ 42 w 123"/>
                      <a:gd name="T23" fmla="*/ 23 h 193"/>
                      <a:gd name="T24" fmla="*/ 58 w 123"/>
                      <a:gd name="T25" fmla="*/ 10 h 193"/>
                      <a:gd name="T26" fmla="*/ 66 w 123"/>
                      <a:gd name="T27" fmla="*/ 2 h 193"/>
                      <a:gd name="T28" fmla="*/ 70 w 123"/>
                      <a:gd name="T29" fmla="*/ 0 h 193"/>
                      <a:gd name="T30" fmla="*/ 74 w 123"/>
                      <a:gd name="T31" fmla="*/ 12 h 193"/>
                      <a:gd name="T32" fmla="*/ 79 w 123"/>
                      <a:gd name="T33" fmla="*/ 28 h 193"/>
                      <a:gd name="T34" fmla="*/ 82 w 123"/>
                      <a:gd name="T35" fmla="*/ 40 h 193"/>
                      <a:gd name="T36" fmla="*/ 86 w 123"/>
                      <a:gd name="T37" fmla="*/ 52 h 193"/>
                      <a:gd name="T38" fmla="*/ 87 w 123"/>
                      <a:gd name="T39" fmla="*/ 54 h 193"/>
                      <a:gd name="T40" fmla="*/ 89 w 123"/>
                      <a:gd name="T41" fmla="*/ 64 h 193"/>
                      <a:gd name="T42" fmla="*/ 92 w 123"/>
                      <a:gd name="T43" fmla="*/ 77 h 193"/>
                      <a:gd name="T44" fmla="*/ 94 w 123"/>
                      <a:gd name="T45" fmla="*/ 85 h 193"/>
                      <a:gd name="T46" fmla="*/ 94 w 123"/>
                      <a:gd name="T47" fmla="*/ 88 h 193"/>
                      <a:gd name="T48" fmla="*/ 95 w 123"/>
                      <a:gd name="T49" fmla="*/ 93 h 193"/>
                      <a:gd name="T50" fmla="*/ 99 w 123"/>
                      <a:gd name="T51" fmla="*/ 109 h 193"/>
                      <a:gd name="T52" fmla="*/ 103 w 123"/>
                      <a:gd name="T53" fmla="*/ 123 h 193"/>
                      <a:gd name="T54" fmla="*/ 111 w 123"/>
                      <a:gd name="T55" fmla="*/ 149 h 193"/>
                      <a:gd name="T56" fmla="*/ 116 w 123"/>
                      <a:gd name="T57" fmla="*/ 164 h 193"/>
                      <a:gd name="T58" fmla="*/ 120 w 123"/>
                      <a:gd name="T59" fmla="*/ 181 h 193"/>
                      <a:gd name="T60" fmla="*/ 122 w 123"/>
                      <a:gd name="T61" fmla="*/ 189 h 193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</a:cxnLst>
                    <a:rect l="0" t="0" r="r" b="b"/>
                    <a:pathLst>
                      <a:path w="123" h="193">
                        <a:moveTo>
                          <a:pt x="122" y="189"/>
                        </a:moveTo>
                        <a:cubicBezTo>
                          <a:pt x="123" y="190"/>
                          <a:pt x="123" y="191"/>
                          <a:pt x="123" y="193"/>
                        </a:cubicBezTo>
                        <a:cubicBezTo>
                          <a:pt x="121" y="192"/>
                          <a:pt x="120" y="192"/>
                          <a:pt x="120" y="191"/>
                        </a:cubicBezTo>
                        <a:cubicBezTo>
                          <a:pt x="118" y="186"/>
                          <a:pt x="114" y="183"/>
                          <a:pt x="111" y="180"/>
                        </a:cubicBezTo>
                        <a:cubicBezTo>
                          <a:pt x="105" y="172"/>
                          <a:pt x="100" y="165"/>
                          <a:pt x="94" y="157"/>
                        </a:cubicBezTo>
                        <a:cubicBezTo>
                          <a:pt x="86" y="148"/>
                          <a:pt x="78" y="139"/>
                          <a:pt x="71" y="130"/>
                        </a:cubicBezTo>
                        <a:cubicBezTo>
                          <a:pt x="57" y="113"/>
                          <a:pt x="43" y="95"/>
                          <a:pt x="29" y="78"/>
                        </a:cubicBezTo>
                        <a:cubicBezTo>
                          <a:pt x="24" y="72"/>
                          <a:pt x="19" y="67"/>
                          <a:pt x="14" y="61"/>
                        </a:cubicBezTo>
                        <a:cubicBezTo>
                          <a:pt x="10" y="56"/>
                          <a:pt x="6" y="51"/>
                          <a:pt x="2" y="46"/>
                        </a:cubicBezTo>
                        <a:cubicBezTo>
                          <a:pt x="2" y="45"/>
                          <a:pt x="1" y="45"/>
                          <a:pt x="0" y="43"/>
                        </a:cubicBezTo>
                        <a:cubicBezTo>
                          <a:pt x="11" y="39"/>
                          <a:pt x="21" y="35"/>
                          <a:pt x="31" y="30"/>
                        </a:cubicBezTo>
                        <a:cubicBezTo>
                          <a:pt x="35" y="29"/>
                          <a:pt x="38" y="26"/>
                          <a:pt x="42" y="23"/>
                        </a:cubicBezTo>
                        <a:cubicBezTo>
                          <a:pt x="47" y="19"/>
                          <a:pt x="53" y="14"/>
                          <a:pt x="58" y="10"/>
                        </a:cubicBezTo>
                        <a:cubicBezTo>
                          <a:pt x="61" y="7"/>
                          <a:pt x="63" y="5"/>
                          <a:pt x="66" y="2"/>
                        </a:cubicBezTo>
                        <a:cubicBezTo>
                          <a:pt x="67" y="2"/>
                          <a:pt x="68" y="1"/>
                          <a:pt x="70" y="0"/>
                        </a:cubicBezTo>
                        <a:cubicBezTo>
                          <a:pt x="71" y="5"/>
                          <a:pt x="73" y="8"/>
                          <a:pt x="74" y="12"/>
                        </a:cubicBezTo>
                        <a:cubicBezTo>
                          <a:pt x="75" y="18"/>
                          <a:pt x="78" y="23"/>
                          <a:pt x="79" y="28"/>
                        </a:cubicBezTo>
                        <a:cubicBezTo>
                          <a:pt x="80" y="32"/>
                          <a:pt x="82" y="36"/>
                          <a:pt x="82" y="40"/>
                        </a:cubicBezTo>
                        <a:cubicBezTo>
                          <a:pt x="83" y="44"/>
                          <a:pt x="84" y="48"/>
                          <a:pt x="86" y="52"/>
                        </a:cubicBezTo>
                        <a:cubicBezTo>
                          <a:pt x="86" y="53"/>
                          <a:pt x="87" y="54"/>
                          <a:pt x="87" y="54"/>
                        </a:cubicBezTo>
                        <a:cubicBezTo>
                          <a:pt x="86" y="58"/>
                          <a:pt x="88" y="61"/>
                          <a:pt x="89" y="64"/>
                        </a:cubicBezTo>
                        <a:cubicBezTo>
                          <a:pt x="90" y="68"/>
                          <a:pt x="91" y="73"/>
                          <a:pt x="92" y="77"/>
                        </a:cubicBezTo>
                        <a:cubicBezTo>
                          <a:pt x="92" y="80"/>
                          <a:pt x="92" y="82"/>
                          <a:pt x="94" y="85"/>
                        </a:cubicBezTo>
                        <a:cubicBezTo>
                          <a:pt x="94" y="85"/>
                          <a:pt x="94" y="87"/>
                          <a:pt x="94" y="88"/>
                        </a:cubicBezTo>
                        <a:cubicBezTo>
                          <a:pt x="94" y="90"/>
                          <a:pt x="94" y="91"/>
                          <a:pt x="95" y="93"/>
                        </a:cubicBezTo>
                        <a:cubicBezTo>
                          <a:pt x="96" y="98"/>
                          <a:pt x="98" y="103"/>
                          <a:pt x="99" y="109"/>
                        </a:cubicBezTo>
                        <a:cubicBezTo>
                          <a:pt x="101" y="114"/>
                          <a:pt x="101" y="119"/>
                          <a:pt x="103" y="123"/>
                        </a:cubicBezTo>
                        <a:cubicBezTo>
                          <a:pt x="105" y="132"/>
                          <a:pt x="108" y="141"/>
                          <a:pt x="111" y="149"/>
                        </a:cubicBezTo>
                        <a:cubicBezTo>
                          <a:pt x="112" y="154"/>
                          <a:pt x="115" y="158"/>
                          <a:pt x="116" y="164"/>
                        </a:cubicBezTo>
                        <a:cubicBezTo>
                          <a:pt x="117" y="169"/>
                          <a:pt x="119" y="175"/>
                          <a:pt x="120" y="181"/>
                        </a:cubicBezTo>
                        <a:cubicBezTo>
                          <a:pt x="121" y="184"/>
                          <a:pt x="121" y="186"/>
                          <a:pt x="122" y="189"/>
                        </a:cubicBezTo>
                        <a:close/>
                      </a:path>
                    </a:pathLst>
                  </a:custGeom>
                  <a:solidFill>
                    <a:srgbClr val="FFC000"/>
                  </a:soli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xtLst/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1210" name="Freeform 14"/>
                  <p:cNvSpPr>
                    <a:spLocks/>
                  </p:cNvSpPr>
                  <p:nvPr/>
                </p:nvSpPr>
                <p:spPr bwMode="auto">
                  <a:xfrm>
                    <a:off x="4824" y="1536"/>
                    <a:ext cx="39" cy="35"/>
                  </a:xfrm>
                  <a:custGeom>
                    <a:avLst/>
                    <a:gdLst>
                      <a:gd name="T0" fmla="*/ 2 w 17"/>
                      <a:gd name="T1" fmla="*/ 5 h 15"/>
                      <a:gd name="T2" fmla="*/ 13 w 17"/>
                      <a:gd name="T3" fmla="*/ 2 h 15"/>
                      <a:gd name="T4" fmla="*/ 16 w 17"/>
                      <a:gd name="T5" fmla="*/ 9 h 15"/>
                      <a:gd name="T6" fmla="*/ 7 w 17"/>
                      <a:gd name="T7" fmla="*/ 15 h 15"/>
                      <a:gd name="T8" fmla="*/ 1 w 17"/>
                      <a:gd name="T9" fmla="*/ 12 h 15"/>
                      <a:gd name="T10" fmla="*/ 2 w 17"/>
                      <a:gd name="T11" fmla="*/ 5 h 15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</a:cxnLst>
                    <a:rect l="0" t="0" r="r" b="b"/>
                    <a:pathLst>
                      <a:path w="17" h="15">
                        <a:moveTo>
                          <a:pt x="2" y="5"/>
                        </a:moveTo>
                        <a:cubicBezTo>
                          <a:pt x="5" y="1"/>
                          <a:pt x="9" y="0"/>
                          <a:pt x="13" y="2"/>
                        </a:cubicBezTo>
                        <a:cubicBezTo>
                          <a:pt x="16" y="3"/>
                          <a:pt x="17" y="6"/>
                          <a:pt x="16" y="9"/>
                        </a:cubicBezTo>
                        <a:cubicBezTo>
                          <a:pt x="14" y="13"/>
                          <a:pt x="11" y="15"/>
                          <a:pt x="7" y="15"/>
                        </a:cubicBezTo>
                        <a:cubicBezTo>
                          <a:pt x="5" y="15"/>
                          <a:pt x="2" y="14"/>
                          <a:pt x="1" y="12"/>
                        </a:cubicBezTo>
                        <a:cubicBezTo>
                          <a:pt x="0" y="9"/>
                          <a:pt x="1" y="7"/>
                          <a:pt x="2" y="5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xtLst/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1211" name="Freeform 15"/>
                  <p:cNvSpPr>
                    <a:spLocks/>
                  </p:cNvSpPr>
                  <p:nvPr/>
                </p:nvSpPr>
                <p:spPr bwMode="auto">
                  <a:xfrm>
                    <a:off x="4842" y="1482"/>
                    <a:ext cx="3" cy="2"/>
                  </a:xfrm>
                  <a:custGeom>
                    <a:avLst/>
                    <a:gdLst>
                      <a:gd name="T0" fmla="*/ 1 w 1"/>
                      <a:gd name="T1" fmla="*/ 0 h 1"/>
                      <a:gd name="T2" fmla="*/ 1 w 1"/>
                      <a:gd name="T3" fmla="*/ 0 h 1"/>
                      <a:gd name="T4" fmla="*/ 1 w 1"/>
                      <a:gd name="T5" fmla="*/ 1 h 1"/>
                      <a:gd name="T6" fmla="*/ 0 w 1"/>
                      <a:gd name="T7" fmla="*/ 0 h 1"/>
                      <a:gd name="T8" fmla="*/ 1 w 1"/>
                      <a:gd name="T9" fmla="*/ 0 h 1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</a:cxnLst>
                    <a:rect l="0" t="0" r="r" b="b"/>
                    <a:pathLst>
                      <a:path w="1" h="1">
                        <a:moveTo>
                          <a:pt x="1" y="0"/>
                        </a:moveTo>
                        <a:cubicBezTo>
                          <a:pt x="1" y="0"/>
                          <a:pt x="1" y="0"/>
                          <a:pt x="1" y="0"/>
                        </a:cubicBezTo>
                        <a:cubicBezTo>
                          <a:pt x="1" y="0"/>
                          <a:pt x="1" y="1"/>
                          <a:pt x="1" y="1"/>
                        </a:cubicBezTo>
                        <a:cubicBezTo>
                          <a:pt x="1" y="0"/>
                          <a:pt x="1" y="0"/>
                          <a:pt x="0" y="0"/>
                        </a:cubicBezTo>
                        <a:cubicBezTo>
                          <a:pt x="1" y="0"/>
                          <a:pt x="1" y="0"/>
                          <a:pt x="1" y="0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1212" name="Freeform 16"/>
                  <p:cNvSpPr>
                    <a:spLocks noEditPoints="1"/>
                  </p:cNvSpPr>
                  <p:nvPr/>
                </p:nvSpPr>
                <p:spPr bwMode="auto">
                  <a:xfrm>
                    <a:off x="4813" y="1527"/>
                    <a:ext cx="66" cy="57"/>
                  </a:xfrm>
                  <a:custGeom>
                    <a:avLst/>
                    <a:gdLst>
                      <a:gd name="T0" fmla="*/ 18 w 29"/>
                      <a:gd name="T1" fmla="*/ 6 h 25"/>
                      <a:gd name="T2" fmla="*/ 7 w 29"/>
                      <a:gd name="T3" fmla="*/ 9 h 25"/>
                      <a:gd name="T4" fmla="*/ 6 w 29"/>
                      <a:gd name="T5" fmla="*/ 16 h 25"/>
                      <a:gd name="T6" fmla="*/ 12 w 29"/>
                      <a:gd name="T7" fmla="*/ 19 h 25"/>
                      <a:gd name="T8" fmla="*/ 21 w 29"/>
                      <a:gd name="T9" fmla="*/ 13 h 25"/>
                      <a:gd name="T10" fmla="*/ 18 w 29"/>
                      <a:gd name="T11" fmla="*/ 6 h 25"/>
                      <a:gd name="T12" fmla="*/ 10 w 29"/>
                      <a:gd name="T13" fmla="*/ 24 h 25"/>
                      <a:gd name="T14" fmla="*/ 0 w 29"/>
                      <a:gd name="T15" fmla="*/ 16 h 25"/>
                      <a:gd name="T16" fmla="*/ 1 w 29"/>
                      <a:gd name="T17" fmla="*/ 11 h 25"/>
                      <a:gd name="T18" fmla="*/ 2 w 29"/>
                      <a:gd name="T19" fmla="*/ 8 h 25"/>
                      <a:gd name="T20" fmla="*/ 16 w 29"/>
                      <a:gd name="T21" fmla="*/ 1 h 25"/>
                      <a:gd name="T22" fmla="*/ 23 w 29"/>
                      <a:gd name="T23" fmla="*/ 3 h 25"/>
                      <a:gd name="T24" fmla="*/ 25 w 29"/>
                      <a:gd name="T25" fmla="*/ 18 h 25"/>
                      <a:gd name="T26" fmla="*/ 10 w 29"/>
                      <a:gd name="T27" fmla="*/ 24 h 25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</a:cxnLst>
                    <a:rect l="0" t="0" r="r" b="b"/>
                    <a:pathLst>
                      <a:path w="29" h="25">
                        <a:moveTo>
                          <a:pt x="18" y="6"/>
                        </a:moveTo>
                        <a:cubicBezTo>
                          <a:pt x="14" y="4"/>
                          <a:pt x="10" y="5"/>
                          <a:pt x="7" y="9"/>
                        </a:cubicBezTo>
                        <a:cubicBezTo>
                          <a:pt x="6" y="11"/>
                          <a:pt x="5" y="13"/>
                          <a:pt x="6" y="16"/>
                        </a:cubicBezTo>
                        <a:cubicBezTo>
                          <a:pt x="7" y="18"/>
                          <a:pt x="10" y="19"/>
                          <a:pt x="12" y="19"/>
                        </a:cubicBezTo>
                        <a:cubicBezTo>
                          <a:pt x="16" y="19"/>
                          <a:pt x="19" y="17"/>
                          <a:pt x="21" y="13"/>
                        </a:cubicBezTo>
                        <a:cubicBezTo>
                          <a:pt x="22" y="10"/>
                          <a:pt x="21" y="7"/>
                          <a:pt x="18" y="6"/>
                        </a:cubicBezTo>
                        <a:close/>
                        <a:moveTo>
                          <a:pt x="10" y="24"/>
                        </a:moveTo>
                        <a:cubicBezTo>
                          <a:pt x="5" y="24"/>
                          <a:pt x="2" y="21"/>
                          <a:pt x="0" y="16"/>
                        </a:cubicBezTo>
                        <a:cubicBezTo>
                          <a:pt x="0" y="15"/>
                          <a:pt x="0" y="13"/>
                          <a:pt x="1" y="11"/>
                        </a:cubicBezTo>
                        <a:cubicBezTo>
                          <a:pt x="1" y="10"/>
                          <a:pt x="2" y="9"/>
                          <a:pt x="2" y="8"/>
                        </a:cubicBezTo>
                        <a:cubicBezTo>
                          <a:pt x="5" y="2"/>
                          <a:pt x="8" y="0"/>
                          <a:pt x="16" y="1"/>
                        </a:cubicBezTo>
                        <a:cubicBezTo>
                          <a:pt x="17" y="1"/>
                          <a:pt x="20" y="2"/>
                          <a:pt x="23" y="3"/>
                        </a:cubicBezTo>
                        <a:cubicBezTo>
                          <a:pt x="28" y="6"/>
                          <a:pt x="29" y="13"/>
                          <a:pt x="25" y="18"/>
                        </a:cubicBezTo>
                        <a:cubicBezTo>
                          <a:pt x="21" y="22"/>
                          <a:pt x="16" y="25"/>
                          <a:pt x="10" y="24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1213" name="Freeform 17"/>
                  <p:cNvSpPr>
                    <a:spLocks/>
                  </p:cNvSpPr>
                  <p:nvPr/>
                </p:nvSpPr>
                <p:spPr bwMode="auto">
                  <a:xfrm>
                    <a:off x="4616" y="986"/>
                    <a:ext cx="178" cy="249"/>
                  </a:xfrm>
                  <a:custGeom>
                    <a:avLst/>
                    <a:gdLst>
                      <a:gd name="T0" fmla="*/ 78 w 78"/>
                      <a:gd name="T1" fmla="*/ 109 h 109"/>
                      <a:gd name="T2" fmla="*/ 53 w 78"/>
                      <a:gd name="T3" fmla="*/ 98 h 109"/>
                      <a:gd name="T4" fmla="*/ 26 w 78"/>
                      <a:gd name="T5" fmla="*/ 90 h 109"/>
                      <a:gd name="T6" fmla="*/ 0 w 78"/>
                      <a:gd name="T7" fmla="*/ 84 h 109"/>
                      <a:gd name="T8" fmla="*/ 3 w 78"/>
                      <a:gd name="T9" fmla="*/ 77 h 109"/>
                      <a:gd name="T10" fmla="*/ 26 w 78"/>
                      <a:gd name="T11" fmla="*/ 53 h 109"/>
                      <a:gd name="T12" fmla="*/ 40 w 78"/>
                      <a:gd name="T13" fmla="*/ 37 h 109"/>
                      <a:gd name="T14" fmla="*/ 74 w 78"/>
                      <a:gd name="T15" fmla="*/ 1 h 109"/>
                      <a:gd name="T16" fmla="*/ 77 w 78"/>
                      <a:gd name="T17" fmla="*/ 0 h 109"/>
                      <a:gd name="T18" fmla="*/ 77 w 78"/>
                      <a:gd name="T19" fmla="*/ 55 h 109"/>
                      <a:gd name="T20" fmla="*/ 78 w 78"/>
                      <a:gd name="T21" fmla="*/ 109 h 109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</a:cxnLst>
                    <a:rect l="0" t="0" r="r" b="b"/>
                    <a:pathLst>
                      <a:path w="78" h="109">
                        <a:moveTo>
                          <a:pt x="78" y="109"/>
                        </a:moveTo>
                        <a:cubicBezTo>
                          <a:pt x="69" y="107"/>
                          <a:pt x="62" y="101"/>
                          <a:pt x="53" y="98"/>
                        </a:cubicBezTo>
                        <a:cubicBezTo>
                          <a:pt x="44" y="96"/>
                          <a:pt x="35" y="93"/>
                          <a:pt x="26" y="90"/>
                        </a:cubicBezTo>
                        <a:cubicBezTo>
                          <a:pt x="18" y="88"/>
                          <a:pt x="9" y="85"/>
                          <a:pt x="0" y="84"/>
                        </a:cubicBezTo>
                        <a:cubicBezTo>
                          <a:pt x="0" y="81"/>
                          <a:pt x="2" y="79"/>
                          <a:pt x="3" y="77"/>
                        </a:cubicBezTo>
                        <a:cubicBezTo>
                          <a:pt x="11" y="69"/>
                          <a:pt x="18" y="61"/>
                          <a:pt x="26" y="53"/>
                        </a:cubicBezTo>
                        <a:cubicBezTo>
                          <a:pt x="31" y="48"/>
                          <a:pt x="35" y="43"/>
                          <a:pt x="40" y="37"/>
                        </a:cubicBezTo>
                        <a:cubicBezTo>
                          <a:pt x="52" y="25"/>
                          <a:pt x="63" y="13"/>
                          <a:pt x="74" y="1"/>
                        </a:cubicBezTo>
                        <a:cubicBezTo>
                          <a:pt x="75" y="1"/>
                          <a:pt x="75" y="0"/>
                          <a:pt x="77" y="0"/>
                        </a:cubicBezTo>
                        <a:cubicBezTo>
                          <a:pt x="78" y="19"/>
                          <a:pt x="77" y="37"/>
                          <a:pt x="77" y="55"/>
                        </a:cubicBezTo>
                        <a:cubicBezTo>
                          <a:pt x="78" y="73"/>
                          <a:pt x="78" y="91"/>
                          <a:pt x="78" y="109"/>
                        </a:cubicBezTo>
                        <a:close/>
                      </a:path>
                    </a:pathLst>
                  </a:custGeom>
                  <a:solidFill>
                    <a:srgbClr val="FFC000"/>
                  </a:soli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xtLst/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1214" name="Freeform 18"/>
                  <p:cNvSpPr>
                    <a:spLocks/>
                  </p:cNvSpPr>
                  <p:nvPr/>
                </p:nvSpPr>
                <p:spPr bwMode="auto">
                  <a:xfrm>
                    <a:off x="4463" y="2099"/>
                    <a:ext cx="217" cy="413"/>
                  </a:xfrm>
                  <a:custGeom>
                    <a:avLst/>
                    <a:gdLst>
                      <a:gd name="T0" fmla="*/ 2 w 95"/>
                      <a:gd name="T1" fmla="*/ 6 h 181"/>
                      <a:gd name="T2" fmla="*/ 18 w 95"/>
                      <a:gd name="T3" fmla="*/ 7 h 181"/>
                      <a:gd name="T4" fmla="*/ 35 w 95"/>
                      <a:gd name="T5" fmla="*/ 7 h 181"/>
                      <a:gd name="T6" fmla="*/ 56 w 95"/>
                      <a:gd name="T7" fmla="*/ 6 h 181"/>
                      <a:gd name="T8" fmla="*/ 71 w 95"/>
                      <a:gd name="T9" fmla="*/ 4 h 181"/>
                      <a:gd name="T10" fmla="*/ 74 w 95"/>
                      <a:gd name="T11" fmla="*/ 4 h 181"/>
                      <a:gd name="T12" fmla="*/ 87 w 95"/>
                      <a:gd name="T13" fmla="*/ 1 h 181"/>
                      <a:gd name="T14" fmla="*/ 92 w 95"/>
                      <a:gd name="T15" fmla="*/ 0 h 181"/>
                      <a:gd name="T16" fmla="*/ 94 w 95"/>
                      <a:gd name="T17" fmla="*/ 1 h 181"/>
                      <a:gd name="T18" fmla="*/ 94 w 95"/>
                      <a:gd name="T19" fmla="*/ 6 h 181"/>
                      <a:gd name="T20" fmla="*/ 90 w 95"/>
                      <a:gd name="T21" fmla="*/ 23 h 181"/>
                      <a:gd name="T22" fmla="*/ 84 w 95"/>
                      <a:gd name="T23" fmla="*/ 49 h 181"/>
                      <a:gd name="T24" fmla="*/ 78 w 95"/>
                      <a:gd name="T25" fmla="*/ 78 h 181"/>
                      <a:gd name="T26" fmla="*/ 75 w 95"/>
                      <a:gd name="T27" fmla="*/ 89 h 181"/>
                      <a:gd name="T28" fmla="*/ 72 w 95"/>
                      <a:gd name="T29" fmla="*/ 104 h 181"/>
                      <a:gd name="T30" fmla="*/ 71 w 95"/>
                      <a:gd name="T31" fmla="*/ 106 h 181"/>
                      <a:gd name="T32" fmla="*/ 66 w 95"/>
                      <a:gd name="T33" fmla="*/ 127 h 181"/>
                      <a:gd name="T34" fmla="*/ 61 w 95"/>
                      <a:gd name="T35" fmla="*/ 151 h 181"/>
                      <a:gd name="T36" fmla="*/ 53 w 95"/>
                      <a:gd name="T37" fmla="*/ 181 h 181"/>
                      <a:gd name="T38" fmla="*/ 51 w 95"/>
                      <a:gd name="T39" fmla="*/ 178 h 181"/>
                      <a:gd name="T40" fmla="*/ 39 w 95"/>
                      <a:gd name="T41" fmla="*/ 138 h 181"/>
                      <a:gd name="T42" fmla="*/ 31 w 95"/>
                      <a:gd name="T43" fmla="*/ 112 h 181"/>
                      <a:gd name="T44" fmla="*/ 22 w 95"/>
                      <a:gd name="T45" fmla="*/ 86 h 181"/>
                      <a:gd name="T46" fmla="*/ 7 w 95"/>
                      <a:gd name="T47" fmla="*/ 37 h 181"/>
                      <a:gd name="T48" fmla="*/ 1 w 95"/>
                      <a:gd name="T49" fmla="*/ 13 h 181"/>
                      <a:gd name="T50" fmla="*/ 2 w 95"/>
                      <a:gd name="T51" fmla="*/ 6 h 181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</a:cxnLst>
                    <a:rect l="0" t="0" r="r" b="b"/>
                    <a:pathLst>
                      <a:path w="95" h="181">
                        <a:moveTo>
                          <a:pt x="2" y="6"/>
                        </a:moveTo>
                        <a:cubicBezTo>
                          <a:pt x="7" y="6"/>
                          <a:pt x="13" y="6"/>
                          <a:pt x="18" y="7"/>
                        </a:cubicBezTo>
                        <a:cubicBezTo>
                          <a:pt x="24" y="8"/>
                          <a:pt x="29" y="8"/>
                          <a:pt x="35" y="7"/>
                        </a:cubicBezTo>
                        <a:cubicBezTo>
                          <a:pt x="42" y="7"/>
                          <a:pt x="49" y="7"/>
                          <a:pt x="56" y="6"/>
                        </a:cubicBezTo>
                        <a:cubicBezTo>
                          <a:pt x="61" y="6"/>
                          <a:pt x="66" y="5"/>
                          <a:pt x="71" y="4"/>
                        </a:cubicBezTo>
                        <a:cubicBezTo>
                          <a:pt x="72" y="4"/>
                          <a:pt x="73" y="4"/>
                          <a:pt x="74" y="4"/>
                        </a:cubicBezTo>
                        <a:cubicBezTo>
                          <a:pt x="79" y="4"/>
                          <a:pt x="83" y="3"/>
                          <a:pt x="87" y="1"/>
                        </a:cubicBezTo>
                        <a:cubicBezTo>
                          <a:pt x="89" y="1"/>
                          <a:pt x="90" y="0"/>
                          <a:pt x="92" y="0"/>
                        </a:cubicBezTo>
                        <a:cubicBezTo>
                          <a:pt x="93" y="0"/>
                          <a:pt x="93" y="1"/>
                          <a:pt x="94" y="1"/>
                        </a:cubicBezTo>
                        <a:cubicBezTo>
                          <a:pt x="95" y="3"/>
                          <a:pt x="95" y="5"/>
                          <a:pt x="94" y="6"/>
                        </a:cubicBezTo>
                        <a:cubicBezTo>
                          <a:pt x="93" y="12"/>
                          <a:pt x="91" y="17"/>
                          <a:pt x="90" y="23"/>
                        </a:cubicBezTo>
                        <a:cubicBezTo>
                          <a:pt x="89" y="32"/>
                          <a:pt x="87" y="40"/>
                          <a:pt x="84" y="49"/>
                        </a:cubicBezTo>
                        <a:cubicBezTo>
                          <a:pt x="82" y="58"/>
                          <a:pt x="80" y="68"/>
                          <a:pt x="78" y="78"/>
                        </a:cubicBezTo>
                        <a:cubicBezTo>
                          <a:pt x="77" y="81"/>
                          <a:pt x="76" y="85"/>
                          <a:pt x="75" y="89"/>
                        </a:cubicBezTo>
                        <a:cubicBezTo>
                          <a:pt x="73" y="94"/>
                          <a:pt x="72" y="99"/>
                          <a:pt x="72" y="104"/>
                        </a:cubicBezTo>
                        <a:cubicBezTo>
                          <a:pt x="72" y="105"/>
                          <a:pt x="72" y="106"/>
                          <a:pt x="71" y="106"/>
                        </a:cubicBezTo>
                        <a:cubicBezTo>
                          <a:pt x="69" y="113"/>
                          <a:pt x="68" y="120"/>
                          <a:pt x="66" y="127"/>
                        </a:cubicBezTo>
                        <a:cubicBezTo>
                          <a:pt x="63" y="135"/>
                          <a:pt x="63" y="143"/>
                          <a:pt x="61" y="151"/>
                        </a:cubicBezTo>
                        <a:cubicBezTo>
                          <a:pt x="59" y="161"/>
                          <a:pt x="56" y="170"/>
                          <a:pt x="53" y="181"/>
                        </a:cubicBezTo>
                        <a:cubicBezTo>
                          <a:pt x="52" y="180"/>
                          <a:pt x="51" y="179"/>
                          <a:pt x="51" y="178"/>
                        </a:cubicBezTo>
                        <a:cubicBezTo>
                          <a:pt x="47" y="165"/>
                          <a:pt x="43" y="152"/>
                          <a:pt x="39" y="138"/>
                        </a:cubicBezTo>
                        <a:cubicBezTo>
                          <a:pt x="36" y="130"/>
                          <a:pt x="34" y="121"/>
                          <a:pt x="31" y="112"/>
                        </a:cubicBezTo>
                        <a:cubicBezTo>
                          <a:pt x="28" y="103"/>
                          <a:pt x="25" y="94"/>
                          <a:pt x="22" y="86"/>
                        </a:cubicBezTo>
                        <a:cubicBezTo>
                          <a:pt x="17" y="69"/>
                          <a:pt x="12" y="53"/>
                          <a:pt x="7" y="37"/>
                        </a:cubicBezTo>
                        <a:cubicBezTo>
                          <a:pt x="5" y="29"/>
                          <a:pt x="3" y="21"/>
                          <a:pt x="1" y="13"/>
                        </a:cubicBezTo>
                        <a:cubicBezTo>
                          <a:pt x="0" y="10"/>
                          <a:pt x="1" y="8"/>
                          <a:pt x="2" y="6"/>
                        </a:cubicBezTo>
                        <a:close/>
                      </a:path>
                    </a:pathLst>
                  </a:custGeom>
                  <a:solidFill>
                    <a:srgbClr val="FFC000"/>
                  </a:soli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xtLst/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1215" name="Freeform 19"/>
                  <p:cNvSpPr>
                    <a:spLocks/>
                  </p:cNvSpPr>
                  <p:nvPr/>
                </p:nvSpPr>
                <p:spPr bwMode="auto">
                  <a:xfrm>
                    <a:off x="4548" y="1676"/>
                    <a:ext cx="82" cy="30"/>
                  </a:xfrm>
                  <a:custGeom>
                    <a:avLst/>
                    <a:gdLst>
                      <a:gd name="T0" fmla="*/ 5 w 36"/>
                      <a:gd name="T1" fmla="*/ 0 h 13"/>
                      <a:gd name="T2" fmla="*/ 6 w 36"/>
                      <a:gd name="T3" fmla="*/ 2 h 13"/>
                      <a:gd name="T4" fmla="*/ 11 w 36"/>
                      <a:gd name="T5" fmla="*/ 7 h 13"/>
                      <a:gd name="T6" fmla="*/ 27 w 36"/>
                      <a:gd name="T7" fmla="*/ 4 h 13"/>
                      <a:gd name="T8" fmla="*/ 35 w 36"/>
                      <a:gd name="T9" fmla="*/ 0 h 13"/>
                      <a:gd name="T10" fmla="*/ 36 w 36"/>
                      <a:gd name="T11" fmla="*/ 0 h 13"/>
                      <a:gd name="T12" fmla="*/ 18 w 36"/>
                      <a:gd name="T13" fmla="*/ 13 h 13"/>
                      <a:gd name="T14" fmla="*/ 8 w 36"/>
                      <a:gd name="T15" fmla="*/ 12 h 13"/>
                      <a:gd name="T16" fmla="*/ 2 w 36"/>
                      <a:gd name="T17" fmla="*/ 10 h 13"/>
                      <a:gd name="T18" fmla="*/ 0 w 36"/>
                      <a:gd name="T19" fmla="*/ 7 h 13"/>
                      <a:gd name="T20" fmla="*/ 1 w 36"/>
                      <a:gd name="T21" fmla="*/ 5 h 13"/>
                      <a:gd name="T22" fmla="*/ 2 w 36"/>
                      <a:gd name="T23" fmla="*/ 1 h 13"/>
                      <a:gd name="T24" fmla="*/ 5 w 36"/>
                      <a:gd name="T25" fmla="*/ 0 h 13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</a:cxnLst>
                    <a:rect l="0" t="0" r="r" b="b"/>
                    <a:pathLst>
                      <a:path w="36" h="13">
                        <a:moveTo>
                          <a:pt x="5" y="0"/>
                        </a:moveTo>
                        <a:cubicBezTo>
                          <a:pt x="5" y="1"/>
                          <a:pt x="6" y="1"/>
                          <a:pt x="6" y="2"/>
                        </a:cubicBezTo>
                        <a:cubicBezTo>
                          <a:pt x="7" y="5"/>
                          <a:pt x="9" y="6"/>
                          <a:pt x="11" y="7"/>
                        </a:cubicBezTo>
                        <a:cubicBezTo>
                          <a:pt x="17" y="9"/>
                          <a:pt x="23" y="8"/>
                          <a:pt x="27" y="4"/>
                        </a:cubicBezTo>
                        <a:cubicBezTo>
                          <a:pt x="29" y="1"/>
                          <a:pt x="32" y="0"/>
                          <a:pt x="35" y="0"/>
                        </a:cubicBezTo>
                        <a:cubicBezTo>
                          <a:pt x="35" y="0"/>
                          <a:pt x="35" y="0"/>
                          <a:pt x="36" y="0"/>
                        </a:cubicBezTo>
                        <a:cubicBezTo>
                          <a:pt x="32" y="7"/>
                          <a:pt x="27" y="13"/>
                          <a:pt x="18" y="13"/>
                        </a:cubicBezTo>
                        <a:cubicBezTo>
                          <a:pt x="15" y="13"/>
                          <a:pt x="11" y="13"/>
                          <a:pt x="8" y="12"/>
                        </a:cubicBezTo>
                        <a:cubicBezTo>
                          <a:pt x="6" y="12"/>
                          <a:pt x="4" y="11"/>
                          <a:pt x="2" y="10"/>
                        </a:cubicBezTo>
                        <a:cubicBezTo>
                          <a:pt x="1" y="9"/>
                          <a:pt x="1" y="8"/>
                          <a:pt x="0" y="7"/>
                        </a:cubicBezTo>
                        <a:cubicBezTo>
                          <a:pt x="0" y="6"/>
                          <a:pt x="1" y="5"/>
                          <a:pt x="1" y="5"/>
                        </a:cubicBezTo>
                        <a:cubicBezTo>
                          <a:pt x="2" y="4"/>
                          <a:pt x="2" y="2"/>
                          <a:pt x="2" y="1"/>
                        </a:cubicBezTo>
                        <a:cubicBezTo>
                          <a:pt x="3" y="1"/>
                          <a:pt x="4" y="0"/>
                          <a:pt x="5" y="0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xtLst/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1216" name="Freeform 20"/>
                  <p:cNvSpPr>
                    <a:spLocks/>
                  </p:cNvSpPr>
                  <p:nvPr/>
                </p:nvSpPr>
                <p:spPr bwMode="auto">
                  <a:xfrm>
                    <a:off x="4427" y="986"/>
                    <a:ext cx="155" cy="212"/>
                  </a:xfrm>
                  <a:custGeom>
                    <a:avLst/>
                    <a:gdLst>
                      <a:gd name="T0" fmla="*/ 1 w 68"/>
                      <a:gd name="T1" fmla="*/ 87 h 93"/>
                      <a:gd name="T2" fmla="*/ 5 w 68"/>
                      <a:gd name="T3" fmla="*/ 75 h 93"/>
                      <a:gd name="T4" fmla="*/ 11 w 68"/>
                      <a:gd name="T5" fmla="*/ 46 h 93"/>
                      <a:gd name="T6" fmla="*/ 18 w 68"/>
                      <a:gd name="T7" fmla="*/ 12 h 93"/>
                      <a:gd name="T8" fmla="*/ 21 w 68"/>
                      <a:gd name="T9" fmla="*/ 0 h 93"/>
                      <a:gd name="T10" fmla="*/ 24 w 68"/>
                      <a:gd name="T11" fmla="*/ 1 h 93"/>
                      <a:gd name="T12" fmla="*/ 63 w 68"/>
                      <a:gd name="T13" fmla="*/ 73 h 93"/>
                      <a:gd name="T14" fmla="*/ 68 w 68"/>
                      <a:gd name="T15" fmla="*/ 84 h 93"/>
                      <a:gd name="T16" fmla="*/ 58 w 68"/>
                      <a:gd name="T17" fmla="*/ 84 h 93"/>
                      <a:gd name="T18" fmla="*/ 30 w 68"/>
                      <a:gd name="T19" fmla="*/ 86 h 93"/>
                      <a:gd name="T20" fmla="*/ 13 w 68"/>
                      <a:gd name="T21" fmla="*/ 90 h 93"/>
                      <a:gd name="T22" fmla="*/ 2 w 68"/>
                      <a:gd name="T23" fmla="*/ 93 h 93"/>
                      <a:gd name="T24" fmla="*/ 1 w 68"/>
                      <a:gd name="T25" fmla="*/ 87 h 93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</a:cxnLst>
                    <a:rect l="0" t="0" r="r" b="b"/>
                    <a:pathLst>
                      <a:path w="68" h="93">
                        <a:moveTo>
                          <a:pt x="1" y="87"/>
                        </a:moveTo>
                        <a:cubicBezTo>
                          <a:pt x="2" y="83"/>
                          <a:pt x="4" y="79"/>
                          <a:pt x="5" y="75"/>
                        </a:cubicBezTo>
                        <a:cubicBezTo>
                          <a:pt x="7" y="65"/>
                          <a:pt x="9" y="55"/>
                          <a:pt x="11" y="46"/>
                        </a:cubicBezTo>
                        <a:cubicBezTo>
                          <a:pt x="14" y="35"/>
                          <a:pt x="16" y="23"/>
                          <a:pt x="18" y="12"/>
                        </a:cubicBezTo>
                        <a:cubicBezTo>
                          <a:pt x="19" y="8"/>
                          <a:pt x="20" y="4"/>
                          <a:pt x="21" y="0"/>
                        </a:cubicBezTo>
                        <a:cubicBezTo>
                          <a:pt x="23" y="0"/>
                          <a:pt x="24" y="0"/>
                          <a:pt x="24" y="1"/>
                        </a:cubicBezTo>
                        <a:cubicBezTo>
                          <a:pt x="38" y="25"/>
                          <a:pt x="50" y="49"/>
                          <a:pt x="63" y="73"/>
                        </a:cubicBezTo>
                        <a:cubicBezTo>
                          <a:pt x="65" y="76"/>
                          <a:pt x="68" y="79"/>
                          <a:pt x="68" y="84"/>
                        </a:cubicBezTo>
                        <a:cubicBezTo>
                          <a:pt x="65" y="84"/>
                          <a:pt x="61" y="84"/>
                          <a:pt x="58" y="84"/>
                        </a:cubicBezTo>
                        <a:cubicBezTo>
                          <a:pt x="48" y="85"/>
                          <a:pt x="39" y="85"/>
                          <a:pt x="30" y="86"/>
                        </a:cubicBezTo>
                        <a:cubicBezTo>
                          <a:pt x="25" y="87"/>
                          <a:pt x="19" y="88"/>
                          <a:pt x="13" y="90"/>
                        </a:cubicBezTo>
                        <a:cubicBezTo>
                          <a:pt x="10" y="91"/>
                          <a:pt x="6" y="92"/>
                          <a:pt x="2" y="93"/>
                        </a:cubicBezTo>
                        <a:cubicBezTo>
                          <a:pt x="0" y="91"/>
                          <a:pt x="1" y="89"/>
                          <a:pt x="1" y="87"/>
                        </a:cubicBezTo>
                        <a:close/>
                      </a:path>
                    </a:pathLst>
                  </a:custGeom>
                  <a:solidFill>
                    <a:srgbClr val="FFC000"/>
                  </a:soli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xtLst/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1217" name="Freeform 21"/>
                  <p:cNvSpPr>
                    <a:spLocks/>
                  </p:cNvSpPr>
                  <p:nvPr/>
                </p:nvSpPr>
                <p:spPr bwMode="auto">
                  <a:xfrm>
                    <a:off x="4422" y="1808"/>
                    <a:ext cx="313" cy="83"/>
                  </a:xfrm>
                  <a:custGeom>
                    <a:avLst/>
                    <a:gdLst>
                      <a:gd name="T0" fmla="*/ 0 w 137"/>
                      <a:gd name="T1" fmla="*/ 4 h 36"/>
                      <a:gd name="T2" fmla="*/ 0 w 137"/>
                      <a:gd name="T3" fmla="*/ 1 h 36"/>
                      <a:gd name="T4" fmla="*/ 3 w 137"/>
                      <a:gd name="T5" fmla="*/ 1 h 36"/>
                      <a:gd name="T6" fmla="*/ 7 w 137"/>
                      <a:gd name="T7" fmla="*/ 5 h 36"/>
                      <a:gd name="T8" fmla="*/ 17 w 137"/>
                      <a:gd name="T9" fmla="*/ 15 h 36"/>
                      <a:gd name="T10" fmla="*/ 28 w 137"/>
                      <a:gd name="T11" fmla="*/ 22 h 36"/>
                      <a:gd name="T12" fmla="*/ 60 w 137"/>
                      <a:gd name="T13" fmla="*/ 28 h 36"/>
                      <a:gd name="T14" fmla="*/ 73 w 137"/>
                      <a:gd name="T15" fmla="*/ 28 h 36"/>
                      <a:gd name="T16" fmla="*/ 94 w 137"/>
                      <a:gd name="T17" fmla="*/ 26 h 36"/>
                      <a:gd name="T18" fmla="*/ 103 w 137"/>
                      <a:gd name="T19" fmla="*/ 23 h 36"/>
                      <a:gd name="T20" fmla="*/ 128 w 137"/>
                      <a:gd name="T21" fmla="*/ 11 h 36"/>
                      <a:gd name="T22" fmla="*/ 131 w 137"/>
                      <a:gd name="T23" fmla="*/ 9 h 36"/>
                      <a:gd name="T24" fmla="*/ 137 w 137"/>
                      <a:gd name="T25" fmla="*/ 13 h 36"/>
                      <a:gd name="T26" fmla="*/ 136 w 137"/>
                      <a:gd name="T27" fmla="*/ 14 h 36"/>
                      <a:gd name="T28" fmla="*/ 113 w 137"/>
                      <a:gd name="T29" fmla="*/ 26 h 36"/>
                      <a:gd name="T30" fmla="*/ 89 w 137"/>
                      <a:gd name="T31" fmla="*/ 34 h 36"/>
                      <a:gd name="T32" fmla="*/ 60 w 137"/>
                      <a:gd name="T33" fmla="*/ 34 h 36"/>
                      <a:gd name="T34" fmla="*/ 38 w 137"/>
                      <a:gd name="T35" fmla="*/ 31 h 36"/>
                      <a:gd name="T36" fmla="*/ 3 w 137"/>
                      <a:gd name="T37" fmla="*/ 9 h 36"/>
                      <a:gd name="T38" fmla="*/ 0 w 137"/>
                      <a:gd name="T39" fmla="*/ 4 h 36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</a:cxnLst>
                    <a:rect l="0" t="0" r="r" b="b"/>
                    <a:pathLst>
                      <a:path w="137" h="36">
                        <a:moveTo>
                          <a:pt x="0" y="4"/>
                        </a:moveTo>
                        <a:cubicBezTo>
                          <a:pt x="0" y="3"/>
                          <a:pt x="0" y="2"/>
                          <a:pt x="0" y="1"/>
                        </a:cubicBezTo>
                        <a:cubicBezTo>
                          <a:pt x="1" y="0"/>
                          <a:pt x="2" y="1"/>
                          <a:pt x="3" y="1"/>
                        </a:cubicBezTo>
                        <a:cubicBezTo>
                          <a:pt x="5" y="2"/>
                          <a:pt x="6" y="4"/>
                          <a:pt x="7" y="5"/>
                        </a:cubicBezTo>
                        <a:cubicBezTo>
                          <a:pt x="10" y="8"/>
                          <a:pt x="13" y="12"/>
                          <a:pt x="17" y="15"/>
                        </a:cubicBezTo>
                        <a:cubicBezTo>
                          <a:pt x="20" y="18"/>
                          <a:pt x="24" y="20"/>
                          <a:pt x="28" y="22"/>
                        </a:cubicBezTo>
                        <a:cubicBezTo>
                          <a:pt x="38" y="26"/>
                          <a:pt x="48" y="29"/>
                          <a:pt x="60" y="28"/>
                        </a:cubicBezTo>
                        <a:cubicBezTo>
                          <a:pt x="64" y="28"/>
                          <a:pt x="68" y="29"/>
                          <a:pt x="73" y="28"/>
                        </a:cubicBezTo>
                        <a:cubicBezTo>
                          <a:pt x="80" y="28"/>
                          <a:pt x="87" y="27"/>
                          <a:pt x="94" y="26"/>
                        </a:cubicBezTo>
                        <a:cubicBezTo>
                          <a:pt x="97" y="26"/>
                          <a:pt x="100" y="25"/>
                          <a:pt x="103" y="23"/>
                        </a:cubicBezTo>
                        <a:cubicBezTo>
                          <a:pt x="111" y="19"/>
                          <a:pt x="119" y="15"/>
                          <a:pt x="128" y="11"/>
                        </a:cubicBezTo>
                        <a:cubicBezTo>
                          <a:pt x="129" y="11"/>
                          <a:pt x="130" y="10"/>
                          <a:pt x="131" y="9"/>
                        </a:cubicBezTo>
                        <a:cubicBezTo>
                          <a:pt x="134" y="10"/>
                          <a:pt x="136" y="11"/>
                          <a:pt x="137" y="13"/>
                        </a:cubicBezTo>
                        <a:cubicBezTo>
                          <a:pt x="137" y="13"/>
                          <a:pt x="137" y="14"/>
                          <a:pt x="136" y="14"/>
                        </a:cubicBezTo>
                        <a:cubicBezTo>
                          <a:pt x="129" y="18"/>
                          <a:pt x="121" y="22"/>
                          <a:pt x="113" y="26"/>
                        </a:cubicBezTo>
                        <a:cubicBezTo>
                          <a:pt x="105" y="30"/>
                          <a:pt x="98" y="33"/>
                          <a:pt x="89" y="34"/>
                        </a:cubicBezTo>
                        <a:cubicBezTo>
                          <a:pt x="79" y="36"/>
                          <a:pt x="70" y="36"/>
                          <a:pt x="60" y="34"/>
                        </a:cubicBezTo>
                        <a:cubicBezTo>
                          <a:pt x="53" y="34"/>
                          <a:pt x="45" y="33"/>
                          <a:pt x="38" y="31"/>
                        </a:cubicBezTo>
                        <a:cubicBezTo>
                          <a:pt x="25" y="26"/>
                          <a:pt x="12" y="20"/>
                          <a:pt x="3" y="9"/>
                        </a:cubicBezTo>
                        <a:cubicBezTo>
                          <a:pt x="2" y="7"/>
                          <a:pt x="1" y="6"/>
                          <a:pt x="0" y="4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xtLst/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1218" name="Freeform 22"/>
                  <p:cNvSpPr>
                    <a:spLocks/>
                  </p:cNvSpPr>
                  <p:nvPr/>
                </p:nvSpPr>
                <p:spPr bwMode="auto">
                  <a:xfrm>
                    <a:off x="4367" y="1429"/>
                    <a:ext cx="7" cy="5"/>
                  </a:xfrm>
                  <a:custGeom>
                    <a:avLst/>
                    <a:gdLst>
                      <a:gd name="T0" fmla="*/ 3 w 3"/>
                      <a:gd name="T1" fmla="*/ 0 h 2"/>
                      <a:gd name="T2" fmla="*/ 1 w 3"/>
                      <a:gd name="T3" fmla="*/ 1 h 2"/>
                      <a:gd name="T4" fmla="*/ 0 w 3"/>
                      <a:gd name="T5" fmla="*/ 1 h 2"/>
                      <a:gd name="T6" fmla="*/ 1 w 3"/>
                      <a:gd name="T7" fmla="*/ 0 h 2"/>
                      <a:gd name="T8" fmla="*/ 3 w 3"/>
                      <a:gd name="T9" fmla="*/ 0 h 2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</a:cxnLst>
                    <a:rect l="0" t="0" r="r" b="b"/>
                    <a:pathLst>
                      <a:path w="3" h="2">
                        <a:moveTo>
                          <a:pt x="3" y="0"/>
                        </a:moveTo>
                        <a:cubicBezTo>
                          <a:pt x="2" y="1"/>
                          <a:pt x="2" y="1"/>
                          <a:pt x="1" y="1"/>
                        </a:cubicBezTo>
                        <a:cubicBezTo>
                          <a:pt x="1" y="2"/>
                          <a:pt x="1" y="1"/>
                          <a:pt x="0" y="1"/>
                        </a:cubicBezTo>
                        <a:cubicBezTo>
                          <a:pt x="1" y="0"/>
                          <a:pt x="1" y="0"/>
                          <a:pt x="1" y="0"/>
                        </a:cubicBezTo>
                        <a:cubicBezTo>
                          <a:pt x="2" y="0"/>
                          <a:pt x="2" y="0"/>
                          <a:pt x="3" y="0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1219" name="Freeform 23"/>
                  <p:cNvSpPr>
                    <a:spLocks/>
                  </p:cNvSpPr>
                  <p:nvPr/>
                </p:nvSpPr>
                <p:spPr bwMode="auto">
                  <a:xfrm>
                    <a:off x="4317" y="1516"/>
                    <a:ext cx="37" cy="34"/>
                  </a:xfrm>
                  <a:custGeom>
                    <a:avLst/>
                    <a:gdLst>
                      <a:gd name="T0" fmla="*/ 6 w 16"/>
                      <a:gd name="T1" fmla="*/ 14 h 15"/>
                      <a:gd name="T2" fmla="*/ 1 w 16"/>
                      <a:gd name="T3" fmla="*/ 11 h 15"/>
                      <a:gd name="T4" fmla="*/ 10 w 16"/>
                      <a:gd name="T5" fmla="*/ 0 h 15"/>
                      <a:gd name="T6" fmla="*/ 15 w 16"/>
                      <a:gd name="T7" fmla="*/ 4 h 15"/>
                      <a:gd name="T8" fmla="*/ 13 w 16"/>
                      <a:gd name="T9" fmla="*/ 11 h 15"/>
                      <a:gd name="T10" fmla="*/ 6 w 16"/>
                      <a:gd name="T11" fmla="*/ 14 h 15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</a:cxnLst>
                    <a:rect l="0" t="0" r="r" b="b"/>
                    <a:pathLst>
                      <a:path w="16" h="15">
                        <a:moveTo>
                          <a:pt x="6" y="14"/>
                        </a:moveTo>
                        <a:cubicBezTo>
                          <a:pt x="3" y="15"/>
                          <a:pt x="1" y="13"/>
                          <a:pt x="1" y="11"/>
                        </a:cubicBezTo>
                        <a:cubicBezTo>
                          <a:pt x="0" y="5"/>
                          <a:pt x="4" y="0"/>
                          <a:pt x="10" y="0"/>
                        </a:cubicBezTo>
                        <a:cubicBezTo>
                          <a:pt x="12" y="0"/>
                          <a:pt x="14" y="1"/>
                          <a:pt x="15" y="4"/>
                        </a:cubicBezTo>
                        <a:cubicBezTo>
                          <a:pt x="16" y="7"/>
                          <a:pt x="15" y="9"/>
                          <a:pt x="13" y="11"/>
                        </a:cubicBezTo>
                        <a:cubicBezTo>
                          <a:pt x="11" y="12"/>
                          <a:pt x="8" y="13"/>
                          <a:pt x="6" y="14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xtLst/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1220" name="Freeform 24"/>
                  <p:cNvSpPr>
                    <a:spLocks noEditPoints="1"/>
                  </p:cNvSpPr>
                  <p:nvPr/>
                </p:nvSpPr>
                <p:spPr bwMode="auto">
                  <a:xfrm>
                    <a:off x="4123" y="1187"/>
                    <a:ext cx="884" cy="919"/>
                  </a:xfrm>
                  <a:custGeom>
                    <a:avLst/>
                    <a:gdLst>
                      <a:gd name="T0" fmla="*/ 327 w 387"/>
                      <a:gd name="T1" fmla="*/ 167 h 402"/>
                      <a:gd name="T2" fmla="*/ 318 w 387"/>
                      <a:gd name="T3" fmla="*/ 150 h 402"/>
                      <a:gd name="T4" fmla="*/ 303 w 387"/>
                      <a:gd name="T5" fmla="*/ 160 h 402"/>
                      <a:gd name="T6" fmla="*/ 312 w 387"/>
                      <a:gd name="T7" fmla="*/ 173 h 402"/>
                      <a:gd name="T8" fmla="*/ 194 w 387"/>
                      <a:gd name="T9" fmla="*/ 226 h 402"/>
                      <a:gd name="T10" fmla="*/ 222 w 387"/>
                      <a:gd name="T11" fmla="*/ 214 h 402"/>
                      <a:gd name="T12" fmla="*/ 213 w 387"/>
                      <a:gd name="T13" fmla="*/ 218 h 402"/>
                      <a:gd name="T14" fmla="*/ 192 w 387"/>
                      <a:gd name="T15" fmla="*/ 216 h 402"/>
                      <a:gd name="T16" fmla="*/ 188 w 387"/>
                      <a:gd name="T17" fmla="*/ 215 h 402"/>
                      <a:gd name="T18" fmla="*/ 186 w 387"/>
                      <a:gd name="T19" fmla="*/ 221 h 402"/>
                      <a:gd name="T20" fmla="*/ 134 w 387"/>
                      <a:gd name="T21" fmla="*/ 281 h 402"/>
                      <a:gd name="T22" fmla="*/ 191 w 387"/>
                      <a:gd name="T23" fmla="*/ 306 h 402"/>
                      <a:gd name="T24" fmla="*/ 244 w 387"/>
                      <a:gd name="T25" fmla="*/ 298 h 402"/>
                      <a:gd name="T26" fmla="*/ 268 w 387"/>
                      <a:gd name="T27" fmla="*/ 285 h 402"/>
                      <a:gd name="T28" fmla="*/ 259 w 387"/>
                      <a:gd name="T29" fmla="*/ 283 h 402"/>
                      <a:gd name="T30" fmla="*/ 225 w 387"/>
                      <a:gd name="T31" fmla="*/ 298 h 402"/>
                      <a:gd name="T32" fmla="*/ 191 w 387"/>
                      <a:gd name="T33" fmla="*/ 300 h 402"/>
                      <a:gd name="T34" fmla="*/ 148 w 387"/>
                      <a:gd name="T35" fmla="*/ 287 h 402"/>
                      <a:gd name="T36" fmla="*/ 134 w 387"/>
                      <a:gd name="T37" fmla="*/ 273 h 402"/>
                      <a:gd name="T38" fmla="*/ 131 w 387"/>
                      <a:gd name="T39" fmla="*/ 276 h 402"/>
                      <a:gd name="T40" fmla="*/ 80 w 387"/>
                      <a:gd name="T41" fmla="*/ 154 h 402"/>
                      <a:gd name="T42" fmla="*/ 99 w 387"/>
                      <a:gd name="T43" fmla="*/ 160 h 402"/>
                      <a:gd name="T44" fmla="*/ 105 w 387"/>
                      <a:gd name="T45" fmla="*/ 144 h 402"/>
                      <a:gd name="T46" fmla="*/ 82 w 387"/>
                      <a:gd name="T47" fmla="*/ 147 h 402"/>
                      <a:gd name="T48" fmla="*/ 373 w 387"/>
                      <a:gd name="T49" fmla="*/ 117 h 402"/>
                      <a:gd name="T50" fmla="*/ 382 w 387"/>
                      <a:gd name="T51" fmla="*/ 151 h 402"/>
                      <a:gd name="T52" fmla="*/ 382 w 387"/>
                      <a:gd name="T53" fmla="*/ 177 h 402"/>
                      <a:gd name="T54" fmla="*/ 386 w 387"/>
                      <a:gd name="T55" fmla="*/ 186 h 402"/>
                      <a:gd name="T56" fmla="*/ 375 w 387"/>
                      <a:gd name="T57" fmla="*/ 266 h 402"/>
                      <a:gd name="T58" fmla="*/ 370 w 387"/>
                      <a:gd name="T59" fmla="*/ 273 h 402"/>
                      <a:gd name="T60" fmla="*/ 345 w 387"/>
                      <a:gd name="T61" fmla="*/ 316 h 402"/>
                      <a:gd name="T62" fmla="*/ 306 w 387"/>
                      <a:gd name="T63" fmla="*/ 359 h 402"/>
                      <a:gd name="T64" fmla="*/ 267 w 387"/>
                      <a:gd name="T65" fmla="*/ 383 h 402"/>
                      <a:gd name="T66" fmla="*/ 218 w 387"/>
                      <a:gd name="T67" fmla="*/ 397 h 402"/>
                      <a:gd name="T68" fmla="*/ 205 w 387"/>
                      <a:gd name="T69" fmla="*/ 399 h 402"/>
                      <a:gd name="T70" fmla="*/ 141 w 387"/>
                      <a:gd name="T71" fmla="*/ 398 h 402"/>
                      <a:gd name="T72" fmla="*/ 94 w 387"/>
                      <a:gd name="T73" fmla="*/ 374 h 402"/>
                      <a:gd name="T74" fmla="*/ 57 w 387"/>
                      <a:gd name="T75" fmla="*/ 344 h 402"/>
                      <a:gd name="T76" fmla="*/ 41 w 387"/>
                      <a:gd name="T77" fmla="*/ 327 h 402"/>
                      <a:gd name="T78" fmla="*/ 20 w 387"/>
                      <a:gd name="T79" fmla="*/ 297 h 402"/>
                      <a:gd name="T80" fmla="*/ 2 w 387"/>
                      <a:gd name="T81" fmla="*/ 230 h 402"/>
                      <a:gd name="T82" fmla="*/ 2 w 387"/>
                      <a:gd name="T83" fmla="*/ 218 h 402"/>
                      <a:gd name="T84" fmla="*/ 3 w 387"/>
                      <a:gd name="T85" fmla="*/ 171 h 402"/>
                      <a:gd name="T86" fmla="*/ 14 w 387"/>
                      <a:gd name="T87" fmla="*/ 130 h 402"/>
                      <a:gd name="T88" fmla="*/ 21 w 387"/>
                      <a:gd name="T89" fmla="*/ 118 h 402"/>
                      <a:gd name="T90" fmla="*/ 33 w 387"/>
                      <a:gd name="T91" fmla="*/ 94 h 402"/>
                      <a:gd name="T92" fmla="*/ 65 w 387"/>
                      <a:gd name="T93" fmla="*/ 54 h 402"/>
                      <a:gd name="T94" fmla="*/ 76 w 387"/>
                      <a:gd name="T95" fmla="*/ 45 h 402"/>
                      <a:gd name="T96" fmla="*/ 109 w 387"/>
                      <a:gd name="T97" fmla="*/ 22 h 402"/>
                      <a:gd name="T98" fmla="*/ 126 w 387"/>
                      <a:gd name="T99" fmla="*/ 14 h 402"/>
                      <a:gd name="T100" fmla="*/ 137 w 387"/>
                      <a:gd name="T101" fmla="*/ 9 h 402"/>
                      <a:gd name="T102" fmla="*/ 168 w 387"/>
                      <a:gd name="T103" fmla="*/ 2 h 402"/>
                      <a:gd name="T104" fmla="*/ 209 w 387"/>
                      <a:gd name="T105" fmla="*/ 5 h 402"/>
                      <a:gd name="T106" fmla="*/ 240 w 387"/>
                      <a:gd name="T107" fmla="*/ 6 h 402"/>
                      <a:gd name="T108" fmla="*/ 290 w 387"/>
                      <a:gd name="T109" fmla="*/ 26 h 402"/>
                      <a:gd name="T110" fmla="*/ 295 w 387"/>
                      <a:gd name="T111" fmla="*/ 30 h 402"/>
                      <a:gd name="T112" fmla="*/ 334 w 387"/>
                      <a:gd name="T113" fmla="*/ 60 h 402"/>
                      <a:gd name="T114" fmla="*/ 373 w 387"/>
                      <a:gd name="T115" fmla="*/ 117 h 402"/>
                      <a:gd name="T116" fmla="*/ 316 w 387"/>
                      <a:gd name="T117" fmla="*/ 129 h 402"/>
                      <a:gd name="T118" fmla="*/ 316 w 387"/>
                      <a:gd name="T119" fmla="*/ 130 h 402"/>
                      <a:gd name="T120" fmla="*/ 108 w 387"/>
                      <a:gd name="T121" fmla="*/ 107 h 402"/>
                      <a:gd name="T122" fmla="*/ 108 w 387"/>
                      <a:gd name="T123" fmla="*/ 106 h 402"/>
                      <a:gd name="T124" fmla="*/ 108 w 387"/>
                      <a:gd name="T125" fmla="*/ 107 h 402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  <a:cxn ang="0">
                        <a:pos x="T72" y="T73"/>
                      </a:cxn>
                      <a:cxn ang="0">
                        <a:pos x="T74" y="T75"/>
                      </a:cxn>
                      <a:cxn ang="0">
                        <a:pos x="T76" y="T77"/>
                      </a:cxn>
                      <a:cxn ang="0">
                        <a:pos x="T78" y="T79"/>
                      </a:cxn>
                      <a:cxn ang="0">
                        <a:pos x="T80" y="T81"/>
                      </a:cxn>
                      <a:cxn ang="0">
                        <a:pos x="T82" y="T83"/>
                      </a:cxn>
                      <a:cxn ang="0">
                        <a:pos x="T84" y="T85"/>
                      </a:cxn>
                      <a:cxn ang="0">
                        <a:pos x="T86" y="T87"/>
                      </a:cxn>
                      <a:cxn ang="0">
                        <a:pos x="T88" y="T89"/>
                      </a:cxn>
                      <a:cxn ang="0">
                        <a:pos x="T90" y="T91"/>
                      </a:cxn>
                      <a:cxn ang="0">
                        <a:pos x="T92" y="T93"/>
                      </a:cxn>
                      <a:cxn ang="0">
                        <a:pos x="T94" y="T95"/>
                      </a:cxn>
                      <a:cxn ang="0">
                        <a:pos x="T96" y="T97"/>
                      </a:cxn>
                      <a:cxn ang="0">
                        <a:pos x="T98" y="T99"/>
                      </a:cxn>
                      <a:cxn ang="0">
                        <a:pos x="T100" y="T101"/>
                      </a:cxn>
                      <a:cxn ang="0">
                        <a:pos x="T102" y="T103"/>
                      </a:cxn>
                      <a:cxn ang="0">
                        <a:pos x="T104" y="T105"/>
                      </a:cxn>
                      <a:cxn ang="0">
                        <a:pos x="T106" y="T107"/>
                      </a:cxn>
                      <a:cxn ang="0">
                        <a:pos x="T108" y="T109"/>
                      </a:cxn>
                      <a:cxn ang="0">
                        <a:pos x="T110" y="T111"/>
                      </a:cxn>
                      <a:cxn ang="0">
                        <a:pos x="T112" y="T113"/>
                      </a:cxn>
                      <a:cxn ang="0">
                        <a:pos x="T114" y="T115"/>
                      </a:cxn>
                      <a:cxn ang="0">
                        <a:pos x="T116" y="T117"/>
                      </a:cxn>
                      <a:cxn ang="0">
                        <a:pos x="T118" y="T119"/>
                      </a:cxn>
                      <a:cxn ang="0">
                        <a:pos x="T120" y="T121"/>
                      </a:cxn>
                      <a:cxn ang="0">
                        <a:pos x="T122" y="T123"/>
                      </a:cxn>
                      <a:cxn ang="0">
                        <a:pos x="T124" y="T125"/>
                      </a:cxn>
                    </a:cxnLst>
                    <a:rect l="0" t="0" r="r" b="b"/>
                    <a:pathLst>
                      <a:path w="387" h="402">
                        <a:moveTo>
                          <a:pt x="312" y="173"/>
                        </a:moveTo>
                        <a:cubicBezTo>
                          <a:pt x="318" y="174"/>
                          <a:pt x="323" y="171"/>
                          <a:pt x="327" y="167"/>
                        </a:cubicBezTo>
                        <a:cubicBezTo>
                          <a:pt x="331" y="162"/>
                          <a:pt x="330" y="155"/>
                          <a:pt x="325" y="152"/>
                        </a:cubicBezTo>
                        <a:cubicBezTo>
                          <a:pt x="322" y="151"/>
                          <a:pt x="319" y="150"/>
                          <a:pt x="318" y="150"/>
                        </a:cubicBezTo>
                        <a:cubicBezTo>
                          <a:pt x="310" y="149"/>
                          <a:pt x="307" y="151"/>
                          <a:pt x="304" y="157"/>
                        </a:cubicBezTo>
                        <a:cubicBezTo>
                          <a:pt x="304" y="158"/>
                          <a:pt x="303" y="159"/>
                          <a:pt x="303" y="160"/>
                        </a:cubicBezTo>
                        <a:cubicBezTo>
                          <a:pt x="302" y="162"/>
                          <a:pt x="302" y="164"/>
                          <a:pt x="302" y="165"/>
                        </a:cubicBezTo>
                        <a:cubicBezTo>
                          <a:pt x="304" y="170"/>
                          <a:pt x="307" y="173"/>
                          <a:pt x="312" y="173"/>
                        </a:cubicBezTo>
                        <a:close/>
                        <a:moveTo>
                          <a:pt x="188" y="224"/>
                        </a:moveTo>
                        <a:cubicBezTo>
                          <a:pt x="190" y="225"/>
                          <a:pt x="192" y="226"/>
                          <a:pt x="194" y="226"/>
                        </a:cubicBezTo>
                        <a:cubicBezTo>
                          <a:pt x="197" y="227"/>
                          <a:pt x="201" y="227"/>
                          <a:pt x="204" y="227"/>
                        </a:cubicBezTo>
                        <a:cubicBezTo>
                          <a:pt x="213" y="227"/>
                          <a:pt x="218" y="221"/>
                          <a:pt x="222" y="214"/>
                        </a:cubicBezTo>
                        <a:cubicBezTo>
                          <a:pt x="221" y="214"/>
                          <a:pt x="221" y="214"/>
                          <a:pt x="221" y="214"/>
                        </a:cubicBezTo>
                        <a:cubicBezTo>
                          <a:pt x="218" y="214"/>
                          <a:pt x="215" y="215"/>
                          <a:pt x="213" y="218"/>
                        </a:cubicBezTo>
                        <a:cubicBezTo>
                          <a:pt x="209" y="222"/>
                          <a:pt x="203" y="223"/>
                          <a:pt x="197" y="221"/>
                        </a:cubicBezTo>
                        <a:cubicBezTo>
                          <a:pt x="195" y="220"/>
                          <a:pt x="193" y="219"/>
                          <a:pt x="192" y="216"/>
                        </a:cubicBezTo>
                        <a:cubicBezTo>
                          <a:pt x="192" y="215"/>
                          <a:pt x="191" y="215"/>
                          <a:pt x="191" y="214"/>
                        </a:cubicBezTo>
                        <a:cubicBezTo>
                          <a:pt x="190" y="214"/>
                          <a:pt x="189" y="215"/>
                          <a:pt x="188" y="215"/>
                        </a:cubicBezTo>
                        <a:cubicBezTo>
                          <a:pt x="188" y="216"/>
                          <a:pt x="188" y="218"/>
                          <a:pt x="187" y="219"/>
                        </a:cubicBezTo>
                        <a:cubicBezTo>
                          <a:pt x="187" y="219"/>
                          <a:pt x="186" y="220"/>
                          <a:pt x="186" y="221"/>
                        </a:cubicBezTo>
                        <a:cubicBezTo>
                          <a:pt x="187" y="222"/>
                          <a:pt x="187" y="223"/>
                          <a:pt x="188" y="224"/>
                        </a:cubicBezTo>
                        <a:close/>
                        <a:moveTo>
                          <a:pt x="134" y="281"/>
                        </a:moveTo>
                        <a:cubicBezTo>
                          <a:pt x="143" y="292"/>
                          <a:pt x="156" y="298"/>
                          <a:pt x="169" y="303"/>
                        </a:cubicBezTo>
                        <a:cubicBezTo>
                          <a:pt x="176" y="305"/>
                          <a:pt x="184" y="306"/>
                          <a:pt x="191" y="306"/>
                        </a:cubicBezTo>
                        <a:cubicBezTo>
                          <a:pt x="201" y="308"/>
                          <a:pt x="210" y="308"/>
                          <a:pt x="220" y="306"/>
                        </a:cubicBezTo>
                        <a:cubicBezTo>
                          <a:pt x="229" y="305"/>
                          <a:pt x="236" y="302"/>
                          <a:pt x="244" y="298"/>
                        </a:cubicBezTo>
                        <a:cubicBezTo>
                          <a:pt x="252" y="294"/>
                          <a:pt x="260" y="290"/>
                          <a:pt x="267" y="286"/>
                        </a:cubicBezTo>
                        <a:cubicBezTo>
                          <a:pt x="268" y="286"/>
                          <a:pt x="268" y="285"/>
                          <a:pt x="268" y="285"/>
                        </a:cubicBezTo>
                        <a:cubicBezTo>
                          <a:pt x="267" y="283"/>
                          <a:pt x="265" y="282"/>
                          <a:pt x="262" y="281"/>
                        </a:cubicBezTo>
                        <a:cubicBezTo>
                          <a:pt x="261" y="282"/>
                          <a:pt x="260" y="283"/>
                          <a:pt x="259" y="283"/>
                        </a:cubicBezTo>
                        <a:cubicBezTo>
                          <a:pt x="250" y="287"/>
                          <a:pt x="242" y="291"/>
                          <a:pt x="234" y="295"/>
                        </a:cubicBezTo>
                        <a:cubicBezTo>
                          <a:pt x="231" y="297"/>
                          <a:pt x="228" y="298"/>
                          <a:pt x="225" y="298"/>
                        </a:cubicBezTo>
                        <a:cubicBezTo>
                          <a:pt x="218" y="299"/>
                          <a:pt x="211" y="300"/>
                          <a:pt x="204" y="300"/>
                        </a:cubicBezTo>
                        <a:cubicBezTo>
                          <a:pt x="199" y="301"/>
                          <a:pt x="195" y="300"/>
                          <a:pt x="191" y="300"/>
                        </a:cubicBezTo>
                        <a:cubicBezTo>
                          <a:pt x="179" y="301"/>
                          <a:pt x="169" y="298"/>
                          <a:pt x="159" y="294"/>
                        </a:cubicBezTo>
                        <a:cubicBezTo>
                          <a:pt x="155" y="292"/>
                          <a:pt x="151" y="290"/>
                          <a:pt x="148" y="287"/>
                        </a:cubicBezTo>
                        <a:cubicBezTo>
                          <a:pt x="144" y="284"/>
                          <a:pt x="141" y="280"/>
                          <a:pt x="138" y="277"/>
                        </a:cubicBezTo>
                        <a:cubicBezTo>
                          <a:pt x="137" y="276"/>
                          <a:pt x="136" y="274"/>
                          <a:pt x="134" y="273"/>
                        </a:cubicBezTo>
                        <a:cubicBezTo>
                          <a:pt x="133" y="273"/>
                          <a:pt x="132" y="272"/>
                          <a:pt x="131" y="273"/>
                        </a:cubicBezTo>
                        <a:cubicBezTo>
                          <a:pt x="131" y="274"/>
                          <a:pt x="131" y="275"/>
                          <a:pt x="131" y="276"/>
                        </a:cubicBezTo>
                        <a:cubicBezTo>
                          <a:pt x="132" y="278"/>
                          <a:pt x="133" y="279"/>
                          <a:pt x="134" y="281"/>
                        </a:cubicBezTo>
                        <a:close/>
                        <a:moveTo>
                          <a:pt x="80" y="154"/>
                        </a:moveTo>
                        <a:cubicBezTo>
                          <a:pt x="80" y="159"/>
                          <a:pt x="83" y="163"/>
                          <a:pt x="88" y="163"/>
                        </a:cubicBezTo>
                        <a:cubicBezTo>
                          <a:pt x="92" y="164"/>
                          <a:pt x="96" y="162"/>
                          <a:pt x="99" y="160"/>
                        </a:cubicBezTo>
                        <a:cubicBezTo>
                          <a:pt x="104" y="157"/>
                          <a:pt x="106" y="153"/>
                          <a:pt x="106" y="148"/>
                        </a:cubicBezTo>
                        <a:cubicBezTo>
                          <a:pt x="106" y="146"/>
                          <a:pt x="105" y="145"/>
                          <a:pt x="105" y="144"/>
                        </a:cubicBezTo>
                        <a:cubicBezTo>
                          <a:pt x="102" y="140"/>
                          <a:pt x="98" y="139"/>
                          <a:pt x="93" y="139"/>
                        </a:cubicBezTo>
                        <a:cubicBezTo>
                          <a:pt x="87" y="140"/>
                          <a:pt x="84" y="142"/>
                          <a:pt x="82" y="147"/>
                        </a:cubicBezTo>
                        <a:cubicBezTo>
                          <a:pt x="81" y="149"/>
                          <a:pt x="81" y="152"/>
                          <a:pt x="80" y="154"/>
                        </a:cubicBezTo>
                        <a:close/>
                        <a:moveTo>
                          <a:pt x="373" y="117"/>
                        </a:moveTo>
                        <a:cubicBezTo>
                          <a:pt x="373" y="117"/>
                          <a:pt x="374" y="118"/>
                          <a:pt x="374" y="119"/>
                        </a:cubicBezTo>
                        <a:cubicBezTo>
                          <a:pt x="377" y="129"/>
                          <a:pt x="381" y="140"/>
                          <a:pt x="382" y="151"/>
                        </a:cubicBezTo>
                        <a:cubicBezTo>
                          <a:pt x="383" y="159"/>
                          <a:pt x="384" y="167"/>
                          <a:pt x="385" y="175"/>
                        </a:cubicBezTo>
                        <a:cubicBezTo>
                          <a:pt x="384" y="176"/>
                          <a:pt x="383" y="176"/>
                          <a:pt x="382" y="177"/>
                        </a:cubicBezTo>
                        <a:cubicBezTo>
                          <a:pt x="381" y="178"/>
                          <a:pt x="381" y="180"/>
                          <a:pt x="382" y="180"/>
                        </a:cubicBezTo>
                        <a:cubicBezTo>
                          <a:pt x="385" y="181"/>
                          <a:pt x="385" y="183"/>
                          <a:pt x="386" y="186"/>
                        </a:cubicBezTo>
                        <a:cubicBezTo>
                          <a:pt x="387" y="195"/>
                          <a:pt x="386" y="204"/>
                          <a:pt x="386" y="214"/>
                        </a:cubicBezTo>
                        <a:cubicBezTo>
                          <a:pt x="384" y="232"/>
                          <a:pt x="380" y="249"/>
                          <a:pt x="375" y="266"/>
                        </a:cubicBezTo>
                        <a:cubicBezTo>
                          <a:pt x="374" y="267"/>
                          <a:pt x="372" y="268"/>
                          <a:pt x="371" y="269"/>
                        </a:cubicBezTo>
                        <a:cubicBezTo>
                          <a:pt x="370" y="270"/>
                          <a:pt x="369" y="271"/>
                          <a:pt x="370" y="273"/>
                        </a:cubicBezTo>
                        <a:cubicBezTo>
                          <a:pt x="371" y="276"/>
                          <a:pt x="370" y="277"/>
                          <a:pt x="369" y="279"/>
                        </a:cubicBezTo>
                        <a:cubicBezTo>
                          <a:pt x="361" y="291"/>
                          <a:pt x="353" y="304"/>
                          <a:pt x="345" y="316"/>
                        </a:cubicBezTo>
                        <a:cubicBezTo>
                          <a:pt x="340" y="322"/>
                          <a:pt x="335" y="328"/>
                          <a:pt x="331" y="335"/>
                        </a:cubicBezTo>
                        <a:cubicBezTo>
                          <a:pt x="324" y="344"/>
                          <a:pt x="315" y="351"/>
                          <a:pt x="306" y="359"/>
                        </a:cubicBezTo>
                        <a:cubicBezTo>
                          <a:pt x="303" y="362"/>
                          <a:pt x="299" y="365"/>
                          <a:pt x="295" y="368"/>
                        </a:cubicBezTo>
                        <a:cubicBezTo>
                          <a:pt x="287" y="375"/>
                          <a:pt x="277" y="381"/>
                          <a:pt x="267" y="383"/>
                        </a:cubicBezTo>
                        <a:cubicBezTo>
                          <a:pt x="261" y="385"/>
                          <a:pt x="255" y="387"/>
                          <a:pt x="249" y="389"/>
                        </a:cubicBezTo>
                        <a:cubicBezTo>
                          <a:pt x="239" y="393"/>
                          <a:pt x="228" y="395"/>
                          <a:pt x="218" y="397"/>
                        </a:cubicBezTo>
                        <a:cubicBezTo>
                          <a:pt x="215" y="397"/>
                          <a:pt x="211" y="398"/>
                          <a:pt x="208" y="399"/>
                        </a:cubicBezTo>
                        <a:cubicBezTo>
                          <a:pt x="207" y="399"/>
                          <a:pt x="206" y="399"/>
                          <a:pt x="205" y="399"/>
                        </a:cubicBezTo>
                        <a:cubicBezTo>
                          <a:pt x="190" y="400"/>
                          <a:pt x="175" y="402"/>
                          <a:pt x="160" y="400"/>
                        </a:cubicBezTo>
                        <a:cubicBezTo>
                          <a:pt x="154" y="399"/>
                          <a:pt x="147" y="400"/>
                          <a:pt x="141" y="398"/>
                        </a:cubicBezTo>
                        <a:cubicBezTo>
                          <a:pt x="134" y="396"/>
                          <a:pt x="127" y="393"/>
                          <a:pt x="120" y="389"/>
                        </a:cubicBezTo>
                        <a:cubicBezTo>
                          <a:pt x="111" y="384"/>
                          <a:pt x="102" y="379"/>
                          <a:pt x="94" y="374"/>
                        </a:cubicBezTo>
                        <a:cubicBezTo>
                          <a:pt x="82" y="367"/>
                          <a:pt x="72" y="359"/>
                          <a:pt x="62" y="350"/>
                        </a:cubicBezTo>
                        <a:cubicBezTo>
                          <a:pt x="61" y="348"/>
                          <a:pt x="59" y="346"/>
                          <a:pt x="57" y="344"/>
                        </a:cubicBezTo>
                        <a:cubicBezTo>
                          <a:pt x="55" y="339"/>
                          <a:pt x="51" y="335"/>
                          <a:pt x="47" y="331"/>
                        </a:cubicBezTo>
                        <a:cubicBezTo>
                          <a:pt x="45" y="329"/>
                          <a:pt x="43" y="328"/>
                          <a:pt x="41" y="327"/>
                        </a:cubicBezTo>
                        <a:cubicBezTo>
                          <a:pt x="38" y="326"/>
                          <a:pt x="35" y="324"/>
                          <a:pt x="34" y="321"/>
                        </a:cubicBezTo>
                        <a:cubicBezTo>
                          <a:pt x="29" y="312"/>
                          <a:pt x="25" y="304"/>
                          <a:pt x="20" y="297"/>
                        </a:cubicBezTo>
                        <a:cubicBezTo>
                          <a:pt x="14" y="287"/>
                          <a:pt x="11" y="276"/>
                          <a:pt x="8" y="265"/>
                        </a:cubicBezTo>
                        <a:cubicBezTo>
                          <a:pt x="5" y="254"/>
                          <a:pt x="4" y="242"/>
                          <a:pt x="2" y="230"/>
                        </a:cubicBezTo>
                        <a:cubicBezTo>
                          <a:pt x="2" y="229"/>
                          <a:pt x="2" y="227"/>
                          <a:pt x="2" y="226"/>
                        </a:cubicBezTo>
                        <a:cubicBezTo>
                          <a:pt x="5" y="223"/>
                          <a:pt x="3" y="221"/>
                          <a:pt x="2" y="218"/>
                        </a:cubicBezTo>
                        <a:cubicBezTo>
                          <a:pt x="0" y="213"/>
                          <a:pt x="1" y="208"/>
                          <a:pt x="0" y="204"/>
                        </a:cubicBezTo>
                        <a:cubicBezTo>
                          <a:pt x="0" y="193"/>
                          <a:pt x="1" y="182"/>
                          <a:pt x="3" y="171"/>
                        </a:cubicBezTo>
                        <a:cubicBezTo>
                          <a:pt x="5" y="159"/>
                          <a:pt x="7" y="148"/>
                          <a:pt x="11" y="137"/>
                        </a:cubicBezTo>
                        <a:cubicBezTo>
                          <a:pt x="12" y="135"/>
                          <a:pt x="13" y="132"/>
                          <a:pt x="14" y="130"/>
                        </a:cubicBezTo>
                        <a:cubicBezTo>
                          <a:pt x="14" y="128"/>
                          <a:pt x="15" y="127"/>
                          <a:pt x="16" y="126"/>
                        </a:cubicBezTo>
                        <a:cubicBezTo>
                          <a:pt x="19" y="124"/>
                          <a:pt x="19" y="121"/>
                          <a:pt x="21" y="118"/>
                        </a:cubicBezTo>
                        <a:cubicBezTo>
                          <a:pt x="23" y="114"/>
                          <a:pt x="23" y="109"/>
                          <a:pt x="25" y="106"/>
                        </a:cubicBezTo>
                        <a:cubicBezTo>
                          <a:pt x="28" y="102"/>
                          <a:pt x="30" y="98"/>
                          <a:pt x="33" y="94"/>
                        </a:cubicBezTo>
                        <a:cubicBezTo>
                          <a:pt x="37" y="87"/>
                          <a:pt x="41" y="80"/>
                          <a:pt x="46" y="73"/>
                        </a:cubicBezTo>
                        <a:cubicBezTo>
                          <a:pt x="51" y="66"/>
                          <a:pt x="58" y="60"/>
                          <a:pt x="65" y="54"/>
                        </a:cubicBezTo>
                        <a:cubicBezTo>
                          <a:pt x="65" y="54"/>
                          <a:pt x="65" y="53"/>
                          <a:pt x="65" y="53"/>
                        </a:cubicBezTo>
                        <a:cubicBezTo>
                          <a:pt x="71" y="52"/>
                          <a:pt x="73" y="48"/>
                          <a:pt x="76" y="45"/>
                        </a:cubicBezTo>
                        <a:cubicBezTo>
                          <a:pt x="78" y="42"/>
                          <a:pt x="81" y="40"/>
                          <a:pt x="84" y="37"/>
                        </a:cubicBezTo>
                        <a:cubicBezTo>
                          <a:pt x="92" y="31"/>
                          <a:pt x="100" y="26"/>
                          <a:pt x="109" y="22"/>
                        </a:cubicBezTo>
                        <a:cubicBezTo>
                          <a:pt x="113" y="20"/>
                          <a:pt x="118" y="18"/>
                          <a:pt x="122" y="16"/>
                        </a:cubicBezTo>
                        <a:cubicBezTo>
                          <a:pt x="123" y="15"/>
                          <a:pt x="125" y="14"/>
                          <a:pt x="126" y="14"/>
                        </a:cubicBezTo>
                        <a:cubicBezTo>
                          <a:pt x="130" y="15"/>
                          <a:pt x="133" y="14"/>
                          <a:pt x="135" y="11"/>
                        </a:cubicBezTo>
                        <a:cubicBezTo>
                          <a:pt x="135" y="10"/>
                          <a:pt x="137" y="10"/>
                          <a:pt x="137" y="9"/>
                        </a:cubicBezTo>
                        <a:cubicBezTo>
                          <a:pt x="146" y="7"/>
                          <a:pt x="154" y="4"/>
                          <a:pt x="162" y="3"/>
                        </a:cubicBezTo>
                        <a:cubicBezTo>
                          <a:pt x="164" y="2"/>
                          <a:pt x="166" y="2"/>
                          <a:pt x="168" y="2"/>
                        </a:cubicBezTo>
                        <a:cubicBezTo>
                          <a:pt x="177" y="1"/>
                          <a:pt x="185" y="1"/>
                          <a:pt x="194" y="1"/>
                        </a:cubicBezTo>
                        <a:cubicBezTo>
                          <a:pt x="202" y="0"/>
                          <a:pt x="202" y="1"/>
                          <a:pt x="209" y="5"/>
                        </a:cubicBezTo>
                        <a:cubicBezTo>
                          <a:pt x="210" y="4"/>
                          <a:pt x="211" y="3"/>
                          <a:pt x="212" y="2"/>
                        </a:cubicBezTo>
                        <a:cubicBezTo>
                          <a:pt x="222" y="1"/>
                          <a:pt x="231" y="4"/>
                          <a:pt x="240" y="6"/>
                        </a:cubicBezTo>
                        <a:cubicBezTo>
                          <a:pt x="245" y="8"/>
                          <a:pt x="251" y="10"/>
                          <a:pt x="256" y="11"/>
                        </a:cubicBezTo>
                        <a:cubicBezTo>
                          <a:pt x="268" y="14"/>
                          <a:pt x="279" y="20"/>
                          <a:pt x="290" y="26"/>
                        </a:cubicBezTo>
                        <a:cubicBezTo>
                          <a:pt x="291" y="27"/>
                          <a:pt x="292" y="28"/>
                          <a:pt x="293" y="29"/>
                        </a:cubicBezTo>
                        <a:cubicBezTo>
                          <a:pt x="294" y="29"/>
                          <a:pt x="295" y="31"/>
                          <a:pt x="295" y="30"/>
                        </a:cubicBezTo>
                        <a:cubicBezTo>
                          <a:pt x="298" y="30"/>
                          <a:pt x="300" y="32"/>
                          <a:pt x="302" y="33"/>
                        </a:cubicBezTo>
                        <a:cubicBezTo>
                          <a:pt x="314" y="40"/>
                          <a:pt x="325" y="50"/>
                          <a:pt x="334" y="60"/>
                        </a:cubicBezTo>
                        <a:cubicBezTo>
                          <a:pt x="342" y="70"/>
                          <a:pt x="350" y="79"/>
                          <a:pt x="357" y="89"/>
                        </a:cubicBezTo>
                        <a:cubicBezTo>
                          <a:pt x="364" y="98"/>
                          <a:pt x="367" y="108"/>
                          <a:pt x="373" y="117"/>
                        </a:cubicBezTo>
                        <a:close/>
                        <a:moveTo>
                          <a:pt x="316" y="129"/>
                        </a:moveTo>
                        <a:cubicBezTo>
                          <a:pt x="316" y="129"/>
                          <a:pt x="316" y="129"/>
                          <a:pt x="316" y="129"/>
                        </a:cubicBezTo>
                        <a:cubicBezTo>
                          <a:pt x="316" y="129"/>
                          <a:pt x="316" y="129"/>
                          <a:pt x="315" y="129"/>
                        </a:cubicBezTo>
                        <a:cubicBezTo>
                          <a:pt x="316" y="129"/>
                          <a:pt x="316" y="129"/>
                          <a:pt x="316" y="130"/>
                        </a:cubicBezTo>
                        <a:cubicBezTo>
                          <a:pt x="316" y="130"/>
                          <a:pt x="316" y="129"/>
                          <a:pt x="316" y="129"/>
                        </a:cubicBezTo>
                        <a:close/>
                        <a:moveTo>
                          <a:pt x="108" y="107"/>
                        </a:moveTo>
                        <a:cubicBezTo>
                          <a:pt x="109" y="107"/>
                          <a:pt x="109" y="107"/>
                          <a:pt x="110" y="106"/>
                        </a:cubicBezTo>
                        <a:cubicBezTo>
                          <a:pt x="109" y="106"/>
                          <a:pt x="109" y="106"/>
                          <a:pt x="108" y="106"/>
                        </a:cubicBezTo>
                        <a:cubicBezTo>
                          <a:pt x="108" y="106"/>
                          <a:pt x="108" y="106"/>
                          <a:pt x="107" y="107"/>
                        </a:cubicBezTo>
                        <a:cubicBezTo>
                          <a:pt x="108" y="107"/>
                          <a:pt x="108" y="108"/>
                          <a:pt x="108" y="107"/>
                        </a:cubicBezTo>
                        <a:close/>
                      </a:path>
                    </a:pathLst>
                  </a:custGeom>
                  <a:solidFill>
                    <a:srgbClr val="FFC000"/>
                  </a:soli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xtLst/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1221" name="Freeform 25"/>
                  <p:cNvSpPr>
                    <a:spLocks noEditPoints="1"/>
                  </p:cNvSpPr>
                  <p:nvPr/>
                </p:nvSpPr>
                <p:spPr bwMode="auto">
                  <a:xfrm>
                    <a:off x="4306" y="1504"/>
                    <a:ext cx="59" cy="58"/>
                  </a:xfrm>
                  <a:custGeom>
                    <a:avLst/>
                    <a:gdLst>
                      <a:gd name="T0" fmla="*/ 6 w 26"/>
                      <a:gd name="T1" fmla="*/ 16 h 25"/>
                      <a:gd name="T2" fmla="*/ 11 w 26"/>
                      <a:gd name="T3" fmla="*/ 19 h 25"/>
                      <a:gd name="T4" fmla="*/ 18 w 26"/>
                      <a:gd name="T5" fmla="*/ 16 h 25"/>
                      <a:gd name="T6" fmla="*/ 20 w 26"/>
                      <a:gd name="T7" fmla="*/ 9 h 25"/>
                      <a:gd name="T8" fmla="*/ 15 w 26"/>
                      <a:gd name="T9" fmla="*/ 5 h 25"/>
                      <a:gd name="T10" fmla="*/ 6 w 26"/>
                      <a:gd name="T11" fmla="*/ 16 h 25"/>
                      <a:gd name="T12" fmla="*/ 2 w 26"/>
                      <a:gd name="T13" fmla="*/ 8 h 25"/>
                      <a:gd name="T14" fmla="*/ 13 w 26"/>
                      <a:gd name="T15" fmla="*/ 0 h 25"/>
                      <a:gd name="T16" fmla="*/ 25 w 26"/>
                      <a:gd name="T17" fmla="*/ 5 h 25"/>
                      <a:gd name="T18" fmla="*/ 26 w 26"/>
                      <a:gd name="T19" fmla="*/ 9 h 25"/>
                      <a:gd name="T20" fmla="*/ 19 w 26"/>
                      <a:gd name="T21" fmla="*/ 21 h 25"/>
                      <a:gd name="T22" fmla="*/ 8 w 26"/>
                      <a:gd name="T23" fmla="*/ 24 h 25"/>
                      <a:gd name="T24" fmla="*/ 0 w 26"/>
                      <a:gd name="T25" fmla="*/ 15 h 25"/>
                      <a:gd name="T26" fmla="*/ 2 w 26"/>
                      <a:gd name="T27" fmla="*/ 8 h 25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</a:cxnLst>
                    <a:rect l="0" t="0" r="r" b="b"/>
                    <a:pathLst>
                      <a:path w="26" h="25">
                        <a:moveTo>
                          <a:pt x="6" y="16"/>
                        </a:moveTo>
                        <a:cubicBezTo>
                          <a:pt x="6" y="18"/>
                          <a:pt x="8" y="20"/>
                          <a:pt x="11" y="19"/>
                        </a:cubicBezTo>
                        <a:cubicBezTo>
                          <a:pt x="13" y="18"/>
                          <a:pt x="16" y="17"/>
                          <a:pt x="18" y="16"/>
                        </a:cubicBezTo>
                        <a:cubicBezTo>
                          <a:pt x="20" y="14"/>
                          <a:pt x="21" y="12"/>
                          <a:pt x="20" y="9"/>
                        </a:cubicBezTo>
                        <a:cubicBezTo>
                          <a:pt x="19" y="6"/>
                          <a:pt x="17" y="5"/>
                          <a:pt x="15" y="5"/>
                        </a:cubicBezTo>
                        <a:cubicBezTo>
                          <a:pt x="9" y="5"/>
                          <a:pt x="5" y="10"/>
                          <a:pt x="6" y="16"/>
                        </a:cubicBezTo>
                        <a:close/>
                        <a:moveTo>
                          <a:pt x="2" y="8"/>
                        </a:moveTo>
                        <a:cubicBezTo>
                          <a:pt x="4" y="3"/>
                          <a:pt x="7" y="1"/>
                          <a:pt x="13" y="0"/>
                        </a:cubicBezTo>
                        <a:cubicBezTo>
                          <a:pt x="18" y="0"/>
                          <a:pt x="22" y="1"/>
                          <a:pt x="25" y="5"/>
                        </a:cubicBezTo>
                        <a:cubicBezTo>
                          <a:pt x="25" y="6"/>
                          <a:pt x="26" y="7"/>
                          <a:pt x="26" y="9"/>
                        </a:cubicBezTo>
                        <a:cubicBezTo>
                          <a:pt x="26" y="14"/>
                          <a:pt x="24" y="18"/>
                          <a:pt x="19" y="21"/>
                        </a:cubicBezTo>
                        <a:cubicBezTo>
                          <a:pt x="16" y="23"/>
                          <a:pt x="12" y="25"/>
                          <a:pt x="8" y="24"/>
                        </a:cubicBezTo>
                        <a:cubicBezTo>
                          <a:pt x="3" y="24"/>
                          <a:pt x="0" y="20"/>
                          <a:pt x="0" y="15"/>
                        </a:cubicBezTo>
                        <a:cubicBezTo>
                          <a:pt x="1" y="13"/>
                          <a:pt x="1" y="10"/>
                          <a:pt x="2" y="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1222" name="Freeform 26"/>
                  <p:cNvSpPr>
                    <a:spLocks/>
                  </p:cNvSpPr>
                  <p:nvPr/>
                </p:nvSpPr>
                <p:spPr bwMode="auto">
                  <a:xfrm>
                    <a:off x="4249" y="2003"/>
                    <a:ext cx="201" cy="199"/>
                  </a:xfrm>
                  <a:custGeom>
                    <a:avLst/>
                    <a:gdLst>
                      <a:gd name="T0" fmla="*/ 0 w 88"/>
                      <a:gd name="T1" fmla="*/ 27 h 87"/>
                      <a:gd name="T2" fmla="*/ 6 w 88"/>
                      <a:gd name="T3" fmla="*/ 0 h 87"/>
                      <a:gd name="T4" fmla="*/ 20 w 88"/>
                      <a:gd name="T5" fmla="*/ 13 h 87"/>
                      <a:gd name="T6" fmla="*/ 43 w 88"/>
                      <a:gd name="T7" fmla="*/ 27 h 87"/>
                      <a:gd name="T8" fmla="*/ 44 w 88"/>
                      <a:gd name="T9" fmla="*/ 27 h 87"/>
                      <a:gd name="T10" fmla="*/ 63 w 88"/>
                      <a:gd name="T11" fmla="*/ 37 h 87"/>
                      <a:gd name="T12" fmla="*/ 65 w 88"/>
                      <a:gd name="T13" fmla="*/ 38 h 87"/>
                      <a:gd name="T14" fmla="*/ 84 w 88"/>
                      <a:gd name="T15" fmla="*/ 46 h 87"/>
                      <a:gd name="T16" fmla="*/ 88 w 88"/>
                      <a:gd name="T17" fmla="*/ 48 h 87"/>
                      <a:gd name="T18" fmla="*/ 79 w 88"/>
                      <a:gd name="T19" fmla="*/ 64 h 87"/>
                      <a:gd name="T20" fmla="*/ 65 w 88"/>
                      <a:gd name="T21" fmla="*/ 86 h 87"/>
                      <a:gd name="T22" fmla="*/ 63 w 88"/>
                      <a:gd name="T23" fmla="*/ 87 h 87"/>
                      <a:gd name="T24" fmla="*/ 61 w 88"/>
                      <a:gd name="T25" fmla="*/ 85 h 87"/>
                      <a:gd name="T26" fmla="*/ 55 w 88"/>
                      <a:gd name="T27" fmla="*/ 60 h 87"/>
                      <a:gd name="T28" fmla="*/ 37 w 88"/>
                      <a:gd name="T29" fmla="*/ 37 h 87"/>
                      <a:gd name="T30" fmla="*/ 24 w 88"/>
                      <a:gd name="T31" fmla="*/ 29 h 87"/>
                      <a:gd name="T32" fmla="*/ 7 w 88"/>
                      <a:gd name="T33" fmla="*/ 27 h 87"/>
                      <a:gd name="T34" fmla="*/ 0 w 88"/>
                      <a:gd name="T35" fmla="*/ 27 h 87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</a:cxnLst>
                    <a:rect l="0" t="0" r="r" b="b"/>
                    <a:pathLst>
                      <a:path w="88" h="87">
                        <a:moveTo>
                          <a:pt x="0" y="27"/>
                        </a:moveTo>
                        <a:cubicBezTo>
                          <a:pt x="4" y="19"/>
                          <a:pt x="4" y="9"/>
                          <a:pt x="6" y="0"/>
                        </a:cubicBezTo>
                        <a:cubicBezTo>
                          <a:pt x="11" y="4"/>
                          <a:pt x="16" y="9"/>
                          <a:pt x="20" y="13"/>
                        </a:cubicBezTo>
                        <a:cubicBezTo>
                          <a:pt x="27" y="19"/>
                          <a:pt x="35" y="23"/>
                          <a:pt x="43" y="27"/>
                        </a:cubicBezTo>
                        <a:cubicBezTo>
                          <a:pt x="43" y="27"/>
                          <a:pt x="44" y="27"/>
                          <a:pt x="44" y="27"/>
                        </a:cubicBezTo>
                        <a:cubicBezTo>
                          <a:pt x="49" y="32"/>
                          <a:pt x="56" y="34"/>
                          <a:pt x="63" y="37"/>
                        </a:cubicBezTo>
                        <a:cubicBezTo>
                          <a:pt x="64" y="37"/>
                          <a:pt x="65" y="38"/>
                          <a:pt x="65" y="38"/>
                        </a:cubicBezTo>
                        <a:cubicBezTo>
                          <a:pt x="71" y="43"/>
                          <a:pt x="78" y="45"/>
                          <a:pt x="84" y="46"/>
                        </a:cubicBezTo>
                        <a:cubicBezTo>
                          <a:pt x="85" y="47"/>
                          <a:pt x="87" y="47"/>
                          <a:pt x="88" y="48"/>
                        </a:cubicBezTo>
                        <a:cubicBezTo>
                          <a:pt x="86" y="54"/>
                          <a:pt x="83" y="59"/>
                          <a:pt x="79" y="64"/>
                        </a:cubicBezTo>
                        <a:cubicBezTo>
                          <a:pt x="75" y="71"/>
                          <a:pt x="70" y="79"/>
                          <a:pt x="65" y="86"/>
                        </a:cubicBezTo>
                        <a:cubicBezTo>
                          <a:pt x="64" y="86"/>
                          <a:pt x="64" y="87"/>
                          <a:pt x="63" y="87"/>
                        </a:cubicBezTo>
                        <a:cubicBezTo>
                          <a:pt x="62" y="86"/>
                          <a:pt x="61" y="86"/>
                          <a:pt x="61" y="85"/>
                        </a:cubicBezTo>
                        <a:cubicBezTo>
                          <a:pt x="60" y="77"/>
                          <a:pt x="58" y="69"/>
                          <a:pt x="55" y="60"/>
                        </a:cubicBezTo>
                        <a:cubicBezTo>
                          <a:pt x="52" y="51"/>
                          <a:pt x="46" y="43"/>
                          <a:pt x="37" y="37"/>
                        </a:cubicBezTo>
                        <a:cubicBezTo>
                          <a:pt x="33" y="34"/>
                          <a:pt x="29" y="32"/>
                          <a:pt x="24" y="29"/>
                        </a:cubicBezTo>
                        <a:cubicBezTo>
                          <a:pt x="19" y="27"/>
                          <a:pt x="13" y="26"/>
                          <a:pt x="7" y="27"/>
                        </a:cubicBezTo>
                        <a:cubicBezTo>
                          <a:pt x="4" y="28"/>
                          <a:pt x="2" y="29"/>
                          <a:pt x="0" y="27"/>
                        </a:cubicBezTo>
                        <a:close/>
                      </a:path>
                    </a:pathLst>
                  </a:custGeom>
                  <a:solidFill>
                    <a:srgbClr val="FFC000"/>
                  </a:soli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xtLst/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1223" name="Freeform 27"/>
                  <p:cNvSpPr>
                    <a:spLocks/>
                  </p:cNvSpPr>
                  <p:nvPr/>
                </p:nvSpPr>
                <p:spPr bwMode="auto">
                  <a:xfrm>
                    <a:off x="4189" y="1088"/>
                    <a:ext cx="208" cy="195"/>
                  </a:xfrm>
                  <a:custGeom>
                    <a:avLst/>
                    <a:gdLst>
                      <a:gd name="T0" fmla="*/ 0 w 91"/>
                      <a:gd name="T1" fmla="*/ 0 h 85"/>
                      <a:gd name="T2" fmla="*/ 30 w 91"/>
                      <a:gd name="T3" fmla="*/ 19 h 85"/>
                      <a:gd name="T4" fmla="*/ 60 w 91"/>
                      <a:gd name="T5" fmla="*/ 37 h 85"/>
                      <a:gd name="T6" fmla="*/ 91 w 91"/>
                      <a:gd name="T7" fmla="*/ 54 h 85"/>
                      <a:gd name="T8" fmla="*/ 76 w 91"/>
                      <a:gd name="T9" fmla="*/ 62 h 85"/>
                      <a:gd name="T10" fmla="*/ 52 w 91"/>
                      <a:gd name="T11" fmla="*/ 76 h 85"/>
                      <a:gd name="T12" fmla="*/ 46 w 91"/>
                      <a:gd name="T13" fmla="*/ 81 h 85"/>
                      <a:gd name="T14" fmla="*/ 43 w 91"/>
                      <a:gd name="T15" fmla="*/ 84 h 85"/>
                      <a:gd name="T16" fmla="*/ 38 w 91"/>
                      <a:gd name="T17" fmla="*/ 83 h 85"/>
                      <a:gd name="T18" fmla="*/ 34 w 91"/>
                      <a:gd name="T19" fmla="*/ 73 h 85"/>
                      <a:gd name="T20" fmla="*/ 25 w 91"/>
                      <a:gd name="T21" fmla="*/ 56 h 85"/>
                      <a:gd name="T22" fmla="*/ 10 w 91"/>
                      <a:gd name="T23" fmla="*/ 25 h 85"/>
                      <a:gd name="T24" fmla="*/ 5 w 91"/>
                      <a:gd name="T25" fmla="*/ 13 h 85"/>
                      <a:gd name="T26" fmla="*/ 0 w 91"/>
                      <a:gd name="T27" fmla="*/ 0 h 85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</a:cxnLst>
                    <a:rect l="0" t="0" r="r" b="b"/>
                    <a:pathLst>
                      <a:path w="91" h="85">
                        <a:moveTo>
                          <a:pt x="0" y="0"/>
                        </a:moveTo>
                        <a:cubicBezTo>
                          <a:pt x="11" y="7"/>
                          <a:pt x="21" y="13"/>
                          <a:pt x="30" y="19"/>
                        </a:cubicBezTo>
                        <a:cubicBezTo>
                          <a:pt x="40" y="25"/>
                          <a:pt x="50" y="31"/>
                          <a:pt x="60" y="37"/>
                        </a:cubicBezTo>
                        <a:cubicBezTo>
                          <a:pt x="70" y="43"/>
                          <a:pt x="81" y="47"/>
                          <a:pt x="91" y="54"/>
                        </a:cubicBezTo>
                        <a:cubicBezTo>
                          <a:pt x="86" y="58"/>
                          <a:pt x="81" y="60"/>
                          <a:pt x="76" y="62"/>
                        </a:cubicBezTo>
                        <a:cubicBezTo>
                          <a:pt x="67" y="65"/>
                          <a:pt x="60" y="71"/>
                          <a:pt x="52" y="76"/>
                        </a:cubicBezTo>
                        <a:cubicBezTo>
                          <a:pt x="50" y="77"/>
                          <a:pt x="48" y="80"/>
                          <a:pt x="46" y="81"/>
                        </a:cubicBezTo>
                        <a:cubicBezTo>
                          <a:pt x="45" y="82"/>
                          <a:pt x="44" y="83"/>
                          <a:pt x="43" y="84"/>
                        </a:cubicBezTo>
                        <a:cubicBezTo>
                          <a:pt x="41" y="85"/>
                          <a:pt x="40" y="85"/>
                          <a:pt x="38" y="83"/>
                        </a:cubicBezTo>
                        <a:cubicBezTo>
                          <a:pt x="37" y="80"/>
                          <a:pt x="35" y="77"/>
                          <a:pt x="34" y="73"/>
                        </a:cubicBezTo>
                        <a:cubicBezTo>
                          <a:pt x="31" y="68"/>
                          <a:pt x="28" y="62"/>
                          <a:pt x="25" y="56"/>
                        </a:cubicBezTo>
                        <a:cubicBezTo>
                          <a:pt x="20" y="46"/>
                          <a:pt x="14" y="36"/>
                          <a:pt x="10" y="25"/>
                        </a:cubicBezTo>
                        <a:cubicBezTo>
                          <a:pt x="9" y="21"/>
                          <a:pt x="6" y="17"/>
                          <a:pt x="5" y="13"/>
                        </a:cubicBezTo>
                        <a:cubicBezTo>
                          <a:pt x="3" y="9"/>
                          <a:pt x="2" y="5"/>
                          <a:pt x="0" y="0"/>
                        </a:cubicBezTo>
                        <a:close/>
                      </a:path>
                    </a:pathLst>
                  </a:custGeom>
                  <a:solidFill>
                    <a:srgbClr val="FFC000"/>
                  </a:soli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xtLst/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1224" name="Freeform 28"/>
                  <p:cNvSpPr>
                    <a:spLocks/>
                  </p:cNvSpPr>
                  <p:nvPr/>
                </p:nvSpPr>
                <p:spPr bwMode="auto">
                  <a:xfrm>
                    <a:off x="4098" y="910"/>
                    <a:ext cx="2" cy="5"/>
                  </a:xfrm>
                  <a:custGeom>
                    <a:avLst/>
                    <a:gdLst>
                      <a:gd name="T0" fmla="*/ 1 w 1"/>
                      <a:gd name="T1" fmla="*/ 1 h 2"/>
                      <a:gd name="T2" fmla="*/ 0 w 1"/>
                      <a:gd name="T3" fmla="*/ 2 h 2"/>
                      <a:gd name="T4" fmla="*/ 0 w 1"/>
                      <a:gd name="T5" fmla="*/ 1 h 2"/>
                      <a:gd name="T6" fmla="*/ 0 w 1"/>
                      <a:gd name="T7" fmla="*/ 0 h 2"/>
                      <a:gd name="T8" fmla="*/ 1 w 1"/>
                      <a:gd name="T9" fmla="*/ 1 h 2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</a:cxnLst>
                    <a:rect l="0" t="0" r="r" b="b"/>
                    <a:pathLst>
                      <a:path w="1" h="2">
                        <a:moveTo>
                          <a:pt x="1" y="1"/>
                        </a:moveTo>
                        <a:cubicBezTo>
                          <a:pt x="1" y="1"/>
                          <a:pt x="1" y="2"/>
                          <a:pt x="0" y="2"/>
                        </a:cubicBezTo>
                        <a:cubicBezTo>
                          <a:pt x="0" y="2"/>
                          <a:pt x="0" y="1"/>
                          <a:pt x="0" y="1"/>
                        </a:cubicBezTo>
                        <a:cubicBezTo>
                          <a:pt x="0" y="1"/>
                          <a:pt x="0" y="1"/>
                          <a:pt x="0" y="0"/>
                        </a:cubicBezTo>
                        <a:cubicBezTo>
                          <a:pt x="1" y="1"/>
                          <a:pt x="1" y="1"/>
                          <a:pt x="1" y="1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1225" name="Freeform 29"/>
                  <p:cNvSpPr>
                    <a:spLocks/>
                  </p:cNvSpPr>
                  <p:nvPr/>
                </p:nvSpPr>
                <p:spPr bwMode="auto">
                  <a:xfrm>
                    <a:off x="3991" y="1706"/>
                    <a:ext cx="198" cy="244"/>
                  </a:xfrm>
                  <a:custGeom>
                    <a:avLst/>
                    <a:gdLst>
                      <a:gd name="T0" fmla="*/ 2 w 87"/>
                      <a:gd name="T1" fmla="*/ 25 h 107"/>
                      <a:gd name="T2" fmla="*/ 52 w 87"/>
                      <a:gd name="T3" fmla="*/ 0 h 107"/>
                      <a:gd name="T4" fmla="*/ 53 w 87"/>
                      <a:gd name="T5" fmla="*/ 0 h 107"/>
                      <a:gd name="T6" fmla="*/ 56 w 87"/>
                      <a:gd name="T7" fmla="*/ 6 h 107"/>
                      <a:gd name="T8" fmla="*/ 62 w 87"/>
                      <a:gd name="T9" fmla="*/ 44 h 107"/>
                      <a:gd name="T10" fmla="*/ 64 w 87"/>
                      <a:gd name="T11" fmla="*/ 50 h 107"/>
                      <a:gd name="T12" fmla="*/ 72 w 87"/>
                      <a:gd name="T13" fmla="*/ 68 h 107"/>
                      <a:gd name="T14" fmla="*/ 85 w 87"/>
                      <a:gd name="T15" fmla="*/ 93 h 107"/>
                      <a:gd name="T16" fmla="*/ 87 w 87"/>
                      <a:gd name="T17" fmla="*/ 96 h 107"/>
                      <a:gd name="T18" fmla="*/ 78 w 87"/>
                      <a:gd name="T19" fmla="*/ 98 h 107"/>
                      <a:gd name="T20" fmla="*/ 62 w 87"/>
                      <a:gd name="T21" fmla="*/ 101 h 107"/>
                      <a:gd name="T22" fmla="*/ 53 w 87"/>
                      <a:gd name="T23" fmla="*/ 105 h 107"/>
                      <a:gd name="T24" fmla="*/ 47 w 87"/>
                      <a:gd name="T25" fmla="*/ 107 h 107"/>
                      <a:gd name="T26" fmla="*/ 48 w 87"/>
                      <a:gd name="T27" fmla="*/ 99 h 107"/>
                      <a:gd name="T28" fmla="*/ 48 w 87"/>
                      <a:gd name="T29" fmla="*/ 82 h 107"/>
                      <a:gd name="T30" fmla="*/ 46 w 87"/>
                      <a:gd name="T31" fmla="*/ 79 h 107"/>
                      <a:gd name="T32" fmla="*/ 44 w 87"/>
                      <a:gd name="T33" fmla="*/ 71 h 107"/>
                      <a:gd name="T34" fmla="*/ 40 w 87"/>
                      <a:gd name="T35" fmla="*/ 64 h 107"/>
                      <a:gd name="T36" fmla="*/ 36 w 87"/>
                      <a:gd name="T37" fmla="*/ 57 h 107"/>
                      <a:gd name="T38" fmla="*/ 27 w 87"/>
                      <a:gd name="T39" fmla="*/ 46 h 107"/>
                      <a:gd name="T40" fmla="*/ 12 w 87"/>
                      <a:gd name="T41" fmla="*/ 34 h 107"/>
                      <a:gd name="T42" fmla="*/ 5 w 87"/>
                      <a:gd name="T43" fmla="*/ 30 h 107"/>
                      <a:gd name="T44" fmla="*/ 0 w 87"/>
                      <a:gd name="T45" fmla="*/ 27 h 107"/>
                      <a:gd name="T46" fmla="*/ 2 w 87"/>
                      <a:gd name="T47" fmla="*/ 25 h 107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</a:cxnLst>
                    <a:rect l="0" t="0" r="r" b="b"/>
                    <a:pathLst>
                      <a:path w="87" h="107">
                        <a:moveTo>
                          <a:pt x="2" y="25"/>
                        </a:moveTo>
                        <a:cubicBezTo>
                          <a:pt x="19" y="17"/>
                          <a:pt x="36" y="8"/>
                          <a:pt x="52" y="0"/>
                        </a:cubicBezTo>
                        <a:cubicBezTo>
                          <a:pt x="52" y="0"/>
                          <a:pt x="53" y="0"/>
                          <a:pt x="53" y="0"/>
                        </a:cubicBezTo>
                        <a:cubicBezTo>
                          <a:pt x="56" y="1"/>
                          <a:pt x="56" y="4"/>
                          <a:pt x="56" y="6"/>
                        </a:cubicBezTo>
                        <a:cubicBezTo>
                          <a:pt x="56" y="19"/>
                          <a:pt x="59" y="32"/>
                          <a:pt x="62" y="44"/>
                        </a:cubicBezTo>
                        <a:cubicBezTo>
                          <a:pt x="63" y="46"/>
                          <a:pt x="64" y="48"/>
                          <a:pt x="64" y="50"/>
                        </a:cubicBezTo>
                        <a:cubicBezTo>
                          <a:pt x="65" y="57"/>
                          <a:pt x="68" y="62"/>
                          <a:pt x="72" y="68"/>
                        </a:cubicBezTo>
                        <a:cubicBezTo>
                          <a:pt x="76" y="76"/>
                          <a:pt x="81" y="85"/>
                          <a:pt x="85" y="93"/>
                        </a:cubicBezTo>
                        <a:cubicBezTo>
                          <a:pt x="86" y="94"/>
                          <a:pt x="86" y="95"/>
                          <a:pt x="87" y="96"/>
                        </a:cubicBezTo>
                        <a:cubicBezTo>
                          <a:pt x="83" y="97"/>
                          <a:pt x="81" y="97"/>
                          <a:pt x="78" y="98"/>
                        </a:cubicBezTo>
                        <a:cubicBezTo>
                          <a:pt x="72" y="99"/>
                          <a:pt x="67" y="99"/>
                          <a:pt x="62" y="101"/>
                        </a:cubicBezTo>
                        <a:cubicBezTo>
                          <a:pt x="59" y="102"/>
                          <a:pt x="56" y="103"/>
                          <a:pt x="53" y="105"/>
                        </a:cubicBezTo>
                        <a:cubicBezTo>
                          <a:pt x="51" y="106"/>
                          <a:pt x="49" y="106"/>
                          <a:pt x="47" y="107"/>
                        </a:cubicBezTo>
                        <a:cubicBezTo>
                          <a:pt x="47" y="104"/>
                          <a:pt x="47" y="101"/>
                          <a:pt x="48" y="99"/>
                        </a:cubicBezTo>
                        <a:cubicBezTo>
                          <a:pt x="49" y="93"/>
                          <a:pt x="48" y="88"/>
                          <a:pt x="48" y="82"/>
                        </a:cubicBezTo>
                        <a:cubicBezTo>
                          <a:pt x="48" y="81"/>
                          <a:pt x="47" y="80"/>
                          <a:pt x="46" y="79"/>
                        </a:cubicBezTo>
                        <a:cubicBezTo>
                          <a:pt x="45" y="76"/>
                          <a:pt x="44" y="74"/>
                          <a:pt x="44" y="71"/>
                        </a:cubicBezTo>
                        <a:cubicBezTo>
                          <a:pt x="43" y="69"/>
                          <a:pt x="42" y="66"/>
                          <a:pt x="40" y="64"/>
                        </a:cubicBezTo>
                        <a:cubicBezTo>
                          <a:pt x="39" y="61"/>
                          <a:pt x="37" y="59"/>
                          <a:pt x="36" y="57"/>
                        </a:cubicBezTo>
                        <a:cubicBezTo>
                          <a:pt x="34" y="52"/>
                          <a:pt x="31" y="49"/>
                          <a:pt x="27" y="46"/>
                        </a:cubicBezTo>
                        <a:cubicBezTo>
                          <a:pt x="22" y="42"/>
                          <a:pt x="18" y="37"/>
                          <a:pt x="12" y="34"/>
                        </a:cubicBezTo>
                        <a:cubicBezTo>
                          <a:pt x="10" y="32"/>
                          <a:pt x="8" y="31"/>
                          <a:pt x="5" y="30"/>
                        </a:cubicBezTo>
                        <a:cubicBezTo>
                          <a:pt x="4" y="29"/>
                          <a:pt x="2" y="28"/>
                          <a:pt x="0" y="27"/>
                        </a:cubicBezTo>
                        <a:cubicBezTo>
                          <a:pt x="1" y="26"/>
                          <a:pt x="2" y="25"/>
                          <a:pt x="2" y="25"/>
                        </a:cubicBezTo>
                        <a:close/>
                      </a:path>
                    </a:pathLst>
                  </a:custGeom>
                  <a:solidFill>
                    <a:srgbClr val="FFC000"/>
                  </a:soli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xtLst/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1226" name="Freeform 30"/>
                  <p:cNvSpPr>
                    <a:spLocks/>
                  </p:cNvSpPr>
                  <p:nvPr/>
                </p:nvSpPr>
                <p:spPr bwMode="auto">
                  <a:xfrm>
                    <a:off x="3863" y="1232"/>
                    <a:ext cx="404" cy="197"/>
                  </a:xfrm>
                  <a:custGeom>
                    <a:avLst/>
                    <a:gdLst>
                      <a:gd name="T0" fmla="*/ 0 w 177"/>
                      <a:gd name="T1" fmla="*/ 1 h 86"/>
                      <a:gd name="T2" fmla="*/ 2 w 177"/>
                      <a:gd name="T3" fmla="*/ 0 h 86"/>
                      <a:gd name="T4" fmla="*/ 29 w 177"/>
                      <a:gd name="T5" fmla="*/ 4 h 86"/>
                      <a:gd name="T6" fmla="*/ 61 w 177"/>
                      <a:gd name="T7" fmla="*/ 9 h 86"/>
                      <a:gd name="T8" fmla="*/ 88 w 177"/>
                      <a:gd name="T9" fmla="*/ 13 h 86"/>
                      <a:gd name="T10" fmla="*/ 102 w 177"/>
                      <a:gd name="T11" fmla="*/ 14 h 86"/>
                      <a:gd name="T12" fmla="*/ 129 w 177"/>
                      <a:gd name="T13" fmla="*/ 19 h 86"/>
                      <a:gd name="T14" fmla="*/ 156 w 177"/>
                      <a:gd name="T15" fmla="*/ 24 h 86"/>
                      <a:gd name="T16" fmla="*/ 175 w 177"/>
                      <a:gd name="T17" fmla="*/ 27 h 86"/>
                      <a:gd name="T18" fmla="*/ 177 w 177"/>
                      <a:gd name="T19" fmla="*/ 28 h 86"/>
                      <a:gd name="T20" fmla="*/ 174 w 177"/>
                      <a:gd name="T21" fmla="*/ 31 h 86"/>
                      <a:gd name="T22" fmla="*/ 163 w 177"/>
                      <a:gd name="T23" fmla="*/ 43 h 86"/>
                      <a:gd name="T24" fmla="*/ 143 w 177"/>
                      <a:gd name="T25" fmla="*/ 69 h 86"/>
                      <a:gd name="T26" fmla="*/ 136 w 177"/>
                      <a:gd name="T27" fmla="*/ 81 h 86"/>
                      <a:gd name="T28" fmla="*/ 126 w 177"/>
                      <a:gd name="T29" fmla="*/ 84 h 86"/>
                      <a:gd name="T30" fmla="*/ 120 w 177"/>
                      <a:gd name="T31" fmla="*/ 80 h 86"/>
                      <a:gd name="T32" fmla="*/ 105 w 177"/>
                      <a:gd name="T33" fmla="*/ 71 h 86"/>
                      <a:gd name="T34" fmla="*/ 74 w 177"/>
                      <a:gd name="T35" fmla="*/ 50 h 86"/>
                      <a:gd name="T36" fmla="*/ 61 w 177"/>
                      <a:gd name="T37" fmla="*/ 41 h 86"/>
                      <a:gd name="T38" fmla="*/ 59 w 177"/>
                      <a:gd name="T39" fmla="*/ 40 h 86"/>
                      <a:gd name="T40" fmla="*/ 23 w 177"/>
                      <a:gd name="T41" fmla="*/ 16 h 86"/>
                      <a:gd name="T42" fmla="*/ 7 w 177"/>
                      <a:gd name="T43" fmla="*/ 7 h 86"/>
                      <a:gd name="T44" fmla="*/ 0 w 177"/>
                      <a:gd name="T45" fmla="*/ 1 h 86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</a:cxnLst>
                    <a:rect l="0" t="0" r="r" b="b"/>
                    <a:pathLst>
                      <a:path w="177" h="86">
                        <a:moveTo>
                          <a:pt x="0" y="1"/>
                        </a:moveTo>
                        <a:cubicBezTo>
                          <a:pt x="1" y="1"/>
                          <a:pt x="1" y="0"/>
                          <a:pt x="2" y="0"/>
                        </a:cubicBezTo>
                        <a:cubicBezTo>
                          <a:pt x="11" y="2"/>
                          <a:pt x="20" y="2"/>
                          <a:pt x="29" y="4"/>
                        </a:cubicBezTo>
                        <a:cubicBezTo>
                          <a:pt x="40" y="6"/>
                          <a:pt x="51" y="7"/>
                          <a:pt x="61" y="9"/>
                        </a:cubicBezTo>
                        <a:cubicBezTo>
                          <a:pt x="70" y="10"/>
                          <a:pt x="79" y="11"/>
                          <a:pt x="88" y="13"/>
                        </a:cubicBezTo>
                        <a:cubicBezTo>
                          <a:pt x="93" y="14"/>
                          <a:pt x="98" y="14"/>
                          <a:pt x="102" y="14"/>
                        </a:cubicBezTo>
                        <a:cubicBezTo>
                          <a:pt x="111" y="15"/>
                          <a:pt x="120" y="18"/>
                          <a:pt x="129" y="19"/>
                        </a:cubicBezTo>
                        <a:cubicBezTo>
                          <a:pt x="138" y="21"/>
                          <a:pt x="147" y="22"/>
                          <a:pt x="156" y="24"/>
                        </a:cubicBezTo>
                        <a:cubicBezTo>
                          <a:pt x="162" y="25"/>
                          <a:pt x="169" y="26"/>
                          <a:pt x="175" y="27"/>
                        </a:cubicBezTo>
                        <a:cubicBezTo>
                          <a:pt x="176" y="27"/>
                          <a:pt x="176" y="28"/>
                          <a:pt x="177" y="28"/>
                        </a:cubicBezTo>
                        <a:cubicBezTo>
                          <a:pt x="176" y="29"/>
                          <a:pt x="175" y="31"/>
                          <a:pt x="174" y="31"/>
                        </a:cubicBezTo>
                        <a:cubicBezTo>
                          <a:pt x="170" y="35"/>
                          <a:pt x="166" y="39"/>
                          <a:pt x="163" y="43"/>
                        </a:cubicBezTo>
                        <a:cubicBezTo>
                          <a:pt x="155" y="50"/>
                          <a:pt x="149" y="59"/>
                          <a:pt x="143" y="69"/>
                        </a:cubicBezTo>
                        <a:cubicBezTo>
                          <a:pt x="141" y="73"/>
                          <a:pt x="138" y="77"/>
                          <a:pt x="136" y="81"/>
                        </a:cubicBezTo>
                        <a:cubicBezTo>
                          <a:pt x="133" y="86"/>
                          <a:pt x="131" y="86"/>
                          <a:pt x="126" y="84"/>
                        </a:cubicBezTo>
                        <a:cubicBezTo>
                          <a:pt x="124" y="83"/>
                          <a:pt x="122" y="81"/>
                          <a:pt x="120" y="80"/>
                        </a:cubicBezTo>
                        <a:cubicBezTo>
                          <a:pt x="115" y="77"/>
                          <a:pt x="110" y="74"/>
                          <a:pt x="105" y="71"/>
                        </a:cubicBezTo>
                        <a:cubicBezTo>
                          <a:pt x="95" y="64"/>
                          <a:pt x="85" y="57"/>
                          <a:pt x="74" y="50"/>
                        </a:cubicBezTo>
                        <a:cubicBezTo>
                          <a:pt x="70" y="47"/>
                          <a:pt x="65" y="44"/>
                          <a:pt x="61" y="41"/>
                        </a:cubicBezTo>
                        <a:cubicBezTo>
                          <a:pt x="60" y="41"/>
                          <a:pt x="59" y="40"/>
                          <a:pt x="59" y="40"/>
                        </a:cubicBezTo>
                        <a:cubicBezTo>
                          <a:pt x="47" y="32"/>
                          <a:pt x="35" y="24"/>
                          <a:pt x="23" y="16"/>
                        </a:cubicBezTo>
                        <a:cubicBezTo>
                          <a:pt x="18" y="13"/>
                          <a:pt x="13" y="10"/>
                          <a:pt x="7" y="7"/>
                        </a:cubicBezTo>
                        <a:cubicBezTo>
                          <a:pt x="5" y="5"/>
                          <a:pt x="2" y="3"/>
                          <a:pt x="0" y="1"/>
                        </a:cubicBezTo>
                        <a:close/>
                      </a:path>
                    </a:pathLst>
                  </a:custGeom>
                  <a:solidFill>
                    <a:srgbClr val="FFC000"/>
                  </a:soli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xtLst/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1227" name="Freeform 31"/>
                  <p:cNvSpPr>
                    <a:spLocks/>
                  </p:cNvSpPr>
                  <p:nvPr/>
                </p:nvSpPr>
                <p:spPr bwMode="auto">
                  <a:xfrm>
                    <a:off x="3623" y="1440"/>
                    <a:ext cx="537" cy="243"/>
                  </a:xfrm>
                  <a:custGeom>
                    <a:avLst/>
                    <a:gdLst>
                      <a:gd name="T0" fmla="*/ 0 w 235"/>
                      <a:gd name="T1" fmla="*/ 46 h 106"/>
                      <a:gd name="T2" fmla="*/ 8 w 235"/>
                      <a:gd name="T3" fmla="*/ 44 h 106"/>
                      <a:gd name="T4" fmla="*/ 44 w 235"/>
                      <a:gd name="T5" fmla="*/ 38 h 106"/>
                      <a:gd name="T6" fmla="*/ 90 w 235"/>
                      <a:gd name="T7" fmla="*/ 30 h 106"/>
                      <a:gd name="T8" fmla="*/ 116 w 235"/>
                      <a:gd name="T9" fmla="*/ 26 h 106"/>
                      <a:gd name="T10" fmla="*/ 155 w 235"/>
                      <a:gd name="T11" fmla="*/ 17 h 106"/>
                      <a:gd name="T12" fmla="*/ 187 w 235"/>
                      <a:gd name="T13" fmla="*/ 9 h 106"/>
                      <a:gd name="T14" fmla="*/ 221 w 235"/>
                      <a:gd name="T15" fmla="*/ 3 h 106"/>
                      <a:gd name="T16" fmla="*/ 231 w 235"/>
                      <a:gd name="T17" fmla="*/ 1 h 106"/>
                      <a:gd name="T18" fmla="*/ 234 w 235"/>
                      <a:gd name="T19" fmla="*/ 4 h 106"/>
                      <a:gd name="T20" fmla="*/ 228 w 235"/>
                      <a:gd name="T21" fmla="*/ 17 h 106"/>
                      <a:gd name="T22" fmla="*/ 221 w 235"/>
                      <a:gd name="T23" fmla="*/ 39 h 106"/>
                      <a:gd name="T24" fmla="*/ 214 w 235"/>
                      <a:gd name="T25" fmla="*/ 84 h 106"/>
                      <a:gd name="T26" fmla="*/ 215 w 235"/>
                      <a:gd name="T27" fmla="*/ 99 h 106"/>
                      <a:gd name="T28" fmla="*/ 215 w 235"/>
                      <a:gd name="T29" fmla="*/ 104 h 106"/>
                      <a:gd name="T30" fmla="*/ 213 w 235"/>
                      <a:gd name="T31" fmla="*/ 106 h 106"/>
                      <a:gd name="T32" fmla="*/ 208 w 235"/>
                      <a:gd name="T33" fmla="*/ 106 h 106"/>
                      <a:gd name="T34" fmla="*/ 184 w 235"/>
                      <a:gd name="T35" fmla="*/ 98 h 106"/>
                      <a:gd name="T36" fmla="*/ 172 w 235"/>
                      <a:gd name="T37" fmla="*/ 95 h 106"/>
                      <a:gd name="T38" fmla="*/ 111 w 235"/>
                      <a:gd name="T39" fmla="*/ 79 h 106"/>
                      <a:gd name="T40" fmla="*/ 52 w 235"/>
                      <a:gd name="T41" fmla="*/ 62 h 106"/>
                      <a:gd name="T42" fmla="*/ 43 w 235"/>
                      <a:gd name="T43" fmla="*/ 59 h 106"/>
                      <a:gd name="T44" fmla="*/ 6 w 235"/>
                      <a:gd name="T45" fmla="*/ 49 h 106"/>
                      <a:gd name="T46" fmla="*/ 0 w 235"/>
                      <a:gd name="T47" fmla="*/ 46 h 106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</a:cxnLst>
                    <a:rect l="0" t="0" r="r" b="b"/>
                    <a:pathLst>
                      <a:path w="235" h="106">
                        <a:moveTo>
                          <a:pt x="0" y="46"/>
                        </a:moveTo>
                        <a:cubicBezTo>
                          <a:pt x="3" y="45"/>
                          <a:pt x="5" y="45"/>
                          <a:pt x="8" y="44"/>
                        </a:cubicBezTo>
                        <a:cubicBezTo>
                          <a:pt x="20" y="42"/>
                          <a:pt x="32" y="40"/>
                          <a:pt x="44" y="38"/>
                        </a:cubicBezTo>
                        <a:cubicBezTo>
                          <a:pt x="60" y="36"/>
                          <a:pt x="75" y="33"/>
                          <a:pt x="90" y="30"/>
                        </a:cubicBezTo>
                        <a:cubicBezTo>
                          <a:pt x="98" y="28"/>
                          <a:pt x="107" y="27"/>
                          <a:pt x="116" y="26"/>
                        </a:cubicBezTo>
                        <a:cubicBezTo>
                          <a:pt x="129" y="23"/>
                          <a:pt x="142" y="21"/>
                          <a:pt x="155" y="17"/>
                        </a:cubicBezTo>
                        <a:cubicBezTo>
                          <a:pt x="166" y="13"/>
                          <a:pt x="176" y="11"/>
                          <a:pt x="187" y="9"/>
                        </a:cubicBezTo>
                        <a:cubicBezTo>
                          <a:pt x="198" y="6"/>
                          <a:pt x="210" y="4"/>
                          <a:pt x="221" y="3"/>
                        </a:cubicBezTo>
                        <a:cubicBezTo>
                          <a:pt x="225" y="2"/>
                          <a:pt x="228" y="1"/>
                          <a:pt x="231" y="1"/>
                        </a:cubicBezTo>
                        <a:cubicBezTo>
                          <a:pt x="233" y="0"/>
                          <a:pt x="235" y="2"/>
                          <a:pt x="234" y="4"/>
                        </a:cubicBezTo>
                        <a:cubicBezTo>
                          <a:pt x="232" y="8"/>
                          <a:pt x="231" y="13"/>
                          <a:pt x="228" y="17"/>
                        </a:cubicBezTo>
                        <a:cubicBezTo>
                          <a:pt x="225" y="24"/>
                          <a:pt x="223" y="31"/>
                          <a:pt x="221" y="39"/>
                        </a:cubicBezTo>
                        <a:cubicBezTo>
                          <a:pt x="217" y="53"/>
                          <a:pt x="216" y="69"/>
                          <a:pt x="214" y="84"/>
                        </a:cubicBezTo>
                        <a:cubicBezTo>
                          <a:pt x="214" y="89"/>
                          <a:pt x="215" y="94"/>
                          <a:pt x="215" y="99"/>
                        </a:cubicBezTo>
                        <a:cubicBezTo>
                          <a:pt x="215" y="101"/>
                          <a:pt x="215" y="102"/>
                          <a:pt x="215" y="104"/>
                        </a:cubicBezTo>
                        <a:cubicBezTo>
                          <a:pt x="215" y="105"/>
                          <a:pt x="214" y="106"/>
                          <a:pt x="213" y="106"/>
                        </a:cubicBezTo>
                        <a:cubicBezTo>
                          <a:pt x="211" y="106"/>
                          <a:pt x="210" y="106"/>
                          <a:pt x="208" y="106"/>
                        </a:cubicBezTo>
                        <a:cubicBezTo>
                          <a:pt x="200" y="103"/>
                          <a:pt x="192" y="102"/>
                          <a:pt x="184" y="98"/>
                        </a:cubicBezTo>
                        <a:cubicBezTo>
                          <a:pt x="181" y="97"/>
                          <a:pt x="176" y="96"/>
                          <a:pt x="172" y="95"/>
                        </a:cubicBezTo>
                        <a:cubicBezTo>
                          <a:pt x="152" y="90"/>
                          <a:pt x="131" y="84"/>
                          <a:pt x="111" y="79"/>
                        </a:cubicBezTo>
                        <a:cubicBezTo>
                          <a:pt x="91" y="74"/>
                          <a:pt x="71" y="68"/>
                          <a:pt x="52" y="62"/>
                        </a:cubicBezTo>
                        <a:cubicBezTo>
                          <a:pt x="49" y="61"/>
                          <a:pt x="46" y="60"/>
                          <a:pt x="43" y="59"/>
                        </a:cubicBezTo>
                        <a:cubicBezTo>
                          <a:pt x="31" y="56"/>
                          <a:pt x="18" y="52"/>
                          <a:pt x="6" y="49"/>
                        </a:cubicBezTo>
                        <a:cubicBezTo>
                          <a:pt x="4" y="48"/>
                          <a:pt x="1" y="48"/>
                          <a:pt x="0" y="46"/>
                        </a:cubicBezTo>
                        <a:close/>
                      </a:path>
                    </a:pathLst>
                  </a:custGeom>
                  <a:solidFill>
                    <a:srgbClr val="FFC000"/>
                  </a:soli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xtLst/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1228" name="Freeform 32"/>
                  <p:cNvSpPr>
                    <a:spLocks/>
                  </p:cNvSpPr>
                  <p:nvPr/>
                </p:nvSpPr>
                <p:spPr bwMode="auto">
                  <a:xfrm>
                    <a:off x="3491" y="1763"/>
                    <a:ext cx="892" cy="1351"/>
                  </a:xfrm>
                  <a:custGeom>
                    <a:avLst/>
                    <a:gdLst>
                      <a:gd name="T0" fmla="*/ 47 w 391"/>
                      <a:gd name="T1" fmla="*/ 227 h 591"/>
                      <a:gd name="T2" fmla="*/ 28 w 391"/>
                      <a:gd name="T3" fmla="*/ 210 h 591"/>
                      <a:gd name="T4" fmla="*/ 10 w 391"/>
                      <a:gd name="T5" fmla="*/ 150 h 591"/>
                      <a:gd name="T6" fmla="*/ 51 w 391"/>
                      <a:gd name="T7" fmla="*/ 97 h 591"/>
                      <a:gd name="T8" fmla="*/ 100 w 391"/>
                      <a:gd name="T9" fmla="*/ 116 h 591"/>
                      <a:gd name="T10" fmla="*/ 102 w 391"/>
                      <a:gd name="T11" fmla="*/ 108 h 591"/>
                      <a:gd name="T12" fmla="*/ 120 w 391"/>
                      <a:gd name="T13" fmla="*/ 28 h 591"/>
                      <a:gd name="T14" fmla="*/ 152 w 391"/>
                      <a:gd name="T15" fmla="*/ 5 h 591"/>
                      <a:gd name="T16" fmla="*/ 211 w 391"/>
                      <a:gd name="T17" fmla="*/ 5 h 591"/>
                      <a:gd name="T18" fmla="*/ 243 w 391"/>
                      <a:gd name="T19" fmla="*/ 24 h 591"/>
                      <a:gd name="T20" fmla="*/ 260 w 391"/>
                      <a:gd name="T21" fmla="*/ 87 h 591"/>
                      <a:gd name="T22" fmla="*/ 256 w 391"/>
                      <a:gd name="T23" fmla="*/ 105 h 591"/>
                      <a:gd name="T24" fmla="*/ 278 w 391"/>
                      <a:gd name="T25" fmla="*/ 83 h 591"/>
                      <a:gd name="T26" fmla="*/ 328 w 391"/>
                      <a:gd name="T27" fmla="*/ 91 h 591"/>
                      <a:gd name="T28" fmla="*/ 318 w 391"/>
                      <a:gd name="T29" fmla="*/ 140 h 591"/>
                      <a:gd name="T30" fmla="*/ 317 w 391"/>
                      <a:gd name="T31" fmla="*/ 147 h 591"/>
                      <a:gd name="T32" fmla="*/ 372 w 391"/>
                      <a:gd name="T33" fmla="*/ 149 h 591"/>
                      <a:gd name="T34" fmla="*/ 387 w 391"/>
                      <a:gd name="T35" fmla="*/ 210 h 591"/>
                      <a:gd name="T36" fmla="*/ 353 w 391"/>
                      <a:gd name="T37" fmla="*/ 258 h 591"/>
                      <a:gd name="T38" fmla="*/ 322 w 391"/>
                      <a:gd name="T39" fmla="*/ 272 h 591"/>
                      <a:gd name="T40" fmla="*/ 360 w 391"/>
                      <a:gd name="T41" fmla="*/ 285 h 591"/>
                      <a:gd name="T42" fmla="*/ 344 w 391"/>
                      <a:gd name="T43" fmla="*/ 335 h 591"/>
                      <a:gd name="T44" fmla="*/ 318 w 391"/>
                      <a:gd name="T45" fmla="*/ 331 h 591"/>
                      <a:gd name="T46" fmla="*/ 344 w 391"/>
                      <a:gd name="T47" fmla="*/ 365 h 591"/>
                      <a:gd name="T48" fmla="*/ 326 w 391"/>
                      <a:gd name="T49" fmla="*/ 431 h 591"/>
                      <a:gd name="T50" fmla="*/ 262 w 391"/>
                      <a:gd name="T51" fmla="*/ 434 h 591"/>
                      <a:gd name="T52" fmla="*/ 246 w 391"/>
                      <a:gd name="T53" fmla="*/ 419 h 591"/>
                      <a:gd name="T54" fmla="*/ 243 w 391"/>
                      <a:gd name="T55" fmla="*/ 425 h 591"/>
                      <a:gd name="T56" fmla="*/ 245 w 391"/>
                      <a:gd name="T57" fmla="*/ 469 h 591"/>
                      <a:gd name="T58" fmla="*/ 247 w 391"/>
                      <a:gd name="T59" fmla="*/ 573 h 591"/>
                      <a:gd name="T60" fmla="*/ 215 w 391"/>
                      <a:gd name="T61" fmla="*/ 590 h 591"/>
                      <a:gd name="T62" fmla="*/ 158 w 391"/>
                      <a:gd name="T63" fmla="*/ 583 h 591"/>
                      <a:gd name="T64" fmla="*/ 157 w 391"/>
                      <a:gd name="T65" fmla="*/ 554 h 591"/>
                      <a:gd name="T66" fmla="*/ 155 w 391"/>
                      <a:gd name="T67" fmla="*/ 512 h 591"/>
                      <a:gd name="T68" fmla="*/ 153 w 391"/>
                      <a:gd name="T69" fmla="*/ 456 h 591"/>
                      <a:gd name="T70" fmla="*/ 152 w 391"/>
                      <a:gd name="T71" fmla="*/ 433 h 591"/>
                      <a:gd name="T72" fmla="*/ 153 w 391"/>
                      <a:gd name="T73" fmla="*/ 408 h 591"/>
                      <a:gd name="T74" fmla="*/ 99 w 391"/>
                      <a:gd name="T75" fmla="*/ 394 h 591"/>
                      <a:gd name="T76" fmla="*/ 94 w 391"/>
                      <a:gd name="T77" fmla="*/ 344 h 591"/>
                      <a:gd name="T78" fmla="*/ 60 w 391"/>
                      <a:gd name="T79" fmla="*/ 335 h 591"/>
                      <a:gd name="T80" fmla="*/ 11 w 391"/>
                      <a:gd name="T81" fmla="*/ 300 h 591"/>
                      <a:gd name="T82" fmla="*/ 2 w 391"/>
                      <a:gd name="T83" fmla="*/ 258 h 591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  <a:cxn ang="0">
                        <a:pos x="T72" y="T73"/>
                      </a:cxn>
                      <a:cxn ang="0">
                        <a:pos x="T74" y="T75"/>
                      </a:cxn>
                      <a:cxn ang="0">
                        <a:pos x="T76" y="T77"/>
                      </a:cxn>
                      <a:cxn ang="0">
                        <a:pos x="T78" y="T79"/>
                      </a:cxn>
                      <a:cxn ang="0">
                        <a:pos x="T80" y="T81"/>
                      </a:cxn>
                      <a:cxn ang="0">
                        <a:pos x="T82" y="T83"/>
                      </a:cxn>
                    </a:cxnLst>
                    <a:rect l="0" t="0" r="r" b="b"/>
                    <a:pathLst>
                      <a:path w="391" h="591">
                        <a:moveTo>
                          <a:pt x="25" y="230"/>
                        </a:moveTo>
                        <a:cubicBezTo>
                          <a:pt x="31" y="228"/>
                          <a:pt x="36" y="227"/>
                          <a:pt x="43" y="228"/>
                        </a:cubicBezTo>
                        <a:cubicBezTo>
                          <a:pt x="44" y="228"/>
                          <a:pt x="45" y="228"/>
                          <a:pt x="47" y="227"/>
                        </a:cubicBezTo>
                        <a:cubicBezTo>
                          <a:pt x="48" y="226"/>
                          <a:pt x="48" y="223"/>
                          <a:pt x="46" y="223"/>
                        </a:cubicBezTo>
                        <a:cubicBezTo>
                          <a:pt x="42" y="222"/>
                          <a:pt x="38" y="220"/>
                          <a:pt x="35" y="217"/>
                        </a:cubicBezTo>
                        <a:cubicBezTo>
                          <a:pt x="32" y="215"/>
                          <a:pt x="30" y="213"/>
                          <a:pt x="28" y="210"/>
                        </a:cubicBezTo>
                        <a:cubicBezTo>
                          <a:pt x="25" y="205"/>
                          <a:pt x="22" y="201"/>
                          <a:pt x="20" y="197"/>
                        </a:cubicBezTo>
                        <a:cubicBezTo>
                          <a:pt x="13" y="187"/>
                          <a:pt x="9" y="176"/>
                          <a:pt x="9" y="164"/>
                        </a:cubicBezTo>
                        <a:cubicBezTo>
                          <a:pt x="8" y="159"/>
                          <a:pt x="9" y="155"/>
                          <a:pt x="10" y="150"/>
                        </a:cubicBezTo>
                        <a:cubicBezTo>
                          <a:pt x="10" y="148"/>
                          <a:pt x="10" y="147"/>
                          <a:pt x="11" y="145"/>
                        </a:cubicBezTo>
                        <a:cubicBezTo>
                          <a:pt x="12" y="131"/>
                          <a:pt x="17" y="120"/>
                          <a:pt x="27" y="110"/>
                        </a:cubicBezTo>
                        <a:cubicBezTo>
                          <a:pt x="34" y="103"/>
                          <a:pt x="41" y="99"/>
                          <a:pt x="51" y="97"/>
                        </a:cubicBezTo>
                        <a:cubicBezTo>
                          <a:pt x="55" y="96"/>
                          <a:pt x="58" y="95"/>
                          <a:pt x="62" y="96"/>
                        </a:cubicBezTo>
                        <a:cubicBezTo>
                          <a:pt x="70" y="96"/>
                          <a:pt x="77" y="98"/>
                          <a:pt x="83" y="101"/>
                        </a:cubicBezTo>
                        <a:cubicBezTo>
                          <a:pt x="90" y="105"/>
                          <a:pt x="96" y="110"/>
                          <a:pt x="100" y="116"/>
                        </a:cubicBezTo>
                        <a:cubicBezTo>
                          <a:pt x="101" y="119"/>
                          <a:pt x="103" y="121"/>
                          <a:pt x="106" y="122"/>
                        </a:cubicBezTo>
                        <a:cubicBezTo>
                          <a:pt x="106" y="123"/>
                          <a:pt x="107" y="123"/>
                          <a:pt x="109" y="121"/>
                        </a:cubicBezTo>
                        <a:cubicBezTo>
                          <a:pt x="107" y="117"/>
                          <a:pt x="104" y="113"/>
                          <a:pt x="102" y="108"/>
                        </a:cubicBezTo>
                        <a:cubicBezTo>
                          <a:pt x="99" y="102"/>
                          <a:pt x="98" y="96"/>
                          <a:pt x="98" y="90"/>
                        </a:cubicBezTo>
                        <a:cubicBezTo>
                          <a:pt x="98" y="83"/>
                          <a:pt x="98" y="75"/>
                          <a:pt x="99" y="68"/>
                        </a:cubicBezTo>
                        <a:cubicBezTo>
                          <a:pt x="102" y="53"/>
                          <a:pt x="110" y="40"/>
                          <a:pt x="120" y="28"/>
                        </a:cubicBezTo>
                        <a:cubicBezTo>
                          <a:pt x="123" y="24"/>
                          <a:pt x="126" y="21"/>
                          <a:pt x="130" y="18"/>
                        </a:cubicBezTo>
                        <a:cubicBezTo>
                          <a:pt x="135" y="14"/>
                          <a:pt x="140" y="10"/>
                          <a:pt x="147" y="8"/>
                        </a:cubicBezTo>
                        <a:cubicBezTo>
                          <a:pt x="149" y="7"/>
                          <a:pt x="151" y="6"/>
                          <a:pt x="152" y="5"/>
                        </a:cubicBezTo>
                        <a:cubicBezTo>
                          <a:pt x="158" y="2"/>
                          <a:pt x="165" y="1"/>
                          <a:pt x="171" y="1"/>
                        </a:cubicBezTo>
                        <a:cubicBezTo>
                          <a:pt x="179" y="1"/>
                          <a:pt x="187" y="0"/>
                          <a:pt x="194" y="1"/>
                        </a:cubicBezTo>
                        <a:cubicBezTo>
                          <a:pt x="200" y="1"/>
                          <a:pt x="206" y="1"/>
                          <a:pt x="211" y="5"/>
                        </a:cubicBezTo>
                        <a:cubicBezTo>
                          <a:pt x="211" y="5"/>
                          <a:pt x="212" y="6"/>
                          <a:pt x="213" y="5"/>
                        </a:cubicBezTo>
                        <a:cubicBezTo>
                          <a:pt x="216" y="5"/>
                          <a:pt x="218" y="6"/>
                          <a:pt x="221" y="8"/>
                        </a:cubicBezTo>
                        <a:cubicBezTo>
                          <a:pt x="229" y="11"/>
                          <a:pt x="237" y="17"/>
                          <a:pt x="243" y="24"/>
                        </a:cubicBezTo>
                        <a:cubicBezTo>
                          <a:pt x="246" y="27"/>
                          <a:pt x="249" y="31"/>
                          <a:pt x="252" y="35"/>
                        </a:cubicBezTo>
                        <a:cubicBezTo>
                          <a:pt x="257" y="42"/>
                          <a:pt x="260" y="51"/>
                          <a:pt x="262" y="60"/>
                        </a:cubicBezTo>
                        <a:cubicBezTo>
                          <a:pt x="263" y="70"/>
                          <a:pt x="262" y="79"/>
                          <a:pt x="260" y="87"/>
                        </a:cubicBezTo>
                        <a:cubicBezTo>
                          <a:pt x="259" y="91"/>
                          <a:pt x="257" y="94"/>
                          <a:pt x="256" y="97"/>
                        </a:cubicBezTo>
                        <a:cubicBezTo>
                          <a:pt x="255" y="98"/>
                          <a:pt x="254" y="100"/>
                          <a:pt x="254" y="102"/>
                        </a:cubicBezTo>
                        <a:cubicBezTo>
                          <a:pt x="254" y="103"/>
                          <a:pt x="255" y="105"/>
                          <a:pt x="256" y="105"/>
                        </a:cubicBezTo>
                        <a:cubicBezTo>
                          <a:pt x="258" y="105"/>
                          <a:pt x="259" y="105"/>
                          <a:pt x="259" y="104"/>
                        </a:cubicBezTo>
                        <a:cubicBezTo>
                          <a:pt x="260" y="103"/>
                          <a:pt x="260" y="102"/>
                          <a:pt x="261" y="101"/>
                        </a:cubicBezTo>
                        <a:cubicBezTo>
                          <a:pt x="264" y="93"/>
                          <a:pt x="270" y="87"/>
                          <a:pt x="278" y="83"/>
                        </a:cubicBezTo>
                        <a:cubicBezTo>
                          <a:pt x="283" y="81"/>
                          <a:pt x="288" y="79"/>
                          <a:pt x="294" y="78"/>
                        </a:cubicBezTo>
                        <a:cubicBezTo>
                          <a:pt x="302" y="76"/>
                          <a:pt x="310" y="78"/>
                          <a:pt x="318" y="81"/>
                        </a:cubicBezTo>
                        <a:cubicBezTo>
                          <a:pt x="323" y="83"/>
                          <a:pt x="325" y="87"/>
                          <a:pt x="328" y="91"/>
                        </a:cubicBezTo>
                        <a:cubicBezTo>
                          <a:pt x="333" y="99"/>
                          <a:pt x="333" y="107"/>
                          <a:pt x="331" y="115"/>
                        </a:cubicBezTo>
                        <a:cubicBezTo>
                          <a:pt x="330" y="118"/>
                          <a:pt x="330" y="120"/>
                          <a:pt x="329" y="122"/>
                        </a:cubicBezTo>
                        <a:cubicBezTo>
                          <a:pt x="327" y="129"/>
                          <a:pt x="324" y="135"/>
                          <a:pt x="318" y="140"/>
                        </a:cubicBezTo>
                        <a:cubicBezTo>
                          <a:pt x="316" y="141"/>
                          <a:pt x="315" y="142"/>
                          <a:pt x="314" y="144"/>
                        </a:cubicBezTo>
                        <a:cubicBezTo>
                          <a:pt x="314" y="144"/>
                          <a:pt x="314" y="146"/>
                          <a:pt x="314" y="146"/>
                        </a:cubicBezTo>
                        <a:cubicBezTo>
                          <a:pt x="315" y="147"/>
                          <a:pt x="316" y="147"/>
                          <a:pt x="317" y="147"/>
                        </a:cubicBezTo>
                        <a:cubicBezTo>
                          <a:pt x="319" y="147"/>
                          <a:pt x="320" y="146"/>
                          <a:pt x="322" y="144"/>
                        </a:cubicBezTo>
                        <a:cubicBezTo>
                          <a:pt x="325" y="140"/>
                          <a:pt x="330" y="139"/>
                          <a:pt x="335" y="137"/>
                        </a:cubicBezTo>
                        <a:cubicBezTo>
                          <a:pt x="350" y="134"/>
                          <a:pt x="362" y="139"/>
                          <a:pt x="372" y="149"/>
                        </a:cubicBezTo>
                        <a:cubicBezTo>
                          <a:pt x="379" y="156"/>
                          <a:pt x="382" y="164"/>
                          <a:pt x="385" y="173"/>
                        </a:cubicBezTo>
                        <a:cubicBezTo>
                          <a:pt x="387" y="179"/>
                          <a:pt x="387" y="184"/>
                          <a:pt x="389" y="190"/>
                        </a:cubicBezTo>
                        <a:cubicBezTo>
                          <a:pt x="391" y="197"/>
                          <a:pt x="390" y="203"/>
                          <a:pt x="387" y="210"/>
                        </a:cubicBezTo>
                        <a:cubicBezTo>
                          <a:pt x="388" y="211"/>
                          <a:pt x="388" y="212"/>
                          <a:pt x="389" y="213"/>
                        </a:cubicBezTo>
                        <a:cubicBezTo>
                          <a:pt x="388" y="222"/>
                          <a:pt x="384" y="229"/>
                          <a:pt x="378" y="236"/>
                        </a:cubicBezTo>
                        <a:cubicBezTo>
                          <a:pt x="371" y="244"/>
                          <a:pt x="363" y="252"/>
                          <a:pt x="353" y="258"/>
                        </a:cubicBezTo>
                        <a:cubicBezTo>
                          <a:pt x="350" y="260"/>
                          <a:pt x="346" y="263"/>
                          <a:pt x="342" y="265"/>
                        </a:cubicBezTo>
                        <a:cubicBezTo>
                          <a:pt x="337" y="268"/>
                          <a:pt x="331" y="269"/>
                          <a:pt x="326" y="269"/>
                        </a:cubicBezTo>
                        <a:cubicBezTo>
                          <a:pt x="324" y="269"/>
                          <a:pt x="322" y="269"/>
                          <a:pt x="322" y="272"/>
                        </a:cubicBezTo>
                        <a:cubicBezTo>
                          <a:pt x="322" y="273"/>
                          <a:pt x="324" y="275"/>
                          <a:pt x="326" y="275"/>
                        </a:cubicBezTo>
                        <a:cubicBezTo>
                          <a:pt x="326" y="275"/>
                          <a:pt x="327" y="275"/>
                          <a:pt x="327" y="275"/>
                        </a:cubicBezTo>
                        <a:cubicBezTo>
                          <a:pt x="340" y="272"/>
                          <a:pt x="350" y="278"/>
                          <a:pt x="360" y="285"/>
                        </a:cubicBezTo>
                        <a:cubicBezTo>
                          <a:pt x="368" y="291"/>
                          <a:pt x="374" y="301"/>
                          <a:pt x="369" y="314"/>
                        </a:cubicBezTo>
                        <a:cubicBezTo>
                          <a:pt x="368" y="316"/>
                          <a:pt x="367" y="319"/>
                          <a:pt x="366" y="321"/>
                        </a:cubicBezTo>
                        <a:cubicBezTo>
                          <a:pt x="362" y="330"/>
                          <a:pt x="354" y="334"/>
                          <a:pt x="344" y="335"/>
                        </a:cubicBezTo>
                        <a:cubicBezTo>
                          <a:pt x="340" y="335"/>
                          <a:pt x="335" y="335"/>
                          <a:pt x="331" y="335"/>
                        </a:cubicBezTo>
                        <a:cubicBezTo>
                          <a:pt x="327" y="335"/>
                          <a:pt x="324" y="335"/>
                          <a:pt x="322" y="333"/>
                        </a:cubicBezTo>
                        <a:cubicBezTo>
                          <a:pt x="320" y="332"/>
                          <a:pt x="319" y="332"/>
                          <a:pt x="318" y="331"/>
                        </a:cubicBezTo>
                        <a:cubicBezTo>
                          <a:pt x="316" y="333"/>
                          <a:pt x="316" y="334"/>
                          <a:pt x="318" y="335"/>
                        </a:cubicBezTo>
                        <a:cubicBezTo>
                          <a:pt x="319" y="336"/>
                          <a:pt x="320" y="337"/>
                          <a:pt x="321" y="338"/>
                        </a:cubicBezTo>
                        <a:cubicBezTo>
                          <a:pt x="333" y="344"/>
                          <a:pt x="340" y="353"/>
                          <a:pt x="344" y="365"/>
                        </a:cubicBezTo>
                        <a:cubicBezTo>
                          <a:pt x="347" y="372"/>
                          <a:pt x="347" y="379"/>
                          <a:pt x="346" y="386"/>
                        </a:cubicBezTo>
                        <a:cubicBezTo>
                          <a:pt x="346" y="395"/>
                          <a:pt x="344" y="404"/>
                          <a:pt x="341" y="412"/>
                        </a:cubicBezTo>
                        <a:cubicBezTo>
                          <a:pt x="337" y="420"/>
                          <a:pt x="333" y="426"/>
                          <a:pt x="326" y="431"/>
                        </a:cubicBezTo>
                        <a:cubicBezTo>
                          <a:pt x="326" y="432"/>
                          <a:pt x="325" y="432"/>
                          <a:pt x="324" y="433"/>
                        </a:cubicBezTo>
                        <a:cubicBezTo>
                          <a:pt x="317" y="435"/>
                          <a:pt x="311" y="439"/>
                          <a:pt x="303" y="440"/>
                        </a:cubicBezTo>
                        <a:cubicBezTo>
                          <a:pt x="289" y="443"/>
                          <a:pt x="274" y="442"/>
                          <a:pt x="262" y="434"/>
                        </a:cubicBezTo>
                        <a:cubicBezTo>
                          <a:pt x="259" y="433"/>
                          <a:pt x="257" y="431"/>
                          <a:pt x="255" y="430"/>
                        </a:cubicBezTo>
                        <a:cubicBezTo>
                          <a:pt x="249" y="426"/>
                          <a:pt x="248" y="423"/>
                          <a:pt x="251" y="417"/>
                        </a:cubicBezTo>
                        <a:cubicBezTo>
                          <a:pt x="248" y="416"/>
                          <a:pt x="248" y="416"/>
                          <a:pt x="246" y="419"/>
                        </a:cubicBezTo>
                        <a:cubicBezTo>
                          <a:pt x="245" y="419"/>
                          <a:pt x="243" y="419"/>
                          <a:pt x="242" y="419"/>
                        </a:cubicBezTo>
                        <a:cubicBezTo>
                          <a:pt x="241" y="419"/>
                          <a:pt x="241" y="420"/>
                          <a:pt x="241" y="420"/>
                        </a:cubicBezTo>
                        <a:cubicBezTo>
                          <a:pt x="242" y="422"/>
                          <a:pt x="242" y="424"/>
                          <a:pt x="243" y="425"/>
                        </a:cubicBezTo>
                        <a:cubicBezTo>
                          <a:pt x="245" y="428"/>
                          <a:pt x="246" y="431"/>
                          <a:pt x="246" y="434"/>
                        </a:cubicBezTo>
                        <a:cubicBezTo>
                          <a:pt x="245" y="440"/>
                          <a:pt x="245" y="447"/>
                          <a:pt x="245" y="454"/>
                        </a:cubicBezTo>
                        <a:cubicBezTo>
                          <a:pt x="244" y="459"/>
                          <a:pt x="244" y="464"/>
                          <a:pt x="245" y="469"/>
                        </a:cubicBezTo>
                        <a:cubicBezTo>
                          <a:pt x="246" y="482"/>
                          <a:pt x="246" y="494"/>
                          <a:pt x="246" y="507"/>
                        </a:cubicBezTo>
                        <a:cubicBezTo>
                          <a:pt x="246" y="523"/>
                          <a:pt x="246" y="539"/>
                          <a:pt x="246" y="555"/>
                        </a:cubicBezTo>
                        <a:cubicBezTo>
                          <a:pt x="246" y="561"/>
                          <a:pt x="247" y="567"/>
                          <a:pt x="247" y="573"/>
                        </a:cubicBezTo>
                        <a:cubicBezTo>
                          <a:pt x="247" y="578"/>
                          <a:pt x="248" y="583"/>
                          <a:pt x="246" y="588"/>
                        </a:cubicBezTo>
                        <a:cubicBezTo>
                          <a:pt x="245" y="588"/>
                          <a:pt x="243" y="589"/>
                          <a:pt x="242" y="589"/>
                        </a:cubicBezTo>
                        <a:cubicBezTo>
                          <a:pt x="233" y="589"/>
                          <a:pt x="224" y="589"/>
                          <a:pt x="215" y="590"/>
                        </a:cubicBezTo>
                        <a:cubicBezTo>
                          <a:pt x="206" y="591"/>
                          <a:pt x="196" y="590"/>
                          <a:pt x="186" y="588"/>
                        </a:cubicBezTo>
                        <a:cubicBezTo>
                          <a:pt x="179" y="588"/>
                          <a:pt x="172" y="586"/>
                          <a:pt x="165" y="585"/>
                        </a:cubicBezTo>
                        <a:cubicBezTo>
                          <a:pt x="163" y="585"/>
                          <a:pt x="161" y="585"/>
                          <a:pt x="158" y="583"/>
                        </a:cubicBezTo>
                        <a:cubicBezTo>
                          <a:pt x="158" y="581"/>
                          <a:pt x="158" y="579"/>
                          <a:pt x="158" y="577"/>
                        </a:cubicBezTo>
                        <a:cubicBezTo>
                          <a:pt x="158" y="573"/>
                          <a:pt x="158" y="570"/>
                          <a:pt x="157" y="566"/>
                        </a:cubicBezTo>
                        <a:cubicBezTo>
                          <a:pt x="157" y="562"/>
                          <a:pt x="157" y="558"/>
                          <a:pt x="157" y="554"/>
                        </a:cubicBezTo>
                        <a:cubicBezTo>
                          <a:pt x="158" y="549"/>
                          <a:pt x="157" y="544"/>
                          <a:pt x="157" y="538"/>
                        </a:cubicBezTo>
                        <a:cubicBezTo>
                          <a:pt x="157" y="533"/>
                          <a:pt x="156" y="528"/>
                          <a:pt x="155" y="523"/>
                        </a:cubicBezTo>
                        <a:cubicBezTo>
                          <a:pt x="155" y="520"/>
                          <a:pt x="155" y="516"/>
                          <a:pt x="155" y="512"/>
                        </a:cubicBezTo>
                        <a:cubicBezTo>
                          <a:pt x="157" y="503"/>
                          <a:pt x="154" y="494"/>
                          <a:pt x="155" y="484"/>
                        </a:cubicBezTo>
                        <a:cubicBezTo>
                          <a:pt x="155" y="482"/>
                          <a:pt x="155" y="479"/>
                          <a:pt x="155" y="476"/>
                        </a:cubicBezTo>
                        <a:cubicBezTo>
                          <a:pt x="156" y="469"/>
                          <a:pt x="154" y="463"/>
                          <a:pt x="153" y="456"/>
                        </a:cubicBezTo>
                        <a:cubicBezTo>
                          <a:pt x="153" y="453"/>
                          <a:pt x="153" y="450"/>
                          <a:pt x="153" y="447"/>
                        </a:cubicBezTo>
                        <a:cubicBezTo>
                          <a:pt x="154" y="443"/>
                          <a:pt x="154" y="440"/>
                          <a:pt x="152" y="437"/>
                        </a:cubicBezTo>
                        <a:cubicBezTo>
                          <a:pt x="151" y="436"/>
                          <a:pt x="150" y="434"/>
                          <a:pt x="152" y="433"/>
                        </a:cubicBezTo>
                        <a:cubicBezTo>
                          <a:pt x="153" y="432"/>
                          <a:pt x="153" y="431"/>
                          <a:pt x="153" y="431"/>
                        </a:cubicBezTo>
                        <a:cubicBezTo>
                          <a:pt x="153" y="429"/>
                          <a:pt x="153" y="427"/>
                          <a:pt x="153" y="424"/>
                        </a:cubicBezTo>
                        <a:cubicBezTo>
                          <a:pt x="153" y="419"/>
                          <a:pt x="153" y="413"/>
                          <a:pt x="153" y="408"/>
                        </a:cubicBezTo>
                        <a:cubicBezTo>
                          <a:pt x="153" y="406"/>
                          <a:pt x="152" y="404"/>
                          <a:pt x="150" y="405"/>
                        </a:cubicBezTo>
                        <a:cubicBezTo>
                          <a:pt x="137" y="407"/>
                          <a:pt x="124" y="404"/>
                          <a:pt x="112" y="400"/>
                        </a:cubicBezTo>
                        <a:cubicBezTo>
                          <a:pt x="107" y="399"/>
                          <a:pt x="103" y="397"/>
                          <a:pt x="99" y="394"/>
                        </a:cubicBezTo>
                        <a:cubicBezTo>
                          <a:pt x="88" y="387"/>
                          <a:pt x="83" y="369"/>
                          <a:pt x="88" y="355"/>
                        </a:cubicBezTo>
                        <a:cubicBezTo>
                          <a:pt x="89" y="353"/>
                          <a:pt x="90" y="350"/>
                          <a:pt x="93" y="348"/>
                        </a:cubicBezTo>
                        <a:cubicBezTo>
                          <a:pt x="95" y="347"/>
                          <a:pt x="95" y="346"/>
                          <a:pt x="94" y="344"/>
                        </a:cubicBezTo>
                        <a:cubicBezTo>
                          <a:pt x="94" y="344"/>
                          <a:pt x="93" y="343"/>
                          <a:pt x="92" y="342"/>
                        </a:cubicBezTo>
                        <a:cubicBezTo>
                          <a:pt x="87" y="342"/>
                          <a:pt x="83" y="341"/>
                          <a:pt x="79" y="339"/>
                        </a:cubicBezTo>
                        <a:cubicBezTo>
                          <a:pt x="72" y="338"/>
                          <a:pt x="66" y="337"/>
                          <a:pt x="60" y="335"/>
                        </a:cubicBezTo>
                        <a:cubicBezTo>
                          <a:pt x="46" y="332"/>
                          <a:pt x="33" y="324"/>
                          <a:pt x="21" y="315"/>
                        </a:cubicBezTo>
                        <a:cubicBezTo>
                          <a:pt x="18" y="312"/>
                          <a:pt x="15" y="308"/>
                          <a:pt x="14" y="304"/>
                        </a:cubicBezTo>
                        <a:cubicBezTo>
                          <a:pt x="13" y="302"/>
                          <a:pt x="12" y="301"/>
                          <a:pt x="11" y="300"/>
                        </a:cubicBezTo>
                        <a:cubicBezTo>
                          <a:pt x="8" y="296"/>
                          <a:pt x="6" y="292"/>
                          <a:pt x="5" y="287"/>
                        </a:cubicBezTo>
                        <a:cubicBezTo>
                          <a:pt x="5" y="286"/>
                          <a:pt x="4" y="284"/>
                          <a:pt x="3" y="282"/>
                        </a:cubicBezTo>
                        <a:cubicBezTo>
                          <a:pt x="0" y="274"/>
                          <a:pt x="0" y="266"/>
                          <a:pt x="2" y="258"/>
                        </a:cubicBezTo>
                        <a:cubicBezTo>
                          <a:pt x="3" y="253"/>
                          <a:pt x="5" y="248"/>
                          <a:pt x="7" y="243"/>
                        </a:cubicBezTo>
                        <a:cubicBezTo>
                          <a:pt x="11" y="236"/>
                          <a:pt x="17" y="232"/>
                          <a:pt x="25" y="230"/>
                        </a:cubicBezTo>
                        <a:close/>
                      </a:path>
                    </a:pathLst>
                  </a:custGeom>
                  <a:solidFill>
                    <a:srgbClr val="00B050"/>
                  </a:solidFill>
                  <a:ln w="12700">
                    <a:solidFill>
                      <a:srgbClr val="000000"/>
                    </a:solidFill>
                    <a:round/>
                    <a:headEnd/>
                    <a:tailEnd/>
                  </a:ln>
                  <a:extLst/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1229" name="Freeform 33"/>
                  <p:cNvSpPr>
                    <a:spLocks/>
                  </p:cNvSpPr>
                  <p:nvPr/>
                </p:nvSpPr>
                <p:spPr bwMode="auto">
                  <a:xfrm>
                    <a:off x="3518" y="2288"/>
                    <a:ext cx="9" cy="5"/>
                  </a:xfrm>
                  <a:custGeom>
                    <a:avLst/>
                    <a:gdLst>
                      <a:gd name="T0" fmla="*/ 4 w 4"/>
                      <a:gd name="T1" fmla="*/ 0 h 2"/>
                      <a:gd name="T2" fmla="*/ 2 w 4"/>
                      <a:gd name="T3" fmla="*/ 2 h 2"/>
                      <a:gd name="T4" fmla="*/ 0 w 4"/>
                      <a:gd name="T5" fmla="*/ 2 h 2"/>
                      <a:gd name="T6" fmla="*/ 4 w 4"/>
                      <a:gd name="T7" fmla="*/ 0 h 2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4" h="2">
                        <a:moveTo>
                          <a:pt x="4" y="0"/>
                        </a:moveTo>
                        <a:cubicBezTo>
                          <a:pt x="3" y="1"/>
                          <a:pt x="3" y="2"/>
                          <a:pt x="2" y="2"/>
                        </a:cubicBezTo>
                        <a:cubicBezTo>
                          <a:pt x="2" y="2"/>
                          <a:pt x="1" y="2"/>
                          <a:pt x="0" y="2"/>
                        </a:cubicBezTo>
                        <a:cubicBezTo>
                          <a:pt x="1" y="1"/>
                          <a:pt x="2" y="1"/>
                          <a:pt x="4" y="0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1230" name="Freeform 34"/>
                  <p:cNvSpPr>
                    <a:spLocks/>
                  </p:cNvSpPr>
                  <p:nvPr/>
                </p:nvSpPr>
                <p:spPr bwMode="auto">
                  <a:xfrm>
                    <a:off x="3518" y="2293"/>
                    <a:ext cx="0" cy="0"/>
                  </a:xfrm>
                  <a:custGeom>
                    <a:avLst/>
                    <a:gdLst/>
                    <a:ahLst/>
                    <a:cxnLst>
                      <a:cxn ang="0">
                        <a:pos x="0" y="0"/>
                      </a:cxn>
                      <a:cxn ang="0">
                        <a:pos x="0" y="0"/>
                      </a:cxn>
                      <a:cxn ang="0">
                        <a:pos x="0" y="0"/>
                      </a:cxn>
                      <a:cxn ang="0">
                        <a:pos x="0" y="0"/>
                      </a:cxn>
                    </a:cxnLst>
                    <a:rect l="0" t="0" r="r" b="b"/>
                    <a:pathLst>
                      <a:path>
                        <a:moveTo>
                          <a:pt x="0" y="0"/>
                        </a:moveTo>
                        <a:cubicBezTo>
                          <a:pt x="0" y="0"/>
                          <a:pt x="0" y="0"/>
                          <a:pt x="0" y="0"/>
                        </a:cubicBezTo>
                        <a:cubicBezTo>
                          <a:pt x="0" y="0"/>
                          <a:pt x="0" y="0"/>
                          <a:pt x="0" y="0"/>
                        </a:cubicBezTo>
                        <a:cubicBezTo>
                          <a:pt x="0" y="0"/>
                          <a:pt x="0" y="0"/>
                          <a:pt x="0" y="0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1231" name="Freeform 35"/>
                  <p:cNvSpPr>
                    <a:spLocks/>
                  </p:cNvSpPr>
                  <p:nvPr/>
                </p:nvSpPr>
                <p:spPr bwMode="auto">
                  <a:xfrm>
                    <a:off x="3518" y="2293"/>
                    <a:ext cx="0" cy="0"/>
                  </a:xfrm>
                  <a:custGeom>
                    <a:avLst/>
                    <a:gdLst/>
                    <a:ahLst/>
                    <a:cxnLst>
                      <a:cxn ang="0">
                        <a:pos x="0" y="0"/>
                      </a:cxn>
                      <a:cxn ang="0">
                        <a:pos x="0" y="0"/>
                      </a:cxn>
                      <a:cxn ang="0">
                        <a:pos x="0" y="0"/>
                      </a:cxn>
                      <a:cxn ang="0">
                        <a:pos x="0" y="0"/>
                      </a:cxn>
                    </a:cxnLst>
                    <a:rect l="0" t="0" r="r" b="b"/>
                    <a:pathLst>
                      <a:path>
                        <a:moveTo>
                          <a:pt x="0" y="0"/>
                        </a:moveTo>
                        <a:cubicBezTo>
                          <a:pt x="0" y="0"/>
                          <a:pt x="0" y="0"/>
                          <a:pt x="0" y="0"/>
                        </a:cubicBezTo>
                        <a:cubicBezTo>
                          <a:pt x="0" y="0"/>
                          <a:pt x="0" y="0"/>
                          <a:pt x="0" y="0"/>
                        </a:cubicBezTo>
                        <a:cubicBezTo>
                          <a:pt x="0" y="0"/>
                          <a:pt x="0" y="0"/>
                          <a:pt x="0" y="0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1232" name="Freeform 36"/>
                  <p:cNvSpPr>
                    <a:spLocks/>
                  </p:cNvSpPr>
                  <p:nvPr/>
                </p:nvSpPr>
                <p:spPr bwMode="auto">
                  <a:xfrm>
                    <a:off x="3518" y="2293"/>
                    <a:ext cx="0" cy="0"/>
                  </a:xfrm>
                  <a:custGeom>
                    <a:avLst/>
                    <a:gdLst/>
                    <a:ahLst/>
                    <a:cxnLst>
                      <a:cxn ang="0">
                        <a:pos x="0" y="0"/>
                      </a:cxn>
                      <a:cxn ang="0">
                        <a:pos x="0" y="0"/>
                      </a:cxn>
                      <a:cxn ang="0">
                        <a:pos x="0" y="0"/>
                      </a:cxn>
                      <a:cxn ang="0">
                        <a:pos x="0" y="0"/>
                      </a:cxn>
                    </a:cxnLst>
                    <a:rect l="0" t="0" r="r" b="b"/>
                    <a:pathLst>
                      <a:path>
                        <a:moveTo>
                          <a:pt x="0" y="0"/>
                        </a:moveTo>
                        <a:cubicBezTo>
                          <a:pt x="0" y="0"/>
                          <a:pt x="0" y="0"/>
                          <a:pt x="0" y="0"/>
                        </a:cubicBezTo>
                        <a:cubicBezTo>
                          <a:pt x="0" y="0"/>
                          <a:pt x="0" y="0"/>
                          <a:pt x="0" y="0"/>
                        </a:cubicBezTo>
                        <a:cubicBezTo>
                          <a:pt x="0" y="0"/>
                          <a:pt x="0" y="0"/>
                          <a:pt x="0" y="0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1233" name="Freeform 37"/>
                  <p:cNvSpPr>
                    <a:spLocks/>
                  </p:cNvSpPr>
                  <p:nvPr/>
                </p:nvSpPr>
                <p:spPr bwMode="auto">
                  <a:xfrm>
                    <a:off x="3518" y="2293"/>
                    <a:ext cx="0" cy="2"/>
                  </a:xfrm>
                  <a:custGeom>
                    <a:avLst/>
                    <a:gdLst>
                      <a:gd name="T0" fmla="*/ 1 h 1"/>
                      <a:gd name="T1" fmla="*/ 0 h 1"/>
                      <a:gd name="T2" fmla="*/ 0 h 1"/>
                      <a:gd name="T3" fmla="*/ 0 h 1"/>
                      <a:gd name="T4" fmla="*/ 1 h 1"/>
                    </a:gdLst>
                    <a:ahLst/>
                    <a:cxnLst>
                      <a:cxn ang="0">
                        <a:pos x="0" y="T0"/>
                      </a:cxn>
                      <a:cxn ang="0">
                        <a:pos x="0" y="T1"/>
                      </a:cxn>
                      <a:cxn ang="0">
                        <a:pos x="0" y="T2"/>
                      </a:cxn>
                      <a:cxn ang="0">
                        <a:pos x="0" y="T3"/>
                      </a:cxn>
                      <a:cxn ang="0">
                        <a:pos x="0" y="T4"/>
                      </a:cxn>
                    </a:cxnLst>
                    <a:rect l="0" t="0" r="r" b="b"/>
                    <a:pathLst>
                      <a:path h="1">
                        <a:moveTo>
                          <a:pt x="0" y="1"/>
                        </a:moveTo>
                        <a:cubicBezTo>
                          <a:pt x="0" y="0"/>
                          <a:pt x="0" y="0"/>
                          <a:pt x="0" y="0"/>
                        </a:cubicBezTo>
                        <a:cubicBezTo>
                          <a:pt x="0" y="0"/>
                          <a:pt x="0" y="0"/>
                          <a:pt x="0" y="0"/>
                        </a:cubicBezTo>
                        <a:cubicBezTo>
                          <a:pt x="0" y="0"/>
                          <a:pt x="0" y="0"/>
                          <a:pt x="0" y="0"/>
                        </a:cubicBezTo>
                        <a:cubicBezTo>
                          <a:pt x="0" y="0"/>
                          <a:pt x="0" y="1"/>
                          <a:pt x="0" y="1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1234" name="Freeform 38"/>
                  <p:cNvSpPr>
                    <a:spLocks/>
                  </p:cNvSpPr>
                  <p:nvPr/>
                </p:nvSpPr>
                <p:spPr bwMode="auto">
                  <a:xfrm>
                    <a:off x="3502" y="2295"/>
                    <a:ext cx="16" cy="16"/>
                  </a:xfrm>
                  <a:custGeom>
                    <a:avLst/>
                    <a:gdLst>
                      <a:gd name="T0" fmla="*/ 0 w 7"/>
                      <a:gd name="T1" fmla="*/ 7 h 7"/>
                      <a:gd name="T2" fmla="*/ 7 w 7"/>
                      <a:gd name="T3" fmla="*/ 0 h 7"/>
                      <a:gd name="T4" fmla="*/ 6 w 7"/>
                      <a:gd name="T5" fmla="*/ 0 h 7"/>
                      <a:gd name="T6" fmla="*/ 6 w 7"/>
                      <a:gd name="T7" fmla="*/ 1 h 7"/>
                      <a:gd name="T8" fmla="*/ 5 w 7"/>
                      <a:gd name="T9" fmla="*/ 2 h 7"/>
                      <a:gd name="T10" fmla="*/ 4 w 7"/>
                      <a:gd name="T11" fmla="*/ 3 h 7"/>
                      <a:gd name="T12" fmla="*/ 3 w 7"/>
                      <a:gd name="T13" fmla="*/ 4 h 7"/>
                      <a:gd name="T14" fmla="*/ 0 w 7"/>
                      <a:gd name="T15" fmla="*/ 7 h 7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</a:cxnLst>
                    <a:rect l="0" t="0" r="r" b="b"/>
                    <a:pathLst>
                      <a:path w="7" h="7">
                        <a:moveTo>
                          <a:pt x="0" y="7"/>
                        </a:moveTo>
                        <a:cubicBezTo>
                          <a:pt x="1" y="3"/>
                          <a:pt x="4" y="1"/>
                          <a:pt x="7" y="0"/>
                        </a:cubicBezTo>
                        <a:cubicBezTo>
                          <a:pt x="7" y="0"/>
                          <a:pt x="6" y="0"/>
                          <a:pt x="6" y="0"/>
                        </a:cubicBezTo>
                        <a:cubicBezTo>
                          <a:pt x="6" y="1"/>
                          <a:pt x="6" y="1"/>
                          <a:pt x="6" y="1"/>
                        </a:cubicBezTo>
                        <a:cubicBezTo>
                          <a:pt x="5" y="2"/>
                          <a:pt x="5" y="2"/>
                          <a:pt x="5" y="2"/>
                        </a:cubicBezTo>
                        <a:cubicBezTo>
                          <a:pt x="5" y="3"/>
                          <a:pt x="4" y="3"/>
                          <a:pt x="4" y="3"/>
                        </a:cubicBezTo>
                        <a:cubicBezTo>
                          <a:pt x="4" y="4"/>
                          <a:pt x="4" y="4"/>
                          <a:pt x="3" y="4"/>
                        </a:cubicBezTo>
                        <a:cubicBezTo>
                          <a:pt x="3" y="5"/>
                          <a:pt x="2" y="6"/>
                          <a:pt x="0" y="7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1235" name="Freeform 39"/>
                  <p:cNvSpPr>
                    <a:spLocks/>
                  </p:cNvSpPr>
                  <p:nvPr/>
                </p:nvSpPr>
                <p:spPr bwMode="auto">
                  <a:xfrm>
                    <a:off x="3502" y="2311"/>
                    <a:ext cx="0" cy="0"/>
                  </a:xfrm>
                  <a:custGeom>
                    <a:avLst/>
                    <a:gdLst/>
                    <a:ahLst/>
                    <a:cxnLst>
                      <a:cxn ang="0">
                        <a:pos x="0" y="0"/>
                      </a:cxn>
                      <a:cxn ang="0">
                        <a:pos x="0" y="0"/>
                      </a:cxn>
                      <a:cxn ang="0">
                        <a:pos x="0" y="0"/>
                      </a:cxn>
                      <a:cxn ang="0">
                        <a:pos x="0" y="0"/>
                      </a:cxn>
                    </a:cxnLst>
                    <a:rect l="0" t="0" r="r" b="b"/>
                    <a:pathLst>
                      <a:path>
                        <a:moveTo>
                          <a:pt x="0" y="0"/>
                        </a:moveTo>
                        <a:cubicBezTo>
                          <a:pt x="0" y="0"/>
                          <a:pt x="0" y="0"/>
                          <a:pt x="0" y="0"/>
                        </a:cubicBezTo>
                        <a:cubicBezTo>
                          <a:pt x="0" y="0"/>
                          <a:pt x="0" y="0"/>
                          <a:pt x="0" y="0"/>
                        </a:cubicBezTo>
                        <a:cubicBezTo>
                          <a:pt x="0" y="0"/>
                          <a:pt x="0" y="0"/>
                          <a:pt x="0" y="0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1236" name="Freeform 40"/>
                  <p:cNvSpPr>
                    <a:spLocks/>
                  </p:cNvSpPr>
                  <p:nvPr/>
                </p:nvSpPr>
                <p:spPr bwMode="auto">
                  <a:xfrm>
                    <a:off x="3502" y="2311"/>
                    <a:ext cx="0" cy="0"/>
                  </a:xfrm>
                  <a:custGeom>
                    <a:avLst/>
                    <a:gdLst/>
                    <a:ahLst/>
                    <a:cxnLst>
                      <a:cxn ang="0">
                        <a:pos x="0" y="0"/>
                      </a:cxn>
                      <a:cxn ang="0">
                        <a:pos x="0" y="0"/>
                      </a:cxn>
                      <a:cxn ang="0">
                        <a:pos x="0" y="0"/>
                      </a:cxn>
                    </a:cxnLst>
                    <a:rect l="0" t="0" r="r" b="b"/>
                    <a:pathLst>
                      <a:path>
                        <a:moveTo>
                          <a:pt x="0" y="0"/>
                        </a:moveTo>
                        <a:cubicBezTo>
                          <a:pt x="0" y="0"/>
                          <a:pt x="0" y="0"/>
                          <a:pt x="0" y="0"/>
                        </a:cubicBezTo>
                        <a:cubicBezTo>
                          <a:pt x="0" y="0"/>
                          <a:pt x="0" y="0"/>
                          <a:pt x="0" y="0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1237" name="Freeform 41"/>
                  <p:cNvSpPr>
                    <a:spLocks/>
                  </p:cNvSpPr>
                  <p:nvPr/>
                </p:nvSpPr>
                <p:spPr bwMode="auto">
                  <a:xfrm>
                    <a:off x="3495" y="2311"/>
                    <a:ext cx="7" cy="12"/>
                  </a:xfrm>
                  <a:custGeom>
                    <a:avLst/>
                    <a:gdLst>
                      <a:gd name="T0" fmla="*/ 0 w 3"/>
                      <a:gd name="T1" fmla="*/ 5 h 5"/>
                      <a:gd name="T2" fmla="*/ 3 w 3"/>
                      <a:gd name="T3" fmla="*/ 0 h 5"/>
                      <a:gd name="T4" fmla="*/ 0 w 3"/>
                      <a:gd name="T5" fmla="*/ 5 h 5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</a:cxnLst>
                    <a:rect l="0" t="0" r="r" b="b"/>
                    <a:pathLst>
                      <a:path w="3" h="5">
                        <a:moveTo>
                          <a:pt x="0" y="5"/>
                        </a:moveTo>
                        <a:cubicBezTo>
                          <a:pt x="1" y="2"/>
                          <a:pt x="1" y="0"/>
                          <a:pt x="3" y="0"/>
                        </a:cubicBezTo>
                        <a:cubicBezTo>
                          <a:pt x="3" y="2"/>
                          <a:pt x="3" y="3"/>
                          <a:pt x="0" y="5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1238" name="Freeform 42"/>
                  <p:cNvSpPr>
                    <a:spLocks/>
                  </p:cNvSpPr>
                  <p:nvPr/>
                </p:nvSpPr>
                <p:spPr bwMode="auto">
                  <a:xfrm>
                    <a:off x="2637" y="2622"/>
                    <a:ext cx="132" cy="140"/>
                  </a:xfrm>
                  <a:custGeom>
                    <a:avLst/>
                    <a:gdLst>
                      <a:gd name="T0" fmla="*/ 52 w 58"/>
                      <a:gd name="T1" fmla="*/ 2 h 61"/>
                      <a:gd name="T2" fmla="*/ 55 w 58"/>
                      <a:gd name="T3" fmla="*/ 3 h 61"/>
                      <a:gd name="T4" fmla="*/ 56 w 58"/>
                      <a:gd name="T5" fmla="*/ 5 h 61"/>
                      <a:gd name="T6" fmla="*/ 58 w 58"/>
                      <a:gd name="T7" fmla="*/ 56 h 61"/>
                      <a:gd name="T8" fmla="*/ 57 w 58"/>
                      <a:gd name="T9" fmla="*/ 59 h 61"/>
                      <a:gd name="T10" fmla="*/ 5 w 58"/>
                      <a:gd name="T11" fmla="*/ 58 h 61"/>
                      <a:gd name="T12" fmla="*/ 2 w 58"/>
                      <a:gd name="T13" fmla="*/ 0 h 61"/>
                      <a:gd name="T14" fmla="*/ 6 w 58"/>
                      <a:gd name="T15" fmla="*/ 0 h 61"/>
                      <a:gd name="T16" fmla="*/ 35 w 58"/>
                      <a:gd name="T17" fmla="*/ 1 h 61"/>
                      <a:gd name="T18" fmla="*/ 52 w 58"/>
                      <a:gd name="T19" fmla="*/ 2 h 61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8" h="61">
                        <a:moveTo>
                          <a:pt x="52" y="2"/>
                        </a:moveTo>
                        <a:cubicBezTo>
                          <a:pt x="53" y="2"/>
                          <a:pt x="54" y="3"/>
                          <a:pt x="55" y="3"/>
                        </a:cubicBezTo>
                        <a:cubicBezTo>
                          <a:pt x="56" y="4"/>
                          <a:pt x="56" y="4"/>
                          <a:pt x="56" y="5"/>
                        </a:cubicBezTo>
                        <a:cubicBezTo>
                          <a:pt x="57" y="22"/>
                          <a:pt x="56" y="39"/>
                          <a:pt x="58" y="56"/>
                        </a:cubicBezTo>
                        <a:cubicBezTo>
                          <a:pt x="58" y="57"/>
                          <a:pt x="57" y="58"/>
                          <a:pt x="57" y="59"/>
                        </a:cubicBezTo>
                        <a:cubicBezTo>
                          <a:pt x="39" y="61"/>
                          <a:pt x="22" y="59"/>
                          <a:pt x="5" y="58"/>
                        </a:cubicBezTo>
                        <a:cubicBezTo>
                          <a:pt x="3" y="52"/>
                          <a:pt x="0" y="11"/>
                          <a:pt x="2" y="0"/>
                        </a:cubicBezTo>
                        <a:cubicBezTo>
                          <a:pt x="3" y="0"/>
                          <a:pt x="4" y="0"/>
                          <a:pt x="6" y="0"/>
                        </a:cubicBezTo>
                        <a:cubicBezTo>
                          <a:pt x="15" y="0"/>
                          <a:pt x="25" y="1"/>
                          <a:pt x="35" y="1"/>
                        </a:cubicBezTo>
                        <a:cubicBezTo>
                          <a:pt x="41" y="2"/>
                          <a:pt x="46" y="2"/>
                          <a:pt x="52" y="2"/>
                        </a:cubicBezTo>
                        <a:close/>
                      </a:path>
                    </a:pathLst>
                  </a:custGeom>
                  <a:solidFill>
                    <a:srgbClr val="66CCFF"/>
                  </a:solidFill>
                  <a:ln w="12700">
                    <a:solidFill>
                      <a:srgbClr val="000000"/>
                    </a:solidFill>
                    <a:round/>
                    <a:headEnd/>
                    <a:tailEnd/>
                  </a:ln>
                  <a:extLst/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1239" name="Freeform 43"/>
                  <p:cNvSpPr>
                    <a:spLocks/>
                  </p:cNvSpPr>
                  <p:nvPr/>
                </p:nvSpPr>
                <p:spPr bwMode="auto">
                  <a:xfrm>
                    <a:off x="2637" y="2492"/>
                    <a:ext cx="128" cy="121"/>
                  </a:xfrm>
                  <a:custGeom>
                    <a:avLst/>
                    <a:gdLst>
                      <a:gd name="T0" fmla="*/ 1 w 56"/>
                      <a:gd name="T1" fmla="*/ 1 h 53"/>
                      <a:gd name="T2" fmla="*/ 54 w 56"/>
                      <a:gd name="T3" fmla="*/ 2 h 53"/>
                      <a:gd name="T4" fmla="*/ 56 w 56"/>
                      <a:gd name="T5" fmla="*/ 9 h 53"/>
                      <a:gd name="T6" fmla="*/ 56 w 56"/>
                      <a:gd name="T7" fmla="*/ 50 h 53"/>
                      <a:gd name="T8" fmla="*/ 56 w 56"/>
                      <a:gd name="T9" fmla="*/ 52 h 53"/>
                      <a:gd name="T10" fmla="*/ 2 w 56"/>
                      <a:gd name="T11" fmla="*/ 50 h 53"/>
                      <a:gd name="T12" fmla="*/ 2 w 56"/>
                      <a:gd name="T13" fmla="*/ 49 h 53"/>
                      <a:gd name="T14" fmla="*/ 0 w 56"/>
                      <a:gd name="T15" fmla="*/ 3 h 53"/>
                      <a:gd name="T16" fmla="*/ 1 w 56"/>
                      <a:gd name="T17" fmla="*/ 1 h 53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56" h="53">
                        <a:moveTo>
                          <a:pt x="1" y="1"/>
                        </a:moveTo>
                        <a:cubicBezTo>
                          <a:pt x="18" y="2"/>
                          <a:pt x="36" y="0"/>
                          <a:pt x="54" y="2"/>
                        </a:cubicBezTo>
                        <a:cubicBezTo>
                          <a:pt x="56" y="4"/>
                          <a:pt x="56" y="6"/>
                          <a:pt x="56" y="9"/>
                        </a:cubicBezTo>
                        <a:cubicBezTo>
                          <a:pt x="56" y="22"/>
                          <a:pt x="56" y="36"/>
                          <a:pt x="56" y="50"/>
                        </a:cubicBezTo>
                        <a:cubicBezTo>
                          <a:pt x="56" y="51"/>
                          <a:pt x="56" y="52"/>
                          <a:pt x="56" y="52"/>
                        </a:cubicBezTo>
                        <a:cubicBezTo>
                          <a:pt x="46" y="53"/>
                          <a:pt x="16" y="53"/>
                          <a:pt x="2" y="50"/>
                        </a:cubicBezTo>
                        <a:cubicBezTo>
                          <a:pt x="2" y="50"/>
                          <a:pt x="2" y="49"/>
                          <a:pt x="2" y="49"/>
                        </a:cubicBezTo>
                        <a:cubicBezTo>
                          <a:pt x="1" y="34"/>
                          <a:pt x="0" y="18"/>
                          <a:pt x="0" y="3"/>
                        </a:cubicBezTo>
                        <a:cubicBezTo>
                          <a:pt x="0" y="3"/>
                          <a:pt x="0" y="2"/>
                          <a:pt x="1" y="1"/>
                        </a:cubicBezTo>
                        <a:close/>
                      </a:path>
                    </a:pathLst>
                  </a:custGeom>
                  <a:solidFill>
                    <a:srgbClr val="66CCFF"/>
                  </a:solidFill>
                  <a:ln w="12700">
                    <a:solidFill>
                      <a:srgbClr val="000000"/>
                    </a:solidFill>
                    <a:round/>
                    <a:headEnd/>
                    <a:tailEnd/>
                  </a:ln>
                  <a:extLst/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1240" name="Freeform 44"/>
                  <p:cNvSpPr>
                    <a:spLocks/>
                  </p:cNvSpPr>
                  <p:nvPr/>
                </p:nvSpPr>
                <p:spPr bwMode="auto">
                  <a:xfrm>
                    <a:off x="2470" y="2618"/>
                    <a:ext cx="160" cy="139"/>
                  </a:xfrm>
                  <a:custGeom>
                    <a:avLst/>
                    <a:gdLst>
                      <a:gd name="T0" fmla="*/ 25 w 70"/>
                      <a:gd name="T1" fmla="*/ 2 h 61"/>
                      <a:gd name="T2" fmla="*/ 28 w 70"/>
                      <a:gd name="T3" fmla="*/ 2 h 61"/>
                      <a:gd name="T4" fmla="*/ 67 w 70"/>
                      <a:gd name="T5" fmla="*/ 2 h 61"/>
                      <a:gd name="T6" fmla="*/ 68 w 70"/>
                      <a:gd name="T7" fmla="*/ 2 h 61"/>
                      <a:gd name="T8" fmla="*/ 69 w 70"/>
                      <a:gd name="T9" fmla="*/ 14 h 61"/>
                      <a:gd name="T10" fmla="*/ 70 w 70"/>
                      <a:gd name="T11" fmla="*/ 57 h 61"/>
                      <a:gd name="T12" fmla="*/ 70 w 70"/>
                      <a:gd name="T13" fmla="*/ 60 h 61"/>
                      <a:gd name="T14" fmla="*/ 65 w 70"/>
                      <a:gd name="T15" fmla="*/ 61 h 61"/>
                      <a:gd name="T16" fmla="*/ 15 w 70"/>
                      <a:gd name="T17" fmla="*/ 61 h 61"/>
                      <a:gd name="T18" fmla="*/ 4 w 70"/>
                      <a:gd name="T19" fmla="*/ 60 h 61"/>
                      <a:gd name="T20" fmla="*/ 4 w 70"/>
                      <a:gd name="T21" fmla="*/ 56 h 61"/>
                      <a:gd name="T22" fmla="*/ 1 w 70"/>
                      <a:gd name="T23" fmla="*/ 20 h 61"/>
                      <a:gd name="T24" fmla="*/ 1 w 70"/>
                      <a:gd name="T25" fmla="*/ 5 h 61"/>
                      <a:gd name="T26" fmla="*/ 4 w 70"/>
                      <a:gd name="T27" fmla="*/ 2 h 61"/>
                      <a:gd name="T28" fmla="*/ 25 w 70"/>
                      <a:gd name="T29" fmla="*/ 2 h 61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</a:cxnLst>
                    <a:rect l="0" t="0" r="r" b="b"/>
                    <a:pathLst>
                      <a:path w="70" h="61">
                        <a:moveTo>
                          <a:pt x="25" y="2"/>
                        </a:moveTo>
                        <a:cubicBezTo>
                          <a:pt x="26" y="2"/>
                          <a:pt x="27" y="2"/>
                          <a:pt x="28" y="2"/>
                        </a:cubicBezTo>
                        <a:cubicBezTo>
                          <a:pt x="41" y="0"/>
                          <a:pt x="54" y="2"/>
                          <a:pt x="67" y="2"/>
                        </a:cubicBezTo>
                        <a:cubicBezTo>
                          <a:pt x="67" y="2"/>
                          <a:pt x="68" y="2"/>
                          <a:pt x="68" y="2"/>
                        </a:cubicBezTo>
                        <a:cubicBezTo>
                          <a:pt x="69" y="6"/>
                          <a:pt x="69" y="10"/>
                          <a:pt x="69" y="14"/>
                        </a:cubicBezTo>
                        <a:cubicBezTo>
                          <a:pt x="69" y="28"/>
                          <a:pt x="69" y="43"/>
                          <a:pt x="70" y="57"/>
                        </a:cubicBezTo>
                        <a:cubicBezTo>
                          <a:pt x="70" y="58"/>
                          <a:pt x="70" y="59"/>
                          <a:pt x="70" y="60"/>
                        </a:cubicBezTo>
                        <a:cubicBezTo>
                          <a:pt x="68" y="61"/>
                          <a:pt x="66" y="61"/>
                          <a:pt x="65" y="61"/>
                        </a:cubicBezTo>
                        <a:cubicBezTo>
                          <a:pt x="48" y="61"/>
                          <a:pt x="32" y="61"/>
                          <a:pt x="15" y="61"/>
                        </a:cubicBezTo>
                        <a:cubicBezTo>
                          <a:pt x="12" y="61"/>
                          <a:pt x="8" y="61"/>
                          <a:pt x="4" y="60"/>
                        </a:cubicBezTo>
                        <a:cubicBezTo>
                          <a:pt x="4" y="58"/>
                          <a:pt x="4" y="57"/>
                          <a:pt x="4" y="56"/>
                        </a:cubicBezTo>
                        <a:cubicBezTo>
                          <a:pt x="3" y="44"/>
                          <a:pt x="3" y="32"/>
                          <a:pt x="1" y="20"/>
                        </a:cubicBezTo>
                        <a:cubicBezTo>
                          <a:pt x="0" y="15"/>
                          <a:pt x="1" y="10"/>
                          <a:pt x="1" y="5"/>
                        </a:cubicBezTo>
                        <a:cubicBezTo>
                          <a:pt x="1" y="3"/>
                          <a:pt x="2" y="1"/>
                          <a:pt x="4" y="2"/>
                        </a:cubicBezTo>
                        <a:cubicBezTo>
                          <a:pt x="11" y="2"/>
                          <a:pt x="18" y="2"/>
                          <a:pt x="25" y="2"/>
                        </a:cubicBezTo>
                        <a:close/>
                      </a:path>
                    </a:pathLst>
                  </a:custGeom>
                  <a:solidFill>
                    <a:srgbClr val="66CCFF"/>
                  </a:solidFill>
                  <a:ln w="12700">
                    <a:solidFill>
                      <a:srgbClr val="000000"/>
                    </a:solidFill>
                    <a:round/>
                    <a:headEnd/>
                    <a:tailEnd/>
                  </a:ln>
                  <a:extLst/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1241" name="Freeform 45"/>
                  <p:cNvSpPr>
                    <a:spLocks/>
                  </p:cNvSpPr>
                  <p:nvPr/>
                </p:nvSpPr>
                <p:spPr bwMode="auto">
                  <a:xfrm>
                    <a:off x="2470" y="2492"/>
                    <a:ext cx="158" cy="114"/>
                  </a:xfrm>
                  <a:custGeom>
                    <a:avLst/>
                    <a:gdLst>
                      <a:gd name="T0" fmla="*/ 67 w 69"/>
                      <a:gd name="T1" fmla="*/ 50 h 50"/>
                      <a:gd name="T2" fmla="*/ 1 w 69"/>
                      <a:gd name="T3" fmla="*/ 49 h 50"/>
                      <a:gd name="T4" fmla="*/ 0 w 69"/>
                      <a:gd name="T5" fmla="*/ 43 h 50"/>
                      <a:gd name="T6" fmla="*/ 0 w 69"/>
                      <a:gd name="T7" fmla="*/ 2 h 50"/>
                      <a:gd name="T8" fmla="*/ 15 w 69"/>
                      <a:gd name="T9" fmla="*/ 1 h 50"/>
                      <a:gd name="T10" fmla="*/ 40 w 69"/>
                      <a:gd name="T11" fmla="*/ 0 h 50"/>
                      <a:gd name="T12" fmla="*/ 57 w 69"/>
                      <a:gd name="T13" fmla="*/ 0 h 50"/>
                      <a:gd name="T14" fmla="*/ 65 w 69"/>
                      <a:gd name="T15" fmla="*/ 7 h 50"/>
                      <a:gd name="T16" fmla="*/ 67 w 69"/>
                      <a:gd name="T17" fmla="*/ 21 h 50"/>
                      <a:gd name="T18" fmla="*/ 69 w 69"/>
                      <a:gd name="T19" fmla="*/ 47 h 50"/>
                      <a:gd name="T20" fmla="*/ 68 w 69"/>
                      <a:gd name="T21" fmla="*/ 49 h 50"/>
                      <a:gd name="T22" fmla="*/ 68 w 69"/>
                      <a:gd name="T23" fmla="*/ 50 h 50"/>
                      <a:gd name="T24" fmla="*/ 67 w 69"/>
                      <a:gd name="T25" fmla="*/ 50 h 5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</a:cxnLst>
                    <a:rect l="0" t="0" r="r" b="b"/>
                    <a:pathLst>
                      <a:path w="69" h="50">
                        <a:moveTo>
                          <a:pt x="67" y="50"/>
                        </a:moveTo>
                        <a:cubicBezTo>
                          <a:pt x="45" y="50"/>
                          <a:pt x="23" y="50"/>
                          <a:pt x="1" y="49"/>
                        </a:cubicBezTo>
                        <a:cubicBezTo>
                          <a:pt x="1" y="47"/>
                          <a:pt x="0" y="45"/>
                          <a:pt x="0" y="43"/>
                        </a:cubicBezTo>
                        <a:cubicBezTo>
                          <a:pt x="0" y="30"/>
                          <a:pt x="0" y="16"/>
                          <a:pt x="0" y="2"/>
                        </a:cubicBezTo>
                        <a:cubicBezTo>
                          <a:pt x="5" y="1"/>
                          <a:pt x="10" y="1"/>
                          <a:pt x="15" y="1"/>
                        </a:cubicBezTo>
                        <a:cubicBezTo>
                          <a:pt x="23" y="0"/>
                          <a:pt x="32" y="0"/>
                          <a:pt x="40" y="0"/>
                        </a:cubicBezTo>
                        <a:cubicBezTo>
                          <a:pt x="46" y="0"/>
                          <a:pt x="52" y="0"/>
                          <a:pt x="57" y="0"/>
                        </a:cubicBezTo>
                        <a:cubicBezTo>
                          <a:pt x="63" y="0"/>
                          <a:pt x="64" y="1"/>
                          <a:pt x="65" y="7"/>
                        </a:cubicBezTo>
                        <a:cubicBezTo>
                          <a:pt x="66" y="11"/>
                          <a:pt x="67" y="16"/>
                          <a:pt x="67" y="21"/>
                        </a:cubicBezTo>
                        <a:cubicBezTo>
                          <a:pt x="68" y="30"/>
                          <a:pt x="68" y="38"/>
                          <a:pt x="69" y="47"/>
                        </a:cubicBezTo>
                        <a:cubicBezTo>
                          <a:pt x="69" y="48"/>
                          <a:pt x="69" y="49"/>
                          <a:pt x="68" y="49"/>
                        </a:cubicBezTo>
                        <a:cubicBezTo>
                          <a:pt x="68" y="50"/>
                          <a:pt x="68" y="50"/>
                          <a:pt x="68" y="50"/>
                        </a:cubicBezTo>
                        <a:cubicBezTo>
                          <a:pt x="68" y="50"/>
                          <a:pt x="67" y="50"/>
                          <a:pt x="67" y="50"/>
                        </a:cubicBezTo>
                        <a:close/>
                      </a:path>
                    </a:pathLst>
                  </a:custGeom>
                  <a:solidFill>
                    <a:srgbClr val="66CCFF"/>
                  </a:solidFill>
                  <a:ln w="12700">
                    <a:solidFill>
                      <a:srgbClr val="000000"/>
                    </a:solidFill>
                    <a:round/>
                    <a:headEnd/>
                    <a:tailEnd/>
                  </a:ln>
                  <a:extLst/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1242" name="Freeform 46"/>
                  <p:cNvSpPr>
                    <a:spLocks noEditPoints="1"/>
                  </p:cNvSpPr>
                  <p:nvPr/>
                </p:nvSpPr>
                <p:spPr bwMode="auto">
                  <a:xfrm>
                    <a:off x="2457" y="2478"/>
                    <a:ext cx="328" cy="304"/>
                  </a:xfrm>
                  <a:custGeom>
                    <a:avLst/>
                    <a:gdLst>
                      <a:gd name="T0" fmla="*/ 73 w 144"/>
                      <a:gd name="T1" fmla="*/ 56 h 133"/>
                      <a:gd name="T2" fmla="*/ 74 w 144"/>
                      <a:gd name="T3" fmla="*/ 55 h 133"/>
                      <a:gd name="T4" fmla="*/ 73 w 144"/>
                      <a:gd name="T5" fmla="*/ 27 h 133"/>
                      <a:gd name="T6" fmla="*/ 63 w 144"/>
                      <a:gd name="T7" fmla="*/ 6 h 133"/>
                      <a:gd name="T8" fmla="*/ 21 w 144"/>
                      <a:gd name="T9" fmla="*/ 7 h 133"/>
                      <a:gd name="T10" fmla="*/ 6 w 144"/>
                      <a:gd name="T11" fmla="*/ 49 h 133"/>
                      <a:gd name="T12" fmla="*/ 10 w 144"/>
                      <a:gd name="T13" fmla="*/ 121 h 133"/>
                      <a:gd name="T14" fmla="*/ 71 w 144"/>
                      <a:gd name="T15" fmla="*/ 122 h 133"/>
                      <a:gd name="T16" fmla="*/ 76 w 144"/>
                      <a:gd name="T17" fmla="*/ 118 h 133"/>
                      <a:gd name="T18" fmla="*/ 74 w 144"/>
                      <a:gd name="T19" fmla="*/ 63 h 133"/>
                      <a:gd name="T20" fmla="*/ 34 w 144"/>
                      <a:gd name="T21" fmla="*/ 63 h 133"/>
                      <a:gd name="T22" fmla="*/ 10 w 144"/>
                      <a:gd name="T23" fmla="*/ 63 h 133"/>
                      <a:gd name="T24" fmla="*/ 7 w 144"/>
                      <a:gd name="T25" fmla="*/ 81 h 133"/>
                      <a:gd name="T26" fmla="*/ 10 w 144"/>
                      <a:gd name="T27" fmla="*/ 121 h 133"/>
                      <a:gd name="T28" fmla="*/ 80 w 144"/>
                      <a:gd name="T29" fmla="*/ 133 h 133"/>
                      <a:gd name="T30" fmla="*/ 37 w 144"/>
                      <a:gd name="T31" fmla="*/ 128 h 133"/>
                      <a:gd name="T32" fmla="*/ 17 w 144"/>
                      <a:gd name="T33" fmla="*/ 130 h 133"/>
                      <a:gd name="T34" fmla="*/ 4 w 144"/>
                      <a:gd name="T35" fmla="*/ 130 h 133"/>
                      <a:gd name="T36" fmla="*/ 2 w 144"/>
                      <a:gd name="T37" fmla="*/ 90 h 133"/>
                      <a:gd name="T38" fmla="*/ 1 w 144"/>
                      <a:gd name="T39" fmla="*/ 34 h 133"/>
                      <a:gd name="T40" fmla="*/ 3 w 144"/>
                      <a:gd name="T41" fmla="*/ 1 h 133"/>
                      <a:gd name="T42" fmla="*/ 42 w 144"/>
                      <a:gd name="T43" fmla="*/ 1 h 133"/>
                      <a:gd name="T44" fmla="*/ 106 w 144"/>
                      <a:gd name="T45" fmla="*/ 2 h 133"/>
                      <a:gd name="T46" fmla="*/ 140 w 144"/>
                      <a:gd name="T47" fmla="*/ 2 h 133"/>
                      <a:gd name="T48" fmla="*/ 141 w 144"/>
                      <a:gd name="T49" fmla="*/ 26 h 133"/>
                      <a:gd name="T50" fmla="*/ 141 w 144"/>
                      <a:gd name="T51" fmla="*/ 65 h 133"/>
                      <a:gd name="T52" fmla="*/ 143 w 144"/>
                      <a:gd name="T53" fmla="*/ 117 h 133"/>
                      <a:gd name="T54" fmla="*/ 140 w 144"/>
                      <a:gd name="T55" fmla="*/ 128 h 133"/>
                      <a:gd name="T56" fmla="*/ 92 w 144"/>
                      <a:gd name="T57" fmla="*/ 128 h 133"/>
                      <a:gd name="T58" fmla="*/ 85 w 144"/>
                      <a:gd name="T59" fmla="*/ 63 h 133"/>
                      <a:gd name="T60" fmla="*/ 84 w 144"/>
                      <a:gd name="T61" fmla="*/ 121 h 133"/>
                      <a:gd name="T62" fmla="*/ 137 w 144"/>
                      <a:gd name="T63" fmla="*/ 119 h 133"/>
                      <a:gd name="T64" fmla="*/ 134 w 144"/>
                      <a:gd name="T65" fmla="*/ 66 h 133"/>
                      <a:gd name="T66" fmla="*/ 114 w 144"/>
                      <a:gd name="T67" fmla="*/ 64 h 133"/>
                      <a:gd name="T68" fmla="*/ 81 w 144"/>
                      <a:gd name="T69" fmla="*/ 55 h 133"/>
                      <a:gd name="T70" fmla="*/ 135 w 144"/>
                      <a:gd name="T71" fmla="*/ 58 h 133"/>
                      <a:gd name="T72" fmla="*/ 135 w 144"/>
                      <a:gd name="T73" fmla="*/ 15 h 133"/>
                      <a:gd name="T74" fmla="*/ 80 w 144"/>
                      <a:gd name="T75" fmla="*/ 7 h 133"/>
                      <a:gd name="T76" fmla="*/ 81 w 144"/>
                      <a:gd name="T77" fmla="*/ 55 h 133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  <a:cxn ang="0">
                        <a:pos x="T72" y="T73"/>
                      </a:cxn>
                      <a:cxn ang="0">
                        <a:pos x="T74" y="T75"/>
                      </a:cxn>
                      <a:cxn ang="0">
                        <a:pos x="T76" y="T77"/>
                      </a:cxn>
                    </a:cxnLst>
                    <a:rect l="0" t="0" r="r" b="b"/>
                    <a:pathLst>
                      <a:path w="144" h="133">
                        <a:moveTo>
                          <a:pt x="7" y="55"/>
                        </a:moveTo>
                        <a:cubicBezTo>
                          <a:pt x="29" y="56"/>
                          <a:pt x="51" y="56"/>
                          <a:pt x="73" y="56"/>
                        </a:cubicBezTo>
                        <a:cubicBezTo>
                          <a:pt x="73" y="56"/>
                          <a:pt x="74" y="56"/>
                          <a:pt x="74" y="56"/>
                        </a:cubicBezTo>
                        <a:cubicBezTo>
                          <a:pt x="74" y="56"/>
                          <a:pt x="74" y="56"/>
                          <a:pt x="74" y="55"/>
                        </a:cubicBezTo>
                        <a:cubicBezTo>
                          <a:pt x="75" y="55"/>
                          <a:pt x="75" y="54"/>
                          <a:pt x="75" y="53"/>
                        </a:cubicBezTo>
                        <a:cubicBezTo>
                          <a:pt x="74" y="44"/>
                          <a:pt x="74" y="36"/>
                          <a:pt x="73" y="27"/>
                        </a:cubicBezTo>
                        <a:cubicBezTo>
                          <a:pt x="73" y="22"/>
                          <a:pt x="72" y="17"/>
                          <a:pt x="71" y="13"/>
                        </a:cubicBezTo>
                        <a:cubicBezTo>
                          <a:pt x="70" y="7"/>
                          <a:pt x="69" y="6"/>
                          <a:pt x="63" y="6"/>
                        </a:cubicBezTo>
                        <a:cubicBezTo>
                          <a:pt x="58" y="6"/>
                          <a:pt x="52" y="6"/>
                          <a:pt x="46" y="6"/>
                        </a:cubicBezTo>
                        <a:cubicBezTo>
                          <a:pt x="38" y="6"/>
                          <a:pt x="29" y="6"/>
                          <a:pt x="21" y="7"/>
                        </a:cubicBezTo>
                        <a:cubicBezTo>
                          <a:pt x="16" y="7"/>
                          <a:pt x="11" y="7"/>
                          <a:pt x="6" y="8"/>
                        </a:cubicBezTo>
                        <a:cubicBezTo>
                          <a:pt x="6" y="22"/>
                          <a:pt x="6" y="36"/>
                          <a:pt x="6" y="49"/>
                        </a:cubicBezTo>
                        <a:cubicBezTo>
                          <a:pt x="6" y="51"/>
                          <a:pt x="7" y="53"/>
                          <a:pt x="7" y="55"/>
                        </a:cubicBezTo>
                        <a:close/>
                        <a:moveTo>
                          <a:pt x="10" y="121"/>
                        </a:moveTo>
                        <a:cubicBezTo>
                          <a:pt x="14" y="122"/>
                          <a:pt x="18" y="122"/>
                          <a:pt x="21" y="122"/>
                        </a:cubicBezTo>
                        <a:cubicBezTo>
                          <a:pt x="38" y="122"/>
                          <a:pt x="54" y="122"/>
                          <a:pt x="71" y="122"/>
                        </a:cubicBezTo>
                        <a:cubicBezTo>
                          <a:pt x="72" y="122"/>
                          <a:pt x="74" y="122"/>
                          <a:pt x="76" y="121"/>
                        </a:cubicBezTo>
                        <a:cubicBezTo>
                          <a:pt x="76" y="120"/>
                          <a:pt x="76" y="119"/>
                          <a:pt x="76" y="118"/>
                        </a:cubicBezTo>
                        <a:cubicBezTo>
                          <a:pt x="75" y="104"/>
                          <a:pt x="75" y="89"/>
                          <a:pt x="75" y="75"/>
                        </a:cubicBezTo>
                        <a:cubicBezTo>
                          <a:pt x="75" y="71"/>
                          <a:pt x="75" y="67"/>
                          <a:pt x="74" y="63"/>
                        </a:cubicBezTo>
                        <a:cubicBezTo>
                          <a:pt x="74" y="63"/>
                          <a:pt x="73" y="63"/>
                          <a:pt x="73" y="63"/>
                        </a:cubicBezTo>
                        <a:cubicBezTo>
                          <a:pt x="60" y="63"/>
                          <a:pt x="47" y="61"/>
                          <a:pt x="34" y="63"/>
                        </a:cubicBezTo>
                        <a:cubicBezTo>
                          <a:pt x="33" y="63"/>
                          <a:pt x="32" y="63"/>
                          <a:pt x="31" y="63"/>
                        </a:cubicBezTo>
                        <a:cubicBezTo>
                          <a:pt x="24" y="63"/>
                          <a:pt x="17" y="63"/>
                          <a:pt x="10" y="63"/>
                        </a:cubicBezTo>
                        <a:cubicBezTo>
                          <a:pt x="8" y="62"/>
                          <a:pt x="7" y="64"/>
                          <a:pt x="7" y="66"/>
                        </a:cubicBezTo>
                        <a:cubicBezTo>
                          <a:pt x="7" y="71"/>
                          <a:pt x="6" y="76"/>
                          <a:pt x="7" y="81"/>
                        </a:cubicBezTo>
                        <a:cubicBezTo>
                          <a:pt x="9" y="93"/>
                          <a:pt x="9" y="105"/>
                          <a:pt x="10" y="117"/>
                        </a:cubicBezTo>
                        <a:cubicBezTo>
                          <a:pt x="10" y="118"/>
                          <a:pt x="10" y="119"/>
                          <a:pt x="10" y="121"/>
                        </a:cubicBezTo>
                        <a:close/>
                        <a:moveTo>
                          <a:pt x="81" y="132"/>
                        </a:moveTo>
                        <a:cubicBezTo>
                          <a:pt x="81" y="133"/>
                          <a:pt x="81" y="133"/>
                          <a:pt x="80" y="133"/>
                        </a:cubicBezTo>
                        <a:cubicBezTo>
                          <a:pt x="75" y="129"/>
                          <a:pt x="75" y="129"/>
                          <a:pt x="68" y="129"/>
                        </a:cubicBezTo>
                        <a:cubicBezTo>
                          <a:pt x="58" y="128"/>
                          <a:pt x="47" y="128"/>
                          <a:pt x="37" y="128"/>
                        </a:cubicBezTo>
                        <a:cubicBezTo>
                          <a:pt x="31" y="128"/>
                          <a:pt x="26" y="129"/>
                          <a:pt x="21" y="130"/>
                        </a:cubicBezTo>
                        <a:cubicBezTo>
                          <a:pt x="20" y="130"/>
                          <a:pt x="18" y="130"/>
                          <a:pt x="17" y="130"/>
                        </a:cubicBezTo>
                        <a:cubicBezTo>
                          <a:pt x="14" y="130"/>
                          <a:pt x="11" y="130"/>
                          <a:pt x="8" y="131"/>
                        </a:cubicBezTo>
                        <a:cubicBezTo>
                          <a:pt x="7" y="131"/>
                          <a:pt x="6" y="131"/>
                          <a:pt x="4" y="130"/>
                        </a:cubicBezTo>
                        <a:cubicBezTo>
                          <a:pt x="4" y="122"/>
                          <a:pt x="3" y="114"/>
                          <a:pt x="3" y="106"/>
                        </a:cubicBezTo>
                        <a:cubicBezTo>
                          <a:pt x="3" y="100"/>
                          <a:pt x="3" y="95"/>
                          <a:pt x="2" y="90"/>
                        </a:cubicBezTo>
                        <a:cubicBezTo>
                          <a:pt x="1" y="83"/>
                          <a:pt x="1" y="77"/>
                          <a:pt x="1" y="70"/>
                        </a:cubicBezTo>
                        <a:cubicBezTo>
                          <a:pt x="0" y="58"/>
                          <a:pt x="1" y="46"/>
                          <a:pt x="1" y="34"/>
                        </a:cubicBezTo>
                        <a:cubicBezTo>
                          <a:pt x="1" y="24"/>
                          <a:pt x="0" y="15"/>
                          <a:pt x="0" y="6"/>
                        </a:cubicBezTo>
                        <a:cubicBezTo>
                          <a:pt x="0" y="3"/>
                          <a:pt x="1" y="2"/>
                          <a:pt x="3" y="1"/>
                        </a:cubicBezTo>
                        <a:cubicBezTo>
                          <a:pt x="12" y="1"/>
                          <a:pt x="21" y="0"/>
                          <a:pt x="30" y="1"/>
                        </a:cubicBezTo>
                        <a:cubicBezTo>
                          <a:pt x="34" y="2"/>
                          <a:pt x="38" y="2"/>
                          <a:pt x="42" y="1"/>
                        </a:cubicBezTo>
                        <a:cubicBezTo>
                          <a:pt x="56" y="0"/>
                          <a:pt x="70" y="1"/>
                          <a:pt x="84" y="2"/>
                        </a:cubicBezTo>
                        <a:cubicBezTo>
                          <a:pt x="91" y="2"/>
                          <a:pt x="99" y="2"/>
                          <a:pt x="106" y="2"/>
                        </a:cubicBezTo>
                        <a:cubicBezTo>
                          <a:pt x="114" y="2"/>
                          <a:pt x="121" y="2"/>
                          <a:pt x="129" y="2"/>
                        </a:cubicBezTo>
                        <a:cubicBezTo>
                          <a:pt x="132" y="2"/>
                          <a:pt x="136" y="2"/>
                          <a:pt x="140" y="2"/>
                        </a:cubicBezTo>
                        <a:cubicBezTo>
                          <a:pt x="141" y="2"/>
                          <a:pt x="141" y="4"/>
                          <a:pt x="141" y="5"/>
                        </a:cubicBezTo>
                        <a:cubicBezTo>
                          <a:pt x="140" y="12"/>
                          <a:pt x="141" y="19"/>
                          <a:pt x="141" y="26"/>
                        </a:cubicBezTo>
                        <a:cubicBezTo>
                          <a:pt x="141" y="35"/>
                          <a:pt x="141" y="43"/>
                          <a:pt x="141" y="51"/>
                        </a:cubicBezTo>
                        <a:cubicBezTo>
                          <a:pt x="141" y="56"/>
                          <a:pt x="141" y="60"/>
                          <a:pt x="141" y="65"/>
                        </a:cubicBezTo>
                        <a:cubicBezTo>
                          <a:pt x="141" y="77"/>
                          <a:pt x="141" y="89"/>
                          <a:pt x="141" y="102"/>
                        </a:cubicBezTo>
                        <a:cubicBezTo>
                          <a:pt x="142" y="107"/>
                          <a:pt x="143" y="112"/>
                          <a:pt x="143" y="117"/>
                        </a:cubicBezTo>
                        <a:cubicBezTo>
                          <a:pt x="143" y="120"/>
                          <a:pt x="144" y="123"/>
                          <a:pt x="144" y="126"/>
                        </a:cubicBezTo>
                        <a:cubicBezTo>
                          <a:pt x="142" y="127"/>
                          <a:pt x="141" y="128"/>
                          <a:pt x="140" y="128"/>
                        </a:cubicBezTo>
                        <a:cubicBezTo>
                          <a:pt x="131" y="128"/>
                          <a:pt x="122" y="129"/>
                          <a:pt x="112" y="129"/>
                        </a:cubicBezTo>
                        <a:cubicBezTo>
                          <a:pt x="106" y="129"/>
                          <a:pt x="99" y="128"/>
                          <a:pt x="92" y="128"/>
                        </a:cubicBezTo>
                        <a:cubicBezTo>
                          <a:pt x="88" y="128"/>
                          <a:pt x="84" y="129"/>
                          <a:pt x="81" y="132"/>
                        </a:cubicBezTo>
                        <a:close/>
                        <a:moveTo>
                          <a:pt x="85" y="63"/>
                        </a:moveTo>
                        <a:cubicBezTo>
                          <a:pt x="83" y="63"/>
                          <a:pt x="82" y="63"/>
                          <a:pt x="81" y="63"/>
                        </a:cubicBezTo>
                        <a:cubicBezTo>
                          <a:pt x="79" y="74"/>
                          <a:pt x="82" y="115"/>
                          <a:pt x="84" y="121"/>
                        </a:cubicBezTo>
                        <a:cubicBezTo>
                          <a:pt x="101" y="122"/>
                          <a:pt x="118" y="124"/>
                          <a:pt x="136" y="122"/>
                        </a:cubicBezTo>
                        <a:cubicBezTo>
                          <a:pt x="136" y="121"/>
                          <a:pt x="137" y="120"/>
                          <a:pt x="137" y="119"/>
                        </a:cubicBezTo>
                        <a:cubicBezTo>
                          <a:pt x="135" y="102"/>
                          <a:pt x="136" y="85"/>
                          <a:pt x="135" y="68"/>
                        </a:cubicBezTo>
                        <a:cubicBezTo>
                          <a:pt x="135" y="67"/>
                          <a:pt x="135" y="67"/>
                          <a:pt x="134" y="66"/>
                        </a:cubicBezTo>
                        <a:cubicBezTo>
                          <a:pt x="133" y="66"/>
                          <a:pt x="132" y="65"/>
                          <a:pt x="131" y="65"/>
                        </a:cubicBezTo>
                        <a:cubicBezTo>
                          <a:pt x="125" y="65"/>
                          <a:pt x="120" y="65"/>
                          <a:pt x="114" y="64"/>
                        </a:cubicBezTo>
                        <a:cubicBezTo>
                          <a:pt x="104" y="64"/>
                          <a:pt x="94" y="63"/>
                          <a:pt x="85" y="63"/>
                        </a:cubicBezTo>
                        <a:close/>
                        <a:moveTo>
                          <a:pt x="81" y="55"/>
                        </a:moveTo>
                        <a:cubicBezTo>
                          <a:pt x="81" y="55"/>
                          <a:pt x="81" y="56"/>
                          <a:pt x="81" y="56"/>
                        </a:cubicBezTo>
                        <a:cubicBezTo>
                          <a:pt x="95" y="59"/>
                          <a:pt x="125" y="59"/>
                          <a:pt x="135" y="58"/>
                        </a:cubicBezTo>
                        <a:cubicBezTo>
                          <a:pt x="135" y="58"/>
                          <a:pt x="135" y="57"/>
                          <a:pt x="135" y="56"/>
                        </a:cubicBezTo>
                        <a:cubicBezTo>
                          <a:pt x="135" y="42"/>
                          <a:pt x="135" y="28"/>
                          <a:pt x="135" y="15"/>
                        </a:cubicBezTo>
                        <a:cubicBezTo>
                          <a:pt x="135" y="12"/>
                          <a:pt x="135" y="10"/>
                          <a:pt x="133" y="8"/>
                        </a:cubicBezTo>
                        <a:cubicBezTo>
                          <a:pt x="115" y="6"/>
                          <a:pt x="97" y="8"/>
                          <a:pt x="80" y="7"/>
                        </a:cubicBezTo>
                        <a:cubicBezTo>
                          <a:pt x="79" y="8"/>
                          <a:pt x="79" y="9"/>
                          <a:pt x="79" y="9"/>
                        </a:cubicBezTo>
                        <a:cubicBezTo>
                          <a:pt x="79" y="24"/>
                          <a:pt x="80" y="40"/>
                          <a:pt x="81" y="55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1243" name="Freeform 47"/>
                  <p:cNvSpPr>
                    <a:spLocks noEditPoints="1"/>
                  </p:cNvSpPr>
                  <p:nvPr/>
                </p:nvSpPr>
                <p:spPr bwMode="auto">
                  <a:xfrm>
                    <a:off x="2110" y="2074"/>
                    <a:ext cx="986" cy="978"/>
                  </a:xfrm>
                  <a:custGeom>
                    <a:avLst/>
                    <a:gdLst>
                      <a:gd name="T0" fmla="*/ 242 w 432"/>
                      <a:gd name="T1" fmla="*/ 6 h 428"/>
                      <a:gd name="T2" fmla="*/ 268 w 432"/>
                      <a:gd name="T3" fmla="*/ 17 h 428"/>
                      <a:gd name="T4" fmla="*/ 294 w 432"/>
                      <a:gd name="T5" fmla="*/ 29 h 428"/>
                      <a:gd name="T6" fmla="*/ 330 w 432"/>
                      <a:gd name="T7" fmla="*/ 47 h 428"/>
                      <a:gd name="T8" fmla="*/ 373 w 432"/>
                      <a:gd name="T9" fmla="*/ 68 h 428"/>
                      <a:gd name="T10" fmla="*/ 398 w 432"/>
                      <a:gd name="T11" fmla="*/ 82 h 428"/>
                      <a:gd name="T12" fmla="*/ 420 w 432"/>
                      <a:gd name="T13" fmla="*/ 95 h 428"/>
                      <a:gd name="T14" fmla="*/ 423 w 432"/>
                      <a:gd name="T15" fmla="*/ 169 h 428"/>
                      <a:gd name="T16" fmla="*/ 425 w 432"/>
                      <a:gd name="T17" fmla="*/ 219 h 428"/>
                      <a:gd name="T18" fmla="*/ 425 w 432"/>
                      <a:gd name="T19" fmla="*/ 279 h 428"/>
                      <a:gd name="T20" fmla="*/ 428 w 432"/>
                      <a:gd name="T21" fmla="*/ 354 h 428"/>
                      <a:gd name="T22" fmla="*/ 430 w 432"/>
                      <a:gd name="T23" fmla="*/ 390 h 428"/>
                      <a:gd name="T24" fmla="*/ 428 w 432"/>
                      <a:gd name="T25" fmla="*/ 418 h 428"/>
                      <a:gd name="T26" fmla="*/ 380 w 432"/>
                      <a:gd name="T27" fmla="*/ 420 h 428"/>
                      <a:gd name="T28" fmla="*/ 337 w 432"/>
                      <a:gd name="T29" fmla="*/ 423 h 428"/>
                      <a:gd name="T30" fmla="*/ 271 w 432"/>
                      <a:gd name="T31" fmla="*/ 428 h 428"/>
                      <a:gd name="T32" fmla="*/ 217 w 432"/>
                      <a:gd name="T33" fmla="*/ 425 h 428"/>
                      <a:gd name="T34" fmla="*/ 162 w 432"/>
                      <a:gd name="T35" fmla="*/ 422 h 428"/>
                      <a:gd name="T36" fmla="*/ 99 w 432"/>
                      <a:gd name="T37" fmla="*/ 414 h 428"/>
                      <a:gd name="T38" fmla="*/ 53 w 432"/>
                      <a:gd name="T39" fmla="*/ 408 h 428"/>
                      <a:gd name="T40" fmla="*/ 7 w 432"/>
                      <a:gd name="T41" fmla="*/ 403 h 428"/>
                      <a:gd name="T42" fmla="*/ 7 w 432"/>
                      <a:gd name="T43" fmla="*/ 366 h 428"/>
                      <a:gd name="T44" fmla="*/ 7 w 432"/>
                      <a:gd name="T45" fmla="*/ 306 h 428"/>
                      <a:gd name="T46" fmla="*/ 5 w 432"/>
                      <a:gd name="T47" fmla="*/ 242 h 428"/>
                      <a:gd name="T48" fmla="*/ 2 w 432"/>
                      <a:gd name="T49" fmla="*/ 176 h 428"/>
                      <a:gd name="T50" fmla="*/ 1 w 432"/>
                      <a:gd name="T51" fmla="*/ 122 h 428"/>
                      <a:gd name="T52" fmla="*/ 36 w 432"/>
                      <a:gd name="T53" fmla="*/ 104 h 428"/>
                      <a:gd name="T54" fmla="*/ 112 w 432"/>
                      <a:gd name="T55" fmla="*/ 62 h 428"/>
                      <a:gd name="T56" fmla="*/ 122 w 432"/>
                      <a:gd name="T57" fmla="*/ 57 h 428"/>
                      <a:gd name="T58" fmla="*/ 137 w 432"/>
                      <a:gd name="T59" fmla="*/ 49 h 428"/>
                      <a:gd name="T60" fmla="*/ 162 w 432"/>
                      <a:gd name="T61" fmla="*/ 34 h 428"/>
                      <a:gd name="T62" fmla="*/ 190 w 432"/>
                      <a:gd name="T63" fmla="*/ 20 h 428"/>
                      <a:gd name="T64" fmla="*/ 200 w 432"/>
                      <a:gd name="T65" fmla="*/ 13 h 428"/>
                      <a:gd name="T66" fmla="*/ 222 w 432"/>
                      <a:gd name="T67" fmla="*/ 3 h 428"/>
                      <a:gd name="T68" fmla="*/ 232 w 432"/>
                      <a:gd name="T69" fmla="*/ 310 h 428"/>
                      <a:gd name="T70" fmla="*/ 244 w 432"/>
                      <a:gd name="T71" fmla="*/ 305 h 428"/>
                      <a:gd name="T72" fmla="*/ 292 w 432"/>
                      <a:gd name="T73" fmla="*/ 305 h 428"/>
                      <a:gd name="T74" fmla="*/ 295 w 432"/>
                      <a:gd name="T75" fmla="*/ 294 h 428"/>
                      <a:gd name="T76" fmla="*/ 293 w 432"/>
                      <a:gd name="T77" fmla="*/ 242 h 428"/>
                      <a:gd name="T78" fmla="*/ 293 w 432"/>
                      <a:gd name="T79" fmla="*/ 203 h 428"/>
                      <a:gd name="T80" fmla="*/ 292 w 432"/>
                      <a:gd name="T81" fmla="*/ 179 h 428"/>
                      <a:gd name="T82" fmla="*/ 258 w 432"/>
                      <a:gd name="T83" fmla="*/ 179 h 428"/>
                      <a:gd name="T84" fmla="*/ 194 w 432"/>
                      <a:gd name="T85" fmla="*/ 178 h 428"/>
                      <a:gd name="T86" fmla="*/ 155 w 432"/>
                      <a:gd name="T87" fmla="*/ 178 h 428"/>
                      <a:gd name="T88" fmla="*/ 153 w 432"/>
                      <a:gd name="T89" fmla="*/ 211 h 428"/>
                      <a:gd name="T90" fmla="*/ 154 w 432"/>
                      <a:gd name="T91" fmla="*/ 267 h 428"/>
                      <a:gd name="T92" fmla="*/ 156 w 432"/>
                      <a:gd name="T93" fmla="*/ 307 h 428"/>
                      <a:gd name="T94" fmla="*/ 169 w 432"/>
                      <a:gd name="T95" fmla="*/ 307 h 428"/>
                      <a:gd name="T96" fmla="*/ 189 w 432"/>
                      <a:gd name="T97" fmla="*/ 305 h 428"/>
                      <a:gd name="T98" fmla="*/ 232 w 432"/>
                      <a:gd name="T99" fmla="*/ 310 h 42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  <a:cxn ang="0">
                        <a:pos x="T72" y="T73"/>
                      </a:cxn>
                      <a:cxn ang="0">
                        <a:pos x="T74" y="T75"/>
                      </a:cxn>
                      <a:cxn ang="0">
                        <a:pos x="T76" y="T77"/>
                      </a:cxn>
                      <a:cxn ang="0">
                        <a:pos x="T78" y="T79"/>
                      </a:cxn>
                      <a:cxn ang="0">
                        <a:pos x="T80" y="T81"/>
                      </a:cxn>
                      <a:cxn ang="0">
                        <a:pos x="T82" y="T83"/>
                      </a:cxn>
                      <a:cxn ang="0">
                        <a:pos x="T84" y="T85"/>
                      </a:cxn>
                      <a:cxn ang="0">
                        <a:pos x="T86" y="T87"/>
                      </a:cxn>
                      <a:cxn ang="0">
                        <a:pos x="T88" y="T89"/>
                      </a:cxn>
                      <a:cxn ang="0">
                        <a:pos x="T90" y="T91"/>
                      </a:cxn>
                      <a:cxn ang="0">
                        <a:pos x="T92" y="T93"/>
                      </a:cxn>
                      <a:cxn ang="0">
                        <a:pos x="T94" y="T95"/>
                      </a:cxn>
                      <a:cxn ang="0">
                        <a:pos x="T96" y="T97"/>
                      </a:cxn>
                      <a:cxn ang="0">
                        <a:pos x="T98" y="T99"/>
                      </a:cxn>
                    </a:cxnLst>
                    <a:rect l="0" t="0" r="r" b="b"/>
                    <a:pathLst>
                      <a:path w="432" h="428">
                        <a:moveTo>
                          <a:pt x="229" y="0"/>
                        </a:moveTo>
                        <a:cubicBezTo>
                          <a:pt x="233" y="1"/>
                          <a:pt x="237" y="3"/>
                          <a:pt x="242" y="6"/>
                        </a:cubicBezTo>
                        <a:cubicBezTo>
                          <a:pt x="244" y="7"/>
                          <a:pt x="247" y="8"/>
                          <a:pt x="250" y="9"/>
                        </a:cubicBezTo>
                        <a:cubicBezTo>
                          <a:pt x="256" y="12"/>
                          <a:pt x="262" y="14"/>
                          <a:pt x="268" y="17"/>
                        </a:cubicBezTo>
                        <a:cubicBezTo>
                          <a:pt x="274" y="20"/>
                          <a:pt x="281" y="23"/>
                          <a:pt x="287" y="26"/>
                        </a:cubicBezTo>
                        <a:cubicBezTo>
                          <a:pt x="289" y="27"/>
                          <a:pt x="292" y="28"/>
                          <a:pt x="294" y="29"/>
                        </a:cubicBezTo>
                        <a:cubicBezTo>
                          <a:pt x="301" y="33"/>
                          <a:pt x="308" y="37"/>
                          <a:pt x="316" y="39"/>
                        </a:cubicBezTo>
                        <a:cubicBezTo>
                          <a:pt x="321" y="41"/>
                          <a:pt x="326" y="44"/>
                          <a:pt x="330" y="47"/>
                        </a:cubicBezTo>
                        <a:cubicBezTo>
                          <a:pt x="338" y="51"/>
                          <a:pt x="346" y="55"/>
                          <a:pt x="354" y="58"/>
                        </a:cubicBezTo>
                        <a:cubicBezTo>
                          <a:pt x="360" y="61"/>
                          <a:pt x="366" y="65"/>
                          <a:pt x="373" y="68"/>
                        </a:cubicBezTo>
                        <a:cubicBezTo>
                          <a:pt x="376" y="69"/>
                          <a:pt x="379" y="71"/>
                          <a:pt x="383" y="73"/>
                        </a:cubicBezTo>
                        <a:cubicBezTo>
                          <a:pt x="388" y="76"/>
                          <a:pt x="393" y="79"/>
                          <a:pt x="398" y="82"/>
                        </a:cubicBezTo>
                        <a:cubicBezTo>
                          <a:pt x="402" y="84"/>
                          <a:pt x="406" y="86"/>
                          <a:pt x="409" y="88"/>
                        </a:cubicBezTo>
                        <a:cubicBezTo>
                          <a:pt x="413" y="91"/>
                          <a:pt x="416" y="93"/>
                          <a:pt x="420" y="95"/>
                        </a:cubicBezTo>
                        <a:cubicBezTo>
                          <a:pt x="421" y="101"/>
                          <a:pt x="421" y="108"/>
                          <a:pt x="421" y="115"/>
                        </a:cubicBezTo>
                        <a:cubicBezTo>
                          <a:pt x="421" y="133"/>
                          <a:pt x="422" y="151"/>
                          <a:pt x="423" y="169"/>
                        </a:cubicBezTo>
                        <a:cubicBezTo>
                          <a:pt x="423" y="181"/>
                          <a:pt x="424" y="193"/>
                          <a:pt x="425" y="205"/>
                        </a:cubicBezTo>
                        <a:cubicBezTo>
                          <a:pt x="425" y="210"/>
                          <a:pt x="425" y="214"/>
                          <a:pt x="425" y="219"/>
                        </a:cubicBezTo>
                        <a:cubicBezTo>
                          <a:pt x="425" y="231"/>
                          <a:pt x="425" y="244"/>
                          <a:pt x="425" y="256"/>
                        </a:cubicBezTo>
                        <a:cubicBezTo>
                          <a:pt x="425" y="264"/>
                          <a:pt x="425" y="272"/>
                          <a:pt x="425" y="279"/>
                        </a:cubicBezTo>
                        <a:cubicBezTo>
                          <a:pt x="426" y="292"/>
                          <a:pt x="426" y="304"/>
                          <a:pt x="427" y="317"/>
                        </a:cubicBezTo>
                        <a:cubicBezTo>
                          <a:pt x="427" y="329"/>
                          <a:pt x="428" y="342"/>
                          <a:pt x="428" y="354"/>
                        </a:cubicBezTo>
                        <a:cubicBezTo>
                          <a:pt x="429" y="361"/>
                          <a:pt x="430" y="369"/>
                          <a:pt x="429" y="376"/>
                        </a:cubicBezTo>
                        <a:cubicBezTo>
                          <a:pt x="430" y="381"/>
                          <a:pt x="430" y="386"/>
                          <a:pt x="430" y="390"/>
                        </a:cubicBezTo>
                        <a:cubicBezTo>
                          <a:pt x="430" y="394"/>
                          <a:pt x="430" y="398"/>
                          <a:pt x="432" y="402"/>
                        </a:cubicBezTo>
                        <a:cubicBezTo>
                          <a:pt x="428" y="407"/>
                          <a:pt x="430" y="412"/>
                          <a:pt x="428" y="418"/>
                        </a:cubicBezTo>
                        <a:cubicBezTo>
                          <a:pt x="427" y="418"/>
                          <a:pt x="426" y="418"/>
                          <a:pt x="425" y="418"/>
                        </a:cubicBezTo>
                        <a:cubicBezTo>
                          <a:pt x="410" y="417"/>
                          <a:pt x="395" y="419"/>
                          <a:pt x="380" y="420"/>
                        </a:cubicBezTo>
                        <a:cubicBezTo>
                          <a:pt x="374" y="421"/>
                          <a:pt x="369" y="421"/>
                          <a:pt x="363" y="421"/>
                        </a:cubicBezTo>
                        <a:cubicBezTo>
                          <a:pt x="354" y="422"/>
                          <a:pt x="346" y="422"/>
                          <a:pt x="337" y="423"/>
                        </a:cubicBezTo>
                        <a:cubicBezTo>
                          <a:pt x="318" y="425"/>
                          <a:pt x="298" y="427"/>
                          <a:pt x="279" y="428"/>
                        </a:cubicBezTo>
                        <a:cubicBezTo>
                          <a:pt x="276" y="428"/>
                          <a:pt x="274" y="428"/>
                          <a:pt x="271" y="428"/>
                        </a:cubicBezTo>
                        <a:cubicBezTo>
                          <a:pt x="268" y="428"/>
                          <a:pt x="264" y="428"/>
                          <a:pt x="261" y="428"/>
                        </a:cubicBezTo>
                        <a:cubicBezTo>
                          <a:pt x="246" y="427"/>
                          <a:pt x="232" y="426"/>
                          <a:pt x="217" y="425"/>
                        </a:cubicBezTo>
                        <a:cubicBezTo>
                          <a:pt x="204" y="425"/>
                          <a:pt x="191" y="424"/>
                          <a:pt x="178" y="424"/>
                        </a:cubicBezTo>
                        <a:cubicBezTo>
                          <a:pt x="172" y="423"/>
                          <a:pt x="167" y="422"/>
                          <a:pt x="162" y="422"/>
                        </a:cubicBezTo>
                        <a:cubicBezTo>
                          <a:pt x="151" y="421"/>
                          <a:pt x="140" y="419"/>
                          <a:pt x="130" y="418"/>
                        </a:cubicBezTo>
                        <a:cubicBezTo>
                          <a:pt x="120" y="417"/>
                          <a:pt x="109" y="415"/>
                          <a:pt x="99" y="414"/>
                        </a:cubicBezTo>
                        <a:cubicBezTo>
                          <a:pt x="88" y="413"/>
                          <a:pt x="76" y="411"/>
                          <a:pt x="65" y="410"/>
                        </a:cubicBezTo>
                        <a:cubicBezTo>
                          <a:pt x="61" y="409"/>
                          <a:pt x="57" y="409"/>
                          <a:pt x="53" y="408"/>
                        </a:cubicBezTo>
                        <a:cubicBezTo>
                          <a:pt x="41" y="407"/>
                          <a:pt x="28" y="405"/>
                          <a:pt x="16" y="404"/>
                        </a:cubicBezTo>
                        <a:cubicBezTo>
                          <a:pt x="14" y="404"/>
                          <a:pt x="11" y="403"/>
                          <a:pt x="7" y="403"/>
                        </a:cubicBezTo>
                        <a:cubicBezTo>
                          <a:pt x="7" y="401"/>
                          <a:pt x="7" y="399"/>
                          <a:pt x="7" y="397"/>
                        </a:cubicBezTo>
                        <a:cubicBezTo>
                          <a:pt x="7" y="387"/>
                          <a:pt x="7" y="376"/>
                          <a:pt x="7" y="366"/>
                        </a:cubicBezTo>
                        <a:cubicBezTo>
                          <a:pt x="7" y="359"/>
                          <a:pt x="7" y="351"/>
                          <a:pt x="7" y="344"/>
                        </a:cubicBezTo>
                        <a:cubicBezTo>
                          <a:pt x="7" y="331"/>
                          <a:pt x="7" y="318"/>
                          <a:pt x="7" y="306"/>
                        </a:cubicBezTo>
                        <a:cubicBezTo>
                          <a:pt x="7" y="296"/>
                          <a:pt x="6" y="287"/>
                          <a:pt x="5" y="278"/>
                        </a:cubicBezTo>
                        <a:cubicBezTo>
                          <a:pt x="5" y="266"/>
                          <a:pt x="5" y="254"/>
                          <a:pt x="5" y="242"/>
                        </a:cubicBezTo>
                        <a:cubicBezTo>
                          <a:pt x="4" y="229"/>
                          <a:pt x="5" y="216"/>
                          <a:pt x="4" y="203"/>
                        </a:cubicBezTo>
                        <a:cubicBezTo>
                          <a:pt x="4" y="194"/>
                          <a:pt x="3" y="185"/>
                          <a:pt x="2" y="176"/>
                        </a:cubicBezTo>
                        <a:cubicBezTo>
                          <a:pt x="1" y="165"/>
                          <a:pt x="0" y="153"/>
                          <a:pt x="1" y="141"/>
                        </a:cubicBezTo>
                        <a:cubicBezTo>
                          <a:pt x="2" y="135"/>
                          <a:pt x="1" y="129"/>
                          <a:pt x="1" y="122"/>
                        </a:cubicBezTo>
                        <a:cubicBezTo>
                          <a:pt x="5" y="120"/>
                          <a:pt x="9" y="118"/>
                          <a:pt x="13" y="116"/>
                        </a:cubicBezTo>
                        <a:cubicBezTo>
                          <a:pt x="21" y="113"/>
                          <a:pt x="28" y="108"/>
                          <a:pt x="36" y="104"/>
                        </a:cubicBezTo>
                        <a:cubicBezTo>
                          <a:pt x="43" y="100"/>
                          <a:pt x="50" y="96"/>
                          <a:pt x="57" y="92"/>
                        </a:cubicBezTo>
                        <a:cubicBezTo>
                          <a:pt x="76" y="83"/>
                          <a:pt x="94" y="73"/>
                          <a:pt x="112" y="62"/>
                        </a:cubicBezTo>
                        <a:cubicBezTo>
                          <a:pt x="113" y="62"/>
                          <a:pt x="114" y="61"/>
                          <a:pt x="116" y="61"/>
                        </a:cubicBezTo>
                        <a:cubicBezTo>
                          <a:pt x="119" y="61"/>
                          <a:pt x="121" y="62"/>
                          <a:pt x="122" y="57"/>
                        </a:cubicBezTo>
                        <a:cubicBezTo>
                          <a:pt x="122" y="57"/>
                          <a:pt x="123" y="56"/>
                          <a:pt x="124" y="56"/>
                        </a:cubicBezTo>
                        <a:cubicBezTo>
                          <a:pt x="128" y="53"/>
                          <a:pt x="132" y="50"/>
                          <a:pt x="137" y="49"/>
                        </a:cubicBezTo>
                        <a:cubicBezTo>
                          <a:pt x="143" y="47"/>
                          <a:pt x="148" y="42"/>
                          <a:pt x="154" y="39"/>
                        </a:cubicBezTo>
                        <a:cubicBezTo>
                          <a:pt x="156" y="36"/>
                          <a:pt x="159" y="36"/>
                          <a:pt x="162" y="34"/>
                        </a:cubicBezTo>
                        <a:cubicBezTo>
                          <a:pt x="163" y="34"/>
                          <a:pt x="165" y="33"/>
                          <a:pt x="166" y="32"/>
                        </a:cubicBezTo>
                        <a:cubicBezTo>
                          <a:pt x="174" y="27"/>
                          <a:pt x="182" y="23"/>
                          <a:pt x="190" y="20"/>
                        </a:cubicBezTo>
                        <a:cubicBezTo>
                          <a:pt x="191" y="19"/>
                          <a:pt x="192" y="18"/>
                          <a:pt x="194" y="17"/>
                        </a:cubicBezTo>
                        <a:cubicBezTo>
                          <a:pt x="196" y="16"/>
                          <a:pt x="198" y="14"/>
                          <a:pt x="200" y="13"/>
                        </a:cubicBezTo>
                        <a:cubicBezTo>
                          <a:pt x="206" y="12"/>
                          <a:pt x="211" y="9"/>
                          <a:pt x="216" y="6"/>
                        </a:cubicBezTo>
                        <a:cubicBezTo>
                          <a:pt x="218" y="5"/>
                          <a:pt x="220" y="4"/>
                          <a:pt x="222" y="3"/>
                        </a:cubicBezTo>
                        <a:cubicBezTo>
                          <a:pt x="224" y="2"/>
                          <a:pt x="226" y="1"/>
                          <a:pt x="229" y="0"/>
                        </a:cubicBezTo>
                        <a:close/>
                        <a:moveTo>
                          <a:pt x="232" y="310"/>
                        </a:moveTo>
                        <a:cubicBezTo>
                          <a:pt x="233" y="310"/>
                          <a:pt x="233" y="310"/>
                          <a:pt x="233" y="309"/>
                        </a:cubicBezTo>
                        <a:cubicBezTo>
                          <a:pt x="236" y="306"/>
                          <a:pt x="240" y="305"/>
                          <a:pt x="244" y="305"/>
                        </a:cubicBezTo>
                        <a:cubicBezTo>
                          <a:pt x="251" y="305"/>
                          <a:pt x="258" y="306"/>
                          <a:pt x="264" y="306"/>
                        </a:cubicBezTo>
                        <a:cubicBezTo>
                          <a:pt x="274" y="306"/>
                          <a:pt x="283" y="305"/>
                          <a:pt x="292" y="305"/>
                        </a:cubicBezTo>
                        <a:cubicBezTo>
                          <a:pt x="293" y="305"/>
                          <a:pt x="294" y="304"/>
                          <a:pt x="296" y="303"/>
                        </a:cubicBezTo>
                        <a:cubicBezTo>
                          <a:pt x="296" y="300"/>
                          <a:pt x="295" y="297"/>
                          <a:pt x="295" y="294"/>
                        </a:cubicBezTo>
                        <a:cubicBezTo>
                          <a:pt x="295" y="289"/>
                          <a:pt x="294" y="284"/>
                          <a:pt x="293" y="279"/>
                        </a:cubicBezTo>
                        <a:cubicBezTo>
                          <a:pt x="293" y="266"/>
                          <a:pt x="293" y="254"/>
                          <a:pt x="293" y="242"/>
                        </a:cubicBezTo>
                        <a:cubicBezTo>
                          <a:pt x="293" y="237"/>
                          <a:pt x="293" y="233"/>
                          <a:pt x="293" y="228"/>
                        </a:cubicBezTo>
                        <a:cubicBezTo>
                          <a:pt x="293" y="220"/>
                          <a:pt x="293" y="212"/>
                          <a:pt x="293" y="203"/>
                        </a:cubicBezTo>
                        <a:cubicBezTo>
                          <a:pt x="293" y="196"/>
                          <a:pt x="292" y="189"/>
                          <a:pt x="293" y="182"/>
                        </a:cubicBezTo>
                        <a:cubicBezTo>
                          <a:pt x="293" y="181"/>
                          <a:pt x="293" y="179"/>
                          <a:pt x="292" y="179"/>
                        </a:cubicBezTo>
                        <a:cubicBezTo>
                          <a:pt x="288" y="179"/>
                          <a:pt x="284" y="179"/>
                          <a:pt x="281" y="179"/>
                        </a:cubicBezTo>
                        <a:cubicBezTo>
                          <a:pt x="273" y="179"/>
                          <a:pt x="266" y="179"/>
                          <a:pt x="258" y="179"/>
                        </a:cubicBezTo>
                        <a:cubicBezTo>
                          <a:pt x="251" y="179"/>
                          <a:pt x="243" y="179"/>
                          <a:pt x="236" y="179"/>
                        </a:cubicBezTo>
                        <a:cubicBezTo>
                          <a:pt x="222" y="178"/>
                          <a:pt x="208" y="177"/>
                          <a:pt x="194" y="178"/>
                        </a:cubicBezTo>
                        <a:cubicBezTo>
                          <a:pt x="190" y="179"/>
                          <a:pt x="186" y="179"/>
                          <a:pt x="182" y="178"/>
                        </a:cubicBezTo>
                        <a:cubicBezTo>
                          <a:pt x="173" y="177"/>
                          <a:pt x="164" y="178"/>
                          <a:pt x="155" y="178"/>
                        </a:cubicBezTo>
                        <a:cubicBezTo>
                          <a:pt x="153" y="179"/>
                          <a:pt x="152" y="180"/>
                          <a:pt x="152" y="183"/>
                        </a:cubicBezTo>
                        <a:cubicBezTo>
                          <a:pt x="152" y="192"/>
                          <a:pt x="153" y="201"/>
                          <a:pt x="153" y="211"/>
                        </a:cubicBezTo>
                        <a:cubicBezTo>
                          <a:pt x="153" y="223"/>
                          <a:pt x="152" y="235"/>
                          <a:pt x="153" y="247"/>
                        </a:cubicBezTo>
                        <a:cubicBezTo>
                          <a:pt x="153" y="254"/>
                          <a:pt x="153" y="260"/>
                          <a:pt x="154" y="267"/>
                        </a:cubicBezTo>
                        <a:cubicBezTo>
                          <a:pt x="155" y="272"/>
                          <a:pt x="155" y="277"/>
                          <a:pt x="155" y="283"/>
                        </a:cubicBezTo>
                        <a:cubicBezTo>
                          <a:pt x="155" y="291"/>
                          <a:pt x="156" y="299"/>
                          <a:pt x="156" y="307"/>
                        </a:cubicBezTo>
                        <a:cubicBezTo>
                          <a:pt x="158" y="308"/>
                          <a:pt x="159" y="308"/>
                          <a:pt x="160" y="308"/>
                        </a:cubicBezTo>
                        <a:cubicBezTo>
                          <a:pt x="163" y="307"/>
                          <a:pt x="166" y="307"/>
                          <a:pt x="169" y="307"/>
                        </a:cubicBezTo>
                        <a:cubicBezTo>
                          <a:pt x="170" y="307"/>
                          <a:pt x="172" y="307"/>
                          <a:pt x="173" y="307"/>
                        </a:cubicBezTo>
                        <a:cubicBezTo>
                          <a:pt x="178" y="306"/>
                          <a:pt x="183" y="305"/>
                          <a:pt x="189" y="305"/>
                        </a:cubicBezTo>
                        <a:cubicBezTo>
                          <a:pt x="199" y="305"/>
                          <a:pt x="210" y="305"/>
                          <a:pt x="220" y="306"/>
                        </a:cubicBezTo>
                        <a:cubicBezTo>
                          <a:pt x="227" y="306"/>
                          <a:pt x="227" y="306"/>
                          <a:pt x="232" y="310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 w="12700">
                    <a:solidFill>
                      <a:srgbClr val="000000"/>
                    </a:solidFill>
                    <a:round/>
                    <a:headEnd/>
                    <a:tailEnd/>
                  </a:ln>
                  <a:extLst/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1244" name="Freeform 48"/>
                  <p:cNvSpPr>
                    <a:spLocks/>
                  </p:cNvSpPr>
                  <p:nvPr/>
                </p:nvSpPr>
                <p:spPr bwMode="auto">
                  <a:xfrm>
                    <a:off x="2215" y="2044"/>
                    <a:ext cx="157" cy="231"/>
                  </a:xfrm>
                  <a:custGeom>
                    <a:avLst/>
                    <a:gdLst>
                      <a:gd name="T0" fmla="*/ 0 w 69"/>
                      <a:gd name="T1" fmla="*/ 3 h 101"/>
                      <a:gd name="T2" fmla="*/ 17 w 69"/>
                      <a:gd name="T3" fmla="*/ 2 h 101"/>
                      <a:gd name="T4" fmla="*/ 22 w 69"/>
                      <a:gd name="T5" fmla="*/ 2 h 101"/>
                      <a:gd name="T6" fmla="*/ 42 w 69"/>
                      <a:gd name="T7" fmla="*/ 0 h 101"/>
                      <a:gd name="T8" fmla="*/ 56 w 69"/>
                      <a:gd name="T9" fmla="*/ 0 h 101"/>
                      <a:gd name="T10" fmla="*/ 63 w 69"/>
                      <a:gd name="T11" fmla="*/ 0 h 101"/>
                      <a:gd name="T12" fmla="*/ 66 w 69"/>
                      <a:gd name="T13" fmla="*/ 4 h 101"/>
                      <a:gd name="T14" fmla="*/ 68 w 69"/>
                      <a:gd name="T15" fmla="*/ 28 h 101"/>
                      <a:gd name="T16" fmla="*/ 69 w 69"/>
                      <a:gd name="T17" fmla="*/ 67 h 101"/>
                      <a:gd name="T18" fmla="*/ 7 w 69"/>
                      <a:gd name="T19" fmla="*/ 101 h 101"/>
                      <a:gd name="T20" fmla="*/ 4 w 69"/>
                      <a:gd name="T21" fmla="*/ 94 h 101"/>
                      <a:gd name="T22" fmla="*/ 4 w 69"/>
                      <a:gd name="T23" fmla="*/ 79 h 101"/>
                      <a:gd name="T24" fmla="*/ 2 w 69"/>
                      <a:gd name="T25" fmla="*/ 47 h 101"/>
                      <a:gd name="T26" fmla="*/ 0 w 69"/>
                      <a:gd name="T27" fmla="*/ 7 h 101"/>
                      <a:gd name="T28" fmla="*/ 0 w 69"/>
                      <a:gd name="T29" fmla="*/ 3 h 101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</a:cxnLst>
                    <a:rect l="0" t="0" r="r" b="b"/>
                    <a:pathLst>
                      <a:path w="69" h="101">
                        <a:moveTo>
                          <a:pt x="0" y="3"/>
                        </a:moveTo>
                        <a:cubicBezTo>
                          <a:pt x="6" y="2"/>
                          <a:pt x="12" y="1"/>
                          <a:pt x="17" y="2"/>
                        </a:cubicBezTo>
                        <a:cubicBezTo>
                          <a:pt x="19" y="2"/>
                          <a:pt x="20" y="2"/>
                          <a:pt x="22" y="2"/>
                        </a:cubicBezTo>
                        <a:cubicBezTo>
                          <a:pt x="28" y="1"/>
                          <a:pt x="35" y="1"/>
                          <a:pt x="42" y="0"/>
                        </a:cubicBezTo>
                        <a:cubicBezTo>
                          <a:pt x="46" y="0"/>
                          <a:pt x="51" y="0"/>
                          <a:pt x="56" y="0"/>
                        </a:cubicBezTo>
                        <a:cubicBezTo>
                          <a:pt x="58" y="0"/>
                          <a:pt x="61" y="0"/>
                          <a:pt x="63" y="0"/>
                        </a:cubicBezTo>
                        <a:cubicBezTo>
                          <a:pt x="65" y="0"/>
                          <a:pt x="66" y="2"/>
                          <a:pt x="66" y="4"/>
                        </a:cubicBezTo>
                        <a:cubicBezTo>
                          <a:pt x="65" y="12"/>
                          <a:pt x="67" y="20"/>
                          <a:pt x="68" y="28"/>
                        </a:cubicBezTo>
                        <a:cubicBezTo>
                          <a:pt x="68" y="41"/>
                          <a:pt x="68" y="54"/>
                          <a:pt x="69" y="67"/>
                        </a:cubicBezTo>
                        <a:cubicBezTo>
                          <a:pt x="49" y="79"/>
                          <a:pt x="28" y="91"/>
                          <a:pt x="7" y="101"/>
                        </a:cubicBezTo>
                        <a:cubicBezTo>
                          <a:pt x="4" y="99"/>
                          <a:pt x="4" y="96"/>
                          <a:pt x="4" y="94"/>
                        </a:cubicBezTo>
                        <a:cubicBezTo>
                          <a:pt x="4" y="89"/>
                          <a:pt x="4" y="84"/>
                          <a:pt x="4" y="79"/>
                        </a:cubicBezTo>
                        <a:cubicBezTo>
                          <a:pt x="3" y="68"/>
                          <a:pt x="2" y="58"/>
                          <a:pt x="2" y="47"/>
                        </a:cubicBezTo>
                        <a:cubicBezTo>
                          <a:pt x="1" y="34"/>
                          <a:pt x="0" y="20"/>
                          <a:pt x="0" y="7"/>
                        </a:cubicBezTo>
                        <a:cubicBezTo>
                          <a:pt x="0" y="6"/>
                          <a:pt x="0" y="5"/>
                          <a:pt x="0" y="3"/>
                        </a:cubicBezTo>
                        <a:close/>
                      </a:path>
                    </a:pathLst>
                  </a:custGeom>
                  <a:solidFill>
                    <a:srgbClr val="B23214"/>
                  </a:solidFill>
                  <a:ln w="12700">
                    <a:solidFill>
                      <a:srgbClr val="000000"/>
                    </a:solidFill>
                    <a:round/>
                    <a:headEnd/>
                    <a:tailEnd/>
                  </a:ln>
                  <a:extLst/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1245" name="Freeform 49"/>
                  <p:cNvSpPr>
                    <a:spLocks/>
                  </p:cNvSpPr>
                  <p:nvPr/>
                </p:nvSpPr>
                <p:spPr bwMode="auto">
                  <a:xfrm>
                    <a:off x="1418" y="1191"/>
                    <a:ext cx="660" cy="368"/>
                  </a:xfrm>
                  <a:custGeom>
                    <a:avLst/>
                    <a:gdLst>
                      <a:gd name="T0" fmla="*/ 29 w 289"/>
                      <a:gd name="T1" fmla="*/ 144 h 161"/>
                      <a:gd name="T2" fmla="*/ 3 w 289"/>
                      <a:gd name="T3" fmla="*/ 132 h 161"/>
                      <a:gd name="T4" fmla="*/ 1 w 289"/>
                      <a:gd name="T5" fmla="*/ 127 h 161"/>
                      <a:gd name="T6" fmla="*/ 0 w 289"/>
                      <a:gd name="T7" fmla="*/ 113 h 161"/>
                      <a:gd name="T8" fmla="*/ 9 w 289"/>
                      <a:gd name="T9" fmla="*/ 96 h 161"/>
                      <a:gd name="T10" fmla="*/ 15 w 289"/>
                      <a:gd name="T11" fmla="*/ 90 h 161"/>
                      <a:gd name="T12" fmla="*/ 14 w 289"/>
                      <a:gd name="T13" fmla="*/ 85 h 161"/>
                      <a:gd name="T14" fmla="*/ 11 w 289"/>
                      <a:gd name="T15" fmla="*/ 84 h 161"/>
                      <a:gd name="T16" fmla="*/ 1 w 289"/>
                      <a:gd name="T17" fmla="*/ 68 h 161"/>
                      <a:gd name="T18" fmla="*/ 9 w 289"/>
                      <a:gd name="T19" fmla="*/ 51 h 161"/>
                      <a:gd name="T20" fmla="*/ 51 w 289"/>
                      <a:gd name="T21" fmla="*/ 42 h 161"/>
                      <a:gd name="T22" fmla="*/ 55 w 289"/>
                      <a:gd name="T23" fmla="*/ 44 h 161"/>
                      <a:gd name="T24" fmla="*/ 56 w 289"/>
                      <a:gd name="T25" fmla="*/ 39 h 161"/>
                      <a:gd name="T26" fmla="*/ 52 w 289"/>
                      <a:gd name="T27" fmla="*/ 29 h 161"/>
                      <a:gd name="T28" fmla="*/ 58 w 289"/>
                      <a:gd name="T29" fmla="*/ 20 h 161"/>
                      <a:gd name="T30" fmla="*/ 70 w 289"/>
                      <a:gd name="T31" fmla="*/ 14 h 161"/>
                      <a:gd name="T32" fmla="*/ 77 w 289"/>
                      <a:gd name="T33" fmla="*/ 12 h 161"/>
                      <a:gd name="T34" fmla="*/ 98 w 289"/>
                      <a:gd name="T35" fmla="*/ 19 h 161"/>
                      <a:gd name="T36" fmla="*/ 105 w 289"/>
                      <a:gd name="T37" fmla="*/ 28 h 161"/>
                      <a:gd name="T38" fmla="*/ 107 w 289"/>
                      <a:gd name="T39" fmla="*/ 30 h 161"/>
                      <a:gd name="T40" fmla="*/ 108 w 289"/>
                      <a:gd name="T41" fmla="*/ 29 h 161"/>
                      <a:gd name="T42" fmla="*/ 123 w 289"/>
                      <a:gd name="T43" fmla="*/ 14 h 161"/>
                      <a:gd name="T44" fmla="*/ 147 w 289"/>
                      <a:gd name="T45" fmla="*/ 12 h 161"/>
                      <a:gd name="T46" fmla="*/ 164 w 289"/>
                      <a:gd name="T47" fmla="*/ 26 h 161"/>
                      <a:gd name="T48" fmla="*/ 166 w 289"/>
                      <a:gd name="T49" fmla="*/ 30 h 161"/>
                      <a:gd name="T50" fmla="*/ 167 w 289"/>
                      <a:gd name="T51" fmla="*/ 30 h 161"/>
                      <a:gd name="T52" fmla="*/ 169 w 289"/>
                      <a:gd name="T53" fmla="*/ 27 h 161"/>
                      <a:gd name="T54" fmla="*/ 176 w 289"/>
                      <a:gd name="T55" fmla="*/ 20 h 161"/>
                      <a:gd name="T56" fmla="*/ 198 w 289"/>
                      <a:gd name="T57" fmla="*/ 6 h 161"/>
                      <a:gd name="T58" fmla="*/ 237 w 289"/>
                      <a:gd name="T59" fmla="*/ 12 h 161"/>
                      <a:gd name="T60" fmla="*/ 241 w 289"/>
                      <a:gd name="T61" fmla="*/ 21 h 161"/>
                      <a:gd name="T62" fmla="*/ 241 w 289"/>
                      <a:gd name="T63" fmla="*/ 30 h 161"/>
                      <a:gd name="T64" fmla="*/ 238 w 289"/>
                      <a:gd name="T65" fmla="*/ 43 h 161"/>
                      <a:gd name="T66" fmla="*/ 235 w 289"/>
                      <a:gd name="T67" fmla="*/ 50 h 161"/>
                      <a:gd name="T68" fmla="*/ 235 w 289"/>
                      <a:gd name="T69" fmla="*/ 52 h 161"/>
                      <a:gd name="T70" fmla="*/ 237 w 289"/>
                      <a:gd name="T71" fmla="*/ 53 h 161"/>
                      <a:gd name="T72" fmla="*/ 238 w 289"/>
                      <a:gd name="T73" fmla="*/ 52 h 161"/>
                      <a:gd name="T74" fmla="*/ 262 w 289"/>
                      <a:gd name="T75" fmla="*/ 52 h 161"/>
                      <a:gd name="T76" fmla="*/ 275 w 289"/>
                      <a:gd name="T77" fmla="*/ 58 h 161"/>
                      <a:gd name="T78" fmla="*/ 278 w 289"/>
                      <a:gd name="T79" fmla="*/ 92 h 161"/>
                      <a:gd name="T80" fmla="*/ 262 w 289"/>
                      <a:gd name="T81" fmla="*/ 102 h 161"/>
                      <a:gd name="T82" fmla="*/ 249 w 289"/>
                      <a:gd name="T83" fmla="*/ 107 h 161"/>
                      <a:gd name="T84" fmla="*/ 247 w 289"/>
                      <a:gd name="T85" fmla="*/ 109 h 161"/>
                      <a:gd name="T86" fmla="*/ 247 w 289"/>
                      <a:gd name="T87" fmla="*/ 113 h 161"/>
                      <a:gd name="T88" fmla="*/ 256 w 289"/>
                      <a:gd name="T89" fmla="*/ 127 h 161"/>
                      <a:gd name="T90" fmla="*/ 255 w 289"/>
                      <a:gd name="T91" fmla="*/ 142 h 161"/>
                      <a:gd name="T92" fmla="*/ 253 w 289"/>
                      <a:gd name="T93" fmla="*/ 144 h 161"/>
                      <a:gd name="T94" fmla="*/ 223 w 289"/>
                      <a:gd name="T95" fmla="*/ 152 h 161"/>
                      <a:gd name="T96" fmla="*/ 202 w 289"/>
                      <a:gd name="T97" fmla="*/ 143 h 161"/>
                      <a:gd name="T98" fmla="*/ 197 w 289"/>
                      <a:gd name="T99" fmla="*/ 146 h 161"/>
                      <a:gd name="T100" fmla="*/ 185 w 289"/>
                      <a:gd name="T101" fmla="*/ 155 h 161"/>
                      <a:gd name="T102" fmla="*/ 155 w 289"/>
                      <a:gd name="T103" fmla="*/ 140 h 161"/>
                      <a:gd name="T104" fmla="*/ 154 w 289"/>
                      <a:gd name="T105" fmla="*/ 139 h 161"/>
                      <a:gd name="T106" fmla="*/ 150 w 289"/>
                      <a:gd name="T107" fmla="*/ 141 h 161"/>
                      <a:gd name="T108" fmla="*/ 136 w 289"/>
                      <a:gd name="T109" fmla="*/ 154 h 161"/>
                      <a:gd name="T110" fmla="*/ 109 w 289"/>
                      <a:gd name="T111" fmla="*/ 160 h 161"/>
                      <a:gd name="T112" fmla="*/ 93 w 289"/>
                      <a:gd name="T113" fmla="*/ 158 h 161"/>
                      <a:gd name="T114" fmla="*/ 76 w 289"/>
                      <a:gd name="T115" fmla="*/ 150 h 161"/>
                      <a:gd name="T116" fmla="*/ 68 w 289"/>
                      <a:gd name="T117" fmla="*/ 136 h 161"/>
                      <a:gd name="T118" fmla="*/ 64 w 289"/>
                      <a:gd name="T119" fmla="*/ 132 h 161"/>
                      <a:gd name="T120" fmla="*/ 62 w 289"/>
                      <a:gd name="T121" fmla="*/ 133 h 161"/>
                      <a:gd name="T122" fmla="*/ 46 w 289"/>
                      <a:gd name="T123" fmla="*/ 142 h 161"/>
                      <a:gd name="T124" fmla="*/ 29 w 289"/>
                      <a:gd name="T125" fmla="*/ 144 h 161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  <a:cxn ang="0">
                        <a:pos x="T72" y="T73"/>
                      </a:cxn>
                      <a:cxn ang="0">
                        <a:pos x="T74" y="T75"/>
                      </a:cxn>
                      <a:cxn ang="0">
                        <a:pos x="T76" y="T77"/>
                      </a:cxn>
                      <a:cxn ang="0">
                        <a:pos x="T78" y="T79"/>
                      </a:cxn>
                      <a:cxn ang="0">
                        <a:pos x="T80" y="T81"/>
                      </a:cxn>
                      <a:cxn ang="0">
                        <a:pos x="T82" y="T83"/>
                      </a:cxn>
                      <a:cxn ang="0">
                        <a:pos x="T84" y="T85"/>
                      </a:cxn>
                      <a:cxn ang="0">
                        <a:pos x="T86" y="T87"/>
                      </a:cxn>
                      <a:cxn ang="0">
                        <a:pos x="T88" y="T89"/>
                      </a:cxn>
                      <a:cxn ang="0">
                        <a:pos x="T90" y="T91"/>
                      </a:cxn>
                      <a:cxn ang="0">
                        <a:pos x="T92" y="T93"/>
                      </a:cxn>
                      <a:cxn ang="0">
                        <a:pos x="T94" y="T95"/>
                      </a:cxn>
                      <a:cxn ang="0">
                        <a:pos x="T96" y="T97"/>
                      </a:cxn>
                      <a:cxn ang="0">
                        <a:pos x="T98" y="T99"/>
                      </a:cxn>
                      <a:cxn ang="0">
                        <a:pos x="T100" y="T101"/>
                      </a:cxn>
                      <a:cxn ang="0">
                        <a:pos x="T102" y="T103"/>
                      </a:cxn>
                      <a:cxn ang="0">
                        <a:pos x="T104" y="T105"/>
                      </a:cxn>
                      <a:cxn ang="0">
                        <a:pos x="T106" y="T107"/>
                      </a:cxn>
                      <a:cxn ang="0">
                        <a:pos x="T108" y="T109"/>
                      </a:cxn>
                      <a:cxn ang="0">
                        <a:pos x="T110" y="T111"/>
                      </a:cxn>
                      <a:cxn ang="0">
                        <a:pos x="T112" y="T113"/>
                      </a:cxn>
                      <a:cxn ang="0">
                        <a:pos x="T114" y="T115"/>
                      </a:cxn>
                      <a:cxn ang="0">
                        <a:pos x="T116" y="T117"/>
                      </a:cxn>
                      <a:cxn ang="0">
                        <a:pos x="T118" y="T119"/>
                      </a:cxn>
                      <a:cxn ang="0">
                        <a:pos x="T120" y="T121"/>
                      </a:cxn>
                      <a:cxn ang="0">
                        <a:pos x="T122" y="T123"/>
                      </a:cxn>
                      <a:cxn ang="0">
                        <a:pos x="T124" y="T125"/>
                      </a:cxn>
                    </a:cxnLst>
                    <a:rect l="0" t="0" r="r" b="b"/>
                    <a:pathLst>
                      <a:path w="289" h="161">
                        <a:moveTo>
                          <a:pt x="29" y="144"/>
                        </a:moveTo>
                        <a:cubicBezTo>
                          <a:pt x="19" y="144"/>
                          <a:pt x="10" y="140"/>
                          <a:pt x="3" y="132"/>
                        </a:cubicBezTo>
                        <a:cubicBezTo>
                          <a:pt x="2" y="130"/>
                          <a:pt x="1" y="128"/>
                          <a:pt x="1" y="127"/>
                        </a:cubicBezTo>
                        <a:cubicBezTo>
                          <a:pt x="0" y="122"/>
                          <a:pt x="0" y="118"/>
                          <a:pt x="0" y="113"/>
                        </a:cubicBezTo>
                        <a:cubicBezTo>
                          <a:pt x="0" y="106"/>
                          <a:pt x="4" y="101"/>
                          <a:pt x="9" y="96"/>
                        </a:cubicBezTo>
                        <a:cubicBezTo>
                          <a:pt x="11" y="94"/>
                          <a:pt x="13" y="93"/>
                          <a:pt x="15" y="90"/>
                        </a:cubicBezTo>
                        <a:cubicBezTo>
                          <a:pt x="17" y="88"/>
                          <a:pt x="17" y="86"/>
                          <a:pt x="14" y="85"/>
                        </a:cubicBezTo>
                        <a:cubicBezTo>
                          <a:pt x="13" y="84"/>
                          <a:pt x="12" y="84"/>
                          <a:pt x="11" y="84"/>
                        </a:cubicBezTo>
                        <a:cubicBezTo>
                          <a:pt x="3" y="81"/>
                          <a:pt x="1" y="75"/>
                          <a:pt x="1" y="68"/>
                        </a:cubicBezTo>
                        <a:cubicBezTo>
                          <a:pt x="1" y="61"/>
                          <a:pt x="4" y="55"/>
                          <a:pt x="9" y="51"/>
                        </a:cubicBezTo>
                        <a:cubicBezTo>
                          <a:pt x="21" y="39"/>
                          <a:pt x="36" y="38"/>
                          <a:pt x="51" y="42"/>
                        </a:cubicBezTo>
                        <a:cubicBezTo>
                          <a:pt x="52" y="43"/>
                          <a:pt x="54" y="43"/>
                          <a:pt x="55" y="44"/>
                        </a:cubicBezTo>
                        <a:cubicBezTo>
                          <a:pt x="57" y="42"/>
                          <a:pt x="58" y="40"/>
                          <a:pt x="56" y="39"/>
                        </a:cubicBezTo>
                        <a:cubicBezTo>
                          <a:pt x="53" y="36"/>
                          <a:pt x="52" y="33"/>
                          <a:pt x="52" y="29"/>
                        </a:cubicBezTo>
                        <a:cubicBezTo>
                          <a:pt x="53" y="25"/>
                          <a:pt x="55" y="22"/>
                          <a:pt x="58" y="20"/>
                        </a:cubicBezTo>
                        <a:cubicBezTo>
                          <a:pt x="62" y="17"/>
                          <a:pt x="66" y="16"/>
                          <a:pt x="70" y="14"/>
                        </a:cubicBezTo>
                        <a:cubicBezTo>
                          <a:pt x="72" y="13"/>
                          <a:pt x="74" y="12"/>
                          <a:pt x="77" y="12"/>
                        </a:cubicBezTo>
                        <a:cubicBezTo>
                          <a:pt x="85" y="10"/>
                          <a:pt x="93" y="12"/>
                          <a:pt x="98" y="19"/>
                        </a:cubicBezTo>
                        <a:cubicBezTo>
                          <a:pt x="101" y="22"/>
                          <a:pt x="103" y="25"/>
                          <a:pt x="105" y="28"/>
                        </a:cubicBezTo>
                        <a:cubicBezTo>
                          <a:pt x="105" y="29"/>
                          <a:pt x="106" y="29"/>
                          <a:pt x="107" y="30"/>
                        </a:cubicBezTo>
                        <a:cubicBezTo>
                          <a:pt x="108" y="29"/>
                          <a:pt x="108" y="29"/>
                          <a:pt x="108" y="29"/>
                        </a:cubicBezTo>
                        <a:cubicBezTo>
                          <a:pt x="110" y="21"/>
                          <a:pt x="116" y="17"/>
                          <a:pt x="123" y="14"/>
                        </a:cubicBezTo>
                        <a:cubicBezTo>
                          <a:pt x="131" y="11"/>
                          <a:pt x="139" y="10"/>
                          <a:pt x="147" y="12"/>
                        </a:cubicBezTo>
                        <a:cubicBezTo>
                          <a:pt x="155" y="14"/>
                          <a:pt x="160" y="19"/>
                          <a:pt x="164" y="26"/>
                        </a:cubicBezTo>
                        <a:cubicBezTo>
                          <a:pt x="164" y="28"/>
                          <a:pt x="165" y="29"/>
                          <a:pt x="166" y="30"/>
                        </a:cubicBezTo>
                        <a:cubicBezTo>
                          <a:pt x="166" y="30"/>
                          <a:pt x="166" y="30"/>
                          <a:pt x="167" y="30"/>
                        </a:cubicBezTo>
                        <a:cubicBezTo>
                          <a:pt x="168" y="30"/>
                          <a:pt x="169" y="29"/>
                          <a:pt x="169" y="27"/>
                        </a:cubicBezTo>
                        <a:cubicBezTo>
                          <a:pt x="171" y="24"/>
                          <a:pt x="173" y="22"/>
                          <a:pt x="176" y="20"/>
                        </a:cubicBezTo>
                        <a:cubicBezTo>
                          <a:pt x="183" y="15"/>
                          <a:pt x="190" y="10"/>
                          <a:pt x="198" y="6"/>
                        </a:cubicBezTo>
                        <a:cubicBezTo>
                          <a:pt x="210" y="0"/>
                          <a:pt x="227" y="2"/>
                          <a:pt x="237" y="12"/>
                        </a:cubicBezTo>
                        <a:cubicBezTo>
                          <a:pt x="240" y="14"/>
                          <a:pt x="241" y="17"/>
                          <a:pt x="241" y="21"/>
                        </a:cubicBezTo>
                        <a:cubicBezTo>
                          <a:pt x="242" y="24"/>
                          <a:pt x="242" y="27"/>
                          <a:pt x="241" y="30"/>
                        </a:cubicBezTo>
                        <a:cubicBezTo>
                          <a:pt x="240" y="34"/>
                          <a:pt x="240" y="38"/>
                          <a:pt x="238" y="43"/>
                        </a:cubicBezTo>
                        <a:cubicBezTo>
                          <a:pt x="238" y="45"/>
                          <a:pt x="236" y="47"/>
                          <a:pt x="235" y="50"/>
                        </a:cubicBezTo>
                        <a:cubicBezTo>
                          <a:pt x="234" y="50"/>
                          <a:pt x="235" y="51"/>
                          <a:pt x="235" y="52"/>
                        </a:cubicBezTo>
                        <a:cubicBezTo>
                          <a:pt x="235" y="53"/>
                          <a:pt x="236" y="53"/>
                          <a:pt x="237" y="53"/>
                        </a:cubicBezTo>
                        <a:cubicBezTo>
                          <a:pt x="238" y="53"/>
                          <a:pt x="238" y="52"/>
                          <a:pt x="238" y="52"/>
                        </a:cubicBezTo>
                        <a:cubicBezTo>
                          <a:pt x="246" y="48"/>
                          <a:pt x="254" y="49"/>
                          <a:pt x="262" y="52"/>
                        </a:cubicBezTo>
                        <a:cubicBezTo>
                          <a:pt x="267" y="53"/>
                          <a:pt x="271" y="55"/>
                          <a:pt x="275" y="58"/>
                        </a:cubicBezTo>
                        <a:cubicBezTo>
                          <a:pt x="285" y="65"/>
                          <a:pt x="289" y="81"/>
                          <a:pt x="278" y="92"/>
                        </a:cubicBezTo>
                        <a:cubicBezTo>
                          <a:pt x="273" y="97"/>
                          <a:pt x="268" y="100"/>
                          <a:pt x="262" y="102"/>
                        </a:cubicBezTo>
                        <a:cubicBezTo>
                          <a:pt x="257" y="103"/>
                          <a:pt x="253" y="105"/>
                          <a:pt x="249" y="107"/>
                        </a:cubicBezTo>
                        <a:cubicBezTo>
                          <a:pt x="248" y="107"/>
                          <a:pt x="248" y="108"/>
                          <a:pt x="247" y="109"/>
                        </a:cubicBezTo>
                        <a:cubicBezTo>
                          <a:pt x="246" y="110"/>
                          <a:pt x="246" y="112"/>
                          <a:pt x="247" y="113"/>
                        </a:cubicBezTo>
                        <a:cubicBezTo>
                          <a:pt x="252" y="116"/>
                          <a:pt x="254" y="122"/>
                          <a:pt x="256" y="127"/>
                        </a:cubicBezTo>
                        <a:cubicBezTo>
                          <a:pt x="258" y="132"/>
                          <a:pt x="257" y="137"/>
                          <a:pt x="255" y="142"/>
                        </a:cubicBezTo>
                        <a:cubicBezTo>
                          <a:pt x="254" y="142"/>
                          <a:pt x="254" y="143"/>
                          <a:pt x="253" y="144"/>
                        </a:cubicBezTo>
                        <a:cubicBezTo>
                          <a:pt x="244" y="151"/>
                          <a:pt x="235" y="154"/>
                          <a:pt x="223" y="152"/>
                        </a:cubicBezTo>
                        <a:cubicBezTo>
                          <a:pt x="215" y="150"/>
                          <a:pt x="208" y="147"/>
                          <a:pt x="202" y="143"/>
                        </a:cubicBezTo>
                        <a:cubicBezTo>
                          <a:pt x="199" y="143"/>
                          <a:pt x="198" y="144"/>
                          <a:pt x="197" y="146"/>
                        </a:cubicBezTo>
                        <a:cubicBezTo>
                          <a:pt x="195" y="152"/>
                          <a:pt x="190" y="154"/>
                          <a:pt x="185" y="155"/>
                        </a:cubicBezTo>
                        <a:cubicBezTo>
                          <a:pt x="172" y="158"/>
                          <a:pt x="159" y="152"/>
                          <a:pt x="155" y="140"/>
                        </a:cubicBezTo>
                        <a:cubicBezTo>
                          <a:pt x="155" y="140"/>
                          <a:pt x="154" y="139"/>
                          <a:pt x="154" y="139"/>
                        </a:cubicBezTo>
                        <a:cubicBezTo>
                          <a:pt x="152" y="138"/>
                          <a:pt x="151" y="139"/>
                          <a:pt x="150" y="141"/>
                        </a:cubicBezTo>
                        <a:cubicBezTo>
                          <a:pt x="148" y="147"/>
                          <a:pt x="142" y="151"/>
                          <a:pt x="136" y="154"/>
                        </a:cubicBezTo>
                        <a:cubicBezTo>
                          <a:pt x="128" y="158"/>
                          <a:pt x="119" y="161"/>
                          <a:pt x="109" y="160"/>
                        </a:cubicBezTo>
                        <a:cubicBezTo>
                          <a:pt x="104" y="159"/>
                          <a:pt x="98" y="160"/>
                          <a:pt x="93" y="158"/>
                        </a:cubicBezTo>
                        <a:cubicBezTo>
                          <a:pt x="86" y="157"/>
                          <a:pt x="81" y="154"/>
                          <a:pt x="76" y="150"/>
                        </a:cubicBezTo>
                        <a:cubicBezTo>
                          <a:pt x="72" y="146"/>
                          <a:pt x="70" y="141"/>
                          <a:pt x="68" y="136"/>
                        </a:cubicBezTo>
                        <a:cubicBezTo>
                          <a:pt x="68" y="133"/>
                          <a:pt x="66" y="132"/>
                          <a:pt x="64" y="132"/>
                        </a:cubicBezTo>
                        <a:cubicBezTo>
                          <a:pt x="63" y="133"/>
                          <a:pt x="63" y="133"/>
                          <a:pt x="62" y="133"/>
                        </a:cubicBezTo>
                        <a:cubicBezTo>
                          <a:pt x="58" y="138"/>
                          <a:pt x="52" y="140"/>
                          <a:pt x="46" y="142"/>
                        </a:cubicBezTo>
                        <a:cubicBezTo>
                          <a:pt x="41" y="143"/>
                          <a:pt x="35" y="144"/>
                          <a:pt x="29" y="144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 w="12700">
                    <a:solidFill>
                      <a:srgbClr val="000000"/>
                    </a:solidFill>
                    <a:round/>
                    <a:headEnd/>
                    <a:tailEnd/>
                  </a:ln>
                  <a:extLst/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1246" name="Freeform 50"/>
                  <p:cNvSpPr>
                    <a:spLocks noEditPoints="1"/>
                  </p:cNvSpPr>
                  <p:nvPr/>
                </p:nvSpPr>
                <p:spPr bwMode="auto">
                  <a:xfrm>
                    <a:off x="1406" y="1184"/>
                    <a:ext cx="681" cy="389"/>
                  </a:xfrm>
                  <a:custGeom>
                    <a:avLst/>
                    <a:gdLst>
                      <a:gd name="T0" fmla="*/ 16 w 298"/>
                      <a:gd name="T1" fmla="*/ 87 h 170"/>
                      <a:gd name="T2" fmla="*/ 20 w 298"/>
                      <a:gd name="T3" fmla="*/ 93 h 170"/>
                      <a:gd name="T4" fmla="*/ 5 w 298"/>
                      <a:gd name="T5" fmla="*/ 116 h 170"/>
                      <a:gd name="T6" fmla="*/ 8 w 298"/>
                      <a:gd name="T7" fmla="*/ 135 h 170"/>
                      <a:gd name="T8" fmla="*/ 51 w 298"/>
                      <a:gd name="T9" fmla="*/ 145 h 170"/>
                      <a:gd name="T10" fmla="*/ 69 w 298"/>
                      <a:gd name="T11" fmla="*/ 135 h 170"/>
                      <a:gd name="T12" fmla="*/ 81 w 298"/>
                      <a:gd name="T13" fmla="*/ 153 h 170"/>
                      <a:gd name="T14" fmla="*/ 114 w 298"/>
                      <a:gd name="T15" fmla="*/ 163 h 170"/>
                      <a:gd name="T16" fmla="*/ 155 w 298"/>
                      <a:gd name="T17" fmla="*/ 144 h 170"/>
                      <a:gd name="T18" fmla="*/ 160 w 298"/>
                      <a:gd name="T19" fmla="*/ 143 h 170"/>
                      <a:gd name="T20" fmla="*/ 202 w 298"/>
                      <a:gd name="T21" fmla="*/ 149 h 170"/>
                      <a:gd name="T22" fmla="*/ 228 w 298"/>
                      <a:gd name="T23" fmla="*/ 155 h 170"/>
                      <a:gd name="T24" fmla="*/ 260 w 298"/>
                      <a:gd name="T25" fmla="*/ 145 h 170"/>
                      <a:gd name="T26" fmla="*/ 252 w 298"/>
                      <a:gd name="T27" fmla="*/ 116 h 170"/>
                      <a:gd name="T28" fmla="*/ 254 w 298"/>
                      <a:gd name="T29" fmla="*/ 110 h 170"/>
                      <a:gd name="T30" fmla="*/ 283 w 298"/>
                      <a:gd name="T31" fmla="*/ 95 h 170"/>
                      <a:gd name="T32" fmla="*/ 267 w 298"/>
                      <a:gd name="T33" fmla="*/ 55 h 170"/>
                      <a:gd name="T34" fmla="*/ 242 w 298"/>
                      <a:gd name="T35" fmla="*/ 56 h 170"/>
                      <a:gd name="T36" fmla="*/ 240 w 298"/>
                      <a:gd name="T37" fmla="*/ 53 h 170"/>
                      <a:gd name="T38" fmla="*/ 246 w 298"/>
                      <a:gd name="T39" fmla="*/ 33 h 170"/>
                      <a:gd name="T40" fmla="*/ 242 w 298"/>
                      <a:gd name="T41" fmla="*/ 15 h 170"/>
                      <a:gd name="T42" fmla="*/ 181 w 298"/>
                      <a:gd name="T43" fmla="*/ 23 h 170"/>
                      <a:gd name="T44" fmla="*/ 172 w 298"/>
                      <a:gd name="T45" fmla="*/ 33 h 170"/>
                      <a:gd name="T46" fmla="*/ 169 w 298"/>
                      <a:gd name="T47" fmla="*/ 29 h 170"/>
                      <a:gd name="T48" fmla="*/ 128 w 298"/>
                      <a:gd name="T49" fmla="*/ 17 h 170"/>
                      <a:gd name="T50" fmla="*/ 112 w 298"/>
                      <a:gd name="T51" fmla="*/ 33 h 170"/>
                      <a:gd name="T52" fmla="*/ 103 w 298"/>
                      <a:gd name="T53" fmla="*/ 22 h 170"/>
                      <a:gd name="T54" fmla="*/ 75 w 298"/>
                      <a:gd name="T55" fmla="*/ 17 h 170"/>
                      <a:gd name="T56" fmla="*/ 57 w 298"/>
                      <a:gd name="T57" fmla="*/ 32 h 170"/>
                      <a:gd name="T58" fmla="*/ 60 w 298"/>
                      <a:gd name="T59" fmla="*/ 47 h 170"/>
                      <a:gd name="T60" fmla="*/ 14 w 298"/>
                      <a:gd name="T61" fmla="*/ 54 h 170"/>
                      <a:gd name="T62" fmla="*/ 1 w 298"/>
                      <a:gd name="T63" fmla="*/ 118 h 170"/>
                      <a:gd name="T64" fmla="*/ 12 w 298"/>
                      <a:gd name="T65" fmla="*/ 92 h 170"/>
                      <a:gd name="T66" fmla="*/ 2 w 298"/>
                      <a:gd name="T67" fmla="*/ 75 h 170"/>
                      <a:gd name="T68" fmla="*/ 6 w 298"/>
                      <a:gd name="T69" fmla="*/ 56 h 170"/>
                      <a:gd name="T70" fmla="*/ 25 w 298"/>
                      <a:gd name="T71" fmla="*/ 40 h 170"/>
                      <a:gd name="T72" fmla="*/ 52 w 298"/>
                      <a:gd name="T73" fmla="*/ 36 h 170"/>
                      <a:gd name="T74" fmla="*/ 66 w 298"/>
                      <a:gd name="T75" fmla="*/ 14 h 170"/>
                      <a:gd name="T76" fmla="*/ 109 w 298"/>
                      <a:gd name="T77" fmla="*/ 20 h 170"/>
                      <a:gd name="T78" fmla="*/ 115 w 298"/>
                      <a:gd name="T79" fmla="*/ 20 h 170"/>
                      <a:gd name="T80" fmla="*/ 126 w 298"/>
                      <a:gd name="T81" fmla="*/ 10 h 170"/>
                      <a:gd name="T82" fmla="*/ 144 w 298"/>
                      <a:gd name="T83" fmla="*/ 8 h 170"/>
                      <a:gd name="T84" fmla="*/ 167 w 298"/>
                      <a:gd name="T85" fmla="*/ 20 h 170"/>
                      <a:gd name="T86" fmla="*/ 175 w 298"/>
                      <a:gd name="T87" fmla="*/ 23 h 170"/>
                      <a:gd name="T88" fmla="*/ 224 w 298"/>
                      <a:gd name="T89" fmla="*/ 1 h 170"/>
                      <a:gd name="T90" fmla="*/ 252 w 298"/>
                      <a:gd name="T91" fmla="*/ 27 h 170"/>
                      <a:gd name="T92" fmla="*/ 250 w 298"/>
                      <a:gd name="T93" fmla="*/ 47 h 170"/>
                      <a:gd name="T94" fmla="*/ 281 w 298"/>
                      <a:gd name="T95" fmla="*/ 55 h 170"/>
                      <a:gd name="T96" fmla="*/ 292 w 298"/>
                      <a:gd name="T97" fmla="*/ 91 h 170"/>
                      <a:gd name="T98" fmla="*/ 277 w 298"/>
                      <a:gd name="T99" fmla="*/ 106 h 170"/>
                      <a:gd name="T100" fmla="*/ 259 w 298"/>
                      <a:gd name="T101" fmla="*/ 115 h 170"/>
                      <a:gd name="T102" fmla="*/ 261 w 298"/>
                      <a:gd name="T103" fmla="*/ 150 h 170"/>
                      <a:gd name="T104" fmla="*/ 228 w 298"/>
                      <a:gd name="T105" fmla="*/ 159 h 170"/>
                      <a:gd name="T106" fmla="*/ 201 w 298"/>
                      <a:gd name="T107" fmla="*/ 158 h 170"/>
                      <a:gd name="T108" fmla="*/ 177 w 298"/>
                      <a:gd name="T109" fmla="*/ 162 h 170"/>
                      <a:gd name="T110" fmla="*/ 157 w 298"/>
                      <a:gd name="T111" fmla="*/ 150 h 170"/>
                      <a:gd name="T112" fmla="*/ 149 w 298"/>
                      <a:gd name="T113" fmla="*/ 157 h 170"/>
                      <a:gd name="T114" fmla="*/ 141 w 298"/>
                      <a:gd name="T115" fmla="*/ 162 h 170"/>
                      <a:gd name="T116" fmla="*/ 76 w 298"/>
                      <a:gd name="T117" fmla="*/ 155 h 170"/>
                      <a:gd name="T118" fmla="*/ 70 w 298"/>
                      <a:gd name="T119" fmla="*/ 143 h 170"/>
                      <a:gd name="T120" fmla="*/ 14 w 298"/>
                      <a:gd name="T121" fmla="*/ 147 h 170"/>
                      <a:gd name="T122" fmla="*/ 1 w 298"/>
                      <a:gd name="T123" fmla="*/ 118 h 17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  <a:cxn ang="0">
                        <a:pos x="T72" y="T73"/>
                      </a:cxn>
                      <a:cxn ang="0">
                        <a:pos x="T74" y="T75"/>
                      </a:cxn>
                      <a:cxn ang="0">
                        <a:pos x="T76" y="T77"/>
                      </a:cxn>
                      <a:cxn ang="0">
                        <a:pos x="T78" y="T79"/>
                      </a:cxn>
                      <a:cxn ang="0">
                        <a:pos x="T80" y="T81"/>
                      </a:cxn>
                      <a:cxn ang="0">
                        <a:pos x="T82" y="T83"/>
                      </a:cxn>
                      <a:cxn ang="0">
                        <a:pos x="T84" y="T85"/>
                      </a:cxn>
                      <a:cxn ang="0">
                        <a:pos x="T86" y="T87"/>
                      </a:cxn>
                      <a:cxn ang="0">
                        <a:pos x="T88" y="T89"/>
                      </a:cxn>
                      <a:cxn ang="0">
                        <a:pos x="T90" y="T91"/>
                      </a:cxn>
                      <a:cxn ang="0">
                        <a:pos x="T92" y="T93"/>
                      </a:cxn>
                      <a:cxn ang="0">
                        <a:pos x="T94" y="T95"/>
                      </a:cxn>
                      <a:cxn ang="0">
                        <a:pos x="T96" y="T97"/>
                      </a:cxn>
                      <a:cxn ang="0">
                        <a:pos x="T98" y="T99"/>
                      </a:cxn>
                      <a:cxn ang="0">
                        <a:pos x="T100" y="T101"/>
                      </a:cxn>
                      <a:cxn ang="0">
                        <a:pos x="T102" y="T103"/>
                      </a:cxn>
                      <a:cxn ang="0">
                        <a:pos x="T104" y="T105"/>
                      </a:cxn>
                      <a:cxn ang="0">
                        <a:pos x="T106" y="T107"/>
                      </a:cxn>
                      <a:cxn ang="0">
                        <a:pos x="T108" y="T109"/>
                      </a:cxn>
                      <a:cxn ang="0">
                        <a:pos x="T110" y="T111"/>
                      </a:cxn>
                      <a:cxn ang="0">
                        <a:pos x="T112" y="T113"/>
                      </a:cxn>
                      <a:cxn ang="0">
                        <a:pos x="T114" y="T115"/>
                      </a:cxn>
                      <a:cxn ang="0">
                        <a:pos x="T116" y="T117"/>
                      </a:cxn>
                      <a:cxn ang="0">
                        <a:pos x="T118" y="T119"/>
                      </a:cxn>
                      <a:cxn ang="0">
                        <a:pos x="T120" y="T121"/>
                      </a:cxn>
                      <a:cxn ang="0">
                        <a:pos x="T122" y="T123"/>
                      </a:cxn>
                    </a:cxnLst>
                    <a:rect l="0" t="0" r="r" b="b"/>
                    <a:pathLst>
                      <a:path w="298" h="170">
                        <a:moveTo>
                          <a:pt x="6" y="71"/>
                        </a:moveTo>
                        <a:cubicBezTo>
                          <a:pt x="6" y="78"/>
                          <a:pt x="8" y="84"/>
                          <a:pt x="16" y="87"/>
                        </a:cubicBezTo>
                        <a:cubicBezTo>
                          <a:pt x="17" y="87"/>
                          <a:pt x="18" y="87"/>
                          <a:pt x="19" y="88"/>
                        </a:cubicBezTo>
                        <a:cubicBezTo>
                          <a:pt x="22" y="89"/>
                          <a:pt x="22" y="91"/>
                          <a:pt x="20" y="93"/>
                        </a:cubicBezTo>
                        <a:cubicBezTo>
                          <a:pt x="18" y="96"/>
                          <a:pt x="16" y="97"/>
                          <a:pt x="14" y="99"/>
                        </a:cubicBezTo>
                        <a:cubicBezTo>
                          <a:pt x="9" y="104"/>
                          <a:pt x="5" y="109"/>
                          <a:pt x="5" y="116"/>
                        </a:cubicBezTo>
                        <a:cubicBezTo>
                          <a:pt x="5" y="121"/>
                          <a:pt x="5" y="125"/>
                          <a:pt x="6" y="130"/>
                        </a:cubicBezTo>
                        <a:cubicBezTo>
                          <a:pt x="6" y="131"/>
                          <a:pt x="7" y="133"/>
                          <a:pt x="8" y="135"/>
                        </a:cubicBezTo>
                        <a:cubicBezTo>
                          <a:pt x="15" y="143"/>
                          <a:pt x="24" y="147"/>
                          <a:pt x="34" y="147"/>
                        </a:cubicBezTo>
                        <a:cubicBezTo>
                          <a:pt x="40" y="147"/>
                          <a:pt x="46" y="146"/>
                          <a:pt x="51" y="145"/>
                        </a:cubicBezTo>
                        <a:cubicBezTo>
                          <a:pt x="57" y="143"/>
                          <a:pt x="63" y="141"/>
                          <a:pt x="67" y="136"/>
                        </a:cubicBezTo>
                        <a:cubicBezTo>
                          <a:pt x="68" y="136"/>
                          <a:pt x="68" y="136"/>
                          <a:pt x="69" y="135"/>
                        </a:cubicBezTo>
                        <a:cubicBezTo>
                          <a:pt x="71" y="135"/>
                          <a:pt x="73" y="136"/>
                          <a:pt x="73" y="139"/>
                        </a:cubicBezTo>
                        <a:cubicBezTo>
                          <a:pt x="75" y="144"/>
                          <a:pt x="77" y="149"/>
                          <a:pt x="81" y="153"/>
                        </a:cubicBezTo>
                        <a:cubicBezTo>
                          <a:pt x="86" y="157"/>
                          <a:pt x="91" y="160"/>
                          <a:pt x="98" y="161"/>
                        </a:cubicBezTo>
                        <a:cubicBezTo>
                          <a:pt x="103" y="163"/>
                          <a:pt x="109" y="162"/>
                          <a:pt x="114" y="163"/>
                        </a:cubicBezTo>
                        <a:cubicBezTo>
                          <a:pt x="124" y="164"/>
                          <a:pt x="133" y="161"/>
                          <a:pt x="141" y="157"/>
                        </a:cubicBezTo>
                        <a:cubicBezTo>
                          <a:pt x="147" y="154"/>
                          <a:pt x="153" y="150"/>
                          <a:pt x="155" y="144"/>
                        </a:cubicBezTo>
                        <a:cubicBezTo>
                          <a:pt x="156" y="142"/>
                          <a:pt x="157" y="141"/>
                          <a:pt x="159" y="142"/>
                        </a:cubicBezTo>
                        <a:cubicBezTo>
                          <a:pt x="159" y="142"/>
                          <a:pt x="160" y="143"/>
                          <a:pt x="160" y="143"/>
                        </a:cubicBezTo>
                        <a:cubicBezTo>
                          <a:pt x="164" y="155"/>
                          <a:pt x="177" y="161"/>
                          <a:pt x="190" y="158"/>
                        </a:cubicBezTo>
                        <a:cubicBezTo>
                          <a:pt x="195" y="157"/>
                          <a:pt x="200" y="155"/>
                          <a:pt x="202" y="149"/>
                        </a:cubicBezTo>
                        <a:cubicBezTo>
                          <a:pt x="203" y="147"/>
                          <a:pt x="204" y="146"/>
                          <a:pt x="207" y="146"/>
                        </a:cubicBezTo>
                        <a:cubicBezTo>
                          <a:pt x="213" y="150"/>
                          <a:pt x="220" y="153"/>
                          <a:pt x="228" y="155"/>
                        </a:cubicBezTo>
                        <a:cubicBezTo>
                          <a:pt x="240" y="157"/>
                          <a:pt x="249" y="154"/>
                          <a:pt x="258" y="147"/>
                        </a:cubicBezTo>
                        <a:cubicBezTo>
                          <a:pt x="259" y="146"/>
                          <a:pt x="259" y="145"/>
                          <a:pt x="260" y="145"/>
                        </a:cubicBezTo>
                        <a:cubicBezTo>
                          <a:pt x="262" y="140"/>
                          <a:pt x="263" y="135"/>
                          <a:pt x="261" y="130"/>
                        </a:cubicBezTo>
                        <a:cubicBezTo>
                          <a:pt x="259" y="125"/>
                          <a:pt x="257" y="119"/>
                          <a:pt x="252" y="116"/>
                        </a:cubicBezTo>
                        <a:cubicBezTo>
                          <a:pt x="251" y="115"/>
                          <a:pt x="251" y="113"/>
                          <a:pt x="252" y="112"/>
                        </a:cubicBezTo>
                        <a:cubicBezTo>
                          <a:pt x="253" y="111"/>
                          <a:pt x="253" y="110"/>
                          <a:pt x="254" y="110"/>
                        </a:cubicBezTo>
                        <a:cubicBezTo>
                          <a:pt x="258" y="108"/>
                          <a:pt x="262" y="106"/>
                          <a:pt x="267" y="105"/>
                        </a:cubicBezTo>
                        <a:cubicBezTo>
                          <a:pt x="273" y="103"/>
                          <a:pt x="278" y="100"/>
                          <a:pt x="283" y="95"/>
                        </a:cubicBezTo>
                        <a:cubicBezTo>
                          <a:pt x="294" y="84"/>
                          <a:pt x="290" y="68"/>
                          <a:pt x="280" y="61"/>
                        </a:cubicBezTo>
                        <a:cubicBezTo>
                          <a:pt x="276" y="58"/>
                          <a:pt x="272" y="56"/>
                          <a:pt x="267" y="55"/>
                        </a:cubicBezTo>
                        <a:cubicBezTo>
                          <a:pt x="259" y="52"/>
                          <a:pt x="251" y="51"/>
                          <a:pt x="243" y="55"/>
                        </a:cubicBezTo>
                        <a:cubicBezTo>
                          <a:pt x="243" y="55"/>
                          <a:pt x="243" y="56"/>
                          <a:pt x="242" y="56"/>
                        </a:cubicBezTo>
                        <a:cubicBezTo>
                          <a:pt x="241" y="56"/>
                          <a:pt x="240" y="56"/>
                          <a:pt x="240" y="55"/>
                        </a:cubicBezTo>
                        <a:cubicBezTo>
                          <a:pt x="240" y="54"/>
                          <a:pt x="239" y="53"/>
                          <a:pt x="240" y="53"/>
                        </a:cubicBezTo>
                        <a:cubicBezTo>
                          <a:pt x="241" y="50"/>
                          <a:pt x="243" y="48"/>
                          <a:pt x="243" y="46"/>
                        </a:cubicBezTo>
                        <a:cubicBezTo>
                          <a:pt x="245" y="41"/>
                          <a:pt x="245" y="37"/>
                          <a:pt x="246" y="33"/>
                        </a:cubicBezTo>
                        <a:cubicBezTo>
                          <a:pt x="247" y="30"/>
                          <a:pt x="247" y="27"/>
                          <a:pt x="246" y="24"/>
                        </a:cubicBezTo>
                        <a:cubicBezTo>
                          <a:pt x="246" y="20"/>
                          <a:pt x="245" y="17"/>
                          <a:pt x="242" y="15"/>
                        </a:cubicBezTo>
                        <a:cubicBezTo>
                          <a:pt x="232" y="5"/>
                          <a:pt x="215" y="3"/>
                          <a:pt x="203" y="9"/>
                        </a:cubicBezTo>
                        <a:cubicBezTo>
                          <a:pt x="195" y="13"/>
                          <a:pt x="188" y="18"/>
                          <a:pt x="181" y="23"/>
                        </a:cubicBezTo>
                        <a:cubicBezTo>
                          <a:pt x="178" y="25"/>
                          <a:pt x="176" y="27"/>
                          <a:pt x="174" y="30"/>
                        </a:cubicBezTo>
                        <a:cubicBezTo>
                          <a:pt x="174" y="32"/>
                          <a:pt x="173" y="33"/>
                          <a:pt x="172" y="33"/>
                        </a:cubicBezTo>
                        <a:cubicBezTo>
                          <a:pt x="171" y="33"/>
                          <a:pt x="171" y="33"/>
                          <a:pt x="171" y="33"/>
                        </a:cubicBezTo>
                        <a:cubicBezTo>
                          <a:pt x="170" y="32"/>
                          <a:pt x="169" y="31"/>
                          <a:pt x="169" y="29"/>
                        </a:cubicBezTo>
                        <a:cubicBezTo>
                          <a:pt x="165" y="22"/>
                          <a:pt x="160" y="17"/>
                          <a:pt x="152" y="15"/>
                        </a:cubicBezTo>
                        <a:cubicBezTo>
                          <a:pt x="144" y="13"/>
                          <a:pt x="136" y="14"/>
                          <a:pt x="128" y="17"/>
                        </a:cubicBezTo>
                        <a:cubicBezTo>
                          <a:pt x="121" y="20"/>
                          <a:pt x="115" y="24"/>
                          <a:pt x="113" y="32"/>
                        </a:cubicBezTo>
                        <a:cubicBezTo>
                          <a:pt x="113" y="32"/>
                          <a:pt x="113" y="32"/>
                          <a:pt x="112" y="33"/>
                        </a:cubicBezTo>
                        <a:cubicBezTo>
                          <a:pt x="111" y="32"/>
                          <a:pt x="110" y="32"/>
                          <a:pt x="110" y="31"/>
                        </a:cubicBezTo>
                        <a:cubicBezTo>
                          <a:pt x="108" y="28"/>
                          <a:pt x="106" y="25"/>
                          <a:pt x="103" y="22"/>
                        </a:cubicBezTo>
                        <a:cubicBezTo>
                          <a:pt x="98" y="15"/>
                          <a:pt x="90" y="13"/>
                          <a:pt x="82" y="15"/>
                        </a:cubicBezTo>
                        <a:cubicBezTo>
                          <a:pt x="79" y="15"/>
                          <a:pt x="77" y="16"/>
                          <a:pt x="75" y="17"/>
                        </a:cubicBezTo>
                        <a:cubicBezTo>
                          <a:pt x="71" y="19"/>
                          <a:pt x="67" y="20"/>
                          <a:pt x="63" y="23"/>
                        </a:cubicBezTo>
                        <a:cubicBezTo>
                          <a:pt x="60" y="25"/>
                          <a:pt x="58" y="28"/>
                          <a:pt x="57" y="32"/>
                        </a:cubicBezTo>
                        <a:cubicBezTo>
                          <a:pt x="57" y="36"/>
                          <a:pt x="58" y="39"/>
                          <a:pt x="61" y="42"/>
                        </a:cubicBezTo>
                        <a:cubicBezTo>
                          <a:pt x="63" y="43"/>
                          <a:pt x="62" y="45"/>
                          <a:pt x="60" y="47"/>
                        </a:cubicBezTo>
                        <a:cubicBezTo>
                          <a:pt x="59" y="46"/>
                          <a:pt x="57" y="46"/>
                          <a:pt x="56" y="45"/>
                        </a:cubicBezTo>
                        <a:cubicBezTo>
                          <a:pt x="41" y="41"/>
                          <a:pt x="26" y="42"/>
                          <a:pt x="14" y="54"/>
                        </a:cubicBezTo>
                        <a:cubicBezTo>
                          <a:pt x="9" y="58"/>
                          <a:pt x="6" y="64"/>
                          <a:pt x="6" y="71"/>
                        </a:cubicBezTo>
                        <a:close/>
                        <a:moveTo>
                          <a:pt x="1" y="118"/>
                        </a:moveTo>
                        <a:cubicBezTo>
                          <a:pt x="0" y="112"/>
                          <a:pt x="2" y="107"/>
                          <a:pt x="5" y="102"/>
                        </a:cubicBezTo>
                        <a:cubicBezTo>
                          <a:pt x="7" y="98"/>
                          <a:pt x="9" y="95"/>
                          <a:pt x="12" y="92"/>
                        </a:cubicBezTo>
                        <a:cubicBezTo>
                          <a:pt x="10" y="91"/>
                          <a:pt x="9" y="90"/>
                          <a:pt x="8" y="89"/>
                        </a:cubicBezTo>
                        <a:cubicBezTo>
                          <a:pt x="4" y="85"/>
                          <a:pt x="2" y="81"/>
                          <a:pt x="2" y="75"/>
                        </a:cubicBezTo>
                        <a:cubicBezTo>
                          <a:pt x="2" y="72"/>
                          <a:pt x="2" y="68"/>
                          <a:pt x="3" y="64"/>
                        </a:cubicBezTo>
                        <a:cubicBezTo>
                          <a:pt x="3" y="61"/>
                          <a:pt x="4" y="58"/>
                          <a:pt x="6" y="56"/>
                        </a:cubicBezTo>
                        <a:cubicBezTo>
                          <a:pt x="8" y="54"/>
                          <a:pt x="9" y="51"/>
                          <a:pt x="11" y="49"/>
                        </a:cubicBezTo>
                        <a:cubicBezTo>
                          <a:pt x="15" y="45"/>
                          <a:pt x="19" y="42"/>
                          <a:pt x="25" y="40"/>
                        </a:cubicBezTo>
                        <a:cubicBezTo>
                          <a:pt x="32" y="37"/>
                          <a:pt x="39" y="36"/>
                          <a:pt x="47" y="36"/>
                        </a:cubicBezTo>
                        <a:cubicBezTo>
                          <a:pt x="48" y="36"/>
                          <a:pt x="50" y="36"/>
                          <a:pt x="52" y="36"/>
                        </a:cubicBezTo>
                        <a:cubicBezTo>
                          <a:pt x="52" y="34"/>
                          <a:pt x="52" y="33"/>
                          <a:pt x="52" y="31"/>
                        </a:cubicBezTo>
                        <a:cubicBezTo>
                          <a:pt x="54" y="23"/>
                          <a:pt x="59" y="18"/>
                          <a:pt x="66" y="14"/>
                        </a:cubicBezTo>
                        <a:cubicBezTo>
                          <a:pt x="73" y="10"/>
                          <a:pt x="81" y="8"/>
                          <a:pt x="90" y="9"/>
                        </a:cubicBezTo>
                        <a:cubicBezTo>
                          <a:pt x="97" y="10"/>
                          <a:pt x="104" y="13"/>
                          <a:pt x="109" y="20"/>
                        </a:cubicBezTo>
                        <a:cubicBezTo>
                          <a:pt x="110" y="21"/>
                          <a:pt x="111" y="22"/>
                          <a:pt x="112" y="24"/>
                        </a:cubicBezTo>
                        <a:cubicBezTo>
                          <a:pt x="113" y="22"/>
                          <a:pt x="114" y="21"/>
                          <a:pt x="115" y="20"/>
                        </a:cubicBezTo>
                        <a:cubicBezTo>
                          <a:pt x="117" y="19"/>
                          <a:pt x="118" y="18"/>
                          <a:pt x="118" y="16"/>
                        </a:cubicBezTo>
                        <a:cubicBezTo>
                          <a:pt x="120" y="13"/>
                          <a:pt x="123" y="12"/>
                          <a:pt x="126" y="10"/>
                        </a:cubicBezTo>
                        <a:cubicBezTo>
                          <a:pt x="129" y="8"/>
                          <a:pt x="132" y="9"/>
                          <a:pt x="135" y="8"/>
                        </a:cubicBezTo>
                        <a:cubicBezTo>
                          <a:pt x="138" y="6"/>
                          <a:pt x="141" y="6"/>
                          <a:pt x="144" y="8"/>
                        </a:cubicBezTo>
                        <a:cubicBezTo>
                          <a:pt x="144" y="8"/>
                          <a:pt x="145" y="8"/>
                          <a:pt x="146" y="8"/>
                        </a:cubicBezTo>
                        <a:cubicBezTo>
                          <a:pt x="155" y="8"/>
                          <a:pt x="162" y="13"/>
                          <a:pt x="167" y="20"/>
                        </a:cubicBezTo>
                        <a:cubicBezTo>
                          <a:pt x="169" y="22"/>
                          <a:pt x="170" y="23"/>
                          <a:pt x="173" y="24"/>
                        </a:cubicBezTo>
                        <a:cubicBezTo>
                          <a:pt x="173" y="24"/>
                          <a:pt x="174" y="24"/>
                          <a:pt x="175" y="23"/>
                        </a:cubicBezTo>
                        <a:cubicBezTo>
                          <a:pt x="183" y="13"/>
                          <a:pt x="194" y="8"/>
                          <a:pt x="205" y="3"/>
                        </a:cubicBezTo>
                        <a:cubicBezTo>
                          <a:pt x="211" y="0"/>
                          <a:pt x="218" y="0"/>
                          <a:pt x="224" y="1"/>
                        </a:cubicBezTo>
                        <a:cubicBezTo>
                          <a:pt x="233" y="2"/>
                          <a:pt x="240" y="6"/>
                          <a:pt x="246" y="12"/>
                        </a:cubicBezTo>
                        <a:cubicBezTo>
                          <a:pt x="250" y="16"/>
                          <a:pt x="251" y="21"/>
                          <a:pt x="252" y="27"/>
                        </a:cubicBezTo>
                        <a:cubicBezTo>
                          <a:pt x="252" y="30"/>
                          <a:pt x="252" y="34"/>
                          <a:pt x="251" y="38"/>
                        </a:cubicBezTo>
                        <a:cubicBezTo>
                          <a:pt x="250" y="41"/>
                          <a:pt x="248" y="43"/>
                          <a:pt x="250" y="47"/>
                        </a:cubicBezTo>
                        <a:cubicBezTo>
                          <a:pt x="251" y="47"/>
                          <a:pt x="253" y="47"/>
                          <a:pt x="254" y="47"/>
                        </a:cubicBezTo>
                        <a:cubicBezTo>
                          <a:pt x="264" y="47"/>
                          <a:pt x="273" y="50"/>
                          <a:pt x="281" y="55"/>
                        </a:cubicBezTo>
                        <a:cubicBezTo>
                          <a:pt x="293" y="63"/>
                          <a:pt x="298" y="74"/>
                          <a:pt x="294" y="88"/>
                        </a:cubicBezTo>
                        <a:cubicBezTo>
                          <a:pt x="293" y="89"/>
                          <a:pt x="293" y="90"/>
                          <a:pt x="292" y="91"/>
                        </a:cubicBezTo>
                        <a:cubicBezTo>
                          <a:pt x="289" y="95"/>
                          <a:pt x="286" y="99"/>
                          <a:pt x="283" y="103"/>
                        </a:cubicBezTo>
                        <a:cubicBezTo>
                          <a:pt x="281" y="104"/>
                          <a:pt x="279" y="105"/>
                          <a:pt x="277" y="106"/>
                        </a:cubicBezTo>
                        <a:cubicBezTo>
                          <a:pt x="272" y="109"/>
                          <a:pt x="266" y="111"/>
                          <a:pt x="261" y="114"/>
                        </a:cubicBezTo>
                        <a:cubicBezTo>
                          <a:pt x="260" y="114"/>
                          <a:pt x="259" y="115"/>
                          <a:pt x="259" y="115"/>
                        </a:cubicBezTo>
                        <a:cubicBezTo>
                          <a:pt x="261" y="120"/>
                          <a:pt x="263" y="125"/>
                          <a:pt x="264" y="130"/>
                        </a:cubicBezTo>
                        <a:cubicBezTo>
                          <a:pt x="267" y="137"/>
                          <a:pt x="265" y="144"/>
                          <a:pt x="261" y="150"/>
                        </a:cubicBezTo>
                        <a:cubicBezTo>
                          <a:pt x="259" y="152"/>
                          <a:pt x="258" y="153"/>
                          <a:pt x="256" y="154"/>
                        </a:cubicBezTo>
                        <a:cubicBezTo>
                          <a:pt x="247" y="158"/>
                          <a:pt x="238" y="161"/>
                          <a:pt x="228" y="159"/>
                        </a:cubicBezTo>
                        <a:cubicBezTo>
                          <a:pt x="221" y="157"/>
                          <a:pt x="214" y="155"/>
                          <a:pt x="206" y="154"/>
                        </a:cubicBezTo>
                        <a:cubicBezTo>
                          <a:pt x="205" y="155"/>
                          <a:pt x="203" y="156"/>
                          <a:pt x="201" y="158"/>
                        </a:cubicBezTo>
                        <a:cubicBezTo>
                          <a:pt x="199" y="160"/>
                          <a:pt x="197" y="161"/>
                          <a:pt x="195" y="161"/>
                        </a:cubicBezTo>
                        <a:cubicBezTo>
                          <a:pt x="189" y="163"/>
                          <a:pt x="183" y="163"/>
                          <a:pt x="177" y="162"/>
                        </a:cubicBezTo>
                        <a:cubicBezTo>
                          <a:pt x="171" y="161"/>
                          <a:pt x="165" y="159"/>
                          <a:pt x="161" y="154"/>
                        </a:cubicBezTo>
                        <a:cubicBezTo>
                          <a:pt x="159" y="153"/>
                          <a:pt x="158" y="151"/>
                          <a:pt x="157" y="150"/>
                        </a:cubicBezTo>
                        <a:cubicBezTo>
                          <a:pt x="155" y="150"/>
                          <a:pt x="155" y="152"/>
                          <a:pt x="154" y="153"/>
                        </a:cubicBezTo>
                        <a:cubicBezTo>
                          <a:pt x="152" y="155"/>
                          <a:pt x="151" y="156"/>
                          <a:pt x="149" y="157"/>
                        </a:cubicBezTo>
                        <a:cubicBezTo>
                          <a:pt x="147" y="158"/>
                          <a:pt x="145" y="159"/>
                          <a:pt x="144" y="160"/>
                        </a:cubicBezTo>
                        <a:cubicBezTo>
                          <a:pt x="143" y="161"/>
                          <a:pt x="142" y="162"/>
                          <a:pt x="141" y="162"/>
                        </a:cubicBezTo>
                        <a:cubicBezTo>
                          <a:pt x="127" y="168"/>
                          <a:pt x="112" y="170"/>
                          <a:pt x="97" y="167"/>
                        </a:cubicBezTo>
                        <a:cubicBezTo>
                          <a:pt x="89" y="165"/>
                          <a:pt x="82" y="161"/>
                          <a:pt x="76" y="155"/>
                        </a:cubicBezTo>
                        <a:cubicBezTo>
                          <a:pt x="75" y="153"/>
                          <a:pt x="73" y="150"/>
                          <a:pt x="72" y="148"/>
                        </a:cubicBezTo>
                        <a:cubicBezTo>
                          <a:pt x="71" y="146"/>
                          <a:pt x="70" y="145"/>
                          <a:pt x="70" y="143"/>
                        </a:cubicBezTo>
                        <a:cubicBezTo>
                          <a:pt x="63" y="146"/>
                          <a:pt x="58" y="148"/>
                          <a:pt x="52" y="150"/>
                        </a:cubicBezTo>
                        <a:cubicBezTo>
                          <a:pt x="39" y="155"/>
                          <a:pt x="26" y="154"/>
                          <a:pt x="14" y="147"/>
                        </a:cubicBezTo>
                        <a:cubicBezTo>
                          <a:pt x="8" y="144"/>
                          <a:pt x="4" y="138"/>
                          <a:pt x="2" y="131"/>
                        </a:cubicBezTo>
                        <a:cubicBezTo>
                          <a:pt x="2" y="127"/>
                          <a:pt x="2" y="122"/>
                          <a:pt x="1" y="11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1247" name="Freeform 51"/>
                  <p:cNvSpPr>
                    <a:spLocks/>
                  </p:cNvSpPr>
                  <p:nvPr/>
                </p:nvSpPr>
                <p:spPr bwMode="auto">
                  <a:xfrm>
                    <a:off x="950" y="2464"/>
                    <a:ext cx="751" cy="533"/>
                  </a:xfrm>
                  <a:custGeom>
                    <a:avLst/>
                    <a:gdLst>
                      <a:gd name="T0" fmla="*/ 35 w 329"/>
                      <a:gd name="T1" fmla="*/ 161 h 233"/>
                      <a:gd name="T2" fmla="*/ 5 w 329"/>
                      <a:gd name="T3" fmla="*/ 102 h 233"/>
                      <a:gd name="T4" fmla="*/ 45 w 329"/>
                      <a:gd name="T5" fmla="*/ 65 h 233"/>
                      <a:gd name="T6" fmla="*/ 80 w 329"/>
                      <a:gd name="T7" fmla="*/ 74 h 233"/>
                      <a:gd name="T8" fmla="*/ 101 w 329"/>
                      <a:gd name="T9" fmla="*/ 82 h 233"/>
                      <a:gd name="T10" fmla="*/ 100 w 329"/>
                      <a:gd name="T11" fmla="*/ 75 h 233"/>
                      <a:gd name="T12" fmla="*/ 95 w 329"/>
                      <a:gd name="T13" fmla="*/ 19 h 233"/>
                      <a:gd name="T14" fmla="*/ 106 w 329"/>
                      <a:gd name="T15" fmla="*/ 8 h 233"/>
                      <a:gd name="T16" fmla="*/ 160 w 329"/>
                      <a:gd name="T17" fmla="*/ 8 h 233"/>
                      <a:gd name="T18" fmla="*/ 187 w 329"/>
                      <a:gd name="T19" fmla="*/ 60 h 233"/>
                      <a:gd name="T20" fmla="*/ 189 w 329"/>
                      <a:gd name="T21" fmla="*/ 67 h 233"/>
                      <a:gd name="T22" fmla="*/ 192 w 329"/>
                      <a:gd name="T23" fmla="*/ 62 h 233"/>
                      <a:gd name="T24" fmla="*/ 203 w 329"/>
                      <a:gd name="T25" fmla="*/ 30 h 233"/>
                      <a:gd name="T26" fmla="*/ 241 w 329"/>
                      <a:gd name="T27" fmla="*/ 18 h 233"/>
                      <a:gd name="T28" fmla="*/ 270 w 329"/>
                      <a:gd name="T29" fmla="*/ 38 h 233"/>
                      <a:gd name="T30" fmla="*/ 283 w 329"/>
                      <a:gd name="T31" fmla="*/ 67 h 233"/>
                      <a:gd name="T32" fmla="*/ 273 w 329"/>
                      <a:gd name="T33" fmla="*/ 96 h 233"/>
                      <a:gd name="T34" fmla="*/ 259 w 329"/>
                      <a:gd name="T35" fmla="*/ 113 h 233"/>
                      <a:gd name="T36" fmla="*/ 253 w 329"/>
                      <a:gd name="T37" fmla="*/ 124 h 233"/>
                      <a:gd name="T38" fmla="*/ 278 w 329"/>
                      <a:gd name="T39" fmla="*/ 113 h 233"/>
                      <a:gd name="T40" fmla="*/ 320 w 329"/>
                      <a:gd name="T41" fmla="*/ 132 h 233"/>
                      <a:gd name="T42" fmla="*/ 325 w 329"/>
                      <a:gd name="T43" fmla="*/ 167 h 233"/>
                      <a:gd name="T44" fmla="*/ 281 w 329"/>
                      <a:gd name="T45" fmla="*/ 198 h 233"/>
                      <a:gd name="T46" fmla="*/ 276 w 329"/>
                      <a:gd name="T47" fmla="*/ 204 h 233"/>
                      <a:gd name="T48" fmla="*/ 297 w 329"/>
                      <a:gd name="T49" fmla="*/ 217 h 233"/>
                      <a:gd name="T50" fmla="*/ 281 w 329"/>
                      <a:gd name="T51" fmla="*/ 220 h 233"/>
                      <a:gd name="T52" fmla="*/ 252 w 329"/>
                      <a:gd name="T53" fmla="*/ 221 h 233"/>
                      <a:gd name="T54" fmla="*/ 182 w 329"/>
                      <a:gd name="T55" fmla="*/ 225 h 233"/>
                      <a:gd name="T56" fmla="*/ 169 w 329"/>
                      <a:gd name="T57" fmla="*/ 227 h 233"/>
                      <a:gd name="T58" fmla="*/ 124 w 329"/>
                      <a:gd name="T59" fmla="*/ 229 h 233"/>
                      <a:gd name="T60" fmla="*/ 104 w 329"/>
                      <a:gd name="T61" fmla="*/ 231 h 233"/>
                      <a:gd name="T62" fmla="*/ 86 w 329"/>
                      <a:gd name="T63" fmla="*/ 231 h 233"/>
                      <a:gd name="T64" fmla="*/ 39 w 329"/>
                      <a:gd name="T65" fmla="*/ 231 h 233"/>
                      <a:gd name="T66" fmla="*/ 15 w 329"/>
                      <a:gd name="T67" fmla="*/ 220 h 233"/>
                      <a:gd name="T68" fmla="*/ 4 w 329"/>
                      <a:gd name="T69" fmla="*/ 198 h 233"/>
                      <a:gd name="T70" fmla="*/ 33 w 329"/>
                      <a:gd name="T71" fmla="*/ 170 h 233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329" h="233">
                        <a:moveTo>
                          <a:pt x="37" y="168"/>
                        </a:moveTo>
                        <a:cubicBezTo>
                          <a:pt x="37" y="165"/>
                          <a:pt x="36" y="163"/>
                          <a:pt x="35" y="161"/>
                        </a:cubicBezTo>
                        <a:cubicBezTo>
                          <a:pt x="27" y="152"/>
                          <a:pt x="20" y="144"/>
                          <a:pt x="14" y="134"/>
                        </a:cubicBezTo>
                        <a:cubicBezTo>
                          <a:pt x="8" y="125"/>
                          <a:pt x="4" y="114"/>
                          <a:pt x="5" y="102"/>
                        </a:cubicBezTo>
                        <a:cubicBezTo>
                          <a:pt x="6" y="92"/>
                          <a:pt x="10" y="82"/>
                          <a:pt x="18" y="75"/>
                        </a:cubicBezTo>
                        <a:cubicBezTo>
                          <a:pt x="25" y="68"/>
                          <a:pt x="35" y="65"/>
                          <a:pt x="45" y="65"/>
                        </a:cubicBezTo>
                        <a:cubicBezTo>
                          <a:pt x="47" y="65"/>
                          <a:pt x="49" y="65"/>
                          <a:pt x="51" y="65"/>
                        </a:cubicBezTo>
                        <a:cubicBezTo>
                          <a:pt x="62" y="64"/>
                          <a:pt x="71" y="69"/>
                          <a:pt x="80" y="74"/>
                        </a:cubicBezTo>
                        <a:cubicBezTo>
                          <a:pt x="84" y="77"/>
                          <a:pt x="89" y="80"/>
                          <a:pt x="93" y="83"/>
                        </a:cubicBezTo>
                        <a:cubicBezTo>
                          <a:pt x="97" y="86"/>
                          <a:pt x="98" y="86"/>
                          <a:pt x="101" y="82"/>
                        </a:cubicBezTo>
                        <a:cubicBezTo>
                          <a:pt x="101" y="81"/>
                          <a:pt x="102" y="80"/>
                          <a:pt x="102" y="79"/>
                        </a:cubicBezTo>
                        <a:cubicBezTo>
                          <a:pt x="101" y="78"/>
                          <a:pt x="101" y="76"/>
                          <a:pt x="100" y="75"/>
                        </a:cubicBezTo>
                        <a:cubicBezTo>
                          <a:pt x="96" y="69"/>
                          <a:pt x="93" y="62"/>
                          <a:pt x="91" y="55"/>
                        </a:cubicBezTo>
                        <a:cubicBezTo>
                          <a:pt x="88" y="43"/>
                          <a:pt x="89" y="30"/>
                          <a:pt x="95" y="19"/>
                        </a:cubicBezTo>
                        <a:cubicBezTo>
                          <a:pt x="95" y="18"/>
                          <a:pt x="96" y="17"/>
                          <a:pt x="96" y="17"/>
                        </a:cubicBezTo>
                        <a:cubicBezTo>
                          <a:pt x="100" y="15"/>
                          <a:pt x="102" y="11"/>
                          <a:pt x="106" y="8"/>
                        </a:cubicBezTo>
                        <a:cubicBezTo>
                          <a:pt x="113" y="2"/>
                          <a:pt x="122" y="0"/>
                          <a:pt x="131" y="1"/>
                        </a:cubicBezTo>
                        <a:cubicBezTo>
                          <a:pt x="141" y="2"/>
                          <a:pt x="150" y="4"/>
                          <a:pt x="160" y="8"/>
                        </a:cubicBezTo>
                        <a:cubicBezTo>
                          <a:pt x="174" y="14"/>
                          <a:pt x="183" y="25"/>
                          <a:pt x="187" y="40"/>
                        </a:cubicBezTo>
                        <a:cubicBezTo>
                          <a:pt x="188" y="47"/>
                          <a:pt x="188" y="53"/>
                          <a:pt x="187" y="60"/>
                        </a:cubicBezTo>
                        <a:cubicBezTo>
                          <a:pt x="187" y="62"/>
                          <a:pt x="187" y="64"/>
                          <a:pt x="187" y="65"/>
                        </a:cubicBezTo>
                        <a:cubicBezTo>
                          <a:pt x="187" y="66"/>
                          <a:pt x="189" y="67"/>
                          <a:pt x="189" y="67"/>
                        </a:cubicBezTo>
                        <a:cubicBezTo>
                          <a:pt x="190" y="67"/>
                          <a:pt x="191" y="66"/>
                          <a:pt x="192" y="65"/>
                        </a:cubicBezTo>
                        <a:cubicBezTo>
                          <a:pt x="192" y="64"/>
                          <a:pt x="192" y="63"/>
                          <a:pt x="192" y="62"/>
                        </a:cubicBezTo>
                        <a:cubicBezTo>
                          <a:pt x="192" y="59"/>
                          <a:pt x="192" y="56"/>
                          <a:pt x="193" y="52"/>
                        </a:cubicBezTo>
                        <a:cubicBezTo>
                          <a:pt x="194" y="44"/>
                          <a:pt x="198" y="37"/>
                          <a:pt x="203" y="30"/>
                        </a:cubicBezTo>
                        <a:cubicBezTo>
                          <a:pt x="204" y="29"/>
                          <a:pt x="206" y="27"/>
                          <a:pt x="208" y="26"/>
                        </a:cubicBezTo>
                        <a:cubicBezTo>
                          <a:pt x="218" y="20"/>
                          <a:pt x="229" y="17"/>
                          <a:pt x="241" y="18"/>
                        </a:cubicBezTo>
                        <a:cubicBezTo>
                          <a:pt x="247" y="19"/>
                          <a:pt x="252" y="20"/>
                          <a:pt x="257" y="24"/>
                        </a:cubicBezTo>
                        <a:cubicBezTo>
                          <a:pt x="262" y="28"/>
                          <a:pt x="267" y="32"/>
                          <a:pt x="270" y="38"/>
                        </a:cubicBezTo>
                        <a:cubicBezTo>
                          <a:pt x="275" y="40"/>
                          <a:pt x="277" y="45"/>
                          <a:pt x="279" y="50"/>
                        </a:cubicBezTo>
                        <a:cubicBezTo>
                          <a:pt x="283" y="55"/>
                          <a:pt x="283" y="61"/>
                          <a:pt x="283" y="67"/>
                        </a:cubicBezTo>
                        <a:cubicBezTo>
                          <a:pt x="283" y="71"/>
                          <a:pt x="282" y="74"/>
                          <a:pt x="281" y="78"/>
                        </a:cubicBezTo>
                        <a:cubicBezTo>
                          <a:pt x="280" y="84"/>
                          <a:pt x="277" y="91"/>
                          <a:pt x="273" y="96"/>
                        </a:cubicBezTo>
                        <a:cubicBezTo>
                          <a:pt x="271" y="98"/>
                          <a:pt x="269" y="101"/>
                          <a:pt x="268" y="103"/>
                        </a:cubicBezTo>
                        <a:cubicBezTo>
                          <a:pt x="266" y="107"/>
                          <a:pt x="263" y="111"/>
                          <a:pt x="259" y="113"/>
                        </a:cubicBezTo>
                        <a:cubicBezTo>
                          <a:pt x="257" y="114"/>
                          <a:pt x="255" y="115"/>
                          <a:pt x="253" y="116"/>
                        </a:cubicBezTo>
                        <a:cubicBezTo>
                          <a:pt x="253" y="119"/>
                          <a:pt x="253" y="122"/>
                          <a:pt x="253" y="124"/>
                        </a:cubicBezTo>
                        <a:cubicBezTo>
                          <a:pt x="256" y="125"/>
                          <a:pt x="257" y="123"/>
                          <a:pt x="259" y="122"/>
                        </a:cubicBezTo>
                        <a:cubicBezTo>
                          <a:pt x="264" y="115"/>
                          <a:pt x="271" y="114"/>
                          <a:pt x="278" y="113"/>
                        </a:cubicBezTo>
                        <a:cubicBezTo>
                          <a:pt x="288" y="112"/>
                          <a:pt x="298" y="114"/>
                          <a:pt x="306" y="119"/>
                        </a:cubicBezTo>
                        <a:cubicBezTo>
                          <a:pt x="312" y="122"/>
                          <a:pt x="317" y="126"/>
                          <a:pt x="320" y="132"/>
                        </a:cubicBezTo>
                        <a:cubicBezTo>
                          <a:pt x="323" y="137"/>
                          <a:pt x="326" y="142"/>
                          <a:pt x="327" y="148"/>
                        </a:cubicBezTo>
                        <a:cubicBezTo>
                          <a:pt x="329" y="154"/>
                          <a:pt x="328" y="160"/>
                          <a:pt x="325" y="167"/>
                        </a:cubicBezTo>
                        <a:cubicBezTo>
                          <a:pt x="320" y="180"/>
                          <a:pt x="309" y="189"/>
                          <a:pt x="296" y="195"/>
                        </a:cubicBezTo>
                        <a:cubicBezTo>
                          <a:pt x="291" y="197"/>
                          <a:pt x="287" y="199"/>
                          <a:pt x="281" y="198"/>
                        </a:cubicBezTo>
                        <a:cubicBezTo>
                          <a:pt x="279" y="198"/>
                          <a:pt x="276" y="199"/>
                          <a:pt x="274" y="199"/>
                        </a:cubicBezTo>
                        <a:cubicBezTo>
                          <a:pt x="273" y="202"/>
                          <a:pt x="274" y="203"/>
                          <a:pt x="276" y="204"/>
                        </a:cubicBezTo>
                        <a:cubicBezTo>
                          <a:pt x="283" y="207"/>
                          <a:pt x="288" y="211"/>
                          <a:pt x="294" y="215"/>
                        </a:cubicBezTo>
                        <a:cubicBezTo>
                          <a:pt x="295" y="216"/>
                          <a:pt x="296" y="216"/>
                          <a:pt x="297" y="217"/>
                        </a:cubicBezTo>
                        <a:cubicBezTo>
                          <a:pt x="297" y="219"/>
                          <a:pt x="295" y="219"/>
                          <a:pt x="294" y="219"/>
                        </a:cubicBezTo>
                        <a:cubicBezTo>
                          <a:pt x="290" y="218"/>
                          <a:pt x="285" y="219"/>
                          <a:pt x="281" y="220"/>
                        </a:cubicBezTo>
                        <a:cubicBezTo>
                          <a:pt x="273" y="221"/>
                          <a:pt x="265" y="221"/>
                          <a:pt x="257" y="221"/>
                        </a:cubicBezTo>
                        <a:cubicBezTo>
                          <a:pt x="255" y="221"/>
                          <a:pt x="254" y="221"/>
                          <a:pt x="252" y="221"/>
                        </a:cubicBezTo>
                        <a:cubicBezTo>
                          <a:pt x="238" y="223"/>
                          <a:pt x="223" y="222"/>
                          <a:pt x="209" y="224"/>
                        </a:cubicBezTo>
                        <a:cubicBezTo>
                          <a:pt x="200" y="225"/>
                          <a:pt x="191" y="225"/>
                          <a:pt x="182" y="225"/>
                        </a:cubicBezTo>
                        <a:cubicBezTo>
                          <a:pt x="180" y="225"/>
                          <a:pt x="178" y="226"/>
                          <a:pt x="176" y="226"/>
                        </a:cubicBezTo>
                        <a:cubicBezTo>
                          <a:pt x="174" y="226"/>
                          <a:pt x="171" y="226"/>
                          <a:pt x="169" y="227"/>
                        </a:cubicBezTo>
                        <a:cubicBezTo>
                          <a:pt x="161" y="227"/>
                          <a:pt x="153" y="227"/>
                          <a:pt x="145" y="227"/>
                        </a:cubicBezTo>
                        <a:cubicBezTo>
                          <a:pt x="138" y="227"/>
                          <a:pt x="131" y="228"/>
                          <a:pt x="124" y="229"/>
                        </a:cubicBezTo>
                        <a:cubicBezTo>
                          <a:pt x="120" y="229"/>
                          <a:pt x="116" y="229"/>
                          <a:pt x="111" y="230"/>
                        </a:cubicBezTo>
                        <a:cubicBezTo>
                          <a:pt x="109" y="230"/>
                          <a:pt x="106" y="230"/>
                          <a:pt x="104" y="231"/>
                        </a:cubicBezTo>
                        <a:cubicBezTo>
                          <a:pt x="102" y="231"/>
                          <a:pt x="101" y="231"/>
                          <a:pt x="100" y="231"/>
                        </a:cubicBezTo>
                        <a:cubicBezTo>
                          <a:pt x="95" y="231"/>
                          <a:pt x="90" y="231"/>
                          <a:pt x="86" y="231"/>
                        </a:cubicBezTo>
                        <a:cubicBezTo>
                          <a:pt x="74" y="233"/>
                          <a:pt x="63" y="231"/>
                          <a:pt x="51" y="232"/>
                        </a:cubicBezTo>
                        <a:cubicBezTo>
                          <a:pt x="47" y="232"/>
                          <a:pt x="43" y="232"/>
                          <a:pt x="39" y="231"/>
                        </a:cubicBezTo>
                        <a:cubicBezTo>
                          <a:pt x="38" y="231"/>
                          <a:pt x="36" y="231"/>
                          <a:pt x="35" y="231"/>
                        </a:cubicBezTo>
                        <a:cubicBezTo>
                          <a:pt x="28" y="228"/>
                          <a:pt x="21" y="225"/>
                          <a:pt x="15" y="220"/>
                        </a:cubicBezTo>
                        <a:cubicBezTo>
                          <a:pt x="13" y="218"/>
                          <a:pt x="12" y="216"/>
                          <a:pt x="10" y="214"/>
                        </a:cubicBezTo>
                        <a:cubicBezTo>
                          <a:pt x="8" y="209"/>
                          <a:pt x="5" y="203"/>
                          <a:pt x="4" y="198"/>
                        </a:cubicBezTo>
                        <a:cubicBezTo>
                          <a:pt x="0" y="188"/>
                          <a:pt x="5" y="178"/>
                          <a:pt x="14" y="175"/>
                        </a:cubicBezTo>
                        <a:cubicBezTo>
                          <a:pt x="20" y="172"/>
                          <a:pt x="27" y="170"/>
                          <a:pt x="33" y="170"/>
                        </a:cubicBezTo>
                        <a:cubicBezTo>
                          <a:pt x="35" y="170"/>
                          <a:pt x="36" y="170"/>
                          <a:pt x="37" y="168"/>
                        </a:cubicBezTo>
                        <a:close/>
                      </a:path>
                    </a:pathLst>
                  </a:custGeom>
                  <a:solidFill>
                    <a:srgbClr val="00B050"/>
                  </a:solidFill>
                  <a:ln w="12700">
                    <a:solidFill>
                      <a:srgbClr val="000000"/>
                    </a:solidFill>
                    <a:round/>
                    <a:headEnd/>
                    <a:tailEnd/>
                  </a:ln>
                  <a:extLst/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1248" name="Freeform 52"/>
                  <p:cNvSpPr>
                    <a:spLocks noEditPoints="1"/>
                  </p:cNvSpPr>
                  <p:nvPr/>
                </p:nvSpPr>
                <p:spPr bwMode="auto">
                  <a:xfrm>
                    <a:off x="0" y="2709"/>
                    <a:ext cx="5753" cy="702"/>
                  </a:xfrm>
                  <a:custGeom>
                    <a:avLst/>
                    <a:gdLst>
                      <a:gd name="T0" fmla="*/ 199 w 2522"/>
                      <a:gd name="T1" fmla="*/ 72 h 307"/>
                      <a:gd name="T2" fmla="*/ 248 w 2522"/>
                      <a:gd name="T3" fmla="*/ 87 h 307"/>
                      <a:gd name="T4" fmla="*/ 314 w 2522"/>
                      <a:gd name="T5" fmla="*/ 109 h 307"/>
                      <a:gd name="T6" fmla="*/ 377 w 2522"/>
                      <a:gd name="T7" fmla="*/ 124 h 307"/>
                      <a:gd name="T8" fmla="*/ 388 w 2522"/>
                      <a:gd name="T9" fmla="*/ 125 h 307"/>
                      <a:gd name="T10" fmla="*/ 435 w 2522"/>
                      <a:gd name="T11" fmla="*/ 130 h 307"/>
                      <a:gd name="T12" fmla="*/ 470 w 2522"/>
                      <a:gd name="T13" fmla="*/ 132 h 307"/>
                      <a:gd name="T14" fmla="*/ 500 w 2522"/>
                      <a:gd name="T15" fmla="*/ 131 h 307"/>
                      <a:gd name="T16" fmla="*/ 524 w 2522"/>
                      <a:gd name="T17" fmla="*/ 130 h 307"/>
                      <a:gd name="T18" fmla="*/ 545 w 2522"/>
                      <a:gd name="T19" fmla="*/ 128 h 307"/>
                      <a:gd name="T20" fmla="*/ 585 w 2522"/>
                      <a:gd name="T21" fmla="*/ 125 h 307"/>
                      <a:gd name="T22" fmla="*/ 638 w 2522"/>
                      <a:gd name="T23" fmla="*/ 122 h 307"/>
                      <a:gd name="T24" fmla="*/ 673 w 2522"/>
                      <a:gd name="T25" fmla="*/ 120 h 307"/>
                      <a:gd name="T26" fmla="*/ 723 w 2522"/>
                      <a:gd name="T27" fmla="*/ 120 h 307"/>
                      <a:gd name="T28" fmla="*/ 735 w 2522"/>
                      <a:gd name="T29" fmla="*/ 118 h 307"/>
                      <a:gd name="T30" fmla="*/ 765 w 2522"/>
                      <a:gd name="T31" fmla="*/ 120 h 307"/>
                      <a:gd name="T32" fmla="*/ 807 w 2522"/>
                      <a:gd name="T33" fmla="*/ 122 h 307"/>
                      <a:gd name="T34" fmla="*/ 871 w 2522"/>
                      <a:gd name="T35" fmla="*/ 127 h 307"/>
                      <a:gd name="T36" fmla="*/ 959 w 2522"/>
                      <a:gd name="T37" fmla="*/ 135 h 307"/>
                      <a:gd name="T38" fmla="*/ 1017 w 2522"/>
                      <a:gd name="T39" fmla="*/ 142 h 307"/>
                      <a:gd name="T40" fmla="*/ 1053 w 2522"/>
                      <a:gd name="T41" fmla="*/ 145 h 307"/>
                      <a:gd name="T42" fmla="*/ 1084 w 2522"/>
                      <a:gd name="T43" fmla="*/ 149 h 307"/>
                      <a:gd name="T44" fmla="*/ 1133 w 2522"/>
                      <a:gd name="T45" fmla="*/ 153 h 307"/>
                      <a:gd name="T46" fmla="*/ 1200 w 2522"/>
                      <a:gd name="T47" fmla="*/ 155 h 307"/>
                      <a:gd name="T48" fmla="*/ 1233 w 2522"/>
                      <a:gd name="T49" fmla="*/ 153 h 307"/>
                      <a:gd name="T50" fmla="*/ 1277 w 2522"/>
                      <a:gd name="T51" fmla="*/ 150 h 307"/>
                      <a:gd name="T52" fmla="*/ 1331 w 2522"/>
                      <a:gd name="T53" fmla="*/ 148 h 307"/>
                      <a:gd name="T54" fmla="*/ 1366 w 2522"/>
                      <a:gd name="T55" fmla="*/ 147 h 307"/>
                      <a:gd name="T56" fmla="*/ 1384 w 2522"/>
                      <a:gd name="T57" fmla="*/ 147 h 307"/>
                      <a:gd name="T58" fmla="*/ 1438 w 2522"/>
                      <a:gd name="T59" fmla="*/ 150 h 307"/>
                      <a:gd name="T60" fmla="*/ 1488 w 2522"/>
                      <a:gd name="T61" fmla="*/ 153 h 307"/>
                      <a:gd name="T62" fmla="*/ 1514 w 2522"/>
                      <a:gd name="T63" fmla="*/ 155 h 307"/>
                      <a:gd name="T64" fmla="*/ 1551 w 2522"/>
                      <a:gd name="T65" fmla="*/ 158 h 307"/>
                      <a:gd name="T66" fmla="*/ 1574 w 2522"/>
                      <a:gd name="T67" fmla="*/ 160 h 307"/>
                      <a:gd name="T68" fmla="*/ 1634 w 2522"/>
                      <a:gd name="T69" fmla="*/ 169 h 307"/>
                      <a:gd name="T70" fmla="*/ 1677 w 2522"/>
                      <a:gd name="T71" fmla="*/ 175 h 307"/>
                      <a:gd name="T72" fmla="*/ 1691 w 2522"/>
                      <a:gd name="T73" fmla="*/ 178 h 307"/>
                      <a:gd name="T74" fmla="*/ 1722 w 2522"/>
                      <a:gd name="T75" fmla="*/ 180 h 307"/>
                      <a:gd name="T76" fmla="*/ 1781 w 2522"/>
                      <a:gd name="T77" fmla="*/ 183 h 307"/>
                      <a:gd name="T78" fmla="*/ 1865 w 2522"/>
                      <a:gd name="T79" fmla="*/ 181 h 307"/>
                      <a:gd name="T80" fmla="*/ 1950 w 2522"/>
                      <a:gd name="T81" fmla="*/ 162 h 307"/>
                      <a:gd name="T82" fmla="*/ 2000 w 2522"/>
                      <a:gd name="T83" fmla="*/ 150 h 307"/>
                      <a:gd name="T84" fmla="*/ 2063 w 2522"/>
                      <a:gd name="T85" fmla="*/ 138 h 307"/>
                      <a:gd name="T86" fmla="*/ 2132 w 2522"/>
                      <a:gd name="T87" fmla="*/ 130 h 307"/>
                      <a:gd name="T88" fmla="*/ 2218 w 2522"/>
                      <a:gd name="T89" fmla="*/ 129 h 307"/>
                      <a:gd name="T90" fmla="*/ 2256 w 2522"/>
                      <a:gd name="T91" fmla="*/ 130 h 307"/>
                      <a:gd name="T92" fmla="*/ 2320 w 2522"/>
                      <a:gd name="T93" fmla="*/ 134 h 307"/>
                      <a:gd name="T94" fmla="*/ 2423 w 2522"/>
                      <a:gd name="T95" fmla="*/ 145 h 307"/>
                      <a:gd name="T96" fmla="*/ 2481 w 2522"/>
                      <a:gd name="T97" fmla="*/ 156 h 307"/>
                      <a:gd name="T98" fmla="*/ 2522 w 2522"/>
                      <a:gd name="T99" fmla="*/ 180 h 307"/>
                      <a:gd name="T100" fmla="*/ 2521 w 2522"/>
                      <a:gd name="T101" fmla="*/ 251 h 307"/>
                      <a:gd name="T102" fmla="*/ 0 w 2522"/>
                      <a:gd name="T103" fmla="*/ 307 h 307"/>
                      <a:gd name="T104" fmla="*/ 9 w 2522"/>
                      <a:gd name="T105" fmla="*/ 2 h 307"/>
                      <a:gd name="T106" fmla="*/ 22 w 2522"/>
                      <a:gd name="T107" fmla="*/ 5 h 307"/>
                      <a:gd name="T108" fmla="*/ 54 w 2522"/>
                      <a:gd name="T109" fmla="*/ 17 h 307"/>
                      <a:gd name="T110" fmla="*/ 81 w 2522"/>
                      <a:gd name="T111" fmla="*/ 28 h 307"/>
                      <a:gd name="T112" fmla="*/ 142 w 2522"/>
                      <a:gd name="T113" fmla="*/ 52 h 307"/>
                      <a:gd name="T114" fmla="*/ 329 w 2522"/>
                      <a:gd name="T115" fmla="*/ 171 h 307"/>
                      <a:gd name="T116" fmla="*/ 328 w 2522"/>
                      <a:gd name="T117" fmla="*/ 171 h 307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  <a:cxn ang="0">
                        <a:pos x="T72" y="T73"/>
                      </a:cxn>
                      <a:cxn ang="0">
                        <a:pos x="T74" y="T75"/>
                      </a:cxn>
                      <a:cxn ang="0">
                        <a:pos x="T76" y="T77"/>
                      </a:cxn>
                      <a:cxn ang="0">
                        <a:pos x="T78" y="T79"/>
                      </a:cxn>
                      <a:cxn ang="0">
                        <a:pos x="T80" y="T81"/>
                      </a:cxn>
                      <a:cxn ang="0">
                        <a:pos x="T82" y="T83"/>
                      </a:cxn>
                      <a:cxn ang="0">
                        <a:pos x="T84" y="T85"/>
                      </a:cxn>
                      <a:cxn ang="0">
                        <a:pos x="T86" y="T87"/>
                      </a:cxn>
                      <a:cxn ang="0">
                        <a:pos x="T88" y="T89"/>
                      </a:cxn>
                      <a:cxn ang="0">
                        <a:pos x="T90" y="T91"/>
                      </a:cxn>
                      <a:cxn ang="0">
                        <a:pos x="T92" y="T93"/>
                      </a:cxn>
                      <a:cxn ang="0">
                        <a:pos x="T94" y="T95"/>
                      </a:cxn>
                      <a:cxn ang="0">
                        <a:pos x="T96" y="T97"/>
                      </a:cxn>
                      <a:cxn ang="0">
                        <a:pos x="T98" y="T99"/>
                      </a:cxn>
                      <a:cxn ang="0">
                        <a:pos x="T100" y="T101"/>
                      </a:cxn>
                      <a:cxn ang="0">
                        <a:pos x="T102" y="T103"/>
                      </a:cxn>
                      <a:cxn ang="0">
                        <a:pos x="T104" y="T105"/>
                      </a:cxn>
                      <a:cxn ang="0">
                        <a:pos x="T106" y="T107"/>
                      </a:cxn>
                      <a:cxn ang="0">
                        <a:pos x="T108" y="T109"/>
                      </a:cxn>
                      <a:cxn ang="0">
                        <a:pos x="T110" y="T111"/>
                      </a:cxn>
                      <a:cxn ang="0">
                        <a:pos x="T112" y="T113"/>
                      </a:cxn>
                      <a:cxn ang="0">
                        <a:pos x="T114" y="T115"/>
                      </a:cxn>
                      <a:cxn ang="0">
                        <a:pos x="T116" y="T117"/>
                      </a:cxn>
                    </a:cxnLst>
                    <a:rect l="0" t="0" r="r" b="b"/>
                    <a:pathLst>
                      <a:path w="2522" h="307">
                        <a:moveTo>
                          <a:pt x="142" y="52"/>
                        </a:moveTo>
                        <a:cubicBezTo>
                          <a:pt x="161" y="59"/>
                          <a:pt x="180" y="65"/>
                          <a:pt x="199" y="72"/>
                        </a:cubicBezTo>
                        <a:cubicBezTo>
                          <a:pt x="204" y="74"/>
                          <a:pt x="210" y="77"/>
                          <a:pt x="216" y="78"/>
                        </a:cubicBezTo>
                        <a:cubicBezTo>
                          <a:pt x="227" y="80"/>
                          <a:pt x="237" y="84"/>
                          <a:pt x="248" y="87"/>
                        </a:cubicBezTo>
                        <a:cubicBezTo>
                          <a:pt x="258" y="90"/>
                          <a:pt x="268" y="94"/>
                          <a:pt x="277" y="98"/>
                        </a:cubicBezTo>
                        <a:cubicBezTo>
                          <a:pt x="289" y="102"/>
                          <a:pt x="301" y="106"/>
                          <a:pt x="314" y="109"/>
                        </a:cubicBezTo>
                        <a:cubicBezTo>
                          <a:pt x="326" y="112"/>
                          <a:pt x="339" y="114"/>
                          <a:pt x="352" y="117"/>
                        </a:cubicBezTo>
                        <a:cubicBezTo>
                          <a:pt x="360" y="119"/>
                          <a:pt x="369" y="120"/>
                          <a:pt x="377" y="124"/>
                        </a:cubicBezTo>
                        <a:cubicBezTo>
                          <a:pt x="379" y="125"/>
                          <a:pt x="381" y="125"/>
                          <a:pt x="383" y="125"/>
                        </a:cubicBezTo>
                        <a:cubicBezTo>
                          <a:pt x="384" y="125"/>
                          <a:pt x="386" y="124"/>
                          <a:pt x="388" y="125"/>
                        </a:cubicBezTo>
                        <a:cubicBezTo>
                          <a:pt x="400" y="128"/>
                          <a:pt x="413" y="127"/>
                          <a:pt x="425" y="130"/>
                        </a:cubicBezTo>
                        <a:cubicBezTo>
                          <a:pt x="429" y="131"/>
                          <a:pt x="432" y="129"/>
                          <a:pt x="435" y="130"/>
                        </a:cubicBezTo>
                        <a:cubicBezTo>
                          <a:pt x="444" y="130"/>
                          <a:pt x="453" y="131"/>
                          <a:pt x="462" y="131"/>
                        </a:cubicBezTo>
                        <a:cubicBezTo>
                          <a:pt x="465" y="131"/>
                          <a:pt x="468" y="131"/>
                          <a:pt x="470" y="132"/>
                        </a:cubicBezTo>
                        <a:cubicBezTo>
                          <a:pt x="473" y="132"/>
                          <a:pt x="476" y="131"/>
                          <a:pt x="480" y="132"/>
                        </a:cubicBezTo>
                        <a:cubicBezTo>
                          <a:pt x="487" y="132"/>
                          <a:pt x="493" y="130"/>
                          <a:pt x="500" y="131"/>
                        </a:cubicBezTo>
                        <a:cubicBezTo>
                          <a:pt x="501" y="131"/>
                          <a:pt x="501" y="131"/>
                          <a:pt x="502" y="131"/>
                        </a:cubicBezTo>
                        <a:cubicBezTo>
                          <a:pt x="509" y="130"/>
                          <a:pt x="516" y="129"/>
                          <a:pt x="524" y="130"/>
                        </a:cubicBezTo>
                        <a:cubicBezTo>
                          <a:pt x="525" y="130"/>
                          <a:pt x="526" y="130"/>
                          <a:pt x="527" y="130"/>
                        </a:cubicBezTo>
                        <a:cubicBezTo>
                          <a:pt x="533" y="129"/>
                          <a:pt x="539" y="129"/>
                          <a:pt x="545" y="128"/>
                        </a:cubicBezTo>
                        <a:cubicBezTo>
                          <a:pt x="555" y="127"/>
                          <a:pt x="566" y="126"/>
                          <a:pt x="576" y="126"/>
                        </a:cubicBezTo>
                        <a:cubicBezTo>
                          <a:pt x="579" y="125"/>
                          <a:pt x="582" y="126"/>
                          <a:pt x="585" y="125"/>
                        </a:cubicBezTo>
                        <a:cubicBezTo>
                          <a:pt x="596" y="125"/>
                          <a:pt x="606" y="124"/>
                          <a:pt x="616" y="124"/>
                        </a:cubicBezTo>
                        <a:cubicBezTo>
                          <a:pt x="624" y="123"/>
                          <a:pt x="631" y="122"/>
                          <a:pt x="638" y="122"/>
                        </a:cubicBezTo>
                        <a:cubicBezTo>
                          <a:pt x="642" y="122"/>
                          <a:pt x="646" y="120"/>
                          <a:pt x="650" y="120"/>
                        </a:cubicBezTo>
                        <a:cubicBezTo>
                          <a:pt x="658" y="121"/>
                          <a:pt x="665" y="120"/>
                          <a:pt x="673" y="120"/>
                        </a:cubicBezTo>
                        <a:cubicBezTo>
                          <a:pt x="681" y="119"/>
                          <a:pt x="689" y="119"/>
                          <a:pt x="697" y="119"/>
                        </a:cubicBezTo>
                        <a:cubicBezTo>
                          <a:pt x="706" y="119"/>
                          <a:pt x="714" y="118"/>
                          <a:pt x="723" y="120"/>
                        </a:cubicBezTo>
                        <a:cubicBezTo>
                          <a:pt x="724" y="120"/>
                          <a:pt x="725" y="120"/>
                          <a:pt x="726" y="119"/>
                        </a:cubicBezTo>
                        <a:cubicBezTo>
                          <a:pt x="729" y="118"/>
                          <a:pt x="732" y="118"/>
                          <a:pt x="735" y="118"/>
                        </a:cubicBezTo>
                        <a:cubicBezTo>
                          <a:pt x="744" y="118"/>
                          <a:pt x="753" y="118"/>
                          <a:pt x="761" y="120"/>
                        </a:cubicBezTo>
                        <a:cubicBezTo>
                          <a:pt x="762" y="120"/>
                          <a:pt x="764" y="120"/>
                          <a:pt x="765" y="120"/>
                        </a:cubicBezTo>
                        <a:cubicBezTo>
                          <a:pt x="775" y="119"/>
                          <a:pt x="784" y="120"/>
                          <a:pt x="794" y="120"/>
                        </a:cubicBezTo>
                        <a:cubicBezTo>
                          <a:pt x="799" y="120"/>
                          <a:pt x="803" y="121"/>
                          <a:pt x="807" y="122"/>
                        </a:cubicBezTo>
                        <a:cubicBezTo>
                          <a:pt x="811" y="122"/>
                          <a:pt x="816" y="122"/>
                          <a:pt x="820" y="122"/>
                        </a:cubicBezTo>
                        <a:cubicBezTo>
                          <a:pt x="837" y="123"/>
                          <a:pt x="854" y="125"/>
                          <a:pt x="871" y="127"/>
                        </a:cubicBezTo>
                        <a:cubicBezTo>
                          <a:pt x="888" y="128"/>
                          <a:pt x="906" y="130"/>
                          <a:pt x="924" y="131"/>
                        </a:cubicBezTo>
                        <a:cubicBezTo>
                          <a:pt x="936" y="132"/>
                          <a:pt x="948" y="133"/>
                          <a:pt x="959" y="135"/>
                        </a:cubicBezTo>
                        <a:cubicBezTo>
                          <a:pt x="966" y="135"/>
                          <a:pt x="972" y="136"/>
                          <a:pt x="979" y="137"/>
                        </a:cubicBezTo>
                        <a:cubicBezTo>
                          <a:pt x="992" y="137"/>
                          <a:pt x="1004" y="140"/>
                          <a:pt x="1017" y="142"/>
                        </a:cubicBezTo>
                        <a:cubicBezTo>
                          <a:pt x="1020" y="142"/>
                          <a:pt x="1023" y="142"/>
                          <a:pt x="1026" y="143"/>
                        </a:cubicBezTo>
                        <a:cubicBezTo>
                          <a:pt x="1035" y="144"/>
                          <a:pt x="1044" y="144"/>
                          <a:pt x="1053" y="145"/>
                        </a:cubicBezTo>
                        <a:cubicBezTo>
                          <a:pt x="1061" y="147"/>
                          <a:pt x="1070" y="148"/>
                          <a:pt x="1078" y="149"/>
                        </a:cubicBezTo>
                        <a:cubicBezTo>
                          <a:pt x="1080" y="149"/>
                          <a:pt x="1082" y="149"/>
                          <a:pt x="1084" y="149"/>
                        </a:cubicBezTo>
                        <a:cubicBezTo>
                          <a:pt x="1091" y="150"/>
                          <a:pt x="1098" y="151"/>
                          <a:pt x="1106" y="152"/>
                        </a:cubicBezTo>
                        <a:cubicBezTo>
                          <a:pt x="1115" y="152"/>
                          <a:pt x="1124" y="152"/>
                          <a:pt x="1133" y="153"/>
                        </a:cubicBezTo>
                        <a:cubicBezTo>
                          <a:pt x="1143" y="153"/>
                          <a:pt x="1153" y="153"/>
                          <a:pt x="1162" y="153"/>
                        </a:cubicBezTo>
                        <a:cubicBezTo>
                          <a:pt x="1175" y="154"/>
                          <a:pt x="1187" y="155"/>
                          <a:pt x="1200" y="155"/>
                        </a:cubicBezTo>
                        <a:cubicBezTo>
                          <a:pt x="1202" y="156"/>
                          <a:pt x="1204" y="155"/>
                          <a:pt x="1206" y="155"/>
                        </a:cubicBezTo>
                        <a:cubicBezTo>
                          <a:pt x="1215" y="155"/>
                          <a:pt x="1224" y="154"/>
                          <a:pt x="1233" y="153"/>
                        </a:cubicBezTo>
                        <a:cubicBezTo>
                          <a:pt x="1236" y="153"/>
                          <a:pt x="1240" y="153"/>
                          <a:pt x="1244" y="153"/>
                        </a:cubicBezTo>
                        <a:cubicBezTo>
                          <a:pt x="1255" y="152"/>
                          <a:pt x="1266" y="151"/>
                          <a:pt x="1277" y="150"/>
                        </a:cubicBezTo>
                        <a:cubicBezTo>
                          <a:pt x="1290" y="150"/>
                          <a:pt x="1302" y="149"/>
                          <a:pt x="1314" y="149"/>
                        </a:cubicBezTo>
                        <a:cubicBezTo>
                          <a:pt x="1320" y="149"/>
                          <a:pt x="1325" y="148"/>
                          <a:pt x="1331" y="148"/>
                        </a:cubicBezTo>
                        <a:cubicBezTo>
                          <a:pt x="1337" y="148"/>
                          <a:pt x="1343" y="146"/>
                          <a:pt x="1349" y="147"/>
                        </a:cubicBezTo>
                        <a:cubicBezTo>
                          <a:pt x="1355" y="148"/>
                          <a:pt x="1360" y="147"/>
                          <a:pt x="1366" y="147"/>
                        </a:cubicBezTo>
                        <a:cubicBezTo>
                          <a:pt x="1367" y="147"/>
                          <a:pt x="1367" y="147"/>
                          <a:pt x="1368" y="147"/>
                        </a:cubicBezTo>
                        <a:cubicBezTo>
                          <a:pt x="1373" y="147"/>
                          <a:pt x="1379" y="147"/>
                          <a:pt x="1384" y="147"/>
                        </a:cubicBezTo>
                        <a:cubicBezTo>
                          <a:pt x="1394" y="147"/>
                          <a:pt x="1404" y="147"/>
                          <a:pt x="1415" y="148"/>
                        </a:cubicBezTo>
                        <a:cubicBezTo>
                          <a:pt x="1423" y="149"/>
                          <a:pt x="1430" y="150"/>
                          <a:pt x="1438" y="150"/>
                        </a:cubicBezTo>
                        <a:cubicBezTo>
                          <a:pt x="1448" y="151"/>
                          <a:pt x="1458" y="151"/>
                          <a:pt x="1468" y="152"/>
                        </a:cubicBezTo>
                        <a:cubicBezTo>
                          <a:pt x="1475" y="152"/>
                          <a:pt x="1482" y="153"/>
                          <a:pt x="1488" y="153"/>
                        </a:cubicBezTo>
                        <a:cubicBezTo>
                          <a:pt x="1493" y="153"/>
                          <a:pt x="1498" y="154"/>
                          <a:pt x="1503" y="154"/>
                        </a:cubicBezTo>
                        <a:cubicBezTo>
                          <a:pt x="1506" y="155"/>
                          <a:pt x="1510" y="155"/>
                          <a:pt x="1514" y="155"/>
                        </a:cubicBezTo>
                        <a:cubicBezTo>
                          <a:pt x="1521" y="156"/>
                          <a:pt x="1528" y="156"/>
                          <a:pt x="1536" y="156"/>
                        </a:cubicBezTo>
                        <a:cubicBezTo>
                          <a:pt x="1541" y="157"/>
                          <a:pt x="1546" y="157"/>
                          <a:pt x="1551" y="158"/>
                        </a:cubicBezTo>
                        <a:cubicBezTo>
                          <a:pt x="1557" y="158"/>
                          <a:pt x="1563" y="159"/>
                          <a:pt x="1569" y="160"/>
                        </a:cubicBezTo>
                        <a:cubicBezTo>
                          <a:pt x="1571" y="160"/>
                          <a:pt x="1573" y="160"/>
                          <a:pt x="1574" y="160"/>
                        </a:cubicBezTo>
                        <a:cubicBezTo>
                          <a:pt x="1583" y="161"/>
                          <a:pt x="1592" y="163"/>
                          <a:pt x="1601" y="164"/>
                        </a:cubicBezTo>
                        <a:cubicBezTo>
                          <a:pt x="1612" y="166"/>
                          <a:pt x="1623" y="167"/>
                          <a:pt x="1634" y="169"/>
                        </a:cubicBezTo>
                        <a:cubicBezTo>
                          <a:pt x="1645" y="171"/>
                          <a:pt x="1656" y="172"/>
                          <a:pt x="1667" y="173"/>
                        </a:cubicBezTo>
                        <a:cubicBezTo>
                          <a:pt x="1670" y="174"/>
                          <a:pt x="1673" y="174"/>
                          <a:pt x="1677" y="175"/>
                        </a:cubicBezTo>
                        <a:cubicBezTo>
                          <a:pt x="1680" y="175"/>
                          <a:pt x="1684" y="175"/>
                          <a:pt x="1688" y="177"/>
                        </a:cubicBezTo>
                        <a:cubicBezTo>
                          <a:pt x="1688" y="178"/>
                          <a:pt x="1690" y="178"/>
                          <a:pt x="1691" y="178"/>
                        </a:cubicBezTo>
                        <a:cubicBezTo>
                          <a:pt x="1693" y="178"/>
                          <a:pt x="1694" y="178"/>
                          <a:pt x="1696" y="178"/>
                        </a:cubicBezTo>
                        <a:cubicBezTo>
                          <a:pt x="1705" y="179"/>
                          <a:pt x="1713" y="180"/>
                          <a:pt x="1722" y="180"/>
                        </a:cubicBezTo>
                        <a:cubicBezTo>
                          <a:pt x="1726" y="181"/>
                          <a:pt x="1731" y="181"/>
                          <a:pt x="1735" y="181"/>
                        </a:cubicBezTo>
                        <a:cubicBezTo>
                          <a:pt x="1750" y="183"/>
                          <a:pt x="1766" y="183"/>
                          <a:pt x="1781" y="183"/>
                        </a:cubicBezTo>
                        <a:cubicBezTo>
                          <a:pt x="1792" y="183"/>
                          <a:pt x="1803" y="183"/>
                          <a:pt x="1814" y="183"/>
                        </a:cubicBezTo>
                        <a:cubicBezTo>
                          <a:pt x="1831" y="183"/>
                          <a:pt x="1848" y="183"/>
                          <a:pt x="1865" y="181"/>
                        </a:cubicBezTo>
                        <a:cubicBezTo>
                          <a:pt x="1882" y="178"/>
                          <a:pt x="1899" y="175"/>
                          <a:pt x="1916" y="171"/>
                        </a:cubicBezTo>
                        <a:cubicBezTo>
                          <a:pt x="1927" y="168"/>
                          <a:pt x="1938" y="165"/>
                          <a:pt x="1950" y="162"/>
                        </a:cubicBezTo>
                        <a:cubicBezTo>
                          <a:pt x="1958" y="160"/>
                          <a:pt x="1965" y="158"/>
                          <a:pt x="1973" y="156"/>
                        </a:cubicBezTo>
                        <a:cubicBezTo>
                          <a:pt x="1982" y="154"/>
                          <a:pt x="1991" y="152"/>
                          <a:pt x="2000" y="150"/>
                        </a:cubicBezTo>
                        <a:cubicBezTo>
                          <a:pt x="2010" y="148"/>
                          <a:pt x="2019" y="146"/>
                          <a:pt x="2029" y="144"/>
                        </a:cubicBezTo>
                        <a:cubicBezTo>
                          <a:pt x="2040" y="142"/>
                          <a:pt x="2051" y="139"/>
                          <a:pt x="2063" y="138"/>
                        </a:cubicBezTo>
                        <a:cubicBezTo>
                          <a:pt x="2077" y="135"/>
                          <a:pt x="2092" y="134"/>
                          <a:pt x="2107" y="133"/>
                        </a:cubicBezTo>
                        <a:cubicBezTo>
                          <a:pt x="2115" y="132"/>
                          <a:pt x="2124" y="131"/>
                          <a:pt x="2132" y="130"/>
                        </a:cubicBezTo>
                        <a:cubicBezTo>
                          <a:pt x="2143" y="129"/>
                          <a:pt x="2154" y="128"/>
                          <a:pt x="2164" y="128"/>
                        </a:cubicBezTo>
                        <a:cubicBezTo>
                          <a:pt x="2182" y="128"/>
                          <a:pt x="2200" y="128"/>
                          <a:pt x="2218" y="129"/>
                        </a:cubicBezTo>
                        <a:cubicBezTo>
                          <a:pt x="2223" y="129"/>
                          <a:pt x="2228" y="129"/>
                          <a:pt x="2233" y="129"/>
                        </a:cubicBezTo>
                        <a:cubicBezTo>
                          <a:pt x="2241" y="129"/>
                          <a:pt x="2249" y="130"/>
                          <a:pt x="2256" y="130"/>
                        </a:cubicBezTo>
                        <a:cubicBezTo>
                          <a:pt x="2258" y="130"/>
                          <a:pt x="2260" y="130"/>
                          <a:pt x="2261" y="130"/>
                        </a:cubicBezTo>
                        <a:cubicBezTo>
                          <a:pt x="2281" y="133"/>
                          <a:pt x="2300" y="132"/>
                          <a:pt x="2320" y="134"/>
                        </a:cubicBezTo>
                        <a:cubicBezTo>
                          <a:pt x="2344" y="136"/>
                          <a:pt x="2369" y="138"/>
                          <a:pt x="2393" y="140"/>
                        </a:cubicBezTo>
                        <a:cubicBezTo>
                          <a:pt x="2403" y="141"/>
                          <a:pt x="2413" y="144"/>
                          <a:pt x="2423" y="145"/>
                        </a:cubicBezTo>
                        <a:cubicBezTo>
                          <a:pt x="2433" y="147"/>
                          <a:pt x="2442" y="148"/>
                          <a:pt x="2452" y="150"/>
                        </a:cubicBezTo>
                        <a:cubicBezTo>
                          <a:pt x="2462" y="152"/>
                          <a:pt x="2471" y="154"/>
                          <a:pt x="2481" y="156"/>
                        </a:cubicBezTo>
                        <a:cubicBezTo>
                          <a:pt x="2492" y="159"/>
                          <a:pt x="2503" y="163"/>
                          <a:pt x="2513" y="168"/>
                        </a:cubicBezTo>
                        <a:cubicBezTo>
                          <a:pt x="2519" y="170"/>
                          <a:pt x="2521" y="174"/>
                          <a:pt x="2522" y="180"/>
                        </a:cubicBezTo>
                        <a:cubicBezTo>
                          <a:pt x="2522" y="190"/>
                          <a:pt x="2521" y="200"/>
                          <a:pt x="2521" y="210"/>
                        </a:cubicBezTo>
                        <a:cubicBezTo>
                          <a:pt x="2522" y="224"/>
                          <a:pt x="2521" y="237"/>
                          <a:pt x="2521" y="251"/>
                        </a:cubicBezTo>
                        <a:cubicBezTo>
                          <a:pt x="2521" y="269"/>
                          <a:pt x="2521" y="288"/>
                          <a:pt x="2522" y="307"/>
                        </a:cubicBezTo>
                        <a:cubicBezTo>
                          <a:pt x="1681" y="307"/>
                          <a:pt x="841" y="307"/>
                          <a:pt x="0" y="307"/>
                        </a:cubicBezTo>
                        <a:cubicBezTo>
                          <a:pt x="0" y="205"/>
                          <a:pt x="0" y="103"/>
                          <a:pt x="0" y="0"/>
                        </a:cubicBezTo>
                        <a:cubicBezTo>
                          <a:pt x="3" y="1"/>
                          <a:pt x="6" y="2"/>
                          <a:pt x="9" y="2"/>
                        </a:cubicBezTo>
                        <a:cubicBezTo>
                          <a:pt x="12" y="2"/>
                          <a:pt x="15" y="2"/>
                          <a:pt x="18" y="3"/>
                        </a:cubicBezTo>
                        <a:cubicBezTo>
                          <a:pt x="19" y="4"/>
                          <a:pt x="20" y="4"/>
                          <a:pt x="22" y="5"/>
                        </a:cubicBezTo>
                        <a:cubicBezTo>
                          <a:pt x="30" y="6"/>
                          <a:pt x="38" y="11"/>
                          <a:pt x="46" y="14"/>
                        </a:cubicBezTo>
                        <a:cubicBezTo>
                          <a:pt x="49" y="15"/>
                          <a:pt x="52" y="16"/>
                          <a:pt x="54" y="17"/>
                        </a:cubicBezTo>
                        <a:cubicBezTo>
                          <a:pt x="56" y="18"/>
                          <a:pt x="59" y="18"/>
                          <a:pt x="61" y="19"/>
                        </a:cubicBezTo>
                        <a:cubicBezTo>
                          <a:pt x="67" y="22"/>
                          <a:pt x="74" y="25"/>
                          <a:pt x="81" y="28"/>
                        </a:cubicBezTo>
                        <a:cubicBezTo>
                          <a:pt x="89" y="30"/>
                          <a:pt x="96" y="34"/>
                          <a:pt x="104" y="37"/>
                        </a:cubicBezTo>
                        <a:cubicBezTo>
                          <a:pt x="116" y="42"/>
                          <a:pt x="129" y="47"/>
                          <a:pt x="142" y="52"/>
                        </a:cubicBezTo>
                        <a:close/>
                        <a:moveTo>
                          <a:pt x="329" y="171"/>
                        </a:moveTo>
                        <a:cubicBezTo>
                          <a:pt x="329" y="171"/>
                          <a:pt x="329" y="171"/>
                          <a:pt x="329" y="171"/>
                        </a:cubicBezTo>
                        <a:cubicBezTo>
                          <a:pt x="328" y="171"/>
                          <a:pt x="328" y="171"/>
                          <a:pt x="328" y="171"/>
                        </a:cubicBezTo>
                        <a:cubicBezTo>
                          <a:pt x="328" y="171"/>
                          <a:pt x="328" y="171"/>
                          <a:pt x="328" y="171"/>
                        </a:cubicBezTo>
                        <a:cubicBezTo>
                          <a:pt x="329" y="171"/>
                          <a:pt x="329" y="171"/>
                          <a:pt x="329" y="171"/>
                        </a:cubicBezTo>
                        <a:close/>
                      </a:path>
                    </a:pathLst>
                  </a:custGeom>
                  <a:solidFill>
                    <a:srgbClr val="92D05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1249" name="Freeform 53"/>
                  <p:cNvSpPr>
                    <a:spLocks/>
                  </p:cNvSpPr>
                  <p:nvPr/>
                </p:nvSpPr>
                <p:spPr bwMode="auto">
                  <a:xfrm>
                    <a:off x="749" y="3100"/>
                    <a:ext cx="2" cy="0"/>
                  </a:xfrm>
                  <a:custGeom>
                    <a:avLst/>
                    <a:gdLst>
                      <a:gd name="T0" fmla="*/ 1 w 1"/>
                      <a:gd name="T1" fmla="*/ 1 w 1"/>
                      <a:gd name="T2" fmla="*/ 0 w 1"/>
                      <a:gd name="T3" fmla="*/ 0 w 1"/>
                      <a:gd name="T4" fmla="*/ 1 w 1"/>
                    </a:gdLst>
                    <a:ahLst/>
                    <a:cxnLst>
                      <a:cxn ang="0">
                        <a:pos x="T0" y="0"/>
                      </a:cxn>
                      <a:cxn ang="0">
                        <a:pos x="T1" y="0"/>
                      </a:cxn>
                      <a:cxn ang="0">
                        <a:pos x="T2" y="0"/>
                      </a:cxn>
                      <a:cxn ang="0">
                        <a:pos x="T3" y="0"/>
                      </a:cxn>
                      <a:cxn ang="0">
                        <a:pos x="T4" y="0"/>
                      </a:cxn>
                    </a:cxnLst>
                    <a:rect l="0" t="0" r="r" b="b"/>
                    <a:pathLst>
                      <a:path w="1">
                        <a:moveTo>
                          <a:pt x="1" y="0"/>
                        </a:moveTo>
                        <a:cubicBezTo>
                          <a:pt x="1" y="0"/>
                          <a:pt x="1" y="0"/>
                          <a:pt x="1" y="0"/>
                        </a:cubicBezTo>
                        <a:cubicBezTo>
                          <a:pt x="1" y="0"/>
                          <a:pt x="1" y="0"/>
                          <a:pt x="0" y="0"/>
                        </a:cubicBezTo>
                        <a:cubicBezTo>
                          <a:pt x="0" y="0"/>
                          <a:pt x="0" y="0"/>
                          <a:pt x="0" y="0"/>
                        </a:cubicBezTo>
                        <a:cubicBezTo>
                          <a:pt x="0" y="0"/>
                          <a:pt x="0" y="0"/>
                          <a:pt x="1" y="0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1250" name="Freeform 54"/>
                  <p:cNvSpPr>
                    <a:spLocks/>
                  </p:cNvSpPr>
                  <p:nvPr/>
                </p:nvSpPr>
                <p:spPr bwMode="auto">
                  <a:xfrm>
                    <a:off x="151" y="1397"/>
                    <a:ext cx="796" cy="475"/>
                  </a:xfrm>
                  <a:custGeom>
                    <a:avLst/>
                    <a:gdLst>
                      <a:gd name="T0" fmla="*/ 81 w 349"/>
                      <a:gd name="T1" fmla="*/ 162 h 208"/>
                      <a:gd name="T2" fmla="*/ 78 w 349"/>
                      <a:gd name="T3" fmla="*/ 156 h 208"/>
                      <a:gd name="T4" fmla="*/ 46 w 349"/>
                      <a:gd name="T5" fmla="*/ 165 h 208"/>
                      <a:gd name="T6" fmla="*/ 6 w 349"/>
                      <a:gd name="T7" fmla="*/ 150 h 208"/>
                      <a:gd name="T8" fmla="*/ 12 w 349"/>
                      <a:gd name="T9" fmla="*/ 117 h 208"/>
                      <a:gd name="T10" fmla="*/ 33 w 349"/>
                      <a:gd name="T11" fmla="*/ 108 h 208"/>
                      <a:gd name="T12" fmla="*/ 21 w 349"/>
                      <a:gd name="T13" fmla="*/ 97 h 208"/>
                      <a:gd name="T14" fmla="*/ 23 w 349"/>
                      <a:gd name="T15" fmla="*/ 64 h 208"/>
                      <a:gd name="T16" fmla="*/ 57 w 349"/>
                      <a:gd name="T17" fmla="*/ 52 h 208"/>
                      <a:gd name="T18" fmla="*/ 74 w 349"/>
                      <a:gd name="T19" fmla="*/ 47 h 208"/>
                      <a:gd name="T20" fmla="*/ 66 w 349"/>
                      <a:gd name="T21" fmla="*/ 35 h 208"/>
                      <a:gd name="T22" fmla="*/ 75 w 349"/>
                      <a:gd name="T23" fmla="*/ 10 h 208"/>
                      <a:gd name="T24" fmla="*/ 115 w 349"/>
                      <a:gd name="T25" fmla="*/ 3 h 208"/>
                      <a:gd name="T26" fmla="*/ 142 w 349"/>
                      <a:gd name="T27" fmla="*/ 19 h 208"/>
                      <a:gd name="T28" fmla="*/ 154 w 349"/>
                      <a:gd name="T29" fmla="*/ 9 h 208"/>
                      <a:gd name="T30" fmla="*/ 194 w 349"/>
                      <a:gd name="T31" fmla="*/ 8 h 208"/>
                      <a:gd name="T32" fmla="*/ 206 w 349"/>
                      <a:gd name="T33" fmla="*/ 22 h 208"/>
                      <a:gd name="T34" fmla="*/ 217 w 349"/>
                      <a:gd name="T35" fmla="*/ 12 h 208"/>
                      <a:gd name="T36" fmla="*/ 252 w 349"/>
                      <a:gd name="T37" fmla="*/ 23 h 208"/>
                      <a:gd name="T38" fmla="*/ 254 w 349"/>
                      <a:gd name="T39" fmla="*/ 29 h 208"/>
                      <a:gd name="T40" fmla="*/ 260 w 349"/>
                      <a:gd name="T41" fmla="*/ 28 h 208"/>
                      <a:gd name="T42" fmla="*/ 301 w 349"/>
                      <a:gd name="T43" fmla="*/ 21 h 208"/>
                      <a:gd name="T44" fmla="*/ 314 w 349"/>
                      <a:gd name="T45" fmla="*/ 33 h 208"/>
                      <a:gd name="T46" fmla="*/ 307 w 349"/>
                      <a:gd name="T47" fmla="*/ 59 h 208"/>
                      <a:gd name="T48" fmla="*/ 310 w 349"/>
                      <a:gd name="T49" fmla="*/ 68 h 208"/>
                      <a:gd name="T50" fmla="*/ 346 w 349"/>
                      <a:gd name="T51" fmla="*/ 87 h 208"/>
                      <a:gd name="T52" fmla="*/ 339 w 349"/>
                      <a:gd name="T53" fmla="*/ 120 h 208"/>
                      <a:gd name="T54" fmla="*/ 315 w 349"/>
                      <a:gd name="T55" fmla="*/ 132 h 208"/>
                      <a:gd name="T56" fmla="*/ 324 w 349"/>
                      <a:gd name="T57" fmla="*/ 147 h 208"/>
                      <a:gd name="T58" fmla="*/ 303 w 349"/>
                      <a:gd name="T59" fmla="*/ 180 h 208"/>
                      <a:gd name="T60" fmla="*/ 266 w 349"/>
                      <a:gd name="T61" fmla="*/ 178 h 208"/>
                      <a:gd name="T62" fmla="*/ 251 w 349"/>
                      <a:gd name="T63" fmla="*/ 175 h 208"/>
                      <a:gd name="T64" fmla="*/ 246 w 349"/>
                      <a:gd name="T65" fmla="*/ 193 h 208"/>
                      <a:gd name="T66" fmla="*/ 163 w 349"/>
                      <a:gd name="T67" fmla="*/ 195 h 208"/>
                      <a:gd name="T68" fmla="*/ 153 w 349"/>
                      <a:gd name="T69" fmla="*/ 180 h 208"/>
                      <a:gd name="T70" fmla="*/ 136 w 349"/>
                      <a:gd name="T71" fmla="*/ 186 h 208"/>
                      <a:gd name="T72" fmla="*/ 78 w 349"/>
                      <a:gd name="T73" fmla="*/ 195 h 208"/>
                      <a:gd name="T74" fmla="*/ 67 w 349"/>
                      <a:gd name="T75" fmla="*/ 177 h 20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  <a:cxn ang="0">
                        <a:pos x="T72" y="T73"/>
                      </a:cxn>
                      <a:cxn ang="0">
                        <a:pos x="T74" y="T75"/>
                      </a:cxn>
                    </a:cxnLst>
                    <a:rect l="0" t="0" r="r" b="b"/>
                    <a:pathLst>
                      <a:path w="349" h="208">
                        <a:moveTo>
                          <a:pt x="71" y="165"/>
                        </a:moveTo>
                        <a:cubicBezTo>
                          <a:pt x="73" y="162"/>
                          <a:pt x="77" y="162"/>
                          <a:pt x="81" y="162"/>
                        </a:cubicBezTo>
                        <a:cubicBezTo>
                          <a:pt x="81" y="160"/>
                          <a:pt x="81" y="159"/>
                          <a:pt x="81" y="158"/>
                        </a:cubicBezTo>
                        <a:cubicBezTo>
                          <a:pt x="80" y="157"/>
                          <a:pt x="79" y="156"/>
                          <a:pt x="78" y="156"/>
                        </a:cubicBezTo>
                        <a:cubicBezTo>
                          <a:pt x="76" y="157"/>
                          <a:pt x="75" y="157"/>
                          <a:pt x="73" y="158"/>
                        </a:cubicBezTo>
                        <a:cubicBezTo>
                          <a:pt x="65" y="162"/>
                          <a:pt x="55" y="164"/>
                          <a:pt x="46" y="165"/>
                        </a:cubicBezTo>
                        <a:cubicBezTo>
                          <a:pt x="41" y="165"/>
                          <a:pt x="37" y="166"/>
                          <a:pt x="32" y="165"/>
                        </a:cubicBezTo>
                        <a:cubicBezTo>
                          <a:pt x="21" y="164"/>
                          <a:pt x="12" y="159"/>
                          <a:pt x="6" y="150"/>
                        </a:cubicBezTo>
                        <a:cubicBezTo>
                          <a:pt x="4" y="147"/>
                          <a:pt x="2" y="144"/>
                          <a:pt x="1" y="141"/>
                        </a:cubicBezTo>
                        <a:cubicBezTo>
                          <a:pt x="0" y="131"/>
                          <a:pt x="4" y="123"/>
                          <a:pt x="12" y="117"/>
                        </a:cubicBezTo>
                        <a:cubicBezTo>
                          <a:pt x="15" y="115"/>
                          <a:pt x="18" y="113"/>
                          <a:pt x="21" y="111"/>
                        </a:cubicBezTo>
                        <a:cubicBezTo>
                          <a:pt x="26" y="109"/>
                          <a:pt x="27" y="108"/>
                          <a:pt x="33" y="108"/>
                        </a:cubicBezTo>
                        <a:cubicBezTo>
                          <a:pt x="33" y="103"/>
                          <a:pt x="33" y="103"/>
                          <a:pt x="30" y="101"/>
                        </a:cubicBezTo>
                        <a:cubicBezTo>
                          <a:pt x="27" y="100"/>
                          <a:pt x="24" y="99"/>
                          <a:pt x="21" y="97"/>
                        </a:cubicBezTo>
                        <a:cubicBezTo>
                          <a:pt x="12" y="92"/>
                          <a:pt x="9" y="78"/>
                          <a:pt x="18" y="69"/>
                        </a:cubicBezTo>
                        <a:cubicBezTo>
                          <a:pt x="19" y="67"/>
                          <a:pt x="21" y="65"/>
                          <a:pt x="23" y="64"/>
                        </a:cubicBezTo>
                        <a:cubicBezTo>
                          <a:pt x="33" y="59"/>
                          <a:pt x="42" y="54"/>
                          <a:pt x="52" y="53"/>
                        </a:cubicBezTo>
                        <a:cubicBezTo>
                          <a:pt x="54" y="53"/>
                          <a:pt x="55" y="52"/>
                          <a:pt x="57" y="52"/>
                        </a:cubicBezTo>
                        <a:cubicBezTo>
                          <a:pt x="63" y="53"/>
                          <a:pt x="69" y="51"/>
                          <a:pt x="75" y="51"/>
                        </a:cubicBezTo>
                        <a:cubicBezTo>
                          <a:pt x="75" y="49"/>
                          <a:pt x="75" y="48"/>
                          <a:pt x="74" y="47"/>
                        </a:cubicBezTo>
                        <a:cubicBezTo>
                          <a:pt x="73" y="46"/>
                          <a:pt x="72" y="46"/>
                          <a:pt x="71" y="45"/>
                        </a:cubicBezTo>
                        <a:cubicBezTo>
                          <a:pt x="68" y="43"/>
                          <a:pt x="66" y="39"/>
                          <a:pt x="66" y="35"/>
                        </a:cubicBezTo>
                        <a:cubicBezTo>
                          <a:pt x="65" y="28"/>
                          <a:pt x="65" y="21"/>
                          <a:pt x="71" y="14"/>
                        </a:cubicBezTo>
                        <a:cubicBezTo>
                          <a:pt x="72" y="13"/>
                          <a:pt x="73" y="11"/>
                          <a:pt x="75" y="10"/>
                        </a:cubicBezTo>
                        <a:cubicBezTo>
                          <a:pt x="86" y="4"/>
                          <a:pt x="98" y="1"/>
                          <a:pt x="111" y="2"/>
                        </a:cubicBezTo>
                        <a:cubicBezTo>
                          <a:pt x="112" y="2"/>
                          <a:pt x="113" y="3"/>
                          <a:pt x="115" y="3"/>
                        </a:cubicBezTo>
                        <a:cubicBezTo>
                          <a:pt x="122" y="5"/>
                          <a:pt x="129" y="10"/>
                          <a:pt x="135" y="15"/>
                        </a:cubicBezTo>
                        <a:cubicBezTo>
                          <a:pt x="137" y="16"/>
                          <a:pt x="140" y="18"/>
                          <a:pt x="142" y="19"/>
                        </a:cubicBezTo>
                        <a:cubicBezTo>
                          <a:pt x="143" y="18"/>
                          <a:pt x="144" y="17"/>
                          <a:pt x="145" y="16"/>
                        </a:cubicBezTo>
                        <a:cubicBezTo>
                          <a:pt x="147" y="13"/>
                          <a:pt x="150" y="11"/>
                          <a:pt x="154" y="9"/>
                        </a:cubicBezTo>
                        <a:cubicBezTo>
                          <a:pt x="158" y="7"/>
                          <a:pt x="162" y="6"/>
                          <a:pt x="166" y="4"/>
                        </a:cubicBezTo>
                        <a:cubicBezTo>
                          <a:pt x="176" y="0"/>
                          <a:pt x="185" y="1"/>
                          <a:pt x="194" y="8"/>
                        </a:cubicBezTo>
                        <a:cubicBezTo>
                          <a:pt x="198" y="12"/>
                          <a:pt x="202" y="16"/>
                          <a:pt x="204" y="20"/>
                        </a:cubicBezTo>
                        <a:cubicBezTo>
                          <a:pt x="205" y="21"/>
                          <a:pt x="206" y="21"/>
                          <a:pt x="206" y="22"/>
                        </a:cubicBezTo>
                        <a:cubicBezTo>
                          <a:pt x="207" y="22"/>
                          <a:pt x="208" y="21"/>
                          <a:pt x="208" y="21"/>
                        </a:cubicBezTo>
                        <a:cubicBezTo>
                          <a:pt x="209" y="16"/>
                          <a:pt x="212" y="14"/>
                          <a:pt x="217" y="12"/>
                        </a:cubicBezTo>
                        <a:cubicBezTo>
                          <a:pt x="223" y="9"/>
                          <a:pt x="230" y="9"/>
                          <a:pt x="236" y="10"/>
                        </a:cubicBezTo>
                        <a:cubicBezTo>
                          <a:pt x="244" y="11"/>
                          <a:pt x="249" y="16"/>
                          <a:pt x="252" y="23"/>
                        </a:cubicBezTo>
                        <a:cubicBezTo>
                          <a:pt x="252" y="24"/>
                          <a:pt x="252" y="25"/>
                          <a:pt x="253" y="27"/>
                        </a:cubicBezTo>
                        <a:cubicBezTo>
                          <a:pt x="253" y="28"/>
                          <a:pt x="254" y="28"/>
                          <a:pt x="254" y="29"/>
                        </a:cubicBezTo>
                        <a:cubicBezTo>
                          <a:pt x="255" y="30"/>
                          <a:pt x="255" y="30"/>
                          <a:pt x="256" y="31"/>
                        </a:cubicBezTo>
                        <a:cubicBezTo>
                          <a:pt x="258" y="30"/>
                          <a:pt x="259" y="29"/>
                          <a:pt x="260" y="28"/>
                        </a:cubicBezTo>
                        <a:cubicBezTo>
                          <a:pt x="268" y="21"/>
                          <a:pt x="277" y="19"/>
                          <a:pt x="286" y="19"/>
                        </a:cubicBezTo>
                        <a:cubicBezTo>
                          <a:pt x="291" y="19"/>
                          <a:pt x="296" y="20"/>
                          <a:pt x="301" y="21"/>
                        </a:cubicBezTo>
                        <a:cubicBezTo>
                          <a:pt x="303" y="21"/>
                          <a:pt x="305" y="22"/>
                          <a:pt x="306" y="22"/>
                        </a:cubicBezTo>
                        <a:cubicBezTo>
                          <a:pt x="310" y="25"/>
                          <a:pt x="313" y="28"/>
                          <a:pt x="314" y="33"/>
                        </a:cubicBezTo>
                        <a:cubicBezTo>
                          <a:pt x="315" y="37"/>
                          <a:pt x="314" y="41"/>
                          <a:pt x="313" y="45"/>
                        </a:cubicBezTo>
                        <a:cubicBezTo>
                          <a:pt x="311" y="50"/>
                          <a:pt x="309" y="54"/>
                          <a:pt x="307" y="59"/>
                        </a:cubicBezTo>
                        <a:cubicBezTo>
                          <a:pt x="307" y="60"/>
                          <a:pt x="306" y="61"/>
                          <a:pt x="306" y="63"/>
                        </a:cubicBezTo>
                        <a:cubicBezTo>
                          <a:pt x="306" y="66"/>
                          <a:pt x="307" y="67"/>
                          <a:pt x="310" y="68"/>
                        </a:cubicBezTo>
                        <a:cubicBezTo>
                          <a:pt x="312" y="69"/>
                          <a:pt x="314" y="69"/>
                          <a:pt x="317" y="69"/>
                        </a:cubicBezTo>
                        <a:cubicBezTo>
                          <a:pt x="330" y="69"/>
                          <a:pt x="339" y="77"/>
                          <a:pt x="346" y="87"/>
                        </a:cubicBezTo>
                        <a:cubicBezTo>
                          <a:pt x="349" y="90"/>
                          <a:pt x="349" y="93"/>
                          <a:pt x="349" y="97"/>
                        </a:cubicBezTo>
                        <a:cubicBezTo>
                          <a:pt x="348" y="106"/>
                          <a:pt x="346" y="114"/>
                          <a:pt x="339" y="120"/>
                        </a:cubicBezTo>
                        <a:cubicBezTo>
                          <a:pt x="335" y="124"/>
                          <a:pt x="330" y="127"/>
                          <a:pt x="325" y="129"/>
                        </a:cubicBezTo>
                        <a:cubicBezTo>
                          <a:pt x="322" y="130"/>
                          <a:pt x="318" y="131"/>
                          <a:pt x="315" y="132"/>
                        </a:cubicBezTo>
                        <a:cubicBezTo>
                          <a:pt x="314" y="135"/>
                          <a:pt x="315" y="136"/>
                          <a:pt x="317" y="137"/>
                        </a:cubicBezTo>
                        <a:cubicBezTo>
                          <a:pt x="320" y="139"/>
                          <a:pt x="322" y="143"/>
                          <a:pt x="324" y="147"/>
                        </a:cubicBezTo>
                        <a:cubicBezTo>
                          <a:pt x="328" y="157"/>
                          <a:pt x="324" y="169"/>
                          <a:pt x="316" y="175"/>
                        </a:cubicBezTo>
                        <a:cubicBezTo>
                          <a:pt x="313" y="178"/>
                          <a:pt x="308" y="179"/>
                          <a:pt x="303" y="180"/>
                        </a:cubicBezTo>
                        <a:cubicBezTo>
                          <a:pt x="301" y="181"/>
                          <a:pt x="298" y="181"/>
                          <a:pt x="296" y="181"/>
                        </a:cubicBezTo>
                        <a:cubicBezTo>
                          <a:pt x="286" y="181"/>
                          <a:pt x="276" y="181"/>
                          <a:pt x="266" y="178"/>
                        </a:cubicBezTo>
                        <a:cubicBezTo>
                          <a:pt x="263" y="177"/>
                          <a:pt x="260" y="176"/>
                          <a:pt x="257" y="175"/>
                        </a:cubicBezTo>
                        <a:cubicBezTo>
                          <a:pt x="255" y="175"/>
                          <a:pt x="253" y="175"/>
                          <a:pt x="251" y="175"/>
                        </a:cubicBezTo>
                        <a:cubicBezTo>
                          <a:pt x="251" y="176"/>
                          <a:pt x="251" y="178"/>
                          <a:pt x="252" y="179"/>
                        </a:cubicBezTo>
                        <a:cubicBezTo>
                          <a:pt x="253" y="185"/>
                          <a:pt x="251" y="190"/>
                          <a:pt x="246" y="193"/>
                        </a:cubicBezTo>
                        <a:cubicBezTo>
                          <a:pt x="234" y="203"/>
                          <a:pt x="220" y="208"/>
                          <a:pt x="204" y="208"/>
                        </a:cubicBezTo>
                        <a:cubicBezTo>
                          <a:pt x="190" y="207"/>
                          <a:pt x="175" y="204"/>
                          <a:pt x="163" y="195"/>
                        </a:cubicBezTo>
                        <a:cubicBezTo>
                          <a:pt x="158" y="191"/>
                          <a:pt x="156" y="186"/>
                          <a:pt x="153" y="181"/>
                        </a:cubicBezTo>
                        <a:cubicBezTo>
                          <a:pt x="153" y="181"/>
                          <a:pt x="153" y="180"/>
                          <a:pt x="153" y="180"/>
                        </a:cubicBezTo>
                        <a:cubicBezTo>
                          <a:pt x="152" y="177"/>
                          <a:pt x="150" y="177"/>
                          <a:pt x="148" y="178"/>
                        </a:cubicBezTo>
                        <a:cubicBezTo>
                          <a:pt x="144" y="181"/>
                          <a:pt x="140" y="183"/>
                          <a:pt x="136" y="186"/>
                        </a:cubicBezTo>
                        <a:cubicBezTo>
                          <a:pt x="125" y="192"/>
                          <a:pt x="114" y="197"/>
                          <a:pt x="102" y="198"/>
                        </a:cubicBezTo>
                        <a:cubicBezTo>
                          <a:pt x="94" y="199"/>
                          <a:pt x="86" y="198"/>
                          <a:pt x="78" y="195"/>
                        </a:cubicBezTo>
                        <a:cubicBezTo>
                          <a:pt x="74" y="192"/>
                          <a:pt x="71" y="189"/>
                          <a:pt x="68" y="185"/>
                        </a:cubicBezTo>
                        <a:cubicBezTo>
                          <a:pt x="66" y="182"/>
                          <a:pt x="67" y="179"/>
                          <a:pt x="67" y="177"/>
                        </a:cubicBezTo>
                        <a:cubicBezTo>
                          <a:pt x="67" y="172"/>
                          <a:pt x="69" y="169"/>
                          <a:pt x="71" y="165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 w="12700">
                    <a:solidFill>
                      <a:srgbClr val="000000"/>
                    </a:solidFill>
                    <a:round/>
                    <a:headEnd/>
                    <a:tailEnd/>
                  </a:ln>
                  <a:extLst/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1251" name="Freeform 55"/>
                  <p:cNvSpPr>
                    <a:spLocks noEditPoints="1"/>
                  </p:cNvSpPr>
                  <p:nvPr/>
                </p:nvSpPr>
                <p:spPr bwMode="auto">
                  <a:xfrm>
                    <a:off x="0" y="814"/>
                    <a:ext cx="5762" cy="2597"/>
                  </a:xfrm>
                  <a:custGeom>
                    <a:avLst/>
                    <a:gdLst>
                      <a:gd name="T0" fmla="*/ 770 w 2524"/>
                      <a:gd name="T1" fmla="*/ 315 h 1136"/>
                      <a:gd name="T2" fmla="*/ 875 w 2524"/>
                      <a:gd name="T3" fmla="*/ 277 h 1136"/>
                      <a:gd name="T4" fmla="*/ 862 w 2524"/>
                      <a:gd name="T5" fmla="*/ 174 h 1136"/>
                      <a:gd name="T6" fmla="*/ 731 w 2524"/>
                      <a:gd name="T7" fmla="*/ 182 h 1136"/>
                      <a:gd name="T8" fmla="*/ 619 w 2524"/>
                      <a:gd name="T9" fmla="*/ 226 h 1136"/>
                      <a:gd name="T10" fmla="*/ 2520 w 2524"/>
                      <a:gd name="T11" fmla="*/ 900 h 1136"/>
                      <a:gd name="T12" fmla="*/ 1417 w 2524"/>
                      <a:gd name="T13" fmla="*/ 682 h 1136"/>
                      <a:gd name="T14" fmla="*/ 1151 w 2524"/>
                      <a:gd name="T15" fmla="*/ 544 h 1136"/>
                      <a:gd name="T16" fmla="*/ 1001 w 2524"/>
                      <a:gd name="T17" fmla="*/ 534 h 1136"/>
                      <a:gd name="T18" fmla="*/ 959 w 2524"/>
                      <a:gd name="T19" fmla="*/ 649 h 1136"/>
                      <a:gd name="T20" fmla="*/ 916 w 2524"/>
                      <a:gd name="T21" fmla="*/ 679 h 1136"/>
                      <a:gd name="T22" fmla="*/ 924 w 2524"/>
                      <a:gd name="T23" fmla="*/ 816 h 1136"/>
                      <a:gd name="T24" fmla="*/ 837 w 2524"/>
                      <a:gd name="T25" fmla="*/ 947 h 1136"/>
                      <a:gd name="T26" fmla="*/ 746 w 2524"/>
                      <a:gd name="T27" fmla="*/ 890 h 1136"/>
                      <a:gd name="T28" fmla="*/ 689 w 2524"/>
                      <a:gd name="T29" fmla="*/ 750 h 1136"/>
                      <a:gd name="T30" fmla="*/ 522 w 2524"/>
                      <a:gd name="T31" fmla="*/ 724 h 1136"/>
                      <a:gd name="T32" fmla="*/ 422 w 2524"/>
                      <a:gd name="T33" fmla="*/ 806 h 1136"/>
                      <a:gd name="T34" fmla="*/ 432 w 2524"/>
                      <a:gd name="T35" fmla="*/ 952 h 1136"/>
                      <a:gd name="T36" fmla="*/ 217 w 2524"/>
                      <a:gd name="T37" fmla="*/ 901 h 1136"/>
                      <a:gd name="T38" fmla="*/ 0 w 2524"/>
                      <a:gd name="T39" fmla="*/ 821 h 1136"/>
                      <a:gd name="T40" fmla="*/ 2518 w 2524"/>
                      <a:gd name="T41" fmla="*/ 161 h 1136"/>
                      <a:gd name="T42" fmla="*/ 2520 w 2524"/>
                      <a:gd name="T43" fmla="*/ 642 h 1136"/>
                      <a:gd name="T44" fmla="*/ 2521 w 2524"/>
                      <a:gd name="T45" fmla="*/ 532 h 1136"/>
                      <a:gd name="T46" fmla="*/ 2519 w 2524"/>
                      <a:gd name="T47" fmla="*/ 53 h 1136"/>
                      <a:gd name="T48" fmla="*/ 2521 w 2524"/>
                      <a:gd name="T49" fmla="*/ 950 h 1136"/>
                      <a:gd name="T50" fmla="*/ 2372 w 2524"/>
                      <a:gd name="T51" fmla="*/ 960 h 1136"/>
                      <a:gd name="T52" fmla="*/ 2134 w 2524"/>
                      <a:gd name="T53" fmla="*/ 952 h 1136"/>
                      <a:gd name="T54" fmla="*/ 1873 w 2524"/>
                      <a:gd name="T55" fmla="*/ 1002 h 1136"/>
                      <a:gd name="T56" fmla="*/ 1783 w 2524"/>
                      <a:gd name="T57" fmla="*/ 947 h 1136"/>
                      <a:gd name="T58" fmla="*/ 1779 w 2524"/>
                      <a:gd name="T59" fmla="*/ 855 h 1136"/>
                      <a:gd name="T60" fmla="*/ 1867 w 2524"/>
                      <a:gd name="T61" fmla="*/ 759 h 1136"/>
                      <a:gd name="T62" fmla="*/ 1895 w 2524"/>
                      <a:gd name="T63" fmla="*/ 671 h 1136"/>
                      <a:gd name="T64" fmla="*/ 1985 w 2524"/>
                      <a:gd name="T65" fmla="*/ 687 h 1136"/>
                      <a:gd name="T66" fmla="*/ 2039 w 2524"/>
                      <a:gd name="T67" fmla="*/ 633 h 1136"/>
                      <a:gd name="T68" fmla="*/ 2190 w 2524"/>
                      <a:gd name="T69" fmla="*/ 729 h 1136"/>
                      <a:gd name="T70" fmla="*/ 2201 w 2524"/>
                      <a:gd name="T71" fmla="*/ 543 h 1136"/>
                      <a:gd name="T72" fmla="*/ 2353 w 2524"/>
                      <a:gd name="T73" fmla="*/ 603 h 1136"/>
                      <a:gd name="T74" fmla="*/ 2197 w 2524"/>
                      <a:gd name="T75" fmla="*/ 443 h 1136"/>
                      <a:gd name="T76" fmla="*/ 2327 w 2524"/>
                      <a:gd name="T77" fmla="*/ 439 h 1136"/>
                      <a:gd name="T78" fmla="*/ 2321 w 2524"/>
                      <a:gd name="T79" fmla="*/ 301 h 1136"/>
                      <a:gd name="T80" fmla="*/ 2197 w 2524"/>
                      <a:gd name="T81" fmla="*/ 272 h 1136"/>
                      <a:gd name="T82" fmla="*/ 2156 w 2524"/>
                      <a:gd name="T83" fmla="*/ 216 h 1136"/>
                      <a:gd name="T84" fmla="*/ 2106 w 2524"/>
                      <a:gd name="T85" fmla="*/ 157 h 1136"/>
                      <a:gd name="T86" fmla="*/ 1992 w 2524"/>
                      <a:gd name="T87" fmla="*/ 116 h 1136"/>
                      <a:gd name="T88" fmla="*/ 1910 w 2524"/>
                      <a:gd name="T89" fmla="*/ 158 h 1136"/>
                      <a:gd name="T90" fmla="*/ 1805 w 2524"/>
                      <a:gd name="T91" fmla="*/ 192 h 1136"/>
                      <a:gd name="T92" fmla="*/ 1726 w 2524"/>
                      <a:gd name="T93" fmla="*/ 217 h 1136"/>
                      <a:gd name="T94" fmla="*/ 1741 w 2524"/>
                      <a:gd name="T95" fmla="*/ 285 h 1136"/>
                      <a:gd name="T96" fmla="*/ 1583 w 2524"/>
                      <a:gd name="T97" fmla="*/ 326 h 1136"/>
                      <a:gd name="T98" fmla="*/ 1731 w 2524"/>
                      <a:gd name="T99" fmla="*/ 412 h 1136"/>
                      <a:gd name="T100" fmla="*/ 1574 w 2524"/>
                      <a:gd name="T101" fmla="*/ 509 h 1136"/>
                      <a:gd name="T102" fmla="*/ 1531 w 2524"/>
                      <a:gd name="T103" fmla="*/ 652 h 1136"/>
                      <a:gd name="T104" fmla="*/ 1615 w 2524"/>
                      <a:gd name="T105" fmla="*/ 802 h 1136"/>
                      <a:gd name="T106" fmla="*/ 1682 w 2524"/>
                      <a:gd name="T107" fmla="*/ 984 h 1136"/>
                      <a:gd name="T108" fmla="*/ 1408 w 2524"/>
                      <a:gd name="T109" fmla="*/ 970 h 1136"/>
                      <a:gd name="T110" fmla="*/ 1352 w 2524"/>
                      <a:gd name="T111" fmla="*/ 721 h 1136"/>
                      <a:gd name="T112" fmla="*/ 94 w 2524"/>
                      <a:gd name="T113" fmla="*/ 309 h 1136"/>
                      <a:gd name="T114" fmla="*/ 124 w 2524"/>
                      <a:gd name="T115" fmla="*/ 424 h 1136"/>
                      <a:gd name="T116" fmla="*/ 310 w 2524"/>
                      <a:gd name="T117" fmla="*/ 456 h 1136"/>
                      <a:gd name="T118" fmla="*/ 418 w 2524"/>
                      <a:gd name="T119" fmla="*/ 364 h 1136"/>
                      <a:gd name="T120" fmla="*/ 309 w 2524"/>
                      <a:gd name="T121" fmla="*/ 261 h 1136"/>
                      <a:gd name="T122" fmla="*/ 186 w 2524"/>
                      <a:gd name="T123" fmla="*/ 255 h 1136"/>
                      <a:gd name="T124" fmla="*/ 1795 w 2524"/>
                      <a:gd name="T125" fmla="*/ 43 h 1136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  <a:cxn ang="0">
                        <a:pos x="T72" y="T73"/>
                      </a:cxn>
                      <a:cxn ang="0">
                        <a:pos x="T74" y="T75"/>
                      </a:cxn>
                      <a:cxn ang="0">
                        <a:pos x="T76" y="T77"/>
                      </a:cxn>
                      <a:cxn ang="0">
                        <a:pos x="T78" y="T79"/>
                      </a:cxn>
                      <a:cxn ang="0">
                        <a:pos x="T80" y="T81"/>
                      </a:cxn>
                      <a:cxn ang="0">
                        <a:pos x="T82" y="T83"/>
                      </a:cxn>
                      <a:cxn ang="0">
                        <a:pos x="T84" y="T85"/>
                      </a:cxn>
                      <a:cxn ang="0">
                        <a:pos x="T86" y="T87"/>
                      </a:cxn>
                      <a:cxn ang="0">
                        <a:pos x="T88" y="T89"/>
                      </a:cxn>
                      <a:cxn ang="0">
                        <a:pos x="T90" y="T91"/>
                      </a:cxn>
                      <a:cxn ang="0">
                        <a:pos x="T92" y="T93"/>
                      </a:cxn>
                      <a:cxn ang="0">
                        <a:pos x="T94" y="T95"/>
                      </a:cxn>
                      <a:cxn ang="0">
                        <a:pos x="T96" y="T97"/>
                      </a:cxn>
                      <a:cxn ang="0">
                        <a:pos x="T98" y="T99"/>
                      </a:cxn>
                      <a:cxn ang="0">
                        <a:pos x="T100" y="T101"/>
                      </a:cxn>
                      <a:cxn ang="0">
                        <a:pos x="T102" y="T103"/>
                      </a:cxn>
                      <a:cxn ang="0">
                        <a:pos x="T104" y="T105"/>
                      </a:cxn>
                      <a:cxn ang="0">
                        <a:pos x="T106" y="T107"/>
                      </a:cxn>
                      <a:cxn ang="0">
                        <a:pos x="T108" y="T109"/>
                      </a:cxn>
                      <a:cxn ang="0">
                        <a:pos x="T110" y="T111"/>
                      </a:cxn>
                      <a:cxn ang="0">
                        <a:pos x="T112" y="T113"/>
                      </a:cxn>
                      <a:cxn ang="0">
                        <a:pos x="T114" y="T115"/>
                      </a:cxn>
                      <a:cxn ang="0">
                        <a:pos x="T116" y="T117"/>
                      </a:cxn>
                      <a:cxn ang="0">
                        <a:pos x="T118" y="T119"/>
                      </a:cxn>
                      <a:cxn ang="0">
                        <a:pos x="T120" y="T121"/>
                      </a:cxn>
                      <a:cxn ang="0">
                        <a:pos x="T122" y="T123"/>
                      </a:cxn>
                      <a:cxn ang="0">
                        <a:pos x="T124" y="T125"/>
                      </a:cxn>
                    </a:cxnLst>
                    <a:rect l="0" t="0" r="r" b="b"/>
                    <a:pathLst>
                      <a:path w="2524" h="1136">
                        <a:moveTo>
                          <a:pt x="618" y="293"/>
                        </a:moveTo>
                        <a:cubicBezTo>
                          <a:pt x="620" y="300"/>
                          <a:pt x="624" y="306"/>
                          <a:pt x="630" y="309"/>
                        </a:cubicBezTo>
                        <a:cubicBezTo>
                          <a:pt x="642" y="316"/>
                          <a:pt x="655" y="317"/>
                          <a:pt x="668" y="312"/>
                        </a:cubicBezTo>
                        <a:cubicBezTo>
                          <a:pt x="674" y="310"/>
                          <a:pt x="679" y="308"/>
                          <a:pt x="686" y="305"/>
                        </a:cubicBezTo>
                        <a:cubicBezTo>
                          <a:pt x="686" y="307"/>
                          <a:pt x="687" y="308"/>
                          <a:pt x="688" y="310"/>
                        </a:cubicBezTo>
                        <a:cubicBezTo>
                          <a:pt x="689" y="312"/>
                          <a:pt x="691" y="315"/>
                          <a:pt x="692" y="317"/>
                        </a:cubicBezTo>
                        <a:cubicBezTo>
                          <a:pt x="698" y="323"/>
                          <a:pt x="705" y="327"/>
                          <a:pt x="713" y="329"/>
                        </a:cubicBezTo>
                        <a:cubicBezTo>
                          <a:pt x="728" y="332"/>
                          <a:pt x="743" y="330"/>
                          <a:pt x="757" y="324"/>
                        </a:cubicBezTo>
                        <a:cubicBezTo>
                          <a:pt x="758" y="324"/>
                          <a:pt x="759" y="323"/>
                          <a:pt x="760" y="322"/>
                        </a:cubicBezTo>
                        <a:cubicBezTo>
                          <a:pt x="761" y="321"/>
                          <a:pt x="763" y="320"/>
                          <a:pt x="765" y="319"/>
                        </a:cubicBezTo>
                        <a:cubicBezTo>
                          <a:pt x="767" y="318"/>
                          <a:pt x="768" y="317"/>
                          <a:pt x="770" y="315"/>
                        </a:cubicBezTo>
                        <a:cubicBezTo>
                          <a:pt x="771" y="314"/>
                          <a:pt x="771" y="312"/>
                          <a:pt x="773" y="312"/>
                        </a:cubicBezTo>
                        <a:cubicBezTo>
                          <a:pt x="774" y="313"/>
                          <a:pt x="775" y="315"/>
                          <a:pt x="777" y="316"/>
                        </a:cubicBezTo>
                        <a:cubicBezTo>
                          <a:pt x="781" y="321"/>
                          <a:pt x="787" y="323"/>
                          <a:pt x="793" y="324"/>
                        </a:cubicBezTo>
                        <a:cubicBezTo>
                          <a:pt x="799" y="325"/>
                          <a:pt x="805" y="325"/>
                          <a:pt x="811" y="323"/>
                        </a:cubicBezTo>
                        <a:cubicBezTo>
                          <a:pt x="813" y="323"/>
                          <a:pt x="815" y="322"/>
                          <a:pt x="817" y="320"/>
                        </a:cubicBezTo>
                        <a:cubicBezTo>
                          <a:pt x="819" y="318"/>
                          <a:pt x="821" y="317"/>
                          <a:pt x="822" y="316"/>
                        </a:cubicBezTo>
                        <a:cubicBezTo>
                          <a:pt x="830" y="317"/>
                          <a:pt x="837" y="319"/>
                          <a:pt x="844" y="321"/>
                        </a:cubicBezTo>
                        <a:cubicBezTo>
                          <a:pt x="854" y="323"/>
                          <a:pt x="863" y="320"/>
                          <a:pt x="872" y="316"/>
                        </a:cubicBezTo>
                        <a:cubicBezTo>
                          <a:pt x="874" y="315"/>
                          <a:pt x="875" y="314"/>
                          <a:pt x="877" y="312"/>
                        </a:cubicBezTo>
                        <a:cubicBezTo>
                          <a:pt x="881" y="306"/>
                          <a:pt x="883" y="299"/>
                          <a:pt x="880" y="292"/>
                        </a:cubicBezTo>
                        <a:cubicBezTo>
                          <a:pt x="879" y="287"/>
                          <a:pt x="877" y="282"/>
                          <a:pt x="875" y="277"/>
                        </a:cubicBezTo>
                        <a:cubicBezTo>
                          <a:pt x="875" y="277"/>
                          <a:pt x="876" y="276"/>
                          <a:pt x="877" y="276"/>
                        </a:cubicBezTo>
                        <a:cubicBezTo>
                          <a:pt x="882" y="273"/>
                          <a:pt x="888" y="271"/>
                          <a:pt x="893" y="268"/>
                        </a:cubicBezTo>
                        <a:cubicBezTo>
                          <a:pt x="895" y="267"/>
                          <a:pt x="897" y="266"/>
                          <a:pt x="899" y="265"/>
                        </a:cubicBezTo>
                        <a:cubicBezTo>
                          <a:pt x="902" y="261"/>
                          <a:pt x="905" y="257"/>
                          <a:pt x="908" y="253"/>
                        </a:cubicBezTo>
                        <a:cubicBezTo>
                          <a:pt x="909" y="252"/>
                          <a:pt x="909" y="251"/>
                          <a:pt x="910" y="250"/>
                        </a:cubicBezTo>
                        <a:cubicBezTo>
                          <a:pt x="914" y="236"/>
                          <a:pt x="909" y="225"/>
                          <a:pt x="897" y="217"/>
                        </a:cubicBezTo>
                        <a:cubicBezTo>
                          <a:pt x="889" y="212"/>
                          <a:pt x="880" y="209"/>
                          <a:pt x="870" y="209"/>
                        </a:cubicBezTo>
                        <a:cubicBezTo>
                          <a:pt x="869" y="209"/>
                          <a:pt x="867" y="209"/>
                          <a:pt x="866" y="209"/>
                        </a:cubicBezTo>
                        <a:cubicBezTo>
                          <a:pt x="864" y="205"/>
                          <a:pt x="866" y="203"/>
                          <a:pt x="867" y="200"/>
                        </a:cubicBezTo>
                        <a:cubicBezTo>
                          <a:pt x="868" y="196"/>
                          <a:pt x="868" y="192"/>
                          <a:pt x="868" y="189"/>
                        </a:cubicBezTo>
                        <a:cubicBezTo>
                          <a:pt x="867" y="183"/>
                          <a:pt x="866" y="178"/>
                          <a:pt x="862" y="174"/>
                        </a:cubicBezTo>
                        <a:cubicBezTo>
                          <a:pt x="856" y="168"/>
                          <a:pt x="849" y="164"/>
                          <a:pt x="840" y="163"/>
                        </a:cubicBezTo>
                        <a:cubicBezTo>
                          <a:pt x="834" y="162"/>
                          <a:pt x="827" y="162"/>
                          <a:pt x="821" y="165"/>
                        </a:cubicBezTo>
                        <a:cubicBezTo>
                          <a:pt x="810" y="170"/>
                          <a:pt x="799" y="175"/>
                          <a:pt x="791" y="185"/>
                        </a:cubicBezTo>
                        <a:cubicBezTo>
                          <a:pt x="790" y="186"/>
                          <a:pt x="789" y="186"/>
                          <a:pt x="789" y="186"/>
                        </a:cubicBezTo>
                        <a:cubicBezTo>
                          <a:pt x="786" y="185"/>
                          <a:pt x="785" y="184"/>
                          <a:pt x="783" y="182"/>
                        </a:cubicBezTo>
                        <a:cubicBezTo>
                          <a:pt x="778" y="175"/>
                          <a:pt x="771" y="170"/>
                          <a:pt x="762" y="170"/>
                        </a:cubicBezTo>
                        <a:cubicBezTo>
                          <a:pt x="761" y="170"/>
                          <a:pt x="760" y="170"/>
                          <a:pt x="760" y="170"/>
                        </a:cubicBezTo>
                        <a:cubicBezTo>
                          <a:pt x="757" y="168"/>
                          <a:pt x="754" y="168"/>
                          <a:pt x="751" y="170"/>
                        </a:cubicBezTo>
                        <a:cubicBezTo>
                          <a:pt x="748" y="171"/>
                          <a:pt x="745" y="170"/>
                          <a:pt x="742" y="172"/>
                        </a:cubicBezTo>
                        <a:cubicBezTo>
                          <a:pt x="739" y="174"/>
                          <a:pt x="736" y="175"/>
                          <a:pt x="734" y="178"/>
                        </a:cubicBezTo>
                        <a:cubicBezTo>
                          <a:pt x="734" y="180"/>
                          <a:pt x="733" y="181"/>
                          <a:pt x="731" y="182"/>
                        </a:cubicBezTo>
                        <a:cubicBezTo>
                          <a:pt x="730" y="183"/>
                          <a:pt x="729" y="184"/>
                          <a:pt x="728" y="186"/>
                        </a:cubicBezTo>
                        <a:cubicBezTo>
                          <a:pt x="727" y="184"/>
                          <a:pt x="726" y="183"/>
                          <a:pt x="725" y="182"/>
                        </a:cubicBezTo>
                        <a:cubicBezTo>
                          <a:pt x="720" y="175"/>
                          <a:pt x="713" y="172"/>
                          <a:pt x="706" y="171"/>
                        </a:cubicBezTo>
                        <a:cubicBezTo>
                          <a:pt x="697" y="170"/>
                          <a:pt x="689" y="172"/>
                          <a:pt x="682" y="176"/>
                        </a:cubicBezTo>
                        <a:cubicBezTo>
                          <a:pt x="675" y="180"/>
                          <a:pt x="670" y="185"/>
                          <a:pt x="668" y="193"/>
                        </a:cubicBezTo>
                        <a:cubicBezTo>
                          <a:pt x="668" y="195"/>
                          <a:pt x="668" y="196"/>
                          <a:pt x="668" y="198"/>
                        </a:cubicBezTo>
                        <a:cubicBezTo>
                          <a:pt x="666" y="198"/>
                          <a:pt x="664" y="198"/>
                          <a:pt x="663" y="198"/>
                        </a:cubicBezTo>
                        <a:cubicBezTo>
                          <a:pt x="655" y="198"/>
                          <a:pt x="648" y="199"/>
                          <a:pt x="641" y="202"/>
                        </a:cubicBezTo>
                        <a:cubicBezTo>
                          <a:pt x="635" y="204"/>
                          <a:pt x="631" y="207"/>
                          <a:pt x="627" y="211"/>
                        </a:cubicBezTo>
                        <a:cubicBezTo>
                          <a:pt x="625" y="213"/>
                          <a:pt x="624" y="216"/>
                          <a:pt x="622" y="218"/>
                        </a:cubicBezTo>
                        <a:cubicBezTo>
                          <a:pt x="620" y="220"/>
                          <a:pt x="619" y="223"/>
                          <a:pt x="619" y="226"/>
                        </a:cubicBezTo>
                        <a:cubicBezTo>
                          <a:pt x="618" y="230"/>
                          <a:pt x="618" y="234"/>
                          <a:pt x="618" y="237"/>
                        </a:cubicBezTo>
                        <a:cubicBezTo>
                          <a:pt x="618" y="243"/>
                          <a:pt x="620" y="247"/>
                          <a:pt x="624" y="251"/>
                        </a:cubicBezTo>
                        <a:cubicBezTo>
                          <a:pt x="625" y="252"/>
                          <a:pt x="626" y="253"/>
                          <a:pt x="628" y="254"/>
                        </a:cubicBezTo>
                        <a:cubicBezTo>
                          <a:pt x="625" y="257"/>
                          <a:pt x="623" y="260"/>
                          <a:pt x="621" y="264"/>
                        </a:cubicBezTo>
                        <a:cubicBezTo>
                          <a:pt x="618" y="269"/>
                          <a:pt x="616" y="274"/>
                          <a:pt x="617" y="280"/>
                        </a:cubicBezTo>
                        <a:cubicBezTo>
                          <a:pt x="618" y="284"/>
                          <a:pt x="618" y="289"/>
                          <a:pt x="618" y="293"/>
                        </a:cubicBezTo>
                        <a:close/>
                        <a:moveTo>
                          <a:pt x="2521" y="940"/>
                        </a:moveTo>
                        <a:cubicBezTo>
                          <a:pt x="2521" y="939"/>
                          <a:pt x="2522" y="939"/>
                          <a:pt x="2522" y="938"/>
                        </a:cubicBezTo>
                        <a:cubicBezTo>
                          <a:pt x="2522" y="926"/>
                          <a:pt x="2522" y="913"/>
                          <a:pt x="2522" y="900"/>
                        </a:cubicBezTo>
                        <a:cubicBezTo>
                          <a:pt x="2522" y="900"/>
                          <a:pt x="2521" y="899"/>
                          <a:pt x="2521" y="899"/>
                        </a:cubicBezTo>
                        <a:cubicBezTo>
                          <a:pt x="2521" y="899"/>
                          <a:pt x="2520" y="900"/>
                          <a:pt x="2520" y="900"/>
                        </a:cubicBezTo>
                        <a:cubicBezTo>
                          <a:pt x="2521" y="913"/>
                          <a:pt x="2521" y="927"/>
                          <a:pt x="2521" y="940"/>
                        </a:cubicBezTo>
                        <a:close/>
                        <a:moveTo>
                          <a:pt x="1350" y="690"/>
                        </a:moveTo>
                        <a:cubicBezTo>
                          <a:pt x="1351" y="678"/>
                          <a:pt x="1351" y="666"/>
                          <a:pt x="1351" y="654"/>
                        </a:cubicBezTo>
                        <a:cubicBezTo>
                          <a:pt x="1351" y="653"/>
                          <a:pt x="1352" y="651"/>
                          <a:pt x="1352" y="650"/>
                        </a:cubicBezTo>
                        <a:cubicBezTo>
                          <a:pt x="1357" y="652"/>
                          <a:pt x="1361" y="654"/>
                          <a:pt x="1365" y="656"/>
                        </a:cubicBezTo>
                        <a:cubicBezTo>
                          <a:pt x="1369" y="659"/>
                          <a:pt x="1372" y="661"/>
                          <a:pt x="1376" y="663"/>
                        </a:cubicBezTo>
                        <a:cubicBezTo>
                          <a:pt x="1380" y="666"/>
                          <a:pt x="1385" y="667"/>
                          <a:pt x="1387" y="671"/>
                        </a:cubicBezTo>
                        <a:cubicBezTo>
                          <a:pt x="1388" y="671"/>
                          <a:pt x="1388" y="671"/>
                          <a:pt x="1389" y="672"/>
                        </a:cubicBezTo>
                        <a:cubicBezTo>
                          <a:pt x="1397" y="675"/>
                          <a:pt x="1404" y="680"/>
                          <a:pt x="1410" y="685"/>
                        </a:cubicBezTo>
                        <a:cubicBezTo>
                          <a:pt x="1411" y="686"/>
                          <a:pt x="1413" y="687"/>
                          <a:pt x="1415" y="686"/>
                        </a:cubicBezTo>
                        <a:cubicBezTo>
                          <a:pt x="1416" y="685"/>
                          <a:pt x="1418" y="684"/>
                          <a:pt x="1417" y="682"/>
                        </a:cubicBezTo>
                        <a:cubicBezTo>
                          <a:pt x="1411" y="678"/>
                          <a:pt x="1406" y="675"/>
                          <a:pt x="1401" y="672"/>
                        </a:cubicBezTo>
                        <a:cubicBezTo>
                          <a:pt x="1388" y="664"/>
                          <a:pt x="1376" y="656"/>
                          <a:pt x="1363" y="649"/>
                        </a:cubicBezTo>
                        <a:cubicBezTo>
                          <a:pt x="1357" y="646"/>
                          <a:pt x="1351" y="641"/>
                          <a:pt x="1344" y="638"/>
                        </a:cubicBezTo>
                        <a:cubicBezTo>
                          <a:pt x="1335" y="633"/>
                          <a:pt x="1327" y="628"/>
                          <a:pt x="1318" y="623"/>
                        </a:cubicBezTo>
                        <a:cubicBezTo>
                          <a:pt x="1302" y="613"/>
                          <a:pt x="1286" y="605"/>
                          <a:pt x="1269" y="597"/>
                        </a:cubicBezTo>
                        <a:cubicBezTo>
                          <a:pt x="1261" y="593"/>
                          <a:pt x="1252" y="590"/>
                          <a:pt x="1244" y="586"/>
                        </a:cubicBezTo>
                        <a:cubicBezTo>
                          <a:pt x="1233" y="581"/>
                          <a:pt x="1223" y="576"/>
                          <a:pt x="1212" y="572"/>
                        </a:cubicBezTo>
                        <a:cubicBezTo>
                          <a:pt x="1208" y="570"/>
                          <a:pt x="1204" y="568"/>
                          <a:pt x="1200" y="565"/>
                        </a:cubicBezTo>
                        <a:cubicBezTo>
                          <a:pt x="1194" y="562"/>
                          <a:pt x="1189" y="560"/>
                          <a:pt x="1183" y="558"/>
                        </a:cubicBezTo>
                        <a:cubicBezTo>
                          <a:pt x="1176" y="555"/>
                          <a:pt x="1168" y="552"/>
                          <a:pt x="1161" y="549"/>
                        </a:cubicBezTo>
                        <a:cubicBezTo>
                          <a:pt x="1158" y="547"/>
                          <a:pt x="1154" y="546"/>
                          <a:pt x="1151" y="544"/>
                        </a:cubicBezTo>
                        <a:cubicBezTo>
                          <a:pt x="1147" y="547"/>
                          <a:pt x="1143" y="550"/>
                          <a:pt x="1139" y="552"/>
                        </a:cubicBezTo>
                        <a:cubicBezTo>
                          <a:pt x="1129" y="557"/>
                          <a:pt x="1117" y="560"/>
                          <a:pt x="1107" y="567"/>
                        </a:cubicBezTo>
                        <a:cubicBezTo>
                          <a:pt x="1095" y="574"/>
                          <a:pt x="1083" y="579"/>
                          <a:pt x="1071" y="586"/>
                        </a:cubicBezTo>
                        <a:cubicBezTo>
                          <a:pt x="1065" y="590"/>
                          <a:pt x="1059" y="594"/>
                          <a:pt x="1052" y="597"/>
                        </a:cubicBezTo>
                        <a:cubicBezTo>
                          <a:pt x="1050" y="598"/>
                          <a:pt x="1048" y="600"/>
                          <a:pt x="1045" y="601"/>
                        </a:cubicBezTo>
                        <a:cubicBezTo>
                          <a:pt x="1044" y="597"/>
                          <a:pt x="1044" y="594"/>
                          <a:pt x="1044" y="591"/>
                        </a:cubicBezTo>
                        <a:cubicBezTo>
                          <a:pt x="1043" y="574"/>
                          <a:pt x="1043" y="557"/>
                          <a:pt x="1042" y="540"/>
                        </a:cubicBezTo>
                        <a:cubicBezTo>
                          <a:pt x="1042" y="539"/>
                          <a:pt x="1042" y="538"/>
                          <a:pt x="1041" y="537"/>
                        </a:cubicBezTo>
                        <a:cubicBezTo>
                          <a:pt x="1041" y="535"/>
                          <a:pt x="1040" y="534"/>
                          <a:pt x="1039" y="534"/>
                        </a:cubicBezTo>
                        <a:cubicBezTo>
                          <a:pt x="1034" y="533"/>
                          <a:pt x="1030" y="533"/>
                          <a:pt x="1026" y="533"/>
                        </a:cubicBezTo>
                        <a:cubicBezTo>
                          <a:pt x="1017" y="533"/>
                          <a:pt x="1009" y="533"/>
                          <a:pt x="1001" y="534"/>
                        </a:cubicBezTo>
                        <a:cubicBezTo>
                          <a:pt x="995" y="534"/>
                          <a:pt x="990" y="534"/>
                          <a:pt x="984" y="534"/>
                        </a:cubicBezTo>
                        <a:cubicBezTo>
                          <a:pt x="978" y="535"/>
                          <a:pt x="973" y="536"/>
                          <a:pt x="967" y="535"/>
                        </a:cubicBezTo>
                        <a:cubicBezTo>
                          <a:pt x="964" y="535"/>
                          <a:pt x="963" y="536"/>
                          <a:pt x="964" y="539"/>
                        </a:cubicBezTo>
                        <a:cubicBezTo>
                          <a:pt x="964" y="543"/>
                          <a:pt x="964" y="546"/>
                          <a:pt x="965" y="549"/>
                        </a:cubicBezTo>
                        <a:cubicBezTo>
                          <a:pt x="966" y="558"/>
                          <a:pt x="965" y="567"/>
                          <a:pt x="965" y="577"/>
                        </a:cubicBezTo>
                        <a:cubicBezTo>
                          <a:pt x="966" y="584"/>
                          <a:pt x="966" y="590"/>
                          <a:pt x="966" y="597"/>
                        </a:cubicBezTo>
                        <a:cubicBezTo>
                          <a:pt x="966" y="599"/>
                          <a:pt x="967" y="600"/>
                          <a:pt x="967" y="602"/>
                        </a:cubicBezTo>
                        <a:cubicBezTo>
                          <a:pt x="967" y="606"/>
                          <a:pt x="967" y="611"/>
                          <a:pt x="967" y="615"/>
                        </a:cubicBezTo>
                        <a:cubicBezTo>
                          <a:pt x="967" y="620"/>
                          <a:pt x="967" y="625"/>
                          <a:pt x="967" y="630"/>
                        </a:cubicBezTo>
                        <a:cubicBezTo>
                          <a:pt x="967" y="636"/>
                          <a:pt x="966" y="640"/>
                          <a:pt x="966" y="645"/>
                        </a:cubicBezTo>
                        <a:cubicBezTo>
                          <a:pt x="964" y="647"/>
                          <a:pt x="961" y="648"/>
                          <a:pt x="959" y="649"/>
                        </a:cubicBezTo>
                        <a:cubicBezTo>
                          <a:pt x="952" y="654"/>
                          <a:pt x="944" y="658"/>
                          <a:pt x="935" y="662"/>
                        </a:cubicBezTo>
                        <a:cubicBezTo>
                          <a:pt x="932" y="663"/>
                          <a:pt x="929" y="665"/>
                          <a:pt x="926" y="667"/>
                        </a:cubicBezTo>
                        <a:cubicBezTo>
                          <a:pt x="915" y="673"/>
                          <a:pt x="903" y="680"/>
                          <a:pt x="891" y="687"/>
                        </a:cubicBezTo>
                        <a:cubicBezTo>
                          <a:pt x="875" y="696"/>
                          <a:pt x="860" y="704"/>
                          <a:pt x="844" y="713"/>
                        </a:cubicBezTo>
                        <a:cubicBezTo>
                          <a:pt x="843" y="713"/>
                          <a:pt x="842" y="714"/>
                          <a:pt x="841" y="715"/>
                        </a:cubicBezTo>
                        <a:cubicBezTo>
                          <a:pt x="840" y="715"/>
                          <a:pt x="840" y="717"/>
                          <a:pt x="841" y="718"/>
                        </a:cubicBezTo>
                        <a:cubicBezTo>
                          <a:pt x="841" y="719"/>
                          <a:pt x="843" y="719"/>
                          <a:pt x="844" y="719"/>
                        </a:cubicBezTo>
                        <a:cubicBezTo>
                          <a:pt x="845" y="719"/>
                          <a:pt x="845" y="718"/>
                          <a:pt x="846" y="718"/>
                        </a:cubicBezTo>
                        <a:cubicBezTo>
                          <a:pt x="855" y="712"/>
                          <a:pt x="865" y="707"/>
                          <a:pt x="875" y="701"/>
                        </a:cubicBezTo>
                        <a:cubicBezTo>
                          <a:pt x="880" y="699"/>
                          <a:pt x="884" y="696"/>
                          <a:pt x="888" y="694"/>
                        </a:cubicBezTo>
                        <a:cubicBezTo>
                          <a:pt x="898" y="689"/>
                          <a:pt x="907" y="684"/>
                          <a:pt x="916" y="679"/>
                        </a:cubicBezTo>
                        <a:cubicBezTo>
                          <a:pt x="917" y="678"/>
                          <a:pt x="918" y="678"/>
                          <a:pt x="919" y="678"/>
                        </a:cubicBezTo>
                        <a:cubicBezTo>
                          <a:pt x="919" y="681"/>
                          <a:pt x="919" y="684"/>
                          <a:pt x="919" y="687"/>
                        </a:cubicBezTo>
                        <a:cubicBezTo>
                          <a:pt x="919" y="690"/>
                          <a:pt x="920" y="693"/>
                          <a:pt x="920" y="696"/>
                        </a:cubicBezTo>
                        <a:cubicBezTo>
                          <a:pt x="920" y="703"/>
                          <a:pt x="920" y="710"/>
                          <a:pt x="920" y="717"/>
                        </a:cubicBezTo>
                        <a:cubicBezTo>
                          <a:pt x="921" y="724"/>
                          <a:pt x="921" y="731"/>
                          <a:pt x="922" y="738"/>
                        </a:cubicBezTo>
                        <a:cubicBezTo>
                          <a:pt x="922" y="741"/>
                          <a:pt x="922" y="744"/>
                          <a:pt x="922" y="748"/>
                        </a:cubicBezTo>
                        <a:cubicBezTo>
                          <a:pt x="921" y="753"/>
                          <a:pt x="922" y="759"/>
                          <a:pt x="922" y="764"/>
                        </a:cubicBezTo>
                        <a:cubicBezTo>
                          <a:pt x="922" y="771"/>
                          <a:pt x="923" y="777"/>
                          <a:pt x="923" y="783"/>
                        </a:cubicBezTo>
                        <a:cubicBezTo>
                          <a:pt x="923" y="786"/>
                          <a:pt x="923" y="789"/>
                          <a:pt x="923" y="792"/>
                        </a:cubicBezTo>
                        <a:cubicBezTo>
                          <a:pt x="923" y="794"/>
                          <a:pt x="924" y="796"/>
                          <a:pt x="924" y="798"/>
                        </a:cubicBezTo>
                        <a:cubicBezTo>
                          <a:pt x="924" y="804"/>
                          <a:pt x="924" y="810"/>
                          <a:pt x="924" y="816"/>
                        </a:cubicBezTo>
                        <a:cubicBezTo>
                          <a:pt x="925" y="827"/>
                          <a:pt x="925" y="837"/>
                          <a:pt x="925" y="847"/>
                        </a:cubicBezTo>
                        <a:cubicBezTo>
                          <a:pt x="926" y="857"/>
                          <a:pt x="927" y="867"/>
                          <a:pt x="926" y="877"/>
                        </a:cubicBezTo>
                        <a:cubicBezTo>
                          <a:pt x="926" y="880"/>
                          <a:pt x="926" y="882"/>
                          <a:pt x="926" y="884"/>
                        </a:cubicBezTo>
                        <a:cubicBezTo>
                          <a:pt x="926" y="889"/>
                          <a:pt x="926" y="894"/>
                          <a:pt x="926" y="899"/>
                        </a:cubicBezTo>
                        <a:cubicBezTo>
                          <a:pt x="926" y="916"/>
                          <a:pt x="925" y="933"/>
                          <a:pt x="925" y="949"/>
                        </a:cubicBezTo>
                        <a:cubicBezTo>
                          <a:pt x="925" y="950"/>
                          <a:pt x="925" y="952"/>
                          <a:pt x="924" y="953"/>
                        </a:cubicBezTo>
                        <a:cubicBezTo>
                          <a:pt x="921" y="953"/>
                          <a:pt x="919" y="953"/>
                          <a:pt x="917" y="953"/>
                        </a:cubicBezTo>
                        <a:cubicBezTo>
                          <a:pt x="913" y="953"/>
                          <a:pt x="909" y="952"/>
                          <a:pt x="905" y="952"/>
                        </a:cubicBezTo>
                        <a:cubicBezTo>
                          <a:pt x="894" y="952"/>
                          <a:pt x="884" y="950"/>
                          <a:pt x="874" y="949"/>
                        </a:cubicBezTo>
                        <a:cubicBezTo>
                          <a:pt x="870" y="948"/>
                          <a:pt x="867" y="948"/>
                          <a:pt x="863" y="948"/>
                        </a:cubicBezTo>
                        <a:cubicBezTo>
                          <a:pt x="854" y="947"/>
                          <a:pt x="845" y="947"/>
                          <a:pt x="837" y="947"/>
                        </a:cubicBezTo>
                        <a:cubicBezTo>
                          <a:pt x="820" y="946"/>
                          <a:pt x="804" y="944"/>
                          <a:pt x="788" y="943"/>
                        </a:cubicBezTo>
                        <a:cubicBezTo>
                          <a:pt x="784" y="943"/>
                          <a:pt x="780" y="943"/>
                          <a:pt x="776" y="943"/>
                        </a:cubicBezTo>
                        <a:cubicBezTo>
                          <a:pt x="772" y="943"/>
                          <a:pt x="767" y="942"/>
                          <a:pt x="762" y="942"/>
                        </a:cubicBezTo>
                        <a:cubicBezTo>
                          <a:pt x="754" y="942"/>
                          <a:pt x="746" y="941"/>
                          <a:pt x="738" y="941"/>
                        </a:cubicBezTo>
                        <a:cubicBezTo>
                          <a:pt x="734" y="941"/>
                          <a:pt x="731" y="940"/>
                          <a:pt x="727" y="941"/>
                        </a:cubicBezTo>
                        <a:cubicBezTo>
                          <a:pt x="725" y="941"/>
                          <a:pt x="723" y="941"/>
                          <a:pt x="722" y="939"/>
                        </a:cubicBezTo>
                        <a:cubicBezTo>
                          <a:pt x="718" y="934"/>
                          <a:pt x="713" y="931"/>
                          <a:pt x="707" y="929"/>
                        </a:cubicBezTo>
                        <a:cubicBezTo>
                          <a:pt x="706" y="928"/>
                          <a:pt x="706" y="927"/>
                          <a:pt x="705" y="926"/>
                        </a:cubicBezTo>
                        <a:cubicBezTo>
                          <a:pt x="710" y="924"/>
                          <a:pt x="715" y="922"/>
                          <a:pt x="720" y="919"/>
                        </a:cubicBezTo>
                        <a:cubicBezTo>
                          <a:pt x="730" y="914"/>
                          <a:pt x="739" y="907"/>
                          <a:pt x="743" y="896"/>
                        </a:cubicBezTo>
                        <a:cubicBezTo>
                          <a:pt x="744" y="894"/>
                          <a:pt x="745" y="892"/>
                          <a:pt x="746" y="890"/>
                        </a:cubicBezTo>
                        <a:cubicBezTo>
                          <a:pt x="748" y="885"/>
                          <a:pt x="749" y="880"/>
                          <a:pt x="749" y="874"/>
                        </a:cubicBezTo>
                        <a:cubicBezTo>
                          <a:pt x="749" y="870"/>
                          <a:pt x="748" y="865"/>
                          <a:pt x="746" y="861"/>
                        </a:cubicBezTo>
                        <a:cubicBezTo>
                          <a:pt x="742" y="848"/>
                          <a:pt x="736" y="838"/>
                          <a:pt x="722" y="834"/>
                        </a:cubicBezTo>
                        <a:cubicBezTo>
                          <a:pt x="721" y="834"/>
                          <a:pt x="721" y="834"/>
                          <a:pt x="720" y="834"/>
                        </a:cubicBezTo>
                        <a:cubicBezTo>
                          <a:pt x="710" y="831"/>
                          <a:pt x="701" y="829"/>
                          <a:pt x="690" y="832"/>
                        </a:cubicBezTo>
                        <a:cubicBezTo>
                          <a:pt x="689" y="832"/>
                          <a:pt x="688" y="832"/>
                          <a:pt x="686" y="832"/>
                        </a:cubicBezTo>
                        <a:cubicBezTo>
                          <a:pt x="688" y="829"/>
                          <a:pt x="689" y="827"/>
                          <a:pt x="691" y="824"/>
                        </a:cubicBezTo>
                        <a:cubicBezTo>
                          <a:pt x="695" y="817"/>
                          <a:pt x="699" y="810"/>
                          <a:pt x="702" y="802"/>
                        </a:cubicBezTo>
                        <a:cubicBezTo>
                          <a:pt x="704" y="794"/>
                          <a:pt x="705" y="786"/>
                          <a:pt x="704" y="777"/>
                        </a:cubicBezTo>
                        <a:cubicBezTo>
                          <a:pt x="703" y="771"/>
                          <a:pt x="701" y="765"/>
                          <a:pt x="697" y="760"/>
                        </a:cubicBezTo>
                        <a:cubicBezTo>
                          <a:pt x="695" y="757"/>
                          <a:pt x="692" y="754"/>
                          <a:pt x="689" y="750"/>
                        </a:cubicBezTo>
                        <a:cubicBezTo>
                          <a:pt x="689" y="749"/>
                          <a:pt x="688" y="748"/>
                          <a:pt x="686" y="747"/>
                        </a:cubicBezTo>
                        <a:cubicBezTo>
                          <a:pt x="677" y="742"/>
                          <a:pt x="668" y="736"/>
                          <a:pt x="657" y="735"/>
                        </a:cubicBezTo>
                        <a:cubicBezTo>
                          <a:pt x="648" y="734"/>
                          <a:pt x="639" y="735"/>
                          <a:pt x="630" y="739"/>
                        </a:cubicBezTo>
                        <a:cubicBezTo>
                          <a:pt x="622" y="743"/>
                          <a:pt x="615" y="748"/>
                          <a:pt x="611" y="757"/>
                        </a:cubicBezTo>
                        <a:cubicBezTo>
                          <a:pt x="610" y="757"/>
                          <a:pt x="610" y="757"/>
                          <a:pt x="610" y="758"/>
                        </a:cubicBezTo>
                        <a:cubicBezTo>
                          <a:pt x="609" y="758"/>
                          <a:pt x="609" y="759"/>
                          <a:pt x="608" y="760"/>
                        </a:cubicBezTo>
                        <a:cubicBezTo>
                          <a:pt x="606" y="757"/>
                          <a:pt x="605" y="754"/>
                          <a:pt x="604" y="751"/>
                        </a:cubicBezTo>
                        <a:cubicBezTo>
                          <a:pt x="602" y="746"/>
                          <a:pt x="600" y="742"/>
                          <a:pt x="596" y="739"/>
                        </a:cubicBezTo>
                        <a:cubicBezTo>
                          <a:pt x="590" y="731"/>
                          <a:pt x="582" y="726"/>
                          <a:pt x="572" y="722"/>
                        </a:cubicBezTo>
                        <a:cubicBezTo>
                          <a:pt x="568" y="721"/>
                          <a:pt x="564" y="720"/>
                          <a:pt x="559" y="718"/>
                        </a:cubicBezTo>
                        <a:cubicBezTo>
                          <a:pt x="546" y="714"/>
                          <a:pt x="534" y="718"/>
                          <a:pt x="522" y="724"/>
                        </a:cubicBezTo>
                        <a:cubicBezTo>
                          <a:pt x="521" y="724"/>
                          <a:pt x="521" y="725"/>
                          <a:pt x="520" y="726"/>
                        </a:cubicBezTo>
                        <a:cubicBezTo>
                          <a:pt x="517" y="729"/>
                          <a:pt x="514" y="732"/>
                          <a:pt x="511" y="734"/>
                        </a:cubicBezTo>
                        <a:cubicBezTo>
                          <a:pt x="507" y="738"/>
                          <a:pt x="504" y="741"/>
                          <a:pt x="503" y="746"/>
                        </a:cubicBezTo>
                        <a:cubicBezTo>
                          <a:pt x="502" y="754"/>
                          <a:pt x="500" y="761"/>
                          <a:pt x="500" y="769"/>
                        </a:cubicBezTo>
                        <a:cubicBezTo>
                          <a:pt x="501" y="776"/>
                          <a:pt x="501" y="782"/>
                          <a:pt x="503" y="788"/>
                        </a:cubicBezTo>
                        <a:cubicBezTo>
                          <a:pt x="503" y="790"/>
                          <a:pt x="504" y="791"/>
                          <a:pt x="502" y="793"/>
                        </a:cubicBezTo>
                        <a:cubicBezTo>
                          <a:pt x="499" y="791"/>
                          <a:pt x="495" y="789"/>
                          <a:pt x="492" y="788"/>
                        </a:cubicBezTo>
                        <a:cubicBezTo>
                          <a:pt x="481" y="783"/>
                          <a:pt x="470" y="780"/>
                          <a:pt x="458" y="783"/>
                        </a:cubicBezTo>
                        <a:cubicBezTo>
                          <a:pt x="457" y="783"/>
                          <a:pt x="455" y="783"/>
                          <a:pt x="454" y="783"/>
                        </a:cubicBezTo>
                        <a:cubicBezTo>
                          <a:pt x="443" y="785"/>
                          <a:pt x="434" y="788"/>
                          <a:pt x="427" y="798"/>
                        </a:cubicBezTo>
                        <a:cubicBezTo>
                          <a:pt x="426" y="801"/>
                          <a:pt x="424" y="803"/>
                          <a:pt x="422" y="806"/>
                        </a:cubicBezTo>
                        <a:cubicBezTo>
                          <a:pt x="416" y="816"/>
                          <a:pt x="415" y="828"/>
                          <a:pt x="418" y="840"/>
                        </a:cubicBezTo>
                        <a:cubicBezTo>
                          <a:pt x="419" y="846"/>
                          <a:pt x="422" y="852"/>
                          <a:pt x="425" y="858"/>
                        </a:cubicBezTo>
                        <a:cubicBezTo>
                          <a:pt x="430" y="867"/>
                          <a:pt x="434" y="875"/>
                          <a:pt x="441" y="883"/>
                        </a:cubicBezTo>
                        <a:cubicBezTo>
                          <a:pt x="441" y="884"/>
                          <a:pt x="442" y="885"/>
                          <a:pt x="442" y="886"/>
                        </a:cubicBezTo>
                        <a:cubicBezTo>
                          <a:pt x="440" y="888"/>
                          <a:pt x="437" y="889"/>
                          <a:pt x="435" y="890"/>
                        </a:cubicBezTo>
                        <a:cubicBezTo>
                          <a:pt x="431" y="892"/>
                          <a:pt x="428" y="894"/>
                          <a:pt x="424" y="896"/>
                        </a:cubicBezTo>
                        <a:cubicBezTo>
                          <a:pt x="418" y="899"/>
                          <a:pt x="414" y="904"/>
                          <a:pt x="414" y="911"/>
                        </a:cubicBezTo>
                        <a:cubicBezTo>
                          <a:pt x="414" y="913"/>
                          <a:pt x="412" y="915"/>
                          <a:pt x="413" y="917"/>
                        </a:cubicBezTo>
                        <a:cubicBezTo>
                          <a:pt x="414" y="922"/>
                          <a:pt x="415" y="927"/>
                          <a:pt x="417" y="931"/>
                        </a:cubicBezTo>
                        <a:cubicBezTo>
                          <a:pt x="421" y="938"/>
                          <a:pt x="425" y="945"/>
                          <a:pt x="432" y="950"/>
                        </a:cubicBezTo>
                        <a:cubicBezTo>
                          <a:pt x="432" y="951"/>
                          <a:pt x="432" y="951"/>
                          <a:pt x="432" y="952"/>
                        </a:cubicBezTo>
                        <a:cubicBezTo>
                          <a:pt x="428" y="952"/>
                          <a:pt x="424" y="952"/>
                          <a:pt x="420" y="952"/>
                        </a:cubicBezTo>
                        <a:cubicBezTo>
                          <a:pt x="416" y="952"/>
                          <a:pt x="413" y="951"/>
                          <a:pt x="409" y="951"/>
                        </a:cubicBezTo>
                        <a:cubicBezTo>
                          <a:pt x="403" y="950"/>
                          <a:pt x="397" y="948"/>
                          <a:pt x="390" y="948"/>
                        </a:cubicBezTo>
                        <a:cubicBezTo>
                          <a:pt x="385" y="947"/>
                          <a:pt x="380" y="946"/>
                          <a:pt x="375" y="946"/>
                        </a:cubicBezTo>
                        <a:cubicBezTo>
                          <a:pt x="370" y="945"/>
                          <a:pt x="366" y="945"/>
                          <a:pt x="362" y="943"/>
                        </a:cubicBezTo>
                        <a:cubicBezTo>
                          <a:pt x="354" y="941"/>
                          <a:pt x="347" y="939"/>
                          <a:pt x="339" y="938"/>
                        </a:cubicBezTo>
                        <a:cubicBezTo>
                          <a:pt x="335" y="937"/>
                          <a:pt x="331" y="936"/>
                          <a:pt x="326" y="935"/>
                        </a:cubicBezTo>
                        <a:cubicBezTo>
                          <a:pt x="319" y="933"/>
                          <a:pt x="311" y="932"/>
                          <a:pt x="304" y="929"/>
                        </a:cubicBezTo>
                        <a:cubicBezTo>
                          <a:pt x="287" y="924"/>
                          <a:pt x="270" y="919"/>
                          <a:pt x="253" y="912"/>
                        </a:cubicBezTo>
                        <a:cubicBezTo>
                          <a:pt x="248" y="910"/>
                          <a:pt x="243" y="909"/>
                          <a:pt x="237" y="907"/>
                        </a:cubicBezTo>
                        <a:cubicBezTo>
                          <a:pt x="231" y="905"/>
                          <a:pt x="224" y="903"/>
                          <a:pt x="217" y="901"/>
                        </a:cubicBezTo>
                        <a:cubicBezTo>
                          <a:pt x="209" y="898"/>
                          <a:pt x="200" y="895"/>
                          <a:pt x="192" y="893"/>
                        </a:cubicBezTo>
                        <a:cubicBezTo>
                          <a:pt x="187" y="891"/>
                          <a:pt x="182" y="890"/>
                          <a:pt x="178" y="888"/>
                        </a:cubicBezTo>
                        <a:cubicBezTo>
                          <a:pt x="169" y="885"/>
                          <a:pt x="160" y="882"/>
                          <a:pt x="151" y="878"/>
                        </a:cubicBezTo>
                        <a:cubicBezTo>
                          <a:pt x="139" y="874"/>
                          <a:pt x="127" y="869"/>
                          <a:pt x="115" y="865"/>
                        </a:cubicBezTo>
                        <a:cubicBezTo>
                          <a:pt x="114" y="865"/>
                          <a:pt x="113" y="864"/>
                          <a:pt x="112" y="864"/>
                        </a:cubicBezTo>
                        <a:cubicBezTo>
                          <a:pt x="103" y="860"/>
                          <a:pt x="94" y="856"/>
                          <a:pt x="85" y="852"/>
                        </a:cubicBezTo>
                        <a:cubicBezTo>
                          <a:pt x="76" y="848"/>
                          <a:pt x="66" y="846"/>
                          <a:pt x="56" y="841"/>
                        </a:cubicBezTo>
                        <a:cubicBezTo>
                          <a:pt x="47" y="836"/>
                          <a:pt x="38" y="834"/>
                          <a:pt x="29" y="829"/>
                        </a:cubicBezTo>
                        <a:cubicBezTo>
                          <a:pt x="28" y="829"/>
                          <a:pt x="27" y="829"/>
                          <a:pt x="27" y="828"/>
                        </a:cubicBezTo>
                        <a:cubicBezTo>
                          <a:pt x="21" y="826"/>
                          <a:pt x="14" y="825"/>
                          <a:pt x="8" y="822"/>
                        </a:cubicBezTo>
                        <a:cubicBezTo>
                          <a:pt x="6" y="821"/>
                          <a:pt x="3" y="821"/>
                          <a:pt x="0" y="821"/>
                        </a:cubicBezTo>
                        <a:cubicBezTo>
                          <a:pt x="0" y="547"/>
                          <a:pt x="0" y="274"/>
                          <a:pt x="0" y="0"/>
                        </a:cubicBezTo>
                        <a:cubicBezTo>
                          <a:pt x="839" y="0"/>
                          <a:pt x="1678" y="0"/>
                          <a:pt x="2517" y="0"/>
                        </a:cubicBezTo>
                        <a:cubicBezTo>
                          <a:pt x="2517" y="1"/>
                          <a:pt x="2517" y="2"/>
                          <a:pt x="2517" y="2"/>
                        </a:cubicBezTo>
                        <a:cubicBezTo>
                          <a:pt x="2517" y="17"/>
                          <a:pt x="2518" y="32"/>
                          <a:pt x="2518" y="47"/>
                        </a:cubicBezTo>
                        <a:cubicBezTo>
                          <a:pt x="2518" y="57"/>
                          <a:pt x="2517" y="68"/>
                          <a:pt x="2518" y="78"/>
                        </a:cubicBezTo>
                        <a:cubicBezTo>
                          <a:pt x="2518" y="87"/>
                          <a:pt x="2518" y="95"/>
                          <a:pt x="2518" y="104"/>
                        </a:cubicBezTo>
                        <a:cubicBezTo>
                          <a:pt x="2518" y="104"/>
                          <a:pt x="2518" y="105"/>
                          <a:pt x="2518" y="105"/>
                        </a:cubicBezTo>
                        <a:cubicBezTo>
                          <a:pt x="2518" y="112"/>
                          <a:pt x="2518" y="119"/>
                          <a:pt x="2518" y="126"/>
                        </a:cubicBezTo>
                        <a:cubicBezTo>
                          <a:pt x="2518" y="131"/>
                          <a:pt x="2518" y="135"/>
                          <a:pt x="2518" y="140"/>
                        </a:cubicBezTo>
                        <a:cubicBezTo>
                          <a:pt x="2518" y="143"/>
                          <a:pt x="2519" y="147"/>
                          <a:pt x="2518" y="150"/>
                        </a:cubicBezTo>
                        <a:cubicBezTo>
                          <a:pt x="2518" y="154"/>
                          <a:pt x="2518" y="157"/>
                          <a:pt x="2518" y="161"/>
                        </a:cubicBezTo>
                        <a:cubicBezTo>
                          <a:pt x="2518" y="170"/>
                          <a:pt x="2518" y="178"/>
                          <a:pt x="2518" y="187"/>
                        </a:cubicBezTo>
                        <a:cubicBezTo>
                          <a:pt x="2518" y="196"/>
                          <a:pt x="2518" y="205"/>
                          <a:pt x="2519" y="213"/>
                        </a:cubicBezTo>
                        <a:cubicBezTo>
                          <a:pt x="2519" y="221"/>
                          <a:pt x="2519" y="229"/>
                          <a:pt x="2519" y="237"/>
                        </a:cubicBezTo>
                        <a:cubicBezTo>
                          <a:pt x="2519" y="252"/>
                          <a:pt x="2518" y="267"/>
                          <a:pt x="2518" y="282"/>
                        </a:cubicBezTo>
                        <a:cubicBezTo>
                          <a:pt x="2518" y="300"/>
                          <a:pt x="2519" y="318"/>
                          <a:pt x="2519" y="336"/>
                        </a:cubicBezTo>
                        <a:cubicBezTo>
                          <a:pt x="2519" y="355"/>
                          <a:pt x="2519" y="375"/>
                          <a:pt x="2519" y="394"/>
                        </a:cubicBezTo>
                        <a:cubicBezTo>
                          <a:pt x="2519" y="419"/>
                          <a:pt x="2519" y="445"/>
                          <a:pt x="2519" y="470"/>
                        </a:cubicBezTo>
                        <a:cubicBezTo>
                          <a:pt x="2519" y="492"/>
                          <a:pt x="2520" y="514"/>
                          <a:pt x="2519" y="536"/>
                        </a:cubicBezTo>
                        <a:cubicBezTo>
                          <a:pt x="2519" y="548"/>
                          <a:pt x="2520" y="559"/>
                          <a:pt x="2519" y="571"/>
                        </a:cubicBezTo>
                        <a:cubicBezTo>
                          <a:pt x="2519" y="581"/>
                          <a:pt x="2519" y="592"/>
                          <a:pt x="2519" y="602"/>
                        </a:cubicBezTo>
                        <a:cubicBezTo>
                          <a:pt x="2520" y="615"/>
                          <a:pt x="2520" y="628"/>
                          <a:pt x="2520" y="642"/>
                        </a:cubicBezTo>
                        <a:cubicBezTo>
                          <a:pt x="2520" y="650"/>
                          <a:pt x="2520" y="658"/>
                          <a:pt x="2520" y="667"/>
                        </a:cubicBezTo>
                        <a:cubicBezTo>
                          <a:pt x="2520" y="687"/>
                          <a:pt x="2520" y="707"/>
                          <a:pt x="2520" y="728"/>
                        </a:cubicBezTo>
                        <a:cubicBezTo>
                          <a:pt x="2520" y="745"/>
                          <a:pt x="2520" y="762"/>
                          <a:pt x="2520" y="779"/>
                        </a:cubicBezTo>
                        <a:cubicBezTo>
                          <a:pt x="2520" y="798"/>
                          <a:pt x="2520" y="818"/>
                          <a:pt x="2520" y="837"/>
                        </a:cubicBezTo>
                        <a:cubicBezTo>
                          <a:pt x="2520" y="854"/>
                          <a:pt x="2520" y="871"/>
                          <a:pt x="2520" y="888"/>
                        </a:cubicBezTo>
                        <a:cubicBezTo>
                          <a:pt x="2520" y="889"/>
                          <a:pt x="2521" y="890"/>
                          <a:pt x="2521" y="891"/>
                        </a:cubicBezTo>
                        <a:cubicBezTo>
                          <a:pt x="2522" y="889"/>
                          <a:pt x="2522" y="888"/>
                          <a:pt x="2522" y="886"/>
                        </a:cubicBezTo>
                        <a:cubicBezTo>
                          <a:pt x="2522" y="857"/>
                          <a:pt x="2522" y="828"/>
                          <a:pt x="2522" y="799"/>
                        </a:cubicBezTo>
                        <a:cubicBezTo>
                          <a:pt x="2522" y="756"/>
                          <a:pt x="2522" y="714"/>
                          <a:pt x="2521" y="671"/>
                        </a:cubicBezTo>
                        <a:cubicBezTo>
                          <a:pt x="2521" y="646"/>
                          <a:pt x="2522" y="621"/>
                          <a:pt x="2521" y="596"/>
                        </a:cubicBezTo>
                        <a:cubicBezTo>
                          <a:pt x="2521" y="575"/>
                          <a:pt x="2521" y="553"/>
                          <a:pt x="2521" y="532"/>
                        </a:cubicBezTo>
                        <a:cubicBezTo>
                          <a:pt x="2521" y="529"/>
                          <a:pt x="2521" y="526"/>
                          <a:pt x="2521" y="523"/>
                        </a:cubicBezTo>
                        <a:cubicBezTo>
                          <a:pt x="2520" y="509"/>
                          <a:pt x="2520" y="496"/>
                          <a:pt x="2521" y="482"/>
                        </a:cubicBezTo>
                        <a:cubicBezTo>
                          <a:pt x="2521" y="479"/>
                          <a:pt x="2521" y="476"/>
                          <a:pt x="2521" y="473"/>
                        </a:cubicBezTo>
                        <a:cubicBezTo>
                          <a:pt x="2521" y="467"/>
                          <a:pt x="2521" y="462"/>
                          <a:pt x="2521" y="457"/>
                        </a:cubicBezTo>
                        <a:cubicBezTo>
                          <a:pt x="2521" y="445"/>
                          <a:pt x="2521" y="434"/>
                          <a:pt x="2521" y="422"/>
                        </a:cubicBezTo>
                        <a:cubicBezTo>
                          <a:pt x="2521" y="400"/>
                          <a:pt x="2520" y="378"/>
                          <a:pt x="2520" y="355"/>
                        </a:cubicBezTo>
                        <a:cubicBezTo>
                          <a:pt x="2520" y="333"/>
                          <a:pt x="2520" y="311"/>
                          <a:pt x="2520" y="288"/>
                        </a:cubicBezTo>
                        <a:cubicBezTo>
                          <a:pt x="2520" y="257"/>
                          <a:pt x="2520" y="226"/>
                          <a:pt x="2520" y="195"/>
                        </a:cubicBezTo>
                        <a:cubicBezTo>
                          <a:pt x="2520" y="163"/>
                          <a:pt x="2520" y="131"/>
                          <a:pt x="2520" y="100"/>
                        </a:cubicBezTo>
                        <a:cubicBezTo>
                          <a:pt x="2520" y="93"/>
                          <a:pt x="2520" y="87"/>
                          <a:pt x="2520" y="80"/>
                        </a:cubicBezTo>
                        <a:cubicBezTo>
                          <a:pt x="2519" y="71"/>
                          <a:pt x="2519" y="62"/>
                          <a:pt x="2519" y="53"/>
                        </a:cubicBezTo>
                        <a:cubicBezTo>
                          <a:pt x="2519" y="35"/>
                          <a:pt x="2519" y="18"/>
                          <a:pt x="2519" y="0"/>
                        </a:cubicBezTo>
                        <a:cubicBezTo>
                          <a:pt x="2521" y="0"/>
                          <a:pt x="2523" y="0"/>
                          <a:pt x="2524" y="0"/>
                        </a:cubicBezTo>
                        <a:cubicBezTo>
                          <a:pt x="2524" y="377"/>
                          <a:pt x="2524" y="753"/>
                          <a:pt x="2524" y="1130"/>
                        </a:cubicBezTo>
                        <a:cubicBezTo>
                          <a:pt x="2524" y="1132"/>
                          <a:pt x="2524" y="1134"/>
                          <a:pt x="2524" y="1136"/>
                        </a:cubicBezTo>
                        <a:cubicBezTo>
                          <a:pt x="2524" y="1136"/>
                          <a:pt x="2523" y="1136"/>
                          <a:pt x="2523" y="1136"/>
                        </a:cubicBezTo>
                        <a:cubicBezTo>
                          <a:pt x="2523" y="1135"/>
                          <a:pt x="2523" y="1133"/>
                          <a:pt x="2523" y="1132"/>
                        </a:cubicBezTo>
                        <a:cubicBezTo>
                          <a:pt x="2523" y="1098"/>
                          <a:pt x="2523" y="1064"/>
                          <a:pt x="2523" y="1030"/>
                        </a:cubicBezTo>
                        <a:cubicBezTo>
                          <a:pt x="2523" y="1005"/>
                          <a:pt x="2523" y="980"/>
                          <a:pt x="2523" y="955"/>
                        </a:cubicBezTo>
                        <a:cubicBezTo>
                          <a:pt x="2523" y="953"/>
                          <a:pt x="2523" y="951"/>
                          <a:pt x="2523" y="949"/>
                        </a:cubicBezTo>
                        <a:cubicBezTo>
                          <a:pt x="2522" y="948"/>
                          <a:pt x="2522" y="947"/>
                          <a:pt x="2521" y="946"/>
                        </a:cubicBezTo>
                        <a:cubicBezTo>
                          <a:pt x="2521" y="947"/>
                          <a:pt x="2521" y="949"/>
                          <a:pt x="2521" y="950"/>
                        </a:cubicBezTo>
                        <a:cubicBezTo>
                          <a:pt x="2521" y="952"/>
                          <a:pt x="2522" y="954"/>
                          <a:pt x="2521" y="956"/>
                        </a:cubicBezTo>
                        <a:cubicBezTo>
                          <a:pt x="2521" y="961"/>
                          <a:pt x="2521" y="965"/>
                          <a:pt x="2521" y="969"/>
                        </a:cubicBezTo>
                        <a:cubicBezTo>
                          <a:pt x="2522" y="973"/>
                          <a:pt x="2522" y="976"/>
                          <a:pt x="2521" y="980"/>
                        </a:cubicBezTo>
                        <a:cubicBezTo>
                          <a:pt x="2521" y="984"/>
                          <a:pt x="2520" y="987"/>
                          <a:pt x="2521" y="991"/>
                        </a:cubicBezTo>
                        <a:cubicBezTo>
                          <a:pt x="2522" y="993"/>
                          <a:pt x="2522" y="994"/>
                          <a:pt x="2519" y="995"/>
                        </a:cubicBezTo>
                        <a:cubicBezTo>
                          <a:pt x="2518" y="994"/>
                          <a:pt x="2517" y="994"/>
                          <a:pt x="2515" y="993"/>
                        </a:cubicBezTo>
                        <a:cubicBezTo>
                          <a:pt x="2501" y="988"/>
                          <a:pt x="2488" y="982"/>
                          <a:pt x="2474" y="979"/>
                        </a:cubicBezTo>
                        <a:cubicBezTo>
                          <a:pt x="2466" y="977"/>
                          <a:pt x="2458" y="975"/>
                          <a:pt x="2450" y="974"/>
                        </a:cubicBezTo>
                        <a:cubicBezTo>
                          <a:pt x="2448" y="973"/>
                          <a:pt x="2445" y="973"/>
                          <a:pt x="2443" y="973"/>
                        </a:cubicBezTo>
                        <a:cubicBezTo>
                          <a:pt x="2431" y="970"/>
                          <a:pt x="2419" y="968"/>
                          <a:pt x="2407" y="966"/>
                        </a:cubicBezTo>
                        <a:cubicBezTo>
                          <a:pt x="2395" y="964"/>
                          <a:pt x="2384" y="961"/>
                          <a:pt x="2372" y="960"/>
                        </a:cubicBezTo>
                        <a:cubicBezTo>
                          <a:pt x="2363" y="959"/>
                          <a:pt x="2354" y="958"/>
                          <a:pt x="2345" y="957"/>
                        </a:cubicBezTo>
                        <a:cubicBezTo>
                          <a:pt x="2340" y="957"/>
                          <a:pt x="2336" y="957"/>
                          <a:pt x="2331" y="957"/>
                        </a:cubicBezTo>
                        <a:cubicBezTo>
                          <a:pt x="2323" y="956"/>
                          <a:pt x="2314" y="955"/>
                          <a:pt x="2306" y="955"/>
                        </a:cubicBezTo>
                        <a:cubicBezTo>
                          <a:pt x="2296" y="954"/>
                          <a:pt x="2286" y="954"/>
                          <a:pt x="2275" y="953"/>
                        </a:cubicBezTo>
                        <a:cubicBezTo>
                          <a:pt x="2269" y="953"/>
                          <a:pt x="2264" y="952"/>
                          <a:pt x="2258" y="952"/>
                        </a:cubicBezTo>
                        <a:cubicBezTo>
                          <a:pt x="2250" y="952"/>
                          <a:pt x="2242" y="953"/>
                          <a:pt x="2234" y="953"/>
                        </a:cubicBezTo>
                        <a:cubicBezTo>
                          <a:pt x="2231" y="953"/>
                          <a:pt x="2229" y="953"/>
                          <a:pt x="2227" y="952"/>
                        </a:cubicBezTo>
                        <a:cubicBezTo>
                          <a:pt x="2225" y="952"/>
                          <a:pt x="2222" y="952"/>
                          <a:pt x="2220" y="952"/>
                        </a:cubicBezTo>
                        <a:cubicBezTo>
                          <a:pt x="2215" y="953"/>
                          <a:pt x="2210" y="952"/>
                          <a:pt x="2206" y="952"/>
                        </a:cubicBezTo>
                        <a:cubicBezTo>
                          <a:pt x="2201" y="951"/>
                          <a:pt x="2196" y="951"/>
                          <a:pt x="2191" y="951"/>
                        </a:cubicBezTo>
                        <a:cubicBezTo>
                          <a:pt x="2172" y="950"/>
                          <a:pt x="2153" y="950"/>
                          <a:pt x="2134" y="952"/>
                        </a:cubicBezTo>
                        <a:cubicBezTo>
                          <a:pt x="2127" y="952"/>
                          <a:pt x="2120" y="953"/>
                          <a:pt x="2113" y="953"/>
                        </a:cubicBezTo>
                        <a:cubicBezTo>
                          <a:pt x="2108" y="954"/>
                          <a:pt x="2104" y="955"/>
                          <a:pt x="2099" y="955"/>
                        </a:cubicBezTo>
                        <a:cubicBezTo>
                          <a:pt x="2096" y="955"/>
                          <a:pt x="2094" y="956"/>
                          <a:pt x="2091" y="956"/>
                        </a:cubicBezTo>
                        <a:cubicBezTo>
                          <a:pt x="2080" y="957"/>
                          <a:pt x="2069" y="959"/>
                          <a:pt x="2058" y="960"/>
                        </a:cubicBezTo>
                        <a:cubicBezTo>
                          <a:pt x="2045" y="962"/>
                          <a:pt x="2032" y="964"/>
                          <a:pt x="2019" y="967"/>
                        </a:cubicBezTo>
                        <a:cubicBezTo>
                          <a:pt x="2007" y="969"/>
                          <a:pt x="1995" y="972"/>
                          <a:pt x="1983" y="975"/>
                        </a:cubicBezTo>
                        <a:cubicBezTo>
                          <a:pt x="1971" y="978"/>
                          <a:pt x="1959" y="982"/>
                          <a:pt x="1947" y="985"/>
                        </a:cubicBezTo>
                        <a:cubicBezTo>
                          <a:pt x="1934" y="988"/>
                          <a:pt x="1920" y="992"/>
                          <a:pt x="1907" y="995"/>
                        </a:cubicBezTo>
                        <a:cubicBezTo>
                          <a:pt x="1904" y="996"/>
                          <a:pt x="1902" y="997"/>
                          <a:pt x="1899" y="998"/>
                        </a:cubicBezTo>
                        <a:cubicBezTo>
                          <a:pt x="1897" y="998"/>
                          <a:pt x="1894" y="1000"/>
                          <a:pt x="1892" y="1000"/>
                        </a:cubicBezTo>
                        <a:cubicBezTo>
                          <a:pt x="1886" y="1001"/>
                          <a:pt x="1880" y="1002"/>
                          <a:pt x="1873" y="1002"/>
                        </a:cubicBezTo>
                        <a:cubicBezTo>
                          <a:pt x="1859" y="1004"/>
                          <a:pt x="1845" y="1005"/>
                          <a:pt x="1831" y="1005"/>
                        </a:cubicBezTo>
                        <a:cubicBezTo>
                          <a:pt x="1817" y="1006"/>
                          <a:pt x="1803" y="1005"/>
                          <a:pt x="1789" y="1005"/>
                        </a:cubicBezTo>
                        <a:cubicBezTo>
                          <a:pt x="1787" y="1005"/>
                          <a:pt x="1785" y="1004"/>
                          <a:pt x="1784" y="1004"/>
                        </a:cubicBezTo>
                        <a:cubicBezTo>
                          <a:pt x="1782" y="1000"/>
                          <a:pt x="1781" y="996"/>
                          <a:pt x="1781" y="991"/>
                        </a:cubicBezTo>
                        <a:cubicBezTo>
                          <a:pt x="1781" y="988"/>
                          <a:pt x="1780" y="985"/>
                          <a:pt x="1781" y="983"/>
                        </a:cubicBezTo>
                        <a:cubicBezTo>
                          <a:pt x="1782" y="980"/>
                          <a:pt x="1781" y="977"/>
                          <a:pt x="1783" y="975"/>
                        </a:cubicBezTo>
                        <a:cubicBezTo>
                          <a:pt x="1785" y="972"/>
                          <a:pt x="1783" y="969"/>
                          <a:pt x="1783" y="965"/>
                        </a:cubicBezTo>
                        <a:cubicBezTo>
                          <a:pt x="1783" y="964"/>
                          <a:pt x="1785" y="963"/>
                          <a:pt x="1784" y="961"/>
                        </a:cubicBezTo>
                        <a:cubicBezTo>
                          <a:pt x="1783" y="958"/>
                          <a:pt x="1783" y="955"/>
                          <a:pt x="1783" y="952"/>
                        </a:cubicBezTo>
                        <a:cubicBezTo>
                          <a:pt x="1782" y="952"/>
                          <a:pt x="1781" y="951"/>
                          <a:pt x="1779" y="951"/>
                        </a:cubicBezTo>
                        <a:cubicBezTo>
                          <a:pt x="1781" y="949"/>
                          <a:pt x="1782" y="948"/>
                          <a:pt x="1783" y="947"/>
                        </a:cubicBezTo>
                        <a:cubicBezTo>
                          <a:pt x="1781" y="944"/>
                          <a:pt x="1779" y="942"/>
                          <a:pt x="1781" y="939"/>
                        </a:cubicBezTo>
                        <a:cubicBezTo>
                          <a:pt x="1782" y="937"/>
                          <a:pt x="1781" y="935"/>
                          <a:pt x="1781" y="934"/>
                        </a:cubicBezTo>
                        <a:cubicBezTo>
                          <a:pt x="1780" y="933"/>
                          <a:pt x="1780" y="932"/>
                          <a:pt x="1779" y="931"/>
                        </a:cubicBezTo>
                        <a:cubicBezTo>
                          <a:pt x="1782" y="931"/>
                          <a:pt x="1782" y="929"/>
                          <a:pt x="1782" y="928"/>
                        </a:cubicBezTo>
                        <a:cubicBezTo>
                          <a:pt x="1781" y="925"/>
                          <a:pt x="1782" y="922"/>
                          <a:pt x="1782" y="920"/>
                        </a:cubicBezTo>
                        <a:cubicBezTo>
                          <a:pt x="1783" y="916"/>
                          <a:pt x="1782" y="912"/>
                          <a:pt x="1782" y="907"/>
                        </a:cubicBezTo>
                        <a:cubicBezTo>
                          <a:pt x="1782" y="907"/>
                          <a:pt x="1781" y="907"/>
                          <a:pt x="1781" y="907"/>
                        </a:cubicBezTo>
                        <a:cubicBezTo>
                          <a:pt x="1778" y="907"/>
                          <a:pt x="1779" y="905"/>
                          <a:pt x="1779" y="904"/>
                        </a:cubicBezTo>
                        <a:cubicBezTo>
                          <a:pt x="1780" y="896"/>
                          <a:pt x="1780" y="889"/>
                          <a:pt x="1779" y="882"/>
                        </a:cubicBezTo>
                        <a:cubicBezTo>
                          <a:pt x="1779" y="881"/>
                          <a:pt x="1779" y="881"/>
                          <a:pt x="1779" y="880"/>
                        </a:cubicBezTo>
                        <a:cubicBezTo>
                          <a:pt x="1779" y="872"/>
                          <a:pt x="1779" y="863"/>
                          <a:pt x="1779" y="855"/>
                        </a:cubicBezTo>
                        <a:cubicBezTo>
                          <a:pt x="1779" y="854"/>
                          <a:pt x="1779" y="852"/>
                          <a:pt x="1781" y="851"/>
                        </a:cubicBezTo>
                        <a:cubicBezTo>
                          <a:pt x="1782" y="852"/>
                          <a:pt x="1783" y="852"/>
                          <a:pt x="1784" y="853"/>
                        </a:cubicBezTo>
                        <a:cubicBezTo>
                          <a:pt x="1796" y="859"/>
                          <a:pt x="1809" y="861"/>
                          <a:pt x="1822" y="861"/>
                        </a:cubicBezTo>
                        <a:cubicBezTo>
                          <a:pt x="1825" y="861"/>
                          <a:pt x="1828" y="861"/>
                          <a:pt x="1830" y="860"/>
                        </a:cubicBezTo>
                        <a:cubicBezTo>
                          <a:pt x="1838" y="858"/>
                          <a:pt x="1845" y="856"/>
                          <a:pt x="1853" y="854"/>
                        </a:cubicBezTo>
                        <a:cubicBezTo>
                          <a:pt x="1855" y="853"/>
                          <a:pt x="1856" y="852"/>
                          <a:pt x="1858" y="851"/>
                        </a:cubicBezTo>
                        <a:cubicBezTo>
                          <a:pt x="1861" y="848"/>
                          <a:pt x="1863" y="846"/>
                          <a:pt x="1866" y="844"/>
                        </a:cubicBezTo>
                        <a:cubicBezTo>
                          <a:pt x="1870" y="839"/>
                          <a:pt x="1874" y="834"/>
                          <a:pt x="1876" y="828"/>
                        </a:cubicBezTo>
                        <a:cubicBezTo>
                          <a:pt x="1880" y="815"/>
                          <a:pt x="1881" y="801"/>
                          <a:pt x="1879" y="787"/>
                        </a:cubicBezTo>
                        <a:cubicBezTo>
                          <a:pt x="1879" y="784"/>
                          <a:pt x="1879" y="781"/>
                          <a:pt x="1878" y="778"/>
                        </a:cubicBezTo>
                        <a:cubicBezTo>
                          <a:pt x="1875" y="771"/>
                          <a:pt x="1872" y="764"/>
                          <a:pt x="1867" y="759"/>
                        </a:cubicBezTo>
                        <a:cubicBezTo>
                          <a:pt x="1866" y="759"/>
                          <a:pt x="1866" y="758"/>
                          <a:pt x="1865" y="757"/>
                        </a:cubicBezTo>
                        <a:cubicBezTo>
                          <a:pt x="1867" y="756"/>
                          <a:pt x="1868" y="756"/>
                          <a:pt x="1870" y="756"/>
                        </a:cubicBezTo>
                        <a:cubicBezTo>
                          <a:pt x="1876" y="757"/>
                          <a:pt x="1882" y="755"/>
                          <a:pt x="1888" y="753"/>
                        </a:cubicBezTo>
                        <a:cubicBezTo>
                          <a:pt x="1895" y="749"/>
                          <a:pt x="1899" y="744"/>
                          <a:pt x="1902" y="737"/>
                        </a:cubicBezTo>
                        <a:cubicBezTo>
                          <a:pt x="1904" y="732"/>
                          <a:pt x="1904" y="726"/>
                          <a:pt x="1904" y="720"/>
                        </a:cubicBezTo>
                        <a:cubicBezTo>
                          <a:pt x="1904" y="717"/>
                          <a:pt x="1904" y="713"/>
                          <a:pt x="1902" y="711"/>
                        </a:cubicBezTo>
                        <a:cubicBezTo>
                          <a:pt x="1897" y="701"/>
                          <a:pt x="1891" y="693"/>
                          <a:pt x="1880" y="689"/>
                        </a:cubicBezTo>
                        <a:cubicBezTo>
                          <a:pt x="1879" y="689"/>
                          <a:pt x="1877" y="688"/>
                          <a:pt x="1876" y="688"/>
                        </a:cubicBezTo>
                        <a:cubicBezTo>
                          <a:pt x="1875" y="687"/>
                          <a:pt x="1873" y="687"/>
                          <a:pt x="1872" y="686"/>
                        </a:cubicBezTo>
                        <a:cubicBezTo>
                          <a:pt x="1873" y="685"/>
                          <a:pt x="1873" y="684"/>
                          <a:pt x="1873" y="684"/>
                        </a:cubicBezTo>
                        <a:cubicBezTo>
                          <a:pt x="1881" y="681"/>
                          <a:pt x="1888" y="676"/>
                          <a:pt x="1895" y="671"/>
                        </a:cubicBezTo>
                        <a:cubicBezTo>
                          <a:pt x="1902" y="667"/>
                          <a:pt x="1908" y="660"/>
                          <a:pt x="1913" y="654"/>
                        </a:cubicBezTo>
                        <a:cubicBezTo>
                          <a:pt x="1915" y="651"/>
                          <a:pt x="1917" y="648"/>
                          <a:pt x="1919" y="644"/>
                        </a:cubicBezTo>
                        <a:cubicBezTo>
                          <a:pt x="1922" y="637"/>
                          <a:pt x="1925" y="629"/>
                          <a:pt x="1924" y="620"/>
                        </a:cubicBezTo>
                        <a:cubicBezTo>
                          <a:pt x="1924" y="618"/>
                          <a:pt x="1925" y="616"/>
                          <a:pt x="1926" y="614"/>
                        </a:cubicBezTo>
                        <a:cubicBezTo>
                          <a:pt x="1931" y="606"/>
                          <a:pt x="1936" y="598"/>
                          <a:pt x="1942" y="590"/>
                        </a:cubicBezTo>
                        <a:cubicBezTo>
                          <a:pt x="1944" y="586"/>
                          <a:pt x="1947" y="582"/>
                          <a:pt x="1952" y="579"/>
                        </a:cubicBezTo>
                        <a:cubicBezTo>
                          <a:pt x="1953" y="583"/>
                          <a:pt x="1954" y="586"/>
                          <a:pt x="1955" y="590"/>
                        </a:cubicBezTo>
                        <a:cubicBezTo>
                          <a:pt x="1958" y="599"/>
                          <a:pt x="1961" y="608"/>
                          <a:pt x="1963" y="617"/>
                        </a:cubicBezTo>
                        <a:cubicBezTo>
                          <a:pt x="1966" y="627"/>
                          <a:pt x="1968" y="636"/>
                          <a:pt x="1971" y="646"/>
                        </a:cubicBezTo>
                        <a:cubicBezTo>
                          <a:pt x="1973" y="652"/>
                          <a:pt x="1975" y="658"/>
                          <a:pt x="1977" y="664"/>
                        </a:cubicBezTo>
                        <a:cubicBezTo>
                          <a:pt x="1980" y="672"/>
                          <a:pt x="1983" y="679"/>
                          <a:pt x="1985" y="687"/>
                        </a:cubicBezTo>
                        <a:cubicBezTo>
                          <a:pt x="1990" y="704"/>
                          <a:pt x="1995" y="721"/>
                          <a:pt x="2000" y="738"/>
                        </a:cubicBezTo>
                        <a:cubicBezTo>
                          <a:pt x="2001" y="740"/>
                          <a:pt x="2002" y="743"/>
                          <a:pt x="2002" y="746"/>
                        </a:cubicBezTo>
                        <a:cubicBezTo>
                          <a:pt x="2003" y="750"/>
                          <a:pt x="2004" y="753"/>
                          <a:pt x="2003" y="757"/>
                        </a:cubicBezTo>
                        <a:cubicBezTo>
                          <a:pt x="2003" y="758"/>
                          <a:pt x="2004" y="760"/>
                          <a:pt x="2006" y="760"/>
                        </a:cubicBezTo>
                        <a:cubicBezTo>
                          <a:pt x="2006" y="760"/>
                          <a:pt x="2007" y="759"/>
                          <a:pt x="2008" y="759"/>
                        </a:cubicBezTo>
                        <a:cubicBezTo>
                          <a:pt x="2009" y="757"/>
                          <a:pt x="2009" y="756"/>
                          <a:pt x="2009" y="755"/>
                        </a:cubicBezTo>
                        <a:cubicBezTo>
                          <a:pt x="2009" y="752"/>
                          <a:pt x="2010" y="749"/>
                          <a:pt x="2011" y="746"/>
                        </a:cubicBezTo>
                        <a:cubicBezTo>
                          <a:pt x="2014" y="739"/>
                          <a:pt x="2016" y="731"/>
                          <a:pt x="2018" y="723"/>
                        </a:cubicBezTo>
                        <a:cubicBezTo>
                          <a:pt x="2022" y="707"/>
                          <a:pt x="2026" y="691"/>
                          <a:pt x="2030" y="675"/>
                        </a:cubicBezTo>
                        <a:cubicBezTo>
                          <a:pt x="2031" y="669"/>
                          <a:pt x="2033" y="662"/>
                          <a:pt x="2034" y="655"/>
                        </a:cubicBezTo>
                        <a:cubicBezTo>
                          <a:pt x="2036" y="648"/>
                          <a:pt x="2037" y="641"/>
                          <a:pt x="2039" y="633"/>
                        </a:cubicBezTo>
                        <a:cubicBezTo>
                          <a:pt x="2042" y="621"/>
                          <a:pt x="2045" y="610"/>
                          <a:pt x="2047" y="598"/>
                        </a:cubicBezTo>
                        <a:cubicBezTo>
                          <a:pt x="2049" y="589"/>
                          <a:pt x="2051" y="580"/>
                          <a:pt x="2054" y="571"/>
                        </a:cubicBezTo>
                        <a:cubicBezTo>
                          <a:pt x="2054" y="570"/>
                          <a:pt x="2054" y="568"/>
                          <a:pt x="2056" y="567"/>
                        </a:cubicBezTo>
                        <a:cubicBezTo>
                          <a:pt x="2057" y="568"/>
                          <a:pt x="2058" y="569"/>
                          <a:pt x="2059" y="570"/>
                        </a:cubicBezTo>
                        <a:cubicBezTo>
                          <a:pt x="2063" y="574"/>
                          <a:pt x="2066" y="579"/>
                          <a:pt x="2070" y="583"/>
                        </a:cubicBezTo>
                        <a:cubicBezTo>
                          <a:pt x="2081" y="596"/>
                          <a:pt x="2091" y="609"/>
                          <a:pt x="2102" y="622"/>
                        </a:cubicBezTo>
                        <a:cubicBezTo>
                          <a:pt x="2106" y="627"/>
                          <a:pt x="2110" y="632"/>
                          <a:pt x="2114" y="637"/>
                        </a:cubicBezTo>
                        <a:cubicBezTo>
                          <a:pt x="2124" y="647"/>
                          <a:pt x="2132" y="658"/>
                          <a:pt x="2141" y="669"/>
                        </a:cubicBezTo>
                        <a:cubicBezTo>
                          <a:pt x="2151" y="681"/>
                          <a:pt x="2161" y="694"/>
                          <a:pt x="2170" y="707"/>
                        </a:cubicBezTo>
                        <a:cubicBezTo>
                          <a:pt x="2176" y="714"/>
                          <a:pt x="2182" y="722"/>
                          <a:pt x="2186" y="731"/>
                        </a:cubicBezTo>
                        <a:cubicBezTo>
                          <a:pt x="2190" y="731"/>
                          <a:pt x="2190" y="730"/>
                          <a:pt x="2190" y="729"/>
                        </a:cubicBezTo>
                        <a:cubicBezTo>
                          <a:pt x="2190" y="725"/>
                          <a:pt x="2190" y="721"/>
                          <a:pt x="2189" y="717"/>
                        </a:cubicBezTo>
                        <a:cubicBezTo>
                          <a:pt x="2186" y="703"/>
                          <a:pt x="2183" y="688"/>
                          <a:pt x="2179" y="674"/>
                        </a:cubicBezTo>
                        <a:cubicBezTo>
                          <a:pt x="2176" y="660"/>
                          <a:pt x="2171" y="645"/>
                          <a:pt x="2167" y="630"/>
                        </a:cubicBezTo>
                        <a:cubicBezTo>
                          <a:pt x="2162" y="614"/>
                          <a:pt x="2158" y="599"/>
                          <a:pt x="2153" y="583"/>
                        </a:cubicBezTo>
                        <a:cubicBezTo>
                          <a:pt x="2152" y="579"/>
                          <a:pt x="2151" y="574"/>
                          <a:pt x="2149" y="570"/>
                        </a:cubicBezTo>
                        <a:cubicBezTo>
                          <a:pt x="2148" y="568"/>
                          <a:pt x="2147" y="565"/>
                          <a:pt x="2147" y="563"/>
                        </a:cubicBezTo>
                        <a:cubicBezTo>
                          <a:pt x="2144" y="552"/>
                          <a:pt x="2141" y="541"/>
                          <a:pt x="2138" y="530"/>
                        </a:cubicBezTo>
                        <a:cubicBezTo>
                          <a:pt x="2137" y="527"/>
                          <a:pt x="2136" y="524"/>
                          <a:pt x="2137" y="520"/>
                        </a:cubicBezTo>
                        <a:cubicBezTo>
                          <a:pt x="2140" y="521"/>
                          <a:pt x="2142" y="522"/>
                          <a:pt x="2144" y="522"/>
                        </a:cubicBezTo>
                        <a:cubicBezTo>
                          <a:pt x="2154" y="526"/>
                          <a:pt x="2165" y="530"/>
                          <a:pt x="2175" y="534"/>
                        </a:cubicBezTo>
                        <a:cubicBezTo>
                          <a:pt x="2184" y="537"/>
                          <a:pt x="2192" y="540"/>
                          <a:pt x="2201" y="543"/>
                        </a:cubicBezTo>
                        <a:cubicBezTo>
                          <a:pt x="2201" y="543"/>
                          <a:pt x="2202" y="543"/>
                          <a:pt x="2203" y="543"/>
                        </a:cubicBezTo>
                        <a:cubicBezTo>
                          <a:pt x="2212" y="547"/>
                          <a:pt x="2221" y="550"/>
                          <a:pt x="2230" y="553"/>
                        </a:cubicBezTo>
                        <a:cubicBezTo>
                          <a:pt x="2234" y="555"/>
                          <a:pt x="2238" y="556"/>
                          <a:pt x="2242" y="558"/>
                        </a:cubicBezTo>
                        <a:cubicBezTo>
                          <a:pt x="2246" y="560"/>
                          <a:pt x="2250" y="561"/>
                          <a:pt x="2254" y="562"/>
                        </a:cubicBezTo>
                        <a:cubicBezTo>
                          <a:pt x="2257" y="563"/>
                          <a:pt x="2260" y="564"/>
                          <a:pt x="2262" y="565"/>
                        </a:cubicBezTo>
                        <a:cubicBezTo>
                          <a:pt x="2270" y="570"/>
                          <a:pt x="2279" y="572"/>
                          <a:pt x="2287" y="575"/>
                        </a:cubicBezTo>
                        <a:cubicBezTo>
                          <a:pt x="2292" y="578"/>
                          <a:pt x="2298" y="579"/>
                          <a:pt x="2303" y="581"/>
                        </a:cubicBezTo>
                        <a:cubicBezTo>
                          <a:pt x="2313" y="587"/>
                          <a:pt x="2324" y="591"/>
                          <a:pt x="2335" y="595"/>
                        </a:cubicBezTo>
                        <a:cubicBezTo>
                          <a:pt x="2341" y="598"/>
                          <a:pt x="2347" y="601"/>
                          <a:pt x="2351" y="607"/>
                        </a:cubicBezTo>
                        <a:cubicBezTo>
                          <a:pt x="2351" y="607"/>
                          <a:pt x="2352" y="608"/>
                          <a:pt x="2352" y="608"/>
                        </a:cubicBezTo>
                        <a:cubicBezTo>
                          <a:pt x="2355" y="605"/>
                          <a:pt x="2355" y="605"/>
                          <a:pt x="2353" y="603"/>
                        </a:cubicBezTo>
                        <a:cubicBezTo>
                          <a:pt x="2353" y="602"/>
                          <a:pt x="2352" y="602"/>
                          <a:pt x="2352" y="601"/>
                        </a:cubicBezTo>
                        <a:cubicBezTo>
                          <a:pt x="2353" y="598"/>
                          <a:pt x="2351" y="597"/>
                          <a:pt x="2350" y="595"/>
                        </a:cubicBezTo>
                        <a:cubicBezTo>
                          <a:pt x="2344" y="590"/>
                          <a:pt x="2338" y="584"/>
                          <a:pt x="2333" y="579"/>
                        </a:cubicBezTo>
                        <a:cubicBezTo>
                          <a:pt x="2331" y="577"/>
                          <a:pt x="2330" y="576"/>
                          <a:pt x="2328" y="574"/>
                        </a:cubicBezTo>
                        <a:cubicBezTo>
                          <a:pt x="2320" y="566"/>
                          <a:pt x="2313" y="557"/>
                          <a:pt x="2304" y="550"/>
                        </a:cubicBezTo>
                        <a:cubicBezTo>
                          <a:pt x="2301" y="548"/>
                          <a:pt x="2299" y="545"/>
                          <a:pt x="2296" y="543"/>
                        </a:cubicBezTo>
                        <a:cubicBezTo>
                          <a:pt x="2281" y="528"/>
                          <a:pt x="2267" y="512"/>
                          <a:pt x="2252" y="498"/>
                        </a:cubicBezTo>
                        <a:cubicBezTo>
                          <a:pt x="2246" y="492"/>
                          <a:pt x="2240" y="486"/>
                          <a:pt x="2234" y="480"/>
                        </a:cubicBezTo>
                        <a:cubicBezTo>
                          <a:pt x="2229" y="475"/>
                          <a:pt x="2225" y="471"/>
                          <a:pt x="2221" y="467"/>
                        </a:cubicBezTo>
                        <a:cubicBezTo>
                          <a:pt x="2215" y="461"/>
                          <a:pt x="2208" y="455"/>
                          <a:pt x="2201" y="449"/>
                        </a:cubicBezTo>
                        <a:cubicBezTo>
                          <a:pt x="2199" y="448"/>
                          <a:pt x="2197" y="446"/>
                          <a:pt x="2197" y="443"/>
                        </a:cubicBezTo>
                        <a:cubicBezTo>
                          <a:pt x="2198" y="443"/>
                          <a:pt x="2199" y="443"/>
                          <a:pt x="2200" y="443"/>
                        </a:cubicBezTo>
                        <a:cubicBezTo>
                          <a:pt x="2211" y="446"/>
                          <a:pt x="2221" y="448"/>
                          <a:pt x="2232" y="450"/>
                        </a:cubicBezTo>
                        <a:cubicBezTo>
                          <a:pt x="2237" y="451"/>
                          <a:pt x="2242" y="452"/>
                          <a:pt x="2247" y="453"/>
                        </a:cubicBezTo>
                        <a:cubicBezTo>
                          <a:pt x="2254" y="455"/>
                          <a:pt x="2261" y="457"/>
                          <a:pt x="2268" y="458"/>
                        </a:cubicBezTo>
                        <a:cubicBezTo>
                          <a:pt x="2281" y="460"/>
                          <a:pt x="2293" y="463"/>
                          <a:pt x="2306" y="465"/>
                        </a:cubicBezTo>
                        <a:cubicBezTo>
                          <a:pt x="2312" y="466"/>
                          <a:pt x="2319" y="467"/>
                          <a:pt x="2325" y="469"/>
                        </a:cubicBezTo>
                        <a:cubicBezTo>
                          <a:pt x="2337" y="471"/>
                          <a:pt x="2349" y="474"/>
                          <a:pt x="2361" y="476"/>
                        </a:cubicBezTo>
                        <a:cubicBezTo>
                          <a:pt x="2362" y="476"/>
                          <a:pt x="2364" y="476"/>
                          <a:pt x="2365" y="476"/>
                        </a:cubicBezTo>
                        <a:cubicBezTo>
                          <a:pt x="2367" y="472"/>
                          <a:pt x="2366" y="469"/>
                          <a:pt x="2363" y="467"/>
                        </a:cubicBezTo>
                        <a:cubicBezTo>
                          <a:pt x="2357" y="462"/>
                          <a:pt x="2351" y="457"/>
                          <a:pt x="2344" y="451"/>
                        </a:cubicBezTo>
                        <a:cubicBezTo>
                          <a:pt x="2339" y="447"/>
                          <a:pt x="2333" y="443"/>
                          <a:pt x="2327" y="439"/>
                        </a:cubicBezTo>
                        <a:cubicBezTo>
                          <a:pt x="2314" y="430"/>
                          <a:pt x="2301" y="421"/>
                          <a:pt x="2288" y="411"/>
                        </a:cubicBezTo>
                        <a:cubicBezTo>
                          <a:pt x="2282" y="407"/>
                          <a:pt x="2276" y="404"/>
                          <a:pt x="2270" y="399"/>
                        </a:cubicBezTo>
                        <a:cubicBezTo>
                          <a:pt x="2256" y="388"/>
                          <a:pt x="2242" y="379"/>
                          <a:pt x="2228" y="369"/>
                        </a:cubicBezTo>
                        <a:cubicBezTo>
                          <a:pt x="2218" y="362"/>
                          <a:pt x="2209" y="354"/>
                          <a:pt x="2200" y="347"/>
                        </a:cubicBezTo>
                        <a:cubicBezTo>
                          <a:pt x="2199" y="346"/>
                          <a:pt x="2199" y="345"/>
                          <a:pt x="2198" y="344"/>
                        </a:cubicBezTo>
                        <a:cubicBezTo>
                          <a:pt x="2202" y="341"/>
                          <a:pt x="2206" y="339"/>
                          <a:pt x="2211" y="338"/>
                        </a:cubicBezTo>
                        <a:cubicBezTo>
                          <a:pt x="2223" y="334"/>
                          <a:pt x="2235" y="330"/>
                          <a:pt x="2248" y="326"/>
                        </a:cubicBezTo>
                        <a:cubicBezTo>
                          <a:pt x="2253" y="324"/>
                          <a:pt x="2259" y="322"/>
                          <a:pt x="2265" y="321"/>
                        </a:cubicBezTo>
                        <a:cubicBezTo>
                          <a:pt x="2277" y="317"/>
                          <a:pt x="2290" y="314"/>
                          <a:pt x="2302" y="309"/>
                        </a:cubicBezTo>
                        <a:cubicBezTo>
                          <a:pt x="2308" y="307"/>
                          <a:pt x="2314" y="307"/>
                          <a:pt x="2317" y="301"/>
                        </a:cubicBezTo>
                        <a:cubicBezTo>
                          <a:pt x="2317" y="300"/>
                          <a:pt x="2319" y="300"/>
                          <a:pt x="2321" y="301"/>
                        </a:cubicBezTo>
                        <a:cubicBezTo>
                          <a:pt x="2322" y="302"/>
                          <a:pt x="2323" y="302"/>
                          <a:pt x="2324" y="301"/>
                        </a:cubicBezTo>
                        <a:cubicBezTo>
                          <a:pt x="2323" y="298"/>
                          <a:pt x="2323" y="295"/>
                          <a:pt x="2322" y="292"/>
                        </a:cubicBezTo>
                        <a:cubicBezTo>
                          <a:pt x="2320" y="292"/>
                          <a:pt x="2319" y="292"/>
                          <a:pt x="2317" y="292"/>
                        </a:cubicBezTo>
                        <a:cubicBezTo>
                          <a:pt x="2308" y="290"/>
                          <a:pt x="2298" y="289"/>
                          <a:pt x="2288" y="288"/>
                        </a:cubicBezTo>
                        <a:cubicBezTo>
                          <a:pt x="2270" y="285"/>
                          <a:pt x="2251" y="284"/>
                          <a:pt x="2233" y="280"/>
                        </a:cubicBezTo>
                        <a:cubicBezTo>
                          <a:pt x="2229" y="280"/>
                          <a:pt x="2226" y="280"/>
                          <a:pt x="2223" y="278"/>
                        </a:cubicBezTo>
                        <a:cubicBezTo>
                          <a:pt x="2222" y="278"/>
                          <a:pt x="2222" y="278"/>
                          <a:pt x="2221" y="278"/>
                        </a:cubicBezTo>
                        <a:cubicBezTo>
                          <a:pt x="2213" y="280"/>
                          <a:pt x="2205" y="278"/>
                          <a:pt x="2197" y="278"/>
                        </a:cubicBezTo>
                        <a:cubicBezTo>
                          <a:pt x="2196" y="278"/>
                          <a:pt x="2195" y="277"/>
                          <a:pt x="2194" y="277"/>
                        </a:cubicBezTo>
                        <a:cubicBezTo>
                          <a:pt x="2196" y="275"/>
                          <a:pt x="2198" y="276"/>
                          <a:pt x="2200" y="275"/>
                        </a:cubicBezTo>
                        <a:cubicBezTo>
                          <a:pt x="2199" y="274"/>
                          <a:pt x="2198" y="273"/>
                          <a:pt x="2197" y="272"/>
                        </a:cubicBezTo>
                        <a:cubicBezTo>
                          <a:pt x="2201" y="267"/>
                          <a:pt x="2204" y="264"/>
                          <a:pt x="2208" y="260"/>
                        </a:cubicBezTo>
                        <a:cubicBezTo>
                          <a:pt x="2214" y="251"/>
                          <a:pt x="2223" y="245"/>
                          <a:pt x="2230" y="237"/>
                        </a:cubicBezTo>
                        <a:cubicBezTo>
                          <a:pt x="2230" y="237"/>
                          <a:pt x="2231" y="236"/>
                          <a:pt x="2231" y="236"/>
                        </a:cubicBezTo>
                        <a:cubicBezTo>
                          <a:pt x="2237" y="232"/>
                          <a:pt x="2240" y="227"/>
                          <a:pt x="2244" y="222"/>
                        </a:cubicBezTo>
                        <a:cubicBezTo>
                          <a:pt x="2251" y="214"/>
                          <a:pt x="2258" y="206"/>
                          <a:pt x="2266" y="198"/>
                        </a:cubicBezTo>
                        <a:cubicBezTo>
                          <a:pt x="2267" y="197"/>
                          <a:pt x="2267" y="196"/>
                          <a:pt x="2268" y="195"/>
                        </a:cubicBezTo>
                        <a:cubicBezTo>
                          <a:pt x="2269" y="194"/>
                          <a:pt x="2268" y="192"/>
                          <a:pt x="2266" y="192"/>
                        </a:cubicBezTo>
                        <a:cubicBezTo>
                          <a:pt x="2265" y="192"/>
                          <a:pt x="2264" y="192"/>
                          <a:pt x="2263" y="192"/>
                        </a:cubicBezTo>
                        <a:cubicBezTo>
                          <a:pt x="2242" y="198"/>
                          <a:pt x="2221" y="201"/>
                          <a:pt x="2200" y="207"/>
                        </a:cubicBezTo>
                        <a:cubicBezTo>
                          <a:pt x="2189" y="210"/>
                          <a:pt x="2177" y="213"/>
                          <a:pt x="2165" y="215"/>
                        </a:cubicBezTo>
                        <a:cubicBezTo>
                          <a:pt x="2162" y="216"/>
                          <a:pt x="2159" y="217"/>
                          <a:pt x="2156" y="216"/>
                        </a:cubicBezTo>
                        <a:cubicBezTo>
                          <a:pt x="2156" y="215"/>
                          <a:pt x="2156" y="214"/>
                          <a:pt x="2157" y="213"/>
                        </a:cubicBezTo>
                        <a:cubicBezTo>
                          <a:pt x="2163" y="197"/>
                          <a:pt x="2169" y="181"/>
                          <a:pt x="2175" y="165"/>
                        </a:cubicBezTo>
                        <a:cubicBezTo>
                          <a:pt x="2179" y="153"/>
                          <a:pt x="2183" y="141"/>
                          <a:pt x="2187" y="128"/>
                        </a:cubicBezTo>
                        <a:cubicBezTo>
                          <a:pt x="2188" y="126"/>
                          <a:pt x="2188" y="124"/>
                          <a:pt x="2188" y="121"/>
                        </a:cubicBezTo>
                        <a:cubicBezTo>
                          <a:pt x="2188" y="118"/>
                          <a:pt x="2185" y="116"/>
                          <a:pt x="2182" y="118"/>
                        </a:cubicBezTo>
                        <a:cubicBezTo>
                          <a:pt x="2181" y="118"/>
                          <a:pt x="2180" y="119"/>
                          <a:pt x="2179" y="120"/>
                        </a:cubicBezTo>
                        <a:cubicBezTo>
                          <a:pt x="2170" y="126"/>
                          <a:pt x="2161" y="133"/>
                          <a:pt x="2153" y="140"/>
                        </a:cubicBezTo>
                        <a:cubicBezTo>
                          <a:pt x="2141" y="150"/>
                          <a:pt x="2128" y="160"/>
                          <a:pt x="2117" y="171"/>
                        </a:cubicBezTo>
                        <a:cubicBezTo>
                          <a:pt x="2114" y="174"/>
                          <a:pt x="2111" y="177"/>
                          <a:pt x="2107" y="179"/>
                        </a:cubicBezTo>
                        <a:cubicBezTo>
                          <a:pt x="2107" y="177"/>
                          <a:pt x="2106" y="175"/>
                          <a:pt x="2106" y="174"/>
                        </a:cubicBezTo>
                        <a:cubicBezTo>
                          <a:pt x="2106" y="168"/>
                          <a:pt x="2106" y="163"/>
                          <a:pt x="2106" y="157"/>
                        </a:cubicBezTo>
                        <a:cubicBezTo>
                          <a:pt x="2106" y="146"/>
                          <a:pt x="2106" y="136"/>
                          <a:pt x="2106" y="126"/>
                        </a:cubicBezTo>
                        <a:cubicBezTo>
                          <a:pt x="2106" y="125"/>
                          <a:pt x="2106" y="124"/>
                          <a:pt x="2106" y="124"/>
                        </a:cubicBezTo>
                        <a:cubicBezTo>
                          <a:pt x="2106" y="118"/>
                          <a:pt x="2106" y="112"/>
                          <a:pt x="2106" y="106"/>
                        </a:cubicBezTo>
                        <a:cubicBezTo>
                          <a:pt x="2106" y="97"/>
                          <a:pt x="2105" y="89"/>
                          <a:pt x="2105" y="81"/>
                        </a:cubicBezTo>
                        <a:cubicBezTo>
                          <a:pt x="2105" y="76"/>
                          <a:pt x="2105" y="71"/>
                          <a:pt x="2105" y="66"/>
                        </a:cubicBezTo>
                        <a:cubicBezTo>
                          <a:pt x="2102" y="64"/>
                          <a:pt x="2101" y="64"/>
                          <a:pt x="2099" y="66"/>
                        </a:cubicBezTo>
                        <a:cubicBezTo>
                          <a:pt x="2092" y="73"/>
                          <a:pt x="2086" y="80"/>
                          <a:pt x="2079" y="87"/>
                        </a:cubicBezTo>
                        <a:cubicBezTo>
                          <a:pt x="2059" y="105"/>
                          <a:pt x="2041" y="125"/>
                          <a:pt x="2024" y="146"/>
                        </a:cubicBezTo>
                        <a:cubicBezTo>
                          <a:pt x="2021" y="149"/>
                          <a:pt x="2018" y="153"/>
                          <a:pt x="2015" y="156"/>
                        </a:cubicBezTo>
                        <a:cubicBezTo>
                          <a:pt x="2014" y="155"/>
                          <a:pt x="2013" y="154"/>
                          <a:pt x="2012" y="153"/>
                        </a:cubicBezTo>
                        <a:cubicBezTo>
                          <a:pt x="2005" y="141"/>
                          <a:pt x="1998" y="128"/>
                          <a:pt x="1992" y="116"/>
                        </a:cubicBezTo>
                        <a:cubicBezTo>
                          <a:pt x="1987" y="107"/>
                          <a:pt x="1982" y="98"/>
                          <a:pt x="1978" y="90"/>
                        </a:cubicBezTo>
                        <a:cubicBezTo>
                          <a:pt x="1973" y="81"/>
                          <a:pt x="1968" y="72"/>
                          <a:pt x="1964" y="64"/>
                        </a:cubicBezTo>
                        <a:cubicBezTo>
                          <a:pt x="1963" y="63"/>
                          <a:pt x="1962" y="62"/>
                          <a:pt x="1961" y="61"/>
                        </a:cubicBezTo>
                        <a:cubicBezTo>
                          <a:pt x="1958" y="62"/>
                          <a:pt x="1956" y="63"/>
                          <a:pt x="1956" y="67"/>
                        </a:cubicBezTo>
                        <a:cubicBezTo>
                          <a:pt x="1955" y="70"/>
                          <a:pt x="1955" y="74"/>
                          <a:pt x="1954" y="77"/>
                        </a:cubicBezTo>
                        <a:cubicBezTo>
                          <a:pt x="1953" y="80"/>
                          <a:pt x="1952" y="83"/>
                          <a:pt x="1952" y="86"/>
                        </a:cubicBezTo>
                        <a:cubicBezTo>
                          <a:pt x="1950" y="94"/>
                          <a:pt x="1949" y="103"/>
                          <a:pt x="1947" y="111"/>
                        </a:cubicBezTo>
                        <a:cubicBezTo>
                          <a:pt x="1943" y="130"/>
                          <a:pt x="1938" y="148"/>
                          <a:pt x="1933" y="166"/>
                        </a:cubicBezTo>
                        <a:cubicBezTo>
                          <a:pt x="1933" y="167"/>
                          <a:pt x="1932" y="168"/>
                          <a:pt x="1932" y="169"/>
                        </a:cubicBezTo>
                        <a:cubicBezTo>
                          <a:pt x="1926" y="166"/>
                          <a:pt x="1921" y="164"/>
                          <a:pt x="1916" y="161"/>
                        </a:cubicBezTo>
                        <a:cubicBezTo>
                          <a:pt x="1914" y="160"/>
                          <a:pt x="1912" y="159"/>
                          <a:pt x="1910" y="158"/>
                        </a:cubicBezTo>
                        <a:cubicBezTo>
                          <a:pt x="1904" y="155"/>
                          <a:pt x="1898" y="152"/>
                          <a:pt x="1892" y="148"/>
                        </a:cubicBezTo>
                        <a:cubicBezTo>
                          <a:pt x="1881" y="142"/>
                          <a:pt x="1871" y="135"/>
                          <a:pt x="1860" y="129"/>
                        </a:cubicBezTo>
                        <a:cubicBezTo>
                          <a:pt x="1851" y="123"/>
                          <a:pt x="1841" y="118"/>
                          <a:pt x="1832" y="110"/>
                        </a:cubicBezTo>
                        <a:cubicBezTo>
                          <a:pt x="1832" y="110"/>
                          <a:pt x="1831" y="109"/>
                          <a:pt x="1830" y="109"/>
                        </a:cubicBezTo>
                        <a:cubicBezTo>
                          <a:pt x="1826" y="112"/>
                          <a:pt x="1825" y="113"/>
                          <a:pt x="1827" y="118"/>
                        </a:cubicBezTo>
                        <a:cubicBezTo>
                          <a:pt x="1831" y="125"/>
                          <a:pt x="1834" y="133"/>
                          <a:pt x="1838" y="141"/>
                        </a:cubicBezTo>
                        <a:cubicBezTo>
                          <a:pt x="1841" y="148"/>
                          <a:pt x="1844" y="156"/>
                          <a:pt x="1848" y="164"/>
                        </a:cubicBezTo>
                        <a:cubicBezTo>
                          <a:pt x="1853" y="175"/>
                          <a:pt x="1859" y="186"/>
                          <a:pt x="1865" y="198"/>
                        </a:cubicBezTo>
                        <a:cubicBezTo>
                          <a:pt x="1866" y="199"/>
                          <a:pt x="1866" y="201"/>
                          <a:pt x="1867" y="204"/>
                        </a:cubicBezTo>
                        <a:cubicBezTo>
                          <a:pt x="1863" y="203"/>
                          <a:pt x="1860" y="203"/>
                          <a:pt x="1857" y="202"/>
                        </a:cubicBezTo>
                        <a:cubicBezTo>
                          <a:pt x="1839" y="199"/>
                          <a:pt x="1822" y="198"/>
                          <a:pt x="1805" y="192"/>
                        </a:cubicBezTo>
                        <a:cubicBezTo>
                          <a:pt x="1803" y="192"/>
                          <a:pt x="1800" y="191"/>
                          <a:pt x="1798" y="191"/>
                        </a:cubicBezTo>
                        <a:cubicBezTo>
                          <a:pt x="1790" y="190"/>
                          <a:pt x="1782" y="190"/>
                          <a:pt x="1774" y="189"/>
                        </a:cubicBezTo>
                        <a:cubicBezTo>
                          <a:pt x="1766" y="188"/>
                          <a:pt x="1758" y="187"/>
                          <a:pt x="1751" y="186"/>
                        </a:cubicBezTo>
                        <a:cubicBezTo>
                          <a:pt x="1747" y="186"/>
                          <a:pt x="1744" y="186"/>
                          <a:pt x="1740" y="185"/>
                        </a:cubicBezTo>
                        <a:cubicBezTo>
                          <a:pt x="1725" y="182"/>
                          <a:pt x="1710" y="180"/>
                          <a:pt x="1695" y="178"/>
                        </a:cubicBezTo>
                        <a:cubicBezTo>
                          <a:pt x="1693" y="177"/>
                          <a:pt x="1690" y="177"/>
                          <a:pt x="1687" y="177"/>
                        </a:cubicBezTo>
                        <a:cubicBezTo>
                          <a:pt x="1683" y="177"/>
                          <a:pt x="1682" y="179"/>
                          <a:pt x="1682" y="182"/>
                        </a:cubicBezTo>
                        <a:cubicBezTo>
                          <a:pt x="1683" y="185"/>
                          <a:pt x="1683" y="187"/>
                          <a:pt x="1684" y="190"/>
                        </a:cubicBezTo>
                        <a:cubicBezTo>
                          <a:pt x="1691" y="192"/>
                          <a:pt x="1695" y="200"/>
                          <a:pt x="1703" y="200"/>
                        </a:cubicBezTo>
                        <a:cubicBezTo>
                          <a:pt x="1705" y="203"/>
                          <a:pt x="1707" y="204"/>
                          <a:pt x="1710" y="206"/>
                        </a:cubicBezTo>
                        <a:cubicBezTo>
                          <a:pt x="1715" y="210"/>
                          <a:pt x="1721" y="213"/>
                          <a:pt x="1726" y="217"/>
                        </a:cubicBezTo>
                        <a:cubicBezTo>
                          <a:pt x="1728" y="219"/>
                          <a:pt x="1731" y="221"/>
                          <a:pt x="1734" y="222"/>
                        </a:cubicBezTo>
                        <a:cubicBezTo>
                          <a:pt x="1736" y="222"/>
                          <a:pt x="1737" y="224"/>
                          <a:pt x="1739" y="225"/>
                        </a:cubicBezTo>
                        <a:cubicBezTo>
                          <a:pt x="1742" y="226"/>
                          <a:pt x="1744" y="227"/>
                          <a:pt x="1746" y="228"/>
                        </a:cubicBezTo>
                        <a:cubicBezTo>
                          <a:pt x="1753" y="233"/>
                          <a:pt x="1760" y="237"/>
                          <a:pt x="1767" y="241"/>
                        </a:cubicBezTo>
                        <a:cubicBezTo>
                          <a:pt x="1770" y="243"/>
                          <a:pt x="1773" y="245"/>
                          <a:pt x="1776" y="247"/>
                        </a:cubicBezTo>
                        <a:cubicBezTo>
                          <a:pt x="1786" y="253"/>
                          <a:pt x="1797" y="260"/>
                          <a:pt x="1807" y="267"/>
                        </a:cubicBezTo>
                        <a:cubicBezTo>
                          <a:pt x="1808" y="267"/>
                          <a:pt x="1809" y="268"/>
                          <a:pt x="1810" y="270"/>
                        </a:cubicBezTo>
                        <a:cubicBezTo>
                          <a:pt x="1808" y="270"/>
                          <a:pt x="1806" y="271"/>
                          <a:pt x="1805" y="271"/>
                        </a:cubicBezTo>
                        <a:cubicBezTo>
                          <a:pt x="1802" y="272"/>
                          <a:pt x="1800" y="272"/>
                          <a:pt x="1797" y="273"/>
                        </a:cubicBezTo>
                        <a:cubicBezTo>
                          <a:pt x="1786" y="275"/>
                          <a:pt x="1774" y="277"/>
                          <a:pt x="1763" y="279"/>
                        </a:cubicBezTo>
                        <a:cubicBezTo>
                          <a:pt x="1756" y="280"/>
                          <a:pt x="1748" y="282"/>
                          <a:pt x="1741" y="285"/>
                        </a:cubicBezTo>
                        <a:cubicBezTo>
                          <a:pt x="1740" y="285"/>
                          <a:pt x="1739" y="285"/>
                          <a:pt x="1738" y="286"/>
                        </a:cubicBezTo>
                        <a:cubicBezTo>
                          <a:pt x="1728" y="288"/>
                          <a:pt x="1717" y="290"/>
                          <a:pt x="1706" y="292"/>
                        </a:cubicBezTo>
                        <a:cubicBezTo>
                          <a:pt x="1694" y="294"/>
                          <a:pt x="1681" y="297"/>
                          <a:pt x="1669" y="300"/>
                        </a:cubicBezTo>
                        <a:cubicBezTo>
                          <a:pt x="1662" y="301"/>
                          <a:pt x="1655" y="303"/>
                          <a:pt x="1649" y="304"/>
                        </a:cubicBezTo>
                        <a:cubicBezTo>
                          <a:pt x="1636" y="306"/>
                          <a:pt x="1623" y="308"/>
                          <a:pt x="1610" y="310"/>
                        </a:cubicBezTo>
                        <a:cubicBezTo>
                          <a:pt x="1606" y="311"/>
                          <a:pt x="1602" y="312"/>
                          <a:pt x="1599" y="312"/>
                        </a:cubicBezTo>
                        <a:cubicBezTo>
                          <a:pt x="1591" y="312"/>
                          <a:pt x="1584" y="315"/>
                          <a:pt x="1577" y="316"/>
                        </a:cubicBezTo>
                        <a:cubicBezTo>
                          <a:pt x="1576" y="316"/>
                          <a:pt x="1576" y="316"/>
                          <a:pt x="1575" y="316"/>
                        </a:cubicBezTo>
                        <a:cubicBezTo>
                          <a:pt x="1573" y="317"/>
                          <a:pt x="1572" y="317"/>
                          <a:pt x="1572" y="319"/>
                        </a:cubicBezTo>
                        <a:cubicBezTo>
                          <a:pt x="1572" y="321"/>
                          <a:pt x="1573" y="322"/>
                          <a:pt x="1575" y="323"/>
                        </a:cubicBezTo>
                        <a:cubicBezTo>
                          <a:pt x="1577" y="324"/>
                          <a:pt x="1580" y="325"/>
                          <a:pt x="1583" y="326"/>
                        </a:cubicBezTo>
                        <a:cubicBezTo>
                          <a:pt x="1601" y="331"/>
                          <a:pt x="1620" y="336"/>
                          <a:pt x="1639" y="341"/>
                        </a:cubicBezTo>
                        <a:cubicBezTo>
                          <a:pt x="1660" y="347"/>
                          <a:pt x="1681" y="354"/>
                          <a:pt x="1702" y="360"/>
                        </a:cubicBezTo>
                        <a:cubicBezTo>
                          <a:pt x="1707" y="361"/>
                          <a:pt x="1713" y="363"/>
                          <a:pt x="1719" y="365"/>
                        </a:cubicBezTo>
                        <a:cubicBezTo>
                          <a:pt x="1724" y="365"/>
                          <a:pt x="1729" y="367"/>
                          <a:pt x="1734" y="368"/>
                        </a:cubicBezTo>
                        <a:cubicBezTo>
                          <a:pt x="1736" y="369"/>
                          <a:pt x="1739" y="370"/>
                          <a:pt x="1742" y="370"/>
                        </a:cubicBezTo>
                        <a:cubicBezTo>
                          <a:pt x="1750" y="371"/>
                          <a:pt x="1757" y="374"/>
                          <a:pt x="1764" y="376"/>
                        </a:cubicBezTo>
                        <a:cubicBezTo>
                          <a:pt x="1773" y="378"/>
                          <a:pt x="1781" y="381"/>
                          <a:pt x="1790" y="384"/>
                        </a:cubicBezTo>
                        <a:cubicBezTo>
                          <a:pt x="1791" y="384"/>
                          <a:pt x="1792" y="385"/>
                          <a:pt x="1793" y="386"/>
                        </a:cubicBezTo>
                        <a:cubicBezTo>
                          <a:pt x="1792" y="387"/>
                          <a:pt x="1791" y="388"/>
                          <a:pt x="1790" y="389"/>
                        </a:cubicBezTo>
                        <a:cubicBezTo>
                          <a:pt x="1773" y="397"/>
                          <a:pt x="1756" y="407"/>
                          <a:pt x="1738" y="414"/>
                        </a:cubicBezTo>
                        <a:cubicBezTo>
                          <a:pt x="1736" y="413"/>
                          <a:pt x="1733" y="412"/>
                          <a:pt x="1731" y="412"/>
                        </a:cubicBezTo>
                        <a:cubicBezTo>
                          <a:pt x="1724" y="410"/>
                          <a:pt x="1717" y="409"/>
                          <a:pt x="1710" y="410"/>
                        </a:cubicBezTo>
                        <a:cubicBezTo>
                          <a:pt x="1707" y="410"/>
                          <a:pt x="1704" y="411"/>
                          <a:pt x="1701" y="410"/>
                        </a:cubicBezTo>
                        <a:cubicBezTo>
                          <a:pt x="1695" y="409"/>
                          <a:pt x="1690" y="411"/>
                          <a:pt x="1685" y="413"/>
                        </a:cubicBezTo>
                        <a:cubicBezTo>
                          <a:pt x="1680" y="416"/>
                          <a:pt x="1674" y="418"/>
                          <a:pt x="1668" y="421"/>
                        </a:cubicBezTo>
                        <a:cubicBezTo>
                          <a:pt x="1666" y="422"/>
                          <a:pt x="1664" y="423"/>
                          <a:pt x="1662" y="424"/>
                        </a:cubicBezTo>
                        <a:cubicBezTo>
                          <a:pt x="1653" y="433"/>
                          <a:pt x="1643" y="440"/>
                          <a:pt x="1637" y="451"/>
                        </a:cubicBezTo>
                        <a:cubicBezTo>
                          <a:pt x="1631" y="460"/>
                          <a:pt x="1626" y="470"/>
                          <a:pt x="1624" y="481"/>
                        </a:cubicBezTo>
                        <a:cubicBezTo>
                          <a:pt x="1622" y="489"/>
                          <a:pt x="1621" y="497"/>
                          <a:pt x="1622" y="506"/>
                        </a:cubicBezTo>
                        <a:cubicBezTo>
                          <a:pt x="1622" y="509"/>
                          <a:pt x="1623" y="513"/>
                          <a:pt x="1622" y="517"/>
                        </a:cubicBezTo>
                        <a:cubicBezTo>
                          <a:pt x="1620" y="516"/>
                          <a:pt x="1618" y="515"/>
                          <a:pt x="1617" y="515"/>
                        </a:cubicBezTo>
                        <a:cubicBezTo>
                          <a:pt x="1604" y="507"/>
                          <a:pt x="1589" y="504"/>
                          <a:pt x="1574" y="509"/>
                        </a:cubicBezTo>
                        <a:cubicBezTo>
                          <a:pt x="1564" y="512"/>
                          <a:pt x="1556" y="518"/>
                          <a:pt x="1548" y="526"/>
                        </a:cubicBezTo>
                        <a:cubicBezTo>
                          <a:pt x="1548" y="527"/>
                          <a:pt x="1547" y="527"/>
                          <a:pt x="1547" y="528"/>
                        </a:cubicBezTo>
                        <a:cubicBezTo>
                          <a:pt x="1544" y="533"/>
                          <a:pt x="1541" y="538"/>
                          <a:pt x="1538" y="543"/>
                        </a:cubicBezTo>
                        <a:cubicBezTo>
                          <a:pt x="1532" y="556"/>
                          <a:pt x="1531" y="569"/>
                          <a:pt x="1533" y="584"/>
                        </a:cubicBezTo>
                        <a:cubicBezTo>
                          <a:pt x="1534" y="589"/>
                          <a:pt x="1536" y="595"/>
                          <a:pt x="1537" y="600"/>
                        </a:cubicBezTo>
                        <a:cubicBezTo>
                          <a:pt x="1538" y="608"/>
                          <a:pt x="1542" y="614"/>
                          <a:pt x="1546" y="620"/>
                        </a:cubicBezTo>
                        <a:cubicBezTo>
                          <a:pt x="1548" y="622"/>
                          <a:pt x="1550" y="624"/>
                          <a:pt x="1552" y="627"/>
                        </a:cubicBezTo>
                        <a:cubicBezTo>
                          <a:pt x="1554" y="629"/>
                          <a:pt x="1556" y="632"/>
                          <a:pt x="1559" y="634"/>
                        </a:cubicBezTo>
                        <a:cubicBezTo>
                          <a:pt x="1560" y="635"/>
                          <a:pt x="1561" y="635"/>
                          <a:pt x="1561" y="637"/>
                        </a:cubicBezTo>
                        <a:cubicBezTo>
                          <a:pt x="1556" y="638"/>
                          <a:pt x="1551" y="639"/>
                          <a:pt x="1546" y="640"/>
                        </a:cubicBezTo>
                        <a:cubicBezTo>
                          <a:pt x="1540" y="642"/>
                          <a:pt x="1535" y="646"/>
                          <a:pt x="1531" y="652"/>
                        </a:cubicBezTo>
                        <a:cubicBezTo>
                          <a:pt x="1527" y="658"/>
                          <a:pt x="1525" y="666"/>
                          <a:pt x="1524" y="673"/>
                        </a:cubicBezTo>
                        <a:cubicBezTo>
                          <a:pt x="1522" y="684"/>
                          <a:pt x="1523" y="696"/>
                          <a:pt x="1528" y="706"/>
                        </a:cubicBezTo>
                        <a:cubicBezTo>
                          <a:pt x="1531" y="711"/>
                          <a:pt x="1533" y="716"/>
                          <a:pt x="1536" y="720"/>
                        </a:cubicBezTo>
                        <a:cubicBezTo>
                          <a:pt x="1541" y="728"/>
                          <a:pt x="1548" y="735"/>
                          <a:pt x="1555" y="741"/>
                        </a:cubicBezTo>
                        <a:cubicBezTo>
                          <a:pt x="1556" y="741"/>
                          <a:pt x="1556" y="741"/>
                          <a:pt x="1556" y="741"/>
                        </a:cubicBezTo>
                        <a:cubicBezTo>
                          <a:pt x="1563" y="746"/>
                          <a:pt x="1570" y="749"/>
                          <a:pt x="1578" y="752"/>
                        </a:cubicBezTo>
                        <a:cubicBezTo>
                          <a:pt x="1587" y="755"/>
                          <a:pt x="1596" y="758"/>
                          <a:pt x="1605" y="759"/>
                        </a:cubicBezTo>
                        <a:cubicBezTo>
                          <a:pt x="1609" y="760"/>
                          <a:pt x="1612" y="760"/>
                          <a:pt x="1615" y="763"/>
                        </a:cubicBezTo>
                        <a:cubicBezTo>
                          <a:pt x="1614" y="766"/>
                          <a:pt x="1613" y="769"/>
                          <a:pt x="1612" y="773"/>
                        </a:cubicBezTo>
                        <a:cubicBezTo>
                          <a:pt x="1609" y="782"/>
                          <a:pt x="1612" y="791"/>
                          <a:pt x="1614" y="800"/>
                        </a:cubicBezTo>
                        <a:cubicBezTo>
                          <a:pt x="1614" y="801"/>
                          <a:pt x="1614" y="801"/>
                          <a:pt x="1615" y="802"/>
                        </a:cubicBezTo>
                        <a:cubicBezTo>
                          <a:pt x="1621" y="812"/>
                          <a:pt x="1627" y="816"/>
                          <a:pt x="1638" y="820"/>
                        </a:cubicBezTo>
                        <a:cubicBezTo>
                          <a:pt x="1639" y="820"/>
                          <a:pt x="1640" y="820"/>
                          <a:pt x="1641" y="820"/>
                        </a:cubicBezTo>
                        <a:cubicBezTo>
                          <a:pt x="1650" y="822"/>
                          <a:pt x="1659" y="825"/>
                          <a:pt x="1668" y="827"/>
                        </a:cubicBezTo>
                        <a:cubicBezTo>
                          <a:pt x="1670" y="827"/>
                          <a:pt x="1671" y="827"/>
                          <a:pt x="1673" y="827"/>
                        </a:cubicBezTo>
                        <a:cubicBezTo>
                          <a:pt x="1674" y="827"/>
                          <a:pt x="1675" y="827"/>
                          <a:pt x="1676" y="827"/>
                        </a:cubicBezTo>
                        <a:cubicBezTo>
                          <a:pt x="1676" y="831"/>
                          <a:pt x="1677" y="834"/>
                          <a:pt x="1677" y="838"/>
                        </a:cubicBezTo>
                        <a:cubicBezTo>
                          <a:pt x="1676" y="854"/>
                          <a:pt x="1678" y="871"/>
                          <a:pt x="1679" y="888"/>
                        </a:cubicBezTo>
                        <a:cubicBezTo>
                          <a:pt x="1679" y="892"/>
                          <a:pt x="1679" y="897"/>
                          <a:pt x="1680" y="901"/>
                        </a:cubicBezTo>
                        <a:cubicBezTo>
                          <a:pt x="1680" y="916"/>
                          <a:pt x="1679" y="931"/>
                          <a:pt x="1681" y="946"/>
                        </a:cubicBezTo>
                        <a:cubicBezTo>
                          <a:pt x="1681" y="949"/>
                          <a:pt x="1681" y="953"/>
                          <a:pt x="1681" y="956"/>
                        </a:cubicBezTo>
                        <a:cubicBezTo>
                          <a:pt x="1681" y="965"/>
                          <a:pt x="1682" y="975"/>
                          <a:pt x="1682" y="984"/>
                        </a:cubicBezTo>
                        <a:cubicBezTo>
                          <a:pt x="1682" y="989"/>
                          <a:pt x="1683" y="993"/>
                          <a:pt x="1682" y="998"/>
                        </a:cubicBezTo>
                        <a:cubicBezTo>
                          <a:pt x="1680" y="997"/>
                          <a:pt x="1678" y="997"/>
                          <a:pt x="1677" y="997"/>
                        </a:cubicBezTo>
                        <a:cubicBezTo>
                          <a:pt x="1670" y="996"/>
                          <a:pt x="1663" y="994"/>
                          <a:pt x="1657" y="993"/>
                        </a:cubicBezTo>
                        <a:cubicBezTo>
                          <a:pt x="1641" y="990"/>
                          <a:pt x="1626" y="988"/>
                          <a:pt x="1610" y="986"/>
                        </a:cubicBezTo>
                        <a:cubicBezTo>
                          <a:pt x="1603" y="985"/>
                          <a:pt x="1595" y="985"/>
                          <a:pt x="1587" y="984"/>
                        </a:cubicBezTo>
                        <a:cubicBezTo>
                          <a:pt x="1569" y="983"/>
                          <a:pt x="1551" y="981"/>
                          <a:pt x="1534" y="980"/>
                        </a:cubicBezTo>
                        <a:cubicBezTo>
                          <a:pt x="1523" y="979"/>
                          <a:pt x="1513" y="978"/>
                          <a:pt x="1503" y="978"/>
                        </a:cubicBezTo>
                        <a:cubicBezTo>
                          <a:pt x="1501" y="978"/>
                          <a:pt x="1500" y="978"/>
                          <a:pt x="1498" y="977"/>
                        </a:cubicBezTo>
                        <a:cubicBezTo>
                          <a:pt x="1491" y="977"/>
                          <a:pt x="1483" y="975"/>
                          <a:pt x="1475" y="975"/>
                        </a:cubicBezTo>
                        <a:cubicBezTo>
                          <a:pt x="1463" y="974"/>
                          <a:pt x="1452" y="974"/>
                          <a:pt x="1441" y="973"/>
                        </a:cubicBezTo>
                        <a:cubicBezTo>
                          <a:pt x="1430" y="972"/>
                          <a:pt x="1419" y="971"/>
                          <a:pt x="1408" y="970"/>
                        </a:cubicBezTo>
                        <a:cubicBezTo>
                          <a:pt x="1403" y="970"/>
                          <a:pt x="1397" y="969"/>
                          <a:pt x="1392" y="969"/>
                        </a:cubicBezTo>
                        <a:cubicBezTo>
                          <a:pt x="1384" y="969"/>
                          <a:pt x="1376" y="969"/>
                          <a:pt x="1367" y="969"/>
                        </a:cubicBezTo>
                        <a:cubicBezTo>
                          <a:pt x="1366" y="969"/>
                          <a:pt x="1364" y="969"/>
                          <a:pt x="1362" y="968"/>
                        </a:cubicBezTo>
                        <a:cubicBezTo>
                          <a:pt x="1362" y="965"/>
                          <a:pt x="1362" y="961"/>
                          <a:pt x="1362" y="958"/>
                        </a:cubicBezTo>
                        <a:cubicBezTo>
                          <a:pt x="1361" y="942"/>
                          <a:pt x="1360" y="926"/>
                          <a:pt x="1358" y="910"/>
                        </a:cubicBezTo>
                        <a:cubicBezTo>
                          <a:pt x="1358" y="903"/>
                          <a:pt x="1357" y="896"/>
                          <a:pt x="1357" y="889"/>
                        </a:cubicBezTo>
                        <a:cubicBezTo>
                          <a:pt x="1356" y="875"/>
                          <a:pt x="1356" y="862"/>
                          <a:pt x="1355" y="849"/>
                        </a:cubicBezTo>
                        <a:cubicBezTo>
                          <a:pt x="1355" y="840"/>
                          <a:pt x="1354" y="831"/>
                          <a:pt x="1354" y="822"/>
                        </a:cubicBezTo>
                        <a:cubicBezTo>
                          <a:pt x="1354" y="809"/>
                          <a:pt x="1354" y="796"/>
                          <a:pt x="1354" y="783"/>
                        </a:cubicBezTo>
                        <a:cubicBezTo>
                          <a:pt x="1354" y="771"/>
                          <a:pt x="1354" y="759"/>
                          <a:pt x="1353" y="747"/>
                        </a:cubicBezTo>
                        <a:cubicBezTo>
                          <a:pt x="1353" y="739"/>
                          <a:pt x="1353" y="730"/>
                          <a:pt x="1352" y="721"/>
                        </a:cubicBezTo>
                        <a:cubicBezTo>
                          <a:pt x="1352" y="719"/>
                          <a:pt x="1352" y="717"/>
                          <a:pt x="1352" y="714"/>
                        </a:cubicBezTo>
                        <a:cubicBezTo>
                          <a:pt x="1352" y="711"/>
                          <a:pt x="1351" y="708"/>
                          <a:pt x="1351" y="705"/>
                        </a:cubicBezTo>
                        <a:cubicBezTo>
                          <a:pt x="1351" y="700"/>
                          <a:pt x="1350" y="695"/>
                          <a:pt x="1350" y="690"/>
                        </a:cubicBezTo>
                        <a:close/>
                        <a:moveTo>
                          <a:pt x="168" y="252"/>
                        </a:moveTo>
                        <a:cubicBezTo>
                          <a:pt x="159" y="253"/>
                          <a:pt x="151" y="256"/>
                          <a:pt x="143" y="259"/>
                        </a:cubicBezTo>
                        <a:cubicBezTo>
                          <a:pt x="139" y="261"/>
                          <a:pt x="136" y="264"/>
                          <a:pt x="133" y="267"/>
                        </a:cubicBezTo>
                        <a:cubicBezTo>
                          <a:pt x="125" y="273"/>
                          <a:pt x="124" y="287"/>
                          <a:pt x="129" y="295"/>
                        </a:cubicBezTo>
                        <a:cubicBezTo>
                          <a:pt x="130" y="297"/>
                          <a:pt x="132" y="298"/>
                          <a:pt x="131" y="301"/>
                        </a:cubicBezTo>
                        <a:cubicBezTo>
                          <a:pt x="131" y="301"/>
                          <a:pt x="131" y="301"/>
                          <a:pt x="130" y="301"/>
                        </a:cubicBezTo>
                        <a:cubicBezTo>
                          <a:pt x="130" y="302"/>
                          <a:pt x="129" y="302"/>
                          <a:pt x="128" y="302"/>
                        </a:cubicBezTo>
                        <a:cubicBezTo>
                          <a:pt x="116" y="303"/>
                          <a:pt x="105" y="304"/>
                          <a:pt x="94" y="309"/>
                        </a:cubicBezTo>
                        <a:cubicBezTo>
                          <a:pt x="88" y="312"/>
                          <a:pt x="82" y="317"/>
                          <a:pt x="78" y="323"/>
                        </a:cubicBezTo>
                        <a:cubicBezTo>
                          <a:pt x="72" y="335"/>
                          <a:pt x="73" y="346"/>
                          <a:pt x="84" y="355"/>
                        </a:cubicBezTo>
                        <a:cubicBezTo>
                          <a:pt x="85" y="356"/>
                          <a:pt x="87" y="357"/>
                          <a:pt x="89" y="359"/>
                        </a:cubicBezTo>
                        <a:cubicBezTo>
                          <a:pt x="87" y="360"/>
                          <a:pt x="86" y="361"/>
                          <a:pt x="84" y="361"/>
                        </a:cubicBezTo>
                        <a:cubicBezTo>
                          <a:pt x="78" y="365"/>
                          <a:pt x="72" y="369"/>
                          <a:pt x="68" y="376"/>
                        </a:cubicBezTo>
                        <a:cubicBezTo>
                          <a:pt x="66" y="379"/>
                          <a:pt x="64" y="383"/>
                          <a:pt x="63" y="387"/>
                        </a:cubicBezTo>
                        <a:cubicBezTo>
                          <a:pt x="62" y="395"/>
                          <a:pt x="64" y="403"/>
                          <a:pt x="70" y="409"/>
                        </a:cubicBezTo>
                        <a:cubicBezTo>
                          <a:pt x="71" y="411"/>
                          <a:pt x="72" y="412"/>
                          <a:pt x="73" y="413"/>
                        </a:cubicBezTo>
                        <a:cubicBezTo>
                          <a:pt x="78" y="418"/>
                          <a:pt x="83" y="422"/>
                          <a:pt x="90" y="423"/>
                        </a:cubicBezTo>
                        <a:cubicBezTo>
                          <a:pt x="94" y="424"/>
                          <a:pt x="98" y="425"/>
                          <a:pt x="101" y="425"/>
                        </a:cubicBezTo>
                        <a:cubicBezTo>
                          <a:pt x="109" y="425"/>
                          <a:pt x="117" y="426"/>
                          <a:pt x="124" y="424"/>
                        </a:cubicBezTo>
                        <a:cubicBezTo>
                          <a:pt x="126" y="424"/>
                          <a:pt x="128" y="423"/>
                          <a:pt x="131" y="422"/>
                        </a:cubicBezTo>
                        <a:cubicBezTo>
                          <a:pt x="130" y="425"/>
                          <a:pt x="129" y="427"/>
                          <a:pt x="129" y="428"/>
                        </a:cubicBezTo>
                        <a:cubicBezTo>
                          <a:pt x="128" y="433"/>
                          <a:pt x="128" y="438"/>
                          <a:pt x="131" y="443"/>
                        </a:cubicBezTo>
                        <a:cubicBezTo>
                          <a:pt x="137" y="451"/>
                          <a:pt x="145" y="456"/>
                          <a:pt x="155" y="457"/>
                        </a:cubicBezTo>
                        <a:cubicBezTo>
                          <a:pt x="167" y="458"/>
                          <a:pt x="179" y="456"/>
                          <a:pt x="191" y="451"/>
                        </a:cubicBezTo>
                        <a:cubicBezTo>
                          <a:pt x="199" y="448"/>
                          <a:pt x="207" y="444"/>
                          <a:pt x="215" y="440"/>
                        </a:cubicBezTo>
                        <a:cubicBezTo>
                          <a:pt x="217" y="442"/>
                          <a:pt x="218" y="444"/>
                          <a:pt x="220" y="446"/>
                        </a:cubicBezTo>
                        <a:cubicBezTo>
                          <a:pt x="223" y="450"/>
                          <a:pt x="226" y="453"/>
                          <a:pt x="230" y="456"/>
                        </a:cubicBezTo>
                        <a:cubicBezTo>
                          <a:pt x="239" y="461"/>
                          <a:pt x="249" y="465"/>
                          <a:pt x="260" y="466"/>
                        </a:cubicBezTo>
                        <a:cubicBezTo>
                          <a:pt x="272" y="467"/>
                          <a:pt x="284" y="468"/>
                          <a:pt x="296" y="462"/>
                        </a:cubicBezTo>
                        <a:cubicBezTo>
                          <a:pt x="300" y="459"/>
                          <a:pt x="305" y="458"/>
                          <a:pt x="310" y="456"/>
                        </a:cubicBezTo>
                        <a:cubicBezTo>
                          <a:pt x="316" y="453"/>
                          <a:pt x="321" y="449"/>
                          <a:pt x="322" y="441"/>
                        </a:cubicBezTo>
                        <a:cubicBezTo>
                          <a:pt x="322" y="440"/>
                          <a:pt x="322" y="437"/>
                          <a:pt x="324" y="436"/>
                        </a:cubicBezTo>
                        <a:cubicBezTo>
                          <a:pt x="330" y="438"/>
                          <a:pt x="336" y="439"/>
                          <a:pt x="342" y="440"/>
                        </a:cubicBezTo>
                        <a:cubicBezTo>
                          <a:pt x="347" y="441"/>
                          <a:pt x="353" y="441"/>
                          <a:pt x="358" y="441"/>
                        </a:cubicBezTo>
                        <a:cubicBezTo>
                          <a:pt x="366" y="442"/>
                          <a:pt x="373" y="440"/>
                          <a:pt x="380" y="437"/>
                        </a:cubicBezTo>
                        <a:cubicBezTo>
                          <a:pt x="391" y="432"/>
                          <a:pt x="396" y="423"/>
                          <a:pt x="397" y="412"/>
                        </a:cubicBezTo>
                        <a:cubicBezTo>
                          <a:pt x="397" y="409"/>
                          <a:pt x="396" y="407"/>
                          <a:pt x="395" y="404"/>
                        </a:cubicBezTo>
                        <a:cubicBezTo>
                          <a:pt x="393" y="400"/>
                          <a:pt x="391" y="395"/>
                          <a:pt x="390" y="391"/>
                        </a:cubicBezTo>
                        <a:cubicBezTo>
                          <a:pt x="394" y="388"/>
                          <a:pt x="398" y="386"/>
                          <a:pt x="402" y="384"/>
                        </a:cubicBezTo>
                        <a:cubicBezTo>
                          <a:pt x="407" y="382"/>
                          <a:pt x="411" y="377"/>
                          <a:pt x="415" y="373"/>
                        </a:cubicBezTo>
                        <a:cubicBezTo>
                          <a:pt x="417" y="370"/>
                          <a:pt x="418" y="368"/>
                          <a:pt x="418" y="364"/>
                        </a:cubicBezTo>
                        <a:cubicBezTo>
                          <a:pt x="420" y="358"/>
                          <a:pt x="419" y="352"/>
                          <a:pt x="418" y="346"/>
                        </a:cubicBezTo>
                        <a:cubicBezTo>
                          <a:pt x="417" y="338"/>
                          <a:pt x="412" y="332"/>
                          <a:pt x="406" y="328"/>
                        </a:cubicBezTo>
                        <a:cubicBezTo>
                          <a:pt x="399" y="322"/>
                          <a:pt x="391" y="319"/>
                          <a:pt x="382" y="316"/>
                        </a:cubicBezTo>
                        <a:cubicBezTo>
                          <a:pt x="381" y="316"/>
                          <a:pt x="380" y="315"/>
                          <a:pt x="379" y="314"/>
                        </a:cubicBezTo>
                        <a:cubicBezTo>
                          <a:pt x="381" y="311"/>
                          <a:pt x="383" y="308"/>
                          <a:pt x="384" y="304"/>
                        </a:cubicBezTo>
                        <a:cubicBezTo>
                          <a:pt x="390" y="291"/>
                          <a:pt x="385" y="280"/>
                          <a:pt x="374" y="272"/>
                        </a:cubicBezTo>
                        <a:cubicBezTo>
                          <a:pt x="366" y="269"/>
                          <a:pt x="358" y="267"/>
                          <a:pt x="349" y="269"/>
                        </a:cubicBezTo>
                        <a:cubicBezTo>
                          <a:pt x="343" y="270"/>
                          <a:pt x="337" y="272"/>
                          <a:pt x="331" y="273"/>
                        </a:cubicBezTo>
                        <a:cubicBezTo>
                          <a:pt x="328" y="274"/>
                          <a:pt x="326" y="276"/>
                          <a:pt x="322" y="277"/>
                        </a:cubicBezTo>
                        <a:cubicBezTo>
                          <a:pt x="322" y="272"/>
                          <a:pt x="319" y="270"/>
                          <a:pt x="316" y="267"/>
                        </a:cubicBezTo>
                        <a:cubicBezTo>
                          <a:pt x="314" y="265"/>
                          <a:pt x="311" y="263"/>
                          <a:pt x="309" y="261"/>
                        </a:cubicBezTo>
                        <a:cubicBezTo>
                          <a:pt x="304" y="257"/>
                          <a:pt x="298" y="256"/>
                          <a:pt x="292" y="258"/>
                        </a:cubicBezTo>
                        <a:cubicBezTo>
                          <a:pt x="289" y="259"/>
                          <a:pt x="287" y="259"/>
                          <a:pt x="285" y="260"/>
                        </a:cubicBezTo>
                        <a:cubicBezTo>
                          <a:pt x="282" y="260"/>
                          <a:pt x="280" y="261"/>
                          <a:pt x="278" y="263"/>
                        </a:cubicBezTo>
                        <a:cubicBezTo>
                          <a:pt x="276" y="265"/>
                          <a:pt x="274" y="266"/>
                          <a:pt x="272" y="269"/>
                        </a:cubicBezTo>
                        <a:cubicBezTo>
                          <a:pt x="267" y="261"/>
                          <a:pt x="260" y="256"/>
                          <a:pt x="252" y="253"/>
                        </a:cubicBezTo>
                        <a:cubicBezTo>
                          <a:pt x="248" y="251"/>
                          <a:pt x="245" y="251"/>
                          <a:pt x="241" y="252"/>
                        </a:cubicBezTo>
                        <a:cubicBezTo>
                          <a:pt x="235" y="253"/>
                          <a:pt x="228" y="254"/>
                          <a:pt x="222" y="256"/>
                        </a:cubicBezTo>
                        <a:cubicBezTo>
                          <a:pt x="218" y="257"/>
                          <a:pt x="214" y="259"/>
                          <a:pt x="212" y="262"/>
                        </a:cubicBezTo>
                        <a:cubicBezTo>
                          <a:pt x="210" y="264"/>
                          <a:pt x="208" y="266"/>
                          <a:pt x="206" y="268"/>
                        </a:cubicBezTo>
                        <a:cubicBezTo>
                          <a:pt x="203" y="266"/>
                          <a:pt x="200" y="264"/>
                          <a:pt x="197" y="261"/>
                        </a:cubicBezTo>
                        <a:cubicBezTo>
                          <a:pt x="194" y="258"/>
                          <a:pt x="190" y="256"/>
                          <a:pt x="186" y="255"/>
                        </a:cubicBezTo>
                        <a:cubicBezTo>
                          <a:pt x="183" y="254"/>
                          <a:pt x="180" y="253"/>
                          <a:pt x="177" y="253"/>
                        </a:cubicBezTo>
                        <a:cubicBezTo>
                          <a:pt x="174" y="252"/>
                          <a:pt x="171" y="252"/>
                          <a:pt x="168" y="252"/>
                        </a:cubicBezTo>
                        <a:close/>
                        <a:moveTo>
                          <a:pt x="2496" y="826"/>
                        </a:moveTo>
                        <a:cubicBezTo>
                          <a:pt x="2496" y="826"/>
                          <a:pt x="2497" y="826"/>
                          <a:pt x="2497" y="825"/>
                        </a:cubicBezTo>
                        <a:cubicBezTo>
                          <a:pt x="2497" y="825"/>
                          <a:pt x="2496" y="825"/>
                          <a:pt x="2496" y="824"/>
                        </a:cubicBezTo>
                        <a:cubicBezTo>
                          <a:pt x="2496" y="825"/>
                          <a:pt x="2495" y="826"/>
                          <a:pt x="2495" y="826"/>
                        </a:cubicBezTo>
                        <a:cubicBezTo>
                          <a:pt x="2495" y="826"/>
                          <a:pt x="2495" y="826"/>
                          <a:pt x="2496" y="826"/>
                        </a:cubicBezTo>
                        <a:close/>
                        <a:moveTo>
                          <a:pt x="1795" y="44"/>
                        </a:moveTo>
                        <a:cubicBezTo>
                          <a:pt x="1796" y="44"/>
                          <a:pt x="1796" y="43"/>
                          <a:pt x="1796" y="43"/>
                        </a:cubicBezTo>
                        <a:cubicBezTo>
                          <a:pt x="1796" y="43"/>
                          <a:pt x="1796" y="43"/>
                          <a:pt x="1795" y="42"/>
                        </a:cubicBezTo>
                        <a:cubicBezTo>
                          <a:pt x="1795" y="43"/>
                          <a:pt x="1795" y="43"/>
                          <a:pt x="1795" y="43"/>
                        </a:cubicBezTo>
                        <a:cubicBezTo>
                          <a:pt x="1795" y="43"/>
                          <a:pt x="1795" y="44"/>
                          <a:pt x="1795" y="44"/>
                        </a:cubicBezTo>
                        <a:close/>
                      </a:path>
                    </a:pathLst>
                  </a:custGeom>
                  <a:solidFill>
                    <a:srgbClr val="25C6FF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1252" name="Freeform 56"/>
                  <p:cNvSpPr>
                    <a:spLocks noEditPoints="1"/>
                  </p:cNvSpPr>
                  <p:nvPr/>
                </p:nvSpPr>
                <p:spPr bwMode="auto">
                  <a:xfrm>
                    <a:off x="142" y="1388"/>
                    <a:ext cx="817" cy="496"/>
                  </a:xfrm>
                  <a:custGeom>
                    <a:avLst/>
                    <a:gdLst>
                      <a:gd name="T0" fmla="*/ 115 w 358"/>
                      <a:gd name="T1" fmla="*/ 2 h 217"/>
                      <a:gd name="T2" fmla="*/ 144 w 358"/>
                      <a:gd name="T3" fmla="*/ 17 h 217"/>
                      <a:gd name="T4" fmla="*/ 179 w 358"/>
                      <a:gd name="T5" fmla="*/ 1 h 217"/>
                      <a:gd name="T6" fmla="*/ 216 w 358"/>
                      <a:gd name="T7" fmla="*/ 12 h 217"/>
                      <a:gd name="T8" fmla="*/ 247 w 358"/>
                      <a:gd name="T9" fmla="*/ 10 h 217"/>
                      <a:gd name="T10" fmla="*/ 269 w 358"/>
                      <a:gd name="T11" fmla="*/ 22 h 217"/>
                      <a:gd name="T12" fmla="*/ 322 w 358"/>
                      <a:gd name="T13" fmla="*/ 53 h 217"/>
                      <a:gd name="T14" fmla="*/ 344 w 358"/>
                      <a:gd name="T15" fmla="*/ 77 h 217"/>
                      <a:gd name="T16" fmla="*/ 353 w 358"/>
                      <a:gd name="T17" fmla="*/ 122 h 217"/>
                      <a:gd name="T18" fmla="*/ 333 w 358"/>
                      <a:gd name="T19" fmla="*/ 153 h 217"/>
                      <a:gd name="T20" fmla="*/ 296 w 358"/>
                      <a:gd name="T21" fmla="*/ 190 h 217"/>
                      <a:gd name="T22" fmla="*/ 260 w 358"/>
                      <a:gd name="T23" fmla="*/ 190 h 217"/>
                      <a:gd name="T24" fmla="*/ 198 w 358"/>
                      <a:gd name="T25" fmla="*/ 215 h 217"/>
                      <a:gd name="T26" fmla="*/ 153 w 358"/>
                      <a:gd name="T27" fmla="*/ 189 h 217"/>
                      <a:gd name="T28" fmla="*/ 69 w 358"/>
                      <a:gd name="T29" fmla="*/ 192 h 217"/>
                      <a:gd name="T30" fmla="*/ 62 w 358"/>
                      <a:gd name="T31" fmla="*/ 173 h 217"/>
                      <a:gd name="T32" fmla="*/ 11 w 358"/>
                      <a:gd name="T33" fmla="*/ 162 h 217"/>
                      <a:gd name="T34" fmla="*/ 6 w 358"/>
                      <a:gd name="T35" fmla="*/ 125 h 217"/>
                      <a:gd name="T36" fmla="*/ 22 w 358"/>
                      <a:gd name="T37" fmla="*/ 104 h 217"/>
                      <a:gd name="T38" fmla="*/ 66 w 358"/>
                      <a:gd name="T39" fmla="*/ 51 h 217"/>
                      <a:gd name="T40" fmla="*/ 67 w 358"/>
                      <a:gd name="T41" fmla="*/ 44 h 217"/>
                      <a:gd name="T42" fmla="*/ 82 w 358"/>
                      <a:gd name="T43" fmla="*/ 199 h 217"/>
                      <a:gd name="T44" fmla="*/ 152 w 358"/>
                      <a:gd name="T45" fmla="*/ 182 h 217"/>
                      <a:gd name="T46" fmla="*/ 167 w 358"/>
                      <a:gd name="T47" fmla="*/ 199 h 217"/>
                      <a:gd name="T48" fmla="*/ 256 w 358"/>
                      <a:gd name="T49" fmla="*/ 183 h 217"/>
                      <a:gd name="T50" fmla="*/ 270 w 358"/>
                      <a:gd name="T51" fmla="*/ 182 h 217"/>
                      <a:gd name="T52" fmla="*/ 320 w 358"/>
                      <a:gd name="T53" fmla="*/ 179 h 217"/>
                      <a:gd name="T54" fmla="*/ 319 w 358"/>
                      <a:gd name="T55" fmla="*/ 136 h 217"/>
                      <a:gd name="T56" fmla="*/ 353 w 358"/>
                      <a:gd name="T57" fmla="*/ 101 h 217"/>
                      <a:gd name="T58" fmla="*/ 314 w 358"/>
                      <a:gd name="T59" fmla="*/ 72 h 217"/>
                      <a:gd name="T60" fmla="*/ 317 w 358"/>
                      <a:gd name="T61" fmla="*/ 49 h 217"/>
                      <a:gd name="T62" fmla="*/ 305 w 358"/>
                      <a:gd name="T63" fmla="*/ 25 h 217"/>
                      <a:gd name="T64" fmla="*/ 260 w 358"/>
                      <a:gd name="T65" fmla="*/ 35 h 217"/>
                      <a:gd name="T66" fmla="*/ 256 w 358"/>
                      <a:gd name="T67" fmla="*/ 27 h 217"/>
                      <a:gd name="T68" fmla="*/ 212 w 358"/>
                      <a:gd name="T69" fmla="*/ 25 h 217"/>
                      <a:gd name="T70" fmla="*/ 198 w 358"/>
                      <a:gd name="T71" fmla="*/ 12 h 217"/>
                      <a:gd name="T72" fmla="*/ 149 w 358"/>
                      <a:gd name="T73" fmla="*/ 20 h 217"/>
                      <a:gd name="T74" fmla="*/ 119 w 358"/>
                      <a:gd name="T75" fmla="*/ 7 h 217"/>
                      <a:gd name="T76" fmla="*/ 75 w 358"/>
                      <a:gd name="T77" fmla="*/ 18 h 217"/>
                      <a:gd name="T78" fmla="*/ 78 w 358"/>
                      <a:gd name="T79" fmla="*/ 51 h 217"/>
                      <a:gd name="T80" fmla="*/ 56 w 358"/>
                      <a:gd name="T81" fmla="*/ 57 h 217"/>
                      <a:gd name="T82" fmla="*/ 25 w 358"/>
                      <a:gd name="T83" fmla="*/ 101 h 217"/>
                      <a:gd name="T84" fmla="*/ 25 w 358"/>
                      <a:gd name="T85" fmla="*/ 115 h 217"/>
                      <a:gd name="T86" fmla="*/ 10 w 358"/>
                      <a:gd name="T87" fmla="*/ 154 h 217"/>
                      <a:gd name="T88" fmla="*/ 77 w 358"/>
                      <a:gd name="T89" fmla="*/ 162 h 217"/>
                      <a:gd name="T90" fmla="*/ 85 w 358"/>
                      <a:gd name="T91" fmla="*/ 166 h 217"/>
                      <a:gd name="T92" fmla="*/ 72 w 358"/>
                      <a:gd name="T93" fmla="*/ 189 h 217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  <a:cxn ang="0">
                        <a:pos x="T72" y="T73"/>
                      </a:cxn>
                      <a:cxn ang="0">
                        <a:pos x="T74" y="T75"/>
                      </a:cxn>
                      <a:cxn ang="0">
                        <a:pos x="T76" y="T77"/>
                      </a:cxn>
                      <a:cxn ang="0">
                        <a:pos x="T78" y="T79"/>
                      </a:cxn>
                      <a:cxn ang="0">
                        <a:pos x="T80" y="T81"/>
                      </a:cxn>
                      <a:cxn ang="0">
                        <a:pos x="T82" y="T83"/>
                      </a:cxn>
                      <a:cxn ang="0">
                        <a:pos x="T84" y="T85"/>
                      </a:cxn>
                      <a:cxn ang="0">
                        <a:pos x="T86" y="T87"/>
                      </a:cxn>
                      <a:cxn ang="0">
                        <a:pos x="T88" y="T89"/>
                      </a:cxn>
                      <a:cxn ang="0">
                        <a:pos x="T90" y="T91"/>
                      </a:cxn>
                      <a:cxn ang="0">
                        <a:pos x="T92" y="T93"/>
                      </a:cxn>
                    </a:cxnLst>
                    <a:rect l="0" t="0" r="r" b="b"/>
                    <a:pathLst>
                      <a:path w="358" h="217">
                        <a:moveTo>
                          <a:pt x="81" y="8"/>
                        </a:moveTo>
                        <a:cubicBezTo>
                          <a:pt x="89" y="5"/>
                          <a:pt x="97" y="2"/>
                          <a:pt x="106" y="1"/>
                        </a:cubicBezTo>
                        <a:cubicBezTo>
                          <a:pt x="109" y="1"/>
                          <a:pt x="112" y="1"/>
                          <a:pt x="115" y="2"/>
                        </a:cubicBezTo>
                        <a:cubicBezTo>
                          <a:pt x="118" y="2"/>
                          <a:pt x="121" y="3"/>
                          <a:pt x="124" y="4"/>
                        </a:cubicBezTo>
                        <a:cubicBezTo>
                          <a:pt x="128" y="5"/>
                          <a:pt x="132" y="7"/>
                          <a:pt x="135" y="10"/>
                        </a:cubicBezTo>
                        <a:cubicBezTo>
                          <a:pt x="138" y="13"/>
                          <a:pt x="141" y="15"/>
                          <a:pt x="144" y="17"/>
                        </a:cubicBezTo>
                        <a:cubicBezTo>
                          <a:pt x="146" y="15"/>
                          <a:pt x="148" y="13"/>
                          <a:pt x="150" y="11"/>
                        </a:cubicBezTo>
                        <a:cubicBezTo>
                          <a:pt x="152" y="8"/>
                          <a:pt x="156" y="6"/>
                          <a:pt x="160" y="5"/>
                        </a:cubicBezTo>
                        <a:cubicBezTo>
                          <a:pt x="166" y="3"/>
                          <a:pt x="173" y="2"/>
                          <a:pt x="179" y="1"/>
                        </a:cubicBezTo>
                        <a:cubicBezTo>
                          <a:pt x="183" y="0"/>
                          <a:pt x="186" y="0"/>
                          <a:pt x="190" y="2"/>
                        </a:cubicBezTo>
                        <a:cubicBezTo>
                          <a:pt x="198" y="5"/>
                          <a:pt x="205" y="10"/>
                          <a:pt x="210" y="18"/>
                        </a:cubicBezTo>
                        <a:cubicBezTo>
                          <a:pt x="212" y="15"/>
                          <a:pt x="214" y="14"/>
                          <a:pt x="216" y="12"/>
                        </a:cubicBezTo>
                        <a:cubicBezTo>
                          <a:pt x="218" y="10"/>
                          <a:pt x="220" y="9"/>
                          <a:pt x="223" y="9"/>
                        </a:cubicBezTo>
                        <a:cubicBezTo>
                          <a:pt x="225" y="8"/>
                          <a:pt x="227" y="8"/>
                          <a:pt x="230" y="7"/>
                        </a:cubicBezTo>
                        <a:cubicBezTo>
                          <a:pt x="236" y="5"/>
                          <a:pt x="242" y="6"/>
                          <a:pt x="247" y="10"/>
                        </a:cubicBezTo>
                        <a:cubicBezTo>
                          <a:pt x="249" y="12"/>
                          <a:pt x="252" y="14"/>
                          <a:pt x="254" y="16"/>
                        </a:cubicBezTo>
                        <a:cubicBezTo>
                          <a:pt x="257" y="19"/>
                          <a:pt x="260" y="21"/>
                          <a:pt x="260" y="26"/>
                        </a:cubicBezTo>
                        <a:cubicBezTo>
                          <a:pt x="264" y="25"/>
                          <a:pt x="266" y="23"/>
                          <a:pt x="269" y="22"/>
                        </a:cubicBezTo>
                        <a:cubicBezTo>
                          <a:pt x="275" y="21"/>
                          <a:pt x="281" y="19"/>
                          <a:pt x="287" y="18"/>
                        </a:cubicBezTo>
                        <a:cubicBezTo>
                          <a:pt x="296" y="16"/>
                          <a:pt x="304" y="18"/>
                          <a:pt x="312" y="21"/>
                        </a:cubicBezTo>
                        <a:cubicBezTo>
                          <a:pt x="323" y="29"/>
                          <a:pt x="328" y="40"/>
                          <a:pt x="322" y="53"/>
                        </a:cubicBezTo>
                        <a:cubicBezTo>
                          <a:pt x="321" y="57"/>
                          <a:pt x="319" y="60"/>
                          <a:pt x="317" y="63"/>
                        </a:cubicBezTo>
                        <a:cubicBezTo>
                          <a:pt x="318" y="64"/>
                          <a:pt x="319" y="65"/>
                          <a:pt x="320" y="65"/>
                        </a:cubicBezTo>
                        <a:cubicBezTo>
                          <a:pt x="329" y="68"/>
                          <a:pt x="337" y="71"/>
                          <a:pt x="344" y="77"/>
                        </a:cubicBezTo>
                        <a:cubicBezTo>
                          <a:pt x="350" y="81"/>
                          <a:pt x="355" y="87"/>
                          <a:pt x="356" y="95"/>
                        </a:cubicBezTo>
                        <a:cubicBezTo>
                          <a:pt x="357" y="101"/>
                          <a:pt x="358" y="107"/>
                          <a:pt x="356" y="113"/>
                        </a:cubicBezTo>
                        <a:cubicBezTo>
                          <a:pt x="356" y="117"/>
                          <a:pt x="355" y="119"/>
                          <a:pt x="353" y="122"/>
                        </a:cubicBezTo>
                        <a:cubicBezTo>
                          <a:pt x="349" y="126"/>
                          <a:pt x="345" y="131"/>
                          <a:pt x="340" y="133"/>
                        </a:cubicBezTo>
                        <a:cubicBezTo>
                          <a:pt x="336" y="135"/>
                          <a:pt x="332" y="137"/>
                          <a:pt x="328" y="140"/>
                        </a:cubicBezTo>
                        <a:cubicBezTo>
                          <a:pt x="329" y="144"/>
                          <a:pt x="331" y="149"/>
                          <a:pt x="333" y="153"/>
                        </a:cubicBezTo>
                        <a:cubicBezTo>
                          <a:pt x="334" y="156"/>
                          <a:pt x="335" y="158"/>
                          <a:pt x="335" y="161"/>
                        </a:cubicBezTo>
                        <a:cubicBezTo>
                          <a:pt x="334" y="172"/>
                          <a:pt x="329" y="181"/>
                          <a:pt x="318" y="186"/>
                        </a:cubicBezTo>
                        <a:cubicBezTo>
                          <a:pt x="311" y="189"/>
                          <a:pt x="304" y="191"/>
                          <a:pt x="296" y="190"/>
                        </a:cubicBezTo>
                        <a:cubicBezTo>
                          <a:pt x="291" y="190"/>
                          <a:pt x="285" y="190"/>
                          <a:pt x="280" y="189"/>
                        </a:cubicBezTo>
                        <a:cubicBezTo>
                          <a:pt x="274" y="188"/>
                          <a:pt x="268" y="187"/>
                          <a:pt x="262" y="185"/>
                        </a:cubicBezTo>
                        <a:cubicBezTo>
                          <a:pt x="260" y="186"/>
                          <a:pt x="260" y="189"/>
                          <a:pt x="260" y="190"/>
                        </a:cubicBezTo>
                        <a:cubicBezTo>
                          <a:pt x="259" y="198"/>
                          <a:pt x="254" y="202"/>
                          <a:pt x="248" y="205"/>
                        </a:cubicBezTo>
                        <a:cubicBezTo>
                          <a:pt x="243" y="207"/>
                          <a:pt x="238" y="208"/>
                          <a:pt x="234" y="211"/>
                        </a:cubicBezTo>
                        <a:cubicBezTo>
                          <a:pt x="222" y="217"/>
                          <a:pt x="210" y="216"/>
                          <a:pt x="198" y="215"/>
                        </a:cubicBezTo>
                        <a:cubicBezTo>
                          <a:pt x="187" y="214"/>
                          <a:pt x="177" y="210"/>
                          <a:pt x="168" y="205"/>
                        </a:cubicBezTo>
                        <a:cubicBezTo>
                          <a:pt x="164" y="202"/>
                          <a:pt x="161" y="199"/>
                          <a:pt x="158" y="195"/>
                        </a:cubicBezTo>
                        <a:cubicBezTo>
                          <a:pt x="156" y="193"/>
                          <a:pt x="155" y="191"/>
                          <a:pt x="153" y="189"/>
                        </a:cubicBezTo>
                        <a:cubicBezTo>
                          <a:pt x="145" y="193"/>
                          <a:pt x="137" y="197"/>
                          <a:pt x="129" y="200"/>
                        </a:cubicBezTo>
                        <a:cubicBezTo>
                          <a:pt x="117" y="205"/>
                          <a:pt x="105" y="207"/>
                          <a:pt x="93" y="206"/>
                        </a:cubicBezTo>
                        <a:cubicBezTo>
                          <a:pt x="83" y="205"/>
                          <a:pt x="75" y="200"/>
                          <a:pt x="69" y="192"/>
                        </a:cubicBezTo>
                        <a:cubicBezTo>
                          <a:pt x="66" y="187"/>
                          <a:pt x="66" y="182"/>
                          <a:pt x="67" y="177"/>
                        </a:cubicBezTo>
                        <a:cubicBezTo>
                          <a:pt x="67" y="176"/>
                          <a:pt x="68" y="174"/>
                          <a:pt x="69" y="171"/>
                        </a:cubicBezTo>
                        <a:cubicBezTo>
                          <a:pt x="66" y="172"/>
                          <a:pt x="64" y="173"/>
                          <a:pt x="62" y="173"/>
                        </a:cubicBezTo>
                        <a:cubicBezTo>
                          <a:pt x="55" y="175"/>
                          <a:pt x="47" y="174"/>
                          <a:pt x="39" y="174"/>
                        </a:cubicBezTo>
                        <a:cubicBezTo>
                          <a:pt x="36" y="174"/>
                          <a:pt x="32" y="173"/>
                          <a:pt x="28" y="172"/>
                        </a:cubicBezTo>
                        <a:cubicBezTo>
                          <a:pt x="21" y="171"/>
                          <a:pt x="16" y="167"/>
                          <a:pt x="11" y="162"/>
                        </a:cubicBezTo>
                        <a:cubicBezTo>
                          <a:pt x="10" y="161"/>
                          <a:pt x="9" y="160"/>
                          <a:pt x="8" y="158"/>
                        </a:cubicBezTo>
                        <a:cubicBezTo>
                          <a:pt x="2" y="152"/>
                          <a:pt x="0" y="144"/>
                          <a:pt x="1" y="136"/>
                        </a:cubicBezTo>
                        <a:cubicBezTo>
                          <a:pt x="2" y="132"/>
                          <a:pt x="4" y="128"/>
                          <a:pt x="6" y="125"/>
                        </a:cubicBezTo>
                        <a:cubicBezTo>
                          <a:pt x="10" y="118"/>
                          <a:pt x="16" y="114"/>
                          <a:pt x="22" y="110"/>
                        </a:cubicBezTo>
                        <a:cubicBezTo>
                          <a:pt x="24" y="110"/>
                          <a:pt x="25" y="109"/>
                          <a:pt x="27" y="108"/>
                        </a:cubicBezTo>
                        <a:cubicBezTo>
                          <a:pt x="25" y="106"/>
                          <a:pt x="23" y="105"/>
                          <a:pt x="22" y="104"/>
                        </a:cubicBezTo>
                        <a:cubicBezTo>
                          <a:pt x="11" y="95"/>
                          <a:pt x="10" y="84"/>
                          <a:pt x="16" y="72"/>
                        </a:cubicBezTo>
                        <a:cubicBezTo>
                          <a:pt x="20" y="66"/>
                          <a:pt x="26" y="61"/>
                          <a:pt x="32" y="58"/>
                        </a:cubicBezTo>
                        <a:cubicBezTo>
                          <a:pt x="43" y="53"/>
                          <a:pt x="54" y="52"/>
                          <a:pt x="66" y="51"/>
                        </a:cubicBezTo>
                        <a:cubicBezTo>
                          <a:pt x="67" y="51"/>
                          <a:pt x="68" y="51"/>
                          <a:pt x="68" y="50"/>
                        </a:cubicBezTo>
                        <a:cubicBezTo>
                          <a:pt x="69" y="50"/>
                          <a:pt x="69" y="50"/>
                          <a:pt x="69" y="50"/>
                        </a:cubicBezTo>
                        <a:cubicBezTo>
                          <a:pt x="70" y="47"/>
                          <a:pt x="68" y="46"/>
                          <a:pt x="67" y="44"/>
                        </a:cubicBezTo>
                        <a:cubicBezTo>
                          <a:pt x="62" y="36"/>
                          <a:pt x="63" y="22"/>
                          <a:pt x="71" y="16"/>
                        </a:cubicBezTo>
                        <a:cubicBezTo>
                          <a:pt x="74" y="13"/>
                          <a:pt x="77" y="10"/>
                          <a:pt x="81" y="8"/>
                        </a:cubicBezTo>
                        <a:close/>
                        <a:moveTo>
                          <a:pt x="82" y="199"/>
                        </a:moveTo>
                        <a:cubicBezTo>
                          <a:pt x="90" y="202"/>
                          <a:pt x="98" y="203"/>
                          <a:pt x="106" y="202"/>
                        </a:cubicBezTo>
                        <a:cubicBezTo>
                          <a:pt x="118" y="201"/>
                          <a:pt x="129" y="196"/>
                          <a:pt x="140" y="190"/>
                        </a:cubicBezTo>
                        <a:cubicBezTo>
                          <a:pt x="144" y="187"/>
                          <a:pt x="148" y="185"/>
                          <a:pt x="152" y="182"/>
                        </a:cubicBezTo>
                        <a:cubicBezTo>
                          <a:pt x="154" y="181"/>
                          <a:pt x="156" y="181"/>
                          <a:pt x="157" y="184"/>
                        </a:cubicBezTo>
                        <a:cubicBezTo>
                          <a:pt x="157" y="184"/>
                          <a:pt x="157" y="185"/>
                          <a:pt x="157" y="185"/>
                        </a:cubicBezTo>
                        <a:cubicBezTo>
                          <a:pt x="160" y="190"/>
                          <a:pt x="162" y="195"/>
                          <a:pt x="167" y="199"/>
                        </a:cubicBezTo>
                        <a:cubicBezTo>
                          <a:pt x="179" y="208"/>
                          <a:pt x="194" y="211"/>
                          <a:pt x="208" y="212"/>
                        </a:cubicBezTo>
                        <a:cubicBezTo>
                          <a:pt x="224" y="212"/>
                          <a:pt x="238" y="207"/>
                          <a:pt x="250" y="197"/>
                        </a:cubicBezTo>
                        <a:cubicBezTo>
                          <a:pt x="255" y="194"/>
                          <a:pt x="257" y="189"/>
                          <a:pt x="256" y="183"/>
                        </a:cubicBezTo>
                        <a:cubicBezTo>
                          <a:pt x="255" y="182"/>
                          <a:pt x="255" y="180"/>
                          <a:pt x="255" y="179"/>
                        </a:cubicBezTo>
                        <a:cubicBezTo>
                          <a:pt x="257" y="179"/>
                          <a:pt x="259" y="179"/>
                          <a:pt x="261" y="179"/>
                        </a:cubicBezTo>
                        <a:cubicBezTo>
                          <a:pt x="264" y="180"/>
                          <a:pt x="267" y="181"/>
                          <a:pt x="270" y="182"/>
                        </a:cubicBezTo>
                        <a:cubicBezTo>
                          <a:pt x="280" y="185"/>
                          <a:pt x="290" y="185"/>
                          <a:pt x="300" y="185"/>
                        </a:cubicBezTo>
                        <a:cubicBezTo>
                          <a:pt x="302" y="185"/>
                          <a:pt x="305" y="185"/>
                          <a:pt x="307" y="184"/>
                        </a:cubicBezTo>
                        <a:cubicBezTo>
                          <a:pt x="312" y="183"/>
                          <a:pt x="317" y="182"/>
                          <a:pt x="320" y="179"/>
                        </a:cubicBezTo>
                        <a:cubicBezTo>
                          <a:pt x="328" y="173"/>
                          <a:pt x="332" y="161"/>
                          <a:pt x="328" y="151"/>
                        </a:cubicBezTo>
                        <a:cubicBezTo>
                          <a:pt x="326" y="147"/>
                          <a:pt x="324" y="143"/>
                          <a:pt x="321" y="141"/>
                        </a:cubicBezTo>
                        <a:cubicBezTo>
                          <a:pt x="319" y="140"/>
                          <a:pt x="318" y="139"/>
                          <a:pt x="319" y="136"/>
                        </a:cubicBezTo>
                        <a:cubicBezTo>
                          <a:pt x="322" y="135"/>
                          <a:pt x="326" y="134"/>
                          <a:pt x="329" y="133"/>
                        </a:cubicBezTo>
                        <a:cubicBezTo>
                          <a:pt x="334" y="131"/>
                          <a:pt x="339" y="128"/>
                          <a:pt x="343" y="124"/>
                        </a:cubicBezTo>
                        <a:cubicBezTo>
                          <a:pt x="350" y="118"/>
                          <a:pt x="352" y="110"/>
                          <a:pt x="353" y="101"/>
                        </a:cubicBezTo>
                        <a:cubicBezTo>
                          <a:pt x="353" y="97"/>
                          <a:pt x="353" y="94"/>
                          <a:pt x="350" y="91"/>
                        </a:cubicBezTo>
                        <a:cubicBezTo>
                          <a:pt x="343" y="81"/>
                          <a:pt x="334" y="73"/>
                          <a:pt x="321" y="73"/>
                        </a:cubicBezTo>
                        <a:cubicBezTo>
                          <a:pt x="318" y="73"/>
                          <a:pt x="316" y="73"/>
                          <a:pt x="314" y="72"/>
                        </a:cubicBezTo>
                        <a:cubicBezTo>
                          <a:pt x="311" y="71"/>
                          <a:pt x="310" y="70"/>
                          <a:pt x="310" y="67"/>
                        </a:cubicBezTo>
                        <a:cubicBezTo>
                          <a:pt x="310" y="65"/>
                          <a:pt x="311" y="64"/>
                          <a:pt x="311" y="63"/>
                        </a:cubicBezTo>
                        <a:cubicBezTo>
                          <a:pt x="313" y="58"/>
                          <a:pt x="315" y="54"/>
                          <a:pt x="317" y="49"/>
                        </a:cubicBezTo>
                        <a:cubicBezTo>
                          <a:pt x="318" y="45"/>
                          <a:pt x="319" y="41"/>
                          <a:pt x="318" y="37"/>
                        </a:cubicBezTo>
                        <a:cubicBezTo>
                          <a:pt x="317" y="32"/>
                          <a:pt x="314" y="29"/>
                          <a:pt x="310" y="26"/>
                        </a:cubicBezTo>
                        <a:cubicBezTo>
                          <a:pt x="309" y="26"/>
                          <a:pt x="307" y="25"/>
                          <a:pt x="305" y="25"/>
                        </a:cubicBezTo>
                        <a:cubicBezTo>
                          <a:pt x="300" y="24"/>
                          <a:pt x="295" y="23"/>
                          <a:pt x="290" y="23"/>
                        </a:cubicBezTo>
                        <a:cubicBezTo>
                          <a:pt x="281" y="23"/>
                          <a:pt x="272" y="25"/>
                          <a:pt x="264" y="32"/>
                        </a:cubicBezTo>
                        <a:cubicBezTo>
                          <a:pt x="263" y="33"/>
                          <a:pt x="262" y="34"/>
                          <a:pt x="260" y="35"/>
                        </a:cubicBezTo>
                        <a:cubicBezTo>
                          <a:pt x="259" y="34"/>
                          <a:pt x="259" y="34"/>
                          <a:pt x="258" y="33"/>
                        </a:cubicBezTo>
                        <a:cubicBezTo>
                          <a:pt x="258" y="32"/>
                          <a:pt x="257" y="32"/>
                          <a:pt x="257" y="31"/>
                        </a:cubicBezTo>
                        <a:cubicBezTo>
                          <a:pt x="256" y="29"/>
                          <a:pt x="256" y="28"/>
                          <a:pt x="256" y="27"/>
                        </a:cubicBezTo>
                        <a:cubicBezTo>
                          <a:pt x="253" y="20"/>
                          <a:pt x="248" y="15"/>
                          <a:pt x="240" y="14"/>
                        </a:cubicBezTo>
                        <a:cubicBezTo>
                          <a:pt x="234" y="13"/>
                          <a:pt x="227" y="13"/>
                          <a:pt x="221" y="16"/>
                        </a:cubicBezTo>
                        <a:cubicBezTo>
                          <a:pt x="216" y="18"/>
                          <a:pt x="213" y="20"/>
                          <a:pt x="212" y="25"/>
                        </a:cubicBezTo>
                        <a:cubicBezTo>
                          <a:pt x="212" y="25"/>
                          <a:pt x="211" y="26"/>
                          <a:pt x="210" y="26"/>
                        </a:cubicBezTo>
                        <a:cubicBezTo>
                          <a:pt x="210" y="25"/>
                          <a:pt x="209" y="25"/>
                          <a:pt x="208" y="24"/>
                        </a:cubicBezTo>
                        <a:cubicBezTo>
                          <a:pt x="206" y="20"/>
                          <a:pt x="202" y="16"/>
                          <a:pt x="198" y="12"/>
                        </a:cubicBezTo>
                        <a:cubicBezTo>
                          <a:pt x="189" y="5"/>
                          <a:pt x="180" y="4"/>
                          <a:pt x="170" y="8"/>
                        </a:cubicBezTo>
                        <a:cubicBezTo>
                          <a:pt x="166" y="10"/>
                          <a:pt x="162" y="11"/>
                          <a:pt x="158" y="13"/>
                        </a:cubicBezTo>
                        <a:cubicBezTo>
                          <a:pt x="154" y="15"/>
                          <a:pt x="151" y="17"/>
                          <a:pt x="149" y="20"/>
                        </a:cubicBezTo>
                        <a:cubicBezTo>
                          <a:pt x="148" y="21"/>
                          <a:pt x="147" y="22"/>
                          <a:pt x="146" y="23"/>
                        </a:cubicBezTo>
                        <a:cubicBezTo>
                          <a:pt x="144" y="22"/>
                          <a:pt x="141" y="20"/>
                          <a:pt x="139" y="19"/>
                        </a:cubicBezTo>
                        <a:cubicBezTo>
                          <a:pt x="133" y="14"/>
                          <a:pt x="126" y="9"/>
                          <a:pt x="119" y="7"/>
                        </a:cubicBezTo>
                        <a:cubicBezTo>
                          <a:pt x="117" y="7"/>
                          <a:pt x="116" y="6"/>
                          <a:pt x="115" y="6"/>
                        </a:cubicBezTo>
                        <a:cubicBezTo>
                          <a:pt x="102" y="5"/>
                          <a:pt x="90" y="8"/>
                          <a:pt x="79" y="14"/>
                        </a:cubicBezTo>
                        <a:cubicBezTo>
                          <a:pt x="77" y="15"/>
                          <a:pt x="76" y="17"/>
                          <a:pt x="75" y="18"/>
                        </a:cubicBezTo>
                        <a:cubicBezTo>
                          <a:pt x="69" y="25"/>
                          <a:pt x="69" y="32"/>
                          <a:pt x="70" y="39"/>
                        </a:cubicBezTo>
                        <a:cubicBezTo>
                          <a:pt x="70" y="43"/>
                          <a:pt x="72" y="47"/>
                          <a:pt x="75" y="49"/>
                        </a:cubicBezTo>
                        <a:cubicBezTo>
                          <a:pt x="76" y="50"/>
                          <a:pt x="77" y="50"/>
                          <a:pt x="78" y="51"/>
                        </a:cubicBezTo>
                        <a:cubicBezTo>
                          <a:pt x="79" y="52"/>
                          <a:pt x="79" y="53"/>
                          <a:pt x="79" y="55"/>
                        </a:cubicBezTo>
                        <a:cubicBezTo>
                          <a:pt x="73" y="55"/>
                          <a:pt x="67" y="57"/>
                          <a:pt x="61" y="56"/>
                        </a:cubicBezTo>
                        <a:cubicBezTo>
                          <a:pt x="59" y="56"/>
                          <a:pt x="58" y="57"/>
                          <a:pt x="56" y="57"/>
                        </a:cubicBezTo>
                        <a:cubicBezTo>
                          <a:pt x="46" y="58"/>
                          <a:pt x="37" y="63"/>
                          <a:pt x="27" y="68"/>
                        </a:cubicBezTo>
                        <a:cubicBezTo>
                          <a:pt x="25" y="69"/>
                          <a:pt x="23" y="71"/>
                          <a:pt x="22" y="73"/>
                        </a:cubicBezTo>
                        <a:cubicBezTo>
                          <a:pt x="13" y="82"/>
                          <a:pt x="16" y="96"/>
                          <a:pt x="25" y="101"/>
                        </a:cubicBezTo>
                        <a:cubicBezTo>
                          <a:pt x="28" y="103"/>
                          <a:pt x="31" y="104"/>
                          <a:pt x="34" y="105"/>
                        </a:cubicBezTo>
                        <a:cubicBezTo>
                          <a:pt x="37" y="107"/>
                          <a:pt x="37" y="107"/>
                          <a:pt x="37" y="112"/>
                        </a:cubicBezTo>
                        <a:cubicBezTo>
                          <a:pt x="31" y="112"/>
                          <a:pt x="30" y="113"/>
                          <a:pt x="25" y="115"/>
                        </a:cubicBezTo>
                        <a:cubicBezTo>
                          <a:pt x="22" y="117"/>
                          <a:pt x="19" y="119"/>
                          <a:pt x="16" y="121"/>
                        </a:cubicBezTo>
                        <a:cubicBezTo>
                          <a:pt x="8" y="127"/>
                          <a:pt x="4" y="135"/>
                          <a:pt x="5" y="145"/>
                        </a:cubicBezTo>
                        <a:cubicBezTo>
                          <a:pt x="6" y="148"/>
                          <a:pt x="8" y="151"/>
                          <a:pt x="10" y="154"/>
                        </a:cubicBezTo>
                        <a:cubicBezTo>
                          <a:pt x="16" y="163"/>
                          <a:pt x="25" y="168"/>
                          <a:pt x="36" y="169"/>
                        </a:cubicBezTo>
                        <a:cubicBezTo>
                          <a:pt x="41" y="170"/>
                          <a:pt x="45" y="169"/>
                          <a:pt x="50" y="169"/>
                        </a:cubicBezTo>
                        <a:cubicBezTo>
                          <a:pt x="59" y="168"/>
                          <a:pt x="69" y="166"/>
                          <a:pt x="77" y="162"/>
                        </a:cubicBezTo>
                        <a:cubicBezTo>
                          <a:pt x="79" y="161"/>
                          <a:pt x="80" y="161"/>
                          <a:pt x="82" y="160"/>
                        </a:cubicBezTo>
                        <a:cubicBezTo>
                          <a:pt x="83" y="160"/>
                          <a:pt x="84" y="161"/>
                          <a:pt x="85" y="162"/>
                        </a:cubicBezTo>
                        <a:cubicBezTo>
                          <a:pt x="85" y="163"/>
                          <a:pt x="85" y="164"/>
                          <a:pt x="85" y="166"/>
                        </a:cubicBezTo>
                        <a:cubicBezTo>
                          <a:pt x="81" y="166"/>
                          <a:pt x="77" y="166"/>
                          <a:pt x="75" y="169"/>
                        </a:cubicBezTo>
                        <a:cubicBezTo>
                          <a:pt x="73" y="173"/>
                          <a:pt x="71" y="176"/>
                          <a:pt x="71" y="181"/>
                        </a:cubicBezTo>
                        <a:cubicBezTo>
                          <a:pt x="71" y="183"/>
                          <a:pt x="70" y="186"/>
                          <a:pt x="72" y="189"/>
                        </a:cubicBezTo>
                        <a:cubicBezTo>
                          <a:pt x="75" y="193"/>
                          <a:pt x="78" y="196"/>
                          <a:pt x="82" y="199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1253" name="Freeform 57"/>
                  <p:cNvSpPr>
                    <a:spLocks noEditPoints="1"/>
                  </p:cNvSpPr>
                  <p:nvPr/>
                </p:nvSpPr>
                <p:spPr bwMode="auto">
                  <a:xfrm>
                    <a:off x="0" y="954"/>
                    <a:ext cx="5746" cy="2457"/>
                  </a:xfrm>
                  <a:custGeom>
                    <a:avLst/>
                    <a:gdLst>
                      <a:gd name="T0" fmla="*/ 2021 w 2523"/>
                      <a:gd name="T1" fmla="*/ 628 h 1075"/>
                      <a:gd name="T2" fmla="*/ 1969 w 2523"/>
                      <a:gd name="T3" fmla="*/ 100 h 1075"/>
                      <a:gd name="T4" fmla="*/ 1949 w 2523"/>
                      <a:gd name="T5" fmla="*/ 507 h 1075"/>
                      <a:gd name="T6" fmla="*/ 1926 w 2523"/>
                      <a:gd name="T7" fmla="*/ 113 h 1075"/>
                      <a:gd name="T8" fmla="*/ 1833 w 2523"/>
                      <a:gd name="T9" fmla="*/ 422 h 1075"/>
                      <a:gd name="T10" fmla="*/ 1866 w 2523"/>
                      <a:gd name="T11" fmla="*/ 153 h 1075"/>
                      <a:gd name="T12" fmla="*/ 970 w 2523"/>
                      <a:gd name="T13" fmla="*/ 480 h 1075"/>
                      <a:gd name="T14" fmla="*/ 598 w 2523"/>
                      <a:gd name="T15" fmla="*/ 886 h 1075"/>
                      <a:gd name="T16" fmla="*/ 675 w 2523"/>
                      <a:gd name="T17" fmla="*/ 774 h 1075"/>
                      <a:gd name="T18" fmla="*/ 522 w 2523"/>
                      <a:gd name="T19" fmla="*/ 669 h 1075"/>
                      <a:gd name="T20" fmla="*/ 2192 w 2523"/>
                      <a:gd name="T21" fmla="*/ 248 h 1075"/>
                      <a:gd name="T22" fmla="*/ 2343 w 2523"/>
                      <a:gd name="T23" fmla="*/ 406 h 1075"/>
                      <a:gd name="T24" fmla="*/ 2288 w 2523"/>
                      <a:gd name="T25" fmla="*/ 509 h 1075"/>
                      <a:gd name="T26" fmla="*/ 2173 w 2523"/>
                      <a:gd name="T27" fmla="*/ 199 h 1075"/>
                      <a:gd name="T28" fmla="*/ 2173 w 2523"/>
                      <a:gd name="T29" fmla="*/ 619 h 1075"/>
                      <a:gd name="T30" fmla="*/ 2059 w 2523"/>
                      <a:gd name="T31" fmla="*/ 501 h 1075"/>
                      <a:gd name="T32" fmla="*/ 2000 w 2523"/>
                      <a:gd name="T33" fmla="*/ 103 h 1075"/>
                      <a:gd name="T34" fmla="*/ 1806 w 2523"/>
                      <a:gd name="T35" fmla="*/ 306 h 1075"/>
                      <a:gd name="T36" fmla="*/ 2101 w 2523"/>
                      <a:gd name="T37" fmla="*/ 470 h 1075"/>
                      <a:gd name="T38" fmla="*/ 2107 w 2523"/>
                      <a:gd name="T39" fmla="*/ 128 h 1075"/>
                      <a:gd name="T40" fmla="*/ 1815 w 2523"/>
                      <a:gd name="T41" fmla="*/ 230 h 1075"/>
                      <a:gd name="T42" fmla="*/ 1541 w 2523"/>
                      <a:gd name="T43" fmla="*/ 586 h 1075"/>
                      <a:gd name="T44" fmla="*/ 1621 w 2523"/>
                      <a:gd name="T45" fmla="*/ 696 h 1075"/>
                      <a:gd name="T46" fmla="*/ 1686 w 2523"/>
                      <a:gd name="T47" fmla="*/ 920 h 1075"/>
                      <a:gd name="T48" fmla="*/ 1791 w 2523"/>
                      <a:gd name="T49" fmla="*/ 788 h 1075"/>
                      <a:gd name="T50" fmla="*/ 1871 w 2523"/>
                      <a:gd name="T51" fmla="*/ 619 h 1075"/>
                      <a:gd name="T52" fmla="*/ 1790 w 2523"/>
                      <a:gd name="T53" fmla="*/ 455 h 1075"/>
                      <a:gd name="T54" fmla="*/ 1631 w 2523"/>
                      <a:gd name="T55" fmla="*/ 462 h 1075"/>
                      <a:gd name="T56" fmla="*/ 1141 w 2523"/>
                      <a:gd name="T57" fmla="*/ 915 h 1075"/>
                      <a:gd name="T58" fmla="*/ 1344 w 2523"/>
                      <a:gd name="T59" fmla="*/ 585 h 1075"/>
                      <a:gd name="T60" fmla="*/ 1086 w 2523"/>
                      <a:gd name="T61" fmla="*/ 524 h 1075"/>
                      <a:gd name="T62" fmla="*/ 931 w 2523"/>
                      <a:gd name="T63" fmla="*/ 893 h 1075"/>
                      <a:gd name="T64" fmla="*/ 390 w 2523"/>
                      <a:gd name="T65" fmla="*/ 887 h 1075"/>
                      <a:gd name="T66" fmla="*/ 503 w 2523"/>
                      <a:gd name="T67" fmla="*/ 727 h 1075"/>
                      <a:gd name="T68" fmla="*/ 691 w 2523"/>
                      <a:gd name="T69" fmla="*/ 763 h 1075"/>
                      <a:gd name="T70" fmla="*/ 874 w 2523"/>
                      <a:gd name="T71" fmla="*/ 888 h 1075"/>
                      <a:gd name="T72" fmla="*/ 916 w 2523"/>
                      <a:gd name="T73" fmla="*/ 618 h 1075"/>
                      <a:gd name="T74" fmla="*/ 967 w 2523"/>
                      <a:gd name="T75" fmla="*/ 474 h 1075"/>
                      <a:gd name="T76" fmla="*/ 1318 w 2523"/>
                      <a:gd name="T77" fmla="*/ 562 h 1075"/>
                      <a:gd name="T78" fmla="*/ 1355 w 2523"/>
                      <a:gd name="T79" fmla="*/ 788 h 1075"/>
                      <a:gd name="T80" fmla="*/ 1681 w 2523"/>
                      <a:gd name="T81" fmla="*/ 885 h 1075"/>
                      <a:gd name="T82" fmla="*/ 1531 w 2523"/>
                      <a:gd name="T83" fmla="*/ 591 h 1075"/>
                      <a:gd name="T84" fmla="*/ 1701 w 2523"/>
                      <a:gd name="T85" fmla="*/ 349 h 1075"/>
                      <a:gd name="T86" fmla="*/ 1649 w 2523"/>
                      <a:gd name="T87" fmla="*/ 243 h 1075"/>
                      <a:gd name="T88" fmla="*/ 1687 w 2523"/>
                      <a:gd name="T89" fmla="*/ 116 h 1075"/>
                      <a:gd name="T90" fmla="*/ 1933 w 2523"/>
                      <a:gd name="T91" fmla="*/ 105 h 1075"/>
                      <a:gd name="T92" fmla="*/ 2106 w 2523"/>
                      <a:gd name="T93" fmla="*/ 113 h 1075"/>
                      <a:gd name="T94" fmla="*/ 2208 w 2523"/>
                      <a:gd name="T95" fmla="*/ 199 h 1075"/>
                      <a:gd name="T96" fmla="*/ 2228 w 2523"/>
                      <a:gd name="T97" fmla="*/ 308 h 1075"/>
                      <a:gd name="T98" fmla="*/ 2304 w 2523"/>
                      <a:gd name="T99" fmla="*/ 489 h 1075"/>
                      <a:gd name="T100" fmla="*/ 2138 w 2523"/>
                      <a:gd name="T101" fmla="*/ 469 h 1075"/>
                      <a:gd name="T102" fmla="*/ 2030 w 2523"/>
                      <a:gd name="T103" fmla="*/ 614 h 1075"/>
                      <a:gd name="T104" fmla="*/ 1895 w 2523"/>
                      <a:gd name="T105" fmla="*/ 610 h 1075"/>
                      <a:gd name="T106" fmla="*/ 1784 w 2523"/>
                      <a:gd name="T107" fmla="*/ 792 h 1075"/>
                      <a:gd name="T108" fmla="*/ 1781 w 2523"/>
                      <a:gd name="T109" fmla="*/ 930 h 1075"/>
                      <a:gd name="T110" fmla="*/ 2234 w 2523"/>
                      <a:gd name="T111" fmla="*/ 892 h 1075"/>
                      <a:gd name="T112" fmla="*/ 2523 w 2523"/>
                      <a:gd name="T113" fmla="*/ 894 h 1075"/>
                      <a:gd name="T114" fmla="*/ 2107 w 2523"/>
                      <a:gd name="T115" fmla="*/ 901 h 1075"/>
                      <a:gd name="T116" fmla="*/ 1569 w 2523"/>
                      <a:gd name="T117" fmla="*/ 928 h 1075"/>
                      <a:gd name="T118" fmla="*/ 1162 w 2523"/>
                      <a:gd name="T119" fmla="*/ 921 h 1075"/>
                      <a:gd name="T120" fmla="*/ 697 w 2523"/>
                      <a:gd name="T121" fmla="*/ 887 h 1075"/>
                      <a:gd name="T122" fmla="*/ 352 w 2523"/>
                      <a:gd name="T123" fmla="*/ 885 h 1075"/>
                      <a:gd name="T124" fmla="*/ 56 w 2523"/>
                      <a:gd name="T125" fmla="*/ 780 h 1075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  <a:cxn ang="0">
                        <a:pos x="T72" y="T73"/>
                      </a:cxn>
                      <a:cxn ang="0">
                        <a:pos x="T74" y="T75"/>
                      </a:cxn>
                      <a:cxn ang="0">
                        <a:pos x="T76" y="T77"/>
                      </a:cxn>
                      <a:cxn ang="0">
                        <a:pos x="T78" y="T79"/>
                      </a:cxn>
                      <a:cxn ang="0">
                        <a:pos x="T80" y="T81"/>
                      </a:cxn>
                      <a:cxn ang="0">
                        <a:pos x="T82" y="T83"/>
                      </a:cxn>
                      <a:cxn ang="0">
                        <a:pos x="T84" y="T85"/>
                      </a:cxn>
                      <a:cxn ang="0">
                        <a:pos x="T86" y="T87"/>
                      </a:cxn>
                      <a:cxn ang="0">
                        <a:pos x="T88" y="T89"/>
                      </a:cxn>
                      <a:cxn ang="0">
                        <a:pos x="T90" y="T91"/>
                      </a:cxn>
                      <a:cxn ang="0">
                        <a:pos x="T92" y="T93"/>
                      </a:cxn>
                      <a:cxn ang="0">
                        <a:pos x="T94" y="T95"/>
                      </a:cxn>
                      <a:cxn ang="0">
                        <a:pos x="T96" y="T97"/>
                      </a:cxn>
                      <a:cxn ang="0">
                        <a:pos x="T98" y="T99"/>
                      </a:cxn>
                      <a:cxn ang="0">
                        <a:pos x="T100" y="T101"/>
                      </a:cxn>
                      <a:cxn ang="0">
                        <a:pos x="T102" y="T103"/>
                      </a:cxn>
                      <a:cxn ang="0">
                        <a:pos x="T104" y="T105"/>
                      </a:cxn>
                      <a:cxn ang="0">
                        <a:pos x="T106" y="T107"/>
                      </a:cxn>
                      <a:cxn ang="0">
                        <a:pos x="T108" y="T109"/>
                      </a:cxn>
                      <a:cxn ang="0">
                        <a:pos x="T110" y="T111"/>
                      </a:cxn>
                      <a:cxn ang="0">
                        <a:pos x="T112" y="T113"/>
                      </a:cxn>
                      <a:cxn ang="0">
                        <a:pos x="T114" y="T115"/>
                      </a:cxn>
                      <a:cxn ang="0">
                        <a:pos x="T116" y="T117"/>
                      </a:cxn>
                      <a:cxn ang="0">
                        <a:pos x="T118" y="T119"/>
                      </a:cxn>
                      <a:cxn ang="0">
                        <a:pos x="T120" y="T121"/>
                      </a:cxn>
                      <a:cxn ang="0">
                        <a:pos x="T122" y="T123"/>
                      </a:cxn>
                      <a:cxn ang="0">
                        <a:pos x="T124" y="T125"/>
                      </a:cxn>
                    </a:cxnLst>
                    <a:rect l="0" t="0" r="r" b="b"/>
                    <a:pathLst>
                      <a:path w="2523" h="1075">
                        <a:moveTo>
                          <a:pt x="2025" y="91"/>
                        </a:moveTo>
                        <a:cubicBezTo>
                          <a:pt x="2024" y="93"/>
                          <a:pt x="2022" y="95"/>
                          <a:pt x="2022" y="98"/>
                        </a:cubicBezTo>
                        <a:cubicBezTo>
                          <a:pt x="2031" y="99"/>
                          <a:pt x="2040" y="102"/>
                          <a:pt x="2048" y="104"/>
                        </a:cubicBezTo>
                        <a:cubicBezTo>
                          <a:pt x="2057" y="107"/>
                          <a:pt x="2066" y="110"/>
                          <a:pt x="2075" y="112"/>
                        </a:cubicBezTo>
                        <a:cubicBezTo>
                          <a:pt x="2084" y="115"/>
                          <a:pt x="2091" y="121"/>
                          <a:pt x="2100" y="123"/>
                        </a:cubicBezTo>
                        <a:cubicBezTo>
                          <a:pt x="2100" y="105"/>
                          <a:pt x="2100" y="87"/>
                          <a:pt x="2099" y="69"/>
                        </a:cubicBezTo>
                        <a:cubicBezTo>
                          <a:pt x="2099" y="51"/>
                          <a:pt x="2100" y="33"/>
                          <a:pt x="2099" y="14"/>
                        </a:cubicBezTo>
                        <a:cubicBezTo>
                          <a:pt x="2097" y="14"/>
                          <a:pt x="2097" y="15"/>
                          <a:pt x="2096" y="15"/>
                        </a:cubicBezTo>
                        <a:cubicBezTo>
                          <a:pt x="2085" y="27"/>
                          <a:pt x="2074" y="39"/>
                          <a:pt x="2062" y="51"/>
                        </a:cubicBezTo>
                        <a:cubicBezTo>
                          <a:pt x="2057" y="57"/>
                          <a:pt x="2053" y="62"/>
                          <a:pt x="2048" y="67"/>
                        </a:cubicBezTo>
                        <a:cubicBezTo>
                          <a:pt x="2040" y="75"/>
                          <a:pt x="2033" y="83"/>
                          <a:pt x="2025" y="91"/>
                        </a:cubicBezTo>
                        <a:close/>
                        <a:moveTo>
                          <a:pt x="1956" y="514"/>
                        </a:moveTo>
                        <a:cubicBezTo>
                          <a:pt x="1958" y="522"/>
                          <a:pt x="1960" y="530"/>
                          <a:pt x="1962" y="538"/>
                        </a:cubicBezTo>
                        <a:cubicBezTo>
                          <a:pt x="1967" y="554"/>
                          <a:pt x="1972" y="570"/>
                          <a:pt x="1977" y="587"/>
                        </a:cubicBezTo>
                        <a:cubicBezTo>
                          <a:pt x="1980" y="595"/>
                          <a:pt x="1983" y="604"/>
                          <a:pt x="1986" y="613"/>
                        </a:cubicBezTo>
                        <a:cubicBezTo>
                          <a:pt x="1989" y="622"/>
                          <a:pt x="1991" y="631"/>
                          <a:pt x="1994" y="639"/>
                        </a:cubicBezTo>
                        <a:cubicBezTo>
                          <a:pt x="1998" y="653"/>
                          <a:pt x="2002" y="666"/>
                          <a:pt x="2006" y="679"/>
                        </a:cubicBezTo>
                        <a:cubicBezTo>
                          <a:pt x="2006" y="680"/>
                          <a:pt x="2007" y="681"/>
                          <a:pt x="2008" y="682"/>
                        </a:cubicBezTo>
                        <a:cubicBezTo>
                          <a:pt x="2011" y="671"/>
                          <a:pt x="2014" y="662"/>
                          <a:pt x="2016" y="652"/>
                        </a:cubicBezTo>
                        <a:cubicBezTo>
                          <a:pt x="2018" y="644"/>
                          <a:pt x="2018" y="636"/>
                          <a:pt x="2021" y="628"/>
                        </a:cubicBezTo>
                        <a:cubicBezTo>
                          <a:pt x="2023" y="621"/>
                          <a:pt x="2024" y="614"/>
                          <a:pt x="2026" y="607"/>
                        </a:cubicBezTo>
                        <a:cubicBezTo>
                          <a:pt x="2027" y="607"/>
                          <a:pt x="2027" y="606"/>
                          <a:pt x="2027" y="605"/>
                        </a:cubicBezTo>
                        <a:cubicBezTo>
                          <a:pt x="2027" y="600"/>
                          <a:pt x="2028" y="595"/>
                          <a:pt x="2030" y="590"/>
                        </a:cubicBezTo>
                        <a:cubicBezTo>
                          <a:pt x="2031" y="586"/>
                          <a:pt x="2032" y="582"/>
                          <a:pt x="2033" y="579"/>
                        </a:cubicBezTo>
                        <a:cubicBezTo>
                          <a:pt x="2035" y="569"/>
                          <a:pt x="2037" y="559"/>
                          <a:pt x="2039" y="550"/>
                        </a:cubicBezTo>
                        <a:cubicBezTo>
                          <a:pt x="2042" y="541"/>
                          <a:pt x="2044" y="533"/>
                          <a:pt x="2045" y="524"/>
                        </a:cubicBezTo>
                        <a:cubicBezTo>
                          <a:pt x="2046" y="518"/>
                          <a:pt x="2048" y="513"/>
                          <a:pt x="2049" y="507"/>
                        </a:cubicBezTo>
                        <a:cubicBezTo>
                          <a:pt x="2050" y="506"/>
                          <a:pt x="2050" y="504"/>
                          <a:pt x="2049" y="502"/>
                        </a:cubicBezTo>
                        <a:cubicBezTo>
                          <a:pt x="2048" y="502"/>
                          <a:pt x="2048" y="501"/>
                          <a:pt x="2047" y="501"/>
                        </a:cubicBezTo>
                        <a:cubicBezTo>
                          <a:pt x="2045" y="501"/>
                          <a:pt x="2044" y="502"/>
                          <a:pt x="2042" y="502"/>
                        </a:cubicBezTo>
                        <a:cubicBezTo>
                          <a:pt x="2038" y="504"/>
                          <a:pt x="2034" y="505"/>
                          <a:pt x="2029" y="505"/>
                        </a:cubicBezTo>
                        <a:cubicBezTo>
                          <a:pt x="2028" y="505"/>
                          <a:pt x="2027" y="505"/>
                          <a:pt x="2026" y="505"/>
                        </a:cubicBezTo>
                        <a:cubicBezTo>
                          <a:pt x="2021" y="506"/>
                          <a:pt x="2016" y="507"/>
                          <a:pt x="2011" y="507"/>
                        </a:cubicBezTo>
                        <a:cubicBezTo>
                          <a:pt x="2004" y="508"/>
                          <a:pt x="1997" y="508"/>
                          <a:pt x="1990" y="508"/>
                        </a:cubicBezTo>
                        <a:cubicBezTo>
                          <a:pt x="1984" y="509"/>
                          <a:pt x="1979" y="509"/>
                          <a:pt x="1973" y="508"/>
                        </a:cubicBezTo>
                        <a:cubicBezTo>
                          <a:pt x="1968" y="507"/>
                          <a:pt x="1962" y="507"/>
                          <a:pt x="1957" y="507"/>
                        </a:cubicBezTo>
                        <a:cubicBezTo>
                          <a:pt x="1956" y="509"/>
                          <a:pt x="1955" y="511"/>
                          <a:pt x="1956" y="514"/>
                        </a:cubicBezTo>
                        <a:close/>
                        <a:moveTo>
                          <a:pt x="1941" y="107"/>
                        </a:moveTo>
                        <a:cubicBezTo>
                          <a:pt x="1945" y="106"/>
                          <a:pt x="1949" y="105"/>
                          <a:pt x="1952" y="104"/>
                        </a:cubicBezTo>
                        <a:cubicBezTo>
                          <a:pt x="1958" y="102"/>
                          <a:pt x="1964" y="101"/>
                          <a:pt x="1969" y="100"/>
                        </a:cubicBezTo>
                        <a:cubicBezTo>
                          <a:pt x="1978" y="99"/>
                          <a:pt x="1987" y="99"/>
                          <a:pt x="1997" y="98"/>
                        </a:cubicBezTo>
                        <a:cubicBezTo>
                          <a:pt x="2000" y="98"/>
                          <a:pt x="2004" y="98"/>
                          <a:pt x="2007" y="98"/>
                        </a:cubicBezTo>
                        <a:cubicBezTo>
                          <a:pt x="2007" y="93"/>
                          <a:pt x="2004" y="90"/>
                          <a:pt x="2002" y="87"/>
                        </a:cubicBezTo>
                        <a:cubicBezTo>
                          <a:pt x="1989" y="63"/>
                          <a:pt x="1977" y="39"/>
                          <a:pt x="1963" y="15"/>
                        </a:cubicBezTo>
                        <a:cubicBezTo>
                          <a:pt x="1963" y="14"/>
                          <a:pt x="1962" y="14"/>
                          <a:pt x="1960" y="14"/>
                        </a:cubicBezTo>
                        <a:cubicBezTo>
                          <a:pt x="1959" y="18"/>
                          <a:pt x="1958" y="22"/>
                          <a:pt x="1957" y="26"/>
                        </a:cubicBezTo>
                        <a:cubicBezTo>
                          <a:pt x="1955" y="37"/>
                          <a:pt x="1953" y="49"/>
                          <a:pt x="1950" y="60"/>
                        </a:cubicBezTo>
                        <a:cubicBezTo>
                          <a:pt x="1948" y="69"/>
                          <a:pt x="1946" y="79"/>
                          <a:pt x="1944" y="89"/>
                        </a:cubicBezTo>
                        <a:cubicBezTo>
                          <a:pt x="1943" y="93"/>
                          <a:pt x="1941" y="97"/>
                          <a:pt x="1940" y="101"/>
                        </a:cubicBezTo>
                        <a:cubicBezTo>
                          <a:pt x="1940" y="103"/>
                          <a:pt x="1939" y="105"/>
                          <a:pt x="1941" y="107"/>
                        </a:cubicBezTo>
                        <a:close/>
                        <a:moveTo>
                          <a:pt x="1861" y="486"/>
                        </a:moveTo>
                        <a:cubicBezTo>
                          <a:pt x="1863" y="488"/>
                          <a:pt x="1865" y="487"/>
                          <a:pt x="1868" y="486"/>
                        </a:cubicBezTo>
                        <a:cubicBezTo>
                          <a:pt x="1874" y="485"/>
                          <a:pt x="1880" y="486"/>
                          <a:pt x="1885" y="488"/>
                        </a:cubicBezTo>
                        <a:cubicBezTo>
                          <a:pt x="1890" y="491"/>
                          <a:pt x="1894" y="493"/>
                          <a:pt x="1898" y="496"/>
                        </a:cubicBezTo>
                        <a:cubicBezTo>
                          <a:pt x="1907" y="502"/>
                          <a:pt x="1913" y="510"/>
                          <a:pt x="1916" y="519"/>
                        </a:cubicBezTo>
                        <a:cubicBezTo>
                          <a:pt x="1919" y="528"/>
                          <a:pt x="1921" y="536"/>
                          <a:pt x="1922" y="544"/>
                        </a:cubicBezTo>
                        <a:cubicBezTo>
                          <a:pt x="1922" y="545"/>
                          <a:pt x="1923" y="545"/>
                          <a:pt x="1924" y="546"/>
                        </a:cubicBezTo>
                        <a:cubicBezTo>
                          <a:pt x="1925" y="546"/>
                          <a:pt x="1925" y="545"/>
                          <a:pt x="1926" y="545"/>
                        </a:cubicBezTo>
                        <a:cubicBezTo>
                          <a:pt x="1931" y="538"/>
                          <a:pt x="1936" y="530"/>
                          <a:pt x="1940" y="523"/>
                        </a:cubicBezTo>
                        <a:cubicBezTo>
                          <a:pt x="1944" y="518"/>
                          <a:pt x="1947" y="513"/>
                          <a:pt x="1949" y="507"/>
                        </a:cubicBezTo>
                        <a:cubicBezTo>
                          <a:pt x="1948" y="506"/>
                          <a:pt x="1946" y="506"/>
                          <a:pt x="1945" y="505"/>
                        </a:cubicBezTo>
                        <a:cubicBezTo>
                          <a:pt x="1939" y="504"/>
                          <a:pt x="1932" y="502"/>
                          <a:pt x="1926" y="497"/>
                        </a:cubicBezTo>
                        <a:cubicBezTo>
                          <a:pt x="1926" y="497"/>
                          <a:pt x="1925" y="496"/>
                          <a:pt x="1924" y="496"/>
                        </a:cubicBezTo>
                        <a:cubicBezTo>
                          <a:pt x="1917" y="493"/>
                          <a:pt x="1910" y="491"/>
                          <a:pt x="1905" y="486"/>
                        </a:cubicBezTo>
                        <a:cubicBezTo>
                          <a:pt x="1905" y="486"/>
                          <a:pt x="1904" y="486"/>
                          <a:pt x="1904" y="486"/>
                        </a:cubicBezTo>
                        <a:cubicBezTo>
                          <a:pt x="1896" y="482"/>
                          <a:pt x="1888" y="478"/>
                          <a:pt x="1881" y="472"/>
                        </a:cubicBezTo>
                        <a:cubicBezTo>
                          <a:pt x="1877" y="468"/>
                          <a:pt x="1872" y="463"/>
                          <a:pt x="1867" y="459"/>
                        </a:cubicBezTo>
                        <a:cubicBezTo>
                          <a:pt x="1865" y="468"/>
                          <a:pt x="1865" y="478"/>
                          <a:pt x="1861" y="486"/>
                        </a:cubicBezTo>
                        <a:close/>
                        <a:moveTo>
                          <a:pt x="1865" y="78"/>
                        </a:moveTo>
                        <a:cubicBezTo>
                          <a:pt x="1856" y="72"/>
                          <a:pt x="1846" y="66"/>
                          <a:pt x="1835" y="59"/>
                        </a:cubicBezTo>
                        <a:cubicBezTo>
                          <a:pt x="1837" y="64"/>
                          <a:pt x="1838" y="68"/>
                          <a:pt x="1840" y="72"/>
                        </a:cubicBezTo>
                        <a:cubicBezTo>
                          <a:pt x="1841" y="76"/>
                          <a:pt x="1844" y="80"/>
                          <a:pt x="1845" y="84"/>
                        </a:cubicBezTo>
                        <a:cubicBezTo>
                          <a:pt x="1849" y="95"/>
                          <a:pt x="1855" y="105"/>
                          <a:pt x="1860" y="115"/>
                        </a:cubicBezTo>
                        <a:cubicBezTo>
                          <a:pt x="1863" y="121"/>
                          <a:pt x="1866" y="127"/>
                          <a:pt x="1869" y="132"/>
                        </a:cubicBezTo>
                        <a:cubicBezTo>
                          <a:pt x="1870" y="136"/>
                          <a:pt x="1872" y="139"/>
                          <a:pt x="1873" y="142"/>
                        </a:cubicBezTo>
                        <a:cubicBezTo>
                          <a:pt x="1875" y="144"/>
                          <a:pt x="1876" y="144"/>
                          <a:pt x="1878" y="143"/>
                        </a:cubicBezTo>
                        <a:cubicBezTo>
                          <a:pt x="1879" y="142"/>
                          <a:pt x="1880" y="141"/>
                          <a:pt x="1881" y="140"/>
                        </a:cubicBezTo>
                        <a:cubicBezTo>
                          <a:pt x="1883" y="139"/>
                          <a:pt x="1885" y="136"/>
                          <a:pt x="1887" y="135"/>
                        </a:cubicBezTo>
                        <a:cubicBezTo>
                          <a:pt x="1895" y="130"/>
                          <a:pt x="1902" y="124"/>
                          <a:pt x="1911" y="121"/>
                        </a:cubicBezTo>
                        <a:cubicBezTo>
                          <a:pt x="1916" y="119"/>
                          <a:pt x="1921" y="117"/>
                          <a:pt x="1926" y="113"/>
                        </a:cubicBezTo>
                        <a:cubicBezTo>
                          <a:pt x="1916" y="106"/>
                          <a:pt x="1905" y="102"/>
                          <a:pt x="1895" y="96"/>
                        </a:cubicBezTo>
                        <a:cubicBezTo>
                          <a:pt x="1885" y="90"/>
                          <a:pt x="1875" y="84"/>
                          <a:pt x="1865" y="78"/>
                        </a:cubicBezTo>
                        <a:close/>
                        <a:moveTo>
                          <a:pt x="1800" y="329"/>
                        </a:moveTo>
                        <a:cubicBezTo>
                          <a:pt x="1784" y="337"/>
                          <a:pt x="1767" y="346"/>
                          <a:pt x="1750" y="354"/>
                        </a:cubicBezTo>
                        <a:cubicBezTo>
                          <a:pt x="1750" y="354"/>
                          <a:pt x="1749" y="355"/>
                          <a:pt x="1748" y="356"/>
                        </a:cubicBezTo>
                        <a:cubicBezTo>
                          <a:pt x="1750" y="357"/>
                          <a:pt x="1752" y="358"/>
                          <a:pt x="1753" y="359"/>
                        </a:cubicBezTo>
                        <a:cubicBezTo>
                          <a:pt x="1756" y="360"/>
                          <a:pt x="1758" y="361"/>
                          <a:pt x="1760" y="363"/>
                        </a:cubicBezTo>
                        <a:cubicBezTo>
                          <a:pt x="1766" y="366"/>
                          <a:pt x="1770" y="371"/>
                          <a:pt x="1775" y="375"/>
                        </a:cubicBezTo>
                        <a:cubicBezTo>
                          <a:pt x="1779" y="378"/>
                          <a:pt x="1782" y="381"/>
                          <a:pt x="1784" y="386"/>
                        </a:cubicBezTo>
                        <a:cubicBezTo>
                          <a:pt x="1785" y="388"/>
                          <a:pt x="1787" y="390"/>
                          <a:pt x="1788" y="393"/>
                        </a:cubicBezTo>
                        <a:cubicBezTo>
                          <a:pt x="1790" y="395"/>
                          <a:pt x="1791" y="398"/>
                          <a:pt x="1792" y="400"/>
                        </a:cubicBezTo>
                        <a:cubicBezTo>
                          <a:pt x="1792" y="403"/>
                          <a:pt x="1793" y="405"/>
                          <a:pt x="1794" y="408"/>
                        </a:cubicBezTo>
                        <a:cubicBezTo>
                          <a:pt x="1795" y="409"/>
                          <a:pt x="1796" y="410"/>
                          <a:pt x="1796" y="411"/>
                        </a:cubicBezTo>
                        <a:cubicBezTo>
                          <a:pt x="1796" y="417"/>
                          <a:pt x="1797" y="422"/>
                          <a:pt x="1796" y="428"/>
                        </a:cubicBezTo>
                        <a:cubicBezTo>
                          <a:pt x="1795" y="430"/>
                          <a:pt x="1795" y="433"/>
                          <a:pt x="1795" y="436"/>
                        </a:cubicBezTo>
                        <a:cubicBezTo>
                          <a:pt x="1797" y="435"/>
                          <a:pt x="1799" y="435"/>
                          <a:pt x="1801" y="434"/>
                        </a:cubicBezTo>
                        <a:cubicBezTo>
                          <a:pt x="1804" y="432"/>
                          <a:pt x="1807" y="431"/>
                          <a:pt x="1810" y="430"/>
                        </a:cubicBezTo>
                        <a:cubicBezTo>
                          <a:pt x="1815" y="428"/>
                          <a:pt x="1820" y="428"/>
                          <a:pt x="1826" y="427"/>
                        </a:cubicBezTo>
                        <a:cubicBezTo>
                          <a:pt x="1829" y="426"/>
                          <a:pt x="1831" y="426"/>
                          <a:pt x="1835" y="425"/>
                        </a:cubicBezTo>
                        <a:cubicBezTo>
                          <a:pt x="1834" y="424"/>
                          <a:pt x="1834" y="423"/>
                          <a:pt x="1833" y="422"/>
                        </a:cubicBezTo>
                        <a:cubicBezTo>
                          <a:pt x="1829" y="414"/>
                          <a:pt x="1824" y="405"/>
                          <a:pt x="1820" y="397"/>
                        </a:cubicBezTo>
                        <a:cubicBezTo>
                          <a:pt x="1816" y="391"/>
                          <a:pt x="1813" y="386"/>
                          <a:pt x="1812" y="379"/>
                        </a:cubicBezTo>
                        <a:cubicBezTo>
                          <a:pt x="1812" y="377"/>
                          <a:pt x="1811" y="375"/>
                          <a:pt x="1810" y="373"/>
                        </a:cubicBezTo>
                        <a:cubicBezTo>
                          <a:pt x="1807" y="361"/>
                          <a:pt x="1804" y="348"/>
                          <a:pt x="1804" y="335"/>
                        </a:cubicBezTo>
                        <a:cubicBezTo>
                          <a:pt x="1804" y="333"/>
                          <a:pt x="1804" y="330"/>
                          <a:pt x="1801" y="329"/>
                        </a:cubicBezTo>
                        <a:cubicBezTo>
                          <a:pt x="1801" y="329"/>
                          <a:pt x="1800" y="329"/>
                          <a:pt x="1800" y="329"/>
                        </a:cubicBezTo>
                        <a:close/>
                        <a:moveTo>
                          <a:pt x="1694" y="122"/>
                        </a:moveTo>
                        <a:cubicBezTo>
                          <a:pt x="1693" y="122"/>
                          <a:pt x="1693" y="123"/>
                          <a:pt x="1692" y="123"/>
                        </a:cubicBezTo>
                        <a:cubicBezTo>
                          <a:pt x="1694" y="125"/>
                          <a:pt x="1697" y="127"/>
                          <a:pt x="1699" y="129"/>
                        </a:cubicBezTo>
                        <a:cubicBezTo>
                          <a:pt x="1705" y="132"/>
                          <a:pt x="1710" y="135"/>
                          <a:pt x="1715" y="138"/>
                        </a:cubicBezTo>
                        <a:cubicBezTo>
                          <a:pt x="1727" y="146"/>
                          <a:pt x="1739" y="154"/>
                          <a:pt x="1751" y="162"/>
                        </a:cubicBezTo>
                        <a:cubicBezTo>
                          <a:pt x="1751" y="162"/>
                          <a:pt x="1752" y="163"/>
                          <a:pt x="1753" y="163"/>
                        </a:cubicBezTo>
                        <a:cubicBezTo>
                          <a:pt x="1757" y="166"/>
                          <a:pt x="1762" y="169"/>
                          <a:pt x="1766" y="172"/>
                        </a:cubicBezTo>
                        <a:cubicBezTo>
                          <a:pt x="1777" y="179"/>
                          <a:pt x="1787" y="186"/>
                          <a:pt x="1797" y="193"/>
                        </a:cubicBezTo>
                        <a:cubicBezTo>
                          <a:pt x="1802" y="196"/>
                          <a:pt x="1807" y="199"/>
                          <a:pt x="1812" y="202"/>
                        </a:cubicBezTo>
                        <a:cubicBezTo>
                          <a:pt x="1814" y="203"/>
                          <a:pt x="1816" y="205"/>
                          <a:pt x="1818" y="206"/>
                        </a:cubicBezTo>
                        <a:cubicBezTo>
                          <a:pt x="1823" y="208"/>
                          <a:pt x="1825" y="208"/>
                          <a:pt x="1828" y="203"/>
                        </a:cubicBezTo>
                        <a:cubicBezTo>
                          <a:pt x="1830" y="199"/>
                          <a:pt x="1833" y="195"/>
                          <a:pt x="1835" y="191"/>
                        </a:cubicBezTo>
                        <a:cubicBezTo>
                          <a:pt x="1841" y="181"/>
                          <a:pt x="1847" y="172"/>
                          <a:pt x="1855" y="165"/>
                        </a:cubicBezTo>
                        <a:cubicBezTo>
                          <a:pt x="1858" y="161"/>
                          <a:pt x="1862" y="157"/>
                          <a:pt x="1866" y="153"/>
                        </a:cubicBezTo>
                        <a:cubicBezTo>
                          <a:pt x="1867" y="153"/>
                          <a:pt x="1868" y="151"/>
                          <a:pt x="1869" y="150"/>
                        </a:cubicBezTo>
                        <a:cubicBezTo>
                          <a:pt x="1868" y="150"/>
                          <a:pt x="1868" y="149"/>
                          <a:pt x="1867" y="149"/>
                        </a:cubicBezTo>
                        <a:cubicBezTo>
                          <a:pt x="1861" y="148"/>
                          <a:pt x="1854" y="147"/>
                          <a:pt x="1848" y="146"/>
                        </a:cubicBezTo>
                        <a:cubicBezTo>
                          <a:pt x="1839" y="144"/>
                          <a:pt x="1830" y="143"/>
                          <a:pt x="1821" y="141"/>
                        </a:cubicBezTo>
                        <a:cubicBezTo>
                          <a:pt x="1812" y="140"/>
                          <a:pt x="1803" y="137"/>
                          <a:pt x="1794" y="136"/>
                        </a:cubicBezTo>
                        <a:cubicBezTo>
                          <a:pt x="1790" y="136"/>
                          <a:pt x="1785" y="136"/>
                          <a:pt x="1780" y="135"/>
                        </a:cubicBezTo>
                        <a:cubicBezTo>
                          <a:pt x="1771" y="133"/>
                          <a:pt x="1762" y="132"/>
                          <a:pt x="1753" y="131"/>
                        </a:cubicBezTo>
                        <a:cubicBezTo>
                          <a:pt x="1743" y="129"/>
                          <a:pt x="1732" y="128"/>
                          <a:pt x="1721" y="126"/>
                        </a:cubicBezTo>
                        <a:cubicBezTo>
                          <a:pt x="1712" y="124"/>
                          <a:pt x="1703" y="124"/>
                          <a:pt x="1694" y="122"/>
                        </a:cubicBezTo>
                        <a:close/>
                        <a:moveTo>
                          <a:pt x="974" y="571"/>
                        </a:moveTo>
                        <a:cubicBezTo>
                          <a:pt x="974" y="573"/>
                          <a:pt x="974" y="576"/>
                          <a:pt x="977" y="578"/>
                        </a:cubicBezTo>
                        <a:cubicBezTo>
                          <a:pt x="998" y="568"/>
                          <a:pt x="1019" y="556"/>
                          <a:pt x="1039" y="544"/>
                        </a:cubicBezTo>
                        <a:cubicBezTo>
                          <a:pt x="1038" y="531"/>
                          <a:pt x="1038" y="518"/>
                          <a:pt x="1038" y="505"/>
                        </a:cubicBezTo>
                        <a:cubicBezTo>
                          <a:pt x="1037" y="497"/>
                          <a:pt x="1035" y="489"/>
                          <a:pt x="1036" y="481"/>
                        </a:cubicBezTo>
                        <a:cubicBezTo>
                          <a:pt x="1036" y="479"/>
                          <a:pt x="1035" y="477"/>
                          <a:pt x="1033" y="477"/>
                        </a:cubicBezTo>
                        <a:cubicBezTo>
                          <a:pt x="1031" y="477"/>
                          <a:pt x="1028" y="477"/>
                          <a:pt x="1026" y="477"/>
                        </a:cubicBezTo>
                        <a:cubicBezTo>
                          <a:pt x="1021" y="477"/>
                          <a:pt x="1016" y="477"/>
                          <a:pt x="1012" y="477"/>
                        </a:cubicBezTo>
                        <a:cubicBezTo>
                          <a:pt x="1005" y="478"/>
                          <a:pt x="998" y="478"/>
                          <a:pt x="992" y="479"/>
                        </a:cubicBezTo>
                        <a:cubicBezTo>
                          <a:pt x="990" y="479"/>
                          <a:pt x="989" y="479"/>
                          <a:pt x="987" y="479"/>
                        </a:cubicBezTo>
                        <a:cubicBezTo>
                          <a:pt x="982" y="478"/>
                          <a:pt x="976" y="479"/>
                          <a:pt x="970" y="480"/>
                        </a:cubicBezTo>
                        <a:cubicBezTo>
                          <a:pt x="970" y="482"/>
                          <a:pt x="970" y="483"/>
                          <a:pt x="970" y="484"/>
                        </a:cubicBezTo>
                        <a:cubicBezTo>
                          <a:pt x="970" y="497"/>
                          <a:pt x="971" y="511"/>
                          <a:pt x="972" y="524"/>
                        </a:cubicBezTo>
                        <a:cubicBezTo>
                          <a:pt x="972" y="535"/>
                          <a:pt x="973" y="545"/>
                          <a:pt x="974" y="556"/>
                        </a:cubicBezTo>
                        <a:cubicBezTo>
                          <a:pt x="974" y="561"/>
                          <a:pt x="974" y="566"/>
                          <a:pt x="974" y="571"/>
                        </a:cubicBezTo>
                        <a:close/>
                        <a:moveTo>
                          <a:pt x="430" y="836"/>
                        </a:moveTo>
                        <a:cubicBezTo>
                          <a:pt x="421" y="839"/>
                          <a:pt x="416" y="849"/>
                          <a:pt x="420" y="859"/>
                        </a:cubicBezTo>
                        <a:cubicBezTo>
                          <a:pt x="421" y="864"/>
                          <a:pt x="424" y="870"/>
                          <a:pt x="426" y="875"/>
                        </a:cubicBezTo>
                        <a:cubicBezTo>
                          <a:pt x="428" y="877"/>
                          <a:pt x="429" y="879"/>
                          <a:pt x="431" y="881"/>
                        </a:cubicBezTo>
                        <a:cubicBezTo>
                          <a:pt x="437" y="886"/>
                          <a:pt x="444" y="889"/>
                          <a:pt x="451" y="892"/>
                        </a:cubicBezTo>
                        <a:cubicBezTo>
                          <a:pt x="452" y="892"/>
                          <a:pt x="454" y="892"/>
                          <a:pt x="455" y="892"/>
                        </a:cubicBezTo>
                        <a:cubicBezTo>
                          <a:pt x="459" y="893"/>
                          <a:pt x="463" y="893"/>
                          <a:pt x="467" y="893"/>
                        </a:cubicBezTo>
                        <a:cubicBezTo>
                          <a:pt x="479" y="892"/>
                          <a:pt x="490" y="894"/>
                          <a:pt x="502" y="892"/>
                        </a:cubicBezTo>
                        <a:cubicBezTo>
                          <a:pt x="506" y="892"/>
                          <a:pt x="511" y="892"/>
                          <a:pt x="516" y="892"/>
                        </a:cubicBezTo>
                        <a:cubicBezTo>
                          <a:pt x="517" y="892"/>
                          <a:pt x="518" y="892"/>
                          <a:pt x="520" y="892"/>
                        </a:cubicBezTo>
                        <a:cubicBezTo>
                          <a:pt x="522" y="891"/>
                          <a:pt x="525" y="891"/>
                          <a:pt x="527" y="891"/>
                        </a:cubicBezTo>
                        <a:cubicBezTo>
                          <a:pt x="532" y="890"/>
                          <a:pt x="536" y="890"/>
                          <a:pt x="540" y="890"/>
                        </a:cubicBezTo>
                        <a:cubicBezTo>
                          <a:pt x="547" y="889"/>
                          <a:pt x="554" y="888"/>
                          <a:pt x="561" y="888"/>
                        </a:cubicBezTo>
                        <a:cubicBezTo>
                          <a:pt x="569" y="888"/>
                          <a:pt x="577" y="888"/>
                          <a:pt x="585" y="888"/>
                        </a:cubicBezTo>
                        <a:cubicBezTo>
                          <a:pt x="587" y="887"/>
                          <a:pt x="590" y="887"/>
                          <a:pt x="592" y="887"/>
                        </a:cubicBezTo>
                        <a:cubicBezTo>
                          <a:pt x="594" y="887"/>
                          <a:pt x="596" y="886"/>
                          <a:pt x="598" y="886"/>
                        </a:cubicBezTo>
                        <a:cubicBezTo>
                          <a:pt x="607" y="886"/>
                          <a:pt x="616" y="886"/>
                          <a:pt x="625" y="885"/>
                        </a:cubicBezTo>
                        <a:cubicBezTo>
                          <a:pt x="639" y="883"/>
                          <a:pt x="654" y="884"/>
                          <a:pt x="668" y="882"/>
                        </a:cubicBezTo>
                        <a:cubicBezTo>
                          <a:pt x="670" y="882"/>
                          <a:pt x="671" y="882"/>
                          <a:pt x="673" y="882"/>
                        </a:cubicBezTo>
                        <a:cubicBezTo>
                          <a:pt x="681" y="882"/>
                          <a:pt x="689" y="882"/>
                          <a:pt x="697" y="881"/>
                        </a:cubicBezTo>
                        <a:cubicBezTo>
                          <a:pt x="701" y="880"/>
                          <a:pt x="706" y="879"/>
                          <a:pt x="710" y="880"/>
                        </a:cubicBezTo>
                        <a:cubicBezTo>
                          <a:pt x="711" y="880"/>
                          <a:pt x="713" y="880"/>
                          <a:pt x="713" y="878"/>
                        </a:cubicBezTo>
                        <a:cubicBezTo>
                          <a:pt x="712" y="877"/>
                          <a:pt x="711" y="877"/>
                          <a:pt x="710" y="876"/>
                        </a:cubicBezTo>
                        <a:cubicBezTo>
                          <a:pt x="704" y="872"/>
                          <a:pt x="699" y="868"/>
                          <a:pt x="692" y="865"/>
                        </a:cubicBezTo>
                        <a:cubicBezTo>
                          <a:pt x="690" y="864"/>
                          <a:pt x="689" y="863"/>
                          <a:pt x="690" y="860"/>
                        </a:cubicBezTo>
                        <a:cubicBezTo>
                          <a:pt x="692" y="860"/>
                          <a:pt x="695" y="859"/>
                          <a:pt x="697" y="859"/>
                        </a:cubicBezTo>
                        <a:cubicBezTo>
                          <a:pt x="703" y="860"/>
                          <a:pt x="707" y="858"/>
                          <a:pt x="712" y="856"/>
                        </a:cubicBezTo>
                        <a:cubicBezTo>
                          <a:pt x="725" y="850"/>
                          <a:pt x="736" y="841"/>
                          <a:pt x="741" y="828"/>
                        </a:cubicBezTo>
                        <a:cubicBezTo>
                          <a:pt x="744" y="821"/>
                          <a:pt x="745" y="815"/>
                          <a:pt x="743" y="809"/>
                        </a:cubicBezTo>
                        <a:cubicBezTo>
                          <a:pt x="742" y="803"/>
                          <a:pt x="739" y="798"/>
                          <a:pt x="736" y="793"/>
                        </a:cubicBezTo>
                        <a:cubicBezTo>
                          <a:pt x="733" y="787"/>
                          <a:pt x="728" y="783"/>
                          <a:pt x="722" y="780"/>
                        </a:cubicBezTo>
                        <a:cubicBezTo>
                          <a:pt x="714" y="775"/>
                          <a:pt x="704" y="773"/>
                          <a:pt x="694" y="774"/>
                        </a:cubicBezTo>
                        <a:cubicBezTo>
                          <a:pt x="687" y="775"/>
                          <a:pt x="680" y="776"/>
                          <a:pt x="675" y="783"/>
                        </a:cubicBezTo>
                        <a:cubicBezTo>
                          <a:pt x="673" y="784"/>
                          <a:pt x="672" y="786"/>
                          <a:pt x="669" y="785"/>
                        </a:cubicBezTo>
                        <a:cubicBezTo>
                          <a:pt x="669" y="783"/>
                          <a:pt x="669" y="780"/>
                          <a:pt x="669" y="777"/>
                        </a:cubicBezTo>
                        <a:cubicBezTo>
                          <a:pt x="671" y="776"/>
                          <a:pt x="673" y="775"/>
                          <a:pt x="675" y="774"/>
                        </a:cubicBezTo>
                        <a:cubicBezTo>
                          <a:pt x="679" y="772"/>
                          <a:pt x="682" y="768"/>
                          <a:pt x="684" y="764"/>
                        </a:cubicBezTo>
                        <a:cubicBezTo>
                          <a:pt x="685" y="762"/>
                          <a:pt x="687" y="759"/>
                          <a:pt x="689" y="757"/>
                        </a:cubicBezTo>
                        <a:cubicBezTo>
                          <a:pt x="693" y="752"/>
                          <a:pt x="696" y="745"/>
                          <a:pt x="697" y="739"/>
                        </a:cubicBezTo>
                        <a:cubicBezTo>
                          <a:pt x="698" y="735"/>
                          <a:pt x="699" y="732"/>
                          <a:pt x="699" y="728"/>
                        </a:cubicBezTo>
                        <a:cubicBezTo>
                          <a:pt x="699" y="722"/>
                          <a:pt x="699" y="716"/>
                          <a:pt x="695" y="711"/>
                        </a:cubicBezTo>
                        <a:cubicBezTo>
                          <a:pt x="693" y="706"/>
                          <a:pt x="691" y="701"/>
                          <a:pt x="686" y="699"/>
                        </a:cubicBezTo>
                        <a:cubicBezTo>
                          <a:pt x="683" y="693"/>
                          <a:pt x="678" y="689"/>
                          <a:pt x="673" y="685"/>
                        </a:cubicBezTo>
                        <a:cubicBezTo>
                          <a:pt x="668" y="681"/>
                          <a:pt x="663" y="680"/>
                          <a:pt x="657" y="679"/>
                        </a:cubicBezTo>
                        <a:cubicBezTo>
                          <a:pt x="645" y="678"/>
                          <a:pt x="634" y="681"/>
                          <a:pt x="624" y="687"/>
                        </a:cubicBezTo>
                        <a:cubicBezTo>
                          <a:pt x="622" y="688"/>
                          <a:pt x="620" y="690"/>
                          <a:pt x="619" y="691"/>
                        </a:cubicBezTo>
                        <a:cubicBezTo>
                          <a:pt x="614" y="698"/>
                          <a:pt x="610" y="705"/>
                          <a:pt x="609" y="713"/>
                        </a:cubicBezTo>
                        <a:cubicBezTo>
                          <a:pt x="608" y="717"/>
                          <a:pt x="608" y="720"/>
                          <a:pt x="608" y="723"/>
                        </a:cubicBezTo>
                        <a:cubicBezTo>
                          <a:pt x="608" y="724"/>
                          <a:pt x="608" y="725"/>
                          <a:pt x="608" y="726"/>
                        </a:cubicBezTo>
                        <a:cubicBezTo>
                          <a:pt x="607" y="727"/>
                          <a:pt x="606" y="728"/>
                          <a:pt x="605" y="728"/>
                        </a:cubicBezTo>
                        <a:cubicBezTo>
                          <a:pt x="605" y="728"/>
                          <a:pt x="603" y="727"/>
                          <a:pt x="603" y="726"/>
                        </a:cubicBezTo>
                        <a:cubicBezTo>
                          <a:pt x="603" y="725"/>
                          <a:pt x="603" y="723"/>
                          <a:pt x="603" y="721"/>
                        </a:cubicBezTo>
                        <a:cubicBezTo>
                          <a:pt x="604" y="714"/>
                          <a:pt x="604" y="708"/>
                          <a:pt x="603" y="701"/>
                        </a:cubicBezTo>
                        <a:cubicBezTo>
                          <a:pt x="599" y="686"/>
                          <a:pt x="590" y="675"/>
                          <a:pt x="576" y="669"/>
                        </a:cubicBezTo>
                        <a:cubicBezTo>
                          <a:pt x="566" y="665"/>
                          <a:pt x="557" y="663"/>
                          <a:pt x="547" y="662"/>
                        </a:cubicBezTo>
                        <a:cubicBezTo>
                          <a:pt x="538" y="661"/>
                          <a:pt x="529" y="663"/>
                          <a:pt x="522" y="669"/>
                        </a:cubicBezTo>
                        <a:cubicBezTo>
                          <a:pt x="518" y="672"/>
                          <a:pt x="516" y="676"/>
                          <a:pt x="512" y="678"/>
                        </a:cubicBezTo>
                        <a:cubicBezTo>
                          <a:pt x="512" y="678"/>
                          <a:pt x="511" y="679"/>
                          <a:pt x="511" y="680"/>
                        </a:cubicBezTo>
                        <a:cubicBezTo>
                          <a:pt x="505" y="691"/>
                          <a:pt x="504" y="704"/>
                          <a:pt x="507" y="716"/>
                        </a:cubicBezTo>
                        <a:cubicBezTo>
                          <a:pt x="509" y="723"/>
                          <a:pt x="512" y="730"/>
                          <a:pt x="516" y="736"/>
                        </a:cubicBezTo>
                        <a:cubicBezTo>
                          <a:pt x="517" y="737"/>
                          <a:pt x="517" y="739"/>
                          <a:pt x="518" y="740"/>
                        </a:cubicBezTo>
                        <a:cubicBezTo>
                          <a:pt x="518" y="741"/>
                          <a:pt x="517" y="742"/>
                          <a:pt x="517" y="743"/>
                        </a:cubicBezTo>
                        <a:cubicBezTo>
                          <a:pt x="514" y="747"/>
                          <a:pt x="513" y="747"/>
                          <a:pt x="509" y="744"/>
                        </a:cubicBezTo>
                        <a:cubicBezTo>
                          <a:pt x="505" y="741"/>
                          <a:pt x="500" y="738"/>
                          <a:pt x="496" y="735"/>
                        </a:cubicBezTo>
                        <a:cubicBezTo>
                          <a:pt x="487" y="730"/>
                          <a:pt x="478" y="725"/>
                          <a:pt x="467" y="726"/>
                        </a:cubicBezTo>
                        <a:cubicBezTo>
                          <a:pt x="465" y="726"/>
                          <a:pt x="463" y="726"/>
                          <a:pt x="461" y="726"/>
                        </a:cubicBezTo>
                        <a:cubicBezTo>
                          <a:pt x="451" y="726"/>
                          <a:pt x="441" y="729"/>
                          <a:pt x="434" y="736"/>
                        </a:cubicBezTo>
                        <a:cubicBezTo>
                          <a:pt x="426" y="743"/>
                          <a:pt x="422" y="753"/>
                          <a:pt x="421" y="763"/>
                        </a:cubicBezTo>
                        <a:cubicBezTo>
                          <a:pt x="420" y="775"/>
                          <a:pt x="424" y="786"/>
                          <a:pt x="430" y="795"/>
                        </a:cubicBezTo>
                        <a:cubicBezTo>
                          <a:pt x="436" y="805"/>
                          <a:pt x="443" y="813"/>
                          <a:pt x="451" y="822"/>
                        </a:cubicBezTo>
                        <a:cubicBezTo>
                          <a:pt x="452" y="824"/>
                          <a:pt x="453" y="826"/>
                          <a:pt x="453" y="829"/>
                        </a:cubicBezTo>
                        <a:cubicBezTo>
                          <a:pt x="452" y="831"/>
                          <a:pt x="451" y="831"/>
                          <a:pt x="449" y="831"/>
                        </a:cubicBezTo>
                        <a:cubicBezTo>
                          <a:pt x="443" y="831"/>
                          <a:pt x="436" y="833"/>
                          <a:pt x="430" y="836"/>
                        </a:cubicBezTo>
                        <a:close/>
                        <a:moveTo>
                          <a:pt x="2186" y="222"/>
                        </a:moveTo>
                        <a:cubicBezTo>
                          <a:pt x="2186" y="227"/>
                          <a:pt x="2188" y="230"/>
                          <a:pt x="2189" y="234"/>
                        </a:cubicBezTo>
                        <a:cubicBezTo>
                          <a:pt x="2191" y="239"/>
                          <a:pt x="2192" y="243"/>
                          <a:pt x="2192" y="248"/>
                        </a:cubicBezTo>
                        <a:cubicBezTo>
                          <a:pt x="2193" y="256"/>
                          <a:pt x="2195" y="263"/>
                          <a:pt x="2196" y="270"/>
                        </a:cubicBezTo>
                        <a:cubicBezTo>
                          <a:pt x="2196" y="273"/>
                          <a:pt x="2196" y="275"/>
                          <a:pt x="2198" y="276"/>
                        </a:cubicBezTo>
                        <a:cubicBezTo>
                          <a:pt x="2206" y="273"/>
                          <a:pt x="2214" y="271"/>
                          <a:pt x="2221" y="268"/>
                        </a:cubicBezTo>
                        <a:cubicBezTo>
                          <a:pt x="2225" y="267"/>
                          <a:pt x="2228" y="266"/>
                          <a:pt x="2232" y="265"/>
                        </a:cubicBezTo>
                        <a:cubicBezTo>
                          <a:pt x="2241" y="262"/>
                          <a:pt x="2250" y="258"/>
                          <a:pt x="2260" y="255"/>
                        </a:cubicBezTo>
                        <a:cubicBezTo>
                          <a:pt x="2274" y="251"/>
                          <a:pt x="2288" y="245"/>
                          <a:pt x="2302" y="239"/>
                        </a:cubicBezTo>
                        <a:cubicBezTo>
                          <a:pt x="2303" y="239"/>
                          <a:pt x="2304" y="238"/>
                          <a:pt x="2306" y="237"/>
                        </a:cubicBezTo>
                        <a:cubicBezTo>
                          <a:pt x="2303" y="235"/>
                          <a:pt x="2300" y="234"/>
                          <a:pt x="2296" y="234"/>
                        </a:cubicBezTo>
                        <a:cubicBezTo>
                          <a:pt x="2289" y="233"/>
                          <a:pt x="2281" y="232"/>
                          <a:pt x="2274" y="231"/>
                        </a:cubicBezTo>
                        <a:cubicBezTo>
                          <a:pt x="2268" y="230"/>
                          <a:pt x="2262" y="229"/>
                          <a:pt x="2257" y="229"/>
                        </a:cubicBezTo>
                        <a:cubicBezTo>
                          <a:pt x="2250" y="228"/>
                          <a:pt x="2243" y="227"/>
                          <a:pt x="2237" y="226"/>
                        </a:cubicBezTo>
                        <a:cubicBezTo>
                          <a:pt x="2223" y="225"/>
                          <a:pt x="2209" y="224"/>
                          <a:pt x="2195" y="222"/>
                        </a:cubicBezTo>
                        <a:cubicBezTo>
                          <a:pt x="2192" y="222"/>
                          <a:pt x="2189" y="222"/>
                          <a:pt x="2186" y="222"/>
                        </a:cubicBezTo>
                        <a:close/>
                        <a:moveTo>
                          <a:pt x="2186" y="374"/>
                        </a:moveTo>
                        <a:cubicBezTo>
                          <a:pt x="2187" y="374"/>
                          <a:pt x="2188" y="374"/>
                          <a:pt x="2189" y="375"/>
                        </a:cubicBezTo>
                        <a:cubicBezTo>
                          <a:pt x="2201" y="378"/>
                          <a:pt x="2213" y="381"/>
                          <a:pt x="2226" y="384"/>
                        </a:cubicBezTo>
                        <a:cubicBezTo>
                          <a:pt x="2235" y="386"/>
                          <a:pt x="2244" y="388"/>
                          <a:pt x="2254" y="390"/>
                        </a:cubicBezTo>
                        <a:cubicBezTo>
                          <a:pt x="2267" y="392"/>
                          <a:pt x="2281" y="394"/>
                          <a:pt x="2294" y="397"/>
                        </a:cubicBezTo>
                        <a:cubicBezTo>
                          <a:pt x="2300" y="398"/>
                          <a:pt x="2307" y="400"/>
                          <a:pt x="2313" y="401"/>
                        </a:cubicBezTo>
                        <a:cubicBezTo>
                          <a:pt x="2323" y="403"/>
                          <a:pt x="2333" y="404"/>
                          <a:pt x="2343" y="406"/>
                        </a:cubicBezTo>
                        <a:cubicBezTo>
                          <a:pt x="2348" y="407"/>
                          <a:pt x="2353" y="408"/>
                          <a:pt x="2357" y="409"/>
                        </a:cubicBezTo>
                        <a:cubicBezTo>
                          <a:pt x="2351" y="402"/>
                          <a:pt x="2345" y="397"/>
                          <a:pt x="2338" y="393"/>
                        </a:cubicBezTo>
                        <a:cubicBezTo>
                          <a:pt x="2333" y="389"/>
                          <a:pt x="2328" y="385"/>
                          <a:pt x="2323" y="381"/>
                        </a:cubicBezTo>
                        <a:cubicBezTo>
                          <a:pt x="2322" y="380"/>
                          <a:pt x="2320" y="379"/>
                          <a:pt x="2319" y="377"/>
                        </a:cubicBezTo>
                        <a:cubicBezTo>
                          <a:pt x="2311" y="372"/>
                          <a:pt x="2304" y="367"/>
                          <a:pt x="2297" y="362"/>
                        </a:cubicBezTo>
                        <a:cubicBezTo>
                          <a:pt x="2296" y="361"/>
                          <a:pt x="2295" y="360"/>
                          <a:pt x="2294" y="359"/>
                        </a:cubicBezTo>
                        <a:cubicBezTo>
                          <a:pt x="2277" y="348"/>
                          <a:pt x="2259" y="337"/>
                          <a:pt x="2243" y="324"/>
                        </a:cubicBezTo>
                        <a:cubicBezTo>
                          <a:pt x="2237" y="320"/>
                          <a:pt x="2230" y="315"/>
                          <a:pt x="2224" y="311"/>
                        </a:cubicBezTo>
                        <a:cubicBezTo>
                          <a:pt x="2216" y="305"/>
                          <a:pt x="2209" y="298"/>
                          <a:pt x="2201" y="292"/>
                        </a:cubicBezTo>
                        <a:cubicBezTo>
                          <a:pt x="2200" y="291"/>
                          <a:pt x="2199" y="291"/>
                          <a:pt x="2197" y="290"/>
                        </a:cubicBezTo>
                        <a:cubicBezTo>
                          <a:pt x="2197" y="292"/>
                          <a:pt x="2197" y="293"/>
                          <a:pt x="2197" y="293"/>
                        </a:cubicBezTo>
                        <a:cubicBezTo>
                          <a:pt x="2197" y="307"/>
                          <a:pt x="2196" y="321"/>
                          <a:pt x="2193" y="334"/>
                        </a:cubicBezTo>
                        <a:cubicBezTo>
                          <a:pt x="2192" y="341"/>
                          <a:pt x="2190" y="348"/>
                          <a:pt x="2189" y="355"/>
                        </a:cubicBezTo>
                        <a:cubicBezTo>
                          <a:pt x="2189" y="360"/>
                          <a:pt x="2188" y="365"/>
                          <a:pt x="2186" y="370"/>
                        </a:cubicBezTo>
                        <a:cubicBezTo>
                          <a:pt x="2186" y="371"/>
                          <a:pt x="2186" y="372"/>
                          <a:pt x="2186" y="374"/>
                        </a:cubicBezTo>
                        <a:close/>
                        <a:moveTo>
                          <a:pt x="2166" y="464"/>
                        </a:moveTo>
                        <a:cubicBezTo>
                          <a:pt x="2172" y="466"/>
                          <a:pt x="2178" y="468"/>
                          <a:pt x="2183" y="470"/>
                        </a:cubicBezTo>
                        <a:cubicBezTo>
                          <a:pt x="2192" y="474"/>
                          <a:pt x="2200" y="477"/>
                          <a:pt x="2209" y="480"/>
                        </a:cubicBezTo>
                        <a:cubicBezTo>
                          <a:pt x="2222" y="484"/>
                          <a:pt x="2236" y="488"/>
                          <a:pt x="2248" y="494"/>
                        </a:cubicBezTo>
                        <a:cubicBezTo>
                          <a:pt x="2261" y="499"/>
                          <a:pt x="2275" y="504"/>
                          <a:pt x="2288" y="509"/>
                        </a:cubicBezTo>
                        <a:cubicBezTo>
                          <a:pt x="2300" y="515"/>
                          <a:pt x="2313" y="518"/>
                          <a:pt x="2326" y="523"/>
                        </a:cubicBezTo>
                        <a:cubicBezTo>
                          <a:pt x="2328" y="524"/>
                          <a:pt x="2329" y="524"/>
                          <a:pt x="2332" y="525"/>
                        </a:cubicBezTo>
                        <a:cubicBezTo>
                          <a:pt x="2331" y="523"/>
                          <a:pt x="2330" y="521"/>
                          <a:pt x="2329" y="520"/>
                        </a:cubicBezTo>
                        <a:cubicBezTo>
                          <a:pt x="2317" y="508"/>
                          <a:pt x="2305" y="497"/>
                          <a:pt x="2293" y="485"/>
                        </a:cubicBezTo>
                        <a:cubicBezTo>
                          <a:pt x="2288" y="480"/>
                          <a:pt x="2284" y="475"/>
                          <a:pt x="2279" y="470"/>
                        </a:cubicBezTo>
                        <a:cubicBezTo>
                          <a:pt x="2272" y="463"/>
                          <a:pt x="2264" y="456"/>
                          <a:pt x="2257" y="448"/>
                        </a:cubicBezTo>
                        <a:cubicBezTo>
                          <a:pt x="2253" y="445"/>
                          <a:pt x="2249" y="441"/>
                          <a:pt x="2246" y="437"/>
                        </a:cubicBezTo>
                        <a:cubicBezTo>
                          <a:pt x="2239" y="430"/>
                          <a:pt x="2230" y="424"/>
                          <a:pt x="2224" y="415"/>
                        </a:cubicBezTo>
                        <a:cubicBezTo>
                          <a:pt x="2224" y="415"/>
                          <a:pt x="2224" y="415"/>
                          <a:pt x="2224" y="415"/>
                        </a:cubicBezTo>
                        <a:cubicBezTo>
                          <a:pt x="2213" y="405"/>
                          <a:pt x="2203" y="396"/>
                          <a:pt x="2193" y="386"/>
                        </a:cubicBezTo>
                        <a:cubicBezTo>
                          <a:pt x="2190" y="383"/>
                          <a:pt x="2187" y="381"/>
                          <a:pt x="2183" y="379"/>
                        </a:cubicBezTo>
                        <a:cubicBezTo>
                          <a:pt x="2182" y="380"/>
                          <a:pt x="2181" y="381"/>
                          <a:pt x="2180" y="382"/>
                        </a:cubicBezTo>
                        <a:cubicBezTo>
                          <a:pt x="2178" y="385"/>
                          <a:pt x="2177" y="388"/>
                          <a:pt x="2175" y="391"/>
                        </a:cubicBezTo>
                        <a:cubicBezTo>
                          <a:pt x="2170" y="401"/>
                          <a:pt x="2163" y="411"/>
                          <a:pt x="2156" y="419"/>
                        </a:cubicBezTo>
                        <a:cubicBezTo>
                          <a:pt x="2149" y="428"/>
                          <a:pt x="2142" y="437"/>
                          <a:pt x="2135" y="446"/>
                        </a:cubicBezTo>
                        <a:cubicBezTo>
                          <a:pt x="2135" y="446"/>
                          <a:pt x="2134" y="446"/>
                          <a:pt x="2134" y="447"/>
                        </a:cubicBezTo>
                        <a:cubicBezTo>
                          <a:pt x="2133" y="449"/>
                          <a:pt x="2133" y="451"/>
                          <a:pt x="2135" y="453"/>
                        </a:cubicBezTo>
                        <a:cubicBezTo>
                          <a:pt x="2137" y="454"/>
                          <a:pt x="2138" y="454"/>
                          <a:pt x="2140" y="455"/>
                        </a:cubicBezTo>
                        <a:cubicBezTo>
                          <a:pt x="2149" y="458"/>
                          <a:pt x="2158" y="461"/>
                          <a:pt x="2166" y="464"/>
                        </a:cubicBezTo>
                        <a:close/>
                        <a:moveTo>
                          <a:pt x="2173" y="199"/>
                        </a:moveTo>
                        <a:cubicBezTo>
                          <a:pt x="2177" y="203"/>
                          <a:pt x="2178" y="208"/>
                          <a:pt x="2181" y="212"/>
                        </a:cubicBezTo>
                        <a:cubicBezTo>
                          <a:pt x="2182" y="213"/>
                          <a:pt x="2182" y="214"/>
                          <a:pt x="2183" y="216"/>
                        </a:cubicBezTo>
                        <a:cubicBezTo>
                          <a:pt x="2184" y="215"/>
                          <a:pt x="2184" y="215"/>
                          <a:pt x="2185" y="215"/>
                        </a:cubicBezTo>
                        <a:cubicBezTo>
                          <a:pt x="2193" y="207"/>
                          <a:pt x="2201" y="199"/>
                          <a:pt x="2208" y="191"/>
                        </a:cubicBezTo>
                        <a:cubicBezTo>
                          <a:pt x="2213" y="187"/>
                          <a:pt x="2217" y="182"/>
                          <a:pt x="2221" y="177"/>
                        </a:cubicBezTo>
                        <a:cubicBezTo>
                          <a:pt x="2225" y="174"/>
                          <a:pt x="2228" y="170"/>
                          <a:pt x="2232" y="166"/>
                        </a:cubicBezTo>
                        <a:cubicBezTo>
                          <a:pt x="2238" y="159"/>
                          <a:pt x="2244" y="152"/>
                          <a:pt x="2251" y="144"/>
                        </a:cubicBezTo>
                        <a:cubicBezTo>
                          <a:pt x="2252" y="143"/>
                          <a:pt x="2253" y="142"/>
                          <a:pt x="2254" y="141"/>
                        </a:cubicBezTo>
                        <a:cubicBezTo>
                          <a:pt x="2253" y="141"/>
                          <a:pt x="2253" y="140"/>
                          <a:pt x="2253" y="140"/>
                        </a:cubicBezTo>
                        <a:cubicBezTo>
                          <a:pt x="2251" y="140"/>
                          <a:pt x="2249" y="140"/>
                          <a:pt x="2247" y="141"/>
                        </a:cubicBezTo>
                        <a:cubicBezTo>
                          <a:pt x="2224" y="147"/>
                          <a:pt x="2201" y="152"/>
                          <a:pt x="2178" y="159"/>
                        </a:cubicBezTo>
                        <a:cubicBezTo>
                          <a:pt x="2171" y="161"/>
                          <a:pt x="2164" y="163"/>
                          <a:pt x="2156" y="165"/>
                        </a:cubicBezTo>
                        <a:cubicBezTo>
                          <a:pt x="2154" y="166"/>
                          <a:pt x="2152" y="166"/>
                          <a:pt x="2151" y="168"/>
                        </a:cubicBezTo>
                        <a:cubicBezTo>
                          <a:pt x="2153" y="171"/>
                          <a:pt x="2155" y="173"/>
                          <a:pt x="2156" y="175"/>
                        </a:cubicBezTo>
                        <a:cubicBezTo>
                          <a:pt x="2159" y="179"/>
                          <a:pt x="2162" y="183"/>
                          <a:pt x="2165" y="188"/>
                        </a:cubicBezTo>
                        <a:cubicBezTo>
                          <a:pt x="2168" y="191"/>
                          <a:pt x="2170" y="196"/>
                          <a:pt x="2173" y="199"/>
                        </a:cubicBezTo>
                        <a:close/>
                        <a:moveTo>
                          <a:pt x="2180" y="648"/>
                        </a:moveTo>
                        <a:cubicBezTo>
                          <a:pt x="2180" y="646"/>
                          <a:pt x="2180" y="645"/>
                          <a:pt x="2179" y="644"/>
                        </a:cubicBezTo>
                        <a:cubicBezTo>
                          <a:pt x="2178" y="641"/>
                          <a:pt x="2178" y="639"/>
                          <a:pt x="2177" y="636"/>
                        </a:cubicBezTo>
                        <a:cubicBezTo>
                          <a:pt x="2176" y="630"/>
                          <a:pt x="2174" y="624"/>
                          <a:pt x="2173" y="619"/>
                        </a:cubicBezTo>
                        <a:cubicBezTo>
                          <a:pt x="2172" y="613"/>
                          <a:pt x="2169" y="609"/>
                          <a:pt x="2168" y="604"/>
                        </a:cubicBezTo>
                        <a:cubicBezTo>
                          <a:pt x="2165" y="596"/>
                          <a:pt x="2162" y="587"/>
                          <a:pt x="2160" y="578"/>
                        </a:cubicBezTo>
                        <a:cubicBezTo>
                          <a:pt x="2158" y="574"/>
                          <a:pt x="2158" y="569"/>
                          <a:pt x="2156" y="564"/>
                        </a:cubicBezTo>
                        <a:cubicBezTo>
                          <a:pt x="2155" y="558"/>
                          <a:pt x="2153" y="553"/>
                          <a:pt x="2152" y="548"/>
                        </a:cubicBezTo>
                        <a:cubicBezTo>
                          <a:pt x="2151" y="546"/>
                          <a:pt x="2151" y="545"/>
                          <a:pt x="2151" y="543"/>
                        </a:cubicBezTo>
                        <a:cubicBezTo>
                          <a:pt x="2151" y="542"/>
                          <a:pt x="2151" y="540"/>
                          <a:pt x="2151" y="540"/>
                        </a:cubicBezTo>
                        <a:cubicBezTo>
                          <a:pt x="2149" y="537"/>
                          <a:pt x="2149" y="535"/>
                          <a:pt x="2149" y="532"/>
                        </a:cubicBezTo>
                        <a:cubicBezTo>
                          <a:pt x="2148" y="528"/>
                          <a:pt x="2147" y="523"/>
                          <a:pt x="2146" y="519"/>
                        </a:cubicBezTo>
                        <a:cubicBezTo>
                          <a:pt x="2145" y="516"/>
                          <a:pt x="2143" y="513"/>
                          <a:pt x="2144" y="509"/>
                        </a:cubicBezTo>
                        <a:cubicBezTo>
                          <a:pt x="2144" y="509"/>
                          <a:pt x="2143" y="508"/>
                          <a:pt x="2143" y="507"/>
                        </a:cubicBezTo>
                        <a:cubicBezTo>
                          <a:pt x="2141" y="503"/>
                          <a:pt x="2140" y="499"/>
                          <a:pt x="2139" y="495"/>
                        </a:cubicBezTo>
                        <a:cubicBezTo>
                          <a:pt x="2139" y="491"/>
                          <a:pt x="2137" y="487"/>
                          <a:pt x="2136" y="483"/>
                        </a:cubicBezTo>
                        <a:cubicBezTo>
                          <a:pt x="2135" y="478"/>
                          <a:pt x="2132" y="473"/>
                          <a:pt x="2131" y="467"/>
                        </a:cubicBezTo>
                        <a:cubicBezTo>
                          <a:pt x="2130" y="463"/>
                          <a:pt x="2128" y="460"/>
                          <a:pt x="2127" y="455"/>
                        </a:cubicBezTo>
                        <a:cubicBezTo>
                          <a:pt x="2125" y="456"/>
                          <a:pt x="2124" y="457"/>
                          <a:pt x="2123" y="457"/>
                        </a:cubicBezTo>
                        <a:cubicBezTo>
                          <a:pt x="2120" y="460"/>
                          <a:pt x="2118" y="462"/>
                          <a:pt x="2115" y="465"/>
                        </a:cubicBezTo>
                        <a:cubicBezTo>
                          <a:pt x="2110" y="469"/>
                          <a:pt x="2104" y="474"/>
                          <a:pt x="2099" y="478"/>
                        </a:cubicBezTo>
                        <a:cubicBezTo>
                          <a:pt x="2095" y="481"/>
                          <a:pt x="2092" y="484"/>
                          <a:pt x="2088" y="485"/>
                        </a:cubicBezTo>
                        <a:cubicBezTo>
                          <a:pt x="2078" y="490"/>
                          <a:pt x="2068" y="494"/>
                          <a:pt x="2057" y="498"/>
                        </a:cubicBezTo>
                        <a:cubicBezTo>
                          <a:pt x="2058" y="500"/>
                          <a:pt x="2059" y="500"/>
                          <a:pt x="2059" y="501"/>
                        </a:cubicBezTo>
                        <a:cubicBezTo>
                          <a:pt x="2063" y="506"/>
                          <a:pt x="2067" y="511"/>
                          <a:pt x="2071" y="516"/>
                        </a:cubicBezTo>
                        <a:cubicBezTo>
                          <a:pt x="2076" y="522"/>
                          <a:pt x="2081" y="527"/>
                          <a:pt x="2086" y="533"/>
                        </a:cubicBezTo>
                        <a:cubicBezTo>
                          <a:pt x="2100" y="550"/>
                          <a:pt x="2114" y="568"/>
                          <a:pt x="2128" y="585"/>
                        </a:cubicBezTo>
                        <a:cubicBezTo>
                          <a:pt x="2135" y="594"/>
                          <a:pt x="2143" y="603"/>
                          <a:pt x="2151" y="612"/>
                        </a:cubicBezTo>
                        <a:cubicBezTo>
                          <a:pt x="2157" y="620"/>
                          <a:pt x="2162" y="627"/>
                          <a:pt x="2168" y="635"/>
                        </a:cubicBezTo>
                        <a:cubicBezTo>
                          <a:pt x="2171" y="638"/>
                          <a:pt x="2175" y="641"/>
                          <a:pt x="2177" y="646"/>
                        </a:cubicBezTo>
                        <a:cubicBezTo>
                          <a:pt x="2177" y="647"/>
                          <a:pt x="2178" y="647"/>
                          <a:pt x="2180" y="648"/>
                        </a:cubicBezTo>
                        <a:close/>
                        <a:moveTo>
                          <a:pt x="2180" y="221"/>
                        </a:moveTo>
                        <a:cubicBezTo>
                          <a:pt x="2180" y="220"/>
                          <a:pt x="2179" y="219"/>
                          <a:pt x="2179" y="219"/>
                        </a:cubicBezTo>
                        <a:cubicBezTo>
                          <a:pt x="2173" y="210"/>
                          <a:pt x="2170" y="200"/>
                          <a:pt x="2163" y="191"/>
                        </a:cubicBezTo>
                        <a:cubicBezTo>
                          <a:pt x="2156" y="181"/>
                          <a:pt x="2148" y="172"/>
                          <a:pt x="2140" y="162"/>
                        </a:cubicBezTo>
                        <a:cubicBezTo>
                          <a:pt x="2131" y="152"/>
                          <a:pt x="2120" y="142"/>
                          <a:pt x="2108" y="135"/>
                        </a:cubicBezTo>
                        <a:cubicBezTo>
                          <a:pt x="2106" y="134"/>
                          <a:pt x="2104" y="132"/>
                          <a:pt x="2101" y="132"/>
                        </a:cubicBezTo>
                        <a:cubicBezTo>
                          <a:pt x="2101" y="133"/>
                          <a:pt x="2100" y="131"/>
                          <a:pt x="2099" y="131"/>
                        </a:cubicBezTo>
                        <a:cubicBezTo>
                          <a:pt x="2098" y="130"/>
                          <a:pt x="2097" y="129"/>
                          <a:pt x="2096" y="128"/>
                        </a:cubicBezTo>
                        <a:cubicBezTo>
                          <a:pt x="2085" y="122"/>
                          <a:pt x="2074" y="116"/>
                          <a:pt x="2062" y="113"/>
                        </a:cubicBezTo>
                        <a:cubicBezTo>
                          <a:pt x="2057" y="112"/>
                          <a:pt x="2051" y="110"/>
                          <a:pt x="2046" y="108"/>
                        </a:cubicBezTo>
                        <a:cubicBezTo>
                          <a:pt x="2037" y="106"/>
                          <a:pt x="2028" y="103"/>
                          <a:pt x="2018" y="104"/>
                        </a:cubicBezTo>
                        <a:cubicBezTo>
                          <a:pt x="2017" y="105"/>
                          <a:pt x="2016" y="106"/>
                          <a:pt x="2015" y="107"/>
                        </a:cubicBezTo>
                        <a:cubicBezTo>
                          <a:pt x="2008" y="103"/>
                          <a:pt x="2008" y="102"/>
                          <a:pt x="2000" y="103"/>
                        </a:cubicBezTo>
                        <a:cubicBezTo>
                          <a:pt x="1991" y="103"/>
                          <a:pt x="1983" y="103"/>
                          <a:pt x="1974" y="104"/>
                        </a:cubicBezTo>
                        <a:cubicBezTo>
                          <a:pt x="1972" y="104"/>
                          <a:pt x="1970" y="104"/>
                          <a:pt x="1968" y="105"/>
                        </a:cubicBezTo>
                        <a:cubicBezTo>
                          <a:pt x="1960" y="106"/>
                          <a:pt x="1952" y="109"/>
                          <a:pt x="1943" y="111"/>
                        </a:cubicBezTo>
                        <a:cubicBezTo>
                          <a:pt x="1943" y="112"/>
                          <a:pt x="1941" y="112"/>
                          <a:pt x="1941" y="113"/>
                        </a:cubicBezTo>
                        <a:cubicBezTo>
                          <a:pt x="1939" y="116"/>
                          <a:pt x="1936" y="117"/>
                          <a:pt x="1932" y="116"/>
                        </a:cubicBezTo>
                        <a:cubicBezTo>
                          <a:pt x="1931" y="116"/>
                          <a:pt x="1929" y="117"/>
                          <a:pt x="1928" y="118"/>
                        </a:cubicBezTo>
                        <a:cubicBezTo>
                          <a:pt x="1924" y="120"/>
                          <a:pt x="1919" y="122"/>
                          <a:pt x="1915" y="124"/>
                        </a:cubicBezTo>
                        <a:cubicBezTo>
                          <a:pt x="1906" y="128"/>
                          <a:pt x="1898" y="133"/>
                          <a:pt x="1890" y="139"/>
                        </a:cubicBezTo>
                        <a:cubicBezTo>
                          <a:pt x="1887" y="142"/>
                          <a:pt x="1884" y="144"/>
                          <a:pt x="1882" y="147"/>
                        </a:cubicBezTo>
                        <a:cubicBezTo>
                          <a:pt x="1879" y="150"/>
                          <a:pt x="1877" y="154"/>
                          <a:pt x="1871" y="155"/>
                        </a:cubicBezTo>
                        <a:cubicBezTo>
                          <a:pt x="1871" y="155"/>
                          <a:pt x="1871" y="156"/>
                          <a:pt x="1871" y="156"/>
                        </a:cubicBezTo>
                        <a:cubicBezTo>
                          <a:pt x="1864" y="162"/>
                          <a:pt x="1857" y="168"/>
                          <a:pt x="1852" y="175"/>
                        </a:cubicBezTo>
                        <a:cubicBezTo>
                          <a:pt x="1847" y="182"/>
                          <a:pt x="1843" y="189"/>
                          <a:pt x="1839" y="196"/>
                        </a:cubicBezTo>
                        <a:cubicBezTo>
                          <a:pt x="1836" y="200"/>
                          <a:pt x="1834" y="204"/>
                          <a:pt x="1831" y="208"/>
                        </a:cubicBezTo>
                        <a:cubicBezTo>
                          <a:pt x="1829" y="211"/>
                          <a:pt x="1829" y="216"/>
                          <a:pt x="1827" y="220"/>
                        </a:cubicBezTo>
                        <a:cubicBezTo>
                          <a:pt x="1825" y="223"/>
                          <a:pt x="1825" y="226"/>
                          <a:pt x="1822" y="228"/>
                        </a:cubicBezTo>
                        <a:cubicBezTo>
                          <a:pt x="1821" y="229"/>
                          <a:pt x="1820" y="230"/>
                          <a:pt x="1820" y="232"/>
                        </a:cubicBezTo>
                        <a:cubicBezTo>
                          <a:pt x="1819" y="234"/>
                          <a:pt x="1818" y="237"/>
                          <a:pt x="1817" y="239"/>
                        </a:cubicBezTo>
                        <a:cubicBezTo>
                          <a:pt x="1813" y="250"/>
                          <a:pt x="1811" y="261"/>
                          <a:pt x="1809" y="273"/>
                        </a:cubicBezTo>
                        <a:cubicBezTo>
                          <a:pt x="1807" y="284"/>
                          <a:pt x="1806" y="295"/>
                          <a:pt x="1806" y="306"/>
                        </a:cubicBezTo>
                        <a:cubicBezTo>
                          <a:pt x="1807" y="310"/>
                          <a:pt x="1806" y="315"/>
                          <a:pt x="1808" y="320"/>
                        </a:cubicBezTo>
                        <a:cubicBezTo>
                          <a:pt x="1809" y="323"/>
                          <a:pt x="1811" y="325"/>
                          <a:pt x="1808" y="328"/>
                        </a:cubicBezTo>
                        <a:cubicBezTo>
                          <a:pt x="1808" y="329"/>
                          <a:pt x="1808" y="331"/>
                          <a:pt x="1808" y="332"/>
                        </a:cubicBezTo>
                        <a:cubicBezTo>
                          <a:pt x="1810" y="344"/>
                          <a:pt x="1811" y="356"/>
                          <a:pt x="1814" y="367"/>
                        </a:cubicBezTo>
                        <a:cubicBezTo>
                          <a:pt x="1817" y="378"/>
                          <a:pt x="1820" y="389"/>
                          <a:pt x="1826" y="399"/>
                        </a:cubicBezTo>
                        <a:cubicBezTo>
                          <a:pt x="1831" y="406"/>
                          <a:pt x="1835" y="414"/>
                          <a:pt x="1840" y="423"/>
                        </a:cubicBezTo>
                        <a:cubicBezTo>
                          <a:pt x="1841" y="426"/>
                          <a:pt x="1844" y="428"/>
                          <a:pt x="1847" y="429"/>
                        </a:cubicBezTo>
                        <a:cubicBezTo>
                          <a:pt x="1849" y="430"/>
                          <a:pt x="1851" y="431"/>
                          <a:pt x="1853" y="433"/>
                        </a:cubicBezTo>
                        <a:cubicBezTo>
                          <a:pt x="1857" y="437"/>
                          <a:pt x="1861" y="441"/>
                          <a:pt x="1863" y="446"/>
                        </a:cubicBezTo>
                        <a:cubicBezTo>
                          <a:pt x="1865" y="448"/>
                          <a:pt x="1867" y="450"/>
                          <a:pt x="1868" y="452"/>
                        </a:cubicBezTo>
                        <a:cubicBezTo>
                          <a:pt x="1878" y="461"/>
                          <a:pt x="1888" y="469"/>
                          <a:pt x="1900" y="476"/>
                        </a:cubicBezTo>
                        <a:cubicBezTo>
                          <a:pt x="1908" y="481"/>
                          <a:pt x="1917" y="486"/>
                          <a:pt x="1926" y="491"/>
                        </a:cubicBezTo>
                        <a:cubicBezTo>
                          <a:pt x="1933" y="495"/>
                          <a:pt x="1940" y="498"/>
                          <a:pt x="1947" y="500"/>
                        </a:cubicBezTo>
                        <a:cubicBezTo>
                          <a:pt x="1953" y="502"/>
                          <a:pt x="1960" y="501"/>
                          <a:pt x="1966" y="502"/>
                        </a:cubicBezTo>
                        <a:cubicBezTo>
                          <a:pt x="1981" y="504"/>
                          <a:pt x="1996" y="502"/>
                          <a:pt x="2011" y="501"/>
                        </a:cubicBezTo>
                        <a:cubicBezTo>
                          <a:pt x="2012" y="501"/>
                          <a:pt x="2013" y="501"/>
                          <a:pt x="2014" y="501"/>
                        </a:cubicBezTo>
                        <a:cubicBezTo>
                          <a:pt x="2017" y="500"/>
                          <a:pt x="2021" y="499"/>
                          <a:pt x="2024" y="499"/>
                        </a:cubicBezTo>
                        <a:cubicBezTo>
                          <a:pt x="2034" y="497"/>
                          <a:pt x="2045" y="495"/>
                          <a:pt x="2055" y="491"/>
                        </a:cubicBezTo>
                        <a:cubicBezTo>
                          <a:pt x="2061" y="489"/>
                          <a:pt x="2067" y="487"/>
                          <a:pt x="2073" y="485"/>
                        </a:cubicBezTo>
                        <a:cubicBezTo>
                          <a:pt x="2083" y="483"/>
                          <a:pt x="2093" y="477"/>
                          <a:pt x="2101" y="470"/>
                        </a:cubicBezTo>
                        <a:cubicBezTo>
                          <a:pt x="2105" y="467"/>
                          <a:pt x="2109" y="464"/>
                          <a:pt x="2112" y="461"/>
                        </a:cubicBezTo>
                        <a:cubicBezTo>
                          <a:pt x="2121" y="453"/>
                          <a:pt x="2130" y="446"/>
                          <a:pt x="2137" y="437"/>
                        </a:cubicBezTo>
                        <a:cubicBezTo>
                          <a:pt x="2141" y="430"/>
                          <a:pt x="2146" y="424"/>
                          <a:pt x="2151" y="418"/>
                        </a:cubicBezTo>
                        <a:cubicBezTo>
                          <a:pt x="2159" y="406"/>
                          <a:pt x="2167" y="393"/>
                          <a:pt x="2175" y="381"/>
                        </a:cubicBezTo>
                        <a:cubicBezTo>
                          <a:pt x="2176" y="379"/>
                          <a:pt x="2177" y="378"/>
                          <a:pt x="2176" y="375"/>
                        </a:cubicBezTo>
                        <a:cubicBezTo>
                          <a:pt x="2175" y="373"/>
                          <a:pt x="2176" y="372"/>
                          <a:pt x="2177" y="371"/>
                        </a:cubicBezTo>
                        <a:cubicBezTo>
                          <a:pt x="2178" y="370"/>
                          <a:pt x="2180" y="369"/>
                          <a:pt x="2181" y="368"/>
                        </a:cubicBezTo>
                        <a:cubicBezTo>
                          <a:pt x="2186" y="351"/>
                          <a:pt x="2190" y="334"/>
                          <a:pt x="2192" y="316"/>
                        </a:cubicBezTo>
                        <a:cubicBezTo>
                          <a:pt x="2192" y="306"/>
                          <a:pt x="2193" y="297"/>
                          <a:pt x="2192" y="288"/>
                        </a:cubicBezTo>
                        <a:cubicBezTo>
                          <a:pt x="2191" y="285"/>
                          <a:pt x="2191" y="283"/>
                          <a:pt x="2188" y="282"/>
                        </a:cubicBezTo>
                        <a:cubicBezTo>
                          <a:pt x="2187" y="282"/>
                          <a:pt x="2187" y="280"/>
                          <a:pt x="2188" y="279"/>
                        </a:cubicBezTo>
                        <a:cubicBezTo>
                          <a:pt x="2189" y="278"/>
                          <a:pt x="2190" y="278"/>
                          <a:pt x="2191" y="277"/>
                        </a:cubicBezTo>
                        <a:cubicBezTo>
                          <a:pt x="2190" y="269"/>
                          <a:pt x="2189" y="261"/>
                          <a:pt x="2188" y="253"/>
                        </a:cubicBezTo>
                        <a:cubicBezTo>
                          <a:pt x="2187" y="242"/>
                          <a:pt x="2183" y="231"/>
                          <a:pt x="2180" y="221"/>
                        </a:cubicBezTo>
                        <a:close/>
                        <a:moveTo>
                          <a:pt x="2179" y="70"/>
                        </a:moveTo>
                        <a:cubicBezTo>
                          <a:pt x="2180" y="69"/>
                          <a:pt x="2179" y="68"/>
                          <a:pt x="2179" y="67"/>
                        </a:cubicBezTo>
                        <a:cubicBezTo>
                          <a:pt x="2178" y="68"/>
                          <a:pt x="2176" y="68"/>
                          <a:pt x="2175" y="69"/>
                        </a:cubicBezTo>
                        <a:cubicBezTo>
                          <a:pt x="2165" y="75"/>
                          <a:pt x="2156" y="83"/>
                          <a:pt x="2148" y="91"/>
                        </a:cubicBezTo>
                        <a:cubicBezTo>
                          <a:pt x="2136" y="100"/>
                          <a:pt x="2125" y="110"/>
                          <a:pt x="2113" y="120"/>
                        </a:cubicBezTo>
                        <a:cubicBezTo>
                          <a:pt x="2111" y="122"/>
                          <a:pt x="2108" y="125"/>
                          <a:pt x="2107" y="128"/>
                        </a:cubicBezTo>
                        <a:cubicBezTo>
                          <a:pt x="2114" y="133"/>
                          <a:pt x="2121" y="138"/>
                          <a:pt x="2127" y="143"/>
                        </a:cubicBezTo>
                        <a:cubicBezTo>
                          <a:pt x="2133" y="149"/>
                          <a:pt x="2139" y="155"/>
                          <a:pt x="2146" y="161"/>
                        </a:cubicBezTo>
                        <a:cubicBezTo>
                          <a:pt x="2147" y="159"/>
                          <a:pt x="2148" y="158"/>
                          <a:pt x="2149" y="156"/>
                        </a:cubicBezTo>
                        <a:cubicBezTo>
                          <a:pt x="2153" y="145"/>
                          <a:pt x="2158" y="134"/>
                          <a:pt x="2161" y="122"/>
                        </a:cubicBezTo>
                        <a:cubicBezTo>
                          <a:pt x="2164" y="115"/>
                          <a:pt x="2166" y="109"/>
                          <a:pt x="2169" y="102"/>
                        </a:cubicBezTo>
                        <a:cubicBezTo>
                          <a:pt x="2173" y="92"/>
                          <a:pt x="2176" y="81"/>
                          <a:pt x="2179" y="70"/>
                        </a:cubicBezTo>
                        <a:close/>
                        <a:moveTo>
                          <a:pt x="1587" y="259"/>
                        </a:moveTo>
                        <a:cubicBezTo>
                          <a:pt x="1588" y="261"/>
                          <a:pt x="1591" y="261"/>
                          <a:pt x="1593" y="262"/>
                        </a:cubicBezTo>
                        <a:cubicBezTo>
                          <a:pt x="1605" y="265"/>
                          <a:pt x="1618" y="269"/>
                          <a:pt x="1630" y="272"/>
                        </a:cubicBezTo>
                        <a:cubicBezTo>
                          <a:pt x="1633" y="273"/>
                          <a:pt x="1636" y="274"/>
                          <a:pt x="1639" y="275"/>
                        </a:cubicBezTo>
                        <a:cubicBezTo>
                          <a:pt x="1658" y="281"/>
                          <a:pt x="1678" y="287"/>
                          <a:pt x="1698" y="292"/>
                        </a:cubicBezTo>
                        <a:cubicBezTo>
                          <a:pt x="1718" y="297"/>
                          <a:pt x="1739" y="303"/>
                          <a:pt x="1759" y="308"/>
                        </a:cubicBezTo>
                        <a:cubicBezTo>
                          <a:pt x="1763" y="309"/>
                          <a:pt x="1768" y="310"/>
                          <a:pt x="1771" y="311"/>
                        </a:cubicBezTo>
                        <a:cubicBezTo>
                          <a:pt x="1779" y="315"/>
                          <a:pt x="1787" y="316"/>
                          <a:pt x="1795" y="319"/>
                        </a:cubicBezTo>
                        <a:cubicBezTo>
                          <a:pt x="1797" y="319"/>
                          <a:pt x="1798" y="319"/>
                          <a:pt x="1800" y="319"/>
                        </a:cubicBezTo>
                        <a:cubicBezTo>
                          <a:pt x="1801" y="319"/>
                          <a:pt x="1802" y="318"/>
                          <a:pt x="1802" y="317"/>
                        </a:cubicBezTo>
                        <a:cubicBezTo>
                          <a:pt x="1802" y="315"/>
                          <a:pt x="1802" y="314"/>
                          <a:pt x="1802" y="312"/>
                        </a:cubicBezTo>
                        <a:cubicBezTo>
                          <a:pt x="1802" y="307"/>
                          <a:pt x="1801" y="302"/>
                          <a:pt x="1801" y="297"/>
                        </a:cubicBezTo>
                        <a:cubicBezTo>
                          <a:pt x="1803" y="282"/>
                          <a:pt x="1804" y="266"/>
                          <a:pt x="1808" y="252"/>
                        </a:cubicBezTo>
                        <a:cubicBezTo>
                          <a:pt x="1810" y="244"/>
                          <a:pt x="1812" y="237"/>
                          <a:pt x="1815" y="230"/>
                        </a:cubicBezTo>
                        <a:cubicBezTo>
                          <a:pt x="1818" y="226"/>
                          <a:pt x="1819" y="221"/>
                          <a:pt x="1821" y="217"/>
                        </a:cubicBezTo>
                        <a:cubicBezTo>
                          <a:pt x="1822" y="215"/>
                          <a:pt x="1820" y="213"/>
                          <a:pt x="1818" y="214"/>
                        </a:cubicBezTo>
                        <a:cubicBezTo>
                          <a:pt x="1815" y="214"/>
                          <a:pt x="1812" y="215"/>
                          <a:pt x="1808" y="216"/>
                        </a:cubicBezTo>
                        <a:cubicBezTo>
                          <a:pt x="1797" y="217"/>
                          <a:pt x="1785" y="219"/>
                          <a:pt x="1774" y="222"/>
                        </a:cubicBezTo>
                        <a:cubicBezTo>
                          <a:pt x="1763" y="224"/>
                          <a:pt x="1753" y="226"/>
                          <a:pt x="1742" y="230"/>
                        </a:cubicBezTo>
                        <a:cubicBezTo>
                          <a:pt x="1729" y="234"/>
                          <a:pt x="1716" y="236"/>
                          <a:pt x="1703" y="239"/>
                        </a:cubicBezTo>
                        <a:cubicBezTo>
                          <a:pt x="1694" y="240"/>
                          <a:pt x="1685" y="241"/>
                          <a:pt x="1677" y="243"/>
                        </a:cubicBezTo>
                        <a:cubicBezTo>
                          <a:pt x="1662" y="246"/>
                          <a:pt x="1647" y="249"/>
                          <a:pt x="1631" y="251"/>
                        </a:cubicBezTo>
                        <a:cubicBezTo>
                          <a:pt x="1619" y="253"/>
                          <a:pt x="1607" y="255"/>
                          <a:pt x="1595" y="257"/>
                        </a:cubicBezTo>
                        <a:cubicBezTo>
                          <a:pt x="1592" y="258"/>
                          <a:pt x="1590" y="258"/>
                          <a:pt x="1587" y="259"/>
                        </a:cubicBezTo>
                        <a:close/>
                        <a:moveTo>
                          <a:pt x="1531" y="599"/>
                        </a:moveTo>
                        <a:cubicBezTo>
                          <a:pt x="1534" y="597"/>
                          <a:pt x="1534" y="596"/>
                          <a:pt x="1534" y="594"/>
                        </a:cubicBezTo>
                        <a:cubicBezTo>
                          <a:pt x="1534" y="594"/>
                          <a:pt x="1534" y="594"/>
                          <a:pt x="1534" y="594"/>
                        </a:cubicBezTo>
                        <a:cubicBezTo>
                          <a:pt x="1534" y="594"/>
                          <a:pt x="1534" y="594"/>
                          <a:pt x="1534" y="594"/>
                        </a:cubicBezTo>
                        <a:cubicBezTo>
                          <a:pt x="1536" y="593"/>
                          <a:pt x="1537" y="592"/>
                          <a:pt x="1537" y="591"/>
                        </a:cubicBezTo>
                        <a:cubicBezTo>
                          <a:pt x="1538" y="591"/>
                          <a:pt x="1538" y="591"/>
                          <a:pt x="1538" y="590"/>
                        </a:cubicBezTo>
                        <a:cubicBezTo>
                          <a:pt x="1538" y="590"/>
                          <a:pt x="1539" y="590"/>
                          <a:pt x="1539" y="589"/>
                        </a:cubicBezTo>
                        <a:cubicBezTo>
                          <a:pt x="1539" y="589"/>
                          <a:pt x="1539" y="589"/>
                          <a:pt x="1540" y="588"/>
                        </a:cubicBezTo>
                        <a:cubicBezTo>
                          <a:pt x="1540" y="588"/>
                          <a:pt x="1540" y="588"/>
                          <a:pt x="1540" y="587"/>
                        </a:cubicBezTo>
                        <a:cubicBezTo>
                          <a:pt x="1541" y="587"/>
                          <a:pt x="1541" y="587"/>
                          <a:pt x="1541" y="586"/>
                        </a:cubicBezTo>
                        <a:cubicBezTo>
                          <a:pt x="1541" y="586"/>
                          <a:pt x="1541" y="586"/>
                          <a:pt x="1541" y="586"/>
                        </a:cubicBezTo>
                        <a:cubicBezTo>
                          <a:pt x="1541" y="586"/>
                          <a:pt x="1541" y="586"/>
                          <a:pt x="1541" y="586"/>
                        </a:cubicBezTo>
                        <a:cubicBezTo>
                          <a:pt x="1542" y="586"/>
                          <a:pt x="1543" y="586"/>
                          <a:pt x="1543" y="586"/>
                        </a:cubicBezTo>
                        <a:cubicBezTo>
                          <a:pt x="1544" y="586"/>
                          <a:pt x="1544" y="585"/>
                          <a:pt x="1545" y="584"/>
                        </a:cubicBezTo>
                        <a:cubicBezTo>
                          <a:pt x="1543" y="585"/>
                          <a:pt x="1542" y="585"/>
                          <a:pt x="1541" y="586"/>
                        </a:cubicBezTo>
                        <a:cubicBezTo>
                          <a:pt x="1541" y="586"/>
                          <a:pt x="1541" y="586"/>
                          <a:pt x="1541" y="586"/>
                        </a:cubicBezTo>
                        <a:cubicBezTo>
                          <a:pt x="1541" y="586"/>
                          <a:pt x="1541" y="586"/>
                          <a:pt x="1541" y="587"/>
                        </a:cubicBezTo>
                        <a:cubicBezTo>
                          <a:pt x="1538" y="588"/>
                          <a:pt x="1535" y="590"/>
                          <a:pt x="1534" y="594"/>
                        </a:cubicBezTo>
                        <a:cubicBezTo>
                          <a:pt x="1534" y="594"/>
                          <a:pt x="1534" y="594"/>
                          <a:pt x="1534" y="594"/>
                        </a:cubicBezTo>
                        <a:cubicBezTo>
                          <a:pt x="1534" y="594"/>
                          <a:pt x="1534" y="594"/>
                          <a:pt x="1534" y="594"/>
                        </a:cubicBezTo>
                        <a:cubicBezTo>
                          <a:pt x="1532" y="594"/>
                          <a:pt x="1532" y="596"/>
                          <a:pt x="1531" y="599"/>
                        </a:cubicBezTo>
                        <a:close/>
                        <a:moveTo>
                          <a:pt x="1531" y="612"/>
                        </a:moveTo>
                        <a:cubicBezTo>
                          <a:pt x="1529" y="620"/>
                          <a:pt x="1529" y="628"/>
                          <a:pt x="1532" y="636"/>
                        </a:cubicBezTo>
                        <a:cubicBezTo>
                          <a:pt x="1533" y="638"/>
                          <a:pt x="1534" y="640"/>
                          <a:pt x="1534" y="641"/>
                        </a:cubicBezTo>
                        <a:cubicBezTo>
                          <a:pt x="1535" y="646"/>
                          <a:pt x="1537" y="650"/>
                          <a:pt x="1540" y="654"/>
                        </a:cubicBezTo>
                        <a:cubicBezTo>
                          <a:pt x="1541" y="655"/>
                          <a:pt x="1542" y="656"/>
                          <a:pt x="1543" y="658"/>
                        </a:cubicBezTo>
                        <a:cubicBezTo>
                          <a:pt x="1544" y="662"/>
                          <a:pt x="1547" y="666"/>
                          <a:pt x="1550" y="669"/>
                        </a:cubicBezTo>
                        <a:cubicBezTo>
                          <a:pt x="1562" y="678"/>
                          <a:pt x="1575" y="686"/>
                          <a:pt x="1589" y="689"/>
                        </a:cubicBezTo>
                        <a:cubicBezTo>
                          <a:pt x="1595" y="691"/>
                          <a:pt x="1601" y="692"/>
                          <a:pt x="1608" y="693"/>
                        </a:cubicBezTo>
                        <a:cubicBezTo>
                          <a:pt x="1612" y="695"/>
                          <a:pt x="1616" y="696"/>
                          <a:pt x="1621" y="696"/>
                        </a:cubicBezTo>
                        <a:cubicBezTo>
                          <a:pt x="1622" y="697"/>
                          <a:pt x="1623" y="698"/>
                          <a:pt x="1623" y="698"/>
                        </a:cubicBezTo>
                        <a:cubicBezTo>
                          <a:pt x="1624" y="700"/>
                          <a:pt x="1624" y="701"/>
                          <a:pt x="1622" y="702"/>
                        </a:cubicBezTo>
                        <a:cubicBezTo>
                          <a:pt x="1619" y="704"/>
                          <a:pt x="1618" y="707"/>
                          <a:pt x="1617" y="709"/>
                        </a:cubicBezTo>
                        <a:cubicBezTo>
                          <a:pt x="1612" y="723"/>
                          <a:pt x="1617" y="741"/>
                          <a:pt x="1628" y="748"/>
                        </a:cubicBezTo>
                        <a:cubicBezTo>
                          <a:pt x="1632" y="751"/>
                          <a:pt x="1636" y="753"/>
                          <a:pt x="1641" y="754"/>
                        </a:cubicBezTo>
                        <a:cubicBezTo>
                          <a:pt x="1653" y="758"/>
                          <a:pt x="1666" y="761"/>
                          <a:pt x="1679" y="759"/>
                        </a:cubicBezTo>
                        <a:cubicBezTo>
                          <a:pt x="1681" y="758"/>
                          <a:pt x="1682" y="760"/>
                          <a:pt x="1682" y="762"/>
                        </a:cubicBezTo>
                        <a:cubicBezTo>
                          <a:pt x="1682" y="767"/>
                          <a:pt x="1682" y="773"/>
                          <a:pt x="1682" y="778"/>
                        </a:cubicBezTo>
                        <a:cubicBezTo>
                          <a:pt x="1682" y="781"/>
                          <a:pt x="1682" y="783"/>
                          <a:pt x="1682" y="785"/>
                        </a:cubicBezTo>
                        <a:cubicBezTo>
                          <a:pt x="1682" y="785"/>
                          <a:pt x="1682" y="786"/>
                          <a:pt x="1681" y="787"/>
                        </a:cubicBezTo>
                        <a:cubicBezTo>
                          <a:pt x="1679" y="788"/>
                          <a:pt x="1680" y="790"/>
                          <a:pt x="1681" y="791"/>
                        </a:cubicBezTo>
                        <a:cubicBezTo>
                          <a:pt x="1683" y="794"/>
                          <a:pt x="1683" y="797"/>
                          <a:pt x="1682" y="801"/>
                        </a:cubicBezTo>
                        <a:cubicBezTo>
                          <a:pt x="1682" y="804"/>
                          <a:pt x="1682" y="807"/>
                          <a:pt x="1682" y="810"/>
                        </a:cubicBezTo>
                        <a:cubicBezTo>
                          <a:pt x="1683" y="817"/>
                          <a:pt x="1685" y="823"/>
                          <a:pt x="1684" y="830"/>
                        </a:cubicBezTo>
                        <a:cubicBezTo>
                          <a:pt x="1684" y="833"/>
                          <a:pt x="1684" y="836"/>
                          <a:pt x="1684" y="838"/>
                        </a:cubicBezTo>
                        <a:cubicBezTo>
                          <a:pt x="1683" y="848"/>
                          <a:pt x="1686" y="857"/>
                          <a:pt x="1684" y="866"/>
                        </a:cubicBezTo>
                        <a:cubicBezTo>
                          <a:pt x="1684" y="870"/>
                          <a:pt x="1684" y="874"/>
                          <a:pt x="1684" y="877"/>
                        </a:cubicBezTo>
                        <a:cubicBezTo>
                          <a:pt x="1685" y="882"/>
                          <a:pt x="1686" y="887"/>
                          <a:pt x="1686" y="892"/>
                        </a:cubicBezTo>
                        <a:cubicBezTo>
                          <a:pt x="1686" y="898"/>
                          <a:pt x="1687" y="903"/>
                          <a:pt x="1686" y="908"/>
                        </a:cubicBezTo>
                        <a:cubicBezTo>
                          <a:pt x="1686" y="912"/>
                          <a:pt x="1686" y="916"/>
                          <a:pt x="1686" y="920"/>
                        </a:cubicBezTo>
                        <a:cubicBezTo>
                          <a:pt x="1687" y="924"/>
                          <a:pt x="1687" y="927"/>
                          <a:pt x="1687" y="931"/>
                        </a:cubicBezTo>
                        <a:cubicBezTo>
                          <a:pt x="1687" y="933"/>
                          <a:pt x="1687" y="935"/>
                          <a:pt x="1687" y="937"/>
                        </a:cubicBezTo>
                        <a:cubicBezTo>
                          <a:pt x="1690" y="939"/>
                          <a:pt x="1692" y="939"/>
                          <a:pt x="1694" y="939"/>
                        </a:cubicBezTo>
                        <a:cubicBezTo>
                          <a:pt x="1701" y="940"/>
                          <a:pt x="1708" y="942"/>
                          <a:pt x="1715" y="942"/>
                        </a:cubicBezTo>
                        <a:cubicBezTo>
                          <a:pt x="1725" y="944"/>
                          <a:pt x="1735" y="945"/>
                          <a:pt x="1744" y="944"/>
                        </a:cubicBezTo>
                        <a:cubicBezTo>
                          <a:pt x="1753" y="943"/>
                          <a:pt x="1762" y="943"/>
                          <a:pt x="1771" y="943"/>
                        </a:cubicBezTo>
                        <a:cubicBezTo>
                          <a:pt x="1772" y="943"/>
                          <a:pt x="1774" y="942"/>
                          <a:pt x="1775" y="942"/>
                        </a:cubicBezTo>
                        <a:cubicBezTo>
                          <a:pt x="1777" y="937"/>
                          <a:pt x="1776" y="932"/>
                          <a:pt x="1776" y="927"/>
                        </a:cubicBezTo>
                        <a:cubicBezTo>
                          <a:pt x="1776" y="921"/>
                          <a:pt x="1775" y="915"/>
                          <a:pt x="1775" y="909"/>
                        </a:cubicBezTo>
                        <a:cubicBezTo>
                          <a:pt x="1775" y="893"/>
                          <a:pt x="1775" y="877"/>
                          <a:pt x="1775" y="861"/>
                        </a:cubicBezTo>
                        <a:cubicBezTo>
                          <a:pt x="1775" y="848"/>
                          <a:pt x="1775" y="836"/>
                          <a:pt x="1774" y="823"/>
                        </a:cubicBezTo>
                        <a:cubicBezTo>
                          <a:pt x="1773" y="818"/>
                          <a:pt x="1773" y="813"/>
                          <a:pt x="1774" y="808"/>
                        </a:cubicBezTo>
                        <a:cubicBezTo>
                          <a:pt x="1774" y="801"/>
                          <a:pt x="1774" y="794"/>
                          <a:pt x="1775" y="788"/>
                        </a:cubicBezTo>
                        <a:cubicBezTo>
                          <a:pt x="1775" y="785"/>
                          <a:pt x="1774" y="782"/>
                          <a:pt x="1772" y="779"/>
                        </a:cubicBezTo>
                        <a:cubicBezTo>
                          <a:pt x="1771" y="778"/>
                          <a:pt x="1771" y="776"/>
                          <a:pt x="1770" y="774"/>
                        </a:cubicBezTo>
                        <a:cubicBezTo>
                          <a:pt x="1770" y="774"/>
                          <a:pt x="1770" y="773"/>
                          <a:pt x="1771" y="773"/>
                        </a:cubicBezTo>
                        <a:cubicBezTo>
                          <a:pt x="1772" y="773"/>
                          <a:pt x="1774" y="773"/>
                          <a:pt x="1775" y="773"/>
                        </a:cubicBezTo>
                        <a:cubicBezTo>
                          <a:pt x="1777" y="770"/>
                          <a:pt x="1777" y="770"/>
                          <a:pt x="1780" y="771"/>
                        </a:cubicBezTo>
                        <a:cubicBezTo>
                          <a:pt x="1777" y="777"/>
                          <a:pt x="1778" y="780"/>
                          <a:pt x="1784" y="784"/>
                        </a:cubicBezTo>
                        <a:cubicBezTo>
                          <a:pt x="1786" y="785"/>
                          <a:pt x="1788" y="787"/>
                          <a:pt x="1791" y="788"/>
                        </a:cubicBezTo>
                        <a:cubicBezTo>
                          <a:pt x="1803" y="796"/>
                          <a:pt x="1818" y="797"/>
                          <a:pt x="1832" y="794"/>
                        </a:cubicBezTo>
                        <a:cubicBezTo>
                          <a:pt x="1840" y="793"/>
                          <a:pt x="1846" y="789"/>
                          <a:pt x="1853" y="787"/>
                        </a:cubicBezTo>
                        <a:cubicBezTo>
                          <a:pt x="1854" y="786"/>
                          <a:pt x="1855" y="786"/>
                          <a:pt x="1855" y="785"/>
                        </a:cubicBezTo>
                        <a:cubicBezTo>
                          <a:pt x="1862" y="780"/>
                          <a:pt x="1866" y="774"/>
                          <a:pt x="1870" y="766"/>
                        </a:cubicBezTo>
                        <a:cubicBezTo>
                          <a:pt x="1873" y="758"/>
                          <a:pt x="1875" y="749"/>
                          <a:pt x="1875" y="740"/>
                        </a:cubicBezTo>
                        <a:cubicBezTo>
                          <a:pt x="1876" y="733"/>
                          <a:pt x="1876" y="726"/>
                          <a:pt x="1873" y="719"/>
                        </a:cubicBezTo>
                        <a:cubicBezTo>
                          <a:pt x="1869" y="707"/>
                          <a:pt x="1862" y="698"/>
                          <a:pt x="1850" y="692"/>
                        </a:cubicBezTo>
                        <a:cubicBezTo>
                          <a:pt x="1849" y="691"/>
                          <a:pt x="1848" y="690"/>
                          <a:pt x="1847" y="689"/>
                        </a:cubicBezTo>
                        <a:cubicBezTo>
                          <a:pt x="1845" y="688"/>
                          <a:pt x="1845" y="687"/>
                          <a:pt x="1847" y="685"/>
                        </a:cubicBezTo>
                        <a:cubicBezTo>
                          <a:pt x="1848" y="686"/>
                          <a:pt x="1849" y="686"/>
                          <a:pt x="1851" y="687"/>
                        </a:cubicBezTo>
                        <a:cubicBezTo>
                          <a:pt x="1853" y="689"/>
                          <a:pt x="1856" y="689"/>
                          <a:pt x="1860" y="689"/>
                        </a:cubicBezTo>
                        <a:cubicBezTo>
                          <a:pt x="1864" y="689"/>
                          <a:pt x="1869" y="689"/>
                          <a:pt x="1873" y="689"/>
                        </a:cubicBezTo>
                        <a:cubicBezTo>
                          <a:pt x="1883" y="688"/>
                          <a:pt x="1891" y="684"/>
                          <a:pt x="1895" y="675"/>
                        </a:cubicBezTo>
                        <a:cubicBezTo>
                          <a:pt x="1896" y="673"/>
                          <a:pt x="1897" y="670"/>
                          <a:pt x="1898" y="668"/>
                        </a:cubicBezTo>
                        <a:cubicBezTo>
                          <a:pt x="1903" y="655"/>
                          <a:pt x="1897" y="645"/>
                          <a:pt x="1889" y="639"/>
                        </a:cubicBezTo>
                        <a:cubicBezTo>
                          <a:pt x="1879" y="632"/>
                          <a:pt x="1869" y="626"/>
                          <a:pt x="1856" y="629"/>
                        </a:cubicBezTo>
                        <a:cubicBezTo>
                          <a:pt x="1856" y="629"/>
                          <a:pt x="1855" y="629"/>
                          <a:pt x="1855" y="629"/>
                        </a:cubicBezTo>
                        <a:cubicBezTo>
                          <a:pt x="1853" y="629"/>
                          <a:pt x="1851" y="627"/>
                          <a:pt x="1851" y="626"/>
                        </a:cubicBezTo>
                        <a:cubicBezTo>
                          <a:pt x="1851" y="623"/>
                          <a:pt x="1853" y="623"/>
                          <a:pt x="1855" y="623"/>
                        </a:cubicBezTo>
                        <a:cubicBezTo>
                          <a:pt x="1860" y="623"/>
                          <a:pt x="1866" y="622"/>
                          <a:pt x="1871" y="619"/>
                        </a:cubicBezTo>
                        <a:cubicBezTo>
                          <a:pt x="1875" y="617"/>
                          <a:pt x="1879" y="614"/>
                          <a:pt x="1882" y="612"/>
                        </a:cubicBezTo>
                        <a:cubicBezTo>
                          <a:pt x="1892" y="606"/>
                          <a:pt x="1900" y="598"/>
                          <a:pt x="1907" y="590"/>
                        </a:cubicBezTo>
                        <a:cubicBezTo>
                          <a:pt x="1913" y="583"/>
                          <a:pt x="1917" y="576"/>
                          <a:pt x="1918" y="567"/>
                        </a:cubicBezTo>
                        <a:cubicBezTo>
                          <a:pt x="1917" y="566"/>
                          <a:pt x="1917" y="565"/>
                          <a:pt x="1916" y="564"/>
                        </a:cubicBezTo>
                        <a:cubicBezTo>
                          <a:pt x="1919" y="557"/>
                          <a:pt x="1920" y="551"/>
                          <a:pt x="1918" y="544"/>
                        </a:cubicBezTo>
                        <a:cubicBezTo>
                          <a:pt x="1916" y="538"/>
                          <a:pt x="1916" y="533"/>
                          <a:pt x="1914" y="527"/>
                        </a:cubicBezTo>
                        <a:cubicBezTo>
                          <a:pt x="1911" y="518"/>
                          <a:pt x="1908" y="510"/>
                          <a:pt x="1901" y="503"/>
                        </a:cubicBezTo>
                        <a:cubicBezTo>
                          <a:pt x="1891" y="493"/>
                          <a:pt x="1879" y="488"/>
                          <a:pt x="1864" y="491"/>
                        </a:cubicBezTo>
                        <a:cubicBezTo>
                          <a:pt x="1859" y="493"/>
                          <a:pt x="1854" y="494"/>
                          <a:pt x="1851" y="498"/>
                        </a:cubicBezTo>
                        <a:cubicBezTo>
                          <a:pt x="1849" y="500"/>
                          <a:pt x="1848" y="501"/>
                          <a:pt x="1846" y="501"/>
                        </a:cubicBezTo>
                        <a:cubicBezTo>
                          <a:pt x="1845" y="501"/>
                          <a:pt x="1844" y="501"/>
                          <a:pt x="1843" y="500"/>
                        </a:cubicBezTo>
                        <a:cubicBezTo>
                          <a:pt x="1843" y="500"/>
                          <a:pt x="1843" y="498"/>
                          <a:pt x="1843" y="498"/>
                        </a:cubicBezTo>
                        <a:cubicBezTo>
                          <a:pt x="1844" y="496"/>
                          <a:pt x="1845" y="495"/>
                          <a:pt x="1847" y="494"/>
                        </a:cubicBezTo>
                        <a:cubicBezTo>
                          <a:pt x="1853" y="489"/>
                          <a:pt x="1856" y="483"/>
                          <a:pt x="1858" y="476"/>
                        </a:cubicBezTo>
                        <a:cubicBezTo>
                          <a:pt x="1859" y="474"/>
                          <a:pt x="1859" y="472"/>
                          <a:pt x="1860" y="469"/>
                        </a:cubicBezTo>
                        <a:cubicBezTo>
                          <a:pt x="1862" y="461"/>
                          <a:pt x="1862" y="453"/>
                          <a:pt x="1857" y="445"/>
                        </a:cubicBezTo>
                        <a:cubicBezTo>
                          <a:pt x="1854" y="441"/>
                          <a:pt x="1852" y="437"/>
                          <a:pt x="1847" y="435"/>
                        </a:cubicBezTo>
                        <a:cubicBezTo>
                          <a:pt x="1839" y="432"/>
                          <a:pt x="1831" y="430"/>
                          <a:pt x="1823" y="432"/>
                        </a:cubicBezTo>
                        <a:cubicBezTo>
                          <a:pt x="1817" y="433"/>
                          <a:pt x="1812" y="435"/>
                          <a:pt x="1807" y="437"/>
                        </a:cubicBezTo>
                        <a:cubicBezTo>
                          <a:pt x="1799" y="441"/>
                          <a:pt x="1793" y="447"/>
                          <a:pt x="1790" y="455"/>
                        </a:cubicBezTo>
                        <a:cubicBezTo>
                          <a:pt x="1789" y="456"/>
                          <a:pt x="1789" y="457"/>
                          <a:pt x="1788" y="458"/>
                        </a:cubicBezTo>
                        <a:cubicBezTo>
                          <a:pt x="1788" y="459"/>
                          <a:pt x="1787" y="459"/>
                          <a:pt x="1785" y="459"/>
                        </a:cubicBezTo>
                        <a:cubicBezTo>
                          <a:pt x="1784" y="459"/>
                          <a:pt x="1783" y="457"/>
                          <a:pt x="1783" y="456"/>
                        </a:cubicBezTo>
                        <a:cubicBezTo>
                          <a:pt x="1783" y="454"/>
                          <a:pt x="1784" y="452"/>
                          <a:pt x="1785" y="451"/>
                        </a:cubicBezTo>
                        <a:cubicBezTo>
                          <a:pt x="1786" y="448"/>
                          <a:pt x="1788" y="445"/>
                          <a:pt x="1789" y="441"/>
                        </a:cubicBezTo>
                        <a:cubicBezTo>
                          <a:pt x="1791" y="433"/>
                          <a:pt x="1792" y="424"/>
                          <a:pt x="1791" y="414"/>
                        </a:cubicBezTo>
                        <a:cubicBezTo>
                          <a:pt x="1789" y="405"/>
                          <a:pt x="1786" y="396"/>
                          <a:pt x="1781" y="389"/>
                        </a:cubicBezTo>
                        <a:cubicBezTo>
                          <a:pt x="1778" y="385"/>
                          <a:pt x="1775" y="381"/>
                          <a:pt x="1772" y="378"/>
                        </a:cubicBezTo>
                        <a:cubicBezTo>
                          <a:pt x="1766" y="371"/>
                          <a:pt x="1758" y="365"/>
                          <a:pt x="1750" y="362"/>
                        </a:cubicBezTo>
                        <a:cubicBezTo>
                          <a:pt x="1747" y="360"/>
                          <a:pt x="1745" y="359"/>
                          <a:pt x="1742" y="359"/>
                        </a:cubicBezTo>
                        <a:cubicBezTo>
                          <a:pt x="1741" y="360"/>
                          <a:pt x="1740" y="359"/>
                          <a:pt x="1740" y="359"/>
                        </a:cubicBezTo>
                        <a:cubicBezTo>
                          <a:pt x="1735" y="355"/>
                          <a:pt x="1729" y="355"/>
                          <a:pt x="1723" y="355"/>
                        </a:cubicBezTo>
                        <a:cubicBezTo>
                          <a:pt x="1716" y="354"/>
                          <a:pt x="1708" y="355"/>
                          <a:pt x="1700" y="355"/>
                        </a:cubicBezTo>
                        <a:cubicBezTo>
                          <a:pt x="1694" y="355"/>
                          <a:pt x="1687" y="356"/>
                          <a:pt x="1681" y="359"/>
                        </a:cubicBezTo>
                        <a:cubicBezTo>
                          <a:pt x="1680" y="360"/>
                          <a:pt x="1678" y="361"/>
                          <a:pt x="1676" y="362"/>
                        </a:cubicBezTo>
                        <a:cubicBezTo>
                          <a:pt x="1669" y="364"/>
                          <a:pt x="1664" y="368"/>
                          <a:pt x="1659" y="372"/>
                        </a:cubicBezTo>
                        <a:cubicBezTo>
                          <a:pt x="1655" y="375"/>
                          <a:pt x="1652" y="378"/>
                          <a:pt x="1649" y="382"/>
                        </a:cubicBezTo>
                        <a:cubicBezTo>
                          <a:pt x="1639" y="394"/>
                          <a:pt x="1631" y="407"/>
                          <a:pt x="1628" y="422"/>
                        </a:cubicBezTo>
                        <a:cubicBezTo>
                          <a:pt x="1627" y="429"/>
                          <a:pt x="1627" y="437"/>
                          <a:pt x="1627" y="444"/>
                        </a:cubicBezTo>
                        <a:cubicBezTo>
                          <a:pt x="1627" y="450"/>
                          <a:pt x="1628" y="456"/>
                          <a:pt x="1631" y="462"/>
                        </a:cubicBezTo>
                        <a:cubicBezTo>
                          <a:pt x="1633" y="467"/>
                          <a:pt x="1636" y="471"/>
                          <a:pt x="1638" y="475"/>
                        </a:cubicBezTo>
                        <a:cubicBezTo>
                          <a:pt x="1636" y="477"/>
                          <a:pt x="1635" y="477"/>
                          <a:pt x="1635" y="476"/>
                        </a:cubicBezTo>
                        <a:cubicBezTo>
                          <a:pt x="1632" y="475"/>
                          <a:pt x="1630" y="473"/>
                          <a:pt x="1629" y="470"/>
                        </a:cubicBezTo>
                        <a:cubicBezTo>
                          <a:pt x="1625" y="464"/>
                          <a:pt x="1619" y="459"/>
                          <a:pt x="1612" y="455"/>
                        </a:cubicBezTo>
                        <a:cubicBezTo>
                          <a:pt x="1606" y="452"/>
                          <a:pt x="1599" y="450"/>
                          <a:pt x="1591" y="450"/>
                        </a:cubicBezTo>
                        <a:cubicBezTo>
                          <a:pt x="1587" y="449"/>
                          <a:pt x="1584" y="450"/>
                          <a:pt x="1580" y="451"/>
                        </a:cubicBezTo>
                        <a:cubicBezTo>
                          <a:pt x="1570" y="453"/>
                          <a:pt x="1563" y="457"/>
                          <a:pt x="1556" y="464"/>
                        </a:cubicBezTo>
                        <a:cubicBezTo>
                          <a:pt x="1546" y="474"/>
                          <a:pt x="1541" y="485"/>
                          <a:pt x="1540" y="499"/>
                        </a:cubicBezTo>
                        <a:cubicBezTo>
                          <a:pt x="1539" y="501"/>
                          <a:pt x="1539" y="502"/>
                          <a:pt x="1539" y="504"/>
                        </a:cubicBezTo>
                        <a:cubicBezTo>
                          <a:pt x="1538" y="509"/>
                          <a:pt x="1537" y="513"/>
                          <a:pt x="1538" y="518"/>
                        </a:cubicBezTo>
                        <a:cubicBezTo>
                          <a:pt x="1538" y="530"/>
                          <a:pt x="1542" y="541"/>
                          <a:pt x="1549" y="551"/>
                        </a:cubicBezTo>
                        <a:cubicBezTo>
                          <a:pt x="1551" y="555"/>
                          <a:pt x="1554" y="559"/>
                          <a:pt x="1557" y="564"/>
                        </a:cubicBezTo>
                        <a:cubicBezTo>
                          <a:pt x="1559" y="567"/>
                          <a:pt x="1561" y="569"/>
                          <a:pt x="1564" y="571"/>
                        </a:cubicBezTo>
                        <a:cubicBezTo>
                          <a:pt x="1567" y="574"/>
                          <a:pt x="1571" y="576"/>
                          <a:pt x="1575" y="577"/>
                        </a:cubicBezTo>
                        <a:cubicBezTo>
                          <a:pt x="1577" y="577"/>
                          <a:pt x="1577" y="580"/>
                          <a:pt x="1576" y="581"/>
                        </a:cubicBezTo>
                        <a:cubicBezTo>
                          <a:pt x="1574" y="582"/>
                          <a:pt x="1573" y="582"/>
                          <a:pt x="1572" y="582"/>
                        </a:cubicBezTo>
                        <a:cubicBezTo>
                          <a:pt x="1565" y="581"/>
                          <a:pt x="1560" y="582"/>
                          <a:pt x="1554" y="584"/>
                        </a:cubicBezTo>
                        <a:cubicBezTo>
                          <a:pt x="1546" y="586"/>
                          <a:pt x="1540" y="590"/>
                          <a:pt x="1536" y="597"/>
                        </a:cubicBezTo>
                        <a:cubicBezTo>
                          <a:pt x="1534" y="602"/>
                          <a:pt x="1532" y="607"/>
                          <a:pt x="1531" y="612"/>
                        </a:cubicBezTo>
                        <a:close/>
                        <a:moveTo>
                          <a:pt x="1141" y="915"/>
                        </a:moveTo>
                        <a:cubicBezTo>
                          <a:pt x="1156" y="916"/>
                          <a:pt x="1170" y="917"/>
                          <a:pt x="1185" y="918"/>
                        </a:cubicBezTo>
                        <a:cubicBezTo>
                          <a:pt x="1188" y="918"/>
                          <a:pt x="1192" y="918"/>
                          <a:pt x="1195" y="918"/>
                        </a:cubicBezTo>
                        <a:cubicBezTo>
                          <a:pt x="1198" y="918"/>
                          <a:pt x="1200" y="918"/>
                          <a:pt x="1203" y="918"/>
                        </a:cubicBezTo>
                        <a:cubicBezTo>
                          <a:pt x="1222" y="917"/>
                          <a:pt x="1242" y="915"/>
                          <a:pt x="1261" y="913"/>
                        </a:cubicBezTo>
                        <a:cubicBezTo>
                          <a:pt x="1270" y="912"/>
                          <a:pt x="1278" y="912"/>
                          <a:pt x="1287" y="911"/>
                        </a:cubicBezTo>
                        <a:cubicBezTo>
                          <a:pt x="1293" y="911"/>
                          <a:pt x="1298" y="911"/>
                          <a:pt x="1304" y="910"/>
                        </a:cubicBezTo>
                        <a:cubicBezTo>
                          <a:pt x="1319" y="909"/>
                          <a:pt x="1334" y="907"/>
                          <a:pt x="1349" y="908"/>
                        </a:cubicBezTo>
                        <a:cubicBezTo>
                          <a:pt x="1350" y="908"/>
                          <a:pt x="1351" y="908"/>
                          <a:pt x="1352" y="908"/>
                        </a:cubicBezTo>
                        <a:cubicBezTo>
                          <a:pt x="1354" y="902"/>
                          <a:pt x="1352" y="897"/>
                          <a:pt x="1356" y="892"/>
                        </a:cubicBezTo>
                        <a:cubicBezTo>
                          <a:pt x="1354" y="888"/>
                          <a:pt x="1354" y="884"/>
                          <a:pt x="1354" y="880"/>
                        </a:cubicBezTo>
                        <a:cubicBezTo>
                          <a:pt x="1354" y="876"/>
                          <a:pt x="1354" y="871"/>
                          <a:pt x="1353" y="866"/>
                        </a:cubicBezTo>
                        <a:cubicBezTo>
                          <a:pt x="1354" y="859"/>
                          <a:pt x="1353" y="851"/>
                          <a:pt x="1352" y="844"/>
                        </a:cubicBezTo>
                        <a:cubicBezTo>
                          <a:pt x="1352" y="832"/>
                          <a:pt x="1351" y="819"/>
                          <a:pt x="1351" y="807"/>
                        </a:cubicBezTo>
                        <a:cubicBezTo>
                          <a:pt x="1350" y="794"/>
                          <a:pt x="1350" y="782"/>
                          <a:pt x="1349" y="769"/>
                        </a:cubicBezTo>
                        <a:cubicBezTo>
                          <a:pt x="1349" y="762"/>
                          <a:pt x="1349" y="754"/>
                          <a:pt x="1349" y="746"/>
                        </a:cubicBezTo>
                        <a:cubicBezTo>
                          <a:pt x="1349" y="734"/>
                          <a:pt x="1349" y="721"/>
                          <a:pt x="1349" y="709"/>
                        </a:cubicBezTo>
                        <a:cubicBezTo>
                          <a:pt x="1349" y="704"/>
                          <a:pt x="1349" y="700"/>
                          <a:pt x="1349" y="695"/>
                        </a:cubicBezTo>
                        <a:cubicBezTo>
                          <a:pt x="1348" y="683"/>
                          <a:pt x="1347" y="671"/>
                          <a:pt x="1347" y="659"/>
                        </a:cubicBezTo>
                        <a:cubicBezTo>
                          <a:pt x="1346" y="641"/>
                          <a:pt x="1345" y="623"/>
                          <a:pt x="1345" y="605"/>
                        </a:cubicBezTo>
                        <a:cubicBezTo>
                          <a:pt x="1345" y="598"/>
                          <a:pt x="1345" y="591"/>
                          <a:pt x="1344" y="585"/>
                        </a:cubicBezTo>
                        <a:cubicBezTo>
                          <a:pt x="1340" y="583"/>
                          <a:pt x="1337" y="581"/>
                          <a:pt x="1333" y="578"/>
                        </a:cubicBezTo>
                        <a:cubicBezTo>
                          <a:pt x="1330" y="576"/>
                          <a:pt x="1326" y="574"/>
                          <a:pt x="1322" y="572"/>
                        </a:cubicBezTo>
                        <a:cubicBezTo>
                          <a:pt x="1317" y="569"/>
                          <a:pt x="1312" y="566"/>
                          <a:pt x="1307" y="563"/>
                        </a:cubicBezTo>
                        <a:cubicBezTo>
                          <a:pt x="1303" y="561"/>
                          <a:pt x="1300" y="559"/>
                          <a:pt x="1297" y="558"/>
                        </a:cubicBezTo>
                        <a:cubicBezTo>
                          <a:pt x="1290" y="555"/>
                          <a:pt x="1284" y="551"/>
                          <a:pt x="1278" y="548"/>
                        </a:cubicBezTo>
                        <a:cubicBezTo>
                          <a:pt x="1270" y="545"/>
                          <a:pt x="1262" y="541"/>
                          <a:pt x="1254" y="537"/>
                        </a:cubicBezTo>
                        <a:cubicBezTo>
                          <a:pt x="1250" y="534"/>
                          <a:pt x="1245" y="531"/>
                          <a:pt x="1240" y="529"/>
                        </a:cubicBezTo>
                        <a:cubicBezTo>
                          <a:pt x="1232" y="527"/>
                          <a:pt x="1225" y="523"/>
                          <a:pt x="1218" y="519"/>
                        </a:cubicBezTo>
                        <a:cubicBezTo>
                          <a:pt x="1216" y="518"/>
                          <a:pt x="1213" y="517"/>
                          <a:pt x="1211" y="516"/>
                        </a:cubicBezTo>
                        <a:cubicBezTo>
                          <a:pt x="1205" y="513"/>
                          <a:pt x="1198" y="510"/>
                          <a:pt x="1192" y="507"/>
                        </a:cubicBezTo>
                        <a:cubicBezTo>
                          <a:pt x="1186" y="504"/>
                          <a:pt x="1180" y="502"/>
                          <a:pt x="1174" y="499"/>
                        </a:cubicBezTo>
                        <a:cubicBezTo>
                          <a:pt x="1171" y="498"/>
                          <a:pt x="1168" y="497"/>
                          <a:pt x="1166" y="496"/>
                        </a:cubicBezTo>
                        <a:cubicBezTo>
                          <a:pt x="1161" y="493"/>
                          <a:pt x="1157" y="491"/>
                          <a:pt x="1153" y="490"/>
                        </a:cubicBezTo>
                        <a:cubicBezTo>
                          <a:pt x="1150" y="491"/>
                          <a:pt x="1148" y="492"/>
                          <a:pt x="1146" y="493"/>
                        </a:cubicBezTo>
                        <a:cubicBezTo>
                          <a:pt x="1144" y="494"/>
                          <a:pt x="1142" y="495"/>
                          <a:pt x="1140" y="496"/>
                        </a:cubicBezTo>
                        <a:cubicBezTo>
                          <a:pt x="1135" y="499"/>
                          <a:pt x="1130" y="502"/>
                          <a:pt x="1124" y="503"/>
                        </a:cubicBezTo>
                        <a:cubicBezTo>
                          <a:pt x="1122" y="504"/>
                          <a:pt x="1120" y="506"/>
                          <a:pt x="1118" y="507"/>
                        </a:cubicBezTo>
                        <a:cubicBezTo>
                          <a:pt x="1116" y="508"/>
                          <a:pt x="1115" y="509"/>
                          <a:pt x="1114" y="510"/>
                        </a:cubicBezTo>
                        <a:cubicBezTo>
                          <a:pt x="1106" y="513"/>
                          <a:pt x="1098" y="517"/>
                          <a:pt x="1090" y="522"/>
                        </a:cubicBezTo>
                        <a:cubicBezTo>
                          <a:pt x="1089" y="523"/>
                          <a:pt x="1087" y="524"/>
                          <a:pt x="1086" y="524"/>
                        </a:cubicBezTo>
                        <a:cubicBezTo>
                          <a:pt x="1083" y="526"/>
                          <a:pt x="1080" y="526"/>
                          <a:pt x="1078" y="529"/>
                        </a:cubicBezTo>
                        <a:cubicBezTo>
                          <a:pt x="1072" y="532"/>
                          <a:pt x="1067" y="537"/>
                          <a:pt x="1061" y="539"/>
                        </a:cubicBezTo>
                        <a:cubicBezTo>
                          <a:pt x="1056" y="540"/>
                          <a:pt x="1052" y="543"/>
                          <a:pt x="1048" y="546"/>
                        </a:cubicBezTo>
                        <a:cubicBezTo>
                          <a:pt x="1047" y="546"/>
                          <a:pt x="1046" y="547"/>
                          <a:pt x="1046" y="547"/>
                        </a:cubicBezTo>
                        <a:cubicBezTo>
                          <a:pt x="1045" y="552"/>
                          <a:pt x="1043" y="551"/>
                          <a:pt x="1040" y="551"/>
                        </a:cubicBezTo>
                        <a:cubicBezTo>
                          <a:pt x="1038" y="551"/>
                          <a:pt x="1037" y="552"/>
                          <a:pt x="1036" y="552"/>
                        </a:cubicBezTo>
                        <a:cubicBezTo>
                          <a:pt x="1018" y="563"/>
                          <a:pt x="1000" y="573"/>
                          <a:pt x="981" y="582"/>
                        </a:cubicBezTo>
                        <a:cubicBezTo>
                          <a:pt x="974" y="586"/>
                          <a:pt x="967" y="590"/>
                          <a:pt x="960" y="594"/>
                        </a:cubicBezTo>
                        <a:cubicBezTo>
                          <a:pt x="952" y="598"/>
                          <a:pt x="945" y="603"/>
                          <a:pt x="937" y="606"/>
                        </a:cubicBezTo>
                        <a:cubicBezTo>
                          <a:pt x="933" y="608"/>
                          <a:pt x="929" y="610"/>
                          <a:pt x="925" y="612"/>
                        </a:cubicBezTo>
                        <a:cubicBezTo>
                          <a:pt x="925" y="619"/>
                          <a:pt x="926" y="625"/>
                          <a:pt x="925" y="631"/>
                        </a:cubicBezTo>
                        <a:cubicBezTo>
                          <a:pt x="924" y="643"/>
                          <a:pt x="925" y="655"/>
                          <a:pt x="926" y="666"/>
                        </a:cubicBezTo>
                        <a:cubicBezTo>
                          <a:pt x="927" y="675"/>
                          <a:pt x="928" y="684"/>
                          <a:pt x="928" y="693"/>
                        </a:cubicBezTo>
                        <a:cubicBezTo>
                          <a:pt x="929" y="706"/>
                          <a:pt x="928" y="719"/>
                          <a:pt x="929" y="732"/>
                        </a:cubicBezTo>
                        <a:cubicBezTo>
                          <a:pt x="929" y="744"/>
                          <a:pt x="929" y="756"/>
                          <a:pt x="929" y="768"/>
                        </a:cubicBezTo>
                        <a:cubicBezTo>
                          <a:pt x="930" y="777"/>
                          <a:pt x="931" y="786"/>
                          <a:pt x="931" y="796"/>
                        </a:cubicBezTo>
                        <a:cubicBezTo>
                          <a:pt x="931" y="808"/>
                          <a:pt x="931" y="821"/>
                          <a:pt x="931" y="834"/>
                        </a:cubicBezTo>
                        <a:cubicBezTo>
                          <a:pt x="931" y="841"/>
                          <a:pt x="931" y="849"/>
                          <a:pt x="931" y="856"/>
                        </a:cubicBezTo>
                        <a:cubicBezTo>
                          <a:pt x="931" y="866"/>
                          <a:pt x="931" y="877"/>
                          <a:pt x="931" y="887"/>
                        </a:cubicBezTo>
                        <a:cubicBezTo>
                          <a:pt x="931" y="889"/>
                          <a:pt x="931" y="891"/>
                          <a:pt x="931" y="893"/>
                        </a:cubicBezTo>
                        <a:cubicBezTo>
                          <a:pt x="935" y="893"/>
                          <a:pt x="938" y="894"/>
                          <a:pt x="940" y="894"/>
                        </a:cubicBezTo>
                        <a:cubicBezTo>
                          <a:pt x="952" y="895"/>
                          <a:pt x="965" y="897"/>
                          <a:pt x="977" y="898"/>
                        </a:cubicBezTo>
                        <a:cubicBezTo>
                          <a:pt x="981" y="899"/>
                          <a:pt x="985" y="899"/>
                          <a:pt x="989" y="900"/>
                        </a:cubicBezTo>
                        <a:cubicBezTo>
                          <a:pt x="1000" y="901"/>
                          <a:pt x="1012" y="903"/>
                          <a:pt x="1023" y="904"/>
                        </a:cubicBezTo>
                        <a:cubicBezTo>
                          <a:pt x="1033" y="905"/>
                          <a:pt x="1044" y="907"/>
                          <a:pt x="1054" y="908"/>
                        </a:cubicBezTo>
                        <a:cubicBezTo>
                          <a:pt x="1064" y="909"/>
                          <a:pt x="1075" y="911"/>
                          <a:pt x="1086" y="912"/>
                        </a:cubicBezTo>
                        <a:cubicBezTo>
                          <a:pt x="1091" y="912"/>
                          <a:pt x="1096" y="913"/>
                          <a:pt x="1102" y="914"/>
                        </a:cubicBezTo>
                        <a:cubicBezTo>
                          <a:pt x="1115" y="914"/>
                          <a:pt x="1128" y="915"/>
                          <a:pt x="1141" y="915"/>
                        </a:cubicBezTo>
                        <a:close/>
                        <a:moveTo>
                          <a:pt x="151" y="817"/>
                        </a:moveTo>
                        <a:cubicBezTo>
                          <a:pt x="160" y="821"/>
                          <a:pt x="169" y="824"/>
                          <a:pt x="178" y="827"/>
                        </a:cubicBezTo>
                        <a:cubicBezTo>
                          <a:pt x="182" y="829"/>
                          <a:pt x="187" y="830"/>
                          <a:pt x="192" y="832"/>
                        </a:cubicBezTo>
                        <a:cubicBezTo>
                          <a:pt x="200" y="834"/>
                          <a:pt x="209" y="837"/>
                          <a:pt x="217" y="840"/>
                        </a:cubicBezTo>
                        <a:cubicBezTo>
                          <a:pt x="224" y="842"/>
                          <a:pt x="231" y="844"/>
                          <a:pt x="237" y="846"/>
                        </a:cubicBezTo>
                        <a:cubicBezTo>
                          <a:pt x="243" y="848"/>
                          <a:pt x="248" y="849"/>
                          <a:pt x="253" y="851"/>
                        </a:cubicBezTo>
                        <a:cubicBezTo>
                          <a:pt x="270" y="858"/>
                          <a:pt x="287" y="863"/>
                          <a:pt x="304" y="868"/>
                        </a:cubicBezTo>
                        <a:cubicBezTo>
                          <a:pt x="311" y="871"/>
                          <a:pt x="319" y="872"/>
                          <a:pt x="326" y="874"/>
                        </a:cubicBezTo>
                        <a:cubicBezTo>
                          <a:pt x="331" y="875"/>
                          <a:pt x="335" y="876"/>
                          <a:pt x="339" y="877"/>
                        </a:cubicBezTo>
                        <a:cubicBezTo>
                          <a:pt x="347" y="878"/>
                          <a:pt x="354" y="880"/>
                          <a:pt x="362" y="882"/>
                        </a:cubicBezTo>
                        <a:cubicBezTo>
                          <a:pt x="366" y="884"/>
                          <a:pt x="370" y="884"/>
                          <a:pt x="375" y="885"/>
                        </a:cubicBezTo>
                        <a:cubicBezTo>
                          <a:pt x="380" y="885"/>
                          <a:pt x="385" y="886"/>
                          <a:pt x="390" y="887"/>
                        </a:cubicBezTo>
                        <a:cubicBezTo>
                          <a:pt x="397" y="887"/>
                          <a:pt x="403" y="889"/>
                          <a:pt x="409" y="890"/>
                        </a:cubicBezTo>
                        <a:cubicBezTo>
                          <a:pt x="413" y="890"/>
                          <a:pt x="416" y="891"/>
                          <a:pt x="420" y="891"/>
                        </a:cubicBezTo>
                        <a:cubicBezTo>
                          <a:pt x="424" y="891"/>
                          <a:pt x="428" y="891"/>
                          <a:pt x="432" y="891"/>
                        </a:cubicBezTo>
                        <a:cubicBezTo>
                          <a:pt x="432" y="890"/>
                          <a:pt x="432" y="890"/>
                          <a:pt x="432" y="889"/>
                        </a:cubicBezTo>
                        <a:cubicBezTo>
                          <a:pt x="425" y="884"/>
                          <a:pt x="421" y="877"/>
                          <a:pt x="417" y="870"/>
                        </a:cubicBezTo>
                        <a:cubicBezTo>
                          <a:pt x="415" y="866"/>
                          <a:pt x="414" y="861"/>
                          <a:pt x="413" y="856"/>
                        </a:cubicBezTo>
                        <a:cubicBezTo>
                          <a:pt x="412" y="854"/>
                          <a:pt x="414" y="852"/>
                          <a:pt x="414" y="850"/>
                        </a:cubicBezTo>
                        <a:cubicBezTo>
                          <a:pt x="414" y="843"/>
                          <a:pt x="418" y="838"/>
                          <a:pt x="424" y="835"/>
                        </a:cubicBezTo>
                        <a:cubicBezTo>
                          <a:pt x="428" y="833"/>
                          <a:pt x="431" y="831"/>
                          <a:pt x="435" y="829"/>
                        </a:cubicBezTo>
                        <a:cubicBezTo>
                          <a:pt x="437" y="828"/>
                          <a:pt x="440" y="827"/>
                          <a:pt x="442" y="825"/>
                        </a:cubicBezTo>
                        <a:cubicBezTo>
                          <a:pt x="442" y="824"/>
                          <a:pt x="441" y="823"/>
                          <a:pt x="441" y="822"/>
                        </a:cubicBezTo>
                        <a:cubicBezTo>
                          <a:pt x="434" y="814"/>
                          <a:pt x="430" y="806"/>
                          <a:pt x="425" y="797"/>
                        </a:cubicBezTo>
                        <a:cubicBezTo>
                          <a:pt x="422" y="791"/>
                          <a:pt x="419" y="785"/>
                          <a:pt x="418" y="779"/>
                        </a:cubicBezTo>
                        <a:cubicBezTo>
                          <a:pt x="415" y="767"/>
                          <a:pt x="416" y="755"/>
                          <a:pt x="422" y="745"/>
                        </a:cubicBezTo>
                        <a:cubicBezTo>
                          <a:pt x="424" y="742"/>
                          <a:pt x="426" y="740"/>
                          <a:pt x="427" y="737"/>
                        </a:cubicBezTo>
                        <a:cubicBezTo>
                          <a:pt x="434" y="727"/>
                          <a:pt x="443" y="724"/>
                          <a:pt x="454" y="722"/>
                        </a:cubicBezTo>
                        <a:cubicBezTo>
                          <a:pt x="455" y="722"/>
                          <a:pt x="457" y="722"/>
                          <a:pt x="458" y="722"/>
                        </a:cubicBezTo>
                        <a:cubicBezTo>
                          <a:pt x="470" y="719"/>
                          <a:pt x="481" y="722"/>
                          <a:pt x="492" y="727"/>
                        </a:cubicBezTo>
                        <a:cubicBezTo>
                          <a:pt x="495" y="728"/>
                          <a:pt x="499" y="730"/>
                          <a:pt x="502" y="732"/>
                        </a:cubicBezTo>
                        <a:cubicBezTo>
                          <a:pt x="504" y="730"/>
                          <a:pt x="503" y="729"/>
                          <a:pt x="503" y="727"/>
                        </a:cubicBezTo>
                        <a:cubicBezTo>
                          <a:pt x="501" y="721"/>
                          <a:pt x="501" y="715"/>
                          <a:pt x="500" y="708"/>
                        </a:cubicBezTo>
                        <a:cubicBezTo>
                          <a:pt x="500" y="700"/>
                          <a:pt x="502" y="693"/>
                          <a:pt x="503" y="685"/>
                        </a:cubicBezTo>
                        <a:cubicBezTo>
                          <a:pt x="504" y="680"/>
                          <a:pt x="507" y="677"/>
                          <a:pt x="511" y="673"/>
                        </a:cubicBezTo>
                        <a:cubicBezTo>
                          <a:pt x="514" y="671"/>
                          <a:pt x="517" y="668"/>
                          <a:pt x="520" y="665"/>
                        </a:cubicBezTo>
                        <a:cubicBezTo>
                          <a:pt x="521" y="664"/>
                          <a:pt x="521" y="663"/>
                          <a:pt x="522" y="663"/>
                        </a:cubicBezTo>
                        <a:cubicBezTo>
                          <a:pt x="534" y="657"/>
                          <a:pt x="546" y="653"/>
                          <a:pt x="559" y="657"/>
                        </a:cubicBezTo>
                        <a:cubicBezTo>
                          <a:pt x="564" y="659"/>
                          <a:pt x="568" y="660"/>
                          <a:pt x="572" y="661"/>
                        </a:cubicBezTo>
                        <a:cubicBezTo>
                          <a:pt x="582" y="665"/>
                          <a:pt x="590" y="670"/>
                          <a:pt x="596" y="678"/>
                        </a:cubicBezTo>
                        <a:cubicBezTo>
                          <a:pt x="600" y="681"/>
                          <a:pt x="602" y="685"/>
                          <a:pt x="604" y="690"/>
                        </a:cubicBezTo>
                        <a:cubicBezTo>
                          <a:pt x="605" y="693"/>
                          <a:pt x="606" y="696"/>
                          <a:pt x="608" y="699"/>
                        </a:cubicBezTo>
                        <a:cubicBezTo>
                          <a:pt x="609" y="698"/>
                          <a:pt x="609" y="697"/>
                          <a:pt x="610" y="697"/>
                        </a:cubicBezTo>
                        <a:cubicBezTo>
                          <a:pt x="610" y="696"/>
                          <a:pt x="610" y="696"/>
                          <a:pt x="611" y="696"/>
                        </a:cubicBezTo>
                        <a:cubicBezTo>
                          <a:pt x="615" y="687"/>
                          <a:pt x="622" y="682"/>
                          <a:pt x="630" y="678"/>
                        </a:cubicBezTo>
                        <a:cubicBezTo>
                          <a:pt x="639" y="674"/>
                          <a:pt x="648" y="673"/>
                          <a:pt x="657" y="674"/>
                        </a:cubicBezTo>
                        <a:cubicBezTo>
                          <a:pt x="668" y="675"/>
                          <a:pt x="677" y="681"/>
                          <a:pt x="686" y="686"/>
                        </a:cubicBezTo>
                        <a:cubicBezTo>
                          <a:pt x="688" y="687"/>
                          <a:pt x="689" y="688"/>
                          <a:pt x="689" y="689"/>
                        </a:cubicBezTo>
                        <a:cubicBezTo>
                          <a:pt x="692" y="693"/>
                          <a:pt x="695" y="696"/>
                          <a:pt x="697" y="699"/>
                        </a:cubicBezTo>
                        <a:cubicBezTo>
                          <a:pt x="701" y="704"/>
                          <a:pt x="703" y="710"/>
                          <a:pt x="704" y="716"/>
                        </a:cubicBezTo>
                        <a:cubicBezTo>
                          <a:pt x="705" y="725"/>
                          <a:pt x="704" y="733"/>
                          <a:pt x="702" y="741"/>
                        </a:cubicBezTo>
                        <a:cubicBezTo>
                          <a:pt x="699" y="749"/>
                          <a:pt x="695" y="756"/>
                          <a:pt x="691" y="763"/>
                        </a:cubicBezTo>
                        <a:cubicBezTo>
                          <a:pt x="689" y="766"/>
                          <a:pt x="688" y="768"/>
                          <a:pt x="686" y="771"/>
                        </a:cubicBezTo>
                        <a:cubicBezTo>
                          <a:pt x="688" y="771"/>
                          <a:pt x="689" y="771"/>
                          <a:pt x="690" y="771"/>
                        </a:cubicBezTo>
                        <a:cubicBezTo>
                          <a:pt x="701" y="768"/>
                          <a:pt x="710" y="770"/>
                          <a:pt x="720" y="773"/>
                        </a:cubicBezTo>
                        <a:cubicBezTo>
                          <a:pt x="721" y="773"/>
                          <a:pt x="721" y="773"/>
                          <a:pt x="722" y="773"/>
                        </a:cubicBezTo>
                        <a:cubicBezTo>
                          <a:pt x="736" y="777"/>
                          <a:pt x="742" y="787"/>
                          <a:pt x="746" y="800"/>
                        </a:cubicBezTo>
                        <a:cubicBezTo>
                          <a:pt x="748" y="804"/>
                          <a:pt x="749" y="809"/>
                          <a:pt x="749" y="813"/>
                        </a:cubicBezTo>
                        <a:cubicBezTo>
                          <a:pt x="749" y="819"/>
                          <a:pt x="748" y="824"/>
                          <a:pt x="746" y="829"/>
                        </a:cubicBezTo>
                        <a:cubicBezTo>
                          <a:pt x="745" y="831"/>
                          <a:pt x="744" y="833"/>
                          <a:pt x="743" y="835"/>
                        </a:cubicBezTo>
                        <a:cubicBezTo>
                          <a:pt x="739" y="846"/>
                          <a:pt x="730" y="853"/>
                          <a:pt x="720" y="858"/>
                        </a:cubicBezTo>
                        <a:cubicBezTo>
                          <a:pt x="715" y="861"/>
                          <a:pt x="710" y="863"/>
                          <a:pt x="705" y="865"/>
                        </a:cubicBezTo>
                        <a:cubicBezTo>
                          <a:pt x="706" y="866"/>
                          <a:pt x="706" y="867"/>
                          <a:pt x="707" y="868"/>
                        </a:cubicBezTo>
                        <a:cubicBezTo>
                          <a:pt x="713" y="870"/>
                          <a:pt x="718" y="873"/>
                          <a:pt x="722" y="878"/>
                        </a:cubicBezTo>
                        <a:cubicBezTo>
                          <a:pt x="723" y="880"/>
                          <a:pt x="725" y="880"/>
                          <a:pt x="727" y="880"/>
                        </a:cubicBezTo>
                        <a:cubicBezTo>
                          <a:pt x="731" y="879"/>
                          <a:pt x="734" y="880"/>
                          <a:pt x="738" y="880"/>
                        </a:cubicBezTo>
                        <a:cubicBezTo>
                          <a:pt x="746" y="880"/>
                          <a:pt x="754" y="881"/>
                          <a:pt x="762" y="881"/>
                        </a:cubicBezTo>
                        <a:cubicBezTo>
                          <a:pt x="767" y="881"/>
                          <a:pt x="772" y="882"/>
                          <a:pt x="776" y="882"/>
                        </a:cubicBezTo>
                        <a:cubicBezTo>
                          <a:pt x="780" y="882"/>
                          <a:pt x="784" y="882"/>
                          <a:pt x="788" y="882"/>
                        </a:cubicBezTo>
                        <a:cubicBezTo>
                          <a:pt x="804" y="883"/>
                          <a:pt x="820" y="885"/>
                          <a:pt x="837" y="886"/>
                        </a:cubicBezTo>
                        <a:cubicBezTo>
                          <a:pt x="845" y="886"/>
                          <a:pt x="854" y="886"/>
                          <a:pt x="863" y="887"/>
                        </a:cubicBezTo>
                        <a:cubicBezTo>
                          <a:pt x="867" y="887"/>
                          <a:pt x="870" y="887"/>
                          <a:pt x="874" y="888"/>
                        </a:cubicBezTo>
                        <a:cubicBezTo>
                          <a:pt x="884" y="889"/>
                          <a:pt x="894" y="891"/>
                          <a:pt x="905" y="891"/>
                        </a:cubicBezTo>
                        <a:cubicBezTo>
                          <a:pt x="909" y="891"/>
                          <a:pt x="913" y="892"/>
                          <a:pt x="917" y="892"/>
                        </a:cubicBezTo>
                        <a:cubicBezTo>
                          <a:pt x="919" y="892"/>
                          <a:pt x="921" y="892"/>
                          <a:pt x="924" y="892"/>
                        </a:cubicBezTo>
                        <a:cubicBezTo>
                          <a:pt x="925" y="891"/>
                          <a:pt x="925" y="889"/>
                          <a:pt x="925" y="888"/>
                        </a:cubicBezTo>
                        <a:cubicBezTo>
                          <a:pt x="925" y="872"/>
                          <a:pt x="926" y="855"/>
                          <a:pt x="926" y="838"/>
                        </a:cubicBezTo>
                        <a:cubicBezTo>
                          <a:pt x="926" y="833"/>
                          <a:pt x="926" y="828"/>
                          <a:pt x="926" y="823"/>
                        </a:cubicBezTo>
                        <a:cubicBezTo>
                          <a:pt x="926" y="821"/>
                          <a:pt x="926" y="819"/>
                          <a:pt x="926" y="816"/>
                        </a:cubicBezTo>
                        <a:cubicBezTo>
                          <a:pt x="927" y="806"/>
                          <a:pt x="926" y="796"/>
                          <a:pt x="925" y="786"/>
                        </a:cubicBezTo>
                        <a:cubicBezTo>
                          <a:pt x="925" y="776"/>
                          <a:pt x="925" y="766"/>
                          <a:pt x="924" y="755"/>
                        </a:cubicBezTo>
                        <a:cubicBezTo>
                          <a:pt x="924" y="749"/>
                          <a:pt x="924" y="743"/>
                          <a:pt x="924" y="737"/>
                        </a:cubicBezTo>
                        <a:cubicBezTo>
                          <a:pt x="924" y="735"/>
                          <a:pt x="923" y="733"/>
                          <a:pt x="923" y="731"/>
                        </a:cubicBezTo>
                        <a:cubicBezTo>
                          <a:pt x="923" y="728"/>
                          <a:pt x="923" y="725"/>
                          <a:pt x="923" y="722"/>
                        </a:cubicBezTo>
                        <a:cubicBezTo>
                          <a:pt x="923" y="716"/>
                          <a:pt x="922" y="710"/>
                          <a:pt x="922" y="703"/>
                        </a:cubicBezTo>
                        <a:cubicBezTo>
                          <a:pt x="922" y="698"/>
                          <a:pt x="921" y="692"/>
                          <a:pt x="922" y="687"/>
                        </a:cubicBezTo>
                        <a:cubicBezTo>
                          <a:pt x="922" y="683"/>
                          <a:pt x="922" y="680"/>
                          <a:pt x="922" y="677"/>
                        </a:cubicBezTo>
                        <a:cubicBezTo>
                          <a:pt x="921" y="670"/>
                          <a:pt x="921" y="663"/>
                          <a:pt x="920" y="656"/>
                        </a:cubicBezTo>
                        <a:cubicBezTo>
                          <a:pt x="920" y="649"/>
                          <a:pt x="920" y="642"/>
                          <a:pt x="920" y="635"/>
                        </a:cubicBezTo>
                        <a:cubicBezTo>
                          <a:pt x="920" y="632"/>
                          <a:pt x="919" y="629"/>
                          <a:pt x="919" y="626"/>
                        </a:cubicBezTo>
                        <a:cubicBezTo>
                          <a:pt x="919" y="623"/>
                          <a:pt x="919" y="620"/>
                          <a:pt x="919" y="617"/>
                        </a:cubicBezTo>
                        <a:cubicBezTo>
                          <a:pt x="918" y="617"/>
                          <a:pt x="917" y="617"/>
                          <a:pt x="916" y="618"/>
                        </a:cubicBezTo>
                        <a:cubicBezTo>
                          <a:pt x="907" y="623"/>
                          <a:pt x="898" y="628"/>
                          <a:pt x="888" y="633"/>
                        </a:cubicBezTo>
                        <a:cubicBezTo>
                          <a:pt x="884" y="635"/>
                          <a:pt x="880" y="638"/>
                          <a:pt x="875" y="640"/>
                        </a:cubicBezTo>
                        <a:cubicBezTo>
                          <a:pt x="865" y="646"/>
                          <a:pt x="855" y="651"/>
                          <a:pt x="846" y="657"/>
                        </a:cubicBezTo>
                        <a:cubicBezTo>
                          <a:pt x="845" y="657"/>
                          <a:pt x="845" y="658"/>
                          <a:pt x="844" y="658"/>
                        </a:cubicBezTo>
                        <a:cubicBezTo>
                          <a:pt x="843" y="658"/>
                          <a:pt x="841" y="658"/>
                          <a:pt x="841" y="657"/>
                        </a:cubicBezTo>
                        <a:cubicBezTo>
                          <a:pt x="840" y="656"/>
                          <a:pt x="840" y="654"/>
                          <a:pt x="841" y="654"/>
                        </a:cubicBezTo>
                        <a:cubicBezTo>
                          <a:pt x="842" y="653"/>
                          <a:pt x="843" y="652"/>
                          <a:pt x="844" y="652"/>
                        </a:cubicBezTo>
                        <a:cubicBezTo>
                          <a:pt x="860" y="643"/>
                          <a:pt x="875" y="635"/>
                          <a:pt x="891" y="626"/>
                        </a:cubicBezTo>
                        <a:cubicBezTo>
                          <a:pt x="903" y="619"/>
                          <a:pt x="915" y="612"/>
                          <a:pt x="926" y="606"/>
                        </a:cubicBezTo>
                        <a:cubicBezTo>
                          <a:pt x="929" y="604"/>
                          <a:pt x="932" y="602"/>
                          <a:pt x="935" y="601"/>
                        </a:cubicBezTo>
                        <a:cubicBezTo>
                          <a:pt x="944" y="597"/>
                          <a:pt x="952" y="593"/>
                          <a:pt x="959" y="588"/>
                        </a:cubicBezTo>
                        <a:cubicBezTo>
                          <a:pt x="961" y="587"/>
                          <a:pt x="964" y="586"/>
                          <a:pt x="966" y="584"/>
                        </a:cubicBezTo>
                        <a:cubicBezTo>
                          <a:pt x="966" y="579"/>
                          <a:pt x="967" y="575"/>
                          <a:pt x="967" y="569"/>
                        </a:cubicBezTo>
                        <a:cubicBezTo>
                          <a:pt x="967" y="564"/>
                          <a:pt x="967" y="559"/>
                          <a:pt x="967" y="554"/>
                        </a:cubicBezTo>
                        <a:cubicBezTo>
                          <a:pt x="967" y="550"/>
                          <a:pt x="967" y="545"/>
                          <a:pt x="967" y="541"/>
                        </a:cubicBezTo>
                        <a:cubicBezTo>
                          <a:pt x="967" y="539"/>
                          <a:pt x="966" y="538"/>
                          <a:pt x="966" y="536"/>
                        </a:cubicBezTo>
                        <a:cubicBezTo>
                          <a:pt x="966" y="529"/>
                          <a:pt x="966" y="523"/>
                          <a:pt x="965" y="516"/>
                        </a:cubicBezTo>
                        <a:cubicBezTo>
                          <a:pt x="965" y="506"/>
                          <a:pt x="966" y="497"/>
                          <a:pt x="965" y="488"/>
                        </a:cubicBezTo>
                        <a:cubicBezTo>
                          <a:pt x="964" y="485"/>
                          <a:pt x="964" y="482"/>
                          <a:pt x="964" y="478"/>
                        </a:cubicBezTo>
                        <a:cubicBezTo>
                          <a:pt x="963" y="475"/>
                          <a:pt x="964" y="474"/>
                          <a:pt x="967" y="474"/>
                        </a:cubicBezTo>
                        <a:cubicBezTo>
                          <a:pt x="973" y="475"/>
                          <a:pt x="978" y="474"/>
                          <a:pt x="984" y="473"/>
                        </a:cubicBezTo>
                        <a:cubicBezTo>
                          <a:pt x="990" y="473"/>
                          <a:pt x="995" y="473"/>
                          <a:pt x="1001" y="473"/>
                        </a:cubicBezTo>
                        <a:cubicBezTo>
                          <a:pt x="1009" y="472"/>
                          <a:pt x="1017" y="472"/>
                          <a:pt x="1026" y="472"/>
                        </a:cubicBezTo>
                        <a:cubicBezTo>
                          <a:pt x="1030" y="472"/>
                          <a:pt x="1034" y="472"/>
                          <a:pt x="1039" y="473"/>
                        </a:cubicBezTo>
                        <a:cubicBezTo>
                          <a:pt x="1040" y="473"/>
                          <a:pt x="1041" y="474"/>
                          <a:pt x="1041" y="476"/>
                        </a:cubicBezTo>
                        <a:cubicBezTo>
                          <a:pt x="1042" y="477"/>
                          <a:pt x="1042" y="478"/>
                          <a:pt x="1042" y="479"/>
                        </a:cubicBezTo>
                        <a:cubicBezTo>
                          <a:pt x="1043" y="496"/>
                          <a:pt x="1043" y="513"/>
                          <a:pt x="1044" y="530"/>
                        </a:cubicBezTo>
                        <a:cubicBezTo>
                          <a:pt x="1044" y="533"/>
                          <a:pt x="1044" y="536"/>
                          <a:pt x="1045" y="540"/>
                        </a:cubicBezTo>
                        <a:cubicBezTo>
                          <a:pt x="1048" y="539"/>
                          <a:pt x="1050" y="537"/>
                          <a:pt x="1052" y="536"/>
                        </a:cubicBezTo>
                        <a:cubicBezTo>
                          <a:pt x="1059" y="533"/>
                          <a:pt x="1065" y="529"/>
                          <a:pt x="1071" y="525"/>
                        </a:cubicBezTo>
                        <a:cubicBezTo>
                          <a:pt x="1083" y="518"/>
                          <a:pt x="1095" y="513"/>
                          <a:pt x="1107" y="506"/>
                        </a:cubicBezTo>
                        <a:cubicBezTo>
                          <a:pt x="1117" y="499"/>
                          <a:pt x="1129" y="496"/>
                          <a:pt x="1139" y="491"/>
                        </a:cubicBezTo>
                        <a:cubicBezTo>
                          <a:pt x="1143" y="489"/>
                          <a:pt x="1147" y="486"/>
                          <a:pt x="1151" y="483"/>
                        </a:cubicBezTo>
                        <a:cubicBezTo>
                          <a:pt x="1154" y="485"/>
                          <a:pt x="1158" y="486"/>
                          <a:pt x="1161" y="488"/>
                        </a:cubicBezTo>
                        <a:cubicBezTo>
                          <a:pt x="1168" y="491"/>
                          <a:pt x="1176" y="494"/>
                          <a:pt x="1183" y="497"/>
                        </a:cubicBezTo>
                        <a:cubicBezTo>
                          <a:pt x="1189" y="499"/>
                          <a:pt x="1194" y="501"/>
                          <a:pt x="1200" y="504"/>
                        </a:cubicBezTo>
                        <a:cubicBezTo>
                          <a:pt x="1204" y="507"/>
                          <a:pt x="1208" y="509"/>
                          <a:pt x="1212" y="511"/>
                        </a:cubicBezTo>
                        <a:cubicBezTo>
                          <a:pt x="1223" y="515"/>
                          <a:pt x="1233" y="520"/>
                          <a:pt x="1244" y="525"/>
                        </a:cubicBezTo>
                        <a:cubicBezTo>
                          <a:pt x="1252" y="529"/>
                          <a:pt x="1261" y="532"/>
                          <a:pt x="1269" y="536"/>
                        </a:cubicBezTo>
                        <a:cubicBezTo>
                          <a:pt x="1286" y="544"/>
                          <a:pt x="1302" y="552"/>
                          <a:pt x="1318" y="562"/>
                        </a:cubicBezTo>
                        <a:cubicBezTo>
                          <a:pt x="1327" y="567"/>
                          <a:pt x="1335" y="572"/>
                          <a:pt x="1344" y="577"/>
                        </a:cubicBezTo>
                        <a:cubicBezTo>
                          <a:pt x="1351" y="580"/>
                          <a:pt x="1357" y="585"/>
                          <a:pt x="1363" y="588"/>
                        </a:cubicBezTo>
                        <a:cubicBezTo>
                          <a:pt x="1376" y="595"/>
                          <a:pt x="1388" y="603"/>
                          <a:pt x="1401" y="611"/>
                        </a:cubicBezTo>
                        <a:cubicBezTo>
                          <a:pt x="1406" y="614"/>
                          <a:pt x="1411" y="617"/>
                          <a:pt x="1417" y="621"/>
                        </a:cubicBezTo>
                        <a:cubicBezTo>
                          <a:pt x="1418" y="623"/>
                          <a:pt x="1416" y="624"/>
                          <a:pt x="1415" y="625"/>
                        </a:cubicBezTo>
                        <a:cubicBezTo>
                          <a:pt x="1413" y="626"/>
                          <a:pt x="1411" y="625"/>
                          <a:pt x="1410" y="624"/>
                        </a:cubicBezTo>
                        <a:cubicBezTo>
                          <a:pt x="1404" y="619"/>
                          <a:pt x="1397" y="614"/>
                          <a:pt x="1389" y="611"/>
                        </a:cubicBezTo>
                        <a:cubicBezTo>
                          <a:pt x="1388" y="610"/>
                          <a:pt x="1388" y="610"/>
                          <a:pt x="1387" y="610"/>
                        </a:cubicBezTo>
                        <a:cubicBezTo>
                          <a:pt x="1385" y="606"/>
                          <a:pt x="1380" y="605"/>
                          <a:pt x="1376" y="602"/>
                        </a:cubicBezTo>
                        <a:cubicBezTo>
                          <a:pt x="1372" y="600"/>
                          <a:pt x="1369" y="598"/>
                          <a:pt x="1365" y="595"/>
                        </a:cubicBezTo>
                        <a:cubicBezTo>
                          <a:pt x="1361" y="593"/>
                          <a:pt x="1357" y="591"/>
                          <a:pt x="1352" y="589"/>
                        </a:cubicBezTo>
                        <a:cubicBezTo>
                          <a:pt x="1352" y="590"/>
                          <a:pt x="1351" y="592"/>
                          <a:pt x="1351" y="593"/>
                        </a:cubicBezTo>
                        <a:cubicBezTo>
                          <a:pt x="1351" y="605"/>
                          <a:pt x="1351" y="617"/>
                          <a:pt x="1350" y="629"/>
                        </a:cubicBezTo>
                        <a:cubicBezTo>
                          <a:pt x="1350" y="634"/>
                          <a:pt x="1351" y="639"/>
                          <a:pt x="1351" y="644"/>
                        </a:cubicBezTo>
                        <a:cubicBezTo>
                          <a:pt x="1351" y="647"/>
                          <a:pt x="1352" y="650"/>
                          <a:pt x="1352" y="653"/>
                        </a:cubicBezTo>
                        <a:cubicBezTo>
                          <a:pt x="1352" y="656"/>
                          <a:pt x="1352" y="658"/>
                          <a:pt x="1352" y="660"/>
                        </a:cubicBezTo>
                        <a:cubicBezTo>
                          <a:pt x="1353" y="669"/>
                          <a:pt x="1353" y="678"/>
                          <a:pt x="1353" y="686"/>
                        </a:cubicBezTo>
                        <a:cubicBezTo>
                          <a:pt x="1354" y="698"/>
                          <a:pt x="1354" y="710"/>
                          <a:pt x="1354" y="722"/>
                        </a:cubicBezTo>
                        <a:cubicBezTo>
                          <a:pt x="1354" y="735"/>
                          <a:pt x="1354" y="748"/>
                          <a:pt x="1354" y="761"/>
                        </a:cubicBezTo>
                        <a:cubicBezTo>
                          <a:pt x="1354" y="770"/>
                          <a:pt x="1355" y="779"/>
                          <a:pt x="1355" y="788"/>
                        </a:cubicBezTo>
                        <a:cubicBezTo>
                          <a:pt x="1356" y="801"/>
                          <a:pt x="1356" y="814"/>
                          <a:pt x="1357" y="828"/>
                        </a:cubicBezTo>
                        <a:cubicBezTo>
                          <a:pt x="1357" y="835"/>
                          <a:pt x="1358" y="842"/>
                          <a:pt x="1358" y="849"/>
                        </a:cubicBezTo>
                        <a:cubicBezTo>
                          <a:pt x="1360" y="865"/>
                          <a:pt x="1361" y="881"/>
                          <a:pt x="1362" y="897"/>
                        </a:cubicBezTo>
                        <a:cubicBezTo>
                          <a:pt x="1362" y="900"/>
                          <a:pt x="1362" y="904"/>
                          <a:pt x="1362" y="907"/>
                        </a:cubicBezTo>
                        <a:cubicBezTo>
                          <a:pt x="1364" y="908"/>
                          <a:pt x="1366" y="908"/>
                          <a:pt x="1367" y="908"/>
                        </a:cubicBezTo>
                        <a:cubicBezTo>
                          <a:pt x="1376" y="908"/>
                          <a:pt x="1384" y="908"/>
                          <a:pt x="1392" y="908"/>
                        </a:cubicBezTo>
                        <a:cubicBezTo>
                          <a:pt x="1397" y="908"/>
                          <a:pt x="1403" y="909"/>
                          <a:pt x="1408" y="909"/>
                        </a:cubicBezTo>
                        <a:cubicBezTo>
                          <a:pt x="1419" y="910"/>
                          <a:pt x="1430" y="911"/>
                          <a:pt x="1441" y="912"/>
                        </a:cubicBezTo>
                        <a:cubicBezTo>
                          <a:pt x="1452" y="913"/>
                          <a:pt x="1463" y="913"/>
                          <a:pt x="1475" y="914"/>
                        </a:cubicBezTo>
                        <a:cubicBezTo>
                          <a:pt x="1483" y="914"/>
                          <a:pt x="1491" y="916"/>
                          <a:pt x="1498" y="916"/>
                        </a:cubicBezTo>
                        <a:cubicBezTo>
                          <a:pt x="1500" y="917"/>
                          <a:pt x="1501" y="917"/>
                          <a:pt x="1503" y="917"/>
                        </a:cubicBezTo>
                        <a:cubicBezTo>
                          <a:pt x="1513" y="917"/>
                          <a:pt x="1523" y="918"/>
                          <a:pt x="1534" y="919"/>
                        </a:cubicBezTo>
                        <a:cubicBezTo>
                          <a:pt x="1551" y="920"/>
                          <a:pt x="1569" y="922"/>
                          <a:pt x="1587" y="923"/>
                        </a:cubicBezTo>
                        <a:cubicBezTo>
                          <a:pt x="1595" y="924"/>
                          <a:pt x="1603" y="924"/>
                          <a:pt x="1610" y="925"/>
                        </a:cubicBezTo>
                        <a:cubicBezTo>
                          <a:pt x="1626" y="927"/>
                          <a:pt x="1641" y="929"/>
                          <a:pt x="1657" y="932"/>
                        </a:cubicBezTo>
                        <a:cubicBezTo>
                          <a:pt x="1663" y="933"/>
                          <a:pt x="1670" y="935"/>
                          <a:pt x="1677" y="936"/>
                        </a:cubicBezTo>
                        <a:cubicBezTo>
                          <a:pt x="1678" y="936"/>
                          <a:pt x="1680" y="936"/>
                          <a:pt x="1682" y="937"/>
                        </a:cubicBezTo>
                        <a:cubicBezTo>
                          <a:pt x="1683" y="932"/>
                          <a:pt x="1682" y="928"/>
                          <a:pt x="1682" y="923"/>
                        </a:cubicBezTo>
                        <a:cubicBezTo>
                          <a:pt x="1682" y="914"/>
                          <a:pt x="1681" y="904"/>
                          <a:pt x="1681" y="895"/>
                        </a:cubicBezTo>
                        <a:cubicBezTo>
                          <a:pt x="1681" y="892"/>
                          <a:pt x="1681" y="888"/>
                          <a:pt x="1681" y="885"/>
                        </a:cubicBezTo>
                        <a:cubicBezTo>
                          <a:pt x="1679" y="870"/>
                          <a:pt x="1680" y="855"/>
                          <a:pt x="1680" y="840"/>
                        </a:cubicBezTo>
                        <a:cubicBezTo>
                          <a:pt x="1679" y="836"/>
                          <a:pt x="1679" y="831"/>
                          <a:pt x="1679" y="827"/>
                        </a:cubicBezTo>
                        <a:cubicBezTo>
                          <a:pt x="1678" y="810"/>
                          <a:pt x="1676" y="793"/>
                          <a:pt x="1677" y="777"/>
                        </a:cubicBezTo>
                        <a:cubicBezTo>
                          <a:pt x="1677" y="773"/>
                          <a:pt x="1676" y="770"/>
                          <a:pt x="1676" y="766"/>
                        </a:cubicBezTo>
                        <a:cubicBezTo>
                          <a:pt x="1675" y="766"/>
                          <a:pt x="1674" y="766"/>
                          <a:pt x="1673" y="766"/>
                        </a:cubicBezTo>
                        <a:cubicBezTo>
                          <a:pt x="1671" y="766"/>
                          <a:pt x="1670" y="766"/>
                          <a:pt x="1668" y="766"/>
                        </a:cubicBezTo>
                        <a:cubicBezTo>
                          <a:pt x="1659" y="764"/>
                          <a:pt x="1650" y="761"/>
                          <a:pt x="1641" y="759"/>
                        </a:cubicBezTo>
                        <a:cubicBezTo>
                          <a:pt x="1640" y="759"/>
                          <a:pt x="1639" y="759"/>
                          <a:pt x="1638" y="759"/>
                        </a:cubicBezTo>
                        <a:cubicBezTo>
                          <a:pt x="1627" y="755"/>
                          <a:pt x="1621" y="751"/>
                          <a:pt x="1615" y="741"/>
                        </a:cubicBezTo>
                        <a:cubicBezTo>
                          <a:pt x="1614" y="740"/>
                          <a:pt x="1614" y="740"/>
                          <a:pt x="1614" y="739"/>
                        </a:cubicBezTo>
                        <a:cubicBezTo>
                          <a:pt x="1612" y="730"/>
                          <a:pt x="1609" y="721"/>
                          <a:pt x="1612" y="712"/>
                        </a:cubicBezTo>
                        <a:cubicBezTo>
                          <a:pt x="1613" y="708"/>
                          <a:pt x="1614" y="705"/>
                          <a:pt x="1615" y="702"/>
                        </a:cubicBezTo>
                        <a:cubicBezTo>
                          <a:pt x="1612" y="699"/>
                          <a:pt x="1609" y="699"/>
                          <a:pt x="1605" y="698"/>
                        </a:cubicBezTo>
                        <a:cubicBezTo>
                          <a:pt x="1596" y="697"/>
                          <a:pt x="1587" y="694"/>
                          <a:pt x="1578" y="691"/>
                        </a:cubicBezTo>
                        <a:cubicBezTo>
                          <a:pt x="1570" y="688"/>
                          <a:pt x="1563" y="685"/>
                          <a:pt x="1556" y="680"/>
                        </a:cubicBezTo>
                        <a:cubicBezTo>
                          <a:pt x="1556" y="680"/>
                          <a:pt x="1556" y="680"/>
                          <a:pt x="1555" y="680"/>
                        </a:cubicBezTo>
                        <a:cubicBezTo>
                          <a:pt x="1548" y="674"/>
                          <a:pt x="1541" y="667"/>
                          <a:pt x="1536" y="659"/>
                        </a:cubicBezTo>
                        <a:cubicBezTo>
                          <a:pt x="1533" y="655"/>
                          <a:pt x="1531" y="650"/>
                          <a:pt x="1528" y="645"/>
                        </a:cubicBezTo>
                        <a:cubicBezTo>
                          <a:pt x="1523" y="635"/>
                          <a:pt x="1522" y="623"/>
                          <a:pt x="1524" y="612"/>
                        </a:cubicBezTo>
                        <a:cubicBezTo>
                          <a:pt x="1525" y="605"/>
                          <a:pt x="1527" y="597"/>
                          <a:pt x="1531" y="591"/>
                        </a:cubicBezTo>
                        <a:cubicBezTo>
                          <a:pt x="1535" y="585"/>
                          <a:pt x="1540" y="581"/>
                          <a:pt x="1546" y="579"/>
                        </a:cubicBezTo>
                        <a:cubicBezTo>
                          <a:pt x="1551" y="578"/>
                          <a:pt x="1556" y="577"/>
                          <a:pt x="1561" y="576"/>
                        </a:cubicBezTo>
                        <a:cubicBezTo>
                          <a:pt x="1561" y="574"/>
                          <a:pt x="1560" y="574"/>
                          <a:pt x="1559" y="573"/>
                        </a:cubicBezTo>
                        <a:cubicBezTo>
                          <a:pt x="1556" y="571"/>
                          <a:pt x="1554" y="568"/>
                          <a:pt x="1552" y="566"/>
                        </a:cubicBezTo>
                        <a:cubicBezTo>
                          <a:pt x="1550" y="563"/>
                          <a:pt x="1548" y="561"/>
                          <a:pt x="1546" y="559"/>
                        </a:cubicBezTo>
                        <a:cubicBezTo>
                          <a:pt x="1542" y="553"/>
                          <a:pt x="1538" y="547"/>
                          <a:pt x="1537" y="539"/>
                        </a:cubicBezTo>
                        <a:cubicBezTo>
                          <a:pt x="1536" y="534"/>
                          <a:pt x="1534" y="528"/>
                          <a:pt x="1533" y="523"/>
                        </a:cubicBezTo>
                        <a:cubicBezTo>
                          <a:pt x="1531" y="508"/>
                          <a:pt x="1532" y="495"/>
                          <a:pt x="1538" y="482"/>
                        </a:cubicBezTo>
                        <a:cubicBezTo>
                          <a:pt x="1541" y="477"/>
                          <a:pt x="1544" y="472"/>
                          <a:pt x="1547" y="467"/>
                        </a:cubicBezTo>
                        <a:cubicBezTo>
                          <a:pt x="1547" y="466"/>
                          <a:pt x="1548" y="466"/>
                          <a:pt x="1548" y="465"/>
                        </a:cubicBezTo>
                        <a:cubicBezTo>
                          <a:pt x="1556" y="457"/>
                          <a:pt x="1564" y="451"/>
                          <a:pt x="1574" y="448"/>
                        </a:cubicBezTo>
                        <a:cubicBezTo>
                          <a:pt x="1589" y="443"/>
                          <a:pt x="1604" y="446"/>
                          <a:pt x="1617" y="454"/>
                        </a:cubicBezTo>
                        <a:cubicBezTo>
                          <a:pt x="1618" y="454"/>
                          <a:pt x="1620" y="455"/>
                          <a:pt x="1622" y="456"/>
                        </a:cubicBezTo>
                        <a:cubicBezTo>
                          <a:pt x="1623" y="452"/>
                          <a:pt x="1622" y="448"/>
                          <a:pt x="1622" y="445"/>
                        </a:cubicBezTo>
                        <a:cubicBezTo>
                          <a:pt x="1621" y="436"/>
                          <a:pt x="1622" y="428"/>
                          <a:pt x="1624" y="420"/>
                        </a:cubicBezTo>
                        <a:cubicBezTo>
                          <a:pt x="1626" y="409"/>
                          <a:pt x="1631" y="399"/>
                          <a:pt x="1637" y="390"/>
                        </a:cubicBezTo>
                        <a:cubicBezTo>
                          <a:pt x="1643" y="379"/>
                          <a:pt x="1653" y="372"/>
                          <a:pt x="1662" y="363"/>
                        </a:cubicBezTo>
                        <a:cubicBezTo>
                          <a:pt x="1664" y="362"/>
                          <a:pt x="1666" y="361"/>
                          <a:pt x="1668" y="360"/>
                        </a:cubicBezTo>
                        <a:cubicBezTo>
                          <a:pt x="1674" y="357"/>
                          <a:pt x="1680" y="355"/>
                          <a:pt x="1685" y="352"/>
                        </a:cubicBezTo>
                        <a:cubicBezTo>
                          <a:pt x="1690" y="350"/>
                          <a:pt x="1695" y="348"/>
                          <a:pt x="1701" y="349"/>
                        </a:cubicBezTo>
                        <a:cubicBezTo>
                          <a:pt x="1704" y="350"/>
                          <a:pt x="1707" y="349"/>
                          <a:pt x="1710" y="349"/>
                        </a:cubicBezTo>
                        <a:cubicBezTo>
                          <a:pt x="1717" y="348"/>
                          <a:pt x="1724" y="349"/>
                          <a:pt x="1731" y="351"/>
                        </a:cubicBezTo>
                        <a:cubicBezTo>
                          <a:pt x="1733" y="351"/>
                          <a:pt x="1736" y="352"/>
                          <a:pt x="1738" y="353"/>
                        </a:cubicBezTo>
                        <a:cubicBezTo>
                          <a:pt x="1756" y="346"/>
                          <a:pt x="1773" y="336"/>
                          <a:pt x="1790" y="328"/>
                        </a:cubicBezTo>
                        <a:cubicBezTo>
                          <a:pt x="1791" y="327"/>
                          <a:pt x="1792" y="326"/>
                          <a:pt x="1793" y="325"/>
                        </a:cubicBezTo>
                        <a:cubicBezTo>
                          <a:pt x="1792" y="324"/>
                          <a:pt x="1791" y="323"/>
                          <a:pt x="1790" y="323"/>
                        </a:cubicBezTo>
                        <a:cubicBezTo>
                          <a:pt x="1781" y="320"/>
                          <a:pt x="1773" y="317"/>
                          <a:pt x="1764" y="315"/>
                        </a:cubicBezTo>
                        <a:cubicBezTo>
                          <a:pt x="1757" y="313"/>
                          <a:pt x="1750" y="310"/>
                          <a:pt x="1742" y="309"/>
                        </a:cubicBezTo>
                        <a:cubicBezTo>
                          <a:pt x="1739" y="309"/>
                          <a:pt x="1736" y="308"/>
                          <a:pt x="1734" y="307"/>
                        </a:cubicBezTo>
                        <a:cubicBezTo>
                          <a:pt x="1729" y="306"/>
                          <a:pt x="1724" y="304"/>
                          <a:pt x="1719" y="304"/>
                        </a:cubicBezTo>
                        <a:cubicBezTo>
                          <a:pt x="1713" y="302"/>
                          <a:pt x="1707" y="300"/>
                          <a:pt x="1702" y="299"/>
                        </a:cubicBezTo>
                        <a:cubicBezTo>
                          <a:pt x="1681" y="293"/>
                          <a:pt x="1660" y="286"/>
                          <a:pt x="1639" y="280"/>
                        </a:cubicBezTo>
                        <a:cubicBezTo>
                          <a:pt x="1620" y="275"/>
                          <a:pt x="1601" y="270"/>
                          <a:pt x="1583" y="265"/>
                        </a:cubicBezTo>
                        <a:cubicBezTo>
                          <a:pt x="1580" y="264"/>
                          <a:pt x="1577" y="263"/>
                          <a:pt x="1575" y="262"/>
                        </a:cubicBezTo>
                        <a:cubicBezTo>
                          <a:pt x="1573" y="261"/>
                          <a:pt x="1572" y="260"/>
                          <a:pt x="1572" y="258"/>
                        </a:cubicBezTo>
                        <a:cubicBezTo>
                          <a:pt x="1572" y="256"/>
                          <a:pt x="1573" y="256"/>
                          <a:pt x="1575" y="255"/>
                        </a:cubicBezTo>
                        <a:cubicBezTo>
                          <a:pt x="1576" y="255"/>
                          <a:pt x="1576" y="255"/>
                          <a:pt x="1577" y="255"/>
                        </a:cubicBezTo>
                        <a:cubicBezTo>
                          <a:pt x="1584" y="254"/>
                          <a:pt x="1591" y="251"/>
                          <a:pt x="1599" y="251"/>
                        </a:cubicBezTo>
                        <a:cubicBezTo>
                          <a:pt x="1602" y="251"/>
                          <a:pt x="1606" y="250"/>
                          <a:pt x="1610" y="249"/>
                        </a:cubicBezTo>
                        <a:cubicBezTo>
                          <a:pt x="1623" y="247"/>
                          <a:pt x="1636" y="245"/>
                          <a:pt x="1649" y="243"/>
                        </a:cubicBezTo>
                        <a:cubicBezTo>
                          <a:pt x="1655" y="242"/>
                          <a:pt x="1662" y="240"/>
                          <a:pt x="1669" y="239"/>
                        </a:cubicBezTo>
                        <a:cubicBezTo>
                          <a:pt x="1681" y="236"/>
                          <a:pt x="1694" y="233"/>
                          <a:pt x="1706" y="231"/>
                        </a:cubicBezTo>
                        <a:cubicBezTo>
                          <a:pt x="1717" y="229"/>
                          <a:pt x="1728" y="227"/>
                          <a:pt x="1738" y="225"/>
                        </a:cubicBezTo>
                        <a:cubicBezTo>
                          <a:pt x="1739" y="224"/>
                          <a:pt x="1740" y="224"/>
                          <a:pt x="1741" y="224"/>
                        </a:cubicBezTo>
                        <a:cubicBezTo>
                          <a:pt x="1748" y="221"/>
                          <a:pt x="1756" y="219"/>
                          <a:pt x="1763" y="218"/>
                        </a:cubicBezTo>
                        <a:cubicBezTo>
                          <a:pt x="1774" y="216"/>
                          <a:pt x="1786" y="214"/>
                          <a:pt x="1797" y="212"/>
                        </a:cubicBezTo>
                        <a:cubicBezTo>
                          <a:pt x="1800" y="211"/>
                          <a:pt x="1802" y="211"/>
                          <a:pt x="1805" y="210"/>
                        </a:cubicBezTo>
                        <a:cubicBezTo>
                          <a:pt x="1806" y="210"/>
                          <a:pt x="1808" y="209"/>
                          <a:pt x="1810" y="209"/>
                        </a:cubicBezTo>
                        <a:cubicBezTo>
                          <a:pt x="1809" y="207"/>
                          <a:pt x="1808" y="206"/>
                          <a:pt x="1807" y="206"/>
                        </a:cubicBezTo>
                        <a:cubicBezTo>
                          <a:pt x="1797" y="199"/>
                          <a:pt x="1786" y="192"/>
                          <a:pt x="1776" y="186"/>
                        </a:cubicBezTo>
                        <a:cubicBezTo>
                          <a:pt x="1773" y="184"/>
                          <a:pt x="1770" y="182"/>
                          <a:pt x="1767" y="180"/>
                        </a:cubicBezTo>
                        <a:cubicBezTo>
                          <a:pt x="1760" y="176"/>
                          <a:pt x="1753" y="172"/>
                          <a:pt x="1746" y="167"/>
                        </a:cubicBezTo>
                        <a:cubicBezTo>
                          <a:pt x="1744" y="166"/>
                          <a:pt x="1742" y="165"/>
                          <a:pt x="1739" y="164"/>
                        </a:cubicBezTo>
                        <a:cubicBezTo>
                          <a:pt x="1737" y="163"/>
                          <a:pt x="1736" y="161"/>
                          <a:pt x="1734" y="161"/>
                        </a:cubicBezTo>
                        <a:cubicBezTo>
                          <a:pt x="1731" y="160"/>
                          <a:pt x="1728" y="158"/>
                          <a:pt x="1726" y="156"/>
                        </a:cubicBezTo>
                        <a:cubicBezTo>
                          <a:pt x="1721" y="152"/>
                          <a:pt x="1715" y="149"/>
                          <a:pt x="1710" y="145"/>
                        </a:cubicBezTo>
                        <a:cubicBezTo>
                          <a:pt x="1707" y="143"/>
                          <a:pt x="1705" y="142"/>
                          <a:pt x="1703" y="139"/>
                        </a:cubicBezTo>
                        <a:cubicBezTo>
                          <a:pt x="1695" y="139"/>
                          <a:pt x="1691" y="131"/>
                          <a:pt x="1684" y="129"/>
                        </a:cubicBezTo>
                        <a:cubicBezTo>
                          <a:pt x="1683" y="126"/>
                          <a:pt x="1683" y="124"/>
                          <a:pt x="1682" y="121"/>
                        </a:cubicBezTo>
                        <a:cubicBezTo>
                          <a:pt x="1682" y="118"/>
                          <a:pt x="1683" y="116"/>
                          <a:pt x="1687" y="116"/>
                        </a:cubicBezTo>
                        <a:cubicBezTo>
                          <a:pt x="1690" y="116"/>
                          <a:pt x="1693" y="116"/>
                          <a:pt x="1695" y="117"/>
                        </a:cubicBezTo>
                        <a:cubicBezTo>
                          <a:pt x="1710" y="119"/>
                          <a:pt x="1725" y="121"/>
                          <a:pt x="1740" y="124"/>
                        </a:cubicBezTo>
                        <a:cubicBezTo>
                          <a:pt x="1744" y="125"/>
                          <a:pt x="1747" y="125"/>
                          <a:pt x="1751" y="125"/>
                        </a:cubicBezTo>
                        <a:cubicBezTo>
                          <a:pt x="1758" y="126"/>
                          <a:pt x="1766" y="127"/>
                          <a:pt x="1774" y="128"/>
                        </a:cubicBezTo>
                        <a:cubicBezTo>
                          <a:pt x="1782" y="129"/>
                          <a:pt x="1790" y="129"/>
                          <a:pt x="1798" y="130"/>
                        </a:cubicBezTo>
                        <a:cubicBezTo>
                          <a:pt x="1800" y="130"/>
                          <a:pt x="1803" y="131"/>
                          <a:pt x="1805" y="131"/>
                        </a:cubicBezTo>
                        <a:cubicBezTo>
                          <a:pt x="1822" y="137"/>
                          <a:pt x="1839" y="138"/>
                          <a:pt x="1857" y="141"/>
                        </a:cubicBezTo>
                        <a:cubicBezTo>
                          <a:pt x="1860" y="142"/>
                          <a:pt x="1863" y="142"/>
                          <a:pt x="1867" y="143"/>
                        </a:cubicBezTo>
                        <a:cubicBezTo>
                          <a:pt x="1866" y="140"/>
                          <a:pt x="1866" y="138"/>
                          <a:pt x="1865" y="137"/>
                        </a:cubicBezTo>
                        <a:cubicBezTo>
                          <a:pt x="1859" y="125"/>
                          <a:pt x="1853" y="114"/>
                          <a:pt x="1848" y="103"/>
                        </a:cubicBezTo>
                        <a:cubicBezTo>
                          <a:pt x="1844" y="95"/>
                          <a:pt x="1841" y="87"/>
                          <a:pt x="1838" y="80"/>
                        </a:cubicBezTo>
                        <a:cubicBezTo>
                          <a:pt x="1834" y="72"/>
                          <a:pt x="1831" y="64"/>
                          <a:pt x="1827" y="57"/>
                        </a:cubicBezTo>
                        <a:cubicBezTo>
                          <a:pt x="1825" y="52"/>
                          <a:pt x="1826" y="51"/>
                          <a:pt x="1830" y="48"/>
                        </a:cubicBezTo>
                        <a:cubicBezTo>
                          <a:pt x="1831" y="48"/>
                          <a:pt x="1832" y="49"/>
                          <a:pt x="1832" y="49"/>
                        </a:cubicBezTo>
                        <a:cubicBezTo>
                          <a:pt x="1841" y="57"/>
                          <a:pt x="1851" y="62"/>
                          <a:pt x="1860" y="68"/>
                        </a:cubicBezTo>
                        <a:cubicBezTo>
                          <a:pt x="1871" y="74"/>
                          <a:pt x="1881" y="81"/>
                          <a:pt x="1892" y="87"/>
                        </a:cubicBezTo>
                        <a:cubicBezTo>
                          <a:pt x="1898" y="91"/>
                          <a:pt x="1904" y="94"/>
                          <a:pt x="1910" y="97"/>
                        </a:cubicBezTo>
                        <a:cubicBezTo>
                          <a:pt x="1912" y="98"/>
                          <a:pt x="1914" y="99"/>
                          <a:pt x="1916" y="100"/>
                        </a:cubicBezTo>
                        <a:cubicBezTo>
                          <a:pt x="1921" y="103"/>
                          <a:pt x="1926" y="105"/>
                          <a:pt x="1932" y="108"/>
                        </a:cubicBezTo>
                        <a:cubicBezTo>
                          <a:pt x="1932" y="107"/>
                          <a:pt x="1933" y="106"/>
                          <a:pt x="1933" y="105"/>
                        </a:cubicBezTo>
                        <a:cubicBezTo>
                          <a:pt x="1938" y="87"/>
                          <a:pt x="1943" y="69"/>
                          <a:pt x="1947" y="50"/>
                        </a:cubicBezTo>
                        <a:cubicBezTo>
                          <a:pt x="1949" y="42"/>
                          <a:pt x="1950" y="33"/>
                          <a:pt x="1952" y="25"/>
                        </a:cubicBezTo>
                        <a:cubicBezTo>
                          <a:pt x="1952" y="22"/>
                          <a:pt x="1953" y="19"/>
                          <a:pt x="1954" y="16"/>
                        </a:cubicBezTo>
                        <a:cubicBezTo>
                          <a:pt x="1955" y="13"/>
                          <a:pt x="1955" y="9"/>
                          <a:pt x="1956" y="6"/>
                        </a:cubicBezTo>
                        <a:cubicBezTo>
                          <a:pt x="1956" y="2"/>
                          <a:pt x="1958" y="1"/>
                          <a:pt x="1961" y="0"/>
                        </a:cubicBezTo>
                        <a:cubicBezTo>
                          <a:pt x="1962" y="1"/>
                          <a:pt x="1963" y="2"/>
                          <a:pt x="1964" y="3"/>
                        </a:cubicBezTo>
                        <a:cubicBezTo>
                          <a:pt x="1968" y="11"/>
                          <a:pt x="1973" y="20"/>
                          <a:pt x="1978" y="29"/>
                        </a:cubicBezTo>
                        <a:cubicBezTo>
                          <a:pt x="1982" y="37"/>
                          <a:pt x="1987" y="46"/>
                          <a:pt x="1992" y="55"/>
                        </a:cubicBezTo>
                        <a:cubicBezTo>
                          <a:pt x="1998" y="67"/>
                          <a:pt x="2005" y="80"/>
                          <a:pt x="2012" y="92"/>
                        </a:cubicBezTo>
                        <a:cubicBezTo>
                          <a:pt x="2013" y="93"/>
                          <a:pt x="2014" y="94"/>
                          <a:pt x="2015" y="95"/>
                        </a:cubicBezTo>
                        <a:cubicBezTo>
                          <a:pt x="2018" y="92"/>
                          <a:pt x="2021" y="88"/>
                          <a:pt x="2024" y="85"/>
                        </a:cubicBezTo>
                        <a:cubicBezTo>
                          <a:pt x="2041" y="64"/>
                          <a:pt x="2059" y="44"/>
                          <a:pt x="2079" y="26"/>
                        </a:cubicBezTo>
                        <a:cubicBezTo>
                          <a:pt x="2086" y="19"/>
                          <a:pt x="2092" y="12"/>
                          <a:pt x="2099" y="5"/>
                        </a:cubicBezTo>
                        <a:cubicBezTo>
                          <a:pt x="2101" y="3"/>
                          <a:pt x="2102" y="3"/>
                          <a:pt x="2105" y="5"/>
                        </a:cubicBezTo>
                        <a:cubicBezTo>
                          <a:pt x="2105" y="10"/>
                          <a:pt x="2105" y="15"/>
                          <a:pt x="2105" y="20"/>
                        </a:cubicBezTo>
                        <a:cubicBezTo>
                          <a:pt x="2105" y="28"/>
                          <a:pt x="2106" y="36"/>
                          <a:pt x="2106" y="45"/>
                        </a:cubicBezTo>
                        <a:cubicBezTo>
                          <a:pt x="2106" y="51"/>
                          <a:pt x="2106" y="57"/>
                          <a:pt x="2106" y="63"/>
                        </a:cubicBezTo>
                        <a:cubicBezTo>
                          <a:pt x="2106" y="63"/>
                          <a:pt x="2106" y="64"/>
                          <a:pt x="2106" y="65"/>
                        </a:cubicBezTo>
                        <a:cubicBezTo>
                          <a:pt x="2106" y="75"/>
                          <a:pt x="2106" y="85"/>
                          <a:pt x="2106" y="96"/>
                        </a:cubicBezTo>
                        <a:cubicBezTo>
                          <a:pt x="2106" y="102"/>
                          <a:pt x="2106" y="107"/>
                          <a:pt x="2106" y="113"/>
                        </a:cubicBezTo>
                        <a:cubicBezTo>
                          <a:pt x="2106" y="114"/>
                          <a:pt x="2107" y="116"/>
                          <a:pt x="2107" y="118"/>
                        </a:cubicBezTo>
                        <a:cubicBezTo>
                          <a:pt x="2111" y="116"/>
                          <a:pt x="2114" y="113"/>
                          <a:pt x="2117" y="110"/>
                        </a:cubicBezTo>
                        <a:cubicBezTo>
                          <a:pt x="2128" y="99"/>
                          <a:pt x="2141" y="89"/>
                          <a:pt x="2153" y="79"/>
                        </a:cubicBezTo>
                        <a:cubicBezTo>
                          <a:pt x="2161" y="72"/>
                          <a:pt x="2170" y="65"/>
                          <a:pt x="2179" y="59"/>
                        </a:cubicBezTo>
                        <a:cubicBezTo>
                          <a:pt x="2180" y="58"/>
                          <a:pt x="2181" y="57"/>
                          <a:pt x="2182" y="57"/>
                        </a:cubicBezTo>
                        <a:cubicBezTo>
                          <a:pt x="2185" y="55"/>
                          <a:pt x="2188" y="57"/>
                          <a:pt x="2188" y="60"/>
                        </a:cubicBezTo>
                        <a:cubicBezTo>
                          <a:pt x="2188" y="63"/>
                          <a:pt x="2188" y="65"/>
                          <a:pt x="2187" y="67"/>
                        </a:cubicBezTo>
                        <a:cubicBezTo>
                          <a:pt x="2183" y="80"/>
                          <a:pt x="2179" y="92"/>
                          <a:pt x="2175" y="104"/>
                        </a:cubicBezTo>
                        <a:cubicBezTo>
                          <a:pt x="2169" y="120"/>
                          <a:pt x="2163" y="136"/>
                          <a:pt x="2157" y="152"/>
                        </a:cubicBezTo>
                        <a:cubicBezTo>
                          <a:pt x="2156" y="153"/>
                          <a:pt x="2156" y="154"/>
                          <a:pt x="2156" y="155"/>
                        </a:cubicBezTo>
                        <a:cubicBezTo>
                          <a:pt x="2159" y="156"/>
                          <a:pt x="2162" y="155"/>
                          <a:pt x="2165" y="154"/>
                        </a:cubicBezTo>
                        <a:cubicBezTo>
                          <a:pt x="2177" y="152"/>
                          <a:pt x="2189" y="149"/>
                          <a:pt x="2200" y="146"/>
                        </a:cubicBezTo>
                        <a:cubicBezTo>
                          <a:pt x="2221" y="140"/>
                          <a:pt x="2242" y="137"/>
                          <a:pt x="2263" y="131"/>
                        </a:cubicBezTo>
                        <a:cubicBezTo>
                          <a:pt x="2264" y="131"/>
                          <a:pt x="2265" y="131"/>
                          <a:pt x="2266" y="131"/>
                        </a:cubicBezTo>
                        <a:cubicBezTo>
                          <a:pt x="2268" y="131"/>
                          <a:pt x="2269" y="133"/>
                          <a:pt x="2268" y="134"/>
                        </a:cubicBezTo>
                        <a:cubicBezTo>
                          <a:pt x="2267" y="135"/>
                          <a:pt x="2267" y="136"/>
                          <a:pt x="2266" y="137"/>
                        </a:cubicBezTo>
                        <a:cubicBezTo>
                          <a:pt x="2258" y="145"/>
                          <a:pt x="2251" y="153"/>
                          <a:pt x="2244" y="161"/>
                        </a:cubicBezTo>
                        <a:cubicBezTo>
                          <a:pt x="2240" y="166"/>
                          <a:pt x="2237" y="171"/>
                          <a:pt x="2231" y="175"/>
                        </a:cubicBezTo>
                        <a:cubicBezTo>
                          <a:pt x="2231" y="175"/>
                          <a:pt x="2230" y="176"/>
                          <a:pt x="2230" y="176"/>
                        </a:cubicBezTo>
                        <a:cubicBezTo>
                          <a:pt x="2223" y="184"/>
                          <a:pt x="2214" y="190"/>
                          <a:pt x="2208" y="199"/>
                        </a:cubicBezTo>
                        <a:cubicBezTo>
                          <a:pt x="2204" y="203"/>
                          <a:pt x="2201" y="206"/>
                          <a:pt x="2197" y="211"/>
                        </a:cubicBezTo>
                        <a:cubicBezTo>
                          <a:pt x="2198" y="212"/>
                          <a:pt x="2199" y="213"/>
                          <a:pt x="2200" y="214"/>
                        </a:cubicBezTo>
                        <a:cubicBezTo>
                          <a:pt x="2198" y="215"/>
                          <a:pt x="2196" y="214"/>
                          <a:pt x="2194" y="216"/>
                        </a:cubicBezTo>
                        <a:cubicBezTo>
                          <a:pt x="2195" y="216"/>
                          <a:pt x="2196" y="217"/>
                          <a:pt x="2197" y="217"/>
                        </a:cubicBezTo>
                        <a:cubicBezTo>
                          <a:pt x="2205" y="217"/>
                          <a:pt x="2213" y="219"/>
                          <a:pt x="2221" y="217"/>
                        </a:cubicBezTo>
                        <a:cubicBezTo>
                          <a:pt x="2222" y="217"/>
                          <a:pt x="2222" y="217"/>
                          <a:pt x="2223" y="217"/>
                        </a:cubicBezTo>
                        <a:cubicBezTo>
                          <a:pt x="2226" y="219"/>
                          <a:pt x="2229" y="219"/>
                          <a:pt x="2233" y="219"/>
                        </a:cubicBezTo>
                        <a:cubicBezTo>
                          <a:pt x="2251" y="223"/>
                          <a:pt x="2270" y="224"/>
                          <a:pt x="2288" y="227"/>
                        </a:cubicBezTo>
                        <a:cubicBezTo>
                          <a:pt x="2298" y="228"/>
                          <a:pt x="2308" y="229"/>
                          <a:pt x="2317" y="231"/>
                        </a:cubicBezTo>
                        <a:cubicBezTo>
                          <a:pt x="2319" y="231"/>
                          <a:pt x="2320" y="231"/>
                          <a:pt x="2322" y="231"/>
                        </a:cubicBezTo>
                        <a:cubicBezTo>
                          <a:pt x="2323" y="234"/>
                          <a:pt x="2323" y="237"/>
                          <a:pt x="2324" y="240"/>
                        </a:cubicBezTo>
                        <a:cubicBezTo>
                          <a:pt x="2323" y="241"/>
                          <a:pt x="2322" y="241"/>
                          <a:pt x="2321" y="240"/>
                        </a:cubicBezTo>
                        <a:cubicBezTo>
                          <a:pt x="2319" y="239"/>
                          <a:pt x="2317" y="239"/>
                          <a:pt x="2317" y="240"/>
                        </a:cubicBezTo>
                        <a:cubicBezTo>
                          <a:pt x="2314" y="246"/>
                          <a:pt x="2308" y="246"/>
                          <a:pt x="2302" y="248"/>
                        </a:cubicBezTo>
                        <a:cubicBezTo>
                          <a:pt x="2290" y="253"/>
                          <a:pt x="2277" y="256"/>
                          <a:pt x="2265" y="260"/>
                        </a:cubicBezTo>
                        <a:cubicBezTo>
                          <a:pt x="2259" y="261"/>
                          <a:pt x="2253" y="263"/>
                          <a:pt x="2248" y="265"/>
                        </a:cubicBezTo>
                        <a:cubicBezTo>
                          <a:pt x="2235" y="269"/>
                          <a:pt x="2223" y="273"/>
                          <a:pt x="2211" y="277"/>
                        </a:cubicBezTo>
                        <a:cubicBezTo>
                          <a:pt x="2206" y="278"/>
                          <a:pt x="2202" y="280"/>
                          <a:pt x="2198" y="283"/>
                        </a:cubicBezTo>
                        <a:cubicBezTo>
                          <a:pt x="2199" y="284"/>
                          <a:pt x="2199" y="285"/>
                          <a:pt x="2200" y="286"/>
                        </a:cubicBezTo>
                        <a:cubicBezTo>
                          <a:pt x="2209" y="293"/>
                          <a:pt x="2218" y="301"/>
                          <a:pt x="2228" y="308"/>
                        </a:cubicBezTo>
                        <a:cubicBezTo>
                          <a:pt x="2242" y="318"/>
                          <a:pt x="2256" y="327"/>
                          <a:pt x="2270" y="338"/>
                        </a:cubicBezTo>
                        <a:cubicBezTo>
                          <a:pt x="2276" y="343"/>
                          <a:pt x="2282" y="346"/>
                          <a:pt x="2288" y="350"/>
                        </a:cubicBezTo>
                        <a:cubicBezTo>
                          <a:pt x="2301" y="360"/>
                          <a:pt x="2314" y="369"/>
                          <a:pt x="2327" y="378"/>
                        </a:cubicBezTo>
                        <a:cubicBezTo>
                          <a:pt x="2333" y="382"/>
                          <a:pt x="2339" y="386"/>
                          <a:pt x="2344" y="390"/>
                        </a:cubicBezTo>
                        <a:cubicBezTo>
                          <a:pt x="2351" y="396"/>
                          <a:pt x="2357" y="401"/>
                          <a:pt x="2363" y="406"/>
                        </a:cubicBezTo>
                        <a:cubicBezTo>
                          <a:pt x="2366" y="408"/>
                          <a:pt x="2367" y="411"/>
                          <a:pt x="2365" y="415"/>
                        </a:cubicBezTo>
                        <a:cubicBezTo>
                          <a:pt x="2364" y="415"/>
                          <a:pt x="2362" y="415"/>
                          <a:pt x="2361" y="415"/>
                        </a:cubicBezTo>
                        <a:cubicBezTo>
                          <a:pt x="2349" y="413"/>
                          <a:pt x="2337" y="410"/>
                          <a:pt x="2325" y="408"/>
                        </a:cubicBezTo>
                        <a:cubicBezTo>
                          <a:pt x="2319" y="406"/>
                          <a:pt x="2312" y="405"/>
                          <a:pt x="2306" y="404"/>
                        </a:cubicBezTo>
                        <a:cubicBezTo>
                          <a:pt x="2293" y="402"/>
                          <a:pt x="2281" y="399"/>
                          <a:pt x="2268" y="397"/>
                        </a:cubicBezTo>
                        <a:cubicBezTo>
                          <a:pt x="2261" y="396"/>
                          <a:pt x="2254" y="394"/>
                          <a:pt x="2247" y="392"/>
                        </a:cubicBezTo>
                        <a:cubicBezTo>
                          <a:pt x="2242" y="391"/>
                          <a:pt x="2237" y="390"/>
                          <a:pt x="2232" y="389"/>
                        </a:cubicBezTo>
                        <a:cubicBezTo>
                          <a:pt x="2221" y="387"/>
                          <a:pt x="2211" y="385"/>
                          <a:pt x="2200" y="382"/>
                        </a:cubicBezTo>
                        <a:cubicBezTo>
                          <a:pt x="2199" y="382"/>
                          <a:pt x="2198" y="382"/>
                          <a:pt x="2197" y="382"/>
                        </a:cubicBezTo>
                        <a:cubicBezTo>
                          <a:pt x="2197" y="385"/>
                          <a:pt x="2199" y="387"/>
                          <a:pt x="2201" y="388"/>
                        </a:cubicBezTo>
                        <a:cubicBezTo>
                          <a:pt x="2208" y="394"/>
                          <a:pt x="2215" y="400"/>
                          <a:pt x="2221" y="406"/>
                        </a:cubicBezTo>
                        <a:cubicBezTo>
                          <a:pt x="2225" y="410"/>
                          <a:pt x="2229" y="414"/>
                          <a:pt x="2234" y="419"/>
                        </a:cubicBezTo>
                        <a:cubicBezTo>
                          <a:pt x="2240" y="425"/>
                          <a:pt x="2246" y="431"/>
                          <a:pt x="2252" y="437"/>
                        </a:cubicBezTo>
                        <a:cubicBezTo>
                          <a:pt x="2267" y="451"/>
                          <a:pt x="2281" y="467"/>
                          <a:pt x="2296" y="482"/>
                        </a:cubicBezTo>
                        <a:cubicBezTo>
                          <a:pt x="2299" y="484"/>
                          <a:pt x="2301" y="487"/>
                          <a:pt x="2304" y="489"/>
                        </a:cubicBezTo>
                        <a:cubicBezTo>
                          <a:pt x="2313" y="496"/>
                          <a:pt x="2320" y="505"/>
                          <a:pt x="2328" y="513"/>
                        </a:cubicBezTo>
                        <a:cubicBezTo>
                          <a:pt x="2330" y="515"/>
                          <a:pt x="2331" y="516"/>
                          <a:pt x="2333" y="518"/>
                        </a:cubicBezTo>
                        <a:cubicBezTo>
                          <a:pt x="2338" y="523"/>
                          <a:pt x="2344" y="529"/>
                          <a:pt x="2350" y="534"/>
                        </a:cubicBezTo>
                        <a:cubicBezTo>
                          <a:pt x="2351" y="536"/>
                          <a:pt x="2353" y="537"/>
                          <a:pt x="2352" y="540"/>
                        </a:cubicBezTo>
                        <a:cubicBezTo>
                          <a:pt x="2352" y="541"/>
                          <a:pt x="2353" y="541"/>
                          <a:pt x="2353" y="542"/>
                        </a:cubicBezTo>
                        <a:cubicBezTo>
                          <a:pt x="2355" y="544"/>
                          <a:pt x="2355" y="544"/>
                          <a:pt x="2352" y="547"/>
                        </a:cubicBezTo>
                        <a:cubicBezTo>
                          <a:pt x="2352" y="547"/>
                          <a:pt x="2351" y="546"/>
                          <a:pt x="2351" y="546"/>
                        </a:cubicBezTo>
                        <a:cubicBezTo>
                          <a:pt x="2347" y="540"/>
                          <a:pt x="2341" y="537"/>
                          <a:pt x="2335" y="534"/>
                        </a:cubicBezTo>
                        <a:cubicBezTo>
                          <a:pt x="2324" y="530"/>
                          <a:pt x="2313" y="526"/>
                          <a:pt x="2303" y="520"/>
                        </a:cubicBezTo>
                        <a:cubicBezTo>
                          <a:pt x="2298" y="518"/>
                          <a:pt x="2292" y="517"/>
                          <a:pt x="2287" y="514"/>
                        </a:cubicBezTo>
                        <a:cubicBezTo>
                          <a:pt x="2279" y="511"/>
                          <a:pt x="2270" y="509"/>
                          <a:pt x="2262" y="504"/>
                        </a:cubicBezTo>
                        <a:cubicBezTo>
                          <a:pt x="2260" y="503"/>
                          <a:pt x="2257" y="502"/>
                          <a:pt x="2254" y="501"/>
                        </a:cubicBezTo>
                        <a:cubicBezTo>
                          <a:pt x="2250" y="500"/>
                          <a:pt x="2246" y="499"/>
                          <a:pt x="2242" y="497"/>
                        </a:cubicBezTo>
                        <a:cubicBezTo>
                          <a:pt x="2238" y="495"/>
                          <a:pt x="2234" y="494"/>
                          <a:pt x="2230" y="492"/>
                        </a:cubicBezTo>
                        <a:cubicBezTo>
                          <a:pt x="2221" y="489"/>
                          <a:pt x="2212" y="486"/>
                          <a:pt x="2203" y="482"/>
                        </a:cubicBezTo>
                        <a:cubicBezTo>
                          <a:pt x="2202" y="482"/>
                          <a:pt x="2201" y="482"/>
                          <a:pt x="2201" y="482"/>
                        </a:cubicBezTo>
                        <a:cubicBezTo>
                          <a:pt x="2192" y="479"/>
                          <a:pt x="2184" y="476"/>
                          <a:pt x="2175" y="473"/>
                        </a:cubicBezTo>
                        <a:cubicBezTo>
                          <a:pt x="2165" y="469"/>
                          <a:pt x="2154" y="465"/>
                          <a:pt x="2144" y="461"/>
                        </a:cubicBezTo>
                        <a:cubicBezTo>
                          <a:pt x="2142" y="461"/>
                          <a:pt x="2140" y="460"/>
                          <a:pt x="2137" y="459"/>
                        </a:cubicBezTo>
                        <a:cubicBezTo>
                          <a:pt x="2136" y="463"/>
                          <a:pt x="2137" y="466"/>
                          <a:pt x="2138" y="469"/>
                        </a:cubicBezTo>
                        <a:cubicBezTo>
                          <a:pt x="2141" y="480"/>
                          <a:pt x="2144" y="491"/>
                          <a:pt x="2147" y="502"/>
                        </a:cubicBezTo>
                        <a:cubicBezTo>
                          <a:pt x="2147" y="504"/>
                          <a:pt x="2148" y="507"/>
                          <a:pt x="2149" y="509"/>
                        </a:cubicBezTo>
                        <a:cubicBezTo>
                          <a:pt x="2151" y="513"/>
                          <a:pt x="2152" y="518"/>
                          <a:pt x="2153" y="522"/>
                        </a:cubicBezTo>
                        <a:cubicBezTo>
                          <a:pt x="2158" y="538"/>
                          <a:pt x="2162" y="553"/>
                          <a:pt x="2167" y="569"/>
                        </a:cubicBezTo>
                        <a:cubicBezTo>
                          <a:pt x="2171" y="584"/>
                          <a:pt x="2176" y="599"/>
                          <a:pt x="2179" y="613"/>
                        </a:cubicBezTo>
                        <a:cubicBezTo>
                          <a:pt x="2183" y="627"/>
                          <a:pt x="2186" y="642"/>
                          <a:pt x="2189" y="656"/>
                        </a:cubicBezTo>
                        <a:cubicBezTo>
                          <a:pt x="2190" y="660"/>
                          <a:pt x="2190" y="664"/>
                          <a:pt x="2190" y="668"/>
                        </a:cubicBezTo>
                        <a:cubicBezTo>
                          <a:pt x="2190" y="669"/>
                          <a:pt x="2190" y="670"/>
                          <a:pt x="2186" y="670"/>
                        </a:cubicBezTo>
                        <a:cubicBezTo>
                          <a:pt x="2182" y="661"/>
                          <a:pt x="2176" y="653"/>
                          <a:pt x="2170" y="646"/>
                        </a:cubicBezTo>
                        <a:cubicBezTo>
                          <a:pt x="2161" y="633"/>
                          <a:pt x="2151" y="620"/>
                          <a:pt x="2141" y="608"/>
                        </a:cubicBezTo>
                        <a:cubicBezTo>
                          <a:pt x="2132" y="597"/>
                          <a:pt x="2124" y="586"/>
                          <a:pt x="2114" y="576"/>
                        </a:cubicBezTo>
                        <a:cubicBezTo>
                          <a:pt x="2110" y="571"/>
                          <a:pt x="2106" y="566"/>
                          <a:pt x="2102" y="561"/>
                        </a:cubicBezTo>
                        <a:cubicBezTo>
                          <a:pt x="2091" y="548"/>
                          <a:pt x="2081" y="535"/>
                          <a:pt x="2070" y="522"/>
                        </a:cubicBezTo>
                        <a:cubicBezTo>
                          <a:pt x="2066" y="518"/>
                          <a:pt x="2063" y="513"/>
                          <a:pt x="2059" y="509"/>
                        </a:cubicBezTo>
                        <a:cubicBezTo>
                          <a:pt x="2058" y="508"/>
                          <a:pt x="2057" y="507"/>
                          <a:pt x="2056" y="506"/>
                        </a:cubicBezTo>
                        <a:cubicBezTo>
                          <a:pt x="2054" y="507"/>
                          <a:pt x="2054" y="509"/>
                          <a:pt x="2054" y="510"/>
                        </a:cubicBezTo>
                        <a:cubicBezTo>
                          <a:pt x="2051" y="519"/>
                          <a:pt x="2049" y="528"/>
                          <a:pt x="2047" y="537"/>
                        </a:cubicBezTo>
                        <a:cubicBezTo>
                          <a:pt x="2045" y="549"/>
                          <a:pt x="2042" y="560"/>
                          <a:pt x="2039" y="572"/>
                        </a:cubicBezTo>
                        <a:cubicBezTo>
                          <a:pt x="2037" y="580"/>
                          <a:pt x="2036" y="587"/>
                          <a:pt x="2034" y="594"/>
                        </a:cubicBezTo>
                        <a:cubicBezTo>
                          <a:pt x="2033" y="601"/>
                          <a:pt x="2031" y="608"/>
                          <a:pt x="2030" y="614"/>
                        </a:cubicBezTo>
                        <a:cubicBezTo>
                          <a:pt x="2026" y="630"/>
                          <a:pt x="2022" y="646"/>
                          <a:pt x="2018" y="662"/>
                        </a:cubicBezTo>
                        <a:cubicBezTo>
                          <a:pt x="2016" y="670"/>
                          <a:pt x="2014" y="678"/>
                          <a:pt x="2011" y="685"/>
                        </a:cubicBezTo>
                        <a:cubicBezTo>
                          <a:pt x="2010" y="688"/>
                          <a:pt x="2009" y="691"/>
                          <a:pt x="2009" y="694"/>
                        </a:cubicBezTo>
                        <a:cubicBezTo>
                          <a:pt x="2009" y="695"/>
                          <a:pt x="2009" y="696"/>
                          <a:pt x="2008" y="698"/>
                        </a:cubicBezTo>
                        <a:cubicBezTo>
                          <a:pt x="2007" y="698"/>
                          <a:pt x="2006" y="699"/>
                          <a:pt x="2006" y="699"/>
                        </a:cubicBezTo>
                        <a:cubicBezTo>
                          <a:pt x="2004" y="699"/>
                          <a:pt x="2003" y="697"/>
                          <a:pt x="2003" y="696"/>
                        </a:cubicBezTo>
                        <a:cubicBezTo>
                          <a:pt x="2004" y="692"/>
                          <a:pt x="2003" y="689"/>
                          <a:pt x="2002" y="685"/>
                        </a:cubicBezTo>
                        <a:cubicBezTo>
                          <a:pt x="2002" y="682"/>
                          <a:pt x="2001" y="679"/>
                          <a:pt x="2000" y="677"/>
                        </a:cubicBezTo>
                        <a:cubicBezTo>
                          <a:pt x="1995" y="660"/>
                          <a:pt x="1990" y="643"/>
                          <a:pt x="1985" y="626"/>
                        </a:cubicBezTo>
                        <a:cubicBezTo>
                          <a:pt x="1983" y="618"/>
                          <a:pt x="1980" y="611"/>
                          <a:pt x="1977" y="603"/>
                        </a:cubicBezTo>
                        <a:cubicBezTo>
                          <a:pt x="1975" y="597"/>
                          <a:pt x="1973" y="591"/>
                          <a:pt x="1971" y="585"/>
                        </a:cubicBezTo>
                        <a:cubicBezTo>
                          <a:pt x="1968" y="575"/>
                          <a:pt x="1966" y="566"/>
                          <a:pt x="1963" y="556"/>
                        </a:cubicBezTo>
                        <a:cubicBezTo>
                          <a:pt x="1961" y="547"/>
                          <a:pt x="1958" y="538"/>
                          <a:pt x="1955" y="529"/>
                        </a:cubicBezTo>
                        <a:cubicBezTo>
                          <a:pt x="1954" y="525"/>
                          <a:pt x="1953" y="522"/>
                          <a:pt x="1952" y="518"/>
                        </a:cubicBezTo>
                        <a:cubicBezTo>
                          <a:pt x="1947" y="521"/>
                          <a:pt x="1944" y="525"/>
                          <a:pt x="1942" y="529"/>
                        </a:cubicBezTo>
                        <a:cubicBezTo>
                          <a:pt x="1936" y="537"/>
                          <a:pt x="1931" y="545"/>
                          <a:pt x="1926" y="553"/>
                        </a:cubicBezTo>
                        <a:cubicBezTo>
                          <a:pt x="1925" y="555"/>
                          <a:pt x="1924" y="557"/>
                          <a:pt x="1924" y="559"/>
                        </a:cubicBezTo>
                        <a:cubicBezTo>
                          <a:pt x="1925" y="568"/>
                          <a:pt x="1922" y="576"/>
                          <a:pt x="1919" y="583"/>
                        </a:cubicBezTo>
                        <a:cubicBezTo>
                          <a:pt x="1917" y="587"/>
                          <a:pt x="1915" y="590"/>
                          <a:pt x="1913" y="593"/>
                        </a:cubicBezTo>
                        <a:cubicBezTo>
                          <a:pt x="1908" y="599"/>
                          <a:pt x="1902" y="606"/>
                          <a:pt x="1895" y="610"/>
                        </a:cubicBezTo>
                        <a:cubicBezTo>
                          <a:pt x="1888" y="615"/>
                          <a:pt x="1881" y="620"/>
                          <a:pt x="1873" y="623"/>
                        </a:cubicBezTo>
                        <a:cubicBezTo>
                          <a:pt x="1873" y="623"/>
                          <a:pt x="1873" y="624"/>
                          <a:pt x="1872" y="625"/>
                        </a:cubicBezTo>
                        <a:cubicBezTo>
                          <a:pt x="1873" y="626"/>
                          <a:pt x="1875" y="626"/>
                          <a:pt x="1876" y="627"/>
                        </a:cubicBezTo>
                        <a:cubicBezTo>
                          <a:pt x="1877" y="627"/>
                          <a:pt x="1879" y="628"/>
                          <a:pt x="1880" y="628"/>
                        </a:cubicBezTo>
                        <a:cubicBezTo>
                          <a:pt x="1891" y="632"/>
                          <a:pt x="1897" y="640"/>
                          <a:pt x="1902" y="650"/>
                        </a:cubicBezTo>
                        <a:cubicBezTo>
                          <a:pt x="1904" y="652"/>
                          <a:pt x="1904" y="656"/>
                          <a:pt x="1904" y="659"/>
                        </a:cubicBezTo>
                        <a:cubicBezTo>
                          <a:pt x="1904" y="665"/>
                          <a:pt x="1904" y="671"/>
                          <a:pt x="1902" y="676"/>
                        </a:cubicBezTo>
                        <a:cubicBezTo>
                          <a:pt x="1899" y="683"/>
                          <a:pt x="1895" y="688"/>
                          <a:pt x="1888" y="692"/>
                        </a:cubicBezTo>
                        <a:cubicBezTo>
                          <a:pt x="1882" y="694"/>
                          <a:pt x="1876" y="696"/>
                          <a:pt x="1870" y="695"/>
                        </a:cubicBezTo>
                        <a:cubicBezTo>
                          <a:pt x="1868" y="695"/>
                          <a:pt x="1867" y="695"/>
                          <a:pt x="1865" y="696"/>
                        </a:cubicBezTo>
                        <a:cubicBezTo>
                          <a:pt x="1866" y="697"/>
                          <a:pt x="1866" y="698"/>
                          <a:pt x="1867" y="698"/>
                        </a:cubicBezTo>
                        <a:cubicBezTo>
                          <a:pt x="1872" y="703"/>
                          <a:pt x="1875" y="710"/>
                          <a:pt x="1878" y="717"/>
                        </a:cubicBezTo>
                        <a:cubicBezTo>
                          <a:pt x="1879" y="720"/>
                          <a:pt x="1879" y="723"/>
                          <a:pt x="1879" y="726"/>
                        </a:cubicBezTo>
                        <a:cubicBezTo>
                          <a:pt x="1881" y="740"/>
                          <a:pt x="1880" y="754"/>
                          <a:pt x="1876" y="767"/>
                        </a:cubicBezTo>
                        <a:cubicBezTo>
                          <a:pt x="1874" y="773"/>
                          <a:pt x="1870" y="778"/>
                          <a:pt x="1866" y="783"/>
                        </a:cubicBezTo>
                        <a:cubicBezTo>
                          <a:pt x="1863" y="785"/>
                          <a:pt x="1861" y="787"/>
                          <a:pt x="1858" y="790"/>
                        </a:cubicBezTo>
                        <a:cubicBezTo>
                          <a:pt x="1856" y="791"/>
                          <a:pt x="1855" y="792"/>
                          <a:pt x="1853" y="793"/>
                        </a:cubicBezTo>
                        <a:cubicBezTo>
                          <a:pt x="1845" y="795"/>
                          <a:pt x="1838" y="797"/>
                          <a:pt x="1830" y="799"/>
                        </a:cubicBezTo>
                        <a:cubicBezTo>
                          <a:pt x="1828" y="800"/>
                          <a:pt x="1825" y="800"/>
                          <a:pt x="1822" y="800"/>
                        </a:cubicBezTo>
                        <a:cubicBezTo>
                          <a:pt x="1809" y="800"/>
                          <a:pt x="1796" y="798"/>
                          <a:pt x="1784" y="792"/>
                        </a:cubicBezTo>
                        <a:cubicBezTo>
                          <a:pt x="1783" y="791"/>
                          <a:pt x="1782" y="791"/>
                          <a:pt x="1781" y="790"/>
                        </a:cubicBezTo>
                        <a:cubicBezTo>
                          <a:pt x="1779" y="791"/>
                          <a:pt x="1779" y="793"/>
                          <a:pt x="1779" y="794"/>
                        </a:cubicBezTo>
                        <a:cubicBezTo>
                          <a:pt x="1779" y="802"/>
                          <a:pt x="1779" y="811"/>
                          <a:pt x="1779" y="819"/>
                        </a:cubicBezTo>
                        <a:cubicBezTo>
                          <a:pt x="1779" y="820"/>
                          <a:pt x="1779" y="820"/>
                          <a:pt x="1779" y="821"/>
                        </a:cubicBezTo>
                        <a:cubicBezTo>
                          <a:pt x="1780" y="828"/>
                          <a:pt x="1780" y="835"/>
                          <a:pt x="1779" y="843"/>
                        </a:cubicBezTo>
                        <a:cubicBezTo>
                          <a:pt x="1779" y="844"/>
                          <a:pt x="1778" y="846"/>
                          <a:pt x="1781" y="846"/>
                        </a:cubicBezTo>
                        <a:cubicBezTo>
                          <a:pt x="1781" y="846"/>
                          <a:pt x="1782" y="846"/>
                          <a:pt x="1782" y="846"/>
                        </a:cubicBezTo>
                        <a:cubicBezTo>
                          <a:pt x="1782" y="851"/>
                          <a:pt x="1783" y="855"/>
                          <a:pt x="1782" y="859"/>
                        </a:cubicBezTo>
                        <a:cubicBezTo>
                          <a:pt x="1782" y="861"/>
                          <a:pt x="1781" y="864"/>
                          <a:pt x="1782" y="867"/>
                        </a:cubicBezTo>
                        <a:cubicBezTo>
                          <a:pt x="1782" y="868"/>
                          <a:pt x="1782" y="870"/>
                          <a:pt x="1779" y="870"/>
                        </a:cubicBezTo>
                        <a:cubicBezTo>
                          <a:pt x="1780" y="871"/>
                          <a:pt x="1780" y="872"/>
                          <a:pt x="1781" y="873"/>
                        </a:cubicBezTo>
                        <a:cubicBezTo>
                          <a:pt x="1781" y="874"/>
                          <a:pt x="1782" y="876"/>
                          <a:pt x="1781" y="878"/>
                        </a:cubicBezTo>
                        <a:cubicBezTo>
                          <a:pt x="1779" y="881"/>
                          <a:pt x="1781" y="883"/>
                          <a:pt x="1783" y="886"/>
                        </a:cubicBezTo>
                        <a:cubicBezTo>
                          <a:pt x="1782" y="887"/>
                          <a:pt x="1781" y="888"/>
                          <a:pt x="1779" y="890"/>
                        </a:cubicBezTo>
                        <a:cubicBezTo>
                          <a:pt x="1781" y="890"/>
                          <a:pt x="1782" y="891"/>
                          <a:pt x="1783" y="891"/>
                        </a:cubicBezTo>
                        <a:cubicBezTo>
                          <a:pt x="1783" y="894"/>
                          <a:pt x="1783" y="897"/>
                          <a:pt x="1784" y="900"/>
                        </a:cubicBezTo>
                        <a:cubicBezTo>
                          <a:pt x="1785" y="902"/>
                          <a:pt x="1783" y="903"/>
                          <a:pt x="1783" y="904"/>
                        </a:cubicBezTo>
                        <a:cubicBezTo>
                          <a:pt x="1783" y="908"/>
                          <a:pt x="1785" y="911"/>
                          <a:pt x="1783" y="914"/>
                        </a:cubicBezTo>
                        <a:cubicBezTo>
                          <a:pt x="1781" y="916"/>
                          <a:pt x="1782" y="919"/>
                          <a:pt x="1781" y="922"/>
                        </a:cubicBezTo>
                        <a:cubicBezTo>
                          <a:pt x="1780" y="924"/>
                          <a:pt x="1781" y="927"/>
                          <a:pt x="1781" y="930"/>
                        </a:cubicBezTo>
                        <a:cubicBezTo>
                          <a:pt x="1781" y="935"/>
                          <a:pt x="1782" y="939"/>
                          <a:pt x="1784" y="943"/>
                        </a:cubicBezTo>
                        <a:cubicBezTo>
                          <a:pt x="1785" y="943"/>
                          <a:pt x="1787" y="944"/>
                          <a:pt x="1789" y="944"/>
                        </a:cubicBezTo>
                        <a:cubicBezTo>
                          <a:pt x="1803" y="944"/>
                          <a:pt x="1817" y="945"/>
                          <a:pt x="1831" y="944"/>
                        </a:cubicBezTo>
                        <a:cubicBezTo>
                          <a:pt x="1845" y="944"/>
                          <a:pt x="1859" y="943"/>
                          <a:pt x="1873" y="941"/>
                        </a:cubicBezTo>
                        <a:cubicBezTo>
                          <a:pt x="1880" y="941"/>
                          <a:pt x="1886" y="940"/>
                          <a:pt x="1892" y="939"/>
                        </a:cubicBezTo>
                        <a:cubicBezTo>
                          <a:pt x="1894" y="939"/>
                          <a:pt x="1897" y="937"/>
                          <a:pt x="1899" y="937"/>
                        </a:cubicBezTo>
                        <a:cubicBezTo>
                          <a:pt x="1902" y="936"/>
                          <a:pt x="1904" y="935"/>
                          <a:pt x="1907" y="934"/>
                        </a:cubicBezTo>
                        <a:cubicBezTo>
                          <a:pt x="1920" y="931"/>
                          <a:pt x="1934" y="927"/>
                          <a:pt x="1947" y="924"/>
                        </a:cubicBezTo>
                        <a:cubicBezTo>
                          <a:pt x="1959" y="921"/>
                          <a:pt x="1971" y="917"/>
                          <a:pt x="1983" y="914"/>
                        </a:cubicBezTo>
                        <a:cubicBezTo>
                          <a:pt x="1995" y="911"/>
                          <a:pt x="2007" y="908"/>
                          <a:pt x="2019" y="906"/>
                        </a:cubicBezTo>
                        <a:cubicBezTo>
                          <a:pt x="2032" y="903"/>
                          <a:pt x="2045" y="901"/>
                          <a:pt x="2058" y="899"/>
                        </a:cubicBezTo>
                        <a:cubicBezTo>
                          <a:pt x="2069" y="898"/>
                          <a:pt x="2080" y="896"/>
                          <a:pt x="2091" y="895"/>
                        </a:cubicBezTo>
                        <a:cubicBezTo>
                          <a:pt x="2094" y="895"/>
                          <a:pt x="2096" y="894"/>
                          <a:pt x="2099" y="894"/>
                        </a:cubicBezTo>
                        <a:cubicBezTo>
                          <a:pt x="2104" y="894"/>
                          <a:pt x="2108" y="893"/>
                          <a:pt x="2113" y="892"/>
                        </a:cubicBezTo>
                        <a:cubicBezTo>
                          <a:pt x="2120" y="892"/>
                          <a:pt x="2127" y="891"/>
                          <a:pt x="2134" y="891"/>
                        </a:cubicBezTo>
                        <a:cubicBezTo>
                          <a:pt x="2153" y="889"/>
                          <a:pt x="2172" y="889"/>
                          <a:pt x="2191" y="890"/>
                        </a:cubicBezTo>
                        <a:cubicBezTo>
                          <a:pt x="2196" y="890"/>
                          <a:pt x="2201" y="890"/>
                          <a:pt x="2206" y="891"/>
                        </a:cubicBezTo>
                        <a:cubicBezTo>
                          <a:pt x="2210" y="891"/>
                          <a:pt x="2215" y="892"/>
                          <a:pt x="2220" y="891"/>
                        </a:cubicBezTo>
                        <a:cubicBezTo>
                          <a:pt x="2222" y="891"/>
                          <a:pt x="2225" y="891"/>
                          <a:pt x="2227" y="891"/>
                        </a:cubicBezTo>
                        <a:cubicBezTo>
                          <a:pt x="2229" y="892"/>
                          <a:pt x="2231" y="892"/>
                          <a:pt x="2234" y="892"/>
                        </a:cubicBezTo>
                        <a:cubicBezTo>
                          <a:pt x="2242" y="892"/>
                          <a:pt x="2250" y="891"/>
                          <a:pt x="2258" y="891"/>
                        </a:cubicBezTo>
                        <a:cubicBezTo>
                          <a:pt x="2264" y="891"/>
                          <a:pt x="2269" y="892"/>
                          <a:pt x="2275" y="892"/>
                        </a:cubicBezTo>
                        <a:cubicBezTo>
                          <a:pt x="2286" y="893"/>
                          <a:pt x="2296" y="893"/>
                          <a:pt x="2306" y="894"/>
                        </a:cubicBezTo>
                        <a:cubicBezTo>
                          <a:pt x="2314" y="894"/>
                          <a:pt x="2323" y="895"/>
                          <a:pt x="2331" y="896"/>
                        </a:cubicBezTo>
                        <a:cubicBezTo>
                          <a:pt x="2336" y="896"/>
                          <a:pt x="2340" y="896"/>
                          <a:pt x="2345" y="896"/>
                        </a:cubicBezTo>
                        <a:cubicBezTo>
                          <a:pt x="2354" y="897"/>
                          <a:pt x="2363" y="898"/>
                          <a:pt x="2372" y="899"/>
                        </a:cubicBezTo>
                        <a:cubicBezTo>
                          <a:pt x="2384" y="900"/>
                          <a:pt x="2395" y="903"/>
                          <a:pt x="2407" y="905"/>
                        </a:cubicBezTo>
                        <a:cubicBezTo>
                          <a:pt x="2419" y="907"/>
                          <a:pt x="2431" y="909"/>
                          <a:pt x="2443" y="912"/>
                        </a:cubicBezTo>
                        <a:cubicBezTo>
                          <a:pt x="2445" y="912"/>
                          <a:pt x="2448" y="912"/>
                          <a:pt x="2450" y="913"/>
                        </a:cubicBezTo>
                        <a:cubicBezTo>
                          <a:pt x="2458" y="914"/>
                          <a:pt x="2466" y="916"/>
                          <a:pt x="2474" y="918"/>
                        </a:cubicBezTo>
                        <a:cubicBezTo>
                          <a:pt x="2488" y="921"/>
                          <a:pt x="2501" y="927"/>
                          <a:pt x="2515" y="932"/>
                        </a:cubicBezTo>
                        <a:cubicBezTo>
                          <a:pt x="2517" y="933"/>
                          <a:pt x="2518" y="933"/>
                          <a:pt x="2519" y="934"/>
                        </a:cubicBezTo>
                        <a:cubicBezTo>
                          <a:pt x="2522" y="933"/>
                          <a:pt x="2522" y="932"/>
                          <a:pt x="2521" y="930"/>
                        </a:cubicBezTo>
                        <a:cubicBezTo>
                          <a:pt x="2520" y="926"/>
                          <a:pt x="2521" y="923"/>
                          <a:pt x="2521" y="919"/>
                        </a:cubicBezTo>
                        <a:cubicBezTo>
                          <a:pt x="2522" y="915"/>
                          <a:pt x="2522" y="912"/>
                          <a:pt x="2521" y="908"/>
                        </a:cubicBezTo>
                        <a:cubicBezTo>
                          <a:pt x="2521" y="904"/>
                          <a:pt x="2521" y="900"/>
                          <a:pt x="2521" y="895"/>
                        </a:cubicBezTo>
                        <a:cubicBezTo>
                          <a:pt x="2522" y="893"/>
                          <a:pt x="2521" y="891"/>
                          <a:pt x="2521" y="889"/>
                        </a:cubicBezTo>
                        <a:cubicBezTo>
                          <a:pt x="2521" y="888"/>
                          <a:pt x="2521" y="886"/>
                          <a:pt x="2521" y="885"/>
                        </a:cubicBezTo>
                        <a:cubicBezTo>
                          <a:pt x="2522" y="886"/>
                          <a:pt x="2522" y="887"/>
                          <a:pt x="2523" y="888"/>
                        </a:cubicBezTo>
                        <a:cubicBezTo>
                          <a:pt x="2523" y="890"/>
                          <a:pt x="2523" y="892"/>
                          <a:pt x="2523" y="894"/>
                        </a:cubicBezTo>
                        <a:cubicBezTo>
                          <a:pt x="2523" y="919"/>
                          <a:pt x="2523" y="944"/>
                          <a:pt x="2523" y="969"/>
                        </a:cubicBezTo>
                        <a:cubicBezTo>
                          <a:pt x="2523" y="1003"/>
                          <a:pt x="2523" y="1037"/>
                          <a:pt x="2523" y="1071"/>
                        </a:cubicBezTo>
                        <a:cubicBezTo>
                          <a:pt x="2523" y="1072"/>
                          <a:pt x="2523" y="1074"/>
                          <a:pt x="2523" y="1075"/>
                        </a:cubicBezTo>
                        <a:cubicBezTo>
                          <a:pt x="2523" y="1075"/>
                          <a:pt x="2522" y="1075"/>
                          <a:pt x="2522" y="1075"/>
                        </a:cubicBezTo>
                        <a:cubicBezTo>
                          <a:pt x="2521" y="1056"/>
                          <a:pt x="2521" y="1037"/>
                          <a:pt x="2521" y="1019"/>
                        </a:cubicBezTo>
                        <a:cubicBezTo>
                          <a:pt x="2521" y="1005"/>
                          <a:pt x="2522" y="992"/>
                          <a:pt x="2521" y="978"/>
                        </a:cubicBezTo>
                        <a:cubicBezTo>
                          <a:pt x="2521" y="968"/>
                          <a:pt x="2522" y="958"/>
                          <a:pt x="2522" y="948"/>
                        </a:cubicBezTo>
                        <a:cubicBezTo>
                          <a:pt x="2521" y="942"/>
                          <a:pt x="2519" y="938"/>
                          <a:pt x="2513" y="936"/>
                        </a:cubicBezTo>
                        <a:cubicBezTo>
                          <a:pt x="2503" y="931"/>
                          <a:pt x="2492" y="927"/>
                          <a:pt x="2481" y="924"/>
                        </a:cubicBezTo>
                        <a:cubicBezTo>
                          <a:pt x="2471" y="922"/>
                          <a:pt x="2462" y="920"/>
                          <a:pt x="2452" y="918"/>
                        </a:cubicBezTo>
                        <a:cubicBezTo>
                          <a:pt x="2442" y="916"/>
                          <a:pt x="2433" y="915"/>
                          <a:pt x="2423" y="913"/>
                        </a:cubicBezTo>
                        <a:cubicBezTo>
                          <a:pt x="2413" y="912"/>
                          <a:pt x="2403" y="909"/>
                          <a:pt x="2393" y="908"/>
                        </a:cubicBezTo>
                        <a:cubicBezTo>
                          <a:pt x="2369" y="906"/>
                          <a:pt x="2344" y="904"/>
                          <a:pt x="2320" y="902"/>
                        </a:cubicBezTo>
                        <a:cubicBezTo>
                          <a:pt x="2300" y="900"/>
                          <a:pt x="2281" y="901"/>
                          <a:pt x="2261" y="898"/>
                        </a:cubicBezTo>
                        <a:cubicBezTo>
                          <a:pt x="2260" y="898"/>
                          <a:pt x="2258" y="898"/>
                          <a:pt x="2256" y="898"/>
                        </a:cubicBezTo>
                        <a:cubicBezTo>
                          <a:pt x="2249" y="898"/>
                          <a:pt x="2241" y="897"/>
                          <a:pt x="2233" y="897"/>
                        </a:cubicBezTo>
                        <a:cubicBezTo>
                          <a:pt x="2228" y="897"/>
                          <a:pt x="2223" y="897"/>
                          <a:pt x="2218" y="897"/>
                        </a:cubicBezTo>
                        <a:cubicBezTo>
                          <a:pt x="2200" y="896"/>
                          <a:pt x="2182" y="896"/>
                          <a:pt x="2164" y="896"/>
                        </a:cubicBezTo>
                        <a:cubicBezTo>
                          <a:pt x="2154" y="896"/>
                          <a:pt x="2143" y="897"/>
                          <a:pt x="2132" y="898"/>
                        </a:cubicBezTo>
                        <a:cubicBezTo>
                          <a:pt x="2124" y="899"/>
                          <a:pt x="2115" y="900"/>
                          <a:pt x="2107" y="901"/>
                        </a:cubicBezTo>
                        <a:cubicBezTo>
                          <a:pt x="2092" y="902"/>
                          <a:pt x="2077" y="903"/>
                          <a:pt x="2063" y="906"/>
                        </a:cubicBezTo>
                        <a:cubicBezTo>
                          <a:pt x="2051" y="907"/>
                          <a:pt x="2040" y="910"/>
                          <a:pt x="2029" y="912"/>
                        </a:cubicBezTo>
                        <a:cubicBezTo>
                          <a:pt x="2019" y="914"/>
                          <a:pt x="2010" y="916"/>
                          <a:pt x="2000" y="918"/>
                        </a:cubicBezTo>
                        <a:cubicBezTo>
                          <a:pt x="1991" y="920"/>
                          <a:pt x="1982" y="922"/>
                          <a:pt x="1973" y="924"/>
                        </a:cubicBezTo>
                        <a:cubicBezTo>
                          <a:pt x="1965" y="926"/>
                          <a:pt x="1958" y="928"/>
                          <a:pt x="1950" y="930"/>
                        </a:cubicBezTo>
                        <a:cubicBezTo>
                          <a:pt x="1938" y="933"/>
                          <a:pt x="1927" y="936"/>
                          <a:pt x="1916" y="939"/>
                        </a:cubicBezTo>
                        <a:cubicBezTo>
                          <a:pt x="1899" y="943"/>
                          <a:pt x="1882" y="946"/>
                          <a:pt x="1865" y="949"/>
                        </a:cubicBezTo>
                        <a:cubicBezTo>
                          <a:pt x="1848" y="951"/>
                          <a:pt x="1831" y="951"/>
                          <a:pt x="1814" y="951"/>
                        </a:cubicBezTo>
                        <a:cubicBezTo>
                          <a:pt x="1803" y="951"/>
                          <a:pt x="1792" y="951"/>
                          <a:pt x="1781" y="951"/>
                        </a:cubicBezTo>
                        <a:cubicBezTo>
                          <a:pt x="1766" y="951"/>
                          <a:pt x="1750" y="951"/>
                          <a:pt x="1735" y="949"/>
                        </a:cubicBezTo>
                        <a:cubicBezTo>
                          <a:pt x="1731" y="949"/>
                          <a:pt x="1726" y="949"/>
                          <a:pt x="1722" y="948"/>
                        </a:cubicBezTo>
                        <a:cubicBezTo>
                          <a:pt x="1713" y="948"/>
                          <a:pt x="1705" y="947"/>
                          <a:pt x="1696" y="946"/>
                        </a:cubicBezTo>
                        <a:cubicBezTo>
                          <a:pt x="1694" y="946"/>
                          <a:pt x="1693" y="946"/>
                          <a:pt x="1691" y="946"/>
                        </a:cubicBezTo>
                        <a:cubicBezTo>
                          <a:pt x="1690" y="946"/>
                          <a:pt x="1688" y="946"/>
                          <a:pt x="1688" y="945"/>
                        </a:cubicBezTo>
                        <a:cubicBezTo>
                          <a:pt x="1684" y="943"/>
                          <a:pt x="1680" y="943"/>
                          <a:pt x="1677" y="943"/>
                        </a:cubicBezTo>
                        <a:cubicBezTo>
                          <a:pt x="1673" y="942"/>
                          <a:pt x="1670" y="942"/>
                          <a:pt x="1667" y="941"/>
                        </a:cubicBezTo>
                        <a:cubicBezTo>
                          <a:pt x="1656" y="940"/>
                          <a:pt x="1645" y="939"/>
                          <a:pt x="1634" y="937"/>
                        </a:cubicBezTo>
                        <a:cubicBezTo>
                          <a:pt x="1623" y="935"/>
                          <a:pt x="1612" y="934"/>
                          <a:pt x="1601" y="932"/>
                        </a:cubicBezTo>
                        <a:cubicBezTo>
                          <a:pt x="1592" y="931"/>
                          <a:pt x="1583" y="929"/>
                          <a:pt x="1574" y="928"/>
                        </a:cubicBezTo>
                        <a:cubicBezTo>
                          <a:pt x="1573" y="928"/>
                          <a:pt x="1571" y="928"/>
                          <a:pt x="1569" y="928"/>
                        </a:cubicBezTo>
                        <a:cubicBezTo>
                          <a:pt x="1563" y="927"/>
                          <a:pt x="1557" y="926"/>
                          <a:pt x="1551" y="926"/>
                        </a:cubicBezTo>
                        <a:cubicBezTo>
                          <a:pt x="1546" y="925"/>
                          <a:pt x="1541" y="925"/>
                          <a:pt x="1536" y="924"/>
                        </a:cubicBezTo>
                        <a:cubicBezTo>
                          <a:pt x="1528" y="924"/>
                          <a:pt x="1521" y="924"/>
                          <a:pt x="1514" y="923"/>
                        </a:cubicBezTo>
                        <a:cubicBezTo>
                          <a:pt x="1510" y="923"/>
                          <a:pt x="1506" y="923"/>
                          <a:pt x="1503" y="922"/>
                        </a:cubicBezTo>
                        <a:cubicBezTo>
                          <a:pt x="1498" y="922"/>
                          <a:pt x="1493" y="921"/>
                          <a:pt x="1488" y="921"/>
                        </a:cubicBezTo>
                        <a:cubicBezTo>
                          <a:pt x="1482" y="921"/>
                          <a:pt x="1475" y="920"/>
                          <a:pt x="1468" y="920"/>
                        </a:cubicBezTo>
                        <a:cubicBezTo>
                          <a:pt x="1458" y="919"/>
                          <a:pt x="1448" y="919"/>
                          <a:pt x="1438" y="918"/>
                        </a:cubicBezTo>
                        <a:cubicBezTo>
                          <a:pt x="1430" y="918"/>
                          <a:pt x="1423" y="917"/>
                          <a:pt x="1415" y="916"/>
                        </a:cubicBezTo>
                        <a:cubicBezTo>
                          <a:pt x="1404" y="915"/>
                          <a:pt x="1394" y="915"/>
                          <a:pt x="1384" y="915"/>
                        </a:cubicBezTo>
                        <a:cubicBezTo>
                          <a:pt x="1379" y="915"/>
                          <a:pt x="1373" y="915"/>
                          <a:pt x="1368" y="915"/>
                        </a:cubicBezTo>
                        <a:cubicBezTo>
                          <a:pt x="1367" y="915"/>
                          <a:pt x="1367" y="915"/>
                          <a:pt x="1366" y="915"/>
                        </a:cubicBezTo>
                        <a:cubicBezTo>
                          <a:pt x="1360" y="915"/>
                          <a:pt x="1355" y="916"/>
                          <a:pt x="1349" y="915"/>
                        </a:cubicBezTo>
                        <a:cubicBezTo>
                          <a:pt x="1343" y="914"/>
                          <a:pt x="1337" y="916"/>
                          <a:pt x="1331" y="916"/>
                        </a:cubicBezTo>
                        <a:cubicBezTo>
                          <a:pt x="1325" y="916"/>
                          <a:pt x="1320" y="917"/>
                          <a:pt x="1314" y="917"/>
                        </a:cubicBezTo>
                        <a:cubicBezTo>
                          <a:pt x="1302" y="917"/>
                          <a:pt x="1290" y="918"/>
                          <a:pt x="1277" y="918"/>
                        </a:cubicBezTo>
                        <a:cubicBezTo>
                          <a:pt x="1266" y="919"/>
                          <a:pt x="1255" y="920"/>
                          <a:pt x="1244" y="921"/>
                        </a:cubicBezTo>
                        <a:cubicBezTo>
                          <a:pt x="1240" y="921"/>
                          <a:pt x="1236" y="921"/>
                          <a:pt x="1233" y="921"/>
                        </a:cubicBezTo>
                        <a:cubicBezTo>
                          <a:pt x="1224" y="922"/>
                          <a:pt x="1215" y="923"/>
                          <a:pt x="1206" y="923"/>
                        </a:cubicBezTo>
                        <a:cubicBezTo>
                          <a:pt x="1204" y="923"/>
                          <a:pt x="1202" y="924"/>
                          <a:pt x="1200" y="923"/>
                        </a:cubicBezTo>
                        <a:cubicBezTo>
                          <a:pt x="1187" y="923"/>
                          <a:pt x="1175" y="922"/>
                          <a:pt x="1162" y="921"/>
                        </a:cubicBezTo>
                        <a:cubicBezTo>
                          <a:pt x="1153" y="921"/>
                          <a:pt x="1143" y="921"/>
                          <a:pt x="1133" y="921"/>
                        </a:cubicBezTo>
                        <a:cubicBezTo>
                          <a:pt x="1124" y="920"/>
                          <a:pt x="1115" y="920"/>
                          <a:pt x="1106" y="920"/>
                        </a:cubicBezTo>
                        <a:cubicBezTo>
                          <a:pt x="1098" y="919"/>
                          <a:pt x="1091" y="918"/>
                          <a:pt x="1084" y="917"/>
                        </a:cubicBezTo>
                        <a:cubicBezTo>
                          <a:pt x="1082" y="917"/>
                          <a:pt x="1080" y="917"/>
                          <a:pt x="1078" y="917"/>
                        </a:cubicBezTo>
                        <a:cubicBezTo>
                          <a:pt x="1070" y="916"/>
                          <a:pt x="1061" y="915"/>
                          <a:pt x="1053" y="913"/>
                        </a:cubicBezTo>
                        <a:cubicBezTo>
                          <a:pt x="1044" y="912"/>
                          <a:pt x="1035" y="912"/>
                          <a:pt x="1026" y="911"/>
                        </a:cubicBezTo>
                        <a:cubicBezTo>
                          <a:pt x="1023" y="910"/>
                          <a:pt x="1020" y="910"/>
                          <a:pt x="1017" y="910"/>
                        </a:cubicBezTo>
                        <a:cubicBezTo>
                          <a:pt x="1004" y="908"/>
                          <a:pt x="992" y="905"/>
                          <a:pt x="979" y="905"/>
                        </a:cubicBezTo>
                        <a:cubicBezTo>
                          <a:pt x="972" y="904"/>
                          <a:pt x="966" y="903"/>
                          <a:pt x="959" y="903"/>
                        </a:cubicBezTo>
                        <a:cubicBezTo>
                          <a:pt x="948" y="901"/>
                          <a:pt x="936" y="900"/>
                          <a:pt x="924" y="899"/>
                        </a:cubicBezTo>
                        <a:cubicBezTo>
                          <a:pt x="906" y="898"/>
                          <a:pt x="888" y="896"/>
                          <a:pt x="871" y="895"/>
                        </a:cubicBezTo>
                        <a:cubicBezTo>
                          <a:pt x="854" y="893"/>
                          <a:pt x="837" y="891"/>
                          <a:pt x="820" y="890"/>
                        </a:cubicBezTo>
                        <a:cubicBezTo>
                          <a:pt x="816" y="890"/>
                          <a:pt x="811" y="890"/>
                          <a:pt x="807" y="890"/>
                        </a:cubicBezTo>
                        <a:cubicBezTo>
                          <a:pt x="803" y="889"/>
                          <a:pt x="799" y="888"/>
                          <a:pt x="794" y="888"/>
                        </a:cubicBezTo>
                        <a:cubicBezTo>
                          <a:pt x="784" y="888"/>
                          <a:pt x="775" y="887"/>
                          <a:pt x="765" y="888"/>
                        </a:cubicBezTo>
                        <a:cubicBezTo>
                          <a:pt x="764" y="888"/>
                          <a:pt x="762" y="888"/>
                          <a:pt x="761" y="888"/>
                        </a:cubicBezTo>
                        <a:cubicBezTo>
                          <a:pt x="753" y="886"/>
                          <a:pt x="744" y="886"/>
                          <a:pt x="735" y="886"/>
                        </a:cubicBezTo>
                        <a:cubicBezTo>
                          <a:pt x="732" y="886"/>
                          <a:pt x="729" y="886"/>
                          <a:pt x="726" y="887"/>
                        </a:cubicBezTo>
                        <a:cubicBezTo>
                          <a:pt x="725" y="888"/>
                          <a:pt x="724" y="888"/>
                          <a:pt x="723" y="888"/>
                        </a:cubicBezTo>
                        <a:cubicBezTo>
                          <a:pt x="714" y="886"/>
                          <a:pt x="706" y="887"/>
                          <a:pt x="697" y="887"/>
                        </a:cubicBezTo>
                        <a:cubicBezTo>
                          <a:pt x="689" y="887"/>
                          <a:pt x="681" y="887"/>
                          <a:pt x="673" y="888"/>
                        </a:cubicBezTo>
                        <a:cubicBezTo>
                          <a:pt x="665" y="888"/>
                          <a:pt x="658" y="889"/>
                          <a:pt x="650" y="888"/>
                        </a:cubicBezTo>
                        <a:cubicBezTo>
                          <a:pt x="646" y="888"/>
                          <a:pt x="642" y="890"/>
                          <a:pt x="638" y="890"/>
                        </a:cubicBezTo>
                        <a:cubicBezTo>
                          <a:pt x="631" y="890"/>
                          <a:pt x="624" y="891"/>
                          <a:pt x="616" y="892"/>
                        </a:cubicBezTo>
                        <a:cubicBezTo>
                          <a:pt x="606" y="892"/>
                          <a:pt x="596" y="893"/>
                          <a:pt x="585" y="893"/>
                        </a:cubicBezTo>
                        <a:cubicBezTo>
                          <a:pt x="582" y="894"/>
                          <a:pt x="579" y="893"/>
                          <a:pt x="576" y="894"/>
                        </a:cubicBezTo>
                        <a:cubicBezTo>
                          <a:pt x="566" y="894"/>
                          <a:pt x="555" y="895"/>
                          <a:pt x="545" y="896"/>
                        </a:cubicBezTo>
                        <a:cubicBezTo>
                          <a:pt x="539" y="897"/>
                          <a:pt x="533" y="897"/>
                          <a:pt x="527" y="898"/>
                        </a:cubicBezTo>
                        <a:cubicBezTo>
                          <a:pt x="526" y="898"/>
                          <a:pt x="525" y="898"/>
                          <a:pt x="524" y="898"/>
                        </a:cubicBezTo>
                        <a:cubicBezTo>
                          <a:pt x="516" y="897"/>
                          <a:pt x="509" y="898"/>
                          <a:pt x="502" y="899"/>
                        </a:cubicBezTo>
                        <a:cubicBezTo>
                          <a:pt x="501" y="899"/>
                          <a:pt x="501" y="899"/>
                          <a:pt x="500" y="899"/>
                        </a:cubicBezTo>
                        <a:cubicBezTo>
                          <a:pt x="493" y="898"/>
                          <a:pt x="487" y="900"/>
                          <a:pt x="480" y="900"/>
                        </a:cubicBezTo>
                        <a:cubicBezTo>
                          <a:pt x="476" y="899"/>
                          <a:pt x="473" y="900"/>
                          <a:pt x="470" y="900"/>
                        </a:cubicBezTo>
                        <a:cubicBezTo>
                          <a:pt x="468" y="899"/>
                          <a:pt x="465" y="899"/>
                          <a:pt x="462" y="899"/>
                        </a:cubicBezTo>
                        <a:cubicBezTo>
                          <a:pt x="453" y="899"/>
                          <a:pt x="444" y="898"/>
                          <a:pt x="435" y="898"/>
                        </a:cubicBezTo>
                        <a:cubicBezTo>
                          <a:pt x="432" y="897"/>
                          <a:pt x="429" y="899"/>
                          <a:pt x="425" y="898"/>
                        </a:cubicBezTo>
                        <a:cubicBezTo>
                          <a:pt x="413" y="895"/>
                          <a:pt x="400" y="896"/>
                          <a:pt x="388" y="893"/>
                        </a:cubicBezTo>
                        <a:cubicBezTo>
                          <a:pt x="386" y="892"/>
                          <a:pt x="384" y="893"/>
                          <a:pt x="383" y="893"/>
                        </a:cubicBezTo>
                        <a:cubicBezTo>
                          <a:pt x="381" y="893"/>
                          <a:pt x="379" y="893"/>
                          <a:pt x="377" y="892"/>
                        </a:cubicBezTo>
                        <a:cubicBezTo>
                          <a:pt x="369" y="888"/>
                          <a:pt x="360" y="887"/>
                          <a:pt x="352" y="885"/>
                        </a:cubicBezTo>
                        <a:cubicBezTo>
                          <a:pt x="339" y="882"/>
                          <a:pt x="326" y="880"/>
                          <a:pt x="314" y="877"/>
                        </a:cubicBezTo>
                        <a:cubicBezTo>
                          <a:pt x="301" y="874"/>
                          <a:pt x="289" y="870"/>
                          <a:pt x="277" y="866"/>
                        </a:cubicBezTo>
                        <a:cubicBezTo>
                          <a:pt x="268" y="862"/>
                          <a:pt x="258" y="858"/>
                          <a:pt x="248" y="855"/>
                        </a:cubicBezTo>
                        <a:cubicBezTo>
                          <a:pt x="237" y="852"/>
                          <a:pt x="227" y="848"/>
                          <a:pt x="216" y="846"/>
                        </a:cubicBezTo>
                        <a:cubicBezTo>
                          <a:pt x="210" y="845"/>
                          <a:pt x="204" y="842"/>
                          <a:pt x="199" y="840"/>
                        </a:cubicBezTo>
                        <a:cubicBezTo>
                          <a:pt x="180" y="833"/>
                          <a:pt x="161" y="827"/>
                          <a:pt x="142" y="820"/>
                        </a:cubicBezTo>
                        <a:cubicBezTo>
                          <a:pt x="129" y="815"/>
                          <a:pt x="116" y="810"/>
                          <a:pt x="104" y="805"/>
                        </a:cubicBezTo>
                        <a:cubicBezTo>
                          <a:pt x="96" y="802"/>
                          <a:pt x="89" y="798"/>
                          <a:pt x="81" y="796"/>
                        </a:cubicBezTo>
                        <a:cubicBezTo>
                          <a:pt x="74" y="793"/>
                          <a:pt x="67" y="790"/>
                          <a:pt x="61" y="787"/>
                        </a:cubicBezTo>
                        <a:cubicBezTo>
                          <a:pt x="59" y="786"/>
                          <a:pt x="56" y="786"/>
                          <a:pt x="54" y="785"/>
                        </a:cubicBezTo>
                        <a:cubicBezTo>
                          <a:pt x="52" y="784"/>
                          <a:pt x="49" y="783"/>
                          <a:pt x="46" y="782"/>
                        </a:cubicBezTo>
                        <a:cubicBezTo>
                          <a:pt x="38" y="779"/>
                          <a:pt x="30" y="774"/>
                          <a:pt x="22" y="773"/>
                        </a:cubicBezTo>
                        <a:cubicBezTo>
                          <a:pt x="20" y="772"/>
                          <a:pt x="19" y="772"/>
                          <a:pt x="18" y="771"/>
                        </a:cubicBezTo>
                        <a:cubicBezTo>
                          <a:pt x="15" y="770"/>
                          <a:pt x="12" y="770"/>
                          <a:pt x="9" y="770"/>
                        </a:cubicBezTo>
                        <a:cubicBezTo>
                          <a:pt x="6" y="770"/>
                          <a:pt x="3" y="769"/>
                          <a:pt x="0" y="768"/>
                        </a:cubicBezTo>
                        <a:cubicBezTo>
                          <a:pt x="0" y="765"/>
                          <a:pt x="0" y="763"/>
                          <a:pt x="0" y="760"/>
                        </a:cubicBezTo>
                        <a:cubicBezTo>
                          <a:pt x="3" y="760"/>
                          <a:pt x="6" y="760"/>
                          <a:pt x="8" y="761"/>
                        </a:cubicBezTo>
                        <a:cubicBezTo>
                          <a:pt x="14" y="764"/>
                          <a:pt x="21" y="765"/>
                          <a:pt x="27" y="767"/>
                        </a:cubicBezTo>
                        <a:cubicBezTo>
                          <a:pt x="27" y="768"/>
                          <a:pt x="28" y="768"/>
                          <a:pt x="29" y="768"/>
                        </a:cubicBezTo>
                        <a:cubicBezTo>
                          <a:pt x="38" y="773"/>
                          <a:pt x="47" y="775"/>
                          <a:pt x="56" y="780"/>
                        </a:cubicBezTo>
                        <a:cubicBezTo>
                          <a:pt x="66" y="785"/>
                          <a:pt x="76" y="787"/>
                          <a:pt x="85" y="791"/>
                        </a:cubicBezTo>
                        <a:cubicBezTo>
                          <a:pt x="94" y="795"/>
                          <a:pt x="103" y="799"/>
                          <a:pt x="112" y="803"/>
                        </a:cubicBezTo>
                        <a:cubicBezTo>
                          <a:pt x="113" y="803"/>
                          <a:pt x="114" y="804"/>
                          <a:pt x="115" y="804"/>
                        </a:cubicBezTo>
                        <a:cubicBezTo>
                          <a:pt x="127" y="808"/>
                          <a:pt x="139" y="813"/>
                          <a:pt x="151" y="817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2700">
                    <a:solidFill>
                      <a:srgbClr val="000000"/>
                    </a:solidFill>
                    <a:round/>
                    <a:headEnd/>
                    <a:tailEnd/>
                  </a:ln>
                  <a:extLst/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</p:grpSp>
          </p:grpSp>
          <p:sp>
            <p:nvSpPr>
              <p:cNvPr id="1198" name="Obdélník 1197"/>
              <p:cNvSpPr/>
              <p:nvPr/>
            </p:nvSpPr>
            <p:spPr>
              <a:xfrm>
                <a:off x="11737493" y="330931"/>
                <a:ext cx="123825" cy="1577815"/>
              </a:xfrm>
              <a:prstGeom prst="rect">
                <a:avLst/>
              </a:prstGeom>
              <a:solidFill>
                <a:srgbClr val="FDF7E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1195" name="Obdélník 1194"/>
            <p:cNvSpPr/>
            <p:nvPr/>
          </p:nvSpPr>
          <p:spPr>
            <a:xfrm>
              <a:off x="11094773" y="949656"/>
              <a:ext cx="45719" cy="45719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96" name="Obdélník 1195"/>
            <p:cNvSpPr/>
            <p:nvPr/>
          </p:nvSpPr>
          <p:spPr>
            <a:xfrm>
              <a:off x="11305918" y="964236"/>
              <a:ext cx="45719" cy="45719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254" name="Skupina 1253"/>
          <p:cNvGrpSpPr/>
          <p:nvPr/>
        </p:nvGrpSpPr>
        <p:grpSpPr>
          <a:xfrm>
            <a:off x="8731406" y="123628"/>
            <a:ext cx="2955497" cy="1895235"/>
            <a:chOff x="2310751" y="4172371"/>
            <a:chExt cx="2955497" cy="1895235"/>
          </a:xfrm>
        </p:grpSpPr>
        <p:grpSp>
          <p:nvGrpSpPr>
            <p:cNvPr id="1255" name="Skupina 1254"/>
            <p:cNvGrpSpPr/>
            <p:nvPr/>
          </p:nvGrpSpPr>
          <p:grpSpPr>
            <a:xfrm>
              <a:off x="2310751" y="4172371"/>
              <a:ext cx="2955497" cy="1895235"/>
              <a:chOff x="4214396" y="4283853"/>
              <a:chExt cx="2469867" cy="1583821"/>
            </a:xfrm>
          </p:grpSpPr>
          <p:sp>
            <p:nvSpPr>
              <p:cNvPr id="1313" name="Obdélník 1312"/>
              <p:cNvSpPr/>
              <p:nvPr/>
            </p:nvSpPr>
            <p:spPr>
              <a:xfrm>
                <a:off x="4214396" y="4283853"/>
                <a:ext cx="2469867" cy="1583821"/>
              </a:xfrm>
              <a:prstGeom prst="rect">
                <a:avLst/>
              </a:prstGeom>
              <a:solidFill>
                <a:srgbClr val="C0C0C0"/>
              </a:solidFill>
              <a:ln w="28575">
                <a:solidFill>
                  <a:srgbClr val="C0C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1314" name="Skupina 1313"/>
              <p:cNvGrpSpPr/>
              <p:nvPr/>
            </p:nvGrpSpPr>
            <p:grpSpPr>
              <a:xfrm flipH="1">
                <a:off x="4947145" y="4381482"/>
                <a:ext cx="1711775" cy="818311"/>
                <a:chOff x="155575" y="1509713"/>
                <a:chExt cx="8829676" cy="3838575"/>
              </a:xfrm>
            </p:grpSpPr>
            <p:sp>
              <p:nvSpPr>
                <p:cNvPr id="1316" name="Freeform 5"/>
                <p:cNvSpPr>
                  <a:spLocks noEditPoints="1"/>
                </p:cNvSpPr>
                <p:nvPr/>
              </p:nvSpPr>
              <p:spPr bwMode="auto">
                <a:xfrm>
                  <a:off x="155575" y="1509713"/>
                  <a:ext cx="8551863" cy="3838575"/>
                </a:xfrm>
                <a:custGeom>
                  <a:avLst/>
                  <a:gdLst>
                    <a:gd name="T0" fmla="*/ 98 w 2927"/>
                    <a:gd name="T1" fmla="*/ 1296 h 1312"/>
                    <a:gd name="T2" fmla="*/ 139 w 2927"/>
                    <a:gd name="T3" fmla="*/ 882 h 1312"/>
                    <a:gd name="T4" fmla="*/ 133 w 2927"/>
                    <a:gd name="T5" fmla="*/ 466 h 1312"/>
                    <a:gd name="T6" fmla="*/ 27 w 2927"/>
                    <a:gd name="T7" fmla="*/ 239 h 1312"/>
                    <a:gd name="T8" fmla="*/ 348 w 2927"/>
                    <a:gd name="T9" fmla="*/ 132 h 1312"/>
                    <a:gd name="T10" fmla="*/ 733 w 2927"/>
                    <a:gd name="T11" fmla="*/ 8 h 1312"/>
                    <a:gd name="T12" fmla="*/ 1114 w 2927"/>
                    <a:gd name="T13" fmla="*/ 108 h 1312"/>
                    <a:gd name="T14" fmla="*/ 1606 w 2927"/>
                    <a:gd name="T15" fmla="*/ 236 h 1312"/>
                    <a:gd name="T16" fmla="*/ 1464 w 2927"/>
                    <a:gd name="T17" fmla="*/ 211 h 1312"/>
                    <a:gd name="T18" fmla="*/ 1438 w 2927"/>
                    <a:gd name="T19" fmla="*/ 724 h 1312"/>
                    <a:gd name="T20" fmla="*/ 1426 w 2927"/>
                    <a:gd name="T21" fmla="*/ 1174 h 1312"/>
                    <a:gd name="T22" fmla="*/ 1683 w 2927"/>
                    <a:gd name="T23" fmla="*/ 1149 h 1312"/>
                    <a:gd name="T24" fmla="*/ 1865 w 2927"/>
                    <a:gd name="T25" fmla="*/ 970 h 1312"/>
                    <a:gd name="T26" fmla="*/ 1943 w 2927"/>
                    <a:gd name="T27" fmla="*/ 1084 h 1312"/>
                    <a:gd name="T28" fmla="*/ 2116 w 2927"/>
                    <a:gd name="T29" fmla="*/ 1240 h 1312"/>
                    <a:gd name="T30" fmla="*/ 2455 w 2927"/>
                    <a:gd name="T31" fmla="*/ 1289 h 1312"/>
                    <a:gd name="T32" fmla="*/ 2397 w 2927"/>
                    <a:gd name="T33" fmla="*/ 1158 h 1312"/>
                    <a:gd name="T34" fmla="*/ 2371 w 2927"/>
                    <a:gd name="T35" fmla="*/ 1107 h 1312"/>
                    <a:gd name="T36" fmla="*/ 2579 w 2927"/>
                    <a:gd name="T37" fmla="*/ 1186 h 1312"/>
                    <a:gd name="T38" fmla="*/ 2920 w 2927"/>
                    <a:gd name="T39" fmla="*/ 1255 h 1312"/>
                    <a:gd name="T40" fmla="*/ 2604 w 2927"/>
                    <a:gd name="T41" fmla="*/ 1250 h 1312"/>
                    <a:gd name="T42" fmla="*/ 2886 w 2927"/>
                    <a:gd name="T43" fmla="*/ 1298 h 1312"/>
                    <a:gd name="T44" fmla="*/ 2603 w 2927"/>
                    <a:gd name="T45" fmla="*/ 1300 h 1312"/>
                    <a:gd name="T46" fmla="*/ 2328 w 2927"/>
                    <a:gd name="T47" fmla="*/ 1295 h 1312"/>
                    <a:gd name="T48" fmla="*/ 2021 w 2927"/>
                    <a:gd name="T49" fmla="*/ 1294 h 1312"/>
                    <a:gd name="T50" fmla="*/ 1639 w 2927"/>
                    <a:gd name="T51" fmla="*/ 1288 h 1312"/>
                    <a:gd name="T52" fmla="*/ 1301 w 2927"/>
                    <a:gd name="T53" fmla="*/ 1285 h 1312"/>
                    <a:gd name="T54" fmla="*/ 1054 w 2927"/>
                    <a:gd name="T55" fmla="*/ 1288 h 1312"/>
                    <a:gd name="T56" fmla="*/ 673 w 2927"/>
                    <a:gd name="T57" fmla="*/ 1298 h 1312"/>
                    <a:gd name="T58" fmla="*/ 249 w 2927"/>
                    <a:gd name="T59" fmla="*/ 1300 h 1312"/>
                    <a:gd name="T60" fmla="*/ 641 w 2927"/>
                    <a:gd name="T61" fmla="*/ 994 h 1312"/>
                    <a:gd name="T62" fmla="*/ 875 w 2927"/>
                    <a:gd name="T63" fmla="*/ 825 h 1312"/>
                    <a:gd name="T64" fmla="*/ 990 w 2927"/>
                    <a:gd name="T65" fmla="*/ 948 h 1312"/>
                    <a:gd name="T66" fmla="*/ 1224 w 2927"/>
                    <a:gd name="T67" fmla="*/ 1275 h 1312"/>
                    <a:gd name="T68" fmla="*/ 1418 w 2927"/>
                    <a:gd name="T69" fmla="*/ 1054 h 1312"/>
                    <a:gd name="T70" fmla="*/ 1437 w 2927"/>
                    <a:gd name="T71" fmla="*/ 567 h 1312"/>
                    <a:gd name="T72" fmla="*/ 1411 w 2927"/>
                    <a:gd name="T73" fmla="*/ 197 h 1312"/>
                    <a:gd name="T74" fmla="*/ 1129 w 2927"/>
                    <a:gd name="T75" fmla="*/ 122 h 1312"/>
                    <a:gd name="T76" fmla="*/ 861 w 2927"/>
                    <a:gd name="T77" fmla="*/ 41 h 1312"/>
                    <a:gd name="T78" fmla="*/ 672 w 2927"/>
                    <a:gd name="T79" fmla="*/ 43 h 1312"/>
                    <a:gd name="T80" fmla="*/ 485 w 2927"/>
                    <a:gd name="T81" fmla="*/ 100 h 1312"/>
                    <a:gd name="T82" fmla="*/ 149 w 2927"/>
                    <a:gd name="T83" fmla="*/ 212 h 1312"/>
                    <a:gd name="T84" fmla="*/ 143 w 2927"/>
                    <a:gd name="T85" fmla="*/ 760 h 1312"/>
                    <a:gd name="T86" fmla="*/ 148 w 2927"/>
                    <a:gd name="T87" fmla="*/ 1283 h 1312"/>
                    <a:gd name="T88" fmla="*/ 631 w 2927"/>
                    <a:gd name="T89" fmla="*/ 1289 h 1312"/>
                    <a:gd name="T90" fmla="*/ 825 w 2927"/>
                    <a:gd name="T91" fmla="*/ 1010 h 1312"/>
                    <a:gd name="T92" fmla="*/ 657 w 2927"/>
                    <a:gd name="T93" fmla="*/ 836 h 1312"/>
                    <a:gd name="T94" fmla="*/ 652 w 2927"/>
                    <a:gd name="T95" fmla="*/ 1276 h 1312"/>
                    <a:gd name="T96" fmla="*/ 834 w 2927"/>
                    <a:gd name="T97" fmla="*/ 1047 h 1312"/>
                    <a:gd name="T98" fmla="*/ 983 w 2927"/>
                    <a:gd name="T99" fmla="*/ 1271 h 1312"/>
                    <a:gd name="T100" fmla="*/ 980 w 2927"/>
                    <a:gd name="T101" fmla="*/ 915 h 1312"/>
                    <a:gd name="T102" fmla="*/ 1718 w 2927"/>
                    <a:gd name="T103" fmla="*/ 1260 h 1312"/>
                    <a:gd name="T104" fmla="*/ 1961 w 2927"/>
                    <a:gd name="T105" fmla="*/ 1209 h 1312"/>
                    <a:gd name="T106" fmla="*/ 1771 w 2927"/>
                    <a:gd name="T107" fmla="*/ 987 h 1312"/>
                    <a:gd name="T108" fmla="*/ 1893 w 2927"/>
                    <a:gd name="T109" fmla="*/ 1083 h 1312"/>
                    <a:gd name="T110" fmla="*/ 2145 w 2927"/>
                    <a:gd name="T111" fmla="*/ 1269 h 1312"/>
                    <a:gd name="T112" fmla="*/ 1872 w 2927"/>
                    <a:gd name="T113" fmla="*/ 980 h 1312"/>
                    <a:gd name="T114" fmla="*/ 1731 w 2927"/>
                    <a:gd name="T115" fmla="*/ 1141 h 1312"/>
                    <a:gd name="T116" fmla="*/ 1723 w 2927"/>
                    <a:gd name="T117" fmla="*/ 1178 h 1312"/>
                    <a:gd name="T118" fmla="*/ 2859 w 2927"/>
                    <a:gd name="T119" fmla="*/ 1248 h 1312"/>
                    <a:gd name="T120" fmla="*/ 2594 w 2927"/>
                    <a:gd name="T121" fmla="*/ 1265 h 1312"/>
                    <a:gd name="T122" fmla="*/ 2593 w 2927"/>
                    <a:gd name="T123" fmla="*/ 1289 h 1312"/>
                    <a:gd name="T124" fmla="*/ 1724 w 2927"/>
                    <a:gd name="T125" fmla="*/ 983 h 13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2927" h="1312">
                      <a:moveTo>
                        <a:pt x="149" y="1304"/>
                      </a:moveTo>
                      <a:cubicBezTo>
                        <a:pt x="149" y="1307"/>
                        <a:pt x="148" y="1309"/>
                        <a:pt x="148" y="1311"/>
                      </a:cubicBezTo>
                      <a:cubicBezTo>
                        <a:pt x="144" y="1312"/>
                        <a:pt x="141" y="1312"/>
                        <a:pt x="139" y="1308"/>
                      </a:cubicBezTo>
                      <a:cubicBezTo>
                        <a:pt x="138" y="1305"/>
                        <a:pt x="136" y="1305"/>
                        <a:pt x="133" y="1305"/>
                      </a:cubicBezTo>
                      <a:cubicBezTo>
                        <a:pt x="128" y="1305"/>
                        <a:pt x="122" y="1304"/>
                        <a:pt x="117" y="1305"/>
                      </a:cubicBezTo>
                      <a:cubicBezTo>
                        <a:pt x="113" y="1305"/>
                        <a:pt x="109" y="1306"/>
                        <a:pt x="105" y="1306"/>
                      </a:cubicBezTo>
                      <a:cubicBezTo>
                        <a:pt x="100" y="1306"/>
                        <a:pt x="96" y="1306"/>
                        <a:pt x="92" y="1306"/>
                      </a:cubicBezTo>
                      <a:cubicBezTo>
                        <a:pt x="85" y="1306"/>
                        <a:pt x="78" y="1307"/>
                        <a:pt x="72" y="1307"/>
                      </a:cubicBezTo>
                      <a:cubicBezTo>
                        <a:pt x="68" y="1307"/>
                        <a:pt x="64" y="1306"/>
                        <a:pt x="60" y="1306"/>
                      </a:cubicBezTo>
                      <a:cubicBezTo>
                        <a:pt x="52" y="1306"/>
                        <a:pt x="44" y="1307"/>
                        <a:pt x="37" y="1307"/>
                      </a:cubicBezTo>
                      <a:cubicBezTo>
                        <a:pt x="28" y="1307"/>
                        <a:pt x="18" y="1307"/>
                        <a:pt x="9" y="1307"/>
                      </a:cubicBezTo>
                      <a:cubicBezTo>
                        <a:pt x="1" y="1307"/>
                        <a:pt x="1" y="1307"/>
                        <a:pt x="0" y="1298"/>
                      </a:cubicBezTo>
                      <a:cubicBezTo>
                        <a:pt x="0" y="1298"/>
                        <a:pt x="1" y="1297"/>
                        <a:pt x="2" y="1297"/>
                      </a:cubicBezTo>
                      <a:cubicBezTo>
                        <a:pt x="13" y="1297"/>
                        <a:pt x="24" y="1297"/>
                        <a:pt x="34" y="1296"/>
                      </a:cubicBezTo>
                      <a:cubicBezTo>
                        <a:pt x="55" y="1296"/>
                        <a:pt x="76" y="1296"/>
                        <a:pt x="98" y="1296"/>
                      </a:cubicBezTo>
                      <a:cubicBezTo>
                        <a:pt x="109" y="1296"/>
                        <a:pt x="120" y="1295"/>
                        <a:pt x="131" y="1295"/>
                      </a:cubicBezTo>
                      <a:cubicBezTo>
                        <a:pt x="134" y="1295"/>
                        <a:pt x="136" y="1294"/>
                        <a:pt x="139" y="1294"/>
                      </a:cubicBezTo>
                      <a:cubicBezTo>
                        <a:pt x="138" y="1286"/>
                        <a:pt x="139" y="1279"/>
                        <a:pt x="138" y="1272"/>
                      </a:cubicBezTo>
                      <a:cubicBezTo>
                        <a:pt x="136" y="1259"/>
                        <a:pt x="137" y="1246"/>
                        <a:pt x="137" y="1233"/>
                      </a:cubicBezTo>
                      <a:cubicBezTo>
                        <a:pt x="137" y="1211"/>
                        <a:pt x="137" y="1190"/>
                        <a:pt x="137" y="1168"/>
                      </a:cubicBezTo>
                      <a:cubicBezTo>
                        <a:pt x="138" y="1152"/>
                        <a:pt x="137" y="1135"/>
                        <a:pt x="138" y="1119"/>
                      </a:cubicBezTo>
                      <a:cubicBezTo>
                        <a:pt x="139" y="1104"/>
                        <a:pt x="138" y="1088"/>
                        <a:pt x="139" y="1073"/>
                      </a:cubicBezTo>
                      <a:cubicBezTo>
                        <a:pt x="140" y="1061"/>
                        <a:pt x="140" y="1050"/>
                        <a:pt x="141" y="1038"/>
                      </a:cubicBezTo>
                      <a:cubicBezTo>
                        <a:pt x="141" y="1028"/>
                        <a:pt x="140" y="1018"/>
                        <a:pt x="140" y="1007"/>
                      </a:cubicBezTo>
                      <a:cubicBezTo>
                        <a:pt x="140" y="1007"/>
                        <a:pt x="140" y="1006"/>
                        <a:pt x="140" y="1005"/>
                      </a:cubicBezTo>
                      <a:cubicBezTo>
                        <a:pt x="140" y="998"/>
                        <a:pt x="141" y="990"/>
                        <a:pt x="138" y="983"/>
                      </a:cubicBezTo>
                      <a:cubicBezTo>
                        <a:pt x="138" y="984"/>
                        <a:pt x="139" y="984"/>
                        <a:pt x="140" y="985"/>
                      </a:cubicBezTo>
                      <a:cubicBezTo>
                        <a:pt x="140" y="970"/>
                        <a:pt x="140" y="956"/>
                        <a:pt x="140" y="941"/>
                      </a:cubicBezTo>
                      <a:cubicBezTo>
                        <a:pt x="140" y="927"/>
                        <a:pt x="140" y="913"/>
                        <a:pt x="139" y="899"/>
                      </a:cubicBezTo>
                      <a:cubicBezTo>
                        <a:pt x="138" y="893"/>
                        <a:pt x="139" y="888"/>
                        <a:pt x="139" y="882"/>
                      </a:cubicBezTo>
                      <a:cubicBezTo>
                        <a:pt x="138" y="874"/>
                        <a:pt x="138" y="867"/>
                        <a:pt x="138" y="859"/>
                      </a:cubicBezTo>
                      <a:cubicBezTo>
                        <a:pt x="138" y="852"/>
                        <a:pt x="138" y="846"/>
                        <a:pt x="138" y="840"/>
                      </a:cubicBezTo>
                      <a:cubicBezTo>
                        <a:pt x="137" y="830"/>
                        <a:pt x="137" y="820"/>
                        <a:pt x="137" y="810"/>
                      </a:cubicBezTo>
                      <a:cubicBezTo>
                        <a:pt x="136" y="797"/>
                        <a:pt x="136" y="785"/>
                        <a:pt x="136" y="773"/>
                      </a:cubicBezTo>
                      <a:cubicBezTo>
                        <a:pt x="136" y="767"/>
                        <a:pt x="136" y="762"/>
                        <a:pt x="136" y="756"/>
                      </a:cubicBezTo>
                      <a:cubicBezTo>
                        <a:pt x="135" y="748"/>
                        <a:pt x="135" y="741"/>
                        <a:pt x="134" y="733"/>
                      </a:cubicBezTo>
                      <a:cubicBezTo>
                        <a:pt x="134" y="722"/>
                        <a:pt x="134" y="712"/>
                        <a:pt x="134" y="701"/>
                      </a:cubicBezTo>
                      <a:cubicBezTo>
                        <a:pt x="134" y="686"/>
                        <a:pt x="134" y="670"/>
                        <a:pt x="134" y="654"/>
                      </a:cubicBezTo>
                      <a:cubicBezTo>
                        <a:pt x="134" y="648"/>
                        <a:pt x="134" y="642"/>
                        <a:pt x="134" y="635"/>
                      </a:cubicBezTo>
                      <a:cubicBezTo>
                        <a:pt x="134" y="630"/>
                        <a:pt x="133" y="626"/>
                        <a:pt x="133" y="621"/>
                      </a:cubicBezTo>
                      <a:cubicBezTo>
                        <a:pt x="133" y="608"/>
                        <a:pt x="133" y="595"/>
                        <a:pt x="133" y="582"/>
                      </a:cubicBezTo>
                      <a:cubicBezTo>
                        <a:pt x="132" y="563"/>
                        <a:pt x="132" y="543"/>
                        <a:pt x="131" y="524"/>
                      </a:cubicBezTo>
                      <a:cubicBezTo>
                        <a:pt x="131" y="515"/>
                        <a:pt x="132" y="505"/>
                        <a:pt x="133" y="495"/>
                      </a:cubicBezTo>
                      <a:cubicBezTo>
                        <a:pt x="133" y="490"/>
                        <a:pt x="132" y="485"/>
                        <a:pt x="132" y="480"/>
                      </a:cubicBezTo>
                      <a:cubicBezTo>
                        <a:pt x="132" y="476"/>
                        <a:pt x="132" y="471"/>
                        <a:pt x="133" y="466"/>
                      </a:cubicBezTo>
                      <a:cubicBezTo>
                        <a:pt x="133" y="465"/>
                        <a:pt x="133" y="463"/>
                        <a:pt x="133" y="462"/>
                      </a:cubicBezTo>
                      <a:cubicBezTo>
                        <a:pt x="131" y="453"/>
                        <a:pt x="134" y="444"/>
                        <a:pt x="133" y="434"/>
                      </a:cubicBezTo>
                      <a:cubicBezTo>
                        <a:pt x="132" y="430"/>
                        <a:pt x="132" y="426"/>
                        <a:pt x="132" y="422"/>
                      </a:cubicBezTo>
                      <a:cubicBezTo>
                        <a:pt x="132" y="410"/>
                        <a:pt x="133" y="398"/>
                        <a:pt x="133" y="385"/>
                      </a:cubicBezTo>
                      <a:cubicBezTo>
                        <a:pt x="133" y="369"/>
                        <a:pt x="133" y="352"/>
                        <a:pt x="133" y="336"/>
                      </a:cubicBezTo>
                      <a:cubicBezTo>
                        <a:pt x="133" y="319"/>
                        <a:pt x="134" y="303"/>
                        <a:pt x="134" y="286"/>
                      </a:cubicBezTo>
                      <a:cubicBezTo>
                        <a:pt x="134" y="272"/>
                        <a:pt x="135" y="258"/>
                        <a:pt x="135" y="244"/>
                      </a:cubicBezTo>
                      <a:cubicBezTo>
                        <a:pt x="136" y="237"/>
                        <a:pt x="136" y="229"/>
                        <a:pt x="136" y="221"/>
                      </a:cubicBezTo>
                      <a:cubicBezTo>
                        <a:pt x="136" y="220"/>
                        <a:pt x="136" y="218"/>
                        <a:pt x="136" y="217"/>
                      </a:cubicBezTo>
                      <a:cubicBezTo>
                        <a:pt x="131" y="218"/>
                        <a:pt x="127" y="219"/>
                        <a:pt x="123" y="220"/>
                      </a:cubicBezTo>
                      <a:cubicBezTo>
                        <a:pt x="117" y="222"/>
                        <a:pt x="110" y="224"/>
                        <a:pt x="103" y="225"/>
                      </a:cubicBezTo>
                      <a:cubicBezTo>
                        <a:pt x="91" y="228"/>
                        <a:pt x="79" y="231"/>
                        <a:pt x="67" y="234"/>
                      </a:cubicBezTo>
                      <a:cubicBezTo>
                        <a:pt x="61" y="236"/>
                        <a:pt x="55" y="237"/>
                        <a:pt x="48" y="238"/>
                      </a:cubicBezTo>
                      <a:cubicBezTo>
                        <a:pt x="47" y="238"/>
                        <a:pt x="45" y="239"/>
                        <a:pt x="43" y="240"/>
                      </a:cubicBezTo>
                      <a:cubicBezTo>
                        <a:pt x="38" y="244"/>
                        <a:pt x="32" y="242"/>
                        <a:pt x="27" y="239"/>
                      </a:cubicBezTo>
                      <a:cubicBezTo>
                        <a:pt x="35" y="232"/>
                        <a:pt x="44" y="229"/>
                        <a:pt x="54" y="227"/>
                      </a:cubicBezTo>
                      <a:cubicBezTo>
                        <a:pt x="67" y="224"/>
                        <a:pt x="80" y="219"/>
                        <a:pt x="94" y="216"/>
                      </a:cubicBezTo>
                      <a:cubicBezTo>
                        <a:pt x="96" y="215"/>
                        <a:pt x="99" y="214"/>
                        <a:pt x="102" y="214"/>
                      </a:cubicBezTo>
                      <a:cubicBezTo>
                        <a:pt x="116" y="210"/>
                        <a:pt x="130" y="206"/>
                        <a:pt x="144" y="202"/>
                      </a:cubicBezTo>
                      <a:cubicBezTo>
                        <a:pt x="151" y="200"/>
                        <a:pt x="158" y="198"/>
                        <a:pt x="165" y="197"/>
                      </a:cubicBezTo>
                      <a:cubicBezTo>
                        <a:pt x="185" y="192"/>
                        <a:pt x="205" y="187"/>
                        <a:pt x="223" y="178"/>
                      </a:cubicBezTo>
                      <a:cubicBezTo>
                        <a:pt x="228" y="176"/>
                        <a:pt x="234" y="175"/>
                        <a:pt x="239" y="173"/>
                      </a:cubicBezTo>
                      <a:cubicBezTo>
                        <a:pt x="242" y="172"/>
                        <a:pt x="244" y="171"/>
                        <a:pt x="247" y="170"/>
                      </a:cubicBezTo>
                      <a:cubicBezTo>
                        <a:pt x="250" y="168"/>
                        <a:pt x="253" y="167"/>
                        <a:pt x="256" y="165"/>
                      </a:cubicBezTo>
                      <a:cubicBezTo>
                        <a:pt x="258" y="164"/>
                        <a:pt x="260" y="163"/>
                        <a:pt x="262" y="162"/>
                      </a:cubicBezTo>
                      <a:cubicBezTo>
                        <a:pt x="263" y="161"/>
                        <a:pt x="264" y="161"/>
                        <a:pt x="265" y="160"/>
                      </a:cubicBezTo>
                      <a:cubicBezTo>
                        <a:pt x="275" y="157"/>
                        <a:pt x="285" y="153"/>
                        <a:pt x="295" y="150"/>
                      </a:cubicBezTo>
                      <a:cubicBezTo>
                        <a:pt x="306" y="146"/>
                        <a:pt x="317" y="143"/>
                        <a:pt x="328" y="139"/>
                      </a:cubicBezTo>
                      <a:cubicBezTo>
                        <a:pt x="329" y="139"/>
                        <a:pt x="331" y="139"/>
                        <a:pt x="332" y="138"/>
                      </a:cubicBezTo>
                      <a:cubicBezTo>
                        <a:pt x="337" y="134"/>
                        <a:pt x="343" y="134"/>
                        <a:pt x="348" y="132"/>
                      </a:cubicBezTo>
                      <a:cubicBezTo>
                        <a:pt x="359" y="128"/>
                        <a:pt x="369" y="125"/>
                        <a:pt x="379" y="120"/>
                      </a:cubicBezTo>
                      <a:cubicBezTo>
                        <a:pt x="385" y="118"/>
                        <a:pt x="391" y="117"/>
                        <a:pt x="397" y="115"/>
                      </a:cubicBezTo>
                      <a:cubicBezTo>
                        <a:pt x="406" y="113"/>
                        <a:pt x="415" y="111"/>
                        <a:pt x="424" y="107"/>
                      </a:cubicBezTo>
                      <a:cubicBezTo>
                        <a:pt x="432" y="104"/>
                        <a:pt x="442" y="102"/>
                        <a:pt x="451" y="100"/>
                      </a:cubicBezTo>
                      <a:cubicBezTo>
                        <a:pt x="458" y="98"/>
                        <a:pt x="465" y="95"/>
                        <a:pt x="473" y="93"/>
                      </a:cubicBezTo>
                      <a:cubicBezTo>
                        <a:pt x="484" y="90"/>
                        <a:pt x="495" y="87"/>
                        <a:pt x="507" y="83"/>
                      </a:cubicBezTo>
                      <a:cubicBezTo>
                        <a:pt x="523" y="78"/>
                        <a:pt x="538" y="74"/>
                        <a:pt x="554" y="69"/>
                      </a:cubicBezTo>
                      <a:cubicBezTo>
                        <a:pt x="563" y="65"/>
                        <a:pt x="572" y="62"/>
                        <a:pt x="582" y="58"/>
                      </a:cubicBezTo>
                      <a:cubicBezTo>
                        <a:pt x="587" y="56"/>
                        <a:pt x="593" y="55"/>
                        <a:pt x="598" y="53"/>
                      </a:cubicBezTo>
                      <a:cubicBezTo>
                        <a:pt x="604" y="51"/>
                        <a:pt x="610" y="50"/>
                        <a:pt x="615" y="48"/>
                      </a:cubicBezTo>
                      <a:cubicBezTo>
                        <a:pt x="623" y="46"/>
                        <a:pt x="631" y="44"/>
                        <a:pt x="638" y="42"/>
                      </a:cubicBezTo>
                      <a:cubicBezTo>
                        <a:pt x="646" y="39"/>
                        <a:pt x="654" y="37"/>
                        <a:pt x="662" y="34"/>
                      </a:cubicBezTo>
                      <a:cubicBezTo>
                        <a:pt x="675" y="30"/>
                        <a:pt x="688" y="25"/>
                        <a:pt x="701" y="21"/>
                      </a:cubicBezTo>
                      <a:cubicBezTo>
                        <a:pt x="712" y="17"/>
                        <a:pt x="722" y="14"/>
                        <a:pt x="732" y="9"/>
                      </a:cubicBezTo>
                      <a:cubicBezTo>
                        <a:pt x="732" y="9"/>
                        <a:pt x="733" y="8"/>
                        <a:pt x="733" y="8"/>
                      </a:cubicBezTo>
                      <a:cubicBezTo>
                        <a:pt x="740" y="7"/>
                        <a:pt x="747" y="4"/>
                        <a:pt x="754" y="1"/>
                      </a:cubicBezTo>
                      <a:cubicBezTo>
                        <a:pt x="756" y="0"/>
                        <a:pt x="758" y="0"/>
                        <a:pt x="759" y="1"/>
                      </a:cubicBezTo>
                      <a:cubicBezTo>
                        <a:pt x="766" y="3"/>
                        <a:pt x="772" y="5"/>
                        <a:pt x="778" y="7"/>
                      </a:cubicBezTo>
                      <a:cubicBezTo>
                        <a:pt x="782" y="8"/>
                        <a:pt x="785" y="10"/>
                        <a:pt x="789" y="11"/>
                      </a:cubicBezTo>
                      <a:cubicBezTo>
                        <a:pt x="802" y="16"/>
                        <a:pt x="816" y="18"/>
                        <a:pt x="829" y="23"/>
                      </a:cubicBezTo>
                      <a:cubicBezTo>
                        <a:pt x="837" y="26"/>
                        <a:pt x="846" y="27"/>
                        <a:pt x="855" y="29"/>
                      </a:cubicBezTo>
                      <a:cubicBezTo>
                        <a:pt x="863" y="31"/>
                        <a:pt x="871" y="32"/>
                        <a:pt x="878" y="36"/>
                      </a:cubicBezTo>
                      <a:cubicBezTo>
                        <a:pt x="884" y="39"/>
                        <a:pt x="891" y="41"/>
                        <a:pt x="897" y="44"/>
                      </a:cubicBezTo>
                      <a:cubicBezTo>
                        <a:pt x="905" y="47"/>
                        <a:pt x="913" y="50"/>
                        <a:pt x="921" y="53"/>
                      </a:cubicBezTo>
                      <a:cubicBezTo>
                        <a:pt x="933" y="57"/>
                        <a:pt x="946" y="59"/>
                        <a:pt x="958" y="63"/>
                      </a:cubicBezTo>
                      <a:cubicBezTo>
                        <a:pt x="962" y="64"/>
                        <a:pt x="966" y="65"/>
                        <a:pt x="970" y="66"/>
                      </a:cubicBezTo>
                      <a:cubicBezTo>
                        <a:pt x="987" y="71"/>
                        <a:pt x="1003" y="76"/>
                        <a:pt x="1020" y="81"/>
                      </a:cubicBezTo>
                      <a:cubicBezTo>
                        <a:pt x="1036" y="85"/>
                        <a:pt x="1051" y="90"/>
                        <a:pt x="1067" y="95"/>
                      </a:cubicBezTo>
                      <a:cubicBezTo>
                        <a:pt x="1076" y="97"/>
                        <a:pt x="1085" y="100"/>
                        <a:pt x="1094" y="103"/>
                      </a:cubicBezTo>
                      <a:cubicBezTo>
                        <a:pt x="1101" y="105"/>
                        <a:pt x="1107" y="106"/>
                        <a:pt x="1114" y="108"/>
                      </a:cubicBezTo>
                      <a:cubicBezTo>
                        <a:pt x="1126" y="112"/>
                        <a:pt x="1139" y="115"/>
                        <a:pt x="1152" y="118"/>
                      </a:cubicBezTo>
                      <a:cubicBezTo>
                        <a:pt x="1171" y="123"/>
                        <a:pt x="1191" y="129"/>
                        <a:pt x="1210" y="134"/>
                      </a:cubicBezTo>
                      <a:cubicBezTo>
                        <a:pt x="1221" y="137"/>
                        <a:pt x="1231" y="139"/>
                        <a:pt x="1241" y="142"/>
                      </a:cubicBezTo>
                      <a:cubicBezTo>
                        <a:pt x="1249" y="144"/>
                        <a:pt x="1256" y="147"/>
                        <a:pt x="1264" y="149"/>
                      </a:cubicBezTo>
                      <a:cubicBezTo>
                        <a:pt x="1273" y="152"/>
                        <a:pt x="1283" y="154"/>
                        <a:pt x="1292" y="157"/>
                      </a:cubicBezTo>
                      <a:cubicBezTo>
                        <a:pt x="1304" y="160"/>
                        <a:pt x="1317" y="163"/>
                        <a:pt x="1329" y="166"/>
                      </a:cubicBezTo>
                      <a:cubicBezTo>
                        <a:pt x="1339" y="169"/>
                        <a:pt x="1350" y="172"/>
                        <a:pt x="1361" y="174"/>
                      </a:cubicBezTo>
                      <a:cubicBezTo>
                        <a:pt x="1369" y="176"/>
                        <a:pt x="1376" y="178"/>
                        <a:pt x="1384" y="180"/>
                      </a:cubicBezTo>
                      <a:cubicBezTo>
                        <a:pt x="1391" y="182"/>
                        <a:pt x="1397" y="183"/>
                        <a:pt x="1404" y="185"/>
                      </a:cubicBezTo>
                      <a:cubicBezTo>
                        <a:pt x="1418" y="189"/>
                        <a:pt x="1432" y="191"/>
                        <a:pt x="1446" y="196"/>
                      </a:cubicBezTo>
                      <a:cubicBezTo>
                        <a:pt x="1456" y="200"/>
                        <a:pt x="1467" y="202"/>
                        <a:pt x="1477" y="204"/>
                      </a:cubicBezTo>
                      <a:cubicBezTo>
                        <a:pt x="1481" y="205"/>
                        <a:pt x="1485" y="207"/>
                        <a:pt x="1490" y="208"/>
                      </a:cubicBezTo>
                      <a:cubicBezTo>
                        <a:pt x="1509" y="213"/>
                        <a:pt x="1527" y="218"/>
                        <a:pt x="1546" y="223"/>
                      </a:cubicBezTo>
                      <a:cubicBezTo>
                        <a:pt x="1561" y="226"/>
                        <a:pt x="1575" y="229"/>
                        <a:pt x="1590" y="232"/>
                      </a:cubicBezTo>
                      <a:cubicBezTo>
                        <a:pt x="1595" y="233"/>
                        <a:pt x="1601" y="234"/>
                        <a:pt x="1606" y="236"/>
                      </a:cubicBezTo>
                      <a:cubicBezTo>
                        <a:pt x="1612" y="237"/>
                        <a:pt x="1614" y="243"/>
                        <a:pt x="1611" y="248"/>
                      </a:cubicBezTo>
                      <a:cubicBezTo>
                        <a:pt x="1608" y="249"/>
                        <a:pt x="1605" y="248"/>
                        <a:pt x="1602" y="246"/>
                      </a:cubicBezTo>
                      <a:cubicBezTo>
                        <a:pt x="1598" y="244"/>
                        <a:pt x="1595" y="244"/>
                        <a:pt x="1591" y="244"/>
                      </a:cubicBezTo>
                      <a:cubicBezTo>
                        <a:pt x="1586" y="244"/>
                        <a:pt x="1581" y="242"/>
                        <a:pt x="1577" y="242"/>
                      </a:cubicBezTo>
                      <a:cubicBezTo>
                        <a:pt x="1571" y="242"/>
                        <a:pt x="1567" y="237"/>
                        <a:pt x="1561" y="239"/>
                      </a:cubicBezTo>
                      <a:cubicBezTo>
                        <a:pt x="1561" y="239"/>
                        <a:pt x="1560" y="239"/>
                        <a:pt x="1560" y="239"/>
                      </a:cubicBezTo>
                      <a:cubicBezTo>
                        <a:pt x="1553" y="237"/>
                        <a:pt x="1547" y="235"/>
                        <a:pt x="1540" y="233"/>
                      </a:cubicBezTo>
                      <a:cubicBezTo>
                        <a:pt x="1539" y="233"/>
                        <a:pt x="1537" y="233"/>
                        <a:pt x="1536" y="232"/>
                      </a:cubicBezTo>
                      <a:cubicBezTo>
                        <a:pt x="1533" y="232"/>
                        <a:pt x="1530" y="231"/>
                        <a:pt x="1528" y="229"/>
                      </a:cubicBezTo>
                      <a:cubicBezTo>
                        <a:pt x="1527" y="229"/>
                        <a:pt x="1526" y="228"/>
                        <a:pt x="1525" y="228"/>
                      </a:cubicBezTo>
                      <a:cubicBezTo>
                        <a:pt x="1522" y="227"/>
                        <a:pt x="1519" y="228"/>
                        <a:pt x="1516" y="227"/>
                      </a:cubicBezTo>
                      <a:cubicBezTo>
                        <a:pt x="1514" y="226"/>
                        <a:pt x="1512" y="224"/>
                        <a:pt x="1508" y="225"/>
                      </a:cubicBezTo>
                      <a:cubicBezTo>
                        <a:pt x="1508" y="225"/>
                        <a:pt x="1507" y="224"/>
                        <a:pt x="1506" y="224"/>
                      </a:cubicBezTo>
                      <a:cubicBezTo>
                        <a:pt x="1503" y="223"/>
                        <a:pt x="1501" y="221"/>
                        <a:pt x="1498" y="221"/>
                      </a:cubicBezTo>
                      <a:cubicBezTo>
                        <a:pt x="1486" y="218"/>
                        <a:pt x="1475" y="214"/>
                        <a:pt x="1464" y="211"/>
                      </a:cubicBezTo>
                      <a:cubicBezTo>
                        <a:pt x="1458" y="209"/>
                        <a:pt x="1452" y="208"/>
                        <a:pt x="1445" y="207"/>
                      </a:cubicBezTo>
                      <a:cubicBezTo>
                        <a:pt x="1444" y="211"/>
                        <a:pt x="1445" y="216"/>
                        <a:pt x="1445" y="220"/>
                      </a:cubicBezTo>
                      <a:cubicBezTo>
                        <a:pt x="1445" y="230"/>
                        <a:pt x="1446" y="239"/>
                        <a:pt x="1446" y="249"/>
                      </a:cubicBezTo>
                      <a:cubicBezTo>
                        <a:pt x="1446" y="271"/>
                        <a:pt x="1447" y="293"/>
                        <a:pt x="1447" y="314"/>
                      </a:cubicBezTo>
                      <a:cubicBezTo>
                        <a:pt x="1447" y="326"/>
                        <a:pt x="1446" y="337"/>
                        <a:pt x="1446" y="348"/>
                      </a:cubicBezTo>
                      <a:cubicBezTo>
                        <a:pt x="1446" y="356"/>
                        <a:pt x="1446" y="364"/>
                        <a:pt x="1446" y="371"/>
                      </a:cubicBezTo>
                      <a:cubicBezTo>
                        <a:pt x="1446" y="382"/>
                        <a:pt x="1446" y="392"/>
                        <a:pt x="1446" y="403"/>
                      </a:cubicBezTo>
                      <a:cubicBezTo>
                        <a:pt x="1446" y="416"/>
                        <a:pt x="1447" y="430"/>
                        <a:pt x="1448" y="444"/>
                      </a:cubicBezTo>
                      <a:cubicBezTo>
                        <a:pt x="1449" y="459"/>
                        <a:pt x="1449" y="474"/>
                        <a:pt x="1449" y="489"/>
                      </a:cubicBezTo>
                      <a:cubicBezTo>
                        <a:pt x="1449" y="506"/>
                        <a:pt x="1449" y="522"/>
                        <a:pt x="1449" y="539"/>
                      </a:cubicBezTo>
                      <a:cubicBezTo>
                        <a:pt x="1449" y="551"/>
                        <a:pt x="1448" y="563"/>
                        <a:pt x="1447" y="575"/>
                      </a:cubicBezTo>
                      <a:cubicBezTo>
                        <a:pt x="1447" y="590"/>
                        <a:pt x="1446" y="605"/>
                        <a:pt x="1445" y="620"/>
                      </a:cubicBezTo>
                      <a:cubicBezTo>
                        <a:pt x="1444" y="630"/>
                        <a:pt x="1444" y="641"/>
                        <a:pt x="1443" y="651"/>
                      </a:cubicBezTo>
                      <a:cubicBezTo>
                        <a:pt x="1442" y="663"/>
                        <a:pt x="1441" y="676"/>
                        <a:pt x="1440" y="688"/>
                      </a:cubicBezTo>
                      <a:cubicBezTo>
                        <a:pt x="1439" y="700"/>
                        <a:pt x="1439" y="712"/>
                        <a:pt x="1438" y="724"/>
                      </a:cubicBezTo>
                      <a:cubicBezTo>
                        <a:pt x="1437" y="737"/>
                        <a:pt x="1436" y="750"/>
                        <a:pt x="1435" y="763"/>
                      </a:cubicBezTo>
                      <a:cubicBezTo>
                        <a:pt x="1435" y="766"/>
                        <a:pt x="1434" y="768"/>
                        <a:pt x="1434" y="771"/>
                      </a:cubicBezTo>
                      <a:cubicBezTo>
                        <a:pt x="1433" y="774"/>
                        <a:pt x="1433" y="777"/>
                        <a:pt x="1432" y="781"/>
                      </a:cubicBezTo>
                      <a:cubicBezTo>
                        <a:pt x="1431" y="793"/>
                        <a:pt x="1430" y="806"/>
                        <a:pt x="1430" y="819"/>
                      </a:cubicBezTo>
                      <a:cubicBezTo>
                        <a:pt x="1429" y="823"/>
                        <a:pt x="1430" y="827"/>
                        <a:pt x="1430" y="831"/>
                      </a:cubicBezTo>
                      <a:cubicBezTo>
                        <a:pt x="1429" y="841"/>
                        <a:pt x="1429" y="850"/>
                        <a:pt x="1429" y="860"/>
                      </a:cubicBezTo>
                      <a:cubicBezTo>
                        <a:pt x="1429" y="871"/>
                        <a:pt x="1429" y="882"/>
                        <a:pt x="1428" y="893"/>
                      </a:cubicBezTo>
                      <a:cubicBezTo>
                        <a:pt x="1428" y="901"/>
                        <a:pt x="1427" y="908"/>
                        <a:pt x="1427" y="916"/>
                      </a:cubicBezTo>
                      <a:cubicBezTo>
                        <a:pt x="1427" y="928"/>
                        <a:pt x="1427" y="940"/>
                        <a:pt x="1427" y="953"/>
                      </a:cubicBezTo>
                      <a:cubicBezTo>
                        <a:pt x="1427" y="959"/>
                        <a:pt x="1426" y="965"/>
                        <a:pt x="1426" y="971"/>
                      </a:cubicBezTo>
                      <a:cubicBezTo>
                        <a:pt x="1426" y="981"/>
                        <a:pt x="1427" y="991"/>
                        <a:pt x="1427" y="1001"/>
                      </a:cubicBezTo>
                      <a:cubicBezTo>
                        <a:pt x="1427" y="1015"/>
                        <a:pt x="1427" y="1029"/>
                        <a:pt x="1427" y="1043"/>
                      </a:cubicBezTo>
                      <a:cubicBezTo>
                        <a:pt x="1427" y="1055"/>
                        <a:pt x="1427" y="1067"/>
                        <a:pt x="1427" y="1079"/>
                      </a:cubicBezTo>
                      <a:cubicBezTo>
                        <a:pt x="1427" y="1094"/>
                        <a:pt x="1426" y="1108"/>
                        <a:pt x="1426" y="1123"/>
                      </a:cubicBezTo>
                      <a:cubicBezTo>
                        <a:pt x="1426" y="1140"/>
                        <a:pt x="1426" y="1157"/>
                        <a:pt x="1426" y="1174"/>
                      </a:cubicBezTo>
                      <a:cubicBezTo>
                        <a:pt x="1426" y="1190"/>
                        <a:pt x="1425" y="1205"/>
                        <a:pt x="1425" y="1221"/>
                      </a:cubicBezTo>
                      <a:cubicBezTo>
                        <a:pt x="1425" y="1237"/>
                        <a:pt x="1425" y="1254"/>
                        <a:pt x="1425" y="1270"/>
                      </a:cubicBezTo>
                      <a:cubicBezTo>
                        <a:pt x="1425" y="1275"/>
                        <a:pt x="1426" y="1276"/>
                        <a:pt x="1430" y="1276"/>
                      </a:cubicBezTo>
                      <a:cubicBezTo>
                        <a:pt x="1446" y="1275"/>
                        <a:pt x="1462" y="1275"/>
                        <a:pt x="1477" y="1275"/>
                      </a:cubicBezTo>
                      <a:cubicBezTo>
                        <a:pt x="1490" y="1275"/>
                        <a:pt x="1503" y="1276"/>
                        <a:pt x="1516" y="1276"/>
                      </a:cubicBezTo>
                      <a:cubicBezTo>
                        <a:pt x="1518" y="1276"/>
                        <a:pt x="1520" y="1276"/>
                        <a:pt x="1522" y="1276"/>
                      </a:cubicBezTo>
                      <a:cubicBezTo>
                        <a:pt x="1544" y="1276"/>
                        <a:pt x="1565" y="1276"/>
                        <a:pt x="1587" y="1276"/>
                      </a:cubicBezTo>
                      <a:cubicBezTo>
                        <a:pt x="1597" y="1277"/>
                        <a:pt x="1608" y="1277"/>
                        <a:pt x="1618" y="1278"/>
                      </a:cubicBezTo>
                      <a:cubicBezTo>
                        <a:pt x="1625" y="1278"/>
                        <a:pt x="1631" y="1278"/>
                        <a:pt x="1638" y="1278"/>
                      </a:cubicBezTo>
                      <a:cubicBezTo>
                        <a:pt x="1642" y="1278"/>
                        <a:pt x="1646" y="1278"/>
                        <a:pt x="1651" y="1278"/>
                      </a:cubicBezTo>
                      <a:cubicBezTo>
                        <a:pt x="1652" y="1273"/>
                        <a:pt x="1654" y="1268"/>
                        <a:pt x="1655" y="1263"/>
                      </a:cubicBezTo>
                      <a:cubicBezTo>
                        <a:pt x="1659" y="1249"/>
                        <a:pt x="1662" y="1235"/>
                        <a:pt x="1666" y="1222"/>
                      </a:cubicBezTo>
                      <a:cubicBezTo>
                        <a:pt x="1668" y="1211"/>
                        <a:pt x="1670" y="1201"/>
                        <a:pt x="1673" y="1190"/>
                      </a:cubicBezTo>
                      <a:cubicBezTo>
                        <a:pt x="1674" y="1186"/>
                        <a:pt x="1675" y="1181"/>
                        <a:pt x="1676" y="1177"/>
                      </a:cubicBezTo>
                      <a:cubicBezTo>
                        <a:pt x="1679" y="1167"/>
                        <a:pt x="1681" y="1158"/>
                        <a:pt x="1683" y="1149"/>
                      </a:cubicBezTo>
                      <a:cubicBezTo>
                        <a:pt x="1686" y="1137"/>
                        <a:pt x="1688" y="1126"/>
                        <a:pt x="1690" y="1115"/>
                      </a:cubicBezTo>
                      <a:cubicBezTo>
                        <a:pt x="1691" y="1109"/>
                        <a:pt x="1692" y="1103"/>
                        <a:pt x="1694" y="1096"/>
                      </a:cubicBezTo>
                      <a:cubicBezTo>
                        <a:pt x="1694" y="1093"/>
                        <a:pt x="1695" y="1090"/>
                        <a:pt x="1695" y="1087"/>
                      </a:cubicBezTo>
                      <a:cubicBezTo>
                        <a:pt x="1697" y="1076"/>
                        <a:pt x="1701" y="1065"/>
                        <a:pt x="1701" y="1054"/>
                      </a:cubicBezTo>
                      <a:cubicBezTo>
                        <a:pt x="1702" y="1047"/>
                        <a:pt x="1704" y="1041"/>
                        <a:pt x="1705" y="1034"/>
                      </a:cubicBezTo>
                      <a:cubicBezTo>
                        <a:pt x="1705" y="1030"/>
                        <a:pt x="1706" y="1025"/>
                        <a:pt x="1707" y="1021"/>
                      </a:cubicBezTo>
                      <a:cubicBezTo>
                        <a:pt x="1708" y="1011"/>
                        <a:pt x="1710" y="1001"/>
                        <a:pt x="1714" y="991"/>
                      </a:cubicBezTo>
                      <a:cubicBezTo>
                        <a:pt x="1715" y="987"/>
                        <a:pt x="1716" y="982"/>
                        <a:pt x="1717" y="977"/>
                      </a:cubicBezTo>
                      <a:cubicBezTo>
                        <a:pt x="1718" y="972"/>
                        <a:pt x="1720" y="970"/>
                        <a:pt x="1725" y="972"/>
                      </a:cubicBezTo>
                      <a:cubicBezTo>
                        <a:pt x="1729" y="973"/>
                        <a:pt x="1733" y="973"/>
                        <a:pt x="1737" y="972"/>
                      </a:cubicBezTo>
                      <a:cubicBezTo>
                        <a:pt x="1739" y="972"/>
                        <a:pt x="1742" y="973"/>
                        <a:pt x="1744" y="973"/>
                      </a:cubicBezTo>
                      <a:cubicBezTo>
                        <a:pt x="1759" y="972"/>
                        <a:pt x="1773" y="973"/>
                        <a:pt x="1788" y="972"/>
                      </a:cubicBezTo>
                      <a:cubicBezTo>
                        <a:pt x="1799" y="971"/>
                        <a:pt x="1809" y="971"/>
                        <a:pt x="1820" y="971"/>
                      </a:cubicBezTo>
                      <a:cubicBezTo>
                        <a:pt x="1829" y="972"/>
                        <a:pt x="1837" y="971"/>
                        <a:pt x="1846" y="971"/>
                      </a:cubicBezTo>
                      <a:cubicBezTo>
                        <a:pt x="1852" y="970"/>
                        <a:pt x="1858" y="970"/>
                        <a:pt x="1865" y="970"/>
                      </a:cubicBezTo>
                      <a:cubicBezTo>
                        <a:pt x="1867" y="970"/>
                        <a:pt x="1870" y="970"/>
                        <a:pt x="1873" y="969"/>
                      </a:cubicBezTo>
                      <a:cubicBezTo>
                        <a:pt x="1874" y="968"/>
                        <a:pt x="1876" y="969"/>
                        <a:pt x="1877" y="970"/>
                      </a:cubicBezTo>
                      <a:cubicBezTo>
                        <a:pt x="1879" y="972"/>
                        <a:pt x="1881" y="974"/>
                        <a:pt x="1882" y="977"/>
                      </a:cubicBezTo>
                      <a:cubicBezTo>
                        <a:pt x="1885" y="982"/>
                        <a:pt x="1888" y="988"/>
                        <a:pt x="1893" y="992"/>
                      </a:cubicBezTo>
                      <a:cubicBezTo>
                        <a:pt x="1894" y="993"/>
                        <a:pt x="1894" y="994"/>
                        <a:pt x="1895" y="995"/>
                      </a:cubicBezTo>
                      <a:cubicBezTo>
                        <a:pt x="1896" y="997"/>
                        <a:pt x="1896" y="999"/>
                        <a:pt x="1897" y="1001"/>
                      </a:cubicBezTo>
                      <a:cubicBezTo>
                        <a:pt x="1901" y="1005"/>
                        <a:pt x="1901" y="1010"/>
                        <a:pt x="1904" y="1014"/>
                      </a:cubicBezTo>
                      <a:cubicBezTo>
                        <a:pt x="1908" y="1020"/>
                        <a:pt x="1910" y="1028"/>
                        <a:pt x="1915" y="1033"/>
                      </a:cubicBezTo>
                      <a:cubicBezTo>
                        <a:pt x="1916" y="1034"/>
                        <a:pt x="1916" y="1036"/>
                        <a:pt x="1916" y="1037"/>
                      </a:cubicBezTo>
                      <a:cubicBezTo>
                        <a:pt x="1917" y="1038"/>
                        <a:pt x="1917" y="1040"/>
                        <a:pt x="1918" y="1041"/>
                      </a:cubicBezTo>
                      <a:cubicBezTo>
                        <a:pt x="1921" y="1046"/>
                        <a:pt x="1924" y="1051"/>
                        <a:pt x="1927" y="1056"/>
                      </a:cubicBezTo>
                      <a:cubicBezTo>
                        <a:pt x="1927" y="1057"/>
                        <a:pt x="1928" y="1058"/>
                        <a:pt x="1928" y="1059"/>
                      </a:cubicBezTo>
                      <a:cubicBezTo>
                        <a:pt x="1930" y="1062"/>
                        <a:pt x="1932" y="1065"/>
                        <a:pt x="1934" y="1069"/>
                      </a:cubicBezTo>
                      <a:cubicBezTo>
                        <a:pt x="1936" y="1071"/>
                        <a:pt x="1937" y="1073"/>
                        <a:pt x="1938" y="1075"/>
                      </a:cubicBezTo>
                      <a:cubicBezTo>
                        <a:pt x="1940" y="1078"/>
                        <a:pt x="1942" y="1081"/>
                        <a:pt x="1943" y="1084"/>
                      </a:cubicBezTo>
                      <a:cubicBezTo>
                        <a:pt x="1944" y="1085"/>
                        <a:pt x="1944" y="1086"/>
                        <a:pt x="1944" y="1087"/>
                      </a:cubicBezTo>
                      <a:cubicBezTo>
                        <a:pt x="1946" y="1090"/>
                        <a:pt x="1947" y="1092"/>
                        <a:pt x="1949" y="1094"/>
                      </a:cubicBezTo>
                      <a:cubicBezTo>
                        <a:pt x="1950" y="1096"/>
                        <a:pt x="1952" y="1098"/>
                        <a:pt x="1953" y="1100"/>
                      </a:cubicBezTo>
                      <a:cubicBezTo>
                        <a:pt x="1956" y="1105"/>
                        <a:pt x="1960" y="1110"/>
                        <a:pt x="1961" y="1116"/>
                      </a:cubicBezTo>
                      <a:cubicBezTo>
                        <a:pt x="1962" y="1122"/>
                        <a:pt x="1967" y="1124"/>
                        <a:pt x="1969" y="1129"/>
                      </a:cubicBezTo>
                      <a:cubicBezTo>
                        <a:pt x="1970" y="1134"/>
                        <a:pt x="1975" y="1137"/>
                        <a:pt x="1978" y="1142"/>
                      </a:cubicBezTo>
                      <a:cubicBezTo>
                        <a:pt x="1979" y="1143"/>
                        <a:pt x="1979" y="1145"/>
                        <a:pt x="1980" y="1146"/>
                      </a:cubicBezTo>
                      <a:cubicBezTo>
                        <a:pt x="1983" y="1150"/>
                        <a:pt x="1985" y="1154"/>
                        <a:pt x="1988" y="1159"/>
                      </a:cubicBezTo>
                      <a:cubicBezTo>
                        <a:pt x="1989" y="1160"/>
                        <a:pt x="1990" y="1161"/>
                        <a:pt x="1991" y="1162"/>
                      </a:cubicBezTo>
                      <a:cubicBezTo>
                        <a:pt x="1993" y="1168"/>
                        <a:pt x="1997" y="1172"/>
                        <a:pt x="2001" y="1177"/>
                      </a:cubicBezTo>
                      <a:cubicBezTo>
                        <a:pt x="2006" y="1181"/>
                        <a:pt x="2010" y="1186"/>
                        <a:pt x="2014" y="1190"/>
                      </a:cubicBezTo>
                      <a:cubicBezTo>
                        <a:pt x="2024" y="1202"/>
                        <a:pt x="2036" y="1211"/>
                        <a:pt x="2050" y="1220"/>
                      </a:cubicBezTo>
                      <a:cubicBezTo>
                        <a:pt x="2056" y="1223"/>
                        <a:pt x="2063" y="1227"/>
                        <a:pt x="2069" y="1231"/>
                      </a:cubicBezTo>
                      <a:cubicBezTo>
                        <a:pt x="2071" y="1232"/>
                        <a:pt x="2073" y="1233"/>
                        <a:pt x="2074" y="1233"/>
                      </a:cubicBezTo>
                      <a:cubicBezTo>
                        <a:pt x="2088" y="1235"/>
                        <a:pt x="2102" y="1237"/>
                        <a:pt x="2116" y="1240"/>
                      </a:cubicBezTo>
                      <a:cubicBezTo>
                        <a:pt x="2125" y="1241"/>
                        <a:pt x="2133" y="1238"/>
                        <a:pt x="2142" y="1235"/>
                      </a:cubicBezTo>
                      <a:cubicBezTo>
                        <a:pt x="2144" y="1234"/>
                        <a:pt x="2145" y="1234"/>
                        <a:pt x="2147" y="1233"/>
                      </a:cubicBezTo>
                      <a:cubicBezTo>
                        <a:pt x="2148" y="1234"/>
                        <a:pt x="2149" y="1234"/>
                        <a:pt x="2149" y="1235"/>
                      </a:cubicBezTo>
                      <a:cubicBezTo>
                        <a:pt x="2150" y="1242"/>
                        <a:pt x="2151" y="1250"/>
                        <a:pt x="2152" y="1257"/>
                      </a:cubicBezTo>
                      <a:cubicBezTo>
                        <a:pt x="2152" y="1263"/>
                        <a:pt x="2153" y="1268"/>
                        <a:pt x="2154" y="1274"/>
                      </a:cubicBezTo>
                      <a:cubicBezTo>
                        <a:pt x="2154" y="1276"/>
                        <a:pt x="2154" y="1279"/>
                        <a:pt x="2154" y="1282"/>
                      </a:cubicBezTo>
                      <a:cubicBezTo>
                        <a:pt x="2159" y="1282"/>
                        <a:pt x="2164" y="1282"/>
                        <a:pt x="2169" y="1282"/>
                      </a:cubicBezTo>
                      <a:cubicBezTo>
                        <a:pt x="2173" y="1282"/>
                        <a:pt x="2178" y="1282"/>
                        <a:pt x="2182" y="1282"/>
                      </a:cubicBezTo>
                      <a:cubicBezTo>
                        <a:pt x="2201" y="1282"/>
                        <a:pt x="2220" y="1281"/>
                        <a:pt x="2239" y="1281"/>
                      </a:cubicBezTo>
                      <a:cubicBezTo>
                        <a:pt x="2250" y="1281"/>
                        <a:pt x="2261" y="1282"/>
                        <a:pt x="2272" y="1283"/>
                      </a:cubicBezTo>
                      <a:cubicBezTo>
                        <a:pt x="2287" y="1283"/>
                        <a:pt x="2301" y="1283"/>
                        <a:pt x="2315" y="1284"/>
                      </a:cubicBezTo>
                      <a:cubicBezTo>
                        <a:pt x="2330" y="1285"/>
                        <a:pt x="2344" y="1286"/>
                        <a:pt x="2358" y="1286"/>
                      </a:cubicBezTo>
                      <a:cubicBezTo>
                        <a:pt x="2369" y="1286"/>
                        <a:pt x="2379" y="1286"/>
                        <a:pt x="2390" y="1287"/>
                      </a:cubicBezTo>
                      <a:cubicBezTo>
                        <a:pt x="2401" y="1287"/>
                        <a:pt x="2413" y="1288"/>
                        <a:pt x="2424" y="1288"/>
                      </a:cubicBezTo>
                      <a:cubicBezTo>
                        <a:pt x="2435" y="1289"/>
                        <a:pt x="2445" y="1289"/>
                        <a:pt x="2455" y="1289"/>
                      </a:cubicBezTo>
                      <a:cubicBezTo>
                        <a:pt x="2475" y="1288"/>
                        <a:pt x="2495" y="1289"/>
                        <a:pt x="2515" y="1289"/>
                      </a:cubicBezTo>
                      <a:cubicBezTo>
                        <a:pt x="2532" y="1289"/>
                        <a:pt x="2548" y="1289"/>
                        <a:pt x="2565" y="1289"/>
                      </a:cubicBezTo>
                      <a:cubicBezTo>
                        <a:pt x="2566" y="1289"/>
                        <a:pt x="2567" y="1289"/>
                        <a:pt x="2568" y="1288"/>
                      </a:cubicBezTo>
                      <a:cubicBezTo>
                        <a:pt x="2568" y="1287"/>
                        <a:pt x="2569" y="1285"/>
                        <a:pt x="2568" y="1284"/>
                      </a:cubicBezTo>
                      <a:cubicBezTo>
                        <a:pt x="2567" y="1277"/>
                        <a:pt x="2568" y="1271"/>
                        <a:pt x="2569" y="1264"/>
                      </a:cubicBezTo>
                      <a:cubicBezTo>
                        <a:pt x="2571" y="1256"/>
                        <a:pt x="2570" y="1249"/>
                        <a:pt x="2569" y="1241"/>
                      </a:cubicBezTo>
                      <a:cubicBezTo>
                        <a:pt x="2569" y="1236"/>
                        <a:pt x="2568" y="1231"/>
                        <a:pt x="2569" y="1225"/>
                      </a:cubicBezTo>
                      <a:cubicBezTo>
                        <a:pt x="2569" y="1220"/>
                        <a:pt x="2570" y="1215"/>
                        <a:pt x="2571" y="1209"/>
                      </a:cubicBezTo>
                      <a:cubicBezTo>
                        <a:pt x="2572" y="1204"/>
                        <a:pt x="2573" y="1199"/>
                        <a:pt x="2574" y="1193"/>
                      </a:cubicBezTo>
                      <a:cubicBezTo>
                        <a:pt x="2570" y="1192"/>
                        <a:pt x="2566" y="1192"/>
                        <a:pt x="2563" y="1191"/>
                      </a:cubicBezTo>
                      <a:cubicBezTo>
                        <a:pt x="2556" y="1189"/>
                        <a:pt x="2550" y="1188"/>
                        <a:pt x="2544" y="1186"/>
                      </a:cubicBezTo>
                      <a:cubicBezTo>
                        <a:pt x="2533" y="1184"/>
                        <a:pt x="2523" y="1183"/>
                        <a:pt x="2513" y="1181"/>
                      </a:cubicBezTo>
                      <a:cubicBezTo>
                        <a:pt x="2504" y="1180"/>
                        <a:pt x="2495" y="1179"/>
                        <a:pt x="2487" y="1177"/>
                      </a:cubicBezTo>
                      <a:cubicBezTo>
                        <a:pt x="2476" y="1174"/>
                        <a:pt x="2465" y="1171"/>
                        <a:pt x="2454" y="1169"/>
                      </a:cubicBezTo>
                      <a:cubicBezTo>
                        <a:pt x="2435" y="1165"/>
                        <a:pt x="2416" y="1160"/>
                        <a:pt x="2397" y="1158"/>
                      </a:cubicBezTo>
                      <a:cubicBezTo>
                        <a:pt x="2394" y="1158"/>
                        <a:pt x="2390" y="1157"/>
                        <a:pt x="2386" y="1157"/>
                      </a:cubicBezTo>
                      <a:cubicBezTo>
                        <a:pt x="2385" y="1157"/>
                        <a:pt x="2384" y="1159"/>
                        <a:pt x="2383" y="1159"/>
                      </a:cubicBezTo>
                      <a:cubicBezTo>
                        <a:pt x="2381" y="1160"/>
                        <a:pt x="2378" y="1160"/>
                        <a:pt x="2377" y="1157"/>
                      </a:cubicBezTo>
                      <a:cubicBezTo>
                        <a:pt x="2377" y="1155"/>
                        <a:pt x="2375" y="1154"/>
                        <a:pt x="2373" y="1154"/>
                      </a:cubicBezTo>
                      <a:cubicBezTo>
                        <a:pt x="2359" y="1151"/>
                        <a:pt x="2345" y="1147"/>
                        <a:pt x="2332" y="1145"/>
                      </a:cubicBezTo>
                      <a:cubicBezTo>
                        <a:pt x="2320" y="1143"/>
                        <a:pt x="2309" y="1139"/>
                        <a:pt x="2298" y="1137"/>
                      </a:cubicBezTo>
                      <a:cubicBezTo>
                        <a:pt x="2292" y="1136"/>
                        <a:pt x="2286" y="1135"/>
                        <a:pt x="2280" y="1134"/>
                      </a:cubicBezTo>
                      <a:cubicBezTo>
                        <a:pt x="2276" y="1133"/>
                        <a:pt x="2275" y="1131"/>
                        <a:pt x="2275" y="1127"/>
                      </a:cubicBezTo>
                      <a:cubicBezTo>
                        <a:pt x="2278" y="1118"/>
                        <a:pt x="2280" y="1108"/>
                        <a:pt x="2283" y="1098"/>
                      </a:cubicBezTo>
                      <a:cubicBezTo>
                        <a:pt x="2283" y="1096"/>
                        <a:pt x="2284" y="1095"/>
                        <a:pt x="2285" y="1093"/>
                      </a:cubicBezTo>
                      <a:cubicBezTo>
                        <a:pt x="2286" y="1090"/>
                        <a:pt x="2289" y="1090"/>
                        <a:pt x="2292" y="1091"/>
                      </a:cubicBezTo>
                      <a:cubicBezTo>
                        <a:pt x="2294" y="1091"/>
                        <a:pt x="2296" y="1092"/>
                        <a:pt x="2298" y="1093"/>
                      </a:cubicBezTo>
                      <a:cubicBezTo>
                        <a:pt x="2308" y="1095"/>
                        <a:pt x="2319" y="1096"/>
                        <a:pt x="2329" y="1099"/>
                      </a:cubicBezTo>
                      <a:cubicBezTo>
                        <a:pt x="2335" y="1101"/>
                        <a:pt x="2341" y="1102"/>
                        <a:pt x="2347" y="1103"/>
                      </a:cubicBezTo>
                      <a:cubicBezTo>
                        <a:pt x="2355" y="1104"/>
                        <a:pt x="2363" y="1105"/>
                        <a:pt x="2371" y="1107"/>
                      </a:cubicBezTo>
                      <a:cubicBezTo>
                        <a:pt x="2374" y="1107"/>
                        <a:pt x="2378" y="1108"/>
                        <a:pt x="2382" y="1108"/>
                      </a:cubicBezTo>
                      <a:cubicBezTo>
                        <a:pt x="2384" y="1109"/>
                        <a:pt x="2387" y="1109"/>
                        <a:pt x="2389" y="1110"/>
                      </a:cubicBezTo>
                      <a:cubicBezTo>
                        <a:pt x="2390" y="1111"/>
                        <a:pt x="2392" y="1113"/>
                        <a:pt x="2392" y="1114"/>
                      </a:cubicBezTo>
                      <a:cubicBezTo>
                        <a:pt x="2393" y="1116"/>
                        <a:pt x="2392" y="1117"/>
                        <a:pt x="2394" y="1118"/>
                      </a:cubicBezTo>
                      <a:cubicBezTo>
                        <a:pt x="2395" y="1118"/>
                        <a:pt x="2395" y="1121"/>
                        <a:pt x="2394" y="1122"/>
                      </a:cubicBezTo>
                      <a:cubicBezTo>
                        <a:pt x="2392" y="1130"/>
                        <a:pt x="2390" y="1138"/>
                        <a:pt x="2387" y="1146"/>
                      </a:cubicBezTo>
                      <a:cubicBezTo>
                        <a:pt x="2387" y="1146"/>
                        <a:pt x="2387" y="1147"/>
                        <a:pt x="2386" y="1149"/>
                      </a:cubicBezTo>
                      <a:cubicBezTo>
                        <a:pt x="2390" y="1150"/>
                        <a:pt x="2394" y="1151"/>
                        <a:pt x="2398" y="1152"/>
                      </a:cubicBezTo>
                      <a:cubicBezTo>
                        <a:pt x="2412" y="1154"/>
                        <a:pt x="2427" y="1156"/>
                        <a:pt x="2441" y="1160"/>
                      </a:cubicBezTo>
                      <a:cubicBezTo>
                        <a:pt x="2446" y="1162"/>
                        <a:pt x="2452" y="1162"/>
                        <a:pt x="2457" y="1163"/>
                      </a:cubicBezTo>
                      <a:cubicBezTo>
                        <a:pt x="2462" y="1164"/>
                        <a:pt x="2467" y="1166"/>
                        <a:pt x="2472" y="1167"/>
                      </a:cubicBezTo>
                      <a:cubicBezTo>
                        <a:pt x="2479" y="1169"/>
                        <a:pt x="2487" y="1170"/>
                        <a:pt x="2494" y="1172"/>
                      </a:cubicBezTo>
                      <a:cubicBezTo>
                        <a:pt x="2508" y="1174"/>
                        <a:pt x="2521" y="1176"/>
                        <a:pt x="2535" y="1178"/>
                      </a:cubicBezTo>
                      <a:cubicBezTo>
                        <a:pt x="2545" y="1180"/>
                        <a:pt x="2555" y="1182"/>
                        <a:pt x="2565" y="1184"/>
                      </a:cubicBezTo>
                      <a:cubicBezTo>
                        <a:pt x="2570" y="1185"/>
                        <a:pt x="2574" y="1185"/>
                        <a:pt x="2579" y="1186"/>
                      </a:cubicBezTo>
                      <a:cubicBezTo>
                        <a:pt x="2586" y="1187"/>
                        <a:pt x="2592" y="1189"/>
                        <a:pt x="2599" y="1190"/>
                      </a:cubicBezTo>
                      <a:cubicBezTo>
                        <a:pt x="2612" y="1193"/>
                        <a:pt x="2625" y="1196"/>
                        <a:pt x="2638" y="1198"/>
                      </a:cubicBezTo>
                      <a:cubicBezTo>
                        <a:pt x="2650" y="1201"/>
                        <a:pt x="2661" y="1204"/>
                        <a:pt x="2673" y="1205"/>
                      </a:cubicBezTo>
                      <a:cubicBezTo>
                        <a:pt x="2691" y="1207"/>
                        <a:pt x="2707" y="1213"/>
                        <a:pt x="2725" y="1216"/>
                      </a:cubicBezTo>
                      <a:cubicBezTo>
                        <a:pt x="2731" y="1217"/>
                        <a:pt x="2738" y="1220"/>
                        <a:pt x="2744" y="1220"/>
                      </a:cubicBezTo>
                      <a:cubicBezTo>
                        <a:pt x="2756" y="1222"/>
                        <a:pt x="2766" y="1226"/>
                        <a:pt x="2777" y="1228"/>
                      </a:cubicBezTo>
                      <a:cubicBezTo>
                        <a:pt x="2789" y="1230"/>
                        <a:pt x="2801" y="1233"/>
                        <a:pt x="2812" y="1236"/>
                      </a:cubicBezTo>
                      <a:cubicBezTo>
                        <a:pt x="2814" y="1236"/>
                        <a:pt x="2816" y="1236"/>
                        <a:pt x="2818" y="1237"/>
                      </a:cubicBezTo>
                      <a:cubicBezTo>
                        <a:pt x="2822" y="1228"/>
                        <a:pt x="2825" y="1219"/>
                        <a:pt x="2827" y="1210"/>
                      </a:cubicBezTo>
                      <a:cubicBezTo>
                        <a:pt x="2828" y="1206"/>
                        <a:pt x="2832" y="1204"/>
                        <a:pt x="2836" y="1207"/>
                      </a:cubicBezTo>
                      <a:cubicBezTo>
                        <a:pt x="2843" y="1211"/>
                        <a:pt x="2851" y="1213"/>
                        <a:pt x="2859" y="1213"/>
                      </a:cubicBezTo>
                      <a:cubicBezTo>
                        <a:pt x="2877" y="1214"/>
                        <a:pt x="2894" y="1219"/>
                        <a:pt x="2910" y="1226"/>
                      </a:cubicBezTo>
                      <a:cubicBezTo>
                        <a:pt x="2914" y="1227"/>
                        <a:pt x="2918" y="1229"/>
                        <a:pt x="2922" y="1230"/>
                      </a:cubicBezTo>
                      <a:cubicBezTo>
                        <a:pt x="2926" y="1232"/>
                        <a:pt x="2927" y="1233"/>
                        <a:pt x="2926" y="1238"/>
                      </a:cubicBezTo>
                      <a:cubicBezTo>
                        <a:pt x="2924" y="1244"/>
                        <a:pt x="2922" y="1249"/>
                        <a:pt x="2920" y="1255"/>
                      </a:cubicBezTo>
                      <a:cubicBezTo>
                        <a:pt x="2918" y="1260"/>
                        <a:pt x="2916" y="1265"/>
                        <a:pt x="2913" y="1270"/>
                      </a:cubicBezTo>
                      <a:cubicBezTo>
                        <a:pt x="2912" y="1274"/>
                        <a:pt x="2909" y="1274"/>
                        <a:pt x="2906" y="1272"/>
                      </a:cubicBezTo>
                      <a:cubicBezTo>
                        <a:pt x="2901" y="1269"/>
                        <a:pt x="2897" y="1267"/>
                        <a:pt x="2893" y="1264"/>
                      </a:cubicBezTo>
                      <a:cubicBezTo>
                        <a:pt x="2887" y="1260"/>
                        <a:pt x="2881" y="1260"/>
                        <a:pt x="2874" y="1259"/>
                      </a:cubicBezTo>
                      <a:cubicBezTo>
                        <a:pt x="2869" y="1258"/>
                        <a:pt x="2865" y="1257"/>
                        <a:pt x="2860" y="1256"/>
                      </a:cubicBezTo>
                      <a:cubicBezTo>
                        <a:pt x="2849" y="1254"/>
                        <a:pt x="2839" y="1251"/>
                        <a:pt x="2829" y="1248"/>
                      </a:cubicBezTo>
                      <a:cubicBezTo>
                        <a:pt x="2817" y="1245"/>
                        <a:pt x="2805" y="1242"/>
                        <a:pt x="2793" y="1240"/>
                      </a:cubicBezTo>
                      <a:cubicBezTo>
                        <a:pt x="2783" y="1237"/>
                        <a:pt x="2773" y="1235"/>
                        <a:pt x="2763" y="1232"/>
                      </a:cubicBezTo>
                      <a:cubicBezTo>
                        <a:pt x="2754" y="1230"/>
                        <a:pt x="2746" y="1228"/>
                        <a:pt x="2737" y="1227"/>
                      </a:cubicBezTo>
                      <a:cubicBezTo>
                        <a:pt x="2734" y="1226"/>
                        <a:pt x="2730" y="1225"/>
                        <a:pt x="2727" y="1225"/>
                      </a:cubicBezTo>
                      <a:cubicBezTo>
                        <a:pt x="2710" y="1221"/>
                        <a:pt x="2692" y="1215"/>
                        <a:pt x="2675" y="1213"/>
                      </a:cubicBezTo>
                      <a:cubicBezTo>
                        <a:pt x="2658" y="1210"/>
                        <a:pt x="2642" y="1206"/>
                        <a:pt x="2626" y="1203"/>
                      </a:cubicBezTo>
                      <a:cubicBezTo>
                        <a:pt x="2621" y="1203"/>
                        <a:pt x="2617" y="1202"/>
                        <a:pt x="2613" y="1201"/>
                      </a:cubicBezTo>
                      <a:cubicBezTo>
                        <a:pt x="2609" y="1206"/>
                        <a:pt x="2609" y="1212"/>
                        <a:pt x="2608" y="1217"/>
                      </a:cubicBezTo>
                      <a:cubicBezTo>
                        <a:pt x="2607" y="1228"/>
                        <a:pt x="2605" y="1239"/>
                        <a:pt x="2604" y="1250"/>
                      </a:cubicBezTo>
                      <a:cubicBezTo>
                        <a:pt x="2603" y="1263"/>
                        <a:pt x="2600" y="1275"/>
                        <a:pt x="2602" y="1288"/>
                      </a:cubicBezTo>
                      <a:cubicBezTo>
                        <a:pt x="2606" y="1289"/>
                        <a:pt x="2610" y="1289"/>
                        <a:pt x="2615" y="1290"/>
                      </a:cubicBezTo>
                      <a:cubicBezTo>
                        <a:pt x="2629" y="1290"/>
                        <a:pt x="2643" y="1290"/>
                        <a:pt x="2657" y="1290"/>
                      </a:cubicBezTo>
                      <a:cubicBezTo>
                        <a:pt x="2666" y="1290"/>
                        <a:pt x="2675" y="1291"/>
                        <a:pt x="2684" y="1291"/>
                      </a:cubicBezTo>
                      <a:cubicBezTo>
                        <a:pt x="2697" y="1290"/>
                        <a:pt x="2710" y="1292"/>
                        <a:pt x="2723" y="1292"/>
                      </a:cubicBezTo>
                      <a:cubicBezTo>
                        <a:pt x="2739" y="1292"/>
                        <a:pt x="2755" y="1292"/>
                        <a:pt x="2771" y="1292"/>
                      </a:cubicBezTo>
                      <a:cubicBezTo>
                        <a:pt x="2777" y="1292"/>
                        <a:pt x="2783" y="1292"/>
                        <a:pt x="2790" y="1292"/>
                      </a:cubicBezTo>
                      <a:cubicBezTo>
                        <a:pt x="2809" y="1291"/>
                        <a:pt x="2827" y="1292"/>
                        <a:pt x="2846" y="1291"/>
                      </a:cubicBezTo>
                      <a:cubicBezTo>
                        <a:pt x="2857" y="1291"/>
                        <a:pt x="2869" y="1289"/>
                        <a:pt x="2880" y="1288"/>
                      </a:cubicBezTo>
                      <a:cubicBezTo>
                        <a:pt x="2887" y="1287"/>
                        <a:pt x="2893" y="1288"/>
                        <a:pt x="2900" y="1288"/>
                      </a:cubicBezTo>
                      <a:cubicBezTo>
                        <a:pt x="2906" y="1287"/>
                        <a:pt x="2913" y="1287"/>
                        <a:pt x="2919" y="1287"/>
                      </a:cubicBezTo>
                      <a:cubicBezTo>
                        <a:pt x="2923" y="1287"/>
                        <a:pt x="2926" y="1290"/>
                        <a:pt x="2925" y="1294"/>
                      </a:cubicBezTo>
                      <a:cubicBezTo>
                        <a:pt x="2925" y="1297"/>
                        <a:pt x="2924" y="1299"/>
                        <a:pt x="2920" y="1299"/>
                      </a:cubicBezTo>
                      <a:cubicBezTo>
                        <a:pt x="2912" y="1299"/>
                        <a:pt x="2903" y="1298"/>
                        <a:pt x="2895" y="1298"/>
                      </a:cubicBezTo>
                      <a:cubicBezTo>
                        <a:pt x="2892" y="1298"/>
                        <a:pt x="2889" y="1297"/>
                        <a:pt x="2886" y="1298"/>
                      </a:cubicBezTo>
                      <a:cubicBezTo>
                        <a:pt x="2878" y="1299"/>
                        <a:pt x="2870" y="1299"/>
                        <a:pt x="2862" y="1300"/>
                      </a:cubicBezTo>
                      <a:cubicBezTo>
                        <a:pt x="2855" y="1302"/>
                        <a:pt x="2847" y="1300"/>
                        <a:pt x="2840" y="1301"/>
                      </a:cubicBezTo>
                      <a:cubicBezTo>
                        <a:pt x="2834" y="1302"/>
                        <a:pt x="2827" y="1301"/>
                        <a:pt x="2820" y="1303"/>
                      </a:cubicBezTo>
                      <a:cubicBezTo>
                        <a:pt x="2819" y="1303"/>
                        <a:pt x="2818" y="1303"/>
                        <a:pt x="2817" y="1303"/>
                      </a:cubicBezTo>
                      <a:cubicBezTo>
                        <a:pt x="2812" y="1303"/>
                        <a:pt x="2806" y="1303"/>
                        <a:pt x="2801" y="1303"/>
                      </a:cubicBezTo>
                      <a:cubicBezTo>
                        <a:pt x="2798" y="1303"/>
                        <a:pt x="2795" y="1304"/>
                        <a:pt x="2792" y="1303"/>
                      </a:cubicBezTo>
                      <a:cubicBezTo>
                        <a:pt x="2783" y="1301"/>
                        <a:pt x="2773" y="1302"/>
                        <a:pt x="2764" y="1302"/>
                      </a:cubicBezTo>
                      <a:cubicBezTo>
                        <a:pt x="2753" y="1302"/>
                        <a:pt x="2743" y="1302"/>
                        <a:pt x="2732" y="1301"/>
                      </a:cubicBezTo>
                      <a:cubicBezTo>
                        <a:pt x="2721" y="1301"/>
                        <a:pt x="2710" y="1302"/>
                        <a:pt x="2699" y="1301"/>
                      </a:cubicBezTo>
                      <a:cubicBezTo>
                        <a:pt x="2693" y="1301"/>
                        <a:pt x="2688" y="1301"/>
                        <a:pt x="2682" y="1300"/>
                      </a:cubicBezTo>
                      <a:cubicBezTo>
                        <a:pt x="2680" y="1300"/>
                        <a:pt x="2677" y="1300"/>
                        <a:pt x="2675" y="1300"/>
                      </a:cubicBezTo>
                      <a:cubicBezTo>
                        <a:pt x="2666" y="1301"/>
                        <a:pt x="2657" y="1300"/>
                        <a:pt x="2649" y="1299"/>
                      </a:cubicBezTo>
                      <a:cubicBezTo>
                        <a:pt x="2647" y="1299"/>
                        <a:pt x="2645" y="1299"/>
                        <a:pt x="2643" y="1299"/>
                      </a:cubicBezTo>
                      <a:cubicBezTo>
                        <a:pt x="2632" y="1300"/>
                        <a:pt x="2622" y="1298"/>
                        <a:pt x="2611" y="1299"/>
                      </a:cubicBezTo>
                      <a:cubicBezTo>
                        <a:pt x="2608" y="1299"/>
                        <a:pt x="2606" y="1299"/>
                        <a:pt x="2603" y="1300"/>
                      </a:cubicBezTo>
                      <a:cubicBezTo>
                        <a:pt x="2599" y="1300"/>
                        <a:pt x="2595" y="1299"/>
                        <a:pt x="2591" y="1299"/>
                      </a:cubicBezTo>
                      <a:cubicBezTo>
                        <a:pt x="2580" y="1300"/>
                        <a:pt x="2569" y="1298"/>
                        <a:pt x="2558" y="1300"/>
                      </a:cubicBezTo>
                      <a:cubicBezTo>
                        <a:pt x="2556" y="1300"/>
                        <a:pt x="2553" y="1299"/>
                        <a:pt x="2550" y="1299"/>
                      </a:cubicBezTo>
                      <a:cubicBezTo>
                        <a:pt x="2546" y="1299"/>
                        <a:pt x="2542" y="1300"/>
                        <a:pt x="2537" y="1300"/>
                      </a:cubicBezTo>
                      <a:cubicBezTo>
                        <a:pt x="2531" y="1300"/>
                        <a:pt x="2524" y="1300"/>
                        <a:pt x="2517" y="1300"/>
                      </a:cubicBezTo>
                      <a:cubicBezTo>
                        <a:pt x="2510" y="1299"/>
                        <a:pt x="2502" y="1300"/>
                        <a:pt x="2495" y="1300"/>
                      </a:cubicBezTo>
                      <a:cubicBezTo>
                        <a:pt x="2489" y="1299"/>
                        <a:pt x="2483" y="1299"/>
                        <a:pt x="2477" y="1299"/>
                      </a:cubicBezTo>
                      <a:cubicBezTo>
                        <a:pt x="2468" y="1299"/>
                        <a:pt x="2458" y="1299"/>
                        <a:pt x="2449" y="1298"/>
                      </a:cubicBezTo>
                      <a:cubicBezTo>
                        <a:pt x="2444" y="1298"/>
                        <a:pt x="2440" y="1298"/>
                        <a:pt x="2435" y="1298"/>
                      </a:cubicBezTo>
                      <a:cubicBezTo>
                        <a:pt x="2428" y="1298"/>
                        <a:pt x="2421" y="1299"/>
                        <a:pt x="2414" y="1299"/>
                      </a:cubicBezTo>
                      <a:cubicBezTo>
                        <a:pt x="2411" y="1299"/>
                        <a:pt x="2408" y="1298"/>
                        <a:pt x="2406" y="1298"/>
                      </a:cubicBezTo>
                      <a:cubicBezTo>
                        <a:pt x="2396" y="1298"/>
                        <a:pt x="2387" y="1298"/>
                        <a:pt x="2377" y="1297"/>
                      </a:cubicBezTo>
                      <a:cubicBezTo>
                        <a:pt x="2374" y="1297"/>
                        <a:pt x="2370" y="1297"/>
                        <a:pt x="2367" y="1297"/>
                      </a:cubicBezTo>
                      <a:cubicBezTo>
                        <a:pt x="2363" y="1297"/>
                        <a:pt x="2358" y="1296"/>
                        <a:pt x="2354" y="1296"/>
                      </a:cubicBezTo>
                      <a:cubicBezTo>
                        <a:pt x="2345" y="1297"/>
                        <a:pt x="2337" y="1296"/>
                        <a:pt x="2328" y="1295"/>
                      </a:cubicBezTo>
                      <a:cubicBezTo>
                        <a:pt x="2324" y="1294"/>
                        <a:pt x="2319" y="1294"/>
                        <a:pt x="2314" y="1294"/>
                      </a:cubicBezTo>
                      <a:cubicBezTo>
                        <a:pt x="2307" y="1296"/>
                        <a:pt x="2301" y="1295"/>
                        <a:pt x="2294" y="1294"/>
                      </a:cubicBezTo>
                      <a:cubicBezTo>
                        <a:pt x="2286" y="1294"/>
                        <a:pt x="2278" y="1293"/>
                        <a:pt x="2270" y="1292"/>
                      </a:cubicBezTo>
                      <a:cubicBezTo>
                        <a:pt x="2261" y="1292"/>
                        <a:pt x="2253" y="1291"/>
                        <a:pt x="2244" y="1291"/>
                      </a:cubicBezTo>
                      <a:cubicBezTo>
                        <a:pt x="2240" y="1291"/>
                        <a:pt x="2236" y="1291"/>
                        <a:pt x="2232" y="1293"/>
                      </a:cubicBezTo>
                      <a:cubicBezTo>
                        <a:pt x="2230" y="1293"/>
                        <a:pt x="2230" y="1291"/>
                        <a:pt x="2228" y="1291"/>
                      </a:cubicBezTo>
                      <a:cubicBezTo>
                        <a:pt x="2223" y="1291"/>
                        <a:pt x="2217" y="1290"/>
                        <a:pt x="2212" y="1291"/>
                      </a:cubicBezTo>
                      <a:cubicBezTo>
                        <a:pt x="2206" y="1292"/>
                        <a:pt x="2199" y="1292"/>
                        <a:pt x="2193" y="1292"/>
                      </a:cubicBezTo>
                      <a:cubicBezTo>
                        <a:pt x="2185" y="1292"/>
                        <a:pt x="2177" y="1291"/>
                        <a:pt x="2168" y="1293"/>
                      </a:cubicBezTo>
                      <a:cubicBezTo>
                        <a:pt x="2157" y="1295"/>
                        <a:pt x="2145" y="1292"/>
                        <a:pt x="2133" y="1292"/>
                      </a:cubicBezTo>
                      <a:cubicBezTo>
                        <a:pt x="2123" y="1293"/>
                        <a:pt x="2113" y="1293"/>
                        <a:pt x="2103" y="1294"/>
                      </a:cubicBezTo>
                      <a:cubicBezTo>
                        <a:pt x="2100" y="1294"/>
                        <a:pt x="2096" y="1293"/>
                        <a:pt x="2092" y="1293"/>
                      </a:cubicBezTo>
                      <a:cubicBezTo>
                        <a:pt x="2081" y="1293"/>
                        <a:pt x="2071" y="1293"/>
                        <a:pt x="2060" y="1294"/>
                      </a:cubicBezTo>
                      <a:cubicBezTo>
                        <a:pt x="2053" y="1295"/>
                        <a:pt x="2046" y="1294"/>
                        <a:pt x="2038" y="1294"/>
                      </a:cubicBezTo>
                      <a:cubicBezTo>
                        <a:pt x="2033" y="1295"/>
                        <a:pt x="2027" y="1294"/>
                        <a:pt x="2021" y="1294"/>
                      </a:cubicBezTo>
                      <a:cubicBezTo>
                        <a:pt x="2004" y="1294"/>
                        <a:pt x="1988" y="1293"/>
                        <a:pt x="1971" y="1295"/>
                      </a:cubicBezTo>
                      <a:cubicBezTo>
                        <a:pt x="1965" y="1296"/>
                        <a:pt x="1959" y="1295"/>
                        <a:pt x="1952" y="1295"/>
                      </a:cubicBezTo>
                      <a:cubicBezTo>
                        <a:pt x="1943" y="1293"/>
                        <a:pt x="1933" y="1294"/>
                        <a:pt x="1923" y="1294"/>
                      </a:cubicBezTo>
                      <a:cubicBezTo>
                        <a:pt x="1919" y="1294"/>
                        <a:pt x="1914" y="1295"/>
                        <a:pt x="1910" y="1295"/>
                      </a:cubicBezTo>
                      <a:cubicBezTo>
                        <a:pt x="1902" y="1295"/>
                        <a:pt x="1893" y="1295"/>
                        <a:pt x="1885" y="1295"/>
                      </a:cubicBezTo>
                      <a:cubicBezTo>
                        <a:pt x="1874" y="1295"/>
                        <a:pt x="1862" y="1296"/>
                        <a:pt x="1851" y="1296"/>
                      </a:cubicBezTo>
                      <a:cubicBezTo>
                        <a:pt x="1847" y="1296"/>
                        <a:pt x="1843" y="1295"/>
                        <a:pt x="1839" y="1295"/>
                      </a:cubicBezTo>
                      <a:cubicBezTo>
                        <a:pt x="1826" y="1296"/>
                        <a:pt x="1813" y="1295"/>
                        <a:pt x="1799" y="1295"/>
                      </a:cubicBezTo>
                      <a:cubicBezTo>
                        <a:pt x="1789" y="1295"/>
                        <a:pt x="1778" y="1294"/>
                        <a:pt x="1767" y="1294"/>
                      </a:cubicBezTo>
                      <a:cubicBezTo>
                        <a:pt x="1758" y="1293"/>
                        <a:pt x="1749" y="1293"/>
                        <a:pt x="1740" y="1293"/>
                      </a:cubicBezTo>
                      <a:cubicBezTo>
                        <a:pt x="1732" y="1292"/>
                        <a:pt x="1724" y="1292"/>
                        <a:pt x="1716" y="1291"/>
                      </a:cubicBezTo>
                      <a:cubicBezTo>
                        <a:pt x="1713" y="1291"/>
                        <a:pt x="1711" y="1294"/>
                        <a:pt x="1708" y="1293"/>
                      </a:cubicBezTo>
                      <a:cubicBezTo>
                        <a:pt x="1701" y="1292"/>
                        <a:pt x="1694" y="1291"/>
                        <a:pt x="1686" y="1290"/>
                      </a:cubicBezTo>
                      <a:cubicBezTo>
                        <a:pt x="1680" y="1290"/>
                        <a:pt x="1675" y="1289"/>
                        <a:pt x="1669" y="1289"/>
                      </a:cubicBezTo>
                      <a:cubicBezTo>
                        <a:pt x="1659" y="1289"/>
                        <a:pt x="1649" y="1289"/>
                        <a:pt x="1639" y="1288"/>
                      </a:cubicBezTo>
                      <a:cubicBezTo>
                        <a:pt x="1627" y="1288"/>
                        <a:pt x="1615" y="1288"/>
                        <a:pt x="1603" y="1288"/>
                      </a:cubicBezTo>
                      <a:cubicBezTo>
                        <a:pt x="1601" y="1288"/>
                        <a:pt x="1600" y="1288"/>
                        <a:pt x="1599" y="1288"/>
                      </a:cubicBezTo>
                      <a:cubicBezTo>
                        <a:pt x="1597" y="1288"/>
                        <a:pt x="1594" y="1288"/>
                        <a:pt x="1592" y="1288"/>
                      </a:cubicBezTo>
                      <a:cubicBezTo>
                        <a:pt x="1588" y="1288"/>
                        <a:pt x="1584" y="1288"/>
                        <a:pt x="1580" y="1288"/>
                      </a:cubicBezTo>
                      <a:cubicBezTo>
                        <a:pt x="1567" y="1287"/>
                        <a:pt x="1555" y="1286"/>
                        <a:pt x="1542" y="1286"/>
                      </a:cubicBezTo>
                      <a:cubicBezTo>
                        <a:pt x="1530" y="1286"/>
                        <a:pt x="1518" y="1286"/>
                        <a:pt x="1506" y="1286"/>
                      </a:cubicBezTo>
                      <a:cubicBezTo>
                        <a:pt x="1497" y="1285"/>
                        <a:pt x="1489" y="1286"/>
                        <a:pt x="1481" y="1287"/>
                      </a:cubicBezTo>
                      <a:cubicBezTo>
                        <a:pt x="1476" y="1287"/>
                        <a:pt x="1471" y="1287"/>
                        <a:pt x="1465" y="1287"/>
                      </a:cubicBezTo>
                      <a:cubicBezTo>
                        <a:pt x="1453" y="1287"/>
                        <a:pt x="1440" y="1286"/>
                        <a:pt x="1427" y="1286"/>
                      </a:cubicBezTo>
                      <a:cubicBezTo>
                        <a:pt x="1423" y="1286"/>
                        <a:pt x="1418" y="1287"/>
                        <a:pt x="1414" y="1287"/>
                      </a:cubicBezTo>
                      <a:cubicBezTo>
                        <a:pt x="1412" y="1287"/>
                        <a:pt x="1411" y="1288"/>
                        <a:pt x="1410" y="1287"/>
                      </a:cubicBezTo>
                      <a:cubicBezTo>
                        <a:pt x="1401" y="1284"/>
                        <a:pt x="1392" y="1287"/>
                        <a:pt x="1384" y="1286"/>
                      </a:cubicBezTo>
                      <a:cubicBezTo>
                        <a:pt x="1378" y="1285"/>
                        <a:pt x="1373" y="1285"/>
                        <a:pt x="1368" y="1285"/>
                      </a:cubicBezTo>
                      <a:cubicBezTo>
                        <a:pt x="1359" y="1285"/>
                        <a:pt x="1350" y="1286"/>
                        <a:pt x="1340" y="1285"/>
                      </a:cubicBezTo>
                      <a:cubicBezTo>
                        <a:pt x="1327" y="1284"/>
                        <a:pt x="1314" y="1286"/>
                        <a:pt x="1301" y="1285"/>
                      </a:cubicBezTo>
                      <a:cubicBezTo>
                        <a:pt x="1296" y="1285"/>
                        <a:pt x="1292" y="1285"/>
                        <a:pt x="1287" y="1285"/>
                      </a:cubicBezTo>
                      <a:cubicBezTo>
                        <a:pt x="1287" y="1285"/>
                        <a:pt x="1287" y="1285"/>
                        <a:pt x="1287" y="1285"/>
                      </a:cubicBezTo>
                      <a:cubicBezTo>
                        <a:pt x="1275" y="1287"/>
                        <a:pt x="1263" y="1284"/>
                        <a:pt x="1251" y="1285"/>
                      </a:cubicBezTo>
                      <a:cubicBezTo>
                        <a:pt x="1243" y="1285"/>
                        <a:pt x="1235" y="1286"/>
                        <a:pt x="1227" y="1286"/>
                      </a:cubicBezTo>
                      <a:cubicBezTo>
                        <a:pt x="1221" y="1286"/>
                        <a:pt x="1214" y="1286"/>
                        <a:pt x="1207" y="1285"/>
                      </a:cubicBezTo>
                      <a:cubicBezTo>
                        <a:pt x="1203" y="1285"/>
                        <a:pt x="1199" y="1286"/>
                        <a:pt x="1195" y="1286"/>
                      </a:cubicBezTo>
                      <a:cubicBezTo>
                        <a:pt x="1185" y="1286"/>
                        <a:pt x="1176" y="1286"/>
                        <a:pt x="1166" y="1285"/>
                      </a:cubicBezTo>
                      <a:cubicBezTo>
                        <a:pt x="1164" y="1285"/>
                        <a:pt x="1162" y="1286"/>
                        <a:pt x="1159" y="1286"/>
                      </a:cubicBezTo>
                      <a:cubicBezTo>
                        <a:pt x="1155" y="1286"/>
                        <a:pt x="1151" y="1286"/>
                        <a:pt x="1148" y="1286"/>
                      </a:cubicBezTo>
                      <a:cubicBezTo>
                        <a:pt x="1141" y="1286"/>
                        <a:pt x="1134" y="1286"/>
                        <a:pt x="1127" y="1286"/>
                      </a:cubicBezTo>
                      <a:cubicBezTo>
                        <a:pt x="1121" y="1286"/>
                        <a:pt x="1116" y="1286"/>
                        <a:pt x="1110" y="1286"/>
                      </a:cubicBezTo>
                      <a:cubicBezTo>
                        <a:pt x="1101" y="1286"/>
                        <a:pt x="1092" y="1287"/>
                        <a:pt x="1083" y="1287"/>
                      </a:cubicBezTo>
                      <a:cubicBezTo>
                        <a:pt x="1077" y="1287"/>
                        <a:pt x="1072" y="1287"/>
                        <a:pt x="1066" y="1287"/>
                      </a:cubicBezTo>
                      <a:cubicBezTo>
                        <a:pt x="1064" y="1287"/>
                        <a:pt x="1062" y="1287"/>
                        <a:pt x="1060" y="1287"/>
                      </a:cubicBezTo>
                      <a:cubicBezTo>
                        <a:pt x="1058" y="1287"/>
                        <a:pt x="1056" y="1288"/>
                        <a:pt x="1054" y="1288"/>
                      </a:cubicBezTo>
                      <a:cubicBezTo>
                        <a:pt x="1048" y="1288"/>
                        <a:pt x="1041" y="1288"/>
                        <a:pt x="1035" y="1288"/>
                      </a:cubicBezTo>
                      <a:cubicBezTo>
                        <a:pt x="1029" y="1287"/>
                        <a:pt x="1024" y="1287"/>
                        <a:pt x="1018" y="1287"/>
                      </a:cubicBezTo>
                      <a:cubicBezTo>
                        <a:pt x="1008" y="1288"/>
                        <a:pt x="999" y="1287"/>
                        <a:pt x="989" y="1289"/>
                      </a:cubicBezTo>
                      <a:cubicBezTo>
                        <a:pt x="987" y="1290"/>
                        <a:pt x="983" y="1288"/>
                        <a:pt x="981" y="1288"/>
                      </a:cubicBezTo>
                      <a:cubicBezTo>
                        <a:pt x="971" y="1289"/>
                        <a:pt x="962" y="1289"/>
                        <a:pt x="953" y="1289"/>
                      </a:cubicBezTo>
                      <a:cubicBezTo>
                        <a:pt x="943" y="1290"/>
                        <a:pt x="932" y="1290"/>
                        <a:pt x="921" y="1290"/>
                      </a:cubicBezTo>
                      <a:cubicBezTo>
                        <a:pt x="911" y="1291"/>
                        <a:pt x="900" y="1291"/>
                        <a:pt x="890" y="1292"/>
                      </a:cubicBezTo>
                      <a:cubicBezTo>
                        <a:pt x="885" y="1292"/>
                        <a:pt x="880" y="1292"/>
                        <a:pt x="875" y="1293"/>
                      </a:cubicBezTo>
                      <a:cubicBezTo>
                        <a:pt x="869" y="1293"/>
                        <a:pt x="863" y="1294"/>
                        <a:pt x="857" y="1294"/>
                      </a:cubicBezTo>
                      <a:cubicBezTo>
                        <a:pt x="845" y="1294"/>
                        <a:pt x="833" y="1295"/>
                        <a:pt x="821" y="1295"/>
                      </a:cubicBezTo>
                      <a:cubicBezTo>
                        <a:pt x="805" y="1296"/>
                        <a:pt x="788" y="1297"/>
                        <a:pt x="772" y="1298"/>
                      </a:cubicBezTo>
                      <a:cubicBezTo>
                        <a:pt x="764" y="1298"/>
                        <a:pt x="757" y="1297"/>
                        <a:pt x="749" y="1297"/>
                      </a:cubicBezTo>
                      <a:cubicBezTo>
                        <a:pt x="740" y="1298"/>
                        <a:pt x="730" y="1298"/>
                        <a:pt x="721" y="1298"/>
                      </a:cubicBezTo>
                      <a:cubicBezTo>
                        <a:pt x="708" y="1299"/>
                        <a:pt x="696" y="1299"/>
                        <a:pt x="683" y="1299"/>
                      </a:cubicBezTo>
                      <a:cubicBezTo>
                        <a:pt x="680" y="1299"/>
                        <a:pt x="676" y="1298"/>
                        <a:pt x="673" y="1298"/>
                      </a:cubicBezTo>
                      <a:cubicBezTo>
                        <a:pt x="667" y="1299"/>
                        <a:pt x="661" y="1299"/>
                        <a:pt x="655" y="1299"/>
                      </a:cubicBezTo>
                      <a:cubicBezTo>
                        <a:pt x="648" y="1299"/>
                        <a:pt x="642" y="1299"/>
                        <a:pt x="635" y="1298"/>
                      </a:cubicBezTo>
                      <a:cubicBezTo>
                        <a:pt x="623" y="1298"/>
                        <a:pt x="612" y="1297"/>
                        <a:pt x="601" y="1298"/>
                      </a:cubicBezTo>
                      <a:cubicBezTo>
                        <a:pt x="595" y="1299"/>
                        <a:pt x="589" y="1298"/>
                        <a:pt x="583" y="1298"/>
                      </a:cubicBezTo>
                      <a:cubicBezTo>
                        <a:pt x="576" y="1298"/>
                        <a:pt x="568" y="1298"/>
                        <a:pt x="561" y="1299"/>
                      </a:cubicBezTo>
                      <a:cubicBezTo>
                        <a:pt x="560" y="1299"/>
                        <a:pt x="559" y="1298"/>
                        <a:pt x="558" y="1298"/>
                      </a:cubicBezTo>
                      <a:cubicBezTo>
                        <a:pt x="546" y="1298"/>
                        <a:pt x="534" y="1298"/>
                        <a:pt x="523" y="1297"/>
                      </a:cubicBezTo>
                      <a:cubicBezTo>
                        <a:pt x="517" y="1297"/>
                        <a:pt x="512" y="1296"/>
                        <a:pt x="506" y="1296"/>
                      </a:cubicBezTo>
                      <a:cubicBezTo>
                        <a:pt x="501" y="1296"/>
                        <a:pt x="496" y="1296"/>
                        <a:pt x="491" y="1296"/>
                      </a:cubicBezTo>
                      <a:cubicBezTo>
                        <a:pt x="474" y="1296"/>
                        <a:pt x="456" y="1295"/>
                        <a:pt x="438" y="1295"/>
                      </a:cubicBezTo>
                      <a:cubicBezTo>
                        <a:pt x="424" y="1295"/>
                        <a:pt x="409" y="1296"/>
                        <a:pt x="394" y="1296"/>
                      </a:cubicBezTo>
                      <a:cubicBezTo>
                        <a:pt x="373" y="1297"/>
                        <a:pt x="352" y="1297"/>
                        <a:pt x="331" y="1297"/>
                      </a:cubicBezTo>
                      <a:cubicBezTo>
                        <a:pt x="319" y="1297"/>
                        <a:pt x="308" y="1299"/>
                        <a:pt x="296" y="1298"/>
                      </a:cubicBezTo>
                      <a:cubicBezTo>
                        <a:pt x="284" y="1298"/>
                        <a:pt x="273" y="1299"/>
                        <a:pt x="261" y="1299"/>
                      </a:cubicBezTo>
                      <a:cubicBezTo>
                        <a:pt x="257" y="1299"/>
                        <a:pt x="253" y="1300"/>
                        <a:pt x="249" y="1300"/>
                      </a:cubicBezTo>
                      <a:cubicBezTo>
                        <a:pt x="237" y="1301"/>
                        <a:pt x="225" y="1301"/>
                        <a:pt x="212" y="1301"/>
                      </a:cubicBezTo>
                      <a:cubicBezTo>
                        <a:pt x="206" y="1301"/>
                        <a:pt x="199" y="1302"/>
                        <a:pt x="192" y="1302"/>
                      </a:cubicBezTo>
                      <a:cubicBezTo>
                        <a:pt x="184" y="1303"/>
                        <a:pt x="176" y="1304"/>
                        <a:pt x="168" y="1304"/>
                      </a:cubicBezTo>
                      <a:cubicBezTo>
                        <a:pt x="162" y="1304"/>
                        <a:pt x="155" y="1304"/>
                        <a:pt x="149" y="1304"/>
                      </a:cubicBezTo>
                      <a:close/>
                      <a:moveTo>
                        <a:pt x="644" y="1288"/>
                      </a:moveTo>
                      <a:cubicBezTo>
                        <a:pt x="646" y="1281"/>
                        <a:pt x="645" y="1275"/>
                        <a:pt x="644" y="1268"/>
                      </a:cubicBezTo>
                      <a:cubicBezTo>
                        <a:pt x="644" y="1250"/>
                        <a:pt x="643" y="1231"/>
                        <a:pt x="643" y="1213"/>
                      </a:cubicBezTo>
                      <a:cubicBezTo>
                        <a:pt x="643" y="1198"/>
                        <a:pt x="643" y="1183"/>
                        <a:pt x="643" y="1168"/>
                      </a:cubicBezTo>
                      <a:cubicBezTo>
                        <a:pt x="643" y="1155"/>
                        <a:pt x="643" y="1142"/>
                        <a:pt x="643" y="1128"/>
                      </a:cubicBezTo>
                      <a:cubicBezTo>
                        <a:pt x="643" y="1122"/>
                        <a:pt x="643" y="1115"/>
                        <a:pt x="643" y="1109"/>
                      </a:cubicBezTo>
                      <a:cubicBezTo>
                        <a:pt x="642" y="1102"/>
                        <a:pt x="644" y="1096"/>
                        <a:pt x="640" y="1090"/>
                      </a:cubicBezTo>
                      <a:cubicBezTo>
                        <a:pt x="642" y="1085"/>
                        <a:pt x="639" y="1081"/>
                        <a:pt x="639" y="1077"/>
                      </a:cubicBezTo>
                      <a:cubicBezTo>
                        <a:pt x="639" y="1064"/>
                        <a:pt x="639" y="1052"/>
                        <a:pt x="639" y="1039"/>
                      </a:cubicBezTo>
                      <a:cubicBezTo>
                        <a:pt x="639" y="1037"/>
                        <a:pt x="638" y="1035"/>
                        <a:pt x="639" y="1032"/>
                      </a:cubicBezTo>
                      <a:cubicBezTo>
                        <a:pt x="640" y="1020"/>
                        <a:pt x="640" y="1007"/>
                        <a:pt x="641" y="994"/>
                      </a:cubicBezTo>
                      <a:cubicBezTo>
                        <a:pt x="643" y="981"/>
                        <a:pt x="642" y="968"/>
                        <a:pt x="643" y="954"/>
                      </a:cubicBezTo>
                      <a:cubicBezTo>
                        <a:pt x="643" y="949"/>
                        <a:pt x="641" y="943"/>
                        <a:pt x="641" y="937"/>
                      </a:cubicBezTo>
                      <a:cubicBezTo>
                        <a:pt x="642" y="919"/>
                        <a:pt x="642" y="901"/>
                        <a:pt x="643" y="883"/>
                      </a:cubicBezTo>
                      <a:cubicBezTo>
                        <a:pt x="643" y="866"/>
                        <a:pt x="644" y="849"/>
                        <a:pt x="644" y="832"/>
                      </a:cubicBezTo>
                      <a:cubicBezTo>
                        <a:pt x="645" y="828"/>
                        <a:pt x="645" y="827"/>
                        <a:pt x="649" y="827"/>
                      </a:cubicBezTo>
                      <a:cubicBezTo>
                        <a:pt x="655" y="826"/>
                        <a:pt x="661" y="826"/>
                        <a:pt x="666" y="826"/>
                      </a:cubicBezTo>
                      <a:cubicBezTo>
                        <a:pt x="672" y="826"/>
                        <a:pt x="679" y="826"/>
                        <a:pt x="685" y="826"/>
                      </a:cubicBezTo>
                      <a:cubicBezTo>
                        <a:pt x="693" y="825"/>
                        <a:pt x="702" y="825"/>
                        <a:pt x="711" y="825"/>
                      </a:cubicBezTo>
                      <a:cubicBezTo>
                        <a:pt x="717" y="825"/>
                        <a:pt x="723" y="825"/>
                        <a:pt x="729" y="825"/>
                      </a:cubicBezTo>
                      <a:cubicBezTo>
                        <a:pt x="738" y="825"/>
                        <a:pt x="748" y="825"/>
                        <a:pt x="758" y="825"/>
                      </a:cubicBezTo>
                      <a:cubicBezTo>
                        <a:pt x="774" y="825"/>
                        <a:pt x="789" y="825"/>
                        <a:pt x="805" y="825"/>
                      </a:cubicBezTo>
                      <a:cubicBezTo>
                        <a:pt x="812" y="825"/>
                        <a:pt x="820" y="823"/>
                        <a:pt x="828" y="825"/>
                      </a:cubicBezTo>
                      <a:cubicBezTo>
                        <a:pt x="829" y="825"/>
                        <a:pt x="829" y="825"/>
                        <a:pt x="830" y="825"/>
                      </a:cubicBezTo>
                      <a:cubicBezTo>
                        <a:pt x="836" y="825"/>
                        <a:pt x="842" y="825"/>
                        <a:pt x="848" y="825"/>
                      </a:cubicBezTo>
                      <a:cubicBezTo>
                        <a:pt x="857" y="825"/>
                        <a:pt x="866" y="825"/>
                        <a:pt x="875" y="825"/>
                      </a:cubicBezTo>
                      <a:cubicBezTo>
                        <a:pt x="880" y="825"/>
                        <a:pt x="884" y="825"/>
                        <a:pt x="889" y="825"/>
                      </a:cubicBezTo>
                      <a:cubicBezTo>
                        <a:pt x="895" y="826"/>
                        <a:pt x="901" y="826"/>
                        <a:pt x="907" y="826"/>
                      </a:cubicBezTo>
                      <a:cubicBezTo>
                        <a:pt x="916" y="826"/>
                        <a:pt x="925" y="825"/>
                        <a:pt x="933" y="825"/>
                      </a:cubicBezTo>
                      <a:cubicBezTo>
                        <a:pt x="941" y="825"/>
                        <a:pt x="950" y="824"/>
                        <a:pt x="958" y="824"/>
                      </a:cubicBezTo>
                      <a:cubicBezTo>
                        <a:pt x="964" y="824"/>
                        <a:pt x="971" y="822"/>
                        <a:pt x="976" y="826"/>
                      </a:cubicBezTo>
                      <a:cubicBezTo>
                        <a:pt x="979" y="825"/>
                        <a:pt x="981" y="824"/>
                        <a:pt x="983" y="824"/>
                      </a:cubicBezTo>
                      <a:cubicBezTo>
                        <a:pt x="986" y="825"/>
                        <a:pt x="989" y="827"/>
                        <a:pt x="992" y="828"/>
                      </a:cubicBezTo>
                      <a:cubicBezTo>
                        <a:pt x="991" y="829"/>
                        <a:pt x="991" y="830"/>
                        <a:pt x="990" y="830"/>
                      </a:cubicBezTo>
                      <a:cubicBezTo>
                        <a:pt x="987" y="832"/>
                        <a:pt x="987" y="836"/>
                        <a:pt x="987" y="839"/>
                      </a:cubicBezTo>
                      <a:cubicBezTo>
                        <a:pt x="988" y="849"/>
                        <a:pt x="988" y="858"/>
                        <a:pt x="989" y="868"/>
                      </a:cubicBezTo>
                      <a:cubicBezTo>
                        <a:pt x="989" y="876"/>
                        <a:pt x="990" y="885"/>
                        <a:pt x="990" y="893"/>
                      </a:cubicBezTo>
                      <a:cubicBezTo>
                        <a:pt x="990" y="896"/>
                        <a:pt x="991" y="899"/>
                        <a:pt x="991" y="902"/>
                      </a:cubicBezTo>
                      <a:cubicBezTo>
                        <a:pt x="991" y="906"/>
                        <a:pt x="991" y="910"/>
                        <a:pt x="991" y="914"/>
                      </a:cubicBezTo>
                      <a:cubicBezTo>
                        <a:pt x="991" y="918"/>
                        <a:pt x="991" y="922"/>
                        <a:pt x="991" y="927"/>
                      </a:cubicBezTo>
                      <a:cubicBezTo>
                        <a:pt x="991" y="934"/>
                        <a:pt x="990" y="941"/>
                        <a:pt x="990" y="948"/>
                      </a:cubicBezTo>
                      <a:cubicBezTo>
                        <a:pt x="990" y="962"/>
                        <a:pt x="988" y="976"/>
                        <a:pt x="989" y="990"/>
                      </a:cubicBezTo>
                      <a:cubicBezTo>
                        <a:pt x="990" y="1007"/>
                        <a:pt x="990" y="1025"/>
                        <a:pt x="990" y="1042"/>
                      </a:cubicBezTo>
                      <a:cubicBezTo>
                        <a:pt x="991" y="1058"/>
                        <a:pt x="991" y="1075"/>
                        <a:pt x="991" y="1091"/>
                      </a:cubicBezTo>
                      <a:cubicBezTo>
                        <a:pt x="991" y="1110"/>
                        <a:pt x="992" y="1128"/>
                        <a:pt x="992" y="1146"/>
                      </a:cubicBezTo>
                      <a:cubicBezTo>
                        <a:pt x="992" y="1148"/>
                        <a:pt x="992" y="1150"/>
                        <a:pt x="992" y="1151"/>
                      </a:cubicBezTo>
                      <a:cubicBezTo>
                        <a:pt x="993" y="1162"/>
                        <a:pt x="993" y="1173"/>
                        <a:pt x="993" y="1184"/>
                      </a:cubicBezTo>
                      <a:cubicBezTo>
                        <a:pt x="993" y="1192"/>
                        <a:pt x="992" y="1201"/>
                        <a:pt x="992" y="1209"/>
                      </a:cubicBezTo>
                      <a:cubicBezTo>
                        <a:pt x="992" y="1228"/>
                        <a:pt x="991" y="1247"/>
                        <a:pt x="991" y="1266"/>
                      </a:cubicBezTo>
                      <a:cubicBezTo>
                        <a:pt x="991" y="1269"/>
                        <a:pt x="991" y="1273"/>
                        <a:pt x="991" y="1277"/>
                      </a:cubicBezTo>
                      <a:cubicBezTo>
                        <a:pt x="993" y="1277"/>
                        <a:pt x="994" y="1278"/>
                        <a:pt x="996" y="1278"/>
                      </a:cubicBezTo>
                      <a:cubicBezTo>
                        <a:pt x="1011" y="1278"/>
                        <a:pt x="1026" y="1278"/>
                        <a:pt x="1041" y="1277"/>
                      </a:cubicBezTo>
                      <a:cubicBezTo>
                        <a:pt x="1068" y="1277"/>
                        <a:pt x="1095" y="1276"/>
                        <a:pt x="1122" y="1276"/>
                      </a:cubicBezTo>
                      <a:cubicBezTo>
                        <a:pt x="1133" y="1275"/>
                        <a:pt x="1143" y="1275"/>
                        <a:pt x="1154" y="1275"/>
                      </a:cubicBezTo>
                      <a:cubicBezTo>
                        <a:pt x="1168" y="1275"/>
                        <a:pt x="1183" y="1275"/>
                        <a:pt x="1197" y="1275"/>
                      </a:cubicBezTo>
                      <a:cubicBezTo>
                        <a:pt x="1206" y="1275"/>
                        <a:pt x="1215" y="1275"/>
                        <a:pt x="1224" y="1275"/>
                      </a:cubicBezTo>
                      <a:cubicBezTo>
                        <a:pt x="1234" y="1275"/>
                        <a:pt x="1244" y="1275"/>
                        <a:pt x="1254" y="1274"/>
                      </a:cubicBezTo>
                      <a:cubicBezTo>
                        <a:pt x="1263" y="1274"/>
                        <a:pt x="1271" y="1274"/>
                        <a:pt x="1280" y="1274"/>
                      </a:cubicBezTo>
                      <a:cubicBezTo>
                        <a:pt x="1294" y="1275"/>
                        <a:pt x="1308" y="1275"/>
                        <a:pt x="1322" y="1275"/>
                      </a:cubicBezTo>
                      <a:cubicBezTo>
                        <a:pt x="1329" y="1275"/>
                        <a:pt x="1336" y="1275"/>
                        <a:pt x="1342" y="1275"/>
                      </a:cubicBezTo>
                      <a:cubicBezTo>
                        <a:pt x="1352" y="1275"/>
                        <a:pt x="1361" y="1275"/>
                        <a:pt x="1370" y="1275"/>
                      </a:cubicBezTo>
                      <a:cubicBezTo>
                        <a:pt x="1376" y="1275"/>
                        <a:pt x="1382" y="1274"/>
                        <a:pt x="1388" y="1275"/>
                      </a:cubicBezTo>
                      <a:cubicBezTo>
                        <a:pt x="1395" y="1275"/>
                        <a:pt x="1402" y="1275"/>
                        <a:pt x="1408" y="1275"/>
                      </a:cubicBezTo>
                      <a:cubicBezTo>
                        <a:pt x="1410" y="1275"/>
                        <a:pt x="1411" y="1275"/>
                        <a:pt x="1412" y="1275"/>
                      </a:cubicBezTo>
                      <a:cubicBezTo>
                        <a:pt x="1413" y="1271"/>
                        <a:pt x="1414" y="1268"/>
                        <a:pt x="1414" y="1265"/>
                      </a:cubicBezTo>
                      <a:cubicBezTo>
                        <a:pt x="1415" y="1250"/>
                        <a:pt x="1415" y="1236"/>
                        <a:pt x="1416" y="1222"/>
                      </a:cubicBezTo>
                      <a:cubicBezTo>
                        <a:pt x="1416" y="1204"/>
                        <a:pt x="1417" y="1186"/>
                        <a:pt x="1417" y="1168"/>
                      </a:cubicBezTo>
                      <a:cubicBezTo>
                        <a:pt x="1417" y="1164"/>
                        <a:pt x="1417" y="1160"/>
                        <a:pt x="1417" y="1156"/>
                      </a:cubicBezTo>
                      <a:cubicBezTo>
                        <a:pt x="1418" y="1148"/>
                        <a:pt x="1418" y="1139"/>
                        <a:pt x="1418" y="1131"/>
                      </a:cubicBezTo>
                      <a:cubicBezTo>
                        <a:pt x="1418" y="1117"/>
                        <a:pt x="1418" y="1103"/>
                        <a:pt x="1418" y="1088"/>
                      </a:cubicBezTo>
                      <a:cubicBezTo>
                        <a:pt x="1418" y="1077"/>
                        <a:pt x="1418" y="1065"/>
                        <a:pt x="1418" y="1054"/>
                      </a:cubicBezTo>
                      <a:cubicBezTo>
                        <a:pt x="1418" y="1038"/>
                        <a:pt x="1417" y="1023"/>
                        <a:pt x="1417" y="1007"/>
                      </a:cubicBezTo>
                      <a:cubicBezTo>
                        <a:pt x="1417" y="987"/>
                        <a:pt x="1418" y="966"/>
                        <a:pt x="1419" y="945"/>
                      </a:cubicBezTo>
                      <a:cubicBezTo>
                        <a:pt x="1419" y="932"/>
                        <a:pt x="1419" y="920"/>
                        <a:pt x="1419" y="907"/>
                      </a:cubicBezTo>
                      <a:cubicBezTo>
                        <a:pt x="1419" y="893"/>
                        <a:pt x="1419" y="879"/>
                        <a:pt x="1419" y="866"/>
                      </a:cubicBezTo>
                      <a:cubicBezTo>
                        <a:pt x="1420" y="853"/>
                        <a:pt x="1420" y="841"/>
                        <a:pt x="1421" y="829"/>
                      </a:cubicBezTo>
                      <a:cubicBezTo>
                        <a:pt x="1421" y="821"/>
                        <a:pt x="1422" y="814"/>
                        <a:pt x="1422" y="807"/>
                      </a:cubicBezTo>
                      <a:cubicBezTo>
                        <a:pt x="1423" y="797"/>
                        <a:pt x="1423" y="787"/>
                        <a:pt x="1423" y="777"/>
                      </a:cubicBezTo>
                      <a:cubicBezTo>
                        <a:pt x="1424" y="771"/>
                        <a:pt x="1424" y="764"/>
                        <a:pt x="1424" y="758"/>
                      </a:cubicBezTo>
                      <a:cubicBezTo>
                        <a:pt x="1425" y="750"/>
                        <a:pt x="1425" y="742"/>
                        <a:pt x="1426" y="734"/>
                      </a:cubicBezTo>
                      <a:cubicBezTo>
                        <a:pt x="1427" y="724"/>
                        <a:pt x="1427" y="715"/>
                        <a:pt x="1428" y="706"/>
                      </a:cubicBezTo>
                      <a:cubicBezTo>
                        <a:pt x="1428" y="700"/>
                        <a:pt x="1428" y="694"/>
                        <a:pt x="1429" y="689"/>
                      </a:cubicBezTo>
                      <a:cubicBezTo>
                        <a:pt x="1430" y="680"/>
                        <a:pt x="1431" y="670"/>
                        <a:pt x="1432" y="661"/>
                      </a:cubicBezTo>
                      <a:cubicBezTo>
                        <a:pt x="1433" y="644"/>
                        <a:pt x="1434" y="627"/>
                        <a:pt x="1436" y="610"/>
                      </a:cubicBezTo>
                      <a:cubicBezTo>
                        <a:pt x="1437" y="602"/>
                        <a:pt x="1437" y="595"/>
                        <a:pt x="1438" y="588"/>
                      </a:cubicBezTo>
                      <a:cubicBezTo>
                        <a:pt x="1439" y="581"/>
                        <a:pt x="1438" y="574"/>
                        <a:pt x="1437" y="567"/>
                      </a:cubicBezTo>
                      <a:cubicBezTo>
                        <a:pt x="1437" y="554"/>
                        <a:pt x="1437" y="541"/>
                        <a:pt x="1437" y="529"/>
                      </a:cubicBezTo>
                      <a:cubicBezTo>
                        <a:pt x="1437" y="509"/>
                        <a:pt x="1437" y="488"/>
                        <a:pt x="1437" y="468"/>
                      </a:cubicBezTo>
                      <a:cubicBezTo>
                        <a:pt x="1437" y="465"/>
                        <a:pt x="1437" y="461"/>
                        <a:pt x="1437" y="457"/>
                      </a:cubicBezTo>
                      <a:cubicBezTo>
                        <a:pt x="1437" y="438"/>
                        <a:pt x="1438" y="420"/>
                        <a:pt x="1437" y="402"/>
                      </a:cubicBezTo>
                      <a:cubicBezTo>
                        <a:pt x="1437" y="390"/>
                        <a:pt x="1438" y="379"/>
                        <a:pt x="1436" y="368"/>
                      </a:cubicBezTo>
                      <a:cubicBezTo>
                        <a:pt x="1436" y="363"/>
                        <a:pt x="1437" y="358"/>
                        <a:pt x="1437" y="353"/>
                      </a:cubicBezTo>
                      <a:cubicBezTo>
                        <a:pt x="1437" y="347"/>
                        <a:pt x="1436" y="341"/>
                        <a:pt x="1436" y="335"/>
                      </a:cubicBezTo>
                      <a:cubicBezTo>
                        <a:pt x="1436" y="324"/>
                        <a:pt x="1436" y="313"/>
                        <a:pt x="1436" y="302"/>
                      </a:cubicBezTo>
                      <a:cubicBezTo>
                        <a:pt x="1436" y="293"/>
                        <a:pt x="1435" y="284"/>
                        <a:pt x="1435" y="274"/>
                      </a:cubicBezTo>
                      <a:cubicBezTo>
                        <a:pt x="1435" y="266"/>
                        <a:pt x="1434" y="259"/>
                        <a:pt x="1434" y="251"/>
                      </a:cubicBezTo>
                      <a:cubicBezTo>
                        <a:pt x="1434" y="246"/>
                        <a:pt x="1433" y="241"/>
                        <a:pt x="1434" y="236"/>
                      </a:cubicBezTo>
                      <a:cubicBezTo>
                        <a:pt x="1435" y="229"/>
                        <a:pt x="1435" y="223"/>
                        <a:pt x="1433" y="217"/>
                      </a:cubicBezTo>
                      <a:cubicBezTo>
                        <a:pt x="1432" y="212"/>
                        <a:pt x="1432" y="208"/>
                        <a:pt x="1431" y="204"/>
                      </a:cubicBezTo>
                      <a:cubicBezTo>
                        <a:pt x="1425" y="202"/>
                        <a:pt x="1419" y="199"/>
                        <a:pt x="1414" y="197"/>
                      </a:cubicBezTo>
                      <a:cubicBezTo>
                        <a:pt x="1413" y="197"/>
                        <a:pt x="1412" y="197"/>
                        <a:pt x="1411" y="197"/>
                      </a:cubicBezTo>
                      <a:cubicBezTo>
                        <a:pt x="1407" y="196"/>
                        <a:pt x="1403" y="196"/>
                        <a:pt x="1398" y="195"/>
                      </a:cubicBezTo>
                      <a:cubicBezTo>
                        <a:pt x="1388" y="193"/>
                        <a:pt x="1378" y="192"/>
                        <a:pt x="1369" y="187"/>
                      </a:cubicBezTo>
                      <a:cubicBezTo>
                        <a:pt x="1368" y="186"/>
                        <a:pt x="1367" y="186"/>
                        <a:pt x="1365" y="186"/>
                      </a:cubicBezTo>
                      <a:cubicBezTo>
                        <a:pt x="1356" y="184"/>
                        <a:pt x="1346" y="183"/>
                        <a:pt x="1337" y="181"/>
                      </a:cubicBezTo>
                      <a:cubicBezTo>
                        <a:pt x="1333" y="180"/>
                        <a:pt x="1329" y="177"/>
                        <a:pt x="1324" y="176"/>
                      </a:cubicBezTo>
                      <a:cubicBezTo>
                        <a:pt x="1317" y="174"/>
                        <a:pt x="1310" y="173"/>
                        <a:pt x="1303" y="171"/>
                      </a:cubicBezTo>
                      <a:cubicBezTo>
                        <a:pt x="1300" y="170"/>
                        <a:pt x="1296" y="169"/>
                        <a:pt x="1293" y="168"/>
                      </a:cubicBezTo>
                      <a:cubicBezTo>
                        <a:pt x="1290" y="167"/>
                        <a:pt x="1287" y="166"/>
                        <a:pt x="1284" y="165"/>
                      </a:cubicBezTo>
                      <a:cubicBezTo>
                        <a:pt x="1277" y="163"/>
                        <a:pt x="1269" y="162"/>
                        <a:pt x="1262" y="158"/>
                      </a:cubicBezTo>
                      <a:cubicBezTo>
                        <a:pt x="1260" y="157"/>
                        <a:pt x="1258" y="157"/>
                        <a:pt x="1256" y="157"/>
                      </a:cubicBezTo>
                      <a:cubicBezTo>
                        <a:pt x="1247" y="157"/>
                        <a:pt x="1239" y="154"/>
                        <a:pt x="1231" y="151"/>
                      </a:cubicBezTo>
                      <a:cubicBezTo>
                        <a:pt x="1225" y="148"/>
                        <a:pt x="1218" y="146"/>
                        <a:pt x="1211" y="144"/>
                      </a:cubicBezTo>
                      <a:cubicBezTo>
                        <a:pt x="1195" y="140"/>
                        <a:pt x="1180" y="135"/>
                        <a:pt x="1165" y="131"/>
                      </a:cubicBezTo>
                      <a:cubicBezTo>
                        <a:pt x="1160" y="130"/>
                        <a:pt x="1155" y="128"/>
                        <a:pt x="1150" y="127"/>
                      </a:cubicBezTo>
                      <a:cubicBezTo>
                        <a:pt x="1143" y="125"/>
                        <a:pt x="1136" y="124"/>
                        <a:pt x="1129" y="122"/>
                      </a:cubicBezTo>
                      <a:cubicBezTo>
                        <a:pt x="1125" y="121"/>
                        <a:pt x="1121" y="120"/>
                        <a:pt x="1117" y="119"/>
                      </a:cubicBezTo>
                      <a:cubicBezTo>
                        <a:pt x="1108" y="116"/>
                        <a:pt x="1098" y="114"/>
                        <a:pt x="1089" y="111"/>
                      </a:cubicBezTo>
                      <a:cubicBezTo>
                        <a:pt x="1083" y="109"/>
                        <a:pt x="1076" y="107"/>
                        <a:pt x="1070" y="105"/>
                      </a:cubicBezTo>
                      <a:cubicBezTo>
                        <a:pt x="1062" y="103"/>
                        <a:pt x="1054" y="102"/>
                        <a:pt x="1046" y="98"/>
                      </a:cubicBezTo>
                      <a:cubicBezTo>
                        <a:pt x="1035" y="94"/>
                        <a:pt x="1024" y="91"/>
                        <a:pt x="1012" y="88"/>
                      </a:cubicBezTo>
                      <a:cubicBezTo>
                        <a:pt x="1007" y="87"/>
                        <a:pt x="1003" y="86"/>
                        <a:pt x="998" y="85"/>
                      </a:cubicBezTo>
                      <a:cubicBezTo>
                        <a:pt x="996" y="84"/>
                        <a:pt x="994" y="82"/>
                        <a:pt x="991" y="81"/>
                      </a:cubicBezTo>
                      <a:cubicBezTo>
                        <a:pt x="988" y="81"/>
                        <a:pt x="984" y="81"/>
                        <a:pt x="980" y="80"/>
                      </a:cubicBezTo>
                      <a:cubicBezTo>
                        <a:pt x="970" y="76"/>
                        <a:pt x="959" y="74"/>
                        <a:pt x="949" y="69"/>
                      </a:cubicBezTo>
                      <a:cubicBezTo>
                        <a:pt x="944" y="67"/>
                        <a:pt x="939" y="66"/>
                        <a:pt x="934" y="65"/>
                      </a:cubicBezTo>
                      <a:cubicBezTo>
                        <a:pt x="928" y="63"/>
                        <a:pt x="922" y="64"/>
                        <a:pt x="917" y="60"/>
                      </a:cubicBezTo>
                      <a:cubicBezTo>
                        <a:pt x="913" y="57"/>
                        <a:pt x="908" y="56"/>
                        <a:pt x="904" y="54"/>
                      </a:cubicBezTo>
                      <a:cubicBezTo>
                        <a:pt x="901" y="53"/>
                        <a:pt x="898" y="52"/>
                        <a:pt x="895" y="51"/>
                      </a:cubicBezTo>
                      <a:cubicBezTo>
                        <a:pt x="888" y="49"/>
                        <a:pt x="882" y="47"/>
                        <a:pt x="875" y="45"/>
                      </a:cubicBezTo>
                      <a:cubicBezTo>
                        <a:pt x="871" y="43"/>
                        <a:pt x="866" y="42"/>
                        <a:pt x="861" y="41"/>
                      </a:cubicBezTo>
                      <a:cubicBezTo>
                        <a:pt x="856" y="40"/>
                        <a:pt x="850" y="39"/>
                        <a:pt x="845" y="38"/>
                      </a:cubicBezTo>
                      <a:cubicBezTo>
                        <a:pt x="841" y="38"/>
                        <a:pt x="836" y="38"/>
                        <a:pt x="832" y="36"/>
                      </a:cubicBezTo>
                      <a:cubicBezTo>
                        <a:pt x="827" y="33"/>
                        <a:pt x="821" y="34"/>
                        <a:pt x="815" y="34"/>
                      </a:cubicBezTo>
                      <a:cubicBezTo>
                        <a:pt x="809" y="33"/>
                        <a:pt x="804" y="33"/>
                        <a:pt x="798" y="31"/>
                      </a:cubicBezTo>
                      <a:cubicBezTo>
                        <a:pt x="795" y="30"/>
                        <a:pt x="791" y="28"/>
                        <a:pt x="788" y="29"/>
                      </a:cubicBezTo>
                      <a:cubicBezTo>
                        <a:pt x="785" y="30"/>
                        <a:pt x="782" y="29"/>
                        <a:pt x="781" y="28"/>
                      </a:cubicBezTo>
                      <a:cubicBezTo>
                        <a:pt x="775" y="23"/>
                        <a:pt x="769" y="22"/>
                        <a:pt x="762" y="21"/>
                      </a:cubicBezTo>
                      <a:cubicBezTo>
                        <a:pt x="759" y="20"/>
                        <a:pt x="756" y="19"/>
                        <a:pt x="756" y="14"/>
                      </a:cubicBezTo>
                      <a:cubicBezTo>
                        <a:pt x="751" y="16"/>
                        <a:pt x="746" y="18"/>
                        <a:pt x="741" y="20"/>
                      </a:cubicBezTo>
                      <a:cubicBezTo>
                        <a:pt x="735" y="22"/>
                        <a:pt x="728" y="21"/>
                        <a:pt x="722" y="25"/>
                      </a:cubicBezTo>
                      <a:cubicBezTo>
                        <a:pt x="718" y="28"/>
                        <a:pt x="712" y="29"/>
                        <a:pt x="706" y="31"/>
                      </a:cubicBezTo>
                      <a:cubicBezTo>
                        <a:pt x="701" y="32"/>
                        <a:pt x="696" y="34"/>
                        <a:pt x="692" y="37"/>
                      </a:cubicBezTo>
                      <a:cubicBezTo>
                        <a:pt x="691" y="39"/>
                        <a:pt x="688" y="39"/>
                        <a:pt x="686" y="39"/>
                      </a:cubicBezTo>
                      <a:cubicBezTo>
                        <a:pt x="684" y="40"/>
                        <a:pt x="681" y="40"/>
                        <a:pt x="679" y="41"/>
                      </a:cubicBezTo>
                      <a:cubicBezTo>
                        <a:pt x="677" y="41"/>
                        <a:pt x="674" y="42"/>
                        <a:pt x="672" y="43"/>
                      </a:cubicBezTo>
                      <a:cubicBezTo>
                        <a:pt x="670" y="43"/>
                        <a:pt x="669" y="43"/>
                        <a:pt x="668" y="44"/>
                      </a:cubicBezTo>
                      <a:cubicBezTo>
                        <a:pt x="665" y="45"/>
                        <a:pt x="662" y="45"/>
                        <a:pt x="660" y="47"/>
                      </a:cubicBezTo>
                      <a:cubicBezTo>
                        <a:pt x="657" y="50"/>
                        <a:pt x="653" y="48"/>
                        <a:pt x="650" y="50"/>
                      </a:cubicBezTo>
                      <a:cubicBezTo>
                        <a:pt x="644" y="53"/>
                        <a:pt x="637" y="54"/>
                        <a:pt x="630" y="55"/>
                      </a:cubicBezTo>
                      <a:cubicBezTo>
                        <a:pt x="627" y="55"/>
                        <a:pt x="625" y="57"/>
                        <a:pt x="622" y="57"/>
                      </a:cubicBezTo>
                      <a:cubicBezTo>
                        <a:pt x="622" y="58"/>
                        <a:pt x="621" y="59"/>
                        <a:pt x="620" y="59"/>
                      </a:cubicBezTo>
                      <a:cubicBezTo>
                        <a:pt x="614" y="58"/>
                        <a:pt x="608" y="61"/>
                        <a:pt x="602" y="64"/>
                      </a:cubicBezTo>
                      <a:cubicBezTo>
                        <a:pt x="600" y="65"/>
                        <a:pt x="599" y="65"/>
                        <a:pt x="598" y="65"/>
                      </a:cubicBezTo>
                      <a:cubicBezTo>
                        <a:pt x="592" y="65"/>
                        <a:pt x="587" y="67"/>
                        <a:pt x="582" y="70"/>
                      </a:cubicBezTo>
                      <a:cubicBezTo>
                        <a:pt x="578" y="72"/>
                        <a:pt x="573" y="74"/>
                        <a:pt x="569" y="76"/>
                      </a:cubicBezTo>
                      <a:cubicBezTo>
                        <a:pt x="560" y="78"/>
                        <a:pt x="552" y="80"/>
                        <a:pt x="543" y="82"/>
                      </a:cubicBezTo>
                      <a:cubicBezTo>
                        <a:pt x="540" y="83"/>
                        <a:pt x="536" y="85"/>
                        <a:pt x="533" y="86"/>
                      </a:cubicBezTo>
                      <a:cubicBezTo>
                        <a:pt x="527" y="88"/>
                        <a:pt x="520" y="88"/>
                        <a:pt x="514" y="92"/>
                      </a:cubicBezTo>
                      <a:cubicBezTo>
                        <a:pt x="514" y="93"/>
                        <a:pt x="512" y="93"/>
                        <a:pt x="511" y="93"/>
                      </a:cubicBezTo>
                      <a:cubicBezTo>
                        <a:pt x="502" y="95"/>
                        <a:pt x="494" y="98"/>
                        <a:pt x="485" y="100"/>
                      </a:cubicBezTo>
                      <a:cubicBezTo>
                        <a:pt x="480" y="102"/>
                        <a:pt x="475" y="104"/>
                        <a:pt x="469" y="105"/>
                      </a:cubicBezTo>
                      <a:cubicBezTo>
                        <a:pt x="460" y="106"/>
                        <a:pt x="451" y="109"/>
                        <a:pt x="442" y="112"/>
                      </a:cubicBezTo>
                      <a:cubicBezTo>
                        <a:pt x="433" y="115"/>
                        <a:pt x="423" y="116"/>
                        <a:pt x="414" y="121"/>
                      </a:cubicBezTo>
                      <a:cubicBezTo>
                        <a:pt x="412" y="122"/>
                        <a:pt x="409" y="123"/>
                        <a:pt x="406" y="124"/>
                      </a:cubicBezTo>
                      <a:cubicBezTo>
                        <a:pt x="399" y="125"/>
                        <a:pt x="392" y="126"/>
                        <a:pt x="386" y="129"/>
                      </a:cubicBezTo>
                      <a:cubicBezTo>
                        <a:pt x="379" y="132"/>
                        <a:pt x="372" y="134"/>
                        <a:pt x="365" y="136"/>
                      </a:cubicBezTo>
                      <a:cubicBezTo>
                        <a:pt x="354" y="140"/>
                        <a:pt x="344" y="143"/>
                        <a:pt x="334" y="147"/>
                      </a:cubicBezTo>
                      <a:cubicBezTo>
                        <a:pt x="325" y="150"/>
                        <a:pt x="317" y="152"/>
                        <a:pt x="309" y="155"/>
                      </a:cubicBezTo>
                      <a:cubicBezTo>
                        <a:pt x="303" y="157"/>
                        <a:pt x="297" y="159"/>
                        <a:pt x="291" y="161"/>
                      </a:cubicBezTo>
                      <a:cubicBezTo>
                        <a:pt x="283" y="164"/>
                        <a:pt x="275" y="167"/>
                        <a:pt x="266" y="171"/>
                      </a:cubicBezTo>
                      <a:cubicBezTo>
                        <a:pt x="259" y="174"/>
                        <a:pt x="252" y="178"/>
                        <a:pt x="244" y="181"/>
                      </a:cubicBezTo>
                      <a:cubicBezTo>
                        <a:pt x="235" y="184"/>
                        <a:pt x="226" y="187"/>
                        <a:pt x="218" y="190"/>
                      </a:cubicBezTo>
                      <a:cubicBezTo>
                        <a:pt x="205" y="195"/>
                        <a:pt x="193" y="198"/>
                        <a:pt x="180" y="202"/>
                      </a:cubicBezTo>
                      <a:cubicBezTo>
                        <a:pt x="176" y="203"/>
                        <a:pt x="172" y="204"/>
                        <a:pt x="168" y="206"/>
                      </a:cubicBezTo>
                      <a:cubicBezTo>
                        <a:pt x="162" y="208"/>
                        <a:pt x="155" y="210"/>
                        <a:pt x="149" y="212"/>
                      </a:cubicBezTo>
                      <a:cubicBezTo>
                        <a:pt x="144" y="213"/>
                        <a:pt x="143" y="215"/>
                        <a:pt x="142" y="219"/>
                      </a:cubicBezTo>
                      <a:cubicBezTo>
                        <a:pt x="142" y="228"/>
                        <a:pt x="142" y="237"/>
                        <a:pt x="141" y="246"/>
                      </a:cubicBezTo>
                      <a:cubicBezTo>
                        <a:pt x="141" y="260"/>
                        <a:pt x="141" y="273"/>
                        <a:pt x="141" y="287"/>
                      </a:cubicBezTo>
                      <a:cubicBezTo>
                        <a:pt x="141" y="299"/>
                        <a:pt x="140" y="311"/>
                        <a:pt x="140" y="322"/>
                      </a:cubicBezTo>
                      <a:cubicBezTo>
                        <a:pt x="140" y="350"/>
                        <a:pt x="139" y="377"/>
                        <a:pt x="139" y="404"/>
                      </a:cubicBezTo>
                      <a:cubicBezTo>
                        <a:pt x="139" y="417"/>
                        <a:pt x="140" y="429"/>
                        <a:pt x="140" y="441"/>
                      </a:cubicBezTo>
                      <a:cubicBezTo>
                        <a:pt x="140" y="462"/>
                        <a:pt x="140" y="482"/>
                        <a:pt x="140" y="502"/>
                      </a:cubicBezTo>
                      <a:cubicBezTo>
                        <a:pt x="140" y="514"/>
                        <a:pt x="139" y="526"/>
                        <a:pt x="139" y="538"/>
                      </a:cubicBezTo>
                      <a:cubicBezTo>
                        <a:pt x="139" y="546"/>
                        <a:pt x="140" y="554"/>
                        <a:pt x="140" y="561"/>
                      </a:cubicBezTo>
                      <a:cubicBezTo>
                        <a:pt x="140" y="577"/>
                        <a:pt x="141" y="593"/>
                        <a:pt x="141" y="609"/>
                      </a:cubicBezTo>
                      <a:cubicBezTo>
                        <a:pt x="141" y="623"/>
                        <a:pt x="141" y="637"/>
                        <a:pt x="142" y="651"/>
                      </a:cubicBezTo>
                      <a:cubicBezTo>
                        <a:pt x="142" y="654"/>
                        <a:pt x="142" y="657"/>
                        <a:pt x="142" y="660"/>
                      </a:cubicBezTo>
                      <a:cubicBezTo>
                        <a:pt x="142" y="679"/>
                        <a:pt x="142" y="698"/>
                        <a:pt x="142" y="717"/>
                      </a:cubicBezTo>
                      <a:cubicBezTo>
                        <a:pt x="142" y="720"/>
                        <a:pt x="143" y="724"/>
                        <a:pt x="143" y="728"/>
                      </a:cubicBezTo>
                      <a:cubicBezTo>
                        <a:pt x="143" y="738"/>
                        <a:pt x="143" y="749"/>
                        <a:pt x="143" y="760"/>
                      </a:cubicBezTo>
                      <a:cubicBezTo>
                        <a:pt x="143" y="773"/>
                        <a:pt x="144" y="786"/>
                        <a:pt x="145" y="799"/>
                      </a:cubicBezTo>
                      <a:cubicBezTo>
                        <a:pt x="146" y="808"/>
                        <a:pt x="146" y="818"/>
                        <a:pt x="146" y="827"/>
                      </a:cubicBezTo>
                      <a:cubicBezTo>
                        <a:pt x="146" y="836"/>
                        <a:pt x="146" y="845"/>
                        <a:pt x="146" y="854"/>
                      </a:cubicBezTo>
                      <a:cubicBezTo>
                        <a:pt x="146" y="869"/>
                        <a:pt x="147" y="884"/>
                        <a:pt x="147" y="899"/>
                      </a:cubicBezTo>
                      <a:cubicBezTo>
                        <a:pt x="147" y="908"/>
                        <a:pt x="148" y="917"/>
                        <a:pt x="148" y="926"/>
                      </a:cubicBezTo>
                      <a:cubicBezTo>
                        <a:pt x="148" y="934"/>
                        <a:pt x="148" y="941"/>
                        <a:pt x="148" y="948"/>
                      </a:cubicBezTo>
                      <a:cubicBezTo>
                        <a:pt x="149" y="961"/>
                        <a:pt x="148" y="975"/>
                        <a:pt x="149" y="988"/>
                      </a:cubicBezTo>
                      <a:cubicBezTo>
                        <a:pt x="149" y="1002"/>
                        <a:pt x="149" y="1016"/>
                        <a:pt x="149" y="1031"/>
                      </a:cubicBezTo>
                      <a:cubicBezTo>
                        <a:pt x="148" y="1044"/>
                        <a:pt x="148" y="1056"/>
                        <a:pt x="148" y="1069"/>
                      </a:cubicBezTo>
                      <a:cubicBezTo>
                        <a:pt x="148" y="1079"/>
                        <a:pt x="148" y="1088"/>
                        <a:pt x="148" y="1098"/>
                      </a:cubicBezTo>
                      <a:cubicBezTo>
                        <a:pt x="147" y="1112"/>
                        <a:pt x="147" y="1126"/>
                        <a:pt x="146" y="1140"/>
                      </a:cubicBezTo>
                      <a:cubicBezTo>
                        <a:pt x="146" y="1153"/>
                        <a:pt x="146" y="1166"/>
                        <a:pt x="146" y="1179"/>
                      </a:cubicBezTo>
                      <a:cubicBezTo>
                        <a:pt x="146" y="1187"/>
                        <a:pt x="146" y="1195"/>
                        <a:pt x="146" y="1203"/>
                      </a:cubicBezTo>
                      <a:cubicBezTo>
                        <a:pt x="146" y="1218"/>
                        <a:pt x="146" y="1234"/>
                        <a:pt x="146" y="1249"/>
                      </a:cubicBezTo>
                      <a:cubicBezTo>
                        <a:pt x="146" y="1261"/>
                        <a:pt x="147" y="1272"/>
                        <a:pt x="148" y="1283"/>
                      </a:cubicBezTo>
                      <a:cubicBezTo>
                        <a:pt x="148" y="1287"/>
                        <a:pt x="149" y="1290"/>
                        <a:pt x="149" y="1294"/>
                      </a:cubicBezTo>
                      <a:cubicBezTo>
                        <a:pt x="158" y="1294"/>
                        <a:pt x="166" y="1294"/>
                        <a:pt x="174" y="1294"/>
                      </a:cubicBezTo>
                      <a:cubicBezTo>
                        <a:pt x="188" y="1293"/>
                        <a:pt x="203" y="1292"/>
                        <a:pt x="218" y="1291"/>
                      </a:cubicBezTo>
                      <a:cubicBezTo>
                        <a:pt x="226" y="1291"/>
                        <a:pt x="234" y="1290"/>
                        <a:pt x="241" y="1290"/>
                      </a:cubicBezTo>
                      <a:cubicBezTo>
                        <a:pt x="249" y="1290"/>
                        <a:pt x="257" y="1290"/>
                        <a:pt x="265" y="1290"/>
                      </a:cubicBezTo>
                      <a:cubicBezTo>
                        <a:pt x="279" y="1289"/>
                        <a:pt x="292" y="1288"/>
                        <a:pt x="305" y="1288"/>
                      </a:cubicBezTo>
                      <a:cubicBezTo>
                        <a:pt x="315" y="1288"/>
                        <a:pt x="324" y="1288"/>
                        <a:pt x="333" y="1288"/>
                      </a:cubicBezTo>
                      <a:cubicBezTo>
                        <a:pt x="342" y="1287"/>
                        <a:pt x="350" y="1287"/>
                        <a:pt x="359" y="1287"/>
                      </a:cubicBezTo>
                      <a:cubicBezTo>
                        <a:pt x="372" y="1287"/>
                        <a:pt x="384" y="1286"/>
                        <a:pt x="397" y="1286"/>
                      </a:cubicBezTo>
                      <a:cubicBezTo>
                        <a:pt x="409" y="1286"/>
                        <a:pt x="422" y="1286"/>
                        <a:pt x="434" y="1287"/>
                      </a:cubicBezTo>
                      <a:cubicBezTo>
                        <a:pt x="447" y="1287"/>
                        <a:pt x="460" y="1286"/>
                        <a:pt x="473" y="1286"/>
                      </a:cubicBezTo>
                      <a:cubicBezTo>
                        <a:pt x="489" y="1287"/>
                        <a:pt x="504" y="1287"/>
                        <a:pt x="519" y="1287"/>
                      </a:cubicBezTo>
                      <a:cubicBezTo>
                        <a:pt x="536" y="1288"/>
                        <a:pt x="552" y="1288"/>
                        <a:pt x="568" y="1288"/>
                      </a:cubicBezTo>
                      <a:cubicBezTo>
                        <a:pt x="578" y="1288"/>
                        <a:pt x="587" y="1288"/>
                        <a:pt x="597" y="1288"/>
                      </a:cubicBezTo>
                      <a:cubicBezTo>
                        <a:pt x="608" y="1289"/>
                        <a:pt x="619" y="1289"/>
                        <a:pt x="631" y="1289"/>
                      </a:cubicBezTo>
                      <a:cubicBezTo>
                        <a:pt x="635" y="1289"/>
                        <a:pt x="640" y="1288"/>
                        <a:pt x="644" y="1288"/>
                      </a:cubicBezTo>
                      <a:close/>
                      <a:moveTo>
                        <a:pt x="830" y="1285"/>
                      </a:moveTo>
                      <a:cubicBezTo>
                        <a:pt x="831" y="1279"/>
                        <a:pt x="831" y="1273"/>
                        <a:pt x="832" y="1267"/>
                      </a:cubicBezTo>
                      <a:cubicBezTo>
                        <a:pt x="832" y="1264"/>
                        <a:pt x="831" y="1261"/>
                        <a:pt x="831" y="1258"/>
                      </a:cubicBezTo>
                      <a:cubicBezTo>
                        <a:pt x="831" y="1252"/>
                        <a:pt x="832" y="1247"/>
                        <a:pt x="832" y="1242"/>
                      </a:cubicBezTo>
                      <a:cubicBezTo>
                        <a:pt x="831" y="1231"/>
                        <a:pt x="831" y="1221"/>
                        <a:pt x="831" y="1211"/>
                      </a:cubicBezTo>
                      <a:cubicBezTo>
                        <a:pt x="830" y="1203"/>
                        <a:pt x="831" y="1194"/>
                        <a:pt x="831" y="1186"/>
                      </a:cubicBezTo>
                      <a:cubicBezTo>
                        <a:pt x="831" y="1178"/>
                        <a:pt x="828" y="1171"/>
                        <a:pt x="831" y="1164"/>
                      </a:cubicBezTo>
                      <a:cubicBezTo>
                        <a:pt x="831" y="1164"/>
                        <a:pt x="831" y="1163"/>
                        <a:pt x="831" y="1163"/>
                      </a:cubicBezTo>
                      <a:cubicBezTo>
                        <a:pt x="830" y="1153"/>
                        <a:pt x="831" y="1143"/>
                        <a:pt x="830" y="1133"/>
                      </a:cubicBezTo>
                      <a:cubicBezTo>
                        <a:pt x="828" y="1120"/>
                        <a:pt x="828" y="1106"/>
                        <a:pt x="827" y="1092"/>
                      </a:cubicBezTo>
                      <a:cubicBezTo>
                        <a:pt x="827" y="1081"/>
                        <a:pt x="826" y="1070"/>
                        <a:pt x="826" y="1059"/>
                      </a:cubicBezTo>
                      <a:cubicBezTo>
                        <a:pt x="825" y="1052"/>
                        <a:pt x="825" y="1045"/>
                        <a:pt x="825" y="1037"/>
                      </a:cubicBezTo>
                      <a:cubicBezTo>
                        <a:pt x="825" y="1034"/>
                        <a:pt x="822" y="1030"/>
                        <a:pt x="823" y="1027"/>
                      </a:cubicBezTo>
                      <a:cubicBezTo>
                        <a:pt x="825" y="1021"/>
                        <a:pt x="824" y="1015"/>
                        <a:pt x="825" y="1010"/>
                      </a:cubicBezTo>
                      <a:cubicBezTo>
                        <a:pt x="825" y="997"/>
                        <a:pt x="825" y="985"/>
                        <a:pt x="824" y="972"/>
                      </a:cubicBezTo>
                      <a:cubicBezTo>
                        <a:pt x="824" y="959"/>
                        <a:pt x="823" y="946"/>
                        <a:pt x="823" y="933"/>
                      </a:cubicBezTo>
                      <a:cubicBezTo>
                        <a:pt x="822" y="923"/>
                        <a:pt x="823" y="913"/>
                        <a:pt x="823" y="903"/>
                      </a:cubicBezTo>
                      <a:cubicBezTo>
                        <a:pt x="822" y="890"/>
                        <a:pt x="822" y="878"/>
                        <a:pt x="822" y="865"/>
                      </a:cubicBezTo>
                      <a:cubicBezTo>
                        <a:pt x="822" y="862"/>
                        <a:pt x="820" y="860"/>
                        <a:pt x="820" y="858"/>
                      </a:cubicBezTo>
                      <a:cubicBezTo>
                        <a:pt x="818" y="855"/>
                        <a:pt x="817" y="852"/>
                        <a:pt x="816" y="849"/>
                      </a:cubicBezTo>
                      <a:cubicBezTo>
                        <a:pt x="816" y="845"/>
                        <a:pt x="816" y="840"/>
                        <a:pt x="816" y="835"/>
                      </a:cubicBezTo>
                      <a:cubicBezTo>
                        <a:pt x="811" y="835"/>
                        <a:pt x="806" y="835"/>
                        <a:pt x="801" y="834"/>
                      </a:cubicBezTo>
                      <a:cubicBezTo>
                        <a:pt x="796" y="834"/>
                        <a:pt x="790" y="835"/>
                        <a:pt x="785" y="835"/>
                      </a:cubicBezTo>
                      <a:cubicBezTo>
                        <a:pt x="780" y="835"/>
                        <a:pt x="776" y="834"/>
                        <a:pt x="771" y="834"/>
                      </a:cubicBezTo>
                      <a:cubicBezTo>
                        <a:pt x="765" y="834"/>
                        <a:pt x="759" y="835"/>
                        <a:pt x="753" y="835"/>
                      </a:cubicBezTo>
                      <a:cubicBezTo>
                        <a:pt x="738" y="833"/>
                        <a:pt x="724" y="834"/>
                        <a:pt x="709" y="834"/>
                      </a:cubicBezTo>
                      <a:cubicBezTo>
                        <a:pt x="702" y="834"/>
                        <a:pt x="695" y="835"/>
                        <a:pt x="688" y="835"/>
                      </a:cubicBezTo>
                      <a:cubicBezTo>
                        <a:pt x="687" y="835"/>
                        <a:pt x="686" y="835"/>
                        <a:pt x="685" y="835"/>
                      </a:cubicBezTo>
                      <a:cubicBezTo>
                        <a:pt x="676" y="832"/>
                        <a:pt x="667" y="835"/>
                        <a:pt x="657" y="836"/>
                      </a:cubicBezTo>
                      <a:cubicBezTo>
                        <a:pt x="657" y="840"/>
                        <a:pt x="656" y="843"/>
                        <a:pt x="656" y="847"/>
                      </a:cubicBezTo>
                      <a:cubicBezTo>
                        <a:pt x="656" y="848"/>
                        <a:pt x="656" y="850"/>
                        <a:pt x="656" y="852"/>
                      </a:cubicBezTo>
                      <a:cubicBezTo>
                        <a:pt x="656" y="862"/>
                        <a:pt x="655" y="872"/>
                        <a:pt x="655" y="881"/>
                      </a:cubicBezTo>
                      <a:cubicBezTo>
                        <a:pt x="655" y="892"/>
                        <a:pt x="655" y="902"/>
                        <a:pt x="655" y="912"/>
                      </a:cubicBezTo>
                      <a:cubicBezTo>
                        <a:pt x="655" y="918"/>
                        <a:pt x="655" y="924"/>
                        <a:pt x="655" y="930"/>
                      </a:cubicBezTo>
                      <a:cubicBezTo>
                        <a:pt x="654" y="938"/>
                        <a:pt x="653" y="945"/>
                        <a:pt x="653" y="952"/>
                      </a:cubicBezTo>
                      <a:cubicBezTo>
                        <a:pt x="652" y="964"/>
                        <a:pt x="652" y="976"/>
                        <a:pt x="652" y="988"/>
                      </a:cubicBezTo>
                      <a:cubicBezTo>
                        <a:pt x="652" y="995"/>
                        <a:pt x="651" y="1002"/>
                        <a:pt x="650" y="1008"/>
                      </a:cubicBezTo>
                      <a:cubicBezTo>
                        <a:pt x="650" y="1017"/>
                        <a:pt x="649" y="1027"/>
                        <a:pt x="649" y="1036"/>
                      </a:cubicBezTo>
                      <a:cubicBezTo>
                        <a:pt x="649" y="1053"/>
                        <a:pt x="649" y="1069"/>
                        <a:pt x="649" y="1086"/>
                      </a:cubicBezTo>
                      <a:cubicBezTo>
                        <a:pt x="649" y="1093"/>
                        <a:pt x="650" y="1101"/>
                        <a:pt x="650" y="1108"/>
                      </a:cubicBezTo>
                      <a:cubicBezTo>
                        <a:pt x="650" y="1125"/>
                        <a:pt x="650" y="1142"/>
                        <a:pt x="650" y="1158"/>
                      </a:cubicBezTo>
                      <a:cubicBezTo>
                        <a:pt x="651" y="1174"/>
                        <a:pt x="650" y="1190"/>
                        <a:pt x="651" y="1206"/>
                      </a:cubicBezTo>
                      <a:cubicBezTo>
                        <a:pt x="652" y="1217"/>
                        <a:pt x="651" y="1228"/>
                        <a:pt x="651" y="1239"/>
                      </a:cubicBezTo>
                      <a:cubicBezTo>
                        <a:pt x="652" y="1251"/>
                        <a:pt x="652" y="1264"/>
                        <a:pt x="652" y="1276"/>
                      </a:cubicBezTo>
                      <a:cubicBezTo>
                        <a:pt x="652" y="1280"/>
                        <a:pt x="653" y="1283"/>
                        <a:pt x="653" y="1287"/>
                      </a:cubicBezTo>
                      <a:cubicBezTo>
                        <a:pt x="654" y="1287"/>
                        <a:pt x="654" y="1288"/>
                        <a:pt x="655" y="1288"/>
                      </a:cubicBezTo>
                      <a:cubicBezTo>
                        <a:pt x="667" y="1290"/>
                        <a:pt x="679" y="1288"/>
                        <a:pt x="692" y="1288"/>
                      </a:cubicBezTo>
                      <a:cubicBezTo>
                        <a:pt x="710" y="1288"/>
                        <a:pt x="729" y="1288"/>
                        <a:pt x="748" y="1287"/>
                      </a:cubicBezTo>
                      <a:cubicBezTo>
                        <a:pt x="757" y="1287"/>
                        <a:pt x="767" y="1288"/>
                        <a:pt x="776" y="1287"/>
                      </a:cubicBezTo>
                      <a:cubicBezTo>
                        <a:pt x="789" y="1287"/>
                        <a:pt x="802" y="1286"/>
                        <a:pt x="815" y="1285"/>
                      </a:cubicBezTo>
                      <a:cubicBezTo>
                        <a:pt x="820" y="1285"/>
                        <a:pt x="825" y="1285"/>
                        <a:pt x="830" y="1285"/>
                      </a:cubicBezTo>
                      <a:close/>
                      <a:moveTo>
                        <a:pt x="828" y="835"/>
                      </a:moveTo>
                      <a:cubicBezTo>
                        <a:pt x="829" y="842"/>
                        <a:pt x="829" y="848"/>
                        <a:pt x="829" y="855"/>
                      </a:cubicBezTo>
                      <a:cubicBezTo>
                        <a:pt x="830" y="861"/>
                        <a:pt x="829" y="866"/>
                        <a:pt x="829" y="872"/>
                      </a:cubicBezTo>
                      <a:cubicBezTo>
                        <a:pt x="829" y="886"/>
                        <a:pt x="831" y="899"/>
                        <a:pt x="830" y="912"/>
                      </a:cubicBezTo>
                      <a:cubicBezTo>
                        <a:pt x="829" y="917"/>
                        <a:pt x="830" y="921"/>
                        <a:pt x="830" y="925"/>
                      </a:cubicBezTo>
                      <a:cubicBezTo>
                        <a:pt x="831" y="936"/>
                        <a:pt x="831" y="946"/>
                        <a:pt x="831" y="956"/>
                      </a:cubicBezTo>
                      <a:cubicBezTo>
                        <a:pt x="832" y="969"/>
                        <a:pt x="833" y="982"/>
                        <a:pt x="833" y="995"/>
                      </a:cubicBezTo>
                      <a:cubicBezTo>
                        <a:pt x="833" y="1012"/>
                        <a:pt x="834" y="1030"/>
                        <a:pt x="834" y="1047"/>
                      </a:cubicBezTo>
                      <a:cubicBezTo>
                        <a:pt x="834" y="1058"/>
                        <a:pt x="835" y="1069"/>
                        <a:pt x="835" y="1081"/>
                      </a:cubicBezTo>
                      <a:cubicBezTo>
                        <a:pt x="836" y="1095"/>
                        <a:pt x="837" y="1108"/>
                        <a:pt x="838" y="1122"/>
                      </a:cubicBezTo>
                      <a:cubicBezTo>
                        <a:pt x="838" y="1131"/>
                        <a:pt x="839" y="1139"/>
                        <a:pt x="839" y="1147"/>
                      </a:cubicBezTo>
                      <a:cubicBezTo>
                        <a:pt x="840" y="1163"/>
                        <a:pt x="839" y="1178"/>
                        <a:pt x="839" y="1194"/>
                      </a:cubicBezTo>
                      <a:cubicBezTo>
                        <a:pt x="840" y="1207"/>
                        <a:pt x="840" y="1221"/>
                        <a:pt x="840" y="1235"/>
                      </a:cubicBezTo>
                      <a:cubicBezTo>
                        <a:pt x="840" y="1249"/>
                        <a:pt x="841" y="1264"/>
                        <a:pt x="840" y="1279"/>
                      </a:cubicBezTo>
                      <a:cubicBezTo>
                        <a:pt x="840" y="1281"/>
                        <a:pt x="841" y="1282"/>
                        <a:pt x="841" y="1284"/>
                      </a:cubicBezTo>
                      <a:cubicBezTo>
                        <a:pt x="842" y="1284"/>
                        <a:pt x="843" y="1285"/>
                        <a:pt x="844" y="1285"/>
                      </a:cubicBezTo>
                      <a:cubicBezTo>
                        <a:pt x="852" y="1284"/>
                        <a:pt x="860" y="1284"/>
                        <a:pt x="868" y="1284"/>
                      </a:cubicBezTo>
                      <a:cubicBezTo>
                        <a:pt x="875" y="1283"/>
                        <a:pt x="882" y="1282"/>
                        <a:pt x="889" y="1281"/>
                      </a:cubicBezTo>
                      <a:cubicBezTo>
                        <a:pt x="902" y="1281"/>
                        <a:pt x="914" y="1280"/>
                        <a:pt x="927" y="1280"/>
                      </a:cubicBezTo>
                      <a:cubicBezTo>
                        <a:pt x="932" y="1280"/>
                        <a:pt x="937" y="1280"/>
                        <a:pt x="942" y="1280"/>
                      </a:cubicBezTo>
                      <a:cubicBezTo>
                        <a:pt x="954" y="1280"/>
                        <a:pt x="966" y="1279"/>
                        <a:pt x="978" y="1279"/>
                      </a:cubicBezTo>
                      <a:cubicBezTo>
                        <a:pt x="980" y="1279"/>
                        <a:pt x="982" y="1278"/>
                        <a:pt x="982" y="1276"/>
                      </a:cubicBezTo>
                      <a:cubicBezTo>
                        <a:pt x="982" y="1274"/>
                        <a:pt x="983" y="1272"/>
                        <a:pt x="983" y="1271"/>
                      </a:cubicBezTo>
                      <a:cubicBezTo>
                        <a:pt x="983" y="1258"/>
                        <a:pt x="984" y="1245"/>
                        <a:pt x="984" y="1232"/>
                      </a:cubicBezTo>
                      <a:cubicBezTo>
                        <a:pt x="984" y="1221"/>
                        <a:pt x="984" y="1210"/>
                        <a:pt x="984" y="1198"/>
                      </a:cubicBezTo>
                      <a:cubicBezTo>
                        <a:pt x="984" y="1194"/>
                        <a:pt x="984" y="1190"/>
                        <a:pt x="984" y="1186"/>
                      </a:cubicBezTo>
                      <a:cubicBezTo>
                        <a:pt x="984" y="1175"/>
                        <a:pt x="985" y="1164"/>
                        <a:pt x="985" y="1152"/>
                      </a:cubicBezTo>
                      <a:cubicBezTo>
                        <a:pt x="984" y="1138"/>
                        <a:pt x="983" y="1123"/>
                        <a:pt x="982" y="1108"/>
                      </a:cubicBezTo>
                      <a:cubicBezTo>
                        <a:pt x="982" y="1104"/>
                        <a:pt x="981" y="1100"/>
                        <a:pt x="981" y="1096"/>
                      </a:cubicBezTo>
                      <a:cubicBezTo>
                        <a:pt x="982" y="1092"/>
                        <a:pt x="978" y="1088"/>
                        <a:pt x="980" y="1085"/>
                      </a:cubicBezTo>
                      <a:cubicBezTo>
                        <a:pt x="977" y="1081"/>
                        <a:pt x="978" y="1077"/>
                        <a:pt x="978" y="1073"/>
                      </a:cubicBezTo>
                      <a:cubicBezTo>
                        <a:pt x="978" y="1066"/>
                        <a:pt x="978" y="1058"/>
                        <a:pt x="978" y="1051"/>
                      </a:cubicBezTo>
                      <a:cubicBezTo>
                        <a:pt x="978" y="1044"/>
                        <a:pt x="978" y="1037"/>
                        <a:pt x="978" y="1030"/>
                      </a:cubicBezTo>
                      <a:cubicBezTo>
                        <a:pt x="979" y="1015"/>
                        <a:pt x="979" y="999"/>
                        <a:pt x="979" y="984"/>
                      </a:cubicBezTo>
                      <a:cubicBezTo>
                        <a:pt x="979" y="981"/>
                        <a:pt x="979" y="978"/>
                        <a:pt x="979" y="975"/>
                      </a:cubicBezTo>
                      <a:cubicBezTo>
                        <a:pt x="979" y="968"/>
                        <a:pt x="978" y="960"/>
                        <a:pt x="979" y="953"/>
                      </a:cubicBezTo>
                      <a:cubicBezTo>
                        <a:pt x="980" y="943"/>
                        <a:pt x="979" y="932"/>
                        <a:pt x="981" y="922"/>
                      </a:cubicBezTo>
                      <a:cubicBezTo>
                        <a:pt x="981" y="920"/>
                        <a:pt x="980" y="917"/>
                        <a:pt x="980" y="915"/>
                      </a:cubicBezTo>
                      <a:cubicBezTo>
                        <a:pt x="980" y="914"/>
                        <a:pt x="980" y="912"/>
                        <a:pt x="980" y="911"/>
                      </a:cubicBezTo>
                      <a:cubicBezTo>
                        <a:pt x="980" y="906"/>
                        <a:pt x="980" y="901"/>
                        <a:pt x="980" y="896"/>
                      </a:cubicBezTo>
                      <a:cubicBezTo>
                        <a:pt x="979" y="886"/>
                        <a:pt x="978" y="875"/>
                        <a:pt x="977" y="865"/>
                      </a:cubicBezTo>
                      <a:cubicBezTo>
                        <a:pt x="977" y="857"/>
                        <a:pt x="976" y="848"/>
                        <a:pt x="976" y="840"/>
                      </a:cubicBezTo>
                      <a:cubicBezTo>
                        <a:pt x="976" y="838"/>
                        <a:pt x="975" y="836"/>
                        <a:pt x="972" y="836"/>
                      </a:cubicBezTo>
                      <a:cubicBezTo>
                        <a:pt x="971" y="836"/>
                        <a:pt x="969" y="835"/>
                        <a:pt x="968" y="835"/>
                      </a:cubicBezTo>
                      <a:cubicBezTo>
                        <a:pt x="958" y="835"/>
                        <a:pt x="949" y="835"/>
                        <a:pt x="939" y="835"/>
                      </a:cubicBezTo>
                      <a:cubicBezTo>
                        <a:pt x="928" y="835"/>
                        <a:pt x="917" y="837"/>
                        <a:pt x="906" y="835"/>
                      </a:cubicBezTo>
                      <a:cubicBezTo>
                        <a:pt x="904" y="835"/>
                        <a:pt x="902" y="835"/>
                        <a:pt x="900" y="835"/>
                      </a:cubicBezTo>
                      <a:cubicBezTo>
                        <a:pt x="887" y="835"/>
                        <a:pt x="874" y="835"/>
                        <a:pt x="861" y="835"/>
                      </a:cubicBezTo>
                      <a:cubicBezTo>
                        <a:pt x="853" y="835"/>
                        <a:pt x="844" y="835"/>
                        <a:pt x="835" y="834"/>
                      </a:cubicBezTo>
                      <a:cubicBezTo>
                        <a:pt x="833" y="834"/>
                        <a:pt x="831" y="834"/>
                        <a:pt x="828" y="835"/>
                      </a:cubicBezTo>
                      <a:close/>
                      <a:moveTo>
                        <a:pt x="1724" y="1239"/>
                      </a:moveTo>
                      <a:cubicBezTo>
                        <a:pt x="1723" y="1242"/>
                        <a:pt x="1721" y="1243"/>
                        <a:pt x="1721" y="1245"/>
                      </a:cubicBezTo>
                      <a:cubicBezTo>
                        <a:pt x="1720" y="1250"/>
                        <a:pt x="1719" y="1255"/>
                        <a:pt x="1718" y="1260"/>
                      </a:cubicBezTo>
                      <a:cubicBezTo>
                        <a:pt x="1717" y="1266"/>
                        <a:pt x="1717" y="1273"/>
                        <a:pt x="1714" y="1279"/>
                      </a:cubicBezTo>
                      <a:cubicBezTo>
                        <a:pt x="1714" y="1279"/>
                        <a:pt x="1714" y="1280"/>
                        <a:pt x="1715" y="1281"/>
                      </a:cubicBezTo>
                      <a:cubicBezTo>
                        <a:pt x="1749" y="1282"/>
                        <a:pt x="1784" y="1285"/>
                        <a:pt x="1819" y="1285"/>
                      </a:cubicBezTo>
                      <a:cubicBezTo>
                        <a:pt x="1855" y="1284"/>
                        <a:pt x="1890" y="1285"/>
                        <a:pt x="1925" y="1285"/>
                      </a:cubicBezTo>
                      <a:cubicBezTo>
                        <a:pt x="1960" y="1284"/>
                        <a:pt x="1995" y="1285"/>
                        <a:pt x="2031" y="1283"/>
                      </a:cubicBezTo>
                      <a:cubicBezTo>
                        <a:pt x="2027" y="1279"/>
                        <a:pt x="2024" y="1277"/>
                        <a:pt x="2021" y="1274"/>
                      </a:cubicBezTo>
                      <a:cubicBezTo>
                        <a:pt x="2013" y="1269"/>
                        <a:pt x="2007" y="1264"/>
                        <a:pt x="2001" y="1257"/>
                      </a:cubicBezTo>
                      <a:cubicBezTo>
                        <a:pt x="1998" y="1255"/>
                        <a:pt x="1997" y="1251"/>
                        <a:pt x="1993" y="1250"/>
                      </a:cubicBezTo>
                      <a:cubicBezTo>
                        <a:pt x="1993" y="1255"/>
                        <a:pt x="1993" y="1259"/>
                        <a:pt x="1994" y="1263"/>
                      </a:cubicBezTo>
                      <a:cubicBezTo>
                        <a:pt x="1993" y="1264"/>
                        <a:pt x="1993" y="1264"/>
                        <a:pt x="1993" y="1264"/>
                      </a:cubicBezTo>
                      <a:cubicBezTo>
                        <a:pt x="1992" y="1262"/>
                        <a:pt x="1991" y="1261"/>
                        <a:pt x="1991" y="1259"/>
                      </a:cubicBezTo>
                      <a:cubicBezTo>
                        <a:pt x="1991" y="1257"/>
                        <a:pt x="1991" y="1254"/>
                        <a:pt x="1990" y="1251"/>
                      </a:cubicBezTo>
                      <a:cubicBezTo>
                        <a:pt x="1990" y="1248"/>
                        <a:pt x="1990" y="1244"/>
                        <a:pt x="1988" y="1242"/>
                      </a:cubicBezTo>
                      <a:cubicBezTo>
                        <a:pt x="1985" y="1237"/>
                        <a:pt x="1980" y="1233"/>
                        <a:pt x="1977" y="1229"/>
                      </a:cubicBezTo>
                      <a:cubicBezTo>
                        <a:pt x="1971" y="1223"/>
                        <a:pt x="1965" y="1216"/>
                        <a:pt x="1961" y="1209"/>
                      </a:cubicBezTo>
                      <a:cubicBezTo>
                        <a:pt x="1952" y="1198"/>
                        <a:pt x="1944" y="1186"/>
                        <a:pt x="1936" y="1174"/>
                      </a:cubicBezTo>
                      <a:cubicBezTo>
                        <a:pt x="1932" y="1167"/>
                        <a:pt x="1927" y="1161"/>
                        <a:pt x="1923" y="1154"/>
                      </a:cubicBezTo>
                      <a:cubicBezTo>
                        <a:pt x="1916" y="1142"/>
                        <a:pt x="1909" y="1130"/>
                        <a:pt x="1902" y="1118"/>
                      </a:cubicBezTo>
                      <a:cubicBezTo>
                        <a:pt x="1893" y="1102"/>
                        <a:pt x="1884" y="1085"/>
                        <a:pt x="1875" y="1069"/>
                      </a:cubicBezTo>
                      <a:cubicBezTo>
                        <a:pt x="1868" y="1057"/>
                        <a:pt x="1861" y="1044"/>
                        <a:pt x="1855" y="1032"/>
                      </a:cubicBezTo>
                      <a:cubicBezTo>
                        <a:pt x="1852" y="1026"/>
                        <a:pt x="1849" y="1021"/>
                        <a:pt x="1847" y="1016"/>
                      </a:cubicBezTo>
                      <a:cubicBezTo>
                        <a:pt x="1845" y="1009"/>
                        <a:pt x="1839" y="1005"/>
                        <a:pt x="1835" y="1000"/>
                      </a:cubicBezTo>
                      <a:cubicBezTo>
                        <a:pt x="1832" y="997"/>
                        <a:pt x="1829" y="994"/>
                        <a:pt x="1827" y="990"/>
                      </a:cubicBezTo>
                      <a:cubicBezTo>
                        <a:pt x="1825" y="987"/>
                        <a:pt x="1823" y="984"/>
                        <a:pt x="1822" y="981"/>
                      </a:cubicBezTo>
                      <a:cubicBezTo>
                        <a:pt x="1820" y="979"/>
                        <a:pt x="1818" y="978"/>
                        <a:pt x="1815" y="978"/>
                      </a:cubicBezTo>
                      <a:cubicBezTo>
                        <a:pt x="1806" y="978"/>
                        <a:pt x="1797" y="978"/>
                        <a:pt x="1789" y="979"/>
                      </a:cubicBezTo>
                      <a:cubicBezTo>
                        <a:pt x="1786" y="979"/>
                        <a:pt x="1783" y="979"/>
                        <a:pt x="1780" y="979"/>
                      </a:cubicBezTo>
                      <a:cubicBezTo>
                        <a:pt x="1778" y="979"/>
                        <a:pt x="1775" y="978"/>
                        <a:pt x="1773" y="980"/>
                      </a:cubicBezTo>
                      <a:cubicBezTo>
                        <a:pt x="1772" y="981"/>
                        <a:pt x="1772" y="984"/>
                        <a:pt x="1772" y="986"/>
                      </a:cubicBezTo>
                      <a:cubicBezTo>
                        <a:pt x="1771" y="986"/>
                        <a:pt x="1771" y="986"/>
                        <a:pt x="1771" y="987"/>
                      </a:cubicBezTo>
                      <a:cubicBezTo>
                        <a:pt x="1769" y="993"/>
                        <a:pt x="1767" y="999"/>
                        <a:pt x="1765" y="1006"/>
                      </a:cubicBezTo>
                      <a:cubicBezTo>
                        <a:pt x="1763" y="1014"/>
                        <a:pt x="1761" y="1023"/>
                        <a:pt x="1759" y="1032"/>
                      </a:cubicBezTo>
                      <a:cubicBezTo>
                        <a:pt x="1758" y="1039"/>
                        <a:pt x="1756" y="1047"/>
                        <a:pt x="1755" y="1054"/>
                      </a:cubicBezTo>
                      <a:cubicBezTo>
                        <a:pt x="1753" y="1068"/>
                        <a:pt x="1751" y="1081"/>
                        <a:pt x="1749" y="1095"/>
                      </a:cubicBezTo>
                      <a:cubicBezTo>
                        <a:pt x="1746" y="1109"/>
                        <a:pt x="1743" y="1124"/>
                        <a:pt x="1740" y="1138"/>
                      </a:cubicBezTo>
                      <a:cubicBezTo>
                        <a:pt x="1738" y="1146"/>
                        <a:pt x="1736" y="1153"/>
                        <a:pt x="1735" y="1161"/>
                      </a:cubicBezTo>
                      <a:cubicBezTo>
                        <a:pt x="1733" y="1171"/>
                        <a:pt x="1731" y="1181"/>
                        <a:pt x="1729" y="1191"/>
                      </a:cubicBezTo>
                      <a:cubicBezTo>
                        <a:pt x="1728" y="1202"/>
                        <a:pt x="1725" y="1213"/>
                        <a:pt x="1724" y="1224"/>
                      </a:cubicBezTo>
                      <a:cubicBezTo>
                        <a:pt x="1723" y="1229"/>
                        <a:pt x="1722" y="1234"/>
                        <a:pt x="1724" y="1239"/>
                      </a:cubicBezTo>
                      <a:close/>
                      <a:moveTo>
                        <a:pt x="1835" y="978"/>
                      </a:moveTo>
                      <a:cubicBezTo>
                        <a:pt x="1837" y="983"/>
                        <a:pt x="1839" y="986"/>
                        <a:pt x="1841" y="989"/>
                      </a:cubicBezTo>
                      <a:cubicBezTo>
                        <a:pt x="1844" y="995"/>
                        <a:pt x="1847" y="1001"/>
                        <a:pt x="1851" y="1007"/>
                      </a:cubicBezTo>
                      <a:cubicBezTo>
                        <a:pt x="1856" y="1018"/>
                        <a:pt x="1862" y="1028"/>
                        <a:pt x="1868" y="1039"/>
                      </a:cubicBezTo>
                      <a:cubicBezTo>
                        <a:pt x="1872" y="1045"/>
                        <a:pt x="1874" y="1052"/>
                        <a:pt x="1878" y="1058"/>
                      </a:cubicBezTo>
                      <a:cubicBezTo>
                        <a:pt x="1884" y="1066"/>
                        <a:pt x="1888" y="1075"/>
                        <a:pt x="1893" y="1083"/>
                      </a:cubicBezTo>
                      <a:cubicBezTo>
                        <a:pt x="1896" y="1089"/>
                        <a:pt x="1899" y="1096"/>
                        <a:pt x="1903" y="1102"/>
                      </a:cubicBezTo>
                      <a:cubicBezTo>
                        <a:pt x="1909" y="1112"/>
                        <a:pt x="1915" y="1122"/>
                        <a:pt x="1921" y="1132"/>
                      </a:cubicBezTo>
                      <a:cubicBezTo>
                        <a:pt x="1924" y="1137"/>
                        <a:pt x="1926" y="1142"/>
                        <a:pt x="1929" y="1146"/>
                      </a:cubicBezTo>
                      <a:cubicBezTo>
                        <a:pt x="1932" y="1151"/>
                        <a:pt x="1936" y="1155"/>
                        <a:pt x="1939" y="1160"/>
                      </a:cubicBezTo>
                      <a:cubicBezTo>
                        <a:pt x="1944" y="1167"/>
                        <a:pt x="1947" y="1174"/>
                        <a:pt x="1952" y="1180"/>
                      </a:cubicBezTo>
                      <a:cubicBezTo>
                        <a:pt x="1955" y="1185"/>
                        <a:pt x="1958" y="1189"/>
                        <a:pt x="1961" y="1194"/>
                      </a:cubicBezTo>
                      <a:cubicBezTo>
                        <a:pt x="1969" y="1208"/>
                        <a:pt x="1980" y="1219"/>
                        <a:pt x="1991" y="1230"/>
                      </a:cubicBezTo>
                      <a:cubicBezTo>
                        <a:pt x="1996" y="1236"/>
                        <a:pt x="2001" y="1241"/>
                        <a:pt x="2006" y="1246"/>
                      </a:cubicBezTo>
                      <a:cubicBezTo>
                        <a:pt x="2009" y="1249"/>
                        <a:pt x="2012" y="1254"/>
                        <a:pt x="2016" y="1256"/>
                      </a:cubicBezTo>
                      <a:cubicBezTo>
                        <a:pt x="2027" y="1264"/>
                        <a:pt x="2037" y="1273"/>
                        <a:pt x="2049" y="1280"/>
                      </a:cubicBezTo>
                      <a:cubicBezTo>
                        <a:pt x="2053" y="1282"/>
                        <a:pt x="2056" y="1284"/>
                        <a:pt x="2061" y="1284"/>
                      </a:cubicBezTo>
                      <a:cubicBezTo>
                        <a:pt x="2069" y="1283"/>
                        <a:pt x="2078" y="1283"/>
                        <a:pt x="2086" y="1283"/>
                      </a:cubicBezTo>
                      <a:cubicBezTo>
                        <a:pt x="2101" y="1283"/>
                        <a:pt x="2115" y="1283"/>
                        <a:pt x="2130" y="1283"/>
                      </a:cubicBezTo>
                      <a:cubicBezTo>
                        <a:pt x="2135" y="1283"/>
                        <a:pt x="2140" y="1283"/>
                        <a:pt x="2146" y="1282"/>
                      </a:cubicBezTo>
                      <a:cubicBezTo>
                        <a:pt x="2145" y="1277"/>
                        <a:pt x="2145" y="1273"/>
                        <a:pt x="2145" y="1269"/>
                      </a:cubicBezTo>
                      <a:cubicBezTo>
                        <a:pt x="2144" y="1262"/>
                        <a:pt x="2143" y="1256"/>
                        <a:pt x="2142" y="1250"/>
                      </a:cubicBezTo>
                      <a:cubicBezTo>
                        <a:pt x="2141" y="1244"/>
                        <a:pt x="2141" y="1244"/>
                        <a:pt x="2136" y="1246"/>
                      </a:cubicBezTo>
                      <a:cubicBezTo>
                        <a:pt x="2124" y="1250"/>
                        <a:pt x="2113" y="1250"/>
                        <a:pt x="2101" y="1248"/>
                      </a:cubicBezTo>
                      <a:cubicBezTo>
                        <a:pt x="2097" y="1247"/>
                        <a:pt x="2093" y="1246"/>
                        <a:pt x="2089" y="1246"/>
                      </a:cubicBezTo>
                      <a:cubicBezTo>
                        <a:pt x="2081" y="1245"/>
                        <a:pt x="2072" y="1243"/>
                        <a:pt x="2065" y="1240"/>
                      </a:cubicBezTo>
                      <a:cubicBezTo>
                        <a:pt x="2056" y="1235"/>
                        <a:pt x="2047" y="1230"/>
                        <a:pt x="2039" y="1225"/>
                      </a:cubicBezTo>
                      <a:cubicBezTo>
                        <a:pt x="2032" y="1220"/>
                        <a:pt x="2025" y="1214"/>
                        <a:pt x="2019" y="1209"/>
                      </a:cubicBezTo>
                      <a:cubicBezTo>
                        <a:pt x="2016" y="1207"/>
                        <a:pt x="2013" y="1204"/>
                        <a:pt x="2011" y="1202"/>
                      </a:cubicBezTo>
                      <a:cubicBezTo>
                        <a:pt x="2004" y="1193"/>
                        <a:pt x="1997" y="1185"/>
                        <a:pt x="1991" y="1176"/>
                      </a:cubicBezTo>
                      <a:cubicBezTo>
                        <a:pt x="1984" y="1167"/>
                        <a:pt x="1977" y="1158"/>
                        <a:pt x="1971" y="1148"/>
                      </a:cubicBezTo>
                      <a:cubicBezTo>
                        <a:pt x="1966" y="1138"/>
                        <a:pt x="1959" y="1128"/>
                        <a:pt x="1953" y="1117"/>
                      </a:cubicBezTo>
                      <a:cubicBezTo>
                        <a:pt x="1948" y="1108"/>
                        <a:pt x="1942" y="1099"/>
                        <a:pt x="1937" y="1090"/>
                      </a:cubicBezTo>
                      <a:cubicBezTo>
                        <a:pt x="1930" y="1078"/>
                        <a:pt x="1924" y="1066"/>
                        <a:pt x="1917" y="1055"/>
                      </a:cubicBezTo>
                      <a:cubicBezTo>
                        <a:pt x="1912" y="1045"/>
                        <a:pt x="1906" y="1035"/>
                        <a:pt x="1901" y="1024"/>
                      </a:cubicBezTo>
                      <a:cubicBezTo>
                        <a:pt x="1894" y="1008"/>
                        <a:pt x="1884" y="993"/>
                        <a:pt x="1872" y="980"/>
                      </a:cubicBezTo>
                      <a:cubicBezTo>
                        <a:pt x="1870" y="978"/>
                        <a:pt x="1869" y="977"/>
                        <a:pt x="1866" y="977"/>
                      </a:cubicBezTo>
                      <a:cubicBezTo>
                        <a:pt x="1856" y="976"/>
                        <a:pt x="1846" y="978"/>
                        <a:pt x="1835" y="978"/>
                      </a:cubicBezTo>
                      <a:close/>
                      <a:moveTo>
                        <a:pt x="2283" y="1128"/>
                      </a:moveTo>
                      <a:cubicBezTo>
                        <a:pt x="2300" y="1132"/>
                        <a:pt x="2315" y="1136"/>
                        <a:pt x="2331" y="1139"/>
                      </a:cubicBezTo>
                      <a:cubicBezTo>
                        <a:pt x="2347" y="1141"/>
                        <a:pt x="2362" y="1147"/>
                        <a:pt x="2378" y="1148"/>
                      </a:cubicBezTo>
                      <a:cubicBezTo>
                        <a:pt x="2381" y="1138"/>
                        <a:pt x="2384" y="1129"/>
                        <a:pt x="2387" y="1119"/>
                      </a:cubicBezTo>
                      <a:cubicBezTo>
                        <a:pt x="2384" y="1118"/>
                        <a:pt x="2382" y="1116"/>
                        <a:pt x="2379" y="1116"/>
                      </a:cubicBezTo>
                      <a:cubicBezTo>
                        <a:pt x="2366" y="1113"/>
                        <a:pt x="2352" y="1110"/>
                        <a:pt x="2339" y="1109"/>
                      </a:cubicBezTo>
                      <a:cubicBezTo>
                        <a:pt x="2338" y="1109"/>
                        <a:pt x="2337" y="1109"/>
                        <a:pt x="2336" y="1109"/>
                      </a:cubicBezTo>
                      <a:cubicBezTo>
                        <a:pt x="2324" y="1106"/>
                        <a:pt x="2313" y="1103"/>
                        <a:pt x="2301" y="1100"/>
                      </a:cubicBezTo>
                      <a:cubicBezTo>
                        <a:pt x="2299" y="1100"/>
                        <a:pt x="2296" y="1100"/>
                        <a:pt x="2296" y="1100"/>
                      </a:cubicBezTo>
                      <a:cubicBezTo>
                        <a:pt x="2294" y="1103"/>
                        <a:pt x="2292" y="1101"/>
                        <a:pt x="2290" y="1101"/>
                      </a:cubicBezTo>
                      <a:cubicBezTo>
                        <a:pt x="2288" y="1110"/>
                        <a:pt x="2286" y="1119"/>
                        <a:pt x="2283" y="1128"/>
                      </a:cubicBezTo>
                      <a:close/>
                      <a:moveTo>
                        <a:pt x="1726" y="1161"/>
                      </a:moveTo>
                      <a:cubicBezTo>
                        <a:pt x="1728" y="1154"/>
                        <a:pt x="1729" y="1148"/>
                        <a:pt x="1731" y="1141"/>
                      </a:cubicBezTo>
                      <a:cubicBezTo>
                        <a:pt x="1734" y="1126"/>
                        <a:pt x="1737" y="1111"/>
                        <a:pt x="1740" y="1095"/>
                      </a:cubicBezTo>
                      <a:cubicBezTo>
                        <a:pt x="1741" y="1089"/>
                        <a:pt x="1741" y="1087"/>
                        <a:pt x="1734" y="1086"/>
                      </a:cubicBezTo>
                      <a:cubicBezTo>
                        <a:pt x="1732" y="1086"/>
                        <a:pt x="1730" y="1086"/>
                        <a:pt x="1729" y="1085"/>
                      </a:cubicBezTo>
                      <a:cubicBezTo>
                        <a:pt x="1722" y="1085"/>
                        <a:pt x="1715" y="1085"/>
                        <a:pt x="1708" y="1084"/>
                      </a:cubicBezTo>
                      <a:cubicBezTo>
                        <a:pt x="1704" y="1084"/>
                        <a:pt x="1704" y="1084"/>
                        <a:pt x="1703" y="1088"/>
                      </a:cubicBezTo>
                      <a:cubicBezTo>
                        <a:pt x="1702" y="1096"/>
                        <a:pt x="1701" y="1103"/>
                        <a:pt x="1699" y="1110"/>
                      </a:cubicBezTo>
                      <a:cubicBezTo>
                        <a:pt x="1696" y="1125"/>
                        <a:pt x="1693" y="1139"/>
                        <a:pt x="1690" y="1154"/>
                      </a:cubicBezTo>
                      <a:cubicBezTo>
                        <a:pt x="1690" y="1154"/>
                        <a:pt x="1689" y="1155"/>
                        <a:pt x="1689" y="1155"/>
                      </a:cubicBezTo>
                      <a:cubicBezTo>
                        <a:pt x="1689" y="1158"/>
                        <a:pt x="1690" y="1159"/>
                        <a:pt x="1692" y="1159"/>
                      </a:cubicBezTo>
                      <a:cubicBezTo>
                        <a:pt x="1694" y="1159"/>
                        <a:pt x="1695" y="1160"/>
                        <a:pt x="1696" y="1160"/>
                      </a:cubicBezTo>
                      <a:cubicBezTo>
                        <a:pt x="1704" y="1160"/>
                        <a:pt x="1712" y="1160"/>
                        <a:pt x="1719" y="1161"/>
                      </a:cubicBezTo>
                      <a:cubicBezTo>
                        <a:pt x="1722" y="1161"/>
                        <a:pt x="1724" y="1161"/>
                        <a:pt x="1726" y="1161"/>
                      </a:cubicBezTo>
                      <a:close/>
                      <a:moveTo>
                        <a:pt x="1712" y="1233"/>
                      </a:moveTo>
                      <a:cubicBezTo>
                        <a:pt x="1713" y="1230"/>
                        <a:pt x="1715" y="1228"/>
                        <a:pt x="1715" y="1225"/>
                      </a:cubicBezTo>
                      <a:cubicBezTo>
                        <a:pt x="1716" y="1209"/>
                        <a:pt x="1720" y="1194"/>
                        <a:pt x="1723" y="1178"/>
                      </a:cubicBezTo>
                      <a:cubicBezTo>
                        <a:pt x="1724" y="1175"/>
                        <a:pt x="1724" y="1172"/>
                        <a:pt x="1724" y="1169"/>
                      </a:cubicBezTo>
                      <a:cubicBezTo>
                        <a:pt x="1711" y="1168"/>
                        <a:pt x="1700" y="1167"/>
                        <a:pt x="1688" y="1166"/>
                      </a:cubicBezTo>
                      <a:cubicBezTo>
                        <a:pt x="1686" y="1170"/>
                        <a:pt x="1685" y="1174"/>
                        <a:pt x="1684" y="1179"/>
                      </a:cubicBezTo>
                      <a:cubicBezTo>
                        <a:pt x="1680" y="1193"/>
                        <a:pt x="1677" y="1207"/>
                        <a:pt x="1674" y="1221"/>
                      </a:cubicBezTo>
                      <a:cubicBezTo>
                        <a:pt x="1674" y="1225"/>
                        <a:pt x="1672" y="1229"/>
                        <a:pt x="1674" y="1233"/>
                      </a:cubicBezTo>
                      <a:cubicBezTo>
                        <a:pt x="1687" y="1233"/>
                        <a:pt x="1699" y="1233"/>
                        <a:pt x="1712" y="1233"/>
                      </a:cubicBezTo>
                      <a:close/>
                      <a:moveTo>
                        <a:pt x="2917" y="1236"/>
                      </a:moveTo>
                      <a:cubicBezTo>
                        <a:pt x="2912" y="1235"/>
                        <a:pt x="2909" y="1233"/>
                        <a:pt x="2905" y="1232"/>
                      </a:cubicBezTo>
                      <a:cubicBezTo>
                        <a:pt x="2891" y="1225"/>
                        <a:pt x="2877" y="1221"/>
                        <a:pt x="2861" y="1221"/>
                      </a:cubicBezTo>
                      <a:cubicBezTo>
                        <a:pt x="2857" y="1221"/>
                        <a:pt x="2854" y="1220"/>
                        <a:pt x="2850" y="1219"/>
                      </a:cubicBezTo>
                      <a:cubicBezTo>
                        <a:pt x="2846" y="1218"/>
                        <a:pt x="2842" y="1217"/>
                        <a:pt x="2837" y="1217"/>
                      </a:cubicBezTo>
                      <a:cubicBezTo>
                        <a:pt x="2836" y="1217"/>
                        <a:pt x="2834" y="1218"/>
                        <a:pt x="2833" y="1219"/>
                      </a:cubicBezTo>
                      <a:cubicBezTo>
                        <a:pt x="2831" y="1224"/>
                        <a:pt x="2829" y="1229"/>
                        <a:pt x="2828" y="1234"/>
                      </a:cubicBezTo>
                      <a:cubicBezTo>
                        <a:pt x="2826" y="1239"/>
                        <a:pt x="2827" y="1240"/>
                        <a:pt x="2832" y="1241"/>
                      </a:cubicBezTo>
                      <a:cubicBezTo>
                        <a:pt x="2841" y="1244"/>
                        <a:pt x="2850" y="1246"/>
                        <a:pt x="2859" y="1248"/>
                      </a:cubicBezTo>
                      <a:cubicBezTo>
                        <a:pt x="2862" y="1249"/>
                        <a:pt x="2864" y="1249"/>
                        <a:pt x="2867" y="1250"/>
                      </a:cubicBezTo>
                      <a:cubicBezTo>
                        <a:pt x="2879" y="1251"/>
                        <a:pt x="2891" y="1253"/>
                        <a:pt x="2901" y="1260"/>
                      </a:cubicBezTo>
                      <a:cubicBezTo>
                        <a:pt x="2903" y="1261"/>
                        <a:pt x="2905" y="1262"/>
                        <a:pt x="2907" y="1263"/>
                      </a:cubicBezTo>
                      <a:cubicBezTo>
                        <a:pt x="2913" y="1255"/>
                        <a:pt x="2913" y="1245"/>
                        <a:pt x="2917" y="1236"/>
                      </a:cubicBezTo>
                      <a:close/>
                      <a:moveTo>
                        <a:pt x="1743" y="1079"/>
                      </a:moveTo>
                      <a:cubicBezTo>
                        <a:pt x="1743" y="1078"/>
                        <a:pt x="1744" y="1077"/>
                        <a:pt x="1744" y="1076"/>
                      </a:cubicBezTo>
                      <a:cubicBezTo>
                        <a:pt x="1746" y="1062"/>
                        <a:pt x="1749" y="1047"/>
                        <a:pt x="1751" y="1032"/>
                      </a:cubicBezTo>
                      <a:cubicBezTo>
                        <a:pt x="1751" y="1030"/>
                        <a:pt x="1751" y="1028"/>
                        <a:pt x="1751" y="1026"/>
                      </a:cubicBezTo>
                      <a:cubicBezTo>
                        <a:pt x="1738" y="1026"/>
                        <a:pt x="1726" y="1027"/>
                        <a:pt x="1714" y="1027"/>
                      </a:cubicBezTo>
                      <a:cubicBezTo>
                        <a:pt x="1712" y="1043"/>
                        <a:pt x="1709" y="1060"/>
                        <a:pt x="1706" y="1077"/>
                      </a:cubicBezTo>
                      <a:cubicBezTo>
                        <a:pt x="1710" y="1077"/>
                        <a:pt x="1714" y="1078"/>
                        <a:pt x="1717" y="1078"/>
                      </a:cubicBezTo>
                      <a:cubicBezTo>
                        <a:pt x="1726" y="1078"/>
                        <a:pt x="1734" y="1078"/>
                        <a:pt x="1743" y="1079"/>
                      </a:cubicBezTo>
                      <a:close/>
                      <a:moveTo>
                        <a:pt x="2593" y="1289"/>
                      </a:moveTo>
                      <a:cubicBezTo>
                        <a:pt x="2593" y="1285"/>
                        <a:pt x="2593" y="1282"/>
                        <a:pt x="2594" y="1278"/>
                      </a:cubicBezTo>
                      <a:cubicBezTo>
                        <a:pt x="2594" y="1274"/>
                        <a:pt x="2593" y="1270"/>
                        <a:pt x="2594" y="1265"/>
                      </a:cubicBezTo>
                      <a:cubicBezTo>
                        <a:pt x="2596" y="1257"/>
                        <a:pt x="2595" y="1248"/>
                        <a:pt x="2597" y="1239"/>
                      </a:cubicBezTo>
                      <a:cubicBezTo>
                        <a:pt x="2597" y="1239"/>
                        <a:pt x="2596" y="1238"/>
                        <a:pt x="2596" y="1237"/>
                      </a:cubicBezTo>
                      <a:cubicBezTo>
                        <a:pt x="2596" y="1237"/>
                        <a:pt x="2596" y="1236"/>
                        <a:pt x="2597" y="1235"/>
                      </a:cubicBezTo>
                      <a:cubicBezTo>
                        <a:pt x="2597" y="1234"/>
                        <a:pt x="2598" y="1232"/>
                        <a:pt x="2599" y="1231"/>
                      </a:cubicBezTo>
                      <a:cubicBezTo>
                        <a:pt x="2600" y="1224"/>
                        <a:pt x="2601" y="1217"/>
                        <a:pt x="2602" y="1210"/>
                      </a:cubicBezTo>
                      <a:cubicBezTo>
                        <a:pt x="2602" y="1207"/>
                        <a:pt x="2603" y="1205"/>
                        <a:pt x="2602" y="1202"/>
                      </a:cubicBezTo>
                      <a:cubicBezTo>
                        <a:pt x="2602" y="1200"/>
                        <a:pt x="2600" y="1198"/>
                        <a:pt x="2599" y="1198"/>
                      </a:cubicBezTo>
                      <a:cubicBezTo>
                        <a:pt x="2596" y="1197"/>
                        <a:pt x="2593" y="1197"/>
                        <a:pt x="2589" y="1196"/>
                      </a:cubicBezTo>
                      <a:cubicBezTo>
                        <a:pt x="2588" y="1200"/>
                        <a:pt x="2592" y="1203"/>
                        <a:pt x="2588" y="1207"/>
                      </a:cubicBezTo>
                      <a:cubicBezTo>
                        <a:pt x="2587" y="1202"/>
                        <a:pt x="2588" y="1196"/>
                        <a:pt x="2581" y="1195"/>
                      </a:cubicBezTo>
                      <a:cubicBezTo>
                        <a:pt x="2579" y="1208"/>
                        <a:pt x="2575" y="1220"/>
                        <a:pt x="2576" y="1233"/>
                      </a:cubicBezTo>
                      <a:cubicBezTo>
                        <a:pt x="2577" y="1244"/>
                        <a:pt x="2577" y="1256"/>
                        <a:pt x="2577" y="1267"/>
                      </a:cubicBezTo>
                      <a:cubicBezTo>
                        <a:pt x="2577" y="1268"/>
                        <a:pt x="2576" y="1269"/>
                        <a:pt x="2576" y="1269"/>
                      </a:cubicBezTo>
                      <a:cubicBezTo>
                        <a:pt x="2576" y="1276"/>
                        <a:pt x="2575" y="1282"/>
                        <a:pt x="2577" y="1289"/>
                      </a:cubicBezTo>
                      <a:cubicBezTo>
                        <a:pt x="2582" y="1289"/>
                        <a:pt x="2587" y="1289"/>
                        <a:pt x="2593" y="1289"/>
                      </a:cubicBezTo>
                      <a:close/>
                      <a:moveTo>
                        <a:pt x="1660" y="1279"/>
                      </a:moveTo>
                      <a:cubicBezTo>
                        <a:pt x="1666" y="1279"/>
                        <a:pt x="1671" y="1280"/>
                        <a:pt x="1677" y="1280"/>
                      </a:cubicBezTo>
                      <a:cubicBezTo>
                        <a:pt x="1684" y="1280"/>
                        <a:pt x="1691" y="1281"/>
                        <a:pt x="1699" y="1281"/>
                      </a:cubicBezTo>
                      <a:cubicBezTo>
                        <a:pt x="1701" y="1281"/>
                        <a:pt x="1704" y="1281"/>
                        <a:pt x="1704" y="1277"/>
                      </a:cubicBezTo>
                      <a:cubicBezTo>
                        <a:pt x="1706" y="1268"/>
                        <a:pt x="1708" y="1259"/>
                        <a:pt x="1710" y="1250"/>
                      </a:cubicBezTo>
                      <a:cubicBezTo>
                        <a:pt x="1713" y="1240"/>
                        <a:pt x="1710" y="1241"/>
                        <a:pt x="1702" y="1240"/>
                      </a:cubicBezTo>
                      <a:cubicBezTo>
                        <a:pt x="1701" y="1240"/>
                        <a:pt x="1701" y="1240"/>
                        <a:pt x="1700" y="1240"/>
                      </a:cubicBezTo>
                      <a:cubicBezTo>
                        <a:pt x="1692" y="1240"/>
                        <a:pt x="1684" y="1241"/>
                        <a:pt x="1676" y="1241"/>
                      </a:cubicBezTo>
                      <a:cubicBezTo>
                        <a:pt x="1673" y="1241"/>
                        <a:pt x="1670" y="1242"/>
                        <a:pt x="1669" y="1246"/>
                      </a:cubicBezTo>
                      <a:cubicBezTo>
                        <a:pt x="1667" y="1255"/>
                        <a:pt x="1664" y="1263"/>
                        <a:pt x="1662" y="1271"/>
                      </a:cubicBezTo>
                      <a:cubicBezTo>
                        <a:pt x="1661" y="1273"/>
                        <a:pt x="1661" y="1276"/>
                        <a:pt x="1660" y="1279"/>
                      </a:cubicBezTo>
                      <a:close/>
                      <a:moveTo>
                        <a:pt x="1760" y="979"/>
                      </a:moveTo>
                      <a:cubicBezTo>
                        <a:pt x="1755" y="979"/>
                        <a:pt x="1751" y="978"/>
                        <a:pt x="1747" y="978"/>
                      </a:cubicBezTo>
                      <a:cubicBezTo>
                        <a:pt x="1742" y="978"/>
                        <a:pt x="1736" y="978"/>
                        <a:pt x="1731" y="978"/>
                      </a:cubicBezTo>
                      <a:cubicBezTo>
                        <a:pt x="1726" y="978"/>
                        <a:pt x="1725" y="978"/>
                        <a:pt x="1724" y="983"/>
                      </a:cubicBezTo>
                      <a:cubicBezTo>
                        <a:pt x="1722" y="990"/>
                        <a:pt x="1720" y="998"/>
                        <a:pt x="1719" y="1005"/>
                      </a:cubicBezTo>
                      <a:cubicBezTo>
                        <a:pt x="1718" y="1009"/>
                        <a:pt x="1717" y="1013"/>
                        <a:pt x="1716" y="1016"/>
                      </a:cubicBezTo>
                      <a:cubicBezTo>
                        <a:pt x="1728" y="1020"/>
                        <a:pt x="1741" y="1019"/>
                        <a:pt x="1753" y="1018"/>
                      </a:cubicBezTo>
                      <a:cubicBezTo>
                        <a:pt x="1754" y="1014"/>
                        <a:pt x="1756" y="1010"/>
                        <a:pt x="1757" y="1006"/>
                      </a:cubicBezTo>
                      <a:cubicBezTo>
                        <a:pt x="1757" y="999"/>
                        <a:pt x="1758" y="991"/>
                        <a:pt x="1760" y="984"/>
                      </a:cubicBezTo>
                      <a:cubicBezTo>
                        <a:pt x="1760" y="982"/>
                        <a:pt x="1760" y="981"/>
                        <a:pt x="1760" y="979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317" name="Freeform 6"/>
                <p:cNvSpPr>
                  <a:spLocks/>
                </p:cNvSpPr>
                <p:nvPr/>
              </p:nvSpPr>
              <p:spPr bwMode="auto">
                <a:xfrm>
                  <a:off x="8967788" y="4900613"/>
                  <a:ext cx="17463" cy="17463"/>
                </a:xfrm>
                <a:custGeom>
                  <a:avLst/>
                  <a:gdLst>
                    <a:gd name="T0" fmla="*/ 0 w 6"/>
                    <a:gd name="T1" fmla="*/ 3 h 6"/>
                    <a:gd name="T2" fmla="*/ 5 w 6"/>
                    <a:gd name="T3" fmla="*/ 1 h 6"/>
                    <a:gd name="T4" fmla="*/ 5 w 6"/>
                    <a:gd name="T5" fmla="*/ 4 h 6"/>
                    <a:gd name="T6" fmla="*/ 0 w 6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6">
                      <a:moveTo>
                        <a:pt x="0" y="3"/>
                      </a:moveTo>
                      <a:cubicBezTo>
                        <a:pt x="1" y="1"/>
                        <a:pt x="2" y="0"/>
                        <a:pt x="5" y="1"/>
                      </a:cubicBezTo>
                      <a:cubicBezTo>
                        <a:pt x="5" y="1"/>
                        <a:pt x="6" y="3"/>
                        <a:pt x="5" y="4"/>
                      </a:cubicBezTo>
                      <a:cubicBezTo>
                        <a:pt x="4" y="6"/>
                        <a:pt x="2" y="6"/>
                        <a:pt x="0" y="3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318" name="Freeform 7"/>
                <p:cNvSpPr>
                  <a:spLocks noEditPoints="1"/>
                </p:cNvSpPr>
                <p:nvPr/>
              </p:nvSpPr>
              <p:spPr bwMode="auto">
                <a:xfrm>
                  <a:off x="561975" y="1550988"/>
                  <a:ext cx="3798888" cy="3744913"/>
                </a:xfrm>
                <a:custGeom>
                  <a:avLst/>
                  <a:gdLst>
                    <a:gd name="T0" fmla="*/ 220 w 1300"/>
                    <a:gd name="T1" fmla="*/ 1273 h 1280"/>
                    <a:gd name="T2" fmla="*/ 7 w 1300"/>
                    <a:gd name="T3" fmla="*/ 1235 h 1280"/>
                    <a:gd name="T4" fmla="*/ 9 w 1300"/>
                    <a:gd name="T5" fmla="*/ 912 h 1280"/>
                    <a:gd name="T6" fmla="*/ 3 w 1300"/>
                    <a:gd name="T7" fmla="*/ 637 h 1280"/>
                    <a:gd name="T8" fmla="*/ 2 w 1300"/>
                    <a:gd name="T9" fmla="*/ 232 h 1280"/>
                    <a:gd name="T10" fmla="*/ 170 w 1300"/>
                    <a:gd name="T11" fmla="*/ 141 h 1280"/>
                    <a:gd name="T12" fmla="*/ 372 w 1300"/>
                    <a:gd name="T13" fmla="*/ 79 h 1280"/>
                    <a:gd name="T14" fmla="*/ 483 w 1300"/>
                    <a:gd name="T15" fmla="*/ 43 h 1280"/>
                    <a:gd name="T16" fmla="*/ 567 w 1300"/>
                    <a:gd name="T17" fmla="*/ 17 h 1280"/>
                    <a:gd name="T18" fmla="*/ 693 w 1300"/>
                    <a:gd name="T19" fmla="*/ 22 h 1280"/>
                    <a:gd name="T20" fmla="*/ 841 w 1300"/>
                    <a:gd name="T21" fmla="*/ 66 h 1280"/>
                    <a:gd name="T22" fmla="*/ 1011 w 1300"/>
                    <a:gd name="T23" fmla="*/ 113 h 1280"/>
                    <a:gd name="T24" fmla="*/ 1185 w 1300"/>
                    <a:gd name="T25" fmla="*/ 162 h 1280"/>
                    <a:gd name="T26" fmla="*/ 1295 w 1300"/>
                    <a:gd name="T27" fmla="*/ 222 h 1280"/>
                    <a:gd name="T28" fmla="*/ 1298 w 1300"/>
                    <a:gd name="T29" fmla="*/ 454 h 1280"/>
                    <a:gd name="T30" fmla="*/ 1285 w 1300"/>
                    <a:gd name="T31" fmla="*/ 744 h 1280"/>
                    <a:gd name="T32" fmla="*/ 1279 w 1300"/>
                    <a:gd name="T33" fmla="*/ 1074 h 1280"/>
                    <a:gd name="T34" fmla="*/ 1231 w 1300"/>
                    <a:gd name="T35" fmla="*/ 1261 h 1280"/>
                    <a:gd name="T36" fmla="*/ 902 w 1300"/>
                    <a:gd name="T37" fmla="*/ 1263 h 1280"/>
                    <a:gd name="T38" fmla="*/ 851 w 1300"/>
                    <a:gd name="T39" fmla="*/ 1028 h 1280"/>
                    <a:gd name="T40" fmla="*/ 851 w 1300"/>
                    <a:gd name="T41" fmla="*/ 816 h 1280"/>
                    <a:gd name="T42" fmla="*/ 709 w 1300"/>
                    <a:gd name="T43" fmla="*/ 811 h 1280"/>
                    <a:gd name="T44" fmla="*/ 510 w 1300"/>
                    <a:gd name="T45" fmla="*/ 813 h 1280"/>
                    <a:gd name="T46" fmla="*/ 501 w 1300"/>
                    <a:gd name="T47" fmla="*/ 1076 h 1280"/>
                    <a:gd name="T48" fmla="*/ 862 w 1300"/>
                    <a:gd name="T49" fmla="*/ 607 h 1280"/>
                    <a:gd name="T50" fmla="*/ 867 w 1300"/>
                    <a:gd name="T51" fmla="*/ 361 h 1280"/>
                    <a:gd name="T52" fmla="*/ 836 w 1300"/>
                    <a:gd name="T53" fmla="*/ 338 h 1280"/>
                    <a:gd name="T54" fmla="*/ 671 w 1300"/>
                    <a:gd name="T55" fmla="*/ 336 h 1280"/>
                    <a:gd name="T56" fmla="*/ 511 w 1300"/>
                    <a:gd name="T57" fmla="*/ 330 h 1280"/>
                    <a:gd name="T58" fmla="*/ 502 w 1300"/>
                    <a:gd name="T59" fmla="*/ 484 h 1280"/>
                    <a:gd name="T60" fmla="*/ 524 w 1300"/>
                    <a:gd name="T61" fmla="*/ 684 h 1280"/>
                    <a:gd name="T62" fmla="*/ 676 w 1300"/>
                    <a:gd name="T63" fmla="*/ 683 h 1280"/>
                    <a:gd name="T64" fmla="*/ 834 w 1300"/>
                    <a:gd name="T65" fmla="*/ 681 h 1280"/>
                    <a:gd name="T66" fmla="*/ 410 w 1300"/>
                    <a:gd name="T67" fmla="*/ 593 h 1280"/>
                    <a:gd name="T68" fmla="*/ 409 w 1300"/>
                    <a:gd name="T69" fmla="*/ 342 h 1280"/>
                    <a:gd name="T70" fmla="*/ 301 w 1300"/>
                    <a:gd name="T71" fmla="*/ 333 h 1280"/>
                    <a:gd name="T72" fmla="*/ 121 w 1300"/>
                    <a:gd name="T73" fmla="*/ 331 h 1280"/>
                    <a:gd name="T74" fmla="*/ 79 w 1300"/>
                    <a:gd name="T75" fmla="*/ 420 h 1280"/>
                    <a:gd name="T76" fmla="*/ 81 w 1300"/>
                    <a:gd name="T77" fmla="*/ 590 h 1280"/>
                    <a:gd name="T78" fmla="*/ 194 w 1300"/>
                    <a:gd name="T79" fmla="*/ 690 h 1280"/>
                    <a:gd name="T80" fmla="*/ 396 w 1300"/>
                    <a:gd name="T81" fmla="*/ 686 h 1280"/>
                    <a:gd name="T82" fmla="*/ 409 w 1300"/>
                    <a:gd name="T83" fmla="*/ 1057 h 1280"/>
                    <a:gd name="T84" fmla="*/ 408 w 1300"/>
                    <a:gd name="T85" fmla="*/ 820 h 1280"/>
                    <a:gd name="T86" fmla="*/ 259 w 1300"/>
                    <a:gd name="T87" fmla="*/ 813 h 1280"/>
                    <a:gd name="T88" fmla="*/ 103 w 1300"/>
                    <a:gd name="T89" fmla="*/ 818 h 1280"/>
                    <a:gd name="T90" fmla="*/ 98 w 1300"/>
                    <a:gd name="T91" fmla="*/ 1017 h 1280"/>
                    <a:gd name="T92" fmla="*/ 201 w 1300"/>
                    <a:gd name="T93" fmla="*/ 1120 h 1280"/>
                    <a:gd name="T94" fmla="*/ 334 w 1300"/>
                    <a:gd name="T95" fmla="*/ 1119 h 1280"/>
                    <a:gd name="T96" fmla="*/ 1126 w 1300"/>
                    <a:gd name="T97" fmla="*/ 805 h 1280"/>
                    <a:gd name="T98" fmla="*/ 980 w 1300"/>
                    <a:gd name="T99" fmla="*/ 808 h 1280"/>
                    <a:gd name="T100" fmla="*/ 950 w 1300"/>
                    <a:gd name="T101" fmla="*/ 1066 h 1280"/>
                    <a:gd name="T102" fmla="*/ 1092 w 1300"/>
                    <a:gd name="T103" fmla="*/ 1109 h 1280"/>
                    <a:gd name="T104" fmla="*/ 1233 w 1300"/>
                    <a:gd name="T105" fmla="*/ 1110 h 1280"/>
                    <a:gd name="T106" fmla="*/ 1239 w 1300"/>
                    <a:gd name="T107" fmla="*/ 918 h 1280"/>
                    <a:gd name="T108" fmla="*/ 1020 w 1300"/>
                    <a:gd name="T109" fmla="*/ 677 h 1280"/>
                    <a:gd name="T110" fmla="*/ 1238 w 1300"/>
                    <a:gd name="T111" fmla="*/ 674 h 1280"/>
                    <a:gd name="T112" fmla="*/ 1246 w 1300"/>
                    <a:gd name="T113" fmla="*/ 470 h 1280"/>
                    <a:gd name="T114" fmla="*/ 1204 w 1300"/>
                    <a:gd name="T115" fmla="*/ 340 h 1280"/>
                    <a:gd name="T116" fmla="*/ 956 w 1300"/>
                    <a:gd name="T117" fmla="*/ 342 h 1280"/>
                    <a:gd name="T118" fmla="*/ 956 w 1300"/>
                    <a:gd name="T119" fmla="*/ 529 h 12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</a:cxnLst>
                  <a:rect l="0" t="0" r="r" b="b"/>
                  <a:pathLst>
                    <a:path w="1300" h="1280">
                      <a:moveTo>
                        <a:pt x="505" y="1274"/>
                      </a:moveTo>
                      <a:cubicBezTo>
                        <a:pt x="501" y="1274"/>
                        <a:pt x="496" y="1275"/>
                        <a:pt x="492" y="1275"/>
                      </a:cubicBezTo>
                      <a:cubicBezTo>
                        <a:pt x="480" y="1275"/>
                        <a:pt x="469" y="1275"/>
                        <a:pt x="458" y="1274"/>
                      </a:cubicBezTo>
                      <a:cubicBezTo>
                        <a:pt x="448" y="1274"/>
                        <a:pt x="439" y="1274"/>
                        <a:pt x="429" y="1274"/>
                      </a:cubicBezTo>
                      <a:cubicBezTo>
                        <a:pt x="413" y="1274"/>
                        <a:pt x="397" y="1274"/>
                        <a:pt x="380" y="1273"/>
                      </a:cubicBezTo>
                      <a:cubicBezTo>
                        <a:pt x="365" y="1273"/>
                        <a:pt x="350" y="1273"/>
                        <a:pt x="334" y="1272"/>
                      </a:cubicBezTo>
                      <a:cubicBezTo>
                        <a:pt x="321" y="1272"/>
                        <a:pt x="308" y="1273"/>
                        <a:pt x="295" y="1273"/>
                      </a:cubicBezTo>
                      <a:cubicBezTo>
                        <a:pt x="283" y="1272"/>
                        <a:pt x="270" y="1272"/>
                        <a:pt x="258" y="1272"/>
                      </a:cubicBezTo>
                      <a:cubicBezTo>
                        <a:pt x="245" y="1272"/>
                        <a:pt x="233" y="1273"/>
                        <a:pt x="220" y="1273"/>
                      </a:cubicBezTo>
                      <a:cubicBezTo>
                        <a:pt x="211" y="1273"/>
                        <a:pt x="203" y="1273"/>
                        <a:pt x="194" y="1274"/>
                      </a:cubicBezTo>
                      <a:cubicBezTo>
                        <a:pt x="185" y="1274"/>
                        <a:pt x="176" y="1274"/>
                        <a:pt x="166" y="1274"/>
                      </a:cubicBezTo>
                      <a:cubicBezTo>
                        <a:pt x="153" y="1274"/>
                        <a:pt x="140" y="1275"/>
                        <a:pt x="126" y="1276"/>
                      </a:cubicBezTo>
                      <a:cubicBezTo>
                        <a:pt x="118" y="1276"/>
                        <a:pt x="110" y="1276"/>
                        <a:pt x="102" y="1276"/>
                      </a:cubicBezTo>
                      <a:cubicBezTo>
                        <a:pt x="95" y="1276"/>
                        <a:pt x="87" y="1277"/>
                        <a:pt x="79" y="1277"/>
                      </a:cubicBezTo>
                      <a:cubicBezTo>
                        <a:pt x="64" y="1278"/>
                        <a:pt x="49" y="1279"/>
                        <a:pt x="35" y="1280"/>
                      </a:cubicBezTo>
                      <a:cubicBezTo>
                        <a:pt x="27" y="1280"/>
                        <a:pt x="19" y="1280"/>
                        <a:pt x="10" y="1280"/>
                      </a:cubicBezTo>
                      <a:cubicBezTo>
                        <a:pt x="10" y="1276"/>
                        <a:pt x="9" y="1273"/>
                        <a:pt x="9" y="1269"/>
                      </a:cubicBezTo>
                      <a:cubicBezTo>
                        <a:pt x="8" y="1258"/>
                        <a:pt x="7" y="1247"/>
                        <a:pt x="7" y="1235"/>
                      </a:cubicBezTo>
                      <a:cubicBezTo>
                        <a:pt x="7" y="1220"/>
                        <a:pt x="7" y="1204"/>
                        <a:pt x="7" y="1189"/>
                      </a:cubicBezTo>
                      <a:cubicBezTo>
                        <a:pt x="7" y="1181"/>
                        <a:pt x="7" y="1173"/>
                        <a:pt x="7" y="1165"/>
                      </a:cubicBezTo>
                      <a:cubicBezTo>
                        <a:pt x="7" y="1152"/>
                        <a:pt x="7" y="1139"/>
                        <a:pt x="7" y="1126"/>
                      </a:cubicBezTo>
                      <a:cubicBezTo>
                        <a:pt x="8" y="1112"/>
                        <a:pt x="8" y="1098"/>
                        <a:pt x="9" y="1084"/>
                      </a:cubicBezTo>
                      <a:cubicBezTo>
                        <a:pt x="9" y="1074"/>
                        <a:pt x="9" y="1065"/>
                        <a:pt x="9" y="1055"/>
                      </a:cubicBezTo>
                      <a:cubicBezTo>
                        <a:pt x="9" y="1042"/>
                        <a:pt x="9" y="1030"/>
                        <a:pt x="10" y="1017"/>
                      </a:cubicBezTo>
                      <a:cubicBezTo>
                        <a:pt x="10" y="1002"/>
                        <a:pt x="10" y="988"/>
                        <a:pt x="10" y="974"/>
                      </a:cubicBezTo>
                      <a:cubicBezTo>
                        <a:pt x="9" y="961"/>
                        <a:pt x="10" y="947"/>
                        <a:pt x="9" y="934"/>
                      </a:cubicBezTo>
                      <a:cubicBezTo>
                        <a:pt x="9" y="927"/>
                        <a:pt x="9" y="920"/>
                        <a:pt x="9" y="912"/>
                      </a:cubicBezTo>
                      <a:cubicBezTo>
                        <a:pt x="9" y="903"/>
                        <a:pt x="8" y="894"/>
                        <a:pt x="8" y="885"/>
                      </a:cubicBezTo>
                      <a:cubicBezTo>
                        <a:pt x="8" y="870"/>
                        <a:pt x="7" y="855"/>
                        <a:pt x="7" y="840"/>
                      </a:cubicBezTo>
                      <a:cubicBezTo>
                        <a:pt x="7" y="831"/>
                        <a:pt x="7" y="822"/>
                        <a:pt x="7" y="813"/>
                      </a:cubicBezTo>
                      <a:cubicBezTo>
                        <a:pt x="7" y="804"/>
                        <a:pt x="7" y="794"/>
                        <a:pt x="6" y="785"/>
                      </a:cubicBezTo>
                      <a:cubicBezTo>
                        <a:pt x="5" y="772"/>
                        <a:pt x="4" y="759"/>
                        <a:pt x="4" y="746"/>
                      </a:cubicBezTo>
                      <a:cubicBezTo>
                        <a:pt x="4" y="735"/>
                        <a:pt x="4" y="724"/>
                        <a:pt x="4" y="714"/>
                      </a:cubicBezTo>
                      <a:cubicBezTo>
                        <a:pt x="4" y="710"/>
                        <a:pt x="3" y="706"/>
                        <a:pt x="3" y="703"/>
                      </a:cubicBezTo>
                      <a:cubicBezTo>
                        <a:pt x="3" y="684"/>
                        <a:pt x="3" y="665"/>
                        <a:pt x="3" y="646"/>
                      </a:cubicBezTo>
                      <a:cubicBezTo>
                        <a:pt x="3" y="643"/>
                        <a:pt x="3" y="640"/>
                        <a:pt x="3" y="637"/>
                      </a:cubicBezTo>
                      <a:cubicBezTo>
                        <a:pt x="2" y="623"/>
                        <a:pt x="2" y="609"/>
                        <a:pt x="2" y="595"/>
                      </a:cubicBezTo>
                      <a:cubicBezTo>
                        <a:pt x="2" y="579"/>
                        <a:pt x="1" y="563"/>
                        <a:pt x="1" y="547"/>
                      </a:cubicBezTo>
                      <a:cubicBezTo>
                        <a:pt x="1" y="540"/>
                        <a:pt x="0" y="532"/>
                        <a:pt x="0" y="524"/>
                      </a:cubicBezTo>
                      <a:cubicBezTo>
                        <a:pt x="0" y="512"/>
                        <a:pt x="1" y="500"/>
                        <a:pt x="1" y="488"/>
                      </a:cubicBezTo>
                      <a:cubicBezTo>
                        <a:pt x="1" y="468"/>
                        <a:pt x="1" y="448"/>
                        <a:pt x="1" y="427"/>
                      </a:cubicBezTo>
                      <a:cubicBezTo>
                        <a:pt x="1" y="415"/>
                        <a:pt x="0" y="403"/>
                        <a:pt x="0" y="390"/>
                      </a:cubicBezTo>
                      <a:cubicBezTo>
                        <a:pt x="0" y="363"/>
                        <a:pt x="1" y="336"/>
                        <a:pt x="1" y="308"/>
                      </a:cubicBezTo>
                      <a:cubicBezTo>
                        <a:pt x="1" y="297"/>
                        <a:pt x="2" y="285"/>
                        <a:pt x="2" y="273"/>
                      </a:cubicBezTo>
                      <a:cubicBezTo>
                        <a:pt x="2" y="259"/>
                        <a:pt x="2" y="246"/>
                        <a:pt x="2" y="232"/>
                      </a:cubicBezTo>
                      <a:cubicBezTo>
                        <a:pt x="3" y="223"/>
                        <a:pt x="3" y="214"/>
                        <a:pt x="3" y="205"/>
                      </a:cubicBezTo>
                      <a:cubicBezTo>
                        <a:pt x="4" y="201"/>
                        <a:pt x="5" y="199"/>
                        <a:pt x="10" y="198"/>
                      </a:cubicBezTo>
                      <a:cubicBezTo>
                        <a:pt x="16" y="196"/>
                        <a:pt x="23" y="194"/>
                        <a:pt x="29" y="192"/>
                      </a:cubicBezTo>
                      <a:cubicBezTo>
                        <a:pt x="33" y="190"/>
                        <a:pt x="37" y="189"/>
                        <a:pt x="41" y="188"/>
                      </a:cubicBezTo>
                      <a:cubicBezTo>
                        <a:pt x="54" y="184"/>
                        <a:pt x="66" y="181"/>
                        <a:pt x="79" y="176"/>
                      </a:cubicBezTo>
                      <a:cubicBezTo>
                        <a:pt x="87" y="173"/>
                        <a:pt x="96" y="170"/>
                        <a:pt x="105" y="167"/>
                      </a:cubicBezTo>
                      <a:cubicBezTo>
                        <a:pt x="113" y="164"/>
                        <a:pt x="120" y="160"/>
                        <a:pt x="127" y="157"/>
                      </a:cubicBezTo>
                      <a:cubicBezTo>
                        <a:pt x="136" y="153"/>
                        <a:pt x="144" y="150"/>
                        <a:pt x="152" y="147"/>
                      </a:cubicBezTo>
                      <a:cubicBezTo>
                        <a:pt x="158" y="145"/>
                        <a:pt x="164" y="143"/>
                        <a:pt x="170" y="141"/>
                      </a:cubicBezTo>
                      <a:cubicBezTo>
                        <a:pt x="178" y="138"/>
                        <a:pt x="186" y="136"/>
                        <a:pt x="195" y="133"/>
                      </a:cubicBezTo>
                      <a:cubicBezTo>
                        <a:pt x="205" y="129"/>
                        <a:pt x="215" y="126"/>
                        <a:pt x="226" y="122"/>
                      </a:cubicBezTo>
                      <a:cubicBezTo>
                        <a:pt x="233" y="120"/>
                        <a:pt x="240" y="118"/>
                        <a:pt x="247" y="115"/>
                      </a:cubicBezTo>
                      <a:cubicBezTo>
                        <a:pt x="253" y="112"/>
                        <a:pt x="260" y="111"/>
                        <a:pt x="267" y="110"/>
                      </a:cubicBezTo>
                      <a:cubicBezTo>
                        <a:pt x="270" y="109"/>
                        <a:pt x="273" y="108"/>
                        <a:pt x="275" y="107"/>
                      </a:cubicBezTo>
                      <a:cubicBezTo>
                        <a:pt x="284" y="102"/>
                        <a:pt x="294" y="101"/>
                        <a:pt x="303" y="98"/>
                      </a:cubicBezTo>
                      <a:cubicBezTo>
                        <a:pt x="312" y="95"/>
                        <a:pt x="321" y="92"/>
                        <a:pt x="330" y="91"/>
                      </a:cubicBezTo>
                      <a:cubicBezTo>
                        <a:pt x="336" y="90"/>
                        <a:pt x="341" y="88"/>
                        <a:pt x="346" y="86"/>
                      </a:cubicBezTo>
                      <a:cubicBezTo>
                        <a:pt x="355" y="84"/>
                        <a:pt x="363" y="81"/>
                        <a:pt x="372" y="79"/>
                      </a:cubicBezTo>
                      <a:cubicBezTo>
                        <a:pt x="373" y="79"/>
                        <a:pt x="375" y="79"/>
                        <a:pt x="375" y="78"/>
                      </a:cubicBezTo>
                      <a:cubicBezTo>
                        <a:pt x="381" y="74"/>
                        <a:pt x="388" y="74"/>
                        <a:pt x="394" y="72"/>
                      </a:cubicBezTo>
                      <a:cubicBezTo>
                        <a:pt x="397" y="71"/>
                        <a:pt x="401" y="69"/>
                        <a:pt x="404" y="68"/>
                      </a:cubicBezTo>
                      <a:cubicBezTo>
                        <a:pt x="413" y="66"/>
                        <a:pt x="421" y="64"/>
                        <a:pt x="430" y="62"/>
                      </a:cubicBezTo>
                      <a:cubicBezTo>
                        <a:pt x="434" y="60"/>
                        <a:pt x="439" y="58"/>
                        <a:pt x="443" y="56"/>
                      </a:cubicBezTo>
                      <a:cubicBezTo>
                        <a:pt x="448" y="53"/>
                        <a:pt x="453" y="51"/>
                        <a:pt x="459" y="51"/>
                      </a:cubicBezTo>
                      <a:cubicBezTo>
                        <a:pt x="460" y="51"/>
                        <a:pt x="461" y="51"/>
                        <a:pt x="463" y="50"/>
                      </a:cubicBezTo>
                      <a:cubicBezTo>
                        <a:pt x="469" y="47"/>
                        <a:pt x="475" y="44"/>
                        <a:pt x="481" y="45"/>
                      </a:cubicBezTo>
                      <a:cubicBezTo>
                        <a:pt x="482" y="45"/>
                        <a:pt x="483" y="44"/>
                        <a:pt x="483" y="43"/>
                      </a:cubicBezTo>
                      <a:cubicBezTo>
                        <a:pt x="486" y="43"/>
                        <a:pt x="488" y="41"/>
                        <a:pt x="491" y="41"/>
                      </a:cubicBezTo>
                      <a:cubicBezTo>
                        <a:pt x="498" y="40"/>
                        <a:pt x="505" y="39"/>
                        <a:pt x="511" y="36"/>
                      </a:cubicBezTo>
                      <a:cubicBezTo>
                        <a:pt x="514" y="34"/>
                        <a:pt x="518" y="36"/>
                        <a:pt x="521" y="33"/>
                      </a:cubicBezTo>
                      <a:cubicBezTo>
                        <a:pt x="523" y="31"/>
                        <a:pt x="526" y="31"/>
                        <a:pt x="529" y="30"/>
                      </a:cubicBezTo>
                      <a:cubicBezTo>
                        <a:pt x="530" y="29"/>
                        <a:pt x="531" y="29"/>
                        <a:pt x="533" y="29"/>
                      </a:cubicBezTo>
                      <a:cubicBezTo>
                        <a:pt x="535" y="28"/>
                        <a:pt x="538" y="27"/>
                        <a:pt x="540" y="27"/>
                      </a:cubicBezTo>
                      <a:cubicBezTo>
                        <a:pt x="542" y="26"/>
                        <a:pt x="545" y="26"/>
                        <a:pt x="547" y="25"/>
                      </a:cubicBezTo>
                      <a:cubicBezTo>
                        <a:pt x="549" y="25"/>
                        <a:pt x="552" y="25"/>
                        <a:pt x="553" y="23"/>
                      </a:cubicBezTo>
                      <a:cubicBezTo>
                        <a:pt x="557" y="20"/>
                        <a:pt x="562" y="18"/>
                        <a:pt x="567" y="17"/>
                      </a:cubicBezTo>
                      <a:cubicBezTo>
                        <a:pt x="573" y="15"/>
                        <a:pt x="579" y="14"/>
                        <a:pt x="583" y="11"/>
                      </a:cubicBezTo>
                      <a:cubicBezTo>
                        <a:pt x="589" y="7"/>
                        <a:pt x="596" y="8"/>
                        <a:pt x="602" y="6"/>
                      </a:cubicBezTo>
                      <a:cubicBezTo>
                        <a:pt x="607" y="4"/>
                        <a:pt x="612" y="2"/>
                        <a:pt x="617" y="0"/>
                      </a:cubicBezTo>
                      <a:cubicBezTo>
                        <a:pt x="617" y="5"/>
                        <a:pt x="620" y="6"/>
                        <a:pt x="623" y="7"/>
                      </a:cubicBezTo>
                      <a:cubicBezTo>
                        <a:pt x="630" y="8"/>
                        <a:pt x="636" y="9"/>
                        <a:pt x="642" y="14"/>
                      </a:cubicBezTo>
                      <a:cubicBezTo>
                        <a:pt x="643" y="15"/>
                        <a:pt x="646" y="16"/>
                        <a:pt x="649" y="15"/>
                      </a:cubicBezTo>
                      <a:cubicBezTo>
                        <a:pt x="652" y="14"/>
                        <a:pt x="656" y="16"/>
                        <a:pt x="659" y="17"/>
                      </a:cubicBezTo>
                      <a:cubicBezTo>
                        <a:pt x="665" y="19"/>
                        <a:pt x="670" y="19"/>
                        <a:pt x="676" y="20"/>
                      </a:cubicBezTo>
                      <a:cubicBezTo>
                        <a:pt x="682" y="20"/>
                        <a:pt x="688" y="19"/>
                        <a:pt x="693" y="22"/>
                      </a:cubicBezTo>
                      <a:cubicBezTo>
                        <a:pt x="697" y="24"/>
                        <a:pt x="702" y="24"/>
                        <a:pt x="706" y="24"/>
                      </a:cubicBezTo>
                      <a:cubicBezTo>
                        <a:pt x="711" y="25"/>
                        <a:pt x="717" y="26"/>
                        <a:pt x="722" y="27"/>
                      </a:cubicBezTo>
                      <a:cubicBezTo>
                        <a:pt x="727" y="28"/>
                        <a:pt x="732" y="29"/>
                        <a:pt x="736" y="31"/>
                      </a:cubicBezTo>
                      <a:cubicBezTo>
                        <a:pt x="743" y="33"/>
                        <a:pt x="749" y="35"/>
                        <a:pt x="756" y="37"/>
                      </a:cubicBezTo>
                      <a:cubicBezTo>
                        <a:pt x="759" y="38"/>
                        <a:pt x="762" y="39"/>
                        <a:pt x="765" y="40"/>
                      </a:cubicBezTo>
                      <a:cubicBezTo>
                        <a:pt x="769" y="42"/>
                        <a:pt x="774" y="43"/>
                        <a:pt x="778" y="46"/>
                      </a:cubicBezTo>
                      <a:cubicBezTo>
                        <a:pt x="783" y="50"/>
                        <a:pt x="789" y="49"/>
                        <a:pt x="795" y="51"/>
                      </a:cubicBezTo>
                      <a:cubicBezTo>
                        <a:pt x="800" y="52"/>
                        <a:pt x="805" y="53"/>
                        <a:pt x="810" y="55"/>
                      </a:cubicBezTo>
                      <a:cubicBezTo>
                        <a:pt x="820" y="60"/>
                        <a:pt x="831" y="62"/>
                        <a:pt x="841" y="66"/>
                      </a:cubicBezTo>
                      <a:cubicBezTo>
                        <a:pt x="845" y="67"/>
                        <a:pt x="849" y="67"/>
                        <a:pt x="852" y="67"/>
                      </a:cubicBezTo>
                      <a:cubicBezTo>
                        <a:pt x="855" y="68"/>
                        <a:pt x="857" y="70"/>
                        <a:pt x="859" y="71"/>
                      </a:cubicBezTo>
                      <a:cubicBezTo>
                        <a:pt x="864" y="72"/>
                        <a:pt x="868" y="73"/>
                        <a:pt x="873" y="74"/>
                      </a:cubicBezTo>
                      <a:cubicBezTo>
                        <a:pt x="885" y="77"/>
                        <a:pt x="896" y="80"/>
                        <a:pt x="907" y="84"/>
                      </a:cubicBezTo>
                      <a:cubicBezTo>
                        <a:pt x="915" y="88"/>
                        <a:pt x="923" y="89"/>
                        <a:pt x="931" y="91"/>
                      </a:cubicBezTo>
                      <a:cubicBezTo>
                        <a:pt x="937" y="93"/>
                        <a:pt x="944" y="95"/>
                        <a:pt x="950" y="97"/>
                      </a:cubicBezTo>
                      <a:cubicBezTo>
                        <a:pt x="959" y="100"/>
                        <a:pt x="969" y="102"/>
                        <a:pt x="978" y="105"/>
                      </a:cubicBezTo>
                      <a:cubicBezTo>
                        <a:pt x="982" y="106"/>
                        <a:pt x="986" y="107"/>
                        <a:pt x="990" y="108"/>
                      </a:cubicBezTo>
                      <a:cubicBezTo>
                        <a:pt x="997" y="110"/>
                        <a:pt x="1004" y="111"/>
                        <a:pt x="1011" y="113"/>
                      </a:cubicBezTo>
                      <a:cubicBezTo>
                        <a:pt x="1016" y="114"/>
                        <a:pt x="1021" y="116"/>
                        <a:pt x="1026" y="117"/>
                      </a:cubicBezTo>
                      <a:cubicBezTo>
                        <a:pt x="1041" y="121"/>
                        <a:pt x="1056" y="126"/>
                        <a:pt x="1072" y="130"/>
                      </a:cubicBezTo>
                      <a:cubicBezTo>
                        <a:pt x="1079" y="132"/>
                        <a:pt x="1086" y="134"/>
                        <a:pt x="1092" y="137"/>
                      </a:cubicBezTo>
                      <a:cubicBezTo>
                        <a:pt x="1100" y="140"/>
                        <a:pt x="1108" y="143"/>
                        <a:pt x="1117" y="143"/>
                      </a:cubicBezTo>
                      <a:cubicBezTo>
                        <a:pt x="1119" y="143"/>
                        <a:pt x="1121" y="143"/>
                        <a:pt x="1123" y="144"/>
                      </a:cubicBezTo>
                      <a:cubicBezTo>
                        <a:pt x="1130" y="148"/>
                        <a:pt x="1138" y="149"/>
                        <a:pt x="1145" y="151"/>
                      </a:cubicBezTo>
                      <a:cubicBezTo>
                        <a:pt x="1148" y="152"/>
                        <a:pt x="1151" y="153"/>
                        <a:pt x="1154" y="154"/>
                      </a:cubicBezTo>
                      <a:cubicBezTo>
                        <a:pt x="1157" y="155"/>
                        <a:pt x="1161" y="156"/>
                        <a:pt x="1164" y="157"/>
                      </a:cubicBezTo>
                      <a:cubicBezTo>
                        <a:pt x="1171" y="159"/>
                        <a:pt x="1178" y="160"/>
                        <a:pt x="1185" y="162"/>
                      </a:cubicBezTo>
                      <a:cubicBezTo>
                        <a:pt x="1190" y="163"/>
                        <a:pt x="1194" y="166"/>
                        <a:pt x="1198" y="167"/>
                      </a:cubicBezTo>
                      <a:cubicBezTo>
                        <a:pt x="1207" y="169"/>
                        <a:pt x="1217" y="170"/>
                        <a:pt x="1226" y="172"/>
                      </a:cubicBezTo>
                      <a:cubicBezTo>
                        <a:pt x="1228" y="172"/>
                        <a:pt x="1229" y="172"/>
                        <a:pt x="1230" y="173"/>
                      </a:cubicBezTo>
                      <a:cubicBezTo>
                        <a:pt x="1239" y="178"/>
                        <a:pt x="1249" y="179"/>
                        <a:pt x="1259" y="181"/>
                      </a:cubicBezTo>
                      <a:cubicBezTo>
                        <a:pt x="1264" y="182"/>
                        <a:pt x="1268" y="182"/>
                        <a:pt x="1272" y="183"/>
                      </a:cubicBezTo>
                      <a:cubicBezTo>
                        <a:pt x="1273" y="183"/>
                        <a:pt x="1274" y="183"/>
                        <a:pt x="1275" y="183"/>
                      </a:cubicBezTo>
                      <a:cubicBezTo>
                        <a:pt x="1280" y="185"/>
                        <a:pt x="1286" y="188"/>
                        <a:pt x="1292" y="190"/>
                      </a:cubicBezTo>
                      <a:cubicBezTo>
                        <a:pt x="1293" y="194"/>
                        <a:pt x="1293" y="198"/>
                        <a:pt x="1294" y="203"/>
                      </a:cubicBezTo>
                      <a:cubicBezTo>
                        <a:pt x="1296" y="209"/>
                        <a:pt x="1296" y="215"/>
                        <a:pt x="1295" y="222"/>
                      </a:cubicBezTo>
                      <a:cubicBezTo>
                        <a:pt x="1294" y="227"/>
                        <a:pt x="1295" y="232"/>
                        <a:pt x="1295" y="237"/>
                      </a:cubicBezTo>
                      <a:cubicBezTo>
                        <a:pt x="1295" y="245"/>
                        <a:pt x="1296" y="252"/>
                        <a:pt x="1296" y="260"/>
                      </a:cubicBezTo>
                      <a:cubicBezTo>
                        <a:pt x="1296" y="270"/>
                        <a:pt x="1297" y="279"/>
                        <a:pt x="1297" y="288"/>
                      </a:cubicBezTo>
                      <a:cubicBezTo>
                        <a:pt x="1297" y="299"/>
                        <a:pt x="1297" y="310"/>
                        <a:pt x="1297" y="321"/>
                      </a:cubicBezTo>
                      <a:cubicBezTo>
                        <a:pt x="1297" y="327"/>
                        <a:pt x="1298" y="333"/>
                        <a:pt x="1298" y="339"/>
                      </a:cubicBezTo>
                      <a:cubicBezTo>
                        <a:pt x="1298" y="344"/>
                        <a:pt x="1297" y="349"/>
                        <a:pt x="1297" y="354"/>
                      </a:cubicBezTo>
                      <a:cubicBezTo>
                        <a:pt x="1299" y="365"/>
                        <a:pt x="1298" y="376"/>
                        <a:pt x="1298" y="388"/>
                      </a:cubicBezTo>
                      <a:cubicBezTo>
                        <a:pt x="1299" y="406"/>
                        <a:pt x="1298" y="424"/>
                        <a:pt x="1298" y="443"/>
                      </a:cubicBezTo>
                      <a:cubicBezTo>
                        <a:pt x="1298" y="447"/>
                        <a:pt x="1298" y="451"/>
                        <a:pt x="1298" y="454"/>
                      </a:cubicBezTo>
                      <a:cubicBezTo>
                        <a:pt x="1298" y="474"/>
                        <a:pt x="1298" y="495"/>
                        <a:pt x="1298" y="515"/>
                      </a:cubicBezTo>
                      <a:cubicBezTo>
                        <a:pt x="1298" y="527"/>
                        <a:pt x="1298" y="540"/>
                        <a:pt x="1298" y="553"/>
                      </a:cubicBezTo>
                      <a:cubicBezTo>
                        <a:pt x="1299" y="560"/>
                        <a:pt x="1300" y="567"/>
                        <a:pt x="1299" y="574"/>
                      </a:cubicBezTo>
                      <a:cubicBezTo>
                        <a:pt x="1298" y="581"/>
                        <a:pt x="1298" y="588"/>
                        <a:pt x="1297" y="596"/>
                      </a:cubicBezTo>
                      <a:cubicBezTo>
                        <a:pt x="1295" y="613"/>
                        <a:pt x="1294" y="630"/>
                        <a:pt x="1293" y="647"/>
                      </a:cubicBezTo>
                      <a:cubicBezTo>
                        <a:pt x="1292" y="656"/>
                        <a:pt x="1291" y="666"/>
                        <a:pt x="1290" y="675"/>
                      </a:cubicBezTo>
                      <a:cubicBezTo>
                        <a:pt x="1289" y="680"/>
                        <a:pt x="1289" y="686"/>
                        <a:pt x="1289" y="692"/>
                      </a:cubicBezTo>
                      <a:cubicBezTo>
                        <a:pt x="1288" y="701"/>
                        <a:pt x="1288" y="710"/>
                        <a:pt x="1287" y="720"/>
                      </a:cubicBezTo>
                      <a:cubicBezTo>
                        <a:pt x="1286" y="728"/>
                        <a:pt x="1286" y="736"/>
                        <a:pt x="1285" y="744"/>
                      </a:cubicBezTo>
                      <a:cubicBezTo>
                        <a:pt x="1285" y="750"/>
                        <a:pt x="1285" y="757"/>
                        <a:pt x="1284" y="763"/>
                      </a:cubicBezTo>
                      <a:cubicBezTo>
                        <a:pt x="1284" y="773"/>
                        <a:pt x="1284" y="783"/>
                        <a:pt x="1283" y="793"/>
                      </a:cubicBezTo>
                      <a:cubicBezTo>
                        <a:pt x="1283" y="800"/>
                        <a:pt x="1282" y="807"/>
                        <a:pt x="1282" y="815"/>
                      </a:cubicBezTo>
                      <a:cubicBezTo>
                        <a:pt x="1281" y="827"/>
                        <a:pt x="1281" y="839"/>
                        <a:pt x="1280" y="852"/>
                      </a:cubicBezTo>
                      <a:cubicBezTo>
                        <a:pt x="1280" y="865"/>
                        <a:pt x="1280" y="879"/>
                        <a:pt x="1280" y="893"/>
                      </a:cubicBezTo>
                      <a:cubicBezTo>
                        <a:pt x="1280" y="906"/>
                        <a:pt x="1280" y="918"/>
                        <a:pt x="1280" y="931"/>
                      </a:cubicBezTo>
                      <a:cubicBezTo>
                        <a:pt x="1279" y="952"/>
                        <a:pt x="1278" y="973"/>
                        <a:pt x="1278" y="993"/>
                      </a:cubicBezTo>
                      <a:cubicBezTo>
                        <a:pt x="1278" y="1009"/>
                        <a:pt x="1279" y="1024"/>
                        <a:pt x="1279" y="1040"/>
                      </a:cubicBezTo>
                      <a:cubicBezTo>
                        <a:pt x="1279" y="1051"/>
                        <a:pt x="1279" y="1063"/>
                        <a:pt x="1279" y="1074"/>
                      </a:cubicBezTo>
                      <a:cubicBezTo>
                        <a:pt x="1279" y="1089"/>
                        <a:pt x="1279" y="1103"/>
                        <a:pt x="1279" y="1117"/>
                      </a:cubicBezTo>
                      <a:cubicBezTo>
                        <a:pt x="1279" y="1125"/>
                        <a:pt x="1279" y="1134"/>
                        <a:pt x="1278" y="1142"/>
                      </a:cubicBezTo>
                      <a:cubicBezTo>
                        <a:pt x="1278" y="1146"/>
                        <a:pt x="1278" y="1150"/>
                        <a:pt x="1278" y="1154"/>
                      </a:cubicBezTo>
                      <a:cubicBezTo>
                        <a:pt x="1278" y="1172"/>
                        <a:pt x="1277" y="1190"/>
                        <a:pt x="1277" y="1208"/>
                      </a:cubicBezTo>
                      <a:cubicBezTo>
                        <a:pt x="1276" y="1222"/>
                        <a:pt x="1276" y="1236"/>
                        <a:pt x="1275" y="1251"/>
                      </a:cubicBezTo>
                      <a:cubicBezTo>
                        <a:pt x="1275" y="1254"/>
                        <a:pt x="1274" y="1257"/>
                        <a:pt x="1273" y="1261"/>
                      </a:cubicBezTo>
                      <a:cubicBezTo>
                        <a:pt x="1272" y="1261"/>
                        <a:pt x="1271" y="1261"/>
                        <a:pt x="1269" y="1261"/>
                      </a:cubicBezTo>
                      <a:cubicBezTo>
                        <a:pt x="1263" y="1261"/>
                        <a:pt x="1256" y="1261"/>
                        <a:pt x="1249" y="1261"/>
                      </a:cubicBezTo>
                      <a:cubicBezTo>
                        <a:pt x="1243" y="1260"/>
                        <a:pt x="1237" y="1261"/>
                        <a:pt x="1231" y="1261"/>
                      </a:cubicBezTo>
                      <a:cubicBezTo>
                        <a:pt x="1222" y="1261"/>
                        <a:pt x="1213" y="1261"/>
                        <a:pt x="1203" y="1261"/>
                      </a:cubicBezTo>
                      <a:cubicBezTo>
                        <a:pt x="1197" y="1261"/>
                        <a:pt x="1190" y="1261"/>
                        <a:pt x="1183" y="1261"/>
                      </a:cubicBezTo>
                      <a:cubicBezTo>
                        <a:pt x="1169" y="1261"/>
                        <a:pt x="1155" y="1261"/>
                        <a:pt x="1141" y="1260"/>
                      </a:cubicBezTo>
                      <a:cubicBezTo>
                        <a:pt x="1132" y="1260"/>
                        <a:pt x="1124" y="1260"/>
                        <a:pt x="1115" y="1260"/>
                      </a:cubicBezTo>
                      <a:cubicBezTo>
                        <a:pt x="1105" y="1261"/>
                        <a:pt x="1095" y="1261"/>
                        <a:pt x="1085" y="1261"/>
                      </a:cubicBezTo>
                      <a:cubicBezTo>
                        <a:pt x="1076" y="1261"/>
                        <a:pt x="1067" y="1261"/>
                        <a:pt x="1058" y="1261"/>
                      </a:cubicBezTo>
                      <a:cubicBezTo>
                        <a:pt x="1044" y="1261"/>
                        <a:pt x="1029" y="1261"/>
                        <a:pt x="1015" y="1261"/>
                      </a:cubicBezTo>
                      <a:cubicBezTo>
                        <a:pt x="1004" y="1261"/>
                        <a:pt x="994" y="1261"/>
                        <a:pt x="983" y="1262"/>
                      </a:cubicBezTo>
                      <a:cubicBezTo>
                        <a:pt x="956" y="1262"/>
                        <a:pt x="929" y="1263"/>
                        <a:pt x="902" y="1263"/>
                      </a:cubicBezTo>
                      <a:cubicBezTo>
                        <a:pt x="887" y="1264"/>
                        <a:pt x="872" y="1264"/>
                        <a:pt x="857" y="1264"/>
                      </a:cubicBezTo>
                      <a:cubicBezTo>
                        <a:pt x="855" y="1264"/>
                        <a:pt x="854" y="1263"/>
                        <a:pt x="852" y="1263"/>
                      </a:cubicBezTo>
                      <a:cubicBezTo>
                        <a:pt x="852" y="1259"/>
                        <a:pt x="852" y="1255"/>
                        <a:pt x="852" y="1252"/>
                      </a:cubicBezTo>
                      <a:cubicBezTo>
                        <a:pt x="852" y="1233"/>
                        <a:pt x="853" y="1214"/>
                        <a:pt x="853" y="1195"/>
                      </a:cubicBezTo>
                      <a:cubicBezTo>
                        <a:pt x="853" y="1187"/>
                        <a:pt x="854" y="1178"/>
                        <a:pt x="854" y="1170"/>
                      </a:cubicBezTo>
                      <a:cubicBezTo>
                        <a:pt x="854" y="1159"/>
                        <a:pt x="854" y="1148"/>
                        <a:pt x="853" y="1137"/>
                      </a:cubicBezTo>
                      <a:cubicBezTo>
                        <a:pt x="853" y="1136"/>
                        <a:pt x="853" y="1134"/>
                        <a:pt x="853" y="1132"/>
                      </a:cubicBezTo>
                      <a:cubicBezTo>
                        <a:pt x="853" y="1114"/>
                        <a:pt x="852" y="1096"/>
                        <a:pt x="852" y="1077"/>
                      </a:cubicBezTo>
                      <a:cubicBezTo>
                        <a:pt x="852" y="1061"/>
                        <a:pt x="852" y="1044"/>
                        <a:pt x="851" y="1028"/>
                      </a:cubicBezTo>
                      <a:cubicBezTo>
                        <a:pt x="851" y="1011"/>
                        <a:pt x="851" y="993"/>
                        <a:pt x="850" y="976"/>
                      </a:cubicBezTo>
                      <a:cubicBezTo>
                        <a:pt x="849" y="962"/>
                        <a:pt x="851" y="948"/>
                        <a:pt x="851" y="934"/>
                      </a:cubicBezTo>
                      <a:cubicBezTo>
                        <a:pt x="851" y="927"/>
                        <a:pt x="852" y="920"/>
                        <a:pt x="852" y="913"/>
                      </a:cubicBezTo>
                      <a:cubicBezTo>
                        <a:pt x="852" y="908"/>
                        <a:pt x="852" y="904"/>
                        <a:pt x="852" y="900"/>
                      </a:cubicBezTo>
                      <a:cubicBezTo>
                        <a:pt x="852" y="896"/>
                        <a:pt x="852" y="892"/>
                        <a:pt x="852" y="888"/>
                      </a:cubicBezTo>
                      <a:cubicBezTo>
                        <a:pt x="852" y="885"/>
                        <a:pt x="851" y="882"/>
                        <a:pt x="851" y="879"/>
                      </a:cubicBezTo>
                      <a:cubicBezTo>
                        <a:pt x="851" y="871"/>
                        <a:pt x="850" y="862"/>
                        <a:pt x="850" y="854"/>
                      </a:cubicBezTo>
                      <a:cubicBezTo>
                        <a:pt x="849" y="844"/>
                        <a:pt x="849" y="835"/>
                        <a:pt x="848" y="825"/>
                      </a:cubicBezTo>
                      <a:cubicBezTo>
                        <a:pt x="848" y="822"/>
                        <a:pt x="848" y="818"/>
                        <a:pt x="851" y="816"/>
                      </a:cubicBezTo>
                      <a:cubicBezTo>
                        <a:pt x="852" y="816"/>
                        <a:pt x="852" y="815"/>
                        <a:pt x="853" y="814"/>
                      </a:cubicBezTo>
                      <a:cubicBezTo>
                        <a:pt x="850" y="813"/>
                        <a:pt x="847" y="811"/>
                        <a:pt x="844" y="810"/>
                      </a:cubicBezTo>
                      <a:cubicBezTo>
                        <a:pt x="842" y="810"/>
                        <a:pt x="840" y="811"/>
                        <a:pt x="837" y="812"/>
                      </a:cubicBezTo>
                      <a:cubicBezTo>
                        <a:pt x="832" y="808"/>
                        <a:pt x="825" y="810"/>
                        <a:pt x="819" y="810"/>
                      </a:cubicBezTo>
                      <a:cubicBezTo>
                        <a:pt x="811" y="810"/>
                        <a:pt x="802" y="811"/>
                        <a:pt x="794" y="811"/>
                      </a:cubicBezTo>
                      <a:cubicBezTo>
                        <a:pt x="786" y="811"/>
                        <a:pt x="777" y="812"/>
                        <a:pt x="768" y="812"/>
                      </a:cubicBezTo>
                      <a:cubicBezTo>
                        <a:pt x="762" y="812"/>
                        <a:pt x="756" y="812"/>
                        <a:pt x="750" y="811"/>
                      </a:cubicBezTo>
                      <a:cubicBezTo>
                        <a:pt x="745" y="811"/>
                        <a:pt x="741" y="811"/>
                        <a:pt x="736" y="811"/>
                      </a:cubicBezTo>
                      <a:cubicBezTo>
                        <a:pt x="727" y="811"/>
                        <a:pt x="718" y="811"/>
                        <a:pt x="709" y="811"/>
                      </a:cubicBezTo>
                      <a:cubicBezTo>
                        <a:pt x="703" y="811"/>
                        <a:pt x="697" y="811"/>
                        <a:pt x="691" y="811"/>
                      </a:cubicBezTo>
                      <a:cubicBezTo>
                        <a:pt x="690" y="811"/>
                        <a:pt x="690" y="811"/>
                        <a:pt x="689" y="811"/>
                      </a:cubicBezTo>
                      <a:cubicBezTo>
                        <a:pt x="681" y="809"/>
                        <a:pt x="673" y="811"/>
                        <a:pt x="666" y="811"/>
                      </a:cubicBezTo>
                      <a:cubicBezTo>
                        <a:pt x="650" y="811"/>
                        <a:pt x="635" y="811"/>
                        <a:pt x="619" y="811"/>
                      </a:cubicBezTo>
                      <a:cubicBezTo>
                        <a:pt x="609" y="811"/>
                        <a:pt x="599" y="811"/>
                        <a:pt x="590" y="811"/>
                      </a:cubicBezTo>
                      <a:cubicBezTo>
                        <a:pt x="584" y="811"/>
                        <a:pt x="578" y="811"/>
                        <a:pt x="572" y="811"/>
                      </a:cubicBezTo>
                      <a:cubicBezTo>
                        <a:pt x="563" y="811"/>
                        <a:pt x="554" y="811"/>
                        <a:pt x="546" y="812"/>
                      </a:cubicBezTo>
                      <a:cubicBezTo>
                        <a:pt x="540" y="812"/>
                        <a:pt x="533" y="812"/>
                        <a:pt x="527" y="812"/>
                      </a:cubicBezTo>
                      <a:cubicBezTo>
                        <a:pt x="522" y="812"/>
                        <a:pt x="516" y="812"/>
                        <a:pt x="510" y="813"/>
                      </a:cubicBezTo>
                      <a:cubicBezTo>
                        <a:pt x="506" y="813"/>
                        <a:pt x="506" y="814"/>
                        <a:pt x="505" y="818"/>
                      </a:cubicBezTo>
                      <a:cubicBezTo>
                        <a:pt x="505" y="835"/>
                        <a:pt x="504" y="852"/>
                        <a:pt x="504" y="869"/>
                      </a:cubicBezTo>
                      <a:cubicBezTo>
                        <a:pt x="503" y="887"/>
                        <a:pt x="503" y="905"/>
                        <a:pt x="502" y="923"/>
                      </a:cubicBezTo>
                      <a:cubicBezTo>
                        <a:pt x="502" y="929"/>
                        <a:pt x="504" y="935"/>
                        <a:pt x="504" y="940"/>
                      </a:cubicBezTo>
                      <a:cubicBezTo>
                        <a:pt x="503" y="954"/>
                        <a:pt x="504" y="967"/>
                        <a:pt x="502" y="980"/>
                      </a:cubicBezTo>
                      <a:cubicBezTo>
                        <a:pt x="501" y="993"/>
                        <a:pt x="501" y="1006"/>
                        <a:pt x="500" y="1018"/>
                      </a:cubicBezTo>
                      <a:cubicBezTo>
                        <a:pt x="499" y="1021"/>
                        <a:pt x="500" y="1023"/>
                        <a:pt x="500" y="1025"/>
                      </a:cubicBezTo>
                      <a:cubicBezTo>
                        <a:pt x="500" y="1038"/>
                        <a:pt x="500" y="1050"/>
                        <a:pt x="500" y="1063"/>
                      </a:cubicBezTo>
                      <a:cubicBezTo>
                        <a:pt x="500" y="1067"/>
                        <a:pt x="503" y="1071"/>
                        <a:pt x="501" y="1076"/>
                      </a:cubicBezTo>
                      <a:cubicBezTo>
                        <a:pt x="505" y="1082"/>
                        <a:pt x="503" y="1088"/>
                        <a:pt x="504" y="1095"/>
                      </a:cubicBezTo>
                      <a:cubicBezTo>
                        <a:pt x="504" y="1101"/>
                        <a:pt x="504" y="1108"/>
                        <a:pt x="504" y="1114"/>
                      </a:cubicBezTo>
                      <a:cubicBezTo>
                        <a:pt x="504" y="1128"/>
                        <a:pt x="504" y="1141"/>
                        <a:pt x="504" y="1154"/>
                      </a:cubicBezTo>
                      <a:cubicBezTo>
                        <a:pt x="504" y="1169"/>
                        <a:pt x="504" y="1184"/>
                        <a:pt x="504" y="1199"/>
                      </a:cubicBezTo>
                      <a:cubicBezTo>
                        <a:pt x="504" y="1217"/>
                        <a:pt x="505" y="1236"/>
                        <a:pt x="505" y="1254"/>
                      </a:cubicBezTo>
                      <a:cubicBezTo>
                        <a:pt x="506" y="1261"/>
                        <a:pt x="507" y="1267"/>
                        <a:pt x="505" y="1274"/>
                      </a:cubicBezTo>
                      <a:close/>
                      <a:moveTo>
                        <a:pt x="863" y="668"/>
                      </a:moveTo>
                      <a:cubicBezTo>
                        <a:pt x="863" y="665"/>
                        <a:pt x="864" y="663"/>
                        <a:pt x="864" y="660"/>
                      </a:cubicBezTo>
                      <a:cubicBezTo>
                        <a:pt x="863" y="643"/>
                        <a:pt x="863" y="625"/>
                        <a:pt x="862" y="607"/>
                      </a:cubicBezTo>
                      <a:cubicBezTo>
                        <a:pt x="862" y="591"/>
                        <a:pt x="862" y="574"/>
                        <a:pt x="862" y="558"/>
                      </a:cubicBezTo>
                      <a:cubicBezTo>
                        <a:pt x="862" y="551"/>
                        <a:pt x="863" y="544"/>
                        <a:pt x="862" y="537"/>
                      </a:cubicBezTo>
                      <a:cubicBezTo>
                        <a:pt x="862" y="530"/>
                        <a:pt x="863" y="523"/>
                        <a:pt x="863" y="516"/>
                      </a:cubicBezTo>
                      <a:cubicBezTo>
                        <a:pt x="862" y="504"/>
                        <a:pt x="863" y="493"/>
                        <a:pt x="863" y="482"/>
                      </a:cubicBezTo>
                      <a:cubicBezTo>
                        <a:pt x="863" y="479"/>
                        <a:pt x="863" y="475"/>
                        <a:pt x="863" y="472"/>
                      </a:cubicBezTo>
                      <a:cubicBezTo>
                        <a:pt x="864" y="455"/>
                        <a:pt x="865" y="439"/>
                        <a:pt x="866" y="422"/>
                      </a:cubicBezTo>
                      <a:cubicBezTo>
                        <a:pt x="866" y="408"/>
                        <a:pt x="868" y="395"/>
                        <a:pt x="866" y="381"/>
                      </a:cubicBezTo>
                      <a:cubicBezTo>
                        <a:pt x="866" y="380"/>
                        <a:pt x="866" y="378"/>
                        <a:pt x="866" y="376"/>
                      </a:cubicBezTo>
                      <a:cubicBezTo>
                        <a:pt x="867" y="371"/>
                        <a:pt x="867" y="366"/>
                        <a:pt x="867" y="361"/>
                      </a:cubicBezTo>
                      <a:cubicBezTo>
                        <a:pt x="867" y="358"/>
                        <a:pt x="868" y="356"/>
                        <a:pt x="868" y="354"/>
                      </a:cubicBezTo>
                      <a:cubicBezTo>
                        <a:pt x="868" y="349"/>
                        <a:pt x="868" y="348"/>
                        <a:pt x="873" y="347"/>
                      </a:cubicBezTo>
                      <a:cubicBezTo>
                        <a:pt x="874" y="347"/>
                        <a:pt x="875" y="347"/>
                        <a:pt x="876" y="347"/>
                      </a:cubicBezTo>
                      <a:cubicBezTo>
                        <a:pt x="876" y="344"/>
                        <a:pt x="875" y="342"/>
                        <a:pt x="874" y="340"/>
                      </a:cubicBezTo>
                      <a:cubicBezTo>
                        <a:pt x="873" y="339"/>
                        <a:pt x="871" y="339"/>
                        <a:pt x="869" y="338"/>
                      </a:cubicBezTo>
                      <a:cubicBezTo>
                        <a:pt x="869" y="329"/>
                        <a:pt x="867" y="328"/>
                        <a:pt x="861" y="329"/>
                      </a:cubicBezTo>
                      <a:cubicBezTo>
                        <a:pt x="861" y="329"/>
                        <a:pt x="861" y="330"/>
                        <a:pt x="861" y="331"/>
                      </a:cubicBezTo>
                      <a:cubicBezTo>
                        <a:pt x="860" y="337"/>
                        <a:pt x="859" y="338"/>
                        <a:pt x="853" y="338"/>
                      </a:cubicBezTo>
                      <a:cubicBezTo>
                        <a:pt x="847" y="338"/>
                        <a:pt x="842" y="338"/>
                        <a:pt x="836" y="338"/>
                      </a:cubicBezTo>
                      <a:cubicBezTo>
                        <a:pt x="825" y="337"/>
                        <a:pt x="813" y="337"/>
                        <a:pt x="802" y="336"/>
                      </a:cubicBezTo>
                      <a:cubicBezTo>
                        <a:pt x="795" y="336"/>
                        <a:pt x="788" y="336"/>
                        <a:pt x="780" y="336"/>
                      </a:cubicBezTo>
                      <a:cubicBezTo>
                        <a:pt x="777" y="336"/>
                        <a:pt x="774" y="336"/>
                        <a:pt x="770" y="335"/>
                      </a:cubicBezTo>
                      <a:cubicBezTo>
                        <a:pt x="769" y="335"/>
                        <a:pt x="768" y="335"/>
                        <a:pt x="766" y="335"/>
                      </a:cubicBezTo>
                      <a:cubicBezTo>
                        <a:pt x="764" y="336"/>
                        <a:pt x="763" y="336"/>
                        <a:pt x="761" y="336"/>
                      </a:cubicBezTo>
                      <a:cubicBezTo>
                        <a:pt x="753" y="336"/>
                        <a:pt x="744" y="336"/>
                        <a:pt x="736" y="336"/>
                      </a:cubicBezTo>
                      <a:cubicBezTo>
                        <a:pt x="729" y="336"/>
                        <a:pt x="721" y="337"/>
                        <a:pt x="714" y="336"/>
                      </a:cubicBezTo>
                      <a:cubicBezTo>
                        <a:pt x="708" y="336"/>
                        <a:pt x="703" y="335"/>
                        <a:pt x="696" y="336"/>
                      </a:cubicBezTo>
                      <a:cubicBezTo>
                        <a:pt x="688" y="338"/>
                        <a:pt x="679" y="336"/>
                        <a:pt x="671" y="336"/>
                      </a:cubicBezTo>
                      <a:cubicBezTo>
                        <a:pt x="657" y="336"/>
                        <a:pt x="643" y="335"/>
                        <a:pt x="630" y="334"/>
                      </a:cubicBezTo>
                      <a:cubicBezTo>
                        <a:pt x="618" y="333"/>
                        <a:pt x="606" y="335"/>
                        <a:pt x="594" y="333"/>
                      </a:cubicBezTo>
                      <a:cubicBezTo>
                        <a:pt x="587" y="332"/>
                        <a:pt x="580" y="332"/>
                        <a:pt x="574" y="332"/>
                      </a:cubicBezTo>
                      <a:cubicBezTo>
                        <a:pt x="569" y="331"/>
                        <a:pt x="565" y="331"/>
                        <a:pt x="561" y="331"/>
                      </a:cubicBezTo>
                      <a:cubicBezTo>
                        <a:pt x="555" y="331"/>
                        <a:pt x="549" y="331"/>
                        <a:pt x="543" y="332"/>
                      </a:cubicBezTo>
                      <a:cubicBezTo>
                        <a:pt x="542" y="332"/>
                        <a:pt x="541" y="332"/>
                        <a:pt x="540" y="332"/>
                      </a:cubicBezTo>
                      <a:cubicBezTo>
                        <a:pt x="537" y="332"/>
                        <a:pt x="534" y="331"/>
                        <a:pt x="531" y="331"/>
                      </a:cubicBezTo>
                      <a:cubicBezTo>
                        <a:pt x="527" y="331"/>
                        <a:pt x="523" y="331"/>
                        <a:pt x="519" y="330"/>
                      </a:cubicBezTo>
                      <a:cubicBezTo>
                        <a:pt x="516" y="330"/>
                        <a:pt x="513" y="330"/>
                        <a:pt x="511" y="330"/>
                      </a:cubicBezTo>
                      <a:cubicBezTo>
                        <a:pt x="508" y="329"/>
                        <a:pt x="505" y="330"/>
                        <a:pt x="504" y="327"/>
                      </a:cubicBezTo>
                      <a:cubicBezTo>
                        <a:pt x="503" y="325"/>
                        <a:pt x="501" y="324"/>
                        <a:pt x="500" y="324"/>
                      </a:cubicBezTo>
                      <a:cubicBezTo>
                        <a:pt x="497" y="322"/>
                        <a:pt x="496" y="323"/>
                        <a:pt x="496" y="326"/>
                      </a:cubicBezTo>
                      <a:cubicBezTo>
                        <a:pt x="495" y="328"/>
                        <a:pt x="495" y="331"/>
                        <a:pt x="496" y="333"/>
                      </a:cubicBezTo>
                      <a:cubicBezTo>
                        <a:pt x="496" y="345"/>
                        <a:pt x="496" y="357"/>
                        <a:pt x="497" y="368"/>
                      </a:cubicBezTo>
                      <a:cubicBezTo>
                        <a:pt x="497" y="378"/>
                        <a:pt x="496" y="387"/>
                        <a:pt x="496" y="396"/>
                      </a:cubicBezTo>
                      <a:cubicBezTo>
                        <a:pt x="496" y="405"/>
                        <a:pt x="498" y="414"/>
                        <a:pt x="499" y="423"/>
                      </a:cubicBezTo>
                      <a:cubicBezTo>
                        <a:pt x="501" y="433"/>
                        <a:pt x="500" y="444"/>
                        <a:pt x="500" y="454"/>
                      </a:cubicBezTo>
                      <a:cubicBezTo>
                        <a:pt x="500" y="464"/>
                        <a:pt x="503" y="474"/>
                        <a:pt x="502" y="484"/>
                      </a:cubicBezTo>
                      <a:cubicBezTo>
                        <a:pt x="501" y="486"/>
                        <a:pt x="501" y="488"/>
                        <a:pt x="502" y="490"/>
                      </a:cubicBezTo>
                      <a:cubicBezTo>
                        <a:pt x="502" y="505"/>
                        <a:pt x="502" y="519"/>
                        <a:pt x="503" y="533"/>
                      </a:cubicBezTo>
                      <a:cubicBezTo>
                        <a:pt x="503" y="545"/>
                        <a:pt x="505" y="558"/>
                        <a:pt x="506" y="570"/>
                      </a:cubicBezTo>
                      <a:cubicBezTo>
                        <a:pt x="506" y="572"/>
                        <a:pt x="506" y="575"/>
                        <a:pt x="506" y="578"/>
                      </a:cubicBezTo>
                      <a:cubicBezTo>
                        <a:pt x="506" y="584"/>
                        <a:pt x="506" y="591"/>
                        <a:pt x="506" y="598"/>
                      </a:cubicBezTo>
                      <a:cubicBezTo>
                        <a:pt x="507" y="608"/>
                        <a:pt x="506" y="618"/>
                        <a:pt x="506" y="628"/>
                      </a:cubicBezTo>
                      <a:cubicBezTo>
                        <a:pt x="507" y="638"/>
                        <a:pt x="506" y="648"/>
                        <a:pt x="509" y="657"/>
                      </a:cubicBezTo>
                      <a:cubicBezTo>
                        <a:pt x="510" y="662"/>
                        <a:pt x="510" y="668"/>
                        <a:pt x="511" y="673"/>
                      </a:cubicBezTo>
                      <a:cubicBezTo>
                        <a:pt x="512" y="681"/>
                        <a:pt x="516" y="684"/>
                        <a:pt x="524" y="684"/>
                      </a:cubicBezTo>
                      <a:cubicBezTo>
                        <a:pt x="534" y="684"/>
                        <a:pt x="543" y="684"/>
                        <a:pt x="553" y="684"/>
                      </a:cubicBezTo>
                      <a:cubicBezTo>
                        <a:pt x="556" y="684"/>
                        <a:pt x="558" y="684"/>
                        <a:pt x="561" y="684"/>
                      </a:cubicBezTo>
                      <a:cubicBezTo>
                        <a:pt x="569" y="683"/>
                        <a:pt x="577" y="683"/>
                        <a:pt x="584" y="682"/>
                      </a:cubicBezTo>
                      <a:cubicBezTo>
                        <a:pt x="590" y="682"/>
                        <a:pt x="596" y="683"/>
                        <a:pt x="602" y="683"/>
                      </a:cubicBezTo>
                      <a:cubicBezTo>
                        <a:pt x="605" y="683"/>
                        <a:pt x="608" y="682"/>
                        <a:pt x="610" y="682"/>
                      </a:cubicBezTo>
                      <a:cubicBezTo>
                        <a:pt x="619" y="684"/>
                        <a:pt x="628" y="682"/>
                        <a:pt x="636" y="682"/>
                      </a:cubicBezTo>
                      <a:cubicBezTo>
                        <a:pt x="647" y="682"/>
                        <a:pt x="658" y="680"/>
                        <a:pt x="668" y="682"/>
                      </a:cubicBezTo>
                      <a:cubicBezTo>
                        <a:pt x="671" y="683"/>
                        <a:pt x="672" y="685"/>
                        <a:pt x="674" y="686"/>
                      </a:cubicBezTo>
                      <a:cubicBezTo>
                        <a:pt x="675" y="685"/>
                        <a:pt x="675" y="683"/>
                        <a:pt x="676" y="683"/>
                      </a:cubicBezTo>
                      <a:cubicBezTo>
                        <a:pt x="678" y="682"/>
                        <a:pt x="679" y="682"/>
                        <a:pt x="681" y="682"/>
                      </a:cubicBezTo>
                      <a:cubicBezTo>
                        <a:pt x="683" y="681"/>
                        <a:pt x="685" y="680"/>
                        <a:pt x="687" y="680"/>
                      </a:cubicBezTo>
                      <a:cubicBezTo>
                        <a:pt x="692" y="679"/>
                        <a:pt x="697" y="679"/>
                        <a:pt x="703" y="679"/>
                      </a:cubicBezTo>
                      <a:cubicBezTo>
                        <a:pt x="712" y="680"/>
                        <a:pt x="721" y="679"/>
                        <a:pt x="731" y="680"/>
                      </a:cubicBezTo>
                      <a:cubicBezTo>
                        <a:pt x="739" y="681"/>
                        <a:pt x="747" y="680"/>
                        <a:pt x="755" y="680"/>
                      </a:cubicBezTo>
                      <a:cubicBezTo>
                        <a:pt x="766" y="680"/>
                        <a:pt x="778" y="680"/>
                        <a:pt x="790" y="680"/>
                      </a:cubicBezTo>
                      <a:cubicBezTo>
                        <a:pt x="793" y="680"/>
                        <a:pt x="796" y="681"/>
                        <a:pt x="799" y="681"/>
                      </a:cubicBezTo>
                      <a:cubicBezTo>
                        <a:pt x="804" y="679"/>
                        <a:pt x="810" y="681"/>
                        <a:pt x="815" y="681"/>
                      </a:cubicBezTo>
                      <a:cubicBezTo>
                        <a:pt x="821" y="681"/>
                        <a:pt x="827" y="681"/>
                        <a:pt x="834" y="681"/>
                      </a:cubicBezTo>
                      <a:cubicBezTo>
                        <a:pt x="836" y="681"/>
                        <a:pt x="838" y="681"/>
                        <a:pt x="840" y="681"/>
                      </a:cubicBezTo>
                      <a:cubicBezTo>
                        <a:pt x="848" y="681"/>
                        <a:pt x="856" y="681"/>
                        <a:pt x="864" y="680"/>
                      </a:cubicBezTo>
                      <a:cubicBezTo>
                        <a:pt x="867" y="680"/>
                        <a:pt x="868" y="678"/>
                        <a:pt x="867" y="676"/>
                      </a:cubicBezTo>
                      <a:cubicBezTo>
                        <a:pt x="867" y="674"/>
                        <a:pt x="866" y="671"/>
                        <a:pt x="865" y="669"/>
                      </a:cubicBezTo>
                      <a:cubicBezTo>
                        <a:pt x="865" y="668"/>
                        <a:pt x="863" y="668"/>
                        <a:pt x="863" y="668"/>
                      </a:cubicBezTo>
                      <a:close/>
                      <a:moveTo>
                        <a:pt x="411" y="674"/>
                      </a:moveTo>
                      <a:cubicBezTo>
                        <a:pt x="408" y="668"/>
                        <a:pt x="410" y="661"/>
                        <a:pt x="410" y="655"/>
                      </a:cubicBezTo>
                      <a:cubicBezTo>
                        <a:pt x="410" y="645"/>
                        <a:pt x="411" y="636"/>
                        <a:pt x="410" y="627"/>
                      </a:cubicBezTo>
                      <a:cubicBezTo>
                        <a:pt x="410" y="616"/>
                        <a:pt x="409" y="604"/>
                        <a:pt x="410" y="593"/>
                      </a:cubicBezTo>
                      <a:cubicBezTo>
                        <a:pt x="410" y="581"/>
                        <a:pt x="410" y="568"/>
                        <a:pt x="409" y="556"/>
                      </a:cubicBezTo>
                      <a:cubicBezTo>
                        <a:pt x="409" y="547"/>
                        <a:pt x="409" y="538"/>
                        <a:pt x="408" y="528"/>
                      </a:cubicBezTo>
                      <a:cubicBezTo>
                        <a:pt x="407" y="516"/>
                        <a:pt x="408" y="503"/>
                        <a:pt x="407" y="490"/>
                      </a:cubicBezTo>
                      <a:cubicBezTo>
                        <a:pt x="406" y="483"/>
                        <a:pt x="407" y="477"/>
                        <a:pt x="407" y="471"/>
                      </a:cubicBezTo>
                      <a:cubicBezTo>
                        <a:pt x="407" y="467"/>
                        <a:pt x="408" y="463"/>
                        <a:pt x="407" y="460"/>
                      </a:cubicBezTo>
                      <a:cubicBezTo>
                        <a:pt x="407" y="456"/>
                        <a:pt x="406" y="452"/>
                        <a:pt x="406" y="448"/>
                      </a:cubicBezTo>
                      <a:cubicBezTo>
                        <a:pt x="406" y="439"/>
                        <a:pt x="407" y="430"/>
                        <a:pt x="406" y="421"/>
                      </a:cubicBezTo>
                      <a:cubicBezTo>
                        <a:pt x="404" y="397"/>
                        <a:pt x="405" y="373"/>
                        <a:pt x="406" y="348"/>
                      </a:cubicBezTo>
                      <a:cubicBezTo>
                        <a:pt x="406" y="346"/>
                        <a:pt x="406" y="344"/>
                        <a:pt x="409" y="342"/>
                      </a:cubicBezTo>
                      <a:cubicBezTo>
                        <a:pt x="410" y="342"/>
                        <a:pt x="411" y="340"/>
                        <a:pt x="411" y="339"/>
                      </a:cubicBezTo>
                      <a:cubicBezTo>
                        <a:pt x="411" y="333"/>
                        <a:pt x="404" y="328"/>
                        <a:pt x="398" y="331"/>
                      </a:cubicBezTo>
                      <a:cubicBezTo>
                        <a:pt x="395" y="332"/>
                        <a:pt x="391" y="333"/>
                        <a:pt x="387" y="334"/>
                      </a:cubicBezTo>
                      <a:cubicBezTo>
                        <a:pt x="383" y="334"/>
                        <a:pt x="379" y="333"/>
                        <a:pt x="375" y="333"/>
                      </a:cubicBezTo>
                      <a:cubicBezTo>
                        <a:pt x="371" y="333"/>
                        <a:pt x="367" y="332"/>
                        <a:pt x="363" y="332"/>
                      </a:cubicBezTo>
                      <a:cubicBezTo>
                        <a:pt x="355" y="332"/>
                        <a:pt x="347" y="333"/>
                        <a:pt x="339" y="334"/>
                      </a:cubicBezTo>
                      <a:cubicBezTo>
                        <a:pt x="336" y="334"/>
                        <a:pt x="333" y="333"/>
                        <a:pt x="331" y="333"/>
                      </a:cubicBezTo>
                      <a:cubicBezTo>
                        <a:pt x="322" y="333"/>
                        <a:pt x="314" y="331"/>
                        <a:pt x="305" y="333"/>
                      </a:cubicBezTo>
                      <a:cubicBezTo>
                        <a:pt x="304" y="333"/>
                        <a:pt x="303" y="333"/>
                        <a:pt x="301" y="333"/>
                      </a:cubicBezTo>
                      <a:cubicBezTo>
                        <a:pt x="297" y="333"/>
                        <a:pt x="293" y="333"/>
                        <a:pt x="289" y="333"/>
                      </a:cubicBezTo>
                      <a:cubicBezTo>
                        <a:pt x="282" y="333"/>
                        <a:pt x="274" y="333"/>
                        <a:pt x="267" y="333"/>
                      </a:cubicBezTo>
                      <a:cubicBezTo>
                        <a:pt x="260" y="333"/>
                        <a:pt x="254" y="332"/>
                        <a:pt x="247" y="333"/>
                      </a:cubicBezTo>
                      <a:cubicBezTo>
                        <a:pt x="233" y="334"/>
                        <a:pt x="219" y="332"/>
                        <a:pt x="205" y="333"/>
                      </a:cubicBezTo>
                      <a:cubicBezTo>
                        <a:pt x="204" y="333"/>
                        <a:pt x="202" y="333"/>
                        <a:pt x="200" y="332"/>
                      </a:cubicBezTo>
                      <a:cubicBezTo>
                        <a:pt x="199" y="332"/>
                        <a:pt x="197" y="331"/>
                        <a:pt x="196" y="332"/>
                      </a:cubicBezTo>
                      <a:cubicBezTo>
                        <a:pt x="186" y="334"/>
                        <a:pt x="177" y="332"/>
                        <a:pt x="167" y="333"/>
                      </a:cubicBezTo>
                      <a:cubicBezTo>
                        <a:pt x="162" y="333"/>
                        <a:pt x="157" y="332"/>
                        <a:pt x="151" y="332"/>
                      </a:cubicBezTo>
                      <a:cubicBezTo>
                        <a:pt x="141" y="332"/>
                        <a:pt x="131" y="331"/>
                        <a:pt x="121" y="331"/>
                      </a:cubicBezTo>
                      <a:cubicBezTo>
                        <a:pt x="118" y="331"/>
                        <a:pt x="115" y="330"/>
                        <a:pt x="112" y="330"/>
                      </a:cubicBezTo>
                      <a:cubicBezTo>
                        <a:pt x="104" y="331"/>
                        <a:pt x="95" y="332"/>
                        <a:pt x="87" y="330"/>
                      </a:cubicBezTo>
                      <a:cubicBezTo>
                        <a:pt x="86" y="325"/>
                        <a:pt x="86" y="321"/>
                        <a:pt x="80" y="321"/>
                      </a:cubicBezTo>
                      <a:cubicBezTo>
                        <a:pt x="79" y="324"/>
                        <a:pt x="78" y="328"/>
                        <a:pt x="77" y="331"/>
                      </a:cubicBezTo>
                      <a:cubicBezTo>
                        <a:pt x="76" y="333"/>
                        <a:pt x="73" y="336"/>
                        <a:pt x="71" y="338"/>
                      </a:cubicBezTo>
                      <a:cubicBezTo>
                        <a:pt x="73" y="339"/>
                        <a:pt x="75" y="340"/>
                        <a:pt x="78" y="341"/>
                      </a:cubicBezTo>
                      <a:cubicBezTo>
                        <a:pt x="78" y="352"/>
                        <a:pt x="78" y="363"/>
                        <a:pt x="78" y="373"/>
                      </a:cubicBezTo>
                      <a:cubicBezTo>
                        <a:pt x="78" y="385"/>
                        <a:pt x="79" y="396"/>
                        <a:pt x="79" y="407"/>
                      </a:cubicBezTo>
                      <a:cubicBezTo>
                        <a:pt x="79" y="412"/>
                        <a:pt x="79" y="416"/>
                        <a:pt x="79" y="420"/>
                      </a:cubicBezTo>
                      <a:cubicBezTo>
                        <a:pt x="79" y="422"/>
                        <a:pt x="78" y="425"/>
                        <a:pt x="79" y="428"/>
                      </a:cubicBezTo>
                      <a:cubicBezTo>
                        <a:pt x="79" y="436"/>
                        <a:pt x="80" y="445"/>
                        <a:pt x="79" y="454"/>
                      </a:cubicBezTo>
                      <a:cubicBezTo>
                        <a:pt x="78" y="459"/>
                        <a:pt x="81" y="465"/>
                        <a:pt x="79" y="471"/>
                      </a:cubicBezTo>
                      <a:cubicBezTo>
                        <a:pt x="79" y="471"/>
                        <a:pt x="79" y="472"/>
                        <a:pt x="79" y="473"/>
                      </a:cubicBezTo>
                      <a:cubicBezTo>
                        <a:pt x="80" y="475"/>
                        <a:pt x="80" y="478"/>
                        <a:pt x="80" y="481"/>
                      </a:cubicBezTo>
                      <a:cubicBezTo>
                        <a:pt x="80" y="488"/>
                        <a:pt x="80" y="496"/>
                        <a:pt x="80" y="503"/>
                      </a:cubicBezTo>
                      <a:cubicBezTo>
                        <a:pt x="80" y="512"/>
                        <a:pt x="80" y="521"/>
                        <a:pt x="81" y="530"/>
                      </a:cubicBezTo>
                      <a:cubicBezTo>
                        <a:pt x="81" y="540"/>
                        <a:pt x="81" y="551"/>
                        <a:pt x="81" y="562"/>
                      </a:cubicBezTo>
                      <a:cubicBezTo>
                        <a:pt x="81" y="571"/>
                        <a:pt x="81" y="581"/>
                        <a:pt x="81" y="590"/>
                      </a:cubicBezTo>
                      <a:cubicBezTo>
                        <a:pt x="81" y="607"/>
                        <a:pt x="81" y="624"/>
                        <a:pt x="81" y="641"/>
                      </a:cubicBezTo>
                      <a:cubicBezTo>
                        <a:pt x="82" y="655"/>
                        <a:pt x="83" y="669"/>
                        <a:pt x="84" y="683"/>
                      </a:cubicBezTo>
                      <a:cubicBezTo>
                        <a:pt x="84" y="689"/>
                        <a:pt x="87" y="691"/>
                        <a:pt x="93" y="689"/>
                      </a:cubicBezTo>
                      <a:cubicBezTo>
                        <a:pt x="96" y="689"/>
                        <a:pt x="98" y="688"/>
                        <a:pt x="101" y="688"/>
                      </a:cubicBezTo>
                      <a:cubicBezTo>
                        <a:pt x="107" y="688"/>
                        <a:pt x="113" y="688"/>
                        <a:pt x="119" y="688"/>
                      </a:cubicBezTo>
                      <a:cubicBezTo>
                        <a:pt x="125" y="688"/>
                        <a:pt x="131" y="690"/>
                        <a:pt x="137" y="690"/>
                      </a:cubicBezTo>
                      <a:cubicBezTo>
                        <a:pt x="143" y="690"/>
                        <a:pt x="149" y="689"/>
                        <a:pt x="155" y="689"/>
                      </a:cubicBezTo>
                      <a:cubicBezTo>
                        <a:pt x="160" y="690"/>
                        <a:pt x="166" y="690"/>
                        <a:pt x="172" y="690"/>
                      </a:cubicBezTo>
                      <a:cubicBezTo>
                        <a:pt x="179" y="690"/>
                        <a:pt x="186" y="690"/>
                        <a:pt x="194" y="690"/>
                      </a:cubicBezTo>
                      <a:cubicBezTo>
                        <a:pt x="209" y="689"/>
                        <a:pt x="225" y="689"/>
                        <a:pt x="241" y="689"/>
                      </a:cubicBezTo>
                      <a:cubicBezTo>
                        <a:pt x="252" y="689"/>
                        <a:pt x="263" y="688"/>
                        <a:pt x="274" y="688"/>
                      </a:cubicBezTo>
                      <a:cubicBezTo>
                        <a:pt x="282" y="688"/>
                        <a:pt x="290" y="689"/>
                        <a:pt x="298" y="689"/>
                      </a:cubicBezTo>
                      <a:cubicBezTo>
                        <a:pt x="300" y="689"/>
                        <a:pt x="303" y="688"/>
                        <a:pt x="306" y="688"/>
                      </a:cubicBezTo>
                      <a:cubicBezTo>
                        <a:pt x="313" y="689"/>
                        <a:pt x="320" y="690"/>
                        <a:pt x="327" y="689"/>
                      </a:cubicBezTo>
                      <a:cubicBezTo>
                        <a:pt x="337" y="687"/>
                        <a:pt x="347" y="690"/>
                        <a:pt x="357" y="687"/>
                      </a:cubicBezTo>
                      <a:cubicBezTo>
                        <a:pt x="357" y="687"/>
                        <a:pt x="358" y="687"/>
                        <a:pt x="359" y="687"/>
                      </a:cubicBezTo>
                      <a:cubicBezTo>
                        <a:pt x="364" y="687"/>
                        <a:pt x="369" y="689"/>
                        <a:pt x="373" y="687"/>
                      </a:cubicBezTo>
                      <a:cubicBezTo>
                        <a:pt x="381" y="685"/>
                        <a:pt x="388" y="689"/>
                        <a:pt x="396" y="686"/>
                      </a:cubicBezTo>
                      <a:cubicBezTo>
                        <a:pt x="400" y="685"/>
                        <a:pt x="406" y="686"/>
                        <a:pt x="412" y="686"/>
                      </a:cubicBezTo>
                      <a:cubicBezTo>
                        <a:pt x="416" y="686"/>
                        <a:pt x="418" y="684"/>
                        <a:pt x="417" y="679"/>
                      </a:cubicBezTo>
                      <a:cubicBezTo>
                        <a:pt x="416" y="676"/>
                        <a:pt x="414" y="675"/>
                        <a:pt x="411" y="674"/>
                      </a:cubicBezTo>
                      <a:close/>
                      <a:moveTo>
                        <a:pt x="392" y="1114"/>
                      </a:moveTo>
                      <a:cubicBezTo>
                        <a:pt x="394" y="1115"/>
                        <a:pt x="395" y="1116"/>
                        <a:pt x="397" y="1116"/>
                      </a:cubicBezTo>
                      <a:cubicBezTo>
                        <a:pt x="407" y="1116"/>
                        <a:pt x="407" y="1115"/>
                        <a:pt x="410" y="1106"/>
                      </a:cubicBezTo>
                      <a:cubicBezTo>
                        <a:pt x="410" y="1104"/>
                        <a:pt x="412" y="1102"/>
                        <a:pt x="412" y="1100"/>
                      </a:cubicBezTo>
                      <a:cubicBezTo>
                        <a:pt x="412" y="1096"/>
                        <a:pt x="412" y="1092"/>
                        <a:pt x="412" y="1088"/>
                      </a:cubicBezTo>
                      <a:cubicBezTo>
                        <a:pt x="410" y="1078"/>
                        <a:pt x="408" y="1068"/>
                        <a:pt x="409" y="1057"/>
                      </a:cubicBezTo>
                      <a:cubicBezTo>
                        <a:pt x="410" y="1044"/>
                        <a:pt x="409" y="1031"/>
                        <a:pt x="409" y="1018"/>
                      </a:cubicBezTo>
                      <a:cubicBezTo>
                        <a:pt x="409" y="1009"/>
                        <a:pt x="409" y="1001"/>
                        <a:pt x="409" y="992"/>
                      </a:cubicBezTo>
                      <a:cubicBezTo>
                        <a:pt x="410" y="976"/>
                        <a:pt x="411" y="960"/>
                        <a:pt x="410" y="944"/>
                      </a:cubicBezTo>
                      <a:cubicBezTo>
                        <a:pt x="410" y="942"/>
                        <a:pt x="410" y="941"/>
                        <a:pt x="411" y="939"/>
                      </a:cubicBezTo>
                      <a:cubicBezTo>
                        <a:pt x="411" y="936"/>
                        <a:pt x="411" y="934"/>
                        <a:pt x="411" y="931"/>
                      </a:cubicBezTo>
                      <a:cubicBezTo>
                        <a:pt x="411" y="924"/>
                        <a:pt x="410" y="917"/>
                        <a:pt x="410" y="910"/>
                      </a:cubicBezTo>
                      <a:cubicBezTo>
                        <a:pt x="410" y="899"/>
                        <a:pt x="410" y="887"/>
                        <a:pt x="410" y="876"/>
                      </a:cubicBezTo>
                      <a:cubicBezTo>
                        <a:pt x="410" y="862"/>
                        <a:pt x="408" y="849"/>
                        <a:pt x="409" y="835"/>
                      </a:cubicBezTo>
                      <a:cubicBezTo>
                        <a:pt x="410" y="830"/>
                        <a:pt x="409" y="825"/>
                        <a:pt x="408" y="820"/>
                      </a:cubicBezTo>
                      <a:cubicBezTo>
                        <a:pt x="408" y="815"/>
                        <a:pt x="405" y="813"/>
                        <a:pt x="400" y="814"/>
                      </a:cubicBezTo>
                      <a:cubicBezTo>
                        <a:pt x="398" y="814"/>
                        <a:pt x="396" y="815"/>
                        <a:pt x="394" y="815"/>
                      </a:cubicBezTo>
                      <a:cubicBezTo>
                        <a:pt x="384" y="815"/>
                        <a:pt x="375" y="816"/>
                        <a:pt x="365" y="815"/>
                      </a:cubicBezTo>
                      <a:cubicBezTo>
                        <a:pt x="357" y="814"/>
                        <a:pt x="350" y="813"/>
                        <a:pt x="342" y="814"/>
                      </a:cubicBezTo>
                      <a:cubicBezTo>
                        <a:pt x="337" y="815"/>
                        <a:pt x="332" y="815"/>
                        <a:pt x="327" y="814"/>
                      </a:cubicBezTo>
                      <a:cubicBezTo>
                        <a:pt x="317" y="812"/>
                        <a:pt x="308" y="814"/>
                        <a:pt x="299" y="814"/>
                      </a:cubicBezTo>
                      <a:cubicBezTo>
                        <a:pt x="290" y="815"/>
                        <a:pt x="280" y="814"/>
                        <a:pt x="271" y="814"/>
                      </a:cubicBezTo>
                      <a:cubicBezTo>
                        <a:pt x="270" y="814"/>
                        <a:pt x="269" y="813"/>
                        <a:pt x="268" y="813"/>
                      </a:cubicBezTo>
                      <a:cubicBezTo>
                        <a:pt x="265" y="813"/>
                        <a:pt x="262" y="812"/>
                        <a:pt x="259" y="813"/>
                      </a:cubicBezTo>
                      <a:cubicBezTo>
                        <a:pt x="253" y="816"/>
                        <a:pt x="246" y="816"/>
                        <a:pt x="239" y="815"/>
                      </a:cubicBezTo>
                      <a:cubicBezTo>
                        <a:pt x="233" y="814"/>
                        <a:pt x="227" y="813"/>
                        <a:pt x="221" y="815"/>
                      </a:cubicBezTo>
                      <a:cubicBezTo>
                        <a:pt x="220" y="816"/>
                        <a:pt x="218" y="815"/>
                        <a:pt x="217" y="815"/>
                      </a:cubicBezTo>
                      <a:cubicBezTo>
                        <a:pt x="215" y="815"/>
                        <a:pt x="212" y="815"/>
                        <a:pt x="210" y="815"/>
                      </a:cubicBezTo>
                      <a:cubicBezTo>
                        <a:pt x="199" y="815"/>
                        <a:pt x="187" y="816"/>
                        <a:pt x="175" y="817"/>
                      </a:cubicBezTo>
                      <a:cubicBezTo>
                        <a:pt x="162" y="817"/>
                        <a:pt x="148" y="818"/>
                        <a:pt x="135" y="819"/>
                      </a:cubicBezTo>
                      <a:cubicBezTo>
                        <a:pt x="133" y="819"/>
                        <a:pt x="132" y="819"/>
                        <a:pt x="130" y="819"/>
                      </a:cubicBezTo>
                      <a:cubicBezTo>
                        <a:pt x="125" y="819"/>
                        <a:pt x="119" y="819"/>
                        <a:pt x="114" y="819"/>
                      </a:cubicBezTo>
                      <a:cubicBezTo>
                        <a:pt x="110" y="819"/>
                        <a:pt x="107" y="818"/>
                        <a:pt x="103" y="818"/>
                      </a:cubicBezTo>
                      <a:cubicBezTo>
                        <a:pt x="103" y="809"/>
                        <a:pt x="101" y="807"/>
                        <a:pt x="95" y="807"/>
                      </a:cubicBezTo>
                      <a:cubicBezTo>
                        <a:pt x="95" y="809"/>
                        <a:pt x="95" y="812"/>
                        <a:pt x="95" y="814"/>
                      </a:cubicBezTo>
                      <a:cubicBezTo>
                        <a:pt x="92" y="819"/>
                        <a:pt x="93" y="824"/>
                        <a:pt x="93" y="830"/>
                      </a:cubicBezTo>
                      <a:cubicBezTo>
                        <a:pt x="93" y="839"/>
                        <a:pt x="94" y="848"/>
                        <a:pt x="95" y="857"/>
                      </a:cubicBezTo>
                      <a:cubicBezTo>
                        <a:pt x="95" y="872"/>
                        <a:pt x="96" y="887"/>
                        <a:pt x="96" y="902"/>
                      </a:cubicBezTo>
                      <a:cubicBezTo>
                        <a:pt x="96" y="918"/>
                        <a:pt x="96" y="933"/>
                        <a:pt x="96" y="948"/>
                      </a:cubicBezTo>
                      <a:cubicBezTo>
                        <a:pt x="96" y="962"/>
                        <a:pt x="96" y="977"/>
                        <a:pt x="98" y="991"/>
                      </a:cubicBezTo>
                      <a:cubicBezTo>
                        <a:pt x="98" y="993"/>
                        <a:pt x="98" y="996"/>
                        <a:pt x="98" y="999"/>
                      </a:cubicBezTo>
                      <a:cubicBezTo>
                        <a:pt x="98" y="1005"/>
                        <a:pt x="98" y="1011"/>
                        <a:pt x="98" y="1017"/>
                      </a:cubicBezTo>
                      <a:cubicBezTo>
                        <a:pt x="98" y="1025"/>
                        <a:pt x="99" y="1033"/>
                        <a:pt x="99" y="1041"/>
                      </a:cubicBezTo>
                      <a:cubicBezTo>
                        <a:pt x="99" y="1051"/>
                        <a:pt x="100" y="1061"/>
                        <a:pt x="100" y="1071"/>
                      </a:cubicBezTo>
                      <a:cubicBezTo>
                        <a:pt x="100" y="1079"/>
                        <a:pt x="101" y="1088"/>
                        <a:pt x="101" y="1097"/>
                      </a:cubicBezTo>
                      <a:cubicBezTo>
                        <a:pt x="101" y="1103"/>
                        <a:pt x="102" y="1109"/>
                        <a:pt x="104" y="1115"/>
                      </a:cubicBezTo>
                      <a:cubicBezTo>
                        <a:pt x="105" y="1117"/>
                        <a:pt x="107" y="1119"/>
                        <a:pt x="110" y="1119"/>
                      </a:cubicBezTo>
                      <a:cubicBezTo>
                        <a:pt x="114" y="1119"/>
                        <a:pt x="119" y="1120"/>
                        <a:pt x="124" y="1120"/>
                      </a:cubicBezTo>
                      <a:cubicBezTo>
                        <a:pt x="136" y="1120"/>
                        <a:pt x="148" y="1121"/>
                        <a:pt x="160" y="1121"/>
                      </a:cubicBezTo>
                      <a:cubicBezTo>
                        <a:pt x="167" y="1121"/>
                        <a:pt x="174" y="1121"/>
                        <a:pt x="181" y="1121"/>
                      </a:cubicBezTo>
                      <a:cubicBezTo>
                        <a:pt x="187" y="1121"/>
                        <a:pt x="194" y="1119"/>
                        <a:pt x="201" y="1120"/>
                      </a:cubicBezTo>
                      <a:cubicBezTo>
                        <a:pt x="208" y="1121"/>
                        <a:pt x="215" y="1120"/>
                        <a:pt x="222" y="1120"/>
                      </a:cubicBezTo>
                      <a:cubicBezTo>
                        <a:pt x="232" y="1119"/>
                        <a:pt x="242" y="1120"/>
                        <a:pt x="251" y="1120"/>
                      </a:cubicBezTo>
                      <a:cubicBezTo>
                        <a:pt x="254" y="1120"/>
                        <a:pt x="257" y="1119"/>
                        <a:pt x="260" y="1119"/>
                      </a:cubicBezTo>
                      <a:cubicBezTo>
                        <a:pt x="263" y="1120"/>
                        <a:pt x="266" y="1122"/>
                        <a:pt x="269" y="1122"/>
                      </a:cubicBezTo>
                      <a:cubicBezTo>
                        <a:pt x="272" y="1123"/>
                        <a:pt x="274" y="1119"/>
                        <a:pt x="278" y="1120"/>
                      </a:cubicBezTo>
                      <a:cubicBezTo>
                        <a:pt x="280" y="1120"/>
                        <a:pt x="283" y="1120"/>
                        <a:pt x="286" y="1119"/>
                      </a:cubicBezTo>
                      <a:cubicBezTo>
                        <a:pt x="292" y="1119"/>
                        <a:pt x="299" y="1119"/>
                        <a:pt x="305" y="1119"/>
                      </a:cubicBezTo>
                      <a:cubicBezTo>
                        <a:pt x="310" y="1119"/>
                        <a:pt x="315" y="1120"/>
                        <a:pt x="319" y="1119"/>
                      </a:cubicBezTo>
                      <a:cubicBezTo>
                        <a:pt x="324" y="1119"/>
                        <a:pt x="329" y="1118"/>
                        <a:pt x="334" y="1119"/>
                      </a:cubicBezTo>
                      <a:cubicBezTo>
                        <a:pt x="338" y="1119"/>
                        <a:pt x="343" y="1118"/>
                        <a:pt x="348" y="1118"/>
                      </a:cubicBezTo>
                      <a:cubicBezTo>
                        <a:pt x="359" y="1119"/>
                        <a:pt x="370" y="1119"/>
                        <a:pt x="381" y="1118"/>
                      </a:cubicBezTo>
                      <a:cubicBezTo>
                        <a:pt x="384" y="1118"/>
                        <a:pt x="387" y="1117"/>
                        <a:pt x="391" y="1117"/>
                      </a:cubicBezTo>
                      <a:cubicBezTo>
                        <a:pt x="391" y="1117"/>
                        <a:pt x="392" y="1115"/>
                        <a:pt x="392" y="1114"/>
                      </a:cubicBezTo>
                      <a:close/>
                      <a:moveTo>
                        <a:pt x="1240" y="810"/>
                      </a:moveTo>
                      <a:cubicBezTo>
                        <a:pt x="1235" y="807"/>
                        <a:pt x="1231" y="807"/>
                        <a:pt x="1227" y="807"/>
                      </a:cubicBezTo>
                      <a:cubicBezTo>
                        <a:pt x="1214" y="807"/>
                        <a:pt x="1201" y="807"/>
                        <a:pt x="1188" y="806"/>
                      </a:cubicBezTo>
                      <a:cubicBezTo>
                        <a:pt x="1173" y="806"/>
                        <a:pt x="1158" y="805"/>
                        <a:pt x="1142" y="805"/>
                      </a:cubicBezTo>
                      <a:cubicBezTo>
                        <a:pt x="1137" y="806"/>
                        <a:pt x="1131" y="805"/>
                        <a:pt x="1126" y="805"/>
                      </a:cubicBezTo>
                      <a:cubicBezTo>
                        <a:pt x="1121" y="805"/>
                        <a:pt x="1117" y="804"/>
                        <a:pt x="1113" y="805"/>
                      </a:cubicBezTo>
                      <a:cubicBezTo>
                        <a:pt x="1103" y="807"/>
                        <a:pt x="1093" y="805"/>
                        <a:pt x="1083" y="806"/>
                      </a:cubicBezTo>
                      <a:cubicBezTo>
                        <a:pt x="1078" y="807"/>
                        <a:pt x="1072" y="807"/>
                        <a:pt x="1067" y="806"/>
                      </a:cubicBezTo>
                      <a:cubicBezTo>
                        <a:pt x="1061" y="805"/>
                        <a:pt x="1055" y="805"/>
                        <a:pt x="1048" y="806"/>
                      </a:cubicBezTo>
                      <a:cubicBezTo>
                        <a:pt x="1046" y="806"/>
                        <a:pt x="1044" y="806"/>
                        <a:pt x="1041" y="806"/>
                      </a:cubicBezTo>
                      <a:cubicBezTo>
                        <a:pt x="1032" y="804"/>
                        <a:pt x="1023" y="804"/>
                        <a:pt x="1014" y="806"/>
                      </a:cubicBezTo>
                      <a:cubicBezTo>
                        <a:pt x="1012" y="807"/>
                        <a:pt x="1010" y="806"/>
                        <a:pt x="1008" y="806"/>
                      </a:cubicBezTo>
                      <a:cubicBezTo>
                        <a:pt x="1006" y="806"/>
                        <a:pt x="1003" y="806"/>
                        <a:pt x="1001" y="807"/>
                      </a:cubicBezTo>
                      <a:cubicBezTo>
                        <a:pt x="994" y="807"/>
                        <a:pt x="987" y="808"/>
                        <a:pt x="980" y="808"/>
                      </a:cubicBezTo>
                      <a:cubicBezTo>
                        <a:pt x="972" y="807"/>
                        <a:pt x="964" y="807"/>
                        <a:pt x="956" y="806"/>
                      </a:cubicBezTo>
                      <a:cubicBezTo>
                        <a:pt x="953" y="812"/>
                        <a:pt x="954" y="818"/>
                        <a:pt x="954" y="823"/>
                      </a:cubicBezTo>
                      <a:cubicBezTo>
                        <a:pt x="954" y="837"/>
                        <a:pt x="955" y="850"/>
                        <a:pt x="955" y="863"/>
                      </a:cubicBezTo>
                      <a:cubicBezTo>
                        <a:pt x="955" y="867"/>
                        <a:pt x="954" y="871"/>
                        <a:pt x="954" y="875"/>
                      </a:cubicBezTo>
                      <a:cubicBezTo>
                        <a:pt x="955" y="887"/>
                        <a:pt x="956" y="900"/>
                        <a:pt x="955" y="912"/>
                      </a:cubicBezTo>
                      <a:cubicBezTo>
                        <a:pt x="953" y="924"/>
                        <a:pt x="954" y="937"/>
                        <a:pt x="953" y="949"/>
                      </a:cubicBezTo>
                      <a:cubicBezTo>
                        <a:pt x="953" y="959"/>
                        <a:pt x="953" y="968"/>
                        <a:pt x="953" y="978"/>
                      </a:cubicBezTo>
                      <a:cubicBezTo>
                        <a:pt x="953" y="990"/>
                        <a:pt x="952" y="1002"/>
                        <a:pt x="952" y="1014"/>
                      </a:cubicBezTo>
                      <a:cubicBezTo>
                        <a:pt x="951" y="1032"/>
                        <a:pt x="950" y="1049"/>
                        <a:pt x="950" y="1066"/>
                      </a:cubicBezTo>
                      <a:cubicBezTo>
                        <a:pt x="950" y="1076"/>
                        <a:pt x="949" y="1086"/>
                        <a:pt x="951" y="1095"/>
                      </a:cubicBezTo>
                      <a:cubicBezTo>
                        <a:pt x="951" y="1097"/>
                        <a:pt x="951" y="1100"/>
                        <a:pt x="953" y="1101"/>
                      </a:cubicBezTo>
                      <a:cubicBezTo>
                        <a:pt x="955" y="1103"/>
                        <a:pt x="958" y="1102"/>
                        <a:pt x="961" y="1103"/>
                      </a:cubicBezTo>
                      <a:cubicBezTo>
                        <a:pt x="964" y="1108"/>
                        <a:pt x="965" y="1108"/>
                        <a:pt x="971" y="1107"/>
                      </a:cubicBezTo>
                      <a:cubicBezTo>
                        <a:pt x="976" y="1107"/>
                        <a:pt x="980" y="1107"/>
                        <a:pt x="984" y="1107"/>
                      </a:cubicBezTo>
                      <a:cubicBezTo>
                        <a:pt x="989" y="1107"/>
                        <a:pt x="993" y="1109"/>
                        <a:pt x="997" y="1108"/>
                      </a:cubicBezTo>
                      <a:cubicBezTo>
                        <a:pt x="1004" y="1108"/>
                        <a:pt x="1011" y="1108"/>
                        <a:pt x="1018" y="1108"/>
                      </a:cubicBezTo>
                      <a:cubicBezTo>
                        <a:pt x="1035" y="1109"/>
                        <a:pt x="1052" y="1109"/>
                        <a:pt x="1068" y="1109"/>
                      </a:cubicBezTo>
                      <a:cubicBezTo>
                        <a:pt x="1076" y="1109"/>
                        <a:pt x="1084" y="1109"/>
                        <a:pt x="1092" y="1109"/>
                      </a:cubicBezTo>
                      <a:cubicBezTo>
                        <a:pt x="1094" y="1109"/>
                        <a:pt x="1095" y="1109"/>
                        <a:pt x="1096" y="1111"/>
                      </a:cubicBezTo>
                      <a:cubicBezTo>
                        <a:pt x="1097" y="1112"/>
                        <a:pt x="1099" y="1113"/>
                        <a:pt x="1101" y="1113"/>
                      </a:cubicBezTo>
                      <a:cubicBezTo>
                        <a:pt x="1103" y="1113"/>
                        <a:pt x="1106" y="1112"/>
                        <a:pt x="1109" y="1111"/>
                      </a:cubicBezTo>
                      <a:cubicBezTo>
                        <a:pt x="1112" y="1108"/>
                        <a:pt x="1116" y="1109"/>
                        <a:pt x="1120" y="1109"/>
                      </a:cubicBezTo>
                      <a:cubicBezTo>
                        <a:pt x="1122" y="1109"/>
                        <a:pt x="1125" y="1110"/>
                        <a:pt x="1128" y="1110"/>
                      </a:cubicBezTo>
                      <a:cubicBezTo>
                        <a:pt x="1138" y="1110"/>
                        <a:pt x="1148" y="1111"/>
                        <a:pt x="1158" y="1111"/>
                      </a:cubicBezTo>
                      <a:cubicBezTo>
                        <a:pt x="1166" y="1111"/>
                        <a:pt x="1173" y="1111"/>
                        <a:pt x="1180" y="1112"/>
                      </a:cubicBezTo>
                      <a:cubicBezTo>
                        <a:pt x="1187" y="1112"/>
                        <a:pt x="1195" y="1112"/>
                        <a:pt x="1202" y="1114"/>
                      </a:cubicBezTo>
                      <a:cubicBezTo>
                        <a:pt x="1213" y="1116"/>
                        <a:pt x="1223" y="1114"/>
                        <a:pt x="1233" y="1110"/>
                      </a:cubicBezTo>
                      <a:cubicBezTo>
                        <a:pt x="1237" y="1109"/>
                        <a:pt x="1239" y="1108"/>
                        <a:pt x="1238" y="1105"/>
                      </a:cubicBezTo>
                      <a:cubicBezTo>
                        <a:pt x="1238" y="1102"/>
                        <a:pt x="1237" y="1100"/>
                        <a:pt x="1237" y="1097"/>
                      </a:cubicBezTo>
                      <a:cubicBezTo>
                        <a:pt x="1236" y="1095"/>
                        <a:pt x="1235" y="1094"/>
                        <a:pt x="1235" y="1092"/>
                      </a:cubicBezTo>
                      <a:cubicBezTo>
                        <a:pt x="1234" y="1088"/>
                        <a:pt x="1234" y="1084"/>
                        <a:pt x="1234" y="1080"/>
                      </a:cubicBezTo>
                      <a:cubicBezTo>
                        <a:pt x="1235" y="1065"/>
                        <a:pt x="1235" y="1051"/>
                        <a:pt x="1236" y="1036"/>
                      </a:cubicBezTo>
                      <a:cubicBezTo>
                        <a:pt x="1236" y="1027"/>
                        <a:pt x="1236" y="1018"/>
                        <a:pt x="1236" y="1009"/>
                      </a:cubicBezTo>
                      <a:cubicBezTo>
                        <a:pt x="1236" y="1007"/>
                        <a:pt x="1237" y="1004"/>
                        <a:pt x="1237" y="1002"/>
                      </a:cubicBezTo>
                      <a:cubicBezTo>
                        <a:pt x="1237" y="988"/>
                        <a:pt x="1236" y="975"/>
                        <a:pt x="1237" y="962"/>
                      </a:cubicBezTo>
                      <a:cubicBezTo>
                        <a:pt x="1237" y="947"/>
                        <a:pt x="1239" y="933"/>
                        <a:pt x="1239" y="918"/>
                      </a:cubicBezTo>
                      <a:cubicBezTo>
                        <a:pt x="1240" y="914"/>
                        <a:pt x="1240" y="910"/>
                        <a:pt x="1240" y="906"/>
                      </a:cubicBezTo>
                      <a:cubicBezTo>
                        <a:pt x="1240" y="900"/>
                        <a:pt x="1239" y="894"/>
                        <a:pt x="1240" y="889"/>
                      </a:cubicBezTo>
                      <a:cubicBezTo>
                        <a:pt x="1241" y="881"/>
                        <a:pt x="1239" y="873"/>
                        <a:pt x="1240" y="865"/>
                      </a:cubicBezTo>
                      <a:cubicBezTo>
                        <a:pt x="1240" y="852"/>
                        <a:pt x="1240" y="840"/>
                        <a:pt x="1240" y="828"/>
                      </a:cubicBezTo>
                      <a:cubicBezTo>
                        <a:pt x="1240" y="822"/>
                        <a:pt x="1240" y="816"/>
                        <a:pt x="1240" y="810"/>
                      </a:cubicBezTo>
                      <a:close/>
                      <a:moveTo>
                        <a:pt x="959" y="677"/>
                      </a:moveTo>
                      <a:cubicBezTo>
                        <a:pt x="964" y="677"/>
                        <a:pt x="968" y="677"/>
                        <a:pt x="973" y="677"/>
                      </a:cubicBezTo>
                      <a:cubicBezTo>
                        <a:pt x="983" y="676"/>
                        <a:pt x="994" y="676"/>
                        <a:pt x="1004" y="676"/>
                      </a:cubicBezTo>
                      <a:cubicBezTo>
                        <a:pt x="1009" y="676"/>
                        <a:pt x="1015" y="677"/>
                        <a:pt x="1020" y="677"/>
                      </a:cubicBezTo>
                      <a:cubicBezTo>
                        <a:pt x="1030" y="675"/>
                        <a:pt x="1039" y="676"/>
                        <a:pt x="1048" y="676"/>
                      </a:cubicBezTo>
                      <a:cubicBezTo>
                        <a:pt x="1059" y="676"/>
                        <a:pt x="1070" y="676"/>
                        <a:pt x="1082" y="676"/>
                      </a:cubicBezTo>
                      <a:cubicBezTo>
                        <a:pt x="1087" y="676"/>
                        <a:pt x="1092" y="675"/>
                        <a:pt x="1097" y="675"/>
                      </a:cubicBezTo>
                      <a:cubicBezTo>
                        <a:pt x="1101" y="676"/>
                        <a:pt x="1106" y="676"/>
                        <a:pt x="1110" y="677"/>
                      </a:cubicBezTo>
                      <a:cubicBezTo>
                        <a:pt x="1111" y="677"/>
                        <a:pt x="1112" y="677"/>
                        <a:pt x="1113" y="677"/>
                      </a:cubicBezTo>
                      <a:cubicBezTo>
                        <a:pt x="1121" y="675"/>
                        <a:pt x="1129" y="674"/>
                        <a:pt x="1137" y="674"/>
                      </a:cubicBezTo>
                      <a:cubicBezTo>
                        <a:pt x="1154" y="673"/>
                        <a:pt x="1171" y="673"/>
                        <a:pt x="1188" y="673"/>
                      </a:cubicBezTo>
                      <a:cubicBezTo>
                        <a:pt x="1201" y="673"/>
                        <a:pt x="1215" y="673"/>
                        <a:pt x="1229" y="675"/>
                      </a:cubicBezTo>
                      <a:cubicBezTo>
                        <a:pt x="1232" y="675"/>
                        <a:pt x="1235" y="675"/>
                        <a:pt x="1238" y="674"/>
                      </a:cubicBezTo>
                      <a:cubicBezTo>
                        <a:pt x="1240" y="674"/>
                        <a:pt x="1242" y="672"/>
                        <a:pt x="1242" y="670"/>
                      </a:cubicBezTo>
                      <a:cubicBezTo>
                        <a:pt x="1243" y="668"/>
                        <a:pt x="1243" y="666"/>
                        <a:pt x="1243" y="665"/>
                      </a:cubicBezTo>
                      <a:cubicBezTo>
                        <a:pt x="1243" y="646"/>
                        <a:pt x="1243" y="628"/>
                        <a:pt x="1243" y="610"/>
                      </a:cubicBezTo>
                      <a:cubicBezTo>
                        <a:pt x="1243" y="601"/>
                        <a:pt x="1243" y="593"/>
                        <a:pt x="1243" y="585"/>
                      </a:cubicBezTo>
                      <a:cubicBezTo>
                        <a:pt x="1243" y="577"/>
                        <a:pt x="1243" y="568"/>
                        <a:pt x="1243" y="560"/>
                      </a:cubicBezTo>
                      <a:cubicBezTo>
                        <a:pt x="1244" y="554"/>
                        <a:pt x="1243" y="548"/>
                        <a:pt x="1244" y="542"/>
                      </a:cubicBezTo>
                      <a:cubicBezTo>
                        <a:pt x="1244" y="536"/>
                        <a:pt x="1245" y="529"/>
                        <a:pt x="1245" y="523"/>
                      </a:cubicBezTo>
                      <a:cubicBezTo>
                        <a:pt x="1246" y="515"/>
                        <a:pt x="1246" y="507"/>
                        <a:pt x="1246" y="499"/>
                      </a:cubicBezTo>
                      <a:cubicBezTo>
                        <a:pt x="1246" y="490"/>
                        <a:pt x="1246" y="480"/>
                        <a:pt x="1246" y="470"/>
                      </a:cubicBezTo>
                      <a:cubicBezTo>
                        <a:pt x="1246" y="456"/>
                        <a:pt x="1247" y="442"/>
                        <a:pt x="1247" y="427"/>
                      </a:cubicBezTo>
                      <a:cubicBezTo>
                        <a:pt x="1247" y="419"/>
                        <a:pt x="1247" y="412"/>
                        <a:pt x="1247" y="404"/>
                      </a:cubicBezTo>
                      <a:cubicBezTo>
                        <a:pt x="1247" y="396"/>
                        <a:pt x="1247" y="387"/>
                        <a:pt x="1247" y="379"/>
                      </a:cubicBezTo>
                      <a:cubicBezTo>
                        <a:pt x="1246" y="371"/>
                        <a:pt x="1246" y="362"/>
                        <a:pt x="1245" y="354"/>
                      </a:cubicBezTo>
                      <a:cubicBezTo>
                        <a:pt x="1245" y="351"/>
                        <a:pt x="1246" y="348"/>
                        <a:pt x="1249" y="347"/>
                      </a:cubicBezTo>
                      <a:cubicBezTo>
                        <a:pt x="1248" y="345"/>
                        <a:pt x="1248" y="342"/>
                        <a:pt x="1247" y="340"/>
                      </a:cubicBezTo>
                      <a:cubicBezTo>
                        <a:pt x="1244" y="340"/>
                        <a:pt x="1241" y="338"/>
                        <a:pt x="1238" y="339"/>
                      </a:cubicBezTo>
                      <a:cubicBezTo>
                        <a:pt x="1232" y="341"/>
                        <a:pt x="1225" y="341"/>
                        <a:pt x="1218" y="340"/>
                      </a:cubicBezTo>
                      <a:cubicBezTo>
                        <a:pt x="1213" y="340"/>
                        <a:pt x="1209" y="340"/>
                        <a:pt x="1204" y="340"/>
                      </a:cubicBezTo>
                      <a:cubicBezTo>
                        <a:pt x="1196" y="340"/>
                        <a:pt x="1188" y="342"/>
                        <a:pt x="1180" y="341"/>
                      </a:cubicBezTo>
                      <a:cubicBezTo>
                        <a:pt x="1168" y="340"/>
                        <a:pt x="1156" y="340"/>
                        <a:pt x="1144" y="340"/>
                      </a:cubicBezTo>
                      <a:cubicBezTo>
                        <a:pt x="1138" y="340"/>
                        <a:pt x="1132" y="341"/>
                        <a:pt x="1126" y="339"/>
                      </a:cubicBezTo>
                      <a:cubicBezTo>
                        <a:pt x="1123" y="338"/>
                        <a:pt x="1119" y="338"/>
                        <a:pt x="1116" y="339"/>
                      </a:cubicBezTo>
                      <a:cubicBezTo>
                        <a:pt x="1105" y="341"/>
                        <a:pt x="1095" y="341"/>
                        <a:pt x="1085" y="342"/>
                      </a:cubicBezTo>
                      <a:cubicBezTo>
                        <a:pt x="1077" y="342"/>
                        <a:pt x="1068" y="342"/>
                        <a:pt x="1060" y="342"/>
                      </a:cubicBezTo>
                      <a:cubicBezTo>
                        <a:pt x="1049" y="343"/>
                        <a:pt x="1038" y="343"/>
                        <a:pt x="1027" y="343"/>
                      </a:cubicBezTo>
                      <a:cubicBezTo>
                        <a:pt x="1011" y="343"/>
                        <a:pt x="996" y="342"/>
                        <a:pt x="981" y="342"/>
                      </a:cubicBezTo>
                      <a:cubicBezTo>
                        <a:pt x="972" y="342"/>
                        <a:pt x="964" y="342"/>
                        <a:pt x="956" y="342"/>
                      </a:cubicBezTo>
                      <a:cubicBezTo>
                        <a:pt x="953" y="342"/>
                        <a:pt x="951" y="343"/>
                        <a:pt x="951" y="346"/>
                      </a:cubicBezTo>
                      <a:cubicBezTo>
                        <a:pt x="952" y="351"/>
                        <a:pt x="952" y="356"/>
                        <a:pt x="952" y="361"/>
                      </a:cubicBezTo>
                      <a:cubicBezTo>
                        <a:pt x="952" y="369"/>
                        <a:pt x="952" y="377"/>
                        <a:pt x="952" y="385"/>
                      </a:cubicBezTo>
                      <a:cubicBezTo>
                        <a:pt x="952" y="388"/>
                        <a:pt x="952" y="390"/>
                        <a:pt x="952" y="392"/>
                      </a:cubicBezTo>
                      <a:cubicBezTo>
                        <a:pt x="953" y="399"/>
                        <a:pt x="954" y="407"/>
                        <a:pt x="954" y="414"/>
                      </a:cubicBezTo>
                      <a:cubicBezTo>
                        <a:pt x="954" y="425"/>
                        <a:pt x="955" y="435"/>
                        <a:pt x="955" y="446"/>
                      </a:cubicBezTo>
                      <a:cubicBezTo>
                        <a:pt x="956" y="457"/>
                        <a:pt x="956" y="468"/>
                        <a:pt x="957" y="479"/>
                      </a:cubicBezTo>
                      <a:cubicBezTo>
                        <a:pt x="958" y="490"/>
                        <a:pt x="957" y="500"/>
                        <a:pt x="957" y="510"/>
                      </a:cubicBezTo>
                      <a:cubicBezTo>
                        <a:pt x="956" y="516"/>
                        <a:pt x="956" y="523"/>
                        <a:pt x="956" y="529"/>
                      </a:cubicBezTo>
                      <a:cubicBezTo>
                        <a:pt x="956" y="537"/>
                        <a:pt x="956" y="545"/>
                        <a:pt x="956" y="553"/>
                      </a:cubicBezTo>
                      <a:cubicBezTo>
                        <a:pt x="956" y="562"/>
                        <a:pt x="956" y="572"/>
                        <a:pt x="956" y="581"/>
                      </a:cubicBezTo>
                      <a:cubicBezTo>
                        <a:pt x="956" y="593"/>
                        <a:pt x="956" y="605"/>
                        <a:pt x="956" y="617"/>
                      </a:cubicBezTo>
                      <a:cubicBezTo>
                        <a:pt x="956" y="627"/>
                        <a:pt x="955" y="638"/>
                        <a:pt x="955" y="648"/>
                      </a:cubicBezTo>
                      <a:cubicBezTo>
                        <a:pt x="955" y="652"/>
                        <a:pt x="954" y="656"/>
                        <a:pt x="956" y="659"/>
                      </a:cubicBezTo>
                      <a:cubicBezTo>
                        <a:pt x="957" y="661"/>
                        <a:pt x="957" y="663"/>
                        <a:pt x="956" y="665"/>
                      </a:cubicBezTo>
                      <a:cubicBezTo>
                        <a:pt x="955" y="669"/>
                        <a:pt x="956" y="673"/>
                        <a:pt x="959" y="677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319" name="Freeform 8"/>
                <p:cNvSpPr>
                  <a:spLocks noEditPoints="1"/>
                </p:cNvSpPr>
                <p:nvPr/>
              </p:nvSpPr>
              <p:spPr bwMode="auto">
                <a:xfrm>
                  <a:off x="2052638" y="3943351"/>
                  <a:ext cx="533400" cy="1339850"/>
                </a:xfrm>
                <a:custGeom>
                  <a:avLst/>
                  <a:gdLst>
                    <a:gd name="T0" fmla="*/ 181 w 183"/>
                    <a:gd name="T1" fmla="*/ 453 h 458"/>
                    <a:gd name="T2" fmla="*/ 166 w 183"/>
                    <a:gd name="T3" fmla="*/ 453 h 458"/>
                    <a:gd name="T4" fmla="*/ 127 w 183"/>
                    <a:gd name="T5" fmla="*/ 455 h 458"/>
                    <a:gd name="T6" fmla="*/ 99 w 183"/>
                    <a:gd name="T7" fmla="*/ 455 h 458"/>
                    <a:gd name="T8" fmla="*/ 43 w 183"/>
                    <a:gd name="T9" fmla="*/ 456 h 458"/>
                    <a:gd name="T10" fmla="*/ 6 w 183"/>
                    <a:gd name="T11" fmla="*/ 456 h 458"/>
                    <a:gd name="T12" fmla="*/ 4 w 183"/>
                    <a:gd name="T13" fmla="*/ 455 h 458"/>
                    <a:gd name="T14" fmla="*/ 3 w 183"/>
                    <a:gd name="T15" fmla="*/ 444 h 458"/>
                    <a:gd name="T16" fmla="*/ 2 w 183"/>
                    <a:gd name="T17" fmla="*/ 407 h 458"/>
                    <a:gd name="T18" fmla="*/ 2 w 183"/>
                    <a:gd name="T19" fmla="*/ 374 h 458"/>
                    <a:gd name="T20" fmla="*/ 1 w 183"/>
                    <a:gd name="T21" fmla="*/ 326 h 458"/>
                    <a:gd name="T22" fmla="*/ 1 w 183"/>
                    <a:gd name="T23" fmla="*/ 276 h 458"/>
                    <a:gd name="T24" fmla="*/ 0 w 183"/>
                    <a:gd name="T25" fmla="*/ 254 h 458"/>
                    <a:gd name="T26" fmla="*/ 0 w 183"/>
                    <a:gd name="T27" fmla="*/ 204 h 458"/>
                    <a:gd name="T28" fmla="*/ 1 w 183"/>
                    <a:gd name="T29" fmla="*/ 176 h 458"/>
                    <a:gd name="T30" fmla="*/ 3 w 183"/>
                    <a:gd name="T31" fmla="*/ 156 h 458"/>
                    <a:gd name="T32" fmla="*/ 4 w 183"/>
                    <a:gd name="T33" fmla="*/ 120 h 458"/>
                    <a:gd name="T34" fmla="*/ 6 w 183"/>
                    <a:gd name="T35" fmla="*/ 98 h 458"/>
                    <a:gd name="T36" fmla="*/ 6 w 183"/>
                    <a:gd name="T37" fmla="*/ 80 h 458"/>
                    <a:gd name="T38" fmla="*/ 6 w 183"/>
                    <a:gd name="T39" fmla="*/ 49 h 458"/>
                    <a:gd name="T40" fmla="*/ 7 w 183"/>
                    <a:gd name="T41" fmla="*/ 20 h 458"/>
                    <a:gd name="T42" fmla="*/ 7 w 183"/>
                    <a:gd name="T43" fmla="*/ 15 h 458"/>
                    <a:gd name="T44" fmla="*/ 8 w 183"/>
                    <a:gd name="T45" fmla="*/ 4 h 458"/>
                    <a:gd name="T46" fmla="*/ 36 w 183"/>
                    <a:gd name="T47" fmla="*/ 3 h 458"/>
                    <a:gd name="T48" fmla="*/ 39 w 183"/>
                    <a:gd name="T49" fmla="*/ 3 h 458"/>
                    <a:gd name="T50" fmla="*/ 60 w 183"/>
                    <a:gd name="T51" fmla="*/ 2 h 458"/>
                    <a:gd name="T52" fmla="*/ 104 w 183"/>
                    <a:gd name="T53" fmla="*/ 3 h 458"/>
                    <a:gd name="T54" fmla="*/ 122 w 183"/>
                    <a:gd name="T55" fmla="*/ 2 h 458"/>
                    <a:gd name="T56" fmla="*/ 136 w 183"/>
                    <a:gd name="T57" fmla="*/ 3 h 458"/>
                    <a:gd name="T58" fmla="*/ 152 w 183"/>
                    <a:gd name="T59" fmla="*/ 2 h 458"/>
                    <a:gd name="T60" fmla="*/ 167 w 183"/>
                    <a:gd name="T61" fmla="*/ 3 h 458"/>
                    <a:gd name="T62" fmla="*/ 167 w 183"/>
                    <a:gd name="T63" fmla="*/ 17 h 458"/>
                    <a:gd name="T64" fmla="*/ 171 w 183"/>
                    <a:gd name="T65" fmla="*/ 26 h 458"/>
                    <a:gd name="T66" fmla="*/ 173 w 183"/>
                    <a:gd name="T67" fmla="*/ 33 h 458"/>
                    <a:gd name="T68" fmla="*/ 174 w 183"/>
                    <a:gd name="T69" fmla="*/ 71 h 458"/>
                    <a:gd name="T70" fmla="*/ 174 w 183"/>
                    <a:gd name="T71" fmla="*/ 101 h 458"/>
                    <a:gd name="T72" fmla="*/ 175 w 183"/>
                    <a:gd name="T73" fmla="*/ 140 h 458"/>
                    <a:gd name="T74" fmla="*/ 176 w 183"/>
                    <a:gd name="T75" fmla="*/ 178 h 458"/>
                    <a:gd name="T76" fmla="*/ 174 w 183"/>
                    <a:gd name="T77" fmla="*/ 195 h 458"/>
                    <a:gd name="T78" fmla="*/ 176 w 183"/>
                    <a:gd name="T79" fmla="*/ 205 h 458"/>
                    <a:gd name="T80" fmla="*/ 177 w 183"/>
                    <a:gd name="T81" fmla="*/ 227 h 458"/>
                    <a:gd name="T82" fmla="*/ 178 w 183"/>
                    <a:gd name="T83" fmla="*/ 260 h 458"/>
                    <a:gd name="T84" fmla="*/ 181 w 183"/>
                    <a:gd name="T85" fmla="*/ 301 h 458"/>
                    <a:gd name="T86" fmla="*/ 182 w 183"/>
                    <a:gd name="T87" fmla="*/ 331 h 458"/>
                    <a:gd name="T88" fmla="*/ 182 w 183"/>
                    <a:gd name="T89" fmla="*/ 332 h 458"/>
                    <a:gd name="T90" fmla="*/ 182 w 183"/>
                    <a:gd name="T91" fmla="*/ 354 h 458"/>
                    <a:gd name="T92" fmla="*/ 182 w 183"/>
                    <a:gd name="T93" fmla="*/ 379 h 458"/>
                    <a:gd name="T94" fmla="*/ 183 w 183"/>
                    <a:gd name="T95" fmla="*/ 410 h 458"/>
                    <a:gd name="T96" fmla="*/ 182 w 183"/>
                    <a:gd name="T97" fmla="*/ 426 h 458"/>
                    <a:gd name="T98" fmla="*/ 183 w 183"/>
                    <a:gd name="T99" fmla="*/ 435 h 458"/>
                    <a:gd name="T100" fmla="*/ 181 w 183"/>
                    <a:gd name="T101" fmla="*/ 453 h 458"/>
                    <a:gd name="T102" fmla="*/ 130 w 183"/>
                    <a:gd name="T103" fmla="*/ 224 h 458"/>
                    <a:gd name="T104" fmla="*/ 129 w 183"/>
                    <a:gd name="T105" fmla="*/ 230 h 458"/>
                    <a:gd name="T106" fmla="*/ 131 w 183"/>
                    <a:gd name="T107" fmla="*/ 241 h 458"/>
                    <a:gd name="T108" fmla="*/ 133 w 183"/>
                    <a:gd name="T109" fmla="*/ 244 h 458"/>
                    <a:gd name="T110" fmla="*/ 153 w 183"/>
                    <a:gd name="T111" fmla="*/ 253 h 458"/>
                    <a:gd name="T112" fmla="*/ 165 w 183"/>
                    <a:gd name="T113" fmla="*/ 229 h 458"/>
                    <a:gd name="T114" fmla="*/ 164 w 183"/>
                    <a:gd name="T115" fmla="*/ 223 h 458"/>
                    <a:gd name="T116" fmla="*/ 156 w 183"/>
                    <a:gd name="T117" fmla="*/ 215 h 458"/>
                    <a:gd name="T118" fmla="*/ 139 w 183"/>
                    <a:gd name="T119" fmla="*/ 218 h 458"/>
                    <a:gd name="T120" fmla="*/ 130 w 183"/>
                    <a:gd name="T121" fmla="*/ 224 h 45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</a:cxnLst>
                  <a:rect l="0" t="0" r="r" b="b"/>
                  <a:pathLst>
                    <a:path w="183" h="458">
                      <a:moveTo>
                        <a:pt x="181" y="453"/>
                      </a:moveTo>
                      <a:cubicBezTo>
                        <a:pt x="176" y="453"/>
                        <a:pt x="171" y="453"/>
                        <a:pt x="166" y="453"/>
                      </a:cubicBezTo>
                      <a:cubicBezTo>
                        <a:pt x="153" y="454"/>
                        <a:pt x="140" y="455"/>
                        <a:pt x="127" y="455"/>
                      </a:cubicBezTo>
                      <a:cubicBezTo>
                        <a:pt x="118" y="456"/>
                        <a:pt x="108" y="455"/>
                        <a:pt x="99" y="455"/>
                      </a:cubicBezTo>
                      <a:cubicBezTo>
                        <a:pt x="80" y="456"/>
                        <a:pt x="61" y="456"/>
                        <a:pt x="43" y="456"/>
                      </a:cubicBezTo>
                      <a:cubicBezTo>
                        <a:pt x="30" y="456"/>
                        <a:pt x="18" y="458"/>
                        <a:pt x="6" y="456"/>
                      </a:cubicBezTo>
                      <a:cubicBezTo>
                        <a:pt x="5" y="456"/>
                        <a:pt x="5" y="455"/>
                        <a:pt x="4" y="455"/>
                      </a:cubicBezTo>
                      <a:cubicBezTo>
                        <a:pt x="4" y="451"/>
                        <a:pt x="3" y="448"/>
                        <a:pt x="3" y="444"/>
                      </a:cubicBezTo>
                      <a:cubicBezTo>
                        <a:pt x="3" y="432"/>
                        <a:pt x="3" y="419"/>
                        <a:pt x="2" y="407"/>
                      </a:cubicBezTo>
                      <a:cubicBezTo>
                        <a:pt x="2" y="396"/>
                        <a:pt x="3" y="385"/>
                        <a:pt x="2" y="374"/>
                      </a:cubicBezTo>
                      <a:cubicBezTo>
                        <a:pt x="1" y="358"/>
                        <a:pt x="2" y="342"/>
                        <a:pt x="1" y="326"/>
                      </a:cubicBezTo>
                      <a:cubicBezTo>
                        <a:pt x="1" y="310"/>
                        <a:pt x="1" y="293"/>
                        <a:pt x="1" y="276"/>
                      </a:cubicBezTo>
                      <a:cubicBezTo>
                        <a:pt x="1" y="269"/>
                        <a:pt x="0" y="261"/>
                        <a:pt x="0" y="254"/>
                      </a:cubicBezTo>
                      <a:cubicBezTo>
                        <a:pt x="0" y="237"/>
                        <a:pt x="0" y="221"/>
                        <a:pt x="0" y="204"/>
                      </a:cubicBezTo>
                      <a:cubicBezTo>
                        <a:pt x="0" y="195"/>
                        <a:pt x="1" y="185"/>
                        <a:pt x="1" y="176"/>
                      </a:cubicBezTo>
                      <a:cubicBezTo>
                        <a:pt x="2" y="170"/>
                        <a:pt x="3" y="163"/>
                        <a:pt x="3" y="156"/>
                      </a:cubicBezTo>
                      <a:cubicBezTo>
                        <a:pt x="3" y="144"/>
                        <a:pt x="3" y="132"/>
                        <a:pt x="4" y="120"/>
                      </a:cubicBezTo>
                      <a:cubicBezTo>
                        <a:pt x="4" y="113"/>
                        <a:pt x="5" y="106"/>
                        <a:pt x="6" y="98"/>
                      </a:cubicBezTo>
                      <a:cubicBezTo>
                        <a:pt x="6" y="92"/>
                        <a:pt x="6" y="86"/>
                        <a:pt x="6" y="80"/>
                      </a:cubicBezTo>
                      <a:cubicBezTo>
                        <a:pt x="6" y="70"/>
                        <a:pt x="6" y="60"/>
                        <a:pt x="6" y="49"/>
                      </a:cubicBezTo>
                      <a:cubicBezTo>
                        <a:pt x="6" y="40"/>
                        <a:pt x="7" y="30"/>
                        <a:pt x="7" y="20"/>
                      </a:cubicBezTo>
                      <a:cubicBezTo>
                        <a:pt x="7" y="18"/>
                        <a:pt x="7" y="16"/>
                        <a:pt x="7" y="15"/>
                      </a:cubicBezTo>
                      <a:cubicBezTo>
                        <a:pt x="7" y="11"/>
                        <a:pt x="8" y="8"/>
                        <a:pt x="8" y="4"/>
                      </a:cubicBezTo>
                      <a:cubicBezTo>
                        <a:pt x="18" y="3"/>
                        <a:pt x="27" y="0"/>
                        <a:pt x="36" y="3"/>
                      </a:cubicBezTo>
                      <a:cubicBezTo>
                        <a:pt x="37" y="3"/>
                        <a:pt x="38" y="3"/>
                        <a:pt x="39" y="3"/>
                      </a:cubicBezTo>
                      <a:cubicBezTo>
                        <a:pt x="46" y="3"/>
                        <a:pt x="53" y="2"/>
                        <a:pt x="60" y="2"/>
                      </a:cubicBezTo>
                      <a:cubicBezTo>
                        <a:pt x="75" y="2"/>
                        <a:pt x="89" y="1"/>
                        <a:pt x="104" y="3"/>
                      </a:cubicBezTo>
                      <a:cubicBezTo>
                        <a:pt x="110" y="3"/>
                        <a:pt x="116" y="2"/>
                        <a:pt x="122" y="2"/>
                      </a:cubicBezTo>
                      <a:cubicBezTo>
                        <a:pt x="127" y="2"/>
                        <a:pt x="131" y="3"/>
                        <a:pt x="136" y="3"/>
                      </a:cubicBezTo>
                      <a:cubicBezTo>
                        <a:pt x="141" y="3"/>
                        <a:pt x="147" y="2"/>
                        <a:pt x="152" y="2"/>
                      </a:cubicBezTo>
                      <a:cubicBezTo>
                        <a:pt x="157" y="3"/>
                        <a:pt x="162" y="3"/>
                        <a:pt x="167" y="3"/>
                      </a:cubicBezTo>
                      <a:cubicBezTo>
                        <a:pt x="167" y="8"/>
                        <a:pt x="167" y="13"/>
                        <a:pt x="167" y="17"/>
                      </a:cubicBezTo>
                      <a:cubicBezTo>
                        <a:pt x="168" y="20"/>
                        <a:pt x="169" y="23"/>
                        <a:pt x="171" y="26"/>
                      </a:cubicBezTo>
                      <a:cubicBezTo>
                        <a:pt x="171" y="28"/>
                        <a:pt x="173" y="30"/>
                        <a:pt x="173" y="33"/>
                      </a:cubicBezTo>
                      <a:cubicBezTo>
                        <a:pt x="173" y="46"/>
                        <a:pt x="173" y="58"/>
                        <a:pt x="174" y="71"/>
                      </a:cubicBezTo>
                      <a:cubicBezTo>
                        <a:pt x="174" y="81"/>
                        <a:pt x="173" y="91"/>
                        <a:pt x="174" y="101"/>
                      </a:cubicBezTo>
                      <a:cubicBezTo>
                        <a:pt x="174" y="114"/>
                        <a:pt x="175" y="127"/>
                        <a:pt x="175" y="140"/>
                      </a:cubicBezTo>
                      <a:cubicBezTo>
                        <a:pt x="176" y="153"/>
                        <a:pt x="176" y="165"/>
                        <a:pt x="176" y="178"/>
                      </a:cubicBezTo>
                      <a:cubicBezTo>
                        <a:pt x="175" y="183"/>
                        <a:pt x="176" y="189"/>
                        <a:pt x="174" y="195"/>
                      </a:cubicBezTo>
                      <a:cubicBezTo>
                        <a:pt x="173" y="198"/>
                        <a:pt x="176" y="202"/>
                        <a:pt x="176" y="205"/>
                      </a:cubicBezTo>
                      <a:cubicBezTo>
                        <a:pt x="176" y="213"/>
                        <a:pt x="176" y="220"/>
                        <a:pt x="177" y="227"/>
                      </a:cubicBezTo>
                      <a:cubicBezTo>
                        <a:pt x="177" y="238"/>
                        <a:pt x="178" y="249"/>
                        <a:pt x="178" y="260"/>
                      </a:cubicBezTo>
                      <a:cubicBezTo>
                        <a:pt x="179" y="274"/>
                        <a:pt x="179" y="288"/>
                        <a:pt x="181" y="301"/>
                      </a:cubicBezTo>
                      <a:cubicBezTo>
                        <a:pt x="182" y="311"/>
                        <a:pt x="181" y="321"/>
                        <a:pt x="182" y="331"/>
                      </a:cubicBezTo>
                      <a:cubicBezTo>
                        <a:pt x="182" y="331"/>
                        <a:pt x="182" y="332"/>
                        <a:pt x="182" y="332"/>
                      </a:cubicBezTo>
                      <a:cubicBezTo>
                        <a:pt x="179" y="339"/>
                        <a:pt x="182" y="346"/>
                        <a:pt x="182" y="354"/>
                      </a:cubicBezTo>
                      <a:cubicBezTo>
                        <a:pt x="182" y="362"/>
                        <a:pt x="181" y="371"/>
                        <a:pt x="182" y="379"/>
                      </a:cubicBezTo>
                      <a:cubicBezTo>
                        <a:pt x="182" y="389"/>
                        <a:pt x="182" y="399"/>
                        <a:pt x="183" y="410"/>
                      </a:cubicBezTo>
                      <a:cubicBezTo>
                        <a:pt x="183" y="415"/>
                        <a:pt x="182" y="420"/>
                        <a:pt x="182" y="426"/>
                      </a:cubicBezTo>
                      <a:cubicBezTo>
                        <a:pt x="182" y="429"/>
                        <a:pt x="183" y="432"/>
                        <a:pt x="183" y="435"/>
                      </a:cubicBezTo>
                      <a:cubicBezTo>
                        <a:pt x="182" y="441"/>
                        <a:pt x="182" y="447"/>
                        <a:pt x="181" y="453"/>
                      </a:cubicBezTo>
                      <a:close/>
                      <a:moveTo>
                        <a:pt x="130" y="224"/>
                      </a:moveTo>
                      <a:cubicBezTo>
                        <a:pt x="129" y="226"/>
                        <a:pt x="130" y="229"/>
                        <a:pt x="129" y="230"/>
                      </a:cubicBezTo>
                      <a:cubicBezTo>
                        <a:pt x="127" y="234"/>
                        <a:pt x="129" y="238"/>
                        <a:pt x="131" y="241"/>
                      </a:cubicBezTo>
                      <a:cubicBezTo>
                        <a:pt x="131" y="242"/>
                        <a:pt x="132" y="243"/>
                        <a:pt x="133" y="244"/>
                      </a:cubicBezTo>
                      <a:cubicBezTo>
                        <a:pt x="137" y="253"/>
                        <a:pt x="143" y="255"/>
                        <a:pt x="153" y="253"/>
                      </a:cubicBezTo>
                      <a:cubicBezTo>
                        <a:pt x="163" y="250"/>
                        <a:pt x="167" y="237"/>
                        <a:pt x="165" y="229"/>
                      </a:cubicBezTo>
                      <a:cubicBezTo>
                        <a:pt x="165" y="227"/>
                        <a:pt x="164" y="225"/>
                        <a:pt x="164" y="223"/>
                      </a:cubicBezTo>
                      <a:cubicBezTo>
                        <a:pt x="164" y="219"/>
                        <a:pt x="161" y="216"/>
                        <a:pt x="156" y="215"/>
                      </a:cubicBezTo>
                      <a:cubicBezTo>
                        <a:pt x="151" y="215"/>
                        <a:pt x="145" y="214"/>
                        <a:pt x="139" y="218"/>
                      </a:cubicBezTo>
                      <a:cubicBezTo>
                        <a:pt x="136" y="220"/>
                        <a:pt x="133" y="222"/>
                        <a:pt x="130" y="224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320" name="Freeform 9"/>
                <p:cNvSpPr>
                  <a:spLocks noEditPoints="1"/>
                </p:cNvSpPr>
                <p:nvPr/>
              </p:nvSpPr>
              <p:spPr bwMode="auto">
                <a:xfrm>
                  <a:off x="2574925" y="3949701"/>
                  <a:ext cx="458788" cy="1319213"/>
                </a:xfrm>
                <a:custGeom>
                  <a:avLst/>
                  <a:gdLst>
                    <a:gd name="T0" fmla="*/ 0 w 157"/>
                    <a:gd name="T1" fmla="*/ 1 h 451"/>
                    <a:gd name="T2" fmla="*/ 7 w 157"/>
                    <a:gd name="T3" fmla="*/ 0 h 451"/>
                    <a:gd name="T4" fmla="*/ 33 w 157"/>
                    <a:gd name="T5" fmla="*/ 1 h 451"/>
                    <a:gd name="T6" fmla="*/ 72 w 157"/>
                    <a:gd name="T7" fmla="*/ 1 h 451"/>
                    <a:gd name="T8" fmla="*/ 78 w 157"/>
                    <a:gd name="T9" fmla="*/ 1 h 451"/>
                    <a:gd name="T10" fmla="*/ 111 w 157"/>
                    <a:gd name="T11" fmla="*/ 1 h 451"/>
                    <a:gd name="T12" fmla="*/ 140 w 157"/>
                    <a:gd name="T13" fmla="*/ 1 h 451"/>
                    <a:gd name="T14" fmla="*/ 144 w 157"/>
                    <a:gd name="T15" fmla="*/ 2 h 451"/>
                    <a:gd name="T16" fmla="*/ 148 w 157"/>
                    <a:gd name="T17" fmla="*/ 6 h 451"/>
                    <a:gd name="T18" fmla="*/ 149 w 157"/>
                    <a:gd name="T19" fmla="*/ 31 h 451"/>
                    <a:gd name="T20" fmla="*/ 152 w 157"/>
                    <a:gd name="T21" fmla="*/ 62 h 451"/>
                    <a:gd name="T22" fmla="*/ 152 w 157"/>
                    <a:gd name="T23" fmla="*/ 77 h 451"/>
                    <a:gd name="T24" fmla="*/ 152 w 157"/>
                    <a:gd name="T25" fmla="*/ 81 h 451"/>
                    <a:gd name="T26" fmla="*/ 153 w 157"/>
                    <a:gd name="T27" fmla="*/ 88 h 451"/>
                    <a:gd name="T28" fmla="*/ 151 w 157"/>
                    <a:gd name="T29" fmla="*/ 119 h 451"/>
                    <a:gd name="T30" fmla="*/ 151 w 157"/>
                    <a:gd name="T31" fmla="*/ 141 h 451"/>
                    <a:gd name="T32" fmla="*/ 151 w 157"/>
                    <a:gd name="T33" fmla="*/ 150 h 451"/>
                    <a:gd name="T34" fmla="*/ 150 w 157"/>
                    <a:gd name="T35" fmla="*/ 196 h 451"/>
                    <a:gd name="T36" fmla="*/ 150 w 157"/>
                    <a:gd name="T37" fmla="*/ 217 h 451"/>
                    <a:gd name="T38" fmla="*/ 150 w 157"/>
                    <a:gd name="T39" fmla="*/ 239 h 451"/>
                    <a:gd name="T40" fmla="*/ 152 w 157"/>
                    <a:gd name="T41" fmla="*/ 251 h 451"/>
                    <a:gd name="T42" fmla="*/ 153 w 157"/>
                    <a:gd name="T43" fmla="*/ 262 h 451"/>
                    <a:gd name="T44" fmla="*/ 154 w 157"/>
                    <a:gd name="T45" fmla="*/ 274 h 451"/>
                    <a:gd name="T46" fmla="*/ 157 w 157"/>
                    <a:gd name="T47" fmla="*/ 318 h 451"/>
                    <a:gd name="T48" fmla="*/ 156 w 157"/>
                    <a:gd name="T49" fmla="*/ 352 h 451"/>
                    <a:gd name="T50" fmla="*/ 156 w 157"/>
                    <a:gd name="T51" fmla="*/ 364 h 451"/>
                    <a:gd name="T52" fmla="*/ 156 w 157"/>
                    <a:gd name="T53" fmla="*/ 398 h 451"/>
                    <a:gd name="T54" fmla="*/ 155 w 157"/>
                    <a:gd name="T55" fmla="*/ 437 h 451"/>
                    <a:gd name="T56" fmla="*/ 154 w 157"/>
                    <a:gd name="T57" fmla="*/ 442 h 451"/>
                    <a:gd name="T58" fmla="*/ 150 w 157"/>
                    <a:gd name="T59" fmla="*/ 445 h 451"/>
                    <a:gd name="T60" fmla="*/ 114 w 157"/>
                    <a:gd name="T61" fmla="*/ 446 h 451"/>
                    <a:gd name="T62" fmla="*/ 99 w 157"/>
                    <a:gd name="T63" fmla="*/ 446 h 451"/>
                    <a:gd name="T64" fmla="*/ 61 w 157"/>
                    <a:gd name="T65" fmla="*/ 447 h 451"/>
                    <a:gd name="T66" fmla="*/ 40 w 157"/>
                    <a:gd name="T67" fmla="*/ 450 h 451"/>
                    <a:gd name="T68" fmla="*/ 16 w 157"/>
                    <a:gd name="T69" fmla="*/ 451 h 451"/>
                    <a:gd name="T70" fmla="*/ 13 w 157"/>
                    <a:gd name="T71" fmla="*/ 450 h 451"/>
                    <a:gd name="T72" fmla="*/ 12 w 157"/>
                    <a:gd name="T73" fmla="*/ 445 h 451"/>
                    <a:gd name="T74" fmla="*/ 12 w 157"/>
                    <a:gd name="T75" fmla="*/ 401 h 451"/>
                    <a:gd name="T76" fmla="*/ 11 w 157"/>
                    <a:gd name="T77" fmla="*/ 360 h 451"/>
                    <a:gd name="T78" fmla="*/ 11 w 157"/>
                    <a:gd name="T79" fmla="*/ 313 h 451"/>
                    <a:gd name="T80" fmla="*/ 10 w 157"/>
                    <a:gd name="T81" fmla="*/ 288 h 451"/>
                    <a:gd name="T82" fmla="*/ 7 w 157"/>
                    <a:gd name="T83" fmla="*/ 247 h 451"/>
                    <a:gd name="T84" fmla="*/ 6 w 157"/>
                    <a:gd name="T85" fmla="*/ 213 h 451"/>
                    <a:gd name="T86" fmla="*/ 5 w 157"/>
                    <a:gd name="T87" fmla="*/ 161 h 451"/>
                    <a:gd name="T88" fmla="*/ 3 w 157"/>
                    <a:gd name="T89" fmla="*/ 122 h 451"/>
                    <a:gd name="T90" fmla="*/ 2 w 157"/>
                    <a:gd name="T91" fmla="*/ 91 h 451"/>
                    <a:gd name="T92" fmla="*/ 2 w 157"/>
                    <a:gd name="T93" fmla="*/ 78 h 451"/>
                    <a:gd name="T94" fmla="*/ 1 w 157"/>
                    <a:gd name="T95" fmla="*/ 38 h 451"/>
                    <a:gd name="T96" fmla="*/ 1 w 157"/>
                    <a:gd name="T97" fmla="*/ 21 h 451"/>
                    <a:gd name="T98" fmla="*/ 0 w 157"/>
                    <a:gd name="T99" fmla="*/ 1 h 451"/>
                    <a:gd name="T100" fmla="*/ 21 w 157"/>
                    <a:gd name="T101" fmla="*/ 231 h 451"/>
                    <a:gd name="T102" fmla="*/ 21 w 157"/>
                    <a:gd name="T103" fmla="*/ 236 h 451"/>
                    <a:gd name="T104" fmla="*/ 31 w 157"/>
                    <a:gd name="T105" fmla="*/ 250 h 451"/>
                    <a:gd name="T106" fmla="*/ 54 w 157"/>
                    <a:gd name="T107" fmla="*/ 243 h 451"/>
                    <a:gd name="T108" fmla="*/ 58 w 157"/>
                    <a:gd name="T109" fmla="*/ 232 h 451"/>
                    <a:gd name="T110" fmla="*/ 55 w 157"/>
                    <a:gd name="T111" fmla="*/ 220 h 451"/>
                    <a:gd name="T112" fmla="*/ 34 w 157"/>
                    <a:gd name="T113" fmla="*/ 211 h 451"/>
                    <a:gd name="T114" fmla="*/ 21 w 157"/>
                    <a:gd name="T115" fmla="*/ 231 h 45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157" h="451">
                      <a:moveTo>
                        <a:pt x="0" y="1"/>
                      </a:moveTo>
                      <a:cubicBezTo>
                        <a:pt x="3" y="0"/>
                        <a:pt x="5" y="0"/>
                        <a:pt x="7" y="0"/>
                      </a:cubicBezTo>
                      <a:cubicBezTo>
                        <a:pt x="16" y="1"/>
                        <a:pt x="25" y="1"/>
                        <a:pt x="33" y="1"/>
                      </a:cubicBezTo>
                      <a:cubicBezTo>
                        <a:pt x="46" y="1"/>
                        <a:pt x="59" y="1"/>
                        <a:pt x="72" y="1"/>
                      </a:cubicBezTo>
                      <a:cubicBezTo>
                        <a:pt x="74" y="1"/>
                        <a:pt x="76" y="1"/>
                        <a:pt x="78" y="1"/>
                      </a:cubicBezTo>
                      <a:cubicBezTo>
                        <a:pt x="89" y="3"/>
                        <a:pt x="100" y="1"/>
                        <a:pt x="111" y="1"/>
                      </a:cubicBezTo>
                      <a:cubicBezTo>
                        <a:pt x="121" y="1"/>
                        <a:pt x="130" y="1"/>
                        <a:pt x="140" y="1"/>
                      </a:cubicBezTo>
                      <a:cubicBezTo>
                        <a:pt x="141" y="1"/>
                        <a:pt x="143" y="2"/>
                        <a:pt x="144" y="2"/>
                      </a:cubicBezTo>
                      <a:cubicBezTo>
                        <a:pt x="147" y="2"/>
                        <a:pt x="148" y="4"/>
                        <a:pt x="148" y="6"/>
                      </a:cubicBezTo>
                      <a:cubicBezTo>
                        <a:pt x="148" y="14"/>
                        <a:pt x="149" y="23"/>
                        <a:pt x="149" y="31"/>
                      </a:cubicBezTo>
                      <a:cubicBezTo>
                        <a:pt x="150" y="41"/>
                        <a:pt x="151" y="52"/>
                        <a:pt x="152" y="62"/>
                      </a:cubicBezTo>
                      <a:cubicBezTo>
                        <a:pt x="152" y="67"/>
                        <a:pt x="152" y="72"/>
                        <a:pt x="152" y="77"/>
                      </a:cubicBezTo>
                      <a:cubicBezTo>
                        <a:pt x="152" y="78"/>
                        <a:pt x="152" y="80"/>
                        <a:pt x="152" y="81"/>
                      </a:cubicBezTo>
                      <a:cubicBezTo>
                        <a:pt x="152" y="83"/>
                        <a:pt x="153" y="86"/>
                        <a:pt x="153" y="88"/>
                      </a:cubicBezTo>
                      <a:cubicBezTo>
                        <a:pt x="151" y="98"/>
                        <a:pt x="152" y="109"/>
                        <a:pt x="151" y="119"/>
                      </a:cubicBezTo>
                      <a:cubicBezTo>
                        <a:pt x="150" y="126"/>
                        <a:pt x="151" y="134"/>
                        <a:pt x="151" y="141"/>
                      </a:cubicBezTo>
                      <a:cubicBezTo>
                        <a:pt x="151" y="144"/>
                        <a:pt x="151" y="147"/>
                        <a:pt x="151" y="150"/>
                      </a:cubicBezTo>
                      <a:cubicBezTo>
                        <a:pt x="151" y="165"/>
                        <a:pt x="151" y="181"/>
                        <a:pt x="150" y="196"/>
                      </a:cubicBezTo>
                      <a:cubicBezTo>
                        <a:pt x="150" y="203"/>
                        <a:pt x="150" y="210"/>
                        <a:pt x="150" y="217"/>
                      </a:cubicBezTo>
                      <a:cubicBezTo>
                        <a:pt x="150" y="224"/>
                        <a:pt x="150" y="232"/>
                        <a:pt x="150" y="239"/>
                      </a:cubicBezTo>
                      <a:cubicBezTo>
                        <a:pt x="150" y="243"/>
                        <a:pt x="149" y="247"/>
                        <a:pt x="152" y="251"/>
                      </a:cubicBezTo>
                      <a:cubicBezTo>
                        <a:pt x="150" y="254"/>
                        <a:pt x="154" y="258"/>
                        <a:pt x="153" y="262"/>
                      </a:cubicBezTo>
                      <a:cubicBezTo>
                        <a:pt x="153" y="266"/>
                        <a:pt x="154" y="270"/>
                        <a:pt x="154" y="274"/>
                      </a:cubicBezTo>
                      <a:cubicBezTo>
                        <a:pt x="155" y="289"/>
                        <a:pt x="156" y="304"/>
                        <a:pt x="157" y="318"/>
                      </a:cubicBezTo>
                      <a:cubicBezTo>
                        <a:pt x="157" y="330"/>
                        <a:pt x="156" y="341"/>
                        <a:pt x="156" y="352"/>
                      </a:cubicBezTo>
                      <a:cubicBezTo>
                        <a:pt x="156" y="356"/>
                        <a:pt x="156" y="360"/>
                        <a:pt x="156" y="364"/>
                      </a:cubicBezTo>
                      <a:cubicBezTo>
                        <a:pt x="156" y="376"/>
                        <a:pt x="156" y="387"/>
                        <a:pt x="156" y="398"/>
                      </a:cubicBezTo>
                      <a:cubicBezTo>
                        <a:pt x="156" y="411"/>
                        <a:pt x="155" y="424"/>
                        <a:pt x="155" y="437"/>
                      </a:cubicBezTo>
                      <a:cubicBezTo>
                        <a:pt x="155" y="438"/>
                        <a:pt x="154" y="440"/>
                        <a:pt x="154" y="442"/>
                      </a:cubicBezTo>
                      <a:cubicBezTo>
                        <a:pt x="154" y="444"/>
                        <a:pt x="152" y="445"/>
                        <a:pt x="150" y="445"/>
                      </a:cubicBezTo>
                      <a:cubicBezTo>
                        <a:pt x="138" y="445"/>
                        <a:pt x="126" y="446"/>
                        <a:pt x="114" y="446"/>
                      </a:cubicBezTo>
                      <a:cubicBezTo>
                        <a:pt x="109" y="446"/>
                        <a:pt x="104" y="446"/>
                        <a:pt x="99" y="446"/>
                      </a:cubicBezTo>
                      <a:cubicBezTo>
                        <a:pt x="86" y="446"/>
                        <a:pt x="74" y="447"/>
                        <a:pt x="61" y="447"/>
                      </a:cubicBezTo>
                      <a:cubicBezTo>
                        <a:pt x="54" y="448"/>
                        <a:pt x="47" y="449"/>
                        <a:pt x="40" y="450"/>
                      </a:cubicBezTo>
                      <a:cubicBezTo>
                        <a:pt x="32" y="450"/>
                        <a:pt x="24" y="450"/>
                        <a:pt x="16" y="451"/>
                      </a:cubicBezTo>
                      <a:cubicBezTo>
                        <a:pt x="15" y="451"/>
                        <a:pt x="14" y="450"/>
                        <a:pt x="13" y="450"/>
                      </a:cubicBezTo>
                      <a:cubicBezTo>
                        <a:pt x="13" y="448"/>
                        <a:pt x="12" y="447"/>
                        <a:pt x="12" y="445"/>
                      </a:cubicBezTo>
                      <a:cubicBezTo>
                        <a:pt x="13" y="430"/>
                        <a:pt x="12" y="415"/>
                        <a:pt x="12" y="401"/>
                      </a:cubicBezTo>
                      <a:cubicBezTo>
                        <a:pt x="12" y="387"/>
                        <a:pt x="12" y="373"/>
                        <a:pt x="11" y="360"/>
                      </a:cubicBezTo>
                      <a:cubicBezTo>
                        <a:pt x="11" y="344"/>
                        <a:pt x="12" y="329"/>
                        <a:pt x="11" y="313"/>
                      </a:cubicBezTo>
                      <a:cubicBezTo>
                        <a:pt x="11" y="305"/>
                        <a:pt x="10" y="297"/>
                        <a:pt x="10" y="288"/>
                      </a:cubicBezTo>
                      <a:cubicBezTo>
                        <a:pt x="9" y="274"/>
                        <a:pt x="8" y="261"/>
                        <a:pt x="7" y="247"/>
                      </a:cubicBezTo>
                      <a:cubicBezTo>
                        <a:pt x="7" y="235"/>
                        <a:pt x="6" y="224"/>
                        <a:pt x="6" y="213"/>
                      </a:cubicBezTo>
                      <a:cubicBezTo>
                        <a:pt x="6" y="196"/>
                        <a:pt x="5" y="178"/>
                        <a:pt x="5" y="161"/>
                      </a:cubicBezTo>
                      <a:cubicBezTo>
                        <a:pt x="5" y="148"/>
                        <a:pt x="4" y="135"/>
                        <a:pt x="3" y="122"/>
                      </a:cubicBezTo>
                      <a:cubicBezTo>
                        <a:pt x="3" y="112"/>
                        <a:pt x="3" y="102"/>
                        <a:pt x="2" y="91"/>
                      </a:cubicBezTo>
                      <a:cubicBezTo>
                        <a:pt x="2" y="87"/>
                        <a:pt x="1" y="83"/>
                        <a:pt x="2" y="78"/>
                      </a:cubicBezTo>
                      <a:cubicBezTo>
                        <a:pt x="3" y="65"/>
                        <a:pt x="1" y="52"/>
                        <a:pt x="1" y="38"/>
                      </a:cubicBezTo>
                      <a:cubicBezTo>
                        <a:pt x="1" y="32"/>
                        <a:pt x="2" y="27"/>
                        <a:pt x="1" y="21"/>
                      </a:cubicBezTo>
                      <a:cubicBezTo>
                        <a:pt x="1" y="14"/>
                        <a:pt x="1" y="8"/>
                        <a:pt x="0" y="1"/>
                      </a:cubicBezTo>
                      <a:close/>
                      <a:moveTo>
                        <a:pt x="21" y="231"/>
                      </a:moveTo>
                      <a:cubicBezTo>
                        <a:pt x="21" y="233"/>
                        <a:pt x="21" y="234"/>
                        <a:pt x="21" y="236"/>
                      </a:cubicBezTo>
                      <a:cubicBezTo>
                        <a:pt x="23" y="242"/>
                        <a:pt x="25" y="247"/>
                        <a:pt x="31" y="250"/>
                      </a:cubicBezTo>
                      <a:cubicBezTo>
                        <a:pt x="38" y="255"/>
                        <a:pt x="51" y="249"/>
                        <a:pt x="54" y="243"/>
                      </a:cubicBezTo>
                      <a:cubicBezTo>
                        <a:pt x="56" y="240"/>
                        <a:pt x="58" y="236"/>
                        <a:pt x="58" y="232"/>
                      </a:cubicBezTo>
                      <a:cubicBezTo>
                        <a:pt x="58" y="228"/>
                        <a:pt x="57" y="223"/>
                        <a:pt x="55" y="220"/>
                      </a:cubicBezTo>
                      <a:cubicBezTo>
                        <a:pt x="51" y="212"/>
                        <a:pt x="42" y="208"/>
                        <a:pt x="34" y="211"/>
                      </a:cubicBezTo>
                      <a:cubicBezTo>
                        <a:pt x="25" y="215"/>
                        <a:pt x="21" y="222"/>
                        <a:pt x="21" y="231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321" name="Freeform 10"/>
                <p:cNvSpPr>
                  <a:spLocks/>
                </p:cNvSpPr>
                <p:nvPr/>
              </p:nvSpPr>
              <p:spPr bwMode="auto">
                <a:xfrm>
                  <a:off x="5516563" y="4365626"/>
                  <a:ext cx="909638" cy="900113"/>
                </a:xfrm>
                <a:custGeom>
                  <a:avLst/>
                  <a:gdLst>
                    <a:gd name="T0" fmla="*/ 0 w 311"/>
                    <a:gd name="T1" fmla="*/ 2 h 308"/>
                    <a:gd name="T2" fmla="*/ 31 w 311"/>
                    <a:gd name="T3" fmla="*/ 1 h 308"/>
                    <a:gd name="T4" fmla="*/ 37 w 311"/>
                    <a:gd name="T5" fmla="*/ 4 h 308"/>
                    <a:gd name="T6" fmla="*/ 66 w 311"/>
                    <a:gd name="T7" fmla="*/ 48 h 308"/>
                    <a:gd name="T8" fmla="*/ 82 w 311"/>
                    <a:gd name="T9" fmla="*/ 79 h 308"/>
                    <a:gd name="T10" fmla="*/ 102 w 311"/>
                    <a:gd name="T11" fmla="*/ 114 h 308"/>
                    <a:gd name="T12" fmla="*/ 118 w 311"/>
                    <a:gd name="T13" fmla="*/ 141 h 308"/>
                    <a:gd name="T14" fmla="*/ 136 w 311"/>
                    <a:gd name="T15" fmla="*/ 172 h 308"/>
                    <a:gd name="T16" fmla="*/ 156 w 311"/>
                    <a:gd name="T17" fmla="*/ 200 h 308"/>
                    <a:gd name="T18" fmla="*/ 176 w 311"/>
                    <a:gd name="T19" fmla="*/ 226 h 308"/>
                    <a:gd name="T20" fmla="*/ 184 w 311"/>
                    <a:gd name="T21" fmla="*/ 233 h 308"/>
                    <a:gd name="T22" fmla="*/ 204 w 311"/>
                    <a:gd name="T23" fmla="*/ 249 h 308"/>
                    <a:gd name="T24" fmla="*/ 230 w 311"/>
                    <a:gd name="T25" fmla="*/ 264 h 308"/>
                    <a:gd name="T26" fmla="*/ 254 w 311"/>
                    <a:gd name="T27" fmla="*/ 270 h 308"/>
                    <a:gd name="T28" fmla="*/ 266 w 311"/>
                    <a:gd name="T29" fmla="*/ 272 h 308"/>
                    <a:gd name="T30" fmla="*/ 301 w 311"/>
                    <a:gd name="T31" fmla="*/ 270 h 308"/>
                    <a:gd name="T32" fmla="*/ 307 w 311"/>
                    <a:gd name="T33" fmla="*/ 274 h 308"/>
                    <a:gd name="T34" fmla="*/ 310 w 311"/>
                    <a:gd name="T35" fmla="*/ 293 h 308"/>
                    <a:gd name="T36" fmla="*/ 311 w 311"/>
                    <a:gd name="T37" fmla="*/ 306 h 308"/>
                    <a:gd name="T38" fmla="*/ 295 w 311"/>
                    <a:gd name="T39" fmla="*/ 307 h 308"/>
                    <a:gd name="T40" fmla="*/ 251 w 311"/>
                    <a:gd name="T41" fmla="*/ 307 h 308"/>
                    <a:gd name="T42" fmla="*/ 226 w 311"/>
                    <a:gd name="T43" fmla="*/ 308 h 308"/>
                    <a:gd name="T44" fmla="*/ 214 w 311"/>
                    <a:gd name="T45" fmla="*/ 304 h 308"/>
                    <a:gd name="T46" fmla="*/ 181 w 311"/>
                    <a:gd name="T47" fmla="*/ 280 h 308"/>
                    <a:gd name="T48" fmla="*/ 171 w 311"/>
                    <a:gd name="T49" fmla="*/ 270 h 308"/>
                    <a:gd name="T50" fmla="*/ 156 w 311"/>
                    <a:gd name="T51" fmla="*/ 254 h 308"/>
                    <a:gd name="T52" fmla="*/ 126 w 311"/>
                    <a:gd name="T53" fmla="*/ 218 h 308"/>
                    <a:gd name="T54" fmla="*/ 117 w 311"/>
                    <a:gd name="T55" fmla="*/ 204 h 308"/>
                    <a:gd name="T56" fmla="*/ 104 w 311"/>
                    <a:gd name="T57" fmla="*/ 184 h 308"/>
                    <a:gd name="T58" fmla="*/ 94 w 311"/>
                    <a:gd name="T59" fmla="*/ 170 h 308"/>
                    <a:gd name="T60" fmla="*/ 86 w 311"/>
                    <a:gd name="T61" fmla="*/ 156 h 308"/>
                    <a:gd name="T62" fmla="*/ 68 w 311"/>
                    <a:gd name="T63" fmla="*/ 126 h 308"/>
                    <a:gd name="T64" fmla="*/ 58 w 311"/>
                    <a:gd name="T65" fmla="*/ 107 h 308"/>
                    <a:gd name="T66" fmla="*/ 43 w 311"/>
                    <a:gd name="T67" fmla="*/ 82 h 308"/>
                    <a:gd name="T68" fmla="*/ 33 w 311"/>
                    <a:gd name="T69" fmla="*/ 63 h 308"/>
                    <a:gd name="T70" fmla="*/ 16 w 311"/>
                    <a:gd name="T71" fmla="*/ 31 h 308"/>
                    <a:gd name="T72" fmla="*/ 6 w 311"/>
                    <a:gd name="T73" fmla="*/ 13 h 308"/>
                    <a:gd name="T74" fmla="*/ 0 w 311"/>
                    <a:gd name="T75" fmla="*/ 2 h 3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</a:cxnLst>
                  <a:rect l="0" t="0" r="r" b="b"/>
                  <a:pathLst>
                    <a:path w="311" h="308">
                      <a:moveTo>
                        <a:pt x="0" y="2"/>
                      </a:moveTo>
                      <a:cubicBezTo>
                        <a:pt x="11" y="2"/>
                        <a:pt x="21" y="0"/>
                        <a:pt x="31" y="1"/>
                      </a:cubicBezTo>
                      <a:cubicBezTo>
                        <a:pt x="34" y="1"/>
                        <a:pt x="35" y="2"/>
                        <a:pt x="37" y="4"/>
                      </a:cubicBezTo>
                      <a:cubicBezTo>
                        <a:pt x="49" y="17"/>
                        <a:pt x="59" y="32"/>
                        <a:pt x="66" y="48"/>
                      </a:cubicBezTo>
                      <a:cubicBezTo>
                        <a:pt x="71" y="59"/>
                        <a:pt x="77" y="69"/>
                        <a:pt x="82" y="79"/>
                      </a:cubicBezTo>
                      <a:cubicBezTo>
                        <a:pt x="89" y="90"/>
                        <a:pt x="95" y="102"/>
                        <a:pt x="102" y="114"/>
                      </a:cubicBezTo>
                      <a:cubicBezTo>
                        <a:pt x="107" y="123"/>
                        <a:pt x="113" y="132"/>
                        <a:pt x="118" y="141"/>
                      </a:cubicBezTo>
                      <a:cubicBezTo>
                        <a:pt x="124" y="152"/>
                        <a:pt x="131" y="162"/>
                        <a:pt x="136" y="172"/>
                      </a:cubicBezTo>
                      <a:cubicBezTo>
                        <a:pt x="142" y="182"/>
                        <a:pt x="149" y="191"/>
                        <a:pt x="156" y="200"/>
                      </a:cubicBezTo>
                      <a:cubicBezTo>
                        <a:pt x="162" y="209"/>
                        <a:pt x="169" y="217"/>
                        <a:pt x="176" y="226"/>
                      </a:cubicBezTo>
                      <a:cubicBezTo>
                        <a:pt x="178" y="228"/>
                        <a:pt x="181" y="231"/>
                        <a:pt x="184" y="233"/>
                      </a:cubicBezTo>
                      <a:cubicBezTo>
                        <a:pt x="190" y="238"/>
                        <a:pt x="197" y="244"/>
                        <a:pt x="204" y="249"/>
                      </a:cubicBezTo>
                      <a:cubicBezTo>
                        <a:pt x="212" y="254"/>
                        <a:pt x="221" y="259"/>
                        <a:pt x="230" y="264"/>
                      </a:cubicBezTo>
                      <a:cubicBezTo>
                        <a:pt x="237" y="267"/>
                        <a:pt x="246" y="269"/>
                        <a:pt x="254" y="270"/>
                      </a:cubicBezTo>
                      <a:cubicBezTo>
                        <a:pt x="258" y="270"/>
                        <a:pt x="262" y="271"/>
                        <a:pt x="266" y="272"/>
                      </a:cubicBezTo>
                      <a:cubicBezTo>
                        <a:pt x="278" y="274"/>
                        <a:pt x="289" y="274"/>
                        <a:pt x="301" y="270"/>
                      </a:cubicBezTo>
                      <a:cubicBezTo>
                        <a:pt x="306" y="268"/>
                        <a:pt x="306" y="268"/>
                        <a:pt x="307" y="274"/>
                      </a:cubicBezTo>
                      <a:cubicBezTo>
                        <a:pt x="308" y="280"/>
                        <a:pt x="309" y="286"/>
                        <a:pt x="310" y="293"/>
                      </a:cubicBezTo>
                      <a:cubicBezTo>
                        <a:pt x="310" y="297"/>
                        <a:pt x="310" y="301"/>
                        <a:pt x="311" y="306"/>
                      </a:cubicBezTo>
                      <a:cubicBezTo>
                        <a:pt x="305" y="307"/>
                        <a:pt x="300" y="307"/>
                        <a:pt x="295" y="307"/>
                      </a:cubicBezTo>
                      <a:cubicBezTo>
                        <a:pt x="280" y="307"/>
                        <a:pt x="266" y="307"/>
                        <a:pt x="251" y="307"/>
                      </a:cubicBezTo>
                      <a:cubicBezTo>
                        <a:pt x="243" y="307"/>
                        <a:pt x="234" y="307"/>
                        <a:pt x="226" y="308"/>
                      </a:cubicBezTo>
                      <a:cubicBezTo>
                        <a:pt x="221" y="308"/>
                        <a:pt x="218" y="306"/>
                        <a:pt x="214" y="304"/>
                      </a:cubicBezTo>
                      <a:cubicBezTo>
                        <a:pt x="202" y="297"/>
                        <a:pt x="192" y="288"/>
                        <a:pt x="181" y="280"/>
                      </a:cubicBezTo>
                      <a:cubicBezTo>
                        <a:pt x="177" y="278"/>
                        <a:pt x="174" y="273"/>
                        <a:pt x="171" y="270"/>
                      </a:cubicBezTo>
                      <a:cubicBezTo>
                        <a:pt x="166" y="265"/>
                        <a:pt x="161" y="260"/>
                        <a:pt x="156" y="254"/>
                      </a:cubicBezTo>
                      <a:cubicBezTo>
                        <a:pt x="145" y="243"/>
                        <a:pt x="134" y="232"/>
                        <a:pt x="126" y="218"/>
                      </a:cubicBezTo>
                      <a:cubicBezTo>
                        <a:pt x="123" y="213"/>
                        <a:pt x="120" y="209"/>
                        <a:pt x="117" y="204"/>
                      </a:cubicBezTo>
                      <a:cubicBezTo>
                        <a:pt x="112" y="198"/>
                        <a:pt x="109" y="191"/>
                        <a:pt x="104" y="184"/>
                      </a:cubicBezTo>
                      <a:cubicBezTo>
                        <a:pt x="101" y="179"/>
                        <a:pt x="97" y="175"/>
                        <a:pt x="94" y="170"/>
                      </a:cubicBezTo>
                      <a:cubicBezTo>
                        <a:pt x="91" y="166"/>
                        <a:pt x="89" y="161"/>
                        <a:pt x="86" y="156"/>
                      </a:cubicBezTo>
                      <a:cubicBezTo>
                        <a:pt x="80" y="146"/>
                        <a:pt x="74" y="136"/>
                        <a:pt x="68" y="126"/>
                      </a:cubicBezTo>
                      <a:cubicBezTo>
                        <a:pt x="64" y="120"/>
                        <a:pt x="61" y="113"/>
                        <a:pt x="58" y="107"/>
                      </a:cubicBezTo>
                      <a:cubicBezTo>
                        <a:pt x="53" y="99"/>
                        <a:pt x="49" y="90"/>
                        <a:pt x="43" y="82"/>
                      </a:cubicBezTo>
                      <a:cubicBezTo>
                        <a:pt x="39" y="76"/>
                        <a:pt x="37" y="69"/>
                        <a:pt x="33" y="63"/>
                      </a:cubicBezTo>
                      <a:cubicBezTo>
                        <a:pt x="27" y="52"/>
                        <a:pt x="21" y="42"/>
                        <a:pt x="16" y="31"/>
                      </a:cubicBezTo>
                      <a:cubicBezTo>
                        <a:pt x="12" y="25"/>
                        <a:pt x="9" y="19"/>
                        <a:pt x="6" y="13"/>
                      </a:cubicBezTo>
                      <a:cubicBezTo>
                        <a:pt x="4" y="10"/>
                        <a:pt x="2" y="7"/>
                        <a:pt x="0" y="2"/>
                      </a:cubicBezTo>
                      <a:close/>
                    </a:path>
                  </a:pathLst>
                </a:custGeom>
                <a:solidFill>
                  <a:srgbClr val="FF0000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322" name="Freeform 11"/>
                <p:cNvSpPr>
                  <a:spLocks/>
                </p:cNvSpPr>
                <p:nvPr/>
              </p:nvSpPr>
              <p:spPr bwMode="auto">
                <a:xfrm>
                  <a:off x="6826250" y="4727576"/>
                  <a:ext cx="303213" cy="141288"/>
                </a:xfrm>
                <a:custGeom>
                  <a:avLst/>
                  <a:gdLst>
                    <a:gd name="T0" fmla="*/ 0 w 104"/>
                    <a:gd name="T1" fmla="*/ 28 h 48"/>
                    <a:gd name="T2" fmla="*/ 7 w 104"/>
                    <a:gd name="T3" fmla="*/ 1 h 48"/>
                    <a:gd name="T4" fmla="*/ 13 w 104"/>
                    <a:gd name="T5" fmla="*/ 0 h 48"/>
                    <a:gd name="T6" fmla="*/ 18 w 104"/>
                    <a:gd name="T7" fmla="*/ 0 h 48"/>
                    <a:gd name="T8" fmla="*/ 53 w 104"/>
                    <a:gd name="T9" fmla="*/ 9 h 48"/>
                    <a:gd name="T10" fmla="*/ 56 w 104"/>
                    <a:gd name="T11" fmla="*/ 9 h 48"/>
                    <a:gd name="T12" fmla="*/ 96 w 104"/>
                    <a:gd name="T13" fmla="*/ 16 h 48"/>
                    <a:gd name="T14" fmla="*/ 104 w 104"/>
                    <a:gd name="T15" fmla="*/ 19 h 48"/>
                    <a:gd name="T16" fmla="*/ 95 w 104"/>
                    <a:gd name="T17" fmla="*/ 48 h 48"/>
                    <a:gd name="T18" fmla="*/ 48 w 104"/>
                    <a:gd name="T19" fmla="*/ 39 h 48"/>
                    <a:gd name="T20" fmla="*/ 0 w 104"/>
                    <a:gd name="T21" fmla="*/ 28 h 4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</a:cxnLst>
                  <a:rect l="0" t="0" r="r" b="b"/>
                  <a:pathLst>
                    <a:path w="104" h="48">
                      <a:moveTo>
                        <a:pt x="0" y="28"/>
                      </a:moveTo>
                      <a:cubicBezTo>
                        <a:pt x="3" y="19"/>
                        <a:pt x="5" y="10"/>
                        <a:pt x="7" y="1"/>
                      </a:cubicBezTo>
                      <a:cubicBezTo>
                        <a:pt x="9" y="1"/>
                        <a:pt x="11" y="3"/>
                        <a:pt x="13" y="0"/>
                      </a:cubicBezTo>
                      <a:cubicBezTo>
                        <a:pt x="13" y="0"/>
                        <a:pt x="16" y="0"/>
                        <a:pt x="18" y="0"/>
                      </a:cubicBezTo>
                      <a:cubicBezTo>
                        <a:pt x="30" y="3"/>
                        <a:pt x="41" y="6"/>
                        <a:pt x="53" y="9"/>
                      </a:cubicBezTo>
                      <a:cubicBezTo>
                        <a:pt x="54" y="9"/>
                        <a:pt x="55" y="9"/>
                        <a:pt x="56" y="9"/>
                      </a:cubicBezTo>
                      <a:cubicBezTo>
                        <a:pt x="69" y="10"/>
                        <a:pt x="83" y="13"/>
                        <a:pt x="96" y="16"/>
                      </a:cubicBezTo>
                      <a:cubicBezTo>
                        <a:pt x="99" y="16"/>
                        <a:pt x="101" y="18"/>
                        <a:pt x="104" y="19"/>
                      </a:cubicBezTo>
                      <a:cubicBezTo>
                        <a:pt x="101" y="29"/>
                        <a:pt x="98" y="38"/>
                        <a:pt x="95" y="48"/>
                      </a:cubicBezTo>
                      <a:cubicBezTo>
                        <a:pt x="79" y="47"/>
                        <a:pt x="64" y="41"/>
                        <a:pt x="48" y="39"/>
                      </a:cubicBezTo>
                      <a:cubicBezTo>
                        <a:pt x="32" y="36"/>
                        <a:pt x="17" y="32"/>
                        <a:pt x="0" y="28"/>
                      </a:cubicBezTo>
                      <a:close/>
                    </a:path>
                  </a:pathLst>
                </a:custGeom>
                <a:solidFill>
                  <a:srgbClr val="00B050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323" name="Freeform 12"/>
                <p:cNvSpPr>
                  <a:spLocks/>
                </p:cNvSpPr>
                <p:nvPr/>
              </p:nvSpPr>
              <p:spPr bwMode="auto">
                <a:xfrm>
                  <a:off x="5091113" y="4681538"/>
                  <a:ext cx="150813" cy="223838"/>
                </a:xfrm>
                <a:custGeom>
                  <a:avLst/>
                  <a:gdLst>
                    <a:gd name="T0" fmla="*/ 37 w 52"/>
                    <a:gd name="T1" fmla="*/ 77 h 77"/>
                    <a:gd name="T2" fmla="*/ 30 w 52"/>
                    <a:gd name="T3" fmla="*/ 77 h 77"/>
                    <a:gd name="T4" fmla="*/ 7 w 52"/>
                    <a:gd name="T5" fmla="*/ 76 h 77"/>
                    <a:gd name="T6" fmla="*/ 3 w 52"/>
                    <a:gd name="T7" fmla="*/ 75 h 77"/>
                    <a:gd name="T8" fmla="*/ 0 w 52"/>
                    <a:gd name="T9" fmla="*/ 71 h 77"/>
                    <a:gd name="T10" fmla="*/ 1 w 52"/>
                    <a:gd name="T11" fmla="*/ 70 h 77"/>
                    <a:gd name="T12" fmla="*/ 10 w 52"/>
                    <a:gd name="T13" fmla="*/ 26 h 77"/>
                    <a:gd name="T14" fmla="*/ 14 w 52"/>
                    <a:gd name="T15" fmla="*/ 4 h 77"/>
                    <a:gd name="T16" fmla="*/ 19 w 52"/>
                    <a:gd name="T17" fmla="*/ 0 h 77"/>
                    <a:gd name="T18" fmla="*/ 40 w 52"/>
                    <a:gd name="T19" fmla="*/ 1 h 77"/>
                    <a:gd name="T20" fmla="*/ 45 w 52"/>
                    <a:gd name="T21" fmla="*/ 2 h 77"/>
                    <a:gd name="T22" fmla="*/ 51 w 52"/>
                    <a:gd name="T23" fmla="*/ 11 h 77"/>
                    <a:gd name="T24" fmla="*/ 42 w 52"/>
                    <a:gd name="T25" fmla="*/ 57 h 77"/>
                    <a:gd name="T26" fmla="*/ 37 w 52"/>
                    <a:gd name="T27" fmla="*/ 77 h 7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</a:cxnLst>
                  <a:rect l="0" t="0" r="r" b="b"/>
                  <a:pathLst>
                    <a:path w="52" h="77">
                      <a:moveTo>
                        <a:pt x="37" y="77"/>
                      </a:moveTo>
                      <a:cubicBezTo>
                        <a:pt x="35" y="77"/>
                        <a:pt x="33" y="77"/>
                        <a:pt x="30" y="77"/>
                      </a:cubicBezTo>
                      <a:cubicBezTo>
                        <a:pt x="23" y="76"/>
                        <a:pt x="15" y="76"/>
                        <a:pt x="7" y="76"/>
                      </a:cubicBezTo>
                      <a:cubicBezTo>
                        <a:pt x="6" y="76"/>
                        <a:pt x="5" y="75"/>
                        <a:pt x="3" y="75"/>
                      </a:cubicBezTo>
                      <a:cubicBezTo>
                        <a:pt x="1" y="75"/>
                        <a:pt x="0" y="74"/>
                        <a:pt x="0" y="71"/>
                      </a:cubicBezTo>
                      <a:cubicBezTo>
                        <a:pt x="0" y="71"/>
                        <a:pt x="1" y="70"/>
                        <a:pt x="1" y="70"/>
                      </a:cubicBezTo>
                      <a:cubicBezTo>
                        <a:pt x="4" y="55"/>
                        <a:pt x="7" y="41"/>
                        <a:pt x="10" y="26"/>
                      </a:cubicBezTo>
                      <a:cubicBezTo>
                        <a:pt x="12" y="19"/>
                        <a:pt x="13" y="12"/>
                        <a:pt x="14" y="4"/>
                      </a:cubicBezTo>
                      <a:cubicBezTo>
                        <a:pt x="15" y="0"/>
                        <a:pt x="15" y="0"/>
                        <a:pt x="19" y="0"/>
                      </a:cubicBezTo>
                      <a:cubicBezTo>
                        <a:pt x="26" y="1"/>
                        <a:pt x="33" y="1"/>
                        <a:pt x="40" y="1"/>
                      </a:cubicBezTo>
                      <a:cubicBezTo>
                        <a:pt x="41" y="2"/>
                        <a:pt x="43" y="2"/>
                        <a:pt x="45" y="2"/>
                      </a:cubicBezTo>
                      <a:cubicBezTo>
                        <a:pt x="52" y="3"/>
                        <a:pt x="52" y="5"/>
                        <a:pt x="51" y="11"/>
                      </a:cubicBezTo>
                      <a:cubicBezTo>
                        <a:pt x="48" y="27"/>
                        <a:pt x="45" y="42"/>
                        <a:pt x="42" y="57"/>
                      </a:cubicBezTo>
                      <a:cubicBezTo>
                        <a:pt x="40" y="64"/>
                        <a:pt x="39" y="70"/>
                        <a:pt x="37" y="77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324" name="Freeform 13"/>
                <p:cNvSpPr>
                  <a:spLocks/>
                </p:cNvSpPr>
                <p:nvPr/>
              </p:nvSpPr>
              <p:spPr bwMode="auto">
                <a:xfrm>
                  <a:off x="5040313" y="4921251"/>
                  <a:ext cx="152400" cy="195263"/>
                </a:xfrm>
                <a:custGeom>
                  <a:avLst/>
                  <a:gdLst>
                    <a:gd name="T0" fmla="*/ 40 w 52"/>
                    <a:gd name="T1" fmla="*/ 67 h 67"/>
                    <a:gd name="T2" fmla="*/ 2 w 52"/>
                    <a:gd name="T3" fmla="*/ 67 h 67"/>
                    <a:gd name="T4" fmla="*/ 2 w 52"/>
                    <a:gd name="T5" fmla="*/ 55 h 67"/>
                    <a:gd name="T6" fmla="*/ 12 w 52"/>
                    <a:gd name="T7" fmla="*/ 13 h 67"/>
                    <a:gd name="T8" fmla="*/ 16 w 52"/>
                    <a:gd name="T9" fmla="*/ 0 h 67"/>
                    <a:gd name="T10" fmla="*/ 52 w 52"/>
                    <a:gd name="T11" fmla="*/ 3 h 67"/>
                    <a:gd name="T12" fmla="*/ 51 w 52"/>
                    <a:gd name="T13" fmla="*/ 12 h 67"/>
                    <a:gd name="T14" fmla="*/ 43 w 52"/>
                    <a:gd name="T15" fmla="*/ 59 h 67"/>
                    <a:gd name="T16" fmla="*/ 40 w 52"/>
                    <a:gd name="T17" fmla="*/ 67 h 6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</a:cxnLst>
                  <a:rect l="0" t="0" r="r" b="b"/>
                  <a:pathLst>
                    <a:path w="52" h="67">
                      <a:moveTo>
                        <a:pt x="40" y="67"/>
                      </a:moveTo>
                      <a:cubicBezTo>
                        <a:pt x="27" y="67"/>
                        <a:pt x="15" y="67"/>
                        <a:pt x="2" y="67"/>
                      </a:cubicBezTo>
                      <a:cubicBezTo>
                        <a:pt x="0" y="63"/>
                        <a:pt x="2" y="59"/>
                        <a:pt x="2" y="55"/>
                      </a:cubicBezTo>
                      <a:cubicBezTo>
                        <a:pt x="5" y="41"/>
                        <a:pt x="8" y="27"/>
                        <a:pt x="12" y="13"/>
                      </a:cubicBezTo>
                      <a:cubicBezTo>
                        <a:pt x="13" y="8"/>
                        <a:pt x="14" y="4"/>
                        <a:pt x="16" y="0"/>
                      </a:cubicBezTo>
                      <a:cubicBezTo>
                        <a:pt x="28" y="1"/>
                        <a:pt x="39" y="2"/>
                        <a:pt x="52" y="3"/>
                      </a:cubicBezTo>
                      <a:cubicBezTo>
                        <a:pt x="52" y="6"/>
                        <a:pt x="52" y="9"/>
                        <a:pt x="51" y="12"/>
                      </a:cubicBezTo>
                      <a:cubicBezTo>
                        <a:pt x="48" y="28"/>
                        <a:pt x="44" y="43"/>
                        <a:pt x="43" y="59"/>
                      </a:cubicBezTo>
                      <a:cubicBezTo>
                        <a:pt x="43" y="62"/>
                        <a:pt x="41" y="64"/>
                        <a:pt x="40" y="67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325" name="Freeform 14"/>
                <p:cNvSpPr>
                  <a:spLocks/>
                </p:cNvSpPr>
                <p:nvPr/>
              </p:nvSpPr>
              <p:spPr bwMode="auto">
                <a:xfrm>
                  <a:off x="8412163" y="5070476"/>
                  <a:ext cx="266700" cy="133350"/>
                </a:xfrm>
                <a:custGeom>
                  <a:avLst/>
                  <a:gdLst>
                    <a:gd name="T0" fmla="*/ 91 w 91"/>
                    <a:gd name="T1" fmla="*/ 19 h 46"/>
                    <a:gd name="T2" fmla="*/ 81 w 91"/>
                    <a:gd name="T3" fmla="*/ 46 h 46"/>
                    <a:gd name="T4" fmla="*/ 75 w 91"/>
                    <a:gd name="T5" fmla="*/ 43 h 46"/>
                    <a:gd name="T6" fmla="*/ 41 w 91"/>
                    <a:gd name="T7" fmla="*/ 33 h 46"/>
                    <a:gd name="T8" fmla="*/ 33 w 91"/>
                    <a:gd name="T9" fmla="*/ 31 h 46"/>
                    <a:gd name="T10" fmla="*/ 6 w 91"/>
                    <a:gd name="T11" fmla="*/ 24 h 46"/>
                    <a:gd name="T12" fmla="*/ 2 w 91"/>
                    <a:gd name="T13" fmla="*/ 17 h 46"/>
                    <a:gd name="T14" fmla="*/ 7 w 91"/>
                    <a:gd name="T15" fmla="*/ 2 h 46"/>
                    <a:gd name="T16" fmla="*/ 11 w 91"/>
                    <a:gd name="T17" fmla="*/ 0 h 46"/>
                    <a:gd name="T18" fmla="*/ 24 w 91"/>
                    <a:gd name="T19" fmla="*/ 2 h 46"/>
                    <a:gd name="T20" fmla="*/ 35 w 91"/>
                    <a:gd name="T21" fmla="*/ 4 h 46"/>
                    <a:gd name="T22" fmla="*/ 79 w 91"/>
                    <a:gd name="T23" fmla="*/ 15 h 46"/>
                    <a:gd name="T24" fmla="*/ 91 w 91"/>
                    <a:gd name="T25" fmla="*/ 19 h 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</a:cxnLst>
                  <a:rect l="0" t="0" r="r" b="b"/>
                  <a:pathLst>
                    <a:path w="91" h="46">
                      <a:moveTo>
                        <a:pt x="91" y="19"/>
                      </a:moveTo>
                      <a:cubicBezTo>
                        <a:pt x="87" y="28"/>
                        <a:pt x="87" y="38"/>
                        <a:pt x="81" y="46"/>
                      </a:cubicBezTo>
                      <a:cubicBezTo>
                        <a:pt x="79" y="45"/>
                        <a:pt x="77" y="44"/>
                        <a:pt x="75" y="43"/>
                      </a:cubicBezTo>
                      <a:cubicBezTo>
                        <a:pt x="65" y="36"/>
                        <a:pt x="53" y="34"/>
                        <a:pt x="41" y="33"/>
                      </a:cubicBezTo>
                      <a:cubicBezTo>
                        <a:pt x="38" y="32"/>
                        <a:pt x="36" y="32"/>
                        <a:pt x="33" y="31"/>
                      </a:cubicBezTo>
                      <a:cubicBezTo>
                        <a:pt x="24" y="29"/>
                        <a:pt x="15" y="27"/>
                        <a:pt x="6" y="24"/>
                      </a:cubicBezTo>
                      <a:cubicBezTo>
                        <a:pt x="1" y="23"/>
                        <a:pt x="0" y="22"/>
                        <a:pt x="2" y="17"/>
                      </a:cubicBezTo>
                      <a:cubicBezTo>
                        <a:pt x="3" y="12"/>
                        <a:pt x="5" y="7"/>
                        <a:pt x="7" y="2"/>
                      </a:cubicBezTo>
                      <a:cubicBezTo>
                        <a:pt x="8" y="1"/>
                        <a:pt x="10" y="0"/>
                        <a:pt x="11" y="0"/>
                      </a:cubicBezTo>
                      <a:cubicBezTo>
                        <a:pt x="16" y="0"/>
                        <a:pt x="20" y="1"/>
                        <a:pt x="24" y="2"/>
                      </a:cubicBezTo>
                      <a:cubicBezTo>
                        <a:pt x="28" y="3"/>
                        <a:pt x="31" y="4"/>
                        <a:pt x="35" y="4"/>
                      </a:cubicBezTo>
                      <a:cubicBezTo>
                        <a:pt x="51" y="4"/>
                        <a:pt x="65" y="8"/>
                        <a:pt x="79" y="15"/>
                      </a:cubicBezTo>
                      <a:cubicBezTo>
                        <a:pt x="83" y="16"/>
                        <a:pt x="86" y="18"/>
                        <a:pt x="91" y="19"/>
                      </a:cubicBezTo>
                      <a:close/>
                    </a:path>
                  </a:pathLst>
                </a:custGeom>
                <a:solidFill>
                  <a:srgbClr val="00B050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326" name="Freeform 15"/>
                <p:cNvSpPr>
                  <a:spLocks/>
                </p:cNvSpPr>
                <p:nvPr/>
              </p:nvSpPr>
              <p:spPr bwMode="auto">
                <a:xfrm>
                  <a:off x="5140325" y="4511676"/>
                  <a:ext cx="131763" cy="153988"/>
                </a:xfrm>
                <a:custGeom>
                  <a:avLst/>
                  <a:gdLst>
                    <a:gd name="T0" fmla="*/ 37 w 45"/>
                    <a:gd name="T1" fmla="*/ 53 h 53"/>
                    <a:gd name="T2" fmla="*/ 11 w 45"/>
                    <a:gd name="T3" fmla="*/ 52 h 53"/>
                    <a:gd name="T4" fmla="*/ 0 w 45"/>
                    <a:gd name="T5" fmla="*/ 51 h 53"/>
                    <a:gd name="T6" fmla="*/ 8 w 45"/>
                    <a:gd name="T7" fmla="*/ 1 h 53"/>
                    <a:gd name="T8" fmla="*/ 45 w 45"/>
                    <a:gd name="T9" fmla="*/ 0 h 53"/>
                    <a:gd name="T10" fmla="*/ 45 w 45"/>
                    <a:gd name="T11" fmla="*/ 6 h 53"/>
                    <a:gd name="T12" fmla="*/ 38 w 45"/>
                    <a:gd name="T13" fmla="*/ 50 h 53"/>
                    <a:gd name="T14" fmla="*/ 37 w 45"/>
                    <a:gd name="T15" fmla="*/ 53 h 5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45" h="53">
                      <a:moveTo>
                        <a:pt x="37" y="53"/>
                      </a:moveTo>
                      <a:cubicBezTo>
                        <a:pt x="28" y="52"/>
                        <a:pt x="20" y="52"/>
                        <a:pt x="11" y="52"/>
                      </a:cubicBezTo>
                      <a:cubicBezTo>
                        <a:pt x="8" y="52"/>
                        <a:pt x="4" y="51"/>
                        <a:pt x="0" y="51"/>
                      </a:cubicBezTo>
                      <a:cubicBezTo>
                        <a:pt x="3" y="34"/>
                        <a:pt x="6" y="17"/>
                        <a:pt x="8" y="1"/>
                      </a:cubicBezTo>
                      <a:cubicBezTo>
                        <a:pt x="20" y="1"/>
                        <a:pt x="32" y="0"/>
                        <a:pt x="45" y="0"/>
                      </a:cubicBezTo>
                      <a:cubicBezTo>
                        <a:pt x="45" y="2"/>
                        <a:pt x="45" y="4"/>
                        <a:pt x="45" y="6"/>
                      </a:cubicBezTo>
                      <a:cubicBezTo>
                        <a:pt x="43" y="21"/>
                        <a:pt x="40" y="36"/>
                        <a:pt x="38" y="50"/>
                      </a:cubicBezTo>
                      <a:cubicBezTo>
                        <a:pt x="38" y="51"/>
                        <a:pt x="37" y="52"/>
                        <a:pt x="37" y="5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327" name="Freeform 16"/>
                <p:cNvSpPr>
                  <a:spLocks/>
                </p:cNvSpPr>
                <p:nvPr/>
              </p:nvSpPr>
              <p:spPr bwMode="auto">
                <a:xfrm>
                  <a:off x="7678738" y="5005388"/>
                  <a:ext cx="82550" cy="274638"/>
                </a:xfrm>
                <a:custGeom>
                  <a:avLst/>
                  <a:gdLst>
                    <a:gd name="T0" fmla="*/ 18 w 28"/>
                    <a:gd name="T1" fmla="*/ 94 h 94"/>
                    <a:gd name="T2" fmla="*/ 2 w 28"/>
                    <a:gd name="T3" fmla="*/ 94 h 94"/>
                    <a:gd name="T4" fmla="*/ 1 w 28"/>
                    <a:gd name="T5" fmla="*/ 74 h 94"/>
                    <a:gd name="T6" fmla="*/ 2 w 28"/>
                    <a:gd name="T7" fmla="*/ 72 h 94"/>
                    <a:gd name="T8" fmla="*/ 1 w 28"/>
                    <a:gd name="T9" fmla="*/ 38 h 94"/>
                    <a:gd name="T10" fmla="*/ 6 w 28"/>
                    <a:gd name="T11" fmla="*/ 0 h 94"/>
                    <a:gd name="T12" fmla="*/ 13 w 28"/>
                    <a:gd name="T13" fmla="*/ 12 h 94"/>
                    <a:gd name="T14" fmla="*/ 14 w 28"/>
                    <a:gd name="T15" fmla="*/ 1 h 94"/>
                    <a:gd name="T16" fmla="*/ 24 w 28"/>
                    <a:gd name="T17" fmla="*/ 3 h 94"/>
                    <a:gd name="T18" fmla="*/ 27 w 28"/>
                    <a:gd name="T19" fmla="*/ 7 h 94"/>
                    <a:gd name="T20" fmla="*/ 27 w 28"/>
                    <a:gd name="T21" fmla="*/ 15 h 94"/>
                    <a:gd name="T22" fmla="*/ 24 w 28"/>
                    <a:gd name="T23" fmla="*/ 36 h 94"/>
                    <a:gd name="T24" fmla="*/ 22 w 28"/>
                    <a:gd name="T25" fmla="*/ 40 h 94"/>
                    <a:gd name="T26" fmla="*/ 21 w 28"/>
                    <a:gd name="T27" fmla="*/ 42 h 94"/>
                    <a:gd name="T28" fmla="*/ 22 w 28"/>
                    <a:gd name="T29" fmla="*/ 44 h 94"/>
                    <a:gd name="T30" fmla="*/ 19 w 28"/>
                    <a:gd name="T31" fmla="*/ 70 h 94"/>
                    <a:gd name="T32" fmla="*/ 19 w 28"/>
                    <a:gd name="T33" fmla="*/ 83 h 94"/>
                    <a:gd name="T34" fmla="*/ 18 w 28"/>
                    <a:gd name="T35" fmla="*/ 94 h 9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28" h="94">
                      <a:moveTo>
                        <a:pt x="18" y="94"/>
                      </a:moveTo>
                      <a:cubicBezTo>
                        <a:pt x="12" y="94"/>
                        <a:pt x="7" y="94"/>
                        <a:pt x="2" y="94"/>
                      </a:cubicBezTo>
                      <a:cubicBezTo>
                        <a:pt x="0" y="87"/>
                        <a:pt x="1" y="81"/>
                        <a:pt x="1" y="74"/>
                      </a:cubicBezTo>
                      <a:cubicBezTo>
                        <a:pt x="1" y="74"/>
                        <a:pt x="2" y="73"/>
                        <a:pt x="2" y="72"/>
                      </a:cubicBezTo>
                      <a:cubicBezTo>
                        <a:pt x="2" y="61"/>
                        <a:pt x="2" y="49"/>
                        <a:pt x="1" y="38"/>
                      </a:cubicBezTo>
                      <a:cubicBezTo>
                        <a:pt x="0" y="25"/>
                        <a:pt x="4" y="13"/>
                        <a:pt x="6" y="0"/>
                      </a:cubicBezTo>
                      <a:cubicBezTo>
                        <a:pt x="13" y="1"/>
                        <a:pt x="12" y="7"/>
                        <a:pt x="13" y="12"/>
                      </a:cubicBezTo>
                      <a:cubicBezTo>
                        <a:pt x="17" y="8"/>
                        <a:pt x="13" y="5"/>
                        <a:pt x="14" y="1"/>
                      </a:cubicBezTo>
                      <a:cubicBezTo>
                        <a:pt x="18" y="2"/>
                        <a:pt x="21" y="2"/>
                        <a:pt x="24" y="3"/>
                      </a:cubicBezTo>
                      <a:cubicBezTo>
                        <a:pt x="25" y="3"/>
                        <a:pt x="27" y="5"/>
                        <a:pt x="27" y="7"/>
                      </a:cubicBezTo>
                      <a:cubicBezTo>
                        <a:pt x="28" y="10"/>
                        <a:pt x="27" y="12"/>
                        <a:pt x="27" y="15"/>
                      </a:cubicBezTo>
                      <a:cubicBezTo>
                        <a:pt x="26" y="22"/>
                        <a:pt x="25" y="29"/>
                        <a:pt x="24" y="36"/>
                      </a:cubicBezTo>
                      <a:cubicBezTo>
                        <a:pt x="23" y="37"/>
                        <a:pt x="22" y="39"/>
                        <a:pt x="22" y="40"/>
                      </a:cubicBezTo>
                      <a:cubicBezTo>
                        <a:pt x="21" y="41"/>
                        <a:pt x="21" y="42"/>
                        <a:pt x="21" y="42"/>
                      </a:cubicBezTo>
                      <a:cubicBezTo>
                        <a:pt x="21" y="43"/>
                        <a:pt x="22" y="44"/>
                        <a:pt x="22" y="44"/>
                      </a:cubicBezTo>
                      <a:cubicBezTo>
                        <a:pt x="20" y="53"/>
                        <a:pt x="21" y="62"/>
                        <a:pt x="19" y="70"/>
                      </a:cubicBezTo>
                      <a:cubicBezTo>
                        <a:pt x="18" y="75"/>
                        <a:pt x="19" y="79"/>
                        <a:pt x="19" y="83"/>
                      </a:cubicBezTo>
                      <a:cubicBezTo>
                        <a:pt x="18" y="87"/>
                        <a:pt x="18" y="90"/>
                        <a:pt x="18" y="94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328" name="Freeform 17"/>
                <p:cNvSpPr>
                  <a:spLocks/>
                </p:cNvSpPr>
                <p:nvPr/>
              </p:nvSpPr>
              <p:spPr bwMode="auto">
                <a:xfrm>
                  <a:off x="5005388" y="5137151"/>
                  <a:ext cx="155575" cy="120650"/>
                </a:xfrm>
                <a:custGeom>
                  <a:avLst/>
                  <a:gdLst>
                    <a:gd name="T0" fmla="*/ 0 w 53"/>
                    <a:gd name="T1" fmla="*/ 39 h 41"/>
                    <a:gd name="T2" fmla="*/ 2 w 53"/>
                    <a:gd name="T3" fmla="*/ 31 h 41"/>
                    <a:gd name="T4" fmla="*/ 9 w 53"/>
                    <a:gd name="T5" fmla="*/ 6 h 41"/>
                    <a:gd name="T6" fmla="*/ 16 w 53"/>
                    <a:gd name="T7" fmla="*/ 1 h 41"/>
                    <a:gd name="T8" fmla="*/ 40 w 53"/>
                    <a:gd name="T9" fmla="*/ 0 h 41"/>
                    <a:gd name="T10" fmla="*/ 42 w 53"/>
                    <a:gd name="T11" fmla="*/ 0 h 41"/>
                    <a:gd name="T12" fmla="*/ 50 w 53"/>
                    <a:gd name="T13" fmla="*/ 10 h 41"/>
                    <a:gd name="T14" fmla="*/ 44 w 53"/>
                    <a:gd name="T15" fmla="*/ 37 h 41"/>
                    <a:gd name="T16" fmla="*/ 39 w 53"/>
                    <a:gd name="T17" fmla="*/ 41 h 41"/>
                    <a:gd name="T18" fmla="*/ 17 w 53"/>
                    <a:gd name="T19" fmla="*/ 40 h 41"/>
                    <a:gd name="T20" fmla="*/ 0 w 53"/>
                    <a:gd name="T21" fmla="*/ 39 h 4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</a:cxnLst>
                  <a:rect l="0" t="0" r="r" b="b"/>
                  <a:pathLst>
                    <a:path w="53" h="41">
                      <a:moveTo>
                        <a:pt x="0" y="39"/>
                      </a:moveTo>
                      <a:cubicBezTo>
                        <a:pt x="1" y="36"/>
                        <a:pt x="1" y="33"/>
                        <a:pt x="2" y="31"/>
                      </a:cubicBezTo>
                      <a:cubicBezTo>
                        <a:pt x="4" y="23"/>
                        <a:pt x="7" y="15"/>
                        <a:pt x="9" y="6"/>
                      </a:cubicBezTo>
                      <a:cubicBezTo>
                        <a:pt x="10" y="2"/>
                        <a:pt x="13" y="1"/>
                        <a:pt x="16" y="1"/>
                      </a:cubicBezTo>
                      <a:cubicBezTo>
                        <a:pt x="24" y="1"/>
                        <a:pt x="32" y="0"/>
                        <a:pt x="40" y="0"/>
                      </a:cubicBezTo>
                      <a:cubicBezTo>
                        <a:pt x="41" y="0"/>
                        <a:pt x="41" y="0"/>
                        <a:pt x="42" y="0"/>
                      </a:cubicBezTo>
                      <a:cubicBezTo>
                        <a:pt x="50" y="1"/>
                        <a:pt x="53" y="0"/>
                        <a:pt x="50" y="10"/>
                      </a:cubicBezTo>
                      <a:cubicBezTo>
                        <a:pt x="48" y="19"/>
                        <a:pt x="46" y="28"/>
                        <a:pt x="44" y="37"/>
                      </a:cubicBezTo>
                      <a:cubicBezTo>
                        <a:pt x="44" y="41"/>
                        <a:pt x="41" y="41"/>
                        <a:pt x="39" y="41"/>
                      </a:cubicBezTo>
                      <a:cubicBezTo>
                        <a:pt x="31" y="41"/>
                        <a:pt x="24" y="40"/>
                        <a:pt x="17" y="40"/>
                      </a:cubicBezTo>
                      <a:cubicBezTo>
                        <a:pt x="11" y="40"/>
                        <a:pt x="6" y="39"/>
                        <a:pt x="0" y="39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329" name="Freeform 18"/>
                <p:cNvSpPr>
                  <a:spLocks/>
                </p:cNvSpPr>
                <p:nvPr/>
              </p:nvSpPr>
              <p:spPr bwMode="auto">
                <a:xfrm>
                  <a:off x="5168900" y="4370388"/>
                  <a:ext cx="128588" cy="123825"/>
                </a:xfrm>
                <a:custGeom>
                  <a:avLst/>
                  <a:gdLst>
                    <a:gd name="T0" fmla="*/ 44 w 44"/>
                    <a:gd name="T1" fmla="*/ 1 h 42"/>
                    <a:gd name="T2" fmla="*/ 44 w 44"/>
                    <a:gd name="T3" fmla="*/ 6 h 42"/>
                    <a:gd name="T4" fmla="*/ 41 w 44"/>
                    <a:gd name="T5" fmla="*/ 28 h 42"/>
                    <a:gd name="T6" fmla="*/ 37 w 44"/>
                    <a:gd name="T7" fmla="*/ 40 h 42"/>
                    <a:gd name="T8" fmla="*/ 0 w 44"/>
                    <a:gd name="T9" fmla="*/ 38 h 42"/>
                    <a:gd name="T10" fmla="*/ 3 w 44"/>
                    <a:gd name="T11" fmla="*/ 27 h 42"/>
                    <a:gd name="T12" fmla="*/ 8 w 44"/>
                    <a:gd name="T13" fmla="*/ 5 h 42"/>
                    <a:gd name="T14" fmla="*/ 15 w 44"/>
                    <a:gd name="T15" fmla="*/ 0 h 42"/>
                    <a:gd name="T16" fmla="*/ 31 w 44"/>
                    <a:gd name="T17" fmla="*/ 0 h 42"/>
                    <a:gd name="T18" fmla="*/ 44 w 44"/>
                    <a:gd name="T19" fmla="*/ 1 h 4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44" h="42">
                      <a:moveTo>
                        <a:pt x="44" y="1"/>
                      </a:moveTo>
                      <a:cubicBezTo>
                        <a:pt x="44" y="3"/>
                        <a:pt x="44" y="4"/>
                        <a:pt x="44" y="6"/>
                      </a:cubicBezTo>
                      <a:cubicBezTo>
                        <a:pt x="42" y="13"/>
                        <a:pt x="41" y="21"/>
                        <a:pt x="41" y="28"/>
                      </a:cubicBezTo>
                      <a:cubicBezTo>
                        <a:pt x="40" y="32"/>
                        <a:pt x="38" y="36"/>
                        <a:pt x="37" y="40"/>
                      </a:cubicBezTo>
                      <a:cubicBezTo>
                        <a:pt x="25" y="41"/>
                        <a:pt x="12" y="42"/>
                        <a:pt x="0" y="38"/>
                      </a:cubicBezTo>
                      <a:cubicBezTo>
                        <a:pt x="1" y="35"/>
                        <a:pt x="2" y="31"/>
                        <a:pt x="3" y="27"/>
                      </a:cubicBezTo>
                      <a:cubicBezTo>
                        <a:pt x="4" y="20"/>
                        <a:pt x="6" y="12"/>
                        <a:pt x="8" y="5"/>
                      </a:cubicBezTo>
                      <a:cubicBezTo>
                        <a:pt x="9" y="0"/>
                        <a:pt x="10" y="0"/>
                        <a:pt x="15" y="0"/>
                      </a:cubicBezTo>
                      <a:cubicBezTo>
                        <a:pt x="20" y="0"/>
                        <a:pt x="26" y="0"/>
                        <a:pt x="31" y="0"/>
                      </a:cubicBezTo>
                      <a:cubicBezTo>
                        <a:pt x="35" y="0"/>
                        <a:pt x="39" y="1"/>
                        <a:pt x="44" y="1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330" name="Freeform 19"/>
                <p:cNvSpPr>
                  <a:spLocks noEditPoints="1"/>
                </p:cNvSpPr>
                <p:nvPr/>
              </p:nvSpPr>
              <p:spPr bwMode="auto">
                <a:xfrm>
                  <a:off x="2008188" y="2492376"/>
                  <a:ext cx="1112838" cy="1065213"/>
                </a:xfrm>
                <a:custGeom>
                  <a:avLst/>
                  <a:gdLst>
                    <a:gd name="T0" fmla="*/ 369 w 381"/>
                    <a:gd name="T1" fmla="*/ 358 h 364"/>
                    <a:gd name="T2" fmla="*/ 304 w 381"/>
                    <a:gd name="T3" fmla="*/ 359 h 364"/>
                    <a:gd name="T4" fmla="*/ 208 w 381"/>
                    <a:gd name="T5" fmla="*/ 357 h 364"/>
                    <a:gd name="T6" fmla="*/ 179 w 381"/>
                    <a:gd name="T7" fmla="*/ 364 h 364"/>
                    <a:gd name="T8" fmla="*/ 107 w 381"/>
                    <a:gd name="T9" fmla="*/ 361 h 364"/>
                    <a:gd name="T10" fmla="*/ 29 w 381"/>
                    <a:gd name="T11" fmla="*/ 362 h 364"/>
                    <a:gd name="T12" fmla="*/ 11 w 381"/>
                    <a:gd name="T13" fmla="*/ 276 h 364"/>
                    <a:gd name="T14" fmla="*/ 7 w 381"/>
                    <a:gd name="T15" fmla="*/ 168 h 364"/>
                    <a:gd name="T16" fmla="*/ 1 w 381"/>
                    <a:gd name="T17" fmla="*/ 74 h 364"/>
                    <a:gd name="T18" fmla="*/ 5 w 381"/>
                    <a:gd name="T19" fmla="*/ 2 h 364"/>
                    <a:gd name="T20" fmla="*/ 36 w 381"/>
                    <a:gd name="T21" fmla="*/ 9 h 364"/>
                    <a:gd name="T22" fmla="*/ 79 w 381"/>
                    <a:gd name="T23" fmla="*/ 10 h 364"/>
                    <a:gd name="T24" fmla="*/ 201 w 381"/>
                    <a:gd name="T25" fmla="*/ 14 h 364"/>
                    <a:gd name="T26" fmla="*/ 271 w 381"/>
                    <a:gd name="T27" fmla="*/ 13 h 364"/>
                    <a:gd name="T28" fmla="*/ 341 w 381"/>
                    <a:gd name="T29" fmla="*/ 16 h 364"/>
                    <a:gd name="T30" fmla="*/ 374 w 381"/>
                    <a:gd name="T31" fmla="*/ 16 h 364"/>
                    <a:gd name="T32" fmla="*/ 373 w 381"/>
                    <a:gd name="T33" fmla="*/ 32 h 364"/>
                    <a:gd name="T34" fmla="*/ 371 w 381"/>
                    <a:gd name="T35" fmla="*/ 100 h 364"/>
                    <a:gd name="T36" fmla="*/ 367 w 381"/>
                    <a:gd name="T37" fmla="*/ 215 h 364"/>
                    <a:gd name="T38" fmla="*/ 368 w 381"/>
                    <a:gd name="T39" fmla="*/ 346 h 364"/>
                    <a:gd name="T40" fmla="*/ 173 w 381"/>
                    <a:gd name="T41" fmla="*/ 306 h 364"/>
                    <a:gd name="T42" fmla="*/ 171 w 381"/>
                    <a:gd name="T43" fmla="*/ 202 h 364"/>
                    <a:gd name="T44" fmla="*/ 169 w 381"/>
                    <a:gd name="T45" fmla="*/ 65 h 364"/>
                    <a:gd name="T46" fmla="*/ 148 w 381"/>
                    <a:gd name="T47" fmla="*/ 24 h 364"/>
                    <a:gd name="T48" fmla="*/ 44 w 381"/>
                    <a:gd name="T49" fmla="*/ 21 h 364"/>
                    <a:gd name="T50" fmla="*/ 11 w 381"/>
                    <a:gd name="T51" fmla="*/ 69 h 364"/>
                    <a:gd name="T52" fmla="*/ 17 w 381"/>
                    <a:gd name="T53" fmla="*/ 168 h 364"/>
                    <a:gd name="T54" fmla="*/ 22 w 381"/>
                    <a:gd name="T55" fmla="*/ 293 h 364"/>
                    <a:gd name="T56" fmla="*/ 53 w 381"/>
                    <a:gd name="T57" fmla="*/ 349 h 364"/>
                    <a:gd name="T58" fmla="*/ 111 w 381"/>
                    <a:gd name="T59" fmla="*/ 349 h 364"/>
                    <a:gd name="T60" fmla="*/ 217 w 381"/>
                    <a:gd name="T61" fmla="*/ 345 h 364"/>
                    <a:gd name="T62" fmla="*/ 321 w 381"/>
                    <a:gd name="T63" fmla="*/ 346 h 364"/>
                    <a:gd name="T64" fmla="*/ 357 w 381"/>
                    <a:gd name="T65" fmla="*/ 298 h 364"/>
                    <a:gd name="T66" fmla="*/ 358 w 381"/>
                    <a:gd name="T67" fmla="*/ 189 h 364"/>
                    <a:gd name="T68" fmla="*/ 362 w 381"/>
                    <a:gd name="T69" fmla="*/ 26 h 364"/>
                    <a:gd name="T70" fmla="*/ 227 w 381"/>
                    <a:gd name="T71" fmla="*/ 24 h 364"/>
                    <a:gd name="T72" fmla="*/ 217 w 381"/>
                    <a:gd name="T73" fmla="*/ 45 h 364"/>
                    <a:gd name="T74" fmla="*/ 215 w 381"/>
                    <a:gd name="T75" fmla="*/ 112 h 364"/>
                    <a:gd name="T76" fmla="*/ 216 w 381"/>
                    <a:gd name="T77" fmla="*/ 183 h 364"/>
                    <a:gd name="T78" fmla="*/ 219 w 381"/>
                    <a:gd name="T79" fmla="*/ 260 h 364"/>
                    <a:gd name="T80" fmla="*/ 217 w 381"/>
                    <a:gd name="T81" fmla="*/ 345 h 364"/>
                    <a:gd name="T82" fmla="*/ 180 w 381"/>
                    <a:gd name="T83" fmla="*/ 77 h 364"/>
                    <a:gd name="T84" fmla="*/ 182 w 381"/>
                    <a:gd name="T85" fmla="*/ 104 h 364"/>
                    <a:gd name="T86" fmla="*/ 183 w 381"/>
                    <a:gd name="T87" fmla="*/ 138 h 364"/>
                    <a:gd name="T88" fmla="*/ 183 w 381"/>
                    <a:gd name="T89" fmla="*/ 163 h 364"/>
                    <a:gd name="T90" fmla="*/ 185 w 381"/>
                    <a:gd name="T91" fmla="*/ 242 h 364"/>
                    <a:gd name="T92" fmla="*/ 192 w 381"/>
                    <a:gd name="T93" fmla="*/ 346 h 364"/>
                    <a:gd name="T94" fmla="*/ 204 w 381"/>
                    <a:gd name="T95" fmla="*/ 300 h 364"/>
                    <a:gd name="T96" fmla="*/ 203 w 381"/>
                    <a:gd name="T97" fmla="*/ 179 h 364"/>
                    <a:gd name="T98" fmla="*/ 202 w 381"/>
                    <a:gd name="T99" fmla="*/ 84 h 3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</a:cxnLst>
                  <a:rect l="0" t="0" r="r" b="b"/>
                  <a:pathLst>
                    <a:path w="381" h="364">
                      <a:moveTo>
                        <a:pt x="368" y="346"/>
                      </a:moveTo>
                      <a:cubicBezTo>
                        <a:pt x="368" y="346"/>
                        <a:pt x="370" y="346"/>
                        <a:pt x="370" y="347"/>
                      </a:cubicBezTo>
                      <a:cubicBezTo>
                        <a:pt x="371" y="349"/>
                        <a:pt x="372" y="352"/>
                        <a:pt x="372" y="354"/>
                      </a:cubicBezTo>
                      <a:cubicBezTo>
                        <a:pt x="373" y="356"/>
                        <a:pt x="372" y="358"/>
                        <a:pt x="369" y="358"/>
                      </a:cubicBezTo>
                      <a:cubicBezTo>
                        <a:pt x="361" y="359"/>
                        <a:pt x="353" y="359"/>
                        <a:pt x="345" y="359"/>
                      </a:cubicBezTo>
                      <a:cubicBezTo>
                        <a:pt x="343" y="359"/>
                        <a:pt x="341" y="359"/>
                        <a:pt x="339" y="359"/>
                      </a:cubicBezTo>
                      <a:cubicBezTo>
                        <a:pt x="332" y="359"/>
                        <a:pt x="326" y="359"/>
                        <a:pt x="320" y="359"/>
                      </a:cubicBezTo>
                      <a:cubicBezTo>
                        <a:pt x="315" y="359"/>
                        <a:pt x="309" y="357"/>
                        <a:pt x="304" y="359"/>
                      </a:cubicBezTo>
                      <a:cubicBezTo>
                        <a:pt x="301" y="359"/>
                        <a:pt x="298" y="358"/>
                        <a:pt x="295" y="358"/>
                      </a:cubicBezTo>
                      <a:cubicBezTo>
                        <a:pt x="283" y="358"/>
                        <a:pt x="271" y="358"/>
                        <a:pt x="260" y="358"/>
                      </a:cubicBezTo>
                      <a:cubicBezTo>
                        <a:pt x="252" y="358"/>
                        <a:pt x="244" y="359"/>
                        <a:pt x="236" y="358"/>
                      </a:cubicBezTo>
                      <a:cubicBezTo>
                        <a:pt x="226" y="357"/>
                        <a:pt x="217" y="358"/>
                        <a:pt x="208" y="357"/>
                      </a:cubicBezTo>
                      <a:cubicBezTo>
                        <a:pt x="202" y="357"/>
                        <a:pt x="197" y="357"/>
                        <a:pt x="192" y="358"/>
                      </a:cubicBezTo>
                      <a:cubicBezTo>
                        <a:pt x="190" y="358"/>
                        <a:pt x="188" y="359"/>
                        <a:pt x="186" y="360"/>
                      </a:cubicBezTo>
                      <a:cubicBezTo>
                        <a:pt x="184" y="360"/>
                        <a:pt x="183" y="360"/>
                        <a:pt x="181" y="361"/>
                      </a:cubicBezTo>
                      <a:cubicBezTo>
                        <a:pt x="180" y="361"/>
                        <a:pt x="180" y="363"/>
                        <a:pt x="179" y="364"/>
                      </a:cubicBezTo>
                      <a:cubicBezTo>
                        <a:pt x="177" y="363"/>
                        <a:pt x="176" y="361"/>
                        <a:pt x="173" y="360"/>
                      </a:cubicBezTo>
                      <a:cubicBezTo>
                        <a:pt x="163" y="358"/>
                        <a:pt x="152" y="360"/>
                        <a:pt x="141" y="360"/>
                      </a:cubicBezTo>
                      <a:cubicBezTo>
                        <a:pt x="133" y="360"/>
                        <a:pt x="124" y="362"/>
                        <a:pt x="115" y="360"/>
                      </a:cubicBezTo>
                      <a:cubicBezTo>
                        <a:pt x="113" y="360"/>
                        <a:pt x="110" y="361"/>
                        <a:pt x="107" y="361"/>
                      </a:cubicBezTo>
                      <a:cubicBezTo>
                        <a:pt x="101" y="361"/>
                        <a:pt x="95" y="360"/>
                        <a:pt x="89" y="360"/>
                      </a:cubicBezTo>
                      <a:cubicBezTo>
                        <a:pt x="82" y="361"/>
                        <a:pt x="74" y="361"/>
                        <a:pt x="66" y="362"/>
                      </a:cubicBezTo>
                      <a:cubicBezTo>
                        <a:pt x="63" y="362"/>
                        <a:pt x="61" y="362"/>
                        <a:pt x="58" y="362"/>
                      </a:cubicBezTo>
                      <a:cubicBezTo>
                        <a:pt x="48" y="362"/>
                        <a:pt x="39" y="362"/>
                        <a:pt x="29" y="362"/>
                      </a:cubicBezTo>
                      <a:cubicBezTo>
                        <a:pt x="21" y="362"/>
                        <a:pt x="17" y="359"/>
                        <a:pt x="16" y="351"/>
                      </a:cubicBezTo>
                      <a:cubicBezTo>
                        <a:pt x="15" y="346"/>
                        <a:pt x="15" y="340"/>
                        <a:pt x="14" y="335"/>
                      </a:cubicBezTo>
                      <a:cubicBezTo>
                        <a:pt x="11" y="326"/>
                        <a:pt x="12" y="316"/>
                        <a:pt x="11" y="306"/>
                      </a:cubicBezTo>
                      <a:cubicBezTo>
                        <a:pt x="11" y="296"/>
                        <a:pt x="12" y="286"/>
                        <a:pt x="11" y="276"/>
                      </a:cubicBezTo>
                      <a:cubicBezTo>
                        <a:pt x="11" y="269"/>
                        <a:pt x="11" y="262"/>
                        <a:pt x="11" y="256"/>
                      </a:cubicBezTo>
                      <a:cubicBezTo>
                        <a:pt x="11" y="253"/>
                        <a:pt x="11" y="250"/>
                        <a:pt x="11" y="248"/>
                      </a:cubicBezTo>
                      <a:cubicBezTo>
                        <a:pt x="10" y="236"/>
                        <a:pt x="8" y="223"/>
                        <a:pt x="8" y="211"/>
                      </a:cubicBezTo>
                      <a:cubicBezTo>
                        <a:pt x="7" y="197"/>
                        <a:pt x="7" y="183"/>
                        <a:pt x="7" y="168"/>
                      </a:cubicBezTo>
                      <a:cubicBezTo>
                        <a:pt x="6" y="166"/>
                        <a:pt x="6" y="164"/>
                        <a:pt x="7" y="162"/>
                      </a:cubicBezTo>
                      <a:cubicBezTo>
                        <a:pt x="8" y="152"/>
                        <a:pt x="5" y="142"/>
                        <a:pt x="5" y="132"/>
                      </a:cubicBezTo>
                      <a:cubicBezTo>
                        <a:pt x="5" y="122"/>
                        <a:pt x="6" y="111"/>
                        <a:pt x="4" y="101"/>
                      </a:cubicBezTo>
                      <a:cubicBezTo>
                        <a:pt x="3" y="92"/>
                        <a:pt x="1" y="83"/>
                        <a:pt x="1" y="74"/>
                      </a:cubicBezTo>
                      <a:cubicBezTo>
                        <a:pt x="1" y="65"/>
                        <a:pt x="2" y="56"/>
                        <a:pt x="2" y="46"/>
                      </a:cubicBezTo>
                      <a:cubicBezTo>
                        <a:pt x="1" y="35"/>
                        <a:pt x="1" y="23"/>
                        <a:pt x="1" y="11"/>
                      </a:cubicBezTo>
                      <a:cubicBezTo>
                        <a:pt x="0" y="9"/>
                        <a:pt x="0" y="6"/>
                        <a:pt x="1" y="4"/>
                      </a:cubicBezTo>
                      <a:cubicBezTo>
                        <a:pt x="1" y="1"/>
                        <a:pt x="2" y="0"/>
                        <a:pt x="5" y="2"/>
                      </a:cubicBezTo>
                      <a:cubicBezTo>
                        <a:pt x="6" y="2"/>
                        <a:pt x="8" y="3"/>
                        <a:pt x="9" y="5"/>
                      </a:cubicBezTo>
                      <a:cubicBezTo>
                        <a:pt x="10" y="8"/>
                        <a:pt x="13" y="7"/>
                        <a:pt x="16" y="8"/>
                      </a:cubicBezTo>
                      <a:cubicBezTo>
                        <a:pt x="18" y="8"/>
                        <a:pt x="21" y="8"/>
                        <a:pt x="24" y="8"/>
                      </a:cubicBezTo>
                      <a:cubicBezTo>
                        <a:pt x="28" y="9"/>
                        <a:pt x="32" y="9"/>
                        <a:pt x="36" y="9"/>
                      </a:cubicBezTo>
                      <a:cubicBezTo>
                        <a:pt x="39" y="9"/>
                        <a:pt x="42" y="10"/>
                        <a:pt x="45" y="10"/>
                      </a:cubicBezTo>
                      <a:cubicBezTo>
                        <a:pt x="46" y="10"/>
                        <a:pt x="47" y="10"/>
                        <a:pt x="48" y="10"/>
                      </a:cubicBezTo>
                      <a:cubicBezTo>
                        <a:pt x="54" y="9"/>
                        <a:pt x="60" y="9"/>
                        <a:pt x="66" y="9"/>
                      </a:cubicBezTo>
                      <a:cubicBezTo>
                        <a:pt x="70" y="9"/>
                        <a:pt x="74" y="9"/>
                        <a:pt x="79" y="10"/>
                      </a:cubicBezTo>
                      <a:cubicBezTo>
                        <a:pt x="85" y="10"/>
                        <a:pt x="92" y="10"/>
                        <a:pt x="99" y="11"/>
                      </a:cubicBezTo>
                      <a:cubicBezTo>
                        <a:pt x="111" y="13"/>
                        <a:pt x="123" y="11"/>
                        <a:pt x="135" y="12"/>
                      </a:cubicBezTo>
                      <a:cubicBezTo>
                        <a:pt x="148" y="13"/>
                        <a:pt x="162" y="14"/>
                        <a:pt x="176" y="14"/>
                      </a:cubicBezTo>
                      <a:cubicBezTo>
                        <a:pt x="184" y="14"/>
                        <a:pt x="193" y="16"/>
                        <a:pt x="201" y="14"/>
                      </a:cubicBezTo>
                      <a:cubicBezTo>
                        <a:pt x="208" y="13"/>
                        <a:pt x="213" y="14"/>
                        <a:pt x="219" y="14"/>
                      </a:cubicBezTo>
                      <a:cubicBezTo>
                        <a:pt x="226" y="15"/>
                        <a:pt x="234" y="14"/>
                        <a:pt x="241" y="14"/>
                      </a:cubicBezTo>
                      <a:cubicBezTo>
                        <a:pt x="249" y="14"/>
                        <a:pt x="258" y="14"/>
                        <a:pt x="266" y="14"/>
                      </a:cubicBezTo>
                      <a:cubicBezTo>
                        <a:pt x="268" y="14"/>
                        <a:pt x="269" y="14"/>
                        <a:pt x="271" y="13"/>
                      </a:cubicBezTo>
                      <a:cubicBezTo>
                        <a:pt x="273" y="13"/>
                        <a:pt x="274" y="13"/>
                        <a:pt x="275" y="13"/>
                      </a:cubicBezTo>
                      <a:cubicBezTo>
                        <a:pt x="279" y="14"/>
                        <a:pt x="282" y="14"/>
                        <a:pt x="285" y="14"/>
                      </a:cubicBezTo>
                      <a:cubicBezTo>
                        <a:pt x="293" y="14"/>
                        <a:pt x="300" y="14"/>
                        <a:pt x="307" y="14"/>
                      </a:cubicBezTo>
                      <a:cubicBezTo>
                        <a:pt x="318" y="15"/>
                        <a:pt x="330" y="15"/>
                        <a:pt x="341" y="16"/>
                      </a:cubicBezTo>
                      <a:cubicBezTo>
                        <a:pt x="347" y="16"/>
                        <a:pt x="352" y="16"/>
                        <a:pt x="358" y="16"/>
                      </a:cubicBezTo>
                      <a:cubicBezTo>
                        <a:pt x="364" y="16"/>
                        <a:pt x="365" y="15"/>
                        <a:pt x="366" y="9"/>
                      </a:cubicBezTo>
                      <a:cubicBezTo>
                        <a:pt x="366" y="8"/>
                        <a:pt x="366" y="7"/>
                        <a:pt x="366" y="7"/>
                      </a:cubicBezTo>
                      <a:cubicBezTo>
                        <a:pt x="372" y="6"/>
                        <a:pt x="374" y="7"/>
                        <a:pt x="374" y="16"/>
                      </a:cubicBezTo>
                      <a:cubicBezTo>
                        <a:pt x="376" y="17"/>
                        <a:pt x="378" y="17"/>
                        <a:pt x="379" y="18"/>
                      </a:cubicBezTo>
                      <a:cubicBezTo>
                        <a:pt x="380" y="20"/>
                        <a:pt x="381" y="22"/>
                        <a:pt x="381" y="25"/>
                      </a:cubicBezTo>
                      <a:cubicBezTo>
                        <a:pt x="380" y="25"/>
                        <a:pt x="379" y="25"/>
                        <a:pt x="378" y="25"/>
                      </a:cubicBezTo>
                      <a:cubicBezTo>
                        <a:pt x="373" y="26"/>
                        <a:pt x="373" y="27"/>
                        <a:pt x="373" y="32"/>
                      </a:cubicBezTo>
                      <a:cubicBezTo>
                        <a:pt x="373" y="34"/>
                        <a:pt x="372" y="36"/>
                        <a:pt x="372" y="39"/>
                      </a:cubicBezTo>
                      <a:cubicBezTo>
                        <a:pt x="372" y="44"/>
                        <a:pt x="372" y="49"/>
                        <a:pt x="371" y="54"/>
                      </a:cubicBezTo>
                      <a:cubicBezTo>
                        <a:pt x="371" y="56"/>
                        <a:pt x="371" y="58"/>
                        <a:pt x="371" y="59"/>
                      </a:cubicBezTo>
                      <a:cubicBezTo>
                        <a:pt x="373" y="73"/>
                        <a:pt x="371" y="86"/>
                        <a:pt x="371" y="100"/>
                      </a:cubicBezTo>
                      <a:cubicBezTo>
                        <a:pt x="370" y="117"/>
                        <a:pt x="369" y="133"/>
                        <a:pt x="368" y="150"/>
                      </a:cubicBezTo>
                      <a:cubicBezTo>
                        <a:pt x="368" y="153"/>
                        <a:pt x="368" y="157"/>
                        <a:pt x="368" y="160"/>
                      </a:cubicBezTo>
                      <a:cubicBezTo>
                        <a:pt x="368" y="171"/>
                        <a:pt x="367" y="182"/>
                        <a:pt x="368" y="194"/>
                      </a:cubicBezTo>
                      <a:cubicBezTo>
                        <a:pt x="368" y="201"/>
                        <a:pt x="367" y="208"/>
                        <a:pt x="367" y="215"/>
                      </a:cubicBezTo>
                      <a:cubicBezTo>
                        <a:pt x="368" y="222"/>
                        <a:pt x="367" y="229"/>
                        <a:pt x="367" y="236"/>
                      </a:cubicBezTo>
                      <a:cubicBezTo>
                        <a:pt x="367" y="252"/>
                        <a:pt x="367" y="269"/>
                        <a:pt x="367" y="285"/>
                      </a:cubicBezTo>
                      <a:cubicBezTo>
                        <a:pt x="368" y="303"/>
                        <a:pt x="368" y="321"/>
                        <a:pt x="369" y="338"/>
                      </a:cubicBezTo>
                      <a:cubicBezTo>
                        <a:pt x="369" y="341"/>
                        <a:pt x="368" y="343"/>
                        <a:pt x="368" y="346"/>
                      </a:cubicBezTo>
                      <a:close/>
                      <a:moveTo>
                        <a:pt x="173" y="346"/>
                      </a:moveTo>
                      <a:cubicBezTo>
                        <a:pt x="173" y="343"/>
                        <a:pt x="174" y="341"/>
                        <a:pt x="174" y="339"/>
                      </a:cubicBezTo>
                      <a:cubicBezTo>
                        <a:pt x="174" y="334"/>
                        <a:pt x="173" y="330"/>
                        <a:pt x="173" y="326"/>
                      </a:cubicBezTo>
                      <a:cubicBezTo>
                        <a:pt x="173" y="319"/>
                        <a:pt x="173" y="313"/>
                        <a:pt x="173" y="306"/>
                      </a:cubicBezTo>
                      <a:cubicBezTo>
                        <a:pt x="172" y="293"/>
                        <a:pt x="172" y="281"/>
                        <a:pt x="172" y="268"/>
                      </a:cubicBezTo>
                      <a:cubicBezTo>
                        <a:pt x="172" y="260"/>
                        <a:pt x="172" y="253"/>
                        <a:pt x="172" y="245"/>
                      </a:cubicBezTo>
                      <a:cubicBezTo>
                        <a:pt x="172" y="239"/>
                        <a:pt x="171" y="234"/>
                        <a:pt x="171" y="228"/>
                      </a:cubicBezTo>
                      <a:cubicBezTo>
                        <a:pt x="172" y="219"/>
                        <a:pt x="172" y="211"/>
                        <a:pt x="171" y="202"/>
                      </a:cubicBezTo>
                      <a:cubicBezTo>
                        <a:pt x="170" y="184"/>
                        <a:pt x="168" y="166"/>
                        <a:pt x="170" y="149"/>
                      </a:cubicBezTo>
                      <a:cubicBezTo>
                        <a:pt x="170" y="144"/>
                        <a:pt x="170" y="139"/>
                        <a:pt x="170" y="134"/>
                      </a:cubicBezTo>
                      <a:cubicBezTo>
                        <a:pt x="170" y="125"/>
                        <a:pt x="171" y="115"/>
                        <a:pt x="171" y="106"/>
                      </a:cubicBezTo>
                      <a:cubicBezTo>
                        <a:pt x="170" y="92"/>
                        <a:pt x="169" y="79"/>
                        <a:pt x="169" y="65"/>
                      </a:cubicBezTo>
                      <a:cubicBezTo>
                        <a:pt x="169" y="63"/>
                        <a:pt x="169" y="61"/>
                        <a:pt x="168" y="59"/>
                      </a:cubicBezTo>
                      <a:cubicBezTo>
                        <a:pt x="168" y="51"/>
                        <a:pt x="168" y="42"/>
                        <a:pt x="167" y="33"/>
                      </a:cubicBezTo>
                      <a:cubicBezTo>
                        <a:pt x="167" y="30"/>
                        <a:pt x="167" y="27"/>
                        <a:pt x="166" y="24"/>
                      </a:cubicBezTo>
                      <a:cubicBezTo>
                        <a:pt x="160" y="24"/>
                        <a:pt x="154" y="24"/>
                        <a:pt x="148" y="24"/>
                      </a:cubicBezTo>
                      <a:cubicBezTo>
                        <a:pt x="139" y="24"/>
                        <a:pt x="130" y="23"/>
                        <a:pt x="121" y="22"/>
                      </a:cubicBezTo>
                      <a:cubicBezTo>
                        <a:pt x="115" y="22"/>
                        <a:pt x="110" y="22"/>
                        <a:pt x="104" y="21"/>
                      </a:cubicBezTo>
                      <a:cubicBezTo>
                        <a:pt x="95" y="21"/>
                        <a:pt x="87" y="22"/>
                        <a:pt x="78" y="21"/>
                      </a:cubicBezTo>
                      <a:cubicBezTo>
                        <a:pt x="67" y="20"/>
                        <a:pt x="55" y="20"/>
                        <a:pt x="44" y="21"/>
                      </a:cubicBezTo>
                      <a:cubicBezTo>
                        <a:pt x="37" y="21"/>
                        <a:pt x="30" y="21"/>
                        <a:pt x="23" y="20"/>
                      </a:cubicBezTo>
                      <a:cubicBezTo>
                        <a:pt x="19" y="19"/>
                        <a:pt x="15" y="17"/>
                        <a:pt x="11" y="20"/>
                      </a:cubicBezTo>
                      <a:cubicBezTo>
                        <a:pt x="11" y="25"/>
                        <a:pt x="10" y="30"/>
                        <a:pt x="10" y="35"/>
                      </a:cubicBezTo>
                      <a:cubicBezTo>
                        <a:pt x="10" y="46"/>
                        <a:pt x="11" y="58"/>
                        <a:pt x="11" y="69"/>
                      </a:cubicBezTo>
                      <a:cubicBezTo>
                        <a:pt x="11" y="74"/>
                        <a:pt x="11" y="78"/>
                        <a:pt x="11" y="83"/>
                      </a:cubicBezTo>
                      <a:cubicBezTo>
                        <a:pt x="12" y="94"/>
                        <a:pt x="14" y="105"/>
                        <a:pt x="15" y="116"/>
                      </a:cubicBezTo>
                      <a:cubicBezTo>
                        <a:pt x="16" y="130"/>
                        <a:pt x="16" y="144"/>
                        <a:pt x="16" y="158"/>
                      </a:cubicBezTo>
                      <a:cubicBezTo>
                        <a:pt x="16" y="161"/>
                        <a:pt x="17" y="165"/>
                        <a:pt x="17" y="168"/>
                      </a:cubicBezTo>
                      <a:cubicBezTo>
                        <a:pt x="17" y="173"/>
                        <a:pt x="17" y="179"/>
                        <a:pt x="17" y="184"/>
                      </a:cubicBezTo>
                      <a:cubicBezTo>
                        <a:pt x="17" y="191"/>
                        <a:pt x="17" y="198"/>
                        <a:pt x="17" y="206"/>
                      </a:cubicBezTo>
                      <a:cubicBezTo>
                        <a:pt x="17" y="220"/>
                        <a:pt x="21" y="234"/>
                        <a:pt x="21" y="248"/>
                      </a:cubicBezTo>
                      <a:cubicBezTo>
                        <a:pt x="21" y="263"/>
                        <a:pt x="22" y="278"/>
                        <a:pt x="22" y="293"/>
                      </a:cubicBezTo>
                      <a:cubicBezTo>
                        <a:pt x="23" y="302"/>
                        <a:pt x="21" y="311"/>
                        <a:pt x="25" y="319"/>
                      </a:cubicBezTo>
                      <a:cubicBezTo>
                        <a:pt x="26" y="320"/>
                        <a:pt x="26" y="322"/>
                        <a:pt x="26" y="323"/>
                      </a:cubicBezTo>
                      <a:cubicBezTo>
                        <a:pt x="26" y="332"/>
                        <a:pt x="27" y="341"/>
                        <a:pt x="27" y="349"/>
                      </a:cubicBezTo>
                      <a:cubicBezTo>
                        <a:pt x="36" y="349"/>
                        <a:pt x="44" y="349"/>
                        <a:pt x="53" y="349"/>
                      </a:cubicBezTo>
                      <a:cubicBezTo>
                        <a:pt x="55" y="349"/>
                        <a:pt x="58" y="349"/>
                        <a:pt x="61" y="349"/>
                      </a:cubicBezTo>
                      <a:cubicBezTo>
                        <a:pt x="66" y="349"/>
                        <a:pt x="71" y="348"/>
                        <a:pt x="75" y="349"/>
                      </a:cubicBezTo>
                      <a:cubicBezTo>
                        <a:pt x="87" y="352"/>
                        <a:pt x="99" y="347"/>
                        <a:pt x="111" y="349"/>
                      </a:cubicBezTo>
                      <a:cubicBezTo>
                        <a:pt x="111" y="349"/>
                        <a:pt x="111" y="349"/>
                        <a:pt x="111" y="349"/>
                      </a:cubicBezTo>
                      <a:cubicBezTo>
                        <a:pt x="118" y="349"/>
                        <a:pt x="125" y="348"/>
                        <a:pt x="132" y="348"/>
                      </a:cubicBezTo>
                      <a:cubicBezTo>
                        <a:pt x="139" y="347"/>
                        <a:pt x="145" y="348"/>
                        <a:pt x="152" y="348"/>
                      </a:cubicBezTo>
                      <a:cubicBezTo>
                        <a:pt x="159" y="347"/>
                        <a:pt x="166" y="349"/>
                        <a:pt x="173" y="346"/>
                      </a:cubicBezTo>
                      <a:close/>
                      <a:moveTo>
                        <a:pt x="217" y="345"/>
                      </a:moveTo>
                      <a:cubicBezTo>
                        <a:pt x="222" y="345"/>
                        <a:pt x="226" y="346"/>
                        <a:pt x="231" y="346"/>
                      </a:cubicBezTo>
                      <a:cubicBezTo>
                        <a:pt x="245" y="347"/>
                        <a:pt x="259" y="347"/>
                        <a:pt x="273" y="346"/>
                      </a:cubicBezTo>
                      <a:cubicBezTo>
                        <a:pt x="283" y="346"/>
                        <a:pt x="294" y="348"/>
                        <a:pt x="304" y="346"/>
                      </a:cubicBezTo>
                      <a:cubicBezTo>
                        <a:pt x="310" y="345"/>
                        <a:pt x="316" y="346"/>
                        <a:pt x="321" y="346"/>
                      </a:cubicBezTo>
                      <a:cubicBezTo>
                        <a:pt x="326" y="346"/>
                        <a:pt x="330" y="347"/>
                        <a:pt x="334" y="348"/>
                      </a:cubicBezTo>
                      <a:cubicBezTo>
                        <a:pt x="339" y="348"/>
                        <a:pt x="344" y="347"/>
                        <a:pt x="349" y="347"/>
                      </a:cubicBezTo>
                      <a:cubicBezTo>
                        <a:pt x="353" y="347"/>
                        <a:pt x="355" y="346"/>
                        <a:pt x="355" y="342"/>
                      </a:cubicBezTo>
                      <a:cubicBezTo>
                        <a:pt x="355" y="327"/>
                        <a:pt x="356" y="313"/>
                        <a:pt x="357" y="298"/>
                      </a:cubicBezTo>
                      <a:cubicBezTo>
                        <a:pt x="357" y="289"/>
                        <a:pt x="357" y="279"/>
                        <a:pt x="357" y="270"/>
                      </a:cubicBezTo>
                      <a:cubicBezTo>
                        <a:pt x="357" y="266"/>
                        <a:pt x="356" y="262"/>
                        <a:pt x="356" y="258"/>
                      </a:cubicBezTo>
                      <a:cubicBezTo>
                        <a:pt x="356" y="244"/>
                        <a:pt x="357" y="230"/>
                        <a:pt x="358" y="217"/>
                      </a:cubicBezTo>
                      <a:cubicBezTo>
                        <a:pt x="358" y="207"/>
                        <a:pt x="358" y="198"/>
                        <a:pt x="358" y="189"/>
                      </a:cubicBezTo>
                      <a:cubicBezTo>
                        <a:pt x="358" y="172"/>
                        <a:pt x="358" y="154"/>
                        <a:pt x="359" y="137"/>
                      </a:cubicBezTo>
                      <a:cubicBezTo>
                        <a:pt x="359" y="123"/>
                        <a:pt x="360" y="110"/>
                        <a:pt x="360" y="96"/>
                      </a:cubicBezTo>
                      <a:cubicBezTo>
                        <a:pt x="361" y="78"/>
                        <a:pt x="362" y="61"/>
                        <a:pt x="362" y="43"/>
                      </a:cubicBezTo>
                      <a:cubicBezTo>
                        <a:pt x="363" y="38"/>
                        <a:pt x="362" y="32"/>
                        <a:pt x="362" y="26"/>
                      </a:cubicBezTo>
                      <a:cubicBezTo>
                        <a:pt x="359" y="26"/>
                        <a:pt x="356" y="26"/>
                        <a:pt x="354" y="26"/>
                      </a:cubicBezTo>
                      <a:cubicBezTo>
                        <a:pt x="342" y="25"/>
                        <a:pt x="330" y="26"/>
                        <a:pt x="318" y="25"/>
                      </a:cubicBezTo>
                      <a:cubicBezTo>
                        <a:pt x="305" y="24"/>
                        <a:pt x="291" y="24"/>
                        <a:pt x="277" y="24"/>
                      </a:cubicBezTo>
                      <a:cubicBezTo>
                        <a:pt x="260" y="25"/>
                        <a:pt x="244" y="24"/>
                        <a:pt x="227" y="24"/>
                      </a:cubicBezTo>
                      <a:cubicBezTo>
                        <a:pt x="220" y="25"/>
                        <a:pt x="220" y="24"/>
                        <a:pt x="218" y="31"/>
                      </a:cubicBezTo>
                      <a:cubicBezTo>
                        <a:pt x="218" y="31"/>
                        <a:pt x="218" y="32"/>
                        <a:pt x="218" y="32"/>
                      </a:cubicBezTo>
                      <a:cubicBezTo>
                        <a:pt x="217" y="35"/>
                        <a:pt x="217" y="39"/>
                        <a:pt x="217" y="42"/>
                      </a:cubicBezTo>
                      <a:cubicBezTo>
                        <a:pt x="217" y="43"/>
                        <a:pt x="217" y="44"/>
                        <a:pt x="217" y="45"/>
                      </a:cubicBezTo>
                      <a:cubicBezTo>
                        <a:pt x="215" y="49"/>
                        <a:pt x="218" y="54"/>
                        <a:pt x="215" y="58"/>
                      </a:cubicBezTo>
                      <a:cubicBezTo>
                        <a:pt x="217" y="61"/>
                        <a:pt x="215" y="64"/>
                        <a:pt x="215" y="67"/>
                      </a:cubicBezTo>
                      <a:cubicBezTo>
                        <a:pt x="215" y="70"/>
                        <a:pt x="215" y="74"/>
                        <a:pt x="215" y="77"/>
                      </a:cubicBezTo>
                      <a:cubicBezTo>
                        <a:pt x="215" y="89"/>
                        <a:pt x="215" y="100"/>
                        <a:pt x="215" y="112"/>
                      </a:cubicBezTo>
                      <a:cubicBezTo>
                        <a:pt x="215" y="119"/>
                        <a:pt x="216" y="126"/>
                        <a:pt x="216" y="132"/>
                      </a:cubicBezTo>
                      <a:cubicBezTo>
                        <a:pt x="216" y="136"/>
                        <a:pt x="215" y="139"/>
                        <a:pt x="215" y="142"/>
                      </a:cubicBezTo>
                      <a:cubicBezTo>
                        <a:pt x="216" y="151"/>
                        <a:pt x="216" y="159"/>
                        <a:pt x="216" y="168"/>
                      </a:cubicBezTo>
                      <a:cubicBezTo>
                        <a:pt x="216" y="173"/>
                        <a:pt x="214" y="177"/>
                        <a:pt x="216" y="183"/>
                      </a:cubicBezTo>
                      <a:cubicBezTo>
                        <a:pt x="216" y="184"/>
                        <a:pt x="216" y="186"/>
                        <a:pt x="216" y="187"/>
                      </a:cubicBezTo>
                      <a:cubicBezTo>
                        <a:pt x="215" y="190"/>
                        <a:pt x="215" y="193"/>
                        <a:pt x="215" y="196"/>
                      </a:cubicBezTo>
                      <a:cubicBezTo>
                        <a:pt x="216" y="207"/>
                        <a:pt x="217" y="218"/>
                        <a:pt x="217" y="230"/>
                      </a:cubicBezTo>
                      <a:cubicBezTo>
                        <a:pt x="218" y="240"/>
                        <a:pt x="218" y="250"/>
                        <a:pt x="219" y="260"/>
                      </a:cubicBezTo>
                      <a:cubicBezTo>
                        <a:pt x="219" y="265"/>
                        <a:pt x="220" y="271"/>
                        <a:pt x="219" y="275"/>
                      </a:cubicBezTo>
                      <a:cubicBezTo>
                        <a:pt x="217" y="284"/>
                        <a:pt x="219" y="293"/>
                        <a:pt x="218" y="302"/>
                      </a:cubicBezTo>
                      <a:cubicBezTo>
                        <a:pt x="217" y="309"/>
                        <a:pt x="217" y="315"/>
                        <a:pt x="217" y="322"/>
                      </a:cubicBezTo>
                      <a:cubicBezTo>
                        <a:pt x="216" y="329"/>
                        <a:pt x="215" y="337"/>
                        <a:pt x="217" y="345"/>
                      </a:cubicBezTo>
                      <a:close/>
                      <a:moveTo>
                        <a:pt x="179" y="25"/>
                      </a:moveTo>
                      <a:cubicBezTo>
                        <a:pt x="178" y="30"/>
                        <a:pt x="177" y="36"/>
                        <a:pt x="178" y="41"/>
                      </a:cubicBezTo>
                      <a:cubicBezTo>
                        <a:pt x="179" y="46"/>
                        <a:pt x="179" y="50"/>
                        <a:pt x="179" y="55"/>
                      </a:cubicBezTo>
                      <a:cubicBezTo>
                        <a:pt x="179" y="62"/>
                        <a:pt x="179" y="70"/>
                        <a:pt x="180" y="77"/>
                      </a:cubicBezTo>
                      <a:cubicBezTo>
                        <a:pt x="180" y="80"/>
                        <a:pt x="183" y="82"/>
                        <a:pt x="180" y="85"/>
                      </a:cubicBezTo>
                      <a:cubicBezTo>
                        <a:pt x="180" y="86"/>
                        <a:pt x="180" y="86"/>
                        <a:pt x="181" y="87"/>
                      </a:cubicBezTo>
                      <a:cubicBezTo>
                        <a:pt x="181" y="88"/>
                        <a:pt x="182" y="99"/>
                        <a:pt x="182" y="99"/>
                      </a:cubicBezTo>
                      <a:cubicBezTo>
                        <a:pt x="182" y="101"/>
                        <a:pt x="181" y="103"/>
                        <a:pt x="182" y="104"/>
                      </a:cubicBezTo>
                      <a:cubicBezTo>
                        <a:pt x="183" y="107"/>
                        <a:pt x="182" y="109"/>
                        <a:pt x="182" y="111"/>
                      </a:cubicBezTo>
                      <a:cubicBezTo>
                        <a:pt x="182" y="112"/>
                        <a:pt x="181" y="113"/>
                        <a:pt x="181" y="114"/>
                      </a:cubicBezTo>
                      <a:cubicBezTo>
                        <a:pt x="184" y="119"/>
                        <a:pt x="183" y="124"/>
                        <a:pt x="183" y="129"/>
                      </a:cubicBezTo>
                      <a:cubicBezTo>
                        <a:pt x="183" y="132"/>
                        <a:pt x="184" y="135"/>
                        <a:pt x="183" y="138"/>
                      </a:cubicBezTo>
                      <a:cubicBezTo>
                        <a:pt x="182" y="140"/>
                        <a:pt x="183" y="144"/>
                        <a:pt x="183" y="146"/>
                      </a:cubicBezTo>
                      <a:cubicBezTo>
                        <a:pt x="184" y="147"/>
                        <a:pt x="184" y="148"/>
                        <a:pt x="183" y="149"/>
                      </a:cubicBezTo>
                      <a:cubicBezTo>
                        <a:pt x="181" y="152"/>
                        <a:pt x="182" y="156"/>
                        <a:pt x="183" y="160"/>
                      </a:cubicBezTo>
                      <a:cubicBezTo>
                        <a:pt x="183" y="161"/>
                        <a:pt x="183" y="162"/>
                        <a:pt x="183" y="163"/>
                      </a:cubicBezTo>
                      <a:cubicBezTo>
                        <a:pt x="184" y="171"/>
                        <a:pt x="183" y="180"/>
                        <a:pt x="184" y="188"/>
                      </a:cubicBezTo>
                      <a:cubicBezTo>
                        <a:pt x="184" y="200"/>
                        <a:pt x="184" y="212"/>
                        <a:pt x="184" y="224"/>
                      </a:cubicBezTo>
                      <a:cubicBezTo>
                        <a:pt x="184" y="225"/>
                        <a:pt x="183" y="227"/>
                        <a:pt x="184" y="228"/>
                      </a:cubicBezTo>
                      <a:cubicBezTo>
                        <a:pt x="186" y="233"/>
                        <a:pt x="185" y="237"/>
                        <a:pt x="185" y="242"/>
                      </a:cubicBezTo>
                      <a:cubicBezTo>
                        <a:pt x="185" y="253"/>
                        <a:pt x="185" y="264"/>
                        <a:pt x="185" y="275"/>
                      </a:cubicBezTo>
                      <a:cubicBezTo>
                        <a:pt x="186" y="288"/>
                        <a:pt x="186" y="302"/>
                        <a:pt x="186" y="315"/>
                      </a:cubicBezTo>
                      <a:cubicBezTo>
                        <a:pt x="186" y="324"/>
                        <a:pt x="190" y="332"/>
                        <a:pt x="187" y="342"/>
                      </a:cubicBezTo>
                      <a:cubicBezTo>
                        <a:pt x="186" y="345"/>
                        <a:pt x="188" y="346"/>
                        <a:pt x="192" y="346"/>
                      </a:cubicBezTo>
                      <a:cubicBezTo>
                        <a:pt x="194" y="346"/>
                        <a:pt x="197" y="346"/>
                        <a:pt x="200" y="346"/>
                      </a:cubicBezTo>
                      <a:cubicBezTo>
                        <a:pt x="201" y="345"/>
                        <a:pt x="202" y="344"/>
                        <a:pt x="202" y="343"/>
                      </a:cubicBezTo>
                      <a:cubicBezTo>
                        <a:pt x="203" y="340"/>
                        <a:pt x="202" y="337"/>
                        <a:pt x="203" y="334"/>
                      </a:cubicBezTo>
                      <a:cubicBezTo>
                        <a:pt x="203" y="323"/>
                        <a:pt x="204" y="312"/>
                        <a:pt x="204" y="300"/>
                      </a:cubicBezTo>
                      <a:cubicBezTo>
                        <a:pt x="204" y="297"/>
                        <a:pt x="205" y="293"/>
                        <a:pt x="205" y="290"/>
                      </a:cubicBezTo>
                      <a:cubicBezTo>
                        <a:pt x="205" y="276"/>
                        <a:pt x="205" y="263"/>
                        <a:pt x="205" y="249"/>
                      </a:cubicBezTo>
                      <a:cubicBezTo>
                        <a:pt x="205" y="238"/>
                        <a:pt x="203" y="228"/>
                        <a:pt x="203" y="217"/>
                      </a:cubicBezTo>
                      <a:cubicBezTo>
                        <a:pt x="203" y="204"/>
                        <a:pt x="203" y="192"/>
                        <a:pt x="203" y="179"/>
                      </a:cubicBezTo>
                      <a:cubicBezTo>
                        <a:pt x="203" y="170"/>
                        <a:pt x="204" y="161"/>
                        <a:pt x="204" y="151"/>
                      </a:cubicBezTo>
                      <a:cubicBezTo>
                        <a:pt x="203" y="142"/>
                        <a:pt x="204" y="133"/>
                        <a:pt x="203" y="124"/>
                      </a:cubicBezTo>
                      <a:cubicBezTo>
                        <a:pt x="202" y="116"/>
                        <a:pt x="204" y="107"/>
                        <a:pt x="202" y="98"/>
                      </a:cubicBezTo>
                      <a:cubicBezTo>
                        <a:pt x="202" y="93"/>
                        <a:pt x="202" y="88"/>
                        <a:pt x="202" y="84"/>
                      </a:cubicBezTo>
                      <a:cubicBezTo>
                        <a:pt x="203" y="69"/>
                        <a:pt x="204" y="54"/>
                        <a:pt x="205" y="39"/>
                      </a:cubicBezTo>
                      <a:cubicBezTo>
                        <a:pt x="205" y="35"/>
                        <a:pt x="205" y="30"/>
                        <a:pt x="205" y="25"/>
                      </a:cubicBezTo>
                      <a:cubicBezTo>
                        <a:pt x="196" y="25"/>
                        <a:pt x="187" y="25"/>
                        <a:pt x="179" y="25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331" name="Freeform 20"/>
                <p:cNvSpPr>
                  <a:spLocks noEditPoints="1"/>
                </p:cNvSpPr>
                <p:nvPr/>
              </p:nvSpPr>
              <p:spPr bwMode="auto">
                <a:xfrm>
                  <a:off x="769938" y="2490788"/>
                  <a:ext cx="1012825" cy="1081088"/>
                </a:xfrm>
                <a:custGeom>
                  <a:avLst/>
                  <a:gdLst>
                    <a:gd name="T0" fmla="*/ 325 w 347"/>
                    <a:gd name="T1" fmla="*/ 365 h 370"/>
                    <a:gd name="T2" fmla="*/ 256 w 347"/>
                    <a:gd name="T3" fmla="*/ 368 h 370"/>
                    <a:gd name="T4" fmla="*/ 170 w 347"/>
                    <a:gd name="T5" fmla="*/ 368 h 370"/>
                    <a:gd name="T6" fmla="*/ 66 w 347"/>
                    <a:gd name="T7" fmla="*/ 369 h 370"/>
                    <a:gd name="T8" fmla="*/ 13 w 347"/>
                    <a:gd name="T9" fmla="*/ 362 h 370"/>
                    <a:gd name="T10" fmla="*/ 10 w 347"/>
                    <a:gd name="T11" fmla="*/ 209 h 370"/>
                    <a:gd name="T12" fmla="*/ 8 w 347"/>
                    <a:gd name="T13" fmla="*/ 150 h 370"/>
                    <a:gd name="T14" fmla="*/ 8 w 347"/>
                    <a:gd name="T15" fmla="*/ 86 h 370"/>
                    <a:gd name="T16" fmla="*/ 6 w 347"/>
                    <a:gd name="T17" fmla="*/ 10 h 370"/>
                    <a:gd name="T18" fmla="*/ 50 w 347"/>
                    <a:gd name="T19" fmla="*/ 10 h 370"/>
                    <a:gd name="T20" fmla="*/ 129 w 347"/>
                    <a:gd name="T21" fmla="*/ 11 h 370"/>
                    <a:gd name="T22" fmla="*/ 218 w 347"/>
                    <a:gd name="T23" fmla="*/ 12 h 370"/>
                    <a:gd name="T24" fmla="*/ 268 w 347"/>
                    <a:gd name="T25" fmla="*/ 13 h 370"/>
                    <a:gd name="T26" fmla="*/ 327 w 347"/>
                    <a:gd name="T27" fmla="*/ 10 h 370"/>
                    <a:gd name="T28" fmla="*/ 335 w 347"/>
                    <a:gd name="T29" fmla="*/ 100 h 370"/>
                    <a:gd name="T30" fmla="*/ 336 w 347"/>
                    <a:gd name="T31" fmla="*/ 169 h 370"/>
                    <a:gd name="T32" fmla="*/ 339 w 347"/>
                    <a:gd name="T33" fmla="*/ 306 h 370"/>
                    <a:gd name="T34" fmla="*/ 195 w 347"/>
                    <a:gd name="T35" fmla="*/ 163 h 370"/>
                    <a:gd name="T36" fmla="*/ 196 w 347"/>
                    <a:gd name="T37" fmla="*/ 235 h 370"/>
                    <a:gd name="T38" fmla="*/ 195 w 347"/>
                    <a:gd name="T39" fmla="*/ 339 h 370"/>
                    <a:gd name="T40" fmla="*/ 244 w 347"/>
                    <a:gd name="T41" fmla="*/ 356 h 370"/>
                    <a:gd name="T42" fmla="*/ 330 w 347"/>
                    <a:gd name="T43" fmla="*/ 351 h 370"/>
                    <a:gd name="T44" fmla="*/ 329 w 347"/>
                    <a:gd name="T45" fmla="*/ 294 h 370"/>
                    <a:gd name="T46" fmla="*/ 326 w 347"/>
                    <a:gd name="T47" fmla="*/ 130 h 370"/>
                    <a:gd name="T48" fmla="*/ 323 w 347"/>
                    <a:gd name="T49" fmla="*/ 23 h 370"/>
                    <a:gd name="T50" fmla="*/ 243 w 347"/>
                    <a:gd name="T51" fmla="*/ 22 h 370"/>
                    <a:gd name="T52" fmla="*/ 192 w 347"/>
                    <a:gd name="T53" fmla="*/ 58 h 370"/>
                    <a:gd name="T54" fmla="*/ 193 w 347"/>
                    <a:gd name="T55" fmla="*/ 116 h 370"/>
                    <a:gd name="T56" fmla="*/ 192 w 347"/>
                    <a:gd name="T57" fmla="*/ 159 h 370"/>
                    <a:gd name="T58" fmla="*/ 152 w 347"/>
                    <a:gd name="T59" fmla="*/ 305 h 370"/>
                    <a:gd name="T60" fmla="*/ 150 w 347"/>
                    <a:gd name="T61" fmla="*/ 206 h 370"/>
                    <a:gd name="T62" fmla="*/ 149 w 347"/>
                    <a:gd name="T63" fmla="*/ 146 h 370"/>
                    <a:gd name="T64" fmla="*/ 148 w 347"/>
                    <a:gd name="T65" fmla="*/ 71 h 370"/>
                    <a:gd name="T66" fmla="*/ 141 w 347"/>
                    <a:gd name="T67" fmla="*/ 23 h 370"/>
                    <a:gd name="T68" fmla="*/ 62 w 347"/>
                    <a:gd name="T69" fmla="*/ 23 h 370"/>
                    <a:gd name="T70" fmla="*/ 15 w 347"/>
                    <a:gd name="T71" fmla="*/ 25 h 370"/>
                    <a:gd name="T72" fmla="*/ 18 w 347"/>
                    <a:gd name="T73" fmla="*/ 161 h 370"/>
                    <a:gd name="T74" fmla="*/ 22 w 347"/>
                    <a:gd name="T75" fmla="*/ 283 h 370"/>
                    <a:gd name="T76" fmla="*/ 25 w 347"/>
                    <a:gd name="T77" fmla="*/ 354 h 370"/>
                    <a:gd name="T78" fmla="*/ 128 w 347"/>
                    <a:gd name="T79" fmla="*/ 356 h 370"/>
                    <a:gd name="T80" fmla="*/ 181 w 347"/>
                    <a:gd name="T81" fmla="*/ 352 h 370"/>
                    <a:gd name="T82" fmla="*/ 184 w 347"/>
                    <a:gd name="T83" fmla="*/ 223 h 370"/>
                    <a:gd name="T84" fmla="*/ 184 w 347"/>
                    <a:gd name="T85" fmla="*/ 171 h 370"/>
                    <a:gd name="T86" fmla="*/ 183 w 347"/>
                    <a:gd name="T87" fmla="*/ 105 h 370"/>
                    <a:gd name="T88" fmla="*/ 175 w 347"/>
                    <a:gd name="T89" fmla="*/ 23 h 370"/>
                    <a:gd name="T90" fmla="*/ 157 w 347"/>
                    <a:gd name="T91" fmla="*/ 56 h 370"/>
                    <a:gd name="T92" fmla="*/ 159 w 347"/>
                    <a:gd name="T93" fmla="*/ 110 h 370"/>
                    <a:gd name="T94" fmla="*/ 160 w 347"/>
                    <a:gd name="T95" fmla="*/ 154 h 370"/>
                    <a:gd name="T96" fmla="*/ 162 w 347"/>
                    <a:gd name="T97" fmla="*/ 214 h 370"/>
                    <a:gd name="T98" fmla="*/ 165 w 347"/>
                    <a:gd name="T99" fmla="*/ 336 h 3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</a:cxnLst>
                  <a:rect l="0" t="0" r="r" b="b"/>
                  <a:pathLst>
                    <a:path w="347" h="370">
                      <a:moveTo>
                        <a:pt x="340" y="353"/>
                      </a:moveTo>
                      <a:cubicBezTo>
                        <a:pt x="343" y="354"/>
                        <a:pt x="345" y="355"/>
                        <a:pt x="346" y="358"/>
                      </a:cubicBezTo>
                      <a:cubicBezTo>
                        <a:pt x="347" y="363"/>
                        <a:pt x="345" y="365"/>
                        <a:pt x="341" y="365"/>
                      </a:cubicBezTo>
                      <a:cubicBezTo>
                        <a:pt x="335" y="365"/>
                        <a:pt x="329" y="364"/>
                        <a:pt x="325" y="365"/>
                      </a:cubicBezTo>
                      <a:cubicBezTo>
                        <a:pt x="317" y="368"/>
                        <a:pt x="310" y="364"/>
                        <a:pt x="302" y="366"/>
                      </a:cubicBezTo>
                      <a:cubicBezTo>
                        <a:pt x="298" y="368"/>
                        <a:pt x="293" y="366"/>
                        <a:pt x="288" y="366"/>
                      </a:cubicBezTo>
                      <a:cubicBezTo>
                        <a:pt x="287" y="366"/>
                        <a:pt x="286" y="366"/>
                        <a:pt x="286" y="366"/>
                      </a:cubicBezTo>
                      <a:cubicBezTo>
                        <a:pt x="276" y="369"/>
                        <a:pt x="266" y="366"/>
                        <a:pt x="256" y="368"/>
                      </a:cubicBezTo>
                      <a:cubicBezTo>
                        <a:pt x="249" y="369"/>
                        <a:pt x="242" y="368"/>
                        <a:pt x="235" y="367"/>
                      </a:cubicBezTo>
                      <a:cubicBezTo>
                        <a:pt x="232" y="367"/>
                        <a:pt x="229" y="368"/>
                        <a:pt x="227" y="368"/>
                      </a:cubicBezTo>
                      <a:cubicBezTo>
                        <a:pt x="219" y="368"/>
                        <a:pt x="211" y="367"/>
                        <a:pt x="203" y="367"/>
                      </a:cubicBezTo>
                      <a:cubicBezTo>
                        <a:pt x="192" y="367"/>
                        <a:pt x="181" y="368"/>
                        <a:pt x="170" y="368"/>
                      </a:cubicBezTo>
                      <a:cubicBezTo>
                        <a:pt x="154" y="368"/>
                        <a:pt x="138" y="368"/>
                        <a:pt x="123" y="369"/>
                      </a:cubicBezTo>
                      <a:cubicBezTo>
                        <a:pt x="115" y="369"/>
                        <a:pt x="108" y="369"/>
                        <a:pt x="101" y="369"/>
                      </a:cubicBezTo>
                      <a:cubicBezTo>
                        <a:pt x="95" y="369"/>
                        <a:pt x="89" y="369"/>
                        <a:pt x="84" y="368"/>
                      </a:cubicBezTo>
                      <a:cubicBezTo>
                        <a:pt x="78" y="368"/>
                        <a:pt x="72" y="369"/>
                        <a:pt x="66" y="369"/>
                      </a:cubicBezTo>
                      <a:cubicBezTo>
                        <a:pt x="60" y="369"/>
                        <a:pt x="54" y="367"/>
                        <a:pt x="48" y="367"/>
                      </a:cubicBezTo>
                      <a:cubicBezTo>
                        <a:pt x="42" y="367"/>
                        <a:pt x="36" y="367"/>
                        <a:pt x="30" y="367"/>
                      </a:cubicBezTo>
                      <a:cubicBezTo>
                        <a:pt x="27" y="367"/>
                        <a:pt x="25" y="368"/>
                        <a:pt x="22" y="368"/>
                      </a:cubicBezTo>
                      <a:cubicBezTo>
                        <a:pt x="16" y="370"/>
                        <a:pt x="13" y="368"/>
                        <a:pt x="13" y="362"/>
                      </a:cubicBezTo>
                      <a:cubicBezTo>
                        <a:pt x="12" y="348"/>
                        <a:pt x="11" y="334"/>
                        <a:pt x="10" y="320"/>
                      </a:cubicBezTo>
                      <a:cubicBezTo>
                        <a:pt x="10" y="303"/>
                        <a:pt x="10" y="286"/>
                        <a:pt x="10" y="269"/>
                      </a:cubicBezTo>
                      <a:cubicBezTo>
                        <a:pt x="10" y="260"/>
                        <a:pt x="10" y="250"/>
                        <a:pt x="10" y="241"/>
                      </a:cubicBezTo>
                      <a:cubicBezTo>
                        <a:pt x="10" y="230"/>
                        <a:pt x="10" y="219"/>
                        <a:pt x="10" y="209"/>
                      </a:cubicBezTo>
                      <a:cubicBezTo>
                        <a:pt x="9" y="200"/>
                        <a:pt x="9" y="191"/>
                        <a:pt x="9" y="182"/>
                      </a:cubicBezTo>
                      <a:cubicBezTo>
                        <a:pt x="9" y="175"/>
                        <a:pt x="9" y="167"/>
                        <a:pt x="9" y="160"/>
                      </a:cubicBezTo>
                      <a:cubicBezTo>
                        <a:pt x="9" y="157"/>
                        <a:pt x="9" y="154"/>
                        <a:pt x="8" y="152"/>
                      </a:cubicBezTo>
                      <a:cubicBezTo>
                        <a:pt x="8" y="151"/>
                        <a:pt x="8" y="150"/>
                        <a:pt x="8" y="150"/>
                      </a:cubicBezTo>
                      <a:cubicBezTo>
                        <a:pt x="10" y="144"/>
                        <a:pt x="7" y="138"/>
                        <a:pt x="8" y="133"/>
                      </a:cubicBezTo>
                      <a:cubicBezTo>
                        <a:pt x="9" y="124"/>
                        <a:pt x="8" y="115"/>
                        <a:pt x="8" y="107"/>
                      </a:cubicBezTo>
                      <a:cubicBezTo>
                        <a:pt x="7" y="104"/>
                        <a:pt x="8" y="101"/>
                        <a:pt x="8" y="99"/>
                      </a:cubicBezTo>
                      <a:cubicBezTo>
                        <a:pt x="8" y="95"/>
                        <a:pt x="8" y="91"/>
                        <a:pt x="8" y="86"/>
                      </a:cubicBezTo>
                      <a:cubicBezTo>
                        <a:pt x="8" y="75"/>
                        <a:pt x="7" y="64"/>
                        <a:pt x="7" y="52"/>
                      </a:cubicBezTo>
                      <a:cubicBezTo>
                        <a:pt x="7" y="42"/>
                        <a:pt x="7" y="31"/>
                        <a:pt x="7" y="20"/>
                      </a:cubicBezTo>
                      <a:cubicBezTo>
                        <a:pt x="4" y="19"/>
                        <a:pt x="2" y="18"/>
                        <a:pt x="0" y="17"/>
                      </a:cubicBezTo>
                      <a:cubicBezTo>
                        <a:pt x="2" y="15"/>
                        <a:pt x="5" y="12"/>
                        <a:pt x="6" y="10"/>
                      </a:cubicBezTo>
                      <a:cubicBezTo>
                        <a:pt x="7" y="7"/>
                        <a:pt x="8" y="3"/>
                        <a:pt x="9" y="0"/>
                      </a:cubicBezTo>
                      <a:cubicBezTo>
                        <a:pt x="15" y="0"/>
                        <a:pt x="15" y="4"/>
                        <a:pt x="16" y="9"/>
                      </a:cubicBezTo>
                      <a:cubicBezTo>
                        <a:pt x="24" y="11"/>
                        <a:pt x="33" y="10"/>
                        <a:pt x="41" y="9"/>
                      </a:cubicBezTo>
                      <a:cubicBezTo>
                        <a:pt x="44" y="9"/>
                        <a:pt x="47" y="10"/>
                        <a:pt x="50" y="10"/>
                      </a:cubicBezTo>
                      <a:cubicBezTo>
                        <a:pt x="60" y="10"/>
                        <a:pt x="70" y="11"/>
                        <a:pt x="80" y="11"/>
                      </a:cubicBezTo>
                      <a:cubicBezTo>
                        <a:pt x="86" y="11"/>
                        <a:pt x="91" y="12"/>
                        <a:pt x="96" y="12"/>
                      </a:cubicBezTo>
                      <a:cubicBezTo>
                        <a:pt x="106" y="11"/>
                        <a:pt x="115" y="13"/>
                        <a:pt x="125" y="11"/>
                      </a:cubicBezTo>
                      <a:cubicBezTo>
                        <a:pt x="126" y="10"/>
                        <a:pt x="128" y="11"/>
                        <a:pt x="129" y="11"/>
                      </a:cubicBezTo>
                      <a:cubicBezTo>
                        <a:pt x="131" y="12"/>
                        <a:pt x="133" y="12"/>
                        <a:pt x="134" y="12"/>
                      </a:cubicBezTo>
                      <a:cubicBezTo>
                        <a:pt x="148" y="11"/>
                        <a:pt x="162" y="13"/>
                        <a:pt x="176" y="12"/>
                      </a:cubicBezTo>
                      <a:cubicBezTo>
                        <a:pt x="183" y="11"/>
                        <a:pt x="189" y="12"/>
                        <a:pt x="196" y="12"/>
                      </a:cubicBezTo>
                      <a:cubicBezTo>
                        <a:pt x="203" y="12"/>
                        <a:pt x="211" y="12"/>
                        <a:pt x="218" y="12"/>
                      </a:cubicBezTo>
                      <a:cubicBezTo>
                        <a:pt x="222" y="12"/>
                        <a:pt x="226" y="12"/>
                        <a:pt x="230" y="12"/>
                      </a:cubicBezTo>
                      <a:cubicBezTo>
                        <a:pt x="232" y="12"/>
                        <a:pt x="233" y="12"/>
                        <a:pt x="234" y="12"/>
                      </a:cubicBezTo>
                      <a:cubicBezTo>
                        <a:pt x="243" y="10"/>
                        <a:pt x="251" y="12"/>
                        <a:pt x="260" y="12"/>
                      </a:cubicBezTo>
                      <a:cubicBezTo>
                        <a:pt x="262" y="12"/>
                        <a:pt x="265" y="13"/>
                        <a:pt x="268" y="13"/>
                      </a:cubicBezTo>
                      <a:cubicBezTo>
                        <a:pt x="276" y="12"/>
                        <a:pt x="284" y="11"/>
                        <a:pt x="292" y="11"/>
                      </a:cubicBezTo>
                      <a:cubicBezTo>
                        <a:pt x="296" y="11"/>
                        <a:pt x="300" y="12"/>
                        <a:pt x="304" y="12"/>
                      </a:cubicBezTo>
                      <a:cubicBezTo>
                        <a:pt x="308" y="12"/>
                        <a:pt x="312" y="13"/>
                        <a:pt x="316" y="13"/>
                      </a:cubicBezTo>
                      <a:cubicBezTo>
                        <a:pt x="320" y="12"/>
                        <a:pt x="324" y="11"/>
                        <a:pt x="327" y="10"/>
                      </a:cubicBezTo>
                      <a:cubicBezTo>
                        <a:pt x="333" y="7"/>
                        <a:pt x="340" y="12"/>
                        <a:pt x="340" y="18"/>
                      </a:cubicBezTo>
                      <a:cubicBezTo>
                        <a:pt x="340" y="19"/>
                        <a:pt x="339" y="21"/>
                        <a:pt x="338" y="21"/>
                      </a:cubicBezTo>
                      <a:cubicBezTo>
                        <a:pt x="335" y="23"/>
                        <a:pt x="335" y="25"/>
                        <a:pt x="335" y="27"/>
                      </a:cubicBezTo>
                      <a:cubicBezTo>
                        <a:pt x="334" y="52"/>
                        <a:pt x="333" y="76"/>
                        <a:pt x="335" y="100"/>
                      </a:cubicBezTo>
                      <a:cubicBezTo>
                        <a:pt x="336" y="109"/>
                        <a:pt x="335" y="118"/>
                        <a:pt x="335" y="127"/>
                      </a:cubicBezTo>
                      <a:cubicBezTo>
                        <a:pt x="335" y="131"/>
                        <a:pt x="336" y="135"/>
                        <a:pt x="336" y="139"/>
                      </a:cubicBezTo>
                      <a:cubicBezTo>
                        <a:pt x="337" y="142"/>
                        <a:pt x="336" y="146"/>
                        <a:pt x="336" y="150"/>
                      </a:cubicBezTo>
                      <a:cubicBezTo>
                        <a:pt x="336" y="156"/>
                        <a:pt x="335" y="162"/>
                        <a:pt x="336" y="169"/>
                      </a:cubicBezTo>
                      <a:cubicBezTo>
                        <a:pt x="337" y="182"/>
                        <a:pt x="336" y="195"/>
                        <a:pt x="337" y="207"/>
                      </a:cubicBezTo>
                      <a:cubicBezTo>
                        <a:pt x="338" y="217"/>
                        <a:pt x="338" y="226"/>
                        <a:pt x="338" y="235"/>
                      </a:cubicBezTo>
                      <a:cubicBezTo>
                        <a:pt x="339" y="247"/>
                        <a:pt x="339" y="260"/>
                        <a:pt x="339" y="272"/>
                      </a:cubicBezTo>
                      <a:cubicBezTo>
                        <a:pt x="338" y="283"/>
                        <a:pt x="339" y="295"/>
                        <a:pt x="339" y="306"/>
                      </a:cubicBezTo>
                      <a:cubicBezTo>
                        <a:pt x="340" y="315"/>
                        <a:pt x="339" y="324"/>
                        <a:pt x="339" y="334"/>
                      </a:cubicBezTo>
                      <a:cubicBezTo>
                        <a:pt x="339" y="340"/>
                        <a:pt x="337" y="347"/>
                        <a:pt x="340" y="353"/>
                      </a:cubicBezTo>
                      <a:close/>
                      <a:moveTo>
                        <a:pt x="192" y="159"/>
                      </a:moveTo>
                      <a:cubicBezTo>
                        <a:pt x="193" y="161"/>
                        <a:pt x="194" y="162"/>
                        <a:pt x="195" y="163"/>
                      </a:cubicBezTo>
                      <a:cubicBezTo>
                        <a:pt x="195" y="169"/>
                        <a:pt x="196" y="175"/>
                        <a:pt x="196" y="182"/>
                      </a:cubicBezTo>
                      <a:cubicBezTo>
                        <a:pt x="196" y="187"/>
                        <a:pt x="196" y="193"/>
                        <a:pt x="196" y="198"/>
                      </a:cubicBezTo>
                      <a:cubicBezTo>
                        <a:pt x="196" y="204"/>
                        <a:pt x="194" y="209"/>
                        <a:pt x="196" y="215"/>
                      </a:cubicBezTo>
                      <a:cubicBezTo>
                        <a:pt x="197" y="221"/>
                        <a:pt x="196" y="228"/>
                        <a:pt x="196" y="235"/>
                      </a:cubicBezTo>
                      <a:cubicBezTo>
                        <a:pt x="196" y="240"/>
                        <a:pt x="194" y="244"/>
                        <a:pt x="196" y="248"/>
                      </a:cubicBezTo>
                      <a:cubicBezTo>
                        <a:pt x="198" y="255"/>
                        <a:pt x="197" y="262"/>
                        <a:pt x="197" y="269"/>
                      </a:cubicBezTo>
                      <a:cubicBezTo>
                        <a:pt x="198" y="279"/>
                        <a:pt x="197" y="288"/>
                        <a:pt x="196" y="298"/>
                      </a:cubicBezTo>
                      <a:cubicBezTo>
                        <a:pt x="196" y="312"/>
                        <a:pt x="195" y="325"/>
                        <a:pt x="195" y="339"/>
                      </a:cubicBezTo>
                      <a:cubicBezTo>
                        <a:pt x="195" y="344"/>
                        <a:pt x="195" y="349"/>
                        <a:pt x="195" y="355"/>
                      </a:cubicBezTo>
                      <a:cubicBezTo>
                        <a:pt x="197" y="355"/>
                        <a:pt x="199" y="355"/>
                        <a:pt x="200" y="355"/>
                      </a:cubicBezTo>
                      <a:cubicBezTo>
                        <a:pt x="206" y="355"/>
                        <a:pt x="212" y="354"/>
                        <a:pt x="218" y="355"/>
                      </a:cubicBezTo>
                      <a:cubicBezTo>
                        <a:pt x="227" y="357"/>
                        <a:pt x="235" y="357"/>
                        <a:pt x="244" y="356"/>
                      </a:cubicBezTo>
                      <a:cubicBezTo>
                        <a:pt x="258" y="356"/>
                        <a:pt x="272" y="356"/>
                        <a:pt x="286" y="355"/>
                      </a:cubicBezTo>
                      <a:cubicBezTo>
                        <a:pt x="295" y="355"/>
                        <a:pt x="304" y="357"/>
                        <a:pt x="314" y="355"/>
                      </a:cubicBezTo>
                      <a:cubicBezTo>
                        <a:pt x="318" y="355"/>
                        <a:pt x="322" y="355"/>
                        <a:pt x="326" y="356"/>
                      </a:cubicBezTo>
                      <a:cubicBezTo>
                        <a:pt x="330" y="356"/>
                        <a:pt x="330" y="355"/>
                        <a:pt x="330" y="351"/>
                      </a:cubicBezTo>
                      <a:cubicBezTo>
                        <a:pt x="330" y="349"/>
                        <a:pt x="330" y="346"/>
                        <a:pt x="330" y="344"/>
                      </a:cubicBezTo>
                      <a:cubicBezTo>
                        <a:pt x="329" y="336"/>
                        <a:pt x="334" y="327"/>
                        <a:pt x="329" y="319"/>
                      </a:cubicBezTo>
                      <a:cubicBezTo>
                        <a:pt x="329" y="319"/>
                        <a:pt x="329" y="318"/>
                        <a:pt x="329" y="318"/>
                      </a:cubicBezTo>
                      <a:cubicBezTo>
                        <a:pt x="329" y="310"/>
                        <a:pt x="329" y="302"/>
                        <a:pt x="329" y="294"/>
                      </a:cubicBezTo>
                      <a:cubicBezTo>
                        <a:pt x="329" y="288"/>
                        <a:pt x="329" y="282"/>
                        <a:pt x="329" y="276"/>
                      </a:cubicBezTo>
                      <a:cubicBezTo>
                        <a:pt x="328" y="263"/>
                        <a:pt x="328" y="250"/>
                        <a:pt x="328" y="236"/>
                      </a:cubicBezTo>
                      <a:cubicBezTo>
                        <a:pt x="328" y="224"/>
                        <a:pt x="327" y="212"/>
                        <a:pt x="327" y="199"/>
                      </a:cubicBezTo>
                      <a:cubicBezTo>
                        <a:pt x="326" y="176"/>
                        <a:pt x="327" y="153"/>
                        <a:pt x="326" y="130"/>
                      </a:cubicBezTo>
                      <a:cubicBezTo>
                        <a:pt x="326" y="120"/>
                        <a:pt x="325" y="110"/>
                        <a:pt x="326" y="100"/>
                      </a:cubicBezTo>
                      <a:cubicBezTo>
                        <a:pt x="326" y="90"/>
                        <a:pt x="325" y="79"/>
                        <a:pt x="325" y="69"/>
                      </a:cubicBezTo>
                      <a:cubicBezTo>
                        <a:pt x="326" y="59"/>
                        <a:pt x="326" y="49"/>
                        <a:pt x="325" y="39"/>
                      </a:cubicBezTo>
                      <a:cubicBezTo>
                        <a:pt x="325" y="34"/>
                        <a:pt x="325" y="28"/>
                        <a:pt x="323" y="23"/>
                      </a:cubicBezTo>
                      <a:cubicBezTo>
                        <a:pt x="322" y="23"/>
                        <a:pt x="321" y="23"/>
                        <a:pt x="320" y="23"/>
                      </a:cubicBezTo>
                      <a:cubicBezTo>
                        <a:pt x="310" y="23"/>
                        <a:pt x="301" y="23"/>
                        <a:pt x="291" y="23"/>
                      </a:cubicBezTo>
                      <a:cubicBezTo>
                        <a:pt x="286" y="23"/>
                        <a:pt x="280" y="23"/>
                        <a:pt x="274" y="23"/>
                      </a:cubicBezTo>
                      <a:cubicBezTo>
                        <a:pt x="264" y="23"/>
                        <a:pt x="253" y="23"/>
                        <a:pt x="243" y="22"/>
                      </a:cubicBezTo>
                      <a:cubicBezTo>
                        <a:pt x="233" y="22"/>
                        <a:pt x="222" y="22"/>
                        <a:pt x="211" y="23"/>
                      </a:cubicBezTo>
                      <a:cubicBezTo>
                        <a:pt x="205" y="23"/>
                        <a:pt x="198" y="24"/>
                        <a:pt x="191" y="24"/>
                      </a:cubicBezTo>
                      <a:cubicBezTo>
                        <a:pt x="191" y="26"/>
                        <a:pt x="190" y="27"/>
                        <a:pt x="191" y="28"/>
                      </a:cubicBezTo>
                      <a:cubicBezTo>
                        <a:pt x="191" y="38"/>
                        <a:pt x="193" y="48"/>
                        <a:pt x="192" y="58"/>
                      </a:cubicBezTo>
                      <a:cubicBezTo>
                        <a:pt x="191" y="65"/>
                        <a:pt x="192" y="71"/>
                        <a:pt x="192" y="78"/>
                      </a:cubicBezTo>
                      <a:cubicBezTo>
                        <a:pt x="191" y="85"/>
                        <a:pt x="190" y="91"/>
                        <a:pt x="192" y="98"/>
                      </a:cubicBezTo>
                      <a:cubicBezTo>
                        <a:pt x="193" y="100"/>
                        <a:pt x="192" y="104"/>
                        <a:pt x="193" y="106"/>
                      </a:cubicBezTo>
                      <a:cubicBezTo>
                        <a:pt x="194" y="109"/>
                        <a:pt x="195" y="113"/>
                        <a:pt x="193" y="116"/>
                      </a:cubicBezTo>
                      <a:cubicBezTo>
                        <a:pt x="191" y="120"/>
                        <a:pt x="194" y="123"/>
                        <a:pt x="194" y="127"/>
                      </a:cubicBezTo>
                      <a:cubicBezTo>
                        <a:pt x="193" y="132"/>
                        <a:pt x="193" y="137"/>
                        <a:pt x="193" y="142"/>
                      </a:cubicBezTo>
                      <a:cubicBezTo>
                        <a:pt x="193" y="143"/>
                        <a:pt x="193" y="144"/>
                        <a:pt x="194" y="144"/>
                      </a:cubicBezTo>
                      <a:cubicBezTo>
                        <a:pt x="196" y="149"/>
                        <a:pt x="196" y="154"/>
                        <a:pt x="192" y="159"/>
                      </a:cubicBezTo>
                      <a:close/>
                      <a:moveTo>
                        <a:pt x="152" y="355"/>
                      </a:moveTo>
                      <a:cubicBezTo>
                        <a:pt x="152" y="354"/>
                        <a:pt x="152" y="353"/>
                        <a:pt x="152" y="352"/>
                      </a:cubicBezTo>
                      <a:cubicBezTo>
                        <a:pt x="152" y="341"/>
                        <a:pt x="152" y="330"/>
                        <a:pt x="152" y="319"/>
                      </a:cubicBezTo>
                      <a:cubicBezTo>
                        <a:pt x="152" y="314"/>
                        <a:pt x="152" y="310"/>
                        <a:pt x="152" y="305"/>
                      </a:cubicBezTo>
                      <a:cubicBezTo>
                        <a:pt x="152" y="300"/>
                        <a:pt x="151" y="296"/>
                        <a:pt x="151" y="291"/>
                      </a:cubicBezTo>
                      <a:cubicBezTo>
                        <a:pt x="151" y="289"/>
                        <a:pt x="152" y="286"/>
                        <a:pt x="151" y="284"/>
                      </a:cubicBezTo>
                      <a:cubicBezTo>
                        <a:pt x="149" y="276"/>
                        <a:pt x="151" y="269"/>
                        <a:pt x="151" y="261"/>
                      </a:cubicBezTo>
                      <a:cubicBezTo>
                        <a:pt x="150" y="242"/>
                        <a:pt x="151" y="224"/>
                        <a:pt x="150" y="206"/>
                      </a:cubicBezTo>
                      <a:cubicBezTo>
                        <a:pt x="150" y="202"/>
                        <a:pt x="151" y="197"/>
                        <a:pt x="151" y="193"/>
                      </a:cubicBezTo>
                      <a:cubicBezTo>
                        <a:pt x="150" y="187"/>
                        <a:pt x="150" y="180"/>
                        <a:pt x="150" y="173"/>
                      </a:cubicBezTo>
                      <a:cubicBezTo>
                        <a:pt x="149" y="169"/>
                        <a:pt x="150" y="165"/>
                        <a:pt x="150" y="160"/>
                      </a:cubicBezTo>
                      <a:cubicBezTo>
                        <a:pt x="150" y="156"/>
                        <a:pt x="149" y="151"/>
                        <a:pt x="149" y="146"/>
                      </a:cubicBezTo>
                      <a:cubicBezTo>
                        <a:pt x="149" y="143"/>
                        <a:pt x="150" y="139"/>
                        <a:pt x="150" y="136"/>
                      </a:cubicBezTo>
                      <a:cubicBezTo>
                        <a:pt x="149" y="128"/>
                        <a:pt x="149" y="120"/>
                        <a:pt x="149" y="112"/>
                      </a:cubicBezTo>
                      <a:cubicBezTo>
                        <a:pt x="149" y="105"/>
                        <a:pt x="149" y="98"/>
                        <a:pt x="149" y="91"/>
                      </a:cubicBezTo>
                      <a:cubicBezTo>
                        <a:pt x="149" y="85"/>
                        <a:pt x="148" y="78"/>
                        <a:pt x="148" y="71"/>
                      </a:cubicBezTo>
                      <a:cubicBezTo>
                        <a:pt x="147" y="62"/>
                        <a:pt x="148" y="53"/>
                        <a:pt x="148" y="44"/>
                      </a:cubicBezTo>
                      <a:cubicBezTo>
                        <a:pt x="148" y="43"/>
                        <a:pt x="148" y="41"/>
                        <a:pt x="147" y="40"/>
                      </a:cubicBezTo>
                      <a:cubicBezTo>
                        <a:pt x="147" y="37"/>
                        <a:pt x="147" y="34"/>
                        <a:pt x="147" y="30"/>
                      </a:cubicBezTo>
                      <a:cubicBezTo>
                        <a:pt x="147" y="26"/>
                        <a:pt x="145" y="23"/>
                        <a:pt x="141" y="23"/>
                      </a:cubicBezTo>
                      <a:cubicBezTo>
                        <a:pt x="138" y="23"/>
                        <a:pt x="136" y="23"/>
                        <a:pt x="134" y="23"/>
                      </a:cubicBezTo>
                      <a:cubicBezTo>
                        <a:pt x="122" y="23"/>
                        <a:pt x="111" y="23"/>
                        <a:pt x="99" y="22"/>
                      </a:cubicBezTo>
                      <a:cubicBezTo>
                        <a:pt x="91" y="22"/>
                        <a:pt x="83" y="22"/>
                        <a:pt x="76" y="22"/>
                      </a:cubicBezTo>
                      <a:cubicBezTo>
                        <a:pt x="71" y="22"/>
                        <a:pt x="66" y="23"/>
                        <a:pt x="62" y="23"/>
                      </a:cubicBezTo>
                      <a:cubicBezTo>
                        <a:pt x="57" y="23"/>
                        <a:pt x="52" y="23"/>
                        <a:pt x="47" y="22"/>
                      </a:cubicBezTo>
                      <a:cubicBezTo>
                        <a:pt x="44" y="22"/>
                        <a:pt x="41" y="20"/>
                        <a:pt x="38" y="20"/>
                      </a:cubicBezTo>
                      <a:cubicBezTo>
                        <a:pt x="31" y="20"/>
                        <a:pt x="23" y="20"/>
                        <a:pt x="16" y="21"/>
                      </a:cubicBezTo>
                      <a:cubicBezTo>
                        <a:pt x="16" y="22"/>
                        <a:pt x="15" y="24"/>
                        <a:pt x="15" y="25"/>
                      </a:cubicBezTo>
                      <a:cubicBezTo>
                        <a:pt x="16" y="39"/>
                        <a:pt x="16" y="53"/>
                        <a:pt x="17" y="67"/>
                      </a:cubicBezTo>
                      <a:cubicBezTo>
                        <a:pt x="17" y="71"/>
                        <a:pt x="17" y="75"/>
                        <a:pt x="17" y="80"/>
                      </a:cubicBezTo>
                      <a:cubicBezTo>
                        <a:pt x="17" y="90"/>
                        <a:pt x="18" y="101"/>
                        <a:pt x="18" y="112"/>
                      </a:cubicBezTo>
                      <a:cubicBezTo>
                        <a:pt x="18" y="128"/>
                        <a:pt x="18" y="144"/>
                        <a:pt x="18" y="161"/>
                      </a:cubicBezTo>
                      <a:cubicBezTo>
                        <a:pt x="18" y="169"/>
                        <a:pt x="20" y="177"/>
                        <a:pt x="20" y="185"/>
                      </a:cubicBezTo>
                      <a:cubicBezTo>
                        <a:pt x="20" y="196"/>
                        <a:pt x="20" y="206"/>
                        <a:pt x="20" y="216"/>
                      </a:cubicBezTo>
                      <a:cubicBezTo>
                        <a:pt x="20" y="230"/>
                        <a:pt x="21" y="244"/>
                        <a:pt x="20" y="257"/>
                      </a:cubicBezTo>
                      <a:cubicBezTo>
                        <a:pt x="19" y="266"/>
                        <a:pt x="20" y="275"/>
                        <a:pt x="22" y="283"/>
                      </a:cubicBezTo>
                      <a:cubicBezTo>
                        <a:pt x="22" y="284"/>
                        <a:pt x="23" y="286"/>
                        <a:pt x="23" y="287"/>
                      </a:cubicBezTo>
                      <a:cubicBezTo>
                        <a:pt x="23" y="301"/>
                        <a:pt x="23" y="316"/>
                        <a:pt x="24" y="330"/>
                      </a:cubicBezTo>
                      <a:cubicBezTo>
                        <a:pt x="24" y="337"/>
                        <a:pt x="25" y="343"/>
                        <a:pt x="23" y="350"/>
                      </a:cubicBezTo>
                      <a:cubicBezTo>
                        <a:pt x="23" y="351"/>
                        <a:pt x="24" y="353"/>
                        <a:pt x="25" y="354"/>
                      </a:cubicBezTo>
                      <a:cubicBezTo>
                        <a:pt x="28" y="354"/>
                        <a:pt x="32" y="354"/>
                        <a:pt x="35" y="354"/>
                      </a:cubicBezTo>
                      <a:cubicBezTo>
                        <a:pt x="49" y="354"/>
                        <a:pt x="63" y="355"/>
                        <a:pt x="77" y="355"/>
                      </a:cubicBezTo>
                      <a:cubicBezTo>
                        <a:pt x="83" y="355"/>
                        <a:pt x="89" y="355"/>
                        <a:pt x="96" y="355"/>
                      </a:cubicBezTo>
                      <a:cubicBezTo>
                        <a:pt x="106" y="355"/>
                        <a:pt x="117" y="356"/>
                        <a:pt x="128" y="356"/>
                      </a:cubicBezTo>
                      <a:cubicBezTo>
                        <a:pt x="130" y="356"/>
                        <a:pt x="132" y="355"/>
                        <a:pt x="134" y="355"/>
                      </a:cubicBezTo>
                      <a:cubicBezTo>
                        <a:pt x="140" y="355"/>
                        <a:pt x="146" y="355"/>
                        <a:pt x="152" y="355"/>
                      </a:cubicBezTo>
                      <a:close/>
                      <a:moveTo>
                        <a:pt x="181" y="356"/>
                      </a:moveTo>
                      <a:cubicBezTo>
                        <a:pt x="181" y="354"/>
                        <a:pt x="181" y="353"/>
                        <a:pt x="181" y="352"/>
                      </a:cubicBezTo>
                      <a:cubicBezTo>
                        <a:pt x="181" y="336"/>
                        <a:pt x="182" y="320"/>
                        <a:pt x="183" y="304"/>
                      </a:cubicBezTo>
                      <a:cubicBezTo>
                        <a:pt x="184" y="297"/>
                        <a:pt x="185" y="290"/>
                        <a:pt x="185" y="283"/>
                      </a:cubicBezTo>
                      <a:cubicBezTo>
                        <a:pt x="185" y="275"/>
                        <a:pt x="184" y="266"/>
                        <a:pt x="184" y="257"/>
                      </a:cubicBezTo>
                      <a:cubicBezTo>
                        <a:pt x="184" y="246"/>
                        <a:pt x="184" y="234"/>
                        <a:pt x="184" y="223"/>
                      </a:cubicBezTo>
                      <a:cubicBezTo>
                        <a:pt x="184" y="217"/>
                        <a:pt x="183" y="211"/>
                        <a:pt x="184" y="206"/>
                      </a:cubicBezTo>
                      <a:cubicBezTo>
                        <a:pt x="185" y="201"/>
                        <a:pt x="184" y="197"/>
                        <a:pt x="184" y="193"/>
                      </a:cubicBezTo>
                      <a:cubicBezTo>
                        <a:pt x="184" y="190"/>
                        <a:pt x="183" y="188"/>
                        <a:pt x="183" y="186"/>
                      </a:cubicBezTo>
                      <a:cubicBezTo>
                        <a:pt x="183" y="181"/>
                        <a:pt x="184" y="176"/>
                        <a:pt x="184" y="171"/>
                      </a:cubicBezTo>
                      <a:cubicBezTo>
                        <a:pt x="183" y="161"/>
                        <a:pt x="183" y="152"/>
                        <a:pt x="183" y="142"/>
                      </a:cubicBezTo>
                      <a:cubicBezTo>
                        <a:pt x="183" y="138"/>
                        <a:pt x="183" y="134"/>
                        <a:pt x="183" y="130"/>
                      </a:cubicBezTo>
                      <a:cubicBezTo>
                        <a:pt x="183" y="122"/>
                        <a:pt x="179" y="114"/>
                        <a:pt x="183" y="107"/>
                      </a:cubicBezTo>
                      <a:cubicBezTo>
                        <a:pt x="183" y="106"/>
                        <a:pt x="183" y="106"/>
                        <a:pt x="183" y="105"/>
                      </a:cubicBezTo>
                      <a:cubicBezTo>
                        <a:pt x="180" y="90"/>
                        <a:pt x="181" y="74"/>
                        <a:pt x="181" y="59"/>
                      </a:cubicBezTo>
                      <a:cubicBezTo>
                        <a:pt x="181" y="49"/>
                        <a:pt x="179" y="39"/>
                        <a:pt x="182" y="30"/>
                      </a:cubicBezTo>
                      <a:cubicBezTo>
                        <a:pt x="182" y="29"/>
                        <a:pt x="181" y="29"/>
                        <a:pt x="181" y="28"/>
                      </a:cubicBezTo>
                      <a:cubicBezTo>
                        <a:pt x="181" y="24"/>
                        <a:pt x="180" y="23"/>
                        <a:pt x="175" y="23"/>
                      </a:cubicBezTo>
                      <a:cubicBezTo>
                        <a:pt x="170" y="24"/>
                        <a:pt x="165" y="24"/>
                        <a:pt x="161" y="24"/>
                      </a:cubicBezTo>
                      <a:cubicBezTo>
                        <a:pt x="157" y="24"/>
                        <a:pt x="155" y="25"/>
                        <a:pt x="156" y="29"/>
                      </a:cubicBezTo>
                      <a:cubicBezTo>
                        <a:pt x="156" y="31"/>
                        <a:pt x="157" y="33"/>
                        <a:pt x="157" y="35"/>
                      </a:cubicBezTo>
                      <a:cubicBezTo>
                        <a:pt x="155" y="42"/>
                        <a:pt x="158" y="49"/>
                        <a:pt x="157" y="56"/>
                      </a:cubicBezTo>
                      <a:cubicBezTo>
                        <a:pt x="156" y="63"/>
                        <a:pt x="158" y="71"/>
                        <a:pt x="158" y="78"/>
                      </a:cubicBezTo>
                      <a:cubicBezTo>
                        <a:pt x="158" y="84"/>
                        <a:pt x="157" y="90"/>
                        <a:pt x="160" y="96"/>
                      </a:cubicBezTo>
                      <a:cubicBezTo>
                        <a:pt x="161" y="98"/>
                        <a:pt x="160" y="101"/>
                        <a:pt x="160" y="103"/>
                      </a:cubicBezTo>
                      <a:cubicBezTo>
                        <a:pt x="159" y="106"/>
                        <a:pt x="158" y="108"/>
                        <a:pt x="159" y="110"/>
                      </a:cubicBezTo>
                      <a:cubicBezTo>
                        <a:pt x="160" y="113"/>
                        <a:pt x="159" y="116"/>
                        <a:pt x="159" y="118"/>
                      </a:cubicBezTo>
                      <a:cubicBezTo>
                        <a:pt x="159" y="125"/>
                        <a:pt x="158" y="131"/>
                        <a:pt x="159" y="138"/>
                      </a:cubicBezTo>
                      <a:cubicBezTo>
                        <a:pt x="160" y="142"/>
                        <a:pt x="159" y="147"/>
                        <a:pt x="161" y="152"/>
                      </a:cubicBezTo>
                      <a:cubicBezTo>
                        <a:pt x="161" y="153"/>
                        <a:pt x="160" y="153"/>
                        <a:pt x="160" y="154"/>
                      </a:cubicBezTo>
                      <a:cubicBezTo>
                        <a:pt x="159" y="157"/>
                        <a:pt x="159" y="160"/>
                        <a:pt x="161" y="163"/>
                      </a:cubicBezTo>
                      <a:cubicBezTo>
                        <a:pt x="161" y="164"/>
                        <a:pt x="162" y="165"/>
                        <a:pt x="162" y="166"/>
                      </a:cubicBezTo>
                      <a:cubicBezTo>
                        <a:pt x="162" y="174"/>
                        <a:pt x="162" y="182"/>
                        <a:pt x="162" y="189"/>
                      </a:cubicBezTo>
                      <a:cubicBezTo>
                        <a:pt x="162" y="198"/>
                        <a:pt x="162" y="206"/>
                        <a:pt x="162" y="214"/>
                      </a:cubicBezTo>
                      <a:cubicBezTo>
                        <a:pt x="163" y="227"/>
                        <a:pt x="161" y="239"/>
                        <a:pt x="163" y="251"/>
                      </a:cubicBezTo>
                      <a:cubicBezTo>
                        <a:pt x="164" y="258"/>
                        <a:pt x="163" y="265"/>
                        <a:pt x="163" y="272"/>
                      </a:cubicBezTo>
                      <a:cubicBezTo>
                        <a:pt x="164" y="283"/>
                        <a:pt x="164" y="294"/>
                        <a:pt x="164" y="305"/>
                      </a:cubicBezTo>
                      <a:cubicBezTo>
                        <a:pt x="165" y="316"/>
                        <a:pt x="165" y="326"/>
                        <a:pt x="165" y="336"/>
                      </a:cubicBezTo>
                      <a:cubicBezTo>
                        <a:pt x="166" y="341"/>
                        <a:pt x="166" y="345"/>
                        <a:pt x="166" y="350"/>
                      </a:cubicBezTo>
                      <a:cubicBezTo>
                        <a:pt x="166" y="351"/>
                        <a:pt x="167" y="354"/>
                        <a:pt x="169" y="354"/>
                      </a:cubicBezTo>
                      <a:cubicBezTo>
                        <a:pt x="172" y="355"/>
                        <a:pt x="176" y="355"/>
                        <a:pt x="181" y="356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332" name="Freeform 21"/>
                <p:cNvSpPr>
                  <a:spLocks noEditPoints="1"/>
                </p:cNvSpPr>
                <p:nvPr/>
              </p:nvSpPr>
              <p:spPr bwMode="auto">
                <a:xfrm>
                  <a:off x="830263" y="3911601"/>
                  <a:ext cx="935038" cy="923925"/>
                </a:xfrm>
                <a:custGeom>
                  <a:avLst/>
                  <a:gdLst>
                    <a:gd name="T0" fmla="*/ 289 w 320"/>
                    <a:gd name="T1" fmla="*/ 311 h 316"/>
                    <a:gd name="T2" fmla="*/ 227 w 320"/>
                    <a:gd name="T3" fmla="*/ 312 h 316"/>
                    <a:gd name="T4" fmla="*/ 186 w 320"/>
                    <a:gd name="T5" fmla="*/ 313 h 316"/>
                    <a:gd name="T6" fmla="*/ 159 w 320"/>
                    <a:gd name="T7" fmla="*/ 313 h 316"/>
                    <a:gd name="T8" fmla="*/ 89 w 320"/>
                    <a:gd name="T9" fmla="*/ 314 h 316"/>
                    <a:gd name="T10" fmla="*/ 18 w 320"/>
                    <a:gd name="T11" fmla="*/ 312 h 316"/>
                    <a:gd name="T12" fmla="*/ 8 w 320"/>
                    <a:gd name="T13" fmla="*/ 264 h 316"/>
                    <a:gd name="T14" fmla="*/ 6 w 320"/>
                    <a:gd name="T15" fmla="*/ 192 h 316"/>
                    <a:gd name="T16" fmla="*/ 4 w 320"/>
                    <a:gd name="T17" fmla="*/ 95 h 316"/>
                    <a:gd name="T18" fmla="*/ 3 w 320"/>
                    <a:gd name="T19" fmla="*/ 7 h 316"/>
                    <a:gd name="T20" fmla="*/ 22 w 320"/>
                    <a:gd name="T21" fmla="*/ 12 h 316"/>
                    <a:gd name="T22" fmla="*/ 83 w 320"/>
                    <a:gd name="T23" fmla="*/ 10 h 316"/>
                    <a:gd name="T24" fmla="*/ 129 w 320"/>
                    <a:gd name="T25" fmla="*/ 8 h 316"/>
                    <a:gd name="T26" fmla="*/ 176 w 320"/>
                    <a:gd name="T27" fmla="*/ 6 h 316"/>
                    <a:gd name="T28" fmla="*/ 235 w 320"/>
                    <a:gd name="T29" fmla="*/ 7 h 316"/>
                    <a:gd name="T30" fmla="*/ 302 w 320"/>
                    <a:gd name="T31" fmla="*/ 8 h 316"/>
                    <a:gd name="T32" fmla="*/ 317 w 320"/>
                    <a:gd name="T33" fmla="*/ 28 h 316"/>
                    <a:gd name="T34" fmla="*/ 319 w 320"/>
                    <a:gd name="T35" fmla="*/ 124 h 316"/>
                    <a:gd name="T36" fmla="*/ 317 w 320"/>
                    <a:gd name="T37" fmla="*/ 185 h 316"/>
                    <a:gd name="T38" fmla="*/ 320 w 320"/>
                    <a:gd name="T39" fmla="*/ 281 h 316"/>
                    <a:gd name="T40" fmla="*/ 305 w 320"/>
                    <a:gd name="T41" fmla="*/ 309 h 316"/>
                    <a:gd name="T42" fmla="*/ 302 w 320"/>
                    <a:gd name="T43" fmla="*/ 21 h 316"/>
                    <a:gd name="T44" fmla="*/ 231 w 320"/>
                    <a:gd name="T45" fmla="*/ 20 h 316"/>
                    <a:gd name="T46" fmla="*/ 176 w 320"/>
                    <a:gd name="T47" fmla="*/ 26 h 316"/>
                    <a:gd name="T48" fmla="*/ 180 w 320"/>
                    <a:gd name="T49" fmla="*/ 74 h 316"/>
                    <a:gd name="T50" fmla="*/ 183 w 320"/>
                    <a:gd name="T51" fmla="*/ 154 h 316"/>
                    <a:gd name="T52" fmla="*/ 186 w 320"/>
                    <a:gd name="T53" fmla="*/ 253 h 316"/>
                    <a:gd name="T54" fmla="*/ 186 w 320"/>
                    <a:gd name="T55" fmla="*/ 297 h 316"/>
                    <a:gd name="T56" fmla="*/ 254 w 320"/>
                    <a:gd name="T57" fmla="*/ 297 h 316"/>
                    <a:gd name="T58" fmla="*/ 308 w 320"/>
                    <a:gd name="T59" fmla="*/ 296 h 316"/>
                    <a:gd name="T60" fmla="*/ 307 w 320"/>
                    <a:gd name="T61" fmla="*/ 236 h 316"/>
                    <a:gd name="T62" fmla="*/ 308 w 320"/>
                    <a:gd name="T63" fmla="*/ 177 h 316"/>
                    <a:gd name="T64" fmla="*/ 309 w 320"/>
                    <a:gd name="T65" fmla="*/ 111 h 316"/>
                    <a:gd name="T66" fmla="*/ 308 w 320"/>
                    <a:gd name="T67" fmla="*/ 26 h 316"/>
                    <a:gd name="T68" fmla="*/ 11 w 320"/>
                    <a:gd name="T69" fmla="*/ 31 h 316"/>
                    <a:gd name="T70" fmla="*/ 14 w 320"/>
                    <a:gd name="T71" fmla="*/ 126 h 316"/>
                    <a:gd name="T72" fmla="*/ 16 w 320"/>
                    <a:gd name="T73" fmla="*/ 238 h 316"/>
                    <a:gd name="T74" fmla="*/ 29 w 320"/>
                    <a:gd name="T75" fmla="*/ 298 h 316"/>
                    <a:gd name="T76" fmla="*/ 90 w 320"/>
                    <a:gd name="T77" fmla="*/ 300 h 316"/>
                    <a:gd name="T78" fmla="*/ 138 w 320"/>
                    <a:gd name="T79" fmla="*/ 291 h 316"/>
                    <a:gd name="T80" fmla="*/ 133 w 320"/>
                    <a:gd name="T81" fmla="*/ 195 h 316"/>
                    <a:gd name="T82" fmla="*/ 132 w 320"/>
                    <a:gd name="T83" fmla="*/ 114 h 316"/>
                    <a:gd name="T84" fmla="*/ 133 w 320"/>
                    <a:gd name="T85" fmla="*/ 35 h 316"/>
                    <a:gd name="T86" fmla="*/ 86 w 320"/>
                    <a:gd name="T87" fmla="*/ 24 h 316"/>
                    <a:gd name="T88" fmla="*/ 12 w 320"/>
                    <a:gd name="T89" fmla="*/ 25 h 316"/>
                    <a:gd name="T90" fmla="*/ 144 w 320"/>
                    <a:gd name="T91" fmla="*/ 50 h 316"/>
                    <a:gd name="T92" fmla="*/ 143 w 320"/>
                    <a:gd name="T93" fmla="*/ 84 h 316"/>
                    <a:gd name="T94" fmla="*/ 143 w 320"/>
                    <a:gd name="T95" fmla="*/ 117 h 316"/>
                    <a:gd name="T96" fmla="*/ 144 w 320"/>
                    <a:gd name="T97" fmla="*/ 152 h 316"/>
                    <a:gd name="T98" fmla="*/ 150 w 320"/>
                    <a:gd name="T99" fmla="*/ 250 h 316"/>
                    <a:gd name="T100" fmla="*/ 171 w 320"/>
                    <a:gd name="T101" fmla="*/ 298 h 316"/>
                    <a:gd name="T102" fmla="*/ 173 w 320"/>
                    <a:gd name="T103" fmla="*/ 252 h 316"/>
                    <a:gd name="T104" fmla="*/ 170 w 320"/>
                    <a:gd name="T105" fmla="*/ 171 h 316"/>
                    <a:gd name="T106" fmla="*/ 168 w 320"/>
                    <a:gd name="T107" fmla="*/ 106 h 316"/>
                    <a:gd name="T108" fmla="*/ 168 w 320"/>
                    <a:gd name="T109" fmla="*/ 49 h 316"/>
                    <a:gd name="T110" fmla="*/ 146 w 320"/>
                    <a:gd name="T111" fmla="*/ 22 h 3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320" h="316">
                      <a:moveTo>
                        <a:pt x="300" y="307"/>
                      </a:moveTo>
                      <a:cubicBezTo>
                        <a:pt x="300" y="308"/>
                        <a:pt x="299" y="310"/>
                        <a:pt x="299" y="310"/>
                      </a:cubicBezTo>
                      <a:cubicBezTo>
                        <a:pt x="295" y="310"/>
                        <a:pt x="292" y="311"/>
                        <a:pt x="289" y="311"/>
                      </a:cubicBezTo>
                      <a:cubicBezTo>
                        <a:pt x="278" y="312"/>
                        <a:pt x="267" y="312"/>
                        <a:pt x="256" y="311"/>
                      </a:cubicBezTo>
                      <a:cubicBezTo>
                        <a:pt x="251" y="311"/>
                        <a:pt x="246" y="312"/>
                        <a:pt x="242" y="312"/>
                      </a:cubicBezTo>
                      <a:cubicBezTo>
                        <a:pt x="237" y="311"/>
                        <a:pt x="232" y="312"/>
                        <a:pt x="227" y="312"/>
                      </a:cubicBezTo>
                      <a:cubicBezTo>
                        <a:pt x="223" y="313"/>
                        <a:pt x="218" y="312"/>
                        <a:pt x="213" y="312"/>
                      </a:cubicBezTo>
                      <a:cubicBezTo>
                        <a:pt x="207" y="312"/>
                        <a:pt x="200" y="312"/>
                        <a:pt x="194" y="312"/>
                      </a:cubicBezTo>
                      <a:cubicBezTo>
                        <a:pt x="191" y="313"/>
                        <a:pt x="188" y="313"/>
                        <a:pt x="186" y="313"/>
                      </a:cubicBezTo>
                      <a:cubicBezTo>
                        <a:pt x="182" y="312"/>
                        <a:pt x="180" y="316"/>
                        <a:pt x="177" y="315"/>
                      </a:cubicBezTo>
                      <a:cubicBezTo>
                        <a:pt x="174" y="315"/>
                        <a:pt x="171" y="313"/>
                        <a:pt x="168" y="312"/>
                      </a:cubicBezTo>
                      <a:cubicBezTo>
                        <a:pt x="165" y="312"/>
                        <a:pt x="162" y="313"/>
                        <a:pt x="159" y="313"/>
                      </a:cubicBezTo>
                      <a:cubicBezTo>
                        <a:pt x="150" y="313"/>
                        <a:pt x="140" y="312"/>
                        <a:pt x="130" y="313"/>
                      </a:cubicBezTo>
                      <a:cubicBezTo>
                        <a:pt x="123" y="313"/>
                        <a:pt x="116" y="314"/>
                        <a:pt x="109" y="313"/>
                      </a:cubicBezTo>
                      <a:cubicBezTo>
                        <a:pt x="102" y="312"/>
                        <a:pt x="95" y="314"/>
                        <a:pt x="89" y="314"/>
                      </a:cubicBezTo>
                      <a:cubicBezTo>
                        <a:pt x="82" y="314"/>
                        <a:pt x="75" y="314"/>
                        <a:pt x="68" y="314"/>
                      </a:cubicBezTo>
                      <a:cubicBezTo>
                        <a:pt x="56" y="314"/>
                        <a:pt x="44" y="313"/>
                        <a:pt x="32" y="313"/>
                      </a:cubicBezTo>
                      <a:cubicBezTo>
                        <a:pt x="27" y="313"/>
                        <a:pt x="22" y="312"/>
                        <a:pt x="18" y="312"/>
                      </a:cubicBezTo>
                      <a:cubicBezTo>
                        <a:pt x="15" y="312"/>
                        <a:pt x="13" y="310"/>
                        <a:pt x="12" y="308"/>
                      </a:cubicBezTo>
                      <a:cubicBezTo>
                        <a:pt x="10" y="302"/>
                        <a:pt x="9" y="296"/>
                        <a:pt x="9" y="290"/>
                      </a:cubicBezTo>
                      <a:cubicBezTo>
                        <a:pt x="9" y="281"/>
                        <a:pt x="8" y="272"/>
                        <a:pt x="8" y="264"/>
                      </a:cubicBezTo>
                      <a:cubicBezTo>
                        <a:pt x="8" y="254"/>
                        <a:pt x="7" y="244"/>
                        <a:pt x="7" y="234"/>
                      </a:cubicBezTo>
                      <a:cubicBezTo>
                        <a:pt x="7" y="226"/>
                        <a:pt x="6" y="218"/>
                        <a:pt x="6" y="210"/>
                      </a:cubicBezTo>
                      <a:cubicBezTo>
                        <a:pt x="6" y="204"/>
                        <a:pt x="6" y="198"/>
                        <a:pt x="6" y="192"/>
                      </a:cubicBezTo>
                      <a:cubicBezTo>
                        <a:pt x="6" y="189"/>
                        <a:pt x="6" y="186"/>
                        <a:pt x="6" y="184"/>
                      </a:cubicBezTo>
                      <a:cubicBezTo>
                        <a:pt x="4" y="170"/>
                        <a:pt x="4" y="155"/>
                        <a:pt x="4" y="141"/>
                      </a:cubicBezTo>
                      <a:cubicBezTo>
                        <a:pt x="4" y="126"/>
                        <a:pt x="4" y="111"/>
                        <a:pt x="4" y="95"/>
                      </a:cubicBezTo>
                      <a:cubicBezTo>
                        <a:pt x="4" y="80"/>
                        <a:pt x="3" y="65"/>
                        <a:pt x="3" y="50"/>
                      </a:cubicBezTo>
                      <a:cubicBezTo>
                        <a:pt x="2" y="41"/>
                        <a:pt x="1" y="32"/>
                        <a:pt x="1" y="23"/>
                      </a:cubicBezTo>
                      <a:cubicBezTo>
                        <a:pt x="1" y="17"/>
                        <a:pt x="0" y="12"/>
                        <a:pt x="3" y="7"/>
                      </a:cubicBezTo>
                      <a:cubicBezTo>
                        <a:pt x="3" y="5"/>
                        <a:pt x="3" y="2"/>
                        <a:pt x="3" y="0"/>
                      </a:cubicBezTo>
                      <a:cubicBezTo>
                        <a:pt x="9" y="0"/>
                        <a:pt x="11" y="2"/>
                        <a:pt x="11" y="11"/>
                      </a:cubicBezTo>
                      <a:cubicBezTo>
                        <a:pt x="15" y="11"/>
                        <a:pt x="18" y="12"/>
                        <a:pt x="22" y="12"/>
                      </a:cubicBezTo>
                      <a:cubicBezTo>
                        <a:pt x="27" y="12"/>
                        <a:pt x="33" y="12"/>
                        <a:pt x="38" y="12"/>
                      </a:cubicBezTo>
                      <a:cubicBezTo>
                        <a:pt x="40" y="12"/>
                        <a:pt x="41" y="12"/>
                        <a:pt x="43" y="12"/>
                      </a:cubicBezTo>
                      <a:cubicBezTo>
                        <a:pt x="56" y="11"/>
                        <a:pt x="70" y="10"/>
                        <a:pt x="83" y="10"/>
                      </a:cubicBezTo>
                      <a:cubicBezTo>
                        <a:pt x="95" y="9"/>
                        <a:pt x="107" y="8"/>
                        <a:pt x="118" y="8"/>
                      </a:cubicBezTo>
                      <a:cubicBezTo>
                        <a:pt x="120" y="8"/>
                        <a:pt x="123" y="8"/>
                        <a:pt x="125" y="8"/>
                      </a:cubicBezTo>
                      <a:cubicBezTo>
                        <a:pt x="126" y="8"/>
                        <a:pt x="128" y="9"/>
                        <a:pt x="129" y="8"/>
                      </a:cubicBezTo>
                      <a:cubicBezTo>
                        <a:pt x="135" y="6"/>
                        <a:pt x="141" y="7"/>
                        <a:pt x="147" y="8"/>
                      </a:cubicBezTo>
                      <a:cubicBezTo>
                        <a:pt x="154" y="9"/>
                        <a:pt x="161" y="9"/>
                        <a:pt x="167" y="6"/>
                      </a:cubicBezTo>
                      <a:cubicBezTo>
                        <a:pt x="170" y="5"/>
                        <a:pt x="173" y="6"/>
                        <a:pt x="176" y="6"/>
                      </a:cubicBezTo>
                      <a:cubicBezTo>
                        <a:pt x="177" y="6"/>
                        <a:pt x="178" y="7"/>
                        <a:pt x="179" y="7"/>
                      </a:cubicBezTo>
                      <a:cubicBezTo>
                        <a:pt x="188" y="7"/>
                        <a:pt x="198" y="8"/>
                        <a:pt x="207" y="7"/>
                      </a:cubicBezTo>
                      <a:cubicBezTo>
                        <a:pt x="216" y="7"/>
                        <a:pt x="225" y="5"/>
                        <a:pt x="235" y="7"/>
                      </a:cubicBezTo>
                      <a:cubicBezTo>
                        <a:pt x="240" y="8"/>
                        <a:pt x="245" y="8"/>
                        <a:pt x="250" y="7"/>
                      </a:cubicBezTo>
                      <a:cubicBezTo>
                        <a:pt x="258" y="6"/>
                        <a:pt x="265" y="7"/>
                        <a:pt x="273" y="8"/>
                      </a:cubicBezTo>
                      <a:cubicBezTo>
                        <a:pt x="283" y="9"/>
                        <a:pt x="292" y="8"/>
                        <a:pt x="302" y="8"/>
                      </a:cubicBezTo>
                      <a:cubicBezTo>
                        <a:pt x="304" y="8"/>
                        <a:pt x="306" y="7"/>
                        <a:pt x="308" y="7"/>
                      </a:cubicBezTo>
                      <a:cubicBezTo>
                        <a:pt x="313" y="6"/>
                        <a:pt x="316" y="8"/>
                        <a:pt x="316" y="13"/>
                      </a:cubicBezTo>
                      <a:cubicBezTo>
                        <a:pt x="317" y="18"/>
                        <a:pt x="318" y="23"/>
                        <a:pt x="317" y="28"/>
                      </a:cubicBezTo>
                      <a:cubicBezTo>
                        <a:pt x="316" y="42"/>
                        <a:pt x="318" y="55"/>
                        <a:pt x="318" y="69"/>
                      </a:cubicBezTo>
                      <a:cubicBezTo>
                        <a:pt x="318" y="80"/>
                        <a:pt x="318" y="92"/>
                        <a:pt x="318" y="103"/>
                      </a:cubicBezTo>
                      <a:cubicBezTo>
                        <a:pt x="318" y="110"/>
                        <a:pt x="319" y="117"/>
                        <a:pt x="319" y="124"/>
                      </a:cubicBezTo>
                      <a:cubicBezTo>
                        <a:pt x="319" y="127"/>
                        <a:pt x="319" y="129"/>
                        <a:pt x="319" y="132"/>
                      </a:cubicBezTo>
                      <a:cubicBezTo>
                        <a:pt x="318" y="134"/>
                        <a:pt x="318" y="135"/>
                        <a:pt x="318" y="137"/>
                      </a:cubicBezTo>
                      <a:cubicBezTo>
                        <a:pt x="319" y="153"/>
                        <a:pt x="318" y="169"/>
                        <a:pt x="317" y="185"/>
                      </a:cubicBezTo>
                      <a:cubicBezTo>
                        <a:pt x="317" y="194"/>
                        <a:pt x="317" y="202"/>
                        <a:pt x="317" y="211"/>
                      </a:cubicBezTo>
                      <a:cubicBezTo>
                        <a:pt x="317" y="224"/>
                        <a:pt x="318" y="237"/>
                        <a:pt x="317" y="250"/>
                      </a:cubicBezTo>
                      <a:cubicBezTo>
                        <a:pt x="316" y="261"/>
                        <a:pt x="318" y="271"/>
                        <a:pt x="320" y="281"/>
                      </a:cubicBezTo>
                      <a:cubicBezTo>
                        <a:pt x="320" y="285"/>
                        <a:pt x="320" y="289"/>
                        <a:pt x="320" y="293"/>
                      </a:cubicBezTo>
                      <a:cubicBezTo>
                        <a:pt x="320" y="295"/>
                        <a:pt x="318" y="297"/>
                        <a:pt x="318" y="299"/>
                      </a:cubicBezTo>
                      <a:cubicBezTo>
                        <a:pt x="315" y="308"/>
                        <a:pt x="315" y="309"/>
                        <a:pt x="305" y="309"/>
                      </a:cubicBezTo>
                      <a:cubicBezTo>
                        <a:pt x="303" y="309"/>
                        <a:pt x="302" y="308"/>
                        <a:pt x="300" y="307"/>
                      </a:cubicBezTo>
                      <a:close/>
                      <a:moveTo>
                        <a:pt x="307" y="21"/>
                      </a:moveTo>
                      <a:cubicBezTo>
                        <a:pt x="305" y="21"/>
                        <a:pt x="303" y="21"/>
                        <a:pt x="302" y="21"/>
                      </a:cubicBezTo>
                      <a:cubicBezTo>
                        <a:pt x="296" y="21"/>
                        <a:pt x="290" y="20"/>
                        <a:pt x="285" y="21"/>
                      </a:cubicBezTo>
                      <a:cubicBezTo>
                        <a:pt x="274" y="22"/>
                        <a:pt x="263" y="20"/>
                        <a:pt x="251" y="20"/>
                      </a:cubicBezTo>
                      <a:cubicBezTo>
                        <a:pt x="245" y="21"/>
                        <a:pt x="238" y="19"/>
                        <a:pt x="231" y="20"/>
                      </a:cubicBezTo>
                      <a:cubicBezTo>
                        <a:pt x="222" y="21"/>
                        <a:pt x="213" y="21"/>
                        <a:pt x="205" y="21"/>
                      </a:cubicBezTo>
                      <a:cubicBezTo>
                        <a:pt x="197" y="21"/>
                        <a:pt x="189" y="21"/>
                        <a:pt x="181" y="21"/>
                      </a:cubicBezTo>
                      <a:cubicBezTo>
                        <a:pt x="177" y="21"/>
                        <a:pt x="176" y="22"/>
                        <a:pt x="176" y="26"/>
                      </a:cubicBezTo>
                      <a:cubicBezTo>
                        <a:pt x="177" y="28"/>
                        <a:pt x="176" y="30"/>
                        <a:pt x="177" y="31"/>
                      </a:cubicBezTo>
                      <a:cubicBezTo>
                        <a:pt x="180" y="36"/>
                        <a:pt x="180" y="42"/>
                        <a:pt x="180" y="48"/>
                      </a:cubicBezTo>
                      <a:cubicBezTo>
                        <a:pt x="180" y="57"/>
                        <a:pt x="179" y="66"/>
                        <a:pt x="180" y="74"/>
                      </a:cubicBezTo>
                      <a:cubicBezTo>
                        <a:pt x="180" y="78"/>
                        <a:pt x="179" y="82"/>
                        <a:pt x="179" y="86"/>
                      </a:cubicBezTo>
                      <a:cubicBezTo>
                        <a:pt x="179" y="93"/>
                        <a:pt x="179" y="100"/>
                        <a:pt x="180" y="107"/>
                      </a:cubicBezTo>
                      <a:cubicBezTo>
                        <a:pt x="181" y="123"/>
                        <a:pt x="182" y="138"/>
                        <a:pt x="183" y="154"/>
                      </a:cubicBezTo>
                      <a:cubicBezTo>
                        <a:pt x="183" y="167"/>
                        <a:pt x="183" y="179"/>
                        <a:pt x="183" y="192"/>
                      </a:cubicBezTo>
                      <a:cubicBezTo>
                        <a:pt x="184" y="200"/>
                        <a:pt x="183" y="208"/>
                        <a:pt x="184" y="216"/>
                      </a:cubicBezTo>
                      <a:cubicBezTo>
                        <a:pt x="184" y="228"/>
                        <a:pt x="185" y="240"/>
                        <a:pt x="186" y="253"/>
                      </a:cubicBezTo>
                      <a:cubicBezTo>
                        <a:pt x="186" y="258"/>
                        <a:pt x="185" y="264"/>
                        <a:pt x="185" y="270"/>
                      </a:cubicBezTo>
                      <a:cubicBezTo>
                        <a:pt x="185" y="278"/>
                        <a:pt x="185" y="287"/>
                        <a:pt x="185" y="295"/>
                      </a:cubicBezTo>
                      <a:cubicBezTo>
                        <a:pt x="185" y="296"/>
                        <a:pt x="186" y="297"/>
                        <a:pt x="186" y="297"/>
                      </a:cubicBezTo>
                      <a:cubicBezTo>
                        <a:pt x="197" y="297"/>
                        <a:pt x="208" y="297"/>
                        <a:pt x="218" y="297"/>
                      </a:cubicBezTo>
                      <a:cubicBezTo>
                        <a:pt x="222" y="298"/>
                        <a:pt x="226" y="298"/>
                        <a:pt x="230" y="298"/>
                      </a:cubicBezTo>
                      <a:cubicBezTo>
                        <a:pt x="238" y="298"/>
                        <a:pt x="246" y="297"/>
                        <a:pt x="254" y="297"/>
                      </a:cubicBezTo>
                      <a:cubicBezTo>
                        <a:pt x="262" y="297"/>
                        <a:pt x="270" y="298"/>
                        <a:pt x="277" y="298"/>
                      </a:cubicBezTo>
                      <a:cubicBezTo>
                        <a:pt x="287" y="297"/>
                        <a:pt x="296" y="297"/>
                        <a:pt x="306" y="296"/>
                      </a:cubicBezTo>
                      <a:cubicBezTo>
                        <a:pt x="306" y="296"/>
                        <a:pt x="307" y="296"/>
                        <a:pt x="308" y="296"/>
                      </a:cubicBezTo>
                      <a:cubicBezTo>
                        <a:pt x="310" y="290"/>
                        <a:pt x="310" y="290"/>
                        <a:pt x="307" y="286"/>
                      </a:cubicBezTo>
                      <a:cubicBezTo>
                        <a:pt x="305" y="280"/>
                        <a:pt x="306" y="274"/>
                        <a:pt x="306" y="268"/>
                      </a:cubicBezTo>
                      <a:cubicBezTo>
                        <a:pt x="306" y="258"/>
                        <a:pt x="306" y="247"/>
                        <a:pt x="307" y="236"/>
                      </a:cubicBezTo>
                      <a:cubicBezTo>
                        <a:pt x="308" y="230"/>
                        <a:pt x="305" y="223"/>
                        <a:pt x="308" y="217"/>
                      </a:cubicBezTo>
                      <a:cubicBezTo>
                        <a:pt x="309" y="214"/>
                        <a:pt x="307" y="211"/>
                        <a:pt x="307" y="208"/>
                      </a:cubicBezTo>
                      <a:cubicBezTo>
                        <a:pt x="309" y="198"/>
                        <a:pt x="307" y="187"/>
                        <a:pt x="308" y="177"/>
                      </a:cubicBezTo>
                      <a:cubicBezTo>
                        <a:pt x="310" y="169"/>
                        <a:pt x="308" y="161"/>
                        <a:pt x="308" y="153"/>
                      </a:cubicBezTo>
                      <a:cubicBezTo>
                        <a:pt x="308" y="147"/>
                        <a:pt x="309" y="140"/>
                        <a:pt x="309" y="134"/>
                      </a:cubicBezTo>
                      <a:cubicBezTo>
                        <a:pt x="309" y="126"/>
                        <a:pt x="309" y="119"/>
                        <a:pt x="309" y="111"/>
                      </a:cubicBezTo>
                      <a:cubicBezTo>
                        <a:pt x="309" y="100"/>
                        <a:pt x="309" y="89"/>
                        <a:pt x="309" y="79"/>
                      </a:cubicBezTo>
                      <a:cubicBezTo>
                        <a:pt x="309" y="70"/>
                        <a:pt x="308" y="61"/>
                        <a:pt x="308" y="51"/>
                      </a:cubicBezTo>
                      <a:cubicBezTo>
                        <a:pt x="308" y="43"/>
                        <a:pt x="308" y="35"/>
                        <a:pt x="308" y="26"/>
                      </a:cubicBezTo>
                      <a:cubicBezTo>
                        <a:pt x="308" y="24"/>
                        <a:pt x="308" y="23"/>
                        <a:pt x="307" y="21"/>
                      </a:cubicBezTo>
                      <a:close/>
                      <a:moveTo>
                        <a:pt x="12" y="25"/>
                      </a:moveTo>
                      <a:cubicBezTo>
                        <a:pt x="11" y="28"/>
                        <a:pt x="11" y="30"/>
                        <a:pt x="11" y="31"/>
                      </a:cubicBezTo>
                      <a:cubicBezTo>
                        <a:pt x="11" y="34"/>
                        <a:pt x="12" y="36"/>
                        <a:pt x="12" y="39"/>
                      </a:cubicBezTo>
                      <a:cubicBezTo>
                        <a:pt x="13" y="50"/>
                        <a:pt x="13" y="62"/>
                        <a:pt x="14" y="73"/>
                      </a:cubicBezTo>
                      <a:cubicBezTo>
                        <a:pt x="14" y="91"/>
                        <a:pt x="14" y="109"/>
                        <a:pt x="14" y="126"/>
                      </a:cubicBezTo>
                      <a:cubicBezTo>
                        <a:pt x="14" y="143"/>
                        <a:pt x="15" y="160"/>
                        <a:pt x="15" y="177"/>
                      </a:cubicBezTo>
                      <a:cubicBezTo>
                        <a:pt x="15" y="190"/>
                        <a:pt x="17" y="203"/>
                        <a:pt x="16" y="216"/>
                      </a:cubicBezTo>
                      <a:cubicBezTo>
                        <a:pt x="15" y="223"/>
                        <a:pt x="16" y="231"/>
                        <a:pt x="16" y="238"/>
                      </a:cubicBezTo>
                      <a:cubicBezTo>
                        <a:pt x="17" y="247"/>
                        <a:pt x="17" y="257"/>
                        <a:pt x="18" y="266"/>
                      </a:cubicBezTo>
                      <a:cubicBezTo>
                        <a:pt x="19" y="274"/>
                        <a:pt x="20" y="282"/>
                        <a:pt x="20" y="290"/>
                      </a:cubicBezTo>
                      <a:cubicBezTo>
                        <a:pt x="21" y="296"/>
                        <a:pt x="23" y="298"/>
                        <a:pt x="29" y="298"/>
                      </a:cubicBezTo>
                      <a:cubicBezTo>
                        <a:pt x="34" y="299"/>
                        <a:pt x="40" y="299"/>
                        <a:pt x="45" y="300"/>
                      </a:cubicBezTo>
                      <a:cubicBezTo>
                        <a:pt x="51" y="300"/>
                        <a:pt x="57" y="300"/>
                        <a:pt x="63" y="301"/>
                      </a:cubicBezTo>
                      <a:cubicBezTo>
                        <a:pt x="72" y="301"/>
                        <a:pt x="81" y="301"/>
                        <a:pt x="90" y="300"/>
                      </a:cubicBezTo>
                      <a:cubicBezTo>
                        <a:pt x="101" y="300"/>
                        <a:pt x="111" y="300"/>
                        <a:pt x="122" y="299"/>
                      </a:cubicBezTo>
                      <a:cubicBezTo>
                        <a:pt x="127" y="299"/>
                        <a:pt x="132" y="299"/>
                        <a:pt x="138" y="299"/>
                      </a:cubicBezTo>
                      <a:cubicBezTo>
                        <a:pt x="138" y="296"/>
                        <a:pt x="138" y="293"/>
                        <a:pt x="138" y="291"/>
                      </a:cubicBezTo>
                      <a:cubicBezTo>
                        <a:pt x="137" y="273"/>
                        <a:pt x="137" y="255"/>
                        <a:pt x="136" y="237"/>
                      </a:cubicBezTo>
                      <a:cubicBezTo>
                        <a:pt x="136" y="229"/>
                        <a:pt x="136" y="222"/>
                        <a:pt x="135" y="214"/>
                      </a:cubicBezTo>
                      <a:cubicBezTo>
                        <a:pt x="135" y="208"/>
                        <a:pt x="134" y="201"/>
                        <a:pt x="133" y="195"/>
                      </a:cubicBezTo>
                      <a:cubicBezTo>
                        <a:pt x="133" y="186"/>
                        <a:pt x="132" y="177"/>
                        <a:pt x="132" y="168"/>
                      </a:cubicBezTo>
                      <a:cubicBezTo>
                        <a:pt x="132" y="161"/>
                        <a:pt x="131" y="154"/>
                        <a:pt x="131" y="147"/>
                      </a:cubicBezTo>
                      <a:cubicBezTo>
                        <a:pt x="131" y="136"/>
                        <a:pt x="132" y="125"/>
                        <a:pt x="132" y="114"/>
                      </a:cubicBezTo>
                      <a:cubicBezTo>
                        <a:pt x="131" y="105"/>
                        <a:pt x="132" y="95"/>
                        <a:pt x="132" y="86"/>
                      </a:cubicBezTo>
                      <a:cubicBezTo>
                        <a:pt x="132" y="84"/>
                        <a:pt x="132" y="81"/>
                        <a:pt x="132" y="79"/>
                      </a:cubicBezTo>
                      <a:cubicBezTo>
                        <a:pt x="132" y="64"/>
                        <a:pt x="132" y="50"/>
                        <a:pt x="133" y="35"/>
                      </a:cubicBezTo>
                      <a:cubicBezTo>
                        <a:pt x="133" y="31"/>
                        <a:pt x="132" y="27"/>
                        <a:pt x="132" y="23"/>
                      </a:cubicBezTo>
                      <a:cubicBezTo>
                        <a:pt x="122" y="23"/>
                        <a:pt x="113" y="23"/>
                        <a:pt x="104" y="23"/>
                      </a:cubicBezTo>
                      <a:cubicBezTo>
                        <a:pt x="98" y="23"/>
                        <a:pt x="92" y="23"/>
                        <a:pt x="86" y="24"/>
                      </a:cubicBezTo>
                      <a:cubicBezTo>
                        <a:pt x="78" y="24"/>
                        <a:pt x="71" y="24"/>
                        <a:pt x="63" y="24"/>
                      </a:cubicBezTo>
                      <a:cubicBezTo>
                        <a:pt x="59" y="24"/>
                        <a:pt x="54" y="25"/>
                        <a:pt x="49" y="25"/>
                      </a:cubicBezTo>
                      <a:cubicBezTo>
                        <a:pt x="37" y="25"/>
                        <a:pt x="25" y="25"/>
                        <a:pt x="12" y="25"/>
                      </a:cubicBezTo>
                      <a:close/>
                      <a:moveTo>
                        <a:pt x="146" y="22"/>
                      </a:moveTo>
                      <a:cubicBezTo>
                        <a:pt x="145" y="30"/>
                        <a:pt x="144" y="38"/>
                        <a:pt x="143" y="45"/>
                      </a:cubicBezTo>
                      <a:cubicBezTo>
                        <a:pt x="143" y="47"/>
                        <a:pt x="144" y="49"/>
                        <a:pt x="144" y="50"/>
                      </a:cubicBezTo>
                      <a:cubicBezTo>
                        <a:pt x="144" y="53"/>
                        <a:pt x="143" y="56"/>
                        <a:pt x="144" y="59"/>
                      </a:cubicBezTo>
                      <a:cubicBezTo>
                        <a:pt x="145" y="65"/>
                        <a:pt x="145" y="70"/>
                        <a:pt x="143" y="76"/>
                      </a:cubicBezTo>
                      <a:cubicBezTo>
                        <a:pt x="142" y="78"/>
                        <a:pt x="142" y="81"/>
                        <a:pt x="143" y="84"/>
                      </a:cubicBezTo>
                      <a:cubicBezTo>
                        <a:pt x="143" y="89"/>
                        <a:pt x="144" y="93"/>
                        <a:pt x="143" y="98"/>
                      </a:cubicBezTo>
                      <a:cubicBezTo>
                        <a:pt x="142" y="99"/>
                        <a:pt x="142" y="101"/>
                        <a:pt x="142" y="103"/>
                      </a:cubicBezTo>
                      <a:cubicBezTo>
                        <a:pt x="143" y="108"/>
                        <a:pt x="143" y="112"/>
                        <a:pt x="143" y="117"/>
                      </a:cubicBezTo>
                      <a:cubicBezTo>
                        <a:pt x="144" y="122"/>
                        <a:pt x="141" y="128"/>
                        <a:pt x="143" y="133"/>
                      </a:cubicBezTo>
                      <a:cubicBezTo>
                        <a:pt x="145" y="137"/>
                        <a:pt x="144" y="141"/>
                        <a:pt x="144" y="146"/>
                      </a:cubicBezTo>
                      <a:cubicBezTo>
                        <a:pt x="143" y="148"/>
                        <a:pt x="144" y="150"/>
                        <a:pt x="144" y="152"/>
                      </a:cubicBezTo>
                      <a:cubicBezTo>
                        <a:pt x="144" y="158"/>
                        <a:pt x="145" y="164"/>
                        <a:pt x="145" y="170"/>
                      </a:cubicBezTo>
                      <a:cubicBezTo>
                        <a:pt x="146" y="184"/>
                        <a:pt x="147" y="198"/>
                        <a:pt x="148" y="211"/>
                      </a:cubicBezTo>
                      <a:cubicBezTo>
                        <a:pt x="149" y="224"/>
                        <a:pt x="150" y="237"/>
                        <a:pt x="150" y="250"/>
                      </a:cubicBezTo>
                      <a:cubicBezTo>
                        <a:pt x="151" y="260"/>
                        <a:pt x="151" y="271"/>
                        <a:pt x="151" y="281"/>
                      </a:cubicBezTo>
                      <a:cubicBezTo>
                        <a:pt x="151" y="287"/>
                        <a:pt x="150" y="292"/>
                        <a:pt x="152" y="298"/>
                      </a:cubicBezTo>
                      <a:cubicBezTo>
                        <a:pt x="159" y="298"/>
                        <a:pt x="165" y="298"/>
                        <a:pt x="171" y="298"/>
                      </a:cubicBezTo>
                      <a:cubicBezTo>
                        <a:pt x="172" y="296"/>
                        <a:pt x="172" y="295"/>
                        <a:pt x="172" y="294"/>
                      </a:cubicBezTo>
                      <a:cubicBezTo>
                        <a:pt x="172" y="287"/>
                        <a:pt x="172" y="280"/>
                        <a:pt x="172" y="274"/>
                      </a:cubicBezTo>
                      <a:cubicBezTo>
                        <a:pt x="172" y="267"/>
                        <a:pt x="173" y="259"/>
                        <a:pt x="173" y="252"/>
                      </a:cubicBezTo>
                      <a:cubicBezTo>
                        <a:pt x="172" y="241"/>
                        <a:pt x="172" y="230"/>
                        <a:pt x="171" y="219"/>
                      </a:cubicBezTo>
                      <a:cubicBezTo>
                        <a:pt x="171" y="209"/>
                        <a:pt x="171" y="199"/>
                        <a:pt x="171" y="189"/>
                      </a:cubicBezTo>
                      <a:cubicBezTo>
                        <a:pt x="171" y="183"/>
                        <a:pt x="170" y="177"/>
                        <a:pt x="170" y="171"/>
                      </a:cubicBezTo>
                      <a:cubicBezTo>
                        <a:pt x="170" y="156"/>
                        <a:pt x="167" y="142"/>
                        <a:pt x="169" y="127"/>
                      </a:cubicBezTo>
                      <a:cubicBezTo>
                        <a:pt x="169" y="126"/>
                        <a:pt x="169" y="125"/>
                        <a:pt x="169" y="124"/>
                      </a:cubicBezTo>
                      <a:cubicBezTo>
                        <a:pt x="169" y="118"/>
                        <a:pt x="168" y="112"/>
                        <a:pt x="168" y="106"/>
                      </a:cubicBezTo>
                      <a:cubicBezTo>
                        <a:pt x="168" y="96"/>
                        <a:pt x="169" y="85"/>
                        <a:pt x="168" y="75"/>
                      </a:cubicBezTo>
                      <a:cubicBezTo>
                        <a:pt x="168" y="67"/>
                        <a:pt x="167" y="60"/>
                        <a:pt x="168" y="52"/>
                      </a:cubicBezTo>
                      <a:cubicBezTo>
                        <a:pt x="168" y="51"/>
                        <a:pt x="168" y="50"/>
                        <a:pt x="168" y="49"/>
                      </a:cubicBezTo>
                      <a:cubicBezTo>
                        <a:pt x="168" y="41"/>
                        <a:pt x="167" y="34"/>
                        <a:pt x="167" y="26"/>
                      </a:cubicBezTo>
                      <a:cubicBezTo>
                        <a:pt x="166" y="23"/>
                        <a:pt x="165" y="21"/>
                        <a:pt x="162" y="21"/>
                      </a:cubicBezTo>
                      <a:cubicBezTo>
                        <a:pt x="157" y="21"/>
                        <a:pt x="151" y="22"/>
                        <a:pt x="146" y="22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333" name="Freeform 22"/>
                <p:cNvSpPr>
                  <a:spLocks noEditPoints="1"/>
                </p:cNvSpPr>
                <p:nvPr/>
              </p:nvSpPr>
              <p:spPr bwMode="auto">
                <a:xfrm>
                  <a:off x="3335338" y="3902076"/>
                  <a:ext cx="852488" cy="912813"/>
                </a:xfrm>
                <a:custGeom>
                  <a:avLst/>
                  <a:gdLst>
                    <a:gd name="T0" fmla="*/ 291 w 292"/>
                    <a:gd name="T1" fmla="*/ 61 h 312"/>
                    <a:gd name="T2" fmla="*/ 290 w 292"/>
                    <a:gd name="T3" fmla="*/ 114 h 312"/>
                    <a:gd name="T4" fmla="*/ 287 w 292"/>
                    <a:gd name="T5" fmla="*/ 205 h 312"/>
                    <a:gd name="T6" fmla="*/ 286 w 292"/>
                    <a:gd name="T7" fmla="*/ 288 h 312"/>
                    <a:gd name="T8" fmla="*/ 284 w 292"/>
                    <a:gd name="T9" fmla="*/ 306 h 312"/>
                    <a:gd name="T10" fmla="*/ 209 w 292"/>
                    <a:gd name="T11" fmla="*/ 307 h 312"/>
                    <a:gd name="T12" fmla="*/ 160 w 292"/>
                    <a:gd name="T13" fmla="*/ 307 h 312"/>
                    <a:gd name="T14" fmla="*/ 143 w 292"/>
                    <a:gd name="T15" fmla="*/ 305 h 312"/>
                    <a:gd name="T16" fmla="*/ 48 w 292"/>
                    <a:gd name="T17" fmla="*/ 304 h 312"/>
                    <a:gd name="T18" fmla="*/ 12 w 292"/>
                    <a:gd name="T19" fmla="*/ 299 h 312"/>
                    <a:gd name="T20" fmla="*/ 1 w 292"/>
                    <a:gd name="T21" fmla="*/ 262 h 312"/>
                    <a:gd name="T22" fmla="*/ 4 w 292"/>
                    <a:gd name="T23" fmla="*/ 145 h 312"/>
                    <a:gd name="T24" fmla="*/ 6 w 292"/>
                    <a:gd name="T25" fmla="*/ 59 h 312"/>
                    <a:gd name="T26" fmla="*/ 31 w 292"/>
                    <a:gd name="T27" fmla="*/ 4 h 312"/>
                    <a:gd name="T28" fmla="*/ 65 w 292"/>
                    <a:gd name="T29" fmla="*/ 2 h 312"/>
                    <a:gd name="T30" fmla="*/ 118 w 292"/>
                    <a:gd name="T31" fmla="*/ 2 h 312"/>
                    <a:gd name="T32" fmla="*/ 177 w 292"/>
                    <a:gd name="T33" fmla="*/ 1 h 312"/>
                    <a:gd name="T34" fmla="*/ 278 w 292"/>
                    <a:gd name="T35" fmla="*/ 3 h 312"/>
                    <a:gd name="T36" fmla="*/ 167 w 292"/>
                    <a:gd name="T37" fmla="*/ 52 h 312"/>
                    <a:gd name="T38" fmla="*/ 162 w 292"/>
                    <a:gd name="T39" fmla="*/ 165 h 312"/>
                    <a:gd name="T40" fmla="*/ 162 w 292"/>
                    <a:gd name="T41" fmla="*/ 255 h 312"/>
                    <a:gd name="T42" fmla="*/ 166 w 292"/>
                    <a:gd name="T43" fmla="*/ 293 h 312"/>
                    <a:gd name="T44" fmla="*/ 203 w 292"/>
                    <a:gd name="T45" fmla="*/ 293 h 312"/>
                    <a:gd name="T46" fmla="*/ 267 w 292"/>
                    <a:gd name="T47" fmla="*/ 297 h 312"/>
                    <a:gd name="T48" fmla="*/ 276 w 292"/>
                    <a:gd name="T49" fmla="*/ 260 h 312"/>
                    <a:gd name="T50" fmla="*/ 278 w 292"/>
                    <a:gd name="T51" fmla="*/ 158 h 312"/>
                    <a:gd name="T52" fmla="*/ 279 w 292"/>
                    <a:gd name="T53" fmla="*/ 82 h 312"/>
                    <a:gd name="T54" fmla="*/ 278 w 292"/>
                    <a:gd name="T55" fmla="*/ 21 h 312"/>
                    <a:gd name="T56" fmla="*/ 217 w 292"/>
                    <a:gd name="T57" fmla="*/ 15 h 312"/>
                    <a:gd name="T58" fmla="*/ 168 w 292"/>
                    <a:gd name="T59" fmla="*/ 14 h 312"/>
                    <a:gd name="T60" fmla="*/ 49 w 292"/>
                    <a:gd name="T61" fmla="*/ 290 h 312"/>
                    <a:gd name="T62" fmla="*/ 107 w 292"/>
                    <a:gd name="T63" fmla="*/ 291 h 312"/>
                    <a:gd name="T64" fmla="*/ 112 w 292"/>
                    <a:gd name="T65" fmla="*/ 207 h 312"/>
                    <a:gd name="T66" fmla="*/ 114 w 292"/>
                    <a:gd name="T67" fmla="*/ 98 h 312"/>
                    <a:gd name="T68" fmla="*/ 117 w 292"/>
                    <a:gd name="T69" fmla="*/ 53 h 312"/>
                    <a:gd name="T70" fmla="*/ 116 w 292"/>
                    <a:gd name="T71" fmla="*/ 35 h 312"/>
                    <a:gd name="T72" fmla="*/ 97 w 292"/>
                    <a:gd name="T73" fmla="*/ 14 h 312"/>
                    <a:gd name="T74" fmla="*/ 28 w 292"/>
                    <a:gd name="T75" fmla="*/ 17 h 312"/>
                    <a:gd name="T76" fmla="*/ 16 w 292"/>
                    <a:gd name="T77" fmla="*/ 40 h 312"/>
                    <a:gd name="T78" fmla="*/ 16 w 292"/>
                    <a:gd name="T79" fmla="*/ 86 h 312"/>
                    <a:gd name="T80" fmla="*/ 13 w 292"/>
                    <a:gd name="T81" fmla="*/ 160 h 312"/>
                    <a:gd name="T82" fmla="*/ 11 w 292"/>
                    <a:gd name="T83" fmla="*/ 241 h 312"/>
                    <a:gd name="T84" fmla="*/ 147 w 292"/>
                    <a:gd name="T85" fmla="*/ 291 h 312"/>
                    <a:gd name="T86" fmla="*/ 147 w 292"/>
                    <a:gd name="T87" fmla="*/ 235 h 312"/>
                    <a:gd name="T88" fmla="*/ 147 w 292"/>
                    <a:gd name="T89" fmla="*/ 194 h 312"/>
                    <a:gd name="T90" fmla="*/ 152 w 292"/>
                    <a:gd name="T91" fmla="*/ 62 h 312"/>
                    <a:gd name="T92" fmla="*/ 151 w 292"/>
                    <a:gd name="T93" fmla="*/ 15 h 312"/>
                    <a:gd name="T94" fmla="*/ 128 w 292"/>
                    <a:gd name="T95" fmla="*/ 54 h 312"/>
                    <a:gd name="T96" fmla="*/ 126 w 292"/>
                    <a:gd name="T97" fmla="*/ 140 h 312"/>
                    <a:gd name="T98" fmla="*/ 125 w 292"/>
                    <a:gd name="T99" fmla="*/ 226 h 312"/>
                    <a:gd name="T100" fmla="*/ 126 w 292"/>
                    <a:gd name="T101" fmla="*/ 285 h 3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</a:cxnLst>
                  <a:rect l="0" t="0" r="r" b="b"/>
                  <a:pathLst>
                    <a:path w="292" h="312">
                      <a:moveTo>
                        <a:pt x="291" y="6"/>
                      </a:moveTo>
                      <a:cubicBezTo>
                        <a:pt x="291" y="12"/>
                        <a:pt x="291" y="18"/>
                        <a:pt x="291" y="24"/>
                      </a:cubicBezTo>
                      <a:cubicBezTo>
                        <a:pt x="291" y="36"/>
                        <a:pt x="291" y="48"/>
                        <a:pt x="291" y="61"/>
                      </a:cubicBezTo>
                      <a:cubicBezTo>
                        <a:pt x="290" y="69"/>
                        <a:pt x="292" y="77"/>
                        <a:pt x="291" y="85"/>
                      </a:cubicBezTo>
                      <a:cubicBezTo>
                        <a:pt x="290" y="90"/>
                        <a:pt x="291" y="96"/>
                        <a:pt x="291" y="102"/>
                      </a:cubicBezTo>
                      <a:cubicBezTo>
                        <a:pt x="291" y="106"/>
                        <a:pt x="291" y="110"/>
                        <a:pt x="290" y="114"/>
                      </a:cubicBezTo>
                      <a:cubicBezTo>
                        <a:pt x="290" y="129"/>
                        <a:pt x="288" y="143"/>
                        <a:pt x="288" y="158"/>
                      </a:cubicBezTo>
                      <a:cubicBezTo>
                        <a:pt x="287" y="171"/>
                        <a:pt x="288" y="184"/>
                        <a:pt x="288" y="198"/>
                      </a:cubicBezTo>
                      <a:cubicBezTo>
                        <a:pt x="288" y="200"/>
                        <a:pt x="287" y="203"/>
                        <a:pt x="287" y="205"/>
                      </a:cubicBezTo>
                      <a:cubicBezTo>
                        <a:pt x="287" y="214"/>
                        <a:pt x="287" y="223"/>
                        <a:pt x="287" y="232"/>
                      </a:cubicBezTo>
                      <a:cubicBezTo>
                        <a:pt x="286" y="247"/>
                        <a:pt x="286" y="261"/>
                        <a:pt x="285" y="276"/>
                      </a:cubicBezTo>
                      <a:cubicBezTo>
                        <a:pt x="285" y="280"/>
                        <a:pt x="285" y="284"/>
                        <a:pt x="286" y="288"/>
                      </a:cubicBezTo>
                      <a:cubicBezTo>
                        <a:pt x="286" y="290"/>
                        <a:pt x="287" y="291"/>
                        <a:pt x="288" y="293"/>
                      </a:cubicBezTo>
                      <a:cubicBezTo>
                        <a:pt x="288" y="296"/>
                        <a:pt x="289" y="298"/>
                        <a:pt x="289" y="301"/>
                      </a:cubicBezTo>
                      <a:cubicBezTo>
                        <a:pt x="290" y="304"/>
                        <a:pt x="288" y="305"/>
                        <a:pt x="284" y="306"/>
                      </a:cubicBezTo>
                      <a:cubicBezTo>
                        <a:pt x="274" y="310"/>
                        <a:pt x="264" y="312"/>
                        <a:pt x="253" y="310"/>
                      </a:cubicBezTo>
                      <a:cubicBezTo>
                        <a:pt x="246" y="308"/>
                        <a:pt x="238" y="308"/>
                        <a:pt x="231" y="308"/>
                      </a:cubicBezTo>
                      <a:cubicBezTo>
                        <a:pt x="224" y="307"/>
                        <a:pt x="217" y="307"/>
                        <a:pt x="209" y="307"/>
                      </a:cubicBezTo>
                      <a:cubicBezTo>
                        <a:pt x="199" y="307"/>
                        <a:pt x="189" y="306"/>
                        <a:pt x="179" y="306"/>
                      </a:cubicBezTo>
                      <a:cubicBezTo>
                        <a:pt x="176" y="306"/>
                        <a:pt x="173" y="305"/>
                        <a:pt x="171" y="305"/>
                      </a:cubicBezTo>
                      <a:cubicBezTo>
                        <a:pt x="167" y="305"/>
                        <a:pt x="163" y="304"/>
                        <a:pt x="160" y="307"/>
                      </a:cubicBezTo>
                      <a:cubicBezTo>
                        <a:pt x="157" y="308"/>
                        <a:pt x="154" y="309"/>
                        <a:pt x="152" y="309"/>
                      </a:cubicBezTo>
                      <a:cubicBezTo>
                        <a:pt x="150" y="309"/>
                        <a:pt x="148" y="308"/>
                        <a:pt x="147" y="307"/>
                      </a:cubicBezTo>
                      <a:cubicBezTo>
                        <a:pt x="146" y="305"/>
                        <a:pt x="145" y="305"/>
                        <a:pt x="143" y="305"/>
                      </a:cubicBezTo>
                      <a:cubicBezTo>
                        <a:pt x="135" y="305"/>
                        <a:pt x="127" y="305"/>
                        <a:pt x="119" y="305"/>
                      </a:cubicBezTo>
                      <a:cubicBezTo>
                        <a:pt x="103" y="305"/>
                        <a:pt x="86" y="305"/>
                        <a:pt x="69" y="304"/>
                      </a:cubicBezTo>
                      <a:cubicBezTo>
                        <a:pt x="62" y="304"/>
                        <a:pt x="55" y="304"/>
                        <a:pt x="48" y="304"/>
                      </a:cubicBezTo>
                      <a:cubicBezTo>
                        <a:pt x="44" y="305"/>
                        <a:pt x="40" y="303"/>
                        <a:pt x="35" y="303"/>
                      </a:cubicBezTo>
                      <a:cubicBezTo>
                        <a:pt x="31" y="303"/>
                        <a:pt x="27" y="303"/>
                        <a:pt x="22" y="303"/>
                      </a:cubicBezTo>
                      <a:cubicBezTo>
                        <a:pt x="16" y="304"/>
                        <a:pt x="15" y="304"/>
                        <a:pt x="12" y="299"/>
                      </a:cubicBezTo>
                      <a:cubicBezTo>
                        <a:pt x="9" y="298"/>
                        <a:pt x="6" y="299"/>
                        <a:pt x="4" y="297"/>
                      </a:cubicBezTo>
                      <a:cubicBezTo>
                        <a:pt x="2" y="296"/>
                        <a:pt x="2" y="293"/>
                        <a:pt x="2" y="291"/>
                      </a:cubicBezTo>
                      <a:cubicBezTo>
                        <a:pt x="0" y="282"/>
                        <a:pt x="1" y="272"/>
                        <a:pt x="1" y="262"/>
                      </a:cubicBezTo>
                      <a:cubicBezTo>
                        <a:pt x="1" y="245"/>
                        <a:pt x="2" y="228"/>
                        <a:pt x="3" y="210"/>
                      </a:cubicBezTo>
                      <a:cubicBezTo>
                        <a:pt x="3" y="198"/>
                        <a:pt x="4" y="186"/>
                        <a:pt x="4" y="174"/>
                      </a:cubicBezTo>
                      <a:cubicBezTo>
                        <a:pt x="4" y="164"/>
                        <a:pt x="4" y="155"/>
                        <a:pt x="4" y="145"/>
                      </a:cubicBezTo>
                      <a:cubicBezTo>
                        <a:pt x="5" y="133"/>
                        <a:pt x="4" y="120"/>
                        <a:pt x="6" y="108"/>
                      </a:cubicBezTo>
                      <a:cubicBezTo>
                        <a:pt x="7" y="96"/>
                        <a:pt x="6" y="83"/>
                        <a:pt x="5" y="71"/>
                      </a:cubicBezTo>
                      <a:cubicBezTo>
                        <a:pt x="5" y="67"/>
                        <a:pt x="6" y="63"/>
                        <a:pt x="6" y="59"/>
                      </a:cubicBezTo>
                      <a:cubicBezTo>
                        <a:pt x="6" y="46"/>
                        <a:pt x="5" y="33"/>
                        <a:pt x="5" y="19"/>
                      </a:cubicBezTo>
                      <a:cubicBezTo>
                        <a:pt x="5" y="14"/>
                        <a:pt x="4" y="8"/>
                        <a:pt x="7" y="2"/>
                      </a:cubicBezTo>
                      <a:cubicBezTo>
                        <a:pt x="15" y="3"/>
                        <a:pt x="23" y="3"/>
                        <a:pt x="31" y="4"/>
                      </a:cubicBezTo>
                      <a:cubicBezTo>
                        <a:pt x="38" y="4"/>
                        <a:pt x="45" y="3"/>
                        <a:pt x="52" y="3"/>
                      </a:cubicBezTo>
                      <a:cubicBezTo>
                        <a:pt x="54" y="2"/>
                        <a:pt x="57" y="2"/>
                        <a:pt x="59" y="2"/>
                      </a:cubicBezTo>
                      <a:cubicBezTo>
                        <a:pt x="61" y="2"/>
                        <a:pt x="63" y="3"/>
                        <a:pt x="65" y="2"/>
                      </a:cubicBezTo>
                      <a:cubicBezTo>
                        <a:pt x="74" y="0"/>
                        <a:pt x="83" y="0"/>
                        <a:pt x="92" y="2"/>
                      </a:cubicBezTo>
                      <a:cubicBezTo>
                        <a:pt x="95" y="2"/>
                        <a:pt x="97" y="2"/>
                        <a:pt x="99" y="2"/>
                      </a:cubicBezTo>
                      <a:cubicBezTo>
                        <a:pt x="106" y="1"/>
                        <a:pt x="112" y="1"/>
                        <a:pt x="118" y="2"/>
                      </a:cubicBezTo>
                      <a:cubicBezTo>
                        <a:pt x="123" y="3"/>
                        <a:pt x="129" y="3"/>
                        <a:pt x="134" y="2"/>
                      </a:cubicBezTo>
                      <a:cubicBezTo>
                        <a:pt x="144" y="1"/>
                        <a:pt x="154" y="3"/>
                        <a:pt x="164" y="1"/>
                      </a:cubicBezTo>
                      <a:cubicBezTo>
                        <a:pt x="168" y="0"/>
                        <a:pt x="172" y="1"/>
                        <a:pt x="177" y="1"/>
                      </a:cubicBezTo>
                      <a:cubicBezTo>
                        <a:pt x="182" y="1"/>
                        <a:pt x="188" y="2"/>
                        <a:pt x="193" y="1"/>
                      </a:cubicBezTo>
                      <a:cubicBezTo>
                        <a:pt x="209" y="1"/>
                        <a:pt x="224" y="2"/>
                        <a:pt x="239" y="2"/>
                      </a:cubicBezTo>
                      <a:cubicBezTo>
                        <a:pt x="252" y="3"/>
                        <a:pt x="265" y="3"/>
                        <a:pt x="278" y="3"/>
                      </a:cubicBezTo>
                      <a:cubicBezTo>
                        <a:pt x="282" y="3"/>
                        <a:pt x="286" y="3"/>
                        <a:pt x="291" y="6"/>
                      </a:cubicBezTo>
                      <a:close/>
                      <a:moveTo>
                        <a:pt x="168" y="14"/>
                      </a:moveTo>
                      <a:cubicBezTo>
                        <a:pt x="168" y="27"/>
                        <a:pt x="167" y="40"/>
                        <a:pt x="167" y="52"/>
                      </a:cubicBezTo>
                      <a:cubicBezTo>
                        <a:pt x="166" y="59"/>
                        <a:pt x="164" y="67"/>
                        <a:pt x="165" y="75"/>
                      </a:cubicBezTo>
                      <a:cubicBezTo>
                        <a:pt x="165" y="89"/>
                        <a:pt x="165" y="103"/>
                        <a:pt x="164" y="117"/>
                      </a:cubicBezTo>
                      <a:cubicBezTo>
                        <a:pt x="163" y="133"/>
                        <a:pt x="163" y="149"/>
                        <a:pt x="162" y="165"/>
                      </a:cubicBezTo>
                      <a:cubicBezTo>
                        <a:pt x="162" y="172"/>
                        <a:pt x="163" y="179"/>
                        <a:pt x="163" y="186"/>
                      </a:cubicBezTo>
                      <a:cubicBezTo>
                        <a:pt x="162" y="196"/>
                        <a:pt x="162" y="205"/>
                        <a:pt x="163" y="215"/>
                      </a:cubicBezTo>
                      <a:cubicBezTo>
                        <a:pt x="164" y="228"/>
                        <a:pt x="161" y="242"/>
                        <a:pt x="162" y="255"/>
                      </a:cubicBezTo>
                      <a:cubicBezTo>
                        <a:pt x="163" y="256"/>
                        <a:pt x="162" y="256"/>
                        <a:pt x="162" y="257"/>
                      </a:cubicBezTo>
                      <a:cubicBezTo>
                        <a:pt x="162" y="267"/>
                        <a:pt x="162" y="278"/>
                        <a:pt x="162" y="288"/>
                      </a:cubicBezTo>
                      <a:cubicBezTo>
                        <a:pt x="162" y="292"/>
                        <a:pt x="162" y="292"/>
                        <a:pt x="166" y="293"/>
                      </a:cubicBezTo>
                      <a:cubicBezTo>
                        <a:pt x="175" y="293"/>
                        <a:pt x="185" y="290"/>
                        <a:pt x="194" y="294"/>
                      </a:cubicBezTo>
                      <a:cubicBezTo>
                        <a:pt x="194" y="294"/>
                        <a:pt x="194" y="293"/>
                        <a:pt x="195" y="293"/>
                      </a:cubicBezTo>
                      <a:cubicBezTo>
                        <a:pt x="198" y="293"/>
                        <a:pt x="200" y="294"/>
                        <a:pt x="203" y="293"/>
                      </a:cubicBezTo>
                      <a:cubicBezTo>
                        <a:pt x="209" y="293"/>
                        <a:pt x="214" y="296"/>
                        <a:pt x="219" y="294"/>
                      </a:cubicBezTo>
                      <a:cubicBezTo>
                        <a:pt x="221" y="293"/>
                        <a:pt x="223" y="294"/>
                        <a:pt x="225" y="294"/>
                      </a:cubicBezTo>
                      <a:cubicBezTo>
                        <a:pt x="239" y="296"/>
                        <a:pt x="253" y="297"/>
                        <a:pt x="267" y="297"/>
                      </a:cubicBezTo>
                      <a:cubicBezTo>
                        <a:pt x="272" y="297"/>
                        <a:pt x="274" y="295"/>
                        <a:pt x="274" y="289"/>
                      </a:cubicBezTo>
                      <a:cubicBezTo>
                        <a:pt x="275" y="287"/>
                        <a:pt x="275" y="285"/>
                        <a:pt x="275" y="283"/>
                      </a:cubicBezTo>
                      <a:cubicBezTo>
                        <a:pt x="275" y="276"/>
                        <a:pt x="275" y="268"/>
                        <a:pt x="276" y="260"/>
                      </a:cubicBezTo>
                      <a:cubicBezTo>
                        <a:pt x="276" y="252"/>
                        <a:pt x="275" y="245"/>
                        <a:pt x="276" y="238"/>
                      </a:cubicBezTo>
                      <a:cubicBezTo>
                        <a:pt x="276" y="226"/>
                        <a:pt x="277" y="214"/>
                        <a:pt x="277" y="202"/>
                      </a:cubicBezTo>
                      <a:cubicBezTo>
                        <a:pt x="277" y="187"/>
                        <a:pt x="277" y="173"/>
                        <a:pt x="278" y="158"/>
                      </a:cubicBezTo>
                      <a:cubicBezTo>
                        <a:pt x="278" y="147"/>
                        <a:pt x="279" y="137"/>
                        <a:pt x="279" y="126"/>
                      </a:cubicBezTo>
                      <a:cubicBezTo>
                        <a:pt x="280" y="122"/>
                        <a:pt x="280" y="118"/>
                        <a:pt x="280" y="114"/>
                      </a:cubicBezTo>
                      <a:cubicBezTo>
                        <a:pt x="281" y="104"/>
                        <a:pt x="282" y="93"/>
                        <a:pt x="279" y="82"/>
                      </a:cubicBezTo>
                      <a:cubicBezTo>
                        <a:pt x="279" y="82"/>
                        <a:pt x="280" y="81"/>
                        <a:pt x="280" y="80"/>
                      </a:cubicBezTo>
                      <a:cubicBezTo>
                        <a:pt x="280" y="73"/>
                        <a:pt x="281" y="65"/>
                        <a:pt x="281" y="58"/>
                      </a:cubicBezTo>
                      <a:cubicBezTo>
                        <a:pt x="281" y="46"/>
                        <a:pt x="280" y="33"/>
                        <a:pt x="278" y="21"/>
                      </a:cubicBezTo>
                      <a:cubicBezTo>
                        <a:pt x="278" y="16"/>
                        <a:pt x="276" y="16"/>
                        <a:pt x="271" y="16"/>
                      </a:cubicBezTo>
                      <a:cubicBezTo>
                        <a:pt x="264" y="16"/>
                        <a:pt x="256" y="16"/>
                        <a:pt x="248" y="15"/>
                      </a:cubicBezTo>
                      <a:cubicBezTo>
                        <a:pt x="238" y="14"/>
                        <a:pt x="228" y="14"/>
                        <a:pt x="217" y="15"/>
                      </a:cubicBezTo>
                      <a:cubicBezTo>
                        <a:pt x="214" y="15"/>
                        <a:pt x="212" y="16"/>
                        <a:pt x="209" y="15"/>
                      </a:cubicBezTo>
                      <a:cubicBezTo>
                        <a:pt x="198" y="14"/>
                        <a:pt x="187" y="15"/>
                        <a:pt x="177" y="15"/>
                      </a:cubicBezTo>
                      <a:cubicBezTo>
                        <a:pt x="174" y="15"/>
                        <a:pt x="171" y="15"/>
                        <a:pt x="168" y="14"/>
                      </a:cubicBezTo>
                      <a:close/>
                      <a:moveTo>
                        <a:pt x="11" y="289"/>
                      </a:moveTo>
                      <a:cubicBezTo>
                        <a:pt x="14" y="289"/>
                        <a:pt x="17" y="289"/>
                        <a:pt x="20" y="290"/>
                      </a:cubicBezTo>
                      <a:cubicBezTo>
                        <a:pt x="29" y="291"/>
                        <a:pt x="39" y="290"/>
                        <a:pt x="49" y="290"/>
                      </a:cubicBezTo>
                      <a:cubicBezTo>
                        <a:pt x="54" y="290"/>
                        <a:pt x="59" y="290"/>
                        <a:pt x="64" y="290"/>
                      </a:cubicBezTo>
                      <a:cubicBezTo>
                        <a:pt x="70" y="290"/>
                        <a:pt x="76" y="289"/>
                        <a:pt x="83" y="290"/>
                      </a:cubicBezTo>
                      <a:cubicBezTo>
                        <a:pt x="91" y="290"/>
                        <a:pt x="99" y="291"/>
                        <a:pt x="107" y="291"/>
                      </a:cubicBezTo>
                      <a:cubicBezTo>
                        <a:pt x="113" y="291"/>
                        <a:pt x="114" y="290"/>
                        <a:pt x="113" y="284"/>
                      </a:cubicBezTo>
                      <a:cubicBezTo>
                        <a:pt x="112" y="270"/>
                        <a:pt x="112" y="255"/>
                        <a:pt x="112" y="241"/>
                      </a:cubicBezTo>
                      <a:cubicBezTo>
                        <a:pt x="112" y="229"/>
                        <a:pt x="112" y="218"/>
                        <a:pt x="112" y="207"/>
                      </a:cubicBezTo>
                      <a:cubicBezTo>
                        <a:pt x="112" y="192"/>
                        <a:pt x="111" y="178"/>
                        <a:pt x="112" y="164"/>
                      </a:cubicBezTo>
                      <a:cubicBezTo>
                        <a:pt x="112" y="152"/>
                        <a:pt x="112" y="140"/>
                        <a:pt x="113" y="128"/>
                      </a:cubicBezTo>
                      <a:cubicBezTo>
                        <a:pt x="113" y="118"/>
                        <a:pt x="113" y="108"/>
                        <a:pt x="114" y="98"/>
                      </a:cubicBezTo>
                      <a:cubicBezTo>
                        <a:pt x="114" y="88"/>
                        <a:pt x="115" y="78"/>
                        <a:pt x="116" y="67"/>
                      </a:cubicBezTo>
                      <a:cubicBezTo>
                        <a:pt x="116" y="64"/>
                        <a:pt x="116" y="60"/>
                        <a:pt x="117" y="56"/>
                      </a:cubicBezTo>
                      <a:cubicBezTo>
                        <a:pt x="117" y="55"/>
                        <a:pt x="117" y="54"/>
                        <a:pt x="117" y="53"/>
                      </a:cubicBezTo>
                      <a:cubicBezTo>
                        <a:pt x="116" y="51"/>
                        <a:pt x="115" y="47"/>
                        <a:pt x="116" y="45"/>
                      </a:cubicBezTo>
                      <a:cubicBezTo>
                        <a:pt x="119" y="42"/>
                        <a:pt x="115" y="40"/>
                        <a:pt x="116" y="37"/>
                      </a:cubicBezTo>
                      <a:cubicBezTo>
                        <a:pt x="116" y="37"/>
                        <a:pt x="116" y="36"/>
                        <a:pt x="116" y="35"/>
                      </a:cubicBezTo>
                      <a:cubicBezTo>
                        <a:pt x="118" y="29"/>
                        <a:pt x="116" y="23"/>
                        <a:pt x="116" y="17"/>
                      </a:cubicBezTo>
                      <a:cubicBezTo>
                        <a:pt x="116" y="16"/>
                        <a:pt x="116" y="16"/>
                        <a:pt x="115" y="15"/>
                      </a:cubicBezTo>
                      <a:cubicBezTo>
                        <a:pt x="109" y="15"/>
                        <a:pt x="103" y="14"/>
                        <a:pt x="97" y="14"/>
                      </a:cubicBezTo>
                      <a:cubicBezTo>
                        <a:pt x="86" y="14"/>
                        <a:pt x="74" y="14"/>
                        <a:pt x="63" y="15"/>
                      </a:cubicBezTo>
                      <a:cubicBezTo>
                        <a:pt x="57" y="15"/>
                        <a:pt x="51" y="16"/>
                        <a:pt x="45" y="16"/>
                      </a:cubicBezTo>
                      <a:cubicBezTo>
                        <a:pt x="39" y="16"/>
                        <a:pt x="33" y="17"/>
                        <a:pt x="28" y="17"/>
                      </a:cubicBezTo>
                      <a:cubicBezTo>
                        <a:pt x="24" y="17"/>
                        <a:pt x="21" y="16"/>
                        <a:pt x="18" y="16"/>
                      </a:cubicBezTo>
                      <a:cubicBezTo>
                        <a:pt x="17" y="18"/>
                        <a:pt x="16" y="19"/>
                        <a:pt x="16" y="20"/>
                      </a:cubicBezTo>
                      <a:cubicBezTo>
                        <a:pt x="16" y="27"/>
                        <a:pt x="16" y="34"/>
                        <a:pt x="16" y="40"/>
                      </a:cubicBezTo>
                      <a:cubicBezTo>
                        <a:pt x="16" y="47"/>
                        <a:pt x="16" y="53"/>
                        <a:pt x="15" y="60"/>
                      </a:cubicBezTo>
                      <a:cubicBezTo>
                        <a:pt x="15" y="65"/>
                        <a:pt x="15" y="70"/>
                        <a:pt x="15" y="75"/>
                      </a:cubicBezTo>
                      <a:cubicBezTo>
                        <a:pt x="15" y="78"/>
                        <a:pt x="16" y="82"/>
                        <a:pt x="16" y="86"/>
                      </a:cubicBezTo>
                      <a:cubicBezTo>
                        <a:pt x="16" y="94"/>
                        <a:pt x="15" y="102"/>
                        <a:pt x="15" y="110"/>
                      </a:cubicBezTo>
                      <a:cubicBezTo>
                        <a:pt x="15" y="117"/>
                        <a:pt x="16" y="124"/>
                        <a:pt x="15" y="130"/>
                      </a:cubicBezTo>
                      <a:cubicBezTo>
                        <a:pt x="12" y="140"/>
                        <a:pt x="14" y="150"/>
                        <a:pt x="13" y="160"/>
                      </a:cubicBezTo>
                      <a:cubicBezTo>
                        <a:pt x="12" y="171"/>
                        <a:pt x="13" y="183"/>
                        <a:pt x="13" y="194"/>
                      </a:cubicBezTo>
                      <a:cubicBezTo>
                        <a:pt x="12" y="202"/>
                        <a:pt x="12" y="211"/>
                        <a:pt x="12" y="219"/>
                      </a:cubicBezTo>
                      <a:cubicBezTo>
                        <a:pt x="12" y="226"/>
                        <a:pt x="11" y="233"/>
                        <a:pt x="11" y="241"/>
                      </a:cubicBezTo>
                      <a:cubicBezTo>
                        <a:pt x="11" y="252"/>
                        <a:pt x="12" y="263"/>
                        <a:pt x="10" y="275"/>
                      </a:cubicBezTo>
                      <a:cubicBezTo>
                        <a:pt x="10" y="279"/>
                        <a:pt x="10" y="284"/>
                        <a:pt x="11" y="289"/>
                      </a:cubicBezTo>
                      <a:close/>
                      <a:moveTo>
                        <a:pt x="147" y="291"/>
                      </a:moveTo>
                      <a:cubicBezTo>
                        <a:pt x="147" y="279"/>
                        <a:pt x="148" y="268"/>
                        <a:pt x="148" y="257"/>
                      </a:cubicBezTo>
                      <a:cubicBezTo>
                        <a:pt x="148" y="256"/>
                        <a:pt x="148" y="254"/>
                        <a:pt x="148" y="253"/>
                      </a:cubicBezTo>
                      <a:cubicBezTo>
                        <a:pt x="147" y="247"/>
                        <a:pt x="147" y="241"/>
                        <a:pt x="147" y="235"/>
                      </a:cubicBezTo>
                      <a:cubicBezTo>
                        <a:pt x="147" y="233"/>
                        <a:pt x="147" y="231"/>
                        <a:pt x="147" y="230"/>
                      </a:cubicBezTo>
                      <a:cubicBezTo>
                        <a:pt x="147" y="225"/>
                        <a:pt x="148" y="221"/>
                        <a:pt x="148" y="216"/>
                      </a:cubicBezTo>
                      <a:cubicBezTo>
                        <a:pt x="148" y="208"/>
                        <a:pt x="147" y="201"/>
                        <a:pt x="147" y="194"/>
                      </a:cubicBezTo>
                      <a:cubicBezTo>
                        <a:pt x="148" y="177"/>
                        <a:pt x="149" y="160"/>
                        <a:pt x="149" y="143"/>
                      </a:cubicBezTo>
                      <a:cubicBezTo>
                        <a:pt x="150" y="126"/>
                        <a:pt x="150" y="109"/>
                        <a:pt x="151" y="92"/>
                      </a:cubicBezTo>
                      <a:cubicBezTo>
                        <a:pt x="151" y="82"/>
                        <a:pt x="152" y="72"/>
                        <a:pt x="152" y="62"/>
                      </a:cubicBezTo>
                      <a:cubicBezTo>
                        <a:pt x="152" y="58"/>
                        <a:pt x="153" y="53"/>
                        <a:pt x="152" y="49"/>
                      </a:cubicBezTo>
                      <a:cubicBezTo>
                        <a:pt x="152" y="43"/>
                        <a:pt x="153" y="38"/>
                        <a:pt x="153" y="32"/>
                      </a:cubicBezTo>
                      <a:cubicBezTo>
                        <a:pt x="154" y="27"/>
                        <a:pt x="155" y="20"/>
                        <a:pt x="151" y="15"/>
                      </a:cubicBezTo>
                      <a:cubicBezTo>
                        <a:pt x="144" y="15"/>
                        <a:pt x="137" y="15"/>
                        <a:pt x="129" y="15"/>
                      </a:cubicBezTo>
                      <a:cubicBezTo>
                        <a:pt x="129" y="22"/>
                        <a:pt x="129" y="28"/>
                        <a:pt x="129" y="34"/>
                      </a:cubicBezTo>
                      <a:cubicBezTo>
                        <a:pt x="129" y="41"/>
                        <a:pt x="128" y="47"/>
                        <a:pt x="128" y="54"/>
                      </a:cubicBezTo>
                      <a:cubicBezTo>
                        <a:pt x="128" y="62"/>
                        <a:pt x="128" y="71"/>
                        <a:pt x="128" y="79"/>
                      </a:cubicBezTo>
                      <a:cubicBezTo>
                        <a:pt x="128" y="85"/>
                        <a:pt x="128" y="90"/>
                        <a:pt x="128" y="95"/>
                      </a:cubicBezTo>
                      <a:cubicBezTo>
                        <a:pt x="127" y="110"/>
                        <a:pt x="126" y="125"/>
                        <a:pt x="126" y="140"/>
                      </a:cubicBezTo>
                      <a:cubicBezTo>
                        <a:pt x="125" y="148"/>
                        <a:pt x="125" y="156"/>
                        <a:pt x="125" y="164"/>
                      </a:cubicBezTo>
                      <a:cubicBezTo>
                        <a:pt x="125" y="170"/>
                        <a:pt x="124" y="176"/>
                        <a:pt x="124" y="182"/>
                      </a:cubicBezTo>
                      <a:cubicBezTo>
                        <a:pt x="126" y="197"/>
                        <a:pt x="124" y="211"/>
                        <a:pt x="125" y="226"/>
                      </a:cubicBezTo>
                      <a:cubicBezTo>
                        <a:pt x="125" y="228"/>
                        <a:pt x="124" y="230"/>
                        <a:pt x="124" y="231"/>
                      </a:cubicBezTo>
                      <a:cubicBezTo>
                        <a:pt x="127" y="239"/>
                        <a:pt x="126" y="248"/>
                        <a:pt x="125" y="256"/>
                      </a:cubicBezTo>
                      <a:cubicBezTo>
                        <a:pt x="125" y="265"/>
                        <a:pt x="126" y="275"/>
                        <a:pt x="126" y="285"/>
                      </a:cubicBezTo>
                      <a:cubicBezTo>
                        <a:pt x="126" y="288"/>
                        <a:pt x="128" y="290"/>
                        <a:pt x="131" y="290"/>
                      </a:cubicBezTo>
                      <a:cubicBezTo>
                        <a:pt x="136" y="291"/>
                        <a:pt x="141" y="291"/>
                        <a:pt x="147" y="29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334" name="Freeform 23"/>
                <p:cNvSpPr>
                  <a:spLocks noEditPoints="1"/>
                </p:cNvSpPr>
                <p:nvPr/>
              </p:nvSpPr>
              <p:spPr bwMode="auto">
                <a:xfrm>
                  <a:off x="3340100" y="2540001"/>
                  <a:ext cx="871538" cy="990600"/>
                </a:xfrm>
                <a:custGeom>
                  <a:avLst/>
                  <a:gdLst>
                    <a:gd name="T0" fmla="*/ 5 w 298"/>
                    <a:gd name="T1" fmla="*/ 321 h 339"/>
                    <a:gd name="T2" fmla="*/ 5 w 298"/>
                    <a:gd name="T3" fmla="*/ 243 h 339"/>
                    <a:gd name="T4" fmla="*/ 6 w 298"/>
                    <a:gd name="T5" fmla="*/ 172 h 339"/>
                    <a:gd name="T6" fmla="*/ 3 w 298"/>
                    <a:gd name="T7" fmla="*/ 76 h 339"/>
                    <a:gd name="T8" fmla="*/ 1 w 298"/>
                    <a:gd name="T9" fmla="*/ 23 h 339"/>
                    <a:gd name="T10" fmla="*/ 30 w 298"/>
                    <a:gd name="T11" fmla="*/ 4 h 339"/>
                    <a:gd name="T12" fmla="*/ 134 w 298"/>
                    <a:gd name="T13" fmla="*/ 4 h 339"/>
                    <a:gd name="T14" fmla="*/ 193 w 298"/>
                    <a:gd name="T15" fmla="*/ 2 h 339"/>
                    <a:gd name="T16" fmla="*/ 267 w 298"/>
                    <a:gd name="T17" fmla="*/ 2 h 339"/>
                    <a:gd name="T18" fmla="*/ 298 w 298"/>
                    <a:gd name="T19" fmla="*/ 9 h 339"/>
                    <a:gd name="T20" fmla="*/ 296 w 298"/>
                    <a:gd name="T21" fmla="*/ 66 h 339"/>
                    <a:gd name="T22" fmla="*/ 295 w 298"/>
                    <a:gd name="T23" fmla="*/ 161 h 339"/>
                    <a:gd name="T24" fmla="*/ 292 w 298"/>
                    <a:gd name="T25" fmla="*/ 222 h 339"/>
                    <a:gd name="T26" fmla="*/ 292 w 298"/>
                    <a:gd name="T27" fmla="*/ 327 h 339"/>
                    <a:gd name="T28" fmla="*/ 278 w 298"/>
                    <a:gd name="T29" fmla="*/ 337 h 339"/>
                    <a:gd name="T30" fmla="*/ 162 w 298"/>
                    <a:gd name="T31" fmla="*/ 339 h 339"/>
                    <a:gd name="T32" fmla="*/ 131 w 298"/>
                    <a:gd name="T33" fmla="*/ 338 h 339"/>
                    <a:gd name="T34" fmla="*/ 53 w 298"/>
                    <a:gd name="T35" fmla="*/ 338 h 339"/>
                    <a:gd name="T36" fmla="*/ 279 w 298"/>
                    <a:gd name="T37" fmla="*/ 325 h 339"/>
                    <a:gd name="T38" fmla="*/ 282 w 298"/>
                    <a:gd name="T39" fmla="*/ 233 h 339"/>
                    <a:gd name="T40" fmla="*/ 286 w 298"/>
                    <a:gd name="T41" fmla="*/ 137 h 339"/>
                    <a:gd name="T42" fmla="*/ 287 w 298"/>
                    <a:gd name="T43" fmla="*/ 86 h 339"/>
                    <a:gd name="T44" fmla="*/ 286 w 298"/>
                    <a:gd name="T45" fmla="*/ 16 h 339"/>
                    <a:gd name="T46" fmla="*/ 270 w 298"/>
                    <a:gd name="T47" fmla="*/ 11 h 339"/>
                    <a:gd name="T48" fmla="*/ 217 w 298"/>
                    <a:gd name="T49" fmla="*/ 10 h 339"/>
                    <a:gd name="T50" fmla="*/ 172 w 298"/>
                    <a:gd name="T51" fmla="*/ 11 h 339"/>
                    <a:gd name="T52" fmla="*/ 170 w 298"/>
                    <a:gd name="T53" fmla="*/ 67 h 339"/>
                    <a:gd name="T54" fmla="*/ 170 w 298"/>
                    <a:gd name="T55" fmla="*/ 174 h 339"/>
                    <a:gd name="T56" fmla="*/ 171 w 298"/>
                    <a:gd name="T57" fmla="*/ 307 h 339"/>
                    <a:gd name="T58" fmla="*/ 184 w 298"/>
                    <a:gd name="T59" fmla="*/ 326 h 339"/>
                    <a:gd name="T60" fmla="*/ 215 w 298"/>
                    <a:gd name="T61" fmla="*/ 324 h 339"/>
                    <a:gd name="T62" fmla="*/ 256 w 298"/>
                    <a:gd name="T63" fmla="*/ 324 h 339"/>
                    <a:gd name="T64" fmla="*/ 124 w 298"/>
                    <a:gd name="T65" fmla="*/ 325 h 339"/>
                    <a:gd name="T66" fmla="*/ 125 w 298"/>
                    <a:gd name="T67" fmla="*/ 251 h 339"/>
                    <a:gd name="T68" fmla="*/ 125 w 298"/>
                    <a:gd name="T69" fmla="*/ 171 h 339"/>
                    <a:gd name="T70" fmla="*/ 126 w 298"/>
                    <a:gd name="T71" fmla="*/ 92 h 339"/>
                    <a:gd name="T72" fmla="*/ 124 w 298"/>
                    <a:gd name="T73" fmla="*/ 18 h 339"/>
                    <a:gd name="T74" fmla="*/ 91 w 298"/>
                    <a:gd name="T75" fmla="*/ 14 h 339"/>
                    <a:gd name="T76" fmla="*/ 16 w 298"/>
                    <a:gd name="T77" fmla="*/ 16 h 339"/>
                    <a:gd name="T78" fmla="*/ 13 w 298"/>
                    <a:gd name="T79" fmla="*/ 86 h 339"/>
                    <a:gd name="T80" fmla="*/ 14 w 298"/>
                    <a:gd name="T81" fmla="*/ 181 h 339"/>
                    <a:gd name="T82" fmla="*/ 15 w 298"/>
                    <a:gd name="T83" fmla="*/ 300 h 339"/>
                    <a:gd name="T84" fmla="*/ 136 w 298"/>
                    <a:gd name="T85" fmla="*/ 12 h 339"/>
                    <a:gd name="T86" fmla="*/ 138 w 298"/>
                    <a:gd name="T87" fmla="*/ 70 h 339"/>
                    <a:gd name="T88" fmla="*/ 138 w 298"/>
                    <a:gd name="T89" fmla="*/ 118 h 339"/>
                    <a:gd name="T90" fmla="*/ 137 w 298"/>
                    <a:gd name="T91" fmla="*/ 230 h 339"/>
                    <a:gd name="T92" fmla="*/ 138 w 298"/>
                    <a:gd name="T93" fmla="*/ 289 h 339"/>
                    <a:gd name="T94" fmla="*/ 157 w 298"/>
                    <a:gd name="T95" fmla="*/ 325 h 339"/>
                    <a:gd name="T96" fmla="*/ 158 w 298"/>
                    <a:gd name="T97" fmla="*/ 295 h 339"/>
                    <a:gd name="T98" fmla="*/ 158 w 298"/>
                    <a:gd name="T99" fmla="*/ 204 h 339"/>
                    <a:gd name="T100" fmla="*/ 159 w 298"/>
                    <a:gd name="T101" fmla="*/ 155 h 339"/>
                    <a:gd name="T102" fmla="*/ 157 w 298"/>
                    <a:gd name="T103" fmla="*/ 70 h 339"/>
                    <a:gd name="T104" fmla="*/ 136 w 298"/>
                    <a:gd name="T105" fmla="*/ 12 h 33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</a:cxnLst>
                  <a:rect l="0" t="0" r="r" b="b"/>
                  <a:pathLst>
                    <a:path w="298" h="339">
                      <a:moveTo>
                        <a:pt x="8" y="339"/>
                      </a:moveTo>
                      <a:cubicBezTo>
                        <a:pt x="5" y="335"/>
                        <a:pt x="4" y="331"/>
                        <a:pt x="5" y="327"/>
                      </a:cubicBezTo>
                      <a:cubicBezTo>
                        <a:pt x="6" y="325"/>
                        <a:pt x="6" y="323"/>
                        <a:pt x="5" y="321"/>
                      </a:cubicBezTo>
                      <a:cubicBezTo>
                        <a:pt x="3" y="318"/>
                        <a:pt x="4" y="314"/>
                        <a:pt x="4" y="310"/>
                      </a:cubicBezTo>
                      <a:cubicBezTo>
                        <a:pt x="4" y="300"/>
                        <a:pt x="5" y="289"/>
                        <a:pt x="5" y="279"/>
                      </a:cubicBezTo>
                      <a:cubicBezTo>
                        <a:pt x="5" y="267"/>
                        <a:pt x="5" y="255"/>
                        <a:pt x="5" y="243"/>
                      </a:cubicBezTo>
                      <a:cubicBezTo>
                        <a:pt x="5" y="234"/>
                        <a:pt x="5" y="224"/>
                        <a:pt x="5" y="215"/>
                      </a:cubicBezTo>
                      <a:cubicBezTo>
                        <a:pt x="5" y="207"/>
                        <a:pt x="5" y="199"/>
                        <a:pt x="5" y="191"/>
                      </a:cubicBezTo>
                      <a:cubicBezTo>
                        <a:pt x="5" y="185"/>
                        <a:pt x="5" y="178"/>
                        <a:pt x="6" y="172"/>
                      </a:cubicBezTo>
                      <a:cubicBezTo>
                        <a:pt x="6" y="162"/>
                        <a:pt x="7" y="152"/>
                        <a:pt x="6" y="141"/>
                      </a:cubicBezTo>
                      <a:cubicBezTo>
                        <a:pt x="5" y="130"/>
                        <a:pt x="5" y="119"/>
                        <a:pt x="4" y="108"/>
                      </a:cubicBezTo>
                      <a:cubicBezTo>
                        <a:pt x="4" y="97"/>
                        <a:pt x="3" y="87"/>
                        <a:pt x="3" y="76"/>
                      </a:cubicBezTo>
                      <a:cubicBezTo>
                        <a:pt x="3" y="69"/>
                        <a:pt x="2" y="61"/>
                        <a:pt x="1" y="54"/>
                      </a:cubicBezTo>
                      <a:cubicBezTo>
                        <a:pt x="1" y="52"/>
                        <a:pt x="1" y="50"/>
                        <a:pt x="1" y="47"/>
                      </a:cubicBezTo>
                      <a:cubicBezTo>
                        <a:pt x="1" y="39"/>
                        <a:pt x="1" y="31"/>
                        <a:pt x="1" y="23"/>
                      </a:cubicBezTo>
                      <a:cubicBezTo>
                        <a:pt x="1" y="18"/>
                        <a:pt x="1" y="13"/>
                        <a:pt x="0" y="8"/>
                      </a:cubicBezTo>
                      <a:cubicBezTo>
                        <a:pt x="0" y="5"/>
                        <a:pt x="2" y="4"/>
                        <a:pt x="5" y="4"/>
                      </a:cubicBezTo>
                      <a:cubicBezTo>
                        <a:pt x="13" y="4"/>
                        <a:pt x="21" y="4"/>
                        <a:pt x="30" y="4"/>
                      </a:cubicBezTo>
                      <a:cubicBezTo>
                        <a:pt x="45" y="4"/>
                        <a:pt x="60" y="5"/>
                        <a:pt x="76" y="5"/>
                      </a:cubicBezTo>
                      <a:cubicBezTo>
                        <a:pt x="87" y="5"/>
                        <a:pt x="98" y="5"/>
                        <a:pt x="109" y="4"/>
                      </a:cubicBezTo>
                      <a:cubicBezTo>
                        <a:pt x="117" y="4"/>
                        <a:pt x="126" y="4"/>
                        <a:pt x="134" y="4"/>
                      </a:cubicBezTo>
                      <a:cubicBezTo>
                        <a:pt x="144" y="3"/>
                        <a:pt x="154" y="3"/>
                        <a:pt x="165" y="1"/>
                      </a:cubicBezTo>
                      <a:cubicBezTo>
                        <a:pt x="168" y="0"/>
                        <a:pt x="172" y="0"/>
                        <a:pt x="175" y="1"/>
                      </a:cubicBezTo>
                      <a:cubicBezTo>
                        <a:pt x="181" y="3"/>
                        <a:pt x="187" y="2"/>
                        <a:pt x="193" y="2"/>
                      </a:cubicBezTo>
                      <a:cubicBezTo>
                        <a:pt x="205" y="2"/>
                        <a:pt x="217" y="2"/>
                        <a:pt x="229" y="3"/>
                      </a:cubicBezTo>
                      <a:cubicBezTo>
                        <a:pt x="237" y="4"/>
                        <a:pt x="245" y="2"/>
                        <a:pt x="253" y="2"/>
                      </a:cubicBezTo>
                      <a:cubicBezTo>
                        <a:pt x="258" y="2"/>
                        <a:pt x="262" y="2"/>
                        <a:pt x="267" y="2"/>
                      </a:cubicBezTo>
                      <a:cubicBezTo>
                        <a:pt x="274" y="3"/>
                        <a:pt x="281" y="3"/>
                        <a:pt x="287" y="1"/>
                      </a:cubicBezTo>
                      <a:cubicBezTo>
                        <a:pt x="290" y="0"/>
                        <a:pt x="293" y="2"/>
                        <a:pt x="296" y="2"/>
                      </a:cubicBezTo>
                      <a:cubicBezTo>
                        <a:pt x="297" y="4"/>
                        <a:pt x="297" y="7"/>
                        <a:pt x="298" y="9"/>
                      </a:cubicBezTo>
                      <a:cubicBezTo>
                        <a:pt x="295" y="10"/>
                        <a:pt x="294" y="13"/>
                        <a:pt x="294" y="16"/>
                      </a:cubicBezTo>
                      <a:cubicBezTo>
                        <a:pt x="295" y="24"/>
                        <a:pt x="295" y="33"/>
                        <a:pt x="296" y="41"/>
                      </a:cubicBezTo>
                      <a:cubicBezTo>
                        <a:pt x="296" y="49"/>
                        <a:pt x="296" y="58"/>
                        <a:pt x="296" y="66"/>
                      </a:cubicBezTo>
                      <a:cubicBezTo>
                        <a:pt x="296" y="74"/>
                        <a:pt x="296" y="81"/>
                        <a:pt x="296" y="89"/>
                      </a:cubicBezTo>
                      <a:cubicBezTo>
                        <a:pt x="296" y="104"/>
                        <a:pt x="295" y="118"/>
                        <a:pt x="295" y="132"/>
                      </a:cubicBezTo>
                      <a:cubicBezTo>
                        <a:pt x="295" y="142"/>
                        <a:pt x="295" y="152"/>
                        <a:pt x="295" y="161"/>
                      </a:cubicBezTo>
                      <a:cubicBezTo>
                        <a:pt x="295" y="169"/>
                        <a:pt x="295" y="177"/>
                        <a:pt x="294" y="185"/>
                      </a:cubicBezTo>
                      <a:cubicBezTo>
                        <a:pt x="294" y="191"/>
                        <a:pt x="293" y="198"/>
                        <a:pt x="293" y="204"/>
                      </a:cubicBezTo>
                      <a:cubicBezTo>
                        <a:pt x="292" y="210"/>
                        <a:pt x="293" y="216"/>
                        <a:pt x="292" y="222"/>
                      </a:cubicBezTo>
                      <a:cubicBezTo>
                        <a:pt x="292" y="230"/>
                        <a:pt x="292" y="239"/>
                        <a:pt x="292" y="247"/>
                      </a:cubicBezTo>
                      <a:cubicBezTo>
                        <a:pt x="292" y="255"/>
                        <a:pt x="292" y="263"/>
                        <a:pt x="292" y="272"/>
                      </a:cubicBezTo>
                      <a:cubicBezTo>
                        <a:pt x="292" y="290"/>
                        <a:pt x="292" y="308"/>
                        <a:pt x="292" y="327"/>
                      </a:cubicBezTo>
                      <a:cubicBezTo>
                        <a:pt x="292" y="328"/>
                        <a:pt x="292" y="330"/>
                        <a:pt x="291" y="332"/>
                      </a:cubicBezTo>
                      <a:cubicBezTo>
                        <a:pt x="291" y="334"/>
                        <a:pt x="289" y="336"/>
                        <a:pt x="287" y="336"/>
                      </a:cubicBezTo>
                      <a:cubicBezTo>
                        <a:pt x="284" y="337"/>
                        <a:pt x="281" y="337"/>
                        <a:pt x="278" y="337"/>
                      </a:cubicBezTo>
                      <a:cubicBezTo>
                        <a:pt x="264" y="335"/>
                        <a:pt x="250" y="335"/>
                        <a:pt x="237" y="335"/>
                      </a:cubicBezTo>
                      <a:cubicBezTo>
                        <a:pt x="220" y="335"/>
                        <a:pt x="203" y="335"/>
                        <a:pt x="186" y="336"/>
                      </a:cubicBezTo>
                      <a:cubicBezTo>
                        <a:pt x="178" y="336"/>
                        <a:pt x="170" y="337"/>
                        <a:pt x="162" y="339"/>
                      </a:cubicBezTo>
                      <a:cubicBezTo>
                        <a:pt x="161" y="339"/>
                        <a:pt x="160" y="339"/>
                        <a:pt x="159" y="339"/>
                      </a:cubicBezTo>
                      <a:cubicBezTo>
                        <a:pt x="155" y="338"/>
                        <a:pt x="150" y="338"/>
                        <a:pt x="146" y="337"/>
                      </a:cubicBezTo>
                      <a:cubicBezTo>
                        <a:pt x="141" y="337"/>
                        <a:pt x="136" y="338"/>
                        <a:pt x="131" y="338"/>
                      </a:cubicBezTo>
                      <a:cubicBezTo>
                        <a:pt x="119" y="338"/>
                        <a:pt x="108" y="338"/>
                        <a:pt x="97" y="338"/>
                      </a:cubicBezTo>
                      <a:cubicBezTo>
                        <a:pt x="88" y="338"/>
                        <a:pt x="79" y="337"/>
                        <a:pt x="69" y="339"/>
                      </a:cubicBezTo>
                      <a:cubicBezTo>
                        <a:pt x="64" y="339"/>
                        <a:pt x="58" y="338"/>
                        <a:pt x="53" y="338"/>
                      </a:cubicBezTo>
                      <a:cubicBezTo>
                        <a:pt x="43" y="338"/>
                        <a:pt x="32" y="338"/>
                        <a:pt x="22" y="339"/>
                      </a:cubicBezTo>
                      <a:cubicBezTo>
                        <a:pt x="17" y="339"/>
                        <a:pt x="13" y="339"/>
                        <a:pt x="8" y="339"/>
                      </a:cubicBezTo>
                      <a:close/>
                      <a:moveTo>
                        <a:pt x="279" y="325"/>
                      </a:moveTo>
                      <a:cubicBezTo>
                        <a:pt x="279" y="323"/>
                        <a:pt x="278" y="321"/>
                        <a:pt x="278" y="320"/>
                      </a:cubicBezTo>
                      <a:cubicBezTo>
                        <a:pt x="279" y="308"/>
                        <a:pt x="279" y="296"/>
                        <a:pt x="280" y="284"/>
                      </a:cubicBezTo>
                      <a:cubicBezTo>
                        <a:pt x="280" y="267"/>
                        <a:pt x="281" y="250"/>
                        <a:pt x="282" y="233"/>
                      </a:cubicBezTo>
                      <a:cubicBezTo>
                        <a:pt x="282" y="221"/>
                        <a:pt x="283" y="210"/>
                        <a:pt x="283" y="199"/>
                      </a:cubicBezTo>
                      <a:cubicBezTo>
                        <a:pt x="284" y="181"/>
                        <a:pt x="284" y="163"/>
                        <a:pt x="285" y="145"/>
                      </a:cubicBezTo>
                      <a:cubicBezTo>
                        <a:pt x="285" y="142"/>
                        <a:pt x="285" y="140"/>
                        <a:pt x="286" y="137"/>
                      </a:cubicBezTo>
                      <a:cubicBezTo>
                        <a:pt x="286" y="128"/>
                        <a:pt x="287" y="118"/>
                        <a:pt x="287" y="109"/>
                      </a:cubicBezTo>
                      <a:cubicBezTo>
                        <a:pt x="287" y="105"/>
                        <a:pt x="287" y="101"/>
                        <a:pt x="287" y="97"/>
                      </a:cubicBezTo>
                      <a:cubicBezTo>
                        <a:pt x="286" y="94"/>
                        <a:pt x="287" y="90"/>
                        <a:pt x="287" y="86"/>
                      </a:cubicBezTo>
                      <a:cubicBezTo>
                        <a:pt x="287" y="81"/>
                        <a:pt x="286" y="76"/>
                        <a:pt x="286" y="71"/>
                      </a:cubicBezTo>
                      <a:cubicBezTo>
                        <a:pt x="286" y="63"/>
                        <a:pt x="287" y="56"/>
                        <a:pt x="287" y="48"/>
                      </a:cubicBezTo>
                      <a:cubicBezTo>
                        <a:pt x="286" y="38"/>
                        <a:pt x="285" y="27"/>
                        <a:pt x="286" y="16"/>
                      </a:cubicBezTo>
                      <a:cubicBezTo>
                        <a:pt x="286" y="15"/>
                        <a:pt x="285" y="13"/>
                        <a:pt x="285" y="11"/>
                      </a:cubicBezTo>
                      <a:cubicBezTo>
                        <a:pt x="281" y="11"/>
                        <a:pt x="279" y="11"/>
                        <a:pt x="276" y="11"/>
                      </a:cubicBezTo>
                      <a:cubicBezTo>
                        <a:pt x="274" y="11"/>
                        <a:pt x="272" y="11"/>
                        <a:pt x="270" y="11"/>
                      </a:cubicBezTo>
                      <a:cubicBezTo>
                        <a:pt x="267" y="11"/>
                        <a:pt x="265" y="12"/>
                        <a:pt x="262" y="12"/>
                      </a:cubicBezTo>
                      <a:cubicBezTo>
                        <a:pt x="257" y="12"/>
                        <a:pt x="253" y="11"/>
                        <a:pt x="249" y="11"/>
                      </a:cubicBezTo>
                      <a:cubicBezTo>
                        <a:pt x="238" y="11"/>
                        <a:pt x="227" y="10"/>
                        <a:pt x="217" y="10"/>
                      </a:cubicBezTo>
                      <a:cubicBezTo>
                        <a:pt x="210" y="10"/>
                        <a:pt x="203" y="10"/>
                        <a:pt x="197" y="9"/>
                      </a:cubicBezTo>
                      <a:cubicBezTo>
                        <a:pt x="196" y="9"/>
                        <a:pt x="196" y="9"/>
                        <a:pt x="195" y="10"/>
                      </a:cubicBezTo>
                      <a:cubicBezTo>
                        <a:pt x="188" y="10"/>
                        <a:pt x="180" y="10"/>
                        <a:pt x="172" y="11"/>
                      </a:cubicBezTo>
                      <a:cubicBezTo>
                        <a:pt x="171" y="13"/>
                        <a:pt x="171" y="16"/>
                        <a:pt x="171" y="20"/>
                      </a:cubicBezTo>
                      <a:cubicBezTo>
                        <a:pt x="170" y="25"/>
                        <a:pt x="169" y="30"/>
                        <a:pt x="169" y="36"/>
                      </a:cubicBezTo>
                      <a:cubicBezTo>
                        <a:pt x="169" y="46"/>
                        <a:pt x="170" y="56"/>
                        <a:pt x="170" y="67"/>
                      </a:cubicBezTo>
                      <a:cubicBezTo>
                        <a:pt x="170" y="79"/>
                        <a:pt x="170" y="91"/>
                        <a:pt x="170" y="103"/>
                      </a:cubicBezTo>
                      <a:cubicBezTo>
                        <a:pt x="171" y="117"/>
                        <a:pt x="171" y="131"/>
                        <a:pt x="171" y="144"/>
                      </a:cubicBezTo>
                      <a:cubicBezTo>
                        <a:pt x="171" y="154"/>
                        <a:pt x="171" y="164"/>
                        <a:pt x="170" y="174"/>
                      </a:cubicBezTo>
                      <a:cubicBezTo>
                        <a:pt x="170" y="187"/>
                        <a:pt x="171" y="199"/>
                        <a:pt x="171" y="212"/>
                      </a:cubicBezTo>
                      <a:cubicBezTo>
                        <a:pt x="171" y="234"/>
                        <a:pt x="172" y="257"/>
                        <a:pt x="171" y="279"/>
                      </a:cubicBezTo>
                      <a:cubicBezTo>
                        <a:pt x="171" y="288"/>
                        <a:pt x="172" y="298"/>
                        <a:pt x="171" y="307"/>
                      </a:cubicBezTo>
                      <a:cubicBezTo>
                        <a:pt x="170" y="313"/>
                        <a:pt x="170" y="319"/>
                        <a:pt x="170" y="325"/>
                      </a:cubicBezTo>
                      <a:cubicBezTo>
                        <a:pt x="175" y="325"/>
                        <a:pt x="179" y="326"/>
                        <a:pt x="183" y="326"/>
                      </a:cubicBezTo>
                      <a:cubicBezTo>
                        <a:pt x="184" y="326"/>
                        <a:pt x="184" y="326"/>
                        <a:pt x="184" y="326"/>
                      </a:cubicBezTo>
                      <a:cubicBezTo>
                        <a:pt x="187" y="325"/>
                        <a:pt x="190" y="324"/>
                        <a:pt x="193" y="325"/>
                      </a:cubicBezTo>
                      <a:cubicBezTo>
                        <a:pt x="198" y="325"/>
                        <a:pt x="202" y="325"/>
                        <a:pt x="206" y="324"/>
                      </a:cubicBezTo>
                      <a:cubicBezTo>
                        <a:pt x="209" y="324"/>
                        <a:pt x="212" y="324"/>
                        <a:pt x="215" y="324"/>
                      </a:cubicBezTo>
                      <a:cubicBezTo>
                        <a:pt x="219" y="324"/>
                        <a:pt x="223" y="325"/>
                        <a:pt x="227" y="324"/>
                      </a:cubicBezTo>
                      <a:cubicBezTo>
                        <a:pt x="234" y="323"/>
                        <a:pt x="241" y="323"/>
                        <a:pt x="248" y="324"/>
                      </a:cubicBezTo>
                      <a:cubicBezTo>
                        <a:pt x="251" y="324"/>
                        <a:pt x="254" y="324"/>
                        <a:pt x="256" y="324"/>
                      </a:cubicBezTo>
                      <a:cubicBezTo>
                        <a:pt x="259" y="323"/>
                        <a:pt x="261" y="323"/>
                        <a:pt x="263" y="324"/>
                      </a:cubicBezTo>
                      <a:cubicBezTo>
                        <a:pt x="268" y="327"/>
                        <a:pt x="273" y="325"/>
                        <a:pt x="279" y="325"/>
                      </a:cubicBezTo>
                      <a:close/>
                      <a:moveTo>
                        <a:pt x="124" y="325"/>
                      </a:moveTo>
                      <a:cubicBezTo>
                        <a:pt x="125" y="321"/>
                        <a:pt x="126" y="318"/>
                        <a:pt x="126" y="314"/>
                      </a:cubicBezTo>
                      <a:cubicBezTo>
                        <a:pt x="126" y="306"/>
                        <a:pt x="125" y="298"/>
                        <a:pt x="125" y="290"/>
                      </a:cubicBezTo>
                      <a:cubicBezTo>
                        <a:pt x="125" y="277"/>
                        <a:pt x="125" y="264"/>
                        <a:pt x="125" y="251"/>
                      </a:cubicBezTo>
                      <a:cubicBezTo>
                        <a:pt x="125" y="243"/>
                        <a:pt x="125" y="234"/>
                        <a:pt x="125" y="226"/>
                      </a:cubicBezTo>
                      <a:cubicBezTo>
                        <a:pt x="125" y="218"/>
                        <a:pt x="125" y="209"/>
                        <a:pt x="125" y="201"/>
                      </a:cubicBezTo>
                      <a:cubicBezTo>
                        <a:pt x="125" y="191"/>
                        <a:pt x="123" y="181"/>
                        <a:pt x="125" y="171"/>
                      </a:cubicBezTo>
                      <a:cubicBezTo>
                        <a:pt x="125" y="168"/>
                        <a:pt x="125" y="165"/>
                        <a:pt x="125" y="162"/>
                      </a:cubicBezTo>
                      <a:cubicBezTo>
                        <a:pt x="125" y="154"/>
                        <a:pt x="125" y="146"/>
                        <a:pt x="125" y="139"/>
                      </a:cubicBezTo>
                      <a:cubicBezTo>
                        <a:pt x="125" y="123"/>
                        <a:pt x="125" y="108"/>
                        <a:pt x="126" y="92"/>
                      </a:cubicBezTo>
                      <a:cubicBezTo>
                        <a:pt x="126" y="84"/>
                        <a:pt x="125" y="76"/>
                        <a:pt x="125" y="68"/>
                      </a:cubicBezTo>
                      <a:cubicBezTo>
                        <a:pt x="125" y="60"/>
                        <a:pt x="125" y="51"/>
                        <a:pt x="125" y="43"/>
                      </a:cubicBezTo>
                      <a:cubicBezTo>
                        <a:pt x="125" y="35"/>
                        <a:pt x="125" y="27"/>
                        <a:pt x="124" y="18"/>
                      </a:cubicBezTo>
                      <a:cubicBezTo>
                        <a:pt x="123" y="14"/>
                        <a:pt x="122" y="13"/>
                        <a:pt x="118" y="13"/>
                      </a:cubicBezTo>
                      <a:cubicBezTo>
                        <a:pt x="116" y="14"/>
                        <a:pt x="113" y="14"/>
                        <a:pt x="111" y="14"/>
                      </a:cubicBezTo>
                      <a:cubicBezTo>
                        <a:pt x="104" y="14"/>
                        <a:pt x="98" y="14"/>
                        <a:pt x="91" y="14"/>
                      </a:cubicBezTo>
                      <a:cubicBezTo>
                        <a:pt x="82" y="15"/>
                        <a:pt x="73" y="16"/>
                        <a:pt x="64" y="15"/>
                      </a:cubicBezTo>
                      <a:cubicBezTo>
                        <a:pt x="52" y="14"/>
                        <a:pt x="39" y="15"/>
                        <a:pt x="27" y="15"/>
                      </a:cubicBezTo>
                      <a:cubicBezTo>
                        <a:pt x="23" y="15"/>
                        <a:pt x="19" y="15"/>
                        <a:pt x="16" y="16"/>
                      </a:cubicBezTo>
                      <a:cubicBezTo>
                        <a:pt x="14" y="16"/>
                        <a:pt x="13" y="18"/>
                        <a:pt x="12" y="20"/>
                      </a:cubicBezTo>
                      <a:cubicBezTo>
                        <a:pt x="11" y="21"/>
                        <a:pt x="11" y="23"/>
                        <a:pt x="11" y="25"/>
                      </a:cubicBezTo>
                      <a:cubicBezTo>
                        <a:pt x="9" y="46"/>
                        <a:pt x="11" y="66"/>
                        <a:pt x="13" y="86"/>
                      </a:cubicBezTo>
                      <a:cubicBezTo>
                        <a:pt x="13" y="93"/>
                        <a:pt x="13" y="101"/>
                        <a:pt x="13" y="108"/>
                      </a:cubicBezTo>
                      <a:cubicBezTo>
                        <a:pt x="14" y="117"/>
                        <a:pt x="15" y="126"/>
                        <a:pt x="15" y="134"/>
                      </a:cubicBezTo>
                      <a:cubicBezTo>
                        <a:pt x="15" y="150"/>
                        <a:pt x="14" y="165"/>
                        <a:pt x="14" y="181"/>
                      </a:cubicBezTo>
                      <a:cubicBezTo>
                        <a:pt x="14" y="196"/>
                        <a:pt x="15" y="211"/>
                        <a:pt x="15" y="226"/>
                      </a:cubicBezTo>
                      <a:cubicBezTo>
                        <a:pt x="15" y="238"/>
                        <a:pt x="15" y="250"/>
                        <a:pt x="15" y="262"/>
                      </a:cubicBezTo>
                      <a:cubicBezTo>
                        <a:pt x="15" y="275"/>
                        <a:pt x="16" y="288"/>
                        <a:pt x="15" y="300"/>
                      </a:cubicBezTo>
                      <a:cubicBezTo>
                        <a:pt x="14" y="309"/>
                        <a:pt x="15" y="316"/>
                        <a:pt x="15" y="325"/>
                      </a:cubicBezTo>
                      <a:cubicBezTo>
                        <a:pt x="52" y="326"/>
                        <a:pt x="88" y="327"/>
                        <a:pt x="124" y="325"/>
                      </a:cubicBezTo>
                      <a:close/>
                      <a:moveTo>
                        <a:pt x="136" y="12"/>
                      </a:moveTo>
                      <a:cubicBezTo>
                        <a:pt x="137" y="17"/>
                        <a:pt x="137" y="22"/>
                        <a:pt x="137" y="26"/>
                      </a:cubicBezTo>
                      <a:cubicBezTo>
                        <a:pt x="137" y="40"/>
                        <a:pt x="138" y="54"/>
                        <a:pt x="138" y="67"/>
                      </a:cubicBezTo>
                      <a:cubicBezTo>
                        <a:pt x="138" y="68"/>
                        <a:pt x="138" y="70"/>
                        <a:pt x="138" y="70"/>
                      </a:cubicBezTo>
                      <a:cubicBezTo>
                        <a:pt x="136" y="72"/>
                        <a:pt x="137" y="73"/>
                        <a:pt x="137" y="75"/>
                      </a:cubicBezTo>
                      <a:cubicBezTo>
                        <a:pt x="138" y="77"/>
                        <a:pt x="138" y="80"/>
                        <a:pt x="138" y="82"/>
                      </a:cubicBezTo>
                      <a:cubicBezTo>
                        <a:pt x="138" y="94"/>
                        <a:pt x="138" y="106"/>
                        <a:pt x="138" y="118"/>
                      </a:cubicBezTo>
                      <a:cubicBezTo>
                        <a:pt x="139" y="132"/>
                        <a:pt x="137" y="147"/>
                        <a:pt x="138" y="161"/>
                      </a:cubicBezTo>
                      <a:cubicBezTo>
                        <a:pt x="139" y="173"/>
                        <a:pt x="138" y="186"/>
                        <a:pt x="137" y="199"/>
                      </a:cubicBezTo>
                      <a:cubicBezTo>
                        <a:pt x="137" y="209"/>
                        <a:pt x="137" y="219"/>
                        <a:pt x="137" y="230"/>
                      </a:cubicBezTo>
                      <a:cubicBezTo>
                        <a:pt x="137" y="232"/>
                        <a:pt x="137" y="235"/>
                        <a:pt x="137" y="238"/>
                      </a:cubicBezTo>
                      <a:cubicBezTo>
                        <a:pt x="138" y="248"/>
                        <a:pt x="139" y="258"/>
                        <a:pt x="138" y="268"/>
                      </a:cubicBezTo>
                      <a:cubicBezTo>
                        <a:pt x="137" y="275"/>
                        <a:pt x="138" y="282"/>
                        <a:pt x="138" y="289"/>
                      </a:cubicBezTo>
                      <a:cubicBezTo>
                        <a:pt x="138" y="296"/>
                        <a:pt x="138" y="302"/>
                        <a:pt x="138" y="309"/>
                      </a:cubicBezTo>
                      <a:cubicBezTo>
                        <a:pt x="138" y="315"/>
                        <a:pt x="138" y="321"/>
                        <a:pt x="138" y="327"/>
                      </a:cubicBezTo>
                      <a:cubicBezTo>
                        <a:pt x="145" y="326"/>
                        <a:pt x="151" y="325"/>
                        <a:pt x="157" y="325"/>
                      </a:cubicBezTo>
                      <a:cubicBezTo>
                        <a:pt x="157" y="323"/>
                        <a:pt x="157" y="320"/>
                        <a:pt x="157" y="318"/>
                      </a:cubicBezTo>
                      <a:cubicBezTo>
                        <a:pt x="157" y="316"/>
                        <a:pt x="157" y="313"/>
                        <a:pt x="157" y="310"/>
                      </a:cubicBezTo>
                      <a:cubicBezTo>
                        <a:pt x="157" y="305"/>
                        <a:pt x="158" y="300"/>
                        <a:pt x="158" y="295"/>
                      </a:cubicBezTo>
                      <a:cubicBezTo>
                        <a:pt x="159" y="276"/>
                        <a:pt x="159" y="257"/>
                        <a:pt x="159" y="238"/>
                      </a:cubicBezTo>
                      <a:cubicBezTo>
                        <a:pt x="159" y="236"/>
                        <a:pt x="159" y="235"/>
                        <a:pt x="159" y="234"/>
                      </a:cubicBezTo>
                      <a:cubicBezTo>
                        <a:pt x="159" y="224"/>
                        <a:pt x="158" y="214"/>
                        <a:pt x="158" y="204"/>
                      </a:cubicBezTo>
                      <a:cubicBezTo>
                        <a:pt x="158" y="203"/>
                        <a:pt x="159" y="202"/>
                        <a:pt x="159" y="200"/>
                      </a:cubicBezTo>
                      <a:cubicBezTo>
                        <a:pt x="158" y="196"/>
                        <a:pt x="158" y="192"/>
                        <a:pt x="158" y="187"/>
                      </a:cubicBezTo>
                      <a:cubicBezTo>
                        <a:pt x="158" y="176"/>
                        <a:pt x="159" y="166"/>
                        <a:pt x="159" y="155"/>
                      </a:cubicBezTo>
                      <a:cubicBezTo>
                        <a:pt x="159" y="141"/>
                        <a:pt x="158" y="128"/>
                        <a:pt x="158" y="114"/>
                      </a:cubicBezTo>
                      <a:cubicBezTo>
                        <a:pt x="158" y="108"/>
                        <a:pt x="158" y="102"/>
                        <a:pt x="158" y="96"/>
                      </a:cubicBezTo>
                      <a:cubicBezTo>
                        <a:pt x="158" y="87"/>
                        <a:pt x="158" y="79"/>
                        <a:pt x="157" y="70"/>
                      </a:cubicBezTo>
                      <a:cubicBezTo>
                        <a:pt x="156" y="61"/>
                        <a:pt x="157" y="52"/>
                        <a:pt x="157" y="43"/>
                      </a:cubicBezTo>
                      <a:cubicBezTo>
                        <a:pt x="157" y="33"/>
                        <a:pt x="157" y="23"/>
                        <a:pt x="155" y="12"/>
                      </a:cubicBezTo>
                      <a:cubicBezTo>
                        <a:pt x="149" y="12"/>
                        <a:pt x="143" y="12"/>
                        <a:pt x="136" y="12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335" name="Freeform 24"/>
                <p:cNvSpPr>
                  <a:spLocks noEditPoints="1"/>
                </p:cNvSpPr>
                <p:nvPr/>
              </p:nvSpPr>
              <p:spPr bwMode="auto">
                <a:xfrm>
                  <a:off x="2422525" y="4570413"/>
                  <a:ext cx="117475" cy="119063"/>
                </a:xfrm>
                <a:custGeom>
                  <a:avLst/>
                  <a:gdLst>
                    <a:gd name="T0" fmla="*/ 3 w 40"/>
                    <a:gd name="T1" fmla="*/ 10 h 41"/>
                    <a:gd name="T2" fmla="*/ 12 w 40"/>
                    <a:gd name="T3" fmla="*/ 4 h 41"/>
                    <a:gd name="T4" fmla="*/ 29 w 40"/>
                    <a:gd name="T5" fmla="*/ 1 h 41"/>
                    <a:gd name="T6" fmla="*/ 37 w 40"/>
                    <a:gd name="T7" fmla="*/ 9 h 41"/>
                    <a:gd name="T8" fmla="*/ 38 w 40"/>
                    <a:gd name="T9" fmla="*/ 15 h 41"/>
                    <a:gd name="T10" fmla="*/ 26 w 40"/>
                    <a:gd name="T11" fmla="*/ 39 h 41"/>
                    <a:gd name="T12" fmla="*/ 6 w 40"/>
                    <a:gd name="T13" fmla="*/ 30 h 41"/>
                    <a:gd name="T14" fmla="*/ 4 w 40"/>
                    <a:gd name="T15" fmla="*/ 27 h 41"/>
                    <a:gd name="T16" fmla="*/ 2 w 40"/>
                    <a:gd name="T17" fmla="*/ 16 h 41"/>
                    <a:gd name="T18" fmla="*/ 3 w 40"/>
                    <a:gd name="T19" fmla="*/ 10 h 41"/>
                    <a:gd name="T20" fmla="*/ 26 w 40"/>
                    <a:gd name="T21" fmla="*/ 13 h 41"/>
                    <a:gd name="T22" fmla="*/ 16 w 40"/>
                    <a:gd name="T23" fmla="*/ 14 h 41"/>
                    <a:gd name="T24" fmla="*/ 13 w 40"/>
                    <a:gd name="T25" fmla="*/ 22 h 41"/>
                    <a:gd name="T26" fmla="*/ 14 w 40"/>
                    <a:gd name="T27" fmla="*/ 27 h 41"/>
                    <a:gd name="T28" fmla="*/ 22 w 40"/>
                    <a:gd name="T29" fmla="*/ 27 h 41"/>
                    <a:gd name="T30" fmla="*/ 25 w 40"/>
                    <a:gd name="T31" fmla="*/ 20 h 41"/>
                    <a:gd name="T32" fmla="*/ 26 w 40"/>
                    <a:gd name="T33" fmla="*/ 13 h 4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</a:cxnLst>
                  <a:rect l="0" t="0" r="r" b="b"/>
                  <a:pathLst>
                    <a:path w="40" h="41">
                      <a:moveTo>
                        <a:pt x="3" y="10"/>
                      </a:moveTo>
                      <a:cubicBezTo>
                        <a:pt x="6" y="8"/>
                        <a:pt x="9" y="6"/>
                        <a:pt x="12" y="4"/>
                      </a:cubicBezTo>
                      <a:cubicBezTo>
                        <a:pt x="18" y="0"/>
                        <a:pt x="24" y="1"/>
                        <a:pt x="29" y="1"/>
                      </a:cubicBezTo>
                      <a:cubicBezTo>
                        <a:pt x="34" y="2"/>
                        <a:pt x="37" y="5"/>
                        <a:pt x="37" y="9"/>
                      </a:cubicBezTo>
                      <a:cubicBezTo>
                        <a:pt x="37" y="11"/>
                        <a:pt x="38" y="13"/>
                        <a:pt x="38" y="15"/>
                      </a:cubicBezTo>
                      <a:cubicBezTo>
                        <a:pt x="40" y="23"/>
                        <a:pt x="36" y="36"/>
                        <a:pt x="26" y="39"/>
                      </a:cubicBezTo>
                      <a:cubicBezTo>
                        <a:pt x="16" y="41"/>
                        <a:pt x="10" y="39"/>
                        <a:pt x="6" y="30"/>
                      </a:cubicBezTo>
                      <a:cubicBezTo>
                        <a:pt x="5" y="29"/>
                        <a:pt x="4" y="28"/>
                        <a:pt x="4" y="27"/>
                      </a:cubicBezTo>
                      <a:cubicBezTo>
                        <a:pt x="2" y="24"/>
                        <a:pt x="0" y="20"/>
                        <a:pt x="2" y="16"/>
                      </a:cubicBezTo>
                      <a:cubicBezTo>
                        <a:pt x="3" y="15"/>
                        <a:pt x="2" y="12"/>
                        <a:pt x="3" y="10"/>
                      </a:cubicBezTo>
                      <a:close/>
                      <a:moveTo>
                        <a:pt x="26" y="13"/>
                      </a:moveTo>
                      <a:cubicBezTo>
                        <a:pt x="21" y="11"/>
                        <a:pt x="19" y="11"/>
                        <a:pt x="16" y="14"/>
                      </a:cubicBezTo>
                      <a:cubicBezTo>
                        <a:pt x="15" y="16"/>
                        <a:pt x="14" y="19"/>
                        <a:pt x="13" y="22"/>
                      </a:cubicBezTo>
                      <a:cubicBezTo>
                        <a:pt x="12" y="24"/>
                        <a:pt x="12" y="26"/>
                        <a:pt x="14" y="27"/>
                      </a:cubicBezTo>
                      <a:cubicBezTo>
                        <a:pt x="17" y="29"/>
                        <a:pt x="20" y="29"/>
                        <a:pt x="22" y="27"/>
                      </a:cubicBezTo>
                      <a:cubicBezTo>
                        <a:pt x="23" y="25"/>
                        <a:pt x="25" y="22"/>
                        <a:pt x="25" y="20"/>
                      </a:cubicBezTo>
                      <a:cubicBezTo>
                        <a:pt x="26" y="18"/>
                        <a:pt x="26" y="16"/>
                        <a:pt x="26" y="13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336" name="Freeform 25"/>
                <p:cNvSpPr>
                  <a:spLocks noEditPoints="1"/>
                </p:cNvSpPr>
                <p:nvPr/>
              </p:nvSpPr>
              <p:spPr bwMode="auto">
                <a:xfrm>
                  <a:off x="2636838" y="4557713"/>
                  <a:ext cx="107950" cy="138113"/>
                </a:xfrm>
                <a:custGeom>
                  <a:avLst/>
                  <a:gdLst>
                    <a:gd name="T0" fmla="*/ 0 w 37"/>
                    <a:gd name="T1" fmla="*/ 23 h 47"/>
                    <a:gd name="T2" fmla="*/ 13 w 37"/>
                    <a:gd name="T3" fmla="*/ 3 h 47"/>
                    <a:gd name="T4" fmla="*/ 34 w 37"/>
                    <a:gd name="T5" fmla="*/ 12 h 47"/>
                    <a:gd name="T6" fmla="*/ 37 w 37"/>
                    <a:gd name="T7" fmla="*/ 24 h 47"/>
                    <a:gd name="T8" fmla="*/ 33 w 37"/>
                    <a:gd name="T9" fmla="*/ 35 h 47"/>
                    <a:gd name="T10" fmla="*/ 10 w 37"/>
                    <a:gd name="T11" fmla="*/ 42 h 47"/>
                    <a:gd name="T12" fmla="*/ 0 w 37"/>
                    <a:gd name="T13" fmla="*/ 28 h 47"/>
                    <a:gd name="T14" fmla="*/ 0 w 37"/>
                    <a:gd name="T15" fmla="*/ 23 h 47"/>
                    <a:gd name="T16" fmla="*/ 26 w 37"/>
                    <a:gd name="T17" fmla="*/ 13 h 47"/>
                    <a:gd name="T18" fmla="*/ 16 w 37"/>
                    <a:gd name="T19" fmla="*/ 16 h 47"/>
                    <a:gd name="T20" fmla="*/ 12 w 37"/>
                    <a:gd name="T21" fmla="*/ 19 h 47"/>
                    <a:gd name="T22" fmla="*/ 10 w 37"/>
                    <a:gd name="T23" fmla="*/ 24 h 47"/>
                    <a:gd name="T24" fmla="*/ 13 w 37"/>
                    <a:gd name="T25" fmla="*/ 32 h 47"/>
                    <a:gd name="T26" fmla="*/ 20 w 37"/>
                    <a:gd name="T27" fmla="*/ 33 h 47"/>
                    <a:gd name="T28" fmla="*/ 27 w 37"/>
                    <a:gd name="T29" fmla="*/ 20 h 47"/>
                    <a:gd name="T30" fmla="*/ 26 w 37"/>
                    <a:gd name="T31" fmla="*/ 13 h 4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</a:cxnLst>
                  <a:rect l="0" t="0" r="r" b="b"/>
                  <a:pathLst>
                    <a:path w="37" h="47">
                      <a:moveTo>
                        <a:pt x="0" y="23"/>
                      </a:moveTo>
                      <a:cubicBezTo>
                        <a:pt x="0" y="14"/>
                        <a:pt x="4" y="7"/>
                        <a:pt x="13" y="3"/>
                      </a:cubicBezTo>
                      <a:cubicBezTo>
                        <a:pt x="21" y="0"/>
                        <a:pt x="30" y="4"/>
                        <a:pt x="34" y="12"/>
                      </a:cubicBezTo>
                      <a:cubicBezTo>
                        <a:pt x="36" y="15"/>
                        <a:pt x="37" y="20"/>
                        <a:pt x="37" y="24"/>
                      </a:cubicBezTo>
                      <a:cubicBezTo>
                        <a:pt x="37" y="28"/>
                        <a:pt x="35" y="32"/>
                        <a:pt x="33" y="35"/>
                      </a:cubicBezTo>
                      <a:cubicBezTo>
                        <a:pt x="30" y="41"/>
                        <a:pt x="17" y="47"/>
                        <a:pt x="10" y="42"/>
                      </a:cubicBezTo>
                      <a:cubicBezTo>
                        <a:pt x="4" y="39"/>
                        <a:pt x="2" y="34"/>
                        <a:pt x="0" y="28"/>
                      </a:cubicBezTo>
                      <a:cubicBezTo>
                        <a:pt x="0" y="26"/>
                        <a:pt x="0" y="25"/>
                        <a:pt x="0" y="23"/>
                      </a:cubicBezTo>
                      <a:close/>
                      <a:moveTo>
                        <a:pt x="26" y="13"/>
                      </a:moveTo>
                      <a:cubicBezTo>
                        <a:pt x="21" y="10"/>
                        <a:pt x="19" y="16"/>
                        <a:pt x="16" y="16"/>
                      </a:cubicBezTo>
                      <a:cubicBezTo>
                        <a:pt x="15" y="16"/>
                        <a:pt x="13" y="18"/>
                        <a:pt x="12" y="19"/>
                      </a:cubicBezTo>
                      <a:cubicBezTo>
                        <a:pt x="11" y="21"/>
                        <a:pt x="10" y="22"/>
                        <a:pt x="10" y="24"/>
                      </a:cubicBezTo>
                      <a:cubicBezTo>
                        <a:pt x="11" y="27"/>
                        <a:pt x="11" y="30"/>
                        <a:pt x="13" y="32"/>
                      </a:cubicBezTo>
                      <a:cubicBezTo>
                        <a:pt x="14" y="34"/>
                        <a:pt x="17" y="34"/>
                        <a:pt x="20" y="33"/>
                      </a:cubicBezTo>
                      <a:cubicBezTo>
                        <a:pt x="24" y="31"/>
                        <a:pt x="28" y="25"/>
                        <a:pt x="27" y="20"/>
                      </a:cubicBezTo>
                      <a:cubicBezTo>
                        <a:pt x="26" y="18"/>
                        <a:pt x="26" y="16"/>
                        <a:pt x="26" y="13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337" name="Freeform 26"/>
                <p:cNvSpPr>
                  <a:spLocks/>
                </p:cNvSpPr>
                <p:nvPr/>
              </p:nvSpPr>
              <p:spPr bwMode="auto">
                <a:xfrm>
                  <a:off x="2036763" y="2543176"/>
                  <a:ext cx="479425" cy="979488"/>
                </a:xfrm>
                <a:custGeom>
                  <a:avLst/>
                  <a:gdLst>
                    <a:gd name="T0" fmla="*/ 163 w 164"/>
                    <a:gd name="T1" fmla="*/ 329 h 335"/>
                    <a:gd name="T2" fmla="*/ 142 w 164"/>
                    <a:gd name="T3" fmla="*/ 331 h 335"/>
                    <a:gd name="T4" fmla="*/ 122 w 164"/>
                    <a:gd name="T5" fmla="*/ 331 h 335"/>
                    <a:gd name="T6" fmla="*/ 101 w 164"/>
                    <a:gd name="T7" fmla="*/ 332 h 335"/>
                    <a:gd name="T8" fmla="*/ 101 w 164"/>
                    <a:gd name="T9" fmla="*/ 332 h 335"/>
                    <a:gd name="T10" fmla="*/ 65 w 164"/>
                    <a:gd name="T11" fmla="*/ 332 h 335"/>
                    <a:gd name="T12" fmla="*/ 51 w 164"/>
                    <a:gd name="T13" fmla="*/ 332 h 335"/>
                    <a:gd name="T14" fmla="*/ 43 w 164"/>
                    <a:gd name="T15" fmla="*/ 332 h 335"/>
                    <a:gd name="T16" fmla="*/ 17 w 164"/>
                    <a:gd name="T17" fmla="*/ 332 h 335"/>
                    <a:gd name="T18" fmla="*/ 16 w 164"/>
                    <a:gd name="T19" fmla="*/ 306 h 335"/>
                    <a:gd name="T20" fmla="*/ 15 w 164"/>
                    <a:gd name="T21" fmla="*/ 302 h 335"/>
                    <a:gd name="T22" fmla="*/ 12 w 164"/>
                    <a:gd name="T23" fmla="*/ 276 h 335"/>
                    <a:gd name="T24" fmla="*/ 11 w 164"/>
                    <a:gd name="T25" fmla="*/ 231 h 335"/>
                    <a:gd name="T26" fmla="*/ 7 w 164"/>
                    <a:gd name="T27" fmla="*/ 189 h 335"/>
                    <a:gd name="T28" fmla="*/ 7 w 164"/>
                    <a:gd name="T29" fmla="*/ 167 h 335"/>
                    <a:gd name="T30" fmla="*/ 7 w 164"/>
                    <a:gd name="T31" fmla="*/ 151 h 335"/>
                    <a:gd name="T32" fmla="*/ 6 w 164"/>
                    <a:gd name="T33" fmla="*/ 141 h 335"/>
                    <a:gd name="T34" fmla="*/ 5 w 164"/>
                    <a:gd name="T35" fmla="*/ 99 h 335"/>
                    <a:gd name="T36" fmla="*/ 1 w 164"/>
                    <a:gd name="T37" fmla="*/ 66 h 335"/>
                    <a:gd name="T38" fmla="*/ 1 w 164"/>
                    <a:gd name="T39" fmla="*/ 52 h 335"/>
                    <a:gd name="T40" fmla="*/ 0 w 164"/>
                    <a:gd name="T41" fmla="*/ 18 h 335"/>
                    <a:gd name="T42" fmla="*/ 1 w 164"/>
                    <a:gd name="T43" fmla="*/ 3 h 335"/>
                    <a:gd name="T44" fmla="*/ 13 w 164"/>
                    <a:gd name="T45" fmla="*/ 3 h 335"/>
                    <a:gd name="T46" fmla="*/ 34 w 164"/>
                    <a:gd name="T47" fmla="*/ 4 h 335"/>
                    <a:gd name="T48" fmla="*/ 68 w 164"/>
                    <a:gd name="T49" fmla="*/ 4 h 335"/>
                    <a:gd name="T50" fmla="*/ 94 w 164"/>
                    <a:gd name="T51" fmla="*/ 4 h 335"/>
                    <a:gd name="T52" fmla="*/ 111 w 164"/>
                    <a:gd name="T53" fmla="*/ 5 h 335"/>
                    <a:gd name="T54" fmla="*/ 138 w 164"/>
                    <a:gd name="T55" fmla="*/ 7 h 335"/>
                    <a:gd name="T56" fmla="*/ 156 w 164"/>
                    <a:gd name="T57" fmla="*/ 7 h 335"/>
                    <a:gd name="T58" fmla="*/ 157 w 164"/>
                    <a:gd name="T59" fmla="*/ 16 h 335"/>
                    <a:gd name="T60" fmla="*/ 158 w 164"/>
                    <a:gd name="T61" fmla="*/ 42 h 335"/>
                    <a:gd name="T62" fmla="*/ 159 w 164"/>
                    <a:gd name="T63" fmla="*/ 48 h 335"/>
                    <a:gd name="T64" fmla="*/ 161 w 164"/>
                    <a:gd name="T65" fmla="*/ 89 h 335"/>
                    <a:gd name="T66" fmla="*/ 160 w 164"/>
                    <a:gd name="T67" fmla="*/ 117 h 335"/>
                    <a:gd name="T68" fmla="*/ 160 w 164"/>
                    <a:gd name="T69" fmla="*/ 132 h 335"/>
                    <a:gd name="T70" fmla="*/ 161 w 164"/>
                    <a:gd name="T71" fmla="*/ 185 h 335"/>
                    <a:gd name="T72" fmla="*/ 161 w 164"/>
                    <a:gd name="T73" fmla="*/ 211 h 335"/>
                    <a:gd name="T74" fmla="*/ 162 w 164"/>
                    <a:gd name="T75" fmla="*/ 228 h 335"/>
                    <a:gd name="T76" fmla="*/ 162 w 164"/>
                    <a:gd name="T77" fmla="*/ 251 h 335"/>
                    <a:gd name="T78" fmla="*/ 163 w 164"/>
                    <a:gd name="T79" fmla="*/ 289 h 335"/>
                    <a:gd name="T80" fmla="*/ 163 w 164"/>
                    <a:gd name="T81" fmla="*/ 309 h 335"/>
                    <a:gd name="T82" fmla="*/ 164 w 164"/>
                    <a:gd name="T83" fmla="*/ 322 h 335"/>
                    <a:gd name="T84" fmla="*/ 163 w 164"/>
                    <a:gd name="T85" fmla="*/ 329 h 33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</a:cxnLst>
                  <a:rect l="0" t="0" r="r" b="b"/>
                  <a:pathLst>
                    <a:path w="164" h="335">
                      <a:moveTo>
                        <a:pt x="163" y="329"/>
                      </a:moveTo>
                      <a:cubicBezTo>
                        <a:pt x="156" y="332"/>
                        <a:pt x="149" y="330"/>
                        <a:pt x="142" y="331"/>
                      </a:cubicBezTo>
                      <a:cubicBezTo>
                        <a:pt x="135" y="331"/>
                        <a:pt x="129" y="330"/>
                        <a:pt x="122" y="331"/>
                      </a:cubicBezTo>
                      <a:cubicBezTo>
                        <a:pt x="115" y="331"/>
                        <a:pt x="108" y="332"/>
                        <a:pt x="101" y="332"/>
                      </a:cubicBezTo>
                      <a:cubicBezTo>
                        <a:pt x="101" y="332"/>
                        <a:pt x="101" y="332"/>
                        <a:pt x="101" y="332"/>
                      </a:cubicBezTo>
                      <a:cubicBezTo>
                        <a:pt x="89" y="330"/>
                        <a:pt x="77" y="335"/>
                        <a:pt x="65" y="332"/>
                      </a:cubicBezTo>
                      <a:cubicBezTo>
                        <a:pt x="61" y="331"/>
                        <a:pt x="56" y="332"/>
                        <a:pt x="51" y="332"/>
                      </a:cubicBezTo>
                      <a:cubicBezTo>
                        <a:pt x="48" y="332"/>
                        <a:pt x="45" y="332"/>
                        <a:pt x="43" y="332"/>
                      </a:cubicBezTo>
                      <a:cubicBezTo>
                        <a:pt x="34" y="332"/>
                        <a:pt x="26" y="332"/>
                        <a:pt x="17" y="332"/>
                      </a:cubicBezTo>
                      <a:cubicBezTo>
                        <a:pt x="17" y="324"/>
                        <a:pt x="16" y="315"/>
                        <a:pt x="16" y="306"/>
                      </a:cubicBezTo>
                      <a:cubicBezTo>
                        <a:pt x="16" y="305"/>
                        <a:pt x="16" y="303"/>
                        <a:pt x="15" y="302"/>
                      </a:cubicBezTo>
                      <a:cubicBezTo>
                        <a:pt x="11" y="294"/>
                        <a:pt x="13" y="285"/>
                        <a:pt x="12" y="276"/>
                      </a:cubicBezTo>
                      <a:cubicBezTo>
                        <a:pt x="12" y="261"/>
                        <a:pt x="11" y="246"/>
                        <a:pt x="11" y="231"/>
                      </a:cubicBezTo>
                      <a:cubicBezTo>
                        <a:pt x="11" y="217"/>
                        <a:pt x="7" y="203"/>
                        <a:pt x="7" y="189"/>
                      </a:cubicBezTo>
                      <a:cubicBezTo>
                        <a:pt x="7" y="181"/>
                        <a:pt x="7" y="174"/>
                        <a:pt x="7" y="167"/>
                      </a:cubicBezTo>
                      <a:cubicBezTo>
                        <a:pt x="7" y="162"/>
                        <a:pt x="7" y="156"/>
                        <a:pt x="7" y="151"/>
                      </a:cubicBezTo>
                      <a:cubicBezTo>
                        <a:pt x="7" y="148"/>
                        <a:pt x="6" y="144"/>
                        <a:pt x="6" y="141"/>
                      </a:cubicBezTo>
                      <a:cubicBezTo>
                        <a:pt x="6" y="127"/>
                        <a:pt x="6" y="113"/>
                        <a:pt x="5" y="99"/>
                      </a:cubicBezTo>
                      <a:cubicBezTo>
                        <a:pt x="4" y="88"/>
                        <a:pt x="2" y="77"/>
                        <a:pt x="1" y="66"/>
                      </a:cubicBezTo>
                      <a:cubicBezTo>
                        <a:pt x="1" y="61"/>
                        <a:pt x="1" y="57"/>
                        <a:pt x="1" y="52"/>
                      </a:cubicBezTo>
                      <a:cubicBezTo>
                        <a:pt x="1" y="41"/>
                        <a:pt x="0" y="29"/>
                        <a:pt x="0" y="18"/>
                      </a:cubicBezTo>
                      <a:cubicBezTo>
                        <a:pt x="0" y="13"/>
                        <a:pt x="1" y="8"/>
                        <a:pt x="1" y="3"/>
                      </a:cubicBezTo>
                      <a:cubicBezTo>
                        <a:pt x="5" y="0"/>
                        <a:pt x="9" y="2"/>
                        <a:pt x="13" y="3"/>
                      </a:cubicBezTo>
                      <a:cubicBezTo>
                        <a:pt x="20" y="4"/>
                        <a:pt x="27" y="4"/>
                        <a:pt x="34" y="4"/>
                      </a:cubicBezTo>
                      <a:cubicBezTo>
                        <a:pt x="45" y="3"/>
                        <a:pt x="57" y="3"/>
                        <a:pt x="68" y="4"/>
                      </a:cubicBezTo>
                      <a:cubicBezTo>
                        <a:pt x="77" y="5"/>
                        <a:pt x="85" y="4"/>
                        <a:pt x="94" y="4"/>
                      </a:cubicBezTo>
                      <a:cubicBezTo>
                        <a:pt x="100" y="5"/>
                        <a:pt x="105" y="5"/>
                        <a:pt x="111" y="5"/>
                      </a:cubicBezTo>
                      <a:cubicBezTo>
                        <a:pt x="120" y="6"/>
                        <a:pt x="129" y="7"/>
                        <a:pt x="138" y="7"/>
                      </a:cubicBezTo>
                      <a:cubicBezTo>
                        <a:pt x="144" y="7"/>
                        <a:pt x="150" y="7"/>
                        <a:pt x="156" y="7"/>
                      </a:cubicBezTo>
                      <a:cubicBezTo>
                        <a:pt x="157" y="10"/>
                        <a:pt x="157" y="13"/>
                        <a:pt x="157" y="16"/>
                      </a:cubicBezTo>
                      <a:cubicBezTo>
                        <a:pt x="158" y="25"/>
                        <a:pt x="158" y="34"/>
                        <a:pt x="158" y="42"/>
                      </a:cubicBezTo>
                      <a:cubicBezTo>
                        <a:pt x="159" y="44"/>
                        <a:pt x="159" y="46"/>
                        <a:pt x="159" y="48"/>
                      </a:cubicBezTo>
                      <a:cubicBezTo>
                        <a:pt x="159" y="62"/>
                        <a:pt x="160" y="75"/>
                        <a:pt x="161" y="89"/>
                      </a:cubicBezTo>
                      <a:cubicBezTo>
                        <a:pt x="161" y="98"/>
                        <a:pt x="160" y="108"/>
                        <a:pt x="160" y="117"/>
                      </a:cubicBezTo>
                      <a:cubicBezTo>
                        <a:pt x="160" y="122"/>
                        <a:pt x="160" y="127"/>
                        <a:pt x="160" y="132"/>
                      </a:cubicBezTo>
                      <a:cubicBezTo>
                        <a:pt x="158" y="149"/>
                        <a:pt x="160" y="167"/>
                        <a:pt x="161" y="185"/>
                      </a:cubicBezTo>
                      <a:cubicBezTo>
                        <a:pt x="162" y="194"/>
                        <a:pt x="162" y="202"/>
                        <a:pt x="161" y="211"/>
                      </a:cubicBezTo>
                      <a:cubicBezTo>
                        <a:pt x="161" y="217"/>
                        <a:pt x="162" y="222"/>
                        <a:pt x="162" y="228"/>
                      </a:cubicBezTo>
                      <a:cubicBezTo>
                        <a:pt x="162" y="236"/>
                        <a:pt x="162" y="243"/>
                        <a:pt x="162" y="251"/>
                      </a:cubicBezTo>
                      <a:cubicBezTo>
                        <a:pt x="162" y="264"/>
                        <a:pt x="162" y="276"/>
                        <a:pt x="163" y="289"/>
                      </a:cubicBezTo>
                      <a:cubicBezTo>
                        <a:pt x="163" y="296"/>
                        <a:pt x="163" y="302"/>
                        <a:pt x="163" y="309"/>
                      </a:cubicBezTo>
                      <a:cubicBezTo>
                        <a:pt x="163" y="313"/>
                        <a:pt x="164" y="317"/>
                        <a:pt x="164" y="322"/>
                      </a:cubicBezTo>
                      <a:cubicBezTo>
                        <a:pt x="164" y="324"/>
                        <a:pt x="163" y="326"/>
                        <a:pt x="163" y="329"/>
                      </a:cubicBezTo>
                      <a:close/>
                    </a:path>
                  </a:pathLst>
                </a:custGeom>
                <a:solidFill>
                  <a:srgbClr val="66CCFF"/>
                </a:solidFill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2">
                  <a:schemeClr val="accent1"/>
                </a:fillRef>
                <a:effectRef idx="1">
                  <a:schemeClr val="accent1"/>
                </a:effectRef>
                <a:fontRef idx="minor">
                  <a:schemeClr val="dk1"/>
                </a:fontRef>
              </p:style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338" name="Freeform 27"/>
                <p:cNvSpPr>
                  <a:spLocks/>
                </p:cNvSpPr>
                <p:nvPr/>
              </p:nvSpPr>
              <p:spPr bwMode="auto">
                <a:xfrm>
                  <a:off x="2633663" y="2563813"/>
                  <a:ext cx="434975" cy="947738"/>
                </a:xfrm>
                <a:custGeom>
                  <a:avLst/>
                  <a:gdLst>
                    <a:gd name="T0" fmla="*/ 3 w 149"/>
                    <a:gd name="T1" fmla="*/ 321 h 324"/>
                    <a:gd name="T2" fmla="*/ 3 w 149"/>
                    <a:gd name="T3" fmla="*/ 298 h 324"/>
                    <a:gd name="T4" fmla="*/ 4 w 149"/>
                    <a:gd name="T5" fmla="*/ 278 h 324"/>
                    <a:gd name="T6" fmla="*/ 5 w 149"/>
                    <a:gd name="T7" fmla="*/ 251 h 324"/>
                    <a:gd name="T8" fmla="*/ 5 w 149"/>
                    <a:gd name="T9" fmla="*/ 236 h 324"/>
                    <a:gd name="T10" fmla="*/ 3 w 149"/>
                    <a:gd name="T11" fmla="*/ 206 h 324"/>
                    <a:gd name="T12" fmla="*/ 1 w 149"/>
                    <a:gd name="T13" fmla="*/ 172 h 324"/>
                    <a:gd name="T14" fmla="*/ 2 w 149"/>
                    <a:gd name="T15" fmla="*/ 163 h 324"/>
                    <a:gd name="T16" fmla="*/ 2 w 149"/>
                    <a:gd name="T17" fmla="*/ 159 h 324"/>
                    <a:gd name="T18" fmla="*/ 2 w 149"/>
                    <a:gd name="T19" fmla="*/ 144 h 324"/>
                    <a:gd name="T20" fmla="*/ 1 w 149"/>
                    <a:gd name="T21" fmla="*/ 118 h 324"/>
                    <a:gd name="T22" fmla="*/ 2 w 149"/>
                    <a:gd name="T23" fmla="*/ 108 h 324"/>
                    <a:gd name="T24" fmla="*/ 1 w 149"/>
                    <a:gd name="T25" fmla="*/ 88 h 324"/>
                    <a:gd name="T26" fmla="*/ 1 w 149"/>
                    <a:gd name="T27" fmla="*/ 53 h 324"/>
                    <a:gd name="T28" fmla="*/ 1 w 149"/>
                    <a:gd name="T29" fmla="*/ 43 h 324"/>
                    <a:gd name="T30" fmla="*/ 1 w 149"/>
                    <a:gd name="T31" fmla="*/ 34 h 324"/>
                    <a:gd name="T32" fmla="*/ 3 w 149"/>
                    <a:gd name="T33" fmla="*/ 21 h 324"/>
                    <a:gd name="T34" fmla="*/ 3 w 149"/>
                    <a:gd name="T35" fmla="*/ 18 h 324"/>
                    <a:gd name="T36" fmla="*/ 4 w 149"/>
                    <a:gd name="T37" fmla="*/ 8 h 324"/>
                    <a:gd name="T38" fmla="*/ 4 w 149"/>
                    <a:gd name="T39" fmla="*/ 7 h 324"/>
                    <a:gd name="T40" fmla="*/ 13 w 149"/>
                    <a:gd name="T41" fmla="*/ 0 h 324"/>
                    <a:gd name="T42" fmla="*/ 63 w 149"/>
                    <a:gd name="T43" fmla="*/ 0 h 324"/>
                    <a:gd name="T44" fmla="*/ 104 w 149"/>
                    <a:gd name="T45" fmla="*/ 1 h 324"/>
                    <a:gd name="T46" fmla="*/ 140 w 149"/>
                    <a:gd name="T47" fmla="*/ 2 h 324"/>
                    <a:gd name="T48" fmla="*/ 148 w 149"/>
                    <a:gd name="T49" fmla="*/ 2 h 324"/>
                    <a:gd name="T50" fmla="*/ 148 w 149"/>
                    <a:gd name="T51" fmla="*/ 19 h 324"/>
                    <a:gd name="T52" fmla="*/ 146 w 149"/>
                    <a:gd name="T53" fmla="*/ 72 h 324"/>
                    <a:gd name="T54" fmla="*/ 145 w 149"/>
                    <a:gd name="T55" fmla="*/ 113 h 324"/>
                    <a:gd name="T56" fmla="*/ 144 w 149"/>
                    <a:gd name="T57" fmla="*/ 165 h 324"/>
                    <a:gd name="T58" fmla="*/ 144 w 149"/>
                    <a:gd name="T59" fmla="*/ 193 h 324"/>
                    <a:gd name="T60" fmla="*/ 142 w 149"/>
                    <a:gd name="T61" fmla="*/ 234 h 324"/>
                    <a:gd name="T62" fmla="*/ 143 w 149"/>
                    <a:gd name="T63" fmla="*/ 246 h 324"/>
                    <a:gd name="T64" fmla="*/ 143 w 149"/>
                    <a:gd name="T65" fmla="*/ 274 h 324"/>
                    <a:gd name="T66" fmla="*/ 141 w 149"/>
                    <a:gd name="T67" fmla="*/ 318 h 324"/>
                    <a:gd name="T68" fmla="*/ 135 w 149"/>
                    <a:gd name="T69" fmla="*/ 323 h 324"/>
                    <a:gd name="T70" fmla="*/ 120 w 149"/>
                    <a:gd name="T71" fmla="*/ 324 h 324"/>
                    <a:gd name="T72" fmla="*/ 107 w 149"/>
                    <a:gd name="T73" fmla="*/ 322 h 324"/>
                    <a:gd name="T74" fmla="*/ 90 w 149"/>
                    <a:gd name="T75" fmla="*/ 322 h 324"/>
                    <a:gd name="T76" fmla="*/ 59 w 149"/>
                    <a:gd name="T77" fmla="*/ 322 h 324"/>
                    <a:gd name="T78" fmla="*/ 17 w 149"/>
                    <a:gd name="T79" fmla="*/ 322 h 324"/>
                    <a:gd name="T80" fmla="*/ 3 w 149"/>
                    <a:gd name="T81" fmla="*/ 321 h 32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</a:cxnLst>
                  <a:rect l="0" t="0" r="r" b="b"/>
                  <a:pathLst>
                    <a:path w="149" h="324">
                      <a:moveTo>
                        <a:pt x="3" y="321"/>
                      </a:moveTo>
                      <a:cubicBezTo>
                        <a:pt x="1" y="313"/>
                        <a:pt x="2" y="305"/>
                        <a:pt x="3" y="298"/>
                      </a:cubicBezTo>
                      <a:cubicBezTo>
                        <a:pt x="3" y="291"/>
                        <a:pt x="3" y="285"/>
                        <a:pt x="4" y="278"/>
                      </a:cubicBezTo>
                      <a:cubicBezTo>
                        <a:pt x="5" y="269"/>
                        <a:pt x="3" y="260"/>
                        <a:pt x="5" y="251"/>
                      </a:cubicBezTo>
                      <a:cubicBezTo>
                        <a:pt x="6" y="247"/>
                        <a:pt x="5" y="241"/>
                        <a:pt x="5" y="236"/>
                      </a:cubicBezTo>
                      <a:cubicBezTo>
                        <a:pt x="4" y="226"/>
                        <a:pt x="4" y="216"/>
                        <a:pt x="3" y="206"/>
                      </a:cubicBezTo>
                      <a:cubicBezTo>
                        <a:pt x="3" y="194"/>
                        <a:pt x="2" y="183"/>
                        <a:pt x="1" y="172"/>
                      </a:cubicBezTo>
                      <a:cubicBezTo>
                        <a:pt x="1" y="169"/>
                        <a:pt x="1" y="166"/>
                        <a:pt x="2" y="163"/>
                      </a:cubicBezTo>
                      <a:cubicBezTo>
                        <a:pt x="2" y="162"/>
                        <a:pt x="2" y="160"/>
                        <a:pt x="2" y="159"/>
                      </a:cubicBezTo>
                      <a:cubicBezTo>
                        <a:pt x="0" y="153"/>
                        <a:pt x="2" y="149"/>
                        <a:pt x="2" y="144"/>
                      </a:cubicBezTo>
                      <a:cubicBezTo>
                        <a:pt x="2" y="135"/>
                        <a:pt x="2" y="127"/>
                        <a:pt x="1" y="118"/>
                      </a:cubicBezTo>
                      <a:cubicBezTo>
                        <a:pt x="1" y="115"/>
                        <a:pt x="2" y="112"/>
                        <a:pt x="2" y="108"/>
                      </a:cubicBezTo>
                      <a:cubicBezTo>
                        <a:pt x="2" y="102"/>
                        <a:pt x="1" y="95"/>
                        <a:pt x="1" y="88"/>
                      </a:cubicBezTo>
                      <a:cubicBezTo>
                        <a:pt x="1" y="76"/>
                        <a:pt x="1" y="65"/>
                        <a:pt x="1" y="53"/>
                      </a:cubicBezTo>
                      <a:cubicBezTo>
                        <a:pt x="1" y="50"/>
                        <a:pt x="1" y="46"/>
                        <a:pt x="1" y="43"/>
                      </a:cubicBezTo>
                      <a:cubicBezTo>
                        <a:pt x="1" y="40"/>
                        <a:pt x="3" y="37"/>
                        <a:pt x="1" y="34"/>
                      </a:cubicBezTo>
                      <a:cubicBezTo>
                        <a:pt x="4" y="30"/>
                        <a:pt x="1" y="25"/>
                        <a:pt x="3" y="21"/>
                      </a:cubicBezTo>
                      <a:cubicBezTo>
                        <a:pt x="3" y="20"/>
                        <a:pt x="3" y="19"/>
                        <a:pt x="3" y="18"/>
                      </a:cubicBezTo>
                      <a:cubicBezTo>
                        <a:pt x="3" y="15"/>
                        <a:pt x="3" y="11"/>
                        <a:pt x="4" y="8"/>
                      </a:cubicBezTo>
                      <a:cubicBezTo>
                        <a:pt x="4" y="8"/>
                        <a:pt x="4" y="7"/>
                        <a:pt x="4" y="7"/>
                      </a:cubicBezTo>
                      <a:cubicBezTo>
                        <a:pt x="6" y="0"/>
                        <a:pt x="6" y="1"/>
                        <a:pt x="13" y="0"/>
                      </a:cubicBezTo>
                      <a:cubicBezTo>
                        <a:pt x="30" y="0"/>
                        <a:pt x="46" y="1"/>
                        <a:pt x="63" y="0"/>
                      </a:cubicBezTo>
                      <a:cubicBezTo>
                        <a:pt x="77" y="0"/>
                        <a:pt x="91" y="0"/>
                        <a:pt x="104" y="1"/>
                      </a:cubicBezTo>
                      <a:cubicBezTo>
                        <a:pt x="116" y="2"/>
                        <a:pt x="128" y="1"/>
                        <a:pt x="140" y="2"/>
                      </a:cubicBezTo>
                      <a:cubicBezTo>
                        <a:pt x="142" y="2"/>
                        <a:pt x="145" y="2"/>
                        <a:pt x="148" y="2"/>
                      </a:cubicBezTo>
                      <a:cubicBezTo>
                        <a:pt x="148" y="8"/>
                        <a:pt x="149" y="14"/>
                        <a:pt x="148" y="19"/>
                      </a:cubicBezTo>
                      <a:cubicBezTo>
                        <a:pt x="148" y="37"/>
                        <a:pt x="147" y="54"/>
                        <a:pt x="146" y="72"/>
                      </a:cubicBezTo>
                      <a:cubicBezTo>
                        <a:pt x="146" y="86"/>
                        <a:pt x="145" y="99"/>
                        <a:pt x="145" y="113"/>
                      </a:cubicBezTo>
                      <a:cubicBezTo>
                        <a:pt x="144" y="130"/>
                        <a:pt x="144" y="148"/>
                        <a:pt x="144" y="165"/>
                      </a:cubicBezTo>
                      <a:cubicBezTo>
                        <a:pt x="144" y="174"/>
                        <a:pt x="144" y="183"/>
                        <a:pt x="144" y="193"/>
                      </a:cubicBezTo>
                      <a:cubicBezTo>
                        <a:pt x="143" y="206"/>
                        <a:pt x="142" y="220"/>
                        <a:pt x="142" y="234"/>
                      </a:cubicBezTo>
                      <a:cubicBezTo>
                        <a:pt x="142" y="238"/>
                        <a:pt x="143" y="242"/>
                        <a:pt x="143" y="246"/>
                      </a:cubicBezTo>
                      <a:cubicBezTo>
                        <a:pt x="143" y="255"/>
                        <a:pt x="143" y="265"/>
                        <a:pt x="143" y="274"/>
                      </a:cubicBezTo>
                      <a:cubicBezTo>
                        <a:pt x="142" y="289"/>
                        <a:pt x="141" y="303"/>
                        <a:pt x="141" y="318"/>
                      </a:cubicBezTo>
                      <a:cubicBezTo>
                        <a:pt x="141" y="322"/>
                        <a:pt x="139" y="323"/>
                        <a:pt x="135" y="323"/>
                      </a:cubicBezTo>
                      <a:cubicBezTo>
                        <a:pt x="130" y="323"/>
                        <a:pt x="125" y="324"/>
                        <a:pt x="120" y="324"/>
                      </a:cubicBezTo>
                      <a:cubicBezTo>
                        <a:pt x="116" y="323"/>
                        <a:pt x="112" y="322"/>
                        <a:pt x="107" y="322"/>
                      </a:cubicBezTo>
                      <a:cubicBezTo>
                        <a:pt x="102" y="322"/>
                        <a:pt x="96" y="321"/>
                        <a:pt x="90" y="322"/>
                      </a:cubicBezTo>
                      <a:cubicBezTo>
                        <a:pt x="80" y="324"/>
                        <a:pt x="69" y="322"/>
                        <a:pt x="59" y="322"/>
                      </a:cubicBezTo>
                      <a:cubicBezTo>
                        <a:pt x="45" y="323"/>
                        <a:pt x="31" y="323"/>
                        <a:pt x="17" y="322"/>
                      </a:cubicBezTo>
                      <a:cubicBezTo>
                        <a:pt x="12" y="322"/>
                        <a:pt x="8" y="321"/>
                        <a:pt x="3" y="321"/>
                      </a:cubicBezTo>
                      <a:close/>
                    </a:path>
                  </a:pathLst>
                </a:custGeom>
                <a:solidFill>
                  <a:srgbClr val="66CCFF"/>
                </a:solidFill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2">
                  <a:schemeClr val="accent1"/>
                </a:fillRef>
                <a:effectRef idx="1">
                  <a:schemeClr val="accent1"/>
                </a:effectRef>
                <a:fontRef idx="minor">
                  <a:schemeClr val="dk1"/>
                </a:fontRef>
              </p:style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339" name="Freeform 28"/>
                <p:cNvSpPr>
                  <a:spLocks/>
                </p:cNvSpPr>
                <p:nvPr/>
              </p:nvSpPr>
              <p:spPr bwMode="auto">
                <a:xfrm>
                  <a:off x="2525713" y="2565401"/>
                  <a:ext cx="80963" cy="939800"/>
                </a:xfrm>
                <a:custGeom>
                  <a:avLst/>
                  <a:gdLst>
                    <a:gd name="T0" fmla="*/ 2 w 28"/>
                    <a:gd name="T1" fmla="*/ 0 h 321"/>
                    <a:gd name="T2" fmla="*/ 28 w 28"/>
                    <a:gd name="T3" fmla="*/ 0 h 321"/>
                    <a:gd name="T4" fmla="*/ 28 w 28"/>
                    <a:gd name="T5" fmla="*/ 14 h 321"/>
                    <a:gd name="T6" fmla="*/ 25 w 28"/>
                    <a:gd name="T7" fmla="*/ 59 h 321"/>
                    <a:gd name="T8" fmla="*/ 25 w 28"/>
                    <a:gd name="T9" fmla="*/ 73 h 321"/>
                    <a:gd name="T10" fmla="*/ 26 w 28"/>
                    <a:gd name="T11" fmla="*/ 99 h 321"/>
                    <a:gd name="T12" fmla="*/ 27 w 28"/>
                    <a:gd name="T13" fmla="*/ 126 h 321"/>
                    <a:gd name="T14" fmla="*/ 26 w 28"/>
                    <a:gd name="T15" fmla="*/ 154 h 321"/>
                    <a:gd name="T16" fmla="*/ 26 w 28"/>
                    <a:gd name="T17" fmla="*/ 192 h 321"/>
                    <a:gd name="T18" fmla="*/ 28 w 28"/>
                    <a:gd name="T19" fmla="*/ 224 h 321"/>
                    <a:gd name="T20" fmla="*/ 28 w 28"/>
                    <a:gd name="T21" fmla="*/ 265 h 321"/>
                    <a:gd name="T22" fmla="*/ 27 w 28"/>
                    <a:gd name="T23" fmla="*/ 275 h 321"/>
                    <a:gd name="T24" fmla="*/ 26 w 28"/>
                    <a:gd name="T25" fmla="*/ 309 h 321"/>
                    <a:gd name="T26" fmla="*/ 25 w 28"/>
                    <a:gd name="T27" fmla="*/ 318 h 321"/>
                    <a:gd name="T28" fmla="*/ 23 w 28"/>
                    <a:gd name="T29" fmla="*/ 321 h 321"/>
                    <a:gd name="T30" fmla="*/ 15 w 28"/>
                    <a:gd name="T31" fmla="*/ 321 h 321"/>
                    <a:gd name="T32" fmla="*/ 10 w 28"/>
                    <a:gd name="T33" fmla="*/ 317 h 321"/>
                    <a:gd name="T34" fmla="*/ 9 w 28"/>
                    <a:gd name="T35" fmla="*/ 290 h 321"/>
                    <a:gd name="T36" fmla="*/ 8 w 28"/>
                    <a:gd name="T37" fmla="*/ 250 h 321"/>
                    <a:gd name="T38" fmla="*/ 8 w 28"/>
                    <a:gd name="T39" fmla="*/ 217 h 321"/>
                    <a:gd name="T40" fmla="*/ 7 w 28"/>
                    <a:gd name="T41" fmla="*/ 203 h 321"/>
                    <a:gd name="T42" fmla="*/ 7 w 28"/>
                    <a:gd name="T43" fmla="*/ 199 h 321"/>
                    <a:gd name="T44" fmla="*/ 7 w 28"/>
                    <a:gd name="T45" fmla="*/ 163 h 321"/>
                    <a:gd name="T46" fmla="*/ 6 w 28"/>
                    <a:gd name="T47" fmla="*/ 138 h 321"/>
                    <a:gd name="T48" fmla="*/ 6 w 28"/>
                    <a:gd name="T49" fmla="*/ 135 h 321"/>
                    <a:gd name="T50" fmla="*/ 6 w 28"/>
                    <a:gd name="T51" fmla="*/ 124 h 321"/>
                    <a:gd name="T52" fmla="*/ 6 w 28"/>
                    <a:gd name="T53" fmla="*/ 121 h 321"/>
                    <a:gd name="T54" fmla="*/ 6 w 28"/>
                    <a:gd name="T55" fmla="*/ 113 h 321"/>
                    <a:gd name="T56" fmla="*/ 6 w 28"/>
                    <a:gd name="T57" fmla="*/ 104 h 321"/>
                    <a:gd name="T58" fmla="*/ 4 w 28"/>
                    <a:gd name="T59" fmla="*/ 89 h 321"/>
                    <a:gd name="T60" fmla="*/ 5 w 28"/>
                    <a:gd name="T61" fmla="*/ 86 h 321"/>
                    <a:gd name="T62" fmla="*/ 5 w 28"/>
                    <a:gd name="T63" fmla="*/ 79 h 321"/>
                    <a:gd name="T64" fmla="*/ 5 w 28"/>
                    <a:gd name="T65" fmla="*/ 74 h 321"/>
                    <a:gd name="T66" fmla="*/ 4 w 28"/>
                    <a:gd name="T67" fmla="*/ 62 h 321"/>
                    <a:gd name="T68" fmla="*/ 3 w 28"/>
                    <a:gd name="T69" fmla="*/ 60 h 321"/>
                    <a:gd name="T70" fmla="*/ 3 w 28"/>
                    <a:gd name="T71" fmla="*/ 52 h 321"/>
                    <a:gd name="T72" fmla="*/ 2 w 28"/>
                    <a:gd name="T73" fmla="*/ 30 h 321"/>
                    <a:gd name="T74" fmla="*/ 1 w 28"/>
                    <a:gd name="T75" fmla="*/ 16 h 321"/>
                    <a:gd name="T76" fmla="*/ 2 w 28"/>
                    <a:gd name="T77" fmla="*/ 0 h 32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</a:cxnLst>
                  <a:rect l="0" t="0" r="r" b="b"/>
                  <a:pathLst>
                    <a:path w="28" h="321">
                      <a:moveTo>
                        <a:pt x="2" y="0"/>
                      </a:moveTo>
                      <a:cubicBezTo>
                        <a:pt x="10" y="0"/>
                        <a:pt x="19" y="0"/>
                        <a:pt x="28" y="0"/>
                      </a:cubicBezTo>
                      <a:cubicBezTo>
                        <a:pt x="28" y="5"/>
                        <a:pt x="28" y="10"/>
                        <a:pt x="28" y="14"/>
                      </a:cubicBezTo>
                      <a:cubicBezTo>
                        <a:pt x="27" y="29"/>
                        <a:pt x="26" y="44"/>
                        <a:pt x="25" y="59"/>
                      </a:cubicBezTo>
                      <a:cubicBezTo>
                        <a:pt x="25" y="63"/>
                        <a:pt x="25" y="68"/>
                        <a:pt x="25" y="73"/>
                      </a:cubicBezTo>
                      <a:cubicBezTo>
                        <a:pt x="27" y="82"/>
                        <a:pt x="25" y="91"/>
                        <a:pt x="26" y="99"/>
                      </a:cubicBezTo>
                      <a:cubicBezTo>
                        <a:pt x="27" y="108"/>
                        <a:pt x="26" y="117"/>
                        <a:pt x="27" y="126"/>
                      </a:cubicBezTo>
                      <a:cubicBezTo>
                        <a:pt x="27" y="136"/>
                        <a:pt x="26" y="145"/>
                        <a:pt x="26" y="154"/>
                      </a:cubicBezTo>
                      <a:cubicBezTo>
                        <a:pt x="26" y="167"/>
                        <a:pt x="26" y="179"/>
                        <a:pt x="26" y="192"/>
                      </a:cubicBezTo>
                      <a:cubicBezTo>
                        <a:pt x="26" y="203"/>
                        <a:pt x="28" y="213"/>
                        <a:pt x="28" y="224"/>
                      </a:cubicBezTo>
                      <a:cubicBezTo>
                        <a:pt x="28" y="238"/>
                        <a:pt x="28" y="251"/>
                        <a:pt x="28" y="265"/>
                      </a:cubicBezTo>
                      <a:cubicBezTo>
                        <a:pt x="28" y="268"/>
                        <a:pt x="27" y="272"/>
                        <a:pt x="27" y="275"/>
                      </a:cubicBezTo>
                      <a:cubicBezTo>
                        <a:pt x="27" y="287"/>
                        <a:pt x="26" y="298"/>
                        <a:pt x="26" y="309"/>
                      </a:cubicBezTo>
                      <a:cubicBezTo>
                        <a:pt x="25" y="312"/>
                        <a:pt x="26" y="315"/>
                        <a:pt x="25" y="318"/>
                      </a:cubicBezTo>
                      <a:cubicBezTo>
                        <a:pt x="25" y="319"/>
                        <a:pt x="24" y="320"/>
                        <a:pt x="23" y="321"/>
                      </a:cubicBezTo>
                      <a:cubicBezTo>
                        <a:pt x="20" y="321"/>
                        <a:pt x="17" y="321"/>
                        <a:pt x="15" y="321"/>
                      </a:cubicBezTo>
                      <a:cubicBezTo>
                        <a:pt x="11" y="321"/>
                        <a:pt x="9" y="320"/>
                        <a:pt x="10" y="317"/>
                      </a:cubicBezTo>
                      <a:cubicBezTo>
                        <a:pt x="13" y="307"/>
                        <a:pt x="9" y="299"/>
                        <a:pt x="9" y="290"/>
                      </a:cubicBezTo>
                      <a:cubicBezTo>
                        <a:pt x="9" y="277"/>
                        <a:pt x="9" y="263"/>
                        <a:pt x="8" y="250"/>
                      </a:cubicBezTo>
                      <a:cubicBezTo>
                        <a:pt x="8" y="239"/>
                        <a:pt x="8" y="228"/>
                        <a:pt x="8" y="217"/>
                      </a:cubicBezTo>
                      <a:cubicBezTo>
                        <a:pt x="8" y="212"/>
                        <a:pt x="9" y="208"/>
                        <a:pt x="7" y="203"/>
                      </a:cubicBezTo>
                      <a:cubicBezTo>
                        <a:pt x="6" y="202"/>
                        <a:pt x="7" y="200"/>
                        <a:pt x="7" y="199"/>
                      </a:cubicBezTo>
                      <a:cubicBezTo>
                        <a:pt x="7" y="187"/>
                        <a:pt x="7" y="175"/>
                        <a:pt x="7" y="163"/>
                      </a:cubicBezTo>
                      <a:cubicBezTo>
                        <a:pt x="6" y="155"/>
                        <a:pt x="7" y="146"/>
                        <a:pt x="6" y="138"/>
                      </a:cubicBezTo>
                      <a:cubicBezTo>
                        <a:pt x="6" y="137"/>
                        <a:pt x="6" y="136"/>
                        <a:pt x="6" y="135"/>
                      </a:cubicBezTo>
                      <a:cubicBezTo>
                        <a:pt x="5" y="131"/>
                        <a:pt x="4" y="127"/>
                        <a:pt x="6" y="124"/>
                      </a:cubicBezTo>
                      <a:cubicBezTo>
                        <a:pt x="7" y="123"/>
                        <a:pt x="7" y="122"/>
                        <a:pt x="6" y="121"/>
                      </a:cubicBezTo>
                      <a:cubicBezTo>
                        <a:pt x="6" y="119"/>
                        <a:pt x="5" y="115"/>
                        <a:pt x="6" y="113"/>
                      </a:cubicBezTo>
                      <a:cubicBezTo>
                        <a:pt x="7" y="110"/>
                        <a:pt x="6" y="107"/>
                        <a:pt x="6" y="104"/>
                      </a:cubicBezTo>
                      <a:cubicBezTo>
                        <a:pt x="6" y="99"/>
                        <a:pt x="7" y="94"/>
                        <a:pt x="4" y="89"/>
                      </a:cubicBezTo>
                      <a:cubicBezTo>
                        <a:pt x="4" y="88"/>
                        <a:pt x="5" y="87"/>
                        <a:pt x="5" y="86"/>
                      </a:cubicBezTo>
                      <a:cubicBezTo>
                        <a:pt x="5" y="84"/>
                        <a:pt x="6" y="82"/>
                        <a:pt x="5" y="79"/>
                      </a:cubicBezTo>
                      <a:cubicBezTo>
                        <a:pt x="4" y="78"/>
                        <a:pt x="5" y="76"/>
                        <a:pt x="5" y="74"/>
                      </a:cubicBezTo>
                      <a:cubicBezTo>
                        <a:pt x="5" y="74"/>
                        <a:pt x="4" y="63"/>
                        <a:pt x="4" y="62"/>
                      </a:cubicBezTo>
                      <a:cubicBezTo>
                        <a:pt x="3" y="61"/>
                        <a:pt x="3" y="61"/>
                        <a:pt x="3" y="60"/>
                      </a:cubicBezTo>
                      <a:cubicBezTo>
                        <a:pt x="6" y="57"/>
                        <a:pt x="3" y="55"/>
                        <a:pt x="3" y="52"/>
                      </a:cubicBezTo>
                      <a:cubicBezTo>
                        <a:pt x="2" y="45"/>
                        <a:pt x="2" y="37"/>
                        <a:pt x="2" y="30"/>
                      </a:cubicBezTo>
                      <a:cubicBezTo>
                        <a:pt x="2" y="25"/>
                        <a:pt x="2" y="21"/>
                        <a:pt x="1" y="16"/>
                      </a:cubicBezTo>
                      <a:cubicBezTo>
                        <a:pt x="0" y="11"/>
                        <a:pt x="1" y="5"/>
                        <a:pt x="2" y="0"/>
                      </a:cubicBezTo>
                      <a:close/>
                    </a:path>
                  </a:pathLst>
                </a:custGeom>
                <a:solidFill>
                  <a:schemeClr val="accent2">
                    <a:lumMod val="75000"/>
                  </a:schemeClr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340" name="Freeform 29"/>
                <p:cNvSpPr>
                  <a:spLocks/>
                </p:cNvSpPr>
                <p:nvPr/>
              </p:nvSpPr>
              <p:spPr bwMode="auto">
                <a:xfrm>
                  <a:off x="1323975" y="2554288"/>
                  <a:ext cx="420688" cy="979488"/>
                </a:xfrm>
                <a:custGeom>
                  <a:avLst/>
                  <a:gdLst>
                    <a:gd name="T0" fmla="*/ 2 w 144"/>
                    <a:gd name="T1" fmla="*/ 137 h 335"/>
                    <a:gd name="T2" fmla="*/ 4 w 144"/>
                    <a:gd name="T3" fmla="*/ 122 h 335"/>
                    <a:gd name="T4" fmla="*/ 3 w 144"/>
                    <a:gd name="T5" fmla="*/ 120 h 335"/>
                    <a:gd name="T6" fmla="*/ 4 w 144"/>
                    <a:gd name="T7" fmla="*/ 105 h 335"/>
                    <a:gd name="T8" fmla="*/ 3 w 144"/>
                    <a:gd name="T9" fmla="*/ 94 h 335"/>
                    <a:gd name="T10" fmla="*/ 3 w 144"/>
                    <a:gd name="T11" fmla="*/ 84 h 335"/>
                    <a:gd name="T12" fmla="*/ 2 w 144"/>
                    <a:gd name="T13" fmla="*/ 76 h 335"/>
                    <a:gd name="T14" fmla="*/ 2 w 144"/>
                    <a:gd name="T15" fmla="*/ 56 h 335"/>
                    <a:gd name="T16" fmla="*/ 2 w 144"/>
                    <a:gd name="T17" fmla="*/ 36 h 335"/>
                    <a:gd name="T18" fmla="*/ 1 w 144"/>
                    <a:gd name="T19" fmla="*/ 6 h 335"/>
                    <a:gd name="T20" fmla="*/ 1 w 144"/>
                    <a:gd name="T21" fmla="*/ 2 h 335"/>
                    <a:gd name="T22" fmla="*/ 21 w 144"/>
                    <a:gd name="T23" fmla="*/ 1 h 335"/>
                    <a:gd name="T24" fmla="*/ 53 w 144"/>
                    <a:gd name="T25" fmla="*/ 0 h 335"/>
                    <a:gd name="T26" fmla="*/ 84 w 144"/>
                    <a:gd name="T27" fmla="*/ 1 h 335"/>
                    <a:gd name="T28" fmla="*/ 101 w 144"/>
                    <a:gd name="T29" fmla="*/ 1 h 335"/>
                    <a:gd name="T30" fmla="*/ 130 w 144"/>
                    <a:gd name="T31" fmla="*/ 1 h 335"/>
                    <a:gd name="T32" fmla="*/ 133 w 144"/>
                    <a:gd name="T33" fmla="*/ 1 h 335"/>
                    <a:gd name="T34" fmla="*/ 135 w 144"/>
                    <a:gd name="T35" fmla="*/ 17 h 335"/>
                    <a:gd name="T36" fmla="*/ 135 w 144"/>
                    <a:gd name="T37" fmla="*/ 47 h 335"/>
                    <a:gd name="T38" fmla="*/ 136 w 144"/>
                    <a:gd name="T39" fmla="*/ 78 h 335"/>
                    <a:gd name="T40" fmla="*/ 136 w 144"/>
                    <a:gd name="T41" fmla="*/ 108 h 335"/>
                    <a:gd name="T42" fmla="*/ 137 w 144"/>
                    <a:gd name="T43" fmla="*/ 177 h 335"/>
                    <a:gd name="T44" fmla="*/ 138 w 144"/>
                    <a:gd name="T45" fmla="*/ 214 h 335"/>
                    <a:gd name="T46" fmla="*/ 139 w 144"/>
                    <a:gd name="T47" fmla="*/ 254 h 335"/>
                    <a:gd name="T48" fmla="*/ 139 w 144"/>
                    <a:gd name="T49" fmla="*/ 272 h 335"/>
                    <a:gd name="T50" fmla="*/ 139 w 144"/>
                    <a:gd name="T51" fmla="*/ 296 h 335"/>
                    <a:gd name="T52" fmla="*/ 139 w 144"/>
                    <a:gd name="T53" fmla="*/ 297 h 335"/>
                    <a:gd name="T54" fmla="*/ 140 w 144"/>
                    <a:gd name="T55" fmla="*/ 322 h 335"/>
                    <a:gd name="T56" fmla="*/ 140 w 144"/>
                    <a:gd name="T57" fmla="*/ 329 h 335"/>
                    <a:gd name="T58" fmla="*/ 136 w 144"/>
                    <a:gd name="T59" fmla="*/ 334 h 335"/>
                    <a:gd name="T60" fmla="*/ 124 w 144"/>
                    <a:gd name="T61" fmla="*/ 333 h 335"/>
                    <a:gd name="T62" fmla="*/ 96 w 144"/>
                    <a:gd name="T63" fmla="*/ 333 h 335"/>
                    <a:gd name="T64" fmla="*/ 54 w 144"/>
                    <a:gd name="T65" fmla="*/ 334 h 335"/>
                    <a:gd name="T66" fmla="*/ 28 w 144"/>
                    <a:gd name="T67" fmla="*/ 333 h 335"/>
                    <a:gd name="T68" fmla="*/ 10 w 144"/>
                    <a:gd name="T69" fmla="*/ 333 h 335"/>
                    <a:gd name="T70" fmla="*/ 5 w 144"/>
                    <a:gd name="T71" fmla="*/ 333 h 335"/>
                    <a:gd name="T72" fmla="*/ 5 w 144"/>
                    <a:gd name="T73" fmla="*/ 317 h 335"/>
                    <a:gd name="T74" fmla="*/ 6 w 144"/>
                    <a:gd name="T75" fmla="*/ 276 h 335"/>
                    <a:gd name="T76" fmla="*/ 7 w 144"/>
                    <a:gd name="T77" fmla="*/ 247 h 335"/>
                    <a:gd name="T78" fmla="*/ 6 w 144"/>
                    <a:gd name="T79" fmla="*/ 226 h 335"/>
                    <a:gd name="T80" fmla="*/ 6 w 144"/>
                    <a:gd name="T81" fmla="*/ 213 h 335"/>
                    <a:gd name="T82" fmla="*/ 6 w 144"/>
                    <a:gd name="T83" fmla="*/ 193 h 335"/>
                    <a:gd name="T84" fmla="*/ 6 w 144"/>
                    <a:gd name="T85" fmla="*/ 176 h 335"/>
                    <a:gd name="T86" fmla="*/ 6 w 144"/>
                    <a:gd name="T87" fmla="*/ 160 h 335"/>
                    <a:gd name="T88" fmla="*/ 5 w 144"/>
                    <a:gd name="T89" fmla="*/ 141 h 335"/>
                    <a:gd name="T90" fmla="*/ 2 w 144"/>
                    <a:gd name="T91" fmla="*/ 137 h 33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44" h="335">
                      <a:moveTo>
                        <a:pt x="2" y="137"/>
                      </a:moveTo>
                      <a:cubicBezTo>
                        <a:pt x="6" y="132"/>
                        <a:pt x="6" y="127"/>
                        <a:pt x="4" y="122"/>
                      </a:cubicBezTo>
                      <a:cubicBezTo>
                        <a:pt x="3" y="122"/>
                        <a:pt x="3" y="121"/>
                        <a:pt x="3" y="120"/>
                      </a:cubicBezTo>
                      <a:cubicBezTo>
                        <a:pt x="3" y="115"/>
                        <a:pt x="3" y="110"/>
                        <a:pt x="4" y="105"/>
                      </a:cubicBezTo>
                      <a:cubicBezTo>
                        <a:pt x="4" y="101"/>
                        <a:pt x="1" y="98"/>
                        <a:pt x="3" y="94"/>
                      </a:cubicBezTo>
                      <a:cubicBezTo>
                        <a:pt x="5" y="91"/>
                        <a:pt x="4" y="87"/>
                        <a:pt x="3" y="84"/>
                      </a:cubicBezTo>
                      <a:cubicBezTo>
                        <a:pt x="2" y="82"/>
                        <a:pt x="3" y="78"/>
                        <a:pt x="2" y="76"/>
                      </a:cubicBezTo>
                      <a:cubicBezTo>
                        <a:pt x="0" y="69"/>
                        <a:pt x="1" y="63"/>
                        <a:pt x="2" y="56"/>
                      </a:cubicBezTo>
                      <a:cubicBezTo>
                        <a:pt x="2" y="49"/>
                        <a:pt x="1" y="43"/>
                        <a:pt x="2" y="36"/>
                      </a:cubicBezTo>
                      <a:cubicBezTo>
                        <a:pt x="3" y="26"/>
                        <a:pt x="1" y="16"/>
                        <a:pt x="1" y="6"/>
                      </a:cubicBezTo>
                      <a:cubicBezTo>
                        <a:pt x="0" y="5"/>
                        <a:pt x="1" y="4"/>
                        <a:pt x="1" y="2"/>
                      </a:cubicBezTo>
                      <a:cubicBezTo>
                        <a:pt x="8" y="2"/>
                        <a:pt x="15" y="1"/>
                        <a:pt x="21" y="1"/>
                      </a:cubicBezTo>
                      <a:cubicBezTo>
                        <a:pt x="32" y="0"/>
                        <a:pt x="43" y="0"/>
                        <a:pt x="53" y="0"/>
                      </a:cubicBezTo>
                      <a:cubicBezTo>
                        <a:pt x="63" y="1"/>
                        <a:pt x="74" y="1"/>
                        <a:pt x="84" y="1"/>
                      </a:cubicBezTo>
                      <a:cubicBezTo>
                        <a:pt x="90" y="1"/>
                        <a:pt x="96" y="1"/>
                        <a:pt x="101" y="1"/>
                      </a:cubicBezTo>
                      <a:cubicBezTo>
                        <a:pt x="111" y="1"/>
                        <a:pt x="120" y="1"/>
                        <a:pt x="130" y="1"/>
                      </a:cubicBezTo>
                      <a:cubicBezTo>
                        <a:pt x="131" y="1"/>
                        <a:pt x="132" y="1"/>
                        <a:pt x="133" y="1"/>
                      </a:cubicBezTo>
                      <a:cubicBezTo>
                        <a:pt x="135" y="6"/>
                        <a:pt x="135" y="12"/>
                        <a:pt x="135" y="17"/>
                      </a:cubicBezTo>
                      <a:cubicBezTo>
                        <a:pt x="136" y="27"/>
                        <a:pt x="136" y="37"/>
                        <a:pt x="135" y="47"/>
                      </a:cubicBezTo>
                      <a:cubicBezTo>
                        <a:pt x="135" y="57"/>
                        <a:pt x="136" y="68"/>
                        <a:pt x="136" y="78"/>
                      </a:cubicBezTo>
                      <a:cubicBezTo>
                        <a:pt x="135" y="88"/>
                        <a:pt x="136" y="98"/>
                        <a:pt x="136" y="108"/>
                      </a:cubicBezTo>
                      <a:cubicBezTo>
                        <a:pt x="137" y="131"/>
                        <a:pt x="136" y="154"/>
                        <a:pt x="137" y="177"/>
                      </a:cubicBezTo>
                      <a:cubicBezTo>
                        <a:pt x="137" y="190"/>
                        <a:pt x="138" y="202"/>
                        <a:pt x="138" y="214"/>
                      </a:cubicBezTo>
                      <a:cubicBezTo>
                        <a:pt x="138" y="228"/>
                        <a:pt x="138" y="241"/>
                        <a:pt x="139" y="254"/>
                      </a:cubicBezTo>
                      <a:cubicBezTo>
                        <a:pt x="139" y="260"/>
                        <a:pt x="139" y="266"/>
                        <a:pt x="139" y="272"/>
                      </a:cubicBezTo>
                      <a:cubicBezTo>
                        <a:pt x="139" y="280"/>
                        <a:pt x="139" y="288"/>
                        <a:pt x="139" y="296"/>
                      </a:cubicBezTo>
                      <a:cubicBezTo>
                        <a:pt x="139" y="296"/>
                        <a:pt x="139" y="297"/>
                        <a:pt x="139" y="297"/>
                      </a:cubicBezTo>
                      <a:cubicBezTo>
                        <a:pt x="144" y="305"/>
                        <a:pt x="139" y="314"/>
                        <a:pt x="140" y="322"/>
                      </a:cubicBezTo>
                      <a:cubicBezTo>
                        <a:pt x="140" y="324"/>
                        <a:pt x="140" y="327"/>
                        <a:pt x="140" y="329"/>
                      </a:cubicBezTo>
                      <a:cubicBezTo>
                        <a:pt x="140" y="333"/>
                        <a:pt x="140" y="334"/>
                        <a:pt x="136" y="334"/>
                      </a:cubicBezTo>
                      <a:cubicBezTo>
                        <a:pt x="132" y="333"/>
                        <a:pt x="128" y="333"/>
                        <a:pt x="124" y="333"/>
                      </a:cubicBezTo>
                      <a:cubicBezTo>
                        <a:pt x="114" y="335"/>
                        <a:pt x="105" y="333"/>
                        <a:pt x="96" y="333"/>
                      </a:cubicBezTo>
                      <a:cubicBezTo>
                        <a:pt x="82" y="334"/>
                        <a:pt x="68" y="334"/>
                        <a:pt x="54" y="334"/>
                      </a:cubicBezTo>
                      <a:cubicBezTo>
                        <a:pt x="45" y="335"/>
                        <a:pt x="37" y="335"/>
                        <a:pt x="28" y="333"/>
                      </a:cubicBezTo>
                      <a:cubicBezTo>
                        <a:pt x="22" y="332"/>
                        <a:pt x="16" y="333"/>
                        <a:pt x="10" y="333"/>
                      </a:cubicBezTo>
                      <a:cubicBezTo>
                        <a:pt x="9" y="333"/>
                        <a:pt x="7" y="333"/>
                        <a:pt x="5" y="333"/>
                      </a:cubicBezTo>
                      <a:cubicBezTo>
                        <a:pt x="5" y="327"/>
                        <a:pt x="5" y="322"/>
                        <a:pt x="5" y="317"/>
                      </a:cubicBezTo>
                      <a:cubicBezTo>
                        <a:pt x="5" y="303"/>
                        <a:pt x="6" y="290"/>
                        <a:pt x="6" y="276"/>
                      </a:cubicBezTo>
                      <a:cubicBezTo>
                        <a:pt x="7" y="266"/>
                        <a:pt x="8" y="257"/>
                        <a:pt x="7" y="247"/>
                      </a:cubicBezTo>
                      <a:cubicBezTo>
                        <a:pt x="7" y="240"/>
                        <a:pt x="8" y="233"/>
                        <a:pt x="6" y="226"/>
                      </a:cubicBezTo>
                      <a:cubicBezTo>
                        <a:pt x="4" y="222"/>
                        <a:pt x="6" y="218"/>
                        <a:pt x="6" y="213"/>
                      </a:cubicBezTo>
                      <a:cubicBezTo>
                        <a:pt x="6" y="206"/>
                        <a:pt x="7" y="199"/>
                        <a:pt x="6" y="193"/>
                      </a:cubicBezTo>
                      <a:cubicBezTo>
                        <a:pt x="4" y="187"/>
                        <a:pt x="6" y="182"/>
                        <a:pt x="6" y="176"/>
                      </a:cubicBezTo>
                      <a:cubicBezTo>
                        <a:pt x="6" y="171"/>
                        <a:pt x="6" y="165"/>
                        <a:pt x="6" y="160"/>
                      </a:cubicBezTo>
                      <a:cubicBezTo>
                        <a:pt x="6" y="153"/>
                        <a:pt x="5" y="147"/>
                        <a:pt x="5" y="141"/>
                      </a:cubicBezTo>
                      <a:cubicBezTo>
                        <a:pt x="4" y="140"/>
                        <a:pt x="3" y="139"/>
                        <a:pt x="2" y="137"/>
                      </a:cubicBezTo>
                      <a:close/>
                    </a:path>
                  </a:pathLst>
                </a:custGeom>
                <a:solidFill>
                  <a:srgbClr val="66CCFF"/>
                </a:solidFill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2">
                  <a:schemeClr val="accent1"/>
                </a:fillRef>
                <a:effectRef idx="1">
                  <a:schemeClr val="accent1"/>
                </a:effectRef>
                <a:fontRef idx="minor">
                  <a:schemeClr val="dk1"/>
                </a:fontRef>
              </p:style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341" name="Freeform 30"/>
                <p:cNvSpPr>
                  <a:spLocks/>
                </p:cNvSpPr>
                <p:nvPr/>
              </p:nvSpPr>
              <p:spPr bwMode="auto">
                <a:xfrm>
                  <a:off x="812800" y="2547938"/>
                  <a:ext cx="400050" cy="982663"/>
                </a:xfrm>
                <a:custGeom>
                  <a:avLst/>
                  <a:gdLst>
                    <a:gd name="T0" fmla="*/ 137 w 137"/>
                    <a:gd name="T1" fmla="*/ 335 h 336"/>
                    <a:gd name="T2" fmla="*/ 119 w 137"/>
                    <a:gd name="T3" fmla="*/ 335 h 336"/>
                    <a:gd name="T4" fmla="*/ 113 w 137"/>
                    <a:gd name="T5" fmla="*/ 336 h 336"/>
                    <a:gd name="T6" fmla="*/ 81 w 137"/>
                    <a:gd name="T7" fmla="*/ 335 h 336"/>
                    <a:gd name="T8" fmla="*/ 62 w 137"/>
                    <a:gd name="T9" fmla="*/ 335 h 336"/>
                    <a:gd name="T10" fmla="*/ 20 w 137"/>
                    <a:gd name="T11" fmla="*/ 334 h 336"/>
                    <a:gd name="T12" fmla="*/ 10 w 137"/>
                    <a:gd name="T13" fmla="*/ 334 h 336"/>
                    <a:gd name="T14" fmla="*/ 8 w 137"/>
                    <a:gd name="T15" fmla="*/ 330 h 336"/>
                    <a:gd name="T16" fmla="*/ 9 w 137"/>
                    <a:gd name="T17" fmla="*/ 310 h 336"/>
                    <a:gd name="T18" fmla="*/ 8 w 137"/>
                    <a:gd name="T19" fmla="*/ 267 h 336"/>
                    <a:gd name="T20" fmla="*/ 7 w 137"/>
                    <a:gd name="T21" fmla="*/ 263 h 336"/>
                    <a:gd name="T22" fmla="*/ 5 w 137"/>
                    <a:gd name="T23" fmla="*/ 237 h 336"/>
                    <a:gd name="T24" fmla="*/ 5 w 137"/>
                    <a:gd name="T25" fmla="*/ 196 h 336"/>
                    <a:gd name="T26" fmla="*/ 5 w 137"/>
                    <a:gd name="T27" fmla="*/ 165 h 336"/>
                    <a:gd name="T28" fmla="*/ 3 w 137"/>
                    <a:gd name="T29" fmla="*/ 141 h 336"/>
                    <a:gd name="T30" fmla="*/ 3 w 137"/>
                    <a:gd name="T31" fmla="*/ 92 h 336"/>
                    <a:gd name="T32" fmla="*/ 2 w 137"/>
                    <a:gd name="T33" fmla="*/ 60 h 336"/>
                    <a:gd name="T34" fmla="*/ 2 w 137"/>
                    <a:gd name="T35" fmla="*/ 47 h 336"/>
                    <a:gd name="T36" fmla="*/ 0 w 137"/>
                    <a:gd name="T37" fmla="*/ 5 h 336"/>
                    <a:gd name="T38" fmla="*/ 1 w 137"/>
                    <a:gd name="T39" fmla="*/ 1 h 336"/>
                    <a:gd name="T40" fmla="*/ 23 w 137"/>
                    <a:gd name="T41" fmla="*/ 0 h 336"/>
                    <a:gd name="T42" fmla="*/ 32 w 137"/>
                    <a:gd name="T43" fmla="*/ 2 h 336"/>
                    <a:gd name="T44" fmla="*/ 47 w 137"/>
                    <a:gd name="T45" fmla="*/ 3 h 336"/>
                    <a:gd name="T46" fmla="*/ 61 w 137"/>
                    <a:gd name="T47" fmla="*/ 2 h 336"/>
                    <a:gd name="T48" fmla="*/ 84 w 137"/>
                    <a:gd name="T49" fmla="*/ 2 h 336"/>
                    <a:gd name="T50" fmla="*/ 119 w 137"/>
                    <a:gd name="T51" fmla="*/ 3 h 336"/>
                    <a:gd name="T52" fmla="*/ 126 w 137"/>
                    <a:gd name="T53" fmla="*/ 3 h 336"/>
                    <a:gd name="T54" fmla="*/ 132 w 137"/>
                    <a:gd name="T55" fmla="*/ 10 h 336"/>
                    <a:gd name="T56" fmla="*/ 132 w 137"/>
                    <a:gd name="T57" fmla="*/ 20 h 336"/>
                    <a:gd name="T58" fmla="*/ 133 w 137"/>
                    <a:gd name="T59" fmla="*/ 24 h 336"/>
                    <a:gd name="T60" fmla="*/ 133 w 137"/>
                    <a:gd name="T61" fmla="*/ 51 h 336"/>
                    <a:gd name="T62" fmla="*/ 134 w 137"/>
                    <a:gd name="T63" fmla="*/ 71 h 336"/>
                    <a:gd name="T64" fmla="*/ 134 w 137"/>
                    <a:gd name="T65" fmla="*/ 92 h 336"/>
                    <a:gd name="T66" fmla="*/ 135 w 137"/>
                    <a:gd name="T67" fmla="*/ 116 h 336"/>
                    <a:gd name="T68" fmla="*/ 134 w 137"/>
                    <a:gd name="T69" fmla="*/ 126 h 336"/>
                    <a:gd name="T70" fmla="*/ 135 w 137"/>
                    <a:gd name="T71" fmla="*/ 140 h 336"/>
                    <a:gd name="T72" fmla="*/ 135 w 137"/>
                    <a:gd name="T73" fmla="*/ 153 h 336"/>
                    <a:gd name="T74" fmla="*/ 136 w 137"/>
                    <a:gd name="T75" fmla="*/ 173 h 336"/>
                    <a:gd name="T76" fmla="*/ 135 w 137"/>
                    <a:gd name="T77" fmla="*/ 186 h 336"/>
                    <a:gd name="T78" fmla="*/ 136 w 137"/>
                    <a:gd name="T79" fmla="*/ 241 h 336"/>
                    <a:gd name="T80" fmla="*/ 136 w 137"/>
                    <a:gd name="T81" fmla="*/ 264 h 336"/>
                    <a:gd name="T82" fmla="*/ 136 w 137"/>
                    <a:gd name="T83" fmla="*/ 271 h 336"/>
                    <a:gd name="T84" fmla="*/ 137 w 137"/>
                    <a:gd name="T85" fmla="*/ 285 h 336"/>
                    <a:gd name="T86" fmla="*/ 137 w 137"/>
                    <a:gd name="T87" fmla="*/ 299 h 336"/>
                    <a:gd name="T88" fmla="*/ 137 w 137"/>
                    <a:gd name="T89" fmla="*/ 332 h 336"/>
                    <a:gd name="T90" fmla="*/ 137 w 137"/>
                    <a:gd name="T91" fmla="*/ 335 h 3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37" h="336">
                      <a:moveTo>
                        <a:pt x="137" y="335"/>
                      </a:moveTo>
                      <a:cubicBezTo>
                        <a:pt x="131" y="335"/>
                        <a:pt x="125" y="335"/>
                        <a:pt x="119" y="335"/>
                      </a:cubicBezTo>
                      <a:cubicBezTo>
                        <a:pt x="117" y="335"/>
                        <a:pt x="115" y="336"/>
                        <a:pt x="113" y="336"/>
                      </a:cubicBezTo>
                      <a:cubicBezTo>
                        <a:pt x="102" y="336"/>
                        <a:pt x="91" y="335"/>
                        <a:pt x="81" y="335"/>
                      </a:cubicBezTo>
                      <a:cubicBezTo>
                        <a:pt x="74" y="335"/>
                        <a:pt x="68" y="335"/>
                        <a:pt x="62" y="335"/>
                      </a:cubicBezTo>
                      <a:cubicBezTo>
                        <a:pt x="48" y="335"/>
                        <a:pt x="34" y="334"/>
                        <a:pt x="20" y="334"/>
                      </a:cubicBezTo>
                      <a:cubicBezTo>
                        <a:pt x="17" y="334"/>
                        <a:pt x="13" y="334"/>
                        <a:pt x="10" y="334"/>
                      </a:cubicBezTo>
                      <a:cubicBezTo>
                        <a:pt x="9" y="333"/>
                        <a:pt x="8" y="331"/>
                        <a:pt x="8" y="330"/>
                      </a:cubicBezTo>
                      <a:cubicBezTo>
                        <a:pt x="10" y="323"/>
                        <a:pt x="9" y="317"/>
                        <a:pt x="9" y="310"/>
                      </a:cubicBezTo>
                      <a:cubicBezTo>
                        <a:pt x="8" y="296"/>
                        <a:pt x="8" y="281"/>
                        <a:pt x="8" y="267"/>
                      </a:cubicBezTo>
                      <a:cubicBezTo>
                        <a:pt x="8" y="266"/>
                        <a:pt x="7" y="264"/>
                        <a:pt x="7" y="263"/>
                      </a:cubicBezTo>
                      <a:cubicBezTo>
                        <a:pt x="5" y="255"/>
                        <a:pt x="4" y="246"/>
                        <a:pt x="5" y="237"/>
                      </a:cubicBezTo>
                      <a:cubicBezTo>
                        <a:pt x="6" y="224"/>
                        <a:pt x="5" y="210"/>
                        <a:pt x="5" y="196"/>
                      </a:cubicBezTo>
                      <a:cubicBezTo>
                        <a:pt x="5" y="186"/>
                        <a:pt x="5" y="176"/>
                        <a:pt x="5" y="165"/>
                      </a:cubicBezTo>
                      <a:cubicBezTo>
                        <a:pt x="5" y="157"/>
                        <a:pt x="3" y="149"/>
                        <a:pt x="3" y="141"/>
                      </a:cubicBezTo>
                      <a:cubicBezTo>
                        <a:pt x="3" y="124"/>
                        <a:pt x="3" y="108"/>
                        <a:pt x="3" y="92"/>
                      </a:cubicBezTo>
                      <a:cubicBezTo>
                        <a:pt x="3" y="81"/>
                        <a:pt x="2" y="70"/>
                        <a:pt x="2" y="60"/>
                      </a:cubicBezTo>
                      <a:cubicBezTo>
                        <a:pt x="2" y="55"/>
                        <a:pt x="2" y="51"/>
                        <a:pt x="2" y="47"/>
                      </a:cubicBezTo>
                      <a:cubicBezTo>
                        <a:pt x="1" y="33"/>
                        <a:pt x="1" y="19"/>
                        <a:pt x="0" y="5"/>
                      </a:cubicBezTo>
                      <a:cubicBezTo>
                        <a:pt x="0" y="4"/>
                        <a:pt x="1" y="2"/>
                        <a:pt x="1" y="1"/>
                      </a:cubicBezTo>
                      <a:cubicBezTo>
                        <a:pt x="8" y="0"/>
                        <a:pt x="16" y="0"/>
                        <a:pt x="23" y="0"/>
                      </a:cubicBezTo>
                      <a:cubicBezTo>
                        <a:pt x="26" y="0"/>
                        <a:pt x="29" y="2"/>
                        <a:pt x="32" y="2"/>
                      </a:cubicBezTo>
                      <a:cubicBezTo>
                        <a:pt x="37" y="3"/>
                        <a:pt x="42" y="3"/>
                        <a:pt x="47" y="3"/>
                      </a:cubicBezTo>
                      <a:cubicBezTo>
                        <a:pt x="51" y="3"/>
                        <a:pt x="56" y="2"/>
                        <a:pt x="61" y="2"/>
                      </a:cubicBezTo>
                      <a:cubicBezTo>
                        <a:pt x="68" y="2"/>
                        <a:pt x="76" y="2"/>
                        <a:pt x="84" y="2"/>
                      </a:cubicBezTo>
                      <a:cubicBezTo>
                        <a:pt x="96" y="3"/>
                        <a:pt x="107" y="3"/>
                        <a:pt x="119" y="3"/>
                      </a:cubicBezTo>
                      <a:cubicBezTo>
                        <a:pt x="121" y="3"/>
                        <a:pt x="123" y="3"/>
                        <a:pt x="126" y="3"/>
                      </a:cubicBezTo>
                      <a:cubicBezTo>
                        <a:pt x="130" y="3"/>
                        <a:pt x="132" y="6"/>
                        <a:pt x="132" y="10"/>
                      </a:cubicBezTo>
                      <a:cubicBezTo>
                        <a:pt x="132" y="14"/>
                        <a:pt x="132" y="17"/>
                        <a:pt x="132" y="20"/>
                      </a:cubicBezTo>
                      <a:cubicBezTo>
                        <a:pt x="133" y="21"/>
                        <a:pt x="133" y="23"/>
                        <a:pt x="133" y="24"/>
                      </a:cubicBezTo>
                      <a:cubicBezTo>
                        <a:pt x="133" y="33"/>
                        <a:pt x="132" y="42"/>
                        <a:pt x="133" y="51"/>
                      </a:cubicBezTo>
                      <a:cubicBezTo>
                        <a:pt x="133" y="58"/>
                        <a:pt x="134" y="65"/>
                        <a:pt x="134" y="71"/>
                      </a:cubicBezTo>
                      <a:cubicBezTo>
                        <a:pt x="134" y="78"/>
                        <a:pt x="134" y="85"/>
                        <a:pt x="134" y="92"/>
                      </a:cubicBezTo>
                      <a:cubicBezTo>
                        <a:pt x="134" y="100"/>
                        <a:pt x="134" y="108"/>
                        <a:pt x="135" y="116"/>
                      </a:cubicBezTo>
                      <a:cubicBezTo>
                        <a:pt x="135" y="119"/>
                        <a:pt x="134" y="123"/>
                        <a:pt x="134" y="126"/>
                      </a:cubicBezTo>
                      <a:cubicBezTo>
                        <a:pt x="134" y="131"/>
                        <a:pt x="135" y="136"/>
                        <a:pt x="135" y="140"/>
                      </a:cubicBezTo>
                      <a:cubicBezTo>
                        <a:pt x="135" y="145"/>
                        <a:pt x="134" y="149"/>
                        <a:pt x="135" y="153"/>
                      </a:cubicBezTo>
                      <a:cubicBezTo>
                        <a:pt x="135" y="160"/>
                        <a:pt x="135" y="167"/>
                        <a:pt x="136" y="173"/>
                      </a:cubicBezTo>
                      <a:cubicBezTo>
                        <a:pt x="136" y="177"/>
                        <a:pt x="135" y="182"/>
                        <a:pt x="135" y="186"/>
                      </a:cubicBezTo>
                      <a:cubicBezTo>
                        <a:pt x="136" y="204"/>
                        <a:pt x="135" y="222"/>
                        <a:pt x="136" y="241"/>
                      </a:cubicBezTo>
                      <a:cubicBezTo>
                        <a:pt x="136" y="249"/>
                        <a:pt x="134" y="256"/>
                        <a:pt x="136" y="264"/>
                      </a:cubicBezTo>
                      <a:cubicBezTo>
                        <a:pt x="137" y="266"/>
                        <a:pt x="136" y="269"/>
                        <a:pt x="136" y="271"/>
                      </a:cubicBezTo>
                      <a:cubicBezTo>
                        <a:pt x="136" y="276"/>
                        <a:pt x="137" y="280"/>
                        <a:pt x="137" y="285"/>
                      </a:cubicBezTo>
                      <a:cubicBezTo>
                        <a:pt x="137" y="290"/>
                        <a:pt x="137" y="294"/>
                        <a:pt x="137" y="299"/>
                      </a:cubicBezTo>
                      <a:cubicBezTo>
                        <a:pt x="137" y="310"/>
                        <a:pt x="137" y="321"/>
                        <a:pt x="137" y="332"/>
                      </a:cubicBezTo>
                      <a:cubicBezTo>
                        <a:pt x="137" y="333"/>
                        <a:pt x="137" y="334"/>
                        <a:pt x="137" y="335"/>
                      </a:cubicBezTo>
                      <a:close/>
                    </a:path>
                  </a:pathLst>
                </a:custGeom>
                <a:solidFill>
                  <a:srgbClr val="66CCFF"/>
                </a:solidFill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2">
                  <a:schemeClr val="accent1"/>
                </a:fillRef>
                <a:effectRef idx="1">
                  <a:schemeClr val="accent1"/>
                </a:effectRef>
                <a:fontRef idx="minor">
                  <a:schemeClr val="dk1"/>
                </a:fontRef>
              </p:style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342" name="Freeform 31"/>
                <p:cNvSpPr>
                  <a:spLocks/>
                </p:cNvSpPr>
                <p:nvPr/>
              </p:nvSpPr>
              <p:spPr bwMode="auto">
                <a:xfrm>
                  <a:off x="1222375" y="2557463"/>
                  <a:ext cx="87313" cy="973138"/>
                </a:xfrm>
                <a:custGeom>
                  <a:avLst/>
                  <a:gdLst>
                    <a:gd name="T0" fmla="*/ 26 w 30"/>
                    <a:gd name="T1" fmla="*/ 333 h 333"/>
                    <a:gd name="T2" fmla="*/ 14 w 30"/>
                    <a:gd name="T3" fmla="*/ 331 h 333"/>
                    <a:gd name="T4" fmla="*/ 11 w 30"/>
                    <a:gd name="T5" fmla="*/ 327 h 333"/>
                    <a:gd name="T6" fmla="*/ 10 w 30"/>
                    <a:gd name="T7" fmla="*/ 313 h 333"/>
                    <a:gd name="T8" fmla="*/ 9 w 30"/>
                    <a:gd name="T9" fmla="*/ 282 h 333"/>
                    <a:gd name="T10" fmla="*/ 8 w 30"/>
                    <a:gd name="T11" fmla="*/ 249 h 333"/>
                    <a:gd name="T12" fmla="*/ 8 w 30"/>
                    <a:gd name="T13" fmla="*/ 228 h 333"/>
                    <a:gd name="T14" fmla="*/ 7 w 30"/>
                    <a:gd name="T15" fmla="*/ 191 h 333"/>
                    <a:gd name="T16" fmla="*/ 7 w 30"/>
                    <a:gd name="T17" fmla="*/ 166 h 333"/>
                    <a:gd name="T18" fmla="*/ 7 w 30"/>
                    <a:gd name="T19" fmla="*/ 143 h 333"/>
                    <a:gd name="T20" fmla="*/ 6 w 30"/>
                    <a:gd name="T21" fmla="*/ 140 h 333"/>
                    <a:gd name="T22" fmla="*/ 5 w 30"/>
                    <a:gd name="T23" fmla="*/ 131 h 333"/>
                    <a:gd name="T24" fmla="*/ 6 w 30"/>
                    <a:gd name="T25" fmla="*/ 129 h 333"/>
                    <a:gd name="T26" fmla="*/ 4 w 30"/>
                    <a:gd name="T27" fmla="*/ 115 h 333"/>
                    <a:gd name="T28" fmla="*/ 4 w 30"/>
                    <a:gd name="T29" fmla="*/ 95 h 333"/>
                    <a:gd name="T30" fmla="*/ 4 w 30"/>
                    <a:gd name="T31" fmla="*/ 87 h 333"/>
                    <a:gd name="T32" fmla="*/ 5 w 30"/>
                    <a:gd name="T33" fmla="*/ 80 h 333"/>
                    <a:gd name="T34" fmla="*/ 5 w 30"/>
                    <a:gd name="T35" fmla="*/ 73 h 333"/>
                    <a:gd name="T36" fmla="*/ 3 w 30"/>
                    <a:gd name="T37" fmla="*/ 55 h 333"/>
                    <a:gd name="T38" fmla="*/ 2 w 30"/>
                    <a:gd name="T39" fmla="*/ 33 h 333"/>
                    <a:gd name="T40" fmla="*/ 2 w 30"/>
                    <a:gd name="T41" fmla="*/ 12 h 333"/>
                    <a:gd name="T42" fmla="*/ 1 w 30"/>
                    <a:gd name="T43" fmla="*/ 6 h 333"/>
                    <a:gd name="T44" fmla="*/ 6 w 30"/>
                    <a:gd name="T45" fmla="*/ 1 h 333"/>
                    <a:gd name="T46" fmla="*/ 20 w 30"/>
                    <a:gd name="T47" fmla="*/ 0 h 333"/>
                    <a:gd name="T48" fmla="*/ 26 w 30"/>
                    <a:gd name="T49" fmla="*/ 5 h 333"/>
                    <a:gd name="T50" fmla="*/ 27 w 30"/>
                    <a:gd name="T51" fmla="*/ 7 h 333"/>
                    <a:gd name="T52" fmla="*/ 26 w 30"/>
                    <a:gd name="T53" fmla="*/ 36 h 333"/>
                    <a:gd name="T54" fmla="*/ 28 w 30"/>
                    <a:gd name="T55" fmla="*/ 82 h 333"/>
                    <a:gd name="T56" fmla="*/ 28 w 30"/>
                    <a:gd name="T57" fmla="*/ 84 h 333"/>
                    <a:gd name="T58" fmla="*/ 28 w 30"/>
                    <a:gd name="T59" fmla="*/ 107 h 333"/>
                    <a:gd name="T60" fmla="*/ 28 w 30"/>
                    <a:gd name="T61" fmla="*/ 119 h 333"/>
                    <a:gd name="T62" fmla="*/ 29 w 30"/>
                    <a:gd name="T63" fmla="*/ 148 h 333"/>
                    <a:gd name="T64" fmla="*/ 28 w 30"/>
                    <a:gd name="T65" fmla="*/ 163 h 333"/>
                    <a:gd name="T66" fmla="*/ 29 w 30"/>
                    <a:gd name="T67" fmla="*/ 170 h 333"/>
                    <a:gd name="T68" fmla="*/ 29 w 30"/>
                    <a:gd name="T69" fmla="*/ 183 h 333"/>
                    <a:gd name="T70" fmla="*/ 29 w 30"/>
                    <a:gd name="T71" fmla="*/ 200 h 333"/>
                    <a:gd name="T72" fmla="*/ 29 w 30"/>
                    <a:gd name="T73" fmla="*/ 234 h 333"/>
                    <a:gd name="T74" fmla="*/ 30 w 30"/>
                    <a:gd name="T75" fmla="*/ 260 h 333"/>
                    <a:gd name="T76" fmla="*/ 28 w 30"/>
                    <a:gd name="T77" fmla="*/ 281 h 333"/>
                    <a:gd name="T78" fmla="*/ 26 w 30"/>
                    <a:gd name="T79" fmla="*/ 329 h 333"/>
                    <a:gd name="T80" fmla="*/ 26 w 30"/>
                    <a:gd name="T81" fmla="*/ 333 h 33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</a:cxnLst>
                  <a:rect l="0" t="0" r="r" b="b"/>
                  <a:pathLst>
                    <a:path w="30" h="333">
                      <a:moveTo>
                        <a:pt x="26" y="333"/>
                      </a:moveTo>
                      <a:cubicBezTo>
                        <a:pt x="21" y="332"/>
                        <a:pt x="17" y="332"/>
                        <a:pt x="14" y="331"/>
                      </a:cubicBezTo>
                      <a:cubicBezTo>
                        <a:pt x="12" y="331"/>
                        <a:pt x="11" y="328"/>
                        <a:pt x="11" y="327"/>
                      </a:cubicBezTo>
                      <a:cubicBezTo>
                        <a:pt x="11" y="322"/>
                        <a:pt x="11" y="318"/>
                        <a:pt x="10" y="313"/>
                      </a:cubicBezTo>
                      <a:cubicBezTo>
                        <a:pt x="10" y="303"/>
                        <a:pt x="10" y="293"/>
                        <a:pt x="9" y="282"/>
                      </a:cubicBezTo>
                      <a:cubicBezTo>
                        <a:pt x="9" y="271"/>
                        <a:pt x="9" y="260"/>
                        <a:pt x="8" y="249"/>
                      </a:cubicBezTo>
                      <a:cubicBezTo>
                        <a:pt x="8" y="242"/>
                        <a:pt x="9" y="235"/>
                        <a:pt x="8" y="228"/>
                      </a:cubicBezTo>
                      <a:cubicBezTo>
                        <a:pt x="6" y="216"/>
                        <a:pt x="8" y="204"/>
                        <a:pt x="7" y="191"/>
                      </a:cubicBezTo>
                      <a:cubicBezTo>
                        <a:pt x="7" y="183"/>
                        <a:pt x="7" y="175"/>
                        <a:pt x="7" y="166"/>
                      </a:cubicBezTo>
                      <a:cubicBezTo>
                        <a:pt x="7" y="159"/>
                        <a:pt x="7" y="151"/>
                        <a:pt x="7" y="143"/>
                      </a:cubicBezTo>
                      <a:cubicBezTo>
                        <a:pt x="7" y="142"/>
                        <a:pt x="6" y="141"/>
                        <a:pt x="6" y="140"/>
                      </a:cubicBezTo>
                      <a:cubicBezTo>
                        <a:pt x="4" y="137"/>
                        <a:pt x="4" y="134"/>
                        <a:pt x="5" y="131"/>
                      </a:cubicBezTo>
                      <a:cubicBezTo>
                        <a:pt x="5" y="130"/>
                        <a:pt x="6" y="130"/>
                        <a:pt x="6" y="129"/>
                      </a:cubicBezTo>
                      <a:cubicBezTo>
                        <a:pt x="4" y="124"/>
                        <a:pt x="5" y="119"/>
                        <a:pt x="4" y="115"/>
                      </a:cubicBezTo>
                      <a:cubicBezTo>
                        <a:pt x="3" y="108"/>
                        <a:pt x="4" y="102"/>
                        <a:pt x="4" y="95"/>
                      </a:cubicBezTo>
                      <a:cubicBezTo>
                        <a:pt x="4" y="93"/>
                        <a:pt x="5" y="90"/>
                        <a:pt x="4" y="87"/>
                      </a:cubicBezTo>
                      <a:cubicBezTo>
                        <a:pt x="3" y="85"/>
                        <a:pt x="4" y="83"/>
                        <a:pt x="5" y="80"/>
                      </a:cubicBezTo>
                      <a:cubicBezTo>
                        <a:pt x="5" y="78"/>
                        <a:pt x="6" y="75"/>
                        <a:pt x="5" y="73"/>
                      </a:cubicBezTo>
                      <a:cubicBezTo>
                        <a:pt x="2" y="67"/>
                        <a:pt x="3" y="61"/>
                        <a:pt x="3" y="55"/>
                      </a:cubicBezTo>
                      <a:cubicBezTo>
                        <a:pt x="3" y="48"/>
                        <a:pt x="1" y="40"/>
                        <a:pt x="2" y="33"/>
                      </a:cubicBezTo>
                      <a:cubicBezTo>
                        <a:pt x="3" y="26"/>
                        <a:pt x="0" y="19"/>
                        <a:pt x="2" y="12"/>
                      </a:cubicBezTo>
                      <a:cubicBezTo>
                        <a:pt x="2" y="10"/>
                        <a:pt x="1" y="8"/>
                        <a:pt x="1" y="6"/>
                      </a:cubicBezTo>
                      <a:cubicBezTo>
                        <a:pt x="0" y="2"/>
                        <a:pt x="2" y="1"/>
                        <a:pt x="6" y="1"/>
                      </a:cubicBezTo>
                      <a:cubicBezTo>
                        <a:pt x="10" y="1"/>
                        <a:pt x="15" y="1"/>
                        <a:pt x="20" y="0"/>
                      </a:cubicBezTo>
                      <a:cubicBezTo>
                        <a:pt x="25" y="0"/>
                        <a:pt x="26" y="1"/>
                        <a:pt x="26" y="5"/>
                      </a:cubicBezTo>
                      <a:cubicBezTo>
                        <a:pt x="26" y="6"/>
                        <a:pt x="27" y="6"/>
                        <a:pt x="27" y="7"/>
                      </a:cubicBezTo>
                      <a:cubicBezTo>
                        <a:pt x="24" y="16"/>
                        <a:pt x="26" y="26"/>
                        <a:pt x="26" y="36"/>
                      </a:cubicBezTo>
                      <a:cubicBezTo>
                        <a:pt x="26" y="51"/>
                        <a:pt x="25" y="67"/>
                        <a:pt x="28" y="82"/>
                      </a:cubicBezTo>
                      <a:cubicBezTo>
                        <a:pt x="28" y="83"/>
                        <a:pt x="28" y="83"/>
                        <a:pt x="28" y="84"/>
                      </a:cubicBezTo>
                      <a:cubicBezTo>
                        <a:pt x="24" y="91"/>
                        <a:pt x="28" y="99"/>
                        <a:pt x="28" y="107"/>
                      </a:cubicBezTo>
                      <a:cubicBezTo>
                        <a:pt x="28" y="111"/>
                        <a:pt x="28" y="115"/>
                        <a:pt x="28" y="119"/>
                      </a:cubicBezTo>
                      <a:cubicBezTo>
                        <a:pt x="28" y="129"/>
                        <a:pt x="28" y="138"/>
                        <a:pt x="29" y="148"/>
                      </a:cubicBezTo>
                      <a:cubicBezTo>
                        <a:pt x="29" y="153"/>
                        <a:pt x="28" y="158"/>
                        <a:pt x="28" y="163"/>
                      </a:cubicBezTo>
                      <a:cubicBezTo>
                        <a:pt x="28" y="165"/>
                        <a:pt x="29" y="167"/>
                        <a:pt x="29" y="170"/>
                      </a:cubicBezTo>
                      <a:cubicBezTo>
                        <a:pt x="29" y="174"/>
                        <a:pt x="30" y="178"/>
                        <a:pt x="29" y="183"/>
                      </a:cubicBezTo>
                      <a:cubicBezTo>
                        <a:pt x="28" y="188"/>
                        <a:pt x="29" y="194"/>
                        <a:pt x="29" y="200"/>
                      </a:cubicBezTo>
                      <a:cubicBezTo>
                        <a:pt x="29" y="211"/>
                        <a:pt x="29" y="223"/>
                        <a:pt x="29" y="234"/>
                      </a:cubicBezTo>
                      <a:cubicBezTo>
                        <a:pt x="29" y="243"/>
                        <a:pt x="30" y="252"/>
                        <a:pt x="30" y="260"/>
                      </a:cubicBezTo>
                      <a:cubicBezTo>
                        <a:pt x="30" y="267"/>
                        <a:pt x="29" y="274"/>
                        <a:pt x="28" y="281"/>
                      </a:cubicBezTo>
                      <a:cubicBezTo>
                        <a:pt x="27" y="297"/>
                        <a:pt x="26" y="313"/>
                        <a:pt x="26" y="329"/>
                      </a:cubicBezTo>
                      <a:cubicBezTo>
                        <a:pt x="26" y="330"/>
                        <a:pt x="26" y="331"/>
                        <a:pt x="26" y="333"/>
                      </a:cubicBezTo>
                      <a:close/>
                    </a:path>
                  </a:pathLst>
                </a:custGeom>
                <a:solidFill>
                  <a:schemeClr val="accent2">
                    <a:lumMod val="75000"/>
                  </a:schemeClr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343" name="Freeform 32"/>
                <p:cNvSpPr>
                  <a:spLocks/>
                </p:cNvSpPr>
                <p:nvPr/>
              </p:nvSpPr>
              <p:spPr bwMode="auto">
                <a:xfrm>
                  <a:off x="1344613" y="3967163"/>
                  <a:ext cx="392113" cy="815975"/>
                </a:xfrm>
                <a:custGeom>
                  <a:avLst/>
                  <a:gdLst>
                    <a:gd name="T0" fmla="*/ 131 w 134"/>
                    <a:gd name="T1" fmla="*/ 2 h 279"/>
                    <a:gd name="T2" fmla="*/ 132 w 134"/>
                    <a:gd name="T3" fmla="*/ 7 h 279"/>
                    <a:gd name="T4" fmla="*/ 132 w 134"/>
                    <a:gd name="T5" fmla="*/ 32 h 279"/>
                    <a:gd name="T6" fmla="*/ 133 w 134"/>
                    <a:gd name="T7" fmla="*/ 60 h 279"/>
                    <a:gd name="T8" fmla="*/ 133 w 134"/>
                    <a:gd name="T9" fmla="*/ 92 h 279"/>
                    <a:gd name="T10" fmla="*/ 133 w 134"/>
                    <a:gd name="T11" fmla="*/ 115 h 279"/>
                    <a:gd name="T12" fmla="*/ 132 w 134"/>
                    <a:gd name="T13" fmla="*/ 134 h 279"/>
                    <a:gd name="T14" fmla="*/ 132 w 134"/>
                    <a:gd name="T15" fmla="*/ 158 h 279"/>
                    <a:gd name="T16" fmla="*/ 131 w 134"/>
                    <a:gd name="T17" fmla="*/ 189 h 279"/>
                    <a:gd name="T18" fmla="*/ 132 w 134"/>
                    <a:gd name="T19" fmla="*/ 198 h 279"/>
                    <a:gd name="T20" fmla="*/ 131 w 134"/>
                    <a:gd name="T21" fmla="*/ 217 h 279"/>
                    <a:gd name="T22" fmla="*/ 130 w 134"/>
                    <a:gd name="T23" fmla="*/ 249 h 279"/>
                    <a:gd name="T24" fmla="*/ 131 w 134"/>
                    <a:gd name="T25" fmla="*/ 267 h 279"/>
                    <a:gd name="T26" fmla="*/ 132 w 134"/>
                    <a:gd name="T27" fmla="*/ 277 h 279"/>
                    <a:gd name="T28" fmla="*/ 130 w 134"/>
                    <a:gd name="T29" fmla="*/ 277 h 279"/>
                    <a:gd name="T30" fmla="*/ 101 w 134"/>
                    <a:gd name="T31" fmla="*/ 279 h 279"/>
                    <a:gd name="T32" fmla="*/ 78 w 134"/>
                    <a:gd name="T33" fmla="*/ 278 h 279"/>
                    <a:gd name="T34" fmla="*/ 54 w 134"/>
                    <a:gd name="T35" fmla="*/ 279 h 279"/>
                    <a:gd name="T36" fmla="*/ 42 w 134"/>
                    <a:gd name="T37" fmla="*/ 278 h 279"/>
                    <a:gd name="T38" fmla="*/ 10 w 134"/>
                    <a:gd name="T39" fmla="*/ 278 h 279"/>
                    <a:gd name="T40" fmla="*/ 9 w 134"/>
                    <a:gd name="T41" fmla="*/ 276 h 279"/>
                    <a:gd name="T42" fmla="*/ 9 w 134"/>
                    <a:gd name="T43" fmla="*/ 251 h 279"/>
                    <a:gd name="T44" fmla="*/ 10 w 134"/>
                    <a:gd name="T45" fmla="*/ 234 h 279"/>
                    <a:gd name="T46" fmla="*/ 8 w 134"/>
                    <a:gd name="T47" fmla="*/ 197 h 279"/>
                    <a:gd name="T48" fmla="*/ 7 w 134"/>
                    <a:gd name="T49" fmla="*/ 173 h 279"/>
                    <a:gd name="T50" fmla="*/ 7 w 134"/>
                    <a:gd name="T51" fmla="*/ 135 h 279"/>
                    <a:gd name="T52" fmla="*/ 4 w 134"/>
                    <a:gd name="T53" fmla="*/ 88 h 279"/>
                    <a:gd name="T54" fmla="*/ 3 w 134"/>
                    <a:gd name="T55" fmla="*/ 67 h 279"/>
                    <a:gd name="T56" fmla="*/ 4 w 134"/>
                    <a:gd name="T57" fmla="*/ 55 h 279"/>
                    <a:gd name="T58" fmla="*/ 4 w 134"/>
                    <a:gd name="T59" fmla="*/ 29 h 279"/>
                    <a:gd name="T60" fmla="*/ 1 w 134"/>
                    <a:gd name="T61" fmla="*/ 12 h 279"/>
                    <a:gd name="T62" fmla="*/ 0 w 134"/>
                    <a:gd name="T63" fmla="*/ 7 h 279"/>
                    <a:gd name="T64" fmla="*/ 5 w 134"/>
                    <a:gd name="T65" fmla="*/ 2 h 279"/>
                    <a:gd name="T66" fmla="*/ 29 w 134"/>
                    <a:gd name="T67" fmla="*/ 2 h 279"/>
                    <a:gd name="T68" fmla="*/ 55 w 134"/>
                    <a:gd name="T69" fmla="*/ 1 h 279"/>
                    <a:gd name="T70" fmla="*/ 75 w 134"/>
                    <a:gd name="T71" fmla="*/ 1 h 279"/>
                    <a:gd name="T72" fmla="*/ 109 w 134"/>
                    <a:gd name="T73" fmla="*/ 2 h 279"/>
                    <a:gd name="T74" fmla="*/ 126 w 134"/>
                    <a:gd name="T75" fmla="*/ 2 h 279"/>
                    <a:gd name="T76" fmla="*/ 131 w 134"/>
                    <a:gd name="T77" fmla="*/ 2 h 27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</a:cxnLst>
                  <a:rect l="0" t="0" r="r" b="b"/>
                  <a:pathLst>
                    <a:path w="134" h="279">
                      <a:moveTo>
                        <a:pt x="131" y="2"/>
                      </a:moveTo>
                      <a:cubicBezTo>
                        <a:pt x="132" y="4"/>
                        <a:pt x="132" y="5"/>
                        <a:pt x="132" y="7"/>
                      </a:cubicBezTo>
                      <a:cubicBezTo>
                        <a:pt x="132" y="16"/>
                        <a:pt x="132" y="24"/>
                        <a:pt x="132" y="32"/>
                      </a:cubicBezTo>
                      <a:cubicBezTo>
                        <a:pt x="132" y="42"/>
                        <a:pt x="133" y="51"/>
                        <a:pt x="133" y="60"/>
                      </a:cubicBezTo>
                      <a:cubicBezTo>
                        <a:pt x="133" y="70"/>
                        <a:pt x="133" y="81"/>
                        <a:pt x="133" y="92"/>
                      </a:cubicBezTo>
                      <a:cubicBezTo>
                        <a:pt x="133" y="100"/>
                        <a:pt x="133" y="107"/>
                        <a:pt x="133" y="115"/>
                      </a:cubicBezTo>
                      <a:cubicBezTo>
                        <a:pt x="133" y="121"/>
                        <a:pt x="132" y="128"/>
                        <a:pt x="132" y="134"/>
                      </a:cubicBezTo>
                      <a:cubicBezTo>
                        <a:pt x="132" y="142"/>
                        <a:pt x="134" y="150"/>
                        <a:pt x="132" y="158"/>
                      </a:cubicBezTo>
                      <a:cubicBezTo>
                        <a:pt x="131" y="168"/>
                        <a:pt x="133" y="179"/>
                        <a:pt x="131" y="189"/>
                      </a:cubicBezTo>
                      <a:cubicBezTo>
                        <a:pt x="131" y="192"/>
                        <a:pt x="133" y="195"/>
                        <a:pt x="132" y="198"/>
                      </a:cubicBezTo>
                      <a:cubicBezTo>
                        <a:pt x="129" y="204"/>
                        <a:pt x="132" y="211"/>
                        <a:pt x="131" y="217"/>
                      </a:cubicBezTo>
                      <a:cubicBezTo>
                        <a:pt x="130" y="228"/>
                        <a:pt x="130" y="239"/>
                        <a:pt x="130" y="249"/>
                      </a:cubicBezTo>
                      <a:cubicBezTo>
                        <a:pt x="130" y="255"/>
                        <a:pt x="129" y="261"/>
                        <a:pt x="131" y="267"/>
                      </a:cubicBezTo>
                      <a:cubicBezTo>
                        <a:pt x="134" y="271"/>
                        <a:pt x="134" y="271"/>
                        <a:pt x="132" y="277"/>
                      </a:cubicBezTo>
                      <a:cubicBezTo>
                        <a:pt x="131" y="277"/>
                        <a:pt x="130" y="277"/>
                        <a:pt x="130" y="277"/>
                      </a:cubicBezTo>
                      <a:cubicBezTo>
                        <a:pt x="120" y="278"/>
                        <a:pt x="111" y="278"/>
                        <a:pt x="101" y="279"/>
                      </a:cubicBezTo>
                      <a:cubicBezTo>
                        <a:pt x="94" y="279"/>
                        <a:pt x="86" y="278"/>
                        <a:pt x="78" y="278"/>
                      </a:cubicBezTo>
                      <a:cubicBezTo>
                        <a:pt x="70" y="278"/>
                        <a:pt x="62" y="279"/>
                        <a:pt x="54" y="279"/>
                      </a:cubicBezTo>
                      <a:cubicBezTo>
                        <a:pt x="50" y="279"/>
                        <a:pt x="46" y="279"/>
                        <a:pt x="42" y="278"/>
                      </a:cubicBezTo>
                      <a:cubicBezTo>
                        <a:pt x="32" y="278"/>
                        <a:pt x="21" y="278"/>
                        <a:pt x="10" y="278"/>
                      </a:cubicBezTo>
                      <a:cubicBezTo>
                        <a:pt x="10" y="278"/>
                        <a:pt x="9" y="277"/>
                        <a:pt x="9" y="276"/>
                      </a:cubicBezTo>
                      <a:cubicBezTo>
                        <a:pt x="9" y="268"/>
                        <a:pt x="9" y="259"/>
                        <a:pt x="9" y="251"/>
                      </a:cubicBezTo>
                      <a:cubicBezTo>
                        <a:pt x="9" y="245"/>
                        <a:pt x="10" y="239"/>
                        <a:pt x="10" y="234"/>
                      </a:cubicBezTo>
                      <a:cubicBezTo>
                        <a:pt x="9" y="221"/>
                        <a:pt x="8" y="209"/>
                        <a:pt x="8" y="197"/>
                      </a:cubicBezTo>
                      <a:cubicBezTo>
                        <a:pt x="7" y="189"/>
                        <a:pt x="8" y="181"/>
                        <a:pt x="7" y="173"/>
                      </a:cubicBezTo>
                      <a:cubicBezTo>
                        <a:pt x="7" y="160"/>
                        <a:pt x="7" y="148"/>
                        <a:pt x="7" y="135"/>
                      </a:cubicBezTo>
                      <a:cubicBezTo>
                        <a:pt x="6" y="119"/>
                        <a:pt x="5" y="104"/>
                        <a:pt x="4" y="88"/>
                      </a:cubicBezTo>
                      <a:cubicBezTo>
                        <a:pt x="3" y="81"/>
                        <a:pt x="3" y="74"/>
                        <a:pt x="3" y="67"/>
                      </a:cubicBezTo>
                      <a:cubicBezTo>
                        <a:pt x="3" y="63"/>
                        <a:pt x="4" y="59"/>
                        <a:pt x="4" y="55"/>
                      </a:cubicBezTo>
                      <a:cubicBezTo>
                        <a:pt x="3" y="47"/>
                        <a:pt x="4" y="38"/>
                        <a:pt x="4" y="29"/>
                      </a:cubicBezTo>
                      <a:cubicBezTo>
                        <a:pt x="4" y="23"/>
                        <a:pt x="4" y="17"/>
                        <a:pt x="1" y="12"/>
                      </a:cubicBezTo>
                      <a:cubicBezTo>
                        <a:pt x="0" y="11"/>
                        <a:pt x="1" y="9"/>
                        <a:pt x="0" y="7"/>
                      </a:cubicBezTo>
                      <a:cubicBezTo>
                        <a:pt x="0" y="3"/>
                        <a:pt x="1" y="2"/>
                        <a:pt x="5" y="2"/>
                      </a:cubicBezTo>
                      <a:cubicBezTo>
                        <a:pt x="13" y="2"/>
                        <a:pt x="21" y="2"/>
                        <a:pt x="29" y="2"/>
                      </a:cubicBezTo>
                      <a:cubicBezTo>
                        <a:pt x="37" y="2"/>
                        <a:pt x="46" y="2"/>
                        <a:pt x="55" y="1"/>
                      </a:cubicBezTo>
                      <a:cubicBezTo>
                        <a:pt x="62" y="0"/>
                        <a:pt x="69" y="2"/>
                        <a:pt x="75" y="1"/>
                      </a:cubicBezTo>
                      <a:cubicBezTo>
                        <a:pt x="87" y="1"/>
                        <a:pt x="98" y="3"/>
                        <a:pt x="109" y="2"/>
                      </a:cubicBezTo>
                      <a:cubicBezTo>
                        <a:pt x="114" y="1"/>
                        <a:pt x="120" y="2"/>
                        <a:pt x="126" y="2"/>
                      </a:cubicBezTo>
                      <a:cubicBezTo>
                        <a:pt x="127" y="2"/>
                        <a:pt x="129" y="2"/>
                        <a:pt x="131" y="2"/>
                      </a:cubicBezTo>
                      <a:close/>
                    </a:path>
                  </a:pathLst>
                </a:custGeom>
                <a:solidFill>
                  <a:srgbClr val="66CCFF"/>
                </a:solidFill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2">
                  <a:schemeClr val="accent1"/>
                </a:fillRef>
                <a:effectRef idx="1">
                  <a:schemeClr val="accent1"/>
                </a:effectRef>
                <a:fontRef idx="minor">
                  <a:schemeClr val="dk1"/>
                </a:fontRef>
              </p:style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344" name="Freeform 33"/>
                <p:cNvSpPr>
                  <a:spLocks/>
                </p:cNvSpPr>
                <p:nvPr/>
              </p:nvSpPr>
              <p:spPr bwMode="auto">
                <a:xfrm>
                  <a:off x="863600" y="3978276"/>
                  <a:ext cx="369888" cy="814388"/>
                </a:xfrm>
                <a:custGeom>
                  <a:avLst/>
                  <a:gdLst>
                    <a:gd name="T0" fmla="*/ 1 w 127"/>
                    <a:gd name="T1" fmla="*/ 2 h 278"/>
                    <a:gd name="T2" fmla="*/ 38 w 127"/>
                    <a:gd name="T3" fmla="*/ 2 h 278"/>
                    <a:gd name="T4" fmla="*/ 52 w 127"/>
                    <a:gd name="T5" fmla="*/ 1 h 278"/>
                    <a:gd name="T6" fmla="*/ 75 w 127"/>
                    <a:gd name="T7" fmla="*/ 1 h 278"/>
                    <a:gd name="T8" fmla="*/ 93 w 127"/>
                    <a:gd name="T9" fmla="*/ 0 h 278"/>
                    <a:gd name="T10" fmla="*/ 121 w 127"/>
                    <a:gd name="T11" fmla="*/ 0 h 278"/>
                    <a:gd name="T12" fmla="*/ 122 w 127"/>
                    <a:gd name="T13" fmla="*/ 12 h 278"/>
                    <a:gd name="T14" fmla="*/ 121 w 127"/>
                    <a:gd name="T15" fmla="*/ 56 h 278"/>
                    <a:gd name="T16" fmla="*/ 121 w 127"/>
                    <a:gd name="T17" fmla="*/ 63 h 278"/>
                    <a:gd name="T18" fmla="*/ 121 w 127"/>
                    <a:gd name="T19" fmla="*/ 91 h 278"/>
                    <a:gd name="T20" fmla="*/ 120 w 127"/>
                    <a:gd name="T21" fmla="*/ 124 h 278"/>
                    <a:gd name="T22" fmla="*/ 121 w 127"/>
                    <a:gd name="T23" fmla="*/ 145 h 278"/>
                    <a:gd name="T24" fmla="*/ 122 w 127"/>
                    <a:gd name="T25" fmla="*/ 172 h 278"/>
                    <a:gd name="T26" fmla="*/ 124 w 127"/>
                    <a:gd name="T27" fmla="*/ 191 h 278"/>
                    <a:gd name="T28" fmla="*/ 125 w 127"/>
                    <a:gd name="T29" fmla="*/ 214 h 278"/>
                    <a:gd name="T30" fmla="*/ 127 w 127"/>
                    <a:gd name="T31" fmla="*/ 268 h 278"/>
                    <a:gd name="T32" fmla="*/ 127 w 127"/>
                    <a:gd name="T33" fmla="*/ 276 h 278"/>
                    <a:gd name="T34" fmla="*/ 111 w 127"/>
                    <a:gd name="T35" fmla="*/ 276 h 278"/>
                    <a:gd name="T36" fmla="*/ 79 w 127"/>
                    <a:gd name="T37" fmla="*/ 277 h 278"/>
                    <a:gd name="T38" fmla="*/ 52 w 127"/>
                    <a:gd name="T39" fmla="*/ 278 h 278"/>
                    <a:gd name="T40" fmla="*/ 34 w 127"/>
                    <a:gd name="T41" fmla="*/ 277 h 278"/>
                    <a:gd name="T42" fmla="*/ 18 w 127"/>
                    <a:gd name="T43" fmla="*/ 275 h 278"/>
                    <a:gd name="T44" fmla="*/ 9 w 127"/>
                    <a:gd name="T45" fmla="*/ 267 h 278"/>
                    <a:gd name="T46" fmla="*/ 7 w 127"/>
                    <a:gd name="T47" fmla="*/ 243 h 278"/>
                    <a:gd name="T48" fmla="*/ 5 w 127"/>
                    <a:gd name="T49" fmla="*/ 215 h 278"/>
                    <a:gd name="T50" fmla="*/ 5 w 127"/>
                    <a:gd name="T51" fmla="*/ 193 h 278"/>
                    <a:gd name="T52" fmla="*/ 4 w 127"/>
                    <a:gd name="T53" fmla="*/ 154 h 278"/>
                    <a:gd name="T54" fmla="*/ 3 w 127"/>
                    <a:gd name="T55" fmla="*/ 103 h 278"/>
                    <a:gd name="T56" fmla="*/ 3 w 127"/>
                    <a:gd name="T57" fmla="*/ 50 h 278"/>
                    <a:gd name="T58" fmla="*/ 1 w 127"/>
                    <a:gd name="T59" fmla="*/ 16 h 278"/>
                    <a:gd name="T60" fmla="*/ 0 w 127"/>
                    <a:gd name="T61" fmla="*/ 8 h 278"/>
                    <a:gd name="T62" fmla="*/ 1 w 127"/>
                    <a:gd name="T63" fmla="*/ 2 h 27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</a:cxnLst>
                  <a:rect l="0" t="0" r="r" b="b"/>
                  <a:pathLst>
                    <a:path w="127" h="278">
                      <a:moveTo>
                        <a:pt x="1" y="2"/>
                      </a:moveTo>
                      <a:cubicBezTo>
                        <a:pt x="14" y="2"/>
                        <a:pt x="26" y="2"/>
                        <a:pt x="38" y="2"/>
                      </a:cubicBezTo>
                      <a:cubicBezTo>
                        <a:pt x="43" y="2"/>
                        <a:pt x="48" y="1"/>
                        <a:pt x="52" y="1"/>
                      </a:cubicBezTo>
                      <a:cubicBezTo>
                        <a:pt x="60" y="1"/>
                        <a:pt x="67" y="1"/>
                        <a:pt x="75" y="1"/>
                      </a:cubicBezTo>
                      <a:cubicBezTo>
                        <a:pt x="81" y="0"/>
                        <a:pt x="87" y="0"/>
                        <a:pt x="93" y="0"/>
                      </a:cubicBezTo>
                      <a:cubicBezTo>
                        <a:pt x="102" y="0"/>
                        <a:pt x="111" y="0"/>
                        <a:pt x="121" y="0"/>
                      </a:cubicBezTo>
                      <a:cubicBezTo>
                        <a:pt x="121" y="4"/>
                        <a:pt x="122" y="8"/>
                        <a:pt x="122" y="12"/>
                      </a:cubicBezTo>
                      <a:cubicBezTo>
                        <a:pt x="121" y="27"/>
                        <a:pt x="121" y="41"/>
                        <a:pt x="121" y="56"/>
                      </a:cubicBezTo>
                      <a:cubicBezTo>
                        <a:pt x="121" y="58"/>
                        <a:pt x="121" y="61"/>
                        <a:pt x="121" y="63"/>
                      </a:cubicBezTo>
                      <a:cubicBezTo>
                        <a:pt x="121" y="72"/>
                        <a:pt x="120" y="82"/>
                        <a:pt x="121" y="91"/>
                      </a:cubicBezTo>
                      <a:cubicBezTo>
                        <a:pt x="121" y="102"/>
                        <a:pt x="120" y="113"/>
                        <a:pt x="120" y="124"/>
                      </a:cubicBezTo>
                      <a:cubicBezTo>
                        <a:pt x="120" y="131"/>
                        <a:pt x="121" y="138"/>
                        <a:pt x="121" y="145"/>
                      </a:cubicBezTo>
                      <a:cubicBezTo>
                        <a:pt x="121" y="154"/>
                        <a:pt x="122" y="163"/>
                        <a:pt x="122" y="172"/>
                      </a:cubicBezTo>
                      <a:cubicBezTo>
                        <a:pt x="123" y="178"/>
                        <a:pt x="124" y="185"/>
                        <a:pt x="124" y="191"/>
                      </a:cubicBezTo>
                      <a:cubicBezTo>
                        <a:pt x="125" y="199"/>
                        <a:pt x="125" y="206"/>
                        <a:pt x="125" y="214"/>
                      </a:cubicBezTo>
                      <a:cubicBezTo>
                        <a:pt x="126" y="232"/>
                        <a:pt x="126" y="250"/>
                        <a:pt x="127" y="268"/>
                      </a:cubicBezTo>
                      <a:cubicBezTo>
                        <a:pt x="127" y="270"/>
                        <a:pt x="127" y="273"/>
                        <a:pt x="127" y="276"/>
                      </a:cubicBezTo>
                      <a:cubicBezTo>
                        <a:pt x="121" y="276"/>
                        <a:pt x="116" y="276"/>
                        <a:pt x="111" y="276"/>
                      </a:cubicBezTo>
                      <a:cubicBezTo>
                        <a:pt x="100" y="277"/>
                        <a:pt x="90" y="277"/>
                        <a:pt x="79" y="277"/>
                      </a:cubicBezTo>
                      <a:cubicBezTo>
                        <a:pt x="70" y="278"/>
                        <a:pt x="61" y="278"/>
                        <a:pt x="52" y="278"/>
                      </a:cubicBezTo>
                      <a:cubicBezTo>
                        <a:pt x="46" y="277"/>
                        <a:pt x="40" y="277"/>
                        <a:pt x="34" y="277"/>
                      </a:cubicBezTo>
                      <a:cubicBezTo>
                        <a:pt x="29" y="276"/>
                        <a:pt x="23" y="276"/>
                        <a:pt x="18" y="275"/>
                      </a:cubicBezTo>
                      <a:cubicBezTo>
                        <a:pt x="12" y="275"/>
                        <a:pt x="10" y="273"/>
                        <a:pt x="9" y="267"/>
                      </a:cubicBezTo>
                      <a:cubicBezTo>
                        <a:pt x="9" y="259"/>
                        <a:pt x="8" y="251"/>
                        <a:pt x="7" y="243"/>
                      </a:cubicBezTo>
                      <a:cubicBezTo>
                        <a:pt x="6" y="234"/>
                        <a:pt x="6" y="224"/>
                        <a:pt x="5" y="215"/>
                      </a:cubicBezTo>
                      <a:cubicBezTo>
                        <a:pt x="5" y="208"/>
                        <a:pt x="4" y="200"/>
                        <a:pt x="5" y="193"/>
                      </a:cubicBezTo>
                      <a:cubicBezTo>
                        <a:pt x="6" y="180"/>
                        <a:pt x="4" y="167"/>
                        <a:pt x="4" y="154"/>
                      </a:cubicBezTo>
                      <a:cubicBezTo>
                        <a:pt x="4" y="137"/>
                        <a:pt x="3" y="120"/>
                        <a:pt x="3" y="103"/>
                      </a:cubicBezTo>
                      <a:cubicBezTo>
                        <a:pt x="3" y="86"/>
                        <a:pt x="3" y="68"/>
                        <a:pt x="3" y="50"/>
                      </a:cubicBezTo>
                      <a:cubicBezTo>
                        <a:pt x="2" y="39"/>
                        <a:pt x="2" y="27"/>
                        <a:pt x="1" y="16"/>
                      </a:cubicBezTo>
                      <a:cubicBezTo>
                        <a:pt x="1" y="13"/>
                        <a:pt x="0" y="11"/>
                        <a:pt x="0" y="8"/>
                      </a:cubicBezTo>
                      <a:cubicBezTo>
                        <a:pt x="0" y="7"/>
                        <a:pt x="0" y="5"/>
                        <a:pt x="1" y="2"/>
                      </a:cubicBezTo>
                      <a:close/>
                    </a:path>
                  </a:pathLst>
                </a:custGeom>
                <a:solidFill>
                  <a:srgbClr val="66CCFF"/>
                </a:solidFill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2">
                  <a:schemeClr val="accent1"/>
                </a:fillRef>
                <a:effectRef idx="1">
                  <a:schemeClr val="accent1"/>
                </a:effectRef>
                <a:fontRef idx="minor">
                  <a:schemeClr val="dk1"/>
                </a:fontRef>
              </p:style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345" name="Freeform 34"/>
                <p:cNvSpPr>
                  <a:spLocks/>
                </p:cNvSpPr>
                <p:nvPr/>
              </p:nvSpPr>
              <p:spPr bwMode="auto">
                <a:xfrm>
                  <a:off x="1243013" y="3973513"/>
                  <a:ext cx="93663" cy="809625"/>
                </a:xfrm>
                <a:custGeom>
                  <a:avLst/>
                  <a:gdLst>
                    <a:gd name="T0" fmla="*/ 5 w 32"/>
                    <a:gd name="T1" fmla="*/ 1 h 277"/>
                    <a:gd name="T2" fmla="*/ 21 w 32"/>
                    <a:gd name="T3" fmla="*/ 0 h 277"/>
                    <a:gd name="T4" fmla="*/ 26 w 32"/>
                    <a:gd name="T5" fmla="*/ 5 h 277"/>
                    <a:gd name="T6" fmla="*/ 27 w 32"/>
                    <a:gd name="T7" fmla="*/ 28 h 277"/>
                    <a:gd name="T8" fmla="*/ 27 w 32"/>
                    <a:gd name="T9" fmla="*/ 31 h 277"/>
                    <a:gd name="T10" fmla="*/ 27 w 32"/>
                    <a:gd name="T11" fmla="*/ 54 h 277"/>
                    <a:gd name="T12" fmla="*/ 27 w 32"/>
                    <a:gd name="T13" fmla="*/ 85 h 277"/>
                    <a:gd name="T14" fmla="*/ 28 w 32"/>
                    <a:gd name="T15" fmla="*/ 103 h 277"/>
                    <a:gd name="T16" fmla="*/ 28 w 32"/>
                    <a:gd name="T17" fmla="*/ 106 h 277"/>
                    <a:gd name="T18" fmla="*/ 29 w 32"/>
                    <a:gd name="T19" fmla="*/ 150 h 277"/>
                    <a:gd name="T20" fmla="*/ 30 w 32"/>
                    <a:gd name="T21" fmla="*/ 168 h 277"/>
                    <a:gd name="T22" fmla="*/ 30 w 32"/>
                    <a:gd name="T23" fmla="*/ 198 h 277"/>
                    <a:gd name="T24" fmla="*/ 32 w 32"/>
                    <a:gd name="T25" fmla="*/ 231 h 277"/>
                    <a:gd name="T26" fmla="*/ 31 w 32"/>
                    <a:gd name="T27" fmla="*/ 253 h 277"/>
                    <a:gd name="T28" fmla="*/ 31 w 32"/>
                    <a:gd name="T29" fmla="*/ 273 h 277"/>
                    <a:gd name="T30" fmla="*/ 30 w 32"/>
                    <a:gd name="T31" fmla="*/ 277 h 277"/>
                    <a:gd name="T32" fmla="*/ 11 w 32"/>
                    <a:gd name="T33" fmla="*/ 277 h 277"/>
                    <a:gd name="T34" fmla="*/ 10 w 32"/>
                    <a:gd name="T35" fmla="*/ 260 h 277"/>
                    <a:gd name="T36" fmla="*/ 9 w 32"/>
                    <a:gd name="T37" fmla="*/ 229 h 277"/>
                    <a:gd name="T38" fmla="*/ 7 w 32"/>
                    <a:gd name="T39" fmla="*/ 190 h 277"/>
                    <a:gd name="T40" fmla="*/ 4 w 32"/>
                    <a:gd name="T41" fmla="*/ 149 h 277"/>
                    <a:gd name="T42" fmla="*/ 3 w 32"/>
                    <a:gd name="T43" fmla="*/ 131 h 277"/>
                    <a:gd name="T44" fmla="*/ 3 w 32"/>
                    <a:gd name="T45" fmla="*/ 125 h 277"/>
                    <a:gd name="T46" fmla="*/ 2 w 32"/>
                    <a:gd name="T47" fmla="*/ 112 h 277"/>
                    <a:gd name="T48" fmla="*/ 2 w 32"/>
                    <a:gd name="T49" fmla="*/ 96 h 277"/>
                    <a:gd name="T50" fmla="*/ 1 w 32"/>
                    <a:gd name="T51" fmla="*/ 82 h 277"/>
                    <a:gd name="T52" fmla="*/ 2 w 32"/>
                    <a:gd name="T53" fmla="*/ 77 h 277"/>
                    <a:gd name="T54" fmla="*/ 2 w 32"/>
                    <a:gd name="T55" fmla="*/ 63 h 277"/>
                    <a:gd name="T56" fmla="*/ 2 w 32"/>
                    <a:gd name="T57" fmla="*/ 55 h 277"/>
                    <a:gd name="T58" fmla="*/ 3 w 32"/>
                    <a:gd name="T59" fmla="*/ 38 h 277"/>
                    <a:gd name="T60" fmla="*/ 3 w 32"/>
                    <a:gd name="T61" fmla="*/ 29 h 277"/>
                    <a:gd name="T62" fmla="*/ 2 w 32"/>
                    <a:gd name="T63" fmla="*/ 24 h 277"/>
                    <a:gd name="T64" fmla="*/ 5 w 32"/>
                    <a:gd name="T65" fmla="*/ 1 h 27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</a:cxnLst>
                  <a:rect l="0" t="0" r="r" b="b"/>
                  <a:pathLst>
                    <a:path w="32" h="277">
                      <a:moveTo>
                        <a:pt x="5" y="1"/>
                      </a:moveTo>
                      <a:cubicBezTo>
                        <a:pt x="10" y="1"/>
                        <a:pt x="16" y="0"/>
                        <a:pt x="21" y="0"/>
                      </a:cubicBezTo>
                      <a:cubicBezTo>
                        <a:pt x="24" y="0"/>
                        <a:pt x="25" y="2"/>
                        <a:pt x="26" y="5"/>
                      </a:cubicBezTo>
                      <a:cubicBezTo>
                        <a:pt x="26" y="13"/>
                        <a:pt x="27" y="20"/>
                        <a:pt x="27" y="28"/>
                      </a:cubicBezTo>
                      <a:cubicBezTo>
                        <a:pt x="27" y="29"/>
                        <a:pt x="27" y="30"/>
                        <a:pt x="27" y="31"/>
                      </a:cubicBezTo>
                      <a:cubicBezTo>
                        <a:pt x="26" y="39"/>
                        <a:pt x="27" y="46"/>
                        <a:pt x="27" y="54"/>
                      </a:cubicBezTo>
                      <a:cubicBezTo>
                        <a:pt x="28" y="64"/>
                        <a:pt x="27" y="75"/>
                        <a:pt x="27" y="85"/>
                      </a:cubicBezTo>
                      <a:cubicBezTo>
                        <a:pt x="27" y="91"/>
                        <a:pt x="28" y="97"/>
                        <a:pt x="28" y="103"/>
                      </a:cubicBezTo>
                      <a:cubicBezTo>
                        <a:pt x="28" y="104"/>
                        <a:pt x="28" y="105"/>
                        <a:pt x="28" y="106"/>
                      </a:cubicBezTo>
                      <a:cubicBezTo>
                        <a:pt x="26" y="121"/>
                        <a:pt x="29" y="135"/>
                        <a:pt x="29" y="150"/>
                      </a:cubicBezTo>
                      <a:cubicBezTo>
                        <a:pt x="29" y="156"/>
                        <a:pt x="30" y="162"/>
                        <a:pt x="30" y="168"/>
                      </a:cubicBezTo>
                      <a:cubicBezTo>
                        <a:pt x="30" y="178"/>
                        <a:pt x="30" y="188"/>
                        <a:pt x="30" y="198"/>
                      </a:cubicBezTo>
                      <a:cubicBezTo>
                        <a:pt x="31" y="209"/>
                        <a:pt x="31" y="220"/>
                        <a:pt x="32" y="231"/>
                      </a:cubicBezTo>
                      <a:cubicBezTo>
                        <a:pt x="32" y="238"/>
                        <a:pt x="31" y="246"/>
                        <a:pt x="31" y="253"/>
                      </a:cubicBezTo>
                      <a:cubicBezTo>
                        <a:pt x="31" y="259"/>
                        <a:pt x="31" y="266"/>
                        <a:pt x="31" y="273"/>
                      </a:cubicBezTo>
                      <a:cubicBezTo>
                        <a:pt x="31" y="274"/>
                        <a:pt x="31" y="275"/>
                        <a:pt x="30" y="277"/>
                      </a:cubicBezTo>
                      <a:cubicBezTo>
                        <a:pt x="24" y="277"/>
                        <a:pt x="18" y="277"/>
                        <a:pt x="11" y="277"/>
                      </a:cubicBezTo>
                      <a:cubicBezTo>
                        <a:pt x="9" y="271"/>
                        <a:pt x="10" y="266"/>
                        <a:pt x="10" y="260"/>
                      </a:cubicBezTo>
                      <a:cubicBezTo>
                        <a:pt x="10" y="250"/>
                        <a:pt x="10" y="239"/>
                        <a:pt x="9" y="229"/>
                      </a:cubicBezTo>
                      <a:cubicBezTo>
                        <a:pt x="9" y="216"/>
                        <a:pt x="8" y="203"/>
                        <a:pt x="7" y="190"/>
                      </a:cubicBezTo>
                      <a:cubicBezTo>
                        <a:pt x="6" y="177"/>
                        <a:pt x="5" y="163"/>
                        <a:pt x="4" y="149"/>
                      </a:cubicBezTo>
                      <a:cubicBezTo>
                        <a:pt x="4" y="143"/>
                        <a:pt x="3" y="137"/>
                        <a:pt x="3" y="131"/>
                      </a:cubicBezTo>
                      <a:cubicBezTo>
                        <a:pt x="3" y="129"/>
                        <a:pt x="2" y="127"/>
                        <a:pt x="3" y="125"/>
                      </a:cubicBezTo>
                      <a:cubicBezTo>
                        <a:pt x="3" y="120"/>
                        <a:pt x="4" y="116"/>
                        <a:pt x="2" y="112"/>
                      </a:cubicBezTo>
                      <a:cubicBezTo>
                        <a:pt x="0" y="107"/>
                        <a:pt x="3" y="101"/>
                        <a:pt x="2" y="96"/>
                      </a:cubicBezTo>
                      <a:cubicBezTo>
                        <a:pt x="2" y="91"/>
                        <a:pt x="2" y="87"/>
                        <a:pt x="1" y="82"/>
                      </a:cubicBezTo>
                      <a:cubicBezTo>
                        <a:pt x="1" y="80"/>
                        <a:pt x="1" y="78"/>
                        <a:pt x="2" y="77"/>
                      </a:cubicBezTo>
                      <a:cubicBezTo>
                        <a:pt x="3" y="72"/>
                        <a:pt x="2" y="68"/>
                        <a:pt x="2" y="63"/>
                      </a:cubicBezTo>
                      <a:cubicBezTo>
                        <a:pt x="1" y="60"/>
                        <a:pt x="1" y="57"/>
                        <a:pt x="2" y="55"/>
                      </a:cubicBezTo>
                      <a:cubicBezTo>
                        <a:pt x="4" y="49"/>
                        <a:pt x="4" y="44"/>
                        <a:pt x="3" y="38"/>
                      </a:cubicBezTo>
                      <a:cubicBezTo>
                        <a:pt x="2" y="35"/>
                        <a:pt x="3" y="32"/>
                        <a:pt x="3" y="29"/>
                      </a:cubicBezTo>
                      <a:cubicBezTo>
                        <a:pt x="3" y="28"/>
                        <a:pt x="2" y="26"/>
                        <a:pt x="2" y="24"/>
                      </a:cubicBezTo>
                      <a:cubicBezTo>
                        <a:pt x="3" y="17"/>
                        <a:pt x="4" y="9"/>
                        <a:pt x="5" y="1"/>
                      </a:cubicBezTo>
                      <a:close/>
                    </a:path>
                  </a:pathLst>
                </a:custGeom>
                <a:solidFill>
                  <a:schemeClr val="accent2">
                    <a:lumMod val="75000"/>
                  </a:schemeClr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346" name="Freeform 35"/>
                <p:cNvSpPr>
                  <a:spLocks/>
                </p:cNvSpPr>
                <p:nvPr/>
              </p:nvSpPr>
              <p:spPr bwMode="auto">
                <a:xfrm>
                  <a:off x="3805238" y="3943351"/>
                  <a:ext cx="354013" cy="828675"/>
                </a:xfrm>
                <a:custGeom>
                  <a:avLst/>
                  <a:gdLst>
                    <a:gd name="T0" fmla="*/ 7 w 121"/>
                    <a:gd name="T1" fmla="*/ 0 h 283"/>
                    <a:gd name="T2" fmla="*/ 16 w 121"/>
                    <a:gd name="T3" fmla="*/ 1 h 283"/>
                    <a:gd name="T4" fmla="*/ 48 w 121"/>
                    <a:gd name="T5" fmla="*/ 1 h 283"/>
                    <a:gd name="T6" fmla="*/ 56 w 121"/>
                    <a:gd name="T7" fmla="*/ 1 h 283"/>
                    <a:gd name="T8" fmla="*/ 87 w 121"/>
                    <a:gd name="T9" fmla="*/ 1 h 283"/>
                    <a:gd name="T10" fmla="*/ 110 w 121"/>
                    <a:gd name="T11" fmla="*/ 2 h 283"/>
                    <a:gd name="T12" fmla="*/ 117 w 121"/>
                    <a:gd name="T13" fmla="*/ 7 h 283"/>
                    <a:gd name="T14" fmla="*/ 120 w 121"/>
                    <a:gd name="T15" fmla="*/ 44 h 283"/>
                    <a:gd name="T16" fmla="*/ 119 w 121"/>
                    <a:gd name="T17" fmla="*/ 66 h 283"/>
                    <a:gd name="T18" fmla="*/ 118 w 121"/>
                    <a:gd name="T19" fmla="*/ 68 h 283"/>
                    <a:gd name="T20" fmla="*/ 119 w 121"/>
                    <a:gd name="T21" fmla="*/ 100 h 283"/>
                    <a:gd name="T22" fmla="*/ 118 w 121"/>
                    <a:gd name="T23" fmla="*/ 112 h 283"/>
                    <a:gd name="T24" fmla="*/ 117 w 121"/>
                    <a:gd name="T25" fmla="*/ 144 h 283"/>
                    <a:gd name="T26" fmla="*/ 116 w 121"/>
                    <a:gd name="T27" fmla="*/ 188 h 283"/>
                    <a:gd name="T28" fmla="*/ 115 w 121"/>
                    <a:gd name="T29" fmla="*/ 224 h 283"/>
                    <a:gd name="T30" fmla="*/ 115 w 121"/>
                    <a:gd name="T31" fmla="*/ 246 h 283"/>
                    <a:gd name="T32" fmla="*/ 114 w 121"/>
                    <a:gd name="T33" fmla="*/ 269 h 283"/>
                    <a:gd name="T34" fmla="*/ 113 w 121"/>
                    <a:gd name="T35" fmla="*/ 275 h 283"/>
                    <a:gd name="T36" fmla="*/ 106 w 121"/>
                    <a:gd name="T37" fmla="*/ 283 h 283"/>
                    <a:gd name="T38" fmla="*/ 64 w 121"/>
                    <a:gd name="T39" fmla="*/ 280 h 283"/>
                    <a:gd name="T40" fmla="*/ 58 w 121"/>
                    <a:gd name="T41" fmla="*/ 280 h 283"/>
                    <a:gd name="T42" fmla="*/ 42 w 121"/>
                    <a:gd name="T43" fmla="*/ 279 h 283"/>
                    <a:gd name="T44" fmla="*/ 34 w 121"/>
                    <a:gd name="T45" fmla="*/ 279 h 283"/>
                    <a:gd name="T46" fmla="*/ 33 w 121"/>
                    <a:gd name="T47" fmla="*/ 280 h 283"/>
                    <a:gd name="T48" fmla="*/ 5 w 121"/>
                    <a:gd name="T49" fmla="*/ 279 h 283"/>
                    <a:gd name="T50" fmla="*/ 1 w 121"/>
                    <a:gd name="T51" fmla="*/ 274 h 283"/>
                    <a:gd name="T52" fmla="*/ 1 w 121"/>
                    <a:gd name="T53" fmla="*/ 243 h 283"/>
                    <a:gd name="T54" fmla="*/ 1 w 121"/>
                    <a:gd name="T55" fmla="*/ 241 h 283"/>
                    <a:gd name="T56" fmla="*/ 2 w 121"/>
                    <a:gd name="T57" fmla="*/ 201 h 283"/>
                    <a:gd name="T58" fmla="*/ 2 w 121"/>
                    <a:gd name="T59" fmla="*/ 172 h 283"/>
                    <a:gd name="T60" fmla="*/ 1 w 121"/>
                    <a:gd name="T61" fmla="*/ 151 h 283"/>
                    <a:gd name="T62" fmla="*/ 3 w 121"/>
                    <a:gd name="T63" fmla="*/ 103 h 283"/>
                    <a:gd name="T64" fmla="*/ 4 w 121"/>
                    <a:gd name="T65" fmla="*/ 61 h 283"/>
                    <a:gd name="T66" fmla="*/ 6 w 121"/>
                    <a:gd name="T67" fmla="*/ 38 h 283"/>
                    <a:gd name="T68" fmla="*/ 7 w 121"/>
                    <a:gd name="T69" fmla="*/ 0 h 28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</a:cxnLst>
                  <a:rect l="0" t="0" r="r" b="b"/>
                  <a:pathLst>
                    <a:path w="121" h="283">
                      <a:moveTo>
                        <a:pt x="7" y="0"/>
                      </a:moveTo>
                      <a:cubicBezTo>
                        <a:pt x="10" y="1"/>
                        <a:pt x="13" y="1"/>
                        <a:pt x="16" y="1"/>
                      </a:cubicBezTo>
                      <a:cubicBezTo>
                        <a:pt x="26" y="1"/>
                        <a:pt x="37" y="0"/>
                        <a:pt x="48" y="1"/>
                      </a:cubicBezTo>
                      <a:cubicBezTo>
                        <a:pt x="51" y="2"/>
                        <a:pt x="53" y="1"/>
                        <a:pt x="56" y="1"/>
                      </a:cubicBezTo>
                      <a:cubicBezTo>
                        <a:pt x="67" y="0"/>
                        <a:pt x="77" y="0"/>
                        <a:pt x="87" y="1"/>
                      </a:cubicBezTo>
                      <a:cubicBezTo>
                        <a:pt x="95" y="2"/>
                        <a:pt x="103" y="2"/>
                        <a:pt x="110" y="2"/>
                      </a:cubicBezTo>
                      <a:cubicBezTo>
                        <a:pt x="115" y="2"/>
                        <a:pt x="117" y="2"/>
                        <a:pt x="117" y="7"/>
                      </a:cubicBezTo>
                      <a:cubicBezTo>
                        <a:pt x="119" y="19"/>
                        <a:pt x="120" y="32"/>
                        <a:pt x="120" y="44"/>
                      </a:cubicBezTo>
                      <a:cubicBezTo>
                        <a:pt x="120" y="51"/>
                        <a:pt x="119" y="59"/>
                        <a:pt x="119" y="66"/>
                      </a:cubicBezTo>
                      <a:cubicBezTo>
                        <a:pt x="119" y="67"/>
                        <a:pt x="118" y="68"/>
                        <a:pt x="118" y="68"/>
                      </a:cubicBezTo>
                      <a:cubicBezTo>
                        <a:pt x="121" y="79"/>
                        <a:pt x="120" y="90"/>
                        <a:pt x="119" y="100"/>
                      </a:cubicBezTo>
                      <a:cubicBezTo>
                        <a:pt x="119" y="104"/>
                        <a:pt x="119" y="108"/>
                        <a:pt x="118" y="112"/>
                      </a:cubicBezTo>
                      <a:cubicBezTo>
                        <a:pt x="118" y="123"/>
                        <a:pt x="117" y="133"/>
                        <a:pt x="117" y="144"/>
                      </a:cubicBezTo>
                      <a:cubicBezTo>
                        <a:pt x="116" y="159"/>
                        <a:pt x="116" y="173"/>
                        <a:pt x="116" y="188"/>
                      </a:cubicBezTo>
                      <a:cubicBezTo>
                        <a:pt x="116" y="200"/>
                        <a:pt x="115" y="212"/>
                        <a:pt x="115" y="224"/>
                      </a:cubicBezTo>
                      <a:cubicBezTo>
                        <a:pt x="114" y="231"/>
                        <a:pt x="115" y="238"/>
                        <a:pt x="115" y="246"/>
                      </a:cubicBezTo>
                      <a:cubicBezTo>
                        <a:pt x="114" y="254"/>
                        <a:pt x="114" y="262"/>
                        <a:pt x="114" y="269"/>
                      </a:cubicBezTo>
                      <a:cubicBezTo>
                        <a:pt x="114" y="271"/>
                        <a:pt x="114" y="273"/>
                        <a:pt x="113" y="275"/>
                      </a:cubicBezTo>
                      <a:cubicBezTo>
                        <a:pt x="113" y="281"/>
                        <a:pt x="111" y="283"/>
                        <a:pt x="106" y="283"/>
                      </a:cubicBezTo>
                      <a:cubicBezTo>
                        <a:pt x="92" y="283"/>
                        <a:pt x="78" y="282"/>
                        <a:pt x="64" y="280"/>
                      </a:cubicBezTo>
                      <a:cubicBezTo>
                        <a:pt x="62" y="280"/>
                        <a:pt x="60" y="279"/>
                        <a:pt x="58" y="280"/>
                      </a:cubicBezTo>
                      <a:cubicBezTo>
                        <a:pt x="53" y="282"/>
                        <a:pt x="48" y="279"/>
                        <a:pt x="42" y="279"/>
                      </a:cubicBezTo>
                      <a:cubicBezTo>
                        <a:pt x="39" y="280"/>
                        <a:pt x="37" y="279"/>
                        <a:pt x="34" y="279"/>
                      </a:cubicBezTo>
                      <a:cubicBezTo>
                        <a:pt x="33" y="279"/>
                        <a:pt x="33" y="280"/>
                        <a:pt x="33" y="280"/>
                      </a:cubicBezTo>
                      <a:cubicBezTo>
                        <a:pt x="24" y="276"/>
                        <a:pt x="14" y="279"/>
                        <a:pt x="5" y="279"/>
                      </a:cubicBezTo>
                      <a:cubicBezTo>
                        <a:pt x="1" y="278"/>
                        <a:pt x="1" y="278"/>
                        <a:pt x="1" y="274"/>
                      </a:cubicBezTo>
                      <a:cubicBezTo>
                        <a:pt x="1" y="264"/>
                        <a:pt x="1" y="253"/>
                        <a:pt x="1" y="243"/>
                      </a:cubicBezTo>
                      <a:cubicBezTo>
                        <a:pt x="1" y="242"/>
                        <a:pt x="2" y="242"/>
                        <a:pt x="1" y="241"/>
                      </a:cubicBezTo>
                      <a:cubicBezTo>
                        <a:pt x="0" y="228"/>
                        <a:pt x="3" y="214"/>
                        <a:pt x="2" y="201"/>
                      </a:cubicBezTo>
                      <a:cubicBezTo>
                        <a:pt x="1" y="191"/>
                        <a:pt x="1" y="182"/>
                        <a:pt x="2" y="172"/>
                      </a:cubicBezTo>
                      <a:cubicBezTo>
                        <a:pt x="2" y="165"/>
                        <a:pt x="1" y="158"/>
                        <a:pt x="1" y="151"/>
                      </a:cubicBezTo>
                      <a:cubicBezTo>
                        <a:pt x="2" y="135"/>
                        <a:pt x="2" y="119"/>
                        <a:pt x="3" y="103"/>
                      </a:cubicBezTo>
                      <a:cubicBezTo>
                        <a:pt x="4" y="89"/>
                        <a:pt x="4" y="75"/>
                        <a:pt x="4" y="61"/>
                      </a:cubicBezTo>
                      <a:cubicBezTo>
                        <a:pt x="3" y="53"/>
                        <a:pt x="5" y="45"/>
                        <a:pt x="6" y="38"/>
                      </a:cubicBezTo>
                      <a:cubicBezTo>
                        <a:pt x="6" y="26"/>
                        <a:pt x="7" y="13"/>
                        <a:pt x="7" y="0"/>
                      </a:cubicBezTo>
                      <a:close/>
                    </a:path>
                  </a:pathLst>
                </a:custGeom>
                <a:solidFill>
                  <a:srgbClr val="66CCFF"/>
                </a:solidFill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2">
                  <a:schemeClr val="accent1"/>
                </a:fillRef>
                <a:effectRef idx="1">
                  <a:schemeClr val="accent1"/>
                </a:effectRef>
                <a:fontRef idx="minor">
                  <a:schemeClr val="dk1"/>
                </a:fontRef>
              </p:style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347" name="Freeform 36"/>
                <p:cNvSpPr>
                  <a:spLocks/>
                </p:cNvSpPr>
                <p:nvPr/>
              </p:nvSpPr>
              <p:spPr bwMode="auto">
                <a:xfrm>
                  <a:off x="3363913" y="3943351"/>
                  <a:ext cx="319088" cy="811213"/>
                </a:xfrm>
                <a:custGeom>
                  <a:avLst/>
                  <a:gdLst>
                    <a:gd name="T0" fmla="*/ 1 w 109"/>
                    <a:gd name="T1" fmla="*/ 275 h 277"/>
                    <a:gd name="T2" fmla="*/ 0 w 109"/>
                    <a:gd name="T3" fmla="*/ 261 h 277"/>
                    <a:gd name="T4" fmla="*/ 1 w 109"/>
                    <a:gd name="T5" fmla="*/ 227 h 277"/>
                    <a:gd name="T6" fmla="*/ 2 w 109"/>
                    <a:gd name="T7" fmla="*/ 205 h 277"/>
                    <a:gd name="T8" fmla="*/ 3 w 109"/>
                    <a:gd name="T9" fmla="*/ 180 h 277"/>
                    <a:gd name="T10" fmla="*/ 3 w 109"/>
                    <a:gd name="T11" fmla="*/ 146 h 277"/>
                    <a:gd name="T12" fmla="*/ 5 w 109"/>
                    <a:gd name="T13" fmla="*/ 116 h 277"/>
                    <a:gd name="T14" fmla="*/ 5 w 109"/>
                    <a:gd name="T15" fmla="*/ 96 h 277"/>
                    <a:gd name="T16" fmla="*/ 6 w 109"/>
                    <a:gd name="T17" fmla="*/ 72 h 277"/>
                    <a:gd name="T18" fmla="*/ 5 w 109"/>
                    <a:gd name="T19" fmla="*/ 61 h 277"/>
                    <a:gd name="T20" fmla="*/ 5 w 109"/>
                    <a:gd name="T21" fmla="*/ 46 h 277"/>
                    <a:gd name="T22" fmla="*/ 6 w 109"/>
                    <a:gd name="T23" fmla="*/ 26 h 277"/>
                    <a:gd name="T24" fmla="*/ 6 w 109"/>
                    <a:gd name="T25" fmla="*/ 6 h 277"/>
                    <a:gd name="T26" fmla="*/ 8 w 109"/>
                    <a:gd name="T27" fmla="*/ 2 h 277"/>
                    <a:gd name="T28" fmla="*/ 18 w 109"/>
                    <a:gd name="T29" fmla="*/ 3 h 277"/>
                    <a:gd name="T30" fmla="*/ 35 w 109"/>
                    <a:gd name="T31" fmla="*/ 2 h 277"/>
                    <a:gd name="T32" fmla="*/ 53 w 109"/>
                    <a:gd name="T33" fmla="*/ 1 h 277"/>
                    <a:gd name="T34" fmla="*/ 87 w 109"/>
                    <a:gd name="T35" fmla="*/ 0 h 277"/>
                    <a:gd name="T36" fmla="*/ 105 w 109"/>
                    <a:gd name="T37" fmla="*/ 1 h 277"/>
                    <a:gd name="T38" fmla="*/ 106 w 109"/>
                    <a:gd name="T39" fmla="*/ 3 h 277"/>
                    <a:gd name="T40" fmla="*/ 106 w 109"/>
                    <a:gd name="T41" fmla="*/ 21 h 277"/>
                    <a:gd name="T42" fmla="*/ 106 w 109"/>
                    <a:gd name="T43" fmla="*/ 23 h 277"/>
                    <a:gd name="T44" fmla="*/ 106 w 109"/>
                    <a:gd name="T45" fmla="*/ 31 h 277"/>
                    <a:gd name="T46" fmla="*/ 107 w 109"/>
                    <a:gd name="T47" fmla="*/ 39 h 277"/>
                    <a:gd name="T48" fmla="*/ 107 w 109"/>
                    <a:gd name="T49" fmla="*/ 42 h 277"/>
                    <a:gd name="T50" fmla="*/ 106 w 109"/>
                    <a:gd name="T51" fmla="*/ 53 h 277"/>
                    <a:gd name="T52" fmla="*/ 104 w 109"/>
                    <a:gd name="T53" fmla="*/ 84 h 277"/>
                    <a:gd name="T54" fmla="*/ 103 w 109"/>
                    <a:gd name="T55" fmla="*/ 114 h 277"/>
                    <a:gd name="T56" fmla="*/ 102 w 109"/>
                    <a:gd name="T57" fmla="*/ 150 h 277"/>
                    <a:gd name="T58" fmla="*/ 102 w 109"/>
                    <a:gd name="T59" fmla="*/ 193 h 277"/>
                    <a:gd name="T60" fmla="*/ 102 w 109"/>
                    <a:gd name="T61" fmla="*/ 227 h 277"/>
                    <a:gd name="T62" fmla="*/ 103 w 109"/>
                    <a:gd name="T63" fmla="*/ 270 h 277"/>
                    <a:gd name="T64" fmla="*/ 97 w 109"/>
                    <a:gd name="T65" fmla="*/ 277 h 277"/>
                    <a:gd name="T66" fmla="*/ 73 w 109"/>
                    <a:gd name="T67" fmla="*/ 276 h 277"/>
                    <a:gd name="T68" fmla="*/ 54 w 109"/>
                    <a:gd name="T69" fmla="*/ 276 h 277"/>
                    <a:gd name="T70" fmla="*/ 39 w 109"/>
                    <a:gd name="T71" fmla="*/ 276 h 277"/>
                    <a:gd name="T72" fmla="*/ 10 w 109"/>
                    <a:gd name="T73" fmla="*/ 276 h 277"/>
                    <a:gd name="T74" fmla="*/ 1 w 109"/>
                    <a:gd name="T75" fmla="*/ 275 h 27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</a:cxnLst>
                  <a:rect l="0" t="0" r="r" b="b"/>
                  <a:pathLst>
                    <a:path w="109" h="277">
                      <a:moveTo>
                        <a:pt x="1" y="275"/>
                      </a:moveTo>
                      <a:cubicBezTo>
                        <a:pt x="0" y="270"/>
                        <a:pt x="0" y="265"/>
                        <a:pt x="0" y="261"/>
                      </a:cubicBezTo>
                      <a:cubicBezTo>
                        <a:pt x="2" y="249"/>
                        <a:pt x="1" y="238"/>
                        <a:pt x="1" y="227"/>
                      </a:cubicBezTo>
                      <a:cubicBezTo>
                        <a:pt x="1" y="219"/>
                        <a:pt x="2" y="212"/>
                        <a:pt x="2" y="205"/>
                      </a:cubicBezTo>
                      <a:cubicBezTo>
                        <a:pt x="2" y="197"/>
                        <a:pt x="2" y="188"/>
                        <a:pt x="3" y="180"/>
                      </a:cubicBezTo>
                      <a:cubicBezTo>
                        <a:pt x="3" y="169"/>
                        <a:pt x="2" y="157"/>
                        <a:pt x="3" y="146"/>
                      </a:cubicBezTo>
                      <a:cubicBezTo>
                        <a:pt x="4" y="136"/>
                        <a:pt x="2" y="126"/>
                        <a:pt x="5" y="116"/>
                      </a:cubicBezTo>
                      <a:cubicBezTo>
                        <a:pt x="6" y="110"/>
                        <a:pt x="5" y="103"/>
                        <a:pt x="5" y="96"/>
                      </a:cubicBezTo>
                      <a:cubicBezTo>
                        <a:pt x="5" y="88"/>
                        <a:pt x="6" y="80"/>
                        <a:pt x="6" y="72"/>
                      </a:cubicBezTo>
                      <a:cubicBezTo>
                        <a:pt x="6" y="68"/>
                        <a:pt x="5" y="64"/>
                        <a:pt x="5" y="61"/>
                      </a:cubicBezTo>
                      <a:cubicBezTo>
                        <a:pt x="5" y="56"/>
                        <a:pt x="5" y="51"/>
                        <a:pt x="5" y="46"/>
                      </a:cubicBezTo>
                      <a:cubicBezTo>
                        <a:pt x="6" y="39"/>
                        <a:pt x="6" y="33"/>
                        <a:pt x="6" y="26"/>
                      </a:cubicBezTo>
                      <a:cubicBezTo>
                        <a:pt x="6" y="20"/>
                        <a:pt x="6" y="13"/>
                        <a:pt x="6" y="6"/>
                      </a:cubicBezTo>
                      <a:cubicBezTo>
                        <a:pt x="6" y="5"/>
                        <a:pt x="7" y="4"/>
                        <a:pt x="8" y="2"/>
                      </a:cubicBezTo>
                      <a:cubicBezTo>
                        <a:pt x="11" y="2"/>
                        <a:pt x="14" y="3"/>
                        <a:pt x="18" y="3"/>
                      </a:cubicBezTo>
                      <a:cubicBezTo>
                        <a:pt x="23" y="3"/>
                        <a:pt x="29" y="2"/>
                        <a:pt x="35" y="2"/>
                      </a:cubicBezTo>
                      <a:cubicBezTo>
                        <a:pt x="41" y="2"/>
                        <a:pt x="47" y="1"/>
                        <a:pt x="53" y="1"/>
                      </a:cubicBezTo>
                      <a:cubicBezTo>
                        <a:pt x="64" y="0"/>
                        <a:pt x="76" y="0"/>
                        <a:pt x="87" y="0"/>
                      </a:cubicBezTo>
                      <a:cubicBezTo>
                        <a:pt x="93" y="0"/>
                        <a:pt x="99" y="1"/>
                        <a:pt x="105" y="1"/>
                      </a:cubicBezTo>
                      <a:cubicBezTo>
                        <a:pt x="106" y="2"/>
                        <a:pt x="106" y="2"/>
                        <a:pt x="106" y="3"/>
                      </a:cubicBezTo>
                      <a:cubicBezTo>
                        <a:pt x="106" y="9"/>
                        <a:pt x="108" y="15"/>
                        <a:pt x="106" y="21"/>
                      </a:cubicBezTo>
                      <a:cubicBezTo>
                        <a:pt x="106" y="22"/>
                        <a:pt x="106" y="23"/>
                        <a:pt x="106" y="23"/>
                      </a:cubicBezTo>
                      <a:cubicBezTo>
                        <a:pt x="105" y="26"/>
                        <a:pt x="109" y="28"/>
                        <a:pt x="106" y="31"/>
                      </a:cubicBezTo>
                      <a:cubicBezTo>
                        <a:pt x="105" y="33"/>
                        <a:pt x="106" y="37"/>
                        <a:pt x="107" y="39"/>
                      </a:cubicBezTo>
                      <a:cubicBezTo>
                        <a:pt x="107" y="40"/>
                        <a:pt x="107" y="41"/>
                        <a:pt x="107" y="42"/>
                      </a:cubicBezTo>
                      <a:cubicBezTo>
                        <a:pt x="106" y="46"/>
                        <a:pt x="106" y="50"/>
                        <a:pt x="106" y="53"/>
                      </a:cubicBezTo>
                      <a:cubicBezTo>
                        <a:pt x="105" y="64"/>
                        <a:pt x="104" y="74"/>
                        <a:pt x="104" y="84"/>
                      </a:cubicBezTo>
                      <a:cubicBezTo>
                        <a:pt x="103" y="94"/>
                        <a:pt x="103" y="104"/>
                        <a:pt x="103" y="114"/>
                      </a:cubicBezTo>
                      <a:cubicBezTo>
                        <a:pt x="102" y="126"/>
                        <a:pt x="102" y="138"/>
                        <a:pt x="102" y="150"/>
                      </a:cubicBezTo>
                      <a:cubicBezTo>
                        <a:pt x="101" y="164"/>
                        <a:pt x="102" y="178"/>
                        <a:pt x="102" y="193"/>
                      </a:cubicBezTo>
                      <a:cubicBezTo>
                        <a:pt x="102" y="204"/>
                        <a:pt x="102" y="215"/>
                        <a:pt x="102" y="227"/>
                      </a:cubicBezTo>
                      <a:cubicBezTo>
                        <a:pt x="102" y="241"/>
                        <a:pt x="102" y="256"/>
                        <a:pt x="103" y="270"/>
                      </a:cubicBezTo>
                      <a:cubicBezTo>
                        <a:pt x="104" y="276"/>
                        <a:pt x="103" y="277"/>
                        <a:pt x="97" y="277"/>
                      </a:cubicBezTo>
                      <a:cubicBezTo>
                        <a:pt x="89" y="277"/>
                        <a:pt x="81" y="276"/>
                        <a:pt x="73" y="276"/>
                      </a:cubicBezTo>
                      <a:cubicBezTo>
                        <a:pt x="66" y="275"/>
                        <a:pt x="60" y="276"/>
                        <a:pt x="54" y="276"/>
                      </a:cubicBezTo>
                      <a:cubicBezTo>
                        <a:pt x="49" y="276"/>
                        <a:pt x="44" y="276"/>
                        <a:pt x="39" y="276"/>
                      </a:cubicBezTo>
                      <a:cubicBezTo>
                        <a:pt x="29" y="276"/>
                        <a:pt x="19" y="277"/>
                        <a:pt x="10" y="276"/>
                      </a:cubicBezTo>
                      <a:cubicBezTo>
                        <a:pt x="7" y="275"/>
                        <a:pt x="4" y="275"/>
                        <a:pt x="1" y="275"/>
                      </a:cubicBezTo>
                      <a:close/>
                    </a:path>
                  </a:pathLst>
                </a:custGeom>
                <a:solidFill>
                  <a:srgbClr val="66CCFF"/>
                </a:solidFill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2">
                  <a:schemeClr val="accent1"/>
                </a:fillRef>
                <a:effectRef idx="1">
                  <a:schemeClr val="accent1"/>
                </a:effectRef>
                <a:fontRef idx="minor">
                  <a:schemeClr val="dk1"/>
                </a:fontRef>
              </p:style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348" name="Freeform 37"/>
                <p:cNvSpPr>
                  <a:spLocks/>
                </p:cNvSpPr>
                <p:nvPr/>
              </p:nvSpPr>
              <p:spPr bwMode="auto">
                <a:xfrm>
                  <a:off x="3697288" y="3946526"/>
                  <a:ext cx="90488" cy="808038"/>
                </a:xfrm>
                <a:custGeom>
                  <a:avLst/>
                  <a:gdLst>
                    <a:gd name="T0" fmla="*/ 23 w 31"/>
                    <a:gd name="T1" fmla="*/ 276 h 276"/>
                    <a:gd name="T2" fmla="*/ 7 w 31"/>
                    <a:gd name="T3" fmla="*/ 275 h 276"/>
                    <a:gd name="T4" fmla="*/ 2 w 31"/>
                    <a:gd name="T5" fmla="*/ 270 h 276"/>
                    <a:gd name="T6" fmla="*/ 1 w 31"/>
                    <a:gd name="T7" fmla="*/ 241 h 276"/>
                    <a:gd name="T8" fmla="*/ 0 w 31"/>
                    <a:gd name="T9" fmla="*/ 216 h 276"/>
                    <a:gd name="T10" fmla="*/ 1 w 31"/>
                    <a:gd name="T11" fmla="*/ 211 h 276"/>
                    <a:gd name="T12" fmla="*/ 0 w 31"/>
                    <a:gd name="T13" fmla="*/ 167 h 276"/>
                    <a:gd name="T14" fmla="*/ 1 w 31"/>
                    <a:gd name="T15" fmla="*/ 149 h 276"/>
                    <a:gd name="T16" fmla="*/ 2 w 31"/>
                    <a:gd name="T17" fmla="*/ 125 h 276"/>
                    <a:gd name="T18" fmla="*/ 4 w 31"/>
                    <a:gd name="T19" fmla="*/ 80 h 276"/>
                    <a:gd name="T20" fmla="*/ 4 w 31"/>
                    <a:gd name="T21" fmla="*/ 64 h 276"/>
                    <a:gd name="T22" fmla="*/ 4 w 31"/>
                    <a:gd name="T23" fmla="*/ 39 h 276"/>
                    <a:gd name="T24" fmla="*/ 5 w 31"/>
                    <a:gd name="T25" fmla="*/ 19 h 276"/>
                    <a:gd name="T26" fmla="*/ 5 w 31"/>
                    <a:gd name="T27" fmla="*/ 0 h 276"/>
                    <a:gd name="T28" fmla="*/ 27 w 31"/>
                    <a:gd name="T29" fmla="*/ 0 h 276"/>
                    <a:gd name="T30" fmla="*/ 29 w 31"/>
                    <a:gd name="T31" fmla="*/ 17 h 276"/>
                    <a:gd name="T32" fmla="*/ 28 w 31"/>
                    <a:gd name="T33" fmla="*/ 34 h 276"/>
                    <a:gd name="T34" fmla="*/ 28 w 31"/>
                    <a:gd name="T35" fmla="*/ 47 h 276"/>
                    <a:gd name="T36" fmla="*/ 27 w 31"/>
                    <a:gd name="T37" fmla="*/ 77 h 276"/>
                    <a:gd name="T38" fmla="*/ 25 w 31"/>
                    <a:gd name="T39" fmla="*/ 128 h 276"/>
                    <a:gd name="T40" fmla="*/ 23 w 31"/>
                    <a:gd name="T41" fmla="*/ 179 h 276"/>
                    <a:gd name="T42" fmla="*/ 24 w 31"/>
                    <a:gd name="T43" fmla="*/ 201 h 276"/>
                    <a:gd name="T44" fmla="*/ 23 w 31"/>
                    <a:gd name="T45" fmla="*/ 215 h 276"/>
                    <a:gd name="T46" fmla="*/ 23 w 31"/>
                    <a:gd name="T47" fmla="*/ 220 h 276"/>
                    <a:gd name="T48" fmla="*/ 24 w 31"/>
                    <a:gd name="T49" fmla="*/ 238 h 276"/>
                    <a:gd name="T50" fmla="*/ 24 w 31"/>
                    <a:gd name="T51" fmla="*/ 242 h 276"/>
                    <a:gd name="T52" fmla="*/ 23 w 31"/>
                    <a:gd name="T53" fmla="*/ 276 h 27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31" h="276">
                      <a:moveTo>
                        <a:pt x="23" y="276"/>
                      </a:moveTo>
                      <a:cubicBezTo>
                        <a:pt x="17" y="276"/>
                        <a:pt x="12" y="276"/>
                        <a:pt x="7" y="275"/>
                      </a:cubicBezTo>
                      <a:cubicBezTo>
                        <a:pt x="4" y="275"/>
                        <a:pt x="2" y="273"/>
                        <a:pt x="2" y="270"/>
                      </a:cubicBezTo>
                      <a:cubicBezTo>
                        <a:pt x="2" y="260"/>
                        <a:pt x="1" y="250"/>
                        <a:pt x="1" y="241"/>
                      </a:cubicBezTo>
                      <a:cubicBezTo>
                        <a:pt x="2" y="233"/>
                        <a:pt x="3" y="224"/>
                        <a:pt x="0" y="216"/>
                      </a:cubicBezTo>
                      <a:cubicBezTo>
                        <a:pt x="0" y="215"/>
                        <a:pt x="1" y="213"/>
                        <a:pt x="1" y="211"/>
                      </a:cubicBezTo>
                      <a:cubicBezTo>
                        <a:pt x="0" y="196"/>
                        <a:pt x="2" y="182"/>
                        <a:pt x="0" y="167"/>
                      </a:cubicBezTo>
                      <a:cubicBezTo>
                        <a:pt x="0" y="161"/>
                        <a:pt x="1" y="155"/>
                        <a:pt x="1" y="149"/>
                      </a:cubicBezTo>
                      <a:cubicBezTo>
                        <a:pt x="1" y="141"/>
                        <a:pt x="1" y="133"/>
                        <a:pt x="2" y="125"/>
                      </a:cubicBezTo>
                      <a:cubicBezTo>
                        <a:pt x="2" y="110"/>
                        <a:pt x="3" y="95"/>
                        <a:pt x="4" y="80"/>
                      </a:cubicBezTo>
                      <a:cubicBezTo>
                        <a:pt x="4" y="75"/>
                        <a:pt x="4" y="70"/>
                        <a:pt x="4" y="64"/>
                      </a:cubicBezTo>
                      <a:cubicBezTo>
                        <a:pt x="4" y="56"/>
                        <a:pt x="4" y="47"/>
                        <a:pt x="4" y="39"/>
                      </a:cubicBezTo>
                      <a:cubicBezTo>
                        <a:pt x="4" y="32"/>
                        <a:pt x="5" y="26"/>
                        <a:pt x="5" y="19"/>
                      </a:cubicBezTo>
                      <a:cubicBezTo>
                        <a:pt x="5" y="13"/>
                        <a:pt x="5" y="7"/>
                        <a:pt x="5" y="0"/>
                      </a:cubicBezTo>
                      <a:cubicBezTo>
                        <a:pt x="13" y="0"/>
                        <a:pt x="20" y="0"/>
                        <a:pt x="27" y="0"/>
                      </a:cubicBezTo>
                      <a:cubicBezTo>
                        <a:pt x="31" y="5"/>
                        <a:pt x="30" y="12"/>
                        <a:pt x="29" y="17"/>
                      </a:cubicBezTo>
                      <a:cubicBezTo>
                        <a:pt x="29" y="23"/>
                        <a:pt x="28" y="28"/>
                        <a:pt x="28" y="34"/>
                      </a:cubicBezTo>
                      <a:cubicBezTo>
                        <a:pt x="29" y="38"/>
                        <a:pt x="28" y="43"/>
                        <a:pt x="28" y="47"/>
                      </a:cubicBezTo>
                      <a:cubicBezTo>
                        <a:pt x="28" y="57"/>
                        <a:pt x="27" y="67"/>
                        <a:pt x="27" y="77"/>
                      </a:cubicBezTo>
                      <a:cubicBezTo>
                        <a:pt x="26" y="94"/>
                        <a:pt x="26" y="111"/>
                        <a:pt x="25" y="128"/>
                      </a:cubicBezTo>
                      <a:cubicBezTo>
                        <a:pt x="25" y="145"/>
                        <a:pt x="24" y="162"/>
                        <a:pt x="23" y="179"/>
                      </a:cubicBezTo>
                      <a:cubicBezTo>
                        <a:pt x="23" y="186"/>
                        <a:pt x="24" y="193"/>
                        <a:pt x="24" y="201"/>
                      </a:cubicBezTo>
                      <a:cubicBezTo>
                        <a:pt x="24" y="206"/>
                        <a:pt x="23" y="210"/>
                        <a:pt x="23" y="215"/>
                      </a:cubicBezTo>
                      <a:cubicBezTo>
                        <a:pt x="23" y="216"/>
                        <a:pt x="23" y="218"/>
                        <a:pt x="23" y="220"/>
                      </a:cubicBezTo>
                      <a:cubicBezTo>
                        <a:pt x="23" y="226"/>
                        <a:pt x="23" y="232"/>
                        <a:pt x="24" y="238"/>
                      </a:cubicBezTo>
                      <a:cubicBezTo>
                        <a:pt x="24" y="239"/>
                        <a:pt x="24" y="241"/>
                        <a:pt x="24" y="242"/>
                      </a:cubicBezTo>
                      <a:cubicBezTo>
                        <a:pt x="24" y="253"/>
                        <a:pt x="23" y="264"/>
                        <a:pt x="23" y="276"/>
                      </a:cubicBezTo>
                      <a:close/>
                    </a:path>
                  </a:pathLst>
                </a:custGeom>
                <a:solidFill>
                  <a:schemeClr val="accent2">
                    <a:lumMod val="75000"/>
                  </a:schemeClr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349" name="Freeform 38"/>
                <p:cNvSpPr>
                  <a:spLocks/>
                </p:cNvSpPr>
                <p:nvPr/>
              </p:nvSpPr>
              <p:spPr bwMode="auto">
                <a:xfrm>
                  <a:off x="3833813" y="2565401"/>
                  <a:ext cx="344488" cy="930275"/>
                </a:xfrm>
                <a:custGeom>
                  <a:avLst/>
                  <a:gdLst>
                    <a:gd name="T0" fmla="*/ 110 w 118"/>
                    <a:gd name="T1" fmla="*/ 316 h 318"/>
                    <a:gd name="T2" fmla="*/ 94 w 118"/>
                    <a:gd name="T3" fmla="*/ 315 h 318"/>
                    <a:gd name="T4" fmla="*/ 87 w 118"/>
                    <a:gd name="T5" fmla="*/ 315 h 318"/>
                    <a:gd name="T6" fmla="*/ 79 w 118"/>
                    <a:gd name="T7" fmla="*/ 315 h 318"/>
                    <a:gd name="T8" fmla="*/ 58 w 118"/>
                    <a:gd name="T9" fmla="*/ 315 h 318"/>
                    <a:gd name="T10" fmla="*/ 46 w 118"/>
                    <a:gd name="T11" fmla="*/ 315 h 318"/>
                    <a:gd name="T12" fmla="*/ 37 w 118"/>
                    <a:gd name="T13" fmla="*/ 315 h 318"/>
                    <a:gd name="T14" fmla="*/ 24 w 118"/>
                    <a:gd name="T15" fmla="*/ 316 h 318"/>
                    <a:gd name="T16" fmla="*/ 15 w 118"/>
                    <a:gd name="T17" fmla="*/ 317 h 318"/>
                    <a:gd name="T18" fmla="*/ 14 w 118"/>
                    <a:gd name="T19" fmla="*/ 317 h 318"/>
                    <a:gd name="T20" fmla="*/ 1 w 118"/>
                    <a:gd name="T21" fmla="*/ 316 h 318"/>
                    <a:gd name="T22" fmla="*/ 2 w 118"/>
                    <a:gd name="T23" fmla="*/ 298 h 318"/>
                    <a:gd name="T24" fmla="*/ 2 w 118"/>
                    <a:gd name="T25" fmla="*/ 270 h 318"/>
                    <a:gd name="T26" fmla="*/ 2 w 118"/>
                    <a:gd name="T27" fmla="*/ 203 h 318"/>
                    <a:gd name="T28" fmla="*/ 1 w 118"/>
                    <a:gd name="T29" fmla="*/ 165 h 318"/>
                    <a:gd name="T30" fmla="*/ 2 w 118"/>
                    <a:gd name="T31" fmla="*/ 135 h 318"/>
                    <a:gd name="T32" fmla="*/ 1 w 118"/>
                    <a:gd name="T33" fmla="*/ 94 h 318"/>
                    <a:gd name="T34" fmla="*/ 1 w 118"/>
                    <a:gd name="T35" fmla="*/ 58 h 318"/>
                    <a:gd name="T36" fmla="*/ 0 w 118"/>
                    <a:gd name="T37" fmla="*/ 27 h 318"/>
                    <a:gd name="T38" fmla="*/ 2 w 118"/>
                    <a:gd name="T39" fmla="*/ 11 h 318"/>
                    <a:gd name="T40" fmla="*/ 3 w 118"/>
                    <a:gd name="T41" fmla="*/ 2 h 318"/>
                    <a:gd name="T42" fmla="*/ 26 w 118"/>
                    <a:gd name="T43" fmla="*/ 1 h 318"/>
                    <a:gd name="T44" fmla="*/ 28 w 118"/>
                    <a:gd name="T45" fmla="*/ 0 h 318"/>
                    <a:gd name="T46" fmla="*/ 48 w 118"/>
                    <a:gd name="T47" fmla="*/ 1 h 318"/>
                    <a:gd name="T48" fmla="*/ 80 w 118"/>
                    <a:gd name="T49" fmla="*/ 2 h 318"/>
                    <a:gd name="T50" fmla="*/ 93 w 118"/>
                    <a:gd name="T51" fmla="*/ 3 h 318"/>
                    <a:gd name="T52" fmla="*/ 101 w 118"/>
                    <a:gd name="T53" fmla="*/ 2 h 318"/>
                    <a:gd name="T54" fmla="*/ 107 w 118"/>
                    <a:gd name="T55" fmla="*/ 2 h 318"/>
                    <a:gd name="T56" fmla="*/ 116 w 118"/>
                    <a:gd name="T57" fmla="*/ 2 h 318"/>
                    <a:gd name="T58" fmla="*/ 117 w 118"/>
                    <a:gd name="T59" fmla="*/ 7 h 318"/>
                    <a:gd name="T60" fmla="*/ 118 w 118"/>
                    <a:gd name="T61" fmla="*/ 39 h 318"/>
                    <a:gd name="T62" fmla="*/ 117 w 118"/>
                    <a:gd name="T63" fmla="*/ 62 h 318"/>
                    <a:gd name="T64" fmla="*/ 118 w 118"/>
                    <a:gd name="T65" fmla="*/ 77 h 318"/>
                    <a:gd name="T66" fmla="*/ 118 w 118"/>
                    <a:gd name="T67" fmla="*/ 88 h 318"/>
                    <a:gd name="T68" fmla="*/ 118 w 118"/>
                    <a:gd name="T69" fmla="*/ 100 h 318"/>
                    <a:gd name="T70" fmla="*/ 117 w 118"/>
                    <a:gd name="T71" fmla="*/ 128 h 318"/>
                    <a:gd name="T72" fmla="*/ 116 w 118"/>
                    <a:gd name="T73" fmla="*/ 136 h 318"/>
                    <a:gd name="T74" fmla="*/ 114 w 118"/>
                    <a:gd name="T75" fmla="*/ 190 h 318"/>
                    <a:gd name="T76" fmla="*/ 113 w 118"/>
                    <a:gd name="T77" fmla="*/ 224 h 318"/>
                    <a:gd name="T78" fmla="*/ 111 w 118"/>
                    <a:gd name="T79" fmla="*/ 275 h 318"/>
                    <a:gd name="T80" fmla="*/ 109 w 118"/>
                    <a:gd name="T81" fmla="*/ 311 h 318"/>
                    <a:gd name="T82" fmla="*/ 110 w 118"/>
                    <a:gd name="T83" fmla="*/ 316 h 31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</a:cxnLst>
                  <a:rect l="0" t="0" r="r" b="b"/>
                  <a:pathLst>
                    <a:path w="118" h="318">
                      <a:moveTo>
                        <a:pt x="110" y="316"/>
                      </a:moveTo>
                      <a:cubicBezTo>
                        <a:pt x="104" y="316"/>
                        <a:pt x="99" y="318"/>
                        <a:pt x="94" y="315"/>
                      </a:cubicBezTo>
                      <a:cubicBezTo>
                        <a:pt x="92" y="314"/>
                        <a:pt x="90" y="314"/>
                        <a:pt x="87" y="315"/>
                      </a:cubicBezTo>
                      <a:cubicBezTo>
                        <a:pt x="85" y="315"/>
                        <a:pt x="82" y="315"/>
                        <a:pt x="79" y="315"/>
                      </a:cubicBezTo>
                      <a:cubicBezTo>
                        <a:pt x="72" y="314"/>
                        <a:pt x="65" y="314"/>
                        <a:pt x="58" y="315"/>
                      </a:cubicBezTo>
                      <a:cubicBezTo>
                        <a:pt x="54" y="316"/>
                        <a:pt x="50" y="315"/>
                        <a:pt x="46" y="315"/>
                      </a:cubicBezTo>
                      <a:cubicBezTo>
                        <a:pt x="43" y="315"/>
                        <a:pt x="40" y="315"/>
                        <a:pt x="37" y="315"/>
                      </a:cubicBezTo>
                      <a:cubicBezTo>
                        <a:pt x="33" y="316"/>
                        <a:pt x="29" y="316"/>
                        <a:pt x="24" y="316"/>
                      </a:cubicBezTo>
                      <a:cubicBezTo>
                        <a:pt x="21" y="315"/>
                        <a:pt x="18" y="316"/>
                        <a:pt x="15" y="317"/>
                      </a:cubicBezTo>
                      <a:cubicBezTo>
                        <a:pt x="15" y="317"/>
                        <a:pt x="15" y="317"/>
                        <a:pt x="14" y="317"/>
                      </a:cubicBezTo>
                      <a:cubicBezTo>
                        <a:pt x="10" y="317"/>
                        <a:pt x="6" y="316"/>
                        <a:pt x="1" y="316"/>
                      </a:cubicBezTo>
                      <a:cubicBezTo>
                        <a:pt x="1" y="310"/>
                        <a:pt x="1" y="304"/>
                        <a:pt x="2" y="298"/>
                      </a:cubicBezTo>
                      <a:cubicBezTo>
                        <a:pt x="3" y="289"/>
                        <a:pt x="2" y="279"/>
                        <a:pt x="2" y="270"/>
                      </a:cubicBezTo>
                      <a:cubicBezTo>
                        <a:pt x="3" y="248"/>
                        <a:pt x="2" y="225"/>
                        <a:pt x="2" y="203"/>
                      </a:cubicBezTo>
                      <a:cubicBezTo>
                        <a:pt x="2" y="190"/>
                        <a:pt x="1" y="178"/>
                        <a:pt x="1" y="165"/>
                      </a:cubicBezTo>
                      <a:cubicBezTo>
                        <a:pt x="2" y="155"/>
                        <a:pt x="2" y="145"/>
                        <a:pt x="2" y="135"/>
                      </a:cubicBezTo>
                      <a:cubicBezTo>
                        <a:pt x="2" y="122"/>
                        <a:pt x="2" y="108"/>
                        <a:pt x="1" y="94"/>
                      </a:cubicBezTo>
                      <a:cubicBezTo>
                        <a:pt x="1" y="82"/>
                        <a:pt x="1" y="70"/>
                        <a:pt x="1" y="58"/>
                      </a:cubicBezTo>
                      <a:cubicBezTo>
                        <a:pt x="1" y="47"/>
                        <a:pt x="0" y="37"/>
                        <a:pt x="0" y="27"/>
                      </a:cubicBezTo>
                      <a:cubicBezTo>
                        <a:pt x="0" y="21"/>
                        <a:pt x="1" y="16"/>
                        <a:pt x="2" y="11"/>
                      </a:cubicBezTo>
                      <a:cubicBezTo>
                        <a:pt x="2" y="7"/>
                        <a:pt x="2" y="4"/>
                        <a:pt x="3" y="2"/>
                      </a:cubicBezTo>
                      <a:cubicBezTo>
                        <a:pt x="11" y="1"/>
                        <a:pt x="19" y="1"/>
                        <a:pt x="26" y="1"/>
                      </a:cubicBezTo>
                      <a:cubicBezTo>
                        <a:pt x="27" y="0"/>
                        <a:pt x="27" y="0"/>
                        <a:pt x="28" y="0"/>
                      </a:cubicBezTo>
                      <a:cubicBezTo>
                        <a:pt x="34" y="1"/>
                        <a:pt x="41" y="1"/>
                        <a:pt x="48" y="1"/>
                      </a:cubicBezTo>
                      <a:cubicBezTo>
                        <a:pt x="58" y="1"/>
                        <a:pt x="69" y="2"/>
                        <a:pt x="80" y="2"/>
                      </a:cubicBezTo>
                      <a:cubicBezTo>
                        <a:pt x="84" y="2"/>
                        <a:pt x="88" y="3"/>
                        <a:pt x="93" y="3"/>
                      </a:cubicBezTo>
                      <a:cubicBezTo>
                        <a:pt x="96" y="3"/>
                        <a:pt x="98" y="2"/>
                        <a:pt x="101" y="2"/>
                      </a:cubicBezTo>
                      <a:cubicBezTo>
                        <a:pt x="103" y="2"/>
                        <a:pt x="105" y="2"/>
                        <a:pt x="107" y="2"/>
                      </a:cubicBezTo>
                      <a:cubicBezTo>
                        <a:pt x="110" y="2"/>
                        <a:pt x="112" y="2"/>
                        <a:pt x="116" y="2"/>
                      </a:cubicBezTo>
                      <a:cubicBezTo>
                        <a:pt x="116" y="4"/>
                        <a:pt x="117" y="6"/>
                        <a:pt x="117" y="7"/>
                      </a:cubicBezTo>
                      <a:cubicBezTo>
                        <a:pt x="116" y="18"/>
                        <a:pt x="117" y="29"/>
                        <a:pt x="118" y="39"/>
                      </a:cubicBezTo>
                      <a:cubicBezTo>
                        <a:pt x="118" y="47"/>
                        <a:pt x="117" y="54"/>
                        <a:pt x="117" y="62"/>
                      </a:cubicBezTo>
                      <a:cubicBezTo>
                        <a:pt x="117" y="67"/>
                        <a:pt x="118" y="72"/>
                        <a:pt x="118" y="77"/>
                      </a:cubicBezTo>
                      <a:cubicBezTo>
                        <a:pt x="118" y="81"/>
                        <a:pt x="117" y="85"/>
                        <a:pt x="118" y="88"/>
                      </a:cubicBezTo>
                      <a:cubicBezTo>
                        <a:pt x="118" y="92"/>
                        <a:pt x="118" y="96"/>
                        <a:pt x="118" y="100"/>
                      </a:cubicBezTo>
                      <a:cubicBezTo>
                        <a:pt x="118" y="109"/>
                        <a:pt x="117" y="119"/>
                        <a:pt x="117" y="128"/>
                      </a:cubicBezTo>
                      <a:cubicBezTo>
                        <a:pt x="116" y="131"/>
                        <a:pt x="116" y="133"/>
                        <a:pt x="116" y="136"/>
                      </a:cubicBezTo>
                      <a:cubicBezTo>
                        <a:pt x="115" y="154"/>
                        <a:pt x="115" y="172"/>
                        <a:pt x="114" y="190"/>
                      </a:cubicBezTo>
                      <a:cubicBezTo>
                        <a:pt x="114" y="201"/>
                        <a:pt x="113" y="212"/>
                        <a:pt x="113" y="224"/>
                      </a:cubicBezTo>
                      <a:cubicBezTo>
                        <a:pt x="112" y="241"/>
                        <a:pt x="111" y="258"/>
                        <a:pt x="111" y="275"/>
                      </a:cubicBezTo>
                      <a:cubicBezTo>
                        <a:pt x="110" y="287"/>
                        <a:pt x="110" y="299"/>
                        <a:pt x="109" y="311"/>
                      </a:cubicBezTo>
                      <a:cubicBezTo>
                        <a:pt x="109" y="312"/>
                        <a:pt x="110" y="314"/>
                        <a:pt x="110" y="316"/>
                      </a:cubicBezTo>
                      <a:close/>
                    </a:path>
                  </a:pathLst>
                </a:custGeom>
                <a:solidFill>
                  <a:srgbClr val="66CCFF"/>
                </a:solidFill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2">
                  <a:schemeClr val="accent1"/>
                </a:fillRef>
                <a:effectRef idx="1">
                  <a:schemeClr val="accent1"/>
                </a:effectRef>
                <a:fontRef idx="minor">
                  <a:schemeClr val="dk1"/>
                </a:fontRef>
              </p:style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350" name="Freeform 39"/>
                <p:cNvSpPr>
                  <a:spLocks/>
                </p:cNvSpPr>
                <p:nvPr/>
              </p:nvSpPr>
              <p:spPr bwMode="auto">
                <a:xfrm>
                  <a:off x="3367088" y="2578101"/>
                  <a:ext cx="341313" cy="917575"/>
                </a:xfrm>
                <a:custGeom>
                  <a:avLst/>
                  <a:gdLst>
                    <a:gd name="T0" fmla="*/ 115 w 117"/>
                    <a:gd name="T1" fmla="*/ 312 h 314"/>
                    <a:gd name="T2" fmla="*/ 6 w 117"/>
                    <a:gd name="T3" fmla="*/ 312 h 314"/>
                    <a:gd name="T4" fmla="*/ 6 w 117"/>
                    <a:gd name="T5" fmla="*/ 287 h 314"/>
                    <a:gd name="T6" fmla="*/ 6 w 117"/>
                    <a:gd name="T7" fmla="*/ 249 h 314"/>
                    <a:gd name="T8" fmla="*/ 6 w 117"/>
                    <a:gd name="T9" fmla="*/ 213 h 314"/>
                    <a:gd name="T10" fmla="*/ 5 w 117"/>
                    <a:gd name="T11" fmla="*/ 168 h 314"/>
                    <a:gd name="T12" fmla="*/ 6 w 117"/>
                    <a:gd name="T13" fmla="*/ 121 h 314"/>
                    <a:gd name="T14" fmla="*/ 4 w 117"/>
                    <a:gd name="T15" fmla="*/ 95 h 314"/>
                    <a:gd name="T16" fmla="*/ 4 w 117"/>
                    <a:gd name="T17" fmla="*/ 73 h 314"/>
                    <a:gd name="T18" fmla="*/ 2 w 117"/>
                    <a:gd name="T19" fmla="*/ 12 h 314"/>
                    <a:gd name="T20" fmla="*/ 3 w 117"/>
                    <a:gd name="T21" fmla="*/ 7 h 314"/>
                    <a:gd name="T22" fmla="*/ 7 w 117"/>
                    <a:gd name="T23" fmla="*/ 3 h 314"/>
                    <a:gd name="T24" fmla="*/ 18 w 117"/>
                    <a:gd name="T25" fmla="*/ 2 h 314"/>
                    <a:gd name="T26" fmla="*/ 55 w 117"/>
                    <a:gd name="T27" fmla="*/ 2 h 314"/>
                    <a:gd name="T28" fmla="*/ 82 w 117"/>
                    <a:gd name="T29" fmla="*/ 1 h 314"/>
                    <a:gd name="T30" fmla="*/ 102 w 117"/>
                    <a:gd name="T31" fmla="*/ 1 h 314"/>
                    <a:gd name="T32" fmla="*/ 109 w 117"/>
                    <a:gd name="T33" fmla="*/ 0 h 314"/>
                    <a:gd name="T34" fmla="*/ 115 w 117"/>
                    <a:gd name="T35" fmla="*/ 5 h 314"/>
                    <a:gd name="T36" fmla="*/ 116 w 117"/>
                    <a:gd name="T37" fmla="*/ 30 h 314"/>
                    <a:gd name="T38" fmla="*/ 116 w 117"/>
                    <a:gd name="T39" fmla="*/ 55 h 314"/>
                    <a:gd name="T40" fmla="*/ 117 w 117"/>
                    <a:gd name="T41" fmla="*/ 79 h 314"/>
                    <a:gd name="T42" fmla="*/ 116 w 117"/>
                    <a:gd name="T43" fmla="*/ 126 h 314"/>
                    <a:gd name="T44" fmla="*/ 116 w 117"/>
                    <a:gd name="T45" fmla="*/ 149 h 314"/>
                    <a:gd name="T46" fmla="*/ 116 w 117"/>
                    <a:gd name="T47" fmla="*/ 158 h 314"/>
                    <a:gd name="T48" fmla="*/ 116 w 117"/>
                    <a:gd name="T49" fmla="*/ 188 h 314"/>
                    <a:gd name="T50" fmla="*/ 116 w 117"/>
                    <a:gd name="T51" fmla="*/ 213 h 314"/>
                    <a:gd name="T52" fmla="*/ 116 w 117"/>
                    <a:gd name="T53" fmla="*/ 238 h 314"/>
                    <a:gd name="T54" fmla="*/ 116 w 117"/>
                    <a:gd name="T55" fmla="*/ 277 h 314"/>
                    <a:gd name="T56" fmla="*/ 117 w 117"/>
                    <a:gd name="T57" fmla="*/ 301 h 314"/>
                    <a:gd name="T58" fmla="*/ 115 w 117"/>
                    <a:gd name="T59" fmla="*/ 312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</a:cxnLst>
                  <a:rect l="0" t="0" r="r" b="b"/>
                  <a:pathLst>
                    <a:path w="117" h="314">
                      <a:moveTo>
                        <a:pt x="115" y="312"/>
                      </a:moveTo>
                      <a:cubicBezTo>
                        <a:pt x="79" y="314"/>
                        <a:pt x="43" y="313"/>
                        <a:pt x="6" y="312"/>
                      </a:cubicBezTo>
                      <a:cubicBezTo>
                        <a:pt x="6" y="303"/>
                        <a:pt x="5" y="296"/>
                        <a:pt x="6" y="287"/>
                      </a:cubicBezTo>
                      <a:cubicBezTo>
                        <a:pt x="7" y="275"/>
                        <a:pt x="6" y="262"/>
                        <a:pt x="6" y="249"/>
                      </a:cubicBezTo>
                      <a:cubicBezTo>
                        <a:pt x="6" y="237"/>
                        <a:pt x="6" y="225"/>
                        <a:pt x="6" y="213"/>
                      </a:cubicBezTo>
                      <a:cubicBezTo>
                        <a:pt x="6" y="198"/>
                        <a:pt x="5" y="183"/>
                        <a:pt x="5" y="168"/>
                      </a:cubicBezTo>
                      <a:cubicBezTo>
                        <a:pt x="5" y="152"/>
                        <a:pt x="6" y="137"/>
                        <a:pt x="6" y="121"/>
                      </a:cubicBezTo>
                      <a:cubicBezTo>
                        <a:pt x="6" y="113"/>
                        <a:pt x="5" y="104"/>
                        <a:pt x="4" y="95"/>
                      </a:cubicBezTo>
                      <a:cubicBezTo>
                        <a:pt x="4" y="88"/>
                        <a:pt x="4" y="80"/>
                        <a:pt x="4" y="73"/>
                      </a:cubicBezTo>
                      <a:cubicBezTo>
                        <a:pt x="2" y="53"/>
                        <a:pt x="0" y="33"/>
                        <a:pt x="2" y="12"/>
                      </a:cubicBezTo>
                      <a:cubicBezTo>
                        <a:pt x="2" y="10"/>
                        <a:pt x="2" y="8"/>
                        <a:pt x="3" y="7"/>
                      </a:cubicBezTo>
                      <a:cubicBezTo>
                        <a:pt x="4" y="5"/>
                        <a:pt x="5" y="3"/>
                        <a:pt x="7" y="3"/>
                      </a:cubicBezTo>
                      <a:cubicBezTo>
                        <a:pt x="10" y="2"/>
                        <a:pt x="14" y="2"/>
                        <a:pt x="18" y="2"/>
                      </a:cubicBezTo>
                      <a:cubicBezTo>
                        <a:pt x="30" y="2"/>
                        <a:pt x="43" y="1"/>
                        <a:pt x="55" y="2"/>
                      </a:cubicBezTo>
                      <a:cubicBezTo>
                        <a:pt x="64" y="3"/>
                        <a:pt x="73" y="2"/>
                        <a:pt x="82" y="1"/>
                      </a:cubicBezTo>
                      <a:cubicBezTo>
                        <a:pt x="89" y="1"/>
                        <a:pt x="95" y="1"/>
                        <a:pt x="102" y="1"/>
                      </a:cubicBezTo>
                      <a:cubicBezTo>
                        <a:pt x="104" y="1"/>
                        <a:pt x="107" y="1"/>
                        <a:pt x="109" y="0"/>
                      </a:cubicBezTo>
                      <a:cubicBezTo>
                        <a:pt x="113" y="0"/>
                        <a:pt x="114" y="1"/>
                        <a:pt x="115" y="5"/>
                      </a:cubicBezTo>
                      <a:cubicBezTo>
                        <a:pt x="116" y="14"/>
                        <a:pt x="116" y="22"/>
                        <a:pt x="116" y="30"/>
                      </a:cubicBezTo>
                      <a:cubicBezTo>
                        <a:pt x="116" y="38"/>
                        <a:pt x="116" y="47"/>
                        <a:pt x="116" y="55"/>
                      </a:cubicBezTo>
                      <a:cubicBezTo>
                        <a:pt x="116" y="63"/>
                        <a:pt x="117" y="71"/>
                        <a:pt x="117" y="79"/>
                      </a:cubicBezTo>
                      <a:cubicBezTo>
                        <a:pt x="116" y="95"/>
                        <a:pt x="116" y="110"/>
                        <a:pt x="116" y="126"/>
                      </a:cubicBezTo>
                      <a:cubicBezTo>
                        <a:pt x="116" y="133"/>
                        <a:pt x="116" y="141"/>
                        <a:pt x="116" y="149"/>
                      </a:cubicBezTo>
                      <a:cubicBezTo>
                        <a:pt x="116" y="152"/>
                        <a:pt x="116" y="155"/>
                        <a:pt x="116" y="158"/>
                      </a:cubicBezTo>
                      <a:cubicBezTo>
                        <a:pt x="114" y="168"/>
                        <a:pt x="116" y="178"/>
                        <a:pt x="116" y="188"/>
                      </a:cubicBezTo>
                      <a:cubicBezTo>
                        <a:pt x="116" y="196"/>
                        <a:pt x="116" y="205"/>
                        <a:pt x="116" y="213"/>
                      </a:cubicBezTo>
                      <a:cubicBezTo>
                        <a:pt x="116" y="221"/>
                        <a:pt x="116" y="230"/>
                        <a:pt x="116" y="238"/>
                      </a:cubicBezTo>
                      <a:cubicBezTo>
                        <a:pt x="116" y="251"/>
                        <a:pt x="116" y="264"/>
                        <a:pt x="116" y="277"/>
                      </a:cubicBezTo>
                      <a:cubicBezTo>
                        <a:pt x="116" y="285"/>
                        <a:pt x="117" y="293"/>
                        <a:pt x="117" y="301"/>
                      </a:cubicBezTo>
                      <a:cubicBezTo>
                        <a:pt x="117" y="305"/>
                        <a:pt x="116" y="308"/>
                        <a:pt x="115" y="312"/>
                      </a:cubicBezTo>
                      <a:close/>
                    </a:path>
                  </a:pathLst>
                </a:custGeom>
                <a:solidFill>
                  <a:srgbClr val="66CCFF"/>
                </a:solidFill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2">
                  <a:schemeClr val="accent1"/>
                </a:fillRef>
                <a:effectRef idx="1">
                  <a:schemeClr val="accent1"/>
                </a:effectRef>
                <a:fontRef idx="minor">
                  <a:schemeClr val="dk1"/>
                </a:fontRef>
              </p:style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351" name="Freeform 40"/>
                <p:cNvSpPr>
                  <a:spLocks/>
                </p:cNvSpPr>
                <p:nvPr/>
              </p:nvSpPr>
              <p:spPr bwMode="auto">
                <a:xfrm>
                  <a:off x="3736975" y="2574926"/>
                  <a:ext cx="68263" cy="920750"/>
                </a:xfrm>
                <a:custGeom>
                  <a:avLst/>
                  <a:gdLst>
                    <a:gd name="T0" fmla="*/ 0 w 23"/>
                    <a:gd name="T1" fmla="*/ 0 h 315"/>
                    <a:gd name="T2" fmla="*/ 19 w 23"/>
                    <a:gd name="T3" fmla="*/ 0 h 315"/>
                    <a:gd name="T4" fmla="*/ 21 w 23"/>
                    <a:gd name="T5" fmla="*/ 31 h 315"/>
                    <a:gd name="T6" fmla="*/ 21 w 23"/>
                    <a:gd name="T7" fmla="*/ 58 h 315"/>
                    <a:gd name="T8" fmla="*/ 22 w 23"/>
                    <a:gd name="T9" fmla="*/ 84 h 315"/>
                    <a:gd name="T10" fmla="*/ 22 w 23"/>
                    <a:gd name="T11" fmla="*/ 102 h 315"/>
                    <a:gd name="T12" fmla="*/ 23 w 23"/>
                    <a:gd name="T13" fmla="*/ 143 h 315"/>
                    <a:gd name="T14" fmla="*/ 22 w 23"/>
                    <a:gd name="T15" fmla="*/ 175 h 315"/>
                    <a:gd name="T16" fmla="*/ 23 w 23"/>
                    <a:gd name="T17" fmla="*/ 188 h 315"/>
                    <a:gd name="T18" fmla="*/ 22 w 23"/>
                    <a:gd name="T19" fmla="*/ 192 h 315"/>
                    <a:gd name="T20" fmla="*/ 23 w 23"/>
                    <a:gd name="T21" fmla="*/ 222 h 315"/>
                    <a:gd name="T22" fmla="*/ 23 w 23"/>
                    <a:gd name="T23" fmla="*/ 226 h 315"/>
                    <a:gd name="T24" fmla="*/ 22 w 23"/>
                    <a:gd name="T25" fmla="*/ 283 h 315"/>
                    <a:gd name="T26" fmla="*/ 21 w 23"/>
                    <a:gd name="T27" fmla="*/ 298 h 315"/>
                    <a:gd name="T28" fmla="*/ 21 w 23"/>
                    <a:gd name="T29" fmla="*/ 306 h 315"/>
                    <a:gd name="T30" fmla="*/ 21 w 23"/>
                    <a:gd name="T31" fmla="*/ 313 h 315"/>
                    <a:gd name="T32" fmla="*/ 2 w 23"/>
                    <a:gd name="T33" fmla="*/ 315 h 315"/>
                    <a:gd name="T34" fmla="*/ 2 w 23"/>
                    <a:gd name="T35" fmla="*/ 297 h 315"/>
                    <a:gd name="T36" fmla="*/ 2 w 23"/>
                    <a:gd name="T37" fmla="*/ 277 h 315"/>
                    <a:gd name="T38" fmla="*/ 2 w 23"/>
                    <a:gd name="T39" fmla="*/ 256 h 315"/>
                    <a:gd name="T40" fmla="*/ 1 w 23"/>
                    <a:gd name="T41" fmla="*/ 226 h 315"/>
                    <a:gd name="T42" fmla="*/ 1 w 23"/>
                    <a:gd name="T43" fmla="*/ 218 h 315"/>
                    <a:gd name="T44" fmla="*/ 1 w 23"/>
                    <a:gd name="T45" fmla="*/ 187 h 315"/>
                    <a:gd name="T46" fmla="*/ 2 w 23"/>
                    <a:gd name="T47" fmla="*/ 149 h 315"/>
                    <a:gd name="T48" fmla="*/ 2 w 23"/>
                    <a:gd name="T49" fmla="*/ 106 h 315"/>
                    <a:gd name="T50" fmla="*/ 2 w 23"/>
                    <a:gd name="T51" fmla="*/ 70 h 315"/>
                    <a:gd name="T52" fmla="*/ 1 w 23"/>
                    <a:gd name="T53" fmla="*/ 63 h 315"/>
                    <a:gd name="T54" fmla="*/ 2 w 23"/>
                    <a:gd name="T55" fmla="*/ 58 h 315"/>
                    <a:gd name="T56" fmla="*/ 2 w 23"/>
                    <a:gd name="T57" fmla="*/ 55 h 315"/>
                    <a:gd name="T58" fmla="*/ 1 w 23"/>
                    <a:gd name="T59" fmla="*/ 14 h 315"/>
                    <a:gd name="T60" fmla="*/ 0 w 23"/>
                    <a:gd name="T61" fmla="*/ 0 h 31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</a:cxnLst>
                  <a:rect l="0" t="0" r="r" b="b"/>
                  <a:pathLst>
                    <a:path w="23" h="315">
                      <a:moveTo>
                        <a:pt x="0" y="0"/>
                      </a:moveTo>
                      <a:cubicBezTo>
                        <a:pt x="7" y="0"/>
                        <a:pt x="13" y="0"/>
                        <a:pt x="19" y="0"/>
                      </a:cubicBezTo>
                      <a:cubicBezTo>
                        <a:pt x="21" y="11"/>
                        <a:pt x="21" y="21"/>
                        <a:pt x="21" y="31"/>
                      </a:cubicBezTo>
                      <a:cubicBezTo>
                        <a:pt x="21" y="40"/>
                        <a:pt x="20" y="49"/>
                        <a:pt x="21" y="58"/>
                      </a:cubicBezTo>
                      <a:cubicBezTo>
                        <a:pt x="22" y="67"/>
                        <a:pt x="22" y="75"/>
                        <a:pt x="22" y="84"/>
                      </a:cubicBezTo>
                      <a:cubicBezTo>
                        <a:pt x="22" y="90"/>
                        <a:pt x="22" y="96"/>
                        <a:pt x="22" y="102"/>
                      </a:cubicBezTo>
                      <a:cubicBezTo>
                        <a:pt x="22" y="116"/>
                        <a:pt x="23" y="129"/>
                        <a:pt x="23" y="143"/>
                      </a:cubicBezTo>
                      <a:cubicBezTo>
                        <a:pt x="23" y="154"/>
                        <a:pt x="22" y="164"/>
                        <a:pt x="22" y="175"/>
                      </a:cubicBezTo>
                      <a:cubicBezTo>
                        <a:pt x="22" y="180"/>
                        <a:pt x="22" y="184"/>
                        <a:pt x="23" y="188"/>
                      </a:cubicBezTo>
                      <a:cubicBezTo>
                        <a:pt x="23" y="190"/>
                        <a:pt x="22" y="191"/>
                        <a:pt x="22" y="192"/>
                      </a:cubicBezTo>
                      <a:cubicBezTo>
                        <a:pt x="22" y="202"/>
                        <a:pt x="23" y="212"/>
                        <a:pt x="23" y="222"/>
                      </a:cubicBezTo>
                      <a:cubicBezTo>
                        <a:pt x="23" y="223"/>
                        <a:pt x="23" y="224"/>
                        <a:pt x="23" y="226"/>
                      </a:cubicBezTo>
                      <a:cubicBezTo>
                        <a:pt x="23" y="245"/>
                        <a:pt x="23" y="264"/>
                        <a:pt x="22" y="283"/>
                      </a:cubicBezTo>
                      <a:cubicBezTo>
                        <a:pt x="22" y="288"/>
                        <a:pt x="21" y="293"/>
                        <a:pt x="21" y="298"/>
                      </a:cubicBezTo>
                      <a:cubicBezTo>
                        <a:pt x="21" y="301"/>
                        <a:pt x="21" y="304"/>
                        <a:pt x="21" y="306"/>
                      </a:cubicBezTo>
                      <a:cubicBezTo>
                        <a:pt x="21" y="308"/>
                        <a:pt x="21" y="311"/>
                        <a:pt x="21" y="313"/>
                      </a:cubicBezTo>
                      <a:cubicBezTo>
                        <a:pt x="15" y="313"/>
                        <a:pt x="9" y="314"/>
                        <a:pt x="2" y="315"/>
                      </a:cubicBezTo>
                      <a:cubicBezTo>
                        <a:pt x="2" y="309"/>
                        <a:pt x="2" y="303"/>
                        <a:pt x="2" y="297"/>
                      </a:cubicBezTo>
                      <a:cubicBezTo>
                        <a:pt x="2" y="290"/>
                        <a:pt x="2" y="284"/>
                        <a:pt x="2" y="277"/>
                      </a:cubicBezTo>
                      <a:cubicBezTo>
                        <a:pt x="2" y="270"/>
                        <a:pt x="1" y="263"/>
                        <a:pt x="2" y="256"/>
                      </a:cubicBezTo>
                      <a:cubicBezTo>
                        <a:pt x="3" y="246"/>
                        <a:pt x="2" y="236"/>
                        <a:pt x="1" y="226"/>
                      </a:cubicBezTo>
                      <a:cubicBezTo>
                        <a:pt x="1" y="223"/>
                        <a:pt x="1" y="220"/>
                        <a:pt x="1" y="218"/>
                      </a:cubicBezTo>
                      <a:cubicBezTo>
                        <a:pt x="1" y="207"/>
                        <a:pt x="1" y="197"/>
                        <a:pt x="1" y="187"/>
                      </a:cubicBezTo>
                      <a:cubicBezTo>
                        <a:pt x="2" y="174"/>
                        <a:pt x="3" y="161"/>
                        <a:pt x="2" y="149"/>
                      </a:cubicBezTo>
                      <a:cubicBezTo>
                        <a:pt x="1" y="135"/>
                        <a:pt x="3" y="120"/>
                        <a:pt x="2" y="106"/>
                      </a:cubicBezTo>
                      <a:cubicBezTo>
                        <a:pt x="2" y="94"/>
                        <a:pt x="2" y="82"/>
                        <a:pt x="2" y="70"/>
                      </a:cubicBezTo>
                      <a:cubicBezTo>
                        <a:pt x="2" y="68"/>
                        <a:pt x="2" y="65"/>
                        <a:pt x="1" y="63"/>
                      </a:cubicBezTo>
                      <a:cubicBezTo>
                        <a:pt x="1" y="61"/>
                        <a:pt x="0" y="60"/>
                        <a:pt x="2" y="58"/>
                      </a:cubicBezTo>
                      <a:cubicBezTo>
                        <a:pt x="2" y="58"/>
                        <a:pt x="2" y="56"/>
                        <a:pt x="2" y="55"/>
                      </a:cubicBezTo>
                      <a:cubicBezTo>
                        <a:pt x="2" y="42"/>
                        <a:pt x="1" y="28"/>
                        <a:pt x="1" y="14"/>
                      </a:cubicBezTo>
                      <a:cubicBezTo>
                        <a:pt x="1" y="10"/>
                        <a:pt x="1" y="5"/>
                        <a:pt x="0" y="0"/>
                      </a:cubicBezTo>
                      <a:close/>
                    </a:path>
                  </a:pathLst>
                </a:custGeom>
                <a:solidFill>
                  <a:schemeClr val="accent2">
                    <a:lumMod val="75000"/>
                  </a:schemeClr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352" name="Freeform 41"/>
                <p:cNvSpPr>
                  <a:spLocks/>
                </p:cNvSpPr>
                <p:nvPr/>
              </p:nvSpPr>
              <p:spPr bwMode="auto">
                <a:xfrm>
                  <a:off x="2457450" y="4602163"/>
                  <a:ext cx="41275" cy="52388"/>
                </a:xfrm>
                <a:custGeom>
                  <a:avLst/>
                  <a:gdLst>
                    <a:gd name="T0" fmla="*/ 14 w 14"/>
                    <a:gd name="T1" fmla="*/ 2 h 18"/>
                    <a:gd name="T2" fmla="*/ 13 w 14"/>
                    <a:gd name="T3" fmla="*/ 9 h 18"/>
                    <a:gd name="T4" fmla="*/ 10 w 14"/>
                    <a:gd name="T5" fmla="*/ 16 h 18"/>
                    <a:gd name="T6" fmla="*/ 2 w 14"/>
                    <a:gd name="T7" fmla="*/ 16 h 18"/>
                    <a:gd name="T8" fmla="*/ 1 w 14"/>
                    <a:gd name="T9" fmla="*/ 11 h 18"/>
                    <a:gd name="T10" fmla="*/ 4 w 14"/>
                    <a:gd name="T11" fmla="*/ 3 h 18"/>
                    <a:gd name="T12" fmla="*/ 14 w 14"/>
                    <a:gd name="T13" fmla="*/ 2 h 1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4" h="18">
                      <a:moveTo>
                        <a:pt x="14" y="2"/>
                      </a:moveTo>
                      <a:cubicBezTo>
                        <a:pt x="14" y="5"/>
                        <a:pt x="14" y="7"/>
                        <a:pt x="13" y="9"/>
                      </a:cubicBezTo>
                      <a:cubicBezTo>
                        <a:pt x="13" y="11"/>
                        <a:pt x="11" y="14"/>
                        <a:pt x="10" y="16"/>
                      </a:cubicBezTo>
                      <a:cubicBezTo>
                        <a:pt x="8" y="18"/>
                        <a:pt x="5" y="18"/>
                        <a:pt x="2" y="16"/>
                      </a:cubicBezTo>
                      <a:cubicBezTo>
                        <a:pt x="0" y="15"/>
                        <a:pt x="0" y="13"/>
                        <a:pt x="1" y="11"/>
                      </a:cubicBezTo>
                      <a:cubicBezTo>
                        <a:pt x="2" y="8"/>
                        <a:pt x="3" y="5"/>
                        <a:pt x="4" y="3"/>
                      </a:cubicBezTo>
                      <a:cubicBezTo>
                        <a:pt x="7" y="0"/>
                        <a:pt x="9" y="0"/>
                        <a:pt x="14" y="2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  <p:sp>
              <p:nvSpPr>
                <p:cNvPr id="1353" name="Freeform 42"/>
                <p:cNvSpPr>
                  <a:spLocks/>
                </p:cNvSpPr>
                <p:nvPr/>
              </p:nvSpPr>
              <p:spPr bwMode="auto">
                <a:xfrm>
                  <a:off x="2665413" y="4587876"/>
                  <a:ext cx="52388" cy="69850"/>
                </a:xfrm>
                <a:custGeom>
                  <a:avLst/>
                  <a:gdLst>
                    <a:gd name="T0" fmla="*/ 16 w 18"/>
                    <a:gd name="T1" fmla="*/ 3 h 24"/>
                    <a:gd name="T2" fmla="*/ 17 w 18"/>
                    <a:gd name="T3" fmla="*/ 10 h 24"/>
                    <a:gd name="T4" fmla="*/ 10 w 18"/>
                    <a:gd name="T5" fmla="*/ 23 h 24"/>
                    <a:gd name="T6" fmla="*/ 3 w 18"/>
                    <a:gd name="T7" fmla="*/ 22 h 24"/>
                    <a:gd name="T8" fmla="*/ 0 w 18"/>
                    <a:gd name="T9" fmla="*/ 14 h 24"/>
                    <a:gd name="T10" fmla="*/ 2 w 18"/>
                    <a:gd name="T11" fmla="*/ 9 h 24"/>
                    <a:gd name="T12" fmla="*/ 6 w 18"/>
                    <a:gd name="T13" fmla="*/ 6 h 24"/>
                    <a:gd name="T14" fmla="*/ 16 w 18"/>
                    <a:gd name="T15" fmla="*/ 3 h 2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8" h="24">
                      <a:moveTo>
                        <a:pt x="16" y="3"/>
                      </a:moveTo>
                      <a:cubicBezTo>
                        <a:pt x="16" y="6"/>
                        <a:pt x="16" y="8"/>
                        <a:pt x="17" y="10"/>
                      </a:cubicBezTo>
                      <a:cubicBezTo>
                        <a:pt x="18" y="15"/>
                        <a:pt x="14" y="21"/>
                        <a:pt x="10" y="23"/>
                      </a:cubicBezTo>
                      <a:cubicBezTo>
                        <a:pt x="7" y="24"/>
                        <a:pt x="4" y="24"/>
                        <a:pt x="3" y="22"/>
                      </a:cubicBezTo>
                      <a:cubicBezTo>
                        <a:pt x="1" y="20"/>
                        <a:pt x="1" y="17"/>
                        <a:pt x="0" y="14"/>
                      </a:cubicBezTo>
                      <a:cubicBezTo>
                        <a:pt x="0" y="12"/>
                        <a:pt x="1" y="11"/>
                        <a:pt x="2" y="9"/>
                      </a:cubicBezTo>
                      <a:cubicBezTo>
                        <a:pt x="3" y="8"/>
                        <a:pt x="5" y="6"/>
                        <a:pt x="6" y="6"/>
                      </a:cubicBezTo>
                      <a:cubicBezTo>
                        <a:pt x="9" y="6"/>
                        <a:pt x="11" y="0"/>
                        <a:pt x="16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>
                    <a:ln w="38100">
                      <a:solidFill>
                        <a:schemeClr val="tx1"/>
                      </a:solidFill>
                    </a:ln>
                  </a:endParaRPr>
                </a:p>
              </p:txBody>
            </p:sp>
          </p:grpSp>
          <p:sp>
            <p:nvSpPr>
              <p:cNvPr id="1315" name="Ovál 1314"/>
              <p:cNvSpPr/>
              <p:nvPr/>
            </p:nvSpPr>
            <p:spPr>
              <a:xfrm>
                <a:off x="4930031" y="5084253"/>
                <a:ext cx="45719" cy="45719"/>
              </a:xfrm>
              <a:prstGeom prst="ellipse">
                <a:avLst/>
              </a:prstGeom>
              <a:solidFill>
                <a:srgbClr val="C0C0C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256" name="Group 4"/>
            <p:cNvGrpSpPr>
              <a:grpSpLocks noChangeAspect="1"/>
            </p:cNvGrpSpPr>
            <p:nvPr/>
          </p:nvGrpSpPr>
          <p:grpSpPr bwMode="auto">
            <a:xfrm>
              <a:off x="3696150" y="4510892"/>
              <a:ext cx="799978" cy="1500413"/>
              <a:chOff x="1837" y="346"/>
              <a:chExt cx="1985" cy="3723"/>
            </a:xfrm>
          </p:grpSpPr>
          <p:sp>
            <p:nvSpPr>
              <p:cNvPr id="1290" name="Freeform 5"/>
              <p:cNvSpPr>
                <a:spLocks noEditPoints="1"/>
              </p:cNvSpPr>
              <p:nvPr/>
            </p:nvSpPr>
            <p:spPr bwMode="auto">
              <a:xfrm>
                <a:off x="1837" y="346"/>
                <a:ext cx="1985" cy="3723"/>
              </a:xfrm>
              <a:custGeom>
                <a:avLst/>
                <a:gdLst>
                  <a:gd name="T0" fmla="*/ 1351 w 1353"/>
                  <a:gd name="T1" fmla="*/ 1803 h 2541"/>
                  <a:gd name="T2" fmla="*/ 1189 w 1353"/>
                  <a:gd name="T3" fmla="*/ 2164 h 2541"/>
                  <a:gd name="T4" fmla="*/ 985 w 1353"/>
                  <a:gd name="T5" fmla="*/ 2404 h 2541"/>
                  <a:gd name="T6" fmla="*/ 1019 w 1353"/>
                  <a:gd name="T7" fmla="*/ 2113 h 2541"/>
                  <a:gd name="T8" fmla="*/ 649 w 1353"/>
                  <a:gd name="T9" fmla="*/ 2153 h 2541"/>
                  <a:gd name="T10" fmla="*/ 449 w 1353"/>
                  <a:gd name="T11" fmla="*/ 2520 h 2541"/>
                  <a:gd name="T12" fmla="*/ 519 w 1353"/>
                  <a:gd name="T13" fmla="*/ 2147 h 2541"/>
                  <a:gd name="T14" fmla="*/ 552 w 1353"/>
                  <a:gd name="T15" fmla="*/ 1645 h 2541"/>
                  <a:gd name="T16" fmla="*/ 555 w 1353"/>
                  <a:gd name="T17" fmla="*/ 1158 h 2541"/>
                  <a:gd name="T18" fmla="*/ 302 w 1353"/>
                  <a:gd name="T19" fmla="*/ 1248 h 2541"/>
                  <a:gd name="T20" fmla="*/ 49 w 1353"/>
                  <a:gd name="T21" fmla="*/ 1273 h 2541"/>
                  <a:gd name="T22" fmla="*/ 365 w 1353"/>
                  <a:gd name="T23" fmla="*/ 807 h 2541"/>
                  <a:gd name="T24" fmla="*/ 293 w 1353"/>
                  <a:gd name="T25" fmla="*/ 550 h 2541"/>
                  <a:gd name="T26" fmla="*/ 260 w 1353"/>
                  <a:gd name="T27" fmla="*/ 158 h 2541"/>
                  <a:gd name="T28" fmla="*/ 782 w 1353"/>
                  <a:gd name="T29" fmla="*/ 253 h 2541"/>
                  <a:gd name="T30" fmla="*/ 1001 w 1353"/>
                  <a:gd name="T31" fmla="*/ 518 h 2541"/>
                  <a:gd name="T32" fmla="*/ 963 w 1353"/>
                  <a:gd name="T33" fmla="*/ 681 h 2541"/>
                  <a:gd name="T34" fmla="*/ 1094 w 1353"/>
                  <a:gd name="T35" fmla="*/ 1256 h 2541"/>
                  <a:gd name="T36" fmla="*/ 720 w 1353"/>
                  <a:gd name="T37" fmla="*/ 1312 h 2541"/>
                  <a:gd name="T38" fmla="*/ 574 w 1353"/>
                  <a:gd name="T39" fmla="*/ 1217 h 2541"/>
                  <a:gd name="T40" fmla="*/ 524 w 1353"/>
                  <a:gd name="T41" fmla="*/ 1837 h 2541"/>
                  <a:gd name="T42" fmla="*/ 870 w 1353"/>
                  <a:gd name="T43" fmla="*/ 1962 h 2541"/>
                  <a:gd name="T44" fmla="*/ 1339 w 1353"/>
                  <a:gd name="T45" fmla="*/ 1822 h 2541"/>
                  <a:gd name="T46" fmla="*/ 1081 w 1353"/>
                  <a:gd name="T47" fmla="*/ 1307 h 2541"/>
                  <a:gd name="T48" fmla="*/ 810 w 1353"/>
                  <a:gd name="T49" fmla="*/ 1156 h 2541"/>
                  <a:gd name="T50" fmla="*/ 772 w 1353"/>
                  <a:gd name="T51" fmla="*/ 1333 h 2541"/>
                  <a:gd name="T52" fmla="*/ 1145 w 1353"/>
                  <a:gd name="T53" fmla="*/ 942 h 2541"/>
                  <a:gd name="T54" fmla="*/ 740 w 1353"/>
                  <a:gd name="T55" fmla="*/ 1010 h 2541"/>
                  <a:gd name="T56" fmla="*/ 1011 w 1353"/>
                  <a:gd name="T57" fmla="*/ 941 h 2541"/>
                  <a:gd name="T58" fmla="*/ 744 w 1353"/>
                  <a:gd name="T59" fmla="*/ 482 h 2541"/>
                  <a:gd name="T60" fmla="*/ 788 w 1353"/>
                  <a:gd name="T61" fmla="*/ 779 h 2541"/>
                  <a:gd name="T62" fmla="*/ 884 w 1353"/>
                  <a:gd name="T63" fmla="*/ 420 h 2541"/>
                  <a:gd name="T64" fmla="*/ 304 w 1353"/>
                  <a:gd name="T65" fmla="*/ 96 h 2541"/>
                  <a:gd name="T66" fmla="*/ 589 w 1353"/>
                  <a:gd name="T67" fmla="*/ 172 h 2541"/>
                  <a:gd name="T68" fmla="*/ 749 w 1353"/>
                  <a:gd name="T69" fmla="*/ 459 h 2541"/>
                  <a:gd name="T70" fmla="*/ 932 w 1353"/>
                  <a:gd name="T71" fmla="*/ 561 h 2541"/>
                  <a:gd name="T72" fmla="*/ 530 w 1353"/>
                  <a:gd name="T73" fmla="*/ 581 h 2541"/>
                  <a:gd name="T74" fmla="*/ 399 w 1353"/>
                  <a:gd name="T75" fmla="*/ 687 h 2541"/>
                  <a:gd name="T76" fmla="*/ 570 w 1353"/>
                  <a:gd name="T77" fmla="*/ 1114 h 2541"/>
                  <a:gd name="T78" fmla="*/ 616 w 1353"/>
                  <a:gd name="T79" fmla="*/ 619 h 2541"/>
                  <a:gd name="T80" fmla="*/ 600 w 1353"/>
                  <a:gd name="T81" fmla="*/ 301 h 2541"/>
                  <a:gd name="T82" fmla="*/ 469 w 1353"/>
                  <a:gd name="T83" fmla="*/ 161 h 2541"/>
                  <a:gd name="T84" fmla="*/ 325 w 1353"/>
                  <a:gd name="T85" fmla="*/ 319 h 2541"/>
                  <a:gd name="T86" fmla="*/ 489 w 1353"/>
                  <a:gd name="T87" fmla="*/ 417 h 2541"/>
                  <a:gd name="T88" fmla="*/ 207 w 1353"/>
                  <a:gd name="T89" fmla="*/ 1276 h 2541"/>
                  <a:gd name="T90" fmla="*/ 409 w 1353"/>
                  <a:gd name="T91" fmla="*/ 771 h 2541"/>
                  <a:gd name="T92" fmla="*/ 677 w 1353"/>
                  <a:gd name="T93" fmla="*/ 490 h 2541"/>
                  <a:gd name="T94" fmla="*/ 606 w 1353"/>
                  <a:gd name="T95" fmla="*/ 1065 h 2541"/>
                  <a:gd name="T96" fmla="*/ 806 w 1353"/>
                  <a:gd name="T97" fmla="*/ 862 h 2541"/>
                  <a:gd name="T98" fmla="*/ 700 w 1353"/>
                  <a:gd name="T99" fmla="*/ 453 h 2541"/>
                  <a:gd name="T100" fmla="*/ 601 w 1353"/>
                  <a:gd name="T101" fmla="*/ 2029 h 2541"/>
                  <a:gd name="T102" fmla="*/ 1033 w 1353"/>
                  <a:gd name="T103" fmla="*/ 2197 h 2541"/>
                  <a:gd name="T104" fmla="*/ 1100 w 1353"/>
                  <a:gd name="T105" fmla="*/ 1982 h 2541"/>
                  <a:gd name="T106" fmla="*/ 492 w 1353"/>
                  <a:gd name="T107" fmla="*/ 2491 h 2541"/>
                  <a:gd name="T108" fmla="*/ 1127 w 1353"/>
                  <a:gd name="T109" fmla="*/ 2204 h 2541"/>
                  <a:gd name="T110" fmla="*/ 1063 w 1353"/>
                  <a:gd name="T111" fmla="*/ 2360 h 2541"/>
                  <a:gd name="T112" fmla="*/ 333 w 1353"/>
                  <a:gd name="T113" fmla="*/ 554 h 2541"/>
                  <a:gd name="T114" fmla="*/ 402 w 1353"/>
                  <a:gd name="T115" fmla="*/ 612 h 2541"/>
                  <a:gd name="T116" fmla="*/ 650 w 1353"/>
                  <a:gd name="T117" fmla="*/ 1122 h 2541"/>
                  <a:gd name="T118" fmla="*/ 789 w 1353"/>
                  <a:gd name="T119" fmla="*/ 1136 h 2541"/>
                  <a:gd name="T120" fmla="*/ 47 w 1353"/>
                  <a:gd name="T121" fmla="*/ 1387 h 2541"/>
                  <a:gd name="T122" fmla="*/ 27 w 1353"/>
                  <a:gd name="T123" fmla="*/ 1404 h 2541"/>
                  <a:gd name="T124" fmla="*/ 1148 w 1353"/>
                  <a:gd name="T125" fmla="*/ 2297 h 25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1353" h="2541">
                    <a:moveTo>
                      <a:pt x="1084" y="1273"/>
                    </a:moveTo>
                    <a:cubicBezTo>
                      <a:pt x="1086" y="1276"/>
                      <a:pt x="1087" y="1278"/>
                      <a:pt x="1089" y="1280"/>
                    </a:cubicBezTo>
                    <a:cubicBezTo>
                      <a:pt x="1087" y="1282"/>
                      <a:pt x="1085" y="1282"/>
                      <a:pt x="1086" y="1286"/>
                    </a:cubicBezTo>
                    <a:cubicBezTo>
                      <a:pt x="1089" y="1292"/>
                      <a:pt x="1091" y="1300"/>
                      <a:pt x="1094" y="1307"/>
                    </a:cubicBezTo>
                    <a:cubicBezTo>
                      <a:pt x="1095" y="1309"/>
                      <a:pt x="1095" y="1310"/>
                      <a:pt x="1096" y="1312"/>
                    </a:cubicBezTo>
                    <a:cubicBezTo>
                      <a:pt x="1100" y="1325"/>
                      <a:pt x="1104" y="1337"/>
                      <a:pt x="1108" y="1349"/>
                    </a:cubicBezTo>
                    <a:cubicBezTo>
                      <a:pt x="1112" y="1360"/>
                      <a:pt x="1115" y="1372"/>
                      <a:pt x="1120" y="1382"/>
                    </a:cubicBezTo>
                    <a:cubicBezTo>
                      <a:pt x="1123" y="1389"/>
                      <a:pt x="1125" y="1396"/>
                      <a:pt x="1129" y="1403"/>
                    </a:cubicBezTo>
                    <a:cubicBezTo>
                      <a:pt x="1132" y="1410"/>
                      <a:pt x="1134" y="1417"/>
                      <a:pt x="1137" y="1424"/>
                    </a:cubicBezTo>
                    <a:cubicBezTo>
                      <a:pt x="1143" y="1438"/>
                      <a:pt x="1150" y="1453"/>
                      <a:pt x="1157" y="1467"/>
                    </a:cubicBezTo>
                    <a:cubicBezTo>
                      <a:pt x="1161" y="1475"/>
                      <a:pt x="1166" y="1483"/>
                      <a:pt x="1170" y="1491"/>
                    </a:cubicBezTo>
                    <a:cubicBezTo>
                      <a:pt x="1173" y="1496"/>
                      <a:pt x="1176" y="1502"/>
                      <a:pt x="1179" y="1507"/>
                    </a:cubicBezTo>
                    <a:cubicBezTo>
                      <a:pt x="1182" y="1513"/>
                      <a:pt x="1186" y="1520"/>
                      <a:pt x="1190" y="1527"/>
                    </a:cubicBezTo>
                    <a:cubicBezTo>
                      <a:pt x="1192" y="1531"/>
                      <a:pt x="1195" y="1536"/>
                      <a:pt x="1197" y="1540"/>
                    </a:cubicBezTo>
                    <a:cubicBezTo>
                      <a:pt x="1207" y="1559"/>
                      <a:pt x="1217" y="1579"/>
                      <a:pt x="1227" y="1598"/>
                    </a:cubicBezTo>
                    <a:cubicBezTo>
                      <a:pt x="1231" y="1606"/>
                      <a:pt x="1235" y="1613"/>
                      <a:pt x="1239" y="1621"/>
                    </a:cubicBezTo>
                    <a:cubicBezTo>
                      <a:pt x="1241" y="1625"/>
                      <a:pt x="1243" y="1629"/>
                      <a:pt x="1245" y="1633"/>
                    </a:cubicBezTo>
                    <a:cubicBezTo>
                      <a:pt x="1251" y="1646"/>
                      <a:pt x="1258" y="1659"/>
                      <a:pt x="1266" y="1671"/>
                    </a:cubicBezTo>
                    <a:cubicBezTo>
                      <a:pt x="1272" y="1681"/>
                      <a:pt x="1279" y="1691"/>
                      <a:pt x="1285" y="1701"/>
                    </a:cubicBezTo>
                    <a:cubicBezTo>
                      <a:pt x="1296" y="1718"/>
                      <a:pt x="1306" y="1737"/>
                      <a:pt x="1318" y="1753"/>
                    </a:cubicBezTo>
                    <a:cubicBezTo>
                      <a:pt x="1325" y="1763"/>
                      <a:pt x="1332" y="1773"/>
                      <a:pt x="1339" y="1783"/>
                    </a:cubicBezTo>
                    <a:cubicBezTo>
                      <a:pt x="1342" y="1788"/>
                      <a:pt x="1346" y="1794"/>
                      <a:pt x="1350" y="1800"/>
                    </a:cubicBezTo>
                    <a:cubicBezTo>
                      <a:pt x="1350" y="1801"/>
                      <a:pt x="1351" y="1802"/>
                      <a:pt x="1351" y="1803"/>
                    </a:cubicBezTo>
                    <a:cubicBezTo>
                      <a:pt x="1349" y="1807"/>
                      <a:pt x="1352" y="1810"/>
                      <a:pt x="1353" y="1814"/>
                    </a:cubicBezTo>
                    <a:cubicBezTo>
                      <a:pt x="1353" y="1816"/>
                      <a:pt x="1353" y="1820"/>
                      <a:pt x="1352" y="1821"/>
                    </a:cubicBezTo>
                    <a:cubicBezTo>
                      <a:pt x="1345" y="1832"/>
                      <a:pt x="1338" y="1844"/>
                      <a:pt x="1327" y="1852"/>
                    </a:cubicBezTo>
                    <a:cubicBezTo>
                      <a:pt x="1321" y="1856"/>
                      <a:pt x="1315" y="1862"/>
                      <a:pt x="1309" y="1866"/>
                    </a:cubicBezTo>
                    <a:cubicBezTo>
                      <a:pt x="1297" y="1874"/>
                      <a:pt x="1284" y="1880"/>
                      <a:pt x="1271" y="1886"/>
                    </a:cubicBezTo>
                    <a:cubicBezTo>
                      <a:pt x="1262" y="1891"/>
                      <a:pt x="1252" y="1896"/>
                      <a:pt x="1241" y="1900"/>
                    </a:cubicBezTo>
                    <a:cubicBezTo>
                      <a:pt x="1238" y="1901"/>
                      <a:pt x="1235" y="1902"/>
                      <a:pt x="1231" y="1903"/>
                    </a:cubicBezTo>
                    <a:cubicBezTo>
                      <a:pt x="1221" y="1906"/>
                      <a:pt x="1211" y="1908"/>
                      <a:pt x="1201" y="1910"/>
                    </a:cubicBezTo>
                    <a:cubicBezTo>
                      <a:pt x="1198" y="1911"/>
                      <a:pt x="1195" y="1912"/>
                      <a:pt x="1192" y="1913"/>
                    </a:cubicBezTo>
                    <a:cubicBezTo>
                      <a:pt x="1175" y="1919"/>
                      <a:pt x="1156" y="1922"/>
                      <a:pt x="1138" y="1926"/>
                    </a:cubicBezTo>
                    <a:cubicBezTo>
                      <a:pt x="1126" y="1929"/>
                      <a:pt x="1113" y="1931"/>
                      <a:pt x="1101" y="1931"/>
                    </a:cubicBezTo>
                    <a:cubicBezTo>
                      <a:pt x="1100" y="1932"/>
                      <a:pt x="1098" y="1932"/>
                      <a:pt x="1097" y="1933"/>
                    </a:cubicBezTo>
                    <a:cubicBezTo>
                      <a:pt x="1099" y="1942"/>
                      <a:pt x="1102" y="1952"/>
                      <a:pt x="1105" y="1961"/>
                    </a:cubicBezTo>
                    <a:cubicBezTo>
                      <a:pt x="1107" y="1968"/>
                      <a:pt x="1108" y="1974"/>
                      <a:pt x="1110" y="1981"/>
                    </a:cubicBezTo>
                    <a:cubicBezTo>
                      <a:pt x="1118" y="2003"/>
                      <a:pt x="1126" y="2025"/>
                      <a:pt x="1134" y="2047"/>
                    </a:cubicBezTo>
                    <a:cubicBezTo>
                      <a:pt x="1138" y="2056"/>
                      <a:pt x="1142" y="2065"/>
                      <a:pt x="1146" y="2074"/>
                    </a:cubicBezTo>
                    <a:cubicBezTo>
                      <a:pt x="1146" y="2074"/>
                      <a:pt x="1146" y="2075"/>
                      <a:pt x="1147" y="2076"/>
                    </a:cubicBezTo>
                    <a:cubicBezTo>
                      <a:pt x="1147" y="2085"/>
                      <a:pt x="1152" y="2091"/>
                      <a:pt x="1155" y="2099"/>
                    </a:cubicBezTo>
                    <a:cubicBezTo>
                      <a:pt x="1157" y="2103"/>
                      <a:pt x="1159" y="2107"/>
                      <a:pt x="1161" y="2112"/>
                    </a:cubicBezTo>
                    <a:cubicBezTo>
                      <a:pt x="1163" y="2116"/>
                      <a:pt x="1165" y="2121"/>
                      <a:pt x="1167" y="2125"/>
                    </a:cubicBezTo>
                    <a:cubicBezTo>
                      <a:pt x="1171" y="2134"/>
                      <a:pt x="1176" y="2142"/>
                      <a:pt x="1179" y="2151"/>
                    </a:cubicBezTo>
                    <a:cubicBezTo>
                      <a:pt x="1181" y="2154"/>
                      <a:pt x="1182" y="2156"/>
                      <a:pt x="1186" y="2157"/>
                    </a:cubicBezTo>
                    <a:cubicBezTo>
                      <a:pt x="1190" y="2158"/>
                      <a:pt x="1191" y="2160"/>
                      <a:pt x="1189" y="2164"/>
                    </a:cubicBezTo>
                    <a:cubicBezTo>
                      <a:pt x="1187" y="2167"/>
                      <a:pt x="1188" y="2170"/>
                      <a:pt x="1189" y="2173"/>
                    </a:cubicBezTo>
                    <a:cubicBezTo>
                      <a:pt x="1194" y="2185"/>
                      <a:pt x="1199" y="2197"/>
                      <a:pt x="1204" y="2210"/>
                    </a:cubicBezTo>
                    <a:cubicBezTo>
                      <a:pt x="1207" y="2216"/>
                      <a:pt x="1208" y="2223"/>
                      <a:pt x="1210" y="2230"/>
                    </a:cubicBezTo>
                    <a:cubicBezTo>
                      <a:pt x="1212" y="2237"/>
                      <a:pt x="1212" y="2245"/>
                      <a:pt x="1214" y="2252"/>
                    </a:cubicBezTo>
                    <a:cubicBezTo>
                      <a:pt x="1216" y="2265"/>
                      <a:pt x="1215" y="2278"/>
                      <a:pt x="1214" y="2290"/>
                    </a:cubicBezTo>
                    <a:cubicBezTo>
                      <a:pt x="1214" y="2293"/>
                      <a:pt x="1214" y="2297"/>
                      <a:pt x="1214" y="2300"/>
                    </a:cubicBezTo>
                    <a:cubicBezTo>
                      <a:pt x="1215" y="2309"/>
                      <a:pt x="1213" y="2319"/>
                      <a:pt x="1210" y="2328"/>
                    </a:cubicBezTo>
                    <a:cubicBezTo>
                      <a:pt x="1209" y="2333"/>
                      <a:pt x="1208" y="2338"/>
                      <a:pt x="1208" y="2344"/>
                    </a:cubicBezTo>
                    <a:cubicBezTo>
                      <a:pt x="1207" y="2348"/>
                      <a:pt x="1207" y="2350"/>
                      <a:pt x="1202" y="2350"/>
                    </a:cubicBezTo>
                    <a:cubicBezTo>
                      <a:pt x="1199" y="2351"/>
                      <a:pt x="1196" y="2350"/>
                      <a:pt x="1194" y="2350"/>
                    </a:cubicBezTo>
                    <a:cubicBezTo>
                      <a:pt x="1189" y="2351"/>
                      <a:pt x="1185" y="2351"/>
                      <a:pt x="1180" y="2352"/>
                    </a:cubicBezTo>
                    <a:cubicBezTo>
                      <a:pt x="1174" y="2352"/>
                      <a:pt x="1168" y="2354"/>
                      <a:pt x="1161" y="2353"/>
                    </a:cubicBezTo>
                    <a:cubicBezTo>
                      <a:pt x="1155" y="2352"/>
                      <a:pt x="1148" y="2352"/>
                      <a:pt x="1141" y="2351"/>
                    </a:cubicBezTo>
                    <a:cubicBezTo>
                      <a:pt x="1135" y="2351"/>
                      <a:pt x="1133" y="2349"/>
                      <a:pt x="1134" y="2343"/>
                    </a:cubicBezTo>
                    <a:cubicBezTo>
                      <a:pt x="1135" y="2335"/>
                      <a:pt x="1136" y="2327"/>
                      <a:pt x="1137" y="2319"/>
                    </a:cubicBezTo>
                    <a:cubicBezTo>
                      <a:pt x="1137" y="2314"/>
                      <a:pt x="1137" y="2309"/>
                      <a:pt x="1136" y="2304"/>
                    </a:cubicBezTo>
                    <a:cubicBezTo>
                      <a:pt x="1136" y="2303"/>
                      <a:pt x="1136" y="2302"/>
                      <a:pt x="1135" y="2301"/>
                    </a:cubicBezTo>
                    <a:cubicBezTo>
                      <a:pt x="1130" y="2306"/>
                      <a:pt x="1126" y="2311"/>
                      <a:pt x="1122" y="2316"/>
                    </a:cubicBezTo>
                    <a:cubicBezTo>
                      <a:pt x="1108" y="2334"/>
                      <a:pt x="1092" y="2349"/>
                      <a:pt x="1073" y="2362"/>
                    </a:cubicBezTo>
                    <a:cubicBezTo>
                      <a:pt x="1064" y="2369"/>
                      <a:pt x="1054" y="2376"/>
                      <a:pt x="1045" y="2382"/>
                    </a:cubicBezTo>
                    <a:cubicBezTo>
                      <a:pt x="1039" y="2386"/>
                      <a:pt x="1033" y="2388"/>
                      <a:pt x="1027" y="2390"/>
                    </a:cubicBezTo>
                    <a:cubicBezTo>
                      <a:pt x="1026" y="2391"/>
                      <a:pt x="1025" y="2391"/>
                      <a:pt x="1024" y="2391"/>
                    </a:cubicBezTo>
                    <a:cubicBezTo>
                      <a:pt x="1012" y="2398"/>
                      <a:pt x="998" y="2401"/>
                      <a:pt x="985" y="2404"/>
                    </a:cubicBezTo>
                    <a:cubicBezTo>
                      <a:pt x="984" y="2404"/>
                      <a:pt x="984" y="2404"/>
                      <a:pt x="983" y="2404"/>
                    </a:cubicBezTo>
                    <a:cubicBezTo>
                      <a:pt x="974" y="2409"/>
                      <a:pt x="963" y="2411"/>
                      <a:pt x="953" y="2414"/>
                    </a:cubicBezTo>
                    <a:cubicBezTo>
                      <a:pt x="946" y="2416"/>
                      <a:pt x="938" y="2417"/>
                      <a:pt x="931" y="2419"/>
                    </a:cubicBezTo>
                    <a:cubicBezTo>
                      <a:pt x="929" y="2419"/>
                      <a:pt x="927" y="2419"/>
                      <a:pt x="926" y="2420"/>
                    </a:cubicBezTo>
                    <a:cubicBezTo>
                      <a:pt x="921" y="2421"/>
                      <a:pt x="916" y="2423"/>
                      <a:pt x="911" y="2420"/>
                    </a:cubicBezTo>
                    <a:cubicBezTo>
                      <a:pt x="910" y="2419"/>
                      <a:pt x="908" y="2419"/>
                      <a:pt x="906" y="2419"/>
                    </a:cubicBezTo>
                    <a:cubicBezTo>
                      <a:pt x="899" y="2422"/>
                      <a:pt x="892" y="2422"/>
                      <a:pt x="884" y="2420"/>
                    </a:cubicBezTo>
                    <a:cubicBezTo>
                      <a:pt x="882" y="2415"/>
                      <a:pt x="881" y="2409"/>
                      <a:pt x="881" y="2403"/>
                    </a:cubicBezTo>
                    <a:cubicBezTo>
                      <a:pt x="882" y="2390"/>
                      <a:pt x="885" y="2377"/>
                      <a:pt x="893" y="2365"/>
                    </a:cubicBezTo>
                    <a:cubicBezTo>
                      <a:pt x="894" y="2364"/>
                      <a:pt x="894" y="2363"/>
                      <a:pt x="895" y="2362"/>
                    </a:cubicBezTo>
                    <a:cubicBezTo>
                      <a:pt x="906" y="2353"/>
                      <a:pt x="916" y="2343"/>
                      <a:pt x="928" y="2336"/>
                    </a:cubicBezTo>
                    <a:cubicBezTo>
                      <a:pt x="938" y="2329"/>
                      <a:pt x="946" y="2321"/>
                      <a:pt x="955" y="2314"/>
                    </a:cubicBezTo>
                    <a:cubicBezTo>
                      <a:pt x="966" y="2304"/>
                      <a:pt x="975" y="2292"/>
                      <a:pt x="982" y="2279"/>
                    </a:cubicBezTo>
                    <a:cubicBezTo>
                      <a:pt x="985" y="2271"/>
                      <a:pt x="992" y="2265"/>
                      <a:pt x="996" y="2258"/>
                    </a:cubicBezTo>
                    <a:cubicBezTo>
                      <a:pt x="1001" y="2252"/>
                      <a:pt x="1004" y="2245"/>
                      <a:pt x="1008" y="2238"/>
                    </a:cubicBezTo>
                    <a:cubicBezTo>
                      <a:pt x="1009" y="2235"/>
                      <a:pt x="1011" y="2231"/>
                      <a:pt x="1012" y="2228"/>
                    </a:cubicBezTo>
                    <a:cubicBezTo>
                      <a:pt x="1014" y="2223"/>
                      <a:pt x="1016" y="2219"/>
                      <a:pt x="1017" y="2214"/>
                    </a:cubicBezTo>
                    <a:cubicBezTo>
                      <a:pt x="1019" y="2211"/>
                      <a:pt x="1020" y="2207"/>
                      <a:pt x="1022" y="2204"/>
                    </a:cubicBezTo>
                    <a:cubicBezTo>
                      <a:pt x="1025" y="2197"/>
                      <a:pt x="1028" y="2190"/>
                      <a:pt x="1027" y="2181"/>
                    </a:cubicBezTo>
                    <a:cubicBezTo>
                      <a:pt x="1027" y="2177"/>
                      <a:pt x="1028" y="2173"/>
                      <a:pt x="1028" y="2170"/>
                    </a:cubicBezTo>
                    <a:cubicBezTo>
                      <a:pt x="1027" y="2156"/>
                      <a:pt x="1027" y="2143"/>
                      <a:pt x="1022" y="2130"/>
                    </a:cubicBezTo>
                    <a:cubicBezTo>
                      <a:pt x="1021" y="2125"/>
                      <a:pt x="1020" y="2120"/>
                      <a:pt x="1020" y="2115"/>
                    </a:cubicBezTo>
                    <a:cubicBezTo>
                      <a:pt x="1019" y="2114"/>
                      <a:pt x="1019" y="2113"/>
                      <a:pt x="1019" y="2113"/>
                    </a:cubicBezTo>
                    <a:cubicBezTo>
                      <a:pt x="1015" y="2101"/>
                      <a:pt x="1011" y="2089"/>
                      <a:pt x="1008" y="2077"/>
                    </a:cubicBezTo>
                    <a:cubicBezTo>
                      <a:pt x="1006" y="2071"/>
                      <a:pt x="1003" y="2066"/>
                      <a:pt x="1001" y="2060"/>
                    </a:cubicBezTo>
                    <a:cubicBezTo>
                      <a:pt x="999" y="2053"/>
                      <a:pt x="994" y="2047"/>
                      <a:pt x="993" y="2039"/>
                    </a:cubicBezTo>
                    <a:cubicBezTo>
                      <a:pt x="993" y="2037"/>
                      <a:pt x="992" y="2036"/>
                      <a:pt x="991" y="2034"/>
                    </a:cubicBezTo>
                    <a:cubicBezTo>
                      <a:pt x="988" y="2028"/>
                      <a:pt x="985" y="2022"/>
                      <a:pt x="984" y="2016"/>
                    </a:cubicBezTo>
                    <a:cubicBezTo>
                      <a:pt x="983" y="2011"/>
                      <a:pt x="980" y="2009"/>
                      <a:pt x="978" y="2005"/>
                    </a:cubicBezTo>
                    <a:cubicBezTo>
                      <a:pt x="976" y="2001"/>
                      <a:pt x="974" y="1997"/>
                      <a:pt x="972" y="1993"/>
                    </a:cubicBezTo>
                    <a:cubicBezTo>
                      <a:pt x="967" y="1984"/>
                      <a:pt x="962" y="1974"/>
                      <a:pt x="958" y="1965"/>
                    </a:cubicBezTo>
                    <a:cubicBezTo>
                      <a:pt x="956" y="1961"/>
                      <a:pt x="954" y="1957"/>
                      <a:pt x="952" y="1954"/>
                    </a:cubicBezTo>
                    <a:cubicBezTo>
                      <a:pt x="952" y="1953"/>
                      <a:pt x="950" y="1952"/>
                      <a:pt x="949" y="1952"/>
                    </a:cubicBezTo>
                    <a:cubicBezTo>
                      <a:pt x="947" y="1952"/>
                      <a:pt x="945" y="1952"/>
                      <a:pt x="943" y="1953"/>
                    </a:cubicBezTo>
                    <a:cubicBezTo>
                      <a:pt x="926" y="1955"/>
                      <a:pt x="911" y="1962"/>
                      <a:pt x="894" y="1966"/>
                    </a:cubicBezTo>
                    <a:cubicBezTo>
                      <a:pt x="879" y="1969"/>
                      <a:pt x="865" y="1978"/>
                      <a:pt x="850" y="1983"/>
                    </a:cubicBezTo>
                    <a:cubicBezTo>
                      <a:pt x="830" y="1991"/>
                      <a:pt x="810" y="2000"/>
                      <a:pt x="790" y="2007"/>
                    </a:cubicBezTo>
                    <a:cubicBezTo>
                      <a:pt x="783" y="2010"/>
                      <a:pt x="776" y="2015"/>
                      <a:pt x="767" y="2015"/>
                    </a:cubicBezTo>
                    <a:cubicBezTo>
                      <a:pt x="754" y="2021"/>
                      <a:pt x="740" y="2023"/>
                      <a:pt x="726" y="2026"/>
                    </a:cubicBezTo>
                    <a:cubicBezTo>
                      <a:pt x="723" y="2027"/>
                      <a:pt x="720" y="2028"/>
                      <a:pt x="717" y="2029"/>
                    </a:cubicBezTo>
                    <a:cubicBezTo>
                      <a:pt x="704" y="2032"/>
                      <a:pt x="690" y="2033"/>
                      <a:pt x="677" y="2035"/>
                    </a:cubicBezTo>
                    <a:cubicBezTo>
                      <a:pt x="676" y="2035"/>
                      <a:pt x="675" y="2035"/>
                      <a:pt x="674" y="2035"/>
                    </a:cubicBezTo>
                    <a:cubicBezTo>
                      <a:pt x="673" y="2042"/>
                      <a:pt x="671" y="2049"/>
                      <a:pt x="670" y="2056"/>
                    </a:cubicBezTo>
                    <a:cubicBezTo>
                      <a:pt x="668" y="2066"/>
                      <a:pt x="666" y="2076"/>
                      <a:pt x="664" y="2086"/>
                    </a:cubicBezTo>
                    <a:cubicBezTo>
                      <a:pt x="662" y="2098"/>
                      <a:pt x="659" y="2111"/>
                      <a:pt x="656" y="2123"/>
                    </a:cubicBezTo>
                    <a:cubicBezTo>
                      <a:pt x="654" y="2133"/>
                      <a:pt x="651" y="2143"/>
                      <a:pt x="649" y="2153"/>
                    </a:cubicBezTo>
                    <a:cubicBezTo>
                      <a:pt x="646" y="2164"/>
                      <a:pt x="644" y="2175"/>
                      <a:pt x="642" y="2187"/>
                    </a:cubicBezTo>
                    <a:cubicBezTo>
                      <a:pt x="641" y="2194"/>
                      <a:pt x="641" y="2200"/>
                      <a:pt x="640" y="2207"/>
                    </a:cubicBezTo>
                    <a:cubicBezTo>
                      <a:pt x="640" y="2215"/>
                      <a:pt x="640" y="2222"/>
                      <a:pt x="639" y="2229"/>
                    </a:cubicBezTo>
                    <a:cubicBezTo>
                      <a:pt x="639" y="2238"/>
                      <a:pt x="638" y="2247"/>
                      <a:pt x="638" y="2256"/>
                    </a:cubicBezTo>
                    <a:cubicBezTo>
                      <a:pt x="637" y="2260"/>
                      <a:pt x="638" y="2264"/>
                      <a:pt x="638" y="2268"/>
                    </a:cubicBezTo>
                    <a:cubicBezTo>
                      <a:pt x="639" y="2275"/>
                      <a:pt x="639" y="2281"/>
                      <a:pt x="638" y="2288"/>
                    </a:cubicBezTo>
                    <a:cubicBezTo>
                      <a:pt x="638" y="2299"/>
                      <a:pt x="639" y="2310"/>
                      <a:pt x="640" y="2322"/>
                    </a:cubicBezTo>
                    <a:cubicBezTo>
                      <a:pt x="640" y="2326"/>
                      <a:pt x="639" y="2330"/>
                      <a:pt x="639" y="2334"/>
                    </a:cubicBezTo>
                    <a:cubicBezTo>
                      <a:pt x="639" y="2336"/>
                      <a:pt x="638" y="2338"/>
                      <a:pt x="638" y="2339"/>
                    </a:cubicBezTo>
                    <a:cubicBezTo>
                      <a:pt x="640" y="2344"/>
                      <a:pt x="638" y="2348"/>
                      <a:pt x="638" y="2353"/>
                    </a:cubicBezTo>
                    <a:cubicBezTo>
                      <a:pt x="638" y="2360"/>
                      <a:pt x="637" y="2366"/>
                      <a:pt x="636" y="2373"/>
                    </a:cubicBezTo>
                    <a:cubicBezTo>
                      <a:pt x="636" y="2374"/>
                      <a:pt x="636" y="2375"/>
                      <a:pt x="635" y="2376"/>
                    </a:cubicBezTo>
                    <a:cubicBezTo>
                      <a:pt x="630" y="2384"/>
                      <a:pt x="629" y="2394"/>
                      <a:pt x="626" y="2403"/>
                    </a:cubicBezTo>
                    <a:cubicBezTo>
                      <a:pt x="620" y="2422"/>
                      <a:pt x="616" y="2442"/>
                      <a:pt x="607" y="2460"/>
                    </a:cubicBezTo>
                    <a:cubicBezTo>
                      <a:pt x="605" y="2465"/>
                      <a:pt x="603" y="2469"/>
                      <a:pt x="601" y="2474"/>
                    </a:cubicBezTo>
                    <a:cubicBezTo>
                      <a:pt x="598" y="2479"/>
                      <a:pt x="594" y="2483"/>
                      <a:pt x="588" y="2486"/>
                    </a:cubicBezTo>
                    <a:cubicBezTo>
                      <a:pt x="580" y="2490"/>
                      <a:pt x="571" y="2490"/>
                      <a:pt x="562" y="2491"/>
                    </a:cubicBezTo>
                    <a:cubicBezTo>
                      <a:pt x="561" y="2491"/>
                      <a:pt x="559" y="2490"/>
                      <a:pt x="558" y="2490"/>
                    </a:cubicBezTo>
                    <a:cubicBezTo>
                      <a:pt x="554" y="2489"/>
                      <a:pt x="551" y="2489"/>
                      <a:pt x="548" y="2488"/>
                    </a:cubicBezTo>
                    <a:cubicBezTo>
                      <a:pt x="538" y="2485"/>
                      <a:pt x="531" y="2479"/>
                      <a:pt x="524" y="2472"/>
                    </a:cubicBezTo>
                    <a:cubicBezTo>
                      <a:pt x="522" y="2473"/>
                      <a:pt x="520" y="2475"/>
                      <a:pt x="518" y="2477"/>
                    </a:cubicBezTo>
                    <a:cubicBezTo>
                      <a:pt x="508" y="2489"/>
                      <a:pt x="495" y="2496"/>
                      <a:pt x="482" y="2504"/>
                    </a:cubicBezTo>
                    <a:cubicBezTo>
                      <a:pt x="471" y="2509"/>
                      <a:pt x="460" y="2515"/>
                      <a:pt x="449" y="2520"/>
                    </a:cubicBezTo>
                    <a:cubicBezTo>
                      <a:pt x="446" y="2522"/>
                      <a:pt x="442" y="2523"/>
                      <a:pt x="438" y="2524"/>
                    </a:cubicBezTo>
                    <a:cubicBezTo>
                      <a:pt x="430" y="2527"/>
                      <a:pt x="421" y="2529"/>
                      <a:pt x="412" y="2532"/>
                    </a:cubicBezTo>
                    <a:cubicBezTo>
                      <a:pt x="406" y="2534"/>
                      <a:pt x="401" y="2536"/>
                      <a:pt x="395" y="2537"/>
                    </a:cubicBezTo>
                    <a:cubicBezTo>
                      <a:pt x="374" y="2541"/>
                      <a:pt x="354" y="2539"/>
                      <a:pt x="335" y="2527"/>
                    </a:cubicBezTo>
                    <a:cubicBezTo>
                      <a:pt x="333" y="2525"/>
                      <a:pt x="330" y="2524"/>
                      <a:pt x="327" y="2523"/>
                    </a:cubicBezTo>
                    <a:cubicBezTo>
                      <a:pt x="322" y="2521"/>
                      <a:pt x="320" y="2517"/>
                      <a:pt x="320" y="2512"/>
                    </a:cubicBezTo>
                    <a:cubicBezTo>
                      <a:pt x="321" y="2504"/>
                      <a:pt x="322" y="2495"/>
                      <a:pt x="323" y="2487"/>
                    </a:cubicBezTo>
                    <a:cubicBezTo>
                      <a:pt x="323" y="2485"/>
                      <a:pt x="324" y="2483"/>
                      <a:pt x="325" y="2481"/>
                    </a:cubicBezTo>
                    <a:cubicBezTo>
                      <a:pt x="331" y="2473"/>
                      <a:pt x="335" y="2464"/>
                      <a:pt x="341" y="2457"/>
                    </a:cubicBezTo>
                    <a:cubicBezTo>
                      <a:pt x="347" y="2450"/>
                      <a:pt x="352" y="2442"/>
                      <a:pt x="360" y="2437"/>
                    </a:cubicBezTo>
                    <a:cubicBezTo>
                      <a:pt x="364" y="2435"/>
                      <a:pt x="366" y="2432"/>
                      <a:pt x="369" y="2429"/>
                    </a:cubicBezTo>
                    <a:cubicBezTo>
                      <a:pt x="372" y="2426"/>
                      <a:pt x="374" y="2423"/>
                      <a:pt x="377" y="2420"/>
                    </a:cubicBezTo>
                    <a:cubicBezTo>
                      <a:pt x="384" y="2410"/>
                      <a:pt x="393" y="2403"/>
                      <a:pt x="401" y="2394"/>
                    </a:cubicBezTo>
                    <a:cubicBezTo>
                      <a:pt x="411" y="2381"/>
                      <a:pt x="423" y="2369"/>
                      <a:pt x="431" y="2354"/>
                    </a:cubicBezTo>
                    <a:cubicBezTo>
                      <a:pt x="432" y="2351"/>
                      <a:pt x="435" y="2348"/>
                      <a:pt x="438" y="2345"/>
                    </a:cubicBezTo>
                    <a:cubicBezTo>
                      <a:pt x="440" y="2347"/>
                      <a:pt x="441" y="2348"/>
                      <a:pt x="442" y="2350"/>
                    </a:cubicBezTo>
                    <a:cubicBezTo>
                      <a:pt x="442" y="2349"/>
                      <a:pt x="443" y="2349"/>
                      <a:pt x="443" y="2349"/>
                    </a:cubicBezTo>
                    <a:cubicBezTo>
                      <a:pt x="453" y="2335"/>
                      <a:pt x="462" y="2321"/>
                      <a:pt x="470" y="2306"/>
                    </a:cubicBezTo>
                    <a:cubicBezTo>
                      <a:pt x="471" y="2303"/>
                      <a:pt x="474" y="2301"/>
                      <a:pt x="475" y="2298"/>
                    </a:cubicBezTo>
                    <a:cubicBezTo>
                      <a:pt x="483" y="2285"/>
                      <a:pt x="491" y="2271"/>
                      <a:pt x="495" y="2257"/>
                    </a:cubicBezTo>
                    <a:cubicBezTo>
                      <a:pt x="496" y="2253"/>
                      <a:pt x="498" y="2249"/>
                      <a:pt x="499" y="2244"/>
                    </a:cubicBezTo>
                    <a:cubicBezTo>
                      <a:pt x="506" y="2227"/>
                      <a:pt x="509" y="2209"/>
                      <a:pt x="511" y="2191"/>
                    </a:cubicBezTo>
                    <a:cubicBezTo>
                      <a:pt x="513" y="2176"/>
                      <a:pt x="516" y="2162"/>
                      <a:pt x="519" y="2147"/>
                    </a:cubicBezTo>
                    <a:cubicBezTo>
                      <a:pt x="520" y="2140"/>
                      <a:pt x="520" y="2134"/>
                      <a:pt x="521" y="2127"/>
                    </a:cubicBezTo>
                    <a:cubicBezTo>
                      <a:pt x="522" y="2125"/>
                      <a:pt x="522" y="2122"/>
                      <a:pt x="523" y="2121"/>
                    </a:cubicBezTo>
                    <a:cubicBezTo>
                      <a:pt x="524" y="2115"/>
                      <a:pt x="524" y="2110"/>
                      <a:pt x="524" y="2105"/>
                    </a:cubicBezTo>
                    <a:cubicBezTo>
                      <a:pt x="524" y="2103"/>
                      <a:pt x="524" y="2101"/>
                      <a:pt x="524" y="2100"/>
                    </a:cubicBezTo>
                    <a:cubicBezTo>
                      <a:pt x="525" y="2089"/>
                      <a:pt x="526" y="2079"/>
                      <a:pt x="527" y="2068"/>
                    </a:cubicBezTo>
                    <a:cubicBezTo>
                      <a:pt x="528" y="2064"/>
                      <a:pt x="527" y="2059"/>
                      <a:pt x="527" y="2055"/>
                    </a:cubicBezTo>
                    <a:cubicBezTo>
                      <a:pt x="527" y="2048"/>
                      <a:pt x="529" y="2040"/>
                      <a:pt x="530" y="2033"/>
                    </a:cubicBezTo>
                    <a:cubicBezTo>
                      <a:pt x="531" y="2028"/>
                      <a:pt x="531" y="2022"/>
                      <a:pt x="532" y="2017"/>
                    </a:cubicBezTo>
                    <a:cubicBezTo>
                      <a:pt x="532" y="2011"/>
                      <a:pt x="530" y="2008"/>
                      <a:pt x="524" y="2006"/>
                    </a:cubicBezTo>
                    <a:cubicBezTo>
                      <a:pt x="509" y="2000"/>
                      <a:pt x="495" y="1991"/>
                      <a:pt x="481" y="1983"/>
                    </a:cubicBezTo>
                    <a:cubicBezTo>
                      <a:pt x="478" y="1981"/>
                      <a:pt x="475" y="1978"/>
                      <a:pt x="472" y="1975"/>
                    </a:cubicBezTo>
                    <a:cubicBezTo>
                      <a:pt x="470" y="1974"/>
                      <a:pt x="470" y="1972"/>
                      <a:pt x="472" y="1971"/>
                    </a:cubicBezTo>
                    <a:cubicBezTo>
                      <a:pt x="479" y="1966"/>
                      <a:pt x="481" y="1957"/>
                      <a:pt x="483" y="1950"/>
                    </a:cubicBezTo>
                    <a:cubicBezTo>
                      <a:pt x="488" y="1935"/>
                      <a:pt x="493" y="1919"/>
                      <a:pt x="498" y="1904"/>
                    </a:cubicBezTo>
                    <a:cubicBezTo>
                      <a:pt x="501" y="1890"/>
                      <a:pt x="505" y="1877"/>
                      <a:pt x="508" y="1864"/>
                    </a:cubicBezTo>
                    <a:cubicBezTo>
                      <a:pt x="511" y="1851"/>
                      <a:pt x="514" y="1838"/>
                      <a:pt x="516" y="1824"/>
                    </a:cubicBezTo>
                    <a:cubicBezTo>
                      <a:pt x="518" y="1816"/>
                      <a:pt x="518" y="1808"/>
                      <a:pt x="521" y="1800"/>
                    </a:cubicBezTo>
                    <a:cubicBezTo>
                      <a:pt x="524" y="1791"/>
                      <a:pt x="523" y="1782"/>
                      <a:pt x="528" y="1774"/>
                    </a:cubicBezTo>
                    <a:cubicBezTo>
                      <a:pt x="529" y="1773"/>
                      <a:pt x="529" y="1772"/>
                      <a:pt x="529" y="1770"/>
                    </a:cubicBezTo>
                    <a:cubicBezTo>
                      <a:pt x="531" y="1758"/>
                      <a:pt x="533" y="1746"/>
                      <a:pt x="535" y="1734"/>
                    </a:cubicBezTo>
                    <a:cubicBezTo>
                      <a:pt x="537" y="1724"/>
                      <a:pt x="540" y="1713"/>
                      <a:pt x="542" y="1703"/>
                    </a:cubicBezTo>
                    <a:cubicBezTo>
                      <a:pt x="544" y="1694"/>
                      <a:pt x="545" y="1686"/>
                      <a:pt x="546" y="1677"/>
                    </a:cubicBezTo>
                    <a:cubicBezTo>
                      <a:pt x="548" y="1666"/>
                      <a:pt x="550" y="1656"/>
                      <a:pt x="552" y="1645"/>
                    </a:cubicBezTo>
                    <a:cubicBezTo>
                      <a:pt x="553" y="1640"/>
                      <a:pt x="554" y="1635"/>
                      <a:pt x="554" y="1629"/>
                    </a:cubicBezTo>
                    <a:cubicBezTo>
                      <a:pt x="556" y="1612"/>
                      <a:pt x="557" y="1595"/>
                      <a:pt x="559" y="1577"/>
                    </a:cubicBezTo>
                    <a:cubicBezTo>
                      <a:pt x="559" y="1573"/>
                      <a:pt x="559" y="1568"/>
                      <a:pt x="560" y="1564"/>
                    </a:cubicBezTo>
                    <a:cubicBezTo>
                      <a:pt x="561" y="1552"/>
                      <a:pt x="562" y="1540"/>
                      <a:pt x="564" y="1528"/>
                    </a:cubicBezTo>
                    <a:cubicBezTo>
                      <a:pt x="565" y="1519"/>
                      <a:pt x="567" y="1510"/>
                      <a:pt x="569" y="1501"/>
                    </a:cubicBezTo>
                    <a:cubicBezTo>
                      <a:pt x="570" y="1495"/>
                      <a:pt x="570" y="1490"/>
                      <a:pt x="571" y="1485"/>
                    </a:cubicBezTo>
                    <a:cubicBezTo>
                      <a:pt x="571" y="1477"/>
                      <a:pt x="572" y="1469"/>
                      <a:pt x="573" y="1461"/>
                    </a:cubicBezTo>
                    <a:cubicBezTo>
                      <a:pt x="575" y="1451"/>
                      <a:pt x="576" y="1441"/>
                      <a:pt x="577" y="1432"/>
                    </a:cubicBezTo>
                    <a:cubicBezTo>
                      <a:pt x="577" y="1425"/>
                      <a:pt x="577" y="1418"/>
                      <a:pt x="577" y="1411"/>
                    </a:cubicBezTo>
                    <a:cubicBezTo>
                      <a:pt x="577" y="1409"/>
                      <a:pt x="577" y="1408"/>
                      <a:pt x="577" y="1406"/>
                    </a:cubicBezTo>
                    <a:cubicBezTo>
                      <a:pt x="577" y="1404"/>
                      <a:pt x="578" y="1401"/>
                      <a:pt x="578" y="1399"/>
                    </a:cubicBezTo>
                    <a:cubicBezTo>
                      <a:pt x="577" y="1391"/>
                      <a:pt x="577" y="1383"/>
                      <a:pt x="577" y="1375"/>
                    </a:cubicBezTo>
                    <a:cubicBezTo>
                      <a:pt x="576" y="1362"/>
                      <a:pt x="577" y="1350"/>
                      <a:pt x="575" y="1338"/>
                    </a:cubicBezTo>
                    <a:cubicBezTo>
                      <a:pt x="574" y="1326"/>
                      <a:pt x="574" y="1314"/>
                      <a:pt x="573" y="1302"/>
                    </a:cubicBezTo>
                    <a:cubicBezTo>
                      <a:pt x="573" y="1298"/>
                      <a:pt x="572" y="1294"/>
                      <a:pt x="571" y="1290"/>
                    </a:cubicBezTo>
                    <a:cubicBezTo>
                      <a:pt x="571" y="1288"/>
                      <a:pt x="571" y="1287"/>
                      <a:pt x="571" y="1285"/>
                    </a:cubicBezTo>
                    <a:cubicBezTo>
                      <a:pt x="570" y="1276"/>
                      <a:pt x="570" y="1266"/>
                      <a:pt x="569" y="1257"/>
                    </a:cubicBezTo>
                    <a:cubicBezTo>
                      <a:pt x="569" y="1251"/>
                      <a:pt x="568" y="1246"/>
                      <a:pt x="568" y="1240"/>
                    </a:cubicBezTo>
                    <a:cubicBezTo>
                      <a:pt x="568" y="1236"/>
                      <a:pt x="567" y="1232"/>
                      <a:pt x="567" y="1228"/>
                    </a:cubicBezTo>
                    <a:cubicBezTo>
                      <a:pt x="566" y="1224"/>
                      <a:pt x="566" y="1219"/>
                      <a:pt x="565" y="1214"/>
                    </a:cubicBezTo>
                    <a:cubicBezTo>
                      <a:pt x="564" y="1205"/>
                      <a:pt x="562" y="1195"/>
                      <a:pt x="560" y="1186"/>
                    </a:cubicBezTo>
                    <a:cubicBezTo>
                      <a:pt x="559" y="1186"/>
                      <a:pt x="559" y="1185"/>
                      <a:pt x="559" y="1184"/>
                    </a:cubicBezTo>
                    <a:cubicBezTo>
                      <a:pt x="560" y="1175"/>
                      <a:pt x="557" y="1167"/>
                      <a:pt x="555" y="1158"/>
                    </a:cubicBezTo>
                    <a:cubicBezTo>
                      <a:pt x="554" y="1154"/>
                      <a:pt x="552" y="1151"/>
                      <a:pt x="550" y="1147"/>
                    </a:cubicBezTo>
                    <a:cubicBezTo>
                      <a:pt x="549" y="1144"/>
                      <a:pt x="548" y="1141"/>
                      <a:pt x="546" y="1138"/>
                    </a:cubicBezTo>
                    <a:cubicBezTo>
                      <a:pt x="545" y="1135"/>
                      <a:pt x="544" y="1133"/>
                      <a:pt x="541" y="1135"/>
                    </a:cubicBezTo>
                    <a:cubicBezTo>
                      <a:pt x="537" y="1137"/>
                      <a:pt x="532" y="1138"/>
                      <a:pt x="530" y="1143"/>
                    </a:cubicBezTo>
                    <a:cubicBezTo>
                      <a:pt x="529" y="1144"/>
                      <a:pt x="527" y="1144"/>
                      <a:pt x="525" y="1145"/>
                    </a:cubicBezTo>
                    <a:cubicBezTo>
                      <a:pt x="524" y="1145"/>
                      <a:pt x="522" y="1145"/>
                      <a:pt x="520" y="1144"/>
                    </a:cubicBezTo>
                    <a:cubicBezTo>
                      <a:pt x="510" y="1142"/>
                      <a:pt x="511" y="1142"/>
                      <a:pt x="510" y="1134"/>
                    </a:cubicBezTo>
                    <a:cubicBezTo>
                      <a:pt x="509" y="1123"/>
                      <a:pt x="509" y="1113"/>
                      <a:pt x="508" y="1102"/>
                    </a:cubicBezTo>
                    <a:cubicBezTo>
                      <a:pt x="508" y="1100"/>
                      <a:pt x="507" y="1098"/>
                      <a:pt x="506" y="1096"/>
                    </a:cubicBezTo>
                    <a:cubicBezTo>
                      <a:pt x="505" y="1093"/>
                      <a:pt x="505" y="1089"/>
                      <a:pt x="506" y="1086"/>
                    </a:cubicBezTo>
                    <a:cubicBezTo>
                      <a:pt x="506" y="1080"/>
                      <a:pt x="505" y="1075"/>
                      <a:pt x="504" y="1069"/>
                    </a:cubicBezTo>
                    <a:cubicBezTo>
                      <a:pt x="503" y="1061"/>
                      <a:pt x="502" y="1052"/>
                      <a:pt x="501" y="1044"/>
                    </a:cubicBezTo>
                    <a:cubicBezTo>
                      <a:pt x="499" y="1034"/>
                      <a:pt x="500" y="1023"/>
                      <a:pt x="494" y="1012"/>
                    </a:cubicBezTo>
                    <a:cubicBezTo>
                      <a:pt x="494" y="1013"/>
                      <a:pt x="493" y="1014"/>
                      <a:pt x="492" y="1014"/>
                    </a:cubicBezTo>
                    <a:cubicBezTo>
                      <a:pt x="487" y="1025"/>
                      <a:pt x="482" y="1035"/>
                      <a:pt x="476" y="1045"/>
                    </a:cubicBezTo>
                    <a:cubicBezTo>
                      <a:pt x="464" y="1062"/>
                      <a:pt x="453" y="1080"/>
                      <a:pt x="438" y="1095"/>
                    </a:cubicBezTo>
                    <a:cubicBezTo>
                      <a:pt x="435" y="1098"/>
                      <a:pt x="432" y="1102"/>
                      <a:pt x="430" y="1105"/>
                    </a:cubicBezTo>
                    <a:cubicBezTo>
                      <a:pt x="420" y="1117"/>
                      <a:pt x="410" y="1129"/>
                      <a:pt x="401" y="1140"/>
                    </a:cubicBezTo>
                    <a:cubicBezTo>
                      <a:pt x="396" y="1146"/>
                      <a:pt x="391" y="1151"/>
                      <a:pt x="386" y="1157"/>
                    </a:cubicBezTo>
                    <a:cubicBezTo>
                      <a:pt x="377" y="1167"/>
                      <a:pt x="367" y="1177"/>
                      <a:pt x="358" y="1188"/>
                    </a:cubicBezTo>
                    <a:cubicBezTo>
                      <a:pt x="354" y="1192"/>
                      <a:pt x="350" y="1197"/>
                      <a:pt x="346" y="1202"/>
                    </a:cubicBezTo>
                    <a:cubicBezTo>
                      <a:pt x="342" y="1206"/>
                      <a:pt x="338" y="1210"/>
                      <a:pt x="334" y="1214"/>
                    </a:cubicBezTo>
                    <a:cubicBezTo>
                      <a:pt x="323" y="1225"/>
                      <a:pt x="313" y="1237"/>
                      <a:pt x="302" y="1248"/>
                    </a:cubicBezTo>
                    <a:cubicBezTo>
                      <a:pt x="290" y="1261"/>
                      <a:pt x="279" y="1273"/>
                      <a:pt x="266" y="1285"/>
                    </a:cubicBezTo>
                    <a:cubicBezTo>
                      <a:pt x="260" y="1291"/>
                      <a:pt x="252" y="1295"/>
                      <a:pt x="245" y="1300"/>
                    </a:cubicBezTo>
                    <a:cubicBezTo>
                      <a:pt x="243" y="1302"/>
                      <a:pt x="241" y="1303"/>
                      <a:pt x="238" y="1301"/>
                    </a:cubicBezTo>
                    <a:cubicBezTo>
                      <a:pt x="236" y="1300"/>
                      <a:pt x="233" y="1300"/>
                      <a:pt x="231" y="1299"/>
                    </a:cubicBezTo>
                    <a:cubicBezTo>
                      <a:pt x="225" y="1296"/>
                      <a:pt x="218" y="1295"/>
                      <a:pt x="213" y="1289"/>
                    </a:cubicBezTo>
                    <a:cubicBezTo>
                      <a:pt x="205" y="1298"/>
                      <a:pt x="197" y="1306"/>
                      <a:pt x="189" y="1314"/>
                    </a:cubicBezTo>
                    <a:cubicBezTo>
                      <a:pt x="179" y="1326"/>
                      <a:pt x="167" y="1336"/>
                      <a:pt x="153" y="1343"/>
                    </a:cubicBezTo>
                    <a:cubicBezTo>
                      <a:pt x="150" y="1345"/>
                      <a:pt x="147" y="1347"/>
                      <a:pt x="143" y="1349"/>
                    </a:cubicBezTo>
                    <a:cubicBezTo>
                      <a:pt x="133" y="1355"/>
                      <a:pt x="122" y="1361"/>
                      <a:pt x="111" y="1367"/>
                    </a:cubicBezTo>
                    <a:cubicBezTo>
                      <a:pt x="105" y="1370"/>
                      <a:pt x="98" y="1372"/>
                      <a:pt x="91" y="1374"/>
                    </a:cubicBezTo>
                    <a:cubicBezTo>
                      <a:pt x="86" y="1376"/>
                      <a:pt x="82" y="1378"/>
                      <a:pt x="78" y="1381"/>
                    </a:cubicBezTo>
                    <a:cubicBezTo>
                      <a:pt x="71" y="1386"/>
                      <a:pt x="65" y="1391"/>
                      <a:pt x="58" y="1395"/>
                    </a:cubicBezTo>
                    <a:cubicBezTo>
                      <a:pt x="53" y="1399"/>
                      <a:pt x="47" y="1400"/>
                      <a:pt x="41" y="1398"/>
                    </a:cubicBezTo>
                    <a:cubicBezTo>
                      <a:pt x="40" y="1400"/>
                      <a:pt x="38" y="1402"/>
                      <a:pt x="37" y="1404"/>
                    </a:cubicBezTo>
                    <a:cubicBezTo>
                      <a:pt x="33" y="1411"/>
                      <a:pt x="26" y="1416"/>
                      <a:pt x="19" y="1420"/>
                    </a:cubicBezTo>
                    <a:cubicBezTo>
                      <a:pt x="18" y="1420"/>
                      <a:pt x="18" y="1420"/>
                      <a:pt x="17" y="1420"/>
                    </a:cubicBezTo>
                    <a:cubicBezTo>
                      <a:pt x="7" y="1423"/>
                      <a:pt x="0" y="1424"/>
                      <a:pt x="0" y="1410"/>
                    </a:cubicBezTo>
                    <a:cubicBezTo>
                      <a:pt x="0" y="1400"/>
                      <a:pt x="1" y="1391"/>
                      <a:pt x="1" y="1382"/>
                    </a:cubicBezTo>
                    <a:cubicBezTo>
                      <a:pt x="1" y="1370"/>
                      <a:pt x="1" y="1358"/>
                      <a:pt x="1" y="1347"/>
                    </a:cubicBezTo>
                    <a:cubicBezTo>
                      <a:pt x="1" y="1341"/>
                      <a:pt x="2" y="1337"/>
                      <a:pt x="5" y="1332"/>
                    </a:cubicBezTo>
                    <a:cubicBezTo>
                      <a:pt x="8" y="1328"/>
                      <a:pt x="11" y="1323"/>
                      <a:pt x="14" y="1319"/>
                    </a:cubicBezTo>
                    <a:cubicBezTo>
                      <a:pt x="23" y="1307"/>
                      <a:pt x="32" y="1295"/>
                      <a:pt x="41" y="1283"/>
                    </a:cubicBezTo>
                    <a:cubicBezTo>
                      <a:pt x="43" y="1280"/>
                      <a:pt x="46" y="1277"/>
                      <a:pt x="49" y="1273"/>
                    </a:cubicBezTo>
                    <a:cubicBezTo>
                      <a:pt x="54" y="1268"/>
                      <a:pt x="60" y="1266"/>
                      <a:pt x="66" y="1264"/>
                    </a:cubicBezTo>
                    <a:cubicBezTo>
                      <a:pt x="76" y="1261"/>
                      <a:pt x="86" y="1258"/>
                      <a:pt x="96" y="1254"/>
                    </a:cubicBezTo>
                    <a:cubicBezTo>
                      <a:pt x="107" y="1250"/>
                      <a:pt x="117" y="1246"/>
                      <a:pt x="127" y="1241"/>
                    </a:cubicBezTo>
                    <a:cubicBezTo>
                      <a:pt x="130" y="1240"/>
                      <a:pt x="133" y="1239"/>
                      <a:pt x="136" y="1239"/>
                    </a:cubicBezTo>
                    <a:cubicBezTo>
                      <a:pt x="142" y="1238"/>
                      <a:pt x="147" y="1235"/>
                      <a:pt x="151" y="1231"/>
                    </a:cubicBezTo>
                    <a:cubicBezTo>
                      <a:pt x="150" y="1228"/>
                      <a:pt x="148" y="1226"/>
                      <a:pt x="147" y="1224"/>
                    </a:cubicBezTo>
                    <a:cubicBezTo>
                      <a:pt x="144" y="1220"/>
                      <a:pt x="141" y="1216"/>
                      <a:pt x="139" y="1211"/>
                    </a:cubicBezTo>
                    <a:cubicBezTo>
                      <a:pt x="136" y="1206"/>
                      <a:pt x="136" y="1202"/>
                      <a:pt x="140" y="1198"/>
                    </a:cubicBezTo>
                    <a:cubicBezTo>
                      <a:pt x="147" y="1192"/>
                      <a:pt x="153" y="1185"/>
                      <a:pt x="159" y="1179"/>
                    </a:cubicBezTo>
                    <a:cubicBezTo>
                      <a:pt x="165" y="1172"/>
                      <a:pt x="171" y="1165"/>
                      <a:pt x="176" y="1158"/>
                    </a:cubicBezTo>
                    <a:cubicBezTo>
                      <a:pt x="186" y="1146"/>
                      <a:pt x="195" y="1134"/>
                      <a:pt x="204" y="1122"/>
                    </a:cubicBezTo>
                    <a:cubicBezTo>
                      <a:pt x="209" y="1115"/>
                      <a:pt x="213" y="1108"/>
                      <a:pt x="219" y="1101"/>
                    </a:cubicBezTo>
                    <a:cubicBezTo>
                      <a:pt x="223" y="1096"/>
                      <a:pt x="228" y="1090"/>
                      <a:pt x="233" y="1085"/>
                    </a:cubicBezTo>
                    <a:cubicBezTo>
                      <a:pt x="240" y="1076"/>
                      <a:pt x="247" y="1067"/>
                      <a:pt x="253" y="1057"/>
                    </a:cubicBezTo>
                    <a:cubicBezTo>
                      <a:pt x="262" y="1044"/>
                      <a:pt x="270" y="1030"/>
                      <a:pt x="279" y="1016"/>
                    </a:cubicBezTo>
                    <a:cubicBezTo>
                      <a:pt x="284" y="1008"/>
                      <a:pt x="290" y="999"/>
                      <a:pt x="295" y="991"/>
                    </a:cubicBezTo>
                    <a:cubicBezTo>
                      <a:pt x="300" y="982"/>
                      <a:pt x="305" y="974"/>
                      <a:pt x="310" y="965"/>
                    </a:cubicBezTo>
                    <a:cubicBezTo>
                      <a:pt x="313" y="959"/>
                      <a:pt x="316" y="953"/>
                      <a:pt x="320" y="947"/>
                    </a:cubicBezTo>
                    <a:cubicBezTo>
                      <a:pt x="321" y="944"/>
                      <a:pt x="322" y="941"/>
                      <a:pt x="323" y="938"/>
                    </a:cubicBezTo>
                    <a:cubicBezTo>
                      <a:pt x="329" y="924"/>
                      <a:pt x="332" y="909"/>
                      <a:pt x="336" y="895"/>
                    </a:cubicBezTo>
                    <a:cubicBezTo>
                      <a:pt x="340" y="882"/>
                      <a:pt x="344" y="869"/>
                      <a:pt x="349" y="856"/>
                    </a:cubicBezTo>
                    <a:cubicBezTo>
                      <a:pt x="351" y="848"/>
                      <a:pt x="354" y="841"/>
                      <a:pt x="356" y="833"/>
                    </a:cubicBezTo>
                    <a:cubicBezTo>
                      <a:pt x="359" y="824"/>
                      <a:pt x="362" y="815"/>
                      <a:pt x="365" y="807"/>
                    </a:cubicBezTo>
                    <a:cubicBezTo>
                      <a:pt x="372" y="787"/>
                      <a:pt x="378" y="767"/>
                      <a:pt x="385" y="746"/>
                    </a:cubicBezTo>
                    <a:cubicBezTo>
                      <a:pt x="387" y="739"/>
                      <a:pt x="389" y="731"/>
                      <a:pt x="392" y="723"/>
                    </a:cubicBezTo>
                    <a:cubicBezTo>
                      <a:pt x="394" y="717"/>
                      <a:pt x="393" y="712"/>
                      <a:pt x="393" y="706"/>
                    </a:cubicBezTo>
                    <a:cubicBezTo>
                      <a:pt x="393" y="699"/>
                      <a:pt x="392" y="692"/>
                      <a:pt x="391" y="683"/>
                    </a:cubicBezTo>
                    <a:cubicBezTo>
                      <a:pt x="390" y="684"/>
                      <a:pt x="388" y="684"/>
                      <a:pt x="386" y="684"/>
                    </a:cubicBezTo>
                    <a:cubicBezTo>
                      <a:pt x="380" y="687"/>
                      <a:pt x="373" y="690"/>
                      <a:pt x="367" y="692"/>
                    </a:cubicBezTo>
                    <a:cubicBezTo>
                      <a:pt x="359" y="694"/>
                      <a:pt x="351" y="697"/>
                      <a:pt x="343" y="698"/>
                    </a:cubicBezTo>
                    <a:cubicBezTo>
                      <a:pt x="330" y="701"/>
                      <a:pt x="316" y="703"/>
                      <a:pt x="303" y="705"/>
                    </a:cubicBezTo>
                    <a:cubicBezTo>
                      <a:pt x="298" y="706"/>
                      <a:pt x="294" y="706"/>
                      <a:pt x="290" y="702"/>
                    </a:cubicBezTo>
                    <a:cubicBezTo>
                      <a:pt x="301" y="689"/>
                      <a:pt x="313" y="676"/>
                      <a:pt x="323" y="662"/>
                    </a:cubicBezTo>
                    <a:cubicBezTo>
                      <a:pt x="332" y="649"/>
                      <a:pt x="342" y="635"/>
                      <a:pt x="350" y="619"/>
                    </a:cubicBezTo>
                    <a:cubicBezTo>
                      <a:pt x="339" y="623"/>
                      <a:pt x="328" y="626"/>
                      <a:pt x="317" y="629"/>
                    </a:cubicBezTo>
                    <a:cubicBezTo>
                      <a:pt x="306" y="631"/>
                      <a:pt x="295" y="632"/>
                      <a:pt x="285" y="634"/>
                    </a:cubicBezTo>
                    <a:cubicBezTo>
                      <a:pt x="279" y="634"/>
                      <a:pt x="276" y="632"/>
                      <a:pt x="271" y="627"/>
                    </a:cubicBezTo>
                    <a:cubicBezTo>
                      <a:pt x="273" y="627"/>
                      <a:pt x="273" y="625"/>
                      <a:pt x="275" y="625"/>
                    </a:cubicBezTo>
                    <a:cubicBezTo>
                      <a:pt x="284" y="619"/>
                      <a:pt x="291" y="612"/>
                      <a:pt x="297" y="603"/>
                    </a:cubicBezTo>
                    <a:cubicBezTo>
                      <a:pt x="301" y="599"/>
                      <a:pt x="304" y="594"/>
                      <a:pt x="308" y="590"/>
                    </a:cubicBezTo>
                    <a:cubicBezTo>
                      <a:pt x="314" y="583"/>
                      <a:pt x="318" y="575"/>
                      <a:pt x="323" y="567"/>
                    </a:cubicBezTo>
                    <a:cubicBezTo>
                      <a:pt x="316" y="570"/>
                      <a:pt x="309" y="573"/>
                      <a:pt x="302" y="574"/>
                    </a:cubicBezTo>
                    <a:cubicBezTo>
                      <a:pt x="295" y="576"/>
                      <a:pt x="288" y="578"/>
                      <a:pt x="281" y="579"/>
                    </a:cubicBezTo>
                    <a:cubicBezTo>
                      <a:pt x="278" y="580"/>
                      <a:pt x="274" y="580"/>
                      <a:pt x="271" y="581"/>
                    </a:cubicBezTo>
                    <a:cubicBezTo>
                      <a:pt x="266" y="582"/>
                      <a:pt x="264" y="581"/>
                      <a:pt x="261" y="576"/>
                    </a:cubicBezTo>
                    <a:cubicBezTo>
                      <a:pt x="272" y="567"/>
                      <a:pt x="283" y="559"/>
                      <a:pt x="293" y="550"/>
                    </a:cubicBezTo>
                    <a:cubicBezTo>
                      <a:pt x="298" y="546"/>
                      <a:pt x="303" y="540"/>
                      <a:pt x="308" y="535"/>
                    </a:cubicBezTo>
                    <a:cubicBezTo>
                      <a:pt x="314" y="527"/>
                      <a:pt x="320" y="519"/>
                      <a:pt x="326" y="510"/>
                    </a:cubicBezTo>
                    <a:cubicBezTo>
                      <a:pt x="329" y="506"/>
                      <a:pt x="331" y="501"/>
                      <a:pt x="334" y="497"/>
                    </a:cubicBezTo>
                    <a:cubicBezTo>
                      <a:pt x="338" y="488"/>
                      <a:pt x="344" y="479"/>
                      <a:pt x="347" y="470"/>
                    </a:cubicBezTo>
                    <a:cubicBezTo>
                      <a:pt x="349" y="461"/>
                      <a:pt x="352" y="453"/>
                      <a:pt x="355" y="445"/>
                    </a:cubicBezTo>
                    <a:cubicBezTo>
                      <a:pt x="358" y="436"/>
                      <a:pt x="358" y="428"/>
                      <a:pt x="360" y="420"/>
                    </a:cubicBezTo>
                    <a:cubicBezTo>
                      <a:pt x="361" y="418"/>
                      <a:pt x="360" y="415"/>
                      <a:pt x="360" y="413"/>
                    </a:cubicBezTo>
                    <a:cubicBezTo>
                      <a:pt x="361" y="408"/>
                      <a:pt x="361" y="403"/>
                      <a:pt x="362" y="398"/>
                    </a:cubicBezTo>
                    <a:cubicBezTo>
                      <a:pt x="363" y="393"/>
                      <a:pt x="363" y="388"/>
                      <a:pt x="359" y="383"/>
                    </a:cubicBezTo>
                    <a:cubicBezTo>
                      <a:pt x="354" y="377"/>
                      <a:pt x="349" y="370"/>
                      <a:pt x="343" y="363"/>
                    </a:cubicBezTo>
                    <a:cubicBezTo>
                      <a:pt x="338" y="358"/>
                      <a:pt x="335" y="352"/>
                      <a:pt x="332" y="346"/>
                    </a:cubicBezTo>
                    <a:cubicBezTo>
                      <a:pt x="327" y="337"/>
                      <a:pt x="321" y="328"/>
                      <a:pt x="316" y="319"/>
                    </a:cubicBezTo>
                    <a:cubicBezTo>
                      <a:pt x="310" y="306"/>
                      <a:pt x="305" y="293"/>
                      <a:pt x="306" y="279"/>
                    </a:cubicBezTo>
                    <a:cubicBezTo>
                      <a:pt x="306" y="278"/>
                      <a:pt x="306" y="277"/>
                      <a:pt x="306" y="277"/>
                    </a:cubicBezTo>
                    <a:cubicBezTo>
                      <a:pt x="301" y="271"/>
                      <a:pt x="300" y="262"/>
                      <a:pt x="292" y="259"/>
                    </a:cubicBezTo>
                    <a:cubicBezTo>
                      <a:pt x="296" y="254"/>
                      <a:pt x="294" y="249"/>
                      <a:pt x="291" y="244"/>
                    </a:cubicBezTo>
                    <a:cubicBezTo>
                      <a:pt x="289" y="239"/>
                      <a:pt x="289" y="234"/>
                      <a:pt x="287" y="230"/>
                    </a:cubicBezTo>
                    <a:cubicBezTo>
                      <a:pt x="287" y="227"/>
                      <a:pt x="286" y="226"/>
                      <a:pt x="283" y="224"/>
                    </a:cubicBezTo>
                    <a:cubicBezTo>
                      <a:pt x="279" y="222"/>
                      <a:pt x="274" y="220"/>
                      <a:pt x="270" y="216"/>
                    </a:cubicBezTo>
                    <a:cubicBezTo>
                      <a:pt x="268" y="215"/>
                      <a:pt x="266" y="212"/>
                      <a:pt x="265" y="209"/>
                    </a:cubicBezTo>
                    <a:cubicBezTo>
                      <a:pt x="264" y="203"/>
                      <a:pt x="263" y="196"/>
                      <a:pt x="262" y="190"/>
                    </a:cubicBezTo>
                    <a:cubicBezTo>
                      <a:pt x="261" y="187"/>
                      <a:pt x="262" y="185"/>
                      <a:pt x="261" y="183"/>
                    </a:cubicBezTo>
                    <a:cubicBezTo>
                      <a:pt x="258" y="175"/>
                      <a:pt x="259" y="166"/>
                      <a:pt x="260" y="158"/>
                    </a:cubicBezTo>
                    <a:cubicBezTo>
                      <a:pt x="260" y="156"/>
                      <a:pt x="261" y="153"/>
                      <a:pt x="262" y="151"/>
                    </a:cubicBezTo>
                    <a:cubicBezTo>
                      <a:pt x="266" y="142"/>
                      <a:pt x="270" y="133"/>
                      <a:pt x="274" y="125"/>
                    </a:cubicBezTo>
                    <a:cubicBezTo>
                      <a:pt x="280" y="114"/>
                      <a:pt x="287" y="104"/>
                      <a:pt x="294" y="94"/>
                    </a:cubicBezTo>
                    <a:cubicBezTo>
                      <a:pt x="302" y="83"/>
                      <a:pt x="310" y="73"/>
                      <a:pt x="320" y="63"/>
                    </a:cubicBezTo>
                    <a:cubicBezTo>
                      <a:pt x="324" y="60"/>
                      <a:pt x="328" y="57"/>
                      <a:pt x="332" y="54"/>
                    </a:cubicBezTo>
                    <a:cubicBezTo>
                      <a:pt x="345" y="46"/>
                      <a:pt x="357" y="38"/>
                      <a:pt x="369" y="30"/>
                    </a:cubicBezTo>
                    <a:cubicBezTo>
                      <a:pt x="379" y="23"/>
                      <a:pt x="391" y="19"/>
                      <a:pt x="402" y="14"/>
                    </a:cubicBezTo>
                    <a:cubicBezTo>
                      <a:pt x="413" y="9"/>
                      <a:pt x="425" y="5"/>
                      <a:pt x="437" y="2"/>
                    </a:cubicBezTo>
                    <a:cubicBezTo>
                      <a:pt x="446" y="0"/>
                      <a:pt x="455" y="0"/>
                      <a:pt x="465" y="0"/>
                    </a:cubicBezTo>
                    <a:cubicBezTo>
                      <a:pt x="475" y="0"/>
                      <a:pt x="484" y="0"/>
                      <a:pt x="494" y="0"/>
                    </a:cubicBezTo>
                    <a:cubicBezTo>
                      <a:pt x="511" y="1"/>
                      <a:pt x="527" y="1"/>
                      <a:pt x="544" y="6"/>
                    </a:cubicBezTo>
                    <a:cubicBezTo>
                      <a:pt x="551" y="8"/>
                      <a:pt x="558" y="9"/>
                      <a:pt x="565" y="10"/>
                    </a:cubicBezTo>
                    <a:cubicBezTo>
                      <a:pt x="574" y="12"/>
                      <a:pt x="581" y="17"/>
                      <a:pt x="589" y="22"/>
                    </a:cubicBezTo>
                    <a:cubicBezTo>
                      <a:pt x="593" y="25"/>
                      <a:pt x="598" y="27"/>
                      <a:pt x="602" y="30"/>
                    </a:cubicBezTo>
                    <a:cubicBezTo>
                      <a:pt x="613" y="38"/>
                      <a:pt x="624" y="47"/>
                      <a:pt x="636" y="56"/>
                    </a:cubicBezTo>
                    <a:cubicBezTo>
                      <a:pt x="638" y="58"/>
                      <a:pt x="641" y="59"/>
                      <a:pt x="643" y="61"/>
                    </a:cubicBezTo>
                    <a:cubicBezTo>
                      <a:pt x="654" y="71"/>
                      <a:pt x="666" y="80"/>
                      <a:pt x="676" y="91"/>
                    </a:cubicBezTo>
                    <a:cubicBezTo>
                      <a:pt x="685" y="100"/>
                      <a:pt x="693" y="110"/>
                      <a:pt x="700" y="121"/>
                    </a:cubicBezTo>
                    <a:cubicBezTo>
                      <a:pt x="704" y="129"/>
                      <a:pt x="711" y="136"/>
                      <a:pt x="716" y="144"/>
                    </a:cubicBezTo>
                    <a:cubicBezTo>
                      <a:pt x="726" y="159"/>
                      <a:pt x="736" y="174"/>
                      <a:pt x="743" y="191"/>
                    </a:cubicBezTo>
                    <a:cubicBezTo>
                      <a:pt x="745" y="194"/>
                      <a:pt x="747" y="197"/>
                      <a:pt x="749" y="200"/>
                    </a:cubicBezTo>
                    <a:cubicBezTo>
                      <a:pt x="756" y="210"/>
                      <a:pt x="762" y="221"/>
                      <a:pt x="768" y="232"/>
                    </a:cubicBezTo>
                    <a:cubicBezTo>
                      <a:pt x="773" y="239"/>
                      <a:pt x="778" y="246"/>
                      <a:pt x="782" y="253"/>
                    </a:cubicBezTo>
                    <a:cubicBezTo>
                      <a:pt x="785" y="259"/>
                      <a:pt x="788" y="264"/>
                      <a:pt x="791" y="270"/>
                    </a:cubicBezTo>
                    <a:cubicBezTo>
                      <a:pt x="794" y="275"/>
                      <a:pt x="797" y="282"/>
                      <a:pt x="801" y="286"/>
                    </a:cubicBezTo>
                    <a:cubicBezTo>
                      <a:pt x="802" y="286"/>
                      <a:pt x="802" y="287"/>
                      <a:pt x="803" y="288"/>
                    </a:cubicBezTo>
                    <a:cubicBezTo>
                      <a:pt x="808" y="299"/>
                      <a:pt x="817" y="309"/>
                      <a:pt x="823" y="320"/>
                    </a:cubicBezTo>
                    <a:cubicBezTo>
                      <a:pt x="827" y="326"/>
                      <a:pt x="830" y="332"/>
                      <a:pt x="833" y="338"/>
                    </a:cubicBezTo>
                    <a:cubicBezTo>
                      <a:pt x="840" y="347"/>
                      <a:pt x="846" y="356"/>
                      <a:pt x="852" y="365"/>
                    </a:cubicBezTo>
                    <a:cubicBezTo>
                      <a:pt x="856" y="371"/>
                      <a:pt x="860" y="378"/>
                      <a:pt x="865" y="384"/>
                    </a:cubicBezTo>
                    <a:cubicBezTo>
                      <a:pt x="868" y="389"/>
                      <a:pt x="872" y="392"/>
                      <a:pt x="875" y="396"/>
                    </a:cubicBezTo>
                    <a:cubicBezTo>
                      <a:pt x="881" y="403"/>
                      <a:pt x="886" y="410"/>
                      <a:pt x="892" y="416"/>
                    </a:cubicBezTo>
                    <a:cubicBezTo>
                      <a:pt x="902" y="426"/>
                      <a:pt x="911" y="436"/>
                      <a:pt x="922" y="443"/>
                    </a:cubicBezTo>
                    <a:cubicBezTo>
                      <a:pt x="923" y="443"/>
                      <a:pt x="924" y="444"/>
                      <a:pt x="925" y="445"/>
                    </a:cubicBezTo>
                    <a:cubicBezTo>
                      <a:pt x="936" y="455"/>
                      <a:pt x="949" y="462"/>
                      <a:pt x="962" y="470"/>
                    </a:cubicBezTo>
                    <a:cubicBezTo>
                      <a:pt x="962" y="471"/>
                      <a:pt x="963" y="471"/>
                      <a:pt x="964" y="471"/>
                    </a:cubicBezTo>
                    <a:cubicBezTo>
                      <a:pt x="968" y="468"/>
                      <a:pt x="971" y="470"/>
                      <a:pt x="975" y="472"/>
                    </a:cubicBezTo>
                    <a:cubicBezTo>
                      <a:pt x="982" y="475"/>
                      <a:pt x="989" y="481"/>
                      <a:pt x="997" y="479"/>
                    </a:cubicBezTo>
                    <a:cubicBezTo>
                      <a:pt x="1000" y="479"/>
                      <a:pt x="1002" y="481"/>
                      <a:pt x="1003" y="483"/>
                    </a:cubicBezTo>
                    <a:cubicBezTo>
                      <a:pt x="1003" y="486"/>
                      <a:pt x="1002" y="488"/>
                      <a:pt x="999" y="490"/>
                    </a:cubicBezTo>
                    <a:cubicBezTo>
                      <a:pt x="994" y="492"/>
                      <a:pt x="988" y="495"/>
                      <a:pt x="981" y="496"/>
                    </a:cubicBezTo>
                    <a:cubicBezTo>
                      <a:pt x="972" y="499"/>
                      <a:pt x="962" y="501"/>
                      <a:pt x="952" y="504"/>
                    </a:cubicBezTo>
                    <a:cubicBezTo>
                      <a:pt x="956" y="505"/>
                      <a:pt x="959" y="507"/>
                      <a:pt x="962" y="508"/>
                    </a:cubicBezTo>
                    <a:cubicBezTo>
                      <a:pt x="967" y="510"/>
                      <a:pt x="972" y="512"/>
                      <a:pt x="976" y="514"/>
                    </a:cubicBezTo>
                    <a:cubicBezTo>
                      <a:pt x="983" y="517"/>
                      <a:pt x="989" y="517"/>
                      <a:pt x="996" y="518"/>
                    </a:cubicBezTo>
                    <a:cubicBezTo>
                      <a:pt x="998" y="518"/>
                      <a:pt x="999" y="518"/>
                      <a:pt x="1001" y="518"/>
                    </a:cubicBezTo>
                    <a:cubicBezTo>
                      <a:pt x="1002" y="519"/>
                      <a:pt x="1003" y="520"/>
                      <a:pt x="1004" y="521"/>
                    </a:cubicBezTo>
                    <a:cubicBezTo>
                      <a:pt x="1004" y="522"/>
                      <a:pt x="1003" y="524"/>
                      <a:pt x="1002" y="525"/>
                    </a:cubicBezTo>
                    <a:cubicBezTo>
                      <a:pt x="996" y="530"/>
                      <a:pt x="989" y="535"/>
                      <a:pt x="982" y="541"/>
                    </a:cubicBezTo>
                    <a:cubicBezTo>
                      <a:pt x="979" y="542"/>
                      <a:pt x="976" y="543"/>
                      <a:pt x="974" y="544"/>
                    </a:cubicBezTo>
                    <a:cubicBezTo>
                      <a:pt x="967" y="548"/>
                      <a:pt x="961" y="552"/>
                      <a:pt x="954" y="556"/>
                    </a:cubicBezTo>
                    <a:cubicBezTo>
                      <a:pt x="954" y="556"/>
                      <a:pt x="954" y="557"/>
                      <a:pt x="955" y="557"/>
                    </a:cubicBezTo>
                    <a:cubicBezTo>
                      <a:pt x="965" y="562"/>
                      <a:pt x="976" y="567"/>
                      <a:pt x="987" y="570"/>
                    </a:cubicBezTo>
                    <a:cubicBezTo>
                      <a:pt x="992" y="571"/>
                      <a:pt x="998" y="571"/>
                      <a:pt x="1003" y="571"/>
                    </a:cubicBezTo>
                    <a:cubicBezTo>
                      <a:pt x="1005" y="571"/>
                      <a:pt x="1007" y="571"/>
                      <a:pt x="1008" y="573"/>
                    </a:cubicBezTo>
                    <a:cubicBezTo>
                      <a:pt x="1009" y="575"/>
                      <a:pt x="1007" y="576"/>
                      <a:pt x="1006" y="578"/>
                    </a:cubicBezTo>
                    <a:cubicBezTo>
                      <a:pt x="1003" y="579"/>
                      <a:pt x="1001" y="581"/>
                      <a:pt x="1000" y="583"/>
                    </a:cubicBezTo>
                    <a:cubicBezTo>
                      <a:pt x="994" y="590"/>
                      <a:pt x="988" y="594"/>
                      <a:pt x="980" y="598"/>
                    </a:cubicBezTo>
                    <a:cubicBezTo>
                      <a:pt x="972" y="601"/>
                      <a:pt x="963" y="603"/>
                      <a:pt x="956" y="609"/>
                    </a:cubicBezTo>
                    <a:cubicBezTo>
                      <a:pt x="964" y="615"/>
                      <a:pt x="971" y="621"/>
                      <a:pt x="979" y="627"/>
                    </a:cubicBezTo>
                    <a:cubicBezTo>
                      <a:pt x="985" y="633"/>
                      <a:pt x="993" y="635"/>
                      <a:pt x="1000" y="638"/>
                    </a:cubicBezTo>
                    <a:cubicBezTo>
                      <a:pt x="1003" y="639"/>
                      <a:pt x="1004" y="640"/>
                      <a:pt x="1008" y="642"/>
                    </a:cubicBezTo>
                    <a:cubicBezTo>
                      <a:pt x="1005" y="644"/>
                      <a:pt x="1003" y="646"/>
                      <a:pt x="1000" y="647"/>
                    </a:cubicBezTo>
                    <a:cubicBezTo>
                      <a:pt x="994" y="650"/>
                      <a:pt x="987" y="652"/>
                      <a:pt x="980" y="654"/>
                    </a:cubicBezTo>
                    <a:cubicBezTo>
                      <a:pt x="980" y="654"/>
                      <a:pt x="979" y="653"/>
                      <a:pt x="979" y="654"/>
                    </a:cubicBezTo>
                    <a:cubicBezTo>
                      <a:pt x="973" y="659"/>
                      <a:pt x="965" y="659"/>
                      <a:pt x="958" y="660"/>
                    </a:cubicBezTo>
                    <a:cubicBezTo>
                      <a:pt x="956" y="661"/>
                      <a:pt x="954" y="661"/>
                      <a:pt x="952" y="662"/>
                    </a:cubicBezTo>
                    <a:cubicBezTo>
                      <a:pt x="954" y="666"/>
                      <a:pt x="957" y="670"/>
                      <a:pt x="959" y="674"/>
                    </a:cubicBezTo>
                    <a:cubicBezTo>
                      <a:pt x="960" y="677"/>
                      <a:pt x="962" y="679"/>
                      <a:pt x="963" y="681"/>
                    </a:cubicBezTo>
                    <a:cubicBezTo>
                      <a:pt x="965" y="684"/>
                      <a:pt x="967" y="687"/>
                      <a:pt x="970" y="689"/>
                    </a:cubicBezTo>
                    <a:cubicBezTo>
                      <a:pt x="983" y="699"/>
                      <a:pt x="996" y="709"/>
                      <a:pt x="1009" y="720"/>
                    </a:cubicBezTo>
                    <a:cubicBezTo>
                      <a:pt x="1014" y="725"/>
                      <a:pt x="1018" y="731"/>
                      <a:pt x="1023" y="737"/>
                    </a:cubicBezTo>
                    <a:cubicBezTo>
                      <a:pt x="1030" y="747"/>
                      <a:pt x="1037" y="757"/>
                      <a:pt x="1045" y="767"/>
                    </a:cubicBezTo>
                    <a:cubicBezTo>
                      <a:pt x="1054" y="777"/>
                      <a:pt x="1063" y="787"/>
                      <a:pt x="1071" y="798"/>
                    </a:cubicBezTo>
                    <a:cubicBezTo>
                      <a:pt x="1078" y="806"/>
                      <a:pt x="1083" y="814"/>
                      <a:pt x="1089" y="823"/>
                    </a:cubicBezTo>
                    <a:cubicBezTo>
                      <a:pt x="1092" y="827"/>
                      <a:pt x="1095" y="832"/>
                      <a:pt x="1099" y="837"/>
                    </a:cubicBezTo>
                    <a:cubicBezTo>
                      <a:pt x="1104" y="844"/>
                      <a:pt x="1110" y="851"/>
                      <a:pt x="1114" y="859"/>
                    </a:cubicBezTo>
                    <a:cubicBezTo>
                      <a:pt x="1124" y="877"/>
                      <a:pt x="1133" y="895"/>
                      <a:pt x="1143" y="913"/>
                    </a:cubicBezTo>
                    <a:cubicBezTo>
                      <a:pt x="1146" y="919"/>
                      <a:pt x="1148" y="925"/>
                      <a:pt x="1151" y="931"/>
                    </a:cubicBezTo>
                    <a:cubicBezTo>
                      <a:pt x="1152" y="933"/>
                      <a:pt x="1153" y="934"/>
                      <a:pt x="1154" y="936"/>
                    </a:cubicBezTo>
                    <a:cubicBezTo>
                      <a:pt x="1156" y="941"/>
                      <a:pt x="1157" y="946"/>
                      <a:pt x="1158" y="950"/>
                    </a:cubicBezTo>
                    <a:cubicBezTo>
                      <a:pt x="1161" y="963"/>
                      <a:pt x="1165" y="976"/>
                      <a:pt x="1168" y="989"/>
                    </a:cubicBezTo>
                    <a:cubicBezTo>
                      <a:pt x="1172" y="1001"/>
                      <a:pt x="1175" y="1014"/>
                      <a:pt x="1174" y="1027"/>
                    </a:cubicBezTo>
                    <a:cubicBezTo>
                      <a:pt x="1173" y="1032"/>
                      <a:pt x="1175" y="1037"/>
                      <a:pt x="1175" y="1042"/>
                    </a:cubicBezTo>
                    <a:cubicBezTo>
                      <a:pt x="1176" y="1054"/>
                      <a:pt x="1176" y="1067"/>
                      <a:pt x="1174" y="1079"/>
                    </a:cubicBezTo>
                    <a:cubicBezTo>
                      <a:pt x="1172" y="1088"/>
                      <a:pt x="1170" y="1096"/>
                      <a:pt x="1168" y="1104"/>
                    </a:cubicBezTo>
                    <a:cubicBezTo>
                      <a:pt x="1167" y="1109"/>
                      <a:pt x="1166" y="1114"/>
                      <a:pt x="1165" y="1119"/>
                    </a:cubicBezTo>
                    <a:cubicBezTo>
                      <a:pt x="1163" y="1127"/>
                      <a:pt x="1160" y="1135"/>
                      <a:pt x="1158" y="1143"/>
                    </a:cubicBezTo>
                    <a:cubicBezTo>
                      <a:pt x="1155" y="1153"/>
                      <a:pt x="1151" y="1162"/>
                      <a:pt x="1146" y="1171"/>
                    </a:cubicBezTo>
                    <a:cubicBezTo>
                      <a:pt x="1143" y="1177"/>
                      <a:pt x="1141" y="1184"/>
                      <a:pt x="1137" y="1190"/>
                    </a:cubicBezTo>
                    <a:cubicBezTo>
                      <a:pt x="1130" y="1202"/>
                      <a:pt x="1126" y="1215"/>
                      <a:pt x="1117" y="1226"/>
                    </a:cubicBezTo>
                    <a:cubicBezTo>
                      <a:pt x="1108" y="1235"/>
                      <a:pt x="1101" y="1246"/>
                      <a:pt x="1094" y="1256"/>
                    </a:cubicBezTo>
                    <a:cubicBezTo>
                      <a:pt x="1092" y="1258"/>
                      <a:pt x="1091" y="1260"/>
                      <a:pt x="1089" y="1261"/>
                    </a:cubicBezTo>
                    <a:cubicBezTo>
                      <a:pt x="1086" y="1265"/>
                      <a:pt x="1084" y="1269"/>
                      <a:pt x="1084" y="1273"/>
                    </a:cubicBezTo>
                    <a:close/>
                    <a:moveTo>
                      <a:pt x="1074" y="1281"/>
                    </a:moveTo>
                    <a:cubicBezTo>
                      <a:pt x="1072" y="1283"/>
                      <a:pt x="1071" y="1283"/>
                      <a:pt x="1070" y="1284"/>
                    </a:cubicBezTo>
                    <a:cubicBezTo>
                      <a:pt x="1066" y="1287"/>
                      <a:pt x="1063" y="1290"/>
                      <a:pt x="1060" y="1294"/>
                    </a:cubicBezTo>
                    <a:cubicBezTo>
                      <a:pt x="1055" y="1301"/>
                      <a:pt x="1049" y="1305"/>
                      <a:pt x="1041" y="1308"/>
                    </a:cubicBezTo>
                    <a:cubicBezTo>
                      <a:pt x="1039" y="1309"/>
                      <a:pt x="1036" y="1310"/>
                      <a:pt x="1034" y="1312"/>
                    </a:cubicBezTo>
                    <a:cubicBezTo>
                      <a:pt x="1025" y="1320"/>
                      <a:pt x="1015" y="1324"/>
                      <a:pt x="1004" y="1328"/>
                    </a:cubicBezTo>
                    <a:cubicBezTo>
                      <a:pt x="1001" y="1330"/>
                      <a:pt x="997" y="1331"/>
                      <a:pt x="994" y="1333"/>
                    </a:cubicBezTo>
                    <a:cubicBezTo>
                      <a:pt x="992" y="1334"/>
                      <a:pt x="989" y="1336"/>
                      <a:pt x="987" y="1337"/>
                    </a:cubicBezTo>
                    <a:cubicBezTo>
                      <a:pt x="976" y="1341"/>
                      <a:pt x="965" y="1345"/>
                      <a:pt x="955" y="1349"/>
                    </a:cubicBezTo>
                    <a:cubicBezTo>
                      <a:pt x="949" y="1351"/>
                      <a:pt x="944" y="1354"/>
                      <a:pt x="938" y="1354"/>
                    </a:cubicBezTo>
                    <a:cubicBezTo>
                      <a:pt x="927" y="1355"/>
                      <a:pt x="917" y="1361"/>
                      <a:pt x="905" y="1358"/>
                    </a:cubicBezTo>
                    <a:cubicBezTo>
                      <a:pt x="905" y="1358"/>
                      <a:pt x="904" y="1358"/>
                      <a:pt x="903" y="1358"/>
                    </a:cubicBezTo>
                    <a:cubicBezTo>
                      <a:pt x="899" y="1359"/>
                      <a:pt x="894" y="1359"/>
                      <a:pt x="889" y="1359"/>
                    </a:cubicBezTo>
                    <a:cubicBezTo>
                      <a:pt x="881" y="1359"/>
                      <a:pt x="873" y="1359"/>
                      <a:pt x="865" y="1359"/>
                    </a:cubicBezTo>
                    <a:cubicBezTo>
                      <a:pt x="858" y="1359"/>
                      <a:pt x="851" y="1360"/>
                      <a:pt x="843" y="1359"/>
                    </a:cubicBezTo>
                    <a:cubicBezTo>
                      <a:pt x="836" y="1359"/>
                      <a:pt x="828" y="1357"/>
                      <a:pt x="821" y="1356"/>
                    </a:cubicBezTo>
                    <a:cubicBezTo>
                      <a:pt x="811" y="1356"/>
                      <a:pt x="802" y="1355"/>
                      <a:pt x="793" y="1351"/>
                    </a:cubicBezTo>
                    <a:cubicBezTo>
                      <a:pt x="792" y="1351"/>
                      <a:pt x="791" y="1350"/>
                      <a:pt x="790" y="1350"/>
                    </a:cubicBezTo>
                    <a:cubicBezTo>
                      <a:pt x="784" y="1348"/>
                      <a:pt x="778" y="1347"/>
                      <a:pt x="773" y="1344"/>
                    </a:cubicBezTo>
                    <a:cubicBezTo>
                      <a:pt x="768" y="1342"/>
                      <a:pt x="764" y="1338"/>
                      <a:pt x="759" y="1336"/>
                    </a:cubicBezTo>
                    <a:cubicBezTo>
                      <a:pt x="744" y="1331"/>
                      <a:pt x="732" y="1321"/>
                      <a:pt x="720" y="1312"/>
                    </a:cubicBezTo>
                    <a:cubicBezTo>
                      <a:pt x="712" y="1307"/>
                      <a:pt x="705" y="1300"/>
                      <a:pt x="698" y="1294"/>
                    </a:cubicBezTo>
                    <a:cubicBezTo>
                      <a:pt x="695" y="1292"/>
                      <a:pt x="692" y="1289"/>
                      <a:pt x="689" y="1287"/>
                    </a:cubicBezTo>
                    <a:cubicBezTo>
                      <a:pt x="682" y="1282"/>
                      <a:pt x="675" y="1276"/>
                      <a:pt x="671" y="1269"/>
                    </a:cubicBezTo>
                    <a:cubicBezTo>
                      <a:pt x="667" y="1263"/>
                      <a:pt x="663" y="1257"/>
                      <a:pt x="659" y="1252"/>
                    </a:cubicBezTo>
                    <a:cubicBezTo>
                      <a:pt x="651" y="1253"/>
                      <a:pt x="643" y="1249"/>
                      <a:pt x="639" y="1242"/>
                    </a:cubicBezTo>
                    <a:cubicBezTo>
                      <a:pt x="637" y="1237"/>
                      <a:pt x="634" y="1232"/>
                      <a:pt x="631" y="1226"/>
                    </a:cubicBezTo>
                    <a:cubicBezTo>
                      <a:pt x="629" y="1222"/>
                      <a:pt x="626" y="1219"/>
                      <a:pt x="624" y="1215"/>
                    </a:cubicBezTo>
                    <a:cubicBezTo>
                      <a:pt x="623" y="1215"/>
                      <a:pt x="622" y="1215"/>
                      <a:pt x="621" y="1215"/>
                    </a:cubicBezTo>
                    <a:cubicBezTo>
                      <a:pt x="615" y="1214"/>
                      <a:pt x="610" y="1211"/>
                      <a:pt x="606" y="1205"/>
                    </a:cubicBezTo>
                    <a:cubicBezTo>
                      <a:pt x="603" y="1201"/>
                      <a:pt x="602" y="1196"/>
                      <a:pt x="602" y="1191"/>
                    </a:cubicBezTo>
                    <a:cubicBezTo>
                      <a:pt x="602" y="1189"/>
                      <a:pt x="602" y="1186"/>
                      <a:pt x="599" y="1184"/>
                    </a:cubicBezTo>
                    <a:cubicBezTo>
                      <a:pt x="593" y="1179"/>
                      <a:pt x="592" y="1171"/>
                      <a:pt x="591" y="1164"/>
                    </a:cubicBezTo>
                    <a:cubicBezTo>
                      <a:pt x="590" y="1161"/>
                      <a:pt x="589" y="1158"/>
                      <a:pt x="590" y="1155"/>
                    </a:cubicBezTo>
                    <a:cubicBezTo>
                      <a:pt x="591" y="1152"/>
                      <a:pt x="591" y="1150"/>
                      <a:pt x="590" y="1147"/>
                    </a:cubicBezTo>
                    <a:cubicBezTo>
                      <a:pt x="587" y="1140"/>
                      <a:pt x="587" y="1133"/>
                      <a:pt x="593" y="1127"/>
                    </a:cubicBezTo>
                    <a:cubicBezTo>
                      <a:pt x="598" y="1123"/>
                      <a:pt x="601" y="1117"/>
                      <a:pt x="599" y="1110"/>
                    </a:cubicBezTo>
                    <a:cubicBezTo>
                      <a:pt x="586" y="1113"/>
                      <a:pt x="566" y="1123"/>
                      <a:pt x="555" y="1131"/>
                    </a:cubicBezTo>
                    <a:cubicBezTo>
                      <a:pt x="558" y="1134"/>
                      <a:pt x="561" y="1136"/>
                      <a:pt x="564" y="1139"/>
                    </a:cubicBezTo>
                    <a:cubicBezTo>
                      <a:pt x="563" y="1141"/>
                      <a:pt x="562" y="1143"/>
                      <a:pt x="561" y="1144"/>
                    </a:cubicBezTo>
                    <a:cubicBezTo>
                      <a:pt x="562" y="1147"/>
                      <a:pt x="562" y="1150"/>
                      <a:pt x="563" y="1153"/>
                    </a:cubicBezTo>
                    <a:cubicBezTo>
                      <a:pt x="564" y="1158"/>
                      <a:pt x="564" y="1162"/>
                      <a:pt x="566" y="1167"/>
                    </a:cubicBezTo>
                    <a:cubicBezTo>
                      <a:pt x="568" y="1174"/>
                      <a:pt x="569" y="1181"/>
                      <a:pt x="570" y="1188"/>
                    </a:cubicBezTo>
                    <a:cubicBezTo>
                      <a:pt x="570" y="1198"/>
                      <a:pt x="573" y="1207"/>
                      <a:pt x="574" y="1217"/>
                    </a:cubicBezTo>
                    <a:cubicBezTo>
                      <a:pt x="576" y="1230"/>
                      <a:pt x="577" y="1243"/>
                      <a:pt x="578" y="1256"/>
                    </a:cubicBezTo>
                    <a:cubicBezTo>
                      <a:pt x="579" y="1261"/>
                      <a:pt x="579" y="1266"/>
                      <a:pt x="579" y="1271"/>
                    </a:cubicBezTo>
                    <a:cubicBezTo>
                      <a:pt x="580" y="1278"/>
                      <a:pt x="581" y="1285"/>
                      <a:pt x="581" y="1292"/>
                    </a:cubicBezTo>
                    <a:cubicBezTo>
                      <a:pt x="582" y="1295"/>
                      <a:pt x="583" y="1298"/>
                      <a:pt x="583" y="1301"/>
                    </a:cubicBezTo>
                    <a:cubicBezTo>
                      <a:pt x="584" y="1310"/>
                      <a:pt x="584" y="1319"/>
                      <a:pt x="585" y="1328"/>
                    </a:cubicBezTo>
                    <a:cubicBezTo>
                      <a:pt x="585" y="1333"/>
                      <a:pt x="586" y="1337"/>
                      <a:pt x="586" y="1342"/>
                    </a:cubicBezTo>
                    <a:cubicBezTo>
                      <a:pt x="586" y="1351"/>
                      <a:pt x="586" y="1359"/>
                      <a:pt x="587" y="1368"/>
                    </a:cubicBezTo>
                    <a:cubicBezTo>
                      <a:pt x="587" y="1375"/>
                      <a:pt x="587" y="1382"/>
                      <a:pt x="587" y="1389"/>
                    </a:cubicBezTo>
                    <a:cubicBezTo>
                      <a:pt x="587" y="1397"/>
                      <a:pt x="587" y="1406"/>
                      <a:pt x="587" y="1414"/>
                    </a:cubicBezTo>
                    <a:cubicBezTo>
                      <a:pt x="586" y="1421"/>
                      <a:pt x="586" y="1429"/>
                      <a:pt x="585" y="1437"/>
                    </a:cubicBezTo>
                    <a:cubicBezTo>
                      <a:pt x="585" y="1443"/>
                      <a:pt x="584" y="1450"/>
                      <a:pt x="583" y="1456"/>
                    </a:cubicBezTo>
                    <a:cubicBezTo>
                      <a:pt x="583" y="1465"/>
                      <a:pt x="583" y="1474"/>
                      <a:pt x="581" y="1483"/>
                    </a:cubicBezTo>
                    <a:cubicBezTo>
                      <a:pt x="580" y="1491"/>
                      <a:pt x="580" y="1499"/>
                      <a:pt x="578" y="1507"/>
                    </a:cubicBezTo>
                    <a:cubicBezTo>
                      <a:pt x="574" y="1525"/>
                      <a:pt x="573" y="1544"/>
                      <a:pt x="571" y="1562"/>
                    </a:cubicBezTo>
                    <a:cubicBezTo>
                      <a:pt x="569" y="1573"/>
                      <a:pt x="569" y="1584"/>
                      <a:pt x="568" y="1595"/>
                    </a:cubicBezTo>
                    <a:cubicBezTo>
                      <a:pt x="567" y="1605"/>
                      <a:pt x="566" y="1614"/>
                      <a:pt x="565" y="1624"/>
                    </a:cubicBezTo>
                    <a:cubicBezTo>
                      <a:pt x="564" y="1634"/>
                      <a:pt x="562" y="1644"/>
                      <a:pt x="560" y="1653"/>
                    </a:cubicBezTo>
                    <a:cubicBezTo>
                      <a:pt x="560" y="1659"/>
                      <a:pt x="559" y="1664"/>
                      <a:pt x="558" y="1669"/>
                    </a:cubicBezTo>
                    <a:cubicBezTo>
                      <a:pt x="555" y="1681"/>
                      <a:pt x="553" y="1693"/>
                      <a:pt x="551" y="1705"/>
                    </a:cubicBezTo>
                    <a:cubicBezTo>
                      <a:pt x="549" y="1715"/>
                      <a:pt x="547" y="1724"/>
                      <a:pt x="545" y="1734"/>
                    </a:cubicBezTo>
                    <a:cubicBezTo>
                      <a:pt x="542" y="1751"/>
                      <a:pt x="538" y="1768"/>
                      <a:pt x="534" y="1785"/>
                    </a:cubicBezTo>
                    <a:cubicBezTo>
                      <a:pt x="532" y="1795"/>
                      <a:pt x="530" y="1806"/>
                      <a:pt x="528" y="1817"/>
                    </a:cubicBezTo>
                    <a:cubicBezTo>
                      <a:pt x="526" y="1824"/>
                      <a:pt x="525" y="1830"/>
                      <a:pt x="524" y="1837"/>
                    </a:cubicBezTo>
                    <a:cubicBezTo>
                      <a:pt x="522" y="1844"/>
                      <a:pt x="520" y="1852"/>
                      <a:pt x="519" y="1859"/>
                    </a:cubicBezTo>
                    <a:cubicBezTo>
                      <a:pt x="517" y="1869"/>
                      <a:pt x="514" y="1879"/>
                      <a:pt x="511" y="1888"/>
                    </a:cubicBezTo>
                    <a:cubicBezTo>
                      <a:pt x="509" y="1895"/>
                      <a:pt x="507" y="1901"/>
                      <a:pt x="505" y="1908"/>
                    </a:cubicBezTo>
                    <a:cubicBezTo>
                      <a:pt x="503" y="1915"/>
                      <a:pt x="501" y="1922"/>
                      <a:pt x="500" y="1928"/>
                    </a:cubicBezTo>
                    <a:cubicBezTo>
                      <a:pt x="498" y="1934"/>
                      <a:pt x="496" y="1940"/>
                      <a:pt x="494" y="1946"/>
                    </a:cubicBezTo>
                    <a:cubicBezTo>
                      <a:pt x="491" y="1955"/>
                      <a:pt x="488" y="1963"/>
                      <a:pt x="486" y="1972"/>
                    </a:cubicBezTo>
                    <a:cubicBezTo>
                      <a:pt x="495" y="1976"/>
                      <a:pt x="503" y="1983"/>
                      <a:pt x="513" y="1986"/>
                    </a:cubicBezTo>
                    <a:cubicBezTo>
                      <a:pt x="519" y="1988"/>
                      <a:pt x="524" y="1992"/>
                      <a:pt x="529" y="1995"/>
                    </a:cubicBezTo>
                    <a:cubicBezTo>
                      <a:pt x="532" y="1997"/>
                      <a:pt x="535" y="1999"/>
                      <a:pt x="539" y="2000"/>
                    </a:cubicBezTo>
                    <a:cubicBezTo>
                      <a:pt x="555" y="2006"/>
                      <a:pt x="572" y="2011"/>
                      <a:pt x="588" y="2017"/>
                    </a:cubicBezTo>
                    <a:cubicBezTo>
                      <a:pt x="601" y="2021"/>
                      <a:pt x="614" y="2025"/>
                      <a:pt x="627" y="2026"/>
                    </a:cubicBezTo>
                    <a:cubicBezTo>
                      <a:pt x="633" y="2027"/>
                      <a:pt x="640" y="2028"/>
                      <a:pt x="646" y="2028"/>
                    </a:cubicBezTo>
                    <a:cubicBezTo>
                      <a:pt x="656" y="2028"/>
                      <a:pt x="666" y="2027"/>
                      <a:pt x="676" y="2026"/>
                    </a:cubicBezTo>
                    <a:cubicBezTo>
                      <a:pt x="685" y="2024"/>
                      <a:pt x="694" y="2023"/>
                      <a:pt x="703" y="2021"/>
                    </a:cubicBezTo>
                    <a:cubicBezTo>
                      <a:pt x="708" y="2020"/>
                      <a:pt x="713" y="2019"/>
                      <a:pt x="718" y="2018"/>
                    </a:cubicBezTo>
                    <a:cubicBezTo>
                      <a:pt x="728" y="2015"/>
                      <a:pt x="738" y="2013"/>
                      <a:pt x="748" y="2010"/>
                    </a:cubicBezTo>
                    <a:cubicBezTo>
                      <a:pt x="754" y="2009"/>
                      <a:pt x="761" y="2006"/>
                      <a:pt x="767" y="2004"/>
                    </a:cubicBezTo>
                    <a:cubicBezTo>
                      <a:pt x="771" y="2003"/>
                      <a:pt x="774" y="2002"/>
                      <a:pt x="777" y="2000"/>
                    </a:cubicBezTo>
                    <a:cubicBezTo>
                      <a:pt x="783" y="1997"/>
                      <a:pt x="789" y="1994"/>
                      <a:pt x="796" y="1992"/>
                    </a:cubicBezTo>
                    <a:cubicBezTo>
                      <a:pt x="805" y="1990"/>
                      <a:pt x="813" y="1987"/>
                      <a:pt x="821" y="1982"/>
                    </a:cubicBezTo>
                    <a:cubicBezTo>
                      <a:pt x="823" y="1981"/>
                      <a:pt x="825" y="1980"/>
                      <a:pt x="828" y="1979"/>
                    </a:cubicBezTo>
                    <a:cubicBezTo>
                      <a:pt x="835" y="1976"/>
                      <a:pt x="842" y="1974"/>
                      <a:pt x="850" y="1971"/>
                    </a:cubicBezTo>
                    <a:cubicBezTo>
                      <a:pt x="856" y="1968"/>
                      <a:pt x="863" y="1965"/>
                      <a:pt x="870" y="1962"/>
                    </a:cubicBezTo>
                    <a:cubicBezTo>
                      <a:pt x="878" y="1959"/>
                      <a:pt x="886" y="1956"/>
                      <a:pt x="894" y="1953"/>
                    </a:cubicBezTo>
                    <a:cubicBezTo>
                      <a:pt x="898" y="1952"/>
                      <a:pt x="901" y="1951"/>
                      <a:pt x="904" y="1951"/>
                    </a:cubicBezTo>
                    <a:cubicBezTo>
                      <a:pt x="911" y="1949"/>
                      <a:pt x="917" y="1948"/>
                      <a:pt x="923" y="1947"/>
                    </a:cubicBezTo>
                    <a:cubicBezTo>
                      <a:pt x="933" y="1945"/>
                      <a:pt x="942" y="1942"/>
                      <a:pt x="951" y="1940"/>
                    </a:cubicBezTo>
                    <a:cubicBezTo>
                      <a:pt x="962" y="1937"/>
                      <a:pt x="974" y="1935"/>
                      <a:pt x="986" y="1933"/>
                    </a:cubicBezTo>
                    <a:cubicBezTo>
                      <a:pt x="988" y="1932"/>
                      <a:pt x="990" y="1933"/>
                      <a:pt x="992" y="1933"/>
                    </a:cubicBezTo>
                    <a:cubicBezTo>
                      <a:pt x="998" y="1932"/>
                      <a:pt x="1003" y="1931"/>
                      <a:pt x="1009" y="1931"/>
                    </a:cubicBezTo>
                    <a:cubicBezTo>
                      <a:pt x="1024" y="1932"/>
                      <a:pt x="1040" y="1928"/>
                      <a:pt x="1055" y="1926"/>
                    </a:cubicBezTo>
                    <a:cubicBezTo>
                      <a:pt x="1062" y="1925"/>
                      <a:pt x="1069" y="1924"/>
                      <a:pt x="1075" y="1923"/>
                    </a:cubicBezTo>
                    <a:cubicBezTo>
                      <a:pt x="1082" y="1923"/>
                      <a:pt x="1088" y="1918"/>
                      <a:pt x="1095" y="1921"/>
                    </a:cubicBezTo>
                    <a:cubicBezTo>
                      <a:pt x="1096" y="1921"/>
                      <a:pt x="1096" y="1921"/>
                      <a:pt x="1097" y="1921"/>
                    </a:cubicBezTo>
                    <a:cubicBezTo>
                      <a:pt x="1100" y="1920"/>
                      <a:pt x="1104" y="1920"/>
                      <a:pt x="1108" y="1919"/>
                    </a:cubicBezTo>
                    <a:cubicBezTo>
                      <a:pt x="1114" y="1919"/>
                      <a:pt x="1121" y="1918"/>
                      <a:pt x="1127" y="1917"/>
                    </a:cubicBezTo>
                    <a:cubicBezTo>
                      <a:pt x="1134" y="1916"/>
                      <a:pt x="1141" y="1914"/>
                      <a:pt x="1148" y="1912"/>
                    </a:cubicBezTo>
                    <a:cubicBezTo>
                      <a:pt x="1155" y="1909"/>
                      <a:pt x="1163" y="1911"/>
                      <a:pt x="1170" y="1909"/>
                    </a:cubicBezTo>
                    <a:cubicBezTo>
                      <a:pt x="1178" y="1906"/>
                      <a:pt x="1187" y="1904"/>
                      <a:pt x="1195" y="1901"/>
                    </a:cubicBezTo>
                    <a:cubicBezTo>
                      <a:pt x="1203" y="1899"/>
                      <a:pt x="1212" y="1899"/>
                      <a:pt x="1219" y="1894"/>
                    </a:cubicBezTo>
                    <a:cubicBezTo>
                      <a:pt x="1220" y="1893"/>
                      <a:pt x="1221" y="1894"/>
                      <a:pt x="1222" y="1893"/>
                    </a:cubicBezTo>
                    <a:cubicBezTo>
                      <a:pt x="1230" y="1891"/>
                      <a:pt x="1238" y="1890"/>
                      <a:pt x="1246" y="1886"/>
                    </a:cubicBezTo>
                    <a:cubicBezTo>
                      <a:pt x="1253" y="1883"/>
                      <a:pt x="1261" y="1880"/>
                      <a:pt x="1268" y="1877"/>
                    </a:cubicBezTo>
                    <a:cubicBezTo>
                      <a:pt x="1276" y="1873"/>
                      <a:pt x="1283" y="1869"/>
                      <a:pt x="1291" y="1865"/>
                    </a:cubicBezTo>
                    <a:cubicBezTo>
                      <a:pt x="1301" y="1859"/>
                      <a:pt x="1310" y="1853"/>
                      <a:pt x="1319" y="1845"/>
                    </a:cubicBezTo>
                    <a:cubicBezTo>
                      <a:pt x="1327" y="1839"/>
                      <a:pt x="1333" y="1830"/>
                      <a:pt x="1339" y="1822"/>
                    </a:cubicBezTo>
                    <a:cubicBezTo>
                      <a:pt x="1342" y="1820"/>
                      <a:pt x="1343" y="1817"/>
                      <a:pt x="1345" y="1813"/>
                    </a:cubicBezTo>
                    <a:cubicBezTo>
                      <a:pt x="1338" y="1803"/>
                      <a:pt x="1332" y="1793"/>
                      <a:pt x="1325" y="1783"/>
                    </a:cubicBezTo>
                    <a:cubicBezTo>
                      <a:pt x="1317" y="1772"/>
                      <a:pt x="1309" y="1760"/>
                      <a:pt x="1302" y="1748"/>
                    </a:cubicBezTo>
                    <a:cubicBezTo>
                      <a:pt x="1300" y="1745"/>
                      <a:pt x="1298" y="1743"/>
                      <a:pt x="1296" y="1740"/>
                    </a:cubicBezTo>
                    <a:cubicBezTo>
                      <a:pt x="1293" y="1734"/>
                      <a:pt x="1289" y="1728"/>
                      <a:pt x="1285" y="1723"/>
                    </a:cubicBezTo>
                    <a:cubicBezTo>
                      <a:pt x="1279" y="1714"/>
                      <a:pt x="1273" y="1705"/>
                      <a:pt x="1268" y="1697"/>
                    </a:cubicBezTo>
                    <a:cubicBezTo>
                      <a:pt x="1265" y="1693"/>
                      <a:pt x="1263" y="1690"/>
                      <a:pt x="1261" y="1687"/>
                    </a:cubicBezTo>
                    <a:cubicBezTo>
                      <a:pt x="1256" y="1678"/>
                      <a:pt x="1253" y="1668"/>
                      <a:pt x="1247" y="1660"/>
                    </a:cubicBezTo>
                    <a:cubicBezTo>
                      <a:pt x="1246" y="1659"/>
                      <a:pt x="1245" y="1657"/>
                      <a:pt x="1245" y="1656"/>
                    </a:cubicBezTo>
                    <a:cubicBezTo>
                      <a:pt x="1242" y="1652"/>
                      <a:pt x="1240" y="1648"/>
                      <a:pt x="1238" y="1644"/>
                    </a:cubicBezTo>
                    <a:cubicBezTo>
                      <a:pt x="1236" y="1641"/>
                      <a:pt x="1235" y="1639"/>
                      <a:pt x="1233" y="1637"/>
                    </a:cubicBezTo>
                    <a:cubicBezTo>
                      <a:pt x="1227" y="1628"/>
                      <a:pt x="1222" y="1619"/>
                      <a:pt x="1216" y="1610"/>
                    </a:cubicBezTo>
                    <a:cubicBezTo>
                      <a:pt x="1214" y="1605"/>
                      <a:pt x="1210" y="1601"/>
                      <a:pt x="1207" y="1597"/>
                    </a:cubicBezTo>
                    <a:cubicBezTo>
                      <a:pt x="1201" y="1586"/>
                      <a:pt x="1195" y="1574"/>
                      <a:pt x="1188" y="1563"/>
                    </a:cubicBezTo>
                    <a:cubicBezTo>
                      <a:pt x="1184" y="1555"/>
                      <a:pt x="1179" y="1547"/>
                      <a:pt x="1174" y="1539"/>
                    </a:cubicBezTo>
                    <a:cubicBezTo>
                      <a:pt x="1170" y="1531"/>
                      <a:pt x="1166" y="1523"/>
                      <a:pt x="1161" y="1516"/>
                    </a:cubicBezTo>
                    <a:cubicBezTo>
                      <a:pt x="1161" y="1515"/>
                      <a:pt x="1160" y="1514"/>
                      <a:pt x="1160" y="1513"/>
                    </a:cubicBezTo>
                    <a:cubicBezTo>
                      <a:pt x="1154" y="1499"/>
                      <a:pt x="1148" y="1485"/>
                      <a:pt x="1142" y="1472"/>
                    </a:cubicBezTo>
                    <a:cubicBezTo>
                      <a:pt x="1136" y="1459"/>
                      <a:pt x="1129" y="1447"/>
                      <a:pt x="1123" y="1434"/>
                    </a:cubicBezTo>
                    <a:cubicBezTo>
                      <a:pt x="1117" y="1420"/>
                      <a:pt x="1109" y="1407"/>
                      <a:pt x="1105" y="1392"/>
                    </a:cubicBezTo>
                    <a:cubicBezTo>
                      <a:pt x="1102" y="1383"/>
                      <a:pt x="1100" y="1374"/>
                      <a:pt x="1097" y="1365"/>
                    </a:cubicBezTo>
                    <a:cubicBezTo>
                      <a:pt x="1093" y="1347"/>
                      <a:pt x="1087" y="1330"/>
                      <a:pt x="1082" y="1312"/>
                    </a:cubicBezTo>
                    <a:cubicBezTo>
                      <a:pt x="1082" y="1311"/>
                      <a:pt x="1081" y="1309"/>
                      <a:pt x="1081" y="1307"/>
                    </a:cubicBezTo>
                    <a:cubicBezTo>
                      <a:pt x="1079" y="1299"/>
                      <a:pt x="1077" y="1291"/>
                      <a:pt x="1074" y="1281"/>
                    </a:cubicBezTo>
                    <a:close/>
                    <a:moveTo>
                      <a:pt x="980" y="708"/>
                    </a:moveTo>
                    <a:cubicBezTo>
                      <a:pt x="988" y="718"/>
                      <a:pt x="992" y="728"/>
                      <a:pt x="997" y="738"/>
                    </a:cubicBezTo>
                    <a:cubicBezTo>
                      <a:pt x="1000" y="744"/>
                      <a:pt x="1004" y="751"/>
                      <a:pt x="1008" y="757"/>
                    </a:cubicBezTo>
                    <a:cubicBezTo>
                      <a:pt x="1013" y="768"/>
                      <a:pt x="1018" y="779"/>
                      <a:pt x="1023" y="790"/>
                    </a:cubicBezTo>
                    <a:cubicBezTo>
                      <a:pt x="1027" y="800"/>
                      <a:pt x="1029" y="810"/>
                      <a:pt x="1034" y="820"/>
                    </a:cubicBezTo>
                    <a:cubicBezTo>
                      <a:pt x="1039" y="830"/>
                      <a:pt x="1041" y="840"/>
                      <a:pt x="1043" y="851"/>
                    </a:cubicBezTo>
                    <a:cubicBezTo>
                      <a:pt x="1043" y="857"/>
                      <a:pt x="1045" y="863"/>
                      <a:pt x="1044" y="868"/>
                    </a:cubicBezTo>
                    <a:cubicBezTo>
                      <a:pt x="1042" y="881"/>
                      <a:pt x="1041" y="894"/>
                      <a:pt x="1035" y="905"/>
                    </a:cubicBezTo>
                    <a:cubicBezTo>
                      <a:pt x="1035" y="906"/>
                      <a:pt x="1035" y="906"/>
                      <a:pt x="1035" y="907"/>
                    </a:cubicBezTo>
                    <a:cubicBezTo>
                      <a:pt x="1032" y="914"/>
                      <a:pt x="1029" y="922"/>
                      <a:pt x="1026" y="930"/>
                    </a:cubicBezTo>
                    <a:cubicBezTo>
                      <a:pt x="1024" y="936"/>
                      <a:pt x="1019" y="942"/>
                      <a:pt x="1016" y="948"/>
                    </a:cubicBezTo>
                    <a:cubicBezTo>
                      <a:pt x="1012" y="958"/>
                      <a:pt x="1008" y="967"/>
                      <a:pt x="1001" y="975"/>
                    </a:cubicBezTo>
                    <a:cubicBezTo>
                      <a:pt x="998" y="979"/>
                      <a:pt x="996" y="983"/>
                      <a:pt x="993" y="987"/>
                    </a:cubicBezTo>
                    <a:cubicBezTo>
                      <a:pt x="984" y="998"/>
                      <a:pt x="976" y="1009"/>
                      <a:pt x="967" y="1020"/>
                    </a:cubicBezTo>
                    <a:cubicBezTo>
                      <a:pt x="959" y="1029"/>
                      <a:pt x="952" y="1038"/>
                      <a:pt x="943" y="1046"/>
                    </a:cubicBezTo>
                    <a:cubicBezTo>
                      <a:pt x="934" y="1055"/>
                      <a:pt x="926" y="1065"/>
                      <a:pt x="916" y="1073"/>
                    </a:cubicBezTo>
                    <a:cubicBezTo>
                      <a:pt x="910" y="1079"/>
                      <a:pt x="905" y="1086"/>
                      <a:pt x="899" y="1093"/>
                    </a:cubicBezTo>
                    <a:cubicBezTo>
                      <a:pt x="897" y="1095"/>
                      <a:pt x="895" y="1096"/>
                      <a:pt x="893" y="1098"/>
                    </a:cubicBezTo>
                    <a:cubicBezTo>
                      <a:pt x="889" y="1102"/>
                      <a:pt x="884" y="1104"/>
                      <a:pt x="879" y="1107"/>
                    </a:cubicBezTo>
                    <a:cubicBezTo>
                      <a:pt x="874" y="1111"/>
                      <a:pt x="868" y="1115"/>
                      <a:pt x="864" y="1120"/>
                    </a:cubicBezTo>
                    <a:cubicBezTo>
                      <a:pt x="857" y="1128"/>
                      <a:pt x="848" y="1131"/>
                      <a:pt x="840" y="1137"/>
                    </a:cubicBezTo>
                    <a:cubicBezTo>
                      <a:pt x="831" y="1144"/>
                      <a:pt x="820" y="1149"/>
                      <a:pt x="810" y="1156"/>
                    </a:cubicBezTo>
                    <a:cubicBezTo>
                      <a:pt x="808" y="1157"/>
                      <a:pt x="807" y="1160"/>
                      <a:pt x="806" y="1162"/>
                    </a:cubicBezTo>
                    <a:cubicBezTo>
                      <a:pt x="805" y="1163"/>
                      <a:pt x="804" y="1164"/>
                      <a:pt x="803" y="1165"/>
                    </a:cubicBezTo>
                    <a:cubicBezTo>
                      <a:pt x="794" y="1169"/>
                      <a:pt x="783" y="1170"/>
                      <a:pt x="775" y="1160"/>
                    </a:cubicBezTo>
                    <a:cubicBezTo>
                      <a:pt x="773" y="1158"/>
                      <a:pt x="772" y="1157"/>
                      <a:pt x="770" y="1158"/>
                    </a:cubicBezTo>
                    <a:cubicBezTo>
                      <a:pt x="767" y="1159"/>
                      <a:pt x="765" y="1160"/>
                      <a:pt x="763" y="1162"/>
                    </a:cubicBezTo>
                    <a:cubicBezTo>
                      <a:pt x="760" y="1163"/>
                      <a:pt x="757" y="1165"/>
                      <a:pt x="754" y="1167"/>
                    </a:cubicBezTo>
                    <a:cubicBezTo>
                      <a:pt x="751" y="1168"/>
                      <a:pt x="749" y="1169"/>
                      <a:pt x="747" y="1170"/>
                    </a:cubicBezTo>
                    <a:cubicBezTo>
                      <a:pt x="740" y="1174"/>
                      <a:pt x="732" y="1176"/>
                      <a:pt x="724" y="1179"/>
                    </a:cubicBezTo>
                    <a:cubicBezTo>
                      <a:pt x="721" y="1180"/>
                      <a:pt x="718" y="1181"/>
                      <a:pt x="715" y="1181"/>
                    </a:cubicBezTo>
                    <a:cubicBezTo>
                      <a:pt x="710" y="1182"/>
                      <a:pt x="707" y="1185"/>
                      <a:pt x="702" y="1185"/>
                    </a:cubicBezTo>
                    <a:cubicBezTo>
                      <a:pt x="699" y="1184"/>
                      <a:pt x="696" y="1186"/>
                      <a:pt x="692" y="1187"/>
                    </a:cubicBezTo>
                    <a:cubicBezTo>
                      <a:pt x="687" y="1188"/>
                      <a:pt x="683" y="1193"/>
                      <a:pt x="680" y="1198"/>
                    </a:cubicBezTo>
                    <a:cubicBezTo>
                      <a:pt x="676" y="1207"/>
                      <a:pt x="672" y="1216"/>
                      <a:pt x="665" y="1224"/>
                    </a:cubicBezTo>
                    <a:cubicBezTo>
                      <a:pt x="664" y="1225"/>
                      <a:pt x="663" y="1227"/>
                      <a:pt x="662" y="1229"/>
                    </a:cubicBezTo>
                    <a:cubicBezTo>
                      <a:pt x="661" y="1232"/>
                      <a:pt x="660" y="1235"/>
                      <a:pt x="664" y="1237"/>
                    </a:cubicBezTo>
                    <a:cubicBezTo>
                      <a:pt x="665" y="1237"/>
                      <a:pt x="665" y="1239"/>
                      <a:pt x="665" y="1240"/>
                    </a:cubicBezTo>
                    <a:cubicBezTo>
                      <a:pt x="666" y="1242"/>
                      <a:pt x="666" y="1243"/>
                      <a:pt x="667" y="1245"/>
                    </a:cubicBezTo>
                    <a:cubicBezTo>
                      <a:pt x="669" y="1248"/>
                      <a:pt x="671" y="1252"/>
                      <a:pt x="673" y="1255"/>
                    </a:cubicBezTo>
                    <a:cubicBezTo>
                      <a:pt x="678" y="1262"/>
                      <a:pt x="681" y="1270"/>
                      <a:pt x="688" y="1276"/>
                    </a:cubicBezTo>
                    <a:cubicBezTo>
                      <a:pt x="692" y="1279"/>
                      <a:pt x="696" y="1282"/>
                      <a:pt x="700" y="1285"/>
                    </a:cubicBezTo>
                    <a:cubicBezTo>
                      <a:pt x="711" y="1294"/>
                      <a:pt x="722" y="1303"/>
                      <a:pt x="734" y="1312"/>
                    </a:cubicBezTo>
                    <a:cubicBezTo>
                      <a:pt x="743" y="1318"/>
                      <a:pt x="751" y="1325"/>
                      <a:pt x="762" y="1328"/>
                    </a:cubicBezTo>
                    <a:cubicBezTo>
                      <a:pt x="766" y="1329"/>
                      <a:pt x="769" y="1331"/>
                      <a:pt x="772" y="1333"/>
                    </a:cubicBezTo>
                    <a:cubicBezTo>
                      <a:pt x="776" y="1335"/>
                      <a:pt x="780" y="1339"/>
                      <a:pt x="784" y="1340"/>
                    </a:cubicBezTo>
                    <a:cubicBezTo>
                      <a:pt x="795" y="1343"/>
                      <a:pt x="806" y="1346"/>
                      <a:pt x="817" y="1348"/>
                    </a:cubicBezTo>
                    <a:cubicBezTo>
                      <a:pt x="819" y="1349"/>
                      <a:pt x="821" y="1348"/>
                      <a:pt x="824" y="1349"/>
                    </a:cubicBezTo>
                    <a:cubicBezTo>
                      <a:pt x="838" y="1351"/>
                      <a:pt x="852" y="1353"/>
                      <a:pt x="866" y="1352"/>
                    </a:cubicBezTo>
                    <a:cubicBezTo>
                      <a:pt x="876" y="1352"/>
                      <a:pt x="886" y="1352"/>
                      <a:pt x="896" y="1351"/>
                    </a:cubicBezTo>
                    <a:cubicBezTo>
                      <a:pt x="904" y="1351"/>
                      <a:pt x="912" y="1351"/>
                      <a:pt x="919" y="1350"/>
                    </a:cubicBezTo>
                    <a:cubicBezTo>
                      <a:pt x="930" y="1349"/>
                      <a:pt x="941" y="1348"/>
                      <a:pt x="951" y="1343"/>
                    </a:cubicBezTo>
                    <a:cubicBezTo>
                      <a:pt x="954" y="1342"/>
                      <a:pt x="956" y="1341"/>
                      <a:pt x="959" y="1340"/>
                    </a:cubicBezTo>
                    <a:cubicBezTo>
                      <a:pt x="968" y="1336"/>
                      <a:pt x="977" y="1334"/>
                      <a:pt x="986" y="1330"/>
                    </a:cubicBezTo>
                    <a:cubicBezTo>
                      <a:pt x="1003" y="1321"/>
                      <a:pt x="1022" y="1314"/>
                      <a:pt x="1038" y="1303"/>
                    </a:cubicBezTo>
                    <a:cubicBezTo>
                      <a:pt x="1042" y="1300"/>
                      <a:pt x="1045" y="1298"/>
                      <a:pt x="1049" y="1295"/>
                    </a:cubicBezTo>
                    <a:cubicBezTo>
                      <a:pt x="1059" y="1287"/>
                      <a:pt x="1067" y="1276"/>
                      <a:pt x="1074" y="1265"/>
                    </a:cubicBezTo>
                    <a:cubicBezTo>
                      <a:pt x="1075" y="1264"/>
                      <a:pt x="1076" y="1263"/>
                      <a:pt x="1078" y="1262"/>
                    </a:cubicBezTo>
                    <a:cubicBezTo>
                      <a:pt x="1080" y="1259"/>
                      <a:pt x="1084" y="1256"/>
                      <a:pt x="1086" y="1253"/>
                    </a:cubicBezTo>
                    <a:cubicBezTo>
                      <a:pt x="1096" y="1239"/>
                      <a:pt x="1105" y="1225"/>
                      <a:pt x="1114" y="1211"/>
                    </a:cubicBezTo>
                    <a:cubicBezTo>
                      <a:pt x="1126" y="1191"/>
                      <a:pt x="1136" y="1170"/>
                      <a:pt x="1145" y="1148"/>
                    </a:cubicBezTo>
                    <a:cubicBezTo>
                      <a:pt x="1151" y="1134"/>
                      <a:pt x="1156" y="1120"/>
                      <a:pt x="1158" y="1105"/>
                    </a:cubicBezTo>
                    <a:cubicBezTo>
                      <a:pt x="1161" y="1087"/>
                      <a:pt x="1164" y="1069"/>
                      <a:pt x="1165" y="1051"/>
                    </a:cubicBezTo>
                    <a:cubicBezTo>
                      <a:pt x="1165" y="1046"/>
                      <a:pt x="1165" y="1041"/>
                      <a:pt x="1165" y="1036"/>
                    </a:cubicBezTo>
                    <a:cubicBezTo>
                      <a:pt x="1164" y="1029"/>
                      <a:pt x="1162" y="1021"/>
                      <a:pt x="1162" y="1013"/>
                    </a:cubicBezTo>
                    <a:cubicBezTo>
                      <a:pt x="1161" y="1001"/>
                      <a:pt x="1160" y="989"/>
                      <a:pt x="1156" y="978"/>
                    </a:cubicBezTo>
                    <a:cubicBezTo>
                      <a:pt x="1152" y="967"/>
                      <a:pt x="1150" y="956"/>
                      <a:pt x="1146" y="945"/>
                    </a:cubicBezTo>
                    <a:cubicBezTo>
                      <a:pt x="1146" y="944"/>
                      <a:pt x="1145" y="943"/>
                      <a:pt x="1145" y="942"/>
                    </a:cubicBezTo>
                    <a:cubicBezTo>
                      <a:pt x="1142" y="935"/>
                      <a:pt x="1138" y="929"/>
                      <a:pt x="1135" y="922"/>
                    </a:cubicBezTo>
                    <a:cubicBezTo>
                      <a:pt x="1128" y="903"/>
                      <a:pt x="1117" y="885"/>
                      <a:pt x="1107" y="867"/>
                    </a:cubicBezTo>
                    <a:cubicBezTo>
                      <a:pt x="1104" y="862"/>
                      <a:pt x="1101" y="857"/>
                      <a:pt x="1098" y="852"/>
                    </a:cubicBezTo>
                    <a:cubicBezTo>
                      <a:pt x="1093" y="845"/>
                      <a:pt x="1087" y="839"/>
                      <a:pt x="1082" y="831"/>
                    </a:cubicBezTo>
                    <a:cubicBezTo>
                      <a:pt x="1074" y="819"/>
                      <a:pt x="1065" y="806"/>
                      <a:pt x="1056" y="794"/>
                    </a:cubicBezTo>
                    <a:cubicBezTo>
                      <a:pt x="1047" y="783"/>
                      <a:pt x="1037" y="772"/>
                      <a:pt x="1029" y="760"/>
                    </a:cubicBezTo>
                    <a:cubicBezTo>
                      <a:pt x="1020" y="748"/>
                      <a:pt x="1011" y="737"/>
                      <a:pt x="1001" y="726"/>
                    </a:cubicBezTo>
                    <a:cubicBezTo>
                      <a:pt x="996" y="720"/>
                      <a:pt x="989" y="715"/>
                      <a:pt x="983" y="709"/>
                    </a:cubicBezTo>
                    <a:cubicBezTo>
                      <a:pt x="983" y="709"/>
                      <a:pt x="982" y="709"/>
                      <a:pt x="980" y="708"/>
                    </a:cubicBezTo>
                    <a:close/>
                    <a:moveTo>
                      <a:pt x="855" y="874"/>
                    </a:moveTo>
                    <a:cubicBezTo>
                      <a:pt x="856" y="873"/>
                      <a:pt x="857" y="873"/>
                      <a:pt x="858" y="873"/>
                    </a:cubicBezTo>
                    <a:cubicBezTo>
                      <a:pt x="859" y="872"/>
                      <a:pt x="860" y="870"/>
                      <a:pt x="862" y="869"/>
                    </a:cubicBezTo>
                    <a:cubicBezTo>
                      <a:pt x="864" y="867"/>
                      <a:pt x="866" y="865"/>
                      <a:pt x="868" y="864"/>
                    </a:cubicBezTo>
                    <a:cubicBezTo>
                      <a:pt x="870" y="864"/>
                      <a:pt x="872" y="865"/>
                      <a:pt x="874" y="866"/>
                    </a:cubicBezTo>
                    <a:cubicBezTo>
                      <a:pt x="874" y="868"/>
                      <a:pt x="873" y="870"/>
                      <a:pt x="872" y="871"/>
                    </a:cubicBezTo>
                    <a:cubicBezTo>
                      <a:pt x="869" y="875"/>
                      <a:pt x="865" y="878"/>
                      <a:pt x="861" y="882"/>
                    </a:cubicBezTo>
                    <a:cubicBezTo>
                      <a:pt x="854" y="889"/>
                      <a:pt x="847" y="894"/>
                      <a:pt x="840" y="902"/>
                    </a:cubicBezTo>
                    <a:cubicBezTo>
                      <a:pt x="833" y="910"/>
                      <a:pt x="825" y="916"/>
                      <a:pt x="817" y="923"/>
                    </a:cubicBezTo>
                    <a:cubicBezTo>
                      <a:pt x="812" y="928"/>
                      <a:pt x="806" y="933"/>
                      <a:pt x="802" y="938"/>
                    </a:cubicBezTo>
                    <a:cubicBezTo>
                      <a:pt x="799" y="942"/>
                      <a:pt x="795" y="945"/>
                      <a:pt x="792" y="948"/>
                    </a:cubicBezTo>
                    <a:cubicBezTo>
                      <a:pt x="787" y="953"/>
                      <a:pt x="781" y="959"/>
                      <a:pt x="776" y="964"/>
                    </a:cubicBezTo>
                    <a:cubicBezTo>
                      <a:pt x="772" y="969"/>
                      <a:pt x="768" y="974"/>
                      <a:pt x="764" y="979"/>
                    </a:cubicBezTo>
                    <a:cubicBezTo>
                      <a:pt x="756" y="989"/>
                      <a:pt x="749" y="1000"/>
                      <a:pt x="740" y="1010"/>
                    </a:cubicBezTo>
                    <a:cubicBezTo>
                      <a:pt x="737" y="1013"/>
                      <a:pt x="734" y="1017"/>
                      <a:pt x="732" y="1020"/>
                    </a:cubicBezTo>
                    <a:cubicBezTo>
                      <a:pt x="731" y="1025"/>
                      <a:pt x="731" y="1029"/>
                      <a:pt x="733" y="1034"/>
                    </a:cubicBezTo>
                    <a:cubicBezTo>
                      <a:pt x="737" y="1032"/>
                      <a:pt x="740" y="1030"/>
                      <a:pt x="743" y="1028"/>
                    </a:cubicBezTo>
                    <a:cubicBezTo>
                      <a:pt x="741" y="1026"/>
                      <a:pt x="739" y="1024"/>
                      <a:pt x="738" y="1022"/>
                    </a:cubicBezTo>
                    <a:cubicBezTo>
                      <a:pt x="742" y="1019"/>
                      <a:pt x="743" y="1019"/>
                      <a:pt x="747" y="1021"/>
                    </a:cubicBezTo>
                    <a:cubicBezTo>
                      <a:pt x="755" y="1025"/>
                      <a:pt x="761" y="1032"/>
                      <a:pt x="765" y="1040"/>
                    </a:cubicBezTo>
                    <a:cubicBezTo>
                      <a:pt x="770" y="1048"/>
                      <a:pt x="774" y="1056"/>
                      <a:pt x="779" y="1064"/>
                    </a:cubicBezTo>
                    <a:cubicBezTo>
                      <a:pt x="782" y="1070"/>
                      <a:pt x="786" y="1076"/>
                      <a:pt x="789" y="1082"/>
                    </a:cubicBezTo>
                    <a:cubicBezTo>
                      <a:pt x="794" y="1093"/>
                      <a:pt x="797" y="1103"/>
                      <a:pt x="801" y="1114"/>
                    </a:cubicBezTo>
                    <a:cubicBezTo>
                      <a:pt x="802" y="1116"/>
                      <a:pt x="802" y="1118"/>
                      <a:pt x="802" y="1120"/>
                    </a:cubicBezTo>
                    <a:cubicBezTo>
                      <a:pt x="802" y="1123"/>
                      <a:pt x="802" y="1127"/>
                      <a:pt x="802" y="1131"/>
                    </a:cubicBezTo>
                    <a:cubicBezTo>
                      <a:pt x="802" y="1137"/>
                      <a:pt x="803" y="1144"/>
                      <a:pt x="799" y="1152"/>
                    </a:cubicBezTo>
                    <a:cubicBezTo>
                      <a:pt x="801" y="1151"/>
                      <a:pt x="802" y="1151"/>
                      <a:pt x="802" y="1150"/>
                    </a:cubicBezTo>
                    <a:cubicBezTo>
                      <a:pt x="812" y="1145"/>
                      <a:pt x="822" y="1140"/>
                      <a:pt x="831" y="1134"/>
                    </a:cubicBezTo>
                    <a:cubicBezTo>
                      <a:pt x="844" y="1126"/>
                      <a:pt x="857" y="1117"/>
                      <a:pt x="868" y="1107"/>
                    </a:cubicBezTo>
                    <a:cubicBezTo>
                      <a:pt x="874" y="1102"/>
                      <a:pt x="880" y="1098"/>
                      <a:pt x="886" y="1093"/>
                    </a:cubicBezTo>
                    <a:cubicBezTo>
                      <a:pt x="891" y="1089"/>
                      <a:pt x="896" y="1084"/>
                      <a:pt x="901" y="1080"/>
                    </a:cubicBezTo>
                    <a:cubicBezTo>
                      <a:pt x="905" y="1075"/>
                      <a:pt x="909" y="1070"/>
                      <a:pt x="914" y="1065"/>
                    </a:cubicBezTo>
                    <a:cubicBezTo>
                      <a:pt x="922" y="1058"/>
                      <a:pt x="929" y="1050"/>
                      <a:pt x="936" y="1043"/>
                    </a:cubicBezTo>
                    <a:cubicBezTo>
                      <a:pt x="937" y="1042"/>
                      <a:pt x="938" y="1041"/>
                      <a:pt x="938" y="1040"/>
                    </a:cubicBezTo>
                    <a:cubicBezTo>
                      <a:pt x="944" y="1033"/>
                      <a:pt x="949" y="1026"/>
                      <a:pt x="956" y="1020"/>
                    </a:cubicBezTo>
                    <a:cubicBezTo>
                      <a:pt x="965" y="1009"/>
                      <a:pt x="975" y="997"/>
                      <a:pt x="983" y="985"/>
                    </a:cubicBezTo>
                    <a:cubicBezTo>
                      <a:pt x="993" y="971"/>
                      <a:pt x="1002" y="957"/>
                      <a:pt x="1011" y="941"/>
                    </a:cubicBezTo>
                    <a:cubicBezTo>
                      <a:pt x="1019" y="925"/>
                      <a:pt x="1025" y="908"/>
                      <a:pt x="1030" y="891"/>
                    </a:cubicBezTo>
                    <a:cubicBezTo>
                      <a:pt x="1035" y="876"/>
                      <a:pt x="1034" y="860"/>
                      <a:pt x="1034" y="844"/>
                    </a:cubicBezTo>
                    <a:cubicBezTo>
                      <a:pt x="1034" y="843"/>
                      <a:pt x="1034" y="842"/>
                      <a:pt x="1033" y="841"/>
                    </a:cubicBezTo>
                    <a:cubicBezTo>
                      <a:pt x="1031" y="834"/>
                      <a:pt x="1028" y="827"/>
                      <a:pt x="1025" y="820"/>
                    </a:cubicBezTo>
                    <a:cubicBezTo>
                      <a:pt x="1021" y="809"/>
                      <a:pt x="1017" y="798"/>
                      <a:pt x="1013" y="788"/>
                    </a:cubicBezTo>
                    <a:cubicBezTo>
                      <a:pt x="1011" y="783"/>
                      <a:pt x="1008" y="777"/>
                      <a:pt x="1006" y="772"/>
                    </a:cubicBezTo>
                    <a:cubicBezTo>
                      <a:pt x="1001" y="763"/>
                      <a:pt x="996" y="754"/>
                      <a:pt x="991" y="745"/>
                    </a:cubicBezTo>
                    <a:cubicBezTo>
                      <a:pt x="986" y="735"/>
                      <a:pt x="980" y="725"/>
                      <a:pt x="974" y="716"/>
                    </a:cubicBezTo>
                    <a:cubicBezTo>
                      <a:pt x="965" y="700"/>
                      <a:pt x="956" y="685"/>
                      <a:pt x="946" y="669"/>
                    </a:cubicBezTo>
                    <a:cubicBezTo>
                      <a:pt x="945" y="667"/>
                      <a:pt x="943" y="664"/>
                      <a:pt x="939" y="663"/>
                    </a:cubicBezTo>
                    <a:cubicBezTo>
                      <a:pt x="937" y="663"/>
                      <a:pt x="935" y="661"/>
                      <a:pt x="936" y="659"/>
                    </a:cubicBezTo>
                    <a:cubicBezTo>
                      <a:pt x="936" y="653"/>
                      <a:pt x="933" y="648"/>
                      <a:pt x="930" y="644"/>
                    </a:cubicBezTo>
                    <a:cubicBezTo>
                      <a:pt x="928" y="642"/>
                      <a:pt x="927" y="640"/>
                      <a:pt x="926" y="638"/>
                    </a:cubicBezTo>
                    <a:cubicBezTo>
                      <a:pt x="923" y="633"/>
                      <a:pt x="921" y="629"/>
                      <a:pt x="918" y="624"/>
                    </a:cubicBezTo>
                    <a:cubicBezTo>
                      <a:pt x="914" y="619"/>
                      <a:pt x="910" y="614"/>
                      <a:pt x="907" y="608"/>
                    </a:cubicBezTo>
                    <a:cubicBezTo>
                      <a:pt x="899" y="596"/>
                      <a:pt x="890" y="585"/>
                      <a:pt x="884" y="572"/>
                    </a:cubicBezTo>
                    <a:cubicBezTo>
                      <a:pt x="884" y="572"/>
                      <a:pt x="884" y="571"/>
                      <a:pt x="883" y="571"/>
                    </a:cubicBezTo>
                    <a:cubicBezTo>
                      <a:pt x="877" y="564"/>
                      <a:pt x="871" y="557"/>
                      <a:pt x="864" y="551"/>
                    </a:cubicBezTo>
                    <a:cubicBezTo>
                      <a:pt x="854" y="541"/>
                      <a:pt x="844" y="532"/>
                      <a:pt x="834" y="522"/>
                    </a:cubicBezTo>
                    <a:cubicBezTo>
                      <a:pt x="831" y="520"/>
                      <a:pt x="829" y="518"/>
                      <a:pt x="826" y="516"/>
                    </a:cubicBezTo>
                    <a:cubicBezTo>
                      <a:pt x="821" y="512"/>
                      <a:pt x="817" y="507"/>
                      <a:pt x="812" y="504"/>
                    </a:cubicBezTo>
                    <a:cubicBezTo>
                      <a:pt x="794" y="493"/>
                      <a:pt x="776" y="484"/>
                      <a:pt x="757" y="476"/>
                    </a:cubicBezTo>
                    <a:cubicBezTo>
                      <a:pt x="750" y="473"/>
                      <a:pt x="745" y="475"/>
                      <a:pt x="744" y="482"/>
                    </a:cubicBezTo>
                    <a:cubicBezTo>
                      <a:pt x="742" y="493"/>
                      <a:pt x="735" y="502"/>
                      <a:pt x="732" y="513"/>
                    </a:cubicBezTo>
                    <a:cubicBezTo>
                      <a:pt x="732" y="516"/>
                      <a:pt x="731" y="518"/>
                      <a:pt x="729" y="521"/>
                    </a:cubicBezTo>
                    <a:cubicBezTo>
                      <a:pt x="724" y="530"/>
                      <a:pt x="721" y="541"/>
                      <a:pt x="718" y="551"/>
                    </a:cubicBezTo>
                    <a:cubicBezTo>
                      <a:pt x="717" y="552"/>
                      <a:pt x="717" y="554"/>
                      <a:pt x="717" y="556"/>
                    </a:cubicBezTo>
                    <a:cubicBezTo>
                      <a:pt x="717" y="559"/>
                      <a:pt x="716" y="561"/>
                      <a:pt x="716" y="564"/>
                    </a:cubicBezTo>
                    <a:cubicBezTo>
                      <a:pt x="715" y="569"/>
                      <a:pt x="714" y="574"/>
                      <a:pt x="714" y="579"/>
                    </a:cubicBezTo>
                    <a:cubicBezTo>
                      <a:pt x="712" y="593"/>
                      <a:pt x="711" y="607"/>
                      <a:pt x="710" y="621"/>
                    </a:cubicBezTo>
                    <a:cubicBezTo>
                      <a:pt x="709" y="626"/>
                      <a:pt x="709" y="632"/>
                      <a:pt x="709" y="637"/>
                    </a:cubicBezTo>
                    <a:cubicBezTo>
                      <a:pt x="710" y="648"/>
                      <a:pt x="710" y="660"/>
                      <a:pt x="712" y="671"/>
                    </a:cubicBezTo>
                    <a:cubicBezTo>
                      <a:pt x="713" y="683"/>
                      <a:pt x="715" y="694"/>
                      <a:pt x="718" y="705"/>
                    </a:cubicBezTo>
                    <a:cubicBezTo>
                      <a:pt x="720" y="719"/>
                      <a:pt x="723" y="732"/>
                      <a:pt x="726" y="745"/>
                    </a:cubicBezTo>
                    <a:cubicBezTo>
                      <a:pt x="728" y="755"/>
                      <a:pt x="732" y="764"/>
                      <a:pt x="736" y="773"/>
                    </a:cubicBezTo>
                    <a:cubicBezTo>
                      <a:pt x="739" y="783"/>
                      <a:pt x="742" y="793"/>
                      <a:pt x="749" y="802"/>
                    </a:cubicBezTo>
                    <a:cubicBezTo>
                      <a:pt x="750" y="803"/>
                      <a:pt x="751" y="806"/>
                      <a:pt x="752" y="807"/>
                    </a:cubicBezTo>
                    <a:cubicBezTo>
                      <a:pt x="756" y="814"/>
                      <a:pt x="759" y="821"/>
                      <a:pt x="764" y="827"/>
                    </a:cubicBezTo>
                    <a:cubicBezTo>
                      <a:pt x="773" y="839"/>
                      <a:pt x="786" y="847"/>
                      <a:pt x="798" y="854"/>
                    </a:cubicBezTo>
                    <a:cubicBezTo>
                      <a:pt x="802" y="857"/>
                      <a:pt x="805" y="857"/>
                      <a:pt x="809" y="856"/>
                    </a:cubicBezTo>
                    <a:cubicBezTo>
                      <a:pt x="814" y="856"/>
                      <a:pt x="819" y="855"/>
                      <a:pt x="823" y="854"/>
                    </a:cubicBezTo>
                    <a:cubicBezTo>
                      <a:pt x="825" y="853"/>
                      <a:pt x="827" y="852"/>
                      <a:pt x="829" y="852"/>
                    </a:cubicBezTo>
                    <a:cubicBezTo>
                      <a:pt x="827" y="847"/>
                      <a:pt x="826" y="843"/>
                      <a:pt x="823" y="839"/>
                    </a:cubicBezTo>
                    <a:cubicBezTo>
                      <a:pt x="816" y="828"/>
                      <a:pt x="809" y="818"/>
                      <a:pt x="804" y="807"/>
                    </a:cubicBezTo>
                    <a:cubicBezTo>
                      <a:pt x="804" y="806"/>
                      <a:pt x="803" y="805"/>
                      <a:pt x="803" y="804"/>
                    </a:cubicBezTo>
                    <a:cubicBezTo>
                      <a:pt x="795" y="797"/>
                      <a:pt x="794" y="787"/>
                      <a:pt x="788" y="779"/>
                    </a:cubicBezTo>
                    <a:cubicBezTo>
                      <a:pt x="784" y="774"/>
                      <a:pt x="783" y="769"/>
                      <a:pt x="781" y="764"/>
                    </a:cubicBezTo>
                    <a:cubicBezTo>
                      <a:pt x="779" y="759"/>
                      <a:pt x="776" y="755"/>
                      <a:pt x="774" y="750"/>
                    </a:cubicBezTo>
                    <a:cubicBezTo>
                      <a:pt x="770" y="743"/>
                      <a:pt x="766" y="735"/>
                      <a:pt x="762" y="727"/>
                    </a:cubicBezTo>
                    <a:cubicBezTo>
                      <a:pt x="760" y="723"/>
                      <a:pt x="758" y="719"/>
                      <a:pt x="757" y="715"/>
                    </a:cubicBezTo>
                    <a:cubicBezTo>
                      <a:pt x="755" y="709"/>
                      <a:pt x="752" y="702"/>
                      <a:pt x="750" y="696"/>
                    </a:cubicBezTo>
                    <a:cubicBezTo>
                      <a:pt x="748" y="690"/>
                      <a:pt x="745" y="685"/>
                      <a:pt x="746" y="678"/>
                    </a:cubicBezTo>
                    <a:cubicBezTo>
                      <a:pt x="749" y="677"/>
                      <a:pt x="751" y="677"/>
                      <a:pt x="753" y="681"/>
                    </a:cubicBezTo>
                    <a:cubicBezTo>
                      <a:pt x="755" y="687"/>
                      <a:pt x="757" y="693"/>
                      <a:pt x="760" y="699"/>
                    </a:cubicBezTo>
                    <a:cubicBezTo>
                      <a:pt x="761" y="703"/>
                      <a:pt x="763" y="706"/>
                      <a:pt x="764" y="710"/>
                    </a:cubicBezTo>
                    <a:cubicBezTo>
                      <a:pt x="765" y="716"/>
                      <a:pt x="768" y="721"/>
                      <a:pt x="771" y="726"/>
                    </a:cubicBezTo>
                    <a:cubicBezTo>
                      <a:pt x="774" y="734"/>
                      <a:pt x="778" y="741"/>
                      <a:pt x="782" y="748"/>
                    </a:cubicBezTo>
                    <a:cubicBezTo>
                      <a:pt x="788" y="759"/>
                      <a:pt x="793" y="770"/>
                      <a:pt x="799" y="781"/>
                    </a:cubicBezTo>
                    <a:cubicBezTo>
                      <a:pt x="802" y="789"/>
                      <a:pt x="808" y="796"/>
                      <a:pt x="812" y="803"/>
                    </a:cubicBezTo>
                    <a:cubicBezTo>
                      <a:pt x="816" y="809"/>
                      <a:pt x="819" y="815"/>
                      <a:pt x="823" y="821"/>
                    </a:cubicBezTo>
                    <a:cubicBezTo>
                      <a:pt x="827" y="829"/>
                      <a:pt x="831" y="836"/>
                      <a:pt x="836" y="843"/>
                    </a:cubicBezTo>
                    <a:cubicBezTo>
                      <a:pt x="837" y="846"/>
                      <a:pt x="839" y="847"/>
                      <a:pt x="842" y="850"/>
                    </a:cubicBezTo>
                    <a:cubicBezTo>
                      <a:pt x="844" y="859"/>
                      <a:pt x="850" y="865"/>
                      <a:pt x="855" y="874"/>
                    </a:cubicBezTo>
                    <a:close/>
                    <a:moveTo>
                      <a:pt x="982" y="490"/>
                    </a:moveTo>
                    <a:cubicBezTo>
                      <a:pt x="981" y="488"/>
                      <a:pt x="981" y="488"/>
                      <a:pt x="981" y="488"/>
                    </a:cubicBezTo>
                    <a:cubicBezTo>
                      <a:pt x="964" y="481"/>
                      <a:pt x="949" y="472"/>
                      <a:pt x="934" y="463"/>
                    </a:cubicBezTo>
                    <a:cubicBezTo>
                      <a:pt x="932" y="462"/>
                      <a:pt x="931" y="461"/>
                      <a:pt x="930" y="460"/>
                    </a:cubicBezTo>
                    <a:cubicBezTo>
                      <a:pt x="923" y="454"/>
                      <a:pt x="916" y="449"/>
                      <a:pt x="909" y="444"/>
                    </a:cubicBezTo>
                    <a:cubicBezTo>
                      <a:pt x="900" y="437"/>
                      <a:pt x="891" y="429"/>
                      <a:pt x="884" y="420"/>
                    </a:cubicBezTo>
                    <a:cubicBezTo>
                      <a:pt x="878" y="414"/>
                      <a:pt x="873" y="408"/>
                      <a:pt x="868" y="401"/>
                    </a:cubicBezTo>
                    <a:cubicBezTo>
                      <a:pt x="859" y="390"/>
                      <a:pt x="849" y="378"/>
                      <a:pt x="841" y="366"/>
                    </a:cubicBezTo>
                    <a:cubicBezTo>
                      <a:pt x="830" y="351"/>
                      <a:pt x="821" y="335"/>
                      <a:pt x="811" y="319"/>
                    </a:cubicBezTo>
                    <a:cubicBezTo>
                      <a:pt x="803" y="306"/>
                      <a:pt x="795" y="294"/>
                      <a:pt x="787" y="281"/>
                    </a:cubicBezTo>
                    <a:cubicBezTo>
                      <a:pt x="781" y="272"/>
                      <a:pt x="775" y="262"/>
                      <a:pt x="770" y="253"/>
                    </a:cubicBezTo>
                    <a:cubicBezTo>
                      <a:pt x="758" y="233"/>
                      <a:pt x="747" y="213"/>
                      <a:pt x="735" y="193"/>
                    </a:cubicBezTo>
                    <a:cubicBezTo>
                      <a:pt x="734" y="190"/>
                      <a:pt x="732" y="187"/>
                      <a:pt x="730" y="183"/>
                    </a:cubicBezTo>
                    <a:cubicBezTo>
                      <a:pt x="725" y="174"/>
                      <a:pt x="719" y="166"/>
                      <a:pt x="713" y="157"/>
                    </a:cubicBezTo>
                    <a:cubicBezTo>
                      <a:pt x="706" y="145"/>
                      <a:pt x="699" y="133"/>
                      <a:pt x="690" y="123"/>
                    </a:cubicBezTo>
                    <a:cubicBezTo>
                      <a:pt x="687" y="118"/>
                      <a:pt x="685" y="113"/>
                      <a:pt x="681" y="109"/>
                    </a:cubicBezTo>
                    <a:cubicBezTo>
                      <a:pt x="671" y="98"/>
                      <a:pt x="661" y="88"/>
                      <a:pt x="650" y="79"/>
                    </a:cubicBezTo>
                    <a:cubicBezTo>
                      <a:pt x="642" y="71"/>
                      <a:pt x="632" y="64"/>
                      <a:pt x="624" y="57"/>
                    </a:cubicBezTo>
                    <a:cubicBezTo>
                      <a:pt x="610" y="44"/>
                      <a:pt x="595" y="35"/>
                      <a:pt x="579" y="25"/>
                    </a:cubicBezTo>
                    <a:cubicBezTo>
                      <a:pt x="577" y="23"/>
                      <a:pt x="573" y="22"/>
                      <a:pt x="570" y="20"/>
                    </a:cubicBezTo>
                    <a:cubicBezTo>
                      <a:pt x="564" y="17"/>
                      <a:pt x="556" y="16"/>
                      <a:pt x="549" y="14"/>
                    </a:cubicBezTo>
                    <a:cubicBezTo>
                      <a:pt x="537" y="11"/>
                      <a:pt x="526" y="10"/>
                      <a:pt x="514" y="10"/>
                    </a:cubicBezTo>
                    <a:cubicBezTo>
                      <a:pt x="503" y="9"/>
                      <a:pt x="491" y="10"/>
                      <a:pt x="480" y="9"/>
                    </a:cubicBezTo>
                    <a:cubicBezTo>
                      <a:pt x="460" y="8"/>
                      <a:pt x="441" y="8"/>
                      <a:pt x="422" y="16"/>
                    </a:cubicBezTo>
                    <a:cubicBezTo>
                      <a:pt x="414" y="19"/>
                      <a:pt x="406" y="22"/>
                      <a:pt x="398" y="25"/>
                    </a:cubicBezTo>
                    <a:cubicBezTo>
                      <a:pt x="392" y="28"/>
                      <a:pt x="385" y="31"/>
                      <a:pt x="379" y="34"/>
                    </a:cubicBezTo>
                    <a:cubicBezTo>
                      <a:pt x="375" y="36"/>
                      <a:pt x="372" y="39"/>
                      <a:pt x="369" y="41"/>
                    </a:cubicBezTo>
                    <a:cubicBezTo>
                      <a:pt x="359" y="47"/>
                      <a:pt x="349" y="54"/>
                      <a:pt x="339" y="61"/>
                    </a:cubicBezTo>
                    <a:cubicBezTo>
                      <a:pt x="325" y="71"/>
                      <a:pt x="314" y="82"/>
                      <a:pt x="304" y="96"/>
                    </a:cubicBezTo>
                    <a:cubicBezTo>
                      <a:pt x="294" y="110"/>
                      <a:pt x="285" y="124"/>
                      <a:pt x="278" y="140"/>
                    </a:cubicBezTo>
                    <a:cubicBezTo>
                      <a:pt x="273" y="150"/>
                      <a:pt x="268" y="160"/>
                      <a:pt x="269" y="172"/>
                    </a:cubicBezTo>
                    <a:cubicBezTo>
                      <a:pt x="269" y="180"/>
                      <a:pt x="271" y="189"/>
                      <a:pt x="273" y="198"/>
                    </a:cubicBezTo>
                    <a:cubicBezTo>
                      <a:pt x="273" y="202"/>
                      <a:pt x="275" y="205"/>
                      <a:pt x="276" y="209"/>
                    </a:cubicBezTo>
                    <a:cubicBezTo>
                      <a:pt x="278" y="211"/>
                      <a:pt x="278" y="215"/>
                      <a:pt x="282" y="215"/>
                    </a:cubicBezTo>
                    <a:cubicBezTo>
                      <a:pt x="283" y="209"/>
                      <a:pt x="284" y="204"/>
                      <a:pt x="285" y="199"/>
                    </a:cubicBezTo>
                    <a:cubicBezTo>
                      <a:pt x="287" y="191"/>
                      <a:pt x="290" y="184"/>
                      <a:pt x="296" y="178"/>
                    </a:cubicBezTo>
                    <a:cubicBezTo>
                      <a:pt x="299" y="176"/>
                      <a:pt x="301" y="173"/>
                      <a:pt x="303" y="169"/>
                    </a:cubicBezTo>
                    <a:cubicBezTo>
                      <a:pt x="308" y="162"/>
                      <a:pt x="313" y="154"/>
                      <a:pt x="319" y="147"/>
                    </a:cubicBezTo>
                    <a:cubicBezTo>
                      <a:pt x="321" y="144"/>
                      <a:pt x="323" y="143"/>
                      <a:pt x="326" y="144"/>
                    </a:cubicBezTo>
                    <a:cubicBezTo>
                      <a:pt x="335" y="146"/>
                      <a:pt x="345" y="146"/>
                      <a:pt x="353" y="151"/>
                    </a:cubicBezTo>
                    <a:cubicBezTo>
                      <a:pt x="354" y="151"/>
                      <a:pt x="355" y="151"/>
                      <a:pt x="356" y="151"/>
                    </a:cubicBezTo>
                    <a:cubicBezTo>
                      <a:pt x="365" y="152"/>
                      <a:pt x="374" y="153"/>
                      <a:pt x="383" y="154"/>
                    </a:cubicBezTo>
                    <a:cubicBezTo>
                      <a:pt x="393" y="155"/>
                      <a:pt x="403" y="156"/>
                      <a:pt x="412" y="155"/>
                    </a:cubicBezTo>
                    <a:cubicBezTo>
                      <a:pt x="422" y="154"/>
                      <a:pt x="432" y="154"/>
                      <a:pt x="442" y="154"/>
                    </a:cubicBezTo>
                    <a:cubicBezTo>
                      <a:pt x="450" y="155"/>
                      <a:pt x="459" y="157"/>
                      <a:pt x="468" y="153"/>
                    </a:cubicBezTo>
                    <a:cubicBezTo>
                      <a:pt x="468" y="152"/>
                      <a:pt x="469" y="153"/>
                      <a:pt x="470" y="153"/>
                    </a:cubicBezTo>
                    <a:cubicBezTo>
                      <a:pt x="487" y="153"/>
                      <a:pt x="503" y="148"/>
                      <a:pt x="519" y="146"/>
                    </a:cubicBezTo>
                    <a:cubicBezTo>
                      <a:pt x="523" y="145"/>
                      <a:pt x="527" y="145"/>
                      <a:pt x="531" y="145"/>
                    </a:cubicBezTo>
                    <a:cubicBezTo>
                      <a:pt x="538" y="145"/>
                      <a:pt x="544" y="147"/>
                      <a:pt x="551" y="148"/>
                    </a:cubicBezTo>
                    <a:cubicBezTo>
                      <a:pt x="553" y="148"/>
                      <a:pt x="556" y="149"/>
                      <a:pt x="559" y="149"/>
                    </a:cubicBezTo>
                    <a:cubicBezTo>
                      <a:pt x="570" y="150"/>
                      <a:pt x="579" y="153"/>
                      <a:pt x="584" y="162"/>
                    </a:cubicBezTo>
                    <a:cubicBezTo>
                      <a:pt x="586" y="166"/>
                      <a:pt x="588" y="169"/>
                      <a:pt x="589" y="172"/>
                    </a:cubicBezTo>
                    <a:cubicBezTo>
                      <a:pt x="594" y="184"/>
                      <a:pt x="598" y="195"/>
                      <a:pt x="597" y="207"/>
                    </a:cubicBezTo>
                    <a:cubicBezTo>
                      <a:pt x="597" y="210"/>
                      <a:pt x="596" y="212"/>
                      <a:pt x="596" y="214"/>
                    </a:cubicBezTo>
                    <a:cubicBezTo>
                      <a:pt x="597" y="218"/>
                      <a:pt x="599" y="222"/>
                      <a:pt x="601" y="226"/>
                    </a:cubicBezTo>
                    <a:cubicBezTo>
                      <a:pt x="603" y="232"/>
                      <a:pt x="604" y="238"/>
                      <a:pt x="606" y="244"/>
                    </a:cubicBezTo>
                    <a:cubicBezTo>
                      <a:pt x="609" y="252"/>
                      <a:pt x="611" y="260"/>
                      <a:pt x="611" y="268"/>
                    </a:cubicBezTo>
                    <a:cubicBezTo>
                      <a:pt x="611" y="277"/>
                      <a:pt x="612" y="287"/>
                      <a:pt x="610" y="297"/>
                    </a:cubicBezTo>
                    <a:cubicBezTo>
                      <a:pt x="608" y="302"/>
                      <a:pt x="608" y="307"/>
                      <a:pt x="608" y="312"/>
                    </a:cubicBezTo>
                    <a:cubicBezTo>
                      <a:pt x="607" y="317"/>
                      <a:pt x="607" y="322"/>
                      <a:pt x="606" y="327"/>
                    </a:cubicBezTo>
                    <a:cubicBezTo>
                      <a:pt x="604" y="341"/>
                      <a:pt x="603" y="354"/>
                      <a:pt x="606" y="367"/>
                    </a:cubicBezTo>
                    <a:cubicBezTo>
                      <a:pt x="606" y="371"/>
                      <a:pt x="608" y="374"/>
                      <a:pt x="608" y="378"/>
                    </a:cubicBezTo>
                    <a:cubicBezTo>
                      <a:pt x="609" y="391"/>
                      <a:pt x="616" y="402"/>
                      <a:pt x="623" y="412"/>
                    </a:cubicBezTo>
                    <a:cubicBezTo>
                      <a:pt x="629" y="420"/>
                      <a:pt x="632" y="420"/>
                      <a:pt x="639" y="414"/>
                    </a:cubicBezTo>
                    <a:cubicBezTo>
                      <a:pt x="639" y="413"/>
                      <a:pt x="639" y="413"/>
                      <a:pt x="639" y="413"/>
                    </a:cubicBezTo>
                    <a:cubicBezTo>
                      <a:pt x="643" y="408"/>
                      <a:pt x="647" y="408"/>
                      <a:pt x="651" y="411"/>
                    </a:cubicBezTo>
                    <a:cubicBezTo>
                      <a:pt x="652" y="417"/>
                      <a:pt x="654" y="420"/>
                      <a:pt x="660" y="422"/>
                    </a:cubicBezTo>
                    <a:cubicBezTo>
                      <a:pt x="663" y="423"/>
                      <a:pt x="665" y="424"/>
                      <a:pt x="668" y="425"/>
                    </a:cubicBezTo>
                    <a:cubicBezTo>
                      <a:pt x="675" y="431"/>
                      <a:pt x="682" y="438"/>
                      <a:pt x="689" y="444"/>
                    </a:cubicBezTo>
                    <a:cubicBezTo>
                      <a:pt x="690" y="445"/>
                      <a:pt x="692" y="446"/>
                      <a:pt x="693" y="447"/>
                    </a:cubicBezTo>
                    <a:cubicBezTo>
                      <a:pt x="694" y="447"/>
                      <a:pt x="695" y="446"/>
                      <a:pt x="695" y="446"/>
                    </a:cubicBezTo>
                    <a:cubicBezTo>
                      <a:pt x="700" y="441"/>
                      <a:pt x="700" y="441"/>
                      <a:pt x="706" y="445"/>
                    </a:cubicBezTo>
                    <a:cubicBezTo>
                      <a:pt x="710" y="448"/>
                      <a:pt x="715" y="451"/>
                      <a:pt x="720" y="454"/>
                    </a:cubicBezTo>
                    <a:cubicBezTo>
                      <a:pt x="723" y="455"/>
                      <a:pt x="726" y="456"/>
                      <a:pt x="730" y="457"/>
                    </a:cubicBezTo>
                    <a:cubicBezTo>
                      <a:pt x="736" y="458"/>
                      <a:pt x="742" y="460"/>
                      <a:pt x="749" y="459"/>
                    </a:cubicBezTo>
                    <a:cubicBezTo>
                      <a:pt x="750" y="458"/>
                      <a:pt x="752" y="459"/>
                      <a:pt x="753" y="460"/>
                    </a:cubicBezTo>
                    <a:cubicBezTo>
                      <a:pt x="753" y="463"/>
                      <a:pt x="752" y="465"/>
                      <a:pt x="752" y="467"/>
                    </a:cubicBezTo>
                    <a:cubicBezTo>
                      <a:pt x="756" y="468"/>
                      <a:pt x="759" y="469"/>
                      <a:pt x="761" y="470"/>
                    </a:cubicBezTo>
                    <a:cubicBezTo>
                      <a:pt x="768" y="473"/>
                      <a:pt x="774" y="475"/>
                      <a:pt x="780" y="478"/>
                    </a:cubicBezTo>
                    <a:cubicBezTo>
                      <a:pt x="790" y="483"/>
                      <a:pt x="800" y="488"/>
                      <a:pt x="810" y="494"/>
                    </a:cubicBezTo>
                    <a:cubicBezTo>
                      <a:pt x="817" y="498"/>
                      <a:pt x="825" y="503"/>
                      <a:pt x="831" y="508"/>
                    </a:cubicBezTo>
                    <a:cubicBezTo>
                      <a:pt x="840" y="516"/>
                      <a:pt x="848" y="525"/>
                      <a:pt x="857" y="533"/>
                    </a:cubicBezTo>
                    <a:cubicBezTo>
                      <a:pt x="866" y="542"/>
                      <a:pt x="874" y="550"/>
                      <a:pt x="883" y="559"/>
                    </a:cubicBezTo>
                    <a:cubicBezTo>
                      <a:pt x="887" y="563"/>
                      <a:pt x="891" y="568"/>
                      <a:pt x="894" y="572"/>
                    </a:cubicBezTo>
                    <a:cubicBezTo>
                      <a:pt x="899" y="579"/>
                      <a:pt x="904" y="587"/>
                      <a:pt x="908" y="594"/>
                    </a:cubicBezTo>
                    <a:cubicBezTo>
                      <a:pt x="911" y="599"/>
                      <a:pt x="914" y="603"/>
                      <a:pt x="917" y="607"/>
                    </a:cubicBezTo>
                    <a:cubicBezTo>
                      <a:pt x="923" y="616"/>
                      <a:pt x="928" y="625"/>
                      <a:pt x="933" y="634"/>
                    </a:cubicBezTo>
                    <a:cubicBezTo>
                      <a:pt x="938" y="641"/>
                      <a:pt x="942" y="647"/>
                      <a:pt x="946" y="653"/>
                    </a:cubicBezTo>
                    <a:cubicBezTo>
                      <a:pt x="954" y="652"/>
                      <a:pt x="960" y="650"/>
                      <a:pt x="967" y="650"/>
                    </a:cubicBezTo>
                    <a:cubicBezTo>
                      <a:pt x="974" y="649"/>
                      <a:pt x="980" y="646"/>
                      <a:pt x="988" y="644"/>
                    </a:cubicBezTo>
                    <a:cubicBezTo>
                      <a:pt x="970" y="633"/>
                      <a:pt x="954" y="623"/>
                      <a:pt x="942" y="607"/>
                    </a:cubicBezTo>
                    <a:cubicBezTo>
                      <a:pt x="944" y="603"/>
                      <a:pt x="947" y="601"/>
                      <a:pt x="952" y="601"/>
                    </a:cubicBezTo>
                    <a:cubicBezTo>
                      <a:pt x="956" y="601"/>
                      <a:pt x="960" y="599"/>
                      <a:pt x="964" y="597"/>
                    </a:cubicBezTo>
                    <a:cubicBezTo>
                      <a:pt x="970" y="594"/>
                      <a:pt x="976" y="592"/>
                      <a:pt x="983" y="589"/>
                    </a:cubicBezTo>
                    <a:cubicBezTo>
                      <a:pt x="987" y="587"/>
                      <a:pt x="991" y="585"/>
                      <a:pt x="992" y="580"/>
                    </a:cubicBezTo>
                    <a:cubicBezTo>
                      <a:pt x="988" y="579"/>
                      <a:pt x="984" y="578"/>
                      <a:pt x="980" y="577"/>
                    </a:cubicBezTo>
                    <a:cubicBezTo>
                      <a:pt x="974" y="575"/>
                      <a:pt x="968" y="572"/>
                      <a:pt x="963" y="570"/>
                    </a:cubicBezTo>
                    <a:cubicBezTo>
                      <a:pt x="953" y="567"/>
                      <a:pt x="944" y="559"/>
                      <a:pt x="932" y="561"/>
                    </a:cubicBezTo>
                    <a:cubicBezTo>
                      <a:pt x="930" y="561"/>
                      <a:pt x="929" y="558"/>
                      <a:pt x="930" y="556"/>
                    </a:cubicBezTo>
                    <a:cubicBezTo>
                      <a:pt x="932" y="552"/>
                      <a:pt x="936" y="552"/>
                      <a:pt x="939" y="551"/>
                    </a:cubicBezTo>
                    <a:cubicBezTo>
                      <a:pt x="943" y="550"/>
                      <a:pt x="947" y="550"/>
                      <a:pt x="951" y="549"/>
                    </a:cubicBezTo>
                    <a:cubicBezTo>
                      <a:pt x="961" y="544"/>
                      <a:pt x="972" y="538"/>
                      <a:pt x="982" y="533"/>
                    </a:cubicBezTo>
                    <a:cubicBezTo>
                      <a:pt x="985" y="531"/>
                      <a:pt x="987" y="529"/>
                      <a:pt x="990" y="527"/>
                    </a:cubicBezTo>
                    <a:cubicBezTo>
                      <a:pt x="969" y="522"/>
                      <a:pt x="950" y="513"/>
                      <a:pt x="932" y="503"/>
                    </a:cubicBezTo>
                    <a:cubicBezTo>
                      <a:pt x="936" y="499"/>
                      <a:pt x="938" y="496"/>
                      <a:pt x="943" y="497"/>
                    </a:cubicBezTo>
                    <a:cubicBezTo>
                      <a:pt x="945" y="497"/>
                      <a:pt x="948" y="498"/>
                      <a:pt x="950" y="497"/>
                    </a:cubicBezTo>
                    <a:cubicBezTo>
                      <a:pt x="960" y="495"/>
                      <a:pt x="971" y="492"/>
                      <a:pt x="982" y="490"/>
                    </a:cubicBezTo>
                    <a:close/>
                    <a:moveTo>
                      <a:pt x="691" y="456"/>
                    </a:moveTo>
                    <a:cubicBezTo>
                      <a:pt x="691" y="455"/>
                      <a:pt x="691" y="455"/>
                      <a:pt x="691" y="455"/>
                    </a:cubicBezTo>
                    <a:cubicBezTo>
                      <a:pt x="682" y="450"/>
                      <a:pt x="676" y="443"/>
                      <a:pt x="669" y="436"/>
                    </a:cubicBezTo>
                    <a:cubicBezTo>
                      <a:pt x="664" y="432"/>
                      <a:pt x="659" y="427"/>
                      <a:pt x="652" y="427"/>
                    </a:cubicBezTo>
                    <a:cubicBezTo>
                      <a:pt x="650" y="427"/>
                      <a:pt x="649" y="426"/>
                      <a:pt x="648" y="425"/>
                    </a:cubicBezTo>
                    <a:cubicBezTo>
                      <a:pt x="643" y="422"/>
                      <a:pt x="640" y="422"/>
                      <a:pt x="636" y="426"/>
                    </a:cubicBezTo>
                    <a:cubicBezTo>
                      <a:pt x="630" y="432"/>
                      <a:pt x="625" y="438"/>
                      <a:pt x="620" y="443"/>
                    </a:cubicBezTo>
                    <a:cubicBezTo>
                      <a:pt x="609" y="454"/>
                      <a:pt x="600" y="466"/>
                      <a:pt x="592" y="479"/>
                    </a:cubicBezTo>
                    <a:cubicBezTo>
                      <a:pt x="588" y="484"/>
                      <a:pt x="584" y="489"/>
                      <a:pt x="580" y="495"/>
                    </a:cubicBezTo>
                    <a:cubicBezTo>
                      <a:pt x="576" y="501"/>
                      <a:pt x="573" y="508"/>
                      <a:pt x="569" y="514"/>
                    </a:cubicBezTo>
                    <a:cubicBezTo>
                      <a:pt x="568" y="516"/>
                      <a:pt x="567" y="519"/>
                      <a:pt x="566" y="521"/>
                    </a:cubicBezTo>
                    <a:cubicBezTo>
                      <a:pt x="560" y="530"/>
                      <a:pt x="554" y="538"/>
                      <a:pt x="549" y="546"/>
                    </a:cubicBezTo>
                    <a:cubicBezTo>
                      <a:pt x="544" y="554"/>
                      <a:pt x="540" y="563"/>
                      <a:pt x="536" y="571"/>
                    </a:cubicBezTo>
                    <a:cubicBezTo>
                      <a:pt x="534" y="574"/>
                      <a:pt x="531" y="578"/>
                      <a:pt x="530" y="581"/>
                    </a:cubicBezTo>
                    <a:cubicBezTo>
                      <a:pt x="527" y="589"/>
                      <a:pt x="524" y="597"/>
                      <a:pt x="521" y="606"/>
                    </a:cubicBezTo>
                    <a:cubicBezTo>
                      <a:pt x="517" y="616"/>
                      <a:pt x="513" y="627"/>
                      <a:pt x="509" y="638"/>
                    </a:cubicBezTo>
                    <a:cubicBezTo>
                      <a:pt x="507" y="645"/>
                      <a:pt x="504" y="652"/>
                      <a:pt x="502" y="660"/>
                    </a:cubicBezTo>
                    <a:cubicBezTo>
                      <a:pt x="501" y="663"/>
                      <a:pt x="500" y="664"/>
                      <a:pt x="497" y="664"/>
                    </a:cubicBezTo>
                    <a:cubicBezTo>
                      <a:pt x="492" y="660"/>
                      <a:pt x="490" y="654"/>
                      <a:pt x="488" y="648"/>
                    </a:cubicBezTo>
                    <a:cubicBezTo>
                      <a:pt x="485" y="641"/>
                      <a:pt x="482" y="633"/>
                      <a:pt x="479" y="626"/>
                    </a:cubicBezTo>
                    <a:cubicBezTo>
                      <a:pt x="478" y="623"/>
                      <a:pt x="478" y="620"/>
                      <a:pt x="477" y="617"/>
                    </a:cubicBezTo>
                    <a:cubicBezTo>
                      <a:pt x="476" y="614"/>
                      <a:pt x="475" y="611"/>
                      <a:pt x="475" y="608"/>
                    </a:cubicBezTo>
                    <a:cubicBezTo>
                      <a:pt x="473" y="599"/>
                      <a:pt x="471" y="591"/>
                      <a:pt x="469" y="582"/>
                    </a:cubicBezTo>
                    <a:cubicBezTo>
                      <a:pt x="468" y="574"/>
                      <a:pt x="467" y="565"/>
                      <a:pt x="466" y="556"/>
                    </a:cubicBezTo>
                    <a:cubicBezTo>
                      <a:pt x="465" y="548"/>
                      <a:pt x="464" y="540"/>
                      <a:pt x="463" y="531"/>
                    </a:cubicBezTo>
                    <a:cubicBezTo>
                      <a:pt x="463" y="530"/>
                      <a:pt x="463" y="528"/>
                      <a:pt x="463" y="527"/>
                    </a:cubicBezTo>
                    <a:cubicBezTo>
                      <a:pt x="464" y="517"/>
                      <a:pt x="465" y="507"/>
                      <a:pt x="466" y="496"/>
                    </a:cubicBezTo>
                    <a:cubicBezTo>
                      <a:pt x="459" y="499"/>
                      <a:pt x="455" y="501"/>
                      <a:pt x="452" y="506"/>
                    </a:cubicBezTo>
                    <a:cubicBezTo>
                      <a:pt x="449" y="512"/>
                      <a:pt x="446" y="518"/>
                      <a:pt x="443" y="525"/>
                    </a:cubicBezTo>
                    <a:cubicBezTo>
                      <a:pt x="438" y="533"/>
                      <a:pt x="434" y="541"/>
                      <a:pt x="430" y="550"/>
                    </a:cubicBezTo>
                    <a:cubicBezTo>
                      <a:pt x="426" y="557"/>
                      <a:pt x="424" y="565"/>
                      <a:pt x="421" y="573"/>
                    </a:cubicBezTo>
                    <a:cubicBezTo>
                      <a:pt x="419" y="580"/>
                      <a:pt x="416" y="587"/>
                      <a:pt x="414" y="594"/>
                    </a:cubicBezTo>
                    <a:cubicBezTo>
                      <a:pt x="410" y="609"/>
                      <a:pt x="407" y="624"/>
                      <a:pt x="404" y="639"/>
                    </a:cubicBezTo>
                    <a:cubicBezTo>
                      <a:pt x="403" y="642"/>
                      <a:pt x="403" y="647"/>
                      <a:pt x="402" y="651"/>
                    </a:cubicBezTo>
                    <a:cubicBezTo>
                      <a:pt x="401" y="659"/>
                      <a:pt x="397" y="667"/>
                      <a:pt x="401" y="676"/>
                    </a:cubicBezTo>
                    <a:cubicBezTo>
                      <a:pt x="401" y="677"/>
                      <a:pt x="401" y="677"/>
                      <a:pt x="400" y="677"/>
                    </a:cubicBezTo>
                    <a:cubicBezTo>
                      <a:pt x="398" y="680"/>
                      <a:pt x="399" y="684"/>
                      <a:pt x="399" y="687"/>
                    </a:cubicBezTo>
                    <a:cubicBezTo>
                      <a:pt x="399" y="696"/>
                      <a:pt x="398" y="706"/>
                      <a:pt x="400" y="715"/>
                    </a:cubicBezTo>
                    <a:cubicBezTo>
                      <a:pt x="403" y="730"/>
                      <a:pt x="407" y="745"/>
                      <a:pt x="414" y="760"/>
                    </a:cubicBezTo>
                    <a:cubicBezTo>
                      <a:pt x="418" y="770"/>
                      <a:pt x="422" y="782"/>
                      <a:pt x="427" y="792"/>
                    </a:cubicBezTo>
                    <a:cubicBezTo>
                      <a:pt x="429" y="795"/>
                      <a:pt x="431" y="798"/>
                      <a:pt x="432" y="801"/>
                    </a:cubicBezTo>
                    <a:cubicBezTo>
                      <a:pt x="435" y="808"/>
                      <a:pt x="438" y="815"/>
                      <a:pt x="441" y="821"/>
                    </a:cubicBezTo>
                    <a:cubicBezTo>
                      <a:pt x="449" y="836"/>
                      <a:pt x="454" y="853"/>
                      <a:pt x="460" y="869"/>
                    </a:cubicBezTo>
                    <a:cubicBezTo>
                      <a:pt x="463" y="878"/>
                      <a:pt x="466" y="887"/>
                      <a:pt x="470" y="896"/>
                    </a:cubicBezTo>
                    <a:cubicBezTo>
                      <a:pt x="474" y="906"/>
                      <a:pt x="479" y="915"/>
                      <a:pt x="482" y="925"/>
                    </a:cubicBezTo>
                    <a:cubicBezTo>
                      <a:pt x="487" y="939"/>
                      <a:pt x="490" y="952"/>
                      <a:pt x="494" y="966"/>
                    </a:cubicBezTo>
                    <a:cubicBezTo>
                      <a:pt x="495" y="971"/>
                      <a:pt x="497" y="976"/>
                      <a:pt x="498" y="981"/>
                    </a:cubicBezTo>
                    <a:cubicBezTo>
                      <a:pt x="498" y="985"/>
                      <a:pt x="498" y="989"/>
                      <a:pt x="504" y="991"/>
                    </a:cubicBezTo>
                    <a:cubicBezTo>
                      <a:pt x="499" y="996"/>
                      <a:pt x="501" y="1001"/>
                      <a:pt x="502" y="1007"/>
                    </a:cubicBezTo>
                    <a:cubicBezTo>
                      <a:pt x="503" y="1012"/>
                      <a:pt x="505" y="1017"/>
                      <a:pt x="505" y="1023"/>
                    </a:cubicBezTo>
                    <a:cubicBezTo>
                      <a:pt x="506" y="1028"/>
                      <a:pt x="507" y="1033"/>
                      <a:pt x="507" y="1037"/>
                    </a:cubicBezTo>
                    <a:cubicBezTo>
                      <a:pt x="509" y="1048"/>
                      <a:pt x="511" y="1058"/>
                      <a:pt x="512" y="1069"/>
                    </a:cubicBezTo>
                    <a:cubicBezTo>
                      <a:pt x="514" y="1077"/>
                      <a:pt x="514" y="1087"/>
                      <a:pt x="516" y="1095"/>
                    </a:cubicBezTo>
                    <a:cubicBezTo>
                      <a:pt x="518" y="1101"/>
                      <a:pt x="517" y="1106"/>
                      <a:pt x="517" y="1111"/>
                    </a:cubicBezTo>
                    <a:cubicBezTo>
                      <a:pt x="516" y="1118"/>
                      <a:pt x="517" y="1125"/>
                      <a:pt x="520" y="1132"/>
                    </a:cubicBezTo>
                    <a:cubicBezTo>
                      <a:pt x="521" y="1135"/>
                      <a:pt x="522" y="1136"/>
                      <a:pt x="526" y="1135"/>
                    </a:cubicBezTo>
                    <a:cubicBezTo>
                      <a:pt x="532" y="1133"/>
                      <a:pt x="537" y="1129"/>
                      <a:pt x="544" y="1127"/>
                    </a:cubicBezTo>
                    <a:cubicBezTo>
                      <a:pt x="546" y="1126"/>
                      <a:pt x="549" y="1124"/>
                      <a:pt x="553" y="1123"/>
                    </a:cubicBezTo>
                    <a:cubicBezTo>
                      <a:pt x="554" y="1123"/>
                      <a:pt x="555" y="1122"/>
                      <a:pt x="557" y="1121"/>
                    </a:cubicBezTo>
                    <a:cubicBezTo>
                      <a:pt x="561" y="1119"/>
                      <a:pt x="566" y="1116"/>
                      <a:pt x="570" y="1114"/>
                    </a:cubicBezTo>
                    <a:cubicBezTo>
                      <a:pt x="577" y="1111"/>
                      <a:pt x="584" y="1108"/>
                      <a:pt x="590" y="1105"/>
                    </a:cubicBezTo>
                    <a:cubicBezTo>
                      <a:pt x="593" y="1104"/>
                      <a:pt x="596" y="1101"/>
                      <a:pt x="599" y="1100"/>
                    </a:cubicBezTo>
                    <a:cubicBezTo>
                      <a:pt x="599" y="1096"/>
                      <a:pt x="599" y="1093"/>
                      <a:pt x="599" y="1089"/>
                    </a:cubicBezTo>
                    <a:cubicBezTo>
                      <a:pt x="599" y="1079"/>
                      <a:pt x="597" y="1070"/>
                      <a:pt x="596" y="1060"/>
                    </a:cubicBezTo>
                    <a:cubicBezTo>
                      <a:pt x="595" y="1055"/>
                      <a:pt x="595" y="1051"/>
                      <a:pt x="595" y="1046"/>
                    </a:cubicBezTo>
                    <a:cubicBezTo>
                      <a:pt x="595" y="1043"/>
                      <a:pt x="594" y="1041"/>
                      <a:pt x="594" y="1038"/>
                    </a:cubicBezTo>
                    <a:cubicBezTo>
                      <a:pt x="593" y="1024"/>
                      <a:pt x="592" y="1010"/>
                      <a:pt x="591" y="996"/>
                    </a:cubicBezTo>
                    <a:cubicBezTo>
                      <a:pt x="590" y="979"/>
                      <a:pt x="588" y="962"/>
                      <a:pt x="589" y="945"/>
                    </a:cubicBezTo>
                    <a:cubicBezTo>
                      <a:pt x="590" y="939"/>
                      <a:pt x="588" y="932"/>
                      <a:pt x="589" y="926"/>
                    </a:cubicBezTo>
                    <a:cubicBezTo>
                      <a:pt x="590" y="917"/>
                      <a:pt x="589" y="908"/>
                      <a:pt x="588" y="899"/>
                    </a:cubicBezTo>
                    <a:cubicBezTo>
                      <a:pt x="588" y="894"/>
                      <a:pt x="588" y="889"/>
                      <a:pt x="588" y="885"/>
                    </a:cubicBezTo>
                    <a:cubicBezTo>
                      <a:pt x="588" y="874"/>
                      <a:pt x="589" y="863"/>
                      <a:pt x="588" y="852"/>
                    </a:cubicBezTo>
                    <a:cubicBezTo>
                      <a:pt x="588" y="842"/>
                      <a:pt x="589" y="833"/>
                      <a:pt x="589" y="823"/>
                    </a:cubicBezTo>
                    <a:cubicBezTo>
                      <a:pt x="590" y="815"/>
                      <a:pt x="591" y="808"/>
                      <a:pt x="591" y="800"/>
                    </a:cubicBezTo>
                    <a:cubicBezTo>
                      <a:pt x="592" y="785"/>
                      <a:pt x="591" y="771"/>
                      <a:pt x="594" y="757"/>
                    </a:cubicBezTo>
                    <a:cubicBezTo>
                      <a:pt x="595" y="749"/>
                      <a:pt x="595" y="740"/>
                      <a:pt x="596" y="731"/>
                    </a:cubicBezTo>
                    <a:cubicBezTo>
                      <a:pt x="598" y="719"/>
                      <a:pt x="600" y="707"/>
                      <a:pt x="602" y="695"/>
                    </a:cubicBezTo>
                    <a:cubicBezTo>
                      <a:pt x="603" y="690"/>
                      <a:pt x="603" y="685"/>
                      <a:pt x="604" y="681"/>
                    </a:cubicBezTo>
                    <a:cubicBezTo>
                      <a:pt x="605" y="670"/>
                      <a:pt x="607" y="660"/>
                      <a:pt x="609" y="649"/>
                    </a:cubicBezTo>
                    <a:cubicBezTo>
                      <a:pt x="609" y="648"/>
                      <a:pt x="609" y="647"/>
                      <a:pt x="609" y="646"/>
                    </a:cubicBezTo>
                    <a:cubicBezTo>
                      <a:pt x="610" y="643"/>
                      <a:pt x="610" y="641"/>
                      <a:pt x="611" y="638"/>
                    </a:cubicBezTo>
                    <a:cubicBezTo>
                      <a:pt x="612" y="634"/>
                      <a:pt x="613" y="631"/>
                      <a:pt x="613" y="628"/>
                    </a:cubicBezTo>
                    <a:cubicBezTo>
                      <a:pt x="614" y="625"/>
                      <a:pt x="615" y="622"/>
                      <a:pt x="616" y="619"/>
                    </a:cubicBezTo>
                    <a:cubicBezTo>
                      <a:pt x="617" y="615"/>
                      <a:pt x="619" y="610"/>
                      <a:pt x="620" y="606"/>
                    </a:cubicBezTo>
                    <a:cubicBezTo>
                      <a:pt x="621" y="602"/>
                      <a:pt x="621" y="597"/>
                      <a:pt x="622" y="593"/>
                    </a:cubicBezTo>
                    <a:cubicBezTo>
                      <a:pt x="624" y="586"/>
                      <a:pt x="627" y="579"/>
                      <a:pt x="629" y="572"/>
                    </a:cubicBezTo>
                    <a:cubicBezTo>
                      <a:pt x="634" y="560"/>
                      <a:pt x="637" y="547"/>
                      <a:pt x="644" y="535"/>
                    </a:cubicBezTo>
                    <a:cubicBezTo>
                      <a:pt x="652" y="522"/>
                      <a:pt x="659" y="508"/>
                      <a:pt x="667" y="494"/>
                    </a:cubicBezTo>
                    <a:cubicBezTo>
                      <a:pt x="671" y="488"/>
                      <a:pt x="676" y="483"/>
                      <a:pt x="678" y="477"/>
                    </a:cubicBezTo>
                    <a:cubicBezTo>
                      <a:pt x="681" y="470"/>
                      <a:pt x="686" y="464"/>
                      <a:pt x="690" y="458"/>
                    </a:cubicBezTo>
                    <a:cubicBezTo>
                      <a:pt x="691" y="457"/>
                      <a:pt x="691" y="456"/>
                      <a:pt x="691" y="456"/>
                    </a:cubicBezTo>
                    <a:close/>
                    <a:moveTo>
                      <a:pt x="497" y="650"/>
                    </a:moveTo>
                    <a:cubicBezTo>
                      <a:pt x="501" y="640"/>
                      <a:pt x="504" y="631"/>
                      <a:pt x="507" y="622"/>
                    </a:cubicBezTo>
                    <a:cubicBezTo>
                      <a:pt x="511" y="613"/>
                      <a:pt x="513" y="604"/>
                      <a:pt x="517" y="596"/>
                    </a:cubicBezTo>
                    <a:cubicBezTo>
                      <a:pt x="520" y="587"/>
                      <a:pt x="524" y="578"/>
                      <a:pt x="528" y="570"/>
                    </a:cubicBezTo>
                    <a:cubicBezTo>
                      <a:pt x="533" y="560"/>
                      <a:pt x="538" y="550"/>
                      <a:pt x="544" y="540"/>
                    </a:cubicBezTo>
                    <a:cubicBezTo>
                      <a:pt x="547" y="534"/>
                      <a:pt x="552" y="528"/>
                      <a:pt x="556" y="522"/>
                    </a:cubicBezTo>
                    <a:cubicBezTo>
                      <a:pt x="563" y="509"/>
                      <a:pt x="571" y="497"/>
                      <a:pt x="578" y="484"/>
                    </a:cubicBezTo>
                    <a:cubicBezTo>
                      <a:pt x="586" y="470"/>
                      <a:pt x="596" y="457"/>
                      <a:pt x="607" y="445"/>
                    </a:cubicBezTo>
                    <a:cubicBezTo>
                      <a:pt x="612" y="440"/>
                      <a:pt x="617" y="434"/>
                      <a:pt x="623" y="428"/>
                    </a:cubicBezTo>
                    <a:cubicBezTo>
                      <a:pt x="620" y="424"/>
                      <a:pt x="617" y="420"/>
                      <a:pt x="614" y="416"/>
                    </a:cubicBezTo>
                    <a:cubicBezTo>
                      <a:pt x="608" y="408"/>
                      <a:pt x="603" y="399"/>
                      <a:pt x="600" y="389"/>
                    </a:cubicBezTo>
                    <a:cubicBezTo>
                      <a:pt x="599" y="384"/>
                      <a:pt x="598" y="378"/>
                      <a:pt x="597" y="373"/>
                    </a:cubicBezTo>
                    <a:cubicBezTo>
                      <a:pt x="596" y="368"/>
                      <a:pt x="595" y="362"/>
                      <a:pt x="594" y="357"/>
                    </a:cubicBezTo>
                    <a:cubicBezTo>
                      <a:pt x="594" y="349"/>
                      <a:pt x="595" y="342"/>
                      <a:pt x="596" y="335"/>
                    </a:cubicBezTo>
                    <a:cubicBezTo>
                      <a:pt x="597" y="324"/>
                      <a:pt x="598" y="312"/>
                      <a:pt x="600" y="301"/>
                    </a:cubicBezTo>
                    <a:cubicBezTo>
                      <a:pt x="602" y="288"/>
                      <a:pt x="602" y="274"/>
                      <a:pt x="601" y="261"/>
                    </a:cubicBezTo>
                    <a:cubicBezTo>
                      <a:pt x="601" y="259"/>
                      <a:pt x="600" y="258"/>
                      <a:pt x="600" y="256"/>
                    </a:cubicBezTo>
                    <a:cubicBezTo>
                      <a:pt x="598" y="250"/>
                      <a:pt x="595" y="243"/>
                      <a:pt x="593" y="236"/>
                    </a:cubicBezTo>
                    <a:cubicBezTo>
                      <a:pt x="592" y="233"/>
                      <a:pt x="591" y="231"/>
                      <a:pt x="590" y="229"/>
                    </a:cubicBezTo>
                    <a:cubicBezTo>
                      <a:pt x="590" y="230"/>
                      <a:pt x="589" y="230"/>
                      <a:pt x="589" y="230"/>
                    </a:cubicBezTo>
                    <a:cubicBezTo>
                      <a:pt x="589" y="231"/>
                      <a:pt x="588" y="231"/>
                      <a:pt x="587" y="232"/>
                    </a:cubicBezTo>
                    <a:cubicBezTo>
                      <a:pt x="582" y="238"/>
                      <a:pt x="577" y="241"/>
                      <a:pt x="569" y="239"/>
                    </a:cubicBezTo>
                    <a:cubicBezTo>
                      <a:pt x="568" y="239"/>
                      <a:pt x="567" y="237"/>
                      <a:pt x="565" y="236"/>
                    </a:cubicBezTo>
                    <a:cubicBezTo>
                      <a:pt x="567" y="235"/>
                      <a:pt x="568" y="234"/>
                      <a:pt x="569" y="234"/>
                    </a:cubicBezTo>
                    <a:cubicBezTo>
                      <a:pt x="571" y="232"/>
                      <a:pt x="573" y="231"/>
                      <a:pt x="576" y="229"/>
                    </a:cubicBezTo>
                    <a:cubicBezTo>
                      <a:pt x="581" y="226"/>
                      <a:pt x="581" y="220"/>
                      <a:pt x="584" y="216"/>
                    </a:cubicBezTo>
                    <a:cubicBezTo>
                      <a:pt x="587" y="211"/>
                      <a:pt x="587" y="207"/>
                      <a:pt x="586" y="202"/>
                    </a:cubicBezTo>
                    <a:cubicBezTo>
                      <a:pt x="585" y="192"/>
                      <a:pt x="583" y="181"/>
                      <a:pt x="578" y="172"/>
                    </a:cubicBezTo>
                    <a:cubicBezTo>
                      <a:pt x="575" y="165"/>
                      <a:pt x="569" y="163"/>
                      <a:pt x="564" y="161"/>
                    </a:cubicBezTo>
                    <a:cubicBezTo>
                      <a:pt x="559" y="159"/>
                      <a:pt x="556" y="161"/>
                      <a:pt x="555" y="166"/>
                    </a:cubicBezTo>
                    <a:cubicBezTo>
                      <a:pt x="555" y="168"/>
                      <a:pt x="555" y="171"/>
                      <a:pt x="554" y="174"/>
                    </a:cubicBezTo>
                    <a:cubicBezTo>
                      <a:pt x="554" y="175"/>
                      <a:pt x="553" y="177"/>
                      <a:pt x="552" y="179"/>
                    </a:cubicBezTo>
                    <a:cubicBezTo>
                      <a:pt x="545" y="177"/>
                      <a:pt x="544" y="174"/>
                      <a:pt x="545" y="168"/>
                    </a:cubicBezTo>
                    <a:cubicBezTo>
                      <a:pt x="546" y="164"/>
                      <a:pt x="548" y="160"/>
                      <a:pt x="549" y="155"/>
                    </a:cubicBezTo>
                    <a:cubicBezTo>
                      <a:pt x="542" y="154"/>
                      <a:pt x="535" y="153"/>
                      <a:pt x="529" y="153"/>
                    </a:cubicBezTo>
                    <a:cubicBezTo>
                      <a:pt x="522" y="154"/>
                      <a:pt x="516" y="155"/>
                      <a:pt x="509" y="156"/>
                    </a:cubicBezTo>
                    <a:cubicBezTo>
                      <a:pt x="499" y="157"/>
                      <a:pt x="489" y="159"/>
                      <a:pt x="480" y="160"/>
                    </a:cubicBezTo>
                    <a:cubicBezTo>
                      <a:pt x="476" y="160"/>
                      <a:pt x="472" y="160"/>
                      <a:pt x="469" y="161"/>
                    </a:cubicBezTo>
                    <a:cubicBezTo>
                      <a:pt x="466" y="163"/>
                      <a:pt x="463" y="163"/>
                      <a:pt x="460" y="163"/>
                    </a:cubicBezTo>
                    <a:cubicBezTo>
                      <a:pt x="452" y="162"/>
                      <a:pt x="443" y="162"/>
                      <a:pt x="435" y="162"/>
                    </a:cubicBezTo>
                    <a:cubicBezTo>
                      <a:pt x="427" y="162"/>
                      <a:pt x="418" y="162"/>
                      <a:pt x="410" y="162"/>
                    </a:cubicBezTo>
                    <a:cubicBezTo>
                      <a:pt x="405" y="163"/>
                      <a:pt x="401" y="162"/>
                      <a:pt x="396" y="162"/>
                    </a:cubicBezTo>
                    <a:cubicBezTo>
                      <a:pt x="389" y="162"/>
                      <a:pt x="381" y="162"/>
                      <a:pt x="374" y="160"/>
                    </a:cubicBezTo>
                    <a:cubicBezTo>
                      <a:pt x="370" y="160"/>
                      <a:pt x="367" y="159"/>
                      <a:pt x="363" y="159"/>
                    </a:cubicBezTo>
                    <a:cubicBezTo>
                      <a:pt x="359" y="158"/>
                      <a:pt x="355" y="157"/>
                      <a:pt x="350" y="156"/>
                    </a:cubicBezTo>
                    <a:cubicBezTo>
                      <a:pt x="342" y="154"/>
                      <a:pt x="334" y="152"/>
                      <a:pt x="326" y="151"/>
                    </a:cubicBezTo>
                    <a:cubicBezTo>
                      <a:pt x="324" y="154"/>
                      <a:pt x="322" y="157"/>
                      <a:pt x="320" y="160"/>
                    </a:cubicBezTo>
                    <a:cubicBezTo>
                      <a:pt x="318" y="163"/>
                      <a:pt x="315" y="166"/>
                      <a:pt x="313" y="170"/>
                    </a:cubicBezTo>
                    <a:cubicBezTo>
                      <a:pt x="309" y="175"/>
                      <a:pt x="306" y="181"/>
                      <a:pt x="302" y="186"/>
                    </a:cubicBezTo>
                    <a:cubicBezTo>
                      <a:pt x="297" y="193"/>
                      <a:pt x="293" y="201"/>
                      <a:pt x="293" y="210"/>
                    </a:cubicBezTo>
                    <a:cubicBezTo>
                      <a:pt x="294" y="220"/>
                      <a:pt x="295" y="231"/>
                      <a:pt x="299" y="241"/>
                    </a:cubicBezTo>
                    <a:cubicBezTo>
                      <a:pt x="299" y="243"/>
                      <a:pt x="300" y="244"/>
                      <a:pt x="301" y="246"/>
                    </a:cubicBezTo>
                    <a:cubicBezTo>
                      <a:pt x="304" y="245"/>
                      <a:pt x="306" y="244"/>
                      <a:pt x="307" y="243"/>
                    </a:cubicBezTo>
                    <a:cubicBezTo>
                      <a:pt x="313" y="240"/>
                      <a:pt x="318" y="238"/>
                      <a:pt x="324" y="236"/>
                    </a:cubicBezTo>
                    <a:cubicBezTo>
                      <a:pt x="332" y="233"/>
                      <a:pt x="340" y="236"/>
                      <a:pt x="346" y="241"/>
                    </a:cubicBezTo>
                    <a:cubicBezTo>
                      <a:pt x="348" y="243"/>
                      <a:pt x="348" y="244"/>
                      <a:pt x="347" y="246"/>
                    </a:cubicBezTo>
                    <a:cubicBezTo>
                      <a:pt x="341" y="245"/>
                      <a:pt x="336" y="244"/>
                      <a:pt x="329" y="246"/>
                    </a:cubicBezTo>
                    <a:cubicBezTo>
                      <a:pt x="335" y="257"/>
                      <a:pt x="335" y="269"/>
                      <a:pt x="327" y="280"/>
                    </a:cubicBezTo>
                    <a:cubicBezTo>
                      <a:pt x="324" y="280"/>
                      <a:pt x="320" y="280"/>
                      <a:pt x="315" y="280"/>
                    </a:cubicBezTo>
                    <a:cubicBezTo>
                      <a:pt x="315" y="282"/>
                      <a:pt x="314" y="284"/>
                      <a:pt x="315" y="286"/>
                    </a:cubicBezTo>
                    <a:cubicBezTo>
                      <a:pt x="317" y="297"/>
                      <a:pt x="321" y="308"/>
                      <a:pt x="325" y="319"/>
                    </a:cubicBezTo>
                    <a:cubicBezTo>
                      <a:pt x="326" y="323"/>
                      <a:pt x="328" y="327"/>
                      <a:pt x="331" y="331"/>
                    </a:cubicBezTo>
                    <a:cubicBezTo>
                      <a:pt x="335" y="338"/>
                      <a:pt x="340" y="344"/>
                      <a:pt x="345" y="351"/>
                    </a:cubicBezTo>
                    <a:cubicBezTo>
                      <a:pt x="346" y="354"/>
                      <a:pt x="348" y="356"/>
                      <a:pt x="350" y="359"/>
                    </a:cubicBezTo>
                    <a:cubicBezTo>
                      <a:pt x="355" y="365"/>
                      <a:pt x="361" y="372"/>
                      <a:pt x="366" y="378"/>
                    </a:cubicBezTo>
                    <a:cubicBezTo>
                      <a:pt x="371" y="383"/>
                      <a:pt x="376" y="388"/>
                      <a:pt x="381" y="392"/>
                    </a:cubicBezTo>
                    <a:cubicBezTo>
                      <a:pt x="387" y="397"/>
                      <a:pt x="394" y="401"/>
                      <a:pt x="400" y="405"/>
                    </a:cubicBezTo>
                    <a:cubicBezTo>
                      <a:pt x="410" y="412"/>
                      <a:pt x="420" y="418"/>
                      <a:pt x="432" y="419"/>
                    </a:cubicBezTo>
                    <a:cubicBezTo>
                      <a:pt x="441" y="420"/>
                      <a:pt x="450" y="422"/>
                      <a:pt x="458" y="416"/>
                    </a:cubicBezTo>
                    <a:cubicBezTo>
                      <a:pt x="458" y="416"/>
                      <a:pt x="459" y="416"/>
                      <a:pt x="460" y="415"/>
                    </a:cubicBezTo>
                    <a:cubicBezTo>
                      <a:pt x="466" y="414"/>
                      <a:pt x="473" y="412"/>
                      <a:pt x="479" y="410"/>
                    </a:cubicBezTo>
                    <a:cubicBezTo>
                      <a:pt x="488" y="408"/>
                      <a:pt x="497" y="404"/>
                      <a:pt x="505" y="399"/>
                    </a:cubicBezTo>
                    <a:cubicBezTo>
                      <a:pt x="509" y="397"/>
                      <a:pt x="512" y="394"/>
                      <a:pt x="516" y="392"/>
                    </a:cubicBezTo>
                    <a:cubicBezTo>
                      <a:pt x="534" y="381"/>
                      <a:pt x="548" y="367"/>
                      <a:pt x="554" y="346"/>
                    </a:cubicBezTo>
                    <a:cubicBezTo>
                      <a:pt x="555" y="344"/>
                      <a:pt x="556" y="342"/>
                      <a:pt x="557" y="341"/>
                    </a:cubicBezTo>
                    <a:cubicBezTo>
                      <a:pt x="559" y="339"/>
                      <a:pt x="561" y="339"/>
                      <a:pt x="563" y="340"/>
                    </a:cubicBezTo>
                    <a:cubicBezTo>
                      <a:pt x="565" y="341"/>
                      <a:pt x="567" y="343"/>
                      <a:pt x="566" y="345"/>
                    </a:cubicBezTo>
                    <a:cubicBezTo>
                      <a:pt x="564" y="351"/>
                      <a:pt x="562" y="357"/>
                      <a:pt x="559" y="362"/>
                    </a:cubicBezTo>
                    <a:cubicBezTo>
                      <a:pt x="557" y="365"/>
                      <a:pt x="556" y="368"/>
                      <a:pt x="556" y="371"/>
                    </a:cubicBezTo>
                    <a:cubicBezTo>
                      <a:pt x="556" y="373"/>
                      <a:pt x="556" y="374"/>
                      <a:pt x="556" y="376"/>
                    </a:cubicBezTo>
                    <a:cubicBezTo>
                      <a:pt x="552" y="375"/>
                      <a:pt x="551" y="375"/>
                      <a:pt x="549" y="377"/>
                    </a:cubicBezTo>
                    <a:cubicBezTo>
                      <a:pt x="545" y="380"/>
                      <a:pt x="541" y="384"/>
                      <a:pt x="537" y="388"/>
                    </a:cubicBezTo>
                    <a:cubicBezTo>
                      <a:pt x="530" y="394"/>
                      <a:pt x="523" y="400"/>
                      <a:pt x="516" y="405"/>
                    </a:cubicBezTo>
                    <a:cubicBezTo>
                      <a:pt x="508" y="412"/>
                      <a:pt x="498" y="413"/>
                      <a:pt x="489" y="417"/>
                    </a:cubicBezTo>
                    <a:cubicBezTo>
                      <a:pt x="483" y="420"/>
                      <a:pt x="476" y="421"/>
                      <a:pt x="470" y="423"/>
                    </a:cubicBezTo>
                    <a:cubicBezTo>
                      <a:pt x="471" y="430"/>
                      <a:pt x="472" y="438"/>
                      <a:pt x="475" y="445"/>
                    </a:cubicBezTo>
                    <a:cubicBezTo>
                      <a:pt x="481" y="464"/>
                      <a:pt x="486" y="483"/>
                      <a:pt x="486" y="503"/>
                    </a:cubicBezTo>
                    <a:cubicBezTo>
                      <a:pt x="487" y="508"/>
                      <a:pt x="487" y="513"/>
                      <a:pt x="486" y="517"/>
                    </a:cubicBezTo>
                    <a:cubicBezTo>
                      <a:pt x="486" y="522"/>
                      <a:pt x="485" y="522"/>
                      <a:pt x="481" y="522"/>
                    </a:cubicBezTo>
                    <a:cubicBezTo>
                      <a:pt x="476" y="522"/>
                      <a:pt x="475" y="521"/>
                      <a:pt x="475" y="517"/>
                    </a:cubicBezTo>
                    <a:cubicBezTo>
                      <a:pt x="475" y="514"/>
                      <a:pt x="475" y="511"/>
                      <a:pt x="476" y="508"/>
                    </a:cubicBezTo>
                    <a:cubicBezTo>
                      <a:pt x="476" y="506"/>
                      <a:pt x="476" y="504"/>
                      <a:pt x="476" y="502"/>
                    </a:cubicBezTo>
                    <a:cubicBezTo>
                      <a:pt x="475" y="502"/>
                      <a:pt x="475" y="502"/>
                      <a:pt x="474" y="502"/>
                    </a:cubicBezTo>
                    <a:cubicBezTo>
                      <a:pt x="474" y="503"/>
                      <a:pt x="473" y="504"/>
                      <a:pt x="473" y="505"/>
                    </a:cubicBezTo>
                    <a:cubicBezTo>
                      <a:pt x="474" y="510"/>
                      <a:pt x="473" y="515"/>
                      <a:pt x="472" y="520"/>
                    </a:cubicBezTo>
                    <a:cubicBezTo>
                      <a:pt x="470" y="525"/>
                      <a:pt x="471" y="531"/>
                      <a:pt x="471" y="537"/>
                    </a:cubicBezTo>
                    <a:cubicBezTo>
                      <a:pt x="471" y="545"/>
                      <a:pt x="473" y="553"/>
                      <a:pt x="474" y="561"/>
                    </a:cubicBezTo>
                    <a:cubicBezTo>
                      <a:pt x="474" y="565"/>
                      <a:pt x="475" y="569"/>
                      <a:pt x="476" y="574"/>
                    </a:cubicBezTo>
                    <a:cubicBezTo>
                      <a:pt x="476" y="576"/>
                      <a:pt x="476" y="579"/>
                      <a:pt x="477" y="581"/>
                    </a:cubicBezTo>
                    <a:cubicBezTo>
                      <a:pt x="478" y="587"/>
                      <a:pt x="479" y="593"/>
                      <a:pt x="480" y="598"/>
                    </a:cubicBezTo>
                    <a:cubicBezTo>
                      <a:pt x="482" y="605"/>
                      <a:pt x="483" y="612"/>
                      <a:pt x="485" y="618"/>
                    </a:cubicBezTo>
                    <a:cubicBezTo>
                      <a:pt x="488" y="628"/>
                      <a:pt x="492" y="637"/>
                      <a:pt x="495" y="647"/>
                    </a:cubicBezTo>
                    <a:cubicBezTo>
                      <a:pt x="495" y="648"/>
                      <a:pt x="496" y="648"/>
                      <a:pt x="497" y="650"/>
                    </a:cubicBezTo>
                    <a:close/>
                    <a:moveTo>
                      <a:pt x="145" y="1205"/>
                    </a:moveTo>
                    <a:cubicBezTo>
                      <a:pt x="147" y="1209"/>
                      <a:pt x="149" y="1214"/>
                      <a:pt x="152" y="1217"/>
                    </a:cubicBezTo>
                    <a:cubicBezTo>
                      <a:pt x="161" y="1228"/>
                      <a:pt x="169" y="1238"/>
                      <a:pt x="178" y="1248"/>
                    </a:cubicBezTo>
                    <a:cubicBezTo>
                      <a:pt x="187" y="1258"/>
                      <a:pt x="197" y="1267"/>
                      <a:pt x="207" y="1276"/>
                    </a:cubicBezTo>
                    <a:cubicBezTo>
                      <a:pt x="212" y="1279"/>
                      <a:pt x="218" y="1281"/>
                      <a:pt x="222" y="1285"/>
                    </a:cubicBezTo>
                    <a:cubicBezTo>
                      <a:pt x="227" y="1289"/>
                      <a:pt x="234" y="1290"/>
                      <a:pt x="239" y="1292"/>
                    </a:cubicBezTo>
                    <a:cubicBezTo>
                      <a:pt x="241" y="1293"/>
                      <a:pt x="242" y="1293"/>
                      <a:pt x="243" y="1292"/>
                    </a:cubicBezTo>
                    <a:cubicBezTo>
                      <a:pt x="247" y="1290"/>
                      <a:pt x="252" y="1288"/>
                      <a:pt x="255" y="1285"/>
                    </a:cubicBezTo>
                    <a:cubicBezTo>
                      <a:pt x="265" y="1276"/>
                      <a:pt x="275" y="1267"/>
                      <a:pt x="284" y="1257"/>
                    </a:cubicBezTo>
                    <a:cubicBezTo>
                      <a:pt x="295" y="1246"/>
                      <a:pt x="306" y="1234"/>
                      <a:pt x="316" y="1222"/>
                    </a:cubicBezTo>
                    <a:cubicBezTo>
                      <a:pt x="328" y="1209"/>
                      <a:pt x="340" y="1196"/>
                      <a:pt x="352" y="1183"/>
                    </a:cubicBezTo>
                    <a:cubicBezTo>
                      <a:pt x="357" y="1178"/>
                      <a:pt x="361" y="1173"/>
                      <a:pt x="366" y="1168"/>
                    </a:cubicBezTo>
                    <a:cubicBezTo>
                      <a:pt x="370" y="1163"/>
                      <a:pt x="374" y="1157"/>
                      <a:pt x="379" y="1152"/>
                    </a:cubicBezTo>
                    <a:cubicBezTo>
                      <a:pt x="386" y="1146"/>
                      <a:pt x="393" y="1139"/>
                      <a:pt x="399" y="1131"/>
                    </a:cubicBezTo>
                    <a:cubicBezTo>
                      <a:pt x="403" y="1125"/>
                      <a:pt x="407" y="1119"/>
                      <a:pt x="412" y="1113"/>
                    </a:cubicBezTo>
                    <a:cubicBezTo>
                      <a:pt x="420" y="1104"/>
                      <a:pt x="429" y="1095"/>
                      <a:pt x="437" y="1085"/>
                    </a:cubicBezTo>
                    <a:cubicBezTo>
                      <a:pt x="443" y="1078"/>
                      <a:pt x="449" y="1069"/>
                      <a:pt x="455" y="1061"/>
                    </a:cubicBezTo>
                    <a:cubicBezTo>
                      <a:pt x="463" y="1050"/>
                      <a:pt x="471" y="1038"/>
                      <a:pt x="477" y="1025"/>
                    </a:cubicBezTo>
                    <a:cubicBezTo>
                      <a:pt x="482" y="1015"/>
                      <a:pt x="486" y="1006"/>
                      <a:pt x="490" y="996"/>
                    </a:cubicBezTo>
                    <a:cubicBezTo>
                      <a:pt x="491" y="995"/>
                      <a:pt x="491" y="993"/>
                      <a:pt x="491" y="991"/>
                    </a:cubicBezTo>
                    <a:cubicBezTo>
                      <a:pt x="489" y="976"/>
                      <a:pt x="484" y="962"/>
                      <a:pt x="480" y="948"/>
                    </a:cubicBezTo>
                    <a:cubicBezTo>
                      <a:pt x="478" y="941"/>
                      <a:pt x="475" y="934"/>
                      <a:pt x="474" y="927"/>
                    </a:cubicBezTo>
                    <a:cubicBezTo>
                      <a:pt x="472" y="919"/>
                      <a:pt x="468" y="911"/>
                      <a:pt x="465" y="902"/>
                    </a:cubicBezTo>
                    <a:cubicBezTo>
                      <a:pt x="460" y="892"/>
                      <a:pt x="455" y="881"/>
                      <a:pt x="451" y="870"/>
                    </a:cubicBezTo>
                    <a:cubicBezTo>
                      <a:pt x="446" y="855"/>
                      <a:pt x="442" y="840"/>
                      <a:pt x="436" y="827"/>
                    </a:cubicBezTo>
                    <a:cubicBezTo>
                      <a:pt x="429" y="813"/>
                      <a:pt x="423" y="800"/>
                      <a:pt x="416" y="786"/>
                    </a:cubicBezTo>
                    <a:cubicBezTo>
                      <a:pt x="414" y="781"/>
                      <a:pt x="411" y="776"/>
                      <a:pt x="409" y="771"/>
                    </a:cubicBezTo>
                    <a:cubicBezTo>
                      <a:pt x="406" y="761"/>
                      <a:pt x="403" y="750"/>
                      <a:pt x="399" y="740"/>
                    </a:cubicBezTo>
                    <a:cubicBezTo>
                      <a:pt x="399" y="738"/>
                      <a:pt x="397" y="736"/>
                      <a:pt x="397" y="734"/>
                    </a:cubicBezTo>
                    <a:cubicBezTo>
                      <a:pt x="392" y="736"/>
                      <a:pt x="393" y="740"/>
                      <a:pt x="392" y="742"/>
                    </a:cubicBezTo>
                    <a:cubicBezTo>
                      <a:pt x="389" y="752"/>
                      <a:pt x="387" y="762"/>
                      <a:pt x="384" y="772"/>
                    </a:cubicBezTo>
                    <a:cubicBezTo>
                      <a:pt x="380" y="783"/>
                      <a:pt x="376" y="794"/>
                      <a:pt x="373" y="806"/>
                    </a:cubicBezTo>
                    <a:cubicBezTo>
                      <a:pt x="366" y="826"/>
                      <a:pt x="361" y="846"/>
                      <a:pt x="354" y="865"/>
                    </a:cubicBezTo>
                    <a:cubicBezTo>
                      <a:pt x="349" y="879"/>
                      <a:pt x="345" y="893"/>
                      <a:pt x="341" y="907"/>
                    </a:cubicBezTo>
                    <a:cubicBezTo>
                      <a:pt x="338" y="915"/>
                      <a:pt x="337" y="922"/>
                      <a:pt x="335" y="929"/>
                    </a:cubicBezTo>
                    <a:cubicBezTo>
                      <a:pt x="332" y="938"/>
                      <a:pt x="329" y="947"/>
                      <a:pt x="323" y="954"/>
                    </a:cubicBezTo>
                    <a:cubicBezTo>
                      <a:pt x="319" y="961"/>
                      <a:pt x="317" y="968"/>
                      <a:pt x="313" y="975"/>
                    </a:cubicBezTo>
                    <a:cubicBezTo>
                      <a:pt x="302" y="992"/>
                      <a:pt x="291" y="1009"/>
                      <a:pt x="280" y="1026"/>
                    </a:cubicBezTo>
                    <a:cubicBezTo>
                      <a:pt x="279" y="1028"/>
                      <a:pt x="278" y="1031"/>
                      <a:pt x="276" y="1034"/>
                    </a:cubicBezTo>
                    <a:cubicBezTo>
                      <a:pt x="269" y="1044"/>
                      <a:pt x="263" y="1054"/>
                      <a:pt x="256" y="1064"/>
                    </a:cubicBezTo>
                    <a:cubicBezTo>
                      <a:pt x="250" y="1072"/>
                      <a:pt x="246" y="1080"/>
                      <a:pt x="239" y="1087"/>
                    </a:cubicBezTo>
                    <a:cubicBezTo>
                      <a:pt x="227" y="1101"/>
                      <a:pt x="215" y="1116"/>
                      <a:pt x="204" y="1131"/>
                    </a:cubicBezTo>
                    <a:cubicBezTo>
                      <a:pt x="201" y="1135"/>
                      <a:pt x="199" y="1139"/>
                      <a:pt x="196" y="1143"/>
                    </a:cubicBezTo>
                    <a:cubicBezTo>
                      <a:pt x="190" y="1150"/>
                      <a:pt x="184" y="1157"/>
                      <a:pt x="179" y="1164"/>
                    </a:cubicBezTo>
                    <a:cubicBezTo>
                      <a:pt x="173" y="1173"/>
                      <a:pt x="166" y="1181"/>
                      <a:pt x="159" y="1189"/>
                    </a:cubicBezTo>
                    <a:cubicBezTo>
                      <a:pt x="156" y="1191"/>
                      <a:pt x="154" y="1194"/>
                      <a:pt x="152" y="1196"/>
                    </a:cubicBezTo>
                    <a:cubicBezTo>
                      <a:pt x="150" y="1199"/>
                      <a:pt x="148" y="1201"/>
                      <a:pt x="145" y="1205"/>
                    </a:cubicBezTo>
                    <a:close/>
                    <a:moveTo>
                      <a:pt x="700" y="453"/>
                    </a:moveTo>
                    <a:cubicBezTo>
                      <a:pt x="697" y="458"/>
                      <a:pt x="695" y="463"/>
                      <a:pt x="692" y="468"/>
                    </a:cubicBezTo>
                    <a:cubicBezTo>
                      <a:pt x="687" y="475"/>
                      <a:pt x="682" y="482"/>
                      <a:pt x="677" y="490"/>
                    </a:cubicBezTo>
                    <a:cubicBezTo>
                      <a:pt x="671" y="500"/>
                      <a:pt x="665" y="510"/>
                      <a:pt x="659" y="520"/>
                    </a:cubicBezTo>
                    <a:cubicBezTo>
                      <a:pt x="655" y="528"/>
                      <a:pt x="650" y="535"/>
                      <a:pt x="647" y="544"/>
                    </a:cubicBezTo>
                    <a:cubicBezTo>
                      <a:pt x="646" y="549"/>
                      <a:pt x="644" y="555"/>
                      <a:pt x="641" y="560"/>
                    </a:cubicBezTo>
                    <a:cubicBezTo>
                      <a:pt x="637" y="571"/>
                      <a:pt x="633" y="582"/>
                      <a:pt x="630" y="594"/>
                    </a:cubicBezTo>
                    <a:cubicBezTo>
                      <a:pt x="627" y="605"/>
                      <a:pt x="624" y="616"/>
                      <a:pt x="621" y="628"/>
                    </a:cubicBezTo>
                    <a:cubicBezTo>
                      <a:pt x="619" y="633"/>
                      <a:pt x="617" y="639"/>
                      <a:pt x="616" y="645"/>
                    </a:cubicBezTo>
                    <a:cubicBezTo>
                      <a:pt x="614" y="658"/>
                      <a:pt x="613" y="670"/>
                      <a:pt x="612" y="683"/>
                    </a:cubicBezTo>
                    <a:cubicBezTo>
                      <a:pt x="610" y="692"/>
                      <a:pt x="609" y="701"/>
                      <a:pt x="607" y="710"/>
                    </a:cubicBezTo>
                    <a:cubicBezTo>
                      <a:pt x="607" y="714"/>
                      <a:pt x="606" y="718"/>
                      <a:pt x="605" y="722"/>
                    </a:cubicBezTo>
                    <a:cubicBezTo>
                      <a:pt x="604" y="728"/>
                      <a:pt x="605" y="736"/>
                      <a:pt x="602" y="742"/>
                    </a:cubicBezTo>
                    <a:cubicBezTo>
                      <a:pt x="604" y="748"/>
                      <a:pt x="602" y="753"/>
                      <a:pt x="602" y="758"/>
                    </a:cubicBezTo>
                    <a:cubicBezTo>
                      <a:pt x="601" y="761"/>
                      <a:pt x="601" y="765"/>
                      <a:pt x="600" y="769"/>
                    </a:cubicBezTo>
                    <a:cubicBezTo>
                      <a:pt x="600" y="777"/>
                      <a:pt x="600" y="786"/>
                      <a:pt x="599" y="795"/>
                    </a:cubicBezTo>
                    <a:cubicBezTo>
                      <a:pt x="598" y="810"/>
                      <a:pt x="597" y="824"/>
                      <a:pt x="597" y="839"/>
                    </a:cubicBezTo>
                    <a:cubicBezTo>
                      <a:pt x="597" y="855"/>
                      <a:pt x="597" y="872"/>
                      <a:pt x="597" y="888"/>
                    </a:cubicBezTo>
                    <a:cubicBezTo>
                      <a:pt x="597" y="894"/>
                      <a:pt x="597" y="900"/>
                      <a:pt x="597" y="906"/>
                    </a:cubicBezTo>
                    <a:cubicBezTo>
                      <a:pt x="597" y="912"/>
                      <a:pt x="598" y="918"/>
                      <a:pt x="598" y="924"/>
                    </a:cubicBezTo>
                    <a:cubicBezTo>
                      <a:pt x="598" y="935"/>
                      <a:pt x="598" y="946"/>
                      <a:pt x="598" y="957"/>
                    </a:cubicBezTo>
                    <a:cubicBezTo>
                      <a:pt x="598" y="965"/>
                      <a:pt x="598" y="973"/>
                      <a:pt x="599" y="981"/>
                    </a:cubicBezTo>
                    <a:cubicBezTo>
                      <a:pt x="600" y="990"/>
                      <a:pt x="601" y="998"/>
                      <a:pt x="602" y="1006"/>
                    </a:cubicBezTo>
                    <a:cubicBezTo>
                      <a:pt x="602" y="1016"/>
                      <a:pt x="603" y="1026"/>
                      <a:pt x="604" y="1035"/>
                    </a:cubicBezTo>
                    <a:cubicBezTo>
                      <a:pt x="604" y="1042"/>
                      <a:pt x="605" y="1049"/>
                      <a:pt x="606" y="1055"/>
                    </a:cubicBezTo>
                    <a:cubicBezTo>
                      <a:pt x="606" y="1059"/>
                      <a:pt x="606" y="1062"/>
                      <a:pt x="606" y="1065"/>
                    </a:cubicBezTo>
                    <a:cubicBezTo>
                      <a:pt x="609" y="1076"/>
                      <a:pt x="609" y="1088"/>
                      <a:pt x="609" y="1099"/>
                    </a:cubicBezTo>
                    <a:cubicBezTo>
                      <a:pt x="609" y="1099"/>
                      <a:pt x="610" y="1100"/>
                      <a:pt x="610" y="1101"/>
                    </a:cubicBezTo>
                    <a:cubicBezTo>
                      <a:pt x="613" y="1098"/>
                      <a:pt x="615" y="1095"/>
                      <a:pt x="617" y="1092"/>
                    </a:cubicBezTo>
                    <a:cubicBezTo>
                      <a:pt x="619" y="1090"/>
                      <a:pt x="620" y="1088"/>
                      <a:pt x="622" y="1086"/>
                    </a:cubicBezTo>
                    <a:cubicBezTo>
                      <a:pt x="626" y="1084"/>
                      <a:pt x="629" y="1082"/>
                      <a:pt x="632" y="1080"/>
                    </a:cubicBezTo>
                    <a:cubicBezTo>
                      <a:pt x="644" y="1075"/>
                      <a:pt x="656" y="1069"/>
                      <a:pt x="668" y="1063"/>
                    </a:cubicBezTo>
                    <a:cubicBezTo>
                      <a:pt x="671" y="1062"/>
                      <a:pt x="673" y="1061"/>
                      <a:pt x="676" y="1059"/>
                    </a:cubicBezTo>
                    <a:cubicBezTo>
                      <a:pt x="683" y="1057"/>
                      <a:pt x="689" y="1055"/>
                      <a:pt x="696" y="1052"/>
                    </a:cubicBezTo>
                    <a:cubicBezTo>
                      <a:pt x="704" y="1049"/>
                      <a:pt x="712" y="1045"/>
                      <a:pt x="721" y="1041"/>
                    </a:cubicBezTo>
                    <a:cubicBezTo>
                      <a:pt x="722" y="1041"/>
                      <a:pt x="723" y="1040"/>
                      <a:pt x="724" y="1039"/>
                    </a:cubicBezTo>
                    <a:cubicBezTo>
                      <a:pt x="723" y="1038"/>
                      <a:pt x="723" y="1037"/>
                      <a:pt x="722" y="1036"/>
                    </a:cubicBezTo>
                    <a:cubicBezTo>
                      <a:pt x="719" y="1034"/>
                      <a:pt x="718" y="1031"/>
                      <a:pt x="720" y="1027"/>
                    </a:cubicBezTo>
                    <a:cubicBezTo>
                      <a:pt x="721" y="1023"/>
                      <a:pt x="723" y="1019"/>
                      <a:pt x="725" y="1016"/>
                    </a:cubicBezTo>
                    <a:cubicBezTo>
                      <a:pt x="731" y="1004"/>
                      <a:pt x="739" y="994"/>
                      <a:pt x="748" y="985"/>
                    </a:cubicBezTo>
                    <a:cubicBezTo>
                      <a:pt x="750" y="981"/>
                      <a:pt x="753" y="978"/>
                      <a:pt x="755" y="975"/>
                    </a:cubicBezTo>
                    <a:cubicBezTo>
                      <a:pt x="761" y="968"/>
                      <a:pt x="766" y="961"/>
                      <a:pt x="772" y="955"/>
                    </a:cubicBezTo>
                    <a:cubicBezTo>
                      <a:pt x="783" y="944"/>
                      <a:pt x="793" y="934"/>
                      <a:pt x="804" y="924"/>
                    </a:cubicBezTo>
                    <a:cubicBezTo>
                      <a:pt x="818" y="910"/>
                      <a:pt x="832" y="896"/>
                      <a:pt x="847" y="883"/>
                    </a:cubicBezTo>
                    <a:cubicBezTo>
                      <a:pt x="848" y="883"/>
                      <a:pt x="848" y="882"/>
                      <a:pt x="849" y="881"/>
                    </a:cubicBezTo>
                    <a:cubicBezTo>
                      <a:pt x="846" y="877"/>
                      <a:pt x="844" y="873"/>
                      <a:pt x="841" y="869"/>
                    </a:cubicBezTo>
                    <a:cubicBezTo>
                      <a:pt x="839" y="864"/>
                      <a:pt x="836" y="860"/>
                      <a:pt x="832" y="857"/>
                    </a:cubicBezTo>
                    <a:cubicBezTo>
                      <a:pt x="825" y="860"/>
                      <a:pt x="817" y="863"/>
                      <a:pt x="809" y="861"/>
                    </a:cubicBezTo>
                    <a:cubicBezTo>
                      <a:pt x="809" y="861"/>
                      <a:pt x="807" y="862"/>
                      <a:pt x="806" y="862"/>
                    </a:cubicBezTo>
                    <a:cubicBezTo>
                      <a:pt x="802" y="865"/>
                      <a:pt x="798" y="864"/>
                      <a:pt x="794" y="861"/>
                    </a:cubicBezTo>
                    <a:cubicBezTo>
                      <a:pt x="787" y="857"/>
                      <a:pt x="781" y="853"/>
                      <a:pt x="775" y="849"/>
                    </a:cubicBezTo>
                    <a:cubicBezTo>
                      <a:pt x="760" y="838"/>
                      <a:pt x="750" y="823"/>
                      <a:pt x="740" y="808"/>
                    </a:cubicBezTo>
                    <a:cubicBezTo>
                      <a:pt x="740" y="807"/>
                      <a:pt x="740" y="806"/>
                      <a:pt x="739" y="805"/>
                    </a:cubicBezTo>
                    <a:cubicBezTo>
                      <a:pt x="738" y="802"/>
                      <a:pt x="737" y="800"/>
                      <a:pt x="736" y="798"/>
                    </a:cubicBezTo>
                    <a:cubicBezTo>
                      <a:pt x="734" y="792"/>
                      <a:pt x="730" y="786"/>
                      <a:pt x="728" y="780"/>
                    </a:cubicBezTo>
                    <a:cubicBezTo>
                      <a:pt x="726" y="775"/>
                      <a:pt x="725" y="769"/>
                      <a:pt x="723" y="764"/>
                    </a:cubicBezTo>
                    <a:cubicBezTo>
                      <a:pt x="719" y="757"/>
                      <a:pt x="717" y="748"/>
                      <a:pt x="715" y="740"/>
                    </a:cubicBezTo>
                    <a:cubicBezTo>
                      <a:pt x="713" y="733"/>
                      <a:pt x="712" y="726"/>
                      <a:pt x="711" y="719"/>
                    </a:cubicBezTo>
                    <a:cubicBezTo>
                      <a:pt x="710" y="715"/>
                      <a:pt x="709" y="711"/>
                      <a:pt x="708" y="707"/>
                    </a:cubicBezTo>
                    <a:cubicBezTo>
                      <a:pt x="707" y="700"/>
                      <a:pt x="707" y="694"/>
                      <a:pt x="706" y="688"/>
                    </a:cubicBezTo>
                    <a:cubicBezTo>
                      <a:pt x="704" y="677"/>
                      <a:pt x="702" y="666"/>
                      <a:pt x="701" y="654"/>
                    </a:cubicBezTo>
                    <a:cubicBezTo>
                      <a:pt x="700" y="644"/>
                      <a:pt x="700" y="634"/>
                      <a:pt x="700" y="623"/>
                    </a:cubicBezTo>
                    <a:cubicBezTo>
                      <a:pt x="700" y="618"/>
                      <a:pt x="700" y="612"/>
                      <a:pt x="701" y="606"/>
                    </a:cubicBezTo>
                    <a:cubicBezTo>
                      <a:pt x="702" y="595"/>
                      <a:pt x="705" y="585"/>
                      <a:pt x="704" y="573"/>
                    </a:cubicBezTo>
                    <a:cubicBezTo>
                      <a:pt x="704" y="572"/>
                      <a:pt x="705" y="571"/>
                      <a:pt x="705" y="570"/>
                    </a:cubicBezTo>
                    <a:cubicBezTo>
                      <a:pt x="706" y="565"/>
                      <a:pt x="708" y="561"/>
                      <a:pt x="708" y="557"/>
                    </a:cubicBezTo>
                    <a:cubicBezTo>
                      <a:pt x="710" y="548"/>
                      <a:pt x="712" y="539"/>
                      <a:pt x="716" y="531"/>
                    </a:cubicBezTo>
                    <a:cubicBezTo>
                      <a:pt x="717" y="527"/>
                      <a:pt x="720" y="523"/>
                      <a:pt x="721" y="519"/>
                    </a:cubicBezTo>
                    <a:cubicBezTo>
                      <a:pt x="726" y="504"/>
                      <a:pt x="734" y="491"/>
                      <a:pt x="738" y="476"/>
                    </a:cubicBezTo>
                    <a:cubicBezTo>
                      <a:pt x="738" y="474"/>
                      <a:pt x="740" y="471"/>
                      <a:pt x="741" y="468"/>
                    </a:cubicBezTo>
                    <a:cubicBezTo>
                      <a:pt x="734" y="466"/>
                      <a:pt x="727" y="465"/>
                      <a:pt x="720" y="462"/>
                    </a:cubicBezTo>
                    <a:cubicBezTo>
                      <a:pt x="713" y="460"/>
                      <a:pt x="707" y="456"/>
                      <a:pt x="700" y="453"/>
                    </a:cubicBezTo>
                    <a:close/>
                    <a:moveTo>
                      <a:pt x="443" y="2361"/>
                    </a:moveTo>
                    <a:cubicBezTo>
                      <a:pt x="447" y="2370"/>
                      <a:pt x="453" y="2376"/>
                      <a:pt x="463" y="2376"/>
                    </a:cubicBezTo>
                    <a:cubicBezTo>
                      <a:pt x="469" y="2376"/>
                      <a:pt x="476" y="2375"/>
                      <a:pt x="483" y="2375"/>
                    </a:cubicBezTo>
                    <a:cubicBezTo>
                      <a:pt x="489" y="2374"/>
                      <a:pt x="494" y="2373"/>
                      <a:pt x="500" y="2371"/>
                    </a:cubicBezTo>
                    <a:cubicBezTo>
                      <a:pt x="508" y="2369"/>
                      <a:pt x="515" y="2366"/>
                      <a:pt x="523" y="2363"/>
                    </a:cubicBezTo>
                    <a:cubicBezTo>
                      <a:pt x="530" y="2360"/>
                      <a:pt x="537" y="2357"/>
                      <a:pt x="544" y="2354"/>
                    </a:cubicBezTo>
                    <a:cubicBezTo>
                      <a:pt x="551" y="2351"/>
                      <a:pt x="557" y="2346"/>
                      <a:pt x="563" y="2343"/>
                    </a:cubicBezTo>
                    <a:cubicBezTo>
                      <a:pt x="569" y="2340"/>
                      <a:pt x="574" y="2336"/>
                      <a:pt x="578" y="2332"/>
                    </a:cubicBezTo>
                    <a:cubicBezTo>
                      <a:pt x="587" y="2324"/>
                      <a:pt x="596" y="2316"/>
                      <a:pt x="605" y="2308"/>
                    </a:cubicBezTo>
                    <a:cubicBezTo>
                      <a:pt x="614" y="2300"/>
                      <a:pt x="620" y="2291"/>
                      <a:pt x="626" y="2281"/>
                    </a:cubicBezTo>
                    <a:cubicBezTo>
                      <a:pt x="627" y="2280"/>
                      <a:pt x="627" y="2279"/>
                      <a:pt x="627" y="2278"/>
                    </a:cubicBezTo>
                    <a:cubicBezTo>
                      <a:pt x="627" y="2271"/>
                      <a:pt x="627" y="2265"/>
                      <a:pt x="627" y="2259"/>
                    </a:cubicBezTo>
                    <a:cubicBezTo>
                      <a:pt x="627" y="2257"/>
                      <a:pt x="627" y="2255"/>
                      <a:pt x="627" y="2253"/>
                    </a:cubicBezTo>
                    <a:cubicBezTo>
                      <a:pt x="628" y="2243"/>
                      <a:pt x="629" y="2232"/>
                      <a:pt x="630" y="2222"/>
                    </a:cubicBezTo>
                    <a:cubicBezTo>
                      <a:pt x="630" y="2213"/>
                      <a:pt x="630" y="2204"/>
                      <a:pt x="631" y="2195"/>
                    </a:cubicBezTo>
                    <a:cubicBezTo>
                      <a:pt x="632" y="2180"/>
                      <a:pt x="636" y="2165"/>
                      <a:pt x="639" y="2150"/>
                    </a:cubicBezTo>
                    <a:cubicBezTo>
                      <a:pt x="640" y="2147"/>
                      <a:pt x="642" y="2144"/>
                      <a:pt x="642" y="2140"/>
                    </a:cubicBezTo>
                    <a:cubicBezTo>
                      <a:pt x="644" y="2135"/>
                      <a:pt x="644" y="2130"/>
                      <a:pt x="646" y="2125"/>
                    </a:cubicBezTo>
                    <a:cubicBezTo>
                      <a:pt x="647" y="2117"/>
                      <a:pt x="650" y="2109"/>
                      <a:pt x="651" y="2101"/>
                    </a:cubicBezTo>
                    <a:cubicBezTo>
                      <a:pt x="653" y="2092"/>
                      <a:pt x="654" y="2083"/>
                      <a:pt x="656" y="2074"/>
                    </a:cubicBezTo>
                    <a:cubicBezTo>
                      <a:pt x="659" y="2063"/>
                      <a:pt x="661" y="2052"/>
                      <a:pt x="663" y="2041"/>
                    </a:cubicBezTo>
                    <a:cubicBezTo>
                      <a:pt x="663" y="2039"/>
                      <a:pt x="663" y="2038"/>
                      <a:pt x="663" y="2036"/>
                    </a:cubicBezTo>
                    <a:cubicBezTo>
                      <a:pt x="642" y="2036"/>
                      <a:pt x="621" y="2034"/>
                      <a:pt x="601" y="2029"/>
                    </a:cubicBezTo>
                    <a:cubicBezTo>
                      <a:pt x="580" y="2025"/>
                      <a:pt x="559" y="2024"/>
                      <a:pt x="540" y="2014"/>
                    </a:cubicBezTo>
                    <a:cubicBezTo>
                      <a:pt x="539" y="2031"/>
                      <a:pt x="536" y="2047"/>
                      <a:pt x="536" y="2063"/>
                    </a:cubicBezTo>
                    <a:cubicBezTo>
                      <a:pt x="536" y="2069"/>
                      <a:pt x="535" y="2076"/>
                      <a:pt x="535" y="2082"/>
                    </a:cubicBezTo>
                    <a:cubicBezTo>
                      <a:pt x="534" y="2090"/>
                      <a:pt x="533" y="2097"/>
                      <a:pt x="532" y="2105"/>
                    </a:cubicBezTo>
                    <a:cubicBezTo>
                      <a:pt x="531" y="2118"/>
                      <a:pt x="529" y="2132"/>
                      <a:pt x="527" y="2146"/>
                    </a:cubicBezTo>
                    <a:cubicBezTo>
                      <a:pt x="524" y="2161"/>
                      <a:pt x="522" y="2177"/>
                      <a:pt x="520" y="2193"/>
                    </a:cubicBezTo>
                    <a:cubicBezTo>
                      <a:pt x="519" y="2205"/>
                      <a:pt x="515" y="2216"/>
                      <a:pt x="514" y="2228"/>
                    </a:cubicBezTo>
                    <a:cubicBezTo>
                      <a:pt x="513" y="2233"/>
                      <a:pt x="510" y="2238"/>
                      <a:pt x="508" y="2244"/>
                    </a:cubicBezTo>
                    <a:cubicBezTo>
                      <a:pt x="503" y="2261"/>
                      <a:pt x="496" y="2277"/>
                      <a:pt x="487" y="2292"/>
                    </a:cubicBezTo>
                    <a:cubicBezTo>
                      <a:pt x="483" y="2299"/>
                      <a:pt x="479" y="2307"/>
                      <a:pt x="475" y="2314"/>
                    </a:cubicBezTo>
                    <a:cubicBezTo>
                      <a:pt x="471" y="2319"/>
                      <a:pt x="468" y="2325"/>
                      <a:pt x="464" y="2330"/>
                    </a:cubicBezTo>
                    <a:cubicBezTo>
                      <a:pt x="458" y="2341"/>
                      <a:pt x="451" y="2351"/>
                      <a:pt x="443" y="2361"/>
                    </a:cubicBezTo>
                    <a:close/>
                    <a:moveTo>
                      <a:pt x="963" y="1949"/>
                    </a:moveTo>
                    <a:cubicBezTo>
                      <a:pt x="963" y="1951"/>
                      <a:pt x="963" y="1952"/>
                      <a:pt x="964" y="1953"/>
                    </a:cubicBezTo>
                    <a:cubicBezTo>
                      <a:pt x="966" y="1957"/>
                      <a:pt x="969" y="1962"/>
                      <a:pt x="971" y="1967"/>
                    </a:cubicBezTo>
                    <a:cubicBezTo>
                      <a:pt x="975" y="1978"/>
                      <a:pt x="980" y="1989"/>
                      <a:pt x="985" y="1999"/>
                    </a:cubicBezTo>
                    <a:cubicBezTo>
                      <a:pt x="990" y="2009"/>
                      <a:pt x="994" y="2019"/>
                      <a:pt x="998" y="2029"/>
                    </a:cubicBezTo>
                    <a:cubicBezTo>
                      <a:pt x="1001" y="2036"/>
                      <a:pt x="1003" y="2043"/>
                      <a:pt x="1008" y="2049"/>
                    </a:cubicBezTo>
                    <a:cubicBezTo>
                      <a:pt x="1011" y="2055"/>
                      <a:pt x="1014" y="2061"/>
                      <a:pt x="1016" y="2067"/>
                    </a:cubicBezTo>
                    <a:cubicBezTo>
                      <a:pt x="1018" y="2072"/>
                      <a:pt x="1019" y="2078"/>
                      <a:pt x="1021" y="2083"/>
                    </a:cubicBezTo>
                    <a:cubicBezTo>
                      <a:pt x="1025" y="2098"/>
                      <a:pt x="1030" y="2113"/>
                      <a:pt x="1034" y="2128"/>
                    </a:cubicBezTo>
                    <a:cubicBezTo>
                      <a:pt x="1038" y="2144"/>
                      <a:pt x="1040" y="2160"/>
                      <a:pt x="1038" y="2176"/>
                    </a:cubicBezTo>
                    <a:cubicBezTo>
                      <a:pt x="1037" y="2183"/>
                      <a:pt x="1036" y="2190"/>
                      <a:pt x="1033" y="2197"/>
                    </a:cubicBezTo>
                    <a:cubicBezTo>
                      <a:pt x="1029" y="2209"/>
                      <a:pt x="1024" y="2220"/>
                      <a:pt x="1019" y="2232"/>
                    </a:cubicBezTo>
                    <a:cubicBezTo>
                      <a:pt x="1018" y="2235"/>
                      <a:pt x="1017" y="2238"/>
                      <a:pt x="1015" y="2241"/>
                    </a:cubicBezTo>
                    <a:cubicBezTo>
                      <a:pt x="1012" y="2247"/>
                      <a:pt x="1008" y="2253"/>
                      <a:pt x="1005" y="2259"/>
                    </a:cubicBezTo>
                    <a:cubicBezTo>
                      <a:pt x="1004" y="2260"/>
                      <a:pt x="1004" y="2262"/>
                      <a:pt x="1004" y="2264"/>
                    </a:cubicBezTo>
                    <a:cubicBezTo>
                      <a:pt x="1013" y="2264"/>
                      <a:pt x="1021" y="2265"/>
                      <a:pt x="1029" y="2261"/>
                    </a:cubicBezTo>
                    <a:cubicBezTo>
                      <a:pt x="1031" y="2259"/>
                      <a:pt x="1034" y="2258"/>
                      <a:pt x="1036" y="2257"/>
                    </a:cubicBezTo>
                    <a:cubicBezTo>
                      <a:pt x="1049" y="2253"/>
                      <a:pt x="1060" y="2245"/>
                      <a:pt x="1070" y="2237"/>
                    </a:cubicBezTo>
                    <a:cubicBezTo>
                      <a:pt x="1078" y="2231"/>
                      <a:pt x="1086" y="2224"/>
                      <a:pt x="1095" y="2218"/>
                    </a:cubicBezTo>
                    <a:cubicBezTo>
                      <a:pt x="1108" y="2207"/>
                      <a:pt x="1121" y="2197"/>
                      <a:pt x="1135" y="2187"/>
                    </a:cubicBezTo>
                    <a:cubicBezTo>
                      <a:pt x="1141" y="2182"/>
                      <a:pt x="1147" y="2178"/>
                      <a:pt x="1154" y="2174"/>
                    </a:cubicBezTo>
                    <a:cubicBezTo>
                      <a:pt x="1160" y="2170"/>
                      <a:pt x="1165" y="2165"/>
                      <a:pt x="1171" y="2161"/>
                    </a:cubicBezTo>
                    <a:cubicBezTo>
                      <a:pt x="1168" y="2155"/>
                      <a:pt x="1166" y="2149"/>
                      <a:pt x="1164" y="2144"/>
                    </a:cubicBezTo>
                    <a:cubicBezTo>
                      <a:pt x="1163" y="2141"/>
                      <a:pt x="1162" y="2138"/>
                      <a:pt x="1161" y="2136"/>
                    </a:cubicBezTo>
                    <a:cubicBezTo>
                      <a:pt x="1155" y="2130"/>
                      <a:pt x="1153" y="2122"/>
                      <a:pt x="1151" y="2113"/>
                    </a:cubicBezTo>
                    <a:cubicBezTo>
                      <a:pt x="1150" y="2111"/>
                      <a:pt x="1149" y="2107"/>
                      <a:pt x="1147" y="2105"/>
                    </a:cubicBezTo>
                    <a:cubicBezTo>
                      <a:pt x="1142" y="2100"/>
                      <a:pt x="1141" y="2093"/>
                      <a:pt x="1138" y="2087"/>
                    </a:cubicBezTo>
                    <a:cubicBezTo>
                      <a:pt x="1135" y="2078"/>
                      <a:pt x="1134" y="2068"/>
                      <a:pt x="1128" y="2060"/>
                    </a:cubicBezTo>
                    <a:cubicBezTo>
                      <a:pt x="1127" y="2059"/>
                      <a:pt x="1128" y="2058"/>
                      <a:pt x="1127" y="2057"/>
                    </a:cubicBezTo>
                    <a:cubicBezTo>
                      <a:pt x="1126" y="2055"/>
                      <a:pt x="1125" y="2052"/>
                      <a:pt x="1124" y="2050"/>
                    </a:cubicBezTo>
                    <a:cubicBezTo>
                      <a:pt x="1123" y="2048"/>
                      <a:pt x="1122" y="2046"/>
                      <a:pt x="1121" y="2043"/>
                    </a:cubicBezTo>
                    <a:cubicBezTo>
                      <a:pt x="1119" y="2033"/>
                      <a:pt x="1116" y="2024"/>
                      <a:pt x="1111" y="2015"/>
                    </a:cubicBezTo>
                    <a:cubicBezTo>
                      <a:pt x="1109" y="2012"/>
                      <a:pt x="1108" y="2009"/>
                      <a:pt x="1107" y="2006"/>
                    </a:cubicBezTo>
                    <a:cubicBezTo>
                      <a:pt x="1106" y="1997"/>
                      <a:pt x="1102" y="1990"/>
                      <a:pt x="1100" y="1982"/>
                    </a:cubicBezTo>
                    <a:cubicBezTo>
                      <a:pt x="1098" y="1975"/>
                      <a:pt x="1096" y="1968"/>
                      <a:pt x="1095" y="1961"/>
                    </a:cubicBezTo>
                    <a:cubicBezTo>
                      <a:pt x="1094" y="1957"/>
                      <a:pt x="1093" y="1953"/>
                      <a:pt x="1091" y="1949"/>
                    </a:cubicBezTo>
                    <a:cubicBezTo>
                      <a:pt x="1089" y="1945"/>
                      <a:pt x="1087" y="1941"/>
                      <a:pt x="1086" y="1937"/>
                    </a:cubicBezTo>
                    <a:cubicBezTo>
                      <a:pt x="1085" y="1934"/>
                      <a:pt x="1083" y="1934"/>
                      <a:pt x="1081" y="1934"/>
                    </a:cubicBezTo>
                    <a:cubicBezTo>
                      <a:pt x="1075" y="1934"/>
                      <a:pt x="1070" y="1935"/>
                      <a:pt x="1064" y="1936"/>
                    </a:cubicBezTo>
                    <a:cubicBezTo>
                      <a:pt x="1053" y="1937"/>
                      <a:pt x="1042" y="1939"/>
                      <a:pt x="1031" y="1940"/>
                    </a:cubicBezTo>
                    <a:cubicBezTo>
                      <a:pt x="1012" y="1942"/>
                      <a:pt x="993" y="1943"/>
                      <a:pt x="975" y="1947"/>
                    </a:cubicBezTo>
                    <a:cubicBezTo>
                      <a:pt x="971" y="1948"/>
                      <a:pt x="967" y="1948"/>
                      <a:pt x="963" y="1949"/>
                    </a:cubicBezTo>
                    <a:close/>
                    <a:moveTo>
                      <a:pt x="434" y="2370"/>
                    </a:moveTo>
                    <a:cubicBezTo>
                      <a:pt x="430" y="2373"/>
                      <a:pt x="426" y="2376"/>
                      <a:pt x="423" y="2380"/>
                    </a:cubicBezTo>
                    <a:cubicBezTo>
                      <a:pt x="419" y="2386"/>
                      <a:pt x="415" y="2392"/>
                      <a:pt x="410" y="2397"/>
                    </a:cubicBezTo>
                    <a:cubicBezTo>
                      <a:pt x="407" y="2401"/>
                      <a:pt x="405" y="2405"/>
                      <a:pt x="401" y="2407"/>
                    </a:cubicBezTo>
                    <a:cubicBezTo>
                      <a:pt x="395" y="2412"/>
                      <a:pt x="391" y="2417"/>
                      <a:pt x="386" y="2423"/>
                    </a:cubicBezTo>
                    <a:cubicBezTo>
                      <a:pt x="378" y="2431"/>
                      <a:pt x="371" y="2438"/>
                      <a:pt x="363" y="2446"/>
                    </a:cubicBezTo>
                    <a:cubicBezTo>
                      <a:pt x="357" y="2453"/>
                      <a:pt x="351" y="2459"/>
                      <a:pt x="345" y="2466"/>
                    </a:cubicBezTo>
                    <a:cubicBezTo>
                      <a:pt x="342" y="2470"/>
                      <a:pt x="339" y="2474"/>
                      <a:pt x="337" y="2478"/>
                    </a:cubicBezTo>
                    <a:cubicBezTo>
                      <a:pt x="331" y="2487"/>
                      <a:pt x="329" y="2497"/>
                      <a:pt x="330" y="2507"/>
                    </a:cubicBezTo>
                    <a:cubicBezTo>
                      <a:pt x="330" y="2511"/>
                      <a:pt x="331" y="2513"/>
                      <a:pt x="335" y="2515"/>
                    </a:cubicBezTo>
                    <a:cubicBezTo>
                      <a:pt x="339" y="2518"/>
                      <a:pt x="343" y="2521"/>
                      <a:pt x="347" y="2523"/>
                    </a:cubicBezTo>
                    <a:cubicBezTo>
                      <a:pt x="352" y="2526"/>
                      <a:pt x="358" y="2529"/>
                      <a:pt x="365" y="2530"/>
                    </a:cubicBezTo>
                    <a:cubicBezTo>
                      <a:pt x="378" y="2533"/>
                      <a:pt x="391" y="2532"/>
                      <a:pt x="403" y="2529"/>
                    </a:cubicBezTo>
                    <a:cubicBezTo>
                      <a:pt x="420" y="2524"/>
                      <a:pt x="436" y="2520"/>
                      <a:pt x="452" y="2513"/>
                    </a:cubicBezTo>
                    <a:cubicBezTo>
                      <a:pt x="466" y="2506"/>
                      <a:pt x="479" y="2500"/>
                      <a:pt x="492" y="2491"/>
                    </a:cubicBezTo>
                    <a:cubicBezTo>
                      <a:pt x="506" y="2482"/>
                      <a:pt x="517" y="2469"/>
                      <a:pt x="528" y="2457"/>
                    </a:cubicBezTo>
                    <a:cubicBezTo>
                      <a:pt x="529" y="2456"/>
                      <a:pt x="529" y="2454"/>
                      <a:pt x="530" y="2453"/>
                    </a:cubicBezTo>
                    <a:cubicBezTo>
                      <a:pt x="531" y="2452"/>
                      <a:pt x="531" y="2450"/>
                      <a:pt x="531" y="2450"/>
                    </a:cubicBezTo>
                    <a:cubicBezTo>
                      <a:pt x="536" y="2448"/>
                      <a:pt x="537" y="2444"/>
                      <a:pt x="540" y="2440"/>
                    </a:cubicBezTo>
                    <a:cubicBezTo>
                      <a:pt x="545" y="2434"/>
                      <a:pt x="549" y="2428"/>
                      <a:pt x="553" y="2422"/>
                    </a:cubicBezTo>
                    <a:cubicBezTo>
                      <a:pt x="556" y="2419"/>
                      <a:pt x="558" y="2416"/>
                      <a:pt x="561" y="2413"/>
                    </a:cubicBezTo>
                    <a:cubicBezTo>
                      <a:pt x="562" y="2412"/>
                      <a:pt x="564" y="2411"/>
                      <a:pt x="565" y="2410"/>
                    </a:cubicBezTo>
                    <a:cubicBezTo>
                      <a:pt x="581" y="2396"/>
                      <a:pt x="598" y="2385"/>
                      <a:pt x="618" y="2380"/>
                    </a:cubicBezTo>
                    <a:cubicBezTo>
                      <a:pt x="621" y="2379"/>
                      <a:pt x="623" y="2376"/>
                      <a:pt x="624" y="2372"/>
                    </a:cubicBezTo>
                    <a:cubicBezTo>
                      <a:pt x="626" y="2360"/>
                      <a:pt x="628" y="2347"/>
                      <a:pt x="628" y="2334"/>
                    </a:cubicBezTo>
                    <a:cubicBezTo>
                      <a:pt x="628" y="2325"/>
                      <a:pt x="628" y="2315"/>
                      <a:pt x="628" y="2306"/>
                    </a:cubicBezTo>
                    <a:cubicBezTo>
                      <a:pt x="628" y="2303"/>
                      <a:pt x="628" y="2300"/>
                      <a:pt x="628" y="2297"/>
                    </a:cubicBezTo>
                    <a:cubicBezTo>
                      <a:pt x="626" y="2298"/>
                      <a:pt x="625" y="2298"/>
                      <a:pt x="625" y="2299"/>
                    </a:cubicBezTo>
                    <a:cubicBezTo>
                      <a:pt x="618" y="2305"/>
                      <a:pt x="611" y="2312"/>
                      <a:pt x="604" y="2319"/>
                    </a:cubicBezTo>
                    <a:cubicBezTo>
                      <a:pt x="595" y="2327"/>
                      <a:pt x="586" y="2336"/>
                      <a:pt x="576" y="2343"/>
                    </a:cubicBezTo>
                    <a:cubicBezTo>
                      <a:pt x="564" y="2351"/>
                      <a:pt x="551" y="2358"/>
                      <a:pt x="537" y="2364"/>
                    </a:cubicBezTo>
                    <a:cubicBezTo>
                      <a:pt x="523" y="2371"/>
                      <a:pt x="507" y="2376"/>
                      <a:pt x="492" y="2380"/>
                    </a:cubicBezTo>
                    <a:cubicBezTo>
                      <a:pt x="487" y="2381"/>
                      <a:pt x="482" y="2382"/>
                      <a:pt x="477" y="2382"/>
                    </a:cubicBezTo>
                    <a:cubicBezTo>
                      <a:pt x="473" y="2382"/>
                      <a:pt x="468" y="2382"/>
                      <a:pt x="463" y="2382"/>
                    </a:cubicBezTo>
                    <a:cubicBezTo>
                      <a:pt x="452" y="2382"/>
                      <a:pt x="441" y="2381"/>
                      <a:pt x="434" y="2370"/>
                    </a:cubicBezTo>
                    <a:close/>
                    <a:moveTo>
                      <a:pt x="1174" y="2170"/>
                    </a:moveTo>
                    <a:cubicBezTo>
                      <a:pt x="1163" y="2178"/>
                      <a:pt x="1151" y="2187"/>
                      <a:pt x="1139" y="2195"/>
                    </a:cubicBezTo>
                    <a:cubicBezTo>
                      <a:pt x="1135" y="2198"/>
                      <a:pt x="1131" y="2201"/>
                      <a:pt x="1127" y="2204"/>
                    </a:cubicBezTo>
                    <a:cubicBezTo>
                      <a:pt x="1118" y="2211"/>
                      <a:pt x="1110" y="2218"/>
                      <a:pt x="1101" y="2225"/>
                    </a:cubicBezTo>
                    <a:cubicBezTo>
                      <a:pt x="1094" y="2230"/>
                      <a:pt x="1088" y="2235"/>
                      <a:pt x="1081" y="2240"/>
                    </a:cubicBezTo>
                    <a:cubicBezTo>
                      <a:pt x="1068" y="2251"/>
                      <a:pt x="1054" y="2260"/>
                      <a:pt x="1038" y="2266"/>
                    </a:cubicBezTo>
                    <a:cubicBezTo>
                      <a:pt x="1031" y="2269"/>
                      <a:pt x="1025" y="2271"/>
                      <a:pt x="1017" y="2271"/>
                    </a:cubicBezTo>
                    <a:cubicBezTo>
                      <a:pt x="1011" y="2271"/>
                      <a:pt x="1005" y="2271"/>
                      <a:pt x="998" y="2271"/>
                    </a:cubicBezTo>
                    <a:cubicBezTo>
                      <a:pt x="996" y="2275"/>
                      <a:pt x="995" y="2279"/>
                      <a:pt x="992" y="2282"/>
                    </a:cubicBezTo>
                    <a:cubicBezTo>
                      <a:pt x="985" y="2291"/>
                      <a:pt x="978" y="2301"/>
                      <a:pt x="970" y="2309"/>
                    </a:cubicBezTo>
                    <a:cubicBezTo>
                      <a:pt x="963" y="2318"/>
                      <a:pt x="954" y="2325"/>
                      <a:pt x="946" y="2333"/>
                    </a:cubicBezTo>
                    <a:cubicBezTo>
                      <a:pt x="944" y="2335"/>
                      <a:pt x="943" y="2336"/>
                      <a:pt x="941" y="2337"/>
                    </a:cubicBezTo>
                    <a:cubicBezTo>
                      <a:pt x="936" y="2340"/>
                      <a:pt x="931" y="2343"/>
                      <a:pt x="926" y="2345"/>
                    </a:cubicBezTo>
                    <a:cubicBezTo>
                      <a:pt x="924" y="2347"/>
                      <a:pt x="922" y="2348"/>
                      <a:pt x="920" y="2350"/>
                    </a:cubicBezTo>
                    <a:cubicBezTo>
                      <a:pt x="915" y="2354"/>
                      <a:pt x="910" y="2359"/>
                      <a:pt x="905" y="2363"/>
                    </a:cubicBezTo>
                    <a:cubicBezTo>
                      <a:pt x="903" y="2365"/>
                      <a:pt x="901" y="2366"/>
                      <a:pt x="900" y="2368"/>
                    </a:cubicBezTo>
                    <a:cubicBezTo>
                      <a:pt x="897" y="2377"/>
                      <a:pt x="892" y="2384"/>
                      <a:pt x="892" y="2394"/>
                    </a:cubicBezTo>
                    <a:cubicBezTo>
                      <a:pt x="891" y="2400"/>
                      <a:pt x="892" y="2406"/>
                      <a:pt x="895" y="2411"/>
                    </a:cubicBezTo>
                    <a:cubicBezTo>
                      <a:pt x="896" y="2411"/>
                      <a:pt x="898" y="2411"/>
                      <a:pt x="900" y="2410"/>
                    </a:cubicBezTo>
                    <a:cubicBezTo>
                      <a:pt x="903" y="2410"/>
                      <a:pt x="906" y="2410"/>
                      <a:pt x="909" y="2409"/>
                    </a:cubicBezTo>
                    <a:cubicBezTo>
                      <a:pt x="914" y="2409"/>
                      <a:pt x="920" y="2410"/>
                      <a:pt x="925" y="2409"/>
                    </a:cubicBezTo>
                    <a:cubicBezTo>
                      <a:pt x="936" y="2407"/>
                      <a:pt x="948" y="2403"/>
                      <a:pt x="959" y="2400"/>
                    </a:cubicBezTo>
                    <a:cubicBezTo>
                      <a:pt x="966" y="2398"/>
                      <a:pt x="974" y="2395"/>
                      <a:pt x="981" y="2393"/>
                    </a:cubicBezTo>
                    <a:cubicBezTo>
                      <a:pt x="991" y="2391"/>
                      <a:pt x="1001" y="2389"/>
                      <a:pt x="1011" y="2387"/>
                    </a:cubicBezTo>
                    <a:cubicBezTo>
                      <a:pt x="1023" y="2384"/>
                      <a:pt x="1035" y="2380"/>
                      <a:pt x="1046" y="2372"/>
                    </a:cubicBezTo>
                    <a:cubicBezTo>
                      <a:pt x="1052" y="2368"/>
                      <a:pt x="1058" y="2364"/>
                      <a:pt x="1063" y="2360"/>
                    </a:cubicBezTo>
                    <a:cubicBezTo>
                      <a:pt x="1074" y="2352"/>
                      <a:pt x="1084" y="2344"/>
                      <a:pt x="1093" y="2335"/>
                    </a:cubicBezTo>
                    <a:cubicBezTo>
                      <a:pt x="1104" y="2326"/>
                      <a:pt x="1113" y="2315"/>
                      <a:pt x="1121" y="2303"/>
                    </a:cubicBezTo>
                    <a:cubicBezTo>
                      <a:pt x="1123" y="2300"/>
                      <a:pt x="1126" y="2298"/>
                      <a:pt x="1128" y="2295"/>
                    </a:cubicBezTo>
                    <a:cubicBezTo>
                      <a:pt x="1134" y="2287"/>
                      <a:pt x="1140" y="2278"/>
                      <a:pt x="1150" y="2273"/>
                    </a:cubicBezTo>
                    <a:cubicBezTo>
                      <a:pt x="1159" y="2267"/>
                      <a:pt x="1168" y="2260"/>
                      <a:pt x="1178" y="2256"/>
                    </a:cubicBezTo>
                    <a:cubicBezTo>
                      <a:pt x="1181" y="2255"/>
                      <a:pt x="1184" y="2252"/>
                      <a:pt x="1187" y="2250"/>
                    </a:cubicBezTo>
                    <a:cubicBezTo>
                      <a:pt x="1190" y="2249"/>
                      <a:pt x="1194" y="2248"/>
                      <a:pt x="1197" y="2246"/>
                    </a:cubicBezTo>
                    <a:cubicBezTo>
                      <a:pt x="1198" y="2246"/>
                      <a:pt x="1199" y="2246"/>
                      <a:pt x="1201" y="2245"/>
                    </a:cubicBezTo>
                    <a:cubicBezTo>
                      <a:pt x="1199" y="2227"/>
                      <a:pt x="1183" y="2181"/>
                      <a:pt x="1174" y="2170"/>
                    </a:cubicBezTo>
                    <a:close/>
                    <a:moveTo>
                      <a:pt x="459" y="426"/>
                    </a:moveTo>
                    <a:cubicBezTo>
                      <a:pt x="456" y="426"/>
                      <a:pt x="454" y="427"/>
                      <a:pt x="451" y="427"/>
                    </a:cubicBezTo>
                    <a:cubicBezTo>
                      <a:pt x="445" y="427"/>
                      <a:pt x="440" y="426"/>
                      <a:pt x="434" y="426"/>
                    </a:cubicBezTo>
                    <a:cubicBezTo>
                      <a:pt x="422" y="425"/>
                      <a:pt x="410" y="423"/>
                      <a:pt x="400" y="415"/>
                    </a:cubicBezTo>
                    <a:cubicBezTo>
                      <a:pt x="392" y="408"/>
                      <a:pt x="382" y="404"/>
                      <a:pt x="372" y="398"/>
                    </a:cubicBezTo>
                    <a:cubicBezTo>
                      <a:pt x="371" y="406"/>
                      <a:pt x="370" y="414"/>
                      <a:pt x="369" y="421"/>
                    </a:cubicBezTo>
                    <a:cubicBezTo>
                      <a:pt x="368" y="430"/>
                      <a:pt x="367" y="438"/>
                      <a:pt x="365" y="446"/>
                    </a:cubicBezTo>
                    <a:cubicBezTo>
                      <a:pt x="360" y="459"/>
                      <a:pt x="355" y="472"/>
                      <a:pt x="349" y="485"/>
                    </a:cubicBezTo>
                    <a:cubicBezTo>
                      <a:pt x="343" y="499"/>
                      <a:pt x="335" y="511"/>
                      <a:pt x="326" y="524"/>
                    </a:cubicBezTo>
                    <a:cubicBezTo>
                      <a:pt x="315" y="538"/>
                      <a:pt x="305" y="552"/>
                      <a:pt x="292" y="564"/>
                    </a:cubicBezTo>
                    <a:cubicBezTo>
                      <a:pt x="290" y="566"/>
                      <a:pt x="287" y="569"/>
                      <a:pt x="284" y="571"/>
                    </a:cubicBezTo>
                    <a:cubicBezTo>
                      <a:pt x="288" y="571"/>
                      <a:pt x="292" y="570"/>
                      <a:pt x="295" y="569"/>
                    </a:cubicBezTo>
                    <a:cubicBezTo>
                      <a:pt x="303" y="568"/>
                      <a:pt x="311" y="565"/>
                      <a:pt x="318" y="561"/>
                    </a:cubicBezTo>
                    <a:cubicBezTo>
                      <a:pt x="323" y="558"/>
                      <a:pt x="328" y="556"/>
                      <a:pt x="333" y="554"/>
                    </a:cubicBezTo>
                    <a:cubicBezTo>
                      <a:pt x="337" y="552"/>
                      <a:pt x="339" y="554"/>
                      <a:pt x="338" y="558"/>
                    </a:cubicBezTo>
                    <a:cubicBezTo>
                      <a:pt x="337" y="561"/>
                      <a:pt x="336" y="565"/>
                      <a:pt x="334" y="568"/>
                    </a:cubicBezTo>
                    <a:cubicBezTo>
                      <a:pt x="323" y="581"/>
                      <a:pt x="313" y="595"/>
                      <a:pt x="303" y="609"/>
                    </a:cubicBezTo>
                    <a:cubicBezTo>
                      <a:pt x="299" y="614"/>
                      <a:pt x="294" y="618"/>
                      <a:pt x="290" y="622"/>
                    </a:cubicBezTo>
                    <a:cubicBezTo>
                      <a:pt x="289" y="623"/>
                      <a:pt x="288" y="624"/>
                      <a:pt x="287" y="626"/>
                    </a:cubicBezTo>
                    <a:cubicBezTo>
                      <a:pt x="290" y="626"/>
                      <a:pt x="292" y="627"/>
                      <a:pt x="295" y="626"/>
                    </a:cubicBezTo>
                    <a:cubicBezTo>
                      <a:pt x="303" y="625"/>
                      <a:pt x="311" y="624"/>
                      <a:pt x="318" y="622"/>
                    </a:cubicBezTo>
                    <a:cubicBezTo>
                      <a:pt x="324" y="621"/>
                      <a:pt x="329" y="620"/>
                      <a:pt x="334" y="618"/>
                    </a:cubicBezTo>
                    <a:cubicBezTo>
                      <a:pt x="340" y="616"/>
                      <a:pt x="344" y="612"/>
                      <a:pt x="350" y="609"/>
                    </a:cubicBezTo>
                    <a:cubicBezTo>
                      <a:pt x="354" y="607"/>
                      <a:pt x="359" y="605"/>
                      <a:pt x="364" y="603"/>
                    </a:cubicBezTo>
                    <a:cubicBezTo>
                      <a:pt x="365" y="602"/>
                      <a:pt x="368" y="602"/>
                      <a:pt x="369" y="603"/>
                    </a:cubicBezTo>
                    <a:cubicBezTo>
                      <a:pt x="370" y="604"/>
                      <a:pt x="369" y="606"/>
                      <a:pt x="368" y="608"/>
                    </a:cubicBezTo>
                    <a:cubicBezTo>
                      <a:pt x="365" y="613"/>
                      <a:pt x="362" y="619"/>
                      <a:pt x="359" y="624"/>
                    </a:cubicBezTo>
                    <a:cubicBezTo>
                      <a:pt x="352" y="634"/>
                      <a:pt x="346" y="645"/>
                      <a:pt x="338" y="656"/>
                    </a:cubicBezTo>
                    <a:cubicBezTo>
                      <a:pt x="331" y="666"/>
                      <a:pt x="323" y="675"/>
                      <a:pt x="315" y="685"/>
                    </a:cubicBezTo>
                    <a:cubicBezTo>
                      <a:pt x="313" y="688"/>
                      <a:pt x="310" y="691"/>
                      <a:pt x="307" y="695"/>
                    </a:cubicBezTo>
                    <a:cubicBezTo>
                      <a:pt x="313" y="695"/>
                      <a:pt x="318" y="695"/>
                      <a:pt x="323" y="694"/>
                    </a:cubicBezTo>
                    <a:cubicBezTo>
                      <a:pt x="330" y="693"/>
                      <a:pt x="337" y="692"/>
                      <a:pt x="344" y="690"/>
                    </a:cubicBezTo>
                    <a:cubicBezTo>
                      <a:pt x="352" y="688"/>
                      <a:pt x="360" y="688"/>
                      <a:pt x="367" y="684"/>
                    </a:cubicBezTo>
                    <a:cubicBezTo>
                      <a:pt x="374" y="680"/>
                      <a:pt x="380" y="678"/>
                      <a:pt x="387" y="675"/>
                    </a:cubicBezTo>
                    <a:cubicBezTo>
                      <a:pt x="390" y="674"/>
                      <a:pt x="392" y="672"/>
                      <a:pt x="392" y="669"/>
                    </a:cubicBezTo>
                    <a:cubicBezTo>
                      <a:pt x="393" y="660"/>
                      <a:pt x="395" y="651"/>
                      <a:pt x="396" y="642"/>
                    </a:cubicBezTo>
                    <a:cubicBezTo>
                      <a:pt x="398" y="632"/>
                      <a:pt x="400" y="622"/>
                      <a:pt x="402" y="612"/>
                    </a:cubicBezTo>
                    <a:cubicBezTo>
                      <a:pt x="403" y="606"/>
                      <a:pt x="404" y="601"/>
                      <a:pt x="406" y="596"/>
                    </a:cubicBezTo>
                    <a:cubicBezTo>
                      <a:pt x="408" y="588"/>
                      <a:pt x="411" y="580"/>
                      <a:pt x="414" y="573"/>
                    </a:cubicBezTo>
                    <a:cubicBezTo>
                      <a:pt x="419" y="560"/>
                      <a:pt x="425" y="548"/>
                      <a:pt x="430" y="535"/>
                    </a:cubicBezTo>
                    <a:cubicBezTo>
                      <a:pt x="434" y="526"/>
                      <a:pt x="439" y="518"/>
                      <a:pt x="443" y="509"/>
                    </a:cubicBezTo>
                    <a:cubicBezTo>
                      <a:pt x="449" y="498"/>
                      <a:pt x="457" y="489"/>
                      <a:pt x="469" y="485"/>
                    </a:cubicBezTo>
                    <a:cubicBezTo>
                      <a:pt x="471" y="484"/>
                      <a:pt x="472" y="484"/>
                      <a:pt x="474" y="483"/>
                    </a:cubicBezTo>
                    <a:cubicBezTo>
                      <a:pt x="470" y="464"/>
                      <a:pt x="466" y="445"/>
                      <a:pt x="459" y="426"/>
                    </a:cubicBezTo>
                    <a:close/>
                    <a:moveTo>
                      <a:pt x="599" y="1141"/>
                    </a:moveTo>
                    <a:cubicBezTo>
                      <a:pt x="601" y="1138"/>
                      <a:pt x="603" y="1136"/>
                      <a:pt x="605" y="1133"/>
                    </a:cubicBezTo>
                    <a:cubicBezTo>
                      <a:pt x="609" y="1129"/>
                      <a:pt x="613" y="1124"/>
                      <a:pt x="617" y="1119"/>
                    </a:cubicBezTo>
                    <a:cubicBezTo>
                      <a:pt x="622" y="1114"/>
                      <a:pt x="625" y="1107"/>
                      <a:pt x="630" y="1102"/>
                    </a:cubicBezTo>
                    <a:cubicBezTo>
                      <a:pt x="634" y="1097"/>
                      <a:pt x="635" y="1097"/>
                      <a:pt x="640" y="1101"/>
                    </a:cubicBezTo>
                    <a:cubicBezTo>
                      <a:pt x="640" y="1102"/>
                      <a:pt x="640" y="1103"/>
                      <a:pt x="640" y="1104"/>
                    </a:cubicBezTo>
                    <a:cubicBezTo>
                      <a:pt x="638" y="1106"/>
                      <a:pt x="636" y="1108"/>
                      <a:pt x="635" y="1109"/>
                    </a:cubicBezTo>
                    <a:cubicBezTo>
                      <a:pt x="630" y="1116"/>
                      <a:pt x="625" y="1123"/>
                      <a:pt x="620" y="1130"/>
                    </a:cubicBezTo>
                    <a:cubicBezTo>
                      <a:pt x="614" y="1138"/>
                      <a:pt x="608" y="1147"/>
                      <a:pt x="602" y="1155"/>
                    </a:cubicBezTo>
                    <a:cubicBezTo>
                      <a:pt x="600" y="1158"/>
                      <a:pt x="601" y="1161"/>
                      <a:pt x="601" y="1164"/>
                    </a:cubicBezTo>
                    <a:cubicBezTo>
                      <a:pt x="602" y="1166"/>
                      <a:pt x="603" y="1168"/>
                      <a:pt x="605" y="1171"/>
                    </a:cubicBezTo>
                    <a:cubicBezTo>
                      <a:pt x="607" y="1169"/>
                      <a:pt x="609" y="1168"/>
                      <a:pt x="610" y="1166"/>
                    </a:cubicBezTo>
                    <a:cubicBezTo>
                      <a:pt x="618" y="1155"/>
                      <a:pt x="624" y="1143"/>
                      <a:pt x="633" y="1133"/>
                    </a:cubicBezTo>
                    <a:cubicBezTo>
                      <a:pt x="636" y="1129"/>
                      <a:pt x="639" y="1124"/>
                      <a:pt x="642" y="1119"/>
                    </a:cubicBezTo>
                    <a:cubicBezTo>
                      <a:pt x="645" y="1115"/>
                      <a:pt x="647" y="1115"/>
                      <a:pt x="651" y="1118"/>
                    </a:cubicBezTo>
                    <a:cubicBezTo>
                      <a:pt x="651" y="1120"/>
                      <a:pt x="651" y="1121"/>
                      <a:pt x="650" y="1122"/>
                    </a:cubicBezTo>
                    <a:cubicBezTo>
                      <a:pt x="646" y="1128"/>
                      <a:pt x="643" y="1132"/>
                      <a:pt x="639" y="1138"/>
                    </a:cubicBezTo>
                    <a:cubicBezTo>
                      <a:pt x="631" y="1150"/>
                      <a:pt x="622" y="1163"/>
                      <a:pt x="614" y="1176"/>
                    </a:cubicBezTo>
                    <a:cubicBezTo>
                      <a:pt x="609" y="1182"/>
                      <a:pt x="610" y="1189"/>
                      <a:pt x="612" y="1196"/>
                    </a:cubicBezTo>
                    <a:cubicBezTo>
                      <a:pt x="614" y="1203"/>
                      <a:pt x="618" y="1206"/>
                      <a:pt x="625" y="1207"/>
                    </a:cubicBezTo>
                    <a:cubicBezTo>
                      <a:pt x="627" y="1203"/>
                      <a:pt x="629" y="1199"/>
                      <a:pt x="631" y="1195"/>
                    </a:cubicBezTo>
                    <a:cubicBezTo>
                      <a:pt x="636" y="1188"/>
                      <a:pt x="640" y="1180"/>
                      <a:pt x="644" y="1173"/>
                    </a:cubicBezTo>
                    <a:cubicBezTo>
                      <a:pt x="649" y="1166"/>
                      <a:pt x="653" y="1160"/>
                      <a:pt x="658" y="1153"/>
                    </a:cubicBezTo>
                    <a:cubicBezTo>
                      <a:pt x="660" y="1151"/>
                      <a:pt x="664" y="1151"/>
                      <a:pt x="666" y="1154"/>
                    </a:cubicBezTo>
                    <a:cubicBezTo>
                      <a:pt x="668" y="1156"/>
                      <a:pt x="666" y="1158"/>
                      <a:pt x="665" y="1160"/>
                    </a:cubicBezTo>
                    <a:cubicBezTo>
                      <a:pt x="664" y="1162"/>
                      <a:pt x="662" y="1163"/>
                      <a:pt x="661" y="1164"/>
                    </a:cubicBezTo>
                    <a:cubicBezTo>
                      <a:pt x="660" y="1166"/>
                      <a:pt x="660" y="1169"/>
                      <a:pt x="659" y="1171"/>
                    </a:cubicBezTo>
                    <a:cubicBezTo>
                      <a:pt x="653" y="1181"/>
                      <a:pt x="648" y="1191"/>
                      <a:pt x="642" y="1202"/>
                    </a:cubicBezTo>
                    <a:cubicBezTo>
                      <a:pt x="638" y="1211"/>
                      <a:pt x="641" y="1228"/>
                      <a:pt x="649" y="1236"/>
                    </a:cubicBezTo>
                    <a:cubicBezTo>
                      <a:pt x="650" y="1236"/>
                      <a:pt x="650" y="1236"/>
                      <a:pt x="652" y="1237"/>
                    </a:cubicBezTo>
                    <a:cubicBezTo>
                      <a:pt x="650" y="1230"/>
                      <a:pt x="653" y="1224"/>
                      <a:pt x="656" y="1219"/>
                    </a:cubicBezTo>
                    <a:cubicBezTo>
                      <a:pt x="663" y="1211"/>
                      <a:pt x="667" y="1202"/>
                      <a:pt x="672" y="1193"/>
                    </a:cubicBezTo>
                    <a:cubicBezTo>
                      <a:pt x="677" y="1185"/>
                      <a:pt x="683" y="1180"/>
                      <a:pt x="693" y="1180"/>
                    </a:cubicBezTo>
                    <a:cubicBezTo>
                      <a:pt x="697" y="1180"/>
                      <a:pt x="702" y="1178"/>
                      <a:pt x="706" y="1176"/>
                    </a:cubicBezTo>
                    <a:cubicBezTo>
                      <a:pt x="714" y="1174"/>
                      <a:pt x="721" y="1171"/>
                      <a:pt x="728" y="1169"/>
                    </a:cubicBezTo>
                    <a:cubicBezTo>
                      <a:pt x="732" y="1168"/>
                      <a:pt x="735" y="1167"/>
                      <a:pt x="738" y="1165"/>
                    </a:cubicBezTo>
                    <a:cubicBezTo>
                      <a:pt x="752" y="1160"/>
                      <a:pt x="763" y="1152"/>
                      <a:pt x="776" y="1146"/>
                    </a:cubicBezTo>
                    <a:cubicBezTo>
                      <a:pt x="777" y="1145"/>
                      <a:pt x="777" y="1145"/>
                      <a:pt x="778" y="1144"/>
                    </a:cubicBezTo>
                    <a:cubicBezTo>
                      <a:pt x="781" y="1142"/>
                      <a:pt x="785" y="1138"/>
                      <a:pt x="789" y="1136"/>
                    </a:cubicBezTo>
                    <a:cubicBezTo>
                      <a:pt x="792" y="1134"/>
                      <a:pt x="792" y="1132"/>
                      <a:pt x="792" y="1129"/>
                    </a:cubicBezTo>
                    <a:cubicBezTo>
                      <a:pt x="792" y="1120"/>
                      <a:pt x="791" y="1111"/>
                      <a:pt x="787" y="1102"/>
                    </a:cubicBezTo>
                    <a:cubicBezTo>
                      <a:pt x="783" y="1092"/>
                      <a:pt x="779" y="1082"/>
                      <a:pt x="773" y="1073"/>
                    </a:cubicBezTo>
                    <a:cubicBezTo>
                      <a:pt x="770" y="1067"/>
                      <a:pt x="766" y="1061"/>
                      <a:pt x="763" y="1055"/>
                    </a:cubicBezTo>
                    <a:cubicBezTo>
                      <a:pt x="761" y="1050"/>
                      <a:pt x="759" y="1046"/>
                      <a:pt x="756" y="1041"/>
                    </a:cubicBezTo>
                    <a:cubicBezTo>
                      <a:pt x="755" y="1038"/>
                      <a:pt x="753" y="1035"/>
                      <a:pt x="751" y="1032"/>
                    </a:cubicBezTo>
                    <a:cubicBezTo>
                      <a:pt x="745" y="1036"/>
                      <a:pt x="740" y="1040"/>
                      <a:pt x="734" y="1044"/>
                    </a:cubicBezTo>
                    <a:cubicBezTo>
                      <a:pt x="734" y="1044"/>
                      <a:pt x="733" y="1045"/>
                      <a:pt x="732" y="1045"/>
                    </a:cubicBezTo>
                    <a:cubicBezTo>
                      <a:pt x="724" y="1047"/>
                      <a:pt x="716" y="1050"/>
                      <a:pt x="710" y="1056"/>
                    </a:cubicBezTo>
                    <a:cubicBezTo>
                      <a:pt x="709" y="1057"/>
                      <a:pt x="708" y="1057"/>
                      <a:pt x="706" y="1057"/>
                    </a:cubicBezTo>
                    <a:cubicBezTo>
                      <a:pt x="700" y="1060"/>
                      <a:pt x="694" y="1062"/>
                      <a:pt x="687" y="1064"/>
                    </a:cubicBezTo>
                    <a:cubicBezTo>
                      <a:pt x="679" y="1066"/>
                      <a:pt x="671" y="1070"/>
                      <a:pt x="664" y="1074"/>
                    </a:cubicBezTo>
                    <a:cubicBezTo>
                      <a:pt x="658" y="1078"/>
                      <a:pt x="650" y="1079"/>
                      <a:pt x="645" y="1084"/>
                    </a:cubicBezTo>
                    <a:cubicBezTo>
                      <a:pt x="644" y="1085"/>
                      <a:pt x="642" y="1085"/>
                      <a:pt x="641" y="1086"/>
                    </a:cubicBezTo>
                    <a:cubicBezTo>
                      <a:pt x="638" y="1088"/>
                      <a:pt x="633" y="1090"/>
                      <a:pt x="631" y="1093"/>
                    </a:cubicBezTo>
                    <a:cubicBezTo>
                      <a:pt x="622" y="1104"/>
                      <a:pt x="614" y="1116"/>
                      <a:pt x="605" y="1127"/>
                    </a:cubicBezTo>
                    <a:cubicBezTo>
                      <a:pt x="603" y="1131"/>
                      <a:pt x="599" y="1135"/>
                      <a:pt x="599" y="1141"/>
                    </a:cubicBezTo>
                    <a:close/>
                    <a:moveTo>
                      <a:pt x="93" y="1320"/>
                    </a:moveTo>
                    <a:cubicBezTo>
                      <a:pt x="92" y="1323"/>
                      <a:pt x="92" y="1326"/>
                      <a:pt x="89" y="1328"/>
                    </a:cubicBezTo>
                    <a:cubicBezTo>
                      <a:pt x="82" y="1335"/>
                      <a:pt x="76" y="1343"/>
                      <a:pt x="70" y="1350"/>
                    </a:cubicBezTo>
                    <a:cubicBezTo>
                      <a:pt x="65" y="1355"/>
                      <a:pt x="61" y="1359"/>
                      <a:pt x="57" y="1364"/>
                    </a:cubicBezTo>
                    <a:cubicBezTo>
                      <a:pt x="54" y="1367"/>
                      <a:pt x="50" y="1370"/>
                      <a:pt x="48" y="1373"/>
                    </a:cubicBezTo>
                    <a:cubicBezTo>
                      <a:pt x="43" y="1379"/>
                      <a:pt x="43" y="1380"/>
                      <a:pt x="47" y="1387"/>
                    </a:cubicBezTo>
                    <a:cubicBezTo>
                      <a:pt x="49" y="1390"/>
                      <a:pt x="50" y="1391"/>
                      <a:pt x="53" y="1389"/>
                    </a:cubicBezTo>
                    <a:cubicBezTo>
                      <a:pt x="58" y="1386"/>
                      <a:pt x="63" y="1383"/>
                      <a:pt x="67" y="1380"/>
                    </a:cubicBezTo>
                    <a:cubicBezTo>
                      <a:pt x="74" y="1376"/>
                      <a:pt x="81" y="1371"/>
                      <a:pt x="89" y="1368"/>
                    </a:cubicBezTo>
                    <a:cubicBezTo>
                      <a:pt x="101" y="1364"/>
                      <a:pt x="113" y="1359"/>
                      <a:pt x="124" y="1352"/>
                    </a:cubicBezTo>
                    <a:cubicBezTo>
                      <a:pt x="130" y="1349"/>
                      <a:pt x="136" y="1345"/>
                      <a:pt x="142" y="1342"/>
                    </a:cubicBezTo>
                    <a:cubicBezTo>
                      <a:pt x="150" y="1338"/>
                      <a:pt x="156" y="1333"/>
                      <a:pt x="163" y="1329"/>
                    </a:cubicBezTo>
                    <a:cubicBezTo>
                      <a:pt x="166" y="1327"/>
                      <a:pt x="169" y="1325"/>
                      <a:pt x="171" y="1323"/>
                    </a:cubicBezTo>
                    <a:cubicBezTo>
                      <a:pt x="179" y="1315"/>
                      <a:pt x="187" y="1306"/>
                      <a:pt x="194" y="1297"/>
                    </a:cubicBezTo>
                    <a:cubicBezTo>
                      <a:pt x="198" y="1294"/>
                      <a:pt x="200" y="1289"/>
                      <a:pt x="203" y="1285"/>
                    </a:cubicBezTo>
                    <a:cubicBezTo>
                      <a:pt x="195" y="1277"/>
                      <a:pt x="187" y="1269"/>
                      <a:pt x="179" y="1261"/>
                    </a:cubicBezTo>
                    <a:cubicBezTo>
                      <a:pt x="171" y="1253"/>
                      <a:pt x="163" y="1244"/>
                      <a:pt x="156" y="1236"/>
                    </a:cubicBezTo>
                    <a:cubicBezTo>
                      <a:pt x="151" y="1239"/>
                      <a:pt x="147" y="1243"/>
                      <a:pt x="142" y="1244"/>
                    </a:cubicBezTo>
                    <a:cubicBezTo>
                      <a:pt x="131" y="1247"/>
                      <a:pt x="123" y="1253"/>
                      <a:pt x="112" y="1256"/>
                    </a:cubicBezTo>
                    <a:cubicBezTo>
                      <a:pt x="104" y="1258"/>
                      <a:pt x="97" y="1262"/>
                      <a:pt x="89" y="1264"/>
                    </a:cubicBezTo>
                    <a:cubicBezTo>
                      <a:pt x="82" y="1267"/>
                      <a:pt x="74" y="1269"/>
                      <a:pt x="67" y="1271"/>
                    </a:cubicBezTo>
                    <a:cubicBezTo>
                      <a:pt x="64" y="1273"/>
                      <a:pt x="60" y="1275"/>
                      <a:pt x="57" y="1277"/>
                    </a:cubicBezTo>
                    <a:cubicBezTo>
                      <a:pt x="47" y="1289"/>
                      <a:pt x="37" y="1301"/>
                      <a:pt x="27" y="1313"/>
                    </a:cubicBezTo>
                    <a:cubicBezTo>
                      <a:pt x="22" y="1319"/>
                      <a:pt x="18" y="1326"/>
                      <a:pt x="14" y="1333"/>
                    </a:cubicBezTo>
                    <a:cubicBezTo>
                      <a:pt x="12" y="1335"/>
                      <a:pt x="11" y="1338"/>
                      <a:pt x="11" y="1341"/>
                    </a:cubicBezTo>
                    <a:cubicBezTo>
                      <a:pt x="10" y="1352"/>
                      <a:pt x="9" y="1363"/>
                      <a:pt x="10" y="1374"/>
                    </a:cubicBezTo>
                    <a:cubicBezTo>
                      <a:pt x="11" y="1379"/>
                      <a:pt x="9" y="1386"/>
                      <a:pt x="9" y="1392"/>
                    </a:cubicBezTo>
                    <a:cubicBezTo>
                      <a:pt x="9" y="1399"/>
                      <a:pt x="8" y="1406"/>
                      <a:pt x="10" y="1414"/>
                    </a:cubicBezTo>
                    <a:cubicBezTo>
                      <a:pt x="18" y="1413"/>
                      <a:pt x="23" y="1410"/>
                      <a:pt x="27" y="1404"/>
                    </a:cubicBezTo>
                    <a:cubicBezTo>
                      <a:pt x="29" y="1400"/>
                      <a:pt x="31" y="1397"/>
                      <a:pt x="34" y="1394"/>
                    </a:cubicBezTo>
                    <a:cubicBezTo>
                      <a:pt x="35" y="1392"/>
                      <a:pt x="36" y="1390"/>
                      <a:pt x="35" y="1387"/>
                    </a:cubicBezTo>
                    <a:cubicBezTo>
                      <a:pt x="33" y="1377"/>
                      <a:pt x="37" y="1370"/>
                      <a:pt x="44" y="1364"/>
                    </a:cubicBezTo>
                    <a:cubicBezTo>
                      <a:pt x="51" y="1359"/>
                      <a:pt x="57" y="1353"/>
                      <a:pt x="63" y="1347"/>
                    </a:cubicBezTo>
                    <a:cubicBezTo>
                      <a:pt x="65" y="1344"/>
                      <a:pt x="67" y="1341"/>
                      <a:pt x="70" y="1339"/>
                    </a:cubicBezTo>
                    <a:cubicBezTo>
                      <a:pt x="76" y="1335"/>
                      <a:pt x="80" y="1329"/>
                      <a:pt x="84" y="1323"/>
                    </a:cubicBezTo>
                    <a:cubicBezTo>
                      <a:pt x="86" y="1319"/>
                      <a:pt x="87" y="1319"/>
                      <a:pt x="93" y="1320"/>
                    </a:cubicBezTo>
                    <a:close/>
                    <a:moveTo>
                      <a:pt x="1148" y="2343"/>
                    </a:moveTo>
                    <a:cubicBezTo>
                      <a:pt x="1154" y="2348"/>
                      <a:pt x="1163" y="2348"/>
                      <a:pt x="1171" y="2347"/>
                    </a:cubicBezTo>
                    <a:cubicBezTo>
                      <a:pt x="1176" y="2347"/>
                      <a:pt x="1182" y="2346"/>
                      <a:pt x="1187" y="2346"/>
                    </a:cubicBezTo>
                    <a:cubicBezTo>
                      <a:pt x="1190" y="2345"/>
                      <a:pt x="1193" y="2344"/>
                      <a:pt x="1196" y="2342"/>
                    </a:cubicBezTo>
                    <a:cubicBezTo>
                      <a:pt x="1197" y="2342"/>
                      <a:pt x="1198" y="2340"/>
                      <a:pt x="1198" y="2339"/>
                    </a:cubicBezTo>
                    <a:cubicBezTo>
                      <a:pt x="1200" y="2331"/>
                      <a:pt x="1203" y="2322"/>
                      <a:pt x="1204" y="2313"/>
                    </a:cubicBezTo>
                    <a:cubicBezTo>
                      <a:pt x="1204" y="2307"/>
                      <a:pt x="1203" y="2301"/>
                      <a:pt x="1203" y="2296"/>
                    </a:cubicBezTo>
                    <a:cubicBezTo>
                      <a:pt x="1204" y="2289"/>
                      <a:pt x="1204" y="2282"/>
                      <a:pt x="1205" y="2276"/>
                    </a:cubicBezTo>
                    <a:cubicBezTo>
                      <a:pt x="1205" y="2268"/>
                      <a:pt x="1204" y="2261"/>
                      <a:pt x="1203" y="2254"/>
                    </a:cubicBezTo>
                    <a:cubicBezTo>
                      <a:pt x="1203" y="2253"/>
                      <a:pt x="1202" y="2251"/>
                      <a:pt x="1202" y="2250"/>
                    </a:cubicBezTo>
                    <a:cubicBezTo>
                      <a:pt x="1200" y="2251"/>
                      <a:pt x="1199" y="2251"/>
                      <a:pt x="1197" y="2252"/>
                    </a:cubicBezTo>
                    <a:cubicBezTo>
                      <a:pt x="1192" y="2255"/>
                      <a:pt x="1188" y="2259"/>
                      <a:pt x="1182" y="2262"/>
                    </a:cubicBezTo>
                    <a:cubicBezTo>
                      <a:pt x="1175" y="2264"/>
                      <a:pt x="1168" y="2268"/>
                      <a:pt x="1162" y="2273"/>
                    </a:cubicBezTo>
                    <a:cubicBezTo>
                      <a:pt x="1158" y="2276"/>
                      <a:pt x="1155" y="2279"/>
                      <a:pt x="1152" y="2281"/>
                    </a:cubicBezTo>
                    <a:cubicBezTo>
                      <a:pt x="1151" y="2286"/>
                      <a:pt x="1150" y="2290"/>
                      <a:pt x="1148" y="2294"/>
                    </a:cubicBezTo>
                    <a:cubicBezTo>
                      <a:pt x="1148" y="2295"/>
                      <a:pt x="1148" y="2296"/>
                      <a:pt x="1148" y="2297"/>
                    </a:cubicBezTo>
                    <a:cubicBezTo>
                      <a:pt x="1148" y="2312"/>
                      <a:pt x="1148" y="2327"/>
                      <a:pt x="1148" y="2343"/>
                    </a:cubicBezTo>
                    <a:close/>
                    <a:moveTo>
                      <a:pt x="621" y="2384"/>
                    </a:moveTo>
                    <a:cubicBezTo>
                      <a:pt x="616" y="2386"/>
                      <a:pt x="613" y="2387"/>
                      <a:pt x="610" y="2388"/>
                    </a:cubicBezTo>
                    <a:cubicBezTo>
                      <a:pt x="598" y="2393"/>
                      <a:pt x="588" y="2400"/>
                      <a:pt x="578" y="2407"/>
                    </a:cubicBezTo>
                    <a:cubicBezTo>
                      <a:pt x="573" y="2411"/>
                      <a:pt x="567" y="2416"/>
                      <a:pt x="563" y="2421"/>
                    </a:cubicBezTo>
                    <a:cubicBezTo>
                      <a:pt x="556" y="2430"/>
                      <a:pt x="551" y="2439"/>
                      <a:pt x="545" y="2448"/>
                    </a:cubicBezTo>
                    <a:cubicBezTo>
                      <a:pt x="541" y="2452"/>
                      <a:pt x="539" y="2456"/>
                      <a:pt x="540" y="2462"/>
                    </a:cubicBezTo>
                    <a:cubicBezTo>
                      <a:pt x="540" y="2463"/>
                      <a:pt x="539" y="2464"/>
                      <a:pt x="539" y="2465"/>
                    </a:cubicBezTo>
                    <a:cubicBezTo>
                      <a:pt x="539" y="2467"/>
                      <a:pt x="538" y="2470"/>
                      <a:pt x="538" y="2472"/>
                    </a:cubicBezTo>
                    <a:cubicBezTo>
                      <a:pt x="544" y="2475"/>
                      <a:pt x="548" y="2478"/>
                      <a:pt x="553" y="2480"/>
                    </a:cubicBezTo>
                    <a:cubicBezTo>
                      <a:pt x="555" y="2481"/>
                      <a:pt x="557" y="2482"/>
                      <a:pt x="559" y="2482"/>
                    </a:cubicBezTo>
                    <a:cubicBezTo>
                      <a:pt x="565" y="2482"/>
                      <a:pt x="571" y="2482"/>
                      <a:pt x="576" y="2481"/>
                    </a:cubicBezTo>
                    <a:cubicBezTo>
                      <a:pt x="581" y="2480"/>
                      <a:pt x="586" y="2478"/>
                      <a:pt x="589" y="2473"/>
                    </a:cubicBezTo>
                    <a:cubicBezTo>
                      <a:pt x="599" y="2458"/>
                      <a:pt x="605" y="2442"/>
                      <a:pt x="610" y="2424"/>
                    </a:cubicBezTo>
                    <a:cubicBezTo>
                      <a:pt x="611" y="2417"/>
                      <a:pt x="612" y="2410"/>
                      <a:pt x="615" y="2404"/>
                    </a:cubicBezTo>
                    <a:cubicBezTo>
                      <a:pt x="618" y="2398"/>
                      <a:pt x="619" y="2392"/>
                      <a:pt x="621" y="2384"/>
                    </a:cubicBezTo>
                    <a:close/>
                    <a:moveTo>
                      <a:pt x="313" y="273"/>
                    </a:moveTo>
                    <a:cubicBezTo>
                      <a:pt x="323" y="271"/>
                      <a:pt x="327" y="261"/>
                      <a:pt x="320" y="249"/>
                    </a:cubicBezTo>
                    <a:cubicBezTo>
                      <a:pt x="315" y="252"/>
                      <a:pt x="310" y="255"/>
                      <a:pt x="305" y="257"/>
                    </a:cubicBezTo>
                    <a:cubicBezTo>
                      <a:pt x="306" y="264"/>
                      <a:pt x="308" y="269"/>
                      <a:pt x="313" y="273"/>
                    </a:cubicBezTo>
                    <a:close/>
                  </a:path>
                </a:pathLst>
              </a:custGeom>
              <a:solidFill>
                <a:srgbClr val="00000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91" name="Freeform 6"/>
              <p:cNvSpPr>
                <a:spLocks/>
              </p:cNvSpPr>
              <p:nvPr/>
            </p:nvSpPr>
            <p:spPr bwMode="auto">
              <a:xfrm>
                <a:off x="2550" y="1973"/>
                <a:ext cx="1260" cy="1345"/>
              </a:xfrm>
              <a:custGeom>
                <a:avLst/>
                <a:gdLst>
                  <a:gd name="T0" fmla="*/ 596 w 859"/>
                  <a:gd name="T1" fmla="*/ 202 h 918"/>
                  <a:gd name="T2" fmla="*/ 637 w 859"/>
                  <a:gd name="T3" fmla="*/ 324 h 918"/>
                  <a:gd name="T4" fmla="*/ 675 w 859"/>
                  <a:gd name="T5" fmla="*/ 406 h 918"/>
                  <a:gd name="T6" fmla="*/ 721 w 859"/>
                  <a:gd name="T7" fmla="*/ 487 h 918"/>
                  <a:gd name="T8" fmla="*/ 752 w 859"/>
                  <a:gd name="T9" fmla="*/ 534 h 918"/>
                  <a:gd name="T10" fmla="*/ 775 w 859"/>
                  <a:gd name="T11" fmla="*/ 577 h 918"/>
                  <a:gd name="T12" fmla="*/ 810 w 859"/>
                  <a:gd name="T13" fmla="*/ 630 h 918"/>
                  <a:gd name="T14" fmla="*/ 859 w 859"/>
                  <a:gd name="T15" fmla="*/ 703 h 918"/>
                  <a:gd name="T16" fmla="*/ 805 w 859"/>
                  <a:gd name="T17" fmla="*/ 755 h 918"/>
                  <a:gd name="T18" fmla="*/ 736 w 859"/>
                  <a:gd name="T19" fmla="*/ 783 h 918"/>
                  <a:gd name="T20" fmla="*/ 684 w 859"/>
                  <a:gd name="T21" fmla="*/ 799 h 918"/>
                  <a:gd name="T22" fmla="*/ 622 w 859"/>
                  <a:gd name="T23" fmla="*/ 809 h 918"/>
                  <a:gd name="T24" fmla="*/ 589 w 859"/>
                  <a:gd name="T25" fmla="*/ 813 h 918"/>
                  <a:gd name="T26" fmla="*/ 506 w 859"/>
                  <a:gd name="T27" fmla="*/ 823 h 918"/>
                  <a:gd name="T28" fmla="*/ 437 w 859"/>
                  <a:gd name="T29" fmla="*/ 837 h 918"/>
                  <a:gd name="T30" fmla="*/ 384 w 859"/>
                  <a:gd name="T31" fmla="*/ 852 h 918"/>
                  <a:gd name="T32" fmla="*/ 335 w 859"/>
                  <a:gd name="T33" fmla="*/ 872 h 918"/>
                  <a:gd name="T34" fmla="*/ 281 w 859"/>
                  <a:gd name="T35" fmla="*/ 894 h 918"/>
                  <a:gd name="T36" fmla="*/ 217 w 859"/>
                  <a:gd name="T37" fmla="*/ 911 h 918"/>
                  <a:gd name="T38" fmla="*/ 141 w 859"/>
                  <a:gd name="T39" fmla="*/ 916 h 918"/>
                  <a:gd name="T40" fmla="*/ 43 w 859"/>
                  <a:gd name="T41" fmla="*/ 885 h 918"/>
                  <a:gd name="T42" fmla="*/ 8 w 859"/>
                  <a:gd name="T43" fmla="*/ 836 h 918"/>
                  <a:gd name="T44" fmla="*/ 25 w 859"/>
                  <a:gd name="T45" fmla="*/ 778 h 918"/>
                  <a:gd name="T46" fmla="*/ 42 w 859"/>
                  <a:gd name="T47" fmla="*/ 707 h 918"/>
                  <a:gd name="T48" fmla="*/ 65 w 859"/>
                  <a:gd name="T49" fmla="*/ 595 h 918"/>
                  <a:gd name="T50" fmla="*/ 79 w 859"/>
                  <a:gd name="T51" fmla="*/ 514 h 918"/>
                  <a:gd name="T52" fmla="*/ 92 w 859"/>
                  <a:gd name="T53" fmla="*/ 397 h 918"/>
                  <a:gd name="T54" fmla="*/ 99 w 859"/>
                  <a:gd name="T55" fmla="*/ 327 h 918"/>
                  <a:gd name="T56" fmla="*/ 101 w 859"/>
                  <a:gd name="T57" fmla="*/ 258 h 918"/>
                  <a:gd name="T58" fmla="*/ 97 w 859"/>
                  <a:gd name="T59" fmla="*/ 191 h 918"/>
                  <a:gd name="T60" fmla="*/ 92 w 859"/>
                  <a:gd name="T61" fmla="*/ 146 h 918"/>
                  <a:gd name="T62" fmla="*/ 80 w 859"/>
                  <a:gd name="T63" fmla="*/ 57 h 918"/>
                  <a:gd name="T64" fmla="*/ 78 w 859"/>
                  <a:gd name="T65" fmla="*/ 29 h 918"/>
                  <a:gd name="T66" fmla="*/ 107 w 859"/>
                  <a:gd name="T67" fmla="*/ 17 h 918"/>
                  <a:gd name="T68" fmla="*/ 105 w 859"/>
                  <a:gd name="T69" fmla="*/ 54 h 918"/>
                  <a:gd name="T70" fmla="*/ 120 w 859"/>
                  <a:gd name="T71" fmla="*/ 95 h 918"/>
                  <a:gd name="T72" fmla="*/ 145 w 859"/>
                  <a:gd name="T73" fmla="*/ 116 h 918"/>
                  <a:gd name="T74" fmla="*/ 185 w 859"/>
                  <a:gd name="T75" fmla="*/ 159 h 918"/>
                  <a:gd name="T76" fmla="*/ 234 w 859"/>
                  <a:gd name="T77" fmla="*/ 202 h 918"/>
                  <a:gd name="T78" fmla="*/ 304 w 859"/>
                  <a:gd name="T79" fmla="*/ 240 h 918"/>
                  <a:gd name="T80" fmla="*/ 357 w 859"/>
                  <a:gd name="T81" fmla="*/ 249 h 918"/>
                  <a:gd name="T82" fmla="*/ 417 w 859"/>
                  <a:gd name="T83" fmla="*/ 248 h 918"/>
                  <a:gd name="T84" fmla="*/ 469 w 859"/>
                  <a:gd name="T85" fmla="*/ 239 h 918"/>
                  <a:gd name="T86" fmla="*/ 518 w 859"/>
                  <a:gd name="T87" fmla="*/ 218 h 918"/>
                  <a:gd name="T88" fmla="*/ 574 w 859"/>
                  <a:gd name="T89" fmla="*/ 184 h 9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859" h="918">
                    <a:moveTo>
                      <a:pt x="588" y="171"/>
                    </a:moveTo>
                    <a:cubicBezTo>
                      <a:pt x="591" y="181"/>
                      <a:pt x="593" y="189"/>
                      <a:pt x="595" y="197"/>
                    </a:cubicBezTo>
                    <a:cubicBezTo>
                      <a:pt x="595" y="199"/>
                      <a:pt x="596" y="201"/>
                      <a:pt x="596" y="202"/>
                    </a:cubicBezTo>
                    <a:cubicBezTo>
                      <a:pt x="601" y="220"/>
                      <a:pt x="607" y="237"/>
                      <a:pt x="611" y="255"/>
                    </a:cubicBezTo>
                    <a:cubicBezTo>
                      <a:pt x="614" y="264"/>
                      <a:pt x="616" y="273"/>
                      <a:pt x="619" y="282"/>
                    </a:cubicBezTo>
                    <a:cubicBezTo>
                      <a:pt x="623" y="297"/>
                      <a:pt x="631" y="310"/>
                      <a:pt x="637" y="324"/>
                    </a:cubicBezTo>
                    <a:cubicBezTo>
                      <a:pt x="643" y="337"/>
                      <a:pt x="650" y="349"/>
                      <a:pt x="656" y="362"/>
                    </a:cubicBezTo>
                    <a:cubicBezTo>
                      <a:pt x="662" y="375"/>
                      <a:pt x="668" y="389"/>
                      <a:pt x="674" y="403"/>
                    </a:cubicBezTo>
                    <a:cubicBezTo>
                      <a:pt x="674" y="404"/>
                      <a:pt x="675" y="405"/>
                      <a:pt x="675" y="406"/>
                    </a:cubicBezTo>
                    <a:cubicBezTo>
                      <a:pt x="680" y="413"/>
                      <a:pt x="684" y="421"/>
                      <a:pt x="688" y="429"/>
                    </a:cubicBezTo>
                    <a:cubicBezTo>
                      <a:pt x="693" y="437"/>
                      <a:pt x="698" y="445"/>
                      <a:pt x="702" y="453"/>
                    </a:cubicBezTo>
                    <a:cubicBezTo>
                      <a:pt x="709" y="464"/>
                      <a:pt x="715" y="476"/>
                      <a:pt x="721" y="487"/>
                    </a:cubicBezTo>
                    <a:cubicBezTo>
                      <a:pt x="724" y="491"/>
                      <a:pt x="728" y="495"/>
                      <a:pt x="730" y="500"/>
                    </a:cubicBezTo>
                    <a:cubicBezTo>
                      <a:pt x="736" y="509"/>
                      <a:pt x="741" y="518"/>
                      <a:pt x="747" y="527"/>
                    </a:cubicBezTo>
                    <a:cubicBezTo>
                      <a:pt x="749" y="529"/>
                      <a:pt x="750" y="531"/>
                      <a:pt x="752" y="534"/>
                    </a:cubicBezTo>
                    <a:cubicBezTo>
                      <a:pt x="754" y="538"/>
                      <a:pt x="756" y="542"/>
                      <a:pt x="759" y="546"/>
                    </a:cubicBezTo>
                    <a:cubicBezTo>
                      <a:pt x="759" y="547"/>
                      <a:pt x="760" y="549"/>
                      <a:pt x="761" y="550"/>
                    </a:cubicBezTo>
                    <a:cubicBezTo>
                      <a:pt x="767" y="558"/>
                      <a:pt x="770" y="568"/>
                      <a:pt x="775" y="577"/>
                    </a:cubicBezTo>
                    <a:cubicBezTo>
                      <a:pt x="777" y="580"/>
                      <a:pt x="779" y="583"/>
                      <a:pt x="782" y="587"/>
                    </a:cubicBezTo>
                    <a:cubicBezTo>
                      <a:pt x="787" y="595"/>
                      <a:pt x="793" y="604"/>
                      <a:pt x="799" y="613"/>
                    </a:cubicBezTo>
                    <a:cubicBezTo>
                      <a:pt x="803" y="618"/>
                      <a:pt x="807" y="624"/>
                      <a:pt x="810" y="630"/>
                    </a:cubicBezTo>
                    <a:cubicBezTo>
                      <a:pt x="812" y="633"/>
                      <a:pt x="814" y="635"/>
                      <a:pt x="816" y="638"/>
                    </a:cubicBezTo>
                    <a:cubicBezTo>
                      <a:pt x="823" y="650"/>
                      <a:pt x="831" y="662"/>
                      <a:pt x="839" y="673"/>
                    </a:cubicBezTo>
                    <a:cubicBezTo>
                      <a:pt x="846" y="683"/>
                      <a:pt x="852" y="693"/>
                      <a:pt x="859" y="703"/>
                    </a:cubicBezTo>
                    <a:cubicBezTo>
                      <a:pt x="857" y="707"/>
                      <a:pt x="856" y="710"/>
                      <a:pt x="853" y="712"/>
                    </a:cubicBezTo>
                    <a:cubicBezTo>
                      <a:pt x="847" y="720"/>
                      <a:pt x="841" y="729"/>
                      <a:pt x="833" y="735"/>
                    </a:cubicBezTo>
                    <a:cubicBezTo>
                      <a:pt x="824" y="743"/>
                      <a:pt x="815" y="749"/>
                      <a:pt x="805" y="755"/>
                    </a:cubicBezTo>
                    <a:cubicBezTo>
                      <a:pt x="797" y="759"/>
                      <a:pt x="790" y="763"/>
                      <a:pt x="782" y="767"/>
                    </a:cubicBezTo>
                    <a:cubicBezTo>
                      <a:pt x="775" y="770"/>
                      <a:pt x="767" y="773"/>
                      <a:pt x="760" y="776"/>
                    </a:cubicBezTo>
                    <a:cubicBezTo>
                      <a:pt x="752" y="780"/>
                      <a:pt x="744" y="781"/>
                      <a:pt x="736" y="783"/>
                    </a:cubicBezTo>
                    <a:cubicBezTo>
                      <a:pt x="735" y="784"/>
                      <a:pt x="734" y="783"/>
                      <a:pt x="733" y="784"/>
                    </a:cubicBezTo>
                    <a:cubicBezTo>
                      <a:pt x="726" y="789"/>
                      <a:pt x="717" y="789"/>
                      <a:pt x="709" y="791"/>
                    </a:cubicBezTo>
                    <a:cubicBezTo>
                      <a:pt x="701" y="794"/>
                      <a:pt x="692" y="796"/>
                      <a:pt x="684" y="799"/>
                    </a:cubicBezTo>
                    <a:cubicBezTo>
                      <a:pt x="677" y="801"/>
                      <a:pt x="669" y="799"/>
                      <a:pt x="662" y="802"/>
                    </a:cubicBezTo>
                    <a:cubicBezTo>
                      <a:pt x="655" y="804"/>
                      <a:pt x="648" y="806"/>
                      <a:pt x="641" y="807"/>
                    </a:cubicBezTo>
                    <a:cubicBezTo>
                      <a:pt x="635" y="808"/>
                      <a:pt x="628" y="809"/>
                      <a:pt x="622" y="809"/>
                    </a:cubicBezTo>
                    <a:cubicBezTo>
                      <a:pt x="618" y="810"/>
                      <a:pt x="614" y="810"/>
                      <a:pt x="611" y="811"/>
                    </a:cubicBezTo>
                    <a:cubicBezTo>
                      <a:pt x="610" y="811"/>
                      <a:pt x="610" y="811"/>
                      <a:pt x="609" y="811"/>
                    </a:cubicBezTo>
                    <a:cubicBezTo>
                      <a:pt x="602" y="808"/>
                      <a:pt x="596" y="813"/>
                      <a:pt x="589" y="813"/>
                    </a:cubicBezTo>
                    <a:cubicBezTo>
                      <a:pt x="583" y="814"/>
                      <a:pt x="576" y="815"/>
                      <a:pt x="569" y="816"/>
                    </a:cubicBezTo>
                    <a:cubicBezTo>
                      <a:pt x="554" y="818"/>
                      <a:pt x="538" y="822"/>
                      <a:pt x="523" y="821"/>
                    </a:cubicBezTo>
                    <a:cubicBezTo>
                      <a:pt x="517" y="821"/>
                      <a:pt x="512" y="822"/>
                      <a:pt x="506" y="823"/>
                    </a:cubicBezTo>
                    <a:cubicBezTo>
                      <a:pt x="504" y="823"/>
                      <a:pt x="502" y="822"/>
                      <a:pt x="500" y="823"/>
                    </a:cubicBezTo>
                    <a:cubicBezTo>
                      <a:pt x="488" y="825"/>
                      <a:pt x="476" y="827"/>
                      <a:pt x="465" y="830"/>
                    </a:cubicBezTo>
                    <a:cubicBezTo>
                      <a:pt x="456" y="832"/>
                      <a:pt x="447" y="835"/>
                      <a:pt x="437" y="837"/>
                    </a:cubicBezTo>
                    <a:cubicBezTo>
                      <a:pt x="431" y="838"/>
                      <a:pt x="425" y="839"/>
                      <a:pt x="418" y="841"/>
                    </a:cubicBezTo>
                    <a:cubicBezTo>
                      <a:pt x="415" y="841"/>
                      <a:pt x="412" y="842"/>
                      <a:pt x="408" y="843"/>
                    </a:cubicBezTo>
                    <a:cubicBezTo>
                      <a:pt x="400" y="846"/>
                      <a:pt x="392" y="849"/>
                      <a:pt x="384" y="852"/>
                    </a:cubicBezTo>
                    <a:cubicBezTo>
                      <a:pt x="377" y="855"/>
                      <a:pt x="370" y="858"/>
                      <a:pt x="364" y="861"/>
                    </a:cubicBezTo>
                    <a:cubicBezTo>
                      <a:pt x="356" y="864"/>
                      <a:pt x="349" y="866"/>
                      <a:pt x="342" y="869"/>
                    </a:cubicBezTo>
                    <a:cubicBezTo>
                      <a:pt x="339" y="870"/>
                      <a:pt x="337" y="871"/>
                      <a:pt x="335" y="872"/>
                    </a:cubicBezTo>
                    <a:cubicBezTo>
                      <a:pt x="327" y="877"/>
                      <a:pt x="319" y="880"/>
                      <a:pt x="310" y="882"/>
                    </a:cubicBezTo>
                    <a:cubicBezTo>
                      <a:pt x="303" y="884"/>
                      <a:pt x="297" y="887"/>
                      <a:pt x="291" y="890"/>
                    </a:cubicBezTo>
                    <a:cubicBezTo>
                      <a:pt x="288" y="892"/>
                      <a:pt x="285" y="893"/>
                      <a:pt x="281" y="894"/>
                    </a:cubicBezTo>
                    <a:cubicBezTo>
                      <a:pt x="275" y="896"/>
                      <a:pt x="268" y="899"/>
                      <a:pt x="262" y="900"/>
                    </a:cubicBezTo>
                    <a:cubicBezTo>
                      <a:pt x="252" y="903"/>
                      <a:pt x="242" y="905"/>
                      <a:pt x="232" y="908"/>
                    </a:cubicBezTo>
                    <a:cubicBezTo>
                      <a:pt x="227" y="909"/>
                      <a:pt x="222" y="910"/>
                      <a:pt x="217" y="911"/>
                    </a:cubicBezTo>
                    <a:cubicBezTo>
                      <a:pt x="208" y="913"/>
                      <a:pt x="199" y="914"/>
                      <a:pt x="190" y="916"/>
                    </a:cubicBezTo>
                    <a:cubicBezTo>
                      <a:pt x="180" y="917"/>
                      <a:pt x="170" y="918"/>
                      <a:pt x="160" y="918"/>
                    </a:cubicBezTo>
                    <a:cubicBezTo>
                      <a:pt x="154" y="918"/>
                      <a:pt x="147" y="917"/>
                      <a:pt x="141" y="916"/>
                    </a:cubicBezTo>
                    <a:cubicBezTo>
                      <a:pt x="128" y="915"/>
                      <a:pt x="115" y="911"/>
                      <a:pt x="102" y="907"/>
                    </a:cubicBezTo>
                    <a:cubicBezTo>
                      <a:pt x="86" y="901"/>
                      <a:pt x="69" y="896"/>
                      <a:pt x="53" y="890"/>
                    </a:cubicBezTo>
                    <a:cubicBezTo>
                      <a:pt x="49" y="889"/>
                      <a:pt x="46" y="887"/>
                      <a:pt x="43" y="885"/>
                    </a:cubicBezTo>
                    <a:cubicBezTo>
                      <a:pt x="38" y="882"/>
                      <a:pt x="33" y="878"/>
                      <a:pt x="27" y="876"/>
                    </a:cubicBezTo>
                    <a:cubicBezTo>
                      <a:pt x="17" y="873"/>
                      <a:pt x="9" y="866"/>
                      <a:pt x="0" y="862"/>
                    </a:cubicBezTo>
                    <a:cubicBezTo>
                      <a:pt x="2" y="853"/>
                      <a:pt x="5" y="845"/>
                      <a:pt x="8" y="836"/>
                    </a:cubicBezTo>
                    <a:cubicBezTo>
                      <a:pt x="10" y="830"/>
                      <a:pt x="12" y="824"/>
                      <a:pt x="14" y="818"/>
                    </a:cubicBezTo>
                    <a:cubicBezTo>
                      <a:pt x="15" y="812"/>
                      <a:pt x="17" y="805"/>
                      <a:pt x="19" y="798"/>
                    </a:cubicBezTo>
                    <a:cubicBezTo>
                      <a:pt x="21" y="791"/>
                      <a:pt x="23" y="785"/>
                      <a:pt x="25" y="778"/>
                    </a:cubicBezTo>
                    <a:cubicBezTo>
                      <a:pt x="28" y="769"/>
                      <a:pt x="31" y="759"/>
                      <a:pt x="33" y="749"/>
                    </a:cubicBezTo>
                    <a:cubicBezTo>
                      <a:pt x="34" y="742"/>
                      <a:pt x="36" y="734"/>
                      <a:pt x="38" y="727"/>
                    </a:cubicBezTo>
                    <a:cubicBezTo>
                      <a:pt x="39" y="720"/>
                      <a:pt x="40" y="714"/>
                      <a:pt x="42" y="707"/>
                    </a:cubicBezTo>
                    <a:cubicBezTo>
                      <a:pt x="44" y="696"/>
                      <a:pt x="46" y="685"/>
                      <a:pt x="48" y="675"/>
                    </a:cubicBezTo>
                    <a:cubicBezTo>
                      <a:pt x="52" y="658"/>
                      <a:pt x="56" y="641"/>
                      <a:pt x="59" y="624"/>
                    </a:cubicBezTo>
                    <a:cubicBezTo>
                      <a:pt x="61" y="614"/>
                      <a:pt x="63" y="605"/>
                      <a:pt x="65" y="595"/>
                    </a:cubicBezTo>
                    <a:cubicBezTo>
                      <a:pt x="67" y="583"/>
                      <a:pt x="69" y="571"/>
                      <a:pt x="72" y="559"/>
                    </a:cubicBezTo>
                    <a:cubicBezTo>
                      <a:pt x="73" y="554"/>
                      <a:pt x="74" y="549"/>
                      <a:pt x="74" y="543"/>
                    </a:cubicBezTo>
                    <a:cubicBezTo>
                      <a:pt x="76" y="534"/>
                      <a:pt x="78" y="524"/>
                      <a:pt x="79" y="514"/>
                    </a:cubicBezTo>
                    <a:cubicBezTo>
                      <a:pt x="80" y="504"/>
                      <a:pt x="81" y="495"/>
                      <a:pt x="82" y="485"/>
                    </a:cubicBezTo>
                    <a:cubicBezTo>
                      <a:pt x="83" y="474"/>
                      <a:pt x="83" y="463"/>
                      <a:pt x="85" y="452"/>
                    </a:cubicBezTo>
                    <a:cubicBezTo>
                      <a:pt x="87" y="434"/>
                      <a:pt x="88" y="415"/>
                      <a:pt x="92" y="397"/>
                    </a:cubicBezTo>
                    <a:cubicBezTo>
                      <a:pt x="94" y="389"/>
                      <a:pt x="94" y="381"/>
                      <a:pt x="95" y="373"/>
                    </a:cubicBezTo>
                    <a:cubicBezTo>
                      <a:pt x="97" y="364"/>
                      <a:pt x="97" y="355"/>
                      <a:pt x="97" y="346"/>
                    </a:cubicBezTo>
                    <a:cubicBezTo>
                      <a:pt x="98" y="340"/>
                      <a:pt x="99" y="333"/>
                      <a:pt x="99" y="327"/>
                    </a:cubicBezTo>
                    <a:cubicBezTo>
                      <a:pt x="100" y="319"/>
                      <a:pt x="100" y="311"/>
                      <a:pt x="101" y="304"/>
                    </a:cubicBezTo>
                    <a:cubicBezTo>
                      <a:pt x="101" y="296"/>
                      <a:pt x="101" y="287"/>
                      <a:pt x="101" y="279"/>
                    </a:cubicBezTo>
                    <a:cubicBezTo>
                      <a:pt x="101" y="272"/>
                      <a:pt x="101" y="265"/>
                      <a:pt x="101" y="258"/>
                    </a:cubicBezTo>
                    <a:cubicBezTo>
                      <a:pt x="100" y="249"/>
                      <a:pt x="100" y="241"/>
                      <a:pt x="100" y="232"/>
                    </a:cubicBezTo>
                    <a:cubicBezTo>
                      <a:pt x="100" y="227"/>
                      <a:pt x="99" y="223"/>
                      <a:pt x="99" y="218"/>
                    </a:cubicBezTo>
                    <a:cubicBezTo>
                      <a:pt x="98" y="209"/>
                      <a:pt x="98" y="200"/>
                      <a:pt x="97" y="191"/>
                    </a:cubicBezTo>
                    <a:cubicBezTo>
                      <a:pt x="97" y="188"/>
                      <a:pt x="96" y="185"/>
                      <a:pt x="95" y="182"/>
                    </a:cubicBezTo>
                    <a:cubicBezTo>
                      <a:pt x="95" y="175"/>
                      <a:pt x="94" y="168"/>
                      <a:pt x="93" y="161"/>
                    </a:cubicBezTo>
                    <a:cubicBezTo>
                      <a:pt x="93" y="156"/>
                      <a:pt x="93" y="151"/>
                      <a:pt x="92" y="146"/>
                    </a:cubicBezTo>
                    <a:cubicBezTo>
                      <a:pt x="91" y="133"/>
                      <a:pt x="90" y="120"/>
                      <a:pt x="88" y="107"/>
                    </a:cubicBezTo>
                    <a:cubicBezTo>
                      <a:pt x="87" y="97"/>
                      <a:pt x="84" y="88"/>
                      <a:pt x="84" y="78"/>
                    </a:cubicBezTo>
                    <a:cubicBezTo>
                      <a:pt x="83" y="71"/>
                      <a:pt x="82" y="64"/>
                      <a:pt x="80" y="57"/>
                    </a:cubicBezTo>
                    <a:cubicBezTo>
                      <a:pt x="78" y="52"/>
                      <a:pt x="78" y="48"/>
                      <a:pt x="77" y="43"/>
                    </a:cubicBezTo>
                    <a:cubicBezTo>
                      <a:pt x="76" y="40"/>
                      <a:pt x="76" y="37"/>
                      <a:pt x="75" y="34"/>
                    </a:cubicBezTo>
                    <a:cubicBezTo>
                      <a:pt x="76" y="33"/>
                      <a:pt x="77" y="31"/>
                      <a:pt x="78" y="29"/>
                    </a:cubicBezTo>
                    <a:cubicBezTo>
                      <a:pt x="75" y="26"/>
                      <a:pt x="72" y="24"/>
                      <a:pt x="69" y="21"/>
                    </a:cubicBezTo>
                    <a:cubicBezTo>
                      <a:pt x="80" y="13"/>
                      <a:pt x="100" y="3"/>
                      <a:pt x="113" y="0"/>
                    </a:cubicBezTo>
                    <a:cubicBezTo>
                      <a:pt x="115" y="7"/>
                      <a:pt x="112" y="13"/>
                      <a:pt x="107" y="17"/>
                    </a:cubicBezTo>
                    <a:cubicBezTo>
                      <a:pt x="101" y="23"/>
                      <a:pt x="101" y="30"/>
                      <a:pt x="104" y="37"/>
                    </a:cubicBezTo>
                    <a:cubicBezTo>
                      <a:pt x="105" y="40"/>
                      <a:pt x="105" y="42"/>
                      <a:pt x="104" y="45"/>
                    </a:cubicBezTo>
                    <a:cubicBezTo>
                      <a:pt x="103" y="48"/>
                      <a:pt x="104" y="51"/>
                      <a:pt x="105" y="54"/>
                    </a:cubicBezTo>
                    <a:cubicBezTo>
                      <a:pt x="106" y="61"/>
                      <a:pt x="107" y="69"/>
                      <a:pt x="113" y="74"/>
                    </a:cubicBezTo>
                    <a:cubicBezTo>
                      <a:pt x="116" y="76"/>
                      <a:pt x="116" y="79"/>
                      <a:pt x="116" y="81"/>
                    </a:cubicBezTo>
                    <a:cubicBezTo>
                      <a:pt x="116" y="86"/>
                      <a:pt x="117" y="91"/>
                      <a:pt x="120" y="95"/>
                    </a:cubicBezTo>
                    <a:cubicBezTo>
                      <a:pt x="124" y="101"/>
                      <a:pt x="129" y="104"/>
                      <a:pt x="135" y="105"/>
                    </a:cubicBezTo>
                    <a:cubicBezTo>
                      <a:pt x="136" y="105"/>
                      <a:pt x="137" y="105"/>
                      <a:pt x="138" y="105"/>
                    </a:cubicBezTo>
                    <a:cubicBezTo>
                      <a:pt x="140" y="109"/>
                      <a:pt x="143" y="112"/>
                      <a:pt x="145" y="116"/>
                    </a:cubicBezTo>
                    <a:cubicBezTo>
                      <a:pt x="148" y="122"/>
                      <a:pt x="151" y="127"/>
                      <a:pt x="153" y="132"/>
                    </a:cubicBezTo>
                    <a:cubicBezTo>
                      <a:pt x="157" y="139"/>
                      <a:pt x="165" y="143"/>
                      <a:pt x="173" y="142"/>
                    </a:cubicBezTo>
                    <a:cubicBezTo>
                      <a:pt x="177" y="147"/>
                      <a:pt x="181" y="153"/>
                      <a:pt x="185" y="159"/>
                    </a:cubicBezTo>
                    <a:cubicBezTo>
                      <a:pt x="189" y="166"/>
                      <a:pt x="196" y="172"/>
                      <a:pt x="203" y="177"/>
                    </a:cubicBezTo>
                    <a:cubicBezTo>
                      <a:pt x="206" y="179"/>
                      <a:pt x="209" y="182"/>
                      <a:pt x="212" y="184"/>
                    </a:cubicBezTo>
                    <a:cubicBezTo>
                      <a:pt x="219" y="190"/>
                      <a:pt x="226" y="197"/>
                      <a:pt x="234" y="202"/>
                    </a:cubicBezTo>
                    <a:cubicBezTo>
                      <a:pt x="246" y="211"/>
                      <a:pt x="258" y="221"/>
                      <a:pt x="273" y="226"/>
                    </a:cubicBezTo>
                    <a:cubicBezTo>
                      <a:pt x="278" y="228"/>
                      <a:pt x="282" y="232"/>
                      <a:pt x="287" y="234"/>
                    </a:cubicBezTo>
                    <a:cubicBezTo>
                      <a:pt x="292" y="237"/>
                      <a:pt x="298" y="238"/>
                      <a:pt x="304" y="240"/>
                    </a:cubicBezTo>
                    <a:cubicBezTo>
                      <a:pt x="305" y="240"/>
                      <a:pt x="306" y="241"/>
                      <a:pt x="307" y="241"/>
                    </a:cubicBezTo>
                    <a:cubicBezTo>
                      <a:pt x="316" y="245"/>
                      <a:pt x="325" y="246"/>
                      <a:pt x="335" y="246"/>
                    </a:cubicBezTo>
                    <a:cubicBezTo>
                      <a:pt x="342" y="247"/>
                      <a:pt x="350" y="249"/>
                      <a:pt x="357" y="249"/>
                    </a:cubicBezTo>
                    <a:cubicBezTo>
                      <a:pt x="365" y="250"/>
                      <a:pt x="372" y="249"/>
                      <a:pt x="379" y="249"/>
                    </a:cubicBezTo>
                    <a:cubicBezTo>
                      <a:pt x="387" y="249"/>
                      <a:pt x="395" y="249"/>
                      <a:pt x="403" y="249"/>
                    </a:cubicBezTo>
                    <a:cubicBezTo>
                      <a:pt x="408" y="249"/>
                      <a:pt x="413" y="249"/>
                      <a:pt x="417" y="248"/>
                    </a:cubicBezTo>
                    <a:cubicBezTo>
                      <a:pt x="418" y="248"/>
                      <a:pt x="419" y="248"/>
                      <a:pt x="419" y="248"/>
                    </a:cubicBezTo>
                    <a:cubicBezTo>
                      <a:pt x="431" y="251"/>
                      <a:pt x="441" y="245"/>
                      <a:pt x="452" y="244"/>
                    </a:cubicBezTo>
                    <a:cubicBezTo>
                      <a:pt x="458" y="244"/>
                      <a:pt x="463" y="241"/>
                      <a:pt x="469" y="239"/>
                    </a:cubicBezTo>
                    <a:cubicBezTo>
                      <a:pt x="479" y="235"/>
                      <a:pt x="490" y="231"/>
                      <a:pt x="501" y="227"/>
                    </a:cubicBezTo>
                    <a:cubicBezTo>
                      <a:pt x="503" y="226"/>
                      <a:pt x="506" y="224"/>
                      <a:pt x="508" y="223"/>
                    </a:cubicBezTo>
                    <a:cubicBezTo>
                      <a:pt x="511" y="221"/>
                      <a:pt x="515" y="220"/>
                      <a:pt x="518" y="218"/>
                    </a:cubicBezTo>
                    <a:cubicBezTo>
                      <a:pt x="529" y="214"/>
                      <a:pt x="539" y="210"/>
                      <a:pt x="548" y="202"/>
                    </a:cubicBezTo>
                    <a:cubicBezTo>
                      <a:pt x="550" y="200"/>
                      <a:pt x="553" y="199"/>
                      <a:pt x="555" y="198"/>
                    </a:cubicBezTo>
                    <a:cubicBezTo>
                      <a:pt x="563" y="195"/>
                      <a:pt x="569" y="191"/>
                      <a:pt x="574" y="184"/>
                    </a:cubicBezTo>
                    <a:cubicBezTo>
                      <a:pt x="577" y="180"/>
                      <a:pt x="580" y="177"/>
                      <a:pt x="584" y="174"/>
                    </a:cubicBezTo>
                    <a:cubicBezTo>
                      <a:pt x="585" y="173"/>
                      <a:pt x="586" y="173"/>
                      <a:pt x="588" y="171"/>
                    </a:cubicBezTo>
                    <a:close/>
                  </a:path>
                </a:pathLst>
              </a:custGeom>
              <a:solidFill>
                <a:srgbClr val="FFC00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92" name="Freeform 7"/>
              <p:cNvSpPr>
                <a:spLocks/>
              </p:cNvSpPr>
              <p:nvPr/>
            </p:nvSpPr>
            <p:spPr bwMode="auto">
              <a:xfrm>
                <a:off x="2805" y="1383"/>
                <a:ext cx="741" cy="946"/>
              </a:xfrm>
              <a:custGeom>
                <a:avLst/>
                <a:gdLst>
                  <a:gd name="T0" fmla="*/ 323 w 505"/>
                  <a:gd name="T1" fmla="*/ 1 h 645"/>
                  <a:gd name="T2" fmla="*/ 369 w 505"/>
                  <a:gd name="T3" fmla="*/ 52 h 645"/>
                  <a:gd name="T4" fmla="*/ 422 w 505"/>
                  <a:gd name="T5" fmla="*/ 123 h 645"/>
                  <a:gd name="T6" fmla="*/ 447 w 505"/>
                  <a:gd name="T7" fmla="*/ 159 h 645"/>
                  <a:gd name="T8" fmla="*/ 485 w 505"/>
                  <a:gd name="T9" fmla="*/ 234 h 645"/>
                  <a:gd name="T10" fmla="*/ 496 w 505"/>
                  <a:gd name="T11" fmla="*/ 270 h 645"/>
                  <a:gd name="T12" fmla="*/ 505 w 505"/>
                  <a:gd name="T13" fmla="*/ 328 h 645"/>
                  <a:gd name="T14" fmla="*/ 498 w 505"/>
                  <a:gd name="T15" fmla="*/ 397 h 645"/>
                  <a:gd name="T16" fmla="*/ 454 w 505"/>
                  <a:gd name="T17" fmla="*/ 503 h 645"/>
                  <a:gd name="T18" fmla="*/ 418 w 505"/>
                  <a:gd name="T19" fmla="*/ 554 h 645"/>
                  <a:gd name="T20" fmla="*/ 389 w 505"/>
                  <a:gd name="T21" fmla="*/ 587 h 645"/>
                  <a:gd name="T22" fmla="*/ 326 w 505"/>
                  <a:gd name="T23" fmla="*/ 622 h 645"/>
                  <a:gd name="T24" fmla="*/ 291 w 505"/>
                  <a:gd name="T25" fmla="*/ 635 h 645"/>
                  <a:gd name="T26" fmla="*/ 236 w 505"/>
                  <a:gd name="T27" fmla="*/ 643 h 645"/>
                  <a:gd name="T28" fmla="*/ 164 w 505"/>
                  <a:gd name="T29" fmla="*/ 641 h 645"/>
                  <a:gd name="T30" fmla="*/ 124 w 505"/>
                  <a:gd name="T31" fmla="*/ 632 h 645"/>
                  <a:gd name="T32" fmla="*/ 102 w 505"/>
                  <a:gd name="T33" fmla="*/ 620 h 645"/>
                  <a:gd name="T34" fmla="*/ 40 w 505"/>
                  <a:gd name="T35" fmla="*/ 577 h 645"/>
                  <a:gd name="T36" fmla="*/ 13 w 505"/>
                  <a:gd name="T37" fmla="*/ 547 h 645"/>
                  <a:gd name="T38" fmla="*/ 5 w 505"/>
                  <a:gd name="T39" fmla="*/ 532 h 645"/>
                  <a:gd name="T40" fmla="*/ 2 w 505"/>
                  <a:gd name="T41" fmla="*/ 521 h 645"/>
                  <a:gd name="T42" fmla="*/ 20 w 505"/>
                  <a:gd name="T43" fmla="*/ 490 h 645"/>
                  <a:gd name="T44" fmla="*/ 42 w 505"/>
                  <a:gd name="T45" fmla="*/ 477 h 645"/>
                  <a:gd name="T46" fmla="*/ 64 w 505"/>
                  <a:gd name="T47" fmla="*/ 471 h 645"/>
                  <a:gd name="T48" fmla="*/ 94 w 505"/>
                  <a:gd name="T49" fmla="*/ 459 h 645"/>
                  <a:gd name="T50" fmla="*/ 110 w 505"/>
                  <a:gd name="T51" fmla="*/ 450 h 645"/>
                  <a:gd name="T52" fmla="*/ 143 w 505"/>
                  <a:gd name="T53" fmla="*/ 457 h 645"/>
                  <a:gd name="T54" fmla="*/ 150 w 505"/>
                  <a:gd name="T55" fmla="*/ 448 h 645"/>
                  <a:gd name="T56" fmla="*/ 204 w 505"/>
                  <a:gd name="T57" fmla="*/ 412 h 645"/>
                  <a:gd name="T58" fmla="*/ 233 w 505"/>
                  <a:gd name="T59" fmla="*/ 390 h 645"/>
                  <a:gd name="T60" fmla="*/ 256 w 505"/>
                  <a:gd name="T61" fmla="*/ 365 h 645"/>
                  <a:gd name="T62" fmla="*/ 307 w 505"/>
                  <a:gd name="T63" fmla="*/ 312 h 645"/>
                  <a:gd name="T64" fmla="*/ 341 w 505"/>
                  <a:gd name="T65" fmla="*/ 267 h 645"/>
                  <a:gd name="T66" fmla="*/ 366 w 505"/>
                  <a:gd name="T67" fmla="*/ 222 h 645"/>
                  <a:gd name="T68" fmla="*/ 375 w 505"/>
                  <a:gd name="T69" fmla="*/ 197 h 645"/>
                  <a:gd name="T70" fmla="*/ 383 w 505"/>
                  <a:gd name="T71" fmla="*/ 143 h 645"/>
                  <a:gd name="T72" fmla="*/ 363 w 505"/>
                  <a:gd name="T73" fmla="*/ 82 h 645"/>
                  <a:gd name="T74" fmla="*/ 337 w 505"/>
                  <a:gd name="T75" fmla="*/ 30 h 6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505" h="645">
                    <a:moveTo>
                      <a:pt x="320" y="0"/>
                    </a:moveTo>
                    <a:cubicBezTo>
                      <a:pt x="322" y="1"/>
                      <a:pt x="323" y="1"/>
                      <a:pt x="323" y="1"/>
                    </a:cubicBezTo>
                    <a:cubicBezTo>
                      <a:pt x="329" y="7"/>
                      <a:pt x="336" y="12"/>
                      <a:pt x="341" y="18"/>
                    </a:cubicBezTo>
                    <a:cubicBezTo>
                      <a:pt x="351" y="29"/>
                      <a:pt x="360" y="40"/>
                      <a:pt x="369" y="52"/>
                    </a:cubicBezTo>
                    <a:cubicBezTo>
                      <a:pt x="377" y="64"/>
                      <a:pt x="387" y="75"/>
                      <a:pt x="396" y="86"/>
                    </a:cubicBezTo>
                    <a:cubicBezTo>
                      <a:pt x="405" y="98"/>
                      <a:pt x="414" y="111"/>
                      <a:pt x="422" y="123"/>
                    </a:cubicBezTo>
                    <a:cubicBezTo>
                      <a:pt x="427" y="131"/>
                      <a:pt x="433" y="137"/>
                      <a:pt x="438" y="144"/>
                    </a:cubicBezTo>
                    <a:cubicBezTo>
                      <a:pt x="441" y="149"/>
                      <a:pt x="444" y="154"/>
                      <a:pt x="447" y="159"/>
                    </a:cubicBezTo>
                    <a:cubicBezTo>
                      <a:pt x="457" y="177"/>
                      <a:pt x="468" y="195"/>
                      <a:pt x="475" y="214"/>
                    </a:cubicBezTo>
                    <a:cubicBezTo>
                      <a:pt x="478" y="221"/>
                      <a:pt x="482" y="227"/>
                      <a:pt x="485" y="234"/>
                    </a:cubicBezTo>
                    <a:cubicBezTo>
                      <a:pt x="485" y="235"/>
                      <a:pt x="486" y="236"/>
                      <a:pt x="486" y="237"/>
                    </a:cubicBezTo>
                    <a:cubicBezTo>
                      <a:pt x="490" y="248"/>
                      <a:pt x="492" y="259"/>
                      <a:pt x="496" y="270"/>
                    </a:cubicBezTo>
                    <a:cubicBezTo>
                      <a:pt x="500" y="281"/>
                      <a:pt x="501" y="293"/>
                      <a:pt x="502" y="305"/>
                    </a:cubicBezTo>
                    <a:cubicBezTo>
                      <a:pt x="502" y="313"/>
                      <a:pt x="504" y="321"/>
                      <a:pt x="505" y="328"/>
                    </a:cubicBezTo>
                    <a:cubicBezTo>
                      <a:pt x="505" y="333"/>
                      <a:pt x="505" y="338"/>
                      <a:pt x="505" y="343"/>
                    </a:cubicBezTo>
                    <a:cubicBezTo>
                      <a:pt x="504" y="361"/>
                      <a:pt x="501" y="379"/>
                      <a:pt x="498" y="397"/>
                    </a:cubicBezTo>
                    <a:cubicBezTo>
                      <a:pt x="496" y="412"/>
                      <a:pt x="491" y="426"/>
                      <a:pt x="485" y="440"/>
                    </a:cubicBezTo>
                    <a:cubicBezTo>
                      <a:pt x="476" y="462"/>
                      <a:pt x="466" y="483"/>
                      <a:pt x="454" y="503"/>
                    </a:cubicBezTo>
                    <a:cubicBezTo>
                      <a:pt x="445" y="517"/>
                      <a:pt x="436" y="531"/>
                      <a:pt x="426" y="545"/>
                    </a:cubicBezTo>
                    <a:cubicBezTo>
                      <a:pt x="424" y="548"/>
                      <a:pt x="420" y="551"/>
                      <a:pt x="418" y="554"/>
                    </a:cubicBezTo>
                    <a:cubicBezTo>
                      <a:pt x="416" y="555"/>
                      <a:pt x="415" y="556"/>
                      <a:pt x="414" y="557"/>
                    </a:cubicBezTo>
                    <a:cubicBezTo>
                      <a:pt x="407" y="568"/>
                      <a:pt x="399" y="579"/>
                      <a:pt x="389" y="587"/>
                    </a:cubicBezTo>
                    <a:cubicBezTo>
                      <a:pt x="385" y="590"/>
                      <a:pt x="382" y="592"/>
                      <a:pt x="378" y="595"/>
                    </a:cubicBezTo>
                    <a:cubicBezTo>
                      <a:pt x="362" y="606"/>
                      <a:pt x="343" y="613"/>
                      <a:pt x="326" y="622"/>
                    </a:cubicBezTo>
                    <a:cubicBezTo>
                      <a:pt x="317" y="626"/>
                      <a:pt x="308" y="628"/>
                      <a:pt x="299" y="632"/>
                    </a:cubicBezTo>
                    <a:cubicBezTo>
                      <a:pt x="296" y="633"/>
                      <a:pt x="294" y="634"/>
                      <a:pt x="291" y="635"/>
                    </a:cubicBezTo>
                    <a:cubicBezTo>
                      <a:pt x="281" y="640"/>
                      <a:pt x="270" y="641"/>
                      <a:pt x="259" y="642"/>
                    </a:cubicBezTo>
                    <a:cubicBezTo>
                      <a:pt x="252" y="643"/>
                      <a:pt x="244" y="643"/>
                      <a:pt x="236" y="643"/>
                    </a:cubicBezTo>
                    <a:cubicBezTo>
                      <a:pt x="226" y="644"/>
                      <a:pt x="216" y="644"/>
                      <a:pt x="206" y="644"/>
                    </a:cubicBezTo>
                    <a:cubicBezTo>
                      <a:pt x="192" y="645"/>
                      <a:pt x="178" y="643"/>
                      <a:pt x="164" y="641"/>
                    </a:cubicBezTo>
                    <a:cubicBezTo>
                      <a:pt x="161" y="640"/>
                      <a:pt x="159" y="641"/>
                      <a:pt x="157" y="640"/>
                    </a:cubicBezTo>
                    <a:cubicBezTo>
                      <a:pt x="146" y="638"/>
                      <a:pt x="135" y="635"/>
                      <a:pt x="124" y="632"/>
                    </a:cubicBezTo>
                    <a:cubicBezTo>
                      <a:pt x="120" y="631"/>
                      <a:pt x="116" y="627"/>
                      <a:pt x="112" y="625"/>
                    </a:cubicBezTo>
                    <a:cubicBezTo>
                      <a:pt x="109" y="623"/>
                      <a:pt x="106" y="621"/>
                      <a:pt x="102" y="620"/>
                    </a:cubicBezTo>
                    <a:cubicBezTo>
                      <a:pt x="91" y="617"/>
                      <a:pt x="83" y="610"/>
                      <a:pt x="74" y="604"/>
                    </a:cubicBezTo>
                    <a:cubicBezTo>
                      <a:pt x="62" y="595"/>
                      <a:pt x="51" y="586"/>
                      <a:pt x="40" y="577"/>
                    </a:cubicBezTo>
                    <a:cubicBezTo>
                      <a:pt x="36" y="574"/>
                      <a:pt x="32" y="571"/>
                      <a:pt x="28" y="568"/>
                    </a:cubicBezTo>
                    <a:cubicBezTo>
                      <a:pt x="21" y="562"/>
                      <a:pt x="18" y="554"/>
                      <a:pt x="13" y="547"/>
                    </a:cubicBezTo>
                    <a:cubicBezTo>
                      <a:pt x="11" y="544"/>
                      <a:pt x="9" y="540"/>
                      <a:pt x="7" y="537"/>
                    </a:cubicBezTo>
                    <a:cubicBezTo>
                      <a:pt x="6" y="535"/>
                      <a:pt x="6" y="534"/>
                      <a:pt x="5" y="532"/>
                    </a:cubicBezTo>
                    <a:cubicBezTo>
                      <a:pt x="5" y="531"/>
                      <a:pt x="5" y="529"/>
                      <a:pt x="4" y="529"/>
                    </a:cubicBezTo>
                    <a:cubicBezTo>
                      <a:pt x="0" y="527"/>
                      <a:pt x="1" y="524"/>
                      <a:pt x="2" y="521"/>
                    </a:cubicBezTo>
                    <a:cubicBezTo>
                      <a:pt x="3" y="519"/>
                      <a:pt x="4" y="517"/>
                      <a:pt x="5" y="516"/>
                    </a:cubicBezTo>
                    <a:cubicBezTo>
                      <a:pt x="12" y="508"/>
                      <a:pt x="16" y="499"/>
                      <a:pt x="20" y="490"/>
                    </a:cubicBezTo>
                    <a:cubicBezTo>
                      <a:pt x="23" y="485"/>
                      <a:pt x="27" y="480"/>
                      <a:pt x="32" y="479"/>
                    </a:cubicBezTo>
                    <a:cubicBezTo>
                      <a:pt x="36" y="478"/>
                      <a:pt x="39" y="476"/>
                      <a:pt x="42" y="477"/>
                    </a:cubicBezTo>
                    <a:cubicBezTo>
                      <a:pt x="47" y="477"/>
                      <a:pt x="50" y="474"/>
                      <a:pt x="55" y="473"/>
                    </a:cubicBezTo>
                    <a:cubicBezTo>
                      <a:pt x="58" y="473"/>
                      <a:pt x="61" y="472"/>
                      <a:pt x="64" y="471"/>
                    </a:cubicBezTo>
                    <a:cubicBezTo>
                      <a:pt x="72" y="468"/>
                      <a:pt x="80" y="466"/>
                      <a:pt x="87" y="462"/>
                    </a:cubicBezTo>
                    <a:cubicBezTo>
                      <a:pt x="89" y="461"/>
                      <a:pt x="91" y="460"/>
                      <a:pt x="94" y="459"/>
                    </a:cubicBezTo>
                    <a:cubicBezTo>
                      <a:pt x="97" y="457"/>
                      <a:pt x="100" y="455"/>
                      <a:pt x="103" y="454"/>
                    </a:cubicBezTo>
                    <a:cubicBezTo>
                      <a:pt x="105" y="452"/>
                      <a:pt x="107" y="451"/>
                      <a:pt x="110" y="450"/>
                    </a:cubicBezTo>
                    <a:cubicBezTo>
                      <a:pt x="112" y="449"/>
                      <a:pt x="113" y="450"/>
                      <a:pt x="115" y="452"/>
                    </a:cubicBezTo>
                    <a:cubicBezTo>
                      <a:pt x="123" y="462"/>
                      <a:pt x="134" y="461"/>
                      <a:pt x="143" y="457"/>
                    </a:cubicBezTo>
                    <a:cubicBezTo>
                      <a:pt x="144" y="456"/>
                      <a:pt x="145" y="455"/>
                      <a:pt x="146" y="454"/>
                    </a:cubicBezTo>
                    <a:cubicBezTo>
                      <a:pt x="147" y="452"/>
                      <a:pt x="148" y="449"/>
                      <a:pt x="150" y="448"/>
                    </a:cubicBezTo>
                    <a:cubicBezTo>
                      <a:pt x="160" y="441"/>
                      <a:pt x="171" y="436"/>
                      <a:pt x="180" y="429"/>
                    </a:cubicBezTo>
                    <a:cubicBezTo>
                      <a:pt x="188" y="423"/>
                      <a:pt x="197" y="420"/>
                      <a:pt x="204" y="412"/>
                    </a:cubicBezTo>
                    <a:cubicBezTo>
                      <a:pt x="208" y="407"/>
                      <a:pt x="214" y="403"/>
                      <a:pt x="219" y="399"/>
                    </a:cubicBezTo>
                    <a:cubicBezTo>
                      <a:pt x="224" y="396"/>
                      <a:pt x="229" y="394"/>
                      <a:pt x="233" y="390"/>
                    </a:cubicBezTo>
                    <a:cubicBezTo>
                      <a:pt x="235" y="388"/>
                      <a:pt x="237" y="387"/>
                      <a:pt x="239" y="385"/>
                    </a:cubicBezTo>
                    <a:cubicBezTo>
                      <a:pt x="245" y="378"/>
                      <a:pt x="250" y="371"/>
                      <a:pt x="256" y="365"/>
                    </a:cubicBezTo>
                    <a:cubicBezTo>
                      <a:pt x="266" y="357"/>
                      <a:pt x="274" y="347"/>
                      <a:pt x="283" y="338"/>
                    </a:cubicBezTo>
                    <a:cubicBezTo>
                      <a:pt x="292" y="330"/>
                      <a:pt x="299" y="321"/>
                      <a:pt x="307" y="312"/>
                    </a:cubicBezTo>
                    <a:cubicBezTo>
                      <a:pt x="316" y="301"/>
                      <a:pt x="324" y="290"/>
                      <a:pt x="333" y="279"/>
                    </a:cubicBezTo>
                    <a:cubicBezTo>
                      <a:pt x="336" y="275"/>
                      <a:pt x="338" y="271"/>
                      <a:pt x="341" y="267"/>
                    </a:cubicBezTo>
                    <a:cubicBezTo>
                      <a:pt x="348" y="259"/>
                      <a:pt x="352" y="250"/>
                      <a:pt x="356" y="240"/>
                    </a:cubicBezTo>
                    <a:cubicBezTo>
                      <a:pt x="359" y="234"/>
                      <a:pt x="364" y="228"/>
                      <a:pt x="366" y="222"/>
                    </a:cubicBezTo>
                    <a:cubicBezTo>
                      <a:pt x="369" y="214"/>
                      <a:pt x="372" y="206"/>
                      <a:pt x="375" y="199"/>
                    </a:cubicBezTo>
                    <a:cubicBezTo>
                      <a:pt x="375" y="198"/>
                      <a:pt x="375" y="198"/>
                      <a:pt x="375" y="197"/>
                    </a:cubicBezTo>
                    <a:cubicBezTo>
                      <a:pt x="381" y="186"/>
                      <a:pt x="382" y="173"/>
                      <a:pt x="384" y="160"/>
                    </a:cubicBezTo>
                    <a:cubicBezTo>
                      <a:pt x="385" y="155"/>
                      <a:pt x="383" y="149"/>
                      <a:pt x="383" y="143"/>
                    </a:cubicBezTo>
                    <a:cubicBezTo>
                      <a:pt x="381" y="132"/>
                      <a:pt x="379" y="122"/>
                      <a:pt x="374" y="112"/>
                    </a:cubicBezTo>
                    <a:cubicBezTo>
                      <a:pt x="369" y="102"/>
                      <a:pt x="367" y="92"/>
                      <a:pt x="363" y="82"/>
                    </a:cubicBezTo>
                    <a:cubicBezTo>
                      <a:pt x="358" y="71"/>
                      <a:pt x="353" y="60"/>
                      <a:pt x="348" y="49"/>
                    </a:cubicBezTo>
                    <a:cubicBezTo>
                      <a:pt x="344" y="43"/>
                      <a:pt x="340" y="36"/>
                      <a:pt x="337" y="30"/>
                    </a:cubicBezTo>
                    <a:cubicBezTo>
                      <a:pt x="332" y="20"/>
                      <a:pt x="328" y="10"/>
                      <a:pt x="320" y="0"/>
                    </a:cubicBezTo>
                    <a:close/>
                  </a:path>
                </a:pathLst>
              </a:custGeom>
              <a:solidFill>
                <a:srgbClr val="C0000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93" name="Freeform 8"/>
              <p:cNvSpPr>
                <a:spLocks/>
              </p:cNvSpPr>
              <p:nvPr/>
            </p:nvSpPr>
            <p:spPr bwMode="auto">
              <a:xfrm>
                <a:off x="2877" y="1039"/>
                <a:ext cx="478" cy="995"/>
              </a:xfrm>
              <a:custGeom>
                <a:avLst/>
                <a:gdLst>
                  <a:gd name="T0" fmla="*/ 133 w 326"/>
                  <a:gd name="T1" fmla="*/ 377 h 679"/>
                  <a:gd name="T2" fmla="*/ 114 w 326"/>
                  <a:gd name="T3" fmla="*/ 348 h 679"/>
                  <a:gd name="T4" fmla="*/ 90 w 326"/>
                  <a:gd name="T5" fmla="*/ 308 h 679"/>
                  <a:gd name="T6" fmla="*/ 62 w 326"/>
                  <a:gd name="T7" fmla="*/ 253 h 679"/>
                  <a:gd name="T8" fmla="*/ 51 w 326"/>
                  <a:gd name="T9" fmla="*/ 226 h 679"/>
                  <a:gd name="T10" fmla="*/ 37 w 326"/>
                  <a:gd name="T11" fmla="*/ 205 h 679"/>
                  <a:gd name="T12" fmla="*/ 48 w 326"/>
                  <a:gd name="T13" fmla="*/ 242 h 679"/>
                  <a:gd name="T14" fmla="*/ 65 w 326"/>
                  <a:gd name="T15" fmla="*/ 277 h 679"/>
                  <a:gd name="T16" fmla="*/ 79 w 326"/>
                  <a:gd name="T17" fmla="*/ 306 h 679"/>
                  <a:gd name="T18" fmla="*/ 95 w 326"/>
                  <a:gd name="T19" fmla="*/ 334 h 679"/>
                  <a:gd name="T20" fmla="*/ 120 w 326"/>
                  <a:gd name="T21" fmla="*/ 379 h 679"/>
                  <a:gd name="T22" fmla="*/ 100 w 326"/>
                  <a:gd name="T23" fmla="*/ 383 h 679"/>
                  <a:gd name="T24" fmla="*/ 55 w 326"/>
                  <a:gd name="T25" fmla="*/ 354 h 679"/>
                  <a:gd name="T26" fmla="*/ 40 w 326"/>
                  <a:gd name="T27" fmla="*/ 329 h 679"/>
                  <a:gd name="T28" fmla="*/ 17 w 326"/>
                  <a:gd name="T29" fmla="*/ 272 h 679"/>
                  <a:gd name="T30" fmla="*/ 3 w 326"/>
                  <a:gd name="T31" fmla="*/ 198 h 679"/>
                  <a:gd name="T32" fmla="*/ 1 w 326"/>
                  <a:gd name="T33" fmla="*/ 148 h 679"/>
                  <a:gd name="T34" fmla="*/ 7 w 326"/>
                  <a:gd name="T35" fmla="*/ 91 h 679"/>
                  <a:gd name="T36" fmla="*/ 9 w 326"/>
                  <a:gd name="T37" fmla="*/ 78 h 679"/>
                  <a:gd name="T38" fmla="*/ 23 w 326"/>
                  <a:gd name="T39" fmla="*/ 40 h 679"/>
                  <a:gd name="T40" fmla="*/ 48 w 326"/>
                  <a:gd name="T41" fmla="*/ 3 h 679"/>
                  <a:gd name="T42" fmla="*/ 117 w 326"/>
                  <a:gd name="T43" fmla="*/ 43 h 679"/>
                  <a:gd name="T44" fmla="*/ 155 w 326"/>
                  <a:gd name="T45" fmla="*/ 78 h 679"/>
                  <a:gd name="T46" fmla="*/ 175 w 326"/>
                  <a:gd name="T47" fmla="*/ 99 h 679"/>
                  <a:gd name="T48" fmla="*/ 209 w 326"/>
                  <a:gd name="T49" fmla="*/ 151 h 679"/>
                  <a:gd name="T50" fmla="*/ 221 w 326"/>
                  <a:gd name="T51" fmla="*/ 171 h 679"/>
                  <a:gd name="T52" fmla="*/ 230 w 326"/>
                  <a:gd name="T53" fmla="*/ 190 h 679"/>
                  <a:gd name="T54" fmla="*/ 265 w 326"/>
                  <a:gd name="T55" fmla="*/ 243 h 679"/>
                  <a:gd name="T56" fmla="*/ 297 w 326"/>
                  <a:gd name="T57" fmla="*/ 299 h 679"/>
                  <a:gd name="T58" fmla="*/ 316 w 326"/>
                  <a:gd name="T59" fmla="*/ 347 h 679"/>
                  <a:gd name="T60" fmla="*/ 325 w 326"/>
                  <a:gd name="T61" fmla="*/ 371 h 679"/>
                  <a:gd name="T62" fmla="*/ 302 w 326"/>
                  <a:gd name="T63" fmla="*/ 468 h 679"/>
                  <a:gd name="T64" fmla="*/ 247 w 326"/>
                  <a:gd name="T65" fmla="*/ 547 h 679"/>
                  <a:gd name="T66" fmla="*/ 227 w 326"/>
                  <a:gd name="T67" fmla="*/ 570 h 679"/>
                  <a:gd name="T68" fmla="*/ 192 w 326"/>
                  <a:gd name="T69" fmla="*/ 607 h 679"/>
                  <a:gd name="T70" fmla="*/ 159 w 326"/>
                  <a:gd name="T71" fmla="*/ 634 h 679"/>
                  <a:gd name="T72" fmla="*/ 93 w 326"/>
                  <a:gd name="T73" fmla="*/ 677 h 679"/>
                  <a:gd name="T74" fmla="*/ 93 w 326"/>
                  <a:gd name="T75" fmla="*/ 658 h 679"/>
                  <a:gd name="T76" fmla="*/ 92 w 326"/>
                  <a:gd name="T77" fmla="*/ 641 h 679"/>
                  <a:gd name="T78" fmla="*/ 70 w 326"/>
                  <a:gd name="T79" fmla="*/ 591 h 679"/>
                  <a:gd name="T80" fmla="*/ 38 w 326"/>
                  <a:gd name="T81" fmla="*/ 548 h 679"/>
                  <a:gd name="T82" fmla="*/ 34 w 326"/>
                  <a:gd name="T83" fmla="*/ 555 h 679"/>
                  <a:gd name="T84" fmla="*/ 23 w 326"/>
                  <a:gd name="T85" fmla="*/ 547 h 679"/>
                  <a:gd name="T86" fmla="*/ 55 w 326"/>
                  <a:gd name="T87" fmla="*/ 506 h 679"/>
                  <a:gd name="T88" fmla="*/ 83 w 326"/>
                  <a:gd name="T89" fmla="*/ 475 h 679"/>
                  <a:gd name="T90" fmla="*/ 108 w 326"/>
                  <a:gd name="T91" fmla="*/ 450 h 679"/>
                  <a:gd name="T92" fmla="*/ 152 w 326"/>
                  <a:gd name="T93" fmla="*/ 409 h 679"/>
                  <a:gd name="T94" fmla="*/ 165 w 326"/>
                  <a:gd name="T95" fmla="*/ 393 h 679"/>
                  <a:gd name="T96" fmla="*/ 153 w 326"/>
                  <a:gd name="T97" fmla="*/ 396 h 679"/>
                  <a:gd name="T98" fmla="*/ 146 w 326"/>
                  <a:gd name="T99" fmla="*/ 401 h 67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326" h="679">
                    <a:moveTo>
                      <a:pt x="146" y="401"/>
                    </a:moveTo>
                    <a:cubicBezTo>
                      <a:pt x="141" y="392"/>
                      <a:pt x="135" y="386"/>
                      <a:pt x="133" y="377"/>
                    </a:cubicBezTo>
                    <a:cubicBezTo>
                      <a:pt x="130" y="374"/>
                      <a:pt x="128" y="373"/>
                      <a:pt x="127" y="370"/>
                    </a:cubicBezTo>
                    <a:cubicBezTo>
                      <a:pt x="122" y="363"/>
                      <a:pt x="118" y="356"/>
                      <a:pt x="114" y="348"/>
                    </a:cubicBezTo>
                    <a:cubicBezTo>
                      <a:pt x="110" y="342"/>
                      <a:pt x="107" y="336"/>
                      <a:pt x="103" y="330"/>
                    </a:cubicBezTo>
                    <a:cubicBezTo>
                      <a:pt x="99" y="323"/>
                      <a:pt x="93" y="316"/>
                      <a:pt x="90" y="308"/>
                    </a:cubicBezTo>
                    <a:cubicBezTo>
                      <a:pt x="84" y="297"/>
                      <a:pt x="79" y="286"/>
                      <a:pt x="73" y="275"/>
                    </a:cubicBezTo>
                    <a:cubicBezTo>
                      <a:pt x="69" y="268"/>
                      <a:pt x="65" y="261"/>
                      <a:pt x="62" y="253"/>
                    </a:cubicBezTo>
                    <a:cubicBezTo>
                      <a:pt x="59" y="248"/>
                      <a:pt x="56" y="243"/>
                      <a:pt x="55" y="237"/>
                    </a:cubicBezTo>
                    <a:cubicBezTo>
                      <a:pt x="54" y="233"/>
                      <a:pt x="52" y="230"/>
                      <a:pt x="51" y="226"/>
                    </a:cubicBezTo>
                    <a:cubicBezTo>
                      <a:pt x="48" y="220"/>
                      <a:pt x="46" y="214"/>
                      <a:pt x="44" y="208"/>
                    </a:cubicBezTo>
                    <a:cubicBezTo>
                      <a:pt x="42" y="204"/>
                      <a:pt x="40" y="204"/>
                      <a:pt x="37" y="205"/>
                    </a:cubicBezTo>
                    <a:cubicBezTo>
                      <a:pt x="36" y="212"/>
                      <a:pt x="39" y="217"/>
                      <a:pt x="41" y="223"/>
                    </a:cubicBezTo>
                    <a:cubicBezTo>
                      <a:pt x="43" y="229"/>
                      <a:pt x="46" y="236"/>
                      <a:pt x="48" y="242"/>
                    </a:cubicBezTo>
                    <a:cubicBezTo>
                      <a:pt x="49" y="246"/>
                      <a:pt x="51" y="250"/>
                      <a:pt x="53" y="254"/>
                    </a:cubicBezTo>
                    <a:cubicBezTo>
                      <a:pt x="57" y="262"/>
                      <a:pt x="61" y="270"/>
                      <a:pt x="65" y="277"/>
                    </a:cubicBezTo>
                    <a:cubicBezTo>
                      <a:pt x="67" y="282"/>
                      <a:pt x="70" y="286"/>
                      <a:pt x="72" y="291"/>
                    </a:cubicBezTo>
                    <a:cubicBezTo>
                      <a:pt x="74" y="296"/>
                      <a:pt x="75" y="301"/>
                      <a:pt x="79" y="306"/>
                    </a:cubicBezTo>
                    <a:cubicBezTo>
                      <a:pt x="85" y="314"/>
                      <a:pt x="86" y="324"/>
                      <a:pt x="94" y="331"/>
                    </a:cubicBezTo>
                    <a:cubicBezTo>
                      <a:pt x="94" y="332"/>
                      <a:pt x="95" y="333"/>
                      <a:pt x="95" y="334"/>
                    </a:cubicBezTo>
                    <a:cubicBezTo>
                      <a:pt x="100" y="345"/>
                      <a:pt x="107" y="355"/>
                      <a:pt x="114" y="366"/>
                    </a:cubicBezTo>
                    <a:cubicBezTo>
                      <a:pt x="117" y="370"/>
                      <a:pt x="118" y="374"/>
                      <a:pt x="120" y="379"/>
                    </a:cubicBezTo>
                    <a:cubicBezTo>
                      <a:pt x="118" y="379"/>
                      <a:pt x="116" y="380"/>
                      <a:pt x="114" y="381"/>
                    </a:cubicBezTo>
                    <a:cubicBezTo>
                      <a:pt x="110" y="382"/>
                      <a:pt x="105" y="383"/>
                      <a:pt x="100" y="383"/>
                    </a:cubicBezTo>
                    <a:cubicBezTo>
                      <a:pt x="96" y="384"/>
                      <a:pt x="93" y="384"/>
                      <a:pt x="89" y="381"/>
                    </a:cubicBezTo>
                    <a:cubicBezTo>
                      <a:pt x="77" y="374"/>
                      <a:pt x="64" y="366"/>
                      <a:pt x="55" y="354"/>
                    </a:cubicBezTo>
                    <a:cubicBezTo>
                      <a:pt x="50" y="348"/>
                      <a:pt x="47" y="341"/>
                      <a:pt x="43" y="334"/>
                    </a:cubicBezTo>
                    <a:cubicBezTo>
                      <a:pt x="42" y="333"/>
                      <a:pt x="41" y="330"/>
                      <a:pt x="40" y="329"/>
                    </a:cubicBezTo>
                    <a:cubicBezTo>
                      <a:pt x="33" y="320"/>
                      <a:pt x="30" y="310"/>
                      <a:pt x="27" y="300"/>
                    </a:cubicBezTo>
                    <a:cubicBezTo>
                      <a:pt x="23" y="291"/>
                      <a:pt x="19" y="282"/>
                      <a:pt x="17" y="272"/>
                    </a:cubicBezTo>
                    <a:cubicBezTo>
                      <a:pt x="14" y="259"/>
                      <a:pt x="11" y="246"/>
                      <a:pt x="9" y="232"/>
                    </a:cubicBezTo>
                    <a:cubicBezTo>
                      <a:pt x="6" y="221"/>
                      <a:pt x="4" y="210"/>
                      <a:pt x="3" y="198"/>
                    </a:cubicBezTo>
                    <a:cubicBezTo>
                      <a:pt x="1" y="187"/>
                      <a:pt x="1" y="175"/>
                      <a:pt x="0" y="164"/>
                    </a:cubicBezTo>
                    <a:cubicBezTo>
                      <a:pt x="0" y="159"/>
                      <a:pt x="0" y="153"/>
                      <a:pt x="1" y="148"/>
                    </a:cubicBezTo>
                    <a:cubicBezTo>
                      <a:pt x="2" y="134"/>
                      <a:pt x="3" y="120"/>
                      <a:pt x="5" y="106"/>
                    </a:cubicBezTo>
                    <a:cubicBezTo>
                      <a:pt x="5" y="101"/>
                      <a:pt x="6" y="96"/>
                      <a:pt x="7" y="91"/>
                    </a:cubicBezTo>
                    <a:cubicBezTo>
                      <a:pt x="7" y="88"/>
                      <a:pt x="8" y="86"/>
                      <a:pt x="8" y="83"/>
                    </a:cubicBezTo>
                    <a:cubicBezTo>
                      <a:pt x="8" y="81"/>
                      <a:pt x="8" y="79"/>
                      <a:pt x="9" y="78"/>
                    </a:cubicBezTo>
                    <a:cubicBezTo>
                      <a:pt x="12" y="68"/>
                      <a:pt x="15" y="57"/>
                      <a:pt x="20" y="48"/>
                    </a:cubicBezTo>
                    <a:cubicBezTo>
                      <a:pt x="22" y="45"/>
                      <a:pt x="23" y="43"/>
                      <a:pt x="23" y="40"/>
                    </a:cubicBezTo>
                    <a:cubicBezTo>
                      <a:pt x="26" y="29"/>
                      <a:pt x="33" y="20"/>
                      <a:pt x="35" y="9"/>
                    </a:cubicBezTo>
                    <a:cubicBezTo>
                      <a:pt x="36" y="2"/>
                      <a:pt x="41" y="0"/>
                      <a:pt x="48" y="3"/>
                    </a:cubicBezTo>
                    <a:cubicBezTo>
                      <a:pt x="67" y="11"/>
                      <a:pt x="85" y="20"/>
                      <a:pt x="103" y="31"/>
                    </a:cubicBezTo>
                    <a:cubicBezTo>
                      <a:pt x="108" y="34"/>
                      <a:pt x="112" y="39"/>
                      <a:pt x="117" y="43"/>
                    </a:cubicBezTo>
                    <a:cubicBezTo>
                      <a:pt x="120" y="45"/>
                      <a:pt x="122" y="47"/>
                      <a:pt x="125" y="49"/>
                    </a:cubicBezTo>
                    <a:cubicBezTo>
                      <a:pt x="135" y="59"/>
                      <a:pt x="145" y="68"/>
                      <a:pt x="155" y="78"/>
                    </a:cubicBezTo>
                    <a:cubicBezTo>
                      <a:pt x="162" y="84"/>
                      <a:pt x="168" y="91"/>
                      <a:pt x="174" y="98"/>
                    </a:cubicBezTo>
                    <a:cubicBezTo>
                      <a:pt x="175" y="98"/>
                      <a:pt x="175" y="99"/>
                      <a:pt x="175" y="99"/>
                    </a:cubicBezTo>
                    <a:cubicBezTo>
                      <a:pt x="181" y="112"/>
                      <a:pt x="190" y="123"/>
                      <a:pt x="198" y="135"/>
                    </a:cubicBezTo>
                    <a:cubicBezTo>
                      <a:pt x="201" y="141"/>
                      <a:pt x="205" y="146"/>
                      <a:pt x="209" y="151"/>
                    </a:cubicBezTo>
                    <a:cubicBezTo>
                      <a:pt x="212" y="156"/>
                      <a:pt x="214" y="160"/>
                      <a:pt x="217" y="165"/>
                    </a:cubicBezTo>
                    <a:cubicBezTo>
                      <a:pt x="218" y="167"/>
                      <a:pt x="219" y="169"/>
                      <a:pt x="221" y="171"/>
                    </a:cubicBezTo>
                    <a:cubicBezTo>
                      <a:pt x="224" y="175"/>
                      <a:pt x="227" y="180"/>
                      <a:pt x="227" y="186"/>
                    </a:cubicBezTo>
                    <a:cubicBezTo>
                      <a:pt x="226" y="188"/>
                      <a:pt x="228" y="190"/>
                      <a:pt x="230" y="190"/>
                    </a:cubicBezTo>
                    <a:cubicBezTo>
                      <a:pt x="234" y="191"/>
                      <a:pt x="236" y="194"/>
                      <a:pt x="237" y="196"/>
                    </a:cubicBezTo>
                    <a:cubicBezTo>
                      <a:pt x="247" y="212"/>
                      <a:pt x="256" y="227"/>
                      <a:pt x="265" y="243"/>
                    </a:cubicBezTo>
                    <a:cubicBezTo>
                      <a:pt x="271" y="252"/>
                      <a:pt x="277" y="262"/>
                      <a:pt x="282" y="272"/>
                    </a:cubicBezTo>
                    <a:cubicBezTo>
                      <a:pt x="287" y="281"/>
                      <a:pt x="292" y="290"/>
                      <a:pt x="297" y="299"/>
                    </a:cubicBezTo>
                    <a:cubicBezTo>
                      <a:pt x="299" y="304"/>
                      <a:pt x="302" y="310"/>
                      <a:pt x="304" y="315"/>
                    </a:cubicBezTo>
                    <a:cubicBezTo>
                      <a:pt x="308" y="325"/>
                      <a:pt x="312" y="336"/>
                      <a:pt x="316" y="347"/>
                    </a:cubicBezTo>
                    <a:cubicBezTo>
                      <a:pt x="319" y="354"/>
                      <a:pt x="322" y="361"/>
                      <a:pt x="324" y="368"/>
                    </a:cubicBezTo>
                    <a:cubicBezTo>
                      <a:pt x="325" y="369"/>
                      <a:pt x="325" y="370"/>
                      <a:pt x="325" y="371"/>
                    </a:cubicBezTo>
                    <a:cubicBezTo>
                      <a:pt x="325" y="387"/>
                      <a:pt x="326" y="403"/>
                      <a:pt x="321" y="418"/>
                    </a:cubicBezTo>
                    <a:cubicBezTo>
                      <a:pt x="316" y="435"/>
                      <a:pt x="310" y="452"/>
                      <a:pt x="302" y="468"/>
                    </a:cubicBezTo>
                    <a:cubicBezTo>
                      <a:pt x="293" y="484"/>
                      <a:pt x="284" y="498"/>
                      <a:pt x="274" y="512"/>
                    </a:cubicBezTo>
                    <a:cubicBezTo>
                      <a:pt x="266" y="524"/>
                      <a:pt x="256" y="536"/>
                      <a:pt x="247" y="547"/>
                    </a:cubicBezTo>
                    <a:cubicBezTo>
                      <a:pt x="240" y="553"/>
                      <a:pt x="235" y="560"/>
                      <a:pt x="229" y="567"/>
                    </a:cubicBezTo>
                    <a:cubicBezTo>
                      <a:pt x="229" y="568"/>
                      <a:pt x="228" y="569"/>
                      <a:pt x="227" y="570"/>
                    </a:cubicBezTo>
                    <a:cubicBezTo>
                      <a:pt x="220" y="577"/>
                      <a:pt x="213" y="585"/>
                      <a:pt x="205" y="592"/>
                    </a:cubicBezTo>
                    <a:cubicBezTo>
                      <a:pt x="200" y="597"/>
                      <a:pt x="196" y="602"/>
                      <a:pt x="192" y="607"/>
                    </a:cubicBezTo>
                    <a:cubicBezTo>
                      <a:pt x="187" y="611"/>
                      <a:pt x="182" y="616"/>
                      <a:pt x="177" y="620"/>
                    </a:cubicBezTo>
                    <a:cubicBezTo>
                      <a:pt x="171" y="625"/>
                      <a:pt x="165" y="629"/>
                      <a:pt x="159" y="634"/>
                    </a:cubicBezTo>
                    <a:cubicBezTo>
                      <a:pt x="148" y="644"/>
                      <a:pt x="135" y="653"/>
                      <a:pt x="122" y="661"/>
                    </a:cubicBezTo>
                    <a:cubicBezTo>
                      <a:pt x="113" y="667"/>
                      <a:pt x="103" y="672"/>
                      <a:pt x="93" y="677"/>
                    </a:cubicBezTo>
                    <a:cubicBezTo>
                      <a:pt x="93" y="678"/>
                      <a:pt x="92" y="678"/>
                      <a:pt x="90" y="679"/>
                    </a:cubicBezTo>
                    <a:cubicBezTo>
                      <a:pt x="94" y="671"/>
                      <a:pt x="93" y="664"/>
                      <a:pt x="93" y="658"/>
                    </a:cubicBezTo>
                    <a:cubicBezTo>
                      <a:pt x="93" y="654"/>
                      <a:pt x="93" y="650"/>
                      <a:pt x="93" y="647"/>
                    </a:cubicBezTo>
                    <a:cubicBezTo>
                      <a:pt x="93" y="645"/>
                      <a:pt x="93" y="643"/>
                      <a:pt x="92" y="641"/>
                    </a:cubicBezTo>
                    <a:cubicBezTo>
                      <a:pt x="88" y="630"/>
                      <a:pt x="85" y="620"/>
                      <a:pt x="80" y="609"/>
                    </a:cubicBezTo>
                    <a:cubicBezTo>
                      <a:pt x="77" y="603"/>
                      <a:pt x="73" y="597"/>
                      <a:pt x="70" y="591"/>
                    </a:cubicBezTo>
                    <a:cubicBezTo>
                      <a:pt x="65" y="583"/>
                      <a:pt x="61" y="575"/>
                      <a:pt x="56" y="567"/>
                    </a:cubicBezTo>
                    <a:cubicBezTo>
                      <a:pt x="52" y="559"/>
                      <a:pt x="46" y="552"/>
                      <a:pt x="38" y="548"/>
                    </a:cubicBezTo>
                    <a:cubicBezTo>
                      <a:pt x="34" y="546"/>
                      <a:pt x="33" y="546"/>
                      <a:pt x="29" y="549"/>
                    </a:cubicBezTo>
                    <a:cubicBezTo>
                      <a:pt x="30" y="551"/>
                      <a:pt x="32" y="553"/>
                      <a:pt x="34" y="555"/>
                    </a:cubicBezTo>
                    <a:cubicBezTo>
                      <a:pt x="31" y="557"/>
                      <a:pt x="28" y="559"/>
                      <a:pt x="24" y="561"/>
                    </a:cubicBezTo>
                    <a:cubicBezTo>
                      <a:pt x="22" y="556"/>
                      <a:pt x="22" y="552"/>
                      <a:pt x="23" y="547"/>
                    </a:cubicBezTo>
                    <a:cubicBezTo>
                      <a:pt x="25" y="544"/>
                      <a:pt x="28" y="540"/>
                      <a:pt x="31" y="537"/>
                    </a:cubicBezTo>
                    <a:cubicBezTo>
                      <a:pt x="40" y="527"/>
                      <a:pt x="47" y="516"/>
                      <a:pt x="55" y="506"/>
                    </a:cubicBezTo>
                    <a:cubicBezTo>
                      <a:pt x="59" y="501"/>
                      <a:pt x="63" y="496"/>
                      <a:pt x="67" y="491"/>
                    </a:cubicBezTo>
                    <a:cubicBezTo>
                      <a:pt x="72" y="486"/>
                      <a:pt x="78" y="480"/>
                      <a:pt x="83" y="475"/>
                    </a:cubicBezTo>
                    <a:cubicBezTo>
                      <a:pt x="86" y="472"/>
                      <a:pt x="90" y="469"/>
                      <a:pt x="93" y="465"/>
                    </a:cubicBezTo>
                    <a:cubicBezTo>
                      <a:pt x="97" y="460"/>
                      <a:pt x="103" y="455"/>
                      <a:pt x="108" y="450"/>
                    </a:cubicBezTo>
                    <a:cubicBezTo>
                      <a:pt x="116" y="443"/>
                      <a:pt x="124" y="437"/>
                      <a:pt x="131" y="429"/>
                    </a:cubicBezTo>
                    <a:cubicBezTo>
                      <a:pt x="138" y="421"/>
                      <a:pt x="145" y="416"/>
                      <a:pt x="152" y="409"/>
                    </a:cubicBezTo>
                    <a:cubicBezTo>
                      <a:pt x="156" y="405"/>
                      <a:pt x="160" y="402"/>
                      <a:pt x="163" y="398"/>
                    </a:cubicBezTo>
                    <a:cubicBezTo>
                      <a:pt x="164" y="397"/>
                      <a:pt x="165" y="395"/>
                      <a:pt x="165" y="393"/>
                    </a:cubicBezTo>
                    <a:cubicBezTo>
                      <a:pt x="163" y="392"/>
                      <a:pt x="161" y="391"/>
                      <a:pt x="159" y="391"/>
                    </a:cubicBezTo>
                    <a:cubicBezTo>
                      <a:pt x="157" y="392"/>
                      <a:pt x="155" y="394"/>
                      <a:pt x="153" y="396"/>
                    </a:cubicBezTo>
                    <a:cubicBezTo>
                      <a:pt x="151" y="397"/>
                      <a:pt x="150" y="399"/>
                      <a:pt x="149" y="400"/>
                    </a:cubicBezTo>
                    <a:cubicBezTo>
                      <a:pt x="148" y="400"/>
                      <a:pt x="147" y="400"/>
                      <a:pt x="146" y="401"/>
                    </a:cubicBezTo>
                    <a:close/>
                  </a:path>
                </a:pathLst>
              </a:custGeom>
              <a:solidFill>
                <a:srgbClr val="F8931D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94" name="Freeform 9"/>
              <p:cNvSpPr>
                <a:spLocks/>
              </p:cNvSpPr>
              <p:nvPr/>
            </p:nvSpPr>
            <p:spPr bwMode="auto">
              <a:xfrm>
                <a:off x="2230" y="358"/>
                <a:ext cx="1062" cy="945"/>
              </a:xfrm>
              <a:custGeom>
                <a:avLst/>
                <a:gdLst>
                  <a:gd name="T0" fmla="*/ 682 w 724"/>
                  <a:gd name="T1" fmla="*/ 489 h 645"/>
                  <a:gd name="T2" fmla="*/ 664 w 724"/>
                  <a:gd name="T3" fmla="*/ 495 h 645"/>
                  <a:gd name="T4" fmla="*/ 714 w 724"/>
                  <a:gd name="T5" fmla="*/ 525 h 645"/>
                  <a:gd name="T6" fmla="*/ 671 w 724"/>
                  <a:gd name="T7" fmla="*/ 543 h 645"/>
                  <a:gd name="T8" fmla="*/ 664 w 724"/>
                  <a:gd name="T9" fmla="*/ 553 h 645"/>
                  <a:gd name="T10" fmla="*/ 712 w 724"/>
                  <a:gd name="T11" fmla="*/ 569 h 645"/>
                  <a:gd name="T12" fmla="*/ 715 w 724"/>
                  <a:gd name="T13" fmla="*/ 581 h 645"/>
                  <a:gd name="T14" fmla="*/ 684 w 724"/>
                  <a:gd name="T15" fmla="*/ 593 h 645"/>
                  <a:gd name="T16" fmla="*/ 720 w 724"/>
                  <a:gd name="T17" fmla="*/ 636 h 645"/>
                  <a:gd name="T18" fmla="*/ 678 w 724"/>
                  <a:gd name="T19" fmla="*/ 645 h 645"/>
                  <a:gd name="T20" fmla="*/ 649 w 724"/>
                  <a:gd name="T21" fmla="*/ 599 h 645"/>
                  <a:gd name="T22" fmla="*/ 626 w 724"/>
                  <a:gd name="T23" fmla="*/ 564 h 645"/>
                  <a:gd name="T24" fmla="*/ 589 w 724"/>
                  <a:gd name="T25" fmla="*/ 525 h 645"/>
                  <a:gd name="T26" fmla="*/ 542 w 724"/>
                  <a:gd name="T27" fmla="*/ 486 h 645"/>
                  <a:gd name="T28" fmla="*/ 493 w 724"/>
                  <a:gd name="T29" fmla="*/ 462 h 645"/>
                  <a:gd name="T30" fmla="*/ 485 w 724"/>
                  <a:gd name="T31" fmla="*/ 452 h 645"/>
                  <a:gd name="T32" fmla="*/ 462 w 724"/>
                  <a:gd name="T33" fmla="*/ 449 h 645"/>
                  <a:gd name="T34" fmla="*/ 438 w 724"/>
                  <a:gd name="T35" fmla="*/ 437 h 645"/>
                  <a:gd name="T36" fmla="*/ 425 w 724"/>
                  <a:gd name="T37" fmla="*/ 439 h 645"/>
                  <a:gd name="T38" fmla="*/ 400 w 724"/>
                  <a:gd name="T39" fmla="*/ 417 h 645"/>
                  <a:gd name="T40" fmla="*/ 383 w 724"/>
                  <a:gd name="T41" fmla="*/ 403 h 645"/>
                  <a:gd name="T42" fmla="*/ 371 w 724"/>
                  <a:gd name="T43" fmla="*/ 406 h 645"/>
                  <a:gd name="T44" fmla="*/ 340 w 724"/>
                  <a:gd name="T45" fmla="*/ 370 h 645"/>
                  <a:gd name="T46" fmla="*/ 338 w 724"/>
                  <a:gd name="T47" fmla="*/ 319 h 645"/>
                  <a:gd name="T48" fmla="*/ 342 w 724"/>
                  <a:gd name="T49" fmla="*/ 289 h 645"/>
                  <a:gd name="T50" fmla="*/ 338 w 724"/>
                  <a:gd name="T51" fmla="*/ 236 h 645"/>
                  <a:gd name="T52" fmla="*/ 328 w 724"/>
                  <a:gd name="T53" fmla="*/ 206 h 645"/>
                  <a:gd name="T54" fmla="*/ 321 w 724"/>
                  <a:gd name="T55" fmla="*/ 164 h 645"/>
                  <a:gd name="T56" fmla="*/ 291 w 724"/>
                  <a:gd name="T57" fmla="*/ 141 h 645"/>
                  <a:gd name="T58" fmla="*/ 263 w 724"/>
                  <a:gd name="T59" fmla="*/ 137 h 645"/>
                  <a:gd name="T60" fmla="*/ 202 w 724"/>
                  <a:gd name="T61" fmla="*/ 145 h 645"/>
                  <a:gd name="T62" fmla="*/ 174 w 724"/>
                  <a:gd name="T63" fmla="*/ 146 h 645"/>
                  <a:gd name="T64" fmla="*/ 115 w 724"/>
                  <a:gd name="T65" fmla="*/ 146 h 645"/>
                  <a:gd name="T66" fmla="*/ 85 w 724"/>
                  <a:gd name="T67" fmla="*/ 143 h 645"/>
                  <a:gd name="T68" fmla="*/ 51 w 724"/>
                  <a:gd name="T69" fmla="*/ 139 h 645"/>
                  <a:gd name="T70" fmla="*/ 28 w 724"/>
                  <a:gd name="T71" fmla="*/ 170 h 645"/>
                  <a:gd name="T72" fmla="*/ 14 w 724"/>
                  <a:gd name="T73" fmla="*/ 207 h 645"/>
                  <a:gd name="T74" fmla="*/ 5 w 724"/>
                  <a:gd name="T75" fmla="*/ 190 h 645"/>
                  <a:gd name="T76" fmla="*/ 10 w 724"/>
                  <a:gd name="T77" fmla="*/ 132 h 645"/>
                  <a:gd name="T78" fmla="*/ 71 w 724"/>
                  <a:gd name="T79" fmla="*/ 53 h 645"/>
                  <a:gd name="T80" fmla="*/ 111 w 724"/>
                  <a:gd name="T81" fmla="*/ 26 h 645"/>
                  <a:gd name="T82" fmla="*/ 154 w 724"/>
                  <a:gd name="T83" fmla="*/ 8 h 645"/>
                  <a:gd name="T84" fmla="*/ 246 w 724"/>
                  <a:gd name="T85" fmla="*/ 2 h 645"/>
                  <a:gd name="T86" fmla="*/ 302 w 724"/>
                  <a:gd name="T87" fmla="*/ 12 h 645"/>
                  <a:gd name="T88" fmla="*/ 356 w 724"/>
                  <a:gd name="T89" fmla="*/ 49 h 645"/>
                  <a:gd name="T90" fmla="*/ 413 w 724"/>
                  <a:gd name="T91" fmla="*/ 101 h 645"/>
                  <a:gd name="T92" fmla="*/ 445 w 724"/>
                  <a:gd name="T93" fmla="*/ 149 h 645"/>
                  <a:gd name="T94" fmla="*/ 467 w 724"/>
                  <a:gd name="T95" fmla="*/ 185 h 645"/>
                  <a:gd name="T96" fmla="*/ 519 w 724"/>
                  <a:gd name="T97" fmla="*/ 273 h 645"/>
                  <a:gd name="T98" fmla="*/ 573 w 724"/>
                  <a:gd name="T99" fmla="*/ 358 h 645"/>
                  <a:gd name="T100" fmla="*/ 616 w 724"/>
                  <a:gd name="T101" fmla="*/ 412 h 645"/>
                  <a:gd name="T102" fmla="*/ 662 w 724"/>
                  <a:gd name="T103" fmla="*/ 452 h 645"/>
                  <a:gd name="T104" fmla="*/ 713 w 724"/>
                  <a:gd name="T105" fmla="*/ 480 h 6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724" h="645">
                    <a:moveTo>
                      <a:pt x="714" y="482"/>
                    </a:moveTo>
                    <a:cubicBezTo>
                      <a:pt x="703" y="484"/>
                      <a:pt x="692" y="487"/>
                      <a:pt x="682" y="489"/>
                    </a:cubicBezTo>
                    <a:cubicBezTo>
                      <a:pt x="680" y="490"/>
                      <a:pt x="677" y="489"/>
                      <a:pt x="675" y="489"/>
                    </a:cubicBezTo>
                    <a:cubicBezTo>
                      <a:pt x="670" y="488"/>
                      <a:pt x="668" y="491"/>
                      <a:pt x="664" y="495"/>
                    </a:cubicBezTo>
                    <a:cubicBezTo>
                      <a:pt x="682" y="505"/>
                      <a:pt x="701" y="514"/>
                      <a:pt x="722" y="519"/>
                    </a:cubicBezTo>
                    <a:cubicBezTo>
                      <a:pt x="719" y="521"/>
                      <a:pt x="717" y="523"/>
                      <a:pt x="714" y="525"/>
                    </a:cubicBezTo>
                    <a:cubicBezTo>
                      <a:pt x="704" y="530"/>
                      <a:pt x="693" y="536"/>
                      <a:pt x="683" y="541"/>
                    </a:cubicBezTo>
                    <a:cubicBezTo>
                      <a:pt x="679" y="542"/>
                      <a:pt x="675" y="542"/>
                      <a:pt x="671" y="543"/>
                    </a:cubicBezTo>
                    <a:cubicBezTo>
                      <a:pt x="668" y="544"/>
                      <a:pt x="664" y="544"/>
                      <a:pt x="662" y="548"/>
                    </a:cubicBezTo>
                    <a:cubicBezTo>
                      <a:pt x="661" y="550"/>
                      <a:pt x="662" y="553"/>
                      <a:pt x="664" y="553"/>
                    </a:cubicBezTo>
                    <a:cubicBezTo>
                      <a:pt x="676" y="551"/>
                      <a:pt x="685" y="559"/>
                      <a:pt x="695" y="562"/>
                    </a:cubicBezTo>
                    <a:cubicBezTo>
                      <a:pt x="700" y="564"/>
                      <a:pt x="706" y="567"/>
                      <a:pt x="712" y="569"/>
                    </a:cubicBezTo>
                    <a:cubicBezTo>
                      <a:pt x="716" y="570"/>
                      <a:pt x="720" y="571"/>
                      <a:pt x="724" y="572"/>
                    </a:cubicBezTo>
                    <a:cubicBezTo>
                      <a:pt x="723" y="577"/>
                      <a:pt x="719" y="579"/>
                      <a:pt x="715" y="581"/>
                    </a:cubicBezTo>
                    <a:cubicBezTo>
                      <a:pt x="708" y="584"/>
                      <a:pt x="702" y="586"/>
                      <a:pt x="696" y="589"/>
                    </a:cubicBezTo>
                    <a:cubicBezTo>
                      <a:pt x="692" y="591"/>
                      <a:pt x="688" y="593"/>
                      <a:pt x="684" y="593"/>
                    </a:cubicBezTo>
                    <a:cubicBezTo>
                      <a:pt x="679" y="593"/>
                      <a:pt x="676" y="595"/>
                      <a:pt x="674" y="599"/>
                    </a:cubicBezTo>
                    <a:cubicBezTo>
                      <a:pt x="686" y="615"/>
                      <a:pt x="702" y="625"/>
                      <a:pt x="720" y="636"/>
                    </a:cubicBezTo>
                    <a:cubicBezTo>
                      <a:pt x="712" y="638"/>
                      <a:pt x="706" y="641"/>
                      <a:pt x="699" y="642"/>
                    </a:cubicBezTo>
                    <a:cubicBezTo>
                      <a:pt x="692" y="642"/>
                      <a:pt x="686" y="644"/>
                      <a:pt x="678" y="645"/>
                    </a:cubicBezTo>
                    <a:cubicBezTo>
                      <a:pt x="674" y="639"/>
                      <a:pt x="670" y="633"/>
                      <a:pt x="665" y="626"/>
                    </a:cubicBezTo>
                    <a:cubicBezTo>
                      <a:pt x="660" y="617"/>
                      <a:pt x="655" y="608"/>
                      <a:pt x="649" y="599"/>
                    </a:cubicBezTo>
                    <a:cubicBezTo>
                      <a:pt x="646" y="595"/>
                      <a:pt x="643" y="591"/>
                      <a:pt x="640" y="586"/>
                    </a:cubicBezTo>
                    <a:cubicBezTo>
                      <a:pt x="636" y="579"/>
                      <a:pt x="631" y="571"/>
                      <a:pt x="626" y="564"/>
                    </a:cubicBezTo>
                    <a:cubicBezTo>
                      <a:pt x="623" y="560"/>
                      <a:pt x="619" y="555"/>
                      <a:pt x="615" y="551"/>
                    </a:cubicBezTo>
                    <a:cubicBezTo>
                      <a:pt x="606" y="542"/>
                      <a:pt x="598" y="534"/>
                      <a:pt x="589" y="525"/>
                    </a:cubicBezTo>
                    <a:cubicBezTo>
                      <a:pt x="580" y="517"/>
                      <a:pt x="572" y="508"/>
                      <a:pt x="563" y="500"/>
                    </a:cubicBezTo>
                    <a:cubicBezTo>
                      <a:pt x="557" y="495"/>
                      <a:pt x="549" y="490"/>
                      <a:pt x="542" y="486"/>
                    </a:cubicBezTo>
                    <a:cubicBezTo>
                      <a:pt x="532" y="480"/>
                      <a:pt x="522" y="475"/>
                      <a:pt x="512" y="470"/>
                    </a:cubicBezTo>
                    <a:cubicBezTo>
                      <a:pt x="506" y="467"/>
                      <a:pt x="500" y="465"/>
                      <a:pt x="493" y="462"/>
                    </a:cubicBezTo>
                    <a:cubicBezTo>
                      <a:pt x="491" y="461"/>
                      <a:pt x="488" y="460"/>
                      <a:pt x="484" y="459"/>
                    </a:cubicBezTo>
                    <a:cubicBezTo>
                      <a:pt x="484" y="457"/>
                      <a:pt x="485" y="455"/>
                      <a:pt x="485" y="452"/>
                    </a:cubicBezTo>
                    <a:cubicBezTo>
                      <a:pt x="484" y="451"/>
                      <a:pt x="482" y="450"/>
                      <a:pt x="481" y="451"/>
                    </a:cubicBezTo>
                    <a:cubicBezTo>
                      <a:pt x="474" y="452"/>
                      <a:pt x="468" y="450"/>
                      <a:pt x="462" y="449"/>
                    </a:cubicBezTo>
                    <a:cubicBezTo>
                      <a:pt x="458" y="448"/>
                      <a:pt x="455" y="447"/>
                      <a:pt x="452" y="446"/>
                    </a:cubicBezTo>
                    <a:cubicBezTo>
                      <a:pt x="447" y="443"/>
                      <a:pt x="442" y="440"/>
                      <a:pt x="438" y="437"/>
                    </a:cubicBezTo>
                    <a:cubicBezTo>
                      <a:pt x="432" y="433"/>
                      <a:pt x="432" y="433"/>
                      <a:pt x="427" y="438"/>
                    </a:cubicBezTo>
                    <a:cubicBezTo>
                      <a:pt x="427" y="438"/>
                      <a:pt x="426" y="439"/>
                      <a:pt x="425" y="439"/>
                    </a:cubicBezTo>
                    <a:cubicBezTo>
                      <a:pt x="424" y="438"/>
                      <a:pt x="422" y="437"/>
                      <a:pt x="421" y="436"/>
                    </a:cubicBezTo>
                    <a:cubicBezTo>
                      <a:pt x="414" y="430"/>
                      <a:pt x="407" y="423"/>
                      <a:pt x="400" y="417"/>
                    </a:cubicBezTo>
                    <a:cubicBezTo>
                      <a:pt x="397" y="416"/>
                      <a:pt x="395" y="415"/>
                      <a:pt x="392" y="414"/>
                    </a:cubicBezTo>
                    <a:cubicBezTo>
                      <a:pt x="386" y="412"/>
                      <a:pt x="384" y="409"/>
                      <a:pt x="383" y="403"/>
                    </a:cubicBezTo>
                    <a:cubicBezTo>
                      <a:pt x="379" y="400"/>
                      <a:pt x="375" y="400"/>
                      <a:pt x="371" y="405"/>
                    </a:cubicBezTo>
                    <a:cubicBezTo>
                      <a:pt x="371" y="405"/>
                      <a:pt x="371" y="405"/>
                      <a:pt x="371" y="406"/>
                    </a:cubicBezTo>
                    <a:cubicBezTo>
                      <a:pt x="364" y="412"/>
                      <a:pt x="361" y="412"/>
                      <a:pt x="355" y="404"/>
                    </a:cubicBezTo>
                    <a:cubicBezTo>
                      <a:pt x="348" y="394"/>
                      <a:pt x="341" y="383"/>
                      <a:pt x="340" y="370"/>
                    </a:cubicBezTo>
                    <a:cubicBezTo>
                      <a:pt x="340" y="366"/>
                      <a:pt x="338" y="363"/>
                      <a:pt x="338" y="359"/>
                    </a:cubicBezTo>
                    <a:cubicBezTo>
                      <a:pt x="335" y="346"/>
                      <a:pt x="336" y="333"/>
                      <a:pt x="338" y="319"/>
                    </a:cubicBezTo>
                    <a:cubicBezTo>
                      <a:pt x="339" y="314"/>
                      <a:pt x="339" y="309"/>
                      <a:pt x="340" y="304"/>
                    </a:cubicBezTo>
                    <a:cubicBezTo>
                      <a:pt x="340" y="299"/>
                      <a:pt x="340" y="294"/>
                      <a:pt x="342" y="289"/>
                    </a:cubicBezTo>
                    <a:cubicBezTo>
                      <a:pt x="344" y="279"/>
                      <a:pt x="343" y="269"/>
                      <a:pt x="343" y="260"/>
                    </a:cubicBezTo>
                    <a:cubicBezTo>
                      <a:pt x="343" y="252"/>
                      <a:pt x="341" y="244"/>
                      <a:pt x="338" y="236"/>
                    </a:cubicBezTo>
                    <a:cubicBezTo>
                      <a:pt x="336" y="230"/>
                      <a:pt x="335" y="224"/>
                      <a:pt x="333" y="218"/>
                    </a:cubicBezTo>
                    <a:cubicBezTo>
                      <a:pt x="331" y="214"/>
                      <a:pt x="329" y="210"/>
                      <a:pt x="328" y="206"/>
                    </a:cubicBezTo>
                    <a:cubicBezTo>
                      <a:pt x="328" y="204"/>
                      <a:pt x="329" y="202"/>
                      <a:pt x="329" y="199"/>
                    </a:cubicBezTo>
                    <a:cubicBezTo>
                      <a:pt x="330" y="187"/>
                      <a:pt x="326" y="176"/>
                      <a:pt x="321" y="164"/>
                    </a:cubicBezTo>
                    <a:cubicBezTo>
                      <a:pt x="320" y="161"/>
                      <a:pt x="318" y="158"/>
                      <a:pt x="316" y="154"/>
                    </a:cubicBezTo>
                    <a:cubicBezTo>
                      <a:pt x="311" y="145"/>
                      <a:pt x="302" y="142"/>
                      <a:pt x="291" y="141"/>
                    </a:cubicBezTo>
                    <a:cubicBezTo>
                      <a:pt x="288" y="141"/>
                      <a:pt x="285" y="140"/>
                      <a:pt x="283" y="140"/>
                    </a:cubicBezTo>
                    <a:cubicBezTo>
                      <a:pt x="276" y="139"/>
                      <a:pt x="270" y="137"/>
                      <a:pt x="263" y="137"/>
                    </a:cubicBezTo>
                    <a:cubicBezTo>
                      <a:pt x="259" y="137"/>
                      <a:pt x="255" y="137"/>
                      <a:pt x="251" y="138"/>
                    </a:cubicBezTo>
                    <a:cubicBezTo>
                      <a:pt x="235" y="140"/>
                      <a:pt x="219" y="145"/>
                      <a:pt x="202" y="145"/>
                    </a:cubicBezTo>
                    <a:cubicBezTo>
                      <a:pt x="201" y="145"/>
                      <a:pt x="200" y="144"/>
                      <a:pt x="200" y="145"/>
                    </a:cubicBezTo>
                    <a:cubicBezTo>
                      <a:pt x="191" y="149"/>
                      <a:pt x="182" y="147"/>
                      <a:pt x="174" y="146"/>
                    </a:cubicBezTo>
                    <a:cubicBezTo>
                      <a:pt x="164" y="146"/>
                      <a:pt x="154" y="146"/>
                      <a:pt x="144" y="147"/>
                    </a:cubicBezTo>
                    <a:cubicBezTo>
                      <a:pt x="135" y="148"/>
                      <a:pt x="125" y="147"/>
                      <a:pt x="115" y="146"/>
                    </a:cubicBezTo>
                    <a:cubicBezTo>
                      <a:pt x="106" y="145"/>
                      <a:pt x="97" y="144"/>
                      <a:pt x="88" y="143"/>
                    </a:cubicBezTo>
                    <a:cubicBezTo>
                      <a:pt x="87" y="143"/>
                      <a:pt x="86" y="143"/>
                      <a:pt x="85" y="143"/>
                    </a:cubicBezTo>
                    <a:cubicBezTo>
                      <a:pt x="77" y="138"/>
                      <a:pt x="67" y="138"/>
                      <a:pt x="58" y="136"/>
                    </a:cubicBezTo>
                    <a:cubicBezTo>
                      <a:pt x="55" y="135"/>
                      <a:pt x="53" y="136"/>
                      <a:pt x="51" y="139"/>
                    </a:cubicBezTo>
                    <a:cubicBezTo>
                      <a:pt x="45" y="146"/>
                      <a:pt x="40" y="154"/>
                      <a:pt x="35" y="161"/>
                    </a:cubicBezTo>
                    <a:cubicBezTo>
                      <a:pt x="33" y="165"/>
                      <a:pt x="31" y="168"/>
                      <a:pt x="28" y="170"/>
                    </a:cubicBezTo>
                    <a:cubicBezTo>
                      <a:pt x="22" y="176"/>
                      <a:pt x="19" y="183"/>
                      <a:pt x="17" y="191"/>
                    </a:cubicBezTo>
                    <a:cubicBezTo>
                      <a:pt x="16" y="196"/>
                      <a:pt x="15" y="201"/>
                      <a:pt x="14" y="207"/>
                    </a:cubicBezTo>
                    <a:cubicBezTo>
                      <a:pt x="10" y="207"/>
                      <a:pt x="10" y="203"/>
                      <a:pt x="8" y="201"/>
                    </a:cubicBezTo>
                    <a:cubicBezTo>
                      <a:pt x="7" y="197"/>
                      <a:pt x="5" y="194"/>
                      <a:pt x="5" y="190"/>
                    </a:cubicBezTo>
                    <a:cubicBezTo>
                      <a:pt x="3" y="181"/>
                      <a:pt x="1" y="172"/>
                      <a:pt x="1" y="164"/>
                    </a:cubicBezTo>
                    <a:cubicBezTo>
                      <a:pt x="0" y="152"/>
                      <a:pt x="5" y="142"/>
                      <a:pt x="10" y="132"/>
                    </a:cubicBezTo>
                    <a:cubicBezTo>
                      <a:pt x="17" y="116"/>
                      <a:pt x="26" y="102"/>
                      <a:pt x="36" y="88"/>
                    </a:cubicBezTo>
                    <a:cubicBezTo>
                      <a:pt x="46" y="74"/>
                      <a:pt x="57" y="63"/>
                      <a:pt x="71" y="53"/>
                    </a:cubicBezTo>
                    <a:cubicBezTo>
                      <a:pt x="81" y="46"/>
                      <a:pt x="91" y="39"/>
                      <a:pt x="101" y="33"/>
                    </a:cubicBezTo>
                    <a:cubicBezTo>
                      <a:pt x="104" y="31"/>
                      <a:pt x="107" y="28"/>
                      <a:pt x="111" y="26"/>
                    </a:cubicBezTo>
                    <a:cubicBezTo>
                      <a:pt x="117" y="23"/>
                      <a:pt x="124" y="20"/>
                      <a:pt x="130" y="17"/>
                    </a:cubicBezTo>
                    <a:cubicBezTo>
                      <a:pt x="138" y="14"/>
                      <a:pt x="146" y="11"/>
                      <a:pt x="154" y="8"/>
                    </a:cubicBezTo>
                    <a:cubicBezTo>
                      <a:pt x="173" y="0"/>
                      <a:pt x="192" y="0"/>
                      <a:pt x="212" y="1"/>
                    </a:cubicBezTo>
                    <a:cubicBezTo>
                      <a:pt x="223" y="2"/>
                      <a:pt x="235" y="1"/>
                      <a:pt x="246" y="2"/>
                    </a:cubicBezTo>
                    <a:cubicBezTo>
                      <a:pt x="258" y="2"/>
                      <a:pt x="269" y="3"/>
                      <a:pt x="281" y="6"/>
                    </a:cubicBezTo>
                    <a:cubicBezTo>
                      <a:pt x="288" y="8"/>
                      <a:pt x="296" y="9"/>
                      <a:pt x="302" y="12"/>
                    </a:cubicBezTo>
                    <a:cubicBezTo>
                      <a:pt x="305" y="14"/>
                      <a:pt x="309" y="15"/>
                      <a:pt x="311" y="17"/>
                    </a:cubicBezTo>
                    <a:cubicBezTo>
                      <a:pt x="327" y="27"/>
                      <a:pt x="342" y="36"/>
                      <a:pt x="356" y="49"/>
                    </a:cubicBezTo>
                    <a:cubicBezTo>
                      <a:pt x="364" y="56"/>
                      <a:pt x="374" y="63"/>
                      <a:pt x="382" y="71"/>
                    </a:cubicBezTo>
                    <a:cubicBezTo>
                      <a:pt x="393" y="80"/>
                      <a:pt x="403" y="90"/>
                      <a:pt x="413" y="101"/>
                    </a:cubicBezTo>
                    <a:cubicBezTo>
                      <a:pt x="417" y="105"/>
                      <a:pt x="419" y="110"/>
                      <a:pt x="422" y="115"/>
                    </a:cubicBezTo>
                    <a:cubicBezTo>
                      <a:pt x="431" y="125"/>
                      <a:pt x="438" y="137"/>
                      <a:pt x="445" y="149"/>
                    </a:cubicBezTo>
                    <a:cubicBezTo>
                      <a:pt x="451" y="158"/>
                      <a:pt x="457" y="166"/>
                      <a:pt x="462" y="175"/>
                    </a:cubicBezTo>
                    <a:cubicBezTo>
                      <a:pt x="464" y="179"/>
                      <a:pt x="466" y="182"/>
                      <a:pt x="467" y="185"/>
                    </a:cubicBezTo>
                    <a:cubicBezTo>
                      <a:pt x="479" y="205"/>
                      <a:pt x="490" y="225"/>
                      <a:pt x="502" y="245"/>
                    </a:cubicBezTo>
                    <a:cubicBezTo>
                      <a:pt x="507" y="254"/>
                      <a:pt x="513" y="264"/>
                      <a:pt x="519" y="273"/>
                    </a:cubicBezTo>
                    <a:cubicBezTo>
                      <a:pt x="527" y="286"/>
                      <a:pt x="535" y="298"/>
                      <a:pt x="543" y="311"/>
                    </a:cubicBezTo>
                    <a:cubicBezTo>
                      <a:pt x="553" y="327"/>
                      <a:pt x="562" y="343"/>
                      <a:pt x="573" y="358"/>
                    </a:cubicBezTo>
                    <a:cubicBezTo>
                      <a:pt x="581" y="370"/>
                      <a:pt x="591" y="382"/>
                      <a:pt x="600" y="393"/>
                    </a:cubicBezTo>
                    <a:cubicBezTo>
                      <a:pt x="605" y="400"/>
                      <a:pt x="610" y="406"/>
                      <a:pt x="616" y="412"/>
                    </a:cubicBezTo>
                    <a:cubicBezTo>
                      <a:pt x="623" y="421"/>
                      <a:pt x="632" y="429"/>
                      <a:pt x="641" y="436"/>
                    </a:cubicBezTo>
                    <a:cubicBezTo>
                      <a:pt x="648" y="441"/>
                      <a:pt x="655" y="446"/>
                      <a:pt x="662" y="452"/>
                    </a:cubicBezTo>
                    <a:cubicBezTo>
                      <a:pt x="663" y="453"/>
                      <a:pt x="664" y="454"/>
                      <a:pt x="666" y="455"/>
                    </a:cubicBezTo>
                    <a:cubicBezTo>
                      <a:pt x="681" y="464"/>
                      <a:pt x="696" y="473"/>
                      <a:pt x="713" y="480"/>
                    </a:cubicBezTo>
                    <a:cubicBezTo>
                      <a:pt x="713" y="480"/>
                      <a:pt x="713" y="480"/>
                      <a:pt x="714" y="482"/>
                    </a:cubicBezTo>
                    <a:close/>
                  </a:path>
                </a:pathLst>
              </a:custGeom>
              <a:solidFill>
                <a:srgbClr val="764E4E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95" name="Freeform 10"/>
              <p:cNvSpPr>
                <a:spLocks/>
              </p:cNvSpPr>
              <p:nvPr/>
            </p:nvSpPr>
            <p:spPr bwMode="auto">
              <a:xfrm>
                <a:off x="2419" y="964"/>
                <a:ext cx="432" cy="1047"/>
              </a:xfrm>
              <a:custGeom>
                <a:avLst/>
                <a:gdLst>
                  <a:gd name="T0" fmla="*/ 293 w 294"/>
                  <a:gd name="T1" fmla="*/ 36 h 714"/>
                  <a:gd name="T2" fmla="*/ 270 w 294"/>
                  <a:gd name="T3" fmla="*/ 72 h 714"/>
                  <a:gd name="T4" fmla="*/ 232 w 294"/>
                  <a:gd name="T5" fmla="*/ 150 h 714"/>
                  <a:gd name="T6" fmla="*/ 223 w 294"/>
                  <a:gd name="T7" fmla="*/ 184 h 714"/>
                  <a:gd name="T8" fmla="*/ 216 w 294"/>
                  <a:gd name="T9" fmla="*/ 206 h 714"/>
                  <a:gd name="T10" fmla="*/ 212 w 294"/>
                  <a:gd name="T11" fmla="*/ 224 h 714"/>
                  <a:gd name="T12" fmla="*/ 207 w 294"/>
                  <a:gd name="T13" fmla="*/ 259 h 714"/>
                  <a:gd name="T14" fmla="*/ 199 w 294"/>
                  <a:gd name="T15" fmla="*/ 309 h 714"/>
                  <a:gd name="T16" fmla="*/ 194 w 294"/>
                  <a:gd name="T17" fmla="*/ 378 h 714"/>
                  <a:gd name="T18" fmla="*/ 191 w 294"/>
                  <a:gd name="T19" fmla="*/ 430 h 714"/>
                  <a:gd name="T20" fmla="*/ 191 w 294"/>
                  <a:gd name="T21" fmla="*/ 477 h 714"/>
                  <a:gd name="T22" fmla="*/ 192 w 294"/>
                  <a:gd name="T23" fmla="*/ 523 h 714"/>
                  <a:gd name="T24" fmla="*/ 197 w 294"/>
                  <a:gd name="T25" fmla="*/ 616 h 714"/>
                  <a:gd name="T26" fmla="*/ 199 w 294"/>
                  <a:gd name="T27" fmla="*/ 638 h 714"/>
                  <a:gd name="T28" fmla="*/ 202 w 294"/>
                  <a:gd name="T29" fmla="*/ 678 h 714"/>
                  <a:gd name="T30" fmla="*/ 173 w 294"/>
                  <a:gd name="T31" fmla="*/ 692 h 714"/>
                  <a:gd name="T32" fmla="*/ 156 w 294"/>
                  <a:gd name="T33" fmla="*/ 701 h 714"/>
                  <a:gd name="T34" fmla="*/ 129 w 294"/>
                  <a:gd name="T35" fmla="*/ 713 h 714"/>
                  <a:gd name="T36" fmla="*/ 120 w 294"/>
                  <a:gd name="T37" fmla="*/ 689 h 714"/>
                  <a:gd name="T38" fmla="*/ 115 w 294"/>
                  <a:gd name="T39" fmla="*/ 647 h 714"/>
                  <a:gd name="T40" fmla="*/ 108 w 294"/>
                  <a:gd name="T41" fmla="*/ 601 h 714"/>
                  <a:gd name="T42" fmla="*/ 107 w 294"/>
                  <a:gd name="T43" fmla="*/ 569 h 714"/>
                  <a:gd name="T44" fmla="*/ 97 w 294"/>
                  <a:gd name="T45" fmla="*/ 544 h 714"/>
                  <a:gd name="T46" fmla="*/ 73 w 294"/>
                  <a:gd name="T47" fmla="*/ 474 h 714"/>
                  <a:gd name="T48" fmla="*/ 44 w 294"/>
                  <a:gd name="T49" fmla="*/ 399 h 714"/>
                  <a:gd name="T50" fmla="*/ 30 w 294"/>
                  <a:gd name="T51" fmla="*/ 370 h 714"/>
                  <a:gd name="T52" fmla="*/ 3 w 294"/>
                  <a:gd name="T53" fmla="*/ 293 h 714"/>
                  <a:gd name="T54" fmla="*/ 3 w 294"/>
                  <a:gd name="T55" fmla="*/ 255 h 714"/>
                  <a:gd name="T56" fmla="*/ 5 w 294"/>
                  <a:gd name="T57" fmla="*/ 229 h 714"/>
                  <a:gd name="T58" fmla="*/ 17 w 294"/>
                  <a:gd name="T59" fmla="*/ 172 h 714"/>
                  <a:gd name="T60" fmla="*/ 33 w 294"/>
                  <a:gd name="T61" fmla="*/ 128 h 714"/>
                  <a:gd name="T62" fmla="*/ 55 w 294"/>
                  <a:gd name="T63" fmla="*/ 84 h 714"/>
                  <a:gd name="T64" fmla="*/ 66 w 294"/>
                  <a:gd name="T65" fmla="*/ 105 h 714"/>
                  <a:gd name="T66" fmla="*/ 69 w 294"/>
                  <a:gd name="T67" fmla="*/ 134 h 714"/>
                  <a:gd name="T68" fmla="*/ 78 w 294"/>
                  <a:gd name="T69" fmla="*/ 186 h 714"/>
                  <a:gd name="T70" fmla="*/ 82 w 294"/>
                  <a:gd name="T71" fmla="*/ 204 h 714"/>
                  <a:gd name="T72" fmla="*/ 100 w 294"/>
                  <a:gd name="T73" fmla="*/ 242 h 714"/>
                  <a:gd name="T74" fmla="*/ 112 w 294"/>
                  <a:gd name="T75" fmla="*/ 216 h 714"/>
                  <a:gd name="T76" fmla="*/ 133 w 294"/>
                  <a:gd name="T77" fmla="*/ 159 h 714"/>
                  <a:gd name="T78" fmla="*/ 152 w 294"/>
                  <a:gd name="T79" fmla="*/ 124 h 714"/>
                  <a:gd name="T80" fmla="*/ 172 w 294"/>
                  <a:gd name="T81" fmla="*/ 92 h 714"/>
                  <a:gd name="T82" fmla="*/ 195 w 294"/>
                  <a:gd name="T83" fmla="*/ 57 h 714"/>
                  <a:gd name="T84" fmla="*/ 239 w 294"/>
                  <a:gd name="T85" fmla="*/ 4 h 714"/>
                  <a:gd name="T86" fmla="*/ 255 w 294"/>
                  <a:gd name="T87" fmla="*/ 5 h 714"/>
                  <a:gd name="T88" fmla="*/ 294 w 294"/>
                  <a:gd name="T89" fmla="*/ 33 h 7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94" h="714">
                    <a:moveTo>
                      <a:pt x="294" y="34"/>
                    </a:moveTo>
                    <a:cubicBezTo>
                      <a:pt x="294" y="34"/>
                      <a:pt x="294" y="35"/>
                      <a:pt x="293" y="36"/>
                    </a:cubicBezTo>
                    <a:cubicBezTo>
                      <a:pt x="289" y="42"/>
                      <a:pt x="284" y="48"/>
                      <a:pt x="281" y="55"/>
                    </a:cubicBezTo>
                    <a:cubicBezTo>
                      <a:pt x="279" y="61"/>
                      <a:pt x="274" y="66"/>
                      <a:pt x="270" y="72"/>
                    </a:cubicBezTo>
                    <a:cubicBezTo>
                      <a:pt x="262" y="86"/>
                      <a:pt x="255" y="100"/>
                      <a:pt x="247" y="113"/>
                    </a:cubicBezTo>
                    <a:cubicBezTo>
                      <a:pt x="240" y="125"/>
                      <a:pt x="237" y="138"/>
                      <a:pt x="232" y="150"/>
                    </a:cubicBezTo>
                    <a:cubicBezTo>
                      <a:pt x="230" y="157"/>
                      <a:pt x="227" y="164"/>
                      <a:pt x="225" y="171"/>
                    </a:cubicBezTo>
                    <a:cubicBezTo>
                      <a:pt x="224" y="175"/>
                      <a:pt x="224" y="180"/>
                      <a:pt x="223" y="184"/>
                    </a:cubicBezTo>
                    <a:cubicBezTo>
                      <a:pt x="222" y="188"/>
                      <a:pt x="220" y="193"/>
                      <a:pt x="219" y="197"/>
                    </a:cubicBezTo>
                    <a:cubicBezTo>
                      <a:pt x="218" y="200"/>
                      <a:pt x="217" y="203"/>
                      <a:pt x="216" y="206"/>
                    </a:cubicBezTo>
                    <a:cubicBezTo>
                      <a:pt x="216" y="209"/>
                      <a:pt x="215" y="212"/>
                      <a:pt x="214" y="216"/>
                    </a:cubicBezTo>
                    <a:cubicBezTo>
                      <a:pt x="213" y="219"/>
                      <a:pt x="213" y="221"/>
                      <a:pt x="212" y="224"/>
                    </a:cubicBezTo>
                    <a:cubicBezTo>
                      <a:pt x="212" y="225"/>
                      <a:pt x="212" y="226"/>
                      <a:pt x="212" y="227"/>
                    </a:cubicBezTo>
                    <a:cubicBezTo>
                      <a:pt x="210" y="238"/>
                      <a:pt x="208" y="248"/>
                      <a:pt x="207" y="259"/>
                    </a:cubicBezTo>
                    <a:cubicBezTo>
                      <a:pt x="206" y="263"/>
                      <a:pt x="206" y="268"/>
                      <a:pt x="205" y="273"/>
                    </a:cubicBezTo>
                    <a:cubicBezTo>
                      <a:pt x="203" y="285"/>
                      <a:pt x="201" y="297"/>
                      <a:pt x="199" y="309"/>
                    </a:cubicBezTo>
                    <a:cubicBezTo>
                      <a:pt x="198" y="318"/>
                      <a:pt x="198" y="327"/>
                      <a:pt x="197" y="335"/>
                    </a:cubicBezTo>
                    <a:cubicBezTo>
                      <a:pt x="194" y="349"/>
                      <a:pt x="195" y="363"/>
                      <a:pt x="194" y="378"/>
                    </a:cubicBezTo>
                    <a:cubicBezTo>
                      <a:pt x="194" y="386"/>
                      <a:pt x="193" y="393"/>
                      <a:pt x="192" y="401"/>
                    </a:cubicBezTo>
                    <a:cubicBezTo>
                      <a:pt x="192" y="411"/>
                      <a:pt x="191" y="420"/>
                      <a:pt x="191" y="430"/>
                    </a:cubicBezTo>
                    <a:cubicBezTo>
                      <a:pt x="192" y="441"/>
                      <a:pt x="191" y="452"/>
                      <a:pt x="191" y="463"/>
                    </a:cubicBezTo>
                    <a:cubicBezTo>
                      <a:pt x="191" y="467"/>
                      <a:pt x="191" y="472"/>
                      <a:pt x="191" y="477"/>
                    </a:cubicBezTo>
                    <a:cubicBezTo>
                      <a:pt x="192" y="486"/>
                      <a:pt x="193" y="495"/>
                      <a:pt x="192" y="504"/>
                    </a:cubicBezTo>
                    <a:cubicBezTo>
                      <a:pt x="191" y="510"/>
                      <a:pt x="193" y="517"/>
                      <a:pt x="192" y="523"/>
                    </a:cubicBezTo>
                    <a:cubicBezTo>
                      <a:pt x="191" y="540"/>
                      <a:pt x="193" y="557"/>
                      <a:pt x="194" y="574"/>
                    </a:cubicBezTo>
                    <a:cubicBezTo>
                      <a:pt x="195" y="588"/>
                      <a:pt x="196" y="602"/>
                      <a:pt x="197" y="616"/>
                    </a:cubicBezTo>
                    <a:cubicBezTo>
                      <a:pt x="197" y="619"/>
                      <a:pt x="198" y="621"/>
                      <a:pt x="198" y="624"/>
                    </a:cubicBezTo>
                    <a:cubicBezTo>
                      <a:pt x="198" y="629"/>
                      <a:pt x="198" y="633"/>
                      <a:pt x="199" y="638"/>
                    </a:cubicBezTo>
                    <a:cubicBezTo>
                      <a:pt x="200" y="648"/>
                      <a:pt x="202" y="657"/>
                      <a:pt x="202" y="667"/>
                    </a:cubicBezTo>
                    <a:cubicBezTo>
                      <a:pt x="202" y="671"/>
                      <a:pt x="202" y="674"/>
                      <a:pt x="202" y="678"/>
                    </a:cubicBezTo>
                    <a:cubicBezTo>
                      <a:pt x="199" y="679"/>
                      <a:pt x="196" y="682"/>
                      <a:pt x="193" y="683"/>
                    </a:cubicBezTo>
                    <a:cubicBezTo>
                      <a:pt x="187" y="686"/>
                      <a:pt x="180" y="689"/>
                      <a:pt x="173" y="692"/>
                    </a:cubicBezTo>
                    <a:cubicBezTo>
                      <a:pt x="169" y="694"/>
                      <a:pt x="164" y="697"/>
                      <a:pt x="160" y="699"/>
                    </a:cubicBezTo>
                    <a:cubicBezTo>
                      <a:pt x="158" y="700"/>
                      <a:pt x="157" y="701"/>
                      <a:pt x="156" y="701"/>
                    </a:cubicBezTo>
                    <a:cubicBezTo>
                      <a:pt x="152" y="702"/>
                      <a:pt x="149" y="704"/>
                      <a:pt x="147" y="705"/>
                    </a:cubicBezTo>
                    <a:cubicBezTo>
                      <a:pt x="140" y="707"/>
                      <a:pt x="135" y="711"/>
                      <a:pt x="129" y="713"/>
                    </a:cubicBezTo>
                    <a:cubicBezTo>
                      <a:pt x="125" y="714"/>
                      <a:pt x="124" y="713"/>
                      <a:pt x="123" y="710"/>
                    </a:cubicBezTo>
                    <a:cubicBezTo>
                      <a:pt x="120" y="703"/>
                      <a:pt x="119" y="696"/>
                      <a:pt x="120" y="689"/>
                    </a:cubicBezTo>
                    <a:cubicBezTo>
                      <a:pt x="120" y="684"/>
                      <a:pt x="121" y="679"/>
                      <a:pt x="119" y="673"/>
                    </a:cubicBezTo>
                    <a:cubicBezTo>
                      <a:pt x="117" y="665"/>
                      <a:pt x="117" y="655"/>
                      <a:pt x="115" y="647"/>
                    </a:cubicBezTo>
                    <a:cubicBezTo>
                      <a:pt x="114" y="636"/>
                      <a:pt x="112" y="626"/>
                      <a:pt x="110" y="615"/>
                    </a:cubicBezTo>
                    <a:cubicBezTo>
                      <a:pt x="110" y="611"/>
                      <a:pt x="109" y="606"/>
                      <a:pt x="108" y="601"/>
                    </a:cubicBezTo>
                    <a:cubicBezTo>
                      <a:pt x="108" y="595"/>
                      <a:pt x="106" y="590"/>
                      <a:pt x="105" y="585"/>
                    </a:cubicBezTo>
                    <a:cubicBezTo>
                      <a:pt x="104" y="579"/>
                      <a:pt x="102" y="574"/>
                      <a:pt x="107" y="569"/>
                    </a:cubicBezTo>
                    <a:cubicBezTo>
                      <a:pt x="101" y="567"/>
                      <a:pt x="101" y="563"/>
                      <a:pt x="101" y="559"/>
                    </a:cubicBezTo>
                    <a:cubicBezTo>
                      <a:pt x="100" y="554"/>
                      <a:pt x="98" y="549"/>
                      <a:pt x="97" y="544"/>
                    </a:cubicBezTo>
                    <a:cubicBezTo>
                      <a:pt x="93" y="530"/>
                      <a:pt x="90" y="517"/>
                      <a:pt x="85" y="503"/>
                    </a:cubicBezTo>
                    <a:cubicBezTo>
                      <a:pt x="82" y="493"/>
                      <a:pt x="77" y="484"/>
                      <a:pt x="73" y="474"/>
                    </a:cubicBezTo>
                    <a:cubicBezTo>
                      <a:pt x="69" y="465"/>
                      <a:pt x="66" y="456"/>
                      <a:pt x="63" y="447"/>
                    </a:cubicBezTo>
                    <a:cubicBezTo>
                      <a:pt x="57" y="431"/>
                      <a:pt x="52" y="414"/>
                      <a:pt x="44" y="399"/>
                    </a:cubicBezTo>
                    <a:cubicBezTo>
                      <a:pt x="41" y="393"/>
                      <a:pt x="38" y="386"/>
                      <a:pt x="35" y="379"/>
                    </a:cubicBezTo>
                    <a:cubicBezTo>
                      <a:pt x="34" y="376"/>
                      <a:pt x="32" y="373"/>
                      <a:pt x="30" y="370"/>
                    </a:cubicBezTo>
                    <a:cubicBezTo>
                      <a:pt x="25" y="360"/>
                      <a:pt x="21" y="348"/>
                      <a:pt x="17" y="338"/>
                    </a:cubicBezTo>
                    <a:cubicBezTo>
                      <a:pt x="10" y="323"/>
                      <a:pt x="6" y="308"/>
                      <a:pt x="3" y="293"/>
                    </a:cubicBezTo>
                    <a:cubicBezTo>
                      <a:pt x="1" y="284"/>
                      <a:pt x="2" y="274"/>
                      <a:pt x="2" y="265"/>
                    </a:cubicBezTo>
                    <a:cubicBezTo>
                      <a:pt x="2" y="262"/>
                      <a:pt x="1" y="258"/>
                      <a:pt x="3" y="255"/>
                    </a:cubicBezTo>
                    <a:cubicBezTo>
                      <a:pt x="4" y="255"/>
                      <a:pt x="4" y="255"/>
                      <a:pt x="4" y="254"/>
                    </a:cubicBezTo>
                    <a:cubicBezTo>
                      <a:pt x="0" y="245"/>
                      <a:pt x="4" y="237"/>
                      <a:pt x="5" y="229"/>
                    </a:cubicBezTo>
                    <a:cubicBezTo>
                      <a:pt x="6" y="225"/>
                      <a:pt x="6" y="220"/>
                      <a:pt x="7" y="217"/>
                    </a:cubicBezTo>
                    <a:cubicBezTo>
                      <a:pt x="10" y="202"/>
                      <a:pt x="13" y="187"/>
                      <a:pt x="17" y="172"/>
                    </a:cubicBezTo>
                    <a:cubicBezTo>
                      <a:pt x="19" y="165"/>
                      <a:pt x="22" y="158"/>
                      <a:pt x="24" y="151"/>
                    </a:cubicBezTo>
                    <a:cubicBezTo>
                      <a:pt x="27" y="143"/>
                      <a:pt x="29" y="135"/>
                      <a:pt x="33" y="128"/>
                    </a:cubicBezTo>
                    <a:cubicBezTo>
                      <a:pt x="37" y="119"/>
                      <a:pt x="41" y="111"/>
                      <a:pt x="46" y="103"/>
                    </a:cubicBezTo>
                    <a:cubicBezTo>
                      <a:pt x="49" y="96"/>
                      <a:pt x="52" y="90"/>
                      <a:pt x="55" y="84"/>
                    </a:cubicBezTo>
                    <a:cubicBezTo>
                      <a:pt x="58" y="79"/>
                      <a:pt x="62" y="77"/>
                      <a:pt x="69" y="74"/>
                    </a:cubicBezTo>
                    <a:cubicBezTo>
                      <a:pt x="68" y="85"/>
                      <a:pt x="67" y="95"/>
                      <a:pt x="66" y="105"/>
                    </a:cubicBezTo>
                    <a:cubicBezTo>
                      <a:pt x="66" y="106"/>
                      <a:pt x="66" y="108"/>
                      <a:pt x="66" y="109"/>
                    </a:cubicBezTo>
                    <a:cubicBezTo>
                      <a:pt x="67" y="118"/>
                      <a:pt x="68" y="126"/>
                      <a:pt x="69" y="134"/>
                    </a:cubicBezTo>
                    <a:cubicBezTo>
                      <a:pt x="70" y="143"/>
                      <a:pt x="71" y="152"/>
                      <a:pt x="72" y="160"/>
                    </a:cubicBezTo>
                    <a:cubicBezTo>
                      <a:pt x="74" y="169"/>
                      <a:pt x="76" y="177"/>
                      <a:pt x="78" y="186"/>
                    </a:cubicBezTo>
                    <a:cubicBezTo>
                      <a:pt x="78" y="189"/>
                      <a:pt x="79" y="192"/>
                      <a:pt x="80" y="195"/>
                    </a:cubicBezTo>
                    <a:cubicBezTo>
                      <a:pt x="81" y="198"/>
                      <a:pt x="81" y="201"/>
                      <a:pt x="82" y="204"/>
                    </a:cubicBezTo>
                    <a:cubicBezTo>
                      <a:pt x="85" y="211"/>
                      <a:pt x="88" y="219"/>
                      <a:pt x="91" y="226"/>
                    </a:cubicBezTo>
                    <a:cubicBezTo>
                      <a:pt x="93" y="232"/>
                      <a:pt x="95" y="238"/>
                      <a:pt x="100" y="242"/>
                    </a:cubicBezTo>
                    <a:cubicBezTo>
                      <a:pt x="103" y="242"/>
                      <a:pt x="104" y="241"/>
                      <a:pt x="105" y="238"/>
                    </a:cubicBezTo>
                    <a:cubicBezTo>
                      <a:pt x="107" y="230"/>
                      <a:pt x="110" y="223"/>
                      <a:pt x="112" y="216"/>
                    </a:cubicBezTo>
                    <a:cubicBezTo>
                      <a:pt x="116" y="205"/>
                      <a:pt x="120" y="194"/>
                      <a:pt x="124" y="184"/>
                    </a:cubicBezTo>
                    <a:cubicBezTo>
                      <a:pt x="127" y="175"/>
                      <a:pt x="130" y="167"/>
                      <a:pt x="133" y="159"/>
                    </a:cubicBezTo>
                    <a:cubicBezTo>
                      <a:pt x="134" y="156"/>
                      <a:pt x="137" y="152"/>
                      <a:pt x="139" y="149"/>
                    </a:cubicBezTo>
                    <a:cubicBezTo>
                      <a:pt x="143" y="141"/>
                      <a:pt x="147" y="132"/>
                      <a:pt x="152" y="124"/>
                    </a:cubicBezTo>
                    <a:cubicBezTo>
                      <a:pt x="157" y="116"/>
                      <a:pt x="163" y="108"/>
                      <a:pt x="169" y="99"/>
                    </a:cubicBezTo>
                    <a:cubicBezTo>
                      <a:pt x="170" y="97"/>
                      <a:pt x="171" y="94"/>
                      <a:pt x="172" y="92"/>
                    </a:cubicBezTo>
                    <a:cubicBezTo>
                      <a:pt x="176" y="86"/>
                      <a:pt x="179" y="79"/>
                      <a:pt x="183" y="73"/>
                    </a:cubicBezTo>
                    <a:cubicBezTo>
                      <a:pt x="187" y="67"/>
                      <a:pt x="191" y="62"/>
                      <a:pt x="195" y="57"/>
                    </a:cubicBezTo>
                    <a:cubicBezTo>
                      <a:pt x="203" y="44"/>
                      <a:pt x="212" y="32"/>
                      <a:pt x="223" y="21"/>
                    </a:cubicBezTo>
                    <a:cubicBezTo>
                      <a:pt x="228" y="16"/>
                      <a:pt x="233" y="10"/>
                      <a:pt x="239" y="4"/>
                    </a:cubicBezTo>
                    <a:cubicBezTo>
                      <a:pt x="243" y="0"/>
                      <a:pt x="246" y="0"/>
                      <a:pt x="251" y="3"/>
                    </a:cubicBezTo>
                    <a:cubicBezTo>
                      <a:pt x="252" y="4"/>
                      <a:pt x="253" y="5"/>
                      <a:pt x="255" y="5"/>
                    </a:cubicBezTo>
                    <a:cubicBezTo>
                      <a:pt x="262" y="5"/>
                      <a:pt x="267" y="10"/>
                      <a:pt x="272" y="14"/>
                    </a:cubicBezTo>
                    <a:cubicBezTo>
                      <a:pt x="279" y="21"/>
                      <a:pt x="285" y="28"/>
                      <a:pt x="294" y="33"/>
                    </a:cubicBezTo>
                    <a:cubicBezTo>
                      <a:pt x="294" y="33"/>
                      <a:pt x="294" y="33"/>
                      <a:pt x="294" y="34"/>
                    </a:cubicBezTo>
                    <a:close/>
                  </a:path>
                </a:pathLst>
              </a:custGeom>
              <a:solidFill>
                <a:srgbClr val="F8931D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96" name="Freeform 11"/>
              <p:cNvSpPr>
                <a:spLocks noEditPoints="1"/>
              </p:cNvSpPr>
              <p:nvPr/>
            </p:nvSpPr>
            <p:spPr bwMode="auto">
              <a:xfrm>
                <a:off x="2267" y="567"/>
                <a:ext cx="484" cy="731"/>
              </a:xfrm>
              <a:custGeom>
                <a:avLst/>
                <a:gdLst>
                  <a:gd name="T0" fmla="*/ 192 w 330"/>
                  <a:gd name="T1" fmla="*/ 467 h 499"/>
                  <a:gd name="T2" fmla="*/ 183 w 330"/>
                  <a:gd name="T3" fmla="*/ 423 h 499"/>
                  <a:gd name="T4" fmla="*/ 179 w 330"/>
                  <a:gd name="T5" fmla="*/ 369 h 499"/>
                  <a:gd name="T6" fmla="*/ 183 w 330"/>
                  <a:gd name="T7" fmla="*/ 351 h 499"/>
                  <a:gd name="T8" fmla="*/ 188 w 330"/>
                  <a:gd name="T9" fmla="*/ 371 h 499"/>
                  <a:gd name="T10" fmla="*/ 182 w 330"/>
                  <a:gd name="T11" fmla="*/ 294 h 499"/>
                  <a:gd name="T12" fmla="*/ 223 w 330"/>
                  <a:gd name="T13" fmla="*/ 254 h 499"/>
                  <a:gd name="T14" fmla="*/ 263 w 330"/>
                  <a:gd name="T15" fmla="*/ 225 h 499"/>
                  <a:gd name="T16" fmla="*/ 273 w 330"/>
                  <a:gd name="T17" fmla="*/ 194 h 499"/>
                  <a:gd name="T18" fmla="*/ 261 w 330"/>
                  <a:gd name="T19" fmla="*/ 195 h 499"/>
                  <a:gd name="T20" fmla="*/ 186 w 330"/>
                  <a:gd name="T21" fmla="*/ 259 h 499"/>
                  <a:gd name="T22" fmla="*/ 139 w 330"/>
                  <a:gd name="T23" fmla="*/ 268 h 499"/>
                  <a:gd name="T24" fmla="*/ 73 w 330"/>
                  <a:gd name="T25" fmla="*/ 227 h 499"/>
                  <a:gd name="T26" fmla="*/ 38 w 330"/>
                  <a:gd name="T27" fmla="*/ 180 h 499"/>
                  <a:gd name="T28" fmla="*/ 22 w 330"/>
                  <a:gd name="T29" fmla="*/ 129 h 499"/>
                  <a:gd name="T30" fmla="*/ 54 w 330"/>
                  <a:gd name="T31" fmla="*/ 95 h 499"/>
                  <a:gd name="T32" fmla="*/ 14 w 330"/>
                  <a:gd name="T33" fmla="*/ 92 h 499"/>
                  <a:gd name="T34" fmla="*/ 0 w 330"/>
                  <a:gd name="T35" fmla="*/ 59 h 499"/>
                  <a:gd name="T36" fmla="*/ 27 w 330"/>
                  <a:gd name="T37" fmla="*/ 9 h 499"/>
                  <a:gd name="T38" fmla="*/ 70 w 330"/>
                  <a:gd name="T39" fmla="*/ 8 h 499"/>
                  <a:gd name="T40" fmla="*/ 117 w 330"/>
                  <a:gd name="T41" fmla="*/ 11 h 499"/>
                  <a:gd name="T42" fmla="*/ 176 w 330"/>
                  <a:gd name="T43" fmla="*/ 10 h 499"/>
                  <a:gd name="T44" fmla="*/ 236 w 330"/>
                  <a:gd name="T45" fmla="*/ 2 h 499"/>
                  <a:gd name="T46" fmla="*/ 259 w 330"/>
                  <a:gd name="T47" fmla="*/ 28 h 499"/>
                  <a:gd name="T48" fmla="*/ 271 w 330"/>
                  <a:gd name="T49" fmla="*/ 10 h 499"/>
                  <a:gd name="T50" fmla="*/ 291 w 330"/>
                  <a:gd name="T51" fmla="*/ 65 h 499"/>
                  <a:gd name="T52" fmla="*/ 272 w 330"/>
                  <a:gd name="T53" fmla="*/ 85 h 499"/>
                  <a:gd name="T54" fmla="*/ 296 w 330"/>
                  <a:gd name="T55" fmla="*/ 79 h 499"/>
                  <a:gd name="T56" fmla="*/ 307 w 330"/>
                  <a:gd name="T57" fmla="*/ 105 h 499"/>
                  <a:gd name="T58" fmla="*/ 303 w 330"/>
                  <a:gd name="T59" fmla="*/ 184 h 499"/>
                  <a:gd name="T60" fmla="*/ 307 w 330"/>
                  <a:gd name="T61" fmla="*/ 238 h 499"/>
                  <a:gd name="T62" fmla="*/ 314 w 330"/>
                  <a:gd name="T63" fmla="*/ 294 h 499"/>
                  <a:gd name="T64" fmla="*/ 251 w 330"/>
                  <a:gd name="T65" fmla="*/ 389 h 499"/>
                  <a:gd name="T66" fmla="*/ 214 w 330"/>
                  <a:gd name="T67" fmla="*/ 471 h 499"/>
                  <a:gd name="T68" fmla="*/ 169 w 330"/>
                  <a:gd name="T69" fmla="*/ 27 h 499"/>
                  <a:gd name="T70" fmla="*/ 112 w 330"/>
                  <a:gd name="T71" fmla="*/ 65 h 499"/>
                  <a:gd name="T72" fmla="*/ 159 w 330"/>
                  <a:gd name="T73" fmla="*/ 65 h 499"/>
                  <a:gd name="T74" fmla="*/ 179 w 330"/>
                  <a:gd name="T75" fmla="*/ 36 h 499"/>
                  <a:gd name="T76" fmla="*/ 128 w 330"/>
                  <a:gd name="T77" fmla="*/ 212 h 499"/>
                  <a:gd name="T78" fmla="*/ 187 w 330"/>
                  <a:gd name="T79" fmla="*/ 168 h 499"/>
                  <a:gd name="T80" fmla="*/ 155 w 330"/>
                  <a:gd name="T81" fmla="*/ 199 h 499"/>
                  <a:gd name="T82" fmla="*/ 112 w 330"/>
                  <a:gd name="T83" fmla="*/ 206 h 499"/>
                  <a:gd name="T84" fmla="*/ 111 w 330"/>
                  <a:gd name="T85" fmla="*/ 149 h 499"/>
                  <a:gd name="T86" fmla="*/ 128 w 330"/>
                  <a:gd name="T87" fmla="*/ 152 h 49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330" h="499">
                    <a:moveTo>
                      <a:pt x="204" y="499"/>
                    </a:moveTo>
                    <a:cubicBezTo>
                      <a:pt x="203" y="497"/>
                      <a:pt x="202" y="497"/>
                      <a:pt x="202" y="496"/>
                    </a:cubicBezTo>
                    <a:cubicBezTo>
                      <a:pt x="199" y="486"/>
                      <a:pt x="195" y="477"/>
                      <a:pt x="192" y="467"/>
                    </a:cubicBezTo>
                    <a:cubicBezTo>
                      <a:pt x="190" y="461"/>
                      <a:pt x="189" y="454"/>
                      <a:pt x="187" y="447"/>
                    </a:cubicBezTo>
                    <a:cubicBezTo>
                      <a:pt x="186" y="442"/>
                      <a:pt x="185" y="436"/>
                      <a:pt x="184" y="430"/>
                    </a:cubicBezTo>
                    <a:cubicBezTo>
                      <a:pt x="183" y="428"/>
                      <a:pt x="183" y="425"/>
                      <a:pt x="183" y="423"/>
                    </a:cubicBezTo>
                    <a:cubicBezTo>
                      <a:pt x="182" y="418"/>
                      <a:pt x="181" y="414"/>
                      <a:pt x="181" y="410"/>
                    </a:cubicBezTo>
                    <a:cubicBezTo>
                      <a:pt x="180" y="402"/>
                      <a:pt x="178" y="394"/>
                      <a:pt x="178" y="386"/>
                    </a:cubicBezTo>
                    <a:cubicBezTo>
                      <a:pt x="178" y="380"/>
                      <a:pt x="177" y="374"/>
                      <a:pt x="179" y="369"/>
                    </a:cubicBezTo>
                    <a:cubicBezTo>
                      <a:pt x="180" y="364"/>
                      <a:pt x="181" y="359"/>
                      <a:pt x="180" y="354"/>
                    </a:cubicBezTo>
                    <a:cubicBezTo>
                      <a:pt x="180" y="353"/>
                      <a:pt x="181" y="352"/>
                      <a:pt x="181" y="351"/>
                    </a:cubicBezTo>
                    <a:cubicBezTo>
                      <a:pt x="182" y="351"/>
                      <a:pt x="182" y="351"/>
                      <a:pt x="183" y="351"/>
                    </a:cubicBezTo>
                    <a:cubicBezTo>
                      <a:pt x="183" y="353"/>
                      <a:pt x="183" y="355"/>
                      <a:pt x="183" y="357"/>
                    </a:cubicBezTo>
                    <a:cubicBezTo>
                      <a:pt x="182" y="360"/>
                      <a:pt x="182" y="363"/>
                      <a:pt x="182" y="366"/>
                    </a:cubicBezTo>
                    <a:cubicBezTo>
                      <a:pt x="182" y="370"/>
                      <a:pt x="183" y="371"/>
                      <a:pt x="188" y="371"/>
                    </a:cubicBezTo>
                    <a:cubicBezTo>
                      <a:pt x="192" y="371"/>
                      <a:pt x="193" y="371"/>
                      <a:pt x="193" y="366"/>
                    </a:cubicBezTo>
                    <a:cubicBezTo>
                      <a:pt x="194" y="362"/>
                      <a:pt x="194" y="357"/>
                      <a:pt x="193" y="352"/>
                    </a:cubicBezTo>
                    <a:cubicBezTo>
                      <a:pt x="193" y="332"/>
                      <a:pt x="188" y="313"/>
                      <a:pt x="182" y="294"/>
                    </a:cubicBezTo>
                    <a:cubicBezTo>
                      <a:pt x="179" y="287"/>
                      <a:pt x="178" y="279"/>
                      <a:pt x="177" y="272"/>
                    </a:cubicBezTo>
                    <a:cubicBezTo>
                      <a:pt x="183" y="270"/>
                      <a:pt x="190" y="269"/>
                      <a:pt x="196" y="266"/>
                    </a:cubicBezTo>
                    <a:cubicBezTo>
                      <a:pt x="205" y="262"/>
                      <a:pt x="215" y="261"/>
                      <a:pt x="223" y="254"/>
                    </a:cubicBezTo>
                    <a:cubicBezTo>
                      <a:pt x="230" y="249"/>
                      <a:pt x="237" y="243"/>
                      <a:pt x="244" y="237"/>
                    </a:cubicBezTo>
                    <a:cubicBezTo>
                      <a:pt x="248" y="233"/>
                      <a:pt x="252" y="229"/>
                      <a:pt x="256" y="226"/>
                    </a:cubicBezTo>
                    <a:cubicBezTo>
                      <a:pt x="258" y="224"/>
                      <a:pt x="259" y="224"/>
                      <a:pt x="263" y="225"/>
                    </a:cubicBezTo>
                    <a:cubicBezTo>
                      <a:pt x="263" y="223"/>
                      <a:pt x="263" y="222"/>
                      <a:pt x="263" y="220"/>
                    </a:cubicBezTo>
                    <a:cubicBezTo>
                      <a:pt x="263" y="217"/>
                      <a:pt x="264" y="214"/>
                      <a:pt x="266" y="211"/>
                    </a:cubicBezTo>
                    <a:cubicBezTo>
                      <a:pt x="269" y="206"/>
                      <a:pt x="271" y="200"/>
                      <a:pt x="273" y="194"/>
                    </a:cubicBezTo>
                    <a:cubicBezTo>
                      <a:pt x="274" y="192"/>
                      <a:pt x="272" y="190"/>
                      <a:pt x="270" y="189"/>
                    </a:cubicBezTo>
                    <a:cubicBezTo>
                      <a:pt x="268" y="188"/>
                      <a:pt x="266" y="188"/>
                      <a:pt x="264" y="190"/>
                    </a:cubicBezTo>
                    <a:cubicBezTo>
                      <a:pt x="263" y="191"/>
                      <a:pt x="262" y="193"/>
                      <a:pt x="261" y="195"/>
                    </a:cubicBezTo>
                    <a:cubicBezTo>
                      <a:pt x="255" y="216"/>
                      <a:pt x="241" y="230"/>
                      <a:pt x="223" y="241"/>
                    </a:cubicBezTo>
                    <a:cubicBezTo>
                      <a:pt x="219" y="243"/>
                      <a:pt x="216" y="246"/>
                      <a:pt x="212" y="248"/>
                    </a:cubicBezTo>
                    <a:cubicBezTo>
                      <a:pt x="204" y="253"/>
                      <a:pt x="195" y="257"/>
                      <a:pt x="186" y="259"/>
                    </a:cubicBezTo>
                    <a:cubicBezTo>
                      <a:pt x="180" y="261"/>
                      <a:pt x="173" y="263"/>
                      <a:pt x="167" y="264"/>
                    </a:cubicBezTo>
                    <a:cubicBezTo>
                      <a:pt x="166" y="265"/>
                      <a:pt x="165" y="265"/>
                      <a:pt x="165" y="265"/>
                    </a:cubicBezTo>
                    <a:cubicBezTo>
                      <a:pt x="157" y="271"/>
                      <a:pt x="148" y="269"/>
                      <a:pt x="139" y="268"/>
                    </a:cubicBezTo>
                    <a:cubicBezTo>
                      <a:pt x="127" y="267"/>
                      <a:pt x="117" y="261"/>
                      <a:pt x="107" y="254"/>
                    </a:cubicBezTo>
                    <a:cubicBezTo>
                      <a:pt x="101" y="250"/>
                      <a:pt x="94" y="246"/>
                      <a:pt x="88" y="241"/>
                    </a:cubicBezTo>
                    <a:cubicBezTo>
                      <a:pt x="83" y="237"/>
                      <a:pt x="78" y="232"/>
                      <a:pt x="73" y="227"/>
                    </a:cubicBezTo>
                    <a:cubicBezTo>
                      <a:pt x="68" y="221"/>
                      <a:pt x="62" y="214"/>
                      <a:pt x="57" y="208"/>
                    </a:cubicBezTo>
                    <a:cubicBezTo>
                      <a:pt x="55" y="205"/>
                      <a:pt x="53" y="203"/>
                      <a:pt x="52" y="200"/>
                    </a:cubicBezTo>
                    <a:cubicBezTo>
                      <a:pt x="47" y="193"/>
                      <a:pt x="42" y="187"/>
                      <a:pt x="38" y="180"/>
                    </a:cubicBezTo>
                    <a:cubicBezTo>
                      <a:pt x="35" y="176"/>
                      <a:pt x="33" y="172"/>
                      <a:pt x="32" y="168"/>
                    </a:cubicBezTo>
                    <a:cubicBezTo>
                      <a:pt x="28" y="157"/>
                      <a:pt x="24" y="146"/>
                      <a:pt x="22" y="135"/>
                    </a:cubicBezTo>
                    <a:cubicBezTo>
                      <a:pt x="21" y="133"/>
                      <a:pt x="22" y="131"/>
                      <a:pt x="22" y="129"/>
                    </a:cubicBezTo>
                    <a:cubicBezTo>
                      <a:pt x="27" y="129"/>
                      <a:pt x="31" y="129"/>
                      <a:pt x="34" y="129"/>
                    </a:cubicBezTo>
                    <a:cubicBezTo>
                      <a:pt x="42" y="118"/>
                      <a:pt x="42" y="106"/>
                      <a:pt x="36" y="95"/>
                    </a:cubicBezTo>
                    <a:cubicBezTo>
                      <a:pt x="43" y="93"/>
                      <a:pt x="48" y="94"/>
                      <a:pt x="54" y="95"/>
                    </a:cubicBezTo>
                    <a:cubicBezTo>
                      <a:pt x="55" y="93"/>
                      <a:pt x="55" y="92"/>
                      <a:pt x="53" y="90"/>
                    </a:cubicBezTo>
                    <a:cubicBezTo>
                      <a:pt x="47" y="85"/>
                      <a:pt x="39" y="82"/>
                      <a:pt x="31" y="85"/>
                    </a:cubicBezTo>
                    <a:cubicBezTo>
                      <a:pt x="25" y="87"/>
                      <a:pt x="20" y="89"/>
                      <a:pt x="14" y="92"/>
                    </a:cubicBezTo>
                    <a:cubicBezTo>
                      <a:pt x="13" y="93"/>
                      <a:pt x="11" y="94"/>
                      <a:pt x="8" y="95"/>
                    </a:cubicBezTo>
                    <a:cubicBezTo>
                      <a:pt x="7" y="93"/>
                      <a:pt x="6" y="92"/>
                      <a:pt x="6" y="90"/>
                    </a:cubicBezTo>
                    <a:cubicBezTo>
                      <a:pt x="2" y="80"/>
                      <a:pt x="1" y="69"/>
                      <a:pt x="0" y="59"/>
                    </a:cubicBezTo>
                    <a:cubicBezTo>
                      <a:pt x="0" y="50"/>
                      <a:pt x="4" y="42"/>
                      <a:pt x="9" y="35"/>
                    </a:cubicBezTo>
                    <a:cubicBezTo>
                      <a:pt x="13" y="30"/>
                      <a:pt x="16" y="24"/>
                      <a:pt x="20" y="19"/>
                    </a:cubicBezTo>
                    <a:cubicBezTo>
                      <a:pt x="22" y="15"/>
                      <a:pt x="25" y="12"/>
                      <a:pt x="27" y="9"/>
                    </a:cubicBezTo>
                    <a:cubicBezTo>
                      <a:pt x="29" y="6"/>
                      <a:pt x="31" y="3"/>
                      <a:pt x="33" y="0"/>
                    </a:cubicBezTo>
                    <a:cubicBezTo>
                      <a:pt x="41" y="1"/>
                      <a:pt x="49" y="3"/>
                      <a:pt x="57" y="5"/>
                    </a:cubicBezTo>
                    <a:cubicBezTo>
                      <a:pt x="62" y="6"/>
                      <a:pt x="66" y="7"/>
                      <a:pt x="70" y="8"/>
                    </a:cubicBezTo>
                    <a:cubicBezTo>
                      <a:pt x="74" y="8"/>
                      <a:pt x="77" y="9"/>
                      <a:pt x="81" y="9"/>
                    </a:cubicBezTo>
                    <a:cubicBezTo>
                      <a:pt x="88" y="11"/>
                      <a:pt x="96" y="11"/>
                      <a:pt x="103" y="11"/>
                    </a:cubicBezTo>
                    <a:cubicBezTo>
                      <a:pt x="108" y="11"/>
                      <a:pt x="112" y="12"/>
                      <a:pt x="117" y="11"/>
                    </a:cubicBezTo>
                    <a:cubicBezTo>
                      <a:pt x="125" y="11"/>
                      <a:pt x="134" y="11"/>
                      <a:pt x="142" y="11"/>
                    </a:cubicBezTo>
                    <a:cubicBezTo>
                      <a:pt x="150" y="11"/>
                      <a:pt x="159" y="11"/>
                      <a:pt x="167" y="12"/>
                    </a:cubicBezTo>
                    <a:cubicBezTo>
                      <a:pt x="170" y="12"/>
                      <a:pt x="173" y="12"/>
                      <a:pt x="176" y="10"/>
                    </a:cubicBezTo>
                    <a:cubicBezTo>
                      <a:pt x="179" y="9"/>
                      <a:pt x="183" y="9"/>
                      <a:pt x="187" y="9"/>
                    </a:cubicBezTo>
                    <a:cubicBezTo>
                      <a:pt x="196" y="8"/>
                      <a:pt x="206" y="6"/>
                      <a:pt x="216" y="5"/>
                    </a:cubicBezTo>
                    <a:cubicBezTo>
                      <a:pt x="223" y="4"/>
                      <a:pt x="229" y="3"/>
                      <a:pt x="236" y="2"/>
                    </a:cubicBezTo>
                    <a:cubicBezTo>
                      <a:pt x="242" y="2"/>
                      <a:pt x="249" y="3"/>
                      <a:pt x="256" y="4"/>
                    </a:cubicBezTo>
                    <a:cubicBezTo>
                      <a:pt x="255" y="9"/>
                      <a:pt x="253" y="13"/>
                      <a:pt x="252" y="17"/>
                    </a:cubicBezTo>
                    <a:cubicBezTo>
                      <a:pt x="251" y="23"/>
                      <a:pt x="252" y="26"/>
                      <a:pt x="259" y="28"/>
                    </a:cubicBezTo>
                    <a:cubicBezTo>
                      <a:pt x="260" y="26"/>
                      <a:pt x="261" y="24"/>
                      <a:pt x="261" y="23"/>
                    </a:cubicBezTo>
                    <a:cubicBezTo>
                      <a:pt x="262" y="20"/>
                      <a:pt x="262" y="17"/>
                      <a:pt x="262" y="15"/>
                    </a:cubicBezTo>
                    <a:cubicBezTo>
                      <a:pt x="263" y="10"/>
                      <a:pt x="266" y="8"/>
                      <a:pt x="271" y="10"/>
                    </a:cubicBezTo>
                    <a:cubicBezTo>
                      <a:pt x="276" y="12"/>
                      <a:pt x="282" y="14"/>
                      <a:pt x="285" y="21"/>
                    </a:cubicBezTo>
                    <a:cubicBezTo>
                      <a:pt x="290" y="30"/>
                      <a:pt x="292" y="41"/>
                      <a:pt x="293" y="51"/>
                    </a:cubicBezTo>
                    <a:cubicBezTo>
                      <a:pt x="294" y="56"/>
                      <a:pt x="294" y="60"/>
                      <a:pt x="291" y="65"/>
                    </a:cubicBezTo>
                    <a:cubicBezTo>
                      <a:pt x="288" y="69"/>
                      <a:pt x="288" y="75"/>
                      <a:pt x="283" y="78"/>
                    </a:cubicBezTo>
                    <a:cubicBezTo>
                      <a:pt x="280" y="80"/>
                      <a:pt x="278" y="81"/>
                      <a:pt x="276" y="83"/>
                    </a:cubicBezTo>
                    <a:cubicBezTo>
                      <a:pt x="275" y="83"/>
                      <a:pt x="274" y="84"/>
                      <a:pt x="272" y="85"/>
                    </a:cubicBezTo>
                    <a:cubicBezTo>
                      <a:pt x="274" y="86"/>
                      <a:pt x="275" y="88"/>
                      <a:pt x="276" y="88"/>
                    </a:cubicBezTo>
                    <a:cubicBezTo>
                      <a:pt x="284" y="90"/>
                      <a:pt x="289" y="87"/>
                      <a:pt x="294" y="81"/>
                    </a:cubicBezTo>
                    <a:cubicBezTo>
                      <a:pt x="295" y="80"/>
                      <a:pt x="296" y="80"/>
                      <a:pt x="296" y="79"/>
                    </a:cubicBezTo>
                    <a:cubicBezTo>
                      <a:pt x="296" y="79"/>
                      <a:pt x="297" y="79"/>
                      <a:pt x="297" y="78"/>
                    </a:cubicBezTo>
                    <a:cubicBezTo>
                      <a:pt x="298" y="80"/>
                      <a:pt x="299" y="82"/>
                      <a:pt x="300" y="85"/>
                    </a:cubicBezTo>
                    <a:cubicBezTo>
                      <a:pt x="302" y="92"/>
                      <a:pt x="305" y="99"/>
                      <a:pt x="307" y="105"/>
                    </a:cubicBezTo>
                    <a:cubicBezTo>
                      <a:pt x="307" y="107"/>
                      <a:pt x="308" y="108"/>
                      <a:pt x="308" y="110"/>
                    </a:cubicBezTo>
                    <a:cubicBezTo>
                      <a:pt x="309" y="123"/>
                      <a:pt x="309" y="137"/>
                      <a:pt x="307" y="150"/>
                    </a:cubicBezTo>
                    <a:cubicBezTo>
                      <a:pt x="305" y="161"/>
                      <a:pt x="304" y="173"/>
                      <a:pt x="303" y="184"/>
                    </a:cubicBezTo>
                    <a:cubicBezTo>
                      <a:pt x="302" y="191"/>
                      <a:pt x="301" y="198"/>
                      <a:pt x="301" y="206"/>
                    </a:cubicBezTo>
                    <a:cubicBezTo>
                      <a:pt x="302" y="211"/>
                      <a:pt x="303" y="217"/>
                      <a:pt x="304" y="222"/>
                    </a:cubicBezTo>
                    <a:cubicBezTo>
                      <a:pt x="305" y="227"/>
                      <a:pt x="306" y="233"/>
                      <a:pt x="307" y="238"/>
                    </a:cubicBezTo>
                    <a:cubicBezTo>
                      <a:pt x="310" y="248"/>
                      <a:pt x="315" y="257"/>
                      <a:pt x="321" y="265"/>
                    </a:cubicBezTo>
                    <a:cubicBezTo>
                      <a:pt x="324" y="269"/>
                      <a:pt x="327" y="273"/>
                      <a:pt x="330" y="277"/>
                    </a:cubicBezTo>
                    <a:cubicBezTo>
                      <a:pt x="324" y="283"/>
                      <a:pt x="319" y="289"/>
                      <a:pt x="314" y="294"/>
                    </a:cubicBezTo>
                    <a:cubicBezTo>
                      <a:pt x="303" y="306"/>
                      <a:pt x="293" y="319"/>
                      <a:pt x="285" y="333"/>
                    </a:cubicBezTo>
                    <a:cubicBezTo>
                      <a:pt x="278" y="346"/>
                      <a:pt x="270" y="358"/>
                      <a:pt x="263" y="371"/>
                    </a:cubicBezTo>
                    <a:cubicBezTo>
                      <a:pt x="259" y="377"/>
                      <a:pt x="254" y="383"/>
                      <a:pt x="251" y="389"/>
                    </a:cubicBezTo>
                    <a:cubicBezTo>
                      <a:pt x="245" y="399"/>
                      <a:pt x="240" y="409"/>
                      <a:pt x="235" y="419"/>
                    </a:cubicBezTo>
                    <a:cubicBezTo>
                      <a:pt x="231" y="427"/>
                      <a:pt x="227" y="436"/>
                      <a:pt x="224" y="445"/>
                    </a:cubicBezTo>
                    <a:cubicBezTo>
                      <a:pt x="220" y="453"/>
                      <a:pt x="218" y="462"/>
                      <a:pt x="214" y="471"/>
                    </a:cubicBezTo>
                    <a:cubicBezTo>
                      <a:pt x="211" y="480"/>
                      <a:pt x="208" y="489"/>
                      <a:pt x="204" y="499"/>
                    </a:cubicBezTo>
                    <a:close/>
                    <a:moveTo>
                      <a:pt x="179" y="36"/>
                    </a:moveTo>
                    <a:cubicBezTo>
                      <a:pt x="178" y="28"/>
                      <a:pt x="176" y="26"/>
                      <a:pt x="169" y="27"/>
                    </a:cubicBezTo>
                    <a:cubicBezTo>
                      <a:pt x="157" y="27"/>
                      <a:pt x="147" y="33"/>
                      <a:pt x="136" y="39"/>
                    </a:cubicBezTo>
                    <a:cubicBezTo>
                      <a:pt x="127" y="43"/>
                      <a:pt x="121" y="49"/>
                      <a:pt x="116" y="57"/>
                    </a:cubicBezTo>
                    <a:cubicBezTo>
                      <a:pt x="114" y="59"/>
                      <a:pt x="114" y="62"/>
                      <a:pt x="112" y="65"/>
                    </a:cubicBezTo>
                    <a:cubicBezTo>
                      <a:pt x="116" y="67"/>
                      <a:pt x="119" y="67"/>
                      <a:pt x="121" y="69"/>
                    </a:cubicBezTo>
                    <a:cubicBezTo>
                      <a:pt x="126" y="74"/>
                      <a:pt x="132" y="75"/>
                      <a:pt x="138" y="77"/>
                    </a:cubicBezTo>
                    <a:cubicBezTo>
                      <a:pt x="147" y="80"/>
                      <a:pt x="159" y="75"/>
                      <a:pt x="159" y="65"/>
                    </a:cubicBezTo>
                    <a:cubicBezTo>
                      <a:pt x="159" y="58"/>
                      <a:pt x="161" y="51"/>
                      <a:pt x="158" y="45"/>
                    </a:cubicBezTo>
                    <a:cubicBezTo>
                      <a:pt x="157" y="44"/>
                      <a:pt x="157" y="42"/>
                      <a:pt x="157" y="41"/>
                    </a:cubicBezTo>
                    <a:cubicBezTo>
                      <a:pt x="164" y="37"/>
                      <a:pt x="172" y="37"/>
                      <a:pt x="179" y="36"/>
                    </a:cubicBezTo>
                    <a:close/>
                    <a:moveTo>
                      <a:pt x="112" y="206"/>
                    </a:moveTo>
                    <a:cubicBezTo>
                      <a:pt x="114" y="207"/>
                      <a:pt x="116" y="208"/>
                      <a:pt x="117" y="209"/>
                    </a:cubicBezTo>
                    <a:cubicBezTo>
                      <a:pt x="121" y="210"/>
                      <a:pt x="124" y="211"/>
                      <a:pt x="128" y="212"/>
                    </a:cubicBezTo>
                    <a:cubicBezTo>
                      <a:pt x="141" y="216"/>
                      <a:pt x="152" y="212"/>
                      <a:pt x="162" y="205"/>
                    </a:cubicBezTo>
                    <a:cubicBezTo>
                      <a:pt x="170" y="199"/>
                      <a:pt x="176" y="191"/>
                      <a:pt x="182" y="183"/>
                    </a:cubicBezTo>
                    <a:cubicBezTo>
                      <a:pt x="185" y="178"/>
                      <a:pt x="186" y="173"/>
                      <a:pt x="187" y="168"/>
                    </a:cubicBezTo>
                    <a:cubicBezTo>
                      <a:pt x="181" y="164"/>
                      <a:pt x="178" y="165"/>
                      <a:pt x="176" y="171"/>
                    </a:cubicBezTo>
                    <a:cubicBezTo>
                      <a:pt x="175" y="174"/>
                      <a:pt x="174" y="176"/>
                      <a:pt x="173" y="179"/>
                    </a:cubicBezTo>
                    <a:cubicBezTo>
                      <a:pt x="169" y="187"/>
                      <a:pt x="162" y="194"/>
                      <a:pt x="155" y="199"/>
                    </a:cubicBezTo>
                    <a:cubicBezTo>
                      <a:pt x="148" y="204"/>
                      <a:pt x="140" y="208"/>
                      <a:pt x="131" y="206"/>
                    </a:cubicBezTo>
                    <a:cubicBezTo>
                      <a:pt x="127" y="206"/>
                      <a:pt x="123" y="204"/>
                      <a:pt x="119" y="203"/>
                    </a:cubicBezTo>
                    <a:cubicBezTo>
                      <a:pt x="116" y="202"/>
                      <a:pt x="114" y="202"/>
                      <a:pt x="112" y="206"/>
                    </a:cubicBezTo>
                    <a:close/>
                    <a:moveTo>
                      <a:pt x="137" y="140"/>
                    </a:moveTo>
                    <a:cubicBezTo>
                      <a:pt x="131" y="140"/>
                      <a:pt x="126" y="142"/>
                      <a:pt x="122" y="145"/>
                    </a:cubicBezTo>
                    <a:cubicBezTo>
                      <a:pt x="119" y="148"/>
                      <a:pt x="115" y="149"/>
                      <a:pt x="111" y="149"/>
                    </a:cubicBezTo>
                    <a:cubicBezTo>
                      <a:pt x="109" y="149"/>
                      <a:pt x="106" y="148"/>
                      <a:pt x="104" y="148"/>
                    </a:cubicBezTo>
                    <a:cubicBezTo>
                      <a:pt x="101" y="148"/>
                      <a:pt x="98" y="148"/>
                      <a:pt x="98" y="152"/>
                    </a:cubicBezTo>
                    <a:cubicBezTo>
                      <a:pt x="111" y="157"/>
                      <a:pt x="120" y="158"/>
                      <a:pt x="128" y="152"/>
                    </a:cubicBezTo>
                    <a:cubicBezTo>
                      <a:pt x="132" y="149"/>
                      <a:pt x="138" y="148"/>
                      <a:pt x="137" y="140"/>
                    </a:cubicBezTo>
                    <a:close/>
                  </a:path>
                </a:pathLst>
              </a:custGeom>
              <a:solidFill>
                <a:srgbClr val="FADAD3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97" name="Freeform 12"/>
              <p:cNvSpPr>
                <a:spLocks/>
              </p:cNvSpPr>
              <p:nvPr/>
            </p:nvSpPr>
            <p:spPr bwMode="auto">
              <a:xfrm>
                <a:off x="2050" y="1422"/>
                <a:ext cx="507" cy="819"/>
              </a:xfrm>
              <a:custGeom>
                <a:avLst/>
                <a:gdLst>
                  <a:gd name="T0" fmla="*/ 0 w 346"/>
                  <a:gd name="T1" fmla="*/ 471 h 559"/>
                  <a:gd name="T2" fmla="*/ 7 w 346"/>
                  <a:gd name="T3" fmla="*/ 462 h 559"/>
                  <a:gd name="T4" fmla="*/ 14 w 346"/>
                  <a:gd name="T5" fmla="*/ 455 h 559"/>
                  <a:gd name="T6" fmla="*/ 34 w 346"/>
                  <a:gd name="T7" fmla="*/ 430 h 559"/>
                  <a:gd name="T8" fmla="*/ 51 w 346"/>
                  <a:gd name="T9" fmla="*/ 409 h 559"/>
                  <a:gd name="T10" fmla="*/ 59 w 346"/>
                  <a:gd name="T11" fmla="*/ 397 h 559"/>
                  <a:gd name="T12" fmla="*/ 94 w 346"/>
                  <a:gd name="T13" fmla="*/ 353 h 559"/>
                  <a:gd name="T14" fmla="*/ 111 w 346"/>
                  <a:gd name="T15" fmla="*/ 330 h 559"/>
                  <a:gd name="T16" fmla="*/ 131 w 346"/>
                  <a:gd name="T17" fmla="*/ 300 h 559"/>
                  <a:gd name="T18" fmla="*/ 135 w 346"/>
                  <a:gd name="T19" fmla="*/ 292 h 559"/>
                  <a:gd name="T20" fmla="*/ 168 w 346"/>
                  <a:gd name="T21" fmla="*/ 241 h 559"/>
                  <a:gd name="T22" fmla="*/ 178 w 346"/>
                  <a:gd name="T23" fmla="*/ 220 h 559"/>
                  <a:gd name="T24" fmla="*/ 190 w 346"/>
                  <a:gd name="T25" fmla="*/ 195 h 559"/>
                  <a:gd name="T26" fmla="*/ 196 w 346"/>
                  <a:gd name="T27" fmla="*/ 173 h 559"/>
                  <a:gd name="T28" fmla="*/ 209 w 346"/>
                  <a:gd name="T29" fmla="*/ 131 h 559"/>
                  <a:gd name="T30" fmla="*/ 228 w 346"/>
                  <a:gd name="T31" fmla="*/ 72 h 559"/>
                  <a:gd name="T32" fmla="*/ 239 w 346"/>
                  <a:gd name="T33" fmla="*/ 38 h 559"/>
                  <a:gd name="T34" fmla="*/ 247 w 346"/>
                  <a:gd name="T35" fmla="*/ 8 h 559"/>
                  <a:gd name="T36" fmla="*/ 252 w 346"/>
                  <a:gd name="T37" fmla="*/ 0 h 559"/>
                  <a:gd name="T38" fmla="*/ 254 w 346"/>
                  <a:gd name="T39" fmla="*/ 6 h 559"/>
                  <a:gd name="T40" fmla="*/ 264 w 346"/>
                  <a:gd name="T41" fmla="*/ 37 h 559"/>
                  <a:gd name="T42" fmla="*/ 271 w 346"/>
                  <a:gd name="T43" fmla="*/ 52 h 559"/>
                  <a:gd name="T44" fmla="*/ 291 w 346"/>
                  <a:gd name="T45" fmla="*/ 93 h 559"/>
                  <a:gd name="T46" fmla="*/ 306 w 346"/>
                  <a:gd name="T47" fmla="*/ 136 h 559"/>
                  <a:gd name="T48" fmla="*/ 320 w 346"/>
                  <a:gd name="T49" fmla="*/ 168 h 559"/>
                  <a:gd name="T50" fmla="*/ 329 w 346"/>
                  <a:gd name="T51" fmla="*/ 193 h 559"/>
                  <a:gd name="T52" fmla="*/ 335 w 346"/>
                  <a:gd name="T53" fmla="*/ 214 h 559"/>
                  <a:gd name="T54" fmla="*/ 346 w 346"/>
                  <a:gd name="T55" fmla="*/ 257 h 559"/>
                  <a:gd name="T56" fmla="*/ 345 w 346"/>
                  <a:gd name="T57" fmla="*/ 262 h 559"/>
                  <a:gd name="T58" fmla="*/ 332 w 346"/>
                  <a:gd name="T59" fmla="*/ 291 h 559"/>
                  <a:gd name="T60" fmla="*/ 310 w 346"/>
                  <a:gd name="T61" fmla="*/ 327 h 559"/>
                  <a:gd name="T62" fmla="*/ 292 w 346"/>
                  <a:gd name="T63" fmla="*/ 351 h 559"/>
                  <a:gd name="T64" fmla="*/ 267 w 346"/>
                  <a:gd name="T65" fmla="*/ 379 h 559"/>
                  <a:gd name="T66" fmla="*/ 254 w 346"/>
                  <a:gd name="T67" fmla="*/ 397 h 559"/>
                  <a:gd name="T68" fmla="*/ 234 w 346"/>
                  <a:gd name="T69" fmla="*/ 418 h 559"/>
                  <a:gd name="T70" fmla="*/ 221 w 346"/>
                  <a:gd name="T71" fmla="*/ 434 h 559"/>
                  <a:gd name="T72" fmla="*/ 207 w 346"/>
                  <a:gd name="T73" fmla="*/ 449 h 559"/>
                  <a:gd name="T74" fmla="*/ 171 w 346"/>
                  <a:gd name="T75" fmla="*/ 488 h 559"/>
                  <a:gd name="T76" fmla="*/ 139 w 346"/>
                  <a:gd name="T77" fmla="*/ 523 h 559"/>
                  <a:gd name="T78" fmla="*/ 110 w 346"/>
                  <a:gd name="T79" fmla="*/ 551 h 559"/>
                  <a:gd name="T80" fmla="*/ 98 w 346"/>
                  <a:gd name="T81" fmla="*/ 558 h 559"/>
                  <a:gd name="T82" fmla="*/ 94 w 346"/>
                  <a:gd name="T83" fmla="*/ 558 h 559"/>
                  <a:gd name="T84" fmla="*/ 77 w 346"/>
                  <a:gd name="T85" fmla="*/ 551 h 559"/>
                  <a:gd name="T86" fmla="*/ 62 w 346"/>
                  <a:gd name="T87" fmla="*/ 542 h 559"/>
                  <a:gd name="T88" fmla="*/ 33 w 346"/>
                  <a:gd name="T89" fmla="*/ 514 h 559"/>
                  <a:gd name="T90" fmla="*/ 7 w 346"/>
                  <a:gd name="T91" fmla="*/ 483 h 559"/>
                  <a:gd name="T92" fmla="*/ 0 w 346"/>
                  <a:gd name="T93" fmla="*/ 471 h 5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346" h="559">
                    <a:moveTo>
                      <a:pt x="0" y="471"/>
                    </a:moveTo>
                    <a:cubicBezTo>
                      <a:pt x="3" y="467"/>
                      <a:pt x="5" y="465"/>
                      <a:pt x="7" y="462"/>
                    </a:cubicBezTo>
                    <a:cubicBezTo>
                      <a:pt x="9" y="460"/>
                      <a:pt x="11" y="457"/>
                      <a:pt x="14" y="455"/>
                    </a:cubicBezTo>
                    <a:cubicBezTo>
                      <a:pt x="21" y="447"/>
                      <a:pt x="28" y="439"/>
                      <a:pt x="34" y="430"/>
                    </a:cubicBezTo>
                    <a:cubicBezTo>
                      <a:pt x="39" y="423"/>
                      <a:pt x="45" y="416"/>
                      <a:pt x="51" y="409"/>
                    </a:cubicBezTo>
                    <a:cubicBezTo>
                      <a:pt x="54" y="405"/>
                      <a:pt x="56" y="401"/>
                      <a:pt x="59" y="397"/>
                    </a:cubicBezTo>
                    <a:cubicBezTo>
                      <a:pt x="70" y="382"/>
                      <a:pt x="82" y="367"/>
                      <a:pt x="94" y="353"/>
                    </a:cubicBezTo>
                    <a:cubicBezTo>
                      <a:pt x="101" y="346"/>
                      <a:pt x="105" y="338"/>
                      <a:pt x="111" y="330"/>
                    </a:cubicBezTo>
                    <a:cubicBezTo>
                      <a:pt x="118" y="320"/>
                      <a:pt x="124" y="310"/>
                      <a:pt x="131" y="300"/>
                    </a:cubicBezTo>
                    <a:cubicBezTo>
                      <a:pt x="133" y="297"/>
                      <a:pt x="134" y="294"/>
                      <a:pt x="135" y="292"/>
                    </a:cubicBezTo>
                    <a:cubicBezTo>
                      <a:pt x="146" y="275"/>
                      <a:pt x="157" y="258"/>
                      <a:pt x="168" y="241"/>
                    </a:cubicBezTo>
                    <a:cubicBezTo>
                      <a:pt x="172" y="234"/>
                      <a:pt x="174" y="227"/>
                      <a:pt x="178" y="220"/>
                    </a:cubicBezTo>
                    <a:cubicBezTo>
                      <a:pt x="184" y="213"/>
                      <a:pt x="187" y="204"/>
                      <a:pt x="190" y="195"/>
                    </a:cubicBezTo>
                    <a:cubicBezTo>
                      <a:pt x="192" y="188"/>
                      <a:pt x="193" y="181"/>
                      <a:pt x="196" y="173"/>
                    </a:cubicBezTo>
                    <a:cubicBezTo>
                      <a:pt x="200" y="159"/>
                      <a:pt x="204" y="145"/>
                      <a:pt x="209" y="131"/>
                    </a:cubicBezTo>
                    <a:cubicBezTo>
                      <a:pt x="216" y="112"/>
                      <a:pt x="221" y="92"/>
                      <a:pt x="228" y="72"/>
                    </a:cubicBezTo>
                    <a:cubicBezTo>
                      <a:pt x="231" y="60"/>
                      <a:pt x="235" y="49"/>
                      <a:pt x="239" y="38"/>
                    </a:cubicBezTo>
                    <a:cubicBezTo>
                      <a:pt x="242" y="28"/>
                      <a:pt x="244" y="18"/>
                      <a:pt x="247" y="8"/>
                    </a:cubicBezTo>
                    <a:cubicBezTo>
                      <a:pt x="248" y="6"/>
                      <a:pt x="247" y="2"/>
                      <a:pt x="252" y="0"/>
                    </a:cubicBezTo>
                    <a:cubicBezTo>
                      <a:pt x="252" y="2"/>
                      <a:pt x="254" y="4"/>
                      <a:pt x="254" y="6"/>
                    </a:cubicBezTo>
                    <a:cubicBezTo>
                      <a:pt x="258" y="16"/>
                      <a:pt x="261" y="27"/>
                      <a:pt x="264" y="37"/>
                    </a:cubicBezTo>
                    <a:cubicBezTo>
                      <a:pt x="266" y="42"/>
                      <a:pt x="269" y="47"/>
                      <a:pt x="271" y="52"/>
                    </a:cubicBezTo>
                    <a:cubicBezTo>
                      <a:pt x="278" y="66"/>
                      <a:pt x="284" y="79"/>
                      <a:pt x="291" y="93"/>
                    </a:cubicBezTo>
                    <a:cubicBezTo>
                      <a:pt x="297" y="106"/>
                      <a:pt x="301" y="121"/>
                      <a:pt x="306" y="136"/>
                    </a:cubicBezTo>
                    <a:cubicBezTo>
                      <a:pt x="310" y="147"/>
                      <a:pt x="315" y="158"/>
                      <a:pt x="320" y="168"/>
                    </a:cubicBezTo>
                    <a:cubicBezTo>
                      <a:pt x="323" y="177"/>
                      <a:pt x="327" y="185"/>
                      <a:pt x="329" y="193"/>
                    </a:cubicBezTo>
                    <a:cubicBezTo>
                      <a:pt x="330" y="200"/>
                      <a:pt x="333" y="207"/>
                      <a:pt x="335" y="214"/>
                    </a:cubicBezTo>
                    <a:cubicBezTo>
                      <a:pt x="339" y="228"/>
                      <a:pt x="344" y="242"/>
                      <a:pt x="346" y="257"/>
                    </a:cubicBezTo>
                    <a:cubicBezTo>
                      <a:pt x="346" y="259"/>
                      <a:pt x="346" y="261"/>
                      <a:pt x="345" y="262"/>
                    </a:cubicBezTo>
                    <a:cubicBezTo>
                      <a:pt x="341" y="272"/>
                      <a:pt x="337" y="281"/>
                      <a:pt x="332" y="291"/>
                    </a:cubicBezTo>
                    <a:cubicBezTo>
                      <a:pt x="326" y="304"/>
                      <a:pt x="318" y="316"/>
                      <a:pt x="310" y="327"/>
                    </a:cubicBezTo>
                    <a:cubicBezTo>
                      <a:pt x="304" y="335"/>
                      <a:pt x="298" y="344"/>
                      <a:pt x="292" y="351"/>
                    </a:cubicBezTo>
                    <a:cubicBezTo>
                      <a:pt x="284" y="361"/>
                      <a:pt x="275" y="370"/>
                      <a:pt x="267" y="379"/>
                    </a:cubicBezTo>
                    <a:cubicBezTo>
                      <a:pt x="262" y="385"/>
                      <a:pt x="258" y="391"/>
                      <a:pt x="254" y="397"/>
                    </a:cubicBezTo>
                    <a:cubicBezTo>
                      <a:pt x="248" y="405"/>
                      <a:pt x="241" y="412"/>
                      <a:pt x="234" y="418"/>
                    </a:cubicBezTo>
                    <a:cubicBezTo>
                      <a:pt x="229" y="423"/>
                      <a:pt x="225" y="429"/>
                      <a:pt x="221" y="434"/>
                    </a:cubicBezTo>
                    <a:cubicBezTo>
                      <a:pt x="216" y="439"/>
                      <a:pt x="212" y="444"/>
                      <a:pt x="207" y="449"/>
                    </a:cubicBezTo>
                    <a:cubicBezTo>
                      <a:pt x="195" y="462"/>
                      <a:pt x="183" y="475"/>
                      <a:pt x="171" y="488"/>
                    </a:cubicBezTo>
                    <a:cubicBezTo>
                      <a:pt x="161" y="500"/>
                      <a:pt x="150" y="512"/>
                      <a:pt x="139" y="523"/>
                    </a:cubicBezTo>
                    <a:cubicBezTo>
                      <a:pt x="130" y="533"/>
                      <a:pt x="120" y="542"/>
                      <a:pt x="110" y="551"/>
                    </a:cubicBezTo>
                    <a:cubicBezTo>
                      <a:pt x="107" y="554"/>
                      <a:pt x="102" y="556"/>
                      <a:pt x="98" y="558"/>
                    </a:cubicBezTo>
                    <a:cubicBezTo>
                      <a:pt x="97" y="559"/>
                      <a:pt x="96" y="559"/>
                      <a:pt x="94" y="558"/>
                    </a:cubicBezTo>
                    <a:cubicBezTo>
                      <a:pt x="89" y="556"/>
                      <a:pt x="82" y="555"/>
                      <a:pt x="77" y="551"/>
                    </a:cubicBezTo>
                    <a:cubicBezTo>
                      <a:pt x="73" y="547"/>
                      <a:pt x="67" y="545"/>
                      <a:pt x="62" y="542"/>
                    </a:cubicBezTo>
                    <a:cubicBezTo>
                      <a:pt x="52" y="533"/>
                      <a:pt x="42" y="524"/>
                      <a:pt x="33" y="514"/>
                    </a:cubicBezTo>
                    <a:cubicBezTo>
                      <a:pt x="24" y="504"/>
                      <a:pt x="16" y="494"/>
                      <a:pt x="7" y="483"/>
                    </a:cubicBezTo>
                    <a:cubicBezTo>
                      <a:pt x="4" y="480"/>
                      <a:pt x="2" y="475"/>
                      <a:pt x="0" y="471"/>
                    </a:cubicBezTo>
                    <a:close/>
                  </a:path>
                </a:pathLst>
              </a:custGeom>
              <a:solidFill>
                <a:srgbClr val="F8931D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98" name="Freeform 13"/>
              <p:cNvSpPr>
                <a:spLocks/>
              </p:cNvSpPr>
              <p:nvPr/>
            </p:nvSpPr>
            <p:spPr bwMode="auto">
              <a:xfrm>
                <a:off x="2713" y="1010"/>
                <a:ext cx="370" cy="949"/>
              </a:xfrm>
              <a:custGeom>
                <a:avLst/>
                <a:gdLst>
                  <a:gd name="T0" fmla="*/ 123 w 252"/>
                  <a:gd name="T1" fmla="*/ 9 h 648"/>
                  <a:gd name="T2" fmla="*/ 141 w 252"/>
                  <a:gd name="T3" fmla="*/ 23 h 648"/>
                  <a:gd name="T4" fmla="*/ 119 w 252"/>
                  <a:gd name="T5" fmla="*/ 78 h 648"/>
                  <a:gd name="T6" fmla="*/ 108 w 252"/>
                  <a:gd name="T7" fmla="*/ 117 h 648"/>
                  <a:gd name="T8" fmla="*/ 104 w 252"/>
                  <a:gd name="T9" fmla="*/ 153 h 648"/>
                  <a:gd name="T10" fmla="*/ 104 w 252"/>
                  <a:gd name="T11" fmla="*/ 201 h 648"/>
                  <a:gd name="T12" fmla="*/ 111 w 252"/>
                  <a:gd name="T13" fmla="*/ 254 h 648"/>
                  <a:gd name="T14" fmla="*/ 118 w 252"/>
                  <a:gd name="T15" fmla="*/ 287 h 648"/>
                  <a:gd name="T16" fmla="*/ 131 w 252"/>
                  <a:gd name="T17" fmla="*/ 327 h 648"/>
                  <a:gd name="T18" fmla="*/ 142 w 252"/>
                  <a:gd name="T19" fmla="*/ 352 h 648"/>
                  <a:gd name="T20" fmla="*/ 178 w 252"/>
                  <a:gd name="T21" fmla="*/ 396 h 648"/>
                  <a:gd name="T22" fmla="*/ 209 w 252"/>
                  <a:gd name="T23" fmla="*/ 409 h 648"/>
                  <a:gd name="T24" fmla="*/ 235 w 252"/>
                  <a:gd name="T25" fmla="*/ 404 h 648"/>
                  <a:gd name="T26" fmla="*/ 252 w 252"/>
                  <a:gd name="T27" fmla="*/ 428 h 648"/>
                  <a:gd name="T28" fmla="*/ 207 w 252"/>
                  <a:gd name="T29" fmla="*/ 471 h 648"/>
                  <a:gd name="T30" fmla="*/ 158 w 252"/>
                  <a:gd name="T31" fmla="*/ 522 h 648"/>
                  <a:gd name="T32" fmla="*/ 128 w 252"/>
                  <a:gd name="T33" fmla="*/ 563 h 648"/>
                  <a:gd name="T34" fmla="*/ 125 w 252"/>
                  <a:gd name="T35" fmla="*/ 583 h 648"/>
                  <a:gd name="T36" fmla="*/ 124 w 252"/>
                  <a:gd name="T37" fmla="*/ 588 h 648"/>
                  <a:gd name="T38" fmla="*/ 79 w 252"/>
                  <a:gd name="T39" fmla="*/ 606 h 648"/>
                  <a:gd name="T40" fmla="*/ 35 w 252"/>
                  <a:gd name="T41" fmla="*/ 627 h 648"/>
                  <a:gd name="T42" fmla="*/ 20 w 252"/>
                  <a:gd name="T43" fmla="*/ 639 h 648"/>
                  <a:gd name="T44" fmla="*/ 12 w 252"/>
                  <a:gd name="T45" fmla="*/ 646 h 648"/>
                  <a:gd name="T46" fmla="*/ 9 w 252"/>
                  <a:gd name="T47" fmla="*/ 602 h 648"/>
                  <a:gd name="T48" fmla="*/ 5 w 252"/>
                  <a:gd name="T49" fmla="*/ 553 h 648"/>
                  <a:gd name="T50" fmla="*/ 1 w 252"/>
                  <a:gd name="T51" fmla="*/ 504 h 648"/>
                  <a:gd name="T52" fmla="*/ 0 w 252"/>
                  <a:gd name="T53" fmla="*/ 453 h 648"/>
                  <a:gd name="T54" fmla="*/ 0 w 252"/>
                  <a:gd name="T55" fmla="*/ 386 h 648"/>
                  <a:gd name="T56" fmla="*/ 3 w 252"/>
                  <a:gd name="T57" fmla="*/ 316 h 648"/>
                  <a:gd name="T58" fmla="*/ 5 w 252"/>
                  <a:gd name="T59" fmla="*/ 289 h 648"/>
                  <a:gd name="T60" fmla="*/ 10 w 252"/>
                  <a:gd name="T61" fmla="*/ 257 h 648"/>
                  <a:gd name="T62" fmla="*/ 19 w 252"/>
                  <a:gd name="T63" fmla="*/ 192 h 648"/>
                  <a:gd name="T64" fmla="*/ 33 w 252"/>
                  <a:gd name="T65" fmla="*/ 141 h 648"/>
                  <a:gd name="T66" fmla="*/ 50 w 252"/>
                  <a:gd name="T67" fmla="*/ 91 h 648"/>
                  <a:gd name="T68" fmla="*/ 80 w 252"/>
                  <a:gd name="T69" fmla="*/ 37 h 648"/>
                  <a:gd name="T70" fmla="*/ 103 w 252"/>
                  <a:gd name="T71" fmla="*/ 0 h 6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252" h="648">
                    <a:moveTo>
                      <a:pt x="103" y="0"/>
                    </a:moveTo>
                    <a:cubicBezTo>
                      <a:pt x="110" y="3"/>
                      <a:pt x="116" y="7"/>
                      <a:pt x="123" y="9"/>
                    </a:cubicBezTo>
                    <a:cubicBezTo>
                      <a:pt x="130" y="12"/>
                      <a:pt x="137" y="13"/>
                      <a:pt x="144" y="15"/>
                    </a:cubicBezTo>
                    <a:cubicBezTo>
                      <a:pt x="143" y="18"/>
                      <a:pt x="141" y="21"/>
                      <a:pt x="141" y="23"/>
                    </a:cubicBezTo>
                    <a:cubicBezTo>
                      <a:pt x="137" y="38"/>
                      <a:pt x="129" y="51"/>
                      <a:pt x="124" y="66"/>
                    </a:cubicBezTo>
                    <a:cubicBezTo>
                      <a:pt x="123" y="70"/>
                      <a:pt x="120" y="74"/>
                      <a:pt x="119" y="78"/>
                    </a:cubicBezTo>
                    <a:cubicBezTo>
                      <a:pt x="115" y="86"/>
                      <a:pt x="113" y="95"/>
                      <a:pt x="111" y="104"/>
                    </a:cubicBezTo>
                    <a:cubicBezTo>
                      <a:pt x="111" y="108"/>
                      <a:pt x="109" y="112"/>
                      <a:pt x="108" y="117"/>
                    </a:cubicBezTo>
                    <a:cubicBezTo>
                      <a:pt x="108" y="118"/>
                      <a:pt x="107" y="119"/>
                      <a:pt x="107" y="120"/>
                    </a:cubicBezTo>
                    <a:cubicBezTo>
                      <a:pt x="108" y="132"/>
                      <a:pt x="105" y="142"/>
                      <a:pt x="104" y="153"/>
                    </a:cubicBezTo>
                    <a:cubicBezTo>
                      <a:pt x="103" y="159"/>
                      <a:pt x="103" y="165"/>
                      <a:pt x="103" y="170"/>
                    </a:cubicBezTo>
                    <a:cubicBezTo>
                      <a:pt x="103" y="181"/>
                      <a:pt x="103" y="191"/>
                      <a:pt x="104" y="201"/>
                    </a:cubicBezTo>
                    <a:cubicBezTo>
                      <a:pt x="105" y="213"/>
                      <a:pt x="107" y="224"/>
                      <a:pt x="109" y="235"/>
                    </a:cubicBezTo>
                    <a:cubicBezTo>
                      <a:pt x="110" y="241"/>
                      <a:pt x="110" y="247"/>
                      <a:pt x="111" y="254"/>
                    </a:cubicBezTo>
                    <a:cubicBezTo>
                      <a:pt x="112" y="258"/>
                      <a:pt x="113" y="262"/>
                      <a:pt x="114" y="266"/>
                    </a:cubicBezTo>
                    <a:cubicBezTo>
                      <a:pt x="115" y="273"/>
                      <a:pt x="116" y="280"/>
                      <a:pt x="118" y="287"/>
                    </a:cubicBezTo>
                    <a:cubicBezTo>
                      <a:pt x="120" y="295"/>
                      <a:pt x="122" y="304"/>
                      <a:pt x="126" y="311"/>
                    </a:cubicBezTo>
                    <a:cubicBezTo>
                      <a:pt x="128" y="316"/>
                      <a:pt x="129" y="322"/>
                      <a:pt x="131" y="327"/>
                    </a:cubicBezTo>
                    <a:cubicBezTo>
                      <a:pt x="133" y="333"/>
                      <a:pt x="137" y="339"/>
                      <a:pt x="139" y="345"/>
                    </a:cubicBezTo>
                    <a:cubicBezTo>
                      <a:pt x="140" y="347"/>
                      <a:pt x="141" y="349"/>
                      <a:pt x="142" y="352"/>
                    </a:cubicBezTo>
                    <a:cubicBezTo>
                      <a:pt x="143" y="353"/>
                      <a:pt x="143" y="354"/>
                      <a:pt x="143" y="355"/>
                    </a:cubicBezTo>
                    <a:cubicBezTo>
                      <a:pt x="153" y="370"/>
                      <a:pt x="163" y="385"/>
                      <a:pt x="178" y="396"/>
                    </a:cubicBezTo>
                    <a:cubicBezTo>
                      <a:pt x="184" y="400"/>
                      <a:pt x="190" y="404"/>
                      <a:pt x="197" y="408"/>
                    </a:cubicBezTo>
                    <a:cubicBezTo>
                      <a:pt x="201" y="411"/>
                      <a:pt x="205" y="412"/>
                      <a:pt x="209" y="409"/>
                    </a:cubicBezTo>
                    <a:cubicBezTo>
                      <a:pt x="210" y="409"/>
                      <a:pt x="212" y="408"/>
                      <a:pt x="212" y="408"/>
                    </a:cubicBezTo>
                    <a:cubicBezTo>
                      <a:pt x="220" y="410"/>
                      <a:pt x="228" y="407"/>
                      <a:pt x="235" y="404"/>
                    </a:cubicBezTo>
                    <a:cubicBezTo>
                      <a:pt x="239" y="407"/>
                      <a:pt x="242" y="411"/>
                      <a:pt x="244" y="416"/>
                    </a:cubicBezTo>
                    <a:cubicBezTo>
                      <a:pt x="247" y="420"/>
                      <a:pt x="249" y="424"/>
                      <a:pt x="252" y="428"/>
                    </a:cubicBezTo>
                    <a:cubicBezTo>
                      <a:pt x="251" y="429"/>
                      <a:pt x="251" y="430"/>
                      <a:pt x="250" y="430"/>
                    </a:cubicBezTo>
                    <a:cubicBezTo>
                      <a:pt x="235" y="443"/>
                      <a:pt x="221" y="457"/>
                      <a:pt x="207" y="471"/>
                    </a:cubicBezTo>
                    <a:cubicBezTo>
                      <a:pt x="196" y="481"/>
                      <a:pt x="186" y="491"/>
                      <a:pt x="175" y="502"/>
                    </a:cubicBezTo>
                    <a:cubicBezTo>
                      <a:pt x="169" y="508"/>
                      <a:pt x="164" y="515"/>
                      <a:pt x="158" y="522"/>
                    </a:cubicBezTo>
                    <a:cubicBezTo>
                      <a:pt x="156" y="525"/>
                      <a:pt x="153" y="528"/>
                      <a:pt x="151" y="532"/>
                    </a:cubicBezTo>
                    <a:cubicBezTo>
                      <a:pt x="142" y="541"/>
                      <a:pt x="134" y="551"/>
                      <a:pt x="128" y="563"/>
                    </a:cubicBezTo>
                    <a:cubicBezTo>
                      <a:pt x="126" y="566"/>
                      <a:pt x="124" y="570"/>
                      <a:pt x="123" y="574"/>
                    </a:cubicBezTo>
                    <a:cubicBezTo>
                      <a:pt x="121" y="578"/>
                      <a:pt x="122" y="581"/>
                      <a:pt x="125" y="583"/>
                    </a:cubicBezTo>
                    <a:cubicBezTo>
                      <a:pt x="126" y="584"/>
                      <a:pt x="126" y="585"/>
                      <a:pt x="127" y="586"/>
                    </a:cubicBezTo>
                    <a:cubicBezTo>
                      <a:pt x="126" y="587"/>
                      <a:pt x="125" y="588"/>
                      <a:pt x="124" y="588"/>
                    </a:cubicBezTo>
                    <a:cubicBezTo>
                      <a:pt x="115" y="592"/>
                      <a:pt x="107" y="596"/>
                      <a:pt x="99" y="599"/>
                    </a:cubicBezTo>
                    <a:cubicBezTo>
                      <a:pt x="92" y="602"/>
                      <a:pt x="86" y="604"/>
                      <a:pt x="79" y="606"/>
                    </a:cubicBezTo>
                    <a:cubicBezTo>
                      <a:pt x="76" y="608"/>
                      <a:pt x="74" y="609"/>
                      <a:pt x="71" y="610"/>
                    </a:cubicBezTo>
                    <a:cubicBezTo>
                      <a:pt x="59" y="616"/>
                      <a:pt x="47" y="622"/>
                      <a:pt x="35" y="627"/>
                    </a:cubicBezTo>
                    <a:cubicBezTo>
                      <a:pt x="32" y="629"/>
                      <a:pt x="29" y="631"/>
                      <a:pt x="25" y="633"/>
                    </a:cubicBezTo>
                    <a:cubicBezTo>
                      <a:pt x="23" y="635"/>
                      <a:pt x="22" y="637"/>
                      <a:pt x="20" y="639"/>
                    </a:cubicBezTo>
                    <a:cubicBezTo>
                      <a:pt x="18" y="642"/>
                      <a:pt x="16" y="645"/>
                      <a:pt x="13" y="648"/>
                    </a:cubicBezTo>
                    <a:cubicBezTo>
                      <a:pt x="13" y="647"/>
                      <a:pt x="12" y="646"/>
                      <a:pt x="12" y="646"/>
                    </a:cubicBezTo>
                    <a:cubicBezTo>
                      <a:pt x="12" y="635"/>
                      <a:pt x="12" y="623"/>
                      <a:pt x="9" y="612"/>
                    </a:cubicBezTo>
                    <a:cubicBezTo>
                      <a:pt x="9" y="609"/>
                      <a:pt x="9" y="606"/>
                      <a:pt x="9" y="602"/>
                    </a:cubicBezTo>
                    <a:cubicBezTo>
                      <a:pt x="8" y="596"/>
                      <a:pt x="7" y="589"/>
                      <a:pt x="7" y="582"/>
                    </a:cubicBezTo>
                    <a:cubicBezTo>
                      <a:pt x="6" y="573"/>
                      <a:pt x="5" y="563"/>
                      <a:pt x="5" y="553"/>
                    </a:cubicBezTo>
                    <a:cubicBezTo>
                      <a:pt x="4" y="545"/>
                      <a:pt x="3" y="537"/>
                      <a:pt x="2" y="528"/>
                    </a:cubicBezTo>
                    <a:cubicBezTo>
                      <a:pt x="1" y="520"/>
                      <a:pt x="1" y="512"/>
                      <a:pt x="1" y="504"/>
                    </a:cubicBezTo>
                    <a:cubicBezTo>
                      <a:pt x="1" y="493"/>
                      <a:pt x="1" y="482"/>
                      <a:pt x="1" y="471"/>
                    </a:cubicBezTo>
                    <a:cubicBezTo>
                      <a:pt x="1" y="465"/>
                      <a:pt x="0" y="459"/>
                      <a:pt x="0" y="453"/>
                    </a:cubicBezTo>
                    <a:cubicBezTo>
                      <a:pt x="0" y="447"/>
                      <a:pt x="0" y="441"/>
                      <a:pt x="0" y="435"/>
                    </a:cubicBezTo>
                    <a:cubicBezTo>
                      <a:pt x="0" y="419"/>
                      <a:pt x="0" y="402"/>
                      <a:pt x="0" y="386"/>
                    </a:cubicBezTo>
                    <a:cubicBezTo>
                      <a:pt x="0" y="371"/>
                      <a:pt x="1" y="357"/>
                      <a:pt x="2" y="342"/>
                    </a:cubicBezTo>
                    <a:cubicBezTo>
                      <a:pt x="3" y="333"/>
                      <a:pt x="3" y="324"/>
                      <a:pt x="3" y="316"/>
                    </a:cubicBezTo>
                    <a:cubicBezTo>
                      <a:pt x="4" y="312"/>
                      <a:pt x="4" y="308"/>
                      <a:pt x="5" y="305"/>
                    </a:cubicBezTo>
                    <a:cubicBezTo>
                      <a:pt x="5" y="300"/>
                      <a:pt x="7" y="295"/>
                      <a:pt x="5" y="289"/>
                    </a:cubicBezTo>
                    <a:cubicBezTo>
                      <a:pt x="8" y="283"/>
                      <a:pt x="7" y="275"/>
                      <a:pt x="8" y="269"/>
                    </a:cubicBezTo>
                    <a:cubicBezTo>
                      <a:pt x="9" y="265"/>
                      <a:pt x="10" y="261"/>
                      <a:pt x="10" y="257"/>
                    </a:cubicBezTo>
                    <a:cubicBezTo>
                      <a:pt x="12" y="248"/>
                      <a:pt x="13" y="239"/>
                      <a:pt x="15" y="230"/>
                    </a:cubicBezTo>
                    <a:cubicBezTo>
                      <a:pt x="16" y="217"/>
                      <a:pt x="17" y="205"/>
                      <a:pt x="19" y="192"/>
                    </a:cubicBezTo>
                    <a:cubicBezTo>
                      <a:pt x="20" y="186"/>
                      <a:pt x="22" y="180"/>
                      <a:pt x="24" y="175"/>
                    </a:cubicBezTo>
                    <a:cubicBezTo>
                      <a:pt x="27" y="163"/>
                      <a:pt x="30" y="152"/>
                      <a:pt x="33" y="141"/>
                    </a:cubicBezTo>
                    <a:cubicBezTo>
                      <a:pt x="36" y="129"/>
                      <a:pt x="40" y="118"/>
                      <a:pt x="44" y="107"/>
                    </a:cubicBezTo>
                    <a:cubicBezTo>
                      <a:pt x="47" y="102"/>
                      <a:pt x="49" y="96"/>
                      <a:pt x="50" y="91"/>
                    </a:cubicBezTo>
                    <a:cubicBezTo>
                      <a:pt x="53" y="82"/>
                      <a:pt x="58" y="75"/>
                      <a:pt x="62" y="67"/>
                    </a:cubicBezTo>
                    <a:cubicBezTo>
                      <a:pt x="68" y="57"/>
                      <a:pt x="74" y="47"/>
                      <a:pt x="80" y="37"/>
                    </a:cubicBezTo>
                    <a:cubicBezTo>
                      <a:pt x="85" y="29"/>
                      <a:pt x="90" y="22"/>
                      <a:pt x="95" y="15"/>
                    </a:cubicBezTo>
                    <a:cubicBezTo>
                      <a:pt x="98" y="10"/>
                      <a:pt x="100" y="5"/>
                      <a:pt x="103" y="0"/>
                    </a:cubicBezTo>
                    <a:close/>
                  </a:path>
                </a:pathLst>
              </a:custGeom>
              <a:solidFill>
                <a:srgbClr val="C0000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99" name="Freeform 14"/>
              <p:cNvSpPr>
                <a:spLocks/>
              </p:cNvSpPr>
              <p:nvPr/>
            </p:nvSpPr>
            <p:spPr bwMode="auto">
              <a:xfrm>
                <a:off x="2487" y="3297"/>
                <a:ext cx="323" cy="531"/>
              </a:xfrm>
              <a:custGeom>
                <a:avLst/>
                <a:gdLst>
                  <a:gd name="T0" fmla="*/ 0 w 220"/>
                  <a:gd name="T1" fmla="*/ 347 h 362"/>
                  <a:gd name="T2" fmla="*/ 21 w 220"/>
                  <a:gd name="T3" fmla="*/ 316 h 362"/>
                  <a:gd name="T4" fmla="*/ 32 w 220"/>
                  <a:gd name="T5" fmla="*/ 300 h 362"/>
                  <a:gd name="T6" fmla="*/ 44 w 220"/>
                  <a:gd name="T7" fmla="*/ 278 h 362"/>
                  <a:gd name="T8" fmla="*/ 65 w 220"/>
                  <a:gd name="T9" fmla="*/ 230 h 362"/>
                  <a:gd name="T10" fmla="*/ 71 w 220"/>
                  <a:gd name="T11" fmla="*/ 214 h 362"/>
                  <a:gd name="T12" fmla="*/ 77 w 220"/>
                  <a:gd name="T13" fmla="*/ 179 h 362"/>
                  <a:gd name="T14" fmla="*/ 84 w 220"/>
                  <a:gd name="T15" fmla="*/ 132 h 362"/>
                  <a:gd name="T16" fmla="*/ 89 w 220"/>
                  <a:gd name="T17" fmla="*/ 91 h 362"/>
                  <a:gd name="T18" fmla="*/ 92 w 220"/>
                  <a:gd name="T19" fmla="*/ 68 h 362"/>
                  <a:gd name="T20" fmla="*/ 93 w 220"/>
                  <a:gd name="T21" fmla="*/ 49 h 362"/>
                  <a:gd name="T22" fmla="*/ 97 w 220"/>
                  <a:gd name="T23" fmla="*/ 0 h 362"/>
                  <a:gd name="T24" fmla="*/ 158 w 220"/>
                  <a:gd name="T25" fmla="*/ 15 h 362"/>
                  <a:gd name="T26" fmla="*/ 220 w 220"/>
                  <a:gd name="T27" fmla="*/ 22 h 362"/>
                  <a:gd name="T28" fmla="*/ 220 w 220"/>
                  <a:gd name="T29" fmla="*/ 27 h 362"/>
                  <a:gd name="T30" fmla="*/ 213 w 220"/>
                  <a:gd name="T31" fmla="*/ 60 h 362"/>
                  <a:gd name="T32" fmla="*/ 208 w 220"/>
                  <a:gd name="T33" fmla="*/ 87 h 362"/>
                  <a:gd name="T34" fmla="*/ 203 w 220"/>
                  <a:gd name="T35" fmla="*/ 111 h 362"/>
                  <a:gd name="T36" fmla="*/ 199 w 220"/>
                  <a:gd name="T37" fmla="*/ 126 h 362"/>
                  <a:gd name="T38" fmla="*/ 196 w 220"/>
                  <a:gd name="T39" fmla="*/ 136 h 362"/>
                  <a:gd name="T40" fmla="*/ 188 w 220"/>
                  <a:gd name="T41" fmla="*/ 181 h 362"/>
                  <a:gd name="T42" fmla="*/ 187 w 220"/>
                  <a:gd name="T43" fmla="*/ 208 h 362"/>
                  <a:gd name="T44" fmla="*/ 184 w 220"/>
                  <a:gd name="T45" fmla="*/ 239 h 362"/>
                  <a:gd name="T46" fmla="*/ 184 w 220"/>
                  <a:gd name="T47" fmla="*/ 245 h 362"/>
                  <a:gd name="T48" fmla="*/ 184 w 220"/>
                  <a:gd name="T49" fmla="*/ 264 h 362"/>
                  <a:gd name="T50" fmla="*/ 183 w 220"/>
                  <a:gd name="T51" fmla="*/ 267 h 362"/>
                  <a:gd name="T52" fmla="*/ 162 w 220"/>
                  <a:gd name="T53" fmla="*/ 294 h 362"/>
                  <a:gd name="T54" fmla="*/ 135 w 220"/>
                  <a:gd name="T55" fmla="*/ 318 h 362"/>
                  <a:gd name="T56" fmla="*/ 120 w 220"/>
                  <a:gd name="T57" fmla="*/ 329 h 362"/>
                  <a:gd name="T58" fmla="*/ 101 w 220"/>
                  <a:gd name="T59" fmla="*/ 340 h 362"/>
                  <a:gd name="T60" fmla="*/ 80 w 220"/>
                  <a:gd name="T61" fmla="*/ 349 h 362"/>
                  <a:gd name="T62" fmla="*/ 57 w 220"/>
                  <a:gd name="T63" fmla="*/ 357 h 362"/>
                  <a:gd name="T64" fmla="*/ 40 w 220"/>
                  <a:gd name="T65" fmla="*/ 361 h 362"/>
                  <a:gd name="T66" fmla="*/ 20 w 220"/>
                  <a:gd name="T67" fmla="*/ 362 h 362"/>
                  <a:gd name="T68" fmla="*/ 0 w 220"/>
                  <a:gd name="T69" fmla="*/ 347 h 36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220" h="362">
                    <a:moveTo>
                      <a:pt x="0" y="347"/>
                    </a:moveTo>
                    <a:cubicBezTo>
                      <a:pt x="8" y="337"/>
                      <a:pt x="15" y="327"/>
                      <a:pt x="21" y="316"/>
                    </a:cubicBezTo>
                    <a:cubicBezTo>
                      <a:pt x="25" y="311"/>
                      <a:pt x="28" y="305"/>
                      <a:pt x="32" y="300"/>
                    </a:cubicBezTo>
                    <a:cubicBezTo>
                      <a:pt x="36" y="293"/>
                      <a:pt x="40" y="285"/>
                      <a:pt x="44" y="278"/>
                    </a:cubicBezTo>
                    <a:cubicBezTo>
                      <a:pt x="53" y="263"/>
                      <a:pt x="60" y="247"/>
                      <a:pt x="65" y="230"/>
                    </a:cubicBezTo>
                    <a:cubicBezTo>
                      <a:pt x="67" y="224"/>
                      <a:pt x="70" y="219"/>
                      <a:pt x="71" y="214"/>
                    </a:cubicBezTo>
                    <a:cubicBezTo>
                      <a:pt x="72" y="202"/>
                      <a:pt x="76" y="191"/>
                      <a:pt x="77" y="179"/>
                    </a:cubicBezTo>
                    <a:cubicBezTo>
                      <a:pt x="79" y="163"/>
                      <a:pt x="81" y="147"/>
                      <a:pt x="84" y="132"/>
                    </a:cubicBezTo>
                    <a:cubicBezTo>
                      <a:pt x="86" y="118"/>
                      <a:pt x="88" y="104"/>
                      <a:pt x="89" y="91"/>
                    </a:cubicBezTo>
                    <a:cubicBezTo>
                      <a:pt x="90" y="83"/>
                      <a:pt x="91" y="76"/>
                      <a:pt x="92" y="68"/>
                    </a:cubicBezTo>
                    <a:cubicBezTo>
                      <a:pt x="92" y="62"/>
                      <a:pt x="93" y="55"/>
                      <a:pt x="93" y="49"/>
                    </a:cubicBezTo>
                    <a:cubicBezTo>
                      <a:pt x="93" y="33"/>
                      <a:pt x="96" y="17"/>
                      <a:pt x="97" y="0"/>
                    </a:cubicBezTo>
                    <a:cubicBezTo>
                      <a:pt x="116" y="10"/>
                      <a:pt x="137" y="11"/>
                      <a:pt x="158" y="15"/>
                    </a:cubicBezTo>
                    <a:cubicBezTo>
                      <a:pt x="178" y="20"/>
                      <a:pt x="199" y="22"/>
                      <a:pt x="220" y="22"/>
                    </a:cubicBezTo>
                    <a:cubicBezTo>
                      <a:pt x="220" y="24"/>
                      <a:pt x="220" y="25"/>
                      <a:pt x="220" y="27"/>
                    </a:cubicBezTo>
                    <a:cubicBezTo>
                      <a:pt x="218" y="38"/>
                      <a:pt x="216" y="49"/>
                      <a:pt x="213" y="60"/>
                    </a:cubicBezTo>
                    <a:cubicBezTo>
                      <a:pt x="211" y="69"/>
                      <a:pt x="210" y="78"/>
                      <a:pt x="208" y="87"/>
                    </a:cubicBezTo>
                    <a:cubicBezTo>
                      <a:pt x="207" y="95"/>
                      <a:pt x="204" y="103"/>
                      <a:pt x="203" y="111"/>
                    </a:cubicBezTo>
                    <a:cubicBezTo>
                      <a:pt x="201" y="116"/>
                      <a:pt x="201" y="121"/>
                      <a:pt x="199" y="126"/>
                    </a:cubicBezTo>
                    <a:cubicBezTo>
                      <a:pt x="199" y="130"/>
                      <a:pt x="197" y="133"/>
                      <a:pt x="196" y="136"/>
                    </a:cubicBezTo>
                    <a:cubicBezTo>
                      <a:pt x="193" y="151"/>
                      <a:pt x="189" y="166"/>
                      <a:pt x="188" y="181"/>
                    </a:cubicBezTo>
                    <a:cubicBezTo>
                      <a:pt x="187" y="190"/>
                      <a:pt x="187" y="199"/>
                      <a:pt x="187" y="208"/>
                    </a:cubicBezTo>
                    <a:cubicBezTo>
                      <a:pt x="186" y="218"/>
                      <a:pt x="185" y="229"/>
                      <a:pt x="184" y="239"/>
                    </a:cubicBezTo>
                    <a:cubicBezTo>
                      <a:pt x="184" y="241"/>
                      <a:pt x="184" y="243"/>
                      <a:pt x="184" y="245"/>
                    </a:cubicBezTo>
                    <a:cubicBezTo>
                      <a:pt x="184" y="251"/>
                      <a:pt x="184" y="257"/>
                      <a:pt x="184" y="264"/>
                    </a:cubicBezTo>
                    <a:cubicBezTo>
                      <a:pt x="184" y="265"/>
                      <a:pt x="184" y="266"/>
                      <a:pt x="183" y="267"/>
                    </a:cubicBezTo>
                    <a:cubicBezTo>
                      <a:pt x="177" y="277"/>
                      <a:pt x="171" y="286"/>
                      <a:pt x="162" y="294"/>
                    </a:cubicBezTo>
                    <a:cubicBezTo>
                      <a:pt x="153" y="302"/>
                      <a:pt x="144" y="310"/>
                      <a:pt x="135" y="318"/>
                    </a:cubicBezTo>
                    <a:cubicBezTo>
                      <a:pt x="131" y="322"/>
                      <a:pt x="126" y="326"/>
                      <a:pt x="120" y="329"/>
                    </a:cubicBezTo>
                    <a:cubicBezTo>
                      <a:pt x="114" y="332"/>
                      <a:pt x="108" y="337"/>
                      <a:pt x="101" y="340"/>
                    </a:cubicBezTo>
                    <a:cubicBezTo>
                      <a:pt x="94" y="343"/>
                      <a:pt x="87" y="346"/>
                      <a:pt x="80" y="349"/>
                    </a:cubicBezTo>
                    <a:cubicBezTo>
                      <a:pt x="72" y="352"/>
                      <a:pt x="65" y="355"/>
                      <a:pt x="57" y="357"/>
                    </a:cubicBezTo>
                    <a:cubicBezTo>
                      <a:pt x="51" y="359"/>
                      <a:pt x="46" y="360"/>
                      <a:pt x="40" y="361"/>
                    </a:cubicBezTo>
                    <a:cubicBezTo>
                      <a:pt x="33" y="361"/>
                      <a:pt x="26" y="362"/>
                      <a:pt x="20" y="362"/>
                    </a:cubicBezTo>
                    <a:cubicBezTo>
                      <a:pt x="10" y="362"/>
                      <a:pt x="4" y="356"/>
                      <a:pt x="0" y="347"/>
                    </a:cubicBezTo>
                    <a:close/>
                  </a:path>
                </a:pathLst>
              </a:custGeom>
              <a:solidFill>
                <a:schemeClr val="accent3">
                  <a:lumMod val="60000"/>
                  <a:lumOff val="40000"/>
                </a:schemeClr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00" name="Freeform 15"/>
              <p:cNvSpPr>
                <a:spLocks/>
              </p:cNvSpPr>
              <p:nvPr/>
            </p:nvSpPr>
            <p:spPr bwMode="auto">
              <a:xfrm>
                <a:off x="3250" y="3180"/>
                <a:ext cx="305" cy="485"/>
              </a:xfrm>
              <a:custGeom>
                <a:avLst/>
                <a:gdLst>
                  <a:gd name="T0" fmla="*/ 0 w 208"/>
                  <a:gd name="T1" fmla="*/ 15 h 331"/>
                  <a:gd name="T2" fmla="*/ 12 w 208"/>
                  <a:gd name="T3" fmla="*/ 13 h 331"/>
                  <a:gd name="T4" fmla="*/ 68 w 208"/>
                  <a:gd name="T5" fmla="*/ 6 h 331"/>
                  <a:gd name="T6" fmla="*/ 101 w 208"/>
                  <a:gd name="T7" fmla="*/ 2 h 331"/>
                  <a:gd name="T8" fmla="*/ 118 w 208"/>
                  <a:gd name="T9" fmla="*/ 0 h 331"/>
                  <a:gd name="T10" fmla="*/ 123 w 208"/>
                  <a:gd name="T11" fmla="*/ 3 h 331"/>
                  <a:gd name="T12" fmla="*/ 128 w 208"/>
                  <a:gd name="T13" fmla="*/ 15 h 331"/>
                  <a:gd name="T14" fmla="*/ 132 w 208"/>
                  <a:gd name="T15" fmla="*/ 27 h 331"/>
                  <a:gd name="T16" fmla="*/ 137 w 208"/>
                  <a:gd name="T17" fmla="*/ 48 h 331"/>
                  <a:gd name="T18" fmla="*/ 144 w 208"/>
                  <a:gd name="T19" fmla="*/ 72 h 331"/>
                  <a:gd name="T20" fmla="*/ 148 w 208"/>
                  <a:gd name="T21" fmla="*/ 81 h 331"/>
                  <a:gd name="T22" fmla="*/ 158 w 208"/>
                  <a:gd name="T23" fmla="*/ 109 h 331"/>
                  <a:gd name="T24" fmla="*/ 161 w 208"/>
                  <a:gd name="T25" fmla="*/ 116 h 331"/>
                  <a:gd name="T26" fmla="*/ 164 w 208"/>
                  <a:gd name="T27" fmla="*/ 123 h 331"/>
                  <a:gd name="T28" fmla="*/ 165 w 208"/>
                  <a:gd name="T29" fmla="*/ 126 h 331"/>
                  <a:gd name="T30" fmla="*/ 175 w 208"/>
                  <a:gd name="T31" fmla="*/ 153 h 331"/>
                  <a:gd name="T32" fmla="*/ 184 w 208"/>
                  <a:gd name="T33" fmla="*/ 171 h 331"/>
                  <a:gd name="T34" fmla="*/ 188 w 208"/>
                  <a:gd name="T35" fmla="*/ 179 h 331"/>
                  <a:gd name="T36" fmla="*/ 198 w 208"/>
                  <a:gd name="T37" fmla="*/ 202 h 331"/>
                  <a:gd name="T38" fmla="*/ 201 w 208"/>
                  <a:gd name="T39" fmla="*/ 210 h 331"/>
                  <a:gd name="T40" fmla="*/ 208 w 208"/>
                  <a:gd name="T41" fmla="*/ 227 h 331"/>
                  <a:gd name="T42" fmla="*/ 191 w 208"/>
                  <a:gd name="T43" fmla="*/ 240 h 331"/>
                  <a:gd name="T44" fmla="*/ 172 w 208"/>
                  <a:gd name="T45" fmla="*/ 253 h 331"/>
                  <a:gd name="T46" fmla="*/ 132 w 208"/>
                  <a:gd name="T47" fmla="*/ 284 h 331"/>
                  <a:gd name="T48" fmla="*/ 107 w 208"/>
                  <a:gd name="T49" fmla="*/ 303 h 331"/>
                  <a:gd name="T50" fmla="*/ 73 w 208"/>
                  <a:gd name="T51" fmla="*/ 323 h 331"/>
                  <a:gd name="T52" fmla="*/ 66 w 208"/>
                  <a:gd name="T53" fmla="*/ 327 h 331"/>
                  <a:gd name="T54" fmla="*/ 41 w 208"/>
                  <a:gd name="T55" fmla="*/ 330 h 331"/>
                  <a:gd name="T56" fmla="*/ 42 w 208"/>
                  <a:gd name="T57" fmla="*/ 325 h 331"/>
                  <a:gd name="T58" fmla="*/ 52 w 208"/>
                  <a:gd name="T59" fmla="*/ 307 h 331"/>
                  <a:gd name="T60" fmla="*/ 56 w 208"/>
                  <a:gd name="T61" fmla="*/ 298 h 331"/>
                  <a:gd name="T62" fmla="*/ 70 w 208"/>
                  <a:gd name="T63" fmla="*/ 263 h 331"/>
                  <a:gd name="T64" fmla="*/ 75 w 208"/>
                  <a:gd name="T65" fmla="*/ 242 h 331"/>
                  <a:gd name="T66" fmla="*/ 71 w 208"/>
                  <a:gd name="T67" fmla="*/ 194 h 331"/>
                  <a:gd name="T68" fmla="*/ 58 w 208"/>
                  <a:gd name="T69" fmla="*/ 149 h 331"/>
                  <a:gd name="T70" fmla="*/ 53 w 208"/>
                  <a:gd name="T71" fmla="*/ 133 h 331"/>
                  <a:gd name="T72" fmla="*/ 45 w 208"/>
                  <a:gd name="T73" fmla="*/ 115 h 331"/>
                  <a:gd name="T74" fmla="*/ 35 w 208"/>
                  <a:gd name="T75" fmla="*/ 95 h 331"/>
                  <a:gd name="T76" fmla="*/ 22 w 208"/>
                  <a:gd name="T77" fmla="*/ 65 h 331"/>
                  <a:gd name="T78" fmla="*/ 8 w 208"/>
                  <a:gd name="T79" fmla="*/ 33 h 331"/>
                  <a:gd name="T80" fmla="*/ 1 w 208"/>
                  <a:gd name="T81" fmla="*/ 19 h 331"/>
                  <a:gd name="T82" fmla="*/ 0 w 208"/>
                  <a:gd name="T83" fmla="*/ 15 h 3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208" h="331">
                    <a:moveTo>
                      <a:pt x="0" y="15"/>
                    </a:moveTo>
                    <a:cubicBezTo>
                      <a:pt x="4" y="14"/>
                      <a:pt x="8" y="14"/>
                      <a:pt x="12" y="13"/>
                    </a:cubicBezTo>
                    <a:cubicBezTo>
                      <a:pt x="30" y="9"/>
                      <a:pt x="49" y="8"/>
                      <a:pt x="68" y="6"/>
                    </a:cubicBezTo>
                    <a:cubicBezTo>
                      <a:pt x="79" y="5"/>
                      <a:pt x="90" y="3"/>
                      <a:pt x="101" y="2"/>
                    </a:cubicBezTo>
                    <a:cubicBezTo>
                      <a:pt x="107" y="1"/>
                      <a:pt x="112" y="0"/>
                      <a:pt x="118" y="0"/>
                    </a:cubicBezTo>
                    <a:cubicBezTo>
                      <a:pt x="120" y="0"/>
                      <a:pt x="122" y="0"/>
                      <a:pt x="123" y="3"/>
                    </a:cubicBezTo>
                    <a:cubicBezTo>
                      <a:pt x="124" y="7"/>
                      <a:pt x="126" y="11"/>
                      <a:pt x="128" y="15"/>
                    </a:cubicBezTo>
                    <a:cubicBezTo>
                      <a:pt x="130" y="19"/>
                      <a:pt x="131" y="23"/>
                      <a:pt x="132" y="27"/>
                    </a:cubicBezTo>
                    <a:cubicBezTo>
                      <a:pt x="133" y="34"/>
                      <a:pt x="135" y="41"/>
                      <a:pt x="137" y="48"/>
                    </a:cubicBezTo>
                    <a:cubicBezTo>
                      <a:pt x="139" y="56"/>
                      <a:pt x="143" y="63"/>
                      <a:pt x="144" y="72"/>
                    </a:cubicBezTo>
                    <a:cubicBezTo>
                      <a:pt x="145" y="75"/>
                      <a:pt x="146" y="78"/>
                      <a:pt x="148" y="81"/>
                    </a:cubicBezTo>
                    <a:cubicBezTo>
                      <a:pt x="153" y="90"/>
                      <a:pt x="156" y="99"/>
                      <a:pt x="158" y="109"/>
                    </a:cubicBezTo>
                    <a:cubicBezTo>
                      <a:pt x="159" y="112"/>
                      <a:pt x="160" y="114"/>
                      <a:pt x="161" y="116"/>
                    </a:cubicBezTo>
                    <a:cubicBezTo>
                      <a:pt x="162" y="118"/>
                      <a:pt x="163" y="121"/>
                      <a:pt x="164" y="123"/>
                    </a:cubicBezTo>
                    <a:cubicBezTo>
                      <a:pt x="165" y="124"/>
                      <a:pt x="164" y="125"/>
                      <a:pt x="165" y="126"/>
                    </a:cubicBezTo>
                    <a:cubicBezTo>
                      <a:pt x="171" y="134"/>
                      <a:pt x="172" y="144"/>
                      <a:pt x="175" y="153"/>
                    </a:cubicBezTo>
                    <a:cubicBezTo>
                      <a:pt x="178" y="159"/>
                      <a:pt x="179" y="166"/>
                      <a:pt x="184" y="171"/>
                    </a:cubicBezTo>
                    <a:cubicBezTo>
                      <a:pt x="186" y="173"/>
                      <a:pt x="187" y="177"/>
                      <a:pt x="188" y="179"/>
                    </a:cubicBezTo>
                    <a:cubicBezTo>
                      <a:pt x="190" y="188"/>
                      <a:pt x="192" y="196"/>
                      <a:pt x="198" y="202"/>
                    </a:cubicBezTo>
                    <a:cubicBezTo>
                      <a:pt x="199" y="204"/>
                      <a:pt x="200" y="207"/>
                      <a:pt x="201" y="210"/>
                    </a:cubicBezTo>
                    <a:cubicBezTo>
                      <a:pt x="203" y="215"/>
                      <a:pt x="205" y="221"/>
                      <a:pt x="208" y="227"/>
                    </a:cubicBezTo>
                    <a:cubicBezTo>
                      <a:pt x="202" y="231"/>
                      <a:pt x="197" y="236"/>
                      <a:pt x="191" y="240"/>
                    </a:cubicBezTo>
                    <a:cubicBezTo>
                      <a:pt x="184" y="244"/>
                      <a:pt x="178" y="248"/>
                      <a:pt x="172" y="253"/>
                    </a:cubicBezTo>
                    <a:cubicBezTo>
                      <a:pt x="158" y="263"/>
                      <a:pt x="145" y="273"/>
                      <a:pt x="132" y="284"/>
                    </a:cubicBezTo>
                    <a:cubicBezTo>
                      <a:pt x="123" y="290"/>
                      <a:pt x="115" y="297"/>
                      <a:pt x="107" y="303"/>
                    </a:cubicBezTo>
                    <a:cubicBezTo>
                      <a:pt x="97" y="311"/>
                      <a:pt x="86" y="319"/>
                      <a:pt x="73" y="323"/>
                    </a:cubicBezTo>
                    <a:cubicBezTo>
                      <a:pt x="71" y="324"/>
                      <a:pt x="68" y="325"/>
                      <a:pt x="66" y="327"/>
                    </a:cubicBezTo>
                    <a:cubicBezTo>
                      <a:pt x="58" y="331"/>
                      <a:pt x="50" y="330"/>
                      <a:pt x="41" y="330"/>
                    </a:cubicBezTo>
                    <a:cubicBezTo>
                      <a:pt x="41" y="328"/>
                      <a:pt x="41" y="326"/>
                      <a:pt x="42" y="325"/>
                    </a:cubicBezTo>
                    <a:cubicBezTo>
                      <a:pt x="45" y="319"/>
                      <a:pt x="49" y="313"/>
                      <a:pt x="52" y="307"/>
                    </a:cubicBezTo>
                    <a:cubicBezTo>
                      <a:pt x="54" y="304"/>
                      <a:pt x="55" y="301"/>
                      <a:pt x="56" y="298"/>
                    </a:cubicBezTo>
                    <a:cubicBezTo>
                      <a:pt x="61" y="286"/>
                      <a:pt x="66" y="275"/>
                      <a:pt x="70" y="263"/>
                    </a:cubicBezTo>
                    <a:cubicBezTo>
                      <a:pt x="73" y="256"/>
                      <a:pt x="74" y="249"/>
                      <a:pt x="75" y="242"/>
                    </a:cubicBezTo>
                    <a:cubicBezTo>
                      <a:pt x="77" y="226"/>
                      <a:pt x="75" y="210"/>
                      <a:pt x="71" y="194"/>
                    </a:cubicBezTo>
                    <a:cubicBezTo>
                      <a:pt x="67" y="179"/>
                      <a:pt x="62" y="164"/>
                      <a:pt x="58" y="149"/>
                    </a:cubicBezTo>
                    <a:cubicBezTo>
                      <a:pt x="56" y="144"/>
                      <a:pt x="55" y="138"/>
                      <a:pt x="53" y="133"/>
                    </a:cubicBezTo>
                    <a:cubicBezTo>
                      <a:pt x="51" y="127"/>
                      <a:pt x="48" y="121"/>
                      <a:pt x="45" y="115"/>
                    </a:cubicBezTo>
                    <a:cubicBezTo>
                      <a:pt x="40" y="109"/>
                      <a:pt x="38" y="102"/>
                      <a:pt x="35" y="95"/>
                    </a:cubicBezTo>
                    <a:cubicBezTo>
                      <a:pt x="31" y="85"/>
                      <a:pt x="27" y="75"/>
                      <a:pt x="22" y="65"/>
                    </a:cubicBezTo>
                    <a:cubicBezTo>
                      <a:pt x="17" y="55"/>
                      <a:pt x="12" y="44"/>
                      <a:pt x="8" y="33"/>
                    </a:cubicBezTo>
                    <a:cubicBezTo>
                      <a:pt x="6" y="28"/>
                      <a:pt x="3" y="23"/>
                      <a:pt x="1" y="19"/>
                    </a:cubicBezTo>
                    <a:cubicBezTo>
                      <a:pt x="0" y="18"/>
                      <a:pt x="0" y="17"/>
                      <a:pt x="0" y="15"/>
                    </a:cubicBezTo>
                    <a:close/>
                  </a:path>
                </a:pathLst>
              </a:custGeom>
              <a:solidFill>
                <a:schemeClr val="accent3">
                  <a:lumMod val="60000"/>
                  <a:lumOff val="40000"/>
                </a:schemeClr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01" name="Freeform 16"/>
              <p:cNvSpPr>
                <a:spLocks/>
              </p:cNvSpPr>
              <p:nvPr/>
            </p:nvSpPr>
            <p:spPr bwMode="auto">
              <a:xfrm>
                <a:off x="2320" y="3712"/>
                <a:ext cx="438" cy="346"/>
              </a:xfrm>
              <a:custGeom>
                <a:avLst/>
                <a:gdLst>
                  <a:gd name="T0" fmla="*/ 105 w 299"/>
                  <a:gd name="T1" fmla="*/ 73 h 236"/>
                  <a:gd name="T2" fmla="*/ 134 w 299"/>
                  <a:gd name="T3" fmla="*/ 85 h 236"/>
                  <a:gd name="T4" fmla="*/ 148 w 299"/>
                  <a:gd name="T5" fmla="*/ 85 h 236"/>
                  <a:gd name="T6" fmla="*/ 163 w 299"/>
                  <a:gd name="T7" fmla="*/ 83 h 236"/>
                  <a:gd name="T8" fmla="*/ 208 w 299"/>
                  <a:gd name="T9" fmla="*/ 67 h 236"/>
                  <a:gd name="T10" fmla="*/ 247 w 299"/>
                  <a:gd name="T11" fmla="*/ 46 h 236"/>
                  <a:gd name="T12" fmla="*/ 275 w 299"/>
                  <a:gd name="T13" fmla="*/ 22 h 236"/>
                  <a:gd name="T14" fmla="*/ 296 w 299"/>
                  <a:gd name="T15" fmla="*/ 2 h 236"/>
                  <a:gd name="T16" fmla="*/ 299 w 299"/>
                  <a:gd name="T17" fmla="*/ 0 h 236"/>
                  <a:gd name="T18" fmla="*/ 299 w 299"/>
                  <a:gd name="T19" fmla="*/ 9 h 236"/>
                  <a:gd name="T20" fmla="*/ 299 w 299"/>
                  <a:gd name="T21" fmla="*/ 37 h 236"/>
                  <a:gd name="T22" fmla="*/ 295 w 299"/>
                  <a:gd name="T23" fmla="*/ 75 h 236"/>
                  <a:gd name="T24" fmla="*/ 289 w 299"/>
                  <a:gd name="T25" fmla="*/ 83 h 236"/>
                  <a:gd name="T26" fmla="*/ 236 w 299"/>
                  <a:gd name="T27" fmla="*/ 113 h 236"/>
                  <a:gd name="T28" fmla="*/ 232 w 299"/>
                  <a:gd name="T29" fmla="*/ 116 h 236"/>
                  <a:gd name="T30" fmla="*/ 224 w 299"/>
                  <a:gd name="T31" fmla="*/ 125 h 236"/>
                  <a:gd name="T32" fmla="*/ 211 w 299"/>
                  <a:gd name="T33" fmla="*/ 143 h 236"/>
                  <a:gd name="T34" fmla="*/ 202 w 299"/>
                  <a:gd name="T35" fmla="*/ 153 h 236"/>
                  <a:gd name="T36" fmla="*/ 201 w 299"/>
                  <a:gd name="T37" fmla="*/ 156 h 236"/>
                  <a:gd name="T38" fmla="*/ 199 w 299"/>
                  <a:gd name="T39" fmla="*/ 160 h 236"/>
                  <a:gd name="T40" fmla="*/ 163 w 299"/>
                  <a:gd name="T41" fmla="*/ 194 h 236"/>
                  <a:gd name="T42" fmla="*/ 123 w 299"/>
                  <a:gd name="T43" fmla="*/ 216 h 236"/>
                  <a:gd name="T44" fmla="*/ 74 w 299"/>
                  <a:gd name="T45" fmla="*/ 232 h 236"/>
                  <a:gd name="T46" fmla="*/ 36 w 299"/>
                  <a:gd name="T47" fmla="*/ 233 h 236"/>
                  <a:gd name="T48" fmla="*/ 18 w 299"/>
                  <a:gd name="T49" fmla="*/ 226 h 236"/>
                  <a:gd name="T50" fmla="*/ 6 w 299"/>
                  <a:gd name="T51" fmla="*/ 218 h 236"/>
                  <a:gd name="T52" fmla="*/ 1 w 299"/>
                  <a:gd name="T53" fmla="*/ 210 h 236"/>
                  <a:gd name="T54" fmla="*/ 8 w 299"/>
                  <a:gd name="T55" fmla="*/ 181 h 236"/>
                  <a:gd name="T56" fmla="*/ 16 w 299"/>
                  <a:gd name="T57" fmla="*/ 169 h 236"/>
                  <a:gd name="T58" fmla="*/ 34 w 299"/>
                  <a:gd name="T59" fmla="*/ 149 h 236"/>
                  <a:gd name="T60" fmla="*/ 57 w 299"/>
                  <a:gd name="T61" fmla="*/ 126 h 236"/>
                  <a:gd name="T62" fmla="*/ 72 w 299"/>
                  <a:gd name="T63" fmla="*/ 110 h 236"/>
                  <a:gd name="T64" fmla="*/ 81 w 299"/>
                  <a:gd name="T65" fmla="*/ 100 h 236"/>
                  <a:gd name="T66" fmla="*/ 94 w 299"/>
                  <a:gd name="T67" fmla="*/ 83 h 236"/>
                  <a:gd name="T68" fmla="*/ 105 w 299"/>
                  <a:gd name="T69" fmla="*/ 73 h 2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299" h="236">
                    <a:moveTo>
                      <a:pt x="105" y="73"/>
                    </a:moveTo>
                    <a:cubicBezTo>
                      <a:pt x="112" y="84"/>
                      <a:pt x="123" y="85"/>
                      <a:pt x="134" y="85"/>
                    </a:cubicBezTo>
                    <a:cubicBezTo>
                      <a:pt x="139" y="85"/>
                      <a:pt x="144" y="85"/>
                      <a:pt x="148" y="85"/>
                    </a:cubicBezTo>
                    <a:cubicBezTo>
                      <a:pt x="153" y="85"/>
                      <a:pt x="158" y="84"/>
                      <a:pt x="163" y="83"/>
                    </a:cubicBezTo>
                    <a:cubicBezTo>
                      <a:pt x="178" y="79"/>
                      <a:pt x="194" y="74"/>
                      <a:pt x="208" y="67"/>
                    </a:cubicBezTo>
                    <a:cubicBezTo>
                      <a:pt x="222" y="61"/>
                      <a:pt x="235" y="54"/>
                      <a:pt x="247" y="46"/>
                    </a:cubicBezTo>
                    <a:cubicBezTo>
                      <a:pt x="257" y="39"/>
                      <a:pt x="266" y="30"/>
                      <a:pt x="275" y="22"/>
                    </a:cubicBezTo>
                    <a:cubicBezTo>
                      <a:pt x="282" y="15"/>
                      <a:pt x="289" y="8"/>
                      <a:pt x="296" y="2"/>
                    </a:cubicBezTo>
                    <a:cubicBezTo>
                      <a:pt x="296" y="1"/>
                      <a:pt x="297" y="1"/>
                      <a:pt x="299" y="0"/>
                    </a:cubicBezTo>
                    <a:cubicBezTo>
                      <a:pt x="299" y="3"/>
                      <a:pt x="299" y="6"/>
                      <a:pt x="299" y="9"/>
                    </a:cubicBezTo>
                    <a:cubicBezTo>
                      <a:pt x="299" y="18"/>
                      <a:pt x="299" y="28"/>
                      <a:pt x="299" y="37"/>
                    </a:cubicBezTo>
                    <a:cubicBezTo>
                      <a:pt x="299" y="50"/>
                      <a:pt x="297" y="63"/>
                      <a:pt x="295" y="75"/>
                    </a:cubicBezTo>
                    <a:cubicBezTo>
                      <a:pt x="294" y="79"/>
                      <a:pt x="292" y="82"/>
                      <a:pt x="289" y="83"/>
                    </a:cubicBezTo>
                    <a:cubicBezTo>
                      <a:pt x="269" y="88"/>
                      <a:pt x="252" y="99"/>
                      <a:pt x="236" y="113"/>
                    </a:cubicBezTo>
                    <a:cubicBezTo>
                      <a:pt x="235" y="114"/>
                      <a:pt x="233" y="115"/>
                      <a:pt x="232" y="116"/>
                    </a:cubicBezTo>
                    <a:cubicBezTo>
                      <a:pt x="229" y="119"/>
                      <a:pt x="227" y="122"/>
                      <a:pt x="224" y="125"/>
                    </a:cubicBezTo>
                    <a:cubicBezTo>
                      <a:pt x="220" y="131"/>
                      <a:pt x="216" y="137"/>
                      <a:pt x="211" y="143"/>
                    </a:cubicBezTo>
                    <a:cubicBezTo>
                      <a:pt x="208" y="147"/>
                      <a:pt x="207" y="151"/>
                      <a:pt x="202" y="153"/>
                    </a:cubicBezTo>
                    <a:cubicBezTo>
                      <a:pt x="202" y="153"/>
                      <a:pt x="202" y="155"/>
                      <a:pt x="201" y="156"/>
                    </a:cubicBezTo>
                    <a:cubicBezTo>
                      <a:pt x="200" y="157"/>
                      <a:pt x="200" y="159"/>
                      <a:pt x="199" y="160"/>
                    </a:cubicBezTo>
                    <a:cubicBezTo>
                      <a:pt x="188" y="172"/>
                      <a:pt x="177" y="185"/>
                      <a:pt x="163" y="194"/>
                    </a:cubicBezTo>
                    <a:cubicBezTo>
                      <a:pt x="150" y="203"/>
                      <a:pt x="137" y="209"/>
                      <a:pt x="123" y="216"/>
                    </a:cubicBezTo>
                    <a:cubicBezTo>
                      <a:pt x="107" y="223"/>
                      <a:pt x="91" y="227"/>
                      <a:pt x="74" y="232"/>
                    </a:cubicBezTo>
                    <a:cubicBezTo>
                      <a:pt x="62" y="235"/>
                      <a:pt x="49" y="236"/>
                      <a:pt x="36" y="233"/>
                    </a:cubicBezTo>
                    <a:cubicBezTo>
                      <a:pt x="29" y="232"/>
                      <a:pt x="23" y="229"/>
                      <a:pt x="18" y="226"/>
                    </a:cubicBezTo>
                    <a:cubicBezTo>
                      <a:pt x="14" y="224"/>
                      <a:pt x="10" y="221"/>
                      <a:pt x="6" y="218"/>
                    </a:cubicBezTo>
                    <a:cubicBezTo>
                      <a:pt x="2" y="216"/>
                      <a:pt x="1" y="214"/>
                      <a:pt x="1" y="210"/>
                    </a:cubicBezTo>
                    <a:cubicBezTo>
                      <a:pt x="0" y="200"/>
                      <a:pt x="2" y="190"/>
                      <a:pt x="8" y="181"/>
                    </a:cubicBezTo>
                    <a:cubicBezTo>
                      <a:pt x="10" y="177"/>
                      <a:pt x="13" y="173"/>
                      <a:pt x="16" y="169"/>
                    </a:cubicBezTo>
                    <a:cubicBezTo>
                      <a:pt x="22" y="162"/>
                      <a:pt x="28" y="156"/>
                      <a:pt x="34" y="149"/>
                    </a:cubicBezTo>
                    <a:cubicBezTo>
                      <a:pt x="42" y="141"/>
                      <a:pt x="49" y="134"/>
                      <a:pt x="57" y="126"/>
                    </a:cubicBezTo>
                    <a:cubicBezTo>
                      <a:pt x="62" y="120"/>
                      <a:pt x="66" y="115"/>
                      <a:pt x="72" y="110"/>
                    </a:cubicBezTo>
                    <a:cubicBezTo>
                      <a:pt x="76" y="108"/>
                      <a:pt x="78" y="104"/>
                      <a:pt x="81" y="100"/>
                    </a:cubicBezTo>
                    <a:cubicBezTo>
                      <a:pt x="86" y="95"/>
                      <a:pt x="90" y="89"/>
                      <a:pt x="94" y="83"/>
                    </a:cubicBezTo>
                    <a:cubicBezTo>
                      <a:pt x="97" y="79"/>
                      <a:pt x="101" y="76"/>
                      <a:pt x="105" y="73"/>
                    </a:cubicBezTo>
                    <a:close/>
                  </a:path>
                </a:pathLst>
              </a:custGeom>
              <a:solidFill>
                <a:srgbClr val="F8931D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02" name="Freeform 17"/>
              <p:cNvSpPr>
                <a:spLocks/>
              </p:cNvSpPr>
              <p:nvPr/>
            </p:nvSpPr>
            <p:spPr bwMode="auto">
              <a:xfrm>
                <a:off x="3144" y="3526"/>
                <a:ext cx="455" cy="353"/>
              </a:xfrm>
              <a:custGeom>
                <a:avLst/>
                <a:gdLst>
                  <a:gd name="T0" fmla="*/ 283 w 310"/>
                  <a:gd name="T1" fmla="*/ 0 h 241"/>
                  <a:gd name="T2" fmla="*/ 310 w 310"/>
                  <a:gd name="T3" fmla="*/ 75 h 241"/>
                  <a:gd name="T4" fmla="*/ 306 w 310"/>
                  <a:gd name="T5" fmla="*/ 76 h 241"/>
                  <a:gd name="T6" fmla="*/ 296 w 310"/>
                  <a:gd name="T7" fmla="*/ 80 h 241"/>
                  <a:gd name="T8" fmla="*/ 287 w 310"/>
                  <a:gd name="T9" fmla="*/ 86 h 241"/>
                  <a:gd name="T10" fmla="*/ 259 w 310"/>
                  <a:gd name="T11" fmla="*/ 103 h 241"/>
                  <a:gd name="T12" fmla="*/ 237 w 310"/>
                  <a:gd name="T13" fmla="*/ 125 h 241"/>
                  <a:gd name="T14" fmla="*/ 230 w 310"/>
                  <a:gd name="T15" fmla="*/ 133 h 241"/>
                  <a:gd name="T16" fmla="*/ 202 w 310"/>
                  <a:gd name="T17" fmla="*/ 165 h 241"/>
                  <a:gd name="T18" fmla="*/ 172 w 310"/>
                  <a:gd name="T19" fmla="*/ 190 h 241"/>
                  <a:gd name="T20" fmla="*/ 155 w 310"/>
                  <a:gd name="T21" fmla="*/ 202 h 241"/>
                  <a:gd name="T22" fmla="*/ 120 w 310"/>
                  <a:gd name="T23" fmla="*/ 217 h 241"/>
                  <a:gd name="T24" fmla="*/ 90 w 310"/>
                  <a:gd name="T25" fmla="*/ 223 h 241"/>
                  <a:gd name="T26" fmla="*/ 68 w 310"/>
                  <a:gd name="T27" fmla="*/ 230 h 241"/>
                  <a:gd name="T28" fmla="*/ 34 w 310"/>
                  <a:gd name="T29" fmla="*/ 239 h 241"/>
                  <a:gd name="T30" fmla="*/ 18 w 310"/>
                  <a:gd name="T31" fmla="*/ 239 h 241"/>
                  <a:gd name="T32" fmla="*/ 9 w 310"/>
                  <a:gd name="T33" fmla="*/ 240 h 241"/>
                  <a:gd name="T34" fmla="*/ 4 w 310"/>
                  <a:gd name="T35" fmla="*/ 241 h 241"/>
                  <a:gd name="T36" fmla="*/ 1 w 310"/>
                  <a:gd name="T37" fmla="*/ 224 h 241"/>
                  <a:gd name="T38" fmla="*/ 9 w 310"/>
                  <a:gd name="T39" fmla="*/ 198 h 241"/>
                  <a:gd name="T40" fmla="*/ 14 w 310"/>
                  <a:gd name="T41" fmla="*/ 193 h 241"/>
                  <a:gd name="T42" fmla="*/ 29 w 310"/>
                  <a:gd name="T43" fmla="*/ 180 h 241"/>
                  <a:gd name="T44" fmla="*/ 35 w 310"/>
                  <a:gd name="T45" fmla="*/ 175 h 241"/>
                  <a:gd name="T46" fmla="*/ 50 w 310"/>
                  <a:gd name="T47" fmla="*/ 167 h 241"/>
                  <a:gd name="T48" fmla="*/ 55 w 310"/>
                  <a:gd name="T49" fmla="*/ 163 h 241"/>
                  <a:gd name="T50" fmla="*/ 79 w 310"/>
                  <a:gd name="T51" fmla="*/ 139 h 241"/>
                  <a:gd name="T52" fmla="*/ 101 w 310"/>
                  <a:gd name="T53" fmla="*/ 112 h 241"/>
                  <a:gd name="T54" fmla="*/ 107 w 310"/>
                  <a:gd name="T55" fmla="*/ 101 h 241"/>
                  <a:gd name="T56" fmla="*/ 126 w 310"/>
                  <a:gd name="T57" fmla="*/ 101 h 241"/>
                  <a:gd name="T58" fmla="*/ 147 w 310"/>
                  <a:gd name="T59" fmla="*/ 96 h 241"/>
                  <a:gd name="T60" fmla="*/ 190 w 310"/>
                  <a:gd name="T61" fmla="*/ 70 h 241"/>
                  <a:gd name="T62" fmla="*/ 210 w 310"/>
                  <a:gd name="T63" fmla="*/ 55 h 241"/>
                  <a:gd name="T64" fmla="*/ 236 w 310"/>
                  <a:gd name="T65" fmla="*/ 34 h 241"/>
                  <a:gd name="T66" fmla="*/ 248 w 310"/>
                  <a:gd name="T67" fmla="*/ 25 h 241"/>
                  <a:gd name="T68" fmla="*/ 283 w 310"/>
                  <a:gd name="T69" fmla="*/ 0 h 2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310" h="241">
                    <a:moveTo>
                      <a:pt x="283" y="0"/>
                    </a:moveTo>
                    <a:cubicBezTo>
                      <a:pt x="292" y="11"/>
                      <a:pt x="308" y="57"/>
                      <a:pt x="310" y="75"/>
                    </a:cubicBezTo>
                    <a:cubicBezTo>
                      <a:pt x="308" y="76"/>
                      <a:pt x="307" y="76"/>
                      <a:pt x="306" y="76"/>
                    </a:cubicBezTo>
                    <a:cubicBezTo>
                      <a:pt x="303" y="78"/>
                      <a:pt x="299" y="79"/>
                      <a:pt x="296" y="80"/>
                    </a:cubicBezTo>
                    <a:cubicBezTo>
                      <a:pt x="293" y="82"/>
                      <a:pt x="290" y="85"/>
                      <a:pt x="287" y="86"/>
                    </a:cubicBezTo>
                    <a:cubicBezTo>
                      <a:pt x="277" y="90"/>
                      <a:pt x="268" y="97"/>
                      <a:pt x="259" y="103"/>
                    </a:cubicBezTo>
                    <a:cubicBezTo>
                      <a:pt x="249" y="108"/>
                      <a:pt x="243" y="117"/>
                      <a:pt x="237" y="125"/>
                    </a:cubicBezTo>
                    <a:cubicBezTo>
                      <a:pt x="235" y="128"/>
                      <a:pt x="232" y="130"/>
                      <a:pt x="230" y="133"/>
                    </a:cubicBezTo>
                    <a:cubicBezTo>
                      <a:pt x="222" y="145"/>
                      <a:pt x="213" y="156"/>
                      <a:pt x="202" y="165"/>
                    </a:cubicBezTo>
                    <a:cubicBezTo>
                      <a:pt x="193" y="174"/>
                      <a:pt x="183" y="182"/>
                      <a:pt x="172" y="190"/>
                    </a:cubicBezTo>
                    <a:cubicBezTo>
                      <a:pt x="167" y="194"/>
                      <a:pt x="161" y="198"/>
                      <a:pt x="155" y="202"/>
                    </a:cubicBezTo>
                    <a:cubicBezTo>
                      <a:pt x="144" y="210"/>
                      <a:pt x="132" y="214"/>
                      <a:pt x="120" y="217"/>
                    </a:cubicBezTo>
                    <a:cubicBezTo>
                      <a:pt x="110" y="219"/>
                      <a:pt x="100" y="221"/>
                      <a:pt x="90" y="223"/>
                    </a:cubicBezTo>
                    <a:cubicBezTo>
                      <a:pt x="83" y="225"/>
                      <a:pt x="75" y="228"/>
                      <a:pt x="68" y="230"/>
                    </a:cubicBezTo>
                    <a:cubicBezTo>
                      <a:pt x="57" y="233"/>
                      <a:pt x="45" y="237"/>
                      <a:pt x="34" y="239"/>
                    </a:cubicBezTo>
                    <a:cubicBezTo>
                      <a:pt x="29" y="240"/>
                      <a:pt x="23" y="239"/>
                      <a:pt x="18" y="239"/>
                    </a:cubicBezTo>
                    <a:cubicBezTo>
                      <a:pt x="15" y="240"/>
                      <a:pt x="12" y="240"/>
                      <a:pt x="9" y="240"/>
                    </a:cubicBezTo>
                    <a:cubicBezTo>
                      <a:pt x="7" y="241"/>
                      <a:pt x="5" y="241"/>
                      <a:pt x="4" y="241"/>
                    </a:cubicBezTo>
                    <a:cubicBezTo>
                      <a:pt x="1" y="236"/>
                      <a:pt x="0" y="230"/>
                      <a:pt x="1" y="224"/>
                    </a:cubicBezTo>
                    <a:cubicBezTo>
                      <a:pt x="1" y="214"/>
                      <a:pt x="6" y="207"/>
                      <a:pt x="9" y="198"/>
                    </a:cubicBezTo>
                    <a:cubicBezTo>
                      <a:pt x="10" y="196"/>
                      <a:pt x="12" y="195"/>
                      <a:pt x="14" y="193"/>
                    </a:cubicBezTo>
                    <a:cubicBezTo>
                      <a:pt x="19" y="189"/>
                      <a:pt x="24" y="184"/>
                      <a:pt x="29" y="180"/>
                    </a:cubicBezTo>
                    <a:cubicBezTo>
                      <a:pt x="31" y="178"/>
                      <a:pt x="33" y="177"/>
                      <a:pt x="35" y="175"/>
                    </a:cubicBezTo>
                    <a:cubicBezTo>
                      <a:pt x="40" y="173"/>
                      <a:pt x="45" y="170"/>
                      <a:pt x="50" y="167"/>
                    </a:cubicBezTo>
                    <a:cubicBezTo>
                      <a:pt x="52" y="166"/>
                      <a:pt x="53" y="165"/>
                      <a:pt x="55" y="163"/>
                    </a:cubicBezTo>
                    <a:cubicBezTo>
                      <a:pt x="63" y="155"/>
                      <a:pt x="72" y="148"/>
                      <a:pt x="79" y="139"/>
                    </a:cubicBezTo>
                    <a:cubicBezTo>
                      <a:pt x="87" y="131"/>
                      <a:pt x="94" y="121"/>
                      <a:pt x="101" y="112"/>
                    </a:cubicBezTo>
                    <a:cubicBezTo>
                      <a:pt x="104" y="109"/>
                      <a:pt x="105" y="105"/>
                      <a:pt x="107" y="101"/>
                    </a:cubicBezTo>
                    <a:cubicBezTo>
                      <a:pt x="114" y="101"/>
                      <a:pt x="120" y="101"/>
                      <a:pt x="126" y="101"/>
                    </a:cubicBezTo>
                    <a:cubicBezTo>
                      <a:pt x="134" y="101"/>
                      <a:pt x="140" y="99"/>
                      <a:pt x="147" y="96"/>
                    </a:cubicBezTo>
                    <a:cubicBezTo>
                      <a:pt x="163" y="90"/>
                      <a:pt x="177" y="81"/>
                      <a:pt x="190" y="70"/>
                    </a:cubicBezTo>
                    <a:cubicBezTo>
                      <a:pt x="197" y="65"/>
                      <a:pt x="203" y="60"/>
                      <a:pt x="210" y="55"/>
                    </a:cubicBezTo>
                    <a:cubicBezTo>
                      <a:pt x="219" y="48"/>
                      <a:pt x="227" y="41"/>
                      <a:pt x="236" y="34"/>
                    </a:cubicBezTo>
                    <a:cubicBezTo>
                      <a:pt x="240" y="31"/>
                      <a:pt x="244" y="28"/>
                      <a:pt x="248" y="25"/>
                    </a:cubicBezTo>
                    <a:cubicBezTo>
                      <a:pt x="260" y="17"/>
                      <a:pt x="272" y="8"/>
                      <a:pt x="283" y="0"/>
                    </a:cubicBezTo>
                    <a:close/>
                  </a:path>
                </a:pathLst>
              </a:custGeom>
              <a:solidFill>
                <a:srgbClr val="F8931D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03" name="Freeform 18"/>
              <p:cNvSpPr>
                <a:spLocks/>
              </p:cNvSpPr>
              <p:nvPr/>
            </p:nvSpPr>
            <p:spPr bwMode="auto">
              <a:xfrm>
                <a:off x="2254" y="929"/>
                <a:ext cx="278" cy="435"/>
              </a:xfrm>
              <a:custGeom>
                <a:avLst/>
                <a:gdLst>
                  <a:gd name="T0" fmla="*/ 175 w 190"/>
                  <a:gd name="T1" fmla="*/ 28 h 297"/>
                  <a:gd name="T2" fmla="*/ 190 w 190"/>
                  <a:gd name="T3" fmla="*/ 85 h 297"/>
                  <a:gd name="T4" fmla="*/ 185 w 190"/>
                  <a:gd name="T5" fmla="*/ 87 h 297"/>
                  <a:gd name="T6" fmla="*/ 159 w 190"/>
                  <a:gd name="T7" fmla="*/ 111 h 297"/>
                  <a:gd name="T8" fmla="*/ 146 w 190"/>
                  <a:gd name="T9" fmla="*/ 137 h 297"/>
                  <a:gd name="T10" fmla="*/ 130 w 190"/>
                  <a:gd name="T11" fmla="*/ 175 h 297"/>
                  <a:gd name="T12" fmla="*/ 122 w 190"/>
                  <a:gd name="T13" fmla="*/ 198 h 297"/>
                  <a:gd name="T14" fmla="*/ 118 w 190"/>
                  <a:gd name="T15" fmla="*/ 214 h 297"/>
                  <a:gd name="T16" fmla="*/ 112 w 190"/>
                  <a:gd name="T17" fmla="*/ 244 h 297"/>
                  <a:gd name="T18" fmla="*/ 108 w 190"/>
                  <a:gd name="T19" fmla="*/ 271 h 297"/>
                  <a:gd name="T20" fmla="*/ 103 w 190"/>
                  <a:gd name="T21" fmla="*/ 277 h 297"/>
                  <a:gd name="T22" fmla="*/ 83 w 190"/>
                  <a:gd name="T23" fmla="*/ 286 h 297"/>
                  <a:gd name="T24" fmla="*/ 60 w 190"/>
                  <a:gd name="T25" fmla="*/ 292 h 297"/>
                  <a:gd name="T26" fmla="*/ 39 w 190"/>
                  <a:gd name="T27" fmla="*/ 296 h 297"/>
                  <a:gd name="T28" fmla="*/ 23 w 190"/>
                  <a:gd name="T29" fmla="*/ 297 h 297"/>
                  <a:gd name="T30" fmla="*/ 31 w 190"/>
                  <a:gd name="T31" fmla="*/ 287 h 297"/>
                  <a:gd name="T32" fmla="*/ 54 w 190"/>
                  <a:gd name="T33" fmla="*/ 258 h 297"/>
                  <a:gd name="T34" fmla="*/ 75 w 190"/>
                  <a:gd name="T35" fmla="*/ 226 h 297"/>
                  <a:gd name="T36" fmla="*/ 84 w 190"/>
                  <a:gd name="T37" fmla="*/ 210 h 297"/>
                  <a:gd name="T38" fmla="*/ 85 w 190"/>
                  <a:gd name="T39" fmla="*/ 205 h 297"/>
                  <a:gd name="T40" fmla="*/ 80 w 190"/>
                  <a:gd name="T41" fmla="*/ 205 h 297"/>
                  <a:gd name="T42" fmla="*/ 66 w 190"/>
                  <a:gd name="T43" fmla="*/ 211 h 297"/>
                  <a:gd name="T44" fmla="*/ 50 w 190"/>
                  <a:gd name="T45" fmla="*/ 220 h 297"/>
                  <a:gd name="T46" fmla="*/ 34 w 190"/>
                  <a:gd name="T47" fmla="*/ 224 h 297"/>
                  <a:gd name="T48" fmla="*/ 11 w 190"/>
                  <a:gd name="T49" fmla="*/ 228 h 297"/>
                  <a:gd name="T50" fmla="*/ 3 w 190"/>
                  <a:gd name="T51" fmla="*/ 228 h 297"/>
                  <a:gd name="T52" fmla="*/ 6 w 190"/>
                  <a:gd name="T53" fmla="*/ 224 h 297"/>
                  <a:gd name="T54" fmla="*/ 19 w 190"/>
                  <a:gd name="T55" fmla="*/ 211 h 297"/>
                  <a:gd name="T56" fmla="*/ 50 w 190"/>
                  <a:gd name="T57" fmla="*/ 170 h 297"/>
                  <a:gd name="T58" fmla="*/ 54 w 190"/>
                  <a:gd name="T59" fmla="*/ 160 h 297"/>
                  <a:gd name="T60" fmla="*/ 49 w 190"/>
                  <a:gd name="T61" fmla="*/ 156 h 297"/>
                  <a:gd name="T62" fmla="*/ 34 w 190"/>
                  <a:gd name="T63" fmla="*/ 163 h 297"/>
                  <a:gd name="T64" fmla="*/ 11 w 190"/>
                  <a:gd name="T65" fmla="*/ 171 h 297"/>
                  <a:gd name="T66" fmla="*/ 0 w 190"/>
                  <a:gd name="T67" fmla="*/ 173 h 297"/>
                  <a:gd name="T68" fmla="*/ 8 w 190"/>
                  <a:gd name="T69" fmla="*/ 166 h 297"/>
                  <a:gd name="T70" fmla="*/ 42 w 190"/>
                  <a:gd name="T71" fmla="*/ 126 h 297"/>
                  <a:gd name="T72" fmla="*/ 65 w 190"/>
                  <a:gd name="T73" fmla="*/ 87 h 297"/>
                  <a:gd name="T74" fmla="*/ 81 w 190"/>
                  <a:gd name="T75" fmla="*/ 48 h 297"/>
                  <a:gd name="T76" fmla="*/ 85 w 190"/>
                  <a:gd name="T77" fmla="*/ 23 h 297"/>
                  <a:gd name="T78" fmla="*/ 88 w 190"/>
                  <a:gd name="T79" fmla="*/ 0 h 297"/>
                  <a:gd name="T80" fmla="*/ 116 w 190"/>
                  <a:gd name="T81" fmla="*/ 17 h 297"/>
                  <a:gd name="T82" fmla="*/ 150 w 190"/>
                  <a:gd name="T83" fmla="*/ 28 h 297"/>
                  <a:gd name="T84" fmla="*/ 167 w 190"/>
                  <a:gd name="T85" fmla="*/ 29 h 297"/>
                  <a:gd name="T86" fmla="*/ 175 w 190"/>
                  <a:gd name="T87" fmla="*/ 28 h 29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190" h="297">
                    <a:moveTo>
                      <a:pt x="175" y="28"/>
                    </a:moveTo>
                    <a:cubicBezTo>
                      <a:pt x="182" y="47"/>
                      <a:pt x="186" y="66"/>
                      <a:pt x="190" y="85"/>
                    </a:cubicBezTo>
                    <a:cubicBezTo>
                      <a:pt x="188" y="86"/>
                      <a:pt x="187" y="86"/>
                      <a:pt x="185" y="87"/>
                    </a:cubicBezTo>
                    <a:cubicBezTo>
                      <a:pt x="173" y="91"/>
                      <a:pt x="165" y="100"/>
                      <a:pt x="159" y="111"/>
                    </a:cubicBezTo>
                    <a:cubicBezTo>
                      <a:pt x="155" y="120"/>
                      <a:pt x="150" y="128"/>
                      <a:pt x="146" y="137"/>
                    </a:cubicBezTo>
                    <a:cubicBezTo>
                      <a:pt x="141" y="150"/>
                      <a:pt x="135" y="162"/>
                      <a:pt x="130" y="175"/>
                    </a:cubicBezTo>
                    <a:cubicBezTo>
                      <a:pt x="127" y="182"/>
                      <a:pt x="124" y="190"/>
                      <a:pt x="122" y="198"/>
                    </a:cubicBezTo>
                    <a:cubicBezTo>
                      <a:pt x="120" y="203"/>
                      <a:pt x="119" y="208"/>
                      <a:pt x="118" y="214"/>
                    </a:cubicBezTo>
                    <a:cubicBezTo>
                      <a:pt x="116" y="224"/>
                      <a:pt x="114" y="234"/>
                      <a:pt x="112" y="244"/>
                    </a:cubicBezTo>
                    <a:cubicBezTo>
                      <a:pt x="111" y="253"/>
                      <a:pt x="109" y="262"/>
                      <a:pt x="108" y="271"/>
                    </a:cubicBezTo>
                    <a:cubicBezTo>
                      <a:pt x="108" y="274"/>
                      <a:pt x="106" y="276"/>
                      <a:pt x="103" y="277"/>
                    </a:cubicBezTo>
                    <a:cubicBezTo>
                      <a:pt x="96" y="280"/>
                      <a:pt x="90" y="282"/>
                      <a:pt x="83" y="286"/>
                    </a:cubicBezTo>
                    <a:cubicBezTo>
                      <a:pt x="76" y="290"/>
                      <a:pt x="68" y="290"/>
                      <a:pt x="60" y="292"/>
                    </a:cubicBezTo>
                    <a:cubicBezTo>
                      <a:pt x="53" y="294"/>
                      <a:pt x="46" y="295"/>
                      <a:pt x="39" y="296"/>
                    </a:cubicBezTo>
                    <a:cubicBezTo>
                      <a:pt x="34" y="297"/>
                      <a:pt x="29" y="297"/>
                      <a:pt x="23" y="297"/>
                    </a:cubicBezTo>
                    <a:cubicBezTo>
                      <a:pt x="26" y="293"/>
                      <a:pt x="29" y="290"/>
                      <a:pt x="31" y="287"/>
                    </a:cubicBezTo>
                    <a:cubicBezTo>
                      <a:pt x="39" y="277"/>
                      <a:pt x="47" y="268"/>
                      <a:pt x="54" y="258"/>
                    </a:cubicBezTo>
                    <a:cubicBezTo>
                      <a:pt x="62" y="247"/>
                      <a:pt x="68" y="236"/>
                      <a:pt x="75" y="226"/>
                    </a:cubicBezTo>
                    <a:cubicBezTo>
                      <a:pt x="78" y="221"/>
                      <a:pt x="81" y="215"/>
                      <a:pt x="84" y="210"/>
                    </a:cubicBezTo>
                    <a:cubicBezTo>
                      <a:pt x="85" y="208"/>
                      <a:pt x="86" y="206"/>
                      <a:pt x="85" y="205"/>
                    </a:cubicBezTo>
                    <a:cubicBezTo>
                      <a:pt x="84" y="204"/>
                      <a:pt x="81" y="204"/>
                      <a:pt x="80" y="205"/>
                    </a:cubicBezTo>
                    <a:cubicBezTo>
                      <a:pt x="75" y="207"/>
                      <a:pt x="70" y="209"/>
                      <a:pt x="66" y="211"/>
                    </a:cubicBezTo>
                    <a:cubicBezTo>
                      <a:pt x="60" y="214"/>
                      <a:pt x="56" y="218"/>
                      <a:pt x="50" y="220"/>
                    </a:cubicBezTo>
                    <a:cubicBezTo>
                      <a:pt x="45" y="222"/>
                      <a:pt x="40" y="223"/>
                      <a:pt x="34" y="224"/>
                    </a:cubicBezTo>
                    <a:cubicBezTo>
                      <a:pt x="27" y="226"/>
                      <a:pt x="19" y="227"/>
                      <a:pt x="11" y="228"/>
                    </a:cubicBezTo>
                    <a:cubicBezTo>
                      <a:pt x="8" y="229"/>
                      <a:pt x="6" y="228"/>
                      <a:pt x="3" y="228"/>
                    </a:cubicBezTo>
                    <a:cubicBezTo>
                      <a:pt x="4" y="226"/>
                      <a:pt x="5" y="225"/>
                      <a:pt x="6" y="224"/>
                    </a:cubicBezTo>
                    <a:cubicBezTo>
                      <a:pt x="10" y="220"/>
                      <a:pt x="15" y="216"/>
                      <a:pt x="19" y="211"/>
                    </a:cubicBezTo>
                    <a:cubicBezTo>
                      <a:pt x="29" y="197"/>
                      <a:pt x="39" y="183"/>
                      <a:pt x="50" y="170"/>
                    </a:cubicBezTo>
                    <a:cubicBezTo>
                      <a:pt x="52" y="167"/>
                      <a:pt x="53" y="163"/>
                      <a:pt x="54" y="160"/>
                    </a:cubicBezTo>
                    <a:cubicBezTo>
                      <a:pt x="55" y="156"/>
                      <a:pt x="53" y="154"/>
                      <a:pt x="49" y="156"/>
                    </a:cubicBezTo>
                    <a:cubicBezTo>
                      <a:pt x="44" y="158"/>
                      <a:pt x="39" y="160"/>
                      <a:pt x="34" y="163"/>
                    </a:cubicBezTo>
                    <a:cubicBezTo>
                      <a:pt x="27" y="167"/>
                      <a:pt x="19" y="170"/>
                      <a:pt x="11" y="171"/>
                    </a:cubicBezTo>
                    <a:cubicBezTo>
                      <a:pt x="8" y="172"/>
                      <a:pt x="4" y="173"/>
                      <a:pt x="0" y="173"/>
                    </a:cubicBezTo>
                    <a:cubicBezTo>
                      <a:pt x="3" y="171"/>
                      <a:pt x="6" y="168"/>
                      <a:pt x="8" y="166"/>
                    </a:cubicBezTo>
                    <a:cubicBezTo>
                      <a:pt x="21" y="154"/>
                      <a:pt x="31" y="140"/>
                      <a:pt x="42" y="126"/>
                    </a:cubicBezTo>
                    <a:cubicBezTo>
                      <a:pt x="51" y="113"/>
                      <a:pt x="59" y="101"/>
                      <a:pt x="65" y="87"/>
                    </a:cubicBezTo>
                    <a:cubicBezTo>
                      <a:pt x="71" y="74"/>
                      <a:pt x="76" y="61"/>
                      <a:pt x="81" y="48"/>
                    </a:cubicBezTo>
                    <a:cubicBezTo>
                      <a:pt x="83" y="40"/>
                      <a:pt x="84" y="32"/>
                      <a:pt x="85" y="23"/>
                    </a:cubicBezTo>
                    <a:cubicBezTo>
                      <a:pt x="86" y="16"/>
                      <a:pt x="87" y="8"/>
                      <a:pt x="88" y="0"/>
                    </a:cubicBezTo>
                    <a:cubicBezTo>
                      <a:pt x="98" y="6"/>
                      <a:pt x="108" y="10"/>
                      <a:pt x="116" y="17"/>
                    </a:cubicBezTo>
                    <a:cubicBezTo>
                      <a:pt x="126" y="25"/>
                      <a:pt x="138" y="27"/>
                      <a:pt x="150" y="28"/>
                    </a:cubicBezTo>
                    <a:cubicBezTo>
                      <a:pt x="156" y="28"/>
                      <a:pt x="161" y="29"/>
                      <a:pt x="167" y="29"/>
                    </a:cubicBezTo>
                    <a:cubicBezTo>
                      <a:pt x="170" y="29"/>
                      <a:pt x="172" y="28"/>
                      <a:pt x="175" y="28"/>
                    </a:cubicBezTo>
                    <a:close/>
                  </a:path>
                </a:pathLst>
              </a:custGeom>
              <a:solidFill>
                <a:srgbClr val="764E4E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04" name="Freeform 19"/>
              <p:cNvSpPr>
                <a:spLocks/>
              </p:cNvSpPr>
              <p:nvPr/>
            </p:nvSpPr>
            <p:spPr bwMode="auto">
              <a:xfrm>
                <a:off x="2716" y="1858"/>
                <a:ext cx="283" cy="301"/>
              </a:xfrm>
              <a:custGeom>
                <a:avLst/>
                <a:gdLst>
                  <a:gd name="T0" fmla="*/ 0 w 193"/>
                  <a:gd name="T1" fmla="*/ 109 h 205"/>
                  <a:gd name="T2" fmla="*/ 6 w 193"/>
                  <a:gd name="T3" fmla="*/ 95 h 205"/>
                  <a:gd name="T4" fmla="*/ 32 w 193"/>
                  <a:gd name="T5" fmla="*/ 61 h 205"/>
                  <a:gd name="T6" fmla="*/ 42 w 193"/>
                  <a:gd name="T7" fmla="*/ 54 h 205"/>
                  <a:gd name="T8" fmla="*/ 46 w 193"/>
                  <a:gd name="T9" fmla="*/ 52 h 205"/>
                  <a:gd name="T10" fmla="*/ 65 w 193"/>
                  <a:gd name="T11" fmla="*/ 42 h 205"/>
                  <a:gd name="T12" fmla="*/ 88 w 193"/>
                  <a:gd name="T13" fmla="*/ 32 h 205"/>
                  <a:gd name="T14" fmla="*/ 107 w 193"/>
                  <a:gd name="T15" fmla="*/ 25 h 205"/>
                  <a:gd name="T16" fmla="*/ 111 w 193"/>
                  <a:gd name="T17" fmla="*/ 24 h 205"/>
                  <a:gd name="T18" fmla="*/ 133 w 193"/>
                  <a:gd name="T19" fmla="*/ 13 h 205"/>
                  <a:gd name="T20" fmla="*/ 135 w 193"/>
                  <a:gd name="T21" fmla="*/ 12 h 205"/>
                  <a:gd name="T22" fmla="*/ 152 w 193"/>
                  <a:gd name="T23" fmla="*/ 0 h 205"/>
                  <a:gd name="T24" fmla="*/ 157 w 193"/>
                  <a:gd name="T25" fmla="*/ 9 h 205"/>
                  <a:gd name="T26" fmla="*/ 164 w 193"/>
                  <a:gd name="T27" fmla="*/ 23 h 205"/>
                  <a:gd name="T28" fmla="*/ 174 w 193"/>
                  <a:gd name="T29" fmla="*/ 41 h 205"/>
                  <a:gd name="T30" fmla="*/ 188 w 193"/>
                  <a:gd name="T31" fmla="*/ 70 h 205"/>
                  <a:gd name="T32" fmla="*/ 193 w 193"/>
                  <a:gd name="T33" fmla="*/ 97 h 205"/>
                  <a:gd name="T34" fmla="*/ 190 w 193"/>
                  <a:gd name="T35" fmla="*/ 104 h 205"/>
                  <a:gd name="T36" fmla="*/ 179 w 193"/>
                  <a:gd name="T37" fmla="*/ 112 h 205"/>
                  <a:gd name="T38" fmla="*/ 177 w 193"/>
                  <a:gd name="T39" fmla="*/ 114 h 205"/>
                  <a:gd name="T40" fmla="*/ 139 w 193"/>
                  <a:gd name="T41" fmla="*/ 133 h 205"/>
                  <a:gd name="T42" fmla="*/ 129 w 193"/>
                  <a:gd name="T43" fmla="*/ 137 h 205"/>
                  <a:gd name="T44" fmla="*/ 107 w 193"/>
                  <a:gd name="T45" fmla="*/ 144 h 205"/>
                  <a:gd name="T46" fmla="*/ 94 w 193"/>
                  <a:gd name="T47" fmla="*/ 148 h 205"/>
                  <a:gd name="T48" fmla="*/ 73 w 193"/>
                  <a:gd name="T49" fmla="*/ 161 h 205"/>
                  <a:gd name="T50" fmla="*/ 57 w 193"/>
                  <a:gd name="T51" fmla="*/ 187 h 205"/>
                  <a:gd name="T52" fmla="*/ 53 w 193"/>
                  <a:gd name="T53" fmla="*/ 205 h 205"/>
                  <a:gd name="T54" fmla="*/ 50 w 193"/>
                  <a:gd name="T55" fmla="*/ 204 h 205"/>
                  <a:gd name="T56" fmla="*/ 43 w 193"/>
                  <a:gd name="T57" fmla="*/ 170 h 205"/>
                  <a:gd name="T58" fmla="*/ 60 w 193"/>
                  <a:gd name="T59" fmla="*/ 139 h 205"/>
                  <a:gd name="T60" fmla="*/ 62 w 193"/>
                  <a:gd name="T61" fmla="*/ 132 h 205"/>
                  <a:gd name="T62" fmla="*/ 66 w 193"/>
                  <a:gd name="T63" fmla="*/ 128 h 205"/>
                  <a:gd name="T64" fmla="*/ 67 w 193"/>
                  <a:gd name="T65" fmla="*/ 122 h 205"/>
                  <a:gd name="T66" fmla="*/ 59 w 193"/>
                  <a:gd name="T67" fmla="*/ 121 h 205"/>
                  <a:gd name="T68" fmla="*/ 45 w 193"/>
                  <a:gd name="T69" fmla="*/ 141 h 205"/>
                  <a:gd name="T70" fmla="*/ 32 w 193"/>
                  <a:gd name="T71" fmla="*/ 163 h 205"/>
                  <a:gd name="T72" fmla="*/ 26 w 193"/>
                  <a:gd name="T73" fmla="*/ 175 h 205"/>
                  <a:gd name="T74" fmla="*/ 13 w 193"/>
                  <a:gd name="T75" fmla="*/ 164 h 205"/>
                  <a:gd name="T76" fmla="*/ 15 w 193"/>
                  <a:gd name="T77" fmla="*/ 144 h 205"/>
                  <a:gd name="T78" fmla="*/ 40 w 193"/>
                  <a:gd name="T79" fmla="*/ 106 h 205"/>
                  <a:gd name="T80" fmla="*/ 51 w 193"/>
                  <a:gd name="T81" fmla="*/ 90 h 205"/>
                  <a:gd name="T82" fmla="*/ 52 w 193"/>
                  <a:gd name="T83" fmla="*/ 86 h 205"/>
                  <a:gd name="T84" fmla="*/ 43 w 193"/>
                  <a:gd name="T85" fmla="*/ 87 h 205"/>
                  <a:gd name="T86" fmla="*/ 34 w 193"/>
                  <a:gd name="T87" fmla="*/ 101 h 205"/>
                  <a:gd name="T88" fmla="*/ 11 w 193"/>
                  <a:gd name="T89" fmla="*/ 134 h 205"/>
                  <a:gd name="T90" fmla="*/ 6 w 193"/>
                  <a:gd name="T91" fmla="*/ 139 h 205"/>
                  <a:gd name="T92" fmla="*/ 2 w 193"/>
                  <a:gd name="T93" fmla="*/ 132 h 205"/>
                  <a:gd name="T94" fmla="*/ 3 w 193"/>
                  <a:gd name="T95" fmla="*/ 123 h 205"/>
                  <a:gd name="T96" fmla="*/ 21 w 193"/>
                  <a:gd name="T97" fmla="*/ 98 h 205"/>
                  <a:gd name="T98" fmla="*/ 36 w 193"/>
                  <a:gd name="T99" fmla="*/ 77 h 205"/>
                  <a:gd name="T100" fmla="*/ 41 w 193"/>
                  <a:gd name="T101" fmla="*/ 72 h 205"/>
                  <a:gd name="T102" fmla="*/ 41 w 193"/>
                  <a:gd name="T103" fmla="*/ 69 h 205"/>
                  <a:gd name="T104" fmla="*/ 31 w 193"/>
                  <a:gd name="T105" fmla="*/ 70 h 205"/>
                  <a:gd name="T106" fmla="*/ 18 w 193"/>
                  <a:gd name="T107" fmla="*/ 87 h 205"/>
                  <a:gd name="T108" fmla="*/ 6 w 193"/>
                  <a:gd name="T109" fmla="*/ 101 h 205"/>
                  <a:gd name="T110" fmla="*/ 0 w 193"/>
                  <a:gd name="T111" fmla="*/ 109 h 2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93" h="205">
                    <a:moveTo>
                      <a:pt x="0" y="109"/>
                    </a:moveTo>
                    <a:cubicBezTo>
                      <a:pt x="0" y="103"/>
                      <a:pt x="4" y="99"/>
                      <a:pt x="6" y="95"/>
                    </a:cubicBezTo>
                    <a:cubicBezTo>
                      <a:pt x="15" y="84"/>
                      <a:pt x="23" y="72"/>
                      <a:pt x="32" y="61"/>
                    </a:cubicBezTo>
                    <a:cubicBezTo>
                      <a:pt x="34" y="58"/>
                      <a:pt x="39" y="56"/>
                      <a:pt x="42" y="54"/>
                    </a:cubicBezTo>
                    <a:cubicBezTo>
                      <a:pt x="43" y="53"/>
                      <a:pt x="45" y="53"/>
                      <a:pt x="46" y="52"/>
                    </a:cubicBezTo>
                    <a:cubicBezTo>
                      <a:pt x="51" y="47"/>
                      <a:pt x="59" y="46"/>
                      <a:pt x="65" y="42"/>
                    </a:cubicBezTo>
                    <a:cubicBezTo>
                      <a:pt x="72" y="38"/>
                      <a:pt x="80" y="34"/>
                      <a:pt x="88" y="32"/>
                    </a:cubicBezTo>
                    <a:cubicBezTo>
                      <a:pt x="95" y="30"/>
                      <a:pt x="101" y="28"/>
                      <a:pt x="107" y="25"/>
                    </a:cubicBezTo>
                    <a:cubicBezTo>
                      <a:pt x="109" y="25"/>
                      <a:pt x="110" y="25"/>
                      <a:pt x="111" y="24"/>
                    </a:cubicBezTo>
                    <a:cubicBezTo>
                      <a:pt x="117" y="18"/>
                      <a:pt x="125" y="15"/>
                      <a:pt x="133" y="13"/>
                    </a:cubicBezTo>
                    <a:cubicBezTo>
                      <a:pt x="134" y="13"/>
                      <a:pt x="135" y="12"/>
                      <a:pt x="135" y="12"/>
                    </a:cubicBezTo>
                    <a:cubicBezTo>
                      <a:pt x="141" y="8"/>
                      <a:pt x="146" y="4"/>
                      <a:pt x="152" y="0"/>
                    </a:cubicBezTo>
                    <a:cubicBezTo>
                      <a:pt x="154" y="3"/>
                      <a:pt x="156" y="6"/>
                      <a:pt x="157" y="9"/>
                    </a:cubicBezTo>
                    <a:cubicBezTo>
                      <a:pt x="160" y="14"/>
                      <a:pt x="162" y="18"/>
                      <a:pt x="164" y="23"/>
                    </a:cubicBezTo>
                    <a:cubicBezTo>
                      <a:pt x="167" y="29"/>
                      <a:pt x="171" y="35"/>
                      <a:pt x="174" y="41"/>
                    </a:cubicBezTo>
                    <a:cubicBezTo>
                      <a:pt x="180" y="50"/>
                      <a:pt x="184" y="60"/>
                      <a:pt x="188" y="70"/>
                    </a:cubicBezTo>
                    <a:cubicBezTo>
                      <a:pt x="192" y="79"/>
                      <a:pt x="193" y="88"/>
                      <a:pt x="193" y="97"/>
                    </a:cubicBezTo>
                    <a:cubicBezTo>
                      <a:pt x="193" y="100"/>
                      <a:pt x="193" y="102"/>
                      <a:pt x="190" y="104"/>
                    </a:cubicBezTo>
                    <a:cubicBezTo>
                      <a:pt x="186" y="106"/>
                      <a:pt x="182" y="110"/>
                      <a:pt x="179" y="112"/>
                    </a:cubicBezTo>
                    <a:cubicBezTo>
                      <a:pt x="178" y="113"/>
                      <a:pt x="178" y="113"/>
                      <a:pt x="177" y="114"/>
                    </a:cubicBezTo>
                    <a:cubicBezTo>
                      <a:pt x="164" y="120"/>
                      <a:pt x="153" y="128"/>
                      <a:pt x="139" y="133"/>
                    </a:cubicBezTo>
                    <a:cubicBezTo>
                      <a:pt x="136" y="135"/>
                      <a:pt x="133" y="136"/>
                      <a:pt x="129" y="137"/>
                    </a:cubicBezTo>
                    <a:cubicBezTo>
                      <a:pt x="122" y="139"/>
                      <a:pt x="115" y="142"/>
                      <a:pt x="107" y="144"/>
                    </a:cubicBezTo>
                    <a:cubicBezTo>
                      <a:pt x="103" y="146"/>
                      <a:pt x="98" y="148"/>
                      <a:pt x="94" y="148"/>
                    </a:cubicBezTo>
                    <a:cubicBezTo>
                      <a:pt x="84" y="148"/>
                      <a:pt x="78" y="153"/>
                      <a:pt x="73" y="161"/>
                    </a:cubicBezTo>
                    <a:cubicBezTo>
                      <a:pt x="68" y="170"/>
                      <a:pt x="64" y="179"/>
                      <a:pt x="57" y="187"/>
                    </a:cubicBezTo>
                    <a:cubicBezTo>
                      <a:pt x="54" y="192"/>
                      <a:pt x="51" y="198"/>
                      <a:pt x="53" y="205"/>
                    </a:cubicBezTo>
                    <a:cubicBezTo>
                      <a:pt x="51" y="204"/>
                      <a:pt x="51" y="204"/>
                      <a:pt x="50" y="204"/>
                    </a:cubicBezTo>
                    <a:cubicBezTo>
                      <a:pt x="42" y="196"/>
                      <a:pt x="39" y="179"/>
                      <a:pt x="43" y="170"/>
                    </a:cubicBezTo>
                    <a:cubicBezTo>
                      <a:pt x="49" y="159"/>
                      <a:pt x="54" y="149"/>
                      <a:pt x="60" y="139"/>
                    </a:cubicBezTo>
                    <a:cubicBezTo>
                      <a:pt x="61" y="137"/>
                      <a:pt x="61" y="134"/>
                      <a:pt x="62" y="132"/>
                    </a:cubicBezTo>
                    <a:cubicBezTo>
                      <a:pt x="63" y="131"/>
                      <a:pt x="65" y="130"/>
                      <a:pt x="66" y="128"/>
                    </a:cubicBezTo>
                    <a:cubicBezTo>
                      <a:pt x="67" y="126"/>
                      <a:pt x="69" y="124"/>
                      <a:pt x="67" y="122"/>
                    </a:cubicBezTo>
                    <a:cubicBezTo>
                      <a:pt x="65" y="119"/>
                      <a:pt x="61" y="119"/>
                      <a:pt x="59" y="121"/>
                    </a:cubicBezTo>
                    <a:cubicBezTo>
                      <a:pt x="54" y="128"/>
                      <a:pt x="50" y="134"/>
                      <a:pt x="45" y="141"/>
                    </a:cubicBezTo>
                    <a:cubicBezTo>
                      <a:pt x="41" y="148"/>
                      <a:pt x="37" y="156"/>
                      <a:pt x="32" y="163"/>
                    </a:cubicBezTo>
                    <a:cubicBezTo>
                      <a:pt x="30" y="167"/>
                      <a:pt x="28" y="171"/>
                      <a:pt x="26" y="175"/>
                    </a:cubicBezTo>
                    <a:cubicBezTo>
                      <a:pt x="19" y="174"/>
                      <a:pt x="15" y="171"/>
                      <a:pt x="13" y="164"/>
                    </a:cubicBezTo>
                    <a:cubicBezTo>
                      <a:pt x="11" y="157"/>
                      <a:pt x="10" y="150"/>
                      <a:pt x="15" y="144"/>
                    </a:cubicBezTo>
                    <a:cubicBezTo>
                      <a:pt x="23" y="131"/>
                      <a:pt x="32" y="118"/>
                      <a:pt x="40" y="106"/>
                    </a:cubicBezTo>
                    <a:cubicBezTo>
                      <a:pt x="44" y="100"/>
                      <a:pt x="47" y="96"/>
                      <a:pt x="51" y="90"/>
                    </a:cubicBezTo>
                    <a:cubicBezTo>
                      <a:pt x="52" y="89"/>
                      <a:pt x="52" y="88"/>
                      <a:pt x="52" y="86"/>
                    </a:cubicBezTo>
                    <a:cubicBezTo>
                      <a:pt x="48" y="83"/>
                      <a:pt x="46" y="83"/>
                      <a:pt x="43" y="87"/>
                    </a:cubicBezTo>
                    <a:cubicBezTo>
                      <a:pt x="40" y="92"/>
                      <a:pt x="37" y="97"/>
                      <a:pt x="34" y="101"/>
                    </a:cubicBezTo>
                    <a:cubicBezTo>
                      <a:pt x="25" y="111"/>
                      <a:pt x="19" y="123"/>
                      <a:pt x="11" y="134"/>
                    </a:cubicBezTo>
                    <a:cubicBezTo>
                      <a:pt x="10" y="136"/>
                      <a:pt x="8" y="137"/>
                      <a:pt x="6" y="139"/>
                    </a:cubicBezTo>
                    <a:cubicBezTo>
                      <a:pt x="4" y="136"/>
                      <a:pt x="3" y="134"/>
                      <a:pt x="2" y="132"/>
                    </a:cubicBezTo>
                    <a:cubicBezTo>
                      <a:pt x="2" y="129"/>
                      <a:pt x="1" y="126"/>
                      <a:pt x="3" y="123"/>
                    </a:cubicBezTo>
                    <a:cubicBezTo>
                      <a:pt x="9" y="115"/>
                      <a:pt x="15" y="106"/>
                      <a:pt x="21" y="98"/>
                    </a:cubicBezTo>
                    <a:cubicBezTo>
                      <a:pt x="26" y="91"/>
                      <a:pt x="31" y="84"/>
                      <a:pt x="36" y="77"/>
                    </a:cubicBezTo>
                    <a:cubicBezTo>
                      <a:pt x="37" y="76"/>
                      <a:pt x="39" y="74"/>
                      <a:pt x="41" y="72"/>
                    </a:cubicBezTo>
                    <a:cubicBezTo>
                      <a:pt x="41" y="71"/>
                      <a:pt x="41" y="70"/>
                      <a:pt x="41" y="69"/>
                    </a:cubicBezTo>
                    <a:cubicBezTo>
                      <a:pt x="36" y="65"/>
                      <a:pt x="35" y="65"/>
                      <a:pt x="31" y="70"/>
                    </a:cubicBezTo>
                    <a:cubicBezTo>
                      <a:pt x="26" y="75"/>
                      <a:pt x="23" y="82"/>
                      <a:pt x="18" y="87"/>
                    </a:cubicBezTo>
                    <a:cubicBezTo>
                      <a:pt x="14" y="92"/>
                      <a:pt x="10" y="97"/>
                      <a:pt x="6" y="101"/>
                    </a:cubicBezTo>
                    <a:cubicBezTo>
                      <a:pt x="4" y="104"/>
                      <a:pt x="2" y="106"/>
                      <a:pt x="0" y="109"/>
                    </a:cubicBezTo>
                    <a:close/>
                  </a:path>
                </a:pathLst>
              </a:custGeom>
              <a:solidFill>
                <a:srgbClr val="FADAD3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05" name="Freeform 20"/>
              <p:cNvSpPr>
                <a:spLocks/>
              </p:cNvSpPr>
              <p:nvPr/>
            </p:nvSpPr>
            <p:spPr bwMode="auto">
              <a:xfrm>
                <a:off x="1849" y="2157"/>
                <a:ext cx="286" cy="261"/>
              </a:xfrm>
              <a:custGeom>
                <a:avLst/>
                <a:gdLst>
                  <a:gd name="T0" fmla="*/ 85 w 195"/>
                  <a:gd name="T1" fmla="*/ 84 h 178"/>
                  <a:gd name="T2" fmla="*/ 76 w 195"/>
                  <a:gd name="T3" fmla="*/ 87 h 178"/>
                  <a:gd name="T4" fmla="*/ 62 w 195"/>
                  <a:gd name="T5" fmla="*/ 103 h 178"/>
                  <a:gd name="T6" fmla="*/ 55 w 195"/>
                  <a:gd name="T7" fmla="*/ 111 h 178"/>
                  <a:gd name="T8" fmla="*/ 36 w 195"/>
                  <a:gd name="T9" fmla="*/ 128 h 178"/>
                  <a:gd name="T10" fmla="*/ 27 w 195"/>
                  <a:gd name="T11" fmla="*/ 151 h 178"/>
                  <a:gd name="T12" fmla="*/ 26 w 195"/>
                  <a:gd name="T13" fmla="*/ 158 h 178"/>
                  <a:gd name="T14" fmla="*/ 19 w 195"/>
                  <a:gd name="T15" fmla="*/ 168 h 178"/>
                  <a:gd name="T16" fmla="*/ 2 w 195"/>
                  <a:gd name="T17" fmla="*/ 178 h 178"/>
                  <a:gd name="T18" fmla="*/ 1 w 195"/>
                  <a:gd name="T19" fmla="*/ 156 h 178"/>
                  <a:gd name="T20" fmla="*/ 2 w 195"/>
                  <a:gd name="T21" fmla="*/ 138 h 178"/>
                  <a:gd name="T22" fmla="*/ 3 w 195"/>
                  <a:gd name="T23" fmla="*/ 105 h 178"/>
                  <a:gd name="T24" fmla="*/ 6 w 195"/>
                  <a:gd name="T25" fmla="*/ 97 h 178"/>
                  <a:gd name="T26" fmla="*/ 19 w 195"/>
                  <a:gd name="T27" fmla="*/ 77 h 178"/>
                  <a:gd name="T28" fmla="*/ 49 w 195"/>
                  <a:gd name="T29" fmla="*/ 41 h 178"/>
                  <a:gd name="T30" fmla="*/ 59 w 195"/>
                  <a:gd name="T31" fmla="*/ 35 h 178"/>
                  <a:gd name="T32" fmla="*/ 81 w 195"/>
                  <a:gd name="T33" fmla="*/ 28 h 178"/>
                  <a:gd name="T34" fmla="*/ 104 w 195"/>
                  <a:gd name="T35" fmla="*/ 20 h 178"/>
                  <a:gd name="T36" fmla="*/ 134 w 195"/>
                  <a:gd name="T37" fmla="*/ 8 h 178"/>
                  <a:gd name="T38" fmla="*/ 148 w 195"/>
                  <a:gd name="T39" fmla="*/ 0 h 178"/>
                  <a:gd name="T40" fmla="*/ 171 w 195"/>
                  <a:gd name="T41" fmla="*/ 25 h 178"/>
                  <a:gd name="T42" fmla="*/ 195 w 195"/>
                  <a:gd name="T43" fmla="*/ 49 h 178"/>
                  <a:gd name="T44" fmla="*/ 186 w 195"/>
                  <a:gd name="T45" fmla="*/ 61 h 178"/>
                  <a:gd name="T46" fmla="*/ 163 w 195"/>
                  <a:gd name="T47" fmla="*/ 87 h 178"/>
                  <a:gd name="T48" fmla="*/ 155 w 195"/>
                  <a:gd name="T49" fmla="*/ 93 h 178"/>
                  <a:gd name="T50" fmla="*/ 134 w 195"/>
                  <a:gd name="T51" fmla="*/ 106 h 178"/>
                  <a:gd name="T52" fmla="*/ 116 w 195"/>
                  <a:gd name="T53" fmla="*/ 116 h 178"/>
                  <a:gd name="T54" fmla="*/ 81 w 195"/>
                  <a:gd name="T55" fmla="*/ 132 h 178"/>
                  <a:gd name="T56" fmla="*/ 59 w 195"/>
                  <a:gd name="T57" fmla="*/ 144 h 178"/>
                  <a:gd name="T58" fmla="*/ 45 w 195"/>
                  <a:gd name="T59" fmla="*/ 153 h 178"/>
                  <a:gd name="T60" fmla="*/ 39 w 195"/>
                  <a:gd name="T61" fmla="*/ 151 h 178"/>
                  <a:gd name="T62" fmla="*/ 40 w 195"/>
                  <a:gd name="T63" fmla="*/ 137 h 178"/>
                  <a:gd name="T64" fmla="*/ 49 w 195"/>
                  <a:gd name="T65" fmla="*/ 128 h 178"/>
                  <a:gd name="T66" fmla="*/ 62 w 195"/>
                  <a:gd name="T67" fmla="*/ 114 h 178"/>
                  <a:gd name="T68" fmla="*/ 81 w 195"/>
                  <a:gd name="T69" fmla="*/ 92 h 178"/>
                  <a:gd name="T70" fmla="*/ 85 w 195"/>
                  <a:gd name="T71" fmla="*/ 84 h 17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195" h="178">
                    <a:moveTo>
                      <a:pt x="85" y="84"/>
                    </a:moveTo>
                    <a:cubicBezTo>
                      <a:pt x="79" y="83"/>
                      <a:pt x="78" y="83"/>
                      <a:pt x="76" y="87"/>
                    </a:cubicBezTo>
                    <a:cubicBezTo>
                      <a:pt x="72" y="93"/>
                      <a:pt x="68" y="99"/>
                      <a:pt x="62" y="103"/>
                    </a:cubicBezTo>
                    <a:cubicBezTo>
                      <a:pt x="59" y="105"/>
                      <a:pt x="57" y="108"/>
                      <a:pt x="55" y="111"/>
                    </a:cubicBezTo>
                    <a:cubicBezTo>
                      <a:pt x="49" y="117"/>
                      <a:pt x="43" y="123"/>
                      <a:pt x="36" y="128"/>
                    </a:cubicBezTo>
                    <a:cubicBezTo>
                      <a:pt x="29" y="134"/>
                      <a:pt x="25" y="141"/>
                      <a:pt x="27" y="151"/>
                    </a:cubicBezTo>
                    <a:cubicBezTo>
                      <a:pt x="28" y="154"/>
                      <a:pt x="27" y="156"/>
                      <a:pt x="26" y="158"/>
                    </a:cubicBezTo>
                    <a:cubicBezTo>
                      <a:pt x="23" y="161"/>
                      <a:pt x="21" y="164"/>
                      <a:pt x="19" y="168"/>
                    </a:cubicBezTo>
                    <a:cubicBezTo>
                      <a:pt x="15" y="174"/>
                      <a:pt x="10" y="177"/>
                      <a:pt x="2" y="178"/>
                    </a:cubicBezTo>
                    <a:cubicBezTo>
                      <a:pt x="0" y="170"/>
                      <a:pt x="1" y="163"/>
                      <a:pt x="1" y="156"/>
                    </a:cubicBezTo>
                    <a:cubicBezTo>
                      <a:pt x="1" y="150"/>
                      <a:pt x="3" y="143"/>
                      <a:pt x="2" y="138"/>
                    </a:cubicBezTo>
                    <a:cubicBezTo>
                      <a:pt x="1" y="127"/>
                      <a:pt x="2" y="116"/>
                      <a:pt x="3" y="105"/>
                    </a:cubicBezTo>
                    <a:cubicBezTo>
                      <a:pt x="3" y="102"/>
                      <a:pt x="4" y="99"/>
                      <a:pt x="6" y="97"/>
                    </a:cubicBezTo>
                    <a:cubicBezTo>
                      <a:pt x="10" y="90"/>
                      <a:pt x="14" y="83"/>
                      <a:pt x="19" y="77"/>
                    </a:cubicBezTo>
                    <a:cubicBezTo>
                      <a:pt x="29" y="65"/>
                      <a:pt x="39" y="53"/>
                      <a:pt x="49" y="41"/>
                    </a:cubicBezTo>
                    <a:cubicBezTo>
                      <a:pt x="52" y="39"/>
                      <a:pt x="56" y="37"/>
                      <a:pt x="59" y="35"/>
                    </a:cubicBezTo>
                    <a:cubicBezTo>
                      <a:pt x="66" y="33"/>
                      <a:pt x="74" y="31"/>
                      <a:pt x="81" y="28"/>
                    </a:cubicBezTo>
                    <a:cubicBezTo>
                      <a:pt x="89" y="26"/>
                      <a:pt x="96" y="22"/>
                      <a:pt x="104" y="20"/>
                    </a:cubicBezTo>
                    <a:cubicBezTo>
                      <a:pt x="115" y="17"/>
                      <a:pt x="123" y="11"/>
                      <a:pt x="134" y="8"/>
                    </a:cubicBezTo>
                    <a:cubicBezTo>
                      <a:pt x="139" y="7"/>
                      <a:pt x="143" y="3"/>
                      <a:pt x="148" y="0"/>
                    </a:cubicBezTo>
                    <a:cubicBezTo>
                      <a:pt x="155" y="8"/>
                      <a:pt x="163" y="17"/>
                      <a:pt x="171" y="25"/>
                    </a:cubicBezTo>
                    <a:cubicBezTo>
                      <a:pt x="179" y="33"/>
                      <a:pt x="187" y="41"/>
                      <a:pt x="195" y="49"/>
                    </a:cubicBezTo>
                    <a:cubicBezTo>
                      <a:pt x="192" y="53"/>
                      <a:pt x="190" y="58"/>
                      <a:pt x="186" y="61"/>
                    </a:cubicBezTo>
                    <a:cubicBezTo>
                      <a:pt x="179" y="70"/>
                      <a:pt x="171" y="79"/>
                      <a:pt x="163" y="87"/>
                    </a:cubicBezTo>
                    <a:cubicBezTo>
                      <a:pt x="161" y="89"/>
                      <a:pt x="158" y="91"/>
                      <a:pt x="155" y="93"/>
                    </a:cubicBezTo>
                    <a:cubicBezTo>
                      <a:pt x="148" y="97"/>
                      <a:pt x="142" y="102"/>
                      <a:pt x="134" y="106"/>
                    </a:cubicBezTo>
                    <a:cubicBezTo>
                      <a:pt x="128" y="109"/>
                      <a:pt x="122" y="113"/>
                      <a:pt x="116" y="116"/>
                    </a:cubicBezTo>
                    <a:cubicBezTo>
                      <a:pt x="105" y="123"/>
                      <a:pt x="93" y="128"/>
                      <a:pt x="81" y="132"/>
                    </a:cubicBezTo>
                    <a:cubicBezTo>
                      <a:pt x="73" y="135"/>
                      <a:pt x="66" y="140"/>
                      <a:pt x="59" y="144"/>
                    </a:cubicBezTo>
                    <a:cubicBezTo>
                      <a:pt x="55" y="147"/>
                      <a:pt x="50" y="150"/>
                      <a:pt x="45" y="153"/>
                    </a:cubicBezTo>
                    <a:cubicBezTo>
                      <a:pt x="42" y="155"/>
                      <a:pt x="41" y="154"/>
                      <a:pt x="39" y="151"/>
                    </a:cubicBezTo>
                    <a:cubicBezTo>
                      <a:pt x="35" y="144"/>
                      <a:pt x="35" y="143"/>
                      <a:pt x="40" y="137"/>
                    </a:cubicBezTo>
                    <a:cubicBezTo>
                      <a:pt x="42" y="134"/>
                      <a:pt x="46" y="131"/>
                      <a:pt x="49" y="128"/>
                    </a:cubicBezTo>
                    <a:cubicBezTo>
                      <a:pt x="53" y="123"/>
                      <a:pt x="57" y="119"/>
                      <a:pt x="62" y="114"/>
                    </a:cubicBezTo>
                    <a:cubicBezTo>
                      <a:pt x="68" y="107"/>
                      <a:pt x="74" y="99"/>
                      <a:pt x="81" y="92"/>
                    </a:cubicBezTo>
                    <a:cubicBezTo>
                      <a:pt x="84" y="90"/>
                      <a:pt x="84" y="87"/>
                      <a:pt x="85" y="84"/>
                    </a:cubicBezTo>
                    <a:close/>
                  </a:path>
                </a:pathLst>
              </a:custGeom>
              <a:solidFill>
                <a:srgbClr val="FADAD3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06" name="Freeform 21"/>
              <p:cNvSpPr>
                <a:spLocks/>
              </p:cNvSpPr>
              <p:nvPr/>
            </p:nvSpPr>
            <p:spPr bwMode="auto">
              <a:xfrm>
                <a:off x="3521" y="3643"/>
                <a:ext cx="84" cy="144"/>
              </a:xfrm>
              <a:custGeom>
                <a:avLst/>
                <a:gdLst>
                  <a:gd name="T0" fmla="*/ 0 w 57"/>
                  <a:gd name="T1" fmla="*/ 93 h 98"/>
                  <a:gd name="T2" fmla="*/ 0 w 57"/>
                  <a:gd name="T3" fmla="*/ 47 h 98"/>
                  <a:gd name="T4" fmla="*/ 0 w 57"/>
                  <a:gd name="T5" fmla="*/ 44 h 98"/>
                  <a:gd name="T6" fmla="*/ 4 w 57"/>
                  <a:gd name="T7" fmla="*/ 31 h 98"/>
                  <a:gd name="T8" fmla="*/ 14 w 57"/>
                  <a:gd name="T9" fmla="*/ 23 h 98"/>
                  <a:gd name="T10" fmla="*/ 34 w 57"/>
                  <a:gd name="T11" fmla="*/ 12 h 98"/>
                  <a:gd name="T12" fmla="*/ 49 w 57"/>
                  <a:gd name="T13" fmla="*/ 2 h 98"/>
                  <a:gd name="T14" fmla="*/ 54 w 57"/>
                  <a:gd name="T15" fmla="*/ 0 h 98"/>
                  <a:gd name="T16" fmla="*/ 55 w 57"/>
                  <a:gd name="T17" fmla="*/ 4 h 98"/>
                  <a:gd name="T18" fmla="*/ 57 w 57"/>
                  <a:gd name="T19" fmla="*/ 26 h 98"/>
                  <a:gd name="T20" fmla="*/ 55 w 57"/>
                  <a:gd name="T21" fmla="*/ 46 h 98"/>
                  <a:gd name="T22" fmla="*/ 56 w 57"/>
                  <a:gd name="T23" fmla="*/ 63 h 98"/>
                  <a:gd name="T24" fmla="*/ 50 w 57"/>
                  <a:gd name="T25" fmla="*/ 89 h 98"/>
                  <a:gd name="T26" fmla="*/ 48 w 57"/>
                  <a:gd name="T27" fmla="*/ 92 h 98"/>
                  <a:gd name="T28" fmla="*/ 39 w 57"/>
                  <a:gd name="T29" fmla="*/ 96 h 98"/>
                  <a:gd name="T30" fmla="*/ 23 w 57"/>
                  <a:gd name="T31" fmla="*/ 97 h 98"/>
                  <a:gd name="T32" fmla="*/ 0 w 57"/>
                  <a:gd name="T33" fmla="*/ 93 h 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57" h="98">
                    <a:moveTo>
                      <a:pt x="0" y="93"/>
                    </a:moveTo>
                    <a:cubicBezTo>
                      <a:pt x="0" y="77"/>
                      <a:pt x="0" y="62"/>
                      <a:pt x="0" y="47"/>
                    </a:cubicBezTo>
                    <a:cubicBezTo>
                      <a:pt x="0" y="46"/>
                      <a:pt x="0" y="45"/>
                      <a:pt x="0" y="44"/>
                    </a:cubicBezTo>
                    <a:cubicBezTo>
                      <a:pt x="2" y="40"/>
                      <a:pt x="3" y="36"/>
                      <a:pt x="4" y="31"/>
                    </a:cubicBezTo>
                    <a:cubicBezTo>
                      <a:pt x="7" y="29"/>
                      <a:pt x="10" y="26"/>
                      <a:pt x="14" y="23"/>
                    </a:cubicBezTo>
                    <a:cubicBezTo>
                      <a:pt x="20" y="18"/>
                      <a:pt x="27" y="14"/>
                      <a:pt x="34" y="12"/>
                    </a:cubicBezTo>
                    <a:cubicBezTo>
                      <a:pt x="40" y="9"/>
                      <a:pt x="44" y="5"/>
                      <a:pt x="49" y="2"/>
                    </a:cubicBezTo>
                    <a:cubicBezTo>
                      <a:pt x="51" y="1"/>
                      <a:pt x="52" y="1"/>
                      <a:pt x="54" y="0"/>
                    </a:cubicBezTo>
                    <a:cubicBezTo>
                      <a:pt x="54" y="1"/>
                      <a:pt x="55" y="3"/>
                      <a:pt x="55" y="4"/>
                    </a:cubicBezTo>
                    <a:cubicBezTo>
                      <a:pt x="56" y="11"/>
                      <a:pt x="57" y="18"/>
                      <a:pt x="57" y="26"/>
                    </a:cubicBezTo>
                    <a:cubicBezTo>
                      <a:pt x="56" y="32"/>
                      <a:pt x="56" y="39"/>
                      <a:pt x="55" y="46"/>
                    </a:cubicBezTo>
                    <a:cubicBezTo>
                      <a:pt x="55" y="51"/>
                      <a:pt x="56" y="57"/>
                      <a:pt x="56" y="63"/>
                    </a:cubicBezTo>
                    <a:cubicBezTo>
                      <a:pt x="55" y="72"/>
                      <a:pt x="52" y="81"/>
                      <a:pt x="50" y="89"/>
                    </a:cubicBezTo>
                    <a:cubicBezTo>
                      <a:pt x="50" y="90"/>
                      <a:pt x="49" y="92"/>
                      <a:pt x="48" y="92"/>
                    </a:cubicBezTo>
                    <a:cubicBezTo>
                      <a:pt x="45" y="94"/>
                      <a:pt x="42" y="95"/>
                      <a:pt x="39" y="96"/>
                    </a:cubicBezTo>
                    <a:cubicBezTo>
                      <a:pt x="34" y="96"/>
                      <a:pt x="28" y="97"/>
                      <a:pt x="23" y="97"/>
                    </a:cubicBezTo>
                    <a:cubicBezTo>
                      <a:pt x="15" y="98"/>
                      <a:pt x="6" y="98"/>
                      <a:pt x="0" y="93"/>
                    </a:cubicBezTo>
                    <a:close/>
                  </a:path>
                </a:pathLst>
              </a:custGeom>
              <a:solidFill>
                <a:srgbClr val="F8931D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07" name="Freeform 22"/>
              <p:cNvSpPr>
                <a:spLocks/>
              </p:cNvSpPr>
              <p:nvPr/>
            </p:nvSpPr>
            <p:spPr bwMode="auto">
              <a:xfrm>
                <a:off x="2626" y="3839"/>
                <a:ext cx="122" cy="144"/>
              </a:xfrm>
              <a:custGeom>
                <a:avLst/>
                <a:gdLst>
                  <a:gd name="T0" fmla="*/ 83 w 83"/>
                  <a:gd name="T1" fmla="*/ 0 h 98"/>
                  <a:gd name="T2" fmla="*/ 77 w 83"/>
                  <a:gd name="T3" fmla="*/ 20 h 98"/>
                  <a:gd name="T4" fmla="*/ 72 w 83"/>
                  <a:gd name="T5" fmla="*/ 40 h 98"/>
                  <a:gd name="T6" fmla="*/ 51 w 83"/>
                  <a:gd name="T7" fmla="*/ 89 h 98"/>
                  <a:gd name="T8" fmla="*/ 38 w 83"/>
                  <a:gd name="T9" fmla="*/ 97 h 98"/>
                  <a:gd name="T10" fmla="*/ 21 w 83"/>
                  <a:gd name="T11" fmla="*/ 98 h 98"/>
                  <a:gd name="T12" fmla="*/ 15 w 83"/>
                  <a:gd name="T13" fmla="*/ 96 h 98"/>
                  <a:gd name="T14" fmla="*/ 0 w 83"/>
                  <a:gd name="T15" fmla="*/ 88 h 98"/>
                  <a:gd name="T16" fmla="*/ 1 w 83"/>
                  <a:gd name="T17" fmla="*/ 81 h 98"/>
                  <a:gd name="T18" fmla="*/ 2 w 83"/>
                  <a:gd name="T19" fmla="*/ 78 h 98"/>
                  <a:gd name="T20" fmla="*/ 7 w 83"/>
                  <a:gd name="T21" fmla="*/ 64 h 98"/>
                  <a:gd name="T22" fmla="*/ 25 w 83"/>
                  <a:gd name="T23" fmla="*/ 37 h 98"/>
                  <a:gd name="T24" fmla="*/ 40 w 83"/>
                  <a:gd name="T25" fmla="*/ 23 h 98"/>
                  <a:gd name="T26" fmla="*/ 72 w 83"/>
                  <a:gd name="T27" fmla="*/ 4 h 98"/>
                  <a:gd name="T28" fmla="*/ 83 w 83"/>
                  <a:gd name="T29" fmla="*/ 0 h 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83" h="98">
                    <a:moveTo>
                      <a:pt x="83" y="0"/>
                    </a:moveTo>
                    <a:cubicBezTo>
                      <a:pt x="81" y="8"/>
                      <a:pt x="80" y="14"/>
                      <a:pt x="77" y="20"/>
                    </a:cubicBezTo>
                    <a:cubicBezTo>
                      <a:pt x="74" y="26"/>
                      <a:pt x="73" y="33"/>
                      <a:pt x="72" y="40"/>
                    </a:cubicBezTo>
                    <a:cubicBezTo>
                      <a:pt x="67" y="58"/>
                      <a:pt x="61" y="74"/>
                      <a:pt x="51" y="89"/>
                    </a:cubicBezTo>
                    <a:cubicBezTo>
                      <a:pt x="48" y="94"/>
                      <a:pt x="43" y="96"/>
                      <a:pt x="38" y="97"/>
                    </a:cubicBezTo>
                    <a:cubicBezTo>
                      <a:pt x="33" y="98"/>
                      <a:pt x="27" y="98"/>
                      <a:pt x="21" y="98"/>
                    </a:cubicBezTo>
                    <a:cubicBezTo>
                      <a:pt x="19" y="98"/>
                      <a:pt x="17" y="97"/>
                      <a:pt x="15" y="96"/>
                    </a:cubicBezTo>
                    <a:cubicBezTo>
                      <a:pt x="10" y="94"/>
                      <a:pt x="6" y="91"/>
                      <a:pt x="0" y="88"/>
                    </a:cubicBezTo>
                    <a:cubicBezTo>
                      <a:pt x="0" y="86"/>
                      <a:pt x="1" y="83"/>
                      <a:pt x="1" y="81"/>
                    </a:cubicBezTo>
                    <a:cubicBezTo>
                      <a:pt x="1" y="80"/>
                      <a:pt x="2" y="79"/>
                      <a:pt x="2" y="78"/>
                    </a:cubicBezTo>
                    <a:cubicBezTo>
                      <a:pt x="1" y="72"/>
                      <a:pt x="3" y="68"/>
                      <a:pt x="7" y="64"/>
                    </a:cubicBezTo>
                    <a:cubicBezTo>
                      <a:pt x="13" y="55"/>
                      <a:pt x="18" y="46"/>
                      <a:pt x="25" y="37"/>
                    </a:cubicBezTo>
                    <a:cubicBezTo>
                      <a:pt x="29" y="32"/>
                      <a:pt x="35" y="27"/>
                      <a:pt x="40" y="23"/>
                    </a:cubicBezTo>
                    <a:cubicBezTo>
                      <a:pt x="50" y="16"/>
                      <a:pt x="60" y="9"/>
                      <a:pt x="72" y="4"/>
                    </a:cubicBezTo>
                    <a:cubicBezTo>
                      <a:pt x="75" y="3"/>
                      <a:pt x="78" y="2"/>
                      <a:pt x="83" y="0"/>
                    </a:cubicBezTo>
                    <a:close/>
                  </a:path>
                </a:pathLst>
              </a:custGeom>
              <a:solidFill>
                <a:srgbClr val="F8931D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08" name="Freeform 23"/>
              <p:cNvSpPr>
                <a:spLocks/>
              </p:cNvSpPr>
              <p:nvPr/>
            </p:nvSpPr>
            <p:spPr bwMode="auto">
              <a:xfrm>
                <a:off x="2284" y="711"/>
                <a:ext cx="33" cy="35"/>
              </a:xfrm>
              <a:custGeom>
                <a:avLst/>
                <a:gdLst>
                  <a:gd name="T0" fmla="*/ 8 w 22"/>
                  <a:gd name="T1" fmla="*/ 24 h 24"/>
                  <a:gd name="T2" fmla="*/ 0 w 22"/>
                  <a:gd name="T3" fmla="*/ 8 h 24"/>
                  <a:gd name="T4" fmla="*/ 15 w 22"/>
                  <a:gd name="T5" fmla="*/ 0 h 24"/>
                  <a:gd name="T6" fmla="*/ 8 w 22"/>
                  <a:gd name="T7" fmla="*/ 24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2" h="24">
                    <a:moveTo>
                      <a:pt x="8" y="24"/>
                    </a:moveTo>
                    <a:cubicBezTo>
                      <a:pt x="3" y="20"/>
                      <a:pt x="1" y="15"/>
                      <a:pt x="0" y="8"/>
                    </a:cubicBezTo>
                    <a:cubicBezTo>
                      <a:pt x="5" y="6"/>
                      <a:pt x="10" y="3"/>
                      <a:pt x="15" y="0"/>
                    </a:cubicBezTo>
                    <a:cubicBezTo>
                      <a:pt x="22" y="12"/>
                      <a:pt x="18" y="22"/>
                      <a:pt x="8" y="24"/>
                    </a:cubicBezTo>
                    <a:close/>
                  </a:path>
                </a:pathLst>
              </a:custGeom>
              <a:solidFill>
                <a:srgbClr val="FFFFFF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09" name="Freeform 24"/>
              <p:cNvSpPr>
                <a:spLocks noEditPoints="1"/>
              </p:cNvSpPr>
              <p:nvPr/>
            </p:nvSpPr>
            <p:spPr bwMode="auto">
              <a:xfrm>
                <a:off x="2431" y="605"/>
                <a:ext cx="98" cy="80"/>
              </a:xfrm>
              <a:custGeom>
                <a:avLst/>
                <a:gdLst>
                  <a:gd name="T0" fmla="*/ 67 w 67"/>
                  <a:gd name="T1" fmla="*/ 10 h 54"/>
                  <a:gd name="T2" fmla="*/ 45 w 67"/>
                  <a:gd name="T3" fmla="*/ 15 h 54"/>
                  <a:gd name="T4" fmla="*/ 46 w 67"/>
                  <a:gd name="T5" fmla="*/ 19 h 54"/>
                  <a:gd name="T6" fmla="*/ 47 w 67"/>
                  <a:gd name="T7" fmla="*/ 39 h 54"/>
                  <a:gd name="T8" fmla="*/ 26 w 67"/>
                  <a:gd name="T9" fmla="*/ 51 h 54"/>
                  <a:gd name="T10" fmla="*/ 9 w 67"/>
                  <a:gd name="T11" fmla="*/ 43 h 54"/>
                  <a:gd name="T12" fmla="*/ 0 w 67"/>
                  <a:gd name="T13" fmla="*/ 39 h 54"/>
                  <a:gd name="T14" fmla="*/ 4 w 67"/>
                  <a:gd name="T15" fmla="*/ 31 h 54"/>
                  <a:gd name="T16" fmla="*/ 24 w 67"/>
                  <a:gd name="T17" fmla="*/ 13 h 54"/>
                  <a:gd name="T18" fmla="*/ 57 w 67"/>
                  <a:gd name="T19" fmla="*/ 1 h 54"/>
                  <a:gd name="T20" fmla="*/ 67 w 67"/>
                  <a:gd name="T21" fmla="*/ 10 h 54"/>
                  <a:gd name="T22" fmla="*/ 39 w 67"/>
                  <a:gd name="T23" fmla="*/ 29 h 54"/>
                  <a:gd name="T24" fmla="*/ 38 w 67"/>
                  <a:gd name="T25" fmla="*/ 21 h 54"/>
                  <a:gd name="T26" fmla="*/ 34 w 67"/>
                  <a:gd name="T27" fmla="*/ 19 h 54"/>
                  <a:gd name="T28" fmla="*/ 17 w 67"/>
                  <a:gd name="T29" fmla="*/ 29 h 54"/>
                  <a:gd name="T30" fmla="*/ 15 w 67"/>
                  <a:gd name="T31" fmla="*/ 35 h 54"/>
                  <a:gd name="T32" fmla="*/ 33 w 67"/>
                  <a:gd name="T33" fmla="*/ 45 h 54"/>
                  <a:gd name="T34" fmla="*/ 36 w 67"/>
                  <a:gd name="T35" fmla="*/ 42 h 54"/>
                  <a:gd name="T36" fmla="*/ 39 w 67"/>
                  <a:gd name="T37" fmla="*/ 29 h 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67" h="54">
                    <a:moveTo>
                      <a:pt x="67" y="10"/>
                    </a:moveTo>
                    <a:cubicBezTo>
                      <a:pt x="60" y="11"/>
                      <a:pt x="52" y="11"/>
                      <a:pt x="45" y="15"/>
                    </a:cubicBezTo>
                    <a:cubicBezTo>
                      <a:pt x="45" y="16"/>
                      <a:pt x="45" y="18"/>
                      <a:pt x="46" y="19"/>
                    </a:cubicBezTo>
                    <a:cubicBezTo>
                      <a:pt x="49" y="25"/>
                      <a:pt x="47" y="32"/>
                      <a:pt x="47" y="39"/>
                    </a:cubicBezTo>
                    <a:cubicBezTo>
                      <a:pt x="47" y="49"/>
                      <a:pt x="35" y="54"/>
                      <a:pt x="26" y="51"/>
                    </a:cubicBezTo>
                    <a:cubicBezTo>
                      <a:pt x="20" y="49"/>
                      <a:pt x="14" y="48"/>
                      <a:pt x="9" y="43"/>
                    </a:cubicBezTo>
                    <a:cubicBezTo>
                      <a:pt x="7" y="41"/>
                      <a:pt x="4" y="41"/>
                      <a:pt x="0" y="39"/>
                    </a:cubicBezTo>
                    <a:cubicBezTo>
                      <a:pt x="2" y="36"/>
                      <a:pt x="2" y="33"/>
                      <a:pt x="4" y="31"/>
                    </a:cubicBezTo>
                    <a:cubicBezTo>
                      <a:pt x="9" y="23"/>
                      <a:pt x="15" y="17"/>
                      <a:pt x="24" y="13"/>
                    </a:cubicBezTo>
                    <a:cubicBezTo>
                      <a:pt x="35" y="7"/>
                      <a:pt x="45" y="1"/>
                      <a:pt x="57" y="1"/>
                    </a:cubicBezTo>
                    <a:cubicBezTo>
                      <a:pt x="64" y="0"/>
                      <a:pt x="66" y="2"/>
                      <a:pt x="67" y="10"/>
                    </a:cubicBezTo>
                    <a:close/>
                    <a:moveTo>
                      <a:pt x="39" y="29"/>
                    </a:moveTo>
                    <a:cubicBezTo>
                      <a:pt x="39" y="25"/>
                      <a:pt x="39" y="23"/>
                      <a:pt x="38" y="21"/>
                    </a:cubicBezTo>
                    <a:cubicBezTo>
                      <a:pt x="38" y="19"/>
                      <a:pt x="36" y="18"/>
                      <a:pt x="34" y="19"/>
                    </a:cubicBezTo>
                    <a:cubicBezTo>
                      <a:pt x="28" y="21"/>
                      <a:pt x="21" y="23"/>
                      <a:pt x="17" y="29"/>
                    </a:cubicBezTo>
                    <a:cubicBezTo>
                      <a:pt x="15" y="30"/>
                      <a:pt x="14" y="33"/>
                      <a:pt x="15" y="35"/>
                    </a:cubicBezTo>
                    <a:cubicBezTo>
                      <a:pt x="16" y="43"/>
                      <a:pt x="26" y="48"/>
                      <a:pt x="33" y="45"/>
                    </a:cubicBezTo>
                    <a:cubicBezTo>
                      <a:pt x="34" y="44"/>
                      <a:pt x="36" y="43"/>
                      <a:pt x="36" y="42"/>
                    </a:cubicBezTo>
                    <a:cubicBezTo>
                      <a:pt x="37" y="37"/>
                      <a:pt x="38" y="32"/>
                      <a:pt x="39" y="29"/>
                    </a:cubicBezTo>
                    <a:close/>
                  </a:path>
                </a:pathLst>
              </a:custGeom>
              <a:solidFill>
                <a:srgbClr val="00000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10" name="Freeform 25"/>
              <p:cNvSpPr>
                <a:spLocks/>
              </p:cNvSpPr>
              <p:nvPr/>
            </p:nvSpPr>
            <p:spPr bwMode="auto">
              <a:xfrm>
                <a:off x="2431" y="808"/>
                <a:ext cx="110" cy="76"/>
              </a:xfrm>
              <a:custGeom>
                <a:avLst/>
                <a:gdLst>
                  <a:gd name="T0" fmla="*/ 0 w 75"/>
                  <a:gd name="T1" fmla="*/ 42 h 52"/>
                  <a:gd name="T2" fmla="*/ 7 w 75"/>
                  <a:gd name="T3" fmla="*/ 39 h 52"/>
                  <a:gd name="T4" fmla="*/ 19 w 75"/>
                  <a:gd name="T5" fmla="*/ 42 h 52"/>
                  <a:gd name="T6" fmla="*/ 43 w 75"/>
                  <a:gd name="T7" fmla="*/ 35 h 52"/>
                  <a:gd name="T8" fmla="*/ 61 w 75"/>
                  <a:gd name="T9" fmla="*/ 15 h 52"/>
                  <a:gd name="T10" fmla="*/ 64 w 75"/>
                  <a:gd name="T11" fmla="*/ 7 h 52"/>
                  <a:gd name="T12" fmla="*/ 75 w 75"/>
                  <a:gd name="T13" fmla="*/ 4 h 52"/>
                  <a:gd name="T14" fmla="*/ 70 w 75"/>
                  <a:gd name="T15" fmla="*/ 19 h 52"/>
                  <a:gd name="T16" fmla="*/ 50 w 75"/>
                  <a:gd name="T17" fmla="*/ 41 h 52"/>
                  <a:gd name="T18" fmla="*/ 16 w 75"/>
                  <a:gd name="T19" fmla="*/ 48 h 52"/>
                  <a:gd name="T20" fmla="*/ 5 w 75"/>
                  <a:gd name="T21" fmla="*/ 45 h 52"/>
                  <a:gd name="T22" fmla="*/ 0 w 75"/>
                  <a:gd name="T23" fmla="*/ 42 h 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75" h="52">
                    <a:moveTo>
                      <a:pt x="0" y="42"/>
                    </a:moveTo>
                    <a:cubicBezTo>
                      <a:pt x="2" y="38"/>
                      <a:pt x="4" y="38"/>
                      <a:pt x="7" y="39"/>
                    </a:cubicBezTo>
                    <a:cubicBezTo>
                      <a:pt x="11" y="40"/>
                      <a:pt x="15" y="42"/>
                      <a:pt x="19" y="42"/>
                    </a:cubicBezTo>
                    <a:cubicBezTo>
                      <a:pt x="28" y="44"/>
                      <a:pt x="36" y="40"/>
                      <a:pt x="43" y="35"/>
                    </a:cubicBezTo>
                    <a:cubicBezTo>
                      <a:pt x="50" y="30"/>
                      <a:pt x="57" y="23"/>
                      <a:pt x="61" y="15"/>
                    </a:cubicBezTo>
                    <a:cubicBezTo>
                      <a:pt x="62" y="12"/>
                      <a:pt x="63" y="10"/>
                      <a:pt x="64" y="7"/>
                    </a:cubicBezTo>
                    <a:cubicBezTo>
                      <a:pt x="66" y="1"/>
                      <a:pt x="69" y="0"/>
                      <a:pt x="75" y="4"/>
                    </a:cubicBezTo>
                    <a:cubicBezTo>
                      <a:pt x="74" y="9"/>
                      <a:pt x="73" y="14"/>
                      <a:pt x="70" y="19"/>
                    </a:cubicBezTo>
                    <a:cubicBezTo>
                      <a:pt x="64" y="27"/>
                      <a:pt x="58" y="35"/>
                      <a:pt x="50" y="41"/>
                    </a:cubicBezTo>
                    <a:cubicBezTo>
                      <a:pt x="40" y="48"/>
                      <a:pt x="29" y="52"/>
                      <a:pt x="16" y="48"/>
                    </a:cubicBezTo>
                    <a:cubicBezTo>
                      <a:pt x="12" y="47"/>
                      <a:pt x="9" y="46"/>
                      <a:pt x="5" y="45"/>
                    </a:cubicBezTo>
                    <a:cubicBezTo>
                      <a:pt x="4" y="44"/>
                      <a:pt x="2" y="43"/>
                      <a:pt x="0" y="42"/>
                    </a:cubicBezTo>
                    <a:close/>
                  </a:path>
                </a:pathLst>
              </a:custGeom>
              <a:solidFill>
                <a:srgbClr val="00000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11" name="Freeform 26"/>
              <p:cNvSpPr>
                <a:spLocks/>
              </p:cNvSpPr>
              <p:nvPr/>
            </p:nvSpPr>
            <p:spPr bwMode="auto">
              <a:xfrm>
                <a:off x="2411" y="772"/>
                <a:ext cx="58" cy="27"/>
              </a:xfrm>
              <a:custGeom>
                <a:avLst/>
                <a:gdLst>
                  <a:gd name="T0" fmla="*/ 39 w 40"/>
                  <a:gd name="T1" fmla="*/ 0 h 18"/>
                  <a:gd name="T2" fmla="*/ 30 w 40"/>
                  <a:gd name="T3" fmla="*/ 12 h 18"/>
                  <a:gd name="T4" fmla="*/ 0 w 40"/>
                  <a:gd name="T5" fmla="*/ 12 h 18"/>
                  <a:gd name="T6" fmla="*/ 6 w 40"/>
                  <a:gd name="T7" fmla="*/ 8 h 18"/>
                  <a:gd name="T8" fmla="*/ 13 w 40"/>
                  <a:gd name="T9" fmla="*/ 9 h 18"/>
                  <a:gd name="T10" fmla="*/ 24 w 40"/>
                  <a:gd name="T11" fmla="*/ 5 h 18"/>
                  <a:gd name="T12" fmla="*/ 39 w 40"/>
                  <a:gd name="T13" fmla="*/ 0 h 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40" h="18">
                    <a:moveTo>
                      <a:pt x="39" y="0"/>
                    </a:moveTo>
                    <a:cubicBezTo>
                      <a:pt x="40" y="8"/>
                      <a:pt x="34" y="9"/>
                      <a:pt x="30" y="12"/>
                    </a:cubicBezTo>
                    <a:cubicBezTo>
                      <a:pt x="22" y="18"/>
                      <a:pt x="13" y="17"/>
                      <a:pt x="0" y="12"/>
                    </a:cubicBezTo>
                    <a:cubicBezTo>
                      <a:pt x="0" y="8"/>
                      <a:pt x="3" y="8"/>
                      <a:pt x="6" y="8"/>
                    </a:cubicBezTo>
                    <a:cubicBezTo>
                      <a:pt x="8" y="8"/>
                      <a:pt x="11" y="9"/>
                      <a:pt x="13" y="9"/>
                    </a:cubicBezTo>
                    <a:cubicBezTo>
                      <a:pt x="17" y="9"/>
                      <a:pt x="21" y="8"/>
                      <a:pt x="24" y="5"/>
                    </a:cubicBezTo>
                    <a:cubicBezTo>
                      <a:pt x="28" y="2"/>
                      <a:pt x="33" y="0"/>
                      <a:pt x="39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12" name="Freeform 27"/>
              <p:cNvSpPr>
                <a:spLocks/>
              </p:cNvSpPr>
              <p:nvPr/>
            </p:nvSpPr>
            <p:spPr bwMode="auto">
              <a:xfrm>
                <a:off x="2452" y="632"/>
                <a:ext cx="36" cy="44"/>
              </a:xfrm>
              <a:custGeom>
                <a:avLst/>
                <a:gdLst>
                  <a:gd name="T0" fmla="*/ 25 w 25"/>
                  <a:gd name="T1" fmla="*/ 11 h 30"/>
                  <a:gd name="T2" fmla="*/ 22 w 25"/>
                  <a:gd name="T3" fmla="*/ 24 h 30"/>
                  <a:gd name="T4" fmla="*/ 19 w 25"/>
                  <a:gd name="T5" fmla="*/ 27 h 30"/>
                  <a:gd name="T6" fmla="*/ 1 w 25"/>
                  <a:gd name="T7" fmla="*/ 17 h 30"/>
                  <a:gd name="T8" fmla="*/ 3 w 25"/>
                  <a:gd name="T9" fmla="*/ 11 h 30"/>
                  <a:gd name="T10" fmla="*/ 20 w 25"/>
                  <a:gd name="T11" fmla="*/ 1 h 30"/>
                  <a:gd name="T12" fmla="*/ 24 w 25"/>
                  <a:gd name="T13" fmla="*/ 3 h 30"/>
                  <a:gd name="T14" fmla="*/ 25 w 25"/>
                  <a:gd name="T15" fmla="*/ 11 h 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5" h="30">
                    <a:moveTo>
                      <a:pt x="25" y="11"/>
                    </a:moveTo>
                    <a:cubicBezTo>
                      <a:pt x="24" y="14"/>
                      <a:pt x="23" y="19"/>
                      <a:pt x="22" y="24"/>
                    </a:cubicBezTo>
                    <a:cubicBezTo>
                      <a:pt x="22" y="25"/>
                      <a:pt x="20" y="26"/>
                      <a:pt x="19" y="27"/>
                    </a:cubicBezTo>
                    <a:cubicBezTo>
                      <a:pt x="12" y="30"/>
                      <a:pt x="2" y="25"/>
                      <a:pt x="1" y="17"/>
                    </a:cubicBezTo>
                    <a:cubicBezTo>
                      <a:pt x="0" y="15"/>
                      <a:pt x="1" y="12"/>
                      <a:pt x="3" y="11"/>
                    </a:cubicBezTo>
                    <a:cubicBezTo>
                      <a:pt x="7" y="5"/>
                      <a:pt x="14" y="3"/>
                      <a:pt x="20" y="1"/>
                    </a:cubicBezTo>
                    <a:cubicBezTo>
                      <a:pt x="22" y="0"/>
                      <a:pt x="24" y="1"/>
                      <a:pt x="24" y="3"/>
                    </a:cubicBezTo>
                    <a:cubicBezTo>
                      <a:pt x="25" y="5"/>
                      <a:pt x="25" y="7"/>
                      <a:pt x="25" y="11"/>
                    </a:cubicBezTo>
                    <a:close/>
                  </a:path>
                </a:pathLst>
              </a:custGeom>
              <a:solidFill>
                <a:srgbClr val="FFFFFF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grpSp>
          <p:nvGrpSpPr>
            <p:cNvPr id="1257" name="Group 4"/>
            <p:cNvGrpSpPr>
              <a:grpSpLocks noChangeAspect="1"/>
            </p:cNvGrpSpPr>
            <p:nvPr/>
          </p:nvGrpSpPr>
          <p:grpSpPr bwMode="auto">
            <a:xfrm>
              <a:off x="2395741" y="4883292"/>
              <a:ext cx="1163755" cy="1154115"/>
              <a:chOff x="928" y="306"/>
              <a:chExt cx="3742" cy="3711"/>
            </a:xfrm>
          </p:grpSpPr>
          <p:sp>
            <p:nvSpPr>
              <p:cNvPr id="1258" name="Freeform 5"/>
              <p:cNvSpPr>
                <a:spLocks noEditPoints="1"/>
              </p:cNvSpPr>
              <p:nvPr/>
            </p:nvSpPr>
            <p:spPr bwMode="auto">
              <a:xfrm>
                <a:off x="928" y="524"/>
                <a:ext cx="2184" cy="3493"/>
              </a:xfrm>
              <a:custGeom>
                <a:avLst/>
                <a:gdLst>
                  <a:gd name="T0" fmla="*/ 652 w 1213"/>
                  <a:gd name="T1" fmla="*/ 296 h 1941"/>
                  <a:gd name="T2" fmla="*/ 727 w 1213"/>
                  <a:gd name="T3" fmla="*/ 598 h 1941"/>
                  <a:gd name="T4" fmla="*/ 843 w 1213"/>
                  <a:gd name="T5" fmla="*/ 1034 h 1941"/>
                  <a:gd name="T6" fmla="*/ 1008 w 1213"/>
                  <a:gd name="T7" fmla="*/ 1413 h 1941"/>
                  <a:gd name="T8" fmla="*/ 1210 w 1213"/>
                  <a:gd name="T9" fmla="*/ 1672 h 1941"/>
                  <a:gd name="T10" fmla="*/ 1001 w 1213"/>
                  <a:gd name="T11" fmla="*/ 1859 h 1941"/>
                  <a:gd name="T12" fmla="*/ 766 w 1213"/>
                  <a:gd name="T13" fmla="*/ 1447 h 1941"/>
                  <a:gd name="T14" fmla="*/ 494 w 1213"/>
                  <a:gd name="T15" fmla="*/ 1538 h 1941"/>
                  <a:gd name="T16" fmla="*/ 346 w 1213"/>
                  <a:gd name="T17" fmla="*/ 1928 h 1941"/>
                  <a:gd name="T18" fmla="*/ 270 w 1213"/>
                  <a:gd name="T19" fmla="*/ 1798 h 1941"/>
                  <a:gd name="T20" fmla="*/ 331 w 1213"/>
                  <a:gd name="T21" fmla="*/ 1561 h 1941"/>
                  <a:gd name="T22" fmla="*/ 319 w 1213"/>
                  <a:gd name="T23" fmla="*/ 1324 h 1941"/>
                  <a:gd name="T24" fmla="*/ 275 w 1213"/>
                  <a:gd name="T25" fmla="*/ 1085 h 1941"/>
                  <a:gd name="T26" fmla="*/ 29 w 1213"/>
                  <a:gd name="T27" fmla="*/ 1176 h 1941"/>
                  <a:gd name="T28" fmla="*/ 226 w 1213"/>
                  <a:gd name="T29" fmla="*/ 919 h 1941"/>
                  <a:gd name="T30" fmla="*/ 402 w 1213"/>
                  <a:gd name="T31" fmla="*/ 600 h 1941"/>
                  <a:gd name="T32" fmla="*/ 300 w 1213"/>
                  <a:gd name="T33" fmla="*/ 349 h 1941"/>
                  <a:gd name="T34" fmla="*/ 268 w 1213"/>
                  <a:gd name="T35" fmla="*/ 149 h 1941"/>
                  <a:gd name="T36" fmla="*/ 588 w 1213"/>
                  <a:gd name="T37" fmla="*/ 34 h 1941"/>
                  <a:gd name="T38" fmla="*/ 563 w 1213"/>
                  <a:gd name="T39" fmla="*/ 1044 h 1941"/>
                  <a:gd name="T40" fmla="*/ 583 w 1213"/>
                  <a:gd name="T41" fmla="*/ 688 h 1941"/>
                  <a:gd name="T42" fmla="*/ 594 w 1213"/>
                  <a:gd name="T43" fmla="*/ 1031 h 1941"/>
                  <a:gd name="T44" fmla="*/ 796 w 1213"/>
                  <a:gd name="T45" fmla="*/ 883 h 1941"/>
                  <a:gd name="T46" fmla="*/ 558 w 1213"/>
                  <a:gd name="T47" fmla="*/ 498 h 1941"/>
                  <a:gd name="T48" fmla="*/ 373 w 1213"/>
                  <a:gd name="T49" fmla="*/ 785 h 1941"/>
                  <a:gd name="T50" fmla="*/ 336 w 1213"/>
                  <a:gd name="T51" fmla="*/ 1323 h 1941"/>
                  <a:gd name="T52" fmla="*/ 780 w 1213"/>
                  <a:gd name="T53" fmla="*/ 1291 h 1941"/>
                  <a:gd name="T54" fmla="*/ 899 w 1213"/>
                  <a:gd name="T55" fmla="*/ 1205 h 1941"/>
                  <a:gd name="T56" fmla="*/ 787 w 1213"/>
                  <a:gd name="T57" fmla="*/ 942 h 1941"/>
                  <a:gd name="T58" fmla="*/ 675 w 1213"/>
                  <a:gd name="T59" fmla="*/ 1238 h 1941"/>
                  <a:gd name="T60" fmla="*/ 556 w 1213"/>
                  <a:gd name="T61" fmla="*/ 1127 h 1941"/>
                  <a:gd name="T62" fmla="*/ 1029 w 1213"/>
                  <a:gd name="T63" fmla="*/ 1445 h 1941"/>
                  <a:gd name="T64" fmla="*/ 720 w 1213"/>
                  <a:gd name="T65" fmla="*/ 1340 h 1941"/>
                  <a:gd name="T66" fmla="*/ 977 w 1213"/>
                  <a:gd name="T67" fmla="*/ 1598 h 1941"/>
                  <a:gd name="T68" fmla="*/ 611 w 1213"/>
                  <a:gd name="T69" fmla="*/ 115 h 1941"/>
                  <a:gd name="T70" fmla="*/ 294 w 1213"/>
                  <a:gd name="T71" fmla="*/ 124 h 1941"/>
                  <a:gd name="T72" fmla="*/ 395 w 1213"/>
                  <a:gd name="T73" fmla="*/ 210 h 1941"/>
                  <a:gd name="T74" fmla="*/ 563 w 1213"/>
                  <a:gd name="T75" fmla="*/ 320 h 1941"/>
                  <a:gd name="T76" fmla="*/ 314 w 1213"/>
                  <a:gd name="T77" fmla="*/ 1769 h 1941"/>
                  <a:gd name="T78" fmla="*/ 485 w 1213"/>
                  <a:gd name="T79" fmla="*/ 1468 h 1941"/>
                  <a:gd name="T80" fmla="*/ 387 w 1213"/>
                  <a:gd name="T81" fmla="*/ 209 h 1941"/>
                  <a:gd name="T82" fmla="*/ 300 w 1213"/>
                  <a:gd name="T83" fmla="*/ 276 h 1941"/>
                  <a:gd name="T84" fmla="*/ 396 w 1213"/>
                  <a:gd name="T85" fmla="*/ 459 h 1941"/>
                  <a:gd name="T86" fmla="*/ 463 w 1213"/>
                  <a:gd name="T87" fmla="*/ 476 h 1941"/>
                  <a:gd name="T88" fmla="*/ 556 w 1213"/>
                  <a:gd name="T89" fmla="*/ 313 h 1941"/>
                  <a:gd name="T90" fmla="*/ 435 w 1213"/>
                  <a:gd name="T91" fmla="*/ 254 h 1941"/>
                  <a:gd name="T92" fmla="*/ 364 w 1213"/>
                  <a:gd name="T93" fmla="*/ 802 h 1941"/>
                  <a:gd name="T94" fmla="*/ 237 w 1213"/>
                  <a:gd name="T95" fmla="*/ 1040 h 1941"/>
                  <a:gd name="T96" fmla="*/ 207 w 1213"/>
                  <a:gd name="T97" fmla="*/ 1843 h 1941"/>
                  <a:gd name="T98" fmla="*/ 454 w 1213"/>
                  <a:gd name="T99" fmla="*/ 1803 h 1941"/>
                  <a:gd name="T100" fmla="*/ 764 w 1213"/>
                  <a:gd name="T101" fmla="*/ 200 h 1941"/>
                  <a:gd name="T102" fmla="*/ 634 w 1213"/>
                  <a:gd name="T103" fmla="*/ 133 h 1941"/>
                  <a:gd name="T104" fmla="*/ 1165 w 1213"/>
                  <a:gd name="T105" fmla="*/ 1746 h 1941"/>
                  <a:gd name="T106" fmla="*/ 1016 w 1213"/>
                  <a:gd name="T107" fmla="*/ 1790 h 1941"/>
                  <a:gd name="T108" fmla="*/ 695 w 1213"/>
                  <a:gd name="T109" fmla="*/ 1067 h 1941"/>
                  <a:gd name="T110" fmla="*/ 586 w 1213"/>
                  <a:gd name="T111" fmla="*/ 1162 h 1941"/>
                  <a:gd name="T112" fmla="*/ 651 w 1213"/>
                  <a:gd name="T113" fmla="*/ 1202 h 1941"/>
                  <a:gd name="T114" fmla="*/ 131 w 1213"/>
                  <a:gd name="T115" fmla="*/ 1109 h 1941"/>
                  <a:gd name="T116" fmla="*/ 136 w 1213"/>
                  <a:gd name="T117" fmla="*/ 1017 h 1941"/>
                  <a:gd name="T118" fmla="*/ 629 w 1213"/>
                  <a:gd name="T119" fmla="*/ 72 h 1941"/>
                  <a:gd name="T120" fmla="*/ 304 w 1213"/>
                  <a:gd name="T121" fmla="*/ 299 h 19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213" h="1941">
                    <a:moveTo>
                      <a:pt x="750" y="210"/>
                    </a:moveTo>
                    <a:cubicBezTo>
                      <a:pt x="757" y="217"/>
                      <a:pt x="766" y="220"/>
                      <a:pt x="774" y="223"/>
                    </a:cubicBezTo>
                    <a:cubicBezTo>
                      <a:pt x="782" y="226"/>
                      <a:pt x="790" y="222"/>
                      <a:pt x="799" y="220"/>
                    </a:cubicBezTo>
                    <a:cubicBezTo>
                      <a:pt x="799" y="223"/>
                      <a:pt x="800" y="226"/>
                      <a:pt x="799" y="228"/>
                    </a:cubicBezTo>
                    <a:cubicBezTo>
                      <a:pt x="797" y="233"/>
                      <a:pt x="794" y="237"/>
                      <a:pt x="791" y="242"/>
                    </a:cubicBezTo>
                    <a:cubicBezTo>
                      <a:pt x="785" y="250"/>
                      <a:pt x="777" y="255"/>
                      <a:pt x="770" y="261"/>
                    </a:cubicBezTo>
                    <a:cubicBezTo>
                      <a:pt x="767" y="264"/>
                      <a:pt x="763" y="265"/>
                      <a:pt x="759" y="265"/>
                    </a:cubicBezTo>
                    <a:cubicBezTo>
                      <a:pt x="748" y="265"/>
                      <a:pt x="737" y="266"/>
                      <a:pt x="726" y="263"/>
                    </a:cubicBezTo>
                    <a:cubicBezTo>
                      <a:pt x="717" y="261"/>
                      <a:pt x="707" y="260"/>
                      <a:pt x="700" y="252"/>
                    </a:cubicBezTo>
                    <a:cubicBezTo>
                      <a:pt x="697" y="254"/>
                      <a:pt x="699" y="257"/>
                      <a:pt x="699" y="259"/>
                    </a:cubicBezTo>
                    <a:cubicBezTo>
                      <a:pt x="699" y="271"/>
                      <a:pt x="705" y="280"/>
                      <a:pt x="713" y="287"/>
                    </a:cubicBezTo>
                    <a:cubicBezTo>
                      <a:pt x="716" y="290"/>
                      <a:pt x="717" y="292"/>
                      <a:pt x="716" y="296"/>
                    </a:cubicBezTo>
                    <a:cubicBezTo>
                      <a:pt x="707" y="297"/>
                      <a:pt x="698" y="299"/>
                      <a:pt x="689" y="300"/>
                    </a:cubicBezTo>
                    <a:cubicBezTo>
                      <a:pt x="683" y="300"/>
                      <a:pt x="677" y="300"/>
                      <a:pt x="671" y="299"/>
                    </a:cubicBezTo>
                    <a:cubicBezTo>
                      <a:pt x="667" y="297"/>
                      <a:pt x="662" y="296"/>
                      <a:pt x="659" y="293"/>
                    </a:cubicBezTo>
                    <a:cubicBezTo>
                      <a:pt x="658" y="292"/>
                      <a:pt x="656" y="292"/>
                      <a:pt x="654" y="291"/>
                    </a:cubicBezTo>
                    <a:cubicBezTo>
                      <a:pt x="653" y="292"/>
                      <a:pt x="652" y="294"/>
                      <a:pt x="652" y="296"/>
                    </a:cubicBezTo>
                    <a:cubicBezTo>
                      <a:pt x="649" y="306"/>
                      <a:pt x="645" y="316"/>
                      <a:pt x="641" y="326"/>
                    </a:cubicBezTo>
                    <a:cubicBezTo>
                      <a:pt x="638" y="332"/>
                      <a:pt x="636" y="339"/>
                      <a:pt x="632" y="345"/>
                    </a:cubicBezTo>
                    <a:cubicBezTo>
                      <a:pt x="631" y="349"/>
                      <a:pt x="628" y="352"/>
                      <a:pt x="625" y="355"/>
                    </a:cubicBezTo>
                    <a:cubicBezTo>
                      <a:pt x="621" y="359"/>
                      <a:pt x="616" y="363"/>
                      <a:pt x="611" y="367"/>
                    </a:cubicBezTo>
                    <a:cubicBezTo>
                      <a:pt x="602" y="375"/>
                      <a:pt x="602" y="377"/>
                      <a:pt x="600" y="389"/>
                    </a:cubicBezTo>
                    <a:cubicBezTo>
                      <a:pt x="598" y="389"/>
                      <a:pt x="597" y="389"/>
                      <a:pt x="595" y="389"/>
                    </a:cubicBezTo>
                    <a:cubicBezTo>
                      <a:pt x="589" y="401"/>
                      <a:pt x="589" y="444"/>
                      <a:pt x="595" y="457"/>
                    </a:cubicBezTo>
                    <a:cubicBezTo>
                      <a:pt x="596" y="457"/>
                      <a:pt x="598" y="457"/>
                      <a:pt x="599" y="457"/>
                    </a:cubicBezTo>
                    <a:cubicBezTo>
                      <a:pt x="603" y="457"/>
                      <a:pt x="606" y="459"/>
                      <a:pt x="609" y="462"/>
                    </a:cubicBezTo>
                    <a:cubicBezTo>
                      <a:pt x="610" y="463"/>
                      <a:pt x="611" y="464"/>
                      <a:pt x="612" y="465"/>
                    </a:cubicBezTo>
                    <a:cubicBezTo>
                      <a:pt x="615" y="466"/>
                      <a:pt x="616" y="469"/>
                      <a:pt x="617" y="472"/>
                    </a:cubicBezTo>
                    <a:cubicBezTo>
                      <a:pt x="620" y="478"/>
                      <a:pt x="624" y="483"/>
                      <a:pt x="628" y="489"/>
                    </a:cubicBezTo>
                    <a:cubicBezTo>
                      <a:pt x="634" y="497"/>
                      <a:pt x="640" y="505"/>
                      <a:pt x="646" y="513"/>
                    </a:cubicBezTo>
                    <a:cubicBezTo>
                      <a:pt x="647" y="514"/>
                      <a:pt x="648" y="515"/>
                      <a:pt x="649" y="516"/>
                    </a:cubicBezTo>
                    <a:cubicBezTo>
                      <a:pt x="667" y="526"/>
                      <a:pt x="681" y="540"/>
                      <a:pt x="694" y="556"/>
                    </a:cubicBezTo>
                    <a:cubicBezTo>
                      <a:pt x="696" y="558"/>
                      <a:pt x="699" y="560"/>
                      <a:pt x="701" y="563"/>
                    </a:cubicBezTo>
                    <a:cubicBezTo>
                      <a:pt x="710" y="575"/>
                      <a:pt x="719" y="586"/>
                      <a:pt x="727" y="598"/>
                    </a:cubicBezTo>
                    <a:cubicBezTo>
                      <a:pt x="729" y="601"/>
                      <a:pt x="731" y="604"/>
                      <a:pt x="733" y="607"/>
                    </a:cubicBezTo>
                    <a:cubicBezTo>
                      <a:pt x="738" y="618"/>
                      <a:pt x="745" y="627"/>
                      <a:pt x="751" y="636"/>
                    </a:cubicBezTo>
                    <a:cubicBezTo>
                      <a:pt x="757" y="645"/>
                      <a:pt x="762" y="654"/>
                      <a:pt x="766" y="663"/>
                    </a:cubicBezTo>
                    <a:cubicBezTo>
                      <a:pt x="772" y="675"/>
                      <a:pt x="777" y="686"/>
                      <a:pt x="782" y="698"/>
                    </a:cubicBezTo>
                    <a:cubicBezTo>
                      <a:pt x="786" y="705"/>
                      <a:pt x="788" y="713"/>
                      <a:pt x="791" y="720"/>
                    </a:cubicBezTo>
                    <a:cubicBezTo>
                      <a:pt x="795" y="732"/>
                      <a:pt x="799" y="744"/>
                      <a:pt x="802" y="756"/>
                    </a:cubicBezTo>
                    <a:cubicBezTo>
                      <a:pt x="805" y="765"/>
                      <a:pt x="806" y="774"/>
                      <a:pt x="808" y="782"/>
                    </a:cubicBezTo>
                    <a:cubicBezTo>
                      <a:pt x="810" y="787"/>
                      <a:pt x="811" y="791"/>
                      <a:pt x="810" y="796"/>
                    </a:cubicBezTo>
                    <a:cubicBezTo>
                      <a:pt x="809" y="802"/>
                      <a:pt x="810" y="807"/>
                      <a:pt x="810" y="812"/>
                    </a:cubicBezTo>
                    <a:cubicBezTo>
                      <a:pt x="810" y="820"/>
                      <a:pt x="811" y="828"/>
                      <a:pt x="811" y="836"/>
                    </a:cubicBezTo>
                    <a:cubicBezTo>
                      <a:pt x="810" y="843"/>
                      <a:pt x="809" y="849"/>
                      <a:pt x="809" y="856"/>
                    </a:cubicBezTo>
                    <a:cubicBezTo>
                      <a:pt x="808" y="866"/>
                      <a:pt x="807" y="876"/>
                      <a:pt x="805" y="886"/>
                    </a:cubicBezTo>
                    <a:cubicBezTo>
                      <a:pt x="804" y="891"/>
                      <a:pt x="803" y="896"/>
                      <a:pt x="801" y="901"/>
                    </a:cubicBezTo>
                    <a:cubicBezTo>
                      <a:pt x="798" y="908"/>
                      <a:pt x="799" y="915"/>
                      <a:pt x="801" y="922"/>
                    </a:cubicBezTo>
                    <a:cubicBezTo>
                      <a:pt x="803" y="932"/>
                      <a:pt x="805" y="942"/>
                      <a:pt x="808" y="952"/>
                    </a:cubicBezTo>
                    <a:cubicBezTo>
                      <a:pt x="813" y="963"/>
                      <a:pt x="818" y="975"/>
                      <a:pt x="823" y="986"/>
                    </a:cubicBezTo>
                    <a:cubicBezTo>
                      <a:pt x="829" y="1003"/>
                      <a:pt x="838" y="1018"/>
                      <a:pt x="843" y="1034"/>
                    </a:cubicBezTo>
                    <a:cubicBezTo>
                      <a:pt x="847" y="1047"/>
                      <a:pt x="853" y="1058"/>
                      <a:pt x="859" y="1069"/>
                    </a:cubicBezTo>
                    <a:cubicBezTo>
                      <a:pt x="867" y="1084"/>
                      <a:pt x="875" y="1098"/>
                      <a:pt x="883" y="1112"/>
                    </a:cubicBezTo>
                    <a:cubicBezTo>
                      <a:pt x="891" y="1127"/>
                      <a:pt x="899" y="1143"/>
                      <a:pt x="907" y="1157"/>
                    </a:cubicBezTo>
                    <a:cubicBezTo>
                      <a:pt x="918" y="1174"/>
                      <a:pt x="930" y="1190"/>
                      <a:pt x="941" y="1206"/>
                    </a:cubicBezTo>
                    <a:cubicBezTo>
                      <a:pt x="947" y="1215"/>
                      <a:pt x="954" y="1224"/>
                      <a:pt x="962" y="1231"/>
                    </a:cubicBezTo>
                    <a:cubicBezTo>
                      <a:pt x="966" y="1235"/>
                      <a:pt x="965" y="1237"/>
                      <a:pt x="961" y="1240"/>
                    </a:cubicBezTo>
                    <a:cubicBezTo>
                      <a:pt x="954" y="1246"/>
                      <a:pt x="946" y="1251"/>
                      <a:pt x="937" y="1258"/>
                    </a:cubicBezTo>
                    <a:cubicBezTo>
                      <a:pt x="938" y="1260"/>
                      <a:pt x="939" y="1262"/>
                      <a:pt x="940" y="1264"/>
                    </a:cubicBezTo>
                    <a:cubicBezTo>
                      <a:pt x="943" y="1269"/>
                      <a:pt x="942" y="1272"/>
                      <a:pt x="938" y="1275"/>
                    </a:cubicBezTo>
                    <a:cubicBezTo>
                      <a:pt x="934" y="1277"/>
                      <a:pt x="931" y="1279"/>
                      <a:pt x="928" y="1282"/>
                    </a:cubicBezTo>
                    <a:cubicBezTo>
                      <a:pt x="930" y="1284"/>
                      <a:pt x="932" y="1285"/>
                      <a:pt x="934" y="1287"/>
                    </a:cubicBezTo>
                    <a:cubicBezTo>
                      <a:pt x="929" y="1292"/>
                      <a:pt x="907" y="1299"/>
                      <a:pt x="894" y="1300"/>
                    </a:cubicBezTo>
                    <a:cubicBezTo>
                      <a:pt x="896" y="1303"/>
                      <a:pt x="897" y="1306"/>
                      <a:pt x="898" y="1309"/>
                    </a:cubicBezTo>
                    <a:cubicBezTo>
                      <a:pt x="905" y="1325"/>
                      <a:pt x="912" y="1341"/>
                      <a:pt x="925" y="1353"/>
                    </a:cubicBezTo>
                    <a:cubicBezTo>
                      <a:pt x="930" y="1358"/>
                      <a:pt x="937" y="1361"/>
                      <a:pt x="943" y="1365"/>
                    </a:cubicBezTo>
                    <a:cubicBezTo>
                      <a:pt x="952" y="1371"/>
                      <a:pt x="962" y="1377"/>
                      <a:pt x="971" y="1384"/>
                    </a:cubicBezTo>
                    <a:cubicBezTo>
                      <a:pt x="984" y="1393"/>
                      <a:pt x="996" y="1403"/>
                      <a:pt x="1008" y="1413"/>
                    </a:cubicBezTo>
                    <a:cubicBezTo>
                      <a:pt x="1017" y="1420"/>
                      <a:pt x="1025" y="1428"/>
                      <a:pt x="1033" y="1435"/>
                    </a:cubicBezTo>
                    <a:cubicBezTo>
                      <a:pt x="1039" y="1440"/>
                      <a:pt x="1044" y="1445"/>
                      <a:pt x="1048" y="1450"/>
                    </a:cubicBezTo>
                    <a:cubicBezTo>
                      <a:pt x="1051" y="1454"/>
                      <a:pt x="1054" y="1457"/>
                      <a:pt x="1056" y="1460"/>
                    </a:cubicBezTo>
                    <a:cubicBezTo>
                      <a:pt x="1062" y="1470"/>
                      <a:pt x="1070" y="1479"/>
                      <a:pt x="1077" y="1487"/>
                    </a:cubicBezTo>
                    <a:cubicBezTo>
                      <a:pt x="1081" y="1491"/>
                      <a:pt x="1083" y="1496"/>
                      <a:pt x="1086" y="1501"/>
                    </a:cubicBezTo>
                    <a:cubicBezTo>
                      <a:pt x="1092" y="1511"/>
                      <a:pt x="1098" y="1521"/>
                      <a:pt x="1104" y="1532"/>
                    </a:cubicBezTo>
                    <a:cubicBezTo>
                      <a:pt x="1105" y="1535"/>
                      <a:pt x="1108" y="1538"/>
                      <a:pt x="1110" y="1541"/>
                    </a:cubicBezTo>
                    <a:cubicBezTo>
                      <a:pt x="1115" y="1548"/>
                      <a:pt x="1121" y="1556"/>
                      <a:pt x="1126" y="1564"/>
                    </a:cubicBezTo>
                    <a:cubicBezTo>
                      <a:pt x="1129" y="1568"/>
                      <a:pt x="1131" y="1572"/>
                      <a:pt x="1135" y="1576"/>
                    </a:cubicBezTo>
                    <a:cubicBezTo>
                      <a:pt x="1137" y="1578"/>
                      <a:pt x="1139" y="1579"/>
                      <a:pt x="1142" y="1580"/>
                    </a:cubicBezTo>
                    <a:cubicBezTo>
                      <a:pt x="1146" y="1580"/>
                      <a:pt x="1150" y="1582"/>
                      <a:pt x="1151" y="1587"/>
                    </a:cubicBezTo>
                    <a:cubicBezTo>
                      <a:pt x="1151" y="1588"/>
                      <a:pt x="1153" y="1590"/>
                      <a:pt x="1154" y="1590"/>
                    </a:cubicBezTo>
                    <a:cubicBezTo>
                      <a:pt x="1171" y="1600"/>
                      <a:pt x="1185" y="1612"/>
                      <a:pt x="1197" y="1627"/>
                    </a:cubicBezTo>
                    <a:cubicBezTo>
                      <a:pt x="1198" y="1628"/>
                      <a:pt x="1198" y="1629"/>
                      <a:pt x="1199" y="1629"/>
                    </a:cubicBezTo>
                    <a:cubicBezTo>
                      <a:pt x="1203" y="1630"/>
                      <a:pt x="1203" y="1633"/>
                      <a:pt x="1204" y="1636"/>
                    </a:cubicBezTo>
                    <a:cubicBezTo>
                      <a:pt x="1205" y="1640"/>
                      <a:pt x="1206" y="1643"/>
                      <a:pt x="1208" y="1647"/>
                    </a:cubicBezTo>
                    <a:cubicBezTo>
                      <a:pt x="1213" y="1655"/>
                      <a:pt x="1212" y="1664"/>
                      <a:pt x="1210" y="1672"/>
                    </a:cubicBezTo>
                    <a:cubicBezTo>
                      <a:pt x="1208" y="1680"/>
                      <a:pt x="1205" y="1687"/>
                      <a:pt x="1203" y="1694"/>
                    </a:cubicBezTo>
                    <a:cubicBezTo>
                      <a:pt x="1201" y="1705"/>
                      <a:pt x="1196" y="1715"/>
                      <a:pt x="1193" y="1726"/>
                    </a:cubicBezTo>
                    <a:cubicBezTo>
                      <a:pt x="1190" y="1733"/>
                      <a:pt x="1185" y="1740"/>
                      <a:pt x="1183" y="1749"/>
                    </a:cubicBezTo>
                    <a:cubicBezTo>
                      <a:pt x="1183" y="1749"/>
                      <a:pt x="1183" y="1750"/>
                      <a:pt x="1182" y="1751"/>
                    </a:cubicBezTo>
                    <a:cubicBezTo>
                      <a:pt x="1175" y="1759"/>
                      <a:pt x="1174" y="1770"/>
                      <a:pt x="1168" y="1779"/>
                    </a:cubicBezTo>
                    <a:cubicBezTo>
                      <a:pt x="1167" y="1780"/>
                      <a:pt x="1167" y="1782"/>
                      <a:pt x="1167" y="1783"/>
                    </a:cubicBezTo>
                    <a:cubicBezTo>
                      <a:pt x="1167" y="1784"/>
                      <a:pt x="1167" y="1786"/>
                      <a:pt x="1166" y="1787"/>
                    </a:cubicBezTo>
                    <a:cubicBezTo>
                      <a:pt x="1159" y="1795"/>
                      <a:pt x="1157" y="1806"/>
                      <a:pt x="1150" y="1814"/>
                    </a:cubicBezTo>
                    <a:cubicBezTo>
                      <a:pt x="1141" y="1824"/>
                      <a:pt x="1134" y="1836"/>
                      <a:pt x="1124" y="1844"/>
                    </a:cubicBezTo>
                    <a:cubicBezTo>
                      <a:pt x="1121" y="1848"/>
                      <a:pt x="1118" y="1853"/>
                      <a:pt x="1115" y="1856"/>
                    </a:cubicBezTo>
                    <a:cubicBezTo>
                      <a:pt x="1107" y="1862"/>
                      <a:pt x="1101" y="1871"/>
                      <a:pt x="1095" y="1879"/>
                    </a:cubicBezTo>
                    <a:cubicBezTo>
                      <a:pt x="1092" y="1882"/>
                      <a:pt x="1089" y="1885"/>
                      <a:pt x="1086" y="1888"/>
                    </a:cubicBezTo>
                    <a:cubicBezTo>
                      <a:pt x="1078" y="1894"/>
                      <a:pt x="1070" y="1899"/>
                      <a:pt x="1062" y="1905"/>
                    </a:cubicBezTo>
                    <a:cubicBezTo>
                      <a:pt x="1061" y="1906"/>
                      <a:pt x="1060" y="1907"/>
                      <a:pt x="1058" y="1909"/>
                    </a:cubicBezTo>
                    <a:cubicBezTo>
                      <a:pt x="1053" y="1916"/>
                      <a:pt x="1043" y="1917"/>
                      <a:pt x="1037" y="1910"/>
                    </a:cubicBezTo>
                    <a:cubicBezTo>
                      <a:pt x="1030" y="1903"/>
                      <a:pt x="1024" y="1896"/>
                      <a:pt x="1017" y="1889"/>
                    </a:cubicBezTo>
                    <a:cubicBezTo>
                      <a:pt x="1008" y="1881"/>
                      <a:pt x="1005" y="1870"/>
                      <a:pt x="1001" y="1859"/>
                    </a:cubicBezTo>
                    <a:cubicBezTo>
                      <a:pt x="998" y="1850"/>
                      <a:pt x="1000" y="1841"/>
                      <a:pt x="1000" y="1832"/>
                    </a:cubicBezTo>
                    <a:cubicBezTo>
                      <a:pt x="1000" y="1816"/>
                      <a:pt x="1003" y="1801"/>
                      <a:pt x="1004" y="1786"/>
                    </a:cubicBezTo>
                    <a:cubicBezTo>
                      <a:pt x="1005" y="1777"/>
                      <a:pt x="1007" y="1768"/>
                      <a:pt x="1008" y="1760"/>
                    </a:cubicBezTo>
                    <a:cubicBezTo>
                      <a:pt x="1011" y="1747"/>
                      <a:pt x="1014" y="1735"/>
                      <a:pt x="1015" y="1723"/>
                    </a:cubicBezTo>
                    <a:cubicBezTo>
                      <a:pt x="1017" y="1705"/>
                      <a:pt x="1016" y="1687"/>
                      <a:pt x="1010" y="1670"/>
                    </a:cubicBezTo>
                    <a:cubicBezTo>
                      <a:pt x="1006" y="1661"/>
                      <a:pt x="1002" y="1652"/>
                      <a:pt x="998" y="1644"/>
                    </a:cubicBezTo>
                    <a:cubicBezTo>
                      <a:pt x="989" y="1626"/>
                      <a:pt x="975" y="1612"/>
                      <a:pt x="962" y="1598"/>
                    </a:cubicBezTo>
                    <a:cubicBezTo>
                      <a:pt x="961" y="1596"/>
                      <a:pt x="960" y="1595"/>
                      <a:pt x="958" y="1594"/>
                    </a:cubicBezTo>
                    <a:cubicBezTo>
                      <a:pt x="946" y="1588"/>
                      <a:pt x="936" y="1579"/>
                      <a:pt x="925" y="1572"/>
                    </a:cubicBezTo>
                    <a:cubicBezTo>
                      <a:pt x="917" y="1566"/>
                      <a:pt x="908" y="1561"/>
                      <a:pt x="900" y="1555"/>
                    </a:cubicBezTo>
                    <a:cubicBezTo>
                      <a:pt x="895" y="1552"/>
                      <a:pt x="890" y="1548"/>
                      <a:pt x="885" y="1544"/>
                    </a:cubicBezTo>
                    <a:cubicBezTo>
                      <a:pt x="881" y="1541"/>
                      <a:pt x="877" y="1538"/>
                      <a:pt x="874" y="1535"/>
                    </a:cubicBezTo>
                    <a:cubicBezTo>
                      <a:pt x="861" y="1525"/>
                      <a:pt x="849" y="1515"/>
                      <a:pt x="837" y="1506"/>
                    </a:cubicBezTo>
                    <a:cubicBezTo>
                      <a:pt x="831" y="1501"/>
                      <a:pt x="825" y="1498"/>
                      <a:pt x="820" y="1492"/>
                    </a:cubicBezTo>
                    <a:cubicBezTo>
                      <a:pt x="814" y="1485"/>
                      <a:pt x="806" y="1479"/>
                      <a:pt x="798" y="1474"/>
                    </a:cubicBezTo>
                    <a:cubicBezTo>
                      <a:pt x="793" y="1471"/>
                      <a:pt x="789" y="1466"/>
                      <a:pt x="784" y="1463"/>
                    </a:cubicBezTo>
                    <a:cubicBezTo>
                      <a:pt x="777" y="1458"/>
                      <a:pt x="772" y="1452"/>
                      <a:pt x="766" y="1447"/>
                    </a:cubicBezTo>
                    <a:cubicBezTo>
                      <a:pt x="763" y="1444"/>
                      <a:pt x="760" y="1440"/>
                      <a:pt x="758" y="1435"/>
                    </a:cubicBezTo>
                    <a:cubicBezTo>
                      <a:pt x="757" y="1431"/>
                      <a:pt x="754" y="1429"/>
                      <a:pt x="751" y="1426"/>
                    </a:cubicBezTo>
                    <a:cubicBezTo>
                      <a:pt x="741" y="1414"/>
                      <a:pt x="733" y="1402"/>
                      <a:pt x="727" y="1388"/>
                    </a:cubicBezTo>
                    <a:cubicBezTo>
                      <a:pt x="723" y="1380"/>
                      <a:pt x="718" y="1371"/>
                      <a:pt x="714" y="1362"/>
                    </a:cubicBezTo>
                    <a:cubicBezTo>
                      <a:pt x="713" y="1360"/>
                      <a:pt x="713" y="1358"/>
                      <a:pt x="712" y="1356"/>
                    </a:cubicBezTo>
                    <a:cubicBezTo>
                      <a:pt x="708" y="1345"/>
                      <a:pt x="705" y="1335"/>
                      <a:pt x="702" y="1324"/>
                    </a:cubicBezTo>
                    <a:cubicBezTo>
                      <a:pt x="696" y="1322"/>
                      <a:pt x="692" y="1326"/>
                      <a:pt x="687" y="1327"/>
                    </a:cubicBezTo>
                    <a:cubicBezTo>
                      <a:pt x="665" y="1335"/>
                      <a:pt x="644" y="1345"/>
                      <a:pt x="623" y="1355"/>
                    </a:cubicBezTo>
                    <a:cubicBezTo>
                      <a:pt x="613" y="1359"/>
                      <a:pt x="604" y="1362"/>
                      <a:pt x="594" y="1364"/>
                    </a:cubicBezTo>
                    <a:cubicBezTo>
                      <a:pt x="589" y="1365"/>
                      <a:pt x="584" y="1368"/>
                      <a:pt x="579" y="1369"/>
                    </a:cubicBezTo>
                    <a:cubicBezTo>
                      <a:pt x="569" y="1371"/>
                      <a:pt x="559" y="1371"/>
                      <a:pt x="550" y="1373"/>
                    </a:cubicBezTo>
                    <a:cubicBezTo>
                      <a:pt x="533" y="1376"/>
                      <a:pt x="516" y="1373"/>
                      <a:pt x="500" y="1372"/>
                    </a:cubicBezTo>
                    <a:cubicBezTo>
                      <a:pt x="494" y="1371"/>
                      <a:pt x="492" y="1372"/>
                      <a:pt x="491" y="1378"/>
                    </a:cubicBezTo>
                    <a:cubicBezTo>
                      <a:pt x="490" y="1382"/>
                      <a:pt x="490" y="1387"/>
                      <a:pt x="489" y="1392"/>
                    </a:cubicBezTo>
                    <a:cubicBezTo>
                      <a:pt x="485" y="1414"/>
                      <a:pt x="489" y="1436"/>
                      <a:pt x="494" y="1457"/>
                    </a:cubicBezTo>
                    <a:cubicBezTo>
                      <a:pt x="498" y="1471"/>
                      <a:pt x="498" y="1486"/>
                      <a:pt x="497" y="1500"/>
                    </a:cubicBezTo>
                    <a:cubicBezTo>
                      <a:pt x="496" y="1513"/>
                      <a:pt x="495" y="1526"/>
                      <a:pt x="494" y="1538"/>
                    </a:cubicBezTo>
                    <a:cubicBezTo>
                      <a:pt x="492" y="1549"/>
                      <a:pt x="490" y="1561"/>
                      <a:pt x="488" y="1572"/>
                    </a:cubicBezTo>
                    <a:cubicBezTo>
                      <a:pt x="486" y="1585"/>
                      <a:pt x="485" y="1598"/>
                      <a:pt x="482" y="1611"/>
                    </a:cubicBezTo>
                    <a:cubicBezTo>
                      <a:pt x="480" y="1622"/>
                      <a:pt x="478" y="1632"/>
                      <a:pt x="476" y="1643"/>
                    </a:cubicBezTo>
                    <a:cubicBezTo>
                      <a:pt x="474" y="1651"/>
                      <a:pt x="471" y="1660"/>
                      <a:pt x="470" y="1668"/>
                    </a:cubicBezTo>
                    <a:cubicBezTo>
                      <a:pt x="468" y="1673"/>
                      <a:pt x="468" y="1678"/>
                      <a:pt x="467" y="1683"/>
                    </a:cubicBezTo>
                    <a:cubicBezTo>
                      <a:pt x="465" y="1701"/>
                      <a:pt x="463" y="1719"/>
                      <a:pt x="460" y="1737"/>
                    </a:cubicBezTo>
                    <a:cubicBezTo>
                      <a:pt x="460" y="1742"/>
                      <a:pt x="459" y="1747"/>
                      <a:pt x="458" y="1752"/>
                    </a:cubicBezTo>
                    <a:cubicBezTo>
                      <a:pt x="457" y="1759"/>
                      <a:pt x="459" y="1766"/>
                      <a:pt x="461" y="1773"/>
                    </a:cubicBezTo>
                    <a:cubicBezTo>
                      <a:pt x="462" y="1776"/>
                      <a:pt x="461" y="1780"/>
                      <a:pt x="462" y="1783"/>
                    </a:cubicBezTo>
                    <a:cubicBezTo>
                      <a:pt x="463" y="1790"/>
                      <a:pt x="465" y="1796"/>
                      <a:pt x="466" y="1803"/>
                    </a:cubicBezTo>
                    <a:cubicBezTo>
                      <a:pt x="468" y="1813"/>
                      <a:pt x="469" y="1822"/>
                      <a:pt x="469" y="1832"/>
                    </a:cubicBezTo>
                    <a:cubicBezTo>
                      <a:pt x="470" y="1847"/>
                      <a:pt x="469" y="1863"/>
                      <a:pt x="467" y="1879"/>
                    </a:cubicBezTo>
                    <a:cubicBezTo>
                      <a:pt x="466" y="1886"/>
                      <a:pt x="465" y="1893"/>
                      <a:pt x="464" y="1901"/>
                    </a:cubicBezTo>
                    <a:cubicBezTo>
                      <a:pt x="465" y="1902"/>
                      <a:pt x="467" y="1903"/>
                      <a:pt x="468" y="1905"/>
                    </a:cubicBezTo>
                    <a:cubicBezTo>
                      <a:pt x="464" y="1909"/>
                      <a:pt x="460" y="1912"/>
                      <a:pt x="455" y="1913"/>
                    </a:cubicBezTo>
                    <a:cubicBezTo>
                      <a:pt x="442" y="1915"/>
                      <a:pt x="429" y="1917"/>
                      <a:pt x="416" y="1919"/>
                    </a:cubicBezTo>
                    <a:cubicBezTo>
                      <a:pt x="392" y="1922"/>
                      <a:pt x="369" y="1926"/>
                      <a:pt x="346" y="1928"/>
                    </a:cubicBezTo>
                    <a:cubicBezTo>
                      <a:pt x="327" y="1931"/>
                      <a:pt x="309" y="1935"/>
                      <a:pt x="291" y="1934"/>
                    </a:cubicBezTo>
                    <a:cubicBezTo>
                      <a:pt x="282" y="1933"/>
                      <a:pt x="274" y="1934"/>
                      <a:pt x="266" y="1934"/>
                    </a:cubicBezTo>
                    <a:cubicBezTo>
                      <a:pt x="256" y="1934"/>
                      <a:pt x="247" y="1936"/>
                      <a:pt x="237" y="1936"/>
                    </a:cubicBezTo>
                    <a:cubicBezTo>
                      <a:pt x="229" y="1937"/>
                      <a:pt x="221" y="1936"/>
                      <a:pt x="213" y="1937"/>
                    </a:cubicBezTo>
                    <a:cubicBezTo>
                      <a:pt x="208" y="1937"/>
                      <a:pt x="203" y="1937"/>
                      <a:pt x="198" y="1938"/>
                    </a:cubicBezTo>
                    <a:cubicBezTo>
                      <a:pt x="184" y="1941"/>
                      <a:pt x="171" y="1937"/>
                      <a:pt x="158" y="1933"/>
                    </a:cubicBezTo>
                    <a:cubicBezTo>
                      <a:pt x="156" y="1932"/>
                      <a:pt x="153" y="1931"/>
                      <a:pt x="150" y="1931"/>
                    </a:cubicBezTo>
                    <a:cubicBezTo>
                      <a:pt x="145" y="1933"/>
                      <a:pt x="141" y="1929"/>
                      <a:pt x="138" y="1926"/>
                    </a:cubicBezTo>
                    <a:cubicBezTo>
                      <a:pt x="139" y="1919"/>
                      <a:pt x="141" y="1913"/>
                      <a:pt x="142" y="1907"/>
                    </a:cubicBezTo>
                    <a:cubicBezTo>
                      <a:pt x="142" y="1906"/>
                      <a:pt x="142" y="1906"/>
                      <a:pt x="142" y="1906"/>
                    </a:cubicBezTo>
                    <a:cubicBezTo>
                      <a:pt x="146" y="1896"/>
                      <a:pt x="147" y="1884"/>
                      <a:pt x="155" y="1876"/>
                    </a:cubicBezTo>
                    <a:cubicBezTo>
                      <a:pt x="156" y="1875"/>
                      <a:pt x="157" y="1874"/>
                      <a:pt x="157" y="1872"/>
                    </a:cubicBezTo>
                    <a:cubicBezTo>
                      <a:pt x="162" y="1861"/>
                      <a:pt x="171" y="1854"/>
                      <a:pt x="180" y="1846"/>
                    </a:cubicBezTo>
                    <a:cubicBezTo>
                      <a:pt x="189" y="1837"/>
                      <a:pt x="202" y="1832"/>
                      <a:pt x="213" y="1826"/>
                    </a:cubicBezTo>
                    <a:cubicBezTo>
                      <a:pt x="221" y="1822"/>
                      <a:pt x="229" y="1818"/>
                      <a:pt x="238" y="1814"/>
                    </a:cubicBezTo>
                    <a:cubicBezTo>
                      <a:pt x="240" y="1813"/>
                      <a:pt x="242" y="1812"/>
                      <a:pt x="245" y="1811"/>
                    </a:cubicBezTo>
                    <a:cubicBezTo>
                      <a:pt x="254" y="1809"/>
                      <a:pt x="262" y="1804"/>
                      <a:pt x="270" y="1798"/>
                    </a:cubicBezTo>
                    <a:cubicBezTo>
                      <a:pt x="278" y="1792"/>
                      <a:pt x="287" y="1786"/>
                      <a:pt x="294" y="1780"/>
                    </a:cubicBezTo>
                    <a:cubicBezTo>
                      <a:pt x="298" y="1777"/>
                      <a:pt x="301" y="1772"/>
                      <a:pt x="304" y="1768"/>
                    </a:cubicBezTo>
                    <a:cubicBezTo>
                      <a:pt x="306" y="1766"/>
                      <a:pt x="307" y="1763"/>
                      <a:pt x="309" y="1762"/>
                    </a:cubicBezTo>
                    <a:cubicBezTo>
                      <a:pt x="314" y="1757"/>
                      <a:pt x="317" y="1752"/>
                      <a:pt x="320" y="1746"/>
                    </a:cubicBezTo>
                    <a:cubicBezTo>
                      <a:pt x="321" y="1745"/>
                      <a:pt x="322" y="1744"/>
                      <a:pt x="322" y="1743"/>
                    </a:cubicBezTo>
                    <a:cubicBezTo>
                      <a:pt x="324" y="1736"/>
                      <a:pt x="326" y="1729"/>
                      <a:pt x="327" y="1722"/>
                    </a:cubicBezTo>
                    <a:cubicBezTo>
                      <a:pt x="328" y="1714"/>
                      <a:pt x="328" y="1705"/>
                      <a:pt x="329" y="1697"/>
                    </a:cubicBezTo>
                    <a:cubicBezTo>
                      <a:pt x="329" y="1694"/>
                      <a:pt x="329" y="1691"/>
                      <a:pt x="329" y="1688"/>
                    </a:cubicBezTo>
                    <a:cubicBezTo>
                      <a:pt x="330" y="1681"/>
                      <a:pt x="330" y="1674"/>
                      <a:pt x="330" y="1667"/>
                    </a:cubicBezTo>
                    <a:cubicBezTo>
                      <a:pt x="331" y="1662"/>
                      <a:pt x="331" y="1658"/>
                      <a:pt x="332" y="1653"/>
                    </a:cubicBezTo>
                    <a:cubicBezTo>
                      <a:pt x="332" y="1652"/>
                      <a:pt x="332" y="1651"/>
                      <a:pt x="332" y="1649"/>
                    </a:cubicBezTo>
                    <a:cubicBezTo>
                      <a:pt x="332" y="1641"/>
                      <a:pt x="331" y="1633"/>
                      <a:pt x="331" y="1625"/>
                    </a:cubicBezTo>
                    <a:cubicBezTo>
                      <a:pt x="331" y="1625"/>
                      <a:pt x="331" y="1625"/>
                      <a:pt x="331" y="1625"/>
                    </a:cubicBezTo>
                    <a:cubicBezTo>
                      <a:pt x="334" y="1616"/>
                      <a:pt x="329" y="1607"/>
                      <a:pt x="330" y="1598"/>
                    </a:cubicBezTo>
                    <a:cubicBezTo>
                      <a:pt x="330" y="1597"/>
                      <a:pt x="330" y="1597"/>
                      <a:pt x="330" y="1596"/>
                    </a:cubicBezTo>
                    <a:cubicBezTo>
                      <a:pt x="331" y="1589"/>
                      <a:pt x="332" y="1582"/>
                      <a:pt x="332" y="1574"/>
                    </a:cubicBezTo>
                    <a:cubicBezTo>
                      <a:pt x="332" y="1570"/>
                      <a:pt x="332" y="1566"/>
                      <a:pt x="331" y="1561"/>
                    </a:cubicBezTo>
                    <a:cubicBezTo>
                      <a:pt x="330" y="1552"/>
                      <a:pt x="330" y="1543"/>
                      <a:pt x="331" y="1534"/>
                    </a:cubicBezTo>
                    <a:cubicBezTo>
                      <a:pt x="332" y="1531"/>
                      <a:pt x="330" y="1527"/>
                      <a:pt x="330" y="1523"/>
                    </a:cubicBezTo>
                    <a:cubicBezTo>
                      <a:pt x="330" y="1518"/>
                      <a:pt x="330" y="1513"/>
                      <a:pt x="330" y="1508"/>
                    </a:cubicBezTo>
                    <a:cubicBezTo>
                      <a:pt x="330" y="1506"/>
                      <a:pt x="329" y="1504"/>
                      <a:pt x="329" y="1502"/>
                    </a:cubicBezTo>
                    <a:cubicBezTo>
                      <a:pt x="329" y="1499"/>
                      <a:pt x="329" y="1496"/>
                      <a:pt x="329" y="1493"/>
                    </a:cubicBezTo>
                    <a:cubicBezTo>
                      <a:pt x="330" y="1490"/>
                      <a:pt x="331" y="1488"/>
                      <a:pt x="329" y="1486"/>
                    </a:cubicBezTo>
                    <a:cubicBezTo>
                      <a:pt x="329" y="1485"/>
                      <a:pt x="328" y="1485"/>
                      <a:pt x="328" y="1484"/>
                    </a:cubicBezTo>
                    <a:cubicBezTo>
                      <a:pt x="331" y="1476"/>
                      <a:pt x="326" y="1468"/>
                      <a:pt x="328" y="1459"/>
                    </a:cubicBezTo>
                    <a:cubicBezTo>
                      <a:pt x="329" y="1457"/>
                      <a:pt x="327" y="1453"/>
                      <a:pt x="328" y="1450"/>
                    </a:cubicBezTo>
                    <a:cubicBezTo>
                      <a:pt x="329" y="1441"/>
                      <a:pt x="328" y="1431"/>
                      <a:pt x="327" y="1422"/>
                    </a:cubicBezTo>
                    <a:cubicBezTo>
                      <a:pt x="326" y="1409"/>
                      <a:pt x="328" y="1396"/>
                      <a:pt x="328" y="1382"/>
                    </a:cubicBezTo>
                    <a:cubicBezTo>
                      <a:pt x="327" y="1379"/>
                      <a:pt x="328" y="1376"/>
                      <a:pt x="329" y="1373"/>
                    </a:cubicBezTo>
                    <a:cubicBezTo>
                      <a:pt x="330" y="1366"/>
                      <a:pt x="331" y="1359"/>
                      <a:pt x="332" y="1352"/>
                    </a:cubicBezTo>
                    <a:cubicBezTo>
                      <a:pt x="332" y="1349"/>
                      <a:pt x="333" y="1345"/>
                      <a:pt x="334" y="1342"/>
                    </a:cubicBezTo>
                    <a:cubicBezTo>
                      <a:pt x="334" y="1339"/>
                      <a:pt x="335" y="1337"/>
                      <a:pt x="335" y="1334"/>
                    </a:cubicBezTo>
                    <a:cubicBezTo>
                      <a:pt x="332" y="1332"/>
                      <a:pt x="329" y="1331"/>
                      <a:pt x="326" y="1330"/>
                    </a:cubicBezTo>
                    <a:cubicBezTo>
                      <a:pt x="323" y="1328"/>
                      <a:pt x="321" y="1327"/>
                      <a:pt x="319" y="1324"/>
                    </a:cubicBezTo>
                    <a:cubicBezTo>
                      <a:pt x="317" y="1322"/>
                      <a:pt x="317" y="1319"/>
                      <a:pt x="318" y="1316"/>
                    </a:cubicBezTo>
                    <a:cubicBezTo>
                      <a:pt x="324" y="1306"/>
                      <a:pt x="330" y="1296"/>
                      <a:pt x="335" y="1286"/>
                    </a:cubicBezTo>
                    <a:cubicBezTo>
                      <a:pt x="341" y="1272"/>
                      <a:pt x="346" y="1258"/>
                      <a:pt x="350" y="1243"/>
                    </a:cubicBezTo>
                    <a:cubicBezTo>
                      <a:pt x="353" y="1231"/>
                      <a:pt x="356" y="1219"/>
                      <a:pt x="359" y="1207"/>
                    </a:cubicBezTo>
                    <a:cubicBezTo>
                      <a:pt x="361" y="1196"/>
                      <a:pt x="363" y="1185"/>
                      <a:pt x="365" y="1175"/>
                    </a:cubicBezTo>
                    <a:cubicBezTo>
                      <a:pt x="365" y="1172"/>
                      <a:pt x="366" y="1170"/>
                      <a:pt x="366" y="1168"/>
                    </a:cubicBezTo>
                    <a:cubicBezTo>
                      <a:pt x="368" y="1160"/>
                      <a:pt x="369" y="1153"/>
                      <a:pt x="371" y="1146"/>
                    </a:cubicBezTo>
                    <a:cubicBezTo>
                      <a:pt x="372" y="1135"/>
                      <a:pt x="374" y="1123"/>
                      <a:pt x="375" y="1112"/>
                    </a:cubicBezTo>
                    <a:cubicBezTo>
                      <a:pt x="376" y="1110"/>
                      <a:pt x="376" y="1107"/>
                      <a:pt x="376" y="1105"/>
                    </a:cubicBezTo>
                    <a:cubicBezTo>
                      <a:pt x="376" y="1091"/>
                      <a:pt x="376" y="1077"/>
                      <a:pt x="376" y="1062"/>
                    </a:cubicBezTo>
                    <a:cubicBezTo>
                      <a:pt x="375" y="1053"/>
                      <a:pt x="374" y="1044"/>
                      <a:pt x="374" y="1034"/>
                    </a:cubicBezTo>
                    <a:cubicBezTo>
                      <a:pt x="374" y="1029"/>
                      <a:pt x="374" y="1025"/>
                      <a:pt x="371" y="1020"/>
                    </a:cubicBezTo>
                    <a:cubicBezTo>
                      <a:pt x="370" y="1021"/>
                      <a:pt x="369" y="1021"/>
                      <a:pt x="368" y="1022"/>
                    </a:cubicBezTo>
                    <a:cubicBezTo>
                      <a:pt x="359" y="1033"/>
                      <a:pt x="349" y="1043"/>
                      <a:pt x="337" y="1051"/>
                    </a:cubicBezTo>
                    <a:cubicBezTo>
                      <a:pt x="328" y="1057"/>
                      <a:pt x="320" y="1063"/>
                      <a:pt x="312" y="1070"/>
                    </a:cubicBezTo>
                    <a:cubicBezTo>
                      <a:pt x="304" y="1076"/>
                      <a:pt x="295" y="1080"/>
                      <a:pt x="286" y="1082"/>
                    </a:cubicBezTo>
                    <a:cubicBezTo>
                      <a:pt x="283" y="1083"/>
                      <a:pt x="279" y="1084"/>
                      <a:pt x="275" y="1085"/>
                    </a:cubicBezTo>
                    <a:cubicBezTo>
                      <a:pt x="272" y="1087"/>
                      <a:pt x="270" y="1086"/>
                      <a:pt x="267" y="1085"/>
                    </a:cubicBezTo>
                    <a:cubicBezTo>
                      <a:pt x="264" y="1082"/>
                      <a:pt x="261" y="1080"/>
                      <a:pt x="258" y="1077"/>
                    </a:cubicBezTo>
                    <a:cubicBezTo>
                      <a:pt x="256" y="1075"/>
                      <a:pt x="254" y="1073"/>
                      <a:pt x="253" y="1072"/>
                    </a:cubicBezTo>
                    <a:cubicBezTo>
                      <a:pt x="247" y="1078"/>
                      <a:pt x="241" y="1083"/>
                      <a:pt x="235" y="1088"/>
                    </a:cubicBezTo>
                    <a:cubicBezTo>
                      <a:pt x="226" y="1096"/>
                      <a:pt x="217" y="1103"/>
                      <a:pt x="207" y="1109"/>
                    </a:cubicBezTo>
                    <a:cubicBezTo>
                      <a:pt x="195" y="1115"/>
                      <a:pt x="182" y="1120"/>
                      <a:pt x="170" y="1125"/>
                    </a:cubicBezTo>
                    <a:cubicBezTo>
                      <a:pt x="162" y="1128"/>
                      <a:pt x="156" y="1133"/>
                      <a:pt x="149" y="1136"/>
                    </a:cubicBezTo>
                    <a:cubicBezTo>
                      <a:pt x="140" y="1140"/>
                      <a:pt x="134" y="1148"/>
                      <a:pt x="127" y="1154"/>
                    </a:cubicBezTo>
                    <a:cubicBezTo>
                      <a:pt x="119" y="1161"/>
                      <a:pt x="116" y="1160"/>
                      <a:pt x="107" y="1155"/>
                    </a:cubicBezTo>
                    <a:cubicBezTo>
                      <a:pt x="102" y="1153"/>
                      <a:pt x="99" y="1142"/>
                      <a:pt x="100" y="1136"/>
                    </a:cubicBezTo>
                    <a:cubicBezTo>
                      <a:pt x="102" y="1124"/>
                      <a:pt x="109" y="1115"/>
                      <a:pt x="118" y="1107"/>
                    </a:cubicBezTo>
                    <a:cubicBezTo>
                      <a:pt x="120" y="1106"/>
                      <a:pt x="122" y="1104"/>
                      <a:pt x="124" y="1101"/>
                    </a:cubicBezTo>
                    <a:cubicBezTo>
                      <a:pt x="122" y="1102"/>
                      <a:pt x="120" y="1102"/>
                      <a:pt x="119" y="1103"/>
                    </a:cubicBezTo>
                    <a:cubicBezTo>
                      <a:pt x="117" y="1103"/>
                      <a:pt x="116" y="1105"/>
                      <a:pt x="114" y="1105"/>
                    </a:cubicBezTo>
                    <a:cubicBezTo>
                      <a:pt x="94" y="1113"/>
                      <a:pt x="83" y="1130"/>
                      <a:pt x="71" y="1146"/>
                    </a:cubicBezTo>
                    <a:cubicBezTo>
                      <a:pt x="66" y="1152"/>
                      <a:pt x="62" y="1159"/>
                      <a:pt x="57" y="1164"/>
                    </a:cubicBezTo>
                    <a:cubicBezTo>
                      <a:pt x="49" y="1170"/>
                      <a:pt x="40" y="1176"/>
                      <a:pt x="29" y="1176"/>
                    </a:cubicBezTo>
                    <a:cubicBezTo>
                      <a:pt x="23" y="1175"/>
                      <a:pt x="17" y="1173"/>
                      <a:pt x="14" y="1168"/>
                    </a:cubicBezTo>
                    <a:cubicBezTo>
                      <a:pt x="10" y="1162"/>
                      <a:pt x="10" y="1157"/>
                      <a:pt x="12" y="1151"/>
                    </a:cubicBezTo>
                    <a:cubicBezTo>
                      <a:pt x="10" y="1150"/>
                      <a:pt x="8" y="1148"/>
                      <a:pt x="5" y="1147"/>
                    </a:cubicBezTo>
                    <a:cubicBezTo>
                      <a:pt x="1" y="1145"/>
                      <a:pt x="0" y="1141"/>
                      <a:pt x="3" y="1137"/>
                    </a:cubicBezTo>
                    <a:cubicBezTo>
                      <a:pt x="7" y="1130"/>
                      <a:pt x="12" y="1124"/>
                      <a:pt x="16" y="1117"/>
                    </a:cubicBezTo>
                    <a:cubicBezTo>
                      <a:pt x="25" y="1102"/>
                      <a:pt x="35" y="1088"/>
                      <a:pt x="42" y="1072"/>
                    </a:cubicBezTo>
                    <a:cubicBezTo>
                      <a:pt x="47" y="1062"/>
                      <a:pt x="52" y="1053"/>
                      <a:pt x="60" y="1046"/>
                    </a:cubicBezTo>
                    <a:cubicBezTo>
                      <a:pt x="65" y="1041"/>
                      <a:pt x="72" y="1037"/>
                      <a:pt x="78" y="1033"/>
                    </a:cubicBezTo>
                    <a:cubicBezTo>
                      <a:pt x="92" y="1023"/>
                      <a:pt x="109" y="1016"/>
                      <a:pt x="126" y="1012"/>
                    </a:cubicBezTo>
                    <a:cubicBezTo>
                      <a:pt x="132" y="1011"/>
                      <a:pt x="137" y="1008"/>
                      <a:pt x="142" y="1006"/>
                    </a:cubicBezTo>
                    <a:cubicBezTo>
                      <a:pt x="151" y="1003"/>
                      <a:pt x="159" y="999"/>
                      <a:pt x="168" y="996"/>
                    </a:cubicBezTo>
                    <a:cubicBezTo>
                      <a:pt x="172" y="994"/>
                      <a:pt x="177" y="992"/>
                      <a:pt x="182" y="990"/>
                    </a:cubicBezTo>
                    <a:cubicBezTo>
                      <a:pt x="176" y="983"/>
                      <a:pt x="171" y="977"/>
                      <a:pt x="166" y="970"/>
                    </a:cubicBezTo>
                    <a:cubicBezTo>
                      <a:pt x="168" y="968"/>
                      <a:pt x="170" y="967"/>
                      <a:pt x="172" y="966"/>
                    </a:cubicBezTo>
                    <a:cubicBezTo>
                      <a:pt x="180" y="959"/>
                      <a:pt x="188" y="951"/>
                      <a:pt x="196" y="944"/>
                    </a:cubicBezTo>
                    <a:cubicBezTo>
                      <a:pt x="199" y="942"/>
                      <a:pt x="202" y="941"/>
                      <a:pt x="205" y="939"/>
                    </a:cubicBezTo>
                    <a:cubicBezTo>
                      <a:pt x="212" y="932"/>
                      <a:pt x="219" y="926"/>
                      <a:pt x="226" y="919"/>
                    </a:cubicBezTo>
                    <a:cubicBezTo>
                      <a:pt x="232" y="914"/>
                      <a:pt x="238" y="909"/>
                      <a:pt x="244" y="903"/>
                    </a:cubicBezTo>
                    <a:cubicBezTo>
                      <a:pt x="254" y="893"/>
                      <a:pt x="263" y="882"/>
                      <a:pt x="273" y="871"/>
                    </a:cubicBezTo>
                    <a:cubicBezTo>
                      <a:pt x="279" y="865"/>
                      <a:pt x="284" y="859"/>
                      <a:pt x="289" y="852"/>
                    </a:cubicBezTo>
                    <a:cubicBezTo>
                      <a:pt x="291" y="850"/>
                      <a:pt x="293" y="848"/>
                      <a:pt x="294" y="845"/>
                    </a:cubicBezTo>
                    <a:cubicBezTo>
                      <a:pt x="297" y="838"/>
                      <a:pt x="302" y="832"/>
                      <a:pt x="307" y="826"/>
                    </a:cubicBezTo>
                    <a:cubicBezTo>
                      <a:pt x="311" y="821"/>
                      <a:pt x="315" y="816"/>
                      <a:pt x="318" y="811"/>
                    </a:cubicBezTo>
                    <a:cubicBezTo>
                      <a:pt x="324" y="804"/>
                      <a:pt x="329" y="797"/>
                      <a:pt x="332" y="789"/>
                    </a:cubicBezTo>
                    <a:cubicBezTo>
                      <a:pt x="334" y="786"/>
                      <a:pt x="337" y="783"/>
                      <a:pt x="340" y="780"/>
                    </a:cubicBezTo>
                    <a:cubicBezTo>
                      <a:pt x="341" y="779"/>
                      <a:pt x="343" y="777"/>
                      <a:pt x="344" y="775"/>
                    </a:cubicBezTo>
                    <a:cubicBezTo>
                      <a:pt x="347" y="767"/>
                      <a:pt x="354" y="761"/>
                      <a:pt x="358" y="753"/>
                    </a:cubicBezTo>
                    <a:cubicBezTo>
                      <a:pt x="366" y="741"/>
                      <a:pt x="373" y="729"/>
                      <a:pt x="372" y="714"/>
                    </a:cubicBezTo>
                    <a:cubicBezTo>
                      <a:pt x="372" y="711"/>
                      <a:pt x="373" y="708"/>
                      <a:pt x="374" y="705"/>
                    </a:cubicBezTo>
                    <a:cubicBezTo>
                      <a:pt x="376" y="690"/>
                      <a:pt x="379" y="674"/>
                      <a:pt x="382" y="659"/>
                    </a:cubicBezTo>
                    <a:cubicBezTo>
                      <a:pt x="383" y="655"/>
                      <a:pt x="384" y="652"/>
                      <a:pt x="385" y="648"/>
                    </a:cubicBezTo>
                    <a:cubicBezTo>
                      <a:pt x="387" y="641"/>
                      <a:pt x="389" y="635"/>
                      <a:pt x="391" y="628"/>
                    </a:cubicBezTo>
                    <a:cubicBezTo>
                      <a:pt x="394" y="620"/>
                      <a:pt x="397" y="613"/>
                      <a:pt x="400" y="605"/>
                    </a:cubicBezTo>
                    <a:cubicBezTo>
                      <a:pt x="400" y="603"/>
                      <a:pt x="401" y="601"/>
                      <a:pt x="402" y="600"/>
                    </a:cubicBezTo>
                    <a:cubicBezTo>
                      <a:pt x="403" y="597"/>
                      <a:pt x="404" y="594"/>
                      <a:pt x="405" y="591"/>
                    </a:cubicBezTo>
                    <a:cubicBezTo>
                      <a:pt x="405" y="590"/>
                      <a:pt x="406" y="589"/>
                      <a:pt x="406" y="588"/>
                    </a:cubicBezTo>
                    <a:cubicBezTo>
                      <a:pt x="408" y="571"/>
                      <a:pt x="415" y="554"/>
                      <a:pt x="419" y="538"/>
                    </a:cubicBezTo>
                    <a:cubicBezTo>
                      <a:pt x="422" y="531"/>
                      <a:pt x="425" y="524"/>
                      <a:pt x="427" y="517"/>
                    </a:cubicBezTo>
                    <a:cubicBezTo>
                      <a:pt x="429" y="513"/>
                      <a:pt x="431" y="508"/>
                      <a:pt x="432" y="504"/>
                    </a:cubicBezTo>
                    <a:cubicBezTo>
                      <a:pt x="434" y="499"/>
                      <a:pt x="437" y="498"/>
                      <a:pt x="442" y="499"/>
                    </a:cubicBezTo>
                    <a:cubicBezTo>
                      <a:pt x="448" y="500"/>
                      <a:pt x="449" y="498"/>
                      <a:pt x="447" y="493"/>
                    </a:cubicBezTo>
                    <a:cubicBezTo>
                      <a:pt x="446" y="488"/>
                      <a:pt x="445" y="484"/>
                      <a:pt x="444" y="479"/>
                    </a:cubicBezTo>
                    <a:cubicBezTo>
                      <a:pt x="433" y="478"/>
                      <a:pt x="422" y="476"/>
                      <a:pt x="412" y="472"/>
                    </a:cubicBezTo>
                    <a:cubicBezTo>
                      <a:pt x="401" y="468"/>
                      <a:pt x="391" y="464"/>
                      <a:pt x="381" y="459"/>
                    </a:cubicBezTo>
                    <a:cubicBezTo>
                      <a:pt x="374" y="455"/>
                      <a:pt x="369" y="450"/>
                      <a:pt x="364" y="445"/>
                    </a:cubicBezTo>
                    <a:cubicBezTo>
                      <a:pt x="359" y="441"/>
                      <a:pt x="354" y="436"/>
                      <a:pt x="350" y="432"/>
                    </a:cubicBezTo>
                    <a:cubicBezTo>
                      <a:pt x="347" y="429"/>
                      <a:pt x="345" y="426"/>
                      <a:pt x="342" y="423"/>
                    </a:cubicBezTo>
                    <a:cubicBezTo>
                      <a:pt x="335" y="413"/>
                      <a:pt x="328" y="403"/>
                      <a:pt x="321" y="393"/>
                    </a:cubicBezTo>
                    <a:cubicBezTo>
                      <a:pt x="317" y="385"/>
                      <a:pt x="313" y="378"/>
                      <a:pt x="310" y="370"/>
                    </a:cubicBezTo>
                    <a:cubicBezTo>
                      <a:pt x="309" y="366"/>
                      <a:pt x="306" y="362"/>
                      <a:pt x="304" y="359"/>
                    </a:cubicBezTo>
                    <a:cubicBezTo>
                      <a:pt x="302" y="356"/>
                      <a:pt x="301" y="352"/>
                      <a:pt x="300" y="349"/>
                    </a:cubicBezTo>
                    <a:cubicBezTo>
                      <a:pt x="296" y="340"/>
                      <a:pt x="294" y="331"/>
                      <a:pt x="293" y="321"/>
                    </a:cubicBezTo>
                    <a:cubicBezTo>
                      <a:pt x="293" y="318"/>
                      <a:pt x="293" y="314"/>
                      <a:pt x="293" y="310"/>
                    </a:cubicBezTo>
                    <a:cubicBezTo>
                      <a:pt x="293" y="308"/>
                      <a:pt x="292" y="307"/>
                      <a:pt x="291" y="305"/>
                    </a:cubicBezTo>
                    <a:cubicBezTo>
                      <a:pt x="289" y="302"/>
                      <a:pt x="287" y="299"/>
                      <a:pt x="286" y="295"/>
                    </a:cubicBezTo>
                    <a:cubicBezTo>
                      <a:pt x="286" y="292"/>
                      <a:pt x="284" y="289"/>
                      <a:pt x="282" y="285"/>
                    </a:cubicBezTo>
                    <a:cubicBezTo>
                      <a:pt x="285" y="279"/>
                      <a:pt x="284" y="273"/>
                      <a:pt x="283" y="266"/>
                    </a:cubicBezTo>
                    <a:cubicBezTo>
                      <a:pt x="281" y="256"/>
                      <a:pt x="282" y="246"/>
                      <a:pt x="281" y="236"/>
                    </a:cubicBezTo>
                    <a:cubicBezTo>
                      <a:pt x="281" y="229"/>
                      <a:pt x="281" y="221"/>
                      <a:pt x="281" y="213"/>
                    </a:cubicBezTo>
                    <a:cubicBezTo>
                      <a:pt x="277" y="217"/>
                      <a:pt x="274" y="222"/>
                      <a:pt x="273" y="227"/>
                    </a:cubicBezTo>
                    <a:cubicBezTo>
                      <a:pt x="271" y="234"/>
                      <a:pt x="270" y="241"/>
                      <a:pt x="269" y="248"/>
                    </a:cubicBezTo>
                    <a:cubicBezTo>
                      <a:pt x="268" y="252"/>
                      <a:pt x="266" y="254"/>
                      <a:pt x="262" y="251"/>
                    </a:cubicBezTo>
                    <a:cubicBezTo>
                      <a:pt x="259" y="248"/>
                      <a:pt x="256" y="244"/>
                      <a:pt x="256" y="239"/>
                    </a:cubicBezTo>
                    <a:cubicBezTo>
                      <a:pt x="255" y="233"/>
                      <a:pt x="254" y="228"/>
                      <a:pt x="253" y="223"/>
                    </a:cubicBezTo>
                    <a:cubicBezTo>
                      <a:pt x="253" y="220"/>
                      <a:pt x="252" y="218"/>
                      <a:pt x="253" y="216"/>
                    </a:cubicBezTo>
                    <a:cubicBezTo>
                      <a:pt x="253" y="207"/>
                      <a:pt x="254" y="199"/>
                      <a:pt x="255" y="191"/>
                    </a:cubicBezTo>
                    <a:cubicBezTo>
                      <a:pt x="255" y="184"/>
                      <a:pt x="257" y="177"/>
                      <a:pt x="260" y="171"/>
                    </a:cubicBezTo>
                    <a:cubicBezTo>
                      <a:pt x="264" y="164"/>
                      <a:pt x="263" y="156"/>
                      <a:pt x="268" y="149"/>
                    </a:cubicBezTo>
                    <a:cubicBezTo>
                      <a:pt x="273" y="141"/>
                      <a:pt x="277" y="133"/>
                      <a:pt x="282" y="125"/>
                    </a:cubicBezTo>
                    <a:cubicBezTo>
                      <a:pt x="283" y="122"/>
                      <a:pt x="286" y="120"/>
                      <a:pt x="288" y="118"/>
                    </a:cubicBezTo>
                    <a:cubicBezTo>
                      <a:pt x="294" y="111"/>
                      <a:pt x="301" y="105"/>
                      <a:pt x="307" y="99"/>
                    </a:cubicBezTo>
                    <a:cubicBezTo>
                      <a:pt x="311" y="96"/>
                      <a:pt x="313" y="92"/>
                      <a:pt x="316" y="88"/>
                    </a:cubicBezTo>
                    <a:cubicBezTo>
                      <a:pt x="320" y="83"/>
                      <a:pt x="326" y="79"/>
                      <a:pt x="331" y="74"/>
                    </a:cubicBezTo>
                    <a:cubicBezTo>
                      <a:pt x="336" y="70"/>
                      <a:pt x="342" y="66"/>
                      <a:pt x="348" y="62"/>
                    </a:cubicBezTo>
                    <a:cubicBezTo>
                      <a:pt x="356" y="56"/>
                      <a:pt x="364" y="51"/>
                      <a:pt x="373" y="48"/>
                    </a:cubicBezTo>
                    <a:cubicBezTo>
                      <a:pt x="383" y="45"/>
                      <a:pt x="393" y="42"/>
                      <a:pt x="403" y="39"/>
                    </a:cubicBezTo>
                    <a:cubicBezTo>
                      <a:pt x="404" y="39"/>
                      <a:pt x="406" y="39"/>
                      <a:pt x="407" y="39"/>
                    </a:cubicBezTo>
                    <a:cubicBezTo>
                      <a:pt x="415" y="38"/>
                      <a:pt x="424" y="37"/>
                      <a:pt x="432" y="35"/>
                    </a:cubicBezTo>
                    <a:cubicBezTo>
                      <a:pt x="442" y="32"/>
                      <a:pt x="452" y="32"/>
                      <a:pt x="462" y="32"/>
                    </a:cubicBezTo>
                    <a:cubicBezTo>
                      <a:pt x="476" y="32"/>
                      <a:pt x="490" y="32"/>
                      <a:pt x="504" y="32"/>
                    </a:cubicBezTo>
                    <a:cubicBezTo>
                      <a:pt x="514" y="33"/>
                      <a:pt x="524" y="33"/>
                      <a:pt x="533" y="38"/>
                    </a:cubicBezTo>
                    <a:cubicBezTo>
                      <a:pt x="535" y="39"/>
                      <a:pt x="539" y="39"/>
                      <a:pt x="542" y="41"/>
                    </a:cubicBezTo>
                    <a:cubicBezTo>
                      <a:pt x="548" y="43"/>
                      <a:pt x="554" y="46"/>
                      <a:pt x="560" y="49"/>
                    </a:cubicBezTo>
                    <a:cubicBezTo>
                      <a:pt x="565" y="51"/>
                      <a:pt x="567" y="51"/>
                      <a:pt x="572" y="47"/>
                    </a:cubicBezTo>
                    <a:cubicBezTo>
                      <a:pt x="577" y="42"/>
                      <a:pt x="582" y="38"/>
                      <a:pt x="588" y="34"/>
                    </a:cubicBezTo>
                    <a:cubicBezTo>
                      <a:pt x="591" y="31"/>
                      <a:pt x="593" y="31"/>
                      <a:pt x="600" y="33"/>
                    </a:cubicBezTo>
                    <a:cubicBezTo>
                      <a:pt x="601" y="31"/>
                      <a:pt x="604" y="29"/>
                      <a:pt x="606" y="27"/>
                    </a:cubicBezTo>
                    <a:cubicBezTo>
                      <a:pt x="611" y="20"/>
                      <a:pt x="617" y="15"/>
                      <a:pt x="625" y="11"/>
                    </a:cubicBezTo>
                    <a:cubicBezTo>
                      <a:pt x="629" y="10"/>
                      <a:pt x="633" y="9"/>
                      <a:pt x="637" y="8"/>
                    </a:cubicBezTo>
                    <a:cubicBezTo>
                      <a:pt x="663" y="0"/>
                      <a:pt x="689" y="4"/>
                      <a:pt x="713" y="18"/>
                    </a:cubicBezTo>
                    <a:cubicBezTo>
                      <a:pt x="719" y="21"/>
                      <a:pt x="723" y="26"/>
                      <a:pt x="727" y="32"/>
                    </a:cubicBezTo>
                    <a:cubicBezTo>
                      <a:pt x="736" y="45"/>
                      <a:pt x="744" y="58"/>
                      <a:pt x="749" y="73"/>
                    </a:cubicBezTo>
                    <a:cubicBezTo>
                      <a:pt x="753" y="85"/>
                      <a:pt x="755" y="98"/>
                      <a:pt x="757" y="111"/>
                    </a:cubicBezTo>
                    <a:cubicBezTo>
                      <a:pt x="758" y="124"/>
                      <a:pt x="760" y="138"/>
                      <a:pt x="762" y="151"/>
                    </a:cubicBezTo>
                    <a:cubicBezTo>
                      <a:pt x="764" y="161"/>
                      <a:pt x="777" y="171"/>
                      <a:pt x="787" y="170"/>
                    </a:cubicBezTo>
                    <a:cubicBezTo>
                      <a:pt x="791" y="170"/>
                      <a:pt x="795" y="170"/>
                      <a:pt x="799" y="170"/>
                    </a:cubicBezTo>
                    <a:cubicBezTo>
                      <a:pt x="803" y="169"/>
                      <a:pt x="804" y="170"/>
                      <a:pt x="804" y="174"/>
                    </a:cubicBezTo>
                    <a:cubicBezTo>
                      <a:pt x="804" y="175"/>
                      <a:pt x="804" y="177"/>
                      <a:pt x="803" y="178"/>
                    </a:cubicBezTo>
                    <a:cubicBezTo>
                      <a:pt x="800" y="190"/>
                      <a:pt x="793" y="198"/>
                      <a:pt x="782" y="205"/>
                    </a:cubicBezTo>
                    <a:cubicBezTo>
                      <a:pt x="780" y="206"/>
                      <a:pt x="778" y="207"/>
                      <a:pt x="775" y="207"/>
                    </a:cubicBezTo>
                    <a:cubicBezTo>
                      <a:pt x="767" y="208"/>
                      <a:pt x="759" y="209"/>
                      <a:pt x="750" y="210"/>
                    </a:cubicBezTo>
                    <a:close/>
                    <a:moveTo>
                      <a:pt x="563" y="1044"/>
                    </a:moveTo>
                    <a:cubicBezTo>
                      <a:pt x="561" y="1040"/>
                      <a:pt x="562" y="1036"/>
                      <a:pt x="563" y="1033"/>
                    </a:cubicBezTo>
                    <a:cubicBezTo>
                      <a:pt x="565" y="1029"/>
                      <a:pt x="567" y="1025"/>
                      <a:pt x="568" y="1022"/>
                    </a:cubicBezTo>
                    <a:cubicBezTo>
                      <a:pt x="571" y="1013"/>
                      <a:pt x="573" y="1004"/>
                      <a:pt x="576" y="996"/>
                    </a:cubicBezTo>
                    <a:cubicBezTo>
                      <a:pt x="580" y="984"/>
                      <a:pt x="584" y="973"/>
                      <a:pt x="587" y="961"/>
                    </a:cubicBezTo>
                    <a:cubicBezTo>
                      <a:pt x="587" y="958"/>
                      <a:pt x="588" y="956"/>
                      <a:pt x="589" y="953"/>
                    </a:cubicBezTo>
                    <a:cubicBezTo>
                      <a:pt x="593" y="945"/>
                      <a:pt x="596" y="937"/>
                      <a:pt x="600" y="928"/>
                    </a:cubicBezTo>
                    <a:cubicBezTo>
                      <a:pt x="603" y="920"/>
                      <a:pt x="608" y="913"/>
                      <a:pt x="611" y="904"/>
                    </a:cubicBezTo>
                    <a:cubicBezTo>
                      <a:pt x="614" y="893"/>
                      <a:pt x="619" y="883"/>
                      <a:pt x="621" y="872"/>
                    </a:cubicBezTo>
                    <a:cubicBezTo>
                      <a:pt x="622" y="869"/>
                      <a:pt x="623" y="867"/>
                      <a:pt x="623" y="865"/>
                    </a:cubicBezTo>
                    <a:cubicBezTo>
                      <a:pt x="623" y="853"/>
                      <a:pt x="623" y="841"/>
                      <a:pt x="623" y="829"/>
                    </a:cubicBezTo>
                    <a:cubicBezTo>
                      <a:pt x="624" y="819"/>
                      <a:pt x="622" y="808"/>
                      <a:pt x="620" y="798"/>
                    </a:cubicBezTo>
                    <a:cubicBezTo>
                      <a:pt x="617" y="790"/>
                      <a:pt x="615" y="783"/>
                      <a:pt x="612" y="775"/>
                    </a:cubicBezTo>
                    <a:cubicBezTo>
                      <a:pt x="608" y="761"/>
                      <a:pt x="607" y="747"/>
                      <a:pt x="600" y="734"/>
                    </a:cubicBezTo>
                    <a:cubicBezTo>
                      <a:pt x="599" y="733"/>
                      <a:pt x="599" y="732"/>
                      <a:pt x="599" y="731"/>
                    </a:cubicBezTo>
                    <a:cubicBezTo>
                      <a:pt x="597" y="725"/>
                      <a:pt x="597" y="718"/>
                      <a:pt x="592" y="713"/>
                    </a:cubicBezTo>
                    <a:cubicBezTo>
                      <a:pt x="591" y="712"/>
                      <a:pt x="591" y="711"/>
                      <a:pt x="591" y="711"/>
                    </a:cubicBezTo>
                    <a:cubicBezTo>
                      <a:pt x="589" y="703"/>
                      <a:pt x="587" y="695"/>
                      <a:pt x="583" y="688"/>
                    </a:cubicBezTo>
                    <a:cubicBezTo>
                      <a:pt x="580" y="683"/>
                      <a:pt x="581" y="681"/>
                      <a:pt x="587" y="679"/>
                    </a:cubicBezTo>
                    <a:cubicBezTo>
                      <a:pt x="589" y="681"/>
                      <a:pt x="590" y="683"/>
                      <a:pt x="591" y="685"/>
                    </a:cubicBezTo>
                    <a:cubicBezTo>
                      <a:pt x="596" y="698"/>
                      <a:pt x="601" y="711"/>
                      <a:pt x="606" y="723"/>
                    </a:cubicBezTo>
                    <a:cubicBezTo>
                      <a:pt x="609" y="730"/>
                      <a:pt x="612" y="737"/>
                      <a:pt x="614" y="744"/>
                    </a:cubicBezTo>
                    <a:cubicBezTo>
                      <a:pt x="618" y="755"/>
                      <a:pt x="622" y="768"/>
                      <a:pt x="625" y="780"/>
                    </a:cubicBezTo>
                    <a:cubicBezTo>
                      <a:pt x="628" y="791"/>
                      <a:pt x="630" y="802"/>
                      <a:pt x="633" y="812"/>
                    </a:cubicBezTo>
                    <a:cubicBezTo>
                      <a:pt x="635" y="822"/>
                      <a:pt x="632" y="831"/>
                      <a:pt x="637" y="840"/>
                    </a:cubicBezTo>
                    <a:cubicBezTo>
                      <a:pt x="637" y="841"/>
                      <a:pt x="637" y="843"/>
                      <a:pt x="637" y="844"/>
                    </a:cubicBezTo>
                    <a:cubicBezTo>
                      <a:pt x="636" y="850"/>
                      <a:pt x="635" y="856"/>
                      <a:pt x="634" y="862"/>
                    </a:cubicBezTo>
                    <a:cubicBezTo>
                      <a:pt x="631" y="872"/>
                      <a:pt x="628" y="882"/>
                      <a:pt x="624" y="892"/>
                    </a:cubicBezTo>
                    <a:cubicBezTo>
                      <a:pt x="621" y="900"/>
                      <a:pt x="618" y="909"/>
                      <a:pt x="615" y="917"/>
                    </a:cubicBezTo>
                    <a:cubicBezTo>
                      <a:pt x="611" y="925"/>
                      <a:pt x="607" y="934"/>
                      <a:pt x="604" y="942"/>
                    </a:cubicBezTo>
                    <a:cubicBezTo>
                      <a:pt x="602" y="947"/>
                      <a:pt x="600" y="953"/>
                      <a:pt x="598" y="958"/>
                    </a:cubicBezTo>
                    <a:cubicBezTo>
                      <a:pt x="594" y="972"/>
                      <a:pt x="590" y="985"/>
                      <a:pt x="586" y="998"/>
                    </a:cubicBezTo>
                    <a:cubicBezTo>
                      <a:pt x="584" y="1005"/>
                      <a:pt x="581" y="1012"/>
                      <a:pt x="579" y="1018"/>
                    </a:cubicBezTo>
                    <a:cubicBezTo>
                      <a:pt x="578" y="1023"/>
                      <a:pt x="575" y="1027"/>
                      <a:pt x="576" y="1032"/>
                    </a:cubicBezTo>
                    <a:cubicBezTo>
                      <a:pt x="582" y="1032"/>
                      <a:pt x="588" y="1032"/>
                      <a:pt x="594" y="1031"/>
                    </a:cubicBezTo>
                    <a:cubicBezTo>
                      <a:pt x="595" y="1031"/>
                      <a:pt x="596" y="1029"/>
                      <a:pt x="597" y="1028"/>
                    </a:cubicBezTo>
                    <a:cubicBezTo>
                      <a:pt x="600" y="1026"/>
                      <a:pt x="607" y="1026"/>
                      <a:pt x="607" y="1029"/>
                    </a:cubicBezTo>
                    <a:cubicBezTo>
                      <a:pt x="605" y="1034"/>
                      <a:pt x="609" y="1033"/>
                      <a:pt x="611" y="1034"/>
                    </a:cubicBezTo>
                    <a:cubicBezTo>
                      <a:pt x="622" y="1036"/>
                      <a:pt x="632" y="1038"/>
                      <a:pt x="642" y="1040"/>
                    </a:cubicBezTo>
                    <a:cubicBezTo>
                      <a:pt x="648" y="1042"/>
                      <a:pt x="654" y="1044"/>
                      <a:pt x="661" y="1045"/>
                    </a:cubicBezTo>
                    <a:cubicBezTo>
                      <a:pt x="674" y="1049"/>
                      <a:pt x="688" y="1052"/>
                      <a:pt x="701" y="1060"/>
                    </a:cubicBezTo>
                    <a:cubicBezTo>
                      <a:pt x="707" y="1063"/>
                      <a:pt x="713" y="1066"/>
                      <a:pt x="719" y="1070"/>
                    </a:cubicBezTo>
                    <a:cubicBezTo>
                      <a:pt x="719" y="1074"/>
                      <a:pt x="717" y="1079"/>
                      <a:pt x="723" y="1082"/>
                    </a:cubicBezTo>
                    <a:cubicBezTo>
                      <a:pt x="726" y="1078"/>
                      <a:pt x="728" y="1074"/>
                      <a:pt x="731" y="1069"/>
                    </a:cubicBezTo>
                    <a:cubicBezTo>
                      <a:pt x="732" y="1069"/>
                      <a:pt x="734" y="1068"/>
                      <a:pt x="736" y="1068"/>
                    </a:cubicBezTo>
                    <a:cubicBezTo>
                      <a:pt x="738" y="1063"/>
                      <a:pt x="740" y="1058"/>
                      <a:pt x="742" y="1053"/>
                    </a:cubicBezTo>
                    <a:cubicBezTo>
                      <a:pt x="747" y="1041"/>
                      <a:pt x="751" y="1029"/>
                      <a:pt x="755" y="1017"/>
                    </a:cubicBezTo>
                    <a:cubicBezTo>
                      <a:pt x="759" y="1006"/>
                      <a:pt x="762" y="995"/>
                      <a:pt x="765" y="984"/>
                    </a:cubicBezTo>
                    <a:cubicBezTo>
                      <a:pt x="766" y="981"/>
                      <a:pt x="766" y="977"/>
                      <a:pt x="768" y="974"/>
                    </a:cubicBezTo>
                    <a:cubicBezTo>
                      <a:pt x="774" y="958"/>
                      <a:pt x="780" y="941"/>
                      <a:pt x="784" y="924"/>
                    </a:cubicBezTo>
                    <a:cubicBezTo>
                      <a:pt x="786" y="919"/>
                      <a:pt x="786" y="914"/>
                      <a:pt x="788" y="909"/>
                    </a:cubicBezTo>
                    <a:cubicBezTo>
                      <a:pt x="791" y="900"/>
                      <a:pt x="795" y="892"/>
                      <a:pt x="796" y="883"/>
                    </a:cubicBezTo>
                    <a:cubicBezTo>
                      <a:pt x="796" y="879"/>
                      <a:pt x="797" y="876"/>
                      <a:pt x="797" y="872"/>
                    </a:cubicBezTo>
                    <a:cubicBezTo>
                      <a:pt x="801" y="857"/>
                      <a:pt x="802" y="841"/>
                      <a:pt x="802" y="826"/>
                    </a:cubicBezTo>
                    <a:cubicBezTo>
                      <a:pt x="802" y="809"/>
                      <a:pt x="799" y="792"/>
                      <a:pt x="796" y="775"/>
                    </a:cubicBezTo>
                    <a:cubicBezTo>
                      <a:pt x="796" y="771"/>
                      <a:pt x="795" y="767"/>
                      <a:pt x="794" y="764"/>
                    </a:cubicBezTo>
                    <a:cubicBezTo>
                      <a:pt x="788" y="744"/>
                      <a:pt x="783" y="725"/>
                      <a:pt x="774" y="707"/>
                    </a:cubicBezTo>
                    <a:cubicBezTo>
                      <a:pt x="768" y="692"/>
                      <a:pt x="761" y="677"/>
                      <a:pt x="755" y="663"/>
                    </a:cubicBezTo>
                    <a:cubicBezTo>
                      <a:pt x="754" y="661"/>
                      <a:pt x="753" y="660"/>
                      <a:pt x="753" y="658"/>
                    </a:cubicBezTo>
                    <a:cubicBezTo>
                      <a:pt x="747" y="649"/>
                      <a:pt x="740" y="640"/>
                      <a:pt x="735" y="630"/>
                    </a:cubicBezTo>
                    <a:cubicBezTo>
                      <a:pt x="728" y="620"/>
                      <a:pt x="722" y="609"/>
                      <a:pt x="716" y="598"/>
                    </a:cubicBezTo>
                    <a:cubicBezTo>
                      <a:pt x="705" y="582"/>
                      <a:pt x="692" y="569"/>
                      <a:pt x="680" y="554"/>
                    </a:cubicBezTo>
                    <a:cubicBezTo>
                      <a:pt x="672" y="545"/>
                      <a:pt x="663" y="538"/>
                      <a:pt x="654" y="530"/>
                    </a:cubicBezTo>
                    <a:cubicBezTo>
                      <a:pt x="649" y="526"/>
                      <a:pt x="643" y="523"/>
                      <a:pt x="637" y="523"/>
                    </a:cubicBezTo>
                    <a:cubicBezTo>
                      <a:pt x="632" y="522"/>
                      <a:pt x="626" y="523"/>
                      <a:pt x="621" y="519"/>
                    </a:cubicBezTo>
                    <a:cubicBezTo>
                      <a:pt x="624" y="516"/>
                      <a:pt x="627" y="514"/>
                      <a:pt x="631" y="512"/>
                    </a:cubicBezTo>
                    <a:cubicBezTo>
                      <a:pt x="622" y="497"/>
                      <a:pt x="612" y="484"/>
                      <a:pt x="598" y="473"/>
                    </a:cubicBezTo>
                    <a:cubicBezTo>
                      <a:pt x="594" y="476"/>
                      <a:pt x="590" y="480"/>
                      <a:pt x="586" y="483"/>
                    </a:cubicBezTo>
                    <a:cubicBezTo>
                      <a:pt x="577" y="489"/>
                      <a:pt x="568" y="494"/>
                      <a:pt x="558" y="498"/>
                    </a:cubicBezTo>
                    <a:cubicBezTo>
                      <a:pt x="539" y="507"/>
                      <a:pt x="518" y="510"/>
                      <a:pt x="497" y="510"/>
                    </a:cubicBezTo>
                    <a:cubicBezTo>
                      <a:pt x="488" y="511"/>
                      <a:pt x="479" y="510"/>
                      <a:pt x="469" y="510"/>
                    </a:cubicBezTo>
                    <a:cubicBezTo>
                      <a:pt x="467" y="510"/>
                      <a:pt x="464" y="510"/>
                      <a:pt x="462" y="513"/>
                    </a:cubicBezTo>
                    <a:cubicBezTo>
                      <a:pt x="459" y="517"/>
                      <a:pt x="456" y="517"/>
                      <a:pt x="452" y="514"/>
                    </a:cubicBezTo>
                    <a:cubicBezTo>
                      <a:pt x="451" y="514"/>
                      <a:pt x="449" y="513"/>
                      <a:pt x="448" y="513"/>
                    </a:cubicBezTo>
                    <a:cubicBezTo>
                      <a:pt x="447" y="514"/>
                      <a:pt x="446" y="515"/>
                      <a:pt x="445" y="517"/>
                    </a:cubicBezTo>
                    <a:cubicBezTo>
                      <a:pt x="439" y="531"/>
                      <a:pt x="431" y="544"/>
                      <a:pt x="426" y="560"/>
                    </a:cubicBezTo>
                    <a:cubicBezTo>
                      <a:pt x="425" y="562"/>
                      <a:pt x="424" y="564"/>
                      <a:pt x="423" y="566"/>
                    </a:cubicBezTo>
                    <a:cubicBezTo>
                      <a:pt x="422" y="569"/>
                      <a:pt x="421" y="571"/>
                      <a:pt x="420" y="574"/>
                    </a:cubicBezTo>
                    <a:cubicBezTo>
                      <a:pt x="418" y="578"/>
                      <a:pt x="417" y="582"/>
                      <a:pt x="416" y="586"/>
                    </a:cubicBezTo>
                    <a:cubicBezTo>
                      <a:pt x="413" y="595"/>
                      <a:pt x="411" y="604"/>
                      <a:pt x="408" y="613"/>
                    </a:cubicBezTo>
                    <a:cubicBezTo>
                      <a:pt x="407" y="618"/>
                      <a:pt x="406" y="623"/>
                      <a:pt x="402" y="627"/>
                    </a:cubicBezTo>
                    <a:cubicBezTo>
                      <a:pt x="400" y="628"/>
                      <a:pt x="399" y="630"/>
                      <a:pt x="399" y="633"/>
                    </a:cubicBezTo>
                    <a:cubicBezTo>
                      <a:pt x="398" y="635"/>
                      <a:pt x="397" y="638"/>
                      <a:pt x="396" y="640"/>
                    </a:cubicBezTo>
                    <a:cubicBezTo>
                      <a:pt x="393" y="651"/>
                      <a:pt x="389" y="662"/>
                      <a:pt x="387" y="673"/>
                    </a:cubicBezTo>
                    <a:cubicBezTo>
                      <a:pt x="383" y="698"/>
                      <a:pt x="380" y="723"/>
                      <a:pt x="376" y="748"/>
                    </a:cubicBezTo>
                    <a:cubicBezTo>
                      <a:pt x="374" y="760"/>
                      <a:pt x="375" y="772"/>
                      <a:pt x="373" y="785"/>
                    </a:cubicBezTo>
                    <a:cubicBezTo>
                      <a:pt x="371" y="804"/>
                      <a:pt x="371" y="823"/>
                      <a:pt x="371" y="843"/>
                    </a:cubicBezTo>
                    <a:cubicBezTo>
                      <a:pt x="370" y="861"/>
                      <a:pt x="370" y="880"/>
                      <a:pt x="371" y="898"/>
                    </a:cubicBezTo>
                    <a:cubicBezTo>
                      <a:pt x="371" y="918"/>
                      <a:pt x="373" y="938"/>
                      <a:pt x="374" y="959"/>
                    </a:cubicBezTo>
                    <a:cubicBezTo>
                      <a:pt x="374" y="961"/>
                      <a:pt x="374" y="964"/>
                      <a:pt x="374" y="967"/>
                    </a:cubicBezTo>
                    <a:cubicBezTo>
                      <a:pt x="375" y="975"/>
                      <a:pt x="376" y="984"/>
                      <a:pt x="377" y="992"/>
                    </a:cubicBezTo>
                    <a:cubicBezTo>
                      <a:pt x="378" y="1004"/>
                      <a:pt x="380" y="1016"/>
                      <a:pt x="381" y="1028"/>
                    </a:cubicBezTo>
                    <a:cubicBezTo>
                      <a:pt x="383" y="1041"/>
                      <a:pt x="384" y="1053"/>
                      <a:pt x="385" y="1066"/>
                    </a:cubicBezTo>
                    <a:cubicBezTo>
                      <a:pt x="385" y="1078"/>
                      <a:pt x="386" y="1091"/>
                      <a:pt x="385" y="1103"/>
                    </a:cubicBezTo>
                    <a:cubicBezTo>
                      <a:pt x="383" y="1127"/>
                      <a:pt x="380" y="1150"/>
                      <a:pt x="374" y="1173"/>
                    </a:cubicBezTo>
                    <a:cubicBezTo>
                      <a:pt x="374" y="1176"/>
                      <a:pt x="373" y="1178"/>
                      <a:pt x="373" y="1181"/>
                    </a:cubicBezTo>
                    <a:cubicBezTo>
                      <a:pt x="371" y="1194"/>
                      <a:pt x="369" y="1207"/>
                      <a:pt x="365" y="1219"/>
                    </a:cubicBezTo>
                    <a:cubicBezTo>
                      <a:pt x="363" y="1224"/>
                      <a:pt x="362" y="1228"/>
                      <a:pt x="361" y="1232"/>
                    </a:cubicBezTo>
                    <a:cubicBezTo>
                      <a:pt x="359" y="1238"/>
                      <a:pt x="357" y="1244"/>
                      <a:pt x="356" y="1251"/>
                    </a:cubicBezTo>
                    <a:cubicBezTo>
                      <a:pt x="355" y="1257"/>
                      <a:pt x="352" y="1263"/>
                      <a:pt x="350" y="1269"/>
                    </a:cubicBezTo>
                    <a:cubicBezTo>
                      <a:pt x="348" y="1277"/>
                      <a:pt x="343" y="1286"/>
                      <a:pt x="340" y="1294"/>
                    </a:cubicBezTo>
                    <a:cubicBezTo>
                      <a:pt x="338" y="1299"/>
                      <a:pt x="336" y="1304"/>
                      <a:pt x="334" y="1308"/>
                    </a:cubicBezTo>
                    <a:cubicBezTo>
                      <a:pt x="330" y="1317"/>
                      <a:pt x="330" y="1317"/>
                      <a:pt x="336" y="1323"/>
                    </a:cubicBezTo>
                    <a:cubicBezTo>
                      <a:pt x="337" y="1323"/>
                      <a:pt x="337" y="1324"/>
                      <a:pt x="337" y="1324"/>
                    </a:cubicBezTo>
                    <a:cubicBezTo>
                      <a:pt x="338" y="1324"/>
                      <a:pt x="339" y="1324"/>
                      <a:pt x="339" y="1324"/>
                    </a:cubicBezTo>
                    <a:cubicBezTo>
                      <a:pt x="345" y="1322"/>
                      <a:pt x="345" y="1322"/>
                      <a:pt x="347" y="1327"/>
                    </a:cubicBezTo>
                    <a:cubicBezTo>
                      <a:pt x="348" y="1329"/>
                      <a:pt x="349" y="1330"/>
                      <a:pt x="351" y="1331"/>
                    </a:cubicBezTo>
                    <a:cubicBezTo>
                      <a:pt x="356" y="1332"/>
                      <a:pt x="361" y="1333"/>
                      <a:pt x="365" y="1334"/>
                    </a:cubicBezTo>
                    <a:cubicBezTo>
                      <a:pt x="372" y="1336"/>
                      <a:pt x="378" y="1337"/>
                      <a:pt x="384" y="1339"/>
                    </a:cubicBezTo>
                    <a:cubicBezTo>
                      <a:pt x="400" y="1344"/>
                      <a:pt x="415" y="1349"/>
                      <a:pt x="431" y="1353"/>
                    </a:cubicBezTo>
                    <a:cubicBezTo>
                      <a:pt x="449" y="1357"/>
                      <a:pt x="468" y="1360"/>
                      <a:pt x="488" y="1361"/>
                    </a:cubicBezTo>
                    <a:cubicBezTo>
                      <a:pt x="493" y="1361"/>
                      <a:pt x="498" y="1362"/>
                      <a:pt x="503" y="1362"/>
                    </a:cubicBezTo>
                    <a:cubicBezTo>
                      <a:pt x="512" y="1363"/>
                      <a:pt x="521" y="1365"/>
                      <a:pt x="531" y="1365"/>
                    </a:cubicBezTo>
                    <a:cubicBezTo>
                      <a:pt x="542" y="1365"/>
                      <a:pt x="553" y="1363"/>
                      <a:pt x="564" y="1362"/>
                    </a:cubicBezTo>
                    <a:cubicBezTo>
                      <a:pt x="567" y="1361"/>
                      <a:pt x="571" y="1361"/>
                      <a:pt x="574" y="1360"/>
                    </a:cubicBezTo>
                    <a:cubicBezTo>
                      <a:pt x="587" y="1357"/>
                      <a:pt x="600" y="1353"/>
                      <a:pt x="612" y="1347"/>
                    </a:cubicBezTo>
                    <a:cubicBezTo>
                      <a:pt x="627" y="1341"/>
                      <a:pt x="642" y="1334"/>
                      <a:pt x="657" y="1328"/>
                    </a:cubicBezTo>
                    <a:cubicBezTo>
                      <a:pt x="666" y="1324"/>
                      <a:pt x="674" y="1320"/>
                      <a:pt x="684" y="1316"/>
                    </a:cubicBezTo>
                    <a:cubicBezTo>
                      <a:pt x="699" y="1311"/>
                      <a:pt x="715" y="1306"/>
                      <a:pt x="731" y="1301"/>
                    </a:cubicBezTo>
                    <a:cubicBezTo>
                      <a:pt x="747" y="1296"/>
                      <a:pt x="763" y="1292"/>
                      <a:pt x="780" y="1291"/>
                    </a:cubicBezTo>
                    <a:cubicBezTo>
                      <a:pt x="796" y="1290"/>
                      <a:pt x="811" y="1288"/>
                      <a:pt x="827" y="1288"/>
                    </a:cubicBezTo>
                    <a:cubicBezTo>
                      <a:pt x="834" y="1288"/>
                      <a:pt x="842" y="1288"/>
                      <a:pt x="849" y="1288"/>
                    </a:cubicBezTo>
                    <a:cubicBezTo>
                      <a:pt x="855" y="1288"/>
                      <a:pt x="862" y="1287"/>
                      <a:pt x="868" y="1287"/>
                    </a:cubicBezTo>
                    <a:cubicBezTo>
                      <a:pt x="871" y="1287"/>
                      <a:pt x="874" y="1288"/>
                      <a:pt x="877" y="1285"/>
                    </a:cubicBezTo>
                    <a:cubicBezTo>
                      <a:pt x="879" y="1283"/>
                      <a:pt x="883" y="1283"/>
                      <a:pt x="885" y="1285"/>
                    </a:cubicBezTo>
                    <a:cubicBezTo>
                      <a:pt x="889" y="1288"/>
                      <a:pt x="894" y="1287"/>
                      <a:pt x="899" y="1286"/>
                    </a:cubicBezTo>
                    <a:cubicBezTo>
                      <a:pt x="907" y="1284"/>
                      <a:pt x="915" y="1280"/>
                      <a:pt x="923" y="1275"/>
                    </a:cubicBezTo>
                    <a:cubicBezTo>
                      <a:pt x="930" y="1271"/>
                      <a:pt x="930" y="1270"/>
                      <a:pt x="926" y="1263"/>
                    </a:cubicBezTo>
                    <a:cubicBezTo>
                      <a:pt x="923" y="1258"/>
                      <a:pt x="920" y="1254"/>
                      <a:pt x="916" y="1250"/>
                    </a:cubicBezTo>
                    <a:cubicBezTo>
                      <a:pt x="906" y="1236"/>
                      <a:pt x="896" y="1221"/>
                      <a:pt x="887" y="1207"/>
                    </a:cubicBezTo>
                    <a:cubicBezTo>
                      <a:pt x="880" y="1197"/>
                      <a:pt x="874" y="1187"/>
                      <a:pt x="867" y="1178"/>
                    </a:cubicBezTo>
                    <a:cubicBezTo>
                      <a:pt x="866" y="1178"/>
                      <a:pt x="865" y="1177"/>
                      <a:pt x="865" y="1176"/>
                    </a:cubicBezTo>
                    <a:cubicBezTo>
                      <a:pt x="862" y="1170"/>
                      <a:pt x="859" y="1163"/>
                      <a:pt x="856" y="1157"/>
                    </a:cubicBezTo>
                    <a:cubicBezTo>
                      <a:pt x="854" y="1154"/>
                      <a:pt x="855" y="1151"/>
                      <a:pt x="857" y="1150"/>
                    </a:cubicBezTo>
                    <a:cubicBezTo>
                      <a:pt x="861" y="1148"/>
                      <a:pt x="862" y="1150"/>
                      <a:pt x="863" y="1152"/>
                    </a:cubicBezTo>
                    <a:cubicBezTo>
                      <a:pt x="869" y="1162"/>
                      <a:pt x="876" y="1171"/>
                      <a:pt x="882" y="1180"/>
                    </a:cubicBezTo>
                    <a:cubicBezTo>
                      <a:pt x="888" y="1188"/>
                      <a:pt x="893" y="1197"/>
                      <a:pt x="899" y="1205"/>
                    </a:cubicBezTo>
                    <a:cubicBezTo>
                      <a:pt x="903" y="1211"/>
                      <a:pt x="907" y="1217"/>
                      <a:pt x="911" y="1222"/>
                    </a:cubicBezTo>
                    <a:cubicBezTo>
                      <a:pt x="916" y="1229"/>
                      <a:pt x="921" y="1235"/>
                      <a:pt x="926" y="1242"/>
                    </a:cubicBezTo>
                    <a:cubicBezTo>
                      <a:pt x="928" y="1245"/>
                      <a:pt x="930" y="1248"/>
                      <a:pt x="932" y="1251"/>
                    </a:cubicBezTo>
                    <a:cubicBezTo>
                      <a:pt x="939" y="1247"/>
                      <a:pt x="946" y="1243"/>
                      <a:pt x="949" y="1237"/>
                    </a:cubicBezTo>
                    <a:cubicBezTo>
                      <a:pt x="942" y="1228"/>
                      <a:pt x="936" y="1220"/>
                      <a:pt x="929" y="1212"/>
                    </a:cubicBezTo>
                    <a:cubicBezTo>
                      <a:pt x="926" y="1207"/>
                      <a:pt x="923" y="1202"/>
                      <a:pt x="920" y="1197"/>
                    </a:cubicBezTo>
                    <a:cubicBezTo>
                      <a:pt x="915" y="1190"/>
                      <a:pt x="910" y="1182"/>
                      <a:pt x="905" y="1175"/>
                    </a:cubicBezTo>
                    <a:cubicBezTo>
                      <a:pt x="901" y="1169"/>
                      <a:pt x="896" y="1163"/>
                      <a:pt x="895" y="1156"/>
                    </a:cubicBezTo>
                    <a:cubicBezTo>
                      <a:pt x="884" y="1142"/>
                      <a:pt x="877" y="1126"/>
                      <a:pt x="869" y="1111"/>
                    </a:cubicBezTo>
                    <a:cubicBezTo>
                      <a:pt x="860" y="1096"/>
                      <a:pt x="852" y="1080"/>
                      <a:pt x="844" y="1065"/>
                    </a:cubicBezTo>
                    <a:cubicBezTo>
                      <a:pt x="842" y="1062"/>
                      <a:pt x="840" y="1059"/>
                      <a:pt x="838" y="1055"/>
                    </a:cubicBezTo>
                    <a:cubicBezTo>
                      <a:pt x="835" y="1048"/>
                      <a:pt x="833" y="1041"/>
                      <a:pt x="830" y="1034"/>
                    </a:cubicBezTo>
                    <a:cubicBezTo>
                      <a:pt x="826" y="1023"/>
                      <a:pt x="821" y="1013"/>
                      <a:pt x="817" y="1002"/>
                    </a:cubicBezTo>
                    <a:cubicBezTo>
                      <a:pt x="814" y="996"/>
                      <a:pt x="810" y="989"/>
                      <a:pt x="808" y="983"/>
                    </a:cubicBezTo>
                    <a:cubicBezTo>
                      <a:pt x="805" y="971"/>
                      <a:pt x="798" y="960"/>
                      <a:pt x="796" y="947"/>
                    </a:cubicBezTo>
                    <a:cubicBezTo>
                      <a:pt x="796" y="943"/>
                      <a:pt x="794" y="939"/>
                      <a:pt x="792" y="935"/>
                    </a:cubicBezTo>
                    <a:cubicBezTo>
                      <a:pt x="790" y="938"/>
                      <a:pt x="788" y="940"/>
                      <a:pt x="787" y="942"/>
                    </a:cubicBezTo>
                    <a:cubicBezTo>
                      <a:pt x="785" y="948"/>
                      <a:pt x="784" y="953"/>
                      <a:pt x="783" y="958"/>
                    </a:cubicBezTo>
                    <a:cubicBezTo>
                      <a:pt x="779" y="971"/>
                      <a:pt x="775" y="984"/>
                      <a:pt x="771" y="997"/>
                    </a:cubicBezTo>
                    <a:cubicBezTo>
                      <a:pt x="770" y="1001"/>
                      <a:pt x="769" y="1005"/>
                      <a:pt x="767" y="1009"/>
                    </a:cubicBezTo>
                    <a:cubicBezTo>
                      <a:pt x="764" y="1015"/>
                      <a:pt x="762" y="1021"/>
                      <a:pt x="761" y="1028"/>
                    </a:cubicBezTo>
                    <a:cubicBezTo>
                      <a:pt x="760" y="1030"/>
                      <a:pt x="760" y="1032"/>
                      <a:pt x="759" y="1033"/>
                    </a:cubicBezTo>
                    <a:cubicBezTo>
                      <a:pt x="752" y="1047"/>
                      <a:pt x="749" y="1062"/>
                      <a:pt x="741" y="1074"/>
                    </a:cubicBezTo>
                    <a:cubicBezTo>
                      <a:pt x="740" y="1076"/>
                      <a:pt x="740" y="1077"/>
                      <a:pt x="739" y="1079"/>
                    </a:cubicBezTo>
                    <a:cubicBezTo>
                      <a:pt x="737" y="1083"/>
                      <a:pt x="735" y="1088"/>
                      <a:pt x="732" y="1092"/>
                    </a:cubicBezTo>
                    <a:cubicBezTo>
                      <a:pt x="729" y="1096"/>
                      <a:pt x="725" y="1100"/>
                      <a:pt x="719" y="1099"/>
                    </a:cubicBezTo>
                    <a:cubicBezTo>
                      <a:pt x="715" y="1097"/>
                      <a:pt x="716" y="1091"/>
                      <a:pt x="711" y="1089"/>
                    </a:cubicBezTo>
                    <a:cubicBezTo>
                      <a:pt x="706" y="1102"/>
                      <a:pt x="701" y="1114"/>
                      <a:pt x="697" y="1126"/>
                    </a:cubicBezTo>
                    <a:cubicBezTo>
                      <a:pt x="695" y="1130"/>
                      <a:pt x="695" y="1134"/>
                      <a:pt x="693" y="1137"/>
                    </a:cubicBezTo>
                    <a:cubicBezTo>
                      <a:pt x="692" y="1141"/>
                      <a:pt x="690" y="1145"/>
                      <a:pt x="689" y="1149"/>
                    </a:cubicBezTo>
                    <a:cubicBezTo>
                      <a:pt x="687" y="1154"/>
                      <a:pt x="685" y="1159"/>
                      <a:pt x="685" y="1164"/>
                    </a:cubicBezTo>
                    <a:cubicBezTo>
                      <a:pt x="686" y="1173"/>
                      <a:pt x="688" y="1183"/>
                      <a:pt x="690" y="1192"/>
                    </a:cubicBezTo>
                    <a:cubicBezTo>
                      <a:pt x="693" y="1206"/>
                      <a:pt x="695" y="1219"/>
                      <a:pt x="692" y="1232"/>
                    </a:cubicBezTo>
                    <a:cubicBezTo>
                      <a:pt x="686" y="1234"/>
                      <a:pt x="680" y="1237"/>
                      <a:pt x="675" y="1238"/>
                    </a:cubicBezTo>
                    <a:cubicBezTo>
                      <a:pt x="673" y="1239"/>
                      <a:pt x="671" y="1239"/>
                      <a:pt x="671" y="1238"/>
                    </a:cubicBezTo>
                    <a:cubicBezTo>
                      <a:pt x="668" y="1236"/>
                      <a:pt x="665" y="1237"/>
                      <a:pt x="664" y="1238"/>
                    </a:cubicBezTo>
                    <a:cubicBezTo>
                      <a:pt x="658" y="1243"/>
                      <a:pt x="653" y="1243"/>
                      <a:pt x="646" y="1242"/>
                    </a:cubicBezTo>
                    <a:cubicBezTo>
                      <a:pt x="645" y="1242"/>
                      <a:pt x="643" y="1242"/>
                      <a:pt x="642" y="1242"/>
                    </a:cubicBezTo>
                    <a:cubicBezTo>
                      <a:pt x="636" y="1242"/>
                      <a:pt x="630" y="1240"/>
                      <a:pt x="625" y="1236"/>
                    </a:cubicBezTo>
                    <a:cubicBezTo>
                      <a:pt x="624" y="1234"/>
                      <a:pt x="621" y="1234"/>
                      <a:pt x="619" y="1234"/>
                    </a:cubicBezTo>
                    <a:cubicBezTo>
                      <a:pt x="615" y="1233"/>
                      <a:pt x="611" y="1233"/>
                      <a:pt x="607" y="1232"/>
                    </a:cubicBezTo>
                    <a:cubicBezTo>
                      <a:pt x="605" y="1232"/>
                      <a:pt x="604" y="1230"/>
                      <a:pt x="602" y="1230"/>
                    </a:cubicBezTo>
                    <a:cubicBezTo>
                      <a:pt x="595" y="1229"/>
                      <a:pt x="590" y="1226"/>
                      <a:pt x="587" y="1220"/>
                    </a:cubicBezTo>
                    <a:cubicBezTo>
                      <a:pt x="585" y="1217"/>
                      <a:pt x="584" y="1213"/>
                      <a:pt x="582" y="1209"/>
                    </a:cubicBezTo>
                    <a:cubicBezTo>
                      <a:pt x="574" y="1207"/>
                      <a:pt x="569" y="1200"/>
                      <a:pt x="562" y="1196"/>
                    </a:cubicBezTo>
                    <a:cubicBezTo>
                      <a:pt x="561" y="1195"/>
                      <a:pt x="561" y="1194"/>
                      <a:pt x="561" y="1193"/>
                    </a:cubicBezTo>
                    <a:cubicBezTo>
                      <a:pt x="559" y="1189"/>
                      <a:pt x="558" y="1185"/>
                      <a:pt x="556" y="1182"/>
                    </a:cubicBezTo>
                    <a:cubicBezTo>
                      <a:pt x="556" y="1181"/>
                      <a:pt x="556" y="1179"/>
                      <a:pt x="556" y="1178"/>
                    </a:cubicBezTo>
                    <a:cubicBezTo>
                      <a:pt x="558" y="1172"/>
                      <a:pt x="557" y="1166"/>
                      <a:pt x="556" y="1160"/>
                    </a:cubicBezTo>
                    <a:cubicBezTo>
                      <a:pt x="555" y="1151"/>
                      <a:pt x="556" y="1142"/>
                      <a:pt x="555" y="1133"/>
                    </a:cubicBezTo>
                    <a:cubicBezTo>
                      <a:pt x="555" y="1131"/>
                      <a:pt x="555" y="1129"/>
                      <a:pt x="556" y="1127"/>
                    </a:cubicBezTo>
                    <a:cubicBezTo>
                      <a:pt x="560" y="1111"/>
                      <a:pt x="568" y="1097"/>
                      <a:pt x="574" y="1083"/>
                    </a:cubicBezTo>
                    <a:cubicBezTo>
                      <a:pt x="577" y="1075"/>
                      <a:pt x="581" y="1069"/>
                      <a:pt x="584" y="1061"/>
                    </a:cubicBezTo>
                    <a:cubicBezTo>
                      <a:pt x="587" y="1055"/>
                      <a:pt x="589" y="1048"/>
                      <a:pt x="591" y="1040"/>
                    </a:cubicBezTo>
                    <a:cubicBezTo>
                      <a:pt x="581" y="1038"/>
                      <a:pt x="573" y="1046"/>
                      <a:pt x="563" y="1044"/>
                    </a:cubicBezTo>
                    <a:close/>
                    <a:moveTo>
                      <a:pt x="1027" y="1727"/>
                    </a:moveTo>
                    <a:cubicBezTo>
                      <a:pt x="1035" y="1728"/>
                      <a:pt x="1044" y="1726"/>
                      <a:pt x="1052" y="1723"/>
                    </a:cubicBezTo>
                    <a:cubicBezTo>
                      <a:pt x="1062" y="1718"/>
                      <a:pt x="1071" y="1712"/>
                      <a:pt x="1078" y="1704"/>
                    </a:cubicBezTo>
                    <a:cubicBezTo>
                      <a:pt x="1085" y="1698"/>
                      <a:pt x="1091" y="1690"/>
                      <a:pt x="1097" y="1684"/>
                    </a:cubicBezTo>
                    <a:cubicBezTo>
                      <a:pt x="1106" y="1675"/>
                      <a:pt x="1112" y="1665"/>
                      <a:pt x="1118" y="1654"/>
                    </a:cubicBezTo>
                    <a:cubicBezTo>
                      <a:pt x="1128" y="1637"/>
                      <a:pt x="1133" y="1617"/>
                      <a:pt x="1135" y="1597"/>
                    </a:cubicBezTo>
                    <a:cubicBezTo>
                      <a:pt x="1136" y="1593"/>
                      <a:pt x="1135" y="1590"/>
                      <a:pt x="1132" y="1588"/>
                    </a:cubicBezTo>
                    <a:cubicBezTo>
                      <a:pt x="1130" y="1586"/>
                      <a:pt x="1128" y="1584"/>
                      <a:pt x="1126" y="1582"/>
                    </a:cubicBezTo>
                    <a:cubicBezTo>
                      <a:pt x="1121" y="1574"/>
                      <a:pt x="1116" y="1567"/>
                      <a:pt x="1110" y="1559"/>
                    </a:cubicBezTo>
                    <a:cubicBezTo>
                      <a:pt x="1104" y="1550"/>
                      <a:pt x="1097" y="1540"/>
                      <a:pt x="1091" y="1530"/>
                    </a:cubicBezTo>
                    <a:cubicBezTo>
                      <a:pt x="1082" y="1514"/>
                      <a:pt x="1071" y="1499"/>
                      <a:pt x="1060" y="1484"/>
                    </a:cubicBezTo>
                    <a:cubicBezTo>
                      <a:pt x="1055" y="1477"/>
                      <a:pt x="1050" y="1470"/>
                      <a:pt x="1044" y="1463"/>
                    </a:cubicBezTo>
                    <a:cubicBezTo>
                      <a:pt x="1040" y="1457"/>
                      <a:pt x="1034" y="1451"/>
                      <a:pt x="1029" y="1445"/>
                    </a:cubicBezTo>
                    <a:cubicBezTo>
                      <a:pt x="1025" y="1441"/>
                      <a:pt x="1020" y="1438"/>
                      <a:pt x="1016" y="1434"/>
                    </a:cubicBezTo>
                    <a:cubicBezTo>
                      <a:pt x="1010" y="1429"/>
                      <a:pt x="1004" y="1423"/>
                      <a:pt x="998" y="1418"/>
                    </a:cubicBezTo>
                    <a:cubicBezTo>
                      <a:pt x="988" y="1410"/>
                      <a:pt x="977" y="1402"/>
                      <a:pt x="967" y="1395"/>
                    </a:cubicBezTo>
                    <a:cubicBezTo>
                      <a:pt x="965" y="1393"/>
                      <a:pt x="962" y="1392"/>
                      <a:pt x="960" y="1390"/>
                    </a:cubicBezTo>
                    <a:cubicBezTo>
                      <a:pt x="953" y="1383"/>
                      <a:pt x="944" y="1379"/>
                      <a:pt x="937" y="1373"/>
                    </a:cubicBezTo>
                    <a:cubicBezTo>
                      <a:pt x="933" y="1371"/>
                      <a:pt x="929" y="1370"/>
                      <a:pt x="925" y="1368"/>
                    </a:cubicBezTo>
                    <a:cubicBezTo>
                      <a:pt x="923" y="1367"/>
                      <a:pt x="921" y="1366"/>
                      <a:pt x="920" y="1365"/>
                    </a:cubicBezTo>
                    <a:cubicBezTo>
                      <a:pt x="913" y="1357"/>
                      <a:pt x="906" y="1350"/>
                      <a:pt x="901" y="1340"/>
                    </a:cubicBezTo>
                    <a:cubicBezTo>
                      <a:pt x="895" y="1328"/>
                      <a:pt x="888" y="1316"/>
                      <a:pt x="882" y="1304"/>
                    </a:cubicBezTo>
                    <a:cubicBezTo>
                      <a:pt x="881" y="1301"/>
                      <a:pt x="878" y="1300"/>
                      <a:pt x="875" y="1299"/>
                    </a:cubicBezTo>
                    <a:cubicBezTo>
                      <a:pt x="864" y="1297"/>
                      <a:pt x="854" y="1298"/>
                      <a:pt x="843" y="1299"/>
                    </a:cubicBezTo>
                    <a:cubicBezTo>
                      <a:pt x="839" y="1299"/>
                      <a:pt x="835" y="1298"/>
                      <a:pt x="831" y="1298"/>
                    </a:cubicBezTo>
                    <a:cubicBezTo>
                      <a:pt x="824" y="1298"/>
                      <a:pt x="817" y="1299"/>
                      <a:pt x="810" y="1299"/>
                    </a:cubicBezTo>
                    <a:cubicBezTo>
                      <a:pt x="795" y="1300"/>
                      <a:pt x="781" y="1301"/>
                      <a:pt x="767" y="1303"/>
                    </a:cubicBezTo>
                    <a:cubicBezTo>
                      <a:pt x="749" y="1305"/>
                      <a:pt x="733" y="1311"/>
                      <a:pt x="716" y="1317"/>
                    </a:cubicBezTo>
                    <a:cubicBezTo>
                      <a:pt x="713" y="1319"/>
                      <a:pt x="712" y="1320"/>
                      <a:pt x="714" y="1323"/>
                    </a:cubicBezTo>
                    <a:cubicBezTo>
                      <a:pt x="716" y="1328"/>
                      <a:pt x="718" y="1334"/>
                      <a:pt x="720" y="1340"/>
                    </a:cubicBezTo>
                    <a:cubicBezTo>
                      <a:pt x="723" y="1348"/>
                      <a:pt x="724" y="1358"/>
                      <a:pt x="729" y="1367"/>
                    </a:cubicBezTo>
                    <a:cubicBezTo>
                      <a:pt x="738" y="1381"/>
                      <a:pt x="742" y="1397"/>
                      <a:pt x="753" y="1410"/>
                    </a:cubicBezTo>
                    <a:cubicBezTo>
                      <a:pt x="759" y="1418"/>
                      <a:pt x="764" y="1427"/>
                      <a:pt x="770" y="1434"/>
                    </a:cubicBezTo>
                    <a:cubicBezTo>
                      <a:pt x="777" y="1443"/>
                      <a:pt x="785" y="1450"/>
                      <a:pt x="793" y="1457"/>
                    </a:cubicBezTo>
                    <a:cubicBezTo>
                      <a:pt x="802" y="1464"/>
                      <a:pt x="811" y="1471"/>
                      <a:pt x="819" y="1478"/>
                    </a:cubicBezTo>
                    <a:cubicBezTo>
                      <a:pt x="826" y="1484"/>
                      <a:pt x="832" y="1490"/>
                      <a:pt x="839" y="1495"/>
                    </a:cubicBezTo>
                    <a:cubicBezTo>
                      <a:pt x="851" y="1505"/>
                      <a:pt x="862" y="1513"/>
                      <a:pt x="874" y="1523"/>
                    </a:cubicBezTo>
                    <a:cubicBezTo>
                      <a:pt x="877" y="1525"/>
                      <a:pt x="881" y="1527"/>
                      <a:pt x="883" y="1530"/>
                    </a:cubicBezTo>
                    <a:cubicBezTo>
                      <a:pt x="885" y="1533"/>
                      <a:pt x="889" y="1533"/>
                      <a:pt x="892" y="1536"/>
                    </a:cubicBezTo>
                    <a:cubicBezTo>
                      <a:pt x="895" y="1539"/>
                      <a:pt x="899" y="1542"/>
                      <a:pt x="903" y="1544"/>
                    </a:cubicBezTo>
                    <a:cubicBezTo>
                      <a:pt x="907" y="1547"/>
                      <a:pt x="908" y="1552"/>
                      <a:pt x="913" y="1552"/>
                    </a:cubicBezTo>
                    <a:cubicBezTo>
                      <a:pt x="913" y="1552"/>
                      <a:pt x="914" y="1553"/>
                      <a:pt x="914" y="1553"/>
                    </a:cubicBezTo>
                    <a:cubicBezTo>
                      <a:pt x="915" y="1557"/>
                      <a:pt x="918" y="1558"/>
                      <a:pt x="920" y="1559"/>
                    </a:cubicBezTo>
                    <a:cubicBezTo>
                      <a:pt x="924" y="1561"/>
                      <a:pt x="927" y="1563"/>
                      <a:pt x="930" y="1565"/>
                    </a:cubicBezTo>
                    <a:cubicBezTo>
                      <a:pt x="937" y="1569"/>
                      <a:pt x="943" y="1574"/>
                      <a:pt x="950" y="1578"/>
                    </a:cubicBezTo>
                    <a:cubicBezTo>
                      <a:pt x="953" y="1580"/>
                      <a:pt x="956" y="1584"/>
                      <a:pt x="960" y="1585"/>
                    </a:cubicBezTo>
                    <a:cubicBezTo>
                      <a:pt x="967" y="1587"/>
                      <a:pt x="972" y="1592"/>
                      <a:pt x="977" y="1598"/>
                    </a:cubicBezTo>
                    <a:cubicBezTo>
                      <a:pt x="983" y="1605"/>
                      <a:pt x="989" y="1612"/>
                      <a:pt x="995" y="1619"/>
                    </a:cubicBezTo>
                    <a:cubicBezTo>
                      <a:pt x="997" y="1621"/>
                      <a:pt x="998" y="1624"/>
                      <a:pt x="1000" y="1628"/>
                    </a:cubicBezTo>
                    <a:cubicBezTo>
                      <a:pt x="1002" y="1628"/>
                      <a:pt x="1004" y="1629"/>
                      <a:pt x="1005" y="1629"/>
                    </a:cubicBezTo>
                    <a:cubicBezTo>
                      <a:pt x="1009" y="1639"/>
                      <a:pt x="1014" y="1648"/>
                      <a:pt x="1017" y="1657"/>
                    </a:cubicBezTo>
                    <a:cubicBezTo>
                      <a:pt x="1021" y="1665"/>
                      <a:pt x="1024" y="1673"/>
                      <a:pt x="1025" y="1681"/>
                    </a:cubicBezTo>
                    <a:cubicBezTo>
                      <a:pt x="1027" y="1689"/>
                      <a:pt x="1030" y="1697"/>
                      <a:pt x="1028" y="1706"/>
                    </a:cubicBezTo>
                    <a:cubicBezTo>
                      <a:pt x="1027" y="1712"/>
                      <a:pt x="1028" y="1719"/>
                      <a:pt x="1027" y="1727"/>
                    </a:cubicBezTo>
                    <a:close/>
                    <a:moveTo>
                      <a:pt x="596" y="360"/>
                    </a:moveTo>
                    <a:cubicBezTo>
                      <a:pt x="609" y="350"/>
                      <a:pt x="618" y="337"/>
                      <a:pt x="626" y="324"/>
                    </a:cubicBezTo>
                    <a:cubicBezTo>
                      <a:pt x="629" y="320"/>
                      <a:pt x="632" y="315"/>
                      <a:pt x="634" y="310"/>
                    </a:cubicBezTo>
                    <a:cubicBezTo>
                      <a:pt x="640" y="294"/>
                      <a:pt x="644" y="278"/>
                      <a:pt x="647" y="261"/>
                    </a:cubicBezTo>
                    <a:cubicBezTo>
                      <a:pt x="650" y="246"/>
                      <a:pt x="649" y="231"/>
                      <a:pt x="648" y="216"/>
                    </a:cubicBezTo>
                    <a:cubicBezTo>
                      <a:pt x="648" y="206"/>
                      <a:pt x="646" y="196"/>
                      <a:pt x="643" y="187"/>
                    </a:cubicBezTo>
                    <a:cubicBezTo>
                      <a:pt x="640" y="175"/>
                      <a:pt x="638" y="163"/>
                      <a:pt x="632" y="153"/>
                    </a:cubicBezTo>
                    <a:cubicBezTo>
                      <a:pt x="629" y="147"/>
                      <a:pt x="625" y="140"/>
                      <a:pt x="622" y="134"/>
                    </a:cubicBezTo>
                    <a:cubicBezTo>
                      <a:pt x="614" y="131"/>
                      <a:pt x="617" y="121"/>
                      <a:pt x="612" y="116"/>
                    </a:cubicBezTo>
                    <a:cubicBezTo>
                      <a:pt x="611" y="116"/>
                      <a:pt x="611" y="115"/>
                      <a:pt x="611" y="115"/>
                    </a:cubicBezTo>
                    <a:cubicBezTo>
                      <a:pt x="605" y="105"/>
                      <a:pt x="599" y="96"/>
                      <a:pt x="592" y="86"/>
                    </a:cubicBezTo>
                    <a:cubicBezTo>
                      <a:pt x="588" y="81"/>
                      <a:pt x="584" y="75"/>
                      <a:pt x="579" y="71"/>
                    </a:cubicBezTo>
                    <a:cubicBezTo>
                      <a:pt x="576" y="68"/>
                      <a:pt x="573" y="65"/>
                      <a:pt x="569" y="65"/>
                    </a:cubicBezTo>
                    <a:cubicBezTo>
                      <a:pt x="564" y="64"/>
                      <a:pt x="562" y="62"/>
                      <a:pt x="560" y="58"/>
                    </a:cubicBezTo>
                    <a:cubicBezTo>
                      <a:pt x="558" y="53"/>
                      <a:pt x="554" y="51"/>
                      <a:pt x="549" y="50"/>
                    </a:cubicBezTo>
                    <a:cubicBezTo>
                      <a:pt x="544" y="48"/>
                      <a:pt x="540" y="47"/>
                      <a:pt x="535" y="45"/>
                    </a:cubicBezTo>
                    <a:cubicBezTo>
                      <a:pt x="525" y="41"/>
                      <a:pt x="515" y="39"/>
                      <a:pt x="504" y="40"/>
                    </a:cubicBezTo>
                    <a:cubicBezTo>
                      <a:pt x="501" y="40"/>
                      <a:pt x="498" y="40"/>
                      <a:pt x="495" y="39"/>
                    </a:cubicBezTo>
                    <a:cubicBezTo>
                      <a:pt x="489" y="39"/>
                      <a:pt x="482" y="39"/>
                      <a:pt x="476" y="39"/>
                    </a:cubicBezTo>
                    <a:cubicBezTo>
                      <a:pt x="471" y="39"/>
                      <a:pt x="467" y="40"/>
                      <a:pt x="462" y="40"/>
                    </a:cubicBezTo>
                    <a:cubicBezTo>
                      <a:pt x="457" y="40"/>
                      <a:pt x="451" y="39"/>
                      <a:pt x="446" y="40"/>
                    </a:cubicBezTo>
                    <a:cubicBezTo>
                      <a:pt x="430" y="45"/>
                      <a:pt x="415" y="45"/>
                      <a:pt x="399" y="49"/>
                    </a:cubicBezTo>
                    <a:cubicBezTo>
                      <a:pt x="390" y="52"/>
                      <a:pt x="381" y="53"/>
                      <a:pt x="372" y="58"/>
                    </a:cubicBezTo>
                    <a:cubicBezTo>
                      <a:pt x="364" y="62"/>
                      <a:pt x="357" y="66"/>
                      <a:pt x="350" y="71"/>
                    </a:cubicBezTo>
                    <a:cubicBezTo>
                      <a:pt x="342" y="77"/>
                      <a:pt x="333" y="82"/>
                      <a:pt x="327" y="90"/>
                    </a:cubicBezTo>
                    <a:cubicBezTo>
                      <a:pt x="320" y="100"/>
                      <a:pt x="311" y="109"/>
                      <a:pt x="301" y="117"/>
                    </a:cubicBezTo>
                    <a:cubicBezTo>
                      <a:pt x="298" y="119"/>
                      <a:pt x="296" y="122"/>
                      <a:pt x="294" y="124"/>
                    </a:cubicBezTo>
                    <a:cubicBezTo>
                      <a:pt x="288" y="132"/>
                      <a:pt x="284" y="140"/>
                      <a:pt x="279" y="148"/>
                    </a:cubicBezTo>
                    <a:cubicBezTo>
                      <a:pt x="272" y="161"/>
                      <a:pt x="268" y="174"/>
                      <a:pt x="265" y="188"/>
                    </a:cubicBezTo>
                    <a:cubicBezTo>
                      <a:pt x="263" y="197"/>
                      <a:pt x="263" y="206"/>
                      <a:pt x="262" y="214"/>
                    </a:cubicBezTo>
                    <a:cubicBezTo>
                      <a:pt x="261" y="217"/>
                      <a:pt x="262" y="220"/>
                      <a:pt x="262" y="223"/>
                    </a:cubicBezTo>
                    <a:cubicBezTo>
                      <a:pt x="264" y="221"/>
                      <a:pt x="265" y="219"/>
                      <a:pt x="266" y="216"/>
                    </a:cubicBezTo>
                    <a:cubicBezTo>
                      <a:pt x="268" y="213"/>
                      <a:pt x="269" y="209"/>
                      <a:pt x="271" y="206"/>
                    </a:cubicBezTo>
                    <a:cubicBezTo>
                      <a:pt x="278" y="199"/>
                      <a:pt x="283" y="190"/>
                      <a:pt x="290" y="183"/>
                    </a:cubicBezTo>
                    <a:cubicBezTo>
                      <a:pt x="296" y="176"/>
                      <a:pt x="304" y="170"/>
                      <a:pt x="313" y="166"/>
                    </a:cubicBezTo>
                    <a:cubicBezTo>
                      <a:pt x="317" y="164"/>
                      <a:pt x="320" y="165"/>
                      <a:pt x="321" y="169"/>
                    </a:cubicBezTo>
                    <a:cubicBezTo>
                      <a:pt x="322" y="171"/>
                      <a:pt x="323" y="173"/>
                      <a:pt x="323" y="176"/>
                    </a:cubicBezTo>
                    <a:cubicBezTo>
                      <a:pt x="323" y="189"/>
                      <a:pt x="328" y="202"/>
                      <a:pt x="332" y="214"/>
                    </a:cubicBezTo>
                    <a:cubicBezTo>
                      <a:pt x="335" y="221"/>
                      <a:pt x="339" y="227"/>
                      <a:pt x="346" y="233"/>
                    </a:cubicBezTo>
                    <a:cubicBezTo>
                      <a:pt x="347" y="227"/>
                      <a:pt x="348" y="223"/>
                      <a:pt x="348" y="219"/>
                    </a:cubicBezTo>
                    <a:cubicBezTo>
                      <a:pt x="351" y="204"/>
                      <a:pt x="357" y="190"/>
                      <a:pt x="364" y="177"/>
                    </a:cubicBezTo>
                    <a:cubicBezTo>
                      <a:pt x="366" y="173"/>
                      <a:pt x="368" y="172"/>
                      <a:pt x="371" y="175"/>
                    </a:cubicBezTo>
                    <a:cubicBezTo>
                      <a:pt x="379" y="180"/>
                      <a:pt x="386" y="186"/>
                      <a:pt x="389" y="195"/>
                    </a:cubicBezTo>
                    <a:cubicBezTo>
                      <a:pt x="391" y="200"/>
                      <a:pt x="393" y="205"/>
                      <a:pt x="395" y="210"/>
                    </a:cubicBezTo>
                    <a:cubicBezTo>
                      <a:pt x="396" y="212"/>
                      <a:pt x="397" y="214"/>
                      <a:pt x="398" y="216"/>
                    </a:cubicBezTo>
                    <a:cubicBezTo>
                      <a:pt x="404" y="208"/>
                      <a:pt x="407" y="199"/>
                      <a:pt x="409" y="190"/>
                    </a:cubicBezTo>
                    <a:cubicBezTo>
                      <a:pt x="411" y="185"/>
                      <a:pt x="412" y="184"/>
                      <a:pt x="418" y="186"/>
                    </a:cubicBezTo>
                    <a:cubicBezTo>
                      <a:pt x="426" y="190"/>
                      <a:pt x="433" y="196"/>
                      <a:pt x="438" y="203"/>
                    </a:cubicBezTo>
                    <a:cubicBezTo>
                      <a:pt x="448" y="214"/>
                      <a:pt x="459" y="225"/>
                      <a:pt x="463" y="241"/>
                    </a:cubicBezTo>
                    <a:cubicBezTo>
                      <a:pt x="472" y="228"/>
                      <a:pt x="476" y="214"/>
                      <a:pt x="477" y="198"/>
                    </a:cubicBezTo>
                    <a:cubicBezTo>
                      <a:pt x="481" y="199"/>
                      <a:pt x="484" y="200"/>
                      <a:pt x="485" y="201"/>
                    </a:cubicBezTo>
                    <a:cubicBezTo>
                      <a:pt x="495" y="212"/>
                      <a:pt x="503" y="224"/>
                      <a:pt x="504" y="239"/>
                    </a:cubicBezTo>
                    <a:cubicBezTo>
                      <a:pt x="504" y="245"/>
                      <a:pt x="505" y="252"/>
                      <a:pt x="508" y="257"/>
                    </a:cubicBezTo>
                    <a:cubicBezTo>
                      <a:pt x="511" y="255"/>
                      <a:pt x="512" y="252"/>
                      <a:pt x="514" y="250"/>
                    </a:cubicBezTo>
                    <a:cubicBezTo>
                      <a:pt x="515" y="249"/>
                      <a:pt x="516" y="248"/>
                      <a:pt x="517" y="247"/>
                    </a:cubicBezTo>
                    <a:cubicBezTo>
                      <a:pt x="520" y="245"/>
                      <a:pt x="524" y="242"/>
                      <a:pt x="527" y="240"/>
                    </a:cubicBezTo>
                    <a:cubicBezTo>
                      <a:pt x="532" y="237"/>
                      <a:pt x="538" y="232"/>
                      <a:pt x="544" y="234"/>
                    </a:cubicBezTo>
                    <a:cubicBezTo>
                      <a:pt x="559" y="236"/>
                      <a:pt x="568" y="245"/>
                      <a:pt x="573" y="259"/>
                    </a:cubicBezTo>
                    <a:cubicBezTo>
                      <a:pt x="577" y="270"/>
                      <a:pt x="578" y="282"/>
                      <a:pt x="575" y="294"/>
                    </a:cubicBezTo>
                    <a:cubicBezTo>
                      <a:pt x="573" y="302"/>
                      <a:pt x="572" y="311"/>
                      <a:pt x="564" y="317"/>
                    </a:cubicBezTo>
                    <a:cubicBezTo>
                      <a:pt x="564" y="318"/>
                      <a:pt x="563" y="319"/>
                      <a:pt x="563" y="320"/>
                    </a:cubicBezTo>
                    <a:cubicBezTo>
                      <a:pt x="577" y="331"/>
                      <a:pt x="587" y="345"/>
                      <a:pt x="596" y="360"/>
                    </a:cubicBezTo>
                    <a:close/>
                    <a:moveTo>
                      <a:pt x="482" y="1371"/>
                    </a:moveTo>
                    <a:cubicBezTo>
                      <a:pt x="467" y="1368"/>
                      <a:pt x="454" y="1366"/>
                      <a:pt x="441" y="1364"/>
                    </a:cubicBezTo>
                    <a:cubicBezTo>
                      <a:pt x="430" y="1361"/>
                      <a:pt x="418" y="1359"/>
                      <a:pt x="407" y="1356"/>
                    </a:cubicBezTo>
                    <a:cubicBezTo>
                      <a:pt x="395" y="1352"/>
                      <a:pt x="383" y="1347"/>
                      <a:pt x="370" y="1344"/>
                    </a:cubicBezTo>
                    <a:cubicBezTo>
                      <a:pt x="362" y="1343"/>
                      <a:pt x="354" y="1340"/>
                      <a:pt x="345" y="1338"/>
                    </a:cubicBezTo>
                    <a:cubicBezTo>
                      <a:pt x="345" y="1340"/>
                      <a:pt x="344" y="1341"/>
                      <a:pt x="344" y="1343"/>
                    </a:cubicBezTo>
                    <a:cubicBezTo>
                      <a:pt x="341" y="1356"/>
                      <a:pt x="338" y="1369"/>
                      <a:pt x="337" y="1383"/>
                    </a:cubicBezTo>
                    <a:cubicBezTo>
                      <a:pt x="336" y="1395"/>
                      <a:pt x="336" y="1407"/>
                      <a:pt x="336" y="1420"/>
                    </a:cubicBezTo>
                    <a:cubicBezTo>
                      <a:pt x="337" y="1444"/>
                      <a:pt x="338" y="1467"/>
                      <a:pt x="338" y="1491"/>
                    </a:cubicBezTo>
                    <a:cubicBezTo>
                      <a:pt x="339" y="1506"/>
                      <a:pt x="340" y="1522"/>
                      <a:pt x="340" y="1537"/>
                    </a:cubicBezTo>
                    <a:cubicBezTo>
                      <a:pt x="341" y="1553"/>
                      <a:pt x="341" y="1569"/>
                      <a:pt x="341" y="1585"/>
                    </a:cubicBezTo>
                    <a:cubicBezTo>
                      <a:pt x="341" y="1595"/>
                      <a:pt x="341" y="1605"/>
                      <a:pt x="341" y="1615"/>
                    </a:cubicBezTo>
                    <a:cubicBezTo>
                      <a:pt x="341" y="1637"/>
                      <a:pt x="341" y="1660"/>
                      <a:pt x="341" y="1682"/>
                    </a:cubicBezTo>
                    <a:cubicBezTo>
                      <a:pt x="340" y="1702"/>
                      <a:pt x="338" y="1721"/>
                      <a:pt x="333" y="1740"/>
                    </a:cubicBezTo>
                    <a:cubicBezTo>
                      <a:pt x="332" y="1745"/>
                      <a:pt x="330" y="1749"/>
                      <a:pt x="327" y="1753"/>
                    </a:cubicBezTo>
                    <a:cubicBezTo>
                      <a:pt x="322" y="1758"/>
                      <a:pt x="317" y="1763"/>
                      <a:pt x="314" y="1769"/>
                    </a:cubicBezTo>
                    <a:cubicBezTo>
                      <a:pt x="309" y="1777"/>
                      <a:pt x="303" y="1784"/>
                      <a:pt x="295" y="1789"/>
                    </a:cubicBezTo>
                    <a:cubicBezTo>
                      <a:pt x="294" y="1790"/>
                      <a:pt x="292" y="1792"/>
                      <a:pt x="291" y="1794"/>
                    </a:cubicBezTo>
                    <a:cubicBezTo>
                      <a:pt x="299" y="1803"/>
                      <a:pt x="310" y="1806"/>
                      <a:pt x="321" y="1807"/>
                    </a:cubicBezTo>
                    <a:cubicBezTo>
                      <a:pt x="336" y="1808"/>
                      <a:pt x="352" y="1806"/>
                      <a:pt x="367" y="1802"/>
                    </a:cubicBezTo>
                    <a:cubicBezTo>
                      <a:pt x="380" y="1799"/>
                      <a:pt x="393" y="1798"/>
                      <a:pt x="407" y="1797"/>
                    </a:cubicBezTo>
                    <a:cubicBezTo>
                      <a:pt x="419" y="1796"/>
                      <a:pt x="430" y="1793"/>
                      <a:pt x="440" y="1785"/>
                    </a:cubicBezTo>
                    <a:cubicBezTo>
                      <a:pt x="446" y="1781"/>
                      <a:pt x="448" y="1776"/>
                      <a:pt x="447" y="1768"/>
                    </a:cubicBezTo>
                    <a:cubicBezTo>
                      <a:pt x="445" y="1753"/>
                      <a:pt x="448" y="1738"/>
                      <a:pt x="450" y="1724"/>
                    </a:cubicBezTo>
                    <a:cubicBezTo>
                      <a:pt x="450" y="1719"/>
                      <a:pt x="452" y="1713"/>
                      <a:pt x="452" y="1708"/>
                    </a:cubicBezTo>
                    <a:cubicBezTo>
                      <a:pt x="453" y="1702"/>
                      <a:pt x="454" y="1696"/>
                      <a:pt x="455" y="1690"/>
                    </a:cubicBezTo>
                    <a:cubicBezTo>
                      <a:pt x="457" y="1684"/>
                      <a:pt x="459" y="1678"/>
                      <a:pt x="459" y="1671"/>
                    </a:cubicBezTo>
                    <a:cubicBezTo>
                      <a:pt x="460" y="1657"/>
                      <a:pt x="466" y="1643"/>
                      <a:pt x="468" y="1628"/>
                    </a:cubicBezTo>
                    <a:cubicBezTo>
                      <a:pt x="470" y="1617"/>
                      <a:pt x="473" y="1605"/>
                      <a:pt x="473" y="1594"/>
                    </a:cubicBezTo>
                    <a:cubicBezTo>
                      <a:pt x="474" y="1583"/>
                      <a:pt x="478" y="1572"/>
                      <a:pt x="479" y="1561"/>
                    </a:cubicBezTo>
                    <a:cubicBezTo>
                      <a:pt x="479" y="1551"/>
                      <a:pt x="482" y="1541"/>
                      <a:pt x="483" y="1531"/>
                    </a:cubicBezTo>
                    <a:cubicBezTo>
                      <a:pt x="484" y="1525"/>
                      <a:pt x="484" y="1518"/>
                      <a:pt x="486" y="1512"/>
                    </a:cubicBezTo>
                    <a:cubicBezTo>
                      <a:pt x="490" y="1497"/>
                      <a:pt x="488" y="1483"/>
                      <a:pt x="485" y="1468"/>
                    </a:cubicBezTo>
                    <a:cubicBezTo>
                      <a:pt x="483" y="1456"/>
                      <a:pt x="481" y="1443"/>
                      <a:pt x="478" y="1431"/>
                    </a:cubicBezTo>
                    <a:cubicBezTo>
                      <a:pt x="478" y="1426"/>
                      <a:pt x="476" y="1421"/>
                      <a:pt x="476" y="1416"/>
                    </a:cubicBezTo>
                    <a:cubicBezTo>
                      <a:pt x="477" y="1407"/>
                      <a:pt x="478" y="1397"/>
                      <a:pt x="479" y="1388"/>
                    </a:cubicBezTo>
                    <a:cubicBezTo>
                      <a:pt x="480" y="1383"/>
                      <a:pt x="481" y="1377"/>
                      <a:pt x="482" y="1371"/>
                    </a:cubicBezTo>
                    <a:close/>
                    <a:moveTo>
                      <a:pt x="399" y="267"/>
                    </a:moveTo>
                    <a:cubicBezTo>
                      <a:pt x="395" y="267"/>
                      <a:pt x="391" y="268"/>
                      <a:pt x="389" y="264"/>
                    </a:cubicBezTo>
                    <a:cubicBezTo>
                      <a:pt x="396" y="253"/>
                      <a:pt x="407" y="250"/>
                      <a:pt x="419" y="246"/>
                    </a:cubicBezTo>
                    <a:cubicBezTo>
                      <a:pt x="430" y="242"/>
                      <a:pt x="441" y="241"/>
                      <a:pt x="453" y="243"/>
                    </a:cubicBezTo>
                    <a:cubicBezTo>
                      <a:pt x="454" y="237"/>
                      <a:pt x="452" y="233"/>
                      <a:pt x="450" y="230"/>
                    </a:cubicBezTo>
                    <a:cubicBezTo>
                      <a:pt x="446" y="224"/>
                      <a:pt x="442" y="219"/>
                      <a:pt x="438" y="213"/>
                    </a:cubicBezTo>
                    <a:cubicBezTo>
                      <a:pt x="432" y="207"/>
                      <a:pt x="426" y="201"/>
                      <a:pt x="418" y="197"/>
                    </a:cubicBezTo>
                    <a:cubicBezTo>
                      <a:pt x="417" y="201"/>
                      <a:pt x="416" y="206"/>
                      <a:pt x="414" y="209"/>
                    </a:cubicBezTo>
                    <a:cubicBezTo>
                      <a:pt x="410" y="217"/>
                      <a:pt x="406" y="224"/>
                      <a:pt x="402" y="231"/>
                    </a:cubicBezTo>
                    <a:cubicBezTo>
                      <a:pt x="401" y="232"/>
                      <a:pt x="400" y="234"/>
                      <a:pt x="399" y="235"/>
                    </a:cubicBezTo>
                    <a:cubicBezTo>
                      <a:pt x="397" y="237"/>
                      <a:pt x="393" y="237"/>
                      <a:pt x="391" y="235"/>
                    </a:cubicBezTo>
                    <a:cubicBezTo>
                      <a:pt x="389" y="233"/>
                      <a:pt x="388" y="230"/>
                      <a:pt x="389" y="227"/>
                    </a:cubicBezTo>
                    <a:cubicBezTo>
                      <a:pt x="390" y="221"/>
                      <a:pt x="389" y="215"/>
                      <a:pt x="387" y="209"/>
                    </a:cubicBezTo>
                    <a:cubicBezTo>
                      <a:pt x="386" y="206"/>
                      <a:pt x="386" y="203"/>
                      <a:pt x="384" y="200"/>
                    </a:cubicBezTo>
                    <a:cubicBezTo>
                      <a:pt x="381" y="193"/>
                      <a:pt x="378" y="186"/>
                      <a:pt x="370" y="183"/>
                    </a:cubicBezTo>
                    <a:cubicBezTo>
                      <a:pt x="366" y="192"/>
                      <a:pt x="363" y="200"/>
                      <a:pt x="359" y="209"/>
                    </a:cubicBezTo>
                    <a:cubicBezTo>
                      <a:pt x="358" y="212"/>
                      <a:pt x="358" y="216"/>
                      <a:pt x="358" y="219"/>
                    </a:cubicBezTo>
                    <a:cubicBezTo>
                      <a:pt x="356" y="226"/>
                      <a:pt x="355" y="234"/>
                      <a:pt x="357" y="242"/>
                    </a:cubicBezTo>
                    <a:cubicBezTo>
                      <a:pt x="357" y="244"/>
                      <a:pt x="358" y="246"/>
                      <a:pt x="356" y="247"/>
                    </a:cubicBezTo>
                    <a:cubicBezTo>
                      <a:pt x="354" y="247"/>
                      <a:pt x="352" y="247"/>
                      <a:pt x="351" y="246"/>
                    </a:cubicBezTo>
                    <a:cubicBezTo>
                      <a:pt x="348" y="243"/>
                      <a:pt x="345" y="241"/>
                      <a:pt x="342" y="238"/>
                    </a:cubicBezTo>
                    <a:cubicBezTo>
                      <a:pt x="338" y="234"/>
                      <a:pt x="333" y="229"/>
                      <a:pt x="330" y="225"/>
                    </a:cubicBezTo>
                    <a:cubicBezTo>
                      <a:pt x="325" y="218"/>
                      <a:pt x="322" y="209"/>
                      <a:pt x="320" y="201"/>
                    </a:cubicBezTo>
                    <a:cubicBezTo>
                      <a:pt x="318" y="193"/>
                      <a:pt x="317" y="185"/>
                      <a:pt x="315" y="176"/>
                    </a:cubicBezTo>
                    <a:cubicBezTo>
                      <a:pt x="303" y="178"/>
                      <a:pt x="296" y="187"/>
                      <a:pt x="295" y="197"/>
                    </a:cubicBezTo>
                    <a:cubicBezTo>
                      <a:pt x="294" y="207"/>
                      <a:pt x="293" y="218"/>
                      <a:pt x="293" y="229"/>
                    </a:cubicBezTo>
                    <a:cubicBezTo>
                      <a:pt x="293" y="234"/>
                      <a:pt x="291" y="238"/>
                      <a:pt x="294" y="243"/>
                    </a:cubicBezTo>
                    <a:cubicBezTo>
                      <a:pt x="295" y="244"/>
                      <a:pt x="294" y="246"/>
                      <a:pt x="294" y="248"/>
                    </a:cubicBezTo>
                    <a:cubicBezTo>
                      <a:pt x="294" y="256"/>
                      <a:pt x="293" y="264"/>
                      <a:pt x="299" y="272"/>
                    </a:cubicBezTo>
                    <a:cubicBezTo>
                      <a:pt x="300" y="273"/>
                      <a:pt x="300" y="275"/>
                      <a:pt x="300" y="276"/>
                    </a:cubicBezTo>
                    <a:cubicBezTo>
                      <a:pt x="303" y="276"/>
                      <a:pt x="307" y="277"/>
                      <a:pt x="310" y="276"/>
                    </a:cubicBezTo>
                    <a:cubicBezTo>
                      <a:pt x="318" y="274"/>
                      <a:pt x="324" y="277"/>
                      <a:pt x="331" y="280"/>
                    </a:cubicBezTo>
                    <a:cubicBezTo>
                      <a:pt x="333" y="280"/>
                      <a:pt x="335" y="281"/>
                      <a:pt x="337" y="282"/>
                    </a:cubicBezTo>
                    <a:cubicBezTo>
                      <a:pt x="341" y="285"/>
                      <a:pt x="344" y="288"/>
                      <a:pt x="344" y="293"/>
                    </a:cubicBezTo>
                    <a:cubicBezTo>
                      <a:pt x="340" y="294"/>
                      <a:pt x="337" y="295"/>
                      <a:pt x="334" y="291"/>
                    </a:cubicBezTo>
                    <a:cubicBezTo>
                      <a:pt x="332" y="288"/>
                      <a:pt x="328" y="287"/>
                      <a:pt x="325" y="285"/>
                    </a:cubicBezTo>
                    <a:cubicBezTo>
                      <a:pt x="321" y="297"/>
                      <a:pt x="319" y="310"/>
                      <a:pt x="305" y="313"/>
                    </a:cubicBezTo>
                    <a:cubicBezTo>
                      <a:pt x="307" y="320"/>
                      <a:pt x="308" y="326"/>
                      <a:pt x="310" y="332"/>
                    </a:cubicBezTo>
                    <a:cubicBezTo>
                      <a:pt x="311" y="334"/>
                      <a:pt x="312" y="336"/>
                      <a:pt x="311" y="338"/>
                    </a:cubicBezTo>
                    <a:cubicBezTo>
                      <a:pt x="310" y="343"/>
                      <a:pt x="312" y="347"/>
                      <a:pt x="314" y="352"/>
                    </a:cubicBezTo>
                    <a:cubicBezTo>
                      <a:pt x="317" y="358"/>
                      <a:pt x="321" y="363"/>
                      <a:pt x="322" y="369"/>
                    </a:cubicBezTo>
                    <a:cubicBezTo>
                      <a:pt x="324" y="377"/>
                      <a:pt x="328" y="383"/>
                      <a:pt x="332" y="390"/>
                    </a:cubicBezTo>
                    <a:cubicBezTo>
                      <a:pt x="334" y="394"/>
                      <a:pt x="336" y="398"/>
                      <a:pt x="339" y="401"/>
                    </a:cubicBezTo>
                    <a:cubicBezTo>
                      <a:pt x="347" y="413"/>
                      <a:pt x="352" y="426"/>
                      <a:pt x="365" y="433"/>
                    </a:cubicBezTo>
                    <a:cubicBezTo>
                      <a:pt x="366" y="434"/>
                      <a:pt x="366" y="435"/>
                      <a:pt x="367" y="436"/>
                    </a:cubicBezTo>
                    <a:cubicBezTo>
                      <a:pt x="373" y="443"/>
                      <a:pt x="381" y="449"/>
                      <a:pt x="388" y="455"/>
                    </a:cubicBezTo>
                    <a:cubicBezTo>
                      <a:pt x="390" y="457"/>
                      <a:pt x="393" y="458"/>
                      <a:pt x="396" y="459"/>
                    </a:cubicBezTo>
                    <a:cubicBezTo>
                      <a:pt x="401" y="461"/>
                      <a:pt x="406" y="462"/>
                      <a:pt x="412" y="464"/>
                    </a:cubicBezTo>
                    <a:cubicBezTo>
                      <a:pt x="415" y="466"/>
                      <a:pt x="419" y="468"/>
                      <a:pt x="423" y="469"/>
                    </a:cubicBezTo>
                    <a:cubicBezTo>
                      <a:pt x="431" y="471"/>
                      <a:pt x="440" y="475"/>
                      <a:pt x="448" y="467"/>
                    </a:cubicBezTo>
                    <a:cubicBezTo>
                      <a:pt x="449" y="466"/>
                      <a:pt x="450" y="466"/>
                      <a:pt x="451" y="466"/>
                    </a:cubicBezTo>
                    <a:cubicBezTo>
                      <a:pt x="452" y="468"/>
                      <a:pt x="453" y="470"/>
                      <a:pt x="453" y="472"/>
                    </a:cubicBezTo>
                    <a:cubicBezTo>
                      <a:pt x="459" y="471"/>
                      <a:pt x="465" y="471"/>
                      <a:pt x="470" y="470"/>
                    </a:cubicBezTo>
                    <a:cubicBezTo>
                      <a:pt x="479" y="468"/>
                      <a:pt x="488" y="467"/>
                      <a:pt x="496" y="462"/>
                    </a:cubicBezTo>
                    <a:cubicBezTo>
                      <a:pt x="507" y="457"/>
                      <a:pt x="517" y="451"/>
                      <a:pt x="527" y="445"/>
                    </a:cubicBezTo>
                    <a:cubicBezTo>
                      <a:pt x="535" y="440"/>
                      <a:pt x="541" y="435"/>
                      <a:pt x="544" y="426"/>
                    </a:cubicBezTo>
                    <a:cubicBezTo>
                      <a:pt x="546" y="420"/>
                      <a:pt x="549" y="414"/>
                      <a:pt x="551" y="409"/>
                    </a:cubicBezTo>
                    <a:cubicBezTo>
                      <a:pt x="554" y="404"/>
                      <a:pt x="555" y="403"/>
                      <a:pt x="562" y="406"/>
                    </a:cubicBezTo>
                    <a:cubicBezTo>
                      <a:pt x="559" y="412"/>
                      <a:pt x="557" y="420"/>
                      <a:pt x="554" y="426"/>
                    </a:cubicBezTo>
                    <a:cubicBezTo>
                      <a:pt x="551" y="432"/>
                      <a:pt x="548" y="437"/>
                      <a:pt x="544" y="441"/>
                    </a:cubicBezTo>
                    <a:cubicBezTo>
                      <a:pt x="538" y="446"/>
                      <a:pt x="530" y="449"/>
                      <a:pt x="524" y="453"/>
                    </a:cubicBezTo>
                    <a:cubicBezTo>
                      <a:pt x="522" y="454"/>
                      <a:pt x="520" y="455"/>
                      <a:pt x="518" y="456"/>
                    </a:cubicBezTo>
                    <a:cubicBezTo>
                      <a:pt x="509" y="465"/>
                      <a:pt x="497" y="470"/>
                      <a:pt x="484" y="473"/>
                    </a:cubicBezTo>
                    <a:cubicBezTo>
                      <a:pt x="477" y="474"/>
                      <a:pt x="470" y="475"/>
                      <a:pt x="463" y="476"/>
                    </a:cubicBezTo>
                    <a:cubicBezTo>
                      <a:pt x="460" y="477"/>
                      <a:pt x="458" y="478"/>
                      <a:pt x="458" y="481"/>
                    </a:cubicBezTo>
                    <a:cubicBezTo>
                      <a:pt x="459" y="488"/>
                      <a:pt x="460" y="494"/>
                      <a:pt x="461" y="501"/>
                    </a:cubicBezTo>
                    <a:cubicBezTo>
                      <a:pt x="468" y="502"/>
                      <a:pt x="475" y="503"/>
                      <a:pt x="481" y="503"/>
                    </a:cubicBezTo>
                    <a:cubicBezTo>
                      <a:pt x="489" y="503"/>
                      <a:pt x="497" y="503"/>
                      <a:pt x="504" y="503"/>
                    </a:cubicBezTo>
                    <a:cubicBezTo>
                      <a:pt x="519" y="502"/>
                      <a:pt x="534" y="498"/>
                      <a:pt x="548" y="493"/>
                    </a:cubicBezTo>
                    <a:cubicBezTo>
                      <a:pt x="561" y="488"/>
                      <a:pt x="573" y="480"/>
                      <a:pt x="583" y="471"/>
                    </a:cubicBezTo>
                    <a:cubicBezTo>
                      <a:pt x="586" y="468"/>
                      <a:pt x="587" y="466"/>
                      <a:pt x="585" y="462"/>
                    </a:cubicBezTo>
                    <a:cubicBezTo>
                      <a:pt x="581" y="451"/>
                      <a:pt x="580" y="440"/>
                      <a:pt x="579" y="428"/>
                    </a:cubicBezTo>
                    <a:cubicBezTo>
                      <a:pt x="578" y="422"/>
                      <a:pt x="579" y="417"/>
                      <a:pt x="579" y="411"/>
                    </a:cubicBezTo>
                    <a:cubicBezTo>
                      <a:pt x="579" y="397"/>
                      <a:pt x="582" y="384"/>
                      <a:pt x="588" y="372"/>
                    </a:cubicBezTo>
                    <a:cubicBezTo>
                      <a:pt x="590" y="369"/>
                      <a:pt x="589" y="366"/>
                      <a:pt x="588" y="363"/>
                    </a:cubicBezTo>
                    <a:cubicBezTo>
                      <a:pt x="584" y="353"/>
                      <a:pt x="577" y="345"/>
                      <a:pt x="570" y="337"/>
                    </a:cubicBezTo>
                    <a:cubicBezTo>
                      <a:pt x="564" y="330"/>
                      <a:pt x="557" y="328"/>
                      <a:pt x="547" y="331"/>
                    </a:cubicBezTo>
                    <a:cubicBezTo>
                      <a:pt x="540" y="333"/>
                      <a:pt x="532" y="327"/>
                      <a:pt x="529" y="319"/>
                    </a:cubicBezTo>
                    <a:cubicBezTo>
                      <a:pt x="530" y="319"/>
                      <a:pt x="531" y="318"/>
                      <a:pt x="533" y="318"/>
                    </a:cubicBezTo>
                    <a:cubicBezTo>
                      <a:pt x="535" y="318"/>
                      <a:pt x="538" y="319"/>
                      <a:pt x="541" y="320"/>
                    </a:cubicBezTo>
                    <a:cubicBezTo>
                      <a:pt x="548" y="322"/>
                      <a:pt x="553" y="319"/>
                      <a:pt x="556" y="313"/>
                    </a:cubicBezTo>
                    <a:cubicBezTo>
                      <a:pt x="564" y="302"/>
                      <a:pt x="567" y="289"/>
                      <a:pt x="568" y="276"/>
                    </a:cubicBezTo>
                    <a:cubicBezTo>
                      <a:pt x="569" y="274"/>
                      <a:pt x="568" y="271"/>
                      <a:pt x="568" y="269"/>
                    </a:cubicBezTo>
                    <a:cubicBezTo>
                      <a:pt x="567" y="266"/>
                      <a:pt x="566" y="263"/>
                      <a:pt x="565" y="260"/>
                    </a:cubicBezTo>
                    <a:cubicBezTo>
                      <a:pt x="563" y="253"/>
                      <a:pt x="559" y="248"/>
                      <a:pt x="552" y="245"/>
                    </a:cubicBezTo>
                    <a:cubicBezTo>
                      <a:pt x="544" y="242"/>
                      <a:pt x="532" y="246"/>
                      <a:pt x="528" y="253"/>
                    </a:cubicBezTo>
                    <a:cubicBezTo>
                      <a:pt x="523" y="261"/>
                      <a:pt x="515" y="267"/>
                      <a:pt x="512" y="276"/>
                    </a:cubicBezTo>
                    <a:cubicBezTo>
                      <a:pt x="511" y="278"/>
                      <a:pt x="509" y="280"/>
                      <a:pt x="507" y="282"/>
                    </a:cubicBezTo>
                    <a:cubicBezTo>
                      <a:pt x="502" y="278"/>
                      <a:pt x="496" y="275"/>
                      <a:pt x="497" y="268"/>
                    </a:cubicBezTo>
                    <a:cubicBezTo>
                      <a:pt x="497" y="257"/>
                      <a:pt x="496" y="247"/>
                      <a:pt x="493" y="237"/>
                    </a:cubicBezTo>
                    <a:cubicBezTo>
                      <a:pt x="491" y="230"/>
                      <a:pt x="489" y="223"/>
                      <a:pt x="487" y="217"/>
                    </a:cubicBezTo>
                    <a:cubicBezTo>
                      <a:pt x="486" y="217"/>
                      <a:pt x="486" y="217"/>
                      <a:pt x="485" y="217"/>
                    </a:cubicBezTo>
                    <a:cubicBezTo>
                      <a:pt x="482" y="225"/>
                      <a:pt x="479" y="234"/>
                      <a:pt x="475" y="242"/>
                    </a:cubicBezTo>
                    <a:cubicBezTo>
                      <a:pt x="471" y="250"/>
                      <a:pt x="467" y="257"/>
                      <a:pt x="462" y="265"/>
                    </a:cubicBezTo>
                    <a:cubicBezTo>
                      <a:pt x="457" y="264"/>
                      <a:pt x="455" y="261"/>
                      <a:pt x="454" y="256"/>
                    </a:cubicBezTo>
                    <a:cubicBezTo>
                      <a:pt x="453" y="251"/>
                      <a:pt x="449" y="248"/>
                      <a:pt x="444" y="248"/>
                    </a:cubicBezTo>
                    <a:cubicBezTo>
                      <a:pt x="440" y="248"/>
                      <a:pt x="436" y="249"/>
                      <a:pt x="431" y="250"/>
                    </a:cubicBezTo>
                    <a:cubicBezTo>
                      <a:pt x="433" y="252"/>
                      <a:pt x="434" y="253"/>
                      <a:pt x="435" y="254"/>
                    </a:cubicBezTo>
                    <a:cubicBezTo>
                      <a:pt x="437" y="262"/>
                      <a:pt x="436" y="271"/>
                      <a:pt x="430" y="277"/>
                    </a:cubicBezTo>
                    <a:cubicBezTo>
                      <a:pt x="427" y="281"/>
                      <a:pt x="422" y="284"/>
                      <a:pt x="417" y="285"/>
                    </a:cubicBezTo>
                    <a:cubicBezTo>
                      <a:pt x="412" y="286"/>
                      <a:pt x="404" y="282"/>
                      <a:pt x="402" y="275"/>
                    </a:cubicBezTo>
                    <a:cubicBezTo>
                      <a:pt x="402" y="272"/>
                      <a:pt x="400" y="270"/>
                      <a:pt x="399" y="267"/>
                    </a:cubicBezTo>
                    <a:close/>
                    <a:moveTo>
                      <a:pt x="270" y="1076"/>
                    </a:moveTo>
                    <a:cubicBezTo>
                      <a:pt x="279" y="1072"/>
                      <a:pt x="288" y="1067"/>
                      <a:pt x="297" y="1062"/>
                    </a:cubicBezTo>
                    <a:cubicBezTo>
                      <a:pt x="302" y="1059"/>
                      <a:pt x="306" y="1056"/>
                      <a:pt x="311" y="1053"/>
                    </a:cubicBezTo>
                    <a:cubicBezTo>
                      <a:pt x="316" y="1050"/>
                      <a:pt x="322" y="1047"/>
                      <a:pt x="327" y="1044"/>
                    </a:cubicBezTo>
                    <a:cubicBezTo>
                      <a:pt x="329" y="1043"/>
                      <a:pt x="331" y="1042"/>
                      <a:pt x="332" y="1041"/>
                    </a:cubicBezTo>
                    <a:cubicBezTo>
                      <a:pt x="343" y="1031"/>
                      <a:pt x="353" y="1022"/>
                      <a:pt x="364" y="1013"/>
                    </a:cubicBezTo>
                    <a:cubicBezTo>
                      <a:pt x="368" y="1009"/>
                      <a:pt x="370" y="1005"/>
                      <a:pt x="369" y="999"/>
                    </a:cubicBezTo>
                    <a:cubicBezTo>
                      <a:pt x="368" y="989"/>
                      <a:pt x="367" y="980"/>
                      <a:pt x="366" y="970"/>
                    </a:cubicBezTo>
                    <a:cubicBezTo>
                      <a:pt x="364" y="953"/>
                      <a:pt x="365" y="935"/>
                      <a:pt x="363" y="917"/>
                    </a:cubicBezTo>
                    <a:cubicBezTo>
                      <a:pt x="362" y="909"/>
                      <a:pt x="362" y="902"/>
                      <a:pt x="363" y="894"/>
                    </a:cubicBezTo>
                    <a:cubicBezTo>
                      <a:pt x="364" y="885"/>
                      <a:pt x="362" y="876"/>
                      <a:pt x="362" y="867"/>
                    </a:cubicBezTo>
                    <a:cubicBezTo>
                      <a:pt x="363" y="854"/>
                      <a:pt x="363" y="842"/>
                      <a:pt x="363" y="829"/>
                    </a:cubicBezTo>
                    <a:cubicBezTo>
                      <a:pt x="363" y="820"/>
                      <a:pt x="363" y="811"/>
                      <a:pt x="364" y="802"/>
                    </a:cubicBezTo>
                    <a:cubicBezTo>
                      <a:pt x="365" y="788"/>
                      <a:pt x="366" y="774"/>
                      <a:pt x="368" y="760"/>
                    </a:cubicBezTo>
                    <a:cubicBezTo>
                      <a:pt x="368" y="759"/>
                      <a:pt x="367" y="758"/>
                      <a:pt x="367" y="755"/>
                    </a:cubicBezTo>
                    <a:cubicBezTo>
                      <a:pt x="361" y="762"/>
                      <a:pt x="356" y="768"/>
                      <a:pt x="352" y="774"/>
                    </a:cubicBezTo>
                    <a:cubicBezTo>
                      <a:pt x="344" y="785"/>
                      <a:pt x="337" y="797"/>
                      <a:pt x="329" y="808"/>
                    </a:cubicBezTo>
                    <a:cubicBezTo>
                      <a:pt x="322" y="818"/>
                      <a:pt x="315" y="828"/>
                      <a:pt x="308" y="838"/>
                    </a:cubicBezTo>
                    <a:cubicBezTo>
                      <a:pt x="299" y="850"/>
                      <a:pt x="291" y="863"/>
                      <a:pt x="282" y="874"/>
                    </a:cubicBezTo>
                    <a:cubicBezTo>
                      <a:pt x="271" y="888"/>
                      <a:pt x="257" y="901"/>
                      <a:pt x="244" y="913"/>
                    </a:cubicBezTo>
                    <a:cubicBezTo>
                      <a:pt x="241" y="916"/>
                      <a:pt x="239" y="918"/>
                      <a:pt x="237" y="920"/>
                    </a:cubicBezTo>
                    <a:cubicBezTo>
                      <a:pt x="229" y="927"/>
                      <a:pt x="222" y="934"/>
                      <a:pt x="214" y="941"/>
                    </a:cubicBezTo>
                    <a:cubicBezTo>
                      <a:pt x="211" y="944"/>
                      <a:pt x="208" y="946"/>
                      <a:pt x="205" y="949"/>
                    </a:cubicBezTo>
                    <a:cubicBezTo>
                      <a:pt x="199" y="953"/>
                      <a:pt x="194" y="957"/>
                      <a:pt x="189" y="962"/>
                    </a:cubicBezTo>
                    <a:cubicBezTo>
                      <a:pt x="185" y="965"/>
                      <a:pt x="182" y="969"/>
                      <a:pt x="178" y="973"/>
                    </a:cubicBezTo>
                    <a:cubicBezTo>
                      <a:pt x="181" y="977"/>
                      <a:pt x="184" y="981"/>
                      <a:pt x="187" y="984"/>
                    </a:cubicBezTo>
                    <a:cubicBezTo>
                      <a:pt x="190" y="988"/>
                      <a:pt x="194" y="991"/>
                      <a:pt x="197" y="994"/>
                    </a:cubicBezTo>
                    <a:cubicBezTo>
                      <a:pt x="206" y="1003"/>
                      <a:pt x="215" y="1012"/>
                      <a:pt x="222" y="1022"/>
                    </a:cubicBezTo>
                    <a:cubicBezTo>
                      <a:pt x="224" y="1025"/>
                      <a:pt x="227" y="1028"/>
                      <a:pt x="229" y="1031"/>
                    </a:cubicBezTo>
                    <a:cubicBezTo>
                      <a:pt x="232" y="1034"/>
                      <a:pt x="234" y="1037"/>
                      <a:pt x="237" y="1040"/>
                    </a:cubicBezTo>
                    <a:cubicBezTo>
                      <a:pt x="239" y="1043"/>
                      <a:pt x="242" y="1046"/>
                      <a:pt x="244" y="1049"/>
                    </a:cubicBezTo>
                    <a:cubicBezTo>
                      <a:pt x="247" y="1051"/>
                      <a:pt x="248" y="1056"/>
                      <a:pt x="253" y="1056"/>
                    </a:cubicBezTo>
                    <a:cubicBezTo>
                      <a:pt x="258" y="1057"/>
                      <a:pt x="255" y="1063"/>
                      <a:pt x="258" y="1066"/>
                    </a:cubicBezTo>
                    <a:cubicBezTo>
                      <a:pt x="258" y="1066"/>
                      <a:pt x="258" y="1066"/>
                      <a:pt x="258" y="1066"/>
                    </a:cubicBezTo>
                    <a:cubicBezTo>
                      <a:pt x="262" y="1069"/>
                      <a:pt x="265" y="1072"/>
                      <a:pt x="270" y="1076"/>
                    </a:cubicBezTo>
                    <a:close/>
                    <a:moveTo>
                      <a:pt x="450" y="1789"/>
                    </a:moveTo>
                    <a:cubicBezTo>
                      <a:pt x="441" y="1796"/>
                      <a:pt x="431" y="1800"/>
                      <a:pt x="421" y="1802"/>
                    </a:cubicBezTo>
                    <a:cubicBezTo>
                      <a:pt x="416" y="1803"/>
                      <a:pt x="411" y="1804"/>
                      <a:pt x="406" y="1805"/>
                    </a:cubicBezTo>
                    <a:cubicBezTo>
                      <a:pt x="394" y="1806"/>
                      <a:pt x="381" y="1807"/>
                      <a:pt x="369" y="1809"/>
                    </a:cubicBezTo>
                    <a:cubicBezTo>
                      <a:pt x="364" y="1809"/>
                      <a:pt x="360" y="1811"/>
                      <a:pt x="355" y="1812"/>
                    </a:cubicBezTo>
                    <a:cubicBezTo>
                      <a:pt x="346" y="1812"/>
                      <a:pt x="337" y="1813"/>
                      <a:pt x="328" y="1813"/>
                    </a:cubicBezTo>
                    <a:cubicBezTo>
                      <a:pt x="313" y="1814"/>
                      <a:pt x="300" y="1811"/>
                      <a:pt x="288" y="1803"/>
                    </a:cubicBezTo>
                    <a:cubicBezTo>
                      <a:pt x="285" y="1801"/>
                      <a:pt x="283" y="1801"/>
                      <a:pt x="280" y="1803"/>
                    </a:cubicBezTo>
                    <a:cubicBezTo>
                      <a:pt x="278" y="1805"/>
                      <a:pt x="275" y="1808"/>
                      <a:pt x="271" y="1809"/>
                    </a:cubicBezTo>
                    <a:cubicBezTo>
                      <a:pt x="262" y="1814"/>
                      <a:pt x="254" y="1821"/>
                      <a:pt x="243" y="1824"/>
                    </a:cubicBezTo>
                    <a:cubicBezTo>
                      <a:pt x="235" y="1826"/>
                      <a:pt x="227" y="1830"/>
                      <a:pt x="220" y="1834"/>
                    </a:cubicBezTo>
                    <a:cubicBezTo>
                      <a:pt x="216" y="1837"/>
                      <a:pt x="212" y="1841"/>
                      <a:pt x="207" y="1843"/>
                    </a:cubicBezTo>
                    <a:cubicBezTo>
                      <a:pt x="199" y="1848"/>
                      <a:pt x="192" y="1854"/>
                      <a:pt x="184" y="1858"/>
                    </a:cubicBezTo>
                    <a:cubicBezTo>
                      <a:pt x="180" y="1861"/>
                      <a:pt x="176" y="1863"/>
                      <a:pt x="174" y="1867"/>
                    </a:cubicBezTo>
                    <a:cubicBezTo>
                      <a:pt x="169" y="1876"/>
                      <a:pt x="164" y="1885"/>
                      <a:pt x="160" y="1895"/>
                    </a:cubicBezTo>
                    <a:cubicBezTo>
                      <a:pt x="157" y="1902"/>
                      <a:pt x="153" y="1909"/>
                      <a:pt x="154" y="1918"/>
                    </a:cubicBezTo>
                    <a:cubicBezTo>
                      <a:pt x="156" y="1919"/>
                      <a:pt x="159" y="1920"/>
                      <a:pt x="161" y="1921"/>
                    </a:cubicBezTo>
                    <a:cubicBezTo>
                      <a:pt x="168" y="1922"/>
                      <a:pt x="174" y="1923"/>
                      <a:pt x="181" y="1924"/>
                    </a:cubicBezTo>
                    <a:cubicBezTo>
                      <a:pt x="198" y="1927"/>
                      <a:pt x="215" y="1926"/>
                      <a:pt x="232" y="1924"/>
                    </a:cubicBezTo>
                    <a:cubicBezTo>
                      <a:pt x="239" y="1923"/>
                      <a:pt x="246" y="1922"/>
                      <a:pt x="253" y="1923"/>
                    </a:cubicBezTo>
                    <a:cubicBezTo>
                      <a:pt x="275" y="1924"/>
                      <a:pt x="298" y="1923"/>
                      <a:pt x="321" y="1920"/>
                    </a:cubicBezTo>
                    <a:cubicBezTo>
                      <a:pt x="327" y="1919"/>
                      <a:pt x="334" y="1917"/>
                      <a:pt x="341" y="1916"/>
                    </a:cubicBezTo>
                    <a:cubicBezTo>
                      <a:pt x="348" y="1914"/>
                      <a:pt x="355" y="1913"/>
                      <a:pt x="362" y="1912"/>
                    </a:cubicBezTo>
                    <a:cubicBezTo>
                      <a:pt x="375" y="1911"/>
                      <a:pt x="387" y="1911"/>
                      <a:pt x="400" y="1910"/>
                    </a:cubicBezTo>
                    <a:cubicBezTo>
                      <a:pt x="405" y="1910"/>
                      <a:pt x="411" y="1909"/>
                      <a:pt x="417" y="1908"/>
                    </a:cubicBezTo>
                    <a:cubicBezTo>
                      <a:pt x="428" y="1906"/>
                      <a:pt x="440" y="1905"/>
                      <a:pt x="450" y="1903"/>
                    </a:cubicBezTo>
                    <a:cubicBezTo>
                      <a:pt x="455" y="1884"/>
                      <a:pt x="456" y="1865"/>
                      <a:pt x="457" y="1847"/>
                    </a:cubicBezTo>
                    <a:cubicBezTo>
                      <a:pt x="458" y="1841"/>
                      <a:pt x="456" y="1835"/>
                      <a:pt x="456" y="1829"/>
                    </a:cubicBezTo>
                    <a:cubicBezTo>
                      <a:pt x="457" y="1820"/>
                      <a:pt x="455" y="1811"/>
                      <a:pt x="454" y="1803"/>
                    </a:cubicBezTo>
                    <a:cubicBezTo>
                      <a:pt x="453" y="1799"/>
                      <a:pt x="452" y="1795"/>
                      <a:pt x="450" y="1789"/>
                    </a:cubicBezTo>
                    <a:close/>
                    <a:moveTo>
                      <a:pt x="703" y="290"/>
                    </a:moveTo>
                    <a:cubicBezTo>
                      <a:pt x="700" y="285"/>
                      <a:pt x="697" y="280"/>
                      <a:pt x="694" y="275"/>
                    </a:cubicBezTo>
                    <a:cubicBezTo>
                      <a:pt x="689" y="265"/>
                      <a:pt x="689" y="255"/>
                      <a:pt x="692" y="245"/>
                    </a:cubicBezTo>
                    <a:cubicBezTo>
                      <a:pt x="693" y="240"/>
                      <a:pt x="697" y="239"/>
                      <a:pt x="702" y="242"/>
                    </a:cubicBezTo>
                    <a:cubicBezTo>
                      <a:pt x="705" y="246"/>
                      <a:pt x="709" y="249"/>
                      <a:pt x="714" y="251"/>
                    </a:cubicBezTo>
                    <a:cubicBezTo>
                      <a:pt x="728" y="258"/>
                      <a:pt x="744" y="258"/>
                      <a:pt x="759" y="257"/>
                    </a:cubicBezTo>
                    <a:cubicBezTo>
                      <a:pt x="762" y="257"/>
                      <a:pt x="765" y="255"/>
                      <a:pt x="767" y="253"/>
                    </a:cubicBezTo>
                    <a:cubicBezTo>
                      <a:pt x="771" y="251"/>
                      <a:pt x="775" y="247"/>
                      <a:pt x="779" y="244"/>
                    </a:cubicBezTo>
                    <a:cubicBezTo>
                      <a:pt x="782" y="241"/>
                      <a:pt x="786" y="238"/>
                      <a:pt x="786" y="233"/>
                    </a:cubicBezTo>
                    <a:cubicBezTo>
                      <a:pt x="778" y="232"/>
                      <a:pt x="772" y="230"/>
                      <a:pt x="765" y="228"/>
                    </a:cubicBezTo>
                    <a:cubicBezTo>
                      <a:pt x="757" y="226"/>
                      <a:pt x="751" y="221"/>
                      <a:pt x="746" y="216"/>
                    </a:cubicBezTo>
                    <a:cubicBezTo>
                      <a:pt x="740" y="210"/>
                      <a:pt x="735" y="203"/>
                      <a:pt x="728" y="199"/>
                    </a:cubicBezTo>
                    <a:cubicBezTo>
                      <a:pt x="727" y="198"/>
                      <a:pt x="726" y="196"/>
                      <a:pt x="727" y="194"/>
                    </a:cubicBezTo>
                    <a:cubicBezTo>
                      <a:pt x="727" y="193"/>
                      <a:pt x="729" y="192"/>
                      <a:pt x="731" y="192"/>
                    </a:cubicBezTo>
                    <a:cubicBezTo>
                      <a:pt x="732" y="192"/>
                      <a:pt x="734" y="192"/>
                      <a:pt x="735" y="193"/>
                    </a:cubicBezTo>
                    <a:cubicBezTo>
                      <a:pt x="744" y="199"/>
                      <a:pt x="754" y="200"/>
                      <a:pt x="764" y="200"/>
                    </a:cubicBezTo>
                    <a:cubicBezTo>
                      <a:pt x="772" y="200"/>
                      <a:pt x="778" y="198"/>
                      <a:pt x="783" y="193"/>
                    </a:cubicBezTo>
                    <a:cubicBezTo>
                      <a:pt x="787" y="190"/>
                      <a:pt x="791" y="186"/>
                      <a:pt x="791" y="180"/>
                    </a:cubicBezTo>
                    <a:cubicBezTo>
                      <a:pt x="773" y="180"/>
                      <a:pt x="760" y="169"/>
                      <a:pt x="755" y="153"/>
                    </a:cubicBezTo>
                    <a:cubicBezTo>
                      <a:pt x="754" y="147"/>
                      <a:pt x="753" y="140"/>
                      <a:pt x="752" y="134"/>
                    </a:cubicBezTo>
                    <a:cubicBezTo>
                      <a:pt x="752" y="131"/>
                      <a:pt x="751" y="127"/>
                      <a:pt x="750" y="124"/>
                    </a:cubicBezTo>
                    <a:cubicBezTo>
                      <a:pt x="749" y="111"/>
                      <a:pt x="747" y="98"/>
                      <a:pt x="745" y="86"/>
                    </a:cubicBezTo>
                    <a:cubicBezTo>
                      <a:pt x="741" y="69"/>
                      <a:pt x="733" y="55"/>
                      <a:pt x="724" y="40"/>
                    </a:cubicBezTo>
                    <a:cubicBezTo>
                      <a:pt x="718" y="31"/>
                      <a:pt x="709" y="24"/>
                      <a:pt x="698" y="20"/>
                    </a:cubicBezTo>
                    <a:cubicBezTo>
                      <a:pt x="693" y="18"/>
                      <a:pt x="688" y="18"/>
                      <a:pt x="683" y="16"/>
                    </a:cubicBezTo>
                    <a:cubicBezTo>
                      <a:pt x="667" y="12"/>
                      <a:pt x="652" y="14"/>
                      <a:pt x="636" y="18"/>
                    </a:cubicBezTo>
                    <a:cubicBezTo>
                      <a:pt x="625" y="21"/>
                      <a:pt x="618" y="29"/>
                      <a:pt x="611" y="39"/>
                    </a:cubicBezTo>
                    <a:cubicBezTo>
                      <a:pt x="617" y="43"/>
                      <a:pt x="621" y="47"/>
                      <a:pt x="626" y="51"/>
                    </a:cubicBezTo>
                    <a:cubicBezTo>
                      <a:pt x="629" y="54"/>
                      <a:pt x="632" y="57"/>
                      <a:pt x="634" y="60"/>
                    </a:cubicBezTo>
                    <a:cubicBezTo>
                      <a:pt x="641" y="71"/>
                      <a:pt x="645" y="83"/>
                      <a:pt x="646" y="96"/>
                    </a:cubicBezTo>
                    <a:cubicBezTo>
                      <a:pt x="647" y="105"/>
                      <a:pt x="646" y="114"/>
                      <a:pt x="639" y="122"/>
                    </a:cubicBezTo>
                    <a:cubicBezTo>
                      <a:pt x="637" y="124"/>
                      <a:pt x="636" y="126"/>
                      <a:pt x="634" y="129"/>
                    </a:cubicBezTo>
                    <a:cubicBezTo>
                      <a:pt x="633" y="130"/>
                      <a:pt x="633" y="132"/>
                      <a:pt x="634" y="133"/>
                    </a:cubicBezTo>
                    <a:cubicBezTo>
                      <a:pt x="637" y="141"/>
                      <a:pt x="640" y="150"/>
                      <a:pt x="645" y="158"/>
                    </a:cubicBezTo>
                    <a:cubicBezTo>
                      <a:pt x="650" y="166"/>
                      <a:pt x="654" y="176"/>
                      <a:pt x="656" y="186"/>
                    </a:cubicBezTo>
                    <a:cubicBezTo>
                      <a:pt x="657" y="194"/>
                      <a:pt x="658" y="203"/>
                      <a:pt x="658" y="212"/>
                    </a:cubicBezTo>
                    <a:cubicBezTo>
                      <a:pt x="658" y="220"/>
                      <a:pt x="660" y="229"/>
                      <a:pt x="660" y="238"/>
                    </a:cubicBezTo>
                    <a:cubicBezTo>
                      <a:pt x="659" y="247"/>
                      <a:pt x="660" y="257"/>
                      <a:pt x="658" y="266"/>
                    </a:cubicBezTo>
                    <a:cubicBezTo>
                      <a:pt x="657" y="270"/>
                      <a:pt x="656" y="273"/>
                      <a:pt x="656" y="276"/>
                    </a:cubicBezTo>
                    <a:cubicBezTo>
                      <a:pt x="656" y="278"/>
                      <a:pt x="657" y="281"/>
                      <a:pt x="658" y="283"/>
                    </a:cubicBezTo>
                    <a:cubicBezTo>
                      <a:pt x="664" y="287"/>
                      <a:pt x="670" y="291"/>
                      <a:pt x="678" y="292"/>
                    </a:cubicBezTo>
                    <a:cubicBezTo>
                      <a:pt x="686" y="293"/>
                      <a:pt x="695" y="292"/>
                      <a:pt x="703" y="290"/>
                    </a:cubicBezTo>
                    <a:close/>
                    <a:moveTo>
                      <a:pt x="1049" y="1903"/>
                    </a:moveTo>
                    <a:cubicBezTo>
                      <a:pt x="1052" y="1899"/>
                      <a:pt x="1054" y="1896"/>
                      <a:pt x="1057" y="1894"/>
                    </a:cubicBezTo>
                    <a:cubicBezTo>
                      <a:pt x="1063" y="1889"/>
                      <a:pt x="1070" y="1884"/>
                      <a:pt x="1076" y="1878"/>
                    </a:cubicBezTo>
                    <a:cubicBezTo>
                      <a:pt x="1083" y="1871"/>
                      <a:pt x="1090" y="1863"/>
                      <a:pt x="1097" y="1856"/>
                    </a:cubicBezTo>
                    <a:cubicBezTo>
                      <a:pt x="1105" y="1845"/>
                      <a:pt x="1114" y="1835"/>
                      <a:pt x="1122" y="1823"/>
                    </a:cubicBezTo>
                    <a:cubicBezTo>
                      <a:pt x="1128" y="1814"/>
                      <a:pt x="1134" y="1803"/>
                      <a:pt x="1140" y="1793"/>
                    </a:cubicBezTo>
                    <a:cubicBezTo>
                      <a:pt x="1143" y="1787"/>
                      <a:pt x="1147" y="1782"/>
                      <a:pt x="1150" y="1777"/>
                    </a:cubicBezTo>
                    <a:cubicBezTo>
                      <a:pt x="1155" y="1766"/>
                      <a:pt x="1160" y="1756"/>
                      <a:pt x="1165" y="1746"/>
                    </a:cubicBezTo>
                    <a:cubicBezTo>
                      <a:pt x="1172" y="1733"/>
                      <a:pt x="1179" y="1720"/>
                      <a:pt x="1185" y="1707"/>
                    </a:cubicBezTo>
                    <a:cubicBezTo>
                      <a:pt x="1190" y="1696"/>
                      <a:pt x="1193" y="1685"/>
                      <a:pt x="1197" y="1673"/>
                    </a:cubicBezTo>
                    <a:cubicBezTo>
                      <a:pt x="1199" y="1664"/>
                      <a:pt x="1200" y="1655"/>
                      <a:pt x="1194" y="1646"/>
                    </a:cubicBezTo>
                    <a:cubicBezTo>
                      <a:pt x="1192" y="1644"/>
                      <a:pt x="1192" y="1641"/>
                      <a:pt x="1191" y="1639"/>
                    </a:cubicBezTo>
                    <a:cubicBezTo>
                      <a:pt x="1189" y="1635"/>
                      <a:pt x="1188" y="1631"/>
                      <a:pt x="1185" y="1629"/>
                    </a:cubicBezTo>
                    <a:cubicBezTo>
                      <a:pt x="1178" y="1622"/>
                      <a:pt x="1171" y="1615"/>
                      <a:pt x="1164" y="1609"/>
                    </a:cubicBezTo>
                    <a:cubicBezTo>
                      <a:pt x="1160" y="1605"/>
                      <a:pt x="1155" y="1601"/>
                      <a:pt x="1149" y="1600"/>
                    </a:cubicBezTo>
                    <a:cubicBezTo>
                      <a:pt x="1149" y="1601"/>
                      <a:pt x="1148" y="1602"/>
                      <a:pt x="1148" y="1603"/>
                    </a:cubicBezTo>
                    <a:cubicBezTo>
                      <a:pt x="1147" y="1604"/>
                      <a:pt x="1147" y="1606"/>
                      <a:pt x="1147" y="1608"/>
                    </a:cubicBezTo>
                    <a:cubicBezTo>
                      <a:pt x="1144" y="1629"/>
                      <a:pt x="1137" y="1649"/>
                      <a:pt x="1125" y="1667"/>
                    </a:cubicBezTo>
                    <a:cubicBezTo>
                      <a:pt x="1124" y="1669"/>
                      <a:pt x="1122" y="1672"/>
                      <a:pt x="1120" y="1674"/>
                    </a:cubicBezTo>
                    <a:cubicBezTo>
                      <a:pt x="1115" y="1681"/>
                      <a:pt x="1109" y="1687"/>
                      <a:pt x="1104" y="1693"/>
                    </a:cubicBezTo>
                    <a:cubicBezTo>
                      <a:pt x="1094" y="1707"/>
                      <a:pt x="1082" y="1718"/>
                      <a:pt x="1068" y="1726"/>
                    </a:cubicBezTo>
                    <a:cubicBezTo>
                      <a:pt x="1056" y="1733"/>
                      <a:pt x="1043" y="1738"/>
                      <a:pt x="1029" y="1737"/>
                    </a:cubicBezTo>
                    <a:cubicBezTo>
                      <a:pt x="1027" y="1737"/>
                      <a:pt x="1026" y="1737"/>
                      <a:pt x="1024" y="1738"/>
                    </a:cubicBezTo>
                    <a:cubicBezTo>
                      <a:pt x="1022" y="1746"/>
                      <a:pt x="1021" y="1755"/>
                      <a:pt x="1020" y="1763"/>
                    </a:cubicBezTo>
                    <a:cubicBezTo>
                      <a:pt x="1019" y="1772"/>
                      <a:pt x="1017" y="1781"/>
                      <a:pt x="1016" y="1790"/>
                    </a:cubicBezTo>
                    <a:cubicBezTo>
                      <a:pt x="1014" y="1804"/>
                      <a:pt x="1012" y="1818"/>
                      <a:pt x="1011" y="1832"/>
                    </a:cubicBezTo>
                    <a:cubicBezTo>
                      <a:pt x="1010" y="1836"/>
                      <a:pt x="1009" y="1841"/>
                      <a:pt x="1010" y="1844"/>
                    </a:cubicBezTo>
                    <a:cubicBezTo>
                      <a:pt x="1013" y="1859"/>
                      <a:pt x="1017" y="1872"/>
                      <a:pt x="1027" y="1883"/>
                    </a:cubicBezTo>
                    <a:cubicBezTo>
                      <a:pt x="1034" y="1891"/>
                      <a:pt x="1040" y="1899"/>
                      <a:pt x="1049" y="1903"/>
                    </a:cubicBezTo>
                    <a:close/>
                    <a:moveTo>
                      <a:pt x="658" y="1187"/>
                    </a:moveTo>
                    <a:cubicBezTo>
                      <a:pt x="657" y="1198"/>
                      <a:pt x="659" y="1207"/>
                      <a:pt x="664" y="1216"/>
                    </a:cubicBezTo>
                    <a:cubicBezTo>
                      <a:pt x="666" y="1220"/>
                      <a:pt x="668" y="1224"/>
                      <a:pt x="670" y="1227"/>
                    </a:cubicBezTo>
                    <a:cubicBezTo>
                      <a:pt x="671" y="1229"/>
                      <a:pt x="673" y="1231"/>
                      <a:pt x="676" y="1230"/>
                    </a:cubicBezTo>
                    <a:cubicBezTo>
                      <a:pt x="679" y="1228"/>
                      <a:pt x="682" y="1225"/>
                      <a:pt x="683" y="1221"/>
                    </a:cubicBezTo>
                    <a:cubicBezTo>
                      <a:pt x="683" y="1216"/>
                      <a:pt x="684" y="1211"/>
                      <a:pt x="683" y="1206"/>
                    </a:cubicBezTo>
                    <a:cubicBezTo>
                      <a:pt x="681" y="1195"/>
                      <a:pt x="679" y="1184"/>
                      <a:pt x="677" y="1173"/>
                    </a:cubicBezTo>
                    <a:cubicBezTo>
                      <a:pt x="675" y="1164"/>
                      <a:pt x="676" y="1156"/>
                      <a:pt x="679" y="1148"/>
                    </a:cubicBezTo>
                    <a:cubicBezTo>
                      <a:pt x="683" y="1140"/>
                      <a:pt x="686" y="1131"/>
                      <a:pt x="689" y="1122"/>
                    </a:cubicBezTo>
                    <a:cubicBezTo>
                      <a:pt x="690" y="1119"/>
                      <a:pt x="691" y="1115"/>
                      <a:pt x="693" y="1112"/>
                    </a:cubicBezTo>
                    <a:cubicBezTo>
                      <a:pt x="695" y="1106"/>
                      <a:pt x="697" y="1101"/>
                      <a:pt x="699" y="1095"/>
                    </a:cubicBezTo>
                    <a:cubicBezTo>
                      <a:pt x="700" y="1089"/>
                      <a:pt x="701" y="1082"/>
                      <a:pt x="707" y="1077"/>
                    </a:cubicBezTo>
                    <a:cubicBezTo>
                      <a:pt x="704" y="1072"/>
                      <a:pt x="699" y="1070"/>
                      <a:pt x="695" y="1067"/>
                    </a:cubicBezTo>
                    <a:cubicBezTo>
                      <a:pt x="691" y="1066"/>
                      <a:pt x="687" y="1064"/>
                      <a:pt x="684" y="1062"/>
                    </a:cubicBezTo>
                    <a:cubicBezTo>
                      <a:pt x="676" y="1059"/>
                      <a:pt x="668" y="1056"/>
                      <a:pt x="660" y="1054"/>
                    </a:cubicBezTo>
                    <a:cubicBezTo>
                      <a:pt x="657" y="1054"/>
                      <a:pt x="653" y="1053"/>
                      <a:pt x="650" y="1052"/>
                    </a:cubicBezTo>
                    <a:cubicBezTo>
                      <a:pt x="645" y="1051"/>
                      <a:pt x="640" y="1048"/>
                      <a:pt x="635" y="1047"/>
                    </a:cubicBezTo>
                    <a:cubicBezTo>
                      <a:pt x="626" y="1045"/>
                      <a:pt x="617" y="1044"/>
                      <a:pt x="608" y="1042"/>
                    </a:cubicBezTo>
                    <a:cubicBezTo>
                      <a:pt x="604" y="1041"/>
                      <a:pt x="602" y="1042"/>
                      <a:pt x="601" y="1046"/>
                    </a:cubicBezTo>
                    <a:cubicBezTo>
                      <a:pt x="598" y="1053"/>
                      <a:pt x="595" y="1060"/>
                      <a:pt x="591" y="1067"/>
                    </a:cubicBezTo>
                    <a:cubicBezTo>
                      <a:pt x="590" y="1070"/>
                      <a:pt x="588" y="1073"/>
                      <a:pt x="587" y="1077"/>
                    </a:cubicBezTo>
                    <a:cubicBezTo>
                      <a:pt x="583" y="1088"/>
                      <a:pt x="577" y="1099"/>
                      <a:pt x="572" y="1109"/>
                    </a:cubicBezTo>
                    <a:cubicBezTo>
                      <a:pt x="570" y="1112"/>
                      <a:pt x="570" y="1114"/>
                      <a:pt x="569" y="1116"/>
                    </a:cubicBezTo>
                    <a:cubicBezTo>
                      <a:pt x="568" y="1118"/>
                      <a:pt x="568" y="1121"/>
                      <a:pt x="567" y="1123"/>
                    </a:cubicBezTo>
                    <a:cubicBezTo>
                      <a:pt x="567" y="1125"/>
                      <a:pt x="565" y="1127"/>
                      <a:pt x="565" y="1129"/>
                    </a:cubicBezTo>
                    <a:cubicBezTo>
                      <a:pt x="565" y="1144"/>
                      <a:pt x="566" y="1160"/>
                      <a:pt x="566" y="1175"/>
                    </a:cubicBezTo>
                    <a:cubicBezTo>
                      <a:pt x="565" y="1186"/>
                      <a:pt x="573" y="1192"/>
                      <a:pt x="581" y="1199"/>
                    </a:cubicBezTo>
                    <a:cubicBezTo>
                      <a:pt x="581" y="1195"/>
                      <a:pt x="581" y="1193"/>
                      <a:pt x="581" y="1190"/>
                    </a:cubicBezTo>
                    <a:cubicBezTo>
                      <a:pt x="580" y="1182"/>
                      <a:pt x="580" y="1174"/>
                      <a:pt x="582" y="1166"/>
                    </a:cubicBezTo>
                    <a:cubicBezTo>
                      <a:pt x="582" y="1163"/>
                      <a:pt x="583" y="1162"/>
                      <a:pt x="586" y="1162"/>
                    </a:cubicBezTo>
                    <a:cubicBezTo>
                      <a:pt x="588" y="1162"/>
                      <a:pt x="590" y="1164"/>
                      <a:pt x="590" y="1167"/>
                    </a:cubicBezTo>
                    <a:cubicBezTo>
                      <a:pt x="590" y="1171"/>
                      <a:pt x="590" y="1175"/>
                      <a:pt x="590" y="1179"/>
                    </a:cubicBezTo>
                    <a:cubicBezTo>
                      <a:pt x="589" y="1190"/>
                      <a:pt x="591" y="1201"/>
                      <a:pt x="593" y="1212"/>
                    </a:cubicBezTo>
                    <a:cubicBezTo>
                      <a:pt x="593" y="1213"/>
                      <a:pt x="594" y="1215"/>
                      <a:pt x="596" y="1216"/>
                    </a:cubicBezTo>
                    <a:cubicBezTo>
                      <a:pt x="601" y="1219"/>
                      <a:pt x="607" y="1223"/>
                      <a:pt x="613" y="1226"/>
                    </a:cubicBezTo>
                    <a:cubicBezTo>
                      <a:pt x="615" y="1226"/>
                      <a:pt x="617" y="1226"/>
                      <a:pt x="619" y="1226"/>
                    </a:cubicBezTo>
                    <a:cubicBezTo>
                      <a:pt x="621" y="1222"/>
                      <a:pt x="620" y="1218"/>
                      <a:pt x="620" y="1214"/>
                    </a:cubicBezTo>
                    <a:cubicBezTo>
                      <a:pt x="618" y="1204"/>
                      <a:pt x="618" y="1195"/>
                      <a:pt x="616" y="1185"/>
                    </a:cubicBezTo>
                    <a:cubicBezTo>
                      <a:pt x="616" y="1181"/>
                      <a:pt x="619" y="1180"/>
                      <a:pt x="620" y="1178"/>
                    </a:cubicBezTo>
                    <a:cubicBezTo>
                      <a:pt x="621" y="1177"/>
                      <a:pt x="624" y="1178"/>
                      <a:pt x="626" y="1178"/>
                    </a:cubicBezTo>
                    <a:cubicBezTo>
                      <a:pt x="626" y="1181"/>
                      <a:pt x="626" y="1183"/>
                      <a:pt x="626" y="1185"/>
                    </a:cubicBezTo>
                    <a:cubicBezTo>
                      <a:pt x="625" y="1198"/>
                      <a:pt x="626" y="1210"/>
                      <a:pt x="629" y="1223"/>
                    </a:cubicBezTo>
                    <a:cubicBezTo>
                      <a:pt x="630" y="1227"/>
                      <a:pt x="632" y="1231"/>
                      <a:pt x="636" y="1232"/>
                    </a:cubicBezTo>
                    <a:cubicBezTo>
                      <a:pt x="642" y="1234"/>
                      <a:pt x="647" y="1236"/>
                      <a:pt x="653" y="1234"/>
                    </a:cubicBezTo>
                    <a:cubicBezTo>
                      <a:pt x="655" y="1232"/>
                      <a:pt x="657" y="1229"/>
                      <a:pt x="659" y="1227"/>
                    </a:cubicBezTo>
                    <a:cubicBezTo>
                      <a:pt x="658" y="1226"/>
                      <a:pt x="658" y="1224"/>
                      <a:pt x="657" y="1223"/>
                    </a:cubicBezTo>
                    <a:cubicBezTo>
                      <a:pt x="655" y="1216"/>
                      <a:pt x="653" y="1209"/>
                      <a:pt x="651" y="1202"/>
                    </a:cubicBezTo>
                    <a:cubicBezTo>
                      <a:pt x="649" y="1196"/>
                      <a:pt x="650" y="1191"/>
                      <a:pt x="658" y="1187"/>
                    </a:cubicBezTo>
                    <a:close/>
                    <a:moveTo>
                      <a:pt x="60" y="1082"/>
                    </a:moveTo>
                    <a:cubicBezTo>
                      <a:pt x="59" y="1085"/>
                      <a:pt x="58" y="1088"/>
                      <a:pt x="57" y="1090"/>
                    </a:cubicBezTo>
                    <a:cubicBezTo>
                      <a:pt x="55" y="1095"/>
                      <a:pt x="52" y="1099"/>
                      <a:pt x="50" y="1103"/>
                    </a:cubicBezTo>
                    <a:cubicBezTo>
                      <a:pt x="43" y="1116"/>
                      <a:pt x="36" y="1129"/>
                      <a:pt x="30" y="1142"/>
                    </a:cubicBezTo>
                    <a:cubicBezTo>
                      <a:pt x="28" y="1147"/>
                      <a:pt x="26" y="1151"/>
                      <a:pt x="23" y="1155"/>
                    </a:cubicBezTo>
                    <a:cubicBezTo>
                      <a:pt x="21" y="1158"/>
                      <a:pt x="20" y="1160"/>
                      <a:pt x="22" y="1163"/>
                    </a:cubicBezTo>
                    <a:cubicBezTo>
                      <a:pt x="23" y="1167"/>
                      <a:pt x="26" y="1168"/>
                      <a:pt x="30" y="1167"/>
                    </a:cubicBezTo>
                    <a:cubicBezTo>
                      <a:pt x="33" y="1167"/>
                      <a:pt x="37" y="1166"/>
                      <a:pt x="40" y="1164"/>
                    </a:cubicBezTo>
                    <a:cubicBezTo>
                      <a:pt x="49" y="1159"/>
                      <a:pt x="55" y="1150"/>
                      <a:pt x="63" y="1142"/>
                    </a:cubicBezTo>
                    <a:cubicBezTo>
                      <a:pt x="70" y="1134"/>
                      <a:pt x="75" y="1124"/>
                      <a:pt x="83" y="1116"/>
                    </a:cubicBezTo>
                    <a:cubicBezTo>
                      <a:pt x="88" y="1109"/>
                      <a:pt x="95" y="1105"/>
                      <a:pt x="102" y="1101"/>
                    </a:cubicBezTo>
                    <a:cubicBezTo>
                      <a:pt x="112" y="1097"/>
                      <a:pt x="123" y="1093"/>
                      <a:pt x="133" y="1089"/>
                    </a:cubicBezTo>
                    <a:cubicBezTo>
                      <a:pt x="136" y="1088"/>
                      <a:pt x="138" y="1087"/>
                      <a:pt x="140" y="1085"/>
                    </a:cubicBezTo>
                    <a:cubicBezTo>
                      <a:pt x="143" y="1082"/>
                      <a:pt x="146" y="1083"/>
                      <a:pt x="150" y="1084"/>
                    </a:cubicBezTo>
                    <a:cubicBezTo>
                      <a:pt x="149" y="1088"/>
                      <a:pt x="148" y="1092"/>
                      <a:pt x="148" y="1096"/>
                    </a:cubicBezTo>
                    <a:cubicBezTo>
                      <a:pt x="142" y="1101"/>
                      <a:pt x="137" y="1105"/>
                      <a:pt x="131" y="1109"/>
                    </a:cubicBezTo>
                    <a:cubicBezTo>
                      <a:pt x="129" y="1111"/>
                      <a:pt x="128" y="1114"/>
                      <a:pt x="126" y="1116"/>
                    </a:cubicBezTo>
                    <a:cubicBezTo>
                      <a:pt x="120" y="1119"/>
                      <a:pt x="117" y="1124"/>
                      <a:pt x="114" y="1129"/>
                    </a:cubicBezTo>
                    <a:cubicBezTo>
                      <a:pt x="109" y="1136"/>
                      <a:pt x="110" y="1144"/>
                      <a:pt x="117" y="1150"/>
                    </a:cubicBezTo>
                    <a:cubicBezTo>
                      <a:pt x="120" y="1146"/>
                      <a:pt x="124" y="1143"/>
                      <a:pt x="127" y="1139"/>
                    </a:cubicBezTo>
                    <a:cubicBezTo>
                      <a:pt x="138" y="1130"/>
                      <a:pt x="151" y="1125"/>
                      <a:pt x="163" y="1119"/>
                    </a:cubicBezTo>
                    <a:cubicBezTo>
                      <a:pt x="174" y="1115"/>
                      <a:pt x="186" y="1112"/>
                      <a:pt x="196" y="1105"/>
                    </a:cubicBezTo>
                    <a:cubicBezTo>
                      <a:pt x="202" y="1101"/>
                      <a:pt x="207" y="1097"/>
                      <a:pt x="213" y="1093"/>
                    </a:cubicBezTo>
                    <a:cubicBezTo>
                      <a:pt x="225" y="1087"/>
                      <a:pt x="233" y="1077"/>
                      <a:pt x="239" y="1066"/>
                    </a:cubicBezTo>
                    <a:cubicBezTo>
                      <a:pt x="243" y="1061"/>
                      <a:pt x="243" y="1061"/>
                      <a:pt x="238" y="1055"/>
                    </a:cubicBezTo>
                    <a:cubicBezTo>
                      <a:pt x="233" y="1049"/>
                      <a:pt x="227" y="1042"/>
                      <a:pt x="221" y="1035"/>
                    </a:cubicBezTo>
                    <a:cubicBezTo>
                      <a:pt x="213" y="1025"/>
                      <a:pt x="207" y="1015"/>
                      <a:pt x="198" y="1005"/>
                    </a:cubicBezTo>
                    <a:cubicBezTo>
                      <a:pt x="195" y="1003"/>
                      <a:pt x="193" y="1000"/>
                      <a:pt x="191" y="998"/>
                    </a:cubicBezTo>
                    <a:cubicBezTo>
                      <a:pt x="188" y="995"/>
                      <a:pt x="187" y="996"/>
                      <a:pt x="186" y="1000"/>
                    </a:cubicBezTo>
                    <a:cubicBezTo>
                      <a:pt x="186" y="1001"/>
                      <a:pt x="186" y="1002"/>
                      <a:pt x="186" y="1003"/>
                    </a:cubicBezTo>
                    <a:cubicBezTo>
                      <a:pt x="181" y="1002"/>
                      <a:pt x="178" y="999"/>
                      <a:pt x="174" y="1001"/>
                    </a:cubicBezTo>
                    <a:cubicBezTo>
                      <a:pt x="171" y="1003"/>
                      <a:pt x="167" y="1004"/>
                      <a:pt x="164" y="1006"/>
                    </a:cubicBezTo>
                    <a:cubicBezTo>
                      <a:pt x="155" y="1009"/>
                      <a:pt x="145" y="1014"/>
                      <a:pt x="136" y="1017"/>
                    </a:cubicBezTo>
                    <a:cubicBezTo>
                      <a:pt x="125" y="1019"/>
                      <a:pt x="115" y="1022"/>
                      <a:pt x="106" y="1027"/>
                    </a:cubicBezTo>
                    <a:cubicBezTo>
                      <a:pt x="105" y="1028"/>
                      <a:pt x="103" y="1029"/>
                      <a:pt x="102" y="1029"/>
                    </a:cubicBezTo>
                    <a:cubicBezTo>
                      <a:pt x="97" y="1029"/>
                      <a:pt x="94" y="1032"/>
                      <a:pt x="91" y="1034"/>
                    </a:cubicBezTo>
                    <a:cubicBezTo>
                      <a:pt x="85" y="1038"/>
                      <a:pt x="80" y="1042"/>
                      <a:pt x="75" y="1045"/>
                    </a:cubicBezTo>
                    <a:cubicBezTo>
                      <a:pt x="73" y="1046"/>
                      <a:pt x="72" y="1047"/>
                      <a:pt x="71" y="1048"/>
                    </a:cubicBezTo>
                    <a:cubicBezTo>
                      <a:pt x="65" y="1055"/>
                      <a:pt x="59" y="1062"/>
                      <a:pt x="54" y="1070"/>
                    </a:cubicBezTo>
                    <a:cubicBezTo>
                      <a:pt x="49" y="1077"/>
                      <a:pt x="45" y="1084"/>
                      <a:pt x="41" y="1092"/>
                    </a:cubicBezTo>
                    <a:cubicBezTo>
                      <a:pt x="36" y="1100"/>
                      <a:pt x="30" y="1108"/>
                      <a:pt x="26" y="1117"/>
                    </a:cubicBezTo>
                    <a:cubicBezTo>
                      <a:pt x="24" y="1121"/>
                      <a:pt x="22" y="1125"/>
                      <a:pt x="18" y="1129"/>
                    </a:cubicBezTo>
                    <a:cubicBezTo>
                      <a:pt x="14" y="1132"/>
                      <a:pt x="11" y="1137"/>
                      <a:pt x="13" y="1143"/>
                    </a:cubicBezTo>
                    <a:cubicBezTo>
                      <a:pt x="20" y="1144"/>
                      <a:pt x="22" y="1139"/>
                      <a:pt x="24" y="1135"/>
                    </a:cubicBezTo>
                    <a:cubicBezTo>
                      <a:pt x="29" y="1127"/>
                      <a:pt x="32" y="1118"/>
                      <a:pt x="37" y="1110"/>
                    </a:cubicBezTo>
                    <a:cubicBezTo>
                      <a:pt x="41" y="1102"/>
                      <a:pt x="46" y="1094"/>
                      <a:pt x="50" y="1086"/>
                    </a:cubicBezTo>
                    <a:cubicBezTo>
                      <a:pt x="52" y="1083"/>
                      <a:pt x="54" y="1081"/>
                      <a:pt x="60" y="1082"/>
                    </a:cubicBezTo>
                    <a:close/>
                    <a:moveTo>
                      <a:pt x="626" y="118"/>
                    </a:moveTo>
                    <a:cubicBezTo>
                      <a:pt x="631" y="115"/>
                      <a:pt x="632" y="112"/>
                      <a:pt x="633" y="107"/>
                    </a:cubicBezTo>
                    <a:cubicBezTo>
                      <a:pt x="636" y="95"/>
                      <a:pt x="634" y="84"/>
                      <a:pt x="629" y="72"/>
                    </a:cubicBezTo>
                    <a:cubicBezTo>
                      <a:pt x="623" y="59"/>
                      <a:pt x="615" y="50"/>
                      <a:pt x="601" y="44"/>
                    </a:cubicBezTo>
                    <a:cubicBezTo>
                      <a:pt x="599" y="43"/>
                      <a:pt x="597" y="41"/>
                      <a:pt x="594" y="43"/>
                    </a:cubicBezTo>
                    <a:cubicBezTo>
                      <a:pt x="588" y="48"/>
                      <a:pt x="581" y="51"/>
                      <a:pt x="575" y="59"/>
                    </a:cubicBezTo>
                    <a:cubicBezTo>
                      <a:pt x="579" y="60"/>
                      <a:pt x="583" y="61"/>
                      <a:pt x="585" y="64"/>
                    </a:cubicBezTo>
                    <a:cubicBezTo>
                      <a:pt x="587" y="68"/>
                      <a:pt x="591" y="72"/>
                      <a:pt x="595" y="75"/>
                    </a:cubicBezTo>
                    <a:cubicBezTo>
                      <a:pt x="604" y="82"/>
                      <a:pt x="612" y="90"/>
                      <a:pt x="617" y="101"/>
                    </a:cubicBezTo>
                    <a:cubicBezTo>
                      <a:pt x="619" y="107"/>
                      <a:pt x="623" y="112"/>
                      <a:pt x="626" y="118"/>
                    </a:cubicBezTo>
                    <a:close/>
                    <a:moveTo>
                      <a:pt x="408" y="258"/>
                    </a:moveTo>
                    <a:cubicBezTo>
                      <a:pt x="408" y="266"/>
                      <a:pt x="407" y="274"/>
                      <a:pt x="416" y="278"/>
                    </a:cubicBezTo>
                    <a:cubicBezTo>
                      <a:pt x="418" y="276"/>
                      <a:pt x="420" y="274"/>
                      <a:pt x="422" y="272"/>
                    </a:cubicBezTo>
                    <a:cubicBezTo>
                      <a:pt x="423" y="271"/>
                      <a:pt x="424" y="269"/>
                      <a:pt x="424" y="267"/>
                    </a:cubicBezTo>
                    <a:cubicBezTo>
                      <a:pt x="423" y="263"/>
                      <a:pt x="421" y="259"/>
                      <a:pt x="420" y="254"/>
                    </a:cubicBezTo>
                    <a:cubicBezTo>
                      <a:pt x="416" y="255"/>
                      <a:pt x="412" y="257"/>
                      <a:pt x="408" y="258"/>
                    </a:cubicBezTo>
                    <a:close/>
                    <a:moveTo>
                      <a:pt x="313" y="286"/>
                    </a:moveTo>
                    <a:cubicBezTo>
                      <a:pt x="305" y="285"/>
                      <a:pt x="301" y="285"/>
                      <a:pt x="298" y="291"/>
                    </a:cubicBezTo>
                    <a:cubicBezTo>
                      <a:pt x="298" y="292"/>
                      <a:pt x="298" y="294"/>
                      <a:pt x="299" y="296"/>
                    </a:cubicBezTo>
                    <a:cubicBezTo>
                      <a:pt x="300" y="297"/>
                      <a:pt x="302" y="299"/>
                      <a:pt x="304" y="299"/>
                    </a:cubicBezTo>
                    <a:cubicBezTo>
                      <a:pt x="306" y="300"/>
                      <a:pt x="308" y="298"/>
                      <a:pt x="308" y="296"/>
                    </a:cubicBezTo>
                    <a:cubicBezTo>
                      <a:pt x="310" y="293"/>
                      <a:pt x="311" y="290"/>
                      <a:pt x="313" y="286"/>
                    </a:cubicBezTo>
                    <a:close/>
                  </a:path>
                </a:pathLst>
              </a:custGeom>
              <a:solidFill>
                <a:srgbClr val="00000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59" name="Freeform 6"/>
              <p:cNvSpPr>
                <a:spLocks noEditPoints="1"/>
              </p:cNvSpPr>
              <p:nvPr/>
            </p:nvSpPr>
            <p:spPr bwMode="auto">
              <a:xfrm>
                <a:off x="2811" y="306"/>
                <a:ext cx="1859" cy="3477"/>
              </a:xfrm>
              <a:custGeom>
                <a:avLst/>
                <a:gdLst>
                  <a:gd name="T0" fmla="*/ 156 w 1033"/>
                  <a:gd name="T1" fmla="*/ 349 h 1932"/>
                  <a:gd name="T2" fmla="*/ 4 w 1033"/>
                  <a:gd name="T3" fmla="*/ 207 h 1932"/>
                  <a:gd name="T4" fmla="*/ 303 w 1033"/>
                  <a:gd name="T5" fmla="*/ 2 h 1932"/>
                  <a:gd name="T6" fmla="*/ 510 w 1033"/>
                  <a:gd name="T7" fmla="*/ 241 h 1932"/>
                  <a:gd name="T8" fmla="*/ 604 w 1033"/>
                  <a:gd name="T9" fmla="*/ 539 h 1932"/>
                  <a:gd name="T10" fmla="*/ 700 w 1033"/>
                  <a:gd name="T11" fmla="*/ 785 h 1932"/>
                  <a:gd name="T12" fmla="*/ 709 w 1033"/>
                  <a:gd name="T13" fmla="*/ 1207 h 1932"/>
                  <a:gd name="T14" fmla="*/ 1002 w 1033"/>
                  <a:gd name="T15" fmla="*/ 1558 h 1932"/>
                  <a:gd name="T16" fmla="*/ 984 w 1033"/>
                  <a:gd name="T17" fmla="*/ 1763 h 1932"/>
                  <a:gd name="T18" fmla="*/ 769 w 1033"/>
                  <a:gd name="T19" fmla="*/ 1808 h 1932"/>
                  <a:gd name="T20" fmla="*/ 674 w 1033"/>
                  <a:gd name="T21" fmla="*/ 1613 h 1932"/>
                  <a:gd name="T22" fmla="*/ 611 w 1033"/>
                  <a:gd name="T23" fmla="*/ 1789 h 1932"/>
                  <a:gd name="T24" fmla="*/ 414 w 1033"/>
                  <a:gd name="T25" fmla="*/ 1926 h 1932"/>
                  <a:gd name="T26" fmla="*/ 324 w 1033"/>
                  <a:gd name="T27" fmla="*/ 1807 h 1932"/>
                  <a:gd name="T28" fmla="*/ 309 w 1033"/>
                  <a:gd name="T29" fmla="*/ 1364 h 1932"/>
                  <a:gd name="T30" fmla="*/ 236 w 1033"/>
                  <a:gd name="T31" fmla="*/ 824 h 1932"/>
                  <a:gd name="T32" fmla="*/ 317 w 1033"/>
                  <a:gd name="T33" fmla="*/ 452 h 1932"/>
                  <a:gd name="T34" fmla="*/ 446 w 1033"/>
                  <a:gd name="T35" fmla="*/ 989 h 1932"/>
                  <a:gd name="T36" fmla="*/ 259 w 1033"/>
                  <a:gd name="T37" fmla="*/ 946 h 1932"/>
                  <a:gd name="T38" fmla="*/ 317 w 1033"/>
                  <a:gd name="T39" fmla="*/ 1343 h 1932"/>
                  <a:gd name="T40" fmla="*/ 335 w 1033"/>
                  <a:gd name="T41" fmla="*/ 1740 h 1932"/>
                  <a:gd name="T42" fmla="*/ 604 w 1033"/>
                  <a:gd name="T43" fmla="*/ 1778 h 1932"/>
                  <a:gd name="T44" fmla="*/ 585 w 1033"/>
                  <a:gd name="T45" fmla="*/ 1545 h 1932"/>
                  <a:gd name="T46" fmla="*/ 441 w 1033"/>
                  <a:gd name="T47" fmla="*/ 1209 h 1932"/>
                  <a:gd name="T48" fmla="*/ 590 w 1033"/>
                  <a:gd name="T49" fmla="*/ 1478 h 1932"/>
                  <a:gd name="T50" fmla="*/ 950 w 1033"/>
                  <a:gd name="T51" fmla="*/ 1619 h 1932"/>
                  <a:gd name="T52" fmla="*/ 740 w 1033"/>
                  <a:gd name="T53" fmla="*/ 1286 h 1932"/>
                  <a:gd name="T54" fmla="*/ 688 w 1033"/>
                  <a:gd name="T55" fmla="*/ 1082 h 1932"/>
                  <a:gd name="T56" fmla="*/ 660 w 1033"/>
                  <a:gd name="T57" fmla="*/ 940 h 1932"/>
                  <a:gd name="T58" fmla="*/ 585 w 1033"/>
                  <a:gd name="T59" fmla="*/ 1076 h 1932"/>
                  <a:gd name="T60" fmla="*/ 479 w 1033"/>
                  <a:gd name="T61" fmla="*/ 418 h 1932"/>
                  <a:gd name="T62" fmla="*/ 245 w 1033"/>
                  <a:gd name="T63" fmla="*/ 746 h 1932"/>
                  <a:gd name="T64" fmla="*/ 464 w 1033"/>
                  <a:gd name="T65" fmla="*/ 914 h 1932"/>
                  <a:gd name="T66" fmla="*/ 471 w 1033"/>
                  <a:gd name="T67" fmla="*/ 649 h 1932"/>
                  <a:gd name="T68" fmla="*/ 503 w 1033"/>
                  <a:gd name="T69" fmla="*/ 865 h 1932"/>
                  <a:gd name="T70" fmla="*/ 548 w 1033"/>
                  <a:gd name="T71" fmla="*/ 1009 h 1932"/>
                  <a:gd name="T72" fmla="*/ 689 w 1033"/>
                  <a:gd name="T73" fmla="*/ 785 h 1932"/>
                  <a:gd name="T74" fmla="*/ 515 w 1033"/>
                  <a:gd name="T75" fmla="*/ 213 h 1932"/>
                  <a:gd name="T76" fmla="*/ 220 w 1033"/>
                  <a:gd name="T77" fmla="*/ 31 h 1932"/>
                  <a:gd name="T78" fmla="*/ 317 w 1033"/>
                  <a:gd name="T79" fmla="*/ 182 h 1932"/>
                  <a:gd name="T80" fmla="*/ 329 w 1033"/>
                  <a:gd name="T81" fmla="*/ 292 h 1932"/>
                  <a:gd name="T82" fmla="*/ 246 w 1033"/>
                  <a:gd name="T83" fmla="*/ 247 h 1932"/>
                  <a:gd name="T84" fmla="*/ 186 w 1033"/>
                  <a:gd name="T85" fmla="*/ 214 h 1932"/>
                  <a:gd name="T86" fmla="*/ 190 w 1033"/>
                  <a:gd name="T87" fmla="*/ 363 h 1932"/>
                  <a:gd name="T88" fmla="*/ 307 w 1033"/>
                  <a:gd name="T89" fmla="*/ 404 h 1932"/>
                  <a:gd name="T90" fmla="*/ 398 w 1033"/>
                  <a:gd name="T91" fmla="*/ 423 h 1932"/>
                  <a:gd name="T92" fmla="*/ 368 w 1033"/>
                  <a:gd name="T93" fmla="*/ 341 h 1932"/>
                  <a:gd name="T94" fmla="*/ 988 w 1033"/>
                  <a:gd name="T95" fmla="*/ 1737 h 1932"/>
                  <a:gd name="T96" fmla="*/ 816 w 1033"/>
                  <a:gd name="T97" fmla="*/ 1733 h 1932"/>
                  <a:gd name="T98" fmla="*/ 482 w 1033"/>
                  <a:gd name="T99" fmla="*/ 1806 h 1932"/>
                  <a:gd name="T100" fmla="*/ 330 w 1033"/>
                  <a:gd name="T101" fmla="*/ 1921 h 1932"/>
                  <a:gd name="T102" fmla="*/ 465 w 1033"/>
                  <a:gd name="T103" fmla="*/ 1115 h 1932"/>
                  <a:gd name="T104" fmla="*/ 515 w 1033"/>
                  <a:gd name="T105" fmla="*/ 1200 h 1932"/>
                  <a:gd name="T106" fmla="*/ 575 w 1033"/>
                  <a:gd name="T107" fmla="*/ 1023 h 1932"/>
                  <a:gd name="T108" fmla="*/ 451 w 1033"/>
                  <a:gd name="T109" fmla="*/ 1179 h 1932"/>
                  <a:gd name="T110" fmla="*/ 352 w 1033"/>
                  <a:gd name="T111" fmla="*/ 307 h 1932"/>
                  <a:gd name="T112" fmla="*/ 446 w 1033"/>
                  <a:gd name="T113" fmla="*/ 342 h 1932"/>
                  <a:gd name="T114" fmla="*/ 270 w 1033"/>
                  <a:gd name="T115" fmla="*/ 197 h 1932"/>
                  <a:gd name="T116" fmla="*/ 28 w 1033"/>
                  <a:gd name="T117" fmla="*/ 205 h 1932"/>
                  <a:gd name="T118" fmla="*/ 214 w 1033"/>
                  <a:gd name="T119" fmla="*/ 255 h 1932"/>
                  <a:gd name="T120" fmla="*/ 423 w 1033"/>
                  <a:gd name="T121" fmla="*/ 1121 h 193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033" h="1932">
                    <a:moveTo>
                      <a:pt x="317" y="452"/>
                    </a:moveTo>
                    <a:cubicBezTo>
                      <a:pt x="315" y="439"/>
                      <a:pt x="315" y="426"/>
                      <a:pt x="309" y="413"/>
                    </a:cubicBezTo>
                    <a:cubicBezTo>
                      <a:pt x="300" y="418"/>
                      <a:pt x="292" y="423"/>
                      <a:pt x="283" y="427"/>
                    </a:cubicBezTo>
                    <a:cubicBezTo>
                      <a:pt x="275" y="430"/>
                      <a:pt x="267" y="432"/>
                      <a:pt x="259" y="434"/>
                    </a:cubicBezTo>
                    <a:cubicBezTo>
                      <a:pt x="256" y="435"/>
                      <a:pt x="254" y="435"/>
                      <a:pt x="251" y="436"/>
                    </a:cubicBezTo>
                    <a:cubicBezTo>
                      <a:pt x="241" y="437"/>
                      <a:pt x="233" y="436"/>
                      <a:pt x="224" y="431"/>
                    </a:cubicBezTo>
                    <a:cubicBezTo>
                      <a:pt x="214" y="426"/>
                      <a:pt x="211" y="416"/>
                      <a:pt x="205" y="408"/>
                    </a:cubicBezTo>
                    <a:cubicBezTo>
                      <a:pt x="201" y="403"/>
                      <a:pt x="199" y="396"/>
                      <a:pt x="192" y="394"/>
                    </a:cubicBezTo>
                    <a:cubicBezTo>
                      <a:pt x="191" y="394"/>
                      <a:pt x="190" y="393"/>
                      <a:pt x="190" y="393"/>
                    </a:cubicBezTo>
                    <a:cubicBezTo>
                      <a:pt x="179" y="384"/>
                      <a:pt x="179" y="387"/>
                      <a:pt x="184" y="372"/>
                    </a:cubicBezTo>
                    <a:cubicBezTo>
                      <a:pt x="182" y="372"/>
                      <a:pt x="180" y="372"/>
                      <a:pt x="178" y="371"/>
                    </a:cubicBezTo>
                    <a:cubicBezTo>
                      <a:pt x="173" y="371"/>
                      <a:pt x="171" y="369"/>
                      <a:pt x="170" y="365"/>
                    </a:cubicBezTo>
                    <a:cubicBezTo>
                      <a:pt x="168" y="361"/>
                      <a:pt x="166" y="357"/>
                      <a:pt x="164" y="353"/>
                    </a:cubicBezTo>
                    <a:cubicBezTo>
                      <a:pt x="162" y="350"/>
                      <a:pt x="160" y="348"/>
                      <a:pt x="156" y="349"/>
                    </a:cubicBezTo>
                    <a:cubicBezTo>
                      <a:pt x="154" y="350"/>
                      <a:pt x="152" y="350"/>
                      <a:pt x="150" y="351"/>
                    </a:cubicBezTo>
                    <a:cubicBezTo>
                      <a:pt x="143" y="353"/>
                      <a:pt x="136" y="349"/>
                      <a:pt x="130" y="346"/>
                    </a:cubicBezTo>
                    <a:cubicBezTo>
                      <a:pt x="128" y="345"/>
                      <a:pt x="126" y="341"/>
                      <a:pt x="127" y="338"/>
                    </a:cubicBezTo>
                    <a:cubicBezTo>
                      <a:pt x="127" y="331"/>
                      <a:pt x="128" y="323"/>
                      <a:pt x="129" y="316"/>
                    </a:cubicBezTo>
                    <a:cubicBezTo>
                      <a:pt x="130" y="302"/>
                      <a:pt x="133" y="287"/>
                      <a:pt x="134" y="273"/>
                    </a:cubicBezTo>
                    <a:cubicBezTo>
                      <a:pt x="134" y="266"/>
                      <a:pt x="133" y="260"/>
                      <a:pt x="132" y="253"/>
                    </a:cubicBezTo>
                    <a:cubicBezTo>
                      <a:pt x="132" y="246"/>
                      <a:pt x="132" y="239"/>
                      <a:pt x="131" y="232"/>
                    </a:cubicBezTo>
                    <a:cubicBezTo>
                      <a:pt x="131" y="228"/>
                      <a:pt x="132" y="223"/>
                      <a:pt x="127" y="220"/>
                    </a:cubicBezTo>
                    <a:cubicBezTo>
                      <a:pt x="127" y="220"/>
                      <a:pt x="128" y="218"/>
                      <a:pt x="128" y="215"/>
                    </a:cubicBezTo>
                    <a:cubicBezTo>
                      <a:pt x="126" y="215"/>
                      <a:pt x="123" y="214"/>
                      <a:pt x="121" y="214"/>
                    </a:cubicBezTo>
                    <a:cubicBezTo>
                      <a:pt x="112" y="215"/>
                      <a:pt x="103" y="215"/>
                      <a:pt x="94" y="216"/>
                    </a:cubicBezTo>
                    <a:cubicBezTo>
                      <a:pt x="91" y="216"/>
                      <a:pt x="88" y="217"/>
                      <a:pt x="85" y="217"/>
                    </a:cubicBezTo>
                    <a:cubicBezTo>
                      <a:pt x="66" y="216"/>
                      <a:pt x="46" y="215"/>
                      <a:pt x="27" y="213"/>
                    </a:cubicBezTo>
                    <a:cubicBezTo>
                      <a:pt x="19" y="213"/>
                      <a:pt x="11" y="211"/>
                      <a:pt x="4" y="207"/>
                    </a:cubicBezTo>
                    <a:cubicBezTo>
                      <a:pt x="1" y="205"/>
                      <a:pt x="0" y="203"/>
                      <a:pt x="0" y="200"/>
                    </a:cubicBezTo>
                    <a:cubicBezTo>
                      <a:pt x="0" y="197"/>
                      <a:pt x="3" y="196"/>
                      <a:pt x="5" y="195"/>
                    </a:cubicBezTo>
                    <a:cubicBezTo>
                      <a:pt x="14" y="191"/>
                      <a:pt x="23" y="188"/>
                      <a:pt x="32" y="185"/>
                    </a:cubicBezTo>
                    <a:cubicBezTo>
                      <a:pt x="34" y="184"/>
                      <a:pt x="36" y="183"/>
                      <a:pt x="38" y="183"/>
                    </a:cubicBezTo>
                    <a:cubicBezTo>
                      <a:pt x="49" y="177"/>
                      <a:pt x="61" y="172"/>
                      <a:pt x="72" y="167"/>
                    </a:cubicBezTo>
                    <a:cubicBezTo>
                      <a:pt x="84" y="162"/>
                      <a:pt x="96" y="156"/>
                      <a:pt x="108" y="151"/>
                    </a:cubicBezTo>
                    <a:cubicBezTo>
                      <a:pt x="114" y="148"/>
                      <a:pt x="117" y="145"/>
                      <a:pt x="119" y="139"/>
                    </a:cubicBezTo>
                    <a:cubicBezTo>
                      <a:pt x="125" y="123"/>
                      <a:pt x="134" y="109"/>
                      <a:pt x="144" y="95"/>
                    </a:cubicBezTo>
                    <a:cubicBezTo>
                      <a:pt x="153" y="83"/>
                      <a:pt x="161" y="69"/>
                      <a:pt x="170" y="57"/>
                    </a:cubicBezTo>
                    <a:cubicBezTo>
                      <a:pt x="179" y="45"/>
                      <a:pt x="191" y="34"/>
                      <a:pt x="205" y="27"/>
                    </a:cubicBezTo>
                    <a:cubicBezTo>
                      <a:pt x="212" y="24"/>
                      <a:pt x="220" y="22"/>
                      <a:pt x="227" y="20"/>
                    </a:cubicBezTo>
                    <a:cubicBezTo>
                      <a:pt x="232" y="18"/>
                      <a:pt x="236" y="16"/>
                      <a:pt x="241" y="15"/>
                    </a:cubicBezTo>
                    <a:cubicBezTo>
                      <a:pt x="248" y="13"/>
                      <a:pt x="256" y="10"/>
                      <a:pt x="264" y="9"/>
                    </a:cubicBezTo>
                    <a:cubicBezTo>
                      <a:pt x="277" y="6"/>
                      <a:pt x="290" y="4"/>
                      <a:pt x="303" y="2"/>
                    </a:cubicBezTo>
                    <a:cubicBezTo>
                      <a:pt x="313" y="1"/>
                      <a:pt x="323" y="0"/>
                      <a:pt x="333" y="1"/>
                    </a:cubicBezTo>
                    <a:cubicBezTo>
                      <a:pt x="346" y="3"/>
                      <a:pt x="359" y="4"/>
                      <a:pt x="372" y="5"/>
                    </a:cubicBezTo>
                    <a:cubicBezTo>
                      <a:pt x="374" y="5"/>
                      <a:pt x="376" y="5"/>
                      <a:pt x="378" y="6"/>
                    </a:cubicBezTo>
                    <a:cubicBezTo>
                      <a:pt x="402" y="10"/>
                      <a:pt x="425" y="18"/>
                      <a:pt x="446" y="29"/>
                    </a:cubicBezTo>
                    <a:cubicBezTo>
                      <a:pt x="461" y="37"/>
                      <a:pt x="475" y="46"/>
                      <a:pt x="486" y="58"/>
                    </a:cubicBezTo>
                    <a:cubicBezTo>
                      <a:pt x="490" y="63"/>
                      <a:pt x="495" y="67"/>
                      <a:pt x="496" y="73"/>
                    </a:cubicBezTo>
                    <a:cubicBezTo>
                      <a:pt x="497" y="75"/>
                      <a:pt x="498" y="76"/>
                      <a:pt x="499" y="77"/>
                    </a:cubicBezTo>
                    <a:cubicBezTo>
                      <a:pt x="511" y="93"/>
                      <a:pt x="521" y="110"/>
                      <a:pt x="524" y="130"/>
                    </a:cubicBezTo>
                    <a:cubicBezTo>
                      <a:pt x="526" y="142"/>
                      <a:pt x="527" y="155"/>
                      <a:pt x="528" y="169"/>
                    </a:cubicBezTo>
                    <a:cubicBezTo>
                      <a:pt x="528" y="178"/>
                      <a:pt x="527" y="187"/>
                      <a:pt x="527" y="196"/>
                    </a:cubicBezTo>
                    <a:cubicBezTo>
                      <a:pt x="527" y="203"/>
                      <a:pt x="525" y="210"/>
                      <a:pt x="524" y="218"/>
                    </a:cubicBezTo>
                    <a:cubicBezTo>
                      <a:pt x="519" y="219"/>
                      <a:pt x="515" y="220"/>
                      <a:pt x="515" y="227"/>
                    </a:cubicBezTo>
                    <a:cubicBezTo>
                      <a:pt x="515" y="228"/>
                      <a:pt x="515" y="229"/>
                      <a:pt x="514" y="230"/>
                    </a:cubicBezTo>
                    <a:cubicBezTo>
                      <a:pt x="509" y="233"/>
                      <a:pt x="510" y="237"/>
                      <a:pt x="510" y="241"/>
                    </a:cubicBezTo>
                    <a:cubicBezTo>
                      <a:pt x="508" y="258"/>
                      <a:pt x="503" y="275"/>
                      <a:pt x="494" y="289"/>
                    </a:cubicBezTo>
                    <a:cubicBezTo>
                      <a:pt x="488" y="297"/>
                      <a:pt x="484" y="306"/>
                      <a:pt x="479" y="314"/>
                    </a:cubicBezTo>
                    <a:cubicBezTo>
                      <a:pt x="478" y="317"/>
                      <a:pt x="476" y="320"/>
                      <a:pt x="474" y="323"/>
                    </a:cubicBezTo>
                    <a:cubicBezTo>
                      <a:pt x="464" y="335"/>
                      <a:pt x="463" y="350"/>
                      <a:pt x="463" y="365"/>
                    </a:cubicBezTo>
                    <a:cubicBezTo>
                      <a:pt x="464" y="375"/>
                      <a:pt x="464" y="384"/>
                      <a:pt x="467" y="394"/>
                    </a:cubicBezTo>
                    <a:cubicBezTo>
                      <a:pt x="468" y="399"/>
                      <a:pt x="470" y="402"/>
                      <a:pt x="476" y="403"/>
                    </a:cubicBezTo>
                    <a:cubicBezTo>
                      <a:pt x="478" y="403"/>
                      <a:pt x="480" y="404"/>
                      <a:pt x="482" y="406"/>
                    </a:cubicBezTo>
                    <a:cubicBezTo>
                      <a:pt x="492" y="416"/>
                      <a:pt x="503" y="427"/>
                      <a:pt x="511" y="440"/>
                    </a:cubicBezTo>
                    <a:cubicBezTo>
                      <a:pt x="514" y="445"/>
                      <a:pt x="517" y="450"/>
                      <a:pt x="520" y="454"/>
                    </a:cubicBezTo>
                    <a:cubicBezTo>
                      <a:pt x="523" y="457"/>
                      <a:pt x="527" y="459"/>
                      <a:pt x="529" y="462"/>
                    </a:cubicBezTo>
                    <a:cubicBezTo>
                      <a:pt x="538" y="470"/>
                      <a:pt x="546" y="478"/>
                      <a:pt x="554" y="487"/>
                    </a:cubicBezTo>
                    <a:cubicBezTo>
                      <a:pt x="564" y="497"/>
                      <a:pt x="574" y="507"/>
                      <a:pt x="583" y="518"/>
                    </a:cubicBezTo>
                    <a:cubicBezTo>
                      <a:pt x="586" y="520"/>
                      <a:pt x="589" y="521"/>
                      <a:pt x="590" y="524"/>
                    </a:cubicBezTo>
                    <a:cubicBezTo>
                      <a:pt x="594" y="530"/>
                      <a:pt x="600" y="534"/>
                      <a:pt x="604" y="539"/>
                    </a:cubicBezTo>
                    <a:cubicBezTo>
                      <a:pt x="612" y="552"/>
                      <a:pt x="621" y="564"/>
                      <a:pt x="627" y="578"/>
                    </a:cubicBezTo>
                    <a:cubicBezTo>
                      <a:pt x="632" y="588"/>
                      <a:pt x="637" y="597"/>
                      <a:pt x="641" y="607"/>
                    </a:cubicBezTo>
                    <a:cubicBezTo>
                      <a:pt x="642" y="609"/>
                      <a:pt x="643" y="611"/>
                      <a:pt x="644" y="613"/>
                    </a:cubicBezTo>
                    <a:cubicBezTo>
                      <a:pt x="645" y="616"/>
                      <a:pt x="648" y="619"/>
                      <a:pt x="650" y="623"/>
                    </a:cubicBezTo>
                    <a:cubicBezTo>
                      <a:pt x="654" y="631"/>
                      <a:pt x="657" y="639"/>
                      <a:pt x="661" y="647"/>
                    </a:cubicBezTo>
                    <a:cubicBezTo>
                      <a:pt x="663" y="652"/>
                      <a:pt x="666" y="658"/>
                      <a:pt x="669" y="663"/>
                    </a:cubicBezTo>
                    <a:cubicBezTo>
                      <a:pt x="669" y="664"/>
                      <a:pt x="669" y="664"/>
                      <a:pt x="670" y="665"/>
                    </a:cubicBezTo>
                    <a:cubicBezTo>
                      <a:pt x="672" y="671"/>
                      <a:pt x="674" y="676"/>
                      <a:pt x="678" y="682"/>
                    </a:cubicBezTo>
                    <a:cubicBezTo>
                      <a:pt x="683" y="689"/>
                      <a:pt x="685" y="697"/>
                      <a:pt x="688" y="706"/>
                    </a:cubicBezTo>
                    <a:cubicBezTo>
                      <a:pt x="689" y="712"/>
                      <a:pt x="691" y="717"/>
                      <a:pt x="693" y="723"/>
                    </a:cubicBezTo>
                    <a:cubicBezTo>
                      <a:pt x="695" y="729"/>
                      <a:pt x="696" y="736"/>
                      <a:pt x="698" y="742"/>
                    </a:cubicBezTo>
                    <a:cubicBezTo>
                      <a:pt x="699" y="747"/>
                      <a:pt x="699" y="752"/>
                      <a:pt x="700" y="756"/>
                    </a:cubicBezTo>
                    <a:cubicBezTo>
                      <a:pt x="701" y="765"/>
                      <a:pt x="700" y="773"/>
                      <a:pt x="700" y="782"/>
                    </a:cubicBezTo>
                    <a:cubicBezTo>
                      <a:pt x="700" y="783"/>
                      <a:pt x="700" y="784"/>
                      <a:pt x="700" y="785"/>
                    </a:cubicBezTo>
                    <a:cubicBezTo>
                      <a:pt x="697" y="791"/>
                      <a:pt x="697" y="799"/>
                      <a:pt x="696" y="805"/>
                    </a:cubicBezTo>
                    <a:cubicBezTo>
                      <a:pt x="693" y="819"/>
                      <a:pt x="690" y="833"/>
                      <a:pt x="687" y="847"/>
                    </a:cubicBezTo>
                    <a:cubicBezTo>
                      <a:pt x="685" y="854"/>
                      <a:pt x="683" y="861"/>
                      <a:pt x="681" y="867"/>
                    </a:cubicBezTo>
                    <a:cubicBezTo>
                      <a:pt x="680" y="873"/>
                      <a:pt x="678" y="878"/>
                      <a:pt x="676" y="883"/>
                    </a:cubicBezTo>
                    <a:cubicBezTo>
                      <a:pt x="674" y="887"/>
                      <a:pt x="674" y="892"/>
                      <a:pt x="675" y="897"/>
                    </a:cubicBezTo>
                    <a:cubicBezTo>
                      <a:pt x="677" y="911"/>
                      <a:pt x="681" y="924"/>
                      <a:pt x="681" y="938"/>
                    </a:cubicBezTo>
                    <a:cubicBezTo>
                      <a:pt x="682" y="954"/>
                      <a:pt x="684" y="969"/>
                      <a:pt x="685" y="985"/>
                    </a:cubicBezTo>
                    <a:cubicBezTo>
                      <a:pt x="687" y="1004"/>
                      <a:pt x="690" y="1024"/>
                      <a:pt x="692" y="1044"/>
                    </a:cubicBezTo>
                    <a:cubicBezTo>
                      <a:pt x="692" y="1049"/>
                      <a:pt x="692" y="1055"/>
                      <a:pt x="693" y="1061"/>
                    </a:cubicBezTo>
                    <a:cubicBezTo>
                      <a:pt x="694" y="1073"/>
                      <a:pt x="696" y="1086"/>
                      <a:pt x="698" y="1098"/>
                    </a:cubicBezTo>
                    <a:cubicBezTo>
                      <a:pt x="699" y="1107"/>
                      <a:pt x="700" y="1116"/>
                      <a:pt x="701" y="1125"/>
                    </a:cubicBezTo>
                    <a:cubicBezTo>
                      <a:pt x="703" y="1143"/>
                      <a:pt x="704" y="1162"/>
                      <a:pt x="707" y="1180"/>
                    </a:cubicBezTo>
                    <a:cubicBezTo>
                      <a:pt x="708" y="1186"/>
                      <a:pt x="708" y="1192"/>
                      <a:pt x="708" y="1198"/>
                    </a:cubicBezTo>
                    <a:cubicBezTo>
                      <a:pt x="708" y="1201"/>
                      <a:pt x="708" y="1204"/>
                      <a:pt x="709" y="1207"/>
                    </a:cubicBezTo>
                    <a:cubicBezTo>
                      <a:pt x="710" y="1208"/>
                      <a:pt x="711" y="1208"/>
                      <a:pt x="712" y="1209"/>
                    </a:cubicBezTo>
                    <a:cubicBezTo>
                      <a:pt x="713" y="1210"/>
                      <a:pt x="714" y="1209"/>
                      <a:pt x="715" y="1210"/>
                    </a:cubicBezTo>
                    <a:cubicBezTo>
                      <a:pt x="726" y="1210"/>
                      <a:pt x="726" y="1210"/>
                      <a:pt x="722" y="1221"/>
                    </a:cubicBezTo>
                    <a:cubicBezTo>
                      <a:pt x="720" y="1230"/>
                      <a:pt x="722" y="1237"/>
                      <a:pt x="725" y="1245"/>
                    </a:cubicBezTo>
                    <a:cubicBezTo>
                      <a:pt x="737" y="1268"/>
                      <a:pt x="753" y="1289"/>
                      <a:pt x="769" y="1309"/>
                    </a:cubicBezTo>
                    <a:cubicBezTo>
                      <a:pt x="781" y="1323"/>
                      <a:pt x="793" y="1336"/>
                      <a:pt x="805" y="1349"/>
                    </a:cubicBezTo>
                    <a:cubicBezTo>
                      <a:pt x="813" y="1357"/>
                      <a:pt x="821" y="1364"/>
                      <a:pt x="829" y="1371"/>
                    </a:cubicBezTo>
                    <a:cubicBezTo>
                      <a:pt x="835" y="1377"/>
                      <a:pt x="840" y="1383"/>
                      <a:pt x="846" y="1388"/>
                    </a:cubicBezTo>
                    <a:cubicBezTo>
                      <a:pt x="866" y="1408"/>
                      <a:pt x="887" y="1428"/>
                      <a:pt x="907" y="1448"/>
                    </a:cubicBezTo>
                    <a:cubicBezTo>
                      <a:pt x="913" y="1455"/>
                      <a:pt x="919" y="1462"/>
                      <a:pt x="924" y="1469"/>
                    </a:cubicBezTo>
                    <a:cubicBezTo>
                      <a:pt x="932" y="1477"/>
                      <a:pt x="938" y="1486"/>
                      <a:pt x="946" y="1494"/>
                    </a:cubicBezTo>
                    <a:cubicBezTo>
                      <a:pt x="962" y="1510"/>
                      <a:pt x="976" y="1528"/>
                      <a:pt x="989" y="1546"/>
                    </a:cubicBezTo>
                    <a:cubicBezTo>
                      <a:pt x="991" y="1549"/>
                      <a:pt x="993" y="1552"/>
                      <a:pt x="998" y="1552"/>
                    </a:cubicBezTo>
                    <a:cubicBezTo>
                      <a:pt x="1001" y="1552"/>
                      <a:pt x="1002" y="1555"/>
                      <a:pt x="1002" y="1558"/>
                    </a:cubicBezTo>
                    <a:cubicBezTo>
                      <a:pt x="1003" y="1564"/>
                      <a:pt x="1000" y="1569"/>
                      <a:pt x="997" y="1573"/>
                    </a:cubicBezTo>
                    <a:cubicBezTo>
                      <a:pt x="996" y="1574"/>
                      <a:pt x="995" y="1575"/>
                      <a:pt x="994" y="1576"/>
                    </a:cubicBezTo>
                    <a:cubicBezTo>
                      <a:pt x="989" y="1585"/>
                      <a:pt x="983" y="1593"/>
                      <a:pt x="978" y="1601"/>
                    </a:cubicBezTo>
                    <a:cubicBezTo>
                      <a:pt x="975" y="1605"/>
                      <a:pt x="975" y="1606"/>
                      <a:pt x="979" y="1609"/>
                    </a:cubicBezTo>
                    <a:cubicBezTo>
                      <a:pt x="984" y="1613"/>
                      <a:pt x="990" y="1616"/>
                      <a:pt x="995" y="1620"/>
                    </a:cubicBezTo>
                    <a:cubicBezTo>
                      <a:pt x="1001" y="1625"/>
                      <a:pt x="1006" y="1630"/>
                      <a:pt x="1011" y="1635"/>
                    </a:cubicBezTo>
                    <a:cubicBezTo>
                      <a:pt x="1017" y="1640"/>
                      <a:pt x="1023" y="1646"/>
                      <a:pt x="1029" y="1651"/>
                    </a:cubicBezTo>
                    <a:cubicBezTo>
                      <a:pt x="1033" y="1654"/>
                      <a:pt x="1033" y="1660"/>
                      <a:pt x="1031" y="1663"/>
                    </a:cubicBezTo>
                    <a:cubicBezTo>
                      <a:pt x="1028" y="1670"/>
                      <a:pt x="1028" y="1678"/>
                      <a:pt x="1025" y="1685"/>
                    </a:cubicBezTo>
                    <a:cubicBezTo>
                      <a:pt x="1021" y="1695"/>
                      <a:pt x="1019" y="1705"/>
                      <a:pt x="1015" y="1714"/>
                    </a:cubicBezTo>
                    <a:cubicBezTo>
                      <a:pt x="1013" y="1719"/>
                      <a:pt x="1010" y="1724"/>
                      <a:pt x="1007" y="1727"/>
                    </a:cubicBezTo>
                    <a:cubicBezTo>
                      <a:pt x="1000" y="1735"/>
                      <a:pt x="996" y="1744"/>
                      <a:pt x="992" y="1752"/>
                    </a:cubicBezTo>
                    <a:cubicBezTo>
                      <a:pt x="990" y="1754"/>
                      <a:pt x="989" y="1756"/>
                      <a:pt x="987" y="1758"/>
                    </a:cubicBezTo>
                    <a:cubicBezTo>
                      <a:pt x="986" y="1760"/>
                      <a:pt x="985" y="1761"/>
                      <a:pt x="984" y="1763"/>
                    </a:cubicBezTo>
                    <a:cubicBezTo>
                      <a:pt x="973" y="1778"/>
                      <a:pt x="963" y="1792"/>
                      <a:pt x="951" y="1807"/>
                    </a:cubicBezTo>
                    <a:cubicBezTo>
                      <a:pt x="943" y="1817"/>
                      <a:pt x="932" y="1827"/>
                      <a:pt x="923" y="1838"/>
                    </a:cubicBezTo>
                    <a:cubicBezTo>
                      <a:pt x="913" y="1849"/>
                      <a:pt x="902" y="1860"/>
                      <a:pt x="892" y="1872"/>
                    </a:cubicBezTo>
                    <a:cubicBezTo>
                      <a:pt x="884" y="1881"/>
                      <a:pt x="873" y="1887"/>
                      <a:pt x="864" y="1895"/>
                    </a:cubicBezTo>
                    <a:cubicBezTo>
                      <a:pt x="863" y="1896"/>
                      <a:pt x="862" y="1897"/>
                      <a:pt x="861" y="1897"/>
                    </a:cubicBezTo>
                    <a:cubicBezTo>
                      <a:pt x="853" y="1899"/>
                      <a:pt x="847" y="1904"/>
                      <a:pt x="840" y="1907"/>
                    </a:cubicBezTo>
                    <a:cubicBezTo>
                      <a:pt x="837" y="1909"/>
                      <a:pt x="833" y="1910"/>
                      <a:pt x="830" y="1911"/>
                    </a:cubicBezTo>
                    <a:cubicBezTo>
                      <a:pt x="823" y="1913"/>
                      <a:pt x="817" y="1915"/>
                      <a:pt x="810" y="1916"/>
                    </a:cubicBezTo>
                    <a:cubicBezTo>
                      <a:pt x="805" y="1916"/>
                      <a:pt x="800" y="1916"/>
                      <a:pt x="796" y="1914"/>
                    </a:cubicBezTo>
                    <a:cubicBezTo>
                      <a:pt x="785" y="1908"/>
                      <a:pt x="778" y="1898"/>
                      <a:pt x="774" y="1886"/>
                    </a:cubicBezTo>
                    <a:cubicBezTo>
                      <a:pt x="773" y="1881"/>
                      <a:pt x="772" y="1876"/>
                      <a:pt x="772" y="1871"/>
                    </a:cubicBezTo>
                    <a:cubicBezTo>
                      <a:pt x="772" y="1867"/>
                      <a:pt x="771" y="1862"/>
                      <a:pt x="770" y="1858"/>
                    </a:cubicBezTo>
                    <a:cubicBezTo>
                      <a:pt x="768" y="1851"/>
                      <a:pt x="767" y="1844"/>
                      <a:pt x="767" y="1837"/>
                    </a:cubicBezTo>
                    <a:cubicBezTo>
                      <a:pt x="767" y="1827"/>
                      <a:pt x="768" y="1818"/>
                      <a:pt x="769" y="1808"/>
                    </a:cubicBezTo>
                    <a:cubicBezTo>
                      <a:pt x="770" y="1802"/>
                      <a:pt x="772" y="1796"/>
                      <a:pt x="774" y="1789"/>
                    </a:cubicBezTo>
                    <a:cubicBezTo>
                      <a:pt x="776" y="1781"/>
                      <a:pt x="779" y="1773"/>
                      <a:pt x="782" y="1765"/>
                    </a:cubicBezTo>
                    <a:cubicBezTo>
                      <a:pt x="784" y="1761"/>
                      <a:pt x="786" y="1757"/>
                      <a:pt x="788" y="1753"/>
                    </a:cubicBezTo>
                    <a:cubicBezTo>
                      <a:pt x="790" y="1750"/>
                      <a:pt x="792" y="1747"/>
                      <a:pt x="793" y="1744"/>
                    </a:cubicBezTo>
                    <a:cubicBezTo>
                      <a:pt x="793" y="1744"/>
                      <a:pt x="793" y="1744"/>
                      <a:pt x="792" y="1743"/>
                    </a:cubicBezTo>
                    <a:cubicBezTo>
                      <a:pt x="791" y="1744"/>
                      <a:pt x="789" y="1745"/>
                      <a:pt x="788" y="1746"/>
                    </a:cubicBezTo>
                    <a:cubicBezTo>
                      <a:pt x="784" y="1750"/>
                      <a:pt x="778" y="1751"/>
                      <a:pt x="773" y="1751"/>
                    </a:cubicBezTo>
                    <a:cubicBezTo>
                      <a:pt x="771" y="1752"/>
                      <a:pt x="768" y="1751"/>
                      <a:pt x="766" y="1750"/>
                    </a:cubicBezTo>
                    <a:cubicBezTo>
                      <a:pt x="760" y="1747"/>
                      <a:pt x="760" y="1746"/>
                      <a:pt x="765" y="1742"/>
                    </a:cubicBezTo>
                    <a:cubicBezTo>
                      <a:pt x="768" y="1739"/>
                      <a:pt x="768" y="1738"/>
                      <a:pt x="765" y="1733"/>
                    </a:cubicBezTo>
                    <a:cubicBezTo>
                      <a:pt x="762" y="1729"/>
                      <a:pt x="758" y="1724"/>
                      <a:pt x="755" y="1720"/>
                    </a:cubicBezTo>
                    <a:cubicBezTo>
                      <a:pt x="745" y="1708"/>
                      <a:pt x="736" y="1696"/>
                      <a:pt x="727" y="1684"/>
                    </a:cubicBezTo>
                    <a:cubicBezTo>
                      <a:pt x="716" y="1670"/>
                      <a:pt x="706" y="1656"/>
                      <a:pt x="695" y="1642"/>
                    </a:cubicBezTo>
                    <a:cubicBezTo>
                      <a:pt x="688" y="1633"/>
                      <a:pt x="681" y="1623"/>
                      <a:pt x="674" y="1613"/>
                    </a:cubicBezTo>
                    <a:cubicBezTo>
                      <a:pt x="668" y="1606"/>
                      <a:pt x="662" y="1599"/>
                      <a:pt x="657" y="1591"/>
                    </a:cubicBezTo>
                    <a:cubicBezTo>
                      <a:pt x="652" y="1585"/>
                      <a:pt x="648" y="1578"/>
                      <a:pt x="643" y="1571"/>
                    </a:cubicBezTo>
                    <a:cubicBezTo>
                      <a:pt x="634" y="1559"/>
                      <a:pt x="625" y="1546"/>
                      <a:pt x="616" y="1534"/>
                    </a:cubicBezTo>
                    <a:cubicBezTo>
                      <a:pt x="610" y="1525"/>
                      <a:pt x="603" y="1516"/>
                      <a:pt x="596" y="1507"/>
                    </a:cubicBezTo>
                    <a:cubicBezTo>
                      <a:pt x="594" y="1505"/>
                      <a:pt x="592" y="1503"/>
                      <a:pt x="589" y="1501"/>
                    </a:cubicBezTo>
                    <a:cubicBezTo>
                      <a:pt x="590" y="1508"/>
                      <a:pt x="590" y="1515"/>
                      <a:pt x="591" y="1522"/>
                    </a:cubicBezTo>
                    <a:cubicBezTo>
                      <a:pt x="592" y="1533"/>
                      <a:pt x="593" y="1545"/>
                      <a:pt x="594" y="1557"/>
                    </a:cubicBezTo>
                    <a:cubicBezTo>
                      <a:pt x="595" y="1567"/>
                      <a:pt x="596" y="1578"/>
                      <a:pt x="597" y="1589"/>
                    </a:cubicBezTo>
                    <a:cubicBezTo>
                      <a:pt x="599" y="1603"/>
                      <a:pt x="600" y="1617"/>
                      <a:pt x="600" y="1632"/>
                    </a:cubicBezTo>
                    <a:cubicBezTo>
                      <a:pt x="600" y="1649"/>
                      <a:pt x="602" y="1666"/>
                      <a:pt x="605" y="1683"/>
                    </a:cubicBezTo>
                    <a:cubicBezTo>
                      <a:pt x="607" y="1695"/>
                      <a:pt x="608" y="1707"/>
                      <a:pt x="609" y="1719"/>
                    </a:cubicBezTo>
                    <a:cubicBezTo>
                      <a:pt x="611" y="1731"/>
                      <a:pt x="612" y="1743"/>
                      <a:pt x="613" y="1755"/>
                    </a:cubicBezTo>
                    <a:cubicBezTo>
                      <a:pt x="614" y="1764"/>
                      <a:pt x="615" y="1773"/>
                      <a:pt x="616" y="1782"/>
                    </a:cubicBezTo>
                    <a:cubicBezTo>
                      <a:pt x="616" y="1786"/>
                      <a:pt x="614" y="1788"/>
                      <a:pt x="611" y="1789"/>
                    </a:cubicBezTo>
                    <a:cubicBezTo>
                      <a:pt x="608" y="1790"/>
                      <a:pt x="605" y="1791"/>
                      <a:pt x="602" y="1792"/>
                    </a:cubicBezTo>
                    <a:cubicBezTo>
                      <a:pt x="599" y="1793"/>
                      <a:pt x="597" y="1794"/>
                      <a:pt x="595" y="1796"/>
                    </a:cubicBezTo>
                    <a:cubicBezTo>
                      <a:pt x="594" y="1798"/>
                      <a:pt x="591" y="1799"/>
                      <a:pt x="589" y="1800"/>
                    </a:cubicBezTo>
                    <a:cubicBezTo>
                      <a:pt x="589" y="1804"/>
                      <a:pt x="588" y="1808"/>
                      <a:pt x="589" y="1812"/>
                    </a:cubicBezTo>
                    <a:cubicBezTo>
                      <a:pt x="590" y="1832"/>
                      <a:pt x="589" y="1853"/>
                      <a:pt x="586" y="1873"/>
                    </a:cubicBezTo>
                    <a:cubicBezTo>
                      <a:pt x="586" y="1878"/>
                      <a:pt x="585" y="1883"/>
                      <a:pt x="584" y="1889"/>
                    </a:cubicBezTo>
                    <a:cubicBezTo>
                      <a:pt x="584" y="1889"/>
                      <a:pt x="584" y="1889"/>
                      <a:pt x="584" y="1889"/>
                    </a:cubicBezTo>
                    <a:cubicBezTo>
                      <a:pt x="588" y="1898"/>
                      <a:pt x="584" y="1906"/>
                      <a:pt x="584" y="1915"/>
                    </a:cubicBezTo>
                    <a:cubicBezTo>
                      <a:pt x="584" y="1923"/>
                      <a:pt x="580" y="1924"/>
                      <a:pt x="574" y="1924"/>
                    </a:cubicBezTo>
                    <a:cubicBezTo>
                      <a:pt x="566" y="1924"/>
                      <a:pt x="558" y="1925"/>
                      <a:pt x="550" y="1926"/>
                    </a:cubicBezTo>
                    <a:cubicBezTo>
                      <a:pt x="545" y="1926"/>
                      <a:pt x="539" y="1927"/>
                      <a:pt x="533" y="1926"/>
                    </a:cubicBezTo>
                    <a:cubicBezTo>
                      <a:pt x="513" y="1925"/>
                      <a:pt x="493" y="1923"/>
                      <a:pt x="473" y="1921"/>
                    </a:cubicBezTo>
                    <a:cubicBezTo>
                      <a:pt x="466" y="1921"/>
                      <a:pt x="459" y="1922"/>
                      <a:pt x="451" y="1923"/>
                    </a:cubicBezTo>
                    <a:cubicBezTo>
                      <a:pt x="439" y="1924"/>
                      <a:pt x="426" y="1925"/>
                      <a:pt x="414" y="1926"/>
                    </a:cubicBezTo>
                    <a:cubicBezTo>
                      <a:pt x="401" y="1928"/>
                      <a:pt x="388" y="1930"/>
                      <a:pt x="376" y="1931"/>
                    </a:cubicBezTo>
                    <a:cubicBezTo>
                      <a:pt x="365" y="1932"/>
                      <a:pt x="354" y="1932"/>
                      <a:pt x="343" y="1932"/>
                    </a:cubicBezTo>
                    <a:cubicBezTo>
                      <a:pt x="331" y="1932"/>
                      <a:pt x="320" y="1931"/>
                      <a:pt x="308" y="1930"/>
                    </a:cubicBezTo>
                    <a:cubicBezTo>
                      <a:pt x="300" y="1929"/>
                      <a:pt x="291" y="1927"/>
                      <a:pt x="283" y="1926"/>
                    </a:cubicBezTo>
                    <a:cubicBezTo>
                      <a:pt x="280" y="1926"/>
                      <a:pt x="278" y="1926"/>
                      <a:pt x="276" y="1926"/>
                    </a:cubicBezTo>
                    <a:cubicBezTo>
                      <a:pt x="273" y="1925"/>
                      <a:pt x="270" y="1925"/>
                      <a:pt x="269" y="1924"/>
                    </a:cubicBezTo>
                    <a:cubicBezTo>
                      <a:pt x="265" y="1921"/>
                      <a:pt x="261" y="1921"/>
                      <a:pt x="257" y="1921"/>
                    </a:cubicBezTo>
                    <a:cubicBezTo>
                      <a:pt x="253" y="1921"/>
                      <a:pt x="250" y="1919"/>
                      <a:pt x="249" y="1915"/>
                    </a:cubicBezTo>
                    <a:cubicBezTo>
                      <a:pt x="249" y="1913"/>
                      <a:pt x="249" y="1910"/>
                      <a:pt x="249" y="1908"/>
                    </a:cubicBezTo>
                    <a:cubicBezTo>
                      <a:pt x="251" y="1895"/>
                      <a:pt x="254" y="1881"/>
                      <a:pt x="260" y="1869"/>
                    </a:cubicBezTo>
                    <a:cubicBezTo>
                      <a:pt x="269" y="1853"/>
                      <a:pt x="279" y="1838"/>
                      <a:pt x="296" y="1830"/>
                    </a:cubicBezTo>
                    <a:cubicBezTo>
                      <a:pt x="305" y="1825"/>
                      <a:pt x="313" y="1820"/>
                      <a:pt x="322" y="1817"/>
                    </a:cubicBezTo>
                    <a:cubicBezTo>
                      <a:pt x="330" y="1815"/>
                      <a:pt x="338" y="1810"/>
                      <a:pt x="347" y="1806"/>
                    </a:cubicBezTo>
                    <a:cubicBezTo>
                      <a:pt x="339" y="1804"/>
                      <a:pt x="331" y="1798"/>
                      <a:pt x="324" y="1807"/>
                    </a:cubicBezTo>
                    <a:cubicBezTo>
                      <a:pt x="322" y="1801"/>
                      <a:pt x="320" y="1796"/>
                      <a:pt x="318" y="1790"/>
                    </a:cubicBezTo>
                    <a:cubicBezTo>
                      <a:pt x="319" y="1789"/>
                      <a:pt x="320" y="1787"/>
                      <a:pt x="322" y="1786"/>
                    </a:cubicBezTo>
                    <a:cubicBezTo>
                      <a:pt x="323" y="1777"/>
                      <a:pt x="324" y="1768"/>
                      <a:pt x="325" y="1759"/>
                    </a:cubicBezTo>
                    <a:cubicBezTo>
                      <a:pt x="326" y="1752"/>
                      <a:pt x="326" y="1745"/>
                      <a:pt x="326" y="1738"/>
                    </a:cubicBezTo>
                    <a:cubicBezTo>
                      <a:pt x="326" y="1724"/>
                      <a:pt x="327" y="1709"/>
                      <a:pt x="327" y="1694"/>
                    </a:cubicBezTo>
                    <a:cubicBezTo>
                      <a:pt x="327" y="1684"/>
                      <a:pt x="326" y="1674"/>
                      <a:pt x="325" y="1663"/>
                    </a:cubicBezTo>
                    <a:cubicBezTo>
                      <a:pt x="325" y="1651"/>
                      <a:pt x="325" y="1639"/>
                      <a:pt x="324" y="1627"/>
                    </a:cubicBezTo>
                    <a:cubicBezTo>
                      <a:pt x="324" y="1602"/>
                      <a:pt x="323" y="1577"/>
                      <a:pt x="322" y="1552"/>
                    </a:cubicBezTo>
                    <a:cubicBezTo>
                      <a:pt x="322" y="1541"/>
                      <a:pt x="321" y="1530"/>
                      <a:pt x="320" y="1519"/>
                    </a:cubicBezTo>
                    <a:cubicBezTo>
                      <a:pt x="319" y="1509"/>
                      <a:pt x="319" y="1498"/>
                      <a:pt x="318" y="1488"/>
                    </a:cubicBezTo>
                    <a:cubicBezTo>
                      <a:pt x="317" y="1474"/>
                      <a:pt x="317" y="1460"/>
                      <a:pt x="316" y="1445"/>
                    </a:cubicBezTo>
                    <a:cubicBezTo>
                      <a:pt x="315" y="1433"/>
                      <a:pt x="315" y="1421"/>
                      <a:pt x="314" y="1408"/>
                    </a:cubicBezTo>
                    <a:cubicBezTo>
                      <a:pt x="314" y="1403"/>
                      <a:pt x="313" y="1398"/>
                      <a:pt x="312" y="1393"/>
                    </a:cubicBezTo>
                    <a:cubicBezTo>
                      <a:pt x="311" y="1384"/>
                      <a:pt x="310" y="1374"/>
                      <a:pt x="309" y="1364"/>
                    </a:cubicBezTo>
                    <a:cubicBezTo>
                      <a:pt x="307" y="1351"/>
                      <a:pt x="305" y="1337"/>
                      <a:pt x="303" y="1323"/>
                    </a:cubicBezTo>
                    <a:cubicBezTo>
                      <a:pt x="300" y="1304"/>
                      <a:pt x="296" y="1284"/>
                      <a:pt x="293" y="1264"/>
                    </a:cubicBezTo>
                    <a:cubicBezTo>
                      <a:pt x="290" y="1246"/>
                      <a:pt x="288" y="1228"/>
                      <a:pt x="286" y="1210"/>
                    </a:cubicBezTo>
                    <a:cubicBezTo>
                      <a:pt x="284" y="1200"/>
                      <a:pt x="282" y="1190"/>
                      <a:pt x="281" y="1180"/>
                    </a:cubicBezTo>
                    <a:cubicBezTo>
                      <a:pt x="277" y="1158"/>
                      <a:pt x="273" y="1135"/>
                      <a:pt x="270" y="1113"/>
                    </a:cubicBezTo>
                    <a:cubicBezTo>
                      <a:pt x="269" y="1110"/>
                      <a:pt x="268" y="1106"/>
                      <a:pt x="267" y="1103"/>
                    </a:cubicBezTo>
                    <a:cubicBezTo>
                      <a:pt x="266" y="1099"/>
                      <a:pt x="265" y="1095"/>
                      <a:pt x="264" y="1091"/>
                    </a:cubicBezTo>
                    <a:cubicBezTo>
                      <a:pt x="263" y="1080"/>
                      <a:pt x="261" y="1068"/>
                      <a:pt x="259" y="1057"/>
                    </a:cubicBezTo>
                    <a:cubicBezTo>
                      <a:pt x="257" y="1047"/>
                      <a:pt x="256" y="1037"/>
                      <a:pt x="256" y="1027"/>
                    </a:cubicBezTo>
                    <a:cubicBezTo>
                      <a:pt x="256" y="1013"/>
                      <a:pt x="254" y="1000"/>
                      <a:pt x="252" y="986"/>
                    </a:cubicBezTo>
                    <a:cubicBezTo>
                      <a:pt x="251" y="972"/>
                      <a:pt x="249" y="959"/>
                      <a:pt x="248" y="945"/>
                    </a:cubicBezTo>
                    <a:cubicBezTo>
                      <a:pt x="248" y="942"/>
                      <a:pt x="247" y="938"/>
                      <a:pt x="246" y="935"/>
                    </a:cubicBezTo>
                    <a:cubicBezTo>
                      <a:pt x="241" y="913"/>
                      <a:pt x="239" y="891"/>
                      <a:pt x="238" y="868"/>
                    </a:cubicBezTo>
                    <a:cubicBezTo>
                      <a:pt x="238" y="853"/>
                      <a:pt x="236" y="839"/>
                      <a:pt x="236" y="824"/>
                    </a:cubicBezTo>
                    <a:cubicBezTo>
                      <a:pt x="235" y="815"/>
                      <a:pt x="236" y="806"/>
                      <a:pt x="235" y="797"/>
                    </a:cubicBezTo>
                    <a:cubicBezTo>
                      <a:pt x="235" y="793"/>
                      <a:pt x="234" y="790"/>
                      <a:pt x="234" y="786"/>
                    </a:cubicBezTo>
                    <a:cubicBezTo>
                      <a:pt x="234" y="779"/>
                      <a:pt x="234" y="772"/>
                      <a:pt x="234" y="765"/>
                    </a:cubicBezTo>
                    <a:cubicBezTo>
                      <a:pt x="235" y="746"/>
                      <a:pt x="235" y="728"/>
                      <a:pt x="236" y="709"/>
                    </a:cubicBezTo>
                    <a:cubicBezTo>
                      <a:pt x="236" y="699"/>
                      <a:pt x="237" y="688"/>
                      <a:pt x="238" y="677"/>
                    </a:cubicBezTo>
                    <a:cubicBezTo>
                      <a:pt x="239" y="667"/>
                      <a:pt x="240" y="657"/>
                      <a:pt x="241" y="648"/>
                    </a:cubicBezTo>
                    <a:cubicBezTo>
                      <a:pt x="242" y="640"/>
                      <a:pt x="244" y="632"/>
                      <a:pt x="245" y="624"/>
                    </a:cubicBezTo>
                    <a:cubicBezTo>
                      <a:pt x="246" y="617"/>
                      <a:pt x="247" y="610"/>
                      <a:pt x="248" y="603"/>
                    </a:cubicBezTo>
                    <a:cubicBezTo>
                      <a:pt x="251" y="590"/>
                      <a:pt x="251" y="575"/>
                      <a:pt x="258" y="563"/>
                    </a:cubicBezTo>
                    <a:cubicBezTo>
                      <a:pt x="261" y="557"/>
                      <a:pt x="262" y="550"/>
                      <a:pt x="264" y="544"/>
                    </a:cubicBezTo>
                    <a:cubicBezTo>
                      <a:pt x="267" y="534"/>
                      <a:pt x="271" y="523"/>
                      <a:pt x="275" y="512"/>
                    </a:cubicBezTo>
                    <a:cubicBezTo>
                      <a:pt x="277" y="506"/>
                      <a:pt x="282" y="501"/>
                      <a:pt x="284" y="495"/>
                    </a:cubicBezTo>
                    <a:cubicBezTo>
                      <a:pt x="289" y="481"/>
                      <a:pt x="299" y="472"/>
                      <a:pt x="308" y="461"/>
                    </a:cubicBezTo>
                    <a:cubicBezTo>
                      <a:pt x="311" y="458"/>
                      <a:pt x="314" y="455"/>
                      <a:pt x="317" y="452"/>
                    </a:cubicBezTo>
                    <a:close/>
                    <a:moveTo>
                      <a:pt x="458" y="1191"/>
                    </a:moveTo>
                    <a:cubicBezTo>
                      <a:pt x="452" y="1192"/>
                      <a:pt x="447" y="1191"/>
                      <a:pt x="441" y="1189"/>
                    </a:cubicBezTo>
                    <a:cubicBezTo>
                      <a:pt x="436" y="1186"/>
                      <a:pt x="433" y="1182"/>
                      <a:pt x="431" y="1177"/>
                    </a:cubicBezTo>
                    <a:cubicBezTo>
                      <a:pt x="427" y="1169"/>
                      <a:pt x="423" y="1160"/>
                      <a:pt x="424" y="1151"/>
                    </a:cubicBezTo>
                    <a:cubicBezTo>
                      <a:pt x="424" y="1145"/>
                      <a:pt x="424" y="1140"/>
                      <a:pt x="425" y="1134"/>
                    </a:cubicBezTo>
                    <a:cubicBezTo>
                      <a:pt x="422" y="1133"/>
                      <a:pt x="419" y="1132"/>
                      <a:pt x="417" y="1131"/>
                    </a:cubicBezTo>
                    <a:cubicBezTo>
                      <a:pt x="409" y="1128"/>
                      <a:pt x="407" y="1122"/>
                      <a:pt x="409" y="1116"/>
                    </a:cubicBezTo>
                    <a:cubicBezTo>
                      <a:pt x="410" y="1112"/>
                      <a:pt x="411" y="1107"/>
                      <a:pt x="413" y="1103"/>
                    </a:cubicBezTo>
                    <a:cubicBezTo>
                      <a:pt x="418" y="1091"/>
                      <a:pt x="423" y="1079"/>
                      <a:pt x="428" y="1067"/>
                    </a:cubicBezTo>
                    <a:cubicBezTo>
                      <a:pt x="431" y="1058"/>
                      <a:pt x="434" y="1048"/>
                      <a:pt x="441" y="1040"/>
                    </a:cubicBezTo>
                    <a:cubicBezTo>
                      <a:pt x="448" y="1032"/>
                      <a:pt x="451" y="1021"/>
                      <a:pt x="454" y="1011"/>
                    </a:cubicBezTo>
                    <a:cubicBezTo>
                      <a:pt x="457" y="1005"/>
                      <a:pt x="459" y="999"/>
                      <a:pt x="461" y="993"/>
                    </a:cubicBezTo>
                    <a:cubicBezTo>
                      <a:pt x="463" y="989"/>
                      <a:pt x="462" y="987"/>
                      <a:pt x="458" y="986"/>
                    </a:cubicBezTo>
                    <a:cubicBezTo>
                      <a:pt x="454" y="986"/>
                      <a:pt x="450" y="984"/>
                      <a:pt x="446" y="989"/>
                    </a:cubicBezTo>
                    <a:cubicBezTo>
                      <a:pt x="443" y="991"/>
                      <a:pt x="438" y="990"/>
                      <a:pt x="438" y="987"/>
                    </a:cubicBezTo>
                    <a:cubicBezTo>
                      <a:pt x="437" y="982"/>
                      <a:pt x="435" y="977"/>
                      <a:pt x="438" y="972"/>
                    </a:cubicBezTo>
                    <a:cubicBezTo>
                      <a:pt x="441" y="966"/>
                      <a:pt x="443" y="960"/>
                      <a:pt x="449" y="956"/>
                    </a:cubicBezTo>
                    <a:cubicBezTo>
                      <a:pt x="451" y="954"/>
                      <a:pt x="452" y="951"/>
                      <a:pt x="454" y="949"/>
                    </a:cubicBezTo>
                    <a:cubicBezTo>
                      <a:pt x="457" y="942"/>
                      <a:pt x="460" y="936"/>
                      <a:pt x="464" y="929"/>
                    </a:cubicBezTo>
                    <a:cubicBezTo>
                      <a:pt x="464" y="927"/>
                      <a:pt x="465" y="926"/>
                      <a:pt x="465" y="924"/>
                    </a:cubicBezTo>
                    <a:cubicBezTo>
                      <a:pt x="463" y="924"/>
                      <a:pt x="462" y="924"/>
                      <a:pt x="461" y="924"/>
                    </a:cubicBezTo>
                    <a:cubicBezTo>
                      <a:pt x="446" y="927"/>
                      <a:pt x="430" y="930"/>
                      <a:pt x="414" y="933"/>
                    </a:cubicBezTo>
                    <a:cubicBezTo>
                      <a:pt x="402" y="936"/>
                      <a:pt x="389" y="938"/>
                      <a:pt x="376" y="939"/>
                    </a:cubicBezTo>
                    <a:cubicBezTo>
                      <a:pt x="366" y="941"/>
                      <a:pt x="356" y="942"/>
                      <a:pt x="345" y="943"/>
                    </a:cubicBezTo>
                    <a:cubicBezTo>
                      <a:pt x="338" y="944"/>
                      <a:pt x="332" y="945"/>
                      <a:pt x="325" y="945"/>
                    </a:cubicBezTo>
                    <a:cubicBezTo>
                      <a:pt x="318" y="945"/>
                      <a:pt x="310" y="944"/>
                      <a:pt x="302" y="944"/>
                    </a:cubicBezTo>
                    <a:cubicBezTo>
                      <a:pt x="291" y="944"/>
                      <a:pt x="279" y="944"/>
                      <a:pt x="268" y="944"/>
                    </a:cubicBezTo>
                    <a:cubicBezTo>
                      <a:pt x="265" y="944"/>
                      <a:pt x="262" y="946"/>
                      <a:pt x="259" y="946"/>
                    </a:cubicBezTo>
                    <a:cubicBezTo>
                      <a:pt x="260" y="949"/>
                      <a:pt x="261" y="952"/>
                      <a:pt x="260" y="952"/>
                    </a:cubicBezTo>
                    <a:cubicBezTo>
                      <a:pt x="258" y="954"/>
                      <a:pt x="260" y="956"/>
                      <a:pt x="259" y="958"/>
                    </a:cubicBezTo>
                    <a:cubicBezTo>
                      <a:pt x="258" y="962"/>
                      <a:pt x="261" y="965"/>
                      <a:pt x="261" y="969"/>
                    </a:cubicBezTo>
                    <a:cubicBezTo>
                      <a:pt x="262" y="982"/>
                      <a:pt x="263" y="995"/>
                      <a:pt x="265" y="1008"/>
                    </a:cubicBezTo>
                    <a:cubicBezTo>
                      <a:pt x="267" y="1024"/>
                      <a:pt x="266" y="1041"/>
                      <a:pt x="269" y="1058"/>
                    </a:cubicBezTo>
                    <a:cubicBezTo>
                      <a:pt x="270" y="1065"/>
                      <a:pt x="274" y="1072"/>
                      <a:pt x="272" y="1079"/>
                    </a:cubicBezTo>
                    <a:cubicBezTo>
                      <a:pt x="276" y="1086"/>
                      <a:pt x="275" y="1095"/>
                      <a:pt x="277" y="1103"/>
                    </a:cubicBezTo>
                    <a:cubicBezTo>
                      <a:pt x="281" y="1117"/>
                      <a:pt x="282" y="1131"/>
                      <a:pt x="285" y="1144"/>
                    </a:cubicBezTo>
                    <a:cubicBezTo>
                      <a:pt x="287" y="1160"/>
                      <a:pt x="291" y="1176"/>
                      <a:pt x="293" y="1193"/>
                    </a:cubicBezTo>
                    <a:cubicBezTo>
                      <a:pt x="295" y="1203"/>
                      <a:pt x="295" y="1213"/>
                      <a:pt x="297" y="1224"/>
                    </a:cubicBezTo>
                    <a:cubicBezTo>
                      <a:pt x="298" y="1236"/>
                      <a:pt x="300" y="1248"/>
                      <a:pt x="302" y="1260"/>
                    </a:cubicBezTo>
                    <a:cubicBezTo>
                      <a:pt x="302" y="1263"/>
                      <a:pt x="304" y="1266"/>
                      <a:pt x="304" y="1269"/>
                    </a:cubicBezTo>
                    <a:cubicBezTo>
                      <a:pt x="303" y="1281"/>
                      <a:pt x="308" y="1293"/>
                      <a:pt x="308" y="1305"/>
                    </a:cubicBezTo>
                    <a:cubicBezTo>
                      <a:pt x="313" y="1317"/>
                      <a:pt x="314" y="1331"/>
                      <a:pt x="317" y="1343"/>
                    </a:cubicBezTo>
                    <a:cubicBezTo>
                      <a:pt x="318" y="1352"/>
                      <a:pt x="317" y="1361"/>
                      <a:pt x="319" y="1369"/>
                    </a:cubicBezTo>
                    <a:cubicBezTo>
                      <a:pt x="322" y="1382"/>
                      <a:pt x="321" y="1395"/>
                      <a:pt x="324" y="1408"/>
                    </a:cubicBezTo>
                    <a:cubicBezTo>
                      <a:pt x="326" y="1418"/>
                      <a:pt x="325" y="1428"/>
                      <a:pt x="326" y="1438"/>
                    </a:cubicBezTo>
                    <a:cubicBezTo>
                      <a:pt x="327" y="1453"/>
                      <a:pt x="328" y="1468"/>
                      <a:pt x="328" y="1483"/>
                    </a:cubicBezTo>
                    <a:cubicBezTo>
                      <a:pt x="329" y="1494"/>
                      <a:pt x="329" y="1505"/>
                      <a:pt x="330" y="1517"/>
                    </a:cubicBezTo>
                    <a:cubicBezTo>
                      <a:pt x="330" y="1526"/>
                      <a:pt x="330" y="1535"/>
                      <a:pt x="331" y="1544"/>
                    </a:cubicBezTo>
                    <a:cubicBezTo>
                      <a:pt x="331" y="1554"/>
                      <a:pt x="332" y="1563"/>
                      <a:pt x="333" y="1572"/>
                    </a:cubicBezTo>
                    <a:cubicBezTo>
                      <a:pt x="334" y="1587"/>
                      <a:pt x="331" y="1602"/>
                      <a:pt x="333" y="1616"/>
                    </a:cubicBezTo>
                    <a:cubicBezTo>
                      <a:pt x="334" y="1622"/>
                      <a:pt x="334" y="1627"/>
                      <a:pt x="334" y="1632"/>
                    </a:cubicBezTo>
                    <a:cubicBezTo>
                      <a:pt x="334" y="1634"/>
                      <a:pt x="334" y="1637"/>
                      <a:pt x="334" y="1639"/>
                    </a:cubicBezTo>
                    <a:cubicBezTo>
                      <a:pt x="335" y="1646"/>
                      <a:pt x="335" y="1654"/>
                      <a:pt x="335" y="1661"/>
                    </a:cubicBezTo>
                    <a:cubicBezTo>
                      <a:pt x="336" y="1675"/>
                      <a:pt x="337" y="1690"/>
                      <a:pt x="337" y="1704"/>
                    </a:cubicBezTo>
                    <a:cubicBezTo>
                      <a:pt x="337" y="1707"/>
                      <a:pt x="337" y="1710"/>
                      <a:pt x="337" y="1713"/>
                    </a:cubicBezTo>
                    <a:cubicBezTo>
                      <a:pt x="336" y="1722"/>
                      <a:pt x="336" y="1731"/>
                      <a:pt x="335" y="1740"/>
                    </a:cubicBezTo>
                    <a:cubicBezTo>
                      <a:pt x="335" y="1751"/>
                      <a:pt x="334" y="1762"/>
                      <a:pt x="333" y="1772"/>
                    </a:cubicBezTo>
                    <a:cubicBezTo>
                      <a:pt x="333" y="1779"/>
                      <a:pt x="331" y="1785"/>
                      <a:pt x="334" y="1792"/>
                    </a:cubicBezTo>
                    <a:cubicBezTo>
                      <a:pt x="344" y="1796"/>
                      <a:pt x="354" y="1797"/>
                      <a:pt x="365" y="1798"/>
                    </a:cubicBezTo>
                    <a:cubicBezTo>
                      <a:pt x="366" y="1798"/>
                      <a:pt x="368" y="1798"/>
                      <a:pt x="368" y="1797"/>
                    </a:cubicBezTo>
                    <a:cubicBezTo>
                      <a:pt x="372" y="1793"/>
                      <a:pt x="376" y="1795"/>
                      <a:pt x="380" y="1797"/>
                    </a:cubicBezTo>
                    <a:cubicBezTo>
                      <a:pt x="384" y="1799"/>
                      <a:pt x="388" y="1799"/>
                      <a:pt x="392" y="1798"/>
                    </a:cubicBezTo>
                    <a:cubicBezTo>
                      <a:pt x="399" y="1797"/>
                      <a:pt x="405" y="1796"/>
                      <a:pt x="412" y="1796"/>
                    </a:cubicBezTo>
                    <a:cubicBezTo>
                      <a:pt x="424" y="1796"/>
                      <a:pt x="437" y="1796"/>
                      <a:pt x="449" y="1796"/>
                    </a:cubicBezTo>
                    <a:cubicBezTo>
                      <a:pt x="461" y="1796"/>
                      <a:pt x="473" y="1796"/>
                      <a:pt x="485" y="1796"/>
                    </a:cubicBezTo>
                    <a:cubicBezTo>
                      <a:pt x="507" y="1797"/>
                      <a:pt x="530" y="1795"/>
                      <a:pt x="552" y="1793"/>
                    </a:cubicBezTo>
                    <a:cubicBezTo>
                      <a:pt x="559" y="1792"/>
                      <a:pt x="567" y="1791"/>
                      <a:pt x="574" y="1790"/>
                    </a:cubicBezTo>
                    <a:cubicBezTo>
                      <a:pt x="579" y="1789"/>
                      <a:pt x="584" y="1788"/>
                      <a:pt x="589" y="1788"/>
                    </a:cubicBezTo>
                    <a:cubicBezTo>
                      <a:pt x="594" y="1788"/>
                      <a:pt x="597" y="1786"/>
                      <a:pt x="601" y="1784"/>
                    </a:cubicBezTo>
                    <a:cubicBezTo>
                      <a:pt x="604" y="1783"/>
                      <a:pt x="605" y="1781"/>
                      <a:pt x="604" y="1778"/>
                    </a:cubicBezTo>
                    <a:cubicBezTo>
                      <a:pt x="604" y="1773"/>
                      <a:pt x="603" y="1769"/>
                      <a:pt x="603" y="1764"/>
                    </a:cubicBezTo>
                    <a:cubicBezTo>
                      <a:pt x="602" y="1753"/>
                      <a:pt x="601" y="1743"/>
                      <a:pt x="600" y="1733"/>
                    </a:cubicBezTo>
                    <a:cubicBezTo>
                      <a:pt x="600" y="1730"/>
                      <a:pt x="599" y="1727"/>
                      <a:pt x="599" y="1725"/>
                    </a:cubicBezTo>
                    <a:cubicBezTo>
                      <a:pt x="601" y="1712"/>
                      <a:pt x="597" y="1699"/>
                      <a:pt x="595" y="1687"/>
                    </a:cubicBezTo>
                    <a:cubicBezTo>
                      <a:pt x="594" y="1679"/>
                      <a:pt x="594" y="1672"/>
                      <a:pt x="593" y="1665"/>
                    </a:cubicBezTo>
                    <a:cubicBezTo>
                      <a:pt x="593" y="1661"/>
                      <a:pt x="593" y="1658"/>
                      <a:pt x="592" y="1654"/>
                    </a:cubicBezTo>
                    <a:cubicBezTo>
                      <a:pt x="592" y="1646"/>
                      <a:pt x="591" y="1638"/>
                      <a:pt x="590" y="1629"/>
                    </a:cubicBezTo>
                    <a:cubicBezTo>
                      <a:pt x="590" y="1624"/>
                      <a:pt x="591" y="1618"/>
                      <a:pt x="589" y="1613"/>
                    </a:cubicBezTo>
                    <a:cubicBezTo>
                      <a:pt x="588" y="1608"/>
                      <a:pt x="591" y="1603"/>
                      <a:pt x="590" y="1597"/>
                    </a:cubicBezTo>
                    <a:cubicBezTo>
                      <a:pt x="589" y="1594"/>
                      <a:pt x="589" y="1590"/>
                      <a:pt x="588" y="1586"/>
                    </a:cubicBezTo>
                    <a:cubicBezTo>
                      <a:pt x="587" y="1582"/>
                      <a:pt x="585" y="1578"/>
                      <a:pt x="587" y="1574"/>
                    </a:cubicBezTo>
                    <a:cubicBezTo>
                      <a:pt x="588" y="1573"/>
                      <a:pt x="587" y="1571"/>
                      <a:pt x="587" y="1569"/>
                    </a:cubicBezTo>
                    <a:cubicBezTo>
                      <a:pt x="587" y="1567"/>
                      <a:pt x="586" y="1566"/>
                      <a:pt x="586" y="1564"/>
                    </a:cubicBezTo>
                    <a:cubicBezTo>
                      <a:pt x="585" y="1558"/>
                      <a:pt x="585" y="1551"/>
                      <a:pt x="585" y="1545"/>
                    </a:cubicBezTo>
                    <a:cubicBezTo>
                      <a:pt x="584" y="1539"/>
                      <a:pt x="584" y="1533"/>
                      <a:pt x="583" y="1527"/>
                    </a:cubicBezTo>
                    <a:cubicBezTo>
                      <a:pt x="583" y="1523"/>
                      <a:pt x="582" y="1519"/>
                      <a:pt x="581" y="1515"/>
                    </a:cubicBezTo>
                    <a:cubicBezTo>
                      <a:pt x="580" y="1507"/>
                      <a:pt x="578" y="1499"/>
                      <a:pt x="580" y="1491"/>
                    </a:cubicBezTo>
                    <a:cubicBezTo>
                      <a:pt x="580" y="1487"/>
                      <a:pt x="580" y="1484"/>
                      <a:pt x="578" y="1482"/>
                    </a:cubicBezTo>
                    <a:cubicBezTo>
                      <a:pt x="574" y="1477"/>
                      <a:pt x="570" y="1472"/>
                      <a:pt x="566" y="1467"/>
                    </a:cubicBezTo>
                    <a:cubicBezTo>
                      <a:pt x="557" y="1454"/>
                      <a:pt x="547" y="1441"/>
                      <a:pt x="538" y="1427"/>
                    </a:cubicBezTo>
                    <a:cubicBezTo>
                      <a:pt x="531" y="1417"/>
                      <a:pt x="525" y="1407"/>
                      <a:pt x="518" y="1397"/>
                    </a:cubicBezTo>
                    <a:cubicBezTo>
                      <a:pt x="514" y="1390"/>
                      <a:pt x="509" y="1383"/>
                      <a:pt x="505" y="1376"/>
                    </a:cubicBezTo>
                    <a:cubicBezTo>
                      <a:pt x="496" y="1358"/>
                      <a:pt x="490" y="1339"/>
                      <a:pt x="479" y="1321"/>
                    </a:cubicBezTo>
                    <a:cubicBezTo>
                      <a:pt x="478" y="1319"/>
                      <a:pt x="478" y="1317"/>
                      <a:pt x="477" y="1314"/>
                    </a:cubicBezTo>
                    <a:cubicBezTo>
                      <a:pt x="472" y="1302"/>
                      <a:pt x="467" y="1289"/>
                      <a:pt x="463" y="1276"/>
                    </a:cubicBezTo>
                    <a:cubicBezTo>
                      <a:pt x="460" y="1270"/>
                      <a:pt x="457" y="1264"/>
                      <a:pt x="455" y="1258"/>
                    </a:cubicBezTo>
                    <a:cubicBezTo>
                      <a:pt x="452" y="1249"/>
                      <a:pt x="449" y="1240"/>
                      <a:pt x="446" y="1231"/>
                    </a:cubicBezTo>
                    <a:cubicBezTo>
                      <a:pt x="444" y="1224"/>
                      <a:pt x="443" y="1216"/>
                      <a:pt x="441" y="1209"/>
                    </a:cubicBezTo>
                    <a:cubicBezTo>
                      <a:pt x="443" y="1207"/>
                      <a:pt x="445" y="1203"/>
                      <a:pt x="449" y="1205"/>
                    </a:cubicBezTo>
                    <a:cubicBezTo>
                      <a:pt x="452" y="1206"/>
                      <a:pt x="453" y="1209"/>
                      <a:pt x="452" y="1213"/>
                    </a:cubicBezTo>
                    <a:cubicBezTo>
                      <a:pt x="452" y="1215"/>
                      <a:pt x="453" y="1216"/>
                      <a:pt x="453" y="1218"/>
                    </a:cubicBezTo>
                    <a:cubicBezTo>
                      <a:pt x="455" y="1225"/>
                      <a:pt x="458" y="1231"/>
                      <a:pt x="459" y="1238"/>
                    </a:cubicBezTo>
                    <a:cubicBezTo>
                      <a:pt x="460" y="1245"/>
                      <a:pt x="462" y="1250"/>
                      <a:pt x="465" y="1256"/>
                    </a:cubicBezTo>
                    <a:cubicBezTo>
                      <a:pt x="467" y="1260"/>
                      <a:pt x="469" y="1264"/>
                      <a:pt x="470" y="1269"/>
                    </a:cubicBezTo>
                    <a:cubicBezTo>
                      <a:pt x="474" y="1278"/>
                      <a:pt x="477" y="1288"/>
                      <a:pt x="481" y="1298"/>
                    </a:cubicBezTo>
                    <a:cubicBezTo>
                      <a:pt x="486" y="1310"/>
                      <a:pt x="492" y="1322"/>
                      <a:pt x="498" y="1335"/>
                    </a:cubicBezTo>
                    <a:cubicBezTo>
                      <a:pt x="503" y="1346"/>
                      <a:pt x="509" y="1357"/>
                      <a:pt x="514" y="1368"/>
                    </a:cubicBezTo>
                    <a:cubicBezTo>
                      <a:pt x="517" y="1377"/>
                      <a:pt x="522" y="1384"/>
                      <a:pt x="527" y="1392"/>
                    </a:cubicBezTo>
                    <a:cubicBezTo>
                      <a:pt x="537" y="1407"/>
                      <a:pt x="547" y="1421"/>
                      <a:pt x="557" y="1436"/>
                    </a:cubicBezTo>
                    <a:cubicBezTo>
                      <a:pt x="564" y="1446"/>
                      <a:pt x="572" y="1457"/>
                      <a:pt x="579" y="1468"/>
                    </a:cubicBezTo>
                    <a:cubicBezTo>
                      <a:pt x="581" y="1470"/>
                      <a:pt x="582" y="1473"/>
                      <a:pt x="586" y="1474"/>
                    </a:cubicBezTo>
                    <a:cubicBezTo>
                      <a:pt x="589" y="1474"/>
                      <a:pt x="590" y="1476"/>
                      <a:pt x="590" y="1478"/>
                    </a:cubicBezTo>
                    <a:cubicBezTo>
                      <a:pt x="591" y="1481"/>
                      <a:pt x="593" y="1485"/>
                      <a:pt x="595" y="1488"/>
                    </a:cubicBezTo>
                    <a:cubicBezTo>
                      <a:pt x="606" y="1503"/>
                      <a:pt x="618" y="1519"/>
                      <a:pt x="629" y="1534"/>
                    </a:cubicBezTo>
                    <a:cubicBezTo>
                      <a:pt x="652" y="1566"/>
                      <a:pt x="675" y="1598"/>
                      <a:pt x="698" y="1629"/>
                    </a:cubicBezTo>
                    <a:cubicBezTo>
                      <a:pt x="709" y="1644"/>
                      <a:pt x="721" y="1659"/>
                      <a:pt x="732" y="1675"/>
                    </a:cubicBezTo>
                    <a:cubicBezTo>
                      <a:pt x="741" y="1686"/>
                      <a:pt x="749" y="1698"/>
                      <a:pt x="758" y="1709"/>
                    </a:cubicBezTo>
                    <a:cubicBezTo>
                      <a:pt x="764" y="1717"/>
                      <a:pt x="771" y="1725"/>
                      <a:pt x="777" y="1733"/>
                    </a:cubicBezTo>
                    <a:cubicBezTo>
                      <a:pt x="781" y="1737"/>
                      <a:pt x="782" y="1737"/>
                      <a:pt x="786" y="1734"/>
                    </a:cubicBezTo>
                    <a:cubicBezTo>
                      <a:pt x="801" y="1727"/>
                      <a:pt x="815" y="1719"/>
                      <a:pt x="829" y="1710"/>
                    </a:cubicBezTo>
                    <a:cubicBezTo>
                      <a:pt x="845" y="1700"/>
                      <a:pt x="863" y="1692"/>
                      <a:pt x="880" y="1683"/>
                    </a:cubicBezTo>
                    <a:cubicBezTo>
                      <a:pt x="891" y="1677"/>
                      <a:pt x="901" y="1671"/>
                      <a:pt x="910" y="1663"/>
                    </a:cubicBezTo>
                    <a:cubicBezTo>
                      <a:pt x="916" y="1657"/>
                      <a:pt x="923" y="1652"/>
                      <a:pt x="929" y="1647"/>
                    </a:cubicBezTo>
                    <a:cubicBezTo>
                      <a:pt x="931" y="1645"/>
                      <a:pt x="934" y="1642"/>
                      <a:pt x="936" y="1639"/>
                    </a:cubicBezTo>
                    <a:cubicBezTo>
                      <a:pt x="940" y="1632"/>
                      <a:pt x="946" y="1628"/>
                      <a:pt x="949" y="1620"/>
                    </a:cubicBezTo>
                    <a:cubicBezTo>
                      <a:pt x="949" y="1620"/>
                      <a:pt x="950" y="1620"/>
                      <a:pt x="950" y="1619"/>
                    </a:cubicBezTo>
                    <a:cubicBezTo>
                      <a:pt x="956" y="1611"/>
                      <a:pt x="962" y="1602"/>
                      <a:pt x="969" y="1593"/>
                    </a:cubicBezTo>
                    <a:cubicBezTo>
                      <a:pt x="970" y="1592"/>
                      <a:pt x="970" y="1589"/>
                      <a:pt x="972" y="1588"/>
                    </a:cubicBezTo>
                    <a:cubicBezTo>
                      <a:pt x="979" y="1582"/>
                      <a:pt x="981" y="1573"/>
                      <a:pt x="986" y="1565"/>
                    </a:cubicBezTo>
                    <a:cubicBezTo>
                      <a:pt x="987" y="1563"/>
                      <a:pt x="987" y="1560"/>
                      <a:pt x="985" y="1557"/>
                    </a:cubicBezTo>
                    <a:cubicBezTo>
                      <a:pt x="978" y="1548"/>
                      <a:pt x="972" y="1539"/>
                      <a:pt x="965" y="1530"/>
                    </a:cubicBezTo>
                    <a:cubicBezTo>
                      <a:pt x="949" y="1510"/>
                      <a:pt x="929" y="1493"/>
                      <a:pt x="914" y="1472"/>
                    </a:cubicBezTo>
                    <a:cubicBezTo>
                      <a:pt x="901" y="1455"/>
                      <a:pt x="885" y="1442"/>
                      <a:pt x="870" y="1427"/>
                    </a:cubicBezTo>
                    <a:cubicBezTo>
                      <a:pt x="861" y="1418"/>
                      <a:pt x="852" y="1409"/>
                      <a:pt x="843" y="1400"/>
                    </a:cubicBezTo>
                    <a:cubicBezTo>
                      <a:pt x="837" y="1393"/>
                      <a:pt x="830" y="1387"/>
                      <a:pt x="824" y="1380"/>
                    </a:cubicBezTo>
                    <a:cubicBezTo>
                      <a:pt x="819" y="1375"/>
                      <a:pt x="813" y="1370"/>
                      <a:pt x="808" y="1364"/>
                    </a:cubicBezTo>
                    <a:cubicBezTo>
                      <a:pt x="808" y="1364"/>
                      <a:pt x="807" y="1363"/>
                      <a:pt x="807" y="1363"/>
                    </a:cubicBezTo>
                    <a:cubicBezTo>
                      <a:pt x="799" y="1359"/>
                      <a:pt x="793" y="1352"/>
                      <a:pt x="787" y="1345"/>
                    </a:cubicBezTo>
                    <a:cubicBezTo>
                      <a:pt x="779" y="1334"/>
                      <a:pt x="769" y="1323"/>
                      <a:pt x="760" y="1313"/>
                    </a:cubicBezTo>
                    <a:cubicBezTo>
                      <a:pt x="753" y="1304"/>
                      <a:pt x="745" y="1297"/>
                      <a:pt x="740" y="1286"/>
                    </a:cubicBezTo>
                    <a:cubicBezTo>
                      <a:pt x="739" y="1285"/>
                      <a:pt x="737" y="1283"/>
                      <a:pt x="736" y="1281"/>
                    </a:cubicBezTo>
                    <a:cubicBezTo>
                      <a:pt x="728" y="1271"/>
                      <a:pt x="721" y="1260"/>
                      <a:pt x="716" y="1248"/>
                    </a:cubicBezTo>
                    <a:cubicBezTo>
                      <a:pt x="714" y="1243"/>
                      <a:pt x="711" y="1238"/>
                      <a:pt x="713" y="1232"/>
                    </a:cubicBezTo>
                    <a:cubicBezTo>
                      <a:pt x="713" y="1228"/>
                      <a:pt x="713" y="1223"/>
                      <a:pt x="713" y="1218"/>
                    </a:cubicBezTo>
                    <a:cubicBezTo>
                      <a:pt x="711" y="1218"/>
                      <a:pt x="709" y="1218"/>
                      <a:pt x="707" y="1218"/>
                    </a:cubicBezTo>
                    <a:cubicBezTo>
                      <a:pt x="704" y="1218"/>
                      <a:pt x="702" y="1217"/>
                      <a:pt x="702" y="1215"/>
                    </a:cubicBezTo>
                    <a:cubicBezTo>
                      <a:pt x="700" y="1210"/>
                      <a:pt x="699" y="1206"/>
                      <a:pt x="698" y="1201"/>
                    </a:cubicBezTo>
                    <a:cubicBezTo>
                      <a:pt x="698" y="1197"/>
                      <a:pt x="698" y="1194"/>
                      <a:pt x="698" y="1190"/>
                    </a:cubicBezTo>
                    <a:cubicBezTo>
                      <a:pt x="697" y="1180"/>
                      <a:pt x="695" y="1170"/>
                      <a:pt x="694" y="1160"/>
                    </a:cubicBezTo>
                    <a:cubicBezTo>
                      <a:pt x="693" y="1155"/>
                      <a:pt x="693" y="1149"/>
                      <a:pt x="693" y="1144"/>
                    </a:cubicBezTo>
                    <a:cubicBezTo>
                      <a:pt x="693" y="1140"/>
                      <a:pt x="693" y="1136"/>
                      <a:pt x="693" y="1133"/>
                    </a:cubicBezTo>
                    <a:cubicBezTo>
                      <a:pt x="692" y="1125"/>
                      <a:pt x="692" y="1117"/>
                      <a:pt x="691" y="1109"/>
                    </a:cubicBezTo>
                    <a:cubicBezTo>
                      <a:pt x="689" y="1104"/>
                      <a:pt x="688" y="1098"/>
                      <a:pt x="688" y="1093"/>
                    </a:cubicBezTo>
                    <a:cubicBezTo>
                      <a:pt x="688" y="1089"/>
                      <a:pt x="688" y="1086"/>
                      <a:pt x="688" y="1082"/>
                    </a:cubicBezTo>
                    <a:cubicBezTo>
                      <a:pt x="687" y="1075"/>
                      <a:pt x="685" y="1067"/>
                      <a:pt x="685" y="1060"/>
                    </a:cubicBezTo>
                    <a:cubicBezTo>
                      <a:pt x="682" y="1041"/>
                      <a:pt x="680" y="1023"/>
                      <a:pt x="678" y="1004"/>
                    </a:cubicBezTo>
                    <a:cubicBezTo>
                      <a:pt x="678" y="999"/>
                      <a:pt x="677" y="993"/>
                      <a:pt x="677" y="988"/>
                    </a:cubicBezTo>
                    <a:cubicBezTo>
                      <a:pt x="676" y="985"/>
                      <a:pt x="676" y="982"/>
                      <a:pt x="676" y="978"/>
                    </a:cubicBezTo>
                    <a:cubicBezTo>
                      <a:pt x="675" y="975"/>
                      <a:pt x="676" y="972"/>
                      <a:pt x="675" y="969"/>
                    </a:cubicBezTo>
                    <a:cubicBezTo>
                      <a:pt x="675" y="965"/>
                      <a:pt x="673" y="961"/>
                      <a:pt x="674" y="959"/>
                    </a:cubicBezTo>
                    <a:cubicBezTo>
                      <a:pt x="676" y="955"/>
                      <a:pt x="673" y="953"/>
                      <a:pt x="673" y="951"/>
                    </a:cubicBezTo>
                    <a:cubicBezTo>
                      <a:pt x="673" y="949"/>
                      <a:pt x="672" y="947"/>
                      <a:pt x="673" y="946"/>
                    </a:cubicBezTo>
                    <a:cubicBezTo>
                      <a:pt x="674" y="942"/>
                      <a:pt x="673" y="939"/>
                      <a:pt x="672" y="936"/>
                    </a:cubicBezTo>
                    <a:cubicBezTo>
                      <a:pt x="672" y="935"/>
                      <a:pt x="672" y="933"/>
                      <a:pt x="672" y="932"/>
                    </a:cubicBezTo>
                    <a:cubicBezTo>
                      <a:pt x="673" y="926"/>
                      <a:pt x="670" y="920"/>
                      <a:pt x="670" y="914"/>
                    </a:cubicBezTo>
                    <a:cubicBezTo>
                      <a:pt x="670" y="913"/>
                      <a:pt x="669" y="912"/>
                      <a:pt x="668" y="910"/>
                    </a:cubicBezTo>
                    <a:cubicBezTo>
                      <a:pt x="666" y="918"/>
                      <a:pt x="664" y="925"/>
                      <a:pt x="662" y="931"/>
                    </a:cubicBezTo>
                    <a:cubicBezTo>
                      <a:pt x="661" y="934"/>
                      <a:pt x="661" y="937"/>
                      <a:pt x="660" y="940"/>
                    </a:cubicBezTo>
                    <a:cubicBezTo>
                      <a:pt x="657" y="946"/>
                      <a:pt x="654" y="952"/>
                      <a:pt x="652" y="958"/>
                    </a:cubicBezTo>
                    <a:cubicBezTo>
                      <a:pt x="651" y="959"/>
                      <a:pt x="651" y="960"/>
                      <a:pt x="650" y="962"/>
                    </a:cubicBezTo>
                    <a:cubicBezTo>
                      <a:pt x="649" y="964"/>
                      <a:pt x="649" y="967"/>
                      <a:pt x="647" y="969"/>
                    </a:cubicBezTo>
                    <a:cubicBezTo>
                      <a:pt x="645" y="974"/>
                      <a:pt x="642" y="978"/>
                      <a:pt x="640" y="983"/>
                    </a:cubicBezTo>
                    <a:cubicBezTo>
                      <a:pt x="638" y="987"/>
                      <a:pt x="637" y="990"/>
                      <a:pt x="635" y="994"/>
                    </a:cubicBezTo>
                    <a:cubicBezTo>
                      <a:pt x="632" y="1000"/>
                      <a:pt x="628" y="1007"/>
                      <a:pt x="624" y="1014"/>
                    </a:cubicBezTo>
                    <a:cubicBezTo>
                      <a:pt x="624" y="1014"/>
                      <a:pt x="624" y="1015"/>
                      <a:pt x="624" y="1016"/>
                    </a:cubicBezTo>
                    <a:cubicBezTo>
                      <a:pt x="625" y="1024"/>
                      <a:pt x="618" y="1026"/>
                      <a:pt x="613" y="1031"/>
                    </a:cubicBezTo>
                    <a:cubicBezTo>
                      <a:pt x="612" y="1028"/>
                      <a:pt x="611" y="1027"/>
                      <a:pt x="610" y="1024"/>
                    </a:cubicBezTo>
                    <a:cubicBezTo>
                      <a:pt x="606" y="1024"/>
                      <a:pt x="601" y="1024"/>
                      <a:pt x="597" y="1024"/>
                    </a:cubicBezTo>
                    <a:cubicBezTo>
                      <a:pt x="595" y="1024"/>
                      <a:pt x="592" y="1026"/>
                      <a:pt x="592" y="1028"/>
                    </a:cubicBezTo>
                    <a:cubicBezTo>
                      <a:pt x="590" y="1038"/>
                      <a:pt x="587" y="1048"/>
                      <a:pt x="588" y="1059"/>
                    </a:cubicBezTo>
                    <a:cubicBezTo>
                      <a:pt x="588" y="1063"/>
                      <a:pt x="587" y="1067"/>
                      <a:pt x="586" y="1071"/>
                    </a:cubicBezTo>
                    <a:cubicBezTo>
                      <a:pt x="586" y="1072"/>
                      <a:pt x="585" y="1074"/>
                      <a:pt x="585" y="1076"/>
                    </a:cubicBezTo>
                    <a:cubicBezTo>
                      <a:pt x="587" y="1089"/>
                      <a:pt x="583" y="1101"/>
                      <a:pt x="580" y="1113"/>
                    </a:cubicBezTo>
                    <a:cubicBezTo>
                      <a:pt x="579" y="1119"/>
                      <a:pt x="576" y="1126"/>
                      <a:pt x="574" y="1132"/>
                    </a:cubicBezTo>
                    <a:cubicBezTo>
                      <a:pt x="570" y="1146"/>
                      <a:pt x="566" y="1161"/>
                      <a:pt x="562" y="1175"/>
                    </a:cubicBezTo>
                    <a:cubicBezTo>
                      <a:pt x="560" y="1180"/>
                      <a:pt x="558" y="1186"/>
                      <a:pt x="552" y="1188"/>
                    </a:cubicBezTo>
                    <a:cubicBezTo>
                      <a:pt x="545" y="1191"/>
                      <a:pt x="539" y="1193"/>
                      <a:pt x="532" y="1195"/>
                    </a:cubicBezTo>
                    <a:cubicBezTo>
                      <a:pt x="531" y="1196"/>
                      <a:pt x="529" y="1197"/>
                      <a:pt x="529" y="1198"/>
                    </a:cubicBezTo>
                    <a:cubicBezTo>
                      <a:pt x="527" y="1204"/>
                      <a:pt x="522" y="1207"/>
                      <a:pt x="516" y="1209"/>
                    </a:cubicBezTo>
                    <a:cubicBezTo>
                      <a:pt x="507" y="1213"/>
                      <a:pt x="503" y="1213"/>
                      <a:pt x="497" y="1204"/>
                    </a:cubicBezTo>
                    <a:cubicBezTo>
                      <a:pt x="495" y="1203"/>
                      <a:pt x="494" y="1202"/>
                      <a:pt x="493" y="1201"/>
                    </a:cubicBezTo>
                    <a:cubicBezTo>
                      <a:pt x="489" y="1203"/>
                      <a:pt x="486" y="1206"/>
                      <a:pt x="482" y="1208"/>
                    </a:cubicBezTo>
                    <a:cubicBezTo>
                      <a:pt x="478" y="1210"/>
                      <a:pt x="472" y="1210"/>
                      <a:pt x="469" y="1207"/>
                    </a:cubicBezTo>
                    <a:cubicBezTo>
                      <a:pt x="465" y="1202"/>
                      <a:pt x="459" y="1199"/>
                      <a:pt x="458" y="1191"/>
                    </a:cubicBezTo>
                    <a:close/>
                    <a:moveTo>
                      <a:pt x="503" y="447"/>
                    </a:moveTo>
                    <a:cubicBezTo>
                      <a:pt x="497" y="436"/>
                      <a:pt x="489" y="426"/>
                      <a:pt x="479" y="418"/>
                    </a:cubicBezTo>
                    <a:cubicBezTo>
                      <a:pt x="477" y="417"/>
                      <a:pt x="473" y="416"/>
                      <a:pt x="470" y="416"/>
                    </a:cubicBezTo>
                    <a:cubicBezTo>
                      <a:pt x="465" y="414"/>
                      <a:pt x="460" y="416"/>
                      <a:pt x="455" y="417"/>
                    </a:cubicBezTo>
                    <a:cubicBezTo>
                      <a:pt x="449" y="419"/>
                      <a:pt x="444" y="421"/>
                      <a:pt x="438" y="422"/>
                    </a:cubicBezTo>
                    <a:cubicBezTo>
                      <a:pt x="431" y="424"/>
                      <a:pt x="425" y="425"/>
                      <a:pt x="418" y="427"/>
                    </a:cubicBezTo>
                    <a:cubicBezTo>
                      <a:pt x="404" y="431"/>
                      <a:pt x="391" y="435"/>
                      <a:pt x="377" y="439"/>
                    </a:cubicBezTo>
                    <a:cubicBezTo>
                      <a:pt x="365" y="442"/>
                      <a:pt x="355" y="448"/>
                      <a:pt x="342" y="450"/>
                    </a:cubicBezTo>
                    <a:cubicBezTo>
                      <a:pt x="341" y="450"/>
                      <a:pt x="339" y="452"/>
                      <a:pt x="337" y="453"/>
                    </a:cubicBezTo>
                    <a:cubicBezTo>
                      <a:pt x="330" y="456"/>
                      <a:pt x="324" y="461"/>
                      <a:pt x="318" y="466"/>
                    </a:cubicBezTo>
                    <a:cubicBezTo>
                      <a:pt x="303" y="479"/>
                      <a:pt x="294" y="496"/>
                      <a:pt x="286" y="513"/>
                    </a:cubicBezTo>
                    <a:cubicBezTo>
                      <a:pt x="282" y="521"/>
                      <a:pt x="280" y="530"/>
                      <a:pt x="277" y="539"/>
                    </a:cubicBezTo>
                    <a:cubicBezTo>
                      <a:pt x="270" y="555"/>
                      <a:pt x="265" y="572"/>
                      <a:pt x="261" y="589"/>
                    </a:cubicBezTo>
                    <a:cubicBezTo>
                      <a:pt x="259" y="602"/>
                      <a:pt x="257" y="616"/>
                      <a:pt x="255" y="629"/>
                    </a:cubicBezTo>
                    <a:cubicBezTo>
                      <a:pt x="250" y="654"/>
                      <a:pt x="247" y="679"/>
                      <a:pt x="246" y="704"/>
                    </a:cubicBezTo>
                    <a:cubicBezTo>
                      <a:pt x="245" y="718"/>
                      <a:pt x="245" y="732"/>
                      <a:pt x="245" y="746"/>
                    </a:cubicBezTo>
                    <a:cubicBezTo>
                      <a:pt x="245" y="750"/>
                      <a:pt x="244" y="753"/>
                      <a:pt x="244" y="757"/>
                    </a:cubicBezTo>
                    <a:cubicBezTo>
                      <a:pt x="245" y="770"/>
                      <a:pt x="245" y="783"/>
                      <a:pt x="245" y="796"/>
                    </a:cubicBezTo>
                    <a:cubicBezTo>
                      <a:pt x="246" y="808"/>
                      <a:pt x="246" y="821"/>
                      <a:pt x="246" y="833"/>
                    </a:cubicBezTo>
                    <a:cubicBezTo>
                      <a:pt x="247" y="845"/>
                      <a:pt x="248" y="857"/>
                      <a:pt x="248" y="869"/>
                    </a:cubicBezTo>
                    <a:cubicBezTo>
                      <a:pt x="249" y="877"/>
                      <a:pt x="249" y="885"/>
                      <a:pt x="252" y="893"/>
                    </a:cubicBezTo>
                    <a:cubicBezTo>
                      <a:pt x="252" y="894"/>
                      <a:pt x="252" y="895"/>
                      <a:pt x="252" y="897"/>
                    </a:cubicBezTo>
                    <a:cubicBezTo>
                      <a:pt x="254" y="909"/>
                      <a:pt x="255" y="921"/>
                      <a:pt x="256" y="934"/>
                    </a:cubicBezTo>
                    <a:cubicBezTo>
                      <a:pt x="257" y="935"/>
                      <a:pt x="258" y="938"/>
                      <a:pt x="260" y="938"/>
                    </a:cubicBezTo>
                    <a:cubicBezTo>
                      <a:pt x="266" y="939"/>
                      <a:pt x="273" y="939"/>
                      <a:pt x="279" y="939"/>
                    </a:cubicBezTo>
                    <a:cubicBezTo>
                      <a:pt x="288" y="939"/>
                      <a:pt x="297" y="938"/>
                      <a:pt x="306" y="938"/>
                    </a:cubicBezTo>
                    <a:cubicBezTo>
                      <a:pt x="324" y="939"/>
                      <a:pt x="343" y="938"/>
                      <a:pt x="361" y="934"/>
                    </a:cubicBezTo>
                    <a:cubicBezTo>
                      <a:pt x="372" y="931"/>
                      <a:pt x="384" y="930"/>
                      <a:pt x="395" y="928"/>
                    </a:cubicBezTo>
                    <a:cubicBezTo>
                      <a:pt x="403" y="927"/>
                      <a:pt x="411" y="926"/>
                      <a:pt x="419" y="924"/>
                    </a:cubicBezTo>
                    <a:cubicBezTo>
                      <a:pt x="434" y="921"/>
                      <a:pt x="449" y="917"/>
                      <a:pt x="464" y="914"/>
                    </a:cubicBezTo>
                    <a:cubicBezTo>
                      <a:pt x="469" y="913"/>
                      <a:pt x="472" y="910"/>
                      <a:pt x="474" y="905"/>
                    </a:cubicBezTo>
                    <a:cubicBezTo>
                      <a:pt x="480" y="894"/>
                      <a:pt x="486" y="883"/>
                      <a:pt x="490" y="872"/>
                    </a:cubicBezTo>
                    <a:cubicBezTo>
                      <a:pt x="496" y="859"/>
                      <a:pt x="500" y="845"/>
                      <a:pt x="505" y="832"/>
                    </a:cubicBezTo>
                    <a:cubicBezTo>
                      <a:pt x="509" y="820"/>
                      <a:pt x="513" y="808"/>
                      <a:pt x="518" y="796"/>
                    </a:cubicBezTo>
                    <a:cubicBezTo>
                      <a:pt x="510" y="789"/>
                      <a:pt x="507" y="778"/>
                      <a:pt x="502" y="769"/>
                    </a:cubicBezTo>
                    <a:cubicBezTo>
                      <a:pt x="502" y="768"/>
                      <a:pt x="501" y="767"/>
                      <a:pt x="501" y="766"/>
                    </a:cubicBezTo>
                    <a:cubicBezTo>
                      <a:pt x="495" y="755"/>
                      <a:pt x="488" y="745"/>
                      <a:pt x="484" y="733"/>
                    </a:cubicBezTo>
                    <a:cubicBezTo>
                      <a:pt x="482" y="725"/>
                      <a:pt x="478" y="718"/>
                      <a:pt x="476" y="710"/>
                    </a:cubicBezTo>
                    <a:cubicBezTo>
                      <a:pt x="472" y="699"/>
                      <a:pt x="468" y="689"/>
                      <a:pt x="467" y="677"/>
                    </a:cubicBezTo>
                    <a:cubicBezTo>
                      <a:pt x="467" y="677"/>
                      <a:pt x="466" y="676"/>
                      <a:pt x="466" y="676"/>
                    </a:cubicBezTo>
                    <a:cubicBezTo>
                      <a:pt x="464" y="666"/>
                      <a:pt x="462" y="656"/>
                      <a:pt x="460" y="646"/>
                    </a:cubicBezTo>
                    <a:cubicBezTo>
                      <a:pt x="459" y="639"/>
                      <a:pt x="458" y="633"/>
                      <a:pt x="458" y="626"/>
                    </a:cubicBezTo>
                    <a:cubicBezTo>
                      <a:pt x="458" y="618"/>
                      <a:pt x="461" y="617"/>
                      <a:pt x="468" y="620"/>
                    </a:cubicBezTo>
                    <a:cubicBezTo>
                      <a:pt x="469" y="630"/>
                      <a:pt x="470" y="640"/>
                      <a:pt x="471" y="649"/>
                    </a:cubicBezTo>
                    <a:cubicBezTo>
                      <a:pt x="471" y="654"/>
                      <a:pt x="475" y="659"/>
                      <a:pt x="474" y="664"/>
                    </a:cubicBezTo>
                    <a:cubicBezTo>
                      <a:pt x="479" y="669"/>
                      <a:pt x="479" y="675"/>
                      <a:pt x="481" y="681"/>
                    </a:cubicBezTo>
                    <a:cubicBezTo>
                      <a:pt x="485" y="699"/>
                      <a:pt x="489" y="718"/>
                      <a:pt x="498" y="734"/>
                    </a:cubicBezTo>
                    <a:cubicBezTo>
                      <a:pt x="504" y="747"/>
                      <a:pt x="509" y="759"/>
                      <a:pt x="515" y="772"/>
                    </a:cubicBezTo>
                    <a:cubicBezTo>
                      <a:pt x="517" y="775"/>
                      <a:pt x="519" y="778"/>
                      <a:pt x="523" y="779"/>
                    </a:cubicBezTo>
                    <a:cubicBezTo>
                      <a:pt x="526" y="771"/>
                      <a:pt x="529" y="763"/>
                      <a:pt x="532" y="755"/>
                    </a:cubicBezTo>
                    <a:cubicBezTo>
                      <a:pt x="539" y="758"/>
                      <a:pt x="540" y="760"/>
                      <a:pt x="538" y="765"/>
                    </a:cubicBezTo>
                    <a:cubicBezTo>
                      <a:pt x="536" y="770"/>
                      <a:pt x="534" y="776"/>
                      <a:pt x="532" y="782"/>
                    </a:cubicBezTo>
                    <a:cubicBezTo>
                      <a:pt x="530" y="789"/>
                      <a:pt x="527" y="797"/>
                      <a:pt x="525" y="804"/>
                    </a:cubicBezTo>
                    <a:cubicBezTo>
                      <a:pt x="523" y="812"/>
                      <a:pt x="518" y="818"/>
                      <a:pt x="518" y="826"/>
                    </a:cubicBezTo>
                    <a:cubicBezTo>
                      <a:pt x="518" y="826"/>
                      <a:pt x="517" y="826"/>
                      <a:pt x="517" y="827"/>
                    </a:cubicBezTo>
                    <a:cubicBezTo>
                      <a:pt x="516" y="830"/>
                      <a:pt x="514" y="833"/>
                      <a:pt x="514" y="837"/>
                    </a:cubicBezTo>
                    <a:cubicBezTo>
                      <a:pt x="514" y="840"/>
                      <a:pt x="511" y="842"/>
                      <a:pt x="510" y="845"/>
                    </a:cubicBezTo>
                    <a:cubicBezTo>
                      <a:pt x="509" y="852"/>
                      <a:pt x="506" y="858"/>
                      <a:pt x="503" y="865"/>
                    </a:cubicBezTo>
                    <a:cubicBezTo>
                      <a:pt x="502" y="868"/>
                      <a:pt x="500" y="872"/>
                      <a:pt x="498" y="876"/>
                    </a:cubicBezTo>
                    <a:cubicBezTo>
                      <a:pt x="494" y="885"/>
                      <a:pt x="492" y="895"/>
                      <a:pt x="486" y="903"/>
                    </a:cubicBezTo>
                    <a:cubicBezTo>
                      <a:pt x="484" y="907"/>
                      <a:pt x="482" y="912"/>
                      <a:pt x="487" y="916"/>
                    </a:cubicBezTo>
                    <a:cubicBezTo>
                      <a:pt x="486" y="917"/>
                      <a:pt x="485" y="918"/>
                      <a:pt x="484" y="918"/>
                    </a:cubicBezTo>
                    <a:cubicBezTo>
                      <a:pt x="478" y="918"/>
                      <a:pt x="477" y="922"/>
                      <a:pt x="475" y="926"/>
                    </a:cubicBezTo>
                    <a:cubicBezTo>
                      <a:pt x="472" y="929"/>
                      <a:pt x="471" y="933"/>
                      <a:pt x="470" y="937"/>
                    </a:cubicBezTo>
                    <a:cubicBezTo>
                      <a:pt x="467" y="943"/>
                      <a:pt x="464" y="949"/>
                      <a:pt x="461" y="955"/>
                    </a:cubicBezTo>
                    <a:cubicBezTo>
                      <a:pt x="458" y="960"/>
                      <a:pt x="455" y="965"/>
                      <a:pt x="453" y="970"/>
                    </a:cubicBezTo>
                    <a:cubicBezTo>
                      <a:pt x="452" y="972"/>
                      <a:pt x="452" y="973"/>
                      <a:pt x="452" y="974"/>
                    </a:cubicBezTo>
                    <a:cubicBezTo>
                      <a:pt x="457" y="976"/>
                      <a:pt x="461" y="977"/>
                      <a:pt x="465" y="979"/>
                    </a:cubicBezTo>
                    <a:cubicBezTo>
                      <a:pt x="466" y="979"/>
                      <a:pt x="467" y="980"/>
                      <a:pt x="469" y="980"/>
                    </a:cubicBezTo>
                    <a:cubicBezTo>
                      <a:pt x="477" y="982"/>
                      <a:pt x="485" y="984"/>
                      <a:pt x="493" y="987"/>
                    </a:cubicBezTo>
                    <a:cubicBezTo>
                      <a:pt x="504" y="991"/>
                      <a:pt x="515" y="996"/>
                      <a:pt x="526" y="1000"/>
                    </a:cubicBezTo>
                    <a:cubicBezTo>
                      <a:pt x="533" y="1003"/>
                      <a:pt x="541" y="1006"/>
                      <a:pt x="548" y="1009"/>
                    </a:cubicBezTo>
                    <a:cubicBezTo>
                      <a:pt x="560" y="1013"/>
                      <a:pt x="572" y="1014"/>
                      <a:pt x="585" y="1016"/>
                    </a:cubicBezTo>
                    <a:cubicBezTo>
                      <a:pt x="587" y="1016"/>
                      <a:pt x="589" y="1016"/>
                      <a:pt x="591" y="1016"/>
                    </a:cubicBezTo>
                    <a:cubicBezTo>
                      <a:pt x="597" y="1014"/>
                      <a:pt x="603" y="1014"/>
                      <a:pt x="609" y="1015"/>
                    </a:cubicBezTo>
                    <a:cubicBezTo>
                      <a:pt x="615" y="1016"/>
                      <a:pt x="617" y="1015"/>
                      <a:pt x="619" y="1010"/>
                    </a:cubicBezTo>
                    <a:cubicBezTo>
                      <a:pt x="622" y="1004"/>
                      <a:pt x="624" y="998"/>
                      <a:pt x="627" y="992"/>
                    </a:cubicBezTo>
                    <a:cubicBezTo>
                      <a:pt x="631" y="985"/>
                      <a:pt x="634" y="978"/>
                      <a:pt x="638" y="970"/>
                    </a:cubicBezTo>
                    <a:cubicBezTo>
                      <a:pt x="638" y="969"/>
                      <a:pt x="639" y="968"/>
                      <a:pt x="640" y="967"/>
                    </a:cubicBezTo>
                    <a:cubicBezTo>
                      <a:pt x="642" y="963"/>
                      <a:pt x="645" y="958"/>
                      <a:pt x="647" y="953"/>
                    </a:cubicBezTo>
                    <a:cubicBezTo>
                      <a:pt x="651" y="939"/>
                      <a:pt x="655" y="925"/>
                      <a:pt x="660" y="911"/>
                    </a:cubicBezTo>
                    <a:cubicBezTo>
                      <a:pt x="662" y="903"/>
                      <a:pt x="665" y="895"/>
                      <a:pt x="663" y="886"/>
                    </a:cubicBezTo>
                    <a:cubicBezTo>
                      <a:pt x="667" y="885"/>
                      <a:pt x="668" y="883"/>
                      <a:pt x="669" y="879"/>
                    </a:cubicBezTo>
                    <a:cubicBezTo>
                      <a:pt x="672" y="868"/>
                      <a:pt x="675" y="857"/>
                      <a:pt x="678" y="847"/>
                    </a:cubicBezTo>
                    <a:cubicBezTo>
                      <a:pt x="682" y="833"/>
                      <a:pt x="686" y="820"/>
                      <a:pt x="687" y="806"/>
                    </a:cubicBezTo>
                    <a:cubicBezTo>
                      <a:pt x="688" y="799"/>
                      <a:pt x="689" y="792"/>
                      <a:pt x="689" y="785"/>
                    </a:cubicBezTo>
                    <a:cubicBezTo>
                      <a:pt x="690" y="775"/>
                      <a:pt x="691" y="765"/>
                      <a:pt x="690" y="755"/>
                    </a:cubicBezTo>
                    <a:cubicBezTo>
                      <a:pt x="688" y="730"/>
                      <a:pt x="679" y="707"/>
                      <a:pt x="668" y="684"/>
                    </a:cubicBezTo>
                    <a:cubicBezTo>
                      <a:pt x="662" y="670"/>
                      <a:pt x="656" y="657"/>
                      <a:pt x="650" y="643"/>
                    </a:cubicBezTo>
                    <a:cubicBezTo>
                      <a:pt x="648" y="638"/>
                      <a:pt x="645" y="633"/>
                      <a:pt x="643" y="628"/>
                    </a:cubicBezTo>
                    <a:cubicBezTo>
                      <a:pt x="638" y="620"/>
                      <a:pt x="633" y="611"/>
                      <a:pt x="628" y="602"/>
                    </a:cubicBezTo>
                    <a:cubicBezTo>
                      <a:pt x="624" y="594"/>
                      <a:pt x="621" y="586"/>
                      <a:pt x="617" y="578"/>
                    </a:cubicBezTo>
                    <a:cubicBezTo>
                      <a:pt x="601" y="552"/>
                      <a:pt x="582" y="529"/>
                      <a:pt x="560" y="507"/>
                    </a:cubicBezTo>
                    <a:cubicBezTo>
                      <a:pt x="549" y="497"/>
                      <a:pt x="539" y="486"/>
                      <a:pt x="529" y="476"/>
                    </a:cubicBezTo>
                    <a:cubicBezTo>
                      <a:pt x="518" y="465"/>
                      <a:pt x="506" y="457"/>
                      <a:pt x="492" y="453"/>
                    </a:cubicBezTo>
                    <a:cubicBezTo>
                      <a:pt x="487" y="452"/>
                      <a:pt x="483" y="452"/>
                      <a:pt x="478" y="450"/>
                    </a:cubicBezTo>
                    <a:cubicBezTo>
                      <a:pt x="476" y="449"/>
                      <a:pt x="472" y="449"/>
                      <a:pt x="473" y="445"/>
                    </a:cubicBezTo>
                    <a:cubicBezTo>
                      <a:pt x="474" y="442"/>
                      <a:pt x="477" y="443"/>
                      <a:pt x="480" y="444"/>
                    </a:cubicBezTo>
                    <a:cubicBezTo>
                      <a:pt x="488" y="445"/>
                      <a:pt x="495" y="446"/>
                      <a:pt x="503" y="447"/>
                    </a:cubicBezTo>
                    <a:close/>
                    <a:moveTo>
                      <a:pt x="515" y="213"/>
                    </a:moveTo>
                    <a:cubicBezTo>
                      <a:pt x="516" y="206"/>
                      <a:pt x="519" y="200"/>
                      <a:pt x="519" y="194"/>
                    </a:cubicBezTo>
                    <a:cubicBezTo>
                      <a:pt x="519" y="180"/>
                      <a:pt x="519" y="165"/>
                      <a:pt x="518" y="151"/>
                    </a:cubicBezTo>
                    <a:cubicBezTo>
                      <a:pt x="518" y="142"/>
                      <a:pt x="516" y="134"/>
                      <a:pt x="515" y="125"/>
                    </a:cubicBezTo>
                    <a:cubicBezTo>
                      <a:pt x="515" y="124"/>
                      <a:pt x="514" y="123"/>
                      <a:pt x="514" y="122"/>
                    </a:cubicBezTo>
                    <a:cubicBezTo>
                      <a:pt x="509" y="109"/>
                      <a:pt x="504" y="97"/>
                      <a:pt x="496" y="86"/>
                    </a:cubicBezTo>
                    <a:cubicBezTo>
                      <a:pt x="492" y="82"/>
                      <a:pt x="489" y="77"/>
                      <a:pt x="486" y="73"/>
                    </a:cubicBezTo>
                    <a:cubicBezTo>
                      <a:pt x="478" y="60"/>
                      <a:pt x="467" y="51"/>
                      <a:pt x="455" y="43"/>
                    </a:cubicBezTo>
                    <a:cubicBezTo>
                      <a:pt x="444" y="36"/>
                      <a:pt x="431" y="30"/>
                      <a:pt x="418" y="25"/>
                    </a:cubicBezTo>
                    <a:cubicBezTo>
                      <a:pt x="400" y="18"/>
                      <a:pt x="382" y="13"/>
                      <a:pt x="364" y="11"/>
                    </a:cubicBezTo>
                    <a:cubicBezTo>
                      <a:pt x="357" y="11"/>
                      <a:pt x="349" y="10"/>
                      <a:pt x="342" y="9"/>
                    </a:cubicBezTo>
                    <a:cubicBezTo>
                      <a:pt x="332" y="9"/>
                      <a:pt x="321" y="8"/>
                      <a:pt x="311" y="9"/>
                    </a:cubicBezTo>
                    <a:cubicBezTo>
                      <a:pt x="304" y="9"/>
                      <a:pt x="297" y="11"/>
                      <a:pt x="291" y="12"/>
                    </a:cubicBezTo>
                    <a:cubicBezTo>
                      <a:pt x="282" y="13"/>
                      <a:pt x="273" y="14"/>
                      <a:pt x="265" y="17"/>
                    </a:cubicBezTo>
                    <a:cubicBezTo>
                      <a:pt x="250" y="21"/>
                      <a:pt x="235" y="26"/>
                      <a:pt x="220" y="31"/>
                    </a:cubicBezTo>
                    <a:cubicBezTo>
                      <a:pt x="213" y="34"/>
                      <a:pt x="206" y="36"/>
                      <a:pt x="199" y="40"/>
                    </a:cubicBezTo>
                    <a:cubicBezTo>
                      <a:pt x="187" y="49"/>
                      <a:pt x="177" y="60"/>
                      <a:pt x="169" y="71"/>
                    </a:cubicBezTo>
                    <a:cubicBezTo>
                      <a:pt x="163" y="78"/>
                      <a:pt x="159" y="86"/>
                      <a:pt x="154" y="94"/>
                    </a:cubicBezTo>
                    <a:cubicBezTo>
                      <a:pt x="150" y="101"/>
                      <a:pt x="145" y="108"/>
                      <a:pt x="141" y="115"/>
                    </a:cubicBezTo>
                    <a:cubicBezTo>
                      <a:pt x="136" y="122"/>
                      <a:pt x="131" y="129"/>
                      <a:pt x="130" y="137"/>
                    </a:cubicBezTo>
                    <a:cubicBezTo>
                      <a:pt x="130" y="138"/>
                      <a:pt x="129" y="138"/>
                      <a:pt x="129" y="138"/>
                    </a:cubicBezTo>
                    <a:cubicBezTo>
                      <a:pt x="128" y="141"/>
                      <a:pt x="126" y="144"/>
                      <a:pt x="125" y="147"/>
                    </a:cubicBezTo>
                    <a:cubicBezTo>
                      <a:pt x="127" y="148"/>
                      <a:pt x="128" y="149"/>
                      <a:pt x="129" y="149"/>
                    </a:cubicBezTo>
                    <a:cubicBezTo>
                      <a:pt x="146" y="151"/>
                      <a:pt x="162" y="156"/>
                      <a:pt x="179" y="158"/>
                    </a:cubicBezTo>
                    <a:cubicBezTo>
                      <a:pt x="194" y="159"/>
                      <a:pt x="209" y="163"/>
                      <a:pt x="223" y="165"/>
                    </a:cubicBezTo>
                    <a:cubicBezTo>
                      <a:pt x="236" y="167"/>
                      <a:pt x="249" y="169"/>
                      <a:pt x="262" y="171"/>
                    </a:cubicBezTo>
                    <a:cubicBezTo>
                      <a:pt x="272" y="172"/>
                      <a:pt x="281" y="174"/>
                      <a:pt x="291" y="176"/>
                    </a:cubicBezTo>
                    <a:cubicBezTo>
                      <a:pt x="298" y="178"/>
                      <a:pt x="306" y="176"/>
                      <a:pt x="312" y="182"/>
                    </a:cubicBezTo>
                    <a:cubicBezTo>
                      <a:pt x="313" y="183"/>
                      <a:pt x="315" y="182"/>
                      <a:pt x="317" y="182"/>
                    </a:cubicBezTo>
                    <a:cubicBezTo>
                      <a:pt x="326" y="184"/>
                      <a:pt x="335" y="185"/>
                      <a:pt x="345" y="186"/>
                    </a:cubicBezTo>
                    <a:cubicBezTo>
                      <a:pt x="352" y="187"/>
                      <a:pt x="359" y="190"/>
                      <a:pt x="366" y="191"/>
                    </a:cubicBezTo>
                    <a:cubicBezTo>
                      <a:pt x="384" y="194"/>
                      <a:pt x="402" y="197"/>
                      <a:pt x="420" y="199"/>
                    </a:cubicBezTo>
                    <a:cubicBezTo>
                      <a:pt x="435" y="202"/>
                      <a:pt x="450" y="202"/>
                      <a:pt x="464" y="207"/>
                    </a:cubicBezTo>
                    <a:cubicBezTo>
                      <a:pt x="465" y="208"/>
                      <a:pt x="466" y="208"/>
                      <a:pt x="468" y="208"/>
                    </a:cubicBezTo>
                    <a:cubicBezTo>
                      <a:pt x="475" y="209"/>
                      <a:pt x="482" y="210"/>
                      <a:pt x="490" y="210"/>
                    </a:cubicBezTo>
                    <a:cubicBezTo>
                      <a:pt x="498" y="211"/>
                      <a:pt x="506" y="212"/>
                      <a:pt x="515" y="213"/>
                    </a:cubicBezTo>
                    <a:close/>
                    <a:moveTo>
                      <a:pt x="334" y="326"/>
                    </a:moveTo>
                    <a:cubicBezTo>
                      <a:pt x="333" y="323"/>
                      <a:pt x="330" y="320"/>
                      <a:pt x="333" y="317"/>
                    </a:cubicBezTo>
                    <a:cubicBezTo>
                      <a:pt x="340" y="310"/>
                      <a:pt x="344" y="300"/>
                      <a:pt x="347" y="291"/>
                    </a:cubicBezTo>
                    <a:cubicBezTo>
                      <a:pt x="349" y="286"/>
                      <a:pt x="349" y="281"/>
                      <a:pt x="347" y="275"/>
                    </a:cubicBezTo>
                    <a:cubicBezTo>
                      <a:pt x="346" y="276"/>
                      <a:pt x="345" y="277"/>
                      <a:pt x="345" y="278"/>
                    </a:cubicBezTo>
                    <a:cubicBezTo>
                      <a:pt x="342" y="284"/>
                      <a:pt x="338" y="289"/>
                      <a:pt x="331" y="290"/>
                    </a:cubicBezTo>
                    <a:cubicBezTo>
                      <a:pt x="330" y="291"/>
                      <a:pt x="330" y="291"/>
                      <a:pt x="329" y="292"/>
                    </a:cubicBezTo>
                    <a:cubicBezTo>
                      <a:pt x="325" y="295"/>
                      <a:pt x="320" y="294"/>
                      <a:pt x="316" y="294"/>
                    </a:cubicBezTo>
                    <a:cubicBezTo>
                      <a:pt x="315" y="294"/>
                      <a:pt x="313" y="293"/>
                      <a:pt x="313" y="291"/>
                    </a:cubicBezTo>
                    <a:cubicBezTo>
                      <a:pt x="313" y="291"/>
                      <a:pt x="314" y="289"/>
                      <a:pt x="315" y="289"/>
                    </a:cubicBezTo>
                    <a:cubicBezTo>
                      <a:pt x="316" y="288"/>
                      <a:pt x="317" y="289"/>
                      <a:pt x="318" y="288"/>
                    </a:cubicBezTo>
                    <a:cubicBezTo>
                      <a:pt x="323" y="286"/>
                      <a:pt x="329" y="284"/>
                      <a:pt x="332" y="281"/>
                    </a:cubicBezTo>
                    <a:cubicBezTo>
                      <a:pt x="338" y="273"/>
                      <a:pt x="342" y="264"/>
                      <a:pt x="340" y="254"/>
                    </a:cubicBezTo>
                    <a:cubicBezTo>
                      <a:pt x="338" y="245"/>
                      <a:pt x="333" y="237"/>
                      <a:pt x="327" y="230"/>
                    </a:cubicBezTo>
                    <a:cubicBezTo>
                      <a:pt x="325" y="227"/>
                      <a:pt x="321" y="224"/>
                      <a:pt x="318" y="221"/>
                    </a:cubicBezTo>
                    <a:cubicBezTo>
                      <a:pt x="312" y="224"/>
                      <a:pt x="307" y="227"/>
                      <a:pt x="302" y="230"/>
                    </a:cubicBezTo>
                    <a:cubicBezTo>
                      <a:pt x="299" y="231"/>
                      <a:pt x="297" y="233"/>
                      <a:pt x="294" y="232"/>
                    </a:cubicBezTo>
                    <a:cubicBezTo>
                      <a:pt x="292" y="232"/>
                      <a:pt x="290" y="230"/>
                      <a:pt x="287" y="228"/>
                    </a:cubicBezTo>
                    <a:cubicBezTo>
                      <a:pt x="280" y="232"/>
                      <a:pt x="272" y="235"/>
                      <a:pt x="266" y="242"/>
                    </a:cubicBezTo>
                    <a:cubicBezTo>
                      <a:pt x="263" y="245"/>
                      <a:pt x="259" y="248"/>
                      <a:pt x="256" y="251"/>
                    </a:cubicBezTo>
                    <a:cubicBezTo>
                      <a:pt x="251" y="255"/>
                      <a:pt x="247" y="253"/>
                      <a:pt x="246" y="247"/>
                    </a:cubicBezTo>
                    <a:cubicBezTo>
                      <a:pt x="245" y="245"/>
                      <a:pt x="245" y="242"/>
                      <a:pt x="245" y="240"/>
                    </a:cubicBezTo>
                    <a:cubicBezTo>
                      <a:pt x="243" y="229"/>
                      <a:pt x="239" y="219"/>
                      <a:pt x="228" y="214"/>
                    </a:cubicBezTo>
                    <a:cubicBezTo>
                      <a:pt x="220" y="224"/>
                      <a:pt x="212" y="233"/>
                      <a:pt x="204" y="244"/>
                    </a:cubicBezTo>
                    <a:cubicBezTo>
                      <a:pt x="207" y="245"/>
                      <a:pt x="210" y="246"/>
                      <a:pt x="213" y="247"/>
                    </a:cubicBezTo>
                    <a:cubicBezTo>
                      <a:pt x="216" y="248"/>
                      <a:pt x="220" y="249"/>
                      <a:pt x="224" y="250"/>
                    </a:cubicBezTo>
                    <a:cubicBezTo>
                      <a:pt x="227" y="251"/>
                      <a:pt x="229" y="255"/>
                      <a:pt x="227" y="257"/>
                    </a:cubicBezTo>
                    <a:cubicBezTo>
                      <a:pt x="224" y="262"/>
                      <a:pt x="221" y="267"/>
                      <a:pt x="216" y="270"/>
                    </a:cubicBezTo>
                    <a:cubicBezTo>
                      <a:pt x="211" y="273"/>
                      <a:pt x="207" y="277"/>
                      <a:pt x="202" y="280"/>
                    </a:cubicBezTo>
                    <a:cubicBezTo>
                      <a:pt x="197" y="284"/>
                      <a:pt x="192" y="286"/>
                      <a:pt x="185" y="283"/>
                    </a:cubicBezTo>
                    <a:cubicBezTo>
                      <a:pt x="183" y="272"/>
                      <a:pt x="181" y="261"/>
                      <a:pt x="179" y="250"/>
                    </a:cubicBezTo>
                    <a:cubicBezTo>
                      <a:pt x="174" y="250"/>
                      <a:pt x="167" y="254"/>
                      <a:pt x="163" y="247"/>
                    </a:cubicBezTo>
                    <a:cubicBezTo>
                      <a:pt x="172" y="241"/>
                      <a:pt x="182" y="240"/>
                      <a:pt x="194" y="241"/>
                    </a:cubicBezTo>
                    <a:cubicBezTo>
                      <a:pt x="192" y="231"/>
                      <a:pt x="191" y="222"/>
                      <a:pt x="190" y="212"/>
                    </a:cubicBezTo>
                    <a:cubicBezTo>
                      <a:pt x="188" y="213"/>
                      <a:pt x="187" y="213"/>
                      <a:pt x="186" y="214"/>
                    </a:cubicBezTo>
                    <a:cubicBezTo>
                      <a:pt x="183" y="219"/>
                      <a:pt x="179" y="223"/>
                      <a:pt x="175" y="227"/>
                    </a:cubicBezTo>
                    <a:cubicBezTo>
                      <a:pt x="172" y="231"/>
                      <a:pt x="167" y="234"/>
                      <a:pt x="163" y="237"/>
                    </a:cubicBezTo>
                    <a:cubicBezTo>
                      <a:pt x="158" y="240"/>
                      <a:pt x="155" y="239"/>
                      <a:pt x="152" y="234"/>
                    </a:cubicBezTo>
                    <a:cubicBezTo>
                      <a:pt x="149" y="229"/>
                      <a:pt x="146" y="223"/>
                      <a:pt x="140" y="220"/>
                    </a:cubicBezTo>
                    <a:cubicBezTo>
                      <a:pt x="140" y="221"/>
                      <a:pt x="139" y="223"/>
                      <a:pt x="140" y="225"/>
                    </a:cubicBezTo>
                    <a:cubicBezTo>
                      <a:pt x="140" y="233"/>
                      <a:pt x="141" y="242"/>
                      <a:pt x="142" y="251"/>
                    </a:cubicBezTo>
                    <a:cubicBezTo>
                      <a:pt x="143" y="262"/>
                      <a:pt x="145" y="274"/>
                      <a:pt x="143" y="286"/>
                    </a:cubicBezTo>
                    <a:cubicBezTo>
                      <a:pt x="142" y="296"/>
                      <a:pt x="140" y="306"/>
                      <a:pt x="139" y="316"/>
                    </a:cubicBezTo>
                    <a:cubicBezTo>
                      <a:pt x="138" y="322"/>
                      <a:pt x="137" y="328"/>
                      <a:pt x="136" y="334"/>
                    </a:cubicBezTo>
                    <a:cubicBezTo>
                      <a:pt x="136" y="337"/>
                      <a:pt x="138" y="340"/>
                      <a:pt x="141" y="341"/>
                    </a:cubicBezTo>
                    <a:cubicBezTo>
                      <a:pt x="146" y="344"/>
                      <a:pt x="151" y="343"/>
                      <a:pt x="156" y="342"/>
                    </a:cubicBezTo>
                    <a:cubicBezTo>
                      <a:pt x="165" y="340"/>
                      <a:pt x="169" y="342"/>
                      <a:pt x="174" y="350"/>
                    </a:cubicBezTo>
                    <a:cubicBezTo>
                      <a:pt x="176" y="354"/>
                      <a:pt x="178" y="359"/>
                      <a:pt x="181" y="365"/>
                    </a:cubicBezTo>
                    <a:cubicBezTo>
                      <a:pt x="184" y="364"/>
                      <a:pt x="187" y="364"/>
                      <a:pt x="190" y="363"/>
                    </a:cubicBezTo>
                    <a:cubicBezTo>
                      <a:pt x="198" y="360"/>
                      <a:pt x="206" y="357"/>
                      <a:pt x="215" y="354"/>
                    </a:cubicBezTo>
                    <a:cubicBezTo>
                      <a:pt x="216" y="353"/>
                      <a:pt x="218" y="353"/>
                      <a:pt x="219" y="354"/>
                    </a:cubicBezTo>
                    <a:cubicBezTo>
                      <a:pt x="221" y="355"/>
                      <a:pt x="223" y="357"/>
                      <a:pt x="226" y="359"/>
                    </a:cubicBezTo>
                    <a:cubicBezTo>
                      <a:pt x="223" y="360"/>
                      <a:pt x="221" y="362"/>
                      <a:pt x="219" y="362"/>
                    </a:cubicBezTo>
                    <a:cubicBezTo>
                      <a:pt x="212" y="363"/>
                      <a:pt x="205" y="367"/>
                      <a:pt x="198" y="370"/>
                    </a:cubicBezTo>
                    <a:cubicBezTo>
                      <a:pt x="196" y="370"/>
                      <a:pt x="195" y="372"/>
                      <a:pt x="194" y="373"/>
                    </a:cubicBezTo>
                    <a:cubicBezTo>
                      <a:pt x="193" y="375"/>
                      <a:pt x="192" y="378"/>
                      <a:pt x="191" y="381"/>
                    </a:cubicBezTo>
                    <a:cubicBezTo>
                      <a:pt x="193" y="383"/>
                      <a:pt x="196" y="385"/>
                      <a:pt x="199" y="387"/>
                    </a:cubicBezTo>
                    <a:cubicBezTo>
                      <a:pt x="202" y="390"/>
                      <a:pt x="205" y="392"/>
                      <a:pt x="207" y="395"/>
                    </a:cubicBezTo>
                    <a:cubicBezTo>
                      <a:pt x="212" y="402"/>
                      <a:pt x="216" y="408"/>
                      <a:pt x="220" y="415"/>
                    </a:cubicBezTo>
                    <a:cubicBezTo>
                      <a:pt x="227" y="425"/>
                      <a:pt x="235" y="430"/>
                      <a:pt x="247" y="429"/>
                    </a:cubicBezTo>
                    <a:cubicBezTo>
                      <a:pt x="254" y="429"/>
                      <a:pt x="262" y="428"/>
                      <a:pt x="268" y="425"/>
                    </a:cubicBezTo>
                    <a:cubicBezTo>
                      <a:pt x="280" y="421"/>
                      <a:pt x="291" y="415"/>
                      <a:pt x="302" y="410"/>
                    </a:cubicBezTo>
                    <a:cubicBezTo>
                      <a:pt x="304" y="409"/>
                      <a:pt x="307" y="408"/>
                      <a:pt x="307" y="404"/>
                    </a:cubicBezTo>
                    <a:cubicBezTo>
                      <a:pt x="307" y="401"/>
                      <a:pt x="309" y="400"/>
                      <a:pt x="311" y="401"/>
                    </a:cubicBezTo>
                    <a:cubicBezTo>
                      <a:pt x="314" y="402"/>
                      <a:pt x="317" y="401"/>
                      <a:pt x="319" y="399"/>
                    </a:cubicBezTo>
                    <a:cubicBezTo>
                      <a:pt x="324" y="395"/>
                      <a:pt x="329" y="392"/>
                      <a:pt x="332" y="387"/>
                    </a:cubicBezTo>
                    <a:cubicBezTo>
                      <a:pt x="337" y="380"/>
                      <a:pt x="342" y="373"/>
                      <a:pt x="346" y="366"/>
                    </a:cubicBezTo>
                    <a:cubicBezTo>
                      <a:pt x="348" y="363"/>
                      <a:pt x="348" y="360"/>
                      <a:pt x="352" y="360"/>
                    </a:cubicBezTo>
                    <a:cubicBezTo>
                      <a:pt x="356" y="366"/>
                      <a:pt x="356" y="370"/>
                      <a:pt x="353" y="375"/>
                    </a:cubicBezTo>
                    <a:cubicBezTo>
                      <a:pt x="347" y="383"/>
                      <a:pt x="342" y="392"/>
                      <a:pt x="333" y="398"/>
                    </a:cubicBezTo>
                    <a:cubicBezTo>
                      <a:pt x="329" y="401"/>
                      <a:pt x="325" y="405"/>
                      <a:pt x="321" y="408"/>
                    </a:cubicBezTo>
                    <a:cubicBezTo>
                      <a:pt x="322" y="411"/>
                      <a:pt x="323" y="413"/>
                      <a:pt x="323" y="415"/>
                    </a:cubicBezTo>
                    <a:cubicBezTo>
                      <a:pt x="324" y="424"/>
                      <a:pt x="325" y="433"/>
                      <a:pt x="326" y="442"/>
                    </a:cubicBezTo>
                    <a:cubicBezTo>
                      <a:pt x="326" y="443"/>
                      <a:pt x="327" y="444"/>
                      <a:pt x="328" y="444"/>
                    </a:cubicBezTo>
                    <a:cubicBezTo>
                      <a:pt x="332" y="443"/>
                      <a:pt x="336" y="442"/>
                      <a:pt x="340" y="441"/>
                    </a:cubicBezTo>
                    <a:cubicBezTo>
                      <a:pt x="346" y="439"/>
                      <a:pt x="352" y="438"/>
                      <a:pt x="358" y="436"/>
                    </a:cubicBezTo>
                    <a:cubicBezTo>
                      <a:pt x="371" y="431"/>
                      <a:pt x="384" y="427"/>
                      <a:pt x="398" y="423"/>
                    </a:cubicBezTo>
                    <a:cubicBezTo>
                      <a:pt x="413" y="420"/>
                      <a:pt x="427" y="416"/>
                      <a:pt x="441" y="412"/>
                    </a:cubicBezTo>
                    <a:cubicBezTo>
                      <a:pt x="447" y="410"/>
                      <a:pt x="454" y="408"/>
                      <a:pt x="461" y="406"/>
                    </a:cubicBezTo>
                    <a:cubicBezTo>
                      <a:pt x="453" y="391"/>
                      <a:pt x="453" y="376"/>
                      <a:pt x="452" y="361"/>
                    </a:cubicBezTo>
                    <a:cubicBezTo>
                      <a:pt x="451" y="361"/>
                      <a:pt x="450" y="362"/>
                      <a:pt x="450" y="363"/>
                    </a:cubicBezTo>
                    <a:cubicBezTo>
                      <a:pt x="448" y="365"/>
                      <a:pt x="447" y="368"/>
                      <a:pt x="443" y="367"/>
                    </a:cubicBezTo>
                    <a:cubicBezTo>
                      <a:pt x="440" y="367"/>
                      <a:pt x="438" y="365"/>
                      <a:pt x="437" y="361"/>
                    </a:cubicBezTo>
                    <a:cubicBezTo>
                      <a:pt x="436" y="359"/>
                      <a:pt x="436" y="357"/>
                      <a:pt x="435" y="354"/>
                    </a:cubicBezTo>
                    <a:cubicBezTo>
                      <a:pt x="431" y="345"/>
                      <a:pt x="430" y="336"/>
                      <a:pt x="433" y="326"/>
                    </a:cubicBezTo>
                    <a:cubicBezTo>
                      <a:pt x="434" y="321"/>
                      <a:pt x="436" y="315"/>
                      <a:pt x="433" y="310"/>
                    </a:cubicBezTo>
                    <a:cubicBezTo>
                      <a:pt x="431" y="311"/>
                      <a:pt x="429" y="312"/>
                      <a:pt x="428" y="313"/>
                    </a:cubicBezTo>
                    <a:cubicBezTo>
                      <a:pt x="420" y="320"/>
                      <a:pt x="411" y="325"/>
                      <a:pt x="401" y="329"/>
                    </a:cubicBezTo>
                    <a:cubicBezTo>
                      <a:pt x="397" y="331"/>
                      <a:pt x="392" y="333"/>
                      <a:pt x="387" y="336"/>
                    </a:cubicBezTo>
                    <a:cubicBezTo>
                      <a:pt x="383" y="337"/>
                      <a:pt x="379" y="339"/>
                      <a:pt x="374" y="341"/>
                    </a:cubicBezTo>
                    <a:cubicBezTo>
                      <a:pt x="372" y="342"/>
                      <a:pt x="370" y="344"/>
                      <a:pt x="368" y="341"/>
                    </a:cubicBezTo>
                    <a:cubicBezTo>
                      <a:pt x="366" y="339"/>
                      <a:pt x="366" y="337"/>
                      <a:pt x="367" y="334"/>
                    </a:cubicBezTo>
                    <a:cubicBezTo>
                      <a:pt x="367" y="334"/>
                      <a:pt x="368" y="333"/>
                      <a:pt x="368" y="332"/>
                    </a:cubicBezTo>
                    <a:cubicBezTo>
                      <a:pt x="372" y="325"/>
                      <a:pt x="377" y="319"/>
                      <a:pt x="380" y="311"/>
                    </a:cubicBezTo>
                    <a:cubicBezTo>
                      <a:pt x="382" y="307"/>
                      <a:pt x="383" y="301"/>
                      <a:pt x="379" y="296"/>
                    </a:cubicBezTo>
                    <a:cubicBezTo>
                      <a:pt x="374" y="304"/>
                      <a:pt x="367" y="311"/>
                      <a:pt x="359" y="315"/>
                    </a:cubicBezTo>
                    <a:cubicBezTo>
                      <a:pt x="351" y="319"/>
                      <a:pt x="344" y="326"/>
                      <a:pt x="334" y="326"/>
                    </a:cubicBezTo>
                    <a:close/>
                    <a:moveTo>
                      <a:pt x="805" y="1902"/>
                    </a:moveTo>
                    <a:cubicBezTo>
                      <a:pt x="806" y="1904"/>
                      <a:pt x="807" y="1906"/>
                      <a:pt x="811" y="1905"/>
                    </a:cubicBezTo>
                    <a:cubicBezTo>
                      <a:pt x="817" y="1904"/>
                      <a:pt x="824" y="1903"/>
                      <a:pt x="830" y="1901"/>
                    </a:cubicBezTo>
                    <a:cubicBezTo>
                      <a:pt x="849" y="1895"/>
                      <a:pt x="866" y="1884"/>
                      <a:pt x="880" y="1871"/>
                    </a:cubicBezTo>
                    <a:cubicBezTo>
                      <a:pt x="891" y="1861"/>
                      <a:pt x="901" y="1849"/>
                      <a:pt x="911" y="1838"/>
                    </a:cubicBezTo>
                    <a:cubicBezTo>
                      <a:pt x="925" y="1821"/>
                      <a:pt x="940" y="1805"/>
                      <a:pt x="954" y="1787"/>
                    </a:cubicBezTo>
                    <a:cubicBezTo>
                      <a:pt x="962" y="1776"/>
                      <a:pt x="970" y="1764"/>
                      <a:pt x="978" y="1753"/>
                    </a:cubicBezTo>
                    <a:cubicBezTo>
                      <a:pt x="981" y="1748"/>
                      <a:pt x="984" y="1742"/>
                      <a:pt x="988" y="1737"/>
                    </a:cubicBezTo>
                    <a:cubicBezTo>
                      <a:pt x="1003" y="1719"/>
                      <a:pt x="1010" y="1696"/>
                      <a:pt x="1018" y="1674"/>
                    </a:cubicBezTo>
                    <a:cubicBezTo>
                      <a:pt x="1022" y="1663"/>
                      <a:pt x="1019" y="1655"/>
                      <a:pt x="1009" y="1647"/>
                    </a:cubicBezTo>
                    <a:cubicBezTo>
                      <a:pt x="1002" y="1641"/>
                      <a:pt x="995" y="1635"/>
                      <a:pt x="987" y="1629"/>
                    </a:cubicBezTo>
                    <a:cubicBezTo>
                      <a:pt x="981" y="1624"/>
                      <a:pt x="975" y="1620"/>
                      <a:pt x="969" y="1615"/>
                    </a:cubicBezTo>
                    <a:cubicBezTo>
                      <a:pt x="960" y="1625"/>
                      <a:pt x="952" y="1634"/>
                      <a:pt x="944" y="1644"/>
                    </a:cubicBezTo>
                    <a:cubicBezTo>
                      <a:pt x="934" y="1656"/>
                      <a:pt x="923" y="1666"/>
                      <a:pt x="911" y="1676"/>
                    </a:cubicBezTo>
                    <a:cubicBezTo>
                      <a:pt x="904" y="1682"/>
                      <a:pt x="898" y="1688"/>
                      <a:pt x="888" y="1689"/>
                    </a:cubicBezTo>
                    <a:cubicBezTo>
                      <a:pt x="887" y="1690"/>
                      <a:pt x="886" y="1691"/>
                      <a:pt x="885" y="1691"/>
                    </a:cubicBezTo>
                    <a:cubicBezTo>
                      <a:pt x="879" y="1697"/>
                      <a:pt x="871" y="1701"/>
                      <a:pt x="864" y="1704"/>
                    </a:cubicBezTo>
                    <a:cubicBezTo>
                      <a:pt x="862" y="1704"/>
                      <a:pt x="860" y="1706"/>
                      <a:pt x="858" y="1707"/>
                    </a:cubicBezTo>
                    <a:cubicBezTo>
                      <a:pt x="856" y="1708"/>
                      <a:pt x="854" y="1709"/>
                      <a:pt x="851" y="1711"/>
                    </a:cubicBezTo>
                    <a:cubicBezTo>
                      <a:pt x="848" y="1713"/>
                      <a:pt x="844" y="1715"/>
                      <a:pt x="840" y="1717"/>
                    </a:cubicBezTo>
                    <a:cubicBezTo>
                      <a:pt x="837" y="1719"/>
                      <a:pt x="834" y="1720"/>
                      <a:pt x="831" y="1722"/>
                    </a:cubicBezTo>
                    <a:cubicBezTo>
                      <a:pt x="825" y="1725"/>
                      <a:pt x="819" y="1726"/>
                      <a:pt x="816" y="1733"/>
                    </a:cubicBezTo>
                    <a:cubicBezTo>
                      <a:pt x="815" y="1733"/>
                      <a:pt x="815" y="1734"/>
                      <a:pt x="814" y="1734"/>
                    </a:cubicBezTo>
                    <a:cubicBezTo>
                      <a:pt x="809" y="1735"/>
                      <a:pt x="808" y="1740"/>
                      <a:pt x="805" y="1743"/>
                    </a:cubicBezTo>
                    <a:cubicBezTo>
                      <a:pt x="803" y="1747"/>
                      <a:pt x="802" y="1751"/>
                      <a:pt x="800" y="1755"/>
                    </a:cubicBezTo>
                    <a:cubicBezTo>
                      <a:pt x="796" y="1762"/>
                      <a:pt x="791" y="1770"/>
                      <a:pt x="788" y="1778"/>
                    </a:cubicBezTo>
                    <a:cubicBezTo>
                      <a:pt x="785" y="1785"/>
                      <a:pt x="784" y="1793"/>
                      <a:pt x="781" y="1799"/>
                    </a:cubicBezTo>
                    <a:cubicBezTo>
                      <a:pt x="775" y="1816"/>
                      <a:pt x="778" y="1832"/>
                      <a:pt x="778" y="1849"/>
                    </a:cubicBezTo>
                    <a:cubicBezTo>
                      <a:pt x="779" y="1857"/>
                      <a:pt x="781" y="1865"/>
                      <a:pt x="782" y="1873"/>
                    </a:cubicBezTo>
                    <a:cubicBezTo>
                      <a:pt x="784" y="1880"/>
                      <a:pt x="787" y="1887"/>
                      <a:pt x="790" y="1893"/>
                    </a:cubicBezTo>
                    <a:cubicBezTo>
                      <a:pt x="792" y="1897"/>
                      <a:pt x="796" y="1900"/>
                      <a:pt x="799" y="1902"/>
                    </a:cubicBezTo>
                    <a:cubicBezTo>
                      <a:pt x="800" y="1903"/>
                      <a:pt x="802" y="1902"/>
                      <a:pt x="805" y="1902"/>
                    </a:cubicBezTo>
                    <a:close/>
                    <a:moveTo>
                      <a:pt x="577" y="1801"/>
                    </a:moveTo>
                    <a:cubicBezTo>
                      <a:pt x="567" y="1802"/>
                      <a:pt x="559" y="1802"/>
                      <a:pt x="550" y="1804"/>
                    </a:cubicBezTo>
                    <a:cubicBezTo>
                      <a:pt x="533" y="1807"/>
                      <a:pt x="516" y="1806"/>
                      <a:pt x="499" y="1807"/>
                    </a:cubicBezTo>
                    <a:cubicBezTo>
                      <a:pt x="493" y="1808"/>
                      <a:pt x="488" y="1806"/>
                      <a:pt x="482" y="1806"/>
                    </a:cubicBezTo>
                    <a:cubicBezTo>
                      <a:pt x="472" y="1806"/>
                      <a:pt x="461" y="1806"/>
                      <a:pt x="450" y="1807"/>
                    </a:cubicBezTo>
                    <a:cubicBezTo>
                      <a:pt x="437" y="1807"/>
                      <a:pt x="424" y="1807"/>
                      <a:pt x="410" y="1808"/>
                    </a:cubicBezTo>
                    <a:cubicBezTo>
                      <a:pt x="403" y="1808"/>
                      <a:pt x="396" y="1808"/>
                      <a:pt x="388" y="1808"/>
                    </a:cubicBezTo>
                    <a:cubicBezTo>
                      <a:pt x="382" y="1809"/>
                      <a:pt x="375" y="1808"/>
                      <a:pt x="369" y="1810"/>
                    </a:cubicBezTo>
                    <a:cubicBezTo>
                      <a:pt x="359" y="1813"/>
                      <a:pt x="349" y="1816"/>
                      <a:pt x="340" y="1820"/>
                    </a:cubicBezTo>
                    <a:cubicBezTo>
                      <a:pt x="328" y="1825"/>
                      <a:pt x="317" y="1831"/>
                      <a:pt x="306" y="1836"/>
                    </a:cubicBezTo>
                    <a:cubicBezTo>
                      <a:pt x="296" y="1841"/>
                      <a:pt x="288" y="1849"/>
                      <a:pt x="282" y="1857"/>
                    </a:cubicBezTo>
                    <a:cubicBezTo>
                      <a:pt x="272" y="1869"/>
                      <a:pt x="265" y="1883"/>
                      <a:pt x="262" y="1899"/>
                    </a:cubicBezTo>
                    <a:cubicBezTo>
                      <a:pt x="261" y="1904"/>
                      <a:pt x="259" y="1909"/>
                      <a:pt x="262" y="1914"/>
                    </a:cubicBezTo>
                    <a:cubicBezTo>
                      <a:pt x="264" y="1914"/>
                      <a:pt x="265" y="1914"/>
                      <a:pt x="266" y="1914"/>
                    </a:cubicBezTo>
                    <a:cubicBezTo>
                      <a:pt x="273" y="1912"/>
                      <a:pt x="280" y="1913"/>
                      <a:pt x="286" y="1914"/>
                    </a:cubicBezTo>
                    <a:cubicBezTo>
                      <a:pt x="293" y="1916"/>
                      <a:pt x="300" y="1918"/>
                      <a:pt x="307" y="1918"/>
                    </a:cubicBezTo>
                    <a:cubicBezTo>
                      <a:pt x="313" y="1918"/>
                      <a:pt x="319" y="1918"/>
                      <a:pt x="325" y="1921"/>
                    </a:cubicBezTo>
                    <a:cubicBezTo>
                      <a:pt x="326" y="1921"/>
                      <a:pt x="328" y="1921"/>
                      <a:pt x="330" y="1921"/>
                    </a:cubicBezTo>
                    <a:cubicBezTo>
                      <a:pt x="340" y="1921"/>
                      <a:pt x="351" y="1921"/>
                      <a:pt x="361" y="1921"/>
                    </a:cubicBezTo>
                    <a:cubicBezTo>
                      <a:pt x="366" y="1921"/>
                      <a:pt x="371" y="1921"/>
                      <a:pt x="376" y="1920"/>
                    </a:cubicBezTo>
                    <a:cubicBezTo>
                      <a:pt x="390" y="1917"/>
                      <a:pt x="405" y="1915"/>
                      <a:pt x="419" y="1914"/>
                    </a:cubicBezTo>
                    <a:cubicBezTo>
                      <a:pt x="432" y="1912"/>
                      <a:pt x="444" y="1911"/>
                      <a:pt x="457" y="1910"/>
                    </a:cubicBezTo>
                    <a:cubicBezTo>
                      <a:pt x="471" y="1910"/>
                      <a:pt x="485" y="1910"/>
                      <a:pt x="499" y="1910"/>
                    </a:cubicBezTo>
                    <a:cubicBezTo>
                      <a:pt x="511" y="1911"/>
                      <a:pt x="522" y="1913"/>
                      <a:pt x="534" y="1915"/>
                    </a:cubicBezTo>
                    <a:cubicBezTo>
                      <a:pt x="534" y="1915"/>
                      <a:pt x="535" y="1915"/>
                      <a:pt x="536" y="1915"/>
                    </a:cubicBezTo>
                    <a:cubicBezTo>
                      <a:pt x="545" y="1914"/>
                      <a:pt x="554" y="1913"/>
                      <a:pt x="563" y="1913"/>
                    </a:cubicBezTo>
                    <a:cubicBezTo>
                      <a:pt x="570" y="1912"/>
                      <a:pt x="571" y="1910"/>
                      <a:pt x="571" y="1903"/>
                    </a:cubicBezTo>
                    <a:cubicBezTo>
                      <a:pt x="571" y="1899"/>
                      <a:pt x="572" y="1895"/>
                      <a:pt x="573" y="1891"/>
                    </a:cubicBezTo>
                    <a:cubicBezTo>
                      <a:pt x="574" y="1881"/>
                      <a:pt x="575" y="1872"/>
                      <a:pt x="576" y="1863"/>
                    </a:cubicBezTo>
                    <a:cubicBezTo>
                      <a:pt x="578" y="1851"/>
                      <a:pt x="578" y="1839"/>
                      <a:pt x="579" y="1827"/>
                    </a:cubicBezTo>
                    <a:cubicBezTo>
                      <a:pt x="580" y="1819"/>
                      <a:pt x="579" y="1810"/>
                      <a:pt x="577" y="1801"/>
                    </a:cubicBezTo>
                    <a:close/>
                    <a:moveTo>
                      <a:pt x="465" y="1115"/>
                    </a:moveTo>
                    <a:cubicBezTo>
                      <a:pt x="466" y="1117"/>
                      <a:pt x="467" y="1119"/>
                      <a:pt x="466" y="1121"/>
                    </a:cubicBezTo>
                    <a:cubicBezTo>
                      <a:pt x="465" y="1130"/>
                      <a:pt x="464" y="1139"/>
                      <a:pt x="462" y="1147"/>
                    </a:cubicBezTo>
                    <a:cubicBezTo>
                      <a:pt x="460" y="1154"/>
                      <a:pt x="460" y="1161"/>
                      <a:pt x="461" y="1168"/>
                    </a:cubicBezTo>
                    <a:cubicBezTo>
                      <a:pt x="462" y="1177"/>
                      <a:pt x="466" y="1185"/>
                      <a:pt x="471" y="1193"/>
                    </a:cubicBezTo>
                    <a:cubicBezTo>
                      <a:pt x="473" y="1197"/>
                      <a:pt x="477" y="1198"/>
                      <a:pt x="481" y="1195"/>
                    </a:cubicBezTo>
                    <a:cubicBezTo>
                      <a:pt x="487" y="1191"/>
                      <a:pt x="491" y="1186"/>
                      <a:pt x="491" y="1178"/>
                    </a:cubicBezTo>
                    <a:cubicBezTo>
                      <a:pt x="490" y="1168"/>
                      <a:pt x="490" y="1159"/>
                      <a:pt x="493" y="1149"/>
                    </a:cubicBezTo>
                    <a:cubicBezTo>
                      <a:pt x="493" y="1149"/>
                      <a:pt x="493" y="1148"/>
                      <a:pt x="493" y="1147"/>
                    </a:cubicBezTo>
                    <a:cubicBezTo>
                      <a:pt x="494" y="1141"/>
                      <a:pt x="494" y="1135"/>
                      <a:pt x="495" y="1128"/>
                    </a:cubicBezTo>
                    <a:cubicBezTo>
                      <a:pt x="497" y="1121"/>
                      <a:pt x="500" y="1120"/>
                      <a:pt x="508" y="1123"/>
                    </a:cubicBezTo>
                    <a:cubicBezTo>
                      <a:pt x="504" y="1137"/>
                      <a:pt x="502" y="1150"/>
                      <a:pt x="502" y="1164"/>
                    </a:cubicBezTo>
                    <a:cubicBezTo>
                      <a:pt x="502" y="1174"/>
                      <a:pt x="501" y="1184"/>
                      <a:pt x="505" y="1194"/>
                    </a:cubicBezTo>
                    <a:cubicBezTo>
                      <a:pt x="507" y="1197"/>
                      <a:pt x="509" y="1200"/>
                      <a:pt x="510" y="1203"/>
                    </a:cubicBezTo>
                    <a:cubicBezTo>
                      <a:pt x="512" y="1201"/>
                      <a:pt x="514" y="1201"/>
                      <a:pt x="515" y="1200"/>
                    </a:cubicBezTo>
                    <a:cubicBezTo>
                      <a:pt x="521" y="1193"/>
                      <a:pt x="525" y="1185"/>
                      <a:pt x="528" y="1176"/>
                    </a:cubicBezTo>
                    <a:cubicBezTo>
                      <a:pt x="531" y="1164"/>
                      <a:pt x="534" y="1151"/>
                      <a:pt x="537" y="1137"/>
                    </a:cubicBezTo>
                    <a:cubicBezTo>
                      <a:pt x="537" y="1137"/>
                      <a:pt x="538" y="1136"/>
                      <a:pt x="539" y="1136"/>
                    </a:cubicBezTo>
                    <a:cubicBezTo>
                      <a:pt x="540" y="1136"/>
                      <a:pt x="541" y="1136"/>
                      <a:pt x="542" y="1137"/>
                    </a:cubicBezTo>
                    <a:cubicBezTo>
                      <a:pt x="545" y="1153"/>
                      <a:pt x="541" y="1169"/>
                      <a:pt x="535" y="1185"/>
                    </a:cubicBezTo>
                    <a:cubicBezTo>
                      <a:pt x="546" y="1182"/>
                      <a:pt x="552" y="1176"/>
                      <a:pt x="554" y="1166"/>
                    </a:cubicBezTo>
                    <a:cubicBezTo>
                      <a:pt x="557" y="1153"/>
                      <a:pt x="561" y="1140"/>
                      <a:pt x="565" y="1127"/>
                    </a:cubicBezTo>
                    <a:cubicBezTo>
                      <a:pt x="571" y="1109"/>
                      <a:pt x="572" y="1090"/>
                      <a:pt x="575" y="1072"/>
                    </a:cubicBezTo>
                    <a:cubicBezTo>
                      <a:pt x="576" y="1068"/>
                      <a:pt x="575" y="1063"/>
                      <a:pt x="576" y="1059"/>
                    </a:cubicBezTo>
                    <a:cubicBezTo>
                      <a:pt x="576" y="1053"/>
                      <a:pt x="576" y="1047"/>
                      <a:pt x="577" y="1041"/>
                    </a:cubicBezTo>
                    <a:cubicBezTo>
                      <a:pt x="577" y="1037"/>
                      <a:pt x="576" y="1035"/>
                      <a:pt x="573" y="1034"/>
                    </a:cubicBezTo>
                    <a:cubicBezTo>
                      <a:pt x="572" y="1033"/>
                      <a:pt x="571" y="1032"/>
                      <a:pt x="570" y="1031"/>
                    </a:cubicBezTo>
                    <a:cubicBezTo>
                      <a:pt x="573" y="1029"/>
                      <a:pt x="575" y="1027"/>
                      <a:pt x="578" y="1024"/>
                    </a:cubicBezTo>
                    <a:cubicBezTo>
                      <a:pt x="576" y="1024"/>
                      <a:pt x="576" y="1023"/>
                      <a:pt x="575" y="1023"/>
                    </a:cubicBezTo>
                    <a:cubicBezTo>
                      <a:pt x="567" y="1021"/>
                      <a:pt x="558" y="1020"/>
                      <a:pt x="550" y="1018"/>
                    </a:cubicBezTo>
                    <a:cubicBezTo>
                      <a:pt x="545" y="1017"/>
                      <a:pt x="541" y="1015"/>
                      <a:pt x="537" y="1013"/>
                    </a:cubicBezTo>
                    <a:cubicBezTo>
                      <a:pt x="534" y="1012"/>
                      <a:pt x="531" y="1010"/>
                      <a:pt x="528" y="1009"/>
                    </a:cubicBezTo>
                    <a:cubicBezTo>
                      <a:pt x="515" y="1006"/>
                      <a:pt x="503" y="1001"/>
                      <a:pt x="491" y="996"/>
                    </a:cubicBezTo>
                    <a:cubicBezTo>
                      <a:pt x="486" y="994"/>
                      <a:pt x="481" y="993"/>
                      <a:pt x="477" y="991"/>
                    </a:cubicBezTo>
                    <a:cubicBezTo>
                      <a:pt x="474" y="996"/>
                      <a:pt x="468" y="999"/>
                      <a:pt x="467" y="1005"/>
                    </a:cubicBezTo>
                    <a:cubicBezTo>
                      <a:pt x="467" y="1008"/>
                      <a:pt x="464" y="1012"/>
                      <a:pt x="465" y="1015"/>
                    </a:cubicBezTo>
                    <a:cubicBezTo>
                      <a:pt x="465" y="1018"/>
                      <a:pt x="465" y="1019"/>
                      <a:pt x="464" y="1021"/>
                    </a:cubicBezTo>
                    <a:cubicBezTo>
                      <a:pt x="458" y="1028"/>
                      <a:pt x="457" y="1036"/>
                      <a:pt x="454" y="1044"/>
                    </a:cubicBezTo>
                    <a:cubicBezTo>
                      <a:pt x="450" y="1056"/>
                      <a:pt x="446" y="1069"/>
                      <a:pt x="444" y="1082"/>
                    </a:cubicBezTo>
                    <a:cubicBezTo>
                      <a:pt x="441" y="1094"/>
                      <a:pt x="438" y="1106"/>
                      <a:pt x="436" y="1118"/>
                    </a:cubicBezTo>
                    <a:cubicBezTo>
                      <a:pt x="435" y="1125"/>
                      <a:pt x="435" y="1133"/>
                      <a:pt x="434" y="1141"/>
                    </a:cubicBezTo>
                    <a:cubicBezTo>
                      <a:pt x="434" y="1149"/>
                      <a:pt x="434" y="1158"/>
                      <a:pt x="437" y="1167"/>
                    </a:cubicBezTo>
                    <a:cubicBezTo>
                      <a:pt x="440" y="1173"/>
                      <a:pt x="445" y="1176"/>
                      <a:pt x="451" y="1179"/>
                    </a:cubicBezTo>
                    <a:cubicBezTo>
                      <a:pt x="450" y="1172"/>
                      <a:pt x="450" y="1166"/>
                      <a:pt x="450" y="1160"/>
                    </a:cubicBezTo>
                    <a:cubicBezTo>
                      <a:pt x="450" y="1148"/>
                      <a:pt x="452" y="1137"/>
                      <a:pt x="454" y="1126"/>
                    </a:cubicBezTo>
                    <a:cubicBezTo>
                      <a:pt x="456" y="1120"/>
                      <a:pt x="458" y="1116"/>
                      <a:pt x="465" y="1115"/>
                    </a:cubicBezTo>
                    <a:close/>
                    <a:moveTo>
                      <a:pt x="231" y="203"/>
                    </a:moveTo>
                    <a:cubicBezTo>
                      <a:pt x="244" y="211"/>
                      <a:pt x="252" y="222"/>
                      <a:pt x="254" y="235"/>
                    </a:cubicBezTo>
                    <a:cubicBezTo>
                      <a:pt x="263" y="231"/>
                      <a:pt x="271" y="226"/>
                      <a:pt x="280" y="222"/>
                    </a:cubicBezTo>
                    <a:cubicBezTo>
                      <a:pt x="282" y="220"/>
                      <a:pt x="285" y="220"/>
                      <a:pt x="288" y="219"/>
                    </a:cubicBezTo>
                    <a:cubicBezTo>
                      <a:pt x="292" y="219"/>
                      <a:pt x="295" y="218"/>
                      <a:pt x="298" y="216"/>
                    </a:cubicBezTo>
                    <a:cubicBezTo>
                      <a:pt x="309" y="208"/>
                      <a:pt x="327" y="210"/>
                      <a:pt x="335" y="223"/>
                    </a:cubicBezTo>
                    <a:cubicBezTo>
                      <a:pt x="339" y="229"/>
                      <a:pt x="342" y="235"/>
                      <a:pt x="346" y="241"/>
                    </a:cubicBezTo>
                    <a:cubicBezTo>
                      <a:pt x="349" y="245"/>
                      <a:pt x="351" y="249"/>
                      <a:pt x="351" y="254"/>
                    </a:cubicBezTo>
                    <a:cubicBezTo>
                      <a:pt x="351" y="258"/>
                      <a:pt x="351" y="262"/>
                      <a:pt x="355" y="265"/>
                    </a:cubicBezTo>
                    <a:cubicBezTo>
                      <a:pt x="356" y="266"/>
                      <a:pt x="357" y="268"/>
                      <a:pt x="357" y="270"/>
                    </a:cubicBezTo>
                    <a:cubicBezTo>
                      <a:pt x="358" y="283"/>
                      <a:pt x="359" y="295"/>
                      <a:pt x="352" y="307"/>
                    </a:cubicBezTo>
                    <a:cubicBezTo>
                      <a:pt x="357" y="307"/>
                      <a:pt x="360" y="304"/>
                      <a:pt x="362" y="301"/>
                    </a:cubicBezTo>
                    <a:cubicBezTo>
                      <a:pt x="367" y="295"/>
                      <a:pt x="372" y="290"/>
                      <a:pt x="377" y="284"/>
                    </a:cubicBezTo>
                    <a:cubicBezTo>
                      <a:pt x="379" y="280"/>
                      <a:pt x="382" y="280"/>
                      <a:pt x="386" y="281"/>
                    </a:cubicBezTo>
                    <a:cubicBezTo>
                      <a:pt x="389" y="282"/>
                      <a:pt x="389" y="285"/>
                      <a:pt x="389" y="288"/>
                    </a:cubicBezTo>
                    <a:cubicBezTo>
                      <a:pt x="389" y="289"/>
                      <a:pt x="389" y="291"/>
                      <a:pt x="390" y="293"/>
                    </a:cubicBezTo>
                    <a:cubicBezTo>
                      <a:pt x="390" y="303"/>
                      <a:pt x="390" y="313"/>
                      <a:pt x="385" y="323"/>
                    </a:cubicBezTo>
                    <a:cubicBezTo>
                      <a:pt x="384" y="324"/>
                      <a:pt x="385" y="325"/>
                      <a:pt x="385" y="326"/>
                    </a:cubicBezTo>
                    <a:cubicBezTo>
                      <a:pt x="395" y="323"/>
                      <a:pt x="404" y="319"/>
                      <a:pt x="412" y="313"/>
                    </a:cubicBezTo>
                    <a:cubicBezTo>
                      <a:pt x="419" y="308"/>
                      <a:pt x="425" y="303"/>
                      <a:pt x="432" y="298"/>
                    </a:cubicBezTo>
                    <a:cubicBezTo>
                      <a:pt x="435" y="295"/>
                      <a:pt x="439" y="296"/>
                      <a:pt x="442" y="298"/>
                    </a:cubicBezTo>
                    <a:cubicBezTo>
                      <a:pt x="445" y="299"/>
                      <a:pt x="445" y="302"/>
                      <a:pt x="445" y="305"/>
                    </a:cubicBezTo>
                    <a:cubicBezTo>
                      <a:pt x="444" y="316"/>
                      <a:pt x="444" y="326"/>
                      <a:pt x="441" y="337"/>
                    </a:cubicBezTo>
                    <a:cubicBezTo>
                      <a:pt x="440" y="340"/>
                      <a:pt x="441" y="344"/>
                      <a:pt x="443" y="348"/>
                    </a:cubicBezTo>
                    <a:cubicBezTo>
                      <a:pt x="444" y="345"/>
                      <a:pt x="446" y="344"/>
                      <a:pt x="446" y="342"/>
                    </a:cubicBezTo>
                    <a:cubicBezTo>
                      <a:pt x="448" y="335"/>
                      <a:pt x="453" y="329"/>
                      <a:pt x="458" y="323"/>
                    </a:cubicBezTo>
                    <a:cubicBezTo>
                      <a:pt x="462" y="320"/>
                      <a:pt x="465" y="316"/>
                      <a:pt x="468" y="312"/>
                    </a:cubicBezTo>
                    <a:cubicBezTo>
                      <a:pt x="472" y="305"/>
                      <a:pt x="476" y="299"/>
                      <a:pt x="480" y="292"/>
                    </a:cubicBezTo>
                    <a:cubicBezTo>
                      <a:pt x="484" y="284"/>
                      <a:pt x="490" y="276"/>
                      <a:pt x="493" y="267"/>
                    </a:cubicBezTo>
                    <a:cubicBezTo>
                      <a:pt x="498" y="252"/>
                      <a:pt x="501" y="237"/>
                      <a:pt x="500" y="221"/>
                    </a:cubicBezTo>
                    <a:cubicBezTo>
                      <a:pt x="497" y="221"/>
                      <a:pt x="494" y="220"/>
                      <a:pt x="492" y="219"/>
                    </a:cubicBezTo>
                    <a:cubicBezTo>
                      <a:pt x="482" y="218"/>
                      <a:pt x="472" y="216"/>
                      <a:pt x="462" y="215"/>
                    </a:cubicBezTo>
                    <a:cubicBezTo>
                      <a:pt x="447" y="212"/>
                      <a:pt x="433" y="209"/>
                      <a:pt x="418" y="207"/>
                    </a:cubicBezTo>
                    <a:cubicBezTo>
                      <a:pt x="401" y="204"/>
                      <a:pt x="383" y="202"/>
                      <a:pt x="366" y="198"/>
                    </a:cubicBezTo>
                    <a:cubicBezTo>
                      <a:pt x="349" y="194"/>
                      <a:pt x="333" y="192"/>
                      <a:pt x="316" y="188"/>
                    </a:cubicBezTo>
                    <a:cubicBezTo>
                      <a:pt x="313" y="188"/>
                      <a:pt x="310" y="187"/>
                      <a:pt x="308" y="190"/>
                    </a:cubicBezTo>
                    <a:cubicBezTo>
                      <a:pt x="304" y="194"/>
                      <a:pt x="299" y="194"/>
                      <a:pt x="295" y="193"/>
                    </a:cubicBezTo>
                    <a:cubicBezTo>
                      <a:pt x="288" y="191"/>
                      <a:pt x="282" y="194"/>
                      <a:pt x="276" y="195"/>
                    </a:cubicBezTo>
                    <a:cubicBezTo>
                      <a:pt x="274" y="196"/>
                      <a:pt x="272" y="197"/>
                      <a:pt x="270" y="197"/>
                    </a:cubicBezTo>
                    <a:cubicBezTo>
                      <a:pt x="257" y="199"/>
                      <a:pt x="244" y="201"/>
                      <a:pt x="231" y="203"/>
                    </a:cubicBezTo>
                    <a:close/>
                    <a:moveTo>
                      <a:pt x="280" y="184"/>
                    </a:moveTo>
                    <a:cubicBezTo>
                      <a:pt x="280" y="183"/>
                      <a:pt x="280" y="183"/>
                      <a:pt x="280" y="182"/>
                    </a:cubicBezTo>
                    <a:cubicBezTo>
                      <a:pt x="275" y="181"/>
                      <a:pt x="269" y="179"/>
                      <a:pt x="263" y="178"/>
                    </a:cubicBezTo>
                    <a:cubicBezTo>
                      <a:pt x="253" y="176"/>
                      <a:pt x="244" y="175"/>
                      <a:pt x="234" y="174"/>
                    </a:cubicBezTo>
                    <a:cubicBezTo>
                      <a:pt x="226" y="172"/>
                      <a:pt x="217" y="170"/>
                      <a:pt x="209" y="169"/>
                    </a:cubicBezTo>
                    <a:cubicBezTo>
                      <a:pt x="198" y="168"/>
                      <a:pt x="187" y="167"/>
                      <a:pt x="176" y="165"/>
                    </a:cubicBezTo>
                    <a:cubicBezTo>
                      <a:pt x="162" y="162"/>
                      <a:pt x="149" y="159"/>
                      <a:pt x="135" y="156"/>
                    </a:cubicBezTo>
                    <a:cubicBezTo>
                      <a:pt x="129" y="155"/>
                      <a:pt x="124" y="154"/>
                      <a:pt x="119" y="157"/>
                    </a:cubicBezTo>
                    <a:cubicBezTo>
                      <a:pt x="109" y="162"/>
                      <a:pt x="98" y="166"/>
                      <a:pt x="87" y="171"/>
                    </a:cubicBezTo>
                    <a:cubicBezTo>
                      <a:pt x="82" y="174"/>
                      <a:pt x="76" y="176"/>
                      <a:pt x="70" y="178"/>
                    </a:cubicBezTo>
                    <a:cubicBezTo>
                      <a:pt x="52" y="185"/>
                      <a:pt x="35" y="192"/>
                      <a:pt x="17" y="200"/>
                    </a:cubicBezTo>
                    <a:cubicBezTo>
                      <a:pt x="16" y="200"/>
                      <a:pt x="15" y="201"/>
                      <a:pt x="13" y="202"/>
                    </a:cubicBezTo>
                    <a:cubicBezTo>
                      <a:pt x="19" y="203"/>
                      <a:pt x="23" y="205"/>
                      <a:pt x="28" y="205"/>
                    </a:cubicBezTo>
                    <a:cubicBezTo>
                      <a:pt x="44" y="206"/>
                      <a:pt x="59" y="206"/>
                      <a:pt x="74" y="207"/>
                    </a:cubicBezTo>
                    <a:cubicBezTo>
                      <a:pt x="81" y="207"/>
                      <a:pt x="89" y="207"/>
                      <a:pt x="96" y="207"/>
                    </a:cubicBezTo>
                    <a:cubicBezTo>
                      <a:pt x="104" y="206"/>
                      <a:pt x="111" y="205"/>
                      <a:pt x="119" y="205"/>
                    </a:cubicBezTo>
                    <a:cubicBezTo>
                      <a:pt x="124" y="205"/>
                      <a:pt x="128" y="205"/>
                      <a:pt x="132" y="203"/>
                    </a:cubicBezTo>
                    <a:cubicBezTo>
                      <a:pt x="134" y="202"/>
                      <a:pt x="137" y="201"/>
                      <a:pt x="138" y="202"/>
                    </a:cubicBezTo>
                    <a:cubicBezTo>
                      <a:pt x="142" y="206"/>
                      <a:pt x="146" y="205"/>
                      <a:pt x="150" y="204"/>
                    </a:cubicBezTo>
                    <a:cubicBezTo>
                      <a:pt x="163" y="202"/>
                      <a:pt x="175" y="200"/>
                      <a:pt x="187" y="198"/>
                    </a:cubicBezTo>
                    <a:cubicBezTo>
                      <a:pt x="197" y="196"/>
                      <a:pt x="206" y="195"/>
                      <a:pt x="216" y="194"/>
                    </a:cubicBezTo>
                    <a:cubicBezTo>
                      <a:pt x="230" y="193"/>
                      <a:pt x="244" y="191"/>
                      <a:pt x="259" y="189"/>
                    </a:cubicBezTo>
                    <a:cubicBezTo>
                      <a:pt x="266" y="188"/>
                      <a:pt x="273" y="186"/>
                      <a:pt x="280" y="184"/>
                    </a:cubicBezTo>
                    <a:close/>
                    <a:moveTo>
                      <a:pt x="214" y="255"/>
                    </a:moveTo>
                    <a:cubicBezTo>
                      <a:pt x="206" y="251"/>
                      <a:pt x="198" y="251"/>
                      <a:pt x="191" y="249"/>
                    </a:cubicBezTo>
                    <a:cubicBezTo>
                      <a:pt x="188" y="260"/>
                      <a:pt x="191" y="269"/>
                      <a:pt x="197" y="272"/>
                    </a:cubicBezTo>
                    <a:cubicBezTo>
                      <a:pt x="204" y="268"/>
                      <a:pt x="212" y="264"/>
                      <a:pt x="214" y="255"/>
                    </a:cubicBezTo>
                    <a:close/>
                    <a:moveTo>
                      <a:pt x="201" y="228"/>
                    </a:moveTo>
                    <a:cubicBezTo>
                      <a:pt x="202" y="228"/>
                      <a:pt x="202" y="228"/>
                      <a:pt x="203" y="228"/>
                    </a:cubicBezTo>
                    <a:cubicBezTo>
                      <a:pt x="209" y="220"/>
                      <a:pt x="216" y="213"/>
                      <a:pt x="221" y="202"/>
                    </a:cubicBezTo>
                    <a:cubicBezTo>
                      <a:pt x="213" y="204"/>
                      <a:pt x="206" y="205"/>
                      <a:pt x="199" y="206"/>
                    </a:cubicBezTo>
                    <a:cubicBezTo>
                      <a:pt x="200" y="214"/>
                      <a:pt x="201" y="221"/>
                      <a:pt x="201" y="228"/>
                    </a:cubicBezTo>
                    <a:close/>
                    <a:moveTo>
                      <a:pt x="159" y="228"/>
                    </a:moveTo>
                    <a:cubicBezTo>
                      <a:pt x="167" y="223"/>
                      <a:pt x="170" y="216"/>
                      <a:pt x="174" y="211"/>
                    </a:cubicBezTo>
                    <a:cubicBezTo>
                      <a:pt x="174" y="210"/>
                      <a:pt x="174" y="210"/>
                      <a:pt x="173" y="209"/>
                    </a:cubicBezTo>
                    <a:cubicBezTo>
                      <a:pt x="167" y="210"/>
                      <a:pt x="160" y="212"/>
                      <a:pt x="152" y="213"/>
                    </a:cubicBezTo>
                    <a:cubicBezTo>
                      <a:pt x="157" y="217"/>
                      <a:pt x="158" y="222"/>
                      <a:pt x="159" y="228"/>
                    </a:cubicBezTo>
                    <a:close/>
                    <a:moveTo>
                      <a:pt x="430" y="1098"/>
                    </a:moveTo>
                    <a:cubicBezTo>
                      <a:pt x="429" y="1097"/>
                      <a:pt x="428" y="1097"/>
                      <a:pt x="428" y="1097"/>
                    </a:cubicBezTo>
                    <a:cubicBezTo>
                      <a:pt x="426" y="1103"/>
                      <a:pt x="424" y="1109"/>
                      <a:pt x="422" y="1116"/>
                    </a:cubicBezTo>
                    <a:cubicBezTo>
                      <a:pt x="422" y="1117"/>
                      <a:pt x="423" y="1119"/>
                      <a:pt x="423" y="1121"/>
                    </a:cubicBezTo>
                    <a:cubicBezTo>
                      <a:pt x="424" y="1120"/>
                      <a:pt x="426" y="1120"/>
                      <a:pt x="426" y="1119"/>
                    </a:cubicBezTo>
                    <a:cubicBezTo>
                      <a:pt x="427" y="1112"/>
                      <a:pt x="429" y="1105"/>
                      <a:pt x="430" y="1098"/>
                    </a:cubicBezTo>
                    <a:close/>
                  </a:path>
                </a:pathLst>
              </a:custGeom>
              <a:solidFill>
                <a:srgbClr val="00000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60" name="Freeform 7"/>
              <p:cNvSpPr>
                <a:spLocks/>
              </p:cNvSpPr>
              <p:nvPr/>
            </p:nvSpPr>
            <p:spPr bwMode="auto">
              <a:xfrm>
                <a:off x="1522" y="1375"/>
                <a:ext cx="1114" cy="1606"/>
              </a:xfrm>
              <a:custGeom>
                <a:avLst/>
                <a:gdLst>
                  <a:gd name="T0" fmla="*/ 244 w 619"/>
                  <a:gd name="T1" fmla="*/ 610 h 892"/>
                  <a:gd name="T2" fmla="*/ 226 w 619"/>
                  <a:gd name="T3" fmla="*/ 705 h 892"/>
                  <a:gd name="T4" fmla="*/ 252 w 619"/>
                  <a:gd name="T5" fmla="*/ 736 h 892"/>
                  <a:gd name="T6" fmla="*/ 289 w 619"/>
                  <a:gd name="T7" fmla="*/ 761 h 892"/>
                  <a:gd name="T8" fmla="*/ 334 w 619"/>
                  <a:gd name="T9" fmla="*/ 765 h 892"/>
                  <a:gd name="T10" fmla="*/ 360 w 619"/>
                  <a:gd name="T11" fmla="*/ 719 h 892"/>
                  <a:gd name="T12" fmla="*/ 367 w 619"/>
                  <a:gd name="T13" fmla="*/ 653 h 892"/>
                  <a:gd name="T14" fmla="*/ 409 w 619"/>
                  <a:gd name="T15" fmla="*/ 606 h 892"/>
                  <a:gd name="T16" fmla="*/ 437 w 619"/>
                  <a:gd name="T17" fmla="*/ 536 h 892"/>
                  <a:gd name="T18" fmla="*/ 462 w 619"/>
                  <a:gd name="T19" fmla="*/ 462 h 892"/>
                  <a:gd name="T20" fmla="*/ 500 w 619"/>
                  <a:gd name="T21" fmla="*/ 561 h 892"/>
                  <a:gd name="T22" fmla="*/ 565 w 619"/>
                  <a:gd name="T23" fmla="*/ 683 h 892"/>
                  <a:gd name="T24" fmla="*/ 619 w 619"/>
                  <a:gd name="T25" fmla="*/ 764 h 892"/>
                  <a:gd name="T26" fmla="*/ 569 w 619"/>
                  <a:gd name="T27" fmla="*/ 732 h 892"/>
                  <a:gd name="T28" fmla="*/ 526 w 619"/>
                  <a:gd name="T29" fmla="*/ 684 h 892"/>
                  <a:gd name="T30" fmla="*/ 586 w 619"/>
                  <a:gd name="T31" fmla="*/ 777 h 892"/>
                  <a:gd name="T32" fmla="*/ 555 w 619"/>
                  <a:gd name="T33" fmla="*/ 812 h 892"/>
                  <a:gd name="T34" fmla="*/ 497 w 619"/>
                  <a:gd name="T35" fmla="*/ 815 h 892"/>
                  <a:gd name="T36" fmla="*/ 327 w 619"/>
                  <a:gd name="T37" fmla="*/ 855 h 892"/>
                  <a:gd name="T38" fmla="*/ 201 w 619"/>
                  <a:gd name="T39" fmla="*/ 892 h 892"/>
                  <a:gd name="T40" fmla="*/ 54 w 619"/>
                  <a:gd name="T41" fmla="*/ 866 h 892"/>
                  <a:gd name="T42" fmla="*/ 9 w 619"/>
                  <a:gd name="T43" fmla="*/ 851 h 892"/>
                  <a:gd name="T44" fmla="*/ 10 w 619"/>
                  <a:gd name="T45" fmla="*/ 821 h 892"/>
                  <a:gd name="T46" fmla="*/ 35 w 619"/>
                  <a:gd name="T47" fmla="*/ 746 h 892"/>
                  <a:gd name="T48" fmla="*/ 55 w 619"/>
                  <a:gd name="T49" fmla="*/ 593 h 892"/>
                  <a:gd name="T50" fmla="*/ 44 w 619"/>
                  <a:gd name="T51" fmla="*/ 486 h 892"/>
                  <a:gd name="T52" fmla="*/ 46 w 619"/>
                  <a:gd name="T53" fmla="*/ 275 h 892"/>
                  <a:gd name="T54" fmla="*/ 72 w 619"/>
                  <a:gd name="T55" fmla="*/ 154 h 892"/>
                  <a:gd name="T56" fmla="*/ 93 w 619"/>
                  <a:gd name="T57" fmla="*/ 93 h 892"/>
                  <a:gd name="T58" fmla="*/ 122 w 619"/>
                  <a:gd name="T59" fmla="*/ 41 h 892"/>
                  <a:gd name="T60" fmla="*/ 228 w 619"/>
                  <a:gd name="T61" fmla="*/ 25 h 892"/>
                  <a:gd name="T62" fmla="*/ 291 w 619"/>
                  <a:gd name="T63" fmla="*/ 46 h 892"/>
                  <a:gd name="T64" fmla="*/ 386 w 619"/>
                  <a:gd name="T65" fmla="*/ 125 h 892"/>
                  <a:gd name="T66" fmla="*/ 444 w 619"/>
                  <a:gd name="T67" fmla="*/ 234 h 892"/>
                  <a:gd name="T68" fmla="*/ 467 w 619"/>
                  <a:gd name="T69" fmla="*/ 399 h 892"/>
                  <a:gd name="T70" fmla="*/ 438 w 619"/>
                  <a:gd name="T71" fmla="*/ 501 h 892"/>
                  <a:gd name="T72" fmla="*/ 406 w 619"/>
                  <a:gd name="T73" fmla="*/ 595 h 892"/>
                  <a:gd name="T74" fmla="*/ 371 w 619"/>
                  <a:gd name="T75" fmla="*/ 587 h 892"/>
                  <a:gd name="T76" fmla="*/ 277 w 619"/>
                  <a:gd name="T77" fmla="*/ 556 h 892"/>
                  <a:gd name="T78" fmla="*/ 249 w 619"/>
                  <a:gd name="T79" fmla="*/ 545 h 892"/>
                  <a:gd name="T80" fmla="*/ 285 w 619"/>
                  <a:gd name="T81" fmla="*/ 444 h 892"/>
                  <a:gd name="T82" fmla="*/ 307 w 619"/>
                  <a:gd name="T83" fmla="*/ 367 h 892"/>
                  <a:gd name="T84" fmla="*/ 276 w 619"/>
                  <a:gd name="T85" fmla="*/ 250 h 892"/>
                  <a:gd name="T86" fmla="*/ 261 w 619"/>
                  <a:gd name="T87" fmla="*/ 238 h 892"/>
                  <a:gd name="T88" fmla="*/ 282 w 619"/>
                  <a:gd name="T89" fmla="*/ 302 h 892"/>
                  <a:gd name="T90" fmla="*/ 291 w 619"/>
                  <a:gd name="T91" fmla="*/ 399 h 892"/>
                  <a:gd name="T92" fmla="*/ 257 w 619"/>
                  <a:gd name="T93" fmla="*/ 488 h 892"/>
                  <a:gd name="T94" fmla="*/ 233 w 619"/>
                  <a:gd name="T95" fmla="*/ 571 h 89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619" h="892">
                    <a:moveTo>
                      <a:pt x="233" y="571"/>
                    </a:moveTo>
                    <a:cubicBezTo>
                      <a:pt x="243" y="573"/>
                      <a:pt x="251" y="565"/>
                      <a:pt x="261" y="567"/>
                    </a:cubicBezTo>
                    <a:cubicBezTo>
                      <a:pt x="259" y="575"/>
                      <a:pt x="257" y="582"/>
                      <a:pt x="254" y="588"/>
                    </a:cubicBezTo>
                    <a:cubicBezTo>
                      <a:pt x="251" y="596"/>
                      <a:pt x="247" y="602"/>
                      <a:pt x="244" y="610"/>
                    </a:cubicBezTo>
                    <a:cubicBezTo>
                      <a:pt x="238" y="624"/>
                      <a:pt x="230" y="638"/>
                      <a:pt x="226" y="654"/>
                    </a:cubicBezTo>
                    <a:cubicBezTo>
                      <a:pt x="225" y="656"/>
                      <a:pt x="225" y="658"/>
                      <a:pt x="225" y="660"/>
                    </a:cubicBezTo>
                    <a:cubicBezTo>
                      <a:pt x="226" y="669"/>
                      <a:pt x="225" y="678"/>
                      <a:pt x="226" y="687"/>
                    </a:cubicBezTo>
                    <a:cubicBezTo>
                      <a:pt x="227" y="693"/>
                      <a:pt x="228" y="699"/>
                      <a:pt x="226" y="705"/>
                    </a:cubicBezTo>
                    <a:cubicBezTo>
                      <a:pt x="226" y="706"/>
                      <a:pt x="226" y="708"/>
                      <a:pt x="226" y="709"/>
                    </a:cubicBezTo>
                    <a:cubicBezTo>
                      <a:pt x="228" y="712"/>
                      <a:pt x="229" y="716"/>
                      <a:pt x="231" y="720"/>
                    </a:cubicBezTo>
                    <a:cubicBezTo>
                      <a:pt x="231" y="721"/>
                      <a:pt x="231" y="722"/>
                      <a:pt x="232" y="723"/>
                    </a:cubicBezTo>
                    <a:cubicBezTo>
                      <a:pt x="239" y="727"/>
                      <a:pt x="244" y="734"/>
                      <a:pt x="252" y="736"/>
                    </a:cubicBezTo>
                    <a:cubicBezTo>
                      <a:pt x="254" y="740"/>
                      <a:pt x="255" y="744"/>
                      <a:pt x="257" y="747"/>
                    </a:cubicBezTo>
                    <a:cubicBezTo>
                      <a:pt x="260" y="753"/>
                      <a:pt x="265" y="756"/>
                      <a:pt x="272" y="757"/>
                    </a:cubicBezTo>
                    <a:cubicBezTo>
                      <a:pt x="274" y="757"/>
                      <a:pt x="275" y="759"/>
                      <a:pt x="277" y="759"/>
                    </a:cubicBezTo>
                    <a:cubicBezTo>
                      <a:pt x="281" y="760"/>
                      <a:pt x="285" y="760"/>
                      <a:pt x="289" y="761"/>
                    </a:cubicBezTo>
                    <a:cubicBezTo>
                      <a:pt x="291" y="761"/>
                      <a:pt x="294" y="761"/>
                      <a:pt x="295" y="763"/>
                    </a:cubicBezTo>
                    <a:cubicBezTo>
                      <a:pt x="300" y="767"/>
                      <a:pt x="306" y="769"/>
                      <a:pt x="312" y="769"/>
                    </a:cubicBezTo>
                    <a:cubicBezTo>
                      <a:pt x="313" y="769"/>
                      <a:pt x="315" y="769"/>
                      <a:pt x="316" y="769"/>
                    </a:cubicBezTo>
                    <a:cubicBezTo>
                      <a:pt x="323" y="770"/>
                      <a:pt x="328" y="770"/>
                      <a:pt x="334" y="765"/>
                    </a:cubicBezTo>
                    <a:cubicBezTo>
                      <a:pt x="335" y="764"/>
                      <a:pt x="338" y="763"/>
                      <a:pt x="341" y="765"/>
                    </a:cubicBezTo>
                    <a:cubicBezTo>
                      <a:pt x="341" y="766"/>
                      <a:pt x="343" y="766"/>
                      <a:pt x="345" y="765"/>
                    </a:cubicBezTo>
                    <a:cubicBezTo>
                      <a:pt x="350" y="764"/>
                      <a:pt x="356" y="761"/>
                      <a:pt x="362" y="759"/>
                    </a:cubicBezTo>
                    <a:cubicBezTo>
                      <a:pt x="365" y="746"/>
                      <a:pt x="363" y="733"/>
                      <a:pt x="360" y="719"/>
                    </a:cubicBezTo>
                    <a:cubicBezTo>
                      <a:pt x="358" y="710"/>
                      <a:pt x="356" y="700"/>
                      <a:pt x="355" y="691"/>
                    </a:cubicBezTo>
                    <a:cubicBezTo>
                      <a:pt x="355" y="686"/>
                      <a:pt x="357" y="681"/>
                      <a:pt x="359" y="676"/>
                    </a:cubicBezTo>
                    <a:cubicBezTo>
                      <a:pt x="360" y="672"/>
                      <a:pt x="362" y="668"/>
                      <a:pt x="363" y="664"/>
                    </a:cubicBezTo>
                    <a:cubicBezTo>
                      <a:pt x="365" y="661"/>
                      <a:pt x="365" y="657"/>
                      <a:pt x="367" y="653"/>
                    </a:cubicBezTo>
                    <a:cubicBezTo>
                      <a:pt x="371" y="641"/>
                      <a:pt x="376" y="629"/>
                      <a:pt x="381" y="616"/>
                    </a:cubicBezTo>
                    <a:cubicBezTo>
                      <a:pt x="386" y="618"/>
                      <a:pt x="385" y="624"/>
                      <a:pt x="389" y="626"/>
                    </a:cubicBezTo>
                    <a:cubicBezTo>
                      <a:pt x="395" y="627"/>
                      <a:pt x="399" y="623"/>
                      <a:pt x="402" y="619"/>
                    </a:cubicBezTo>
                    <a:cubicBezTo>
                      <a:pt x="405" y="615"/>
                      <a:pt x="407" y="610"/>
                      <a:pt x="409" y="606"/>
                    </a:cubicBezTo>
                    <a:cubicBezTo>
                      <a:pt x="410" y="604"/>
                      <a:pt x="410" y="603"/>
                      <a:pt x="411" y="601"/>
                    </a:cubicBezTo>
                    <a:cubicBezTo>
                      <a:pt x="419" y="589"/>
                      <a:pt x="422" y="574"/>
                      <a:pt x="429" y="560"/>
                    </a:cubicBezTo>
                    <a:cubicBezTo>
                      <a:pt x="430" y="559"/>
                      <a:pt x="430" y="557"/>
                      <a:pt x="431" y="555"/>
                    </a:cubicBezTo>
                    <a:cubicBezTo>
                      <a:pt x="432" y="548"/>
                      <a:pt x="434" y="542"/>
                      <a:pt x="437" y="536"/>
                    </a:cubicBezTo>
                    <a:cubicBezTo>
                      <a:pt x="439" y="532"/>
                      <a:pt x="440" y="528"/>
                      <a:pt x="441" y="524"/>
                    </a:cubicBezTo>
                    <a:cubicBezTo>
                      <a:pt x="445" y="511"/>
                      <a:pt x="449" y="498"/>
                      <a:pt x="453" y="485"/>
                    </a:cubicBezTo>
                    <a:cubicBezTo>
                      <a:pt x="454" y="480"/>
                      <a:pt x="455" y="475"/>
                      <a:pt x="457" y="469"/>
                    </a:cubicBezTo>
                    <a:cubicBezTo>
                      <a:pt x="458" y="467"/>
                      <a:pt x="460" y="465"/>
                      <a:pt x="462" y="462"/>
                    </a:cubicBezTo>
                    <a:cubicBezTo>
                      <a:pt x="464" y="466"/>
                      <a:pt x="466" y="470"/>
                      <a:pt x="466" y="474"/>
                    </a:cubicBezTo>
                    <a:cubicBezTo>
                      <a:pt x="468" y="487"/>
                      <a:pt x="475" y="498"/>
                      <a:pt x="478" y="510"/>
                    </a:cubicBezTo>
                    <a:cubicBezTo>
                      <a:pt x="480" y="516"/>
                      <a:pt x="484" y="523"/>
                      <a:pt x="487" y="529"/>
                    </a:cubicBezTo>
                    <a:cubicBezTo>
                      <a:pt x="491" y="540"/>
                      <a:pt x="496" y="550"/>
                      <a:pt x="500" y="561"/>
                    </a:cubicBezTo>
                    <a:cubicBezTo>
                      <a:pt x="503" y="568"/>
                      <a:pt x="505" y="575"/>
                      <a:pt x="508" y="582"/>
                    </a:cubicBezTo>
                    <a:cubicBezTo>
                      <a:pt x="510" y="586"/>
                      <a:pt x="512" y="589"/>
                      <a:pt x="514" y="592"/>
                    </a:cubicBezTo>
                    <a:cubicBezTo>
                      <a:pt x="522" y="607"/>
                      <a:pt x="530" y="623"/>
                      <a:pt x="539" y="638"/>
                    </a:cubicBezTo>
                    <a:cubicBezTo>
                      <a:pt x="547" y="653"/>
                      <a:pt x="554" y="669"/>
                      <a:pt x="565" y="683"/>
                    </a:cubicBezTo>
                    <a:cubicBezTo>
                      <a:pt x="566" y="690"/>
                      <a:pt x="571" y="696"/>
                      <a:pt x="575" y="702"/>
                    </a:cubicBezTo>
                    <a:cubicBezTo>
                      <a:pt x="580" y="709"/>
                      <a:pt x="585" y="717"/>
                      <a:pt x="590" y="724"/>
                    </a:cubicBezTo>
                    <a:cubicBezTo>
                      <a:pt x="593" y="729"/>
                      <a:pt x="596" y="734"/>
                      <a:pt x="599" y="739"/>
                    </a:cubicBezTo>
                    <a:cubicBezTo>
                      <a:pt x="606" y="747"/>
                      <a:pt x="612" y="755"/>
                      <a:pt x="619" y="764"/>
                    </a:cubicBezTo>
                    <a:cubicBezTo>
                      <a:pt x="616" y="770"/>
                      <a:pt x="609" y="774"/>
                      <a:pt x="602" y="778"/>
                    </a:cubicBezTo>
                    <a:cubicBezTo>
                      <a:pt x="600" y="775"/>
                      <a:pt x="598" y="772"/>
                      <a:pt x="596" y="769"/>
                    </a:cubicBezTo>
                    <a:cubicBezTo>
                      <a:pt x="591" y="762"/>
                      <a:pt x="586" y="756"/>
                      <a:pt x="581" y="749"/>
                    </a:cubicBezTo>
                    <a:cubicBezTo>
                      <a:pt x="577" y="744"/>
                      <a:pt x="573" y="738"/>
                      <a:pt x="569" y="732"/>
                    </a:cubicBezTo>
                    <a:cubicBezTo>
                      <a:pt x="563" y="724"/>
                      <a:pt x="558" y="715"/>
                      <a:pt x="552" y="707"/>
                    </a:cubicBezTo>
                    <a:cubicBezTo>
                      <a:pt x="546" y="698"/>
                      <a:pt x="539" y="689"/>
                      <a:pt x="533" y="679"/>
                    </a:cubicBezTo>
                    <a:cubicBezTo>
                      <a:pt x="532" y="677"/>
                      <a:pt x="531" y="675"/>
                      <a:pt x="527" y="677"/>
                    </a:cubicBezTo>
                    <a:cubicBezTo>
                      <a:pt x="525" y="678"/>
                      <a:pt x="524" y="681"/>
                      <a:pt x="526" y="684"/>
                    </a:cubicBezTo>
                    <a:cubicBezTo>
                      <a:pt x="529" y="690"/>
                      <a:pt x="532" y="697"/>
                      <a:pt x="535" y="703"/>
                    </a:cubicBezTo>
                    <a:cubicBezTo>
                      <a:pt x="535" y="704"/>
                      <a:pt x="536" y="705"/>
                      <a:pt x="537" y="705"/>
                    </a:cubicBezTo>
                    <a:cubicBezTo>
                      <a:pt x="544" y="714"/>
                      <a:pt x="550" y="724"/>
                      <a:pt x="557" y="734"/>
                    </a:cubicBezTo>
                    <a:cubicBezTo>
                      <a:pt x="566" y="748"/>
                      <a:pt x="576" y="763"/>
                      <a:pt x="586" y="777"/>
                    </a:cubicBezTo>
                    <a:cubicBezTo>
                      <a:pt x="590" y="781"/>
                      <a:pt x="593" y="785"/>
                      <a:pt x="596" y="790"/>
                    </a:cubicBezTo>
                    <a:cubicBezTo>
                      <a:pt x="600" y="797"/>
                      <a:pt x="600" y="798"/>
                      <a:pt x="593" y="802"/>
                    </a:cubicBezTo>
                    <a:cubicBezTo>
                      <a:pt x="585" y="807"/>
                      <a:pt x="577" y="811"/>
                      <a:pt x="569" y="813"/>
                    </a:cubicBezTo>
                    <a:cubicBezTo>
                      <a:pt x="564" y="814"/>
                      <a:pt x="559" y="815"/>
                      <a:pt x="555" y="812"/>
                    </a:cubicBezTo>
                    <a:cubicBezTo>
                      <a:pt x="553" y="810"/>
                      <a:pt x="549" y="810"/>
                      <a:pt x="547" y="812"/>
                    </a:cubicBezTo>
                    <a:cubicBezTo>
                      <a:pt x="544" y="815"/>
                      <a:pt x="541" y="814"/>
                      <a:pt x="538" y="814"/>
                    </a:cubicBezTo>
                    <a:cubicBezTo>
                      <a:pt x="532" y="814"/>
                      <a:pt x="525" y="815"/>
                      <a:pt x="519" y="815"/>
                    </a:cubicBezTo>
                    <a:cubicBezTo>
                      <a:pt x="512" y="815"/>
                      <a:pt x="504" y="815"/>
                      <a:pt x="497" y="815"/>
                    </a:cubicBezTo>
                    <a:cubicBezTo>
                      <a:pt x="481" y="815"/>
                      <a:pt x="466" y="817"/>
                      <a:pt x="450" y="818"/>
                    </a:cubicBezTo>
                    <a:cubicBezTo>
                      <a:pt x="433" y="819"/>
                      <a:pt x="417" y="823"/>
                      <a:pt x="401" y="828"/>
                    </a:cubicBezTo>
                    <a:cubicBezTo>
                      <a:pt x="385" y="833"/>
                      <a:pt x="369" y="838"/>
                      <a:pt x="354" y="843"/>
                    </a:cubicBezTo>
                    <a:cubicBezTo>
                      <a:pt x="344" y="847"/>
                      <a:pt x="336" y="851"/>
                      <a:pt x="327" y="855"/>
                    </a:cubicBezTo>
                    <a:cubicBezTo>
                      <a:pt x="312" y="861"/>
                      <a:pt x="297" y="868"/>
                      <a:pt x="282" y="874"/>
                    </a:cubicBezTo>
                    <a:cubicBezTo>
                      <a:pt x="270" y="880"/>
                      <a:pt x="257" y="884"/>
                      <a:pt x="244" y="887"/>
                    </a:cubicBezTo>
                    <a:cubicBezTo>
                      <a:pt x="241" y="888"/>
                      <a:pt x="237" y="888"/>
                      <a:pt x="234" y="889"/>
                    </a:cubicBezTo>
                    <a:cubicBezTo>
                      <a:pt x="223" y="890"/>
                      <a:pt x="212" y="892"/>
                      <a:pt x="201" y="892"/>
                    </a:cubicBezTo>
                    <a:cubicBezTo>
                      <a:pt x="191" y="892"/>
                      <a:pt x="182" y="890"/>
                      <a:pt x="173" y="889"/>
                    </a:cubicBezTo>
                    <a:cubicBezTo>
                      <a:pt x="168" y="889"/>
                      <a:pt x="163" y="888"/>
                      <a:pt x="158" y="888"/>
                    </a:cubicBezTo>
                    <a:cubicBezTo>
                      <a:pt x="138" y="887"/>
                      <a:pt x="119" y="884"/>
                      <a:pt x="101" y="880"/>
                    </a:cubicBezTo>
                    <a:cubicBezTo>
                      <a:pt x="85" y="876"/>
                      <a:pt x="70" y="871"/>
                      <a:pt x="54" y="866"/>
                    </a:cubicBezTo>
                    <a:cubicBezTo>
                      <a:pt x="48" y="864"/>
                      <a:pt x="42" y="863"/>
                      <a:pt x="35" y="861"/>
                    </a:cubicBezTo>
                    <a:cubicBezTo>
                      <a:pt x="31" y="860"/>
                      <a:pt x="26" y="859"/>
                      <a:pt x="21" y="858"/>
                    </a:cubicBezTo>
                    <a:cubicBezTo>
                      <a:pt x="19" y="857"/>
                      <a:pt x="18" y="856"/>
                      <a:pt x="17" y="854"/>
                    </a:cubicBezTo>
                    <a:cubicBezTo>
                      <a:pt x="15" y="849"/>
                      <a:pt x="15" y="849"/>
                      <a:pt x="9" y="851"/>
                    </a:cubicBezTo>
                    <a:cubicBezTo>
                      <a:pt x="9" y="851"/>
                      <a:pt x="8" y="851"/>
                      <a:pt x="7" y="851"/>
                    </a:cubicBezTo>
                    <a:cubicBezTo>
                      <a:pt x="7" y="851"/>
                      <a:pt x="7" y="850"/>
                      <a:pt x="6" y="850"/>
                    </a:cubicBezTo>
                    <a:cubicBezTo>
                      <a:pt x="0" y="844"/>
                      <a:pt x="0" y="844"/>
                      <a:pt x="4" y="835"/>
                    </a:cubicBezTo>
                    <a:cubicBezTo>
                      <a:pt x="6" y="831"/>
                      <a:pt x="8" y="826"/>
                      <a:pt x="10" y="821"/>
                    </a:cubicBezTo>
                    <a:cubicBezTo>
                      <a:pt x="13" y="813"/>
                      <a:pt x="18" y="804"/>
                      <a:pt x="20" y="796"/>
                    </a:cubicBezTo>
                    <a:cubicBezTo>
                      <a:pt x="22" y="790"/>
                      <a:pt x="25" y="784"/>
                      <a:pt x="26" y="778"/>
                    </a:cubicBezTo>
                    <a:cubicBezTo>
                      <a:pt x="27" y="771"/>
                      <a:pt x="29" y="765"/>
                      <a:pt x="31" y="759"/>
                    </a:cubicBezTo>
                    <a:cubicBezTo>
                      <a:pt x="32" y="755"/>
                      <a:pt x="33" y="751"/>
                      <a:pt x="35" y="746"/>
                    </a:cubicBezTo>
                    <a:cubicBezTo>
                      <a:pt x="39" y="734"/>
                      <a:pt x="41" y="721"/>
                      <a:pt x="43" y="708"/>
                    </a:cubicBezTo>
                    <a:cubicBezTo>
                      <a:pt x="43" y="705"/>
                      <a:pt x="44" y="703"/>
                      <a:pt x="44" y="700"/>
                    </a:cubicBezTo>
                    <a:cubicBezTo>
                      <a:pt x="50" y="677"/>
                      <a:pt x="53" y="654"/>
                      <a:pt x="55" y="630"/>
                    </a:cubicBezTo>
                    <a:cubicBezTo>
                      <a:pt x="56" y="618"/>
                      <a:pt x="55" y="605"/>
                      <a:pt x="55" y="593"/>
                    </a:cubicBezTo>
                    <a:cubicBezTo>
                      <a:pt x="54" y="580"/>
                      <a:pt x="53" y="568"/>
                      <a:pt x="51" y="555"/>
                    </a:cubicBezTo>
                    <a:cubicBezTo>
                      <a:pt x="50" y="543"/>
                      <a:pt x="48" y="531"/>
                      <a:pt x="47" y="519"/>
                    </a:cubicBezTo>
                    <a:cubicBezTo>
                      <a:pt x="46" y="511"/>
                      <a:pt x="45" y="502"/>
                      <a:pt x="44" y="494"/>
                    </a:cubicBezTo>
                    <a:cubicBezTo>
                      <a:pt x="44" y="491"/>
                      <a:pt x="44" y="488"/>
                      <a:pt x="44" y="486"/>
                    </a:cubicBezTo>
                    <a:cubicBezTo>
                      <a:pt x="43" y="465"/>
                      <a:pt x="41" y="445"/>
                      <a:pt x="41" y="425"/>
                    </a:cubicBezTo>
                    <a:cubicBezTo>
                      <a:pt x="40" y="407"/>
                      <a:pt x="40" y="388"/>
                      <a:pt x="41" y="370"/>
                    </a:cubicBezTo>
                    <a:cubicBezTo>
                      <a:pt x="41" y="350"/>
                      <a:pt x="41" y="331"/>
                      <a:pt x="43" y="312"/>
                    </a:cubicBezTo>
                    <a:cubicBezTo>
                      <a:pt x="45" y="299"/>
                      <a:pt x="44" y="287"/>
                      <a:pt x="46" y="275"/>
                    </a:cubicBezTo>
                    <a:cubicBezTo>
                      <a:pt x="50" y="250"/>
                      <a:pt x="53" y="225"/>
                      <a:pt x="57" y="200"/>
                    </a:cubicBezTo>
                    <a:cubicBezTo>
                      <a:pt x="59" y="189"/>
                      <a:pt x="63" y="178"/>
                      <a:pt x="66" y="167"/>
                    </a:cubicBezTo>
                    <a:cubicBezTo>
                      <a:pt x="67" y="165"/>
                      <a:pt x="68" y="162"/>
                      <a:pt x="69" y="160"/>
                    </a:cubicBezTo>
                    <a:cubicBezTo>
                      <a:pt x="69" y="157"/>
                      <a:pt x="70" y="155"/>
                      <a:pt x="72" y="154"/>
                    </a:cubicBezTo>
                    <a:cubicBezTo>
                      <a:pt x="76" y="150"/>
                      <a:pt x="77" y="145"/>
                      <a:pt x="78" y="140"/>
                    </a:cubicBezTo>
                    <a:cubicBezTo>
                      <a:pt x="81" y="131"/>
                      <a:pt x="83" y="122"/>
                      <a:pt x="86" y="113"/>
                    </a:cubicBezTo>
                    <a:cubicBezTo>
                      <a:pt x="87" y="109"/>
                      <a:pt x="88" y="105"/>
                      <a:pt x="90" y="101"/>
                    </a:cubicBezTo>
                    <a:cubicBezTo>
                      <a:pt x="91" y="98"/>
                      <a:pt x="92" y="96"/>
                      <a:pt x="93" y="93"/>
                    </a:cubicBezTo>
                    <a:cubicBezTo>
                      <a:pt x="94" y="91"/>
                      <a:pt x="95" y="89"/>
                      <a:pt x="96" y="87"/>
                    </a:cubicBezTo>
                    <a:cubicBezTo>
                      <a:pt x="101" y="71"/>
                      <a:pt x="109" y="58"/>
                      <a:pt x="115" y="44"/>
                    </a:cubicBezTo>
                    <a:cubicBezTo>
                      <a:pt x="116" y="42"/>
                      <a:pt x="117" y="41"/>
                      <a:pt x="118" y="40"/>
                    </a:cubicBezTo>
                    <a:cubicBezTo>
                      <a:pt x="119" y="40"/>
                      <a:pt x="121" y="41"/>
                      <a:pt x="122" y="41"/>
                    </a:cubicBezTo>
                    <a:cubicBezTo>
                      <a:pt x="126" y="44"/>
                      <a:pt x="129" y="44"/>
                      <a:pt x="132" y="40"/>
                    </a:cubicBezTo>
                    <a:cubicBezTo>
                      <a:pt x="134" y="37"/>
                      <a:pt x="137" y="37"/>
                      <a:pt x="139" y="37"/>
                    </a:cubicBezTo>
                    <a:cubicBezTo>
                      <a:pt x="149" y="37"/>
                      <a:pt x="158" y="38"/>
                      <a:pt x="167" y="37"/>
                    </a:cubicBezTo>
                    <a:cubicBezTo>
                      <a:pt x="188" y="37"/>
                      <a:pt x="209" y="34"/>
                      <a:pt x="228" y="25"/>
                    </a:cubicBezTo>
                    <a:cubicBezTo>
                      <a:pt x="238" y="21"/>
                      <a:pt x="247" y="16"/>
                      <a:pt x="256" y="10"/>
                    </a:cubicBezTo>
                    <a:cubicBezTo>
                      <a:pt x="260" y="7"/>
                      <a:pt x="264" y="3"/>
                      <a:pt x="268" y="0"/>
                    </a:cubicBezTo>
                    <a:cubicBezTo>
                      <a:pt x="282" y="11"/>
                      <a:pt x="292" y="24"/>
                      <a:pt x="301" y="39"/>
                    </a:cubicBezTo>
                    <a:cubicBezTo>
                      <a:pt x="297" y="41"/>
                      <a:pt x="294" y="43"/>
                      <a:pt x="291" y="46"/>
                    </a:cubicBezTo>
                    <a:cubicBezTo>
                      <a:pt x="296" y="50"/>
                      <a:pt x="302" y="49"/>
                      <a:pt x="307" y="50"/>
                    </a:cubicBezTo>
                    <a:cubicBezTo>
                      <a:pt x="313" y="50"/>
                      <a:pt x="319" y="53"/>
                      <a:pt x="324" y="57"/>
                    </a:cubicBezTo>
                    <a:cubicBezTo>
                      <a:pt x="333" y="65"/>
                      <a:pt x="342" y="72"/>
                      <a:pt x="350" y="81"/>
                    </a:cubicBezTo>
                    <a:cubicBezTo>
                      <a:pt x="362" y="96"/>
                      <a:pt x="375" y="109"/>
                      <a:pt x="386" y="125"/>
                    </a:cubicBezTo>
                    <a:cubicBezTo>
                      <a:pt x="392" y="136"/>
                      <a:pt x="398" y="147"/>
                      <a:pt x="405" y="157"/>
                    </a:cubicBezTo>
                    <a:cubicBezTo>
                      <a:pt x="410" y="167"/>
                      <a:pt x="417" y="176"/>
                      <a:pt x="423" y="185"/>
                    </a:cubicBezTo>
                    <a:cubicBezTo>
                      <a:pt x="423" y="187"/>
                      <a:pt x="424" y="188"/>
                      <a:pt x="425" y="190"/>
                    </a:cubicBezTo>
                    <a:cubicBezTo>
                      <a:pt x="431" y="204"/>
                      <a:pt x="438" y="219"/>
                      <a:pt x="444" y="234"/>
                    </a:cubicBezTo>
                    <a:cubicBezTo>
                      <a:pt x="453" y="252"/>
                      <a:pt x="458" y="271"/>
                      <a:pt x="464" y="291"/>
                    </a:cubicBezTo>
                    <a:cubicBezTo>
                      <a:pt x="465" y="294"/>
                      <a:pt x="466" y="298"/>
                      <a:pt x="466" y="302"/>
                    </a:cubicBezTo>
                    <a:cubicBezTo>
                      <a:pt x="469" y="319"/>
                      <a:pt x="472" y="336"/>
                      <a:pt x="472" y="353"/>
                    </a:cubicBezTo>
                    <a:cubicBezTo>
                      <a:pt x="472" y="368"/>
                      <a:pt x="471" y="384"/>
                      <a:pt x="467" y="399"/>
                    </a:cubicBezTo>
                    <a:cubicBezTo>
                      <a:pt x="467" y="403"/>
                      <a:pt x="466" y="406"/>
                      <a:pt x="466" y="410"/>
                    </a:cubicBezTo>
                    <a:cubicBezTo>
                      <a:pt x="465" y="419"/>
                      <a:pt x="461" y="427"/>
                      <a:pt x="458" y="436"/>
                    </a:cubicBezTo>
                    <a:cubicBezTo>
                      <a:pt x="456" y="441"/>
                      <a:pt x="456" y="446"/>
                      <a:pt x="454" y="451"/>
                    </a:cubicBezTo>
                    <a:cubicBezTo>
                      <a:pt x="450" y="468"/>
                      <a:pt x="444" y="485"/>
                      <a:pt x="438" y="501"/>
                    </a:cubicBezTo>
                    <a:cubicBezTo>
                      <a:pt x="436" y="504"/>
                      <a:pt x="436" y="508"/>
                      <a:pt x="435" y="511"/>
                    </a:cubicBezTo>
                    <a:cubicBezTo>
                      <a:pt x="432" y="522"/>
                      <a:pt x="429" y="533"/>
                      <a:pt x="425" y="544"/>
                    </a:cubicBezTo>
                    <a:cubicBezTo>
                      <a:pt x="421" y="556"/>
                      <a:pt x="417" y="568"/>
                      <a:pt x="412" y="580"/>
                    </a:cubicBezTo>
                    <a:cubicBezTo>
                      <a:pt x="410" y="585"/>
                      <a:pt x="408" y="590"/>
                      <a:pt x="406" y="595"/>
                    </a:cubicBezTo>
                    <a:cubicBezTo>
                      <a:pt x="404" y="595"/>
                      <a:pt x="402" y="596"/>
                      <a:pt x="401" y="596"/>
                    </a:cubicBezTo>
                    <a:cubicBezTo>
                      <a:pt x="398" y="601"/>
                      <a:pt x="396" y="605"/>
                      <a:pt x="393" y="609"/>
                    </a:cubicBezTo>
                    <a:cubicBezTo>
                      <a:pt x="387" y="606"/>
                      <a:pt x="389" y="601"/>
                      <a:pt x="389" y="597"/>
                    </a:cubicBezTo>
                    <a:cubicBezTo>
                      <a:pt x="383" y="593"/>
                      <a:pt x="377" y="590"/>
                      <a:pt x="371" y="587"/>
                    </a:cubicBezTo>
                    <a:cubicBezTo>
                      <a:pt x="358" y="579"/>
                      <a:pt x="344" y="576"/>
                      <a:pt x="331" y="572"/>
                    </a:cubicBezTo>
                    <a:cubicBezTo>
                      <a:pt x="324" y="571"/>
                      <a:pt x="318" y="569"/>
                      <a:pt x="312" y="567"/>
                    </a:cubicBezTo>
                    <a:cubicBezTo>
                      <a:pt x="302" y="565"/>
                      <a:pt x="292" y="563"/>
                      <a:pt x="281" y="561"/>
                    </a:cubicBezTo>
                    <a:cubicBezTo>
                      <a:pt x="279" y="560"/>
                      <a:pt x="275" y="561"/>
                      <a:pt x="277" y="556"/>
                    </a:cubicBezTo>
                    <a:cubicBezTo>
                      <a:pt x="277" y="553"/>
                      <a:pt x="270" y="553"/>
                      <a:pt x="267" y="555"/>
                    </a:cubicBezTo>
                    <a:cubicBezTo>
                      <a:pt x="266" y="556"/>
                      <a:pt x="265" y="558"/>
                      <a:pt x="264" y="558"/>
                    </a:cubicBezTo>
                    <a:cubicBezTo>
                      <a:pt x="258" y="559"/>
                      <a:pt x="252" y="559"/>
                      <a:pt x="246" y="559"/>
                    </a:cubicBezTo>
                    <a:cubicBezTo>
                      <a:pt x="245" y="554"/>
                      <a:pt x="248" y="550"/>
                      <a:pt x="249" y="545"/>
                    </a:cubicBezTo>
                    <a:cubicBezTo>
                      <a:pt x="251" y="539"/>
                      <a:pt x="254" y="532"/>
                      <a:pt x="256" y="525"/>
                    </a:cubicBezTo>
                    <a:cubicBezTo>
                      <a:pt x="260" y="512"/>
                      <a:pt x="264" y="499"/>
                      <a:pt x="268" y="485"/>
                    </a:cubicBezTo>
                    <a:cubicBezTo>
                      <a:pt x="270" y="480"/>
                      <a:pt x="272" y="474"/>
                      <a:pt x="274" y="469"/>
                    </a:cubicBezTo>
                    <a:cubicBezTo>
                      <a:pt x="277" y="461"/>
                      <a:pt x="281" y="452"/>
                      <a:pt x="285" y="444"/>
                    </a:cubicBezTo>
                    <a:cubicBezTo>
                      <a:pt x="288" y="436"/>
                      <a:pt x="291" y="427"/>
                      <a:pt x="294" y="419"/>
                    </a:cubicBezTo>
                    <a:cubicBezTo>
                      <a:pt x="298" y="409"/>
                      <a:pt x="301" y="399"/>
                      <a:pt x="304" y="389"/>
                    </a:cubicBezTo>
                    <a:cubicBezTo>
                      <a:pt x="305" y="383"/>
                      <a:pt x="306" y="377"/>
                      <a:pt x="307" y="371"/>
                    </a:cubicBezTo>
                    <a:cubicBezTo>
                      <a:pt x="307" y="370"/>
                      <a:pt x="307" y="368"/>
                      <a:pt x="307" y="367"/>
                    </a:cubicBezTo>
                    <a:cubicBezTo>
                      <a:pt x="302" y="358"/>
                      <a:pt x="305" y="349"/>
                      <a:pt x="303" y="339"/>
                    </a:cubicBezTo>
                    <a:cubicBezTo>
                      <a:pt x="300" y="329"/>
                      <a:pt x="298" y="318"/>
                      <a:pt x="295" y="307"/>
                    </a:cubicBezTo>
                    <a:cubicBezTo>
                      <a:pt x="292" y="295"/>
                      <a:pt x="288" y="282"/>
                      <a:pt x="284" y="271"/>
                    </a:cubicBezTo>
                    <a:cubicBezTo>
                      <a:pt x="282" y="264"/>
                      <a:pt x="279" y="257"/>
                      <a:pt x="276" y="250"/>
                    </a:cubicBezTo>
                    <a:cubicBezTo>
                      <a:pt x="271" y="238"/>
                      <a:pt x="266" y="225"/>
                      <a:pt x="261" y="212"/>
                    </a:cubicBezTo>
                    <a:cubicBezTo>
                      <a:pt x="260" y="210"/>
                      <a:pt x="259" y="208"/>
                      <a:pt x="257" y="206"/>
                    </a:cubicBezTo>
                    <a:cubicBezTo>
                      <a:pt x="251" y="208"/>
                      <a:pt x="250" y="210"/>
                      <a:pt x="253" y="215"/>
                    </a:cubicBezTo>
                    <a:cubicBezTo>
                      <a:pt x="257" y="222"/>
                      <a:pt x="259" y="230"/>
                      <a:pt x="261" y="238"/>
                    </a:cubicBezTo>
                    <a:cubicBezTo>
                      <a:pt x="261" y="238"/>
                      <a:pt x="261" y="239"/>
                      <a:pt x="262" y="240"/>
                    </a:cubicBezTo>
                    <a:cubicBezTo>
                      <a:pt x="267" y="245"/>
                      <a:pt x="267" y="252"/>
                      <a:pt x="269" y="258"/>
                    </a:cubicBezTo>
                    <a:cubicBezTo>
                      <a:pt x="269" y="259"/>
                      <a:pt x="269" y="260"/>
                      <a:pt x="270" y="261"/>
                    </a:cubicBezTo>
                    <a:cubicBezTo>
                      <a:pt x="277" y="274"/>
                      <a:pt x="278" y="288"/>
                      <a:pt x="282" y="302"/>
                    </a:cubicBezTo>
                    <a:cubicBezTo>
                      <a:pt x="285" y="310"/>
                      <a:pt x="287" y="317"/>
                      <a:pt x="290" y="325"/>
                    </a:cubicBezTo>
                    <a:cubicBezTo>
                      <a:pt x="292" y="335"/>
                      <a:pt x="294" y="346"/>
                      <a:pt x="293" y="356"/>
                    </a:cubicBezTo>
                    <a:cubicBezTo>
                      <a:pt x="293" y="368"/>
                      <a:pt x="293" y="380"/>
                      <a:pt x="293" y="392"/>
                    </a:cubicBezTo>
                    <a:cubicBezTo>
                      <a:pt x="293" y="394"/>
                      <a:pt x="292" y="396"/>
                      <a:pt x="291" y="399"/>
                    </a:cubicBezTo>
                    <a:cubicBezTo>
                      <a:pt x="289" y="410"/>
                      <a:pt x="284" y="420"/>
                      <a:pt x="281" y="431"/>
                    </a:cubicBezTo>
                    <a:cubicBezTo>
                      <a:pt x="278" y="440"/>
                      <a:pt x="273" y="447"/>
                      <a:pt x="270" y="455"/>
                    </a:cubicBezTo>
                    <a:cubicBezTo>
                      <a:pt x="266" y="464"/>
                      <a:pt x="263" y="472"/>
                      <a:pt x="259" y="480"/>
                    </a:cubicBezTo>
                    <a:cubicBezTo>
                      <a:pt x="258" y="483"/>
                      <a:pt x="257" y="485"/>
                      <a:pt x="257" y="488"/>
                    </a:cubicBezTo>
                    <a:cubicBezTo>
                      <a:pt x="254" y="500"/>
                      <a:pt x="250" y="511"/>
                      <a:pt x="246" y="523"/>
                    </a:cubicBezTo>
                    <a:cubicBezTo>
                      <a:pt x="243" y="531"/>
                      <a:pt x="241" y="540"/>
                      <a:pt x="238" y="549"/>
                    </a:cubicBezTo>
                    <a:cubicBezTo>
                      <a:pt x="237" y="552"/>
                      <a:pt x="235" y="556"/>
                      <a:pt x="233" y="560"/>
                    </a:cubicBezTo>
                    <a:cubicBezTo>
                      <a:pt x="232" y="563"/>
                      <a:pt x="231" y="567"/>
                      <a:pt x="233" y="571"/>
                    </a:cubicBezTo>
                    <a:close/>
                  </a:path>
                </a:pathLst>
              </a:custGeom>
              <a:solidFill>
                <a:srgbClr val="FF9999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61" name="Freeform 8"/>
              <p:cNvSpPr>
                <a:spLocks/>
              </p:cNvSpPr>
              <p:nvPr/>
            </p:nvSpPr>
            <p:spPr bwMode="auto">
              <a:xfrm>
                <a:off x="2210" y="2858"/>
                <a:ext cx="763" cy="776"/>
              </a:xfrm>
              <a:custGeom>
                <a:avLst/>
                <a:gdLst>
                  <a:gd name="T0" fmla="*/ 315 w 424"/>
                  <a:gd name="T1" fmla="*/ 430 h 431"/>
                  <a:gd name="T2" fmla="*/ 316 w 424"/>
                  <a:gd name="T3" fmla="*/ 409 h 431"/>
                  <a:gd name="T4" fmla="*/ 313 w 424"/>
                  <a:gd name="T5" fmla="*/ 384 h 431"/>
                  <a:gd name="T6" fmla="*/ 305 w 424"/>
                  <a:gd name="T7" fmla="*/ 360 h 431"/>
                  <a:gd name="T8" fmla="*/ 293 w 424"/>
                  <a:gd name="T9" fmla="*/ 332 h 431"/>
                  <a:gd name="T10" fmla="*/ 288 w 424"/>
                  <a:gd name="T11" fmla="*/ 331 h 431"/>
                  <a:gd name="T12" fmla="*/ 283 w 424"/>
                  <a:gd name="T13" fmla="*/ 322 h 431"/>
                  <a:gd name="T14" fmla="*/ 265 w 424"/>
                  <a:gd name="T15" fmla="*/ 301 h 431"/>
                  <a:gd name="T16" fmla="*/ 248 w 424"/>
                  <a:gd name="T17" fmla="*/ 288 h 431"/>
                  <a:gd name="T18" fmla="*/ 238 w 424"/>
                  <a:gd name="T19" fmla="*/ 281 h 431"/>
                  <a:gd name="T20" fmla="*/ 218 w 424"/>
                  <a:gd name="T21" fmla="*/ 268 h 431"/>
                  <a:gd name="T22" fmla="*/ 208 w 424"/>
                  <a:gd name="T23" fmla="*/ 262 h 431"/>
                  <a:gd name="T24" fmla="*/ 202 w 424"/>
                  <a:gd name="T25" fmla="*/ 256 h 431"/>
                  <a:gd name="T26" fmla="*/ 201 w 424"/>
                  <a:gd name="T27" fmla="*/ 255 h 431"/>
                  <a:gd name="T28" fmla="*/ 191 w 424"/>
                  <a:gd name="T29" fmla="*/ 247 h 431"/>
                  <a:gd name="T30" fmla="*/ 180 w 424"/>
                  <a:gd name="T31" fmla="*/ 239 h 431"/>
                  <a:gd name="T32" fmla="*/ 171 w 424"/>
                  <a:gd name="T33" fmla="*/ 233 h 431"/>
                  <a:gd name="T34" fmla="*/ 162 w 424"/>
                  <a:gd name="T35" fmla="*/ 226 h 431"/>
                  <a:gd name="T36" fmla="*/ 127 w 424"/>
                  <a:gd name="T37" fmla="*/ 198 h 431"/>
                  <a:gd name="T38" fmla="*/ 107 w 424"/>
                  <a:gd name="T39" fmla="*/ 181 h 431"/>
                  <a:gd name="T40" fmla="*/ 81 w 424"/>
                  <a:gd name="T41" fmla="*/ 160 h 431"/>
                  <a:gd name="T42" fmla="*/ 58 w 424"/>
                  <a:gd name="T43" fmla="*/ 137 h 431"/>
                  <a:gd name="T44" fmla="*/ 41 w 424"/>
                  <a:gd name="T45" fmla="*/ 113 h 431"/>
                  <a:gd name="T46" fmla="*/ 17 w 424"/>
                  <a:gd name="T47" fmla="*/ 70 h 431"/>
                  <a:gd name="T48" fmla="*/ 8 w 424"/>
                  <a:gd name="T49" fmla="*/ 43 h 431"/>
                  <a:gd name="T50" fmla="*/ 2 w 424"/>
                  <a:gd name="T51" fmla="*/ 26 h 431"/>
                  <a:gd name="T52" fmla="*/ 4 w 424"/>
                  <a:gd name="T53" fmla="*/ 20 h 431"/>
                  <a:gd name="T54" fmla="*/ 55 w 424"/>
                  <a:gd name="T55" fmla="*/ 6 h 431"/>
                  <a:gd name="T56" fmla="*/ 98 w 424"/>
                  <a:gd name="T57" fmla="*/ 2 h 431"/>
                  <a:gd name="T58" fmla="*/ 119 w 424"/>
                  <a:gd name="T59" fmla="*/ 1 h 431"/>
                  <a:gd name="T60" fmla="*/ 131 w 424"/>
                  <a:gd name="T61" fmla="*/ 2 h 431"/>
                  <a:gd name="T62" fmla="*/ 163 w 424"/>
                  <a:gd name="T63" fmla="*/ 2 h 431"/>
                  <a:gd name="T64" fmla="*/ 170 w 424"/>
                  <a:gd name="T65" fmla="*/ 7 h 431"/>
                  <a:gd name="T66" fmla="*/ 189 w 424"/>
                  <a:gd name="T67" fmla="*/ 43 h 431"/>
                  <a:gd name="T68" fmla="*/ 208 w 424"/>
                  <a:gd name="T69" fmla="*/ 68 h 431"/>
                  <a:gd name="T70" fmla="*/ 213 w 424"/>
                  <a:gd name="T71" fmla="*/ 71 h 431"/>
                  <a:gd name="T72" fmla="*/ 225 w 424"/>
                  <a:gd name="T73" fmla="*/ 76 h 431"/>
                  <a:gd name="T74" fmla="*/ 248 w 424"/>
                  <a:gd name="T75" fmla="*/ 93 h 431"/>
                  <a:gd name="T76" fmla="*/ 255 w 424"/>
                  <a:gd name="T77" fmla="*/ 98 h 431"/>
                  <a:gd name="T78" fmla="*/ 286 w 424"/>
                  <a:gd name="T79" fmla="*/ 121 h 431"/>
                  <a:gd name="T80" fmla="*/ 304 w 424"/>
                  <a:gd name="T81" fmla="*/ 137 h 431"/>
                  <a:gd name="T82" fmla="*/ 317 w 424"/>
                  <a:gd name="T83" fmla="*/ 148 h 431"/>
                  <a:gd name="T84" fmla="*/ 332 w 424"/>
                  <a:gd name="T85" fmla="*/ 166 h 431"/>
                  <a:gd name="T86" fmla="*/ 348 w 424"/>
                  <a:gd name="T87" fmla="*/ 187 h 431"/>
                  <a:gd name="T88" fmla="*/ 379 w 424"/>
                  <a:gd name="T89" fmla="*/ 233 h 431"/>
                  <a:gd name="T90" fmla="*/ 398 w 424"/>
                  <a:gd name="T91" fmla="*/ 262 h 431"/>
                  <a:gd name="T92" fmla="*/ 414 w 424"/>
                  <a:gd name="T93" fmla="*/ 285 h 431"/>
                  <a:gd name="T94" fmla="*/ 420 w 424"/>
                  <a:gd name="T95" fmla="*/ 291 h 431"/>
                  <a:gd name="T96" fmla="*/ 423 w 424"/>
                  <a:gd name="T97" fmla="*/ 300 h 431"/>
                  <a:gd name="T98" fmla="*/ 406 w 424"/>
                  <a:gd name="T99" fmla="*/ 357 h 431"/>
                  <a:gd name="T100" fmla="*/ 385 w 424"/>
                  <a:gd name="T101" fmla="*/ 387 h 431"/>
                  <a:gd name="T102" fmla="*/ 366 w 424"/>
                  <a:gd name="T103" fmla="*/ 407 h 431"/>
                  <a:gd name="T104" fmla="*/ 340 w 424"/>
                  <a:gd name="T105" fmla="*/ 426 h 431"/>
                  <a:gd name="T106" fmla="*/ 315 w 424"/>
                  <a:gd name="T107" fmla="*/ 430 h 4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424" h="431">
                    <a:moveTo>
                      <a:pt x="315" y="430"/>
                    </a:moveTo>
                    <a:cubicBezTo>
                      <a:pt x="316" y="422"/>
                      <a:pt x="315" y="415"/>
                      <a:pt x="316" y="409"/>
                    </a:cubicBezTo>
                    <a:cubicBezTo>
                      <a:pt x="318" y="400"/>
                      <a:pt x="315" y="392"/>
                      <a:pt x="313" y="384"/>
                    </a:cubicBezTo>
                    <a:cubicBezTo>
                      <a:pt x="312" y="376"/>
                      <a:pt x="309" y="368"/>
                      <a:pt x="305" y="360"/>
                    </a:cubicBezTo>
                    <a:cubicBezTo>
                      <a:pt x="302" y="351"/>
                      <a:pt x="297" y="342"/>
                      <a:pt x="293" y="332"/>
                    </a:cubicBezTo>
                    <a:cubicBezTo>
                      <a:pt x="292" y="332"/>
                      <a:pt x="290" y="331"/>
                      <a:pt x="288" y="331"/>
                    </a:cubicBezTo>
                    <a:cubicBezTo>
                      <a:pt x="286" y="327"/>
                      <a:pt x="285" y="324"/>
                      <a:pt x="283" y="322"/>
                    </a:cubicBezTo>
                    <a:cubicBezTo>
                      <a:pt x="277" y="315"/>
                      <a:pt x="271" y="308"/>
                      <a:pt x="265" y="301"/>
                    </a:cubicBezTo>
                    <a:cubicBezTo>
                      <a:pt x="260" y="295"/>
                      <a:pt x="255" y="290"/>
                      <a:pt x="248" y="288"/>
                    </a:cubicBezTo>
                    <a:cubicBezTo>
                      <a:pt x="244" y="287"/>
                      <a:pt x="241" y="283"/>
                      <a:pt x="238" y="281"/>
                    </a:cubicBezTo>
                    <a:cubicBezTo>
                      <a:pt x="231" y="277"/>
                      <a:pt x="225" y="272"/>
                      <a:pt x="218" y="268"/>
                    </a:cubicBezTo>
                    <a:cubicBezTo>
                      <a:pt x="215" y="266"/>
                      <a:pt x="212" y="264"/>
                      <a:pt x="208" y="262"/>
                    </a:cubicBezTo>
                    <a:cubicBezTo>
                      <a:pt x="206" y="261"/>
                      <a:pt x="203" y="260"/>
                      <a:pt x="202" y="256"/>
                    </a:cubicBezTo>
                    <a:cubicBezTo>
                      <a:pt x="202" y="256"/>
                      <a:pt x="201" y="255"/>
                      <a:pt x="201" y="255"/>
                    </a:cubicBezTo>
                    <a:cubicBezTo>
                      <a:pt x="196" y="255"/>
                      <a:pt x="195" y="250"/>
                      <a:pt x="191" y="247"/>
                    </a:cubicBezTo>
                    <a:cubicBezTo>
                      <a:pt x="187" y="245"/>
                      <a:pt x="183" y="242"/>
                      <a:pt x="180" y="239"/>
                    </a:cubicBezTo>
                    <a:cubicBezTo>
                      <a:pt x="177" y="236"/>
                      <a:pt x="173" y="236"/>
                      <a:pt x="171" y="233"/>
                    </a:cubicBezTo>
                    <a:cubicBezTo>
                      <a:pt x="169" y="230"/>
                      <a:pt x="165" y="228"/>
                      <a:pt x="162" y="226"/>
                    </a:cubicBezTo>
                    <a:cubicBezTo>
                      <a:pt x="150" y="216"/>
                      <a:pt x="139" y="208"/>
                      <a:pt x="127" y="198"/>
                    </a:cubicBezTo>
                    <a:cubicBezTo>
                      <a:pt x="120" y="193"/>
                      <a:pt x="114" y="187"/>
                      <a:pt x="107" y="181"/>
                    </a:cubicBezTo>
                    <a:cubicBezTo>
                      <a:pt x="99" y="174"/>
                      <a:pt x="90" y="167"/>
                      <a:pt x="81" y="160"/>
                    </a:cubicBezTo>
                    <a:cubicBezTo>
                      <a:pt x="73" y="153"/>
                      <a:pt x="65" y="146"/>
                      <a:pt x="58" y="137"/>
                    </a:cubicBezTo>
                    <a:cubicBezTo>
                      <a:pt x="52" y="130"/>
                      <a:pt x="47" y="121"/>
                      <a:pt x="41" y="113"/>
                    </a:cubicBezTo>
                    <a:cubicBezTo>
                      <a:pt x="30" y="100"/>
                      <a:pt x="26" y="84"/>
                      <a:pt x="17" y="70"/>
                    </a:cubicBezTo>
                    <a:cubicBezTo>
                      <a:pt x="12" y="61"/>
                      <a:pt x="11" y="51"/>
                      <a:pt x="8" y="43"/>
                    </a:cubicBezTo>
                    <a:cubicBezTo>
                      <a:pt x="6" y="37"/>
                      <a:pt x="4" y="31"/>
                      <a:pt x="2" y="26"/>
                    </a:cubicBezTo>
                    <a:cubicBezTo>
                      <a:pt x="0" y="23"/>
                      <a:pt x="1" y="22"/>
                      <a:pt x="4" y="20"/>
                    </a:cubicBezTo>
                    <a:cubicBezTo>
                      <a:pt x="21" y="14"/>
                      <a:pt x="37" y="8"/>
                      <a:pt x="55" y="6"/>
                    </a:cubicBezTo>
                    <a:cubicBezTo>
                      <a:pt x="69" y="4"/>
                      <a:pt x="83" y="3"/>
                      <a:pt x="98" y="2"/>
                    </a:cubicBezTo>
                    <a:cubicBezTo>
                      <a:pt x="105" y="2"/>
                      <a:pt x="112" y="1"/>
                      <a:pt x="119" y="1"/>
                    </a:cubicBezTo>
                    <a:cubicBezTo>
                      <a:pt x="123" y="1"/>
                      <a:pt x="127" y="2"/>
                      <a:pt x="131" y="2"/>
                    </a:cubicBezTo>
                    <a:cubicBezTo>
                      <a:pt x="142" y="1"/>
                      <a:pt x="152" y="0"/>
                      <a:pt x="163" y="2"/>
                    </a:cubicBezTo>
                    <a:cubicBezTo>
                      <a:pt x="166" y="3"/>
                      <a:pt x="169" y="4"/>
                      <a:pt x="170" y="7"/>
                    </a:cubicBezTo>
                    <a:cubicBezTo>
                      <a:pt x="176" y="19"/>
                      <a:pt x="183" y="31"/>
                      <a:pt x="189" y="43"/>
                    </a:cubicBezTo>
                    <a:cubicBezTo>
                      <a:pt x="194" y="53"/>
                      <a:pt x="201" y="60"/>
                      <a:pt x="208" y="68"/>
                    </a:cubicBezTo>
                    <a:cubicBezTo>
                      <a:pt x="209" y="69"/>
                      <a:pt x="211" y="70"/>
                      <a:pt x="213" y="71"/>
                    </a:cubicBezTo>
                    <a:cubicBezTo>
                      <a:pt x="217" y="73"/>
                      <a:pt x="221" y="74"/>
                      <a:pt x="225" y="76"/>
                    </a:cubicBezTo>
                    <a:cubicBezTo>
                      <a:pt x="232" y="82"/>
                      <a:pt x="241" y="86"/>
                      <a:pt x="248" y="93"/>
                    </a:cubicBezTo>
                    <a:cubicBezTo>
                      <a:pt x="250" y="95"/>
                      <a:pt x="253" y="96"/>
                      <a:pt x="255" y="98"/>
                    </a:cubicBezTo>
                    <a:cubicBezTo>
                      <a:pt x="265" y="105"/>
                      <a:pt x="276" y="113"/>
                      <a:pt x="286" y="121"/>
                    </a:cubicBezTo>
                    <a:cubicBezTo>
                      <a:pt x="292" y="126"/>
                      <a:pt x="298" y="132"/>
                      <a:pt x="304" y="137"/>
                    </a:cubicBezTo>
                    <a:cubicBezTo>
                      <a:pt x="308" y="141"/>
                      <a:pt x="313" y="144"/>
                      <a:pt x="317" y="148"/>
                    </a:cubicBezTo>
                    <a:cubicBezTo>
                      <a:pt x="322" y="154"/>
                      <a:pt x="328" y="160"/>
                      <a:pt x="332" y="166"/>
                    </a:cubicBezTo>
                    <a:cubicBezTo>
                      <a:pt x="338" y="173"/>
                      <a:pt x="343" y="180"/>
                      <a:pt x="348" y="187"/>
                    </a:cubicBezTo>
                    <a:cubicBezTo>
                      <a:pt x="359" y="202"/>
                      <a:pt x="370" y="217"/>
                      <a:pt x="379" y="233"/>
                    </a:cubicBezTo>
                    <a:cubicBezTo>
                      <a:pt x="385" y="243"/>
                      <a:pt x="392" y="253"/>
                      <a:pt x="398" y="262"/>
                    </a:cubicBezTo>
                    <a:cubicBezTo>
                      <a:pt x="404" y="270"/>
                      <a:pt x="409" y="277"/>
                      <a:pt x="414" y="285"/>
                    </a:cubicBezTo>
                    <a:cubicBezTo>
                      <a:pt x="416" y="287"/>
                      <a:pt x="418" y="289"/>
                      <a:pt x="420" y="291"/>
                    </a:cubicBezTo>
                    <a:cubicBezTo>
                      <a:pt x="423" y="293"/>
                      <a:pt x="424" y="296"/>
                      <a:pt x="423" y="300"/>
                    </a:cubicBezTo>
                    <a:cubicBezTo>
                      <a:pt x="421" y="320"/>
                      <a:pt x="416" y="340"/>
                      <a:pt x="406" y="357"/>
                    </a:cubicBezTo>
                    <a:cubicBezTo>
                      <a:pt x="400" y="368"/>
                      <a:pt x="394" y="378"/>
                      <a:pt x="385" y="387"/>
                    </a:cubicBezTo>
                    <a:cubicBezTo>
                      <a:pt x="379" y="393"/>
                      <a:pt x="373" y="401"/>
                      <a:pt x="366" y="407"/>
                    </a:cubicBezTo>
                    <a:cubicBezTo>
                      <a:pt x="359" y="415"/>
                      <a:pt x="350" y="421"/>
                      <a:pt x="340" y="426"/>
                    </a:cubicBezTo>
                    <a:cubicBezTo>
                      <a:pt x="332" y="429"/>
                      <a:pt x="323" y="431"/>
                      <a:pt x="315" y="430"/>
                    </a:cubicBezTo>
                    <a:close/>
                  </a:path>
                </a:pathLst>
              </a:custGeom>
              <a:solidFill>
                <a:srgbClr val="EDFDD1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62" name="Freeform 9"/>
              <p:cNvSpPr>
                <a:spLocks/>
              </p:cNvSpPr>
              <p:nvPr/>
            </p:nvSpPr>
            <p:spPr bwMode="auto">
              <a:xfrm>
                <a:off x="1398" y="594"/>
                <a:ext cx="700" cy="578"/>
              </a:xfrm>
              <a:custGeom>
                <a:avLst/>
                <a:gdLst>
                  <a:gd name="T0" fmla="*/ 335 w 389"/>
                  <a:gd name="T1" fmla="*/ 321 h 321"/>
                  <a:gd name="T2" fmla="*/ 302 w 389"/>
                  <a:gd name="T3" fmla="*/ 281 h 321"/>
                  <a:gd name="T4" fmla="*/ 303 w 389"/>
                  <a:gd name="T5" fmla="*/ 278 h 321"/>
                  <a:gd name="T6" fmla="*/ 314 w 389"/>
                  <a:gd name="T7" fmla="*/ 255 h 321"/>
                  <a:gd name="T8" fmla="*/ 312 w 389"/>
                  <a:gd name="T9" fmla="*/ 220 h 321"/>
                  <a:gd name="T10" fmla="*/ 283 w 389"/>
                  <a:gd name="T11" fmla="*/ 195 h 321"/>
                  <a:gd name="T12" fmla="*/ 266 w 389"/>
                  <a:gd name="T13" fmla="*/ 201 h 321"/>
                  <a:gd name="T14" fmla="*/ 256 w 389"/>
                  <a:gd name="T15" fmla="*/ 208 h 321"/>
                  <a:gd name="T16" fmla="*/ 253 w 389"/>
                  <a:gd name="T17" fmla="*/ 211 h 321"/>
                  <a:gd name="T18" fmla="*/ 247 w 389"/>
                  <a:gd name="T19" fmla="*/ 218 h 321"/>
                  <a:gd name="T20" fmla="*/ 243 w 389"/>
                  <a:gd name="T21" fmla="*/ 200 h 321"/>
                  <a:gd name="T22" fmla="*/ 224 w 389"/>
                  <a:gd name="T23" fmla="*/ 162 h 321"/>
                  <a:gd name="T24" fmla="*/ 216 w 389"/>
                  <a:gd name="T25" fmla="*/ 159 h 321"/>
                  <a:gd name="T26" fmla="*/ 202 w 389"/>
                  <a:gd name="T27" fmla="*/ 202 h 321"/>
                  <a:gd name="T28" fmla="*/ 177 w 389"/>
                  <a:gd name="T29" fmla="*/ 164 h 321"/>
                  <a:gd name="T30" fmla="*/ 157 w 389"/>
                  <a:gd name="T31" fmla="*/ 147 h 321"/>
                  <a:gd name="T32" fmla="*/ 148 w 389"/>
                  <a:gd name="T33" fmla="*/ 151 h 321"/>
                  <a:gd name="T34" fmla="*/ 137 w 389"/>
                  <a:gd name="T35" fmla="*/ 177 h 321"/>
                  <a:gd name="T36" fmla="*/ 134 w 389"/>
                  <a:gd name="T37" fmla="*/ 171 h 321"/>
                  <a:gd name="T38" fmla="*/ 128 w 389"/>
                  <a:gd name="T39" fmla="*/ 156 h 321"/>
                  <a:gd name="T40" fmla="*/ 110 w 389"/>
                  <a:gd name="T41" fmla="*/ 136 h 321"/>
                  <a:gd name="T42" fmla="*/ 103 w 389"/>
                  <a:gd name="T43" fmla="*/ 138 h 321"/>
                  <a:gd name="T44" fmla="*/ 87 w 389"/>
                  <a:gd name="T45" fmla="*/ 180 h 321"/>
                  <a:gd name="T46" fmla="*/ 85 w 389"/>
                  <a:gd name="T47" fmla="*/ 194 h 321"/>
                  <a:gd name="T48" fmla="*/ 71 w 389"/>
                  <a:gd name="T49" fmla="*/ 175 h 321"/>
                  <a:gd name="T50" fmla="*/ 62 w 389"/>
                  <a:gd name="T51" fmla="*/ 137 h 321"/>
                  <a:gd name="T52" fmla="*/ 60 w 389"/>
                  <a:gd name="T53" fmla="*/ 130 h 321"/>
                  <a:gd name="T54" fmla="*/ 52 w 389"/>
                  <a:gd name="T55" fmla="*/ 127 h 321"/>
                  <a:gd name="T56" fmla="*/ 29 w 389"/>
                  <a:gd name="T57" fmla="*/ 144 h 321"/>
                  <a:gd name="T58" fmla="*/ 10 w 389"/>
                  <a:gd name="T59" fmla="*/ 167 h 321"/>
                  <a:gd name="T60" fmla="*/ 5 w 389"/>
                  <a:gd name="T61" fmla="*/ 177 h 321"/>
                  <a:gd name="T62" fmla="*/ 1 w 389"/>
                  <a:gd name="T63" fmla="*/ 184 h 321"/>
                  <a:gd name="T64" fmla="*/ 1 w 389"/>
                  <a:gd name="T65" fmla="*/ 175 h 321"/>
                  <a:gd name="T66" fmla="*/ 4 w 389"/>
                  <a:gd name="T67" fmla="*/ 149 h 321"/>
                  <a:gd name="T68" fmla="*/ 18 w 389"/>
                  <a:gd name="T69" fmla="*/ 109 h 321"/>
                  <a:gd name="T70" fmla="*/ 33 w 389"/>
                  <a:gd name="T71" fmla="*/ 85 h 321"/>
                  <a:gd name="T72" fmla="*/ 40 w 389"/>
                  <a:gd name="T73" fmla="*/ 78 h 321"/>
                  <a:gd name="T74" fmla="*/ 66 w 389"/>
                  <a:gd name="T75" fmla="*/ 51 h 321"/>
                  <a:gd name="T76" fmla="*/ 89 w 389"/>
                  <a:gd name="T77" fmla="*/ 32 h 321"/>
                  <a:gd name="T78" fmla="*/ 111 w 389"/>
                  <a:gd name="T79" fmla="*/ 19 h 321"/>
                  <a:gd name="T80" fmla="*/ 138 w 389"/>
                  <a:gd name="T81" fmla="*/ 10 h 321"/>
                  <a:gd name="T82" fmla="*/ 185 w 389"/>
                  <a:gd name="T83" fmla="*/ 1 h 321"/>
                  <a:gd name="T84" fmla="*/ 201 w 389"/>
                  <a:gd name="T85" fmla="*/ 1 h 321"/>
                  <a:gd name="T86" fmla="*/ 215 w 389"/>
                  <a:gd name="T87" fmla="*/ 0 h 321"/>
                  <a:gd name="T88" fmla="*/ 234 w 389"/>
                  <a:gd name="T89" fmla="*/ 0 h 321"/>
                  <a:gd name="T90" fmla="*/ 243 w 389"/>
                  <a:gd name="T91" fmla="*/ 1 h 321"/>
                  <a:gd name="T92" fmla="*/ 274 w 389"/>
                  <a:gd name="T93" fmla="*/ 6 h 321"/>
                  <a:gd name="T94" fmla="*/ 288 w 389"/>
                  <a:gd name="T95" fmla="*/ 11 h 321"/>
                  <a:gd name="T96" fmla="*/ 299 w 389"/>
                  <a:gd name="T97" fmla="*/ 19 h 321"/>
                  <a:gd name="T98" fmla="*/ 308 w 389"/>
                  <a:gd name="T99" fmla="*/ 26 h 321"/>
                  <a:gd name="T100" fmla="*/ 318 w 389"/>
                  <a:gd name="T101" fmla="*/ 32 h 321"/>
                  <a:gd name="T102" fmla="*/ 331 w 389"/>
                  <a:gd name="T103" fmla="*/ 47 h 321"/>
                  <a:gd name="T104" fmla="*/ 350 w 389"/>
                  <a:gd name="T105" fmla="*/ 76 h 321"/>
                  <a:gd name="T106" fmla="*/ 351 w 389"/>
                  <a:gd name="T107" fmla="*/ 77 h 321"/>
                  <a:gd name="T108" fmla="*/ 361 w 389"/>
                  <a:gd name="T109" fmla="*/ 95 h 321"/>
                  <a:gd name="T110" fmla="*/ 371 w 389"/>
                  <a:gd name="T111" fmla="*/ 114 h 321"/>
                  <a:gd name="T112" fmla="*/ 382 w 389"/>
                  <a:gd name="T113" fmla="*/ 148 h 321"/>
                  <a:gd name="T114" fmla="*/ 387 w 389"/>
                  <a:gd name="T115" fmla="*/ 177 h 321"/>
                  <a:gd name="T116" fmla="*/ 386 w 389"/>
                  <a:gd name="T117" fmla="*/ 222 h 321"/>
                  <a:gd name="T118" fmla="*/ 373 w 389"/>
                  <a:gd name="T119" fmla="*/ 271 h 321"/>
                  <a:gd name="T120" fmla="*/ 365 w 389"/>
                  <a:gd name="T121" fmla="*/ 285 h 321"/>
                  <a:gd name="T122" fmla="*/ 335 w 389"/>
                  <a:gd name="T123" fmla="*/ 321 h 32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389" h="321">
                    <a:moveTo>
                      <a:pt x="335" y="321"/>
                    </a:moveTo>
                    <a:cubicBezTo>
                      <a:pt x="326" y="306"/>
                      <a:pt x="316" y="292"/>
                      <a:pt x="302" y="281"/>
                    </a:cubicBezTo>
                    <a:cubicBezTo>
                      <a:pt x="302" y="280"/>
                      <a:pt x="303" y="279"/>
                      <a:pt x="303" y="278"/>
                    </a:cubicBezTo>
                    <a:cubicBezTo>
                      <a:pt x="311" y="272"/>
                      <a:pt x="312" y="263"/>
                      <a:pt x="314" y="255"/>
                    </a:cubicBezTo>
                    <a:cubicBezTo>
                      <a:pt x="317" y="243"/>
                      <a:pt x="316" y="231"/>
                      <a:pt x="312" y="220"/>
                    </a:cubicBezTo>
                    <a:cubicBezTo>
                      <a:pt x="307" y="206"/>
                      <a:pt x="298" y="197"/>
                      <a:pt x="283" y="195"/>
                    </a:cubicBezTo>
                    <a:cubicBezTo>
                      <a:pt x="277" y="193"/>
                      <a:pt x="271" y="198"/>
                      <a:pt x="266" y="201"/>
                    </a:cubicBezTo>
                    <a:cubicBezTo>
                      <a:pt x="263" y="203"/>
                      <a:pt x="259" y="206"/>
                      <a:pt x="256" y="208"/>
                    </a:cubicBezTo>
                    <a:cubicBezTo>
                      <a:pt x="255" y="209"/>
                      <a:pt x="254" y="210"/>
                      <a:pt x="253" y="211"/>
                    </a:cubicBezTo>
                    <a:cubicBezTo>
                      <a:pt x="251" y="213"/>
                      <a:pt x="250" y="216"/>
                      <a:pt x="247" y="218"/>
                    </a:cubicBezTo>
                    <a:cubicBezTo>
                      <a:pt x="244" y="213"/>
                      <a:pt x="243" y="206"/>
                      <a:pt x="243" y="200"/>
                    </a:cubicBezTo>
                    <a:cubicBezTo>
                      <a:pt x="242" y="185"/>
                      <a:pt x="234" y="173"/>
                      <a:pt x="224" y="162"/>
                    </a:cubicBezTo>
                    <a:cubicBezTo>
                      <a:pt x="223" y="161"/>
                      <a:pt x="220" y="160"/>
                      <a:pt x="216" y="159"/>
                    </a:cubicBezTo>
                    <a:cubicBezTo>
                      <a:pt x="215" y="175"/>
                      <a:pt x="211" y="189"/>
                      <a:pt x="202" y="202"/>
                    </a:cubicBezTo>
                    <a:cubicBezTo>
                      <a:pt x="198" y="186"/>
                      <a:pt x="187" y="175"/>
                      <a:pt x="177" y="164"/>
                    </a:cubicBezTo>
                    <a:cubicBezTo>
                      <a:pt x="172" y="157"/>
                      <a:pt x="165" y="151"/>
                      <a:pt x="157" y="147"/>
                    </a:cubicBezTo>
                    <a:cubicBezTo>
                      <a:pt x="151" y="145"/>
                      <a:pt x="150" y="146"/>
                      <a:pt x="148" y="151"/>
                    </a:cubicBezTo>
                    <a:cubicBezTo>
                      <a:pt x="146" y="160"/>
                      <a:pt x="143" y="169"/>
                      <a:pt x="137" y="177"/>
                    </a:cubicBezTo>
                    <a:cubicBezTo>
                      <a:pt x="136" y="175"/>
                      <a:pt x="135" y="173"/>
                      <a:pt x="134" y="171"/>
                    </a:cubicBezTo>
                    <a:cubicBezTo>
                      <a:pt x="132" y="166"/>
                      <a:pt x="130" y="161"/>
                      <a:pt x="128" y="156"/>
                    </a:cubicBezTo>
                    <a:cubicBezTo>
                      <a:pt x="125" y="147"/>
                      <a:pt x="118" y="141"/>
                      <a:pt x="110" y="136"/>
                    </a:cubicBezTo>
                    <a:cubicBezTo>
                      <a:pt x="107" y="133"/>
                      <a:pt x="105" y="134"/>
                      <a:pt x="103" y="138"/>
                    </a:cubicBezTo>
                    <a:cubicBezTo>
                      <a:pt x="96" y="151"/>
                      <a:pt x="90" y="165"/>
                      <a:pt x="87" y="180"/>
                    </a:cubicBezTo>
                    <a:cubicBezTo>
                      <a:pt x="87" y="184"/>
                      <a:pt x="86" y="188"/>
                      <a:pt x="85" y="194"/>
                    </a:cubicBezTo>
                    <a:cubicBezTo>
                      <a:pt x="78" y="188"/>
                      <a:pt x="74" y="182"/>
                      <a:pt x="71" y="175"/>
                    </a:cubicBezTo>
                    <a:cubicBezTo>
                      <a:pt x="67" y="163"/>
                      <a:pt x="62" y="150"/>
                      <a:pt x="62" y="137"/>
                    </a:cubicBezTo>
                    <a:cubicBezTo>
                      <a:pt x="62" y="134"/>
                      <a:pt x="61" y="132"/>
                      <a:pt x="60" y="130"/>
                    </a:cubicBezTo>
                    <a:cubicBezTo>
                      <a:pt x="59" y="126"/>
                      <a:pt x="56" y="125"/>
                      <a:pt x="52" y="127"/>
                    </a:cubicBezTo>
                    <a:cubicBezTo>
                      <a:pt x="43" y="131"/>
                      <a:pt x="35" y="137"/>
                      <a:pt x="29" y="144"/>
                    </a:cubicBezTo>
                    <a:cubicBezTo>
                      <a:pt x="22" y="151"/>
                      <a:pt x="17" y="160"/>
                      <a:pt x="10" y="167"/>
                    </a:cubicBezTo>
                    <a:cubicBezTo>
                      <a:pt x="8" y="170"/>
                      <a:pt x="7" y="174"/>
                      <a:pt x="5" y="177"/>
                    </a:cubicBezTo>
                    <a:cubicBezTo>
                      <a:pt x="4" y="180"/>
                      <a:pt x="3" y="182"/>
                      <a:pt x="1" y="184"/>
                    </a:cubicBezTo>
                    <a:cubicBezTo>
                      <a:pt x="1" y="181"/>
                      <a:pt x="0" y="178"/>
                      <a:pt x="1" y="175"/>
                    </a:cubicBezTo>
                    <a:cubicBezTo>
                      <a:pt x="2" y="167"/>
                      <a:pt x="2" y="158"/>
                      <a:pt x="4" y="149"/>
                    </a:cubicBezTo>
                    <a:cubicBezTo>
                      <a:pt x="7" y="135"/>
                      <a:pt x="11" y="122"/>
                      <a:pt x="18" y="109"/>
                    </a:cubicBezTo>
                    <a:cubicBezTo>
                      <a:pt x="23" y="101"/>
                      <a:pt x="27" y="93"/>
                      <a:pt x="33" y="85"/>
                    </a:cubicBezTo>
                    <a:cubicBezTo>
                      <a:pt x="35" y="83"/>
                      <a:pt x="37" y="80"/>
                      <a:pt x="40" y="78"/>
                    </a:cubicBezTo>
                    <a:cubicBezTo>
                      <a:pt x="50" y="70"/>
                      <a:pt x="59" y="61"/>
                      <a:pt x="66" y="51"/>
                    </a:cubicBezTo>
                    <a:cubicBezTo>
                      <a:pt x="72" y="43"/>
                      <a:pt x="81" y="38"/>
                      <a:pt x="89" y="32"/>
                    </a:cubicBezTo>
                    <a:cubicBezTo>
                      <a:pt x="96" y="27"/>
                      <a:pt x="103" y="23"/>
                      <a:pt x="111" y="19"/>
                    </a:cubicBezTo>
                    <a:cubicBezTo>
                      <a:pt x="120" y="14"/>
                      <a:pt x="129" y="13"/>
                      <a:pt x="138" y="10"/>
                    </a:cubicBezTo>
                    <a:cubicBezTo>
                      <a:pt x="154" y="6"/>
                      <a:pt x="169" y="6"/>
                      <a:pt x="185" y="1"/>
                    </a:cubicBezTo>
                    <a:cubicBezTo>
                      <a:pt x="190" y="0"/>
                      <a:pt x="196" y="1"/>
                      <a:pt x="201" y="1"/>
                    </a:cubicBezTo>
                    <a:cubicBezTo>
                      <a:pt x="206" y="1"/>
                      <a:pt x="210" y="0"/>
                      <a:pt x="215" y="0"/>
                    </a:cubicBezTo>
                    <a:cubicBezTo>
                      <a:pt x="221" y="0"/>
                      <a:pt x="228" y="0"/>
                      <a:pt x="234" y="0"/>
                    </a:cubicBezTo>
                    <a:cubicBezTo>
                      <a:pt x="237" y="1"/>
                      <a:pt x="240" y="1"/>
                      <a:pt x="243" y="1"/>
                    </a:cubicBezTo>
                    <a:cubicBezTo>
                      <a:pt x="254" y="0"/>
                      <a:pt x="264" y="2"/>
                      <a:pt x="274" y="6"/>
                    </a:cubicBezTo>
                    <a:cubicBezTo>
                      <a:pt x="279" y="8"/>
                      <a:pt x="283" y="9"/>
                      <a:pt x="288" y="11"/>
                    </a:cubicBezTo>
                    <a:cubicBezTo>
                      <a:pt x="293" y="12"/>
                      <a:pt x="297" y="14"/>
                      <a:pt x="299" y="19"/>
                    </a:cubicBezTo>
                    <a:cubicBezTo>
                      <a:pt x="301" y="23"/>
                      <a:pt x="303" y="25"/>
                      <a:pt x="308" y="26"/>
                    </a:cubicBezTo>
                    <a:cubicBezTo>
                      <a:pt x="312" y="26"/>
                      <a:pt x="315" y="29"/>
                      <a:pt x="318" y="32"/>
                    </a:cubicBezTo>
                    <a:cubicBezTo>
                      <a:pt x="323" y="36"/>
                      <a:pt x="327" y="42"/>
                      <a:pt x="331" y="47"/>
                    </a:cubicBezTo>
                    <a:cubicBezTo>
                      <a:pt x="338" y="57"/>
                      <a:pt x="344" y="66"/>
                      <a:pt x="350" y="76"/>
                    </a:cubicBezTo>
                    <a:cubicBezTo>
                      <a:pt x="350" y="76"/>
                      <a:pt x="350" y="77"/>
                      <a:pt x="351" y="77"/>
                    </a:cubicBezTo>
                    <a:cubicBezTo>
                      <a:pt x="356" y="82"/>
                      <a:pt x="353" y="92"/>
                      <a:pt x="361" y="95"/>
                    </a:cubicBezTo>
                    <a:cubicBezTo>
                      <a:pt x="364" y="101"/>
                      <a:pt x="368" y="108"/>
                      <a:pt x="371" y="114"/>
                    </a:cubicBezTo>
                    <a:cubicBezTo>
                      <a:pt x="377" y="124"/>
                      <a:pt x="379" y="136"/>
                      <a:pt x="382" y="148"/>
                    </a:cubicBezTo>
                    <a:cubicBezTo>
                      <a:pt x="385" y="157"/>
                      <a:pt x="387" y="167"/>
                      <a:pt x="387" y="177"/>
                    </a:cubicBezTo>
                    <a:cubicBezTo>
                      <a:pt x="388" y="192"/>
                      <a:pt x="389" y="207"/>
                      <a:pt x="386" y="222"/>
                    </a:cubicBezTo>
                    <a:cubicBezTo>
                      <a:pt x="383" y="239"/>
                      <a:pt x="379" y="255"/>
                      <a:pt x="373" y="271"/>
                    </a:cubicBezTo>
                    <a:cubicBezTo>
                      <a:pt x="371" y="276"/>
                      <a:pt x="368" y="281"/>
                      <a:pt x="365" y="285"/>
                    </a:cubicBezTo>
                    <a:cubicBezTo>
                      <a:pt x="357" y="298"/>
                      <a:pt x="348" y="311"/>
                      <a:pt x="335" y="321"/>
                    </a:cubicBezTo>
                    <a:close/>
                  </a:path>
                </a:pathLst>
              </a:custGeom>
              <a:solidFill>
                <a:srgbClr val="FFC00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63" name="Freeform 10"/>
              <p:cNvSpPr>
                <a:spLocks/>
              </p:cNvSpPr>
              <p:nvPr/>
            </p:nvSpPr>
            <p:spPr bwMode="auto">
              <a:xfrm>
                <a:off x="1452" y="2932"/>
                <a:ext cx="358" cy="846"/>
              </a:xfrm>
              <a:custGeom>
                <a:avLst/>
                <a:gdLst>
                  <a:gd name="T0" fmla="*/ 191 w 199"/>
                  <a:gd name="T1" fmla="*/ 33 h 470"/>
                  <a:gd name="T2" fmla="*/ 188 w 199"/>
                  <a:gd name="T3" fmla="*/ 50 h 470"/>
                  <a:gd name="T4" fmla="*/ 185 w 199"/>
                  <a:gd name="T5" fmla="*/ 78 h 470"/>
                  <a:gd name="T6" fmla="*/ 187 w 199"/>
                  <a:gd name="T7" fmla="*/ 93 h 470"/>
                  <a:gd name="T8" fmla="*/ 194 w 199"/>
                  <a:gd name="T9" fmla="*/ 130 h 470"/>
                  <a:gd name="T10" fmla="*/ 195 w 199"/>
                  <a:gd name="T11" fmla="*/ 174 h 470"/>
                  <a:gd name="T12" fmla="*/ 192 w 199"/>
                  <a:gd name="T13" fmla="*/ 193 h 470"/>
                  <a:gd name="T14" fmla="*/ 188 w 199"/>
                  <a:gd name="T15" fmla="*/ 223 h 470"/>
                  <a:gd name="T16" fmla="*/ 182 w 199"/>
                  <a:gd name="T17" fmla="*/ 256 h 470"/>
                  <a:gd name="T18" fmla="*/ 177 w 199"/>
                  <a:gd name="T19" fmla="*/ 290 h 470"/>
                  <a:gd name="T20" fmla="*/ 168 w 199"/>
                  <a:gd name="T21" fmla="*/ 333 h 470"/>
                  <a:gd name="T22" fmla="*/ 164 w 199"/>
                  <a:gd name="T23" fmla="*/ 352 h 470"/>
                  <a:gd name="T24" fmla="*/ 161 w 199"/>
                  <a:gd name="T25" fmla="*/ 370 h 470"/>
                  <a:gd name="T26" fmla="*/ 159 w 199"/>
                  <a:gd name="T27" fmla="*/ 386 h 470"/>
                  <a:gd name="T28" fmla="*/ 156 w 199"/>
                  <a:gd name="T29" fmla="*/ 430 h 470"/>
                  <a:gd name="T30" fmla="*/ 149 w 199"/>
                  <a:gd name="T31" fmla="*/ 447 h 470"/>
                  <a:gd name="T32" fmla="*/ 116 w 199"/>
                  <a:gd name="T33" fmla="*/ 459 h 470"/>
                  <a:gd name="T34" fmla="*/ 76 w 199"/>
                  <a:gd name="T35" fmla="*/ 464 h 470"/>
                  <a:gd name="T36" fmla="*/ 30 w 199"/>
                  <a:gd name="T37" fmla="*/ 469 h 470"/>
                  <a:gd name="T38" fmla="*/ 0 w 199"/>
                  <a:gd name="T39" fmla="*/ 456 h 470"/>
                  <a:gd name="T40" fmla="*/ 4 w 199"/>
                  <a:gd name="T41" fmla="*/ 451 h 470"/>
                  <a:gd name="T42" fmla="*/ 23 w 199"/>
                  <a:gd name="T43" fmla="*/ 431 h 470"/>
                  <a:gd name="T44" fmla="*/ 36 w 199"/>
                  <a:gd name="T45" fmla="*/ 415 h 470"/>
                  <a:gd name="T46" fmla="*/ 42 w 199"/>
                  <a:gd name="T47" fmla="*/ 402 h 470"/>
                  <a:gd name="T48" fmla="*/ 50 w 199"/>
                  <a:gd name="T49" fmla="*/ 344 h 470"/>
                  <a:gd name="T50" fmla="*/ 50 w 199"/>
                  <a:gd name="T51" fmla="*/ 277 h 470"/>
                  <a:gd name="T52" fmla="*/ 50 w 199"/>
                  <a:gd name="T53" fmla="*/ 247 h 470"/>
                  <a:gd name="T54" fmla="*/ 49 w 199"/>
                  <a:gd name="T55" fmla="*/ 199 h 470"/>
                  <a:gd name="T56" fmla="*/ 47 w 199"/>
                  <a:gd name="T57" fmla="*/ 153 h 470"/>
                  <a:gd name="T58" fmla="*/ 45 w 199"/>
                  <a:gd name="T59" fmla="*/ 82 h 470"/>
                  <a:gd name="T60" fmla="*/ 46 w 199"/>
                  <a:gd name="T61" fmla="*/ 45 h 470"/>
                  <a:gd name="T62" fmla="*/ 53 w 199"/>
                  <a:gd name="T63" fmla="*/ 5 h 470"/>
                  <a:gd name="T64" fmla="*/ 54 w 199"/>
                  <a:gd name="T65" fmla="*/ 0 h 470"/>
                  <a:gd name="T66" fmla="*/ 79 w 199"/>
                  <a:gd name="T67" fmla="*/ 6 h 470"/>
                  <a:gd name="T68" fmla="*/ 116 w 199"/>
                  <a:gd name="T69" fmla="*/ 18 h 470"/>
                  <a:gd name="T70" fmla="*/ 150 w 199"/>
                  <a:gd name="T71" fmla="*/ 26 h 470"/>
                  <a:gd name="T72" fmla="*/ 191 w 199"/>
                  <a:gd name="T73" fmla="*/ 33 h 4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199" h="470">
                    <a:moveTo>
                      <a:pt x="191" y="33"/>
                    </a:moveTo>
                    <a:cubicBezTo>
                      <a:pt x="190" y="39"/>
                      <a:pt x="189" y="45"/>
                      <a:pt x="188" y="50"/>
                    </a:cubicBezTo>
                    <a:cubicBezTo>
                      <a:pt x="187" y="59"/>
                      <a:pt x="186" y="69"/>
                      <a:pt x="185" y="78"/>
                    </a:cubicBezTo>
                    <a:cubicBezTo>
                      <a:pt x="185" y="83"/>
                      <a:pt x="187" y="88"/>
                      <a:pt x="187" y="93"/>
                    </a:cubicBezTo>
                    <a:cubicBezTo>
                      <a:pt x="190" y="105"/>
                      <a:pt x="192" y="118"/>
                      <a:pt x="194" y="130"/>
                    </a:cubicBezTo>
                    <a:cubicBezTo>
                      <a:pt x="197" y="145"/>
                      <a:pt x="199" y="159"/>
                      <a:pt x="195" y="174"/>
                    </a:cubicBezTo>
                    <a:cubicBezTo>
                      <a:pt x="193" y="180"/>
                      <a:pt x="193" y="187"/>
                      <a:pt x="192" y="193"/>
                    </a:cubicBezTo>
                    <a:cubicBezTo>
                      <a:pt x="191" y="203"/>
                      <a:pt x="188" y="213"/>
                      <a:pt x="188" y="223"/>
                    </a:cubicBezTo>
                    <a:cubicBezTo>
                      <a:pt x="187" y="234"/>
                      <a:pt x="183" y="245"/>
                      <a:pt x="182" y="256"/>
                    </a:cubicBezTo>
                    <a:cubicBezTo>
                      <a:pt x="182" y="267"/>
                      <a:pt x="179" y="279"/>
                      <a:pt x="177" y="290"/>
                    </a:cubicBezTo>
                    <a:cubicBezTo>
                      <a:pt x="175" y="305"/>
                      <a:pt x="169" y="319"/>
                      <a:pt x="168" y="333"/>
                    </a:cubicBezTo>
                    <a:cubicBezTo>
                      <a:pt x="168" y="340"/>
                      <a:pt x="166" y="346"/>
                      <a:pt x="164" y="352"/>
                    </a:cubicBezTo>
                    <a:cubicBezTo>
                      <a:pt x="163" y="358"/>
                      <a:pt x="162" y="364"/>
                      <a:pt x="161" y="370"/>
                    </a:cubicBezTo>
                    <a:cubicBezTo>
                      <a:pt x="161" y="375"/>
                      <a:pt x="159" y="381"/>
                      <a:pt x="159" y="386"/>
                    </a:cubicBezTo>
                    <a:cubicBezTo>
                      <a:pt x="157" y="400"/>
                      <a:pt x="154" y="415"/>
                      <a:pt x="156" y="430"/>
                    </a:cubicBezTo>
                    <a:cubicBezTo>
                      <a:pt x="157" y="438"/>
                      <a:pt x="155" y="443"/>
                      <a:pt x="149" y="447"/>
                    </a:cubicBezTo>
                    <a:cubicBezTo>
                      <a:pt x="139" y="455"/>
                      <a:pt x="128" y="458"/>
                      <a:pt x="116" y="459"/>
                    </a:cubicBezTo>
                    <a:cubicBezTo>
                      <a:pt x="102" y="460"/>
                      <a:pt x="89" y="461"/>
                      <a:pt x="76" y="464"/>
                    </a:cubicBezTo>
                    <a:cubicBezTo>
                      <a:pt x="61" y="468"/>
                      <a:pt x="45" y="470"/>
                      <a:pt x="30" y="469"/>
                    </a:cubicBezTo>
                    <a:cubicBezTo>
                      <a:pt x="19" y="468"/>
                      <a:pt x="8" y="465"/>
                      <a:pt x="0" y="456"/>
                    </a:cubicBezTo>
                    <a:cubicBezTo>
                      <a:pt x="1" y="454"/>
                      <a:pt x="3" y="452"/>
                      <a:pt x="4" y="451"/>
                    </a:cubicBezTo>
                    <a:cubicBezTo>
                      <a:pt x="12" y="446"/>
                      <a:pt x="18" y="439"/>
                      <a:pt x="23" y="431"/>
                    </a:cubicBezTo>
                    <a:cubicBezTo>
                      <a:pt x="26" y="425"/>
                      <a:pt x="31" y="420"/>
                      <a:pt x="36" y="415"/>
                    </a:cubicBezTo>
                    <a:cubicBezTo>
                      <a:pt x="39" y="411"/>
                      <a:pt x="41" y="407"/>
                      <a:pt x="42" y="402"/>
                    </a:cubicBezTo>
                    <a:cubicBezTo>
                      <a:pt x="47" y="383"/>
                      <a:pt x="49" y="364"/>
                      <a:pt x="50" y="344"/>
                    </a:cubicBezTo>
                    <a:cubicBezTo>
                      <a:pt x="50" y="322"/>
                      <a:pt x="50" y="299"/>
                      <a:pt x="50" y="277"/>
                    </a:cubicBezTo>
                    <a:cubicBezTo>
                      <a:pt x="50" y="267"/>
                      <a:pt x="50" y="257"/>
                      <a:pt x="50" y="247"/>
                    </a:cubicBezTo>
                    <a:cubicBezTo>
                      <a:pt x="50" y="231"/>
                      <a:pt x="50" y="215"/>
                      <a:pt x="49" y="199"/>
                    </a:cubicBezTo>
                    <a:cubicBezTo>
                      <a:pt x="49" y="184"/>
                      <a:pt x="48" y="168"/>
                      <a:pt x="47" y="153"/>
                    </a:cubicBezTo>
                    <a:cubicBezTo>
                      <a:pt x="47" y="129"/>
                      <a:pt x="46" y="106"/>
                      <a:pt x="45" y="82"/>
                    </a:cubicBezTo>
                    <a:cubicBezTo>
                      <a:pt x="45" y="69"/>
                      <a:pt x="45" y="57"/>
                      <a:pt x="46" y="45"/>
                    </a:cubicBezTo>
                    <a:cubicBezTo>
                      <a:pt x="47" y="31"/>
                      <a:pt x="50" y="18"/>
                      <a:pt x="53" y="5"/>
                    </a:cubicBezTo>
                    <a:cubicBezTo>
                      <a:pt x="53" y="3"/>
                      <a:pt x="54" y="2"/>
                      <a:pt x="54" y="0"/>
                    </a:cubicBezTo>
                    <a:cubicBezTo>
                      <a:pt x="63" y="2"/>
                      <a:pt x="71" y="5"/>
                      <a:pt x="79" y="6"/>
                    </a:cubicBezTo>
                    <a:cubicBezTo>
                      <a:pt x="92" y="9"/>
                      <a:pt x="104" y="14"/>
                      <a:pt x="116" y="18"/>
                    </a:cubicBezTo>
                    <a:cubicBezTo>
                      <a:pt x="127" y="21"/>
                      <a:pt x="139" y="23"/>
                      <a:pt x="150" y="26"/>
                    </a:cubicBezTo>
                    <a:cubicBezTo>
                      <a:pt x="163" y="28"/>
                      <a:pt x="176" y="30"/>
                      <a:pt x="191" y="33"/>
                    </a:cubicBezTo>
                    <a:close/>
                  </a:path>
                </a:pathLst>
              </a:custGeom>
              <a:solidFill>
                <a:srgbClr val="EDFDD1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64" name="Freeform 11"/>
              <p:cNvSpPr>
                <a:spLocks noEditPoints="1"/>
              </p:cNvSpPr>
              <p:nvPr/>
            </p:nvSpPr>
            <p:spPr bwMode="auto">
              <a:xfrm>
                <a:off x="1452" y="841"/>
                <a:ext cx="538" cy="588"/>
              </a:xfrm>
              <a:custGeom>
                <a:avLst/>
                <a:gdLst>
                  <a:gd name="T0" fmla="*/ 111 w 299"/>
                  <a:gd name="T1" fmla="*/ 99 h 327"/>
                  <a:gd name="T2" fmla="*/ 139 w 299"/>
                  <a:gd name="T3" fmla="*/ 101 h 327"/>
                  <a:gd name="T4" fmla="*/ 140 w 299"/>
                  <a:gd name="T5" fmla="*/ 74 h 327"/>
                  <a:gd name="T6" fmla="*/ 163 w 299"/>
                  <a:gd name="T7" fmla="*/ 80 h 327"/>
                  <a:gd name="T8" fmla="*/ 184 w 299"/>
                  <a:gd name="T9" fmla="*/ 66 h 327"/>
                  <a:gd name="T10" fmla="*/ 196 w 299"/>
                  <a:gd name="T11" fmla="*/ 41 h 327"/>
                  <a:gd name="T12" fmla="*/ 206 w 299"/>
                  <a:gd name="T13" fmla="*/ 92 h 327"/>
                  <a:gd name="T14" fmla="*/ 221 w 299"/>
                  <a:gd name="T15" fmla="*/ 100 h 327"/>
                  <a:gd name="T16" fmla="*/ 261 w 299"/>
                  <a:gd name="T17" fmla="*/ 69 h 327"/>
                  <a:gd name="T18" fmla="*/ 277 w 299"/>
                  <a:gd name="T19" fmla="*/ 93 h 327"/>
                  <a:gd name="T20" fmla="*/ 265 w 299"/>
                  <a:gd name="T21" fmla="*/ 137 h 327"/>
                  <a:gd name="T22" fmla="*/ 242 w 299"/>
                  <a:gd name="T23" fmla="*/ 142 h 327"/>
                  <a:gd name="T24" fmla="*/ 256 w 299"/>
                  <a:gd name="T25" fmla="*/ 155 h 327"/>
                  <a:gd name="T26" fmla="*/ 297 w 299"/>
                  <a:gd name="T27" fmla="*/ 187 h 327"/>
                  <a:gd name="T28" fmla="*/ 288 w 299"/>
                  <a:gd name="T29" fmla="*/ 235 h 327"/>
                  <a:gd name="T30" fmla="*/ 294 w 299"/>
                  <a:gd name="T31" fmla="*/ 286 h 327"/>
                  <a:gd name="T32" fmla="*/ 257 w 299"/>
                  <a:gd name="T33" fmla="*/ 317 h 327"/>
                  <a:gd name="T34" fmla="*/ 190 w 299"/>
                  <a:gd name="T35" fmla="*/ 327 h 327"/>
                  <a:gd name="T36" fmla="*/ 167 w 299"/>
                  <a:gd name="T37" fmla="*/ 305 h 327"/>
                  <a:gd name="T38" fmla="*/ 193 w 299"/>
                  <a:gd name="T39" fmla="*/ 297 h 327"/>
                  <a:gd name="T40" fmla="*/ 233 w 299"/>
                  <a:gd name="T41" fmla="*/ 277 h 327"/>
                  <a:gd name="T42" fmla="*/ 263 w 299"/>
                  <a:gd name="T43" fmla="*/ 250 h 327"/>
                  <a:gd name="T44" fmla="*/ 260 w 299"/>
                  <a:gd name="T45" fmla="*/ 233 h 327"/>
                  <a:gd name="T46" fmla="*/ 236 w 299"/>
                  <a:gd name="T47" fmla="*/ 269 h 327"/>
                  <a:gd name="T48" fmla="*/ 179 w 299"/>
                  <a:gd name="T49" fmla="*/ 294 h 327"/>
                  <a:gd name="T50" fmla="*/ 160 w 299"/>
                  <a:gd name="T51" fmla="*/ 290 h 327"/>
                  <a:gd name="T52" fmla="*/ 132 w 299"/>
                  <a:gd name="T53" fmla="*/ 293 h 327"/>
                  <a:gd name="T54" fmla="*/ 105 w 299"/>
                  <a:gd name="T55" fmla="*/ 283 h 327"/>
                  <a:gd name="T56" fmla="*/ 76 w 299"/>
                  <a:gd name="T57" fmla="*/ 260 h 327"/>
                  <a:gd name="T58" fmla="*/ 48 w 299"/>
                  <a:gd name="T59" fmla="*/ 225 h 327"/>
                  <a:gd name="T60" fmla="*/ 31 w 299"/>
                  <a:gd name="T61" fmla="*/ 193 h 327"/>
                  <a:gd name="T62" fmla="*/ 20 w 299"/>
                  <a:gd name="T63" fmla="*/ 162 h 327"/>
                  <a:gd name="T64" fmla="*/ 14 w 299"/>
                  <a:gd name="T65" fmla="*/ 137 h 327"/>
                  <a:gd name="T66" fmla="*/ 43 w 299"/>
                  <a:gd name="T67" fmla="*/ 115 h 327"/>
                  <a:gd name="T68" fmla="*/ 46 w 299"/>
                  <a:gd name="T69" fmla="*/ 106 h 327"/>
                  <a:gd name="T70" fmla="*/ 19 w 299"/>
                  <a:gd name="T71" fmla="*/ 100 h 327"/>
                  <a:gd name="T72" fmla="*/ 8 w 299"/>
                  <a:gd name="T73" fmla="*/ 96 h 327"/>
                  <a:gd name="T74" fmla="*/ 3 w 299"/>
                  <a:gd name="T75" fmla="*/ 67 h 327"/>
                  <a:gd name="T76" fmla="*/ 4 w 299"/>
                  <a:gd name="T77" fmla="*/ 21 h 327"/>
                  <a:gd name="T78" fmla="*/ 29 w 299"/>
                  <a:gd name="T79" fmla="*/ 25 h 327"/>
                  <a:gd name="T80" fmla="*/ 51 w 299"/>
                  <a:gd name="T81" fmla="*/ 62 h 327"/>
                  <a:gd name="T82" fmla="*/ 65 w 299"/>
                  <a:gd name="T83" fmla="*/ 71 h 327"/>
                  <a:gd name="T84" fmla="*/ 67 w 299"/>
                  <a:gd name="T85" fmla="*/ 43 h 327"/>
                  <a:gd name="T86" fmla="*/ 79 w 299"/>
                  <a:gd name="T87" fmla="*/ 7 h 327"/>
                  <a:gd name="T88" fmla="*/ 96 w 299"/>
                  <a:gd name="T89" fmla="*/ 33 h 327"/>
                  <a:gd name="T90" fmla="*/ 100 w 299"/>
                  <a:gd name="T91" fmla="*/ 59 h 327"/>
                  <a:gd name="T92" fmla="*/ 111 w 299"/>
                  <a:gd name="T93" fmla="*/ 55 h 327"/>
                  <a:gd name="T94" fmla="*/ 127 w 299"/>
                  <a:gd name="T95" fmla="*/ 21 h 327"/>
                  <a:gd name="T96" fmla="*/ 159 w 299"/>
                  <a:gd name="T97" fmla="*/ 54 h 327"/>
                  <a:gd name="T98" fmla="*/ 128 w 299"/>
                  <a:gd name="T99" fmla="*/ 70 h 327"/>
                  <a:gd name="T100" fmla="*/ 108 w 299"/>
                  <a:gd name="T101" fmla="*/ 91 h 327"/>
                  <a:gd name="T102" fmla="*/ 133 w 299"/>
                  <a:gd name="T103" fmla="*/ 185 h 327"/>
                  <a:gd name="T104" fmla="*/ 81 w 299"/>
                  <a:gd name="T105" fmla="*/ 214 h 327"/>
                  <a:gd name="T106" fmla="*/ 64 w 299"/>
                  <a:gd name="T107" fmla="*/ 213 h 327"/>
                  <a:gd name="T108" fmla="*/ 76 w 299"/>
                  <a:gd name="T109" fmla="*/ 221 h 327"/>
                  <a:gd name="T110" fmla="*/ 145 w 299"/>
                  <a:gd name="T111" fmla="*/ 191 h 327"/>
                  <a:gd name="T112" fmla="*/ 134 w 299"/>
                  <a:gd name="T113" fmla="*/ 183 h 327"/>
                  <a:gd name="T114" fmla="*/ 68 w 299"/>
                  <a:gd name="T115" fmla="*/ 173 h 327"/>
                  <a:gd name="T116" fmla="*/ 103 w 299"/>
                  <a:gd name="T117" fmla="*/ 165 h 327"/>
                  <a:gd name="T118" fmla="*/ 89 w 299"/>
                  <a:gd name="T119" fmla="*/ 164 h 327"/>
                  <a:gd name="T120" fmla="*/ 65 w 299"/>
                  <a:gd name="T121" fmla="*/ 171 h 32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299" h="327">
                    <a:moveTo>
                      <a:pt x="108" y="91"/>
                    </a:moveTo>
                    <a:cubicBezTo>
                      <a:pt x="109" y="94"/>
                      <a:pt x="111" y="96"/>
                      <a:pt x="111" y="99"/>
                    </a:cubicBezTo>
                    <a:cubicBezTo>
                      <a:pt x="113" y="106"/>
                      <a:pt x="121" y="110"/>
                      <a:pt x="126" y="109"/>
                    </a:cubicBezTo>
                    <a:cubicBezTo>
                      <a:pt x="131" y="108"/>
                      <a:pt x="136" y="105"/>
                      <a:pt x="139" y="101"/>
                    </a:cubicBezTo>
                    <a:cubicBezTo>
                      <a:pt x="145" y="95"/>
                      <a:pt x="146" y="86"/>
                      <a:pt x="144" y="78"/>
                    </a:cubicBezTo>
                    <a:cubicBezTo>
                      <a:pt x="143" y="77"/>
                      <a:pt x="142" y="76"/>
                      <a:pt x="140" y="74"/>
                    </a:cubicBezTo>
                    <a:cubicBezTo>
                      <a:pt x="145" y="73"/>
                      <a:pt x="149" y="72"/>
                      <a:pt x="153" y="72"/>
                    </a:cubicBezTo>
                    <a:cubicBezTo>
                      <a:pt x="158" y="72"/>
                      <a:pt x="162" y="75"/>
                      <a:pt x="163" y="80"/>
                    </a:cubicBezTo>
                    <a:cubicBezTo>
                      <a:pt x="164" y="85"/>
                      <a:pt x="166" y="88"/>
                      <a:pt x="171" y="89"/>
                    </a:cubicBezTo>
                    <a:cubicBezTo>
                      <a:pt x="176" y="81"/>
                      <a:pt x="180" y="74"/>
                      <a:pt x="184" y="66"/>
                    </a:cubicBezTo>
                    <a:cubicBezTo>
                      <a:pt x="188" y="58"/>
                      <a:pt x="191" y="49"/>
                      <a:pt x="194" y="41"/>
                    </a:cubicBezTo>
                    <a:cubicBezTo>
                      <a:pt x="195" y="41"/>
                      <a:pt x="195" y="41"/>
                      <a:pt x="196" y="41"/>
                    </a:cubicBezTo>
                    <a:cubicBezTo>
                      <a:pt x="198" y="47"/>
                      <a:pt x="200" y="54"/>
                      <a:pt x="202" y="61"/>
                    </a:cubicBezTo>
                    <a:cubicBezTo>
                      <a:pt x="205" y="71"/>
                      <a:pt x="206" y="81"/>
                      <a:pt x="206" y="92"/>
                    </a:cubicBezTo>
                    <a:cubicBezTo>
                      <a:pt x="205" y="99"/>
                      <a:pt x="211" y="102"/>
                      <a:pt x="216" y="106"/>
                    </a:cubicBezTo>
                    <a:cubicBezTo>
                      <a:pt x="218" y="104"/>
                      <a:pt x="220" y="102"/>
                      <a:pt x="221" y="100"/>
                    </a:cubicBezTo>
                    <a:cubicBezTo>
                      <a:pt x="224" y="91"/>
                      <a:pt x="232" y="85"/>
                      <a:pt x="237" y="77"/>
                    </a:cubicBezTo>
                    <a:cubicBezTo>
                      <a:pt x="241" y="70"/>
                      <a:pt x="253" y="66"/>
                      <a:pt x="261" y="69"/>
                    </a:cubicBezTo>
                    <a:cubicBezTo>
                      <a:pt x="268" y="72"/>
                      <a:pt x="272" y="77"/>
                      <a:pt x="274" y="84"/>
                    </a:cubicBezTo>
                    <a:cubicBezTo>
                      <a:pt x="275" y="87"/>
                      <a:pt x="276" y="90"/>
                      <a:pt x="277" y="93"/>
                    </a:cubicBezTo>
                    <a:cubicBezTo>
                      <a:pt x="277" y="95"/>
                      <a:pt x="278" y="98"/>
                      <a:pt x="277" y="100"/>
                    </a:cubicBezTo>
                    <a:cubicBezTo>
                      <a:pt x="276" y="113"/>
                      <a:pt x="273" y="126"/>
                      <a:pt x="265" y="137"/>
                    </a:cubicBezTo>
                    <a:cubicBezTo>
                      <a:pt x="262" y="143"/>
                      <a:pt x="257" y="146"/>
                      <a:pt x="250" y="144"/>
                    </a:cubicBezTo>
                    <a:cubicBezTo>
                      <a:pt x="247" y="143"/>
                      <a:pt x="244" y="142"/>
                      <a:pt x="242" y="142"/>
                    </a:cubicBezTo>
                    <a:cubicBezTo>
                      <a:pt x="240" y="142"/>
                      <a:pt x="239" y="143"/>
                      <a:pt x="238" y="143"/>
                    </a:cubicBezTo>
                    <a:cubicBezTo>
                      <a:pt x="241" y="151"/>
                      <a:pt x="249" y="157"/>
                      <a:pt x="256" y="155"/>
                    </a:cubicBezTo>
                    <a:cubicBezTo>
                      <a:pt x="266" y="152"/>
                      <a:pt x="273" y="154"/>
                      <a:pt x="279" y="161"/>
                    </a:cubicBezTo>
                    <a:cubicBezTo>
                      <a:pt x="286" y="169"/>
                      <a:pt x="293" y="177"/>
                      <a:pt x="297" y="187"/>
                    </a:cubicBezTo>
                    <a:cubicBezTo>
                      <a:pt x="298" y="190"/>
                      <a:pt x="299" y="193"/>
                      <a:pt x="297" y="196"/>
                    </a:cubicBezTo>
                    <a:cubicBezTo>
                      <a:pt x="291" y="208"/>
                      <a:pt x="288" y="221"/>
                      <a:pt x="288" y="235"/>
                    </a:cubicBezTo>
                    <a:cubicBezTo>
                      <a:pt x="288" y="241"/>
                      <a:pt x="287" y="246"/>
                      <a:pt x="288" y="252"/>
                    </a:cubicBezTo>
                    <a:cubicBezTo>
                      <a:pt x="289" y="264"/>
                      <a:pt x="290" y="275"/>
                      <a:pt x="294" y="286"/>
                    </a:cubicBezTo>
                    <a:cubicBezTo>
                      <a:pt x="296" y="290"/>
                      <a:pt x="295" y="292"/>
                      <a:pt x="292" y="295"/>
                    </a:cubicBezTo>
                    <a:cubicBezTo>
                      <a:pt x="282" y="304"/>
                      <a:pt x="270" y="312"/>
                      <a:pt x="257" y="317"/>
                    </a:cubicBezTo>
                    <a:cubicBezTo>
                      <a:pt x="243" y="322"/>
                      <a:pt x="228" y="326"/>
                      <a:pt x="213" y="327"/>
                    </a:cubicBezTo>
                    <a:cubicBezTo>
                      <a:pt x="206" y="327"/>
                      <a:pt x="198" y="327"/>
                      <a:pt x="190" y="327"/>
                    </a:cubicBezTo>
                    <a:cubicBezTo>
                      <a:pt x="184" y="327"/>
                      <a:pt x="177" y="326"/>
                      <a:pt x="170" y="325"/>
                    </a:cubicBezTo>
                    <a:cubicBezTo>
                      <a:pt x="169" y="318"/>
                      <a:pt x="168" y="312"/>
                      <a:pt x="167" y="305"/>
                    </a:cubicBezTo>
                    <a:cubicBezTo>
                      <a:pt x="167" y="302"/>
                      <a:pt x="169" y="301"/>
                      <a:pt x="172" y="300"/>
                    </a:cubicBezTo>
                    <a:cubicBezTo>
                      <a:pt x="179" y="299"/>
                      <a:pt x="186" y="298"/>
                      <a:pt x="193" y="297"/>
                    </a:cubicBezTo>
                    <a:cubicBezTo>
                      <a:pt x="206" y="294"/>
                      <a:pt x="218" y="289"/>
                      <a:pt x="227" y="280"/>
                    </a:cubicBezTo>
                    <a:cubicBezTo>
                      <a:pt x="229" y="279"/>
                      <a:pt x="231" y="278"/>
                      <a:pt x="233" y="277"/>
                    </a:cubicBezTo>
                    <a:cubicBezTo>
                      <a:pt x="239" y="273"/>
                      <a:pt x="247" y="270"/>
                      <a:pt x="253" y="265"/>
                    </a:cubicBezTo>
                    <a:cubicBezTo>
                      <a:pt x="257" y="261"/>
                      <a:pt x="260" y="256"/>
                      <a:pt x="263" y="250"/>
                    </a:cubicBezTo>
                    <a:cubicBezTo>
                      <a:pt x="266" y="244"/>
                      <a:pt x="268" y="236"/>
                      <a:pt x="271" y="230"/>
                    </a:cubicBezTo>
                    <a:cubicBezTo>
                      <a:pt x="264" y="227"/>
                      <a:pt x="263" y="228"/>
                      <a:pt x="260" y="233"/>
                    </a:cubicBezTo>
                    <a:cubicBezTo>
                      <a:pt x="258" y="238"/>
                      <a:pt x="255" y="244"/>
                      <a:pt x="253" y="250"/>
                    </a:cubicBezTo>
                    <a:cubicBezTo>
                      <a:pt x="250" y="259"/>
                      <a:pt x="244" y="264"/>
                      <a:pt x="236" y="269"/>
                    </a:cubicBezTo>
                    <a:cubicBezTo>
                      <a:pt x="226" y="275"/>
                      <a:pt x="216" y="281"/>
                      <a:pt x="205" y="286"/>
                    </a:cubicBezTo>
                    <a:cubicBezTo>
                      <a:pt x="197" y="291"/>
                      <a:pt x="188" y="292"/>
                      <a:pt x="179" y="294"/>
                    </a:cubicBezTo>
                    <a:cubicBezTo>
                      <a:pt x="174" y="295"/>
                      <a:pt x="168" y="295"/>
                      <a:pt x="162" y="296"/>
                    </a:cubicBezTo>
                    <a:cubicBezTo>
                      <a:pt x="162" y="294"/>
                      <a:pt x="161" y="292"/>
                      <a:pt x="160" y="290"/>
                    </a:cubicBezTo>
                    <a:cubicBezTo>
                      <a:pt x="159" y="290"/>
                      <a:pt x="158" y="290"/>
                      <a:pt x="157" y="291"/>
                    </a:cubicBezTo>
                    <a:cubicBezTo>
                      <a:pt x="149" y="299"/>
                      <a:pt x="140" y="295"/>
                      <a:pt x="132" y="293"/>
                    </a:cubicBezTo>
                    <a:cubicBezTo>
                      <a:pt x="128" y="292"/>
                      <a:pt x="124" y="290"/>
                      <a:pt x="121" y="288"/>
                    </a:cubicBezTo>
                    <a:cubicBezTo>
                      <a:pt x="115" y="286"/>
                      <a:pt x="110" y="285"/>
                      <a:pt x="105" y="283"/>
                    </a:cubicBezTo>
                    <a:cubicBezTo>
                      <a:pt x="102" y="282"/>
                      <a:pt x="99" y="281"/>
                      <a:pt x="97" y="279"/>
                    </a:cubicBezTo>
                    <a:cubicBezTo>
                      <a:pt x="90" y="273"/>
                      <a:pt x="82" y="267"/>
                      <a:pt x="76" y="260"/>
                    </a:cubicBezTo>
                    <a:cubicBezTo>
                      <a:pt x="75" y="259"/>
                      <a:pt x="75" y="258"/>
                      <a:pt x="74" y="257"/>
                    </a:cubicBezTo>
                    <a:cubicBezTo>
                      <a:pt x="61" y="250"/>
                      <a:pt x="56" y="237"/>
                      <a:pt x="48" y="225"/>
                    </a:cubicBezTo>
                    <a:cubicBezTo>
                      <a:pt x="45" y="222"/>
                      <a:pt x="43" y="218"/>
                      <a:pt x="41" y="214"/>
                    </a:cubicBezTo>
                    <a:cubicBezTo>
                      <a:pt x="37" y="207"/>
                      <a:pt x="33" y="201"/>
                      <a:pt x="31" y="193"/>
                    </a:cubicBezTo>
                    <a:cubicBezTo>
                      <a:pt x="30" y="187"/>
                      <a:pt x="26" y="182"/>
                      <a:pt x="23" y="176"/>
                    </a:cubicBezTo>
                    <a:cubicBezTo>
                      <a:pt x="21" y="171"/>
                      <a:pt x="19" y="167"/>
                      <a:pt x="20" y="162"/>
                    </a:cubicBezTo>
                    <a:cubicBezTo>
                      <a:pt x="21" y="160"/>
                      <a:pt x="20" y="158"/>
                      <a:pt x="19" y="156"/>
                    </a:cubicBezTo>
                    <a:cubicBezTo>
                      <a:pt x="17" y="150"/>
                      <a:pt x="16" y="144"/>
                      <a:pt x="14" y="137"/>
                    </a:cubicBezTo>
                    <a:cubicBezTo>
                      <a:pt x="28" y="134"/>
                      <a:pt x="30" y="121"/>
                      <a:pt x="34" y="109"/>
                    </a:cubicBezTo>
                    <a:cubicBezTo>
                      <a:pt x="37" y="111"/>
                      <a:pt x="41" y="112"/>
                      <a:pt x="43" y="115"/>
                    </a:cubicBezTo>
                    <a:cubicBezTo>
                      <a:pt x="46" y="119"/>
                      <a:pt x="49" y="118"/>
                      <a:pt x="53" y="117"/>
                    </a:cubicBezTo>
                    <a:cubicBezTo>
                      <a:pt x="53" y="112"/>
                      <a:pt x="50" y="109"/>
                      <a:pt x="46" y="106"/>
                    </a:cubicBezTo>
                    <a:cubicBezTo>
                      <a:pt x="44" y="105"/>
                      <a:pt x="42" y="104"/>
                      <a:pt x="40" y="104"/>
                    </a:cubicBezTo>
                    <a:cubicBezTo>
                      <a:pt x="33" y="101"/>
                      <a:pt x="27" y="98"/>
                      <a:pt x="19" y="100"/>
                    </a:cubicBezTo>
                    <a:cubicBezTo>
                      <a:pt x="16" y="101"/>
                      <a:pt x="12" y="100"/>
                      <a:pt x="9" y="100"/>
                    </a:cubicBezTo>
                    <a:cubicBezTo>
                      <a:pt x="9" y="99"/>
                      <a:pt x="9" y="97"/>
                      <a:pt x="8" y="96"/>
                    </a:cubicBezTo>
                    <a:cubicBezTo>
                      <a:pt x="2" y="88"/>
                      <a:pt x="3" y="80"/>
                      <a:pt x="3" y="72"/>
                    </a:cubicBezTo>
                    <a:cubicBezTo>
                      <a:pt x="3" y="70"/>
                      <a:pt x="4" y="68"/>
                      <a:pt x="3" y="67"/>
                    </a:cubicBezTo>
                    <a:cubicBezTo>
                      <a:pt x="0" y="62"/>
                      <a:pt x="2" y="58"/>
                      <a:pt x="2" y="53"/>
                    </a:cubicBezTo>
                    <a:cubicBezTo>
                      <a:pt x="2" y="42"/>
                      <a:pt x="3" y="31"/>
                      <a:pt x="4" y="21"/>
                    </a:cubicBezTo>
                    <a:cubicBezTo>
                      <a:pt x="5" y="11"/>
                      <a:pt x="12" y="2"/>
                      <a:pt x="24" y="0"/>
                    </a:cubicBezTo>
                    <a:cubicBezTo>
                      <a:pt x="26" y="9"/>
                      <a:pt x="27" y="17"/>
                      <a:pt x="29" y="25"/>
                    </a:cubicBezTo>
                    <a:cubicBezTo>
                      <a:pt x="31" y="33"/>
                      <a:pt x="34" y="42"/>
                      <a:pt x="39" y="49"/>
                    </a:cubicBezTo>
                    <a:cubicBezTo>
                      <a:pt x="42" y="53"/>
                      <a:pt x="47" y="58"/>
                      <a:pt x="51" y="62"/>
                    </a:cubicBezTo>
                    <a:cubicBezTo>
                      <a:pt x="54" y="65"/>
                      <a:pt x="57" y="67"/>
                      <a:pt x="60" y="70"/>
                    </a:cubicBezTo>
                    <a:cubicBezTo>
                      <a:pt x="61" y="71"/>
                      <a:pt x="63" y="71"/>
                      <a:pt x="65" y="71"/>
                    </a:cubicBezTo>
                    <a:cubicBezTo>
                      <a:pt x="67" y="70"/>
                      <a:pt x="66" y="68"/>
                      <a:pt x="66" y="66"/>
                    </a:cubicBezTo>
                    <a:cubicBezTo>
                      <a:pt x="64" y="58"/>
                      <a:pt x="65" y="50"/>
                      <a:pt x="67" y="43"/>
                    </a:cubicBezTo>
                    <a:cubicBezTo>
                      <a:pt x="67" y="40"/>
                      <a:pt x="67" y="36"/>
                      <a:pt x="68" y="33"/>
                    </a:cubicBezTo>
                    <a:cubicBezTo>
                      <a:pt x="72" y="24"/>
                      <a:pt x="75" y="16"/>
                      <a:pt x="79" y="7"/>
                    </a:cubicBezTo>
                    <a:cubicBezTo>
                      <a:pt x="87" y="10"/>
                      <a:pt x="90" y="17"/>
                      <a:pt x="93" y="24"/>
                    </a:cubicBezTo>
                    <a:cubicBezTo>
                      <a:pt x="95" y="27"/>
                      <a:pt x="95" y="30"/>
                      <a:pt x="96" y="33"/>
                    </a:cubicBezTo>
                    <a:cubicBezTo>
                      <a:pt x="98" y="39"/>
                      <a:pt x="99" y="45"/>
                      <a:pt x="98" y="51"/>
                    </a:cubicBezTo>
                    <a:cubicBezTo>
                      <a:pt x="97" y="54"/>
                      <a:pt x="98" y="57"/>
                      <a:pt x="100" y="59"/>
                    </a:cubicBezTo>
                    <a:cubicBezTo>
                      <a:pt x="102" y="61"/>
                      <a:pt x="106" y="61"/>
                      <a:pt x="108" y="59"/>
                    </a:cubicBezTo>
                    <a:cubicBezTo>
                      <a:pt x="109" y="58"/>
                      <a:pt x="110" y="56"/>
                      <a:pt x="111" y="55"/>
                    </a:cubicBezTo>
                    <a:cubicBezTo>
                      <a:pt x="115" y="48"/>
                      <a:pt x="119" y="41"/>
                      <a:pt x="123" y="33"/>
                    </a:cubicBezTo>
                    <a:cubicBezTo>
                      <a:pt x="125" y="30"/>
                      <a:pt x="126" y="25"/>
                      <a:pt x="127" y="21"/>
                    </a:cubicBezTo>
                    <a:cubicBezTo>
                      <a:pt x="135" y="25"/>
                      <a:pt x="141" y="31"/>
                      <a:pt x="147" y="37"/>
                    </a:cubicBezTo>
                    <a:cubicBezTo>
                      <a:pt x="151" y="43"/>
                      <a:pt x="155" y="48"/>
                      <a:pt x="159" y="54"/>
                    </a:cubicBezTo>
                    <a:cubicBezTo>
                      <a:pt x="161" y="57"/>
                      <a:pt x="163" y="61"/>
                      <a:pt x="162" y="67"/>
                    </a:cubicBezTo>
                    <a:cubicBezTo>
                      <a:pt x="150" y="65"/>
                      <a:pt x="139" y="66"/>
                      <a:pt x="128" y="70"/>
                    </a:cubicBezTo>
                    <a:cubicBezTo>
                      <a:pt x="116" y="74"/>
                      <a:pt x="105" y="77"/>
                      <a:pt x="98" y="88"/>
                    </a:cubicBezTo>
                    <a:cubicBezTo>
                      <a:pt x="100" y="92"/>
                      <a:pt x="104" y="91"/>
                      <a:pt x="108" y="91"/>
                    </a:cubicBezTo>
                    <a:close/>
                    <a:moveTo>
                      <a:pt x="134" y="183"/>
                    </a:moveTo>
                    <a:cubicBezTo>
                      <a:pt x="134" y="183"/>
                      <a:pt x="133" y="184"/>
                      <a:pt x="133" y="185"/>
                    </a:cubicBezTo>
                    <a:cubicBezTo>
                      <a:pt x="128" y="196"/>
                      <a:pt x="120" y="204"/>
                      <a:pt x="109" y="210"/>
                    </a:cubicBezTo>
                    <a:cubicBezTo>
                      <a:pt x="101" y="216"/>
                      <a:pt x="91" y="216"/>
                      <a:pt x="81" y="214"/>
                    </a:cubicBezTo>
                    <a:cubicBezTo>
                      <a:pt x="77" y="213"/>
                      <a:pt x="73" y="212"/>
                      <a:pt x="69" y="211"/>
                    </a:cubicBezTo>
                    <a:cubicBezTo>
                      <a:pt x="67" y="211"/>
                      <a:pt x="66" y="213"/>
                      <a:pt x="64" y="213"/>
                    </a:cubicBezTo>
                    <a:cubicBezTo>
                      <a:pt x="65" y="215"/>
                      <a:pt x="65" y="216"/>
                      <a:pt x="67" y="217"/>
                    </a:cubicBezTo>
                    <a:cubicBezTo>
                      <a:pt x="70" y="219"/>
                      <a:pt x="73" y="220"/>
                      <a:pt x="76" y="221"/>
                    </a:cubicBezTo>
                    <a:cubicBezTo>
                      <a:pt x="89" y="226"/>
                      <a:pt x="101" y="226"/>
                      <a:pt x="113" y="220"/>
                    </a:cubicBezTo>
                    <a:cubicBezTo>
                      <a:pt x="127" y="214"/>
                      <a:pt x="137" y="203"/>
                      <a:pt x="145" y="191"/>
                    </a:cubicBezTo>
                    <a:cubicBezTo>
                      <a:pt x="146" y="189"/>
                      <a:pt x="146" y="187"/>
                      <a:pt x="147" y="185"/>
                    </a:cubicBezTo>
                    <a:cubicBezTo>
                      <a:pt x="143" y="183"/>
                      <a:pt x="139" y="181"/>
                      <a:pt x="134" y="183"/>
                    </a:cubicBezTo>
                    <a:close/>
                    <a:moveTo>
                      <a:pt x="65" y="171"/>
                    </a:moveTo>
                    <a:cubicBezTo>
                      <a:pt x="66" y="172"/>
                      <a:pt x="67" y="173"/>
                      <a:pt x="68" y="173"/>
                    </a:cubicBezTo>
                    <a:cubicBezTo>
                      <a:pt x="76" y="178"/>
                      <a:pt x="96" y="176"/>
                      <a:pt x="102" y="169"/>
                    </a:cubicBezTo>
                    <a:cubicBezTo>
                      <a:pt x="103" y="168"/>
                      <a:pt x="104" y="166"/>
                      <a:pt x="103" y="165"/>
                    </a:cubicBezTo>
                    <a:cubicBezTo>
                      <a:pt x="103" y="163"/>
                      <a:pt x="101" y="161"/>
                      <a:pt x="100" y="161"/>
                    </a:cubicBezTo>
                    <a:cubicBezTo>
                      <a:pt x="96" y="162"/>
                      <a:pt x="92" y="162"/>
                      <a:pt x="89" y="164"/>
                    </a:cubicBezTo>
                    <a:cubicBezTo>
                      <a:pt x="85" y="166"/>
                      <a:pt x="82" y="168"/>
                      <a:pt x="78" y="167"/>
                    </a:cubicBezTo>
                    <a:cubicBezTo>
                      <a:pt x="73" y="166"/>
                      <a:pt x="69" y="167"/>
                      <a:pt x="65" y="171"/>
                    </a:cubicBezTo>
                    <a:close/>
                  </a:path>
                </a:pathLst>
              </a:custGeom>
              <a:solidFill>
                <a:srgbClr val="FADAD3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65" name="Freeform 12"/>
              <p:cNvSpPr>
                <a:spLocks/>
              </p:cNvSpPr>
              <p:nvPr/>
            </p:nvSpPr>
            <p:spPr bwMode="auto">
              <a:xfrm>
                <a:off x="1249" y="1883"/>
                <a:ext cx="345" cy="578"/>
              </a:xfrm>
              <a:custGeom>
                <a:avLst/>
                <a:gdLst>
                  <a:gd name="T0" fmla="*/ 92 w 192"/>
                  <a:gd name="T1" fmla="*/ 321 h 321"/>
                  <a:gd name="T2" fmla="*/ 80 w 192"/>
                  <a:gd name="T3" fmla="*/ 311 h 321"/>
                  <a:gd name="T4" fmla="*/ 80 w 192"/>
                  <a:gd name="T5" fmla="*/ 311 h 321"/>
                  <a:gd name="T6" fmla="*/ 75 w 192"/>
                  <a:gd name="T7" fmla="*/ 301 h 321"/>
                  <a:gd name="T8" fmla="*/ 66 w 192"/>
                  <a:gd name="T9" fmla="*/ 294 h 321"/>
                  <a:gd name="T10" fmla="*/ 59 w 192"/>
                  <a:gd name="T11" fmla="*/ 285 h 321"/>
                  <a:gd name="T12" fmla="*/ 51 w 192"/>
                  <a:gd name="T13" fmla="*/ 276 h 321"/>
                  <a:gd name="T14" fmla="*/ 44 w 192"/>
                  <a:gd name="T15" fmla="*/ 267 h 321"/>
                  <a:gd name="T16" fmla="*/ 19 w 192"/>
                  <a:gd name="T17" fmla="*/ 239 h 321"/>
                  <a:gd name="T18" fmla="*/ 9 w 192"/>
                  <a:gd name="T19" fmla="*/ 229 h 321"/>
                  <a:gd name="T20" fmla="*/ 0 w 192"/>
                  <a:gd name="T21" fmla="*/ 218 h 321"/>
                  <a:gd name="T22" fmla="*/ 11 w 192"/>
                  <a:gd name="T23" fmla="*/ 207 h 321"/>
                  <a:gd name="T24" fmla="*/ 27 w 192"/>
                  <a:gd name="T25" fmla="*/ 194 h 321"/>
                  <a:gd name="T26" fmla="*/ 36 w 192"/>
                  <a:gd name="T27" fmla="*/ 186 h 321"/>
                  <a:gd name="T28" fmla="*/ 59 w 192"/>
                  <a:gd name="T29" fmla="*/ 165 h 321"/>
                  <a:gd name="T30" fmla="*/ 66 w 192"/>
                  <a:gd name="T31" fmla="*/ 158 h 321"/>
                  <a:gd name="T32" fmla="*/ 104 w 192"/>
                  <a:gd name="T33" fmla="*/ 119 h 321"/>
                  <a:gd name="T34" fmla="*/ 130 w 192"/>
                  <a:gd name="T35" fmla="*/ 83 h 321"/>
                  <a:gd name="T36" fmla="*/ 151 w 192"/>
                  <a:gd name="T37" fmla="*/ 53 h 321"/>
                  <a:gd name="T38" fmla="*/ 174 w 192"/>
                  <a:gd name="T39" fmla="*/ 19 h 321"/>
                  <a:gd name="T40" fmla="*/ 189 w 192"/>
                  <a:gd name="T41" fmla="*/ 0 h 321"/>
                  <a:gd name="T42" fmla="*/ 190 w 192"/>
                  <a:gd name="T43" fmla="*/ 5 h 321"/>
                  <a:gd name="T44" fmla="*/ 186 w 192"/>
                  <a:gd name="T45" fmla="*/ 47 h 321"/>
                  <a:gd name="T46" fmla="*/ 185 w 192"/>
                  <a:gd name="T47" fmla="*/ 74 h 321"/>
                  <a:gd name="T48" fmla="*/ 184 w 192"/>
                  <a:gd name="T49" fmla="*/ 112 h 321"/>
                  <a:gd name="T50" fmla="*/ 185 w 192"/>
                  <a:gd name="T51" fmla="*/ 139 h 321"/>
                  <a:gd name="T52" fmla="*/ 185 w 192"/>
                  <a:gd name="T53" fmla="*/ 162 h 321"/>
                  <a:gd name="T54" fmla="*/ 188 w 192"/>
                  <a:gd name="T55" fmla="*/ 215 h 321"/>
                  <a:gd name="T56" fmla="*/ 191 w 192"/>
                  <a:gd name="T57" fmla="*/ 244 h 321"/>
                  <a:gd name="T58" fmla="*/ 186 w 192"/>
                  <a:gd name="T59" fmla="*/ 258 h 321"/>
                  <a:gd name="T60" fmla="*/ 154 w 192"/>
                  <a:gd name="T61" fmla="*/ 286 h 321"/>
                  <a:gd name="T62" fmla="*/ 149 w 192"/>
                  <a:gd name="T63" fmla="*/ 289 h 321"/>
                  <a:gd name="T64" fmla="*/ 133 w 192"/>
                  <a:gd name="T65" fmla="*/ 298 h 321"/>
                  <a:gd name="T66" fmla="*/ 119 w 192"/>
                  <a:gd name="T67" fmla="*/ 307 h 321"/>
                  <a:gd name="T68" fmla="*/ 92 w 192"/>
                  <a:gd name="T69" fmla="*/ 321 h 32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192" h="321">
                    <a:moveTo>
                      <a:pt x="92" y="321"/>
                    </a:moveTo>
                    <a:cubicBezTo>
                      <a:pt x="87" y="317"/>
                      <a:pt x="84" y="314"/>
                      <a:pt x="80" y="311"/>
                    </a:cubicBezTo>
                    <a:cubicBezTo>
                      <a:pt x="80" y="311"/>
                      <a:pt x="80" y="311"/>
                      <a:pt x="80" y="311"/>
                    </a:cubicBezTo>
                    <a:cubicBezTo>
                      <a:pt x="77" y="308"/>
                      <a:pt x="80" y="302"/>
                      <a:pt x="75" y="301"/>
                    </a:cubicBezTo>
                    <a:cubicBezTo>
                      <a:pt x="70" y="301"/>
                      <a:pt x="69" y="296"/>
                      <a:pt x="66" y="294"/>
                    </a:cubicBezTo>
                    <a:cubicBezTo>
                      <a:pt x="64" y="291"/>
                      <a:pt x="61" y="288"/>
                      <a:pt x="59" y="285"/>
                    </a:cubicBezTo>
                    <a:cubicBezTo>
                      <a:pt x="56" y="282"/>
                      <a:pt x="54" y="279"/>
                      <a:pt x="51" y="276"/>
                    </a:cubicBezTo>
                    <a:cubicBezTo>
                      <a:pt x="49" y="273"/>
                      <a:pt x="46" y="270"/>
                      <a:pt x="44" y="267"/>
                    </a:cubicBezTo>
                    <a:cubicBezTo>
                      <a:pt x="37" y="257"/>
                      <a:pt x="28" y="248"/>
                      <a:pt x="19" y="239"/>
                    </a:cubicBezTo>
                    <a:cubicBezTo>
                      <a:pt x="16" y="236"/>
                      <a:pt x="12" y="233"/>
                      <a:pt x="9" y="229"/>
                    </a:cubicBezTo>
                    <a:cubicBezTo>
                      <a:pt x="6" y="226"/>
                      <a:pt x="3" y="222"/>
                      <a:pt x="0" y="218"/>
                    </a:cubicBezTo>
                    <a:cubicBezTo>
                      <a:pt x="4" y="214"/>
                      <a:pt x="7" y="210"/>
                      <a:pt x="11" y="207"/>
                    </a:cubicBezTo>
                    <a:cubicBezTo>
                      <a:pt x="16" y="202"/>
                      <a:pt x="21" y="198"/>
                      <a:pt x="27" y="194"/>
                    </a:cubicBezTo>
                    <a:cubicBezTo>
                      <a:pt x="30" y="191"/>
                      <a:pt x="33" y="189"/>
                      <a:pt x="36" y="186"/>
                    </a:cubicBezTo>
                    <a:cubicBezTo>
                      <a:pt x="44" y="179"/>
                      <a:pt x="51" y="172"/>
                      <a:pt x="59" y="165"/>
                    </a:cubicBezTo>
                    <a:cubicBezTo>
                      <a:pt x="61" y="163"/>
                      <a:pt x="63" y="161"/>
                      <a:pt x="66" y="158"/>
                    </a:cubicBezTo>
                    <a:cubicBezTo>
                      <a:pt x="79" y="146"/>
                      <a:pt x="93" y="133"/>
                      <a:pt x="104" y="119"/>
                    </a:cubicBezTo>
                    <a:cubicBezTo>
                      <a:pt x="113" y="108"/>
                      <a:pt x="121" y="95"/>
                      <a:pt x="130" y="83"/>
                    </a:cubicBezTo>
                    <a:cubicBezTo>
                      <a:pt x="137" y="73"/>
                      <a:pt x="144" y="63"/>
                      <a:pt x="151" y="53"/>
                    </a:cubicBezTo>
                    <a:cubicBezTo>
                      <a:pt x="159" y="42"/>
                      <a:pt x="166" y="30"/>
                      <a:pt x="174" y="19"/>
                    </a:cubicBezTo>
                    <a:cubicBezTo>
                      <a:pt x="178" y="13"/>
                      <a:pt x="183" y="7"/>
                      <a:pt x="189" y="0"/>
                    </a:cubicBezTo>
                    <a:cubicBezTo>
                      <a:pt x="189" y="3"/>
                      <a:pt x="190" y="4"/>
                      <a:pt x="190" y="5"/>
                    </a:cubicBezTo>
                    <a:cubicBezTo>
                      <a:pt x="188" y="19"/>
                      <a:pt x="187" y="33"/>
                      <a:pt x="186" y="47"/>
                    </a:cubicBezTo>
                    <a:cubicBezTo>
                      <a:pt x="185" y="56"/>
                      <a:pt x="185" y="65"/>
                      <a:pt x="185" y="74"/>
                    </a:cubicBezTo>
                    <a:cubicBezTo>
                      <a:pt x="185" y="87"/>
                      <a:pt x="185" y="99"/>
                      <a:pt x="184" y="112"/>
                    </a:cubicBezTo>
                    <a:cubicBezTo>
                      <a:pt x="184" y="121"/>
                      <a:pt x="186" y="130"/>
                      <a:pt x="185" y="139"/>
                    </a:cubicBezTo>
                    <a:cubicBezTo>
                      <a:pt x="184" y="147"/>
                      <a:pt x="184" y="154"/>
                      <a:pt x="185" y="162"/>
                    </a:cubicBezTo>
                    <a:cubicBezTo>
                      <a:pt x="187" y="180"/>
                      <a:pt x="186" y="198"/>
                      <a:pt x="188" y="215"/>
                    </a:cubicBezTo>
                    <a:cubicBezTo>
                      <a:pt x="189" y="225"/>
                      <a:pt x="190" y="234"/>
                      <a:pt x="191" y="244"/>
                    </a:cubicBezTo>
                    <a:cubicBezTo>
                      <a:pt x="192" y="250"/>
                      <a:pt x="190" y="254"/>
                      <a:pt x="186" y="258"/>
                    </a:cubicBezTo>
                    <a:cubicBezTo>
                      <a:pt x="175" y="267"/>
                      <a:pt x="165" y="276"/>
                      <a:pt x="154" y="286"/>
                    </a:cubicBezTo>
                    <a:cubicBezTo>
                      <a:pt x="153" y="287"/>
                      <a:pt x="151" y="288"/>
                      <a:pt x="149" y="289"/>
                    </a:cubicBezTo>
                    <a:cubicBezTo>
                      <a:pt x="144" y="292"/>
                      <a:pt x="138" y="295"/>
                      <a:pt x="133" y="298"/>
                    </a:cubicBezTo>
                    <a:cubicBezTo>
                      <a:pt x="128" y="301"/>
                      <a:pt x="124" y="304"/>
                      <a:pt x="119" y="307"/>
                    </a:cubicBezTo>
                    <a:cubicBezTo>
                      <a:pt x="110" y="312"/>
                      <a:pt x="101" y="317"/>
                      <a:pt x="92" y="321"/>
                    </a:cubicBezTo>
                    <a:close/>
                  </a:path>
                </a:pathLst>
              </a:custGeom>
              <a:solidFill>
                <a:srgbClr val="FF9999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66" name="Freeform 13"/>
              <p:cNvSpPr>
                <a:spLocks/>
              </p:cNvSpPr>
              <p:nvPr/>
            </p:nvSpPr>
            <p:spPr bwMode="auto">
              <a:xfrm>
                <a:off x="1204" y="3744"/>
                <a:ext cx="549" cy="248"/>
              </a:xfrm>
              <a:custGeom>
                <a:avLst/>
                <a:gdLst>
                  <a:gd name="T0" fmla="*/ 297 w 305"/>
                  <a:gd name="T1" fmla="*/ 0 h 138"/>
                  <a:gd name="T2" fmla="*/ 301 w 305"/>
                  <a:gd name="T3" fmla="*/ 14 h 138"/>
                  <a:gd name="T4" fmla="*/ 303 w 305"/>
                  <a:gd name="T5" fmla="*/ 40 h 138"/>
                  <a:gd name="T6" fmla="*/ 304 w 305"/>
                  <a:gd name="T7" fmla="*/ 58 h 138"/>
                  <a:gd name="T8" fmla="*/ 297 w 305"/>
                  <a:gd name="T9" fmla="*/ 114 h 138"/>
                  <a:gd name="T10" fmla="*/ 264 w 305"/>
                  <a:gd name="T11" fmla="*/ 119 h 138"/>
                  <a:gd name="T12" fmla="*/ 247 w 305"/>
                  <a:gd name="T13" fmla="*/ 121 h 138"/>
                  <a:gd name="T14" fmla="*/ 209 w 305"/>
                  <a:gd name="T15" fmla="*/ 123 h 138"/>
                  <a:gd name="T16" fmla="*/ 188 w 305"/>
                  <a:gd name="T17" fmla="*/ 127 h 138"/>
                  <a:gd name="T18" fmla="*/ 168 w 305"/>
                  <a:gd name="T19" fmla="*/ 131 h 138"/>
                  <a:gd name="T20" fmla="*/ 100 w 305"/>
                  <a:gd name="T21" fmla="*/ 134 h 138"/>
                  <a:gd name="T22" fmla="*/ 79 w 305"/>
                  <a:gd name="T23" fmla="*/ 135 h 138"/>
                  <a:gd name="T24" fmla="*/ 28 w 305"/>
                  <a:gd name="T25" fmla="*/ 135 h 138"/>
                  <a:gd name="T26" fmla="*/ 8 w 305"/>
                  <a:gd name="T27" fmla="*/ 132 h 138"/>
                  <a:gd name="T28" fmla="*/ 1 w 305"/>
                  <a:gd name="T29" fmla="*/ 129 h 138"/>
                  <a:gd name="T30" fmla="*/ 7 w 305"/>
                  <a:gd name="T31" fmla="*/ 106 h 138"/>
                  <a:gd name="T32" fmla="*/ 21 w 305"/>
                  <a:gd name="T33" fmla="*/ 78 h 138"/>
                  <a:gd name="T34" fmla="*/ 31 w 305"/>
                  <a:gd name="T35" fmla="*/ 69 h 138"/>
                  <a:gd name="T36" fmla="*/ 54 w 305"/>
                  <a:gd name="T37" fmla="*/ 54 h 138"/>
                  <a:gd name="T38" fmla="*/ 67 w 305"/>
                  <a:gd name="T39" fmla="*/ 45 h 138"/>
                  <a:gd name="T40" fmla="*/ 90 w 305"/>
                  <a:gd name="T41" fmla="*/ 35 h 138"/>
                  <a:gd name="T42" fmla="*/ 118 w 305"/>
                  <a:gd name="T43" fmla="*/ 20 h 138"/>
                  <a:gd name="T44" fmla="*/ 127 w 305"/>
                  <a:gd name="T45" fmla="*/ 14 h 138"/>
                  <a:gd name="T46" fmla="*/ 135 w 305"/>
                  <a:gd name="T47" fmla="*/ 14 h 138"/>
                  <a:gd name="T48" fmla="*/ 175 w 305"/>
                  <a:gd name="T49" fmla="*/ 24 h 138"/>
                  <a:gd name="T50" fmla="*/ 202 w 305"/>
                  <a:gd name="T51" fmla="*/ 23 h 138"/>
                  <a:gd name="T52" fmla="*/ 216 w 305"/>
                  <a:gd name="T53" fmla="*/ 20 h 138"/>
                  <a:gd name="T54" fmla="*/ 253 w 305"/>
                  <a:gd name="T55" fmla="*/ 16 h 138"/>
                  <a:gd name="T56" fmla="*/ 268 w 305"/>
                  <a:gd name="T57" fmla="*/ 13 h 138"/>
                  <a:gd name="T58" fmla="*/ 297 w 305"/>
                  <a:gd name="T59" fmla="*/ 0 h 1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305" h="138">
                    <a:moveTo>
                      <a:pt x="297" y="0"/>
                    </a:moveTo>
                    <a:cubicBezTo>
                      <a:pt x="299" y="6"/>
                      <a:pt x="300" y="10"/>
                      <a:pt x="301" y="14"/>
                    </a:cubicBezTo>
                    <a:cubicBezTo>
                      <a:pt x="302" y="22"/>
                      <a:pt x="304" y="31"/>
                      <a:pt x="303" y="40"/>
                    </a:cubicBezTo>
                    <a:cubicBezTo>
                      <a:pt x="303" y="46"/>
                      <a:pt x="305" y="52"/>
                      <a:pt x="304" y="58"/>
                    </a:cubicBezTo>
                    <a:cubicBezTo>
                      <a:pt x="303" y="76"/>
                      <a:pt x="302" y="95"/>
                      <a:pt x="297" y="114"/>
                    </a:cubicBezTo>
                    <a:cubicBezTo>
                      <a:pt x="287" y="116"/>
                      <a:pt x="275" y="117"/>
                      <a:pt x="264" y="119"/>
                    </a:cubicBezTo>
                    <a:cubicBezTo>
                      <a:pt x="258" y="120"/>
                      <a:pt x="252" y="121"/>
                      <a:pt x="247" y="121"/>
                    </a:cubicBezTo>
                    <a:cubicBezTo>
                      <a:pt x="234" y="122"/>
                      <a:pt x="222" y="122"/>
                      <a:pt x="209" y="123"/>
                    </a:cubicBezTo>
                    <a:cubicBezTo>
                      <a:pt x="202" y="124"/>
                      <a:pt x="195" y="125"/>
                      <a:pt x="188" y="127"/>
                    </a:cubicBezTo>
                    <a:cubicBezTo>
                      <a:pt x="181" y="128"/>
                      <a:pt x="174" y="130"/>
                      <a:pt x="168" y="131"/>
                    </a:cubicBezTo>
                    <a:cubicBezTo>
                      <a:pt x="145" y="134"/>
                      <a:pt x="122" y="135"/>
                      <a:pt x="100" y="134"/>
                    </a:cubicBezTo>
                    <a:cubicBezTo>
                      <a:pt x="93" y="133"/>
                      <a:pt x="86" y="134"/>
                      <a:pt x="79" y="135"/>
                    </a:cubicBezTo>
                    <a:cubicBezTo>
                      <a:pt x="62" y="137"/>
                      <a:pt x="45" y="138"/>
                      <a:pt x="28" y="135"/>
                    </a:cubicBezTo>
                    <a:cubicBezTo>
                      <a:pt x="21" y="134"/>
                      <a:pt x="15" y="133"/>
                      <a:pt x="8" y="132"/>
                    </a:cubicBezTo>
                    <a:cubicBezTo>
                      <a:pt x="6" y="131"/>
                      <a:pt x="3" y="130"/>
                      <a:pt x="1" y="129"/>
                    </a:cubicBezTo>
                    <a:cubicBezTo>
                      <a:pt x="0" y="120"/>
                      <a:pt x="4" y="113"/>
                      <a:pt x="7" y="106"/>
                    </a:cubicBezTo>
                    <a:cubicBezTo>
                      <a:pt x="11" y="96"/>
                      <a:pt x="16" y="87"/>
                      <a:pt x="21" y="78"/>
                    </a:cubicBezTo>
                    <a:cubicBezTo>
                      <a:pt x="23" y="74"/>
                      <a:pt x="27" y="72"/>
                      <a:pt x="31" y="69"/>
                    </a:cubicBezTo>
                    <a:cubicBezTo>
                      <a:pt x="39" y="65"/>
                      <a:pt x="46" y="59"/>
                      <a:pt x="54" y="54"/>
                    </a:cubicBezTo>
                    <a:cubicBezTo>
                      <a:pt x="59" y="52"/>
                      <a:pt x="63" y="48"/>
                      <a:pt x="67" y="45"/>
                    </a:cubicBezTo>
                    <a:cubicBezTo>
                      <a:pt x="74" y="41"/>
                      <a:pt x="82" y="37"/>
                      <a:pt x="90" y="35"/>
                    </a:cubicBezTo>
                    <a:cubicBezTo>
                      <a:pt x="101" y="32"/>
                      <a:pt x="109" y="25"/>
                      <a:pt x="118" y="20"/>
                    </a:cubicBezTo>
                    <a:cubicBezTo>
                      <a:pt x="122" y="19"/>
                      <a:pt x="125" y="16"/>
                      <a:pt x="127" y="14"/>
                    </a:cubicBezTo>
                    <a:cubicBezTo>
                      <a:pt x="130" y="12"/>
                      <a:pt x="132" y="12"/>
                      <a:pt x="135" y="14"/>
                    </a:cubicBezTo>
                    <a:cubicBezTo>
                      <a:pt x="147" y="22"/>
                      <a:pt x="160" y="25"/>
                      <a:pt x="175" y="24"/>
                    </a:cubicBezTo>
                    <a:cubicBezTo>
                      <a:pt x="184" y="24"/>
                      <a:pt x="193" y="23"/>
                      <a:pt x="202" y="23"/>
                    </a:cubicBezTo>
                    <a:cubicBezTo>
                      <a:pt x="207" y="22"/>
                      <a:pt x="211" y="20"/>
                      <a:pt x="216" y="20"/>
                    </a:cubicBezTo>
                    <a:cubicBezTo>
                      <a:pt x="228" y="18"/>
                      <a:pt x="241" y="17"/>
                      <a:pt x="253" y="16"/>
                    </a:cubicBezTo>
                    <a:cubicBezTo>
                      <a:pt x="258" y="15"/>
                      <a:pt x="263" y="14"/>
                      <a:pt x="268" y="13"/>
                    </a:cubicBezTo>
                    <a:cubicBezTo>
                      <a:pt x="278" y="11"/>
                      <a:pt x="288" y="7"/>
                      <a:pt x="297" y="0"/>
                    </a:cubicBezTo>
                    <a:close/>
                  </a:path>
                </a:pathLst>
              </a:custGeom>
              <a:solidFill>
                <a:srgbClr val="FF000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67" name="Freeform 14"/>
              <p:cNvSpPr>
                <a:spLocks/>
              </p:cNvSpPr>
              <p:nvPr/>
            </p:nvSpPr>
            <p:spPr bwMode="auto">
              <a:xfrm>
                <a:off x="2028" y="546"/>
                <a:ext cx="324" cy="505"/>
              </a:xfrm>
              <a:custGeom>
                <a:avLst/>
                <a:gdLst>
                  <a:gd name="T0" fmla="*/ 92 w 180"/>
                  <a:gd name="T1" fmla="*/ 278 h 281"/>
                  <a:gd name="T2" fmla="*/ 67 w 180"/>
                  <a:gd name="T3" fmla="*/ 280 h 281"/>
                  <a:gd name="T4" fmla="*/ 47 w 180"/>
                  <a:gd name="T5" fmla="*/ 271 h 281"/>
                  <a:gd name="T6" fmla="*/ 45 w 180"/>
                  <a:gd name="T7" fmla="*/ 264 h 281"/>
                  <a:gd name="T8" fmla="*/ 47 w 180"/>
                  <a:gd name="T9" fmla="*/ 254 h 281"/>
                  <a:gd name="T10" fmla="*/ 49 w 180"/>
                  <a:gd name="T11" fmla="*/ 226 h 281"/>
                  <a:gd name="T12" fmla="*/ 47 w 180"/>
                  <a:gd name="T13" fmla="*/ 200 h 281"/>
                  <a:gd name="T14" fmla="*/ 45 w 180"/>
                  <a:gd name="T15" fmla="*/ 174 h 281"/>
                  <a:gd name="T16" fmla="*/ 34 w 180"/>
                  <a:gd name="T17" fmla="*/ 146 h 281"/>
                  <a:gd name="T18" fmla="*/ 23 w 180"/>
                  <a:gd name="T19" fmla="*/ 121 h 281"/>
                  <a:gd name="T20" fmla="*/ 23 w 180"/>
                  <a:gd name="T21" fmla="*/ 117 h 281"/>
                  <a:gd name="T22" fmla="*/ 28 w 180"/>
                  <a:gd name="T23" fmla="*/ 110 h 281"/>
                  <a:gd name="T24" fmla="*/ 35 w 180"/>
                  <a:gd name="T25" fmla="*/ 84 h 281"/>
                  <a:gd name="T26" fmla="*/ 23 w 180"/>
                  <a:gd name="T27" fmla="*/ 48 h 281"/>
                  <a:gd name="T28" fmla="*/ 15 w 180"/>
                  <a:gd name="T29" fmla="*/ 39 h 281"/>
                  <a:gd name="T30" fmla="*/ 0 w 180"/>
                  <a:gd name="T31" fmla="*/ 27 h 281"/>
                  <a:gd name="T32" fmla="*/ 25 w 180"/>
                  <a:gd name="T33" fmla="*/ 6 h 281"/>
                  <a:gd name="T34" fmla="*/ 72 w 180"/>
                  <a:gd name="T35" fmla="*/ 4 h 281"/>
                  <a:gd name="T36" fmla="*/ 87 w 180"/>
                  <a:gd name="T37" fmla="*/ 8 h 281"/>
                  <a:gd name="T38" fmla="*/ 113 w 180"/>
                  <a:gd name="T39" fmla="*/ 28 h 281"/>
                  <a:gd name="T40" fmla="*/ 134 w 180"/>
                  <a:gd name="T41" fmla="*/ 74 h 281"/>
                  <a:gd name="T42" fmla="*/ 139 w 180"/>
                  <a:gd name="T43" fmla="*/ 112 h 281"/>
                  <a:gd name="T44" fmla="*/ 141 w 180"/>
                  <a:gd name="T45" fmla="*/ 122 h 281"/>
                  <a:gd name="T46" fmla="*/ 144 w 180"/>
                  <a:gd name="T47" fmla="*/ 141 h 281"/>
                  <a:gd name="T48" fmla="*/ 180 w 180"/>
                  <a:gd name="T49" fmla="*/ 168 h 281"/>
                  <a:gd name="T50" fmla="*/ 172 w 180"/>
                  <a:gd name="T51" fmla="*/ 181 h 281"/>
                  <a:gd name="T52" fmla="*/ 153 w 180"/>
                  <a:gd name="T53" fmla="*/ 188 h 281"/>
                  <a:gd name="T54" fmla="*/ 124 w 180"/>
                  <a:gd name="T55" fmla="*/ 181 h 281"/>
                  <a:gd name="T56" fmla="*/ 120 w 180"/>
                  <a:gd name="T57" fmla="*/ 180 h 281"/>
                  <a:gd name="T58" fmla="*/ 116 w 180"/>
                  <a:gd name="T59" fmla="*/ 182 h 281"/>
                  <a:gd name="T60" fmla="*/ 117 w 180"/>
                  <a:gd name="T61" fmla="*/ 187 h 281"/>
                  <a:gd name="T62" fmla="*/ 135 w 180"/>
                  <a:gd name="T63" fmla="*/ 204 h 281"/>
                  <a:gd name="T64" fmla="*/ 154 w 180"/>
                  <a:gd name="T65" fmla="*/ 216 h 281"/>
                  <a:gd name="T66" fmla="*/ 175 w 180"/>
                  <a:gd name="T67" fmla="*/ 221 h 281"/>
                  <a:gd name="T68" fmla="*/ 168 w 180"/>
                  <a:gd name="T69" fmla="*/ 232 h 281"/>
                  <a:gd name="T70" fmla="*/ 156 w 180"/>
                  <a:gd name="T71" fmla="*/ 241 h 281"/>
                  <a:gd name="T72" fmla="*/ 148 w 180"/>
                  <a:gd name="T73" fmla="*/ 245 h 281"/>
                  <a:gd name="T74" fmla="*/ 103 w 180"/>
                  <a:gd name="T75" fmla="*/ 239 h 281"/>
                  <a:gd name="T76" fmla="*/ 91 w 180"/>
                  <a:gd name="T77" fmla="*/ 230 h 281"/>
                  <a:gd name="T78" fmla="*/ 81 w 180"/>
                  <a:gd name="T79" fmla="*/ 233 h 281"/>
                  <a:gd name="T80" fmla="*/ 83 w 180"/>
                  <a:gd name="T81" fmla="*/ 263 h 281"/>
                  <a:gd name="T82" fmla="*/ 92 w 180"/>
                  <a:gd name="T83" fmla="*/ 278 h 28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180" h="281">
                    <a:moveTo>
                      <a:pt x="92" y="278"/>
                    </a:moveTo>
                    <a:cubicBezTo>
                      <a:pt x="84" y="280"/>
                      <a:pt x="75" y="281"/>
                      <a:pt x="67" y="280"/>
                    </a:cubicBezTo>
                    <a:cubicBezTo>
                      <a:pt x="59" y="279"/>
                      <a:pt x="53" y="275"/>
                      <a:pt x="47" y="271"/>
                    </a:cubicBezTo>
                    <a:cubicBezTo>
                      <a:pt x="46" y="269"/>
                      <a:pt x="45" y="266"/>
                      <a:pt x="45" y="264"/>
                    </a:cubicBezTo>
                    <a:cubicBezTo>
                      <a:pt x="45" y="261"/>
                      <a:pt x="46" y="258"/>
                      <a:pt x="47" y="254"/>
                    </a:cubicBezTo>
                    <a:cubicBezTo>
                      <a:pt x="49" y="245"/>
                      <a:pt x="48" y="235"/>
                      <a:pt x="49" y="226"/>
                    </a:cubicBezTo>
                    <a:cubicBezTo>
                      <a:pt x="49" y="217"/>
                      <a:pt x="47" y="208"/>
                      <a:pt x="47" y="200"/>
                    </a:cubicBezTo>
                    <a:cubicBezTo>
                      <a:pt x="47" y="191"/>
                      <a:pt x="46" y="182"/>
                      <a:pt x="45" y="174"/>
                    </a:cubicBezTo>
                    <a:cubicBezTo>
                      <a:pt x="43" y="164"/>
                      <a:pt x="39" y="154"/>
                      <a:pt x="34" y="146"/>
                    </a:cubicBezTo>
                    <a:cubicBezTo>
                      <a:pt x="29" y="138"/>
                      <a:pt x="26" y="129"/>
                      <a:pt x="23" y="121"/>
                    </a:cubicBezTo>
                    <a:cubicBezTo>
                      <a:pt x="22" y="120"/>
                      <a:pt x="22" y="118"/>
                      <a:pt x="23" y="117"/>
                    </a:cubicBezTo>
                    <a:cubicBezTo>
                      <a:pt x="25" y="114"/>
                      <a:pt x="26" y="112"/>
                      <a:pt x="28" y="110"/>
                    </a:cubicBezTo>
                    <a:cubicBezTo>
                      <a:pt x="35" y="102"/>
                      <a:pt x="36" y="93"/>
                      <a:pt x="35" y="84"/>
                    </a:cubicBezTo>
                    <a:cubicBezTo>
                      <a:pt x="34" y="71"/>
                      <a:pt x="30" y="59"/>
                      <a:pt x="23" y="48"/>
                    </a:cubicBezTo>
                    <a:cubicBezTo>
                      <a:pt x="21" y="45"/>
                      <a:pt x="18" y="42"/>
                      <a:pt x="15" y="39"/>
                    </a:cubicBezTo>
                    <a:cubicBezTo>
                      <a:pt x="10" y="35"/>
                      <a:pt x="6" y="31"/>
                      <a:pt x="0" y="27"/>
                    </a:cubicBezTo>
                    <a:cubicBezTo>
                      <a:pt x="7" y="17"/>
                      <a:pt x="14" y="9"/>
                      <a:pt x="25" y="6"/>
                    </a:cubicBezTo>
                    <a:cubicBezTo>
                      <a:pt x="41" y="2"/>
                      <a:pt x="56" y="0"/>
                      <a:pt x="72" y="4"/>
                    </a:cubicBezTo>
                    <a:cubicBezTo>
                      <a:pt x="77" y="6"/>
                      <a:pt x="82" y="6"/>
                      <a:pt x="87" y="8"/>
                    </a:cubicBezTo>
                    <a:cubicBezTo>
                      <a:pt x="98" y="12"/>
                      <a:pt x="107" y="19"/>
                      <a:pt x="113" y="28"/>
                    </a:cubicBezTo>
                    <a:cubicBezTo>
                      <a:pt x="122" y="43"/>
                      <a:pt x="130" y="57"/>
                      <a:pt x="134" y="74"/>
                    </a:cubicBezTo>
                    <a:cubicBezTo>
                      <a:pt x="136" y="86"/>
                      <a:pt x="138" y="99"/>
                      <a:pt x="139" y="112"/>
                    </a:cubicBezTo>
                    <a:cubicBezTo>
                      <a:pt x="140" y="115"/>
                      <a:pt x="141" y="119"/>
                      <a:pt x="141" y="122"/>
                    </a:cubicBezTo>
                    <a:cubicBezTo>
                      <a:pt x="142" y="128"/>
                      <a:pt x="143" y="135"/>
                      <a:pt x="144" y="141"/>
                    </a:cubicBezTo>
                    <a:cubicBezTo>
                      <a:pt x="149" y="157"/>
                      <a:pt x="162" y="168"/>
                      <a:pt x="180" y="168"/>
                    </a:cubicBezTo>
                    <a:cubicBezTo>
                      <a:pt x="180" y="174"/>
                      <a:pt x="176" y="178"/>
                      <a:pt x="172" y="181"/>
                    </a:cubicBezTo>
                    <a:cubicBezTo>
                      <a:pt x="167" y="186"/>
                      <a:pt x="161" y="188"/>
                      <a:pt x="153" y="188"/>
                    </a:cubicBezTo>
                    <a:cubicBezTo>
                      <a:pt x="143" y="188"/>
                      <a:pt x="133" y="187"/>
                      <a:pt x="124" y="181"/>
                    </a:cubicBezTo>
                    <a:cubicBezTo>
                      <a:pt x="123" y="180"/>
                      <a:pt x="121" y="180"/>
                      <a:pt x="120" y="180"/>
                    </a:cubicBezTo>
                    <a:cubicBezTo>
                      <a:pt x="118" y="180"/>
                      <a:pt x="116" y="181"/>
                      <a:pt x="116" y="182"/>
                    </a:cubicBezTo>
                    <a:cubicBezTo>
                      <a:pt x="115" y="184"/>
                      <a:pt x="116" y="186"/>
                      <a:pt x="117" y="187"/>
                    </a:cubicBezTo>
                    <a:cubicBezTo>
                      <a:pt x="124" y="191"/>
                      <a:pt x="129" y="198"/>
                      <a:pt x="135" y="204"/>
                    </a:cubicBezTo>
                    <a:cubicBezTo>
                      <a:pt x="140" y="209"/>
                      <a:pt x="146" y="214"/>
                      <a:pt x="154" y="216"/>
                    </a:cubicBezTo>
                    <a:cubicBezTo>
                      <a:pt x="161" y="218"/>
                      <a:pt x="167" y="220"/>
                      <a:pt x="175" y="221"/>
                    </a:cubicBezTo>
                    <a:cubicBezTo>
                      <a:pt x="175" y="226"/>
                      <a:pt x="171" y="229"/>
                      <a:pt x="168" y="232"/>
                    </a:cubicBezTo>
                    <a:cubicBezTo>
                      <a:pt x="164" y="235"/>
                      <a:pt x="160" y="239"/>
                      <a:pt x="156" y="241"/>
                    </a:cubicBezTo>
                    <a:cubicBezTo>
                      <a:pt x="154" y="243"/>
                      <a:pt x="151" y="245"/>
                      <a:pt x="148" y="245"/>
                    </a:cubicBezTo>
                    <a:cubicBezTo>
                      <a:pt x="133" y="246"/>
                      <a:pt x="117" y="246"/>
                      <a:pt x="103" y="239"/>
                    </a:cubicBezTo>
                    <a:cubicBezTo>
                      <a:pt x="98" y="237"/>
                      <a:pt x="94" y="234"/>
                      <a:pt x="91" y="230"/>
                    </a:cubicBezTo>
                    <a:cubicBezTo>
                      <a:pt x="86" y="227"/>
                      <a:pt x="82" y="228"/>
                      <a:pt x="81" y="233"/>
                    </a:cubicBezTo>
                    <a:cubicBezTo>
                      <a:pt x="78" y="243"/>
                      <a:pt x="78" y="253"/>
                      <a:pt x="83" y="263"/>
                    </a:cubicBezTo>
                    <a:cubicBezTo>
                      <a:pt x="86" y="268"/>
                      <a:pt x="89" y="273"/>
                      <a:pt x="92" y="278"/>
                    </a:cubicBezTo>
                    <a:close/>
                  </a:path>
                </a:pathLst>
              </a:custGeom>
              <a:solidFill>
                <a:srgbClr val="FFC00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68" name="Freeform 15"/>
              <p:cNvSpPr>
                <a:spLocks/>
              </p:cNvSpPr>
              <p:nvPr/>
            </p:nvSpPr>
            <p:spPr bwMode="auto">
              <a:xfrm>
                <a:off x="2744" y="3404"/>
                <a:ext cx="344" cy="545"/>
              </a:xfrm>
              <a:custGeom>
                <a:avLst/>
                <a:gdLst>
                  <a:gd name="T0" fmla="*/ 40 w 191"/>
                  <a:gd name="T1" fmla="*/ 303 h 303"/>
                  <a:gd name="T2" fmla="*/ 18 w 191"/>
                  <a:gd name="T3" fmla="*/ 283 h 303"/>
                  <a:gd name="T4" fmla="*/ 1 w 191"/>
                  <a:gd name="T5" fmla="*/ 244 h 303"/>
                  <a:gd name="T6" fmla="*/ 2 w 191"/>
                  <a:gd name="T7" fmla="*/ 232 h 303"/>
                  <a:gd name="T8" fmla="*/ 7 w 191"/>
                  <a:gd name="T9" fmla="*/ 190 h 303"/>
                  <a:gd name="T10" fmla="*/ 11 w 191"/>
                  <a:gd name="T11" fmla="*/ 163 h 303"/>
                  <a:gd name="T12" fmla="*/ 15 w 191"/>
                  <a:gd name="T13" fmla="*/ 138 h 303"/>
                  <a:gd name="T14" fmla="*/ 20 w 191"/>
                  <a:gd name="T15" fmla="*/ 137 h 303"/>
                  <a:gd name="T16" fmla="*/ 59 w 191"/>
                  <a:gd name="T17" fmla="*/ 126 h 303"/>
                  <a:gd name="T18" fmla="*/ 95 w 191"/>
                  <a:gd name="T19" fmla="*/ 93 h 303"/>
                  <a:gd name="T20" fmla="*/ 111 w 191"/>
                  <a:gd name="T21" fmla="*/ 74 h 303"/>
                  <a:gd name="T22" fmla="*/ 116 w 191"/>
                  <a:gd name="T23" fmla="*/ 67 h 303"/>
                  <a:gd name="T24" fmla="*/ 138 w 191"/>
                  <a:gd name="T25" fmla="*/ 8 h 303"/>
                  <a:gd name="T26" fmla="*/ 139 w 191"/>
                  <a:gd name="T27" fmla="*/ 3 h 303"/>
                  <a:gd name="T28" fmla="*/ 140 w 191"/>
                  <a:gd name="T29" fmla="*/ 0 h 303"/>
                  <a:gd name="T30" fmla="*/ 155 w 191"/>
                  <a:gd name="T31" fmla="*/ 9 h 303"/>
                  <a:gd name="T32" fmla="*/ 176 w 191"/>
                  <a:gd name="T33" fmla="*/ 29 h 303"/>
                  <a:gd name="T34" fmla="*/ 182 w 191"/>
                  <a:gd name="T35" fmla="*/ 39 h 303"/>
                  <a:gd name="T36" fmla="*/ 185 w 191"/>
                  <a:gd name="T37" fmla="*/ 46 h 303"/>
                  <a:gd name="T38" fmla="*/ 188 w 191"/>
                  <a:gd name="T39" fmla="*/ 73 h 303"/>
                  <a:gd name="T40" fmla="*/ 176 w 191"/>
                  <a:gd name="T41" fmla="*/ 107 h 303"/>
                  <a:gd name="T42" fmla="*/ 156 w 191"/>
                  <a:gd name="T43" fmla="*/ 146 h 303"/>
                  <a:gd name="T44" fmla="*/ 141 w 191"/>
                  <a:gd name="T45" fmla="*/ 177 h 303"/>
                  <a:gd name="T46" fmla="*/ 131 w 191"/>
                  <a:gd name="T47" fmla="*/ 193 h 303"/>
                  <a:gd name="T48" fmla="*/ 113 w 191"/>
                  <a:gd name="T49" fmla="*/ 223 h 303"/>
                  <a:gd name="T50" fmla="*/ 88 w 191"/>
                  <a:gd name="T51" fmla="*/ 256 h 303"/>
                  <a:gd name="T52" fmla="*/ 67 w 191"/>
                  <a:gd name="T53" fmla="*/ 278 h 303"/>
                  <a:gd name="T54" fmla="*/ 48 w 191"/>
                  <a:gd name="T55" fmla="*/ 294 h 303"/>
                  <a:gd name="T56" fmla="*/ 40 w 191"/>
                  <a:gd name="T57" fmla="*/ 303 h 30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191" h="303">
                    <a:moveTo>
                      <a:pt x="40" y="303"/>
                    </a:moveTo>
                    <a:cubicBezTo>
                      <a:pt x="31" y="299"/>
                      <a:pt x="25" y="291"/>
                      <a:pt x="18" y="283"/>
                    </a:cubicBezTo>
                    <a:cubicBezTo>
                      <a:pt x="8" y="272"/>
                      <a:pt x="4" y="259"/>
                      <a:pt x="1" y="244"/>
                    </a:cubicBezTo>
                    <a:cubicBezTo>
                      <a:pt x="0" y="241"/>
                      <a:pt x="1" y="236"/>
                      <a:pt x="2" y="232"/>
                    </a:cubicBezTo>
                    <a:cubicBezTo>
                      <a:pt x="3" y="218"/>
                      <a:pt x="5" y="204"/>
                      <a:pt x="7" y="190"/>
                    </a:cubicBezTo>
                    <a:cubicBezTo>
                      <a:pt x="8" y="181"/>
                      <a:pt x="10" y="172"/>
                      <a:pt x="11" y="163"/>
                    </a:cubicBezTo>
                    <a:cubicBezTo>
                      <a:pt x="12" y="155"/>
                      <a:pt x="13" y="146"/>
                      <a:pt x="15" y="138"/>
                    </a:cubicBezTo>
                    <a:cubicBezTo>
                      <a:pt x="17" y="137"/>
                      <a:pt x="18" y="137"/>
                      <a:pt x="20" y="137"/>
                    </a:cubicBezTo>
                    <a:cubicBezTo>
                      <a:pt x="34" y="138"/>
                      <a:pt x="47" y="133"/>
                      <a:pt x="59" y="126"/>
                    </a:cubicBezTo>
                    <a:cubicBezTo>
                      <a:pt x="73" y="118"/>
                      <a:pt x="85" y="107"/>
                      <a:pt x="95" y="93"/>
                    </a:cubicBezTo>
                    <a:cubicBezTo>
                      <a:pt x="100" y="87"/>
                      <a:pt x="106" y="81"/>
                      <a:pt x="111" y="74"/>
                    </a:cubicBezTo>
                    <a:cubicBezTo>
                      <a:pt x="113" y="72"/>
                      <a:pt x="115" y="69"/>
                      <a:pt x="116" y="67"/>
                    </a:cubicBezTo>
                    <a:cubicBezTo>
                      <a:pt x="128" y="49"/>
                      <a:pt x="135" y="29"/>
                      <a:pt x="138" y="8"/>
                    </a:cubicBezTo>
                    <a:cubicBezTo>
                      <a:pt x="138" y="6"/>
                      <a:pt x="138" y="4"/>
                      <a:pt x="139" y="3"/>
                    </a:cubicBezTo>
                    <a:cubicBezTo>
                      <a:pt x="139" y="2"/>
                      <a:pt x="140" y="1"/>
                      <a:pt x="140" y="0"/>
                    </a:cubicBezTo>
                    <a:cubicBezTo>
                      <a:pt x="146" y="1"/>
                      <a:pt x="151" y="5"/>
                      <a:pt x="155" y="9"/>
                    </a:cubicBezTo>
                    <a:cubicBezTo>
                      <a:pt x="162" y="15"/>
                      <a:pt x="169" y="22"/>
                      <a:pt x="176" y="29"/>
                    </a:cubicBezTo>
                    <a:cubicBezTo>
                      <a:pt x="179" y="31"/>
                      <a:pt x="180" y="35"/>
                      <a:pt x="182" y="39"/>
                    </a:cubicBezTo>
                    <a:cubicBezTo>
                      <a:pt x="183" y="41"/>
                      <a:pt x="183" y="44"/>
                      <a:pt x="185" y="46"/>
                    </a:cubicBezTo>
                    <a:cubicBezTo>
                      <a:pt x="191" y="55"/>
                      <a:pt x="190" y="64"/>
                      <a:pt x="188" y="73"/>
                    </a:cubicBezTo>
                    <a:cubicBezTo>
                      <a:pt x="184" y="85"/>
                      <a:pt x="181" y="96"/>
                      <a:pt x="176" y="107"/>
                    </a:cubicBezTo>
                    <a:cubicBezTo>
                      <a:pt x="170" y="120"/>
                      <a:pt x="163" y="133"/>
                      <a:pt x="156" y="146"/>
                    </a:cubicBezTo>
                    <a:cubicBezTo>
                      <a:pt x="151" y="156"/>
                      <a:pt x="146" y="166"/>
                      <a:pt x="141" y="177"/>
                    </a:cubicBezTo>
                    <a:cubicBezTo>
                      <a:pt x="138" y="182"/>
                      <a:pt x="134" y="187"/>
                      <a:pt x="131" y="193"/>
                    </a:cubicBezTo>
                    <a:cubicBezTo>
                      <a:pt x="125" y="203"/>
                      <a:pt x="119" y="214"/>
                      <a:pt x="113" y="223"/>
                    </a:cubicBezTo>
                    <a:cubicBezTo>
                      <a:pt x="105" y="235"/>
                      <a:pt x="96" y="245"/>
                      <a:pt x="88" y="256"/>
                    </a:cubicBezTo>
                    <a:cubicBezTo>
                      <a:pt x="81" y="263"/>
                      <a:pt x="74" y="271"/>
                      <a:pt x="67" y="278"/>
                    </a:cubicBezTo>
                    <a:cubicBezTo>
                      <a:pt x="61" y="284"/>
                      <a:pt x="54" y="289"/>
                      <a:pt x="48" y="294"/>
                    </a:cubicBezTo>
                    <a:cubicBezTo>
                      <a:pt x="45" y="296"/>
                      <a:pt x="43" y="299"/>
                      <a:pt x="40" y="303"/>
                    </a:cubicBezTo>
                    <a:close/>
                  </a:path>
                </a:pathLst>
              </a:custGeom>
              <a:solidFill>
                <a:srgbClr val="FF000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69" name="Freeform 16"/>
              <p:cNvSpPr>
                <a:spLocks/>
              </p:cNvSpPr>
              <p:nvPr/>
            </p:nvSpPr>
            <p:spPr bwMode="auto">
              <a:xfrm>
                <a:off x="1945" y="2398"/>
                <a:ext cx="256" cy="351"/>
              </a:xfrm>
              <a:custGeom>
                <a:avLst/>
                <a:gdLst>
                  <a:gd name="T0" fmla="*/ 93 w 142"/>
                  <a:gd name="T1" fmla="*/ 146 h 195"/>
                  <a:gd name="T2" fmla="*/ 86 w 142"/>
                  <a:gd name="T3" fmla="*/ 161 h 195"/>
                  <a:gd name="T4" fmla="*/ 92 w 142"/>
                  <a:gd name="T5" fmla="*/ 182 h 195"/>
                  <a:gd name="T6" fmla="*/ 94 w 142"/>
                  <a:gd name="T7" fmla="*/ 186 h 195"/>
                  <a:gd name="T8" fmla="*/ 88 w 142"/>
                  <a:gd name="T9" fmla="*/ 193 h 195"/>
                  <a:gd name="T10" fmla="*/ 71 w 142"/>
                  <a:gd name="T11" fmla="*/ 191 h 195"/>
                  <a:gd name="T12" fmla="*/ 64 w 142"/>
                  <a:gd name="T13" fmla="*/ 182 h 195"/>
                  <a:gd name="T14" fmla="*/ 61 w 142"/>
                  <a:gd name="T15" fmla="*/ 144 h 195"/>
                  <a:gd name="T16" fmla="*/ 61 w 142"/>
                  <a:gd name="T17" fmla="*/ 137 h 195"/>
                  <a:gd name="T18" fmla="*/ 55 w 142"/>
                  <a:gd name="T19" fmla="*/ 137 h 195"/>
                  <a:gd name="T20" fmla="*/ 51 w 142"/>
                  <a:gd name="T21" fmla="*/ 144 h 195"/>
                  <a:gd name="T22" fmla="*/ 55 w 142"/>
                  <a:gd name="T23" fmla="*/ 173 h 195"/>
                  <a:gd name="T24" fmla="*/ 54 w 142"/>
                  <a:gd name="T25" fmla="*/ 185 h 195"/>
                  <a:gd name="T26" fmla="*/ 48 w 142"/>
                  <a:gd name="T27" fmla="*/ 185 h 195"/>
                  <a:gd name="T28" fmla="*/ 31 w 142"/>
                  <a:gd name="T29" fmla="*/ 175 h 195"/>
                  <a:gd name="T30" fmla="*/ 28 w 142"/>
                  <a:gd name="T31" fmla="*/ 171 h 195"/>
                  <a:gd name="T32" fmla="*/ 25 w 142"/>
                  <a:gd name="T33" fmla="*/ 138 h 195"/>
                  <a:gd name="T34" fmla="*/ 25 w 142"/>
                  <a:gd name="T35" fmla="*/ 126 h 195"/>
                  <a:gd name="T36" fmla="*/ 21 w 142"/>
                  <a:gd name="T37" fmla="*/ 121 h 195"/>
                  <a:gd name="T38" fmla="*/ 17 w 142"/>
                  <a:gd name="T39" fmla="*/ 125 h 195"/>
                  <a:gd name="T40" fmla="*/ 16 w 142"/>
                  <a:gd name="T41" fmla="*/ 149 h 195"/>
                  <a:gd name="T42" fmla="*/ 16 w 142"/>
                  <a:gd name="T43" fmla="*/ 158 h 195"/>
                  <a:gd name="T44" fmla="*/ 1 w 142"/>
                  <a:gd name="T45" fmla="*/ 134 h 195"/>
                  <a:gd name="T46" fmla="*/ 0 w 142"/>
                  <a:gd name="T47" fmla="*/ 88 h 195"/>
                  <a:gd name="T48" fmla="*/ 2 w 142"/>
                  <a:gd name="T49" fmla="*/ 82 h 195"/>
                  <a:gd name="T50" fmla="*/ 4 w 142"/>
                  <a:gd name="T51" fmla="*/ 75 h 195"/>
                  <a:gd name="T52" fmla="*/ 7 w 142"/>
                  <a:gd name="T53" fmla="*/ 68 h 195"/>
                  <a:gd name="T54" fmla="*/ 22 w 142"/>
                  <a:gd name="T55" fmla="*/ 36 h 195"/>
                  <a:gd name="T56" fmla="*/ 26 w 142"/>
                  <a:gd name="T57" fmla="*/ 26 h 195"/>
                  <a:gd name="T58" fmla="*/ 36 w 142"/>
                  <a:gd name="T59" fmla="*/ 5 h 195"/>
                  <a:gd name="T60" fmla="*/ 43 w 142"/>
                  <a:gd name="T61" fmla="*/ 1 h 195"/>
                  <a:gd name="T62" fmla="*/ 70 w 142"/>
                  <a:gd name="T63" fmla="*/ 6 h 195"/>
                  <a:gd name="T64" fmla="*/ 85 w 142"/>
                  <a:gd name="T65" fmla="*/ 11 h 195"/>
                  <a:gd name="T66" fmla="*/ 95 w 142"/>
                  <a:gd name="T67" fmla="*/ 13 h 195"/>
                  <a:gd name="T68" fmla="*/ 119 w 142"/>
                  <a:gd name="T69" fmla="*/ 21 h 195"/>
                  <a:gd name="T70" fmla="*/ 130 w 142"/>
                  <a:gd name="T71" fmla="*/ 26 h 195"/>
                  <a:gd name="T72" fmla="*/ 142 w 142"/>
                  <a:gd name="T73" fmla="*/ 36 h 195"/>
                  <a:gd name="T74" fmla="*/ 134 w 142"/>
                  <a:gd name="T75" fmla="*/ 54 h 195"/>
                  <a:gd name="T76" fmla="*/ 128 w 142"/>
                  <a:gd name="T77" fmla="*/ 71 h 195"/>
                  <a:gd name="T78" fmla="*/ 124 w 142"/>
                  <a:gd name="T79" fmla="*/ 81 h 195"/>
                  <a:gd name="T80" fmla="*/ 114 w 142"/>
                  <a:gd name="T81" fmla="*/ 107 h 195"/>
                  <a:gd name="T82" fmla="*/ 112 w 142"/>
                  <a:gd name="T83" fmla="*/ 132 h 195"/>
                  <a:gd name="T84" fmla="*/ 118 w 142"/>
                  <a:gd name="T85" fmla="*/ 165 h 195"/>
                  <a:gd name="T86" fmla="*/ 118 w 142"/>
                  <a:gd name="T87" fmla="*/ 180 h 195"/>
                  <a:gd name="T88" fmla="*/ 111 w 142"/>
                  <a:gd name="T89" fmla="*/ 189 h 195"/>
                  <a:gd name="T90" fmla="*/ 105 w 142"/>
                  <a:gd name="T91" fmla="*/ 186 h 195"/>
                  <a:gd name="T92" fmla="*/ 99 w 142"/>
                  <a:gd name="T93" fmla="*/ 175 h 195"/>
                  <a:gd name="T94" fmla="*/ 93 w 142"/>
                  <a:gd name="T95" fmla="*/ 146 h 19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142" h="195">
                    <a:moveTo>
                      <a:pt x="93" y="146"/>
                    </a:moveTo>
                    <a:cubicBezTo>
                      <a:pt x="85" y="150"/>
                      <a:pt x="84" y="155"/>
                      <a:pt x="86" y="161"/>
                    </a:cubicBezTo>
                    <a:cubicBezTo>
                      <a:pt x="88" y="168"/>
                      <a:pt x="90" y="175"/>
                      <a:pt x="92" y="182"/>
                    </a:cubicBezTo>
                    <a:cubicBezTo>
                      <a:pt x="93" y="183"/>
                      <a:pt x="93" y="185"/>
                      <a:pt x="94" y="186"/>
                    </a:cubicBezTo>
                    <a:cubicBezTo>
                      <a:pt x="92" y="188"/>
                      <a:pt x="90" y="191"/>
                      <a:pt x="88" y="193"/>
                    </a:cubicBezTo>
                    <a:cubicBezTo>
                      <a:pt x="82" y="195"/>
                      <a:pt x="77" y="193"/>
                      <a:pt x="71" y="191"/>
                    </a:cubicBezTo>
                    <a:cubicBezTo>
                      <a:pt x="67" y="190"/>
                      <a:pt x="65" y="186"/>
                      <a:pt x="64" y="182"/>
                    </a:cubicBezTo>
                    <a:cubicBezTo>
                      <a:pt x="61" y="169"/>
                      <a:pt x="60" y="157"/>
                      <a:pt x="61" y="144"/>
                    </a:cubicBezTo>
                    <a:cubicBezTo>
                      <a:pt x="61" y="142"/>
                      <a:pt x="61" y="140"/>
                      <a:pt x="61" y="137"/>
                    </a:cubicBezTo>
                    <a:cubicBezTo>
                      <a:pt x="59" y="137"/>
                      <a:pt x="56" y="136"/>
                      <a:pt x="55" y="137"/>
                    </a:cubicBezTo>
                    <a:cubicBezTo>
                      <a:pt x="54" y="139"/>
                      <a:pt x="51" y="140"/>
                      <a:pt x="51" y="144"/>
                    </a:cubicBezTo>
                    <a:cubicBezTo>
                      <a:pt x="53" y="154"/>
                      <a:pt x="53" y="163"/>
                      <a:pt x="55" y="173"/>
                    </a:cubicBezTo>
                    <a:cubicBezTo>
                      <a:pt x="55" y="177"/>
                      <a:pt x="56" y="181"/>
                      <a:pt x="54" y="185"/>
                    </a:cubicBezTo>
                    <a:cubicBezTo>
                      <a:pt x="52" y="185"/>
                      <a:pt x="50" y="185"/>
                      <a:pt x="48" y="185"/>
                    </a:cubicBezTo>
                    <a:cubicBezTo>
                      <a:pt x="42" y="182"/>
                      <a:pt x="36" y="178"/>
                      <a:pt x="31" y="175"/>
                    </a:cubicBezTo>
                    <a:cubicBezTo>
                      <a:pt x="29" y="174"/>
                      <a:pt x="28" y="172"/>
                      <a:pt x="28" y="171"/>
                    </a:cubicBezTo>
                    <a:cubicBezTo>
                      <a:pt x="26" y="160"/>
                      <a:pt x="24" y="149"/>
                      <a:pt x="25" y="138"/>
                    </a:cubicBezTo>
                    <a:cubicBezTo>
                      <a:pt x="25" y="134"/>
                      <a:pt x="25" y="130"/>
                      <a:pt x="25" y="126"/>
                    </a:cubicBezTo>
                    <a:cubicBezTo>
                      <a:pt x="25" y="123"/>
                      <a:pt x="23" y="121"/>
                      <a:pt x="21" y="121"/>
                    </a:cubicBezTo>
                    <a:cubicBezTo>
                      <a:pt x="18" y="121"/>
                      <a:pt x="17" y="122"/>
                      <a:pt x="17" y="125"/>
                    </a:cubicBezTo>
                    <a:cubicBezTo>
                      <a:pt x="15" y="133"/>
                      <a:pt x="15" y="141"/>
                      <a:pt x="16" y="149"/>
                    </a:cubicBezTo>
                    <a:cubicBezTo>
                      <a:pt x="16" y="152"/>
                      <a:pt x="16" y="154"/>
                      <a:pt x="16" y="158"/>
                    </a:cubicBezTo>
                    <a:cubicBezTo>
                      <a:pt x="8" y="151"/>
                      <a:pt x="0" y="145"/>
                      <a:pt x="1" y="134"/>
                    </a:cubicBezTo>
                    <a:cubicBezTo>
                      <a:pt x="1" y="119"/>
                      <a:pt x="0" y="103"/>
                      <a:pt x="0" y="88"/>
                    </a:cubicBezTo>
                    <a:cubicBezTo>
                      <a:pt x="0" y="86"/>
                      <a:pt x="2" y="84"/>
                      <a:pt x="2" y="82"/>
                    </a:cubicBezTo>
                    <a:cubicBezTo>
                      <a:pt x="3" y="80"/>
                      <a:pt x="3" y="77"/>
                      <a:pt x="4" y="75"/>
                    </a:cubicBezTo>
                    <a:cubicBezTo>
                      <a:pt x="5" y="73"/>
                      <a:pt x="5" y="71"/>
                      <a:pt x="7" y="68"/>
                    </a:cubicBezTo>
                    <a:cubicBezTo>
                      <a:pt x="12" y="58"/>
                      <a:pt x="18" y="47"/>
                      <a:pt x="22" y="36"/>
                    </a:cubicBezTo>
                    <a:cubicBezTo>
                      <a:pt x="23" y="32"/>
                      <a:pt x="25" y="29"/>
                      <a:pt x="26" y="26"/>
                    </a:cubicBezTo>
                    <a:cubicBezTo>
                      <a:pt x="30" y="19"/>
                      <a:pt x="33" y="12"/>
                      <a:pt x="36" y="5"/>
                    </a:cubicBezTo>
                    <a:cubicBezTo>
                      <a:pt x="37" y="1"/>
                      <a:pt x="39" y="0"/>
                      <a:pt x="43" y="1"/>
                    </a:cubicBezTo>
                    <a:cubicBezTo>
                      <a:pt x="52" y="3"/>
                      <a:pt x="61" y="4"/>
                      <a:pt x="70" y="6"/>
                    </a:cubicBezTo>
                    <a:cubicBezTo>
                      <a:pt x="75" y="7"/>
                      <a:pt x="80" y="10"/>
                      <a:pt x="85" y="11"/>
                    </a:cubicBezTo>
                    <a:cubicBezTo>
                      <a:pt x="88" y="12"/>
                      <a:pt x="92" y="13"/>
                      <a:pt x="95" y="13"/>
                    </a:cubicBezTo>
                    <a:cubicBezTo>
                      <a:pt x="103" y="15"/>
                      <a:pt x="111" y="18"/>
                      <a:pt x="119" y="21"/>
                    </a:cubicBezTo>
                    <a:cubicBezTo>
                      <a:pt x="122" y="23"/>
                      <a:pt x="126" y="25"/>
                      <a:pt x="130" y="26"/>
                    </a:cubicBezTo>
                    <a:cubicBezTo>
                      <a:pt x="134" y="29"/>
                      <a:pt x="139" y="31"/>
                      <a:pt x="142" y="36"/>
                    </a:cubicBezTo>
                    <a:cubicBezTo>
                      <a:pt x="136" y="41"/>
                      <a:pt x="135" y="48"/>
                      <a:pt x="134" y="54"/>
                    </a:cubicBezTo>
                    <a:cubicBezTo>
                      <a:pt x="132" y="60"/>
                      <a:pt x="130" y="65"/>
                      <a:pt x="128" y="71"/>
                    </a:cubicBezTo>
                    <a:cubicBezTo>
                      <a:pt x="126" y="74"/>
                      <a:pt x="125" y="78"/>
                      <a:pt x="124" y="81"/>
                    </a:cubicBezTo>
                    <a:cubicBezTo>
                      <a:pt x="121" y="90"/>
                      <a:pt x="118" y="99"/>
                      <a:pt x="114" y="107"/>
                    </a:cubicBezTo>
                    <a:cubicBezTo>
                      <a:pt x="111" y="115"/>
                      <a:pt x="110" y="123"/>
                      <a:pt x="112" y="132"/>
                    </a:cubicBezTo>
                    <a:cubicBezTo>
                      <a:pt x="114" y="143"/>
                      <a:pt x="116" y="154"/>
                      <a:pt x="118" y="165"/>
                    </a:cubicBezTo>
                    <a:cubicBezTo>
                      <a:pt x="119" y="170"/>
                      <a:pt x="118" y="175"/>
                      <a:pt x="118" y="180"/>
                    </a:cubicBezTo>
                    <a:cubicBezTo>
                      <a:pt x="117" y="184"/>
                      <a:pt x="114" y="187"/>
                      <a:pt x="111" y="189"/>
                    </a:cubicBezTo>
                    <a:cubicBezTo>
                      <a:pt x="108" y="190"/>
                      <a:pt x="106" y="188"/>
                      <a:pt x="105" y="186"/>
                    </a:cubicBezTo>
                    <a:cubicBezTo>
                      <a:pt x="103" y="183"/>
                      <a:pt x="101" y="179"/>
                      <a:pt x="99" y="175"/>
                    </a:cubicBezTo>
                    <a:cubicBezTo>
                      <a:pt x="94" y="166"/>
                      <a:pt x="92" y="157"/>
                      <a:pt x="93" y="146"/>
                    </a:cubicBezTo>
                    <a:close/>
                  </a:path>
                </a:pathLst>
              </a:custGeom>
              <a:solidFill>
                <a:srgbClr val="FADAD3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70" name="Freeform 17"/>
              <p:cNvSpPr>
                <a:spLocks/>
              </p:cNvSpPr>
              <p:nvPr/>
            </p:nvSpPr>
            <p:spPr bwMode="auto">
              <a:xfrm>
                <a:off x="948" y="2315"/>
                <a:ext cx="418" cy="311"/>
              </a:xfrm>
              <a:custGeom>
                <a:avLst/>
                <a:gdLst>
                  <a:gd name="T0" fmla="*/ 49 w 232"/>
                  <a:gd name="T1" fmla="*/ 87 h 173"/>
                  <a:gd name="T2" fmla="*/ 39 w 232"/>
                  <a:gd name="T3" fmla="*/ 91 h 173"/>
                  <a:gd name="T4" fmla="*/ 26 w 232"/>
                  <a:gd name="T5" fmla="*/ 115 h 173"/>
                  <a:gd name="T6" fmla="*/ 13 w 232"/>
                  <a:gd name="T7" fmla="*/ 140 h 173"/>
                  <a:gd name="T8" fmla="*/ 2 w 232"/>
                  <a:gd name="T9" fmla="*/ 148 h 173"/>
                  <a:gd name="T10" fmla="*/ 7 w 232"/>
                  <a:gd name="T11" fmla="*/ 134 h 173"/>
                  <a:gd name="T12" fmla="*/ 15 w 232"/>
                  <a:gd name="T13" fmla="*/ 122 h 173"/>
                  <a:gd name="T14" fmla="*/ 30 w 232"/>
                  <a:gd name="T15" fmla="*/ 97 h 173"/>
                  <a:gd name="T16" fmla="*/ 43 w 232"/>
                  <a:gd name="T17" fmla="*/ 75 h 173"/>
                  <a:gd name="T18" fmla="*/ 60 w 232"/>
                  <a:gd name="T19" fmla="*/ 53 h 173"/>
                  <a:gd name="T20" fmla="*/ 64 w 232"/>
                  <a:gd name="T21" fmla="*/ 50 h 173"/>
                  <a:gd name="T22" fmla="*/ 80 w 232"/>
                  <a:gd name="T23" fmla="*/ 39 h 173"/>
                  <a:gd name="T24" fmla="*/ 91 w 232"/>
                  <a:gd name="T25" fmla="*/ 34 h 173"/>
                  <a:gd name="T26" fmla="*/ 95 w 232"/>
                  <a:gd name="T27" fmla="*/ 32 h 173"/>
                  <a:gd name="T28" fmla="*/ 125 w 232"/>
                  <a:gd name="T29" fmla="*/ 22 h 173"/>
                  <a:gd name="T30" fmla="*/ 153 w 232"/>
                  <a:gd name="T31" fmla="*/ 11 h 173"/>
                  <a:gd name="T32" fmla="*/ 163 w 232"/>
                  <a:gd name="T33" fmla="*/ 6 h 173"/>
                  <a:gd name="T34" fmla="*/ 175 w 232"/>
                  <a:gd name="T35" fmla="*/ 8 h 173"/>
                  <a:gd name="T36" fmla="*/ 175 w 232"/>
                  <a:gd name="T37" fmla="*/ 5 h 173"/>
                  <a:gd name="T38" fmla="*/ 180 w 232"/>
                  <a:gd name="T39" fmla="*/ 3 h 173"/>
                  <a:gd name="T40" fmla="*/ 187 w 232"/>
                  <a:gd name="T41" fmla="*/ 10 h 173"/>
                  <a:gd name="T42" fmla="*/ 210 w 232"/>
                  <a:gd name="T43" fmla="*/ 40 h 173"/>
                  <a:gd name="T44" fmla="*/ 227 w 232"/>
                  <a:gd name="T45" fmla="*/ 60 h 173"/>
                  <a:gd name="T46" fmla="*/ 228 w 232"/>
                  <a:gd name="T47" fmla="*/ 71 h 173"/>
                  <a:gd name="T48" fmla="*/ 202 w 232"/>
                  <a:gd name="T49" fmla="*/ 98 h 173"/>
                  <a:gd name="T50" fmla="*/ 185 w 232"/>
                  <a:gd name="T51" fmla="*/ 110 h 173"/>
                  <a:gd name="T52" fmla="*/ 152 w 232"/>
                  <a:gd name="T53" fmla="*/ 124 h 173"/>
                  <a:gd name="T54" fmla="*/ 116 w 232"/>
                  <a:gd name="T55" fmla="*/ 144 h 173"/>
                  <a:gd name="T56" fmla="*/ 106 w 232"/>
                  <a:gd name="T57" fmla="*/ 155 h 173"/>
                  <a:gd name="T58" fmla="*/ 103 w 232"/>
                  <a:gd name="T59" fmla="*/ 134 h 173"/>
                  <a:gd name="T60" fmla="*/ 115 w 232"/>
                  <a:gd name="T61" fmla="*/ 121 h 173"/>
                  <a:gd name="T62" fmla="*/ 120 w 232"/>
                  <a:gd name="T63" fmla="*/ 114 h 173"/>
                  <a:gd name="T64" fmla="*/ 137 w 232"/>
                  <a:gd name="T65" fmla="*/ 101 h 173"/>
                  <a:gd name="T66" fmla="*/ 139 w 232"/>
                  <a:gd name="T67" fmla="*/ 89 h 173"/>
                  <a:gd name="T68" fmla="*/ 129 w 232"/>
                  <a:gd name="T69" fmla="*/ 90 h 173"/>
                  <a:gd name="T70" fmla="*/ 122 w 232"/>
                  <a:gd name="T71" fmla="*/ 94 h 173"/>
                  <a:gd name="T72" fmla="*/ 91 w 232"/>
                  <a:gd name="T73" fmla="*/ 106 h 173"/>
                  <a:gd name="T74" fmla="*/ 72 w 232"/>
                  <a:gd name="T75" fmla="*/ 121 h 173"/>
                  <a:gd name="T76" fmla="*/ 52 w 232"/>
                  <a:gd name="T77" fmla="*/ 147 h 173"/>
                  <a:gd name="T78" fmla="*/ 29 w 232"/>
                  <a:gd name="T79" fmla="*/ 169 h 173"/>
                  <a:gd name="T80" fmla="*/ 19 w 232"/>
                  <a:gd name="T81" fmla="*/ 172 h 173"/>
                  <a:gd name="T82" fmla="*/ 11 w 232"/>
                  <a:gd name="T83" fmla="*/ 168 h 173"/>
                  <a:gd name="T84" fmla="*/ 12 w 232"/>
                  <a:gd name="T85" fmla="*/ 160 h 173"/>
                  <a:gd name="T86" fmla="*/ 19 w 232"/>
                  <a:gd name="T87" fmla="*/ 147 h 173"/>
                  <a:gd name="T88" fmla="*/ 39 w 232"/>
                  <a:gd name="T89" fmla="*/ 108 h 173"/>
                  <a:gd name="T90" fmla="*/ 46 w 232"/>
                  <a:gd name="T91" fmla="*/ 95 h 173"/>
                  <a:gd name="T92" fmla="*/ 49 w 232"/>
                  <a:gd name="T93" fmla="*/ 87 h 17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232" h="173">
                    <a:moveTo>
                      <a:pt x="49" y="87"/>
                    </a:moveTo>
                    <a:cubicBezTo>
                      <a:pt x="43" y="86"/>
                      <a:pt x="41" y="88"/>
                      <a:pt x="39" y="91"/>
                    </a:cubicBezTo>
                    <a:cubicBezTo>
                      <a:pt x="35" y="99"/>
                      <a:pt x="30" y="107"/>
                      <a:pt x="26" y="115"/>
                    </a:cubicBezTo>
                    <a:cubicBezTo>
                      <a:pt x="21" y="123"/>
                      <a:pt x="18" y="132"/>
                      <a:pt x="13" y="140"/>
                    </a:cubicBezTo>
                    <a:cubicBezTo>
                      <a:pt x="11" y="144"/>
                      <a:pt x="9" y="149"/>
                      <a:pt x="2" y="148"/>
                    </a:cubicBezTo>
                    <a:cubicBezTo>
                      <a:pt x="0" y="142"/>
                      <a:pt x="3" y="137"/>
                      <a:pt x="7" y="134"/>
                    </a:cubicBezTo>
                    <a:cubicBezTo>
                      <a:pt x="11" y="130"/>
                      <a:pt x="13" y="126"/>
                      <a:pt x="15" y="122"/>
                    </a:cubicBezTo>
                    <a:cubicBezTo>
                      <a:pt x="19" y="113"/>
                      <a:pt x="25" y="105"/>
                      <a:pt x="30" y="97"/>
                    </a:cubicBezTo>
                    <a:cubicBezTo>
                      <a:pt x="34" y="89"/>
                      <a:pt x="38" y="82"/>
                      <a:pt x="43" y="75"/>
                    </a:cubicBezTo>
                    <a:cubicBezTo>
                      <a:pt x="48" y="67"/>
                      <a:pt x="54" y="60"/>
                      <a:pt x="60" y="53"/>
                    </a:cubicBezTo>
                    <a:cubicBezTo>
                      <a:pt x="61" y="52"/>
                      <a:pt x="62" y="51"/>
                      <a:pt x="64" y="50"/>
                    </a:cubicBezTo>
                    <a:cubicBezTo>
                      <a:pt x="69" y="47"/>
                      <a:pt x="74" y="43"/>
                      <a:pt x="80" y="39"/>
                    </a:cubicBezTo>
                    <a:cubicBezTo>
                      <a:pt x="83" y="37"/>
                      <a:pt x="86" y="34"/>
                      <a:pt x="91" y="34"/>
                    </a:cubicBezTo>
                    <a:cubicBezTo>
                      <a:pt x="92" y="34"/>
                      <a:pt x="94" y="33"/>
                      <a:pt x="95" y="32"/>
                    </a:cubicBezTo>
                    <a:cubicBezTo>
                      <a:pt x="104" y="27"/>
                      <a:pt x="114" y="24"/>
                      <a:pt x="125" y="22"/>
                    </a:cubicBezTo>
                    <a:cubicBezTo>
                      <a:pt x="134" y="19"/>
                      <a:pt x="144" y="14"/>
                      <a:pt x="153" y="11"/>
                    </a:cubicBezTo>
                    <a:cubicBezTo>
                      <a:pt x="156" y="9"/>
                      <a:pt x="160" y="8"/>
                      <a:pt x="163" y="6"/>
                    </a:cubicBezTo>
                    <a:cubicBezTo>
                      <a:pt x="167" y="4"/>
                      <a:pt x="170" y="7"/>
                      <a:pt x="175" y="8"/>
                    </a:cubicBezTo>
                    <a:cubicBezTo>
                      <a:pt x="175" y="7"/>
                      <a:pt x="175" y="6"/>
                      <a:pt x="175" y="5"/>
                    </a:cubicBezTo>
                    <a:cubicBezTo>
                      <a:pt x="176" y="1"/>
                      <a:pt x="177" y="0"/>
                      <a:pt x="180" y="3"/>
                    </a:cubicBezTo>
                    <a:cubicBezTo>
                      <a:pt x="182" y="5"/>
                      <a:pt x="184" y="8"/>
                      <a:pt x="187" y="10"/>
                    </a:cubicBezTo>
                    <a:cubicBezTo>
                      <a:pt x="196" y="20"/>
                      <a:pt x="202" y="30"/>
                      <a:pt x="210" y="40"/>
                    </a:cubicBezTo>
                    <a:cubicBezTo>
                      <a:pt x="216" y="47"/>
                      <a:pt x="222" y="54"/>
                      <a:pt x="227" y="60"/>
                    </a:cubicBezTo>
                    <a:cubicBezTo>
                      <a:pt x="232" y="66"/>
                      <a:pt x="232" y="66"/>
                      <a:pt x="228" y="71"/>
                    </a:cubicBezTo>
                    <a:cubicBezTo>
                      <a:pt x="222" y="82"/>
                      <a:pt x="214" y="92"/>
                      <a:pt x="202" y="98"/>
                    </a:cubicBezTo>
                    <a:cubicBezTo>
                      <a:pt x="196" y="102"/>
                      <a:pt x="191" y="106"/>
                      <a:pt x="185" y="110"/>
                    </a:cubicBezTo>
                    <a:cubicBezTo>
                      <a:pt x="175" y="117"/>
                      <a:pt x="163" y="120"/>
                      <a:pt x="152" y="124"/>
                    </a:cubicBezTo>
                    <a:cubicBezTo>
                      <a:pt x="140" y="130"/>
                      <a:pt x="127" y="135"/>
                      <a:pt x="116" y="144"/>
                    </a:cubicBezTo>
                    <a:cubicBezTo>
                      <a:pt x="113" y="148"/>
                      <a:pt x="109" y="151"/>
                      <a:pt x="106" y="155"/>
                    </a:cubicBezTo>
                    <a:cubicBezTo>
                      <a:pt x="99" y="149"/>
                      <a:pt x="98" y="141"/>
                      <a:pt x="103" y="134"/>
                    </a:cubicBezTo>
                    <a:cubicBezTo>
                      <a:pt x="106" y="129"/>
                      <a:pt x="109" y="124"/>
                      <a:pt x="115" y="121"/>
                    </a:cubicBezTo>
                    <a:cubicBezTo>
                      <a:pt x="117" y="119"/>
                      <a:pt x="118" y="116"/>
                      <a:pt x="120" y="114"/>
                    </a:cubicBezTo>
                    <a:cubicBezTo>
                      <a:pt x="126" y="110"/>
                      <a:pt x="131" y="106"/>
                      <a:pt x="137" y="101"/>
                    </a:cubicBezTo>
                    <a:cubicBezTo>
                      <a:pt x="137" y="97"/>
                      <a:pt x="138" y="93"/>
                      <a:pt x="139" y="89"/>
                    </a:cubicBezTo>
                    <a:cubicBezTo>
                      <a:pt x="135" y="88"/>
                      <a:pt x="132" y="87"/>
                      <a:pt x="129" y="90"/>
                    </a:cubicBezTo>
                    <a:cubicBezTo>
                      <a:pt x="127" y="92"/>
                      <a:pt x="125" y="93"/>
                      <a:pt x="122" y="94"/>
                    </a:cubicBezTo>
                    <a:cubicBezTo>
                      <a:pt x="112" y="98"/>
                      <a:pt x="101" y="102"/>
                      <a:pt x="91" y="106"/>
                    </a:cubicBezTo>
                    <a:cubicBezTo>
                      <a:pt x="84" y="110"/>
                      <a:pt x="77" y="114"/>
                      <a:pt x="72" y="121"/>
                    </a:cubicBezTo>
                    <a:cubicBezTo>
                      <a:pt x="64" y="129"/>
                      <a:pt x="59" y="139"/>
                      <a:pt x="52" y="147"/>
                    </a:cubicBezTo>
                    <a:cubicBezTo>
                      <a:pt x="44" y="155"/>
                      <a:pt x="38" y="164"/>
                      <a:pt x="29" y="169"/>
                    </a:cubicBezTo>
                    <a:cubicBezTo>
                      <a:pt x="26" y="171"/>
                      <a:pt x="22" y="172"/>
                      <a:pt x="19" y="172"/>
                    </a:cubicBezTo>
                    <a:cubicBezTo>
                      <a:pt x="15" y="173"/>
                      <a:pt x="12" y="172"/>
                      <a:pt x="11" y="168"/>
                    </a:cubicBezTo>
                    <a:cubicBezTo>
                      <a:pt x="9" y="165"/>
                      <a:pt x="10" y="163"/>
                      <a:pt x="12" y="160"/>
                    </a:cubicBezTo>
                    <a:cubicBezTo>
                      <a:pt x="15" y="156"/>
                      <a:pt x="17" y="152"/>
                      <a:pt x="19" y="147"/>
                    </a:cubicBezTo>
                    <a:cubicBezTo>
                      <a:pt x="25" y="134"/>
                      <a:pt x="32" y="121"/>
                      <a:pt x="39" y="108"/>
                    </a:cubicBezTo>
                    <a:cubicBezTo>
                      <a:pt x="41" y="104"/>
                      <a:pt x="44" y="100"/>
                      <a:pt x="46" y="95"/>
                    </a:cubicBezTo>
                    <a:cubicBezTo>
                      <a:pt x="47" y="93"/>
                      <a:pt x="48" y="90"/>
                      <a:pt x="49" y="87"/>
                    </a:cubicBezTo>
                    <a:close/>
                  </a:path>
                </a:pathLst>
              </a:custGeom>
              <a:solidFill>
                <a:srgbClr val="FADAD3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71" name="Freeform 18"/>
              <p:cNvSpPr>
                <a:spLocks/>
              </p:cNvSpPr>
              <p:nvPr/>
            </p:nvSpPr>
            <p:spPr bwMode="auto">
              <a:xfrm>
                <a:off x="1963" y="598"/>
                <a:ext cx="110" cy="138"/>
              </a:xfrm>
              <a:custGeom>
                <a:avLst/>
                <a:gdLst>
                  <a:gd name="T0" fmla="*/ 51 w 61"/>
                  <a:gd name="T1" fmla="*/ 77 h 77"/>
                  <a:gd name="T2" fmla="*/ 42 w 61"/>
                  <a:gd name="T3" fmla="*/ 60 h 77"/>
                  <a:gd name="T4" fmla="*/ 20 w 61"/>
                  <a:gd name="T5" fmla="*/ 34 h 77"/>
                  <a:gd name="T6" fmla="*/ 10 w 61"/>
                  <a:gd name="T7" fmla="*/ 23 h 77"/>
                  <a:gd name="T8" fmla="*/ 0 w 61"/>
                  <a:gd name="T9" fmla="*/ 18 h 77"/>
                  <a:gd name="T10" fmla="*/ 19 w 61"/>
                  <a:gd name="T11" fmla="*/ 2 h 77"/>
                  <a:gd name="T12" fmla="*/ 26 w 61"/>
                  <a:gd name="T13" fmla="*/ 3 h 77"/>
                  <a:gd name="T14" fmla="*/ 54 w 61"/>
                  <a:gd name="T15" fmla="*/ 31 h 77"/>
                  <a:gd name="T16" fmla="*/ 58 w 61"/>
                  <a:gd name="T17" fmla="*/ 66 h 77"/>
                  <a:gd name="T18" fmla="*/ 51 w 61"/>
                  <a:gd name="T19" fmla="*/ 77 h 7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61" h="77">
                    <a:moveTo>
                      <a:pt x="51" y="77"/>
                    </a:moveTo>
                    <a:cubicBezTo>
                      <a:pt x="48" y="71"/>
                      <a:pt x="44" y="66"/>
                      <a:pt x="42" y="60"/>
                    </a:cubicBezTo>
                    <a:cubicBezTo>
                      <a:pt x="37" y="49"/>
                      <a:pt x="29" y="41"/>
                      <a:pt x="20" y="34"/>
                    </a:cubicBezTo>
                    <a:cubicBezTo>
                      <a:pt x="16" y="31"/>
                      <a:pt x="12" y="27"/>
                      <a:pt x="10" y="23"/>
                    </a:cubicBezTo>
                    <a:cubicBezTo>
                      <a:pt x="8" y="20"/>
                      <a:pt x="4" y="19"/>
                      <a:pt x="0" y="18"/>
                    </a:cubicBezTo>
                    <a:cubicBezTo>
                      <a:pt x="6" y="10"/>
                      <a:pt x="13" y="7"/>
                      <a:pt x="19" y="2"/>
                    </a:cubicBezTo>
                    <a:cubicBezTo>
                      <a:pt x="22" y="0"/>
                      <a:pt x="24" y="2"/>
                      <a:pt x="26" y="3"/>
                    </a:cubicBezTo>
                    <a:cubicBezTo>
                      <a:pt x="40" y="9"/>
                      <a:pt x="48" y="18"/>
                      <a:pt x="54" y="31"/>
                    </a:cubicBezTo>
                    <a:cubicBezTo>
                      <a:pt x="59" y="43"/>
                      <a:pt x="61" y="54"/>
                      <a:pt x="58" y="66"/>
                    </a:cubicBezTo>
                    <a:cubicBezTo>
                      <a:pt x="57" y="71"/>
                      <a:pt x="56" y="74"/>
                      <a:pt x="51" y="77"/>
                    </a:cubicBezTo>
                    <a:close/>
                  </a:path>
                </a:pathLst>
              </a:custGeom>
              <a:solidFill>
                <a:srgbClr val="FFFFFF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72" name="Freeform 19"/>
              <p:cNvSpPr>
                <a:spLocks/>
              </p:cNvSpPr>
              <p:nvPr/>
            </p:nvSpPr>
            <p:spPr bwMode="auto">
              <a:xfrm>
                <a:off x="1661" y="981"/>
                <a:ext cx="30" cy="43"/>
              </a:xfrm>
              <a:custGeom>
                <a:avLst/>
                <a:gdLst>
                  <a:gd name="T0" fmla="*/ 1 w 17"/>
                  <a:gd name="T1" fmla="*/ 4 h 24"/>
                  <a:gd name="T2" fmla="*/ 13 w 17"/>
                  <a:gd name="T3" fmla="*/ 0 h 24"/>
                  <a:gd name="T4" fmla="*/ 17 w 17"/>
                  <a:gd name="T5" fmla="*/ 13 h 24"/>
                  <a:gd name="T6" fmla="*/ 15 w 17"/>
                  <a:gd name="T7" fmla="*/ 18 h 24"/>
                  <a:gd name="T8" fmla="*/ 9 w 17"/>
                  <a:gd name="T9" fmla="*/ 24 h 24"/>
                  <a:gd name="T10" fmla="*/ 1 w 17"/>
                  <a:gd name="T11" fmla="*/ 4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7" h="24">
                    <a:moveTo>
                      <a:pt x="1" y="4"/>
                    </a:moveTo>
                    <a:cubicBezTo>
                      <a:pt x="5" y="3"/>
                      <a:pt x="9" y="1"/>
                      <a:pt x="13" y="0"/>
                    </a:cubicBezTo>
                    <a:cubicBezTo>
                      <a:pt x="14" y="5"/>
                      <a:pt x="16" y="9"/>
                      <a:pt x="17" y="13"/>
                    </a:cubicBezTo>
                    <a:cubicBezTo>
                      <a:pt x="17" y="15"/>
                      <a:pt x="16" y="17"/>
                      <a:pt x="15" y="18"/>
                    </a:cubicBezTo>
                    <a:cubicBezTo>
                      <a:pt x="13" y="20"/>
                      <a:pt x="11" y="22"/>
                      <a:pt x="9" y="24"/>
                    </a:cubicBezTo>
                    <a:cubicBezTo>
                      <a:pt x="0" y="20"/>
                      <a:pt x="1" y="12"/>
                      <a:pt x="1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73" name="Freeform 20"/>
              <p:cNvSpPr>
                <a:spLocks/>
              </p:cNvSpPr>
              <p:nvPr/>
            </p:nvSpPr>
            <p:spPr bwMode="auto">
              <a:xfrm>
                <a:off x="1465" y="1037"/>
                <a:ext cx="27" cy="27"/>
              </a:xfrm>
              <a:custGeom>
                <a:avLst/>
                <a:gdLst>
                  <a:gd name="T0" fmla="*/ 15 w 15"/>
                  <a:gd name="T1" fmla="*/ 1 h 15"/>
                  <a:gd name="T2" fmla="*/ 10 w 15"/>
                  <a:gd name="T3" fmla="*/ 11 h 15"/>
                  <a:gd name="T4" fmla="*/ 6 w 15"/>
                  <a:gd name="T5" fmla="*/ 14 h 15"/>
                  <a:gd name="T6" fmla="*/ 1 w 15"/>
                  <a:gd name="T7" fmla="*/ 11 h 15"/>
                  <a:gd name="T8" fmla="*/ 0 w 15"/>
                  <a:gd name="T9" fmla="*/ 6 h 15"/>
                  <a:gd name="T10" fmla="*/ 15 w 15"/>
                  <a:gd name="T11" fmla="*/ 1 h 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5" h="15">
                    <a:moveTo>
                      <a:pt x="15" y="1"/>
                    </a:moveTo>
                    <a:cubicBezTo>
                      <a:pt x="13" y="5"/>
                      <a:pt x="12" y="8"/>
                      <a:pt x="10" y="11"/>
                    </a:cubicBezTo>
                    <a:cubicBezTo>
                      <a:pt x="10" y="13"/>
                      <a:pt x="8" y="15"/>
                      <a:pt x="6" y="14"/>
                    </a:cubicBezTo>
                    <a:cubicBezTo>
                      <a:pt x="4" y="14"/>
                      <a:pt x="2" y="12"/>
                      <a:pt x="1" y="11"/>
                    </a:cubicBezTo>
                    <a:cubicBezTo>
                      <a:pt x="0" y="9"/>
                      <a:pt x="0" y="7"/>
                      <a:pt x="0" y="6"/>
                    </a:cubicBezTo>
                    <a:cubicBezTo>
                      <a:pt x="3" y="0"/>
                      <a:pt x="7" y="0"/>
                      <a:pt x="15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74" name="Freeform 21"/>
              <p:cNvSpPr>
                <a:spLocks/>
              </p:cNvSpPr>
              <p:nvPr/>
            </p:nvSpPr>
            <p:spPr bwMode="auto">
              <a:xfrm>
                <a:off x="3275" y="1944"/>
                <a:ext cx="1312" cy="1600"/>
              </a:xfrm>
              <a:custGeom>
                <a:avLst/>
                <a:gdLst>
                  <a:gd name="T0" fmla="*/ 235 w 729"/>
                  <a:gd name="T1" fmla="*/ 291 h 889"/>
                  <a:gd name="T2" fmla="*/ 274 w 729"/>
                  <a:gd name="T3" fmla="*/ 285 h 889"/>
                  <a:gd name="T4" fmla="*/ 322 w 729"/>
                  <a:gd name="T5" fmla="*/ 203 h 889"/>
                  <a:gd name="T6" fmla="*/ 334 w 729"/>
                  <a:gd name="T7" fmla="*/ 118 h 889"/>
                  <a:gd name="T8" fmla="*/ 366 w 729"/>
                  <a:gd name="T9" fmla="*/ 106 h 889"/>
                  <a:gd name="T10" fmla="*/ 389 w 729"/>
                  <a:gd name="T11" fmla="*/ 59 h 889"/>
                  <a:gd name="T12" fmla="*/ 404 w 729"/>
                  <a:gd name="T13" fmla="*/ 21 h 889"/>
                  <a:gd name="T14" fmla="*/ 414 w 729"/>
                  <a:gd name="T15" fmla="*/ 26 h 889"/>
                  <a:gd name="T16" fmla="*/ 417 w 729"/>
                  <a:gd name="T17" fmla="*/ 59 h 889"/>
                  <a:gd name="T18" fmla="*/ 427 w 729"/>
                  <a:gd name="T19" fmla="*/ 150 h 889"/>
                  <a:gd name="T20" fmla="*/ 435 w 729"/>
                  <a:gd name="T21" fmla="*/ 223 h 889"/>
                  <a:gd name="T22" fmla="*/ 440 w 729"/>
                  <a:gd name="T23" fmla="*/ 291 h 889"/>
                  <a:gd name="T24" fmla="*/ 455 w 729"/>
                  <a:gd name="T25" fmla="*/ 322 h 889"/>
                  <a:gd name="T26" fmla="*/ 502 w 729"/>
                  <a:gd name="T27" fmla="*/ 403 h 889"/>
                  <a:gd name="T28" fmla="*/ 566 w 729"/>
                  <a:gd name="T29" fmla="*/ 470 h 889"/>
                  <a:gd name="T30" fmla="*/ 707 w 729"/>
                  <a:gd name="T31" fmla="*/ 620 h 889"/>
                  <a:gd name="T32" fmla="*/ 711 w 729"/>
                  <a:gd name="T33" fmla="*/ 683 h 889"/>
                  <a:gd name="T34" fmla="*/ 671 w 729"/>
                  <a:gd name="T35" fmla="*/ 737 h 889"/>
                  <a:gd name="T36" fmla="*/ 528 w 729"/>
                  <a:gd name="T37" fmla="*/ 824 h 889"/>
                  <a:gd name="T38" fmla="*/ 440 w 729"/>
                  <a:gd name="T39" fmla="*/ 719 h 889"/>
                  <a:gd name="T40" fmla="*/ 328 w 729"/>
                  <a:gd name="T41" fmla="*/ 564 h 889"/>
                  <a:gd name="T42" fmla="*/ 256 w 729"/>
                  <a:gd name="T43" fmla="*/ 458 h 889"/>
                  <a:gd name="T44" fmla="*/ 207 w 729"/>
                  <a:gd name="T45" fmla="*/ 346 h 889"/>
                  <a:gd name="T46" fmla="*/ 191 w 729"/>
                  <a:gd name="T47" fmla="*/ 295 h 889"/>
                  <a:gd name="T48" fmla="*/ 205 w 729"/>
                  <a:gd name="T49" fmla="*/ 366 h 889"/>
                  <a:gd name="T50" fmla="*/ 260 w 729"/>
                  <a:gd name="T51" fmla="*/ 487 h 889"/>
                  <a:gd name="T52" fmla="*/ 322 w 729"/>
                  <a:gd name="T53" fmla="*/ 581 h 889"/>
                  <a:gd name="T54" fmla="*/ 328 w 729"/>
                  <a:gd name="T55" fmla="*/ 654 h 889"/>
                  <a:gd name="T56" fmla="*/ 332 w 729"/>
                  <a:gd name="T57" fmla="*/ 687 h 889"/>
                  <a:gd name="T58" fmla="*/ 335 w 729"/>
                  <a:gd name="T59" fmla="*/ 755 h 889"/>
                  <a:gd name="T60" fmla="*/ 345 w 729"/>
                  <a:gd name="T61" fmla="*/ 854 h 889"/>
                  <a:gd name="T62" fmla="*/ 316 w 729"/>
                  <a:gd name="T63" fmla="*/ 880 h 889"/>
                  <a:gd name="T64" fmla="*/ 154 w 729"/>
                  <a:gd name="T65" fmla="*/ 886 h 889"/>
                  <a:gd name="T66" fmla="*/ 107 w 729"/>
                  <a:gd name="T67" fmla="*/ 888 h 889"/>
                  <a:gd name="T68" fmla="*/ 79 w 729"/>
                  <a:gd name="T69" fmla="*/ 803 h 889"/>
                  <a:gd name="T70" fmla="*/ 76 w 729"/>
                  <a:gd name="T71" fmla="*/ 722 h 889"/>
                  <a:gd name="T72" fmla="*/ 72 w 729"/>
                  <a:gd name="T73" fmla="*/ 607 h 889"/>
                  <a:gd name="T74" fmla="*/ 61 w 729"/>
                  <a:gd name="T75" fmla="*/ 459 h 889"/>
                  <a:gd name="T76" fmla="*/ 44 w 729"/>
                  <a:gd name="T77" fmla="*/ 350 h 889"/>
                  <a:gd name="T78" fmla="*/ 19 w 729"/>
                  <a:gd name="T79" fmla="*/ 193 h 889"/>
                  <a:gd name="T80" fmla="*/ 3 w 729"/>
                  <a:gd name="T81" fmla="*/ 59 h 889"/>
                  <a:gd name="T82" fmla="*/ 10 w 729"/>
                  <a:gd name="T83" fmla="*/ 34 h 889"/>
                  <a:gd name="T84" fmla="*/ 118 w 729"/>
                  <a:gd name="T85" fmla="*/ 29 h 889"/>
                  <a:gd name="T86" fmla="*/ 206 w 729"/>
                  <a:gd name="T87" fmla="*/ 19 h 889"/>
                  <a:gd name="T88" fmla="*/ 180 w 729"/>
                  <a:gd name="T89" fmla="*/ 77 h 889"/>
                  <a:gd name="T90" fmla="*/ 196 w 729"/>
                  <a:gd name="T91" fmla="*/ 101 h 889"/>
                  <a:gd name="T92" fmla="*/ 151 w 729"/>
                  <a:gd name="T93" fmla="*/ 206 h 889"/>
                  <a:gd name="T94" fmla="*/ 173 w 729"/>
                  <a:gd name="T95" fmla="*/ 267 h 8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729" h="889">
                    <a:moveTo>
                      <a:pt x="200" y="281"/>
                    </a:moveTo>
                    <a:cubicBezTo>
                      <a:pt x="201" y="289"/>
                      <a:pt x="207" y="292"/>
                      <a:pt x="211" y="297"/>
                    </a:cubicBezTo>
                    <a:cubicBezTo>
                      <a:pt x="214" y="300"/>
                      <a:pt x="220" y="300"/>
                      <a:pt x="224" y="298"/>
                    </a:cubicBezTo>
                    <a:cubicBezTo>
                      <a:pt x="228" y="296"/>
                      <a:pt x="231" y="293"/>
                      <a:pt x="235" y="291"/>
                    </a:cubicBezTo>
                    <a:cubicBezTo>
                      <a:pt x="236" y="292"/>
                      <a:pt x="237" y="293"/>
                      <a:pt x="239" y="294"/>
                    </a:cubicBezTo>
                    <a:cubicBezTo>
                      <a:pt x="245" y="303"/>
                      <a:pt x="249" y="303"/>
                      <a:pt x="258" y="299"/>
                    </a:cubicBezTo>
                    <a:cubicBezTo>
                      <a:pt x="264" y="297"/>
                      <a:pt x="269" y="294"/>
                      <a:pt x="271" y="288"/>
                    </a:cubicBezTo>
                    <a:cubicBezTo>
                      <a:pt x="271" y="287"/>
                      <a:pt x="273" y="286"/>
                      <a:pt x="274" y="285"/>
                    </a:cubicBezTo>
                    <a:cubicBezTo>
                      <a:pt x="281" y="283"/>
                      <a:pt x="287" y="281"/>
                      <a:pt x="294" y="278"/>
                    </a:cubicBezTo>
                    <a:cubicBezTo>
                      <a:pt x="300" y="276"/>
                      <a:pt x="302" y="270"/>
                      <a:pt x="304" y="265"/>
                    </a:cubicBezTo>
                    <a:cubicBezTo>
                      <a:pt x="308" y="251"/>
                      <a:pt x="312" y="236"/>
                      <a:pt x="316" y="222"/>
                    </a:cubicBezTo>
                    <a:cubicBezTo>
                      <a:pt x="318" y="216"/>
                      <a:pt x="321" y="209"/>
                      <a:pt x="322" y="203"/>
                    </a:cubicBezTo>
                    <a:cubicBezTo>
                      <a:pt x="325" y="191"/>
                      <a:pt x="329" y="179"/>
                      <a:pt x="327" y="166"/>
                    </a:cubicBezTo>
                    <a:cubicBezTo>
                      <a:pt x="327" y="164"/>
                      <a:pt x="328" y="162"/>
                      <a:pt x="328" y="161"/>
                    </a:cubicBezTo>
                    <a:cubicBezTo>
                      <a:pt x="329" y="157"/>
                      <a:pt x="330" y="153"/>
                      <a:pt x="330" y="149"/>
                    </a:cubicBezTo>
                    <a:cubicBezTo>
                      <a:pt x="329" y="138"/>
                      <a:pt x="332" y="128"/>
                      <a:pt x="334" y="118"/>
                    </a:cubicBezTo>
                    <a:cubicBezTo>
                      <a:pt x="334" y="116"/>
                      <a:pt x="337" y="114"/>
                      <a:pt x="339" y="114"/>
                    </a:cubicBezTo>
                    <a:cubicBezTo>
                      <a:pt x="343" y="114"/>
                      <a:pt x="348" y="114"/>
                      <a:pt x="352" y="114"/>
                    </a:cubicBezTo>
                    <a:cubicBezTo>
                      <a:pt x="353" y="117"/>
                      <a:pt x="354" y="118"/>
                      <a:pt x="355" y="121"/>
                    </a:cubicBezTo>
                    <a:cubicBezTo>
                      <a:pt x="360" y="116"/>
                      <a:pt x="367" y="114"/>
                      <a:pt x="366" y="106"/>
                    </a:cubicBezTo>
                    <a:cubicBezTo>
                      <a:pt x="366" y="105"/>
                      <a:pt x="366" y="104"/>
                      <a:pt x="366" y="104"/>
                    </a:cubicBezTo>
                    <a:cubicBezTo>
                      <a:pt x="370" y="97"/>
                      <a:pt x="374" y="90"/>
                      <a:pt x="377" y="84"/>
                    </a:cubicBezTo>
                    <a:cubicBezTo>
                      <a:pt x="379" y="80"/>
                      <a:pt x="380" y="77"/>
                      <a:pt x="382" y="73"/>
                    </a:cubicBezTo>
                    <a:cubicBezTo>
                      <a:pt x="384" y="68"/>
                      <a:pt x="387" y="64"/>
                      <a:pt x="389" y="59"/>
                    </a:cubicBezTo>
                    <a:cubicBezTo>
                      <a:pt x="391" y="57"/>
                      <a:pt x="391" y="54"/>
                      <a:pt x="392" y="52"/>
                    </a:cubicBezTo>
                    <a:cubicBezTo>
                      <a:pt x="393" y="50"/>
                      <a:pt x="393" y="49"/>
                      <a:pt x="394" y="48"/>
                    </a:cubicBezTo>
                    <a:cubicBezTo>
                      <a:pt x="396" y="42"/>
                      <a:pt x="399" y="36"/>
                      <a:pt x="402" y="30"/>
                    </a:cubicBezTo>
                    <a:cubicBezTo>
                      <a:pt x="403" y="27"/>
                      <a:pt x="403" y="24"/>
                      <a:pt x="404" y="21"/>
                    </a:cubicBezTo>
                    <a:cubicBezTo>
                      <a:pt x="406" y="15"/>
                      <a:pt x="408" y="8"/>
                      <a:pt x="410" y="0"/>
                    </a:cubicBezTo>
                    <a:cubicBezTo>
                      <a:pt x="411" y="2"/>
                      <a:pt x="412" y="3"/>
                      <a:pt x="412" y="4"/>
                    </a:cubicBezTo>
                    <a:cubicBezTo>
                      <a:pt x="412" y="10"/>
                      <a:pt x="415" y="16"/>
                      <a:pt x="414" y="22"/>
                    </a:cubicBezTo>
                    <a:cubicBezTo>
                      <a:pt x="414" y="23"/>
                      <a:pt x="414" y="25"/>
                      <a:pt x="414" y="26"/>
                    </a:cubicBezTo>
                    <a:cubicBezTo>
                      <a:pt x="415" y="29"/>
                      <a:pt x="416" y="32"/>
                      <a:pt x="415" y="36"/>
                    </a:cubicBezTo>
                    <a:cubicBezTo>
                      <a:pt x="414" y="37"/>
                      <a:pt x="415" y="39"/>
                      <a:pt x="415" y="41"/>
                    </a:cubicBezTo>
                    <a:cubicBezTo>
                      <a:pt x="415" y="43"/>
                      <a:pt x="418" y="45"/>
                      <a:pt x="416" y="49"/>
                    </a:cubicBezTo>
                    <a:cubicBezTo>
                      <a:pt x="415" y="51"/>
                      <a:pt x="417" y="55"/>
                      <a:pt x="417" y="59"/>
                    </a:cubicBezTo>
                    <a:cubicBezTo>
                      <a:pt x="418" y="62"/>
                      <a:pt x="417" y="65"/>
                      <a:pt x="418" y="68"/>
                    </a:cubicBezTo>
                    <a:cubicBezTo>
                      <a:pt x="418" y="72"/>
                      <a:pt x="418" y="75"/>
                      <a:pt x="419" y="78"/>
                    </a:cubicBezTo>
                    <a:cubicBezTo>
                      <a:pt x="419" y="83"/>
                      <a:pt x="420" y="89"/>
                      <a:pt x="420" y="94"/>
                    </a:cubicBezTo>
                    <a:cubicBezTo>
                      <a:pt x="422" y="113"/>
                      <a:pt x="424" y="131"/>
                      <a:pt x="427" y="150"/>
                    </a:cubicBezTo>
                    <a:cubicBezTo>
                      <a:pt x="427" y="157"/>
                      <a:pt x="429" y="165"/>
                      <a:pt x="430" y="172"/>
                    </a:cubicBezTo>
                    <a:cubicBezTo>
                      <a:pt x="430" y="176"/>
                      <a:pt x="430" y="179"/>
                      <a:pt x="430" y="183"/>
                    </a:cubicBezTo>
                    <a:cubicBezTo>
                      <a:pt x="430" y="188"/>
                      <a:pt x="431" y="194"/>
                      <a:pt x="433" y="199"/>
                    </a:cubicBezTo>
                    <a:cubicBezTo>
                      <a:pt x="434" y="207"/>
                      <a:pt x="434" y="215"/>
                      <a:pt x="435" y="223"/>
                    </a:cubicBezTo>
                    <a:cubicBezTo>
                      <a:pt x="435" y="226"/>
                      <a:pt x="435" y="230"/>
                      <a:pt x="435" y="234"/>
                    </a:cubicBezTo>
                    <a:cubicBezTo>
                      <a:pt x="435" y="239"/>
                      <a:pt x="435" y="245"/>
                      <a:pt x="436" y="250"/>
                    </a:cubicBezTo>
                    <a:cubicBezTo>
                      <a:pt x="437" y="260"/>
                      <a:pt x="439" y="270"/>
                      <a:pt x="440" y="280"/>
                    </a:cubicBezTo>
                    <a:cubicBezTo>
                      <a:pt x="440" y="284"/>
                      <a:pt x="440" y="287"/>
                      <a:pt x="440" y="291"/>
                    </a:cubicBezTo>
                    <a:cubicBezTo>
                      <a:pt x="441" y="296"/>
                      <a:pt x="442" y="300"/>
                      <a:pt x="444" y="305"/>
                    </a:cubicBezTo>
                    <a:cubicBezTo>
                      <a:pt x="444" y="307"/>
                      <a:pt x="446" y="308"/>
                      <a:pt x="449" y="308"/>
                    </a:cubicBezTo>
                    <a:cubicBezTo>
                      <a:pt x="451" y="308"/>
                      <a:pt x="453" y="308"/>
                      <a:pt x="455" y="308"/>
                    </a:cubicBezTo>
                    <a:cubicBezTo>
                      <a:pt x="455" y="313"/>
                      <a:pt x="455" y="318"/>
                      <a:pt x="455" y="322"/>
                    </a:cubicBezTo>
                    <a:cubicBezTo>
                      <a:pt x="453" y="328"/>
                      <a:pt x="456" y="333"/>
                      <a:pt x="458" y="338"/>
                    </a:cubicBezTo>
                    <a:cubicBezTo>
                      <a:pt x="463" y="350"/>
                      <a:pt x="470" y="361"/>
                      <a:pt x="478" y="371"/>
                    </a:cubicBezTo>
                    <a:cubicBezTo>
                      <a:pt x="479" y="373"/>
                      <a:pt x="481" y="375"/>
                      <a:pt x="482" y="376"/>
                    </a:cubicBezTo>
                    <a:cubicBezTo>
                      <a:pt x="487" y="387"/>
                      <a:pt x="495" y="394"/>
                      <a:pt x="502" y="403"/>
                    </a:cubicBezTo>
                    <a:cubicBezTo>
                      <a:pt x="511" y="413"/>
                      <a:pt x="521" y="424"/>
                      <a:pt x="529" y="435"/>
                    </a:cubicBezTo>
                    <a:cubicBezTo>
                      <a:pt x="535" y="442"/>
                      <a:pt x="541" y="449"/>
                      <a:pt x="549" y="453"/>
                    </a:cubicBezTo>
                    <a:cubicBezTo>
                      <a:pt x="549" y="453"/>
                      <a:pt x="550" y="454"/>
                      <a:pt x="550" y="454"/>
                    </a:cubicBezTo>
                    <a:cubicBezTo>
                      <a:pt x="555" y="460"/>
                      <a:pt x="561" y="465"/>
                      <a:pt x="566" y="470"/>
                    </a:cubicBezTo>
                    <a:cubicBezTo>
                      <a:pt x="572" y="477"/>
                      <a:pt x="579" y="483"/>
                      <a:pt x="585" y="490"/>
                    </a:cubicBezTo>
                    <a:cubicBezTo>
                      <a:pt x="594" y="499"/>
                      <a:pt x="603" y="508"/>
                      <a:pt x="612" y="517"/>
                    </a:cubicBezTo>
                    <a:cubicBezTo>
                      <a:pt x="627" y="532"/>
                      <a:pt x="643" y="545"/>
                      <a:pt x="656" y="562"/>
                    </a:cubicBezTo>
                    <a:cubicBezTo>
                      <a:pt x="671" y="583"/>
                      <a:pt x="691" y="600"/>
                      <a:pt x="707" y="620"/>
                    </a:cubicBezTo>
                    <a:cubicBezTo>
                      <a:pt x="714" y="629"/>
                      <a:pt x="720" y="638"/>
                      <a:pt x="727" y="647"/>
                    </a:cubicBezTo>
                    <a:cubicBezTo>
                      <a:pt x="729" y="650"/>
                      <a:pt x="729" y="653"/>
                      <a:pt x="728" y="655"/>
                    </a:cubicBezTo>
                    <a:cubicBezTo>
                      <a:pt x="723" y="663"/>
                      <a:pt x="721" y="672"/>
                      <a:pt x="714" y="678"/>
                    </a:cubicBezTo>
                    <a:cubicBezTo>
                      <a:pt x="712" y="679"/>
                      <a:pt x="712" y="682"/>
                      <a:pt x="711" y="683"/>
                    </a:cubicBezTo>
                    <a:cubicBezTo>
                      <a:pt x="704" y="692"/>
                      <a:pt x="698" y="701"/>
                      <a:pt x="692" y="709"/>
                    </a:cubicBezTo>
                    <a:cubicBezTo>
                      <a:pt x="692" y="710"/>
                      <a:pt x="691" y="710"/>
                      <a:pt x="691" y="710"/>
                    </a:cubicBezTo>
                    <a:cubicBezTo>
                      <a:pt x="688" y="718"/>
                      <a:pt x="682" y="722"/>
                      <a:pt x="678" y="729"/>
                    </a:cubicBezTo>
                    <a:cubicBezTo>
                      <a:pt x="676" y="732"/>
                      <a:pt x="673" y="735"/>
                      <a:pt x="671" y="737"/>
                    </a:cubicBezTo>
                    <a:cubicBezTo>
                      <a:pt x="665" y="742"/>
                      <a:pt x="658" y="747"/>
                      <a:pt x="652" y="753"/>
                    </a:cubicBezTo>
                    <a:cubicBezTo>
                      <a:pt x="643" y="761"/>
                      <a:pt x="633" y="767"/>
                      <a:pt x="622" y="773"/>
                    </a:cubicBezTo>
                    <a:cubicBezTo>
                      <a:pt x="605" y="782"/>
                      <a:pt x="587" y="790"/>
                      <a:pt x="571" y="800"/>
                    </a:cubicBezTo>
                    <a:cubicBezTo>
                      <a:pt x="557" y="809"/>
                      <a:pt x="543" y="817"/>
                      <a:pt x="528" y="824"/>
                    </a:cubicBezTo>
                    <a:cubicBezTo>
                      <a:pt x="524" y="827"/>
                      <a:pt x="523" y="827"/>
                      <a:pt x="519" y="823"/>
                    </a:cubicBezTo>
                    <a:cubicBezTo>
                      <a:pt x="513" y="815"/>
                      <a:pt x="506" y="807"/>
                      <a:pt x="500" y="799"/>
                    </a:cubicBezTo>
                    <a:cubicBezTo>
                      <a:pt x="491" y="788"/>
                      <a:pt x="483" y="776"/>
                      <a:pt x="474" y="765"/>
                    </a:cubicBezTo>
                    <a:cubicBezTo>
                      <a:pt x="463" y="749"/>
                      <a:pt x="451" y="734"/>
                      <a:pt x="440" y="719"/>
                    </a:cubicBezTo>
                    <a:cubicBezTo>
                      <a:pt x="417" y="688"/>
                      <a:pt x="394" y="656"/>
                      <a:pt x="371" y="624"/>
                    </a:cubicBezTo>
                    <a:cubicBezTo>
                      <a:pt x="360" y="609"/>
                      <a:pt x="348" y="593"/>
                      <a:pt x="337" y="578"/>
                    </a:cubicBezTo>
                    <a:cubicBezTo>
                      <a:pt x="335" y="575"/>
                      <a:pt x="333" y="571"/>
                      <a:pt x="332" y="568"/>
                    </a:cubicBezTo>
                    <a:cubicBezTo>
                      <a:pt x="332" y="566"/>
                      <a:pt x="331" y="564"/>
                      <a:pt x="328" y="564"/>
                    </a:cubicBezTo>
                    <a:cubicBezTo>
                      <a:pt x="324" y="563"/>
                      <a:pt x="323" y="560"/>
                      <a:pt x="321" y="558"/>
                    </a:cubicBezTo>
                    <a:cubicBezTo>
                      <a:pt x="314" y="547"/>
                      <a:pt x="306" y="536"/>
                      <a:pt x="299" y="526"/>
                    </a:cubicBezTo>
                    <a:cubicBezTo>
                      <a:pt x="289" y="511"/>
                      <a:pt x="279" y="497"/>
                      <a:pt x="269" y="482"/>
                    </a:cubicBezTo>
                    <a:cubicBezTo>
                      <a:pt x="264" y="474"/>
                      <a:pt x="259" y="467"/>
                      <a:pt x="256" y="458"/>
                    </a:cubicBezTo>
                    <a:cubicBezTo>
                      <a:pt x="251" y="447"/>
                      <a:pt x="245" y="436"/>
                      <a:pt x="240" y="425"/>
                    </a:cubicBezTo>
                    <a:cubicBezTo>
                      <a:pt x="234" y="412"/>
                      <a:pt x="228" y="400"/>
                      <a:pt x="223" y="388"/>
                    </a:cubicBezTo>
                    <a:cubicBezTo>
                      <a:pt x="219" y="378"/>
                      <a:pt x="216" y="368"/>
                      <a:pt x="212" y="359"/>
                    </a:cubicBezTo>
                    <a:cubicBezTo>
                      <a:pt x="211" y="354"/>
                      <a:pt x="209" y="350"/>
                      <a:pt x="207" y="346"/>
                    </a:cubicBezTo>
                    <a:cubicBezTo>
                      <a:pt x="204" y="340"/>
                      <a:pt x="202" y="335"/>
                      <a:pt x="201" y="328"/>
                    </a:cubicBezTo>
                    <a:cubicBezTo>
                      <a:pt x="200" y="321"/>
                      <a:pt x="197" y="315"/>
                      <a:pt x="195" y="308"/>
                    </a:cubicBezTo>
                    <a:cubicBezTo>
                      <a:pt x="195" y="306"/>
                      <a:pt x="194" y="305"/>
                      <a:pt x="194" y="303"/>
                    </a:cubicBezTo>
                    <a:cubicBezTo>
                      <a:pt x="195" y="299"/>
                      <a:pt x="194" y="296"/>
                      <a:pt x="191" y="295"/>
                    </a:cubicBezTo>
                    <a:cubicBezTo>
                      <a:pt x="187" y="293"/>
                      <a:pt x="185" y="297"/>
                      <a:pt x="183" y="299"/>
                    </a:cubicBezTo>
                    <a:cubicBezTo>
                      <a:pt x="185" y="306"/>
                      <a:pt x="186" y="314"/>
                      <a:pt x="188" y="321"/>
                    </a:cubicBezTo>
                    <a:cubicBezTo>
                      <a:pt x="191" y="330"/>
                      <a:pt x="194" y="339"/>
                      <a:pt x="197" y="348"/>
                    </a:cubicBezTo>
                    <a:cubicBezTo>
                      <a:pt x="199" y="354"/>
                      <a:pt x="202" y="360"/>
                      <a:pt x="205" y="366"/>
                    </a:cubicBezTo>
                    <a:cubicBezTo>
                      <a:pt x="209" y="379"/>
                      <a:pt x="214" y="392"/>
                      <a:pt x="219" y="404"/>
                    </a:cubicBezTo>
                    <a:cubicBezTo>
                      <a:pt x="220" y="407"/>
                      <a:pt x="220" y="409"/>
                      <a:pt x="221" y="411"/>
                    </a:cubicBezTo>
                    <a:cubicBezTo>
                      <a:pt x="232" y="429"/>
                      <a:pt x="238" y="448"/>
                      <a:pt x="247" y="466"/>
                    </a:cubicBezTo>
                    <a:cubicBezTo>
                      <a:pt x="251" y="473"/>
                      <a:pt x="256" y="480"/>
                      <a:pt x="260" y="487"/>
                    </a:cubicBezTo>
                    <a:cubicBezTo>
                      <a:pt x="267" y="497"/>
                      <a:pt x="273" y="507"/>
                      <a:pt x="280" y="517"/>
                    </a:cubicBezTo>
                    <a:cubicBezTo>
                      <a:pt x="289" y="531"/>
                      <a:pt x="299" y="544"/>
                      <a:pt x="308" y="557"/>
                    </a:cubicBezTo>
                    <a:cubicBezTo>
                      <a:pt x="312" y="562"/>
                      <a:pt x="316" y="567"/>
                      <a:pt x="320" y="572"/>
                    </a:cubicBezTo>
                    <a:cubicBezTo>
                      <a:pt x="322" y="574"/>
                      <a:pt x="322" y="577"/>
                      <a:pt x="322" y="581"/>
                    </a:cubicBezTo>
                    <a:cubicBezTo>
                      <a:pt x="320" y="589"/>
                      <a:pt x="322" y="597"/>
                      <a:pt x="323" y="605"/>
                    </a:cubicBezTo>
                    <a:cubicBezTo>
                      <a:pt x="324" y="609"/>
                      <a:pt x="325" y="613"/>
                      <a:pt x="325" y="617"/>
                    </a:cubicBezTo>
                    <a:cubicBezTo>
                      <a:pt x="326" y="623"/>
                      <a:pt x="326" y="629"/>
                      <a:pt x="327" y="635"/>
                    </a:cubicBezTo>
                    <a:cubicBezTo>
                      <a:pt x="327" y="641"/>
                      <a:pt x="327" y="648"/>
                      <a:pt x="328" y="654"/>
                    </a:cubicBezTo>
                    <a:cubicBezTo>
                      <a:pt x="328" y="656"/>
                      <a:pt x="329" y="657"/>
                      <a:pt x="329" y="659"/>
                    </a:cubicBezTo>
                    <a:cubicBezTo>
                      <a:pt x="329" y="661"/>
                      <a:pt x="330" y="663"/>
                      <a:pt x="329" y="664"/>
                    </a:cubicBezTo>
                    <a:cubicBezTo>
                      <a:pt x="327" y="668"/>
                      <a:pt x="329" y="672"/>
                      <a:pt x="330" y="676"/>
                    </a:cubicBezTo>
                    <a:cubicBezTo>
                      <a:pt x="331" y="680"/>
                      <a:pt x="331" y="684"/>
                      <a:pt x="332" y="687"/>
                    </a:cubicBezTo>
                    <a:cubicBezTo>
                      <a:pt x="333" y="693"/>
                      <a:pt x="330" y="698"/>
                      <a:pt x="331" y="703"/>
                    </a:cubicBezTo>
                    <a:cubicBezTo>
                      <a:pt x="333" y="708"/>
                      <a:pt x="332" y="714"/>
                      <a:pt x="332" y="719"/>
                    </a:cubicBezTo>
                    <a:cubicBezTo>
                      <a:pt x="333" y="728"/>
                      <a:pt x="334" y="736"/>
                      <a:pt x="334" y="744"/>
                    </a:cubicBezTo>
                    <a:cubicBezTo>
                      <a:pt x="335" y="748"/>
                      <a:pt x="335" y="751"/>
                      <a:pt x="335" y="755"/>
                    </a:cubicBezTo>
                    <a:cubicBezTo>
                      <a:pt x="336" y="762"/>
                      <a:pt x="336" y="769"/>
                      <a:pt x="337" y="777"/>
                    </a:cubicBezTo>
                    <a:cubicBezTo>
                      <a:pt x="339" y="789"/>
                      <a:pt x="343" y="802"/>
                      <a:pt x="341" y="815"/>
                    </a:cubicBezTo>
                    <a:cubicBezTo>
                      <a:pt x="341" y="817"/>
                      <a:pt x="342" y="820"/>
                      <a:pt x="342" y="823"/>
                    </a:cubicBezTo>
                    <a:cubicBezTo>
                      <a:pt x="343" y="833"/>
                      <a:pt x="344" y="843"/>
                      <a:pt x="345" y="854"/>
                    </a:cubicBezTo>
                    <a:cubicBezTo>
                      <a:pt x="345" y="859"/>
                      <a:pt x="346" y="863"/>
                      <a:pt x="346" y="868"/>
                    </a:cubicBezTo>
                    <a:cubicBezTo>
                      <a:pt x="347" y="871"/>
                      <a:pt x="346" y="873"/>
                      <a:pt x="343" y="874"/>
                    </a:cubicBezTo>
                    <a:cubicBezTo>
                      <a:pt x="339" y="876"/>
                      <a:pt x="336" y="878"/>
                      <a:pt x="331" y="878"/>
                    </a:cubicBezTo>
                    <a:cubicBezTo>
                      <a:pt x="326" y="878"/>
                      <a:pt x="321" y="879"/>
                      <a:pt x="316" y="880"/>
                    </a:cubicBezTo>
                    <a:cubicBezTo>
                      <a:pt x="309" y="881"/>
                      <a:pt x="301" y="882"/>
                      <a:pt x="294" y="883"/>
                    </a:cubicBezTo>
                    <a:cubicBezTo>
                      <a:pt x="272" y="885"/>
                      <a:pt x="249" y="887"/>
                      <a:pt x="227" y="886"/>
                    </a:cubicBezTo>
                    <a:cubicBezTo>
                      <a:pt x="215" y="886"/>
                      <a:pt x="203" y="886"/>
                      <a:pt x="191" y="886"/>
                    </a:cubicBezTo>
                    <a:cubicBezTo>
                      <a:pt x="179" y="886"/>
                      <a:pt x="166" y="886"/>
                      <a:pt x="154" y="886"/>
                    </a:cubicBezTo>
                    <a:cubicBezTo>
                      <a:pt x="147" y="886"/>
                      <a:pt x="141" y="887"/>
                      <a:pt x="134" y="888"/>
                    </a:cubicBezTo>
                    <a:cubicBezTo>
                      <a:pt x="130" y="889"/>
                      <a:pt x="126" y="889"/>
                      <a:pt x="122" y="887"/>
                    </a:cubicBezTo>
                    <a:cubicBezTo>
                      <a:pt x="118" y="885"/>
                      <a:pt x="114" y="883"/>
                      <a:pt x="110" y="887"/>
                    </a:cubicBezTo>
                    <a:cubicBezTo>
                      <a:pt x="110" y="888"/>
                      <a:pt x="108" y="888"/>
                      <a:pt x="107" y="888"/>
                    </a:cubicBezTo>
                    <a:cubicBezTo>
                      <a:pt x="96" y="887"/>
                      <a:pt x="86" y="886"/>
                      <a:pt x="76" y="882"/>
                    </a:cubicBezTo>
                    <a:cubicBezTo>
                      <a:pt x="73" y="875"/>
                      <a:pt x="75" y="869"/>
                      <a:pt x="75" y="862"/>
                    </a:cubicBezTo>
                    <a:cubicBezTo>
                      <a:pt x="76" y="852"/>
                      <a:pt x="77" y="841"/>
                      <a:pt x="77" y="830"/>
                    </a:cubicBezTo>
                    <a:cubicBezTo>
                      <a:pt x="78" y="821"/>
                      <a:pt x="78" y="812"/>
                      <a:pt x="79" y="803"/>
                    </a:cubicBezTo>
                    <a:cubicBezTo>
                      <a:pt x="79" y="800"/>
                      <a:pt x="79" y="797"/>
                      <a:pt x="79" y="794"/>
                    </a:cubicBezTo>
                    <a:cubicBezTo>
                      <a:pt x="79" y="780"/>
                      <a:pt x="78" y="765"/>
                      <a:pt x="77" y="751"/>
                    </a:cubicBezTo>
                    <a:cubicBezTo>
                      <a:pt x="77" y="744"/>
                      <a:pt x="77" y="736"/>
                      <a:pt x="76" y="729"/>
                    </a:cubicBezTo>
                    <a:cubicBezTo>
                      <a:pt x="76" y="727"/>
                      <a:pt x="76" y="724"/>
                      <a:pt x="76" y="722"/>
                    </a:cubicBezTo>
                    <a:cubicBezTo>
                      <a:pt x="76" y="717"/>
                      <a:pt x="76" y="712"/>
                      <a:pt x="75" y="706"/>
                    </a:cubicBezTo>
                    <a:cubicBezTo>
                      <a:pt x="73" y="692"/>
                      <a:pt x="76" y="677"/>
                      <a:pt x="75" y="662"/>
                    </a:cubicBezTo>
                    <a:cubicBezTo>
                      <a:pt x="74" y="653"/>
                      <a:pt x="73" y="644"/>
                      <a:pt x="73" y="634"/>
                    </a:cubicBezTo>
                    <a:cubicBezTo>
                      <a:pt x="72" y="625"/>
                      <a:pt x="72" y="616"/>
                      <a:pt x="72" y="607"/>
                    </a:cubicBezTo>
                    <a:cubicBezTo>
                      <a:pt x="71" y="595"/>
                      <a:pt x="71" y="584"/>
                      <a:pt x="70" y="573"/>
                    </a:cubicBezTo>
                    <a:cubicBezTo>
                      <a:pt x="70" y="558"/>
                      <a:pt x="69" y="543"/>
                      <a:pt x="68" y="528"/>
                    </a:cubicBezTo>
                    <a:cubicBezTo>
                      <a:pt x="67" y="518"/>
                      <a:pt x="68" y="508"/>
                      <a:pt x="66" y="498"/>
                    </a:cubicBezTo>
                    <a:cubicBezTo>
                      <a:pt x="63" y="485"/>
                      <a:pt x="64" y="472"/>
                      <a:pt x="61" y="459"/>
                    </a:cubicBezTo>
                    <a:cubicBezTo>
                      <a:pt x="59" y="451"/>
                      <a:pt x="60" y="442"/>
                      <a:pt x="59" y="433"/>
                    </a:cubicBezTo>
                    <a:cubicBezTo>
                      <a:pt x="56" y="421"/>
                      <a:pt x="55" y="407"/>
                      <a:pt x="50" y="395"/>
                    </a:cubicBezTo>
                    <a:cubicBezTo>
                      <a:pt x="50" y="383"/>
                      <a:pt x="45" y="371"/>
                      <a:pt x="46" y="359"/>
                    </a:cubicBezTo>
                    <a:cubicBezTo>
                      <a:pt x="46" y="356"/>
                      <a:pt x="44" y="353"/>
                      <a:pt x="44" y="350"/>
                    </a:cubicBezTo>
                    <a:cubicBezTo>
                      <a:pt x="42" y="338"/>
                      <a:pt x="40" y="326"/>
                      <a:pt x="39" y="314"/>
                    </a:cubicBezTo>
                    <a:cubicBezTo>
                      <a:pt x="37" y="303"/>
                      <a:pt x="37" y="293"/>
                      <a:pt x="35" y="283"/>
                    </a:cubicBezTo>
                    <a:cubicBezTo>
                      <a:pt x="33" y="266"/>
                      <a:pt x="29" y="250"/>
                      <a:pt x="27" y="234"/>
                    </a:cubicBezTo>
                    <a:cubicBezTo>
                      <a:pt x="24" y="221"/>
                      <a:pt x="23" y="207"/>
                      <a:pt x="19" y="193"/>
                    </a:cubicBezTo>
                    <a:cubicBezTo>
                      <a:pt x="17" y="185"/>
                      <a:pt x="18" y="176"/>
                      <a:pt x="14" y="169"/>
                    </a:cubicBezTo>
                    <a:cubicBezTo>
                      <a:pt x="16" y="162"/>
                      <a:pt x="12" y="155"/>
                      <a:pt x="11" y="148"/>
                    </a:cubicBezTo>
                    <a:cubicBezTo>
                      <a:pt x="8" y="131"/>
                      <a:pt x="9" y="114"/>
                      <a:pt x="7" y="98"/>
                    </a:cubicBezTo>
                    <a:cubicBezTo>
                      <a:pt x="5" y="85"/>
                      <a:pt x="4" y="72"/>
                      <a:pt x="3" y="59"/>
                    </a:cubicBezTo>
                    <a:cubicBezTo>
                      <a:pt x="3" y="55"/>
                      <a:pt x="0" y="52"/>
                      <a:pt x="1" y="48"/>
                    </a:cubicBezTo>
                    <a:cubicBezTo>
                      <a:pt x="2" y="46"/>
                      <a:pt x="0" y="44"/>
                      <a:pt x="2" y="42"/>
                    </a:cubicBezTo>
                    <a:cubicBezTo>
                      <a:pt x="3" y="42"/>
                      <a:pt x="2" y="39"/>
                      <a:pt x="1" y="36"/>
                    </a:cubicBezTo>
                    <a:cubicBezTo>
                      <a:pt x="4" y="36"/>
                      <a:pt x="7" y="34"/>
                      <a:pt x="10" y="34"/>
                    </a:cubicBezTo>
                    <a:cubicBezTo>
                      <a:pt x="21" y="34"/>
                      <a:pt x="33" y="34"/>
                      <a:pt x="44" y="34"/>
                    </a:cubicBezTo>
                    <a:cubicBezTo>
                      <a:pt x="52" y="34"/>
                      <a:pt x="60" y="35"/>
                      <a:pt x="67" y="35"/>
                    </a:cubicBezTo>
                    <a:cubicBezTo>
                      <a:pt x="74" y="35"/>
                      <a:pt x="80" y="34"/>
                      <a:pt x="87" y="33"/>
                    </a:cubicBezTo>
                    <a:cubicBezTo>
                      <a:pt x="98" y="32"/>
                      <a:pt x="108" y="31"/>
                      <a:pt x="118" y="29"/>
                    </a:cubicBezTo>
                    <a:cubicBezTo>
                      <a:pt x="131" y="28"/>
                      <a:pt x="144" y="26"/>
                      <a:pt x="156" y="23"/>
                    </a:cubicBezTo>
                    <a:cubicBezTo>
                      <a:pt x="172" y="20"/>
                      <a:pt x="188" y="17"/>
                      <a:pt x="203" y="14"/>
                    </a:cubicBezTo>
                    <a:cubicBezTo>
                      <a:pt x="204" y="14"/>
                      <a:pt x="205" y="14"/>
                      <a:pt x="207" y="14"/>
                    </a:cubicBezTo>
                    <a:cubicBezTo>
                      <a:pt x="207" y="16"/>
                      <a:pt x="206" y="17"/>
                      <a:pt x="206" y="19"/>
                    </a:cubicBezTo>
                    <a:cubicBezTo>
                      <a:pt x="202" y="26"/>
                      <a:pt x="199" y="32"/>
                      <a:pt x="196" y="39"/>
                    </a:cubicBezTo>
                    <a:cubicBezTo>
                      <a:pt x="194" y="41"/>
                      <a:pt x="193" y="44"/>
                      <a:pt x="191" y="46"/>
                    </a:cubicBezTo>
                    <a:cubicBezTo>
                      <a:pt x="185" y="50"/>
                      <a:pt x="183" y="56"/>
                      <a:pt x="180" y="62"/>
                    </a:cubicBezTo>
                    <a:cubicBezTo>
                      <a:pt x="177" y="67"/>
                      <a:pt x="179" y="72"/>
                      <a:pt x="180" y="77"/>
                    </a:cubicBezTo>
                    <a:cubicBezTo>
                      <a:pt x="180" y="80"/>
                      <a:pt x="185" y="81"/>
                      <a:pt x="188" y="79"/>
                    </a:cubicBezTo>
                    <a:cubicBezTo>
                      <a:pt x="192" y="74"/>
                      <a:pt x="196" y="76"/>
                      <a:pt x="200" y="76"/>
                    </a:cubicBezTo>
                    <a:cubicBezTo>
                      <a:pt x="204" y="77"/>
                      <a:pt x="205" y="79"/>
                      <a:pt x="203" y="83"/>
                    </a:cubicBezTo>
                    <a:cubicBezTo>
                      <a:pt x="201" y="89"/>
                      <a:pt x="199" y="95"/>
                      <a:pt x="196" y="101"/>
                    </a:cubicBezTo>
                    <a:cubicBezTo>
                      <a:pt x="193" y="111"/>
                      <a:pt x="190" y="122"/>
                      <a:pt x="183" y="130"/>
                    </a:cubicBezTo>
                    <a:cubicBezTo>
                      <a:pt x="176" y="138"/>
                      <a:pt x="173" y="148"/>
                      <a:pt x="170" y="157"/>
                    </a:cubicBezTo>
                    <a:cubicBezTo>
                      <a:pt x="165" y="169"/>
                      <a:pt x="160" y="181"/>
                      <a:pt x="155" y="193"/>
                    </a:cubicBezTo>
                    <a:cubicBezTo>
                      <a:pt x="153" y="197"/>
                      <a:pt x="152" y="202"/>
                      <a:pt x="151" y="206"/>
                    </a:cubicBezTo>
                    <a:cubicBezTo>
                      <a:pt x="149" y="212"/>
                      <a:pt x="151" y="218"/>
                      <a:pt x="159" y="221"/>
                    </a:cubicBezTo>
                    <a:cubicBezTo>
                      <a:pt x="161" y="222"/>
                      <a:pt x="164" y="223"/>
                      <a:pt x="167" y="224"/>
                    </a:cubicBezTo>
                    <a:cubicBezTo>
                      <a:pt x="166" y="230"/>
                      <a:pt x="166" y="235"/>
                      <a:pt x="166" y="241"/>
                    </a:cubicBezTo>
                    <a:cubicBezTo>
                      <a:pt x="165" y="250"/>
                      <a:pt x="169" y="259"/>
                      <a:pt x="173" y="267"/>
                    </a:cubicBezTo>
                    <a:cubicBezTo>
                      <a:pt x="175" y="272"/>
                      <a:pt x="178" y="276"/>
                      <a:pt x="183" y="279"/>
                    </a:cubicBezTo>
                    <a:cubicBezTo>
                      <a:pt x="189" y="281"/>
                      <a:pt x="194" y="282"/>
                      <a:pt x="200" y="281"/>
                    </a:cubicBezTo>
                    <a:close/>
                  </a:path>
                </a:pathLst>
              </a:custGeom>
              <a:solidFill>
                <a:srgbClr val="00206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75" name="Freeform 22"/>
              <p:cNvSpPr>
                <a:spLocks noEditPoints="1"/>
              </p:cNvSpPr>
              <p:nvPr/>
            </p:nvSpPr>
            <p:spPr bwMode="auto">
              <a:xfrm>
                <a:off x="3250" y="1051"/>
                <a:ext cx="805" cy="1084"/>
              </a:xfrm>
              <a:custGeom>
                <a:avLst/>
                <a:gdLst>
                  <a:gd name="T0" fmla="*/ 236 w 447"/>
                  <a:gd name="T1" fmla="*/ 30 h 602"/>
                  <a:gd name="T2" fmla="*/ 234 w 447"/>
                  <a:gd name="T3" fmla="*/ 36 h 602"/>
                  <a:gd name="T4" fmla="*/ 285 w 447"/>
                  <a:gd name="T5" fmla="*/ 62 h 602"/>
                  <a:gd name="T6" fmla="*/ 373 w 447"/>
                  <a:gd name="T7" fmla="*/ 164 h 602"/>
                  <a:gd name="T8" fmla="*/ 399 w 447"/>
                  <a:gd name="T9" fmla="*/ 214 h 602"/>
                  <a:gd name="T10" fmla="*/ 424 w 447"/>
                  <a:gd name="T11" fmla="*/ 270 h 602"/>
                  <a:gd name="T12" fmla="*/ 445 w 447"/>
                  <a:gd name="T13" fmla="*/ 371 h 602"/>
                  <a:gd name="T14" fmla="*/ 434 w 447"/>
                  <a:gd name="T15" fmla="*/ 433 h 602"/>
                  <a:gd name="T16" fmla="*/ 419 w 447"/>
                  <a:gd name="T17" fmla="*/ 472 h 602"/>
                  <a:gd name="T18" fmla="*/ 403 w 447"/>
                  <a:gd name="T19" fmla="*/ 539 h 602"/>
                  <a:gd name="T20" fmla="*/ 394 w 447"/>
                  <a:gd name="T21" fmla="*/ 556 h 602"/>
                  <a:gd name="T22" fmla="*/ 375 w 447"/>
                  <a:gd name="T23" fmla="*/ 596 h 602"/>
                  <a:gd name="T24" fmla="*/ 347 w 447"/>
                  <a:gd name="T25" fmla="*/ 602 h 602"/>
                  <a:gd name="T26" fmla="*/ 304 w 447"/>
                  <a:gd name="T27" fmla="*/ 595 h 602"/>
                  <a:gd name="T28" fmla="*/ 249 w 447"/>
                  <a:gd name="T29" fmla="*/ 573 h 602"/>
                  <a:gd name="T30" fmla="*/ 221 w 447"/>
                  <a:gd name="T31" fmla="*/ 565 h 602"/>
                  <a:gd name="T32" fmla="*/ 209 w 447"/>
                  <a:gd name="T33" fmla="*/ 556 h 602"/>
                  <a:gd name="T34" fmla="*/ 226 w 447"/>
                  <a:gd name="T35" fmla="*/ 523 h 602"/>
                  <a:gd name="T36" fmla="*/ 240 w 447"/>
                  <a:gd name="T37" fmla="*/ 504 h 602"/>
                  <a:gd name="T38" fmla="*/ 242 w 447"/>
                  <a:gd name="T39" fmla="*/ 489 h 602"/>
                  <a:gd name="T40" fmla="*/ 259 w 447"/>
                  <a:gd name="T41" fmla="*/ 451 h 602"/>
                  <a:gd name="T42" fmla="*/ 270 w 447"/>
                  <a:gd name="T43" fmla="*/ 423 h 602"/>
                  <a:gd name="T44" fmla="*/ 274 w 447"/>
                  <a:gd name="T45" fmla="*/ 412 h 602"/>
                  <a:gd name="T46" fmla="*/ 288 w 447"/>
                  <a:gd name="T47" fmla="*/ 368 h 602"/>
                  <a:gd name="T48" fmla="*/ 288 w 447"/>
                  <a:gd name="T49" fmla="*/ 341 h 602"/>
                  <a:gd name="T50" fmla="*/ 271 w 447"/>
                  <a:gd name="T51" fmla="*/ 358 h 602"/>
                  <a:gd name="T52" fmla="*/ 237 w 447"/>
                  <a:gd name="T53" fmla="*/ 267 h 602"/>
                  <a:gd name="T54" fmla="*/ 227 w 447"/>
                  <a:gd name="T55" fmla="*/ 235 h 602"/>
                  <a:gd name="T56" fmla="*/ 214 w 447"/>
                  <a:gd name="T57" fmla="*/ 212 h 602"/>
                  <a:gd name="T58" fmla="*/ 222 w 447"/>
                  <a:gd name="T59" fmla="*/ 262 h 602"/>
                  <a:gd name="T60" fmla="*/ 232 w 447"/>
                  <a:gd name="T61" fmla="*/ 296 h 602"/>
                  <a:gd name="T62" fmla="*/ 257 w 447"/>
                  <a:gd name="T63" fmla="*/ 352 h 602"/>
                  <a:gd name="T64" fmla="*/ 274 w 447"/>
                  <a:gd name="T65" fmla="*/ 382 h 602"/>
                  <a:gd name="T66" fmla="*/ 246 w 447"/>
                  <a:gd name="T67" fmla="*/ 458 h 602"/>
                  <a:gd name="T68" fmla="*/ 220 w 447"/>
                  <a:gd name="T69" fmla="*/ 500 h 602"/>
                  <a:gd name="T70" fmla="*/ 151 w 447"/>
                  <a:gd name="T71" fmla="*/ 514 h 602"/>
                  <a:gd name="T72" fmla="*/ 62 w 447"/>
                  <a:gd name="T73" fmla="*/ 524 h 602"/>
                  <a:gd name="T74" fmla="*/ 16 w 447"/>
                  <a:gd name="T75" fmla="*/ 524 h 602"/>
                  <a:gd name="T76" fmla="*/ 8 w 447"/>
                  <a:gd name="T77" fmla="*/ 483 h 602"/>
                  <a:gd name="T78" fmla="*/ 4 w 447"/>
                  <a:gd name="T79" fmla="*/ 455 h 602"/>
                  <a:gd name="T80" fmla="*/ 1 w 447"/>
                  <a:gd name="T81" fmla="*/ 382 h 602"/>
                  <a:gd name="T82" fmla="*/ 1 w 447"/>
                  <a:gd name="T83" fmla="*/ 332 h 602"/>
                  <a:gd name="T84" fmla="*/ 11 w 447"/>
                  <a:gd name="T85" fmla="*/ 215 h 602"/>
                  <a:gd name="T86" fmla="*/ 33 w 447"/>
                  <a:gd name="T87" fmla="*/ 125 h 602"/>
                  <a:gd name="T88" fmla="*/ 74 w 447"/>
                  <a:gd name="T89" fmla="*/ 52 h 602"/>
                  <a:gd name="T90" fmla="*/ 98 w 447"/>
                  <a:gd name="T91" fmla="*/ 36 h 602"/>
                  <a:gd name="T92" fmla="*/ 174 w 447"/>
                  <a:gd name="T93" fmla="*/ 13 h 602"/>
                  <a:gd name="T94" fmla="*/ 211 w 447"/>
                  <a:gd name="T95" fmla="*/ 3 h 602"/>
                  <a:gd name="T96" fmla="*/ 235 w 447"/>
                  <a:gd name="T97" fmla="*/ 4 h 602"/>
                  <a:gd name="T98" fmla="*/ 253 w 447"/>
                  <a:gd name="T99" fmla="*/ 373 h 602"/>
                  <a:gd name="T100" fmla="*/ 258 w 447"/>
                  <a:gd name="T101" fmla="*/ 375 h 602"/>
                  <a:gd name="T102" fmla="*/ 253 w 447"/>
                  <a:gd name="T103" fmla="*/ 373 h 60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447" h="602">
                    <a:moveTo>
                      <a:pt x="259" y="33"/>
                    </a:moveTo>
                    <a:cubicBezTo>
                      <a:pt x="251" y="32"/>
                      <a:pt x="244" y="31"/>
                      <a:pt x="236" y="30"/>
                    </a:cubicBezTo>
                    <a:cubicBezTo>
                      <a:pt x="233" y="29"/>
                      <a:pt x="230" y="28"/>
                      <a:pt x="229" y="31"/>
                    </a:cubicBezTo>
                    <a:cubicBezTo>
                      <a:pt x="228" y="35"/>
                      <a:pt x="232" y="35"/>
                      <a:pt x="234" y="36"/>
                    </a:cubicBezTo>
                    <a:cubicBezTo>
                      <a:pt x="239" y="38"/>
                      <a:pt x="243" y="38"/>
                      <a:pt x="248" y="39"/>
                    </a:cubicBezTo>
                    <a:cubicBezTo>
                      <a:pt x="262" y="43"/>
                      <a:pt x="274" y="51"/>
                      <a:pt x="285" y="62"/>
                    </a:cubicBezTo>
                    <a:cubicBezTo>
                      <a:pt x="295" y="72"/>
                      <a:pt x="305" y="83"/>
                      <a:pt x="316" y="93"/>
                    </a:cubicBezTo>
                    <a:cubicBezTo>
                      <a:pt x="338" y="115"/>
                      <a:pt x="357" y="138"/>
                      <a:pt x="373" y="164"/>
                    </a:cubicBezTo>
                    <a:cubicBezTo>
                      <a:pt x="377" y="172"/>
                      <a:pt x="380" y="180"/>
                      <a:pt x="384" y="188"/>
                    </a:cubicBezTo>
                    <a:cubicBezTo>
                      <a:pt x="389" y="197"/>
                      <a:pt x="394" y="206"/>
                      <a:pt x="399" y="214"/>
                    </a:cubicBezTo>
                    <a:cubicBezTo>
                      <a:pt x="401" y="219"/>
                      <a:pt x="404" y="224"/>
                      <a:pt x="406" y="229"/>
                    </a:cubicBezTo>
                    <a:cubicBezTo>
                      <a:pt x="412" y="243"/>
                      <a:pt x="418" y="256"/>
                      <a:pt x="424" y="270"/>
                    </a:cubicBezTo>
                    <a:cubicBezTo>
                      <a:pt x="435" y="293"/>
                      <a:pt x="444" y="316"/>
                      <a:pt x="446" y="341"/>
                    </a:cubicBezTo>
                    <a:cubicBezTo>
                      <a:pt x="447" y="351"/>
                      <a:pt x="446" y="361"/>
                      <a:pt x="445" y="371"/>
                    </a:cubicBezTo>
                    <a:cubicBezTo>
                      <a:pt x="445" y="378"/>
                      <a:pt x="444" y="385"/>
                      <a:pt x="443" y="392"/>
                    </a:cubicBezTo>
                    <a:cubicBezTo>
                      <a:pt x="442" y="406"/>
                      <a:pt x="438" y="419"/>
                      <a:pt x="434" y="433"/>
                    </a:cubicBezTo>
                    <a:cubicBezTo>
                      <a:pt x="431" y="443"/>
                      <a:pt x="428" y="454"/>
                      <a:pt x="425" y="465"/>
                    </a:cubicBezTo>
                    <a:cubicBezTo>
                      <a:pt x="424" y="469"/>
                      <a:pt x="423" y="471"/>
                      <a:pt x="419" y="472"/>
                    </a:cubicBezTo>
                    <a:cubicBezTo>
                      <a:pt x="421" y="481"/>
                      <a:pt x="418" y="489"/>
                      <a:pt x="416" y="497"/>
                    </a:cubicBezTo>
                    <a:cubicBezTo>
                      <a:pt x="411" y="511"/>
                      <a:pt x="407" y="525"/>
                      <a:pt x="403" y="539"/>
                    </a:cubicBezTo>
                    <a:cubicBezTo>
                      <a:pt x="401" y="544"/>
                      <a:pt x="398" y="549"/>
                      <a:pt x="396" y="553"/>
                    </a:cubicBezTo>
                    <a:cubicBezTo>
                      <a:pt x="395" y="554"/>
                      <a:pt x="394" y="555"/>
                      <a:pt x="394" y="556"/>
                    </a:cubicBezTo>
                    <a:cubicBezTo>
                      <a:pt x="390" y="564"/>
                      <a:pt x="387" y="571"/>
                      <a:pt x="383" y="578"/>
                    </a:cubicBezTo>
                    <a:cubicBezTo>
                      <a:pt x="380" y="584"/>
                      <a:pt x="378" y="590"/>
                      <a:pt x="375" y="596"/>
                    </a:cubicBezTo>
                    <a:cubicBezTo>
                      <a:pt x="373" y="601"/>
                      <a:pt x="371" y="602"/>
                      <a:pt x="365" y="601"/>
                    </a:cubicBezTo>
                    <a:cubicBezTo>
                      <a:pt x="359" y="600"/>
                      <a:pt x="353" y="600"/>
                      <a:pt x="347" y="602"/>
                    </a:cubicBezTo>
                    <a:cubicBezTo>
                      <a:pt x="345" y="602"/>
                      <a:pt x="343" y="602"/>
                      <a:pt x="341" y="602"/>
                    </a:cubicBezTo>
                    <a:cubicBezTo>
                      <a:pt x="328" y="600"/>
                      <a:pt x="316" y="599"/>
                      <a:pt x="304" y="595"/>
                    </a:cubicBezTo>
                    <a:cubicBezTo>
                      <a:pt x="297" y="592"/>
                      <a:pt x="289" y="589"/>
                      <a:pt x="282" y="586"/>
                    </a:cubicBezTo>
                    <a:cubicBezTo>
                      <a:pt x="271" y="582"/>
                      <a:pt x="260" y="577"/>
                      <a:pt x="249" y="573"/>
                    </a:cubicBezTo>
                    <a:cubicBezTo>
                      <a:pt x="241" y="570"/>
                      <a:pt x="233" y="568"/>
                      <a:pt x="225" y="566"/>
                    </a:cubicBezTo>
                    <a:cubicBezTo>
                      <a:pt x="223" y="566"/>
                      <a:pt x="222" y="565"/>
                      <a:pt x="221" y="565"/>
                    </a:cubicBezTo>
                    <a:cubicBezTo>
                      <a:pt x="217" y="563"/>
                      <a:pt x="213" y="562"/>
                      <a:pt x="208" y="560"/>
                    </a:cubicBezTo>
                    <a:cubicBezTo>
                      <a:pt x="208" y="559"/>
                      <a:pt x="208" y="558"/>
                      <a:pt x="209" y="556"/>
                    </a:cubicBezTo>
                    <a:cubicBezTo>
                      <a:pt x="211" y="551"/>
                      <a:pt x="214" y="546"/>
                      <a:pt x="217" y="541"/>
                    </a:cubicBezTo>
                    <a:cubicBezTo>
                      <a:pt x="220" y="535"/>
                      <a:pt x="223" y="529"/>
                      <a:pt x="226" y="523"/>
                    </a:cubicBezTo>
                    <a:cubicBezTo>
                      <a:pt x="227" y="519"/>
                      <a:pt x="228" y="515"/>
                      <a:pt x="231" y="512"/>
                    </a:cubicBezTo>
                    <a:cubicBezTo>
                      <a:pt x="233" y="508"/>
                      <a:pt x="234" y="504"/>
                      <a:pt x="240" y="504"/>
                    </a:cubicBezTo>
                    <a:cubicBezTo>
                      <a:pt x="241" y="504"/>
                      <a:pt x="242" y="503"/>
                      <a:pt x="243" y="502"/>
                    </a:cubicBezTo>
                    <a:cubicBezTo>
                      <a:pt x="238" y="498"/>
                      <a:pt x="240" y="493"/>
                      <a:pt x="242" y="489"/>
                    </a:cubicBezTo>
                    <a:cubicBezTo>
                      <a:pt x="248" y="481"/>
                      <a:pt x="250" y="471"/>
                      <a:pt x="254" y="462"/>
                    </a:cubicBezTo>
                    <a:cubicBezTo>
                      <a:pt x="256" y="458"/>
                      <a:pt x="258" y="454"/>
                      <a:pt x="259" y="451"/>
                    </a:cubicBezTo>
                    <a:cubicBezTo>
                      <a:pt x="262" y="444"/>
                      <a:pt x="265" y="438"/>
                      <a:pt x="266" y="431"/>
                    </a:cubicBezTo>
                    <a:cubicBezTo>
                      <a:pt x="267" y="428"/>
                      <a:pt x="270" y="426"/>
                      <a:pt x="270" y="423"/>
                    </a:cubicBezTo>
                    <a:cubicBezTo>
                      <a:pt x="270" y="419"/>
                      <a:pt x="272" y="416"/>
                      <a:pt x="273" y="413"/>
                    </a:cubicBezTo>
                    <a:cubicBezTo>
                      <a:pt x="273" y="412"/>
                      <a:pt x="274" y="412"/>
                      <a:pt x="274" y="412"/>
                    </a:cubicBezTo>
                    <a:cubicBezTo>
                      <a:pt x="274" y="404"/>
                      <a:pt x="279" y="398"/>
                      <a:pt x="281" y="390"/>
                    </a:cubicBezTo>
                    <a:cubicBezTo>
                      <a:pt x="283" y="383"/>
                      <a:pt x="286" y="375"/>
                      <a:pt x="288" y="368"/>
                    </a:cubicBezTo>
                    <a:cubicBezTo>
                      <a:pt x="290" y="362"/>
                      <a:pt x="292" y="356"/>
                      <a:pt x="294" y="351"/>
                    </a:cubicBezTo>
                    <a:cubicBezTo>
                      <a:pt x="296" y="346"/>
                      <a:pt x="295" y="344"/>
                      <a:pt x="288" y="341"/>
                    </a:cubicBezTo>
                    <a:cubicBezTo>
                      <a:pt x="285" y="349"/>
                      <a:pt x="282" y="357"/>
                      <a:pt x="279" y="365"/>
                    </a:cubicBezTo>
                    <a:cubicBezTo>
                      <a:pt x="275" y="364"/>
                      <a:pt x="273" y="361"/>
                      <a:pt x="271" y="358"/>
                    </a:cubicBezTo>
                    <a:cubicBezTo>
                      <a:pt x="265" y="345"/>
                      <a:pt x="260" y="333"/>
                      <a:pt x="254" y="320"/>
                    </a:cubicBezTo>
                    <a:cubicBezTo>
                      <a:pt x="245" y="304"/>
                      <a:pt x="241" y="285"/>
                      <a:pt x="237" y="267"/>
                    </a:cubicBezTo>
                    <a:cubicBezTo>
                      <a:pt x="235" y="261"/>
                      <a:pt x="235" y="255"/>
                      <a:pt x="230" y="250"/>
                    </a:cubicBezTo>
                    <a:cubicBezTo>
                      <a:pt x="231" y="245"/>
                      <a:pt x="227" y="240"/>
                      <a:pt x="227" y="235"/>
                    </a:cubicBezTo>
                    <a:cubicBezTo>
                      <a:pt x="226" y="226"/>
                      <a:pt x="225" y="216"/>
                      <a:pt x="224" y="206"/>
                    </a:cubicBezTo>
                    <a:cubicBezTo>
                      <a:pt x="217" y="203"/>
                      <a:pt x="214" y="204"/>
                      <a:pt x="214" y="212"/>
                    </a:cubicBezTo>
                    <a:cubicBezTo>
                      <a:pt x="214" y="219"/>
                      <a:pt x="215" y="225"/>
                      <a:pt x="216" y="232"/>
                    </a:cubicBezTo>
                    <a:cubicBezTo>
                      <a:pt x="218" y="242"/>
                      <a:pt x="220" y="252"/>
                      <a:pt x="222" y="262"/>
                    </a:cubicBezTo>
                    <a:cubicBezTo>
                      <a:pt x="222" y="262"/>
                      <a:pt x="223" y="263"/>
                      <a:pt x="223" y="263"/>
                    </a:cubicBezTo>
                    <a:cubicBezTo>
                      <a:pt x="224" y="275"/>
                      <a:pt x="228" y="285"/>
                      <a:pt x="232" y="296"/>
                    </a:cubicBezTo>
                    <a:cubicBezTo>
                      <a:pt x="234" y="304"/>
                      <a:pt x="238" y="311"/>
                      <a:pt x="240" y="319"/>
                    </a:cubicBezTo>
                    <a:cubicBezTo>
                      <a:pt x="244" y="331"/>
                      <a:pt x="251" y="341"/>
                      <a:pt x="257" y="352"/>
                    </a:cubicBezTo>
                    <a:cubicBezTo>
                      <a:pt x="257" y="353"/>
                      <a:pt x="258" y="354"/>
                      <a:pt x="258" y="355"/>
                    </a:cubicBezTo>
                    <a:cubicBezTo>
                      <a:pt x="263" y="364"/>
                      <a:pt x="266" y="375"/>
                      <a:pt x="274" y="382"/>
                    </a:cubicBezTo>
                    <a:cubicBezTo>
                      <a:pt x="269" y="394"/>
                      <a:pt x="265" y="406"/>
                      <a:pt x="261" y="418"/>
                    </a:cubicBezTo>
                    <a:cubicBezTo>
                      <a:pt x="256" y="431"/>
                      <a:pt x="252" y="445"/>
                      <a:pt x="246" y="458"/>
                    </a:cubicBezTo>
                    <a:cubicBezTo>
                      <a:pt x="242" y="469"/>
                      <a:pt x="236" y="480"/>
                      <a:pt x="230" y="491"/>
                    </a:cubicBezTo>
                    <a:cubicBezTo>
                      <a:pt x="228" y="496"/>
                      <a:pt x="225" y="499"/>
                      <a:pt x="220" y="500"/>
                    </a:cubicBezTo>
                    <a:cubicBezTo>
                      <a:pt x="205" y="503"/>
                      <a:pt x="190" y="507"/>
                      <a:pt x="175" y="510"/>
                    </a:cubicBezTo>
                    <a:cubicBezTo>
                      <a:pt x="167" y="512"/>
                      <a:pt x="159" y="513"/>
                      <a:pt x="151" y="514"/>
                    </a:cubicBezTo>
                    <a:cubicBezTo>
                      <a:pt x="140" y="516"/>
                      <a:pt x="128" y="517"/>
                      <a:pt x="117" y="520"/>
                    </a:cubicBezTo>
                    <a:cubicBezTo>
                      <a:pt x="99" y="524"/>
                      <a:pt x="80" y="525"/>
                      <a:pt x="62" y="524"/>
                    </a:cubicBezTo>
                    <a:cubicBezTo>
                      <a:pt x="53" y="524"/>
                      <a:pt x="44" y="525"/>
                      <a:pt x="35" y="525"/>
                    </a:cubicBezTo>
                    <a:cubicBezTo>
                      <a:pt x="29" y="525"/>
                      <a:pt x="22" y="525"/>
                      <a:pt x="16" y="524"/>
                    </a:cubicBezTo>
                    <a:cubicBezTo>
                      <a:pt x="14" y="524"/>
                      <a:pt x="13" y="521"/>
                      <a:pt x="12" y="520"/>
                    </a:cubicBezTo>
                    <a:cubicBezTo>
                      <a:pt x="11" y="507"/>
                      <a:pt x="10" y="495"/>
                      <a:pt x="8" y="483"/>
                    </a:cubicBezTo>
                    <a:cubicBezTo>
                      <a:pt x="8" y="481"/>
                      <a:pt x="8" y="480"/>
                      <a:pt x="8" y="479"/>
                    </a:cubicBezTo>
                    <a:cubicBezTo>
                      <a:pt x="5" y="471"/>
                      <a:pt x="5" y="463"/>
                      <a:pt x="4" y="455"/>
                    </a:cubicBezTo>
                    <a:cubicBezTo>
                      <a:pt x="4" y="443"/>
                      <a:pt x="3" y="431"/>
                      <a:pt x="2" y="419"/>
                    </a:cubicBezTo>
                    <a:cubicBezTo>
                      <a:pt x="2" y="407"/>
                      <a:pt x="2" y="394"/>
                      <a:pt x="1" y="382"/>
                    </a:cubicBezTo>
                    <a:cubicBezTo>
                      <a:pt x="1" y="369"/>
                      <a:pt x="1" y="356"/>
                      <a:pt x="0" y="343"/>
                    </a:cubicBezTo>
                    <a:cubicBezTo>
                      <a:pt x="0" y="339"/>
                      <a:pt x="1" y="336"/>
                      <a:pt x="1" y="332"/>
                    </a:cubicBezTo>
                    <a:cubicBezTo>
                      <a:pt x="1" y="318"/>
                      <a:pt x="1" y="304"/>
                      <a:pt x="2" y="290"/>
                    </a:cubicBezTo>
                    <a:cubicBezTo>
                      <a:pt x="3" y="265"/>
                      <a:pt x="6" y="240"/>
                      <a:pt x="11" y="215"/>
                    </a:cubicBezTo>
                    <a:cubicBezTo>
                      <a:pt x="13" y="202"/>
                      <a:pt x="15" y="188"/>
                      <a:pt x="17" y="175"/>
                    </a:cubicBezTo>
                    <a:cubicBezTo>
                      <a:pt x="21" y="158"/>
                      <a:pt x="26" y="141"/>
                      <a:pt x="33" y="125"/>
                    </a:cubicBezTo>
                    <a:cubicBezTo>
                      <a:pt x="36" y="116"/>
                      <a:pt x="38" y="107"/>
                      <a:pt x="42" y="99"/>
                    </a:cubicBezTo>
                    <a:cubicBezTo>
                      <a:pt x="50" y="82"/>
                      <a:pt x="59" y="65"/>
                      <a:pt x="74" y="52"/>
                    </a:cubicBezTo>
                    <a:cubicBezTo>
                      <a:pt x="80" y="47"/>
                      <a:pt x="86" y="42"/>
                      <a:pt x="93" y="39"/>
                    </a:cubicBezTo>
                    <a:cubicBezTo>
                      <a:pt x="95" y="38"/>
                      <a:pt x="97" y="36"/>
                      <a:pt x="98" y="36"/>
                    </a:cubicBezTo>
                    <a:cubicBezTo>
                      <a:pt x="111" y="34"/>
                      <a:pt x="121" y="28"/>
                      <a:pt x="133" y="25"/>
                    </a:cubicBezTo>
                    <a:cubicBezTo>
                      <a:pt x="147" y="21"/>
                      <a:pt x="160" y="17"/>
                      <a:pt x="174" y="13"/>
                    </a:cubicBezTo>
                    <a:cubicBezTo>
                      <a:pt x="181" y="11"/>
                      <a:pt x="187" y="10"/>
                      <a:pt x="194" y="8"/>
                    </a:cubicBezTo>
                    <a:cubicBezTo>
                      <a:pt x="200" y="7"/>
                      <a:pt x="205" y="5"/>
                      <a:pt x="211" y="3"/>
                    </a:cubicBezTo>
                    <a:cubicBezTo>
                      <a:pt x="216" y="2"/>
                      <a:pt x="221" y="0"/>
                      <a:pt x="226" y="2"/>
                    </a:cubicBezTo>
                    <a:cubicBezTo>
                      <a:pt x="229" y="2"/>
                      <a:pt x="233" y="3"/>
                      <a:pt x="235" y="4"/>
                    </a:cubicBezTo>
                    <a:cubicBezTo>
                      <a:pt x="245" y="12"/>
                      <a:pt x="253" y="22"/>
                      <a:pt x="259" y="33"/>
                    </a:cubicBezTo>
                    <a:close/>
                    <a:moveTo>
                      <a:pt x="253" y="373"/>
                    </a:moveTo>
                    <a:cubicBezTo>
                      <a:pt x="253" y="374"/>
                      <a:pt x="253" y="374"/>
                      <a:pt x="253" y="375"/>
                    </a:cubicBezTo>
                    <a:cubicBezTo>
                      <a:pt x="255" y="375"/>
                      <a:pt x="256" y="375"/>
                      <a:pt x="258" y="375"/>
                    </a:cubicBezTo>
                    <a:cubicBezTo>
                      <a:pt x="258" y="375"/>
                      <a:pt x="258" y="374"/>
                      <a:pt x="258" y="374"/>
                    </a:cubicBezTo>
                    <a:cubicBezTo>
                      <a:pt x="256" y="373"/>
                      <a:pt x="255" y="373"/>
                      <a:pt x="253" y="373"/>
                    </a:cubicBezTo>
                    <a:close/>
                  </a:path>
                </a:pathLst>
              </a:custGeom>
              <a:solidFill>
                <a:srgbClr val="00B0F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76" name="Freeform 23"/>
              <p:cNvSpPr>
                <a:spLocks/>
              </p:cNvSpPr>
              <p:nvPr/>
            </p:nvSpPr>
            <p:spPr bwMode="auto">
              <a:xfrm>
                <a:off x="3036" y="321"/>
                <a:ext cx="709" cy="369"/>
              </a:xfrm>
              <a:custGeom>
                <a:avLst/>
                <a:gdLst>
                  <a:gd name="T0" fmla="*/ 390 w 394"/>
                  <a:gd name="T1" fmla="*/ 205 h 205"/>
                  <a:gd name="T2" fmla="*/ 365 w 394"/>
                  <a:gd name="T3" fmla="*/ 202 h 205"/>
                  <a:gd name="T4" fmla="*/ 343 w 394"/>
                  <a:gd name="T5" fmla="*/ 200 h 205"/>
                  <a:gd name="T6" fmla="*/ 339 w 394"/>
                  <a:gd name="T7" fmla="*/ 199 h 205"/>
                  <a:gd name="T8" fmla="*/ 295 w 394"/>
                  <a:gd name="T9" fmla="*/ 191 h 205"/>
                  <a:gd name="T10" fmla="*/ 241 w 394"/>
                  <a:gd name="T11" fmla="*/ 183 h 205"/>
                  <a:gd name="T12" fmla="*/ 220 w 394"/>
                  <a:gd name="T13" fmla="*/ 178 h 205"/>
                  <a:gd name="T14" fmla="*/ 192 w 394"/>
                  <a:gd name="T15" fmla="*/ 174 h 205"/>
                  <a:gd name="T16" fmla="*/ 187 w 394"/>
                  <a:gd name="T17" fmla="*/ 174 h 205"/>
                  <a:gd name="T18" fmla="*/ 166 w 394"/>
                  <a:gd name="T19" fmla="*/ 168 h 205"/>
                  <a:gd name="T20" fmla="*/ 137 w 394"/>
                  <a:gd name="T21" fmla="*/ 163 h 205"/>
                  <a:gd name="T22" fmla="*/ 98 w 394"/>
                  <a:gd name="T23" fmla="*/ 157 h 205"/>
                  <a:gd name="T24" fmla="*/ 54 w 394"/>
                  <a:gd name="T25" fmla="*/ 150 h 205"/>
                  <a:gd name="T26" fmla="*/ 4 w 394"/>
                  <a:gd name="T27" fmla="*/ 141 h 205"/>
                  <a:gd name="T28" fmla="*/ 0 w 394"/>
                  <a:gd name="T29" fmla="*/ 139 h 205"/>
                  <a:gd name="T30" fmla="*/ 4 w 394"/>
                  <a:gd name="T31" fmla="*/ 130 h 205"/>
                  <a:gd name="T32" fmla="*/ 5 w 394"/>
                  <a:gd name="T33" fmla="*/ 129 h 205"/>
                  <a:gd name="T34" fmla="*/ 16 w 394"/>
                  <a:gd name="T35" fmla="*/ 107 h 205"/>
                  <a:gd name="T36" fmla="*/ 29 w 394"/>
                  <a:gd name="T37" fmla="*/ 86 h 205"/>
                  <a:gd name="T38" fmla="*/ 44 w 394"/>
                  <a:gd name="T39" fmla="*/ 63 h 205"/>
                  <a:gd name="T40" fmla="*/ 74 w 394"/>
                  <a:gd name="T41" fmla="*/ 32 h 205"/>
                  <a:gd name="T42" fmla="*/ 95 w 394"/>
                  <a:gd name="T43" fmla="*/ 23 h 205"/>
                  <a:gd name="T44" fmla="*/ 140 w 394"/>
                  <a:gd name="T45" fmla="*/ 9 h 205"/>
                  <a:gd name="T46" fmla="*/ 166 w 394"/>
                  <a:gd name="T47" fmla="*/ 4 h 205"/>
                  <a:gd name="T48" fmla="*/ 186 w 394"/>
                  <a:gd name="T49" fmla="*/ 1 h 205"/>
                  <a:gd name="T50" fmla="*/ 217 w 394"/>
                  <a:gd name="T51" fmla="*/ 1 h 205"/>
                  <a:gd name="T52" fmla="*/ 239 w 394"/>
                  <a:gd name="T53" fmla="*/ 3 h 205"/>
                  <a:gd name="T54" fmla="*/ 293 w 394"/>
                  <a:gd name="T55" fmla="*/ 17 h 205"/>
                  <a:gd name="T56" fmla="*/ 330 w 394"/>
                  <a:gd name="T57" fmla="*/ 35 h 205"/>
                  <a:gd name="T58" fmla="*/ 361 w 394"/>
                  <a:gd name="T59" fmla="*/ 65 h 205"/>
                  <a:gd name="T60" fmla="*/ 371 w 394"/>
                  <a:gd name="T61" fmla="*/ 78 h 205"/>
                  <a:gd name="T62" fmla="*/ 389 w 394"/>
                  <a:gd name="T63" fmla="*/ 114 h 205"/>
                  <a:gd name="T64" fmla="*/ 390 w 394"/>
                  <a:gd name="T65" fmla="*/ 117 h 205"/>
                  <a:gd name="T66" fmla="*/ 393 w 394"/>
                  <a:gd name="T67" fmla="*/ 143 h 205"/>
                  <a:gd name="T68" fmla="*/ 394 w 394"/>
                  <a:gd name="T69" fmla="*/ 186 h 205"/>
                  <a:gd name="T70" fmla="*/ 390 w 394"/>
                  <a:gd name="T71" fmla="*/ 205 h 2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394" h="205">
                    <a:moveTo>
                      <a:pt x="390" y="205"/>
                    </a:moveTo>
                    <a:cubicBezTo>
                      <a:pt x="381" y="204"/>
                      <a:pt x="373" y="203"/>
                      <a:pt x="365" y="202"/>
                    </a:cubicBezTo>
                    <a:cubicBezTo>
                      <a:pt x="357" y="202"/>
                      <a:pt x="350" y="201"/>
                      <a:pt x="343" y="200"/>
                    </a:cubicBezTo>
                    <a:cubicBezTo>
                      <a:pt x="341" y="200"/>
                      <a:pt x="340" y="200"/>
                      <a:pt x="339" y="199"/>
                    </a:cubicBezTo>
                    <a:cubicBezTo>
                      <a:pt x="325" y="194"/>
                      <a:pt x="310" y="194"/>
                      <a:pt x="295" y="191"/>
                    </a:cubicBezTo>
                    <a:cubicBezTo>
                      <a:pt x="277" y="189"/>
                      <a:pt x="259" y="186"/>
                      <a:pt x="241" y="183"/>
                    </a:cubicBezTo>
                    <a:cubicBezTo>
                      <a:pt x="234" y="182"/>
                      <a:pt x="227" y="179"/>
                      <a:pt x="220" y="178"/>
                    </a:cubicBezTo>
                    <a:cubicBezTo>
                      <a:pt x="210" y="177"/>
                      <a:pt x="201" y="176"/>
                      <a:pt x="192" y="174"/>
                    </a:cubicBezTo>
                    <a:cubicBezTo>
                      <a:pt x="190" y="174"/>
                      <a:pt x="188" y="175"/>
                      <a:pt x="187" y="174"/>
                    </a:cubicBezTo>
                    <a:cubicBezTo>
                      <a:pt x="181" y="168"/>
                      <a:pt x="173" y="170"/>
                      <a:pt x="166" y="168"/>
                    </a:cubicBezTo>
                    <a:cubicBezTo>
                      <a:pt x="156" y="166"/>
                      <a:pt x="147" y="164"/>
                      <a:pt x="137" y="163"/>
                    </a:cubicBezTo>
                    <a:cubicBezTo>
                      <a:pt x="124" y="161"/>
                      <a:pt x="111" y="159"/>
                      <a:pt x="98" y="157"/>
                    </a:cubicBezTo>
                    <a:cubicBezTo>
                      <a:pt x="84" y="155"/>
                      <a:pt x="69" y="151"/>
                      <a:pt x="54" y="150"/>
                    </a:cubicBezTo>
                    <a:cubicBezTo>
                      <a:pt x="37" y="148"/>
                      <a:pt x="21" y="143"/>
                      <a:pt x="4" y="141"/>
                    </a:cubicBezTo>
                    <a:cubicBezTo>
                      <a:pt x="3" y="141"/>
                      <a:pt x="2" y="140"/>
                      <a:pt x="0" y="139"/>
                    </a:cubicBezTo>
                    <a:cubicBezTo>
                      <a:pt x="1" y="136"/>
                      <a:pt x="3" y="133"/>
                      <a:pt x="4" y="130"/>
                    </a:cubicBezTo>
                    <a:cubicBezTo>
                      <a:pt x="4" y="130"/>
                      <a:pt x="5" y="130"/>
                      <a:pt x="5" y="129"/>
                    </a:cubicBezTo>
                    <a:cubicBezTo>
                      <a:pt x="6" y="121"/>
                      <a:pt x="11" y="114"/>
                      <a:pt x="16" y="107"/>
                    </a:cubicBezTo>
                    <a:cubicBezTo>
                      <a:pt x="20" y="100"/>
                      <a:pt x="25" y="93"/>
                      <a:pt x="29" y="86"/>
                    </a:cubicBezTo>
                    <a:cubicBezTo>
                      <a:pt x="34" y="78"/>
                      <a:pt x="38" y="70"/>
                      <a:pt x="44" y="63"/>
                    </a:cubicBezTo>
                    <a:cubicBezTo>
                      <a:pt x="52" y="52"/>
                      <a:pt x="62" y="41"/>
                      <a:pt x="74" y="32"/>
                    </a:cubicBezTo>
                    <a:cubicBezTo>
                      <a:pt x="81" y="28"/>
                      <a:pt x="88" y="26"/>
                      <a:pt x="95" y="23"/>
                    </a:cubicBezTo>
                    <a:cubicBezTo>
                      <a:pt x="110" y="18"/>
                      <a:pt x="125" y="13"/>
                      <a:pt x="140" y="9"/>
                    </a:cubicBezTo>
                    <a:cubicBezTo>
                      <a:pt x="148" y="6"/>
                      <a:pt x="157" y="5"/>
                      <a:pt x="166" y="4"/>
                    </a:cubicBezTo>
                    <a:cubicBezTo>
                      <a:pt x="172" y="3"/>
                      <a:pt x="179" y="1"/>
                      <a:pt x="186" y="1"/>
                    </a:cubicBezTo>
                    <a:cubicBezTo>
                      <a:pt x="196" y="0"/>
                      <a:pt x="207" y="1"/>
                      <a:pt x="217" y="1"/>
                    </a:cubicBezTo>
                    <a:cubicBezTo>
                      <a:pt x="224" y="2"/>
                      <a:pt x="232" y="3"/>
                      <a:pt x="239" y="3"/>
                    </a:cubicBezTo>
                    <a:cubicBezTo>
                      <a:pt x="257" y="5"/>
                      <a:pt x="275" y="10"/>
                      <a:pt x="293" y="17"/>
                    </a:cubicBezTo>
                    <a:cubicBezTo>
                      <a:pt x="306" y="22"/>
                      <a:pt x="319" y="28"/>
                      <a:pt x="330" y="35"/>
                    </a:cubicBezTo>
                    <a:cubicBezTo>
                      <a:pt x="342" y="43"/>
                      <a:pt x="353" y="52"/>
                      <a:pt x="361" y="65"/>
                    </a:cubicBezTo>
                    <a:cubicBezTo>
                      <a:pt x="364" y="69"/>
                      <a:pt x="367" y="74"/>
                      <a:pt x="371" y="78"/>
                    </a:cubicBezTo>
                    <a:cubicBezTo>
                      <a:pt x="379" y="89"/>
                      <a:pt x="384" y="101"/>
                      <a:pt x="389" y="114"/>
                    </a:cubicBezTo>
                    <a:cubicBezTo>
                      <a:pt x="389" y="115"/>
                      <a:pt x="390" y="116"/>
                      <a:pt x="390" y="117"/>
                    </a:cubicBezTo>
                    <a:cubicBezTo>
                      <a:pt x="391" y="126"/>
                      <a:pt x="393" y="134"/>
                      <a:pt x="393" y="143"/>
                    </a:cubicBezTo>
                    <a:cubicBezTo>
                      <a:pt x="394" y="157"/>
                      <a:pt x="394" y="172"/>
                      <a:pt x="394" y="186"/>
                    </a:cubicBezTo>
                    <a:cubicBezTo>
                      <a:pt x="394" y="192"/>
                      <a:pt x="391" y="198"/>
                      <a:pt x="390" y="205"/>
                    </a:cubicBezTo>
                    <a:close/>
                  </a:path>
                </a:pathLst>
              </a:custGeom>
              <a:solidFill>
                <a:srgbClr val="00B0F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77" name="Freeform 24"/>
              <p:cNvSpPr>
                <a:spLocks/>
              </p:cNvSpPr>
              <p:nvPr/>
            </p:nvSpPr>
            <p:spPr bwMode="auto">
              <a:xfrm>
                <a:off x="3056" y="688"/>
                <a:ext cx="585" cy="417"/>
              </a:xfrm>
              <a:custGeom>
                <a:avLst/>
                <a:gdLst>
                  <a:gd name="T0" fmla="*/ 223 w 325"/>
                  <a:gd name="T1" fmla="*/ 103 h 232"/>
                  <a:gd name="T2" fmla="*/ 244 w 325"/>
                  <a:gd name="T3" fmla="*/ 99 h 232"/>
                  <a:gd name="T4" fmla="*/ 231 w 325"/>
                  <a:gd name="T5" fmla="*/ 122 h 232"/>
                  <a:gd name="T6" fmla="*/ 238 w 325"/>
                  <a:gd name="T7" fmla="*/ 129 h 232"/>
                  <a:gd name="T8" fmla="*/ 265 w 325"/>
                  <a:gd name="T9" fmla="*/ 117 h 232"/>
                  <a:gd name="T10" fmla="*/ 297 w 325"/>
                  <a:gd name="T11" fmla="*/ 98 h 232"/>
                  <a:gd name="T12" fmla="*/ 299 w 325"/>
                  <a:gd name="T13" fmla="*/ 142 h 232"/>
                  <a:gd name="T14" fmla="*/ 307 w 325"/>
                  <a:gd name="T15" fmla="*/ 155 h 232"/>
                  <a:gd name="T16" fmla="*/ 316 w 325"/>
                  <a:gd name="T17" fmla="*/ 149 h 232"/>
                  <a:gd name="T18" fmla="*/ 305 w 325"/>
                  <a:gd name="T19" fmla="*/ 200 h 232"/>
                  <a:gd name="T20" fmla="*/ 222 w 325"/>
                  <a:gd name="T21" fmla="*/ 224 h 232"/>
                  <a:gd name="T22" fmla="*/ 192 w 325"/>
                  <a:gd name="T23" fmla="*/ 232 h 232"/>
                  <a:gd name="T24" fmla="*/ 187 w 325"/>
                  <a:gd name="T25" fmla="*/ 203 h 232"/>
                  <a:gd name="T26" fmla="*/ 197 w 325"/>
                  <a:gd name="T27" fmla="*/ 186 h 232"/>
                  <a:gd name="T28" fmla="*/ 216 w 325"/>
                  <a:gd name="T29" fmla="*/ 148 h 232"/>
                  <a:gd name="T30" fmla="*/ 196 w 325"/>
                  <a:gd name="T31" fmla="*/ 175 h 232"/>
                  <a:gd name="T32" fmla="*/ 175 w 325"/>
                  <a:gd name="T33" fmla="*/ 189 h 232"/>
                  <a:gd name="T34" fmla="*/ 166 w 325"/>
                  <a:gd name="T35" fmla="*/ 198 h 232"/>
                  <a:gd name="T36" fmla="*/ 111 w 325"/>
                  <a:gd name="T37" fmla="*/ 217 h 232"/>
                  <a:gd name="T38" fmla="*/ 71 w 325"/>
                  <a:gd name="T39" fmla="*/ 183 h 232"/>
                  <a:gd name="T40" fmla="*/ 55 w 325"/>
                  <a:gd name="T41" fmla="*/ 169 h 232"/>
                  <a:gd name="T42" fmla="*/ 62 w 325"/>
                  <a:gd name="T43" fmla="*/ 158 h 232"/>
                  <a:gd name="T44" fmla="*/ 90 w 325"/>
                  <a:gd name="T45" fmla="*/ 147 h 232"/>
                  <a:gd name="T46" fmla="*/ 79 w 325"/>
                  <a:gd name="T47" fmla="*/ 142 h 232"/>
                  <a:gd name="T48" fmla="*/ 45 w 325"/>
                  <a:gd name="T49" fmla="*/ 153 h 232"/>
                  <a:gd name="T50" fmla="*/ 20 w 325"/>
                  <a:gd name="T51" fmla="*/ 130 h 232"/>
                  <a:gd name="T52" fmla="*/ 0 w 325"/>
                  <a:gd name="T53" fmla="*/ 122 h 232"/>
                  <a:gd name="T54" fmla="*/ 7 w 325"/>
                  <a:gd name="T55" fmla="*/ 74 h 232"/>
                  <a:gd name="T56" fmla="*/ 4 w 325"/>
                  <a:gd name="T57" fmla="*/ 13 h 232"/>
                  <a:gd name="T58" fmla="*/ 16 w 325"/>
                  <a:gd name="T59" fmla="*/ 22 h 232"/>
                  <a:gd name="T60" fmla="*/ 39 w 325"/>
                  <a:gd name="T61" fmla="*/ 15 h 232"/>
                  <a:gd name="T62" fmla="*/ 54 w 325"/>
                  <a:gd name="T63" fmla="*/ 0 h 232"/>
                  <a:gd name="T64" fmla="*/ 27 w 325"/>
                  <a:gd name="T65" fmla="*/ 35 h 232"/>
                  <a:gd name="T66" fmla="*/ 49 w 325"/>
                  <a:gd name="T67" fmla="*/ 71 h 232"/>
                  <a:gd name="T68" fmla="*/ 80 w 325"/>
                  <a:gd name="T69" fmla="*/ 58 h 232"/>
                  <a:gd name="T70" fmla="*/ 88 w 325"/>
                  <a:gd name="T71" fmla="*/ 38 h 232"/>
                  <a:gd name="T72" fmla="*/ 68 w 325"/>
                  <a:gd name="T73" fmla="*/ 32 h 232"/>
                  <a:gd name="T74" fmla="*/ 109 w 325"/>
                  <a:gd name="T75" fmla="*/ 28 h 232"/>
                  <a:gd name="T76" fmla="*/ 120 w 325"/>
                  <a:gd name="T77" fmla="*/ 39 h 232"/>
                  <a:gd name="T78" fmla="*/ 151 w 325"/>
                  <a:gd name="T79" fmla="*/ 16 h 232"/>
                  <a:gd name="T80" fmla="*/ 166 w 325"/>
                  <a:gd name="T81" fmla="*/ 18 h 232"/>
                  <a:gd name="T82" fmla="*/ 191 w 325"/>
                  <a:gd name="T83" fmla="*/ 18 h 232"/>
                  <a:gd name="T84" fmla="*/ 196 w 325"/>
                  <a:gd name="T85" fmla="*/ 69 h 232"/>
                  <a:gd name="T86" fmla="*/ 179 w 325"/>
                  <a:gd name="T87" fmla="*/ 77 h 232"/>
                  <a:gd name="T88" fmla="*/ 180 w 325"/>
                  <a:gd name="T89" fmla="*/ 82 h 232"/>
                  <a:gd name="T90" fmla="*/ 195 w 325"/>
                  <a:gd name="T91" fmla="*/ 78 h 232"/>
                  <a:gd name="T92" fmla="*/ 211 w 325"/>
                  <a:gd name="T93" fmla="*/ 63 h 232"/>
                  <a:gd name="T94" fmla="*/ 197 w 325"/>
                  <a:gd name="T95" fmla="*/ 105 h 23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325" h="232">
                    <a:moveTo>
                      <a:pt x="198" y="114"/>
                    </a:moveTo>
                    <a:cubicBezTo>
                      <a:pt x="208" y="114"/>
                      <a:pt x="215" y="107"/>
                      <a:pt x="223" y="103"/>
                    </a:cubicBezTo>
                    <a:cubicBezTo>
                      <a:pt x="231" y="99"/>
                      <a:pt x="238" y="92"/>
                      <a:pt x="243" y="84"/>
                    </a:cubicBezTo>
                    <a:cubicBezTo>
                      <a:pt x="247" y="89"/>
                      <a:pt x="246" y="95"/>
                      <a:pt x="244" y="99"/>
                    </a:cubicBezTo>
                    <a:cubicBezTo>
                      <a:pt x="241" y="107"/>
                      <a:pt x="236" y="113"/>
                      <a:pt x="232" y="120"/>
                    </a:cubicBezTo>
                    <a:cubicBezTo>
                      <a:pt x="232" y="121"/>
                      <a:pt x="231" y="122"/>
                      <a:pt x="231" y="122"/>
                    </a:cubicBezTo>
                    <a:cubicBezTo>
                      <a:pt x="230" y="125"/>
                      <a:pt x="230" y="127"/>
                      <a:pt x="232" y="129"/>
                    </a:cubicBezTo>
                    <a:cubicBezTo>
                      <a:pt x="234" y="132"/>
                      <a:pt x="236" y="130"/>
                      <a:pt x="238" y="129"/>
                    </a:cubicBezTo>
                    <a:cubicBezTo>
                      <a:pt x="243" y="127"/>
                      <a:pt x="247" y="125"/>
                      <a:pt x="251" y="124"/>
                    </a:cubicBezTo>
                    <a:cubicBezTo>
                      <a:pt x="256" y="121"/>
                      <a:pt x="261" y="119"/>
                      <a:pt x="265" y="117"/>
                    </a:cubicBezTo>
                    <a:cubicBezTo>
                      <a:pt x="275" y="113"/>
                      <a:pt x="284" y="108"/>
                      <a:pt x="292" y="101"/>
                    </a:cubicBezTo>
                    <a:cubicBezTo>
                      <a:pt x="293" y="100"/>
                      <a:pt x="295" y="99"/>
                      <a:pt x="297" y="98"/>
                    </a:cubicBezTo>
                    <a:cubicBezTo>
                      <a:pt x="300" y="103"/>
                      <a:pt x="298" y="109"/>
                      <a:pt x="297" y="114"/>
                    </a:cubicBezTo>
                    <a:cubicBezTo>
                      <a:pt x="294" y="124"/>
                      <a:pt x="295" y="133"/>
                      <a:pt x="299" y="142"/>
                    </a:cubicBezTo>
                    <a:cubicBezTo>
                      <a:pt x="300" y="145"/>
                      <a:pt x="300" y="147"/>
                      <a:pt x="301" y="149"/>
                    </a:cubicBezTo>
                    <a:cubicBezTo>
                      <a:pt x="302" y="153"/>
                      <a:pt x="304" y="155"/>
                      <a:pt x="307" y="155"/>
                    </a:cubicBezTo>
                    <a:cubicBezTo>
                      <a:pt x="311" y="156"/>
                      <a:pt x="312" y="153"/>
                      <a:pt x="314" y="151"/>
                    </a:cubicBezTo>
                    <a:cubicBezTo>
                      <a:pt x="314" y="150"/>
                      <a:pt x="315" y="149"/>
                      <a:pt x="316" y="149"/>
                    </a:cubicBezTo>
                    <a:cubicBezTo>
                      <a:pt x="317" y="164"/>
                      <a:pt x="317" y="179"/>
                      <a:pt x="325" y="194"/>
                    </a:cubicBezTo>
                    <a:cubicBezTo>
                      <a:pt x="318" y="196"/>
                      <a:pt x="311" y="198"/>
                      <a:pt x="305" y="200"/>
                    </a:cubicBezTo>
                    <a:cubicBezTo>
                      <a:pt x="291" y="204"/>
                      <a:pt x="277" y="208"/>
                      <a:pt x="262" y="211"/>
                    </a:cubicBezTo>
                    <a:cubicBezTo>
                      <a:pt x="248" y="215"/>
                      <a:pt x="235" y="219"/>
                      <a:pt x="222" y="224"/>
                    </a:cubicBezTo>
                    <a:cubicBezTo>
                      <a:pt x="216" y="226"/>
                      <a:pt x="210" y="227"/>
                      <a:pt x="204" y="229"/>
                    </a:cubicBezTo>
                    <a:cubicBezTo>
                      <a:pt x="200" y="230"/>
                      <a:pt x="196" y="231"/>
                      <a:pt x="192" y="232"/>
                    </a:cubicBezTo>
                    <a:cubicBezTo>
                      <a:pt x="191" y="232"/>
                      <a:pt x="190" y="231"/>
                      <a:pt x="190" y="230"/>
                    </a:cubicBezTo>
                    <a:cubicBezTo>
                      <a:pt x="189" y="221"/>
                      <a:pt x="188" y="212"/>
                      <a:pt x="187" y="203"/>
                    </a:cubicBezTo>
                    <a:cubicBezTo>
                      <a:pt x="187" y="201"/>
                      <a:pt x="186" y="199"/>
                      <a:pt x="185" y="196"/>
                    </a:cubicBezTo>
                    <a:cubicBezTo>
                      <a:pt x="189" y="193"/>
                      <a:pt x="193" y="189"/>
                      <a:pt x="197" y="186"/>
                    </a:cubicBezTo>
                    <a:cubicBezTo>
                      <a:pt x="206" y="180"/>
                      <a:pt x="211" y="171"/>
                      <a:pt x="217" y="163"/>
                    </a:cubicBezTo>
                    <a:cubicBezTo>
                      <a:pt x="220" y="158"/>
                      <a:pt x="220" y="154"/>
                      <a:pt x="216" y="148"/>
                    </a:cubicBezTo>
                    <a:cubicBezTo>
                      <a:pt x="212" y="148"/>
                      <a:pt x="212" y="151"/>
                      <a:pt x="210" y="154"/>
                    </a:cubicBezTo>
                    <a:cubicBezTo>
                      <a:pt x="206" y="161"/>
                      <a:pt x="201" y="168"/>
                      <a:pt x="196" y="175"/>
                    </a:cubicBezTo>
                    <a:cubicBezTo>
                      <a:pt x="193" y="180"/>
                      <a:pt x="188" y="183"/>
                      <a:pt x="183" y="187"/>
                    </a:cubicBezTo>
                    <a:cubicBezTo>
                      <a:pt x="181" y="189"/>
                      <a:pt x="178" y="190"/>
                      <a:pt x="175" y="189"/>
                    </a:cubicBezTo>
                    <a:cubicBezTo>
                      <a:pt x="173" y="188"/>
                      <a:pt x="171" y="189"/>
                      <a:pt x="171" y="192"/>
                    </a:cubicBezTo>
                    <a:cubicBezTo>
                      <a:pt x="171" y="196"/>
                      <a:pt x="168" y="197"/>
                      <a:pt x="166" y="198"/>
                    </a:cubicBezTo>
                    <a:cubicBezTo>
                      <a:pt x="155" y="203"/>
                      <a:pt x="144" y="209"/>
                      <a:pt x="132" y="213"/>
                    </a:cubicBezTo>
                    <a:cubicBezTo>
                      <a:pt x="126" y="216"/>
                      <a:pt x="118" y="217"/>
                      <a:pt x="111" y="217"/>
                    </a:cubicBezTo>
                    <a:cubicBezTo>
                      <a:pt x="99" y="218"/>
                      <a:pt x="91" y="213"/>
                      <a:pt x="84" y="203"/>
                    </a:cubicBezTo>
                    <a:cubicBezTo>
                      <a:pt x="80" y="196"/>
                      <a:pt x="76" y="190"/>
                      <a:pt x="71" y="183"/>
                    </a:cubicBezTo>
                    <a:cubicBezTo>
                      <a:pt x="69" y="180"/>
                      <a:pt x="66" y="178"/>
                      <a:pt x="63" y="175"/>
                    </a:cubicBezTo>
                    <a:cubicBezTo>
                      <a:pt x="60" y="173"/>
                      <a:pt x="57" y="171"/>
                      <a:pt x="55" y="169"/>
                    </a:cubicBezTo>
                    <a:cubicBezTo>
                      <a:pt x="56" y="166"/>
                      <a:pt x="57" y="163"/>
                      <a:pt x="58" y="161"/>
                    </a:cubicBezTo>
                    <a:cubicBezTo>
                      <a:pt x="59" y="160"/>
                      <a:pt x="60" y="158"/>
                      <a:pt x="62" y="158"/>
                    </a:cubicBezTo>
                    <a:cubicBezTo>
                      <a:pt x="69" y="155"/>
                      <a:pt x="76" y="151"/>
                      <a:pt x="83" y="150"/>
                    </a:cubicBezTo>
                    <a:cubicBezTo>
                      <a:pt x="85" y="150"/>
                      <a:pt x="87" y="148"/>
                      <a:pt x="90" y="147"/>
                    </a:cubicBezTo>
                    <a:cubicBezTo>
                      <a:pt x="87" y="145"/>
                      <a:pt x="85" y="143"/>
                      <a:pt x="83" y="142"/>
                    </a:cubicBezTo>
                    <a:cubicBezTo>
                      <a:pt x="82" y="141"/>
                      <a:pt x="80" y="141"/>
                      <a:pt x="79" y="142"/>
                    </a:cubicBezTo>
                    <a:cubicBezTo>
                      <a:pt x="70" y="145"/>
                      <a:pt x="62" y="148"/>
                      <a:pt x="54" y="151"/>
                    </a:cubicBezTo>
                    <a:cubicBezTo>
                      <a:pt x="51" y="152"/>
                      <a:pt x="48" y="152"/>
                      <a:pt x="45" y="153"/>
                    </a:cubicBezTo>
                    <a:cubicBezTo>
                      <a:pt x="42" y="147"/>
                      <a:pt x="40" y="142"/>
                      <a:pt x="38" y="138"/>
                    </a:cubicBezTo>
                    <a:cubicBezTo>
                      <a:pt x="33" y="130"/>
                      <a:pt x="29" y="128"/>
                      <a:pt x="20" y="130"/>
                    </a:cubicBezTo>
                    <a:cubicBezTo>
                      <a:pt x="15" y="131"/>
                      <a:pt x="10" y="132"/>
                      <a:pt x="5" y="129"/>
                    </a:cubicBezTo>
                    <a:cubicBezTo>
                      <a:pt x="2" y="128"/>
                      <a:pt x="0" y="125"/>
                      <a:pt x="0" y="122"/>
                    </a:cubicBezTo>
                    <a:cubicBezTo>
                      <a:pt x="1" y="116"/>
                      <a:pt x="2" y="110"/>
                      <a:pt x="3" y="104"/>
                    </a:cubicBezTo>
                    <a:cubicBezTo>
                      <a:pt x="4" y="94"/>
                      <a:pt x="6" y="84"/>
                      <a:pt x="7" y="74"/>
                    </a:cubicBezTo>
                    <a:cubicBezTo>
                      <a:pt x="9" y="62"/>
                      <a:pt x="7" y="50"/>
                      <a:pt x="6" y="39"/>
                    </a:cubicBezTo>
                    <a:cubicBezTo>
                      <a:pt x="5" y="30"/>
                      <a:pt x="4" y="21"/>
                      <a:pt x="4" y="13"/>
                    </a:cubicBezTo>
                    <a:cubicBezTo>
                      <a:pt x="3" y="11"/>
                      <a:pt x="4" y="9"/>
                      <a:pt x="4" y="8"/>
                    </a:cubicBezTo>
                    <a:cubicBezTo>
                      <a:pt x="10" y="11"/>
                      <a:pt x="13" y="17"/>
                      <a:pt x="16" y="22"/>
                    </a:cubicBezTo>
                    <a:cubicBezTo>
                      <a:pt x="19" y="27"/>
                      <a:pt x="22" y="28"/>
                      <a:pt x="27" y="25"/>
                    </a:cubicBezTo>
                    <a:cubicBezTo>
                      <a:pt x="31" y="22"/>
                      <a:pt x="36" y="19"/>
                      <a:pt x="39" y="15"/>
                    </a:cubicBezTo>
                    <a:cubicBezTo>
                      <a:pt x="43" y="11"/>
                      <a:pt x="47" y="7"/>
                      <a:pt x="50" y="2"/>
                    </a:cubicBezTo>
                    <a:cubicBezTo>
                      <a:pt x="51" y="1"/>
                      <a:pt x="52" y="1"/>
                      <a:pt x="54" y="0"/>
                    </a:cubicBezTo>
                    <a:cubicBezTo>
                      <a:pt x="55" y="10"/>
                      <a:pt x="56" y="19"/>
                      <a:pt x="58" y="29"/>
                    </a:cubicBezTo>
                    <a:cubicBezTo>
                      <a:pt x="46" y="28"/>
                      <a:pt x="36" y="29"/>
                      <a:pt x="27" y="35"/>
                    </a:cubicBezTo>
                    <a:cubicBezTo>
                      <a:pt x="31" y="42"/>
                      <a:pt x="38" y="38"/>
                      <a:pt x="43" y="38"/>
                    </a:cubicBezTo>
                    <a:cubicBezTo>
                      <a:pt x="45" y="49"/>
                      <a:pt x="47" y="60"/>
                      <a:pt x="49" y="71"/>
                    </a:cubicBezTo>
                    <a:cubicBezTo>
                      <a:pt x="56" y="74"/>
                      <a:pt x="61" y="72"/>
                      <a:pt x="66" y="68"/>
                    </a:cubicBezTo>
                    <a:cubicBezTo>
                      <a:pt x="71" y="65"/>
                      <a:pt x="75" y="61"/>
                      <a:pt x="80" y="58"/>
                    </a:cubicBezTo>
                    <a:cubicBezTo>
                      <a:pt x="85" y="55"/>
                      <a:pt x="88" y="50"/>
                      <a:pt x="91" y="45"/>
                    </a:cubicBezTo>
                    <a:cubicBezTo>
                      <a:pt x="93" y="43"/>
                      <a:pt x="91" y="39"/>
                      <a:pt x="88" y="38"/>
                    </a:cubicBezTo>
                    <a:cubicBezTo>
                      <a:pt x="84" y="37"/>
                      <a:pt x="80" y="36"/>
                      <a:pt x="77" y="35"/>
                    </a:cubicBezTo>
                    <a:cubicBezTo>
                      <a:pt x="74" y="34"/>
                      <a:pt x="71" y="33"/>
                      <a:pt x="68" y="32"/>
                    </a:cubicBezTo>
                    <a:cubicBezTo>
                      <a:pt x="76" y="21"/>
                      <a:pt x="84" y="12"/>
                      <a:pt x="92" y="2"/>
                    </a:cubicBezTo>
                    <a:cubicBezTo>
                      <a:pt x="103" y="7"/>
                      <a:pt x="107" y="17"/>
                      <a:pt x="109" y="28"/>
                    </a:cubicBezTo>
                    <a:cubicBezTo>
                      <a:pt x="109" y="30"/>
                      <a:pt x="109" y="33"/>
                      <a:pt x="110" y="35"/>
                    </a:cubicBezTo>
                    <a:cubicBezTo>
                      <a:pt x="111" y="41"/>
                      <a:pt x="115" y="43"/>
                      <a:pt x="120" y="39"/>
                    </a:cubicBezTo>
                    <a:cubicBezTo>
                      <a:pt x="123" y="36"/>
                      <a:pt x="127" y="33"/>
                      <a:pt x="130" y="30"/>
                    </a:cubicBezTo>
                    <a:cubicBezTo>
                      <a:pt x="136" y="23"/>
                      <a:pt x="144" y="20"/>
                      <a:pt x="151" y="16"/>
                    </a:cubicBezTo>
                    <a:cubicBezTo>
                      <a:pt x="154" y="18"/>
                      <a:pt x="156" y="20"/>
                      <a:pt x="158" y="20"/>
                    </a:cubicBezTo>
                    <a:cubicBezTo>
                      <a:pt x="161" y="21"/>
                      <a:pt x="163" y="19"/>
                      <a:pt x="166" y="18"/>
                    </a:cubicBezTo>
                    <a:cubicBezTo>
                      <a:pt x="171" y="15"/>
                      <a:pt x="176" y="12"/>
                      <a:pt x="182" y="9"/>
                    </a:cubicBezTo>
                    <a:cubicBezTo>
                      <a:pt x="185" y="12"/>
                      <a:pt x="189" y="15"/>
                      <a:pt x="191" y="18"/>
                    </a:cubicBezTo>
                    <a:cubicBezTo>
                      <a:pt x="197" y="25"/>
                      <a:pt x="202" y="33"/>
                      <a:pt x="204" y="42"/>
                    </a:cubicBezTo>
                    <a:cubicBezTo>
                      <a:pt x="206" y="52"/>
                      <a:pt x="202" y="61"/>
                      <a:pt x="196" y="69"/>
                    </a:cubicBezTo>
                    <a:cubicBezTo>
                      <a:pt x="193" y="72"/>
                      <a:pt x="187" y="74"/>
                      <a:pt x="182" y="76"/>
                    </a:cubicBezTo>
                    <a:cubicBezTo>
                      <a:pt x="181" y="77"/>
                      <a:pt x="180" y="76"/>
                      <a:pt x="179" y="77"/>
                    </a:cubicBezTo>
                    <a:cubicBezTo>
                      <a:pt x="178" y="77"/>
                      <a:pt x="177" y="79"/>
                      <a:pt x="177" y="79"/>
                    </a:cubicBezTo>
                    <a:cubicBezTo>
                      <a:pt x="177" y="81"/>
                      <a:pt x="179" y="82"/>
                      <a:pt x="180" y="82"/>
                    </a:cubicBezTo>
                    <a:cubicBezTo>
                      <a:pt x="184" y="82"/>
                      <a:pt x="189" y="83"/>
                      <a:pt x="193" y="80"/>
                    </a:cubicBezTo>
                    <a:cubicBezTo>
                      <a:pt x="194" y="79"/>
                      <a:pt x="194" y="79"/>
                      <a:pt x="195" y="78"/>
                    </a:cubicBezTo>
                    <a:cubicBezTo>
                      <a:pt x="202" y="77"/>
                      <a:pt x="206" y="72"/>
                      <a:pt x="209" y="66"/>
                    </a:cubicBezTo>
                    <a:cubicBezTo>
                      <a:pt x="209" y="65"/>
                      <a:pt x="210" y="64"/>
                      <a:pt x="211" y="63"/>
                    </a:cubicBezTo>
                    <a:cubicBezTo>
                      <a:pt x="213" y="69"/>
                      <a:pt x="213" y="74"/>
                      <a:pt x="211" y="79"/>
                    </a:cubicBezTo>
                    <a:cubicBezTo>
                      <a:pt x="208" y="88"/>
                      <a:pt x="204" y="98"/>
                      <a:pt x="197" y="105"/>
                    </a:cubicBezTo>
                    <a:cubicBezTo>
                      <a:pt x="194" y="108"/>
                      <a:pt x="197" y="111"/>
                      <a:pt x="198" y="114"/>
                    </a:cubicBezTo>
                    <a:close/>
                  </a:path>
                </a:pathLst>
              </a:custGeom>
              <a:solidFill>
                <a:srgbClr val="FADAD3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78" name="Freeform 25"/>
              <p:cNvSpPr>
                <a:spLocks/>
              </p:cNvSpPr>
              <p:nvPr/>
            </p:nvSpPr>
            <p:spPr bwMode="auto">
              <a:xfrm>
                <a:off x="4206" y="3213"/>
                <a:ext cx="444" cy="524"/>
              </a:xfrm>
              <a:custGeom>
                <a:avLst/>
                <a:gdLst>
                  <a:gd name="T0" fmla="*/ 30 w 247"/>
                  <a:gd name="T1" fmla="*/ 287 h 291"/>
                  <a:gd name="T2" fmla="*/ 24 w 247"/>
                  <a:gd name="T3" fmla="*/ 287 h 291"/>
                  <a:gd name="T4" fmla="*/ 15 w 247"/>
                  <a:gd name="T5" fmla="*/ 278 h 291"/>
                  <a:gd name="T6" fmla="*/ 7 w 247"/>
                  <a:gd name="T7" fmla="*/ 258 h 291"/>
                  <a:gd name="T8" fmla="*/ 3 w 247"/>
                  <a:gd name="T9" fmla="*/ 234 h 291"/>
                  <a:gd name="T10" fmla="*/ 6 w 247"/>
                  <a:gd name="T11" fmla="*/ 184 h 291"/>
                  <a:gd name="T12" fmla="*/ 13 w 247"/>
                  <a:gd name="T13" fmla="*/ 163 h 291"/>
                  <a:gd name="T14" fmla="*/ 25 w 247"/>
                  <a:gd name="T15" fmla="*/ 140 h 291"/>
                  <a:gd name="T16" fmla="*/ 30 w 247"/>
                  <a:gd name="T17" fmla="*/ 128 h 291"/>
                  <a:gd name="T18" fmla="*/ 39 w 247"/>
                  <a:gd name="T19" fmla="*/ 119 h 291"/>
                  <a:gd name="T20" fmla="*/ 41 w 247"/>
                  <a:gd name="T21" fmla="*/ 118 h 291"/>
                  <a:gd name="T22" fmla="*/ 56 w 247"/>
                  <a:gd name="T23" fmla="*/ 107 h 291"/>
                  <a:gd name="T24" fmla="*/ 65 w 247"/>
                  <a:gd name="T25" fmla="*/ 102 h 291"/>
                  <a:gd name="T26" fmla="*/ 76 w 247"/>
                  <a:gd name="T27" fmla="*/ 96 h 291"/>
                  <a:gd name="T28" fmla="*/ 83 w 247"/>
                  <a:gd name="T29" fmla="*/ 92 h 291"/>
                  <a:gd name="T30" fmla="*/ 89 w 247"/>
                  <a:gd name="T31" fmla="*/ 89 h 291"/>
                  <a:gd name="T32" fmla="*/ 110 w 247"/>
                  <a:gd name="T33" fmla="*/ 76 h 291"/>
                  <a:gd name="T34" fmla="*/ 113 w 247"/>
                  <a:gd name="T35" fmla="*/ 74 h 291"/>
                  <a:gd name="T36" fmla="*/ 136 w 247"/>
                  <a:gd name="T37" fmla="*/ 61 h 291"/>
                  <a:gd name="T38" fmla="*/ 169 w 247"/>
                  <a:gd name="T39" fmla="*/ 29 h 291"/>
                  <a:gd name="T40" fmla="*/ 194 w 247"/>
                  <a:gd name="T41" fmla="*/ 0 h 291"/>
                  <a:gd name="T42" fmla="*/ 212 w 247"/>
                  <a:gd name="T43" fmla="*/ 14 h 291"/>
                  <a:gd name="T44" fmla="*/ 234 w 247"/>
                  <a:gd name="T45" fmla="*/ 32 h 291"/>
                  <a:gd name="T46" fmla="*/ 243 w 247"/>
                  <a:gd name="T47" fmla="*/ 59 h 291"/>
                  <a:gd name="T48" fmla="*/ 213 w 247"/>
                  <a:gd name="T49" fmla="*/ 122 h 291"/>
                  <a:gd name="T50" fmla="*/ 203 w 247"/>
                  <a:gd name="T51" fmla="*/ 138 h 291"/>
                  <a:gd name="T52" fmla="*/ 179 w 247"/>
                  <a:gd name="T53" fmla="*/ 172 h 291"/>
                  <a:gd name="T54" fmla="*/ 136 w 247"/>
                  <a:gd name="T55" fmla="*/ 223 h 291"/>
                  <a:gd name="T56" fmla="*/ 105 w 247"/>
                  <a:gd name="T57" fmla="*/ 256 h 291"/>
                  <a:gd name="T58" fmla="*/ 55 w 247"/>
                  <a:gd name="T59" fmla="*/ 286 h 291"/>
                  <a:gd name="T60" fmla="*/ 36 w 247"/>
                  <a:gd name="T61" fmla="*/ 290 h 291"/>
                  <a:gd name="T62" fmla="*/ 30 w 247"/>
                  <a:gd name="T63" fmla="*/ 287 h 29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247" h="291">
                    <a:moveTo>
                      <a:pt x="30" y="287"/>
                    </a:moveTo>
                    <a:cubicBezTo>
                      <a:pt x="27" y="287"/>
                      <a:pt x="25" y="288"/>
                      <a:pt x="24" y="287"/>
                    </a:cubicBezTo>
                    <a:cubicBezTo>
                      <a:pt x="21" y="285"/>
                      <a:pt x="17" y="282"/>
                      <a:pt x="15" y="278"/>
                    </a:cubicBezTo>
                    <a:cubicBezTo>
                      <a:pt x="12" y="272"/>
                      <a:pt x="9" y="265"/>
                      <a:pt x="7" y="258"/>
                    </a:cubicBezTo>
                    <a:cubicBezTo>
                      <a:pt x="6" y="250"/>
                      <a:pt x="4" y="242"/>
                      <a:pt x="3" y="234"/>
                    </a:cubicBezTo>
                    <a:cubicBezTo>
                      <a:pt x="3" y="217"/>
                      <a:pt x="0" y="201"/>
                      <a:pt x="6" y="184"/>
                    </a:cubicBezTo>
                    <a:cubicBezTo>
                      <a:pt x="9" y="178"/>
                      <a:pt x="10" y="170"/>
                      <a:pt x="13" y="163"/>
                    </a:cubicBezTo>
                    <a:cubicBezTo>
                      <a:pt x="16" y="155"/>
                      <a:pt x="21" y="147"/>
                      <a:pt x="25" y="140"/>
                    </a:cubicBezTo>
                    <a:cubicBezTo>
                      <a:pt x="27" y="136"/>
                      <a:pt x="28" y="132"/>
                      <a:pt x="30" y="128"/>
                    </a:cubicBezTo>
                    <a:cubicBezTo>
                      <a:pt x="33" y="125"/>
                      <a:pt x="34" y="120"/>
                      <a:pt x="39" y="119"/>
                    </a:cubicBezTo>
                    <a:cubicBezTo>
                      <a:pt x="40" y="119"/>
                      <a:pt x="40" y="118"/>
                      <a:pt x="41" y="118"/>
                    </a:cubicBezTo>
                    <a:cubicBezTo>
                      <a:pt x="44" y="111"/>
                      <a:pt x="50" y="110"/>
                      <a:pt x="56" y="107"/>
                    </a:cubicBezTo>
                    <a:cubicBezTo>
                      <a:pt x="59" y="105"/>
                      <a:pt x="62" y="104"/>
                      <a:pt x="65" y="102"/>
                    </a:cubicBezTo>
                    <a:cubicBezTo>
                      <a:pt x="69" y="100"/>
                      <a:pt x="73" y="98"/>
                      <a:pt x="76" y="96"/>
                    </a:cubicBezTo>
                    <a:cubicBezTo>
                      <a:pt x="79" y="94"/>
                      <a:pt x="81" y="93"/>
                      <a:pt x="83" y="92"/>
                    </a:cubicBezTo>
                    <a:cubicBezTo>
                      <a:pt x="85" y="91"/>
                      <a:pt x="87" y="89"/>
                      <a:pt x="89" y="89"/>
                    </a:cubicBezTo>
                    <a:cubicBezTo>
                      <a:pt x="96" y="86"/>
                      <a:pt x="104" y="82"/>
                      <a:pt x="110" y="76"/>
                    </a:cubicBezTo>
                    <a:cubicBezTo>
                      <a:pt x="111" y="76"/>
                      <a:pt x="112" y="75"/>
                      <a:pt x="113" y="74"/>
                    </a:cubicBezTo>
                    <a:cubicBezTo>
                      <a:pt x="123" y="73"/>
                      <a:pt x="129" y="67"/>
                      <a:pt x="136" y="61"/>
                    </a:cubicBezTo>
                    <a:cubicBezTo>
                      <a:pt x="148" y="51"/>
                      <a:pt x="159" y="41"/>
                      <a:pt x="169" y="29"/>
                    </a:cubicBezTo>
                    <a:cubicBezTo>
                      <a:pt x="177" y="19"/>
                      <a:pt x="185" y="10"/>
                      <a:pt x="194" y="0"/>
                    </a:cubicBezTo>
                    <a:cubicBezTo>
                      <a:pt x="200" y="5"/>
                      <a:pt x="206" y="9"/>
                      <a:pt x="212" y="14"/>
                    </a:cubicBezTo>
                    <a:cubicBezTo>
                      <a:pt x="220" y="20"/>
                      <a:pt x="227" y="26"/>
                      <a:pt x="234" y="32"/>
                    </a:cubicBezTo>
                    <a:cubicBezTo>
                      <a:pt x="244" y="40"/>
                      <a:pt x="247" y="48"/>
                      <a:pt x="243" y="59"/>
                    </a:cubicBezTo>
                    <a:cubicBezTo>
                      <a:pt x="235" y="81"/>
                      <a:pt x="228" y="104"/>
                      <a:pt x="213" y="122"/>
                    </a:cubicBezTo>
                    <a:cubicBezTo>
                      <a:pt x="209" y="127"/>
                      <a:pt x="206" y="133"/>
                      <a:pt x="203" y="138"/>
                    </a:cubicBezTo>
                    <a:cubicBezTo>
                      <a:pt x="195" y="149"/>
                      <a:pt x="187" y="161"/>
                      <a:pt x="179" y="172"/>
                    </a:cubicBezTo>
                    <a:cubicBezTo>
                      <a:pt x="165" y="190"/>
                      <a:pt x="150" y="206"/>
                      <a:pt x="136" y="223"/>
                    </a:cubicBezTo>
                    <a:cubicBezTo>
                      <a:pt x="126" y="234"/>
                      <a:pt x="116" y="246"/>
                      <a:pt x="105" y="256"/>
                    </a:cubicBezTo>
                    <a:cubicBezTo>
                      <a:pt x="91" y="269"/>
                      <a:pt x="74" y="280"/>
                      <a:pt x="55" y="286"/>
                    </a:cubicBezTo>
                    <a:cubicBezTo>
                      <a:pt x="49" y="288"/>
                      <a:pt x="42" y="289"/>
                      <a:pt x="36" y="290"/>
                    </a:cubicBezTo>
                    <a:cubicBezTo>
                      <a:pt x="32" y="291"/>
                      <a:pt x="31" y="289"/>
                      <a:pt x="30" y="287"/>
                    </a:cubicBezTo>
                    <a:close/>
                  </a:path>
                </a:pathLst>
              </a:custGeom>
              <a:solidFill>
                <a:srgbClr val="A06A29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79" name="Freeform 26"/>
              <p:cNvSpPr>
                <a:spLocks/>
              </p:cNvSpPr>
              <p:nvPr/>
            </p:nvSpPr>
            <p:spPr bwMode="auto">
              <a:xfrm>
                <a:off x="3277" y="3548"/>
                <a:ext cx="578" cy="216"/>
              </a:xfrm>
              <a:custGeom>
                <a:avLst/>
                <a:gdLst>
                  <a:gd name="T0" fmla="*/ 318 w 321"/>
                  <a:gd name="T1" fmla="*/ 0 h 120"/>
                  <a:gd name="T2" fmla="*/ 320 w 321"/>
                  <a:gd name="T3" fmla="*/ 26 h 120"/>
                  <a:gd name="T4" fmla="*/ 317 w 321"/>
                  <a:gd name="T5" fmla="*/ 62 h 120"/>
                  <a:gd name="T6" fmla="*/ 314 w 321"/>
                  <a:gd name="T7" fmla="*/ 90 h 120"/>
                  <a:gd name="T8" fmla="*/ 312 w 321"/>
                  <a:gd name="T9" fmla="*/ 102 h 120"/>
                  <a:gd name="T10" fmla="*/ 304 w 321"/>
                  <a:gd name="T11" fmla="*/ 112 h 120"/>
                  <a:gd name="T12" fmla="*/ 277 w 321"/>
                  <a:gd name="T13" fmla="*/ 114 h 120"/>
                  <a:gd name="T14" fmla="*/ 275 w 321"/>
                  <a:gd name="T15" fmla="*/ 114 h 120"/>
                  <a:gd name="T16" fmla="*/ 240 w 321"/>
                  <a:gd name="T17" fmla="*/ 109 h 120"/>
                  <a:gd name="T18" fmla="*/ 198 w 321"/>
                  <a:gd name="T19" fmla="*/ 109 h 120"/>
                  <a:gd name="T20" fmla="*/ 160 w 321"/>
                  <a:gd name="T21" fmla="*/ 113 h 120"/>
                  <a:gd name="T22" fmla="*/ 117 w 321"/>
                  <a:gd name="T23" fmla="*/ 119 h 120"/>
                  <a:gd name="T24" fmla="*/ 102 w 321"/>
                  <a:gd name="T25" fmla="*/ 120 h 120"/>
                  <a:gd name="T26" fmla="*/ 71 w 321"/>
                  <a:gd name="T27" fmla="*/ 120 h 120"/>
                  <a:gd name="T28" fmla="*/ 66 w 321"/>
                  <a:gd name="T29" fmla="*/ 120 h 120"/>
                  <a:gd name="T30" fmla="*/ 48 w 321"/>
                  <a:gd name="T31" fmla="*/ 117 h 120"/>
                  <a:gd name="T32" fmla="*/ 27 w 321"/>
                  <a:gd name="T33" fmla="*/ 113 h 120"/>
                  <a:gd name="T34" fmla="*/ 7 w 321"/>
                  <a:gd name="T35" fmla="*/ 113 h 120"/>
                  <a:gd name="T36" fmla="*/ 3 w 321"/>
                  <a:gd name="T37" fmla="*/ 113 h 120"/>
                  <a:gd name="T38" fmla="*/ 3 w 321"/>
                  <a:gd name="T39" fmla="*/ 98 h 120"/>
                  <a:gd name="T40" fmla="*/ 23 w 321"/>
                  <a:gd name="T41" fmla="*/ 56 h 120"/>
                  <a:gd name="T42" fmla="*/ 47 w 321"/>
                  <a:gd name="T43" fmla="*/ 35 h 120"/>
                  <a:gd name="T44" fmla="*/ 81 w 321"/>
                  <a:gd name="T45" fmla="*/ 19 h 120"/>
                  <a:gd name="T46" fmla="*/ 110 w 321"/>
                  <a:gd name="T47" fmla="*/ 9 h 120"/>
                  <a:gd name="T48" fmla="*/ 129 w 321"/>
                  <a:gd name="T49" fmla="*/ 7 h 120"/>
                  <a:gd name="T50" fmla="*/ 151 w 321"/>
                  <a:gd name="T51" fmla="*/ 7 h 120"/>
                  <a:gd name="T52" fmla="*/ 191 w 321"/>
                  <a:gd name="T53" fmla="*/ 6 h 120"/>
                  <a:gd name="T54" fmla="*/ 223 w 321"/>
                  <a:gd name="T55" fmla="*/ 5 h 120"/>
                  <a:gd name="T56" fmla="*/ 240 w 321"/>
                  <a:gd name="T57" fmla="*/ 6 h 120"/>
                  <a:gd name="T58" fmla="*/ 291 w 321"/>
                  <a:gd name="T59" fmla="*/ 3 h 120"/>
                  <a:gd name="T60" fmla="*/ 318 w 321"/>
                  <a:gd name="T61" fmla="*/ 0 h 1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</a:cxnLst>
                <a:rect l="0" t="0" r="r" b="b"/>
                <a:pathLst>
                  <a:path w="321" h="120">
                    <a:moveTo>
                      <a:pt x="318" y="0"/>
                    </a:moveTo>
                    <a:cubicBezTo>
                      <a:pt x="320" y="9"/>
                      <a:pt x="321" y="18"/>
                      <a:pt x="320" y="26"/>
                    </a:cubicBezTo>
                    <a:cubicBezTo>
                      <a:pt x="319" y="38"/>
                      <a:pt x="319" y="50"/>
                      <a:pt x="317" y="62"/>
                    </a:cubicBezTo>
                    <a:cubicBezTo>
                      <a:pt x="316" y="71"/>
                      <a:pt x="315" y="80"/>
                      <a:pt x="314" y="90"/>
                    </a:cubicBezTo>
                    <a:cubicBezTo>
                      <a:pt x="313" y="94"/>
                      <a:pt x="312" y="98"/>
                      <a:pt x="312" y="102"/>
                    </a:cubicBezTo>
                    <a:cubicBezTo>
                      <a:pt x="312" y="109"/>
                      <a:pt x="311" y="111"/>
                      <a:pt x="304" y="112"/>
                    </a:cubicBezTo>
                    <a:cubicBezTo>
                      <a:pt x="295" y="112"/>
                      <a:pt x="286" y="113"/>
                      <a:pt x="277" y="114"/>
                    </a:cubicBezTo>
                    <a:cubicBezTo>
                      <a:pt x="276" y="114"/>
                      <a:pt x="275" y="114"/>
                      <a:pt x="275" y="114"/>
                    </a:cubicBezTo>
                    <a:cubicBezTo>
                      <a:pt x="263" y="112"/>
                      <a:pt x="252" y="110"/>
                      <a:pt x="240" y="109"/>
                    </a:cubicBezTo>
                    <a:cubicBezTo>
                      <a:pt x="226" y="109"/>
                      <a:pt x="212" y="109"/>
                      <a:pt x="198" y="109"/>
                    </a:cubicBezTo>
                    <a:cubicBezTo>
                      <a:pt x="185" y="110"/>
                      <a:pt x="173" y="111"/>
                      <a:pt x="160" y="113"/>
                    </a:cubicBezTo>
                    <a:cubicBezTo>
                      <a:pt x="146" y="114"/>
                      <a:pt x="131" y="116"/>
                      <a:pt x="117" y="119"/>
                    </a:cubicBezTo>
                    <a:cubicBezTo>
                      <a:pt x="112" y="120"/>
                      <a:pt x="107" y="120"/>
                      <a:pt x="102" y="120"/>
                    </a:cubicBezTo>
                    <a:cubicBezTo>
                      <a:pt x="92" y="120"/>
                      <a:pt x="81" y="120"/>
                      <a:pt x="71" y="120"/>
                    </a:cubicBezTo>
                    <a:cubicBezTo>
                      <a:pt x="69" y="120"/>
                      <a:pt x="67" y="120"/>
                      <a:pt x="66" y="120"/>
                    </a:cubicBezTo>
                    <a:cubicBezTo>
                      <a:pt x="60" y="117"/>
                      <a:pt x="54" y="117"/>
                      <a:pt x="48" y="117"/>
                    </a:cubicBezTo>
                    <a:cubicBezTo>
                      <a:pt x="41" y="117"/>
                      <a:pt x="34" y="115"/>
                      <a:pt x="27" y="113"/>
                    </a:cubicBezTo>
                    <a:cubicBezTo>
                      <a:pt x="21" y="112"/>
                      <a:pt x="14" y="111"/>
                      <a:pt x="7" y="113"/>
                    </a:cubicBezTo>
                    <a:cubicBezTo>
                      <a:pt x="6" y="113"/>
                      <a:pt x="5" y="113"/>
                      <a:pt x="3" y="113"/>
                    </a:cubicBezTo>
                    <a:cubicBezTo>
                      <a:pt x="0" y="108"/>
                      <a:pt x="2" y="103"/>
                      <a:pt x="3" y="98"/>
                    </a:cubicBezTo>
                    <a:cubicBezTo>
                      <a:pt x="6" y="82"/>
                      <a:pt x="13" y="68"/>
                      <a:pt x="23" y="56"/>
                    </a:cubicBezTo>
                    <a:cubicBezTo>
                      <a:pt x="29" y="48"/>
                      <a:pt x="37" y="40"/>
                      <a:pt x="47" y="35"/>
                    </a:cubicBezTo>
                    <a:cubicBezTo>
                      <a:pt x="58" y="30"/>
                      <a:pt x="69" y="24"/>
                      <a:pt x="81" y="19"/>
                    </a:cubicBezTo>
                    <a:cubicBezTo>
                      <a:pt x="90" y="15"/>
                      <a:pt x="100" y="12"/>
                      <a:pt x="110" y="9"/>
                    </a:cubicBezTo>
                    <a:cubicBezTo>
                      <a:pt x="116" y="7"/>
                      <a:pt x="123" y="8"/>
                      <a:pt x="129" y="7"/>
                    </a:cubicBezTo>
                    <a:cubicBezTo>
                      <a:pt x="137" y="7"/>
                      <a:pt x="144" y="7"/>
                      <a:pt x="151" y="7"/>
                    </a:cubicBezTo>
                    <a:cubicBezTo>
                      <a:pt x="165" y="6"/>
                      <a:pt x="178" y="6"/>
                      <a:pt x="191" y="6"/>
                    </a:cubicBezTo>
                    <a:cubicBezTo>
                      <a:pt x="202" y="5"/>
                      <a:pt x="213" y="5"/>
                      <a:pt x="223" y="5"/>
                    </a:cubicBezTo>
                    <a:cubicBezTo>
                      <a:pt x="229" y="5"/>
                      <a:pt x="234" y="7"/>
                      <a:pt x="240" y="6"/>
                    </a:cubicBezTo>
                    <a:cubicBezTo>
                      <a:pt x="257" y="5"/>
                      <a:pt x="274" y="6"/>
                      <a:pt x="291" y="3"/>
                    </a:cubicBezTo>
                    <a:cubicBezTo>
                      <a:pt x="300" y="1"/>
                      <a:pt x="308" y="1"/>
                      <a:pt x="318" y="0"/>
                    </a:cubicBezTo>
                    <a:close/>
                  </a:path>
                </a:pathLst>
              </a:custGeom>
              <a:solidFill>
                <a:srgbClr val="A06A29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80" name="Freeform 27"/>
              <p:cNvSpPr>
                <a:spLocks/>
              </p:cNvSpPr>
              <p:nvPr/>
            </p:nvSpPr>
            <p:spPr bwMode="auto">
              <a:xfrm>
                <a:off x="3592" y="2090"/>
                <a:ext cx="259" cy="381"/>
              </a:xfrm>
              <a:custGeom>
                <a:avLst/>
                <a:gdLst>
                  <a:gd name="T0" fmla="*/ 31 w 144"/>
                  <a:gd name="T1" fmla="*/ 124 h 212"/>
                  <a:gd name="T2" fmla="*/ 20 w 144"/>
                  <a:gd name="T3" fmla="*/ 135 h 212"/>
                  <a:gd name="T4" fmla="*/ 16 w 144"/>
                  <a:gd name="T5" fmla="*/ 169 h 212"/>
                  <a:gd name="T6" fmla="*/ 17 w 144"/>
                  <a:gd name="T7" fmla="*/ 188 h 212"/>
                  <a:gd name="T8" fmla="*/ 3 w 144"/>
                  <a:gd name="T9" fmla="*/ 176 h 212"/>
                  <a:gd name="T10" fmla="*/ 0 w 144"/>
                  <a:gd name="T11" fmla="*/ 150 h 212"/>
                  <a:gd name="T12" fmla="*/ 2 w 144"/>
                  <a:gd name="T13" fmla="*/ 127 h 212"/>
                  <a:gd name="T14" fmla="*/ 10 w 144"/>
                  <a:gd name="T15" fmla="*/ 91 h 212"/>
                  <a:gd name="T16" fmla="*/ 20 w 144"/>
                  <a:gd name="T17" fmla="*/ 53 h 212"/>
                  <a:gd name="T18" fmla="*/ 30 w 144"/>
                  <a:gd name="T19" fmla="*/ 30 h 212"/>
                  <a:gd name="T20" fmla="*/ 31 w 144"/>
                  <a:gd name="T21" fmla="*/ 24 h 212"/>
                  <a:gd name="T22" fmla="*/ 33 w 144"/>
                  <a:gd name="T23" fmla="*/ 14 h 212"/>
                  <a:gd name="T24" fmla="*/ 43 w 144"/>
                  <a:gd name="T25" fmla="*/ 0 h 212"/>
                  <a:gd name="T26" fmla="*/ 57 w 144"/>
                  <a:gd name="T27" fmla="*/ 5 h 212"/>
                  <a:gd name="T28" fmla="*/ 94 w 144"/>
                  <a:gd name="T29" fmla="*/ 18 h 212"/>
                  <a:gd name="T30" fmla="*/ 103 w 144"/>
                  <a:gd name="T31" fmla="*/ 22 h 212"/>
                  <a:gd name="T32" fmla="*/ 116 w 144"/>
                  <a:gd name="T33" fmla="*/ 27 h 212"/>
                  <a:gd name="T34" fmla="*/ 141 w 144"/>
                  <a:gd name="T35" fmla="*/ 32 h 212"/>
                  <a:gd name="T36" fmla="*/ 144 w 144"/>
                  <a:gd name="T37" fmla="*/ 33 h 212"/>
                  <a:gd name="T38" fmla="*/ 136 w 144"/>
                  <a:gd name="T39" fmla="*/ 40 h 212"/>
                  <a:gd name="T40" fmla="*/ 139 w 144"/>
                  <a:gd name="T41" fmla="*/ 43 h 212"/>
                  <a:gd name="T42" fmla="*/ 143 w 144"/>
                  <a:gd name="T43" fmla="*/ 50 h 212"/>
                  <a:gd name="T44" fmla="*/ 142 w 144"/>
                  <a:gd name="T45" fmla="*/ 68 h 212"/>
                  <a:gd name="T46" fmla="*/ 141 w 144"/>
                  <a:gd name="T47" fmla="*/ 81 h 212"/>
                  <a:gd name="T48" fmla="*/ 131 w 144"/>
                  <a:gd name="T49" fmla="*/ 136 h 212"/>
                  <a:gd name="T50" fmla="*/ 120 w 144"/>
                  <a:gd name="T51" fmla="*/ 175 h 212"/>
                  <a:gd name="T52" fmla="*/ 101 w 144"/>
                  <a:gd name="T53" fmla="*/ 194 h 212"/>
                  <a:gd name="T54" fmla="*/ 108 w 144"/>
                  <a:gd name="T55" fmla="*/ 146 h 212"/>
                  <a:gd name="T56" fmla="*/ 105 w 144"/>
                  <a:gd name="T57" fmla="*/ 145 h 212"/>
                  <a:gd name="T58" fmla="*/ 103 w 144"/>
                  <a:gd name="T59" fmla="*/ 146 h 212"/>
                  <a:gd name="T60" fmla="*/ 94 w 144"/>
                  <a:gd name="T61" fmla="*/ 185 h 212"/>
                  <a:gd name="T62" fmla="*/ 81 w 144"/>
                  <a:gd name="T63" fmla="*/ 209 h 212"/>
                  <a:gd name="T64" fmla="*/ 76 w 144"/>
                  <a:gd name="T65" fmla="*/ 212 h 212"/>
                  <a:gd name="T66" fmla="*/ 71 w 144"/>
                  <a:gd name="T67" fmla="*/ 203 h 212"/>
                  <a:gd name="T68" fmla="*/ 68 w 144"/>
                  <a:gd name="T69" fmla="*/ 173 h 212"/>
                  <a:gd name="T70" fmla="*/ 74 w 144"/>
                  <a:gd name="T71" fmla="*/ 132 h 212"/>
                  <a:gd name="T72" fmla="*/ 61 w 144"/>
                  <a:gd name="T73" fmla="*/ 137 h 212"/>
                  <a:gd name="T74" fmla="*/ 59 w 144"/>
                  <a:gd name="T75" fmla="*/ 156 h 212"/>
                  <a:gd name="T76" fmla="*/ 59 w 144"/>
                  <a:gd name="T77" fmla="*/ 158 h 212"/>
                  <a:gd name="T78" fmla="*/ 57 w 144"/>
                  <a:gd name="T79" fmla="*/ 187 h 212"/>
                  <a:gd name="T80" fmla="*/ 47 w 144"/>
                  <a:gd name="T81" fmla="*/ 204 h 212"/>
                  <a:gd name="T82" fmla="*/ 37 w 144"/>
                  <a:gd name="T83" fmla="*/ 202 h 212"/>
                  <a:gd name="T84" fmla="*/ 27 w 144"/>
                  <a:gd name="T85" fmla="*/ 177 h 212"/>
                  <a:gd name="T86" fmla="*/ 28 w 144"/>
                  <a:gd name="T87" fmla="*/ 156 h 212"/>
                  <a:gd name="T88" fmla="*/ 32 w 144"/>
                  <a:gd name="T89" fmla="*/ 130 h 212"/>
                  <a:gd name="T90" fmla="*/ 31 w 144"/>
                  <a:gd name="T91" fmla="*/ 124 h 2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144" h="212">
                    <a:moveTo>
                      <a:pt x="31" y="124"/>
                    </a:moveTo>
                    <a:cubicBezTo>
                      <a:pt x="24" y="125"/>
                      <a:pt x="22" y="129"/>
                      <a:pt x="20" y="135"/>
                    </a:cubicBezTo>
                    <a:cubicBezTo>
                      <a:pt x="18" y="146"/>
                      <a:pt x="16" y="157"/>
                      <a:pt x="16" y="169"/>
                    </a:cubicBezTo>
                    <a:cubicBezTo>
                      <a:pt x="16" y="175"/>
                      <a:pt x="16" y="181"/>
                      <a:pt x="17" y="188"/>
                    </a:cubicBezTo>
                    <a:cubicBezTo>
                      <a:pt x="11" y="185"/>
                      <a:pt x="6" y="182"/>
                      <a:pt x="3" y="176"/>
                    </a:cubicBezTo>
                    <a:cubicBezTo>
                      <a:pt x="0" y="167"/>
                      <a:pt x="0" y="158"/>
                      <a:pt x="0" y="150"/>
                    </a:cubicBezTo>
                    <a:cubicBezTo>
                      <a:pt x="1" y="142"/>
                      <a:pt x="1" y="134"/>
                      <a:pt x="2" y="127"/>
                    </a:cubicBezTo>
                    <a:cubicBezTo>
                      <a:pt x="4" y="115"/>
                      <a:pt x="7" y="103"/>
                      <a:pt x="10" y="91"/>
                    </a:cubicBezTo>
                    <a:cubicBezTo>
                      <a:pt x="12" y="78"/>
                      <a:pt x="16" y="65"/>
                      <a:pt x="20" y="53"/>
                    </a:cubicBezTo>
                    <a:cubicBezTo>
                      <a:pt x="23" y="45"/>
                      <a:pt x="24" y="37"/>
                      <a:pt x="30" y="30"/>
                    </a:cubicBezTo>
                    <a:cubicBezTo>
                      <a:pt x="31" y="28"/>
                      <a:pt x="31" y="27"/>
                      <a:pt x="31" y="24"/>
                    </a:cubicBezTo>
                    <a:cubicBezTo>
                      <a:pt x="30" y="21"/>
                      <a:pt x="33" y="17"/>
                      <a:pt x="33" y="14"/>
                    </a:cubicBezTo>
                    <a:cubicBezTo>
                      <a:pt x="34" y="8"/>
                      <a:pt x="40" y="5"/>
                      <a:pt x="43" y="0"/>
                    </a:cubicBezTo>
                    <a:cubicBezTo>
                      <a:pt x="47" y="2"/>
                      <a:pt x="52" y="3"/>
                      <a:pt x="57" y="5"/>
                    </a:cubicBezTo>
                    <a:cubicBezTo>
                      <a:pt x="69" y="10"/>
                      <a:pt x="81" y="15"/>
                      <a:pt x="94" y="18"/>
                    </a:cubicBezTo>
                    <a:cubicBezTo>
                      <a:pt x="97" y="19"/>
                      <a:pt x="100" y="21"/>
                      <a:pt x="103" y="22"/>
                    </a:cubicBezTo>
                    <a:cubicBezTo>
                      <a:pt x="107" y="24"/>
                      <a:pt x="111" y="26"/>
                      <a:pt x="116" y="27"/>
                    </a:cubicBezTo>
                    <a:cubicBezTo>
                      <a:pt x="124" y="29"/>
                      <a:pt x="133" y="30"/>
                      <a:pt x="141" y="32"/>
                    </a:cubicBezTo>
                    <a:cubicBezTo>
                      <a:pt x="142" y="32"/>
                      <a:pt x="142" y="33"/>
                      <a:pt x="144" y="33"/>
                    </a:cubicBezTo>
                    <a:cubicBezTo>
                      <a:pt x="141" y="36"/>
                      <a:pt x="139" y="38"/>
                      <a:pt x="136" y="40"/>
                    </a:cubicBezTo>
                    <a:cubicBezTo>
                      <a:pt x="137" y="41"/>
                      <a:pt x="138" y="42"/>
                      <a:pt x="139" y="43"/>
                    </a:cubicBezTo>
                    <a:cubicBezTo>
                      <a:pt x="142" y="44"/>
                      <a:pt x="143" y="46"/>
                      <a:pt x="143" y="50"/>
                    </a:cubicBezTo>
                    <a:cubicBezTo>
                      <a:pt x="142" y="56"/>
                      <a:pt x="142" y="62"/>
                      <a:pt x="142" y="68"/>
                    </a:cubicBezTo>
                    <a:cubicBezTo>
                      <a:pt x="141" y="72"/>
                      <a:pt x="142" y="77"/>
                      <a:pt x="141" y="81"/>
                    </a:cubicBezTo>
                    <a:cubicBezTo>
                      <a:pt x="138" y="99"/>
                      <a:pt x="137" y="118"/>
                      <a:pt x="131" y="136"/>
                    </a:cubicBezTo>
                    <a:cubicBezTo>
                      <a:pt x="127" y="149"/>
                      <a:pt x="123" y="162"/>
                      <a:pt x="120" y="175"/>
                    </a:cubicBezTo>
                    <a:cubicBezTo>
                      <a:pt x="118" y="185"/>
                      <a:pt x="112" y="191"/>
                      <a:pt x="101" y="194"/>
                    </a:cubicBezTo>
                    <a:cubicBezTo>
                      <a:pt x="107" y="178"/>
                      <a:pt x="111" y="162"/>
                      <a:pt x="108" y="146"/>
                    </a:cubicBezTo>
                    <a:cubicBezTo>
                      <a:pt x="107" y="145"/>
                      <a:pt x="106" y="145"/>
                      <a:pt x="105" y="145"/>
                    </a:cubicBezTo>
                    <a:cubicBezTo>
                      <a:pt x="104" y="145"/>
                      <a:pt x="103" y="146"/>
                      <a:pt x="103" y="146"/>
                    </a:cubicBezTo>
                    <a:cubicBezTo>
                      <a:pt x="100" y="160"/>
                      <a:pt x="97" y="173"/>
                      <a:pt x="94" y="185"/>
                    </a:cubicBezTo>
                    <a:cubicBezTo>
                      <a:pt x="91" y="194"/>
                      <a:pt x="87" y="202"/>
                      <a:pt x="81" y="209"/>
                    </a:cubicBezTo>
                    <a:cubicBezTo>
                      <a:pt x="80" y="210"/>
                      <a:pt x="78" y="210"/>
                      <a:pt x="76" y="212"/>
                    </a:cubicBezTo>
                    <a:cubicBezTo>
                      <a:pt x="75" y="209"/>
                      <a:pt x="73" y="206"/>
                      <a:pt x="71" y="203"/>
                    </a:cubicBezTo>
                    <a:cubicBezTo>
                      <a:pt x="67" y="193"/>
                      <a:pt x="68" y="183"/>
                      <a:pt x="68" y="173"/>
                    </a:cubicBezTo>
                    <a:cubicBezTo>
                      <a:pt x="68" y="159"/>
                      <a:pt x="70" y="146"/>
                      <a:pt x="74" y="132"/>
                    </a:cubicBezTo>
                    <a:cubicBezTo>
                      <a:pt x="66" y="129"/>
                      <a:pt x="63" y="130"/>
                      <a:pt x="61" y="137"/>
                    </a:cubicBezTo>
                    <a:cubicBezTo>
                      <a:pt x="60" y="144"/>
                      <a:pt x="60" y="150"/>
                      <a:pt x="59" y="156"/>
                    </a:cubicBezTo>
                    <a:cubicBezTo>
                      <a:pt x="59" y="157"/>
                      <a:pt x="59" y="158"/>
                      <a:pt x="59" y="158"/>
                    </a:cubicBezTo>
                    <a:cubicBezTo>
                      <a:pt x="56" y="168"/>
                      <a:pt x="56" y="177"/>
                      <a:pt x="57" y="187"/>
                    </a:cubicBezTo>
                    <a:cubicBezTo>
                      <a:pt x="57" y="195"/>
                      <a:pt x="53" y="200"/>
                      <a:pt x="47" y="204"/>
                    </a:cubicBezTo>
                    <a:cubicBezTo>
                      <a:pt x="43" y="207"/>
                      <a:pt x="39" y="206"/>
                      <a:pt x="37" y="202"/>
                    </a:cubicBezTo>
                    <a:cubicBezTo>
                      <a:pt x="32" y="194"/>
                      <a:pt x="28" y="186"/>
                      <a:pt x="27" y="177"/>
                    </a:cubicBezTo>
                    <a:cubicBezTo>
                      <a:pt x="26" y="170"/>
                      <a:pt x="26" y="163"/>
                      <a:pt x="28" y="156"/>
                    </a:cubicBezTo>
                    <a:cubicBezTo>
                      <a:pt x="30" y="148"/>
                      <a:pt x="31" y="139"/>
                      <a:pt x="32" y="130"/>
                    </a:cubicBezTo>
                    <a:cubicBezTo>
                      <a:pt x="33" y="128"/>
                      <a:pt x="32" y="126"/>
                      <a:pt x="31" y="124"/>
                    </a:cubicBezTo>
                    <a:close/>
                  </a:path>
                </a:pathLst>
              </a:custGeom>
              <a:solidFill>
                <a:srgbClr val="FADAD3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81" name="Freeform 28"/>
              <p:cNvSpPr>
                <a:spLocks/>
              </p:cNvSpPr>
              <p:nvPr/>
            </p:nvSpPr>
            <p:spPr bwMode="auto">
              <a:xfrm>
                <a:off x="3227" y="643"/>
                <a:ext cx="486" cy="290"/>
              </a:xfrm>
              <a:custGeom>
                <a:avLst/>
                <a:gdLst>
                  <a:gd name="T0" fmla="*/ 0 w 270"/>
                  <a:gd name="T1" fmla="*/ 16 h 161"/>
                  <a:gd name="T2" fmla="*/ 39 w 270"/>
                  <a:gd name="T3" fmla="*/ 10 h 161"/>
                  <a:gd name="T4" fmla="*/ 45 w 270"/>
                  <a:gd name="T5" fmla="*/ 8 h 161"/>
                  <a:gd name="T6" fmla="*/ 64 w 270"/>
                  <a:gd name="T7" fmla="*/ 6 h 161"/>
                  <a:gd name="T8" fmla="*/ 77 w 270"/>
                  <a:gd name="T9" fmla="*/ 3 h 161"/>
                  <a:gd name="T10" fmla="*/ 85 w 270"/>
                  <a:gd name="T11" fmla="*/ 1 h 161"/>
                  <a:gd name="T12" fmla="*/ 135 w 270"/>
                  <a:gd name="T13" fmla="*/ 11 h 161"/>
                  <a:gd name="T14" fmla="*/ 187 w 270"/>
                  <a:gd name="T15" fmla="*/ 20 h 161"/>
                  <a:gd name="T16" fmla="*/ 231 w 270"/>
                  <a:gd name="T17" fmla="*/ 28 h 161"/>
                  <a:gd name="T18" fmla="*/ 261 w 270"/>
                  <a:gd name="T19" fmla="*/ 32 h 161"/>
                  <a:gd name="T20" fmla="*/ 269 w 270"/>
                  <a:gd name="T21" fmla="*/ 34 h 161"/>
                  <a:gd name="T22" fmla="*/ 262 w 270"/>
                  <a:gd name="T23" fmla="*/ 80 h 161"/>
                  <a:gd name="T24" fmla="*/ 249 w 270"/>
                  <a:gd name="T25" fmla="*/ 105 h 161"/>
                  <a:gd name="T26" fmla="*/ 237 w 270"/>
                  <a:gd name="T27" fmla="*/ 125 h 161"/>
                  <a:gd name="T28" fmla="*/ 227 w 270"/>
                  <a:gd name="T29" fmla="*/ 136 h 161"/>
                  <a:gd name="T30" fmla="*/ 215 w 270"/>
                  <a:gd name="T31" fmla="*/ 155 h 161"/>
                  <a:gd name="T32" fmla="*/ 212 w 270"/>
                  <a:gd name="T33" fmla="*/ 161 h 161"/>
                  <a:gd name="T34" fmla="*/ 210 w 270"/>
                  <a:gd name="T35" fmla="*/ 150 h 161"/>
                  <a:gd name="T36" fmla="*/ 214 w 270"/>
                  <a:gd name="T37" fmla="*/ 118 h 161"/>
                  <a:gd name="T38" fmla="*/ 211 w 270"/>
                  <a:gd name="T39" fmla="*/ 111 h 161"/>
                  <a:gd name="T40" fmla="*/ 201 w 270"/>
                  <a:gd name="T41" fmla="*/ 111 h 161"/>
                  <a:gd name="T42" fmla="*/ 181 w 270"/>
                  <a:gd name="T43" fmla="*/ 126 h 161"/>
                  <a:gd name="T44" fmla="*/ 154 w 270"/>
                  <a:gd name="T45" fmla="*/ 139 h 161"/>
                  <a:gd name="T46" fmla="*/ 154 w 270"/>
                  <a:gd name="T47" fmla="*/ 136 h 161"/>
                  <a:gd name="T48" fmla="*/ 159 w 270"/>
                  <a:gd name="T49" fmla="*/ 106 h 161"/>
                  <a:gd name="T50" fmla="*/ 158 w 270"/>
                  <a:gd name="T51" fmla="*/ 101 h 161"/>
                  <a:gd name="T52" fmla="*/ 155 w 270"/>
                  <a:gd name="T53" fmla="*/ 94 h 161"/>
                  <a:gd name="T54" fmla="*/ 146 w 270"/>
                  <a:gd name="T55" fmla="*/ 97 h 161"/>
                  <a:gd name="T56" fmla="*/ 131 w 270"/>
                  <a:gd name="T57" fmla="*/ 114 h 161"/>
                  <a:gd name="T58" fmla="*/ 121 w 270"/>
                  <a:gd name="T59" fmla="*/ 120 h 161"/>
                  <a:gd name="T60" fmla="*/ 126 w 270"/>
                  <a:gd name="T61" fmla="*/ 83 h 161"/>
                  <a:gd name="T62" fmla="*/ 124 w 270"/>
                  <a:gd name="T63" fmla="*/ 78 h 161"/>
                  <a:gd name="T64" fmla="*/ 120 w 270"/>
                  <a:gd name="T65" fmla="*/ 67 h 161"/>
                  <a:gd name="T66" fmla="*/ 115 w 270"/>
                  <a:gd name="T67" fmla="*/ 54 h 161"/>
                  <a:gd name="T68" fmla="*/ 104 w 270"/>
                  <a:gd name="T69" fmla="*/ 36 h 161"/>
                  <a:gd name="T70" fmla="*/ 67 w 270"/>
                  <a:gd name="T71" fmla="*/ 29 h 161"/>
                  <a:gd name="T72" fmla="*/ 57 w 270"/>
                  <a:gd name="T73" fmla="*/ 32 h 161"/>
                  <a:gd name="T74" fmla="*/ 49 w 270"/>
                  <a:gd name="T75" fmla="*/ 35 h 161"/>
                  <a:gd name="T76" fmla="*/ 23 w 270"/>
                  <a:gd name="T77" fmla="*/ 48 h 161"/>
                  <a:gd name="T78" fmla="*/ 0 w 270"/>
                  <a:gd name="T79" fmla="*/ 16 h 16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0" h="161">
                    <a:moveTo>
                      <a:pt x="0" y="16"/>
                    </a:moveTo>
                    <a:cubicBezTo>
                      <a:pt x="13" y="14"/>
                      <a:pt x="26" y="12"/>
                      <a:pt x="39" y="10"/>
                    </a:cubicBezTo>
                    <a:cubicBezTo>
                      <a:pt x="41" y="10"/>
                      <a:pt x="43" y="9"/>
                      <a:pt x="45" y="8"/>
                    </a:cubicBezTo>
                    <a:cubicBezTo>
                      <a:pt x="51" y="7"/>
                      <a:pt x="57" y="4"/>
                      <a:pt x="64" y="6"/>
                    </a:cubicBezTo>
                    <a:cubicBezTo>
                      <a:pt x="68" y="7"/>
                      <a:pt x="73" y="7"/>
                      <a:pt x="77" y="3"/>
                    </a:cubicBezTo>
                    <a:cubicBezTo>
                      <a:pt x="79" y="0"/>
                      <a:pt x="82" y="1"/>
                      <a:pt x="85" y="1"/>
                    </a:cubicBezTo>
                    <a:cubicBezTo>
                      <a:pt x="102" y="5"/>
                      <a:pt x="118" y="7"/>
                      <a:pt x="135" y="11"/>
                    </a:cubicBezTo>
                    <a:cubicBezTo>
                      <a:pt x="152" y="15"/>
                      <a:pt x="170" y="17"/>
                      <a:pt x="187" y="20"/>
                    </a:cubicBezTo>
                    <a:cubicBezTo>
                      <a:pt x="202" y="22"/>
                      <a:pt x="216" y="25"/>
                      <a:pt x="231" y="28"/>
                    </a:cubicBezTo>
                    <a:cubicBezTo>
                      <a:pt x="241" y="29"/>
                      <a:pt x="251" y="31"/>
                      <a:pt x="261" y="32"/>
                    </a:cubicBezTo>
                    <a:cubicBezTo>
                      <a:pt x="263" y="33"/>
                      <a:pt x="266" y="34"/>
                      <a:pt x="269" y="34"/>
                    </a:cubicBezTo>
                    <a:cubicBezTo>
                      <a:pt x="270" y="50"/>
                      <a:pt x="267" y="65"/>
                      <a:pt x="262" y="80"/>
                    </a:cubicBezTo>
                    <a:cubicBezTo>
                      <a:pt x="259" y="89"/>
                      <a:pt x="253" y="97"/>
                      <a:pt x="249" y="105"/>
                    </a:cubicBezTo>
                    <a:cubicBezTo>
                      <a:pt x="245" y="112"/>
                      <a:pt x="241" y="118"/>
                      <a:pt x="237" y="125"/>
                    </a:cubicBezTo>
                    <a:cubicBezTo>
                      <a:pt x="234" y="129"/>
                      <a:pt x="231" y="133"/>
                      <a:pt x="227" y="136"/>
                    </a:cubicBezTo>
                    <a:cubicBezTo>
                      <a:pt x="222" y="142"/>
                      <a:pt x="217" y="148"/>
                      <a:pt x="215" y="155"/>
                    </a:cubicBezTo>
                    <a:cubicBezTo>
                      <a:pt x="215" y="157"/>
                      <a:pt x="213" y="158"/>
                      <a:pt x="212" y="161"/>
                    </a:cubicBezTo>
                    <a:cubicBezTo>
                      <a:pt x="210" y="157"/>
                      <a:pt x="209" y="153"/>
                      <a:pt x="210" y="150"/>
                    </a:cubicBezTo>
                    <a:cubicBezTo>
                      <a:pt x="213" y="139"/>
                      <a:pt x="213" y="129"/>
                      <a:pt x="214" y="118"/>
                    </a:cubicBezTo>
                    <a:cubicBezTo>
                      <a:pt x="214" y="115"/>
                      <a:pt x="214" y="112"/>
                      <a:pt x="211" y="111"/>
                    </a:cubicBezTo>
                    <a:cubicBezTo>
                      <a:pt x="208" y="109"/>
                      <a:pt x="204" y="108"/>
                      <a:pt x="201" y="111"/>
                    </a:cubicBezTo>
                    <a:cubicBezTo>
                      <a:pt x="194" y="116"/>
                      <a:pt x="188" y="121"/>
                      <a:pt x="181" y="126"/>
                    </a:cubicBezTo>
                    <a:cubicBezTo>
                      <a:pt x="173" y="132"/>
                      <a:pt x="164" y="136"/>
                      <a:pt x="154" y="139"/>
                    </a:cubicBezTo>
                    <a:cubicBezTo>
                      <a:pt x="154" y="138"/>
                      <a:pt x="153" y="137"/>
                      <a:pt x="154" y="136"/>
                    </a:cubicBezTo>
                    <a:cubicBezTo>
                      <a:pt x="159" y="126"/>
                      <a:pt x="159" y="116"/>
                      <a:pt x="159" y="106"/>
                    </a:cubicBezTo>
                    <a:cubicBezTo>
                      <a:pt x="158" y="104"/>
                      <a:pt x="158" y="102"/>
                      <a:pt x="158" y="101"/>
                    </a:cubicBezTo>
                    <a:cubicBezTo>
                      <a:pt x="158" y="98"/>
                      <a:pt x="158" y="95"/>
                      <a:pt x="155" y="94"/>
                    </a:cubicBezTo>
                    <a:cubicBezTo>
                      <a:pt x="151" y="93"/>
                      <a:pt x="148" y="93"/>
                      <a:pt x="146" y="97"/>
                    </a:cubicBezTo>
                    <a:cubicBezTo>
                      <a:pt x="141" y="103"/>
                      <a:pt x="136" y="108"/>
                      <a:pt x="131" y="114"/>
                    </a:cubicBezTo>
                    <a:cubicBezTo>
                      <a:pt x="129" y="117"/>
                      <a:pt x="126" y="120"/>
                      <a:pt x="121" y="120"/>
                    </a:cubicBezTo>
                    <a:cubicBezTo>
                      <a:pt x="128" y="108"/>
                      <a:pt x="127" y="96"/>
                      <a:pt x="126" y="83"/>
                    </a:cubicBezTo>
                    <a:cubicBezTo>
                      <a:pt x="126" y="81"/>
                      <a:pt x="125" y="79"/>
                      <a:pt x="124" y="78"/>
                    </a:cubicBezTo>
                    <a:cubicBezTo>
                      <a:pt x="120" y="75"/>
                      <a:pt x="120" y="71"/>
                      <a:pt x="120" y="67"/>
                    </a:cubicBezTo>
                    <a:cubicBezTo>
                      <a:pt x="120" y="62"/>
                      <a:pt x="118" y="58"/>
                      <a:pt x="115" y="54"/>
                    </a:cubicBezTo>
                    <a:cubicBezTo>
                      <a:pt x="111" y="48"/>
                      <a:pt x="108" y="42"/>
                      <a:pt x="104" y="36"/>
                    </a:cubicBezTo>
                    <a:cubicBezTo>
                      <a:pt x="96" y="23"/>
                      <a:pt x="78" y="21"/>
                      <a:pt x="67" y="29"/>
                    </a:cubicBezTo>
                    <a:cubicBezTo>
                      <a:pt x="64" y="31"/>
                      <a:pt x="61" y="32"/>
                      <a:pt x="57" y="32"/>
                    </a:cubicBezTo>
                    <a:cubicBezTo>
                      <a:pt x="54" y="33"/>
                      <a:pt x="51" y="33"/>
                      <a:pt x="49" y="35"/>
                    </a:cubicBezTo>
                    <a:cubicBezTo>
                      <a:pt x="40" y="39"/>
                      <a:pt x="32" y="44"/>
                      <a:pt x="23" y="48"/>
                    </a:cubicBezTo>
                    <a:cubicBezTo>
                      <a:pt x="21" y="35"/>
                      <a:pt x="13" y="24"/>
                      <a:pt x="0" y="16"/>
                    </a:cubicBezTo>
                    <a:close/>
                  </a:path>
                </a:pathLst>
              </a:custGeom>
              <a:solidFill>
                <a:srgbClr val="764E4E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82" name="Freeform 29"/>
              <p:cNvSpPr>
                <a:spLocks/>
              </p:cNvSpPr>
              <p:nvPr/>
            </p:nvSpPr>
            <p:spPr bwMode="auto">
              <a:xfrm>
                <a:off x="2834" y="583"/>
                <a:ext cx="481" cy="96"/>
              </a:xfrm>
              <a:custGeom>
                <a:avLst/>
                <a:gdLst>
                  <a:gd name="T0" fmla="*/ 267 w 267"/>
                  <a:gd name="T1" fmla="*/ 30 h 53"/>
                  <a:gd name="T2" fmla="*/ 246 w 267"/>
                  <a:gd name="T3" fmla="*/ 35 h 53"/>
                  <a:gd name="T4" fmla="*/ 203 w 267"/>
                  <a:gd name="T5" fmla="*/ 40 h 53"/>
                  <a:gd name="T6" fmla="*/ 174 w 267"/>
                  <a:gd name="T7" fmla="*/ 44 h 53"/>
                  <a:gd name="T8" fmla="*/ 137 w 267"/>
                  <a:gd name="T9" fmla="*/ 50 h 53"/>
                  <a:gd name="T10" fmla="*/ 125 w 267"/>
                  <a:gd name="T11" fmla="*/ 48 h 53"/>
                  <a:gd name="T12" fmla="*/ 119 w 267"/>
                  <a:gd name="T13" fmla="*/ 49 h 53"/>
                  <a:gd name="T14" fmla="*/ 106 w 267"/>
                  <a:gd name="T15" fmla="*/ 51 h 53"/>
                  <a:gd name="T16" fmla="*/ 83 w 267"/>
                  <a:gd name="T17" fmla="*/ 53 h 53"/>
                  <a:gd name="T18" fmla="*/ 61 w 267"/>
                  <a:gd name="T19" fmla="*/ 53 h 53"/>
                  <a:gd name="T20" fmla="*/ 15 w 267"/>
                  <a:gd name="T21" fmla="*/ 51 h 53"/>
                  <a:gd name="T22" fmla="*/ 0 w 267"/>
                  <a:gd name="T23" fmla="*/ 48 h 53"/>
                  <a:gd name="T24" fmla="*/ 4 w 267"/>
                  <a:gd name="T25" fmla="*/ 46 h 53"/>
                  <a:gd name="T26" fmla="*/ 57 w 267"/>
                  <a:gd name="T27" fmla="*/ 24 h 53"/>
                  <a:gd name="T28" fmla="*/ 74 w 267"/>
                  <a:gd name="T29" fmla="*/ 17 h 53"/>
                  <a:gd name="T30" fmla="*/ 106 w 267"/>
                  <a:gd name="T31" fmla="*/ 3 h 53"/>
                  <a:gd name="T32" fmla="*/ 122 w 267"/>
                  <a:gd name="T33" fmla="*/ 2 h 53"/>
                  <a:gd name="T34" fmla="*/ 163 w 267"/>
                  <a:gd name="T35" fmla="*/ 11 h 53"/>
                  <a:gd name="T36" fmla="*/ 196 w 267"/>
                  <a:gd name="T37" fmla="*/ 15 h 53"/>
                  <a:gd name="T38" fmla="*/ 221 w 267"/>
                  <a:gd name="T39" fmla="*/ 20 h 53"/>
                  <a:gd name="T40" fmla="*/ 250 w 267"/>
                  <a:gd name="T41" fmla="*/ 24 h 53"/>
                  <a:gd name="T42" fmla="*/ 267 w 267"/>
                  <a:gd name="T43" fmla="*/ 28 h 53"/>
                  <a:gd name="T44" fmla="*/ 267 w 267"/>
                  <a:gd name="T45" fmla="*/ 30 h 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267" h="53">
                    <a:moveTo>
                      <a:pt x="267" y="30"/>
                    </a:moveTo>
                    <a:cubicBezTo>
                      <a:pt x="260" y="32"/>
                      <a:pt x="253" y="34"/>
                      <a:pt x="246" y="35"/>
                    </a:cubicBezTo>
                    <a:cubicBezTo>
                      <a:pt x="231" y="37"/>
                      <a:pt x="217" y="39"/>
                      <a:pt x="203" y="40"/>
                    </a:cubicBezTo>
                    <a:cubicBezTo>
                      <a:pt x="193" y="41"/>
                      <a:pt x="184" y="42"/>
                      <a:pt x="174" y="44"/>
                    </a:cubicBezTo>
                    <a:cubicBezTo>
                      <a:pt x="162" y="46"/>
                      <a:pt x="150" y="48"/>
                      <a:pt x="137" y="50"/>
                    </a:cubicBezTo>
                    <a:cubicBezTo>
                      <a:pt x="133" y="51"/>
                      <a:pt x="129" y="52"/>
                      <a:pt x="125" y="48"/>
                    </a:cubicBezTo>
                    <a:cubicBezTo>
                      <a:pt x="124" y="47"/>
                      <a:pt x="121" y="48"/>
                      <a:pt x="119" y="49"/>
                    </a:cubicBezTo>
                    <a:cubicBezTo>
                      <a:pt x="115" y="51"/>
                      <a:pt x="111" y="51"/>
                      <a:pt x="106" y="51"/>
                    </a:cubicBezTo>
                    <a:cubicBezTo>
                      <a:pt x="98" y="51"/>
                      <a:pt x="91" y="52"/>
                      <a:pt x="83" y="53"/>
                    </a:cubicBezTo>
                    <a:cubicBezTo>
                      <a:pt x="76" y="53"/>
                      <a:pt x="68" y="53"/>
                      <a:pt x="61" y="53"/>
                    </a:cubicBezTo>
                    <a:cubicBezTo>
                      <a:pt x="46" y="52"/>
                      <a:pt x="31" y="52"/>
                      <a:pt x="15" y="51"/>
                    </a:cubicBezTo>
                    <a:cubicBezTo>
                      <a:pt x="10" y="51"/>
                      <a:pt x="6" y="49"/>
                      <a:pt x="0" y="48"/>
                    </a:cubicBezTo>
                    <a:cubicBezTo>
                      <a:pt x="2" y="47"/>
                      <a:pt x="3" y="46"/>
                      <a:pt x="4" y="46"/>
                    </a:cubicBezTo>
                    <a:cubicBezTo>
                      <a:pt x="22" y="38"/>
                      <a:pt x="39" y="31"/>
                      <a:pt x="57" y="24"/>
                    </a:cubicBezTo>
                    <a:cubicBezTo>
                      <a:pt x="63" y="22"/>
                      <a:pt x="69" y="20"/>
                      <a:pt x="74" y="17"/>
                    </a:cubicBezTo>
                    <a:cubicBezTo>
                      <a:pt x="85" y="12"/>
                      <a:pt x="96" y="8"/>
                      <a:pt x="106" y="3"/>
                    </a:cubicBezTo>
                    <a:cubicBezTo>
                      <a:pt x="111" y="0"/>
                      <a:pt x="116" y="1"/>
                      <a:pt x="122" y="2"/>
                    </a:cubicBezTo>
                    <a:cubicBezTo>
                      <a:pt x="136" y="5"/>
                      <a:pt x="149" y="8"/>
                      <a:pt x="163" y="11"/>
                    </a:cubicBezTo>
                    <a:cubicBezTo>
                      <a:pt x="174" y="13"/>
                      <a:pt x="185" y="14"/>
                      <a:pt x="196" y="15"/>
                    </a:cubicBezTo>
                    <a:cubicBezTo>
                      <a:pt x="204" y="16"/>
                      <a:pt x="213" y="18"/>
                      <a:pt x="221" y="20"/>
                    </a:cubicBezTo>
                    <a:cubicBezTo>
                      <a:pt x="231" y="21"/>
                      <a:pt x="240" y="22"/>
                      <a:pt x="250" y="24"/>
                    </a:cubicBezTo>
                    <a:cubicBezTo>
                      <a:pt x="256" y="25"/>
                      <a:pt x="262" y="27"/>
                      <a:pt x="267" y="28"/>
                    </a:cubicBezTo>
                    <a:cubicBezTo>
                      <a:pt x="267" y="29"/>
                      <a:pt x="267" y="29"/>
                      <a:pt x="267" y="30"/>
                    </a:cubicBezTo>
                    <a:close/>
                  </a:path>
                </a:pathLst>
              </a:custGeom>
              <a:solidFill>
                <a:srgbClr val="00B0F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83" name="Freeform 30"/>
              <p:cNvSpPr>
                <a:spLocks/>
              </p:cNvSpPr>
              <p:nvPr/>
            </p:nvSpPr>
            <p:spPr bwMode="auto">
              <a:xfrm>
                <a:off x="3149" y="754"/>
                <a:ext cx="47" cy="42"/>
              </a:xfrm>
              <a:custGeom>
                <a:avLst/>
                <a:gdLst>
                  <a:gd name="T0" fmla="*/ 26 w 26"/>
                  <a:gd name="T1" fmla="*/ 6 h 23"/>
                  <a:gd name="T2" fmla="*/ 9 w 26"/>
                  <a:gd name="T3" fmla="*/ 23 h 23"/>
                  <a:gd name="T4" fmla="*/ 3 w 26"/>
                  <a:gd name="T5" fmla="*/ 0 h 23"/>
                  <a:gd name="T6" fmla="*/ 26 w 26"/>
                  <a:gd name="T7" fmla="*/ 6 h 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6" h="23">
                    <a:moveTo>
                      <a:pt x="26" y="6"/>
                    </a:moveTo>
                    <a:cubicBezTo>
                      <a:pt x="24" y="15"/>
                      <a:pt x="16" y="19"/>
                      <a:pt x="9" y="23"/>
                    </a:cubicBezTo>
                    <a:cubicBezTo>
                      <a:pt x="3" y="20"/>
                      <a:pt x="0" y="11"/>
                      <a:pt x="3" y="0"/>
                    </a:cubicBezTo>
                    <a:cubicBezTo>
                      <a:pt x="10" y="2"/>
                      <a:pt x="18" y="2"/>
                      <a:pt x="26" y="6"/>
                    </a:cubicBezTo>
                    <a:close/>
                  </a:path>
                </a:pathLst>
              </a:custGeom>
              <a:solidFill>
                <a:srgbClr val="FFFFFF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84" name="Freeform 31"/>
              <p:cNvSpPr>
                <a:spLocks/>
              </p:cNvSpPr>
              <p:nvPr/>
            </p:nvSpPr>
            <p:spPr bwMode="auto">
              <a:xfrm>
                <a:off x="3169" y="670"/>
                <a:ext cx="40" cy="47"/>
              </a:xfrm>
              <a:custGeom>
                <a:avLst/>
                <a:gdLst>
                  <a:gd name="T0" fmla="*/ 2 w 22"/>
                  <a:gd name="T1" fmla="*/ 26 h 26"/>
                  <a:gd name="T2" fmla="*/ 0 w 22"/>
                  <a:gd name="T3" fmla="*/ 4 h 26"/>
                  <a:gd name="T4" fmla="*/ 22 w 22"/>
                  <a:gd name="T5" fmla="*/ 0 h 26"/>
                  <a:gd name="T6" fmla="*/ 4 w 22"/>
                  <a:gd name="T7" fmla="*/ 26 h 26"/>
                  <a:gd name="T8" fmla="*/ 2 w 22"/>
                  <a:gd name="T9" fmla="*/ 26 h 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2" h="26">
                    <a:moveTo>
                      <a:pt x="2" y="26"/>
                    </a:moveTo>
                    <a:cubicBezTo>
                      <a:pt x="2" y="19"/>
                      <a:pt x="1" y="12"/>
                      <a:pt x="0" y="4"/>
                    </a:cubicBezTo>
                    <a:cubicBezTo>
                      <a:pt x="7" y="3"/>
                      <a:pt x="14" y="2"/>
                      <a:pt x="22" y="0"/>
                    </a:cubicBezTo>
                    <a:cubicBezTo>
                      <a:pt x="17" y="11"/>
                      <a:pt x="10" y="18"/>
                      <a:pt x="4" y="26"/>
                    </a:cubicBezTo>
                    <a:cubicBezTo>
                      <a:pt x="3" y="26"/>
                      <a:pt x="3" y="26"/>
                      <a:pt x="2" y="26"/>
                    </a:cubicBezTo>
                    <a:close/>
                  </a:path>
                </a:pathLst>
              </a:custGeom>
              <a:solidFill>
                <a:srgbClr val="FFFFFF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85" name="Freeform 32"/>
              <p:cNvSpPr>
                <a:spLocks/>
              </p:cNvSpPr>
              <p:nvPr/>
            </p:nvSpPr>
            <p:spPr bwMode="auto">
              <a:xfrm>
                <a:off x="3085" y="682"/>
                <a:ext cx="39" cy="35"/>
              </a:xfrm>
              <a:custGeom>
                <a:avLst/>
                <a:gdLst>
                  <a:gd name="T0" fmla="*/ 7 w 22"/>
                  <a:gd name="T1" fmla="*/ 19 h 19"/>
                  <a:gd name="T2" fmla="*/ 0 w 22"/>
                  <a:gd name="T3" fmla="*/ 4 h 19"/>
                  <a:gd name="T4" fmla="*/ 21 w 22"/>
                  <a:gd name="T5" fmla="*/ 0 h 19"/>
                  <a:gd name="T6" fmla="*/ 22 w 22"/>
                  <a:gd name="T7" fmla="*/ 2 h 19"/>
                  <a:gd name="T8" fmla="*/ 7 w 22"/>
                  <a:gd name="T9" fmla="*/ 19 h 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2" h="19">
                    <a:moveTo>
                      <a:pt x="7" y="19"/>
                    </a:moveTo>
                    <a:cubicBezTo>
                      <a:pt x="6" y="13"/>
                      <a:pt x="5" y="8"/>
                      <a:pt x="0" y="4"/>
                    </a:cubicBezTo>
                    <a:cubicBezTo>
                      <a:pt x="8" y="3"/>
                      <a:pt x="15" y="1"/>
                      <a:pt x="21" y="0"/>
                    </a:cubicBezTo>
                    <a:cubicBezTo>
                      <a:pt x="22" y="1"/>
                      <a:pt x="22" y="1"/>
                      <a:pt x="22" y="2"/>
                    </a:cubicBezTo>
                    <a:cubicBezTo>
                      <a:pt x="18" y="7"/>
                      <a:pt x="15" y="14"/>
                      <a:pt x="7" y="19"/>
                    </a:cubicBezTo>
                    <a:close/>
                  </a:path>
                </a:pathLst>
              </a:custGeom>
              <a:solidFill>
                <a:srgbClr val="FFFFFF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86" name="Freeform 33"/>
              <p:cNvSpPr>
                <a:spLocks/>
              </p:cNvSpPr>
              <p:nvPr/>
            </p:nvSpPr>
            <p:spPr bwMode="auto">
              <a:xfrm>
                <a:off x="3571" y="2281"/>
                <a:ext cx="14" cy="43"/>
              </a:xfrm>
              <a:custGeom>
                <a:avLst/>
                <a:gdLst>
                  <a:gd name="T0" fmla="*/ 8 w 8"/>
                  <a:gd name="T1" fmla="*/ 1 h 24"/>
                  <a:gd name="T2" fmla="*/ 4 w 8"/>
                  <a:gd name="T3" fmla="*/ 22 h 24"/>
                  <a:gd name="T4" fmla="*/ 1 w 8"/>
                  <a:gd name="T5" fmla="*/ 24 h 24"/>
                  <a:gd name="T6" fmla="*/ 0 w 8"/>
                  <a:gd name="T7" fmla="*/ 19 h 24"/>
                  <a:gd name="T8" fmla="*/ 6 w 8"/>
                  <a:gd name="T9" fmla="*/ 0 h 24"/>
                  <a:gd name="T10" fmla="*/ 8 w 8"/>
                  <a:gd name="T11" fmla="*/ 1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8" h="24">
                    <a:moveTo>
                      <a:pt x="8" y="1"/>
                    </a:moveTo>
                    <a:cubicBezTo>
                      <a:pt x="7" y="8"/>
                      <a:pt x="5" y="15"/>
                      <a:pt x="4" y="22"/>
                    </a:cubicBezTo>
                    <a:cubicBezTo>
                      <a:pt x="4" y="23"/>
                      <a:pt x="2" y="23"/>
                      <a:pt x="1" y="24"/>
                    </a:cubicBezTo>
                    <a:cubicBezTo>
                      <a:pt x="1" y="22"/>
                      <a:pt x="0" y="20"/>
                      <a:pt x="0" y="19"/>
                    </a:cubicBezTo>
                    <a:cubicBezTo>
                      <a:pt x="2" y="12"/>
                      <a:pt x="4" y="6"/>
                      <a:pt x="6" y="0"/>
                    </a:cubicBezTo>
                    <a:cubicBezTo>
                      <a:pt x="6" y="0"/>
                      <a:pt x="7" y="0"/>
                      <a:pt x="8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87" name="Freeform 34"/>
              <p:cNvSpPr>
                <a:spLocks/>
              </p:cNvSpPr>
              <p:nvPr/>
            </p:nvSpPr>
            <p:spPr bwMode="auto">
              <a:xfrm>
                <a:off x="1567" y="1167"/>
                <a:ext cx="150" cy="81"/>
              </a:xfrm>
              <a:custGeom>
                <a:avLst/>
                <a:gdLst>
                  <a:gd name="T0" fmla="*/ 70 w 83"/>
                  <a:gd name="T1" fmla="*/ 2 h 45"/>
                  <a:gd name="T2" fmla="*/ 83 w 83"/>
                  <a:gd name="T3" fmla="*/ 4 h 45"/>
                  <a:gd name="T4" fmla="*/ 81 w 83"/>
                  <a:gd name="T5" fmla="*/ 10 h 45"/>
                  <a:gd name="T6" fmla="*/ 49 w 83"/>
                  <a:gd name="T7" fmla="*/ 39 h 45"/>
                  <a:gd name="T8" fmla="*/ 12 w 83"/>
                  <a:gd name="T9" fmla="*/ 40 h 45"/>
                  <a:gd name="T10" fmla="*/ 3 w 83"/>
                  <a:gd name="T11" fmla="*/ 36 h 45"/>
                  <a:gd name="T12" fmla="*/ 0 w 83"/>
                  <a:gd name="T13" fmla="*/ 32 h 45"/>
                  <a:gd name="T14" fmla="*/ 5 w 83"/>
                  <a:gd name="T15" fmla="*/ 30 h 45"/>
                  <a:gd name="T16" fmla="*/ 17 w 83"/>
                  <a:gd name="T17" fmla="*/ 33 h 45"/>
                  <a:gd name="T18" fmla="*/ 45 w 83"/>
                  <a:gd name="T19" fmla="*/ 29 h 45"/>
                  <a:gd name="T20" fmla="*/ 69 w 83"/>
                  <a:gd name="T21" fmla="*/ 4 h 45"/>
                  <a:gd name="T22" fmla="*/ 70 w 83"/>
                  <a:gd name="T23" fmla="*/ 2 h 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83" h="45">
                    <a:moveTo>
                      <a:pt x="70" y="2"/>
                    </a:moveTo>
                    <a:cubicBezTo>
                      <a:pt x="75" y="0"/>
                      <a:pt x="79" y="2"/>
                      <a:pt x="83" y="4"/>
                    </a:cubicBezTo>
                    <a:cubicBezTo>
                      <a:pt x="82" y="6"/>
                      <a:pt x="82" y="8"/>
                      <a:pt x="81" y="10"/>
                    </a:cubicBezTo>
                    <a:cubicBezTo>
                      <a:pt x="73" y="22"/>
                      <a:pt x="63" y="33"/>
                      <a:pt x="49" y="39"/>
                    </a:cubicBezTo>
                    <a:cubicBezTo>
                      <a:pt x="37" y="45"/>
                      <a:pt x="25" y="45"/>
                      <a:pt x="12" y="40"/>
                    </a:cubicBezTo>
                    <a:cubicBezTo>
                      <a:pt x="9" y="39"/>
                      <a:pt x="6" y="38"/>
                      <a:pt x="3" y="36"/>
                    </a:cubicBezTo>
                    <a:cubicBezTo>
                      <a:pt x="1" y="35"/>
                      <a:pt x="1" y="34"/>
                      <a:pt x="0" y="32"/>
                    </a:cubicBezTo>
                    <a:cubicBezTo>
                      <a:pt x="2" y="32"/>
                      <a:pt x="3" y="30"/>
                      <a:pt x="5" y="30"/>
                    </a:cubicBezTo>
                    <a:cubicBezTo>
                      <a:pt x="9" y="31"/>
                      <a:pt x="13" y="32"/>
                      <a:pt x="17" y="33"/>
                    </a:cubicBezTo>
                    <a:cubicBezTo>
                      <a:pt x="27" y="35"/>
                      <a:pt x="37" y="35"/>
                      <a:pt x="45" y="29"/>
                    </a:cubicBezTo>
                    <a:cubicBezTo>
                      <a:pt x="56" y="23"/>
                      <a:pt x="64" y="15"/>
                      <a:pt x="69" y="4"/>
                    </a:cubicBezTo>
                    <a:cubicBezTo>
                      <a:pt x="69" y="3"/>
                      <a:pt x="70" y="2"/>
                      <a:pt x="70" y="2"/>
                    </a:cubicBezTo>
                    <a:close/>
                  </a:path>
                </a:pathLst>
              </a:custGeom>
              <a:solidFill>
                <a:srgbClr val="00000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88" name="Freeform 35"/>
              <p:cNvSpPr>
                <a:spLocks/>
              </p:cNvSpPr>
              <p:nvPr/>
            </p:nvSpPr>
            <p:spPr bwMode="auto">
              <a:xfrm>
                <a:off x="1569" y="1131"/>
                <a:ext cx="70" cy="30"/>
              </a:xfrm>
              <a:custGeom>
                <a:avLst/>
                <a:gdLst>
                  <a:gd name="T0" fmla="*/ 0 w 39"/>
                  <a:gd name="T1" fmla="*/ 10 h 17"/>
                  <a:gd name="T2" fmla="*/ 13 w 39"/>
                  <a:gd name="T3" fmla="*/ 6 h 17"/>
                  <a:gd name="T4" fmla="*/ 24 w 39"/>
                  <a:gd name="T5" fmla="*/ 3 h 17"/>
                  <a:gd name="T6" fmla="*/ 35 w 39"/>
                  <a:gd name="T7" fmla="*/ 0 h 17"/>
                  <a:gd name="T8" fmla="*/ 38 w 39"/>
                  <a:gd name="T9" fmla="*/ 4 h 17"/>
                  <a:gd name="T10" fmla="*/ 37 w 39"/>
                  <a:gd name="T11" fmla="*/ 8 h 17"/>
                  <a:gd name="T12" fmla="*/ 3 w 39"/>
                  <a:gd name="T13" fmla="*/ 12 h 17"/>
                  <a:gd name="T14" fmla="*/ 0 w 39"/>
                  <a:gd name="T15" fmla="*/ 10 h 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39" h="17">
                    <a:moveTo>
                      <a:pt x="0" y="10"/>
                    </a:moveTo>
                    <a:cubicBezTo>
                      <a:pt x="4" y="6"/>
                      <a:pt x="8" y="5"/>
                      <a:pt x="13" y="6"/>
                    </a:cubicBezTo>
                    <a:cubicBezTo>
                      <a:pt x="17" y="7"/>
                      <a:pt x="20" y="5"/>
                      <a:pt x="24" y="3"/>
                    </a:cubicBezTo>
                    <a:cubicBezTo>
                      <a:pt x="27" y="1"/>
                      <a:pt x="31" y="1"/>
                      <a:pt x="35" y="0"/>
                    </a:cubicBezTo>
                    <a:cubicBezTo>
                      <a:pt x="36" y="0"/>
                      <a:pt x="38" y="2"/>
                      <a:pt x="38" y="4"/>
                    </a:cubicBezTo>
                    <a:cubicBezTo>
                      <a:pt x="39" y="5"/>
                      <a:pt x="38" y="7"/>
                      <a:pt x="37" y="8"/>
                    </a:cubicBezTo>
                    <a:cubicBezTo>
                      <a:pt x="31" y="15"/>
                      <a:pt x="11" y="17"/>
                      <a:pt x="3" y="12"/>
                    </a:cubicBezTo>
                    <a:cubicBezTo>
                      <a:pt x="2" y="12"/>
                      <a:pt x="1" y="11"/>
                      <a:pt x="0" y="10"/>
                    </a:cubicBezTo>
                    <a:close/>
                  </a:path>
                </a:pathLst>
              </a:custGeom>
              <a:solidFill>
                <a:srgbClr val="00000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89" name="Freeform 36"/>
              <p:cNvSpPr>
                <a:spLocks/>
              </p:cNvSpPr>
              <p:nvPr/>
            </p:nvSpPr>
            <p:spPr bwMode="auto">
              <a:xfrm>
                <a:off x="3705" y="1723"/>
                <a:ext cx="9" cy="3"/>
              </a:xfrm>
              <a:custGeom>
                <a:avLst/>
                <a:gdLst>
                  <a:gd name="T0" fmla="*/ 0 w 5"/>
                  <a:gd name="T1" fmla="*/ 0 h 2"/>
                  <a:gd name="T2" fmla="*/ 5 w 5"/>
                  <a:gd name="T3" fmla="*/ 1 h 2"/>
                  <a:gd name="T4" fmla="*/ 5 w 5"/>
                  <a:gd name="T5" fmla="*/ 2 h 2"/>
                  <a:gd name="T6" fmla="*/ 0 w 5"/>
                  <a:gd name="T7" fmla="*/ 2 h 2"/>
                  <a:gd name="T8" fmla="*/ 0 w 5"/>
                  <a:gd name="T9" fmla="*/ 0 h 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" h="2">
                    <a:moveTo>
                      <a:pt x="0" y="0"/>
                    </a:moveTo>
                    <a:cubicBezTo>
                      <a:pt x="2" y="0"/>
                      <a:pt x="3" y="0"/>
                      <a:pt x="5" y="1"/>
                    </a:cubicBezTo>
                    <a:cubicBezTo>
                      <a:pt x="5" y="1"/>
                      <a:pt x="5" y="2"/>
                      <a:pt x="5" y="2"/>
                    </a:cubicBezTo>
                    <a:cubicBezTo>
                      <a:pt x="3" y="2"/>
                      <a:pt x="2" y="2"/>
                      <a:pt x="0" y="2"/>
                    </a:cubicBezTo>
                    <a:cubicBezTo>
                      <a:pt x="0" y="1"/>
                      <a:pt x="0" y="1"/>
                      <a:pt x="0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</p:grpSp>
      <p:grpSp>
        <p:nvGrpSpPr>
          <p:cNvPr id="1354" name="Skupina 1353"/>
          <p:cNvGrpSpPr/>
          <p:nvPr/>
        </p:nvGrpSpPr>
        <p:grpSpPr>
          <a:xfrm>
            <a:off x="8731406" y="2193984"/>
            <a:ext cx="2955497" cy="1895235"/>
            <a:chOff x="509646" y="127370"/>
            <a:chExt cx="2955497" cy="1895235"/>
          </a:xfrm>
        </p:grpSpPr>
        <p:sp>
          <p:nvSpPr>
            <p:cNvPr id="1355" name="Obdélník 1354"/>
            <p:cNvSpPr/>
            <p:nvPr/>
          </p:nvSpPr>
          <p:spPr>
            <a:xfrm>
              <a:off x="509646" y="127370"/>
              <a:ext cx="2955497" cy="1895235"/>
            </a:xfrm>
            <a:prstGeom prst="rect">
              <a:avLst/>
            </a:prstGeom>
            <a:solidFill>
              <a:srgbClr val="92D050"/>
            </a:solidFill>
            <a:ln w="28575"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356" name="Skupina 1355"/>
            <p:cNvGrpSpPr/>
            <p:nvPr/>
          </p:nvGrpSpPr>
          <p:grpSpPr>
            <a:xfrm>
              <a:off x="725833" y="208414"/>
              <a:ext cx="584179" cy="932829"/>
              <a:chOff x="2765426" y="1525588"/>
              <a:chExt cx="2598738" cy="4149725"/>
            </a:xfrm>
          </p:grpSpPr>
          <p:sp>
            <p:nvSpPr>
              <p:cNvPr id="1429" name="Freeform 6"/>
              <p:cNvSpPr>
                <a:spLocks noEditPoints="1"/>
              </p:cNvSpPr>
              <p:nvPr/>
            </p:nvSpPr>
            <p:spPr bwMode="auto">
              <a:xfrm>
                <a:off x="2765426" y="1525588"/>
                <a:ext cx="2598738" cy="4149725"/>
              </a:xfrm>
              <a:custGeom>
                <a:avLst/>
                <a:gdLst>
                  <a:gd name="T0" fmla="*/ 3144 w 3160"/>
                  <a:gd name="T1" fmla="*/ 2702 h 5044"/>
                  <a:gd name="T2" fmla="*/ 2610 w 3160"/>
                  <a:gd name="T3" fmla="*/ 2703 h 5044"/>
                  <a:gd name="T4" fmla="*/ 2107 w 3160"/>
                  <a:gd name="T5" fmla="*/ 3073 h 5044"/>
                  <a:gd name="T6" fmla="*/ 2235 w 3160"/>
                  <a:gd name="T7" fmla="*/ 4558 h 5044"/>
                  <a:gd name="T8" fmla="*/ 2164 w 3160"/>
                  <a:gd name="T9" fmla="*/ 5017 h 5044"/>
                  <a:gd name="T10" fmla="*/ 1541 w 3160"/>
                  <a:gd name="T11" fmla="*/ 4578 h 5044"/>
                  <a:gd name="T12" fmla="*/ 1391 w 3160"/>
                  <a:gd name="T13" fmla="*/ 3562 h 5044"/>
                  <a:gd name="T14" fmla="*/ 553 w 3160"/>
                  <a:gd name="T15" fmla="*/ 4549 h 5044"/>
                  <a:gd name="T16" fmla="*/ 96 w 3160"/>
                  <a:gd name="T17" fmla="*/ 4677 h 5044"/>
                  <a:gd name="T18" fmla="*/ 166 w 3160"/>
                  <a:gd name="T19" fmla="*/ 3878 h 5044"/>
                  <a:gd name="T20" fmla="*/ 963 w 3160"/>
                  <a:gd name="T21" fmla="*/ 2603 h 5044"/>
                  <a:gd name="T22" fmla="*/ 1408 w 3160"/>
                  <a:gd name="T23" fmla="*/ 1283 h 5044"/>
                  <a:gd name="T24" fmla="*/ 1389 w 3160"/>
                  <a:gd name="T25" fmla="*/ 808 h 5044"/>
                  <a:gd name="T26" fmla="*/ 2004 w 3160"/>
                  <a:gd name="T27" fmla="*/ 5 h 5044"/>
                  <a:gd name="T28" fmla="*/ 2388 w 3160"/>
                  <a:gd name="T29" fmla="*/ 385 h 5044"/>
                  <a:gd name="T30" fmla="*/ 1932 w 3160"/>
                  <a:gd name="T31" fmla="*/ 1248 h 5044"/>
                  <a:gd name="T32" fmla="*/ 2665 w 3160"/>
                  <a:gd name="T33" fmla="*/ 2256 h 5044"/>
                  <a:gd name="T34" fmla="*/ 2256 w 3160"/>
                  <a:gd name="T35" fmla="*/ 940 h 5044"/>
                  <a:gd name="T36" fmla="*/ 2261 w 3160"/>
                  <a:gd name="T37" fmla="*/ 482 h 5044"/>
                  <a:gd name="T38" fmla="*/ 1853 w 3160"/>
                  <a:gd name="T39" fmla="*/ 593 h 5044"/>
                  <a:gd name="T40" fmla="*/ 1573 w 3160"/>
                  <a:gd name="T41" fmla="*/ 991 h 5044"/>
                  <a:gd name="T42" fmla="*/ 1782 w 3160"/>
                  <a:gd name="T43" fmla="*/ 1178 h 5044"/>
                  <a:gd name="T44" fmla="*/ 1533 w 3160"/>
                  <a:gd name="T45" fmla="*/ 1759 h 5044"/>
                  <a:gd name="T46" fmla="*/ 1644 w 3160"/>
                  <a:gd name="T47" fmla="*/ 2782 h 5044"/>
                  <a:gd name="T48" fmla="*/ 2063 w 3160"/>
                  <a:gd name="T49" fmla="*/ 1909 h 5044"/>
                  <a:gd name="T50" fmla="*/ 1973 w 3160"/>
                  <a:gd name="T51" fmla="*/ 2791 h 5044"/>
                  <a:gd name="T52" fmla="*/ 2132 w 3160"/>
                  <a:gd name="T53" fmla="*/ 1838 h 5044"/>
                  <a:gd name="T54" fmla="*/ 1518 w 3160"/>
                  <a:gd name="T55" fmla="*/ 1214 h 5044"/>
                  <a:gd name="T56" fmla="*/ 1231 w 3160"/>
                  <a:gd name="T57" fmla="*/ 2774 h 5044"/>
                  <a:gd name="T58" fmla="*/ 1409 w 3160"/>
                  <a:gd name="T59" fmla="*/ 3064 h 5044"/>
                  <a:gd name="T60" fmla="*/ 1521 w 3160"/>
                  <a:gd name="T61" fmla="*/ 3047 h 5044"/>
                  <a:gd name="T62" fmla="*/ 1662 w 3160"/>
                  <a:gd name="T63" fmla="*/ 3041 h 5044"/>
                  <a:gd name="T64" fmla="*/ 893 w 3160"/>
                  <a:gd name="T65" fmla="*/ 4254 h 5044"/>
                  <a:gd name="T66" fmla="*/ 1506 w 3160"/>
                  <a:gd name="T67" fmla="*/ 3212 h 5044"/>
                  <a:gd name="T68" fmla="*/ 1125 w 3160"/>
                  <a:gd name="T69" fmla="*/ 2669 h 5044"/>
                  <a:gd name="T70" fmla="*/ 465 w 3160"/>
                  <a:gd name="T71" fmla="*/ 3710 h 5044"/>
                  <a:gd name="T72" fmla="*/ 476 w 3160"/>
                  <a:gd name="T73" fmla="*/ 4434 h 5044"/>
                  <a:gd name="T74" fmla="*/ 1542 w 3160"/>
                  <a:gd name="T75" fmla="*/ 3300 h 5044"/>
                  <a:gd name="T76" fmla="*/ 1940 w 3160"/>
                  <a:gd name="T77" fmla="*/ 4613 h 5044"/>
                  <a:gd name="T78" fmla="*/ 2213 w 3160"/>
                  <a:gd name="T79" fmla="*/ 3805 h 5044"/>
                  <a:gd name="T80" fmla="*/ 1686 w 3160"/>
                  <a:gd name="T81" fmla="*/ 2808 h 5044"/>
                  <a:gd name="T82" fmla="*/ 31 w 3160"/>
                  <a:gd name="T83" fmla="*/ 4273 h 5044"/>
                  <a:gd name="T84" fmla="*/ 561 w 3160"/>
                  <a:gd name="T85" fmla="*/ 4711 h 5044"/>
                  <a:gd name="T86" fmla="*/ 1360 w 3160"/>
                  <a:gd name="T87" fmla="*/ 312 h 5044"/>
                  <a:gd name="T88" fmla="*/ 2263 w 3160"/>
                  <a:gd name="T89" fmla="*/ 223 h 5044"/>
                  <a:gd name="T90" fmla="*/ 1952 w 3160"/>
                  <a:gd name="T91" fmla="*/ 4964 h 5044"/>
                  <a:gd name="T92" fmla="*/ 2669 w 3160"/>
                  <a:gd name="T93" fmla="*/ 2281 h 5044"/>
                  <a:gd name="T94" fmla="*/ 2168 w 3160"/>
                  <a:gd name="T95" fmla="*/ 2020 h 5044"/>
                  <a:gd name="T96" fmla="*/ 2779 w 3160"/>
                  <a:gd name="T97" fmla="*/ 2359 h 5044"/>
                  <a:gd name="T98" fmla="*/ 3108 w 3160"/>
                  <a:gd name="T99" fmla="*/ 2705 h 5044"/>
                  <a:gd name="T100" fmla="*/ 2765 w 3160"/>
                  <a:gd name="T101" fmla="*/ 2430 h 5044"/>
                  <a:gd name="T102" fmla="*/ 2815 w 3160"/>
                  <a:gd name="T103" fmla="*/ 2757 h 5044"/>
                  <a:gd name="T104" fmla="*/ 2063 w 3160"/>
                  <a:gd name="T105" fmla="*/ 455 h 5044"/>
                  <a:gd name="T106" fmla="*/ 1450 w 3160"/>
                  <a:gd name="T107" fmla="*/ 943 h 5044"/>
                  <a:gd name="T108" fmla="*/ 1690 w 3160"/>
                  <a:gd name="T109" fmla="*/ 610 h 5044"/>
                  <a:gd name="T110" fmla="*/ 2031 w 3160"/>
                  <a:gd name="T111" fmla="*/ 490 h 5044"/>
                  <a:gd name="T112" fmla="*/ 2480 w 3160"/>
                  <a:gd name="T113" fmla="*/ 320 h 5044"/>
                  <a:gd name="T114" fmla="*/ 1129 w 3160"/>
                  <a:gd name="T115" fmla="*/ 2655 h 5044"/>
                  <a:gd name="T116" fmla="*/ 1022 w 3160"/>
                  <a:gd name="T117" fmla="*/ 2621 h 5044"/>
                  <a:gd name="T118" fmla="*/ 2355 w 3160"/>
                  <a:gd name="T119" fmla="*/ 405 h 50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3160" h="5044">
                    <a:moveTo>
                      <a:pt x="2826" y="2391"/>
                    </a:moveTo>
                    <a:cubicBezTo>
                      <a:pt x="2843" y="2396"/>
                      <a:pt x="2860" y="2400"/>
                      <a:pt x="2879" y="2402"/>
                    </a:cubicBezTo>
                    <a:cubicBezTo>
                      <a:pt x="2914" y="2407"/>
                      <a:pt x="2949" y="2413"/>
                      <a:pt x="2984" y="2422"/>
                    </a:cubicBezTo>
                    <a:cubicBezTo>
                      <a:pt x="3006" y="2428"/>
                      <a:pt x="3028" y="2437"/>
                      <a:pt x="3051" y="2442"/>
                    </a:cubicBezTo>
                    <a:cubicBezTo>
                      <a:pt x="3071" y="2446"/>
                      <a:pt x="3090" y="2457"/>
                      <a:pt x="3108" y="2467"/>
                    </a:cubicBezTo>
                    <a:cubicBezTo>
                      <a:pt x="3123" y="2475"/>
                      <a:pt x="3132" y="2488"/>
                      <a:pt x="3137" y="2507"/>
                    </a:cubicBezTo>
                    <a:cubicBezTo>
                      <a:pt x="3134" y="2513"/>
                      <a:pt x="3131" y="2521"/>
                      <a:pt x="3128" y="2528"/>
                    </a:cubicBezTo>
                    <a:cubicBezTo>
                      <a:pt x="3109" y="2539"/>
                      <a:pt x="3091" y="2550"/>
                      <a:pt x="3069" y="2551"/>
                    </a:cubicBezTo>
                    <a:cubicBezTo>
                      <a:pt x="3050" y="2551"/>
                      <a:pt x="3030" y="2551"/>
                      <a:pt x="3011" y="2551"/>
                    </a:cubicBezTo>
                    <a:cubicBezTo>
                      <a:pt x="3006" y="2562"/>
                      <a:pt x="3015" y="2568"/>
                      <a:pt x="3019" y="2575"/>
                    </a:cubicBezTo>
                    <a:cubicBezTo>
                      <a:pt x="3033" y="2600"/>
                      <a:pt x="3052" y="2620"/>
                      <a:pt x="3077" y="2636"/>
                    </a:cubicBezTo>
                    <a:cubicBezTo>
                      <a:pt x="3096" y="2649"/>
                      <a:pt x="3113" y="2665"/>
                      <a:pt x="3131" y="2681"/>
                    </a:cubicBezTo>
                    <a:cubicBezTo>
                      <a:pt x="3137" y="2686"/>
                      <a:pt x="3141" y="2695"/>
                      <a:pt x="3144" y="2702"/>
                    </a:cubicBezTo>
                    <a:cubicBezTo>
                      <a:pt x="3150" y="2716"/>
                      <a:pt x="3155" y="2730"/>
                      <a:pt x="3160" y="2744"/>
                    </a:cubicBezTo>
                    <a:cubicBezTo>
                      <a:pt x="3157" y="2769"/>
                      <a:pt x="3148" y="2791"/>
                      <a:pt x="3123" y="2802"/>
                    </a:cubicBezTo>
                    <a:cubicBezTo>
                      <a:pt x="3126" y="2825"/>
                      <a:pt x="3128" y="2846"/>
                      <a:pt x="3112" y="2867"/>
                    </a:cubicBezTo>
                    <a:cubicBezTo>
                      <a:pt x="3105" y="2869"/>
                      <a:pt x="3096" y="2872"/>
                      <a:pt x="3087" y="2874"/>
                    </a:cubicBezTo>
                    <a:cubicBezTo>
                      <a:pt x="3077" y="2876"/>
                      <a:pt x="3067" y="2877"/>
                      <a:pt x="3057" y="2878"/>
                    </a:cubicBezTo>
                    <a:cubicBezTo>
                      <a:pt x="3055" y="2881"/>
                      <a:pt x="3052" y="2883"/>
                      <a:pt x="3050" y="2887"/>
                    </a:cubicBezTo>
                    <a:cubicBezTo>
                      <a:pt x="3038" y="2911"/>
                      <a:pt x="3017" y="2914"/>
                      <a:pt x="2994" y="2909"/>
                    </a:cubicBezTo>
                    <a:cubicBezTo>
                      <a:pt x="2978" y="2906"/>
                      <a:pt x="2963" y="2899"/>
                      <a:pt x="2947" y="2894"/>
                    </a:cubicBezTo>
                    <a:cubicBezTo>
                      <a:pt x="2934" y="2896"/>
                      <a:pt x="2932" y="2911"/>
                      <a:pt x="2922" y="2918"/>
                    </a:cubicBezTo>
                    <a:cubicBezTo>
                      <a:pt x="2900" y="2924"/>
                      <a:pt x="2881" y="2919"/>
                      <a:pt x="2864" y="2904"/>
                    </a:cubicBezTo>
                    <a:cubicBezTo>
                      <a:pt x="2855" y="2896"/>
                      <a:pt x="2844" y="2890"/>
                      <a:pt x="2833" y="2883"/>
                    </a:cubicBezTo>
                    <a:cubicBezTo>
                      <a:pt x="2782" y="2852"/>
                      <a:pt x="2733" y="2816"/>
                      <a:pt x="2687" y="2777"/>
                    </a:cubicBezTo>
                    <a:cubicBezTo>
                      <a:pt x="2660" y="2754"/>
                      <a:pt x="2633" y="2731"/>
                      <a:pt x="2610" y="2703"/>
                    </a:cubicBezTo>
                    <a:cubicBezTo>
                      <a:pt x="2588" y="2677"/>
                      <a:pt x="2560" y="2656"/>
                      <a:pt x="2534" y="2632"/>
                    </a:cubicBezTo>
                    <a:cubicBezTo>
                      <a:pt x="2512" y="2646"/>
                      <a:pt x="2491" y="2660"/>
                      <a:pt x="2470" y="2675"/>
                    </a:cubicBezTo>
                    <a:cubicBezTo>
                      <a:pt x="2445" y="2666"/>
                      <a:pt x="2428" y="2648"/>
                      <a:pt x="2409" y="2632"/>
                    </a:cubicBezTo>
                    <a:cubicBezTo>
                      <a:pt x="2387" y="2613"/>
                      <a:pt x="2369" y="2589"/>
                      <a:pt x="2346" y="2571"/>
                    </a:cubicBezTo>
                    <a:cubicBezTo>
                      <a:pt x="2317" y="2547"/>
                      <a:pt x="2294" y="2518"/>
                      <a:pt x="2270" y="2490"/>
                    </a:cubicBezTo>
                    <a:cubicBezTo>
                      <a:pt x="2253" y="2470"/>
                      <a:pt x="2237" y="2450"/>
                      <a:pt x="2220" y="2430"/>
                    </a:cubicBezTo>
                    <a:cubicBezTo>
                      <a:pt x="2216" y="2426"/>
                      <a:pt x="2211" y="2423"/>
                      <a:pt x="2204" y="2418"/>
                    </a:cubicBezTo>
                    <a:cubicBezTo>
                      <a:pt x="2201" y="2425"/>
                      <a:pt x="2199" y="2429"/>
                      <a:pt x="2198" y="2433"/>
                    </a:cubicBezTo>
                    <a:cubicBezTo>
                      <a:pt x="2194" y="2464"/>
                      <a:pt x="2191" y="2495"/>
                      <a:pt x="2188" y="2525"/>
                    </a:cubicBezTo>
                    <a:cubicBezTo>
                      <a:pt x="2182" y="2577"/>
                      <a:pt x="2162" y="2623"/>
                      <a:pt x="2134" y="2666"/>
                    </a:cubicBezTo>
                    <a:cubicBezTo>
                      <a:pt x="2108" y="2703"/>
                      <a:pt x="2079" y="2739"/>
                      <a:pt x="2050" y="2779"/>
                    </a:cubicBezTo>
                    <a:cubicBezTo>
                      <a:pt x="2054" y="2805"/>
                      <a:pt x="2059" y="2836"/>
                      <a:pt x="2065" y="2866"/>
                    </a:cubicBezTo>
                    <a:cubicBezTo>
                      <a:pt x="2078" y="2935"/>
                      <a:pt x="2092" y="3004"/>
                      <a:pt x="2107" y="3073"/>
                    </a:cubicBezTo>
                    <a:cubicBezTo>
                      <a:pt x="2115" y="3111"/>
                      <a:pt x="2126" y="3149"/>
                      <a:pt x="2134" y="3188"/>
                    </a:cubicBezTo>
                    <a:cubicBezTo>
                      <a:pt x="2145" y="3237"/>
                      <a:pt x="2154" y="3287"/>
                      <a:pt x="2164" y="3337"/>
                    </a:cubicBezTo>
                    <a:cubicBezTo>
                      <a:pt x="2174" y="3385"/>
                      <a:pt x="2184" y="3433"/>
                      <a:pt x="2192" y="3482"/>
                    </a:cubicBezTo>
                    <a:cubicBezTo>
                      <a:pt x="2209" y="3581"/>
                      <a:pt x="2223" y="3679"/>
                      <a:pt x="2239" y="3778"/>
                    </a:cubicBezTo>
                    <a:cubicBezTo>
                      <a:pt x="2239" y="3781"/>
                      <a:pt x="2239" y="3783"/>
                      <a:pt x="2239" y="3785"/>
                    </a:cubicBezTo>
                    <a:cubicBezTo>
                      <a:pt x="2242" y="3852"/>
                      <a:pt x="2245" y="3919"/>
                      <a:pt x="2248" y="3985"/>
                    </a:cubicBezTo>
                    <a:cubicBezTo>
                      <a:pt x="2250" y="4014"/>
                      <a:pt x="2250" y="4042"/>
                      <a:pt x="2252" y="4070"/>
                    </a:cubicBezTo>
                    <a:cubicBezTo>
                      <a:pt x="2256" y="4112"/>
                      <a:pt x="2257" y="4154"/>
                      <a:pt x="2251" y="4196"/>
                    </a:cubicBezTo>
                    <a:cubicBezTo>
                      <a:pt x="2249" y="4210"/>
                      <a:pt x="2249" y="4223"/>
                      <a:pt x="2248" y="4237"/>
                    </a:cubicBezTo>
                    <a:cubicBezTo>
                      <a:pt x="2246" y="4301"/>
                      <a:pt x="2243" y="4365"/>
                      <a:pt x="2240" y="4429"/>
                    </a:cubicBezTo>
                    <a:cubicBezTo>
                      <a:pt x="2240" y="4433"/>
                      <a:pt x="2240" y="4437"/>
                      <a:pt x="2239" y="4440"/>
                    </a:cubicBezTo>
                    <a:cubicBezTo>
                      <a:pt x="2237" y="4460"/>
                      <a:pt x="2232" y="4479"/>
                      <a:pt x="2231" y="4499"/>
                    </a:cubicBezTo>
                    <a:cubicBezTo>
                      <a:pt x="2230" y="4518"/>
                      <a:pt x="2234" y="4538"/>
                      <a:pt x="2235" y="4558"/>
                    </a:cubicBezTo>
                    <a:cubicBezTo>
                      <a:pt x="2240" y="4563"/>
                      <a:pt x="2246" y="4567"/>
                      <a:pt x="2251" y="4573"/>
                    </a:cubicBezTo>
                    <a:cubicBezTo>
                      <a:pt x="2247" y="4580"/>
                      <a:pt x="2244" y="4586"/>
                      <a:pt x="2240" y="4593"/>
                    </a:cubicBezTo>
                    <a:cubicBezTo>
                      <a:pt x="2242" y="4596"/>
                      <a:pt x="2243" y="4600"/>
                      <a:pt x="2246" y="4601"/>
                    </a:cubicBezTo>
                    <a:cubicBezTo>
                      <a:pt x="2272" y="4615"/>
                      <a:pt x="2297" y="4631"/>
                      <a:pt x="2325" y="4642"/>
                    </a:cubicBezTo>
                    <a:cubicBezTo>
                      <a:pt x="2356" y="4656"/>
                      <a:pt x="2388" y="4671"/>
                      <a:pt x="2417" y="4688"/>
                    </a:cubicBezTo>
                    <a:cubicBezTo>
                      <a:pt x="2461" y="4715"/>
                      <a:pt x="2494" y="4751"/>
                      <a:pt x="2504" y="4803"/>
                    </a:cubicBezTo>
                    <a:cubicBezTo>
                      <a:pt x="2510" y="4836"/>
                      <a:pt x="2517" y="4868"/>
                      <a:pt x="2520" y="4901"/>
                    </a:cubicBezTo>
                    <a:cubicBezTo>
                      <a:pt x="2522" y="4922"/>
                      <a:pt x="2518" y="4943"/>
                      <a:pt x="2514" y="4964"/>
                    </a:cubicBezTo>
                    <a:cubicBezTo>
                      <a:pt x="2512" y="4974"/>
                      <a:pt x="2504" y="4984"/>
                      <a:pt x="2494" y="4990"/>
                    </a:cubicBezTo>
                    <a:cubicBezTo>
                      <a:pt x="2474" y="5002"/>
                      <a:pt x="2454" y="5014"/>
                      <a:pt x="2434" y="5026"/>
                    </a:cubicBezTo>
                    <a:cubicBezTo>
                      <a:pt x="2409" y="5039"/>
                      <a:pt x="2383" y="5044"/>
                      <a:pt x="2355" y="5042"/>
                    </a:cubicBezTo>
                    <a:cubicBezTo>
                      <a:pt x="2331" y="5039"/>
                      <a:pt x="2306" y="5035"/>
                      <a:pt x="2282" y="5032"/>
                    </a:cubicBezTo>
                    <a:cubicBezTo>
                      <a:pt x="2243" y="5027"/>
                      <a:pt x="2203" y="5023"/>
                      <a:pt x="2164" y="5017"/>
                    </a:cubicBezTo>
                    <a:cubicBezTo>
                      <a:pt x="2142" y="5014"/>
                      <a:pt x="2121" y="5008"/>
                      <a:pt x="2100" y="5002"/>
                    </a:cubicBezTo>
                    <a:cubicBezTo>
                      <a:pt x="2073" y="4994"/>
                      <a:pt x="2047" y="4987"/>
                      <a:pt x="2020" y="4985"/>
                    </a:cubicBezTo>
                    <a:cubicBezTo>
                      <a:pt x="2001" y="4984"/>
                      <a:pt x="1981" y="4986"/>
                      <a:pt x="1961" y="4985"/>
                    </a:cubicBezTo>
                    <a:cubicBezTo>
                      <a:pt x="1898" y="4983"/>
                      <a:pt x="1835" y="4982"/>
                      <a:pt x="1773" y="4972"/>
                    </a:cubicBezTo>
                    <a:cubicBezTo>
                      <a:pt x="1762" y="4970"/>
                      <a:pt x="1751" y="4968"/>
                      <a:pt x="1740" y="4966"/>
                    </a:cubicBezTo>
                    <a:cubicBezTo>
                      <a:pt x="1708" y="4960"/>
                      <a:pt x="1687" y="4941"/>
                      <a:pt x="1674" y="4912"/>
                    </a:cubicBezTo>
                    <a:cubicBezTo>
                      <a:pt x="1656" y="4873"/>
                      <a:pt x="1653" y="4831"/>
                      <a:pt x="1655" y="4789"/>
                    </a:cubicBezTo>
                    <a:cubicBezTo>
                      <a:pt x="1657" y="4752"/>
                      <a:pt x="1659" y="4715"/>
                      <a:pt x="1661" y="4678"/>
                    </a:cubicBezTo>
                    <a:cubicBezTo>
                      <a:pt x="1662" y="4658"/>
                      <a:pt x="1663" y="4639"/>
                      <a:pt x="1663" y="4619"/>
                    </a:cubicBezTo>
                    <a:cubicBezTo>
                      <a:pt x="1663" y="4615"/>
                      <a:pt x="1661" y="4612"/>
                      <a:pt x="1660" y="4607"/>
                    </a:cubicBezTo>
                    <a:cubicBezTo>
                      <a:pt x="1632" y="4595"/>
                      <a:pt x="1603" y="4587"/>
                      <a:pt x="1572" y="4579"/>
                    </a:cubicBezTo>
                    <a:cubicBezTo>
                      <a:pt x="1565" y="4582"/>
                      <a:pt x="1557" y="4584"/>
                      <a:pt x="1548" y="4587"/>
                    </a:cubicBezTo>
                    <a:cubicBezTo>
                      <a:pt x="1545" y="4584"/>
                      <a:pt x="1541" y="4581"/>
                      <a:pt x="1541" y="4578"/>
                    </a:cubicBezTo>
                    <a:cubicBezTo>
                      <a:pt x="1541" y="4567"/>
                      <a:pt x="1542" y="4556"/>
                      <a:pt x="1543" y="4545"/>
                    </a:cubicBezTo>
                    <a:cubicBezTo>
                      <a:pt x="1547" y="4508"/>
                      <a:pt x="1550" y="4472"/>
                      <a:pt x="1553" y="4435"/>
                    </a:cubicBezTo>
                    <a:cubicBezTo>
                      <a:pt x="1558" y="4329"/>
                      <a:pt x="1566" y="4223"/>
                      <a:pt x="1570" y="4117"/>
                    </a:cubicBezTo>
                    <a:cubicBezTo>
                      <a:pt x="1571" y="4073"/>
                      <a:pt x="1578" y="4030"/>
                      <a:pt x="1580" y="3987"/>
                    </a:cubicBezTo>
                    <a:cubicBezTo>
                      <a:pt x="1584" y="3911"/>
                      <a:pt x="1600" y="3836"/>
                      <a:pt x="1608" y="3759"/>
                    </a:cubicBezTo>
                    <a:cubicBezTo>
                      <a:pt x="1612" y="3723"/>
                      <a:pt x="1612" y="3686"/>
                      <a:pt x="1614" y="3649"/>
                    </a:cubicBezTo>
                    <a:cubicBezTo>
                      <a:pt x="1616" y="3614"/>
                      <a:pt x="1609" y="3580"/>
                      <a:pt x="1599" y="3547"/>
                    </a:cubicBezTo>
                    <a:cubicBezTo>
                      <a:pt x="1588" y="3514"/>
                      <a:pt x="1580" y="3480"/>
                      <a:pt x="1569" y="3448"/>
                    </a:cubicBezTo>
                    <a:cubicBezTo>
                      <a:pt x="1556" y="3414"/>
                      <a:pt x="1544" y="3381"/>
                      <a:pt x="1535" y="3346"/>
                    </a:cubicBezTo>
                    <a:cubicBezTo>
                      <a:pt x="1532" y="3336"/>
                      <a:pt x="1531" y="3324"/>
                      <a:pt x="1519" y="3317"/>
                    </a:cubicBezTo>
                    <a:cubicBezTo>
                      <a:pt x="1515" y="3321"/>
                      <a:pt x="1510" y="3325"/>
                      <a:pt x="1508" y="3330"/>
                    </a:cubicBezTo>
                    <a:cubicBezTo>
                      <a:pt x="1485" y="3375"/>
                      <a:pt x="1462" y="3421"/>
                      <a:pt x="1439" y="3466"/>
                    </a:cubicBezTo>
                    <a:cubicBezTo>
                      <a:pt x="1423" y="3498"/>
                      <a:pt x="1407" y="3530"/>
                      <a:pt x="1391" y="3562"/>
                    </a:cubicBezTo>
                    <a:cubicBezTo>
                      <a:pt x="1387" y="3571"/>
                      <a:pt x="1382" y="3579"/>
                      <a:pt x="1379" y="3589"/>
                    </a:cubicBezTo>
                    <a:cubicBezTo>
                      <a:pt x="1364" y="3638"/>
                      <a:pt x="1337" y="3681"/>
                      <a:pt x="1317" y="3727"/>
                    </a:cubicBezTo>
                    <a:cubicBezTo>
                      <a:pt x="1286" y="3800"/>
                      <a:pt x="1245" y="3865"/>
                      <a:pt x="1195" y="3925"/>
                    </a:cubicBezTo>
                    <a:cubicBezTo>
                      <a:pt x="1158" y="3968"/>
                      <a:pt x="1123" y="4013"/>
                      <a:pt x="1090" y="4059"/>
                    </a:cubicBezTo>
                    <a:cubicBezTo>
                      <a:pt x="1089" y="4061"/>
                      <a:pt x="1087" y="4063"/>
                      <a:pt x="1086" y="4065"/>
                    </a:cubicBezTo>
                    <a:cubicBezTo>
                      <a:pt x="1056" y="4115"/>
                      <a:pt x="1015" y="4156"/>
                      <a:pt x="973" y="4196"/>
                    </a:cubicBezTo>
                    <a:cubicBezTo>
                      <a:pt x="934" y="4234"/>
                      <a:pt x="892" y="4269"/>
                      <a:pt x="857" y="4311"/>
                    </a:cubicBezTo>
                    <a:cubicBezTo>
                      <a:pt x="855" y="4314"/>
                      <a:pt x="852" y="4316"/>
                      <a:pt x="849" y="4319"/>
                    </a:cubicBezTo>
                    <a:cubicBezTo>
                      <a:pt x="787" y="4367"/>
                      <a:pt x="730" y="4422"/>
                      <a:pt x="672" y="4475"/>
                    </a:cubicBezTo>
                    <a:cubicBezTo>
                      <a:pt x="653" y="4492"/>
                      <a:pt x="634" y="4507"/>
                      <a:pt x="615" y="4523"/>
                    </a:cubicBezTo>
                    <a:cubicBezTo>
                      <a:pt x="608" y="4529"/>
                      <a:pt x="600" y="4530"/>
                      <a:pt x="591" y="4530"/>
                    </a:cubicBezTo>
                    <a:cubicBezTo>
                      <a:pt x="579" y="4529"/>
                      <a:pt x="566" y="4525"/>
                      <a:pt x="553" y="4532"/>
                    </a:cubicBezTo>
                    <a:cubicBezTo>
                      <a:pt x="553" y="4537"/>
                      <a:pt x="552" y="4543"/>
                      <a:pt x="553" y="4549"/>
                    </a:cubicBezTo>
                    <a:cubicBezTo>
                      <a:pt x="561" y="4577"/>
                      <a:pt x="569" y="4606"/>
                      <a:pt x="577" y="4634"/>
                    </a:cubicBezTo>
                    <a:cubicBezTo>
                      <a:pt x="579" y="4643"/>
                      <a:pt x="579" y="4652"/>
                      <a:pt x="580" y="4660"/>
                    </a:cubicBezTo>
                    <a:cubicBezTo>
                      <a:pt x="582" y="4687"/>
                      <a:pt x="585" y="4714"/>
                      <a:pt x="587" y="4741"/>
                    </a:cubicBezTo>
                    <a:cubicBezTo>
                      <a:pt x="590" y="4782"/>
                      <a:pt x="587" y="4823"/>
                      <a:pt x="583" y="4863"/>
                    </a:cubicBezTo>
                    <a:cubicBezTo>
                      <a:pt x="583" y="4869"/>
                      <a:pt x="581" y="4875"/>
                      <a:pt x="580" y="4881"/>
                    </a:cubicBezTo>
                    <a:cubicBezTo>
                      <a:pt x="577" y="4934"/>
                      <a:pt x="545" y="4964"/>
                      <a:pt x="502" y="4984"/>
                    </a:cubicBezTo>
                    <a:cubicBezTo>
                      <a:pt x="484" y="4993"/>
                      <a:pt x="465" y="5000"/>
                      <a:pt x="446" y="5006"/>
                    </a:cubicBezTo>
                    <a:cubicBezTo>
                      <a:pt x="432" y="5010"/>
                      <a:pt x="417" y="5012"/>
                      <a:pt x="403" y="5011"/>
                    </a:cubicBezTo>
                    <a:cubicBezTo>
                      <a:pt x="366" y="5007"/>
                      <a:pt x="331" y="4998"/>
                      <a:pt x="296" y="4981"/>
                    </a:cubicBezTo>
                    <a:cubicBezTo>
                      <a:pt x="260" y="4963"/>
                      <a:pt x="233" y="4936"/>
                      <a:pt x="209" y="4904"/>
                    </a:cubicBezTo>
                    <a:cubicBezTo>
                      <a:pt x="182" y="4868"/>
                      <a:pt x="162" y="4829"/>
                      <a:pt x="144" y="4788"/>
                    </a:cubicBezTo>
                    <a:cubicBezTo>
                      <a:pt x="137" y="4773"/>
                      <a:pt x="129" y="4758"/>
                      <a:pt x="121" y="4742"/>
                    </a:cubicBezTo>
                    <a:cubicBezTo>
                      <a:pt x="109" y="4722"/>
                      <a:pt x="103" y="4699"/>
                      <a:pt x="96" y="4677"/>
                    </a:cubicBezTo>
                    <a:cubicBezTo>
                      <a:pt x="89" y="4656"/>
                      <a:pt x="85" y="4634"/>
                      <a:pt x="79" y="4613"/>
                    </a:cubicBezTo>
                    <a:cubicBezTo>
                      <a:pt x="62" y="4551"/>
                      <a:pt x="50" y="4488"/>
                      <a:pt x="37" y="4425"/>
                    </a:cubicBezTo>
                    <a:cubicBezTo>
                      <a:pt x="34" y="4412"/>
                      <a:pt x="31" y="4399"/>
                      <a:pt x="27" y="4386"/>
                    </a:cubicBezTo>
                    <a:cubicBezTo>
                      <a:pt x="20" y="4364"/>
                      <a:pt x="14" y="4341"/>
                      <a:pt x="13" y="4317"/>
                    </a:cubicBezTo>
                    <a:cubicBezTo>
                      <a:pt x="13" y="4304"/>
                      <a:pt x="9" y="4291"/>
                      <a:pt x="6" y="4277"/>
                    </a:cubicBezTo>
                    <a:cubicBezTo>
                      <a:pt x="2" y="4255"/>
                      <a:pt x="0" y="4234"/>
                      <a:pt x="1" y="4211"/>
                    </a:cubicBezTo>
                    <a:cubicBezTo>
                      <a:pt x="3" y="4176"/>
                      <a:pt x="19" y="4151"/>
                      <a:pt x="46" y="4131"/>
                    </a:cubicBezTo>
                    <a:cubicBezTo>
                      <a:pt x="76" y="4109"/>
                      <a:pt x="106" y="4087"/>
                      <a:pt x="134" y="4066"/>
                    </a:cubicBezTo>
                    <a:cubicBezTo>
                      <a:pt x="139" y="4053"/>
                      <a:pt x="133" y="4044"/>
                      <a:pt x="130" y="4036"/>
                    </a:cubicBezTo>
                    <a:cubicBezTo>
                      <a:pt x="121" y="4015"/>
                      <a:pt x="112" y="3995"/>
                      <a:pt x="102" y="3975"/>
                    </a:cubicBezTo>
                    <a:cubicBezTo>
                      <a:pt x="100" y="3969"/>
                      <a:pt x="97" y="3964"/>
                      <a:pt x="95" y="3958"/>
                    </a:cubicBezTo>
                    <a:cubicBezTo>
                      <a:pt x="89" y="3935"/>
                      <a:pt x="95" y="3920"/>
                      <a:pt x="112" y="3910"/>
                    </a:cubicBezTo>
                    <a:cubicBezTo>
                      <a:pt x="130" y="3899"/>
                      <a:pt x="147" y="3887"/>
                      <a:pt x="166" y="3878"/>
                    </a:cubicBezTo>
                    <a:cubicBezTo>
                      <a:pt x="214" y="3855"/>
                      <a:pt x="259" y="3827"/>
                      <a:pt x="304" y="3798"/>
                    </a:cubicBezTo>
                    <a:cubicBezTo>
                      <a:pt x="345" y="3771"/>
                      <a:pt x="387" y="3745"/>
                      <a:pt x="427" y="3717"/>
                    </a:cubicBezTo>
                    <a:cubicBezTo>
                      <a:pt x="460" y="3693"/>
                      <a:pt x="492" y="3666"/>
                      <a:pt x="522" y="3640"/>
                    </a:cubicBezTo>
                    <a:cubicBezTo>
                      <a:pt x="553" y="3613"/>
                      <a:pt x="583" y="3585"/>
                      <a:pt x="610" y="3555"/>
                    </a:cubicBezTo>
                    <a:cubicBezTo>
                      <a:pt x="668" y="3492"/>
                      <a:pt x="715" y="3421"/>
                      <a:pt x="746" y="3340"/>
                    </a:cubicBezTo>
                    <a:cubicBezTo>
                      <a:pt x="760" y="3304"/>
                      <a:pt x="775" y="3267"/>
                      <a:pt x="789" y="3230"/>
                    </a:cubicBezTo>
                    <a:cubicBezTo>
                      <a:pt x="795" y="3211"/>
                      <a:pt x="798" y="3192"/>
                      <a:pt x="805" y="3173"/>
                    </a:cubicBezTo>
                    <a:cubicBezTo>
                      <a:pt x="818" y="3132"/>
                      <a:pt x="834" y="3092"/>
                      <a:pt x="847" y="3051"/>
                    </a:cubicBezTo>
                    <a:cubicBezTo>
                      <a:pt x="855" y="3027"/>
                      <a:pt x="860" y="3001"/>
                      <a:pt x="865" y="2976"/>
                    </a:cubicBezTo>
                    <a:cubicBezTo>
                      <a:pt x="870" y="2954"/>
                      <a:pt x="873" y="2932"/>
                      <a:pt x="880" y="2911"/>
                    </a:cubicBezTo>
                    <a:cubicBezTo>
                      <a:pt x="900" y="2850"/>
                      <a:pt x="923" y="2790"/>
                      <a:pt x="945" y="2730"/>
                    </a:cubicBezTo>
                    <a:cubicBezTo>
                      <a:pt x="957" y="2696"/>
                      <a:pt x="971" y="2663"/>
                      <a:pt x="984" y="2629"/>
                    </a:cubicBezTo>
                    <a:cubicBezTo>
                      <a:pt x="977" y="2620"/>
                      <a:pt x="970" y="2611"/>
                      <a:pt x="963" y="2603"/>
                    </a:cubicBezTo>
                    <a:cubicBezTo>
                      <a:pt x="925" y="2559"/>
                      <a:pt x="921" y="2509"/>
                      <a:pt x="938" y="2457"/>
                    </a:cubicBezTo>
                    <a:cubicBezTo>
                      <a:pt x="953" y="2406"/>
                      <a:pt x="974" y="2357"/>
                      <a:pt x="1003" y="2312"/>
                    </a:cubicBezTo>
                    <a:cubicBezTo>
                      <a:pt x="1019" y="2288"/>
                      <a:pt x="1025" y="2260"/>
                      <a:pt x="1033" y="2233"/>
                    </a:cubicBezTo>
                    <a:cubicBezTo>
                      <a:pt x="1035" y="2226"/>
                      <a:pt x="1034" y="2218"/>
                      <a:pt x="1033" y="2211"/>
                    </a:cubicBezTo>
                    <a:cubicBezTo>
                      <a:pt x="1023" y="2161"/>
                      <a:pt x="1028" y="2110"/>
                      <a:pt x="1026" y="2060"/>
                    </a:cubicBezTo>
                    <a:cubicBezTo>
                      <a:pt x="1026" y="2050"/>
                      <a:pt x="1028" y="2040"/>
                      <a:pt x="1027" y="2030"/>
                    </a:cubicBezTo>
                    <a:cubicBezTo>
                      <a:pt x="1027" y="1997"/>
                      <a:pt x="1030" y="1964"/>
                      <a:pt x="1040" y="1932"/>
                    </a:cubicBezTo>
                    <a:cubicBezTo>
                      <a:pt x="1057" y="1875"/>
                      <a:pt x="1071" y="1817"/>
                      <a:pt x="1087" y="1760"/>
                    </a:cubicBezTo>
                    <a:cubicBezTo>
                      <a:pt x="1098" y="1724"/>
                      <a:pt x="1109" y="1687"/>
                      <a:pt x="1123" y="1652"/>
                    </a:cubicBezTo>
                    <a:cubicBezTo>
                      <a:pt x="1136" y="1621"/>
                      <a:pt x="1152" y="1592"/>
                      <a:pt x="1170" y="1564"/>
                    </a:cubicBezTo>
                    <a:cubicBezTo>
                      <a:pt x="1199" y="1519"/>
                      <a:pt x="1228" y="1475"/>
                      <a:pt x="1264" y="1436"/>
                    </a:cubicBezTo>
                    <a:cubicBezTo>
                      <a:pt x="1289" y="1391"/>
                      <a:pt x="1327" y="1357"/>
                      <a:pt x="1363" y="1321"/>
                    </a:cubicBezTo>
                    <a:cubicBezTo>
                      <a:pt x="1376" y="1307"/>
                      <a:pt x="1391" y="1293"/>
                      <a:pt x="1408" y="1283"/>
                    </a:cubicBezTo>
                    <a:cubicBezTo>
                      <a:pt x="1415" y="1278"/>
                      <a:pt x="1422" y="1273"/>
                      <a:pt x="1427" y="1266"/>
                    </a:cubicBezTo>
                    <a:cubicBezTo>
                      <a:pt x="1451" y="1237"/>
                      <a:pt x="1484" y="1219"/>
                      <a:pt x="1513" y="1196"/>
                    </a:cubicBezTo>
                    <a:cubicBezTo>
                      <a:pt x="1517" y="1192"/>
                      <a:pt x="1524" y="1191"/>
                      <a:pt x="1529" y="1189"/>
                    </a:cubicBezTo>
                    <a:cubicBezTo>
                      <a:pt x="1556" y="1133"/>
                      <a:pt x="1559" y="1076"/>
                      <a:pt x="1552" y="1018"/>
                    </a:cubicBezTo>
                    <a:cubicBezTo>
                      <a:pt x="1551" y="1012"/>
                      <a:pt x="1548" y="1004"/>
                      <a:pt x="1544" y="1002"/>
                    </a:cubicBezTo>
                    <a:cubicBezTo>
                      <a:pt x="1525" y="993"/>
                      <a:pt x="1526" y="977"/>
                      <a:pt x="1527" y="961"/>
                    </a:cubicBezTo>
                    <a:cubicBezTo>
                      <a:pt x="1528" y="954"/>
                      <a:pt x="1529" y="947"/>
                      <a:pt x="1530" y="941"/>
                    </a:cubicBezTo>
                    <a:cubicBezTo>
                      <a:pt x="1518" y="935"/>
                      <a:pt x="1514" y="944"/>
                      <a:pt x="1510" y="949"/>
                    </a:cubicBezTo>
                    <a:cubicBezTo>
                      <a:pt x="1495" y="968"/>
                      <a:pt x="1474" y="978"/>
                      <a:pt x="1451" y="984"/>
                    </a:cubicBezTo>
                    <a:cubicBezTo>
                      <a:pt x="1445" y="985"/>
                      <a:pt x="1439" y="983"/>
                      <a:pt x="1435" y="983"/>
                    </a:cubicBezTo>
                    <a:cubicBezTo>
                      <a:pt x="1433" y="978"/>
                      <a:pt x="1431" y="976"/>
                      <a:pt x="1431" y="974"/>
                    </a:cubicBezTo>
                    <a:cubicBezTo>
                      <a:pt x="1439" y="952"/>
                      <a:pt x="1435" y="930"/>
                      <a:pt x="1427" y="909"/>
                    </a:cubicBezTo>
                    <a:cubicBezTo>
                      <a:pt x="1415" y="875"/>
                      <a:pt x="1402" y="842"/>
                      <a:pt x="1389" y="808"/>
                    </a:cubicBezTo>
                    <a:cubicBezTo>
                      <a:pt x="1372" y="764"/>
                      <a:pt x="1364" y="718"/>
                      <a:pt x="1368" y="670"/>
                    </a:cubicBezTo>
                    <a:cubicBezTo>
                      <a:pt x="1370" y="655"/>
                      <a:pt x="1369" y="639"/>
                      <a:pt x="1369" y="620"/>
                    </a:cubicBezTo>
                    <a:cubicBezTo>
                      <a:pt x="1364" y="617"/>
                      <a:pt x="1359" y="613"/>
                      <a:pt x="1352" y="609"/>
                    </a:cubicBezTo>
                    <a:cubicBezTo>
                      <a:pt x="1343" y="603"/>
                      <a:pt x="1336" y="594"/>
                      <a:pt x="1331" y="584"/>
                    </a:cubicBezTo>
                    <a:cubicBezTo>
                      <a:pt x="1314" y="542"/>
                      <a:pt x="1303" y="501"/>
                      <a:pt x="1308" y="454"/>
                    </a:cubicBezTo>
                    <a:cubicBezTo>
                      <a:pt x="1311" y="420"/>
                      <a:pt x="1319" y="386"/>
                      <a:pt x="1329" y="353"/>
                    </a:cubicBezTo>
                    <a:cubicBezTo>
                      <a:pt x="1340" y="315"/>
                      <a:pt x="1359" y="280"/>
                      <a:pt x="1385" y="250"/>
                    </a:cubicBezTo>
                    <a:cubicBezTo>
                      <a:pt x="1425" y="203"/>
                      <a:pt x="1467" y="158"/>
                      <a:pt x="1517" y="121"/>
                    </a:cubicBezTo>
                    <a:cubicBezTo>
                      <a:pt x="1548" y="99"/>
                      <a:pt x="1580" y="79"/>
                      <a:pt x="1618" y="68"/>
                    </a:cubicBezTo>
                    <a:cubicBezTo>
                      <a:pt x="1651" y="59"/>
                      <a:pt x="1683" y="45"/>
                      <a:pt x="1715" y="34"/>
                    </a:cubicBezTo>
                    <a:cubicBezTo>
                      <a:pt x="1728" y="30"/>
                      <a:pt x="1741" y="25"/>
                      <a:pt x="1755" y="23"/>
                    </a:cubicBezTo>
                    <a:cubicBezTo>
                      <a:pt x="1798" y="15"/>
                      <a:pt x="1842" y="6"/>
                      <a:pt x="1886" y="3"/>
                    </a:cubicBezTo>
                    <a:cubicBezTo>
                      <a:pt x="1925" y="0"/>
                      <a:pt x="1965" y="1"/>
                      <a:pt x="2004" y="5"/>
                    </a:cubicBezTo>
                    <a:cubicBezTo>
                      <a:pt x="2026" y="8"/>
                      <a:pt x="2047" y="18"/>
                      <a:pt x="2068" y="26"/>
                    </a:cubicBezTo>
                    <a:cubicBezTo>
                      <a:pt x="2093" y="34"/>
                      <a:pt x="2119" y="43"/>
                      <a:pt x="2144" y="53"/>
                    </a:cubicBezTo>
                    <a:cubicBezTo>
                      <a:pt x="2152" y="56"/>
                      <a:pt x="2159" y="60"/>
                      <a:pt x="2167" y="65"/>
                    </a:cubicBezTo>
                    <a:cubicBezTo>
                      <a:pt x="2197" y="85"/>
                      <a:pt x="2221" y="112"/>
                      <a:pt x="2245" y="138"/>
                    </a:cubicBezTo>
                    <a:cubicBezTo>
                      <a:pt x="2264" y="160"/>
                      <a:pt x="2282" y="184"/>
                      <a:pt x="2302" y="210"/>
                    </a:cubicBezTo>
                    <a:cubicBezTo>
                      <a:pt x="2345" y="230"/>
                      <a:pt x="2394" y="222"/>
                      <a:pt x="2441" y="221"/>
                    </a:cubicBezTo>
                    <a:cubicBezTo>
                      <a:pt x="2479" y="220"/>
                      <a:pt x="2518" y="215"/>
                      <a:pt x="2556" y="213"/>
                    </a:cubicBezTo>
                    <a:cubicBezTo>
                      <a:pt x="2573" y="211"/>
                      <a:pt x="2590" y="211"/>
                      <a:pt x="2605" y="210"/>
                    </a:cubicBezTo>
                    <a:cubicBezTo>
                      <a:pt x="2613" y="218"/>
                      <a:pt x="2613" y="226"/>
                      <a:pt x="2608" y="232"/>
                    </a:cubicBezTo>
                    <a:cubicBezTo>
                      <a:pt x="2598" y="244"/>
                      <a:pt x="2588" y="257"/>
                      <a:pt x="2576" y="267"/>
                    </a:cubicBezTo>
                    <a:cubicBezTo>
                      <a:pt x="2557" y="284"/>
                      <a:pt x="2538" y="299"/>
                      <a:pt x="2517" y="313"/>
                    </a:cubicBezTo>
                    <a:cubicBezTo>
                      <a:pt x="2480" y="337"/>
                      <a:pt x="2443" y="362"/>
                      <a:pt x="2401" y="377"/>
                    </a:cubicBezTo>
                    <a:cubicBezTo>
                      <a:pt x="2397" y="379"/>
                      <a:pt x="2393" y="383"/>
                      <a:pt x="2388" y="385"/>
                    </a:cubicBezTo>
                    <a:cubicBezTo>
                      <a:pt x="2389" y="395"/>
                      <a:pt x="2390" y="405"/>
                      <a:pt x="2390" y="415"/>
                    </a:cubicBezTo>
                    <a:cubicBezTo>
                      <a:pt x="2390" y="423"/>
                      <a:pt x="2389" y="432"/>
                      <a:pt x="2387" y="440"/>
                    </a:cubicBezTo>
                    <a:cubicBezTo>
                      <a:pt x="2385" y="454"/>
                      <a:pt x="2383" y="467"/>
                      <a:pt x="2379" y="480"/>
                    </a:cubicBezTo>
                    <a:cubicBezTo>
                      <a:pt x="2373" y="501"/>
                      <a:pt x="2368" y="524"/>
                      <a:pt x="2340" y="530"/>
                    </a:cubicBezTo>
                    <a:cubicBezTo>
                      <a:pt x="2328" y="554"/>
                      <a:pt x="2328" y="582"/>
                      <a:pt x="2326" y="609"/>
                    </a:cubicBezTo>
                    <a:cubicBezTo>
                      <a:pt x="2325" y="627"/>
                      <a:pt x="2327" y="646"/>
                      <a:pt x="2325" y="664"/>
                    </a:cubicBezTo>
                    <a:cubicBezTo>
                      <a:pt x="2316" y="768"/>
                      <a:pt x="2297" y="870"/>
                      <a:pt x="2256" y="966"/>
                    </a:cubicBezTo>
                    <a:cubicBezTo>
                      <a:pt x="2235" y="1018"/>
                      <a:pt x="2207" y="1066"/>
                      <a:pt x="2167" y="1106"/>
                    </a:cubicBezTo>
                    <a:cubicBezTo>
                      <a:pt x="2153" y="1120"/>
                      <a:pt x="2141" y="1135"/>
                      <a:pt x="2126" y="1148"/>
                    </a:cubicBezTo>
                    <a:cubicBezTo>
                      <a:pt x="2114" y="1159"/>
                      <a:pt x="2102" y="1172"/>
                      <a:pt x="2088" y="1176"/>
                    </a:cubicBezTo>
                    <a:cubicBezTo>
                      <a:pt x="2043" y="1191"/>
                      <a:pt x="2002" y="1215"/>
                      <a:pt x="1954" y="1215"/>
                    </a:cubicBezTo>
                    <a:cubicBezTo>
                      <a:pt x="1950" y="1216"/>
                      <a:pt x="1947" y="1218"/>
                      <a:pt x="1943" y="1219"/>
                    </a:cubicBezTo>
                    <a:cubicBezTo>
                      <a:pt x="1935" y="1227"/>
                      <a:pt x="1931" y="1237"/>
                      <a:pt x="1932" y="1248"/>
                    </a:cubicBezTo>
                    <a:cubicBezTo>
                      <a:pt x="1934" y="1251"/>
                      <a:pt x="1934" y="1254"/>
                      <a:pt x="1936" y="1255"/>
                    </a:cubicBezTo>
                    <a:cubicBezTo>
                      <a:pt x="1945" y="1259"/>
                      <a:pt x="1954" y="1262"/>
                      <a:pt x="1964" y="1266"/>
                    </a:cubicBezTo>
                    <a:cubicBezTo>
                      <a:pt x="1972" y="1306"/>
                      <a:pt x="1993" y="1339"/>
                      <a:pt x="2018" y="1370"/>
                    </a:cubicBezTo>
                    <a:cubicBezTo>
                      <a:pt x="2037" y="1393"/>
                      <a:pt x="2051" y="1418"/>
                      <a:pt x="2063" y="1446"/>
                    </a:cubicBezTo>
                    <a:cubicBezTo>
                      <a:pt x="2074" y="1470"/>
                      <a:pt x="2086" y="1495"/>
                      <a:pt x="2097" y="1519"/>
                    </a:cubicBezTo>
                    <a:cubicBezTo>
                      <a:pt x="2100" y="1527"/>
                      <a:pt x="2105" y="1535"/>
                      <a:pt x="2112" y="1539"/>
                    </a:cubicBezTo>
                    <a:cubicBezTo>
                      <a:pt x="2123" y="1546"/>
                      <a:pt x="2128" y="1556"/>
                      <a:pt x="2129" y="1567"/>
                    </a:cubicBezTo>
                    <a:cubicBezTo>
                      <a:pt x="2130" y="1613"/>
                      <a:pt x="2155" y="1651"/>
                      <a:pt x="2175" y="1690"/>
                    </a:cubicBezTo>
                    <a:cubicBezTo>
                      <a:pt x="2209" y="1755"/>
                      <a:pt x="2244" y="1819"/>
                      <a:pt x="2279" y="1882"/>
                    </a:cubicBezTo>
                    <a:cubicBezTo>
                      <a:pt x="2302" y="1922"/>
                      <a:pt x="2324" y="1963"/>
                      <a:pt x="2357" y="1994"/>
                    </a:cubicBezTo>
                    <a:cubicBezTo>
                      <a:pt x="2389" y="2024"/>
                      <a:pt x="2420" y="2054"/>
                      <a:pt x="2453" y="2082"/>
                    </a:cubicBezTo>
                    <a:cubicBezTo>
                      <a:pt x="2497" y="2119"/>
                      <a:pt x="2543" y="2155"/>
                      <a:pt x="2588" y="2192"/>
                    </a:cubicBezTo>
                    <a:cubicBezTo>
                      <a:pt x="2614" y="2213"/>
                      <a:pt x="2639" y="2235"/>
                      <a:pt x="2665" y="2256"/>
                    </a:cubicBezTo>
                    <a:cubicBezTo>
                      <a:pt x="2684" y="2271"/>
                      <a:pt x="2705" y="2284"/>
                      <a:pt x="2727" y="2296"/>
                    </a:cubicBezTo>
                    <a:cubicBezTo>
                      <a:pt x="2752" y="2311"/>
                      <a:pt x="2776" y="2328"/>
                      <a:pt x="2801" y="2345"/>
                    </a:cubicBezTo>
                    <a:cubicBezTo>
                      <a:pt x="2823" y="2361"/>
                      <a:pt x="2823" y="2361"/>
                      <a:pt x="2826" y="2391"/>
                    </a:cubicBezTo>
                    <a:close/>
                    <a:moveTo>
                      <a:pt x="1782" y="1178"/>
                    </a:moveTo>
                    <a:cubicBezTo>
                      <a:pt x="1783" y="1177"/>
                      <a:pt x="1783" y="1177"/>
                      <a:pt x="1783" y="1177"/>
                    </a:cubicBezTo>
                    <a:cubicBezTo>
                      <a:pt x="1791" y="1180"/>
                      <a:pt x="1799" y="1182"/>
                      <a:pt x="1807" y="1186"/>
                    </a:cubicBezTo>
                    <a:cubicBezTo>
                      <a:pt x="1835" y="1197"/>
                      <a:pt x="1862" y="1210"/>
                      <a:pt x="1892" y="1207"/>
                    </a:cubicBezTo>
                    <a:cubicBezTo>
                      <a:pt x="1923" y="1204"/>
                      <a:pt x="1954" y="1206"/>
                      <a:pt x="1984" y="1202"/>
                    </a:cubicBezTo>
                    <a:cubicBezTo>
                      <a:pt x="1999" y="1200"/>
                      <a:pt x="2013" y="1194"/>
                      <a:pt x="2027" y="1189"/>
                    </a:cubicBezTo>
                    <a:cubicBezTo>
                      <a:pt x="2042" y="1184"/>
                      <a:pt x="2057" y="1177"/>
                      <a:pt x="2072" y="1173"/>
                    </a:cubicBezTo>
                    <a:cubicBezTo>
                      <a:pt x="2090" y="1167"/>
                      <a:pt x="2106" y="1157"/>
                      <a:pt x="2118" y="1143"/>
                    </a:cubicBezTo>
                    <a:cubicBezTo>
                      <a:pt x="2143" y="1112"/>
                      <a:pt x="2172" y="1086"/>
                      <a:pt x="2196" y="1054"/>
                    </a:cubicBezTo>
                    <a:cubicBezTo>
                      <a:pt x="2222" y="1019"/>
                      <a:pt x="2242" y="981"/>
                      <a:pt x="2256" y="940"/>
                    </a:cubicBezTo>
                    <a:cubicBezTo>
                      <a:pt x="2276" y="883"/>
                      <a:pt x="2294" y="825"/>
                      <a:pt x="2301" y="765"/>
                    </a:cubicBezTo>
                    <a:cubicBezTo>
                      <a:pt x="2304" y="736"/>
                      <a:pt x="2312" y="707"/>
                      <a:pt x="2312" y="678"/>
                    </a:cubicBezTo>
                    <a:cubicBezTo>
                      <a:pt x="2307" y="675"/>
                      <a:pt x="2304" y="673"/>
                      <a:pt x="2301" y="672"/>
                    </a:cubicBezTo>
                    <a:cubicBezTo>
                      <a:pt x="2281" y="668"/>
                      <a:pt x="2273" y="654"/>
                      <a:pt x="2271" y="635"/>
                    </a:cubicBezTo>
                    <a:cubicBezTo>
                      <a:pt x="2270" y="627"/>
                      <a:pt x="2268" y="619"/>
                      <a:pt x="2267" y="608"/>
                    </a:cubicBezTo>
                    <a:cubicBezTo>
                      <a:pt x="2249" y="612"/>
                      <a:pt x="2233" y="616"/>
                      <a:pt x="2214" y="621"/>
                    </a:cubicBezTo>
                    <a:cubicBezTo>
                      <a:pt x="2216" y="614"/>
                      <a:pt x="2216" y="610"/>
                      <a:pt x="2218" y="609"/>
                    </a:cubicBezTo>
                    <a:cubicBezTo>
                      <a:pt x="2231" y="600"/>
                      <a:pt x="2246" y="599"/>
                      <a:pt x="2261" y="597"/>
                    </a:cubicBezTo>
                    <a:cubicBezTo>
                      <a:pt x="2279" y="595"/>
                      <a:pt x="2297" y="595"/>
                      <a:pt x="2315" y="589"/>
                    </a:cubicBezTo>
                    <a:cubicBezTo>
                      <a:pt x="2320" y="569"/>
                      <a:pt x="2326" y="550"/>
                      <a:pt x="2330" y="531"/>
                    </a:cubicBezTo>
                    <a:cubicBezTo>
                      <a:pt x="2333" y="514"/>
                      <a:pt x="2328" y="497"/>
                      <a:pt x="2320" y="481"/>
                    </a:cubicBezTo>
                    <a:cubicBezTo>
                      <a:pt x="2314" y="469"/>
                      <a:pt x="2306" y="458"/>
                      <a:pt x="2291" y="455"/>
                    </a:cubicBezTo>
                    <a:cubicBezTo>
                      <a:pt x="2278" y="460"/>
                      <a:pt x="2269" y="470"/>
                      <a:pt x="2261" y="482"/>
                    </a:cubicBezTo>
                    <a:cubicBezTo>
                      <a:pt x="2253" y="493"/>
                      <a:pt x="2247" y="505"/>
                      <a:pt x="2240" y="516"/>
                    </a:cubicBezTo>
                    <a:cubicBezTo>
                      <a:pt x="2237" y="521"/>
                      <a:pt x="2233" y="527"/>
                      <a:pt x="2229" y="531"/>
                    </a:cubicBezTo>
                    <a:cubicBezTo>
                      <a:pt x="2224" y="537"/>
                      <a:pt x="2214" y="537"/>
                      <a:pt x="2209" y="532"/>
                    </a:cubicBezTo>
                    <a:cubicBezTo>
                      <a:pt x="2201" y="523"/>
                      <a:pt x="2194" y="513"/>
                      <a:pt x="2186" y="503"/>
                    </a:cubicBezTo>
                    <a:cubicBezTo>
                      <a:pt x="2180" y="496"/>
                      <a:pt x="2179" y="485"/>
                      <a:pt x="2165" y="482"/>
                    </a:cubicBezTo>
                    <a:cubicBezTo>
                      <a:pt x="2146" y="500"/>
                      <a:pt x="2133" y="523"/>
                      <a:pt x="2118" y="543"/>
                    </a:cubicBezTo>
                    <a:cubicBezTo>
                      <a:pt x="2103" y="551"/>
                      <a:pt x="2092" y="544"/>
                      <a:pt x="2081" y="540"/>
                    </a:cubicBezTo>
                    <a:cubicBezTo>
                      <a:pt x="2068" y="536"/>
                      <a:pt x="2055" y="530"/>
                      <a:pt x="2043" y="524"/>
                    </a:cubicBezTo>
                    <a:cubicBezTo>
                      <a:pt x="2033" y="519"/>
                      <a:pt x="2026" y="507"/>
                      <a:pt x="2013" y="506"/>
                    </a:cubicBezTo>
                    <a:cubicBezTo>
                      <a:pt x="2002" y="524"/>
                      <a:pt x="2018" y="541"/>
                      <a:pt x="2007" y="559"/>
                    </a:cubicBezTo>
                    <a:cubicBezTo>
                      <a:pt x="1962" y="569"/>
                      <a:pt x="1930" y="542"/>
                      <a:pt x="1898" y="515"/>
                    </a:cubicBezTo>
                    <a:cubicBezTo>
                      <a:pt x="1886" y="525"/>
                      <a:pt x="1883" y="537"/>
                      <a:pt x="1877" y="548"/>
                    </a:cubicBezTo>
                    <a:cubicBezTo>
                      <a:pt x="1870" y="563"/>
                      <a:pt x="1863" y="579"/>
                      <a:pt x="1853" y="593"/>
                    </a:cubicBezTo>
                    <a:cubicBezTo>
                      <a:pt x="1846" y="604"/>
                      <a:pt x="1835" y="613"/>
                      <a:pt x="1825" y="622"/>
                    </a:cubicBezTo>
                    <a:cubicBezTo>
                      <a:pt x="1820" y="628"/>
                      <a:pt x="1814" y="625"/>
                      <a:pt x="1808" y="617"/>
                    </a:cubicBezTo>
                    <a:cubicBezTo>
                      <a:pt x="1818" y="592"/>
                      <a:pt x="1819" y="566"/>
                      <a:pt x="1793" y="545"/>
                    </a:cubicBezTo>
                    <a:cubicBezTo>
                      <a:pt x="1786" y="561"/>
                      <a:pt x="1783" y="576"/>
                      <a:pt x="1780" y="592"/>
                    </a:cubicBezTo>
                    <a:cubicBezTo>
                      <a:pt x="1773" y="625"/>
                      <a:pt x="1761" y="656"/>
                      <a:pt x="1735" y="679"/>
                    </a:cubicBezTo>
                    <a:cubicBezTo>
                      <a:pt x="1730" y="684"/>
                      <a:pt x="1722" y="686"/>
                      <a:pt x="1717" y="688"/>
                    </a:cubicBezTo>
                    <a:cubicBezTo>
                      <a:pt x="1713" y="685"/>
                      <a:pt x="1711" y="684"/>
                      <a:pt x="1709" y="682"/>
                    </a:cubicBezTo>
                    <a:cubicBezTo>
                      <a:pt x="1702" y="672"/>
                      <a:pt x="1697" y="661"/>
                      <a:pt x="1693" y="649"/>
                    </a:cubicBezTo>
                    <a:cubicBezTo>
                      <a:pt x="1683" y="621"/>
                      <a:pt x="1641" y="603"/>
                      <a:pt x="1618" y="630"/>
                    </a:cubicBezTo>
                    <a:cubicBezTo>
                      <a:pt x="1591" y="663"/>
                      <a:pt x="1569" y="699"/>
                      <a:pt x="1585" y="745"/>
                    </a:cubicBezTo>
                    <a:cubicBezTo>
                      <a:pt x="1588" y="754"/>
                      <a:pt x="1589" y="765"/>
                      <a:pt x="1591" y="774"/>
                    </a:cubicBezTo>
                    <a:cubicBezTo>
                      <a:pt x="1597" y="800"/>
                      <a:pt x="1606" y="823"/>
                      <a:pt x="1636" y="837"/>
                    </a:cubicBezTo>
                    <a:cubicBezTo>
                      <a:pt x="1627" y="893"/>
                      <a:pt x="1620" y="949"/>
                      <a:pt x="1573" y="991"/>
                    </a:cubicBezTo>
                    <a:cubicBezTo>
                      <a:pt x="1575" y="1010"/>
                      <a:pt x="1575" y="1028"/>
                      <a:pt x="1578" y="1046"/>
                    </a:cubicBezTo>
                    <a:cubicBezTo>
                      <a:pt x="1581" y="1070"/>
                      <a:pt x="1580" y="1093"/>
                      <a:pt x="1574" y="1116"/>
                    </a:cubicBezTo>
                    <a:cubicBezTo>
                      <a:pt x="1568" y="1138"/>
                      <a:pt x="1564" y="1159"/>
                      <a:pt x="1560" y="1181"/>
                    </a:cubicBezTo>
                    <a:cubicBezTo>
                      <a:pt x="1559" y="1186"/>
                      <a:pt x="1562" y="1190"/>
                      <a:pt x="1563" y="1196"/>
                    </a:cubicBezTo>
                    <a:cubicBezTo>
                      <a:pt x="1569" y="1199"/>
                      <a:pt x="1575" y="1201"/>
                      <a:pt x="1580" y="1203"/>
                    </a:cubicBezTo>
                    <a:cubicBezTo>
                      <a:pt x="1613" y="1215"/>
                      <a:pt x="1646" y="1224"/>
                      <a:pt x="1681" y="1225"/>
                    </a:cubicBezTo>
                    <a:cubicBezTo>
                      <a:pt x="1747" y="1244"/>
                      <a:pt x="1815" y="1243"/>
                      <a:pt x="1882" y="1254"/>
                    </a:cubicBezTo>
                    <a:cubicBezTo>
                      <a:pt x="1885" y="1254"/>
                      <a:pt x="1887" y="1254"/>
                      <a:pt x="1890" y="1253"/>
                    </a:cubicBezTo>
                    <a:cubicBezTo>
                      <a:pt x="1893" y="1252"/>
                      <a:pt x="1896" y="1250"/>
                      <a:pt x="1901" y="1248"/>
                    </a:cubicBezTo>
                    <a:cubicBezTo>
                      <a:pt x="1902" y="1239"/>
                      <a:pt x="1903" y="1230"/>
                      <a:pt x="1904" y="1219"/>
                    </a:cubicBezTo>
                    <a:cubicBezTo>
                      <a:pt x="1898" y="1218"/>
                      <a:pt x="1893" y="1215"/>
                      <a:pt x="1889" y="1215"/>
                    </a:cubicBezTo>
                    <a:cubicBezTo>
                      <a:pt x="1856" y="1214"/>
                      <a:pt x="1826" y="1202"/>
                      <a:pt x="1796" y="1190"/>
                    </a:cubicBezTo>
                    <a:cubicBezTo>
                      <a:pt x="1791" y="1187"/>
                      <a:pt x="1787" y="1182"/>
                      <a:pt x="1782" y="1178"/>
                    </a:cubicBezTo>
                    <a:close/>
                    <a:moveTo>
                      <a:pt x="1361" y="2720"/>
                    </a:moveTo>
                    <a:cubicBezTo>
                      <a:pt x="1379" y="2704"/>
                      <a:pt x="1402" y="2700"/>
                      <a:pt x="1426" y="2699"/>
                    </a:cubicBezTo>
                    <a:cubicBezTo>
                      <a:pt x="1471" y="2696"/>
                      <a:pt x="1517" y="2694"/>
                      <a:pt x="1563" y="2692"/>
                    </a:cubicBezTo>
                    <a:cubicBezTo>
                      <a:pt x="1571" y="2691"/>
                      <a:pt x="1579" y="2689"/>
                      <a:pt x="1586" y="2688"/>
                    </a:cubicBezTo>
                    <a:cubicBezTo>
                      <a:pt x="1593" y="2669"/>
                      <a:pt x="1591" y="2654"/>
                      <a:pt x="1588" y="2638"/>
                    </a:cubicBezTo>
                    <a:cubicBezTo>
                      <a:pt x="1581" y="2596"/>
                      <a:pt x="1573" y="2555"/>
                      <a:pt x="1566" y="2514"/>
                    </a:cubicBezTo>
                    <a:cubicBezTo>
                      <a:pt x="1551" y="2426"/>
                      <a:pt x="1524" y="2341"/>
                      <a:pt x="1500" y="2256"/>
                    </a:cubicBezTo>
                    <a:cubicBezTo>
                      <a:pt x="1496" y="2242"/>
                      <a:pt x="1490" y="2228"/>
                      <a:pt x="1482" y="2215"/>
                    </a:cubicBezTo>
                    <a:cubicBezTo>
                      <a:pt x="1473" y="2199"/>
                      <a:pt x="1472" y="2185"/>
                      <a:pt x="1478" y="2167"/>
                    </a:cubicBezTo>
                    <a:cubicBezTo>
                      <a:pt x="1499" y="2111"/>
                      <a:pt x="1502" y="2051"/>
                      <a:pt x="1517" y="1994"/>
                    </a:cubicBezTo>
                    <a:cubicBezTo>
                      <a:pt x="1517" y="1991"/>
                      <a:pt x="1517" y="1989"/>
                      <a:pt x="1517" y="1986"/>
                    </a:cubicBezTo>
                    <a:cubicBezTo>
                      <a:pt x="1522" y="1941"/>
                      <a:pt x="1525" y="1895"/>
                      <a:pt x="1531" y="1850"/>
                    </a:cubicBezTo>
                    <a:cubicBezTo>
                      <a:pt x="1535" y="1820"/>
                      <a:pt x="1540" y="1790"/>
                      <a:pt x="1533" y="1759"/>
                    </a:cubicBezTo>
                    <a:cubicBezTo>
                      <a:pt x="1530" y="1747"/>
                      <a:pt x="1531" y="1735"/>
                      <a:pt x="1531" y="1722"/>
                    </a:cubicBezTo>
                    <a:cubicBezTo>
                      <a:pt x="1531" y="1717"/>
                      <a:pt x="1534" y="1710"/>
                      <a:pt x="1543" y="1710"/>
                    </a:cubicBezTo>
                    <a:cubicBezTo>
                      <a:pt x="1549" y="1792"/>
                      <a:pt x="1545" y="1872"/>
                      <a:pt x="1538" y="1954"/>
                    </a:cubicBezTo>
                    <a:cubicBezTo>
                      <a:pt x="1532" y="2035"/>
                      <a:pt x="1512" y="2114"/>
                      <a:pt x="1491" y="2193"/>
                    </a:cubicBezTo>
                    <a:cubicBezTo>
                      <a:pt x="1509" y="2224"/>
                      <a:pt x="1518" y="2257"/>
                      <a:pt x="1526" y="2291"/>
                    </a:cubicBezTo>
                    <a:cubicBezTo>
                      <a:pt x="1528" y="2303"/>
                      <a:pt x="1533" y="2314"/>
                      <a:pt x="1536" y="2326"/>
                    </a:cubicBezTo>
                    <a:cubicBezTo>
                      <a:pt x="1548" y="2373"/>
                      <a:pt x="1561" y="2419"/>
                      <a:pt x="1572" y="2466"/>
                    </a:cubicBezTo>
                    <a:cubicBezTo>
                      <a:pt x="1582" y="2510"/>
                      <a:pt x="1591" y="2555"/>
                      <a:pt x="1600" y="2600"/>
                    </a:cubicBezTo>
                    <a:cubicBezTo>
                      <a:pt x="1604" y="2622"/>
                      <a:pt x="1608" y="2643"/>
                      <a:pt x="1611" y="2665"/>
                    </a:cubicBezTo>
                    <a:cubicBezTo>
                      <a:pt x="1614" y="2692"/>
                      <a:pt x="1613" y="2692"/>
                      <a:pt x="1627" y="2712"/>
                    </a:cubicBezTo>
                    <a:cubicBezTo>
                      <a:pt x="1609" y="2730"/>
                      <a:pt x="1608" y="2732"/>
                      <a:pt x="1615" y="2753"/>
                    </a:cubicBezTo>
                    <a:cubicBezTo>
                      <a:pt x="1616" y="2755"/>
                      <a:pt x="1617" y="2757"/>
                      <a:pt x="1617" y="2760"/>
                    </a:cubicBezTo>
                    <a:cubicBezTo>
                      <a:pt x="1621" y="2773"/>
                      <a:pt x="1630" y="2780"/>
                      <a:pt x="1644" y="2782"/>
                    </a:cubicBezTo>
                    <a:cubicBezTo>
                      <a:pt x="1662" y="2785"/>
                      <a:pt x="1680" y="2789"/>
                      <a:pt x="1698" y="2793"/>
                    </a:cubicBezTo>
                    <a:cubicBezTo>
                      <a:pt x="1754" y="2805"/>
                      <a:pt x="1810" y="2807"/>
                      <a:pt x="1865" y="2802"/>
                    </a:cubicBezTo>
                    <a:cubicBezTo>
                      <a:pt x="1922" y="2756"/>
                      <a:pt x="1950" y="2694"/>
                      <a:pt x="1974" y="2630"/>
                    </a:cubicBezTo>
                    <a:cubicBezTo>
                      <a:pt x="1995" y="2573"/>
                      <a:pt x="2008" y="2515"/>
                      <a:pt x="2016" y="2454"/>
                    </a:cubicBezTo>
                    <a:cubicBezTo>
                      <a:pt x="2025" y="2387"/>
                      <a:pt x="2038" y="2321"/>
                      <a:pt x="2049" y="2254"/>
                    </a:cubicBezTo>
                    <a:cubicBezTo>
                      <a:pt x="2053" y="2229"/>
                      <a:pt x="2060" y="2205"/>
                      <a:pt x="2059" y="2181"/>
                    </a:cubicBezTo>
                    <a:cubicBezTo>
                      <a:pt x="2057" y="2100"/>
                      <a:pt x="2061" y="2020"/>
                      <a:pt x="2050" y="1940"/>
                    </a:cubicBezTo>
                    <a:cubicBezTo>
                      <a:pt x="2046" y="1908"/>
                      <a:pt x="2047" y="1876"/>
                      <a:pt x="2043" y="1844"/>
                    </a:cubicBezTo>
                    <a:cubicBezTo>
                      <a:pt x="2037" y="1793"/>
                      <a:pt x="2031" y="1742"/>
                      <a:pt x="2019" y="1691"/>
                    </a:cubicBezTo>
                    <a:cubicBezTo>
                      <a:pt x="2015" y="1672"/>
                      <a:pt x="2014" y="1652"/>
                      <a:pt x="2011" y="1626"/>
                    </a:cubicBezTo>
                    <a:cubicBezTo>
                      <a:pt x="2024" y="1643"/>
                      <a:pt x="2029" y="1655"/>
                      <a:pt x="2031" y="1668"/>
                    </a:cubicBezTo>
                    <a:cubicBezTo>
                      <a:pt x="2038" y="1708"/>
                      <a:pt x="2050" y="1747"/>
                      <a:pt x="2052" y="1788"/>
                    </a:cubicBezTo>
                    <a:cubicBezTo>
                      <a:pt x="2054" y="1828"/>
                      <a:pt x="2065" y="1868"/>
                      <a:pt x="2063" y="1909"/>
                    </a:cubicBezTo>
                    <a:cubicBezTo>
                      <a:pt x="2063" y="1917"/>
                      <a:pt x="2065" y="1924"/>
                      <a:pt x="2065" y="1931"/>
                    </a:cubicBezTo>
                    <a:cubicBezTo>
                      <a:pt x="2067" y="1952"/>
                      <a:pt x="2069" y="1973"/>
                      <a:pt x="2071" y="1994"/>
                    </a:cubicBezTo>
                    <a:cubicBezTo>
                      <a:pt x="2072" y="2025"/>
                      <a:pt x="2074" y="2056"/>
                      <a:pt x="2075" y="2087"/>
                    </a:cubicBezTo>
                    <a:cubicBezTo>
                      <a:pt x="2076" y="2124"/>
                      <a:pt x="2079" y="2161"/>
                      <a:pt x="2075" y="2197"/>
                    </a:cubicBezTo>
                    <a:cubicBezTo>
                      <a:pt x="2070" y="2251"/>
                      <a:pt x="2060" y="2305"/>
                      <a:pt x="2051" y="2358"/>
                    </a:cubicBezTo>
                    <a:cubicBezTo>
                      <a:pt x="2045" y="2396"/>
                      <a:pt x="2039" y="2434"/>
                      <a:pt x="2033" y="2472"/>
                    </a:cubicBezTo>
                    <a:cubicBezTo>
                      <a:pt x="2026" y="2519"/>
                      <a:pt x="2015" y="2566"/>
                      <a:pt x="1999" y="2612"/>
                    </a:cubicBezTo>
                    <a:cubicBezTo>
                      <a:pt x="1992" y="2630"/>
                      <a:pt x="1988" y="2649"/>
                      <a:pt x="1980" y="2668"/>
                    </a:cubicBezTo>
                    <a:cubicBezTo>
                      <a:pt x="1973" y="2686"/>
                      <a:pt x="1964" y="2704"/>
                      <a:pt x="1954" y="2721"/>
                    </a:cubicBezTo>
                    <a:cubicBezTo>
                      <a:pt x="1944" y="2739"/>
                      <a:pt x="1932" y="2756"/>
                      <a:pt x="1921" y="2773"/>
                    </a:cubicBezTo>
                    <a:cubicBezTo>
                      <a:pt x="1917" y="2779"/>
                      <a:pt x="1912" y="2786"/>
                      <a:pt x="1916" y="2796"/>
                    </a:cubicBezTo>
                    <a:cubicBezTo>
                      <a:pt x="1920" y="2796"/>
                      <a:pt x="1925" y="2798"/>
                      <a:pt x="1929" y="2798"/>
                    </a:cubicBezTo>
                    <a:cubicBezTo>
                      <a:pt x="1944" y="2796"/>
                      <a:pt x="1958" y="2793"/>
                      <a:pt x="1973" y="2791"/>
                    </a:cubicBezTo>
                    <a:cubicBezTo>
                      <a:pt x="2019" y="2783"/>
                      <a:pt x="2055" y="2759"/>
                      <a:pt x="2081" y="2719"/>
                    </a:cubicBezTo>
                    <a:cubicBezTo>
                      <a:pt x="2096" y="2697"/>
                      <a:pt x="2111" y="2674"/>
                      <a:pt x="2126" y="2651"/>
                    </a:cubicBezTo>
                    <a:cubicBezTo>
                      <a:pt x="2147" y="2617"/>
                      <a:pt x="2161" y="2581"/>
                      <a:pt x="2167" y="2541"/>
                    </a:cubicBezTo>
                    <a:cubicBezTo>
                      <a:pt x="2172" y="2505"/>
                      <a:pt x="2178" y="2468"/>
                      <a:pt x="2178" y="2431"/>
                    </a:cubicBezTo>
                    <a:cubicBezTo>
                      <a:pt x="2179" y="2412"/>
                      <a:pt x="2180" y="2394"/>
                      <a:pt x="2182" y="2375"/>
                    </a:cubicBezTo>
                    <a:cubicBezTo>
                      <a:pt x="2186" y="2321"/>
                      <a:pt x="2184" y="2267"/>
                      <a:pt x="2174" y="2213"/>
                    </a:cubicBezTo>
                    <a:cubicBezTo>
                      <a:pt x="2164" y="2160"/>
                      <a:pt x="2154" y="2106"/>
                      <a:pt x="2154" y="2052"/>
                    </a:cubicBezTo>
                    <a:cubicBezTo>
                      <a:pt x="2154" y="2037"/>
                      <a:pt x="2150" y="2023"/>
                      <a:pt x="2147" y="2008"/>
                    </a:cubicBezTo>
                    <a:cubicBezTo>
                      <a:pt x="2147" y="2006"/>
                      <a:pt x="2144" y="2005"/>
                      <a:pt x="2142" y="2004"/>
                    </a:cubicBezTo>
                    <a:cubicBezTo>
                      <a:pt x="2136" y="2004"/>
                      <a:pt x="2138" y="2017"/>
                      <a:pt x="2127" y="2010"/>
                    </a:cubicBezTo>
                    <a:cubicBezTo>
                      <a:pt x="2127" y="2004"/>
                      <a:pt x="2125" y="1997"/>
                      <a:pt x="2126" y="1989"/>
                    </a:cubicBezTo>
                    <a:cubicBezTo>
                      <a:pt x="2127" y="1967"/>
                      <a:pt x="2129" y="1945"/>
                      <a:pt x="2130" y="1923"/>
                    </a:cubicBezTo>
                    <a:cubicBezTo>
                      <a:pt x="2132" y="1895"/>
                      <a:pt x="2136" y="1866"/>
                      <a:pt x="2132" y="1838"/>
                    </a:cubicBezTo>
                    <a:cubicBezTo>
                      <a:pt x="2126" y="1792"/>
                      <a:pt x="2118" y="1745"/>
                      <a:pt x="2117" y="1699"/>
                    </a:cubicBezTo>
                    <a:cubicBezTo>
                      <a:pt x="2115" y="1635"/>
                      <a:pt x="2101" y="1574"/>
                      <a:pt x="2070" y="1518"/>
                    </a:cubicBezTo>
                    <a:cubicBezTo>
                      <a:pt x="2057" y="1495"/>
                      <a:pt x="2045" y="1472"/>
                      <a:pt x="2036" y="1448"/>
                    </a:cubicBezTo>
                    <a:cubicBezTo>
                      <a:pt x="2029" y="1426"/>
                      <a:pt x="2019" y="1408"/>
                      <a:pt x="2005" y="1389"/>
                    </a:cubicBezTo>
                    <a:cubicBezTo>
                      <a:pt x="1994" y="1373"/>
                      <a:pt x="1984" y="1356"/>
                      <a:pt x="1974" y="1339"/>
                    </a:cubicBezTo>
                    <a:cubicBezTo>
                      <a:pt x="1964" y="1323"/>
                      <a:pt x="1955" y="1305"/>
                      <a:pt x="1941" y="1292"/>
                    </a:cubicBezTo>
                    <a:cubicBezTo>
                      <a:pt x="1934" y="1292"/>
                      <a:pt x="1927" y="1294"/>
                      <a:pt x="1922" y="1292"/>
                    </a:cubicBezTo>
                    <a:cubicBezTo>
                      <a:pt x="1908" y="1284"/>
                      <a:pt x="1892" y="1283"/>
                      <a:pt x="1876" y="1281"/>
                    </a:cubicBezTo>
                    <a:cubicBezTo>
                      <a:pt x="1829" y="1273"/>
                      <a:pt x="1781" y="1269"/>
                      <a:pt x="1734" y="1254"/>
                    </a:cubicBezTo>
                    <a:cubicBezTo>
                      <a:pt x="1710" y="1246"/>
                      <a:pt x="1684" y="1241"/>
                      <a:pt x="1659" y="1237"/>
                    </a:cubicBezTo>
                    <a:cubicBezTo>
                      <a:pt x="1636" y="1233"/>
                      <a:pt x="1613" y="1230"/>
                      <a:pt x="1591" y="1221"/>
                    </a:cubicBezTo>
                    <a:cubicBezTo>
                      <a:pt x="1581" y="1217"/>
                      <a:pt x="1568" y="1212"/>
                      <a:pt x="1559" y="1215"/>
                    </a:cubicBezTo>
                    <a:cubicBezTo>
                      <a:pt x="1544" y="1219"/>
                      <a:pt x="1532" y="1211"/>
                      <a:pt x="1518" y="1214"/>
                    </a:cubicBezTo>
                    <a:cubicBezTo>
                      <a:pt x="1515" y="1216"/>
                      <a:pt x="1512" y="1218"/>
                      <a:pt x="1509" y="1220"/>
                    </a:cubicBezTo>
                    <a:cubicBezTo>
                      <a:pt x="1460" y="1254"/>
                      <a:pt x="1418" y="1295"/>
                      <a:pt x="1373" y="1334"/>
                    </a:cubicBezTo>
                    <a:cubicBezTo>
                      <a:pt x="1343" y="1360"/>
                      <a:pt x="1315" y="1388"/>
                      <a:pt x="1292" y="1420"/>
                    </a:cubicBezTo>
                    <a:cubicBezTo>
                      <a:pt x="1253" y="1472"/>
                      <a:pt x="1214" y="1525"/>
                      <a:pt x="1176" y="1578"/>
                    </a:cubicBezTo>
                    <a:cubicBezTo>
                      <a:pt x="1173" y="1582"/>
                      <a:pt x="1170" y="1587"/>
                      <a:pt x="1169" y="1591"/>
                    </a:cubicBezTo>
                    <a:cubicBezTo>
                      <a:pt x="1156" y="1622"/>
                      <a:pt x="1141" y="1652"/>
                      <a:pt x="1131" y="1683"/>
                    </a:cubicBezTo>
                    <a:cubicBezTo>
                      <a:pt x="1108" y="1754"/>
                      <a:pt x="1088" y="1825"/>
                      <a:pt x="1065" y="1895"/>
                    </a:cubicBezTo>
                    <a:cubicBezTo>
                      <a:pt x="1044" y="1956"/>
                      <a:pt x="1039" y="2018"/>
                      <a:pt x="1041" y="2082"/>
                    </a:cubicBezTo>
                    <a:cubicBezTo>
                      <a:pt x="1042" y="2150"/>
                      <a:pt x="1050" y="2217"/>
                      <a:pt x="1060" y="2284"/>
                    </a:cubicBezTo>
                    <a:cubicBezTo>
                      <a:pt x="1071" y="2364"/>
                      <a:pt x="1089" y="2442"/>
                      <a:pt x="1116" y="2518"/>
                    </a:cubicBezTo>
                    <a:cubicBezTo>
                      <a:pt x="1140" y="2588"/>
                      <a:pt x="1170" y="2656"/>
                      <a:pt x="1206" y="2720"/>
                    </a:cubicBezTo>
                    <a:cubicBezTo>
                      <a:pt x="1213" y="2732"/>
                      <a:pt x="1218" y="2745"/>
                      <a:pt x="1224" y="2757"/>
                    </a:cubicBezTo>
                    <a:cubicBezTo>
                      <a:pt x="1226" y="2762"/>
                      <a:pt x="1228" y="2767"/>
                      <a:pt x="1231" y="2774"/>
                    </a:cubicBezTo>
                    <a:cubicBezTo>
                      <a:pt x="1242" y="2769"/>
                      <a:pt x="1253" y="2767"/>
                      <a:pt x="1260" y="2761"/>
                    </a:cubicBezTo>
                    <a:cubicBezTo>
                      <a:pt x="1279" y="2746"/>
                      <a:pt x="1302" y="2742"/>
                      <a:pt x="1323" y="2732"/>
                    </a:cubicBezTo>
                    <a:cubicBezTo>
                      <a:pt x="1335" y="2726"/>
                      <a:pt x="1349" y="2723"/>
                      <a:pt x="1362" y="2720"/>
                    </a:cubicBezTo>
                    <a:cubicBezTo>
                      <a:pt x="1357" y="2724"/>
                      <a:pt x="1353" y="2729"/>
                      <a:pt x="1348" y="2732"/>
                    </a:cubicBezTo>
                    <a:cubicBezTo>
                      <a:pt x="1339" y="2737"/>
                      <a:pt x="1329" y="2742"/>
                      <a:pt x="1318" y="2747"/>
                    </a:cubicBezTo>
                    <a:cubicBezTo>
                      <a:pt x="1307" y="2752"/>
                      <a:pt x="1301" y="2761"/>
                      <a:pt x="1300" y="2772"/>
                    </a:cubicBezTo>
                    <a:cubicBezTo>
                      <a:pt x="1299" y="2782"/>
                      <a:pt x="1298" y="2792"/>
                      <a:pt x="1298" y="2802"/>
                    </a:cubicBezTo>
                    <a:cubicBezTo>
                      <a:pt x="1298" y="2832"/>
                      <a:pt x="1300" y="2861"/>
                      <a:pt x="1300" y="2891"/>
                    </a:cubicBezTo>
                    <a:cubicBezTo>
                      <a:pt x="1301" y="2953"/>
                      <a:pt x="1322" y="3009"/>
                      <a:pt x="1345" y="3065"/>
                    </a:cubicBezTo>
                    <a:cubicBezTo>
                      <a:pt x="1357" y="3096"/>
                      <a:pt x="1377" y="3124"/>
                      <a:pt x="1393" y="3153"/>
                    </a:cubicBezTo>
                    <a:cubicBezTo>
                      <a:pt x="1396" y="3158"/>
                      <a:pt x="1401" y="3162"/>
                      <a:pt x="1410" y="3158"/>
                    </a:cubicBezTo>
                    <a:cubicBezTo>
                      <a:pt x="1411" y="3155"/>
                      <a:pt x="1413" y="3150"/>
                      <a:pt x="1413" y="3145"/>
                    </a:cubicBezTo>
                    <a:cubicBezTo>
                      <a:pt x="1412" y="3118"/>
                      <a:pt x="1410" y="3091"/>
                      <a:pt x="1409" y="3064"/>
                    </a:cubicBezTo>
                    <a:cubicBezTo>
                      <a:pt x="1408" y="3046"/>
                      <a:pt x="1406" y="3027"/>
                      <a:pt x="1405" y="3009"/>
                    </a:cubicBezTo>
                    <a:cubicBezTo>
                      <a:pt x="1405" y="3000"/>
                      <a:pt x="1409" y="2992"/>
                      <a:pt x="1419" y="2991"/>
                    </a:cubicBezTo>
                    <a:cubicBezTo>
                      <a:pt x="1421" y="2992"/>
                      <a:pt x="1424" y="2993"/>
                      <a:pt x="1425" y="2994"/>
                    </a:cubicBezTo>
                    <a:cubicBezTo>
                      <a:pt x="1428" y="2999"/>
                      <a:pt x="1430" y="3003"/>
                      <a:pt x="1432" y="3008"/>
                    </a:cubicBezTo>
                    <a:cubicBezTo>
                      <a:pt x="1441" y="3041"/>
                      <a:pt x="1443" y="3076"/>
                      <a:pt x="1438" y="3110"/>
                    </a:cubicBezTo>
                    <a:cubicBezTo>
                      <a:pt x="1435" y="3131"/>
                      <a:pt x="1440" y="3150"/>
                      <a:pt x="1443" y="3169"/>
                    </a:cubicBezTo>
                    <a:cubicBezTo>
                      <a:pt x="1446" y="3183"/>
                      <a:pt x="1453" y="3194"/>
                      <a:pt x="1467" y="3200"/>
                    </a:cubicBezTo>
                    <a:cubicBezTo>
                      <a:pt x="1479" y="3205"/>
                      <a:pt x="1491" y="3201"/>
                      <a:pt x="1495" y="3190"/>
                    </a:cubicBezTo>
                    <a:cubicBezTo>
                      <a:pt x="1498" y="3177"/>
                      <a:pt x="1502" y="3163"/>
                      <a:pt x="1502" y="3150"/>
                    </a:cubicBezTo>
                    <a:cubicBezTo>
                      <a:pt x="1502" y="3111"/>
                      <a:pt x="1505" y="3071"/>
                      <a:pt x="1497" y="3032"/>
                    </a:cubicBezTo>
                    <a:cubicBezTo>
                      <a:pt x="1494" y="3014"/>
                      <a:pt x="1495" y="2995"/>
                      <a:pt x="1495" y="2978"/>
                    </a:cubicBezTo>
                    <a:cubicBezTo>
                      <a:pt x="1503" y="2973"/>
                      <a:pt x="1508" y="2975"/>
                      <a:pt x="1510" y="2982"/>
                    </a:cubicBezTo>
                    <a:cubicBezTo>
                      <a:pt x="1519" y="3003"/>
                      <a:pt x="1521" y="3025"/>
                      <a:pt x="1521" y="3047"/>
                    </a:cubicBezTo>
                    <a:cubicBezTo>
                      <a:pt x="1522" y="3085"/>
                      <a:pt x="1523" y="3123"/>
                      <a:pt x="1523" y="3162"/>
                    </a:cubicBezTo>
                    <a:cubicBezTo>
                      <a:pt x="1523" y="3175"/>
                      <a:pt x="1527" y="3186"/>
                      <a:pt x="1535" y="3196"/>
                    </a:cubicBezTo>
                    <a:cubicBezTo>
                      <a:pt x="1543" y="3206"/>
                      <a:pt x="1552" y="3216"/>
                      <a:pt x="1560" y="3225"/>
                    </a:cubicBezTo>
                    <a:cubicBezTo>
                      <a:pt x="1579" y="3226"/>
                      <a:pt x="1589" y="3218"/>
                      <a:pt x="1596" y="3205"/>
                    </a:cubicBezTo>
                    <a:cubicBezTo>
                      <a:pt x="1604" y="3191"/>
                      <a:pt x="1608" y="3175"/>
                      <a:pt x="1607" y="3159"/>
                    </a:cubicBezTo>
                    <a:cubicBezTo>
                      <a:pt x="1604" y="3100"/>
                      <a:pt x="1608" y="3040"/>
                      <a:pt x="1597" y="2982"/>
                    </a:cubicBezTo>
                    <a:cubicBezTo>
                      <a:pt x="1596" y="2978"/>
                      <a:pt x="1595" y="2975"/>
                      <a:pt x="1596" y="2971"/>
                    </a:cubicBezTo>
                    <a:cubicBezTo>
                      <a:pt x="1596" y="2964"/>
                      <a:pt x="1600" y="2960"/>
                      <a:pt x="1608" y="2963"/>
                    </a:cubicBezTo>
                    <a:cubicBezTo>
                      <a:pt x="1620" y="2987"/>
                      <a:pt x="1619" y="3013"/>
                      <a:pt x="1621" y="3039"/>
                    </a:cubicBezTo>
                    <a:cubicBezTo>
                      <a:pt x="1625" y="3075"/>
                      <a:pt x="1625" y="3113"/>
                      <a:pt x="1627" y="3149"/>
                    </a:cubicBezTo>
                    <a:cubicBezTo>
                      <a:pt x="1627" y="3155"/>
                      <a:pt x="1629" y="3159"/>
                      <a:pt x="1638" y="3158"/>
                    </a:cubicBezTo>
                    <a:cubicBezTo>
                      <a:pt x="1652" y="3135"/>
                      <a:pt x="1654" y="3108"/>
                      <a:pt x="1658" y="3082"/>
                    </a:cubicBezTo>
                    <a:cubicBezTo>
                      <a:pt x="1659" y="3068"/>
                      <a:pt x="1659" y="3055"/>
                      <a:pt x="1662" y="3041"/>
                    </a:cubicBezTo>
                    <a:cubicBezTo>
                      <a:pt x="1667" y="3016"/>
                      <a:pt x="1666" y="2990"/>
                      <a:pt x="1661" y="2964"/>
                    </a:cubicBezTo>
                    <a:cubicBezTo>
                      <a:pt x="1656" y="2934"/>
                      <a:pt x="1647" y="2904"/>
                      <a:pt x="1636" y="2876"/>
                    </a:cubicBezTo>
                    <a:cubicBezTo>
                      <a:pt x="1627" y="2855"/>
                      <a:pt x="1621" y="2834"/>
                      <a:pt x="1614" y="2813"/>
                    </a:cubicBezTo>
                    <a:cubicBezTo>
                      <a:pt x="1606" y="2787"/>
                      <a:pt x="1599" y="2761"/>
                      <a:pt x="1590" y="2735"/>
                    </a:cubicBezTo>
                    <a:cubicBezTo>
                      <a:pt x="1580" y="2707"/>
                      <a:pt x="1572" y="2702"/>
                      <a:pt x="1544" y="2703"/>
                    </a:cubicBezTo>
                    <a:cubicBezTo>
                      <a:pt x="1513" y="2704"/>
                      <a:pt x="1482" y="2704"/>
                      <a:pt x="1451" y="2705"/>
                    </a:cubicBezTo>
                    <a:cubicBezTo>
                      <a:pt x="1432" y="2706"/>
                      <a:pt x="1412" y="2707"/>
                      <a:pt x="1393" y="2715"/>
                    </a:cubicBezTo>
                    <a:cubicBezTo>
                      <a:pt x="1383" y="2719"/>
                      <a:pt x="1371" y="2719"/>
                      <a:pt x="1361" y="2720"/>
                    </a:cubicBezTo>
                    <a:close/>
                    <a:moveTo>
                      <a:pt x="596" y="4507"/>
                    </a:moveTo>
                    <a:cubicBezTo>
                      <a:pt x="603" y="4503"/>
                      <a:pt x="611" y="4500"/>
                      <a:pt x="618" y="4495"/>
                    </a:cubicBezTo>
                    <a:cubicBezTo>
                      <a:pt x="634" y="4485"/>
                      <a:pt x="650" y="4475"/>
                      <a:pt x="663" y="4463"/>
                    </a:cubicBezTo>
                    <a:cubicBezTo>
                      <a:pt x="704" y="4427"/>
                      <a:pt x="743" y="4389"/>
                      <a:pt x="784" y="4354"/>
                    </a:cubicBezTo>
                    <a:cubicBezTo>
                      <a:pt x="822" y="4322"/>
                      <a:pt x="860" y="4291"/>
                      <a:pt x="893" y="4254"/>
                    </a:cubicBezTo>
                    <a:cubicBezTo>
                      <a:pt x="903" y="4242"/>
                      <a:pt x="915" y="4230"/>
                      <a:pt x="927" y="4220"/>
                    </a:cubicBezTo>
                    <a:cubicBezTo>
                      <a:pt x="990" y="4166"/>
                      <a:pt x="1045" y="4104"/>
                      <a:pt x="1092" y="4036"/>
                    </a:cubicBezTo>
                    <a:cubicBezTo>
                      <a:pt x="1113" y="4005"/>
                      <a:pt x="1135" y="3975"/>
                      <a:pt x="1159" y="3947"/>
                    </a:cubicBezTo>
                    <a:cubicBezTo>
                      <a:pt x="1197" y="3902"/>
                      <a:pt x="1234" y="3855"/>
                      <a:pt x="1261" y="3802"/>
                    </a:cubicBezTo>
                    <a:cubicBezTo>
                      <a:pt x="1286" y="3754"/>
                      <a:pt x="1310" y="3705"/>
                      <a:pt x="1334" y="3657"/>
                    </a:cubicBezTo>
                    <a:cubicBezTo>
                      <a:pt x="1337" y="3650"/>
                      <a:pt x="1339" y="3643"/>
                      <a:pt x="1341" y="3636"/>
                    </a:cubicBezTo>
                    <a:cubicBezTo>
                      <a:pt x="1355" y="3598"/>
                      <a:pt x="1371" y="3560"/>
                      <a:pt x="1392" y="3525"/>
                    </a:cubicBezTo>
                    <a:cubicBezTo>
                      <a:pt x="1411" y="3494"/>
                      <a:pt x="1428" y="3463"/>
                      <a:pt x="1439" y="3429"/>
                    </a:cubicBezTo>
                    <a:cubicBezTo>
                      <a:pt x="1443" y="3417"/>
                      <a:pt x="1450" y="3407"/>
                      <a:pt x="1456" y="3396"/>
                    </a:cubicBezTo>
                    <a:cubicBezTo>
                      <a:pt x="1472" y="3367"/>
                      <a:pt x="1489" y="3338"/>
                      <a:pt x="1505" y="3309"/>
                    </a:cubicBezTo>
                    <a:cubicBezTo>
                      <a:pt x="1516" y="3287"/>
                      <a:pt x="1525" y="3265"/>
                      <a:pt x="1536" y="3243"/>
                    </a:cubicBezTo>
                    <a:cubicBezTo>
                      <a:pt x="1529" y="3231"/>
                      <a:pt x="1523" y="3221"/>
                      <a:pt x="1517" y="3210"/>
                    </a:cubicBezTo>
                    <a:cubicBezTo>
                      <a:pt x="1513" y="3211"/>
                      <a:pt x="1508" y="3210"/>
                      <a:pt x="1506" y="3212"/>
                    </a:cubicBezTo>
                    <a:cubicBezTo>
                      <a:pt x="1483" y="3227"/>
                      <a:pt x="1461" y="3220"/>
                      <a:pt x="1440" y="3208"/>
                    </a:cubicBezTo>
                    <a:cubicBezTo>
                      <a:pt x="1435" y="3206"/>
                      <a:pt x="1432" y="3202"/>
                      <a:pt x="1428" y="3199"/>
                    </a:cubicBezTo>
                    <a:cubicBezTo>
                      <a:pt x="1424" y="3197"/>
                      <a:pt x="1419" y="3195"/>
                      <a:pt x="1414" y="3195"/>
                    </a:cubicBezTo>
                    <a:cubicBezTo>
                      <a:pt x="1385" y="3191"/>
                      <a:pt x="1364" y="3176"/>
                      <a:pt x="1352" y="3150"/>
                    </a:cubicBezTo>
                    <a:cubicBezTo>
                      <a:pt x="1346" y="3137"/>
                      <a:pt x="1342" y="3124"/>
                      <a:pt x="1338" y="3112"/>
                    </a:cubicBezTo>
                    <a:cubicBezTo>
                      <a:pt x="1329" y="3090"/>
                      <a:pt x="1321" y="3068"/>
                      <a:pt x="1313" y="3046"/>
                    </a:cubicBezTo>
                    <a:cubicBezTo>
                      <a:pt x="1302" y="3015"/>
                      <a:pt x="1291" y="2986"/>
                      <a:pt x="1286" y="2954"/>
                    </a:cubicBezTo>
                    <a:cubicBezTo>
                      <a:pt x="1280" y="2918"/>
                      <a:pt x="1281" y="2882"/>
                      <a:pt x="1279" y="2847"/>
                    </a:cubicBezTo>
                    <a:cubicBezTo>
                      <a:pt x="1278" y="2831"/>
                      <a:pt x="1276" y="2815"/>
                      <a:pt x="1273" y="2799"/>
                    </a:cubicBezTo>
                    <a:cubicBezTo>
                      <a:pt x="1271" y="2793"/>
                      <a:pt x="1266" y="2787"/>
                      <a:pt x="1263" y="2782"/>
                    </a:cubicBezTo>
                    <a:cubicBezTo>
                      <a:pt x="1246" y="2783"/>
                      <a:pt x="1234" y="2796"/>
                      <a:pt x="1217" y="2791"/>
                    </a:cubicBezTo>
                    <a:cubicBezTo>
                      <a:pt x="1196" y="2753"/>
                      <a:pt x="1188" y="2709"/>
                      <a:pt x="1159" y="2673"/>
                    </a:cubicBezTo>
                    <a:cubicBezTo>
                      <a:pt x="1147" y="2671"/>
                      <a:pt x="1136" y="2670"/>
                      <a:pt x="1125" y="2669"/>
                    </a:cubicBezTo>
                    <a:cubicBezTo>
                      <a:pt x="1089" y="2667"/>
                      <a:pt x="1055" y="2658"/>
                      <a:pt x="1022" y="2643"/>
                    </a:cubicBezTo>
                    <a:cubicBezTo>
                      <a:pt x="1019" y="2642"/>
                      <a:pt x="1015" y="2643"/>
                      <a:pt x="1011" y="2642"/>
                    </a:cubicBezTo>
                    <a:cubicBezTo>
                      <a:pt x="997" y="2659"/>
                      <a:pt x="988" y="2678"/>
                      <a:pt x="981" y="2698"/>
                    </a:cubicBezTo>
                    <a:cubicBezTo>
                      <a:pt x="959" y="2758"/>
                      <a:pt x="938" y="2818"/>
                      <a:pt x="916" y="2879"/>
                    </a:cubicBezTo>
                    <a:cubicBezTo>
                      <a:pt x="914" y="2886"/>
                      <a:pt x="912" y="2893"/>
                      <a:pt x="910" y="2900"/>
                    </a:cubicBezTo>
                    <a:cubicBezTo>
                      <a:pt x="901" y="2959"/>
                      <a:pt x="877" y="3014"/>
                      <a:pt x="860" y="3070"/>
                    </a:cubicBezTo>
                    <a:cubicBezTo>
                      <a:pt x="848" y="3109"/>
                      <a:pt x="834" y="3147"/>
                      <a:pt x="823" y="3187"/>
                    </a:cubicBezTo>
                    <a:cubicBezTo>
                      <a:pt x="809" y="3242"/>
                      <a:pt x="791" y="3295"/>
                      <a:pt x="768" y="3347"/>
                    </a:cubicBezTo>
                    <a:cubicBezTo>
                      <a:pt x="742" y="3406"/>
                      <a:pt x="708" y="3461"/>
                      <a:pt x="667" y="3510"/>
                    </a:cubicBezTo>
                    <a:cubicBezTo>
                      <a:pt x="659" y="3520"/>
                      <a:pt x="652" y="3530"/>
                      <a:pt x="644" y="3539"/>
                    </a:cubicBezTo>
                    <a:cubicBezTo>
                      <a:pt x="633" y="3553"/>
                      <a:pt x="622" y="3566"/>
                      <a:pt x="610" y="3578"/>
                    </a:cubicBezTo>
                    <a:cubicBezTo>
                      <a:pt x="567" y="3619"/>
                      <a:pt x="523" y="3659"/>
                      <a:pt x="480" y="3699"/>
                    </a:cubicBezTo>
                    <a:cubicBezTo>
                      <a:pt x="475" y="3703"/>
                      <a:pt x="470" y="3707"/>
                      <a:pt x="465" y="3710"/>
                    </a:cubicBezTo>
                    <a:cubicBezTo>
                      <a:pt x="412" y="3737"/>
                      <a:pt x="370" y="3781"/>
                      <a:pt x="315" y="3805"/>
                    </a:cubicBezTo>
                    <a:cubicBezTo>
                      <a:pt x="313" y="3806"/>
                      <a:pt x="311" y="3808"/>
                      <a:pt x="309" y="3809"/>
                    </a:cubicBezTo>
                    <a:cubicBezTo>
                      <a:pt x="267" y="3843"/>
                      <a:pt x="219" y="3869"/>
                      <a:pt x="170" y="3892"/>
                    </a:cubicBezTo>
                    <a:cubicBezTo>
                      <a:pt x="148" y="3903"/>
                      <a:pt x="127" y="3915"/>
                      <a:pt x="112" y="3937"/>
                    </a:cubicBezTo>
                    <a:cubicBezTo>
                      <a:pt x="118" y="3953"/>
                      <a:pt x="123" y="3968"/>
                      <a:pt x="129" y="3983"/>
                    </a:cubicBezTo>
                    <a:cubicBezTo>
                      <a:pt x="135" y="3998"/>
                      <a:pt x="142" y="4012"/>
                      <a:pt x="147" y="4027"/>
                    </a:cubicBezTo>
                    <a:cubicBezTo>
                      <a:pt x="151" y="4038"/>
                      <a:pt x="159" y="4042"/>
                      <a:pt x="169" y="4046"/>
                    </a:cubicBezTo>
                    <a:cubicBezTo>
                      <a:pt x="171" y="4046"/>
                      <a:pt x="172" y="4049"/>
                      <a:pt x="173" y="4051"/>
                    </a:cubicBezTo>
                    <a:cubicBezTo>
                      <a:pt x="173" y="4057"/>
                      <a:pt x="172" y="4063"/>
                      <a:pt x="171" y="4071"/>
                    </a:cubicBezTo>
                    <a:cubicBezTo>
                      <a:pt x="179" y="4082"/>
                      <a:pt x="188" y="4094"/>
                      <a:pt x="194" y="4107"/>
                    </a:cubicBezTo>
                    <a:cubicBezTo>
                      <a:pt x="230" y="4179"/>
                      <a:pt x="284" y="4237"/>
                      <a:pt x="335" y="4297"/>
                    </a:cubicBezTo>
                    <a:cubicBezTo>
                      <a:pt x="350" y="4315"/>
                      <a:pt x="367" y="4331"/>
                      <a:pt x="384" y="4347"/>
                    </a:cubicBezTo>
                    <a:cubicBezTo>
                      <a:pt x="414" y="4377"/>
                      <a:pt x="445" y="4406"/>
                      <a:pt x="476" y="4434"/>
                    </a:cubicBezTo>
                    <a:cubicBezTo>
                      <a:pt x="483" y="4441"/>
                      <a:pt x="491" y="4447"/>
                      <a:pt x="499" y="4451"/>
                    </a:cubicBezTo>
                    <a:cubicBezTo>
                      <a:pt x="509" y="4456"/>
                      <a:pt x="520" y="4458"/>
                      <a:pt x="532" y="4462"/>
                    </a:cubicBezTo>
                    <a:cubicBezTo>
                      <a:pt x="543" y="4490"/>
                      <a:pt x="569" y="4498"/>
                      <a:pt x="596" y="4507"/>
                    </a:cubicBezTo>
                    <a:close/>
                    <a:moveTo>
                      <a:pt x="1638" y="2809"/>
                    </a:moveTo>
                    <a:cubicBezTo>
                      <a:pt x="1639" y="2817"/>
                      <a:pt x="1639" y="2823"/>
                      <a:pt x="1641" y="2829"/>
                    </a:cubicBezTo>
                    <a:cubicBezTo>
                      <a:pt x="1649" y="2852"/>
                      <a:pt x="1658" y="2875"/>
                      <a:pt x="1667" y="2898"/>
                    </a:cubicBezTo>
                    <a:cubicBezTo>
                      <a:pt x="1677" y="2923"/>
                      <a:pt x="1683" y="2949"/>
                      <a:pt x="1685" y="2977"/>
                    </a:cubicBezTo>
                    <a:cubicBezTo>
                      <a:pt x="1688" y="3029"/>
                      <a:pt x="1677" y="3080"/>
                      <a:pt x="1666" y="3131"/>
                    </a:cubicBezTo>
                    <a:cubicBezTo>
                      <a:pt x="1663" y="3147"/>
                      <a:pt x="1657" y="3165"/>
                      <a:pt x="1643" y="3176"/>
                    </a:cubicBezTo>
                    <a:cubicBezTo>
                      <a:pt x="1632" y="3185"/>
                      <a:pt x="1625" y="3196"/>
                      <a:pt x="1619" y="3208"/>
                    </a:cubicBezTo>
                    <a:cubicBezTo>
                      <a:pt x="1612" y="3222"/>
                      <a:pt x="1601" y="3231"/>
                      <a:pt x="1586" y="3236"/>
                    </a:cubicBezTo>
                    <a:cubicBezTo>
                      <a:pt x="1583" y="3237"/>
                      <a:pt x="1579" y="3238"/>
                      <a:pt x="1576" y="3239"/>
                    </a:cubicBezTo>
                    <a:cubicBezTo>
                      <a:pt x="1547" y="3250"/>
                      <a:pt x="1536" y="3270"/>
                      <a:pt x="1542" y="3300"/>
                    </a:cubicBezTo>
                    <a:cubicBezTo>
                      <a:pt x="1552" y="3347"/>
                      <a:pt x="1568" y="3392"/>
                      <a:pt x="1585" y="3438"/>
                    </a:cubicBezTo>
                    <a:cubicBezTo>
                      <a:pt x="1601" y="3483"/>
                      <a:pt x="1617" y="3528"/>
                      <a:pt x="1630" y="3574"/>
                    </a:cubicBezTo>
                    <a:cubicBezTo>
                      <a:pt x="1636" y="3594"/>
                      <a:pt x="1639" y="3616"/>
                      <a:pt x="1638" y="3637"/>
                    </a:cubicBezTo>
                    <a:cubicBezTo>
                      <a:pt x="1635" y="3714"/>
                      <a:pt x="1626" y="3791"/>
                      <a:pt x="1614" y="3868"/>
                    </a:cubicBezTo>
                    <a:cubicBezTo>
                      <a:pt x="1606" y="3918"/>
                      <a:pt x="1601" y="3969"/>
                      <a:pt x="1597" y="4019"/>
                    </a:cubicBezTo>
                    <a:cubicBezTo>
                      <a:pt x="1592" y="4089"/>
                      <a:pt x="1591" y="4160"/>
                      <a:pt x="1586" y="4230"/>
                    </a:cubicBezTo>
                    <a:cubicBezTo>
                      <a:pt x="1579" y="4332"/>
                      <a:pt x="1571" y="4434"/>
                      <a:pt x="1563" y="4536"/>
                    </a:cubicBezTo>
                    <a:cubicBezTo>
                      <a:pt x="1563" y="4542"/>
                      <a:pt x="1564" y="4548"/>
                      <a:pt x="1565" y="4552"/>
                    </a:cubicBezTo>
                    <a:cubicBezTo>
                      <a:pt x="1569" y="4556"/>
                      <a:pt x="1570" y="4558"/>
                      <a:pt x="1572" y="4559"/>
                    </a:cubicBezTo>
                    <a:cubicBezTo>
                      <a:pt x="1577" y="4561"/>
                      <a:pt x="1581" y="4563"/>
                      <a:pt x="1586" y="4564"/>
                    </a:cubicBezTo>
                    <a:cubicBezTo>
                      <a:pt x="1646" y="4584"/>
                      <a:pt x="1708" y="4596"/>
                      <a:pt x="1771" y="4599"/>
                    </a:cubicBezTo>
                    <a:cubicBezTo>
                      <a:pt x="1785" y="4599"/>
                      <a:pt x="1798" y="4600"/>
                      <a:pt x="1812" y="4603"/>
                    </a:cubicBezTo>
                    <a:cubicBezTo>
                      <a:pt x="1854" y="4612"/>
                      <a:pt x="1897" y="4614"/>
                      <a:pt x="1940" y="4613"/>
                    </a:cubicBezTo>
                    <a:cubicBezTo>
                      <a:pt x="1960" y="4613"/>
                      <a:pt x="1980" y="4611"/>
                      <a:pt x="1999" y="4605"/>
                    </a:cubicBezTo>
                    <a:cubicBezTo>
                      <a:pt x="2009" y="4602"/>
                      <a:pt x="2020" y="4599"/>
                      <a:pt x="2031" y="4599"/>
                    </a:cubicBezTo>
                    <a:cubicBezTo>
                      <a:pt x="2075" y="4599"/>
                      <a:pt x="2117" y="4588"/>
                      <a:pt x="2160" y="4586"/>
                    </a:cubicBezTo>
                    <a:cubicBezTo>
                      <a:pt x="2169" y="4586"/>
                      <a:pt x="2177" y="4584"/>
                      <a:pt x="2186" y="4582"/>
                    </a:cubicBezTo>
                    <a:cubicBezTo>
                      <a:pt x="2191" y="4581"/>
                      <a:pt x="2197" y="4578"/>
                      <a:pt x="2202" y="4575"/>
                    </a:cubicBezTo>
                    <a:cubicBezTo>
                      <a:pt x="2204" y="4570"/>
                      <a:pt x="2206" y="4565"/>
                      <a:pt x="2206" y="4560"/>
                    </a:cubicBezTo>
                    <a:cubicBezTo>
                      <a:pt x="2209" y="4537"/>
                      <a:pt x="2210" y="4514"/>
                      <a:pt x="2214" y="4490"/>
                    </a:cubicBezTo>
                    <a:cubicBezTo>
                      <a:pt x="2220" y="4445"/>
                      <a:pt x="2224" y="4400"/>
                      <a:pt x="2226" y="4354"/>
                    </a:cubicBezTo>
                    <a:cubicBezTo>
                      <a:pt x="2228" y="4300"/>
                      <a:pt x="2234" y="4246"/>
                      <a:pt x="2236" y="4192"/>
                    </a:cubicBezTo>
                    <a:cubicBezTo>
                      <a:pt x="2237" y="4156"/>
                      <a:pt x="2236" y="4120"/>
                      <a:pt x="2235" y="4084"/>
                    </a:cubicBezTo>
                    <a:cubicBezTo>
                      <a:pt x="2235" y="4060"/>
                      <a:pt x="2232" y="4035"/>
                      <a:pt x="2230" y="4011"/>
                    </a:cubicBezTo>
                    <a:cubicBezTo>
                      <a:pt x="2228" y="3961"/>
                      <a:pt x="2226" y="3912"/>
                      <a:pt x="2224" y="3863"/>
                    </a:cubicBezTo>
                    <a:cubicBezTo>
                      <a:pt x="2223" y="3843"/>
                      <a:pt x="2223" y="3823"/>
                      <a:pt x="2213" y="3805"/>
                    </a:cubicBezTo>
                    <a:cubicBezTo>
                      <a:pt x="2210" y="3800"/>
                      <a:pt x="2210" y="3793"/>
                      <a:pt x="2209" y="3787"/>
                    </a:cubicBezTo>
                    <a:cubicBezTo>
                      <a:pt x="2206" y="3754"/>
                      <a:pt x="2203" y="3721"/>
                      <a:pt x="2199" y="3688"/>
                    </a:cubicBezTo>
                    <a:cubicBezTo>
                      <a:pt x="2194" y="3636"/>
                      <a:pt x="2190" y="3585"/>
                      <a:pt x="2180" y="3534"/>
                    </a:cubicBezTo>
                    <a:cubicBezTo>
                      <a:pt x="2171" y="3490"/>
                      <a:pt x="2164" y="3446"/>
                      <a:pt x="2157" y="3403"/>
                    </a:cubicBezTo>
                    <a:cubicBezTo>
                      <a:pt x="2150" y="3366"/>
                      <a:pt x="2144" y="3329"/>
                      <a:pt x="2137" y="3293"/>
                    </a:cubicBezTo>
                    <a:cubicBezTo>
                      <a:pt x="2119" y="3203"/>
                      <a:pt x="2093" y="3114"/>
                      <a:pt x="2077" y="3023"/>
                    </a:cubicBezTo>
                    <a:cubicBezTo>
                      <a:pt x="2066" y="2966"/>
                      <a:pt x="2055" y="2909"/>
                      <a:pt x="2043" y="2852"/>
                    </a:cubicBezTo>
                    <a:cubicBezTo>
                      <a:pt x="2039" y="2832"/>
                      <a:pt x="2038" y="2811"/>
                      <a:pt x="2028" y="2790"/>
                    </a:cubicBezTo>
                    <a:cubicBezTo>
                      <a:pt x="2018" y="2792"/>
                      <a:pt x="2008" y="2794"/>
                      <a:pt x="1999" y="2796"/>
                    </a:cubicBezTo>
                    <a:cubicBezTo>
                      <a:pt x="1974" y="2801"/>
                      <a:pt x="1949" y="2807"/>
                      <a:pt x="1923" y="2812"/>
                    </a:cubicBezTo>
                    <a:cubicBezTo>
                      <a:pt x="1898" y="2817"/>
                      <a:pt x="1874" y="2825"/>
                      <a:pt x="1847" y="2819"/>
                    </a:cubicBezTo>
                    <a:cubicBezTo>
                      <a:pt x="1844" y="2818"/>
                      <a:pt x="1840" y="2820"/>
                      <a:pt x="1836" y="2820"/>
                    </a:cubicBezTo>
                    <a:cubicBezTo>
                      <a:pt x="1786" y="2821"/>
                      <a:pt x="1735" y="2819"/>
                      <a:pt x="1686" y="2808"/>
                    </a:cubicBezTo>
                    <a:cubicBezTo>
                      <a:pt x="1677" y="2806"/>
                      <a:pt x="1669" y="2804"/>
                      <a:pt x="1660" y="2804"/>
                    </a:cubicBezTo>
                    <a:cubicBezTo>
                      <a:pt x="1653" y="2804"/>
                      <a:pt x="1646" y="2807"/>
                      <a:pt x="1638" y="2809"/>
                    </a:cubicBezTo>
                    <a:close/>
                    <a:moveTo>
                      <a:pt x="509" y="4489"/>
                    </a:moveTo>
                    <a:cubicBezTo>
                      <a:pt x="501" y="4483"/>
                      <a:pt x="488" y="4472"/>
                      <a:pt x="474" y="4462"/>
                    </a:cubicBezTo>
                    <a:cubicBezTo>
                      <a:pt x="466" y="4456"/>
                      <a:pt x="456" y="4451"/>
                      <a:pt x="451" y="4443"/>
                    </a:cubicBezTo>
                    <a:cubicBezTo>
                      <a:pt x="440" y="4427"/>
                      <a:pt x="424" y="4415"/>
                      <a:pt x="411" y="4401"/>
                    </a:cubicBezTo>
                    <a:cubicBezTo>
                      <a:pt x="370" y="4355"/>
                      <a:pt x="321" y="4316"/>
                      <a:pt x="286" y="4265"/>
                    </a:cubicBezTo>
                    <a:cubicBezTo>
                      <a:pt x="284" y="4262"/>
                      <a:pt x="281" y="4259"/>
                      <a:pt x="278" y="4257"/>
                    </a:cubicBezTo>
                    <a:cubicBezTo>
                      <a:pt x="238" y="4218"/>
                      <a:pt x="204" y="4175"/>
                      <a:pt x="181" y="4123"/>
                    </a:cubicBezTo>
                    <a:cubicBezTo>
                      <a:pt x="174" y="4108"/>
                      <a:pt x="166" y="4092"/>
                      <a:pt x="146" y="4084"/>
                    </a:cubicBezTo>
                    <a:cubicBezTo>
                      <a:pt x="117" y="4101"/>
                      <a:pt x="90" y="4122"/>
                      <a:pt x="61" y="4142"/>
                    </a:cubicBezTo>
                    <a:cubicBezTo>
                      <a:pt x="32" y="4163"/>
                      <a:pt x="22" y="4191"/>
                      <a:pt x="25" y="4225"/>
                    </a:cubicBezTo>
                    <a:cubicBezTo>
                      <a:pt x="27" y="4241"/>
                      <a:pt x="28" y="4257"/>
                      <a:pt x="31" y="4273"/>
                    </a:cubicBezTo>
                    <a:cubicBezTo>
                      <a:pt x="34" y="4296"/>
                      <a:pt x="38" y="4319"/>
                      <a:pt x="42" y="4342"/>
                    </a:cubicBezTo>
                    <a:cubicBezTo>
                      <a:pt x="51" y="4389"/>
                      <a:pt x="60" y="4434"/>
                      <a:pt x="68" y="4481"/>
                    </a:cubicBezTo>
                    <a:cubicBezTo>
                      <a:pt x="81" y="4556"/>
                      <a:pt x="99" y="4630"/>
                      <a:pt x="124" y="4703"/>
                    </a:cubicBezTo>
                    <a:cubicBezTo>
                      <a:pt x="137" y="4741"/>
                      <a:pt x="157" y="4775"/>
                      <a:pt x="173" y="4811"/>
                    </a:cubicBezTo>
                    <a:cubicBezTo>
                      <a:pt x="191" y="4852"/>
                      <a:pt x="217" y="4887"/>
                      <a:pt x="246" y="4922"/>
                    </a:cubicBezTo>
                    <a:cubicBezTo>
                      <a:pt x="256" y="4934"/>
                      <a:pt x="268" y="4945"/>
                      <a:pt x="282" y="4953"/>
                    </a:cubicBezTo>
                    <a:cubicBezTo>
                      <a:pt x="302" y="4965"/>
                      <a:pt x="324" y="4974"/>
                      <a:pt x="346" y="4982"/>
                    </a:cubicBezTo>
                    <a:cubicBezTo>
                      <a:pt x="390" y="4999"/>
                      <a:pt x="434" y="5001"/>
                      <a:pt x="478" y="4979"/>
                    </a:cubicBezTo>
                    <a:cubicBezTo>
                      <a:pt x="486" y="4975"/>
                      <a:pt x="494" y="4973"/>
                      <a:pt x="502" y="4969"/>
                    </a:cubicBezTo>
                    <a:cubicBezTo>
                      <a:pt x="527" y="4956"/>
                      <a:pt x="547" y="4939"/>
                      <a:pt x="553" y="4910"/>
                    </a:cubicBezTo>
                    <a:cubicBezTo>
                      <a:pt x="555" y="4898"/>
                      <a:pt x="560" y="4886"/>
                      <a:pt x="560" y="4873"/>
                    </a:cubicBezTo>
                    <a:cubicBezTo>
                      <a:pt x="562" y="4827"/>
                      <a:pt x="572" y="4780"/>
                      <a:pt x="562" y="4733"/>
                    </a:cubicBezTo>
                    <a:cubicBezTo>
                      <a:pt x="560" y="4726"/>
                      <a:pt x="561" y="4719"/>
                      <a:pt x="561" y="4711"/>
                    </a:cubicBezTo>
                    <a:cubicBezTo>
                      <a:pt x="561" y="4671"/>
                      <a:pt x="552" y="4633"/>
                      <a:pt x="541" y="4595"/>
                    </a:cubicBezTo>
                    <a:cubicBezTo>
                      <a:pt x="532" y="4562"/>
                      <a:pt x="521" y="4529"/>
                      <a:pt x="509" y="4489"/>
                    </a:cubicBezTo>
                    <a:close/>
                    <a:moveTo>
                      <a:pt x="2278" y="215"/>
                    </a:moveTo>
                    <a:cubicBezTo>
                      <a:pt x="2275" y="196"/>
                      <a:pt x="2267" y="184"/>
                      <a:pt x="2257" y="174"/>
                    </a:cubicBezTo>
                    <a:cubicBezTo>
                      <a:pt x="2236" y="152"/>
                      <a:pt x="2217" y="129"/>
                      <a:pt x="2195" y="110"/>
                    </a:cubicBezTo>
                    <a:cubicBezTo>
                      <a:pt x="2169" y="86"/>
                      <a:pt x="2141" y="63"/>
                      <a:pt x="2104" y="56"/>
                    </a:cubicBezTo>
                    <a:cubicBezTo>
                      <a:pt x="2096" y="54"/>
                      <a:pt x="2088" y="49"/>
                      <a:pt x="2080" y="46"/>
                    </a:cubicBezTo>
                    <a:cubicBezTo>
                      <a:pt x="2048" y="33"/>
                      <a:pt x="2016" y="19"/>
                      <a:pt x="1981" y="16"/>
                    </a:cubicBezTo>
                    <a:cubicBezTo>
                      <a:pt x="1913" y="10"/>
                      <a:pt x="1846" y="17"/>
                      <a:pt x="1779" y="29"/>
                    </a:cubicBezTo>
                    <a:cubicBezTo>
                      <a:pt x="1723" y="40"/>
                      <a:pt x="1671" y="63"/>
                      <a:pt x="1618" y="82"/>
                    </a:cubicBezTo>
                    <a:cubicBezTo>
                      <a:pt x="1590" y="92"/>
                      <a:pt x="1565" y="108"/>
                      <a:pt x="1540" y="124"/>
                    </a:cubicBezTo>
                    <a:cubicBezTo>
                      <a:pt x="1508" y="146"/>
                      <a:pt x="1480" y="171"/>
                      <a:pt x="1452" y="197"/>
                    </a:cubicBezTo>
                    <a:cubicBezTo>
                      <a:pt x="1415" y="231"/>
                      <a:pt x="1384" y="269"/>
                      <a:pt x="1360" y="312"/>
                    </a:cubicBezTo>
                    <a:cubicBezTo>
                      <a:pt x="1350" y="329"/>
                      <a:pt x="1343" y="348"/>
                      <a:pt x="1336" y="366"/>
                    </a:cubicBezTo>
                    <a:cubicBezTo>
                      <a:pt x="1325" y="396"/>
                      <a:pt x="1322" y="428"/>
                      <a:pt x="1318" y="460"/>
                    </a:cubicBezTo>
                    <a:cubicBezTo>
                      <a:pt x="1313" y="496"/>
                      <a:pt x="1321" y="531"/>
                      <a:pt x="1332" y="565"/>
                    </a:cubicBezTo>
                    <a:cubicBezTo>
                      <a:pt x="1336" y="575"/>
                      <a:pt x="1342" y="584"/>
                      <a:pt x="1346" y="591"/>
                    </a:cubicBezTo>
                    <a:cubicBezTo>
                      <a:pt x="1360" y="596"/>
                      <a:pt x="1369" y="593"/>
                      <a:pt x="1378" y="588"/>
                    </a:cubicBezTo>
                    <a:cubicBezTo>
                      <a:pt x="1408" y="574"/>
                      <a:pt x="1438" y="559"/>
                      <a:pt x="1465" y="540"/>
                    </a:cubicBezTo>
                    <a:cubicBezTo>
                      <a:pt x="1474" y="534"/>
                      <a:pt x="1484" y="528"/>
                      <a:pt x="1494" y="523"/>
                    </a:cubicBezTo>
                    <a:cubicBezTo>
                      <a:pt x="1540" y="500"/>
                      <a:pt x="1586" y="477"/>
                      <a:pt x="1632" y="454"/>
                    </a:cubicBezTo>
                    <a:cubicBezTo>
                      <a:pt x="1646" y="446"/>
                      <a:pt x="1659" y="437"/>
                      <a:pt x="1675" y="427"/>
                    </a:cubicBezTo>
                    <a:cubicBezTo>
                      <a:pt x="1690" y="429"/>
                      <a:pt x="1706" y="423"/>
                      <a:pt x="1721" y="413"/>
                    </a:cubicBezTo>
                    <a:cubicBezTo>
                      <a:pt x="1763" y="385"/>
                      <a:pt x="1814" y="375"/>
                      <a:pt x="1857" y="349"/>
                    </a:cubicBezTo>
                    <a:cubicBezTo>
                      <a:pt x="1960" y="310"/>
                      <a:pt x="2064" y="275"/>
                      <a:pt x="2171" y="251"/>
                    </a:cubicBezTo>
                    <a:cubicBezTo>
                      <a:pt x="2203" y="245"/>
                      <a:pt x="2233" y="232"/>
                      <a:pt x="2263" y="223"/>
                    </a:cubicBezTo>
                    <a:cubicBezTo>
                      <a:pt x="2267" y="221"/>
                      <a:pt x="2272" y="218"/>
                      <a:pt x="2278" y="215"/>
                    </a:cubicBezTo>
                    <a:close/>
                    <a:moveTo>
                      <a:pt x="2200" y="4601"/>
                    </a:moveTo>
                    <a:cubicBezTo>
                      <a:pt x="2200" y="4602"/>
                      <a:pt x="2196" y="4601"/>
                      <a:pt x="2192" y="4602"/>
                    </a:cubicBezTo>
                    <a:cubicBezTo>
                      <a:pt x="2137" y="4610"/>
                      <a:pt x="2083" y="4618"/>
                      <a:pt x="2027" y="4619"/>
                    </a:cubicBezTo>
                    <a:cubicBezTo>
                      <a:pt x="2020" y="4620"/>
                      <a:pt x="2012" y="4621"/>
                      <a:pt x="2005" y="4624"/>
                    </a:cubicBezTo>
                    <a:cubicBezTo>
                      <a:pt x="1982" y="4630"/>
                      <a:pt x="1959" y="4631"/>
                      <a:pt x="1936" y="4631"/>
                    </a:cubicBezTo>
                    <a:cubicBezTo>
                      <a:pt x="1864" y="4631"/>
                      <a:pt x="1793" y="4619"/>
                      <a:pt x="1722" y="4613"/>
                    </a:cubicBezTo>
                    <a:cubicBezTo>
                      <a:pt x="1714" y="4612"/>
                      <a:pt x="1706" y="4613"/>
                      <a:pt x="1696" y="4613"/>
                    </a:cubicBezTo>
                    <a:cubicBezTo>
                      <a:pt x="1689" y="4633"/>
                      <a:pt x="1687" y="4653"/>
                      <a:pt x="1686" y="4672"/>
                    </a:cubicBezTo>
                    <a:cubicBezTo>
                      <a:pt x="1685" y="4734"/>
                      <a:pt x="1684" y="4796"/>
                      <a:pt x="1683" y="4857"/>
                    </a:cubicBezTo>
                    <a:cubicBezTo>
                      <a:pt x="1683" y="4864"/>
                      <a:pt x="1684" y="4870"/>
                      <a:pt x="1685" y="4876"/>
                    </a:cubicBezTo>
                    <a:cubicBezTo>
                      <a:pt x="1693" y="4913"/>
                      <a:pt x="1710" y="4941"/>
                      <a:pt x="1757" y="4948"/>
                    </a:cubicBezTo>
                    <a:cubicBezTo>
                      <a:pt x="1822" y="4959"/>
                      <a:pt x="1887" y="4964"/>
                      <a:pt x="1952" y="4964"/>
                    </a:cubicBezTo>
                    <a:cubicBezTo>
                      <a:pt x="2009" y="4963"/>
                      <a:pt x="2065" y="4969"/>
                      <a:pt x="2120" y="4985"/>
                    </a:cubicBezTo>
                    <a:cubicBezTo>
                      <a:pt x="2156" y="4996"/>
                      <a:pt x="2193" y="4999"/>
                      <a:pt x="2229" y="5006"/>
                    </a:cubicBezTo>
                    <a:cubicBezTo>
                      <a:pt x="2245" y="5008"/>
                      <a:pt x="2261" y="5008"/>
                      <a:pt x="2277" y="5010"/>
                    </a:cubicBezTo>
                    <a:cubicBezTo>
                      <a:pt x="2295" y="5013"/>
                      <a:pt x="2313" y="5017"/>
                      <a:pt x="2331" y="5020"/>
                    </a:cubicBezTo>
                    <a:cubicBezTo>
                      <a:pt x="2362" y="5025"/>
                      <a:pt x="2393" y="5025"/>
                      <a:pt x="2422" y="5010"/>
                    </a:cubicBezTo>
                    <a:cubicBezTo>
                      <a:pt x="2446" y="4998"/>
                      <a:pt x="2469" y="4984"/>
                      <a:pt x="2492" y="4971"/>
                    </a:cubicBezTo>
                    <a:cubicBezTo>
                      <a:pt x="2499" y="4951"/>
                      <a:pt x="2508" y="4933"/>
                      <a:pt x="2493" y="4913"/>
                    </a:cubicBezTo>
                    <a:cubicBezTo>
                      <a:pt x="2491" y="4910"/>
                      <a:pt x="2492" y="4904"/>
                      <a:pt x="2492" y="4899"/>
                    </a:cubicBezTo>
                    <a:cubicBezTo>
                      <a:pt x="2491" y="4879"/>
                      <a:pt x="2491" y="4860"/>
                      <a:pt x="2488" y="4840"/>
                    </a:cubicBezTo>
                    <a:cubicBezTo>
                      <a:pt x="2480" y="4771"/>
                      <a:pt x="2444" y="4722"/>
                      <a:pt x="2382" y="4691"/>
                    </a:cubicBezTo>
                    <a:cubicBezTo>
                      <a:pt x="2323" y="4663"/>
                      <a:pt x="2264" y="4633"/>
                      <a:pt x="2200" y="4601"/>
                    </a:cubicBezTo>
                    <a:close/>
                    <a:moveTo>
                      <a:pt x="2779" y="2359"/>
                    </a:moveTo>
                    <a:cubicBezTo>
                      <a:pt x="2740" y="2332"/>
                      <a:pt x="2709" y="2299"/>
                      <a:pt x="2669" y="2281"/>
                    </a:cubicBezTo>
                    <a:cubicBezTo>
                      <a:pt x="2660" y="2276"/>
                      <a:pt x="2652" y="2270"/>
                      <a:pt x="2644" y="2264"/>
                    </a:cubicBezTo>
                    <a:cubicBezTo>
                      <a:pt x="2608" y="2236"/>
                      <a:pt x="2572" y="2208"/>
                      <a:pt x="2536" y="2180"/>
                    </a:cubicBezTo>
                    <a:cubicBezTo>
                      <a:pt x="2528" y="2174"/>
                      <a:pt x="2521" y="2167"/>
                      <a:pt x="2515" y="2160"/>
                    </a:cubicBezTo>
                    <a:cubicBezTo>
                      <a:pt x="2502" y="2142"/>
                      <a:pt x="2486" y="2129"/>
                      <a:pt x="2469" y="2117"/>
                    </a:cubicBezTo>
                    <a:cubicBezTo>
                      <a:pt x="2425" y="2085"/>
                      <a:pt x="2387" y="2046"/>
                      <a:pt x="2346" y="2011"/>
                    </a:cubicBezTo>
                    <a:cubicBezTo>
                      <a:pt x="2343" y="2007"/>
                      <a:pt x="2340" y="2003"/>
                      <a:pt x="2337" y="1999"/>
                    </a:cubicBezTo>
                    <a:cubicBezTo>
                      <a:pt x="2319" y="1979"/>
                      <a:pt x="2303" y="1957"/>
                      <a:pt x="2290" y="1933"/>
                    </a:cubicBezTo>
                    <a:cubicBezTo>
                      <a:pt x="2261" y="1880"/>
                      <a:pt x="2232" y="1827"/>
                      <a:pt x="2203" y="1775"/>
                    </a:cubicBezTo>
                    <a:cubicBezTo>
                      <a:pt x="2199" y="1749"/>
                      <a:pt x="2180" y="1732"/>
                      <a:pt x="2170" y="1709"/>
                    </a:cubicBezTo>
                    <a:cubicBezTo>
                      <a:pt x="2168" y="1705"/>
                      <a:pt x="2161" y="1704"/>
                      <a:pt x="2153" y="1700"/>
                    </a:cubicBezTo>
                    <a:cubicBezTo>
                      <a:pt x="2153" y="1709"/>
                      <a:pt x="2151" y="1716"/>
                      <a:pt x="2153" y="1721"/>
                    </a:cubicBezTo>
                    <a:cubicBezTo>
                      <a:pt x="2161" y="1755"/>
                      <a:pt x="2159" y="1790"/>
                      <a:pt x="2160" y="1824"/>
                    </a:cubicBezTo>
                    <a:cubicBezTo>
                      <a:pt x="2160" y="1890"/>
                      <a:pt x="2157" y="1955"/>
                      <a:pt x="2168" y="2020"/>
                    </a:cubicBezTo>
                    <a:cubicBezTo>
                      <a:pt x="2171" y="2032"/>
                      <a:pt x="2170" y="2045"/>
                      <a:pt x="2171" y="2057"/>
                    </a:cubicBezTo>
                    <a:cubicBezTo>
                      <a:pt x="2173" y="2083"/>
                      <a:pt x="2174" y="2109"/>
                      <a:pt x="2178" y="2134"/>
                    </a:cubicBezTo>
                    <a:cubicBezTo>
                      <a:pt x="2191" y="2212"/>
                      <a:pt x="2209" y="2289"/>
                      <a:pt x="2204" y="2369"/>
                    </a:cubicBezTo>
                    <a:cubicBezTo>
                      <a:pt x="2204" y="2371"/>
                      <a:pt x="2205" y="2374"/>
                      <a:pt x="2205" y="2377"/>
                    </a:cubicBezTo>
                    <a:cubicBezTo>
                      <a:pt x="2214" y="2388"/>
                      <a:pt x="2222" y="2401"/>
                      <a:pt x="2231" y="2412"/>
                    </a:cubicBezTo>
                    <a:cubicBezTo>
                      <a:pt x="2259" y="2448"/>
                      <a:pt x="2285" y="2486"/>
                      <a:pt x="2317" y="2519"/>
                    </a:cubicBezTo>
                    <a:cubicBezTo>
                      <a:pt x="2352" y="2555"/>
                      <a:pt x="2391" y="2587"/>
                      <a:pt x="2429" y="2621"/>
                    </a:cubicBezTo>
                    <a:cubicBezTo>
                      <a:pt x="2443" y="2633"/>
                      <a:pt x="2459" y="2643"/>
                      <a:pt x="2477" y="2647"/>
                    </a:cubicBezTo>
                    <a:cubicBezTo>
                      <a:pt x="2500" y="2627"/>
                      <a:pt x="2522" y="2607"/>
                      <a:pt x="2545" y="2589"/>
                    </a:cubicBezTo>
                    <a:cubicBezTo>
                      <a:pt x="2570" y="2569"/>
                      <a:pt x="2593" y="2546"/>
                      <a:pt x="2616" y="2523"/>
                    </a:cubicBezTo>
                    <a:cubicBezTo>
                      <a:pt x="2642" y="2497"/>
                      <a:pt x="2669" y="2472"/>
                      <a:pt x="2696" y="2447"/>
                    </a:cubicBezTo>
                    <a:cubicBezTo>
                      <a:pt x="2711" y="2432"/>
                      <a:pt x="2728" y="2419"/>
                      <a:pt x="2744" y="2406"/>
                    </a:cubicBezTo>
                    <a:cubicBezTo>
                      <a:pt x="2758" y="2394"/>
                      <a:pt x="2769" y="2380"/>
                      <a:pt x="2779" y="2359"/>
                    </a:cubicBezTo>
                    <a:close/>
                    <a:moveTo>
                      <a:pt x="2906" y="2724"/>
                    </a:moveTo>
                    <a:cubicBezTo>
                      <a:pt x="2908" y="2725"/>
                      <a:pt x="2911" y="2724"/>
                      <a:pt x="2913" y="2726"/>
                    </a:cubicBezTo>
                    <a:cubicBezTo>
                      <a:pt x="2956" y="2768"/>
                      <a:pt x="2999" y="2811"/>
                      <a:pt x="3046" y="2849"/>
                    </a:cubicBezTo>
                    <a:cubicBezTo>
                      <a:pt x="3069" y="2868"/>
                      <a:pt x="3077" y="2867"/>
                      <a:pt x="3104" y="2846"/>
                    </a:cubicBezTo>
                    <a:cubicBezTo>
                      <a:pt x="3102" y="2829"/>
                      <a:pt x="3095" y="2814"/>
                      <a:pt x="3084" y="2801"/>
                    </a:cubicBezTo>
                    <a:cubicBezTo>
                      <a:pt x="3068" y="2782"/>
                      <a:pt x="3053" y="2763"/>
                      <a:pt x="3037" y="2743"/>
                    </a:cubicBezTo>
                    <a:cubicBezTo>
                      <a:pt x="3025" y="2727"/>
                      <a:pt x="3011" y="2714"/>
                      <a:pt x="2995" y="2702"/>
                    </a:cubicBezTo>
                    <a:cubicBezTo>
                      <a:pt x="2979" y="2691"/>
                      <a:pt x="2966" y="2676"/>
                      <a:pt x="2950" y="2661"/>
                    </a:cubicBezTo>
                    <a:cubicBezTo>
                      <a:pt x="2959" y="2655"/>
                      <a:pt x="2966" y="2652"/>
                      <a:pt x="2974" y="2647"/>
                    </a:cubicBezTo>
                    <a:cubicBezTo>
                      <a:pt x="3016" y="2695"/>
                      <a:pt x="3052" y="2745"/>
                      <a:pt x="3104" y="2781"/>
                    </a:cubicBezTo>
                    <a:cubicBezTo>
                      <a:pt x="3108" y="2780"/>
                      <a:pt x="3112" y="2780"/>
                      <a:pt x="3115" y="2778"/>
                    </a:cubicBezTo>
                    <a:cubicBezTo>
                      <a:pt x="3137" y="2763"/>
                      <a:pt x="3140" y="2750"/>
                      <a:pt x="3126" y="2729"/>
                    </a:cubicBezTo>
                    <a:cubicBezTo>
                      <a:pt x="3121" y="2720"/>
                      <a:pt x="3115" y="2712"/>
                      <a:pt x="3108" y="2705"/>
                    </a:cubicBezTo>
                    <a:cubicBezTo>
                      <a:pt x="3074" y="2673"/>
                      <a:pt x="3045" y="2636"/>
                      <a:pt x="3014" y="2601"/>
                    </a:cubicBezTo>
                    <a:cubicBezTo>
                      <a:pt x="2999" y="2583"/>
                      <a:pt x="2982" y="2567"/>
                      <a:pt x="2966" y="2549"/>
                    </a:cubicBezTo>
                    <a:cubicBezTo>
                      <a:pt x="2969" y="2544"/>
                      <a:pt x="2971" y="2539"/>
                      <a:pt x="2974" y="2536"/>
                    </a:cubicBezTo>
                    <a:cubicBezTo>
                      <a:pt x="2987" y="2526"/>
                      <a:pt x="3002" y="2521"/>
                      <a:pt x="3019" y="2526"/>
                    </a:cubicBezTo>
                    <a:cubicBezTo>
                      <a:pt x="3026" y="2528"/>
                      <a:pt x="3033" y="2531"/>
                      <a:pt x="3040" y="2531"/>
                    </a:cubicBezTo>
                    <a:cubicBezTo>
                      <a:pt x="3068" y="2533"/>
                      <a:pt x="3095" y="2532"/>
                      <a:pt x="3111" y="2502"/>
                    </a:cubicBezTo>
                    <a:cubicBezTo>
                      <a:pt x="3107" y="2498"/>
                      <a:pt x="3105" y="2494"/>
                      <a:pt x="3101" y="2491"/>
                    </a:cubicBezTo>
                    <a:cubicBezTo>
                      <a:pt x="3076" y="2476"/>
                      <a:pt x="3050" y="2465"/>
                      <a:pt x="3023" y="2457"/>
                    </a:cubicBezTo>
                    <a:cubicBezTo>
                      <a:pt x="3001" y="2450"/>
                      <a:pt x="2978" y="2443"/>
                      <a:pt x="2956" y="2437"/>
                    </a:cubicBezTo>
                    <a:cubicBezTo>
                      <a:pt x="2942" y="2433"/>
                      <a:pt x="2927" y="2431"/>
                      <a:pt x="2912" y="2431"/>
                    </a:cubicBezTo>
                    <a:cubicBezTo>
                      <a:pt x="2894" y="2431"/>
                      <a:pt x="2875" y="2434"/>
                      <a:pt x="2856" y="2436"/>
                    </a:cubicBezTo>
                    <a:cubicBezTo>
                      <a:pt x="2834" y="2427"/>
                      <a:pt x="2813" y="2413"/>
                      <a:pt x="2787" y="2415"/>
                    </a:cubicBezTo>
                    <a:cubicBezTo>
                      <a:pt x="2779" y="2420"/>
                      <a:pt x="2773" y="2427"/>
                      <a:pt x="2765" y="2430"/>
                    </a:cubicBezTo>
                    <a:cubicBezTo>
                      <a:pt x="2741" y="2439"/>
                      <a:pt x="2723" y="2456"/>
                      <a:pt x="2705" y="2472"/>
                    </a:cubicBezTo>
                    <a:cubicBezTo>
                      <a:pt x="2664" y="2508"/>
                      <a:pt x="2623" y="2544"/>
                      <a:pt x="2583" y="2580"/>
                    </a:cubicBezTo>
                    <a:cubicBezTo>
                      <a:pt x="2575" y="2587"/>
                      <a:pt x="2564" y="2592"/>
                      <a:pt x="2562" y="2605"/>
                    </a:cubicBezTo>
                    <a:cubicBezTo>
                      <a:pt x="2564" y="2617"/>
                      <a:pt x="2572" y="2624"/>
                      <a:pt x="2580" y="2632"/>
                    </a:cubicBezTo>
                    <a:cubicBezTo>
                      <a:pt x="2604" y="2655"/>
                      <a:pt x="2628" y="2678"/>
                      <a:pt x="2652" y="2701"/>
                    </a:cubicBezTo>
                    <a:cubicBezTo>
                      <a:pt x="2676" y="2724"/>
                      <a:pt x="2704" y="2742"/>
                      <a:pt x="2728" y="2765"/>
                    </a:cubicBezTo>
                    <a:cubicBezTo>
                      <a:pt x="2753" y="2789"/>
                      <a:pt x="2782" y="2809"/>
                      <a:pt x="2806" y="2833"/>
                    </a:cubicBezTo>
                    <a:cubicBezTo>
                      <a:pt x="2826" y="2853"/>
                      <a:pt x="2848" y="2867"/>
                      <a:pt x="2870" y="2882"/>
                    </a:cubicBezTo>
                    <a:cubicBezTo>
                      <a:pt x="2877" y="2887"/>
                      <a:pt x="2886" y="2890"/>
                      <a:pt x="2894" y="2892"/>
                    </a:cubicBezTo>
                    <a:cubicBezTo>
                      <a:pt x="2899" y="2893"/>
                      <a:pt x="2905" y="2890"/>
                      <a:pt x="2911" y="2889"/>
                    </a:cubicBezTo>
                    <a:cubicBezTo>
                      <a:pt x="2910" y="2864"/>
                      <a:pt x="2896" y="2848"/>
                      <a:pt x="2881" y="2833"/>
                    </a:cubicBezTo>
                    <a:cubicBezTo>
                      <a:pt x="2861" y="2813"/>
                      <a:pt x="2842" y="2792"/>
                      <a:pt x="2823" y="2771"/>
                    </a:cubicBezTo>
                    <a:cubicBezTo>
                      <a:pt x="2820" y="2768"/>
                      <a:pt x="2818" y="2764"/>
                      <a:pt x="2815" y="2757"/>
                    </a:cubicBezTo>
                    <a:cubicBezTo>
                      <a:pt x="2824" y="2756"/>
                      <a:pt x="2830" y="2753"/>
                      <a:pt x="2835" y="2754"/>
                    </a:cubicBezTo>
                    <a:cubicBezTo>
                      <a:pt x="2844" y="2758"/>
                      <a:pt x="2853" y="2763"/>
                      <a:pt x="2860" y="2769"/>
                    </a:cubicBezTo>
                    <a:cubicBezTo>
                      <a:pt x="2879" y="2788"/>
                      <a:pt x="2898" y="2808"/>
                      <a:pt x="2912" y="2831"/>
                    </a:cubicBezTo>
                    <a:cubicBezTo>
                      <a:pt x="2931" y="2865"/>
                      <a:pt x="2964" y="2879"/>
                      <a:pt x="3000" y="2886"/>
                    </a:cubicBezTo>
                    <a:cubicBezTo>
                      <a:pt x="3007" y="2888"/>
                      <a:pt x="3014" y="2886"/>
                      <a:pt x="3022" y="2885"/>
                    </a:cubicBezTo>
                    <a:cubicBezTo>
                      <a:pt x="3029" y="2884"/>
                      <a:pt x="3034" y="2874"/>
                      <a:pt x="3031" y="2868"/>
                    </a:cubicBezTo>
                    <a:cubicBezTo>
                      <a:pt x="3027" y="2860"/>
                      <a:pt x="3023" y="2852"/>
                      <a:pt x="3017" y="2847"/>
                    </a:cubicBezTo>
                    <a:cubicBezTo>
                      <a:pt x="2985" y="2817"/>
                      <a:pt x="2954" y="2787"/>
                      <a:pt x="2922" y="2758"/>
                    </a:cubicBezTo>
                    <a:cubicBezTo>
                      <a:pt x="2916" y="2752"/>
                      <a:pt x="2909" y="2747"/>
                      <a:pt x="2904" y="2740"/>
                    </a:cubicBezTo>
                    <a:cubicBezTo>
                      <a:pt x="2900" y="2735"/>
                      <a:pt x="2899" y="2728"/>
                      <a:pt x="2906" y="2724"/>
                    </a:cubicBezTo>
                    <a:close/>
                    <a:moveTo>
                      <a:pt x="2148" y="460"/>
                    </a:moveTo>
                    <a:cubicBezTo>
                      <a:pt x="2142" y="458"/>
                      <a:pt x="2138" y="456"/>
                      <a:pt x="2134" y="456"/>
                    </a:cubicBezTo>
                    <a:cubicBezTo>
                      <a:pt x="2110" y="455"/>
                      <a:pt x="2087" y="455"/>
                      <a:pt x="2063" y="455"/>
                    </a:cubicBezTo>
                    <a:cubicBezTo>
                      <a:pt x="2032" y="454"/>
                      <a:pt x="2002" y="451"/>
                      <a:pt x="1971" y="453"/>
                    </a:cubicBezTo>
                    <a:cubicBezTo>
                      <a:pt x="1924" y="455"/>
                      <a:pt x="1878" y="455"/>
                      <a:pt x="1831" y="450"/>
                    </a:cubicBezTo>
                    <a:cubicBezTo>
                      <a:pt x="1787" y="444"/>
                      <a:pt x="1742" y="446"/>
                      <a:pt x="1698" y="445"/>
                    </a:cubicBezTo>
                    <a:cubicBezTo>
                      <a:pt x="1690" y="444"/>
                      <a:pt x="1681" y="446"/>
                      <a:pt x="1673" y="450"/>
                    </a:cubicBezTo>
                    <a:cubicBezTo>
                      <a:pt x="1631" y="469"/>
                      <a:pt x="1589" y="487"/>
                      <a:pt x="1549" y="508"/>
                    </a:cubicBezTo>
                    <a:cubicBezTo>
                      <a:pt x="1512" y="527"/>
                      <a:pt x="1476" y="549"/>
                      <a:pt x="1440" y="570"/>
                    </a:cubicBezTo>
                    <a:cubicBezTo>
                      <a:pt x="1431" y="575"/>
                      <a:pt x="1423" y="582"/>
                      <a:pt x="1414" y="585"/>
                    </a:cubicBezTo>
                    <a:cubicBezTo>
                      <a:pt x="1401" y="591"/>
                      <a:pt x="1406" y="605"/>
                      <a:pt x="1397" y="612"/>
                    </a:cubicBezTo>
                    <a:cubicBezTo>
                      <a:pt x="1384" y="624"/>
                      <a:pt x="1382" y="640"/>
                      <a:pt x="1381" y="656"/>
                    </a:cubicBezTo>
                    <a:cubicBezTo>
                      <a:pt x="1380" y="664"/>
                      <a:pt x="1381" y="673"/>
                      <a:pt x="1380" y="681"/>
                    </a:cubicBezTo>
                    <a:cubicBezTo>
                      <a:pt x="1375" y="715"/>
                      <a:pt x="1385" y="748"/>
                      <a:pt x="1394" y="780"/>
                    </a:cubicBezTo>
                    <a:cubicBezTo>
                      <a:pt x="1405" y="819"/>
                      <a:pt x="1422" y="856"/>
                      <a:pt x="1437" y="894"/>
                    </a:cubicBezTo>
                    <a:cubicBezTo>
                      <a:pt x="1443" y="910"/>
                      <a:pt x="1450" y="926"/>
                      <a:pt x="1450" y="943"/>
                    </a:cubicBezTo>
                    <a:cubicBezTo>
                      <a:pt x="1450" y="950"/>
                      <a:pt x="1455" y="957"/>
                      <a:pt x="1457" y="963"/>
                    </a:cubicBezTo>
                    <a:cubicBezTo>
                      <a:pt x="1463" y="962"/>
                      <a:pt x="1467" y="962"/>
                      <a:pt x="1470" y="961"/>
                    </a:cubicBezTo>
                    <a:cubicBezTo>
                      <a:pt x="1474" y="959"/>
                      <a:pt x="1479" y="956"/>
                      <a:pt x="1482" y="953"/>
                    </a:cubicBezTo>
                    <a:cubicBezTo>
                      <a:pt x="1497" y="941"/>
                      <a:pt x="1508" y="926"/>
                      <a:pt x="1516" y="910"/>
                    </a:cubicBezTo>
                    <a:cubicBezTo>
                      <a:pt x="1520" y="903"/>
                      <a:pt x="1525" y="897"/>
                      <a:pt x="1535" y="899"/>
                    </a:cubicBezTo>
                    <a:cubicBezTo>
                      <a:pt x="1550" y="920"/>
                      <a:pt x="1542" y="946"/>
                      <a:pt x="1549" y="970"/>
                    </a:cubicBezTo>
                    <a:cubicBezTo>
                      <a:pt x="1567" y="966"/>
                      <a:pt x="1580" y="956"/>
                      <a:pt x="1586" y="941"/>
                    </a:cubicBezTo>
                    <a:cubicBezTo>
                      <a:pt x="1596" y="916"/>
                      <a:pt x="1604" y="890"/>
                      <a:pt x="1611" y="864"/>
                    </a:cubicBezTo>
                    <a:cubicBezTo>
                      <a:pt x="1613" y="857"/>
                      <a:pt x="1612" y="847"/>
                      <a:pt x="1608" y="843"/>
                    </a:cubicBezTo>
                    <a:cubicBezTo>
                      <a:pt x="1587" y="818"/>
                      <a:pt x="1581" y="788"/>
                      <a:pt x="1573" y="758"/>
                    </a:cubicBezTo>
                    <a:cubicBezTo>
                      <a:pt x="1559" y="705"/>
                      <a:pt x="1573" y="658"/>
                      <a:pt x="1608" y="617"/>
                    </a:cubicBezTo>
                    <a:cubicBezTo>
                      <a:pt x="1621" y="602"/>
                      <a:pt x="1638" y="594"/>
                      <a:pt x="1658" y="604"/>
                    </a:cubicBezTo>
                    <a:cubicBezTo>
                      <a:pt x="1668" y="609"/>
                      <a:pt x="1679" y="611"/>
                      <a:pt x="1690" y="610"/>
                    </a:cubicBezTo>
                    <a:cubicBezTo>
                      <a:pt x="1700" y="609"/>
                      <a:pt x="1706" y="615"/>
                      <a:pt x="1710" y="624"/>
                    </a:cubicBezTo>
                    <a:cubicBezTo>
                      <a:pt x="1713" y="631"/>
                      <a:pt x="1713" y="638"/>
                      <a:pt x="1716" y="645"/>
                    </a:cubicBezTo>
                    <a:cubicBezTo>
                      <a:pt x="1718" y="650"/>
                      <a:pt x="1723" y="654"/>
                      <a:pt x="1727" y="659"/>
                    </a:cubicBezTo>
                    <a:cubicBezTo>
                      <a:pt x="1743" y="645"/>
                      <a:pt x="1753" y="630"/>
                      <a:pt x="1759" y="612"/>
                    </a:cubicBezTo>
                    <a:cubicBezTo>
                      <a:pt x="1768" y="589"/>
                      <a:pt x="1775" y="565"/>
                      <a:pt x="1776" y="540"/>
                    </a:cubicBezTo>
                    <a:cubicBezTo>
                      <a:pt x="1776" y="529"/>
                      <a:pt x="1780" y="518"/>
                      <a:pt x="1793" y="514"/>
                    </a:cubicBezTo>
                    <a:cubicBezTo>
                      <a:pt x="1822" y="524"/>
                      <a:pt x="1820" y="559"/>
                      <a:pt x="1839" y="576"/>
                    </a:cubicBezTo>
                    <a:cubicBezTo>
                      <a:pt x="1859" y="556"/>
                      <a:pt x="1859" y="556"/>
                      <a:pt x="1867" y="536"/>
                    </a:cubicBezTo>
                    <a:cubicBezTo>
                      <a:pt x="1871" y="523"/>
                      <a:pt x="1875" y="510"/>
                      <a:pt x="1881" y="498"/>
                    </a:cubicBezTo>
                    <a:cubicBezTo>
                      <a:pt x="1884" y="492"/>
                      <a:pt x="1890" y="487"/>
                      <a:pt x="1895" y="481"/>
                    </a:cubicBezTo>
                    <a:cubicBezTo>
                      <a:pt x="1924" y="506"/>
                      <a:pt x="1941" y="547"/>
                      <a:pt x="1988" y="540"/>
                    </a:cubicBezTo>
                    <a:cubicBezTo>
                      <a:pt x="1996" y="516"/>
                      <a:pt x="1982" y="486"/>
                      <a:pt x="2009" y="469"/>
                    </a:cubicBezTo>
                    <a:cubicBezTo>
                      <a:pt x="2022" y="472"/>
                      <a:pt x="2026" y="481"/>
                      <a:pt x="2031" y="490"/>
                    </a:cubicBezTo>
                    <a:cubicBezTo>
                      <a:pt x="2043" y="509"/>
                      <a:pt x="2062" y="521"/>
                      <a:pt x="2083" y="529"/>
                    </a:cubicBezTo>
                    <a:cubicBezTo>
                      <a:pt x="2093" y="532"/>
                      <a:pt x="2103" y="531"/>
                      <a:pt x="2110" y="524"/>
                    </a:cubicBezTo>
                    <a:cubicBezTo>
                      <a:pt x="2117" y="516"/>
                      <a:pt x="2124" y="509"/>
                      <a:pt x="2129" y="500"/>
                    </a:cubicBezTo>
                    <a:cubicBezTo>
                      <a:pt x="2135" y="487"/>
                      <a:pt x="2147" y="477"/>
                      <a:pt x="2148" y="460"/>
                    </a:cubicBezTo>
                    <a:close/>
                    <a:moveTo>
                      <a:pt x="1731" y="433"/>
                    </a:moveTo>
                    <a:cubicBezTo>
                      <a:pt x="1736" y="434"/>
                      <a:pt x="1739" y="436"/>
                      <a:pt x="1743" y="436"/>
                    </a:cubicBezTo>
                    <a:cubicBezTo>
                      <a:pt x="1799" y="439"/>
                      <a:pt x="1856" y="441"/>
                      <a:pt x="1913" y="444"/>
                    </a:cubicBezTo>
                    <a:cubicBezTo>
                      <a:pt x="1920" y="444"/>
                      <a:pt x="1928" y="445"/>
                      <a:pt x="1935" y="444"/>
                    </a:cubicBezTo>
                    <a:cubicBezTo>
                      <a:pt x="1975" y="440"/>
                      <a:pt x="2014" y="443"/>
                      <a:pt x="2053" y="445"/>
                    </a:cubicBezTo>
                    <a:cubicBezTo>
                      <a:pt x="2108" y="449"/>
                      <a:pt x="2162" y="442"/>
                      <a:pt x="2215" y="428"/>
                    </a:cubicBezTo>
                    <a:cubicBezTo>
                      <a:pt x="2242" y="421"/>
                      <a:pt x="2270" y="415"/>
                      <a:pt x="2297" y="407"/>
                    </a:cubicBezTo>
                    <a:cubicBezTo>
                      <a:pt x="2311" y="403"/>
                      <a:pt x="2326" y="400"/>
                      <a:pt x="2339" y="393"/>
                    </a:cubicBezTo>
                    <a:cubicBezTo>
                      <a:pt x="2386" y="368"/>
                      <a:pt x="2434" y="347"/>
                      <a:pt x="2480" y="320"/>
                    </a:cubicBezTo>
                    <a:cubicBezTo>
                      <a:pt x="2516" y="298"/>
                      <a:pt x="2547" y="270"/>
                      <a:pt x="2579" y="243"/>
                    </a:cubicBezTo>
                    <a:cubicBezTo>
                      <a:pt x="2584" y="239"/>
                      <a:pt x="2587" y="234"/>
                      <a:pt x="2581" y="224"/>
                    </a:cubicBezTo>
                    <a:cubicBezTo>
                      <a:pt x="2576" y="224"/>
                      <a:pt x="2569" y="224"/>
                      <a:pt x="2562" y="225"/>
                    </a:cubicBezTo>
                    <a:cubicBezTo>
                      <a:pt x="2526" y="228"/>
                      <a:pt x="2490" y="232"/>
                      <a:pt x="2455" y="233"/>
                    </a:cubicBezTo>
                    <a:cubicBezTo>
                      <a:pt x="2416" y="235"/>
                      <a:pt x="2378" y="234"/>
                      <a:pt x="2340" y="234"/>
                    </a:cubicBezTo>
                    <a:cubicBezTo>
                      <a:pt x="2305" y="233"/>
                      <a:pt x="2271" y="236"/>
                      <a:pt x="2238" y="246"/>
                    </a:cubicBezTo>
                    <a:cubicBezTo>
                      <a:pt x="2176" y="265"/>
                      <a:pt x="2114" y="282"/>
                      <a:pt x="2053" y="299"/>
                    </a:cubicBezTo>
                    <a:cubicBezTo>
                      <a:pt x="2036" y="304"/>
                      <a:pt x="2018" y="306"/>
                      <a:pt x="2002" y="312"/>
                    </a:cubicBezTo>
                    <a:cubicBezTo>
                      <a:pt x="1947" y="332"/>
                      <a:pt x="1891" y="353"/>
                      <a:pt x="1836" y="375"/>
                    </a:cubicBezTo>
                    <a:cubicBezTo>
                      <a:pt x="1804" y="388"/>
                      <a:pt x="1773" y="403"/>
                      <a:pt x="1741" y="417"/>
                    </a:cubicBezTo>
                    <a:cubicBezTo>
                      <a:pt x="1736" y="419"/>
                      <a:pt x="1729" y="421"/>
                      <a:pt x="1731" y="433"/>
                    </a:cubicBezTo>
                    <a:close/>
                    <a:moveTo>
                      <a:pt x="1022" y="2621"/>
                    </a:moveTo>
                    <a:cubicBezTo>
                      <a:pt x="1055" y="2642"/>
                      <a:pt x="1090" y="2655"/>
                      <a:pt x="1129" y="2655"/>
                    </a:cubicBezTo>
                    <a:cubicBezTo>
                      <a:pt x="1134" y="2655"/>
                      <a:pt x="1140" y="2653"/>
                      <a:pt x="1148" y="2651"/>
                    </a:cubicBezTo>
                    <a:cubicBezTo>
                      <a:pt x="1137" y="2620"/>
                      <a:pt x="1127" y="2591"/>
                      <a:pt x="1116" y="2562"/>
                    </a:cubicBezTo>
                    <a:cubicBezTo>
                      <a:pt x="1106" y="2535"/>
                      <a:pt x="1094" y="2508"/>
                      <a:pt x="1085" y="2479"/>
                    </a:cubicBezTo>
                    <a:cubicBezTo>
                      <a:pt x="1076" y="2450"/>
                      <a:pt x="1070" y="2420"/>
                      <a:pt x="1062" y="2390"/>
                    </a:cubicBezTo>
                    <a:cubicBezTo>
                      <a:pt x="1054" y="2361"/>
                      <a:pt x="1054" y="2329"/>
                      <a:pt x="1042" y="2301"/>
                    </a:cubicBezTo>
                    <a:cubicBezTo>
                      <a:pt x="1039" y="2302"/>
                      <a:pt x="1037" y="2302"/>
                      <a:pt x="1037" y="2302"/>
                    </a:cubicBezTo>
                    <a:cubicBezTo>
                      <a:pt x="1033" y="2306"/>
                      <a:pt x="1029" y="2309"/>
                      <a:pt x="1027" y="2313"/>
                    </a:cubicBezTo>
                    <a:cubicBezTo>
                      <a:pt x="996" y="2360"/>
                      <a:pt x="973" y="2410"/>
                      <a:pt x="954" y="2462"/>
                    </a:cubicBezTo>
                    <a:cubicBezTo>
                      <a:pt x="939" y="2504"/>
                      <a:pt x="947" y="2545"/>
                      <a:pt x="969" y="2583"/>
                    </a:cubicBezTo>
                    <a:cubicBezTo>
                      <a:pt x="974" y="2592"/>
                      <a:pt x="981" y="2601"/>
                      <a:pt x="990" y="2605"/>
                    </a:cubicBezTo>
                    <a:cubicBezTo>
                      <a:pt x="1004" y="2609"/>
                      <a:pt x="1014" y="2592"/>
                      <a:pt x="1026" y="2602"/>
                    </a:cubicBezTo>
                    <a:cubicBezTo>
                      <a:pt x="1026" y="2605"/>
                      <a:pt x="1026" y="2607"/>
                      <a:pt x="1025" y="2609"/>
                    </a:cubicBezTo>
                    <a:cubicBezTo>
                      <a:pt x="1024" y="2613"/>
                      <a:pt x="1023" y="2616"/>
                      <a:pt x="1022" y="2621"/>
                    </a:cubicBezTo>
                    <a:close/>
                    <a:moveTo>
                      <a:pt x="2190" y="445"/>
                    </a:moveTo>
                    <a:cubicBezTo>
                      <a:pt x="2183" y="476"/>
                      <a:pt x="2196" y="495"/>
                      <a:pt x="2217" y="513"/>
                    </a:cubicBezTo>
                    <a:cubicBezTo>
                      <a:pt x="2236" y="490"/>
                      <a:pt x="2255" y="468"/>
                      <a:pt x="2274" y="446"/>
                    </a:cubicBezTo>
                    <a:cubicBezTo>
                      <a:pt x="2277" y="443"/>
                      <a:pt x="2278" y="439"/>
                      <a:pt x="2279" y="436"/>
                    </a:cubicBezTo>
                    <a:cubicBezTo>
                      <a:pt x="2280" y="434"/>
                      <a:pt x="2278" y="432"/>
                      <a:pt x="2277" y="428"/>
                    </a:cubicBezTo>
                    <a:cubicBezTo>
                      <a:pt x="2247" y="426"/>
                      <a:pt x="2221" y="442"/>
                      <a:pt x="2190" y="445"/>
                    </a:cubicBezTo>
                    <a:close/>
                    <a:moveTo>
                      <a:pt x="2355" y="405"/>
                    </a:moveTo>
                    <a:cubicBezTo>
                      <a:pt x="2352" y="405"/>
                      <a:pt x="2348" y="404"/>
                      <a:pt x="2345" y="405"/>
                    </a:cubicBezTo>
                    <a:cubicBezTo>
                      <a:pt x="2329" y="410"/>
                      <a:pt x="2313" y="416"/>
                      <a:pt x="2295" y="423"/>
                    </a:cubicBezTo>
                    <a:cubicBezTo>
                      <a:pt x="2311" y="447"/>
                      <a:pt x="2334" y="462"/>
                      <a:pt x="2345" y="487"/>
                    </a:cubicBezTo>
                    <a:cubicBezTo>
                      <a:pt x="2346" y="488"/>
                      <a:pt x="2350" y="488"/>
                      <a:pt x="2353" y="489"/>
                    </a:cubicBezTo>
                    <a:cubicBezTo>
                      <a:pt x="2368" y="474"/>
                      <a:pt x="2363" y="452"/>
                      <a:pt x="2368" y="434"/>
                    </a:cubicBezTo>
                    <a:cubicBezTo>
                      <a:pt x="2370" y="424"/>
                      <a:pt x="2364" y="413"/>
                      <a:pt x="2355" y="405"/>
                    </a:cubicBezTo>
                    <a:close/>
                    <a:moveTo>
                      <a:pt x="2294" y="609"/>
                    </a:moveTo>
                    <a:cubicBezTo>
                      <a:pt x="2292" y="620"/>
                      <a:pt x="2289" y="631"/>
                      <a:pt x="2289" y="641"/>
                    </a:cubicBezTo>
                    <a:cubicBezTo>
                      <a:pt x="2289" y="646"/>
                      <a:pt x="2293" y="653"/>
                      <a:pt x="2297" y="656"/>
                    </a:cubicBezTo>
                    <a:cubicBezTo>
                      <a:pt x="2301" y="659"/>
                      <a:pt x="2308" y="658"/>
                      <a:pt x="2313" y="658"/>
                    </a:cubicBezTo>
                    <a:cubicBezTo>
                      <a:pt x="2319" y="645"/>
                      <a:pt x="2320" y="633"/>
                      <a:pt x="2317" y="621"/>
                    </a:cubicBezTo>
                    <a:cubicBezTo>
                      <a:pt x="2315" y="612"/>
                      <a:pt x="2310" y="605"/>
                      <a:pt x="2294" y="609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30" name="Freeform 15"/>
              <p:cNvSpPr>
                <a:spLocks/>
              </p:cNvSpPr>
              <p:nvPr/>
            </p:nvSpPr>
            <p:spPr bwMode="auto">
              <a:xfrm>
                <a:off x="4854576" y="3711575"/>
                <a:ext cx="3175" cy="6350"/>
              </a:xfrm>
              <a:custGeom>
                <a:avLst/>
                <a:gdLst>
                  <a:gd name="T0" fmla="*/ 0 w 5"/>
                  <a:gd name="T1" fmla="*/ 5 h 8"/>
                  <a:gd name="T2" fmla="*/ 2 w 5"/>
                  <a:gd name="T3" fmla="*/ 0 h 8"/>
                  <a:gd name="T4" fmla="*/ 5 w 5"/>
                  <a:gd name="T5" fmla="*/ 2 h 8"/>
                  <a:gd name="T6" fmla="*/ 5 w 5"/>
                  <a:gd name="T7" fmla="*/ 8 h 8"/>
                  <a:gd name="T8" fmla="*/ 0 w 5"/>
                  <a:gd name="T9" fmla="*/ 5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" h="8">
                    <a:moveTo>
                      <a:pt x="0" y="5"/>
                    </a:moveTo>
                    <a:cubicBezTo>
                      <a:pt x="1" y="3"/>
                      <a:pt x="1" y="2"/>
                      <a:pt x="2" y="0"/>
                    </a:cubicBezTo>
                    <a:cubicBezTo>
                      <a:pt x="3" y="1"/>
                      <a:pt x="4" y="1"/>
                      <a:pt x="5" y="2"/>
                    </a:cubicBezTo>
                    <a:cubicBezTo>
                      <a:pt x="5" y="4"/>
                      <a:pt x="5" y="6"/>
                      <a:pt x="5" y="8"/>
                    </a:cubicBezTo>
                    <a:cubicBezTo>
                      <a:pt x="3" y="7"/>
                      <a:pt x="2" y="6"/>
                      <a:pt x="0" y="5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31" name="Freeform 35"/>
              <p:cNvSpPr>
                <a:spLocks noEditPoints="1"/>
              </p:cNvSpPr>
              <p:nvPr/>
            </p:nvSpPr>
            <p:spPr bwMode="auto">
              <a:xfrm>
                <a:off x="3619501" y="2522538"/>
                <a:ext cx="942975" cy="1312863"/>
              </a:xfrm>
              <a:custGeom>
                <a:avLst/>
                <a:gdLst>
                  <a:gd name="T0" fmla="*/ 284 w 1147"/>
                  <a:gd name="T1" fmla="*/ 1521 h 1596"/>
                  <a:gd name="T2" fmla="*/ 192 w 1147"/>
                  <a:gd name="T3" fmla="*/ 1563 h 1596"/>
                  <a:gd name="T4" fmla="*/ 167 w 1147"/>
                  <a:gd name="T5" fmla="*/ 1509 h 1596"/>
                  <a:gd name="T6" fmla="*/ 21 w 1147"/>
                  <a:gd name="T7" fmla="*/ 1073 h 1596"/>
                  <a:gd name="T8" fmla="*/ 26 w 1147"/>
                  <a:gd name="T9" fmla="*/ 684 h 1596"/>
                  <a:gd name="T10" fmla="*/ 130 w 1147"/>
                  <a:gd name="T11" fmla="*/ 380 h 1596"/>
                  <a:gd name="T12" fmla="*/ 253 w 1147"/>
                  <a:gd name="T13" fmla="*/ 209 h 1596"/>
                  <a:gd name="T14" fmla="*/ 470 w 1147"/>
                  <a:gd name="T15" fmla="*/ 9 h 1596"/>
                  <a:gd name="T16" fmla="*/ 520 w 1147"/>
                  <a:gd name="T17" fmla="*/ 4 h 1596"/>
                  <a:gd name="T18" fmla="*/ 620 w 1147"/>
                  <a:gd name="T19" fmla="*/ 26 h 1596"/>
                  <a:gd name="T20" fmla="*/ 837 w 1147"/>
                  <a:gd name="T21" fmla="*/ 70 h 1596"/>
                  <a:gd name="T22" fmla="*/ 902 w 1147"/>
                  <a:gd name="T23" fmla="*/ 81 h 1596"/>
                  <a:gd name="T24" fmla="*/ 966 w 1147"/>
                  <a:gd name="T25" fmla="*/ 178 h 1596"/>
                  <a:gd name="T26" fmla="*/ 1031 w 1147"/>
                  <a:gd name="T27" fmla="*/ 307 h 1596"/>
                  <a:gd name="T28" fmla="*/ 1093 w 1147"/>
                  <a:gd name="T29" fmla="*/ 627 h 1596"/>
                  <a:gd name="T30" fmla="*/ 1087 w 1147"/>
                  <a:gd name="T31" fmla="*/ 778 h 1596"/>
                  <a:gd name="T32" fmla="*/ 1103 w 1147"/>
                  <a:gd name="T33" fmla="*/ 793 h 1596"/>
                  <a:gd name="T34" fmla="*/ 1115 w 1147"/>
                  <a:gd name="T35" fmla="*/ 841 h 1596"/>
                  <a:gd name="T36" fmla="*/ 1143 w 1147"/>
                  <a:gd name="T37" fmla="*/ 1164 h 1596"/>
                  <a:gd name="T38" fmla="*/ 1128 w 1147"/>
                  <a:gd name="T39" fmla="*/ 1330 h 1596"/>
                  <a:gd name="T40" fmla="*/ 1042 w 1147"/>
                  <a:gd name="T41" fmla="*/ 1508 h 1596"/>
                  <a:gd name="T42" fmla="*/ 890 w 1147"/>
                  <a:gd name="T43" fmla="*/ 1587 h 1596"/>
                  <a:gd name="T44" fmla="*/ 882 w 1147"/>
                  <a:gd name="T45" fmla="*/ 1562 h 1596"/>
                  <a:gd name="T46" fmla="*/ 941 w 1147"/>
                  <a:gd name="T47" fmla="*/ 1457 h 1596"/>
                  <a:gd name="T48" fmla="*/ 994 w 1147"/>
                  <a:gd name="T49" fmla="*/ 1261 h 1596"/>
                  <a:gd name="T50" fmla="*/ 1036 w 1147"/>
                  <a:gd name="T51" fmla="*/ 986 h 1596"/>
                  <a:gd name="T52" fmla="*/ 1032 w 1147"/>
                  <a:gd name="T53" fmla="*/ 783 h 1596"/>
                  <a:gd name="T54" fmla="*/ 1024 w 1147"/>
                  <a:gd name="T55" fmla="*/ 698 h 1596"/>
                  <a:gd name="T56" fmla="*/ 992 w 1147"/>
                  <a:gd name="T57" fmla="*/ 457 h 1596"/>
                  <a:gd name="T58" fmla="*/ 980 w 1147"/>
                  <a:gd name="T59" fmla="*/ 480 h 1596"/>
                  <a:gd name="T60" fmla="*/ 1011 w 1147"/>
                  <a:gd name="T61" fmla="*/ 729 h 1596"/>
                  <a:gd name="T62" fmla="*/ 1010 w 1147"/>
                  <a:gd name="T63" fmla="*/ 1043 h 1596"/>
                  <a:gd name="T64" fmla="*/ 935 w 1147"/>
                  <a:gd name="T65" fmla="*/ 1419 h 1596"/>
                  <a:gd name="T66" fmla="*/ 659 w 1147"/>
                  <a:gd name="T67" fmla="*/ 1582 h 1596"/>
                  <a:gd name="T68" fmla="*/ 578 w 1147"/>
                  <a:gd name="T69" fmla="*/ 1549 h 1596"/>
                  <a:gd name="T70" fmla="*/ 588 w 1147"/>
                  <a:gd name="T71" fmla="*/ 1501 h 1596"/>
                  <a:gd name="T72" fmla="*/ 561 w 1147"/>
                  <a:gd name="T73" fmla="*/ 1389 h 1596"/>
                  <a:gd name="T74" fmla="*/ 497 w 1147"/>
                  <a:gd name="T75" fmla="*/ 1115 h 1596"/>
                  <a:gd name="T76" fmla="*/ 452 w 1147"/>
                  <a:gd name="T77" fmla="*/ 982 h 1596"/>
                  <a:gd name="T78" fmla="*/ 504 w 1147"/>
                  <a:gd name="T79" fmla="*/ 499 h 1596"/>
                  <a:gd name="T80" fmla="*/ 494 w 1147"/>
                  <a:gd name="T81" fmla="*/ 548 h 1596"/>
                  <a:gd name="T82" fmla="*/ 478 w 1147"/>
                  <a:gd name="T83" fmla="*/ 775 h 1596"/>
                  <a:gd name="T84" fmla="*/ 439 w 1147"/>
                  <a:gd name="T85" fmla="*/ 956 h 1596"/>
                  <a:gd name="T86" fmla="*/ 461 w 1147"/>
                  <a:gd name="T87" fmla="*/ 1045 h 1596"/>
                  <a:gd name="T88" fmla="*/ 549 w 1147"/>
                  <a:gd name="T89" fmla="*/ 1427 h 1596"/>
                  <a:gd name="T90" fmla="*/ 524 w 1147"/>
                  <a:gd name="T91" fmla="*/ 1481 h 1596"/>
                  <a:gd name="T92" fmla="*/ 322 w 1147"/>
                  <a:gd name="T93" fmla="*/ 1509 h 1596"/>
                  <a:gd name="T94" fmla="*/ 921 w 1147"/>
                  <a:gd name="T95" fmla="*/ 205 h 1596"/>
                  <a:gd name="T96" fmla="*/ 915 w 1147"/>
                  <a:gd name="T97" fmla="*/ 191 h 1596"/>
                  <a:gd name="T98" fmla="*/ 926 w 1147"/>
                  <a:gd name="T99" fmla="*/ 208 h 1596"/>
                  <a:gd name="T100" fmla="*/ 931 w 1147"/>
                  <a:gd name="T101" fmla="*/ 234 h 1596"/>
                  <a:gd name="T102" fmla="*/ 966 w 1147"/>
                  <a:gd name="T103" fmla="*/ 393 h 1596"/>
                  <a:gd name="T104" fmla="*/ 931 w 1147"/>
                  <a:gd name="T105" fmla="*/ 234 h 1596"/>
                  <a:gd name="T106" fmla="*/ 904 w 1147"/>
                  <a:gd name="T107" fmla="*/ 136 h 1596"/>
                  <a:gd name="T108" fmla="*/ 899 w 1147"/>
                  <a:gd name="T109" fmla="*/ 136 h 159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1147" h="1596">
                    <a:moveTo>
                      <a:pt x="323" y="1509"/>
                    </a:moveTo>
                    <a:cubicBezTo>
                      <a:pt x="310" y="1512"/>
                      <a:pt x="296" y="1515"/>
                      <a:pt x="284" y="1521"/>
                    </a:cubicBezTo>
                    <a:cubicBezTo>
                      <a:pt x="263" y="1531"/>
                      <a:pt x="240" y="1535"/>
                      <a:pt x="221" y="1550"/>
                    </a:cubicBezTo>
                    <a:cubicBezTo>
                      <a:pt x="214" y="1556"/>
                      <a:pt x="203" y="1558"/>
                      <a:pt x="192" y="1563"/>
                    </a:cubicBezTo>
                    <a:cubicBezTo>
                      <a:pt x="189" y="1556"/>
                      <a:pt x="187" y="1551"/>
                      <a:pt x="185" y="1546"/>
                    </a:cubicBezTo>
                    <a:cubicBezTo>
                      <a:pt x="179" y="1534"/>
                      <a:pt x="174" y="1521"/>
                      <a:pt x="167" y="1509"/>
                    </a:cubicBezTo>
                    <a:cubicBezTo>
                      <a:pt x="131" y="1445"/>
                      <a:pt x="101" y="1377"/>
                      <a:pt x="77" y="1307"/>
                    </a:cubicBezTo>
                    <a:cubicBezTo>
                      <a:pt x="50" y="1231"/>
                      <a:pt x="32" y="1153"/>
                      <a:pt x="21" y="1073"/>
                    </a:cubicBezTo>
                    <a:cubicBezTo>
                      <a:pt x="11" y="1006"/>
                      <a:pt x="3" y="939"/>
                      <a:pt x="2" y="871"/>
                    </a:cubicBezTo>
                    <a:cubicBezTo>
                      <a:pt x="0" y="807"/>
                      <a:pt x="5" y="745"/>
                      <a:pt x="26" y="684"/>
                    </a:cubicBezTo>
                    <a:cubicBezTo>
                      <a:pt x="49" y="614"/>
                      <a:pt x="69" y="543"/>
                      <a:pt x="92" y="472"/>
                    </a:cubicBezTo>
                    <a:cubicBezTo>
                      <a:pt x="102" y="441"/>
                      <a:pt x="117" y="411"/>
                      <a:pt x="130" y="380"/>
                    </a:cubicBezTo>
                    <a:cubicBezTo>
                      <a:pt x="131" y="376"/>
                      <a:pt x="134" y="371"/>
                      <a:pt x="137" y="367"/>
                    </a:cubicBezTo>
                    <a:cubicBezTo>
                      <a:pt x="175" y="314"/>
                      <a:pt x="214" y="261"/>
                      <a:pt x="253" y="209"/>
                    </a:cubicBezTo>
                    <a:cubicBezTo>
                      <a:pt x="276" y="177"/>
                      <a:pt x="304" y="149"/>
                      <a:pt x="334" y="123"/>
                    </a:cubicBezTo>
                    <a:cubicBezTo>
                      <a:pt x="379" y="84"/>
                      <a:pt x="421" y="43"/>
                      <a:pt x="470" y="9"/>
                    </a:cubicBezTo>
                    <a:cubicBezTo>
                      <a:pt x="473" y="7"/>
                      <a:pt x="476" y="5"/>
                      <a:pt x="479" y="3"/>
                    </a:cubicBezTo>
                    <a:cubicBezTo>
                      <a:pt x="493" y="0"/>
                      <a:pt x="505" y="8"/>
                      <a:pt x="520" y="4"/>
                    </a:cubicBezTo>
                    <a:cubicBezTo>
                      <a:pt x="529" y="1"/>
                      <a:pt x="542" y="6"/>
                      <a:pt x="552" y="10"/>
                    </a:cubicBezTo>
                    <a:cubicBezTo>
                      <a:pt x="574" y="19"/>
                      <a:pt x="597" y="22"/>
                      <a:pt x="620" y="26"/>
                    </a:cubicBezTo>
                    <a:cubicBezTo>
                      <a:pt x="645" y="30"/>
                      <a:pt x="671" y="35"/>
                      <a:pt x="695" y="43"/>
                    </a:cubicBezTo>
                    <a:cubicBezTo>
                      <a:pt x="742" y="58"/>
                      <a:pt x="790" y="62"/>
                      <a:pt x="837" y="70"/>
                    </a:cubicBezTo>
                    <a:cubicBezTo>
                      <a:pt x="853" y="72"/>
                      <a:pt x="869" y="73"/>
                      <a:pt x="883" y="81"/>
                    </a:cubicBezTo>
                    <a:cubicBezTo>
                      <a:pt x="888" y="83"/>
                      <a:pt x="895" y="81"/>
                      <a:pt x="902" y="81"/>
                    </a:cubicBezTo>
                    <a:cubicBezTo>
                      <a:pt x="916" y="94"/>
                      <a:pt x="925" y="112"/>
                      <a:pt x="935" y="128"/>
                    </a:cubicBezTo>
                    <a:cubicBezTo>
                      <a:pt x="945" y="145"/>
                      <a:pt x="955" y="162"/>
                      <a:pt x="966" y="178"/>
                    </a:cubicBezTo>
                    <a:cubicBezTo>
                      <a:pt x="980" y="197"/>
                      <a:pt x="990" y="215"/>
                      <a:pt x="997" y="237"/>
                    </a:cubicBezTo>
                    <a:cubicBezTo>
                      <a:pt x="1006" y="261"/>
                      <a:pt x="1018" y="284"/>
                      <a:pt x="1031" y="307"/>
                    </a:cubicBezTo>
                    <a:cubicBezTo>
                      <a:pt x="1062" y="363"/>
                      <a:pt x="1076" y="424"/>
                      <a:pt x="1078" y="488"/>
                    </a:cubicBezTo>
                    <a:cubicBezTo>
                      <a:pt x="1079" y="534"/>
                      <a:pt x="1087" y="581"/>
                      <a:pt x="1093" y="627"/>
                    </a:cubicBezTo>
                    <a:cubicBezTo>
                      <a:pt x="1097" y="655"/>
                      <a:pt x="1093" y="684"/>
                      <a:pt x="1091" y="712"/>
                    </a:cubicBezTo>
                    <a:cubicBezTo>
                      <a:pt x="1090" y="734"/>
                      <a:pt x="1088" y="756"/>
                      <a:pt x="1087" y="778"/>
                    </a:cubicBezTo>
                    <a:cubicBezTo>
                      <a:pt x="1086" y="786"/>
                      <a:pt x="1088" y="793"/>
                      <a:pt x="1088" y="799"/>
                    </a:cubicBezTo>
                    <a:cubicBezTo>
                      <a:pt x="1099" y="806"/>
                      <a:pt x="1097" y="793"/>
                      <a:pt x="1103" y="793"/>
                    </a:cubicBezTo>
                    <a:cubicBezTo>
                      <a:pt x="1105" y="794"/>
                      <a:pt x="1108" y="795"/>
                      <a:pt x="1108" y="797"/>
                    </a:cubicBezTo>
                    <a:cubicBezTo>
                      <a:pt x="1111" y="812"/>
                      <a:pt x="1115" y="826"/>
                      <a:pt x="1115" y="841"/>
                    </a:cubicBezTo>
                    <a:cubicBezTo>
                      <a:pt x="1115" y="895"/>
                      <a:pt x="1125" y="949"/>
                      <a:pt x="1135" y="1002"/>
                    </a:cubicBezTo>
                    <a:cubicBezTo>
                      <a:pt x="1145" y="1056"/>
                      <a:pt x="1147" y="1110"/>
                      <a:pt x="1143" y="1164"/>
                    </a:cubicBezTo>
                    <a:cubicBezTo>
                      <a:pt x="1141" y="1183"/>
                      <a:pt x="1140" y="1201"/>
                      <a:pt x="1139" y="1220"/>
                    </a:cubicBezTo>
                    <a:cubicBezTo>
                      <a:pt x="1139" y="1257"/>
                      <a:pt x="1133" y="1294"/>
                      <a:pt x="1128" y="1330"/>
                    </a:cubicBezTo>
                    <a:cubicBezTo>
                      <a:pt x="1122" y="1370"/>
                      <a:pt x="1108" y="1406"/>
                      <a:pt x="1087" y="1440"/>
                    </a:cubicBezTo>
                    <a:cubicBezTo>
                      <a:pt x="1072" y="1463"/>
                      <a:pt x="1057" y="1486"/>
                      <a:pt x="1042" y="1508"/>
                    </a:cubicBezTo>
                    <a:cubicBezTo>
                      <a:pt x="1016" y="1548"/>
                      <a:pt x="980" y="1572"/>
                      <a:pt x="934" y="1580"/>
                    </a:cubicBezTo>
                    <a:cubicBezTo>
                      <a:pt x="919" y="1582"/>
                      <a:pt x="905" y="1585"/>
                      <a:pt x="890" y="1587"/>
                    </a:cubicBezTo>
                    <a:cubicBezTo>
                      <a:pt x="886" y="1587"/>
                      <a:pt x="881" y="1585"/>
                      <a:pt x="877" y="1585"/>
                    </a:cubicBezTo>
                    <a:cubicBezTo>
                      <a:pt x="873" y="1575"/>
                      <a:pt x="878" y="1568"/>
                      <a:pt x="882" y="1562"/>
                    </a:cubicBezTo>
                    <a:cubicBezTo>
                      <a:pt x="893" y="1545"/>
                      <a:pt x="905" y="1528"/>
                      <a:pt x="915" y="1510"/>
                    </a:cubicBezTo>
                    <a:cubicBezTo>
                      <a:pt x="925" y="1493"/>
                      <a:pt x="934" y="1475"/>
                      <a:pt x="941" y="1457"/>
                    </a:cubicBezTo>
                    <a:cubicBezTo>
                      <a:pt x="949" y="1438"/>
                      <a:pt x="953" y="1419"/>
                      <a:pt x="960" y="1401"/>
                    </a:cubicBezTo>
                    <a:cubicBezTo>
                      <a:pt x="976" y="1355"/>
                      <a:pt x="987" y="1308"/>
                      <a:pt x="994" y="1261"/>
                    </a:cubicBezTo>
                    <a:cubicBezTo>
                      <a:pt x="1000" y="1223"/>
                      <a:pt x="1006" y="1185"/>
                      <a:pt x="1012" y="1147"/>
                    </a:cubicBezTo>
                    <a:cubicBezTo>
                      <a:pt x="1021" y="1094"/>
                      <a:pt x="1031" y="1040"/>
                      <a:pt x="1036" y="986"/>
                    </a:cubicBezTo>
                    <a:cubicBezTo>
                      <a:pt x="1040" y="950"/>
                      <a:pt x="1037" y="913"/>
                      <a:pt x="1036" y="876"/>
                    </a:cubicBezTo>
                    <a:cubicBezTo>
                      <a:pt x="1035" y="845"/>
                      <a:pt x="1033" y="814"/>
                      <a:pt x="1032" y="783"/>
                    </a:cubicBezTo>
                    <a:cubicBezTo>
                      <a:pt x="1030" y="762"/>
                      <a:pt x="1028" y="741"/>
                      <a:pt x="1026" y="720"/>
                    </a:cubicBezTo>
                    <a:cubicBezTo>
                      <a:pt x="1026" y="713"/>
                      <a:pt x="1024" y="706"/>
                      <a:pt x="1024" y="698"/>
                    </a:cubicBezTo>
                    <a:cubicBezTo>
                      <a:pt x="1026" y="657"/>
                      <a:pt x="1015" y="617"/>
                      <a:pt x="1013" y="577"/>
                    </a:cubicBezTo>
                    <a:cubicBezTo>
                      <a:pt x="1011" y="536"/>
                      <a:pt x="999" y="497"/>
                      <a:pt x="992" y="457"/>
                    </a:cubicBezTo>
                    <a:cubicBezTo>
                      <a:pt x="990" y="444"/>
                      <a:pt x="985" y="432"/>
                      <a:pt x="972" y="415"/>
                    </a:cubicBezTo>
                    <a:cubicBezTo>
                      <a:pt x="975" y="441"/>
                      <a:pt x="976" y="461"/>
                      <a:pt x="980" y="480"/>
                    </a:cubicBezTo>
                    <a:cubicBezTo>
                      <a:pt x="992" y="531"/>
                      <a:pt x="998" y="582"/>
                      <a:pt x="1004" y="633"/>
                    </a:cubicBezTo>
                    <a:cubicBezTo>
                      <a:pt x="1008" y="665"/>
                      <a:pt x="1007" y="697"/>
                      <a:pt x="1011" y="729"/>
                    </a:cubicBezTo>
                    <a:cubicBezTo>
                      <a:pt x="1022" y="809"/>
                      <a:pt x="1018" y="889"/>
                      <a:pt x="1020" y="970"/>
                    </a:cubicBezTo>
                    <a:cubicBezTo>
                      <a:pt x="1021" y="994"/>
                      <a:pt x="1014" y="1018"/>
                      <a:pt x="1010" y="1043"/>
                    </a:cubicBezTo>
                    <a:cubicBezTo>
                      <a:pt x="999" y="1110"/>
                      <a:pt x="986" y="1176"/>
                      <a:pt x="977" y="1243"/>
                    </a:cubicBezTo>
                    <a:cubicBezTo>
                      <a:pt x="969" y="1304"/>
                      <a:pt x="956" y="1362"/>
                      <a:pt x="935" y="1419"/>
                    </a:cubicBezTo>
                    <a:cubicBezTo>
                      <a:pt x="911" y="1483"/>
                      <a:pt x="883" y="1545"/>
                      <a:pt x="826" y="1591"/>
                    </a:cubicBezTo>
                    <a:cubicBezTo>
                      <a:pt x="771" y="1596"/>
                      <a:pt x="715" y="1594"/>
                      <a:pt x="659" y="1582"/>
                    </a:cubicBezTo>
                    <a:cubicBezTo>
                      <a:pt x="641" y="1578"/>
                      <a:pt x="623" y="1574"/>
                      <a:pt x="605" y="1571"/>
                    </a:cubicBezTo>
                    <a:cubicBezTo>
                      <a:pt x="591" y="1569"/>
                      <a:pt x="582" y="1562"/>
                      <a:pt x="578" y="1549"/>
                    </a:cubicBezTo>
                    <a:cubicBezTo>
                      <a:pt x="578" y="1546"/>
                      <a:pt x="577" y="1544"/>
                      <a:pt x="576" y="1542"/>
                    </a:cubicBezTo>
                    <a:cubicBezTo>
                      <a:pt x="569" y="1521"/>
                      <a:pt x="570" y="1519"/>
                      <a:pt x="588" y="1501"/>
                    </a:cubicBezTo>
                    <a:cubicBezTo>
                      <a:pt x="574" y="1481"/>
                      <a:pt x="575" y="1481"/>
                      <a:pt x="572" y="1454"/>
                    </a:cubicBezTo>
                    <a:cubicBezTo>
                      <a:pt x="569" y="1432"/>
                      <a:pt x="565" y="1411"/>
                      <a:pt x="561" y="1389"/>
                    </a:cubicBezTo>
                    <a:cubicBezTo>
                      <a:pt x="552" y="1344"/>
                      <a:pt x="543" y="1299"/>
                      <a:pt x="533" y="1255"/>
                    </a:cubicBezTo>
                    <a:cubicBezTo>
                      <a:pt x="522" y="1208"/>
                      <a:pt x="509" y="1162"/>
                      <a:pt x="497" y="1115"/>
                    </a:cubicBezTo>
                    <a:cubicBezTo>
                      <a:pt x="494" y="1103"/>
                      <a:pt x="489" y="1092"/>
                      <a:pt x="487" y="1080"/>
                    </a:cubicBezTo>
                    <a:cubicBezTo>
                      <a:pt x="479" y="1046"/>
                      <a:pt x="470" y="1013"/>
                      <a:pt x="452" y="982"/>
                    </a:cubicBezTo>
                    <a:cubicBezTo>
                      <a:pt x="473" y="903"/>
                      <a:pt x="493" y="824"/>
                      <a:pt x="499" y="743"/>
                    </a:cubicBezTo>
                    <a:cubicBezTo>
                      <a:pt x="506" y="661"/>
                      <a:pt x="510" y="581"/>
                      <a:pt x="504" y="499"/>
                    </a:cubicBezTo>
                    <a:cubicBezTo>
                      <a:pt x="495" y="499"/>
                      <a:pt x="492" y="506"/>
                      <a:pt x="492" y="511"/>
                    </a:cubicBezTo>
                    <a:cubicBezTo>
                      <a:pt x="492" y="524"/>
                      <a:pt x="491" y="536"/>
                      <a:pt x="494" y="548"/>
                    </a:cubicBezTo>
                    <a:cubicBezTo>
                      <a:pt x="501" y="579"/>
                      <a:pt x="496" y="609"/>
                      <a:pt x="492" y="639"/>
                    </a:cubicBezTo>
                    <a:cubicBezTo>
                      <a:pt x="486" y="684"/>
                      <a:pt x="483" y="730"/>
                      <a:pt x="478" y="775"/>
                    </a:cubicBezTo>
                    <a:cubicBezTo>
                      <a:pt x="478" y="778"/>
                      <a:pt x="478" y="780"/>
                      <a:pt x="478" y="783"/>
                    </a:cubicBezTo>
                    <a:cubicBezTo>
                      <a:pt x="463" y="840"/>
                      <a:pt x="460" y="900"/>
                      <a:pt x="439" y="956"/>
                    </a:cubicBezTo>
                    <a:cubicBezTo>
                      <a:pt x="433" y="974"/>
                      <a:pt x="434" y="988"/>
                      <a:pt x="443" y="1004"/>
                    </a:cubicBezTo>
                    <a:cubicBezTo>
                      <a:pt x="451" y="1017"/>
                      <a:pt x="457" y="1031"/>
                      <a:pt x="461" y="1045"/>
                    </a:cubicBezTo>
                    <a:cubicBezTo>
                      <a:pt x="485" y="1130"/>
                      <a:pt x="512" y="1215"/>
                      <a:pt x="527" y="1303"/>
                    </a:cubicBezTo>
                    <a:cubicBezTo>
                      <a:pt x="534" y="1344"/>
                      <a:pt x="542" y="1385"/>
                      <a:pt x="549" y="1427"/>
                    </a:cubicBezTo>
                    <a:cubicBezTo>
                      <a:pt x="552" y="1443"/>
                      <a:pt x="554" y="1458"/>
                      <a:pt x="547" y="1477"/>
                    </a:cubicBezTo>
                    <a:cubicBezTo>
                      <a:pt x="540" y="1478"/>
                      <a:pt x="532" y="1480"/>
                      <a:pt x="524" y="1481"/>
                    </a:cubicBezTo>
                    <a:cubicBezTo>
                      <a:pt x="478" y="1483"/>
                      <a:pt x="432" y="1485"/>
                      <a:pt x="387" y="1488"/>
                    </a:cubicBezTo>
                    <a:cubicBezTo>
                      <a:pt x="363" y="1489"/>
                      <a:pt x="340" y="1493"/>
                      <a:pt x="322" y="1509"/>
                    </a:cubicBezTo>
                    <a:lnTo>
                      <a:pt x="323" y="1509"/>
                    </a:lnTo>
                    <a:close/>
                    <a:moveTo>
                      <a:pt x="921" y="205"/>
                    </a:moveTo>
                    <a:cubicBezTo>
                      <a:pt x="921" y="199"/>
                      <a:pt x="920" y="194"/>
                      <a:pt x="920" y="189"/>
                    </a:cubicBezTo>
                    <a:cubicBezTo>
                      <a:pt x="918" y="190"/>
                      <a:pt x="917" y="190"/>
                      <a:pt x="915" y="191"/>
                    </a:cubicBezTo>
                    <a:cubicBezTo>
                      <a:pt x="918" y="195"/>
                      <a:pt x="920" y="199"/>
                      <a:pt x="922" y="204"/>
                    </a:cubicBezTo>
                    <a:cubicBezTo>
                      <a:pt x="923" y="206"/>
                      <a:pt x="920" y="211"/>
                      <a:pt x="926" y="208"/>
                    </a:cubicBezTo>
                    <a:cubicBezTo>
                      <a:pt x="925" y="207"/>
                      <a:pt x="923" y="206"/>
                      <a:pt x="921" y="205"/>
                    </a:cubicBezTo>
                    <a:close/>
                    <a:moveTo>
                      <a:pt x="931" y="234"/>
                    </a:moveTo>
                    <a:cubicBezTo>
                      <a:pt x="930" y="271"/>
                      <a:pt x="948" y="300"/>
                      <a:pt x="949" y="333"/>
                    </a:cubicBezTo>
                    <a:cubicBezTo>
                      <a:pt x="950" y="353"/>
                      <a:pt x="960" y="373"/>
                      <a:pt x="966" y="393"/>
                    </a:cubicBezTo>
                    <a:cubicBezTo>
                      <a:pt x="967" y="395"/>
                      <a:pt x="970" y="395"/>
                      <a:pt x="972" y="396"/>
                    </a:cubicBezTo>
                    <a:cubicBezTo>
                      <a:pt x="972" y="352"/>
                      <a:pt x="952" y="272"/>
                      <a:pt x="931" y="234"/>
                    </a:cubicBezTo>
                    <a:close/>
                    <a:moveTo>
                      <a:pt x="902" y="149"/>
                    </a:moveTo>
                    <a:cubicBezTo>
                      <a:pt x="903" y="142"/>
                      <a:pt x="904" y="139"/>
                      <a:pt x="904" y="136"/>
                    </a:cubicBezTo>
                    <a:cubicBezTo>
                      <a:pt x="904" y="135"/>
                      <a:pt x="902" y="134"/>
                      <a:pt x="900" y="133"/>
                    </a:cubicBezTo>
                    <a:cubicBezTo>
                      <a:pt x="900" y="134"/>
                      <a:pt x="899" y="135"/>
                      <a:pt x="899" y="136"/>
                    </a:cubicBezTo>
                    <a:cubicBezTo>
                      <a:pt x="899" y="139"/>
                      <a:pt x="900" y="142"/>
                      <a:pt x="902" y="149"/>
                    </a:cubicBezTo>
                    <a:close/>
                  </a:path>
                </a:pathLst>
              </a:custGeom>
              <a:solidFill>
                <a:srgbClr val="00B05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32" name="Freeform 36"/>
              <p:cNvSpPr>
                <a:spLocks/>
              </p:cNvSpPr>
              <p:nvPr/>
            </p:nvSpPr>
            <p:spPr bwMode="auto">
              <a:xfrm>
                <a:off x="2857501" y="3698875"/>
                <a:ext cx="1171575" cy="1535113"/>
              </a:xfrm>
              <a:custGeom>
                <a:avLst/>
                <a:gdLst>
                  <a:gd name="T0" fmla="*/ 484 w 1424"/>
                  <a:gd name="T1" fmla="*/ 1865 h 1865"/>
                  <a:gd name="T2" fmla="*/ 420 w 1424"/>
                  <a:gd name="T3" fmla="*/ 1820 h 1865"/>
                  <a:gd name="T4" fmla="*/ 387 w 1424"/>
                  <a:gd name="T5" fmla="*/ 1809 h 1865"/>
                  <a:gd name="T6" fmla="*/ 364 w 1424"/>
                  <a:gd name="T7" fmla="*/ 1792 h 1865"/>
                  <a:gd name="T8" fmla="*/ 272 w 1424"/>
                  <a:gd name="T9" fmla="*/ 1705 h 1865"/>
                  <a:gd name="T10" fmla="*/ 223 w 1424"/>
                  <a:gd name="T11" fmla="*/ 1655 h 1865"/>
                  <a:gd name="T12" fmla="*/ 82 w 1424"/>
                  <a:gd name="T13" fmla="*/ 1465 h 1865"/>
                  <a:gd name="T14" fmla="*/ 59 w 1424"/>
                  <a:gd name="T15" fmla="*/ 1429 h 1865"/>
                  <a:gd name="T16" fmla="*/ 61 w 1424"/>
                  <a:gd name="T17" fmla="*/ 1409 h 1865"/>
                  <a:gd name="T18" fmla="*/ 57 w 1424"/>
                  <a:gd name="T19" fmla="*/ 1404 h 1865"/>
                  <a:gd name="T20" fmla="*/ 35 w 1424"/>
                  <a:gd name="T21" fmla="*/ 1385 h 1865"/>
                  <a:gd name="T22" fmla="*/ 17 w 1424"/>
                  <a:gd name="T23" fmla="*/ 1341 h 1865"/>
                  <a:gd name="T24" fmla="*/ 0 w 1424"/>
                  <a:gd name="T25" fmla="*/ 1295 h 1865"/>
                  <a:gd name="T26" fmla="*/ 58 w 1424"/>
                  <a:gd name="T27" fmla="*/ 1250 h 1865"/>
                  <a:gd name="T28" fmla="*/ 197 w 1424"/>
                  <a:gd name="T29" fmla="*/ 1167 h 1865"/>
                  <a:gd name="T30" fmla="*/ 203 w 1424"/>
                  <a:gd name="T31" fmla="*/ 1163 h 1865"/>
                  <a:gd name="T32" fmla="*/ 353 w 1424"/>
                  <a:gd name="T33" fmla="*/ 1068 h 1865"/>
                  <a:gd name="T34" fmla="*/ 368 w 1424"/>
                  <a:gd name="T35" fmla="*/ 1057 h 1865"/>
                  <a:gd name="T36" fmla="*/ 498 w 1424"/>
                  <a:gd name="T37" fmla="*/ 936 h 1865"/>
                  <a:gd name="T38" fmla="*/ 532 w 1424"/>
                  <a:gd name="T39" fmla="*/ 897 h 1865"/>
                  <a:gd name="T40" fmla="*/ 555 w 1424"/>
                  <a:gd name="T41" fmla="*/ 868 h 1865"/>
                  <a:gd name="T42" fmla="*/ 656 w 1424"/>
                  <a:gd name="T43" fmla="*/ 705 h 1865"/>
                  <a:gd name="T44" fmla="*/ 711 w 1424"/>
                  <a:gd name="T45" fmla="*/ 545 h 1865"/>
                  <a:gd name="T46" fmla="*/ 748 w 1424"/>
                  <a:gd name="T47" fmla="*/ 428 h 1865"/>
                  <a:gd name="T48" fmla="*/ 798 w 1424"/>
                  <a:gd name="T49" fmla="*/ 258 h 1865"/>
                  <a:gd name="T50" fmla="*/ 804 w 1424"/>
                  <a:gd name="T51" fmla="*/ 237 h 1865"/>
                  <a:gd name="T52" fmla="*/ 869 w 1424"/>
                  <a:gd name="T53" fmla="*/ 56 h 1865"/>
                  <a:gd name="T54" fmla="*/ 899 w 1424"/>
                  <a:gd name="T55" fmla="*/ 0 h 1865"/>
                  <a:gd name="T56" fmla="*/ 910 w 1424"/>
                  <a:gd name="T57" fmla="*/ 1 h 1865"/>
                  <a:gd name="T58" fmla="*/ 1013 w 1424"/>
                  <a:gd name="T59" fmla="*/ 27 h 1865"/>
                  <a:gd name="T60" fmla="*/ 1047 w 1424"/>
                  <a:gd name="T61" fmla="*/ 31 h 1865"/>
                  <a:gd name="T62" fmla="*/ 1105 w 1424"/>
                  <a:gd name="T63" fmla="*/ 149 h 1865"/>
                  <a:gd name="T64" fmla="*/ 1151 w 1424"/>
                  <a:gd name="T65" fmla="*/ 140 h 1865"/>
                  <a:gd name="T66" fmla="*/ 1161 w 1424"/>
                  <a:gd name="T67" fmla="*/ 157 h 1865"/>
                  <a:gd name="T68" fmla="*/ 1167 w 1424"/>
                  <a:gd name="T69" fmla="*/ 205 h 1865"/>
                  <a:gd name="T70" fmla="*/ 1174 w 1424"/>
                  <a:gd name="T71" fmla="*/ 312 h 1865"/>
                  <a:gd name="T72" fmla="*/ 1201 w 1424"/>
                  <a:gd name="T73" fmla="*/ 404 h 1865"/>
                  <a:gd name="T74" fmla="*/ 1226 w 1424"/>
                  <a:gd name="T75" fmla="*/ 470 h 1865"/>
                  <a:gd name="T76" fmla="*/ 1240 w 1424"/>
                  <a:gd name="T77" fmla="*/ 508 h 1865"/>
                  <a:gd name="T78" fmla="*/ 1302 w 1424"/>
                  <a:gd name="T79" fmla="*/ 553 h 1865"/>
                  <a:gd name="T80" fmla="*/ 1316 w 1424"/>
                  <a:gd name="T81" fmla="*/ 557 h 1865"/>
                  <a:gd name="T82" fmla="*/ 1328 w 1424"/>
                  <a:gd name="T83" fmla="*/ 566 h 1865"/>
                  <a:gd name="T84" fmla="*/ 1394 w 1424"/>
                  <a:gd name="T85" fmla="*/ 570 h 1865"/>
                  <a:gd name="T86" fmla="*/ 1405 w 1424"/>
                  <a:gd name="T87" fmla="*/ 568 h 1865"/>
                  <a:gd name="T88" fmla="*/ 1424 w 1424"/>
                  <a:gd name="T89" fmla="*/ 601 h 1865"/>
                  <a:gd name="T90" fmla="*/ 1393 w 1424"/>
                  <a:gd name="T91" fmla="*/ 667 h 1865"/>
                  <a:gd name="T92" fmla="*/ 1344 w 1424"/>
                  <a:gd name="T93" fmla="*/ 754 h 1865"/>
                  <a:gd name="T94" fmla="*/ 1327 w 1424"/>
                  <a:gd name="T95" fmla="*/ 787 h 1865"/>
                  <a:gd name="T96" fmla="*/ 1280 w 1424"/>
                  <a:gd name="T97" fmla="*/ 883 h 1865"/>
                  <a:gd name="T98" fmla="*/ 1229 w 1424"/>
                  <a:gd name="T99" fmla="*/ 994 h 1865"/>
                  <a:gd name="T100" fmla="*/ 1222 w 1424"/>
                  <a:gd name="T101" fmla="*/ 1015 h 1865"/>
                  <a:gd name="T102" fmla="*/ 1149 w 1424"/>
                  <a:gd name="T103" fmla="*/ 1160 h 1865"/>
                  <a:gd name="T104" fmla="*/ 1047 w 1424"/>
                  <a:gd name="T105" fmla="*/ 1305 h 1865"/>
                  <a:gd name="T106" fmla="*/ 980 w 1424"/>
                  <a:gd name="T107" fmla="*/ 1394 h 1865"/>
                  <a:gd name="T108" fmla="*/ 815 w 1424"/>
                  <a:gd name="T109" fmla="*/ 1578 h 1865"/>
                  <a:gd name="T110" fmla="*/ 781 w 1424"/>
                  <a:gd name="T111" fmla="*/ 1612 h 1865"/>
                  <a:gd name="T112" fmla="*/ 672 w 1424"/>
                  <a:gd name="T113" fmla="*/ 1712 h 1865"/>
                  <a:gd name="T114" fmla="*/ 551 w 1424"/>
                  <a:gd name="T115" fmla="*/ 1821 h 1865"/>
                  <a:gd name="T116" fmla="*/ 506 w 1424"/>
                  <a:gd name="T117" fmla="*/ 1853 h 1865"/>
                  <a:gd name="T118" fmla="*/ 484 w 1424"/>
                  <a:gd name="T119" fmla="*/ 1865 h 18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1424" h="1865">
                    <a:moveTo>
                      <a:pt x="484" y="1865"/>
                    </a:moveTo>
                    <a:cubicBezTo>
                      <a:pt x="457" y="1856"/>
                      <a:pt x="431" y="1848"/>
                      <a:pt x="420" y="1820"/>
                    </a:cubicBezTo>
                    <a:cubicBezTo>
                      <a:pt x="408" y="1816"/>
                      <a:pt x="397" y="1814"/>
                      <a:pt x="387" y="1809"/>
                    </a:cubicBezTo>
                    <a:cubicBezTo>
                      <a:pt x="379" y="1805"/>
                      <a:pt x="371" y="1799"/>
                      <a:pt x="364" y="1792"/>
                    </a:cubicBezTo>
                    <a:cubicBezTo>
                      <a:pt x="333" y="1764"/>
                      <a:pt x="302" y="1735"/>
                      <a:pt x="272" y="1705"/>
                    </a:cubicBezTo>
                    <a:cubicBezTo>
                      <a:pt x="255" y="1689"/>
                      <a:pt x="238" y="1673"/>
                      <a:pt x="223" y="1655"/>
                    </a:cubicBezTo>
                    <a:cubicBezTo>
                      <a:pt x="172" y="1595"/>
                      <a:pt x="118" y="1537"/>
                      <a:pt x="82" y="1465"/>
                    </a:cubicBezTo>
                    <a:cubicBezTo>
                      <a:pt x="76" y="1452"/>
                      <a:pt x="67" y="1440"/>
                      <a:pt x="59" y="1429"/>
                    </a:cubicBezTo>
                    <a:cubicBezTo>
                      <a:pt x="60" y="1421"/>
                      <a:pt x="61" y="1415"/>
                      <a:pt x="61" y="1409"/>
                    </a:cubicBezTo>
                    <a:cubicBezTo>
                      <a:pt x="60" y="1407"/>
                      <a:pt x="59" y="1404"/>
                      <a:pt x="57" y="1404"/>
                    </a:cubicBezTo>
                    <a:cubicBezTo>
                      <a:pt x="47" y="1400"/>
                      <a:pt x="39" y="1396"/>
                      <a:pt x="35" y="1385"/>
                    </a:cubicBezTo>
                    <a:cubicBezTo>
                      <a:pt x="30" y="1370"/>
                      <a:pt x="23" y="1356"/>
                      <a:pt x="17" y="1341"/>
                    </a:cubicBezTo>
                    <a:cubicBezTo>
                      <a:pt x="11" y="1326"/>
                      <a:pt x="6" y="1311"/>
                      <a:pt x="0" y="1295"/>
                    </a:cubicBezTo>
                    <a:cubicBezTo>
                      <a:pt x="15" y="1273"/>
                      <a:pt x="36" y="1261"/>
                      <a:pt x="58" y="1250"/>
                    </a:cubicBezTo>
                    <a:cubicBezTo>
                      <a:pt x="107" y="1227"/>
                      <a:pt x="155" y="1201"/>
                      <a:pt x="197" y="1167"/>
                    </a:cubicBezTo>
                    <a:cubicBezTo>
                      <a:pt x="199" y="1166"/>
                      <a:pt x="201" y="1164"/>
                      <a:pt x="203" y="1163"/>
                    </a:cubicBezTo>
                    <a:cubicBezTo>
                      <a:pt x="258" y="1139"/>
                      <a:pt x="300" y="1095"/>
                      <a:pt x="353" y="1068"/>
                    </a:cubicBezTo>
                    <a:cubicBezTo>
                      <a:pt x="358" y="1065"/>
                      <a:pt x="363" y="1061"/>
                      <a:pt x="368" y="1057"/>
                    </a:cubicBezTo>
                    <a:cubicBezTo>
                      <a:pt x="411" y="1017"/>
                      <a:pt x="455" y="977"/>
                      <a:pt x="498" y="936"/>
                    </a:cubicBezTo>
                    <a:cubicBezTo>
                      <a:pt x="510" y="924"/>
                      <a:pt x="521" y="911"/>
                      <a:pt x="532" y="897"/>
                    </a:cubicBezTo>
                    <a:cubicBezTo>
                      <a:pt x="540" y="888"/>
                      <a:pt x="547" y="878"/>
                      <a:pt x="555" y="868"/>
                    </a:cubicBezTo>
                    <a:cubicBezTo>
                      <a:pt x="596" y="819"/>
                      <a:pt x="630" y="764"/>
                      <a:pt x="656" y="705"/>
                    </a:cubicBezTo>
                    <a:cubicBezTo>
                      <a:pt x="679" y="653"/>
                      <a:pt x="697" y="600"/>
                      <a:pt x="711" y="545"/>
                    </a:cubicBezTo>
                    <a:cubicBezTo>
                      <a:pt x="722" y="505"/>
                      <a:pt x="736" y="467"/>
                      <a:pt x="748" y="428"/>
                    </a:cubicBezTo>
                    <a:cubicBezTo>
                      <a:pt x="765" y="372"/>
                      <a:pt x="789" y="317"/>
                      <a:pt x="798" y="258"/>
                    </a:cubicBezTo>
                    <a:cubicBezTo>
                      <a:pt x="800" y="251"/>
                      <a:pt x="802" y="244"/>
                      <a:pt x="804" y="237"/>
                    </a:cubicBezTo>
                    <a:cubicBezTo>
                      <a:pt x="826" y="176"/>
                      <a:pt x="847" y="116"/>
                      <a:pt x="869" y="56"/>
                    </a:cubicBezTo>
                    <a:cubicBezTo>
                      <a:pt x="876" y="36"/>
                      <a:pt x="885" y="17"/>
                      <a:pt x="899" y="0"/>
                    </a:cubicBezTo>
                    <a:cubicBezTo>
                      <a:pt x="903" y="1"/>
                      <a:pt x="907" y="0"/>
                      <a:pt x="910" y="1"/>
                    </a:cubicBezTo>
                    <a:cubicBezTo>
                      <a:pt x="943" y="16"/>
                      <a:pt x="977" y="25"/>
                      <a:pt x="1013" y="27"/>
                    </a:cubicBezTo>
                    <a:cubicBezTo>
                      <a:pt x="1024" y="28"/>
                      <a:pt x="1035" y="29"/>
                      <a:pt x="1047" y="31"/>
                    </a:cubicBezTo>
                    <a:cubicBezTo>
                      <a:pt x="1076" y="67"/>
                      <a:pt x="1084" y="111"/>
                      <a:pt x="1105" y="149"/>
                    </a:cubicBezTo>
                    <a:cubicBezTo>
                      <a:pt x="1122" y="154"/>
                      <a:pt x="1134" y="141"/>
                      <a:pt x="1151" y="140"/>
                    </a:cubicBezTo>
                    <a:cubicBezTo>
                      <a:pt x="1154" y="145"/>
                      <a:pt x="1159" y="151"/>
                      <a:pt x="1161" y="157"/>
                    </a:cubicBezTo>
                    <a:cubicBezTo>
                      <a:pt x="1164" y="173"/>
                      <a:pt x="1166" y="189"/>
                      <a:pt x="1167" y="205"/>
                    </a:cubicBezTo>
                    <a:cubicBezTo>
                      <a:pt x="1169" y="240"/>
                      <a:pt x="1168" y="276"/>
                      <a:pt x="1174" y="312"/>
                    </a:cubicBezTo>
                    <a:cubicBezTo>
                      <a:pt x="1179" y="344"/>
                      <a:pt x="1190" y="373"/>
                      <a:pt x="1201" y="404"/>
                    </a:cubicBezTo>
                    <a:cubicBezTo>
                      <a:pt x="1209" y="426"/>
                      <a:pt x="1217" y="448"/>
                      <a:pt x="1226" y="470"/>
                    </a:cubicBezTo>
                    <a:cubicBezTo>
                      <a:pt x="1230" y="482"/>
                      <a:pt x="1234" y="495"/>
                      <a:pt x="1240" y="508"/>
                    </a:cubicBezTo>
                    <a:cubicBezTo>
                      <a:pt x="1252" y="534"/>
                      <a:pt x="1273" y="549"/>
                      <a:pt x="1302" y="553"/>
                    </a:cubicBezTo>
                    <a:cubicBezTo>
                      <a:pt x="1307" y="553"/>
                      <a:pt x="1312" y="555"/>
                      <a:pt x="1316" y="557"/>
                    </a:cubicBezTo>
                    <a:cubicBezTo>
                      <a:pt x="1320" y="560"/>
                      <a:pt x="1323" y="564"/>
                      <a:pt x="1328" y="566"/>
                    </a:cubicBezTo>
                    <a:cubicBezTo>
                      <a:pt x="1349" y="578"/>
                      <a:pt x="1371" y="585"/>
                      <a:pt x="1394" y="570"/>
                    </a:cubicBezTo>
                    <a:cubicBezTo>
                      <a:pt x="1396" y="568"/>
                      <a:pt x="1401" y="569"/>
                      <a:pt x="1405" y="568"/>
                    </a:cubicBezTo>
                    <a:cubicBezTo>
                      <a:pt x="1411" y="579"/>
                      <a:pt x="1417" y="589"/>
                      <a:pt x="1424" y="601"/>
                    </a:cubicBezTo>
                    <a:cubicBezTo>
                      <a:pt x="1413" y="623"/>
                      <a:pt x="1404" y="645"/>
                      <a:pt x="1393" y="667"/>
                    </a:cubicBezTo>
                    <a:cubicBezTo>
                      <a:pt x="1377" y="696"/>
                      <a:pt x="1360" y="725"/>
                      <a:pt x="1344" y="754"/>
                    </a:cubicBezTo>
                    <a:cubicBezTo>
                      <a:pt x="1338" y="765"/>
                      <a:pt x="1331" y="775"/>
                      <a:pt x="1327" y="787"/>
                    </a:cubicBezTo>
                    <a:cubicBezTo>
                      <a:pt x="1316" y="821"/>
                      <a:pt x="1299" y="852"/>
                      <a:pt x="1280" y="883"/>
                    </a:cubicBezTo>
                    <a:cubicBezTo>
                      <a:pt x="1259" y="918"/>
                      <a:pt x="1243" y="956"/>
                      <a:pt x="1229" y="994"/>
                    </a:cubicBezTo>
                    <a:cubicBezTo>
                      <a:pt x="1227" y="1001"/>
                      <a:pt x="1225" y="1008"/>
                      <a:pt x="1222" y="1015"/>
                    </a:cubicBezTo>
                    <a:cubicBezTo>
                      <a:pt x="1198" y="1063"/>
                      <a:pt x="1174" y="1112"/>
                      <a:pt x="1149" y="1160"/>
                    </a:cubicBezTo>
                    <a:cubicBezTo>
                      <a:pt x="1122" y="1213"/>
                      <a:pt x="1085" y="1260"/>
                      <a:pt x="1047" y="1305"/>
                    </a:cubicBezTo>
                    <a:cubicBezTo>
                      <a:pt x="1023" y="1333"/>
                      <a:pt x="1001" y="1363"/>
                      <a:pt x="980" y="1394"/>
                    </a:cubicBezTo>
                    <a:cubicBezTo>
                      <a:pt x="933" y="1462"/>
                      <a:pt x="878" y="1524"/>
                      <a:pt x="815" y="1578"/>
                    </a:cubicBezTo>
                    <a:cubicBezTo>
                      <a:pt x="803" y="1588"/>
                      <a:pt x="791" y="1600"/>
                      <a:pt x="781" y="1612"/>
                    </a:cubicBezTo>
                    <a:cubicBezTo>
                      <a:pt x="748" y="1649"/>
                      <a:pt x="710" y="1680"/>
                      <a:pt x="672" y="1712"/>
                    </a:cubicBezTo>
                    <a:cubicBezTo>
                      <a:pt x="631" y="1747"/>
                      <a:pt x="592" y="1785"/>
                      <a:pt x="551" y="1821"/>
                    </a:cubicBezTo>
                    <a:cubicBezTo>
                      <a:pt x="538" y="1833"/>
                      <a:pt x="522" y="1843"/>
                      <a:pt x="506" y="1853"/>
                    </a:cubicBezTo>
                    <a:cubicBezTo>
                      <a:pt x="499" y="1858"/>
                      <a:pt x="491" y="1861"/>
                      <a:pt x="484" y="1865"/>
                    </a:cubicBezTo>
                    <a:close/>
                  </a:path>
                </a:pathLst>
              </a:custGeom>
              <a:solidFill>
                <a:srgbClr val="0070C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33" name="Freeform 37"/>
              <p:cNvSpPr>
                <a:spLocks/>
              </p:cNvSpPr>
              <p:nvPr/>
            </p:nvSpPr>
            <p:spPr bwMode="auto">
              <a:xfrm>
                <a:off x="4029076" y="3821113"/>
                <a:ext cx="576263" cy="1500188"/>
              </a:xfrm>
              <a:custGeom>
                <a:avLst/>
                <a:gdLst>
                  <a:gd name="T0" fmla="*/ 102 w 701"/>
                  <a:gd name="T1" fmla="*/ 19 h 1824"/>
                  <a:gd name="T2" fmla="*/ 124 w 701"/>
                  <a:gd name="T3" fmla="*/ 14 h 1824"/>
                  <a:gd name="T4" fmla="*/ 150 w 701"/>
                  <a:gd name="T5" fmla="*/ 18 h 1824"/>
                  <a:gd name="T6" fmla="*/ 300 w 701"/>
                  <a:gd name="T7" fmla="*/ 30 h 1824"/>
                  <a:gd name="T8" fmla="*/ 311 w 701"/>
                  <a:gd name="T9" fmla="*/ 29 h 1824"/>
                  <a:gd name="T10" fmla="*/ 387 w 701"/>
                  <a:gd name="T11" fmla="*/ 22 h 1824"/>
                  <a:gd name="T12" fmla="*/ 463 w 701"/>
                  <a:gd name="T13" fmla="*/ 6 h 1824"/>
                  <a:gd name="T14" fmla="*/ 492 w 701"/>
                  <a:gd name="T15" fmla="*/ 0 h 1824"/>
                  <a:gd name="T16" fmla="*/ 507 w 701"/>
                  <a:gd name="T17" fmla="*/ 62 h 1824"/>
                  <a:gd name="T18" fmla="*/ 541 w 701"/>
                  <a:gd name="T19" fmla="*/ 233 h 1824"/>
                  <a:gd name="T20" fmla="*/ 601 w 701"/>
                  <a:gd name="T21" fmla="*/ 503 h 1824"/>
                  <a:gd name="T22" fmla="*/ 621 w 701"/>
                  <a:gd name="T23" fmla="*/ 613 h 1824"/>
                  <a:gd name="T24" fmla="*/ 644 w 701"/>
                  <a:gd name="T25" fmla="*/ 744 h 1824"/>
                  <a:gd name="T26" fmla="*/ 663 w 701"/>
                  <a:gd name="T27" fmla="*/ 898 h 1824"/>
                  <a:gd name="T28" fmla="*/ 673 w 701"/>
                  <a:gd name="T29" fmla="*/ 997 h 1824"/>
                  <a:gd name="T30" fmla="*/ 677 w 701"/>
                  <a:gd name="T31" fmla="*/ 1015 h 1824"/>
                  <a:gd name="T32" fmla="*/ 688 w 701"/>
                  <a:gd name="T33" fmla="*/ 1073 h 1824"/>
                  <a:gd name="T34" fmla="*/ 694 w 701"/>
                  <a:gd name="T35" fmla="*/ 1221 h 1824"/>
                  <a:gd name="T36" fmla="*/ 699 w 701"/>
                  <a:gd name="T37" fmla="*/ 1294 h 1824"/>
                  <a:gd name="T38" fmla="*/ 700 w 701"/>
                  <a:gd name="T39" fmla="*/ 1402 h 1824"/>
                  <a:gd name="T40" fmla="*/ 690 w 701"/>
                  <a:gd name="T41" fmla="*/ 1564 h 1824"/>
                  <a:gd name="T42" fmla="*/ 678 w 701"/>
                  <a:gd name="T43" fmla="*/ 1700 h 1824"/>
                  <a:gd name="T44" fmla="*/ 670 w 701"/>
                  <a:gd name="T45" fmla="*/ 1770 h 1824"/>
                  <a:gd name="T46" fmla="*/ 666 w 701"/>
                  <a:gd name="T47" fmla="*/ 1785 h 1824"/>
                  <a:gd name="T48" fmla="*/ 650 w 701"/>
                  <a:gd name="T49" fmla="*/ 1792 h 1824"/>
                  <a:gd name="T50" fmla="*/ 624 w 701"/>
                  <a:gd name="T51" fmla="*/ 1796 h 1824"/>
                  <a:gd name="T52" fmla="*/ 495 w 701"/>
                  <a:gd name="T53" fmla="*/ 1809 h 1824"/>
                  <a:gd name="T54" fmla="*/ 463 w 701"/>
                  <a:gd name="T55" fmla="*/ 1815 h 1824"/>
                  <a:gd name="T56" fmla="*/ 404 w 701"/>
                  <a:gd name="T57" fmla="*/ 1823 h 1824"/>
                  <a:gd name="T58" fmla="*/ 276 w 701"/>
                  <a:gd name="T59" fmla="*/ 1813 h 1824"/>
                  <a:gd name="T60" fmla="*/ 235 w 701"/>
                  <a:gd name="T61" fmla="*/ 1809 h 1824"/>
                  <a:gd name="T62" fmla="*/ 50 w 701"/>
                  <a:gd name="T63" fmla="*/ 1774 h 1824"/>
                  <a:gd name="T64" fmla="*/ 36 w 701"/>
                  <a:gd name="T65" fmla="*/ 1769 h 1824"/>
                  <a:gd name="T66" fmla="*/ 29 w 701"/>
                  <a:gd name="T67" fmla="*/ 1762 h 1824"/>
                  <a:gd name="T68" fmla="*/ 27 w 701"/>
                  <a:gd name="T69" fmla="*/ 1746 h 1824"/>
                  <a:gd name="T70" fmla="*/ 50 w 701"/>
                  <a:gd name="T71" fmla="*/ 1440 h 1824"/>
                  <a:gd name="T72" fmla="*/ 61 w 701"/>
                  <a:gd name="T73" fmla="*/ 1229 h 1824"/>
                  <a:gd name="T74" fmla="*/ 78 w 701"/>
                  <a:gd name="T75" fmla="*/ 1078 h 1824"/>
                  <a:gd name="T76" fmla="*/ 102 w 701"/>
                  <a:gd name="T77" fmla="*/ 847 h 1824"/>
                  <a:gd name="T78" fmla="*/ 94 w 701"/>
                  <a:gd name="T79" fmla="*/ 784 h 1824"/>
                  <a:gd name="T80" fmla="*/ 49 w 701"/>
                  <a:gd name="T81" fmla="*/ 648 h 1824"/>
                  <a:gd name="T82" fmla="*/ 6 w 701"/>
                  <a:gd name="T83" fmla="*/ 510 h 1824"/>
                  <a:gd name="T84" fmla="*/ 40 w 701"/>
                  <a:gd name="T85" fmla="*/ 449 h 1824"/>
                  <a:gd name="T86" fmla="*/ 50 w 701"/>
                  <a:gd name="T87" fmla="*/ 446 h 1824"/>
                  <a:gd name="T88" fmla="*/ 83 w 701"/>
                  <a:gd name="T89" fmla="*/ 418 h 1824"/>
                  <a:gd name="T90" fmla="*/ 107 w 701"/>
                  <a:gd name="T91" fmla="*/ 386 h 1824"/>
                  <a:gd name="T92" fmla="*/ 130 w 701"/>
                  <a:gd name="T93" fmla="*/ 341 h 1824"/>
                  <a:gd name="T94" fmla="*/ 149 w 701"/>
                  <a:gd name="T95" fmla="*/ 187 h 1824"/>
                  <a:gd name="T96" fmla="*/ 131 w 701"/>
                  <a:gd name="T97" fmla="*/ 108 h 1824"/>
                  <a:gd name="T98" fmla="*/ 105 w 701"/>
                  <a:gd name="T99" fmla="*/ 39 h 1824"/>
                  <a:gd name="T100" fmla="*/ 102 w 701"/>
                  <a:gd name="T101" fmla="*/ 19 h 18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</a:cxnLst>
                <a:rect l="0" t="0" r="r" b="b"/>
                <a:pathLst>
                  <a:path w="701" h="1824">
                    <a:moveTo>
                      <a:pt x="102" y="19"/>
                    </a:moveTo>
                    <a:cubicBezTo>
                      <a:pt x="110" y="17"/>
                      <a:pt x="117" y="14"/>
                      <a:pt x="124" y="14"/>
                    </a:cubicBezTo>
                    <a:cubicBezTo>
                      <a:pt x="133" y="14"/>
                      <a:pt x="141" y="16"/>
                      <a:pt x="150" y="18"/>
                    </a:cubicBezTo>
                    <a:cubicBezTo>
                      <a:pt x="199" y="29"/>
                      <a:pt x="250" y="31"/>
                      <a:pt x="300" y="30"/>
                    </a:cubicBezTo>
                    <a:cubicBezTo>
                      <a:pt x="304" y="30"/>
                      <a:pt x="308" y="28"/>
                      <a:pt x="311" y="29"/>
                    </a:cubicBezTo>
                    <a:cubicBezTo>
                      <a:pt x="338" y="35"/>
                      <a:pt x="362" y="27"/>
                      <a:pt x="387" y="22"/>
                    </a:cubicBezTo>
                    <a:cubicBezTo>
                      <a:pt x="413" y="17"/>
                      <a:pt x="438" y="11"/>
                      <a:pt x="463" y="6"/>
                    </a:cubicBezTo>
                    <a:cubicBezTo>
                      <a:pt x="472" y="4"/>
                      <a:pt x="482" y="2"/>
                      <a:pt x="492" y="0"/>
                    </a:cubicBezTo>
                    <a:cubicBezTo>
                      <a:pt x="502" y="21"/>
                      <a:pt x="503" y="42"/>
                      <a:pt x="507" y="62"/>
                    </a:cubicBezTo>
                    <a:cubicBezTo>
                      <a:pt x="519" y="119"/>
                      <a:pt x="530" y="176"/>
                      <a:pt x="541" y="233"/>
                    </a:cubicBezTo>
                    <a:cubicBezTo>
                      <a:pt x="557" y="324"/>
                      <a:pt x="583" y="413"/>
                      <a:pt x="601" y="503"/>
                    </a:cubicBezTo>
                    <a:cubicBezTo>
                      <a:pt x="608" y="539"/>
                      <a:pt x="614" y="576"/>
                      <a:pt x="621" y="613"/>
                    </a:cubicBezTo>
                    <a:cubicBezTo>
                      <a:pt x="628" y="656"/>
                      <a:pt x="635" y="700"/>
                      <a:pt x="644" y="744"/>
                    </a:cubicBezTo>
                    <a:cubicBezTo>
                      <a:pt x="654" y="795"/>
                      <a:pt x="658" y="846"/>
                      <a:pt x="663" y="898"/>
                    </a:cubicBezTo>
                    <a:cubicBezTo>
                      <a:pt x="667" y="931"/>
                      <a:pt x="670" y="964"/>
                      <a:pt x="673" y="997"/>
                    </a:cubicBezTo>
                    <a:cubicBezTo>
                      <a:pt x="674" y="1003"/>
                      <a:pt x="674" y="1010"/>
                      <a:pt x="677" y="1015"/>
                    </a:cubicBezTo>
                    <a:cubicBezTo>
                      <a:pt x="687" y="1033"/>
                      <a:pt x="687" y="1053"/>
                      <a:pt x="688" y="1073"/>
                    </a:cubicBezTo>
                    <a:cubicBezTo>
                      <a:pt x="690" y="1122"/>
                      <a:pt x="692" y="1171"/>
                      <a:pt x="694" y="1221"/>
                    </a:cubicBezTo>
                    <a:cubicBezTo>
                      <a:pt x="696" y="1245"/>
                      <a:pt x="699" y="1270"/>
                      <a:pt x="699" y="1294"/>
                    </a:cubicBezTo>
                    <a:cubicBezTo>
                      <a:pt x="700" y="1330"/>
                      <a:pt x="701" y="1366"/>
                      <a:pt x="700" y="1402"/>
                    </a:cubicBezTo>
                    <a:cubicBezTo>
                      <a:pt x="698" y="1456"/>
                      <a:pt x="692" y="1510"/>
                      <a:pt x="690" y="1564"/>
                    </a:cubicBezTo>
                    <a:cubicBezTo>
                      <a:pt x="688" y="1610"/>
                      <a:pt x="684" y="1655"/>
                      <a:pt x="678" y="1700"/>
                    </a:cubicBezTo>
                    <a:cubicBezTo>
                      <a:pt x="674" y="1724"/>
                      <a:pt x="673" y="1747"/>
                      <a:pt x="670" y="1770"/>
                    </a:cubicBezTo>
                    <a:cubicBezTo>
                      <a:pt x="670" y="1775"/>
                      <a:pt x="668" y="1780"/>
                      <a:pt x="666" y="1785"/>
                    </a:cubicBezTo>
                    <a:cubicBezTo>
                      <a:pt x="661" y="1788"/>
                      <a:pt x="655" y="1791"/>
                      <a:pt x="650" y="1792"/>
                    </a:cubicBezTo>
                    <a:cubicBezTo>
                      <a:pt x="641" y="1794"/>
                      <a:pt x="633" y="1796"/>
                      <a:pt x="624" y="1796"/>
                    </a:cubicBezTo>
                    <a:cubicBezTo>
                      <a:pt x="581" y="1798"/>
                      <a:pt x="539" y="1809"/>
                      <a:pt x="495" y="1809"/>
                    </a:cubicBezTo>
                    <a:cubicBezTo>
                      <a:pt x="484" y="1809"/>
                      <a:pt x="473" y="1812"/>
                      <a:pt x="463" y="1815"/>
                    </a:cubicBezTo>
                    <a:cubicBezTo>
                      <a:pt x="444" y="1821"/>
                      <a:pt x="424" y="1823"/>
                      <a:pt x="404" y="1823"/>
                    </a:cubicBezTo>
                    <a:cubicBezTo>
                      <a:pt x="361" y="1824"/>
                      <a:pt x="318" y="1822"/>
                      <a:pt x="276" y="1813"/>
                    </a:cubicBezTo>
                    <a:cubicBezTo>
                      <a:pt x="262" y="1810"/>
                      <a:pt x="249" y="1809"/>
                      <a:pt x="235" y="1809"/>
                    </a:cubicBezTo>
                    <a:cubicBezTo>
                      <a:pt x="172" y="1806"/>
                      <a:pt x="110" y="1794"/>
                      <a:pt x="50" y="1774"/>
                    </a:cubicBezTo>
                    <a:cubicBezTo>
                      <a:pt x="45" y="1773"/>
                      <a:pt x="41" y="1771"/>
                      <a:pt x="36" y="1769"/>
                    </a:cubicBezTo>
                    <a:cubicBezTo>
                      <a:pt x="34" y="1768"/>
                      <a:pt x="33" y="1766"/>
                      <a:pt x="29" y="1762"/>
                    </a:cubicBezTo>
                    <a:cubicBezTo>
                      <a:pt x="28" y="1758"/>
                      <a:pt x="27" y="1752"/>
                      <a:pt x="27" y="1746"/>
                    </a:cubicBezTo>
                    <a:cubicBezTo>
                      <a:pt x="35" y="1644"/>
                      <a:pt x="43" y="1542"/>
                      <a:pt x="50" y="1440"/>
                    </a:cubicBezTo>
                    <a:cubicBezTo>
                      <a:pt x="55" y="1370"/>
                      <a:pt x="56" y="1299"/>
                      <a:pt x="61" y="1229"/>
                    </a:cubicBezTo>
                    <a:cubicBezTo>
                      <a:pt x="65" y="1179"/>
                      <a:pt x="70" y="1128"/>
                      <a:pt x="78" y="1078"/>
                    </a:cubicBezTo>
                    <a:cubicBezTo>
                      <a:pt x="90" y="1001"/>
                      <a:pt x="99" y="924"/>
                      <a:pt x="102" y="847"/>
                    </a:cubicBezTo>
                    <a:cubicBezTo>
                      <a:pt x="103" y="826"/>
                      <a:pt x="100" y="804"/>
                      <a:pt x="94" y="784"/>
                    </a:cubicBezTo>
                    <a:cubicBezTo>
                      <a:pt x="81" y="738"/>
                      <a:pt x="65" y="693"/>
                      <a:pt x="49" y="648"/>
                    </a:cubicBezTo>
                    <a:cubicBezTo>
                      <a:pt x="32" y="602"/>
                      <a:pt x="16" y="557"/>
                      <a:pt x="6" y="510"/>
                    </a:cubicBezTo>
                    <a:cubicBezTo>
                      <a:pt x="0" y="480"/>
                      <a:pt x="11" y="460"/>
                      <a:pt x="40" y="449"/>
                    </a:cubicBezTo>
                    <a:cubicBezTo>
                      <a:pt x="43" y="448"/>
                      <a:pt x="47" y="447"/>
                      <a:pt x="50" y="446"/>
                    </a:cubicBezTo>
                    <a:cubicBezTo>
                      <a:pt x="65" y="441"/>
                      <a:pt x="76" y="432"/>
                      <a:pt x="83" y="418"/>
                    </a:cubicBezTo>
                    <a:cubicBezTo>
                      <a:pt x="89" y="406"/>
                      <a:pt x="96" y="395"/>
                      <a:pt x="107" y="386"/>
                    </a:cubicBezTo>
                    <a:cubicBezTo>
                      <a:pt x="121" y="375"/>
                      <a:pt x="127" y="357"/>
                      <a:pt x="130" y="341"/>
                    </a:cubicBezTo>
                    <a:cubicBezTo>
                      <a:pt x="141" y="290"/>
                      <a:pt x="152" y="239"/>
                      <a:pt x="149" y="187"/>
                    </a:cubicBezTo>
                    <a:cubicBezTo>
                      <a:pt x="147" y="159"/>
                      <a:pt x="141" y="133"/>
                      <a:pt x="131" y="108"/>
                    </a:cubicBezTo>
                    <a:cubicBezTo>
                      <a:pt x="122" y="85"/>
                      <a:pt x="113" y="62"/>
                      <a:pt x="105" y="39"/>
                    </a:cubicBezTo>
                    <a:cubicBezTo>
                      <a:pt x="103" y="33"/>
                      <a:pt x="103" y="27"/>
                      <a:pt x="102" y="19"/>
                    </a:cubicBezTo>
                    <a:close/>
                  </a:path>
                </a:pathLst>
              </a:custGeom>
              <a:solidFill>
                <a:srgbClr val="0070C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34" name="Freeform 38"/>
              <p:cNvSpPr>
                <a:spLocks noEditPoints="1"/>
              </p:cNvSpPr>
              <p:nvPr/>
            </p:nvSpPr>
            <p:spPr bwMode="auto">
              <a:xfrm>
                <a:off x="4048126" y="1900238"/>
                <a:ext cx="635000" cy="657225"/>
              </a:xfrm>
              <a:custGeom>
                <a:avLst/>
                <a:gdLst>
                  <a:gd name="T0" fmla="*/ 237 w 774"/>
                  <a:gd name="T1" fmla="*/ 735 h 799"/>
                  <a:gd name="T2" fmla="*/ 345 w 774"/>
                  <a:gd name="T3" fmla="*/ 764 h 799"/>
                  <a:gd name="T4" fmla="*/ 331 w 774"/>
                  <a:gd name="T5" fmla="*/ 798 h 799"/>
                  <a:gd name="T6" fmla="*/ 122 w 774"/>
                  <a:gd name="T7" fmla="*/ 770 h 799"/>
                  <a:gd name="T8" fmla="*/ 4 w 774"/>
                  <a:gd name="T9" fmla="*/ 741 h 799"/>
                  <a:gd name="T10" fmla="*/ 15 w 774"/>
                  <a:gd name="T11" fmla="*/ 661 h 799"/>
                  <a:gd name="T12" fmla="*/ 14 w 774"/>
                  <a:gd name="T13" fmla="*/ 536 h 799"/>
                  <a:gd name="T14" fmla="*/ 32 w 774"/>
                  <a:gd name="T15" fmla="*/ 319 h 799"/>
                  <a:gd name="T16" fmla="*/ 59 w 774"/>
                  <a:gd name="T17" fmla="*/ 175 h 799"/>
                  <a:gd name="T18" fmla="*/ 150 w 774"/>
                  <a:gd name="T19" fmla="*/ 227 h 799"/>
                  <a:gd name="T20" fmla="*/ 176 w 774"/>
                  <a:gd name="T21" fmla="*/ 224 h 799"/>
                  <a:gd name="T22" fmla="*/ 234 w 774"/>
                  <a:gd name="T23" fmla="*/ 90 h 799"/>
                  <a:gd name="T24" fmla="*/ 266 w 774"/>
                  <a:gd name="T25" fmla="*/ 167 h 799"/>
                  <a:gd name="T26" fmla="*/ 318 w 774"/>
                  <a:gd name="T27" fmla="*/ 93 h 799"/>
                  <a:gd name="T28" fmla="*/ 448 w 774"/>
                  <a:gd name="T29" fmla="*/ 104 h 799"/>
                  <a:gd name="T30" fmla="*/ 484 w 774"/>
                  <a:gd name="T31" fmla="*/ 69 h 799"/>
                  <a:gd name="T32" fmla="*/ 559 w 774"/>
                  <a:gd name="T33" fmla="*/ 88 h 799"/>
                  <a:gd name="T34" fmla="*/ 627 w 774"/>
                  <a:gd name="T35" fmla="*/ 48 h 799"/>
                  <a:gd name="T36" fmla="*/ 670 w 774"/>
                  <a:gd name="T37" fmla="*/ 76 h 799"/>
                  <a:gd name="T38" fmla="*/ 702 w 774"/>
                  <a:gd name="T39" fmla="*/ 27 h 799"/>
                  <a:gd name="T40" fmla="*/ 761 w 774"/>
                  <a:gd name="T41" fmla="*/ 26 h 799"/>
                  <a:gd name="T42" fmla="*/ 756 w 774"/>
                  <a:gd name="T43" fmla="*/ 134 h 799"/>
                  <a:gd name="T44" fmla="*/ 659 w 774"/>
                  <a:gd name="T45" fmla="*/ 154 h 799"/>
                  <a:gd name="T46" fmla="*/ 708 w 774"/>
                  <a:gd name="T47" fmla="*/ 153 h 799"/>
                  <a:gd name="T48" fmla="*/ 742 w 774"/>
                  <a:gd name="T49" fmla="*/ 217 h 799"/>
                  <a:gd name="T50" fmla="*/ 742 w 774"/>
                  <a:gd name="T51" fmla="*/ 310 h 799"/>
                  <a:gd name="T52" fmla="*/ 637 w 774"/>
                  <a:gd name="T53" fmla="*/ 599 h 799"/>
                  <a:gd name="T54" fmla="*/ 513 w 774"/>
                  <a:gd name="T55" fmla="*/ 718 h 799"/>
                  <a:gd name="T56" fmla="*/ 425 w 774"/>
                  <a:gd name="T57" fmla="*/ 747 h 799"/>
                  <a:gd name="T58" fmla="*/ 248 w 774"/>
                  <a:gd name="T59" fmla="*/ 731 h 799"/>
                  <a:gd name="T60" fmla="*/ 140 w 774"/>
                  <a:gd name="T61" fmla="*/ 636 h 799"/>
                  <a:gd name="T62" fmla="*/ 223 w 774"/>
                  <a:gd name="T63" fmla="*/ 723 h 799"/>
                  <a:gd name="T64" fmla="*/ 430 w 774"/>
                  <a:gd name="T65" fmla="*/ 148 h 799"/>
                  <a:gd name="T66" fmla="*/ 432 w 774"/>
                  <a:gd name="T67" fmla="*/ 185 h 799"/>
                  <a:gd name="T68" fmla="*/ 502 w 774"/>
                  <a:gd name="T69" fmla="*/ 203 h 799"/>
                  <a:gd name="T70" fmla="*/ 448 w 774"/>
                  <a:gd name="T71" fmla="*/ 118 h 799"/>
                  <a:gd name="T72" fmla="*/ 349 w 774"/>
                  <a:gd name="T73" fmla="*/ 155 h 799"/>
                  <a:gd name="T74" fmla="*/ 424 w 774"/>
                  <a:gd name="T75" fmla="*/ 140 h 799"/>
                  <a:gd name="T76" fmla="*/ 575 w 774"/>
                  <a:gd name="T77" fmla="*/ 514 h 799"/>
                  <a:gd name="T78" fmla="*/ 590 w 774"/>
                  <a:gd name="T79" fmla="*/ 503 h 799"/>
                  <a:gd name="T80" fmla="*/ 514 w 774"/>
                  <a:gd name="T81" fmla="*/ 476 h 799"/>
                  <a:gd name="T82" fmla="*/ 621 w 774"/>
                  <a:gd name="T83" fmla="*/ 357 h 799"/>
                  <a:gd name="T84" fmla="*/ 653 w 774"/>
                  <a:gd name="T85" fmla="*/ 360 h 79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774" h="799">
                    <a:moveTo>
                      <a:pt x="223" y="723"/>
                    </a:moveTo>
                    <a:cubicBezTo>
                      <a:pt x="228" y="727"/>
                      <a:pt x="232" y="732"/>
                      <a:pt x="237" y="735"/>
                    </a:cubicBezTo>
                    <a:cubicBezTo>
                      <a:pt x="267" y="747"/>
                      <a:pt x="297" y="759"/>
                      <a:pt x="330" y="760"/>
                    </a:cubicBezTo>
                    <a:cubicBezTo>
                      <a:pt x="334" y="760"/>
                      <a:pt x="339" y="763"/>
                      <a:pt x="345" y="764"/>
                    </a:cubicBezTo>
                    <a:cubicBezTo>
                      <a:pt x="344" y="775"/>
                      <a:pt x="343" y="784"/>
                      <a:pt x="342" y="793"/>
                    </a:cubicBezTo>
                    <a:cubicBezTo>
                      <a:pt x="337" y="795"/>
                      <a:pt x="334" y="797"/>
                      <a:pt x="331" y="798"/>
                    </a:cubicBezTo>
                    <a:cubicBezTo>
                      <a:pt x="328" y="799"/>
                      <a:pt x="326" y="799"/>
                      <a:pt x="323" y="799"/>
                    </a:cubicBezTo>
                    <a:cubicBezTo>
                      <a:pt x="256" y="788"/>
                      <a:pt x="188" y="789"/>
                      <a:pt x="122" y="770"/>
                    </a:cubicBezTo>
                    <a:cubicBezTo>
                      <a:pt x="87" y="769"/>
                      <a:pt x="54" y="760"/>
                      <a:pt x="21" y="748"/>
                    </a:cubicBezTo>
                    <a:cubicBezTo>
                      <a:pt x="16" y="746"/>
                      <a:pt x="10" y="744"/>
                      <a:pt x="4" y="741"/>
                    </a:cubicBezTo>
                    <a:cubicBezTo>
                      <a:pt x="3" y="735"/>
                      <a:pt x="0" y="731"/>
                      <a:pt x="1" y="726"/>
                    </a:cubicBezTo>
                    <a:cubicBezTo>
                      <a:pt x="5" y="704"/>
                      <a:pt x="9" y="683"/>
                      <a:pt x="15" y="661"/>
                    </a:cubicBezTo>
                    <a:cubicBezTo>
                      <a:pt x="21" y="638"/>
                      <a:pt x="22" y="615"/>
                      <a:pt x="19" y="591"/>
                    </a:cubicBezTo>
                    <a:cubicBezTo>
                      <a:pt x="16" y="573"/>
                      <a:pt x="16" y="555"/>
                      <a:pt x="14" y="536"/>
                    </a:cubicBezTo>
                    <a:cubicBezTo>
                      <a:pt x="61" y="494"/>
                      <a:pt x="68" y="438"/>
                      <a:pt x="77" y="382"/>
                    </a:cubicBezTo>
                    <a:cubicBezTo>
                      <a:pt x="47" y="368"/>
                      <a:pt x="38" y="345"/>
                      <a:pt x="32" y="319"/>
                    </a:cubicBezTo>
                    <a:cubicBezTo>
                      <a:pt x="30" y="310"/>
                      <a:pt x="29" y="299"/>
                      <a:pt x="26" y="290"/>
                    </a:cubicBezTo>
                    <a:cubicBezTo>
                      <a:pt x="10" y="244"/>
                      <a:pt x="32" y="208"/>
                      <a:pt x="59" y="175"/>
                    </a:cubicBezTo>
                    <a:cubicBezTo>
                      <a:pt x="82" y="148"/>
                      <a:pt x="124" y="166"/>
                      <a:pt x="134" y="194"/>
                    </a:cubicBezTo>
                    <a:cubicBezTo>
                      <a:pt x="138" y="206"/>
                      <a:pt x="143" y="217"/>
                      <a:pt x="150" y="227"/>
                    </a:cubicBezTo>
                    <a:cubicBezTo>
                      <a:pt x="152" y="229"/>
                      <a:pt x="154" y="230"/>
                      <a:pt x="158" y="233"/>
                    </a:cubicBezTo>
                    <a:cubicBezTo>
                      <a:pt x="163" y="231"/>
                      <a:pt x="171" y="229"/>
                      <a:pt x="176" y="224"/>
                    </a:cubicBezTo>
                    <a:cubicBezTo>
                      <a:pt x="202" y="201"/>
                      <a:pt x="214" y="170"/>
                      <a:pt x="221" y="137"/>
                    </a:cubicBezTo>
                    <a:cubicBezTo>
                      <a:pt x="224" y="121"/>
                      <a:pt x="227" y="106"/>
                      <a:pt x="234" y="90"/>
                    </a:cubicBezTo>
                    <a:cubicBezTo>
                      <a:pt x="260" y="111"/>
                      <a:pt x="259" y="137"/>
                      <a:pt x="249" y="162"/>
                    </a:cubicBezTo>
                    <a:cubicBezTo>
                      <a:pt x="255" y="170"/>
                      <a:pt x="261" y="173"/>
                      <a:pt x="266" y="167"/>
                    </a:cubicBezTo>
                    <a:cubicBezTo>
                      <a:pt x="276" y="158"/>
                      <a:pt x="287" y="149"/>
                      <a:pt x="294" y="138"/>
                    </a:cubicBezTo>
                    <a:cubicBezTo>
                      <a:pt x="304" y="124"/>
                      <a:pt x="311" y="108"/>
                      <a:pt x="318" y="93"/>
                    </a:cubicBezTo>
                    <a:cubicBezTo>
                      <a:pt x="324" y="82"/>
                      <a:pt x="327" y="70"/>
                      <a:pt x="339" y="60"/>
                    </a:cubicBezTo>
                    <a:cubicBezTo>
                      <a:pt x="371" y="87"/>
                      <a:pt x="403" y="114"/>
                      <a:pt x="448" y="104"/>
                    </a:cubicBezTo>
                    <a:cubicBezTo>
                      <a:pt x="459" y="86"/>
                      <a:pt x="443" y="69"/>
                      <a:pt x="454" y="51"/>
                    </a:cubicBezTo>
                    <a:cubicBezTo>
                      <a:pt x="467" y="52"/>
                      <a:pt x="474" y="64"/>
                      <a:pt x="484" y="69"/>
                    </a:cubicBezTo>
                    <a:cubicBezTo>
                      <a:pt x="496" y="75"/>
                      <a:pt x="509" y="81"/>
                      <a:pt x="522" y="85"/>
                    </a:cubicBezTo>
                    <a:cubicBezTo>
                      <a:pt x="533" y="89"/>
                      <a:pt x="544" y="96"/>
                      <a:pt x="559" y="88"/>
                    </a:cubicBezTo>
                    <a:cubicBezTo>
                      <a:pt x="574" y="68"/>
                      <a:pt x="587" y="45"/>
                      <a:pt x="606" y="27"/>
                    </a:cubicBezTo>
                    <a:cubicBezTo>
                      <a:pt x="620" y="30"/>
                      <a:pt x="621" y="41"/>
                      <a:pt x="627" y="48"/>
                    </a:cubicBezTo>
                    <a:cubicBezTo>
                      <a:pt x="635" y="58"/>
                      <a:pt x="642" y="68"/>
                      <a:pt x="650" y="77"/>
                    </a:cubicBezTo>
                    <a:cubicBezTo>
                      <a:pt x="655" y="82"/>
                      <a:pt x="665" y="82"/>
                      <a:pt x="670" y="76"/>
                    </a:cubicBezTo>
                    <a:cubicBezTo>
                      <a:pt x="674" y="72"/>
                      <a:pt x="678" y="66"/>
                      <a:pt x="681" y="61"/>
                    </a:cubicBezTo>
                    <a:cubicBezTo>
                      <a:pt x="688" y="50"/>
                      <a:pt x="694" y="38"/>
                      <a:pt x="702" y="27"/>
                    </a:cubicBezTo>
                    <a:cubicBezTo>
                      <a:pt x="710" y="15"/>
                      <a:pt x="719" y="5"/>
                      <a:pt x="732" y="0"/>
                    </a:cubicBezTo>
                    <a:cubicBezTo>
                      <a:pt x="747" y="3"/>
                      <a:pt x="755" y="14"/>
                      <a:pt x="761" y="26"/>
                    </a:cubicBezTo>
                    <a:cubicBezTo>
                      <a:pt x="769" y="42"/>
                      <a:pt x="774" y="59"/>
                      <a:pt x="771" y="76"/>
                    </a:cubicBezTo>
                    <a:cubicBezTo>
                      <a:pt x="767" y="95"/>
                      <a:pt x="761" y="114"/>
                      <a:pt x="756" y="134"/>
                    </a:cubicBezTo>
                    <a:cubicBezTo>
                      <a:pt x="738" y="140"/>
                      <a:pt x="720" y="140"/>
                      <a:pt x="702" y="142"/>
                    </a:cubicBezTo>
                    <a:cubicBezTo>
                      <a:pt x="687" y="144"/>
                      <a:pt x="672" y="145"/>
                      <a:pt x="659" y="154"/>
                    </a:cubicBezTo>
                    <a:cubicBezTo>
                      <a:pt x="657" y="155"/>
                      <a:pt x="657" y="159"/>
                      <a:pt x="655" y="166"/>
                    </a:cubicBezTo>
                    <a:cubicBezTo>
                      <a:pt x="674" y="161"/>
                      <a:pt x="690" y="157"/>
                      <a:pt x="708" y="153"/>
                    </a:cubicBezTo>
                    <a:cubicBezTo>
                      <a:pt x="709" y="164"/>
                      <a:pt x="711" y="172"/>
                      <a:pt x="712" y="180"/>
                    </a:cubicBezTo>
                    <a:cubicBezTo>
                      <a:pt x="714" y="199"/>
                      <a:pt x="722" y="213"/>
                      <a:pt x="742" y="217"/>
                    </a:cubicBezTo>
                    <a:cubicBezTo>
                      <a:pt x="745" y="218"/>
                      <a:pt x="748" y="220"/>
                      <a:pt x="753" y="223"/>
                    </a:cubicBezTo>
                    <a:cubicBezTo>
                      <a:pt x="753" y="252"/>
                      <a:pt x="745" y="281"/>
                      <a:pt x="742" y="310"/>
                    </a:cubicBezTo>
                    <a:cubicBezTo>
                      <a:pt x="735" y="370"/>
                      <a:pt x="717" y="428"/>
                      <a:pt x="697" y="485"/>
                    </a:cubicBezTo>
                    <a:cubicBezTo>
                      <a:pt x="683" y="526"/>
                      <a:pt x="663" y="564"/>
                      <a:pt x="637" y="599"/>
                    </a:cubicBezTo>
                    <a:cubicBezTo>
                      <a:pt x="613" y="631"/>
                      <a:pt x="584" y="657"/>
                      <a:pt x="559" y="688"/>
                    </a:cubicBezTo>
                    <a:cubicBezTo>
                      <a:pt x="547" y="702"/>
                      <a:pt x="531" y="712"/>
                      <a:pt x="513" y="718"/>
                    </a:cubicBezTo>
                    <a:cubicBezTo>
                      <a:pt x="498" y="722"/>
                      <a:pt x="483" y="729"/>
                      <a:pt x="468" y="734"/>
                    </a:cubicBezTo>
                    <a:cubicBezTo>
                      <a:pt x="454" y="739"/>
                      <a:pt x="440" y="745"/>
                      <a:pt x="425" y="747"/>
                    </a:cubicBezTo>
                    <a:cubicBezTo>
                      <a:pt x="395" y="751"/>
                      <a:pt x="364" y="749"/>
                      <a:pt x="333" y="752"/>
                    </a:cubicBezTo>
                    <a:cubicBezTo>
                      <a:pt x="303" y="755"/>
                      <a:pt x="276" y="742"/>
                      <a:pt x="248" y="731"/>
                    </a:cubicBezTo>
                    <a:cubicBezTo>
                      <a:pt x="240" y="727"/>
                      <a:pt x="232" y="725"/>
                      <a:pt x="224" y="722"/>
                    </a:cubicBezTo>
                    <a:cubicBezTo>
                      <a:pt x="190" y="699"/>
                      <a:pt x="159" y="674"/>
                      <a:pt x="140" y="636"/>
                    </a:cubicBezTo>
                    <a:cubicBezTo>
                      <a:pt x="140" y="635"/>
                      <a:pt x="136" y="636"/>
                      <a:pt x="134" y="636"/>
                    </a:cubicBezTo>
                    <a:cubicBezTo>
                      <a:pt x="145" y="678"/>
                      <a:pt x="178" y="710"/>
                      <a:pt x="223" y="723"/>
                    </a:cubicBezTo>
                    <a:close/>
                    <a:moveTo>
                      <a:pt x="424" y="140"/>
                    </a:moveTo>
                    <a:cubicBezTo>
                      <a:pt x="427" y="144"/>
                      <a:pt x="429" y="146"/>
                      <a:pt x="430" y="148"/>
                    </a:cubicBezTo>
                    <a:cubicBezTo>
                      <a:pt x="431" y="153"/>
                      <a:pt x="431" y="158"/>
                      <a:pt x="432" y="163"/>
                    </a:cubicBezTo>
                    <a:cubicBezTo>
                      <a:pt x="432" y="170"/>
                      <a:pt x="431" y="178"/>
                      <a:pt x="432" y="185"/>
                    </a:cubicBezTo>
                    <a:cubicBezTo>
                      <a:pt x="436" y="208"/>
                      <a:pt x="451" y="219"/>
                      <a:pt x="474" y="218"/>
                    </a:cubicBezTo>
                    <a:cubicBezTo>
                      <a:pt x="486" y="218"/>
                      <a:pt x="495" y="212"/>
                      <a:pt x="502" y="203"/>
                    </a:cubicBezTo>
                    <a:cubicBezTo>
                      <a:pt x="517" y="187"/>
                      <a:pt x="531" y="171"/>
                      <a:pt x="546" y="155"/>
                    </a:cubicBezTo>
                    <a:cubicBezTo>
                      <a:pt x="520" y="125"/>
                      <a:pt x="484" y="122"/>
                      <a:pt x="448" y="118"/>
                    </a:cubicBezTo>
                    <a:cubicBezTo>
                      <a:pt x="445" y="118"/>
                      <a:pt x="441" y="119"/>
                      <a:pt x="438" y="120"/>
                    </a:cubicBezTo>
                    <a:cubicBezTo>
                      <a:pt x="408" y="132"/>
                      <a:pt x="378" y="143"/>
                      <a:pt x="349" y="155"/>
                    </a:cubicBezTo>
                    <a:cubicBezTo>
                      <a:pt x="345" y="157"/>
                      <a:pt x="336" y="158"/>
                      <a:pt x="339" y="167"/>
                    </a:cubicBezTo>
                    <a:cubicBezTo>
                      <a:pt x="369" y="165"/>
                      <a:pt x="392" y="142"/>
                      <a:pt x="424" y="140"/>
                    </a:cubicBezTo>
                    <a:close/>
                    <a:moveTo>
                      <a:pt x="514" y="476"/>
                    </a:moveTo>
                    <a:cubicBezTo>
                      <a:pt x="528" y="501"/>
                      <a:pt x="546" y="512"/>
                      <a:pt x="575" y="514"/>
                    </a:cubicBezTo>
                    <a:cubicBezTo>
                      <a:pt x="608" y="516"/>
                      <a:pt x="620" y="513"/>
                      <a:pt x="632" y="498"/>
                    </a:cubicBezTo>
                    <a:cubicBezTo>
                      <a:pt x="616" y="500"/>
                      <a:pt x="603" y="503"/>
                      <a:pt x="590" y="503"/>
                    </a:cubicBezTo>
                    <a:cubicBezTo>
                      <a:pt x="577" y="502"/>
                      <a:pt x="563" y="501"/>
                      <a:pt x="550" y="497"/>
                    </a:cubicBezTo>
                    <a:cubicBezTo>
                      <a:pt x="538" y="493"/>
                      <a:pt x="528" y="484"/>
                      <a:pt x="514" y="476"/>
                    </a:cubicBezTo>
                    <a:close/>
                    <a:moveTo>
                      <a:pt x="653" y="360"/>
                    </a:moveTo>
                    <a:cubicBezTo>
                      <a:pt x="642" y="359"/>
                      <a:pt x="631" y="360"/>
                      <a:pt x="621" y="357"/>
                    </a:cubicBezTo>
                    <a:cubicBezTo>
                      <a:pt x="610" y="354"/>
                      <a:pt x="600" y="348"/>
                      <a:pt x="588" y="343"/>
                    </a:cubicBezTo>
                    <a:cubicBezTo>
                      <a:pt x="603" y="369"/>
                      <a:pt x="612" y="372"/>
                      <a:pt x="653" y="360"/>
                    </a:cubicBezTo>
                    <a:close/>
                  </a:path>
                </a:pathLst>
              </a:custGeom>
              <a:solidFill>
                <a:srgbClr val="FADAD3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35" name="Freeform 39"/>
              <p:cNvSpPr>
                <a:spLocks/>
              </p:cNvSpPr>
              <p:nvPr/>
            </p:nvSpPr>
            <p:spPr bwMode="auto">
              <a:xfrm>
                <a:off x="2782888" y="4886325"/>
                <a:ext cx="452438" cy="754063"/>
              </a:xfrm>
              <a:custGeom>
                <a:avLst/>
                <a:gdLst>
                  <a:gd name="T0" fmla="*/ 487 w 550"/>
                  <a:gd name="T1" fmla="*/ 405 h 917"/>
                  <a:gd name="T2" fmla="*/ 519 w 550"/>
                  <a:gd name="T3" fmla="*/ 511 h 917"/>
                  <a:gd name="T4" fmla="*/ 539 w 550"/>
                  <a:gd name="T5" fmla="*/ 627 h 917"/>
                  <a:gd name="T6" fmla="*/ 540 w 550"/>
                  <a:gd name="T7" fmla="*/ 649 h 917"/>
                  <a:gd name="T8" fmla="*/ 538 w 550"/>
                  <a:gd name="T9" fmla="*/ 789 h 917"/>
                  <a:gd name="T10" fmla="*/ 531 w 550"/>
                  <a:gd name="T11" fmla="*/ 826 h 917"/>
                  <a:gd name="T12" fmla="*/ 480 w 550"/>
                  <a:gd name="T13" fmla="*/ 885 h 917"/>
                  <a:gd name="T14" fmla="*/ 456 w 550"/>
                  <a:gd name="T15" fmla="*/ 895 h 917"/>
                  <a:gd name="T16" fmla="*/ 324 w 550"/>
                  <a:gd name="T17" fmla="*/ 898 h 917"/>
                  <a:gd name="T18" fmla="*/ 260 w 550"/>
                  <a:gd name="T19" fmla="*/ 869 h 917"/>
                  <a:gd name="T20" fmla="*/ 224 w 550"/>
                  <a:gd name="T21" fmla="*/ 838 h 917"/>
                  <a:gd name="T22" fmla="*/ 151 w 550"/>
                  <a:gd name="T23" fmla="*/ 727 h 917"/>
                  <a:gd name="T24" fmla="*/ 102 w 550"/>
                  <a:gd name="T25" fmla="*/ 619 h 917"/>
                  <a:gd name="T26" fmla="*/ 46 w 550"/>
                  <a:gd name="T27" fmla="*/ 397 h 917"/>
                  <a:gd name="T28" fmla="*/ 20 w 550"/>
                  <a:gd name="T29" fmla="*/ 258 h 917"/>
                  <a:gd name="T30" fmla="*/ 9 w 550"/>
                  <a:gd name="T31" fmla="*/ 189 h 917"/>
                  <a:gd name="T32" fmla="*/ 3 w 550"/>
                  <a:gd name="T33" fmla="*/ 141 h 917"/>
                  <a:gd name="T34" fmla="*/ 39 w 550"/>
                  <a:gd name="T35" fmla="*/ 58 h 917"/>
                  <a:gd name="T36" fmla="*/ 124 w 550"/>
                  <a:gd name="T37" fmla="*/ 0 h 917"/>
                  <a:gd name="T38" fmla="*/ 159 w 550"/>
                  <a:gd name="T39" fmla="*/ 39 h 917"/>
                  <a:gd name="T40" fmla="*/ 256 w 550"/>
                  <a:gd name="T41" fmla="*/ 173 h 917"/>
                  <a:gd name="T42" fmla="*/ 264 w 550"/>
                  <a:gd name="T43" fmla="*/ 181 h 917"/>
                  <a:gd name="T44" fmla="*/ 389 w 550"/>
                  <a:gd name="T45" fmla="*/ 317 h 917"/>
                  <a:gd name="T46" fmla="*/ 429 w 550"/>
                  <a:gd name="T47" fmla="*/ 359 h 917"/>
                  <a:gd name="T48" fmla="*/ 452 w 550"/>
                  <a:gd name="T49" fmla="*/ 378 h 917"/>
                  <a:gd name="T50" fmla="*/ 487 w 550"/>
                  <a:gd name="T51" fmla="*/ 405 h 9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550" h="917">
                    <a:moveTo>
                      <a:pt x="487" y="405"/>
                    </a:moveTo>
                    <a:cubicBezTo>
                      <a:pt x="499" y="445"/>
                      <a:pt x="510" y="478"/>
                      <a:pt x="519" y="511"/>
                    </a:cubicBezTo>
                    <a:cubicBezTo>
                      <a:pt x="530" y="549"/>
                      <a:pt x="539" y="587"/>
                      <a:pt x="539" y="627"/>
                    </a:cubicBezTo>
                    <a:cubicBezTo>
                      <a:pt x="539" y="635"/>
                      <a:pt x="538" y="642"/>
                      <a:pt x="540" y="649"/>
                    </a:cubicBezTo>
                    <a:cubicBezTo>
                      <a:pt x="550" y="696"/>
                      <a:pt x="540" y="743"/>
                      <a:pt x="538" y="789"/>
                    </a:cubicBezTo>
                    <a:cubicBezTo>
                      <a:pt x="538" y="802"/>
                      <a:pt x="533" y="814"/>
                      <a:pt x="531" y="826"/>
                    </a:cubicBezTo>
                    <a:cubicBezTo>
                      <a:pt x="525" y="855"/>
                      <a:pt x="505" y="872"/>
                      <a:pt x="480" y="885"/>
                    </a:cubicBezTo>
                    <a:cubicBezTo>
                      <a:pt x="472" y="889"/>
                      <a:pt x="464" y="891"/>
                      <a:pt x="456" y="895"/>
                    </a:cubicBezTo>
                    <a:cubicBezTo>
                      <a:pt x="412" y="917"/>
                      <a:pt x="368" y="915"/>
                      <a:pt x="324" y="898"/>
                    </a:cubicBezTo>
                    <a:cubicBezTo>
                      <a:pt x="302" y="890"/>
                      <a:pt x="280" y="881"/>
                      <a:pt x="260" y="869"/>
                    </a:cubicBezTo>
                    <a:cubicBezTo>
                      <a:pt x="246" y="861"/>
                      <a:pt x="234" y="850"/>
                      <a:pt x="224" y="838"/>
                    </a:cubicBezTo>
                    <a:cubicBezTo>
                      <a:pt x="195" y="803"/>
                      <a:pt x="169" y="768"/>
                      <a:pt x="151" y="727"/>
                    </a:cubicBezTo>
                    <a:cubicBezTo>
                      <a:pt x="135" y="691"/>
                      <a:pt x="115" y="657"/>
                      <a:pt x="102" y="619"/>
                    </a:cubicBezTo>
                    <a:cubicBezTo>
                      <a:pt x="77" y="546"/>
                      <a:pt x="59" y="472"/>
                      <a:pt x="46" y="397"/>
                    </a:cubicBezTo>
                    <a:cubicBezTo>
                      <a:pt x="38" y="350"/>
                      <a:pt x="29" y="305"/>
                      <a:pt x="20" y="258"/>
                    </a:cubicBezTo>
                    <a:cubicBezTo>
                      <a:pt x="16" y="235"/>
                      <a:pt x="12" y="212"/>
                      <a:pt x="9" y="189"/>
                    </a:cubicBezTo>
                    <a:cubicBezTo>
                      <a:pt x="6" y="173"/>
                      <a:pt x="5" y="157"/>
                      <a:pt x="3" y="141"/>
                    </a:cubicBezTo>
                    <a:cubicBezTo>
                      <a:pt x="0" y="107"/>
                      <a:pt x="10" y="79"/>
                      <a:pt x="39" y="58"/>
                    </a:cubicBezTo>
                    <a:cubicBezTo>
                      <a:pt x="68" y="38"/>
                      <a:pt x="95" y="17"/>
                      <a:pt x="124" y="0"/>
                    </a:cubicBezTo>
                    <a:cubicBezTo>
                      <a:pt x="144" y="8"/>
                      <a:pt x="152" y="24"/>
                      <a:pt x="159" y="39"/>
                    </a:cubicBezTo>
                    <a:cubicBezTo>
                      <a:pt x="182" y="91"/>
                      <a:pt x="216" y="134"/>
                      <a:pt x="256" y="173"/>
                    </a:cubicBezTo>
                    <a:cubicBezTo>
                      <a:pt x="259" y="175"/>
                      <a:pt x="262" y="178"/>
                      <a:pt x="264" y="181"/>
                    </a:cubicBezTo>
                    <a:cubicBezTo>
                      <a:pt x="299" y="232"/>
                      <a:pt x="348" y="271"/>
                      <a:pt x="389" y="317"/>
                    </a:cubicBezTo>
                    <a:cubicBezTo>
                      <a:pt x="402" y="331"/>
                      <a:pt x="418" y="343"/>
                      <a:pt x="429" y="359"/>
                    </a:cubicBezTo>
                    <a:cubicBezTo>
                      <a:pt x="434" y="367"/>
                      <a:pt x="444" y="372"/>
                      <a:pt x="452" y="378"/>
                    </a:cubicBezTo>
                    <a:cubicBezTo>
                      <a:pt x="466" y="388"/>
                      <a:pt x="479" y="399"/>
                      <a:pt x="487" y="405"/>
                    </a:cubicBezTo>
                    <a:close/>
                  </a:path>
                </a:pathLst>
              </a:custGeom>
              <a:solidFill>
                <a:schemeClr val="accent3">
                  <a:lumMod val="75000"/>
                </a:schemeClr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36" name="Freeform 40"/>
              <p:cNvSpPr>
                <a:spLocks/>
              </p:cNvSpPr>
              <p:nvPr/>
            </p:nvSpPr>
            <p:spPr bwMode="auto">
              <a:xfrm>
                <a:off x="3844926" y="1533525"/>
                <a:ext cx="793750" cy="482600"/>
              </a:xfrm>
              <a:custGeom>
                <a:avLst/>
                <a:gdLst>
                  <a:gd name="T0" fmla="*/ 965 w 965"/>
                  <a:gd name="T1" fmla="*/ 205 h 586"/>
                  <a:gd name="T2" fmla="*/ 950 w 965"/>
                  <a:gd name="T3" fmla="*/ 213 h 586"/>
                  <a:gd name="T4" fmla="*/ 858 w 965"/>
                  <a:gd name="T5" fmla="*/ 241 h 586"/>
                  <a:gd name="T6" fmla="*/ 544 w 965"/>
                  <a:gd name="T7" fmla="*/ 339 h 586"/>
                  <a:gd name="T8" fmla="*/ 408 w 965"/>
                  <a:gd name="T9" fmla="*/ 403 h 586"/>
                  <a:gd name="T10" fmla="*/ 362 w 965"/>
                  <a:gd name="T11" fmla="*/ 417 h 586"/>
                  <a:gd name="T12" fmla="*/ 319 w 965"/>
                  <a:gd name="T13" fmla="*/ 444 h 586"/>
                  <a:gd name="T14" fmla="*/ 181 w 965"/>
                  <a:gd name="T15" fmla="*/ 513 h 586"/>
                  <a:gd name="T16" fmla="*/ 152 w 965"/>
                  <a:gd name="T17" fmla="*/ 530 h 586"/>
                  <a:gd name="T18" fmla="*/ 65 w 965"/>
                  <a:gd name="T19" fmla="*/ 578 h 586"/>
                  <a:gd name="T20" fmla="*/ 33 w 965"/>
                  <a:gd name="T21" fmla="*/ 581 h 586"/>
                  <a:gd name="T22" fmla="*/ 19 w 965"/>
                  <a:gd name="T23" fmla="*/ 555 h 586"/>
                  <a:gd name="T24" fmla="*/ 5 w 965"/>
                  <a:gd name="T25" fmla="*/ 450 h 586"/>
                  <a:gd name="T26" fmla="*/ 23 w 965"/>
                  <a:gd name="T27" fmla="*/ 356 h 586"/>
                  <a:gd name="T28" fmla="*/ 47 w 965"/>
                  <a:gd name="T29" fmla="*/ 302 h 586"/>
                  <a:gd name="T30" fmla="*/ 139 w 965"/>
                  <a:gd name="T31" fmla="*/ 187 h 586"/>
                  <a:gd name="T32" fmla="*/ 227 w 965"/>
                  <a:gd name="T33" fmla="*/ 114 h 586"/>
                  <a:gd name="T34" fmla="*/ 305 w 965"/>
                  <a:gd name="T35" fmla="*/ 72 h 586"/>
                  <a:gd name="T36" fmla="*/ 466 w 965"/>
                  <a:gd name="T37" fmla="*/ 19 h 586"/>
                  <a:gd name="T38" fmla="*/ 668 w 965"/>
                  <a:gd name="T39" fmla="*/ 6 h 586"/>
                  <a:gd name="T40" fmla="*/ 767 w 965"/>
                  <a:gd name="T41" fmla="*/ 36 h 586"/>
                  <a:gd name="T42" fmla="*/ 791 w 965"/>
                  <a:gd name="T43" fmla="*/ 46 h 586"/>
                  <a:gd name="T44" fmla="*/ 882 w 965"/>
                  <a:gd name="T45" fmla="*/ 100 h 586"/>
                  <a:gd name="T46" fmla="*/ 944 w 965"/>
                  <a:gd name="T47" fmla="*/ 164 h 586"/>
                  <a:gd name="T48" fmla="*/ 965 w 965"/>
                  <a:gd name="T49" fmla="*/ 205 h 58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965" h="586">
                    <a:moveTo>
                      <a:pt x="965" y="205"/>
                    </a:moveTo>
                    <a:cubicBezTo>
                      <a:pt x="959" y="208"/>
                      <a:pt x="954" y="211"/>
                      <a:pt x="950" y="213"/>
                    </a:cubicBezTo>
                    <a:cubicBezTo>
                      <a:pt x="920" y="222"/>
                      <a:pt x="890" y="235"/>
                      <a:pt x="858" y="241"/>
                    </a:cubicBezTo>
                    <a:cubicBezTo>
                      <a:pt x="751" y="265"/>
                      <a:pt x="647" y="300"/>
                      <a:pt x="544" y="339"/>
                    </a:cubicBezTo>
                    <a:cubicBezTo>
                      <a:pt x="501" y="365"/>
                      <a:pt x="450" y="375"/>
                      <a:pt x="408" y="403"/>
                    </a:cubicBezTo>
                    <a:cubicBezTo>
                      <a:pt x="393" y="413"/>
                      <a:pt x="377" y="419"/>
                      <a:pt x="362" y="417"/>
                    </a:cubicBezTo>
                    <a:cubicBezTo>
                      <a:pt x="346" y="427"/>
                      <a:pt x="333" y="436"/>
                      <a:pt x="319" y="444"/>
                    </a:cubicBezTo>
                    <a:cubicBezTo>
                      <a:pt x="273" y="467"/>
                      <a:pt x="227" y="490"/>
                      <a:pt x="181" y="513"/>
                    </a:cubicBezTo>
                    <a:cubicBezTo>
                      <a:pt x="171" y="518"/>
                      <a:pt x="161" y="524"/>
                      <a:pt x="152" y="530"/>
                    </a:cubicBezTo>
                    <a:cubicBezTo>
                      <a:pt x="125" y="549"/>
                      <a:pt x="95" y="564"/>
                      <a:pt x="65" y="578"/>
                    </a:cubicBezTo>
                    <a:cubicBezTo>
                      <a:pt x="56" y="583"/>
                      <a:pt x="47" y="586"/>
                      <a:pt x="33" y="581"/>
                    </a:cubicBezTo>
                    <a:cubicBezTo>
                      <a:pt x="29" y="574"/>
                      <a:pt x="23" y="565"/>
                      <a:pt x="19" y="555"/>
                    </a:cubicBezTo>
                    <a:cubicBezTo>
                      <a:pt x="8" y="521"/>
                      <a:pt x="0" y="486"/>
                      <a:pt x="5" y="450"/>
                    </a:cubicBezTo>
                    <a:cubicBezTo>
                      <a:pt x="9" y="418"/>
                      <a:pt x="12" y="386"/>
                      <a:pt x="23" y="356"/>
                    </a:cubicBezTo>
                    <a:cubicBezTo>
                      <a:pt x="30" y="338"/>
                      <a:pt x="37" y="319"/>
                      <a:pt x="47" y="302"/>
                    </a:cubicBezTo>
                    <a:cubicBezTo>
                      <a:pt x="71" y="259"/>
                      <a:pt x="102" y="221"/>
                      <a:pt x="139" y="187"/>
                    </a:cubicBezTo>
                    <a:cubicBezTo>
                      <a:pt x="167" y="161"/>
                      <a:pt x="195" y="136"/>
                      <a:pt x="227" y="114"/>
                    </a:cubicBezTo>
                    <a:cubicBezTo>
                      <a:pt x="252" y="98"/>
                      <a:pt x="277" y="82"/>
                      <a:pt x="305" y="72"/>
                    </a:cubicBezTo>
                    <a:cubicBezTo>
                      <a:pt x="358" y="53"/>
                      <a:pt x="410" y="30"/>
                      <a:pt x="466" y="19"/>
                    </a:cubicBezTo>
                    <a:cubicBezTo>
                      <a:pt x="533" y="7"/>
                      <a:pt x="600" y="0"/>
                      <a:pt x="668" y="6"/>
                    </a:cubicBezTo>
                    <a:cubicBezTo>
                      <a:pt x="703" y="9"/>
                      <a:pt x="735" y="23"/>
                      <a:pt x="767" y="36"/>
                    </a:cubicBezTo>
                    <a:cubicBezTo>
                      <a:pt x="775" y="39"/>
                      <a:pt x="783" y="44"/>
                      <a:pt x="791" y="46"/>
                    </a:cubicBezTo>
                    <a:cubicBezTo>
                      <a:pt x="828" y="53"/>
                      <a:pt x="856" y="76"/>
                      <a:pt x="882" y="100"/>
                    </a:cubicBezTo>
                    <a:cubicBezTo>
                      <a:pt x="904" y="119"/>
                      <a:pt x="923" y="142"/>
                      <a:pt x="944" y="164"/>
                    </a:cubicBezTo>
                    <a:cubicBezTo>
                      <a:pt x="954" y="174"/>
                      <a:pt x="962" y="186"/>
                      <a:pt x="965" y="205"/>
                    </a:cubicBezTo>
                    <a:close/>
                  </a:path>
                </a:pathLst>
              </a:custGeom>
              <a:solidFill>
                <a:srgbClr val="00B0F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37" name="Freeform 41"/>
              <p:cNvSpPr>
                <a:spLocks/>
              </p:cNvSpPr>
              <p:nvPr/>
            </p:nvSpPr>
            <p:spPr bwMode="auto">
              <a:xfrm>
                <a:off x="4149726" y="5311775"/>
                <a:ext cx="677863" cy="347663"/>
              </a:xfrm>
              <a:custGeom>
                <a:avLst/>
                <a:gdLst>
                  <a:gd name="T0" fmla="*/ 517 w 825"/>
                  <a:gd name="T1" fmla="*/ 0 h 424"/>
                  <a:gd name="T2" fmla="*/ 699 w 825"/>
                  <a:gd name="T3" fmla="*/ 90 h 424"/>
                  <a:gd name="T4" fmla="*/ 805 w 825"/>
                  <a:gd name="T5" fmla="*/ 239 h 424"/>
                  <a:gd name="T6" fmla="*/ 809 w 825"/>
                  <a:gd name="T7" fmla="*/ 298 h 424"/>
                  <a:gd name="T8" fmla="*/ 810 w 825"/>
                  <a:gd name="T9" fmla="*/ 312 h 424"/>
                  <a:gd name="T10" fmla="*/ 809 w 825"/>
                  <a:gd name="T11" fmla="*/ 370 h 424"/>
                  <a:gd name="T12" fmla="*/ 739 w 825"/>
                  <a:gd name="T13" fmla="*/ 409 h 424"/>
                  <a:gd name="T14" fmla="*/ 648 w 825"/>
                  <a:gd name="T15" fmla="*/ 419 h 424"/>
                  <a:gd name="T16" fmla="*/ 594 w 825"/>
                  <a:gd name="T17" fmla="*/ 409 h 424"/>
                  <a:gd name="T18" fmla="*/ 546 w 825"/>
                  <a:gd name="T19" fmla="*/ 405 h 424"/>
                  <a:gd name="T20" fmla="*/ 437 w 825"/>
                  <a:gd name="T21" fmla="*/ 384 h 424"/>
                  <a:gd name="T22" fmla="*/ 269 w 825"/>
                  <a:gd name="T23" fmla="*/ 363 h 424"/>
                  <a:gd name="T24" fmla="*/ 74 w 825"/>
                  <a:gd name="T25" fmla="*/ 347 h 424"/>
                  <a:gd name="T26" fmla="*/ 2 w 825"/>
                  <a:gd name="T27" fmla="*/ 275 h 424"/>
                  <a:gd name="T28" fmla="*/ 0 w 825"/>
                  <a:gd name="T29" fmla="*/ 256 h 424"/>
                  <a:gd name="T30" fmla="*/ 3 w 825"/>
                  <a:gd name="T31" fmla="*/ 71 h 424"/>
                  <a:gd name="T32" fmla="*/ 13 w 825"/>
                  <a:gd name="T33" fmla="*/ 12 h 424"/>
                  <a:gd name="T34" fmla="*/ 39 w 825"/>
                  <a:gd name="T35" fmla="*/ 12 h 424"/>
                  <a:gd name="T36" fmla="*/ 253 w 825"/>
                  <a:gd name="T37" fmla="*/ 30 h 424"/>
                  <a:gd name="T38" fmla="*/ 322 w 825"/>
                  <a:gd name="T39" fmla="*/ 23 h 424"/>
                  <a:gd name="T40" fmla="*/ 344 w 825"/>
                  <a:gd name="T41" fmla="*/ 18 h 424"/>
                  <a:gd name="T42" fmla="*/ 509 w 825"/>
                  <a:gd name="T43" fmla="*/ 1 h 424"/>
                  <a:gd name="T44" fmla="*/ 517 w 825"/>
                  <a:gd name="T45" fmla="*/ 0 h 4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825" h="424">
                    <a:moveTo>
                      <a:pt x="517" y="0"/>
                    </a:moveTo>
                    <a:cubicBezTo>
                      <a:pt x="581" y="32"/>
                      <a:pt x="640" y="62"/>
                      <a:pt x="699" y="90"/>
                    </a:cubicBezTo>
                    <a:cubicBezTo>
                      <a:pt x="761" y="121"/>
                      <a:pt x="797" y="170"/>
                      <a:pt x="805" y="239"/>
                    </a:cubicBezTo>
                    <a:cubicBezTo>
                      <a:pt x="808" y="259"/>
                      <a:pt x="808" y="278"/>
                      <a:pt x="809" y="298"/>
                    </a:cubicBezTo>
                    <a:cubicBezTo>
                      <a:pt x="809" y="303"/>
                      <a:pt x="808" y="309"/>
                      <a:pt x="810" y="312"/>
                    </a:cubicBezTo>
                    <a:cubicBezTo>
                      <a:pt x="825" y="332"/>
                      <a:pt x="816" y="350"/>
                      <a:pt x="809" y="370"/>
                    </a:cubicBezTo>
                    <a:cubicBezTo>
                      <a:pt x="786" y="383"/>
                      <a:pt x="763" y="397"/>
                      <a:pt x="739" y="409"/>
                    </a:cubicBezTo>
                    <a:cubicBezTo>
                      <a:pt x="710" y="424"/>
                      <a:pt x="679" y="424"/>
                      <a:pt x="648" y="419"/>
                    </a:cubicBezTo>
                    <a:cubicBezTo>
                      <a:pt x="630" y="416"/>
                      <a:pt x="612" y="412"/>
                      <a:pt x="594" y="409"/>
                    </a:cubicBezTo>
                    <a:cubicBezTo>
                      <a:pt x="578" y="407"/>
                      <a:pt x="562" y="407"/>
                      <a:pt x="546" y="405"/>
                    </a:cubicBezTo>
                    <a:cubicBezTo>
                      <a:pt x="510" y="398"/>
                      <a:pt x="473" y="395"/>
                      <a:pt x="437" y="384"/>
                    </a:cubicBezTo>
                    <a:cubicBezTo>
                      <a:pt x="382" y="368"/>
                      <a:pt x="326" y="362"/>
                      <a:pt x="269" y="363"/>
                    </a:cubicBezTo>
                    <a:cubicBezTo>
                      <a:pt x="204" y="363"/>
                      <a:pt x="139" y="358"/>
                      <a:pt x="74" y="347"/>
                    </a:cubicBezTo>
                    <a:cubicBezTo>
                      <a:pt x="27" y="340"/>
                      <a:pt x="10" y="312"/>
                      <a:pt x="2" y="275"/>
                    </a:cubicBezTo>
                    <a:cubicBezTo>
                      <a:pt x="1" y="269"/>
                      <a:pt x="0" y="263"/>
                      <a:pt x="0" y="256"/>
                    </a:cubicBezTo>
                    <a:cubicBezTo>
                      <a:pt x="1" y="195"/>
                      <a:pt x="2" y="133"/>
                      <a:pt x="3" y="71"/>
                    </a:cubicBezTo>
                    <a:cubicBezTo>
                      <a:pt x="4" y="52"/>
                      <a:pt x="6" y="32"/>
                      <a:pt x="13" y="12"/>
                    </a:cubicBezTo>
                    <a:cubicBezTo>
                      <a:pt x="23" y="12"/>
                      <a:pt x="31" y="11"/>
                      <a:pt x="39" y="12"/>
                    </a:cubicBezTo>
                    <a:cubicBezTo>
                      <a:pt x="110" y="18"/>
                      <a:pt x="181" y="30"/>
                      <a:pt x="253" y="30"/>
                    </a:cubicBezTo>
                    <a:cubicBezTo>
                      <a:pt x="276" y="30"/>
                      <a:pt x="299" y="29"/>
                      <a:pt x="322" y="23"/>
                    </a:cubicBezTo>
                    <a:cubicBezTo>
                      <a:pt x="329" y="20"/>
                      <a:pt x="337" y="19"/>
                      <a:pt x="344" y="18"/>
                    </a:cubicBezTo>
                    <a:cubicBezTo>
                      <a:pt x="400" y="17"/>
                      <a:pt x="454" y="9"/>
                      <a:pt x="509" y="1"/>
                    </a:cubicBezTo>
                    <a:cubicBezTo>
                      <a:pt x="513" y="0"/>
                      <a:pt x="517" y="1"/>
                      <a:pt x="517" y="0"/>
                    </a:cubicBezTo>
                    <a:close/>
                  </a:path>
                </a:pathLst>
              </a:custGeom>
              <a:solidFill>
                <a:schemeClr val="accent3">
                  <a:lumMod val="75000"/>
                </a:schemeClr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38" name="Freeform 42"/>
              <p:cNvSpPr>
                <a:spLocks/>
              </p:cNvSpPr>
              <p:nvPr/>
            </p:nvSpPr>
            <p:spPr bwMode="auto">
              <a:xfrm>
                <a:off x="4533901" y="2924175"/>
                <a:ext cx="515938" cy="779463"/>
              </a:xfrm>
              <a:custGeom>
                <a:avLst/>
                <a:gdLst>
                  <a:gd name="T0" fmla="*/ 628 w 628"/>
                  <a:gd name="T1" fmla="*/ 659 h 947"/>
                  <a:gd name="T2" fmla="*/ 593 w 628"/>
                  <a:gd name="T3" fmla="*/ 706 h 947"/>
                  <a:gd name="T4" fmla="*/ 545 w 628"/>
                  <a:gd name="T5" fmla="*/ 747 h 947"/>
                  <a:gd name="T6" fmla="*/ 465 w 628"/>
                  <a:gd name="T7" fmla="*/ 823 h 947"/>
                  <a:gd name="T8" fmla="*/ 394 w 628"/>
                  <a:gd name="T9" fmla="*/ 889 h 947"/>
                  <a:gd name="T10" fmla="*/ 326 w 628"/>
                  <a:gd name="T11" fmla="*/ 947 h 947"/>
                  <a:gd name="T12" fmla="*/ 278 w 628"/>
                  <a:gd name="T13" fmla="*/ 921 h 947"/>
                  <a:gd name="T14" fmla="*/ 166 w 628"/>
                  <a:gd name="T15" fmla="*/ 819 h 947"/>
                  <a:gd name="T16" fmla="*/ 80 w 628"/>
                  <a:gd name="T17" fmla="*/ 712 h 947"/>
                  <a:gd name="T18" fmla="*/ 54 w 628"/>
                  <a:gd name="T19" fmla="*/ 677 h 947"/>
                  <a:gd name="T20" fmla="*/ 53 w 628"/>
                  <a:gd name="T21" fmla="*/ 669 h 947"/>
                  <a:gd name="T22" fmla="*/ 27 w 628"/>
                  <a:gd name="T23" fmla="*/ 434 h 947"/>
                  <a:gd name="T24" fmla="*/ 20 w 628"/>
                  <a:gd name="T25" fmla="*/ 357 h 947"/>
                  <a:gd name="T26" fmla="*/ 17 w 628"/>
                  <a:gd name="T27" fmla="*/ 320 h 947"/>
                  <a:gd name="T28" fmla="*/ 9 w 628"/>
                  <a:gd name="T29" fmla="*/ 124 h 947"/>
                  <a:gd name="T30" fmla="*/ 2 w 628"/>
                  <a:gd name="T31" fmla="*/ 21 h 947"/>
                  <a:gd name="T32" fmla="*/ 2 w 628"/>
                  <a:gd name="T33" fmla="*/ 0 h 947"/>
                  <a:gd name="T34" fmla="*/ 19 w 628"/>
                  <a:gd name="T35" fmla="*/ 9 h 947"/>
                  <a:gd name="T36" fmla="*/ 52 w 628"/>
                  <a:gd name="T37" fmla="*/ 75 h 947"/>
                  <a:gd name="T38" fmla="*/ 139 w 628"/>
                  <a:gd name="T39" fmla="*/ 233 h 947"/>
                  <a:gd name="T40" fmla="*/ 186 w 628"/>
                  <a:gd name="T41" fmla="*/ 299 h 947"/>
                  <a:gd name="T42" fmla="*/ 195 w 628"/>
                  <a:gd name="T43" fmla="*/ 311 h 947"/>
                  <a:gd name="T44" fmla="*/ 318 w 628"/>
                  <a:gd name="T45" fmla="*/ 417 h 947"/>
                  <a:gd name="T46" fmla="*/ 364 w 628"/>
                  <a:gd name="T47" fmla="*/ 460 h 947"/>
                  <a:gd name="T48" fmla="*/ 385 w 628"/>
                  <a:gd name="T49" fmla="*/ 480 h 947"/>
                  <a:gd name="T50" fmla="*/ 493 w 628"/>
                  <a:gd name="T51" fmla="*/ 564 h 947"/>
                  <a:gd name="T52" fmla="*/ 518 w 628"/>
                  <a:gd name="T53" fmla="*/ 581 h 947"/>
                  <a:gd name="T54" fmla="*/ 628 w 628"/>
                  <a:gd name="T55" fmla="*/ 659 h 94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628" h="947">
                    <a:moveTo>
                      <a:pt x="628" y="659"/>
                    </a:moveTo>
                    <a:cubicBezTo>
                      <a:pt x="618" y="680"/>
                      <a:pt x="607" y="694"/>
                      <a:pt x="593" y="706"/>
                    </a:cubicBezTo>
                    <a:cubicBezTo>
                      <a:pt x="577" y="719"/>
                      <a:pt x="560" y="732"/>
                      <a:pt x="545" y="747"/>
                    </a:cubicBezTo>
                    <a:cubicBezTo>
                      <a:pt x="518" y="772"/>
                      <a:pt x="491" y="797"/>
                      <a:pt x="465" y="823"/>
                    </a:cubicBezTo>
                    <a:cubicBezTo>
                      <a:pt x="442" y="846"/>
                      <a:pt x="419" y="869"/>
                      <a:pt x="394" y="889"/>
                    </a:cubicBezTo>
                    <a:cubicBezTo>
                      <a:pt x="371" y="907"/>
                      <a:pt x="349" y="927"/>
                      <a:pt x="326" y="947"/>
                    </a:cubicBezTo>
                    <a:cubicBezTo>
                      <a:pt x="308" y="943"/>
                      <a:pt x="292" y="933"/>
                      <a:pt x="278" y="921"/>
                    </a:cubicBezTo>
                    <a:cubicBezTo>
                      <a:pt x="240" y="887"/>
                      <a:pt x="201" y="855"/>
                      <a:pt x="166" y="819"/>
                    </a:cubicBezTo>
                    <a:cubicBezTo>
                      <a:pt x="134" y="786"/>
                      <a:pt x="108" y="748"/>
                      <a:pt x="80" y="712"/>
                    </a:cubicBezTo>
                    <a:cubicBezTo>
                      <a:pt x="71" y="701"/>
                      <a:pt x="63" y="688"/>
                      <a:pt x="54" y="677"/>
                    </a:cubicBezTo>
                    <a:cubicBezTo>
                      <a:pt x="54" y="674"/>
                      <a:pt x="53" y="671"/>
                      <a:pt x="53" y="669"/>
                    </a:cubicBezTo>
                    <a:cubicBezTo>
                      <a:pt x="58" y="589"/>
                      <a:pt x="40" y="512"/>
                      <a:pt x="27" y="434"/>
                    </a:cubicBezTo>
                    <a:cubicBezTo>
                      <a:pt x="23" y="409"/>
                      <a:pt x="22" y="383"/>
                      <a:pt x="20" y="357"/>
                    </a:cubicBezTo>
                    <a:cubicBezTo>
                      <a:pt x="19" y="345"/>
                      <a:pt x="20" y="332"/>
                      <a:pt x="17" y="320"/>
                    </a:cubicBezTo>
                    <a:cubicBezTo>
                      <a:pt x="6" y="255"/>
                      <a:pt x="9" y="190"/>
                      <a:pt x="9" y="124"/>
                    </a:cubicBezTo>
                    <a:cubicBezTo>
                      <a:pt x="8" y="90"/>
                      <a:pt x="10" y="55"/>
                      <a:pt x="2" y="21"/>
                    </a:cubicBezTo>
                    <a:cubicBezTo>
                      <a:pt x="0" y="16"/>
                      <a:pt x="2" y="9"/>
                      <a:pt x="2" y="0"/>
                    </a:cubicBezTo>
                    <a:cubicBezTo>
                      <a:pt x="10" y="4"/>
                      <a:pt x="17" y="5"/>
                      <a:pt x="19" y="9"/>
                    </a:cubicBezTo>
                    <a:cubicBezTo>
                      <a:pt x="29" y="32"/>
                      <a:pt x="48" y="49"/>
                      <a:pt x="52" y="75"/>
                    </a:cubicBezTo>
                    <a:cubicBezTo>
                      <a:pt x="81" y="127"/>
                      <a:pt x="110" y="180"/>
                      <a:pt x="139" y="233"/>
                    </a:cubicBezTo>
                    <a:cubicBezTo>
                      <a:pt x="152" y="257"/>
                      <a:pt x="168" y="279"/>
                      <a:pt x="186" y="299"/>
                    </a:cubicBezTo>
                    <a:cubicBezTo>
                      <a:pt x="189" y="303"/>
                      <a:pt x="192" y="307"/>
                      <a:pt x="195" y="311"/>
                    </a:cubicBezTo>
                    <a:cubicBezTo>
                      <a:pt x="236" y="346"/>
                      <a:pt x="274" y="385"/>
                      <a:pt x="318" y="417"/>
                    </a:cubicBezTo>
                    <a:cubicBezTo>
                      <a:pt x="335" y="429"/>
                      <a:pt x="351" y="442"/>
                      <a:pt x="364" y="460"/>
                    </a:cubicBezTo>
                    <a:cubicBezTo>
                      <a:pt x="370" y="467"/>
                      <a:pt x="377" y="474"/>
                      <a:pt x="385" y="480"/>
                    </a:cubicBezTo>
                    <a:cubicBezTo>
                      <a:pt x="421" y="508"/>
                      <a:pt x="457" y="536"/>
                      <a:pt x="493" y="564"/>
                    </a:cubicBezTo>
                    <a:cubicBezTo>
                      <a:pt x="501" y="570"/>
                      <a:pt x="509" y="576"/>
                      <a:pt x="518" y="581"/>
                    </a:cubicBezTo>
                    <a:cubicBezTo>
                      <a:pt x="558" y="599"/>
                      <a:pt x="589" y="632"/>
                      <a:pt x="628" y="659"/>
                    </a:cubicBezTo>
                    <a:close/>
                  </a:path>
                </a:pathLst>
              </a:custGeom>
              <a:solidFill>
                <a:srgbClr val="00B05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39" name="Freeform 43"/>
              <p:cNvSpPr>
                <a:spLocks noEditPoints="1"/>
              </p:cNvSpPr>
              <p:nvPr/>
            </p:nvSpPr>
            <p:spPr bwMode="auto">
              <a:xfrm>
                <a:off x="4872038" y="3511550"/>
                <a:ext cx="474663" cy="393700"/>
              </a:xfrm>
              <a:custGeom>
                <a:avLst/>
                <a:gdLst>
                  <a:gd name="T0" fmla="*/ 344 w 578"/>
                  <a:gd name="T1" fmla="*/ 311 h 480"/>
                  <a:gd name="T2" fmla="*/ 342 w 578"/>
                  <a:gd name="T3" fmla="*/ 327 h 480"/>
                  <a:gd name="T4" fmla="*/ 360 w 578"/>
                  <a:gd name="T5" fmla="*/ 345 h 480"/>
                  <a:gd name="T6" fmla="*/ 455 w 578"/>
                  <a:gd name="T7" fmla="*/ 434 h 480"/>
                  <a:gd name="T8" fmla="*/ 469 w 578"/>
                  <a:gd name="T9" fmla="*/ 455 h 480"/>
                  <a:gd name="T10" fmla="*/ 460 w 578"/>
                  <a:gd name="T11" fmla="*/ 472 h 480"/>
                  <a:gd name="T12" fmla="*/ 438 w 578"/>
                  <a:gd name="T13" fmla="*/ 473 h 480"/>
                  <a:gd name="T14" fmla="*/ 350 w 578"/>
                  <a:gd name="T15" fmla="*/ 418 h 480"/>
                  <a:gd name="T16" fmla="*/ 298 w 578"/>
                  <a:gd name="T17" fmla="*/ 356 h 480"/>
                  <a:gd name="T18" fmla="*/ 273 w 578"/>
                  <a:gd name="T19" fmla="*/ 341 h 480"/>
                  <a:gd name="T20" fmla="*/ 253 w 578"/>
                  <a:gd name="T21" fmla="*/ 344 h 480"/>
                  <a:gd name="T22" fmla="*/ 261 w 578"/>
                  <a:gd name="T23" fmla="*/ 358 h 480"/>
                  <a:gd name="T24" fmla="*/ 319 w 578"/>
                  <a:gd name="T25" fmla="*/ 420 h 480"/>
                  <a:gd name="T26" fmla="*/ 349 w 578"/>
                  <a:gd name="T27" fmla="*/ 476 h 480"/>
                  <a:gd name="T28" fmla="*/ 332 w 578"/>
                  <a:gd name="T29" fmla="*/ 479 h 480"/>
                  <a:gd name="T30" fmla="*/ 308 w 578"/>
                  <a:gd name="T31" fmla="*/ 469 h 480"/>
                  <a:gd name="T32" fmla="*/ 244 w 578"/>
                  <a:gd name="T33" fmla="*/ 420 h 480"/>
                  <a:gd name="T34" fmla="*/ 166 w 578"/>
                  <a:gd name="T35" fmla="*/ 352 h 480"/>
                  <a:gd name="T36" fmla="*/ 90 w 578"/>
                  <a:gd name="T37" fmla="*/ 288 h 480"/>
                  <a:gd name="T38" fmla="*/ 18 w 578"/>
                  <a:gd name="T39" fmla="*/ 219 h 480"/>
                  <a:gd name="T40" fmla="*/ 0 w 578"/>
                  <a:gd name="T41" fmla="*/ 192 h 480"/>
                  <a:gd name="T42" fmla="*/ 21 w 578"/>
                  <a:gd name="T43" fmla="*/ 167 h 480"/>
                  <a:gd name="T44" fmla="*/ 143 w 578"/>
                  <a:gd name="T45" fmla="*/ 59 h 480"/>
                  <a:gd name="T46" fmla="*/ 203 w 578"/>
                  <a:gd name="T47" fmla="*/ 17 h 480"/>
                  <a:gd name="T48" fmla="*/ 225 w 578"/>
                  <a:gd name="T49" fmla="*/ 2 h 480"/>
                  <a:gd name="T50" fmla="*/ 294 w 578"/>
                  <a:gd name="T51" fmla="*/ 23 h 480"/>
                  <a:gd name="T52" fmla="*/ 350 w 578"/>
                  <a:gd name="T53" fmla="*/ 18 h 480"/>
                  <a:gd name="T54" fmla="*/ 394 w 578"/>
                  <a:gd name="T55" fmla="*/ 24 h 480"/>
                  <a:gd name="T56" fmla="*/ 461 w 578"/>
                  <a:gd name="T57" fmla="*/ 44 h 480"/>
                  <a:gd name="T58" fmla="*/ 539 w 578"/>
                  <a:gd name="T59" fmla="*/ 78 h 480"/>
                  <a:gd name="T60" fmla="*/ 549 w 578"/>
                  <a:gd name="T61" fmla="*/ 89 h 480"/>
                  <a:gd name="T62" fmla="*/ 478 w 578"/>
                  <a:gd name="T63" fmla="*/ 118 h 480"/>
                  <a:gd name="T64" fmla="*/ 457 w 578"/>
                  <a:gd name="T65" fmla="*/ 113 h 480"/>
                  <a:gd name="T66" fmla="*/ 412 w 578"/>
                  <a:gd name="T67" fmla="*/ 123 h 480"/>
                  <a:gd name="T68" fmla="*/ 404 w 578"/>
                  <a:gd name="T69" fmla="*/ 136 h 480"/>
                  <a:gd name="T70" fmla="*/ 452 w 578"/>
                  <a:gd name="T71" fmla="*/ 188 h 480"/>
                  <a:gd name="T72" fmla="*/ 546 w 578"/>
                  <a:gd name="T73" fmla="*/ 292 h 480"/>
                  <a:gd name="T74" fmla="*/ 564 w 578"/>
                  <a:gd name="T75" fmla="*/ 316 h 480"/>
                  <a:gd name="T76" fmla="*/ 553 w 578"/>
                  <a:gd name="T77" fmla="*/ 365 h 480"/>
                  <a:gd name="T78" fmla="*/ 542 w 578"/>
                  <a:gd name="T79" fmla="*/ 368 h 480"/>
                  <a:gd name="T80" fmla="*/ 412 w 578"/>
                  <a:gd name="T81" fmla="*/ 234 h 480"/>
                  <a:gd name="T82" fmla="*/ 388 w 578"/>
                  <a:gd name="T83" fmla="*/ 248 h 480"/>
                  <a:gd name="T84" fmla="*/ 433 w 578"/>
                  <a:gd name="T85" fmla="*/ 289 h 480"/>
                  <a:gd name="T86" fmla="*/ 475 w 578"/>
                  <a:gd name="T87" fmla="*/ 330 h 480"/>
                  <a:gd name="T88" fmla="*/ 522 w 578"/>
                  <a:gd name="T89" fmla="*/ 388 h 480"/>
                  <a:gd name="T90" fmla="*/ 542 w 578"/>
                  <a:gd name="T91" fmla="*/ 433 h 480"/>
                  <a:gd name="T92" fmla="*/ 484 w 578"/>
                  <a:gd name="T93" fmla="*/ 436 h 480"/>
                  <a:gd name="T94" fmla="*/ 351 w 578"/>
                  <a:gd name="T95" fmla="*/ 313 h 480"/>
                  <a:gd name="T96" fmla="*/ 344 w 578"/>
                  <a:gd name="T97" fmla="*/ 311 h 480"/>
                  <a:gd name="T98" fmla="*/ 338 w 578"/>
                  <a:gd name="T99" fmla="*/ 39 h 480"/>
                  <a:gd name="T100" fmla="*/ 339 w 578"/>
                  <a:gd name="T101" fmla="*/ 35 h 480"/>
                  <a:gd name="T102" fmla="*/ 327 w 578"/>
                  <a:gd name="T103" fmla="*/ 31 h 480"/>
                  <a:gd name="T104" fmla="*/ 326 w 578"/>
                  <a:gd name="T105" fmla="*/ 37 h 480"/>
                  <a:gd name="T106" fmla="*/ 338 w 578"/>
                  <a:gd name="T107" fmla="*/ 39 h 48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578" h="480">
                    <a:moveTo>
                      <a:pt x="344" y="311"/>
                    </a:moveTo>
                    <a:cubicBezTo>
                      <a:pt x="337" y="315"/>
                      <a:pt x="338" y="322"/>
                      <a:pt x="342" y="327"/>
                    </a:cubicBezTo>
                    <a:cubicBezTo>
                      <a:pt x="347" y="334"/>
                      <a:pt x="354" y="339"/>
                      <a:pt x="360" y="345"/>
                    </a:cubicBezTo>
                    <a:cubicBezTo>
                      <a:pt x="392" y="374"/>
                      <a:pt x="423" y="404"/>
                      <a:pt x="455" y="434"/>
                    </a:cubicBezTo>
                    <a:cubicBezTo>
                      <a:pt x="461" y="439"/>
                      <a:pt x="465" y="447"/>
                      <a:pt x="469" y="455"/>
                    </a:cubicBezTo>
                    <a:cubicBezTo>
                      <a:pt x="472" y="461"/>
                      <a:pt x="467" y="471"/>
                      <a:pt x="460" y="472"/>
                    </a:cubicBezTo>
                    <a:cubicBezTo>
                      <a:pt x="452" y="473"/>
                      <a:pt x="445" y="475"/>
                      <a:pt x="438" y="473"/>
                    </a:cubicBezTo>
                    <a:cubicBezTo>
                      <a:pt x="402" y="466"/>
                      <a:pt x="369" y="452"/>
                      <a:pt x="350" y="418"/>
                    </a:cubicBezTo>
                    <a:cubicBezTo>
                      <a:pt x="336" y="395"/>
                      <a:pt x="317" y="375"/>
                      <a:pt x="298" y="356"/>
                    </a:cubicBezTo>
                    <a:cubicBezTo>
                      <a:pt x="291" y="350"/>
                      <a:pt x="282" y="345"/>
                      <a:pt x="273" y="341"/>
                    </a:cubicBezTo>
                    <a:cubicBezTo>
                      <a:pt x="268" y="340"/>
                      <a:pt x="262" y="343"/>
                      <a:pt x="253" y="344"/>
                    </a:cubicBezTo>
                    <a:cubicBezTo>
                      <a:pt x="256" y="351"/>
                      <a:pt x="258" y="355"/>
                      <a:pt x="261" y="358"/>
                    </a:cubicBezTo>
                    <a:cubicBezTo>
                      <a:pt x="280" y="379"/>
                      <a:pt x="299" y="400"/>
                      <a:pt x="319" y="420"/>
                    </a:cubicBezTo>
                    <a:cubicBezTo>
                      <a:pt x="334" y="435"/>
                      <a:pt x="348" y="451"/>
                      <a:pt x="349" y="476"/>
                    </a:cubicBezTo>
                    <a:cubicBezTo>
                      <a:pt x="343" y="477"/>
                      <a:pt x="337" y="480"/>
                      <a:pt x="332" y="479"/>
                    </a:cubicBezTo>
                    <a:cubicBezTo>
                      <a:pt x="324" y="477"/>
                      <a:pt x="315" y="474"/>
                      <a:pt x="308" y="469"/>
                    </a:cubicBezTo>
                    <a:cubicBezTo>
                      <a:pt x="286" y="454"/>
                      <a:pt x="264" y="440"/>
                      <a:pt x="244" y="420"/>
                    </a:cubicBezTo>
                    <a:cubicBezTo>
                      <a:pt x="220" y="396"/>
                      <a:pt x="191" y="376"/>
                      <a:pt x="166" y="352"/>
                    </a:cubicBezTo>
                    <a:cubicBezTo>
                      <a:pt x="142" y="329"/>
                      <a:pt x="114" y="311"/>
                      <a:pt x="90" y="288"/>
                    </a:cubicBezTo>
                    <a:cubicBezTo>
                      <a:pt x="66" y="265"/>
                      <a:pt x="42" y="242"/>
                      <a:pt x="18" y="219"/>
                    </a:cubicBezTo>
                    <a:cubicBezTo>
                      <a:pt x="10" y="211"/>
                      <a:pt x="2" y="204"/>
                      <a:pt x="0" y="192"/>
                    </a:cubicBezTo>
                    <a:cubicBezTo>
                      <a:pt x="2" y="179"/>
                      <a:pt x="13" y="174"/>
                      <a:pt x="21" y="167"/>
                    </a:cubicBezTo>
                    <a:cubicBezTo>
                      <a:pt x="61" y="131"/>
                      <a:pt x="102" y="95"/>
                      <a:pt x="143" y="59"/>
                    </a:cubicBezTo>
                    <a:cubicBezTo>
                      <a:pt x="161" y="43"/>
                      <a:pt x="179" y="26"/>
                      <a:pt x="203" y="17"/>
                    </a:cubicBezTo>
                    <a:cubicBezTo>
                      <a:pt x="211" y="14"/>
                      <a:pt x="217" y="7"/>
                      <a:pt x="225" y="2"/>
                    </a:cubicBezTo>
                    <a:cubicBezTo>
                      <a:pt x="251" y="0"/>
                      <a:pt x="272" y="14"/>
                      <a:pt x="294" y="23"/>
                    </a:cubicBezTo>
                    <a:cubicBezTo>
                      <a:pt x="313" y="21"/>
                      <a:pt x="332" y="18"/>
                      <a:pt x="350" y="18"/>
                    </a:cubicBezTo>
                    <a:cubicBezTo>
                      <a:pt x="365" y="18"/>
                      <a:pt x="380" y="20"/>
                      <a:pt x="394" y="24"/>
                    </a:cubicBezTo>
                    <a:cubicBezTo>
                      <a:pt x="416" y="30"/>
                      <a:pt x="439" y="37"/>
                      <a:pt x="461" y="44"/>
                    </a:cubicBezTo>
                    <a:cubicBezTo>
                      <a:pt x="488" y="52"/>
                      <a:pt x="514" y="63"/>
                      <a:pt x="539" y="78"/>
                    </a:cubicBezTo>
                    <a:cubicBezTo>
                      <a:pt x="543" y="81"/>
                      <a:pt x="545" y="85"/>
                      <a:pt x="549" y="89"/>
                    </a:cubicBezTo>
                    <a:cubicBezTo>
                      <a:pt x="533" y="119"/>
                      <a:pt x="506" y="120"/>
                      <a:pt x="478" y="118"/>
                    </a:cubicBezTo>
                    <a:cubicBezTo>
                      <a:pt x="471" y="118"/>
                      <a:pt x="464" y="115"/>
                      <a:pt x="457" y="113"/>
                    </a:cubicBezTo>
                    <a:cubicBezTo>
                      <a:pt x="440" y="108"/>
                      <a:pt x="425" y="113"/>
                      <a:pt x="412" y="123"/>
                    </a:cubicBezTo>
                    <a:cubicBezTo>
                      <a:pt x="409" y="126"/>
                      <a:pt x="407" y="131"/>
                      <a:pt x="404" y="136"/>
                    </a:cubicBezTo>
                    <a:cubicBezTo>
                      <a:pt x="420" y="154"/>
                      <a:pt x="437" y="170"/>
                      <a:pt x="452" y="188"/>
                    </a:cubicBezTo>
                    <a:cubicBezTo>
                      <a:pt x="483" y="223"/>
                      <a:pt x="512" y="260"/>
                      <a:pt x="546" y="292"/>
                    </a:cubicBezTo>
                    <a:cubicBezTo>
                      <a:pt x="553" y="299"/>
                      <a:pt x="559" y="307"/>
                      <a:pt x="564" y="316"/>
                    </a:cubicBezTo>
                    <a:cubicBezTo>
                      <a:pt x="578" y="337"/>
                      <a:pt x="575" y="350"/>
                      <a:pt x="553" y="365"/>
                    </a:cubicBezTo>
                    <a:cubicBezTo>
                      <a:pt x="550" y="367"/>
                      <a:pt x="546" y="367"/>
                      <a:pt x="542" y="368"/>
                    </a:cubicBezTo>
                    <a:cubicBezTo>
                      <a:pt x="490" y="332"/>
                      <a:pt x="454" y="282"/>
                      <a:pt x="412" y="234"/>
                    </a:cubicBezTo>
                    <a:cubicBezTo>
                      <a:pt x="404" y="239"/>
                      <a:pt x="397" y="242"/>
                      <a:pt x="388" y="248"/>
                    </a:cubicBezTo>
                    <a:cubicBezTo>
                      <a:pt x="404" y="263"/>
                      <a:pt x="417" y="278"/>
                      <a:pt x="433" y="289"/>
                    </a:cubicBezTo>
                    <a:cubicBezTo>
                      <a:pt x="449" y="301"/>
                      <a:pt x="463" y="314"/>
                      <a:pt x="475" y="330"/>
                    </a:cubicBezTo>
                    <a:cubicBezTo>
                      <a:pt x="491" y="350"/>
                      <a:pt x="506" y="369"/>
                      <a:pt x="522" y="388"/>
                    </a:cubicBezTo>
                    <a:cubicBezTo>
                      <a:pt x="533" y="401"/>
                      <a:pt x="540" y="416"/>
                      <a:pt x="542" y="433"/>
                    </a:cubicBezTo>
                    <a:cubicBezTo>
                      <a:pt x="515" y="454"/>
                      <a:pt x="507" y="455"/>
                      <a:pt x="484" y="436"/>
                    </a:cubicBezTo>
                    <a:cubicBezTo>
                      <a:pt x="437" y="398"/>
                      <a:pt x="394" y="355"/>
                      <a:pt x="351" y="313"/>
                    </a:cubicBezTo>
                    <a:cubicBezTo>
                      <a:pt x="349" y="311"/>
                      <a:pt x="346" y="312"/>
                      <a:pt x="344" y="311"/>
                    </a:cubicBezTo>
                    <a:close/>
                    <a:moveTo>
                      <a:pt x="338" y="39"/>
                    </a:moveTo>
                    <a:cubicBezTo>
                      <a:pt x="338" y="37"/>
                      <a:pt x="339" y="36"/>
                      <a:pt x="339" y="35"/>
                    </a:cubicBezTo>
                    <a:cubicBezTo>
                      <a:pt x="335" y="33"/>
                      <a:pt x="331" y="32"/>
                      <a:pt x="327" y="31"/>
                    </a:cubicBezTo>
                    <a:cubicBezTo>
                      <a:pt x="327" y="33"/>
                      <a:pt x="327" y="35"/>
                      <a:pt x="326" y="37"/>
                    </a:cubicBezTo>
                    <a:cubicBezTo>
                      <a:pt x="330" y="37"/>
                      <a:pt x="334" y="38"/>
                      <a:pt x="338" y="39"/>
                    </a:cubicBezTo>
                    <a:close/>
                  </a:path>
                </a:pathLst>
              </a:custGeom>
              <a:solidFill>
                <a:srgbClr val="FADAD3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40" name="Freeform 44"/>
              <p:cNvSpPr>
                <a:spLocks/>
              </p:cNvSpPr>
              <p:nvPr/>
            </p:nvSpPr>
            <p:spPr bwMode="auto">
              <a:xfrm>
                <a:off x="3832226" y="3748088"/>
                <a:ext cx="303213" cy="431800"/>
              </a:xfrm>
              <a:custGeom>
                <a:avLst/>
                <a:gdLst>
                  <a:gd name="T0" fmla="*/ 63 w 369"/>
                  <a:gd name="T1" fmla="*/ 18 h 524"/>
                  <a:gd name="T2" fmla="*/ 95 w 369"/>
                  <a:gd name="T3" fmla="*/ 13 h 524"/>
                  <a:gd name="T4" fmla="*/ 153 w 369"/>
                  <a:gd name="T5" fmla="*/ 3 h 524"/>
                  <a:gd name="T6" fmla="*/ 246 w 369"/>
                  <a:gd name="T7" fmla="*/ 1 h 524"/>
                  <a:gd name="T8" fmla="*/ 292 w 369"/>
                  <a:gd name="T9" fmla="*/ 33 h 524"/>
                  <a:gd name="T10" fmla="*/ 316 w 369"/>
                  <a:gd name="T11" fmla="*/ 111 h 524"/>
                  <a:gd name="T12" fmla="*/ 338 w 369"/>
                  <a:gd name="T13" fmla="*/ 174 h 524"/>
                  <a:gd name="T14" fmla="*/ 363 w 369"/>
                  <a:gd name="T15" fmla="*/ 262 h 524"/>
                  <a:gd name="T16" fmla="*/ 364 w 369"/>
                  <a:gd name="T17" fmla="*/ 339 h 524"/>
                  <a:gd name="T18" fmla="*/ 360 w 369"/>
                  <a:gd name="T19" fmla="*/ 380 h 524"/>
                  <a:gd name="T20" fmla="*/ 340 w 369"/>
                  <a:gd name="T21" fmla="*/ 456 h 524"/>
                  <a:gd name="T22" fmla="*/ 329 w 369"/>
                  <a:gd name="T23" fmla="*/ 447 h 524"/>
                  <a:gd name="T24" fmla="*/ 323 w 369"/>
                  <a:gd name="T25" fmla="*/ 337 h 524"/>
                  <a:gd name="T26" fmla="*/ 310 w 369"/>
                  <a:gd name="T27" fmla="*/ 261 h 524"/>
                  <a:gd name="T28" fmla="*/ 298 w 369"/>
                  <a:gd name="T29" fmla="*/ 269 h 524"/>
                  <a:gd name="T30" fmla="*/ 299 w 369"/>
                  <a:gd name="T31" fmla="*/ 280 h 524"/>
                  <a:gd name="T32" fmla="*/ 309 w 369"/>
                  <a:gd name="T33" fmla="*/ 457 h 524"/>
                  <a:gd name="T34" fmla="*/ 298 w 369"/>
                  <a:gd name="T35" fmla="*/ 503 h 524"/>
                  <a:gd name="T36" fmla="*/ 262 w 369"/>
                  <a:gd name="T37" fmla="*/ 523 h 524"/>
                  <a:gd name="T38" fmla="*/ 237 w 369"/>
                  <a:gd name="T39" fmla="*/ 494 h 524"/>
                  <a:gd name="T40" fmla="*/ 225 w 369"/>
                  <a:gd name="T41" fmla="*/ 460 h 524"/>
                  <a:gd name="T42" fmla="*/ 223 w 369"/>
                  <a:gd name="T43" fmla="*/ 345 h 524"/>
                  <a:gd name="T44" fmla="*/ 212 w 369"/>
                  <a:gd name="T45" fmla="*/ 280 h 524"/>
                  <a:gd name="T46" fmla="*/ 197 w 369"/>
                  <a:gd name="T47" fmla="*/ 276 h 524"/>
                  <a:gd name="T48" fmla="*/ 199 w 369"/>
                  <a:gd name="T49" fmla="*/ 330 h 524"/>
                  <a:gd name="T50" fmla="*/ 204 w 369"/>
                  <a:gd name="T51" fmla="*/ 448 h 524"/>
                  <a:gd name="T52" fmla="*/ 197 w 369"/>
                  <a:gd name="T53" fmla="*/ 488 h 524"/>
                  <a:gd name="T54" fmla="*/ 169 w 369"/>
                  <a:gd name="T55" fmla="*/ 498 h 524"/>
                  <a:gd name="T56" fmla="*/ 145 w 369"/>
                  <a:gd name="T57" fmla="*/ 467 h 524"/>
                  <a:gd name="T58" fmla="*/ 140 w 369"/>
                  <a:gd name="T59" fmla="*/ 408 h 524"/>
                  <a:gd name="T60" fmla="*/ 134 w 369"/>
                  <a:gd name="T61" fmla="*/ 306 h 524"/>
                  <a:gd name="T62" fmla="*/ 127 w 369"/>
                  <a:gd name="T63" fmla="*/ 292 h 524"/>
                  <a:gd name="T64" fmla="*/ 121 w 369"/>
                  <a:gd name="T65" fmla="*/ 289 h 524"/>
                  <a:gd name="T66" fmla="*/ 107 w 369"/>
                  <a:gd name="T67" fmla="*/ 307 h 524"/>
                  <a:gd name="T68" fmla="*/ 111 w 369"/>
                  <a:gd name="T69" fmla="*/ 362 h 524"/>
                  <a:gd name="T70" fmla="*/ 115 w 369"/>
                  <a:gd name="T71" fmla="*/ 443 h 524"/>
                  <a:gd name="T72" fmla="*/ 112 w 369"/>
                  <a:gd name="T73" fmla="*/ 456 h 524"/>
                  <a:gd name="T74" fmla="*/ 95 w 369"/>
                  <a:gd name="T75" fmla="*/ 451 h 524"/>
                  <a:gd name="T76" fmla="*/ 47 w 369"/>
                  <a:gd name="T77" fmla="*/ 363 h 524"/>
                  <a:gd name="T78" fmla="*/ 2 w 369"/>
                  <a:gd name="T79" fmla="*/ 189 h 524"/>
                  <a:gd name="T80" fmla="*/ 0 w 369"/>
                  <a:gd name="T81" fmla="*/ 100 h 524"/>
                  <a:gd name="T82" fmla="*/ 2 w 369"/>
                  <a:gd name="T83" fmla="*/ 70 h 524"/>
                  <a:gd name="T84" fmla="*/ 20 w 369"/>
                  <a:gd name="T85" fmla="*/ 45 h 524"/>
                  <a:gd name="T86" fmla="*/ 50 w 369"/>
                  <a:gd name="T87" fmla="*/ 30 h 524"/>
                  <a:gd name="T88" fmla="*/ 64 w 369"/>
                  <a:gd name="T89" fmla="*/ 18 h 524"/>
                  <a:gd name="T90" fmla="*/ 63 w 369"/>
                  <a:gd name="T91" fmla="*/ 18 h 5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369" h="524">
                    <a:moveTo>
                      <a:pt x="63" y="18"/>
                    </a:moveTo>
                    <a:cubicBezTo>
                      <a:pt x="73" y="17"/>
                      <a:pt x="85" y="17"/>
                      <a:pt x="95" y="13"/>
                    </a:cubicBezTo>
                    <a:cubicBezTo>
                      <a:pt x="114" y="5"/>
                      <a:pt x="134" y="4"/>
                      <a:pt x="153" y="3"/>
                    </a:cubicBezTo>
                    <a:cubicBezTo>
                      <a:pt x="184" y="2"/>
                      <a:pt x="215" y="2"/>
                      <a:pt x="246" y="1"/>
                    </a:cubicBezTo>
                    <a:cubicBezTo>
                      <a:pt x="274" y="0"/>
                      <a:pt x="282" y="5"/>
                      <a:pt x="292" y="33"/>
                    </a:cubicBezTo>
                    <a:cubicBezTo>
                      <a:pt x="301" y="59"/>
                      <a:pt x="308" y="85"/>
                      <a:pt x="316" y="111"/>
                    </a:cubicBezTo>
                    <a:cubicBezTo>
                      <a:pt x="323" y="132"/>
                      <a:pt x="329" y="153"/>
                      <a:pt x="338" y="174"/>
                    </a:cubicBezTo>
                    <a:cubicBezTo>
                      <a:pt x="349" y="202"/>
                      <a:pt x="358" y="232"/>
                      <a:pt x="363" y="262"/>
                    </a:cubicBezTo>
                    <a:cubicBezTo>
                      <a:pt x="368" y="288"/>
                      <a:pt x="369" y="314"/>
                      <a:pt x="364" y="339"/>
                    </a:cubicBezTo>
                    <a:cubicBezTo>
                      <a:pt x="361" y="353"/>
                      <a:pt x="361" y="366"/>
                      <a:pt x="360" y="380"/>
                    </a:cubicBezTo>
                    <a:cubicBezTo>
                      <a:pt x="356" y="406"/>
                      <a:pt x="354" y="433"/>
                      <a:pt x="340" y="456"/>
                    </a:cubicBezTo>
                    <a:cubicBezTo>
                      <a:pt x="331" y="457"/>
                      <a:pt x="329" y="453"/>
                      <a:pt x="329" y="447"/>
                    </a:cubicBezTo>
                    <a:cubicBezTo>
                      <a:pt x="327" y="411"/>
                      <a:pt x="327" y="373"/>
                      <a:pt x="323" y="337"/>
                    </a:cubicBezTo>
                    <a:cubicBezTo>
                      <a:pt x="321" y="311"/>
                      <a:pt x="322" y="285"/>
                      <a:pt x="310" y="261"/>
                    </a:cubicBezTo>
                    <a:cubicBezTo>
                      <a:pt x="302" y="258"/>
                      <a:pt x="298" y="262"/>
                      <a:pt x="298" y="269"/>
                    </a:cubicBezTo>
                    <a:cubicBezTo>
                      <a:pt x="297" y="273"/>
                      <a:pt x="298" y="276"/>
                      <a:pt x="299" y="280"/>
                    </a:cubicBezTo>
                    <a:cubicBezTo>
                      <a:pt x="310" y="338"/>
                      <a:pt x="306" y="398"/>
                      <a:pt x="309" y="457"/>
                    </a:cubicBezTo>
                    <a:cubicBezTo>
                      <a:pt x="310" y="473"/>
                      <a:pt x="306" y="489"/>
                      <a:pt x="298" y="503"/>
                    </a:cubicBezTo>
                    <a:cubicBezTo>
                      <a:pt x="291" y="516"/>
                      <a:pt x="281" y="524"/>
                      <a:pt x="262" y="523"/>
                    </a:cubicBezTo>
                    <a:cubicBezTo>
                      <a:pt x="254" y="514"/>
                      <a:pt x="245" y="504"/>
                      <a:pt x="237" y="494"/>
                    </a:cubicBezTo>
                    <a:cubicBezTo>
                      <a:pt x="229" y="484"/>
                      <a:pt x="225" y="473"/>
                      <a:pt x="225" y="460"/>
                    </a:cubicBezTo>
                    <a:cubicBezTo>
                      <a:pt x="225" y="421"/>
                      <a:pt x="224" y="383"/>
                      <a:pt x="223" y="345"/>
                    </a:cubicBezTo>
                    <a:cubicBezTo>
                      <a:pt x="223" y="323"/>
                      <a:pt x="221" y="301"/>
                      <a:pt x="212" y="280"/>
                    </a:cubicBezTo>
                    <a:cubicBezTo>
                      <a:pt x="210" y="273"/>
                      <a:pt x="205" y="271"/>
                      <a:pt x="197" y="276"/>
                    </a:cubicBezTo>
                    <a:cubicBezTo>
                      <a:pt x="197" y="293"/>
                      <a:pt x="196" y="312"/>
                      <a:pt x="199" y="330"/>
                    </a:cubicBezTo>
                    <a:cubicBezTo>
                      <a:pt x="207" y="369"/>
                      <a:pt x="204" y="409"/>
                      <a:pt x="204" y="448"/>
                    </a:cubicBezTo>
                    <a:cubicBezTo>
                      <a:pt x="204" y="461"/>
                      <a:pt x="200" y="475"/>
                      <a:pt x="197" y="488"/>
                    </a:cubicBezTo>
                    <a:cubicBezTo>
                      <a:pt x="193" y="499"/>
                      <a:pt x="181" y="503"/>
                      <a:pt x="169" y="498"/>
                    </a:cubicBezTo>
                    <a:cubicBezTo>
                      <a:pt x="155" y="492"/>
                      <a:pt x="148" y="481"/>
                      <a:pt x="145" y="467"/>
                    </a:cubicBezTo>
                    <a:cubicBezTo>
                      <a:pt x="142" y="448"/>
                      <a:pt x="137" y="429"/>
                      <a:pt x="140" y="408"/>
                    </a:cubicBezTo>
                    <a:cubicBezTo>
                      <a:pt x="145" y="374"/>
                      <a:pt x="143" y="339"/>
                      <a:pt x="134" y="306"/>
                    </a:cubicBezTo>
                    <a:cubicBezTo>
                      <a:pt x="132" y="301"/>
                      <a:pt x="130" y="297"/>
                      <a:pt x="127" y="292"/>
                    </a:cubicBezTo>
                    <a:cubicBezTo>
                      <a:pt x="126" y="291"/>
                      <a:pt x="123" y="290"/>
                      <a:pt x="121" y="289"/>
                    </a:cubicBezTo>
                    <a:cubicBezTo>
                      <a:pt x="111" y="290"/>
                      <a:pt x="107" y="298"/>
                      <a:pt x="107" y="307"/>
                    </a:cubicBezTo>
                    <a:cubicBezTo>
                      <a:pt x="108" y="325"/>
                      <a:pt x="110" y="344"/>
                      <a:pt x="111" y="362"/>
                    </a:cubicBezTo>
                    <a:cubicBezTo>
                      <a:pt x="112" y="389"/>
                      <a:pt x="114" y="416"/>
                      <a:pt x="115" y="443"/>
                    </a:cubicBezTo>
                    <a:cubicBezTo>
                      <a:pt x="115" y="448"/>
                      <a:pt x="113" y="453"/>
                      <a:pt x="112" y="456"/>
                    </a:cubicBezTo>
                    <a:cubicBezTo>
                      <a:pt x="103" y="460"/>
                      <a:pt x="98" y="456"/>
                      <a:pt x="95" y="451"/>
                    </a:cubicBezTo>
                    <a:cubicBezTo>
                      <a:pt x="79" y="422"/>
                      <a:pt x="59" y="394"/>
                      <a:pt x="47" y="363"/>
                    </a:cubicBezTo>
                    <a:cubicBezTo>
                      <a:pt x="24" y="307"/>
                      <a:pt x="3" y="251"/>
                      <a:pt x="2" y="189"/>
                    </a:cubicBezTo>
                    <a:cubicBezTo>
                      <a:pt x="2" y="159"/>
                      <a:pt x="0" y="130"/>
                      <a:pt x="0" y="100"/>
                    </a:cubicBezTo>
                    <a:cubicBezTo>
                      <a:pt x="0" y="90"/>
                      <a:pt x="1" y="80"/>
                      <a:pt x="2" y="70"/>
                    </a:cubicBezTo>
                    <a:cubicBezTo>
                      <a:pt x="3" y="59"/>
                      <a:pt x="9" y="50"/>
                      <a:pt x="20" y="45"/>
                    </a:cubicBezTo>
                    <a:cubicBezTo>
                      <a:pt x="31" y="40"/>
                      <a:pt x="41" y="35"/>
                      <a:pt x="50" y="30"/>
                    </a:cubicBezTo>
                    <a:cubicBezTo>
                      <a:pt x="55" y="27"/>
                      <a:pt x="59" y="22"/>
                      <a:pt x="64" y="18"/>
                    </a:cubicBezTo>
                    <a:lnTo>
                      <a:pt x="63" y="18"/>
                    </a:lnTo>
                    <a:close/>
                  </a:path>
                </a:pathLst>
              </a:custGeom>
              <a:solidFill>
                <a:srgbClr val="FADAD3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41" name="Freeform 45"/>
              <p:cNvSpPr>
                <a:spLocks/>
              </p:cNvSpPr>
              <p:nvPr/>
            </p:nvSpPr>
            <p:spPr bwMode="auto">
              <a:xfrm>
                <a:off x="3895726" y="1890713"/>
                <a:ext cx="636588" cy="433388"/>
              </a:xfrm>
              <a:custGeom>
                <a:avLst/>
                <a:gdLst>
                  <a:gd name="T0" fmla="*/ 773 w 773"/>
                  <a:gd name="T1" fmla="*/ 16 h 526"/>
                  <a:gd name="T2" fmla="*/ 754 w 773"/>
                  <a:gd name="T3" fmla="*/ 56 h 526"/>
                  <a:gd name="T4" fmla="*/ 735 w 773"/>
                  <a:gd name="T5" fmla="*/ 80 h 526"/>
                  <a:gd name="T6" fmla="*/ 708 w 773"/>
                  <a:gd name="T7" fmla="*/ 85 h 526"/>
                  <a:gd name="T8" fmla="*/ 656 w 773"/>
                  <a:gd name="T9" fmla="*/ 46 h 526"/>
                  <a:gd name="T10" fmla="*/ 634 w 773"/>
                  <a:gd name="T11" fmla="*/ 25 h 526"/>
                  <a:gd name="T12" fmla="*/ 613 w 773"/>
                  <a:gd name="T13" fmla="*/ 96 h 526"/>
                  <a:gd name="T14" fmla="*/ 520 w 773"/>
                  <a:gd name="T15" fmla="*/ 37 h 526"/>
                  <a:gd name="T16" fmla="*/ 506 w 773"/>
                  <a:gd name="T17" fmla="*/ 54 h 526"/>
                  <a:gd name="T18" fmla="*/ 492 w 773"/>
                  <a:gd name="T19" fmla="*/ 92 h 526"/>
                  <a:gd name="T20" fmla="*/ 464 w 773"/>
                  <a:gd name="T21" fmla="*/ 132 h 526"/>
                  <a:gd name="T22" fmla="*/ 418 w 773"/>
                  <a:gd name="T23" fmla="*/ 70 h 526"/>
                  <a:gd name="T24" fmla="*/ 401 w 773"/>
                  <a:gd name="T25" fmla="*/ 96 h 526"/>
                  <a:gd name="T26" fmla="*/ 384 w 773"/>
                  <a:gd name="T27" fmla="*/ 168 h 526"/>
                  <a:gd name="T28" fmla="*/ 352 w 773"/>
                  <a:gd name="T29" fmla="*/ 215 h 526"/>
                  <a:gd name="T30" fmla="*/ 341 w 773"/>
                  <a:gd name="T31" fmla="*/ 201 h 526"/>
                  <a:gd name="T32" fmla="*/ 335 w 773"/>
                  <a:gd name="T33" fmla="*/ 180 h 526"/>
                  <a:gd name="T34" fmla="*/ 315 w 773"/>
                  <a:gd name="T35" fmla="*/ 166 h 526"/>
                  <a:gd name="T36" fmla="*/ 283 w 773"/>
                  <a:gd name="T37" fmla="*/ 160 h 526"/>
                  <a:gd name="T38" fmla="*/ 233 w 773"/>
                  <a:gd name="T39" fmla="*/ 173 h 526"/>
                  <a:gd name="T40" fmla="*/ 198 w 773"/>
                  <a:gd name="T41" fmla="*/ 314 h 526"/>
                  <a:gd name="T42" fmla="*/ 233 w 773"/>
                  <a:gd name="T43" fmla="*/ 399 h 526"/>
                  <a:gd name="T44" fmla="*/ 236 w 773"/>
                  <a:gd name="T45" fmla="*/ 420 h 526"/>
                  <a:gd name="T46" fmla="*/ 211 w 773"/>
                  <a:gd name="T47" fmla="*/ 497 h 526"/>
                  <a:gd name="T48" fmla="*/ 174 w 773"/>
                  <a:gd name="T49" fmla="*/ 526 h 526"/>
                  <a:gd name="T50" fmla="*/ 160 w 773"/>
                  <a:gd name="T51" fmla="*/ 455 h 526"/>
                  <a:gd name="T52" fmla="*/ 141 w 773"/>
                  <a:gd name="T53" fmla="*/ 466 h 526"/>
                  <a:gd name="T54" fmla="*/ 107 w 773"/>
                  <a:gd name="T55" fmla="*/ 509 h 526"/>
                  <a:gd name="T56" fmla="*/ 95 w 773"/>
                  <a:gd name="T57" fmla="*/ 517 h 526"/>
                  <a:gd name="T58" fmla="*/ 82 w 773"/>
                  <a:gd name="T59" fmla="*/ 519 h 526"/>
                  <a:gd name="T60" fmla="*/ 75 w 773"/>
                  <a:gd name="T61" fmla="*/ 499 h 526"/>
                  <a:gd name="T62" fmla="*/ 62 w 773"/>
                  <a:gd name="T63" fmla="*/ 450 h 526"/>
                  <a:gd name="T64" fmla="*/ 19 w 773"/>
                  <a:gd name="T65" fmla="*/ 336 h 526"/>
                  <a:gd name="T66" fmla="*/ 5 w 773"/>
                  <a:gd name="T67" fmla="*/ 237 h 526"/>
                  <a:gd name="T68" fmla="*/ 6 w 773"/>
                  <a:gd name="T69" fmla="*/ 212 h 526"/>
                  <a:gd name="T70" fmla="*/ 22 w 773"/>
                  <a:gd name="T71" fmla="*/ 168 h 526"/>
                  <a:gd name="T72" fmla="*/ 39 w 773"/>
                  <a:gd name="T73" fmla="*/ 141 h 526"/>
                  <a:gd name="T74" fmla="*/ 65 w 773"/>
                  <a:gd name="T75" fmla="*/ 126 h 526"/>
                  <a:gd name="T76" fmla="*/ 174 w 773"/>
                  <a:gd name="T77" fmla="*/ 64 h 526"/>
                  <a:gd name="T78" fmla="*/ 298 w 773"/>
                  <a:gd name="T79" fmla="*/ 6 h 526"/>
                  <a:gd name="T80" fmla="*/ 323 w 773"/>
                  <a:gd name="T81" fmla="*/ 1 h 526"/>
                  <a:gd name="T82" fmla="*/ 456 w 773"/>
                  <a:gd name="T83" fmla="*/ 6 h 526"/>
                  <a:gd name="T84" fmla="*/ 596 w 773"/>
                  <a:gd name="T85" fmla="*/ 9 h 526"/>
                  <a:gd name="T86" fmla="*/ 688 w 773"/>
                  <a:gd name="T87" fmla="*/ 11 h 526"/>
                  <a:gd name="T88" fmla="*/ 759 w 773"/>
                  <a:gd name="T89" fmla="*/ 12 h 526"/>
                  <a:gd name="T90" fmla="*/ 773 w 773"/>
                  <a:gd name="T91" fmla="*/ 16 h 5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773" h="526">
                    <a:moveTo>
                      <a:pt x="773" y="16"/>
                    </a:moveTo>
                    <a:cubicBezTo>
                      <a:pt x="772" y="33"/>
                      <a:pt x="760" y="43"/>
                      <a:pt x="754" y="56"/>
                    </a:cubicBezTo>
                    <a:cubicBezTo>
                      <a:pt x="749" y="65"/>
                      <a:pt x="742" y="72"/>
                      <a:pt x="735" y="80"/>
                    </a:cubicBezTo>
                    <a:cubicBezTo>
                      <a:pt x="728" y="87"/>
                      <a:pt x="718" y="88"/>
                      <a:pt x="708" y="85"/>
                    </a:cubicBezTo>
                    <a:cubicBezTo>
                      <a:pt x="687" y="77"/>
                      <a:pt x="668" y="65"/>
                      <a:pt x="656" y="46"/>
                    </a:cubicBezTo>
                    <a:cubicBezTo>
                      <a:pt x="651" y="37"/>
                      <a:pt x="647" y="28"/>
                      <a:pt x="634" y="25"/>
                    </a:cubicBezTo>
                    <a:cubicBezTo>
                      <a:pt x="607" y="42"/>
                      <a:pt x="621" y="72"/>
                      <a:pt x="613" y="96"/>
                    </a:cubicBezTo>
                    <a:cubicBezTo>
                      <a:pt x="566" y="103"/>
                      <a:pt x="549" y="62"/>
                      <a:pt x="520" y="37"/>
                    </a:cubicBezTo>
                    <a:cubicBezTo>
                      <a:pt x="515" y="43"/>
                      <a:pt x="509" y="48"/>
                      <a:pt x="506" y="54"/>
                    </a:cubicBezTo>
                    <a:cubicBezTo>
                      <a:pt x="500" y="66"/>
                      <a:pt x="496" y="79"/>
                      <a:pt x="492" y="92"/>
                    </a:cubicBezTo>
                    <a:cubicBezTo>
                      <a:pt x="484" y="112"/>
                      <a:pt x="484" y="112"/>
                      <a:pt x="464" y="132"/>
                    </a:cubicBezTo>
                    <a:cubicBezTo>
                      <a:pt x="445" y="115"/>
                      <a:pt x="447" y="80"/>
                      <a:pt x="418" y="70"/>
                    </a:cubicBezTo>
                    <a:cubicBezTo>
                      <a:pt x="405" y="74"/>
                      <a:pt x="401" y="85"/>
                      <a:pt x="401" y="96"/>
                    </a:cubicBezTo>
                    <a:cubicBezTo>
                      <a:pt x="400" y="121"/>
                      <a:pt x="393" y="145"/>
                      <a:pt x="384" y="168"/>
                    </a:cubicBezTo>
                    <a:cubicBezTo>
                      <a:pt x="378" y="186"/>
                      <a:pt x="368" y="201"/>
                      <a:pt x="352" y="215"/>
                    </a:cubicBezTo>
                    <a:cubicBezTo>
                      <a:pt x="348" y="210"/>
                      <a:pt x="343" y="206"/>
                      <a:pt x="341" y="201"/>
                    </a:cubicBezTo>
                    <a:cubicBezTo>
                      <a:pt x="338" y="194"/>
                      <a:pt x="338" y="187"/>
                      <a:pt x="335" y="180"/>
                    </a:cubicBezTo>
                    <a:cubicBezTo>
                      <a:pt x="331" y="171"/>
                      <a:pt x="325" y="165"/>
                      <a:pt x="315" y="166"/>
                    </a:cubicBezTo>
                    <a:cubicBezTo>
                      <a:pt x="304" y="167"/>
                      <a:pt x="293" y="165"/>
                      <a:pt x="283" y="160"/>
                    </a:cubicBezTo>
                    <a:cubicBezTo>
                      <a:pt x="263" y="150"/>
                      <a:pt x="246" y="158"/>
                      <a:pt x="233" y="173"/>
                    </a:cubicBezTo>
                    <a:cubicBezTo>
                      <a:pt x="198" y="214"/>
                      <a:pt x="184" y="261"/>
                      <a:pt x="198" y="314"/>
                    </a:cubicBezTo>
                    <a:cubicBezTo>
                      <a:pt x="206" y="344"/>
                      <a:pt x="212" y="374"/>
                      <a:pt x="233" y="399"/>
                    </a:cubicBezTo>
                    <a:cubicBezTo>
                      <a:pt x="237" y="403"/>
                      <a:pt x="238" y="413"/>
                      <a:pt x="236" y="420"/>
                    </a:cubicBezTo>
                    <a:cubicBezTo>
                      <a:pt x="229" y="446"/>
                      <a:pt x="221" y="472"/>
                      <a:pt x="211" y="497"/>
                    </a:cubicBezTo>
                    <a:cubicBezTo>
                      <a:pt x="205" y="512"/>
                      <a:pt x="192" y="522"/>
                      <a:pt x="174" y="526"/>
                    </a:cubicBezTo>
                    <a:cubicBezTo>
                      <a:pt x="167" y="502"/>
                      <a:pt x="175" y="476"/>
                      <a:pt x="160" y="455"/>
                    </a:cubicBezTo>
                    <a:cubicBezTo>
                      <a:pt x="150" y="453"/>
                      <a:pt x="145" y="459"/>
                      <a:pt x="141" y="466"/>
                    </a:cubicBezTo>
                    <a:cubicBezTo>
                      <a:pt x="133" y="482"/>
                      <a:pt x="122" y="497"/>
                      <a:pt x="107" y="509"/>
                    </a:cubicBezTo>
                    <a:cubicBezTo>
                      <a:pt x="104" y="512"/>
                      <a:pt x="99" y="515"/>
                      <a:pt x="95" y="517"/>
                    </a:cubicBezTo>
                    <a:cubicBezTo>
                      <a:pt x="92" y="518"/>
                      <a:pt x="88" y="518"/>
                      <a:pt x="82" y="519"/>
                    </a:cubicBezTo>
                    <a:cubicBezTo>
                      <a:pt x="80" y="513"/>
                      <a:pt x="75" y="506"/>
                      <a:pt x="75" y="499"/>
                    </a:cubicBezTo>
                    <a:cubicBezTo>
                      <a:pt x="75" y="482"/>
                      <a:pt x="68" y="466"/>
                      <a:pt x="62" y="450"/>
                    </a:cubicBezTo>
                    <a:cubicBezTo>
                      <a:pt x="47" y="412"/>
                      <a:pt x="30" y="375"/>
                      <a:pt x="19" y="336"/>
                    </a:cubicBezTo>
                    <a:cubicBezTo>
                      <a:pt x="10" y="304"/>
                      <a:pt x="0" y="271"/>
                      <a:pt x="5" y="237"/>
                    </a:cubicBezTo>
                    <a:cubicBezTo>
                      <a:pt x="6" y="229"/>
                      <a:pt x="5" y="220"/>
                      <a:pt x="6" y="212"/>
                    </a:cubicBezTo>
                    <a:cubicBezTo>
                      <a:pt x="7" y="196"/>
                      <a:pt x="9" y="180"/>
                      <a:pt x="22" y="168"/>
                    </a:cubicBezTo>
                    <a:cubicBezTo>
                      <a:pt x="31" y="161"/>
                      <a:pt x="26" y="147"/>
                      <a:pt x="39" y="141"/>
                    </a:cubicBezTo>
                    <a:cubicBezTo>
                      <a:pt x="48" y="138"/>
                      <a:pt x="56" y="131"/>
                      <a:pt x="65" y="126"/>
                    </a:cubicBezTo>
                    <a:cubicBezTo>
                      <a:pt x="101" y="105"/>
                      <a:pt x="137" y="83"/>
                      <a:pt x="174" y="64"/>
                    </a:cubicBezTo>
                    <a:cubicBezTo>
                      <a:pt x="214" y="43"/>
                      <a:pt x="256" y="25"/>
                      <a:pt x="298" y="6"/>
                    </a:cubicBezTo>
                    <a:cubicBezTo>
                      <a:pt x="306" y="2"/>
                      <a:pt x="315" y="0"/>
                      <a:pt x="323" y="1"/>
                    </a:cubicBezTo>
                    <a:cubicBezTo>
                      <a:pt x="367" y="2"/>
                      <a:pt x="412" y="0"/>
                      <a:pt x="456" y="6"/>
                    </a:cubicBezTo>
                    <a:cubicBezTo>
                      <a:pt x="503" y="11"/>
                      <a:pt x="549" y="11"/>
                      <a:pt x="596" y="9"/>
                    </a:cubicBezTo>
                    <a:cubicBezTo>
                      <a:pt x="627" y="7"/>
                      <a:pt x="657" y="10"/>
                      <a:pt x="688" y="11"/>
                    </a:cubicBezTo>
                    <a:cubicBezTo>
                      <a:pt x="712" y="11"/>
                      <a:pt x="735" y="11"/>
                      <a:pt x="759" y="12"/>
                    </a:cubicBezTo>
                    <a:cubicBezTo>
                      <a:pt x="763" y="12"/>
                      <a:pt x="767" y="14"/>
                      <a:pt x="773" y="16"/>
                    </a:cubicBezTo>
                    <a:close/>
                  </a:path>
                </a:pathLst>
              </a:custGeom>
              <a:solidFill>
                <a:schemeClr val="accent3">
                  <a:lumMod val="75000"/>
                </a:schemeClr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42" name="Freeform 46"/>
              <p:cNvSpPr>
                <a:spLocks/>
              </p:cNvSpPr>
              <p:nvPr/>
            </p:nvSpPr>
            <p:spPr bwMode="auto">
              <a:xfrm>
                <a:off x="4187826" y="1709738"/>
                <a:ext cx="704850" cy="185738"/>
              </a:xfrm>
              <a:custGeom>
                <a:avLst/>
                <a:gdLst>
                  <a:gd name="T0" fmla="*/ 2 w 858"/>
                  <a:gd name="T1" fmla="*/ 209 h 225"/>
                  <a:gd name="T2" fmla="*/ 12 w 858"/>
                  <a:gd name="T3" fmla="*/ 193 h 225"/>
                  <a:gd name="T4" fmla="*/ 107 w 858"/>
                  <a:gd name="T5" fmla="*/ 151 h 225"/>
                  <a:gd name="T6" fmla="*/ 273 w 858"/>
                  <a:gd name="T7" fmla="*/ 88 h 225"/>
                  <a:gd name="T8" fmla="*/ 324 w 858"/>
                  <a:gd name="T9" fmla="*/ 75 h 225"/>
                  <a:gd name="T10" fmla="*/ 509 w 858"/>
                  <a:gd name="T11" fmla="*/ 22 h 225"/>
                  <a:gd name="T12" fmla="*/ 611 w 858"/>
                  <a:gd name="T13" fmla="*/ 10 h 225"/>
                  <a:gd name="T14" fmla="*/ 726 w 858"/>
                  <a:gd name="T15" fmla="*/ 9 h 225"/>
                  <a:gd name="T16" fmla="*/ 833 w 858"/>
                  <a:gd name="T17" fmla="*/ 1 h 225"/>
                  <a:gd name="T18" fmla="*/ 852 w 858"/>
                  <a:gd name="T19" fmla="*/ 0 h 225"/>
                  <a:gd name="T20" fmla="*/ 850 w 858"/>
                  <a:gd name="T21" fmla="*/ 19 h 225"/>
                  <a:gd name="T22" fmla="*/ 751 w 858"/>
                  <a:gd name="T23" fmla="*/ 96 h 225"/>
                  <a:gd name="T24" fmla="*/ 610 w 858"/>
                  <a:gd name="T25" fmla="*/ 169 h 225"/>
                  <a:gd name="T26" fmla="*/ 568 w 858"/>
                  <a:gd name="T27" fmla="*/ 183 h 225"/>
                  <a:gd name="T28" fmla="*/ 486 w 858"/>
                  <a:gd name="T29" fmla="*/ 204 h 225"/>
                  <a:gd name="T30" fmla="*/ 324 w 858"/>
                  <a:gd name="T31" fmla="*/ 221 h 225"/>
                  <a:gd name="T32" fmla="*/ 206 w 858"/>
                  <a:gd name="T33" fmla="*/ 220 h 225"/>
                  <a:gd name="T34" fmla="*/ 184 w 858"/>
                  <a:gd name="T35" fmla="*/ 220 h 225"/>
                  <a:gd name="T36" fmla="*/ 14 w 858"/>
                  <a:gd name="T37" fmla="*/ 212 h 225"/>
                  <a:gd name="T38" fmla="*/ 2 w 858"/>
                  <a:gd name="T39" fmla="*/ 209 h 2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858" h="225">
                    <a:moveTo>
                      <a:pt x="2" y="209"/>
                    </a:moveTo>
                    <a:cubicBezTo>
                      <a:pt x="0" y="197"/>
                      <a:pt x="7" y="195"/>
                      <a:pt x="12" y="193"/>
                    </a:cubicBezTo>
                    <a:cubicBezTo>
                      <a:pt x="44" y="179"/>
                      <a:pt x="75" y="164"/>
                      <a:pt x="107" y="151"/>
                    </a:cubicBezTo>
                    <a:cubicBezTo>
                      <a:pt x="162" y="129"/>
                      <a:pt x="218" y="108"/>
                      <a:pt x="273" y="88"/>
                    </a:cubicBezTo>
                    <a:cubicBezTo>
                      <a:pt x="289" y="82"/>
                      <a:pt x="307" y="80"/>
                      <a:pt x="324" y="75"/>
                    </a:cubicBezTo>
                    <a:cubicBezTo>
                      <a:pt x="385" y="58"/>
                      <a:pt x="447" y="41"/>
                      <a:pt x="509" y="22"/>
                    </a:cubicBezTo>
                    <a:cubicBezTo>
                      <a:pt x="542" y="12"/>
                      <a:pt x="576" y="9"/>
                      <a:pt x="611" y="10"/>
                    </a:cubicBezTo>
                    <a:cubicBezTo>
                      <a:pt x="649" y="10"/>
                      <a:pt x="687" y="11"/>
                      <a:pt x="726" y="9"/>
                    </a:cubicBezTo>
                    <a:cubicBezTo>
                      <a:pt x="761" y="8"/>
                      <a:pt x="797" y="4"/>
                      <a:pt x="833" y="1"/>
                    </a:cubicBezTo>
                    <a:cubicBezTo>
                      <a:pt x="840" y="0"/>
                      <a:pt x="847" y="0"/>
                      <a:pt x="852" y="0"/>
                    </a:cubicBezTo>
                    <a:cubicBezTo>
                      <a:pt x="858" y="10"/>
                      <a:pt x="855" y="15"/>
                      <a:pt x="850" y="19"/>
                    </a:cubicBezTo>
                    <a:cubicBezTo>
                      <a:pt x="818" y="46"/>
                      <a:pt x="787" y="74"/>
                      <a:pt x="751" y="96"/>
                    </a:cubicBezTo>
                    <a:cubicBezTo>
                      <a:pt x="705" y="123"/>
                      <a:pt x="657" y="144"/>
                      <a:pt x="610" y="169"/>
                    </a:cubicBezTo>
                    <a:cubicBezTo>
                      <a:pt x="597" y="176"/>
                      <a:pt x="582" y="179"/>
                      <a:pt x="568" y="183"/>
                    </a:cubicBezTo>
                    <a:cubicBezTo>
                      <a:pt x="541" y="191"/>
                      <a:pt x="513" y="197"/>
                      <a:pt x="486" y="204"/>
                    </a:cubicBezTo>
                    <a:cubicBezTo>
                      <a:pt x="433" y="218"/>
                      <a:pt x="379" y="225"/>
                      <a:pt x="324" y="221"/>
                    </a:cubicBezTo>
                    <a:cubicBezTo>
                      <a:pt x="285" y="219"/>
                      <a:pt x="246" y="216"/>
                      <a:pt x="206" y="220"/>
                    </a:cubicBezTo>
                    <a:cubicBezTo>
                      <a:pt x="199" y="221"/>
                      <a:pt x="191" y="220"/>
                      <a:pt x="184" y="220"/>
                    </a:cubicBezTo>
                    <a:cubicBezTo>
                      <a:pt x="127" y="217"/>
                      <a:pt x="70" y="215"/>
                      <a:pt x="14" y="212"/>
                    </a:cubicBezTo>
                    <a:cubicBezTo>
                      <a:pt x="10" y="212"/>
                      <a:pt x="7" y="210"/>
                      <a:pt x="2" y="209"/>
                    </a:cubicBezTo>
                    <a:close/>
                  </a:path>
                </a:pathLst>
              </a:custGeom>
              <a:solidFill>
                <a:srgbClr val="00B0F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43" name="Freeform 47"/>
              <p:cNvSpPr>
                <a:spLocks/>
              </p:cNvSpPr>
              <p:nvPr/>
            </p:nvSpPr>
            <p:spPr bwMode="auto">
              <a:xfrm>
                <a:off x="3536951" y="3419475"/>
                <a:ext cx="173038" cy="290513"/>
              </a:xfrm>
              <a:custGeom>
                <a:avLst/>
                <a:gdLst>
                  <a:gd name="T0" fmla="*/ 83 w 209"/>
                  <a:gd name="T1" fmla="*/ 320 h 354"/>
                  <a:gd name="T2" fmla="*/ 86 w 209"/>
                  <a:gd name="T3" fmla="*/ 308 h 354"/>
                  <a:gd name="T4" fmla="*/ 87 w 209"/>
                  <a:gd name="T5" fmla="*/ 301 h 354"/>
                  <a:gd name="T6" fmla="*/ 51 w 209"/>
                  <a:gd name="T7" fmla="*/ 304 h 354"/>
                  <a:gd name="T8" fmla="*/ 30 w 209"/>
                  <a:gd name="T9" fmla="*/ 282 h 354"/>
                  <a:gd name="T10" fmla="*/ 15 w 209"/>
                  <a:gd name="T11" fmla="*/ 161 h 354"/>
                  <a:gd name="T12" fmla="*/ 88 w 209"/>
                  <a:gd name="T13" fmla="*/ 12 h 354"/>
                  <a:gd name="T14" fmla="*/ 98 w 209"/>
                  <a:gd name="T15" fmla="*/ 1 h 354"/>
                  <a:gd name="T16" fmla="*/ 103 w 209"/>
                  <a:gd name="T17" fmla="*/ 0 h 354"/>
                  <a:gd name="T18" fmla="*/ 123 w 209"/>
                  <a:gd name="T19" fmla="*/ 89 h 354"/>
                  <a:gd name="T20" fmla="*/ 146 w 209"/>
                  <a:gd name="T21" fmla="*/ 178 h 354"/>
                  <a:gd name="T22" fmla="*/ 177 w 209"/>
                  <a:gd name="T23" fmla="*/ 261 h 354"/>
                  <a:gd name="T24" fmla="*/ 209 w 209"/>
                  <a:gd name="T25" fmla="*/ 350 h 354"/>
                  <a:gd name="T26" fmla="*/ 190 w 209"/>
                  <a:gd name="T27" fmla="*/ 354 h 354"/>
                  <a:gd name="T28" fmla="*/ 83 w 209"/>
                  <a:gd name="T29" fmla="*/ 320 h 3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209" h="354">
                    <a:moveTo>
                      <a:pt x="83" y="320"/>
                    </a:moveTo>
                    <a:cubicBezTo>
                      <a:pt x="84" y="315"/>
                      <a:pt x="85" y="312"/>
                      <a:pt x="86" y="308"/>
                    </a:cubicBezTo>
                    <a:cubicBezTo>
                      <a:pt x="87" y="306"/>
                      <a:pt x="87" y="304"/>
                      <a:pt x="87" y="301"/>
                    </a:cubicBezTo>
                    <a:cubicBezTo>
                      <a:pt x="75" y="291"/>
                      <a:pt x="65" y="308"/>
                      <a:pt x="51" y="304"/>
                    </a:cubicBezTo>
                    <a:cubicBezTo>
                      <a:pt x="42" y="300"/>
                      <a:pt x="35" y="291"/>
                      <a:pt x="30" y="282"/>
                    </a:cubicBezTo>
                    <a:cubicBezTo>
                      <a:pt x="8" y="244"/>
                      <a:pt x="0" y="203"/>
                      <a:pt x="15" y="161"/>
                    </a:cubicBezTo>
                    <a:cubicBezTo>
                      <a:pt x="34" y="109"/>
                      <a:pt x="57" y="59"/>
                      <a:pt x="88" y="12"/>
                    </a:cubicBezTo>
                    <a:cubicBezTo>
                      <a:pt x="90" y="8"/>
                      <a:pt x="94" y="5"/>
                      <a:pt x="98" y="1"/>
                    </a:cubicBezTo>
                    <a:cubicBezTo>
                      <a:pt x="98" y="1"/>
                      <a:pt x="100" y="1"/>
                      <a:pt x="103" y="0"/>
                    </a:cubicBezTo>
                    <a:cubicBezTo>
                      <a:pt x="115" y="28"/>
                      <a:pt x="115" y="60"/>
                      <a:pt x="123" y="89"/>
                    </a:cubicBezTo>
                    <a:cubicBezTo>
                      <a:pt x="131" y="119"/>
                      <a:pt x="137" y="149"/>
                      <a:pt x="146" y="178"/>
                    </a:cubicBezTo>
                    <a:cubicBezTo>
                      <a:pt x="155" y="207"/>
                      <a:pt x="167" y="234"/>
                      <a:pt x="177" y="261"/>
                    </a:cubicBezTo>
                    <a:cubicBezTo>
                      <a:pt x="188" y="290"/>
                      <a:pt x="198" y="319"/>
                      <a:pt x="209" y="350"/>
                    </a:cubicBezTo>
                    <a:cubicBezTo>
                      <a:pt x="201" y="352"/>
                      <a:pt x="195" y="354"/>
                      <a:pt x="190" y="354"/>
                    </a:cubicBezTo>
                    <a:cubicBezTo>
                      <a:pt x="151" y="354"/>
                      <a:pt x="116" y="341"/>
                      <a:pt x="83" y="320"/>
                    </a:cubicBezTo>
                    <a:close/>
                  </a:path>
                </a:pathLst>
              </a:custGeom>
              <a:solidFill>
                <a:srgbClr val="00B05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44" name="Freeform 48"/>
              <p:cNvSpPr>
                <a:spLocks/>
              </p:cNvSpPr>
              <p:nvPr/>
            </p:nvSpPr>
            <p:spPr bwMode="auto">
              <a:xfrm>
                <a:off x="4560888" y="1876425"/>
                <a:ext cx="79375" cy="71438"/>
              </a:xfrm>
              <a:custGeom>
                <a:avLst/>
                <a:gdLst>
                  <a:gd name="T0" fmla="*/ 7 w 97"/>
                  <a:gd name="T1" fmla="*/ 19 h 87"/>
                  <a:gd name="T2" fmla="*/ 94 w 97"/>
                  <a:gd name="T3" fmla="*/ 2 h 87"/>
                  <a:gd name="T4" fmla="*/ 96 w 97"/>
                  <a:gd name="T5" fmla="*/ 10 h 87"/>
                  <a:gd name="T6" fmla="*/ 91 w 97"/>
                  <a:gd name="T7" fmla="*/ 20 h 87"/>
                  <a:gd name="T8" fmla="*/ 34 w 97"/>
                  <a:gd name="T9" fmla="*/ 87 h 87"/>
                  <a:gd name="T10" fmla="*/ 7 w 97"/>
                  <a:gd name="T11" fmla="*/ 19 h 8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97" h="87">
                    <a:moveTo>
                      <a:pt x="7" y="19"/>
                    </a:moveTo>
                    <a:cubicBezTo>
                      <a:pt x="38" y="16"/>
                      <a:pt x="64" y="0"/>
                      <a:pt x="94" y="2"/>
                    </a:cubicBezTo>
                    <a:cubicBezTo>
                      <a:pt x="95" y="6"/>
                      <a:pt x="97" y="8"/>
                      <a:pt x="96" y="10"/>
                    </a:cubicBezTo>
                    <a:cubicBezTo>
                      <a:pt x="95" y="13"/>
                      <a:pt x="94" y="17"/>
                      <a:pt x="91" y="20"/>
                    </a:cubicBezTo>
                    <a:cubicBezTo>
                      <a:pt x="72" y="42"/>
                      <a:pt x="53" y="64"/>
                      <a:pt x="34" y="87"/>
                    </a:cubicBezTo>
                    <a:cubicBezTo>
                      <a:pt x="13" y="69"/>
                      <a:pt x="0" y="50"/>
                      <a:pt x="7" y="19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45" name="Freeform 49"/>
              <p:cNvSpPr>
                <a:spLocks/>
              </p:cNvSpPr>
              <p:nvPr/>
            </p:nvSpPr>
            <p:spPr bwMode="auto">
              <a:xfrm>
                <a:off x="4652963" y="1857375"/>
                <a:ext cx="61913" cy="71438"/>
              </a:xfrm>
              <a:custGeom>
                <a:avLst/>
                <a:gdLst>
                  <a:gd name="T0" fmla="*/ 60 w 75"/>
                  <a:gd name="T1" fmla="*/ 1 h 85"/>
                  <a:gd name="T2" fmla="*/ 73 w 75"/>
                  <a:gd name="T3" fmla="*/ 30 h 85"/>
                  <a:gd name="T4" fmla="*/ 58 w 75"/>
                  <a:gd name="T5" fmla="*/ 85 h 85"/>
                  <a:gd name="T6" fmla="*/ 50 w 75"/>
                  <a:gd name="T7" fmla="*/ 83 h 85"/>
                  <a:gd name="T8" fmla="*/ 0 w 75"/>
                  <a:gd name="T9" fmla="*/ 19 h 85"/>
                  <a:gd name="T10" fmla="*/ 50 w 75"/>
                  <a:gd name="T11" fmla="*/ 1 h 85"/>
                  <a:gd name="T12" fmla="*/ 60 w 75"/>
                  <a:gd name="T13" fmla="*/ 1 h 8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75" h="85">
                    <a:moveTo>
                      <a:pt x="60" y="1"/>
                    </a:moveTo>
                    <a:cubicBezTo>
                      <a:pt x="69" y="9"/>
                      <a:pt x="75" y="20"/>
                      <a:pt x="73" y="30"/>
                    </a:cubicBezTo>
                    <a:cubicBezTo>
                      <a:pt x="68" y="48"/>
                      <a:pt x="73" y="70"/>
                      <a:pt x="58" y="85"/>
                    </a:cubicBezTo>
                    <a:cubicBezTo>
                      <a:pt x="55" y="84"/>
                      <a:pt x="51" y="84"/>
                      <a:pt x="50" y="83"/>
                    </a:cubicBezTo>
                    <a:cubicBezTo>
                      <a:pt x="39" y="58"/>
                      <a:pt x="16" y="43"/>
                      <a:pt x="0" y="19"/>
                    </a:cubicBezTo>
                    <a:cubicBezTo>
                      <a:pt x="18" y="12"/>
                      <a:pt x="34" y="6"/>
                      <a:pt x="50" y="1"/>
                    </a:cubicBezTo>
                    <a:cubicBezTo>
                      <a:pt x="53" y="0"/>
                      <a:pt x="57" y="1"/>
                      <a:pt x="60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46" name="Freeform 50"/>
              <p:cNvSpPr>
                <a:spLocks/>
              </p:cNvSpPr>
              <p:nvPr/>
            </p:nvSpPr>
            <p:spPr bwMode="auto">
              <a:xfrm>
                <a:off x="4648201" y="2024063"/>
                <a:ext cx="25400" cy="44450"/>
              </a:xfrm>
              <a:custGeom>
                <a:avLst/>
                <a:gdLst>
                  <a:gd name="T0" fmla="*/ 5 w 31"/>
                  <a:gd name="T1" fmla="*/ 4 h 54"/>
                  <a:gd name="T2" fmla="*/ 28 w 31"/>
                  <a:gd name="T3" fmla="*/ 16 h 54"/>
                  <a:gd name="T4" fmla="*/ 24 w 31"/>
                  <a:gd name="T5" fmla="*/ 53 h 54"/>
                  <a:gd name="T6" fmla="*/ 8 w 31"/>
                  <a:gd name="T7" fmla="*/ 51 h 54"/>
                  <a:gd name="T8" fmla="*/ 0 w 31"/>
                  <a:gd name="T9" fmla="*/ 36 h 54"/>
                  <a:gd name="T10" fmla="*/ 5 w 31"/>
                  <a:gd name="T11" fmla="*/ 4 h 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31" h="54">
                    <a:moveTo>
                      <a:pt x="5" y="4"/>
                    </a:moveTo>
                    <a:cubicBezTo>
                      <a:pt x="21" y="0"/>
                      <a:pt x="26" y="7"/>
                      <a:pt x="28" y="16"/>
                    </a:cubicBezTo>
                    <a:cubicBezTo>
                      <a:pt x="31" y="28"/>
                      <a:pt x="30" y="40"/>
                      <a:pt x="24" y="53"/>
                    </a:cubicBezTo>
                    <a:cubicBezTo>
                      <a:pt x="19" y="53"/>
                      <a:pt x="12" y="54"/>
                      <a:pt x="8" y="51"/>
                    </a:cubicBezTo>
                    <a:cubicBezTo>
                      <a:pt x="4" y="48"/>
                      <a:pt x="0" y="41"/>
                      <a:pt x="0" y="36"/>
                    </a:cubicBezTo>
                    <a:cubicBezTo>
                      <a:pt x="0" y="26"/>
                      <a:pt x="3" y="15"/>
                      <a:pt x="5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47" name="Freeform 63"/>
              <p:cNvSpPr>
                <a:spLocks/>
              </p:cNvSpPr>
              <p:nvPr/>
            </p:nvSpPr>
            <p:spPr bwMode="auto">
              <a:xfrm>
                <a:off x="4384676" y="2714625"/>
                <a:ext cx="34925" cy="133350"/>
              </a:xfrm>
              <a:custGeom>
                <a:avLst/>
                <a:gdLst>
                  <a:gd name="T0" fmla="*/ 1 w 42"/>
                  <a:gd name="T1" fmla="*/ 0 h 162"/>
                  <a:gd name="T2" fmla="*/ 42 w 42"/>
                  <a:gd name="T3" fmla="*/ 162 h 162"/>
                  <a:gd name="T4" fmla="*/ 36 w 42"/>
                  <a:gd name="T5" fmla="*/ 159 h 162"/>
                  <a:gd name="T6" fmla="*/ 19 w 42"/>
                  <a:gd name="T7" fmla="*/ 99 h 162"/>
                  <a:gd name="T8" fmla="*/ 1 w 42"/>
                  <a:gd name="T9" fmla="*/ 0 h 16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2" h="162">
                    <a:moveTo>
                      <a:pt x="1" y="0"/>
                    </a:moveTo>
                    <a:cubicBezTo>
                      <a:pt x="22" y="38"/>
                      <a:pt x="42" y="118"/>
                      <a:pt x="42" y="162"/>
                    </a:cubicBezTo>
                    <a:cubicBezTo>
                      <a:pt x="40" y="161"/>
                      <a:pt x="37" y="161"/>
                      <a:pt x="36" y="159"/>
                    </a:cubicBezTo>
                    <a:cubicBezTo>
                      <a:pt x="30" y="139"/>
                      <a:pt x="20" y="119"/>
                      <a:pt x="19" y="99"/>
                    </a:cubicBezTo>
                    <a:cubicBezTo>
                      <a:pt x="18" y="66"/>
                      <a:pt x="0" y="37"/>
                      <a:pt x="1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48" name="Freeform 64"/>
              <p:cNvSpPr>
                <a:spLocks/>
              </p:cNvSpPr>
              <p:nvPr/>
            </p:nvSpPr>
            <p:spPr bwMode="auto">
              <a:xfrm>
                <a:off x="4359276" y="2632075"/>
                <a:ext cx="3175" cy="12700"/>
              </a:xfrm>
              <a:custGeom>
                <a:avLst/>
                <a:gdLst>
                  <a:gd name="T0" fmla="*/ 3 w 5"/>
                  <a:gd name="T1" fmla="*/ 16 h 16"/>
                  <a:gd name="T2" fmla="*/ 0 w 5"/>
                  <a:gd name="T3" fmla="*/ 3 h 16"/>
                  <a:gd name="T4" fmla="*/ 1 w 5"/>
                  <a:gd name="T5" fmla="*/ 0 h 16"/>
                  <a:gd name="T6" fmla="*/ 5 w 5"/>
                  <a:gd name="T7" fmla="*/ 3 h 16"/>
                  <a:gd name="T8" fmla="*/ 3 w 5"/>
                  <a:gd name="T9" fmla="*/ 16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" h="16">
                    <a:moveTo>
                      <a:pt x="3" y="16"/>
                    </a:moveTo>
                    <a:cubicBezTo>
                      <a:pt x="1" y="9"/>
                      <a:pt x="0" y="6"/>
                      <a:pt x="0" y="3"/>
                    </a:cubicBezTo>
                    <a:cubicBezTo>
                      <a:pt x="0" y="2"/>
                      <a:pt x="1" y="1"/>
                      <a:pt x="1" y="0"/>
                    </a:cubicBezTo>
                    <a:cubicBezTo>
                      <a:pt x="3" y="1"/>
                      <a:pt x="5" y="2"/>
                      <a:pt x="5" y="3"/>
                    </a:cubicBezTo>
                    <a:cubicBezTo>
                      <a:pt x="5" y="6"/>
                      <a:pt x="4" y="9"/>
                      <a:pt x="3" y="16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49" name="Freeform 65"/>
              <p:cNvSpPr>
                <a:spLocks/>
              </p:cNvSpPr>
              <p:nvPr/>
            </p:nvSpPr>
            <p:spPr bwMode="auto">
              <a:xfrm>
                <a:off x="4371976" y="2678113"/>
                <a:ext cx="6350" cy="12700"/>
              </a:xfrm>
              <a:custGeom>
                <a:avLst/>
                <a:gdLst>
                  <a:gd name="T0" fmla="*/ 7 w 7"/>
                  <a:gd name="T1" fmla="*/ 15 h 16"/>
                  <a:gd name="T2" fmla="*/ 0 w 7"/>
                  <a:gd name="T3" fmla="*/ 2 h 16"/>
                  <a:gd name="T4" fmla="*/ 5 w 7"/>
                  <a:gd name="T5" fmla="*/ 0 h 16"/>
                  <a:gd name="T6" fmla="*/ 6 w 7"/>
                  <a:gd name="T7" fmla="*/ 16 h 16"/>
                  <a:gd name="T8" fmla="*/ 7 w 7"/>
                  <a:gd name="T9" fmla="*/ 15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16">
                    <a:moveTo>
                      <a:pt x="7" y="15"/>
                    </a:moveTo>
                    <a:cubicBezTo>
                      <a:pt x="5" y="10"/>
                      <a:pt x="3" y="6"/>
                      <a:pt x="0" y="2"/>
                    </a:cubicBezTo>
                    <a:cubicBezTo>
                      <a:pt x="2" y="1"/>
                      <a:pt x="3" y="1"/>
                      <a:pt x="5" y="0"/>
                    </a:cubicBezTo>
                    <a:cubicBezTo>
                      <a:pt x="5" y="5"/>
                      <a:pt x="6" y="10"/>
                      <a:pt x="6" y="16"/>
                    </a:cubicBezTo>
                    <a:lnTo>
                      <a:pt x="7" y="15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50" name="Freeform 66"/>
              <p:cNvSpPr>
                <a:spLocks/>
              </p:cNvSpPr>
              <p:nvPr/>
            </p:nvSpPr>
            <p:spPr bwMode="auto">
              <a:xfrm>
                <a:off x="4376738" y="2689225"/>
                <a:ext cx="4763" cy="6350"/>
              </a:xfrm>
              <a:custGeom>
                <a:avLst/>
                <a:gdLst>
                  <a:gd name="T0" fmla="*/ 1 w 6"/>
                  <a:gd name="T1" fmla="*/ 1 h 7"/>
                  <a:gd name="T2" fmla="*/ 6 w 6"/>
                  <a:gd name="T3" fmla="*/ 4 h 7"/>
                  <a:gd name="T4" fmla="*/ 2 w 6"/>
                  <a:gd name="T5" fmla="*/ 0 h 7"/>
                  <a:gd name="T6" fmla="*/ 1 w 6"/>
                  <a:gd name="T7" fmla="*/ 1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" h="7">
                    <a:moveTo>
                      <a:pt x="1" y="1"/>
                    </a:moveTo>
                    <a:cubicBezTo>
                      <a:pt x="3" y="2"/>
                      <a:pt x="5" y="3"/>
                      <a:pt x="6" y="4"/>
                    </a:cubicBezTo>
                    <a:cubicBezTo>
                      <a:pt x="0" y="7"/>
                      <a:pt x="3" y="2"/>
                      <a:pt x="2" y="0"/>
                    </a:cubicBezTo>
                    <a:lnTo>
                      <a:pt x="1" y="1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51" name="Freeform 67"/>
              <p:cNvSpPr>
                <a:spLocks noEditPoints="1"/>
              </p:cNvSpPr>
              <p:nvPr/>
            </p:nvSpPr>
            <p:spPr bwMode="auto">
              <a:xfrm>
                <a:off x="4324351" y="1997075"/>
                <a:ext cx="171450" cy="82550"/>
              </a:xfrm>
              <a:custGeom>
                <a:avLst/>
                <a:gdLst>
                  <a:gd name="T0" fmla="*/ 88 w 210"/>
                  <a:gd name="T1" fmla="*/ 22 h 101"/>
                  <a:gd name="T2" fmla="*/ 3 w 210"/>
                  <a:gd name="T3" fmla="*/ 49 h 101"/>
                  <a:gd name="T4" fmla="*/ 13 w 210"/>
                  <a:gd name="T5" fmla="*/ 37 h 101"/>
                  <a:gd name="T6" fmla="*/ 102 w 210"/>
                  <a:gd name="T7" fmla="*/ 2 h 101"/>
                  <a:gd name="T8" fmla="*/ 112 w 210"/>
                  <a:gd name="T9" fmla="*/ 0 h 101"/>
                  <a:gd name="T10" fmla="*/ 210 w 210"/>
                  <a:gd name="T11" fmla="*/ 37 h 101"/>
                  <a:gd name="T12" fmla="*/ 166 w 210"/>
                  <a:gd name="T13" fmla="*/ 85 h 101"/>
                  <a:gd name="T14" fmla="*/ 138 w 210"/>
                  <a:gd name="T15" fmla="*/ 100 h 101"/>
                  <a:gd name="T16" fmla="*/ 96 w 210"/>
                  <a:gd name="T17" fmla="*/ 67 h 101"/>
                  <a:gd name="T18" fmla="*/ 96 w 210"/>
                  <a:gd name="T19" fmla="*/ 45 h 101"/>
                  <a:gd name="T20" fmla="*/ 94 w 210"/>
                  <a:gd name="T21" fmla="*/ 30 h 101"/>
                  <a:gd name="T22" fmla="*/ 88 w 210"/>
                  <a:gd name="T23" fmla="*/ 22 h 101"/>
                  <a:gd name="T24" fmla="*/ 125 w 210"/>
                  <a:gd name="T25" fmla="*/ 15 h 101"/>
                  <a:gd name="T26" fmla="*/ 120 w 210"/>
                  <a:gd name="T27" fmla="*/ 86 h 101"/>
                  <a:gd name="T28" fmla="*/ 160 w 210"/>
                  <a:gd name="T29" fmla="*/ 71 h 101"/>
                  <a:gd name="T30" fmla="*/ 169 w 210"/>
                  <a:gd name="T31" fmla="*/ 23 h 101"/>
                  <a:gd name="T32" fmla="*/ 125 w 210"/>
                  <a:gd name="T33" fmla="*/ 15 h 10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210" h="101">
                    <a:moveTo>
                      <a:pt x="88" y="22"/>
                    </a:moveTo>
                    <a:cubicBezTo>
                      <a:pt x="56" y="24"/>
                      <a:pt x="33" y="47"/>
                      <a:pt x="3" y="49"/>
                    </a:cubicBezTo>
                    <a:cubicBezTo>
                      <a:pt x="0" y="40"/>
                      <a:pt x="9" y="39"/>
                      <a:pt x="13" y="37"/>
                    </a:cubicBezTo>
                    <a:cubicBezTo>
                      <a:pt x="42" y="25"/>
                      <a:pt x="72" y="14"/>
                      <a:pt x="102" y="2"/>
                    </a:cubicBezTo>
                    <a:cubicBezTo>
                      <a:pt x="105" y="1"/>
                      <a:pt x="109" y="0"/>
                      <a:pt x="112" y="0"/>
                    </a:cubicBezTo>
                    <a:cubicBezTo>
                      <a:pt x="148" y="4"/>
                      <a:pt x="184" y="7"/>
                      <a:pt x="210" y="37"/>
                    </a:cubicBezTo>
                    <a:cubicBezTo>
                      <a:pt x="195" y="53"/>
                      <a:pt x="181" y="69"/>
                      <a:pt x="166" y="85"/>
                    </a:cubicBezTo>
                    <a:cubicBezTo>
                      <a:pt x="159" y="94"/>
                      <a:pt x="150" y="100"/>
                      <a:pt x="138" y="100"/>
                    </a:cubicBezTo>
                    <a:cubicBezTo>
                      <a:pt x="115" y="101"/>
                      <a:pt x="100" y="90"/>
                      <a:pt x="96" y="67"/>
                    </a:cubicBezTo>
                    <a:cubicBezTo>
                      <a:pt x="95" y="60"/>
                      <a:pt x="96" y="52"/>
                      <a:pt x="96" y="45"/>
                    </a:cubicBezTo>
                    <a:cubicBezTo>
                      <a:pt x="95" y="40"/>
                      <a:pt x="95" y="35"/>
                      <a:pt x="94" y="30"/>
                    </a:cubicBezTo>
                    <a:cubicBezTo>
                      <a:pt x="93" y="28"/>
                      <a:pt x="91" y="26"/>
                      <a:pt x="88" y="22"/>
                    </a:cubicBezTo>
                    <a:close/>
                    <a:moveTo>
                      <a:pt x="125" y="15"/>
                    </a:moveTo>
                    <a:cubicBezTo>
                      <a:pt x="113" y="39"/>
                      <a:pt x="114" y="62"/>
                      <a:pt x="120" y="86"/>
                    </a:cubicBezTo>
                    <a:cubicBezTo>
                      <a:pt x="139" y="93"/>
                      <a:pt x="150" y="82"/>
                      <a:pt x="160" y="71"/>
                    </a:cubicBezTo>
                    <a:cubicBezTo>
                      <a:pt x="174" y="57"/>
                      <a:pt x="168" y="40"/>
                      <a:pt x="169" y="23"/>
                    </a:cubicBezTo>
                    <a:cubicBezTo>
                      <a:pt x="154" y="15"/>
                      <a:pt x="140" y="11"/>
                      <a:pt x="125" y="15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52" name="Freeform 68"/>
              <p:cNvSpPr>
                <a:spLocks/>
              </p:cNvSpPr>
              <p:nvPr/>
            </p:nvSpPr>
            <p:spPr bwMode="auto">
              <a:xfrm>
                <a:off x="4470401" y="2292350"/>
                <a:ext cx="96838" cy="31750"/>
              </a:xfrm>
              <a:custGeom>
                <a:avLst/>
                <a:gdLst>
                  <a:gd name="T0" fmla="*/ 0 w 118"/>
                  <a:gd name="T1" fmla="*/ 0 h 40"/>
                  <a:gd name="T2" fmla="*/ 36 w 118"/>
                  <a:gd name="T3" fmla="*/ 21 h 40"/>
                  <a:gd name="T4" fmla="*/ 76 w 118"/>
                  <a:gd name="T5" fmla="*/ 27 h 40"/>
                  <a:gd name="T6" fmla="*/ 118 w 118"/>
                  <a:gd name="T7" fmla="*/ 22 h 40"/>
                  <a:gd name="T8" fmla="*/ 61 w 118"/>
                  <a:gd name="T9" fmla="*/ 38 h 40"/>
                  <a:gd name="T10" fmla="*/ 0 w 118"/>
                  <a:gd name="T11" fmla="*/ 0 h 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18" h="40">
                    <a:moveTo>
                      <a:pt x="0" y="0"/>
                    </a:moveTo>
                    <a:cubicBezTo>
                      <a:pt x="14" y="8"/>
                      <a:pt x="24" y="17"/>
                      <a:pt x="36" y="21"/>
                    </a:cubicBezTo>
                    <a:cubicBezTo>
                      <a:pt x="49" y="25"/>
                      <a:pt x="63" y="26"/>
                      <a:pt x="76" y="27"/>
                    </a:cubicBezTo>
                    <a:cubicBezTo>
                      <a:pt x="89" y="27"/>
                      <a:pt x="102" y="24"/>
                      <a:pt x="118" y="22"/>
                    </a:cubicBezTo>
                    <a:cubicBezTo>
                      <a:pt x="106" y="37"/>
                      <a:pt x="94" y="40"/>
                      <a:pt x="61" y="38"/>
                    </a:cubicBezTo>
                    <a:cubicBezTo>
                      <a:pt x="32" y="36"/>
                      <a:pt x="14" y="25"/>
                      <a:pt x="0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53" name="Freeform 69"/>
              <p:cNvSpPr>
                <a:spLocks/>
              </p:cNvSpPr>
              <p:nvPr/>
            </p:nvSpPr>
            <p:spPr bwMode="auto">
              <a:xfrm>
                <a:off x="4157663" y="2422525"/>
                <a:ext cx="74613" cy="73025"/>
              </a:xfrm>
              <a:custGeom>
                <a:avLst/>
                <a:gdLst>
                  <a:gd name="T0" fmla="*/ 89 w 90"/>
                  <a:gd name="T1" fmla="*/ 88 h 88"/>
                  <a:gd name="T2" fmla="*/ 0 w 90"/>
                  <a:gd name="T3" fmla="*/ 1 h 88"/>
                  <a:gd name="T4" fmla="*/ 6 w 90"/>
                  <a:gd name="T5" fmla="*/ 1 h 88"/>
                  <a:gd name="T6" fmla="*/ 90 w 90"/>
                  <a:gd name="T7" fmla="*/ 87 h 88"/>
                  <a:gd name="T8" fmla="*/ 89 w 90"/>
                  <a:gd name="T9" fmla="*/ 88 h 8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90" h="88">
                    <a:moveTo>
                      <a:pt x="89" y="88"/>
                    </a:moveTo>
                    <a:cubicBezTo>
                      <a:pt x="44" y="75"/>
                      <a:pt x="11" y="43"/>
                      <a:pt x="0" y="1"/>
                    </a:cubicBezTo>
                    <a:cubicBezTo>
                      <a:pt x="2" y="1"/>
                      <a:pt x="6" y="0"/>
                      <a:pt x="6" y="1"/>
                    </a:cubicBezTo>
                    <a:cubicBezTo>
                      <a:pt x="25" y="39"/>
                      <a:pt x="56" y="64"/>
                      <a:pt x="90" y="87"/>
                    </a:cubicBezTo>
                    <a:lnTo>
                      <a:pt x="89" y="88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54" name="Freeform 70"/>
              <p:cNvSpPr>
                <a:spLocks/>
              </p:cNvSpPr>
              <p:nvPr/>
            </p:nvSpPr>
            <p:spPr bwMode="auto">
              <a:xfrm>
                <a:off x="4530726" y="2182813"/>
                <a:ext cx="53975" cy="23813"/>
              </a:xfrm>
              <a:custGeom>
                <a:avLst/>
                <a:gdLst>
                  <a:gd name="T0" fmla="*/ 65 w 65"/>
                  <a:gd name="T1" fmla="*/ 17 h 29"/>
                  <a:gd name="T2" fmla="*/ 0 w 65"/>
                  <a:gd name="T3" fmla="*/ 0 h 29"/>
                  <a:gd name="T4" fmla="*/ 33 w 65"/>
                  <a:gd name="T5" fmla="*/ 14 h 29"/>
                  <a:gd name="T6" fmla="*/ 65 w 65"/>
                  <a:gd name="T7" fmla="*/ 17 h 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5" h="29">
                    <a:moveTo>
                      <a:pt x="65" y="17"/>
                    </a:moveTo>
                    <a:cubicBezTo>
                      <a:pt x="24" y="29"/>
                      <a:pt x="15" y="26"/>
                      <a:pt x="0" y="0"/>
                    </a:cubicBezTo>
                    <a:cubicBezTo>
                      <a:pt x="12" y="5"/>
                      <a:pt x="22" y="11"/>
                      <a:pt x="33" y="14"/>
                    </a:cubicBezTo>
                    <a:cubicBezTo>
                      <a:pt x="43" y="17"/>
                      <a:pt x="54" y="16"/>
                      <a:pt x="65" y="17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55" name="Freeform 71"/>
              <p:cNvSpPr>
                <a:spLocks/>
              </p:cNvSpPr>
              <p:nvPr/>
            </p:nvSpPr>
            <p:spPr bwMode="auto">
              <a:xfrm>
                <a:off x="5140326" y="3536950"/>
                <a:ext cx="11113" cy="6350"/>
              </a:xfrm>
              <a:custGeom>
                <a:avLst/>
                <a:gdLst>
                  <a:gd name="T0" fmla="*/ 12 w 13"/>
                  <a:gd name="T1" fmla="*/ 8 h 8"/>
                  <a:gd name="T2" fmla="*/ 0 w 13"/>
                  <a:gd name="T3" fmla="*/ 6 h 8"/>
                  <a:gd name="T4" fmla="*/ 1 w 13"/>
                  <a:gd name="T5" fmla="*/ 0 h 8"/>
                  <a:gd name="T6" fmla="*/ 13 w 13"/>
                  <a:gd name="T7" fmla="*/ 4 h 8"/>
                  <a:gd name="T8" fmla="*/ 12 w 13"/>
                  <a:gd name="T9" fmla="*/ 8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3" h="8">
                    <a:moveTo>
                      <a:pt x="12" y="8"/>
                    </a:moveTo>
                    <a:cubicBezTo>
                      <a:pt x="8" y="7"/>
                      <a:pt x="4" y="6"/>
                      <a:pt x="0" y="6"/>
                    </a:cubicBezTo>
                    <a:cubicBezTo>
                      <a:pt x="1" y="4"/>
                      <a:pt x="1" y="2"/>
                      <a:pt x="1" y="0"/>
                    </a:cubicBezTo>
                    <a:cubicBezTo>
                      <a:pt x="5" y="1"/>
                      <a:pt x="9" y="2"/>
                      <a:pt x="13" y="4"/>
                    </a:cubicBezTo>
                    <a:cubicBezTo>
                      <a:pt x="13" y="5"/>
                      <a:pt x="12" y="6"/>
                      <a:pt x="12" y="8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56" name="Freeform 74"/>
              <p:cNvSpPr>
                <a:spLocks/>
              </p:cNvSpPr>
              <p:nvPr/>
            </p:nvSpPr>
            <p:spPr bwMode="auto">
              <a:xfrm>
                <a:off x="4416426" y="2006600"/>
                <a:ext cx="50800" cy="66675"/>
              </a:xfrm>
              <a:custGeom>
                <a:avLst/>
                <a:gdLst>
                  <a:gd name="T0" fmla="*/ 12 w 61"/>
                  <a:gd name="T1" fmla="*/ 4 h 82"/>
                  <a:gd name="T2" fmla="*/ 56 w 61"/>
                  <a:gd name="T3" fmla="*/ 12 h 82"/>
                  <a:gd name="T4" fmla="*/ 47 w 61"/>
                  <a:gd name="T5" fmla="*/ 60 h 82"/>
                  <a:gd name="T6" fmla="*/ 7 w 61"/>
                  <a:gd name="T7" fmla="*/ 75 h 82"/>
                  <a:gd name="T8" fmla="*/ 12 w 61"/>
                  <a:gd name="T9" fmla="*/ 4 h 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1" h="82">
                    <a:moveTo>
                      <a:pt x="12" y="4"/>
                    </a:moveTo>
                    <a:cubicBezTo>
                      <a:pt x="27" y="0"/>
                      <a:pt x="41" y="4"/>
                      <a:pt x="56" y="12"/>
                    </a:cubicBezTo>
                    <a:cubicBezTo>
                      <a:pt x="55" y="29"/>
                      <a:pt x="61" y="46"/>
                      <a:pt x="47" y="60"/>
                    </a:cubicBezTo>
                    <a:cubicBezTo>
                      <a:pt x="37" y="71"/>
                      <a:pt x="26" y="82"/>
                      <a:pt x="7" y="75"/>
                    </a:cubicBezTo>
                    <a:cubicBezTo>
                      <a:pt x="1" y="51"/>
                      <a:pt x="0" y="28"/>
                      <a:pt x="12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grpSp>
          <p:nvGrpSpPr>
            <p:cNvPr id="1357" name="Skupina 1356"/>
            <p:cNvGrpSpPr/>
            <p:nvPr/>
          </p:nvGrpSpPr>
          <p:grpSpPr>
            <a:xfrm>
              <a:off x="2563384" y="421606"/>
              <a:ext cx="791977" cy="1265703"/>
              <a:chOff x="1403350" y="1398588"/>
              <a:chExt cx="2757488" cy="4406900"/>
            </a:xfrm>
          </p:grpSpPr>
          <p:sp>
            <p:nvSpPr>
              <p:cNvPr id="1410" name="Freeform 5"/>
              <p:cNvSpPr>
                <a:spLocks noEditPoints="1"/>
              </p:cNvSpPr>
              <p:nvPr/>
            </p:nvSpPr>
            <p:spPr bwMode="auto">
              <a:xfrm>
                <a:off x="1403350" y="1398588"/>
                <a:ext cx="2757488" cy="4406900"/>
              </a:xfrm>
              <a:custGeom>
                <a:avLst/>
                <a:gdLst>
                  <a:gd name="T0" fmla="*/ 1589 w 6709"/>
                  <a:gd name="T1" fmla="*/ 2535 h 10719"/>
                  <a:gd name="T2" fmla="*/ 1334 w 6709"/>
                  <a:gd name="T3" fmla="*/ 1241 h 10719"/>
                  <a:gd name="T4" fmla="*/ 3135 w 6709"/>
                  <a:gd name="T5" fmla="*/ 127 h 10719"/>
                  <a:gd name="T6" fmla="*/ 4073 w 6709"/>
                  <a:gd name="T7" fmla="*/ 2005 h 10719"/>
                  <a:gd name="T8" fmla="*/ 3939 w 6709"/>
                  <a:gd name="T9" fmla="*/ 2934 h 10719"/>
                  <a:gd name="T10" fmla="*/ 4493 w 6709"/>
                  <a:gd name="T11" fmla="*/ 5468 h 10719"/>
                  <a:gd name="T12" fmla="*/ 6232 w 6709"/>
                  <a:gd name="T13" fmla="*/ 8618 h 10719"/>
                  <a:gd name="T14" fmla="*/ 5998 w 6709"/>
                  <a:gd name="T15" fmla="*/ 10346 h 10719"/>
                  <a:gd name="T16" fmla="*/ 5338 w 6709"/>
                  <a:gd name="T17" fmla="*/ 8766 h 10719"/>
                  <a:gd name="T18" fmla="*/ 3470 w 6709"/>
                  <a:gd name="T19" fmla="*/ 6770 h 10719"/>
                  <a:gd name="T20" fmla="*/ 2711 w 6709"/>
                  <a:gd name="T21" fmla="*/ 8402 h 10719"/>
                  <a:gd name="T22" fmla="*/ 1151 w 6709"/>
                  <a:gd name="T23" fmla="*/ 10713 h 10719"/>
                  <a:gd name="T24" fmla="*/ 1707 w 6709"/>
                  <a:gd name="T25" fmla="*/ 9576 h 10719"/>
                  <a:gd name="T26" fmla="*/ 1903 w 6709"/>
                  <a:gd name="T27" fmla="*/ 6742 h 10719"/>
                  <a:gd name="T28" fmla="*/ 1347 w 6709"/>
                  <a:gd name="T29" fmla="*/ 5839 h 10719"/>
                  <a:gd name="T30" fmla="*/ 15 w 6709"/>
                  <a:gd name="T31" fmla="*/ 6270 h 10719"/>
                  <a:gd name="T32" fmla="*/ 1031 w 6709"/>
                  <a:gd name="T33" fmla="*/ 5047 h 10719"/>
                  <a:gd name="T34" fmla="*/ 2026 w 6709"/>
                  <a:gd name="T35" fmla="*/ 3437 h 10719"/>
                  <a:gd name="T36" fmla="*/ 270 w 6709"/>
                  <a:gd name="T37" fmla="*/ 5913 h 10719"/>
                  <a:gd name="T38" fmla="*/ 519 w 6709"/>
                  <a:gd name="T39" fmla="*/ 6208 h 10719"/>
                  <a:gd name="T40" fmla="*/ 438 w 6709"/>
                  <a:gd name="T41" fmla="*/ 5585 h 10719"/>
                  <a:gd name="T42" fmla="*/ 4392 w 6709"/>
                  <a:gd name="T43" fmla="*/ 4037 h 10719"/>
                  <a:gd name="T44" fmla="*/ 3310 w 6709"/>
                  <a:gd name="T45" fmla="*/ 2454 h 10719"/>
                  <a:gd name="T46" fmla="*/ 1853 w 6709"/>
                  <a:gd name="T47" fmla="*/ 4256 h 10719"/>
                  <a:gd name="T48" fmla="*/ 3135 w 6709"/>
                  <a:gd name="T49" fmla="*/ 5190 h 10719"/>
                  <a:gd name="T50" fmla="*/ 3292 w 6709"/>
                  <a:gd name="T51" fmla="*/ 3691 h 10719"/>
                  <a:gd name="T52" fmla="*/ 3311 w 6709"/>
                  <a:gd name="T53" fmla="*/ 5575 h 10719"/>
                  <a:gd name="T54" fmla="*/ 1800 w 6709"/>
                  <a:gd name="T55" fmla="*/ 7695 h 10719"/>
                  <a:gd name="T56" fmla="*/ 2615 w 6709"/>
                  <a:gd name="T57" fmla="*/ 8724 h 10719"/>
                  <a:gd name="T58" fmla="*/ 3063 w 6709"/>
                  <a:gd name="T59" fmla="*/ 6228 h 10719"/>
                  <a:gd name="T60" fmla="*/ 3728 w 6709"/>
                  <a:gd name="T61" fmla="*/ 6915 h 10719"/>
                  <a:gd name="T62" fmla="*/ 5624 w 6709"/>
                  <a:gd name="T63" fmla="*/ 8907 h 10719"/>
                  <a:gd name="T64" fmla="*/ 4818 w 6709"/>
                  <a:gd name="T65" fmla="*/ 6860 h 10719"/>
                  <a:gd name="T66" fmla="*/ 3815 w 6709"/>
                  <a:gd name="T67" fmla="*/ 6266 h 10719"/>
                  <a:gd name="T68" fmla="*/ 2332 w 6709"/>
                  <a:gd name="T69" fmla="*/ 2671 h 10719"/>
                  <a:gd name="T70" fmla="*/ 1504 w 6709"/>
                  <a:gd name="T71" fmla="*/ 1153 h 10719"/>
                  <a:gd name="T72" fmla="*/ 1958 w 6709"/>
                  <a:gd name="T73" fmla="*/ 838 h 10719"/>
                  <a:gd name="T74" fmla="*/ 2770 w 6709"/>
                  <a:gd name="T75" fmla="*/ 1265 h 10719"/>
                  <a:gd name="T76" fmla="*/ 3279 w 6709"/>
                  <a:gd name="T77" fmla="*/ 1800 h 10719"/>
                  <a:gd name="T78" fmla="*/ 3438 w 6709"/>
                  <a:gd name="T79" fmla="*/ 2278 h 10719"/>
                  <a:gd name="T80" fmla="*/ 3670 w 6709"/>
                  <a:gd name="T81" fmla="*/ 2389 h 10719"/>
                  <a:gd name="T82" fmla="*/ 3479 w 6709"/>
                  <a:gd name="T83" fmla="*/ 775 h 10719"/>
                  <a:gd name="T84" fmla="*/ 1788 w 6709"/>
                  <a:gd name="T85" fmla="*/ 283 h 10719"/>
                  <a:gd name="T86" fmla="*/ 1482 w 6709"/>
                  <a:gd name="T87" fmla="*/ 2435 h 10719"/>
                  <a:gd name="T88" fmla="*/ 1702 w 6709"/>
                  <a:gd name="T89" fmla="*/ 1784 h 10719"/>
                  <a:gd name="T90" fmla="*/ 2713 w 6709"/>
                  <a:gd name="T91" fmla="*/ 2429 h 10719"/>
                  <a:gd name="T92" fmla="*/ 3152 w 6709"/>
                  <a:gd name="T93" fmla="*/ 2064 h 10719"/>
                  <a:gd name="T94" fmla="*/ 2672 w 6709"/>
                  <a:gd name="T95" fmla="*/ 1084 h 10719"/>
                  <a:gd name="T96" fmla="*/ 2467 w 6709"/>
                  <a:gd name="T97" fmla="*/ 1118 h 10719"/>
                  <a:gd name="T98" fmla="*/ 1718 w 6709"/>
                  <a:gd name="T99" fmla="*/ 831 h 10719"/>
                  <a:gd name="T100" fmla="*/ 1376 w 6709"/>
                  <a:gd name="T101" fmla="*/ 9930 h 10719"/>
                  <a:gd name="T102" fmla="*/ 2470 w 6709"/>
                  <a:gd name="T103" fmla="*/ 10479 h 10719"/>
                  <a:gd name="T104" fmla="*/ 5888 w 6709"/>
                  <a:gd name="T105" fmla="*/ 9401 h 10719"/>
                  <a:gd name="T106" fmla="*/ 6485 w 6709"/>
                  <a:gd name="T107" fmla="*/ 9614 h 10719"/>
                  <a:gd name="T108" fmla="*/ 974 w 6709"/>
                  <a:gd name="T109" fmla="*/ 5306 h 10719"/>
                  <a:gd name="T110" fmla="*/ 1713 w 6709"/>
                  <a:gd name="T111" fmla="*/ 4964 h 10719"/>
                  <a:gd name="T112" fmla="*/ 3814 w 6709"/>
                  <a:gd name="T113" fmla="*/ 6029 h 10719"/>
                  <a:gd name="T114" fmla="*/ 3157 w 6709"/>
                  <a:gd name="T115" fmla="*/ 6252 h 10719"/>
                  <a:gd name="T116" fmla="*/ 3576 w 6709"/>
                  <a:gd name="T117" fmla="*/ 6681 h 10719"/>
                  <a:gd name="T118" fmla="*/ 6246 w 6709"/>
                  <a:gd name="T119" fmla="*/ 8699 h 10719"/>
                  <a:gd name="T120" fmla="*/ 1861 w 6709"/>
                  <a:gd name="T121" fmla="*/ 9905 h 10719"/>
                  <a:gd name="T122" fmla="*/ 4526 w 6709"/>
                  <a:gd name="T123" fmla="*/ 4980 h 107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6709" h="10719">
                    <a:moveTo>
                      <a:pt x="2242" y="2889"/>
                    </a:moveTo>
                    <a:cubicBezTo>
                      <a:pt x="2217" y="2869"/>
                      <a:pt x="2205" y="2845"/>
                      <a:pt x="2206" y="2813"/>
                    </a:cubicBezTo>
                    <a:cubicBezTo>
                      <a:pt x="2206" y="2785"/>
                      <a:pt x="2202" y="2756"/>
                      <a:pt x="2199" y="2724"/>
                    </a:cubicBezTo>
                    <a:cubicBezTo>
                      <a:pt x="2180" y="2739"/>
                      <a:pt x="2163" y="2752"/>
                      <a:pt x="2147" y="2764"/>
                    </a:cubicBezTo>
                    <a:cubicBezTo>
                      <a:pt x="2103" y="2799"/>
                      <a:pt x="2050" y="2805"/>
                      <a:pt x="1997" y="2805"/>
                    </a:cubicBezTo>
                    <a:cubicBezTo>
                      <a:pt x="1958" y="2805"/>
                      <a:pt x="1948" y="2781"/>
                      <a:pt x="1968" y="2749"/>
                    </a:cubicBezTo>
                    <a:cubicBezTo>
                      <a:pt x="1987" y="2721"/>
                      <a:pt x="2006" y="2692"/>
                      <a:pt x="2026" y="2662"/>
                    </a:cubicBezTo>
                    <a:cubicBezTo>
                      <a:pt x="2020" y="2660"/>
                      <a:pt x="2016" y="2657"/>
                      <a:pt x="2014" y="2658"/>
                    </a:cubicBezTo>
                    <a:cubicBezTo>
                      <a:pt x="1973" y="2669"/>
                      <a:pt x="1933" y="2683"/>
                      <a:pt x="1892" y="2693"/>
                    </a:cubicBezTo>
                    <a:cubicBezTo>
                      <a:pt x="1869" y="2699"/>
                      <a:pt x="1845" y="2702"/>
                      <a:pt x="1822" y="2702"/>
                    </a:cubicBezTo>
                    <a:cubicBezTo>
                      <a:pt x="1796" y="2701"/>
                      <a:pt x="1787" y="2685"/>
                      <a:pt x="1798" y="2661"/>
                    </a:cubicBezTo>
                    <a:cubicBezTo>
                      <a:pt x="1808" y="2636"/>
                      <a:pt x="1821" y="2613"/>
                      <a:pt x="1835" y="2585"/>
                    </a:cubicBezTo>
                    <a:cubicBezTo>
                      <a:pt x="1798" y="2588"/>
                      <a:pt x="1771" y="2605"/>
                      <a:pt x="1743" y="2616"/>
                    </a:cubicBezTo>
                    <a:cubicBezTo>
                      <a:pt x="1706" y="2629"/>
                      <a:pt x="1670" y="2647"/>
                      <a:pt x="1633" y="2661"/>
                    </a:cubicBezTo>
                    <a:cubicBezTo>
                      <a:pt x="1607" y="2670"/>
                      <a:pt x="1588" y="2662"/>
                      <a:pt x="1565" y="2637"/>
                    </a:cubicBezTo>
                    <a:cubicBezTo>
                      <a:pt x="1604" y="2605"/>
                      <a:pt x="1624" y="2563"/>
                      <a:pt x="1630" y="2507"/>
                    </a:cubicBezTo>
                    <a:cubicBezTo>
                      <a:pt x="1614" y="2518"/>
                      <a:pt x="1601" y="2526"/>
                      <a:pt x="1589" y="2535"/>
                    </a:cubicBezTo>
                    <a:cubicBezTo>
                      <a:pt x="1537" y="2572"/>
                      <a:pt x="1477" y="2587"/>
                      <a:pt x="1415" y="2598"/>
                    </a:cubicBezTo>
                    <a:cubicBezTo>
                      <a:pt x="1411" y="2599"/>
                      <a:pt x="1407" y="2598"/>
                      <a:pt x="1403" y="2600"/>
                    </a:cubicBezTo>
                    <a:cubicBezTo>
                      <a:pt x="1368" y="2613"/>
                      <a:pt x="1338" y="2610"/>
                      <a:pt x="1313" y="2571"/>
                    </a:cubicBezTo>
                    <a:cubicBezTo>
                      <a:pt x="1332" y="2551"/>
                      <a:pt x="1351" y="2526"/>
                      <a:pt x="1375" y="2506"/>
                    </a:cubicBezTo>
                    <a:cubicBezTo>
                      <a:pt x="1406" y="2481"/>
                      <a:pt x="1417" y="2446"/>
                      <a:pt x="1432" y="2411"/>
                    </a:cubicBezTo>
                    <a:cubicBezTo>
                      <a:pt x="1385" y="2424"/>
                      <a:pt x="1341" y="2438"/>
                      <a:pt x="1295" y="2449"/>
                    </a:cubicBezTo>
                    <a:cubicBezTo>
                      <a:pt x="1244" y="2460"/>
                      <a:pt x="1184" y="2446"/>
                      <a:pt x="1164" y="2418"/>
                    </a:cubicBezTo>
                    <a:cubicBezTo>
                      <a:pt x="1222" y="2393"/>
                      <a:pt x="1243" y="2332"/>
                      <a:pt x="1288" y="2293"/>
                    </a:cubicBezTo>
                    <a:cubicBezTo>
                      <a:pt x="1295" y="2287"/>
                      <a:pt x="1299" y="2278"/>
                      <a:pt x="1304" y="2270"/>
                    </a:cubicBezTo>
                    <a:cubicBezTo>
                      <a:pt x="1323" y="2238"/>
                      <a:pt x="1344" y="2207"/>
                      <a:pt x="1358" y="2174"/>
                    </a:cubicBezTo>
                    <a:cubicBezTo>
                      <a:pt x="1373" y="2140"/>
                      <a:pt x="1383" y="2104"/>
                      <a:pt x="1391" y="2068"/>
                    </a:cubicBezTo>
                    <a:cubicBezTo>
                      <a:pt x="1409" y="1987"/>
                      <a:pt x="1415" y="1904"/>
                      <a:pt x="1415" y="1821"/>
                    </a:cubicBezTo>
                    <a:cubicBezTo>
                      <a:pt x="1414" y="1733"/>
                      <a:pt x="1402" y="1647"/>
                      <a:pt x="1391" y="1561"/>
                    </a:cubicBezTo>
                    <a:cubicBezTo>
                      <a:pt x="1387" y="1525"/>
                      <a:pt x="1373" y="1490"/>
                      <a:pt x="1363" y="1454"/>
                    </a:cubicBezTo>
                    <a:cubicBezTo>
                      <a:pt x="1360" y="1444"/>
                      <a:pt x="1355" y="1434"/>
                      <a:pt x="1355" y="1424"/>
                    </a:cubicBezTo>
                    <a:cubicBezTo>
                      <a:pt x="1354" y="1375"/>
                      <a:pt x="1335" y="1329"/>
                      <a:pt x="1341" y="1280"/>
                    </a:cubicBezTo>
                    <a:cubicBezTo>
                      <a:pt x="1342" y="1267"/>
                      <a:pt x="1335" y="1254"/>
                      <a:pt x="1334" y="1241"/>
                    </a:cubicBezTo>
                    <a:cubicBezTo>
                      <a:pt x="1330" y="1145"/>
                      <a:pt x="1334" y="1050"/>
                      <a:pt x="1345" y="955"/>
                    </a:cubicBezTo>
                    <a:cubicBezTo>
                      <a:pt x="1347" y="934"/>
                      <a:pt x="1346" y="912"/>
                      <a:pt x="1351" y="892"/>
                    </a:cubicBezTo>
                    <a:cubicBezTo>
                      <a:pt x="1374" y="808"/>
                      <a:pt x="1393" y="721"/>
                      <a:pt x="1445" y="648"/>
                    </a:cubicBezTo>
                    <a:cubicBezTo>
                      <a:pt x="1459" y="628"/>
                      <a:pt x="1469" y="606"/>
                      <a:pt x="1476" y="583"/>
                    </a:cubicBezTo>
                    <a:cubicBezTo>
                      <a:pt x="1487" y="552"/>
                      <a:pt x="1512" y="532"/>
                      <a:pt x="1533" y="509"/>
                    </a:cubicBezTo>
                    <a:cubicBezTo>
                      <a:pt x="1565" y="474"/>
                      <a:pt x="1596" y="439"/>
                      <a:pt x="1627" y="403"/>
                    </a:cubicBezTo>
                    <a:cubicBezTo>
                      <a:pt x="1681" y="340"/>
                      <a:pt x="1728" y="270"/>
                      <a:pt x="1793" y="217"/>
                    </a:cubicBezTo>
                    <a:cubicBezTo>
                      <a:pt x="1841" y="177"/>
                      <a:pt x="1894" y="144"/>
                      <a:pt x="1951" y="117"/>
                    </a:cubicBezTo>
                    <a:cubicBezTo>
                      <a:pt x="1958" y="113"/>
                      <a:pt x="1969" y="106"/>
                      <a:pt x="1968" y="103"/>
                    </a:cubicBezTo>
                    <a:cubicBezTo>
                      <a:pt x="1962" y="75"/>
                      <a:pt x="1985" y="77"/>
                      <a:pt x="1999" y="72"/>
                    </a:cubicBezTo>
                    <a:cubicBezTo>
                      <a:pt x="2088" y="45"/>
                      <a:pt x="2180" y="28"/>
                      <a:pt x="2272" y="21"/>
                    </a:cubicBezTo>
                    <a:cubicBezTo>
                      <a:pt x="2338" y="16"/>
                      <a:pt x="2405" y="11"/>
                      <a:pt x="2471" y="17"/>
                    </a:cubicBezTo>
                    <a:cubicBezTo>
                      <a:pt x="2518" y="21"/>
                      <a:pt x="2561" y="16"/>
                      <a:pt x="2606" y="8"/>
                    </a:cubicBezTo>
                    <a:cubicBezTo>
                      <a:pt x="2650" y="0"/>
                      <a:pt x="2696" y="7"/>
                      <a:pt x="2741" y="8"/>
                    </a:cubicBezTo>
                    <a:cubicBezTo>
                      <a:pt x="2765" y="9"/>
                      <a:pt x="2789" y="14"/>
                      <a:pt x="2813" y="14"/>
                    </a:cubicBezTo>
                    <a:cubicBezTo>
                      <a:pt x="2880" y="15"/>
                      <a:pt x="2944" y="29"/>
                      <a:pt x="3004" y="61"/>
                    </a:cubicBezTo>
                    <a:cubicBezTo>
                      <a:pt x="3047" y="84"/>
                      <a:pt x="3092" y="103"/>
                      <a:pt x="3135" y="127"/>
                    </a:cubicBezTo>
                    <a:cubicBezTo>
                      <a:pt x="3160" y="142"/>
                      <a:pt x="3182" y="161"/>
                      <a:pt x="3203" y="181"/>
                    </a:cubicBezTo>
                    <a:cubicBezTo>
                      <a:pt x="3245" y="224"/>
                      <a:pt x="3288" y="266"/>
                      <a:pt x="3325" y="312"/>
                    </a:cubicBezTo>
                    <a:cubicBezTo>
                      <a:pt x="3362" y="359"/>
                      <a:pt x="3395" y="409"/>
                      <a:pt x="3424" y="461"/>
                    </a:cubicBezTo>
                    <a:cubicBezTo>
                      <a:pt x="3474" y="549"/>
                      <a:pt x="3506" y="645"/>
                      <a:pt x="3529" y="744"/>
                    </a:cubicBezTo>
                    <a:cubicBezTo>
                      <a:pt x="3543" y="803"/>
                      <a:pt x="3552" y="863"/>
                      <a:pt x="3554" y="924"/>
                    </a:cubicBezTo>
                    <a:cubicBezTo>
                      <a:pt x="3556" y="973"/>
                      <a:pt x="3564" y="1022"/>
                      <a:pt x="3569" y="1071"/>
                    </a:cubicBezTo>
                    <a:cubicBezTo>
                      <a:pt x="3574" y="1125"/>
                      <a:pt x="3577" y="1180"/>
                      <a:pt x="3581" y="1234"/>
                    </a:cubicBezTo>
                    <a:cubicBezTo>
                      <a:pt x="3582" y="1246"/>
                      <a:pt x="3582" y="1258"/>
                      <a:pt x="3585" y="1269"/>
                    </a:cubicBezTo>
                    <a:cubicBezTo>
                      <a:pt x="3601" y="1334"/>
                      <a:pt x="3617" y="1398"/>
                      <a:pt x="3634" y="1463"/>
                    </a:cubicBezTo>
                    <a:cubicBezTo>
                      <a:pt x="3656" y="1546"/>
                      <a:pt x="3698" y="1619"/>
                      <a:pt x="3745" y="1690"/>
                    </a:cubicBezTo>
                    <a:cubicBezTo>
                      <a:pt x="3762" y="1714"/>
                      <a:pt x="3776" y="1740"/>
                      <a:pt x="3791" y="1765"/>
                    </a:cubicBezTo>
                    <a:cubicBezTo>
                      <a:pt x="3805" y="1789"/>
                      <a:pt x="3819" y="1812"/>
                      <a:pt x="3854" y="1808"/>
                    </a:cubicBezTo>
                    <a:cubicBezTo>
                      <a:pt x="3863" y="1807"/>
                      <a:pt x="3878" y="1821"/>
                      <a:pt x="3883" y="1831"/>
                    </a:cubicBezTo>
                    <a:cubicBezTo>
                      <a:pt x="3907" y="1874"/>
                      <a:pt x="3943" y="1895"/>
                      <a:pt x="3991" y="1902"/>
                    </a:cubicBezTo>
                    <a:cubicBezTo>
                      <a:pt x="4029" y="1907"/>
                      <a:pt x="4066" y="1918"/>
                      <a:pt x="4104" y="1926"/>
                    </a:cubicBezTo>
                    <a:cubicBezTo>
                      <a:pt x="4123" y="1930"/>
                      <a:pt x="4123" y="1930"/>
                      <a:pt x="4127" y="1957"/>
                    </a:cubicBezTo>
                    <a:cubicBezTo>
                      <a:pt x="4108" y="1973"/>
                      <a:pt x="4090" y="1988"/>
                      <a:pt x="4073" y="2005"/>
                    </a:cubicBezTo>
                    <a:cubicBezTo>
                      <a:pt x="4049" y="2029"/>
                      <a:pt x="4022" y="2046"/>
                      <a:pt x="3989" y="2055"/>
                    </a:cubicBezTo>
                    <a:cubicBezTo>
                      <a:pt x="3980" y="2057"/>
                      <a:pt x="3972" y="2061"/>
                      <a:pt x="3964" y="2065"/>
                    </a:cubicBezTo>
                    <a:cubicBezTo>
                      <a:pt x="3936" y="2078"/>
                      <a:pt x="3910" y="2092"/>
                      <a:pt x="3882" y="2103"/>
                    </a:cubicBezTo>
                    <a:cubicBezTo>
                      <a:pt x="3866" y="2109"/>
                      <a:pt x="3858" y="2117"/>
                      <a:pt x="3866" y="2132"/>
                    </a:cubicBezTo>
                    <a:cubicBezTo>
                      <a:pt x="3884" y="2167"/>
                      <a:pt x="3904" y="2201"/>
                      <a:pt x="3924" y="2235"/>
                    </a:cubicBezTo>
                    <a:cubicBezTo>
                      <a:pt x="3934" y="2253"/>
                      <a:pt x="3948" y="2263"/>
                      <a:pt x="3969" y="2263"/>
                    </a:cubicBezTo>
                    <a:cubicBezTo>
                      <a:pt x="3989" y="2263"/>
                      <a:pt x="4006" y="2268"/>
                      <a:pt x="4014" y="2292"/>
                    </a:cubicBezTo>
                    <a:cubicBezTo>
                      <a:pt x="3969" y="2339"/>
                      <a:pt x="3911" y="2367"/>
                      <a:pt x="3853" y="2394"/>
                    </a:cubicBezTo>
                    <a:cubicBezTo>
                      <a:pt x="3795" y="2421"/>
                      <a:pt x="3734" y="2438"/>
                      <a:pt x="3667" y="2429"/>
                    </a:cubicBezTo>
                    <a:cubicBezTo>
                      <a:pt x="3687" y="2455"/>
                      <a:pt x="3715" y="2469"/>
                      <a:pt x="3741" y="2485"/>
                    </a:cubicBezTo>
                    <a:cubicBezTo>
                      <a:pt x="3754" y="2493"/>
                      <a:pt x="3770" y="2498"/>
                      <a:pt x="3783" y="2507"/>
                    </a:cubicBezTo>
                    <a:cubicBezTo>
                      <a:pt x="3790" y="2513"/>
                      <a:pt x="3798" y="2524"/>
                      <a:pt x="3798" y="2532"/>
                    </a:cubicBezTo>
                    <a:cubicBezTo>
                      <a:pt x="3797" y="2539"/>
                      <a:pt x="3787" y="2550"/>
                      <a:pt x="3779" y="2553"/>
                    </a:cubicBezTo>
                    <a:cubicBezTo>
                      <a:pt x="3732" y="2568"/>
                      <a:pt x="3683" y="2581"/>
                      <a:pt x="3634" y="2596"/>
                    </a:cubicBezTo>
                    <a:cubicBezTo>
                      <a:pt x="3651" y="2642"/>
                      <a:pt x="3680" y="2679"/>
                      <a:pt x="3727" y="2697"/>
                    </a:cubicBezTo>
                    <a:cubicBezTo>
                      <a:pt x="3785" y="2720"/>
                      <a:pt x="3818" y="2769"/>
                      <a:pt x="3854" y="2814"/>
                    </a:cubicBezTo>
                    <a:cubicBezTo>
                      <a:pt x="3884" y="2852"/>
                      <a:pt x="3912" y="2893"/>
                      <a:pt x="3939" y="2934"/>
                    </a:cubicBezTo>
                    <a:cubicBezTo>
                      <a:pt x="3965" y="2972"/>
                      <a:pt x="3987" y="3013"/>
                      <a:pt x="4014" y="3051"/>
                    </a:cubicBezTo>
                    <a:cubicBezTo>
                      <a:pt x="4088" y="3151"/>
                      <a:pt x="4150" y="3259"/>
                      <a:pt x="4214" y="3366"/>
                    </a:cubicBezTo>
                    <a:cubicBezTo>
                      <a:pt x="4251" y="3427"/>
                      <a:pt x="4274" y="3495"/>
                      <a:pt x="4299" y="3562"/>
                    </a:cubicBezTo>
                    <a:cubicBezTo>
                      <a:pt x="4317" y="3610"/>
                      <a:pt x="4340" y="3656"/>
                      <a:pt x="4360" y="3704"/>
                    </a:cubicBezTo>
                    <a:cubicBezTo>
                      <a:pt x="4368" y="3722"/>
                      <a:pt x="4373" y="3741"/>
                      <a:pt x="4380" y="3760"/>
                    </a:cubicBezTo>
                    <a:cubicBezTo>
                      <a:pt x="4392" y="3794"/>
                      <a:pt x="4407" y="3828"/>
                      <a:pt x="4417" y="3863"/>
                    </a:cubicBezTo>
                    <a:cubicBezTo>
                      <a:pt x="4430" y="3904"/>
                      <a:pt x="4436" y="3946"/>
                      <a:pt x="4449" y="3986"/>
                    </a:cubicBezTo>
                    <a:cubicBezTo>
                      <a:pt x="4469" y="4053"/>
                      <a:pt x="4475" y="4121"/>
                      <a:pt x="4481" y="4190"/>
                    </a:cubicBezTo>
                    <a:cubicBezTo>
                      <a:pt x="4486" y="4243"/>
                      <a:pt x="4489" y="4296"/>
                      <a:pt x="4485" y="4349"/>
                    </a:cubicBezTo>
                    <a:cubicBezTo>
                      <a:pt x="4481" y="4411"/>
                      <a:pt x="4473" y="4472"/>
                      <a:pt x="4463" y="4533"/>
                    </a:cubicBezTo>
                    <a:cubicBezTo>
                      <a:pt x="4457" y="4571"/>
                      <a:pt x="4456" y="4605"/>
                      <a:pt x="4471" y="4640"/>
                    </a:cubicBezTo>
                    <a:cubicBezTo>
                      <a:pt x="4495" y="4699"/>
                      <a:pt x="4522" y="4757"/>
                      <a:pt x="4538" y="4819"/>
                    </a:cubicBezTo>
                    <a:cubicBezTo>
                      <a:pt x="4561" y="4907"/>
                      <a:pt x="4573" y="4998"/>
                      <a:pt x="4551" y="5090"/>
                    </a:cubicBezTo>
                    <a:cubicBezTo>
                      <a:pt x="4547" y="5103"/>
                      <a:pt x="4544" y="5116"/>
                      <a:pt x="4543" y="5129"/>
                    </a:cubicBezTo>
                    <a:cubicBezTo>
                      <a:pt x="4539" y="5198"/>
                      <a:pt x="4502" y="5248"/>
                      <a:pt x="4451" y="5290"/>
                    </a:cubicBezTo>
                    <a:cubicBezTo>
                      <a:pt x="4443" y="5296"/>
                      <a:pt x="4435" y="5303"/>
                      <a:pt x="4426" y="5309"/>
                    </a:cubicBezTo>
                    <a:cubicBezTo>
                      <a:pt x="4450" y="5365"/>
                      <a:pt x="4474" y="5415"/>
                      <a:pt x="4493" y="5468"/>
                    </a:cubicBezTo>
                    <a:cubicBezTo>
                      <a:pt x="4524" y="5556"/>
                      <a:pt x="4556" y="5645"/>
                      <a:pt x="4580" y="5736"/>
                    </a:cubicBezTo>
                    <a:cubicBezTo>
                      <a:pt x="4599" y="5812"/>
                      <a:pt x="4618" y="5888"/>
                      <a:pt x="4638" y="5964"/>
                    </a:cubicBezTo>
                    <a:cubicBezTo>
                      <a:pt x="4665" y="6065"/>
                      <a:pt x="4692" y="6166"/>
                      <a:pt x="4718" y="6267"/>
                    </a:cubicBezTo>
                    <a:cubicBezTo>
                      <a:pt x="4738" y="6343"/>
                      <a:pt x="4757" y="6418"/>
                      <a:pt x="4777" y="6494"/>
                    </a:cubicBezTo>
                    <a:cubicBezTo>
                      <a:pt x="4796" y="6564"/>
                      <a:pt x="4816" y="6634"/>
                      <a:pt x="4835" y="6704"/>
                    </a:cubicBezTo>
                    <a:cubicBezTo>
                      <a:pt x="4878" y="6863"/>
                      <a:pt x="4926" y="7020"/>
                      <a:pt x="4981" y="7176"/>
                    </a:cubicBezTo>
                    <a:cubicBezTo>
                      <a:pt x="4991" y="7205"/>
                      <a:pt x="5005" y="7231"/>
                      <a:pt x="5024" y="7255"/>
                    </a:cubicBezTo>
                    <a:cubicBezTo>
                      <a:pt x="5095" y="7344"/>
                      <a:pt x="5179" y="7419"/>
                      <a:pt x="5268" y="7490"/>
                    </a:cubicBezTo>
                    <a:cubicBezTo>
                      <a:pt x="5348" y="7553"/>
                      <a:pt x="5429" y="7616"/>
                      <a:pt x="5506" y="7682"/>
                    </a:cubicBezTo>
                    <a:cubicBezTo>
                      <a:pt x="5550" y="7721"/>
                      <a:pt x="5593" y="7765"/>
                      <a:pt x="5628" y="7812"/>
                    </a:cubicBezTo>
                    <a:cubicBezTo>
                      <a:pt x="5678" y="7877"/>
                      <a:pt x="5731" y="7940"/>
                      <a:pt x="5788" y="7997"/>
                    </a:cubicBezTo>
                    <a:cubicBezTo>
                      <a:pt x="5844" y="8052"/>
                      <a:pt x="5880" y="8120"/>
                      <a:pt x="5932" y="8176"/>
                    </a:cubicBezTo>
                    <a:cubicBezTo>
                      <a:pt x="5948" y="8194"/>
                      <a:pt x="5957" y="8219"/>
                      <a:pt x="5971" y="8240"/>
                    </a:cubicBezTo>
                    <a:cubicBezTo>
                      <a:pt x="5985" y="8260"/>
                      <a:pt x="6001" y="8278"/>
                      <a:pt x="6015" y="8297"/>
                    </a:cubicBezTo>
                    <a:cubicBezTo>
                      <a:pt x="6042" y="8336"/>
                      <a:pt x="6069" y="8374"/>
                      <a:pt x="6095" y="8414"/>
                    </a:cubicBezTo>
                    <a:cubicBezTo>
                      <a:pt x="6134" y="8474"/>
                      <a:pt x="6172" y="8534"/>
                      <a:pt x="6211" y="8594"/>
                    </a:cubicBezTo>
                    <a:cubicBezTo>
                      <a:pt x="6217" y="8603"/>
                      <a:pt x="6225" y="8610"/>
                      <a:pt x="6232" y="8618"/>
                    </a:cubicBezTo>
                    <a:cubicBezTo>
                      <a:pt x="6247" y="8638"/>
                      <a:pt x="6263" y="8653"/>
                      <a:pt x="6292" y="8638"/>
                    </a:cubicBezTo>
                    <a:cubicBezTo>
                      <a:pt x="6306" y="8631"/>
                      <a:pt x="6323" y="8636"/>
                      <a:pt x="6336" y="8653"/>
                    </a:cubicBezTo>
                    <a:cubicBezTo>
                      <a:pt x="6350" y="8670"/>
                      <a:pt x="6371" y="8682"/>
                      <a:pt x="6390" y="8694"/>
                    </a:cubicBezTo>
                    <a:cubicBezTo>
                      <a:pt x="6428" y="8717"/>
                      <a:pt x="6454" y="8752"/>
                      <a:pt x="6483" y="8784"/>
                    </a:cubicBezTo>
                    <a:cubicBezTo>
                      <a:pt x="6496" y="8799"/>
                      <a:pt x="6509" y="8815"/>
                      <a:pt x="6525" y="8827"/>
                    </a:cubicBezTo>
                    <a:cubicBezTo>
                      <a:pt x="6567" y="8858"/>
                      <a:pt x="6600" y="8897"/>
                      <a:pt x="6630" y="8940"/>
                    </a:cubicBezTo>
                    <a:cubicBezTo>
                      <a:pt x="6645" y="8962"/>
                      <a:pt x="6659" y="8983"/>
                      <a:pt x="6683" y="8998"/>
                    </a:cubicBezTo>
                    <a:cubicBezTo>
                      <a:pt x="6706" y="9012"/>
                      <a:pt x="6709" y="9040"/>
                      <a:pt x="6699" y="9067"/>
                    </a:cubicBezTo>
                    <a:cubicBezTo>
                      <a:pt x="6696" y="9073"/>
                      <a:pt x="6696" y="9080"/>
                      <a:pt x="6696" y="9086"/>
                    </a:cubicBezTo>
                    <a:cubicBezTo>
                      <a:pt x="6694" y="9163"/>
                      <a:pt x="6669" y="9234"/>
                      <a:pt x="6641" y="9305"/>
                    </a:cubicBezTo>
                    <a:cubicBezTo>
                      <a:pt x="6624" y="9349"/>
                      <a:pt x="6603" y="9391"/>
                      <a:pt x="6588" y="9436"/>
                    </a:cubicBezTo>
                    <a:cubicBezTo>
                      <a:pt x="6571" y="9488"/>
                      <a:pt x="6559" y="9542"/>
                      <a:pt x="6543" y="9595"/>
                    </a:cubicBezTo>
                    <a:cubicBezTo>
                      <a:pt x="6526" y="9647"/>
                      <a:pt x="6510" y="9699"/>
                      <a:pt x="6488" y="9748"/>
                    </a:cubicBezTo>
                    <a:cubicBezTo>
                      <a:pt x="6466" y="9796"/>
                      <a:pt x="6439" y="9841"/>
                      <a:pt x="6412" y="9886"/>
                    </a:cubicBezTo>
                    <a:cubicBezTo>
                      <a:pt x="6372" y="9951"/>
                      <a:pt x="6330" y="10015"/>
                      <a:pt x="6287" y="10079"/>
                    </a:cubicBezTo>
                    <a:cubicBezTo>
                      <a:pt x="6242" y="10147"/>
                      <a:pt x="6187" y="10203"/>
                      <a:pt x="6119" y="10249"/>
                    </a:cubicBezTo>
                    <a:cubicBezTo>
                      <a:pt x="6076" y="10277"/>
                      <a:pt x="6038" y="10313"/>
                      <a:pt x="5998" y="10346"/>
                    </a:cubicBezTo>
                    <a:cubicBezTo>
                      <a:pt x="5986" y="10355"/>
                      <a:pt x="5973" y="10366"/>
                      <a:pt x="5959" y="10373"/>
                    </a:cubicBezTo>
                    <a:cubicBezTo>
                      <a:pt x="5920" y="10392"/>
                      <a:pt x="5880" y="10409"/>
                      <a:pt x="5840" y="10426"/>
                    </a:cubicBezTo>
                    <a:cubicBezTo>
                      <a:pt x="5808" y="10440"/>
                      <a:pt x="5777" y="10456"/>
                      <a:pt x="5741" y="10456"/>
                    </a:cubicBezTo>
                    <a:cubicBezTo>
                      <a:pt x="5729" y="10457"/>
                      <a:pt x="5717" y="10465"/>
                      <a:pt x="5704" y="10470"/>
                    </a:cubicBezTo>
                    <a:cubicBezTo>
                      <a:pt x="5684" y="10478"/>
                      <a:pt x="5667" y="10475"/>
                      <a:pt x="5646" y="10464"/>
                    </a:cubicBezTo>
                    <a:cubicBezTo>
                      <a:pt x="5570" y="10421"/>
                      <a:pt x="5521" y="10353"/>
                      <a:pt x="5474" y="10284"/>
                    </a:cubicBezTo>
                    <a:cubicBezTo>
                      <a:pt x="5470" y="10278"/>
                      <a:pt x="5466" y="10272"/>
                      <a:pt x="5465" y="10266"/>
                    </a:cubicBezTo>
                    <a:cubicBezTo>
                      <a:pt x="5451" y="10197"/>
                      <a:pt x="5435" y="10128"/>
                      <a:pt x="5456" y="10058"/>
                    </a:cubicBezTo>
                    <a:cubicBezTo>
                      <a:pt x="5467" y="10020"/>
                      <a:pt x="5478" y="9982"/>
                      <a:pt x="5487" y="9943"/>
                    </a:cubicBezTo>
                    <a:cubicBezTo>
                      <a:pt x="5498" y="9894"/>
                      <a:pt x="5508" y="9845"/>
                      <a:pt x="5519" y="9796"/>
                    </a:cubicBezTo>
                    <a:cubicBezTo>
                      <a:pt x="5524" y="9773"/>
                      <a:pt x="5531" y="9750"/>
                      <a:pt x="5537" y="9728"/>
                    </a:cubicBezTo>
                    <a:cubicBezTo>
                      <a:pt x="5556" y="9655"/>
                      <a:pt x="5576" y="9582"/>
                      <a:pt x="5594" y="9509"/>
                    </a:cubicBezTo>
                    <a:cubicBezTo>
                      <a:pt x="5598" y="9492"/>
                      <a:pt x="5596" y="9474"/>
                      <a:pt x="5599" y="9457"/>
                    </a:cubicBezTo>
                    <a:cubicBezTo>
                      <a:pt x="5602" y="9442"/>
                      <a:pt x="5603" y="9423"/>
                      <a:pt x="5613" y="9412"/>
                    </a:cubicBezTo>
                    <a:cubicBezTo>
                      <a:pt x="5634" y="9388"/>
                      <a:pt x="5631" y="9362"/>
                      <a:pt x="5628" y="9334"/>
                    </a:cubicBezTo>
                    <a:cubicBezTo>
                      <a:pt x="5615" y="9203"/>
                      <a:pt x="5574" y="9082"/>
                      <a:pt x="5495" y="8976"/>
                    </a:cubicBezTo>
                    <a:cubicBezTo>
                      <a:pt x="5443" y="8906"/>
                      <a:pt x="5396" y="8830"/>
                      <a:pt x="5338" y="8766"/>
                    </a:cubicBezTo>
                    <a:cubicBezTo>
                      <a:pt x="5271" y="8693"/>
                      <a:pt x="5202" y="8620"/>
                      <a:pt x="5120" y="8563"/>
                    </a:cubicBezTo>
                    <a:cubicBezTo>
                      <a:pt x="5064" y="8525"/>
                      <a:pt x="5011" y="8484"/>
                      <a:pt x="4957" y="8442"/>
                    </a:cubicBezTo>
                    <a:cubicBezTo>
                      <a:pt x="4930" y="8421"/>
                      <a:pt x="4906" y="8396"/>
                      <a:pt x="4879" y="8375"/>
                    </a:cubicBezTo>
                    <a:cubicBezTo>
                      <a:pt x="4836" y="8341"/>
                      <a:pt x="4792" y="8310"/>
                      <a:pt x="4748" y="8277"/>
                    </a:cubicBezTo>
                    <a:cubicBezTo>
                      <a:pt x="4720" y="8256"/>
                      <a:pt x="4692" y="8233"/>
                      <a:pt x="4664" y="8212"/>
                    </a:cubicBezTo>
                    <a:cubicBezTo>
                      <a:pt x="4614" y="8175"/>
                      <a:pt x="4563" y="8139"/>
                      <a:pt x="4513" y="8101"/>
                    </a:cubicBezTo>
                    <a:cubicBezTo>
                      <a:pt x="4465" y="8065"/>
                      <a:pt x="4418" y="8026"/>
                      <a:pt x="4371" y="7988"/>
                    </a:cubicBezTo>
                    <a:cubicBezTo>
                      <a:pt x="4298" y="7928"/>
                      <a:pt x="4227" y="7865"/>
                      <a:pt x="4153" y="7807"/>
                    </a:cubicBezTo>
                    <a:cubicBezTo>
                      <a:pt x="4105" y="7768"/>
                      <a:pt x="4079" y="7716"/>
                      <a:pt x="4045" y="7667"/>
                    </a:cubicBezTo>
                    <a:cubicBezTo>
                      <a:pt x="4004" y="7608"/>
                      <a:pt x="3976" y="7543"/>
                      <a:pt x="3942" y="7480"/>
                    </a:cubicBezTo>
                    <a:cubicBezTo>
                      <a:pt x="3919" y="7438"/>
                      <a:pt x="3896" y="7397"/>
                      <a:pt x="3872" y="7356"/>
                    </a:cubicBezTo>
                    <a:cubicBezTo>
                      <a:pt x="3848" y="7315"/>
                      <a:pt x="3824" y="7274"/>
                      <a:pt x="3800" y="7233"/>
                    </a:cubicBezTo>
                    <a:cubicBezTo>
                      <a:pt x="3798" y="7228"/>
                      <a:pt x="3794" y="7224"/>
                      <a:pt x="3792" y="7219"/>
                    </a:cubicBezTo>
                    <a:cubicBezTo>
                      <a:pt x="3748" y="7126"/>
                      <a:pt x="3703" y="7032"/>
                      <a:pt x="3661" y="6938"/>
                    </a:cubicBezTo>
                    <a:cubicBezTo>
                      <a:pt x="3637" y="6885"/>
                      <a:pt x="3618" y="6829"/>
                      <a:pt x="3595" y="6772"/>
                    </a:cubicBezTo>
                    <a:cubicBezTo>
                      <a:pt x="3592" y="6772"/>
                      <a:pt x="3585" y="6770"/>
                      <a:pt x="3579" y="6772"/>
                    </a:cubicBezTo>
                    <a:cubicBezTo>
                      <a:pt x="3542" y="6787"/>
                      <a:pt x="3506" y="6777"/>
                      <a:pt x="3470" y="6770"/>
                    </a:cubicBezTo>
                    <a:cubicBezTo>
                      <a:pt x="3434" y="6762"/>
                      <a:pt x="3406" y="6741"/>
                      <a:pt x="3393" y="6708"/>
                    </a:cubicBezTo>
                    <a:cubicBezTo>
                      <a:pt x="3386" y="6688"/>
                      <a:pt x="3375" y="6683"/>
                      <a:pt x="3358" y="6683"/>
                    </a:cubicBezTo>
                    <a:cubicBezTo>
                      <a:pt x="3343" y="6683"/>
                      <a:pt x="3328" y="6686"/>
                      <a:pt x="3314" y="6683"/>
                    </a:cubicBezTo>
                    <a:cubicBezTo>
                      <a:pt x="3253" y="6667"/>
                      <a:pt x="3207" y="6630"/>
                      <a:pt x="3176" y="6576"/>
                    </a:cubicBezTo>
                    <a:cubicBezTo>
                      <a:pt x="3170" y="6566"/>
                      <a:pt x="3174" y="6552"/>
                      <a:pt x="3171" y="6541"/>
                    </a:cubicBezTo>
                    <a:cubicBezTo>
                      <a:pt x="3168" y="6524"/>
                      <a:pt x="3170" y="6505"/>
                      <a:pt x="3146" y="6501"/>
                    </a:cubicBezTo>
                    <a:cubicBezTo>
                      <a:pt x="3144" y="6502"/>
                      <a:pt x="3140" y="6503"/>
                      <a:pt x="3139" y="6504"/>
                    </a:cubicBezTo>
                    <a:cubicBezTo>
                      <a:pt x="3123" y="6552"/>
                      <a:pt x="3087" y="6590"/>
                      <a:pt x="3078" y="6641"/>
                    </a:cubicBezTo>
                    <a:cubicBezTo>
                      <a:pt x="3076" y="6657"/>
                      <a:pt x="3063" y="6671"/>
                      <a:pt x="3055" y="6686"/>
                    </a:cubicBezTo>
                    <a:cubicBezTo>
                      <a:pt x="3051" y="6694"/>
                      <a:pt x="3045" y="6701"/>
                      <a:pt x="3043" y="6710"/>
                    </a:cubicBezTo>
                    <a:cubicBezTo>
                      <a:pt x="3032" y="6767"/>
                      <a:pt x="3005" y="6817"/>
                      <a:pt x="2983" y="6869"/>
                    </a:cubicBezTo>
                    <a:cubicBezTo>
                      <a:pt x="2951" y="6943"/>
                      <a:pt x="2920" y="7016"/>
                      <a:pt x="2887" y="7088"/>
                    </a:cubicBezTo>
                    <a:cubicBezTo>
                      <a:pt x="2850" y="7172"/>
                      <a:pt x="2811" y="7255"/>
                      <a:pt x="2774" y="7338"/>
                    </a:cubicBezTo>
                    <a:cubicBezTo>
                      <a:pt x="2732" y="7429"/>
                      <a:pt x="2708" y="7525"/>
                      <a:pt x="2700" y="7625"/>
                    </a:cubicBezTo>
                    <a:cubicBezTo>
                      <a:pt x="2692" y="7725"/>
                      <a:pt x="2699" y="7823"/>
                      <a:pt x="2716" y="7922"/>
                    </a:cubicBezTo>
                    <a:cubicBezTo>
                      <a:pt x="2723" y="7967"/>
                      <a:pt x="2722" y="8015"/>
                      <a:pt x="2725" y="8061"/>
                    </a:cubicBezTo>
                    <a:cubicBezTo>
                      <a:pt x="2732" y="8175"/>
                      <a:pt x="2719" y="8288"/>
                      <a:pt x="2711" y="8402"/>
                    </a:cubicBezTo>
                    <a:cubicBezTo>
                      <a:pt x="2702" y="8540"/>
                      <a:pt x="2679" y="8676"/>
                      <a:pt x="2651" y="8811"/>
                    </a:cubicBezTo>
                    <a:cubicBezTo>
                      <a:pt x="2632" y="8906"/>
                      <a:pt x="2614" y="9001"/>
                      <a:pt x="2591" y="9095"/>
                    </a:cubicBezTo>
                    <a:cubicBezTo>
                      <a:pt x="2571" y="9173"/>
                      <a:pt x="2544" y="9250"/>
                      <a:pt x="2524" y="9328"/>
                    </a:cubicBezTo>
                    <a:cubicBezTo>
                      <a:pt x="2507" y="9396"/>
                      <a:pt x="2485" y="9463"/>
                      <a:pt x="2490" y="9534"/>
                    </a:cubicBezTo>
                    <a:cubicBezTo>
                      <a:pt x="2490" y="9542"/>
                      <a:pt x="2488" y="9551"/>
                      <a:pt x="2483" y="9556"/>
                    </a:cubicBezTo>
                    <a:cubicBezTo>
                      <a:pt x="2453" y="9591"/>
                      <a:pt x="2455" y="9635"/>
                      <a:pt x="2459" y="9674"/>
                    </a:cubicBezTo>
                    <a:cubicBezTo>
                      <a:pt x="2465" y="9732"/>
                      <a:pt x="2481" y="9790"/>
                      <a:pt x="2500" y="9846"/>
                    </a:cubicBezTo>
                    <a:cubicBezTo>
                      <a:pt x="2535" y="9951"/>
                      <a:pt x="2551" y="10058"/>
                      <a:pt x="2543" y="10167"/>
                    </a:cubicBezTo>
                    <a:cubicBezTo>
                      <a:pt x="2537" y="10246"/>
                      <a:pt x="2527" y="10323"/>
                      <a:pt x="2520" y="10401"/>
                    </a:cubicBezTo>
                    <a:cubicBezTo>
                      <a:pt x="2518" y="10426"/>
                      <a:pt x="2521" y="10452"/>
                      <a:pt x="2520" y="10477"/>
                    </a:cubicBezTo>
                    <a:cubicBezTo>
                      <a:pt x="2519" y="10522"/>
                      <a:pt x="2504" y="10540"/>
                      <a:pt x="2460" y="10548"/>
                    </a:cubicBezTo>
                    <a:cubicBezTo>
                      <a:pt x="2367" y="10564"/>
                      <a:pt x="2273" y="10583"/>
                      <a:pt x="2179" y="10595"/>
                    </a:cubicBezTo>
                    <a:cubicBezTo>
                      <a:pt x="2107" y="10604"/>
                      <a:pt x="2034" y="10604"/>
                      <a:pt x="1961" y="10606"/>
                    </a:cubicBezTo>
                    <a:cubicBezTo>
                      <a:pt x="1879" y="10610"/>
                      <a:pt x="1797" y="10606"/>
                      <a:pt x="1716" y="10616"/>
                    </a:cubicBezTo>
                    <a:cubicBezTo>
                      <a:pt x="1659" y="10623"/>
                      <a:pt x="1601" y="10634"/>
                      <a:pt x="1546" y="10655"/>
                    </a:cubicBezTo>
                    <a:cubicBezTo>
                      <a:pt x="1471" y="10683"/>
                      <a:pt x="1393" y="10699"/>
                      <a:pt x="1314" y="10709"/>
                    </a:cubicBezTo>
                    <a:cubicBezTo>
                      <a:pt x="1260" y="10716"/>
                      <a:pt x="1206" y="10717"/>
                      <a:pt x="1151" y="10713"/>
                    </a:cubicBezTo>
                    <a:cubicBezTo>
                      <a:pt x="1125" y="10711"/>
                      <a:pt x="1099" y="10708"/>
                      <a:pt x="1073" y="10711"/>
                    </a:cubicBezTo>
                    <a:cubicBezTo>
                      <a:pt x="1006" y="10719"/>
                      <a:pt x="952" y="10684"/>
                      <a:pt x="894" y="10663"/>
                    </a:cubicBezTo>
                    <a:cubicBezTo>
                      <a:pt x="876" y="10656"/>
                      <a:pt x="858" y="10646"/>
                      <a:pt x="840" y="10640"/>
                    </a:cubicBezTo>
                    <a:cubicBezTo>
                      <a:pt x="813" y="10630"/>
                      <a:pt x="790" y="10616"/>
                      <a:pt x="769" y="10596"/>
                    </a:cubicBezTo>
                    <a:cubicBezTo>
                      <a:pt x="751" y="10578"/>
                      <a:pt x="741" y="10559"/>
                      <a:pt x="743" y="10532"/>
                    </a:cubicBezTo>
                    <a:cubicBezTo>
                      <a:pt x="743" y="10521"/>
                      <a:pt x="741" y="10509"/>
                      <a:pt x="737" y="10497"/>
                    </a:cubicBezTo>
                    <a:cubicBezTo>
                      <a:pt x="720" y="10444"/>
                      <a:pt x="712" y="10392"/>
                      <a:pt x="717" y="10335"/>
                    </a:cubicBezTo>
                    <a:cubicBezTo>
                      <a:pt x="726" y="10230"/>
                      <a:pt x="786" y="10169"/>
                      <a:pt x="868" y="10122"/>
                    </a:cubicBezTo>
                    <a:cubicBezTo>
                      <a:pt x="929" y="10087"/>
                      <a:pt x="992" y="10057"/>
                      <a:pt x="1054" y="10024"/>
                    </a:cubicBezTo>
                    <a:cubicBezTo>
                      <a:pt x="1084" y="10007"/>
                      <a:pt x="1114" y="9990"/>
                      <a:pt x="1142" y="9970"/>
                    </a:cubicBezTo>
                    <a:cubicBezTo>
                      <a:pt x="1165" y="9954"/>
                      <a:pt x="1190" y="9949"/>
                      <a:pt x="1215" y="9941"/>
                    </a:cubicBezTo>
                    <a:cubicBezTo>
                      <a:pt x="1249" y="9930"/>
                      <a:pt x="1283" y="9918"/>
                      <a:pt x="1316" y="9904"/>
                    </a:cubicBezTo>
                    <a:cubicBezTo>
                      <a:pt x="1366" y="9882"/>
                      <a:pt x="1416" y="9857"/>
                      <a:pt x="1470" y="9832"/>
                    </a:cubicBezTo>
                    <a:cubicBezTo>
                      <a:pt x="1472" y="9822"/>
                      <a:pt x="1477" y="9808"/>
                      <a:pt x="1482" y="9790"/>
                    </a:cubicBezTo>
                    <a:cubicBezTo>
                      <a:pt x="1545" y="9818"/>
                      <a:pt x="1572" y="9769"/>
                      <a:pt x="1604" y="9737"/>
                    </a:cubicBezTo>
                    <a:cubicBezTo>
                      <a:pt x="1634" y="9708"/>
                      <a:pt x="1659" y="9672"/>
                      <a:pt x="1682" y="9637"/>
                    </a:cubicBezTo>
                    <a:cubicBezTo>
                      <a:pt x="1695" y="9619"/>
                      <a:pt x="1698" y="9596"/>
                      <a:pt x="1707" y="9576"/>
                    </a:cubicBezTo>
                    <a:cubicBezTo>
                      <a:pt x="1718" y="9550"/>
                      <a:pt x="1728" y="9525"/>
                      <a:pt x="1741" y="9500"/>
                    </a:cubicBezTo>
                    <a:cubicBezTo>
                      <a:pt x="1748" y="9485"/>
                      <a:pt x="1748" y="9473"/>
                      <a:pt x="1735" y="9461"/>
                    </a:cubicBezTo>
                    <a:cubicBezTo>
                      <a:pt x="1723" y="9449"/>
                      <a:pt x="1720" y="9435"/>
                      <a:pt x="1735" y="9423"/>
                    </a:cubicBezTo>
                    <a:cubicBezTo>
                      <a:pt x="1750" y="9412"/>
                      <a:pt x="1752" y="9396"/>
                      <a:pt x="1751" y="9380"/>
                    </a:cubicBezTo>
                    <a:cubicBezTo>
                      <a:pt x="1750" y="9312"/>
                      <a:pt x="1748" y="9244"/>
                      <a:pt x="1749" y="9176"/>
                    </a:cubicBezTo>
                    <a:cubicBezTo>
                      <a:pt x="1749" y="9130"/>
                      <a:pt x="1754" y="9084"/>
                      <a:pt x="1756" y="9037"/>
                    </a:cubicBezTo>
                    <a:cubicBezTo>
                      <a:pt x="1757" y="8993"/>
                      <a:pt x="1754" y="8950"/>
                      <a:pt x="1756" y="8906"/>
                    </a:cubicBezTo>
                    <a:cubicBezTo>
                      <a:pt x="1763" y="8811"/>
                      <a:pt x="1773" y="8716"/>
                      <a:pt x="1779" y="8620"/>
                    </a:cubicBezTo>
                    <a:cubicBezTo>
                      <a:pt x="1783" y="8574"/>
                      <a:pt x="1781" y="8528"/>
                      <a:pt x="1782" y="8481"/>
                    </a:cubicBezTo>
                    <a:cubicBezTo>
                      <a:pt x="1782" y="8428"/>
                      <a:pt x="1776" y="8372"/>
                      <a:pt x="1786" y="8320"/>
                    </a:cubicBezTo>
                    <a:cubicBezTo>
                      <a:pt x="1794" y="8272"/>
                      <a:pt x="1784" y="8228"/>
                      <a:pt x="1782" y="8182"/>
                    </a:cubicBezTo>
                    <a:cubicBezTo>
                      <a:pt x="1775" y="8068"/>
                      <a:pt x="1762" y="7954"/>
                      <a:pt x="1756" y="7840"/>
                    </a:cubicBezTo>
                    <a:cubicBezTo>
                      <a:pt x="1752" y="7772"/>
                      <a:pt x="1752" y="7703"/>
                      <a:pt x="1755" y="7634"/>
                    </a:cubicBezTo>
                    <a:cubicBezTo>
                      <a:pt x="1760" y="7532"/>
                      <a:pt x="1766" y="7430"/>
                      <a:pt x="1777" y="7329"/>
                    </a:cubicBezTo>
                    <a:cubicBezTo>
                      <a:pt x="1783" y="7269"/>
                      <a:pt x="1798" y="7211"/>
                      <a:pt x="1811" y="7153"/>
                    </a:cubicBezTo>
                    <a:cubicBezTo>
                      <a:pt x="1823" y="7095"/>
                      <a:pt x="1835" y="7039"/>
                      <a:pt x="1848" y="6982"/>
                    </a:cubicBezTo>
                    <a:cubicBezTo>
                      <a:pt x="1866" y="6902"/>
                      <a:pt x="1886" y="6822"/>
                      <a:pt x="1903" y="6742"/>
                    </a:cubicBezTo>
                    <a:cubicBezTo>
                      <a:pt x="1912" y="6703"/>
                      <a:pt x="1917" y="6663"/>
                      <a:pt x="1924" y="6624"/>
                    </a:cubicBezTo>
                    <a:cubicBezTo>
                      <a:pt x="1928" y="6606"/>
                      <a:pt x="1932" y="6588"/>
                      <a:pt x="1936" y="6570"/>
                    </a:cubicBezTo>
                    <a:cubicBezTo>
                      <a:pt x="1952" y="6496"/>
                      <a:pt x="1969" y="6423"/>
                      <a:pt x="1983" y="6348"/>
                    </a:cubicBezTo>
                    <a:cubicBezTo>
                      <a:pt x="2003" y="6247"/>
                      <a:pt x="2020" y="6145"/>
                      <a:pt x="2040" y="6043"/>
                    </a:cubicBezTo>
                    <a:cubicBezTo>
                      <a:pt x="2049" y="5992"/>
                      <a:pt x="2063" y="5942"/>
                      <a:pt x="2072" y="5892"/>
                    </a:cubicBezTo>
                    <a:cubicBezTo>
                      <a:pt x="2079" y="5857"/>
                      <a:pt x="2080" y="5820"/>
                      <a:pt x="2084" y="5785"/>
                    </a:cubicBezTo>
                    <a:cubicBezTo>
                      <a:pt x="2086" y="5767"/>
                      <a:pt x="2091" y="5749"/>
                      <a:pt x="2094" y="5731"/>
                    </a:cubicBezTo>
                    <a:cubicBezTo>
                      <a:pt x="2095" y="5722"/>
                      <a:pt x="2098" y="5709"/>
                      <a:pt x="2094" y="5703"/>
                    </a:cubicBezTo>
                    <a:cubicBezTo>
                      <a:pt x="2080" y="5687"/>
                      <a:pt x="2088" y="5671"/>
                      <a:pt x="2094" y="5656"/>
                    </a:cubicBezTo>
                    <a:cubicBezTo>
                      <a:pt x="2042" y="5632"/>
                      <a:pt x="2027" y="5631"/>
                      <a:pt x="2014" y="5649"/>
                    </a:cubicBezTo>
                    <a:cubicBezTo>
                      <a:pt x="1996" y="5636"/>
                      <a:pt x="1978" y="5623"/>
                      <a:pt x="1960" y="5611"/>
                    </a:cubicBezTo>
                    <a:cubicBezTo>
                      <a:pt x="1944" y="5601"/>
                      <a:pt x="1934" y="5608"/>
                      <a:pt x="1923" y="5622"/>
                    </a:cubicBezTo>
                    <a:cubicBezTo>
                      <a:pt x="1894" y="5660"/>
                      <a:pt x="1867" y="5700"/>
                      <a:pt x="1832" y="5732"/>
                    </a:cubicBezTo>
                    <a:cubicBezTo>
                      <a:pt x="1763" y="5795"/>
                      <a:pt x="1682" y="5840"/>
                      <a:pt x="1590" y="5864"/>
                    </a:cubicBezTo>
                    <a:cubicBezTo>
                      <a:pt x="1575" y="5868"/>
                      <a:pt x="1560" y="5872"/>
                      <a:pt x="1545" y="5877"/>
                    </a:cubicBezTo>
                    <a:cubicBezTo>
                      <a:pt x="1485" y="5896"/>
                      <a:pt x="1429" y="5885"/>
                      <a:pt x="1376" y="5855"/>
                    </a:cubicBezTo>
                    <a:cubicBezTo>
                      <a:pt x="1367" y="5850"/>
                      <a:pt x="1358" y="5845"/>
                      <a:pt x="1347" y="5839"/>
                    </a:cubicBezTo>
                    <a:cubicBezTo>
                      <a:pt x="1329" y="5856"/>
                      <a:pt x="1309" y="5871"/>
                      <a:pt x="1292" y="5889"/>
                    </a:cubicBezTo>
                    <a:cubicBezTo>
                      <a:pt x="1266" y="5916"/>
                      <a:pt x="1235" y="5936"/>
                      <a:pt x="1203" y="5955"/>
                    </a:cubicBezTo>
                    <a:cubicBezTo>
                      <a:pt x="1118" y="6007"/>
                      <a:pt x="1026" y="6038"/>
                      <a:pt x="930" y="6060"/>
                    </a:cubicBezTo>
                    <a:cubicBezTo>
                      <a:pt x="846" y="6080"/>
                      <a:pt x="774" y="6122"/>
                      <a:pt x="714" y="6185"/>
                    </a:cubicBezTo>
                    <a:cubicBezTo>
                      <a:pt x="681" y="6219"/>
                      <a:pt x="646" y="6251"/>
                      <a:pt x="610" y="6282"/>
                    </a:cubicBezTo>
                    <a:cubicBezTo>
                      <a:pt x="582" y="6307"/>
                      <a:pt x="546" y="6307"/>
                      <a:pt x="514" y="6287"/>
                    </a:cubicBezTo>
                    <a:cubicBezTo>
                      <a:pt x="479" y="6266"/>
                      <a:pt x="463" y="6232"/>
                      <a:pt x="467" y="6195"/>
                    </a:cubicBezTo>
                    <a:cubicBezTo>
                      <a:pt x="474" y="6131"/>
                      <a:pt x="503" y="6080"/>
                      <a:pt x="550" y="6037"/>
                    </a:cubicBezTo>
                    <a:cubicBezTo>
                      <a:pt x="555" y="6033"/>
                      <a:pt x="557" y="6027"/>
                      <a:pt x="565" y="6016"/>
                    </a:cubicBezTo>
                    <a:cubicBezTo>
                      <a:pt x="551" y="6017"/>
                      <a:pt x="541" y="6015"/>
                      <a:pt x="535" y="6019"/>
                    </a:cubicBezTo>
                    <a:cubicBezTo>
                      <a:pt x="490" y="6050"/>
                      <a:pt x="444" y="6078"/>
                      <a:pt x="403" y="6113"/>
                    </a:cubicBezTo>
                    <a:cubicBezTo>
                      <a:pt x="382" y="6131"/>
                      <a:pt x="369" y="6161"/>
                      <a:pt x="361" y="6188"/>
                    </a:cubicBezTo>
                    <a:cubicBezTo>
                      <a:pt x="339" y="6257"/>
                      <a:pt x="296" y="6311"/>
                      <a:pt x="242" y="6354"/>
                    </a:cubicBezTo>
                    <a:cubicBezTo>
                      <a:pt x="208" y="6382"/>
                      <a:pt x="163" y="6399"/>
                      <a:pt x="116" y="6392"/>
                    </a:cubicBezTo>
                    <a:cubicBezTo>
                      <a:pt x="82" y="6386"/>
                      <a:pt x="50" y="6373"/>
                      <a:pt x="26" y="6346"/>
                    </a:cubicBezTo>
                    <a:cubicBezTo>
                      <a:pt x="22" y="6341"/>
                      <a:pt x="17" y="6335"/>
                      <a:pt x="17" y="6329"/>
                    </a:cubicBezTo>
                    <a:cubicBezTo>
                      <a:pt x="15" y="6310"/>
                      <a:pt x="12" y="6289"/>
                      <a:pt x="15" y="6270"/>
                    </a:cubicBezTo>
                    <a:cubicBezTo>
                      <a:pt x="19" y="6251"/>
                      <a:pt x="30" y="6234"/>
                      <a:pt x="39" y="6212"/>
                    </a:cubicBezTo>
                    <a:cubicBezTo>
                      <a:pt x="40" y="6213"/>
                      <a:pt x="39" y="6207"/>
                      <a:pt x="36" y="6204"/>
                    </a:cubicBezTo>
                    <a:cubicBezTo>
                      <a:pt x="8" y="6179"/>
                      <a:pt x="1" y="6145"/>
                      <a:pt x="0" y="6110"/>
                    </a:cubicBezTo>
                    <a:cubicBezTo>
                      <a:pt x="0" y="6101"/>
                      <a:pt x="3" y="6089"/>
                      <a:pt x="9" y="6082"/>
                    </a:cubicBezTo>
                    <a:cubicBezTo>
                      <a:pt x="30" y="6056"/>
                      <a:pt x="56" y="6033"/>
                      <a:pt x="74" y="6006"/>
                    </a:cubicBezTo>
                    <a:cubicBezTo>
                      <a:pt x="104" y="5963"/>
                      <a:pt x="129" y="5918"/>
                      <a:pt x="156" y="5874"/>
                    </a:cubicBezTo>
                    <a:cubicBezTo>
                      <a:pt x="178" y="5839"/>
                      <a:pt x="199" y="5804"/>
                      <a:pt x="221" y="5769"/>
                    </a:cubicBezTo>
                    <a:cubicBezTo>
                      <a:pt x="239" y="5739"/>
                      <a:pt x="258" y="5708"/>
                      <a:pt x="278" y="5679"/>
                    </a:cubicBezTo>
                    <a:cubicBezTo>
                      <a:pt x="300" y="5648"/>
                      <a:pt x="324" y="5618"/>
                      <a:pt x="349" y="5588"/>
                    </a:cubicBezTo>
                    <a:cubicBezTo>
                      <a:pt x="373" y="5559"/>
                      <a:pt x="407" y="5546"/>
                      <a:pt x="441" y="5535"/>
                    </a:cubicBezTo>
                    <a:cubicBezTo>
                      <a:pt x="484" y="5522"/>
                      <a:pt x="528" y="5515"/>
                      <a:pt x="572" y="5503"/>
                    </a:cubicBezTo>
                    <a:cubicBezTo>
                      <a:pt x="596" y="5497"/>
                      <a:pt x="621" y="5491"/>
                      <a:pt x="642" y="5478"/>
                    </a:cubicBezTo>
                    <a:cubicBezTo>
                      <a:pt x="678" y="5456"/>
                      <a:pt x="718" y="5448"/>
                      <a:pt x="758" y="5438"/>
                    </a:cubicBezTo>
                    <a:cubicBezTo>
                      <a:pt x="822" y="5422"/>
                      <a:pt x="881" y="5391"/>
                      <a:pt x="940" y="5367"/>
                    </a:cubicBezTo>
                    <a:cubicBezTo>
                      <a:pt x="930" y="5323"/>
                      <a:pt x="920" y="5284"/>
                      <a:pt x="913" y="5244"/>
                    </a:cubicBezTo>
                    <a:cubicBezTo>
                      <a:pt x="911" y="5232"/>
                      <a:pt x="915" y="5218"/>
                      <a:pt x="921" y="5206"/>
                    </a:cubicBezTo>
                    <a:cubicBezTo>
                      <a:pt x="950" y="5148"/>
                      <a:pt x="982" y="5091"/>
                      <a:pt x="1031" y="5047"/>
                    </a:cubicBezTo>
                    <a:cubicBezTo>
                      <a:pt x="1047" y="5032"/>
                      <a:pt x="1066" y="5019"/>
                      <a:pt x="1084" y="5005"/>
                    </a:cubicBezTo>
                    <a:cubicBezTo>
                      <a:pt x="1175" y="4939"/>
                      <a:pt x="1260" y="4864"/>
                      <a:pt x="1343" y="4788"/>
                    </a:cubicBezTo>
                    <a:cubicBezTo>
                      <a:pt x="1377" y="4756"/>
                      <a:pt x="1420" y="4734"/>
                      <a:pt x="1455" y="4702"/>
                    </a:cubicBezTo>
                    <a:cubicBezTo>
                      <a:pt x="1493" y="4669"/>
                      <a:pt x="1528" y="4633"/>
                      <a:pt x="1561" y="4595"/>
                    </a:cubicBezTo>
                    <a:cubicBezTo>
                      <a:pt x="1594" y="4557"/>
                      <a:pt x="1625" y="4518"/>
                      <a:pt x="1654" y="4477"/>
                    </a:cubicBezTo>
                    <a:cubicBezTo>
                      <a:pt x="1678" y="4444"/>
                      <a:pt x="1708" y="4417"/>
                      <a:pt x="1729" y="4381"/>
                    </a:cubicBezTo>
                    <a:cubicBezTo>
                      <a:pt x="1754" y="4339"/>
                      <a:pt x="1772" y="4294"/>
                      <a:pt x="1781" y="4248"/>
                    </a:cubicBezTo>
                    <a:cubicBezTo>
                      <a:pt x="1793" y="4190"/>
                      <a:pt x="1818" y="4138"/>
                      <a:pt x="1831" y="4082"/>
                    </a:cubicBezTo>
                    <a:cubicBezTo>
                      <a:pt x="1834" y="4068"/>
                      <a:pt x="1837" y="4054"/>
                      <a:pt x="1842" y="4040"/>
                    </a:cubicBezTo>
                    <a:cubicBezTo>
                      <a:pt x="1863" y="3978"/>
                      <a:pt x="1873" y="3912"/>
                      <a:pt x="1901" y="3852"/>
                    </a:cubicBezTo>
                    <a:cubicBezTo>
                      <a:pt x="1909" y="3834"/>
                      <a:pt x="1915" y="3813"/>
                      <a:pt x="1913" y="3794"/>
                    </a:cubicBezTo>
                    <a:cubicBezTo>
                      <a:pt x="1911" y="3772"/>
                      <a:pt x="1921" y="3756"/>
                      <a:pt x="1929" y="3738"/>
                    </a:cubicBezTo>
                    <a:cubicBezTo>
                      <a:pt x="1936" y="3720"/>
                      <a:pt x="1939" y="3701"/>
                      <a:pt x="1945" y="3682"/>
                    </a:cubicBezTo>
                    <a:cubicBezTo>
                      <a:pt x="1953" y="3657"/>
                      <a:pt x="1962" y="3632"/>
                      <a:pt x="1970" y="3607"/>
                    </a:cubicBezTo>
                    <a:cubicBezTo>
                      <a:pt x="1973" y="3600"/>
                      <a:pt x="1978" y="3592"/>
                      <a:pt x="1977" y="3585"/>
                    </a:cubicBezTo>
                    <a:cubicBezTo>
                      <a:pt x="1973" y="3564"/>
                      <a:pt x="1981" y="3546"/>
                      <a:pt x="1990" y="3528"/>
                    </a:cubicBezTo>
                    <a:cubicBezTo>
                      <a:pt x="2004" y="3498"/>
                      <a:pt x="2015" y="3468"/>
                      <a:pt x="2026" y="3437"/>
                    </a:cubicBezTo>
                    <a:cubicBezTo>
                      <a:pt x="2029" y="3430"/>
                      <a:pt x="2028" y="3422"/>
                      <a:pt x="2030" y="3414"/>
                    </a:cubicBezTo>
                    <a:cubicBezTo>
                      <a:pt x="2033" y="3400"/>
                      <a:pt x="2034" y="3383"/>
                      <a:pt x="2042" y="3374"/>
                    </a:cubicBezTo>
                    <a:cubicBezTo>
                      <a:pt x="2073" y="3341"/>
                      <a:pt x="2087" y="3299"/>
                      <a:pt x="2103" y="3259"/>
                    </a:cubicBezTo>
                    <a:cubicBezTo>
                      <a:pt x="2122" y="3212"/>
                      <a:pt x="2142" y="3164"/>
                      <a:pt x="2159" y="3116"/>
                    </a:cubicBezTo>
                    <a:cubicBezTo>
                      <a:pt x="2181" y="3054"/>
                      <a:pt x="2201" y="2991"/>
                      <a:pt x="2222" y="2929"/>
                    </a:cubicBezTo>
                    <a:cubicBezTo>
                      <a:pt x="2227" y="2916"/>
                      <a:pt x="2235" y="2904"/>
                      <a:pt x="2242" y="2889"/>
                    </a:cubicBezTo>
                    <a:close/>
                    <a:moveTo>
                      <a:pt x="248" y="5830"/>
                    </a:moveTo>
                    <a:cubicBezTo>
                      <a:pt x="237" y="5843"/>
                      <a:pt x="224" y="5854"/>
                      <a:pt x="218" y="5868"/>
                    </a:cubicBezTo>
                    <a:cubicBezTo>
                      <a:pt x="180" y="5952"/>
                      <a:pt x="128" y="6026"/>
                      <a:pt x="70" y="6097"/>
                    </a:cubicBezTo>
                    <a:cubicBezTo>
                      <a:pt x="52" y="6119"/>
                      <a:pt x="50" y="6140"/>
                      <a:pt x="66" y="6169"/>
                    </a:cubicBezTo>
                    <a:cubicBezTo>
                      <a:pt x="69" y="6167"/>
                      <a:pt x="73" y="6165"/>
                      <a:pt x="75" y="6162"/>
                    </a:cubicBezTo>
                    <a:cubicBezTo>
                      <a:pt x="119" y="6087"/>
                      <a:pt x="165" y="6012"/>
                      <a:pt x="207" y="5936"/>
                    </a:cubicBezTo>
                    <a:cubicBezTo>
                      <a:pt x="225" y="5903"/>
                      <a:pt x="234" y="5865"/>
                      <a:pt x="247" y="5829"/>
                    </a:cubicBezTo>
                    <a:cubicBezTo>
                      <a:pt x="253" y="5823"/>
                      <a:pt x="260" y="5816"/>
                      <a:pt x="267" y="5811"/>
                    </a:cubicBezTo>
                    <a:cubicBezTo>
                      <a:pt x="278" y="5801"/>
                      <a:pt x="291" y="5793"/>
                      <a:pt x="306" y="5805"/>
                    </a:cubicBezTo>
                    <a:cubicBezTo>
                      <a:pt x="318" y="5814"/>
                      <a:pt x="316" y="5827"/>
                      <a:pt x="304" y="5847"/>
                    </a:cubicBezTo>
                    <a:cubicBezTo>
                      <a:pt x="291" y="5868"/>
                      <a:pt x="280" y="5891"/>
                      <a:pt x="270" y="5913"/>
                    </a:cubicBezTo>
                    <a:cubicBezTo>
                      <a:pt x="265" y="5923"/>
                      <a:pt x="262" y="5933"/>
                      <a:pt x="257" y="5943"/>
                    </a:cubicBezTo>
                    <a:cubicBezTo>
                      <a:pt x="220" y="6009"/>
                      <a:pt x="183" y="6076"/>
                      <a:pt x="145" y="6143"/>
                    </a:cubicBezTo>
                    <a:cubicBezTo>
                      <a:pt x="139" y="6154"/>
                      <a:pt x="132" y="6165"/>
                      <a:pt x="126" y="6177"/>
                    </a:cubicBezTo>
                    <a:cubicBezTo>
                      <a:pt x="124" y="6183"/>
                      <a:pt x="123" y="6193"/>
                      <a:pt x="126" y="6195"/>
                    </a:cubicBezTo>
                    <a:cubicBezTo>
                      <a:pt x="145" y="6210"/>
                      <a:pt x="131" y="6220"/>
                      <a:pt x="121" y="6226"/>
                    </a:cubicBezTo>
                    <a:cubicBezTo>
                      <a:pt x="81" y="6248"/>
                      <a:pt x="64" y="6282"/>
                      <a:pt x="65" y="6325"/>
                    </a:cubicBezTo>
                    <a:cubicBezTo>
                      <a:pt x="102" y="6349"/>
                      <a:pt x="114" y="6353"/>
                      <a:pt x="148" y="6340"/>
                    </a:cubicBezTo>
                    <a:cubicBezTo>
                      <a:pt x="210" y="6318"/>
                      <a:pt x="255" y="6275"/>
                      <a:pt x="287" y="6216"/>
                    </a:cubicBezTo>
                    <a:cubicBezTo>
                      <a:pt x="316" y="6164"/>
                      <a:pt x="326" y="6105"/>
                      <a:pt x="378" y="6062"/>
                    </a:cubicBezTo>
                    <a:cubicBezTo>
                      <a:pt x="431" y="6016"/>
                      <a:pt x="485" y="5979"/>
                      <a:pt x="550" y="5960"/>
                    </a:cubicBezTo>
                    <a:cubicBezTo>
                      <a:pt x="619" y="5939"/>
                      <a:pt x="679" y="5912"/>
                      <a:pt x="715" y="5846"/>
                    </a:cubicBezTo>
                    <a:cubicBezTo>
                      <a:pt x="720" y="5836"/>
                      <a:pt x="735" y="5828"/>
                      <a:pt x="747" y="5824"/>
                    </a:cubicBezTo>
                    <a:cubicBezTo>
                      <a:pt x="761" y="5820"/>
                      <a:pt x="779" y="5834"/>
                      <a:pt x="774" y="5844"/>
                    </a:cubicBezTo>
                    <a:cubicBezTo>
                      <a:pt x="761" y="5868"/>
                      <a:pt x="769" y="5898"/>
                      <a:pt x="744" y="5919"/>
                    </a:cubicBezTo>
                    <a:cubicBezTo>
                      <a:pt x="698" y="5958"/>
                      <a:pt x="655" y="6000"/>
                      <a:pt x="612" y="6042"/>
                    </a:cubicBezTo>
                    <a:cubicBezTo>
                      <a:pt x="595" y="6058"/>
                      <a:pt x="580" y="6077"/>
                      <a:pt x="568" y="6096"/>
                    </a:cubicBezTo>
                    <a:cubicBezTo>
                      <a:pt x="546" y="6131"/>
                      <a:pt x="525" y="6166"/>
                      <a:pt x="519" y="6208"/>
                    </a:cubicBezTo>
                    <a:cubicBezTo>
                      <a:pt x="516" y="6224"/>
                      <a:pt x="518" y="6240"/>
                      <a:pt x="534" y="6245"/>
                    </a:cubicBezTo>
                    <a:cubicBezTo>
                      <a:pt x="545" y="6248"/>
                      <a:pt x="561" y="6244"/>
                      <a:pt x="570" y="6238"/>
                    </a:cubicBezTo>
                    <a:cubicBezTo>
                      <a:pt x="602" y="6214"/>
                      <a:pt x="634" y="6190"/>
                      <a:pt x="662" y="6162"/>
                    </a:cubicBezTo>
                    <a:cubicBezTo>
                      <a:pt x="735" y="6090"/>
                      <a:pt x="820" y="6039"/>
                      <a:pt x="920" y="6013"/>
                    </a:cubicBezTo>
                    <a:cubicBezTo>
                      <a:pt x="935" y="6009"/>
                      <a:pt x="951" y="6007"/>
                      <a:pt x="966" y="6002"/>
                    </a:cubicBezTo>
                    <a:cubicBezTo>
                      <a:pt x="1027" y="5983"/>
                      <a:pt x="1083" y="5951"/>
                      <a:pt x="1141" y="5926"/>
                    </a:cubicBezTo>
                    <a:cubicBezTo>
                      <a:pt x="1211" y="5896"/>
                      <a:pt x="1255" y="5839"/>
                      <a:pt x="1300" y="5790"/>
                    </a:cubicBezTo>
                    <a:cubicBezTo>
                      <a:pt x="1298" y="5769"/>
                      <a:pt x="1298" y="5754"/>
                      <a:pt x="1295" y="5739"/>
                    </a:cubicBezTo>
                    <a:cubicBezTo>
                      <a:pt x="1289" y="5716"/>
                      <a:pt x="1287" y="5690"/>
                      <a:pt x="1274" y="5671"/>
                    </a:cubicBezTo>
                    <a:cubicBezTo>
                      <a:pt x="1249" y="5637"/>
                      <a:pt x="1218" y="5608"/>
                      <a:pt x="1189" y="5577"/>
                    </a:cubicBezTo>
                    <a:cubicBezTo>
                      <a:pt x="1175" y="5563"/>
                      <a:pt x="1158" y="5552"/>
                      <a:pt x="1144" y="5538"/>
                    </a:cubicBezTo>
                    <a:cubicBezTo>
                      <a:pt x="1100" y="5494"/>
                      <a:pt x="1056" y="5450"/>
                      <a:pt x="1011" y="5405"/>
                    </a:cubicBezTo>
                    <a:cubicBezTo>
                      <a:pt x="965" y="5419"/>
                      <a:pt x="919" y="5429"/>
                      <a:pt x="878" y="5448"/>
                    </a:cubicBezTo>
                    <a:cubicBezTo>
                      <a:pt x="840" y="5465"/>
                      <a:pt x="802" y="5478"/>
                      <a:pt x="762" y="5487"/>
                    </a:cubicBezTo>
                    <a:cubicBezTo>
                      <a:pt x="727" y="5494"/>
                      <a:pt x="693" y="5503"/>
                      <a:pt x="663" y="5526"/>
                    </a:cubicBezTo>
                    <a:cubicBezTo>
                      <a:pt x="643" y="5541"/>
                      <a:pt x="620" y="5548"/>
                      <a:pt x="593" y="5551"/>
                    </a:cubicBezTo>
                    <a:cubicBezTo>
                      <a:pt x="541" y="5557"/>
                      <a:pt x="490" y="5572"/>
                      <a:pt x="438" y="5585"/>
                    </a:cubicBezTo>
                    <a:cubicBezTo>
                      <a:pt x="426" y="5588"/>
                      <a:pt x="414" y="5596"/>
                      <a:pt x="406" y="5606"/>
                    </a:cubicBezTo>
                    <a:cubicBezTo>
                      <a:pt x="379" y="5635"/>
                      <a:pt x="354" y="5665"/>
                      <a:pt x="329" y="5696"/>
                    </a:cubicBezTo>
                    <a:cubicBezTo>
                      <a:pt x="324" y="5702"/>
                      <a:pt x="322" y="5710"/>
                      <a:pt x="318" y="5717"/>
                    </a:cubicBezTo>
                    <a:cubicBezTo>
                      <a:pt x="309" y="5730"/>
                      <a:pt x="300" y="5743"/>
                      <a:pt x="292" y="5757"/>
                    </a:cubicBezTo>
                    <a:cubicBezTo>
                      <a:pt x="277" y="5781"/>
                      <a:pt x="262" y="5805"/>
                      <a:pt x="248" y="5830"/>
                    </a:cubicBezTo>
                    <a:close/>
                    <a:moveTo>
                      <a:pt x="3920" y="5873"/>
                    </a:moveTo>
                    <a:cubicBezTo>
                      <a:pt x="3936" y="5854"/>
                      <a:pt x="3951" y="5839"/>
                      <a:pt x="3964" y="5823"/>
                    </a:cubicBezTo>
                    <a:cubicBezTo>
                      <a:pt x="3974" y="5811"/>
                      <a:pt x="3980" y="5796"/>
                      <a:pt x="3991" y="5784"/>
                    </a:cubicBezTo>
                    <a:cubicBezTo>
                      <a:pt x="4032" y="5739"/>
                      <a:pt x="4059" y="5685"/>
                      <a:pt x="4079" y="5629"/>
                    </a:cubicBezTo>
                    <a:cubicBezTo>
                      <a:pt x="4122" y="5507"/>
                      <a:pt x="4176" y="5389"/>
                      <a:pt x="4213" y="5264"/>
                    </a:cubicBezTo>
                    <a:cubicBezTo>
                      <a:pt x="4241" y="5169"/>
                      <a:pt x="4278" y="5077"/>
                      <a:pt x="4308" y="4982"/>
                    </a:cubicBezTo>
                    <a:cubicBezTo>
                      <a:pt x="4327" y="4920"/>
                      <a:pt x="4342" y="4857"/>
                      <a:pt x="4356" y="4793"/>
                    </a:cubicBezTo>
                    <a:cubicBezTo>
                      <a:pt x="4367" y="4740"/>
                      <a:pt x="4373" y="4686"/>
                      <a:pt x="4381" y="4632"/>
                    </a:cubicBezTo>
                    <a:cubicBezTo>
                      <a:pt x="4390" y="4574"/>
                      <a:pt x="4398" y="4516"/>
                      <a:pt x="4407" y="4459"/>
                    </a:cubicBezTo>
                    <a:cubicBezTo>
                      <a:pt x="4412" y="4426"/>
                      <a:pt x="4421" y="4394"/>
                      <a:pt x="4423" y="4361"/>
                    </a:cubicBezTo>
                    <a:cubicBezTo>
                      <a:pt x="4427" y="4282"/>
                      <a:pt x="4423" y="4204"/>
                      <a:pt x="4409" y="4127"/>
                    </a:cubicBezTo>
                    <a:cubicBezTo>
                      <a:pt x="4403" y="4097"/>
                      <a:pt x="4396" y="4067"/>
                      <a:pt x="4392" y="4037"/>
                    </a:cubicBezTo>
                    <a:cubicBezTo>
                      <a:pt x="4378" y="3950"/>
                      <a:pt x="4346" y="3868"/>
                      <a:pt x="4318" y="3785"/>
                    </a:cubicBezTo>
                    <a:cubicBezTo>
                      <a:pt x="4299" y="3733"/>
                      <a:pt x="4275" y="3683"/>
                      <a:pt x="4253" y="3631"/>
                    </a:cubicBezTo>
                    <a:cubicBezTo>
                      <a:pt x="4219" y="3552"/>
                      <a:pt x="4186" y="3473"/>
                      <a:pt x="4151" y="3395"/>
                    </a:cubicBezTo>
                    <a:cubicBezTo>
                      <a:pt x="4138" y="3367"/>
                      <a:pt x="4122" y="3341"/>
                      <a:pt x="4107" y="3314"/>
                    </a:cubicBezTo>
                    <a:cubicBezTo>
                      <a:pt x="4072" y="3255"/>
                      <a:pt x="4038" y="3196"/>
                      <a:pt x="4001" y="3138"/>
                    </a:cubicBezTo>
                    <a:cubicBezTo>
                      <a:pt x="3986" y="3114"/>
                      <a:pt x="3967" y="3092"/>
                      <a:pt x="3950" y="3069"/>
                    </a:cubicBezTo>
                    <a:cubicBezTo>
                      <a:pt x="3888" y="2989"/>
                      <a:pt x="3847" y="2895"/>
                      <a:pt x="3777" y="2822"/>
                    </a:cubicBezTo>
                    <a:cubicBezTo>
                      <a:pt x="3773" y="2818"/>
                      <a:pt x="3772" y="2812"/>
                      <a:pt x="3769" y="2808"/>
                    </a:cubicBezTo>
                    <a:cubicBezTo>
                      <a:pt x="3741" y="2762"/>
                      <a:pt x="3701" y="2733"/>
                      <a:pt x="3651" y="2714"/>
                    </a:cubicBezTo>
                    <a:cubicBezTo>
                      <a:pt x="3616" y="2701"/>
                      <a:pt x="3580" y="2698"/>
                      <a:pt x="3543" y="2697"/>
                    </a:cubicBezTo>
                    <a:cubicBezTo>
                      <a:pt x="3535" y="2696"/>
                      <a:pt x="3526" y="2690"/>
                      <a:pt x="3513" y="2685"/>
                    </a:cubicBezTo>
                    <a:cubicBezTo>
                      <a:pt x="3531" y="2674"/>
                      <a:pt x="3541" y="2667"/>
                      <a:pt x="3555" y="2658"/>
                    </a:cubicBezTo>
                    <a:cubicBezTo>
                      <a:pt x="3538" y="2634"/>
                      <a:pt x="3522" y="2617"/>
                      <a:pt x="3492" y="2613"/>
                    </a:cubicBezTo>
                    <a:cubicBezTo>
                      <a:pt x="3461" y="2610"/>
                      <a:pt x="3430" y="2599"/>
                      <a:pt x="3400" y="2591"/>
                    </a:cubicBezTo>
                    <a:cubicBezTo>
                      <a:pt x="3383" y="2587"/>
                      <a:pt x="3373" y="2576"/>
                      <a:pt x="3376" y="2556"/>
                    </a:cubicBezTo>
                    <a:cubicBezTo>
                      <a:pt x="3390" y="2552"/>
                      <a:pt x="3403" y="2548"/>
                      <a:pt x="3426" y="2542"/>
                    </a:cubicBezTo>
                    <a:cubicBezTo>
                      <a:pt x="3381" y="2514"/>
                      <a:pt x="3363" y="2468"/>
                      <a:pt x="3310" y="2454"/>
                    </a:cubicBezTo>
                    <a:cubicBezTo>
                      <a:pt x="3305" y="2467"/>
                      <a:pt x="3296" y="2479"/>
                      <a:pt x="3295" y="2491"/>
                    </a:cubicBezTo>
                    <a:cubicBezTo>
                      <a:pt x="3294" y="2513"/>
                      <a:pt x="3283" y="2526"/>
                      <a:pt x="3264" y="2526"/>
                    </a:cubicBezTo>
                    <a:cubicBezTo>
                      <a:pt x="3239" y="2525"/>
                      <a:pt x="3222" y="2538"/>
                      <a:pt x="3203" y="2550"/>
                    </a:cubicBezTo>
                    <a:cubicBezTo>
                      <a:pt x="3155" y="2580"/>
                      <a:pt x="3107" y="2611"/>
                      <a:pt x="3050" y="2623"/>
                    </a:cubicBezTo>
                    <a:cubicBezTo>
                      <a:pt x="3028" y="2628"/>
                      <a:pt x="3007" y="2637"/>
                      <a:pt x="2985" y="2642"/>
                    </a:cubicBezTo>
                    <a:cubicBezTo>
                      <a:pt x="2893" y="2665"/>
                      <a:pt x="2806" y="2705"/>
                      <a:pt x="2711" y="2722"/>
                    </a:cubicBezTo>
                    <a:cubicBezTo>
                      <a:pt x="2662" y="2731"/>
                      <a:pt x="2614" y="2737"/>
                      <a:pt x="2565" y="2731"/>
                    </a:cubicBezTo>
                    <a:cubicBezTo>
                      <a:pt x="2522" y="2725"/>
                      <a:pt x="2475" y="2722"/>
                      <a:pt x="2442" y="2685"/>
                    </a:cubicBezTo>
                    <a:cubicBezTo>
                      <a:pt x="2435" y="2676"/>
                      <a:pt x="2421" y="2673"/>
                      <a:pt x="2405" y="2665"/>
                    </a:cubicBezTo>
                    <a:cubicBezTo>
                      <a:pt x="2372" y="2742"/>
                      <a:pt x="2341" y="2813"/>
                      <a:pt x="2311" y="2885"/>
                    </a:cubicBezTo>
                    <a:cubicBezTo>
                      <a:pt x="2297" y="2916"/>
                      <a:pt x="2285" y="2949"/>
                      <a:pt x="2273" y="2981"/>
                    </a:cubicBezTo>
                    <a:cubicBezTo>
                      <a:pt x="2246" y="3051"/>
                      <a:pt x="2218" y="3121"/>
                      <a:pt x="2191" y="3191"/>
                    </a:cubicBezTo>
                    <a:cubicBezTo>
                      <a:pt x="2176" y="3229"/>
                      <a:pt x="2164" y="3269"/>
                      <a:pt x="2146" y="3306"/>
                    </a:cubicBezTo>
                    <a:cubicBezTo>
                      <a:pt x="2101" y="3399"/>
                      <a:pt x="2064" y="3495"/>
                      <a:pt x="2035" y="3594"/>
                    </a:cubicBezTo>
                    <a:cubicBezTo>
                      <a:pt x="2012" y="3673"/>
                      <a:pt x="1984" y="3750"/>
                      <a:pt x="1964" y="3830"/>
                    </a:cubicBezTo>
                    <a:cubicBezTo>
                      <a:pt x="1946" y="3904"/>
                      <a:pt x="1919" y="3976"/>
                      <a:pt x="1900" y="4051"/>
                    </a:cubicBezTo>
                    <a:cubicBezTo>
                      <a:pt x="1882" y="4118"/>
                      <a:pt x="1871" y="4188"/>
                      <a:pt x="1853" y="4256"/>
                    </a:cubicBezTo>
                    <a:cubicBezTo>
                      <a:pt x="1835" y="4324"/>
                      <a:pt x="1819" y="4392"/>
                      <a:pt x="1811" y="4463"/>
                    </a:cubicBezTo>
                    <a:cubicBezTo>
                      <a:pt x="1803" y="4539"/>
                      <a:pt x="1796" y="4616"/>
                      <a:pt x="1796" y="4693"/>
                    </a:cubicBezTo>
                    <a:cubicBezTo>
                      <a:pt x="1795" y="4750"/>
                      <a:pt x="1790" y="4806"/>
                      <a:pt x="1785" y="4863"/>
                    </a:cubicBezTo>
                    <a:cubicBezTo>
                      <a:pt x="1779" y="4938"/>
                      <a:pt x="1766" y="5012"/>
                      <a:pt x="1777" y="5088"/>
                    </a:cubicBezTo>
                    <a:cubicBezTo>
                      <a:pt x="1797" y="5232"/>
                      <a:pt x="1843" y="5366"/>
                      <a:pt x="1917" y="5491"/>
                    </a:cubicBezTo>
                    <a:cubicBezTo>
                      <a:pt x="1928" y="5509"/>
                      <a:pt x="1940" y="5531"/>
                      <a:pt x="1966" y="5528"/>
                    </a:cubicBezTo>
                    <a:cubicBezTo>
                      <a:pt x="1981" y="5570"/>
                      <a:pt x="1997" y="5579"/>
                      <a:pt x="2039" y="5573"/>
                    </a:cubicBezTo>
                    <a:cubicBezTo>
                      <a:pt x="2051" y="5571"/>
                      <a:pt x="2063" y="5572"/>
                      <a:pt x="2075" y="5573"/>
                    </a:cubicBezTo>
                    <a:cubicBezTo>
                      <a:pt x="2134" y="5579"/>
                      <a:pt x="2193" y="5586"/>
                      <a:pt x="2252" y="5592"/>
                    </a:cubicBezTo>
                    <a:cubicBezTo>
                      <a:pt x="2309" y="5597"/>
                      <a:pt x="2365" y="5602"/>
                      <a:pt x="2422" y="5607"/>
                    </a:cubicBezTo>
                    <a:cubicBezTo>
                      <a:pt x="2445" y="5609"/>
                      <a:pt x="2467" y="5610"/>
                      <a:pt x="2489" y="5611"/>
                    </a:cubicBezTo>
                    <a:cubicBezTo>
                      <a:pt x="2568" y="5614"/>
                      <a:pt x="2646" y="5618"/>
                      <a:pt x="2724" y="5604"/>
                    </a:cubicBezTo>
                    <a:cubicBezTo>
                      <a:pt x="2813" y="5589"/>
                      <a:pt x="2901" y="5570"/>
                      <a:pt x="2989" y="5553"/>
                    </a:cubicBezTo>
                    <a:cubicBezTo>
                      <a:pt x="3021" y="5546"/>
                      <a:pt x="3053" y="5540"/>
                      <a:pt x="3086" y="5533"/>
                    </a:cubicBezTo>
                    <a:cubicBezTo>
                      <a:pt x="3086" y="5498"/>
                      <a:pt x="3084" y="5466"/>
                      <a:pt x="3087" y="5435"/>
                    </a:cubicBezTo>
                    <a:cubicBezTo>
                      <a:pt x="3092" y="5385"/>
                      <a:pt x="3101" y="5335"/>
                      <a:pt x="3110" y="5286"/>
                    </a:cubicBezTo>
                    <a:cubicBezTo>
                      <a:pt x="3116" y="5254"/>
                      <a:pt x="3124" y="5221"/>
                      <a:pt x="3135" y="5190"/>
                    </a:cubicBezTo>
                    <a:cubicBezTo>
                      <a:pt x="3146" y="5159"/>
                      <a:pt x="3163" y="5131"/>
                      <a:pt x="3175" y="5100"/>
                    </a:cubicBezTo>
                    <a:cubicBezTo>
                      <a:pt x="3207" y="5018"/>
                      <a:pt x="3243" y="4939"/>
                      <a:pt x="3289" y="4865"/>
                    </a:cubicBezTo>
                    <a:cubicBezTo>
                      <a:pt x="3303" y="4841"/>
                      <a:pt x="3315" y="4815"/>
                      <a:pt x="3325" y="4790"/>
                    </a:cubicBezTo>
                    <a:cubicBezTo>
                      <a:pt x="3347" y="4735"/>
                      <a:pt x="3368" y="4679"/>
                      <a:pt x="3389" y="4623"/>
                    </a:cubicBezTo>
                    <a:cubicBezTo>
                      <a:pt x="3396" y="4601"/>
                      <a:pt x="3405" y="4577"/>
                      <a:pt x="3404" y="4555"/>
                    </a:cubicBezTo>
                    <a:cubicBezTo>
                      <a:pt x="3403" y="4527"/>
                      <a:pt x="3397" y="4498"/>
                      <a:pt x="3378" y="4474"/>
                    </a:cubicBezTo>
                    <a:cubicBezTo>
                      <a:pt x="3365" y="4459"/>
                      <a:pt x="3366" y="4444"/>
                      <a:pt x="3378" y="4427"/>
                    </a:cubicBezTo>
                    <a:cubicBezTo>
                      <a:pt x="3401" y="4394"/>
                      <a:pt x="3414" y="4356"/>
                      <a:pt x="3418" y="4316"/>
                    </a:cubicBezTo>
                    <a:cubicBezTo>
                      <a:pt x="3424" y="4257"/>
                      <a:pt x="3405" y="4201"/>
                      <a:pt x="3397" y="4144"/>
                    </a:cubicBezTo>
                    <a:cubicBezTo>
                      <a:pt x="3393" y="4112"/>
                      <a:pt x="3383" y="4082"/>
                      <a:pt x="3373" y="4052"/>
                    </a:cubicBezTo>
                    <a:cubicBezTo>
                      <a:pt x="3362" y="4021"/>
                      <a:pt x="3345" y="3994"/>
                      <a:pt x="3340" y="3961"/>
                    </a:cubicBezTo>
                    <a:cubicBezTo>
                      <a:pt x="3337" y="3939"/>
                      <a:pt x="3319" y="3920"/>
                      <a:pt x="3315" y="3899"/>
                    </a:cubicBezTo>
                    <a:cubicBezTo>
                      <a:pt x="3302" y="3827"/>
                      <a:pt x="3265" y="3765"/>
                      <a:pt x="3237" y="3700"/>
                    </a:cubicBezTo>
                    <a:cubicBezTo>
                      <a:pt x="3227" y="3675"/>
                      <a:pt x="3212" y="3653"/>
                      <a:pt x="3210" y="3623"/>
                    </a:cubicBezTo>
                    <a:cubicBezTo>
                      <a:pt x="3209" y="3604"/>
                      <a:pt x="3211" y="3592"/>
                      <a:pt x="3230" y="3589"/>
                    </a:cubicBezTo>
                    <a:cubicBezTo>
                      <a:pt x="3249" y="3585"/>
                      <a:pt x="3259" y="3594"/>
                      <a:pt x="3265" y="3613"/>
                    </a:cubicBezTo>
                    <a:cubicBezTo>
                      <a:pt x="3272" y="3639"/>
                      <a:pt x="3281" y="3666"/>
                      <a:pt x="3292" y="3691"/>
                    </a:cubicBezTo>
                    <a:cubicBezTo>
                      <a:pt x="3302" y="3715"/>
                      <a:pt x="3317" y="3738"/>
                      <a:pt x="3326" y="3762"/>
                    </a:cubicBezTo>
                    <a:cubicBezTo>
                      <a:pt x="3341" y="3798"/>
                      <a:pt x="3353" y="3836"/>
                      <a:pt x="3367" y="3872"/>
                    </a:cubicBezTo>
                    <a:cubicBezTo>
                      <a:pt x="3398" y="3951"/>
                      <a:pt x="3431" y="4029"/>
                      <a:pt x="3451" y="4111"/>
                    </a:cubicBezTo>
                    <a:cubicBezTo>
                      <a:pt x="3462" y="4157"/>
                      <a:pt x="3471" y="4204"/>
                      <a:pt x="3480" y="4250"/>
                    </a:cubicBezTo>
                    <a:cubicBezTo>
                      <a:pt x="3483" y="4263"/>
                      <a:pt x="3481" y="4277"/>
                      <a:pt x="3483" y="4290"/>
                    </a:cubicBezTo>
                    <a:cubicBezTo>
                      <a:pt x="3488" y="4328"/>
                      <a:pt x="3482" y="4367"/>
                      <a:pt x="3461" y="4396"/>
                    </a:cubicBezTo>
                    <a:cubicBezTo>
                      <a:pt x="3435" y="4432"/>
                      <a:pt x="3443" y="4459"/>
                      <a:pt x="3462" y="4489"/>
                    </a:cubicBezTo>
                    <a:cubicBezTo>
                      <a:pt x="3464" y="4493"/>
                      <a:pt x="3467" y="4496"/>
                      <a:pt x="3468" y="4500"/>
                    </a:cubicBezTo>
                    <a:cubicBezTo>
                      <a:pt x="3473" y="4521"/>
                      <a:pt x="3482" y="4541"/>
                      <a:pt x="3475" y="4566"/>
                    </a:cubicBezTo>
                    <a:cubicBezTo>
                      <a:pt x="3450" y="4652"/>
                      <a:pt x="3410" y="4733"/>
                      <a:pt x="3375" y="4815"/>
                    </a:cubicBezTo>
                    <a:cubicBezTo>
                      <a:pt x="3350" y="4872"/>
                      <a:pt x="3318" y="4925"/>
                      <a:pt x="3291" y="4980"/>
                    </a:cubicBezTo>
                    <a:cubicBezTo>
                      <a:pt x="3269" y="5024"/>
                      <a:pt x="3246" y="5068"/>
                      <a:pt x="3228" y="5114"/>
                    </a:cubicBezTo>
                    <a:cubicBezTo>
                      <a:pt x="3214" y="5152"/>
                      <a:pt x="3199" y="5190"/>
                      <a:pt x="3188" y="5230"/>
                    </a:cubicBezTo>
                    <a:cubicBezTo>
                      <a:pt x="3180" y="5261"/>
                      <a:pt x="3170" y="5293"/>
                      <a:pt x="3165" y="5325"/>
                    </a:cubicBezTo>
                    <a:cubicBezTo>
                      <a:pt x="3152" y="5417"/>
                      <a:pt x="3158" y="5508"/>
                      <a:pt x="3181" y="5598"/>
                    </a:cubicBezTo>
                    <a:cubicBezTo>
                      <a:pt x="3188" y="5626"/>
                      <a:pt x="3201" y="5641"/>
                      <a:pt x="3230" y="5646"/>
                    </a:cubicBezTo>
                    <a:cubicBezTo>
                      <a:pt x="3244" y="5606"/>
                      <a:pt x="3274" y="5587"/>
                      <a:pt x="3311" y="5575"/>
                    </a:cubicBezTo>
                    <a:cubicBezTo>
                      <a:pt x="3372" y="5555"/>
                      <a:pt x="3433" y="5550"/>
                      <a:pt x="3495" y="5562"/>
                    </a:cubicBezTo>
                    <a:cubicBezTo>
                      <a:pt x="3569" y="5576"/>
                      <a:pt x="3644" y="5591"/>
                      <a:pt x="3704" y="5640"/>
                    </a:cubicBezTo>
                    <a:cubicBezTo>
                      <a:pt x="3753" y="5681"/>
                      <a:pt x="3803" y="5721"/>
                      <a:pt x="3842" y="5771"/>
                    </a:cubicBezTo>
                    <a:cubicBezTo>
                      <a:pt x="3853" y="5784"/>
                      <a:pt x="3869" y="5793"/>
                      <a:pt x="3879" y="5806"/>
                    </a:cubicBezTo>
                    <a:cubicBezTo>
                      <a:pt x="3893" y="5824"/>
                      <a:pt x="3904" y="5846"/>
                      <a:pt x="3920" y="5873"/>
                    </a:cubicBezTo>
                    <a:close/>
                    <a:moveTo>
                      <a:pt x="2188" y="5626"/>
                    </a:moveTo>
                    <a:cubicBezTo>
                      <a:pt x="2184" y="5646"/>
                      <a:pt x="2180" y="5665"/>
                      <a:pt x="2174" y="5684"/>
                    </a:cubicBezTo>
                    <a:cubicBezTo>
                      <a:pt x="2171" y="5693"/>
                      <a:pt x="2165" y="5709"/>
                      <a:pt x="2160" y="5710"/>
                    </a:cubicBezTo>
                    <a:cubicBezTo>
                      <a:pt x="2141" y="5711"/>
                      <a:pt x="2142" y="5724"/>
                      <a:pt x="2140" y="5735"/>
                    </a:cubicBezTo>
                    <a:cubicBezTo>
                      <a:pt x="2133" y="5777"/>
                      <a:pt x="2129" y="5819"/>
                      <a:pt x="2121" y="5861"/>
                    </a:cubicBezTo>
                    <a:cubicBezTo>
                      <a:pt x="2107" y="5945"/>
                      <a:pt x="2093" y="6029"/>
                      <a:pt x="2078" y="6112"/>
                    </a:cubicBezTo>
                    <a:cubicBezTo>
                      <a:pt x="2063" y="6194"/>
                      <a:pt x="2049" y="6277"/>
                      <a:pt x="2033" y="6359"/>
                    </a:cubicBezTo>
                    <a:cubicBezTo>
                      <a:pt x="2008" y="6482"/>
                      <a:pt x="1983" y="6605"/>
                      <a:pt x="1956" y="6728"/>
                    </a:cubicBezTo>
                    <a:cubicBezTo>
                      <a:pt x="1934" y="6825"/>
                      <a:pt x="1916" y="6922"/>
                      <a:pt x="1889" y="7018"/>
                    </a:cubicBezTo>
                    <a:cubicBezTo>
                      <a:pt x="1872" y="7079"/>
                      <a:pt x="1860" y="7142"/>
                      <a:pt x="1851" y="7205"/>
                    </a:cubicBezTo>
                    <a:cubicBezTo>
                      <a:pt x="1840" y="7279"/>
                      <a:pt x="1821" y="7352"/>
                      <a:pt x="1818" y="7428"/>
                    </a:cubicBezTo>
                    <a:cubicBezTo>
                      <a:pt x="1815" y="7517"/>
                      <a:pt x="1804" y="7606"/>
                      <a:pt x="1800" y="7695"/>
                    </a:cubicBezTo>
                    <a:cubicBezTo>
                      <a:pt x="1798" y="7746"/>
                      <a:pt x="1802" y="7798"/>
                      <a:pt x="1804" y="7850"/>
                    </a:cubicBezTo>
                    <a:cubicBezTo>
                      <a:pt x="1808" y="7928"/>
                      <a:pt x="1808" y="8007"/>
                      <a:pt x="1818" y="8084"/>
                    </a:cubicBezTo>
                    <a:cubicBezTo>
                      <a:pt x="1833" y="8201"/>
                      <a:pt x="1834" y="8317"/>
                      <a:pt x="1828" y="8433"/>
                    </a:cubicBezTo>
                    <a:cubicBezTo>
                      <a:pt x="1825" y="8514"/>
                      <a:pt x="1825" y="8595"/>
                      <a:pt x="1821" y="8676"/>
                    </a:cubicBezTo>
                    <a:cubicBezTo>
                      <a:pt x="1817" y="8776"/>
                      <a:pt x="1810" y="8877"/>
                      <a:pt x="1804" y="8977"/>
                    </a:cubicBezTo>
                    <a:cubicBezTo>
                      <a:pt x="1801" y="9040"/>
                      <a:pt x="1796" y="9102"/>
                      <a:pt x="1797" y="9165"/>
                    </a:cubicBezTo>
                    <a:cubicBezTo>
                      <a:pt x="1798" y="9246"/>
                      <a:pt x="1806" y="9328"/>
                      <a:pt x="1800" y="9410"/>
                    </a:cubicBezTo>
                    <a:cubicBezTo>
                      <a:pt x="1797" y="9438"/>
                      <a:pt x="1801" y="9441"/>
                      <a:pt x="1830" y="9445"/>
                    </a:cubicBezTo>
                    <a:cubicBezTo>
                      <a:pt x="1859" y="9449"/>
                      <a:pt x="1888" y="9452"/>
                      <a:pt x="1917" y="9455"/>
                    </a:cubicBezTo>
                    <a:cubicBezTo>
                      <a:pt x="1934" y="9456"/>
                      <a:pt x="1951" y="9456"/>
                      <a:pt x="1968" y="9456"/>
                    </a:cubicBezTo>
                    <a:cubicBezTo>
                      <a:pt x="2047" y="9457"/>
                      <a:pt x="2127" y="9454"/>
                      <a:pt x="2207" y="9458"/>
                    </a:cubicBezTo>
                    <a:cubicBezTo>
                      <a:pt x="2283" y="9463"/>
                      <a:pt x="2359" y="9475"/>
                      <a:pt x="2437" y="9483"/>
                    </a:cubicBezTo>
                    <a:cubicBezTo>
                      <a:pt x="2439" y="9479"/>
                      <a:pt x="2441" y="9473"/>
                      <a:pt x="2443" y="9467"/>
                    </a:cubicBezTo>
                    <a:cubicBezTo>
                      <a:pt x="2461" y="9392"/>
                      <a:pt x="2477" y="9317"/>
                      <a:pt x="2497" y="9242"/>
                    </a:cubicBezTo>
                    <a:cubicBezTo>
                      <a:pt x="2510" y="9189"/>
                      <a:pt x="2529" y="9136"/>
                      <a:pt x="2542" y="9082"/>
                    </a:cubicBezTo>
                    <a:cubicBezTo>
                      <a:pt x="2558" y="9018"/>
                      <a:pt x="2570" y="8952"/>
                      <a:pt x="2583" y="8888"/>
                    </a:cubicBezTo>
                    <a:cubicBezTo>
                      <a:pt x="2594" y="8833"/>
                      <a:pt x="2607" y="8779"/>
                      <a:pt x="2615" y="8724"/>
                    </a:cubicBezTo>
                    <a:cubicBezTo>
                      <a:pt x="2627" y="8646"/>
                      <a:pt x="2634" y="8568"/>
                      <a:pt x="2648" y="8491"/>
                    </a:cubicBezTo>
                    <a:cubicBezTo>
                      <a:pt x="2664" y="8406"/>
                      <a:pt x="2668" y="8320"/>
                      <a:pt x="2672" y="8234"/>
                    </a:cubicBezTo>
                    <a:cubicBezTo>
                      <a:pt x="2674" y="8176"/>
                      <a:pt x="2671" y="8117"/>
                      <a:pt x="2673" y="8059"/>
                    </a:cubicBezTo>
                    <a:cubicBezTo>
                      <a:pt x="2676" y="8000"/>
                      <a:pt x="2672" y="7943"/>
                      <a:pt x="2662" y="7885"/>
                    </a:cubicBezTo>
                    <a:cubicBezTo>
                      <a:pt x="2653" y="7836"/>
                      <a:pt x="2642" y="7787"/>
                      <a:pt x="2647" y="7735"/>
                    </a:cubicBezTo>
                    <a:cubicBezTo>
                      <a:pt x="2649" y="7714"/>
                      <a:pt x="2644" y="7693"/>
                      <a:pt x="2645" y="7672"/>
                    </a:cubicBezTo>
                    <a:cubicBezTo>
                      <a:pt x="2647" y="7628"/>
                      <a:pt x="2648" y="7584"/>
                      <a:pt x="2654" y="7541"/>
                    </a:cubicBezTo>
                    <a:cubicBezTo>
                      <a:pt x="2662" y="7486"/>
                      <a:pt x="2673" y="7431"/>
                      <a:pt x="2695" y="7380"/>
                    </a:cubicBezTo>
                    <a:cubicBezTo>
                      <a:pt x="2713" y="7337"/>
                      <a:pt x="2730" y="7294"/>
                      <a:pt x="2751" y="7252"/>
                    </a:cubicBezTo>
                    <a:cubicBezTo>
                      <a:pt x="2778" y="7196"/>
                      <a:pt x="2809" y="7142"/>
                      <a:pt x="2835" y="7086"/>
                    </a:cubicBezTo>
                    <a:cubicBezTo>
                      <a:pt x="2860" y="7032"/>
                      <a:pt x="2880" y="6976"/>
                      <a:pt x="2902" y="6920"/>
                    </a:cubicBezTo>
                    <a:cubicBezTo>
                      <a:pt x="2923" y="6867"/>
                      <a:pt x="2944" y="6815"/>
                      <a:pt x="2964" y="6761"/>
                    </a:cubicBezTo>
                    <a:cubicBezTo>
                      <a:pt x="2979" y="6722"/>
                      <a:pt x="2992" y="6681"/>
                      <a:pt x="3006" y="6642"/>
                    </a:cubicBezTo>
                    <a:cubicBezTo>
                      <a:pt x="3019" y="6607"/>
                      <a:pt x="3029" y="6571"/>
                      <a:pt x="3047" y="6539"/>
                    </a:cubicBezTo>
                    <a:cubicBezTo>
                      <a:pt x="3062" y="6510"/>
                      <a:pt x="3072" y="6474"/>
                      <a:pt x="3109" y="6466"/>
                    </a:cubicBezTo>
                    <a:cubicBezTo>
                      <a:pt x="3098" y="6419"/>
                      <a:pt x="3081" y="6374"/>
                      <a:pt x="3079" y="6328"/>
                    </a:cubicBezTo>
                    <a:cubicBezTo>
                      <a:pt x="3079" y="6293"/>
                      <a:pt x="3069" y="6261"/>
                      <a:pt x="3063" y="6228"/>
                    </a:cubicBezTo>
                    <a:cubicBezTo>
                      <a:pt x="3061" y="6215"/>
                      <a:pt x="3055" y="6203"/>
                      <a:pt x="3054" y="6190"/>
                    </a:cubicBezTo>
                    <a:cubicBezTo>
                      <a:pt x="3051" y="6160"/>
                      <a:pt x="3053" y="6129"/>
                      <a:pt x="3048" y="6099"/>
                    </a:cubicBezTo>
                    <a:cubicBezTo>
                      <a:pt x="3045" y="6076"/>
                      <a:pt x="3047" y="6057"/>
                      <a:pt x="3059" y="6038"/>
                    </a:cubicBezTo>
                    <a:cubicBezTo>
                      <a:pt x="3065" y="6029"/>
                      <a:pt x="3069" y="6020"/>
                      <a:pt x="3073" y="6010"/>
                    </a:cubicBezTo>
                    <a:cubicBezTo>
                      <a:pt x="3097" y="5944"/>
                      <a:pt x="3120" y="5878"/>
                      <a:pt x="3144" y="5812"/>
                    </a:cubicBezTo>
                    <a:cubicBezTo>
                      <a:pt x="3148" y="5800"/>
                      <a:pt x="3152" y="5789"/>
                      <a:pt x="3157" y="5778"/>
                    </a:cubicBezTo>
                    <a:cubicBezTo>
                      <a:pt x="3170" y="5752"/>
                      <a:pt x="3183" y="5725"/>
                      <a:pt x="3196" y="5697"/>
                    </a:cubicBezTo>
                    <a:cubicBezTo>
                      <a:pt x="3184" y="5691"/>
                      <a:pt x="3178" y="5687"/>
                      <a:pt x="3170" y="5685"/>
                    </a:cubicBezTo>
                    <a:cubicBezTo>
                      <a:pt x="3133" y="5677"/>
                      <a:pt x="3114" y="5654"/>
                      <a:pt x="3111" y="5616"/>
                    </a:cubicBezTo>
                    <a:cubicBezTo>
                      <a:pt x="3110" y="5602"/>
                      <a:pt x="3103" y="5589"/>
                      <a:pt x="3098" y="5573"/>
                    </a:cubicBezTo>
                    <a:cubicBezTo>
                      <a:pt x="3064" y="5580"/>
                      <a:pt x="3033" y="5587"/>
                      <a:pt x="3002" y="5593"/>
                    </a:cubicBezTo>
                    <a:cubicBezTo>
                      <a:pt x="2946" y="5602"/>
                      <a:pt x="2889" y="5609"/>
                      <a:pt x="2833" y="5619"/>
                    </a:cubicBezTo>
                    <a:cubicBezTo>
                      <a:pt x="2785" y="5627"/>
                      <a:pt x="2737" y="5641"/>
                      <a:pt x="2689" y="5646"/>
                    </a:cubicBezTo>
                    <a:cubicBezTo>
                      <a:pt x="2633" y="5650"/>
                      <a:pt x="2576" y="5649"/>
                      <a:pt x="2519" y="5646"/>
                    </a:cubicBezTo>
                    <a:cubicBezTo>
                      <a:pt x="2411" y="5641"/>
                      <a:pt x="2302" y="5633"/>
                      <a:pt x="2188" y="5626"/>
                    </a:cubicBezTo>
                    <a:close/>
                    <a:moveTo>
                      <a:pt x="3655" y="6761"/>
                    </a:moveTo>
                    <a:cubicBezTo>
                      <a:pt x="3695" y="6811"/>
                      <a:pt x="3715" y="6862"/>
                      <a:pt x="3728" y="6915"/>
                    </a:cubicBezTo>
                    <a:cubicBezTo>
                      <a:pt x="3734" y="6936"/>
                      <a:pt x="3738" y="6958"/>
                      <a:pt x="3747" y="6977"/>
                    </a:cubicBezTo>
                    <a:cubicBezTo>
                      <a:pt x="3784" y="7060"/>
                      <a:pt x="3823" y="7143"/>
                      <a:pt x="3863" y="7224"/>
                    </a:cubicBezTo>
                    <a:cubicBezTo>
                      <a:pt x="3894" y="7290"/>
                      <a:pt x="3926" y="7355"/>
                      <a:pt x="3973" y="7412"/>
                    </a:cubicBezTo>
                    <a:cubicBezTo>
                      <a:pt x="3979" y="7419"/>
                      <a:pt x="3984" y="7427"/>
                      <a:pt x="3988" y="7435"/>
                    </a:cubicBezTo>
                    <a:cubicBezTo>
                      <a:pt x="4019" y="7497"/>
                      <a:pt x="4046" y="7560"/>
                      <a:pt x="4079" y="7621"/>
                    </a:cubicBezTo>
                    <a:cubicBezTo>
                      <a:pt x="4114" y="7683"/>
                      <a:pt x="4152" y="7744"/>
                      <a:pt x="4210" y="7789"/>
                    </a:cubicBezTo>
                    <a:cubicBezTo>
                      <a:pt x="4283" y="7847"/>
                      <a:pt x="4352" y="7910"/>
                      <a:pt x="4423" y="7969"/>
                    </a:cubicBezTo>
                    <a:cubicBezTo>
                      <a:pt x="4467" y="8005"/>
                      <a:pt x="4512" y="8040"/>
                      <a:pt x="4557" y="8075"/>
                    </a:cubicBezTo>
                    <a:cubicBezTo>
                      <a:pt x="4590" y="8101"/>
                      <a:pt x="4624" y="8126"/>
                      <a:pt x="4658" y="8151"/>
                    </a:cubicBezTo>
                    <a:cubicBezTo>
                      <a:pt x="4689" y="8174"/>
                      <a:pt x="4720" y="8197"/>
                      <a:pt x="4750" y="8220"/>
                    </a:cubicBezTo>
                    <a:cubicBezTo>
                      <a:pt x="4814" y="8269"/>
                      <a:pt x="4878" y="8319"/>
                      <a:pt x="4942" y="8368"/>
                    </a:cubicBezTo>
                    <a:cubicBezTo>
                      <a:pt x="4964" y="8385"/>
                      <a:pt x="4985" y="8403"/>
                      <a:pt x="5008" y="8419"/>
                    </a:cubicBezTo>
                    <a:cubicBezTo>
                      <a:pt x="5039" y="8442"/>
                      <a:pt x="5072" y="8462"/>
                      <a:pt x="5102" y="8486"/>
                    </a:cubicBezTo>
                    <a:cubicBezTo>
                      <a:pt x="5180" y="8548"/>
                      <a:pt x="5256" y="8612"/>
                      <a:pt x="5326" y="8683"/>
                    </a:cubicBezTo>
                    <a:cubicBezTo>
                      <a:pt x="5390" y="8747"/>
                      <a:pt x="5450" y="8814"/>
                      <a:pt x="5498" y="8891"/>
                    </a:cubicBezTo>
                    <a:cubicBezTo>
                      <a:pt x="5525" y="8935"/>
                      <a:pt x="5542" y="8934"/>
                      <a:pt x="5583" y="8923"/>
                    </a:cubicBezTo>
                    <a:cubicBezTo>
                      <a:pt x="5597" y="8919"/>
                      <a:pt x="5612" y="8914"/>
                      <a:pt x="5624" y="8907"/>
                    </a:cubicBezTo>
                    <a:cubicBezTo>
                      <a:pt x="5664" y="8885"/>
                      <a:pt x="5703" y="8861"/>
                      <a:pt x="5743" y="8837"/>
                    </a:cubicBezTo>
                    <a:cubicBezTo>
                      <a:pt x="5755" y="8829"/>
                      <a:pt x="5765" y="8819"/>
                      <a:pt x="5777" y="8810"/>
                    </a:cubicBezTo>
                    <a:cubicBezTo>
                      <a:pt x="5819" y="8776"/>
                      <a:pt x="5853" y="8733"/>
                      <a:pt x="5900" y="8705"/>
                    </a:cubicBezTo>
                    <a:cubicBezTo>
                      <a:pt x="5938" y="8681"/>
                      <a:pt x="5972" y="8651"/>
                      <a:pt x="6006" y="8621"/>
                    </a:cubicBezTo>
                    <a:cubicBezTo>
                      <a:pt x="6020" y="8610"/>
                      <a:pt x="6031" y="8594"/>
                      <a:pt x="6041" y="8578"/>
                    </a:cubicBezTo>
                    <a:cubicBezTo>
                      <a:pt x="6052" y="8560"/>
                      <a:pt x="6059" y="8539"/>
                      <a:pt x="6069" y="8521"/>
                    </a:cubicBezTo>
                    <a:cubicBezTo>
                      <a:pt x="6080" y="8503"/>
                      <a:pt x="6081" y="8487"/>
                      <a:pt x="6068" y="8469"/>
                    </a:cubicBezTo>
                    <a:cubicBezTo>
                      <a:pt x="6041" y="8432"/>
                      <a:pt x="6016" y="8393"/>
                      <a:pt x="5989" y="8355"/>
                    </a:cubicBezTo>
                    <a:cubicBezTo>
                      <a:pt x="5938" y="8282"/>
                      <a:pt x="5888" y="8208"/>
                      <a:pt x="5836" y="8136"/>
                    </a:cubicBezTo>
                    <a:cubicBezTo>
                      <a:pt x="5815" y="8107"/>
                      <a:pt x="5793" y="8079"/>
                      <a:pt x="5769" y="8052"/>
                    </a:cubicBezTo>
                    <a:cubicBezTo>
                      <a:pt x="5735" y="8013"/>
                      <a:pt x="5698" y="7977"/>
                      <a:pt x="5665" y="7938"/>
                    </a:cubicBezTo>
                    <a:cubicBezTo>
                      <a:pt x="5612" y="7878"/>
                      <a:pt x="5562" y="7817"/>
                      <a:pt x="5506" y="7760"/>
                    </a:cubicBezTo>
                    <a:cubicBezTo>
                      <a:pt x="5433" y="7687"/>
                      <a:pt x="5352" y="7623"/>
                      <a:pt x="5269" y="7561"/>
                    </a:cubicBezTo>
                    <a:cubicBezTo>
                      <a:pt x="5206" y="7513"/>
                      <a:pt x="5145" y="7462"/>
                      <a:pt x="5087" y="7407"/>
                    </a:cubicBezTo>
                    <a:cubicBezTo>
                      <a:pt x="5069" y="7390"/>
                      <a:pt x="5056" y="7367"/>
                      <a:pt x="5036" y="7352"/>
                    </a:cubicBezTo>
                    <a:cubicBezTo>
                      <a:pt x="4984" y="7311"/>
                      <a:pt x="4944" y="7262"/>
                      <a:pt x="4924" y="7198"/>
                    </a:cubicBezTo>
                    <a:cubicBezTo>
                      <a:pt x="4889" y="7085"/>
                      <a:pt x="4852" y="6973"/>
                      <a:pt x="4818" y="6860"/>
                    </a:cubicBezTo>
                    <a:cubicBezTo>
                      <a:pt x="4791" y="6772"/>
                      <a:pt x="4766" y="6682"/>
                      <a:pt x="4742" y="6593"/>
                    </a:cubicBezTo>
                    <a:cubicBezTo>
                      <a:pt x="4713" y="6487"/>
                      <a:pt x="4686" y="6380"/>
                      <a:pt x="4658" y="6274"/>
                    </a:cubicBezTo>
                    <a:cubicBezTo>
                      <a:pt x="4634" y="6187"/>
                      <a:pt x="4608" y="6101"/>
                      <a:pt x="4585" y="6014"/>
                    </a:cubicBezTo>
                    <a:cubicBezTo>
                      <a:pt x="4565" y="5939"/>
                      <a:pt x="4547" y="5863"/>
                      <a:pt x="4528" y="5787"/>
                    </a:cubicBezTo>
                    <a:cubicBezTo>
                      <a:pt x="4503" y="5684"/>
                      <a:pt x="4473" y="5583"/>
                      <a:pt x="4435" y="5484"/>
                    </a:cubicBezTo>
                    <a:cubicBezTo>
                      <a:pt x="4428" y="5465"/>
                      <a:pt x="4419" y="5448"/>
                      <a:pt x="4410" y="5430"/>
                    </a:cubicBezTo>
                    <a:cubicBezTo>
                      <a:pt x="4378" y="5430"/>
                      <a:pt x="4382" y="5402"/>
                      <a:pt x="4372" y="5383"/>
                    </a:cubicBezTo>
                    <a:cubicBezTo>
                      <a:pt x="4365" y="5369"/>
                      <a:pt x="4357" y="5356"/>
                      <a:pt x="4348" y="5341"/>
                    </a:cubicBezTo>
                    <a:cubicBezTo>
                      <a:pt x="4311" y="5356"/>
                      <a:pt x="4278" y="5368"/>
                      <a:pt x="4245" y="5381"/>
                    </a:cubicBezTo>
                    <a:cubicBezTo>
                      <a:pt x="4237" y="5384"/>
                      <a:pt x="4228" y="5391"/>
                      <a:pt x="4225" y="5399"/>
                    </a:cubicBezTo>
                    <a:cubicBezTo>
                      <a:pt x="4192" y="5478"/>
                      <a:pt x="4161" y="5557"/>
                      <a:pt x="4128" y="5636"/>
                    </a:cubicBezTo>
                    <a:cubicBezTo>
                      <a:pt x="4115" y="5666"/>
                      <a:pt x="4104" y="5697"/>
                      <a:pt x="4087" y="5725"/>
                    </a:cubicBezTo>
                    <a:cubicBezTo>
                      <a:pt x="4062" y="5765"/>
                      <a:pt x="4030" y="5801"/>
                      <a:pt x="4004" y="5841"/>
                    </a:cubicBezTo>
                    <a:cubicBezTo>
                      <a:pt x="3975" y="5885"/>
                      <a:pt x="3926" y="5902"/>
                      <a:pt x="3891" y="5933"/>
                    </a:cubicBezTo>
                    <a:cubicBezTo>
                      <a:pt x="3886" y="5970"/>
                      <a:pt x="3883" y="6004"/>
                      <a:pt x="3876" y="6037"/>
                    </a:cubicBezTo>
                    <a:cubicBezTo>
                      <a:pt x="3872" y="6061"/>
                      <a:pt x="3864" y="6083"/>
                      <a:pt x="3857" y="6106"/>
                    </a:cubicBezTo>
                    <a:cubicBezTo>
                      <a:pt x="3843" y="6159"/>
                      <a:pt x="3828" y="6213"/>
                      <a:pt x="3815" y="6266"/>
                    </a:cubicBezTo>
                    <a:cubicBezTo>
                      <a:pt x="3811" y="6283"/>
                      <a:pt x="3807" y="6301"/>
                      <a:pt x="3809" y="6318"/>
                    </a:cubicBezTo>
                    <a:cubicBezTo>
                      <a:pt x="3813" y="6376"/>
                      <a:pt x="3821" y="6433"/>
                      <a:pt x="3826" y="6491"/>
                    </a:cubicBezTo>
                    <a:cubicBezTo>
                      <a:pt x="3828" y="6510"/>
                      <a:pt x="3829" y="6528"/>
                      <a:pt x="3828" y="6547"/>
                    </a:cubicBezTo>
                    <a:cubicBezTo>
                      <a:pt x="3828" y="6565"/>
                      <a:pt x="3823" y="6584"/>
                      <a:pt x="3825" y="6602"/>
                    </a:cubicBezTo>
                    <a:cubicBezTo>
                      <a:pt x="3832" y="6643"/>
                      <a:pt x="3815" y="6676"/>
                      <a:pt x="3797" y="6710"/>
                    </a:cubicBezTo>
                    <a:cubicBezTo>
                      <a:pt x="3784" y="6735"/>
                      <a:pt x="3763" y="6746"/>
                      <a:pt x="3736" y="6750"/>
                    </a:cubicBezTo>
                    <a:cubicBezTo>
                      <a:pt x="3712" y="6753"/>
                      <a:pt x="3687" y="6757"/>
                      <a:pt x="3655" y="6761"/>
                    </a:cubicBezTo>
                    <a:close/>
                    <a:moveTo>
                      <a:pt x="2128" y="2540"/>
                    </a:moveTo>
                    <a:cubicBezTo>
                      <a:pt x="2130" y="2544"/>
                      <a:pt x="2134" y="2548"/>
                      <a:pt x="2133" y="2551"/>
                    </a:cubicBezTo>
                    <a:cubicBezTo>
                      <a:pt x="2098" y="2619"/>
                      <a:pt x="2063" y="2688"/>
                      <a:pt x="2027" y="2758"/>
                    </a:cubicBezTo>
                    <a:cubicBezTo>
                      <a:pt x="2077" y="2753"/>
                      <a:pt x="2119" y="2739"/>
                      <a:pt x="2151" y="2697"/>
                    </a:cubicBezTo>
                    <a:cubicBezTo>
                      <a:pt x="2181" y="2660"/>
                      <a:pt x="2215" y="2626"/>
                      <a:pt x="2247" y="2591"/>
                    </a:cubicBezTo>
                    <a:cubicBezTo>
                      <a:pt x="2263" y="2573"/>
                      <a:pt x="2282" y="2568"/>
                      <a:pt x="2305" y="2576"/>
                    </a:cubicBezTo>
                    <a:cubicBezTo>
                      <a:pt x="2313" y="2608"/>
                      <a:pt x="2296" y="2633"/>
                      <a:pt x="2283" y="2656"/>
                    </a:cubicBezTo>
                    <a:cubicBezTo>
                      <a:pt x="2253" y="2708"/>
                      <a:pt x="2252" y="2762"/>
                      <a:pt x="2265" y="2822"/>
                    </a:cubicBezTo>
                    <a:cubicBezTo>
                      <a:pt x="2272" y="2815"/>
                      <a:pt x="2277" y="2812"/>
                      <a:pt x="2279" y="2807"/>
                    </a:cubicBezTo>
                    <a:cubicBezTo>
                      <a:pt x="2297" y="2762"/>
                      <a:pt x="2313" y="2716"/>
                      <a:pt x="2332" y="2671"/>
                    </a:cubicBezTo>
                    <a:cubicBezTo>
                      <a:pt x="2339" y="2653"/>
                      <a:pt x="2352" y="2637"/>
                      <a:pt x="2364" y="2621"/>
                    </a:cubicBezTo>
                    <a:cubicBezTo>
                      <a:pt x="2387" y="2589"/>
                      <a:pt x="2418" y="2568"/>
                      <a:pt x="2457" y="2555"/>
                    </a:cubicBezTo>
                    <a:cubicBezTo>
                      <a:pt x="2452" y="2539"/>
                      <a:pt x="2448" y="2525"/>
                      <a:pt x="2443" y="2510"/>
                    </a:cubicBezTo>
                    <a:cubicBezTo>
                      <a:pt x="2400" y="2527"/>
                      <a:pt x="2362" y="2512"/>
                      <a:pt x="2323" y="2508"/>
                    </a:cubicBezTo>
                    <a:cubicBezTo>
                      <a:pt x="2260" y="2501"/>
                      <a:pt x="2201" y="2487"/>
                      <a:pt x="2148" y="2450"/>
                    </a:cubicBezTo>
                    <a:cubicBezTo>
                      <a:pt x="2102" y="2418"/>
                      <a:pt x="2057" y="2386"/>
                      <a:pt x="2009" y="2357"/>
                    </a:cubicBezTo>
                    <a:cubicBezTo>
                      <a:pt x="1962" y="2328"/>
                      <a:pt x="1922" y="2292"/>
                      <a:pt x="1890" y="2248"/>
                    </a:cubicBezTo>
                    <a:cubicBezTo>
                      <a:pt x="1865" y="2215"/>
                      <a:pt x="1839" y="2183"/>
                      <a:pt x="1814" y="2150"/>
                    </a:cubicBezTo>
                    <a:cubicBezTo>
                      <a:pt x="1799" y="2131"/>
                      <a:pt x="1783" y="2113"/>
                      <a:pt x="1773" y="2092"/>
                    </a:cubicBezTo>
                    <a:cubicBezTo>
                      <a:pt x="1738" y="2022"/>
                      <a:pt x="1706" y="1951"/>
                      <a:pt x="1671" y="1881"/>
                    </a:cubicBezTo>
                    <a:cubicBezTo>
                      <a:pt x="1627" y="1794"/>
                      <a:pt x="1615" y="1699"/>
                      <a:pt x="1596" y="1605"/>
                    </a:cubicBezTo>
                    <a:cubicBezTo>
                      <a:pt x="1594" y="1592"/>
                      <a:pt x="1592" y="1579"/>
                      <a:pt x="1592" y="1566"/>
                    </a:cubicBezTo>
                    <a:cubicBezTo>
                      <a:pt x="1592" y="1524"/>
                      <a:pt x="1586" y="1484"/>
                      <a:pt x="1564" y="1447"/>
                    </a:cubicBezTo>
                    <a:cubicBezTo>
                      <a:pt x="1561" y="1441"/>
                      <a:pt x="1558" y="1431"/>
                      <a:pt x="1560" y="1425"/>
                    </a:cubicBezTo>
                    <a:cubicBezTo>
                      <a:pt x="1568" y="1403"/>
                      <a:pt x="1558" y="1387"/>
                      <a:pt x="1550" y="1369"/>
                    </a:cubicBezTo>
                    <a:cubicBezTo>
                      <a:pt x="1529" y="1326"/>
                      <a:pt x="1516" y="1280"/>
                      <a:pt x="1520" y="1231"/>
                    </a:cubicBezTo>
                    <a:cubicBezTo>
                      <a:pt x="1523" y="1204"/>
                      <a:pt x="1519" y="1176"/>
                      <a:pt x="1504" y="1153"/>
                    </a:cubicBezTo>
                    <a:cubicBezTo>
                      <a:pt x="1501" y="1153"/>
                      <a:pt x="1498" y="1153"/>
                      <a:pt x="1495" y="1153"/>
                    </a:cubicBezTo>
                    <a:cubicBezTo>
                      <a:pt x="1494" y="1175"/>
                      <a:pt x="1492" y="1197"/>
                      <a:pt x="1491" y="1221"/>
                    </a:cubicBezTo>
                    <a:cubicBezTo>
                      <a:pt x="1489" y="1222"/>
                      <a:pt x="1485" y="1226"/>
                      <a:pt x="1480" y="1228"/>
                    </a:cubicBezTo>
                    <a:cubicBezTo>
                      <a:pt x="1450" y="1241"/>
                      <a:pt x="1428" y="1226"/>
                      <a:pt x="1430" y="1193"/>
                    </a:cubicBezTo>
                    <a:cubicBezTo>
                      <a:pt x="1431" y="1178"/>
                      <a:pt x="1433" y="1164"/>
                      <a:pt x="1435" y="1149"/>
                    </a:cubicBezTo>
                    <a:cubicBezTo>
                      <a:pt x="1437" y="1134"/>
                      <a:pt x="1443" y="1117"/>
                      <a:pt x="1441" y="1103"/>
                    </a:cubicBezTo>
                    <a:cubicBezTo>
                      <a:pt x="1434" y="1062"/>
                      <a:pt x="1449" y="1026"/>
                      <a:pt x="1469" y="997"/>
                    </a:cubicBezTo>
                    <a:cubicBezTo>
                      <a:pt x="1509" y="940"/>
                      <a:pt x="1541" y="877"/>
                      <a:pt x="1591" y="826"/>
                    </a:cubicBezTo>
                    <a:cubicBezTo>
                      <a:pt x="1615" y="801"/>
                      <a:pt x="1643" y="783"/>
                      <a:pt x="1672" y="769"/>
                    </a:cubicBezTo>
                    <a:cubicBezTo>
                      <a:pt x="1693" y="758"/>
                      <a:pt x="1719" y="756"/>
                      <a:pt x="1741" y="767"/>
                    </a:cubicBezTo>
                    <a:cubicBezTo>
                      <a:pt x="1761" y="777"/>
                      <a:pt x="1757" y="800"/>
                      <a:pt x="1759" y="817"/>
                    </a:cubicBezTo>
                    <a:cubicBezTo>
                      <a:pt x="1769" y="892"/>
                      <a:pt x="1778" y="968"/>
                      <a:pt x="1789" y="1042"/>
                    </a:cubicBezTo>
                    <a:cubicBezTo>
                      <a:pt x="1795" y="1088"/>
                      <a:pt x="1806" y="1133"/>
                      <a:pt x="1848" y="1167"/>
                    </a:cubicBezTo>
                    <a:cubicBezTo>
                      <a:pt x="1850" y="1157"/>
                      <a:pt x="1853" y="1151"/>
                      <a:pt x="1852" y="1145"/>
                    </a:cubicBezTo>
                    <a:cubicBezTo>
                      <a:pt x="1851" y="1109"/>
                      <a:pt x="1847" y="1073"/>
                      <a:pt x="1846" y="1037"/>
                    </a:cubicBezTo>
                    <a:cubicBezTo>
                      <a:pt x="1846" y="1022"/>
                      <a:pt x="1849" y="1006"/>
                      <a:pt x="1855" y="992"/>
                    </a:cubicBezTo>
                    <a:cubicBezTo>
                      <a:pt x="1878" y="933"/>
                      <a:pt x="1917" y="885"/>
                      <a:pt x="1958" y="838"/>
                    </a:cubicBezTo>
                    <a:cubicBezTo>
                      <a:pt x="1977" y="816"/>
                      <a:pt x="2003" y="805"/>
                      <a:pt x="2031" y="801"/>
                    </a:cubicBezTo>
                    <a:cubicBezTo>
                      <a:pt x="2063" y="795"/>
                      <a:pt x="2079" y="808"/>
                      <a:pt x="2079" y="841"/>
                    </a:cubicBezTo>
                    <a:cubicBezTo>
                      <a:pt x="2080" y="860"/>
                      <a:pt x="2077" y="878"/>
                      <a:pt x="2076" y="897"/>
                    </a:cubicBezTo>
                    <a:cubicBezTo>
                      <a:pt x="2075" y="918"/>
                      <a:pt x="2071" y="940"/>
                      <a:pt x="2075" y="960"/>
                    </a:cubicBezTo>
                    <a:cubicBezTo>
                      <a:pt x="2088" y="1018"/>
                      <a:pt x="2105" y="1076"/>
                      <a:pt x="2123" y="1144"/>
                    </a:cubicBezTo>
                    <a:cubicBezTo>
                      <a:pt x="2135" y="1129"/>
                      <a:pt x="2143" y="1123"/>
                      <a:pt x="2147" y="1115"/>
                    </a:cubicBezTo>
                    <a:cubicBezTo>
                      <a:pt x="2162" y="1085"/>
                      <a:pt x="2173" y="1054"/>
                      <a:pt x="2189" y="1025"/>
                    </a:cubicBezTo>
                    <a:cubicBezTo>
                      <a:pt x="2214" y="983"/>
                      <a:pt x="2239" y="941"/>
                      <a:pt x="2290" y="921"/>
                    </a:cubicBezTo>
                    <a:cubicBezTo>
                      <a:pt x="2342" y="900"/>
                      <a:pt x="2383" y="901"/>
                      <a:pt x="2418" y="952"/>
                    </a:cubicBezTo>
                    <a:cubicBezTo>
                      <a:pt x="2463" y="1017"/>
                      <a:pt x="2512" y="1081"/>
                      <a:pt x="2525" y="1163"/>
                    </a:cubicBezTo>
                    <a:cubicBezTo>
                      <a:pt x="2527" y="1179"/>
                      <a:pt x="2528" y="1195"/>
                      <a:pt x="2529" y="1212"/>
                    </a:cubicBezTo>
                    <a:cubicBezTo>
                      <a:pt x="2533" y="1211"/>
                      <a:pt x="2535" y="1211"/>
                      <a:pt x="2536" y="1211"/>
                    </a:cubicBezTo>
                    <a:cubicBezTo>
                      <a:pt x="2571" y="1141"/>
                      <a:pt x="2606" y="1071"/>
                      <a:pt x="2642" y="1002"/>
                    </a:cubicBezTo>
                    <a:cubicBezTo>
                      <a:pt x="2649" y="988"/>
                      <a:pt x="2658" y="976"/>
                      <a:pt x="2666" y="964"/>
                    </a:cubicBezTo>
                    <a:cubicBezTo>
                      <a:pt x="2686" y="970"/>
                      <a:pt x="2697" y="979"/>
                      <a:pt x="2701" y="998"/>
                    </a:cubicBezTo>
                    <a:cubicBezTo>
                      <a:pt x="2706" y="1023"/>
                      <a:pt x="2712" y="1049"/>
                      <a:pt x="2723" y="1073"/>
                    </a:cubicBezTo>
                    <a:cubicBezTo>
                      <a:pt x="2751" y="1134"/>
                      <a:pt x="2760" y="1200"/>
                      <a:pt x="2770" y="1265"/>
                    </a:cubicBezTo>
                    <a:cubicBezTo>
                      <a:pt x="2782" y="1348"/>
                      <a:pt x="2784" y="1431"/>
                      <a:pt x="2788" y="1515"/>
                    </a:cubicBezTo>
                    <a:cubicBezTo>
                      <a:pt x="2789" y="1543"/>
                      <a:pt x="2784" y="1573"/>
                      <a:pt x="2775" y="1601"/>
                    </a:cubicBezTo>
                    <a:cubicBezTo>
                      <a:pt x="2754" y="1666"/>
                      <a:pt x="2728" y="1730"/>
                      <a:pt x="2704" y="1795"/>
                    </a:cubicBezTo>
                    <a:cubicBezTo>
                      <a:pt x="2700" y="1805"/>
                      <a:pt x="2698" y="1816"/>
                      <a:pt x="2694" y="1832"/>
                    </a:cubicBezTo>
                    <a:cubicBezTo>
                      <a:pt x="2710" y="1827"/>
                      <a:pt x="2723" y="1827"/>
                      <a:pt x="2732" y="1820"/>
                    </a:cubicBezTo>
                    <a:cubicBezTo>
                      <a:pt x="2767" y="1795"/>
                      <a:pt x="2801" y="1771"/>
                      <a:pt x="2832" y="1742"/>
                    </a:cubicBezTo>
                    <a:cubicBezTo>
                      <a:pt x="2869" y="1708"/>
                      <a:pt x="2901" y="1669"/>
                      <a:pt x="2936" y="1633"/>
                    </a:cubicBezTo>
                    <a:cubicBezTo>
                      <a:pt x="2949" y="1619"/>
                      <a:pt x="2970" y="1615"/>
                      <a:pt x="2982" y="1625"/>
                    </a:cubicBezTo>
                    <a:cubicBezTo>
                      <a:pt x="2998" y="1637"/>
                      <a:pt x="3000" y="1653"/>
                      <a:pt x="2993" y="1671"/>
                    </a:cubicBezTo>
                    <a:cubicBezTo>
                      <a:pt x="2986" y="1687"/>
                      <a:pt x="2980" y="1703"/>
                      <a:pt x="2975" y="1719"/>
                    </a:cubicBezTo>
                    <a:cubicBezTo>
                      <a:pt x="2958" y="1768"/>
                      <a:pt x="2943" y="1817"/>
                      <a:pt x="2925" y="1866"/>
                    </a:cubicBezTo>
                    <a:cubicBezTo>
                      <a:pt x="2909" y="1909"/>
                      <a:pt x="2889" y="1950"/>
                      <a:pt x="2870" y="1994"/>
                    </a:cubicBezTo>
                    <a:cubicBezTo>
                      <a:pt x="2876" y="1995"/>
                      <a:pt x="2882" y="1997"/>
                      <a:pt x="2887" y="1996"/>
                    </a:cubicBezTo>
                    <a:cubicBezTo>
                      <a:pt x="2949" y="1978"/>
                      <a:pt x="3008" y="1955"/>
                      <a:pt x="3065" y="1920"/>
                    </a:cubicBezTo>
                    <a:cubicBezTo>
                      <a:pt x="3125" y="1883"/>
                      <a:pt x="3173" y="1836"/>
                      <a:pt x="3213" y="1780"/>
                    </a:cubicBezTo>
                    <a:cubicBezTo>
                      <a:pt x="3224" y="1766"/>
                      <a:pt x="3237" y="1764"/>
                      <a:pt x="3252" y="1767"/>
                    </a:cubicBezTo>
                    <a:cubicBezTo>
                      <a:pt x="3269" y="1771"/>
                      <a:pt x="3279" y="1781"/>
                      <a:pt x="3279" y="1800"/>
                    </a:cubicBezTo>
                    <a:cubicBezTo>
                      <a:pt x="3279" y="1836"/>
                      <a:pt x="3284" y="1872"/>
                      <a:pt x="3270" y="1907"/>
                    </a:cubicBezTo>
                    <a:cubicBezTo>
                      <a:pt x="3268" y="1913"/>
                      <a:pt x="3266" y="1925"/>
                      <a:pt x="3270" y="1929"/>
                    </a:cubicBezTo>
                    <a:cubicBezTo>
                      <a:pt x="3289" y="1951"/>
                      <a:pt x="3277" y="1962"/>
                      <a:pt x="3258" y="1972"/>
                    </a:cubicBezTo>
                    <a:cubicBezTo>
                      <a:pt x="3252" y="1975"/>
                      <a:pt x="3249" y="1982"/>
                      <a:pt x="3244" y="1988"/>
                    </a:cubicBezTo>
                    <a:cubicBezTo>
                      <a:pt x="3281" y="2013"/>
                      <a:pt x="3256" y="2045"/>
                      <a:pt x="3253" y="2078"/>
                    </a:cubicBezTo>
                    <a:cubicBezTo>
                      <a:pt x="3276" y="2077"/>
                      <a:pt x="3291" y="2066"/>
                      <a:pt x="3304" y="2054"/>
                    </a:cubicBezTo>
                    <a:cubicBezTo>
                      <a:pt x="3347" y="2011"/>
                      <a:pt x="3390" y="1967"/>
                      <a:pt x="3432" y="1923"/>
                    </a:cubicBezTo>
                    <a:cubicBezTo>
                      <a:pt x="3451" y="1903"/>
                      <a:pt x="3465" y="1895"/>
                      <a:pt x="3483" y="1903"/>
                    </a:cubicBezTo>
                    <a:cubicBezTo>
                      <a:pt x="3502" y="1911"/>
                      <a:pt x="3505" y="1921"/>
                      <a:pt x="3500" y="1953"/>
                    </a:cubicBezTo>
                    <a:cubicBezTo>
                      <a:pt x="3492" y="1997"/>
                      <a:pt x="3487" y="2042"/>
                      <a:pt x="3479" y="2086"/>
                    </a:cubicBezTo>
                    <a:cubicBezTo>
                      <a:pt x="3473" y="2125"/>
                      <a:pt x="3466" y="2164"/>
                      <a:pt x="3457" y="2211"/>
                    </a:cubicBezTo>
                    <a:cubicBezTo>
                      <a:pt x="3469" y="2202"/>
                      <a:pt x="3474" y="2199"/>
                      <a:pt x="3478" y="2194"/>
                    </a:cubicBezTo>
                    <a:cubicBezTo>
                      <a:pt x="3498" y="2174"/>
                      <a:pt x="3516" y="2153"/>
                      <a:pt x="3536" y="2134"/>
                    </a:cubicBezTo>
                    <a:cubicBezTo>
                      <a:pt x="3554" y="2116"/>
                      <a:pt x="3573" y="2095"/>
                      <a:pt x="3604" y="2108"/>
                    </a:cubicBezTo>
                    <a:cubicBezTo>
                      <a:pt x="3605" y="2136"/>
                      <a:pt x="3595" y="2158"/>
                      <a:pt x="3577" y="2176"/>
                    </a:cubicBezTo>
                    <a:cubicBezTo>
                      <a:pt x="3558" y="2196"/>
                      <a:pt x="3540" y="2217"/>
                      <a:pt x="3517" y="2234"/>
                    </a:cubicBezTo>
                    <a:cubicBezTo>
                      <a:pt x="3493" y="2251"/>
                      <a:pt x="3465" y="2264"/>
                      <a:pt x="3438" y="2278"/>
                    </a:cubicBezTo>
                    <a:cubicBezTo>
                      <a:pt x="3421" y="2286"/>
                      <a:pt x="3405" y="2281"/>
                      <a:pt x="3391" y="2268"/>
                    </a:cubicBezTo>
                    <a:cubicBezTo>
                      <a:pt x="3378" y="2257"/>
                      <a:pt x="3384" y="2244"/>
                      <a:pt x="3389" y="2232"/>
                    </a:cubicBezTo>
                    <a:cubicBezTo>
                      <a:pt x="3412" y="2176"/>
                      <a:pt x="3418" y="2116"/>
                      <a:pt x="3429" y="2057"/>
                    </a:cubicBezTo>
                    <a:cubicBezTo>
                      <a:pt x="3432" y="2042"/>
                      <a:pt x="3432" y="2025"/>
                      <a:pt x="3434" y="2006"/>
                    </a:cubicBezTo>
                    <a:cubicBezTo>
                      <a:pt x="3427" y="2010"/>
                      <a:pt x="3425" y="2011"/>
                      <a:pt x="3423" y="2013"/>
                    </a:cubicBezTo>
                    <a:cubicBezTo>
                      <a:pt x="3375" y="2061"/>
                      <a:pt x="3329" y="2110"/>
                      <a:pt x="3264" y="2135"/>
                    </a:cubicBezTo>
                    <a:cubicBezTo>
                      <a:pt x="3248" y="2141"/>
                      <a:pt x="3248" y="2155"/>
                      <a:pt x="3248" y="2168"/>
                    </a:cubicBezTo>
                    <a:cubicBezTo>
                      <a:pt x="3247" y="2217"/>
                      <a:pt x="3247" y="2266"/>
                      <a:pt x="3248" y="2316"/>
                    </a:cubicBezTo>
                    <a:cubicBezTo>
                      <a:pt x="3249" y="2358"/>
                      <a:pt x="3264" y="2374"/>
                      <a:pt x="3306" y="2380"/>
                    </a:cubicBezTo>
                    <a:cubicBezTo>
                      <a:pt x="3317" y="2381"/>
                      <a:pt x="3328" y="2382"/>
                      <a:pt x="3336" y="2388"/>
                    </a:cubicBezTo>
                    <a:cubicBezTo>
                      <a:pt x="3354" y="2400"/>
                      <a:pt x="3370" y="2416"/>
                      <a:pt x="3389" y="2428"/>
                    </a:cubicBezTo>
                    <a:cubicBezTo>
                      <a:pt x="3425" y="2449"/>
                      <a:pt x="3456" y="2475"/>
                      <a:pt x="3482" y="2508"/>
                    </a:cubicBezTo>
                    <a:cubicBezTo>
                      <a:pt x="3494" y="2524"/>
                      <a:pt x="3508" y="2538"/>
                      <a:pt x="3524" y="2550"/>
                    </a:cubicBezTo>
                    <a:cubicBezTo>
                      <a:pt x="3531" y="2556"/>
                      <a:pt x="3543" y="2561"/>
                      <a:pt x="3552" y="2560"/>
                    </a:cubicBezTo>
                    <a:cubicBezTo>
                      <a:pt x="3603" y="2556"/>
                      <a:pt x="3652" y="2540"/>
                      <a:pt x="3703" y="2520"/>
                    </a:cubicBezTo>
                    <a:cubicBezTo>
                      <a:pt x="3656" y="2481"/>
                      <a:pt x="3597" y="2460"/>
                      <a:pt x="3569" y="2396"/>
                    </a:cubicBezTo>
                    <a:cubicBezTo>
                      <a:pt x="3607" y="2393"/>
                      <a:pt x="3639" y="2387"/>
                      <a:pt x="3670" y="2389"/>
                    </a:cubicBezTo>
                    <a:cubicBezTo>
                      <a:pt x="3769" y="2396"/>
                      <a:pt x="3847" y="2345"/>
                      <a:pt x="3929" y="2299"/>
                    </a:cubicBezTo>
                    <a:cubicBezTo>
                      <a:pt x="3924" y="2293"/>
                      <a:pt x="3922" y="2289"/>
                      <a:pt x="3919" y="2287"/>
                    </a:cubicBezTo>
                    <a:cubicBezTo>
                      <a:pt x="3881" y="2263"/>
                      <a:pt x="3854" y="2229"/>
                      <a:pt x="3839" y="2186"/>
                    </a:cubicBezTo>
                    <a:cubicBezTo>
                      <a:pt x="3836" y="2177"/>
                      <a:pt x="3827" y="2169"/>
                      <a:pt x="3822" y="2160"/>
                    </a:cubicBezTo>
                    <a:cubicBezTo>
                      <a:pt x="3811" y="2137"/>
                      <a:pt x="3785" y="2121"/>
                      <a:pt x="3785" y="2091"/>
                    </a:cubicBezTo>
                    <a:cubicBezTo>
                      <a:pt x="3792" y="2088"/>
                      <a:pt x="3798" y="2085"/>
                      <a:pt x="3804" y="2084"/>
                    </a:cubicBezTo>
                    <a:cubicBezTo>
                      <a:pt x="3870" y="2069"/>
                      <a:pt x="3928" y="2037"/>
                      <a:pt x="3987" y="2005"/>
                    </a:cubicBezTo>
                    <a:cubicBezTo>
                      <a:pt x="4007" y="1994"/>
                      <a:pt x="4021" y="1979"/>
                      <a:pt x="4034" y="1959"/>
                    </a:cubicBezTo>
                    <a:cubicBezTo>
                      <a:pt x="4006" y="1946"/>
                      <a:pt x="3980" y="1938"/>
                      <a:pt x="3951" y="1942"/>
                    </a:cubicBezTo>
                    <a:cubicBezTo>
                      <a:pt x="3941" y="1943"/>
                      <a:pt x="3929" y="1943"/>
                      <a:pt x="3921" y="1939"/>
                    </a:cubicBezTo>
                    <a:cubicBezTo>
                      <a:pt x="3898" y="1927"/>
                      <a:pt x="3877" y="1914"/>
                      <a:pt x="3857" y="1899"/>
                    </a:cubicBezTo>
                    <a:cubicBezTo>
                      <a:pt x="3793" y="1851"/>
                      <a:pt x="3738" y="1796"/>
                      <a:pt x="3704" y="1723"/>
                    </a:cubicBezTo>
                    <a:cubicBezTo>
                      <a:pt x="3701" y="1717"/>
                      <a:pt x="3698" y="1711"/>
                      <a:pt x="3694" y="1706"/>
                    </a:cubicBezTo>
                    <a:cubicBezTo>
                      <a:pt x="3650" y="1649"/>
                      <a:pt x="3617" y="1586"/>
                      <a:pt x="3598" y="1516"/>
                    </a:cubicBezTo>
                    <a:cubicBezTo>
                      <a:pt x="3589" y="1484"/>
                      <a:pt x="3578" y="1453"/>
                      <a:pt x="3570" y="1420"/>
                    </a:cubicBezTo>
                    <a:cubicBezTo>
                      <a:pt x="3556" y="1358"/>
                      <a:pt x="3540" y="1296"/>
                      <a:pt x="3532" y="1233"/>
                    </a:cubicBezTo>
                    <a:cubicBezTo>
                      <a:pt x="3513" y="1081"/>
                      <a:pt x="3512" y="926"/>
                      <a:pt x="3479" y="775"/>
                    </a:cubicBezTo>
                    <a:cubicBezTo>
                      <a:pt x="3462" y="700"/>
                      <a:pt x="3436" y="627"/>
                      <a:pt x="3412" y="554"/>
                    </a:cubicBezTo>
                    <a:cubicBezTo>
                      <a:pt x="3406" y="533"/>
                      <a:pt x="3390" y="515"/>
                      <a:pt x="3379" y="496"/>
                    </a:cubicBezTo>
                    <a:cubicBezTo>
                      <a:pt x="3363" y="466"/>
                      <a:pt x="3348" y="434"/>
                      <a:pt x="3330" y="406"/>
                    </a:cubicBezTo>
                    <a:cubicBezTo>
                      <a:pt x="3289" y="342"/>
                      <a:pt x="3237" y="287"/>
                      <a:pt x="3185" y="233"/>
                    </a:cubicBezTo>
                    <a:cubicBezTo>
                      <a:pt x="3153" y="199"/>
                      <a:pt x="3120" y="167"/>
                      <a:pt x="3075" y="150"/>
                    </a:cubicBezTo>
                    <a:cubicBezTo>
                      <a:pt x="3054" y="143"/>
                      <a:pt x="3034" y="131"/>
                      <a:pt x="3015" y="120"/>
                    </a:cubicBezTo>
                    <a:cubicBezTo>
                      <a:pt x="2964" y="89"/>
                      <a:pt x="2910" y="69"/>
                      <a:pt x="2850" y="67"/>
                    </a:cubicBezTo>
                    <a:cubicBezTo>
                      <a:pt x="2807" y="66"/>
                      <a:pt x="2765" y="58"/>
                      <a:pt x="2723" y="55"/>
                    </a:cubicBezTo>
                    <a:cubicBezTo>
                      <a:pt x="2701" y="54"/>
                      <a:pt x="2671" y="49"/>
                      <a:pt x="2658" y="60"/>
                    </a:cubicBezTo>
                    <a:cubicBezTo>
                      <a:pt x="2627" y="86"/>
                      <a:pt x="2595" y="78"/>
                      <a:pt x="2564" y="76"/>
                    </a:cubicBezTo>
                    <a:cubicBezTo>
                      <a:pt x="2534" y="73"/>
                      <a:pt x="2504" y="62"/>
                      <a:pt x="2474" y="62"/>
                    </a:cubicBezTo>
                    <a:cubicBezTo>
                      <a:pt x="2425" y="62"/>
                      <a:pt x="2376" y="67"/>
                      <a:pt x="2327" y="70"/>
                    </a:cubicBezTo>
                    <a:cubicBezTo>
                      <a:pt x="2286" y="73"/>
                      <a:pt x="2245" y="75"/>
                      <a:pt x="2205" y="81"/>
                    </a:cubicBezTo>
                    <a:cubicBezTo>
                      <a:pt x="2177" y="86"/>
                      <a:pt x="2149" y="94"/>
                      <a:pt x="2119" y="93"/>
                    </a:cubicBezTo>
                    <a:cubicBezTo>
                      <a:pt x="2103" y="92"/>
                      <a:pt x="2086" y="99"/>
                      <a:pt x="2070" y="106"/>
                    </a:cubicBezTo>
                    <a:cubicBezTo>
                      <a:pt x="2036" y="122"/>
                      <a:pt x="2002" y="141"/>
                      <a:pt x="1968" y="157"/>
                    </a:cubicBezTo>
                    <a:cubicBezTo>
                      <a:pt x="1900" y="188"/>
                      <a:pt x="1844" y="236"/>
                      <a:pt x="1788" y="283"/>
                    </a:cubicBezTo>
                    <a:cubicBezTo>
                      <a:pt x="1752" y="314"/>
                      <a:pt x="1724" y="354"/>
                      <a:pt x="1696" y="392"/>
                    </a:cubicBezTo>
                    <a:cubicBezTo>
                      <a:pt x="1651" y="456"/>
                      <a:pt x="1598" y="513"/>
                      <a:pt x="1548" y="573"/>
                    </a:cubicBezTo>
                    <a:cubicBezTo>
                      <a:pt x="1531" y="593"/>
                      <a:pt x="1514" y="613"/>
                      <a:pt x="1501" y="635"/>
                    </a:cubicBezTo>
                    <a:cubicBezTo>
                      <a:pt x="1478" y="678"/>
                      <a:pt x="1456" y="722"/>
                      <a:pt x="1439" y="767"/>
                    </a:cubicBezTo>
                    <a:cubicBezTo>
                      <a:pt x="1421" y="812"/>
                      <a:pt x="1405" y="859"/>
                      <a:pt x="1397" y="907"/>
                    </a:cubicBezTo>
                    <a:cubicBezTo>
                      <a:pt x="1387" y="961"/>
                      <a:pt x="1387" y="1016"/>
                      <a:pt x="1381" y="1070"/>
                    </a:cubicBezTo>
                    <a:cubicBezTo>
                      <a:pt x="1374" y="1140"/>
                      <a:pt x="1369" y="1209"/>
                      <a:pt x="1380" y="1280"/>
                    </a:cubicBezTo>
                    <a:cubicBezTo>
                      <a:pt x="1391" y="1352"/>
                      <a:pt x="1394" y="1425"/>
                      <a:pt x="1415" y="1496"/>
                    </a:cubicBezTo>
                    <a:cubicBezTo>
                      <a:pt x="1421" y="1516"/>
                      <a:pt x="1428" y="1536"/>
                      <a:pt x="1431" y="1557"/>
                    </a:cubicBezTo>
                    <a:cubicBezTo>
                      <a:pt x="1450" y="1678"/>
                      <a:pt x="1461" y="1799"/>
                      <a:pt x="1455" y="1922"/>
                    </a:cubicBezTo>
                    <a:cubicBezTo>
                      <a:pt x="1450" y="1999"/>
                      <a:pt x="1443" y="2076"/>
                      <a:pt x="1415" y="2149"/>
                    </a:cubicBezTo>
                    <a:cubicBezTo>
                      <a:pt x="1384" y="2232"/>
                      <a:pt x="1343" y="2310"/>
                      <a:pt x="1279" y="2375"/>
                    </a:cubicBezTo>
                    <a:cubicBezTo>
                      <a:pt x="1272" y="2381"/>
                      <a:pt x="1267" y="2391"/>
                      <a:pt x="1258" y="2404"/>
                    </a:cubicBezTo>
                    <a:cubicBezTo>
                      <a:pt x="1275" y="2405"/>
                      <a:pt x="1285" y="2408"/>
                      <a:pt x="1294" y="2406"/>
                    </a:cubicBezTo>
                    <a:cubicBezTo>
                      <a:pt x="1356" y="2392"/>
                      <a:pt x="1414" y="2370"/>
                      <a:pt x="1461" y="2326"/>
                    </a:cubicBezTo>
                    <a:cubicBezTo>
                      <a:pt x="1479" y="2309"/>
                      <a:pt x="1498" y="2297"/>
                      <a:pt x="1527" y="2307"/>
                    </a:cubicBezTo>
                    <a:cubicBezTo>
                      <a:pt x="1531" y="2358"/>
                      <a:pt x="1497" y="2393"/>
                      <a:pt x="1482" y="2435"/>
                    </a:cubicBezTo>
                    <a:cubicBezTo>
                      <a:pt x="1466" y="2481"/>
                      <a:pt x="1431" y="2513"/>
                      <a:pt x="1404" y="2553"/>
                    </a:cubicBezTo>
                    <a:cubicBezTo>
                      <a:pt x="1433" y="2549"/>
                      <a:pt x="1461" y="2546"/>
                      <a:pt x="1485" y="2534"/>
                    </a:cubicBezTo>
                    <a:cubicBezTo>
                      <a:pt x="1542" y="2505"/>
                      <a:pt x="1597" y="2473"/>
                      <a:pt x="1652" y="2442"/>
                    </a:cubicBezTo>
                    <a:cubicBezTo>
                      <a:pt x="1669" y="2432"/>
                      <a:pt x="1686" y="2423"/>
                      <a:pt x="1706" y="2426"/>
                    </a:cubicBezTo>
                    <a:cubicBezTo>
                      <a:pt x="1716" y="2448"/>
                      <a:pt x="1712" y="2466"/>
                      <a:pt x="1703" y="2485"/>
                    </a:cubicBezTo>
                    <a:cubicBezTo>
                      <a:pt x="1691" y="2512"/>
                      <a:pt x="1679" y="2538"/>
                      <a:pt x="1668" y="2565"/>
                    </a:cubicBezTo>
                    <a:cubicBezTo>
                      <a:pt x="1664" y="2576"/>
                      <a:pt x="1664" y="2589"/>
                      <a:pt x="1662" y="2609"/>
                    </a:cubicBezTo>
                    <a:cubicBezTo>
                      <a:pt x="1711" y="2588"/>
                      <a:pt x="1753" y="2572"/>
                      <a:pt x="1793" y="2551"/>
                    </a:cubicBezTo>
                    <a:cubicBezTo>
                      <a:pt x="1819" y="2537"/>
                      <a:pt x="1844" y="2518"/>
                      <a:pt x="1867" y="2499"/>
                    </a:cubicBezTo>
                    <a:cubicBezTo>
                      <a:pt x="1882" y="2487"/>
                      <a:pt x="1896" y="2478"/>
                      <a:pt x="1915" y="2480"/>
                    </a:cubicBezTo>
                    <a:cubicBezTo>
                      <a:pt x="1927" y="2498"/>
                      <a:pt x="1926" y="2512"/>
                      <a:pt x="1916" y="2530"/>
                    </a:cubicBezTo>
                    <a:cubicBezTo>
                      <a:pt x="1896" y="2569"/>
                      <a:pt x="1879" y="2610"/>
                      <a:pt x="1857" y="2658"/>
                    </a:cubicBezTo>
                    <a:cubicBezTo>
                      <a:pt x="1941" y="2644"/>
                      <a:pt x="2013" y="2626"/>
                      <a:pt x="2065" y="2564"/>
                    </a:cubicBezTo>
                    <a:cubicBezTo>
                      <a:pt x="2082" y="2544"/>
                      <a:pt x="2102" y="2536"/>
                      <a:pt x="2128" y="2540"/>
                    </a:cubicBezTo>
                    <a:close/>
                    <a:moveTo>
                      <a:pt x="1663" y="1601"/>
                    </a:moveTo>
                    <a:cubicBezTo>
                      <a:pt x="1668" y="1631"/>
                      <a:pt x="1671" y="1662"/>
                      <a:pt x="1677" y="1691"/>
                    </a:cubicBezTo>
                    <a:cubicBezTo>
                      <a:pt x="1684" y="1723"/>
                      <a:pt x="1689" y="1755"/>
                      <a:pt x="1702" y="1784"/>
                    </a:cubicBezTo>
                    <a:cubicBezTo>
                      <a:pt x="1732" y="1851"/>
                      <a:pt x="1750" y="1924"/>
                      <a:pt x="1791" y="1987"/>
                    </a:cubicBezTo>
                    <a:cubicBezTo>
                      <a:pt x="1827" y="2041"/>
                      <a:pt x="1856" y="2099"/>
                      <a:pt x="1890" y="2153"/>
                    </a:cubicBezTo>
                    <a:cubicBezTo>
                      <a:pt x="1945" y="2239"/>
                      <a:pt x="2014" y="2311"/>
                      <a:pt x="2105" y="2360"/>
                    </a:cubicBezTo>
                    <a:cubicBezTo>
                      <a:pt x="2133" y="2375"/>
                      <a:pt x="2159" y="2396"/>
                      <a:pt x="2188" y="2407"/>
                    </a:cubicBezTo>
                    <a:cubicBezTo>
                      <a:pt x="2221" y="2420"/>
                      <a:pt x="2244" y="2447"/>
                      <a:pt x="2282" y="2453"/>
                    </a:cubicBezTo>
                    <a:cubicBezTo>
                      <a:pt x="2389" y="2471"/>
                      <a:pt x="2491" y="2459"/>
                      <a:pt x="2590" y="2416"/>
                    </a:cubicBezTo>
                    <a:cubicBezTo>
                      <a:pt x="2623" y="2401"/>
                      <a:pt x="2659" y="2391"/>
                      <a:pt x="2694" y="2378"/>
                    </a:cubicBezTo>
                    <a:cubicBezTo>
                      <a:pt x="2720" y="2368"/>
                      <a:pt x="2746" y="2359"/>
                      <a:pt x="2770" y="2345"/>
                    </a:cubicBezTo>
                    <a:cubicBezTo>
                      <a:pt x="2809" y="2323"/>
                      <a:pt x="2846" y="2297"/>
                      <a:pt x="2885" y="2273"/>
                    </a:cubicBezTo>
                    <a:cubicBezTo>
                      <a:pt x="2938" y="2241"/>
                      <a:pt x="2977" y="2199"/>
                      <a:pt x="2991" y="2136"/>
                    </a:cubicBezTo>
                    <a:cubicBezTo>
                      <a:pt x="2993" y="2123"/>
                      <a:pt x="3002" y="2109"/>
                      <a:pt x="3013" y="2100"/>
                    </a:cubicBezTo>
                    <a:cubicBezTo>
                      <a:pt x="3032" y="2085"/>
                      <a:pt x="3060" y="2099"/>
                      <a:pt x="3062" y="2124"/>
                    </a:cubicBezTo>
                    <a:cubicBezTo>
                      <a:pt x="3063" y="2133"/>
                      <a:pt x="3061" y="2143"/>
                      <a:pt x="3060" y="2152"/>
                    </a:cubicBezTo>
                    <a:cubicBezTo>
                      <a:pt x="3046" y="2217"/>
                      <a:pt x="3002" y="2261"/>
                      <a:pt x="2954" y="2302"/>
                    </a:cubicBezTo>
                    <a:cubicBezTo>
                      <a:pt x="2943" y="2311"/>
                      <a:pt x="2930" y="2318"/>
                      <a:pt x="2917" y="2326"/>
                    </a:cubicBezTo>
                    <a:cubicBezTo>
                      <a:pt x="2861" y="2357"/>
                      <a:pt x="2804" y="2388"/>
                      <a:pt x="2748" y="2418"/>
                    </a:cubicBezTo>
                    <a:cubicBezTo>
                      <a:pt x="2737" y="2424"/>
                      <a:pt x="2725" y="2425"/>
                      <a:pt x="2713" y="2429"/>
                    </a:cubicBezTo>
                    <a:cubicBezTo>
                      <a:pt x="2707" y="2431"/>
                      <a:pt x="2699" y="2431"/>
                      <a:pt x="2695" y="2435"/>
                    </a:cubicBezTo>
                    <a:cubicBezTo>
                      <a:pt x="2667" y="2459"/>
                      <a:pt x="2633" y="2463"/>
                      <a:pt x="2600" y="2472"/>
                    </a:cubicBezTo>
                    <a:cubicBezTo>
                      <a:pt x="2570" y="2479"/>
                      <a:pt x="2541" y="2493"/>
                      <a:pt x="2512" y="2504"/>
                    </a:cubicBezTo>
                    <a:cubicBezTo>
                      <a:pt x="2515" y="2564"/>
                      <a:pt x="2518" y="2621"/>
                      <a:pt x="2521" y="2680"/>
                    </a:cubicBezTo>
                    <a:cubicBezTo>
                      <a:pt x="2564" y="2696"/>
                      <a:pt x="2612" y="2705"/>
                      <a:pt x="2656" y="2690"/>
                    </a:cubicBezTo>
                    <a:cubicBezTo>
                      <a:pt x="2707" y="2673"/>
                      <a:pt x="2761" y="2673"/>
                      <a:pt x="2811" y="2648"/>
                    </a:cubicBezTo>
                    <a:cubicBezTo>
                      <a:pt x="2861" y="2623"/>
                      <a:pt x="2918" y="2614"/>
                      <a:pt x="2973" y="2599"/>
                    </a:cubicBezTo>
                    <a:cubicBezTo>
                      <a:pt x="3012" y="2588"/>
                      <a:pt x="3051" y="2580"/>
                      <a:pt x="3084" y="2553"/>
                    </a:cubicBezTo>
                    <a:cubicBezTo>
                      <a:pt x="3104" y="2536"/>
                      <a:pt x="3131" y="2528"/>
                      <a:pt x="3154" y="2514"/>
                    </a:cubicBezTo>
                    <a:cubicBezTo>
                      <a:pt x="3173" y="2503"/>
                      <a:pt x="3191" y="2490"/>
                      <a:pt x="3208" y="2476"/>
                    </a:cubicBezTo>
                    <a:cubicBezTo>
                      <a:pt x="3220" y="2466"/>
                      <a:pt x="3220" y="2454"/>
                      <a:pt x="3216" y="2437"/>
                    </a:cubicBezTo>
                    <a:cubicBezTo>
                      <a:pt x="3204" y="2385"/>
                      <a:pt x="3182" y="2333"/>
                      <a:pt x="3200" y="2278"/>
                    </a:cubicBezTo>
                    <a:cubicBezTo>
                      <a:pt x="3202" y="2272"/>
                      <a:pt x="3201" y="2265"/>
                      <a:pt x="3201" y="2259"/>
                    </a:cubicBezTo>
                    <a:cubicBezTo>
                      <a:pt x="3198" y="2223"/>
                      <a:pt x="3196" y="2187"/>
                      <a:pt x="3193" y="2151"/>
                    </a:cubicBezTo>
                    <a:cubicBezTo>
                      <a:pt x="3186" y="2149"/>
                      <a:pt x="3182" y="2149"/>
                      <a:pt x="3178" y="2148"/>
                    </a:cubicBezTo>
                    <a:cubicBezTo>
                      <a:pt x="3132" y="2138"/>
                      <a:pt x="3126" y="2128"/>
                      <a:pt x="3143" y="2086"/>
                    </a:cubicBezTo>
                    <a:cubicBezTo>
                      <a:pt x="3145" y="2079"/>
                      <a:pt x="3149" y="2072"/>
                      <a:pt x="3152" y="2064"/>
                    </a:cubicBezTo>
                    <a:cubicBezTo>
                      <a:pt x="3180" y="2005"/>
                      <a:pt x="3201" y="1944"/>
                      <a:pt x="3207" y="1874"/>
                    </a:cubicBezTo>
                    <a:cubicBezTo>
                      <a:pt x="3192" y="1885"/>
                      <a:pt x="3179" y="1891"/>
                      <a:pt x="3169" y="1901"/>
                    </a:cubicBezTo>
                    <a:cubicBezTo>
                      <a:pt x="3077" y="1988"/>
                      <a:pt x="2958" y="2019"/>
                      <a:pt x="2840" y="2052"/>
                    </a:cubicBezTo>
                    <a:cubicBezTo>
                      <a:pt x="2813" y="2059"/>
                      <a:pt x="2789" y="2051"/>
                      <a:pt x="2771" y="2022"/>
                    </a:cubicBezTo>
                    <a:cubicBezTo>
                      <a:pt x="2816" y="1992"/>
                      <a:pt x="2828" y="1941"/>
                      <a:pt x="2849" y="1898"/>
                    </a:cubicBezTo>
                    <a:cubicBezTo>
                      <a:pt x="2870" y="1856"/>
                      <a:pt x="2880" y="1809"/>
                      <a:pt x="2897" y="1757"/>
                    </a:cubicBezTo>
                    <a:cubicBezTo>
                      <a:pt x="2867" y="1782"/>
                      <a:pt x="2842" y="1800"/>
                      <a:pt x="2821" y="1822"/>
                    </a:cubicBezTo>
                    <a:cubicBezTo>
                      <a:pt x="2802" y="1843"/>
                      <a:pt x="2778" y="1852"/>
                      <a:pt x="2753" y="1862"/>
                    </a:cubicBezTo>
                    <a:cubicBezTo>
                      <a:pt x="2726" y="1872"/>
                      <a:pt x="2699" y="1882"/>
                      <a:pt x="2673" y="1894"/>
                    </a:cubicBezTo>
                    <a:cubicBezTo>
                      <a:pt x="2645" y="1907"/>
                      <a:pt x="2623" y="1902"/>
                      <a:pt x="2603" y="1876"/>
                    </a:cubicBezTo>
                    <a:cubicBezTo>
                      <a:pt x="2616" y="1846"/>
                      <a:pt x="2630" y="1818"/>
                      <a:pt x="2641" y="1789"/>
                    </a:cubicBezTo>
                    <a:cubicBezTo>
                      <a:pt x="2664" y="1726"/>
                      <a:pt x="2687" y="1662"/>
                      <a:pt x="2709" y="1598"/>
                    </a:cubicBezTo>
                    <a:cubicBezTo>
                      <a:pt x="2716" y="1577"/>
                      <a:pt x="2722" y="1555"/>
                      <a:pt x="2723" y="1533"/>
                    </a:cubicBezTo>
                    <a:cubicBezTo>
                      <a:pt x="2725" y="1493"/>
                      <a:pt x="2725" y="1453"/>
                      <a:pt x="2724" y="1414"/>
                    </a:cubicBezTo>
                    <a:cubicBezTo>
                      <a:pt x="2721" y="1358"/>
                      <a:pt x="2718" y="1302"/>
                      <a:pt x="2710" y="1247"/>
                    </a:cubicBezTo>
                    <a:cubicBezTo>
                      <a:pt x="2704" y="1199"/>
                      <a:pt x="2690" y="1152"/>
                      <a:pt x="2679" y="1105"/>
                    </a:cubicBezTo>
                    <a:cubicBezTo>
                      <a:pt x="2678" y="1099"/>
                      <a:pt x="2676" y="1094"/>
                      <a:pt x="2672" y="1084"/>
                    </a:cubicBezTo>
                    <a:cubicBezTo>
                      <a:pt x="2662" y="1108"/>
                      <a:pt x="2654" y="1119"/>
                      <a:pt x="2652" y="1131"/>
                    </a:cubicBezTo>
                    <a:cubicBezTo>
                      <a:pt x="2640" y="1203"/>
                      <a:pt x="2586" y="1251"/>
                      <a:pt x="2551" y="1310"/>
                    </a:cubicBezTo>
                    <a:cubicBezTo>
                      <a:pt x="2532" y="1342"/>
                      <a:pt x="2513" y="1341"/>
                      <a:pt x="2488" y="1316"/>
                    </a:cubicBezTo>
                    <a:cubicBezTo>
                      <a:pt x="2482" y="1310"/>
                      <a:pt x="2478" y="1300"/>
                      <a:pt x="2477" y="1292"/>
                    </a:cubicBezTo>
                    <a:cubicBezTo>
                      <a:pt x="2474" y="1277"/>
                      <a:pt x="2473" y="1262"/>
                      <a:pt x="2471" y="1249"/>
                    </a:cubicBezTo>
                    <a:cubicBezTo>
                      <a:pt x="2460" y="1253"/>
                      <a:pt x="2447" y="1263"/>
                      <a:pt x="2442" y="1260"/>
                    </a:cubicBezTo>
                    <a:cubicBezTo>
                      <a:pt x="2418" y="1245"/>
                      <a:pt x="2394" y="1257"/>
                      <a:pt x="2372" y="1254"/>
                    </a:cubicBezTo>
                    <a:cubicBezTo>
                      <a:pt x="2369" y="1270"/>
                      <a:pt x="2365" y="1285"/>
                      <a:pt x="2365" y="1299"/>
                    </a:cubicBezTo>
                    <a:cubicBezTo>
                      <a:pt x="2365" y="1345"/>
                      <a:pt x="2332" y="1370"/>
                      <a:pt x="2299" y="1388"/>
                    </a:cubicBezTo>
                    <a:cubicBezTo>
                      <a:pt x="2253" y="1413"/>
                      <a:pt x="2205" y="1397"/>
                      <a:pt x="2173" y="1353"/>
                    </a:cubicBezTo>
                    <a:cubicBezTo>
                      <a:pt x="2164" y="1342"/>
                      <a:pt x="2157" y="1328"/>
                      <a:pt x="2146" y="1320"/>
                    </a:cubicBezTo>
                    <a:cubicBezTo>
                      <a:pt x="2109" y="1290"/>
                      <a:pt x="2108" y="1274"/>
                      <a:pt x="2145" y="1248"/>
                    </a:cubicBezTo>
                    <a:cubicBezTo>
                      <a:pt x="2155" y="1241"/>
                      <a:pt x="2165" y="1233"/>
                      <a:pt x="2176" y="1229"/>
                    </a:cubicBezTo>
                    <a:cubicBezTo>
                      <a:pt x="2232" y="1208"/>
                      <a:pt x="2289" y="1191"/>
                      <a:pt x="2349" y="1188"/>
                    </a:cubicBezTo>
                    <a:cubicBezTo>
                      <a:pt x="2389" y="1185"/>
                      <a:pt x="2422" y="1198"/>
                      <a:pt x="2452" y="1221"/>
                    </a:cubicBezTo>
                    <a:cubicBezTo>
                      <a:pt x="2459" y="1227"/>
                      <a:pt x="2465" y="1232"/>
                      <a:pt x="2472" y="1238"/>
                    </a:cubicBezTo>
                    <a:cubicBezTo>
                      <a:pt x="2471" y="1196"/>
                      <a:pt x="2469" y="1157"/>
                      <a:pt x="2467" y="1118"/>
                    </a:cubicBezTo>
                    <a:cubicBezTo>
                      <a:pt x="2467" y="1110"/>
                      <a:pt x="2462" y="1102"/>
                      <a:pt x="2458" y="1096"/>
                    </a:cubicBezTo>
                    <a:cubicBezTo>
                      <a:pt x="2437" y="1061"/>
                      <a:pt x="2416" y="1025"/>
                      <a:pt x="2393" y="992"/>
                    </a:cubicBezTo>
                    <a:cubicBezTo>
                      <a:pt x="2365" y="951"/>
                      <a:pt x="2345" y="948"/>
                      <a:pt x="2305" y="975"/>
                    </a:cubicBezTo>
                    <a:cubicBezTo>
                      <a:pt x="2295" y="982"/>
                      <a:pt x="2286" y="991"/>
                      <a:pt x="2278" y="999"/>
                    </a:cubicBezTo>
                    <a:cubicBezTo>
                      <a:pt x="2230" y="1051"/>
                      <a:pt x="2200" y="1112"/>
                      <a:pt x="2183" y="1181"/>
                    </a:cubicBezTo>
                    <a:cubicBezTo>
                      <a:pt x="2179" y="1200"/>
                      <a:pt x="2175" y="1221"/>
                      <a:pt x="2145" y="1229"/>
                    </a:cubicBezTo>
                    <a:cubicBezTo>
                      <a:pt x="2131" y="1217"/>
                      <a:pt x="2111" y="1205"/>
                      <a:pt x="2099" y="1187"/>
                    </a:cubicBezTo>
                    <a:cubicBezTo>
                      <a:pt x="2033" y="1094"/>
                      <a:pt x="2007" y="992"/>
                      <a:pt x="2029" y="878"/>
                    </a:cubicBezTo>
                    <a:cubicBezTo>
                      <a:pt x="2031" y="871"/>
                      <a:pt x="2027" y="862"/>
                      <a:pt x="2025" y="851"/>
                    </a:cubicBezTo>
                    <a:cubicBezTo>
                      <a:pt x="1983" y="882"/>
                      <a:pt x="1953" y="918"/>
                      <a:pt x="1931" y="959"/>
                    </a:cubicBezTo>
                    <a:cubicBezTo>
                      <a:pt x="1914" y="993"/>
                      <a:pt x="1897" y="1029"/>
                      <a:pt x="1903" y="1069"/>
                    </a:cubicBezTo>
                    <a:cubicBezTo>
                      <a:pt x="1907" y="1100"/>
                      <a:pt x="1912" y="1130"/>
                      <a:pt x="1916" y="1160"/>
                    </a:cubicBezTo>
                    <a:cubicBezTo>
                      <a:pt x="1918" y="1181"/>
                      <a:pt x="1919" y="1202"/>
                      <a:pt x="1920" y="1226"/>
                    </a:cubicBezTo>
                    <a:cubicBezTo>
                      <a:pt x="1904" y="1229"/>
                      <a:pt x="1889" y="1237"/>
                      <a:pt x="1879" y="1233"/>
                    </a:cubicBezTo>
                    <a:cubicBezTo>
                      <a:pt x="1853" y="1222"/>
                      <a:pt x="1821" y="1212"/>
                      <a:pt x="1805" y="1191"/>
                    </a:cubicBezTo>
                    <a:cubicBezTo>
                      <a:pt x="1758" y="1132"/>
                      <a:pt x="1727" y="1067"/>
                      <a:pt x="1730" y="988"/>
                    </a:cubicBezTo>
                    <a:cubicBezTo>
                      <a:pt x="1732" y="936"/>
                      <a:pt x="1723" y="883"/>
                      <a:pt x="1718" y="831"/>
                    </a:cubicBezTo>
                    <a:cubicBezTo>
                      <a:pt x="1717" y="817"/>
                      <a:pt x="1707" y="812"/>
                      <a:pt x="1695" y="816"/>
                    </a:cubicBezTo>
                    <a:cubicBezTo>
                      <a:pt x="1687" y="818"/>
                      <a:pt x="1678" y="823"/>
                      <a:pt x="1672" y="830"/>
                    </a:cubicBezTo>
                    <a:cubicBezTo>
                      <a:pt x="1648" y="856"/>
                      <a:pt x="1625" y="882"/>
                      <a:pt x="1601" y="909"/>
                    </a:cubicBezTo>
                    <a:cubicBezTo>
                      <a:pt x="1575" y="939"/>
                      <a:pt x="1563" y="972"/>
                      <a:pt x="1566" y="1014"/>
                    </a:cubicBezTo>
                    <a:cubicBezTo>
                      <a:pt x="1569" y="1045"/>
                      <a:pt x="1570" y="1076"/>
                      <a:pt x="1570" y="1106"/>
                    </a:cubicBezTo>
                    <a:cubicBezTo>
                      <a:pt x="1571" y="1150"/>
                      <a:pt x="1570" y="1195"/>
                      <a:pt x="1576" y="1239"/>
                    </a:cubicBezTo>
                    <a:cubicBezTo>
                      <a:pt x="1582" y="1288"/>
                      <a:pt x="1599" y="1333"/>
                      <a:pt x="1628" y="1374"/>
                    </a:cubicBezTo>
                    <a:cubicBezTo>
                      <a:pt x="1693" y="1365"/>
                      <a:pt x="1758" y="1363"/>
                      <a:pt x="1823" y="1373"/>
                    </a:cubicBezTo>
                    <a:cubicBezTo>
                      <a:pt x="1838" y="1375"/>
                      <a:pt x="1854" y="1381"/>
                      <a:pt x="1868" y="1387"/>
                    </a:cubicBezTo>
                    <a:cubicBezTo>
                      <a:pt x="1880" y="1392"/>
                      <a:pt x="1886" y="1402"/>
                      <a:pt x="1880" y="1418"/>
                    </a:cubicBezTo>
                    <a:cubicBezTo>
                      <a:pt x="1844" y="1437"/>
                      <a:pt x="1800" y="1403"/>
                      <a:pt x="1763" y="1429"/>
                    </a:cubicBezTo>
                    <a:cubicBezTo>
                      <a:pt x="1776" y="1474"/>
                      <a:pt x="1762" y="1515"/>
                      <a:pt x="1750" y="1555"/>
                    </a:cubicBezTo>
                    <a:cubicBezTo>
                      <a:pt x="1746" y="1566"/>
                      <a:pt x="1733" y="1576"/>
                      <a:pt x="1722" y="1582"/>
                    </a:cubicBezTo>
                    <a:cubicBezTo>
                      <a:pt x="1705" y="1590"/>
                      <a:pt x="1686" y="1594"/>
                      <a:pt x="1663" y="1601"/>
                    </a:cubicBezTo>
                    <a:close/>
                    <a:moveTo>
                      <a:pt x="1529" y="9867"/>
                    </a:moveTo>
                    <a:cubicBezTo>
                      <a:pt x="1500" y="9896"/>
                      <a:pt x="1465" y="9905"/>
                      <a:pt x="1428" y="9911"/>
                    </a:cubicBezTo>
                    <a:cubicBezTo>
                      <a:pt x="1410" y="9913"/>
                      <a:pt x="1389" y="9919"/>
                      <a:pt x="1376" y="9930"/>
                    </a:cubicBezTo>
                    <a:cubicBezTo>
                      <a:pt x="1334" y="9966"/>
                      <a:pt x="1284" y="9978"/>
                      <a:pt x="1232" y="9991"/>
                    </a:cubicBezTo>
                    <a:cubicBezTo>
                      <a:pt x="1204" y="9998"/>
                      <a:pt x="1178" y="10012"/>
                      <a:pt x="1152" y="10026"/>
                    </a:cubicBezTo>
                    <a:cubicBezTo>
                      <a:pt x="1123" y="10042"/>
                      <a:pt x="1097" y="10063"/>
                      <a:pt x="1068" y="10078"/>
                    </a:cubicBezTo>
                    <a:cubicBezTo>
                      <a:pt x="1018" y="10105"/>
                      <a:pt x="967" y="10130"/>
                      <a:pt x="917" y="10157"/>
                    </a:cubicBezTo>
                    <a:cubicBezTo>
                      <a:pt x="826" y="10205"/>
                      <a:pt x="767" y="10275"/>
                      <a:pt x="772" y="10384"/>
                    </a:cubicBezTo>
                    <a:cubicBezTo>
                      <a:pt x="774" y="10416"/>
                      <a:pt x="777" y="10448"/>
                      <a:pt x="784" y="10479"/>
                    </a:cubicBezTo>
                    <a:cubicBezTo>
                      <a:pt x="802" y="10564"/>
                      <a:pt x="784" y="10570"/>
                      <a:pt x="894" y="10616"/>
                    </a:cubicBezTo>
                    <a:cubicBezTo>
                      <a:pt x="937" y="10634"/>
                      <a:pt x="978" y="10654"/>
                      <a:pt x="1027" y="10655"/>
                    </a:cubicBezTo>
                    <a:cubicBezTo>
                      <a:pt x="1089" y="10656"/>
                      <a:pt x="1151" y="10661"/>
                      <a:pt x="1213" y="10662"/>
                    </a:cubicBezTo>
                    <a:cubicBezTo>
                      <a:pt x="1317" y="10664"/>
                      <a:pt x="1416" y="10639"/>
                      <a:pt x="1514" y="10608"/>
                    </a:cubicBezTo>
                    <a:cubicBezTo>
                      <a:pt x="1548" y="10598"/>
                      <a:pt x="1582" y="10586"/>
                      <a:pt x="1617" y="10579"/>
                    </a:cubicBezTo>
                    <a:cubicBezTo>
                      <a:pt x="1663" y="10571"/>
                      <a:pt x="1710" y="10565"/>
                      <a:pt x="1757" y="10562"/>
                    </a:cubicBezTo>
                    <a:cubicBezTo>
                      <a:pt x="1806" y="10558"/>
                      <a:pt x="1854" y="10558"/>
                      <a:pt x="1903" y="10556"/>
                    </a:cubicBezTo>
                    <a:cubicBezTo>
                      <a:pt x="1912" y="10556"/>
                      <a:pt x="1921" y="10556"/>
                      <a:pt x="1931" y="10556"/>
                    </a:cubicBezTo>
                    <a:cubicBezTo>
                      <a:pt x="2028" y="10561"/>
                      <a:pt x="2124" y="10557"/>
                      <a:pt x="2220" y="10540"/>
                    </a:cubicBezTo>
                    <a:cubicBezTo>
                      <a:pt x="2292" y="10527"/>
                      <a:pt x="2364" y="10515"/>
                      <a:pt x="2435" y="10501"/>
                    </a:cubicBezTo>
                    <a:cubicBezTo>
                      <a:pt x="2449" y="10499"/>
                      <a:pt x="2467" y="10498"/>
                      <a:pt x="2470" y="10479"/>
                    </a:cubicBezTo>
                    <a:cubicBezTo>
                      <a:pt x="2473" y="10457"/>
                      <a:pt x="2474" y="10435"/>
                      <a:pt x="2477" y="10413"/>
                    </a:cubicBezTo>
                    <a:cubicBezTo>
                      <a:pt x="2450" y="10393"/>
                      <a:pt x="2462" y="10367"/>
                      <a:pt x="2465" y="10343"/>
                    </a:cubicBezTo>
                    <a:cubicBezTo>
                      <a:pt x="2475" y="10277"/>
                      <a:pt x="2488" y="10212"/>
                      <a:pt x="2494" y="10146"/>
                    </a:cubicBezTo>
                    <a:cubicBezTo>
                      <a:pt x="2504" y="10043"/>
                      <a:pt x="2488" y="9942"/>
                      <a:pt x="2446" y="9851"/>
                    </a:cubicBezTo>
                    <a:cubicBezTo>
                      <a:pt x="2402" y="9871"/>
                      <a:pt x="2359" y="9892"/>
                      <a:pt x="2314" y="9907"/>
                    </a:cubicBezTo>
                    <a:cubicBezTo>
                      <a:pt x="2280" y="9919"/>
                      <a:pt x="2243" y="9923"/>
                      <a:pt x="2206" y="9930"/>
                    </a:cubicBezTo>
                    <a:cubicBezTo>
                      <a:pt x="2154" y="9939"/>
                      <a:pt x="2103" y="9951"/>
                      <a:pt x="2050" y="9954"/>
                    </a:cubicBezTo>
                    <a:cubicBezTo>
                      <a:pt x="1991" y="9958"/>
                      <a:pt x="1932" y="9954"/>
                      <a:pt x="1872" y="9950"/>
                    </a:cubicBezTo>
                    <a:cubicBezTo>
                      <a:pt x="1810" y="9946"/>
                      <a:pt x="1748" y="9939"/>
                      <a:pt x="1687" y="9930"/>
                    </a:cubicBezTo>
                    <a:cubicBezTo>
                      <a:pt x="1630" y="9921"/>
                      <a:pt x="1577" y="9900"/>
                      <a:pt x="1529" y="9867"/>
                    </a:cubicBezTo>
                    <a:close/>
                    <a:moveTo>
                      <a:pt x="6343" y="8725"/>
                    </a:moveTo>
                    <a:cubicBezTo>
                      <a:pt x="6329" y="8789"/>
                      <a:pt x="6317" y="8849"/>
                      <a:pt x="6303" y="8907"/>
                    </a:cubicBezTo>
                    <a:cubicBezTo>
                      <a:pt x="6297" y="8932"/>
                      <a:pt x="6283" y="8954"/>
                      <a:pt x="6277" y="8978"/>
                    </a:cubicBezTo>
                    <a:cubicBezTo>
                      <a:pt x="6266" y="9021"/>
                      <a:pt x="6248" y="9061"/>
                      <a:pt x="6220" y="9095"/>
                    </a:cubicBezTo>
                    <a:cubicBezTo>
                      <a:pt x="6163" y="9165"/>
                      <a:pt x="6104" y="9232"/>
                      <a:pt x="6045" y="9301"/>
                    </a:cubicBezTo>
                    <a:cubicBezTo>
                      <a:pt x="6043" y="9303"/>
                      <a:pt x="6042" y="9305"/>
                      <a:pt x="6040" y="9307"/>
                    </a:cubicBezTo>
                    <a:cubicBezTo>
                      <a:pt x="5989" y="9338"/>
                      <a:pt x="5939" y="9370"/>
                      <a:pt x="5888" y="9401"/>
                    </a:cubicBezTo>
                    <a:cubicBezTo>
                      <a:pt x="5864" y="9415"/>
                      <a:pt x="5840" y="9430"/>
                      <a:pt x="5813" y="9437"/>
                    </a:cubicBezTo>
                    <a:cubicBezTo>
                      <a:pt x="5773" y="9448"/>
                      <a:pt x="5731" y="9452"/>
                      <a:pt x="5690" y="9458"/>
                    </a:cubicBezTo>
                    <a:cubicBezTo>
                      <a:pt x="5670" y="9460"/>
                      <a:pt x="5659" y="9470"/>
                      <a:pt x="5656" y="9490"/>
                    </a:cubicBezTo>
                    <a:cubicBezTo>
                      <a:pt x="5648" y="9534"/>
                      <a:pt x="5641" y="9579"/>
                      <a:pt x="5631" y="9623"/>
                    </a:cubicBezTo>
                    <a:cubicBezTo>
                      <a:pt x="5617" y="9683"/>
                      <a:pt x="5601" y="9744"/>
                      <a:pt x="5585" y="9804"/>
                    </a:cubicBezTo>
                    <a:cubicBezTo>
                      <a:pt x="5558" y="9902"/>
                      <a:pt x="5529" y="10000"/>
                      <a:pt x="5515" y="10102"/>
                    </a:cubicBezTo>
                    <a:cubicBezTo>
                      <a:pt x="5497" y="10232"/>
                      <a:pt x="5557" y="10324"/>
                      <a:pt x="5649" y="10404"/>
                    </a:cubicBezTo>
                    <a:cubicBezTo>
                      <a:pt x="5655" y="10409"/>
                      <a:pt x="5666" y="10414"/>
                      <a:pt x="5674" y="10413"/>
                    </a:cubicBezTo>
                    <a:cubicBezTo>
                      <a:pt x="5731" y="10404"/>
                      <a:pt x="5790" y="10402"/>
                      <a:pt x="5841" y="10369"/>
                    </a:cubicBezTo>
                    <a:cubicBezTo>
                      <a:pt x="5854" y="10360"/>
                      <a:pt x="5870" y="10356"/>
                      <a:pt x="5883" y="10347"/>
                    </a:cubicBezTo>
                    <a:cubicBezTo>
                      <a:pt x="5921" y="10323"/>
                      <a:pt x="5959" y="10299"/>
                      <a:pt x="5996" y="10272"/>
                    </a:cubicBezTo>
                    <a:cubicBezTo>
                      <a:pt x="6037" y="10241"/>
                      <a:pt x="6077" y="10209"/>
                      <a:pt x="6118" y="10176"/>
                    </a:cubicBezTo>
                    <a:cubicBezTo>
                      <a:pt x="6135" y="10162"/>
                      <a:pt x="6151" y="10147"/>
                      <a:pt x="6167" y="10132"/>
                    </a:cubicBezTo>
                    <a:cubicBezTo>
                      <a:pt x="6175" y="10125"/>
                      <a:pt x="6181" y="10115"/>
                      <a:pt x="6188" y="10108"/>
                    </a:cubicBezTo>
                    <a:cubicBezTo>
                      <a:pt x="6232" y="10069"/>
                      <a:pt x="6266" y="10021"/>
                      <a:pt x="6297" y="9972"/>
                    </a:cubicBezTo>
                    <a:cubicBezTo>
                      <a:pt x="6335" y="9910"/>
                      <a:pt x="6369" y="9845"/>
                      <a:pt x="6408" y="9784"/>
                    </a:cubicBezTo>
                    <a:cubicBezTo>
                      <a:pt x="6442" y="9730"/>
                      <a:pt x="6467" y="9674"/>
                      <a:pt x="6485" y="9614"/>
                    </a:cubicBezTo>
                    <a:cubicBezTo>
                      <a:pt x="6490" y="9595"/>
                      <a:pt x="6496" y="9576"/>
                      <a:pt x="6501" y="9556"/>
                    </a:cubicBezTo>
                    <a:cubicBezTo>
                      <a:pt x="6513" y="9510"/>
                      <a:pt x="6523" y="9464"/>
                      <a:pt x="6536" y="9418"/>
                    </a:cubicBezTo>
                    <a:cubicBezTo>
                      <a:pt x="6540" y="9400"/>
                      <a:pt x="6546" y="9382"/>
                      <a:pt x="6555" y="9366"/>
                    </a:cubicBezTo>
                    <a:cubicBezTo>
                      <a:pt x="6589" y="9301"/>
                      <a:pt x="6616" y="9234"/>
                      <a:pt x="6632" y="9162"/>
                    </a:cubicBezTo>
                    <a:cubicBezTo>
                      <a:pt x="6643" y="9107"/>
                      <a:pt x="6650" y="9055"/>
                      <a:pt x="6607" y="9009"/>
                    </a:cubicBezTo>
                    <a:cubicBezTo>
                      <a:pt x="6573" y="8972"/>
                      <a:pt x="6542" y="8932"/>
                      <a:pt x="6510" y="8894"/>
                    </a:cubicBezTo>
                    <a:cubicBezTo>
                      <a:pt x="6468" y="8847"/>
                      <a:pt x="6427" y="8800"/>
                      <a:pt x="6385" y="8754"/>
                    </a:cubicBezTo>
                    <a:cubicBezTo>
                      <a:pt x="6373" y="8741"/>
                      <a:pt x="6361" y="8725"/>
                      <a:pt x="6343" y="8725"/>
                    </a:cubicBezTo>
                    <a:close/>
                    <a:moveTo>
                      <a:pt x="1746" y="4452"/>
                    </a:moveTo>
                    <a:cubicBezTo>
                      <a:pt x="1743" y="4451"/>
                      <a:pt x="1740" y="4451"/>
                      <a:pt x="1737" y="4451"/>
                    </a:cubicBezTo>
                    <a:cubicBezTo>
                      <a:pt x="1713" y="4482"/>
                      <a:pt x="1689" y="4512"/>
                      <a:pt x="1664" y="4543"/>
                    </a:cubicBezTo>
                    <a:cubicBezTo>
                      <a:pt x="1614" y="4603"/>
                      <a:pt x="1564" y="4663"/>
                      <a:pt x="1514" y="4723"/>
                    </a:cubicBezTo>
                    <a:cubicBezTo>
                      <a:pt x="1502" y="4737"/>
                      <a:pt x="1487" y="4749"/>
                      <a:pt x="1473" y="4760"/>
                    </a:cubicBezTo>
                    <a:cubicBezTo>
                      <a:pt x="1429" y="4795"/>
                      <a:pt x="1381" y="4825"/>
                      <a:pt x="1341" y="4863"/>
                    </a:cubicBezTo>
                    <a:cubicBezTo>
                      <a:pt x="1309" y="4893"/>
                      <a:pt x="1275" y="4919"/>
                      <a:pt x="1240" y="4945"/>
                    </a:cubicBezTo>
                    <a:cubicBezTo>
                      <a:pt x="1173" y="4998"/>
                      <a:pt x="1108" y="5054"/>
                      <a:pt x="1045" y="5113"/>
                    </a:cubicBezTo>
                    <a:cubicBezTo>
                      <a:pt x="991" y="5164"/>
                      <a:pt x="948" y="5223"/>
                      <a:pt x="974" y="5306"/>
                    </a:cubicBezTo>
                    <a:cubicBezTo>
                      <a:pt x="974" y="5308"/>
                      <a:pt x="974" y="5311"/>
                      <a:pt x="974" y="5314"/>
                    </a:cubicBezTo>
                    <a:cubicBezTo>
                      <a:pt x="973" y="5331"/>
                      <a:pt x="982" y="5344"/>
                      <a:pt x="996" y="5349"/>
                    </a:cubicBezTo>
                    <a:cubicBezTo>
                      <a:pt x="1032" y="5361"/>
                      <a:pt x="1050" y="5394"/>
                      <a:pt x="1075" y="5418"/>
                    </a:cubicBezTo>
                    <a:cubicBezTo>
                      <a:pt x="1135" y="5474"/>
                      <a:pt x="1191" y="5535"/>
                      <a:pt x="1253" y="5589"/>
                    </a:cubicBezTo>
                    <a:cubicBezTo>
                      <a:pt x="1305" y="5634"/>
                      <a:pt x="1332" y="5688"/>
                      <a:pt x="1344" y="5752"/>
                    </a:cubicBezTo>
                    <a:cubicBezTo>
                      <a:pt x="1345" y="5759"/>
                      <a:pt x="1347" y="5765"/>
                      <a:pt x="1350" y="5771"/>
                    </a:cubicBezTo>
                    <a:cubicBezTo>
                      <a:pt x="1382" y="5823"/>
                      <a:pt x="1431" y="5842"/>
                      <a:pt x="1488" y="5834"/>
                    </a:cubicBezTo>
                    <a:cubicBezTo>
                      <a:pt x="1543" y="5827"/>
                      <a:pt x="1598" y="5815"/>
                      <a:pt x="1648" y="5788"/>
                    </a:cubicBezTo>
                    <a:cubicBezTo>
                      <a:pt x="1716" y="5750"/>
                      <a:pt x="1788" y="5717"/>
                      <a:pt x="1832" y="5647"/>
                    </a:cubicBezTo>
                    <a:cubicBezTo>
                      <a:pt x="1846" y="5624"/>
                      <a:pt x="1865" y="5605"/>
                      <a:pt x="1880" y="5584"/>
                    </a:cubicBezTo>
                    <a:cubicBezTo>
                      <a:pt x="1893" y="5564"/>
                      <a:pt x="1890" y="5555"/>
                      <a:pt x="1872" y="5540"/>
                    </a:cubicBezTo>
                    <a:cubicBezTo>
                      <a:pt x="1866" y="5535"/>
                      <a:pt x="1859" y="5530"/>
                      <a:pt x="1856" y="5523"/>
                    </a:cubicBezTo>
                    <a:cubicBezTo>
                      <a:pt x="1831" y="5469"/>
                      <a:pt x="1807" y="5414"/>
                      <a:pt x="1781" y="5361"/>
                    </a:cubicBezTo>
                    <a:cubicBezTo>
                      <a:pt x="1748" y="5293"/>
                      <a:pt x="1728" y="5223"/>
                      <a:pt x="1718" y="5149"/>
                    </a:cubicBezTo>
                    <a:cubicBezTo>
                      <a:pt x="1716" y="5131"/>
                      <a:pt x="1719" y="5112"/>
                      <a:pt x="1719" y="5094"/>
                    </a:cubicBezTo>
                    <a:cubicBezTo>
                      <a:pt x="1719" y="5072"/>
                      <a:pt x="1718" y="5050"/>
                      <a:pt x="1718" y="5028"/>
                    </a:cubicBezTo>
                    <a:cubicBezTo>
                      <a:pt x="1719" y="5007"/>
                      <a:pt x="1702" y="4989"/>
                      <a:pt x="1713" y="4964"/>
                    </a:cubicBezTo>
                    <a:cubicBezTo>
                      <a:pt x="1724" y="4941"/>
                      <a:pt x="1724" y="4912"/>
                      <a:pt x="1727" y="4885"/>
                    </a:cubicBezTo>
                    <a:cubicBezTo>
                      <a:pt x="1731" y="4843"/>
                      <a:pt x="1735" y="4801"/>
                      <a:pt x="1736" y="4758"/>
                    </a:cubicBezTo>
                    <a:cubicBezTo>
                      <a:pt x="1737" y="4734"/>
                      <a:pt x="1729" y="4710"/>
                      <a:pt x="1732" y="4686"/>
                    </a:cubicBezTo>
                    <a:cubicBezTo>
                      <a:pt x="1735" y="4656"/>
                      <a:pt x="1726" y="4627"/>
                      <a:pt x="1737" y="4595"/>
                    </a:cubicBezTo>
                    <a:cubicBezTo>
                      <a:pt x="1747" y="4564"/>
                      <a:pt x="1744" y="4527"/>
                      <a:pt x="1746" y="4493"/>
                    </a:cubicBezTo>
                    <a:cubicBezTo>
                      <a:pt x="1747" y="4479"/>
                      <a:pt x="1746" y="4465"/>
                      <a:pt x="1746" y="4452"/>
                    </a:cubicBezTo>
                    <a:close/>
                    <a:moveTo>
                      <a:pt x="3727" y="6710"/>
                    </a:moveTo>
                    <a:cubicBezTo>
                      <a:pt x="3733" y="6690"/>
                      <a:pt x="3735" y="6676"/>
                      <a:pt x="3741" y="6662"/>
                    </a:cubicBezTo>
                    <a:cubicBezTo>
                      <a:pt x="3750" y="6639"/>
                      <a:pt x="3771" y="6621"/>
                      <a:pt x="3767" y="6593"/>
                    </a:cubicBezTo>
                    <a:cubicBezTo>
                      <a:pt x="3762" y="6556"/>
                      <a:pt x="3773" y="6515"/>
                      <a:pt x="3747" y="6482"/>
                    </a:cubicBezTo>
                    <a:cubicBezTo>
                      <a:pt x="3745" y="6479"/>
                      <a:pt x="3744" y="6474"/>
                      <a:pt x="3745" y="6470"/>
                    </a:cubicBezTo>
                    <a:cubicBezTo>
                      <a:pt x="3754" y="6437"/>
                      <a:pt x="3739" y="6406"/>
                      <a:pt x="3736" y="6374"/>
                    </a:cubicBezTo>
                    <a:cubicBezTo>
                      <a:pt x="3735" y="6361"/>
                      <a:pt x="3730" y="6347"/>
                      <a:pt x="3733" y="6335"/>
                    </a:cubicBezTo>
                    <a:cubicBezTo>
                      <a:pt x="3744" y="6286"/>
                      <a:pt x="3754" y="6237"/>
                      <a:pt x="3772" y="6191"/>
                    </a:cubicBezTo>
                    <a:cubicBezTo>
                      <a:pt x="3778" y="6174"/>
                      <a:pt x="3786" y="6157"/>
                      <a:pt x="3787" y="6140"/>
                    </a:cubicBezTo>
                    <a:cubicBezTo>
                      <a:pt x="3788" y="6110"/>
                      <a:pt x="3794" y="6082"/>
                      <a:pt x="3807" y="6056"/>
                    </a:cubicBezTo>
                    <a:cubicBezTo>
                      <a:pt x="3811" y="6047"/>
                      <a:pt x="3814" y="6038"/>
                      <a:pt x="3814" y="6029"/>
                    </a:cubicBezTo>
                    <a:cubicBezTo>
                      <a:pt x="3818" y="5972"/>
                      <a:pt x="3821" y="5916"/>
                      <a:pt x="3823" y="5859"/>
                    </a:cubicBezTo>
                    <a:cubicBezTo>
                      <a:pt x="3824" y="5843"/>
                      <a:pt x="3820" y="5832"/>
                      <a:pt x="3801" y="5827"/>
                    </a:cubicBezTo>
                    <a:cubicBezTo>
                      <a:pt x="3791" y="5825"/>
                      <a:pt x="3783" y="5813"/>
                      <a:pt x="3775" y="5804"/>
                    </a:cubicBezTo>
                    <a:cubicBezTo>
                      <a:pt x="3767" y="5796"/>
                      <a:pt x="3762" y="5783"/>
                      <a:pt x="3753" y="5777"/>
                    </a:cubicBezTo>
                    <a:cubicBezTo>
                      <a:pt x="3722" y="5757"/>
                      <a:pt x="3700" y="5729"/>
                      <a:pt x="3679" y="5700"/>
                    </a:cubicBezTo>
                    <a:cubicBezTo>
                      <a:pt x="3674" y="5694"/>
                      <a:pt x="3668" y="5689"/>
                      <a:pt x="3662" y="5684"/>
                    </a:cubicBezTo>
                    <a:cubicBezTo>
                      <a:pt x="3614" y="5644"/>
                      <a:pt x="3556" y="5627"/>
                      <a:pt x="3497" y="5609"/>
                    </a:cubicBezTo>
                    <a:cubicBezTo>
                      <a:pt x="3448" y="5595"/>
                      <a:pt x="3403" y="5602"/>
                      <a:pt x="3356" y="5611"/>
                    </a:cubicBezTo>
                    <a:cubicBezTo>
                      <a:pt x="3313" y="5619"/>
                      <a:pt x="3291" y="5645"/>
                      <a:pt x="3286" y="5688"/>
                    </a:cubicBezTo>
                    <a:cubicBezTo>
                      <a:pt x="3285" y="5694"/>
                      <a:pt x="3280" y="5702"/>
                      <a:pt x="3275" y="5706"/>
                    </a:cubicBezTo>
                    <a:cubicBezTo>
                      <a:pt x="3247" y="5728"/>
                      <a:pt x="3237" y="5760"/>
                      <a:pt x="3224" y="5790"/>
                    </a:cubicBezTo>
                    <a:cubicBezTo>
                      <a:pt x="3204" y="5838"/>
                      <a:pt x="3188" y="5888"/>
                      <a:pt x="3167" y="5936"/>
                    </a:cubicBezTo>
                    <a:cubicBezTo>
                      <a:pt x="3150" y="5972"/>
                      <a:pt x="3141" y="6010"/>
                      <a:pt x="3131" y="6049"/>
                    </a:cubicBezTo>
                    <a:cubicBezTo>
                      <a:pt x="3122" y="6081"/>
                      <a:pt x="3131" y="6114"/>
                      <a:pt x="3129" y="6146"/>
                    </a:cubicBezTo>
                    <a:cubicBezTo>
                      <a:pt x="3127" y="6204"/>
                      <a:pt x="3134" y="6263"/>
                      <a:pt x="3137" y="6321"/>
                    </a:cubicBezTo>
                    <a:cubicBezTo>
                      <a:pt x="3138" y="6327"/>
                      <a:pt x="3143" y="6333"/>
                      <a:pt x="3150" y="6346"/>
                    </a:cubicBezTo>
                    <a:cubicBezTo>
                      <a:pt x="3152" y="6309"/>
                      <a:pt x="3152" y="6280"/>
                      <a:pt x="3157" y="6252"/>
                    </a:cubicBezTo>
                    <a:cubicBezTo>
                      <a:pt x="3162" y="6216"/>
                      <a:pt x="3175" y="6210"/>
                      <a:pt x="3209" y="6220"/>
                    </a:cubicBezTo>
                    <a:cubicBezTo>
                      <a:pt x="3213" y="6290"/>
                      <a:pt x="3214" y="6359"/>
                      <a:pt x="3222" y="6427"/>
                    </a:cubicBezTo>
                    <a:cubicBezTo>
                      <a:pt x="3227" y="6462"/>
                      <a:pt x="3230" y="6497"/>
                      <a:pt x="3236" y="6531"/>
                    </a:cubicBezTo>
                    <a:cubicBezTo>
                      <a:pt x="3237" y="6540"/>
                      <a:pt x="3240" y="6549"/>
                      <a:pt x="3242" y="6558"/>
                    </a:cubicBezTo>
                    <a:cubicBezTo>
                      <a:pt x="3249" y="6587"/>
                      <a:pt x="3269" y="6604"/>
                      <a:pt x="3294" y="6621"/>
                    </a:cubicBezTo>
                    <a:cubicBezTo>
                      <a:pt x="3320" y="6638"/>
                      <a:pt x="3341" y="6618"/>
                      <a:pt x="3369" y="6621"/>
                    </a:cubicBezTo>
                    <a:cubicBezTo>
                      <a:pt x="3367" y="6590"/>
                      <a:pt x="3371" y="6561"/>
                      <a:pt x="3363" y="6535"/>
                    </a:cubicBezTo>
                    <a:cubicBezTo>
                      <a:pt x="3347" y="6486"/>
                      <a:pt x="3341" y="6438"/>
                      <a:pt x="3351" y="6387"/>
                    </a:cubicBezTo>
                    <a:cubicBezTo>
                      <a:pt x="3358" y="6348"/>
                      <a:pt x="3369" y="6341"/>
                      <a:pt x="3401" y="6358"/>
                    </a:cubicBezTo>
                    <a:cubicBezTo>
                      <a:pt x="3403" y="6390"/>
                      <a:pt x="3404" y="6420"/>
                      <a:pt x="3407" y="6450"/>
                    </a:cubicBezTo>
                    <a:cubicBezTo>
                      <a:pt x="3412" y="6488"/>
                      <a:pt x="3418" y="6526"/>
                      <a:pt x="3424" y="6564"/>
                    </a:cubicBezTo>
                    <a:cubicBezTo>
                      <a:pt x="3426" y="6580"/>
                      <a:pt x="3426" y="6596"/>
                      <a:pt x="3432" y="6611"/>
                    </a:cubicBezTo>
                    <a:cubicBezTo>
                      <a:pt x="3436" y="6624"/>
                      <a:pt x="3451" y="6634"/>
                      <a:pt x="3453" y="6647"/>
                    </a:cubicBezTo>
                    <a:cubicBezTo>
                      <a:pt x="3456" y="6659"/>
                      <a:pt x="3446" y="6671"/>
                      <a:pt x="3454" y="6686"/>
                    </a:cubicBezTo>
                    <a:cubicBezTo>
                      <a:pt x="3470" y="6714"/>
                      <a:pt x="3493" y="6728"/>
                      <a:pt x="3518" y="6733"/>
                    </a:cubicBezTo>
                    <a:cubicBezTo>
                      <a:pt x="3542" y="6720"/>
                      <a:pt x="3562" y="6709"/>
                      <a:pt x="3583" y="6697"/>
                    </a:cubicBezTo>
                    <a:cubicBezTo>
                      <a:pt x="3580" y="6691"/>
                      <a:pt x="3579" y="6685"/>
                      <a:pt x="3576" y="6681"/>
                    </a:cubicBezTo>
                    <a:cubicBezTo>
                      <a:pt x="3549" y="6631"/>
                      <a:pt x="3532" y="6579"/>
                      <a:pt x="3533" y="6522"/>
                    </a:cubicBezTo>
                    <a:cubicBezTo>
                      <a:pt x="3534" y="6478"/>
                      <a:pt x="3538" y="6433"/>
                      <a:pt x="3543" y="6388"/>
                    </a:cubicBezTo>
                    <a:cubicBezTo>
                      <a:pt x="3547" y="6351"/>
                      <a:pt x="3568" y="6343"/>
                      <a:pt x="3609" y="6360"/>
                    </a:cubicBezTo>
                    <a:cubicBezTo>
                      <a:pt x="3605" y="6391"/>
                      <a:pt x="3605" y="6424"/>
                      <a:pt x="3598" y="6456"/>
                    </a:cubicBezTo>
                    <a:cubicBezTo>
                      <a:pt x="3587" y="6508"/>
                      <a:pt x="3587" y="6557"/>
                      <a:pt x="3609" y="6607"/>
                    </a:cubicBezTo>
                    <a:cubicBezTo>
                      <a:pt x="3623" y="6638"/>
                      <a:pt x="3643" y="6662"/>
                      <a:pt x="3666" y="6686"/>
                    </a:cubicBezTo>
                    <a:cubicBezTo>
                      <a:pt x="3694" y="6716"/>
                      <a:pt x="3693" y="6719"/>
                      <a:pt x="3727" y="6710"/>
                    </a:cubicBezTo>
                    <a:close/>
                    <a:moveTo>
                      <a:pt x="5689" y="9408"/>
                    </a:moveTo>
                    <a:cubicBezTo>
                      <a:pt x="5729" y="9405"/>
                      <a:pt x="5766" y="9406"/>
                      <a:pt x="5800" y="9388"/>
                    </a:cubicBezTo>
                    <a:cubicBezTo>
                      <a:pt x="5825" y="9375"/>
                      <a:pt x="5849" y="9362"/>
                      <a:pt x="5874" y="9349"/>
                    </a:cubicBezTo>
                    <a:cubicBezTo>
                      <a:pt x="5927" y="9319"/>
                      <a:pt x="5979" y="9287"/>
                      <a:pt x="6021" y="9242"/>
                    </a:cubicBezTo>
                    <a:cubicBezTo>
                      <a:pt x="6054" y="9205"/>
                      <a:pt x="6085" y="9165"/>
                      <a:pt x="6116" y="9126"/>
                    </a:cubicBezTo>
                    <a:cubicBezTo>
                      <a:pt x="6125" y="9116"/>
                      <a:pt x="6133" y="9105"/>
                      <a:pt x="6141" y="9095"/>
                    </a:cubicBezTo>
                    <a:cubicBezTo>
                      <a:pt x="6170" y="9060"/>
                      <a:pt x="6196" y="9024"/>
                      <a:pt x="6210" y="8980"/>
                    </a:cubicBezTo>
                    <a:cubicBezTo>
                      <a:pt x="6219" y="8947"/>
                      <a:pt x="6231" y="8915"/>
                      <a:pt x="6244" y="8883"/>
                    </a:cubicBezTo>
                    <a:cubicBezTo>
                      <a:pt x="6262" y="8839"/>
                      <a:pt x="6267" y="8794"/>
                      <a:pt x="6272" y="8747"/>
                    </a:cubicBezTo>
                    <a:cubicBezTo>
                      <a:pt x="6274" y="8725"/>
                      <a:pt x="6266" y="8710"/>
                      <a:pt x="6246" y="8699"/>
                    </a:cubicBezTo>
                    <a:cubicBezTo>
                      <a:pt x="6216" y="8683"/>
                      <a:pt x="6192" y="8662"/>
                      <a:pt x="6174" y="8633"/>
                    </a:cubicBezTo>
                    <a:cubicBezTo>
                      <a:pt x="6159" y="8610"/>
                      <a:pt x="6136" y="8593"/>
                      <a:pt x="6110" y="8580"/>
                    </a:cubicBezTo>
                    <a:cubicBezTo>
                      <a:pt x="6092" y="8624"/>
                      <a:pt x="6061" y="8655"/>
                      <a:pt x="6026" y="8682"/>
                    </a:cubicBezTo>
                    <a:cubicBezTo>
                      <a:pt x="5985" y="8715"/>
                      <a:pt x="5943" y="8747"/>
                      <a:pt x="5902" y="8780"/>
                    </a:cubicBezTo>
                    <a:cubicBezTo>
                      <a:pt x="5878" y="8800"/>
                      <a:pt x="5855" y="8822"/>
                      <a:pt x="5830" y="8842"/>
                    </a:cubicBezTo>
                    <a:cubicBezTo>
                      <a:pt x="5800" y="8865"/>
                      <a:pt x="5767" y="8885"/>
                      <a:pt x="5736" y="8908"/>
                    </a:cubicBezTo>
                    <a:cubicBezTo>
                      <a:pt x="5694" y="8940"/>
                      <a:pt x="5651" y="8966"/>
                      <a:pt x="5598" y="8974"/>
                    </a:cubicBezTo>
                    <a:cubicBezTo>
                      <a:pt x="5588" y="8976"/>
                      <a:pt x="5579" y="8981"/>
                      <a:pt x="5566" y="8986"/>
                    </a:cubicBezTo>
                    <a:cubicBezTo>
                      <a:pt x="5649" y="9116"/>
                      <a:pt x="5667" y="9261"/>
                      <a:pt x="5689" y="9408"/>
                    </a:cubicBezTo>
                    <a:close/>
                    <a:moveTo>
                      <a:pt x="2415" y="9534"/>
                    </a:moveTo>
                    <a:cubicBezTo>
                      <a:pt x="2407" y="9531"/>
                      <a:pt x="2403" y="9528"/>
                      <a:pt x="2400" y="9527"/>
                    </a:cubicBezTo>
                    <a:cubicBezTo>
                      <a:pt x="2283" y="9511"/>
                      <a:pt x="2166" y="9497"/>
                      <a:pt x="2048" y="9503"/>
                    </a:cubicBezTo>
                    <a:cubicBezTo>
                      <a:pt x="1991" y="9506"/>
                      <a:pt x="1935" y="9511"/>
                      <a:pt x="1879" y="9500"/>
                    </a:cubicBezTo>
                    <a:cubicBezTo>
                      <a:pt x="1857" y="9496"/>
                      <a:pt x="1834" y="9495"/>
                      <a:pt x="1809" y="9492"/>
                    </a:cubicBezTo>
                    <a:cubicBezTo>
                      <a:pt x="1761" y="9630"/>
                      <a:pt x="1694" y="9752"/>
                      <a:pt x="1576" y="9842"/>
                    </a:cubicBezTo>
                    <a:cubicBezTo>
                      <a:pt x="1606" y="9874"/>
                      <a:pt x="1643" y="9881"/>
                      <a:pt x="1679" y="9886"/>
                    </a:cubicBezTo>
                    <a:cubicBezTo>
                      <a:pt x="1739" y="9894"/>
                      <a:pt x="1800" y="9900"/>
                      <a:pt x="1861" y="9905"/>
                    </a:cubicBezTo>
                    <a:cubicBezTo>
                      <a:pt x="1985" y="9916"/>
                      <a:pt x="2107" y="9913"/>
                      <a:pt x="2228" y="9879"/>
                    </a:cubicBezTo>
                    <a:cubicBezTo>
                      <a:pt x="2285" y="9863"/>
                      <a:pt x="2345" y="9855"/>
                      <a:pt x="2397" y="9824"/>
                    </a:cubicBezTo>
                    <a:cubicBezTo>
                      <a:pt x="2432" y="9803"/>
                      <a:pt x="2432" y="9798"/>
                      <a:pt x="2424" y="9768"/>
                    </a:cubicBezTo>
                    <a:cubicBezTo>
                      <a:pt x="2413" y="9721"/>
                      <a:pt x="2406" y="9675"/>
                      <a:pt x="2414" y="9626"/>
                    </a:cubicBezTo>
                    <a:cubicBezTo>
                      <a:pt x="2419" y="9597"/>
                      <a:pt x="2415" y="9566"/>
                      <a:pt x="2415" y="9534"/>
                    </a:cubicBezTo>
                    <a:close/>
                    <a:moveTo>
                      <a:pt x="4445" y="4665"/>
                    </a:moveTo>
                    <a:cubicBezTo>
                      <a:pt x="4440" y="4688"/>
                      <a:pt x="4437" y="4704"/>
                      <a:pt x="4433" y="4719"/>
                    </a:cubicBezTo>
                    <a:cubicBezTo>
                      <a:pt x="4423" y="4760"/>
                      <a:pt x="4413" y="4801"/>
                      <a:pt x="4402" y="4843"/>
                    </a:cubicBezTo>
                    <a:cubicBezTo>
                      <a:pt x="4392" y="4884"/>
                      <a:pt x="4382" y="4926"/>
                      <a:pt x="4370" y="4967"/>
                    </a:cubicBezTo>
                    <a:cubicBezTo>
                      <a:pt x="4358" y="5010"/>
                      <a:pt x="4345" y="5052"/>
                      <a:pt x="4332" y="5095"/>
                    </a:cubicBezTo>
                    <a:cubicBezTo>
                      <a:pt x="4329" y="5106"/>
                      <a:pt x="4324" y="5117"/>
                      <a:pt x="4320" y="5128"/>
                    </a:cubicBezTo>
                    <a:cubicBezTo>
                      <a:pt x="4314" y="5143"/>
                      <a:pt x="4308" y="5157"/>
                      <a:pt x="4303" y="5172"/>
                    </a:cubicBezTo>
                    <a:cubicBezTo>
                      <a:pt x="4292" y="5203"/>
                      <a:pt x="4281" y="5234"/>
                      <a:pt x="4270" y="5265"/>
                    </a:cubicBezTo>
                    <a:cubicBezTo>
                      <a:pt x="4264" y="5287"/>
                      <a:pt x="4251" y="5308"/>
                      <a:pt x="4258" y="5335"/>
                    </a:cubicBezTo>
                    <a:cubicBezTo>
                      <a:pt x="4330" y="5309"/>
                      <a:pt x="4402" y="5290"/>
                      <a:pt x="4451" y="5230"/>
                    </a:cubicBezTo>
                    <a:cubicBezTo>
                      <a:pt x="4466" y="5211"/>
                      <a:pt x="4481" y="5192"/>
                      <a:pt x="4490" y="5171"/>
                    </a:cubicBezTo>
                    <a:cubicBezTo>
                      <a:pt x="4518" y="5110"/>
                      <a:pt x="4523" y="5044"/>
                      <a:pt x="4526" y="4980"/>
                    </a:cubicBezTo>
                    <a:cubicBezTo>
                      <a:pt x="4531" y="4884"/>
                      <a:pt x="4494" y="4795"/>
                      <a:pt x="4466" y="4705"/>
                    </a:cubicBezTo>
                    <a:cubicBezTo>
                      <a:pt x="4462" y="4693"/>
                      <a:pt x="4454" y="4683"/>
                      <a:pt x="4445" y="4665"/>
                    </a:cubicBezTo>
                    <a:close/>
                    <a:moveTo>
                      <a:pt x="2246" y="1351"/>
                    </a:moveTo>
                    <a:cubicBezTo>
                      <a:pt x="2281" y="1328"/>
                      <a:pt x="2305" y="1299"/>
                      <a:pt x="2304" y="1251"/>
                    </a:cubicBezTo>
                    <a:cubicBezTo>
                      <a:pt x="2265" y="1249"/>
                      <a:pt x="2234" y="1264"/>
                      <a:pt x="2201" y="1279"/>
                    </a:cubicBezTo>
                    <a:cubicBezTo>
                      <a:pt x="2210" y="1309"/>
                      <a:pt x="2209" y="1341"/>
                      <a:pt x="2246" y="1351"/>
                    </a:cubicBezTo>
                    <a:close/>
                    <a:moveTo>
                      <a:pt x="1677" y="1536"/>
                    </a:moveTo>
                    <a:cubicBezTo>
                      <a:pt x="1695" y="1507"/>
                      <a:pt x="1700" y="1484"/>
                      <a:pt x="1696" y="1457"/>
                    </a:cubicBezTo>
                    <a:cubicBezTo>
                      <a:pt x="1693" y="1440"/>
                      <a:pt x="1686" y="1433"/>
                      <a:pt x="1669" y="1437"/>
                    </a:cubicBezTo>
                    <a:cubicBezTo>
                      <a:pt x="1662" y="1439"/>
                      <a:pt x="1655" y="1443"/>
                      <a:pt x="1647" y="1446"/>
                    </a:cubicBezTo>
                    <a:cubicBezTo>
                      <a:pt x="1645" y="1480"/>
                      <a:pt x="1653" y="1509"/>
                      <a:pt x="1677" y="1536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11" name="Freeform 8"/>
              <p:cNvSpPr>
                <a:spLocks/>
              </p:cNvSpPr>
              <p:nvPr/>
            </p:nvSpPr>
            <p:spPr bwMode="auto">
              <a:xfrm>
                <a:off x="2128838" y="2408238"/>
                <a:ext cx="1093788" cy="1404938"/>
              </a:xfrm>
              <a:custGeom>
                <a:avLst/>
                <a:gdLst>
                  <a:gd name="T0" fmla="*/ 2113 w 2661"/>
                  <a:gd name="T1" fmla="*/ 3352 h 3419"/>
                  <a:gd name="T2" fmla="*/ 1938 w 2661"/>
                  <a:gd name="T3" fmla="*/ 3186 h 3419"/>
                  <a:gd name="T4" fmla="*/ 1545 w 2661"/>
                  <a:gd name="T5" fmla="*/ 3121 h 3419"/>
                  <a:gd name="T6" fmla="*/ 1415 w 2661"/>
                  <a:gd name="T7" fmla="*/ 3144 h 3419"/>
                  <a:gd name="T8" fmla="*/ 1422 w 2661"/>
                  <a:gd name="T9" fmla="*/ 2776 h 3419"/>
                  <a:gd name="T10" fmla="*/ 1525 w 2661"/>
                  <a:gd name="T11" fmla="*/ 2526 h 3419"/>
                  <a:gd name="T12" fmla="*/ 1709 w 2661"/>
                  <a:gd name="T13" fmla="*/ 2112 h 3419"/>
                  <a:gd name="T14" fmla="*/ 1696 w 2661"/>
                  <a:gd name="T15" fmla="*/ 2035 h 3419"/>
                  <a:gd name="T16" fmla="*/ 1717 w 2661"/>
                  <a:gd name="T17" fmla="*/ 1836 h 3419"/>
                  <a:gd name="T18" fmla="*/ 1685 w 2661"/>
                  <a:gd name="T19" fmla="*/ 1657 h 3419"/>
                  <a:gd name="T20" fmla="*/ 1560 w 2661"/>
                  <a:gd name="T21" fmla="*/ 1308 h 3419"/>
                  <a:gd name="T22" fmla="*/ 1499 w 2661"/>
                  <a:gd name="T23" fmla="*/ 1159 h 3419"/>
                  <a:gd name="T24" fmla="*/ 1444 w 2661"/>
                  <a:gd name="T25" fmla="*/ 1169 h 3419"/>
                  <a:gd name="T26" fmla="*/ 1549 w 2661"/>
                  <a:gd name="T27" fmla="*/ 1445 h 3419"/>
                  <a:gd name="T28" fmla="*/ 1607 w 2661"/>
                  <a:gd name="T29" fmla="*/ 1598 h 3419"/>
                  <a:gd name="T30" fmla="*/ 1652 w 2661"/>
                  <a:gd name="T31" fmla="*/ 1862 h 3419"/>
                  <a:gd name="T32" fmla="*/ 1612 w 2661"/>
                  <a:gd name="T33" fmla="*/ 2020 h 3419"/>
                  <a:gd name="T34" fmla="*/ 1623 w 2661"/>
                  <a:gd name="T35" fmla="*/ 2169 h 3419"/>
                  <a:gd name="T36" fmla="*/ 1523 w 2661"/>
                  <a:gd name="T37" fmla="*/ 2411 h 3419"/>
                  <a:gd name="T38" fmla="*/ 1369 w 2661"/>
                  <a:gd name="T39" fmla="*/ 2736 h 3419"/>
                  <a:gd name="T40" fmla="*/ 1321 w 2661"/>
                  <a:gd name="T41" fmla="*/ 2981 h 3419"/>
                  <a:gd name="T42" fmla="*/ 1223 w 2661"/>
                  <a:gd name="T43" fmla="*/ 3099 h 3419"/>
                  <a:gd name="T44" fmla="*/ 723 w 2661"/>
                  <a:gd name="T45" fmla="*/ 3157 h 3419"/>
                  <a:gd name="T46" fmla="*/ 486 w 2661"/>
                  <a:gd name="T47" fmla="*/ 3138 h 3419"/>
                  <a:gd name="T48" fmla="*/ 273 w 2661"/>
                  <a:gd name="T49" fmla="*/ 3119 h 3419"/>
                  <a:gd name="T50" fmla="*/ 151 w 2661"/>
                  <a:gd name="T51" fmla="*/ 3037 h 3419"/>
                  <a:gd name="T52" fmla="*/ 19 w 2661"/>
                  <a:gd name="T53" fmla="*/ 2409 h 3419"/>
                  <a:gd name="T54" fmla="*/ 45 w 2661"/>
                  <a:gd name="T55" fmla="*/ 2009 h 3419"/>
                  <a:gd name="T56" fmla="*/ 134 w 2661"/>
                  <a:gd name="T57" fmla="*/ 1597 h 3419"/>
                  <a:gd name="T58" fmla="*/ 269 w 2661"/>
                  <a:gd name="T59" fmla="*/ 1140 h 3419"/>
                  <a:gd name="T60" fmla="*/ 425 w 2661"/>
                  <a:gd name="T61" fmla="*/ 737 h 3419"/>
                  <a:gd name="T62" fmla="*/ 545 w 2661"/>
                  <a:gd name="T63" fmla="*/ 431 h 3419"/>
                  <a:gd name="T64" fmla="*/ 676 w 2661"/>
                  <a:gd name="T65" fmla="*/ 231 h 3419"/>
                  <a:gd name="T66" fmla="*/ 945 w 2661"/>
                  <a:gd name="T67" fmla="*/ 268 h 3419"/>
                  <a:gd name="T68" fmla="*/ 1284 w 2661"/>
                  <a:gd name="T69" fmla="*/ 169 h 3419"/>
                  <a:gd name="T70" fmla="*/ 1498 w 2661"/>
                  <a:gd name="T71" fmla="*/ 72 h 3419"/>
                  <a:gd name="T72" fmla="*/ 1544 w 2661"/>
                  <a:gd name="T73" fmla="*/ 0 h 3419"/>
                  <a:gd name="T74" fmla="*/ 1610 w 2661"/>
                  <a:gd name="T75" fmla="*/ 102 h 3419"/>
                  <a:gd name="T76" fmla="*/ 1726 w 2661"/>
                  <a:gd name="T77" fmla="*/ 159 h 3419"/>
                  <a:gd name="T78" fmla="*/ 1747 w 2661"/>
                  <a:gd name="T79" fmla="*/ 231 h 3419"/>
                  <a:gd name="T80" fmla="*/ 1885 w 2661"/>
                  <a:gd name="T81" fmla="*/ 260 h 3419"/>
                  <a:gd name="T82" fmla="*/ 2011 w 2661"/>
                  <a:gd name="T83" fmla="*/ 368 h 3419"/>
                  <a:gd name="T84" fmla="*/ 2235 w 2661"/>
                  <a:gd name="T85" fmla="*/ 684 h 3419"/>
                  <a:gd name="T86" fmla="*/ 2385 w 2661"/>
                  <a:gd name="T87" fmla="*/ 941 h 3419"/>
                  <a:gd name="T88" fmla="*/ 2552 w 2661"/>
                  <a:gd name="T89" fmla="*/ 1331 h 3419"/>
                  <a:gd name="T90" fmla="*/ 2643 w 2661"/>
                  <a:gd name="T91" fmla="*/ 1673 h 3419"/>
                  <a:gd name="T92" fmla="*/ 2641 w 2661"/>
                  <a:gd name="T93" fmla="*/ 2005 h 3419"/>
                  <a:gd name="T94" fmla="*/ 2590 w 2661"/>
                  <a:gd name="T95" fmla="*/ 2339 h 3419"/>
                  <a:gd name="T96" fmla="*/ 2447 w 2661"/>
                  <a:gd name="T97" fmla="*/ 2810 h 3419"/>
                  <a:gd name="T98" fmla="*/ 2225 w 2661"/>
                  <a:gd name="T99" fmla="*/ 3330 h 3419"/>
                  <a:gd name="T100" fmla="*/ 2154 w 2661"/>
                  <a:gd name="T101" fmla="*/ 3419 h 34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</a:cxnLst>
                <a:rect l="0" t="0" r="r" b="b"/>
                <a:pathLst>
                  <a:path w="2661" h="3419">
                    <a:moveTo>
                      <a:pt x="2154" y="3419"/>
                    </a:moveTo>
                    <a:cubicBezTo>
                      <a:pt x="2138" y="3392"/>
                      <a:pt x="2127" y="3370"/>
                      <a:pt x="2113" y="3352"/>
                    </a:cubicBezTo>
                    <a:cubicBezTo>
                      <a:pt x="2103" y="3339"/>
                      <a:pt x="2087" y="3330"/>
                      <a:pt x="2076" y="3317"/>
                    </a:cubicBezTo>
                    <a:cubicBezTo>
                      <a:pt x="2037" y="3267"/>
                      <a:pt x="1987" y="3227"/>
                      <a:pt x="1938" y="3186"/>
                    </a:cubicBezTo>
                    <a:cubicBezTo>
                      <a:pt x="1878" y="3137"/>
                      <a:pt x="1803" y="3122"/>
                      <a:pt x="1729" y="3108"/>
                    </a:cubicBezTo>
                    <a:cubicBezTo>
                      <a:pt x="1667" y="3096"/>
                      <a:pt x="1606" y="3101"/>
                      <a:pt x="1545" y="3121"/>
                    </a:cubicBezTo>
                    <a:cubicBezTo>
                      <a:pt x="1508" y="3133"/>
                      <a:pt x="1478" y="3152"/>
                      <a:pt x="1464" y="3192"/>
                    </a:cubicBezTo>
                    <a:cubicBezTo>
                      <a:pt x="1435" y="3187"/>
                      <a:pt x="1422" y="3172"/>
                      <a:pt x="1415" y="3144"/>
                    </a:cubicBezTo>
                    <a:cubicBezTo>
                      <a:pt x="1392" y="3054"/>
                      <a:pt x="1386" y="2963"/>
                      <a:pt x="1399" y="2871"/>
                    </a:cubicBezTo>
                    <a:cubicBezTo>
                      <a:pt x="1404" y="2839"/>
                      <a:pt x="1414" y="2807"/>
                      <a:pt x="1422" y="2776"/>
                    </a:cubicBezTo>
                    <a:cubicBezTo>
                      <a:pt x="1433" y="2736"/>
                      <a:pt x="1448" y="2698"/>
                      <a:pt x="1462" y="2660"/>
                    </a:cubicBezTo>
                    <a:cubicBezTo>
                      <a:pt x="1480" y="2614"/>
                      <a:pt x="1503" y="2570"/>
                      <a:pt x="1525" y="2526"/>
                    </a:cubicBezTo>
                    <a:cubicBezTo>
                      <a:pt x="1552" y="2471"/>
                      <a:pt x="1584" y="2418"/>
                      <a:pt x="1609" y="2361"/>
                    </a:cubicBezTo>
                    <a:cubicBezTo>
                      <a:pt x="1644" y="2279"/>
                      <a:pt x="1684" y="2198"/>
                      <a:pt x="1709" y="2112"/>
                    </a:cubicBezTo>
                    <a:cubicBezTo>
                      <a:pt x="1716" y="2087"/>
                      <a:pt x="1707" y="2067"/>
                      <a:pt x="1702" y="2046"/>
                    </a:cubicBezTo>
                    <a:cubicBezTo>
                      <a:pt x="1701" y="2042"/>
                      <a:pt x="1698" y="2039"/>
                      <a:pt x="1696" y="2035"/>
                    </a:cubicBezTo>
                    <a:cubicBezTo>
                      <a:pt x="1677" y="2005"/>
                      <a:pt x="1669" y="1978"/>
                      <a:pt x="1695" y="1942"/>
                    </a:cubicBezTo>
                    <a:cubicBezTo>
                      <a:pt x="1716" y="1913"/>
                      <a:pt x="1722" y="1874"/>
                      <a:pt x="1717" y="1836"/>
                    </a:cubicBezTo>
                    <a:cubicBezTo>
                      <a:pt x="1715" y="1823"/>
                      <a:pt x="1717" y="1809"/>
                      <a:pt x="1714" y="1796"/>
                    </a:cubicBezTo>
                    <a:cubicBezTo>
                      <a:pt x="1705" y="1750"/>
                      <a:pt x="1696" y="1703"/>
                      <a:pt x="1685" y="1657"/>
                    </a:cubicBezTo>
                    <a:cubicBezTo>
                      <a:pt x="1665" y="1575"/>
                      <a:pt x="1632" y="1497"/>
                      <a:pt x="1601" y="1418"/>
                    </a:cubicBezTo>
                    <a:cubicBezTo>
                      <a:pt x="1587" y="1382"/>
                      <a:pt x="1575" y="1344"/>
                      <a:pt x="1560" y="1308"/>
                    </a:cubicBezTo>
                    <a:cubicBezTo>
                      <a:pt x="1551" y="1284"/>
                      <a:pt x="1536" y="1261"/>
                      <a:pt x="1526" y="1237"/>
                    </a:cubicBezTo>
                    <a:cubicBezTo>
                      <a:pt x="1515" y="1212"/>
                      <a:pt x="1506" y="1185"/>
                      <a:pt x="1499" y="1159"/>
                    </a:cubicBezTo>
                    <a:cubicBezTo>
                      <a:pt x="1493" y="1140"/>
                      <a:pt x="1483" y="1131"/>
                      <a:pt x="1464" y="1135"/>
                    </a:cubicBezTo>
                    <a:cubicBezTo>
                      <a:pt x="1445" y="1138"/>
                      <a:pt x="1443" y="1150"/>
                      <a:pt x="1444" y="1169"/>
                    </a:cubicBezTo>
                    <a:cubicBezTo>
                      <a:pt x="1446" y="1199"/>
                      <a:pt x="1461" y="1221"/>
                      <a:pt x="1471" y="1246"/>
                    </a:cubicBezTo>
                    <a:cubicBezTo>
                      <a:pt x="1499" y="1311"/>
                      <a:pt x="1536" y="1373"/>
                      <a:pt x="1549" y="1445"/>
                    </a:cubicBezTo>
                    <a:cubicBezTo>
                      <a:pt x="1553" y="1466"/>
                      <a:pt x="1571" y="1485"/>
                      <a:pt x="1574" y="1507"/>
                    </a:cubicBezTo>
                    <a:cubicBezTo>
                      <a:pt x="1579" y="1540"/>
                      <a:pt x="1596" y="1567"/>
                      <a:pt x="1607" y="1598"/>
                    </a:cubicBezTo>
                    <a:cubicBezTo>
                      <a:pt x="1617" y="1628"/>
                      <a:pt x="1627" y="1658"/>
                      <a:pt x="1631" y="1690"/>
                    </a:cubicBezTo>
                    <a:cubicBezTo>
                      <a:pt x="1639" y="1747"/>
                      <a:pt x="1658" y="1803"/>
                      <a:pt x="1652" y="1862"/>
                    </a:cubicBezTo>
                    <a:cubicBezTo>
                      <a:pt x="1648" y="1902"/>
                      <a:pt x="1635" y="1940"/>
                      <a:pt x="1612" y="1973"/>
                    </a:cubicBezTo>
                    <a:cubicBezTo>
                      <a:pt x="1600" y="1990"/>
                      <a:pt x="1599" y="2005"/>
                      <a:pt x="1612" y="2020"/>
                    </a:cubicBezTo>
                    <a:cubicBezTo>
                      <a:pt x="1631" y="2044"/>
                      <a:pt x="1637" y="2073"/>
                      <a:pt x="1638" y="2101"/>
                    </a:cubicBezTo>
                    <a:cubicBezTo>
                      <a:pt x="1639" y="2123"/>
                      <a:pt x="1630" y="2147"/>
                      <a:pt x="1623" y="2169"/>
                    </a:cubicBezTo>
                    <a:cubicBezTo>
                      <a:pt x="1602" y="2225"/>
                      <a:pt x="1581" y="2281"/>
                      <a:pt x="1559" y="2336"/>
                    </a:cubicBezTo>
                    <a:cubicBezTo>
                      <a:pt x="1549" y="2361"/>
                      <a:pt x="1537" y="2387"/>
                      <a:pt x="1523" y="2411"/>
                    </a:cubicBezTo>
                    <a:cubicBezTo>
                      <a:pt x="1477" y="2485"/>
                      <a:pt x="1441" y="2564"/>
                      <a:pt x="1409" y="2646"/>
                    </a:cubicBezTo>
                    <a:cubicBezTo>
                      <a:pt x="1397" y="2677"/>
                      <a:pt x="1380" y="2705"/>
                      <a:pt x="1369" y="2736"/>
                    </a:cubicBezTo>
                    <a:cubicBezTo>
                      <a:pt x="1358" y="2767"/>
                      <a:pt x="1350" y="2800"/>
                      <a:pt x="1344" y="2832"/>
                    </a:cubicBezTo>
                    <a:cubicBezTo>
                      <a:pt x="1335" y="2881"/>
                      <a:pt x="1326" y="2931"/>
                      <a:pt x="1321" y="2981"/>
                    </a:cubicBezTo>
                    <a:cubicBezTo>
                      <a:pt x="1318" y="3012"/>
                      <a:pt x="1320" y="3044"/>
                      <a:pt x="1320" y="3079"/>
                    </a:cubicBezTo>
                    <a:cubicBezTo>
                      <a:pt x="1287" y="3086"/>
                      <a:pt x="1255" y="3092"/>
                      <a:pt x="1223" y="3099"/>
                    </a:cubicBezTo>
                    <a:cubicBezTo>
                      <a:pt x="1135" y="3116"/>
                      <a:pt x="1047" y="3135"/>
                      <a:pt x="958" y="3150"/>
                    </a:cubicBezTo>
                    <a:cubicBezTo>
                      <a:pt x="880" y="3164"/>
                      <a:pt x="802" y="3160"/>
                      <a:pt x="723" y="3157"/>
                    </a:cubicBezTo>
                    <a:cubicBezTo>
                      <a:pt x="701" y="3156"/>
                      <a:pt x="679" y="3155"/>
                      <a:pt x="656" y="3153"/>
                    </a:cubicBezTo>
                    <a:cubicBezTo>
                      <a:pt x="599" y="3148"/>
                      <a:pt x="543" y="3143"/>
                      <a:pt x="486" y="3138"/>
                    </a:cubicBezTo>
                    <a:cubicBezTo>
                      <a:pt x="427" y="3132"/>
                      <a:pt x="368" y="3125"/>
                      <a:pt x="309" y="3119"/>
                    </a:cubicBezTo>
                    <a:cubicBezTo>
                      <a:pt x="297" y="3118"/>
                      <a:pt x="285" y="3117"/>
                      <a:pt x="273" y="3119"/>
                    </a:cubicBezTo>
                    <a:cubicBezTo>
                      <a:pt x="231" y="3125"/>
                      <a:pt x="215" y="3116"/>
                      <a:pt x="200" y="3074"/>
                    </a:cubicBezTo>
                    <a:cubicBezTo>
                      <a:pt x="174" y="3077"/>
                      <a:pt x="162" y="3055"/>
                      <a:pt x="151" y="3037"/>
                    </a:cubicBezTo>
                    <a:cubicBezTo>
                      <a:pt x="77" y="2912"/>
                      <a:pt x="31" y="2778"/>
                      <a:pt x="11" y="2634"/>
                    </a:cubicBezTo>
                    <a:cubicBezTo>
                      <a:pt x="0" y="2558"/>
                      <a:pt x="13" y="2484"/>
                      <a:pt x="19" y="2409"/>
                    </a:cubicBezTo>
                    <a:cubicBezTo>
                      <a:pt x="24" y="2352"/>
                      <a:pt x="29" y="2296"/>
                      <a:pt x="30" y="2239"/>
                    </a:cubicBezTo>
                    <a:cubicBezTo>
                      <a:pt x="30" y="2162"/>
                      <a:pt x="37" y="2085"/>
                      <a:pt x="45" y="2009"/>
                    </a:cubicBezTo>
                    <a:cubicBezTo>
                      <a:pt x="53" y="1938"/>
                      <a:pt x="69" y="1870"/>
                      <a:pt x="87" y="1802"/>
                    </a:cubicBezTo>
                    <a:cubicBezTo>
                      <a:pt x="105" y="1734"/>
                      <a:pt x="116" y="1664"/>
                      <a:pt x="134" y="1597"/>
                    </a:cubicBezTo>
                    <a:cubicBezTo>
                      <a:pt x="153" y="1522"/>
                      <a:pt x="180" y="1450"/>
                      <a:pt x="198" y="1376"/>
                    </a:cubicBezTo>
                    <a:cubicBezTo>
                      <a:pt x="218" y="1296"/>
                      <a:pt x="246" y="1219"/>
                      <a:pt x="269" y="1140"/>
                    </a:cubicBezTo>
                    <a:cubicBezTo>
                      <a:pt x="298" y="1041"/>
                      <a:pt x="335" y="945"/>
                      <a:pt x="380" y="852"/>
                    </a:cubicBezTo>
                    <a:cubicBezTo>
                      <a:pt x="398" y="815"/>
                      <a:pt x="410" y="775"/>
                      <a:pt x="425" y="737"/>
                    </a:cubicBezTo>
                    <a:cubicBezTo>
                      <a:pt x="452" y="667"/>
                      <a:pt x="480" y="597"/>
                      <a:pt x="507" y="527"/>
                    </a:cubicBezTo>
                    <a:cubicBezTo>
                      <a:pt x="519" y="495"/>
                      <a:pt x="531" y="462"/>
                      <a:pt x="545" y="431"/>
                    </a:cubicBezTo>
                    <a:cubicBezTo>
                      <a:pt x="575" y="359"/>
                      <a:pt x="606" y="288"/>
                      <a:pt x="639" y="211"/>
                    </a:cubicBezTo>
                    <a:cubicBezTo>
                      <a:pt x="655" y="219"/>
                      <a:pt x="669" y="222"/>
                      <a:pt x="676" y="231"/>
                    </a:cubicBezTo>
                    <a:cubicBezTo>
                      <a:pt x="709" y="268"/>
                      <a:pt x="756" y="271"/>
                      <a:pt x="799" y="277"/>
                    </a:cubicBezTo>
                    <a:cubicBezTo>
                      <a:pt x="848" y="283"/>
                      <a:pt x="896" y="277"/>
                      <a:pt x="945" y="268"/>
                    </a:cubicBezTo>
                    <a:cubicBezTo>
                      <a:pt x="1040" y="251"/>
                      <a:pt x="1127" y="211"/>
                      <a:pt x="1219" y="188"/>
                    </a:cubicBezTo>
                    <a:cubicBezTo>
                      <a:pt x="1241" y="183"/>
                      <a:pt x="1262" y="174"/>
                      <a:pt x="1284" y="169"/>
                    </a:cubicBezTo>
                    <a:cubicBezTo>
                      <a:pt x="1341" y="157"/>
                      <a:pt x="1389" y="126"/>
                      <a:pt x="1437" y="96"/>
                    </a:cubicBezTo>
                    <a:cubicBezTo>
                      <a:pt x="1456" y="84"/>
                      <a:pt x="1473" y="71"/>
                      <a:pt x="1498" y="72"/>
                    </a:cubicBezTo>
                    <a:cubicBezTo>
                      <a:pt x="1517" y="72"/>
                      <a:pt x="1528" y="59"/>
                      <a:pt x="1529" y="37"/>
                    </a:cubicBezTo>
                    <a:cubicBezTo>
                      <a:pt x="1530" y="25"/>
                      <a:pt x="1539" y="13"/>
                      <a:pt x="1544" y="0"/>
                    </a:cubicBezTo>
                    <a:cubicBezTo>
                      <a:pt x="1597" y="14"/>
                      <a:pt x="1615" y="60"/>
                      <a:pt x="1660" y="88"/>
                    </a:cubicBezTo>
                    <a:cubicBezTo>
                      <a:pt x="1637" y="94"/>
                      <a:pt x="1624" y="98"/>
                      <a:pt x="1610" y="102"/>
                    </a:cubicBezTo>
                    <a:cubicBezTo>
                      <a:pt x="1607" y="122"/>
                      <a:pt x="1617" y="133"/>
                      <a:pt x="1634" y="137"/>
                    </a:cubicBezTo>
                    <a:cubicBezTo>
                      <a:pt x="1664" y="145"/>
                      <a:pt x="1695" y="156"/>
                      <a:pt x="1726" y="159"/>
                    </a:cubicBezTo>
                    <a:cubicBezTo>
                      <a:pt x="1756" y="163"/>
                      <a:pt x="1772" y="180"/>
                      <a:pt x="1789" y="204"/>
                    </a:cubicBezTo>
                    <a:cubicBezTo>
                      <a:pt x="1775" y="213"/>
                      <a:pt x="1765" y="220"/>
                      <a:pt x="1747" y="231"/>
                    </a:cubicBezTo>
                    <a:cubicBezTo>
                      <a:pt x="1760" y="236"/>
                      <a:pt x="1769" y="242"/>
                      <a:pt x="1777" y="243"/>
                    </a:cubicBezTo>
                    <a:cubicBezTo>
                      <a:pt x="1814" y="244"/>
                      <a:pt x="1850" y="247"/>
                      <a:pt x="1885" y="260"/>
                    </a:cubicBezTo>
                    <a:cubicBezTo>
                      <a:pt x="1935" y="279"/>
                      <a:pt x="1975" y="308"/>
                      <a:pt x="2003" y="354"/>
                    </a:cubicBezTo>
                    <a:cubicBezTo>
                      <a:pt x="2006" y="358"/>
                      <a:pt x="2007" y="364"/>
                      <a:pt x="2011" y="368"/>
                    </a:cubicBezTo>
                    <a:cubicBezTo>
                      <a:pt x="2081" y="441"/>
                      <a:pt x="2122" y="535"/>
                      <a:pt x="2184" y="615"/>
                    </a:cubicBezTo>
                    <a:cubicBezTo>
                      <a:pt x="2201" y="638"/>
                      <a:pt x="2220" y="660"/>
                      <a:pt x="2235" y="684"/>
                    </a:cubicBezTo>
                    <a:cubicBezTo>
                      <a:pt x="2272" y="742"/>
                      <a:pt x="2306" y="801"/>
                      <a:pt x="2341" y="860"/>
                    </a:cubicBezTo>
                    <a:cubicBezTo>
                      <a:pt x="2356" y="887"/>
                      <a:pt x="2372" y="913"/>
                      <a:pt x="2385" y="941"/>
                    </a:cubicBezTo>
                    <a:cubicBezTo>
                      <a:pt x="2420" y="1019"/>
                      <a:pt x="2453" y="1098"/>
                      <a:pt x="2487" y="1177"/>
                    </a:cubicBezTo>
                    <a:cubicBezTo>
                      <a:pt x="2509" y="1229"/>
                      <a:pt x="2533" y="1279"/>
                      <a:pt x="2552" y="1331"/>
                    </a:cubicBezTo>
                    <a:cubicBezTo>
                      <a:pt x="2580" y="1414"/>
                      <a:pt x="2612" y="1496"/>
                      <a:pt x="2626" y="1583"/>
                    </a:cubicBezTo>
                    <a:cubicBezTo>
                      <a:pt x="2630" y="1613"/>
                      <a:pt x="2637" y="1643"/>
                      <a:pt x="2643" y="1673"/>
                    </a:cubicBezTo>
                    <a:cubicBezTo>
                      <a:pt x="2657" y="1750"/>
                      <a:pt x="2661" y="1828"/>
                      <a:pt x="2657" y="1907"/>
                    </a:cubicBezTo>
                    <a:cubicBezTo>
                      <a:pt x="2655" y="1940"/>
                      <a:pt x="2646" y="1972"/>
                      <a:pt x="2641" y="2005"/>
                    </a:cubicBezTo>
                    <a:cubicBezTo>
                      <a:pt x="2632" y="2062"/>
                      <a:pt x="2624" y="2120"/>
                      <a:pt x="2615" y="2178"/>
                    </a:cubicBezTo>
                    <a:cubicBezTo>
                      <a:pt x="2607" y="2232"/>
                      <a:pt x="2601" y="2286"/>
                      <a:pt x="2590" y="2339"/>
                    </a:cubicBezTo>
                    <a:cubicBezTo>
                      <a:pt x="2576" y="2403"/>
                      <a:pt x="2561" y="2466"/>
                      <a:pt x="2542" y="2528"/>
                    </a:cubicBezTo>
                    <a:cubicBezTo>
                      <a:pt x="2512" y="2623"/>
                      <a:pt x="2475" y="2715"/>
                      <a:pt x="2447" y="2810"/>
                    </a:cubicBezTo>
                    <a:cubicBezTo>
                      <a:pt x="2410" y="2935"/>
                      <a:pt x="2356" y="3053"/>
                      <a:pt x="2313" y="3175"/>
                    </a:cubicBezTo>
                    <a:cubicBezTo>
                      <a:pt x="2293" y="3231"/>
                      <a:pt x="2266" y="3285"/>
                      <a:pt x="2225" y="3330"/>
                    </a:cubicBezTo>
                    <a:cubicBezTo>
                      <a:pt x="2214" y="3342"/>
                      <a:pt x="2208" y="3357"/>
                      <a:pt x="2198" y="3369"/>
                    </a:cubicBezTo>
                    <a:cubicBezTo>
                      <a:pt x="2185" y="3385"/>
                      <a:pt x="2170" y="3400"/>
                      <a:pt x="2154" y="3419"/>
                    </a:cubicBezTo>
                    <a:close/>
                  </a:path>
                </a:pathLst>
              </a:custGeom>
              <a:solidFill>
                <a:srgbClr val="FFFF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12" name="Freeform 9"/>
              <p:cNvSpPr>
                <a:spLocks/>
              </p:cNvSpPr>
              <p:nvPr/>
            </p:nvSpPr>
            <p:spPr bwMode="auto">
              <a:xfrm>
                <a:off x="2141538" y="3689350"/>
                <a:ext cx="574675" cy="1608138"/>
              </a:xfrm>
              <a:custGeom>
                <a:avLst/>
                <a:gdLst>
                  <a:gd name="T0" fmla="*/ 392 w 1400"/>
                  <a:gd name="T1" fmla="*/ 53 h 3910"/>
                  <a:gd name="T2" fmla="*/ 723 w 1400"/>
                  <a:gd name="T3" fmla="*/ 73 h 3910"/>
                  <a:gd name="T4" fmla="*/ 893 w 1400"/>
                  <a:gd name="T5" fmla="*/ 73 h 3910"/>
                  <a:gd name="T6" fmla="*/ 1037 w 1400"/>
                  <a:gd name="T7" fmla="*/ 46 h 3910"/>
                  <a:gd name="T8" fmla="*/ 1206 w 1400"/>
                  <a:gd name="T9" fmla="*/ 20 h 3910"/>
                  <a:gd name="T10" fmla="*/ 1302 w 1400"/>
                  <a:gd name="T11" fmla="*/ 0 h 3910"/>
                  <a:gd name="T12" fmla="*/ 1315 w 1400"/>
                  <a:gd name="T13" fmla="*/ 43 h 3910"/>
                  <a:gd name="T14" fmla="*/ 1374 w 1400"/>
                  <a:gd name="T15" fmla="*/ 112 h 3910"/>
                  <a:gd name="T16" fmla="*/ 1400 w 1400"/>
                  <a:gd name="T17" fmla="*/ 124 h 3910"/>
                  <a:gd name="T18" fmla="*/ 1361 w 1400"/>
                  <a:gd name="T19" fmla="*/ 205 h 3910"/>
                  <a:gd name="T20" fmla="*/ 1348 w 1400"/>
                  <a:gd name="T21" fmla="*/ 239 h 3910"/>
                  <a:gd name="T22" fmla="*/ 1277 w 1400"/>
                  <a:gd name="T23" fmla="*/ 437 h 3910"/>
                  <a:gd name="T24" fmla="*/ 1263 w 1400"/>
                  <a:gd name="T25" fmla="*/ 465 h 3910"/>
                  <a:gd name="T26" fmla="*/ 1252 w 1400"/>
                  <a:gd name="T27" fmla="*/ 526 h 3910"/>
                  <a:gd name="T28" fmla="*/ 1258 w 1400"/>
                  <a:gd name="T29" fmla="*/ 617 h 3910"/>
                  <a:gd name="T30" fmla="*/ 1267 w 1400"/>
                  <a:gd name="T31" fmla="*/ 655 h 3910"/>
                  <a:gd name="T32" fmla="*/ 1283 w 1400"/>
                  <a:gd name="T33" fmla="*/ 755 h 3910"/>
                  <a:gd name="T34" fmla="*/ 1313 w 1400"/>
                  <a:gd name="T35" fmla="*/ 893 h 3910"/>
                  <a:gd name="T36" fmla="*/ 1251 w 1400"/>
                  <a:gd name="T37" fmla="*/ 966 h 3910"/>
                  <a:gd name="T38" fmla="*/ 1210 w 1400"/>
                  <a:gd name="T39" fmla="*/ 1069 h 3910"/>
                  <a:gd name="T40" fmla="*/ 1168 w 1400"/>
                  <a:gd name="T41" fmla="*/ 1188 h 3910"/>
                  <a:gd name="T42" fmla="*/ 1106 w 1400"/>
                  <a:gd name="T43" fmla="*/ 1347 h 3910"/>
                  <a:gd name="T44" fmla="*/ 1039 w 1400"/>
                  <a:gd name="T45" fmla="*/ 1513 h 3910"/>
                  <a:gd name="T46" fmla="*/ 955 w 1400"/>
                  <a:gd name="T47" fmla="*/ 1679 h 3910"/>
                  <a:gd name="T48" fmla="*/ 899 w 1400"/>
                  <a:gd name="T49" fmla="*/ 1807 h 3910"/>
                  <a:gd name="T50" fmla="*/ 858 w 1400"/>
                  <a:gd name="T51" fmla="*/ 1968 h 3910"/>
                  <a:gd name="T52" fmla="*/ 849 w 1400"/>
                  <a:gd name="T53" fmla="*/ 2099 h 3910"/>
                  <a:gd name="T54" fmla="*/ 851 w 1400"/>
                  <a:gd name="T55" fmla="*/ 2162 h 3910"/>
                  <a:gd name="T56" fmla="*/ 866 w 1400"/>
                  <a:gd name="T57" fmla="*/ 2312 h 3910"/>
                  <a:gd name="T58" fmla="*/ 877 w 1400"/>
                  <a:gd name="T59" fmla="*/ 2486 h 3910"/>
                  <a:gd name="T60" fmla="*/ 876 w 1400"/>
                  <a:gd name="T61" fmla="*/ 2661 h 3910"/>
                  <a:gd name="T62" fmla="*/ 852 w 1400"/>
                  <a:gd name="T63" fmla="*/ 2918 h 3910"/>
                  <a:gd name="T64" fmla="*/ 819 w 1400"/>
                  <a:gd name="T65" fmla="*/ 3151 h 3910"/>
                  <a:gd name="T66" fmla="*/ 787 w 1400"/>
                  <a:gd name="T67" fmla="*/ 3315 h 3910"/>
                  <a:gd name="T68" fmla="*/ 746 w 1400"/>
                  <a:gd name="T69" fmla="*/ 3509 h 3910"/>
                  <a:gd name="T70" fmla="*/ 701 w 1400"/>
                  <a:gd name="T71" fmla="*/ 3669 h 3910"/>
                  <a:gd name="T72" fmla="*/ 647 w 1400"/>
                  <a:gd name="T73" fmla="*/ 3894 h 3910"/>
                  <a:gd name="T74" fmla="*/ 641 w 1400"/>
                  <a:gd name="T75" fmla="*/ 3910 h 3910"/>
                  <a:gd name="T76" fmla="*/ 411 w 1400"/>
                  <a:gd name="T77" fmla="*/ 3885 h 3910"/>
                  <a:gd name="T78" fmla="*/ 172 w 1400"/>
                  <a:gd name="T79" fmla="*/ 3883 h 3910"/>
                  <a:gd name="T80" fmla="*/ 121 w 1400"/>
                  <a:gd name="T81" fmla="*/ 3882 h 3910"/>
                  <a:gd name="T82" fmla="*/ 34 w 1400"/>
                  <a:gd name="T83" fmla="*/ 3872 h 3910"/>
                  <a:gd name="T84" fmla="*/ 4 w 1400"/>
                  <a:gd name="T85" fmla="*/ 3837 h 3910"/>
                  <a:gd name="T86" fmla="*/ 1 w 1400"/>
                  <a:gd name="T87" fmla="*/ 3592 h 3910"/>
                  <a:gd name="T88" fmla="*/ 8 w 1400"/>
                  <a:gd name="T89" fmla="*/ 3404 h 3910"/>
                  <a:gd name="T90" fmla="*/ 25 w 1400"/>
                  <a:gd name="T91" fmla="*/ 3103 h 3910"/>
                  <a:gd name="T92" fmla="*/ 32 w 1400"/>
                  <a:gd name="T93" fmla="*/ 2860 h 3910"/>
                  <a:gd name="T94" fmla="*/ 22 w 1400"/>
                  <a:gd name="T95" fmla="*/ 2511 h 3910"/>
                  <a:gd name="T96" fmla="*/ 8 w 1400"/>
                  <a:gd name="T97" fmla="*/ 2277 h 3910"/>
                  <a:gd name="T98" fmla="*/ 4 w 1400"/>
                  <a:gd name="T99" fmla="*/ 2122 h 3910"/>
                  <a:gd name="T100" fmla="*/ 22 w 1400"/>
                  <a:gd name="T101" fmla="*/ 1855 h 3910"/>
                  <a:gd name="T102" fmla="*/ 55 w 1400"/>
                  <a:gd name="T103" fmla="*/ 1632 h 3910"/>
                  <a:gd name="T104" fmla="*/ 93 w 1400"/>
                  <a:gd name="T105" fmla="*/ 1445 h 3910"/>
                  <a:gd name="T106" fmla="*/ 160 w 1400"/>
                  <a:gd name="T107" fmla="*/ 1155 h 3910"/>
                  <a:gd name="T108" fmla="*/ 237 w 1400"/>
                  <a:gd name="T109" fmla="*/ 786 h 3910"/>
                  <a:gd name="T110" fmla="*/ 282 w 1400"/>
                  <a:gd name="T111" fmla="*/ 539 h 3910"/>
                  <a:gd name="T112" fmla="*/ 325 w 1400"/>
                  <a:gd name="T113" fmla="*/ 288 h 3910"/>
                  <a:gd name="T114" fmla="*/ 344 w 1400"/>
                  <a:gd name="T115" fmla="*/ 162 h 3910"/>
                  <a:gd name="T116" fmla="*/ 364 w 1400"/>
                  <a:gd name="T117" fmla="*/ 137 h 3910"/>
                  <a:gd name="T118" fmla="*/ 378 w 1400"/>
                  <a:gd name="T119" fmla="*/ 111 h 3910"/>
                  <a:gd name="T120" fmla="*/ 392 w 1400"/>
                  <a:gd name="T121" fmla="*/ 53 h 39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400" h="3910">
                    <a:moveTo>
                      <a:pt x="392" y="53"/>
                    </a:moveTo>
                    <a:cubicBezTo>
                      <a:pt x="506" y="60"/>
                      <a:pt x="615" y="68"/>
                      <a:pt x="723" y="73"/>
                    </a:cubicBezTo>
                    <a:cubicBezTo>
                      <a:pt x="780" y="76"/>
                      <a:pt x="837" y="77"/>
                      <a:pt x="893" y="73"/>
                    </a:cubicBezTo>
                    <a:cubicBezTo>
                      <a:pt x="941" y="68"/>
                      <a:pt x="989" y="54"/>
                      <a:pt x="1037" y="46"/>
                    </a:cubicBezTo>
                    <a:cubicBezTo>
                      <a:pt x="1093" y="36"/>
                      <a:pt x="1150" y="29"/>
                      <a:pt x="1206" y="20"/>
                    </a:cubicBezTo>
                    <a:cubicBezTo>
                      <a:pt x="1237" y="14"/>
                      <a:pt x="1268" y="7"/>
                      <a:pt x="1302" y="0"/>
                    </a:cubicBezTo>
                    <a:cubicBezTo>
                      <a:pt x="1307" y="16"/>
                      <a:pt x="1314" y="29"/>
                      <a:pt x="1315" y="43"/>
                    </a:cubicBezTo>
                    <a:cubicBezTo>
                      <a:pt x="1318" y="81"/>
                      <a:pt x="1337" y="104"/>
                      <a:pt x="1374" y="112"/>
                    </a:cubicBezTo>
                    <a:cubicBezTo>
                      <a:pt x="1382" y="114"/>
                      <a:pt x="1388" y="118"/>
                      <a:pt x="1400" y="124"/>
                    </a:cubicBezTo>
                    <a:cubicBezTo>
                      <a:pt x="1387" y="152"/>
                      <a:pt x="1374" y="179"/>
                      <a:pt x="1361" y="205"/>
                    </a:cubicBezTo>
                    <a:cubicBezTo>
                      <a:pt x="1356" y="216"/>
                      <a:pt x="1352" y="227"/>
                      <a:pt x="1348" y="239"/>
                    </a:cubicBezTo>
                    <a:cubicBezTo>
                      <a:pt x="1324" y="305"/>
                      <a:pt x="1301" y="371"/>
                      <a:pt x="1277" y="437"/>
                    </a:cubicBezTo>
                    <a:cubicBezTo>
                      <a:pt x="1273" y="447"/>
                      <a:pt x="1269" y="456"/>
                      <a:pt x="1263" y="465"/>
                    </a:cubicBezTo>
                    <a:cubicBezTo>
                      <a:pt x="1251" y="484"/>
                      <a:pt x="1249" y="503"/>
                      <a:pt x="1252" y="526"/>
                    </a:cubicBezTo>
                    <a:cubicBezTo>
                      <a:pt x="1257" y="556"/>
                      <a:pt x="1255" y="587"/>
                      <a:pt x="1258" y="617"/>
                    </a:cubicBezTo>
                    <a:cubicBezTo>
                      <a:pt x="1259" y="630"/>
                      <a:pt x="1265" y="642"/>
                      <a:pt x="1267" y="655"/>
                    </a:cubicBezTo>
                    <a:cubicBezTo>
                      <a:pt x="1273" y="688"/>
                      <a:pt x="1283" y="720"/>
                      <a:pt x="1283" y="755"/>
                    </a:cubicBezTo>
                    <a:cubicBezTo>
                      <a:pt x="1285" y="801"/>
                      <a:pt x="1302" y="846"/>
                      <a:pt x="1313" y="893"/>
                    </a:cubicBezTo>
                    <a:cubicBezTo>
                      <a:pt x="1276" y="901"/>
                      <a:pt x="1266" y="937"/>
                      <a:pt x="1251" y="966"/>
                    </a:cubicBezTo>
                    <a:cubicBezTo>
                      <a:pt x="1233" y="998"/>
                      <a:pt x="1223" y="1034"/>
                      <a:pt x="1210" y="1069"/>
                    </a:cubicBezTo>
                    <a:cubicBezTo>
                      <a:pt x="1196" y="1108"/>
                      <a:pt x="1183" y="1149"/>
                      <a:pt x="1168" y="1188"/>
                    </a:cubicBezTo>
                    <a:cubicBezTo>
                      <a:pt x="1148" y="1242"/>
                      <a:pt x="1127" y="1294"/>
                      <a:pt x="1106" y="1347"/>
                    </a:cubicBezTo>
                    <a:cubicBezTo>
                      <a:pt x="1084" y="1403"/>
                      <a:pt x="1064" y="1459"/>
                      <a:pt x="1039" y="1513"/>
                    </a:cubicBezTo>
                    <a:cubicBezTo>
                      <a:pt x="1013" y="1569"/>
                      <a:pt x="982" y="1623"/>
                      <a:pt x="955" y="1679"/>
                    </a:cubicBezTo>
                    <a:cubicBezTo>
                      <a:pt x="934" y="1721"/>
                      <a:pt x="917" y="1764"/>
                      <a:pt x="899" y="1807"/>
                    </a:cubicBezTo>
                    <a:cubicBezTo>
                      <a:pt x="877" y="1858"/>
                      <a:pt x="866" y="1913"/>
                      <a:pt x="858" y="1968"/>
                    </a:cubicBezTo>
                    <a:cubicBezTo>
                      <a:pt x="852" y="2011"/>
                      <a:pt x="851" y="2055"/>
                      <a:pt x="849" y="2099"/>
                    </a:cubicBezTo>
                    <a:cubicBezTo>
                      <a:pt x="848" y="2120"/>
                      <a:pt x="853" y="2141"/>
                      <a:pt x="851" y="2162"/>
                    </a:cubicBezTo>
                    <a:cubicBezTo>
                      <a:pt x="846" y="2214"/>
                      <a:pt x="857" y="2263"/>
                      <a:pt x="866" y="2312"/>
                    </a:cubicBezTo>
                    <a:cubicBezTo>
                      <a:pt x="876" y="2370"/>
                      <a:pt x="880" y="2427"/>
                      <a:pt x="877" y="2486"/>
                    </a:cubicBezTo>
                    <a:cubicBezTo>
                      <a:pt x="875" y="2544"/>
                      <a:pt x="878" y="2603"/>
                      <a:pt x="876" y="2661"/>
                    </a:cubicBezTo>
                    <a:cubicBezTo>
                      <a:pt x="872" y="2747"/>
                      <a:pt x="868" y="2833"/>
                      <a:pt x="852" y="2918"/>
                    </a:cubicBezTo>
                    <a:cubicBezTo>
                      <a:pt x="838" y="2995"/>
                      <a:pt x="831" y="3073"/>
                      <a:pt x="819" y="3151"/>
                    </a:cubicBezTo>
                    <a:cubicBezTo>
                      <a:pt x="811" y="3206"/>
                      <a:pt x="798" y="3260"/>
                      <a:pt x="787" y="3315"/>
                    </a:cubicBezTo>
                    <a:cubicBezTo>
                      <a:pt x="774" y="3379"/>
                      <a:pt x="762" y="3445"/>
                      <a:pt x="746" y="3509"/>
                    </a:cubicBezTo>
                    <a:cubicBezTo>
                      <a:pt x="733" y="3563"/>
                      <a:pt x="714" y="3616"/>
                      <a:pt x="701" y="3669"/>
                    </a:cubicBezTo>
                    <a:cubicBezTo>
                      <a:pt x="681" y="3744"/>
                      <a:pt x="665" y="3819"/>
                      <a:pt x="647" y="3894"/>
                    </a:cubicBezTo>
                    <a:cubicBezTo>
                      <a:pt x="645" y="3900"/>
                      <a:pt x="643" y="3906"/>
                      <a:pt x="641" y="3910"/>
                    </a:cubicBezTo>
                    <a:cubicBezTo>
                      <a:pt x="563" y="3902"/>
                      <a:pt x="487" y="3890"/>
                      <a:pt x="411" y="3885"/>
                    </a:cubicBezTo>
                    <a:cubicBezTo>
                      <a:pt x="331" y="3881"/>
                      <a:pt x="251" y="3884"/>
                      <a:pt x="172" y="3883"/>
                    </a:cubicBezTo>
                    <a:cubicBezTo>
                      <a:pt x="155" y="3883"/>
                      <a:pt x="138" y="3883"/>
                      <a:pt x="121" y="3882"/>
                    </a:cubicBezTo>
                    <a:cubicBezTo>
                      <a:pt x="92" y="3879"/>
                      <a:pt x="63" y="3876"/>
                      <a:pt x="34" y="3872"/>
                    </a:cubicBezTo>
                    <a:cubicBezTo>
                      <a:pt x="5" y="3868"/>
                      <a:pt x="1" y="3865"/>
                      <a:pt x="4" y="3837"/>
                    </a:cubicBezTo>
                    <a:cubicBezTo>
                      <a:pt x="10" y="3755"/>
                      <a:pt x="2" y="3673"/>
                      <a:pt x="1" y="3592"/>
                    </a:cubicBezTo>
                    <a:cubicBezTo>
                      <a:pt x="0" y="3529"/>
                      <a:pt x="5" y="3467"/>
                      <a:pt x="8" y="3404"/>
                    </a:cubicBezTo>
                    <a:cubicBezTo>
                      <a:pt x="14" y="3304"/>
                      <a:pt x="21" y="3203"/>
                      <a:pt x="25" y="3103"/>
                    </a:cubicBezTo>
                    <a:cubicBezTo>
                      <a:pt x="29" y="3022"/>
                      <a:pt x="29" y="2941"/>
                      <a:pt x="32" y="2860"/>
                    </a:cubicBezTo>
                    <a:cubicBezTo>
                      <a:pt x="38" y="2744"/>
                      <a:pt x="37" y="2628"/>
                      <a:pt x="22" y="2511"/>
                    </a:cubicBezTo>
                    <a:cubicBezTo>
                      <a:pt x="12" y="2434"/>
                      <a:pt x="12" y="2355"/>
                      <a:pt x="8" y="2277"/>
                    </a:cubicBezTo>
                    <a:cubicBezTo>
                      <a:pt x="6" y="2225"/>
                      <a:pt x="2" y="2173"/>
                      <a:pt x="4" y="2122"/>
                    </a:cubicBezTo>
                    <a:cubicBezTo>
                      <a:pt x="8" y="2033"/>
                      <a:pt x="19" y="1944"/>
                      <a:pt x="22" y="1855"/>
                    </a:cubicBezTo>
                    <a:cubicBezTo>
                      <a:pt x="25" y="1779"/>
                      <a:pt x="44" y="1706"/>
                      <a:pt x="55" y="1632"/>
                    </a:cubicBezTo>
                    <a:cubicBezTo>
                      <a:pt x="64" y="1569"/>
                      <a:pt x="76" y="1506"/>
                      <a:pt x="93" y="1445"/>
                    </a:cubicBezTo>
                    <a:cubicBezTo>
                      <a:pt x="120" y="1349"/>
                      <a:pt x="138" y="1252"/>
                      <a:pt x="160" y="1155"/>
                    </a:cubicBezTo>
                    <a:cubicBezTo>
                      <a:pt x="187" y="1032"/>
                      <a:pt x="212" y="909"/>
                      <a:pt x="237" y="786"/>
                    </a:cubicBezTo>
                    <a:cubicBezTo>
                      <a:pt x="253" y="704"/>
                      <a:pt x="267" y="621"/>
                      <a:pt x="282" y="539"/>
                    </a:cubicBezTo>
                    <a:cubicBezTo>
                      <a:pt x="297" y="456"/>
                      <a:pt x="311" y="372"/>
                      <a:pt x="325" y="288"/>
                    </a:cubicBezTo>
                    <a:cubicBezTo>
                      <a:pt x="333" y="246"/>
                      <a:pt x="337" y="204"/>
                      <a:pt x="344" y="162"/>
                    </a:cubicBezTo>
                    <a:cubicBezTo>
                      <a:pt x="346" y="151"/>
                      <a:pt x="345" y="138"/>
                      <a:pt x="364" y="137"/>
                    </a:cubicBezTo>
                    <a:cubicBezTo>
                      <a:pt x="369" y="136"/>
                      <a:pt x="375" y="120"/>
                      <a:pt x="378" y="111"/>
                    </a:cubicBezTo>
                    <a:cubicBezTo>
                      <a:pt x="384" y="92"/>
                      <a:pt x="388" y="73"/>
                      <a:pt x="392" y="53"/>
                    </a:cubicBezTo>
                    <a:close/>
                  </a:path>
                </a:pathLst>
              </a:custGeom>
              <a:solidFill>
                <a:srgbClr val="00B05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13" name="Freeform 10"/>
              <p:cNvSpPr>
                <a:spLocks/>
              </p:cNvSpPr>
              <p:nvPr/>
            </p:nvSpPr>
            <p:spPr bwMode="auto">
              <a:xfrm>
                <a:off x="2905125" y="3594100"/>
                <a:ext cx="996950" cy="1477963"/>
              </a:xfrm>
              <a:custGeom>
                <a:avLst/>
                <a:gdLst>
                  <a:gd name="T0" fmla="*/ 0 w 2426"/>
                  <a:gd name="T1" fmla="*/ 1420 h 3594"/>
                  <a:gd name="T2" fmla="*/ 81 w 2426"/>
                  <a:gd name="T3" fmla="*/ 1409 h 3594"/>
                  <a:gd name="T4" fmla="*/ 142 w 2426"/>
                  <a:gd name="T5" fmla="*/ 1369 h 3594"/>
                  <a:gd name="T6" fmla="*/ 170 w 2426"/>
                  <a:gd name="T7" fmla="*/ 1261 h 3594"/>
                  <a:gd name="T8" fmla="*/ 173 w 2426"/>
                  <a:gd name="T9" fmla="*/ 1206 h 3594"/>
                  <a:gd name="T10" fmla="*/ 171 w 2426"/>
                  <a:gd name="T11" fmla="*/ 1150 h 3594"/>
                  <a:gd name="T12" fmla="*/ 154 w 2426"/>
                  <a:gd name="T13" fmla="*/ 977 h 3594"/>
                  <a:gd name="T14" fmla="*/ 160 w 2426"/>
                  <a:gd name="T15" fmla="*/ 925 h 3594"/>
                  <a:gd name="T16" fmla="*/ 202 w 2426"/>
                  <a:gd name="T17" fmla="*/ 765 h 3594"/>
                  <a:gd name="T18" fmla="*/ 221 w 2426"/>
                  <a:gd name="T19" fmla="*/ 696 h 3594"/>
                  <a:gd name="T20" fmla="*/ 236 w 2426"/>
                  <a:gd name="T21" fmla="*/ 592 h 3594"/>
                  <a:gd name="T22" fmla="*/ 349 w 2426"/>
                  <a:gd name="T23" fmla="*/ 500 h 3594"/>
                  <a:gd name="T24" fmla="*/ 432 w 2426"/>
                  <a:gd name="T25" fmla="*/ 384 h 3594"/>
                  <a:gd name="T26" fmla="*/ 473 w 2426"/>
                  <a:gd name="T27" fmla="*/ 295 h 3594"/>
                  <a:gd name="T28" fmla="*/ 570 w 2426"/>
                  <a:gd name="T29" fmla="*/ 58 h 3594"/>
                  <a:gd name="T30" fmla="*/ 590 w 2426"/>
                  <a:gd name="T31" fmla="*/ 40 h 3594"/>
                  <a:gd name="T32" fmla="*/ 693 w 2426"/>
                  <a:gd name="T33" fmla="*/ 0 h 3594"/>
                  <a:gd name="T34" fmla="*/ 717 w 2426"/>
                  <a:gd name="T35" fmla="*/ 42 h 3594"/>
                  <a:gd name="T36" fmla="*/ 755 w 2426"/>
                  <a:gd name="T37" fmla="*/ 89 h 3594"/>
                  <a:gd name="T38" fmla="*/ 780 w 2426"/>
                  <a:gd name="T39" fmla="*/ 143 h 3594"/>
                  <a:gd name="T40" fmla="*/ 873 w 2426"/>
                  <a:gd name="T41" fmla="*/ 446 h 3594"/>
                  <a:gd name="T42" fmla="*/ 930 w 2426"/>
                  <a:gd name="T43" fmla="*/ 673 h 3594"/>
                  <a:gd name="T44" fmla="*/ 1003 w 2426"/>
                  <a:gd name="T45" fmla="*/ 933 h 3594"/>
                  <a:gd name="T46" fmla="*/ 1087 w 2426"/>
                  <a:gd name="T47" fmla="*/ 1252 h 3594"/>
                  <a:gd name="T48" fmla="*/ 1163 w 2426"/>
                  <a:gd name="T49" fmla="*/ 1519 h 3594"/>
                  <a:gd name="T50" fmla="*/ 1269 w 2426"/>
                  <a:gd name="T51" fmla="*/ 1857 h 3594"/>
                  <a:gd name="T52" fmla="*/ 1381 w 2426"/>
                  <a:gd name="T53" fmla="*/ 2011 h 3594"/>
                  <a:gd name="T54" fmla="*/ 1432 w 2426"/>
                  <a:gd name="T55" fmla="*/ 2066 h 3594"/>
                  <a:gd name="T56" fmla="*/ 1614 w 2426"/>
                  <a:gd name="T57" fmla="*/ 2220 h 3594"/>
                  <a:gd name="T58" fmla="*/ 1851 w 2426"/>
                  <a:gd name="T59" fmla="*/ 2419 h 3594"/>
                  <a:gd name="T60" fmla="*/ 2010 w 2426"/>
                  <a:gd name="T61" fmla="*/ 2597 h 3594"/>
                  <a:gd name="T62" fmla="*/ 2114 w 2426"/>
                  <a:gd name="T63" fmla="*/ 2711 h 3594"/>
                  <a:gd name="T64" fmla="*/ 2181 w 2426"/>
                  <a:gd name="T65" fmla="*/ 2795 h 3594"/>
                  <a:gd name="T66" fmla="*/ 2334 w 2426"/>
                  <a:gd name="T67" fmla="*/ 3014 h 3594"/>
                  <a:gd name="T68" fmla="*/ 2413 w 2426"/>
                  <a:gd name="T69" fmla="*/ 3128 h 3594"/>
                  <a:gd name="T70" fmla="*/ 2414 w 2426"/>
                  <a:gd name="T71" fmla="*/ 3180 h 3594"/>
                  <a:gd name="T72" fmla="*/ 2386 w 2426"/>
                  <a:gd name="T73" fmla="*/ 3237 h 3594"/>
                  <a:gd name="T74" fmla="*/ 2351 w 2426"/>
                  <a:gd name="T75" fmla="*/ 3280 h 3594"/>
                  <a:gd name="T76" fmla="*/ 2245 w 2426"/>
                  <a:gd name="T77" fmla="*/ 3364 h 3594"/>
                  <a:gd name="T78" fmla="*/ 2122 w 2426"/>
                  <a:gd name="T79" fmla="*/ 3469 h 3594"/>
                  <a:gd name="T80" fmla="*/ 2088 w 2426"/>
                  <a:gd name="T81" fmla="*/ 3496 h 3594"/>
                  <a:gd name="T82" fmla="*/ 1969 w 2426"/>
                  <a:gd name="T83" fmla="*/ 3566 h 3594"/>
                  <a:gd name="T84" fmla="*/ 1928 w 2426"/>
                  <a:gd name="T85" fmla="*/ 3582 h 3594"/>
                  <a:gd name="T86" fmla="*/ 1843 w 2426"/>
                  <a:gd name="T87" fmla="*/ 3550 h 3594"/>
                  <a:gd name="T88" fmla="*/ 1671 w 2426"/>
                  <a:gd name="T89" fmla="*/ 3342 h 3594"/>
                  <a:gd name="T90" fmla="*/ 1447 w 2426"/>
                  <a:gd name="T91" fmla="*/ 3145 h 3594"/>
                  <a:gd name="T92" fmla="*/ 1353 w 2426"/>
                  <a:gd name="T93" fmla="*/ 3078 h 3594"/>
                  <a:gd name="T94" fmla="*/ 1287 w 2426"/>
                  <a:gd name="T95" fmla="*/ 3027 h 3594"/>
                  <a:gd name="T96" fmla="*/ 1095 w 2426"/>
                  <a:gd name="T97" fmla="*/ 2879 h 3594"/>
                  <a:gd name="T98" fmla="*/ 1003 w 2426"/>
                  <a:gd name="T99" fmla="*/ 2810 h 3594"/>
                  <a:gd name="T100" fmla="*/ 902 w 2426"/>
                  <a:gd name="T101" fmla="*/ 2734 h 3594"/>
                  <a:gd name="T102" fmla="*/ 768 w 2426"/>
                  <a:gd name="T103" fmla="*/ 2628 h 3594"/>
                  <a:gd name="T104" fmla="*/ 555 w 2426"/>
                  <a:gd name="T105" fmla="*/ 2448 h 3594"/>
                  <a:gd name="T106" fmla="*/ 424 w 2426"/>
                  <a:gd name="T107" fmla="*/ 2280 h 3594"/>
                  <a:gd name="T108" fmla="*/ 333 w 2426"/>
                  <a:gd name="T109" fmla="*/ 2094 h 3594"/>
                  <a:gd name="T110" fmla="*/ 318 w 2426"/>
                  <a:gd name="T111" fmla="*/ 2071 h 3594"/>
                  <a:gd name="T112" fmla="*/ 208 w 2426"/>
                  <a:gd name="T113" fmla="*/ 1883 h 3594"/>
                  <a:gd name="T114" fmla="*/ 92 w 2426"/>
                  <a:gd name="T115" fmla="*/ 1636 h 3594"/>
                  <a:gd name="T116" fmla="*/ 73 w 2426"/>
                  <a:gd name="T117" fmla="*/ 1574 h 3594"/>
                  <a:gd name="T118" fmla="*/ 0 w 2426"/>
                  <a:gd name="T119" fmla="*/ 1420 h 359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2426" h="3594">
                    <a:moveTo>
                      <a:pt x="0" y="1420"/>
                    </a:moveTo>
                    <a:cubicBezTo>
                      <a:pt x="32" y="1416"/>
                      <a:pt x="57" y="1412"/>
                      <a:pt x="81" y="1409"/>
                    </a:cubicBezTo>
                    <a:cubicBezTo>
                      <a:pt x="108" y="1405"/>
                      <a:pt x="129" y="1394"/>
                      <a:pt x="142" y="1369"/>
                    </a:cubicBezTo>
                    <a:cubicBezTo>
                      <a:pt x="160" y="1335"/>
                      <a:pt x="177" y="1302"/>
                      <a:pt x="170" y="1261"/>
                    </a:cubicBezTo>
                    <a:cubicBezTo>
                      <a:pt x="168" y="1243"/>
                      <a:pt x="173" y="1224"/>
                      <a:pt x="173" y="1206"/>
                    </a:cubicBezTo>
                    <a:cubicBezTo>
                      <a:pt x="174" y="1187"/>
                      <a:pt x="173" y="1169"/>
                      <a:pt x="171" y="1150"/>
                    </a:cubicBezTo>
                    <a:cubicBezTo>
                      <a:pt x="166" y="1092"/>
                      <a:pt x="158" y="1035"/>
                      <a:pt x="154" y="977"/>
                    </a:cubicBezTo>
                    <a:cubicBezTo>
                      <a:pt x="152" y="960"/>
                      <a:pt x="156" y="942"/>
                      <a:pt x="160" y="925"/>
                    </a:cubicBezTo>
                    <a:cubicBezTo>
                      <a:pt x="173" y="872"/>
                      <a:pt x="188" y="818"/>
                      <a:pt x="202" y="765"/>
                    </a:cubicBezTo>
                    <a:cubicBezTo>
                      <a:pt x="209" y="742"/>
                      <a:pt x="217" y="720"/>
                      <a:pt x="221" y="696"/>
                    </a:cubicBezTo>
                    <a:cubicBezTo>
                      <a:pt x="228" y="663"/>
                      <a:pt x="231" y="629"/>
                      <a:pt x="236" y="592"/>
                    </a:cubicBezTo>
                    <a:cubicBezTo>
                      <a:pt x="271" y="561"/>
                      <a:pt x="320" y="544"/>
                      <a:pt x="349" y="500"/>
                    </a:cubicBezTo>
                    <a:cubicBezTo>
                      <a:pt x="375" y="460"/>
                      <a:pt x="407" y="424"/>
                      <a:pt x="432" y="384"/>
                    </a:cubicBezTo>
                    <a:cubicBezTo>
                      <a:pt x="449" y="356"/>
                      <a:pt x="460" y="325"/>
                      <a:pt x="473" y="295"/>
                    </a:cubicBezTo>
                    <a:cubicBezTo>
                      <a:pt x="506" y="216"/>
                      <a:pt x="537" y="137"/>
                      <a:pt x="570" y="58"/>
                    </a:cubicBezTo>
                    <a:cubicBezTo>
                      <a:pt x="573" y="50"/>
                      <a:pt x="582" y="43"/>
                      <a:pt x="590" y="40"/>
                    </a:cubicBezTo>
                    <a:cubicBezTo>
                      <a:pt x="623" y="27"/>
                      <a:pt x="656" y="15"/>
                      <a:pt x="693" y="0"/>
                    </a:cubicBezTo>
                    <a:cubicBezTo>
                      <a:pt x="702" y="15"/>
                      <a:pt x="710" y="28"/>
                      <a:pt x="717" y="42"/>
                    </a:cubicBezTo>
                    <a:cubicBezTo>
                      <a:pt x="727" y="61"/>
                      <a:pt x="723" y="89"/>
                      <a:pt x="755" y="89"/>
                    </a:cubicBezTo>
                    <a:cubicBezTo>
                      <a:pt x="764" y="107"/>
                      <a:pt x="773" y="124"/>
                      <a:pt x="780" y="143"/>
                    </a:cubicBezTo>
                    <a:cubicBezTo>
                      <a:pt x="818" y="242"/>
                      <a:pt x="848" y="343"/>
                      <a:pt x="873" y="446"/>
                    </a:cubicBezTo>
                    <a:cubicBezTo>
                      <a:pt x="892" y="522"/>
                      <a:pt x="910" y="598"/>
                      <a:pt x="930" y="673"/>
                    </a:cubicBezTo>
                    <a:cubicBezTo>
                      <a:pt x="953" y="760"/>
                      <a:pt x="979" y="846"/>
                      <a:pt x="1003" y="933"/>
                    </a:cubicBezTo>
                    <a:cubicBezTo>
                      <a:pt x="1031" y="1039"/>
                      <a:pt x="1058" y="1146"/>
                      <a:pt x="1087" y="1252"/>
                    </a:cubicBezTo>
                    <a:cubicBezTo>
                      <a:pt x="1111" y="1341"/>
                      <a:pt x="1136" y="1431"/>
                      <a:pt x="1163" y="1519"/>
                    </a:cubicBezTo>
                    <a:cubicBezTo>
                      <a:pt x="1197" y="1632"/>
                      <a:pt x="1234" y="1744"/>
                      <a:pt x="1269" y="1857"/>
                    </a:cubicBezTo>
                    <a:cubicBezTo>
                      <a:pt x="1289" y="1921"/>
                      <a:pt x="1329" y="1970"/>
                      <a:pt x="1381" y="2011"/>
                    </a:cubicBezTo>
                    <a:cubicBezTo>
                      <a:pt x="1401" y="2026"/>
                      <a:pt x="1414" y="2049"/>
                      <a:pt x="1432" y="2066"/>
                    </a:cubicBezTo>
                    <a:cubicBezTo>
                      <a:pt x="1490" y="2121"/>
                      <a:pt x="1551" y="2172"/>
                      <a:pt x="1614" y="2220"/>
                    </a:cubicBezTo>
                    <a:cubicBezTo>
                      <a:pt x="1697" y="2282"/>
                      <a:pt x="1778" y="2346"/>
                      <a:pt x="1851" y="2419"/>
                    </a:cubicBezTo>
                    <a:cubicBezTo>
                      <a:pt x="1907" y="2476"/>
                      <a:pt x="1957" y="2537"/>
                      <a:pt x="2010" y="2597"/>
                    </a:cubicBezTo>
                    <a:cubicBezTo>
                      <a:pt x="2043" y="2636"/>
                      <a:pt x="2080" y="2672"/>
                      <a:pt x="2114" y="2711"/>
                    </a:cubicBezTo>
                    <a:cubicBezTo>
                      <a:pt x="2138" y="2738"/>
                      <a:pt x="2160" y="2766"/>
                      <a:pt x="2181" y="2795"/>
                    </a:cubicBezTo>
                    <a:cubicBezTo>
                      <a:pt x="2233" y="2867"/>
                      <a:pt x="2283" y="2941"/>
                      <a:pt x="2334" y="3014"/>
                    </a:cubicBezTo>
                    <a:cubicBezTo>
                      <a:pt x="2361" y="3052"/>
                      <a:pt x="2386" y="3091"/>
                      <a:pt x="2413" y="3128"/>
                    </a:cubicBezTo>
                    <a:cubicBezTo>
                      <a:pt x="2426" y="3146"/>
                      <a:pt x="2425" y="3162"/>
                      <a:pt x="2414" y="3180"/>
                    </a:cubicBezTo>
                    <a:cubicBezTo>
                      <a:pt x="2404" y="3198"/>
                      <a:pt x="2397" y="3219"/>
                      <a:pt x="2386" y="3237"/>
                    </a:cubicBezTo>
                    <a:cubicBezTo>
                      <a:pt x="2376" y="3253"/>
                      <a:pt x="2365" y="3269"/>
                      <a:pt x="2351" y="3280"/>
                    </a:cubicBezTo>
                    <a:cubicBezTo>
                      <a:pt x="2317" y="3310"/>
                      <a:pt x="2283" y="3340"/>
                      <a:pt x="2245" y="3364"/>
                    </a:cubicBezTo>
                    <a:cubicBezTo>
                      <a:pt x="2198" y="3392"/>
                      <a:pt x="2164" y="3435"/>
                      <a:pt x="2122" y="3469"/>
                    </a:cubicBezTo>
                    <a:cubicBezTo>
                      <a:pt x="2110" y="3478"/>
                      <a:pt x="2100" y="3488"/>
                      <a:pt x="2088" y="3496"/>
                    </a:cubicBezTo>
                    <a:cubicBezTo>
                      <a:pt x="2048" y="3520"/>
                      <a:pt x="2009" y="3544"/>
                      <a:pt x="1969" y="3566"/>
                    </a:cubicBezTo>
                    <a:cubicBezTo>
                      <a:pt x="1957" y="3573"/>
                      <a:pt x="1942" y="3578"/>
                      <a:pt x="1928" y="3582"/>
                    </a:cubicBezTo>
                    <a:cubicBezTo>
                      <a:pt x="1887" y="3593"/>
                      <a:pt x="1870" y="3594"/>
                      <a:pt x="1843" y="3550"/>
                    </a:cubicBezTo>
                    <a:cubicBezTo>
                      <a:pt x="1795" y="3473"/>
                      <a:pt x="1735" y="3406"/>
                      <a:pt x="1671" y="3342"/>
                    </a:cubicBezTo>
                    <a:cubicBezTo>
                      <a:pt x="1601" y="3271"/>
                      <a:pt x="1525" y="3207"/>
                      <a:pt x="1447" y="3145"/>
                    </a:cubicBezTo>
                    <a:cubicBezTo>
                      <a:pt x="1417" y="3121"/>
                      <a:pt x="1384" y="3101"/>
                      <a:pt x="1353" y="3078"/>
                    </a:cubicBezTo>
                    <a:cubicBezTo>
                      <a:pt x="1330" y="3062"/>
                      <a:pt x="1309" y="3044"/>
                      <a:pt x="1287" y="3027"/>
                    </a:cubicBezTo>
                    <a:cubicBezTo>
                      <a:pt x="1223" y="2978"/>
                      <a:pt x="1159" y="2928"/>
                      <a:pt x="1095" y="2879"/>
                    </a:cubicBezTo>
                    <a:cubicBezTo>
                      <a:pt x="1065" y="2856"/>
                      <a:pt x="1034" y="2833"/>
                      <a:pt x="1003" y="2810"/>
                    </a:cubicBezTo>
                    <a:cubicBezTo>
                      <a:pt x="969" y="2785"/>
                      <a:pt x="935" y="2760"/>
                      <a:pt x="902" y="2734"/>
                    </a:cubicBezTo>
                    <a:cubicBezTo>
                      <a:pt x="857" y="2699"/>
                      <a:pt x="812" y="2664"/>
                      <a:pt x="768" y="2628"/>
                    </a:cubicBezTo>
                    <a:cubicBezTo>
                      <a:pt x="697" y="2569"/>
                      <a:pt x="628" y="2506"/>
                      <a:pt x="555" y="2448"/>
                    </a:cubicBezTo>
                    <a:cubicBezTo>
                      <a:pt x="497" y="2403"/>
                      <a:pt x="459" y="2342"/>
                      <a:pt x="424" y="2280"/>
                    </a:cubicBezTo>
                    <a:cubicBezTo>
                      <a:pt x="391" y="2219"/>
                      <a:pt x="364" y="2156"/>
                      <a:pt x="333" y="2094"/>
                    </a:cubicBezTo>
                    <a:cubicBezTo>
                      <a:pt x="329" y="2086"/>
                      <a:pt x="324" y="2078"/>
                      <a:pt x="318" y="2071"/>
                    </a:cubicBezTo>
                    <a:cubicBezTo>
                      <a:pt x="271" y="2014"/>
                      <a:pt x="239" y="1949"/>
                      <a:pt x="208" y="1883"/>
                    </a:cubicBezTo>
                    <a:cubicBezTo>
                      <a:pt x="168" y="1802"/>
                      <a:pt x="129" y="1719"/>
                      <a:pt x="92" y="1636"/>
                    </a:cubicBezTo>
                    <a:cubicBezTo>
                      <a:pt x="83" y="1617"/>
                      <a:pt x="79" y="1595"/>
                      <a:pt x="73" y="1574"/>
                    </a:cubicBezTo>
                    <a:cubicBezTo>
                      <a:pt x="60" y="1521"/>
                      <a:pt x="40" y="1470"/>
                      <a:pt x="0" y="1420"/>
                    </a:cubicBezTo>
                    <a:close/>
                  </a:path>
                </a:pathLst>
              </a:custGeom>
              <a:solidFill>
                <a:srgbClr val="00B05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14" name="Freeform 11"/>
              <p:cNvSpPr>
                <a:spLocks/>
              </p:cNvSpPr>
              <p:nvPr/>
            </p:nvSpPr>
            <p:spPr bwMode="auto">
              <a:xfrm>
                <a:off x="1919288" y="1419225"/>
                <a:ext cx="1141413" cy="1139825"/>
              </a:xfrm>
              <a:custGeom>
                <a:avLst/>
                <a:gdLst>
                  <a:gd name="T0" fmla="*/ 599 w 2776"/>
                  <a:gd name="T1" fmla="*/ 2609 h 2773"/>
                  <a:gd name="T2" fmla="*/ 609 w 2776"/>
                  <a:gd name="T3" fmla="*/ 2450 h 2773"/>
                  <a:gd name="T4" fmla="*/ 410 w 2776"/>
                  <a:gd name="T5" fmla="*/ 2516 h 2773"/>
                  <a:gd name="T6" fmla="*/ 394 w 2776"/>
                  <a:gd name="T7" fmla="*/ 2393 h 2773"/>
                  <a:gd name="T8" fmla="*/ 224 w 2776"/>
                  <a:gd name="T9" fmla="*/ 2386 h 2773"/>
                  <a:gd name="T10" fmla="*/ 36 w 2776"/>
                  <a:gd name="T11" fmla="*/ 2357 h 2773"/>
                  <a:gd name="T12" fmla="*/ 157 w 2776"/>
                  <a:gd name="T13" fmla="*/ 2100 h 2773"/>
                  <a:gd name="T14" fmla="*/ 157 w 2776"/>
                  <a:gd name="T15" fmla="*/ 1447 h 2773"/>
                  <a:gd name="T16" fmla="*/ 139 w 2776"/>
                  <a:gd name="T17" fmla="*/ 858 h 2773"/>
                  <a:gd name="T18" fmla="*/ 290 w 2776"/>
                  <a:gd name="T19" fmla="*/ 524 h 2773"/>
                  <a:gd name="T20" fmla="*/ 710 w 2776"/>
                  <a:gd name="T21" fmla="*/ 108 h 2773"/>
                  <a:gd name="T22" fmla="*/ 947 w 2776"/>
                  <a:gd name="T23" fmla="*/ 32 h 2773"/>
                  <a:gd name="T24" fmla="*/ 1306 w 2776"/>
                  <a:gd name="T25" fmla="*/ 27 h 2773"/>
                  <a:gd name="T26" fmla="*/ 1592 w 2776"/>
                  <a:gd name="T27" fmla="*/ 18 h 2773"/>
                  <a:gd name="T28" fmla="*/ 1927 w 2776"/>
                  <a:gd name="T29" fmla="*/ 184 h 2773"/>
                  <a:gd name="T30" fmla="*/ 2154 w 2776"/>
                  <a:gd name="T31" fmla="*/ 505 h 2773"/>
                  <a:gd name="T32" fmla="*/ 2312 w 2776"/>
                  <a:gd name="T33" fmla="*/ 1371 h 2773"/>
                  <a:gd name="T34" fmla="*/ 2446 w 2776"/>
                  <a:gd name="T35" fmla="*/ 1674 h 2773"/>
                  <a:gd name="T36" fmla="*/ 2693 w 2776"/>
                  <a:gd name="T37" fmla="*/ 1893 h 2773"/>
                  <a:gd name="T38" fmla="*/ 2546 w 2776"/>
                  <a:gd name="T39" fmla="*/ 2035 h 2773"/>
                  <a:gd name="T40" fmla="*/ 2581 w 2776"/>
                  <a:gd name="T41" fmla="*/ 2137 h 2773"/>
                  <a:gd name="T42" fmla="*/ 2412 w 2776"/>
                  <a:gd name="T43" fmla="*/ 2340 h 2773"/>
                  <a:gd name="T44" fmla="*/ 2294 w 2776"/>
                  <a:gd name="T45" fmla="*/ 2511 h 2773"/>
                  <a:gd name="T46" fmla="*/ 2131 w 2776"/>
                  <a:gd name="T47" fmla="*/ 2379 h 2773"/>
                  <a:gd name="T48" fmla="*/ 1990 w 2776"/>
                  <a:gd name="T49" fmla="*/ 2267 h 2773"/>
                  <a:gd name="T50" fmla="*/ 2165 w 2776"/>
                  <a:gd name="T51" fmla="*/ 1964 h 2773"/>
                  <a:gd name="T52" fmla="*/ 2131 w 2776"/>
                  <a:gd name="T53" fmla="*/ 2183 h 2773"/>
                  <a:gd name="T54" fmla="*/ 2259 w 2776"/>
                  <a:gd name="T55" fmla="*/ 2185 h 2773"/>
                  <a:gd name="T56" fmla="*/ 2278 w 2776"/>
                  <a:gd name="T57" fmla="*/ 2085 h 2773"/>
                  <a:gd name="T58" fmla="*/ 2221 w 2776"/>
                  <a:gd name="T59" fmla="*/ 2037 h 2773"/>
                  <a:gd name="T60" fmla="*/ 2174 w 2776"/>
                  <a:gd name="T61" fmla="*/ 1874 h 2773"/>
                  <a:gd name="T62" fmla="*/ 1986 w 2776"/>
                  <a:gd name="T63" fmla="*/ 1939 h 2773"/>
                  <a:gd name="T64" fmla="*/ 2012 w 2776"/>
                  <a:gd name="T65" fmla="*/ 1858 h 2773"/>
                  <a:gd name="T66" fmla="*/ 1955 w 2776"/>
                  <a:gd name="T67" fmla="*/ 1731 h 2773"/>
                  <a:gd name="T68" fmla="*/ 1612 w 2776"/>
                  <a:gd name="T69" fmla="*/ 1945 h 2773"/>
                  <a:gd name="T70" fmla="*/ 1735 w 2776"/>
                  <a:gd name="T71" fmla="*/ 1622 h 2773"/>
                  <a:gd name="T72" fmla="*/ 1574 w 2776"/>
                  <a:gd name="T73" fmla="*/ 1693 h 2773"/>
                  <a:gd name="T74" fmla="*/ 1446 w 2776"/>
                  <a:gd name="T75" fmla="*/ 1746 h 2773"/>
                  <a:gd name="T76" fmla="*/ 1512 w 2776"/>
                  <a:gd name="T77" fmla="*/ 1216 h 2773"/>
                  <a:gd name="T78" fmla="*/ 1408 w 2776"/>
                  <a:gd name="T79" fmla="*/ 915 h 2773"/>
                  <a:gd name="T80" fmla="*/ 1271 w 2776"/>
                  <a:gd name="T81" fmla="*/ 1163 h 2773"/>
                  <a:gd name="T82" fmla="*/ 1032 w 2776"/>
                  <a:gd name="T83" fmla="*/ 872 h 2773"/>
                  <a:gd name="T84" fmla="*/ 865 w 2776"/>
                  <a:gd name="T85" fmla="*/ 1095 h 2773"/>
                  <a:gd name="T86" fmla="*/ 821 w 2776"/>
                  <a:gd name="T87" fmla="*/ 792 h 2773"/>
                  <a:gd name="T88" fmla="*/ 597 w 2776"/>
                  <a:gd name="T89" fmla="*/ 943 h 2773"/>
                  <a:gd name="T90" fmla="*/ 590 w 2776"/>
                  <a:gd name="T91" fmla="*/ 1118 h 2773"/>
                  <a:gd name="T92" fmla="*/ 483 w 2776"/>
                  <a:gd name="T93" fmla="*/ 718 h 2773"/>
                  <a:gd name="T94" fmla="*/ 211 w 2776"/>
                  <a:gd name="T95" fmla="*/ 948 h 2773"/>
                  <a:gd name="T96" fmla="*/ 172 w 2776"/>
                  <a:gd name="T97" fmla="*/ 1144 h 2773"/>
                  <a:gd name="T98" fmla="*/ 237 w 2776"/>
                  <a:gd name="T99" fmla="*/ 1104 h 2773"/>
                  <a:gd name="T100" fmla="*/ 292 w 2776"/>
                  <a:gd name="T101" fmla="*/ 1320 h 2773"/>
                  <a:gd name="T102" fmla="*/ 334 w 2776"/>
                  <a:gd name="T103" fmla="*/ 1517 h 2773"/>
                  <a:gd name="T104" fmla="*/ 515 w 2776"/>
                  <a:gd name="T105" fmla="*/ 2043 h 2773"/>
                  <a:gd name="T106" fmla="*/ 751 w 2776"/>
                  <a:gd name="T107" fmla="*/ 2308 h 2773"/>
                  <a:gd name="T108" fmla="*/ 1185 w 2776"/>
                  <a:gd name="T109" fmla="*/ 2461 h 2773"/>
                  <a:gd name="T110" fmla="*/ 1074 w 2776"/>
                  <a:gd name="T111" fmla="*/ 2622 h 2773"/>
                  <a:gd name="T112" fmla="*/ 1025 w 2776"/>
                  <a:gd name="T113" fmla="*/ 2607 h 2773"/>
                  <a:gd name="T114" fmla="*/ 893 w 2776"/>
                  <a:gd name="T115" fmla="*/ 2648 h 2773"/>
                  <a:gd name="T116" fmla="*/ 870 w 2776"/>
                  <a:gd name="T117" fmla="*/ 2491 h 277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2776" h="2773">
                    <a:moveTo>
                      <a:pt x="870" y="2491"/>
                    </a:moveTo>
                    <a:cubicBezTo>
                      <a:pt x="844" y="2487"/>
                      <a:pt x="824" y="2495"/>
                      <a:pt x="807" y="2515"/>
                    </a:cubicBezTo>
                    <a:cubicBezTo>
                      <a:pt x="755" y="2577"/>
                      <a:pt x="683" y="2595"/>
                      <a:pt x="599" y="2609"/>
                    </a:cubicBezTo>
                    <a:cubicBezTo>
                      <a:pt x="621" y="2561"/>
                      <a:pt x="638" y="2520"/>
                      <a:pt x="658" y="2481"/>
                    </a:cubicBezTo>
                    <a:cubicBezTo>
                      <a:pt x="668" y="2463"/>
                      <a:pt x="669" y="2449"/>
                      <a:pt x="657" y="2431"/>
                    </a:cubicBezTo>
                    <a:cubicBezTo>
                      <a:pt x="638" y="2429"/>
                      <a:pt x="624" y="2438"/>
                      <a:pt x="609" y="2450"/>
                    </a:cubicBezTo>
                    <a:cubicBezTo>
                      <a:pt x="586" y="2469"/>
                      <a:pt x="561" y="2488"/>
                      <a:pt x="535" y="2502"/>
                    </a:cubicBezTo>
                    <a:cubicBezTo>
                      <a:pt x="495" y="2523"/>
                      <a:pt x="453" y="2539"/>
                      <a:pt x="404" y="2560"/>
                    </a:cubicBezTo>
                    <a:cubicBezTo>
                      <a:pt x="406" y="2540"/>
                      <a:pt x="406" y="2527"/>
                      <a:pt x="410" y="2516"/>
                    </a:cubicBezTo>
                    <a:cubicBezTo>
                      <a:pt x="421" y="2489"/>
                      <a:pt x="433" y="2463"/>
                      <a:pt x="445" y="2436"/>
                    </a:cubicBezTo>
                    <a:cubicBezTo>
                      <a:pt x="454" y="2417"/>
                      <a:pt x="458" y="2399"/>
                      <a:pt x="448" y="2377"/>
                    </a:cubicBezTo>
                    <a:cubicBezTo>
                      <a:pt x="428" y="2374"/>
                      <a:pt x="411" y="2383"/>
                      <a:pt x="394" y="2393"/>
                    </a:cubicBezTo>
                    <a:cubicBezTo>
                      <a:pt x="339" y="2424"/>
                      <a:pt x="284" y="2456"/>
                      <a:pt x="227" y="2485"/>
                    </a:cubicBezTo>
                    <a:cubicBezTo>
                      <a:pt x="203" y="2497"/>
                      <a:pt x="175" y="2500"/>
                      <a:pt x="146" y="2504"/>
                    </a:cubicBezTo>
                    <a:cubicBezTo>
                      <a:pt x="173" y="2464"/>
                      <a:pt x="208" y="2432"/>
                      <a:pt x="224" y="2386"/>
                    </a:cubicBezTo>
                    <a:cubicBezTo>
                      <a:pt x="239" y="2344"/>
                      <a:pt x="273" y="2309"/>
                      <a:pt x="269" y="2258"/>
                    </a:cubicBezTo>
                    <a:cubicBezTo>
                      <a:pt x="240" y="2248"/>
                      <a:pt x="221" y="2260"/>
                      <a:pt x="203" y="2277"/>
                    </a:cubicBezTo>
                    <a:cubicBezTo>
                      <a:pt x="156" y="2321"/>
                      <a:pt x="98" y="2343"/>
                      <a:pt x="36" y="2357"/>
                    </a:cubicBezTo>
                    <a:cubicBezTo>
                      <a:pt x="27" y="2359"/>
                      <a:pt x="17" y="2356"/>
                      <a:pt x="0" y="2355"/>
                    </a:cubicBezTo>
                    <a:cubicBezTo>
                      <a:pt x="9" y="2342"/>
                      <a:pt x="14" y="2332"/>
                      <a:pt x="21" y="2326"/>
                    </a:cubicBezTo>
                    <a:cubicBezTo>
                      <a:pt x="85" y="2261"/>
                      <a:pt x="126" y="2183"/>
                      <a:pt x="157" y="2100"/>
                    </a:cubicBezTo>
                    <a:cubicBezTo>
                      <a:pt x="185" y="2027"/>
                      <a:pt x="192" y="1950"/>
                      <a:pt x="197" y="1873"/>
                    </a:cubicBezTo>
                    <a:cubicBezTo>
                      <a:pt x="203" y="1750"/>
                      <a:pt x="192" y="1629"/>
                      <a:pt x="173" y="1508"/>
                    </a:cubicBezTo>
                    <a:cubicBezTo>
                      <a:pt x="170" y="1487"/>
                      <a:pt x="163" y="1467"/>
                      <a:pt x="157" y="1447"/>
                    </a:cubicBezTo>
                    <a:cubicBezTo>
                      <a:pt x="136" y="1376"/>
                      <a:pt x="133" y="1303"/>
                      <a:pt x="122" y="1231"/>
                    </a:cubicBezTo>
                    <a:cubicBezTo>
                      <a:pt x="111" y="1160"/>
                      <a:pt x="116" y="1091"/>
                      <a:pt x="123" y="1021"/>
                    </a:cubicBezTo>
                    <a:cubicBezTo>
                      <a:pt x="129" y="967"/>
                      <a:pt x="129" y="912"/>
                      <a:pt x="139" y="858"/>
                    </a:cubicBezTo>
                    <a:cubicBezTo>
                      <a:pt x="147" y="810"/>
                      <a:pt x="163" y="763"/>
                      <a:pt x="181" y="718"/>
                    </a:cubicBezTo>
                    <a:cubicBezTo>
                      <a:pt x="198" y="673"/>
                      <a:pt x="220" y="629"/>
                      <a:pt x="243" y="586"/>
                    </a:cubicBezTo>
                    <a:cubicBezTo>
                      <a:pt x="256" y="564"/>
                      <a:pt x="273" y="544"/>
                      <a:pt x="290" y="524"/>
                    </a:cubicBezTo>
                    <a:cubicBezTo>
                      <a:pt x="340" y="464"/>
                      <a:pt x="393" y="407"/>
                      <a:pt x="438" y="343"/>
                    </a:cubicBezTo>
                    <a:cubicBezTo>
                      <a:pt x="466" y="305"/>
                      <a:pt x="494" y="265"/>
                      <a:pt x="530" y="234"/>
                    </a:cubicBezTo>
                    <a:cubicBezTo>
                      <a:pt x="586" y="187"/>
                      <a:pt x="642" y="139"/>
                      <a:pt x="710" y="108"/>
                    </a:cubicBezTo>
                    <a:cubicBezTo>
                      <a:pt x="744" y="92"/>
                      <a:pt x="778" y="73"/>
                      <a:pt x="812" y="57"/>
                    </a:cubicBezTo>
                    <a:cubicBezTo>
                      <a:pt x="828" y="50"/>
                      <a:pt x="845" y="43"/>
                      <a:pt x="861" y="44"/>
                    </a:cubicBezTo>
                    <a:cubicBezTo>
                      <a:pt x="891" y="45"/>
                      <a:pt x="919" y="37"/>
                      <a:pt x="947" y="32"/>
                    </a:cubicBezTo>
                    <a:cubicBezTo>
                      <a:pt x="987" y="26"/>
                      <a:pt x="1028" y="24"/>
                      <a:pt x="1069" y="21"/>
                    </a:cubicBezTo>
                    <a:cubicBezTo>
                      <a:pt x="1118" y="18"/>
                      <a:pt x="1167" y="13"/>
                      <a:pt x="1216" y="13"/>
                    </a:cubicBezTo>
                    <a:cubicBezTo>
                      <a:pt x="1246" y="13"/>
                      <a:pt x="1276" y="24"/>
                      <a:pt x="1306" y="27"/>
                    </a:cubicBezTo>
                    <a:cubicBezTo>
                      <a:pt x="1337" y="29"/>
                      <a:pt x="1369" y="37"/>
                      <a:pt x="1400" y="11"/>
                    </a:cubicBezTo>
                    <a:cubicBezTo>
                      <a:pt x="1413" y="0"/>
                      <a:pt x="1443" y="5"/>
                      <a:pt x="1465" y="6"/>
                    </a:cubicBezTo>
                    <a:cubicBezTo>
                      <a:pt x="1507" y="9"/>
                      <a:pt x="1549" y="17"/>
                      <a:pt x="1592" y="18"/>
                    </a:cubicBezTo>
                    <a:cubicBezTo>
                      <a:pt x="1652" y="20"/>
                      <a:pt x="1706" y="40"/>
                      <a:pt x="1757" y="71"/>
                    </a:cubicBezTo>
                    <a:cubicBezTo>
                      <a:pt x="1776" y="82"/>
                      <a:pt x="1796" y="94"/>
                      <a:pt x="1817" y="101"/>
                    </a:cubicBezTo>
                    <a:cubicBezTo>
                      <a:pt x="1862" y="118"/>
                      <a:pt x="1895" y="150"/>
                      <a:pt x="1927" y="184"/>
                    </a:cubicBezTo>
                    <a:cubicBezTo>
                      <a:pt x="1979" y="238"/>
                      <a:pt x="2031" y="293"/>
                      <a:pt x="2072" y="357"/>
                    </a:cubicBezTo>
                    <a:cubicBezTo>
                      <a:pt x="2090" y="385"/>
                      <a:pt x="2105" y="417"/>
                      <a:pt x="2121" y="447"/>
                    </a:cubicBezTo>
                    <a:cubicBezTo>
                      <a:pt x="2132" y="466"/>
                      <a:pt x="2148" y="484"/>
                      <a:pt x="2154" y="505"/>
                    </a:cubicBezTo>
                    <a:cubicBezTo>
                      <a:pt x="2178" y="578"/>
                      <a:pt x="2204" y="651"/>
                      <a:pt x="2221" y="726"/>
                    </a:cubicBezTo>
                    <a:cubicBezTo>
                      <a:pt x="2254" y="877"/>
                      <a:pt x="2255" y="1032"/>
                      <a:pt x="2274" y="1184"/>
                    </a:cubicBezTo>
                    <a:cubicBezTo>
                      <a:pt x="2282" y="1247"/>
                      <a:pt x="2298" y="1309"/>
                      <a:pt x="2312" y="1371"/>
                    </a:cubicBezTo>
                    <a:cubicBezTo>
                      <a:pt x="2320" y="1404"/>
                      <a:pt x="2331" y="1435"/>
                      <a:pt x="2340" y="1467"/>
                    </a:cubicBezTo>
                    <a:cubicBezTo>
                      <a:pt x="2359" y="1537"/>
                      <a:pt x="2392" y="1600"/>
                      <a:pt x="2436" y="1657"/>
                    </a:cubicBezTo>
                    <a:cubicBezTo>
                      <a:pt x="2440" y="1662"/>
                      <a:pt x="2443" y="1668"/>
                      <a:pt x="2446" y="1674"/>
                    </a:cubicBezTo>
                    <a:cubicBezTo>
                      <a:pt x="2480" y="1747"/>
                      <a:pt x="2535" y="1802"/>
                      <a:pt x="2599" y="1850"/>
                    </a:cubicBezTo>
                    <a:cubicBezTo>
                      <a:pt x="2619" y="1865"/>
                      <a:pt x="2640" y="1878"/>
                      <a:pt x="2663" y="1890"/>
                    </a:cubicBezTo>
                    <a:cubicBezTo>
                      <a:pt x="2671" y="1894"/>
                      <a:pt x="2683" y="1894"/>
                      <a:pt x="2693" y="1893"/>
                    </a:cubicBezTo>
                    <a:cubicBezTo>
                      <a:pt x="2722" y="1889"/>
                      <a:pt x="2748" y="1897"/>
                      <a:pt x="2776" y="1910"/>
                    </a:cubicBezTo>
                    <a:cubicBezTo>
                      <a:pt x="2763" y="1930"/>
                      <a:pt x="2749" y="1945"/>
                      <a:pt x="2729" y="1956"/>
                    </a:cubicBezTo>
                    <a:cubicBezTo>
                      <a:pt x="2670" y="1988"/>
                      <a:pt x="2612" y="2020"/>
                      <a:pt x="2546" y="2035"/>
                    </a:cubicBezTo>
                    <a:cubicBezTo>
                      <a:pt x="2540" y="2036"/>
                      <a:pt x="2534" y="2039"/>
                      <a:pt x="2527" y="2042"/>
                    </a:cubicBezTo>
                    <a:cubicBezTo>
                      <a:pt x="2527" y="2072"/>
                      <a:pt x="2553" y="2088"/>
                      <a:pt x="2564" y="2111"/>
                    </a:cubicBezTo>
                    <a:cubicBezTo>
                      <a:pt x="2569" y="2120"/>
                      <a:pt x="2578" y="2128"/>
                      <a:pt x="2581" y="2137"/>
                    </a:cubicBezTo>
                    <a:cubicBezTo>
                      <a:pt x="2596" y="2180"/>
                      <a:pt x="2623" y="2214"/>
                      <a:pt x="2661" y="2238"/>
                    </a:cubicBezTo>
                    <a:cubicBezTo>
                      <a:pt x="2664" y="2240"/>
                      <a:pt x="2666" y="2244"/>
                      <a:pt x="2671" y="2250"/>
                    </a:cubicBezTo>
                    <a:cubicBezTo>
                      <a:pt x="2589" y="2296"/>
                      <a:pt x="2511" y="2347"/>
                      <a:pt x="2412" y="2340"/>
                    </a:cubicBezTo>
                    <a:cubicBezTo>
                      <a:pt x="2381" y="2338"/>
                      <a:pt x="2349" y="2344"/>
                      <a:pt x="2311" y="2347"/>
                    </a:cubicBezTo>
                    <a:cubicBezTo>
                      <a:pt x="2339" y="2411"/>
                      <a:pt x="2398" y="2432"/>
                      <a:pt x="2445" y="2471"/>
                    </a:cubicBezTo>
                    <a:cubicBezTo>
                      <a:pt x="2394" y="2491"/>
                      <a:pt x="2345" y="2507"/>
                      <a:pt x="2294" y="2511"/>
                    </a:cubicBezTo>
                    <a:cubicBezTo>
                      <a:pt x="2285" y="2512"/>
                      <a:pt x="2273" y="2507"/>
                      <a:pt x="2266" y="2501"/>
                    </a:cubicBezTo>
                    <a:cubicBezTo>
                      <a:pt x="2250" y="2489"/>
                      <a:pt x="2236" y="2475"/>
                      <a:pt x="2224" y="2459"/>
                    </a:cubicBezTo>
                    <a:cubicBezTo>
                      <a:pt x="2198" y="2426"/>
                      <a:pt x="2167" y="2400"/>
                      <a:pt x="2131" y="2379"/>
                    </a:cubicBezTo>
                    <a:cubicBezTo>
                      <a:pt x="2112" y="2367"/>
                      <a:pt x="2096" y="2351"/>
                      <a:pt x="2078" y="2339"/>
                    </a:cubicBezTo>
                    <a:cubicBezTo>
                      <a:pt x="2070" y="2333"/>
                      <a:pt x="2059" y="2332"/>
                      <a:pt x="2048" y="2331"/>
                    </a:cubicBezTo>
                    <a:cubicBezTo>
                      <a:pt x="2006" y="2325"/>
                      <a:pt x="1991" y="2309"/>
                      <a:pt x="1990" y="2267"/>
                    </a:cubicBezTo>
                    <a:cubicBezTo>
                      <a:pt x="1989" y="2217"/>
                      <a:pt x="1989" y="2168"/>
                      <a:pt x="1990" y="2119"/>
                    </a:cubicBezTo>
                    <a:cubicBezTo>
                      <a:pt x="1990" y="2106"/>
                      <a:pt x="1990" y="2092"/>
                      <a:pt x="2006" y="2086"/>
                    </a:cubicBezTo>
                    <a:cubicBezTo>
                      <a:pt x="2071" y="2061"/>
                      <a:pt x="2117" y="2012"/>
                      <a:pt x="2165" y="1964"/>
                    </a:cubicBezTo>
                    <a:cubicBezTo>
                      <a:pt x="2167" y="1962"/>
                      <a:pt x="2169" y="1961"/>
                      <a:pt x="2176" y="1957"/>
                    </a:cubicBezTo>
                    <a:cubicBezTo>
                      <a:pt x="2174" y="1976"/>
                      <a:pt x="2174" y="1993"/>
                      <a:pt x="2171" y="2008"/>
                    </a:cubicBezTo>
                    <a:cubicBezTo>
                      <a:pt x="2160" y="2067"/>
                      <a:pt x="2154" y="2127"/>
                      <a:pt x="2131" y="2183"/>
                    </a:cubicBezTo>
                    <a:cubicBezTo>
                      <a:pt x="2126" y="2195"/>
                      <a:pt x="2120" y="2208"/>
                      <a:pt x="2133" y="2219"/>
                    </a:cubicBezTo>
                    <a:cubicBezTo>
                      <a:pt x="2147" y="2232"/>
                      <a:pt x="2163" y="2237"/>
                      <a:pt x="2180" y="2229"/>
                    </a:cubicBezTo>
                    <a:cubicBezTo>
                      <a:pt x="2207" y="2215"/>
                      <a:pt x="2235" y="2202"/>
                      <a:pt x="2259" y="2185"/>
                    </a:cubicBezTo>
                    <a:cubicBezTo>
                      <a:pt x="2282" y="2168"/>
                      <a:pt x="2300" y="2147"/>
                      <a:pt x="2319" y="2127"/>
                    </a:cubicBezTo>
                    <a:cubicBezTo>
                      <a:pt x="2337" y="2109"/>
                      <a:pt x="2347" y="2087"/>
                      <a:pt x="2346" y="2059"/>
                    </a:cubicBezTo>
                    <a:cubicBezTo>
                      <a:pt x="2315" y="2046"/>
                      <a:pt x="2296" y="2067"/>
                      <a:pt x="2278" y="2085"/>
                    </a:cubicBezTo>
                    <a:cubicBezTo>
                      <a:pt x="2258" y="2104"/>
                      <a:pt x="2240" y="2125"/>
                      <a:pt x="2220" y="2145"/>
                    </a:cubicBezTo>
                    <a:cubicBezTo>
                      <a:pt x="2216" y="2150"/>
                      <a:pt x="2211" y="2153"/>
                      <a:pt x="2199" y="2162"/>
                    </a:cubicBezTo>
                    <a:cubicBezTo>
                      <a:pt x="2208" y="2115"/>
                      <a:pt x="2215" y="2076"/>
                      <a:pt x="2221" y="2037"/>
                    </a:cubicBezTo>
                    <a:cubicBezTo>
                      <a:pt x="2229" y="1993"/>
                      <a:pt x="2234" y="1948"/>
                      <a:pt x="2242" y="1904"/>
                    </a:cubicBezTo>
                    <a:cubicBezTo>
                      <a:pt x="2247" y="1872"/>
                      <a:pt x="2244" y="1862"/>
                      <a:pt x="2225" y="1854"/>
                    </a:cubicBezTo>
                    <a:cubicBezTo>
                      <a:pt x="2207" y="1846"/>
                      <a:pt x="2193" y="1854"/>
                      <a:pt x="2174" y="1874"/>
                    </a:cubicBezTo>
                    <a:cubicBezTo>
                      <a:pt x="2132" y="1918"/>
                      <a:pt x="2089" y="1962"/>
                      <a:pt x="2046" y="2005"/>
                    </a:cubicBezTo>
                    <a:cubicBezTo>
                      <a:pt x="2033" y="2017"/>
                      <a:pt x="2018" y="2028"/>
                      <a:pt x="1995" y="2029"/>
                    </a:cubicBezTo>
                    <a:cubicBezTo>
                      <a:pt x="1998" y="1996"/>
                      <a:pt x="2023" y="1964"/>
                      <a:pt x="1986" y="1939"/>
                    </a:cubicBezTo>
                    <a:cubicBezTo>
                      <a:pt x="1991" y="1933"/>
                      <a:pt x="1994" y="1926"/>
                      <a:pt x="2000" y="1923"/>
                    </a:cubicBezTo>
                    <a:cubicBezTo>
                      <a:pt x="2019" y="1913"/>
                      <a:pt x="2031" y="1902"/>
                      <a:pt x="2012" y="1880"/>
                    </a:cubicBezTo>
                    <a:cubicBezTo>
                      <a:pt x="2008" y="1876"/>
                      <a:pt x="2010" y="1864"/>
                      <a:pt x="2012" y="1858"/>
                    </a:cubicBezTo>
                    <a:cubicBezTo>
                      <a:pt x="2026" y="1823"/>
                      <a:pt x="2021" y="1787"/>
                      <a:pt x="2021" y="1751"/>
                    </a:cubicBezTo>
                    <a:cubicBezTo>
                      <a:pt x="2021" y="1732"/>
                      <a:pt x="2011" y="1722"/>
                      <a:pt x="1994" y="1718"/>
                    </a:cubicBezTo>
                    <a:cubicBezTo>
                      <a:pt x="1979" y="1715"/>
                      <a:pt x="1966" y="1717"/>
                      <a:pt x="1955" y="1731"/>
                    </a:cubicBezTo>
                    <a:cubicBezTo>
                      <a:pt x="1915" y="1787"/>
                      <a:pt x="1867" y="1834"/>
                      <a:pt x="1807" y="1871"/>
                    </a:cubicBezTo>
                    <a:cubicBezTo>
                      <a:pt x="1750" y="1906"/>
                      <a:pt x="1691" y="1929"/>
                      <a:pt x="1629" y="1947"/>
                    </a:cubicBezTo>
                    <a:cubicBezTo>
                      <a:pt x="1624" y="1948"/>
                      <a:pt x="1618" y="1946"/>
                      <a:pt x="1612" y="1945"/>
                    </a:cubicBezTo>
                    <a:cubicBezTo>
                      <a:pt x="1631" y="1901"/>
                      <a:pt x="1651" y="1860"/>
                      <a:pt x="1667" y="1817"/>
                    </a:cubicBezTo>
                    <a:cubicBezTo>
                      <a:pt x="1685" y="1768"/>
                      <a:pt x="1700" y="1719"/>
                      <a:pt x="1717" y="1670"/>
                    </a:cubicBezTo>
                    <a:cubicBezTo>
                      <a:pt x="1722" y="1654"/>
                      <a:pt x="1728" y="1638"/>
                      <a:pt x="1735" y="1622"/>
                    </a:cubicBezTo>
                    <a:cubicBezTo>
                      <a:pt x="1742" y="1604"/>
                      <a:pt x="1740" y="1588"/>
                      <a:pt x="1724" y="1576"/>
                    </a:cubicBezTo>
                    <a:cubicBezTo>
                      <a:pt x="1712" y="1566"/>
                      <a:pt x="1691" y="1570"/>
                      <a:pt x="1678" y="1584"/>
                    </a:cubicBezTo>
                    <a:cubicBezTo>
                      <a:pt x="1643" y="1620"/>
                      <a:pt x="1611" y="1659"/>
                      <a:pt x="1574" y="1693"/>
                    </a:cubicBezTo>
                    <a:cubicBezTo>
                      <a:pt x="1543" y="1722"/>
                      <a:pt x="1509" y="1746"/>
                      <a:pt x="1474" y="1771"/>
                    </a:cubicBezTo>
                    <a:cubicBezTo>
                      <a:pt x="1465" y="1778"/>
                      <a:pt x="1452" y="1778"/>
                      <a:pt x="1436" y="1783"/>
                    </a:cubicBezTo>
                    <a:cubicBezTo>
                      <a:pt x="1440" y="1767"/>
                      <a:pt x="1442" y="1756"/>
                      <a:pt x="1446" y="1746"/>
                    </a:cubicBezTo>
                    <a:cubicBezTo>
                      <a:pt x="1470" y="1681"/>
                      <a:pt x="1496" y="1617"/>
                      <a:pt x="1517" y="1552"/>
                    </a:cubicBezTo>
                    <a:cubicBezTo>
                      <a:pt x="1526" y="1524"/>
                      <a:pt x="1531" y="1494"/>
                      <a:pt x="1530" y="1466"/>
                    </a:cubicBezTo>
                    <a:cubicBezTo>
                      <a:pt x="1526" y="1382"/>
                      <a:pt x="1524" y="1299"/>
                      <a:pt x="1512" y="1216"/>
                    </a:cubicBezTo>
                    <a:cubicBezTo>
                      <a:pt x="1502" y="1151"/>
                      <a:pt x="1493" y="1085"/>
                      <a:pt x="1465" y="1024"/>
                    </a:cubicBezTo>
                    <a:cubicBezTo>
                      <a:pt x="1454" y="1000"/>
                      <a:pt x="1448" y="974"/>
                      <a:pt x="1443" y="949"/>
                    </a:cubicBezTo>
                    <a:cubicBezTo>
                      <a:pt x="1439" y="930"/>
                      <a:pt x="1428" y="921"/>
                      <a:pt x="1408" y="915"/>
                    </a:cubicBezTo>
                    <a:cubicBezTo>
                      <a:pt x="1400" y="927"/>
                      <a:pt x="1391" y="939"/>
                      <a:pt x="1384" y="953"/>
                    </a:cubicBezTo>
                    <a:cubicBezTo>
                      <a:pt x="1348" y="1022"/>
                      <a:pt x="1313" y="1092"/>
                      <a:pt x="1278" y="1162"/>
                    </a:cubicBezTo>
                    <a:cubicBezTo>
                      <a:pt x="1277" y="1162"/>
                      <a:pt x="1275" y="1162"/>
                      <a:pt x="1271" y="1163"/>
                    </a:cubicBezTo>
                    <a:cubicBezTo>
                      <a:pt x="1270" y="1146"/>
                      <a:pt x="1269" y="1130"/>
                      <a:pt x="1267" y="1114"/>
                    </a:cubicBezTo>
                    <a:cubicBezTo>
                      <a:pt x="1254" y="1032"/>
                      <a:pt x="1205" y="968"/>
                      <a:pt x="1160" y="903"/>
                    </a:cubicBezTo>
                    <a:cubicBezTo>
                      <a:pt x="1125" y="852"/>
                      <a:pt x="1084" y="851"/>
                      <a:pt x="1032" y="872"/>
                    </a:cubicBezTo>
                    <a:cubicBezTo>
                      <a:pt x="981" y="892"/>
                      <a:pt x="956" y="934"/>
                      <a:pt x="931" y="976"/>
                    </a:cubicBezTo>
                    <a:cubicBezTo>
                      <a:pt x="915" y="1005"/>
                      <a:pt x="904" y="1036"/>
                      <a:pt x="889" y="1066"/>
                    </a:cubicBezTo>
                    <a:cubicBezTo>
                      <a:pt x="885" y="1074"/>
                      <a:pt x="877" y="1080"/>
                      <a:pt x="865" y="1095"/>
                    </a:cubicBezTo>
                    <a:cubicBezTo>
                      <a:pt x="847" y="1027"/>
                      <a:pt x="830" y="969"/>
                      <a:pt x="817" y="911"/>
                    </a:cubicBezTo>
                    <a:cubicBezTo>
                      <a:pt x="813" y="891"/>
                      <a:pt x="817" y="869"/>
                      <a:pt x="818" y="848"/>
                    </a:cubicBezTo>
                    <a:cubicBezTo>
                      <a:pt x="819" y="829"/>
                      <a:pt x="822" y="811"/>
                      <a:pt x="821" y="792"/>
                    </a:cubicBezTo>
                    <a:cubicBezTo>
                      <a:pt x="821" y="759"/>
                      <a:pt x="805" y="746"/>
                      <a:pt x="773" y="752"/>
                    </a:cubicBezTo>
                    <a:cubicBezTo>
                      <a:pt x="745" y="756"/>
                      <a:pt x="719" y="767"/>
                      <a:pt x="700" y="789"/>
                    </a:cubicBezTo>
                    <a:cubicBezTo>
                      <a:pt x="659" y="836"/>
                      <a:pt x="620" y="884"/>
                      <a:pt x="597" y="943"/>
                    </a:cubicBezTo>
                    <a:cubicBezTo>
                      <a:pt x="591" y="957"/>
                      <a:pt x="588" y="973"/>
                      <a:pt x="588" y="988"/>
                    </a:cubicBezTo>
                    <a:cubicBezTo>
                      <a:pt x="589" y="1024"/>
                      <a:pt x="593" y="1060"/>
                      <a:pt x="594" y="1096"/>
                    </a:cubicBezTo>
                    <a:cubicBezTo>
                      <a:pt x="595" y="1102"/>
                      <a:pt x="592" y="1108"/>
                      <a:pt x="590" y="1118"/>
                    </a:cubicBezTo>
                    <a:cubicBezTo>
                      <a:pt x="548" y="1084"/>
                      <a:pt x="537" y="1039"/>
                      <a:pt x="531" y="993"/>
                    </a:cubicBezTo>
                    <a:cubicBezTo>
                      <a:pt x="520" y="919"/>
                      <a:pt x="511" y="843"/>
                      <a:pt x="501" y="768"/>
                    </a:cubicBezTo>
                    <a:cubicBezTo>
                      <a:pt x="499" y="751"/>
                      <a:pt x="503" y="728"/>
                      <a:pt x="483" y="718"/>
                    </a:cubicBezTo>
                    <a:cubicBezTo>
                      <a:pt x="461" y="707"/>
                      <a:pt x="435" y="709"/>
                      <a:pt x="414" y="720"/>
                    </a:cubicBezTo>
                    <a:cubicBezTo>
                      <a:pt x="385" y="734"/>
                      <a:pt x="357" y="752"/>
                      <a:pt x="333" y="777"/>
                    </a:cubicBezTo>
                    <a:cubicBezTo>
                      <a:pt x="283" y="828"/>
                      <a:pt x="251" y="891"/>
                      <a:pt x="211" y="948"/>
                    </a:cubicBezTo>
                    <a:cubicBezTo>
                      <a:pt x="191" y="977"/>
                      <a:pt x="176" y="1013"/>
                      <a:pt x="183" y="1054"/>
                    </a:cubicBezTo>
                    <a:cubicBezTo>
                      <a:pt x="185" y="1068"/>
                      <a:pt x="179" y="1085"/>
                      <a:pt x="177" y="1100"/>
                    </a:cubicBezTo>
                    <a:cubicBezTo>
                      <a:pt x="175" y="1115"/>
                      <a:pt x="173" y="1129"/>
                      <a:pt x="172" y="1144"/>
                    </a:cubicBezTo>
                    <a:cubicBezTo>
                      <a:pt x="170" y="1177"/>
                      <a:pt x="192" y="1192"/>
                      <a:pt x="222" y="1179"/>
                    </a:cubicBezTo>
                    <a:cubicBezTo>
                      <a:pt x="227" y="1177"/>
                      <a:pt x="231" y="1173"/>
                      <a:pt x="233" y="1172"/>
                    </a:cubicBezTo>
                    <a:cubicBezTo>
                      <a:pt x="234" y="1148"/>
                      <a:pt x="236" y="1126"/>
                      <a:pt x="237" y="1104"/>
                    </a:cubicBezTo>
                    <a:cubicBezTo>
                      <a:pt x="240" y="1104"/>
                      <a:pt x="243" y="1104"/>
                      <a:pt x="246" y="1104"/>
                    </a:cubicBezTo>
                    <a:cubicBezTo>
                      <a:pt x="261" y="1127"/>
                      <a:pt x="265" y="1155"/>
                      <a:pt x="262" y="1182"/>
                    </a:cubicBezTo>
                    <a:cubicBezTo>
                      <a:pt x="258" y="1231"/>
                      <a:pt x="271" y="1277"/>
                      <a:pt x="292" y="1320"/>
                    </a:cubicBezTo>
                    <a:cubicBezTo>
                      <a:pt x="300" y="1338"/>
                      <a:pt x="310" y="1354"/>
                      <a:pt x="302" y="1376"/>
                    </a:cubicBezTo>
                    <a:cubicBezTo>
                      <a:pt x="300" y="1382"/>
                      <a:pt x="303" y="1392"/>
                      <a:pt x="306" y="1398"/>
                    </a:cubicBezTo>
                    <a:cubicBezTo>
                      <a:pt x="328" y="1435"/>
                      <a:pt x="334" y="1475"/>
                      <a:pt x="334" y="1517"/>
                    </a:cubicBezTo>
                    <a:cubicBezTo>
                      <a:pt x="334" y="1530"/>
                      <a:pt x="336" y="1543"/>
                      <a:pt x="338" y="1556"/>
                    </a:cubicBezTo>
                    <a:cubicBezTo>
                      <a:pt x="357" y="1650"/>
                      <a:pt x="369" y="1745"/>
                      <a:pt x="413" y="1832"/>
                    </a:cubicBezTo>
                    <a:cubicBezTo>
                      <a:pt x="448" y="1902"/>
                      <a:pt x="480" y="1973"/>
                      <a:pt x="515" y="2043"/>
                    </a:cubicBezTo>
                    <a:cubicBezTo>
                      <a:pt x="525" y="2064"/>
                      <a:pt x="541" y="2082"/>
                      <a:pt x="556" y="2101"/>
                    </a:cubicBezTo>
                    <a:cubicBezTo>
                      <a:pt x="581" y="2134"/>
                      <a:pt x="607" y="2166"/>
                      <a:pt x="632" y="2199"/>
                    </a:cubicBezTo>
                    <a:cubicBezTo>
                      <a:pt x="664" y="2243"/>
                      <a:pt x="704" y="2279"/>
                      <a:pt x="751" y="2308"/>
                    </a:cubicBezTo>
                    <a:cubicBezTo>
                      <a:pt x="799" y="2337"/>
                      <a:pt x="844" y="2369"/>
                      <a:pt x="890" y="2401"/>
                    </a:cubicBezTo>
                    <a:cubicBezTo>
                      <a:pt x="943" y="2438"/>
                      <a:pt x="1002" y="2452"/>
                      <a:pt x="1065" y="2459"/>
                    </a:cubicBezTo>
                    <a:cubicBezTo>
                      <a:pt x="1104" y="2463"/>
                      <a:pt x="1142" y="2478"/>
                      <a:pt x="1185" y="2461"/>
                    </a:cubicBezTo>
                    <a:cubicBezTo>
                      <a:pt x="1190" y="2476"/>
                      <a:pt x="1194" y="2490"/>
                      <a:pt x="1199" y="2506"/>
                    </a:cubicBezTo>
                    <a:cubicBezTo>
                      <a:pt x="1160" y="2519"/>
                      <a:pt x="1129" y="2540"/>
                      <a:pt x="1106" y="2572"/>
                    </a:cubicBezTo>
                    <a:cubicBezTo>
                      <a:pt x="1094" y="2588"/>
                      <a:pt x="1081" y="2604"/>
                      <a:pt x="1074" y="2622"/>
                    </a:cubicBezTo>
                    <a:cubicBezTo>
                      <a:pt x="1055" y="2667"/>
                      <a:pt x="1039" y="2713"/>
                      <a:pt x="1021" y="2758"/>
                    </a:cubicBezTo>
                    <a:cubicBezTo>
                      <a:pt x="1019" y="2763"/>
                      <a:pt x="1014" y="2766"/>
                      <a:pt x="1007" y="2773"/>
                    </a:cubicBezTo>
                    <a:cubicBezTo>
                      <a:pt x="994" y="2713"/>
                      <a:pt x="995" y="2659"/>
                      <a:pt x="1025" y="2607"/>
                    </a:cubicBezTo>
                    <a:cubicBezTo>
                      <a:pt x="1038" y="2584"/>
                      <a:pt x="1055" y="2559"/>
                      <a:pt x="1047" y="2527"/>
                    </a:cubicBezTo>
                    <a:cubicBezTo>
                      <a:pt x="1024" y="2519"/>
                      <a:pt x="1005" y="2524"/>
                      <a:pt x="989" y="2542"/>
                    </a:cubicBezTo>
                    <a:cubicBezTo>
                      <a:pt x="957" y="2577"/>
                      <a:pt x="923" y="2611"/>
                      <a:pt x="893" y="2648"/>
                    </a:cubicBezTo>
                    <a:cubicBezTo>
                      <a:pt x="861" y="2690"/>
                      <a:pt x="819" y="2704"/>
                      <a:pt x="769" y="2709"/>
                    </a:cubicBezTo>
                    <a:cubicBezTo>
                      <a:pt x="805" y="2639"/>
                      <a:pt x="840" y="2570"/>
                      <a:pt x="875" y="2502"/>
                    </a:cubicBezTo>
                    <a:cubicBezTo>
                      <a:pt x="876" y="2499"/>
                      <a:pt x="872" y="2495"/>
                      <a:pt x="870" y="2491"/>
                    </a:cubicBezTo>
                    <a:close/>
                  </a:path>
                </a:pathLst>
              </a:custGeom>
              <a:solidFill>
                <a:schemeClr val="accent2">
                  <a:lumMod val="60000"/>
                  <a:lumOff val="40000"/>
                </a:schemeClr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15" name="Freeform 12"/>
              <p:cNvSpPr>
                <a:spLocks noEditPoints="1"/>
              </p:cNvSpPr>
              <p:nvPr/>
            </p:nvSpPr>
            <p:spPr bwMode="auto">
              <a:xfrm>
                <a:off x="2044700" y="1733550"/>
                <a:ext cx="681038" cy="777875"/>
              </a:xfrm>
              <a:custGeom>
                <a:avLst/>
                <a:gdLst>
                  <a:gd name="T0" fmla="*/ 159 w 1657"/>
                  <a:gd name="T1" fmla="*/ 770 h 1893"/>
                  <a:gd name="T2" fmla="*/ 200 w 1657"/>
                  <a:gd name="T3" fmla="*/ 617 h 1893"/>
                  <a:gd name="T4" fmla="*/ 305 w 1657"/>
                  <a:gd name="T5" fmla="*/ 575 h 1893"/>
                  <a:gd name="T6" fmla="*/ 65 w 1657"/>
                  <a:gd name="T7" fmla="*/ 562 h 1893"/>
                  <a:gd name="T8" fmla="*/ 7 w 1657"/>
                  <a:gd name="T9" fmla="*/ 294 h 1893"/>
                  <a:gd name="T10" fmla="*/ 38 w 1657"/>
                  <a:gd name="T11" fmla="*/ 97 h 1893"/>
                  <a:gd name="T12" fmla="*/ 132 w 1657"/>
                  <a:gd name="T13" fmla="*/ 4 h 1893"/>
                  <a:gd name="T14" fmla="*/ 167 w 1657"/>
                  <a:gd name="T15" fmla="*/ 176 h 1893"/>
                  <a:gd name="T16" fmla="*/ 316 w 1657"/>
                  <a:gd name="T17" fmla="*/ 421 h 1893"/>
                  <a:gd name="T18" fmla="*/ 353 w 1657"/>
                  <a:gd name="T19" fmla="*/ 348 h 1893"/>
                  <a:gd name="T20" fmla="*/ 368 w 1657"/>
                  <a:gd name="T21" fmla="*/ 147 h 1893"/>
                  <a:gd name="T22" fmla="*/ 466 w 1657"/>
                  <a:gd name="T23" fmla="*/ 66 h 1893"/>
                  <a:gd name="T24" fmla="*/ 582 w 1657"/>
                  <a:gd name="T25" fmla="*/ 417 h 1893"/>
                  <a:gd name="T26" fmla="*/ 715 w 1657"/>
                  <a:gd name="T27" fmla="*/ 187 h 1893"/>
                  <a:gd name="T28" fmla="*/ 830 w 1657"/>
                  <a:gd name="T29" fmla="*/ 180 h 1893"/>
                  <a:gd name="T30" fmla="*/ 904 w 1657"/>
                  <a:gd name="T31" fmla="*/ 306 h 1893"/>
                  <a:gd name="T32" fmla="*/ 889 w 1657"/>
                  <a:gd name="T33" fmla="*/ 409 h 1893"/>
                  <a:gd name="T34" fmla="*/ 613 w 1657"/>
                  <a:gd name="T35" fmla="*/ 417 h 1893"/>
                  <a:gd name="T36" fmla="*/ 583 w 1657"/>
                  <a:gd name="T37" fmla="*/ 508 h 1893"/>
                  <a:gd name="T38" fmla="*/ 736 w 1657"/>
                  <a:gd name="T39" fmla="*/ 576 h 1893"/>
                  <a:gd name="T40" fmla="*/ 809 w 1657"/>
                  <a:gd name="T41" fmla="*/ 442 h 1893"/>
                  <a:gd name="T42" fmla="*/ 908 w 1657"/>
                  <a:gd name="T43" fmla="*/ 437 h 1893"/>
                  <a:gd name="T44" fmla="*/ 925 w 1657"/>
                  <a:gd name="T45" fmla="*/ 504 h 1893"/>
                  <a:gd name="T46" fmla="*/ 1089 w 1657"/>
                  <a:gd name="T47" fmla="*/ 319 h 1893"/>
                  <a:gd name="T48" fmla="*/ 1116 w 1657"/>
                  <a:gd name="T49" fmla="*/ 293 h 1893"/>
                  <a:gd name="T50" fmla="*/ 1161 w 1657"/>
                  <a:gd name="T51" fmla="*/ 602 h 1893"/>
                  <a:gd name="T52" fmla="*/ 1146 w 1657"/>
                  <a:gd name="T53" fmla="*/ 786 h 1893"/>
                  <a:gd name="T54" fmla="*/ 1040 w 1657"/>
                  <a:gd name="T55" fmla="*/ 1064 h 1893"/>
                  <a:gd name="T56" fmla="*/ 1190 w 1657"/>
                  <a:gd name="T57" fmla="*/ 1050 h 1893"/>
                  <a:gd name="T58" fmla="*/ 1334 w 1657"/>
                  <a:gd name="T59" fmla="*/ 945 h 1893"/>
                  <a:gd name="T60" fmla="*/ 1208 w 1657"/>
                  <a:gd name="T61" fmla="*/ 1210 h 1893"/>
                  <a:gd name="T62" fmla="*/ 1606 w 1657"/>
                  <a:gd name="T63" fmla="*/ 1089 h 1893"/>
                  <a:gd name="T64" fmla="*/ 1589 w 1657"/>
                  <a:gd name="T65" fmla="*/ 1252 h 1893"/>
                  <a:gd name="T66" fmla="*/ 1615 w 1657"/>
                  <a:gd name="T67" fmla="*/ 1336 h 1893"/>
                  <a:gd name="T68" fmla="*/ 1638 w 1657"/>
                  <a:gd name="T69" fmla="*/ 1447 h 1893"/>
                  <a:gd name="T70" fmla="*/ 1653 w 1657"/>
                  <a:gd name="T71" fmla="*/ 1625 h 1893"/>
                  <a:gd name="T72" fmla="*/ 1591 w 1657"/>
                  <a:gd name="T73" fmla="*/ 1702 h 1893"/>
                  <a:gd name="T74" fmla="*/ 1410 w 1657"/>
                  <a:gd name="T75" fmla="*/ 1787 h 1893"/>
                  <a:gd name="T76" fmla="*/ 1093 w 1657"/>
                  <a:gd name="T77" fmla="*/ 1878 h 1893"/>
                  <a:gd name="T78" fmla="*/ 949 w 1657"/>
                  <a:gd name="T79" fmla="*/ 1692 h 1893"/>
                  <a:gd name="T80" fmla="*/ 1132 w 1657"/>
                  <a:gd name="T81" fmla="*/ 1623 h 1893"/>
                  <a:gd name="T82" fmla="*/ 1185 w 1657"/>
                  <a:gd name="T83" fmla="*/ 1606 h 1893"/>
                  <a:gd name="T84" fmla="*/ 1391 w 1657"/>
                  <a:gd name="T85" fmla="*/ 1490 h 1893"/>
                  <a:gd name="T86" fmla="*/ 1499 w 1657"/>
                  <a:gd name="T87" fmla="*/ 1312 h 1893"/>
                  <a:gd name="T88" fmla="*/ 1428 w 1657"/>
                  <a:gd name="T89" fmla="*/ 1324 h 1893"/>
                  <a:gd name="T90" fmla="*/ 1207 w 1657"/>
                  <a:gd name="T91" fmla="*/ 1533 h 1893"/>
                  <a:gd name="T92" fmla="*/ 1027 w 1657"/>
                  <a:gd name="T93" fmla="*/ 1604 h 1893"/>
                  <a:gd name="T94" fmla="*/ 625 w 1657"/>
                  <a:gd name="T95" fmla="*/ 1595 h 1893"/>
                  <a:gd name="T96" fmla="*/ 327 w 1657"/>
                  <a:gd name="T97" fmla="*/ 1341 h 1893"/>
                  <a:gd name="T98" fmla="*/ 139 w 1657"/>
                  <a:gd name="T99" fmla="*/ 972 h 1893"/>
                  <a:gd name="T100" fmla="*/ 100 w 1657"/>
                  <a:gd name="T101" fmla="*/ 789 h 1893"/>
                  <a:gd name="T102" fmla="*/ 695 w 1657"/>
                  <a:gd name="T103" fmla="*/ 1102 h 1893"/>
                  <a:gd name="T104" fmla="*/ 442 w 1657"/>
                  <a:gd name="T105" fmla="*/ 1204 h 1893"/>
                  <a:gd name="T106" fmla="*/ 364 w 1657"/>
                  <a:gd name="T107" fmla="*/ 1199 h 1893"/>
                  <a:gd name="T108" fmla="*/ 423 w 1657"/>
                  <a:gd name="T109" fmla="*/ 1240 h 1893"/>
                  <a:gd name="T110" fmla="*/ 631 w 1657"/>
                  <a:gd name="T111" fmla="*/ 1218 h 1893"/>
                  <a:gd name="T112" fmla="*/ 762 w 1657"/>
                  <a:gd name="T113" fmla="*/ 1107 h 1893"/>
                  <a:gd name="T114" fmla="*/ 788 w 1657"/>
                  <a:gd name="T115" fmla="*/ 1045 h 1893"/>
                  <a:gd name="T116" fmla="*/ 555 w 1657"/>
                  <a:gd name="T117" fmla="*/ 921 h 1893"/>
                  <a:gd name="T118" fmla="*/ 395 w 1657"/>
                  <a:gd name="T119" fmla="*/ 948 h 1893"/>
                  <a:gd name="T120" fmla="*/ 478 w 1657"/>
                  <a:gd name="T121" fmla="*/ 993 h 189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657" h="1893">
                    <a:moveTo>
                      <a:pt x="100" y="789"/>
                    </a:moveTo>
                    <a:cubicBezTo>
                      <a:pt x="123" y="782"/>
                      <a:pt x="142" y="778"/>
                      <a:pt x="159" y="770"/>
                    </a:cubicBezTo>
                    <a:cubicBezTo>
                      <a:pt x="170" y="764"/>
                      <a:pt x="183" y="754"/>
                      <a:pt x="187" y="743"/>
                    </a:cubicBezTo>
                    <a:cubicBezTo>
                      <a:pt x="199" y="703"/>
                      <a:pt x="213" y="662"/>
                      <a:pt x="200" y="617"/>
                    </a:cubicBezTo>
                    <a:cubicBezTo>
                      <a:pt x="237" y="591"/>
                      <a:pt x="281" y="625"/>
                      <a:pt x="317" y="606"/>
                    </a:cubicBezTo>
                    <a:cubicBezTo>
                      <a:pt x="323" y="590"/>
                      <a:pt x="317" y="580"/>
                      <a:pt x="305" y="575"/>
                    </a:cubicBezTo>
                    <a:cubicBezTo>
                      <a:pt x="291" y="569"/>
                      <a:pt x="275" y="563"/>
                      <a:pt x="260" y="561"/>
                    </a:cubicBezTo>
                    <a:cubicBezTo>
                      <a:pt x="195" y="551"/>
                      <a:pt x="130" y="553"/>
                      <a:pt x="65" y="562"/>
                    </a:cubicBezTo>
                    <a:cubicBezTo>
                      <a:pt x="36" y="521"/>
                      <a:pt x="19" y="476"/>
                      <a:pt x="13" y="427"/>
                    </a:cubicBezTo>
                    <a:cubicBezTo>
                      <a:pt x="7" y="383"/>
                      <a:pt x="8" y="338"/>
                      <a:pt x="7" y="294"/>
                    </a:cubicBezTo>
                    <a:cubicBezTo>
                      <a:pt x="7" y="264"/>
                      <a:pt x="6" y="233"/>
                      <a:pt x="3" y="202"/>
                    </a:cubicBezTo>
                    <a:cubicBezTo>
                      <a:pt x="0" y="160"/>
                      <a:pt x="12" y="127"/>
                      <a:pt x="38" y="97"/>
                    </a:cubicBezTo>
                    <a:cubicBezTo>
                      <a:pt x="62" y="70"/>
                      <a:pt x="85" y="44"/>
                      <a:pt x="109" y="18"/>
                    </a:cubicBezTo>
                    <a:cubicBezTo>
                      <a:pt x="115" y="11"/>
                      <a:pt x="124" y="6"/>
                      <a:pt x="132" y="4"/>
                    </a:cubicBezTo>
                    <a:cubicBezTo>
                      <a:pt x="144" y="0"/>
                      <a:pt x="154" y="5"/>
                      <a:pt x="155" y="19"/>
                    </a:cubicBezTo>
                    <a:cubicBezTo>
                      <a:pt x="160" y="71"/>
                      <a:pt x="169" y="124"/>
                      <a:pt x="167" y="176"/>
                    </a:cubicBezTo>
                    <a:cubicBezTo>
                      <a:pt x="164" y="255"/>
                      <a:pt x="195" y="320"/>
                      <a:pt x="242" y="379"/>
                    </a:cubicBezTo>
                    <a:cubicBezTo>
                      <a:pt x="258" y="400"/>
                      <a:pt x="290" y="410"/>
                      <a:pt x="316" y="421"/>
                    </a:cubicBezTo>
                    <a:cubicBezTo>
                      <a:pt x="326" y="425"/>
                      <a:pt x="341" y="417"/>
                      <a:pt x="357" y="414"/>
                    </a:cubicBezTo>
                    <a:cubicBezTo>
                      <a:pt x="356" y="390"/>
                      <a:pt x="355" y="369"/>
                      <a:pt x="353" y="348"/>
                    </a:cubicBezTo>
                    <a:cubicBezTo>
                      <a:pt x="349" y="318"/>
                      <a:pt x="344" y="288"/>
                      <a:pt x="340" y="257"/>
                    </a:cubicBezTo>
                    <a:cubicBezTo>
                      <a:pt x="334" y="217"/>
                      <a:pt x="351" y="181"/>
                      <a:pt x="368" y="147"/>
                    </a:cubicBezTo>
                    <a:cubicBezTo>
                      <a:pt x="390" y="106"/>
                      <a:pt x="420" y="70"/>
                      <a:pt x="462" y="39"/>
                    </a:cubicBezTo>
                    <a:cubicBezTo>
                      <a:pt x="464" y="50"/>
                      <a:pt x="468" y="59"/>
                      <a:pt x="466" y="66"/>
                    </a:cubicBezTo>
                    <a:cubicBezTo>
                      <a:pt x="444" y="180"/>
                      <a:pt x="470" y="282"/>
                      <a:pt x="536" y="375"/>
                    </a:cubicBezTo>
                    <a:cubicBezTo>
                      <a:pt x="548" y="393"/>
                      <a:pt x="568" y="405"/>
                      <a:pt x="582" y="417"/>
                    </a:cubicBezTo>
                    <a:cubicBezTo>
                      <a:pt x="612" y="409"/>
                      <a:pt x="616" y="388"/>
                      <a:pt x="620" y="369"/>
                    </a:cubicBezTo>
                    <a:cubicBezTo>
                      <a:pt x="637" y="300"/>
                      <a:pt x="667" y="239"/>
                      <a:pt x="715" y="187"/>
                    </a:cubicBezTo>
                    <a:cubicBezTo>
                      <a:pt x="723" y="179"/>
                      <a:pt x="732" y="170"/>
                      <a:pt x="742" y="163"/>
                    </a:cubicBezTo>
                    <a:cubicBezTo>
                      <a:pt x="782" y="136"/>
                      <a:pt x="802" y="139"/>
                      <a:pt x="830" y="180"/>
                    </a:cubicBezTo>
                    <a:cubicBezTo>
                      <a:pt x="853" y="213"/>
                      <a:pt x="874" y="249"/>
                      <a:pt x="895" y="284"/>
                    </a:cubicBezTo>
                    <a:cubicBezTo>
                      <a:pt x="899" y="290"/>
                      <a:pt x="904" y="298"/>
                      <a:pt x="904" y="306"/>
                    </a:cubicBezTo>
                    <a:cubicBezTo>
                      <a:pt x="906" y="345"/>
                      <a:pt x="908" y="384"/>
                      <a:pt x="909" y="426"/>
                    </a:cubicBezTo>
                    <a:cubicBezTo>
                      <a:pt x="902" y="420"/>
                      <a:pt x="896" y="415"/>
                      <a:pt x="889" y="409"/>
                    </a:cubicBezTo>
                    <a:cubicBezTo>
                      <a:pt x="859" y="386"/>
                      <a:pt x="826" y="373"/>
                      <a:pt x="786" y="376"/>
                    </a:cubicBezTo>
                    <a:cubicBezTo>
                      <a:pt x="726" y="379"/>
                      <a:pt x="669" y="396"/>
                      <a:pt x="613" y="417"/>
                    </a:cubicBezTo>
                    <a:cubicBezTo>
                      <a:pt x="602" y="421"/>
                      <a:pt x="592" y="429"/>
                      <a:pt x="582" y="436"/>
                    </a:cubicBezTo>
                    <a:cubicBezTo>
                      <a:pt x="545" y="462"/>
                      <a:pt x="546" y="478"/>
                      <a:pt x="583" y="508"/>
                    </a:cubicBezTo>
                    <a:cubicBezTo>
                      <a:pt x="594" y="516"/>
                      <a:pt x="601" y="530"/>
                      <a:pt x="610" y="541"/>
                    </a:cubicBezTo>
                    <a:cubicBezTo>
                      <a:pt x="642" y="585"/>
                      <a:pt x="690" y="601"/>
                      <a:pt x="736" y="576"/>
                    </a:cubicBezTo>
                    <a:cubicBezTo>
                      <a:pt x="769" y="558"/>
                      <a:pt x="802" y="533"/>
                      <a:pt x="802" y="487"/>
                    </a:cubicBezTo>
                    <a:cubicBezTo>
                      <a:pt x="802" y="473"/>
                      <a:pt x="806" y="458"/>
                      <a:pt x="809" y="442"/>
                    </a:cubicBezTo>
                    <a:cubicBezTo>
                      <a:pt x="831" y="445"/>
                      <a:pt x="855" y="433"/>
                      <a:pt x="879" y="448"/>
                    </a:cubicBezTo>
                    <a:cubicBezTo>
                      <a:pt x="884" y="451"/>
                      <a:pt x="897" y="441"/>
                      <a:pt x="908" y="437"/>
                    </a:cubicBezTo>
                    <a:cubicBezTo>
                      <a:pt x="910" y="450"/>
                      <a:pt x="911" y="465"/>
                      <a:pt x="914" y="480"/>
                    </a:cubicBezTo>
                    <a:cubicBezTo>
                      <a:pt x="915" y="488"/>
                      <a:pt x="919" y="498"/>
                      <a:pt x="925" y="504"/>
                    </a:cubicBezTo>
                    <a:cubicBezTo>
                      <a:pt x="950" y="529"/>
                      <a:pt x="969" y="530"/>
                      <a:pt x="988" y="498"/>
                    </a:cubicBezTo>
                    <a:cubicBezTo>
                      <a:pt x="1023" y="439"/>
                      <a:pt x="1077" y="391"/>
                      <a:pt x="1089" y="319"/>
                    </a:cubicBezTo>
                    <a:cubicBezTo>
                      <a:pt x="1091" y="307"/>
                      <a:pt x="1099" y="296"/>
                      <a:pt x="1109" y="272"/>
                    </a:cubicBezTo>
                    <a:cubicBezTo>
                      <a:pt x="1113" y="282"/>
                      <a:pt x="1115" y="287"/>
                      <a:pt x="1116" y="293"/>
                    </a:cubicBezTo>
                    <a:cubicBezTo>
                      <a:pt x="1127" y="340"/>
                      <a:pt x="1141" y="387"/>
                      <a:pt x="1147" y="435"/>
                    </a:cubicBezTo>
                    <a:cubicBezTo>
                      <a:pt x="1155" y="490"/>
                      <a:pt x="1158" y="546"/>
                      <a:pt x="1161" y="602"/>
                    </a:cubicBezTo>
                    <a:cubicBezTo>
                      <a:pt x="1162" y="641"/>
                      <a:pt x="1162" y="681"/>
                      <a:pt x="1160" y="721"/>
                    </a:cubicBezTo>
                    <a:cubicBezTo>
                      <a:pt x="1159" y="743"/>
                      <a:pt x="1153" y="765"/>
                      <a:pt x="1146" y="786"/>
                    </a:cubicBezTo>
                    <a:cubicBezTo>
                      <a:pt x="1124" y="850"/>
                      <a:pt x="1101" y="914"/>
                      <a:pt x="1078" y="977"/>
                    </a:cubicBezTo>
                    <a:cubicBezTo>
                      <a:pt x="1067" y="1006"/>
                      <a:pt x="1053" y="1034"/>
                      <a:pt x="1040" y="1064"/>
                    </a:cubicBezTo>
                    <a:cubicBezTo>
                      <a:pt x="1060" y="1090"/>
                      <a:pt x="1082" y="1095"/>
                      <a:pt x="1110" y="1082"/>
                    </a:cubicBezTo>
                    <a:cubicBezTo>
                      <a:pt x="1136" y="1070"/>
                      <a:pt x="1163" y="1060"/>
                      <a:pt x="1190" y="1050"/>
                    </a:cubicBezTo>
                    <a:cubicBezTo>
                      <a:pt x="1215" y="1040"/>
                      <a:pt x="1239" y="1031"/>
                      <a:pt x="1258" y="1010"/>
                    </a:cubicBezTo>
                    <a:cubicBezTo>
                      <a:pt x="1279" y="988"/>
                      <a:pt x="1304" y="970"/>
                      <a:pt x="1334" y="945"/>
                    </a:cubicBezTo>
                    <a:cubicBezTo>
                      <a:pt x="1317" y="997"/>
                      <a:pt x="1307" y="1044"/>
                      <a:pt x="1286" y="1086"/>
                    </a:cubicBezTo>
                    <a:cubicBezTo>
                      <a:pt x="1265" y="1129"/>
                      <a:pt x="1253" y="1180"/>
                      <a:pt x="1208" y="1210"/>
                    </a:cubicBezTo>
                    <a:cubicBezTo>
                      <a:pt x="1226" y="1239"/>
                      <a:pt x="1250" y="1247"/>
                      <a:pt x="1277" y="1240"/>
                    </a:cubicBezTo>
                    <a:cubicBezTo>
                      <a:pt x="1395" y="1207"/>
                      <a:pt x="1514" y="1176"/>
                      <a:pt x="1606" y="1089"/>
                    </a:cubicBezTo>
                    <a:cubicBezTo>
                      <a:pt x="1616" y="1079"/>
                      <a:pt x="1629" y="1073"/>
                      <a:pt x="1644" y="1062"/>
                    </a:cubicBezTo>
                    <a:cubicBezTo>
                      <a:pt x="1638" y="1132"/>
                      <a:pt x="1617" y="1193"/>
                      <a:pt x="1589" y="1252"/>
                    </a:cubicBezTo>
                    <a:cubicBezTo>
                      <a:pt x="1586" y="1260"/>
                      <a:pt x="1582" y="1267"/>
                      <a:pt x="1580" y="1274"/>
                    </a:cubicBezTo>
                    <a:cubicBezTo>
                      <a:pt x="1563" y="1316"/>
                      <a:pt x="1569" y="1326"/>
                      <a:pt x="1615" y="1336"/>
                    </a:cubicBezTo>
                    <a:cubicBezTo>
                      <a:pt x="1619" y="1337"/>
                      <a:pt x="1623" y="1337"/>
                      <a:pt x="1630" y="1339"/>
                    </a:cubicBezTo>
                    <a:cubicBezTo>
                      <a:pt x="1633" y="1375"/>
                      <a:pt x="1635" y="1411"/>
                      <a:pt x="1638" y="1447"/>
                    </a:cubicBezTo>
                    <a:cubicBezTo>
                      <a:pt x="1638" y="1453"/>
                      <a:pt x="1639" y="1460"/>
                      <a:pt x="1637" y="1466"/>
                    </a:cubicBezTo>
                    <a:cubicBezTo>
                      <a:pt x="1619" y="1521"/>
                      <a:pt x="1641" y="1573"/>
                      <a:pt x="1653" y="1625"/>
                    </a:cubicBezTo>
                    <a:cubicBezTo>
                      <a:pt x="1657" y="1642"/>
                      <a:pt x="1657" y="1654"/>
                      <a:pt x="1645" y="1664"/>
                    </a:cubicBezTo>
                    <a:cubicBezTo>
                      <a:pt x="1628" y="1678"/>
                      <a:pt x="1610" y="1691"/>
                      <a:pt x="1591" y="1702"/>
                    </a:cubicBezTo>
                    <a:cubicBezTo>
                      <a:pt x="1568" y="1716"/>
                      <a:pt x="1541" y="1724"/>
                      <a:pt x="1521" y="1741"/>
                    </a:cubicBezTo>
                    <a:cubicBezTo>
                      <a:pt x="1488" y="1768"/>
                      <a:pt x="1449" y="1776"/>
                      <a:pt x="1410" y="1787"/>
                    </a:cubicBezTo>
                    <a:cubicBezTo>
                      <a:pt x="1355" y="1802"/>
                      <a:pt x="1298" y="1811"/>
                      <a:pt x="1248" y="1836"/>
                    </a:cubicBezTo>
                    <a:cubicBezTo>
                      <a:pt x="1198" y="1861"/>
                      <a:pt x="1144" y="1861"/>
                      <a:pt x="1093" y="1878"/>
                    </a:cubicBezTo>
                    <a:cubicBezTo>
                      <a:pt x="1049" y="1893"/>
                      <a:pt x="1001" y="1884"/>
                      <a:pt x="958" y="1868"/>
                    </a:cubicBezTo>
                    <a:cubicBezTo>
                      <a:pt x="955" y="1809"/>
                      <a:pt x="952" y="1752"/>
                      <a:pt x="949" y="1692"/>
                    </a:cubicBezTo>
                    <a:cubicBezTo>
                      <a:pt x="978" y="1681"/>
                      <a:pt x="1007" y="1667"/>
                      <a:pt x="1037" y="1660"/>
                    </a:cubicBezTo>
                    <a:cubicBezTo>
                      <a:pt x="1070" y="1651"/>
                      <a:pt x="1104" y="1647"/>
                      <a:pt x="1132" y="1623"/>
                    </a:cubicBezTo>
                    <a:cubicBezTo>
                      <a:pt x="1136" y="1619"/>
                      <a:pt x="1144" y="1619"/>
                      <a:pt x="1150" y="1617"/>
                    </a:cubicBezTo>
                    <a:cubicBezTo>
                      <a:pt x="1162" y="1613"/>
                      <a:pt x="1174" y="1612"/>
                      <a:pt x="1185" y="1606"/>
                    </a:cubicBezTo>
                    <a:cubicBezTo>
                      <a:pt x="1241" y="1576"/>
                      <a:pt x="1298" y="1545"/>
                      <a:pt x="1354" y="1514"/>
                    </a:cubicBezTo>
                    <a:cubicBezTo>
                      <a:pt x="1367" y="1506"/>
                      <a:pt x="1380" y="1499"/>
                      <a:pt x="1391" y="1490"/>
                    </a:cubicBezTo>
                    <a:cubicBezTo>
                      <a:pt x="1439" y="1449"/>
                      <a:pt x="1483" y="1405"/>
                      <a:pt x="1497" y="1340"/>
                    </a:cubicBezTo>
                    <a:cubicBezTo>
                      <a:pt x="1498" y="1331"/>
                      <a:pt x="1500" y="1321"/>
                      <a:pt x="1499" y="1312"/>
                    </a:cubicBezTo>
                    <a:cubicBezTo>
                      <a:pt x="1497" y="1287"/>
                      <a:pt x="1469" y="1273"/>
                      <a:pt x="1450" y="1288"/>
                    </a:cubicBezTo>
                    <a:cubicBezTo>
                      <a:pt x="1439" y="1297"/>
                      <a:pt x="1430" y="1311"/>
                      <a:pt x="1428" y="1324"/>
                    </a:cubicBezTo>
                    <a:cubicBezTo>
                      <a:pt x="1414" y="1387"/>
                      <a:pt x="1375" y="1429"/>
                      <a:pt x="1322" y="1461"/>
                    </a:cubicBezTo>
                    <a:cubicBezTo>
                      <a:pt x="1283" y="1485"/>
                      <a:pt x="1246" y="1511"/>
                      <a:pt x="1207" y="1533"/>
                    </a:cubicBezTo>
                    <a:cubicBezTo>
                      <a:pt x="1183" y="1547"/>
                      <a:pt x="1157" y="1556"/>
                      <a:pt x="1131" y="1566"/>
                    </a:cubicBezTo>
                    <a:cubicBezTo>
                      <a:pt x="1096" y="1579"/>
                      <a:pt x="1060" y="1589"/>
                      <a:pt x="1027" y="1604"/>
                    </a:cubicBezTo>
                    <a:cubicBezTo>
                      <a:pt x="928" y="1647"/>
                      <a:pt x="826" y="1659"/>
                      <a:pt x="719" y="1641"/>
                    </a:cubicBezTo>
                    <a:cubicBezTo>
                      <a:pt x="681" y="1635"/>
                      <a:pt x="658" y="1608"/>
                      <a:pt x="625" y="1595"/>
                    </a:cubicBezTo>
                    <a:cubicBezTo>
                      <a:pt x="596" y="1584"/>
                      <a:pt x="570" y="1563"/>
                      <a:pt x="542" y="1548"/>
                    </a:cubicBezTo>
                    <a:cubicBezTo>
                      <a:pt x="451" y="1499"/>
                      <a:pt x="382" y="1427"/>
                      <a:pt x="327" y="1341"/>
                    </a:cubicBezTo>
                    <a:cubicBezTo>
                      <a:pt x="293" y="1287"/>
                      <a:pt x="264" y="1229"/>
                      <a:pt x="228" y="1175"/>
                    </a:cubicBezTo>
                    <a:cubicBezTo>
                      <a:pt x="187" y="1112"/>
                      <a:pt x="169" y="1039"/>
                      <a:pt x="139" y="972"/>
                    </a:cubicBezTo>
                    <a:cubicBezTo>
                      <a:pt x="126" y="943"/>
                      <a:pt x="121" y="911"/>
                      <a:pt x="114" y="879"/>
                    </a:cubicBezTo>
                    <a:cubicBezTo>
                      <a:pt x="108" y="850"/>
                      <a:pt x="105" y="819"/>
                      <a:pt x="100" y="789"/>
                    </a:cubicBezTo>
                    <a:close/>
                    <a:moveTo>
                      <a:pt x="767" y="1019"/>
                    </a:moveTo>
                    <a:cubicBezTo>
                      <a:pt x="740" y="1051"/>
                      <a:pt x="718" y="1078"/>
                      <a:pt x="695" y="1102"/>
                    </a:cubicBezTo>
                    <a:cubicBezTo>
                      <a:pt x="654" y="1145"/>
                      <a:pt x="612" y="1189"/>
                      <a:pt x="554" y="1210"/>
                    </a:cubicBezTo>
                    <a:cubicBezTo>
                      <a:pt x="517" y="1223"/>
                      <a:pt x="479" y="1235"/>
                      <a:pt x="442" y="1204"/>
                    </a:cubicBezTo>
                    <a:cubicBezTo>
                      <a:pt x="432" y="1196"/>
                      <a:pt x="416" y="1194"/>
                      <a:pt x="402" y="1190"/>
                    </a:cubicBezTo>
                    <a:cubicBezTo>
                      <a:pt x="388" y="1186"/>
                      <a:pt x="370" y="1181"/>
                      <a:pt x="364" y="1199"/>
                    </a:cubicBezTo>
                    <a:cubicBezTo>
                      <a:pt x="358" y="1219"/>
                      <a:pt x="378" y="1220"/>
                      <a:pt x="391" y="1226"/>
                    </a:cubicBezTo>
                    <a:cubicBezTo>
                      <a:pt x="401" y="1231"/>
                      <a:pt x="416" y="1232"/>
                      <a:pt x="423" y="1240"/>
                    </a:cubicBezTo>
                    <a:cubicBezTo>
                      <a:pt x="454" y="1273"/>
                      <a:pt x="495" y="1265"/>
                      <a:pt x="530" y="1262"/>
                    </a:cubicBezTo>
                    <a:cubicBezTo>
                      <a:pt x="565" y="1259"/>
                      <a:pt x="601" y="1240"/>
                      <a:pt x="631" y="1218"/>
                    </a:cubicBezTo>
                    <a:cubicBezTo>
                      <a:pt x="673" y="1187"/>
                      <a:pt x="713" y="1153"/>
                      <a:pt x="754" y="1120"/>
                    </a:cubicBezTo>
                    <a:cubicBezTo>
                      <a:pt x="758" y="1117"/>
                      <a:pt x="763" y="1110"/>
                      <a:pt x="762" y="1107"/>
                    </a:cubicBezTo>
                    <a:cubicBezTo>
                      <a:pt x="756" y="1093"/>
                      <a:pt x="768" y="1092"/>
                      <a:pt x="774" y="1084"/>
                    </a:cubicBezTo>
                    <a:cubicBezTo>
                      <a:pt x="783" y="1074"/>
                      <a:pt x="788" y="1058"/>
                      <a:pt x="788" y="1045"/>
                    </a:cubicBezTo>
                    <a:cubicBezTo>
                      <a:pt x="789" y="1038"/>
                      <a:pt x="777" y="1030"/>
                      <a:pt x="767" y="1019"/>
                    </a:cubicBezTo>
                    <a:close/>
                    <a:moveTo>
                      <a:pt x="555" y="921"/>
                    </a:moveTo>
                    <a:cubicBezTo>
                      <a:pt x="539" y="925"/>
                      <a:pt x="528" y="927"/>
                      <a:pt x="517" y="930"/>
                    </a:cubicBezTo>
                    <a:cubicBezTo>
                      <a:pt x="477" y="943"/>
                      <a:pt x="439" y="964"/>
                      <a:pt x="395" y="948"/>
                    </a:cubicBezTo>
                    <a:cubicBezTo>
                      <a:pt x="387" y="945"/>
                      <a:pt x="375" y="952"/>
                      <a:pt x="361" y="956"/>
                    </a:cubicBezTo>
                    <a:cubicBezTo>
                      <a:pt x="393" y="1005"/>
                      <a:pt x="438" y="999"/>
                      <a:pt x="478" y="993"/>
                    </a:cubicBezTo>
                    <a:cubicBezTo>
                      <a:pt x="511" y="987"/>
                      <a:pt x="545" y="972"/>
                      <a:pt x="555" y="921"/>
                    </a:cubicBezTo>
                    <a:close/>
                  </a:path>
                </a:pathLst>
              </a:custGeom>
              <a:solidFill>
                <a:srgbClr val="FADAD3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16" name="Freeform 13"/>
              <p:cNvSpPr>
                <a:spLocks/>
              </p:cNvSpPr>
              <p:nvPr/>
            </p:nvSpPr>
            <p:spPr bwMode="auto">
              <a:xfrm>
                <a:off x="1717675" y="5448300"/>
                <a:ext cx="714375" cy="334963"/>
              </a:xfrm>
              <a:custGeom>
                <a:avLst/>
                <a:gdLst>
                  <a:gd name="T0" fmla="*/ 762 w 1737"/>
                  <a:gd name="T1" fmla="*/ 16 h 813"/>
                  <a:gd name="T2" fmla="*/ 920 w 1737"/>
                  <a:gd name="T3" fmla="*/ 79 h 813"/>
                  <a:gd name="T4" fmla="*/ 1105 w 1737"/>
                  <a:gd name="T5" fmla="*/ 99 h 813"/>
                  <a:gd name="T6" fmla="*/ 1283 w 1737"/>
                  <a:gd name="T7" fmla="*/ 103 h 813"/>
                  <a:gd name="T8" fmla="*/ 1439 w 1737"/>
                  <a:gd name="T9" fmla="*/ 79 h 813"/>
                  <a:gd name="T10" fmla="*/ 1547 w 1737"/>
                  <a:gd name="T11" fmla="*/ 56 h 813"/>
                  <a:gd name="T12" fmla="*/ 1679 w 1737"/>
                  <a:gd name="T13" fmla="*/ 0 h 813"/>
                  <a:gd name="T14" fmla="*/ 1727 w 1737"/>
                  <a:gd name="T15" fmla="*/ 295 h 813"/>
                  <a:gd name="T16" fmla="*/ 1698 w 1737"/>
                  <a:gd name="T17" fmla="*/ 492 h 813"/>
                  <a:gd name="T18" fmla="*/ 1710 w 1737"/>
                  <a:gd name="T19" fmla="*/ 562 h 813"/>
                  <a:gd name="T20" fmla="*/ 1703 w 1737"/>
                  <a:gd name="T21" fmla="*/ 628 h 813"/>
                  <a:gd name="T22" fmla="*/ 1668 w 1737"/>
                  <a:gd name="T23" fmla="*/ 650 h 813"/>
                  <a:gd name="T24" fmla="*/ 1453 w 1737"/>
                  <a:gd name="T25" fmla="*/ 689 h 813"/>
                  <a:gd name="T26" fmla="*/ 1164 w 1737"/>
                  <a:gd name="T27" fmla="*/ 705 h 813"/>
                  <a:gd name="T28" fmla="*/ 1136 w 1737"/>
                  <a:gd name="T29" fmla="*/ 705 h 813"/>
                  <a:gd name="T30" fmla="*/ 990 w 1737"/>
                  <a:gd name="T31" fmla="*/ 711 h 813"/>
                  <a:gd name="T32" fmla="*/ 850 w 1737"/>
                  <a:gd name="T33" fmla="*/ 728 h 813"/>
                  <a:gd name="T34" fmla="*/ 747 w 1737"/>
                  <a:gd name="T35" fmla="*/ 757 h 813"/>
                  <a:gd name="T36" fmla="*/ 446 w 1737"/>
                  <a:gd name="T37" fmla="*/ 811 h 813"/>
                  <a:gd name="T38" fmla="*/ 260 w 1737"/>
                  <a:gd name="T39" fmla="*/ 804 h 813"/>
                  <a:gd name="T40" fmla="*/ 127 w 1737"/>
                  <a:gd name="T41" fmla="*/ 765 h 813"/>
                  <a:gd name="T42" fmla="*/ 17 w 1737"/>
                  <a:gd name="T43" fmla="*/ 628 h 813"/>
                  <a:gd name="T44" fmla="*/ 5 w 1737"/>
                  <a:gd name="T45" fmla="*/ 533 h 813"/>
                  <a:gd name="T46" fmla="*/ 150 w 1737"/>
                  <a:gd name="T47" fmla="*/ 306 h 813"/>
                  <a:gd name="T48" fmla="*/ 301 w 1737"/>
                  <a:gd name="T49" fmla="*/ 227 h 813"/>
                  <a:gd name="T50" fmla="*/ 385 w 1737"/>
                  <a:gd name="T51" fmla="*/ 175 h 813"/>
                  <a:gd name="T52" fmla="*/ 465 w 1737"/>
                  <a:gd name="T53" fmla="*/ 140 h 813"/>
                  <a:gd name="T54" fmla="*/ 609 w 1737"/>
                  <a:gd name="T55" fmla="*/ 79 h 813"/>
                  <a:gd name="T56" fmla="*/ 661 w 1737"/>
                  <a:gd name="T57" fmla="*/ 60 h 813"/>
                  <a:gd name="T58" fmla="*/ 762 w 1737"/>
                  <a:gd name="T59" fmla="*/ 16 h 8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1737" h="813">
                    <a:moveTo>
                      <a:pt x="762" y="16"/>
                    </a:moveTo>
                    <a:cubicBezTo>
                      <a:pt x="810" y="49"/>
                      <a:pt x="863" y="70"/>
                      <a:pt x="920" y="79"/>
                    </a:cubicBezTo>
                    <a:cubicBezTo>
                      <a:pt x="981" y="88"/>
                      <a:pt x="1043" y="95"/>
                      <a:pt x="1105" y="99"/>
                    </a:cubicBezTo>
                    <a:cubicBezTo>
                      <a:pt x="1165" y="103"/>
                      <a:pt x="1224" y="107"/>
                      <a:pt x="1283" y="103"/>
                    </a:cubicBezTo>
                    <a:cubicBezTo>
                      <a:pt x="1336" y="100"/>
                      <a:pt x="1387" y="88"/>
                      <a:pt x="1439" y="79"/>
                    </a:cubicBezTo>
                    <a:cubicBezTo>
                      <a:pt x="1476" y="72"/>
                      <a:pt x="1513" y="68"/>
                      <a:pt x="1547" y="56"/>
                    </a:cubicBezTo>
                    <a:cubicBezTo>
                      <a:pt x="1592" y="41"/>
                      <a:pt x="1635" y="20"/>
                      <a:pt x="1679" y="0"/>
                    </a:cubicBezTo>
                    <a:cubicBezTo>
                      <a:pt x="1721" y="91"/>
                      <a:pt x="1737" y="192"/>
                      <a:pt x="1727" y="295"/>
                    </a:cubicBezTo>
                    <a:cubicBezTo>
                      <a:pt x="1721" y="361"/>
                      <a:pt x="1708" y="426"/>
                      <a:pt x="1698" y="492"/>
                    </a:cubicBezTo>
                    <a:cubicBezTo>
                      <a:pt x="1695" y="516"/>
                      <a:pt x="1683" y="542"/>
                      <a:pt x="1710" y="562"/>
                    </a:cubicBezTo>
                    <a:cubicBezTo>
                      <a:pt x="1707" y="584"/>
                      <a:pt x="1706" y="606"/>
                      <a:pt x="1703" y="628"/>
                    </a:cubicBezTo>
                    <a:cubicBezTo>
                      <a:pt x="1700" y="647"/>
                      <a:pt x="1682" y="648"/>
                      <a:pt x="1668" y="650"/>
                    </a:cubicBezTo>
                    <a:cubicBezTo>
                      <a:pt x="1597" y="664"/>
                      <a:pt x="1525" y="676"/>
                      <a:pt x="1453" y="689"/>
                    </a:cubicBezTo>
                    <a:cubicBezTo>
                      <a:pt x="1357" y="706"/>
                      <a:pt x="1261" y="710"/>
                      <a:pt x="1164" y="705"/>
                    </a:cubicBezTo>
                    <a:cubicBezTo>
                      <a:pt x="1154" y="705"/>
                      <a:pt x="1145" y="705"/>
                      <a:pt x="1136" y="705"/>
                    </a:cubicBezTo>
                    <a:cubicBezTo>
                      <a:pt x="1087" y="707"/>
                      <a:pt x="1039" y="707"/>
                      <a:pt x="990" y="711"/>
                    </a:cubicBezTo>
                    <a:cubicBezTo>
                      <a:pt x="943" y="714"/>
                      <a:pt x="896" y="720"/>
                      <a:pt x="850" y="728"/>
                    </a:cubicBezTo>
                    <a:cubicBezTo>
                      <a:pt x="815" y="735"/>
                      <a:pt x="781" y="747"/>
                      <a:pt x="747" y="757"/>
                    </a:cubicBezTo>
                    <a:cubicBezTo>
                      <a:pt x="649" y="788"/>
                      <a:pt x="550" y="813"/>
                      <a:pt x="446" y="811"/>
                    </a:cubicBezTo>
                    <a:cubicBezTo>
                      <a:pt x="384" y="810"/>
                      <a:pt x="322" y="805"/>
                      <a:pt x="260" y="804"/>
                    </a:cubicBezTo>
                    <a:cubicBezTo>
                      <a:pt x="211" y="803"/>
                      <a:pt x="170" y="783"/>
                      <a:pt x="127" y="765"/>
                    </a:cubicBezTo>
                    <a:cubicBezTo>
                      <a:pt x="17" y="719"/>
                      <a:pt x="35" y="713"/>
                      <a:pt x="17" y="628"/>
                    </a:cubicBezTo>
                    <a:cubicBezTo>
                      <a:pt x="10" y="597"/>
                      <a:pt x="7" y="565"/>
                      <a:pt x="5" y="533"/>
                    </a:cubicBezTo>
                    <a:cubicBezTo>
                      <a:pt x="0" y="424"/>
                      <a:pt x="59" y="354"/>
                      <a:pt x="150" y="306"/>
                    </a:cubicBezTo>
                    <a:cubicBezTo>
                      <a:pt x="200" y="279"/>
                      <a:pt x="251" y="254"/>
                      <a:pt x="301" y="227"/>
                    </a:cubicBezTo>
                    <a:cubicBezTo>
                      <a:pt x="330" y="212"/>
                      <a:pt x="356" y="191"/>
                      <a:pt x="385" y="175"/>
                    </a:cubicBezTo>
                    <a:cubicBezTo>
                      <a:pt x="411" y="161"/>
                      <a:pt x="437" y="147"/>
                      <a:pt x="465" y="140"/>
                    </a:cubicBezTo>
                    <a:cubicBezTo>
                      <a:pt x="517" y="127"/>
                      <a:pt x="567" y="115"/>
                      <a:pt x="609" y="79"/>
                    </a:cubicBezTo>
                    <a:cubicBezTo>
                      <a:pt x="622" y="68"/>
                      <a:pt x="643" y="62"/>
                      <a:pt x="661" y="60"/>
                    </a:cubicBezTo>
                    <a:cubicBezTo>
                      <a:pt x="698" y="54"/>
                      <a:pt x="733" y="45"/>
                      <a:pt x="762" y="16"/>
                    </a:cubicBezTo>
                    <a:close/>
                  </a:path>
                </a:pathLst>
              </a:custGeom>
              <a:solidFill>
                <a:srgbClr val="C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17" name="Freeform 14"/>
              <p:cNvSpPr>
                <a:spLocks/>
              </p:cNvSpPr>
              <p:nvPr/>
            </p:nvSpPr>
            <p:spPr bwMode="auto">
              <a:xfrm>
                <a:off x="3662363" y="4986338"/>
                <a:ext cx="473075" cy="693738"/>
              </a:xfrm>
              <a:custGeom>
                <a:avLst/>
                <a:gdLst>
                  <a:gd name="T0" fmla="*/ 846 w 1153"/>
                  <a:gd name="T1" fmla="*/ 0 h 1689"/>
                  <a:gd name="T2" fmla="*/ 888 w 1153"/>
                  <a:gd name="T3" fmla="*/ 29 h 1689"/>
                  <a:gd name="T4" fmla="*/ 1013 w 1153"/>
                  <a:gd name="T5" fmla="*/ 169 h 1689"/>
                  <a:gd name="T6" fmla="*/ 1110 w 1153"/>
                  <a:gd name="T7" fmla="*/ 284 h 1689"/>
                  <a:gd name="T8" fmla="*/ 1135 w 1153"/>
                  <a:gd name="T9" fmla="*/ 437 h 1689"/>
                  <a:gd name="T10" fmla="*/ 1058 w 1153"/>
                  <a:gd name="T11" fmla="*/ 641 h 1689"/>
                  <a:gd name="T12" fmla="*/ 1039 w 1153"/>
                  <a:gd name="T13" fmla="*/ 693 h 1689"/>
                  <a:gd name="T14" fmla="*/ 1004 w 1153"/>
                  <a:gd name="T15" fmla="*/ 831 h 1689"/>
                  <a:gd name="T16" fmla="*/ 988 w 1153"/>
                  <a:gd name="T17" fmla="*/ 889 h 1689"/>
                  <a:gd name="T18" fmla="*/ 911 w 1153"/>
                  <a:gd name="T19" fmla="*/ 1059 h 1689"/>
                  <a:gd name="T20" fmla="*/ 800 w 1153"/>
                  <a:gd name="T21" fmla="*/ 1247 h 1689"/>
                  <a:gd name="T22" fmla="*/ 691 w 1153"/>
                  <a:gd name="T23" fmla="*/ 1383 h 1689"/>
                  <a:gd name="T24" fmla="*/ 670 w 1153"/>
                  <a:gd name="T25" fmla="*/ 1407 h 1689"/>
                  <a:gd name="T26" fmla="*/ 621 w 1153"/>
                  <a:gd name="T27" fmla="*/ 1451 h 1689"/>
                  <a:gd name="T28" fmla="*/ 499 w 1153"/>
                  <a:gd name="T29" fmla="*/ 1547 h 1689"/>
                  <a:gd name="T30" fmla="*/ 386 w 1153"/>
                  <a:gd name="T31" fmla="*/ 1622 h 1689"/>
                  <a:gd name="T32" fmla="*/ 344 w 1153"/>
                  <a:gd name="T33" fmla="*/ 1644 h 1689"/>
                  <a:gd name="T34" fmla="*/ 177 w 1153"/>
                  <a:gd name="T35" fmla="*/ 1688 h 1689"/>
                  <a:gd name="T36" fmla="*/ 152 w 1153"/>
                  <a:gd name="T37" fmla="*/ 1679 h 1689"/>
                  <a:gd name="T38" fmla="*/ 18 w 1153"/>
                  <a:gd name="T39" fmla="*/ 1377 h 1689"/>
                  <a:gd name="T40" fmla="*/ 88 w 1153"/>
                  <a:gd name="T41" fmla="*/ 1079 h 1689"/>
                  <a:gd name="T42" fmla="*/ 134 w 1153"/>
                  <a:gd name="T43" fmla="*/ 898 h 1689"/>
                  <a:gd name="T44" fmla="*/ 159 w 1153"/>
                  <a:gd name="T45" fmla="*/ 765 h 1689"/>
                  <a:gd name="T46" fmla="*/ 193 w 1153"/>
                  <a:gd name="T47" fmla="*/ 733 h 1689"/>
                  <a:gd name="T48" fmla="*/ 316 w 1153"/>
                  <a:gd name="T49" fmla="*/ 712 h 1689"/>
                  <a:gd name="T50" fmla="*/ 391 w 1153"/>
                  <a:gd name="T51" fmla="*/ 676 h 1689"/>
                  <a:gd name="T52" fmla="*/ 543 w 1153"/>
                  <a:gd name="T53" fmla="*/ 582 h 1689"/>
                  <a:gd name="T54" fmla="*/ 548 w 1153"/>
                  <a:gd name="T55" fmla="*/ 576 h 1689"/>
                  <a:gd name="T56" fmla="*/ 723 w 1153"/>
                  <a:gd name="T57" fmla="*/ 370 h 1689"/>
                  <a:gd name="T58" fmla="*/ 780 w 1153"/>
                  <a:gd name="T59" fmla="*/ 253 h 1689"/>
                  <a:gd name="T60" fmla="*/ 806 w 1153"/>
                  <a:gd name="T61" fmla="*/ 182 h 1689"/>
                  <a:gd name="T62" fmla="*/ 846 w 1153"/>
                  <a:gd name="T63" fmla="*/ 0 h 16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1153" h="1689">
                    <a:moveTo>
                      <a:pt x="846" y="0"/>
                    </a:moveTo>
                    <a:cubicBezTo>
                      <a:pt x="864" y="0"/>
                      <a:pt x="876" y="16"/>
                      <a:pt x="888" y="29"/>
                    </a:cubicBezTo>
                    <a:cubicBezTo>
                      <a:pt x="930" y="75"/>
                      <a:pt x="971" y="122"/>
                      <a:pt x="1013" y="169"/>
                    </a:cubicBezTo>
                    <a:cubicBezTo>
                      <a:pt x="1045" y="207"/>
                      <a:pt x="1076" y="247"/>
                      <a:pt x="1110" y="284"/>
                    </a:cubicBezTo>
                    <a:cubicBezTo>
                      <a:pt x="1153" y="330"/>
                      <a:pt x="1146" y="382"/>
                      <a:pt x="1135" y="437"/>
                    </a:cubicBezTo>
                    <a:cubicBezTo>
                      <a:pt x="1119" y="509"/>
                      <a:pt x="1092" y="576"/>
                      <a:pt x="1058" y="641"/>
                    </a:cubicBezTo>
                    <a:cubicBezTo>
                      <a:pt x="1049" y="657"/>
                      <a:pt x="1043" y="675"/>
                      <a:pt x="1039" y="693"/>
                    </a:cubicBezTo>
                    <a:cubicBezTo>
                      <a:pt x="1026" y="739"/>
                      <a:pt x="1016" y="785"/>
                      <a:pt x="1004" y="831"/>
                    </a:cubicBezTo>
                    <a:cubicBezTo>
                      <a:pt x="999" y="851"/>
                      <a:pt x="993" y="870"/>
                      <a:pt x="988" y="889"/>
                    </a:cubicBezTo>
                    <a:cubicBezTo>
                      <a:pt x="970" y="949"/>
                      <a:pt x="945" y="1005"/>
                      <a:pt x="911" y="1059"/>
                    </a:cubicBezTo>
                    <a:cubicBezTo>
                      <a:pt x="872" y="1120"/>
                      <a:pt x="838" y="1185"/>
                      <a:pt x="800" y="1247"/>
                    </a:cubicBezTo>
                    <a:cubicBezTo>
                      <a:pt x="769" y="1296"/>
                      <a:pt x="735" y="1344"/>
                      <a:pt x="691" y="1383"/>
                    </a:cubicBezTo>
                    <a:cubicBezTo>
                      <a:pt x="684" y="1390"/>
                      <a:pt x="678" y="1400"/>
                      <a:pt x="670" y="1407"/>
                    </a:cubicBezTo>
                    <a:cubicBezTo>
                      <a:pt x="654" y="1422"/>
                      <a:pt x="638" y="1437"/>
                      <a:pt x="621" y="1451"/>
                    </a:cubicBezTo>
                    <a:cubicBezTo>
                      <a:pt x="580" y="1484"/>
                      <a:pt x="540" y="1516"/>
                      <a:pt x="499" y="1547"/>
                    </a:cubicBezTo>
                    <a:cubicBezTo>
                      <a:pt x="462" y="1574"/>
                      <a:pt x="424" y="1598"/>
                      <a:pt x="386" y="1622"/>
                    </a:cubicBezTo>
                    <a:cubicBezTo>
                      <a:pt x="373" y="1631"/>
                      <a:pt x="357" y="1635"/>
                      <a:pt x="344" y="1644"/>
                    </a:cubicBezTo>
                    <a:cubicBezTo>
                      <a:pt x="293" y="1677"/>
                      <a:pt x="234" y="1679"/>
                      <a:pt x="177" y="1688"/>
                    </a:cubicBezTo>
                    <a:cubicBezTo>
                      <a:pt x="169" y="1689"/>
                      <a:pt x="158" y="1684"/>
                      <a:pt x="152" y="1679"/>
                    </a:cubicBezTo>
                    <a:cubicBezTo>
                      <a:pt x="60" y="1599"/>
                      <a:pt x="0" y="1507"/>
                      <a:pt x="18" y="1377"/>
                    </a:cubicBezTo>
                    <a:cubicBezTo>
                      <a:pt x="32" y="1275"/>
                      <a:pt x="61" y="1177"/>
                      <a:pt x="88" y="1079"/>
                    </a:cubicBezTo>
                    <a:cubicBezTo>
                      <a:pt x="104" y="1019"/>
                      <a:pt x="120" y="958"/>
                      <a:pt x="134" y="898"/>
                    </a:cubicBezTo>
                    <a:cubicBezTo>
                      <a:pt x="144" y="854"/>
                      <a:pt x="151" y="809"/>
                      <a:pt x="159" y="765"/>
                    </a:cubicBezTo>
                    <a:cubicBezTo>
                      <a:pt x="162" y="745"/>
                      <a:pt x="173" y="735"/>
                      <a:pt x="193" y="733"/>
                    </a:cubicBezTo>
                    <a:cubicBezTo>
                      <a:pt x="234" y="727"/>
                      <a:pt x="276" y="723"/>
                      <a:pt x="316" y="712"/>
                    </a:cubicBezTo>
                    <a:cubicBezTo>
                      <a:pt x="343" y="705"/>
                      <a:pt x="367" y="690"/>
                      <a:pt x="391" y="676"/>
                    </a:cubicBezTo>
                    <a:cubicBezTo>
                      <a:pt x="442" y="645"/>
                      <a:pt x="492" y="613"/>
                      <a:pt x="543" y="582"/>
                    </a:cubicBezTo>
                    <a:cubicBezTo>
                      <a:pt x="545" y="580"/>
                      <a:pt x="546" y="578"/>
                      <a:pt x="548" y="576"/>
                    </a:cubicBezTo>
                    <a:cubicBezTo>
                      <a:pt x="607" y="507"/>
                      <a:pt x="666" y="440"/>
                      <a:pt x="723" y="370"/>
                    </a:cubicBezTo>
                    <a:cubicBezTo>
                      <a:pt x="751" y="336"/>
                      <a:pt x="769" y="296"/>
                      <a:pt x="780" y="253"/>
                    </a:cubicBezTo>
                    <a:cubicBezTo>
                      <a:pt x="786" y="229"/>
                      <a:pt x="800" y="207"/>
                      <a:pt x="806" y="182"/>
                    </a:cubicBezTo>
                    <a:cubicBezTo>
                      <a:pt x="820" y="124"/>
                      <a:pt x="832" y="64"/>
                      <a:pt x="846" y="0"/>
                    </a:cubicBezTo>
                    <a:close/>
                  </a:path>
                </a:pathLst>
              </a:custGeom>
              <a:solidFill>
                <a:srgbClr val="C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18" name="Freeform 15"/>
              <p:cNvSpPr>
                <a:spLocks/>
              </p:cNvSpPr>
              <p:nvPr/>
            </p:nvSpPr>
            <p:spPr bwMode="auto">
              <a:xfrm>
                <a:off x="1792288" y="3228975"/>
                <a:ext cx="388938" cy="571500"/>
              </a:xfrm>
              <a:custGeom>
                <a:avLst/>
                <a:gdLst>
                  <a:gd name="T0" fmla="*/ 798 w 945"/>
                  <a:gd name="T1" fmla="*/ 1 h 1391"/>
                  <a:gd name="T2" fmla="*/ 798 w 945"/>
                  <a:gd name="T3" fmla="*/ 42 h 1391"/>
                  <a:gd name="T4" fmla="*/ 789 w 945"/>
                  <a:gd name="T5" fmla="*/ 144 h 1391"/>
                  <a:gd name="T6" fmla="*/ 784 w 945"/>
                  <a:gd name="T7" fmla="*/ 235 h 1391"/>
                  <a:gd name="T8" fmla="*/ 788 w 945"/>
                  <a:gd name="T9" fmla="*/ 307 h 1391"/>
                  <a:gd name="T10" fmla="*/ 779 w 945"/>
                  <a:gd name="T11" fmla="*/ 434 h 1391"/>
                  <a:gd name="T12" fmla="*/ 765 w 945"/>
                  <a:gd name="T13" fmla="*/ 513 h 1391"/>
                  <a:gd name="T14" fmla="*/ 770 w 945"/>
                  <a:gd name="T15" fmla="*/ 577 h 1391"/>
                  <a:gd name="T16" fmla="*/ 771 w 945"/>
                  <a:gd name="T17" fmla="*/ 643 h 1391"/>
                  <a:gd name="T18" fmla="*/ 770 w 945"/>
                  <a:gd name="T19" fmla="*/ 698 h 1391"/>
                  <a:gd name="T20" fmla="*/ 833 w 945"/>
                  <a:gd name="T21" fmla="*/ 910 h 1391"/>
                  <a:gd name="T22" fmla="*/ 908 w 945"/>
                  <a:gd name="T23" fmla="*/ 1072 h 1391"/>
                  <a:gd name="T24" fmla="*/ 924 w 945"/>
                  <a:gd name="T25" fmla="*/ 1089 h 1391"/>
                  <a:gd name="T26" fmla="*/ 932 w 945"/>
                  <a:gd name="T27" fmla="*/ 1133 h 1391"/>
                  <a:gd name="T28" fmla="*/ 884 w 945"/>
                  <a:gd name="T29" fmla="*/ 1196 h 1391"/>
                  <a:gd name="T30" fmla="*/ 700 w 945"/>
                  <a:gd name="T31" fmla="*/ 1337 h 1391"/>
                  <a:gd name="T32" fmla="*/ 540 w 945"/>
                  <a:gd name="T33" fmla="*/ 1383 h 1391"/>
                  <a:gd name="T34" fmla="*/ 402 w 945"/>
                  <a:gd name="T35" fmla="*/ 1320 h 1391"/>
                  <a:gd name="T36" fmla="*/ 396 w 945"/>
                  <a:gd name="T37" fmla="*/ 1301 h 1391"/>
                  <a:gd name="T38" fmla="*/ 305 w 945"/>
                  <a:gd name="T39" fmla="*/ 1138 h 1391"/>
                  <a:gd name="T40" fmla="*/ 127 w 945"/>
                  <a:gd name="T41" fmla="*/ 967 h 1391"/>
                  <a:gd name="T42" fmla="*/ 48 w 945"/>
                  <a:gd name="T43" fmla="*/ 898 h 1391"/>
                  <a:gd name="T44" fmla="*/ 26 w 945"/>
                  <a:gd name="T45" fmla="*/ 863 h 1391"/>
                  <a:gd name="T46" fmla="*/ 26 w 945"/>
                  <a:gd name="T47" fmla="*/ 855 h 1391"/>
                  <a:gd name="T48" fmla="*/ 97 w 945"/>
                  <a:gd name="T49" fmla="*/ 662 h 1391"/>
                  <a:gd name="T50" fmla="*/ 292 w 945"/>
                  <a:gd name="T51" fmla="*/ 494 h 1391"/>
                  <a:gd name="T52" fmla="*/ 393 w 945"/>
                  <a:gd name="T53" fmla="*/ 412 h 1391"/>
                  <a:gd name="T54" fmla="*/ 525 w 945"/>
                  <a:gd name="T55" fmla="*/ 309 h 1391"/>
                  <a:gd name="T56" fmla="*/ 566 w 945"/>
                  <a:gd name="T57" fmla="*/ 272 h 1391"/>
                  <a:gd name="T58" fmla="*/ 716 w 945"/>
                  <a:gd name="T59" fmla="*/ 92 h 1391"/>
                  <a:gd name="T60" fmla="*/ 789 w 945"/>
                  <a:gd name="T61" fmla="*/ 0 h 1391"/>
                  <a:gd name="T62" fmla="*/ 798 w 945"/>
                  <a:gd name="T63" fmla="*/ 1 h 139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945" h="1391">
                    <a:moveTo>
                      <a:pt x="798" y="1"/>
                    </a:moveTo>
                    <a:cubicBezTo>
                      <a:pt x="798" y="14"/>
                      <a:pt x="799" y="28"/>
                      <a:pt x="798" y="42"/>
                    </a:cubicBezTo>
                    <a:cubicBezTo>
                      <a:pt x="796" y="76"/>
                      <a:pt x="799" y="113"/>
                      <a:pt x="789" y="144"/>
                    </a:cubicBezTo>
                    <a:cubicBezTo>
                      <a:pt x="778" y="176"/>
                      <a:pt x="787" y="205"/>
                      <a:pt x="784" y="235"/>
                    </a:cubicBezTo>
                    <a:cubicBezTo>
                      <a:pt x="781" y="259"/>
                      <a:pt x="789" y="283"/>
                      <a:pt x="788" y="307"/>
                    </a:cubicBezTo>
                    <a:cubicBezTo>
                      <a:pt x="787" y="350"/>
                      <a:pt x="783" y="392"/>
                      <a:pt x="779" y="434"/>
                    </a:cubicBezTo>
                    <a:cubicBezTo>
                      <a:pt x="776" y="461"/>
                      <a:pt x="776" y="490"/>
                      <a:pt x="765" y="513"/>
                    </a:cubicBezTo>
                    <a:cubicBezTo>
                      <a:pt x="754" y="538"/>
                      <a:pt x="771" y="556"/>
                      <a:pt x="770" y="577"/>
                    </a:cubicBezTo>
                    <a:cubicBezTo>
                      <a:pt x="770" y="599"/>
                      <a:pt x="771" y="621"/>
                      <a:pt x="771" y="643"/>
                    </a:cubicBezTo>
                    <a:cubicBezTo>
                      <a:pt x="771" y="661"/>
                      <a:pt x="768" y="680"/>
                      <a:pt x="770" y="698"/>
                    </a:cubicBezTo>
                    <a:cubicBezTo>
                      <a:pt x="780" y="772"/>
                      <a:pt x="800" y="842"/>
                      <a:pt x="833" y="910"/>
                    </a:cubicBezTo>
                    <a:cubicBezTo>
                      <a:pt x="859" y="963"/>
                      <a:pt x="883" y="1018"/>
                      <a:pt x="908" y="1072"/>
                    </a:cubicBezTo>
                    <a:cubicBezTo>
                      <a:pt x="911" y="1079"/>
                      <a:pt x="918" y="1084"/>
                      <a:pt x="924" y="1089"/>
                    </a:cubicBezTo>
                    <a:cubicBezTo>
                      <a:pt x="942" y="1104"/>
                      <a:pt x="945" y="1113"/>
                      <a:pt x="932" y="1133"/>
                    </a:cubicBezTo>
                    <a:cubicBezTo>
                      <a:pt x="917" y="1154"/>
                      <a:pt x="898" y="1173"/>
                      <a:pt x="884" y="1196"/>
                    </a:cubicBezTo>
                    <a:cubicBezTo>
                      <a:pt x="840" y="1266"/>
                      <a:pt x="768" y="1299"/>
                      <a:pt x="700" y="1337"/>
                    </a:cubicBezTo>
                    <a:cubicBezTo>
                      <a:pt x="650" y="1364"/>
                      <a:pt x="595" y="1376"/>
                      <a:pt x="540" y="1383"/>
                    </a:cubicBezTo>
                    <a:cubicBezTo>
                      <a:pt x="483" y="1391"/>
                      <a:pt x="434" y="1372"/>
                      <a:pt x="402" y="1320"/>
                    </a:cubicBezTo>
                    <a:cubicBezTo>
                      <a:pt x="399" y="1314"/>
                      <a:pt x="397" y="1308"/>
                      <a:pt x="396" y="1301"/>
                    </a:cubicBezTo>
                    <a:cubicBezTo>
                      <a:pt x="384" y="1237"/>
                      <a:pt x="357" y="1183"/>
                      <a:pt x="305" y="1138"/>
                    </a:cubicBezTo>
                    <a:cubicBezTo>
                      <a:pt x="243" y="1084"/>
                      <a:pt x="187" y="1023"/>
                      <a:pt x="127" y="967"/>
                    </a:cubicBezTo>
                    <a:cubicBezTo>
                      <a:pt x="102" y="943"/>
                      <a:pt x="84" y="910"/>
                      <a:pt x="48" y="898"/>
                    </a:cubicBezTo>
                    <a:cubicBezTo>
                      <a:pt x="34" y="893"/>
                      <a:pt x="25" y="880"/>
                      <a:pt x="26" y="863"/>
                    </a:cubicBezTo>
                    <a:cubicBezTo>
                      <a:pt x="26" y="860"/>
                      <a:pt x="26" y="857"/>
                      <a:pt x="26" y="855"/>
                    </a:cubicBezTo>
                    <a:cubicBezTo>
                      <a:pt x="0" y="772"/>
                      <a:pt x="43" y="713"/>
                      <a:pt x="97" y="662"/>
                    </a:cubicBezTo>
                    <a:cubicBezTo>
                      <a:pt x="160" y="603"/>
                      <a:pt x="225" y="547"/>
                      <a:pt x="292" y="494"/>
                    </a:cubicBezTo>
                    <a:cubicBezTo>
                      <a:pt x="327" y="468"/>
                      <a:pt x="361" y="442"/>
                      <a:pt x="393" y="412"/>
                    </a:cubicBezTo>
                    <a:cubicBezTo>
                      <a:pt x="433" y="374"/>
                      <a:pt x="481" y="344"/>
                      <a:pt x="525" y="309"/>
                    </a:cubicBezTo>
                    <a:cubicBezTo>
                      <a:pt x="539" y="298"/>
                      <a:pt x="554" y="286"/>
                      <a:pt x="566" y="272"/>
                    </a:cubicBezTo>
                    <a:cubicBezTo>
                      <a:pt x="616" y="212"/>
                      <a:pt x="666" y="152"/>
                      <a:pt x="716" y="92"/>
                    </a:cubicBezTo>
                    <a:cubicBezTo>
                      <a:pt x="741" y="61"/>
                      <a:pt x="765" y="31"/>
                      <a:pt x="789" y="0"/>
                    </a:cubicBezTo>
                    <a:cubicBezTo>
                      <a:pt x="792" y="0"/>
                      <a:pt x="795" y="0"/>
                      <a:pt x="798" y="1"/>
                    </a:cubicBezTo>
                    <a:close/>
                  </a:path>
                </a:pathLst>
              </a:custGeom>
              <a:solidFill>
                <a:srgbClr val="FFFF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19" name="Freeform 16"/>
              <p:cNvSpPr>
                <a:spLocks/>
              </p:cNvSpPr>
              <p:nvPr/>
            </p:nvSpPr>
            <p:spPr bwMode="auto">
              <a:xfrm>
                <a:off x="2686050" y="3698875"/>
                <a:ext cx="288925" cy="468313"/>
              </a:xfrm>
              <a:custGeom>
                <a:avLst/>
                <a:gdLst>
                  <a:gd name="T0" fmla="*/ 605 w 702"/>
                  <a:gd name="T1" fmla="*/ 1115 h 1138"/>
                  <a:gd name="T2" fmla="*/ 544 w 702"/>
                  <a:gd name="T3" fmla="*/ 1091 h 1138"/>
                  <a:gd name="T4" fmla="*/ 487 w 702"/>
                  <a:gd name="T5" fmla="*/ 1012 h 1138"/>
                  <a:gd name="T6" fmla="*/ 476 w 702"/>
                  <a:gd name="T7" fmla="*/ 861 h 1138"/>
                  <a:gd name="T8" fmla="*/ 487 w 702"/>
                  <a:gd name="T9" fmla="*/ 765 h 1138"/>
                  <a:gd name="T10" fmla="*/ 421 w 702"/>
                  <a:gd name="T11" fmla="*/ 793 h 1138"/>
                  <a:gd name="T12" fmla="*/ 411 w 702"/>
                  <a:gd name="T13" fmla="*/ 927 h 1138"/>
                  <a:gd name="T14" fmla="*/ 454 w 702"/>
                  <a:gd name="T15" fmla="*/ 1086 h 1138"/>
                  <a:gd name="T16" fmla="*/ 461 w 702"/>
                  <a:gd name="T17" fmla="*/ 1102 h 1138"/>
                  <a:gd name="T18" fmla="*/ 396 w 702"/>
                  <a:gd name="T19" fmla="*/ 1138 h 1138"/>
                  <a:gd name="T20" fmla="*/ 332 w 702"/>
                  <a:gd name="T21" fmla="*/ 1091 h 1138"/>
                  <a:gd name="T22" fmla="*/ 331 w 702"/>
                  <a:gd name="T23" fmla="*/ 1052 h 1138"/>
                  <a:gd name="T24" fmla="*/ 310 w 702"/>
                  <a:gd name="T25" fmla="*/ 1016 h 1138"/>
                  <a:gd name="T26" fmla="*/ 302 w 702"/>
                  <a:gd name="T27" fmla="*/ 969 h 1138"/>
                  <a:gd name="T28" fmla="*/ 285 w 702"/>
                  <a:gd name="T29" fmla="*/ 855 h 1138"/>
                  <a:gd name="T30" fmla="*/ 279 w 702"/>
                  <a:gd name="T31" fmla="*/ 763 h 1138"/>
                  <a:gd name="T32" fmla="*/ 229 w 702"/>
                  <a:gd name="T33" fmla="*/ 792 h 1138"/>
                  <a:gd name="T34" fmla="*/ 241 w 702"/>
                  <a:gd name="T35" fmla="*/ 940 h 1138"/>
                  <a:gd name="T36" fmla="*/ 247 w 702"/>
                  <a:gd name="T37" fmla="*/ 1026 h 1138"/>
                  <a:gd name="T38" fmla="*/ 172 w 702"/>
                  <a:gd name="T39" fmla="*/ 1026 h 1138"/>
                  <a:gd name="T40" fmla="*/ 120 w 702"/>
                  <a:gd name="T41" fmla="*/ 963 h 1138"/>
                  <a:gd name="T42" fmla="*/ 114 w 702"/>
                  <a:gd name="T43" fmla="*/ 936 h 1138"/>
                  <a:gd name="T44" fmla="*/ 100 w 702"/>
                  <a:gd name="T45" fmla="*/ 832 h 1138"/>
                  <a:gd name="T46" fmla="*/ 87 w 702"/>
                  <a:gd name="T47" fmla="*/ 625 h 1138"/>
                  <a:gd name="T48" fmla="*/ 35 w 702"/>
                  <a:gd name="T49" fmla="*/ 657 h 1138"/>
                  <a:gd name="T50" fmla="*/ 28 w 702"/>
                  <a:gd name="T51" fmla="*/ 751 h 1138"/>
                  <a:gd name="T52" fmla="*/ 15 w 702"/>
                  <a:gd name="T53" fmla="*/ 726 h 1138"/>
                  <a:gd name="T54" fmla="*/ 7 w 702"/>
                  <a:gd name="T55" fmla="*/ 551 h 1138"/>
                  <a:gd name="T56" fmla="*/ 9 w 702"/>
                  <a:gd name="T57" fmla="*/ 454 h 1138"/>
                  <a:gd name="T58" fmla="*/ 45 w 702"/>
                  <a:gd name="T59" fmla="*/ 341 h 1138"/>
                  <a:gd name="T60" fmla="*/ 102 w 702"/>
                  <a:gd name="T61" fmla="*/ 195 h 1138"/>
                  <a:gd name="T62" fmla="*/ 153 w 702"/>
                  <a:gd name="T63" fmla="*/ 111 h 1138"/>
                  <a:gd name="T64" fmla="*/ 164 w 702"/>
                  <a:gd name="T65" fmla="*/ 93 h 1138"/>
                  <a:gd name="T66" fmla="*/ 234 w 702"/>
                  <a:gd name="T67" fmla="*/ 16 h 1138"/>
                  <a:gd name="T68" fmla="*/ 375 w 702"/>
                  <a:gd name="T69" fmla="*/ 14 h 1138"/>
                  <a:gd name="T70" fmla="*/ 540 w 702"/>
                  <a:gd name="T71" fmla="*/ 89 h 1138"/>
                  <a:gd name="T72" fmla="*/ 557 w 702"/>
                  <a:gd name="T73" fmla="*/ 105 h 1138"/>
                  <a:gd name="T74" fmla="*/ 631 w 702"/>
                  <a:gd name="T75" fmla="*/ 182 h 1138"/>
                  <a:gd name="T76" fmla="*/ 653 w 702"/>
                  <a:gd name="T77" fmla="*/ 209 h 1138"/>
                  <a:gd name="T78" fmla="*/ 679 w 702"/>
                  <a:gd name="T79" fmla="*/ 232 h 1138"/>
                  <a:gd name="T80" fmla="*/ 701 w 702"/>
                  <a:gd name="T81" fmla="*/ 264 h 1138"/>
                  <a:gd name="T82" fmla="*/ 692 w 702"/>
                  <a:gd name="T83" fmla="*/ 434 h 1138"/>
                  <a:gd name="T84" fmla="*/ 685 w 702"/>
                  <a:gd name="T85" fmla="*/ 461 h 1138"/>
                  <a:gd name="T86" fmla="*/ 665 w 702"/>
                  <a:gd name="T87" fmla="*/ 545 h 1138"/>
                  <a:gd name="T88" fmla="*/ 650 w 702"/>
                  <a:gd name="T89" fmla="*/ 596 h 1138"/>
                  <a:gd name="T90" fmla="*/ 611 w 702"/>
                  <a:gd name="T91" fmla="*/ 740 h 1138"/>
                  <a:gd name="T92" fmla="*/ 614 w 702"/>
                  <a:gd name="T93" fmla="*/ 779 h 1138"/>
                  <a:gd name="T94" fmla="*/ 623 w 702"/>
                  <a:gd name="T95" fmla="*/ 875 h 1138"/>
                  <a:gd name="T96" fmla="*/ 625 w 702"/>
                  <a:gd name="T97" fmla="*/ 887 h 1138"/>
                  <a:gd name="T98" fmla="*/ 645 w 702"/>
                  <a:gd name="T99" fmla="*/ 998 h 1138"/>
                  <a:gd name="T100" fmla="*/ 619 w 702"/>
                  <a:gd name="T101" fmla="*/ 1067 h 1138"/>
                  <a:gd name="T102" fmla="*/ 605 w 702"/>
                  <a:gd name="T103" fmla="*/ 1115 h 11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702" h="1138">
                    <a:moveTo>
                      <a:pt x="605" y="1115"/>
                    </a:moveTo>
                    <a:cubicBezTo>
                      <a:pt x="571" y="1124"/>
                      <a:pt x="572" y="1121"/>
                      <a:pt x="544" y="1091"/>
                    </a:cubicBezTo>
                    <a:cubicBezTo>
                      <a:pt x="521" y="1067"/>
                      <a:pt x="501" y="1043"/>
                      <a:pt x="487" y="1012"/>
                    </a:cubicBezTo>
                    <a:cubicBezTo>
                      <a:pt x="465" y="962"/>
                      <a:pt x="465" y="913"/>
                      <a:pt x="476" y="861"/>
                    </a:cubicBezTo>
                    <a:cubicBezTo>
                      <a:pt x="483" y="829"/>
                      <a:pt x="483" y="796"/>
                      <a:pt x="487" y="765"/>
                    </a:cubicBezTo>
                    <a:cubicBezTo>
                      <a:pt x="446" y="748"/>
                      <a:pt x="425" y="756"/>
                      <a:pt x="421" y="793"/>
                    </a:cubicBezTo>
                    <a:cubicBezTo>
                      <a:pt x="416" y="838"/>
                      <a:pt x="412" y="883"/>
                      <a:pt x="411" y="927"/>
                    </a:cubicBezTo>
                    <a:cubicBezTo>
                      <a:pt x="410" y="984"/>
                      <a:pt x="427" y="1036"/>
                      <a:pt x="454" y="1086"/>
                    </a:cubicBezTo>
                    <a:cubicBezTo>
                      <a:pt x="457" y="1090"/>
                      <a:pt x="458" y="1096"/>
                      <a:pt x="461" y="1102"/>
                    </a:cubicBezTo>
                    <a:cubicBezTo>
                      <a:pt x="440" y="1114"/>
                      <a:pt x="420" y="1125"/>
                      <a:pt x="396" y="1138"/>
                    </a:cubicBezTo>
                    <a:cubicBezTo>
                      <a:pt x="371" y="1133"/>
                      <a:pt x="348" y="1119"/>
                      <a:pt x="332" y="1091"/>
                    </a:cubicBezTo>
                    <a:cubicBezTo>
                      <a:pt x="324" y="1076"/>
                      <a:pt x="334" y="1064"/>
                      <a:pt x="331" y="1052"/>
                    </a:cubicBezTo>
                    <a:cubicBezTo>
                      <a:pt x="329" y="1039"/>
                      <a:pt x="314" y="1029"/>
                      <a:pt x="310" y="1016"/>
                    </a:cubicBezTo>
                    <a:cubicBezTo>
                      <a:pt x="304" y="1001"/>
                      <a:pt x="304" y="985"/>
                      <a:pt x="302" y="969"/>
                    </a:cubicBezTo>
                    <a:cubicBezTo>
                      <a:pt x="296" y="931"/>
                      <a:pt x="290" y="893"/>
                      <a:pt x="285" y="855"/>
                    </a:cubicBezTo>
                    <a:cubicBezTo>
                      <a:pt x="282" y="825"/>
                      <a:pt x="281" y="795"/>
                      <a:pt x="279" y="763"/>
                    </a:cubicBezTo>
                    <a:cubicBezTo>
                      <a:pt x="247" y="746"/>
                      <a:pt x="236" y="753"/>
                      <a:pt x="229" y="792"/>
                    </a:cubicBezTo>
                    <a:cubicBezTo>
                      <a:pt x="219" y="843"/>
                      <a:pt x="225" y="891"/>
                      <a:pt x="241" y="940"/>
                    </a:cubicBezTo>
                    <a:cubicBezTo>
                      <a:pt x="249" y="966"/>
                      <a:pt x="245" y="995"/>
                      <a:pt x="247" y="1026"/>
                    </a:cubicBezTo>
                    <a:cubicBezTo>
                      <a:pt x="219" y="1023"/>
                      <a:pt x="198" y="1043"/>
                      <a:pt x="172" y="1026"/>
                    </a:cubicBezTo>
                    <a:cubicBezTo>
                      <a:pt x="147" y="1009"/>
                      <a:pt x="127" y="992"/>
                      <a:pt x="120" y="963"/>
                    </a:cubicBezTo>
                    <a:cubicBezTo>
                      <a:pt x="118" y="954"/>
                      <a:pt x="115" y="945"/>
                      <a:pt x="114" y="936"/>
                    </a:cubicBezTo>
                    <a:cubicBezTo>
                      <a:pt x="108" y="902"/>
                      <a:pt x="105" y="867"/>
                      <a:pt x="100" y="832"/>
                    </a:cubicBezTo>
                    <a:cubicBezTo>
                      <a:pt x="92" y="764"/>
                      <a:pt x="91" y="695"/>
                      <a:pt x="87" y="625"/>
                    </a:cubicBezTo>
                    <a:cubicBezTo>
                      <a:pt x="53" y="615"/>
                      <a:pt x="40" y="621"/>
                      <a:pt x="35" y="657"/>
                    </a:cubicBezTo>
                    <a:cubicBezTo>
                      <a:pt x="30" y="685"/>
                      <a:pt x="30" y="714"/>
                      <a:pt x="28" y="751"/>
                    </a:cubicBezTo>
                    <a:cubicBezTo>
                      <a:pt x="21" y="738"/>
                      <a:pt x="16" y="732"/>
                      <a:pt x="15" y="726"/>
                    </a:cubicBezTo>
                    <a:cubicBezTo>
                      <a:pt x="12" y="668"/>
                      <a:pt x="5" y="609"/>
                      <a:pt x="7" y="551"/>
                    </a:cubicBezTo>
                    <a:cubicBezTo>
                      <a:pt x="9" y="519"/>
                      <a:pt x="0" y="486"/>
                      <a:pt x="9" y="454"/>
                    </a:cubicBezTo>
                    <a:cubicBezTo>
                      <a:pt x="19" y="415"/>
                      <a:pt x="28" y="377"/>
                      <a:pt x="45" y="341"/>
                    </a:cubicBezTo>
                    <a:cubicBezTo>
                      <a:pt x="66" y="293"/>
                      <a:pt x="82" y="243"/>
                      <a:pt x="102" y="195"/>
                    </a:cubicBezTo>
                    <a:cubicBezTo>
                      <a:pt x="115" y="165"/>
                      <a:pt x="125" y="133"/>
                      <a:pt x="153" y="111"/>
                    </a:cubicBezTo>
                    <a:cubicBezTo>
                      <a:pt x="158" y="107"/>
                      <a:pt x="163" y="99"/>
                      <a:pt x="164" y="93"/>
                    </a:cubicBezTo>
                    <a:cubicBezTo>
                      <a:pt x="169" y="50"/>
                      <a:pt x="191" y="24"/>
                      <a:pt x="234" y="16"/>
                    </a:cubicBezTo>
                    <a:cubicBezTo>
                      <a:pt x="281" y="7"/>
                      <a:pt x="326" y="0"/>
                      <a:pt x="375" y="14"/>
                    </a:cubicBezTo>
                    <a:cubicBezTo>
                      <a:pt x="434" y="32"/>
                      <a:pt x="492" y="49"/>
                      <a:pt x="540" y="89"/>
                    </a:cubicBezTo>
                    <a:cubicBezTo>
                      <a:pt x="546" y="94"/>
                      <a:pt x="552" y="99"/>
                      <a:pt x="557" y="105"/>
                    </a:cubicBezTo>
                    <a:cubicBezTo>
                      <a:pt x="578" y="134"/>
                      <a:pt x="600" y="162"/>
                      <a:pt x="631" y="182"/>
                    </a:cubicBezTo>
                    <a:cubicBezTo>
                      <a:pt x="640" y="188"/>
                      <a:pt x="645" y="201"/>
                      <a:pt x="653" y="209"/>
                    </a:cubicBezTo>
                    <a:cubicBezTo>
                      <a:pt x="661" y="218"/>
                      <a:pt x="669" y="230"/>
                      <a:pt x="679" y="232"/>
                    </a:cubicBezTo>
                    <a:cubicBezTo>
                      <a:pt x="698" y="237"/>
                      <a:pt x="702" y="248"/>
                      <a:pt x="701" y="264"/>
                    </a:cubicBezTo>
                    <a:cubicBezTo>
                      <a:pt x="699" y="321"/>
                      <a:pt x="696" y="377"/>
                      <a:pt x="692" y="434"/>
                    </a:cubicBezTo>
                    <a:cubicBezTo>
                      <a:pt x="692" y="443"/>
                      <a:pt x="689" y="452"/>
                      <a:pt x="685" y="461"/>
                    </a:cubicBezTo>
                    <a:cubicBezTo>
                      <a:pt x="672" y="487"/>
                      <a:pt x="666" y="515"/>
                      <a:pt x="665" y="545"/>
                    </a:cubicBezTo>
                    <a:cubicBezTo>
                      <a:pt x="664" y="562"/>
                      <a:pt x="656" y="579"/>
                      <a:pt x="650" y="596"/>
                    </a:cubicBezTo>
                    <a:cubicBezTo>
                      <a:pt x="632" y="642"/>
                      <a:pt x="622" y="691"/>
                      <a:pt x="611" y="740"/>
                    </a:cubicBezTo>
                    <a:cubicBezTo>
                      <a:pt x="608" y="752"/>
                      <a:pt x="613" y="766"/>
                      <a:pt x="614" y="779"/>
                    </a:cubicBezTo>
                    <a:cubicBezTo>
                      <a:pt x="617" y="811"/>
                      <a:pt x="632" y="842"/>
                      <a:pt x="623" y="875"/>
                    </a:cubicBezTo>
                    <a:cubicBezTo>
                      <a:pt x="622" y="879"/>
                      <a:pt x="623" y="884"/>
                      <a:pt x="625" y="887"/>
                    </a:cubicBezTo>
                    <a:cubicBezTo>
                      <a:pt x="651" y="920"/>
                      <a:pt x="640" y="961"/>
                      <a:pt x="645" y="998"/>
                    </a:cubicBezTo>
                    <a:cubicBezTo>
                      <a:pt x="649" y="1026"/>
                      <a:pt x="628" y="1044"/>
                      <a:pt x="619" y="1067"/>
                    </a:cubicBezTo>
                    <a:cubicBezTo>
                      <a:pt x="613" y="1081"/>
                      <a:pt x="611" y="1095"/>
                      <a:pt x="605" y="1115"/>
                    </a:cubicBezTo>
                    <a:close/>
                  </a:path>
                </a:pathLst>
              </a:custGeom>
              <a:solidFill>
                <a:srgbClr val="FADAD3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20" name="Freeform 17"/>
              <p:cNvSpPr>
                <a:spLocks/>
              </p:cNvSpPr>
              <p:nvPr/>
            </p:nvSpPr>
            <p:spPr bwMode="auto">
              <a:xfrm>
                <a:off x="1428750" y="3621088"/>
                <a:ext cx="508000" cy="388938"/>
              </a:xfrm>
              <a:custGeom>
                <a:avLst/>
                <a:gdLst>
                  <a:gd name="T0" fmla="*/ 184 w 1236"/>
                  <a:gd name="T1" fmla="*/ 425 h 948"/>
                  <a:gd name="T2" fmla="*/ 228 w 1236"/>
                  <a:gd name="T3" fmla="*/ 352 h 948"/>
                  <a:gd name="T4" fmla="*/ 254 w 1236"/>
                  <a:gd name="T5" fmla="*/ 312 h 948"/>
                  <a:gd name="T6" fmla="*/ 265 w 1236"/>
                  <a:gd name="T7" fmla="*/ 291 h 948"/>
                  <a:gd name="T8" fmla="*/ 342 w 1236"/>
                  <a:gd name="T9" fmla="*/ 201 h 948"/>
                  <a:gd name="T10" fmla="*/ 374 w 1236"/>
                  <a:gd name="T11" fmla="*/ 180 h 948"/>
                  <a:gd name="T12" fmla="*/ 529 w 1236"/>
                  <a:gd name="T13" fmla="*/ 146 h 948"/>
                  <a:gd name="T14" fmla="*/ 599 w 1236"/>
                  <a:gd name="T15" fmla="*/ 121 h 948"/>
                  <a:gd name="T16" fmla="*/ 698 w 1236"/>
                  <a:gd name="T17" fmla="*/ 82 h 948"/>
                  <a:gd name="T18" fmla="*/ 814 w 1236"/>
                  <a:gd name="T19" fmla="*/ 43 h 948"/>
                  <a:gd name="T20" fmla="*/ 947 w 1236"/>
                  <a:gd name="T21" fmla="*/ 0 h 948"/>
                  <a:gd name="T22" fmla="*/ 1080 w 1236"/>
                  <a:gd name="T23" fmla="*/ 133 h 948"/>
                  <a:gd name="T24" fmla="*/ 1125 w 1236"/>
                  <a:gd name="T25" fmla="*/ 172 h 948"/>
                  <a:gd name="T26" fmla="*/ 1210 w 1236"/>
                  <a:gd name="T27" fmla="*/ 266 h 948"/>
                  <a:gd name="T28" fmla="*/ 1231 w 1236"/>
                  <a:gd name="T29" fmla="*/ 334 h 948"/>
                  <a:gd name="T30" fmla="*/ 1236 w 1236"/>
                  <a:gd name="T31" fmla="*/ 385 h 948"/>
                  <a:gd name="T32" fmla="*/ 1077 w 1236"/>
                  <a:gd name="T33" fmla="*/ 521 h 948"/>
                  <a:gd name="T34" fmla="*/ 902 w 1236"/>
                  <a:gd name="T35" fmla="*/ 597 h 948"/>
                  <a:gd name="T36" fmla="*/ 856 w 1236"/>
                  <a:gd name="T37" fmla="*/ 608 h 948"/>
                  <a:gd name="T38" fmla="*/ 598 w 1236"/>
                  <a:gd name="T39" fmla="*/ 757 h 948"/>
                  <a:gd name="T40" fmla="*/ 506 w 1236"/>
                  <a:gd name="T41" fmla="*/ 833 h 948"/>
                  <a:gd name="T42" fmla="*/ 470 w 1236"/>
                  <a:gd name="T43" fmla="*/ 840 h 948"/>
                  <a:gd name="T44" fmla="*/ 455 w 1236"/>
                  <a:gd name="T45" fmla="*/ 803 h 948"/>
                  <a:gd name="T46" fmla="*/ 504 w 1236"/>
                  <a:gd name="T47" fmla="*/ 691 h 948"/>
                  <a:gd name="T48" fmla="*/ 548 w 1236"/>
                  <a:gd name="T49" fmla="*/ 637 h 948"/>
                  <a:gd name="T50" fmla="*/ 680 w 1236"/>
                  <a:gd name="T51" fmla="*/ 514 h 948"/>
                  <a:gd name="T52" fmla="*/ 710 w 1236"/>
                  <a:gd name="T53" fmla="*/ 439 h 948"/>
                  <a:gd name="T54" fmla="*/ 683 w 1236"/>
                  <a:gd name="T55" fmla="*/ 419 h 948"/>
                  <a:gd name="T56" fmla="*/ 651 w 1236"/>
                  <a:gd name="T57" fmla="*/ 441 h 948"/>
                  <a:gd name="T58" fmla="*/ 486 w 1236"/>
                  <a:gd name="T59" fmla="*/ 555 h 948"/>
                  <a:gd name="T60" fmla="*/ 314 w 1236"/>
                  <a:gd name="T61" fmla="*/ 657 h 948"/>
                  <a:gd name="T62" fmla="*/ 223 w 1236"/>
                  <a:gd name="T63" fmla="*/ 811 h 948"/>
                  <a:gd name="T64" fmla="*/ 84 w 1236"/>
                  <a:gd name="T65" fmla="*/ 935 h 948"/>
                  <a:gd name="T66" fmla="*/ 1 w 1236"/>
                  <a:gd name="T67" fmla="*/ 920 h 948"/>
                  <a:gd name="T68" fmla="*/ 57 w 1236"/>
                  <a:gd name="T69" fmla="*/ 821 h 948"/>
                  <a:gd name="T70" fmla="*/ 62 w 1236"/>
                  <a:gd name="T71" fmla="*/ 790 h 948"/>
                  <a:gd name="T72" fmla="*/ 62 w 1236"/>
                  <a:gd name="T73" fmla="*/ 772 h 948"/>
                  <a:gd name="T74" fmla="*/ 81 w 1236"/>
                  <a:gd name="T75" fmla="*/ 738 h 948"/>
                  <a:gd name="T76" fmla="*/ 193 w 1236"/>
                  <a:gd name="T77" fmla="*/ 538 h 948"/>
                  <a:gd name="T78" fmla="*/ 206 w 1236"/>
                  <a:gd name="T79" fmla="*/ 508 h 948"/>
                  <a:gd name="T80" fmla="*/ 240 w 1236"/>
                  <a:gd name="T81" fmla="*/ 442 h 948"/>
                  <a:gd name="T82" fmla="*/ 242 w 1236"/>
                  <a:gd name="T83" fmla="*/ 400 h 948"/>
                  <a:gd name="T84" fmla="*/ 203 w 1236"/>
                  <a:gd name="T85" fmla="*/ 406 h 948"/>
                  <a:gd name="T86" fmla="*/ 183 w 1236"/>
                  <a:gd name="T87" fmla="*/ 424 h 948"/>
                  <a:gd name="T88" fmla="*/ 184 w 1236"/>
                  <a:gd name="T89" fmla="*/ 425 h 9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1236" h="948">
                    <a:moveTo>
                      <a:pt x="184" y="425"/>
                    </a:moveTo>
                    <a:cubicBezTo>
                      <a:pt x="198" y="400"/>
                      <a:pt x="213" y="376"/>
                      <a:pt x="228" y="352"/>
                    </a:cubicBezTo>
                    <a:cubicBezTo>
                      <a:pt x="236" y="338"/>
                      <a:pt x="245" y="325"/>
                      <a:pt x="254" y="312"/>
                    </a:cubicBezTo>
                    <a:cubicBezTo>
                      <a:pt x="258" y="305"/>
                      <a:pt x="260" y="297"/>
                      <a:pt x="265" y="291"/>
                    </a:cubicBezTo>
                    <a:cubicBezTo>
                      <a:pt x="290" y="260"/>
                      <a:pt x="315" y="230"/>
                      <a:pt x="342" y="201"/>
                    </a:cubicBezTo>
                    <a:cubicBezTo>
                      <a:pt x="350" y="191"/>
                      <a:pt x="362" y="183"/>
                      <a:pt x="374" y="180"/>
                    </a:cubicBezTo>
                    <a:cubicBezTo>
                      <a:pt x="426" y="167"/>
                      <a:pt x="477" y="152"/>
                      <a:pt x="529" y="146"/>
                    </a:cubicBezTo>
                    <a:cubicBezTo>
                      <a:pt x="556" y="143"/>
                      <a:pt x="579" y="136"/>
                      <a:pt x="599" y="121"/>
                    </a:cubicBezTo>
                    <a:cubicBezTo>
                      <a:pt x="629" y="98"/>
                      <a:pt x="663" y="89"/>
                      <a:pt x="698" y="82"/>
                    </a:cubicBezTo>
                    <a:cubicBezTo>
                      <a:pt x="738" y="73"/>
                      <a:pt x="776" y="60"/>
                      <a:pt x="814" y="43"/>
                    </a:cubicBezTo>
                    <a:cubicBezTo>
                      <a:pt x="855" y="24"/>
                      <a:pt x="901" y="14"/>
                      <a:pt x="947" y="0"/>
                    </a:cubicBezTo>
                    <a:cubicBezTo>
                      <a:pt x="992" y="45"/>
                      <a:pt x="1036" y="89"/>
                      <a:pt x="1080" y="133"/>
                    </a:cubicBezTo>
                    <a:cubicBezTo>
                      <a:pt x="1094" y="147"/>
                      <a:pt x="1111" y="158"/>
                      <a:pt x="1125" y="172"/>
                    </a:cubicBezTo>
                    <a:cubicBezTo>
                      <a:pt x="1154" y="203"/>
                      <a:pt x="1185" y="232"/>
                      <a:pt x="1210" y="266"/>
                    </a:cubicBezTo>
                    <a:cubicBezTo>
                      <a:pt x="1223" y="285"/>
                      <a:pt x="1225" y="311"/>
                      <a:pt x="1231" y="334"/>
                    </a:cubicBezTo>
                    <a:cubicBezTo>
                      <a:pt x="1234" y="349"/>
                      <a:pt x="1234" y="364"/>
                      <a:pt x="1236" y="385"/>
                    </a:cubicBezTo>
                    <a:cubicBezTo>
                      <a:pt x="1191" y="434"/>
                      <a:pt x="1147" y="491"/>
                      <a:pt x="1077" y="521"/>
                    </a:cubicBezTo>
                    <a:cubicBezTo>
                      <a:pt x="1019" y="546"/>
                      <a:pt x="963" y="578"/>
                      <a:pt x="902" y="597"/>
                    </a:cubicBezTo>
                    <a:cubicBezTo>
                      <a:pt x="887" y="602"/>
                      <a:pt x="871" y="604"/>
                      <a:pt x="856" y="608"/>
                    </a:cubicBezTo>
                    <a:cubicBezTo>
                      <a:pt x="756" y="634"/>
                      <a:pt x="671" y="685"/>
                      <a:pt x="598" y="757"/>
                    </a:cubicBezTo>
                    <a:cubicBezTo>
                      <a:pt x="570" y="785"/>
                      <a:pt x="538" y="809"/>
                      <a:pt x="506" y="833"/>
                    </a:cubicBezTo>
                    <a:cubicBezTo>
                      <a:pt x="497" y="839"/>
                      <a:pt x="481" y="843"/>
                      <a:pt x="470" y="840"/>
                    </a:cubicBezTo>
                    <a:cubicBezTo>
                      <a:pt x="454" y="835"/>
                      <a:pt x="452" y="819"/>
                      <a:pt x="455" y="803"/>
                    </a:cubicBezTo>
                    <a:cubicBezTo>
                      <a:pt x="461" y="761"/>
                      <a:pt x="482" y="726"/>
                      <a:pt x="504" y="691"/>
                    </a:cubicBezTo>
                    <a:cubicBezTo>
                      <a:pt x="516" y="672"/>
                      <a:pt x="531" y="653"/>
                      <a:pt x="548" y="637"/>
                    </a:cubicBezTo>
                    <a:cubicBezTo>
                      <a:pt x="591" y="595"/>
                      <a:pt x="634" y="553"/>
                      <a:pt x="680" y="514"/>
                    </a:cubicBezTo>
                    <a:cubicBezTo>
                      <a:pt x="705" y="493"/>
                      <a:pt x="697" y="463"/>
                      <a:pt x="710" y="439"/>
                    </a:cubicBezTo>
                    <a:cubicBezTo>
                      <a:pt x="715" y="429"/>
                      <a:pt x="697" y="415"/>
                      <a:pt x="683" y="419"/>
                    </a:cubicBezTo>
                    <a:cubicBezTo>
                      <a:pt x="671" y="423"/>
                      <a:pt x="656" y="431"/>
                      <a:pt x="651" y="441"/>
                    </a:cubicBezTo>
                    <a:cubicBezTo>
                      <a:pt x="615" y="507"/>
                      <a:pt x="555" y="534"/>
                      <a:pt x="486" y="555"/>
                    </a:cubicBezTo>
                    <a:cubicBezTo>
                      <a:pt x="421" y="574"/>
                      <a:pt x="367" y="611"/>
                      <a:pt x="314" y="657"/>
                    </a:cubicBezTo>
                    <a:cubicBezTo>
                      <a:pt x="262" y="700"/>
                      <a:pt x="252" y="759"/>
                      <a:pt x="223" y="811"/>
                    </a:cubicBezTo>
                    <a:cubicBezTo>
                      <a:pt x="191" y="870"/>
                      <a:pt x="146" y="913"/>
                      <a:pt x="84" y="935"/>
                    </a:cubicBezTo>
                    <a:cubicBezTo>
                      <a:pt x="50" y="948"/>
                      <a:pt x="38" y="944"/>
                      <a:pt x="1" y="920"/>
                    </a:cubicBezTo>
                    <a:cubicBezTo>
                      <a:pt x="0" y="877"/>
                      <a:pt x="17" y="843"/>
                      <a:pt x="57" y="821"/>
                    </a:cubicBezTo>
                    <a:cubicBezTo>
                      <a:pt x="67" y="815"/>
                      <a:pt x="81" y="805"/>
                      <a:pt x="62" y="790"/>
                    </a:cubicBezTo>
                    <a:cubicBezTo>
                      <a:pt x="59" y="788"/>
                      <a:pt x="60" y="778"/>
                      <a:pt x="62" y="772"/>
                    </a:cubicBezTo>
                    <a:cubicBezTo>
                      <a:pt x="68" y="760"/>
                      <a:pt x="75" y="749"/>
                      <a:pt x="81" y="738"/>
                    </a:cubicBezTo>
                    <a:cubicBezTo>
                      <a:pt x="119" y="671"/>
                      <a:pt x="156" y="604"/>
                      <a:pt x="193" y="538"/>
                    </a:cubicBezTo>
                    <a:cubicBezTo>
                      <a:pt x="198" y="528"/>
                      <a:pt x="201" y="518"/>
                      <a:pt x="206" y="508"/>
                    </a:cubicBezTo>
                    <a:cubicBezTo>
                      <a:pt x="216" y="486"/>
                      <a:pt x="227" y="463"/>
                      <a:pt x="240" y="442"/>
                    </a:cubicBezTo>
                    <a:cubicBezTo>
                      <a:pt x="252" y="422"/>
                      <a:pt x="254" y="409"/>
                      <a:pt x="242" y="400"/>
                    </a:cubicBezTo>
                    <a:cubicBezTo>
                      <a:pt x="227" y="388"/>
                      <a:pt x="214" y="396"/>
                      <a:pt x="203" y="406"/>
                    </a:cubicBezTo>
                    <a:cubicBezTo>
                      <a:pt x="196" y="411"/>
                      <a:pt x="189" y="418"/>
                      <a:pt x="183" y="424"/>
                    </a:cubicBezTo>
                    <a:lnTo>
                      <a:pt x="184" y="425"/>
                    </a:lnTo>
                    <a:close/>
                  </a:path>
                </a:pathLst>
              </a:custGeom>
              <a:solidFill>
                <a:srgbClr val="FADAD3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21" name="Freeform 18"/>
              <p:cNvSpPr>
                <a:spLocks/>
              </p:cNvSpPr>
              <p:nvPr/>
            </p:nvSpPr>
            <p:spPr bwMode="auto">
              <a:xfrm>
                <a:off x="3690938" y="4926013"/>
                <a:ext cx="290513" cy="339725"/>
              </a:xfrm>
              <a:custGeom>
                <a:avLst/>
                <a:gdLst>
                  <a:gd name="T0" fmla="*/ 123 w 708"/>
                  <a:gd name="T1" fmla="*/ 828 h 828"/>
                  <a:gd name="T2" fmla="*/ 0 w 708"/>
                  <a:gd name="T3" fmla="*/ 406 h 828"/>
                  <a:gd name="T4" fmla="*/ 32 w 708"/>
                  <a:gd name="T5" fmla="*/ 394 h 828"/>
                  <a:gd name="T6" fmla="*/ 170 w 708"/>
                  <a:gd name="T7" fmla="*/ 328 h 828"/>
                  <a:gd name="T8" fmla="*/ 264 w 708"/>
                  <a:gd name="T9" fmla="*/ 262 h 828"/>
                  <a:gd name="T10" fmla="*/ 336 w 708"/>
                  <a:gd name="T11" fmla="*/ 200 h 828"/>
                  <a:gd name="T12" fmla="*/ 460 w 708"/>
                  <a:gd name="T13" fmla="*/ 102 h 828"/>
                  <a:gd name="T14" fmla="*/ 544 w 708"/>
                  <a:gd name="T15" fmla="*/ 0 h 828"/>
                  <a:gd name="T16" fmla="*/ 608 w 708"/>
                  <a:gd name="T17" fmla="*/ 53 h 828"/>
                  <a:gd name="T18" fmla="*/ 680 w 708"/>
                  <a:gd name="T19" fmla="*/ 119 h 828"/>
                  <a:gd name="T20" fmla="*/ 706 w 708"/>
                  <a:gd name="T21" fmla="*/ 167 h 828"/>
                  <a:gd name="T22" fmla="*/ 678 w 708"/>
                  <a:gd name="T23" fmla="*/ 303 h 828"/>
                  <a:gd name="T24" fmla="*/ 644 w 708"/>
                  <a:gd name="T25" fmla="*/ 400 h 828"/>
                  <a:gd name="T26" fmla="*/ 575 w 708"/>
                  <a:gd name="T27" fmla="*/ 515 h 828"/>
                  <a:gd name="T28" fmla="*/ 550 w 708"/>
                  <a:gd name="T29" fmla="*/ 546 h 828"/>
                  <a:gd name="T30" fmla="*/ 455 w 708"/>
                  <a:gd name="T31" fmla="*/ 662 h 828"/>
                  <a:gd name="T32" fmla="*/ 308 w 708"/>
                  <a:gd name="T33" fmla="*/ 769 h 828"/>
                  <a:gd name="T34" fmla="*/ 234 w 708"/>
                  <a:gd name="T35" fmla="*/ 808 h 828"/>
                  <a:gd name="T36" fmla="*/ 123 w 708"/>
                  <a:gd name="T37" fmla="*/ 828 h 82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708" h="828">
                    <a:moveTo>
                      <a:pt x="123" y="828"/>
                    </a:moveTo>
                    <a:cubicBezTo>
                      <a:pt x="101" y="681"/>
                      <a:pt x="83" y="536"/>
                      <a:pt x="0" y="406"/>
                    </a:cubicBezTo>
                    <a:cubicBezTo>
                      <a:pt x="13" y="401"/>
                      <a:pt x="22" y="396"/>
                      <a:pt x="32" y="394"/>
                    </a:cubicBezTo>
                    <a:cubicBezTo>
                      <a:pt x="85" y="386"/>
                      <a:pt x="128" y="360"/>
                      <a:pt x="170" y="328"/>
                    </a:cubicBezTo>
                    <a:cubicBezTo>
                      <a:pt x="201" y="305"/>
                      <a:pt x="234" y="285"/>
                      <a:pt x="264" y="262"/>
                    </a:cubicBezTo>
                    <a:cubicBezTo>
                      <a:pt x="289" y="242"/>
                      <a:pt x="312" y="220"/>
                      <a:pt x="336" y="200"/>
                    </a:cubicBezTo>
                    <a:cubicBezTo>
                      <a:pt x="377" y="167"/>
                      <a:pt x="419" y="135"/>
                      <a:pt x="460" y="102"/>
                    </a:cubicBezTo>
                    <a:cubicBezTo>
                      <a:pt x="495" y="75"/>
                      <a:pt x="526" y="44"/>
                      <a:pt x="544" y="0"/>
                    </a:cubicBezTo>
                    <a:cubicBezTo>
                      <a:pt x="570" y="13"/>
                      <a:pt x="593" y="30"/>
                      <a:pt x="608" y="53"/>
                    </a:cubicBezTo>
                    <a:cubicBezTo>
                      <a:pt x="626" y="82"/>
                      <a:pt x="650" y="103"/>
                      <a:pt x="680" y="119"/>
                    </a:cubicBezTo>
                    <a:cubicBezTo>
                      <a:pt x="700" y="130"/>
                      <a:pt x="708" y="145"/>
                      <a:pt x="706" y="167"/>
                    </a:cubicBezTo>
                    <a:cubicBezTo>
                      <a:pt x="701" y="214"/>
                      <a:pt x="696" y="259"/>
                      <a:pt x="678" y="303"/>
                    </a:cubicBezTo>
                    <a:cubicBezTo>
                      <a:pt x="665" y="335"/>
                      <a:pt x="653" y="367"/>
                      <a:pt x="644" y="400"/>
                    </a:cubicBezTo>
                    <a:cubicBezTo>
                      <a:pt x="630" y="444"/>
                      <a:pt x="604" y="480"/>
                      <a:pt x="575" y="515"/>
                    </a:cubicBezTo>
                    <a:cubicBezTo>
                      <a:pt x="567" y="525"/>
                      <a:pt x="559" y="536"/>
                      <a:pt x="550" y="546"/>
                    </a:cubicBezTo>
                    <a:cubicBezTo>
                      <a:pt x="519" y="585"/>
                      <a:pt x="488" y="625"/>
                      <a:pt x="455" y="662"/>
                    </a:cubicBezTo>
                    <a:cubicBezTo>
                      <a:pt x="413" y="707"/>
                      <a:pt x="361" y="739"/>
                      <a:pt x="308" y="769"/>
                    </a:cubicBezTo>
                    <a:cubicBezTo>
                      <a:pt x="283" y="782"/>
                      <a:pt x="259" y="795"/>
                      <a:pt x="234" y="808"/>
                    </a:cubicBezTo>
                    <a:cubicBezTo>
                      <a:pt x="200" y="826"/>
                      <a:pt x="163" y="825"/>
                      <a:pt x="123" y="828"/>
                    </a:cubicBezTo>
                    <a:close/>
                  </a:path>
                </a:pathLst>
              </a:custGeom>
              <a:solidFill>
                <a:srgbClr val="0070C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22" name="Freeform 19"/>
              <p:cNvSpPr>
                <a:spLocks/>
              </p:cNvSpPr>
              <p:nvPr/>
            </p:nvSpPr>
            <p:spPr bwMode="auto">
              <a:xfrm>
                <a:off x="2051050" y="5300663"/>
                <a:ext cx="350838" cy="174625"/>
              </a:xfrm>
              <a:custGeom>
                <a:avLst/>
                <a:gdLst>
                  <a:gd name="T0" fmla="*/ 839 w 856"/>
                  <a:gd name="T1" fmla="*/ 42 h 424"/>
                  <a:gd name="T2" fmla="*/ 838 w 856"/>
                  <a:gd name="T3" fmla="*/ 134 h 424"/>
                  <a:gd name="T4" fmla="*/ 848 w 856"/>
                  <a:gd name="T5" fmla="*/ 276 h 424"/>
                  <a:gd name="T6" fmla="*/ 821 w 856"/>
                  <a:gd name="T7" fmla="*/ 332 h 424"/>
                  <a:gd name="T8" fmla="*/ 652 w 856"/>
                  <a:gd name="T9" fmla="*/ 387 h 424"/>
                  <a:gd name="T10" fmla="*/ 285 w 856"/>
                  <a:gd name="T11" fmla="*/ 413 h 424"/>
                  <a:gd name="T12" fmla="*/ 103 w 856"/>
                  <a:gd name="T13" fmla="*/ 394 h 424"/>
                  <a:gd name="T14" fmla="*/ 0 w 856"/>
                  <a:gd name="T15" fmla="*/ 350 h 424"/>
                  <a:gd name="T16" fmla="*/ 233 w 856"/>
                  <a:gd name="T17" fmla="*/ 0 h 424"/>
                  <a:gd name="T18" fmla="*/ 303 w 856"/>
                  <a:gd name="T19" fmla="*/ 8 h 424"/>
                  <a:gd name="T20" fmla="*/ 472 w 856"/>
                  <a:gd name="T21" fmla="*/ 11 h 424"/>
                  <a:gd name="T22" fmla="*/ 824 w 856"/>
                  <a:gd name="T23" fmla="*/ 35 h 424"/>
                  <a:gd name="T24" fmla="*/ 839 w 856"/>
                  <a:gd name="T25" fmla="*/ 42 h 4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856" h="424">
                    <a:moveTo>
                      <a:pt x="839" y="42"/>
                    </a:moveTo>
                    <a:cubicBezTo>
                      <a:pt x="839" y="74"/>
                      <a:pt x="843" y="105"/>
                      <a:pt x="838" y="134"/>
                    </a:cubicBezTo>
                    <a:cubicBezTo>
                      <a:pt x="830" y="183"/>
                      <a:pt x="837" y="229"/>
                      <a:pt x="848" y="276"/>
                    </a:cubicBezTo>
                    <a:cubicBezTo>
                      <a:pt x="856" y="306"/>
                      <a:pt x="856" y="311"/>
                      <a:pt x="821" y="332"/>
                    </a:cubicBezTo>
                    <a:cubicBezTo>
                      <a:pt x="769" y="363"/>
                      <a:pt x="709" y="371"/>
                      <a:pt x="652" y="387"/>
                    </a:cubicBezTo>
                    <a:cubicBezTo>
                      <a:pt x="531" y="421"/>
                      <a:pt x="409" y="424"/>
                      <a:pt x="285" y="413"/>
                    </a:cubicBezTo>
                    <a:cubicBezTo>
                      <a:pt x="224" y="408"/>
                      <a:pt x="163" y="402"/>
                      <a:pt x="103" y="394"/>
                    </a:cubicBezTo>
                    <a:cubicBezTo>
                      <a:pt x="67" y="389"/>
                      <a:pt x="30" y="382"/>
                      <a:pt x="0" y="350"/>
                    </a:cubicBezTo>
                    <a:cubicBezTo>
                      <a:pt x="118" y="260"/>
                      <a:pt x="185" y="138"/>
                      <a:pt x="233" y="0"/>
                    </a:cubicBezTo>
                    <a:cubicBezTo>
                      <a:pt x="258" y="3"/>
                      <a:pt x="281" y="4"/>
                      <a:pt x="303" y="8"/>
                    </a:cubicBezTo>
                    <a:cubicBezTo>
                      <a:pt x="359" y="19"/>
                      <a:pt x="415" y="14"/>
                      <a:pt x="472" y="11"/>
                    </a:cubicBezTo>
                    <a:cubicBezTo>
                      <a:pt x="590" y="5"/>
                      <a:pt x="707" y="19"/>
                      <a:pt x="824" y="35"/>
                    </a:cubicBezTo>
                    <a:cubicBezTo>
                      <a:pt x="827" y="36"/>
                      <a:pt x="831" y="39"/>
                      <a:pt x="839" y="42"/>
                    </a:cubicBezTo>
                    <a:close/>
                  </a:path>
                </a:pathLst>
              </a:custGeom>
              <a:solidFill>
                <a:srgbClr val="0070C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23" name="Freeform 20"/>
              <p:cNvSpPr>
                <a:spLocks/>
              </p:cNvSpPr>
              <p:nvPr/>
            </p:nvSpPr>
            <p:spPr bwMode="auto">
              <a:xfrm>
                <a:off x="3149600" y="3316288"/>
                <a:ext cx="115888" cy="276225"/>
              </a:xfrm>
              <a:custGeom>
                <a:avLst/>
                <a:gdLst>
                  <a:gd name="T0" fmla="*/ 194 w 280"/>
                  <a:gd name="T1" fmla="*/ 0 h 670"/>
                  <a:gd name="T2" fmla="*/ 215 w 280"/>
                  <a:gd name="T3" fmla="*/ 40 h 670"/>
                  <a:gd name="T4" fmla="*/ 275 w 280"/>
                  <a:gd name="T5" fmla="*/ 315 h 670"/>
                  <a:gd name="T6" fmla="*/ 239 w 280"/>
                  <a:gd name="T7" fmla="*/ 506 h 670"/>
                  <a:gd name="T8" fmla="*/ 200 w 280"/>
                  <a:gd name="T9" fmla="*/ 565 h 670"/>
                  <a:gd name="T10" fmla="*/ 7 w 280"/>
                  <a:gd name="T11" fmla="*/ 670 h 670"/>
                  <a:gd name="T12" fmla="*/ 19 w 280"/>
                  <a:gd name="T13" fmla="*/ 600 h 670"/>
                  <a:gd name="T14" fmla="*/ 52 w 280"/>
                  <a:gd name="T15" fmla="*/ 507 h 670"/>
                  <a:gd name="T16" fmla="*/ 69 w 280"/>
                  <a:gd name="T17" fmla="*/ 463 h 670"/>
                  <a:gd name="T18" fmla="*/ 81 w 280"/>
                  <a:gd name="T19" fmla="*/ 430 h 670"/>
                  <a:gd name="T20" fmla="*/ 119 w 280"/>
                  <a:gd name="T21" fmla="*/ 302 h 670"/>
                  <a:gd name="T22" fmla="*/ 151 w 280"/>
                  <a:gd name="T23" fmla="*/ 178 h 670"/>
                  <a:gd name="T24" fmla="*/ 182 w 280"/>
                  <a:gd name="T25" fmla="*/ 54 h 670"/>
                  <a:gd name="T26" fmla="*/ 194 w 280"/>
                  <a:gd name="T27" fmla="*/ 0 h 6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280" h="670">
                    <a:moveTo>
                      <a:pt x="194" y="0"/>
                    </a:moveTo>
                    <a:cubicBezTo>
                      <a:pt x="203" y="18"/>
                      <a:pt x="211" y="28"/>
                      <a:pt x="215" y="40"/>
                    </a:cubicBezTo>
                    <a:cubicBezTo>
                      <a:pt x="243" y="130"/>
                      <a:pt x="280" y="219"/>
                      <a:pt x="275" y="315"/>
                    </a:cubicBezTo>
                    <a:cubicBezTo>
                      <a:pt x="272" y="379"/>
                      <a:pt x="267" y="445"/>
                      <a:pt x="239" y="506"/>
                    </a:cubicBezTo>
                    <a:cubicBezTo>
                      <a:pt x="230" y="527"/>
                      <a:pt x="215" y="546"/>
                      <a:pt x="200" y="565"/>
                    </a:cubicBezTo>
                    <a:cubicBezTo>
                      <a:pt x="151" y="625"/>
                      <a:pt x="79" y="644"/>
                      <a:pt x="7" y="670"/>
                    </a:cubicBezTo>
                    <a:cubicBezTo>
                      <a:pt x="0" y="643"/>
                      <a:pt x="13" y="622"/>
                      <a:pt x="19" y="600"/>
                    </a:cubicBezTo>
                    <a:cubicBezTo>
                      <a:pt x="30" y="569"/>
                      <a:pt x="41" y="538"/>
                      <a:pt x="52" y="507"/>
                    </a:cubicBezTo>
                    <a:cubicBezTo>
                      <a:pt x="57" y="492"/>
                      <a:pt x="63" y="478"/>
                      <a:pt x="69" y="463"/>
                    </a:cubicBezTo>
                    <a:cubicBezTo>
                      <a:pt x="73" y="452"/>
                      <a:pt x="78" y="441"/>
                      <a:pt x="81" y="430"/>
                    </a:cubicBezTo>
                    <a:cubicBezTo>
                      <a:pt x="94" y="387"/>
                      <a:pt x="107" y="345"/>
                      <a:pt x="119" y="302"/>
                    </a:cubicBezTo>
                    <a:cubicBezTo>
                      <a:pt x="131" y="261"/>
                      <a:pt x="141" y="219"/>
                      <a:pt x="151" y="178"/>
                    </a:cubicBezTo>
                    <a:cubicBezTo>
                      <a:pt x="162" y="136"/>
                      <a:pt x="172" y="95"/>
                      <a:pt x="182" y="54"/>
                    </a:cubicBezTo>
                    <a:cubicBezTo>
                      <a:pt x="186" y="39"/>
                      <a:pt x="189" y="23"/>
                      <a:pt x="194" y="0"/>
                    </a:cubicBezTo>
                    <a:close/>
                  </a:path>
                </a:pathLst>
              </a:custGeom>
              <a:solidFill>
                <a:srgbClr val="FFFF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24" name="Freeform 21"/>
              <p:cNvSpPr>
                <a:spLocks/>
              </p:cNvSpPr>
              <p:nvPr/>
            </p:nvSpPr>
            <p:spPr bwMode="auto">
              <a:xfrm>
                <a:off x="1423988" y="3795713"/>
                <a:ext cx="80963" cy="139700"/>
              </a:xfrm>
              <a:custGeom>
                <a:avLst/>
                <a:gdLst>
                  <a:gd name="T0" fmla="*/ 197 w 198"/>
                  <a:gd name="T1" fmla="*/ 0 h 340"/>
                  <a:gd name="T2" fmla="*/ 157 w 198"/>
                  <a:gd name="T3" fmla="*/ 107 h 340"/>
                  <a:gd name="T4" fmla="*/ 25 w 198"/>
                  <a:gd name="T5" fmla="*/ 333 h 340"/>
                  <a:gd name="T6" fmla="*/ 16 w 198"/>
                  <a:gd name="T7" fmla="*/ 340 h 340"/>
                  <a:gd name="T8" fmla="*/ 20 w 198"/>
                  <a:gd name="T9" fmla="*/ 268 h 340"/>
                  <a:gd name="T10" fmla="*/ 168 w 198"/>
                  <a:gd name="T11" fmla="*/ 39 h 340"/>
                  <a:gd name="T12" fmla="*/ 198 w 198"/>
                  <a:gd name="T13" fmla="*/ 1 h 340"/>
                  <a:gd name="T14" fmla="*/ 197 w 198"/>
                  <a:gd name="T15" fmla="*/ 0 h 3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98" h="340">
                    <a:moveTo>
                      <a:pt x="197" y="0"/>
                    </a:moveTo>
                    <a:cubicBezTo>
                      <a:pt x="184" y="36"/>
                      <a:pt x="175" y="74"/>
                      <a:pt x="157" y="107"/>
                    </a:cubicBezTo>
                    <a:cubicBezTo>
                      <a:pt x="115" y="183"/>
                      <a:pt x="69" y="258"/>
                      <a:pt x="25" y="333"/>
                    </a:cubicBezTo>
                    <a:cubicBezTo>
                      <a:pt x="23" y="336"/>
                      <a:pt x="19" y="338"/>
                      <a:pt x="16" y="340"/>
                    </a:cubicBezTo>
                    <a:cubicBezTo>
                      <a:pt x="0" y="311"/>
                      <a:pt x="2" y="290"/>
                      <a:pt x="20" y="268"/>
                    </a:cubicBezTo>
                    <a:cubicBezTo>
                      <a:pt x="78" y="197"/>
                      <a:pt x="130" y="123"/>
                      <a:pt x="168" y="39"/>
                    </a:cubicBezTo>
                    <a:cubicBezTo>
                      <a:pt x="174" y="25"/>
                      <a:pt x="187" y="14"/>
                      <a:pt x="198" y="1"/>
                    </a:cubicBezTo>
                    <a:lnTo>
                      <a:pt x="197" y="0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25" name="Freeform 22"/>
              <p:cNvSpPr>
                <a:spLocks/>
              </p:cNvSpPr>
              <p:nvPr/>
            </p:nvSpPr>
            <p:spPr bwMode="auto">
              <a:xfrm>
                <a:off x="2308225" y="1912938"/>
                <a:ext cx="42863" cy="41275"/>
              </a:xfrm>
              <a:custGeom>
                <a:avLst/>
                <a:gdLst>
                  <a:gd name="T0" fmla="*/ 45 w 104"/>
                  <a:gd name="T1" fmla="*/ 102 h 102"/>
                  <a:gd name="T2" fmla="*/ 0 w 104"/>
                  <a:gd name="T3" fmla="*/ 30 h 102"/>
                  <a:gd name="T4" fmla="*/ 103 w 104"/>
                  <a:gd name="T5" fmla="*/ 2 h 102"/>
                  <a:gd name="T6" fmla="*/ 45 w 104"/>
                  <a:gd name="T7" fmla="*/ 102 h 10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04" h="102">
                    <a:moveTo>
                      <a:pt x="45" y="102"/>
                    </a:moveTo>
                    <a:cubicBezTo>
                      <a:pt x="8" y="92"/>
                      <a:pt x="9" y="60"/>
                      <a:pt x="0" y="30"/>
                    </a:cubicBezTo>
                    <a:cubicBezTo>
                      <a:pt x="33" y="15"/>
                      <a:pt x="64" y="0"/>
                      <a:pt x="103" y="2"/>
                    </a:cubicBezTo>
                    <a:cubicBezTo>
                      <a:pt x="104" y="50"/>
                      <a:pt x="80" y="79"/>
                      <a:pt x="45" y="102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26" name="Freeform 23"/>
              <p:cNvSpPr>
                <a:spLocks/>
              </p:cNvSpPr>
              <p:nvPr/>
            </p:nvSpPr>
            <p:spPr bwMode="auto">
              <a:xfrm>
                <a:off x="2079625" y="1989138"/>
                <a:ext cx="22225" cy="41275"/>
              </a:xfrm>
              <a:custGeom>
                <a:avLst/>
                <a:gdLst>
                  <a:gd name="T0" fmla="*/ 32 w 55"/>
                  <a:gd name="T1" fmla="*/ 103 h 103"/>
                  <a:gd name="T2" fmla="*/ 2 w 55"/>
                  <a:gd name="T3" fmla="*/ 13 h 103"/>
                  <a:gd name="T4" fmla="*/ 24 w 55"/>
                  <a:gd name="T5" fmla="*/ 4 h 103"/>
                  <a:gd name="T6" fmla="*/ 51 w 55"/>
                  <a:gd name="T7" fmla="*/ 24 h 103"/>
                  <a:gd name="T8" fmla="*/ 32 w 55"/>
                  <a:gd name="T9" fmla="*/ 103 h 10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5" h="103">
                    <a:moveTo>
                      <a:pt x="32" y="103"/>
                    </a:moveTo>
                    <a:cubicBezTo>
                      <a:pt x="8" y="76"/>
                      <a:pt x="0" y="47"/>
                      <a:pt x="2" y="13"/>
                    </a:cubicBezTo>
                    <a:cubicBezTo>
                      <a:pt x="10" y="10"/>
                      <a:pt x="17" y="6"/>
                      <a:pt x="24" y="4"/>
                    </a:cubicBezTo>
                    <a:cubicBezTo>
                      <a:pt x="41" y="0"/>
                      <a:pt x="48" y="7"/>
                      <a:pt x="51" y="24"/>
                    </a:cubicBezTo>
                    <a:cubicBezTo>
                      <a:pt x="55" y="51"/>
                      <a:pt x="50" y="74"/>
                      <a:pt x="32" y="103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27" name="Freeform 35"/>
              <p:cNvSpPr>
                <a:spLocks/>
              </p:cNvSpPr>
              <p:nvPr/>
            </p:nvSpPr>
            <p:spPr bwMode="auto">
              <a:xfrm>
                <a:off x="2192338" y="2152650"/>
                <a:ext cx="177800" cy="103188"/>
              </a:xfrm>
              <a:custGeom>
                <a:avLst/>
                <a:gdLst>
                  <a:gd name="T0" fmla="*/ 409 w 431"/>
                  <a:gd name="T1" fmla="*/ 0 h 254"/>
                  <a:gd name="T2" fmla="*/ 430 w 431"/>
                  <a:gd name="T3" fmla="*/ 26 h 254"/>
                  <a:gd name="T4" fmla="*/ 416 w 431"/>
                  <a:gd name="T5" fmla="*/ 65 h 254"/>
                  <a:gd name="T6" fmla="*/ 404 w 431"/>
                  <a:gd name="T7" fmla="*/ 88 h 254"/>
                  <a:gd name="T8" fmla="*/ 396 w 431"/>
                  <a:gd name="T9" fmla="*/ 101 h 254"/>
                  <a:gd name="T10" fmla="*/ 273 w 431"/>
                  <a:gd name="T11" fmla="*/ 199 h 254"/>
                  <a:gd name="T12" fmla="*/ 172 w 431"/>
                  <a:gd name="T13" fmla="*/ 243 h 254"/>
                  <a:gd name="T14" fmla="*/ 65 w 431"/>
                  <a:gd name="T15" fmla="*/ 221 h 254"/>
                  <a:gd name="T16" fmla="*/ 33 w 431"/>
                  <a:gd name="T17" fmla="*/ 207 h 254"/>
                  <a:gd name="T18" fmla="*/ 6 w 431"/>
                  <a:gd name="T19" fmla="*/ 180 h 254"/>
                  <a:gd name="T20" fmla="*/ 44 w 431"/>
                  <a:gd name="T21" fmla="*/ 171 h 254"/>
                  <a:gd name="T22" fmla="*/ 84 w 431"/>
                  <a:gd name="T23" fmla="*/ 185 h 254"/>
                  <a:gd name="T24" fmla="*/ 196 w 431"/>
                  <a:gd name="T25" fmla="*/ 191 h 254"/>
                  <a:gd name="T26" fmla="*/ 337 w 431"/>
                  <a:gd name="T27" fmla="*/ 83 h 254"/>
                  <a:gd name="T28" fmla="*/ 409 w 431"/>
                  <a:gd name="T29" fmla="*/ 0 h 2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431" h="254">
                    <a:moveTo>
                      <a:pt x="409" y="0"/>
                    </a:moveTo>
                    <a:cubicBezTo>
                      <a:pt x="419" y="11"/>
                      <a:pt x="431" y="19"/>
                      <a:pt x="430" y="26"/>
                    </a:cubicBezTo>
                    <a:cubicBezTo>
                      <a:pt x="430" y="39"/>
                      <a:pt x="425" y="55"/>
                      <a:pt x="416" y="65"/>
                    </a:cubicBezTo>
                    <a:cubicBezTo>
                      <a:pt x="410" y="73"/>
                      <a:pt x="398" y="74"/>
                      <a:pt x="404" y="88"/>
                    </a:cubicBezTo>
                    <a:cubicBezTo>
                      <a:pt x="405" y="91"/>
                      <a:pt x="400" y="98"/>
                      <a:pt x="396" y="101"/>
                    </a:cubicBezTo>
                    <a:cubicBezTo>
                      <a:pt x="355" y="134"/>
                      <a:pt x="315" y="168"/>
                      <a:pt x="273" y="199"/>
                    </a:cubicBezTo>
                    <a:cubicBezTo>
                      <a:pt x="243" y="221"/>
                      <a:pt x="207" y="240"/>
                      <a:pt x="172" y="243"/>
                    </a:cubicBezTo>
                    <a:cubicBezTo>
                      <a:pt x="137" y="246"/>
                      <a:pt x="96" y="254"/>
                      <a:pt x="65" y="221"/>
                    </a:cubicBezTo>
                    <a:cubicBezTo>
                      <a:pt x="58" y="213"/>
                      <a:pt x="43" y="212"/>
                      <a:pt x="33" y="207"/>
                    </a:cubicBezTo>
                    <a:cubicBezTo>
                      <a:pt x="20" y="201"/>
                      <a:pt x="0" y="200"/>
                      <a:pt x="6" y="180"/>
                    </a:cubicBezTo>
                    <a:cubicBezTo>
                      <a:pt x="12" y="162"/>
                      <a:pt x="30" y="167"/>
                      <a:pt x="44" y="171"/>
                    </a:cubicBezTo>
                    <a:cubicBezTo>
                      <a:pt x="58" y="175"/>
                      <a:pt x="74" y="177"/>
                      <a:pt x="84" y="185"/>
                    </a:cubicBezTo>
                    <a:cubicBezTo>
                      <a:pt x="121" y="216"/>
                      <a:pt x="159" y="204"/>
                      <a:pt x="196" y="191"/>
                    </a:cubicBezTo>
                    <a:cubicBezTo>
                      <a:pt x="254" y="170"/>
                      <a:pt x="296" y="126"/>
                      <a:pt x="337" y="83"/>
                    </a:cubicBezTo>
                    <a:cubicBezTo>
                      <a:pt x="360" y="59"/>
                      <a:pt x="382" y="32"/>
                      <a:pt x="409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28" name="Freeform 36"/>
              <p:cNvSpPr>
                <a:spLocks/>
              </p:cNvSpPr>
              <p:nvPr/>
            </p:nvSpPr>
            <p:spPr bwMode="auto">
              <a:xfrm>
                <a:off x="2193925" y="2111375"/>
                <a:ext cx="79375" cy="34925"/>
              </a:xfrm>
              <a:custGeom>
                <a:avLst/>
                <a:gdLst>
                  <a:gd name="T0" fmla="*/ 194 w 194"/>
                  <a:gd name="T1" fmla="*/ 0 h 84"/>
                  <a:gd name="T2" fmla="*/ 117 w 194"/>
                  <a:gd name="T3" fmla="*/ 72 h 84"/>
                  <a:gd name="T4" fmla="*/ 0 w 194"/>
                  <a:gd name="T5" fmla="*/ 35 h 84"/>
                  <a:gd name="T6" fmla="*/ 34 w 194"/>
                  <a:gd name="T7" fmla="*/ 27 h 84"/>
                  <a:gd name="T8" fmla="*/ 156 w 194"/>
                  <a:gd name="T9" fmla="*/ 9 h 84"/>
                  <a:gd name="T10" fmla="*/ 194 w 194"/>
                  <a:gd name="T11" fmla="*/ 0 h 8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94" h="84">
                    <a:moveTo>
                      <a:pt x="194" y="0"/>
                    </a:moveTo>
                    <a:cubicBezTo>
                      <a:pt x="184" y="51"/>
                      <a:pt x="150" y="66"/>
                      <a:pt x="117" y="72"/>
                    </a:cubicBezTo>
                    <a:cubicBezTo>
                      <a:pt x="77" y="78"/>
                      <a:pt x="32" y="84"/>
                      <a:pt x="0" y="35"/>
                    </a:cubicBezTo>
                    <a:cubicBezTo>
                      <a:pt x="14" y="31"/>
                      <a:pt x="26" y="24"/>
                      <a:pt x="34" y="27"/>
                    </a:cubicBezTo>
                    <a:cubicBezTo>
                      <a:pt x="78" y="43"/>
                      <a:pt x="116" y="22"/>
                      <a:pt x="156" y="9"/>
                    </a:cubicBezTo>
                    <a:cubicBezTo>
                      <a:pt x="167" y="6"/>
                      <a:pt x="178" y="4"/>
                      <a:pt x="194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grpSp>
          <p:nvGrpSpPr>
            <p:cNvPr id="1358" name="Skupina 1357"/>
            <p:cNvGrpSpPr/>
            <p:nvPr/>
          </p:nvGrpSpPr>
          <p:grpSpPr>
            <a:xfrm>
              <a:off x="1985612" y="208414"/>
              <a:ext cx="390017" cy="1081463"/>
              <a:chOff x="5710238" y="1050925"/>
              <a:chExt cx="1649412" cy="4573588"/>
            </a:xfrm>
          </p:grpSpPr>
          <p:sp>
            <p:nvSpPr>
              <p:cNvPr id="1386" name="Freeform 6"/>
              <p:cNvSpPr>
                <a:spLocks noEditPoints="1"/>
              </p:cNvSpPr>
              <p:nvPr/>
            </p:nvSpPr>
            <p:spPr bwMode="auto">
              <a:xfrm>
                <a:off x="5710238" y="1050925"/>
                <a:ext cx="1360488" cy="4573588"/>
              </a:xfrm>
              <a:custGeom>
                <a:avLst/>
                <a:gdLst>
                  <a:gd name="T0" fmla="*/ 2479 w 3308"/>
                  <a:gd name="T1" fmla="*/ 1519 h 11128"/>
                  <a:gd name="T2" fmla="*/ 2597 w 3308"/>
                  <a:gd name="T3" fmla="*/ 2910 h 11128"/>
                  <a:gd name="T4" fmla="*/ 3111 w 3308"/>
                  <a:gd name="T5" fmla="*/ 4744 h 11128"/>
                  <a:gd name="T6" fmla="*/ 3111 w 3308"/>
                  <a:gd name="T7" fmla="*/ 6111 h 11128"/>
                  <a:gd name="T8" fmla="*/ 3166 w 3308"/>
                  <a:gd name="T9" fmla="*/ 8359 h 11128"/>
                  <a:gd name="T10" fmla="*/ 3266 w 3308"/>
                  <a:gd name="T11" fmla="*/ 10334 h 11128"/>
                  <a:gd name="T12" fmla="*/ 2521 w 3308"/>
                  <a:gd name="T13" fmla="*/ 11108 h 11128"/>
                  <a:gd name="T14" fmla="*/ 959 w 3308"/>
                  <a:gd name="T15" fmla="*/ 10802 h 11128"/>
                  <a:gd name="T16" fmla="*/ 1314 w 3308"/>
                  <a:gd name="T17" fmla="*/ 9853 h 11128"/>
                  <a:gd name="T18" fmla="*/ 1123 w 3308"/>
                  <a:gd name="T19" fmla="*/ 7396 h 11128"/>
                  <a:gd name="T20" fmla="*/ 665 w 3308"/>
                  <a:gd name="T21" fmla="*/ 5462 h 11128"/>
                  <a:gd name="T22" fmla="*/ 797 w 3308"/>
                  <a:gd name="T23" fmla="*/ 3598 h 11128"/>
                  <a:gd name="T24" fmla="*/ 648 w 3308"/>
                  <a:gd name="T25" fmla="*/ 2471 h 11128"/>
                  <a:gd name="T26" fmla="*/ 227 w 3308"/>
                  <a:gd name="T27" fmla="*/ 1336 h 11128"/>
                  <a:gd name="T28" fmla="*/ 219 w 3308"/>
                  <a:gd name="T29" fmla="*/ 497 h 11128"/>
                  <a:gd name="T30" fmla="*/ 1263 w 3308"/>
                  <a:gd name="T31" fmla="*/ 95 h 11128"/>
                  <a:gd name="T32" fmla="*/ 2973 w 3308"/>
                  <a:gd name="T33" fmla="*/ 5681 h 11128"/>
                  <a:gd name="T34" fmla="*/ 2731 w 3308"/>
                  <a:gd name="T35" fmla="*/ 3370 h 11128"/>
                  <a:gd name="T36" fmla="*/ 2344 w 3308"/>
                  <a:gd name="T37" fmla="*/ 2575 h 11128"/>
                  <a:gd name="T38" fmla="*/ 911 w 3308"/>
                  <a:gd name="T39" fmla="*/ 3233 h 11128"/>
                  <a:gd name="T40" fmla="*/ 759 w 3308"/>
                  <a:gd name="T41" fmla="*/ 5760 h 11128"/>
                  <a:gd name="T42" fmla="*/ 2077 w 3308"/>
                  <a:gd name="T43" fmla="*/ 6041 h 11128"/>
                  <a:gd name="T44" fmla="*/ 1968 w 3308"/>
                  <a:gd name="T45" fmla="*/ 3722 h 11128"/>
                  <a:gd name="T46" fmla="*/ 2167 w 3308"/>
                  <a:gd name="T47" fmla="*/ 5651 h 11128"/>
                  <a:gd name="T48" fmla="*/ 2487 w 3308"/>
                  <a:gd name="T49" fmla="*/ 6137 h 11128"/>
                  <a:gd name="T50" fmla="*/ 3212 w 3308"/>
                  <a:gd name="T51" fmla="*/ 10266 h 11128"/>
                  <a:gd name="T52" fmla="*/ 3054 w 3308"/>
                  <a:gd name="T53" fmla="*/ 7515 h 11128"/>
                  <a:gd name="T54" fmla="*/ 3031 w 3308"/>
                  <a:gd name="T55" fmla="*/ 6234 h 11128"/>
                  <a:gd name="T56" fmla="*/ 2838 w 3308"/>
                  <a:gd name="T57" fmla="*/ 7177 h 11128"/>
                  <a:gd name="T58" fmla="*/ 2202 w 3308"/>
                  <a:gd name="T59" fmla="*/ 6464 h 11128"/>
                  <a:gd name="T60" fmla="*/ 1117 w 3308"/>
                  <a:gd name="T61" fmla="*/ 6895 h 11128"/>
                  <a:gd name="T62" fmla="*/ 1375 w 3308"/>
                  <a:gd name="T63" fmla="*/ 8920 h 11128"/>
                  <a:gd name="T64" fmla="*/ 1915 w 3308"/>
                  <a:gd name="T65" fmla="*/ 9413 h 11128"/>
                  <a:gd name="T66" fmla="*/ 1675 w 3308"/>
                  <a:gd name="T67" fmla="*/ 6715 h 11128"/>
                  <a:gd name="T68" fmla="*/ 1816 w 3308"/>
                  <a:gd name="T69" fmla="*/ 7467 h 11128"/>
                  <a:gd name="T70" fmla="*/ 1950 w 3308"/>
                  <a:gd name="T71" fmla="*/ 10144 h 11128"/>
                  <a:gd name="T72" fmla="*/ 2095 w 3308"/>
                  <a:gd name="T73" fmla="*/ 1988 h 11128"/>
                  <a:gd name="T74" fmla="*/ 2358 w 3308"/>
                  <a:gd name="T75" fmla="*/ 1431 h 11128"/>
                  <a:gd name="T76" fmla="*/ 2456 w 3308"/>
                  <a:gd name="T77" fmla="*/ 539 h 11128"/>
                  <a:gd name="T78" fmla="*/ 1508 w 3308"/>
                  <a:gd name="T79" fmla="*/ 61 h 11128"/>
                  <a:gd name="T80" fmla="*/ 612 w 3308"/>
                  <a:gd name="T81" fmla="*/ 190 h 11128"/>
                  <a:gd name="T82" fmla="*/ 304 w 3308"/>
                  <a:gd name="T83" fmla="*/ 816 h 11128"/>
                  <a:gd name="T84" fmla="*/ 301 w 3308"/>
                  <a:gd name="T85" fmla="*/ 1004 h 11128"/>
                  <a:gd name="T86" fmla="*/ 708 w 3308"/>
                  <a:gd name="T87" fmla="*/ 1148 h 11128"/>
                  <a:gd name="T88" fmla="*/ 1294 w 3308"/>
                  <a:gd name="T89" fmla="*/ 1256 h 11128"/>
                  <a:gd name="T90" fmla="*/ 1764 w 3308"/>
                  <a:gd name="T91" fmla="*/ 1727 h 11128"/>
                  <a:gd name="T92" fmla="*/ 1183 w 3308"/>
                  <a:gd name="T93" fmla="*/ 1378 h 11128"/>
                  <a:gd name="T94" fmla="*/ 310 w 3308"/>
                  <a:gd name="T95" fmla="*/ 1340 h 11128"/>
                  <a:gd name="T96" fmla="*/ 553 w 3308"/>
                  <a:gd name="T97" fmla="*/ 2165 h 11128"/>
                  <a:gd name="T98" fmla="*/ 1413 w 3308"/>
                  <a:gd name="T99" fmla="*/ 2211 h 11128"/>
                  <a:gd name="T100" fmla="*/ 1682 w 3308"/>
                  <a:gd name="T101" fmla="*/ 1912 h 11128"/>
                  <a:gd name="T102" fmla="*/ 3107 w 3308"/>
                  <a:gd name="T103" fmla="*/ 10355 h 11128"/>
                  <a:gd name="T104" fmla="*/ 1524 w 3308"/>
                  <a:gd name="T105" fmla="*/ 10685 h 11128"/>
                  <a:gd name="T106" fmla="*/ 2563 w 3308"/>
                  <a:gd name="T107" fmla="*/ 11041 h 11128"/>
                  <a:gd name="T108" fmla="*/ 2557 w 3308"/>
                  <a:gd name="T109" fmla="*/ 7214 h 11128"/>
                  <a:gd name="T110" fmla="*/ 2767 w 3308"/>
                  <a:gd name="T111" fmla="*/ 6968 h 11128"/>
                  <a:gd name="T112" fmla="*/ 2949 w 3308"/>
                  <a:gd name="T113" fmla="*/ 6270 h 11128"/>
                  <a:gd name="T114" fmla="*/ 2239 w 3308"/>
                  <a:gd name="T115" fmla="*/ 7138 h 11128"/>
                  <a:gd name="T116" fmla="*/ 1868 w 3308"/>
                  <a:gd name="T117" fmla="*/ 10313 h 11128"/>
                  <a:gd name="T118" fmla="*/ 1026 w 3308"/>
                  <a:gd name="T119" fmla="*/ 10590 h 11128"/>
                  <a:gd name="T120" fmla="*/ 3104 w 3308"/>
                  <a:gd name="T121" fmla="*/ 5152 h 11128"/>
                  <a:gd name="T122" fmla="*/ 284 w 3308"/>
                  <a:gd name="T123" fmla="*/ 1074 h 11128"/>
                  <a:gd name="T124" fmla="*/ 1905 w 3308"/>
                  <a:gd name="T125" fmla="*/ 1990 h 1112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3308" h="11128">
                    <a:moveTo>
                      <a:pt x="2257" y="449"/>
                    </a:moveTo>
                    <a:cubicBezTo>
                      <a:pt x="2270" y="449"/>
                      <a:pt x="2280" y="451"/>
                      <a:pt x="2290" y="449"/>
                    </a:cubicBezTo>
                    <a:cubicBezTo>
                      <a:pt x="2345" y="438"/>
                      <a:pt x="2391" y="462"/>
                      <a:pt x="2439" y="480"/>
                    </a:cubicBezTo>
                    <a:cubicBezTo>
                      <a:pt x="2487" y="498"/>
                      <a:pt x="2515" y="536"/>
                      <a:pt x="2533" y="580"/>
                    </a:cubicBezTo>
                    <a:cubicBezTo>
                      <a:pt x="2549" y="621"/>
                      <a:pt x="2566" y="662"/>
                      <a:pt x="2573" y="704"/>
                    </a:cubicBezTo>
                    <a:cubicBezTo>
                      <a:pt x="2582" y="758"/>
                      <a:pt x="2576" y="812"/>
                      <a:pt x="2544" y="860"/>
                    </a:cubicBezTo>
                    <a:cubicBezTo>
                      <a:pt x="2530" y="881"/>
                      <a:pt x="2520" y="905"/>
                      <a:pt x="2509" y="928"/>
                    </a:cubicBezTo>
                    <a:cubicBezTo>
                      <a:pt x="2518" y="938"/>
                      <a:pt x="2525" y="950"/>
                      <a:pt x="2535" y="958"/>
                    </a:cubicBezTo>
                    <a:cubicBezTo>
                      <a:pt x="2601" y="1015"/>
                      <a:pt x="2605" y="1143"/>
                      <a:pt x="2559" y="1216"/>
                    </a:cubicBezTo>
                    <a:cubicBezTo>
                      <a:pt x="2530" y="1261"/>
                      <a:pt x="2500" y="1304"/>
                      <a:pt x="2468" y="1346"/>
                    </a:cubicBezTo>
                    <a:cubicBezTo>
                      <a:pt x="2455" y="1362"/>
                      <a:pt x="2451" y="1375"/>
                      <a:pt x="2463" y="1392"/>
                    </a:cubicBezTo>
                    <a:cubicBezTo>
                      <a:pt x="2487" y="1429"/>
                      <a:pt x="2483" y="1470"/>
                      <a:pt x="2482" y="1511"/>
                    </a:cubicBezTo>
                    <a:cubicBezTo>
                      <a:pt x="2482" y="1514"/>
                      <a:pt x="2480" y="1516"/>
                      <a:pt x="2479" y="1519"/>
                    </a:cubicBezTo>
                    <a:cubicBezTo>
                      <a:pt x="2475" y="1557"/>
                      <a:pt x="2478" y="1597"/>
                      <a:pt x="2440" y="1626"/>
                    </a:cubicBezTo>
                    <a:cubicBezTo>
                      <a:pt x="2410" y="1650"/>
                      <a:pt x="2385" y="1681"/>
                      <a:pt x="2351" y="1715"/>
                    </a:cubicBezTo>
                    <a:cubicBezTo>
                      <a:pt x="2355" y="1807"/>
                      <a:pt x="2289" y="1864"/>
                      <a:pt x="2216" y="1918"/>
                    </a:cubicBezTo>
                    <a:cubicBezTo>
                      <a:pt x="2208" y="2007"/>
                      <a:pt x="2152" y="2044"/>
                      <a:pt x="2067" y="2052"/>
                    </a:cubicBezTo>
                    <a:cubicBezTo>
                      <a:pt x="2066" y="2082"/>
                      <a:pt x="2064" y="2111"/>
                      <a:pt x="2063" y="2139"/>
                    </a:cubicBezTo>
                    <a:cubicBezTo>
                      <a:pt x="2060" y="2181"/>
                      <a:pt x="2076" y="2217"/>
                      <a:pt x="2093" y="2254"/>
                    </a:cubicBezTo>
                    <a:cubicBezTo>
                      <a:pt x="2100" y="2268"/>
                      <a:pt x="2112" y="2280"/>
                      <a:pt x="2131" y="2271"/>
                    </a:cubicBezTo>
                    <a:cubicBezTo>
                      <a:pt x="2148" y="2263"/>
                      <a:pt x="2166" y="2270"/>
                      <a:pt x="2176" y="2280"/>
                    </a:cubicBezTo>
                    <a:cubicBezTo>
                      <a:pt x="2201" y="2307"/>
                      <a:pt x="2233" y="2327"/>
                      <a:pt x="2251" y="2360"/>
                    </a:cubicBezTo>
                    <a:cubicBezTo>
                      <a:pt x="2286" y="2424"/>
                      <a:pt x="2335" y="2476"/>
                      <a:pt x="2380" y="2530"/>
                    </a:cubicBezTo>
                    <a:cubicBezTo>
                      <a:pt x="2410" y="2566"/>
                      <a:pt x="2438" y="2605"/>
                      <a:pt x="2456" y="2651"/>
                    </a:cubicBezTo>
                    <a:cubicBezTo>
                      <a:pt x="2474" y="2698"/>
                      <a:pt x="2501" y="2740"/>
                      <a:pt x="2519" y="2788"/>
                    </a:cubicBezTo>
                    <a:cubicBezTo>
                      <a:pt x="2536" y="2832"/>
                      <a:pt x="2571" y="2870"/>
                      <a:pt x="2597" y="2910"/>
                    </a:cubicBezTo>
                    <a:cubicBezTo>
                      <a:pt x="2599" y="2913"/>
                      <a:pt x="2602" y="2914"/>
                      <a:pt x="2602" y="2917"/>
                    </a:cubicBezTo>
                    <a:cubicBezTo>
                      <a:pt x="2612" y="2963"/>
                      <a:pt x="2645" y="2998"/>
                      <a:pt x="2662" y="3041"/>
                    </a:cubicBezTo>
                    <a:cubicBezTo>
                      <a:pt x="2689" y="3108"/>
                      <a:pt x="2714" y="3176"/>
                      <a:pt x="2742" y="3243"/>
                    </a:cubicBezTo>
                    <a:cubicBezTo>
                      <a:pt x="2756" y="3275"/>
                      <a:pt x="2770" y="3308"/>
                      <a:pt x="2789" y="3337"/>
                    </a:cubicBezTo>
                    <a:cubicBezTo>
                      <a:pt x="2821" y="3383"/>
                      <a:pt x="2830" y="3437"/>
                      <a:pt x="2850" y="3488"/>
                    </a:cubicBezTo>
                    <a:cubicBezTo>
                      <a:pt x="2873" y="3547"/>
                      <a:pt x="2893" y="3608"/>
                      <a:pt x="2912" y="3668"/>
                    </a:cubicBezTo>
                    <a:cubicBezTo>
                      <a:pt x="2941" y="3758"/>
                      <a:pt x="2973" y="3846"/>
                      <a:pt x="2985" y="3940"/>
                    </a:cubicBezTo>
                    <a:cubicBezTo>
                      <a:pt x="2989" y="3977"/>
                      <a:pt x="2995" y="4015"/>
                      <a:pt x="3011" y="4051"/>
                    </a:cubicBezTo>
                    <a:cubicBezTo>
                      <a:pt x="3026" y="4084"/>
                      <a:pt x="3030" y="4123"/>
                      <a:pt x="3037" y="4159"/>
                    </a:cubicBezTo>
                    <a:cubicBezTo>
                      <a:pt x="3047" y="4218"/>
                      <a:pt x="3054" y="4278"/>
                      <a:pt x="3064" y="4336"/>
                    </a:cubicBezTo>
                    <a:cubicBezTo>
                      <a:pt x="3074" y="4388"/>
                      <a:pt x="3088" y="4440"/>
                      <a:pt x="3096" y="4492"/>
                    </a:cubicBezTo>
                    <a:cubicBezTo>
                      <a:pt x="3104" y="4545"/>
                      <a:pt x="3109" y="4600"/>
                      <a:pt x="3113" y="4654"/>
                    </a:cubicBezTo>
                    <a:cubicBezTo>
                      <a:pt x="3115" y="4684"/>
                      <a:pt x="3110" y="4714"/>
                      <a:pt x="3111" y="4744"/>
                    </a:cubicBezTo>
                    <a:cubicBezTo>
                      <a:pt x="3112" y="4776"/>
                      <a:pt x="3117" y="4808"/>
                      <a:pt x="3121" y="4839"/>
                    </a:cubicBezTo>
                    <a:cubicBezTo>
                      <a:pt x="3132" y="4915"/>
                      <a:pt x="3146" y="4990"/>
                      <a:pt x="3154" y="5067"/>
                    </a:cubicBezTo>
                    <a:cubicBezTo>
                      <a:pt x="3159" y="5112"/>
                      <a:pt x="3155" y="5159"/>
                      <a:pt x="3155" y="5205"/>
                    </a:cubicBezTo>
                    <a:cubicBezTo>
                      <a:pt x="3155" y="5222"/>
                      <a:pt x="3158" y="5239"/>
                      <a:pt x="3160" y="5255"/>
                    </a:cubicBezTo>
                    <a:cubicBezTo>
                      <a:pt x="3162" y="5269"/>
                      <a:pt x="3165" y="5282"/>
                      <a:pt x="3166" y="5295"/>
                    </a:cubicBezTo>
                    <a:cubicBezTo>
                      <a:pt x="3169" y="5366"/>
                      <a:pt x="3173" y="5438"/>
                      <a:pt x="3176" y="5509"/>
                    </a:cubicBezTo>
                    <a:cubicBezTo>
                      <a:pt x="3179" y="5561"/>
                      <a:pt x="3182" y="5612"/>
                      <a:pt x="3184" y="5663"/>
                    </a:cubicBezTo>
                    <a:cubicBezTo>
                      <a:pt x="3187" y="5719"/>
                      <a:pt x="3186" y="5774"/>
                      <a:pt x="3190" y="5830"/>
                    </a:cubicBezTo>
                    <a:cubicBezTo>
                      <a:pt x="3193" y="5883"/>
                      <a:pt x="3199" y="5935"/>
                      <a:pt x="3205" y="5988"/>
                    </a:cubicBezTo>
                    <a:cubicBezTo>
                      <a:pt x="3206" y="6000"/>
                      <a:pt x="3209" y="6012"/>
                      <a:pt x="3209" y="6024"/>
                    </a:cubicBezTo>
                    <a:cubicBezTo>
                      <a:pt x="3210" y="6061"/>
                      <a:pt x="3200" y="6072"/>
                      <a:pt x="3162" y="6078"/>
                    </a:cubicBezTo>
                    <a:cubicBezTo>
                      <a:pt x="3153" y="6080"/>
                      <a:pt x="3144" y="6082"/>
                      <a:pt x="3134" y="6083"/>
                    </a:cubicBezTo>
                    <a:cubicBezTo>
                      <a:pt x="3118" y="6085"/>
                      <a:pt x="3110" y="6097"/>
                      <a:pt x="3111" y="6111"/>
                    </a:cubicBezTo>
                    <a:cubicBezTo>
                      <a:pt x="3114" y="6153"/>
                      <a:pt x="3120" y="6195"/>
                      <a:pt x="3124" y="6237"/>
                    </a:cubicBezTo>
                    <a:cubicBezTo>
                      <a:pt x="3125" y="6246"/>
                      <a:pt x="3127" y="6255"/>
                      <a:pt x="3127" y="6264"/>
                    </a:cubicBezTo>
                    <a:cubicBezTo>
                      <a:pt x="3128" y="6364"/>
                      <a:pt x="3133" y="6464"/>
                      <a:pt x="3129" y="6563"/>
                    </a:cubicBezTo>
                    <a:cubicBezTo>
                      <a:pt x="3125" y="6658"/>
                      <a:pt x="3135" y="6751"/>
                      <a:pt x="3138" y="6845"/>
                    </a:cubicBezTo>
                    <a:cubicBezTo>
                      <a:pt x="3140" y="6955"/>
                      <a:pt x="3143" y="7065"/>
                      <a:pt x="3142" y="7175"/>
                    </a:cubicBezTo>
                    <a:cubicBezTo>
                      <a:pt x="3140" y="7269"/>
                      <a:pt x="3132" y="7363"/>
                      <a:pt x="3129" y="7456"/>
                    </a:cubicBezTo>
                    <a:cubicBezTo>
                      <a:pt x="3128" y="7512"/>
                      <a:pt x="3130" y="7567"/>
                      <a:pt x="3131" y="7623"/>
                    </a:cubicBezTo>
                    <a:cubicBezTo>
                      <a:pt x="3132" y="7675"/>
                      <a:pt x="3134" y="7726"/>
                      <a:pt x="3136" y="7778"/>
                    </a:cubicBezTo>
                    <a:cubicBezTo>
                      <a:pt x="3139" y="7833"/>
                      <a:pt x="3143" y="7888"/>
                      <a:pt x="3145" y="7944"/>
                    </a:cubicBezTo>
                    <a:cubicBezTo>
                      <a:pt x="3146" y="7962"/>
                      <a:pt x="3145" y="7981"/>
                      <a:pt x="3146" y="7999"/>
                    </a:cubicBezTo>
                    <a:cubicBezTo>
                      <a:pt x="3147" y="8035"/>
                      <a:pt x="3148" y="8070"/>
                      <a:pt x="3150" y="8106"/>
                    </a:cubicBezTo>
                    <a:cubicBezTo>
                      <a:pt x="3155" y="8173"/>
                      <a:pt x="3160" y="8241"/>
                      <a:pt x="3165" y="8308"/>
                    </a:cubicBezTo>
                    <a:cubicBezTo>
                      <a:pt x="3166" y="8325"/>
                      <a:pt x="3165" y="8342"/>
                      <a:pt x="3166" y="8359"/>
                    </a:cubicBezTo>
                    <a:cubicBezTo>
                      <a:pt x="3170" y="8453"/>
                      <a:pt x="3174" y="8547"/>
                      <a:pt x="3179" y="8641"/>
                    </a:cubicBezTo>
                    <a:cubicBezTo>
                      <a:pt x="3184" y="8729"/>
                      <a:pt x="3190" y="8816"/>
                      <a:pt x="3196" y="8904"/>
                    </a:cubicBezTo>
                    <a:cubicBezTo>
                      <a:pt x="3197" y="8915"/>
                      <a:pt x="3198" y="8925"/>
                      <a:pt x="3200" y="8936"/>
                    </a:cubicBezTo>
                    <a:cubicBezTo>
                      <a:pt x="3218" y="9030"/>
                      <a:pt x="3228" y="9125"/>
                      <a:pt x="3231" y="9220"/>
                    </a:cubicBezTo>
                    <a:cubicBezTo>
                      <a:pt x="3231" y="9234"/>
                      <a:pt x="3233" y="9247"/>
                      <a:pt x="3237" y="9260"/>
                    </a:cubicBezTo>
                    <a:cubicBezTo>
                      <a:pt x="3248" y="9300"/>
                      <a:pt x="3244" y="9341"/>
                      <a:pt x="3246" y="9382"/>
                    </a:cubicBezTo>
                    <a:cubicBezTo>
                      <a:pt x="3246" y="9407"/>
                      <a:pt x="3251" y="9432"/>
                      <a:pt x="3253" y="9457"/>
                    </a:cubicBezTo>
                    <a:cubicBezTo>
                      <a:pt x="3260" y="9547"/>
                      <a:pt x="3263" y="9636"/>
                      <a:pt x="3275" y="9725"/>
                    </a:cubicBezTo>
                    <a:cubicBezTo>
                      <a:pt x="3280" y="9761"/>
                      <a:pt x="3279" y="9801"/>
                      <a:pt x="3298" y="9836"/>
                    </a:cubicBezTo>
                    <a:cubicBezTo>
                      <a:pt x="3308" y="9853"/>
                      <a:pt x="3306" y="9878"/>
                      <a:pt x="3305" y="9898"/>
                    </a:cubicBezTo>
                    <a:cubicBezTo>
                      <a:pt x="3300" y="9964"/>
                      <a:pt x="3293" y="10030"/>
                      <a:pt x="3288" y="10096"/>
                    </a:cubicBezTo>
                    <a:cubicBezTo>
                      <a:pt x="3282" y="10159"/>
                      <a:pt x="3277" y="10223"/>
                      <a:pt x="3273" y="10286"/>
                    </a:cubicBezTo>
                    <a:cubicBezTo>
                      <a:pt x="3271" y="10302"/>
                      <a:pt x="3286" y="10323"/>
                      <a:pt x="3266" y="10334"/>
                    </a:cubicBezTo>
                    <a:cubicBezTo>
                      <a:pt x="3253" y="10341"/>
                      <a:pt x="3234" y="10338"/>
                      <a:pt x="3217" y="10339"/>
                    </a:cubicBezTo>
                    <a:cubicBezTo>
                      <a:pt x="3209" y="10340"/>
                      <a:pt x="3201" y="10342"/>
                      <a:pt x="3191" y="10344"/>
                    </a:cubicBezTo>
                    <a:cubicBezTo>
                      <a:pt x="3191" y="10361"/>
                      <a:pt x="3189" y="10378"/>
                      <a:pt x="3191" y="10394"/>
                    </a:cubicBezTo>
                    <a:cubicBezTo>
                      <a:pt x="3198" y="10456"/>
                      <a:pt x="3207" y="10518"/>
                      <a:pt x="3213" y="10580"/>
                    </a:cubicBezTo>
                    <a:cubicBezTo>
                      <a:pt x="3219" y="10635"/>
                      <a:pt x="3226" y="10691"/>
                      <a:pt x="3226" y="10746"/>
                    </a:cubicBezTo>
                    <a:cubicBezTo>
                      <a:pt x="3226" y="10787"/>
                      <a:pt x="3218" y="10828"/>
                      <a:pt x="3213" y="10868"/>
                    </a:cubicBezTo>
                    <a:cubicBezTo>
                      <a:pt x="3210" y="10891"/>
                      <a:pt x="3205" y="10913"/>
                      <a:pt x="3203" y="10935"/>
                    </a:cubicBezTo>
                    <a:cubicBezTo>
                      <a:pt x="3202" y="10952"/>
                      <a:pt x="3205" y="10970"/>
                      <a:pt x="3207" y="10996"/>
                    </a:cubicBezTo>
                    <a:cubicBezTo>
                      <a:pt x="3206" y="10998"/>
                      <a:pt x="3200" y="11008"/>
                      <a:pt x="3193" y="11021"/>
                    </a:cubicBezTo>
                    <a:cubicBezTo>
                      <a:pt x="3118" y="11031"/>
                      <a:pt x="3041" y="11040"/>
                      <a:pt x="2966" y="11051"/>
                    </a:cubicBezTo>
                    <a:cubicBezTo>
                      <a:pt x="2911" y="11059"/>
                      <a:pt x="2856" y="11071"/>
                      <a:pt x="2801" y="11078"/>
                    </a:cubicBezTo>
                    <a:cubicBezTo>
                      <a:pt x="2749" y="11085"/>
                      <a:pt x="2696" y="11088"/>
                      <a:pt x="2643" y="11094"/>
                    </a:cubicBezTo>
                    <a:cubicBezTo>
                      <a:pt x="2602" y="11098"/>
                      <a:pt x="2562" y="11104"/>
                      <a:pt x="2521" y="11108"/>
                    </a:cubicBezTo>
                    <a:cubicBezTo>
                      <a:pt x="2466" y="11114"/>
                      <a:pt x="2410" y="11119"/>
                      <a:pt x="2354" y="11122"/>
                    </a:cubicBezTo>
                    <a:cubicBezTo>
                      <a:pt x="2296" y="11125"/>
                      <a:pt x="2238" y="11124"/>
                      <a:pt x="2180" y="11125"/>
                    </a:cubicBezTo>
                    <a:cubicBezTo>
                      <a:pt x="2119" y="11125"/>
                      <a:pt x="2057" y="11128"/>
                      <a:pt x="1997" y="11125"/>
                    </a:cubicBezTo>
                    <a:cubicBezTo>
                      <a:pt x="1904" y="11120"/>
                      <a:pt x="1812" y="11112"/>
                      <a:pt x="1720" y="11105"/>
                    </a:cubicBezTo>
                    <a:cubicBezTo>
                      <a:pt x="1655" y="11100"/>
                      <a:pt x="1591" y="11093"/>
                      <a:pt x="1527" y="11086"/>
                    </a:cubicBezTo>
                    <a:cubicBezTo>
                      <a:pt x="1502" y="11083"/>
                      <a:pt x="1477" y="11081"/>
                      <a:pt x="1453" y="11073"/>
                    </a:cubicBezTo>
                    <a:cubicBezTo>
                      <a:pt x="1432" y="11067"/>
                      <a:pt x="1414" y="11061"/>
                      <a:pt x="1392" y="11065"/>
                    </a:cubicBezTo>
                    <a:cubicBezTo>
                      <a:pt x="1364" y="11070"/>
                      <a:pt x="1344" y="11051"/>
                      <a:pt x="1343" y="11021"/>
                    </a:cubicBezTo>
                    <a:cubicBezTo>
                      <a:pt x="1341" y="10974"/>
                      <a:pt x="1340" y="10927"/>
                      <a:pt x="1360" y="10877"/>
                    </a:cubicBezTo>
                    <a:cubicBezTo>
                      <a:pt x="1307" y="10874"/>
                      <a:pt x="1256" y="10869"/>
                      <a:pt x="1205" y="10868"/>
                    </a:cubicBezTo>
                    <a:cubicBezTo>
                      <a:pt x="1154" y="10867"/>
                      <a:pt x="1104" y="10869"/>
                      <a:pt x="1053" y="10870"/>
                    </a:cubicBezTo>
                    <a:cubicBezTo>
                      <a:pt x="1022" y="10870"/>
                      <a:pt x="994" y="10857"/>
                      <a:pt x="973" y="10834"/>
                    </a:cubicBezTo>
                    <a:cubicBezTo>
                      <a:pt x="966" y="10826"/>
                      <a:pt x="960" y="10813"/>
                      <a:pt x="959" y="10802"/>
                    </a:cubicBezTo>
                    <a:cubicBezTo>
                      <a:pt x="956" y="10738"/>
                      <a:pt x="953" y="10673"/>
                      <a:pt x="955" y="10608"/>
                    </a:cubicBezTo>
                    <a:cubicBezTo>
                      <a:pt x="956" y="10567"/>
                      <a:pt x="963" y="10526"/>
                      <a:pt x="975" y="10487"/>
                    </a:cubicBezTo>
                    <a:cubicBezTo>
                      <a:pt x="983" y="10460"/>
                      <a:pt x="1001" y="10436"/>
                      <a:pt x="1017" y="10411"/>
                    </a:cubicBezTo>
                    <a:cubicBezTo>
                      <a:pt x="1040" y="10375"/>
                      <a:pt x="1064" y="10338"/>
                      <a:pt x="1091" y="10304"/>
                    </a:cubicBezTo>
                    <a:cubicBezTo>
                      <a:pt x="1127" y="10258"/>
                      <a:pt x="1181" y="10242"/>
                      <a:pt x="1233" y="10222"/>
                    </a:cubicBezTo>
                    <a:cubicBezTo>
                      <a:pt x="1289" y="10202"/>
                      <a:pt x="1344" y="10180"/>
                      <a:pt x="1399" y="10158"/>
                    </a:cubicBezTo>
                    <a:cubicBezTo>
                      <a:pt x="1426" y="10147"/>
                      <a:pt x="1453" y="10135"/>
                      <a:pt x="1479" y="10122"/>
                    </a:cubicBezTo>
                    <a:cubicBezTo>
                      <a:pt x="1491" y="10117"/>
                      <a:pt x="1500" y="10108"/>
                      <a:pt x="1512" y="10099"/>
                    </a:cubicBezTo>
                    <a:cubicBezTo>
                      <a:pt x="1502" y="10082"/>
                      <a:pt x="1488" y="10085"/>
                      <a:pt x="1475" y="10083"/>
                    </a:cubicBezTo>
                    <a:cubicBezTo>
                      <a:pt x="1447" y="10079"/>
                      <a:pt x="1418" y="10074"/>
                      <a:pt x="1389" y="10070"/>
                    </a:cubicBezTo>
                    <a:cubicBezTo>
                      <a:pt x="1368" y="10067"/>
                      <a:pt x="1347" y="10064"/>
                      <a:pt x="1327" y="10065"/>
                    </a:cubicBezTo>
                    <a:cubicBezTo>
                      <a:pt x="1304" y="10065"/>
                      <a:pt x="1295" y="10058"/>
                      <a:pt x="1297" y="10035"/>
                    </a:cubicBezTo>
                    <a:cubicBezTo>
                      <a:pt x="1303" y="9974"/>
                      <a:pt x="1310" y="9914"/>
                      <a:pt x="1314" y="9853"/>
                    </a:cubicBezTo>
                    <a:cubicBezTo>
                      <a:pt x="1316" y="9817"/>
                      <a:pt x="1316" y="9782"/>
                      <a:pt x="1314" y="9746"/>
                    </a:cubicBezTo>
                    <a:cubicBezTo>
                      <a:pt x="1312" y="9700"/>
                      <a:pt x="1306" y="9654"/>
                      <a:pt x="1304" y="9607"/>
                    </a:cubicBezTo>
                    <a:cubicBezTo>
                      <a:pt x="1303" y="9572"/>
                      <a:pt x="1306" y="9536"/>
                      <a:pt x="1307" y="9500"/>
                    </a:cubicBezTo>
                    <a:cubicBezTo>
                      <a:pt x="1310" y="9428"/>
                      <a:pt x="1313" y="9357"/>
                      <a:pt x="1315" y="9285"/>
                    </a:cubicBezTo>
                    <a:cubicBezTo>
                      <a:pt x="1316" y="9219"/>
                      <a:pt x="1319" y="9153"/>
                      <a:pt x="1317" y="9087"/>
                    </a:cubicBezTo>
                    <a:cubicBezTo>
                      <a:pt x="1312" y="8981"/>
                      <a:pt x="1303" y="8875"/>
                      <a:pt x="1296" y="8769"/>
                    </a:cubicBezTo>
                    <a:cubicBezTo>
                      <a:pt x="1291" y="8698"/>
                      <a:pt x="1285" y="8626"/>
                      <a:pt x="1278" y="8555"/>
                    </a:cubicBezTo>
                    <a:cubicBezTo>
                      <a:pt x="1275" y="8515"/>
                      <a:pt x="1269" y="8476"/>
                      <a:pt x="1264" y="8436"/>
                    </a:cubicBezTo>
                    <a:cubicBezTo>
                      <a:pt x="1253" y="8345"/>
                      <a:pt x="1242" y="8254"/>
                      <a:pt x="1230" y="8164"/>
                    </a:cubicBezTo>
                    <a:cubicBezTo>
                      <a:pt x="1224" y="8116"/>
                      <a:pt x="1216" y="8069"/>
                      <a:pt x="1208" y="8022"/>
                    </a:cubicBezTo>
                    <a:cubicBezTo>
                      <a:pt x="1194" y="7937"/>
                      <a:pt x="1177" y="7853"/>
                      <a:pt x="1165" y="7767"/>
                    </a:cubicBezTo>
                    <a:cubicBezTo>
                      <a:pt x="1154" y="7690"/>
                      <a:pt x="1150" y="7612"/>
                      <a:pt x="1142" y="7534"/>
                    </a:cubicBezTo>
                    <a:cubicBezTo>
                      <a:pt x="1137" y="7488"/>
                      <a:pt x="1130" y="7442"/>
                      <a:pt x="1123" y="7396"/>
                    </a:cubicBezTo>
                    <a:cubicBezTo>
                      <a:pt x="1109" y="7313"/>
                      <a:pt x="1094" y="7231"/>
                      <a:pt x="1081" y="7149"/>
                    </a:cubicBezTo>
                    <a:cubicBezTo>
                      <a:pt x="1070" y="7078"/>
                      <a:pt x="1063" y="7007"/>
                      <a:pt x="1054" y="6935"/>
                    </a:cubicBezTo>
                    <a:cubicBezTo>
                      <a:pt x="1049" y="6900"/>
                      <a:pt x="1043" y="6865"/>
                      <a:pt x="1038" y="6830"/>
                    </a:cubicBezTo>
                    <a:cubicBezTo>
                      <a:pt x="1030" y="6756"/>
                      <a:pt x="1023" y="6682"/>
                      <a:pt x="1014" y="6608"/>
                    </a:cubicBezTo>
                    <a:cubicBezTo>
                      <a:pt x="1006" y="6535"/>
                      <a:pt x="1001" y="6460"/>
                      <a:pt x="984" y="6389"/>
                    </a:cubicBezTo>
                    <a:cubicBezTo>
                      <a:pt x="968" y="6321"/>
                      <a:pt x="972" y="6252"/>
                      <a:pt x="959" y="6185"/>
                    </a:cubicBezTo>
                    <a:cubicBezTo>
                      <a:pt x="952" y="6151"/>
                      <a:pt x="944" y="6141"/>
                      <a:pt x="910" y="6140"/>
                    </a:cubicBezTo>
                    <a:cubicBezTo>
                      <a:pt x="868" y="6138"/>
                      <a:pt x="827" y="6139"/>
                      <a:pt x="783" y="6139"/>
                    </a:cubicBezTo>
                    <a:cubicBezTo>
                      <a:pt x="780" y="6127"/>
                      <a:pt x="775" y="6115"/>
                      <a:pt x="775" y="6104"/>
                    </a:cubicBezTo>
                    <a:cubicBezTo>
                      <a:pt x="777" y="6046"/>
                      <a:pt x="759" y="5992"/>
                      <a:pt x="746" y="5936"/>
                    </a:cubicBezTo>
                    <a:cubicBezTo>
                      <a:pt x="734" y="5886"/>
                      <a:pt x="727" y="5835"/>
                      <a:pt x="718" y="5784"/>
                    </a:cubicBezTo>
                    <a:cubicBezTo>
                      <a:pt x="711" y="5743"/>
                      <a:pt x="702" y="5703"/>
                      <a:pt x="696" y="5662"/>
                    </a:cubicBezTo>
                    <a:cubicBezTo>
                      <a:pt x="685" y="5596"/>
                      <a:pt x="674" y="5529"/>
                      <a:pt x="665" y="5462"/>
                    </a:cubicBezTo>
                    <a:cubicBezTo>
                      <a:pt x="656" y="5397"/>
                      <a:pt x="647" y="5333"/>
                      <a:pt x="644" y="5268"/>
                    </a:cubicBezTo>
                    <a:cubicBezTo>
                      <a:pt x="640" y="5176"/>
                      <a:pt x="642" y="5083"/>
                      <a:pt x="641" y="4990"/>
                    </a:cubicBezTo>
                    <a:cubicBezTo>
                      <a:pt x="641" y="4972"/>
                      <a:pt x="639" y="4953"/>
                      <a:pt x="638" y="4935"/>
                    </a:cubicBezTo>
                    <a:cubicBezTo>
                      <a:pt x="636" y="4894"/>
                      <a:pt x="631" y="4854"/>
                      <a:pt x="631" y="4814"/>
                    </a:cubicBezTo>
                    <a:cubicBezTo>
                      <a:pt x="631" y="4781"/>
                      <a:pt x="636" y="4748"/>
                      <a:pt x="639" y="4715"/>
                    </a:cubicBezTo>
                    <a:cubicBezTo>
                      <a:pt x="643" y="4660"/>
                      <a:pt x="647" y="4605"/>
                      <a:pt x="649" y="4550"/>
                    </a:cubicBezTo>
                    <a:cubicBezTo>
                      <a:pt x="652" y="4492"/>
                      <a:pt x="652" y="4433"/>
                      <a:pt x="655" y="4375"/>
                    </a:cubicBezTo>
                    <a:cubicBezTo>
                      <a:pt x="659" y="4290"/>
                      <a:pt x="673" y="4207"/>
                      <a:pt x="692" y="4125"/>
                    </a:cubicBezTo>
                    <a:cubicBezTo>
                      <a:pt x="706" y="4063"/>
                      <a:pt x="726" y="4003"/>
                      <a:pt x="728" y="3939"/>
                    </a:cubicBezTo>
                    <a:cubicBezTo>
                      <a:pt x="728" y="3918"/>
                      <a:pt x="739" y="3896"/>
                      <a:pt x="745" y="3874"/>
                    </a:cubicBezTo>
                    <a:cubicBezTo>
                      <a:pt x="764" y="3804"/>
                      <a:pt x="780" y="3734"/>
                      <a:pt x="783" y="3660"/>
                    </a:cubicBezTo>
                    <a:cubicBezTo>
                      <a:pt x="783" y="3649"/>
                      <a:pt x="788" y="3637"/>
                      <a:pt x="790" y="3625"/>
                    </a:cubicBezTo>
                    <a:cubicBezTo>
                      <a:pt x="792" y="3616"/>
                      <a:pt x="798" y="3607"/>
                      <a:pt x="797" y="3598"/>
                    </a:cubicBezTo>
                    <a:cubicBezTo>
                      <a:pt x="786" y="3542"/>
                      <a:pt x="816" y="3494"/>
                      <a:pt x="825" y="3442"/>
                    </a:cubicBezTo>
                    <a:cubicBezTo>
                      <a:pt x="832" y="3406"/>
                      <a:pt x="836" y="3369"/>
                      <a:pt x="842" y="3332"/>
                    </a:cubicBezTo>
                    <a:cubicBezTo>
                      <a:pt x="845" y="3313"/>
                      <a:pt x="849" y="3294"/>
                      <a:pt x="853" y="3274"/>
                    </a:cubicBezTo>
                    <a:cubicBezTo>
                      <a:pt x="870" y="3198"/>
                      <a:pt x="901" y="3126"/>
                      <a:pt x="922" y="3052"/>
                    </a:cubicBezTo>
                    <a:cubicBezTo>
                      <a:pt x="948" y="2963"/>
                      <a:pt x="1005" y="2893"/>
                      <a:pt x="1036" y="2808"/>
                    </a:cubicBezTo>
                    <a:cubicBezTo>
                      <a:pt x="1050" y="2772"/>
                      <a:pt x="1074" y="2739"/>
                      <a:pt x="1093" y="2704"/>
                    </a:cubicBezTo>
                    <a:cubicBezTo>
                      <a:pt x="1111" y="2670"/>
                      <a:pt x="1126" y="2635"/>
                      <a:pt x="1147" y="2604"/>
                    </a:cubicBezTo>
                    <a:cubicBezTo>
                      <a:pt x="1177" y="2560"/>
                      <a:pt x="1213" y="2522"/>
                      <a:pt x="1262" y="2492"/>
                    </a:cubicBezTo>
                    <a:cubicBezTo>
                      <a:pt x="1256" y="2458"/>
                      <a:pt x="1269" y="2421"/>
                      <a:pt x="1252" y="2382"/>
                    </a:cubicBezTo>
                    <a:cubicBezTo>
                      <a:pt x="1212" y="2402"/>
                      <a:pt x="1172" y="2419"/>
                      <a:pt x="1135" y="2440"/>
                    </a:cubicBezTo>
                    <a:cubicBezTo>
                      <a:pt x="1096" y="2462"/>
                      <a:pt x="1054" y="2468"/>
                      <a:pt x="1013" y="2475"/>
                    </a:cubicBezTo>
                    <a:cubicBezTo>
                      <a:pt x="954" y="2486"/>
                      <a:pt x="895" y="2493"/>
                      <a:pt x="836" y="2502"/>
                    </a:cubicBezTo>
                    <a:cubicBezTo>
                      <a:pt x="770" y="2512"/>
                      <a:pt x="707" y="2499"/>
                      <a:pt x="648" y="2471"/>
                    </a:cubicBezTo>
                    <a:cubicBezTo>
                      <a:pt x="588" y="2443"/>
                      <a:pt x="546" y="2395"/>
                      <a:pt x="510" y="2340"/>
                    </a:cubicBezTo>
                    <a:cubicBezTo>
                      <a:pt x="497" y="2321"/>
                      <a:pt x="480" y="2303"/>
                      <a:pt x="461" y="2291"/>
                    </a:cubicBezTo>
                    <a:cubicBezTo>
                      <a:pt x="410" y="2257"/>
                      <a:pt x="400" y="2237"/>
                      <a:pt x="417" y="2179"/>
                    </a:cubicBezTo>
                    <a:cubicBezTo>
                      <a:pt x="418" y="2175"/>
                      <a:pt x="419" y="2172"/>
                      <a:pt x="421" y="2166"/>
                    </a:cubicBezTo>
                    <a:cubicBezTo>
                      <a:pt x="416" y="2162"/>
                      <a:pt x="412" y="2155"/>
                      <a:pt x="406" y="2154"/>
                    </a:cubicBezTo>
                    <a:cubicBezTo>
                      <a:pt x="358" y="2140"/>
                      <a:pt x="348" y="2101"/>
                      <a:pt x="342" y="2059"/>
                    </a:cubicBezTo>
                    <a:cubicBezTo>
                      <a:pt x="341" y="2047"/>
                      <a:pt x="340" y="2035"/>
                      <a:pt x="339" y="2023"/>
                    </a:cubicBezTo>
                    <a:cubicBezTo>
                      <a:pt x="339" y="1991"/>
                      <a:pt x="324" y="1973"/>
                      <a:pt x="294" y="1963"/>
                    </a:cubicBezTo>
                    <a:cubicBezTo>
                      <a:pt x="253" y="1950"/>
                      <a:pt x="213" y="1937"/>
                      <a:pt x="186" y="1900"/>
                    </a:cubicBezTo>
                    <a:cubicBezTo>
                      <a:pt x="161" y="1867"/>
                      <a:pt x="146" y="1837"/>
                      <a:pt x="163" y="1792"/>
                    </a:cubicBezTo>
                    <a:cubicBezTo>
                      <a:pt x="189" y="1726"/>
                      <a:pt x="208" y="1657"/>
                      <a:pt x="226" y="1588"/>
                    </a:cubicBezTo>
                    <a:cubicBezTo>
                      <a:pt x="241" y="1537"/>
                      <a:pt x="236" y="1484"/>
                      <a:pt x="229" y="1432"/>
                    </a:cubicBezTo>
                    <a:cubicBezTo>
                      <a:pt x="225" y="1400"/>
                      <a:pt x="223" y="1368"/>
                      <a:pt x="227" y="1336"/>
                    </a:cubicBezTo>
                    <a:cubicBezTo>
                      <a:pt x="229" y="1320"/>
                      <a:pt x="226" y="1304"/>
                      <a:pt x="227" y="1288"/>
                    </a:cubicBezTo>
                    <a:cubicBezTo>
                      <a:pt x="228" y="1261"/>
                      <a:pt x="231" y="1234"/>
                      <a:pt x="231" y="1207"/>
                    </a:cubicBezTo>
                    <a:cubicBezTo>
                      <a:pt x="231" y="1198"/>
                      <a:pt x="229" y="1186"/>
                      <a:pt x="223" y="1181"/>
                    </a:cubicBezTo>
                    <a:cubicBezTo>
                      <a:pt x="201" y="1162"/>
                      <a:pt x="196" y="1137"/>
                      <a:pt x="194" y="1110"/>
                    </a:cubicBezTo>
                    <a:cubicBezTo>
                      <a:pt x="194" y="1105"/>
                      <a:pt x="190" y="1100"/>
                      <a:pt x="188" y="1094"/>
                    </a:cubicBezTo>
                    <a:cubicBezTo>
                      <a:pt x="134" y="1109"/>
                      <a:pt x="87" y="1096"/>
                      <a:pt x="51" y="1055"/>
                    </a:cubicBezTo>
                    <a:cubicBezTo>
                      <a:pt x="18" y="1017"/>
                      <a:pt x="0" y="977"/>
                      <a:pt x="19" y="921"/>
                    </a:cubicBezTo>
                    <a:cubicBezTo>
                      <a:pt x="34" y="877"/>
                      <a:pt x="50" y="836"/>
                      <a:pt x="86" y="808"/>
                    </a:cubicBezTo>
                    <a:cubicBezTo>
                      <a:pt x="119" y="783"/>
                      <a:pt x="157" y="766"/>
                      <a:pt x="192" y="745"/>
                    </a:cubicBezTo>
                    <a:cubicBezTo>
                      <a:pt x="197" y="743"/>
                      <a:pt x="201" y="741"/>
                      <a:pt x="210" y="736"/>
                    </a:cubicBezTo>
                    <a:cubicBezTo>
                      <a:pt x="203" y="718"/>
                      <a:pt x="199" y="698"/>
                      <a:pt x="190" y="681"/>
                    </a:cubicBezTo>
                    <a:cubicBezTo>
                      <a:pt x="161" y="626"/>
                      <a:pt x="179" y="573"/>
                      <a:pt x="199" y="521"/>
                    </a:cubicBezTo>
                    <a:cubicBezTo>
                      <a:pt x="202" y="512"/>
                      <a:pt x="211" y="503"/>
                      <a:pt x="219" y="497"/>
                    </a:cubicBezTo>
                    <a:cubicBezTo>
                      <a:pt x="248" y="478"/>
                      <a:pt x="276" y="458"/>
                      <a:pt x="307" y="442"/>
                    </a:cubicBezTo>
                    <a:cubicBezTo>
                      <a:pt x="323" y="434"/>
                      <a:pt x="343" y="436"/>
                      <a:pt x="362" y="433"/>
                    </a:cubicBezTo>
                    <a:cubicBezTo>
                      <a:pt x="364" y="411"/>
                      <a:pt x="367" y="389"/>
                      <a:pt x="367" y="366"/>
                    </a:cubicBezTo>
                    <a:cubicBezTo>
                      <a:pt x="367" y="331"/>
                      <a:pt x="387" y="303"/>
                      <a:pt x="401" y="274"/>
                    </a:cubicBezTo>
                    <a:cubicBezTo>
                      <a:pt x="413" y="252"/>
                      <a:pt x="437" y="237"/>
                      <a:pt x="457" y="220"/>
                    </a:cubicBezTo>
                    <a:cubicBezTo>
                      <a:pt x="480" y="198"/>
                      <a:pt x="505" y="178"/>
                      <a:pt x="528" y="156"/>
                    </a:cubicBezTo>
                    <a:cubicBezTo>
                      <a:pt x="551" y="136"/>
                      <a:pt x="578" y="130"/>
                      <a:pt x="606" y="132"/>
                    </a:cubicBezTo>
                    <a:cubicBezTo>
                      <a:pt x="665" y="137"/>
                      <a:pt x="721" y="152"/>
                      <a:pt x="765" y="196"/>
                    </a:cubicBezTo>
                    <a:cubicBezTo>
                      <a:pt x="773" y="204"/>
                      <a:pt x="784" y="210"/>
                      <a:pt x="793" y="217"/>
                    </a:cubicBezTo>
                    <a:cubicBezTo>
                      <a:pt x="846" y="149"/>
                      <a:pt x="912" y="100"/>
                      <a:pt x="994" y="74"/>
                    </a:cubicBezTo>
                    <a:cubicBezTo>
                      <a:pt x="1019" y="66"/>
                      <a:pt x="1042" y="54"/>
                      <a:pt x="1067" y="47"/>
                    </a:cubicBezTo>
                    <a:cubicBezTo>
                      <a:pt x="1132" y="32"/>
                      <a:pt x="1194" y="37"/>
                      <a:pt x="1247" y="83"/>
                    </a:cubicBezTo>
                    <a:cubicBezTo>
                      <a:pt x="1252" y="88"/>
                      <a:pt x="1257" y="91"/>
                      <a:pt x="1263" y="95"/>
                    </a:cubicBezTo>
                    <a:cubicBezTo>
                      <a:pt x="1288" y="113"/>
                      <a:pt x="1291" y="112"/>
                      <a:pt x="1312" y="91"/>
                    </a:cubicBezTo>
                    <a:cubicBezTo>
                      <a:pt x="1365" y="36"/>
                      <a:pt x="1426" y="0"/>
                      <a:pt x="1507" y="9"/>
                    </a:cubicBezTo>
                    <a:cubicBezTo>
                      <a:pt x="1540" y="12"/>
                      <a:pt x="1575" y="9"/>
                      <a:pt x="1609" y="11"/>
                    </a:cubicBezTo>
                    <a:cubicBezTo>
                      <a:pt x="1719" y="17"/>
                      <a:pt x="1785" y="80"/>
                      <a:pt x="1821" y="179"/>
                    </a:cubicBezTo>
                    <a:cubicBezTo>
                      <a:pt x="1822" y="182"/>
                      <a:pt x="1824" y="184"/>
                      <a:pt x="1825" y="187"/>
                    </a:cubicBezTo>
                    <a:cubicBezTo>
                      <a:pt x="1849" y="182"/>
                      <a:pt x="1873" y="175"/>
                      <a:pt x="1897" y="172"/>
                    </a:cubicBezTo>
                    <a:cubicBezTo>
                      <a:pt x="1984" y="164"/>
                      <a:pt x="2059" y="200"/>
                      <a:pt x="2133" y="238"/>
                    </a:cubicBezTo>
                    <a:cubicBezTo>
                      <a:pt x="2147" y="245"/>
                      <a:pt x="2163" y="251"/>
                      <a:pt x="2174" y="261"/>
                    </a:cubicBezTo>
                    <a:cubicBezTo>
                      <a:pt x="2221" y="301"/>
                      <a:pt x="2247" y="354"/>
                      <a:pt x="2260" y="413"/>
                    </a:cubicBezTo>
                    <a:cubicBezTo>
                      <a:pt x="2262" y="423"/>
                      <a:pt x="2258" y="434"/>
                      <a:pt x="2257" y="449"/>
                    </a:cubicBezTo>
                    <a:close/>
                    <a:moveTo>
                      <a:pt x="2927" y="6107"/>
                    </a:moveTo>
                    <a:cubicBezTo>
                      <a:pt x="2929" y="6064"/>
                      <a:pt x="2930" y="6024"/>
                      <a:pt x="2935" y="5985"/>
                    </a:cubicBezTo>
                    <a:cubicBezTo>
                      <a:pt x="2947" y="5884"/>
                      <a:pt x="2960" y="5783"/>
                      <a:pt x="2973" y="5681"/>
                    </a:cubicBezTo>
                    <a:cubicBezTo>
                      <a:pt x="2982" y="5608"/>
                      <a:pt x="2990" y="5534"/>
                      <a:pt x="2999" y="5460"/>
                    </a:cubicBezTo>
                    <a:cubicBezTo>
                      <a:pt x="3002" y="5426"/>
                      <a:pt x="3005" y="5392"/>
                      <a:pt x="3009" y="5357"/>
                    </a:cubicBezTo>
                    <a:cubicBezTo>
                      <a:pt x="3019" y="5263"/>
                      <a:pt x="3034" y="5168"/>
                      <a:pt x="3041" y="5073"/>
                    </a:cubicBezTo>
                    <a:cubicBezTo>
                      <a:pt x="3050" y="4970"/>
                      <a:pt x="3055" y="4867"/>
                      <a:pt x="3055" y="4763"/>
                    </a:cubicBezTo>
                    <a:cubicBezTo>
                      <a:pt x="3055" y="4698"/>
                      <a:pt x="3051" y="4634"/>
                      <a:pt x="3047" y="4570"/>
                    </a:cubicBezTo>
                    <a:cubicBezTo>
                      <a:pt x="3044" y="4531"/>
                      <a:pt x="3037" y="4491"/>
                      <a:pt x="3030" y="4452"/>
                    </a:cubicBezTo>
                    <a:cubicBezTo>
                      <a:pt x="3013" y="4350"/>
                      <a:pt x="2995" y="4248"/>
                      <a:pt x="2977" y="4146"/>
                    </a:cubicBezTo>
                    <a:cubicBezTo>
                      <a:pt x="2972" y="4123"/>
                      <a:pt x="2964" y="4100"/>
                      <a:pt x="2959" y="4077"/>
                    </a:cubicBezTo>
                    <a:cubicBezTo>
                      <a:pt x="2945" y="4020"/>
                      <a:pt x="2935" y="3962"/>
                      <a:pt x="2919" y="3906"/>
                    </a:cubicBezTo>
                    <a:cubicBezTo>
                      <a:pt x="2904" y="3853"/>
                      <a:pt x="2884" y="3801"/>
                      <a:pt x="2867" y="3748"/>
                    </a:cubicBezTo>
                    <a:cubicBezTo>
                      <a:pt x="2853" y="3707"/>
                      <a:pt x="2839" y="3665"/>
                      <a:pt x="2824" y="3624"/>
                    </a:cubicBezTo>
                    <a:cubicBezTo>
                      <a:pt x="2814" y="3597"/>
                      <a:pt x="2801" y="3570"/>
                      <a:pt x="2792" y="3543"/>
                    </a:cubicBezTo>
                    <a:cubicBezTo>
                      <a:pt x="2771" y="3486"/>
                      <a:pt x="2752" y="3427"/>
                      <a:pt x="2731" y="3370"/>
                    </a:cubicBezTo>
                    <a:cubicBezTo>
                      <a:pt x="2717" y="3332"/>
                      <a:pt x="2699" y="3295"/>
                      <a:pt x="2684" y="3256"/>
                    </a:cubicBezTo>
                    <a:cubicBezTo>
                      <a:pt x="2659" y="3189"/>
                      <a:pt x="2633" y="3123"/>
                      <a:pt x="2597" y="3060"/>
                    </a:cubicBezTo>
                    <a:cubicBezTo>
                      <a:pt x="2562" y="2999"/>
                      <a:pt x="2529" y="2937"/>
                      <a:pt x="2498" y="2874"/>
                    </a:cubicBezTo>
                    <a:cubicBezTo>
                      <a:pt x="2483" y="2844"/>
                      <a:pt x="2469" y="2815"/>
                      <a:pt x="2441" y="2795"/>
                    </a:cubicBezTo>
                    <a:cubicBezTo>
                      <a:pt x="2410" y="2772"/>
                      <a:pt x="2381" y="2747"/>
                      <a:pt x="2348" y="2726"/>
                    </a:cubicBezTo>
                    <a:cubicBezTo>
                      <a:pt x="2301" y="2696"/>
                      <a:pt x="2258" y="2658"/>
                      <a:pt x="2207" y="2633"/>
                    </a:cubicBezTo>
                    <a:cubicBezTo>
                      <a:pt x="2202" y="2630"/>
                      <a:pt x="2197" y="2622"/>
                      <a:pt x="2198" y="2617"/>
                    </a:cubicBezTo>
                    <a:cubicBezTo>
                      <a:pt x="2199" y="2613"/>
                      <a:pt x="2206" y="2606"/>
                      <a:pt x="2211" y="2605"/>
                    </a:cubicBezTo>
                    <a:cubicBezTo>
                      <a:pt x="2246" y="2600"/>
                      <a:pt x="2279" y="2606"/>
                      <a:pt x="2308" y="2629"/>
                    </a:cubicBezTo>
                    <a:cubicBezTo>
                      <a:pt x="2318" y="2637"/>
                      <a:pt x="2329" y="2644"/>
                      <a:pt x="2340" y="2651"/>
                    </a:cubicBezTo>
                    <a:cubicBezTo>
                      <a:pt x="2347" y="2655"/>
                      <a:pt x="2353" y="2658"/>
                      <a:pt x="2359" y="2663"/>
                    </a:cubicBezTo>
                    <a:cubicBezTo>
                      <a:pt x="2378" y="2678"/>
                      <a:pt x="2397" y="2692"/>
                      <a:pt x="2416" y="2707"/>
                    </a:cubicBezTo>
                    <a:cubicBezTo>
                      <a:pt x="2405" y="2654"/>
                      <a:pt x="2377" y="2613"/>
                      <a:pt x="2344" y="2575"/>
                    </a:cubicBezTo>
                    <a:cubicBezTo>
                      <a:pt x="2287" y="2510"/>
                      <a:pt x="2230" y="2446"/>
                      <a:pt x="2171" y="2384"/>
                    </a:cubicBezTo>
                    <a:cubicBezTo>
                      <a:pt x="2148" y="2359"/>
                      <a:pt x="2120" y="2340"/>
                      <a:pt x="2085" y="2341"/>
                    </a:cubicBezTo>
                    <a:cubicBezTo>
                      <a:pt x="2053" y="2343"/>
                      <a:pt x="2021" y="2347"/>
                      <a:pt x="1989" y="2351"/>
                    </a:cubicBezTo>
                    <a:cubicBezTo>
                      <a:pt x="1922" y="2361"/>
                      <a:pt x="1855" y="2371"/>
                      <a:pt x="1787" y="2382"/>
                    </a:cubicBezTo>
                    <a:cubicBezTo>
                      <a:pt x="1726" y="2392"/>
                      <a:pt x="1665" y="2403"/>
                      <a:pt x="1606" y="2424"/>
                    </a:cubicBezTo>
                    <a:cubicBezTo>
                      <a:pt x="1521" y="2455"/>
                      <a:pt x="1435" y="2487"/>
                      <a:pt x="1349" y="2517"/>
                    </a:cubicBezTo>
                    <a:cubicBezTo>
                      <a:pt x="1331" y="2523"/>
                      <a:pt x="1321" y="2532"/>
                      <a:pt x="1316" y="2551"/>
                    </a:cubicBezTo>
                    <a:cubicBezTo>
                      <a:pt x="1308" y="2578"/>
                      <a:pt x="1303" y="2580"/>
                      <a:pt x="1276" y="2573"/>
                    </a:cubicBezTo>
                    <a:cubicBezTo>
                      <a:pt x="1260" y="2568"/>
                      <a:pt x="1249" y="2568"/>
                      <a:pt x="1237" y="2582"/>
                    </a:cubicBezTo>
                    <a:cubicBezTo>
                      <a:pt x="1215" y="2609"/>
                      <a:pt x="1186" y="2632"/>
                      <a:pt x="1168" y="2661"/>
                    </a:cubicBezTo>
                    <a:cubicBezTo>
                      <a:pt x="1122" y="2739"/>
                      <a:pt x="1082" y="2819"/>
                      <a:pt x="1039" y="2899"/>
                    </a:cubicBezTo>
                    <a:cubicBezTo>
                      <a:pt x="1001" y="2969"/>
                      <a:pt x="976" y="3045"/>
                      <a:pt x="949" y="3120"/>
                    </a:cubicBezTo>
                    <a:cubicBezTo>
                      <a:pt x="935" y="3157"/>
                      <a:pt x="920" y="3194"/>
                      <a:pt x="911" y="3233"/>
                    </a:cubicBezTo>
                    <a:cubicBezTo>
                      <a:pt x="894" y="3308"/>
                      <a:pt x="880" y="3383"/>
                      <a:pt x="866" y="3459"/>
                    </a:cubicBezTo>
                    <a:cubicBezTo>
                      <a:pt x="857" y="3503"/>
                      <a:pt x="848" y="3547"/>
                      <a:pt x="841" y="3592"/>
                    </a:cubicBezTo>
                    <a:cubicBezTo>
                      <a:pt x="837" y="3618"/>
                      <a:pt x="837" y="3644"/>
                      <a:pt x="833" y="3670"/>
                    </a:cubicBezTo>
                    <a:cubicBezTo>
                      <a:pt x="823" y="3729"/>
                      <a:pt x="812" y="3788"/>
                      <a:pt x="800" y="3846"/>
                    </a:cubicBezTo>
                    <a:cubicBezTo>
                      <a:pt x="788" y="3906"/>
                      <a:pt x="778" y="3966"/>
                      <a:pt x="763" y="4025"/>
                    </a:cubicBezTo>
                    <a:cubicBezTo>
                      <a:pt x="727" y="4157"/>
                      <a:pt x="708" y="4293"/>
                      <a:pt x="700" y="4429"/>
                    </a:cubicBezTo>
                    <a:cubicBezTo>
                      <a:pt x="693" y="4544"/>
                      <a:pt x="689" y="4660"/>
                      <a:pt x="685" y="4775"/>
                    </a:cubicBezTo>
                    <a:cubicBezTo>
                      <a:pt x="683" y="4827"/>
                      <a:pt x="684" y="4878"/>
                      <a:pt x="684" y="4930"/>
                    </a:cubicBezTo>
                    <a:cubicBezTo>
                      <a:pt x="684" y="4961"/>
                      <a:pt x="685" y="4993"/>
                      <a:pt x="686" y="5025"/>
                    </a:cubicBezTo>
                    <a:cubicBezTo>
                      <a:pt x="687" y="5088"/>
                      <a:pt x="685" y="5152"/>
                      <a:pt x="689" y="5215"/>
                    </a:cubicBezTo>
                    <a:cubicBezTo>
                      <a:pt x="693" y="5280"/>
                      <a:pt x="702" y="5344"/>
                      <a:pt x="711" y="5408"/>
                    </a:cubicBezTo>
                    <a:cubicBezTo>
                      <a:pt x="722" y="5496"/>
                      <a:pt x="735" y="5584"/>
                      <a:pt x="747" y="5671"/>
                    </a:cubicBezTo>
                    <a:cubicBezTo>
                      <a:pt x="752" y="5701"/>
                      <a:pt x="754" y="5731"/>
                      <a:pt x="759" y="5760"/>
                    </a:cubicBezTo>
                    <a:cubicBezTo>
                      <a:pt x="766" y="5799"/>
                      <a:pt x="774" y="5838"/>
                      <a:pt x="783" y="5876"/>
                    </a:cubicBezTo>
                    <a:cubicBezTo>
                      <a:pt x="788" y="5900"/>
                      <a:pt x="793" y="5923"/>
                      <a:pt x="800" y="5946"/>
                    </a:cubicBezTo>
                    <a:cubicBezTo>
                      <a:pt x="812" y="5985"/>
                      <a:pt x="825" y="6025"/>
                      <a:pt x="838" y="6064"/>
                    </a:cubicBezTo>
                    <a:cubicBezTo>
                      <a:pt x="862" y="6067"/>
                      <a:pt x="889" y="6068"/>
                      <a:pt x="914" y="6073"/>
                    </a:cubicBezTo>
                    <a:cubicBezTo>
                      <a:pt x="1003" y="6089"/>
                      <a:pt x="1092" y="6102"/>
                      <a:pt x="1183" y="6102"/>
                    </a:cubicBezTo>
                    <a:cubicBezTo>
                      <a:pt x="1234" y="6102"/>
                      <a:pt x="1286" y="6105"/>
                      <a:pt x="1337" y="6106"/>
                    </a:cubicBezTo>
                    <a:cubicBezTo>
                      <a:pt x="1379" y="6107"/>
                      <a:pt x="1421" y="6108"/>
                      <a:pt x="1463" y="6107"/>
                    </a:cubicBezTo>
                    <a:cubicBezTo>
                      <a:pt x="1508" y="6106"/>
                      <a:pt x="1553" y="6103"/>
                      <a:pt x="1597" y="6099"/>
                    </a:cubicBezTo>
                    <a:cubicBezTo>
                      <a:pt x="1683" y="6092"/>
                      <a:pt x="1769" y="6084"/>
                      <a:pt x="1849" y="6046"/>
                    </a:cubicBezTo>
                    <a:cubicBezTo>
                      <a:pt x="1857" y="6043"/>
                      <a:pt x="1866" y="6043"/>
                      <a:pt x="1876" y="6041"/>
                    </a:cubicBezTo>
                    <a:cubicBezTo>
                      <a:pt x="1876" y="6053"/>
                      <a:pt x="1876" y="6061"/>
                      <a:pt x="1876" y="6068"/>
                    </a:cubicBezTo>
                    <a:cubicBezTo>
                      <a:pt x="1936" y="6063"/>
                      <a:pt x="1993" y="6058"/>
                      <a:pt x="2051" y="6052"/>
                    </a:cubicBezTo>
                    <a:cubicBezTo>
                      <a:pt x="2061" y="6051"/>
                      <a:pt x="2071" y="6044"/>
                      <a:pt x="2077" y="6041"/>
                    </a:cubicBezTo>
                    <a:cubicBezTo>
                      <a:pt x="2082" y="6000"/>
                      <a:pt x="2088" y="5965"/>
                      <a:pt x="2091" y="5929"/>
                    </a:cubicBezTo>
                    <a:cubicBezTo>
                      <a:pt x="2099" y="5837"/>
                      <a:pt x="2106" y="5744"/>
                      <a:pt x="2113" y="5652"/>
                    </a:cubicBezTo>
                    <a:cubicBezTo>
                      <a:pt x="2120" y="5567"/>
                      <a:pt x="2130" y="5483"/>
                      <a:pt x="2133" y="5398"/>
                    </a:cubicBezTo>
                    <a:cubicBezTo>
                      <a:pt x="2134" y="5348"/>
                      <a:pt x="2139" y="5298"/>
                      <a:pt x="2136" y="5248"/>
                    </a:cubicBezTo>
                    <a:cubicBezTo>
                      <a:pt x="2131" y="5138"/>
                      <a:pt x="2136" y="5027"/>
                      <a:pt x="2137" y="4917"/>
                    </a:cubicBezTo>
                    <a:cubicBezTo>
                      <a:pt x="2137" y="4845"/>
                      <a:pt x="2138" y="4773"/>
                      <a:pt x="2139" y="4701"/>
                    </a:cubicBezTo>
                    <a:cubicBezTo>
                      <a:pt x="2140" y="4599"/>
                      <a:pt x="2142" y="4497"/>
                      <a:pt x="2120" y="4396"/>
                    </a:cubicBezTo>
                    <a:cubicBezTo>
                      <a:pt x="2117" y="4386"/>
                      <a:pt x="2118" y="4375"/>
                      <a:pt x="2116" y="4364"/>
                    </a:cubicBezTo>
                    <a:cubicBezTo>
                      <a:pt x="2107" y="4311"/>
                      <a:pt x="2099" y="4257"/>
                      <a:pt x="2088" y="4205"/>
                    </a:cubicBezTo>
                    <a:cubicBezTo>
                      <a:pt x="2079" y="4162"/>
                      <a:pt x="2064" y="4120"/>
                      <a:pt x="2054" y="4078"/>
                    </a:cubicBezTo>
                    <a:cubicBezTo>
                      <a:pt x="2045" y="4036"/>
                      <a:pt x="2040" y="3994"/>
                      <a:pt x="2031" y="3952"/>
                    </a:cubicBezTo>
                    <a:cubicBezTo>
                      <a:pt x="2021" y="3899"/>
                      <a:pt x="2008" y="3846"/>
                      <a:pt x="1998" y="3793"/>
                    </a:cubicBezTo>
                    <a:cubicBezTo>
                      <a:pt x="1993" y="3769"/>
                      <a:pt x="1995" y="3744"/>
                      <a:pt x="1968" y="3722"/>
                    </a:cubicBezTo>
                    <a:cubicBezTo>
                      <a:pt x="1990" y="3717"/>
                      <a:pt x="2004" y="3713"/>
                      <a:pt x="2020" y="3710"/>
                    </a:cubicBezTo>
                    <a:cubicBezTo>
                      <a:pt x="2024" y="3718"/>
                      <a:pt x="2028" y="3723"/>
                      <a:pt x="2029" y="3730"/>
                    </a:cubicBezTo>
                    <a:cubicBezTo>
                      <a:pt x="2034" y="3752"/>
                      <a:pt x="2036" y="3774"/>
                      <a:pt x="2042" y="3796"/>
                    </a:cubicBezTo>
                    <a:cubicBezTo>
                      <a:pt x="2058" y="3861"/>
                      <a:pt x="2081" y="3926"/>
                      <a:pt x="2089" y="3993"/>
                    </a:cubicBezTo>
                    <a:cubicBezTo>
                      <a:pt x="2091" y="4015"/>
                      <a:pt x="2098" y="4037"/>
                      <a:pt x="2103" y="4059"/>
                    </a:cubicBezTo>
                    <a:cubicBezTo>
                      <a:pt x="2125" y="4146"/>
                      <a:pt x="2160" y="4229"/>
                      <a:pt x="2167" y="4320"/>
                    </a:cubicBezTo>
                    <a:cubicBezTo>
                      <a:pt x="2172" y="4388"/>
                      <a:pt x="2193" y="4453"/>
                      <a:pt x="2192" y="4521"/>
                    </a:cubicBezTo>
                    <a:cubicBezTo>
                      <a:pt x="2191" y="4556"/>
                      <a:pt x="2194" y="4590"/>
                      <a:pt x="2194" y="4624"/>
                    </a:cubicBezTo>
                    <a:cubicBezTo>
                      <a:pt x="2195" y="4664"/>
                      <a:pt x="2195" y="4703"/>
                      <a:pt x="2194" y="4743"/>
                    </a:cubicBezTo>
                    <a:cubicBezTo>
                      <a:pt x="2193" y="4798"/>
                      <a:pt x="2190" y="4854"/>
                      <a:pt x="2189" y="4909"/>
                    </a:cubicBezTo>
                    <a:cubicBezTo>
                      <a:pt x="2188" y="4983"/>
                      <a:pt x="2190" y="5057"/>
                      <a:pt x="2188" y="5131"/>
                    </a:cubicBezTo>
                    <a:cubicBezTo>
                      <a:pt x="2187" y="5226"/>
                      <a:pt x="2184" y="5322"/>
                      <a:pt x="2180" y="5417"/>
                    </a:cubicBezTo>
                    <a:cubicBezTo>
                      <a:pt x="2177" y="5495"/>
                      <a:pt x="2172" y="5573"/>
                      <a:pt x="2167" y="5651"/>
                    </a:cubicBezTo>
                    <a:cubicBezTo>
                      <a:pt x="2162" y="5738"/>
                      <a:pt x="2156" y="5826"/>
                      <a:pt x="2149" y="5913"/>
                    </a:cubicBezTo>
                    <a:cubicBezTo>
                      <a:pt x="2146" y="5953"/>
                      <a:pt x="2139" y="5994"/>
                      <a:pt x="2135" y="6034"/>
                    </a:cubicBezTo>
                    <a:cubicBezTo>
                      <a:pt x="2133" y="6063"/>
                      <a:pt x="2140" y="6069"/>
                      <a:pt x="2170" y="6065"/>
                    </a:cubicBezTo>
                    <a:cubicBezTo>
                      <a:pt x="2176" y="6064"/>
                      <a:pt x="2182" y="6062"/>
                      <a:pt x="2184" y="6062"/>
                    </a:cubicBezTo>
                    <a:cubicBezTo>
                      <a:pt x="2193" y="6017"/>
                      <a:pt x="2201" y="5975"/>
                      <a:pt x="2210" y="5933"/>
                    </a:cubicBezTo>
                    <a:cubicBezTo>
                      <a:pt x="2210" y="5932"/>
                      <a:pt x="2214" y="5931"/>
                      <a:pt x="2217" y="5929"/>
                    </a:cubicBezTo>
                    <a:cubicBezTo>
                      <a:pt x="2230" y="5941"/>
                      <a:pt x="2230" y="5954"/>
                      <a:pt x="2221" y="5968"/>
                    </a:cubicBezTo>
                    <a:cubicBezTo>
                      <a:pt x="2211" y="5983"/>
                      <a:pt x="2212" y="5997"/>
                      <a:pt x="2222" y="6011"/>
                    </a:cubicBezTo>
                    <a:cubicBezTo>
                      <a:pt x="2230" y="6025"/>
                      <a:pt x="2226" y="6038"/>
                      <a:pt x="2218" y="6044"/>
                    </a:cubicBezTo>
                    <a:cubicBezTo>
                      <a:pt x="2227" y="6061"/>
                      <a:pt x="2234" y="6076"/>
                      <a:pt x="2240" y="6087"/>
                    </a:cubicBezTo>
                    <a:cubicBezTo>
                      <a:pt x="2230" y="6100"/>
                      <a:pt x="2222" y="6108"/>
                      <a:pt x="2214" y="6118"/>
                    </a:cubicBezTo>
                    <a:cubicBezTo>
                      <a:pt x="2243" y="6144"/>
                      <a:pt x="2275" y="6146"/>
                      <a:pt x="2309" y="6145"/>
                    </a:cubicBezTo>
                    <a:cubicBezTo>
                      <a:pt x="2368" y="6142"/>
                      <a:pt x="2427" y="6138"/>
                      <a:pt x="2487" y="6137"/>
                    </a:cubicBezTo>
                    <a:cubicBezTo>
                      <a:pt x="2508" y="6136"/>
                      <a:pt x="2530" y="6143"/>
                      <a:pt x="2552" y="6142"/>
                    </a:cubicBezTo>
                    <a:cubicBezTo>
                      <a:pt x="2593" y="6141"/>
                      <a:pt x="2634" y="6132"/>
                      <a:pt x="2675" y="6133"/>
                    </a:cubicBezTo>
                    <a:cubicBezTo>
                      <a:pt x="2759" y="6137"/>
                      <a:pt x="2841" y="6120"/>
                      <a:pt x="2927" y="6107"/>
                    </a:cubicBezTo>
                    <a:close/>
                    <a:moveTo>
                      <a:pt x="1937" y="10317"/>
                    </a:moveTo>
                    <a:cubicBezTo>
                      <a:pt x="1959" y="10319"/>
                      <a:pt x="1975" y="10323"/>
                      <a:pt x="1990" y="10323"/>
                    </a:cubicBezTo>
                    <a:cubicBezTo>
                      <a:pt x="2069" y="10324"/>
                      <a:pt x="2147" y="10322"/>
                      <a:pt x="2226" y="10327"/>
                    </a:cubicBezTo>
                    <a:cubicBezTo>
                      <a:pt x="2290" y="10331"/>
                      <a:pt x="2353" y="10331"/>
                      <a:pt x="2416" y="10323"/>
                    </a:cubicBezTo>
                    <a:cubicBezTo>
                      <a:pt x="2433" y="10321"/>
                      <a:pt x="2450" y="10318"/>
                      <a:pt x="2468" y="10318"/>
                    </a:cubicBezTo>
                    <a:cubicBezTo>
                      <a:pt x="2515" y="10317"/>
                      <a:pt x="2563" y="10320"/>
                      <a:pt x="2610" y="10317"/>
                    </a:cubicBezTo>
                    <a:cubicBezTo>
                      <a:pt x="2691" y="10313"/>
                      <a:pt x="2772" y="10322"/>
                      <a:pt x="2853" y="10308"/>
                    </a:cubicBezTo>
                    <a:cubicBezTo>
                      <a:pt x="2908" y="10299"/>
                      <a:pt x="2966" y="10302"/>
                      <a:pt x="3022" y="10299"/>
                    </a:cubicBezTo>
                    <a:cubicBezTo>
                      <a:pt x="3074" y="10297"/>
                      <a:pt x="3126" y="10293"/>
                      <a:pt x="3178" y="10291"/>
                    </a:cubicBezTo>
                    <a:cubicBezTo>
                      <a:pt x="3195" y="10291"/>
                      <a:pt x="3209" y="10287"/>
                      <a:pt x="3212" y="10266"/>
                    </a:cubicBezTo>
                    <a:cubicBezTo>
                      <a:pt x="3221" y="10195"/>
                      <a:pt x="3238" y="10124"/>
                      <a:pt x="3238" y="10053"/>
                    </a:cubicBezTo>
                    <a:cubicBezTo>
                      <a:pt x="3239" y="9942"/>
                      <a:pt x="3245" y="9829"/>
                      <a:pt x="3230" y="9718"/>
                    </a:cubicBezTo>
                    <a:cubicBezTo>
                      <a:pt x="3220" y="9647"/>
                      <a:pt x="3211" y="9576"/>
                      <a:pt x="3201" y="9505"/>
                    </a:cubicBezTo>
                    <a:cubicBezTo>
                      <a:pt x="3200" y="9493"/>
                      <a:pt x="3199" y="9481"/>
                      <a:pt x="3198" y="9469"/>
                    </a:cubicBezTo>
                    <a:cubicBezTo>
                      <a:pt x="3194" y="9395"/>
                      <a:pt x="3190" y="9321"/>
                      <a:pt x="3184" y="9247"/>
                    </a:cubicBezTo>
                    <a:cubicBezTo>
                      <a:pt x="3179" y="9177"/>
                      <a:pt x="3170" y="9107"/>
                      <a:pt x="3164" y="9037"/>
                    </a:cubicBezTo>
                    <a:cubicBezTo>
                      <a:pt x="3158" y="8956"/>
                      <a:pt x="3139" y="8875"/>
                      <a:pt x="3139" y="8792"/>
                    </a:cubicBezTo>
                    <a:cubicBezTo>
                      <a:pt x="3140" y="8714"/>
                      <a:pt x="3130" y="8636"/>
                      <a:pt x="3126" y="8558"/>
                    </a:cubicBezTo>
                    <a:cubicBezTo>
                      <a:pt x="3123" y="8508"/>
                      <a:pt x="3124" y="8457"/>
                      <a:pt x="3119" y="8407"/>
                    </a:cubicBezTo>
                    <a:cubicBezTo>
                      <a:pt x="3109" y="8314"/>
                      <a:pt x="3106" y="8220"/>
                      <a:pt x="3093" y="8127"/>
                    </a:cubicBezTo>
                    <a:cubicBezTo>
                      <a:pt x="3082" y="8046"/>
                      <a:pt x="3083" y="7963"/>
                      <a:pt x="3078" y="7881"/>
                    </a:cubicBezTo>
                    <a:cubicBezTo>
                      <a:pt x="3074" y="7814"/>
                      <a:pt x="3068" y="7748"/>
                      <a:pt x="3064" y="7682"/>
                    </a:cubicBezTo>
                    <a:cubicBezTo>
                      <a:pt x="3060" y="7626"/>
                      <a:pt x="3056" y="7570"/>
                      <a:pt x="3054" y="7515"/>
                    </a:cubicBezTo>
                    <a:cubicBezTo>
                      <a:pt x="3051" y="7432"/>
                      <a:pt x="3064" y="7348"/>
                      <a:pt x="3050" y="7265"/>
                    </a:cubicBezTo>
                    <a:cubicBezTo>
                      <a:pt x="3050" y="7261"/>
                      <a:pt x="3051" y="7257"/>
                      <a:pt x="3051" y="7253"/>
                    </a:cubicBezTo>
                    <a:cubicBezTo>
                      <a:pt x="3052" y="7195"/>
                      <a:pt x="3053" y="7137"/>
                      <a:pt x="3053" y="7078"/>
                    </a:cubicBezTo>
                    <a:cubicBezTo>
                      <a:pt x="3052" y="7015"/>
                      <a:pt x="3049" y="6952"/>
                      <a:pt x="3047" y="6889"/>
                    </a:cubicBezTo>
                    <a:cubicBezTo>
                      <a:pt x="3044" y="6792"/>
                      <a:pt x="3042" y="6695"/>
                      <a:pt x="3040" y="6598"/>
                    </a:cubicBezTo>
                    <a:cubicBezTo>
                      <a:pt x="3039" y="6572"/>
                      <a:pt x="3037" y="6545"/>
                      <a:pt x="3040" y="6519"/>
                    </a:cubicBezTo>
                    <a:cubicBezTo>
                      <a:pt x="3049" y="6416"/>
                      <a:pt x="3061" y="6313"/>
                      <a:pt x="3055" y="6209"/>
                    </a:cubicBezTo>
                    <a:cubicBezTo>
                      <a:pt x="3053" y="6179"/>
                      <a:pt x="3055" y="6148"/>
                      <a:pt x="3054" y="6117"/>
                    </a:cubicBezTo>
                    <a:cubicBezTo>
                      <a:pt x="3054" y="6105"/>
                      <a:pt x="3051" y="6092"/>
                      <a:pt x="3034" y="6093"/>
                    </a:cubicBezTo>
                    <a:cubicBezTo>
                      <a:pt x="3019" y="6095"/>
                      <a:pt x="3023" y="6108"/>
                      <a:pt x="3021" y="6118"/>
                    </a:cubicBezTo>
                    <a:cubicBezTo>
                      <a:pt x="3019" y="6134"/>
                      <a:pt x="3019" y="6154"/>
                      <a:pt x="3010" y="6166"/>
                    </a:cubicBezTo>
                    <a:cubicBezTo>
                      <a:pt x="2998" y="6182"/>
                      <a:pt x="2995" y="6198"/>
                      <a:pt x="2992" y="6217"/>
                    </a:cubicBezTo>
                    <a:cubicBezTo>
                      <a:pt x="3005" y="6223"/>
                      <a:pt x="3016" y="6228"/>
                      <a:pt x="3031" y="6234"/>
                    </a:cubicBezTo>
                    <a:cubicBezTo>
                      <a:pt x="3017" y="6237"/>
                      <a:pt x="3008" y="6239"/>
                      <a:pt x="2994" y="6242"/>
                    </a:cubicBezTo>
                    <a:cubicBezTo>
                      <a:pt x="2999" y="6262"/>
                      <a:pt x="3008" y="6280"/>
                      <a:pt x="3008" y="6299"/>
                    </a:cubicBezTo>
                    <a:cubicBezTo>
                      <a:pt x="3008" y="6318"/>
                      <a:pt x="3000" y="6337"/>
                      <a:pt x="2996" y="6356"/>
                    </a:cubicBezTo>
                    <a:cubicBezTo>
                      <a:pt x="2995" y="6361"/>
                      <a:pt x="2996" y="6367"/>
                      <a:pt x="2998" y="6371"/>
                    </a:cubicBezTo>
                    <a:cubicBezTo>
                      <a:pt x="3011" y="6388"/>
                      <a:pt x="3004" y="6405"/>
                      <a:pt x="3001" y="6424"/>
                    </a:cubicBezTo>
                    <a:cubicBezTo>
                      <a:pt x="2996" y="6458"/>
                      <a:pt x="2995" y="6492"/>
                      <a:pt x="2993" y="6526"/>
                    </a:cubicBezTo>
                    <a:cubicBezTo>
                      <a:pt x="2992" y="6539"/>
                      <a:pt x="2993" y="6552"/>
                      <a:pt x="2994" y="6565"/>
                    </a:cubicBezTo>
                    <a:cubicBezTo>
                      <a:pt x="2995" y="6635"/>
                      <a:pt x="2996" y="6706"/>
                      <a:pt x="2998" y="6776"/>
                    </a:cubicBezTo>
                    <a:cubicBezTo>
                      <a:pt x="2999" y="6807"/>
                      <a:pt x="3003" y="6838"/>
                      <a:pt x="3001" y="6868"/>
                    </a:cubicBezTo>
                    <a:cubicBezTo>
                      <a:pt x="2997" y="6909"/>
                      <a:pt x="2991" y="6949"/>
                      <a:pt x="2982" y="6989"/>
                    </a:cubicBezTo>
                    <a:cubicBezTo>
                      <a:pt x="2971" y="7039"/>
                      <a:pt x="2957" y="7089"/>
                      <a:pt x="2943" y="7139"/>
                    </a:cubicBezTo>
                    <a:cubicBezTo>
                      <a:pt x="2934" y="7169"/>
                      <a:pt x="2910" y="7179"/>
                      <a:pt x="2881" y="7180"/>
                    </a:cubicBezTo>
                    <a:cubicBezTo>
                      <a:pt x="2867" y="7181"/>
                      <a:pt x="2852" y="7179"/>
                      <a:pt x="2838" y="7177"/>
                    </a:cubicBezTo>
                    <a:cubicBezTo>
                      <a:pt x="2800" y="7172"/>
                      <a:pt x="2800" y="7172"/>
                      <a:pt x="2786" y="7208"/>
                    </a:cubicBezTo>
                    <a:cubicBezTo>
                      <a:pt x="2773" y="7238"/>
                      <a:pt x="2757" y="7263"/>
                      <a:pt x="2729" y="7283"/>
                    </a:cubicBezTo>
                    <a:cubicBezTo>
                      <a:pt x="2688" y="7312"/>
                      <a:pt x="2645" y="7307"/>
                      <a:pt x="2613" y="7269"/>
                    </a:cubicBezTo>
                    <a:cubicBezTo>
                      <a:pt x="2605" y="7260"/>
                      <a:pt x="2597" y="7250"/>
                      <a:pt x="2587" y="7237"/>
                    </a:cubicBezTo>
                    <a:cubicBezTo>
                      <a:pt x="2561" y="7291"/>
                      <a:pt x="2531" y="7333"/>
                      <a:pt x="2469" y="7331"/>
                    </a:cubicBezTo>
                    <a:cubicBezTo>
                      <a:pt x="2404" y="7329"/>
                      <a:pt x="2382" y="7280"/>
                      <a:pt x="2366" y="7226"/>
                    </a:cubicBezTo>
                    <a:cubicBezTo>
                      <a:pt x="2348" y="7236"/>
                      <a:pt x="2334" y="7246"/>
                      <a:pt x="2318" y="7252"/>
                    </a:cubicBezTo>
                    <a:cubicBezTo>
                      <a:pt x="2307" y="7257"/>
                      <a:pt x="2292" y="7262"/>
                      <a:pt x="2281" y="7259"/>
                    </a:cubicBezTo>
                    <a:cubicBezTo>
                      <a:pt x="2254" y="7250"/>
                      <a:pt x="2229" y="7240"/>
                      <a:pt x="2210" y="7213"/>
                    </a:cubicBezTo>
                    <a:cubicBezTo>
                      <a:pt x="2195" y="7192"/>
                      <a:pt x="2196" y="7171"/>
                      <a:pt x="2191" y="7150"/>
                    </a:cubicBezTo>
                    <a:cubicBezTo>
                      <a:pt x="2168" y="7050"/>
                      <a:pt x="2155" y="6949"/>
                      <a:pt x="2163" y="6846"/>
                    </a:cubicBezTo>
                    <a:cubicBezTo>
                      <a:pt x="2169" y="6771"/>
                      <a:pt x="2176" y="6696"/>
                      <a:pt x="2184" y="6621"/>
                    </a:cubicBezTo>
                    <a:cubicBezTo>
                      <a:pt x="2189" y="6568"/>
                      <a:pt x="2196" y="6516"/>
                      <a:pt x="2202" y="6464"/>
                    </a:cubicBezTo>
                    <a:cubicBezTo>
                      <a:pt x="2209" y="6397"/>
                      <a:pt x="2217" y="6329"/>
                      <a:pt x="2223" y="6262"/>
                    </a:cubicBezTo>
                    <a:cubicBezTo>
                      <a:pt x="2224" y="6247"/>
                      <a:pt x="2222" y="6231"/>
                      <a:pt x="2221" y="6217"/>
                    </a:cubicBezTo>
                    <a:cubicBezTo>
                      <a:pt x="2190" y="6211"/>
                      <a:pt x="2164" y="6207"/>
                      <a:pt x="2138" y="6203"/>
                    </a:cubicBezTo>
                    <a:cubicBezTo>
                      <a:pt x="2133" y="6202"/>
                      <a:pt x="2127" y="6202"/>
                      <a:pt x="2124" y="6204"/>
                    </a:cubicBezTo>
                    <a:cubicBezTo>
                      <a:pt x="2103" y="6219"/>
                      <a:pt x="2086" y="6206"/>
                      <a:pt x="2067" y="6198"/>
                    </a:cubicBezTo>
                    <a:cubicBezTo>
                      <a:pt x="2066" y="6177"/>
                      <a:pt x="2065" y="6156"/>
                      <a:pt x="2063" y="6134"/>
                    </a:cubicBezTo>
                    <a:cubicBezTo>
                      <a:pt x="1891" y="6162"/>
                      <a:pt x="1720" y="6156"/>
                      <a:pt x="1550" y="6167"/>
                    </a:cubicBezTo>
                    <a:cubicBezTo>
                      <a:pt x="1379" y="6178"/>
                      <a:pt x="1208" y="6165"/>
                      <a:pt x="1033" y="6163"/>
                    </a:cubicBezTo>
                    <a:cubicBezTo>
                      <a:pt x="1032" y="6215"/>
                      <a:pt x="1026" y="6262"/>
                      <a:pt x="1030" y="6307"/>
                    </a:cubicBezTo>
                    <a:cubicBezTo>
                      <a:pt x="1038" y="6401"/>
                      <a:pt x="1052" y="6494"/>
                      <a:pt x="1064" y="6587"/>
                    </a:cubicBezTo>
                    <a:cubicBezTo>
                      <a:pt x="1074" y="6664"/>
                      <a:pt x="1084" y="6741"/>
                      <a:pt x="1095" y="6819"/>
                    </a:cubicBezTo>
                    <a:cubicBezTo>
                      <a:pt x="1097" y="6834"/>
                      <a:pt x="1103" y="6849"/>
                      <a:pt x="1107" y="6865"/>
                    </a:cubicBezTo>
                    <a:cubicBezTo>
                      <a:pt x="1110" y="6875"/>
                      <a:pt x="1115" y="6885"/>
                      <a:pt x="1117" y="6895"/>
                    </a:cubicBezTo>
                    <a:cubicBezTo>
                      <a:pt x="1128" y="6972"/>
                      <a:pt x="1139" y="7048"/>
                      <a:pt x="1150" y="7125"/>
                    </a:cubicBezTo>
                    <a:cubicBezTo>
                      <a:pt x="1155" y="7158"/>
                      <a:pt x="1160" y="7191"/>
                      <a:pt x="1165" y="7224"/>
                    </a:cubicBezTo>
                    <a:cubicBezTo>
                      <a:pt x="1170" y="7259"/>
                      <a:pt x="1178" y="7294"/>
                      <a:pt x="1182" y="7329"/>
                    </a:cubicBezTo>
                    <a:cubicBezTo>
                      <a:pt x="1190" y="7396"/>
                      <a:pt x="1196" y="7463"/>
                      <a:pt x="1203" y="7529"/>
                    </a:cubicBezTo>
                    <a:cubicBezTo>
                      <a:pt x="1203" y="7537"/>
                      <a:pt x="1204" y="7545"/>
                      <a:pt x="1204" y="7553"/>
                    </a:cubicBezTo>
                    <a:cubicBezTo>
                      <a:pt x="1206" y="7624"/>
                      <a:pt x="1211" y="7695"/>
                      <a:pt x="1226" y="7765"/>
                    </a:cubicBezTo>
                    <a:cubicBezTo>
                      <a:pt x="1232" y="7794"/>
                      <a:pt x="1237" y="7824"/>
                      <a:pt x="1243" y="7854"/>
                    </a:cubicBezTo>
                    <a:cubicBezTo>
                      <a:pt x="1256" y="7915"/>
                      <a:pt x="1257" y="7978"/>
                      <a:pt x="1275" y="8040"/>
                    </a:cubicBezTo>
                    <a:cubicBezTo>
                      <a:pt x="1287" y="8086"/>
                      <a:pt x="1281" y="8136"/>
                      <a:pt x="1295" y="8183"/>
                    </a:cubicBezTo>
                    <a:cubicBezTo>
                      <a:pt x="1301" y="8202"/>
                      <a:pt x="1294" y="8223"/>
                      <a:pt x="1296" y="8243"/>
                    </a:cubicBezTo>
                    <a:cubicBezTo>
                      <a:pt x="1311" y="8359"/>
                      <a:pt x="1329" y="8474"/>
                      <a:pt x="1337" y="8590"/>
                    </a:cubicBezTo>
                    <a:cubicBezTo>
                      <a:pt x="1342" y="8658"/>
                      <a:pt x="1355" y="8726"/>
                      <a:pt x="1360" y="8795"/>
                    </a:cubicBezTo>
                    <a:cubicBezTo>
                      <a:pt x="1363" y="8837"/>
                      <a:pt x="1379" y="8879"/>
                      <a:pt x="1375" y="8920"/>
                    </a:cubicBezTo>
                    <a:cubicBezTo>
                      <a:pt x="1370" y="8975"/>
                      <a:pt x="1382" y="9028"/>
                      <a:pt x="1382" y="9083"/>
                    </a:cubicBezTo>
                    <a:cubicBezTo>
                      <a:pt x="1381" y="9106"/>
                      <a:pt x="1378" y="9130"/>
                      <a:pt x="1378" y="9153"/>
                    </a:cubicBezTo>
                    <a:cubicBezTo>
                      <a:pt x="1378" y="9177"/>
                      <a:pt x="1381" y="9201"/>
                      <a:pt x="1382" y="9225"/>
                    </a:cubicBezTo>
                    <a:cubicBezTo>
                      <a:pt x="1383" y="9292"/>
                      <a:pt x="1384" y="9359"/>
                      <a:pt x="1385" y="9427"/>
                    </a:cubicBezTo>
                    <a:cubicBezTo>
                      <a:pt x="1386" y="9453"/>
                      <a:pt x="1382" y="9479"/>
                      <a:pt x="1385" y="9505"/>
                    </a:cubicBezTo>
                    <a:cubicBezTo>
                      <a:pt x="1393" y="9576"/>
                      <a:pt x="1387" y="9645"/>
                      <a:pt x="1375" y="9714"/>
                    </a:cubicBezTo>
                    <a:cubicBezTo>
                      <a:pt x="1373" y="9726"/>
                      <a:pt x="1371" y="9737"/>
                      <a:pt x="1370" y="9749"/>
                    </a:cubicBezTo>
                    <a:cubicBezTo>
                      <a:pt x="1366" y="9804"/>
                      <a:pt x="1361" y="9860"/>
                      <a:pt x="1360" y="9915"/>
                    </a:cubicBezTo>
                    <a:cubicBezTo>
                      <a:pt x="1360" y="9944"/>
                      <a:pt x="1350" y="9976"/>
                      <a:pt x="1362" y="9995"/>
                    </a:cubicBezTo>
                    <a:cubicBezTo>
                      <a:pt x="1452" y="10040"/>
                      <a:pt x="1540" y="10035"/>
                      <a:pt x="1627" y="10040"/>
                    </a:cubicBezTo>
                    <a:cubicBezTo>
                      <a:pt x="1715" y="10044"/>
                      <a:pt x="1803" y="10052"/>
                      <a:pt x="1891" y="10042"/>
                    </a:cubicBezTo>
                    <a:cubicBezTo>
                      <a:pt x="1897" y="9939"/>
                      <a:pt x="1906" y="9840"/>
                      <a:pt x="1910" y="9741"/>
                    </a:cubicBezTo>
                    <a:cubicBezTo>
                      <a:pt x="1914" y="9632"/>
                      <a:pt x="1914" y="9523"/>
                      <a:pt x="1915" y="9413"/>
                    </a:cubicBezTo>
                    <a:cubicBezTo>
                      <a:pt x="1915" y="9335"/>
                      <a:pt x="1910" y="9257"/>
                      <a:pt x="1911" y="9179"/>
                    </a:cubicBezTo>
                    <a:cubicBezTo>
                      <a:pt x="1911" y="9049"/>
                      <a:pt x="1904" y="8920"/>
                      <a:pt x="1894" y="8790"/>
                    </a:cubicBezTo>
                    <a:cubicBezTo>
                      <a:pt x="1887" y="8687"/>
                      <a:pt x="1882" y="8584"/>
                      <a:pt x="1875" y="8481"/>
                    </a:cubicBezTo>
                    <a:cubicBezTo>
                      <a:pt x="1870" y="8412"/>
                      <a:pt x="1863" y="8344"/>
                      <a:pt x="1855" y="8276"/>
                    </a:cubicBezTo>
                    <a:cubicBezTo>
                      <a:pt x="1847" y="8198"/>
                      <a:pt x="1839" y="8120"/>
                      <a:pt x="1830" y="8042"/>
                    </a:cubicBezTo>
                    <a:cubicBezTo>
                      <a:pt x="1822" y="7973"/>
                      <a:pt x="1814" y="7903"/>
                      <a:pt x="1806" y="7833"/>
                    </a:cubicBezTo>
                    <a:cubicBezTo>
                      <a:pt x="1799" y="7779"/>
                      <a:pt x="1793" y="7725"/>
                      <a:pt x="1787" y="7671"/>
                    </a:cubicBezTo>
                    <a:cubicBezTo>
                      <a:pt x="1781" y="7606"/>
                      <a:pt x="1777" y="7541"/>
                      <a:pt x="1769" y="7477"/>
                    </a:cubicBezTo>
                    <a:cubicBezTo>
                      <a:pt x="1761" y="7411"/>
                      <a:pt x="1748" y="7346"/>
                      <a:pt x="1739" y="7281"/>
                    </a:cubicBezTo>
                    <a:cubicBezTo>
                      <a:pt x="1734" y="7241"/>
                      <a:pt x="1733" y="7201"/>
                      <a:pt x="1729" y="7162"/>
                    </a:cubicBezTo>
                    <a:cubicBezTo>
                      <a:pt x="1721" y="7092"/>
                      <a:pt x="1711" y="7022"/>
                      <a:pt x="1702" y="6953"/>
                    </a:cubicBezTo>
                    <a:cubicBezTo>
                      <a:pt x="1694" y="6887"/>
                      <a:pt x="1686" y="6822"/>
                      <a:pt x="1678" y="6756"/>
                    </a:cubicBezTo>
                    <a:cubicBezTo>
                      <a:pt x="1676" y="6742"/>
                      <a:pt x="1677" y="6728"/>
                      <a:pt x="1675" y="6715"/>
                    </a:cubicBezTo>
                    <a:cubicBezTo>
                      <a:pt x="1669" y="6673"/>
                      <a:pt x="1659" y="6632"/>
                      <a:pt x="1655" y="6590"/>
                    </a:cubicBezTo>
                    <a:cubicBezTo>
                      <a:pt x="1649" y="6533"/>
                      <a:pt x="1647" y="6475"/>
                      <a:pt x="1643" y="6417"/>
                    </a:cubicBezTo>
                    <a:cubicBezTo>
                      <a:pt x="1642" y="6405"/>
                      <a:pt x="1639" y="6393"/>
                      <a:pt x="1637" y="6381"/>
                    </a:cubicBezTo>
                    <a:cubicBezTo>
                      <a:pt x="1635" y="6365"/>
                      <a:pt x="1633" y="6348"/>
                      <a:pt x="1632" y="6331"/>
                    </a:cubicBezTo>
                    <a:cubicBezTo>
                      <a:pt x="1632" y="6317"/>
                      <a:pt x="1641" y="6309"/>
                      <a:pt x="1655" y="6310"/>
                    </a:cubicBezTo>
                    <a:cubicBezTo>
                      <a:pt x="1665" y="6310"/>
                      <a:pt x="1675" y="6312"/>
                      <a:pt x="1687" y="6314"/>
                    </a:cubicBezTo>
                    <a:cubicBezTo>
                      <a:pt x="1688" y="6339"/>
                      <a:pt x="1688" y="6361"/>
                      <a:pt x="1691" y="6384"/>
                    </a:cubicBezTo>
                    <a:cubicBezTo>
                      <a:pt x="1698" y="6453"/>
                      <a:pt x="1706" y="6523"/>
                      <a:pt x="1713" y="6593"/>
                    </a:cubicBezTo>
                    <a:cubicBezTo>
                      <a:pt x="1718" y="6644"/>
                      <a:pt x="1720" y="6696"/>
                      <a:pt x="1727" y="6747"/>
                    </a:cubicBezTo>
                    <a:cubicBezTo>
                      <a:pt x="1733" y="6791"/>
                      <a:pt x="1744" y="6835"/>
                      <a:pt x="1750" y="6879"/>
                    </a:cubicBezTo>
                    <a:cubicBezTo>
                      <a:pt x="1760" y="6962"/>
                      <a:pt x="1768" y="7045"/>
                      <a:pt x="1777" y="7128"/>
                    </a:cubicBezTo>
                    <a:cubicBezTo>
                      <a:pt x="1784" y="7191"/>
                      <a:pt x="1790" y="7254"/>
                      <a:pt x="1798" y="7317"/>
                    </a:cubicBezTo>
                    <a:cubicBezTo>
                      <a:pt x="1803" y="7367"/>
                      <a:pt x="1809" y="7417"/>
                      <a:pt x="1816" y="7467"/>
                    </a:cubicBezTo>
                    <a:cubicBezTo>
                      <a:pt x="1823" y="7519"/>
                      <a:pt x="1832" y="7570"/>
                      <a:pt x="1838" y="7621"/>
                    </a:cubicBezTo>
                    <a:cubicBezTo>
                      <a:pt x="1850" y="7715"/>
                      <a:pt x="1860" y="7810"/>
                      <a:pt x="1871" y="7904"/>
                    </a:cubicBezTo>
                    <a:cubicBezTo>
                      <a:pt x="1880" y="7974"/>
                      <a:pt x="1891" y="8043"/>
                      <a:pt x="1898" y="8113"/>
                    </a:cubicBezTo>
                    <a:cubicBezTo>
                      <a:pt x="1911" y="8234"/>
                      <a:pt x="1923" y="8356"/>
                      <a:pt x="1934" y="8478"/>
                    </a:cubicBezTo>
                    <a:cubicBezTo>
                      <a:pt x="1941" y="8550"/>
                      <a:pt x="1945" y="8623"/>
                      <a:pt x="1950" y="8696"/>
                    </a:cubicBezTo>
                    <a:cubicBezTo>
                      <a:pt x="1953" y="8742"/>
                      <a:pt x="1948" y="8790"/>
                      <a:pt x="1958" y="8835"/>
                    </a:cubicBezTo>
                    <a:cubicBezTo>
                      <a:pt x="1973" y="8909"/>
                      <a:pt x="1964" y="8983"/>
                      <a:pt x="1969" y="9057"/>
                    </a:cubicBezTo>
                    <a:cubicBezTo>
                      <a:pt x="1974" y="9116"/>
                      <a:pt x="1970" y="9176"/>
                      <a:pt x="1971" y="9236"/>
                    </a:cubicBezTo>
                    <a:cubicBezTo>
                      <a:pt x="1972" y="9283"/>
                      <a:pt x="1976" y="9329"/>
                      <a:pt x="1976" y="9375"/>
                    </a:cubicBezTo>
                    <a:cubicBezTo>
                      <a:pt x="1976" y="9446"/>
                      <a:pt x="1971" y="9516"/>
                      <a:pt x="1972" y="9586"/>
                    </a:cubicBezTo>
                    <a:cubicBezTo>
                      <a:pt x="1974" y="9710"/>
                      <a:pt x="1965" y="9833"/>
                      <a:pt x="1956" y="9956"/>
                    </a:cubicBezTo>
                    <a:cubicBezTo>
                      <a:pt x="1954" y="9993"/>
                      <a:pt x="1946" y="10033"/>
                      <a:pt x="1979" y="10065"/>
                    </a:cubicBezTo>
                    <a:cubicBezTo>
                      <a:pt x="1950" y="10086"/>
                      <a:pt x="1952" y="10116"/>
                      <a:pt x="1950" y="10144"/>
                    </a:cubicBezTo>
                    <a:cubicBezTo>
                      <a:pt x="1950" y="10151"/>
                      <a:pt x="1949" y="10158"/>
                      <a:pt x="1949" y="10164"/>
                    </a:cubicBezTo>
                    <a:cubicBezTo>
                      <a:pt x="1945" y="10213"/>
                      <a:pt x="1941" y="10262"/>
                      <a:pt x="1937" y="10317"/>
                    </a:cubicBezTo>
                    <a:close/>
                    <a:moveTo>
                      <a:pt x="1752" y="1928"/>
                    </a:moveTo>
                    <a:cubicBezTo>
                      <a:pt x="1786" y="1913"/>
                      <a:pt x="1812" y="1886"/>
                      <a:pt x="1839" y="1861"/>
                    </a:cubicBezTo>
                    <a:cubicBezTo>
                      <a:pt x="1851" y="1849"/>
                      <a:pt x="1863" y="1836"/>
                      <a:pt x="1877" y="1826"/>
                    </a:cubicBezTo>
                    <a:cubicBezTo>
                      <a:pt x="1897" y="1813"/>
                      <a:pt x="1922" y="1823"/>
                      <a:pt x="1922" y="1845"/>
                    </a:cubicBezTo>
                    <a:cubicBezTo>
                      <a:pt x="1923" y="1866"/>
                      <a:pt x="1933" y="1889"/>
                      <a:pt x="1914" y="1909"/>
                    </a:cubicBezTo>
                    <a:cubicBezTo>
                      <a:pt x="1905" y="1919"/>
                      <a:pt x="1903" y="1935"/>
                      <a:pt x="1896" y="1953"/>
                    </a:cubicBezTo>
                    <a:cubicBezTo>
                      <a:pt x="1919" y="1960"/>
                      <a:pt x="1941" y="1972"/>
                      <a:pt x="1962" y="1971"/>
                    </a:cubicBezTo>
                    <a:cubicBezTo>
                      <a:pt x="1976" y="1971"/>
                      <a:pt x="1990" y="1956"/>
                      <a:pt x="2003" y="1945"/>
                    </a:cubicBezTo>
                    <a:cubicBezTo>
                      <a:pt x="2017" y="1933"/>
                      <a:pt x="2031" y="1932"/>
                      <a:pt x="2047" y="1940"/>
                    </a:cubicBezTo>
                    <a:cubicBezTo>
                      <a:pt x="2049" y="1948"/>
                      <a:pt x="2049" y="1956"/>
                      <a:pt x="2052" y="1963"/>
                    </a:cubicBezTo>
                    <a:cubicBezTo>
                      <a:pt x="2063" y="1988"/>
                      <a:pt x="2072" y="1993"/>
                      <a:pt x="2095" y="1988"/>
                    </a:cubicBezTo>
                    <a:cubicBezTo>
                      <a:pt x="2120" y="1983"/>
                      <a:pt x="2141" y="1965"/>
                      <a:pt x="2142" y="1946"/>
                    </a:cubicBezTo>
                    <a:cubicBezTo>
                      <a:pt x="2142" y="1939"/>
                      <a:pt x="2137" y="1932"/>
                      <a:pt x="2133" y="1926"/>
                    </a:cubicBezTo>
                    <a:cubicBezTo>
                      <a:pt x="2125" y="1915"/>
                      <a:pt x="2116" y="1904"/>
                      <a:pt x="2103" y="1888"/>
                    </a:cubicBezTo>
                    <a:cubicBezTo>
                      <a:pt x="2124" y="1880"/>
                      <a:pt x="2138" y="1870"/>
                      <a:pt x="2152" y="1871"/>
                    </a:cubicBezTo>
                    <a:cubicBezTo>
                      <a:pt x="2187" y="1873"/>
                      <a:pt x="2210" y="1857"/>
                      <a:pt x="2230" y="1833"/>
                    </a:cubicBezTo>
                    <a:cubicBezTo>
                      <a:pt x="2245" y="1814"/>
                      <a:pt x="2257" y="1793"/>
                      <a:pt x="2269" y="1773"/>
                    </a:cubicBezTo>
                    <a:cubicBezTo>
                      <a:pt x="2286" y="1742"/>
                      <a:pt x="2284" y="1731"/>
                      <a:pt x="2258" y="1707"/>
                    </a:cubicBezTo>
                    <a:cubicBezTo>
                      <a:pt x="2237" y="1688"/>
                      <a:pt x="2239" y="1675"/>
                      <a:pt x="2265" y="1665"/>
                    </a:cubicBezTo>
                    <a:cubicBezTo>
                      <a:pt x="2274" y="1662"/>
                      <a:pt x="2284" y="1661"/>
                      <a:pt x="2293" y="1660"/>
                    </a:cubicBezTo>
                    <a:cubicBezTo>
                      <a:pt x="2319" y="1655"/>
                      <a:pt x="2341" y="1641"/>
                      <a:pt x="2355" y="1620"/>
                    </a:cubicBezTo>
                    <a:cubicBezTo>
                      <a:pt x="2377" y="1585"/>
                      <a:pt x="2395" y="1549"/>
                      <a:pt x="2413" y="1512"/>
                    </a:cubicBezTo>
                    <a:cubicBezTo>
                      <a:pt x="2427" y="1484"/>
                      <a:pt x="2415" y="1456"/>
                      <a:pt x="2387" y="1442"/>
                    </a:cubicBezTo>
                    <a:cubicBezTo>
                      <a:pt x="2378" y="1437"/>
                      <a:pt x="2368" y="1434"/>
                      <a:pt x="2358" y="1431"/>
                    </a:cubicBezTo>
                    <a:cubicBezTo>
                      <a:pt x="2343" y="1427"/>
                      <a:pt x="2335" y="1418"/>
                      <a:pt x="2336" y="1401"/>
                    </a:cubicBezTo>
                    <a:cubicBezTo>
                      <a:pt x="2339" y="1398"/>
                      <a:pt x="2343" y="1395"/>
                      <a:pt x="2347" y="1392"/>
                    </a:cubicBezTo>
                    <a:cubicBezTo>
                      <a:pt x="2395" y="1356"/>
                      <a:pt x="2429" y="1309"/>
                      <a:pt x="2458" y="1258"/>
                    </a:cubicBezTo>
                    <a:cubicBezTo>
                      <a:pt x="2476" y="1226"/>
                      <a:pt x="2490" y="1191"/>
                      <a:pt x="2507" y="1158"/>
                    </a:cubicBezTo>
                    <a:cubicBezTo>
                      <a:pt x="2533" y="1105"/>
                      <a:pt x="2522" y="1042"/>
                      <a:pt x="2480" y="1001"/>
                    </a:cubicBezTo>
                    <a:cubicBezTo>
                      <a:pt x="2464" y="986"/>
                      <a:pt x="2448" y="970"/>
                      <a:pt x="2432" y="954"/>
                    </a:cubicBezTo>
                    <a:cubicBezTo>
                      <a:pt x="2422" y="945"/>
                      <a:pt x="2414" y="934"/>
                      <a:pt x="2424" y="923"/>
                    </a:cubicBezTo>
                    <a:cubicBezTo>
                      <a:pt x="2442" y="901"/>
                      <a:pt x="2463" y="881"/>
                      <a:pt x="2482" y="860"/>
                    </a:cubicBezTo>
                    <a:cubicBezTo>
                      <a:pt x="2491" y="851"/>
                      <a:pt x="2500" y="841"/>
                      <a:pt x="2506" y="830"/>
                    </a:cubicBezTo>
                    <a:cubicBezTo>
                      <a:pt x="2517" y="810"/>
                      <a:pt x="2526" y="790"/>
                      <a:pt x="2533" y="769"/>
                    </a:cubicBezTo>
                    <a:cubicBezTo>
                      <a:pt x="2538" y="752"/>
                      <a:pt x="2541" y="734"/>
                      <a:pt x="2539" y="718"/>
                    </a:cubicBezTo>
                    <a:cubicBezTo>
                      <a:pt x="2536" y="689"/>
                      <a:pt x="2529" y="660"/>
                      <a:pt x="2520" y="632"/>
                    </a:cubicBezTo>
                    <a:cubicBezTo>
                      <a:pt x="2509" y="595"/>
                      <a:pt x="2492" y="559"/>
                      <a:pt x="2456" y="539"/>
                    </a:cubicBezTo>
                    <a:cubicBezTo>
                      <a:pt x="2434" y="526"/>
                      <a:pt x="2408" y="518"/>
                      <a:pt x="2383" y="510"/>
                    </a:cubicBezTo>
                    <a:cubicBezTo>
                      <a:pt x="2338" y="496"/>
                      <a:pt x="2292" y="497"/>
                      <a:pt x="2248" y="518"/>
                    </a:cubicBezTo>
                    <a:cubicBezTo>
                      <a:pt x="2234" y="525"/>
                      <a:pt x="2225" y="521"/>
                      <a:pt x="2217" y="511"/>
                    </a:cubicBezTo>
                    <a:cubicBezTo>
                      <a:pt x="2202" y="493"/>
                      <a:pt x="2202" y="473"/>
                      <a:pt x="2210" y="451"/>
                    </a:cubicBezTo>
                    <a:cubicBezTo>
                      <a:pt x="2228" y="401"/>
                      <a:pt x="2216" y="357"/>
                      <a:pt x="2177" y="321"/>
                    </a:cubicBezTo>
                    <a:cubicBezTo>
                      <a:pt x="2164" y="308"/>
                      <a:pt x="2147" y="299"/>
                      <a:pt x="2131" y="290"/>
                    </a:cubicBezTo>
                    <a:cubicBezTo>
                      <a:pt x="2072" y="255"/>
                      <a:pt x="2009" y="231"/>
                      <a:pt x="1940" y="227"/>
                    </a:cubicBezTo>
                    <a:cubicBezTo>
                      <a:pt x="1903" y="225"/>
                      <a:pt x="1869" y="233"/>
                      <a:pt x="1841" y="259"/>
                    </a:cubicBezTo>
                    <a:cubicBezTo>
                      <a:pt x="1830" y="269"/>
                      <a:pt x="1823" y="282"/>
                      <a:pt x="1812" y="296"/>
                    </a:cubicBezTo>
                    <a:cubicBezTo>
                      <a:pt x="1794" y="277"/>
                      <a:pt x="1781" y="259"/>
                      <a:pt x="1785" y="232"/>
                    </a:cubicBezTo>
                    <a:cubicBezTo>
                      <a:pt x="1787" y="218"/>
                      <a:pt x="1786" y="202"/>
                      <a:pt x="1782" y="189"/>
                    </a:cubicBezTo>
                    <a:cubicBezTo>
                      <a:pt x="1766" y="140"/>
                      <a:pt x="1746" y="96"/>
                      <a:pt x="1689" y="80"/>
                    </a:cubicBezTo>
                    <a:cubicBezTo>
                      <a:pt x="1629" y="62"/>
                      <a:pt x="1569" y="60"/>
                      <a:pt x="1508" y="61"/>
                    </a:cubicBezTo>
                    <a:cubicBezTo>
                      <a:pt x="1441" y="62"/>
                      <a:pt x="1383" y="81"/>
                      <a:pt x="1341" y="136"/>
                    </a:cubicBezTo>
                    <a:cubicBezTo>
                      <a:pt x="1331" y="149"/>
                      <a:pt x="1324" y="160"/>
                      <a:pt x="1327" y="176"/>
                    </a:cubicBezTo>
                    <a:cubicBezTo>
                      <a:pt x="1329" y="194"/>
                      <a:pt x="1328" y="212"/>
                      <a:pt x="1316" y="229"/>
                    </a:cubicBezTo>
                    <a:cubicBezTo>
                      <a:pt x="1293" y="220"/>
                      <a:pt x="1288" y="201"/>
                      <a:pt x="1280" y="183"/>
                    </a:cubicBezTo>
                    <a:cubicBezTo>
                      <a:pt x="1276" y="172"/>
                      <a:pt x="1274" y="158"/>
                      <a:pt x="1266" y="151"/>
                    </a:cubicBezTo>
                    <a:cubicBezTo>
                      <a:pt x="1230" y="116"/>
                      <a:pt x="1189" y="96"/>
                      <a:pt x="1137" y="97"/>
                    </a:cubicBezTo>
                    <a:cubicBezTo>
                      <a:pt x="1064" y="97"/>
                      <a:pt x="1002" y="128"/>
                      <a:pt x="939" y="159"/>
                    </a:cubicBezTo>
                    <a:cubicBezTo>
                      <a:pt x="919" y="169"/>
                      <a:pt x="900" y="182"/>
                      <a:pt x="883" y="197"/>
                    </a:cubicBezTo>
                    <a:cubicBezTo>
                      <a:pt x="851" y="223"/>
                      <a:pt x="827" y="254"/>
                      <a:pt x="836" y="300"/>
                    </a:cubicBezTo>
                    <a:cubicBezTo>
                      <a:pt x="837" y="305"/>
                      <a:pt x="833" y="311"/>
                      <a:pt x="829" y="325"/>
                    </a:cubicBezTo>
                    <a:cubicBezTo>
                      <a:pt x="815" y="311"/>
                      <a:pt x="804" y="302"/>
                      <a:pt x="798" y="291"/>
                    </a:cubicBezTo>
                    <a:cubicBezTo>
                      <a:pt x="762" y="227"/>
                      <a:pt x="703" y="202"/>
                      <a:pt x="636" y="188"/>
                    </a:cubicBezTo>
                    <a:cubicBezTo>
                      <a:pt x="628" y="187"/>
                      <a:pt x="618" y="186"/>
                      <a:pt x="612" y="190"/>
                    </a:cubicBezTo>
                    <a:cubicBezTo>
                      <a:pt x="575" y="214"/>
                      <a:pt x="529" y="225"/>
                      <a:pt x="506" y="269"/>
                    </a:cubicBezTo>
                    <a:cubicBezTo>
                      <a:pt x="502" y="276"/>
                      <a:pt x="496" y="281"/>
                      <a:pt x="491" y="287"/>
                    </a:cubicBezTo>
                    <a:cubicBezTo>
                      <a:pt x="452" y="326"/>
                      <a:pt x="437" y="374"/>
                      <a:pt x="431" y="427"/>
                    </a:cubicBezTo>
                    <a:cubicBezTo>
                      <a:pt x="429" y="441"/>
                      <a:pt x="437" y="456"/>
                      <a:pt x="442" y="471"/>
                    </a:cubicBezTo>
                    <a:cubicBezTo>
                      <a:pt x="446" y="482"/>
                      <a:pt x="454" y="492"/>
                      <a:pt x="456" y="503"/>
                    </a:cubicBezTo>
                    <a:cubicBezTo>
                      <a:pt x="459" y="521"/>
                      <a:pt x="443" y="532"/>
                      <a:pt x="427" y="525"/>
                    </a:cubicBezTo>
                    <a:cubicBezTo>
                      <a:pt x="417" y="520"/>
                      <a:pt x="407" y="514"/>
                      <a:pt x="400" y="507"/>
                    </a:cubicBezTo>
                    <a:cubicBezTo>
                      <a:pt x="391" y="496"/>
                      <a:pt x="380" y="493"/>
                      <a:pt x="366" y="490"/>
                    </a:cubicBezTo>
                    <a:cubicBezTo>
                      <a:pt x="322" y="483"/>
                      <a:pt x="287" y="496"/>
                      <a:pt x="255" y="528"/>
                    </a:cubicBezTo>
                    <a:cubicBezTo>
                      <a:pt x="216" y="567"/>
                      <a:pt x="207" y="616"/>
                      <a:pt x="235" y="664"/>
                    </a:cubicBezTo>
                    <a:cubicBezTo>
                      <a:pt x="243" y="678"/>
                      <a:pt x="252" y="691"/>
                      <a:pt x="260" y="705"/>
                    </a:cubicBezTo>
                    <a:cubicBezTo>
                      <a:pt x="269" y="724"/>
                      <a:pt x="281" y="742"/>
                      <a:pt x="271" y="763"/>
                    </a:cubicBezTo>
                    <a:cubicBezTo>
                      <a:pt x="286" y="778"/>
                      <a:pt x="308" y="785"/>
                      <a:pt x="304" y="816"/>
                    </a:cubicBezTo>
                    <a:cubicBezTo>
                      <a:pt x="282" y="801"/>
                      <a:pt x="266" y="808"/>
                      <a:pt x="250" y="823"/>
                    </a:cubicBezTo>
                    <a:cubicBezTo>
                      <a:pt x="243" y="830"/>
                      <a:pt x="230" y="829"/>
                      <a:pt x="214" y="833"/>
                    </a:cubicBezTo>
                    <a:cubicBezTo>
                      <a:pt x="224" y="812"/>
                      <a:pt x="230" y="797"/>
                      <a:pt x="237" y="782"/>
                    </a:cubicBezTo>
                    <a:cubicBezTo>
                      <a:pt x="213" y="776"/>
                      <a:pt x="193" y="778"/>
                      <a:pt x="175" y="792"/>
                    </a:cubicBezTo>
                    <a:cubicBezTo>
                      <a:pt x="158" y="805"/>
                      <a:pt x="142" y="818"/>
                      <a:pt x="125" y="831"/>
                    </a:cubicBezTo>
                    <a:cubicBezTo>
                      <a:pt x="81" y="867"/>
                      <a:pt x="65" y="915"/>
                      <a:pt x="61" y="970"/>
                    </a:cubicBezTo>
                    <a:cubicBezTo>
                      <a:pt x="60" y="996"/>
                      <a:pt x="70" y="1017"/>
                      <a:pt x="88" y="1030"/>
                    </a:cubicBezTo>
                    <a:cubicBezTo>
                      <a:pt x="107" y="1044"/>
                      <a:pt x="132" y="1054"/>
                      <a:pt x="156" y="1058"/>
                    </a:cubicBezTo>
                    <a:cubicBezTo>
                      <a:pt x="184" y="1063"/>
                      <a:pt x="209" y="1047"/>
                      <a:pt x="226" y="1027"/>
                    </a:cubicBezTo>
                    <a:cubicBezTo>
                      <a:pt x="241" y="1009"/>
                      <a:pt x="226" y="992"/>
                      <a:pt x="218" y="975"/>
                    </a:cubicBezTo>
                    <a:cubicBezTo>
                      <a:pt x="217" y="973"/>
                      <a:pt x="218" y="970"/>
                      <a:pt x="218" y="967"/>
                    </a:cubicBezTo>
                    <a:cubicBezTo>
                      <a:pt x="239" y="965"/>
                      <a:pt x="246" y="983"/>
                      <a:pt x="259" y="992"/>
                    </a:cubicBezTo>
                    <a:cubicBezTo>
                      <a:pt x="271" y="1000"/>
                      <a:pt x="287" y="1002"/>
                      <a:pt x="301" y="1004"/>
                    </a:cubicBezTo>
                    <a:cubicBezTo>
                      <a:pt x="306" y="1005"/>
                      <a:pt x="312" y="997"/>
                      <a:pt x="318" y="992"/>
                    </a:cubicBezTo>
                    <a:cubicBezTo>
                      <a:pt x="315" y="1009"/>
                      <a:pt x="312" y="1025"/>
                      <a:pt x="309" y="1044"/>
                    </a:cubicBezTo>
                    <a:cubicBezTo>
                      <a:pt x="323" y="1049"/>
                      <a:pt x="337" y="1059"/>
                      <a:pt x="347" y="1056"/>
                    </a:cubicBezTo>
                    <a:cubicBezTo>
                      <a:pt x="371" y="1049"/>
                      <a:pt x="397" y="1039"/>
                      <a:pt x="407" y="1005"/>
                    </a:cubicBezTo>
                    <a:cubicBezTo>
                      <a:pt x="424" y="1028"/>
                      <a:pt x="417" y="1055"/>
                      <a:pt x="438" y="1066"/>
                    </a:cubicBezTo>
                    <a:cubicBezTo>
                      <a:pt x="440" y="1067"/>
                      <a:pt x="438" y="1074"/>
                      <a:pt x="438" y="1078"/>
                    </a:cubicBezTo>
                    <a:cubicBezTo>
                      <a:pt x="437" y="1080"/>
                      <a:pt x="437" y="1083"/>
                      <a:pt x="436" y="1085"/>
                    </a:cubicBezTo>
                    <a:cubicBezTo>
                      <a:pt x="432" y="1094"/>
                      <a:pt x="428" y="1102"/>
                      <a:pt x="426" y="1111"/>
                    </a:cubicBezTo>
                    <a:cubicBezTo>
                      <a:pt x="416" y="1141"/>
                      <a:pt x="422" y="1154"/>
                      <a:pt x="452" y="1165"/>
                    </a:cubicBezTo>
                    <a:cubicBezTo>
                      <a:pt x="463" y="1169"/>
                      <a:pt x="474" y="1175"/>
                      <a:pt x="486" y="1177"/>
                    </a:cubicBezTo>
                    <a:cubicBezTo>
                      <a:pt x="513" y="1180"/>
                      <a:pt x="543" y="1186"/>
                      <a:pt x="566" y="1164"/>
                    </a:cubicBezTo>
                    <a:cubicBezTo>
                      <a:pt x="596" y="1135"/>
                      <a:pt x="624" y="1102"/>
                      <a:pt x="654" y="1069"/>
                    </a:cubicBezTo>
                    <a:cubicBezTo>
                      <a:pt x="694" y="1075"/>
                      <a:pt x="717" y="1104"/>
                      <a:pt x="708" y="1148"/>
                    </a:cubicBezTo>
                    <a:cubicBezTo>
                      <a:pt x="704" y="1173"/>
                      <a:pt x="700" y="1196"/>
                      <a:pt x="729" y="1212"/>
                    </a:cubicBezTo>
                    <a:cubicBezTo>
                      <a:pt x="767" y="1191"/>
                      <a:pt x="799" y="1162"/>
                      <a:pt x="823" y="1126"/>
                    </a:cubicBezTo>
                    <a:cubicBezTo>
                      <a:pt x="837" y="1104"/>
                      <a:pt x="851" y="1088"/>
                      <a:pt x="879" y="1091"/>
                    </a:cubicBezTo>
                    <a:cubicBezTo>
                      <a:pt x="894" y="1092"/>
                      <a:pt x="909" y="1086"/>
                      <a:pt x="930" y="1083"/>
                    </a:cubicBezTo>
                    <a:cubicBezTo>
                      <a:pt x="926" y="1107"/>
                      <a:pt x="929" y="1133"/>
                      <a:pt x="918" y="1149"/>
                    </a:cubicBezTo>
                    <a:cubicBezTo>
                      <a:pt x="899" y="1177"/>
                      <a:pt x="901" y="1207"/>
                      <a:pt x="894" y="1236"/>
                    </a:cubicBezTo>
                    <a:cubicBezTo>
                      <a:pt x="888" y="1264"/>
                      <a:pt x="909" y="1282"/>
                      <a:pt x="938" y="1279"/>
                    </a:cubicBezTo>
                    <a:cubicBezTo>
                      <a:pt x="950" y="1278"/>
                      <a:pt x="962" y="1278"/>
                      <a:pt x="973" y="1281"/>
                    </a:cubicBezTo>
                    <a:cubicBezTo>
                      <a:pt x="996" y="1287"/>
                      <a:pt x="1015" y="1282"/>
                      <a:pt x="1033" y="1268"/>
                    </a:cubicBezTo>
                    <a:cubicBezTo>
                      <a:pt x="1052" y="1254"/>
                      <a:pt x="1068" y="1236"/>
                      <a:pt x="1088" y="1223"/>
                    </a:cubicBezTo>
                    <a:cubicBezTo>
                      <a:pt x="1123" y="1201"/>
                      <a:pt x="1161" y="1188"/>
                      <a:pt x="1201" y="1205"/>
                    </a:cubicBezTo>
                    <a:cubicBezTo>
                      <a:pt x="1226" y="1215"/>
                      <a:pt x="1248" y="1233"/>
                      <a:pt x="1271" y="1246"/>
                    </a:cubicBezTo>
                    <a:cubicBezTo>
                      <a:pt x="1278" y="1251"/>
                      <a:pt x="1287" y="1257"/>
                      <a:pt x="1294" y="1256"/>
                    </a:cubicBezTo>
                    <a:cubicBezTo>
                      <a:pt x="1339" y="1249"/>
                      <a:pt x="1373" y="1266"/>
                      <a:pt x="1404" y="1297"/>
                    </a:cubicBezTo>
                    <a:cubicBezTo>
                      <a:pt x="1440" y="1333"/>
                      <a:pt x="1467" y="1371"/>
                      <a:pt x="1464" y="1425"/>
                    </a:cubicBezTo>
                    <a:cubicBezTo>
                      <a:pt x="1462" y="1451"/>
                      <a:pt x="1463" y="1477"/>
                      <a:pt x="1463" y="1506"/>
                    </a:cubicBezTo>
                    <a:cubicBezTo>
                      <a:pt x="1468" y="1505"/>
                      <a:pt x="1472" y="1502"/>
                      <a:pt x="1477" y="1502"/>
                    </a:cubicBezTo>
                    <a:cubicBezTo>
                      <a:pt x="1483" y="1500"/>
                      <a:pt x="1490" y="1500"/>
                      <a:pt x="1496" y="1500"/>
                    </a:cubicBezTo>
                    <a:cubicBezTo>
                      <a:pt x="1516" y="1500"/>
                      <a:pt x="1524" y="1510"/>
                      <a:pt x="1516" y="1528"/>
                    </a:cubicBezTo>
                    <a:cubicBezTo>
                      <a:pt x="1511" y="1542"/>
                      <a:pt x="1502" y="1554"/>
                      <a:pt x="1494" y="1566"/>
                    </a:cubicBezTo>
                    <a:cubicBezTo>
                      <a:pt x="1475" y="1593"/>
                      <a:pt x="1453" y="1619"/>
                      <a:pt x="1437" y="1648"/>
                    </a:cubicBezTo>
                    <a:cubicBezTo>
                      <a:pt x="1419" y="1681"/>
                      <a:pt x="1435" y="1713"/>
                      <a:pt x="1468" y="1730"/>
                    </a:cubicBezTo>
                    <a:cubicBezTo>
                      <a:pt x="1499" y="1746"/>
                      <a:pt x="1523" y="1737"/>
                      <a:pt x="1549" y="1719"/>
                    </a:cubicBezTo>
                    <a:cubicBezTo>
                      <a:pt x="1579" y="1698"/>
                      <a:pt x="1611" y="1679"/>
                      <a:pt x="1643" y="1661"/>
                    </a:cubicBezTo>
                    <a:cubicBezTo>
                      <a:pt x="1679" y="1641"/>
                      <a:pt x="1714" y="1658"/>
                      <a:pt x="1748" y="1669"/>
                    </a:cubicBezTo>
                    <a:cubicBezTo>
                      <a:pt x="1775" y="1679"/>
                      <a:pt x="1779" y="1699"/>
                      <a:pt x="1764" y="1727"/>
                    </a:cubicBezTo>
                    <a:cubicBezTo>
                      <a:pt x="1735" y="1778"/>
                      <a:pt x="1721" y="1832"/>
                      <a:pt x="1726" y="1891"/>
                    </a:cubicBezTo>
                    <a:cubicBezTo>
                      <a:pt x="1728" y="1910"/>
                      <a:pt x="1734" y="1921"/>
                      <a:pt x="1752" y="1928"/>
                    </a:cubicBezTo>
                    <a:close/>
                    <a:moveTo>
                      <a:pt x="1234" y="1717"/>
                    </a:moveTo>
                    <a:cubicBezTo>
                      <a:pt x="1247" y="1716"/>
                      <a:pt x="1262" y="1716"/>
                      <a:pt x="1275" y="1712"/>
                    </a:cubicBezTo>
                    <a:cubicBezTo>
                      <a:pt x="1295" y="1707"/>
                      <a:pt x="1321" y="1704"/>
                      <a:pt x="1331" y="1690"/>
                    </a:cubicBezTo>
                    <a:cubicBezTo>
                      <a:pt x="1358" y="1653"/>
                      <a:pt x="1381" y="1615"/>
                      <a:pt x="1387" y="1565"/>
                    </a:cubicBezTo>
                    <a:cubicBezTo>
                      <a:pt x="1397" y="1479"/>
                      <a:pt x="1375" y="1402"/>
                      <a:pt x="1346" y="1325"/>
                    </a:cubicBezTo>
                    <a:cubicBezTo>
                      <a:pt x="1344" y="1321"/>
                      <a:pt x="1342" y="1318"/>
                      <a:pt x="1340" y="1315"/>
                    </a:cubicBezTo>
                    <a:cubicBezTo>
                      <a:pt x="1326" y="1298"/>
                      <a:pt x="1312" y="1298"/>
                      <a:pt x="1298" y="1314"/>
                    </a:cubicBezTo>
                    <a:cubicBezTo>
                      <a:pt x="1293" y="1320"/>
                      <a:pt x="1288" y="1329"/>
                      <a:pt x="1282" y="1330"/>
                    </a:cubicBezTo>
                    <a:cubicBezTo>
                      <a:pt x="1258" y="1335"/>
                      <a:pt x="1248" y="1354"/>
                      <a:pt x="1234" y="1369"/>
                    </a:cubicBezTo>
                    <a:cubicBezTo>
                      <a:pt x="1226" y="1378"/>
                      <a:pt x="1217" y="1387"/>
                      <a:pt x="1206" y="1390"/>
                    </a:cubicBezTo>
                    <a:cubicBezTo>
                      <a:pt x="1200" y="1392"/>
                      <a:pt x="1183" y="1381"/>
                      <a:pt x="1183" y="1378"/>
                    </a:cubicBezTo>
                    <a:cubicBezTo>
                      <a:pt x="1186" y="1357"/>
                      <a:pt x="1191" y="1335"/>
                      <a:pt x="1198" y="1315"/>
                    </a:cubicBezTo>
                    <a:cubicBezTo>
                      <a:pt x="1203" y="1302"/>
                      <a:pt x="1213" y="1292"/>
                      <a:pt x="1225" y="1275"/>
                    </a:cubicBezTo>
                    <a:cubicBezTo>
                      <a:pt x="1208" y="1270"/>
                      <a:pt x="1195" y="1262"/>
                      <a:pt x="1185" y="1265"/>
                    </a:cubicBezTo>
                    <a:cubicBezTo>
                      <a:pt x="1156" y="1275"/>
                      <a:pt x="1127" y="1289"/>
                      <a:pt x="1099" y="1302"/>
                    </a:cubicBezTo>
                    <a:cubicBezTo>
                      <a:pt x="1069" y="1315"/>
                      <a:pt x="1040" y="1333"/>
                      <a:pt x="1008" y="1343"/>
                    </a:cubicBezTo>
                    <a:cubicBezTo>
                      <a:pt x="943" y="1363"/>
                      <a:pt x="877" y="1333"/>
                      <a:pt x="844" y="1272"/>
                    </a:cubicBezTo>
                    <a:cubicBezTo>
                      <a:pt x="839" y="1262"/>
                      <a:pt x="833" y="1254"/>
                      <a:pt x="827" y="1245"/>
                    </a:cubicBezTo>
                    <a:cubicBezTo>
                      <a:pt x="767" y="1275"/>
                      <a:pt x="717" y="1284"/>
                      <a:pt x="637" y="1211"/>
                    </a:cubicBezTo>
                    <a:cubicBezTo>
                      <a:pt x="595" y="1244"/>
                      <a:pt x="547" y="1265"/>
                      <a:pt x="494" y="1251"/>
                    </a:cubicBezTo>
                    <a:cubicBezTo>
                      <a:pt x="442" y="1238"/>
                      <a:pt x="394" y="1215"/>
                      <a:pt x="377" y="1157"/>
                    </a:cubicBezTo>
                    <a:cubicBezTo>
                      <a:pt x="350" y="1172"/>
                      <a:pt x="326" y="1185"/>
                      <a:pt x="301" y="1199"/>
                    </a:cubicBezTo>
                    <a:cubicBezTo>
                      <a:pt x="308" y="1238"/>
                      <a:pt x="298" y="1278"/>
                      <a:pt x="309" y="1316"/>
                    </a:cubicBezTo>
                    <a:cubicBezTo>
                      <a:pt x="311" y="1324"/>
                      <a:pt x="311" y="1332"/>
                      <a:pt x="310" y="1340"/>
                    </a:cubicBezTo>
                    <a:cubicBezTo>
                      <a:pt x="307" y="1397"/>
                      <a:pt x="304" y="1454"/>
                      <a:pt x="301" y="1511"/>
                    </a:cubicBezTo>
                    <a:cubicBezTo>
                      <a:pt x="297" y="1587"/>
                      <a:pt x="282" y="1660"/>
                      <a:pt x="254" y="1731"/>
                    </a:cubicBezTo>
                    <a:cubicBezTo>
                      <a:pt x="240" y="1766"/>
                      <a:pt x="226" y="1800"/>
                      <a:pt x="229" y="1839"/>
                    </a:cubicBezTo>
                    <a:cubicBezTo>
                      <a:pt x="231" y="1862"/>
                      <a:pt x="240" y="1880"/>
                      <a:pt x="261" y="1889"/>
                    </a:cubicBezTo>
                    <a:cubicBezTo>
                      <a:pt x="286" y="1899"/>
                      <a:pt x="310" y="1910"/>
                      <a:pt x="335" y="1918"/>
                    </a:cubicBezTo>
                    <a:cubicBezTo>
                      <a:pt x="389" y="1935"/>
                      <a:pt x="426" y="1983"/>
                      <a:pt x="420" y="2038"/>
                    </a:cubicBezTo>
                    <a:cubicBezTo>
                      <a:pt x="419" y="2048"/>
                      <a:pt x="417" y="2059"/>
                      <a:pt x="417" y="2070"/>
                    </a:cubicBezTo>
                    <a:cubicBezTo>
                      <a:pt x="417" y="2097"/>
                      <a:pt x="440" y="2114"/>
                      <a:pt x="466" y="2106"/>
                    </a:cubicBezTo>
                    <a:cubicBezTo>
                      <a:pt x="501" y="2096"/>
                      <a:pt x="536" y="2091"/>
                      <a:pt x="571" y="2080"/>
                    </a:cubicBezTo>
                    <a:cubicBezTo>
                      <a:pt x="603" y="2070"/>
                      <a:pt x="638" y="2071"/>
                      <a:pt x="672" y="2066"/>
                    </a:cubicBezTo>
                    <a:cubicBezTo>
                      <a:pt x="673" y="2085"/>
                      <a:pt x="680" y="2105"/>
                      <a:pt x="673" y="2110"/>
                    </a:cubicBezTo>
                    <a:cubicBezTo>
                      <a:pt x="658" y="2123"/>
                      <a:pt x="659" y="2136"/>
                      <a:pt x="666" y="2154"/>
                    </a:cubicBezTo>
                    <a:cubicBezTo>
                      <a:pt x="626" y="2158"/>
                      <a:pt x="589" y="2160"/>
                      <a:pt x="553" y="2165"/>
                    </a:cubicBezTo>
                    <a:cubicBezTo>
                      <a:pt x="525" y="2169"/>
                      <a:pt x="506" y="2184"/>
                      <a:pt x="494" y="2214"/>
                    </a:cubicBezTo>
                    <a:cubicBezTo>
                      <a:pt x="536" y="2240"/>
                      <a:pt x="565" y="2275"/>
                      <a:pt x="581" y="2320"/>
                    </a:cubicBezTo>
                    <a:cubicBezTo>
                      <a:pt x="582" y="2324"/>
                      <a:pt x="587" y="2326"/>
                      <a:pt x="589" y="2329"/>
                    </a:cubicBezTo>
                    <a:cubicBezTo>
                      <a:pt x="627" y="2379"/>
                      <a:pt x="685" y="2404"/>
                      <a:pt x="729" y="2446"/>
                    </a:cubicBezTo>
                    <a:cubicBezTo>
                      <a:pt x="734" y="2451"/>
                      <a:pt x="742" y="2452"/>
                      <a:pt x="748" y="2452"/>
                    </a:cubicBezTo>
                    <a:cubicBezTo>
                      <a:pt x="771" y="2454"/>
                      <a:pt x="793" y="2459"/>
                      <a:pt x="815" y="2456"/>
                    </a:cubicBezTo>
                    <a:cubicBezTo>
                      <a:pt x="879" y="2450"/>
                      <a:pt x="942" y="2443"/>
                      <a:pt x="1005" y="2432"/>
                    </a:cubicBezTo>
                    <a:cubicBezTo>
                      <a:pt x="1060" y="2422"/>
                      <a:pt x="1111" y="2400"/>
                      <a:pt x="1161" y="2374"/>
                    </a:cubicBezTo>
                    <a:cubicBezTo>
                      <a:pt x="1205" y="2352"/>
                      <a:pt x="1246" y="2330"/>
                      <a:pt x="1239" y="2267"/>
                    </a:cubicBezTo>
                    <a:cubicBezTo>
                      <a:pt x="1287" y="2276"/>
                      <a:pt x="1311" y="2246"/>
                      <a:pt x="1336" y="2216"/>
                    </a:cubicBezTo>
                    <a:cubicBezTo>
                      <a:pt x="1348" y="2202"/>
                      <a:pt x="1358" y="2186"/>
                      <a:pt x="1372" y="2174"/>
                    </a:cubicBezTo>
                    <a:cubicBezTo>
                      <a:pt x="1388" y="2160"/>
                      <a:pt x="1407" y="2151"/>
                      <a:pt x="1428" y="2137"/>
                    </a:cubicBezTo>
                    <a:cubicBezTo>
                      <a:pt x="1433" y="2169"/>
                      <a:pt x="1426" y="2191"/>
                      <a:pt x="1413" y="2211"/>
                    </a:cubicBezTo>
                    <a:cubicBezTo>
                      <a:pt x="1396" y="2235"/>
                      <a:pt x="1377" y="2259"/>
                      <a:pt x="1358" y="2282"/>
                    </a:cubicBezTo>
                    <a:cubicBezTo>
                      <a:pt x="1332" y="2313"/>
                      <a:pt x="1301" y="2340"/>
                      <a:pt x="1317" y="2389"/>
                    </a:cubicBezTo>
                    <a:cubicBezTo>
                      <a:pt x="1324" y="2411"/>
                      <a:pt x="1318" y="2438"/>
                      <a:pt x="1318" y="2464"/>
                    </a:cubicBezTo>
                    <a:cubicBezTo>
                      <a:pt x="1379" y="2443"/>
                      <a:pt x="1435" y="2423"/>
                      <a:pt x="1491" y="2403"/>
                    </a:cubicBezTo>
                    <a:cubicBezTo>
                      <a:pt x="1512" y="2396"/>
                      <a:pt x="1534" y="2392"/>
                      <a:pt x="1555" y="2383"/>
                    </a:cubicBezTo>
                    <a:cubicBezTo>
                      <a:pt x="1619" y="2355"/>
                      <a:pt x="1686" y="2343"/>
                      <a:pt x="1755" y="2334"/>
                    </a:cubicBezTo>
                    <a:cubicBezTo>
                      <a:pt x="1833" y="2322"/>
                      <a:pt x="1911" y="2310"/>
                      <a:pt x="1989" y="2297"/>
                    </a:cubicBezTo>
                    <a:cubicBezTo>
                      <a:pt x="2001" y="2295"/>
                      <a:pt x="2013" y="2288"/>
                      <a:pt x="2027" y="2283"/>
                    </a:cubicBezTo>
                    <a:cubicBezTo>
                      <a:pt x="2005" y="2240"/>
                      <a:pt x="2006" y="2197"/>
                      <a:pt x="2006" y="2155"/>
                    </a:cubicBezTo>
                    <a:cubicBezTo>
                      <a:pt x="2005" y="2121"/>
                      <a:pt x="1999" y="2088"/>
                      <a:pt x="1996" y="2051"/>
                    </a:cubicBezTo>
                    <a:cubicBezTo>
                      <a:pt x="1900" y="2088"/>
                      <a:pt x="1851" y="2038"/>
                      <a:pt x="1817" y="1963"/>
                    </a:cubicBezTo>
                    <a:cubicBezTo>
                      <a:pt x="1811" y="1965"/>
                      <a:pt x="1808" y="1965"/>
                      <a:pt x="1806" y="1966"/>
                    </a:cubicBezTo>
                    <a:cubicBezTo>
                      <a:pt x="1750" y="1998"/>
                      <a:pt x="1696" y="1975"/>
                      <a:pt x="1682" y="1912"/>
                    </a:cubicBezTo>
                    <a:cubicBezTo>
                      <a:pt x="1678" y="1894"/>
                      <a:pt x="1676" y="1875"/>
                      <a:pt x="1675" y="1856"/>
                    </a:cubicBezTo>
                    <a:cubicBezTo>
                      <a:pt x="1672" y="1805"/>
                      <a:pt x="1686" y="1757"/>
                      <a:pt x="1709" y="1710"/>
                    </a:cubicBezTo>
                    <a:cubicBezTo>
                      <a:pt x="1703" y="1709"/>
                      <a:pt x="1699" y="1707"/>
                      <a:pt x="1695" y="1707"/>
                    </a:cubicBezTo>
                    <a:cubicBezTo>
                      <a:pt x="1653" y="1707"/>
                      <a:pt x="1620" y="1725"/>
                      <a:pt x="1590" y="1754"/>
                    </a:cubicBezTo>
                    <a:cubicBezTo>
                      <a:pt x="1544" y="1797"/>
                      <a:pt x="1512" y="1802"/>
                      <a:pt x="1459" y="1773"/>
                    </a:cubicBezTo>
                    <a:cubicBezTo>
                      <a:pt x="1433" y="1759"/>
                      <a:pt x="1410" y="1741"/>
                      <a:pt x="1392" y="1716"/>
                    </a:cubicBezTo>
                    <a:cubicBezTo>
                      <a:pt x="1377" y="1738"/>
                      <a:pt x="1357" y="1751"/>
                      <a:pt x="1330" y="1753"/>
                    </a:cubicBezTo>
                    <a:cubicBezTo>
                      <a:pt x="1305" y="1754"/>
                      <a:pt x="1279" y="1754"/>
                      <a:pt x="1254" y="1754"/>
                    </a:cubicBezTo>
                    <a:cubicBezTo>
                      <a:pt x="1233" y="1753"/>
                      <a:pt x="1228" y="1740"/>
                      <a:pt x="1234" y="1717"/>
                    </a:cubicBezTo>
                    <a:close/>
                    <a:moveTo>
                      <a:pt x="3153" y="10638"/>
                    </a:moveTo>
                    <a:cubicBezTo>
                      <a:pt x="3149" y="10618"/>
                      <a:pt x="3143" y="10602"/>
                      <a:pt x="3142" y="10585"/>
                    </a:cubicBezTo>
                    <a:cubicBezTo>
                      <a:pt x="3139" y="10543"/>
                      <a:pt x="3134" y="10501"/>
                      <a:pt x="3135" y="10458"/>
                    </a:cubicBezTo>
                    <a:cubicBezTo>
                      <a:pt x="3136" y="10420"/>
                      <a:pt x="3120" y="10389"/>
                      <a:pt x="3107" y="10355"/>
                    </a:cubicBezTo>
                    <a:cubicBezTo>
                      <a:pt x="3102" y="10342"/>
                      <a:pt x="3093" y="10336"/>
                      <a:pt x="3080" y="10337"/>
                    </a:cubicBezTo>
                    <a:cubicBezTo>
                      <a:pt x="3062" y="10337"/>
                      <a:pt x="3043" y="10339"/>
                      <a:pt x="3025" y="10342"/>
                    </a:cubicBezTo>
                    <a:cubicBezTo>
                      <a:pt x="2984" y="10349"/>
                      <a:pt x="2943" y="10359"/>
                      <a:pt x="2901" y="10345"/>
                    </a:cubicBezTo>
                    <a:cubicBezTo>
                      <a:pt x="2895" y="10343"/>
                      <a:pt x="2888" y="10346"/>
                      <a:pt x="2882" y="10347"/>
                    </a:cubicBezTo>
                    <a:cubicBezTo>
                      <a:pt x="2816" y="10352"/>
                      <a:pt x="2750" y="10359"/>
                      <a:pt x="2684" y="10361"/>
                    </a:cubicBezTo>
                    <a:cubicBezTo>
                      <a:pt x="2631" y="10363"/>
                      <a:pt x="2578" y="10358"/>
                      <a:pt x="2525" y="10359"/>
                    </a:cubicBezTo>
                    <a:cubicBezTo>
                      <a:pt x="2472" y="10361"/>
                      <a:pt x="2419" y="10371"/>
                      <a:pt x="2366" y="10372"/>
                    </a:cubicBezTo>
                    <a:cubicBezTo>
                      <a:pt x="2279" y="10373"/>
                      <a:pt x="2191" y="10372"/>
                      <a:pt x="2103" y="10370"/>
                    </a:cubicBezTo>
                    <a:cubicBezTo>
                      <a:pt x="2056" y="10368"/>
                      <a:pt x="2015" y="10382"/>
                      <a:pt x="1980" y="10412"/>
                    </a:cubicBezTo>
                    <a:cubicBezTo>
                      <a:pt x="1933" y="10452"/>
                      <a:pt x="1880" y="10479"/>
                      <a:pt x="1822" y="10500"/>
                    </a:cubicBezTo>
                    <a:cubicBezTo>
                      <a:pt x="1772" y="10518"/>
                      <a:pt x="1719" y="10531"/>
                      <a:pt x="1674" y="10563"/>
                    </a:cubicBezTo>
                    <a:cubicBezTo>
                      <a:pt x="1650" y="10581"/>
                      <a:pt x="1626" y="10597"/>
                      <a:pt x="1602" y="10613"/>
                    </a:cubicBezTo>
                    <a:cubicBezTo>
                      <a:pt x="1572" y="10633"/>
                      <a:pt x="1543" y="10653"/>
                      <a:pt x="1524" y="10685"/>
                    </a:cubicBezTo>
                    <a:cubicBezTo>
                      <a:pt x="1519" y="10694"/>
                      <a:pt x="1510" y="10700"/>
                      <a:pt x="1503" y="10708"/>
                    </a:cubicBezTo>
                    <a:cubicBezTo>
                      <a:pt x="1471" y="10742"/>
                      <a:pt x="1448" y="10782"/>
                      <a:pt x="1437" y="10827"/>
                    </a:cubicBezTo>
                    <a:cubicBezTo>
                      <a:pt x="1450" y="10838"/>
                      <a:pt x="1473" y="10834"/>
                      <a:pt x="1470" y="10862"/>
                    </a:cubicBezTo>
                    <a:cubicBezTo>
                      <a:pt x="1461" y="10865"/>
                      <a:pt x="1451" y="10872"/>
                      <a:pt x="1440" y="10873"/>
                    </a:cubicBezTo>
                    <a:cubicBezTo>
                      <a:pt x="1414" y="10875"/>
                      <a:pt x="1405" y="10890"/>
                      <a:pt x="1403" y="10912"/>
                    </a:cubicBezTo>
                    <a:cubicBezTo>
                      <a:pt x="1400" y="10939"/>
                      <a:pt x="1399" y="10965"/>
                      <a:pt x="1397" y="10990"/>
                    </a:cubicBezTo>
                    <a:cubicBezTo>
                      <a:pt x="1464" y="11027"/>
                      <a:pt x="1535" y="11026"/>
                      <a:pt x="1604" y="11034"/>
                    </a:cubicBezTo>
                    <a:cubicBezTo>
                      <a:pt x="1666" y="11041"/>
                      <a:pt x="1728" y="11046"/>
                      <a:pt x="1790" y="11051"/>
                    </a:cubicBezTo>
                    <a:cubicBezTo>
                      <a:pt x="1834" y="11054"/>
                      <a:pt x="1877" y="11058"/>
                      <a:pt x="1921" y="11060"/>
                    </a:cubicBezTo>
                    <a:cubicBezTo>
                      <a:pt x="1962" y="11062"/>
                      <a:pt x="2003" y="11062"/>
                      <a:pt x="2044" y="11063"/>
                    </a:cubicBezTo>
                    <a:cubicBezTo>
                      <a:pt x="2096" y="11064"/>
                      <a:pt x="2147" y="11067"/>
                      <a:pt x="2198" y="11065"/>
                    </a:cubicBezTo>
                    <a:cubicBezTo>
                      <a:pt x="2268" y="11063"/>
                      <a:pt x="2338" y="11057"/>
                      <a:pt x="2408" y="11052"/>
                    </a:cubicBezTo>
                    <a:cubicBezTo>
                      <a:pt x="2460" y="11048"/>
                      <a:pt x="2512" y="11047"/>
                      <a:pt x="2563" y="11041"/>
                    </a:cubicBezTo>
                    <a:cubicBezTo>
                      <a:pt x="2649" y="11029"/>
                      <a:pt x="2736" y="11013"/>
                      <a:pt x="2822" y="11002"/>
                    </a:cubicBezTo>
                    <a:cubicBezTo>
                      <a:pt x="2897" y="10992"/>
                      <a:pt x="2973" y="10987"/>
                      <a:pt x="3048" y="10979"/>
                    </a:cubicBezTo>
                    <a:cubicBezTo>
                      <a:pt x="3079" y="10975"/>
                      <a:pt x="3109" y="10969"/>
                      <a:pt x="3138" y="10964"/>
                    </a:cubicBezTo>
                    <a:cubicBezTo>
                      <a:pt x="3178" y="10770"/>
                      <a:pt x="3184" y="10679"/>
                      <a:pt x="3161" y="10624"/>
                    </a:cubicBezTo>
                    <a:cubicBezTo>
                      <a:pt x="3160" y="10627"/>
                      <a:pt x="3157" y="10631"/>
                      <a:pt x="3153" y="10638"/>
                    </a:cubicBezTo>
                    <a:close/>
                    <a:moveTo>
                      <a:pt x="2408" y="6839"/>
                    </a:moveTo>
                    <a:cubicBezTo>
                      <a:pt x="2408" y="6860"/>
                      <a:pt x="2408" y="6878"/>
                      <a:pt x="2408" y="6897"/>
                    </a:cubicBezTo>
                    <a:cubicBezTo>
                      <a:pt x="2407" y="6946"/>
                      <a:pt x="2405" y="6995"/>
                      <a:pt x="2406" y="7044"/>
                    </a:cubicBezTo>
                    <a:cubicBezTo>
                      <a:pt x="2407" y="7085"/>
                      <a:pt x="2412" y="7126"/>
                      <a:pt x="2416" y="7167"/>
                    </a:cubicBezTo>
                    <a:cubicBezTo>
                      <a:pt x="2417" y="7184"/>
                      <a:pt x="2416" y="7201"/>
                      <a:pt x="2420" y="7218"/>
                    </a:cubicBezTo>
                    <a:cubicBezTo>
                      <a:pt x="2423" y="7236"/>
                      <a:pt x="2429" y="7255"/>
                      <a:pt x="2438" y="7270"/>
                    </a:cubicBezTo>
                    <a:cubicBezTo>
                      <a:pt x="2457" y="7301"/>
                      <a:pt x="2493" y="7301"/>
                      <a:pt x="2515" y="7272"/>
                    </a:cubicBezTo>
                    <a:cubicBezTo>
                      <a:pt x="2530" y="7253"/>
                      <a:pt x="2541" y="7231"/>
                      <a:pt x="2557" y="7214"/>
                    </a:cubicBezTo>
                    <a:cubicBezTo>
                      <a:pt x="2578" y="7191"/>
                      <a:pt x="2582" y="7165"/>
                      <a:pt x="2579" y="7136"/>
                    </a:cubicBezTo>
                    <a:cubicBezTo>
                      <a:pt x="2576" y="7116"/>
                      <a:pt x="2573" y="7097"/>
                      <a:pt x="2572" y="7077"/>
                    </a:cubicBezTo>
                    <a:cubicBezTo>
                      <a:pt x="2569" y="7028"/>
                      <a:pt x="2566" y="6979"/>
                      <a:pt x="2566" y="6931"/>
                    </a:cubicBezTo>
                    <a:cubicBezTo>
                      <a:pt x="2565" y="6906"/>
                      <a:pt x="2572" y="6883"/>
                      <a:pt x="2588" y="6861"/>
                    </a:cubicBezTo>
                    <a:cubicBezTo>
                      <a:pt x="2602" y="6842"/>
                      <a:pt x="2612" y="6841"/>
                      <a:pt x="2631" y="6851"/>
                    </a:cubicBezTo>
                    <a:cubicBezTo>
                      <a:pt x="2630" y="6860"/>
                      <a:pt x="2629" y="6867"/>
                      <a:pt x="2628" y="6875"/>
                    </a:cubicBezTo>
                    <a:cubicBezTo>
                      <a:pt x="2624" y="6908"/>
                      <a:pt x="2617" y="6940"/>
                      <a:pt x="2616" y="6973"/>
                    </a:cubicBezTo>
                    <a:cubicBezTo>
                      <a:pt x="2616" y="7022"/>
                      <a:pt x="2619" y="7071"/>
                      <a:pt x="2623" y="7119"/>
                    </a:cubicBezTo>
                    <a:cubicBezTo>
                      <a:pt x="2626" y="7155"/>
                      <a:pt x="2631" y="7192"/>
                      <a:pt x="2641" y="7227"/>
                    </a:cubicBezTo>
                    <a:cubicBezTo>
                      <a:pt x="2647" y="7251"/>
                      <a:pt x="2672" y="7256"/>
                      <a:pt x="2692" y="7241"/>
                    </a:cubicBezTo>
                    <a:cubicBezTo>
                      <a:pt x="2700" y="7236"/>
                      <a:pt x="2706" y="7229"/>
                      <a:pt x="2711" y="7221"/>
                    </a:cubicBezTo>
                    <a:cubicBezTo>
                      <a:pt x="2765" y="7152"/>
                      <a:pt x="2774" y="7072"/>
                      <a:pt x="2769" y="6988"/>
                    </a:cubicBezTo>
                    <a:cubicBezTo>
                      <a:pt x="2769" y="6981"/>
                      <a:pt x="2767" y="6975"/>
                      <a:pt x="2767" y="6968"/>
                    </a:cubicBezTo>
                    <a:cubicBezTo>
                      <a:pt x="2766" y="6947"/>
                      <a:pt x="2772" y="6942"/>
                      <a:pt x="2792" y="6943"/>
                    </a:cubicBezTo>
                    <a:cubicBezTo>
                      <a:pt x="2803" y="6943"/>
                      <a:pt x="2813" y="6943"/>
                      <a:pt x="2825" y="6943"/>
                    </a:cubicBezTo>
                    <a:cubicBezTo>
                      <a:pt x="2825" y="6944"/>
                      <a:pt x="2826" y="6946"/>
                      <a:pt x="2827" y="6948"/>
                    </a:cubicBezTo>
                    <a:cubicBezTo>
                      <a:pt x="2834" y="6999"/>
                      <a:pt x="2829" y="7048"/>
                      <a:pt x="2817" y="7097"/>
                    </a:cubicBezTo>
                    <a:cubicBezTo>
                      <a:pt x="2809" y="7127"/>
                      <a:pt x="2815" y="7135"/>
                      <a:pt x="2844" y="7141"/>
                    </a:cubicBezTo>
                    <a:cubicBezTo>
                      <a:pt x="2849" y="7142"/>
                      <a:pt x="2855" y="7141"/>
                      <a:pt x="2860" y="7143"/>
                    </a:cubicBezTo>
                    <a:cubicBezTo>
                      <a:pt x="2880" y="7148"/>
                      <a:pt x="2891" y="7142"/>
                      <a:pt x="2900" y="7123"/>
                    </a:cubicBezTo>
                    <a:cubicBezTo>
                      <a:pt x="2923" y="7072"/>
                      <a:pt x="2937" y="7020"/>
                      <a:pt x="2942" y="6966"/>
                    </a:cubicBezTo>
                    <a:cubicBezTo>
                      <a:pt x="2948" y="6896"/>
                      <a:pt x="2953" y="6827"/>
                      <a:pt x="2951" y="6757"/>
                    </a:cubicBezTo>
                    <a:cubicBezTo>
                      <a:pt x="2949" y="6683"/>
                      <a:pt x="2951" y="6609"/>
                      <a:pt x="2951" y="6535"/>
                    </a:cubicBezTo>
                    <a:cubicBezTo>
                      <a:pt x="2939" y="6529"/>
                      <a:pt x="2918" y="6535"/>
                      <a:pt x="2920" y="6509"/>
                    </a:cubicBezTo>
                    <a:cubicBezTo>
                      <a:pt x="2942" y="6510"/>
                      <a:pt x="2947" y="6496"/>
                      <a:pt x="2948" y="6476"/>
                    </a:cubicBezTo>
                    <a:cubicBezTo>
                      <a:pt x="2948" y="6407"/>
                      <a:pt x="2950" y="6338"/>
                      <a:pt x="2949" y="6270"/>
                    </a:cubicBezTo>
                    <a:cubicBezTo>
                      <a:pt x="2949" y="6256"/>
                      <a:pt x="2939" y="6243"/>
                      <a:pt x="2933" y="6228"/>
                    </a:cubicBezTo>
                    <a:cubicBezTo>
                      <a:pt x="2948" y="6209"/>
                      <a:pt x="2948" y="6209"/>
                      <a:pt x="2937" y="6179"/>
                    </a:cubicBezTo>
                    <a:cubicBezTo>
                      <a:pt x="2905" y="6183"/>
                      <a:pt x="2872" y="6187"/>
                      <a:pt x="2840" y="6190"/>
                    </a:cubicBezTo>
                    <a:cubicBezTo>
                      <a:pt x="2794" y="6193"/>
                      <a:pt x="2747" y="6192"/>
                      <a:pt x="2701" y="6199"/>
                    </a:cubicBezTo>
                    <a:cubicBezTo>
                      <a:pt x="2647" y="6206"/>
                      <a:pt x="2593" y="6204"/>
                      <a:pt x="2539" y="6200"/>
                    </a:cubicBezTo>
                    <a:cubicBezTo>
                      <a:pt x="2504" y="6197"/>
                      <a:pt x="2468" y="6197"/>
                      <a:pt x="2433" y="6200"/>
                    </a:cubicBezTo>
                    <a:cubicBezTo>
                      <a:pt x="2392" y="6204"/>
                      <a:pt x="2352" y="6212"/>
                      <a:pt x="2311" y="6218"/>
                    </a:cubicBezTo>
                    <a:cubicBezTo>
                      <a:pt x="2273" y="6224"/>
                      <a:pt x="2272" y="6223"/>
                      <a:pt x="2267" y="6259"/>
                    </a:cubicBezTo>
                    <a:cubicBezTo>
                      <a:pt x="2256" y="6340"/>
                      <a:pt x="2245" y="6421"/>
                      <a:pt x="2235" y="6503"/>
                    </a:cubicBezTo>
                    <a:cubicBezTo>
                      <a:pt x="2231" y="6540"/>
                      <a:pt x="2231" y="6577"/>
                      <a:pt x="2226" y="6614"/>
                    </a:cubicBezTo>
                    <a:cubicBezTo>
                      <a:pt x="2211" y="6727"/>
                      <a:pt x="2204" y="6840"/>
                      <a:pt x="2207" y="6954"/>
                    </a:cubicBezTo>
                    <a:cubicBezTo>
                      <a:pt x="2207" y="6964"/>
                      <a:pt x="2209" y="6975"/>
                      <a:pt x="2211" y="6985"/>
                    </a:cubicBezTo>
                    <a:cubicBezTo>
                      <a:pt x="2220" y="7036"/>
                      <a:pt x="2229" y="7087"/>
                      <a:pt x="2239" y="7138"/>
                    </a:cubicBezTo>
                    <a:cubicBezTo>
                      <a:pt x="2244" y="7165"/>
                      <a:pt x="2250" y="7192"/>
                      <a:pt x="2274" y="7211"/>
                    </a:cubicBezTo>
                    <a:cubicBezTo>
                      <a:pt x="2290" y="7224"/>
                      <a:pt x="2306" y="7225"/>
                      <a:pt x="2322" y="7217"/>
                    </a:cubicBezTo>
                    <a:cubicBezTo>
                      <a:pt x="2365" y="7195"/>
                      <a:pt x="2376" y="7170"/>
                      <a:pt x="2369" y="7119"/>
                    </a:cubicBezTo>
                    <a:cubicBezTo>
                      <a:pt x="2365" y="7089"/>
                      <a:pt x="2360" y="7058"/>
                      <a:pt x="2360" y="7028"/>
                    </a:cubicBezTo>
                    <a:cubicBezTo>
                      <a:pt x="2359" y="6976"/>
                      <a:pt x="2362" y="6925"/>
                      <a:pt x="2363" y="6873"/>
                    </a:cubicBezTo>
                    <a:cubicBezTo>
                      <a:pt x="2364" y="6844"/>
                      <a:pt x="2372" y="6837"/>
                      <a:pt x="2408" y="6839"/>
                    </a:cubicBezTo>
                    <a:close/>
                    <a:moveTo>
                      <a:pt x="1382" y="10816"/>
                    </a:moveTo>
                    <a:cubicBezTo>
                      <a:pt x="1398" y="10786"/>
                      <a:pt x="1412" y="10758"/>
                      <a:pt x="1429" y="10731"/>
                    </a:cubicBezTo>
                    <a:cubicBezTo>
                      <a:pt x="1484" y="10641"/>
                      <a:pt x="1565" y="10581"/>
                      <a:pt x="1656" y="10531"/>
                    </a:cubicBezTo>
                    <a:cubicBezTo>
                      <a:pt x="1702" y="10505"/>
                      <a:pt x="1752" y="10489"/>
                      <a:pt x="1802" y="10470"/>
                    </a:cubicBezTo>
                    <a:cubicBezTo>
                      <a:pt x="1855" y="10450"/>
                      <a:pt x="1901" y="10418"/>
                      <a:pt x="1947" y="10376"/>
                    </a:cubicBezTo>
                    <a:cubicBezTo>
                      <a:pt x="1932" y="10374"/>
                      <a:pt x="1924" y="10372"/>
                      <a:pt x="1915" y="10371"/>
                    </a:cubicBezTo>
                    <a:cubicBezTo>
                      <a:pt x="1878" y="10368"/>
                      <a:pt x="1863" y="10349"/>
                      <a:pt x="1868" y="10313"/>
                    </a:cubicBezTo>
                    <a:cubicBezTo>
                      <a:pt x="1874" y="10274"/>
                      <a:pt x="1879" y="10234"/>
                      <a:pt x="1882" y="10195"/>
                    </a:cubicBezTo>
                    <a:cubicBezTo>
                      <a:pt x="1885" y="10162"/>
                      <a:pt x="1886" y="10129"/>
                      <a:pt x="1887" y="10096"/>
                    </a:cubicBezTo>
                    <a:cubicBezTo>
                      <a:pt x="1876" y="10095"/>
                      <a:pt x="1870" y="10093"/>
                      <a:pt x="1863" y="10093"/>
                    </a:cubicBezTo>
                    <a:cubicBezTo>
                      <a:pt x="1800" y="10097"/>
                      <a:pt x="1737" y="10098"/>
                      <a:pt x="1674" y="10091"/>
                    </a:cubicBezTo>
                    <a:cubicBezTo>
                      <a:pt x="1636" y="10087"/>
                      <a:pt x="1603" y="10099"/>
                      <a:pt x="1572" y="10119"/>
                    </a:cubicBezTo>
                    <a:cubicBezTo>
                      <a:pt x="1520" y="10152"/>
                      <a:pt x="1468" y="10185"/>
                      <a:pt x="1406" y="10197"/>
                    </a:cubicBezTo>
                    <a:cubicBezTo>
                      <a:pt x="1401" y="10198"/>
                      <a:pt x="1396" y="10202"/>
                      <a:pt x="1391" y="10204"/>
                    </a:cubicBezTo>
                    <a:cubicBezTo>
                      <a:pt x="1336" y="10225"/>
                      <a:pt x="1280" y="10246"/>
                      <a:pt x="1225" y="10268"/>
                    </a:cubicBezTo>
                    <a:cubicBezTo>
                      <a:pt x="1206" y="10276"/>
                      <a:pt x="1186" y="10286"/>
                      <a:pt x="1171" y="10300"/>
                    </a:cubicBezTo>
                    <a:cubicBezTo>
                      <a:pt x="1146" y="10324"/>
                      <a:pt x="1123" y="10350"/>
                      <a:pt x="1101" y="10378"/>
                    </a:cubicBezTo>
                    <a:cubicBezTo>
                      <a:pt x="1073" y="10414"/>
                      <a:pt x="1049" y="10454"/>
                      <a:pt x="1035" y="10502"/>
                    </a:cubicBezTo>
                    <a:cubicBezTo>
                      <a:pt x="1051" y="10511"/>
                      <a:pt x="1056" y="10525"/>
                      <a:pt x="1047" y="10544"/>
                    </a:cubicBezTo>
                    <a:cubicBezTo>
                      <a:pt x="1039" y="10559"/>
                      <a:pt x="1034" y="10576"/>
                      <a:pt x="1026" y="10590"/>
                    </a:cubicBezTo>
                    <a:cubicBezTo>
                      <a:pt x="1014" y="10611"/>
                      <a:pt x="1012" y="10633"/>
                      <a:pt x="1017" y="10656"/>
                    </a:cubicBezTo>
                    <a:cubicBezTo>
                      <a:pt x="1025" y="10694"/>
                      <a:pt x="1037" y="10732"/>
                      <a:pt x="1015" y="10770"/>
                    </a:cubicBezTo>
                    <a:cubicBezTo>
                      <a:pt x="1013" y="10774"/>
                      <a:pt x="1015" y="10780"/>
                      <a:pt x="1016" y="10785"/>
                    </a:cubicBezTo>
                    <a:cubicBezTo>
                      <a:pt x="1056" y="10804"/>
                      <a:pt x="1097" y="10804"/>
                      <a:pt x="1138" y="10803"/>
                    </a:cubicBezTo>
                    <a:cubicBezTo>
                      <a:pt x="1174" y="10803"/>
                      <a:pt x="1209" y="10804"/>
                      <a:pt x="1245" y="10806"/>
                    </a:cubicBezTo>
                    <a:cubicBezTo>
                      <a:pt x="1290" y="10809"/>
                      <a:pt x="1335" y="10812"/>
                      <a:pt x="1382" y="10816"/>
                    </a:cubicBezTo>
                    <a:close/>
                    <a:moveTo>
                      <a:pt x="3147" y="6032"/>
                    </a:moveTo>
                    <a:cubicBezTo>
                      <a:pt x="3148" y="6005"/>
                      <a:pt x="3151" y="5984"/>
                      <a:pt x="3150" y="5963"/>
                    </a:cubicBezTo>
                    <a:cubicBezTo>
                      <a:pt x="3148" y="5914"/>
                      <a:pt x="3144" y="5865"/>
                      <a:pt x="3142" y="5817"/>
                    </a:cubicBezTo>
                    <a:cubicBezTo>
                      <a:pt x="3140" y="5745"/>
                      <a:pt x="3138" y="5674"/>
                      <a:pt x="3136" y="5603"/>
                    </a:cubicBezTo>
                    <a:cubicBezTo>
                      <a:pt x="3133" y="5522"/>
                      <a:pt x="3130" y="5442"/>
                      <a:pt x="3126" y="5361"/>
                    </a:cubicBezTo>
                    <a:cubicBezTo>
                      <a:pt x="3125" y="5345"/>
                      <a:pt x="3121" y="5330"/>
                      <a:pt x="3119" y="5314"/>
                    </a:cubicBezTo>
                    <a:cubicBezTo>
                      <a:pt x="3114" y="5260"/>
                      <a:pt x="3108" y="5206"/>
                      <a:pt x="3104" y="5152"/>
                    </a:cubicBezTo>
                    <a:cubicBezTo>
                      <a:pt x="3103" y="5145"/>
                      <a:pt x="3106" y="5137"/>
                      <a:pt x="3108" y="5129"/>
                    </a:cubicBezTo>
                    <a:cubicBezTo>
                      <a:pt x="3114" y="5104"/>
                      <a:pt x="3107" y="5081"/>
                      <a:pt x="3100" y="5057"/>
                    </a:cubicBezTo>
                    <a:cubicBezTo>
                      <a:pt x="3095" y="5105"/>
                      <a:pt x="3094" y="5152"/>
                      <a:pt x="3090" y="5200"/>
                    </a:cubicBezTo>
                    <a:cubicBezTo>
                      <a:pt x="3083" y="5265"/>
                      <a:pt x="3063" y="5329"/>
                      <a:pt x="3062" y="5395"/>
                    </a:cubicBezTo>
                    <a:cubicBezTo>
                      <a:pt x="3062" y="5420"/>
                      <a:pt x="3060" y="5444"/>
                      <a:pt x="3057" y="5468"/>
                    </a:cubicBezTo>
                    <a:cubicBezTo>
                      <a:pt x="3048" y="5535"/>
                      <a:pt x="3038" y="5602"/>
                      <a:pt x="3029" y="5669"/>
                    </a:cubicBezTo>
                    <a:cubicBezTo>
                      <a:pt x="3026" y="5690"/>
                      <a:pt x="3027" y="5711"/>
                      <a:pt x="3024" y="5732"/>
                    </a:cubicBezTo>
                    <a:cubicBezTo>
                      <a:pt x="3019" y="5787"/>
                      <a:pt x="3012" y="5842"/>
                      <a:pt x="3006" y="5899"/>
                    </a:cubicBezTo>
                    <a:cubicBezTo>
                      <a:pt x="3029" y="5904"/>
                      <a:pt x="3028" y="5920"/>
                      <a:pt x="3027" y="5938"/>
                    </a:cubicBezTo>
                    <a:cubicBezTo>
                      <a:pt x="3024" y="5968"/>
                      <a:pt x="3024" y="5999"/>
                      <a:pt x="3022" y="6029"/>
                    </a:cubicBezTo>
                    <a:cubicBezTo>
                      <a:pt x="3065" y="6047"/>
                      <a:pt x="3103" y="6017"/>
                      <a:pt x="3147" y="6032"/>
                    </a:cubicBezTo>
                    <a:close/>
                    <a:moveTo>
                      <a:pt x="356" y="1094"/>
                    </a:moveTo>
                    <a:cubicBezTo>
                      <a:pt x="316" y="1072"/>
                      <a:pt x="316" y="1072"/>
                      <a:pt x="284" y="1074"/>
                    </a:cubicBezTo>
                    <a:cubicBezTo>
                      <a:pt x="279" y="1085"/>
                      <a:pt x="273" y="1098"/>
                      <a:pt x="268" y="1110"/>
                    </a:cubicBezTo>
                    <a:cubicBezTo>
                      <a:pt x="278" y="1109"/>
                      <a:pt x="289" y="1104"/>
                      <a:pt x="294" y="1108"/>
                    </a:cubicBezTo>
                    <a:cubicBezTo>
                      <a:pt x="300" y="1112"/>
                      <a:pt x="302" y="1124"/>
                      <a:pt x="308" y="1136"/>
                    </a:cubicBezTo>
                    <a:cubicBezTo>
                      <a:pt x="325" y="1121"/>
                      <a:pt x="340" y="1109"/>
                      <a:pt x="356" y="1094"/>
                    </a:cubicBezTo>
                    <a:close/>
                    <a:moveTo>
                      <a:pt x="2183" y="6107"/>
                    </a:moveTo>
                    <a:cubicBezTo>
                      <a:pt x="2160" y="6115"/>
                      <a:pt x="2136" y="6109"/>
                      <a:pt x="2129" y="6138"/>
                    </a:cubicBezTo>
                    <a:cubicBezTo>
                      <a:pt x="2147" y="6141"/>
                      <a:pt x="2162" y="6143"/>
                      <a:pt x="2179" y="6145"/>
                    </a:cubicBezTo>
                    <a:cubicBezTo>
                      <a:pt x="2181" y="6133"/>
                      <a:pt x="2182" y="6123"/>
                      <a:pt x="2183" y="6107"/>
                    </a:cubicBezTo>
                    <a:close/>
                    <a:moveTo>
                      <a:pt x="1905" y="1990"/>
                    </a:moveTo>
                    <a:cubicBezTo>
                      <a:pt x="1903" y="1993"/>
                      <a:pt x="1901" y="1996"/>
                      <a:pt x="1899" y="1998"/>
                    </a:cubicBezTo>
                    <a:cubicBezTo>
                      <a:pt x="1906" y="2003"/>
                      <a:pt x="1913" y="2007"/>
                      <a:pt x="1920" y="2011"/>
                    </a:cubicBezTo>
                    <a:cubicBezTo>
                      <a:pt x="1921" y="2010"/>
                      <a:pt x="1922" y="2008"/>
                      <a:pt x="1924" y="2006"/>
                    </a:cubicBezTo>
                    <a:cubicBezTo>
                      <a:pt x="1917" y="2001"/>
                      <a:pt x="1911" y="1996"/>
                      <a:pt x="1905" y="1990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87" name="Freeform 7"/>
              <p:cNvSpPr>
                <a:spLocks/>
              </p:cNvSpPr>
              <p:nvPr/>
            </p:nvSpPr>
            <p:spPr bwMode="auto">
              <a:xfrm>
                <a:off x="7343775" y="5149850"/>
                <a:ext cx="15875" cy="15875"/>
              </a:xfrm>
              <a:custGeom>
                <a:avLst/>
                <a:gdLst>
                  <a:gd name="T0" fmla="*/ 27 w 37"/>
                  <a:gd name="T1" fmla="*/ 40 h 40"/>
                  <a:gd name="T2" fmla="*/ 12 w 37"/>
                  <a:gd name="T3" fmla="*/ 32 h 40"/>
                  <a:gd name="T4" fmla="*/ 0 w 37"/>
                  <a:gd name="T5" fmla="*/ 11 h 40"/>
                  <a:gd name="T6" fmla="*/ 18 w 37"/>
                  <a:gd name="T7" fmla="*/ 2 h 40"/>
                  <a:gd name="T8" fmla="*/ 35 w 37"/>
                  <a:gd name="T9" fmla="*/ 23 h 40"/>
                  <a:gd name="T10" fmla="*/ 27 w 37"/>
                  <a:gd name="T11" fmla="*/ 40 h 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37" h="40">
                    <a:moveTo>
                      <a:pt x="27" y="40"/>
                    </a:moveTo>
                    <a:cubicBezTo>
                      <a:pt x="21" y="37"/>
                      <a:pt x="15" y="36"/>
                      <a:pt x="12" y="32"/>
                    </a:cubicBezTo>
                    <a:cubicBezTo>
                      <a:pt x="7" y="26"/>
                      <a:pt x="4" y="18"/>
                      <a:pt x="0" y="11"/>
                    </a:cubicBezTo>
                    <a:cubicBezTo>
                      <a:pt x="6" y="8"/>
                      <a:pt x="16" y="0"/>
                      <a:pt x="18" y="2"/>
                    </a:cubicBezTo>
                    <a:cubicBezTo>
                      <a:pt x="26" y="7"/>
                      <a:pt x="32" y="15"/>
                      <a:pt x="35" y="23"/>
                    </a:cubicBezTo>
                    <a:cubicBezTo>
                      <a:pt x="37" y="27"/>
                      <a:pt x="30" y="34"/>
                      <a:pt x="27" y="40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88" name="Freeform 24"/>
              <p:cNvSpPr>
                <a:spLocks noEditPoints="1"/>
              </p:cNvSpPr>
              <p:nvPr/>
            </p:nvSpPr>
            <p:spPr bwMode="auto">
              <a:xfrm>
                <a:off x="5991225" y="2012950"/>
                <a:ext cx="974725" cy="1563688"/>
              </a:xfrm>
              <a:custGeom>
                <a:avLst/>
                <a:gdLst>
                  <a:gd name="T0" fmla="*/ 1869 w 2372"/>
                  <a:gd name="T1" fmla="*/ 3802 h 3806"/>
                  <a:gd name="T2" fmla="*/ 1531 w 2372"/>
                  <a:gd name="T3" fmla="*/ 3778 h 3806"/>
                  <a:gd name="T4" fmla="*/ 1539 w 2372"/>
                  <a:gd name="T5" fmla="*/ 3671 h 3806"/>
                  <a:gd name="T6" fmla="*/ 1527 w 2372"/>
                  <a:gd name="T7" fmla="*/ 3593 h 3806"/>
                  <a:gd name="T8" fmla="*/ 1452 w 2372"/>
                  <a:gd name="T9" fmla="*/ 3694 h 3806"/>
                  <a:gd name="T10" fmla="*/ 1497 w 2372"/>
                  <a:gd name="T11" fmla="*/ 3077 h 3806"/>
                  <a:gd name="T12" fmla="*/ 1511 w 2372"/>
                  <a:gd name="T13" fmla="*/ 2403 h 3806"/>
                  <a:gd name="T14" fmla="*/ 1484 w 2372"/>
                  <a:gd name="T15" fmla="*/ 1980 h 3806"/>
                  <a:gd name="T16" fmla="*/ 1359 w 2372"/>
                  <a:gd name="T17" fmla="*/ 1456 h 3806"/>
                  <a:gd name="T18" fmla="*/ 1285 w 2372"/>
                  <a:gd name="T19" fmla="*/ 1382 h 3806"/>
                  <a:gd name="T20" fmla="*/ 1371 w 2372"/>
                  <a:gd name="T21" fmla="*/ 1738 h 3806"/>
                  <a:gd name="T22" fmla="*/ 1437 w 2372"/>
                  <a:gd name="T23" fmla="*/ 2056 h 3806"/>
                  <a:gd name="T24" fmla="*/ 1453 w 2372"/>
                  <a:gd name="T25" fmla="*/ 2908 h 3806"/>
                  <a:gd name="T26" fmla="*/ 1408 w 2372"/>
                  <a:gd name="T27" fmla="*/ 3589 h 3806"/>
                  <a:gd name="T28" fmla="*/ 1193 w 2372"/>
                  <a:gd name="T29" fmla="*/ 3728 h 3806"/>
                  <a:gd name="T30" fmla="*/ 914 w 2372"/>
                  <a:gd name="T31" fmla="*/ 3759 h 3806"/>
                  <a:gd name="T32" fmla="*/ 500 w 2372"/>
                  <a:gd name="T33" fmla="*/ 3762 h 3806"/>
                  <a:gd name="T34" fmla="*/ 117 w 2372"/>
                  <a:gd name="T35" fmla="*/ 3606 h 3806"/>
                  <a:gd name="T36" fmla="*/ 64 w 2372"/>
                  <a:gd name="T37" fmla="*/ 3331 h 3806"/>
                  <a:gd name="T38" fmla="*/ 3 w 2372"/>
                  <a:gd name="T39" fmla="*/ 2685 h 3806"/>
                  <a:gd name="T40" fmla="*/ 17 w 2372"/>
                  <a:gd name="T41" fmla="*/ 2089 h 3806"/>
                  <a:gd name="T42" fmla="*/ 150 w 2372"/>
                  <a:gd name="T43" fmla="*/ 1330 h 3806"/>
                  <a:gd name="T44" fmla="*/ 228 w 2372"/>
                  <a:gd name="T45" fmla="*/ 893 h 3806"/>
                  <a:gd name="T46" fmla="*/ 485 w 2372"/>
                  <a:gd name="T47" fmla="*/ 321 h 3806"/>
                  <a:gd name="T48" fmla="*/ 633 w 2372"/>
                  <a:gd name="T49" fmla="*/ 211 h 3806"/>
                  <a:gd name="T50" fmla="*/ 1104 w 2372"/>
                  <a:gd name="T51" fmla="*/ 42 h 3806"/>
                  <a:gd name="T52" fmla="*/ 1488 w 2372"/>
                  <a:gd name="T53" fmla="*/ 44 h 3806"/>
                  <a:gd name="T54" fmla="*/ 1676 w 2372"/>
                  <a:gd name="T55" fmla="*/ 323 h 3806"/>
                  <a:gd name="T56" fmla="*/ 1528 w 2372"/>
                  <a:gd name="T57" fmla="*/ 265 h 3806"/>
                  <a:gd name="T58" fmla="*/ 1665 w 2372"/>
                  <a:gd name="T59" fmla="*/ 386 h 3806"/>
                  <a:gd name="T60" fmla="*/ 1914 w 2372"/>
                  <a:gd name="T61" fmla="*/ 720 h 3806"/>
                  <a:gd name="T62" fmla="*/ 2109 w 2372"/>
                  <a:gd name="T63" fmla="*/ 1203 h 3806"/>
                  <a:gd name="T64" fmla="*/ 2236 w 2372"/>
                  <a:gd name="T65" fmla="*/ 1566 h 3806"/>
                  <a:gd name="T66" fmla="*/ 2347 w 2372"/>
                  <a:gd name="T67" fmla="*/ 2112 h 3806"/>
                  <a:gd name="T68" fmla="*/ 2358 w 2372"/>
                  <a:gd name="T69" fmla="*/ 2733 h 3806"/>
                  <a:gd name="T70" fmla="*/ 2290 w 2372"/>
                  <a:gd name="T71" fmla="*/ 3341 h 3806"/>
                  <a:gd name="T72" fmla="*/ 1603 w 2372"/>
                  <a:gd name="T73" fmla="*/ 2296 h 3806"/>
                  <a:gd name="T74" fmla="*/ 1603 w 2372"/>
                  <a:gd name="T75" fmla="*/ 2296 h 3806"/>
                  <a:gd name="T76" fmla="*/ 1557 w 2372"/>
                  <a:gd name="T77" fmla="*/ 3228 h 3806"/>
                  <a:gd name="T78" fmla="*/ 584 w 2372"/>
                  <a:gd name="T79" fmla="*/ 3565 h 3806"/>
                  <a:gd name="T80" fmla="*/ 1580 w 2372"/>
                  <a:gd name="T81" fmla="*/ 3036 h 3806"/>
                  <a:gd name="T82" fmla="*/ 1585 w 2372"/>
                  <a:gd name="T83" fmla="*/ 3061 h 3806"/>
                  <a:gd name="T84" fmla="*/ 1579 w 2372"/>
                  <a:gd name="T85" fmla="*/ 2407 h 3806"/>
                  <a:gd name="T86" fmla="*/ 1586 w 2372"/>
                  <a:gd name="T87" fmla="*/ 2403 h 3806"/>
                  <a:gd name="T88" fmla="*/ 1603 w 2372"/>
                  <a:gd name="T89" fmla="*/ 2697 h 38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372" h="3806">
                    <a:moveTo>
                      <a:pt x="2244" y="3767"/>
                    </a:moveTo>
                    <a:cubicBezTo>
                      <a:pt x="2158" y="3780"/>
                      <a:pt x="2076" y="3797"/>
                      <a:pt x="1992" y="3793"/>
                    </a:cubicBezTo>
                    <a:cubicBezTo>
                      <a:pt x="1951" y="3792"/>
                      <a:pt x="1910" y="3801"/>
                      <a:pt x="1869" y="3802"/>
                    </a:cubicBezTo>
                    <a:cubicBezTo>
                      <a:pt x="1847" y="3803"/>
                      <a:pt x="1825" y="3796"/>
                      <a:pt x="1804" y="3797"/>
                    </a:cubicBezTo>
                    <a:cubicBezTo>
                      <a:pt x="1744" y="3798"/>
                      <a:pt x="1685" y="3802"/>
                      <a:pt x="1626" y="3805"/>
                    </a:cubicBezTo>
                    <a:cubicBezTo>
                      <a:pt x="1592" y="3806"/>
                      <a:pt x="1560" y="3804"/>
                      <a:pt x="1531" y="3778"/>
                    </a:cubicBezTo>
                    <a:cubicBezTo>
                      <a:pt x="1539" y="3768"/>
                      <a:pt x="1547" y="3760"/>
                      <a:pt x="1557" y="3747"/>
                    </a:cubicBezTo>
                    <a:cubicBezTo>
                      <a:pt x="1551" y="3736"/>
                      <a:pt x="1544" y="3721"/>
                      <a:pt x="1535" y="3704"/>
                    </a:cubicBezTo>
                    <a:cubicBezTo>
                      <a:pt x="1543" y="3698"/>
                      <a:pt x="1547" y="3685"/>
                      <a:pt x="1539" y="3671"/>
                    </a:cubicBezTo>
                    <a:cubicBezTo>
                      <a:pt x="1529" y="3657"/>
                      <a:pt x="1528" y="3643"/>
                      <a:pt x="1538" y="3628"/>
                    </a:cubicBezTo>
                    <a:cubicBezTo>
                      <a:pt x="1547" y="3614"/>
                      <a:pt x="1547" y="3601"/>
                      <a:pt x="1534" y="3589"/>
                    </a:cubicBezTo>
                    <a:cubicBezTo>
                      <a:pt x="1531" y="3591"/>
                      <a:pt x="1527" y="3592"/>
                      <a:pt x="1527" y="3593"/>
                    </a:cubicBezTo>
                    <a:cubicBezTo>
                      <a:pt x="1518" y="3635"/>
                      <a:pt x="1510" y="3677"/>
                      <a:pt x="1501" y="3722"/>
                    </a:cubicBezTo>
                    <a:cubicBezTo>
                      <a:pt x="1499" y="3722"/>
                      <a:pt x="1493" y="3724"/>
                      <a:pt x="1487" y="3725"/>
                    </a:cubicBezTo>
                    <a:cubicBezTo>
                      <a:pt x="1457" y="3729"/>
                      <a:pt x="1450" y="3723"/>
                      <a:pt x="1452" y="3694"/>
                    </a:cubicBezTo>
                    <a:cubicBezTo>
                      <a:pt x="1456" y="3654"/>
                      <a:pt x="1463" y="3613"/>
                      <a:pt x="1466" y="3573"/>
                    </a:cubicBezTo>
                    <a:cubicBezTo>
                      <a:pt x="1473" y="3486"/>
                      <a:pt x="1479" y="3398"/>
                      <a:pt x="1484" y="3311"/>
                    </a:cubicBezTo>
                    <a:cubicBezTo>
                      <a:pt x="1489" y="3233"/>
                      <a:pt x="1494" y="3155"/>
                      <a:pt x="1497" y="3077"/>
                    </a:cubicBezTo>
                    <a:cubicBezTo>
                      <a:pt x="1501" y="2982"/>
                      <a:pt x="1504" y="2886"/>
                      <a:pt x="1505" y="2791"/>
                    </a:cubicBezTo>
                    <a:cubicBezTo>
                      <a:pt x="1507" y="2717"/>
                      <a:pt x="1505" y="2643"/>
                      <a:pt x="1506" y="2569"/>
                    </a:cubicBezTo>
                    <a:cubicBezTo>
                      <a:pt x="1507" y="2514"/>
                      <a:pt x="1510" y="2458"/>
                      <a:pt x="1511" y="2403"/>
                    </a:cubicBezTo>
                    <a:cubicBezTo>
                      <a:pt x="1512" y="2363"/>
                      <a:pt x="1512" y="2324"/>
                      <a:pt x="1511" y="2284"/>
                    </a:cubicBezTo>
                    <a:cubicBezTo>
                      <a:pt x="1511" y="2250"/>
                      <a:pt x="1508" y="2216"/>
                      <a:pt x="1509" y="2181"/>
                    </a:cubicBezTo>
                    <a:cubicBezTo>
                      <a:pt x="1510" y="2113"/>
                      <a:pt x="1489" y="2048"/>
                      <a:pt x="1484" y="1980"/>
                    </a:cubicBezTo>
                    <a:cubicBezTo>
                      <a:pt x="1477" y="1889"/>
                      <a:pt x="1442" y="1806"/>
                      <a:pt x="1420" y="1719"/>
                    </a:cubicBezTo>
                    <a:cubicBezTo>
                      <a:pt x="1415" y="1697"/>
                      <a:pt x="1408" y="1675"/>
                      <a:pt x="1406" y="1653"/>
                    </a:cubicBezTo>
                    <a:cubicBezTo>
                      <a:pt x="1398" y="1586"/>
                      <a:pt x="1375" y="1521"/>
                      <a:pt x="1359" y="1456"/>
                    </a:cubicBezTo>
                    <a:cubicBezTo>
                      <a:pt x="1353" y="1434"/>
                      <a:pt x="1351" y="1412"/>
                      <a:pt x="1346" y="1390"/>
                    </a:cubicBezTo>
                    <a:cubicBezTo>
                      <a:pt x="1345" y="1383"/>
                      <a:pt x="1341" y="1378"/>
                      <a:pt x="1337" y="1370"/>
                    </a:cubicBezTo>
                    <a:cubicBezTo>
                      <a:pt x="1321" y="1373"/>
                      <a:pt x="1307" y="1377"/>
                      <a:pt x="1285" y="1382"/>
                    </a:cubicBezTo>
                    <a:cubicBezTo>
                      <a:pt x="1312" y="1404"/>
                      <a:pt x="1310" y="1429"/>
                      <a:pt x="1315" y="1453"/>
                    </a:cubicBezTo>
                    <a:cubicBezTo>
                      <a:pt x="1325" y="1506"/>
                      <a:pt x="1338" y="1559"/>
                      <a:pt x="1348" y="1612"/>
                    </a:cubicBezTo>
                    <a:cubicBezTo>
                      <a:pt x="1357" y="1654"/>
                      <a:pt x="1362" y="1696"/>
                      <a:pt x="1371" y="1738"/>
                    </a:cubicBezTo>
                    <a:cubicBezTo>
                      <a:pt x="1381" y="1780"/>
                      <a:pt x="1396" y="1822"/>
                      <a:pt x="1405" y="1865"/>
                    </a:cubicBezTo>
                    <a:cubicBezTo>
                      <a:pt x="1416" y="1917"/>
                      <a:pt x="1424" y="1971"/>
                      <a:pt x="1433" y="2024"/>
                    </a:cubicBezTo>
                    <a:cubicBezTo>
                      <a:pt x="1435" y="2035"/>
                      <a:pt x="1434" y="2046"/>
                      <a:pt x="1437" y="2056"/>
                    </a:cubicBezTo>
                    <a:cubicBezTo>
                      <a:pt x="1459" y="2157"/>
                      <a:pt x="1457" y="2259"/>
                      <a:pt x="1456" y="2361"/>
                    </a:cubicBezTo>
                    <a:cubicBezTo>
                      <a:pt x="1455" y="2433"/>
                      <a:pt x="1454" y="2505"/>
                      <a:pt x="1454" y="2577"/>
                    </a:cubicBezTo>
                    <a:cubicBezTo>
                      <a:pt x="1453" y="2687"/>
                      <a:pt x="1448" y="2798"/>
                      <a:pt x="1453" y="2908"/>
                    </a:cubicBezTo>
                    <a:cubicBezTo>
                      <a:pt x="1456" y="2958"/>
                      <a:pt x="1451" y="3008"/>
                      <a:pt x="1450" y="3058"/>
                    </a:cubicBezTo>
                    <a:cubicBezTo>
                      <a:pt x="1447" y="3143"/>
                      <a:pt x="1437" y="3227"/>
                      <a:pt x="1430" y="3312"/>
                    </a:cubicBezTo>
                    <a:cubicBezTo>
                      <a:pt x="1423" y="3404"/>
                      <a:pt x="1416" y="3497"/>
                      <a:pt x="1408" y="3589"/>
                    </a:cubicBezTo>
                    <a:cubicBezTo>
                      <a:pt x="1405" y="3625"/>
                      <a:pt x="1399" y="3660"/>
                      <a:pt x="1394" y="3701"/>
                    </a:cubicBezTo>
                    <a:cubicBezTo>
                      <a:pt x="1388" y="3704"/>
                      <a:pt x="1378" y="3711"/>
                      <a:pt x="1368" y="3712"/>
                    </a:cubicBezTo>
                    <a:cubicBezTo>
                      <a:pt x="1310" y="3718"/>
                      <a:pt x="1253" y="3723"/>
                      <a:pt x="1193" y="3728"/>
                    </a:cubicBezTo>
                    <a:cubicBezTo>
                      <a:pt x="1193" y="3721"/>
                      <a:pt x="1193" y="3713"/>
                      <a:pt x="1193" y="3701"/>
                    </a:cubicBezTo>
                    <a:cubicBezTo>
                      <a:pt x="1183" y="3703"/>
                      <a:pt x="1174" y="3703"/>
                      <a:pt x="1166" y="3706"/>
                    </a:cubicBezTo>
                    <a:cubicBezTo>
                      <a:pt x="1086" y="3744"/>
                      <a:pt x="1000" y="3752"/>
                      <a:pt x="914" y="3759"/>
                    </a:cubicBezTo>
                    <a:cubicBezTo>
                      <a:pt x="870" y="3763"/>
                      <a:pt x="825" y="3766"/>
                      <a:pt x="780" y="3767"/>
                    </a:cubicBezTo>
                    <a:cubicBezTo>
                      <a:pt x="738" y="3768"/>
                      <a:pt x="696" y="3767"/>
                      <a:pt x="654" y="3766"/>
                    </a:cubicBezTo>
                    <a:cubicBezTo>
                      <a:pt x="603" y="3765"/>
                      <a:pt x="551" y="3762"/>
                      <a:pt x="500" y="3762"/>
                    </a:cubicBezTo>
                    <a:cubicBezTo>
                      <a:pt x="409" y="3762"/>
                      <a:pt x="320" y="3749"/>
                      <a:pt x="231" y="3733"/>
                    </a:cubicBezTo>
                    <a:cubicBezTo>
                      <a:pt x="206" y="3728"/>
                      <a:pt x="179" y="3727"/>
                      <a:pt x="155" y="3724"/>
                    </a:cubicBezTo>
                    <a:cubicBezTo>
                      <a:pt x="142" y="3685"/>
                      <a:pt x="129" y="3645"/>
                      <a:pt x="117" y="3606"/>
                    </a:cubicBezTo>
                    <a:cubicBezTo>
                      <a:pt x="110" y="3583"/>
                      <a:pt x="105" y="3560"/>
                      <a:pt x="100" y="3536"/>
                    </a:cubicBezTo>
                    <a:cubicBezTo>
                      <a:pt x="91" y="3498"/>
                      <a:pt x="83" y="3459"/>
                      <a:pt x="76" y="3420"/>
                    </a:cubicBezTo>
                    <a:cubicBezTo>
                      <a:pt x="71" y="3391"/>
                      <a:pt x="69" y="3361"/>
                      <a:pt x="64" y="3331"/>
                    </a:cubicBezTo>
                    <a:cubicBezTo>
                      <a:pt x="52" y="3244"/>
                      <a:pt x="39" y="3156"/>
                      <a:pt x="28" y="3068"/>
                    </a:cubicBezTo>
                    <a:cubicBezTo>
                      <a:pt x="19" y="3004"/>
                      <a:pt x="10" y="2940"/>
                      <a:pt x="6" y="2875"/>
                    </a:cubicBezTo>
                    <a:cubicBezTo>
                      <a:pt x="2" y="2812"/>
                      <a:pt x="4" y="2748"/>
                      <a:pt x="3" y="2685"/>
                    </a:cubicBezTo>
                    <a:cubicBezTo>
                      <a:pt x="2" y="2653"/>
                      <a:pt x="1" y="2621"/>
                      <a:pt x="1" y="2590"/>
                    </a:cubicBezTo>
                    <a:cubicBezTo>
                      <a:pt x="1" y="2538"/>
                      <a:pt x="0" y="2487"/>
                      <a:pt x="2" y="2435"/>
                    </a:cubicBezTo>
                    <a:cubicBezTo>
                      <a:pt x="6" y="2320"/>
                      <a:pt x="10" y="2204"/>
                      <a:pt x="17" y="2089"/>
                    </a:cubicBezTo>
                    <a:cubicBezTo>
                      <a:pt x="25" y="1953"/>
                      <a:pt x="44" y="1817"/>
                      <a:pt x="80" y="1685"/>
                    </a:cubicBezTo>
                    <a:cubicBezTo>
                      <a:pt x="95" y="1626"/>
                      <a:pt x="105" y="1566"/>
                      <a:pt x="117" y="1506"/>
                    </a:cubicBezTo>
                    <a:cubicBezTo>
                      <a:pt x="129" y="1448"/>
                      <a:pt x="140" y="1389"/>
                      <a:pt x="150" y="1330"/>
                    </a:cubicBezTo>
                    <a:cubicBezTo>
                      <a:pt x="154" y="1304"/>
                      <a:pt x="154" y="1278"/>
                      <a:pt x="158" y="1252"/>
                    </a:cubicBezTo>
                    <a:cubicBezTo>
                      <a:pt x="165" y="1207"/>
                      <a:pt x="174" y="1163"/>
                      <a:pt x="183" y="1119"/>
                    </a:cubicBezTo>
                    <a:cubicBezTo>
                      <a:pt x="197" y="1043"/>
                      <a:pt x="211" y="968"/>
                      <a:pt x="228" y="893"/>
                    </a:cubicBezTo>
                    <a:cubicBezTo>
                      <a:pt x="237" y="854"/>
                      <a:pt x="252" y="817"/>
                      <a:pt x="266" y="780"/>
                    </a:cubicBezTo>
                    <a:cubicBezTo>
                      <a:pt x="293" y="705"/>
                      <a:pt x="318" y="629"/>
                      <a:pt x="356" y="559"/>
                    </a:cubicBezTo>
                    <a:cubicBezTo>
                      <a:pt x="399" y="479"/>
                      <a:pt x="439" y="399"/>
                      <a:pt x="485" y="321"/>
                    </a:cubicBezTo>
                    <a:cubicBezTo>
                      <a:pt x="503" y="292"/>
                      <a:pt x="532" y="269"/>
                      <a:pt x="554" y="242"/>
                    </a:cubicBezTo>
                    <a:cubicBezTo>
                      <a:pt x="566" y="228"/>
                      <a:pt x="577" y="228"/>
                      <a:pt x="593" y="233"/>
                    </a:cubicBezTo>
                    <a:cubicBezTo>
                      <a:pt x="620" y="240"/>
                      <a:pt x="625" y="238"/>
                      <a:pt x="633" y="211"/>
                    </a:cubicBezTo>
                    <a:cubicBezTo>
                      <a:pt x="638" y="192"/>
                      <a:pt x="648" y="183"/>
                      <a:pt x="666" y="177"/>
                    </a:cubicBezTo>
                    <a:cubicBezTo>
                      <a:pt x="752" y="147"/>
                      <a:pt x="838" y="115"/>
                      <a:pt x="923" y="84"/>
                    </a:cubicBezTo>
                    <a:cubicBezTo>
                      <a:pt x="982" y="63"/>
                      <a:pt x="1043" y="52"/>
                      <a:pt x="1104" y="42"/>
                    </a:cubicBezTo>
                    <a:cubicBezTo>
                      <a:pt x="1172" y="31"/>
                      <a:pt x="1239" y="21"/>
                      <a:pt x="1306" y="11"/>
                    </a:cubicBezTo>
                    <a:cubicBezTo>
                      <a:pt x="1338" y="7"/>
                      <a:pt x="1370" y="3"/>
                      <a:pt x="1402" y="1"/>
                    </a:cubicBezTo>
                    <a:cubicBezTo>
                      <a:pt x="1437" y="0"/>
                      <a:pt x="1465" y="19"/>
                      <a:pt x="1488" y="44"/>
                    </a:cubicBezTo>
                    <a:cubicBezTo>
                      <a:pt x="1547" y="106"/>
                      <a:pt x="1604" y="170"/>
                      <a:pt x="1661" y="235"/>
                    </a:cubicBezTo>
                    <a:cubicBezTo>
                      <a:pt x="1694" y="273"/>
                      <a:pt x="1722" y="314"/>
                      <a:pt x="1733" y="367"/>
                    </a:cubicBezTo>
                    <a:cubicBezTo>
                      <a:pt x="1714" y="352"/>
                      <a:pt x="1695" y="338"/>
                      <a:pt x="1676" y="323"/>
                    </a:cubicBezTo>
                    <a:cubicBezTo>
                      <a:pt x="1670" y="318"/>
                      <a:pt x="1664" y="315"/>
                      <a:pt x="1657" y="311"/>
                    </a:cubicBezTo>
                    <a:cubicBezTo>
                      <a:pt x="1646" y="304"/>
                      <a:pt x="1635" y="297"/>
                      <a:pt x="1625" y="289"/>
                    </a:cubicBezTo>
                    <a:cubicBezTo>
                      <a:pt x="1596" y="266"/>
                      <a:pt x="1563" y="260"/>
                      <a:pt x="1528" y="265"/>
                    </a:cubicBezTo>
                    <a:cubicBezTo>
                      <a:pt x="1523" y="266"/>
                      <a:pt x="1516" y="273"/>
                      <a:pt x="1515" y="277"/>
                    </a:cubicBezTo>
                    <a:cubicBezTo>
                      <a:pt x="1514" y="282"/>
                      <a:pt x="1519" y="290"/>
                      <a:pt x="1524" y="293"/>
                    </a:cubicBezTo>
                    <a:cubicBezTo>
                      <a:pt x="1575" y="318"/>
                      <a:pt x="1618" y="356"/>
                      <a:pt x="1665" y="386"/>
                    </a:cubicBezTo>
                    <a:cubicBezTo>
                      <a:pt x="1698" y="407"/>
                      <a:pt x="1727" y="432"/>
                      <a:pt x="1758" y="455"/>
                    </a:cubicBezTo>
                    <a:cubicBezTo>
                      <a:pt x="1786" y="475"/>
                      <a:pt x="1800" y="504"/>
                      <a:pt x="1815" y="534"/>
                    </a:cubicBezTo>
                    <a:cubicBezTo>
                      <a:pt x="1846" y="597"/>
                      <a:pt x="1879" y="659"/>
                      <a:pt x="1914" y="720"/>
                    </a:cubicBezTo>
                    <a:cubicBezTo>
                      <a:pt x="1950" y="783"/>
                      <a:pt x="1976" y="849"/>
                      <a:pt x="2001" y="916"/>
                    </a:cubicBezTo>
                    <a:cubicBezTo>
                      <a:pt x="2016" y="955"/>
                      <a:pt x="2034" y="992"/>
                      <a:pt x="2048" y="1030"/>
                    </a:cubicBezTo>
                    <a:cubicBezTo>
                      <a:pt x="2069" y="1087"/>
                      <a:pt x="2088" y="1146"/>
                      <a:pt x="2109" y="1203"/>
                    </a:cubicBezTo>
                    <a:cubicBezTo>
                      <a:pt x="2118" y="1230"/>
                      <a:pt x="2131" y="1257"/>
                      <a:pt x="2141" y="1284"/>
                    </a:cubicBezTo>
                    <a:cubicBezTo>
                      <a:pt x="2156" y="1325"/>
                      <a:pt x="2170" y="1367"/>
                      <a:pt x="2184" y="1408"/>
                    </a:cubicBezTo>
                    <a:cubicBezTo>
                      <a:pt x="2201" y="1461"/>
                      <a:pt x="2221" y="1513"/>
                      <a:pt x="2236" y="1566"/>
                    </a:cubicBezTo>
                    <a:cubicBezTo>
                      <a:pt x="2252" y="1622"/>
                      <a:pt x="2262" y="1680"/>
                      <a:pt x="2276" y="1737"/>
                    </a:cubicBezTo>
                    <a:cubicBezTo>
                      <a:pt x="2281" y="1760"/>
                      <a:pt x="2289" y="1783"/>
                      <a:pt x="2294" y="1806"/>
                    </a:cubicBezTo>
                    <a:cubicBezTo>
                      <a:pt x="2312" y="1908"/>
                      <a:pt x="2330" y="2010"/>
                      <a:pt x="2347" y="2112"/>
                    </a:cubicBezTo>
                    <a:cubicBezTo>
                      <a:pt x="2354" y="2151"/>
                      <a:pt x="2361" y="2191"/>
                      <a:pt x="2364" y="2230"/>
                    </a:cubicBezTo>
                    <a:cubicBezTo>
                      <a:pt x="2368" y="2294"/>
                      <a:pt x="2372" y="2358"/>
                      <a:pt x="2372" y="2423"/>
                    </a:cubicBezTo>
                    <a:cubicBezTo>
                      <a:pt x="2372" y="2527"/>
                      <a:pt x="2367" y="2630"/>
                      <a:pt x="2358" y="2733"/>
                    </a:cubicBezTo>
                    <a:cubicBezTo>
                      <a:pt x="2351" y="2828"/>
                      <a:pt x="2336" y="2923"/>
                      <a:pt x="2326" y="3017"/>
                    </a:cubicBezTo>
                    <a:cubicBezTo>
                      <a:pt x="2322" y="3052"/>
                      <a:pt x="2319" y="3086"/>
                      <a:pt x="2316" y="3120"/>
                    </a:cubicBezTo>
                    <a:cubicBezTo>
                      <a:pt x="2307" y="3194"/>
                      <a:pt x="2299" y="3268"/>
                      <a:pt x="2290" y="3341"/>
                    </a:cubicBezTo>
                    <a:cubicBezTo>
                      <a:pt x="2277" y="3443"/>
                      <a:pt x="2264" y="3544"/>
                      <a:pt x="2252" y="3645"/>
                    </a:cubicBezTo>
                    <a:cubicBezTo>
                      <a:pt x="2247" y="3684"/>
                      <a:pt x="2246" y="3724"/>
                      <a:pt x="2244" y="3767"/>
                    </a:cubicBezTo>
                    <a:close/>
                    <a:moveTo>
                      <a:pt x="1603" y="2296"/>
                    </a:moveTo>
                    <a:cubicBezTo>
                      <a:pt x="1574" y="2303"/>
                      <a:pt x="1568" y="2311"/>
                      <a:pt x="1572" y="2330"/>
                    </a:cubicBezTo>
                    <a:cubicBezTo>
                      <a:pt x="1574" y="2344"/>
                      <a:pt x="1583" y="2349"/>
                      <a:pt x="1595" y="2343"/>
                    </a:cubicBezTo>
                    <a:cubicBezTo>
                      <a:pt x="1619" y="2332"/>
                      <a:pt x="1602" y="2315"/>
                      <a:pt x="1603" y="2296"/>
                    </a:cubicBezTo>
                    <a:close/>
                    <a:moveTo>
                      <a:pt x="1557" y="3228"/>
                    </a:moveTo>
                    <a:cubicBezTo>
                      <a:pt x="1559" y="3244"/>
                      <a:pt x="1560" y="3254"/>
                      <a:pt x="1561" y="3266"/>
                    </a:cubicBezTo>
                    <a:cubicBezTo>
                      <a:pt x="1575" y="3254"/>
                      <a:pt x="1575" y="3254"/>
                      <a:pt x="1557" y="3228"/>
                    </a:cubicBezTo>
                    <a:close/>
                    <a:moveTo>
                      <a:pt x="622" y="3589"/>
                    </a:moveTo>
                    <a:cubicBezTo>
                      <a:pt x="623" y="3587"/>
                      <a:pt x="624" y="3584"/>
                      <a:pt x="625" y="3581"/>
                    </a:cubicBezTo>
                    <a:cubicBezTo>
                      <a:pt x="612" y="3576"/>
                      <a:pt x="598" y="3570"/>
                      <a:pt x="584" y="3565"/>
                    </a:cubicBezTo>
                    <a:cubicBezTo>
                      <a:pt x="583" y="3567"/>
                      <a:pt x="582" y="3570"/>
                      <a:pt x="581" y="3572"/>
                    </a:cubicBezTo>
                    <a:cubicBezTo>
                      <a:pt x="595" y="3578"/>
                      <a:pt x="608" y="3584"/>
                      <a:pt x="622" y="3589"/>
                    </a:cubicBezTo>
                    <a:close/>
                    <a:moveTo>
                      <a:pt x="1580" y="3036"/>
                    </a:moveTo>
                    <a:cubicBezTo>
                      <a:pt x="1578" y="3036"/>
                      <a:pt x="1576" y="3036"/>
                      <a:pt x="1573" y="3037"/>
                    </a:cubicBezTo>
                    <a:cubicBezTo>
                      <a:pt x="1575" y="3045"/>
                      <a:pt x="1577" y="3054"/>
                      <a:pt x="1578" y="3062"/>
                    </a:cubicBezTo>
                    <a:cubicBezTo>
                      <a:pt x="1580" y="3062"/>
                      <a:pt x="1583" y="3061"/>
                      <a:pt x="1585" y="3061"/>
                    </a:cubicBezTo>
                    <a:cubicBezTo>
                      <a:pt x="1583" y="3052"/>
                      <a:pt x="1582" y="3044"/>
                      <a:pt x="1580" y="3036"/>
                    </a:cubicBezTo>
                    <a:close/>
                    <a:moveTo>
                      <a:pt x="1586" y="2403"/>
                    </a:moveTo>
                    <a:cubicBezTo>
                      <a:pt x="1583" y="2404"/>
                      <a:pt x="1581" y="2405"/>
                      <a:pt x="1579" y="2407"/>
                    </a:cubicBezTo>
                    <a:cubicBezTo>
                      <a:pt x="1582" y="2412"/>
                      <a:pt x="1585" y="2418"/>
                      <a:pt x="1588" y="2424"/>
                    </a:cubicBezTo>
                    <a:cubicBezTo>
                      <a:pt x="1590" y="2423"/>
                      <a:pt x="1592" y="2422"/>
                      <a:pt x="1594" y="2421"/>
                    </a:cubicBezTo>
                    <a:cubicBezTo>
                      <a:pt x="1591" y="2415"/>
                      <a:pt x="1588" y="2409"/>
                      <a:pt x="1586" y="2403"/>
                    </a:cubicBezTo>
                    <a:close/>
                    <a:moveTo>
                      <a:pt x="1587" y="2708"/>
                    </a:moveTo>
                    <a:cubicBezTo>
                      <a:pt x="1589" y="2709"/>
                      <a:pt x="1592" y="2710"/>
                      <a:pt x="1594" y="2712"/>
                    </a:cubicBezTo>
                    <a:cubicBezTo>
                      <a:pt x="1597" y="2707"/>
                      <a:pt x="1600" y="2702"/>
                      <a:pt x="1603" y="2697"/>
                    </a:cubicBezTo>
                    <a:cubicBezTo>
                      <a:pt x="1599" y="2695"/>
                      <a:pt x="1596" y="2694"/>
                      <a:pt x="1593" y="2692"/>
                    </a:cubicBezTo>
                    <a:cubicBezTo>
                      <a:pt x="1591" y="2697"/>
                      <a:pt x="1589" y="2703"/>
                      <a:pt x="1587" y="2708"/>
                    </a:cubicBezTo>
                    <a:close/>
                  </a:path>
                </a:pathLst>
              </a:custGeom>
              <a:solidFill>
                <a:srgbClr val="7030A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89" name="Freeform 25"/>
              <p:cNvSpPr>
                <a:spLocks/>
              </p:cNvSpPr>
              <p:nvPr/>
            </p:nvSpPr>
            <p:spPr bwMode="auto">
              <a:xfrm>
                <a:off x="6132515" y="3554412"/>
                <a:ext cx="911227" cy="1743075"/>
              </a:xfrm>
              <a:custGeom>
                <a:avLst/>
                <a:gdLst>
                  <a:gd name="T0" fmla="*/ 924 w 2219"/>
                  <a:gd name="T1" fmla="*/ 4052 h 4239"/>
                  <a:gd name="T2" fmla="*/ 946 w 2219"/>
                  <a:gd name="T3" fmla="*/ 3494 h 4239"/>
                  <a:gd name="T4" fmla="*/ 943 w 2219"/>
                  <a:gd name="T5" fmla="*/ 2965 h 4239"/>
                  <a:gd name="T6" fmla="*/ 908 w 2219"/>
                  <a:gd name="T7" fmla="*/ 2386 h 4239"/>
                  <a:gd name="T8" fmla="*/ 812 w 2219"/>
                  <a:gd name="T9" fmla="*/ 1529 h 4239"/>
                  <a:gd name="T10" fmla="*/ 751 w 2219"/>
                  <a:gd name="T11" fmla="*/ 1036 h 4239"/>
                  <a:gd name="T12" fmla="*/ 687 w 2219"/>
                  <a:gd name="T13" fmla="*/ 501 h 4239"/>
                  <a:gd name="T14" fmla="*/ 629 w 2219"/>
                  <a:gd name="T15" fmla="*/ 218 h 4239"/>
                  <a:gd name="T16" fmla="*/ 617 w 2219"/>
                  <a:gd name="T17" fmla="*/ 325 h 4239"/>
                  <a:gd name="T18" fmla="*/ 652 w 2219"/>
                  <a:gd name="T19" fmla="*/ 664 h 4239"/>
                  <a:gd name="T20" fmla="*/ 713 w 2219"/>
                  <a:gd name="T21" fmla="*/ 1189 h 4239"/>
                  <a:gd name="T22" fmla="*/ 780 w 2219"/>
                  <a:gd name="T23" fmla="*/ 1741 h 4239"/>
                  <a:gd name="T24" fmla="*/ 849 w 2219"/>
                  <a:gd name="T25" fmla="*/ 2389 h 4239"/>
                  <a:gd name="T26" fmla="*/ 889 w 2219"/>
                  <a:gd name="T27" fmla="*/ 3321 h 4239"/>
                  <a:gd name="T28" fmla="*/ 601 w 2219"/>
                  <a:gd name="T29" fmla="*/ 3948 h 4239"/>
                  <a:gd name="T30" fmla="*/ 344 w 2219"/>
                  <a:gd name="T31" fmla="*/ 3657 h 4239"/>
                  <a:gd name="T32" fmla="*/ 359 w 2219"/>
                  <a:gd name="T33" fmla="*/ 3335 h 4239"/>
                  <a:gd name="T34" fmla="*/ 356 w 2219"/>
                  <a:gd name="T35" fmla="*/ 2991 h 4239"/>
                  <a:gd name="T36" fmla="*/ 311 w 2219"/>
                  <a:gd name="T37" fmla="*/ 2498 h 4239"/>
                  <a:gd name="T38" fmla="*/ 249 w 2219"/>
                  <a:gd name="T39" fmla="*/ 1948 h 4239"/>
                  <a:gd name="T40" fmla="*/ 178 w 2219"/>
                  <a:gd name="T41" fmla="*/ 1461 h 4239"/>
                  <a:gd name="T42" fmla="*/ 139 w 2219"/>
                  <a:gd name="T43" fmla="*/ 1132 h 4239"/>
                  <a:gd name="T44" fmla="*/ 81 w 2219"/>
                  <a:gd name="T45" fmla="*/ 773 h 4239"/>
                  <a:gd name="T46" fmla="*/ 4 w 2219"/>
                  <a:gd name="T47" fmla="*/ 215 h 4239"/>
                  <a:gd name="T48" fmla="*/ 1037 w 2219"/>
                  <a:gd name="T49" fmla="*/ 42 h 4239"/>
                  <a:gd name="T50" fmla="*/ 1112 w 2219"/>
                  <a:gd name="T51" fmla="*/ 111 h 4239"/>
                  <a:gd name="T52" fmla="*/ 1176 w 2219"/>
                  <a:gd name="T53" fmla="*/ 372 h 4239"/>
                  <a:gd name="T54" fmla="*/ 1165 w 2219"/>
                  <a:gd name="T55" fmla="*/ 1058 h 4239"/>
                  <a:gd name="T56" fmla="*/ 1292 w 2219"/>
                  <a:gd name="T57" fmla="*/ 1160 h 4239"/>
                  <a:gd name="T58" fmla="*/ 1561 w 2219"/>
                  <a:gd name="T59" fmla="*/ 1145 h 4239"/>
                  <a:gd name="T60" fmla="*/ 1760 w 2219"/>
                  <a:gd name="T61" fmla="*/ 1116 h 4239"/>
                  <a:gd name="T62" fmla="*/ 1917 w 2219"/>
                  <a:gd name="T63" fmla="*/ 1047 h 4239"/>
                  <a:gd name="T64" fmla="*/ 1972 w 2219"/>
                  <a:gd name="T65" fmla="*/ 684 h 4239"/>
                  <a:gd name="T66" fmla="*/ 1975 w 2219"/>
                  <a:gd name="T67" fmla="*/ 332 h 4239"/>
                  <a:gd name="T68" fmla="*/ 1982 w 2219"/>
                  <a:gd name="T69" fmla="*/ 207 h 4239"/>
                  <a:gd name="T70" fmla="*/ 1966 w 2219"/>
                  <a:gd name="T71" fmla="*/ 125 h 4239"/>
                  <a:gd name="T72" fmla="*/ 2008 w 2219"/>
                  <a:gd name="T73" fmla="*/ 1 h 4239"/>
                  <a:gd name="T74" fmla="*/ 2014 w 2219"/>
                  <a:gd name="T75" fmla="*/ 427 h 4239"/>
                  <a:gd name="T76" fmla="*/ 2027 w 2219"/>
                  <a:gd name="T77" fmla="*/ 986 h 4239"/>
                  <a:gd name="T78" fmla="*/ 2028 w 2219"/>
                  <a:gd name="T79" fmla="*/ 1423 h 4239"/>
                  <a:gd name="T80" fmla="*/ 2067 w 2219"/>
                  <a:gd name="T81" fmla="*/ 2035 h 4239"/>
                  <a:gd name="T82" fmla="*/ 2113 w 2219"/>
                  <a:gd name="T83" fmla="*/ 2700 h 4239"/>
                  <a:gd name="T84" fmla="*/ 2172 w 2219"/>
                  <a:gd name="T85" fmla="*/ 3377 h 4239"/>
                  <a:gd name="T86" fmla="*/ 2212 w 2219"/>
                  <a:gd name="T87" fmla="*/ 3961 h 4239"/>
                  <a:gd name="T88" fmla="*/ 1996 w 2219"/>
                  <a:gd name="T89" fmla="*/ 4207 h 4239"/>
                  <a:gd name="T90" fmla="*/ 1442 w 2219"/>
                  <a:gd name="T91" fmla="*/ 4226 h 4239"/>
                  <a:gd name="T92" fmla="*/ 964 w 2219"/>
                  <a:gd name="T93" fmla="*/ 4231 h 42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2219" h="4239">
                    <a:moveTo>
                      <a:pt x="911" y="4225"/>
                    </a:moveTo>
                    <a:cubicBezTo>
                      <a:pt x="915" y="4170"/>
                      <a:pt x="919" y="4121"/>
                      <a:pt x="923" y="4072"/>
                    </a:cubicBezTo>
                    <a:cubicBezTo>
                      <a:pt x="923" y="4066"/>
                      <a:pt x="924" y="4059"/>
                      <a:pt x="924" y="4052"/>
                    </a:cubicBezTo>
                    <a:cubicBezTo>
                      <a:pt x="926" y="4024"/>
                      <a:pt x="924" y="3994"/>
                      <a:pt x="953" y="3973"/>
                    </a:cubicBezTo>
                    <a:cubicBezTo>
                      <a:pt x="920" y="3941"/>
                      <a:pt x="928" y="3901"/>
                      <a:pt x="930" y="3864"/>
                    </a:cubicBezTo>
                    <a:cubicBezTo>
                      <a:pt x="939" y="3741"/>
                      <a:pt x="948" y="3618"/>
                      <a:pt x="946" y="3494"/>
                    </a:cubicBezTo>
                    <a:cubicBezTo>
                      <a:pt x="945" y="3424"/>
                      <a:pt x="950" y="3354"/>
                      <a:pt x="950" y="3283"/>
                    </a:cubicBezTo>
                    <a:cubicBezTo>
                      <a:pt x="950" y="3237"/>
                      <a:pt x="946" y="3191"/>
                      <a:pt x="945" y="3144"/>
                    </a:cubicBezTo>
                    <a:cubicBezTo>
                      <a:pt x="944" y="3084"/>
                      <a:pt x="948" y="3024"/>
                      <a:pt x="943" y="2965"/>
                    </a:cubicBezTo>
                    <a:cubicBezTo>
                      <a:pt x="938" y="2891"/>
                      <a:pt x="947" y="2817"/>
                      <a:pt x="932" y="2743"/>
                    </a:cubicBezTo>
                    <a:cubicBezTo>
                      <a:pt x="922" y="2698"/>
                      <a:pt x="927" y="2650"/>
                      <a:pt x="924" y="2604"/>
                    </a:cubicBezTo>
                    <a:cubicBezTo>
                      <a:pt x="919" y="2531"/>
                      <a:pt x="915" y="2458"/>
                      <a:pt x="908" y="2386"/>
                    </a:cubicBezTo>
                    <a:cubicBezTo>
                      <a:pt x="897" y="2264"/>
                      <a:pt x="885" y="2142"/>
                      <a:pt x="872" y="2021"/>
                    </a:cubicBezTo>
                    <a:cubicBezTo>
                      <a:pt x="865" y="1951"/>
                      <a:pt x="854" y="1882"/>
                      <a:pt x="845" y="1812"/>
                    </a:cubicBezTo>
                    <a:cubicBezTo>
                      <a:pt x="834" y="1718"/>
                      <a:pt x="824" y="1623"/>
                      <a:pt x="812" y="1529"/>
                    </a:cubicBezTo>
                    <a:cubicBezTo>
                      <a:pt x="806" y="1478"/>
                      <a:pt x="797" y="1427"/>
                      <a:pt x="790" y="1375"/>
                    </a:cubicBezTo>
                    <a:cubicBezTo>
                      <a:pt x="783" y="1325"/>
                      <a:pt x="777" y="1275"/>
                      <a:pt x="772" y="1225"/>
                    </a:cubicBezTo>
                    <a:cubicBezTo>
                      <a:pt x="764" y="1162"/>
                      <a:pt x="758" y="1099"/>
                      <a:pt x="751" y="1036"/>
                    </a:cubicBezTo>
                    <a:cubicBezTo>
                      <a:pt x="742" y="953"/>
                      <a:pt x="734" y="870"/>
                      <a:pt x="724" y="787"/>
                    </a:cubicBezTo>
                    <a:cubicBezTo>
                      <a:pt x="718" y="743"/>
                      <a:pt x="707" y="699"/>
                      <a:pt x="701" y="655"/>
                    </a:cubicBezTo>
                    <a:cubicBezTo>
                      <a:pt x="694" y="604"/>
                      <a:pt x="692" y="552"/>
                      <a:pt x="687" y="501"/>
                    </a:cubicBezTo>
                    <a:cubicBezTo>
                      <a:pt x="680" y="431"/>
                      <a:pt x="672" y="361"/>
                      <a:pt x="665" y="292"/>
                    </a:cubicBezTo>
                    <a:cubicBezTo>
                      <a:pt x="662" y="269"/>
                      <a:pt x="662" y="247"/>
                      <a:pt x="661" y="222"/>
                    </a:cubicBezTo>
                    <a:cubicBezTo>
                      <a:pt x="649" y="220"/>
                      <a:pt x="639" y="218"/>
                      <a:pt x="629" y="218"/>
                    </a:cubicBezTo>
                    <a:cubicBezTo>
                      <a:pt x="615" y="217"/>
                      <a:pt x="606" y="225"/>
                      <a:pt x="606" y="239"/>
                    </a:cubicBezTo>
                    <a:cubicBezTo>
                      <a:pt x="607" y="256"/>
                      <a:pt x="609" y="273"/>
                      <a:pt x="611" y="289"/>
                    </a:cubicBezTo>
                    <a:cubicBezTo>
                      <a:pt x="613" y="301"/>
                      <a:pt x="616" y="313"/>
                      <a:pt x="617" y="325"/>
                    </a:cubicBezTo>
                    <a:cubicBezTo>
                      <a:pt x="621" y="383"/>
                      <a:pt x="623" y="441"/>
                      <a:pt x="629" y="498"/>
                    </a:cubicBezTo>
                    <a:cubicBezTo>
                      <a:pt x="633" y="540"/>
                      <a:pt x="643" y="581"/>
                      <a:pt x="649" y="623"/>
                    </a:cubicBezTo>
                    <a:cubicBezTo>
                      <a:pt x="651" y="636"/>
                      <a:pt x="650" y="650"/>
                      <a:pt x="652" y="664"/>
                    </a:cubicBezTo>
                    <a:cubicBezTo>
                      <a:pt x="660" y="730"/>
                      <a:pt x="668" y="795"/>
                      <a:pt x="676" y="861"/>
                    </a:cubicBezTo>
                    <a:cubicBezTo>
                      <a:pt x="685" y="930"/>
                      <a:pt x="695" y="1000"/>
                      <a:pt x="703" y="1070"/>
                    </a:cubicBezTo>
                    <a:cubicBezTo>
                      <a:pt x="707" y="1109"/>
                      <a:pt x="708" y="1149"/>
                      <a:pt x="713" y="1189"/>
                    </a:cubicBezTo>
                    <a:cubicBezTo>
                      <a:pt x="722" y="1254"/>
                      <a:pt x="735" y="1319"/>
                      <a:pt x="743" y="1385"/>
                    </a:cubicBezTo>
                    <a:cubicBezTo>
                      <a:pt x="751" y="1449"/>
                      <a:pt x="755" y="1514"/>
                      <a:pt x="761" y="1579"/>
                    </a:cubicBezTo>
                    <a:cubicBezTo>
                      <a:pt x="767" y="1633"/>
                      <a:pt x="773" y="1687"/>
                      <a:pt x="780" y="1741"/>
                    </a:cubicBezTo>
                    <a:cubicBezTo>
                      <a:pt x="788" y="1811"/>
                      <a:pt x="796" y="1881"/>
                      <a:pt x="804" y="1950"/>
                    </a:cubicBezTo>
                    <a:cubicBezTo>
                      <a:pt x="813" y="2028"/>
                      <a:pt x="821" y="2106"/>
                      <a:pt x="829" y="2184"/>
                    </a:cubicBezTo>
                    <a:cubicBezTo>
                      <a:pt x="837" y="2252"/>
                      <a:pt x="844" y="2320"/>
                      <a:pt x="849" y="2389"/>
                    </a:cubicBezTo>
                    <a:cubicBezTo>
                      <a:pt x="856" y="2492"/>
                      <a:pt x="861" y="2595"/>
                      <a:pt x="868" y="2698"/>
                    </a:cubicBezTo>
                    <a:cubicBezTo>
                      <a:pt x="878" y="2828"/>
                      <a:pt x="885" y="2957"/>
                      <a:pt x="885" y="3087"/>
                    </a:cubicBezTo>
                    <a:cubicBezTo>
                      <a:pt x="884" y="3165"/>
                      <a:pt x="889" y="3243"/>
                      <a:pt x="889" y="3321"/>
                    </a:cubicBezTo>
                    <a:cubicBezTo>
                      <a:pt x="888" y="3431"/>
                      <a:pt x="888" y="3540"/>
                      <a:pt x="884" y="3649"/>
                    </a:cubicBezTo>
                    <a:cubicBezTo>
                      <a:pt x="880" y="3748"/>
                      <a:pt x="871" y="3847"/>
                      <a:pt x="865" y="3950"/>
                    </a:cubicBezTo>
                    <a:cubicBezTo>
                      <a:pt x="777" y="3960"/>
                      <a:pt x="689" y="3952"/>
                      <a:pt x="601" y="3948"/>
                    </a:cubicBezTo>
                    <a:cubicBezTo>
                      <a:pt x="514" y="3943"/>
                      <a:pt x="426" y="3948"/>
                      <a:pt x="336" y="3903"/>
                    </a:cubicBezTo>
                    <a:cubicBezTo>
                      <a:pt x="324" y="3884"/>
                      <a:pt x="334" y="3852"/>
                      <a:pt x="334" y="3823"/>
                    </a:cubicBezTo>
                    <a:cubicBezTo>
                      <a:pt x="335" y="3768"/>
                      <a:pt x="340" y="3712"/>
                      <a:pt x="344" y="3657"/>
                    </a:cubicBezTo>
                    <a:cubicBezTo>
                      <a:pt x="345" y="3645"/>
                      <a:pt x="347" y="3634"/>
                      <a:pt x="349" y="3622"/>
                    </a:cubicBezTo>
                    <a:cubicBezTo>
                      <a:pt x="361" y="3553"/>
                      <a:pt x="367" y="3484"/>
                      <a:pt x="359" y="3413"/>
                    </a:cubicBezTo>
                    <a:cubicBezTo>
                      <a:pt x="356" y="3387"/>
                      <a:pt x="360" y="3361"/>
                      <a:pt x="359" y="3335"/>
                    </a:cubicBezTo>
                    <a:cubicBezTo>
                      <a:pt x="358" y="3267"/>
                      <a:pt x="357" y="3200"/>
                      <a:pt x="356" y="3133"/>
                    </a:cubicBezTo>
                    <a:cubicBezTo>
                      <a:pt x="355" y="3109"/>
                      <a:pt x="352" y="3085"/>
                      <a:pt x="352" y="3061"/>
                    </a:cubicBezTo>
                    <a:cubicBezTo>
                      <a:pt x="352" y="3038"/>
                      <a:pt x="355" y="3014"/>
                      <a:pt x="356" y="2991"/>
                    </a:cubicBezTo>
                    <a:cubicBezTo>
                      <a:pt x="356" y="2936"/>
                      <a:pt x="344" y="2883"/>
                      <a:pt x="349" y="2828"/>
                    </a:cubicBezTo>
                    <a:cubicBezTo>
                      <a:pt x="353" y="2787"/>
                      <a:pt x="337" y="2745"/>
                      <a:pt x="334" y="2703"/>
                    </a:cubicBezTo>
                    <a:cubicBezTo>
                      <a:pt x="329" y="2634"/>
                      <a:pt x="316" y="2566"/>
                      <a:pt x="311" y="2498"/>
                    </a:cubicBezTo>
                    <a:cubicBezTo>
                      <a:pt x="303" y="2382"/>
                      <a:pt x="285" y="2267"/>
                      <a:pt x="270" y="2151"/>
                    </a:cubicBezTo>
                    <a:cubicBezTo>
                      <a:pt x="268" y="2131"/>
                      <a:pt x="275" y="2110"/>
                      <a:pt x="269" y="2091"/>
                    </a:cubicBezTo>
                    <a:cubicBezTo>
                      <a:pt x="255" y="2044"/>
                      <a:pt x="261" y="1994"/>
                      <a:pt x="249" y="1948"/>
                    </a:cubicBezTo>
                    <a:cubicBezTo>
                      <a:pt x="231" y="1886"/>
                      <a:pt x="230" y="1823"/>
                      <a:pt x="217" y="1762"/>
                    </a:cubicBezTo>
                    <a:cubicBezTo>
                      <a:pt x="211" y="1732"/>
                      <a:pt x="206" y="1702"/>
                      <a:pt x="200" y="1673"/>
                    </a:cubicBezTo>
                    <a:cubicBezTo>
                      <a:pt x="185" y="1603"/>
                      <a:pt x="180" y="1532"/>
                      <a:pt x="178" y="1461"/>
                    </a:cubicBezTo>
                    <a:cubicBezTo>
                      <a:pt x="178" y="1453"/>
                      <a:pt x="177" y="1445"/>
                      <a:pt x="177" y="1437"/>
                    </a:cubicBezTo>
                    <a:cubicBezTo>
                      <a:pt x="170" y="1371"/>
                      <a:pt x="164" y="1304"/>
                      <a:pt x="156" y="1237"/>
                    </a:cubicBezTo>
                    <a:cubicBezTo>
                      <a:pt x="152" y="1202"/>
                      <a:pt x="144" y="1167"/>
                      <a:pt x="139" y="1132"/>
                    </a:cubicBezTo>
                    <a:cubicBezTo>
                      <a:pt x="134" y="1099"/>
                      <a:pt x="129" y="1066"/>
                      <a:pt x="124" y="1033"/>
                    </a:cubicBezTo>
                    <a:cubicBezTo>
                      <a:pt x="113" y="956"/>
                      <a:pt x="102" y="880"/>
                      <a:pt x="91" y="803"/>
                    </a:cubicBezTo>
                    <a:cubicBezTo>
                      <a:pt x="89" y="793"/>
                      <a:pt x="84" y="783"/>
                      <a:pt x="81" y="773"/>
                    </a:cubicBezTo>
                    <a:cubicBezTo>
                      <a:pt x="77" y="757"/>
                      <a:pt x="71" y="742"/>
                      <a:pt x="69" y="727"/>
                    </a:cubicBezTo>
                    <a:cubicBezTo>
                      <a:pt x="58" y="649"/>
                      <a:pt x="48" y="572"/>
                      <a:pt x="38" y="495"/>
                    </a:cubicBezTo>
                    <a:cubicBezTo>
                      <a:pt x="26" y="402"/>
                      <a:pt x="12" y="309"/>
                      <a:pt x="4" y="215"/>
                    </a:cubicBezTo>
                    <a:cubicBezTo>
                      <a:pt x="0" y="170"/>
                      <a:pt x="6" y="123"/>
                      <a:pt x="7" y="71"/>
                    </a:cubicBezTo>
                    <a:cubicBezTo>
                      <a:pt x="182" y="73"/>
                      <a:pt x="353" y="86"/>
                      <a:pt x="524" y="75"/>
                    </a:cubicBezTo>
                    <a:cubicBezTo>
                      <a:pt x="694" y="64"/>
                      <a:pt x="865" y="70"/>
                      <a:pt x="1037" y="42"/>
                    </a:cubicBezTo>
                    <a:cubicBezTo>
                      <a:pt x="1039" y="64"/>
                      <a:pt x="1040" y="85"/>
                      <a:pt x="1041" y="106"/>
                    </a:cubicBezTo>
                    <a:cubicBezTo>
                      <a:pt x="1060" y="114"/>
                      <a:pt x="1077" y="127"/>
                      <a:pt x="1098" y="112"/>
                    </a:cubicBezTo>
                    <a:cubicBezTo>
                      <a:pt x="1101" y="110"/>
                      <a:pt x="1107" y="110"/>
                      <a:pt x="1112" y="111"/>
                    </a:cubicBezTo>
                    <a:cubicBezTo>
                      <a:pt x="1138" y="115"/>
                      <a:pt x="1164" y="119"/>
                      <a:pt x="1195" y="125"/>
                    </a:cubicBezTo>
                    <a:cubicBezTo>
                      <a:pt x="1196" y="139"/>
                      <a:pt x="1198" y="155"/>
                      <a:pt x="1197" y="170"/>
                    </a:cubicBezTo>
                    <a:cubicBezTo>
                      <a:pt x="1191" y="237"/>
                      <a:pt x="1183" y="305"/>
                      <a:pt x="1176" y="372"/>
                    </a:cubicBezTo>
                    <a:cubicBezTo>
                      <a:pt x="1170" y="424"/>
                      <a:pt x="1163" y="476"/>
                      <a:pt x="1158" y="529"/>
                    </a:cubicBezTo>
                    <a:cubicBezTo>
                      <a:pt x="1150" y="604"/>
                      <a:pt x="1143" y="679"/>
                      <a:pt x="1137" y="754"/>
                    </a:cubicBezTo>
                    <a:cubicBezTo>
                      <a:pt x="1129" y="857"/>
                      <a:pt x="1142" y="958"/>
                      <a:pt x="1165" y="1058"/>
                    </a:cubicBezTo>
                    <a:cubicBezTo>
                      <a:pt x="1170" y="1079"/>
                      <a:pt x="1169" y="1100"/>
                      <a:pt x="1184" y="1121"/>
                    </a:cubicBezTo>
                    <a:cubicBezTo>
                      <a:pt x="1203" y="1148"/>
                      <a:pt x="1228" y="1158"/>
                      <a:pt x="1255" y="1167"/>
                    </a:cubicBezTo>
                    <a:cubicBezTo>
                      <a:pt x="1266" y="1170"/>
                      <a:pt x="1281" y="1165"/>
                      <a:pt x="1292" y="1160"/>
                    </a:cubicBezTo>
                    <a:cubicBezTo>
                      <a:pt x="1308" y="1154"/>
                      <a:pt x="1322" y="1144"/>
                      <a:pt x="1340" y="1134"/>
                    </a:cubicBezTo>
                    <a:cubicBezTo>
                      <a:pt x="1356" y="1188"/>
                      <a:pt x="1378" y="1237"/>
                      <a:pt x="1443" y="1239"/>
                    </a:cubicBezTo>
                    <a:cubicBezTo>
                      <a:pt x="1505" y="1241"/>
                      <a:pt x="1535" y="1199"/>
                      <a:pt x="1561" y="1145"/>
                    </a:cubicBezTo>
                    <a:cubicBezTo>
                      <a:pt x="1571" y="1158"/>
                      <a:pt x="1579" y="1168"/>
                      <a:pt x="1587" y="1177"/>
                    </a:cubicBezTo>
                    <a:cubicBezTo>
                      <a:pt x="1619" y="1215"/>
                      <a:pt x="1662" y="1220"/>
                      <a:pt x="1703" y="1191"/>
                    </a:cubicBezTo>
                    <a:cubicBezTo>
                      <a:pt x="1731" y="1171"/>
                      <a:pt x="1747" y="1146"/>
                      <a:pt x="1760" y="1116"/>
                    </a:cubicBezTo>
                    <a:cubicBezTo>
                      <a:pt x="1774" y="1080"/>
                      <a:pt x="1774" y="1080"/>
                      <a:pt x="1812" y="1085"/>
                    </a:cubicBezTo>
                    <a:cubicBezTo>
                      <a:pt x="1826" y="1087"/>
                      <a:pt x="1841" y="1089"/>
                      <a:pt x="1855" y="1088"/>
                    </a:cubicBezTo>
                    <a:cubicBezTo>
                      <a:pt x="1884" y="1087"/>
                      <a:pt x="1908" y="1077"/>
                      <a:pt x="1917" y="1047"/>
                    </a:cubicBezTo>
                    <a:cubicBezTo>
                      <a:pt x="1931" y="997"/>
                      <a:pt x="1945" y="947"/>
                      <a:pt x="1956" y="897"/>
                    </a:cubicBezTo>
                    <a:cubicBezTo>
                      <a:pt x="1965" y="857"/>
                      <a:pt x="1971" y="817"/>
                      <a:pt x="1975" y="776"/>
                    </a:cubicBezTo>
                    <a:cubicBezTo>
                      <a:pt x="1977" y="746"/>
                      <a:pt x="1973" y="715"/>
                      <a:pt x="1972" y="684"/>
                    </a:cubicBezTo>
                    <a:cubicBezTo>
                      <a:pt x="1970" y="614"/>
                      <a:pt x="1969" y="543"/>
                      <a:pt x="1968" y="473"/>
                    </a:cubicBezTo>
                    <a:cubicBezTo>
                      <a:pt x="1967" y="460"/>
                      <a:pt x="1966" y="447"/>
                      <a:pt x="1967" y="434"/>
                    </a:cubicBezTo>
                    <a:cubicBezTo>
                      <a:pt x="1969" y="400"/>
                      <a:pt x="1970" y="366"/>
                      <a:pt x="1975" y="332"/>
                    </a:cubicBezTo>
                    <a:cubicBezTo>
                      <a:pt x="1978" y="313"/>
                      <a:pt x="1985" y="296"/>
                      <a:pt x="1972" y="279"/>
                    </a:cubicBezTo>
                    <a:cubicBezTo>
                      <a:pt x="1970" y="275"/>
                      <a:pt x="1969" y="269"/>
                      <a:pt x="1970" y="264"/>
                    </a:cubicBezTo>
                    <a:cubicBezTo>
                      <a:pt x="1974" y="245"/>
                      <a:pt x="1982" y="226"/>
                      <a:pt x="1982" y="207"/>
                    </a:cubicBezTo>
                    <a:cubicBezTo>
                      <a:pt x="1982" y="188"/>
                      <a:pt x="1973" y="170"/>
                      <a:pt x="1968" y="150"/>
                    </a:cubicBezTo>
                    <a:cubicBezTo>
                      <a:pt x="1982" y="147"/>
                      <a:pt x="1991" y="145"/>
                      <a:pt x="2005" y="142"/>
                    </a:cubicBezTo>
                    <a:cubicBezTo>
                      <a:pt x="1990" y="136"/>
                      <a:pt x="1979" y="131"/>
                      <a:pt x="1966" y="125"/>
                    </a:cubicBezTo>
                    <a:cubicBezTo>
                      <a:pt x="1969" y="106"/>
                      <a:pt x="1972" y="90"/>
                      <a:pt x="1984" y="74"/>
                    </a:cubicBezTo>
                    <a:cubicBezTo>
                      <a:pt x="1993" y="62"/>
                      <a:pt x="1993" y="42"/>
                      <a:pt x="1995" y="26"/>
                    </a:cubicBezTo>
                    <a:cubicBezTo>
                      <a:pt x="1997" y="16"/>
                      <a:pt x="1993" y="3"/>
                      <a:pt x="2008" y="1"/>
                    </a:cubicBezTo>
                    <a:cubicBezTo>
                      <a:pt x="2025" y="0"/>
                      <a:pt x="2028" y="13"/>
                      <a:pt x="2028" y="25"/>
                    </a:cubicBezTo>
                    <a:cubicBezTo>
                      <a:pt x="2029" y="56"/>
                      <a:pt x="2027" y="87"/>
                      <a:pt x="2029" y="117"/>
                    </a:cubicBezTo>
                    <a:cubicBezTo>
                      <a:pt x="2035" y="221"/>
                      <a:pt x="2023" y="324"/>
                      <a:pt x="2014" y="427"/>
                    </a:cubicBezTo>
                    <a:cubicBezTo>
                      <a:pt x="2011" y="453"/>
                      <a:pt x="2013" y="480"/>
                      <a:pt x="2014" y="506"/>
                    </a:cubicBezTo>
                    <a:cubicBezTo>
                      <a:pt x="2016" y="603"/>
                      <a:pt x="2018" y="700"/>
                      <a:pt x="2021" y="797"/>
                    </a:cubicBezTo>
                    <a:cubicBezTo>
                      <a:pt x="2023" y="860"/>
                      <a:pt x="2026" y="923"/>
                      <a:pt x="2027" y="986"/>
                    </a:cubicBezTo>
                    <a:cubicBezTo>
                      <a:pt x="2027" y="1045"/>
                      <a:pt x="2026" y="1103"/>
                      <a:pt x="2025" y="1161"/>
                    </a:cubicBezTo>
                    <a:cubicBezTo>
                      <a:pt x="2025" y="1165"/>
                      <a:pt x="2024" y="1169"/>
                      <a:pt x="2024" y="1173"/>
                    </a:cubicBezTo>
                    <a:cubicBezTo>
                      <a:pt x="2038" y="1256"/>
                      <a:pt x="2025" y="1340"/>
                      <a:pt x="2028" y="1423"/>
                    </a:cubicBezTo>
                    <a:cubicBezTo>
                      <a:pt x="2030" y="1478"/>
                      <a:pt x="2034" y="1534"/>
                      <a:pt x="2038" y="1590"/>
                    </a:cubicBezTo>
                    <a:cubicBezTo>
                      <a:pt x="2042" y="1656"/>
                      <a:pt x="2048" y="1722"/>
                      <a:pt x="2052" y="1789"/>
                    </a:cubicBezTo>
                    <a:cubicBezTo>
                      <a:pt x="2057" y="1871"/>
                      <a:pt x="2056" y="1954"/>
                      <a:pt x="2067" y="2035"/>
                    </a:cubicBezTo>
                    <a:cubicBezTo>
                      <a:pt x="2080" y="2128"/>
                      <a:pt x="2083" y="2222"/>
                      <a:pt x="2093" y="2315"/>
                    </a:cubicBezTo>
                    <a:cubicBezTo>
                      <a:pt x="2098" y="2365"/>
                      <a:pt x="2097" y="2416"/>
                      <a:pt x="2100" y="2466"/>
                    </a:cubicBezTo>
                    <a:cubicBezTo>
                      <a:pt x="2104" y="2544"/>
                      <a:pt x="2114" y="2622"/>
                      <a:pt x="2113" y="2700"/>
                    </a:cubicBezTo>
                    <a:cubicBezTo>
                      <a:pt x="2113" y="2783"/>
                      <a:pt x="2132" y="2864"/>
                      <a:pt x="2138" y="2945"/>
                    </a:cubicBezTo>
                    <a:cubicBezTo>
                      <a:pt x="2144" y="3015"/>
                      <a:pt x="2153" y="3085"/>
                      <a:pt x="2158" y="3155"/>
                    </a:cubicBezTo>
                    <a:cubicBezTo>
                      <a:pt x="2164" y="3229"/>
                      <a:pt x="2168" y="3303"/>
                      <a:pt x="2172" y="3377"/>
                    </a:cubicBezTo>
                    <a:cubicBezTo>
                      <a:pt x="2173" y="3389"/>
                      <a:pt x="2174" y="3401"/>
                      <a:pt x="2175" y="3413"/>
                    </a:cubicBezTo>
                    <a:cubicBezTo>
                      <a:pt x="2185" y="3484"/>
                      <a:pt x="2194" y="3555"/>
                      <a:pt x="2204" y="3626"/>
                    </a:cubicBezTo>
                    <a:cubicBezTo>
                      <a:pt x="2219" y="3737"/>
                      <a:pt x="2213" y="3850"/>
                      <a:pt x="2212" y="3961"/>
                    </a:cubicBezTo>
                    <a:cubicBezTo>
                      <a:pt x="2212" y="4032"/>
                      <a:pt x="2195" y="4103"/>
                      <a:pt x="2186" y="4174"/>
                    </a:cubicBezTo>
                    <a:cubicBezTo>
                      <a:pt x="2183" y="4195"/>
                      <a:pt x="2169" y="4199"/>
                      <a:pt x="2152" y="4199"/>
                    </a:cubicBezTo>
                    <a:cubicBezTo>
                      <a:pt x="2100" y="4201"/>
                      <a:pt x="2048" y="4205"/>
                      <a:pt x="1996" y="4207"/>
                    </a:cubicBezTo>
                    <a:cubicBezTo>
                      <a:pt x="1940" y="4210"/>
                      <a:pt x="1882" y="4207"/>
                      <a:pt x="1827" y="4216"/>
                    </a:cubicBezTo>
                    <a:cubicBezTo>
                      <a:pt x="1746" y="4230"/>
                      <a:pt x="1665" y="4221"/>
                      <a:pt x="1584" y="4225"/>
                    </a:cubicBezTo>
                    <a:cubicBezTo>
                      <a:pt x="1537" y="4228"/>
                      <a:pt x="1489" y="4225"/>
                      <a:pt x="1442" y="4226"/>
                    </a:cubicBezTo>
                    <a:cubicBezTo>
                      <a:pt x="1424" y="4226"/>
                      <a:pt x="1407" y="4229"/>
                      <a:pt x="1390" y="4231"/>
                    </a:cubicBezTo>
                    <a:cubicBezTo>
                      <a:pt x="1327" y="4239"/>
                      <a:pt x="1264" y="4239"/>
                      <a:pt x="1200" y="4235"/>
                    </a:cubicBezTo>
                    <a:cubicBezTo>
                      <a:pt x="1121" y="4230"/>
                      <a:pt x="1043" y="4232"/>
                      <a:pt x="964" y="4231"/>
                    </a:cubicBezTo>
                    <a:cubicBezTo>
                      <a:pt x="949" y="4231"/>
                      <a:pt x="933" y="4227"/>
                      <a:pt x="911" y="4225"/>
                    </a:cubicBezTo>
                    <a:close/>
                  </a:path>
                </a:pathLst>
              </a:custGeom>
              <a:solidFill>
                <a:srgbClr val="0070C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90" name="Freeform 26"/>
              <p:cNvSpPr>
                <a:spLocks noEditPoints="1"/>
              </p:cNvSpPr>
              <p:nvPr/>
            </p:nvSpPr>
            <p:spPr bwMode="auto">
              <a:xfrm>
                <a:off x="5735638" y="1076325"/>
                <a:ext cx="1019175" cy="793750"/>
              </a:xfrm>
              <a:custGeom>
                <a:avLst/>
                <a:gdLst>
                  <a:gd name="T0" fmla="*/ 1704 w 2481"/>
                  <a:gd name="T1" fmla="*/ 1667 h 1933"/>
                  <a:gd name="T2" fmla="*/ 1489 w 2481"/>
                  <a:gd name="T3" fmla="*/ 1659 h 1933"/>
                  <a:gd name="T4" fmla="*/ 1434 w 2481"/>
                  <a:gd name="T5" fmla="*/ 1506 h 1933"/>
                  <a:gd name="T6" fmla="*/ 1417 w 2481"/>
                  <a:gd name="T7" fmla="*/ 1442 h 1933"/>
                  <a:gd name="T8" fmla="*/ 1344 w 2481"/>
                  <a:gd name="T9" fmla="*/ 1237 h 1933"/>
                  <a:gd name="T10" fmla="*/ 1141 w 2481"/>
                  <a:gd name="T11" fmla="*/ 1145 h 1933"/>
                  <a:gd name="T12" fmla="*/ 913 w 2481"/>
                  <a:gd name="T13" fmla="*/ 1221 h 1933"/>
                  <a:gd name="T14" fmla="*/ 858 w 2481"/>
                  <a:gd name="T15" fmla="*/ 1089 h 1933"/>
                  <a:gd name="T16" fmla="*/ 763 w 2481"/>
                  <a:gd name="T17" fmla="*/ 1066 h 1933"/>
                  <a:gd name="T18" fmla="*/ 594 w 2481"/>
                  <a:gd name="T19" fmla="*/ 1009 h 1933"/>
                  <a:gd name="T20" fmla="*/ 392 w 2481"/>
                  <a:gd name="T21" fmla="*/ 1105 h 1933"/>
                  <a:gd name="T22" fmla="*/ 378 w 2481"/>
                  <a:gd name="T23" fmla="*/ 1018 h 1933"/>
                  <a:gd name="T24" fmla="*/ 287 w 2481"/>
                  <a:gd name="T25" fmla="*/ 996 h 1933"/>
                  <a:gd name="T26" fmla="*/ 241 w 2481"/>
                  <a:gd name="T27" fmla="*/ 944 h 1933"/>
                  <a:gd name="T28" fmla="*/ 158 w 2481"/>
                  <a:gd name="T29" fmla="*/ 915 h 1933"/>
                  <a:gd name="T30" fmla="*/ 28 w 2481"/>
                  <a:gd name="T31" fmla="*/ 970 h 1933"/>
                  <a:gd name="T32" fmla="*/ 115 w 2481"/>
                  <a:gd name="T33" fmla="*/ 732 h 1933"/>
                  <a:gd name="T34" fmla="*/ 190 w 2481"/>
                  <a:gd name="T35" fmla="*/ 763 h 1933"/>
                  <a:gd name="T36" fmla="*/ 200 w 2481"/>
                  <a:gd name="T37" fmla="*/ 645 h 1933"/>
                  <a:gd name="T38" fmla="*/ 306 w 2481"/>
                  <a:gd name="T39" fmla="*/ 430 h 1933"/>
                  <a:gd name="T40" fmla="*/ 396 w 2481"/>
                  <a:gd name="T41" fmla="*/ 443 h 1933"/>
                  <a:gd name="T42" fmla="*/ 431 w 2481"/>
                  <a:gd name="T43" fmla="*/ 227 h 1933"/>
                  <a:gd name="T44" fmla="*/ 576 w 2481"/>
                  <a:gd name="T45" fmla="*/ 128 h 1933"/>
                  <a:gd name="T46" fmla="*/ 776 w 2481"/>
                  <a:gd name="T47" fmla="*/ 240 h 1933"/>
                  <a:gd name="T48" fmla="*/ 1077 w 2481"/>
                  <a:gd name="T49" fmla="*/ 37 h 1933"/>
                  <a:gd name="T50" fmla="*/ 1256 w 2481"/>
                  <a:gd name="T51" fmla="*/ 169 h 1933"/>
                  <a:gd name="T52" fmla="*/ 1448 w 2481"/>
                  <a:gd name="T53" fmla="*/ 1 h 1933"/>
                  <a:gd name="T54" fmla="*/ 1725 w 2481"/>
                  <a:gd name="T55" fmla="*/ 172 h 1933"/>
                  <a:gd name="T56" fmla="*/ 1880 w 2481"/>
                  <a:gd name="T57" fmla="*/ 167 h 1933"/>
                  <a:gd name="T58" fmla="*/ 2150 w 2481"/>
                  <a:gd name="T59" fmla="*/ 391 h 1933"/>
                  <a:gd name="T60" fmla="*/ 2323 w 2481"/>
                  <a:gd name="T61" fmla="*/ 450 h 1933"/>
                  <a:gd name="T62" fmla="*/ 2479 w 2481"/>
                  <a:gd name="T63" fmla="*/ 658 h 1933"/>
                  <a:gd name="T64" fmla="*/ 2422 w 2481"/>
                  <a:gd name="T65" fmla="*/ 800 h 1933"/>
                  <a:gd name="T66" fmla="*/ 2420 w 2481"/>
                  <a:gd name="T67" fmla="*/ 941 h 1933"/>
                  <a:gd name="T68" fmla="*/ 2287 w 2481"/>
                  <a:gd name="T69" fmla="*/ 1332 h 1933"/>
                  <a:gd name="T70" fmla="*/ 2327 w 2481"/>
                  <a:gd name="T71" fmla="*/ 1382 h 1933"/>
                  <a:gd name="T72" fmla="*/ 2233 w 2481"/>
                  <a:gd name="T73" fmla="*/ 1600 h 1933"/>
                  <a:gd name="T74" fmla="*/ 2209 w 2481"/>
                  <a:gd name="T75" fmla="*/ 1713 h 1933"/>
                  <a:gd name="T76" fmla="*/ 2043 w 2481"/>
                  <a:gd name="T77" fmla="*/ 1828 h 1933"/>
                  <a:gd name="T78" fmla="*/ 2035 w 2481"/>
                  <a:gd name="T79" fmla="*/ 1928 h 1933"/>
                  <a:gd name="T80" fmla="*/ 1943 w 2481"/>
                  <a:gd name="T81" fmla="*/ 1885 h 1933"/>
                  <a:gd name="T82" fmla="*/ 1854 w 2481"/>
                  <a:gd name="T83" fmla="*/ 1849 h 1933"/>
                  <a:gd name="T84" fmla="*/ 1779 w 2481"/>
                  <a:gd name="T85" fmla="*/ 1801 h 1933"/>
                  <a:gd name="T86" fmla="*/ 127 w 2481"/>
                  <a:gd name="T87" fmla="*/ 831 h 1933"/>
                  <a:gd name="T88" fmla="*/ 162 w 2481"/>
                  <a:gd name="T89" fmla="*/ 784 h 1933"/>
                  <a:gd name="T90" fmla="*/ 239 w 2481"/>
                  <a:gd name="T91" fmla="*/ 914 h 1933"/>
                  <a:gd name="T92" fmla="*/ 229 w 2481"/>
                  <a:gd name="T93" fmla="*/ 922 h 19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2481" h="1933">
                    <a:moveTo>
                      <a:pt x="1692" y="1868"/>
                    </a:moveTo>
                    <a:cubicBezTo>
                      <a:pt x="1674" y="1861"/>
                      <a:pt x="1668" y="1850"/>
                      <a:pt x="1666" y="1831"/>
                    </a:cubicBezTo>
                    <a:cubicBezTo>
                      <a:pt x="1661" y="1772"/>
                      <a:pt x="1675" y="1718"/>
                      <a:pt x="1704" y="1667"/>
                    </a:cubicBezTo>
                    <a:cubicBezTo>
                      <a:pt x="1719" y="1639"/>
                      <a:pt x="1715" y="1619"/>
                      <a:pt x="1688" y="1609"/>
                    </a:cubicBezTo>
                    <a:cubicBezTo>
                      <a:pt x="1654" y="1598"/>
                      <a:pt x="1619" y="1581"/>
                      <a:pt x="1583" y="1601"/>
                    </a:cubicBezTo>
                    <a:cubicBezTo>
                      <a:pt x="1551" y="1619"/>
                      <a:pt x="1519" y="1638"/>
                      <a:pt x="1489" y="1659"/>
                    </a:cubicBezTo>
                    <a:cubicBezTo>
                      <a:pt x="1463" y="1677"/>
                      <a:pt x="1439" y="1686"/>
                      <a:pt x="1408" y="1670"/>
                    </a:cubicBezTo>
                    <a:cubicBezTo>
                      <a:pt x="1375" y="1653"/>
                      <a:pt x="1359" y="1621"/>
                      <a:pt x="1377" y="1588"/>
                    </a:cubicBezTo>
                    <a:cubicBezTo>
                      <a:pt x="1393" y="1559"/>
                      <a:pt x="1415" y="1533"/>
                      <a:pt x="1434" y="1506"/>
                    </a:cubicBezTo>
                    <a:cubicBezTo>
                      <a:pt x="1442" y="1494"/>
                      <a:pt x="1451" y="1482"/>
                      <a:pt x="1456" y="1468"/>
                    </a:cubicBezTo>
                    <a:cubicBezTo>
                      <a:pt x="1464" y="1450"/>
                      <a:pt x="1456" y="1440"/>
                      <a:pt x="1436" y="1440"/>
                    </a:cubicBezTo>
                    <a:cubicBezTo>
                      <a:pt x="1430" y="1440"/>
                      <a:pt x="1423" y="1440"/>
                      <a:pt x="1417" y="1442"/>
                    </a:cubicBezTo>
                    <a:cubicBezTo>
                      <a:pt x="1412" y="1442"/>
                      <a:pt x="1408" y="1445"/>
                      <a:pt x="1403" y="1446"/>
                    </a:cubicBezTo>
                    <a:cubicBezTo>
                      <a:pt x="1403" y="1417"/>
                      <a:pt x="1402" y="1391"/>
                      <a:pt x="1404" y="1365"/>
                    </a:cubicBezTo>
                    <a:cubicBezTo>
                      <a:pt x="1407" y="1311"/>
                      <a:pt x="1380" y="1273"/>
                      <a:pt x="1344" y="1237"/>
                    </a:cubicBezTo>
                    <a:cubicBezTo>
                      <a:pt x="1313" y="1206"/>
                      <a:pt x="1279" y="1189"/>
                      <a:pt x="1234" y="1196"/>
                    </a:cubicBezTo>
                    <a:cubicBezTo>
                      <a:pt x="1227" y="1197"/>
                      <a:pt x="1218" y="1191"/>
                      <a:pt x="1211" y="1186"/>
                    </a:cubicBezTo>
                    <a:cubicBezTo>
                      <a:pt x="1188" y="1173"/>
                      <a:pt x="1166" y="1155"/>
                      <a:pt x="1141" y="1145"/>
                    </a:cubicBezTo>
                    <a:cubicBezTo>
                      <a:pt x="1101" y="1128"/>
                      <a:pt x="1063" y="1141"/>
                      <a:pt x="1028" y="1163"/>
                    </a:cubicBezTo>
                    <a:cubicBezTo>
                      <a:pt x="1008" y="1176"/>
                      <a:pt x="992" y="1194"/>
                      <a:pt x="973" y="1208"/>
                    </a:cubicBezTo>
                    <a:cubicBezTo>
                      <a:pt x="955" y="1222"/>
                      <a:pt x="936" y="1227"/>
                      <a:pt x="913" y="1221"/>
                    </a:cubicBezTo>
                    <a:cubicBezTo>
                      <a:pt x="902" y="1218"/>
                      <a:pt x="890" y="1218"/>
                      <a:pt x="878" y="1219"/>
                    </a:cubicBezTo>
                    <a:cubicBezTo>
                      <a:pt x="849" y="1222"/>
                      <a:pt x="828" y="1204"/>
                      <a:pt x="834" y="1176"/>
                    </a:cubicBezTo>
                    <a:cubicBezTo>
                      <a:pt x="841" y="1147"/>
                      <a:pt x="839" y="1117"/>
                      <a:pt x="858" y="1089"/>
                    </a:cubicBezTo>
                    <a:cubicBezTo>
                      <a:pt x="869" y="1073"/>
                      <a:pt x="866" y="1047"/>
                      <a:pt x="870" y="1023"/>
                    </a:cubicBezTo>
                    <a:cubicBezTo>
                      <a:pt x="849" y="1026"/>
                      <a:pt x="834" y="1032"/>
                      <a:pt x="819" y="1031"/>
                    </a:cubicBezTo>
                    <a:cubicBezTo>
                      <a:pt x="791" y="1028"/>
                      <a:pt x="777" y="1044"/>
                      <a:pt x="763" y="1066"/>
                    </a:cubicBezTo>
                    <a:cubicBezTo>
                      <a:pt x="739" y="1102"/>
                      <a:pt x="707" y="1131"/>
                      <a:pt x="669" y="1152"/>
                    </a:cubicBezTo>
                    <a:cubicBezTo>
                      <a:pt x="640" y="1136"/>
                      <a:pt x="644" y="1113"/>
                      <a:pt x="648" y="1088"/>
                    </a:cubicBezTo>
                    <a:cubicBezTo>
                      <a:pt x="657" y="1044"/>
                      <a:pt x="634" y="1015"/>
                      <a:pt x="594" y="1009"/>
                    </a:cubicBezTo>
                    <a:cubicBezTo>
                      <a:pt x="564" y="1042"/>
                      <a:pt x="536" y="1075"/>
                      <a:pt x="506" y="1104"/>
                    </a:cubicBezTo>
                    <a:cubicBezTo>
                      <a:pt x="483" y="1126"/>
                      <a:pt x="453" y="1120"/>
                      <a:pt x="426" y="1117"/>
                    </a:cubicBezTo>
                    <a:cubicBezTo>
                      <a:pt x="414" y="1115"/>
                      <a:pt x="403" y="1109"/>
                      <a:pt x="392" y="1105"/>
                    </a:cubicBezTo>
                    <a:cubicBezTo>
                      <a:pt x="362" y="1094"/>
                      <a:pt x="356" y="1081"/>
                      <a:pt x="366" y="1051"/>
                    </a:cubicBezTo>
                    <a:cubicBezTo>
                      <a:pt x="368" y="1042"/>
                      <a:pt x="372" y="1034"/>
                      <a:pt x="376" y="1025"/>
                    </a:cubicBezTo>
                    <a:cubicBezTo>
                      <a:pt x="377" y="1023"/>
                      <a:pt x="377" y="1020"/>
                      <a:pt x="378" y="1018"/>
                    </a:cubicBezTo>
                    <a:cubicBezTo>
                      <a:pt x="378" y="1014"/>
                      <a:pt x="380" y="1007"/>
                      <a:pt x="378" y="1006"/>
                    </a:cubicBezTo>
                    <a:cubicBezTo>
                      <a:pt x="357" y="995"/>
                      <a:pt x="364" y="968"/>
                      <a:pt x="347" y="945"/>
                    </a:cubicBezTo>
                    <a:cubicBezTo>
                      <a:pt x="337" y="979"/>
                      <a:pt x="311" y="989"/>
                      <a:pt x="287" y="996"/>
                    </a:cubicBezTo>
                    <a:cubicBezTo>
                      <a:pt x="277" y="999"/>
                      <a:pt x="263" y="989"/>
                      <a:pt x="249" y="984"/>
                    </a:cubicBezTo>
                    <a:cubicBezTo>
                      <a:pt x="252" y="965"/>
                      <a:pt x="255" y="949"/>
                      <a:pt x="258" y="932"/>
                    </a:cubicBezTo>
                    <a:cubicBezTo>
                      <a:pt x="252" y="937"/>
                      <a:pt x="246" y="945"/>
                      <a:pt x="241" y="944"/>
                    </a:cubicBezTo>
                    <a:cubicBezTo>
                      <a:pt x="227" y="942"/>
                      <a:pt x="211" y="940"/>
                      <a:pt x="199" y="932"/>
                    </a:cubicBezTo>
                    <a:cubicBezTo>
                      <a:pt x="186" y="923"/>
                      <a:pt x="179" y="905"/>
                      <a:pt x="158" y="907"/>
                    </a:cubicBezTo>
                    <a:cubicBezTo>
                      <a:pt x="158" y="910"/>
                      <a:pt x="157" y="913"/>
                      <a:pt x="158" y="915"/>
                    </a:cubicBezTo>
                    <a:cubicBezTo>
                      <a:pt x="166" y="932"/>
                      <a:pt x="181" y="949"/>
                      <a:pt x="166" y="967"/>
                    </a:cubicBezTo>
                    <a:cubicBezTo>
                      <a:pt x="149" y="987"/>
                      <a:pt x="124" y="1003"/>
                      <a:pt x="96" y="998"/>
                    </a:cubicBezTo>
                    <a:cubicBezTo>
                      <a:pt x="72" y="994"/>
                      <a:pt x="47" y="984"/>
                      <a:pt x="28" y="970"/>
                    </a:cubicBezTo>
                    <a:cubicBezTo>
                      <a:pt x="10" y="957"/>
                      <a:pt x="0" y="936"/>
                      <a:pt x="1" y="910"/>
                    </a:cubicBezTo>
                    <a:cubicBezTo>
                      <a:pt x="5" y="855"/>
                      <a:pt x="21" y="807"/>
                      <a:pt x="65" y="771"/>
                    </a:cubicBezTo>
                    <a:cubicBezTo>
                      <a:pt x="82" y="758"/>
                      <a:pt x="98" y="745"/>
                      <a:pt x="115" y="732"/>
                    </a:cubicBezTo>
                    <a:cubicBezTo>
                      <a:pt x="133" y="718"/>
                      <a:pt x="153" y="716"/>
                      <a:pt x="177" y="722"/>
                    </a:cubicBezTo>
                    <a:cubicBezTo>
                      <a:pt x="170" y="737"/>
                      <a:pt x="164" y="752"/>
                      <a:pt x="154" y="773"/>
                    </a:cubicBezTo>
                    <a:cubicBezTo>
                      <a:pt x="170" y="769"/>
                      <a:pt x="183" y="770"/>
                      <a:pt x="190" y="763"/>
                    </a:cubicBezTo>
                    <a:cubicBezTo>
                      <a:pt x="206" y="748"/>
                      <a:pt x="222" y="741"/>
                      <a:pt x="244" y="756"/>
                    </a:cubicBezTo>
                    <a:cubicBezTo>
                      <a:pt x="248" y="725"/>
                      <a:pt x="226" y="718"/>
                      <a:pt x="211" y="703"/>
                    </a:cubicBezTo>
                    <a:cubicBezTo>
                      <a:pt x="221" y="682"/>
                      <a:pt x="209" y="664"/>
                      <a:pt x="200" y="645"/>
                    </a:cubicBezTo>
                    <a:cubicBezTo>
                      <a:pt x="192" y="631"/>
                      <a:pt x="183" y="618"/>
                      <a:pt x="175" y="604"/>
                    </a:cubicBezTo>
                    <a:cubicBezTo>
                      <a:pt x="147" y="556"/>
                      <a:pt x="156" y="507"/>
                      <a:pt x="195" y="468"/>
                    </a:cubicBezTo>
                    <a:cubicBezTo>
                      <a:pt x="227" y="436"/>
                      <a:pt x="262" y="423"/>
                      <a:pt x="306" y="430"/>
                    </a:cubicBezTo>
                    <a:cubicBezTo>
                      <a:pt x="320" y="433"/>
                      <a:pt x="331" y="436"/>
                      <a:pt x="340" y="447"/>
                    </a:cubicBezTo>
                    <a:cubicBezTo>
                      <a:pt x="347" y="454"/>
                      <a:pt x="357" y="460"/>
                      <a:pt x="367" y="465"/>
                    </a:cubicBezTo>
                    <a:cubicBezTo>
                      <a:pt x="383" y="472"/>
                      <a:pt x="399" y="461"/>
                      <a:pt x="396" y="443"/>
                    </a:cubicBezTo>
                    <a:cubicBezTo>
                      <a:pt x="394" y="432"/>
                      <a:pt x="386" y="422"/>
                      <a:pt x="382" y="411"/>
                    </a:cubicBezTo>
                    <a:cubicBezTo>
                      <a:pt x="377" y="396"/>
                      <a:pt x="369" y="381"/>
                      <a:pt x="371" y="367"/>
                    </a:cubicBezTo>
                    <a:cubicBezTo>
                      <a:pt x="377" y="314"/>
                      <a:pt x="392" y="266"/>
                      <a:pt x="431" y="227"/>
                    </a:cubicBezTo>
                    <a:cubicBezTo>
                      <a:pt x="436" y="221"/>
                      <a:pt x="442" y="216"/>
                      <a:pt x="446" y="209"/>
                    </a:cubicBezTo>
                    <a:cubicBezTo>
                      <a:pt x="469" y="165"/>
                      <a:pt x="515" y="154"/>
                      <a:pt x="552" y="130"/>
                    </a:cubicBezTo>
                    <a:cubicBezTo>
                      <a:pt x="558" y="126"/>
                      <a:pt x="568" y="127"/>
                      <a:pt x="576" y="128"/>
                    </a:cubicBezTo>
                    <a:cubicBezTo>
                      <a:pt x="643" y="142"/>
                      <a:pt x="702" y="167"/>
                      <a:pt x="738" y="231"/>
                    </a:cubicBezTo>
                    <a:cubicBezTo>
                      <a:pt x="744" y="242"/>
                      <a:pt x="755" y="251"/>
                      <a:pt x="769" y="265"/>
                    </a:cubicBezTo>
                    <a:cubicBezTo>
                      <a:pt x="773" y="251"/>
                      <a:pt x="777" y="245"/>
                      <a:pt x="776" y="240"/>
                    </a:cubicBezTo>
                    <a:cubicBezTo>
                      <a:pt x="767" y="194"/>
                      <a:pt x="791" y="163"/>
                      <a:pt x="823" y="137"/>
                    </a:cubicBezTo>
                    <a:cubicBezTo>
                      <a:pt x="840" y="122"/>
                      <a:pt x="859" y="109"/>
                      <a:pt x="879" y="99"/>
                    </a:cubicBezTo>
                    <a:cubicBezTo>
                      <a:pt x="942" y="68"/>
                      <a:pt x="1004" y="37"/>
                      <a:pt x="1077" y="37"/>
                    </a:cubicBezTo>
                    <a:cubicBezTo>
                      <a:pt x="1129" y="36"/>
                      <a:pt x="1170" y="56"/>
                      <a:pt x="1206" y="91"/>
                    </a:cubicBezTo>
                    <a:cubicBezTo>
                      <a:pt x="1214" y="98"/>
                      <a:pt x="1216" y="112"/>
                      <a:pt x="1220" y="123"/>
                    </a:cubicBezTo>
                    <a:cubicBezTo>
                      <a:pt x="1228" y="141"/>
                      <a:pt x="1233" y="160"/>
                      <a:pt x="1256" y="169"/>
                    </a:cubicBezTo>
                    <a:cubicBezTo>
                      <a:pt x="1268" y="152"/>
                      <a:pt x="1269" y="134"/>
                      <a:pt x="1267" y="116"/>
                    </a:cubicBezTo>
                    <a:cubicBezTo>
                      <a:pt x="1264" y="100"/>
                      <a:pt x="1271" y="89"/>
                      <a:pt x="1281" y="76"/>
                    </a:cubicBezTo>
                    <a:cubicBezTo>
                      <a:pt x="1323" y="21"/>
                      <a:pt x="1381" y="2"/>
                      <a:pt x="1448" y="1"/>
                    </a:cubicBezTo>
                    <a:cubicBezTo>
                      <a:pt x="1509" y="0"/>
                      <a:pt x="1569" y="2"/>
                      <a:pt x="1629" y="20"/>
                    </a:cubicBezTo>
                    <a:cubicBezTo>
                      <a:pt x="1686" y="36"/>
                      <a:pt x="1706" y="80"/>
                      <a:pt x="1722" y="129"/>
                    </a:cubicBezTo>
                    <a:cubicBezTo>
                      <a:pt x="1726" y="142"/>
                      <a:pt x="1727" y="158"/>
                      <a:pt x="1725" y="172"/>
                    </a:cubicBezTo>
                    <a:cubicBezTo>
                      <a:pt x="1721" y="199"/>
                      <a:pt x="1734" y="217"/>
                      <a:pt x="1752" y="236"/>
                    </a:cubicBezTo>
                    <a:cubicBezTo>
                      <a:pt x="1763" y="222"/>
                      <a:pt x="1770" y="209"/>
                      <a:pt x="1781" y="199"/>
                    </a:cubicBezTo>
                    <a:cubicBezTo>
                      <a:pt x="1809" y="173"/>
                      <a:pt x="1843" y="165"/>
                      <a:pt x="1880" y="167"/>
                    </a:cubicBezTo>
                    <a:cubicBezTo>
                      <a:pt x="1949" y="171"/>
                      <a:pt x="2012" y="195"/>
                      <a:pt x="2071" y="230"/>
                    </a:cubicBezTo>
                    <a:cubicBezTo>
                      <a:pt x="2087" y="239"/>
                      <a:pt x="2104" y="248"/>
                      <a:pt x="2117" y="261"/>
                    </a:cubicBezTo>
                    <a:cubicBezTo>
                      <a:pt x="2156" y="297"/>
                      <a:pt x="2168" y="341"/>
                      <a:pt x="2150" y="391"/>
                    </a:cubicBezTo>
                    <a:cubicBezTo>
                      <a:pt x="2142" y="413"/>
                      <a:pt x="2142" y="433"/>
                      <a:pt x="2157" y="451"/>
                    </a:cubicBezTo>
                    <a:cubicBezTo>
                      <a:pt x="2165" y="461"/>
                      <a:pt x="2174" y="465"/>
                      <a:pt x="2188" y="458"/>
                    </a:cubicBezTo>
                    <a:cubicBezTo>
                      <a:pt x="2232" y="437"/>
                      <a:pt x="2278" y="436"/>
                      <a:pt x="2323" y="450"/>
                    </a:cubicBezTo>
                    <a:cubicBezTo>
                      <a:pt x="2348" y="458"/>
                      <a:pt x="2374" y="466"/>
                      <a:pt x="2396" y="479"/>
                    </a:cubicBezTo>
                    <a:cubicBezTo>
                      <a:pt x="2432" y="499"/>
                      <a:pt x="2449" y="535"/>
                      <a:pt x="2460" y="572"/>
                    </a:cubicBezTo>
                    <a:cubicBezTo>
                      <a:pt x="2469" y="600"/>
                      <a:pt x="2476" y="629"/>
                      <a:pt x="2479" y="658"/>
                    </a:cubicBezTo>
                    <a:cubicBezTo>
                      <a:pt x="2481" y="674"/>
                      <a:pt x="2478" y="692"/>
                      <a:pt x="2473" y="709"/>
                    </a:cubicBezTo>
                    <a:cubicBezTo>
                      <a:pt x="2466" y="730"/>
                      <a:pt x="2457" y="750"/>
                      <a:pt x="2446" y="770"/>
                    </a:cubicBezTo>
                    <a:cubicBezTo>
                      <a:pt x="2440" y="781"/>
                      <a:pt x="2431" y="791"/>
                      <a:pt x="2422" y="800"/>
                    </a:cubicBezTo>
                    <a:cubicBezTo>
                      <a:pt x="2403" y="821"/>
                      <a:pt x="2382" y="841"/>
                      <a:pt x="2364" y="863"/>
                    </a:cubicBezTo>
                    <a:cubicBezTo>
                      <a:pt x="2354" y="874"/>
                      <a:pt x="2362" y="885"/>
                      <a:pt x="2372" y="894"/>
                    </a:cubicBezTo>
                    <a:cubicBezTo>
                      <a:pt x="2388" y="910"/>
                      <a:pt x="2404" y="926"/>
                      <a:pt x="2420" y="941"/>
                    </a:cubicBezTo>
                    <a:cubicBezTo>
                      <a:pt x="2462" y="982"/>
                      <a:pt x="2473" y="1045"/>
                      <a:pt x="2447" y="1098"/>
                    </a:cubicBezTo>
                    <a:cubicBezTo>
                      <a:pt x="2430" y="1131"/>
                      <a:pt x="2416" y="1166"/>
                      <a:pt x="2398" y="1198"/>
                    </a:cubicBezTo>
                    <a:cubicBezTo>
                      <a:pt x="2369" y="1249"/>
                      <a:pt x="2335" y="1296"/>
                      <a:pt x="2287" y="1332"/>
                    </a:cubicBezTo>
                    <a:cubicBezTo>
                      <a:pt x="2283" y="1335"/>
                      <a:pt x="2279" y="1338"/>
                      <a:pt x="2276" y="1341"/>
                    </a:cubicBezTo>
                    <a:cubicBezTo>
                      <a:pt x="2275" y="1358"/>
                      <a:pt x="2283" y="1367"/>
                      <a:pt x="2298" y="1371"/>
                    </a:cubicBezTo>
                    <a:cubicBezTo>
                      <a:pt x="2308" y="1374"/>
                      <a:pt x="2318" y="1377"/>
                      <a:pt x="2327" y="1382"/>
                    </a:cubicBezTo>
                    <a:cubicBezTo>
                      <a:pt x="2355" y="1396"/>
                      <a:pt x="2367" y="1424"/>
                      <a:pt x="2353" y="1452"/>
                    </a:cubicBezTo>
                    <a:cubicBezTo>
                      <a:pt x="2335" y="1489"/>
                      <a:pt x="2317" y="1525"/>
                      <a:pt x="2295" y="1560"/>
                    </a:cubicBezTo>
                    <a:cubicBezTo>
                      <a:pt x="2281" y="1581"/>
                      <a:pt x="2259" y="1595"/>
                      <a:pt x="2233" y="1600"/>
                    </a:cubicBezTo>
                    <a:cubicBezTo>
                      <a:pt x="2224" y="1601"/>
                      <a:pt x="2214" y="1602"/>
                      <a:pt x="2205" y="1605"/>
                    </a:cubicBezTo>
                    <a:cubicBezTo>
                      <a:pt x="2179" y="1615"/>
                      <a:pt x="2177" y="1628"/>
                      <a:pt x="2198" y="1647"/>
                    </a:cubicBezTo>
                    <a:cubicBezTo>
                      <a:pt x="2224" y="1671"/>
                      <a:pt x="2226" y="1682"/>
                      <a:pt x="2209" y="1713"/>
                    </a:cubicBezTo>
                    <a:cubicBezTo>
                      <a:pt x="2197" y="1733"/>
                      <a:pt x="2185" y="1754"/>
                      <a:pt x="2170" y="1773"/>
                    </a:cubicBezTo>
                    <a:cubicBezTo>
                      <a:pt x="2150" y="1797"/>
                      <a:pt x="2127" y="1813"/>
                      <a:pt x="2092" y="1811"/>
                    </a:cubicBezTo>
                    <a:cubicBezTo>
                      <a:pt x="2078" y="1810"/>
                      <a:pt x="2064" y="1820"/>
                      <a:pt x="2043" y="1828"/>
                    </a:cubicBezTo>
                    <a:cubicBezTo>
                      <a:pt x="2056" y="1844"/>
                      <a:pt x="2065" y="1855"/>
                      <a:pt x="2073" y="1866"/>
                    </a:cubicBezTo>
                    <a:cubicBezTo>
                      <a:pt x="2077" y="1872"/>
                      <a:pt x="2082" y="1879"/>
                      <a:pt x="2082" y="1886"/>
                    </a:cubicBezTo>
                    <a:cubicBezTo>
                      <a:pt x="2081" y="1905"/>
                      <a:pt x="2060" y="1923"/>
                      <a:pt x="2035" y="1928"/>
                    </a:cubicBezTo>
                    <a:cubicBezTo>
                      <a:pt x="2012" y="1933"/>
                      <a:pt x="2003" y="1928"/>
                      <a:pt x="1992" y="1903"/>
                    </a:cubicBezTo>
                    <a:cubicBezTo>
                      <a:pt x="1989" y="1896"/>
                      <a:pt x="1989" y="1888"/>
                      <a:pt x="1987" y="1880"/>
                    </a:cubicBezTo>
                    <a:cubicBezTo>
                      <a:pt x="1971" y="1872"/>
                      <a:pt x="1957" y="1873"/>
                      <a:pt x="1943" y="1885"/>
                    </a:cubicBezTo>
                    <a:cubicBezTo>
                      <a:pt x="1930" y="1896"/>
                      <a:pt x="1916" y="1911"/>
                      <a:pt x="1902" y="1911"/>
                    </a:cubicBezTo>
                    <a:cubicBezTo>
                      <a:pt x="1881" y="1912"/>
                      <a:pt x="1859" y="1900"/>
                      <a:pt x="1836" y="1893"/>
                    </a:cubicBezTo>
                    <a:cubicBezTo>
                      <a:pt x="1843" y="1875"/>
                      <a:pt x="1845" y="1859"/>
                      <a:pt x="1854" y="1849"/>
                    </a:cubicBezTo>
                    <a:cubicBezTo>
                      <a:pt x="1873" y="1829"/>
                      <a:pt x="1863" y="1806"/>
                      <a:pt x="1862" y="1785"/>
                    </a:cubicBezTo>
                    <a:cubicBezTo>
                      <a:pt x="1862" y="1763"/>
                      <a:pt x="1837" y="1753"/>
                      <a:pt x="1817" y="1766"/>
                    </a:cubicBezTo>
                    <a:cubicBezTo>
                      <a:pt x="1803" y="1776"/>
                      <a:pt x="1791" y="1789"/>
                      <a:pt x="1779" y="1801"/>
                    </a:cubicBezTo>
                    <a:cubicBezTo>
                      <a:pt x="1752" y="1826"/>
                      <a:pt x="1726" y="1853"/>
                      <a:pt x="1692" y="1868"/>
                    </a:cubicBezTo>
                    <a:close/>
                    <a:moveTo>
                      <a:pt x="146" y="886"/>
                    </a:moveTo>
                    <a:cubicBezTo>
                      <a:pt x="140" y="867"/>
                      <a:pt x="133" y="849"/>
                      <a:pt x="127" y="831"/>
                    </a:cubicBezTo>
                    <a:cubicBezTo>
                      <a:pt x="110" y="853"/>
                      <a:pt x="112" y="861"/>
                      <a:pt x="146" y="886"/>
                    </a:cubicBezTo>
                    <a:close/>
                    <a:moveTo>
                      <a:pt x="152" y="820"/>
                    </a:moveTo>
                    <a:cubicBezTo>
                      <a:pt x="155" y="807"/>
                      <a:pt x="158" y="796"/>
                      <a:pt x="162" y="784"/>
                    </a:cubicBezTo>
                    <a:cubicBezTo>
                      <a:pt x="151" y="783"/>
                      <a:pt x="144" y="782"/>
                      <a:pt x="137" y="781"/>
                    </a:cubicBezTo>
                    <a:cubicBezTo>
                      <a:pt x="117" y="804"/>
                      <a:pt x="143" y="808"/>
                      <a:pt x="152" y="820"/>
                    </a:cubicBezTo>
                    <a:close/>
                    <a:moveTo>
                      <a:pt x="239" y="914"/>
                    </a:moveTo>
                    <a:cubicBezTo>
                      <a:pt x="232" y="911"/>
                      <a:pt x="228" y="909"/>
                      <a:pt x="224" y="908"/>
                    </a:cubicBezTo>
                    <a:cubicBezTo>
                      <a:pt x="223" y="911"/>
                      <a:pt x="220" y="915"/>
                      <a:pt x="221" y="917"/>
                    </a:cubicBezTo>
                    <a:cubicBezTo>
                      <a:pt x="222" y="919"/>
                      <a:pt x="226" y="922"/>
                      <a:pt x="229" y="922"/>
                    </a:cubicBezTo>
                    <a:cubicBezTo>
                      <a:pt x="232" y="922"/>
                      <a:pt x="234" y="918"/>
                      <a:pt x="239" y="914"/>
                    </a:cubicBezTo>
                    <a:close/>
                  </a:path>
                </a:pathLst>
              </a:custGeom>
              <a:solidFill>
                <a:schemeClr val="accent1">
                  <a:lumMod val="40000"/>
                  <a:lumOff val="60000"/>
                </a:schemeClr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91" name="Freeform 27"/>
              <p:cNvSpPr>
                <a:spLocks noEditPoints="1"/>
              </p:cNvSpPr>
              <p:nvPr/>
            </p:nvSpPr>
            <p:spPr bwMode="auto">
              <a:xfrm>
                <a:off x="5803900" y="1527175"/>
                <a:ext cx="739775" cy="536575"/>
              </a:xfrm>
              <a:custGeom>
                <a:avLst/>
                <a:gdLst>
                  <a:gd name="T0" fmla="*/ 1028 w 1801"/>
                  <a:gd name="T1" fmla="*/ 597 h 1307"/>
                  <a:gd name="T2" fmla="*/ 1166 w 1801"/>
                  <a:gd name="T3" fmla="*/ 559 h 1307"/>
                  <a:gd name="T4" fmla="*/ 1364 w 1801"/>
                  <a:gd name="T5" fmla="*/ 597 h 1307"/>
                  <a:gd name="T6" fmla="*/ 1483 w 1801"/>
                  <a:gd name="T7" fmla="*/ 553 h 1307"/>
                  <a:gd name="T8" fmla="*/ 1456 w 1801"/>
                  <a:gd name="T9" fmla="*/ 755 h 1307"/>
                  <a:gd name="T10" fmla="*/ 1591 w 1801"/>
                  <a:gd name="T11" fmla="*/ 806 h 1307"/>
                  <a:gd name="T12" fmla="*/ 1780 w 1801"/>
                  <a:gd name="T13" fmla="*/ 998 h 1307"/>
                  <a:gd name="T14" fmla="*/ 1763 w 1801"/>
                  <a:gd name="T15" fmla="*/ 1140 h 1307"/>
                  <a:gd name="T16" fmla="*/ 1329 w 1801"/>
                  <a:gd name="T17" fmla="*/ 1226 h 1307"/>
                  <a:gd name="T18" fmla="*/ 1092 w 1801"/>
                  <a:gd name="T19" fmla="*/ 1307 h 1307"/>
                  <a:gd name="T20" fmla="*/ 1132 w 1801"/>
                  <a:gd name="T21" fmla="*/ 1125 h 1307"/>
                  <a:gd name="T22" fmla="*/ 1202 w 1801"/>
                  <a:gd name="T23" fmla="*/ 980 h 1307"/>
                  <a:gd name="T24" fmla="*/ 1110 w 1801"/>
                  <a:gd name="T25" fmla="*/ 1059 h 1307"/>
                  <a:gd name="T26" fmla="*/ 935 w 1801"/>
                  <a:gd name="T27" fmla="*/ 1217 h 1307"/>
                  <a:gd name="T28" fmla="*/ 589 w 1801"/>
                  <a:gd name="T29" fmla="*/ 1299 h 1307"/>
                  <a:gd name="T30" fmla="*/ 503 w 1801"/>
                  <a:gd name="T31" fmla="*/ 1289 h 1307"/>
                  <a:gd name="T32" fmla="*/ 355 w 1801"/>
                  <a:gd name="T33" fmla="*/ 1163 h 1307"/>
                  <a:gd name="T34" fmla="*/ 327 w 1801"/>
                  <a:gd name="T35" fmla="*/ 1008 h 1307"/>
                  <a:gd name="T36" fmla="*/ 447 w 1801"/>
                  <a:gd name="T37" fmla="*/ 953 h 1307"/>
                  <a:gd name="T38" fmla="*/ 345 w 1801"/>
                  <a:gd name="T39" fmla="*/ 923 h 1307"/>
                  <a:gd name="T40" fmla="*/ 191 w 1801"/>
                  <a:gd name="T41" fmla="*/ 913 h 1307"/>
                  <a:gd name="T42" fmla="*/ 109 w 1801"/>
                  <a:gd name="T43" fmla="*/ 761 h 1307"/>
                  <a:gd name="T44" fmla="*/ 3 w 1801"/>
                  <a:gd name="T45" fmla="*/ 682 h 1307"/>
                  <a:gd name="T46" fmla="*/ 75 w 1801"/>
                  <a:gd name="T47" fmla="*/ 354 h 1307"/>
                  <a:gd name="T48" fmla="*/ 83 w 1801"/>
                  <a:gd name="T49" fmla="*/ 159 h 1307"/>
                  <a:gd name="T50" fmla="*/ 151 w 1801"/>
                  <a:gd name="T51" fmla="*/ 0 h 1307"/>
                  <a:gd name="T52" fmla="*/ 411 w 1801"/>
                  <a:gd name="T53" fmla="*/ 54 h 1307"/>
                  <a:gd name="T54" fmla="*/ 618 w 1801"/>
                  <a:gd name="T55" fmla="*/ 115 h 1307"/>
                  <a:gd name="T56" fmla="*/ 873 w 1801"/>
                  <a:gd name="T57" fmla="*/ 145 h 1307"/>
                  <a:gd name="T58" fmla="*/ 999 w 1801"/>
                  <a:gd name="T59" fmla="*/ 118 h 1307"/>
                  <a:gd name="T60" fmla="*/ 957 w 1801"/>
                  <a:gd name="T61" fmla="*/ 221 h 1307"/>
                  <a:gd name="T62" fmla="*/ 1008 w 1801"/>
                  <a:gd name="T63" fmla="*/ 212 h 1307"/>
                  <a:gd name="T64" fmla="*/ 1072 w 1801"/>
                  <a:gd name="T65" fmla="*/ 157 h 1307"/>
                  <a:gd name="T66" fmla="*/ 1120 w 1801"/>
                  <a:gd name="T67" fmla="*/ 168 h 1307"/>
                  <a:gd name="T68" fmla="*/ 1105 w 1801"/>
                  <a:gd name="T69" fmla="*/ 533 h 1307"/>
                  <a:gd name="T70" fmla="*/ 1008 w 1801"/>
                  <a:gd name="T71" fmla="*/ 560 h 1307"/>
                  <a:gd name="T72" fmla="*/ 319 w 1801"/>
                  <a:gd name="T73" fmla="*/ 208 h 1307"/>
                  <a:gd name="T74" fmla="*/ 239 w 1801"/>
                  <a:gd name="T75" fmla="*/ 225 h 1307"/>
                  <a:gd name="T76" fmla="*/ 263 w 1801"/>
                  <a:gd name="T77" fmla="*/ 283 h 1307"/>
                  <a:gd name="T78" fmla="*/ 285 w 1801"/>
                  <a:gd name="T79" fmla="*/ 399 h 1307"/>
                  <a:gd name="T80" fmla="*/ 283 w 1801"/>
                  <a:gd name="T81" fmla="*/ 453 h 1307"/>
                  <a:gd name="T82" fmla="*/ 434 w 1801"/>
                  <a:gd name="T83" fmla="*/ 408 h 1307"/>
                  <a:gd name="T84" fmla="*/ 495 w 1801"/>
                  <a:gd name="T85" fmla="*/ 267 h 1307"/>
                  <a:gd name="T86" fmla="*/ 331 w 1801"/>
                  <a:gd name="T87" fmla="*/ 241 h 130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1801" h="1307">
                    <a:moveTo>
                      <a:pt x="1008" y="560"/>
                    </a:moveTo>
                    <a:cubicBezTo>
                      <a:pt x="1002" y="583"/>
                      <a:pt x="1007" y="596"/>
                      <a:pt x="1028" y="597"/>
                    </a:cubicBezTo>
                    <a:cubicBezTo>
                      <a:pt x="1053" y="597"/>
                      <a:pt x="1079" y="597"/>
                      <a:pt x="1104" y="596"/>
                    </a:cubicBezTo>
                    <a:cubicBezTo>
                      <a:pt x="1131" y="594"/>
                      <a:pt x="1151" y="581"/>
                      <a:pt x="1166" y="559"/>
                    </a:cubicBezTo>
                    <a:cubicBezTo>
                      <a:pt x="1184" y="584"/>
                      <a:pt x="1207" y="602"/>
                      <a:pt x="1233" y="616"/>
                    </a:cubicBezTo>
                    <a:cubicBezTo>
                      <a:pt x="1286" y="645"/>
                      <a:pt x="1318" y="640"/>
                      <a:pt x="1364" y="597"/>
                    </a:cubicBezTo>
                    <a:cubicBezTo>
                      <a:pt x="1394" y="568"/>
                      <a:pt x="1427" y="550"/>
                      <a:pt x="1469" y="550"/>
                    </a:cubicBezTo>
                    <a:cubicBezTo>
                      <a:pt x="1473" y="550"/>
                      <a:pt x="1477" y="552"/>
                      <a:pt x="1483" y="553"/>
                    </a:cubicBezTo>
                    <a:cubicBezTo>
                      <a:pt x="1460" y="600"/>
                      <a:pt x="1446" y="648"/>
                      <a:pt x="1449" y="699"/>
                    </a:cubicBezTo>
                    <a:cubicBezTo>
                      <a:pt x="1450" y="718"/>
                      <a:pt x="1452" y="737"/>
                      <a:pt x="1456" y="755"/>
                    </a:cubicBezTo>
                    <a:cubicBezTo>
                      <a:pt x="1470" y="818"/>
                      <a:pt x="1524" y="841"/>
                      <a:pt x="1580" y="809"/>
                    </a:cubicBezTo>
                    <a:cubicBezTo>
                      <a:pt x="1582" y="808"/>
                      <a:pt x="1585" y="808"/>
                      <a:pt x="1591" y="806"/>
                    </a:cubicBezTo>
                    <a:cubicBezTo>
                      <a:pt x="1625" y="881"/>
                      <a:pt x="1674" y="931"/>
                      <a:pt x="1770" y="894"/>
                    </a:cubicBezTo>
                    <a:cubicBezTo>
                      <a:pt x="1773" y="931"/>
                      <a:pt x="1779" y="964"/>
                      <a:pt x="1780" y="998"/>
                    </a:cubicBezTo>
                    <a:cubicBezTo>
                      <a:pt x="1780" y="1040"/>
                      <a:pt x="1779" y="1083"/>
                      <a:pt x="1801" y="1126"/>
                    </a:cubicBezTo>
                    <a:cubicBezTo>
                      <a:pt x="1787" y="1131"/>
                      <a:pt x="1775" y="1138"/>
                      <a:pt x="1763" y="1140"/>
                    </a:cubicBezTo>
                    <a:cubicBezTo>
                      <a:pt x="1685" y="1153"/>
                      <a:pt x="1607" y="1165"/>
                      <a:pt x="1529" y="1177"/>
                    </a:cubicBezTo>
                    <a:cubicBezTo>
                      <a:pt x="1460" y="1186"/>
                      <a:pt x="1393" y="1198"/>
                      <a:pt x="1329" y="1226"/>
                    </a:cubicBezTo>
                    <a:cubicBezTo>
                      <a:pt x="1308" y="1235"/>
                      <a:pt x="1286" y="1239"/>
                      <a:pt x="1265" y="1246"/>
                    </a:cubicBezTo>
                    <a:cubicBezTo>
                      <a:pt x="1209" y="1266"/>
                      <a:pt x="1153" y="1286"/>
                      <a:pt x="1092" y="1307"/>
                    </a:cubicBezTo>
                    <a:cubicBezTo>
                      <a:pt x="1092" y="1281"/>
                      <a:pt x="1098" y="1254"/>
                      <a:pt x="1091" y="1232"/>
                    </a:cubicBezTo>
                    <a:cubicBezTo>
                      <a:pt x="1075" y="1183"/>
                      <a:pt x="1106" y="1156"/>
                      <a:pt x="1132" y="1125"/>
                    </a:cubicBezTo>
                    <a:cubicBezTo>
                      <a:pt x="1151" y="1102"/>
                      <a:pt x="1170" y="1078"/>
                      <a:pt x="1187" y="1054"/>
                    </a:cubicBezTo>
                    <a:cubicBezTo>
                      <a:pt x="1200" y="1034"/>
                      <a:pt x="1207" y="1012"/>
                      <a:pt x="1202" y="980"/>
                    </a:cubicBezTo>
                    <a:cubicBezTo>
                      <a:pt x="1181" y="994"/>
                      <a:pt x="1162" y="1003"/>
                      <a:pt x="1146" y="1017"/>
                    </a:cubicBezTo>
                    <a:cubicBezTo>
                      <a:pt x="1132" y="1029"/>
                      <a:pt x="1122" y="1045"/>
                      <a:pt x="1110" y="1059"/>
                    </a:cubicBezTo>
                    <a:cubicBezTo>
                      <a:pt x="1085" y="1089"/>
                      <a:pt x="1061" y="1119"/>
                      <a:pt x="1013" y="1110"/>
                    </a:cubicBezTo>
                    <a:cubicBezTo>
                      <a:pt x="1020" y="1173"/>
                      <a:pt x="979" y="1195"/>
                      <a:pt x="935" y="1217"/>
                    </a:cubicBezTo>
                    <a:cubicBezTo>
                      <a:pt x="885" y="1243"/>
                      <a:pt x="834" y="1265"/>
                      <a:pt x="779" y="1275"/>
                    </a:cubicBezTo>
                    <a:cubicBezTo>
                      <a:pt x="716" y="1286"/>
                      <a:pt x="653" y="1293"/>
                      <a:pt x="589" y="1299"/>
                    </a:cubicBezTo>
                    <a:cubicBezTo>
                      <a:pt x="567" y="1302"/>
                      <a:pt x="545" y="1297"/>
                      <a:pt x="522" y="1295"/>
                    </a:cubicBezTo>
                    <a:cubicBezTo>
                      <a:pt x="516" y="1295"/>
                      <a:pt x="508" y="1294"/>
                      <a:pt x="503" y="1289"/>
                    </a:cubicBezTo>
                    <a:cubicBezTo>
                      <a:pt x="459" y="1247"/>
                      <a:pt x="401" y="1222"/>
                      <a:pt x="363" y="1172"/>
                    </a:cubicBezTo>
                    <a:cubicBezTo>
                      <a:pt x="361" y="1169"/>
                      <a:pt x="356" y="1167"/>
                      <a:pt x="355" y="1163"/>
                    </a:cubicBezTo>
                    <a:cubicBezTo>
                      <a:pt x="339" y="1118"/>
                      <a:pt x="310" y="1083"/>
                      <a:pt x="268" y="1057"/>
                    </a:cubicBezTo>
                    <a:cubicBezTo>
                      <a:pt x="280" y="1027"/>
                      <a:pt x="299" y="1012"/>
                      <a:pt x="327" y="1008"/>
                    </a:cubicBezTo>
                    <a:cubicBezTo>
                      <a:pt x="363" y="1003"/>
                      <a:pt x="400" y="1001"/>
                      <a:pt x="440" y="997"/>
                    </a:cubicBezTo>
                    <a:cubicBezTo>
                      <a:pt x="433" y="979"/>
                      <a:pt x="432" y="966"/>
                      <a:pt x="447" y="953"/>
                    </a:cubicBezTo>
                    <a:cubicBezTo>
                      <a:pt x="454" y="948"/>
                      <a:pt x="447" y="928"/>
                      <a:pt x="446" y="909"/>
                    </a:cubicBezTo>
                    <a:cubicBezTo>
                      <a:pt x="412" y="914"/>
                      <a:pt x="377" y="913"/>
                      <a:pt x="345" y="923"/>
                    </a:cubicBezTo>
                    <a:cubicBezTo>
                      <a:pt x="310" y="934"/>
                      <a:pt x="275" y="939"/>
                      <a:pt x="240" y="949"/>
                    </a:cubicBezTo>
                    <a:cubicBezTo>
                      <a:pt x="214" y="957"/>
                      <a:pt x="191" y="940"/>
                      <a:pt x="191" y="913"/>
                    </a:cubicBezTo>
                    <a:cubicBezTo>
                      <a:pt x="191" y="902"/>
                      <a:pt x="193" y="891"/>
                      <a:pt x="194" y="881"/>
                    </a:cubicBezTo>
                    <a:cubicBezTo>
                      <a:pt x="200" y="826"/>
                      <a:pt x="163" y="778"/>
                      <a:pt x="109" y="761"/>
                    </a:cubicBezTo>
                    <a:cubicBezTo>
                      <a:pt x="84" y="753"/>
                      <a:pt x="60" y="742"/>
                      <a:pt x="35" y="732"/>
                    </a:cubicBezTo>
                    <a:cubicBezTo>
                      <a:pt x="14" y="723"/>
                      <a:pt x="5" y="705"/>
                      <a:pt x="3" y="682"/>
                    </a:cubicBezTo>
                    <a:cubicBezTo>
                      <a:pt x="0" y="643"/>
                      <a:pt x="14" y="609"/>
                      <a:pt x="28" y="574"/>
                    </a:cubicBezTo>
                    <a:cubicBezTo>
                      <a:pt x="56" y="503"/>
                      <a:pt x="71" y="430"/>
                      <a:pt x="75" y="354"/>
                    </a:cubicBezTo>
                    <a:cubicBezTo>
                      <a:pt x="78" y="297"/>
                      <a:pt x="81" y="240"/>
                      <a:pt x="84" y="183"/>
                    </a:cubicBezTo>
                    <a:cubicBezTo>
                      <a:pt x="85" y="175"/>
                      <a:pt x="85" y="167"/>
                      <a:pt x="83" y="159"/>
                    </a:cubicBezTo>
                    <a:cubicBezTo>
                      <a:pt x="72" y="121"/>
                      <a:pt x="82" y="81"/>
                      <a:pt x="75" y="42"/>
                    </a:cubicBezTo>
                    <a:cubicBezTo>
                      <a:pt x="100" y="28"/>
                      <a:pt x="124" y="15"/>
                      <a:pt x="151" y="0"/>
                    </a:cubicBezTo>
                    <a:cubicBezTo>
                      <a:pt x="168" y="58"/>
                      <a:pt x="216" y="81"/>
                      <a:pt x="268" y="94"/>
                    </a:cubicBezTo>
                    <a:cubicBezTo>
                      <a:pt x="321" y="108"/>
                      <a:pt x="369" y="87"/>
                      <a:pt x="411" y="54"/>
                    </a:cubicBezTo>
                    <a:cubicBezTo>
                      <a:pt x="491" y="127"/>
                      <a:pt x="541" y="118"/>
                      <a:pt x="601" y="88"/>
                    </a:cubicBezTo>
                    <a:cubicBezTo>
                      <a:pt x="607" y="97"/>
                      <a:pt x="613" y="105"/>
                      <a:pt x="618" y="115"/>
                    </a:cubicBezTo>
                    <a:cubicBezTo>
                      <a:pt x="651" y="176"/>
                      <a:pt x="717" y="206"/>
                      <a:pt x="782" y="186"/>
                    </a:cubicBezTo>
                    <a:cubicBezTo>
                      <a:pt x="814" y="176"/>
                      <a:pt x="843" y="158"/>
                      <a:pt x="873" y="145"/>
                    </a:cubicBezTo>
                    <a:cubicBezTo>
                      <a:pt x="901" y="132"/>
                      <a:pt x="930" y="118"/>
                      <a:pt x="959" y="108"/>
                    </a:cubicBezTo>
                    <a:cubicBezTo>
                      <a:pt x="969" y="105"/>
                      <a:pt x="982" y="113"/>
                      <a:pt x="999" y="118"/>
                    </a:cubicBezTo>
                    <a:cubicBezTo>
                      <a:pt x="987" y="135"/>
                      <a:pt x="977" y="145"/>
                      <a:pt x="972" y="158"/>
                    </a:cubicBezTo>
                    <a:cubicBezTo>
                      <a:pt x="965" y="178"/>
                      <a:pt x="960" y="200"/>
                      <a:pt x="957" y="221"/>
                    </a:cubicBezTo>
                    <a:cubicBezTo>
                      <a:pt x="957" y="224"/>
                      <a:pt x="974" y="235"/>
                      <a:pt x="980" y="233"/>
                    </a:cubicBezTo>
                    <a:cubicBezTo>
                      <a:pt x="991" y="230"/>
                      <a:pt x="1000" y="221"/>
                      <a:pt x="1008" y="212"/>
                    </a:cubicBezTo>
                    <a:cubicBezTo>
                      <a:pt x="1022" y="197"/>
                      <a:pt x="1032" y="178"/>
                      <a:pt x="1056" y="173"/>
                    </a:cubicBezTo>
                    <a:cubicBezTo>
                      <a:pt x="1062" y="172"/>
                      <a:pt x="1067" y="163"/>
                      <a:pt x="1072" y="157"/>
                    </a:cubicBezTo>
                    <a:cubicBezTo>
                      <a:pt x="1086" y="141"/>
                      <a:pt x="1100" y="141"/>
                      <a:pt x="1114" y="158"/>
                    </a:cubicBezTo>
                    <a:cubicBezTo>
                      <a:pt x="1116" y="161"/>
                      <a:pt x="1118" y="164"/>
                      <a:pt x="1120" y="168"/>
                    </a:cubicBezTo>
                    <a:cubicBezTo>
                      <a:pt x="1149" y="245"/>
                      <a:pt x="1171" y="322"/>
                      <a:pt x="1161" y="408"/>
                    </a:cubicBezTo>
                    <a:cubicBezTo>
                      <a:pt x="1155" y="458"/>
                      <a:pt x="1132" y="496"/>
                      <a:pt x="1105" y="533"/>
                    </a:cubicBezTo>
                    <a:cubicBezTo>
                      <a:pt x="1095" y="547"/>
                      <a:pt x="1069" y="550"/>
                      <a:pt x="1049" y="555"/>
                    </a:cubicBezTo>
                    <a:cubicBezTo>
                      <a:pt x="1036" y="559"/>
                      <a:pt x="1021" y="559"/>
                      <a:pt x="1008" y="560"/>
                    </a:cubicBezTo>
                    <a:close/>
                    <a:moveTo>
                      <a:pt x="331" y="241"/>
                    </a:moveTo>
                    <a:cubicBezTo>
                      <a:pt x="326" y="226"/>
                      <a:pt x="322" y="216"/>
                      <a:pt x="319" y="208"/>
                    </a:cubicBezTo>
                    <a:cubicBezTo>
                      <a:pt x="314" y="208"/>
                      <a:pt x="310" y="207"/>
                      <a:pt x="309" y="209"/>
                    </a:cubicBezTo>
                    <a:cubicBezTo>
                      <a:pt x="289" y="231"/>
                      <a:pt x="268" y="236"/>
                      <a:pt x="239" y="225"/>
                    </a:cubicBezTo>
                    <a:cubicBezTo>
                      <a:pt x="222" y="217"/>
                      <a:pt x="202" y="221"/>
                      <a:pt x="191" y="243"/>
                    </a:cubicBezTo>
                    <a:cubicBezTo>
                      <a:pt x="202" y="281"/>
                      <a:pt x="251" y="262"/>
                      <a:pt x="263" y="283"/>
                    </a:cubicBezTo>
                    <a:cubicBezTo>
                      <a:pt x="266" y="310"/>
                      <a:pt x="267" y="328"/>
                      <a:pt x="271" y="345"/>
                    </a:cubicBezTo>
                    <a:cubicBezTo>
                      <a:pt x="274" y="365"/>
                      <a:pt x="281" y="383"/>
                      <a:pt x="285" y="399"/>
                    </a:cubicBezTo>
                    <a:cubicBezTo>
                      <a:pt x="270" y="413"/>
                      <a:pt x="259" y="424"/>
                      <a:pt x="249" y="434"/>
                    </a:cubicBezTo>
                    <a:cubicBezTo>
                      <a:pt x="256" y="455"/>
                      <a:pt x="266" y="460"/>
                      <a:pt x="283" y="453"/>
                    </a:cubicBezTo>
                    <a:cubicBezTo>
                      <a:pt x="292" y="449"/>
                      <a:pt x="300" y="442"/>
                      <a:pt x="308" y="442"/>
                    </a:cubicBezTo>
                    <a:cubicBezTo>
                      <a:pt x="353" y="441"/>
                      <a:pt x="392" y="419"/>
                      <a:pt x="434" y="408"/>
                    </a:cubicBezTo>
                    <a:cubicBezTo>
                      <a:pt x="467" y="400"/>
                      <a:pt x="490" y="381"/>
                      <a:pt x="513" y="359"/>
                    </a:cubicBezTo>
                    <a:cubicBezTo>
                      <a:pt x="565" y="311"/>
                      <a:pt x="537" y="294"/>
                      <a:pt x="495" y="267"/>
                    </a:cubicBezTo>
                    <a:cubicBezTo>
                      <a:pt x="490" y="264"/>
                      <a:pt x="485" y="264"/>
                      <a:pt x="480" y="262"/>
                    </a:cubicBezTo>
                    <a:cubicBezTo>
                      <a:pt x="432" y="245"/>
                      <a:pt x="383" y="233"/>
                      <a:pt x="331" y="241"/>
                    </a:cubicBezTo>
                    <a:close/>
                  </a:path>
                </a:pathLst>
              </a:custGeom>
              <a:solidFill>
                <a:srgbClr val="FADAD3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 dirty="0"/>
              </a:p>
            </p:txBody>
          </p:sp>
          <p:sp>
            <p:nvSpPr>
              <p:cNvPr id="1392" name="Freeform 28"/>
              <p:cNvSpPr>
                <a:spLocks/>
              </p:cNvSpPr>
              <p:nvPr/>
            </p:nvSpPr>
            <p:spPr bwMode="auto">
              <a:xfrm>
                <a:off x="6284913" y="5299075"/>
                <a:ext cx="733425" cy="301625"/>
              </a:xfrm>
              <a:custGeom>
                <a:avLst/>
                <a:gdLst>
                  <a:gd name="T0" fmla="*/ 1756 w 1787"/>
                  <a:gd name="T1" fmla="*/ 302 h 731"/>
                  <a:gd name="T2" fmla="*/ 1764 w 1787"/>
                  <a:gd name="T3" fmla="*/ 288 h 731"/>
                  <a:gd name="T4" fmla="*/ 1741 w 1787"/>
                  <a:gd name="T5" fmla="*/ 628 h 731"/>
                  <a:gd name="T6" fmla="*/ 1651 w 1787"/>
                  <a:gd name="T7" fmla="*/ 643 h 731"/>
                  <a:gd name="T8" fmla="*/ 1425 w 1787"/>
                  <a:gd name="T9" fmla="*/ 666 h 731"/>
                  <a:gd name="T10" fmla="*/ 1166 w 1787"/>
                  <a:gd name="T11" fmla="*/ 705 h 731"/>
                  <a:gd name="T12" fmla="*/ 1011 w 1787"/>
                  <a:gd name="T13" fmla="*/ 716 h 731"/>
                  <a:gd name="T14" fmla="*/ 801 w 1787"/>
                  <a:gd name="T15" fmla="*/ 729 h 731"/>
                  <a:gd name="T16" fmla="*/ 647 w 1787"/>
                  <a:gd name="T17" fmla="*/ 727 h 731"/>
                  <a:gd name="T18" fmla="*/ 524 w 1787"/>
                  <a:gd name="T19" fmla="*/ 724 h 731"/>
                  <a:gd name="T20" fmla="*/ 393 w 1787"/>
                  <a:gd name="T21" fmla="*/ 715 h 731"/>
                  <a:gd name="T22" fmla="*/ 207 w 1787"/>
                  <a:gd name="T23" fmla="*/ 698 h 731"/>
                  <a:gd name="T24" fmla="*/ 0 w 1787"/>
                  <a:gd name="T25" fmla="*/ 654 h 731"/>
                  <a:gd name="T26" fmla="*/ 6 w 1787"/>
                  <a:gd name="T27" fmla="*/ 576 h 731"/>
                  <a:gd name="T28" fmla="*/ 43 w 1787"/>
                  <a:gd name="T29" fmla="*/ 537 h 731"/>
                  <a:gd name="T30" fmla="*/ 73 w 1787"/>
                  <a:gd name="T31" fmla="*/ 526 h 731"/>
                  <a:gd name="T32" fmla="*/ 40 w 1787"/>
                  <a:gd name="T33" fmla="*/ 491 h 731"/>
                  <a:gd name="T34" fmla="*/ 106 w 1787"/>
                  <a:gd name="T35" fmla="*/ 372 h 731"/>
                  <a:gd name="T36" fmla="*/ 127 w 1787"/>
                  <a:gd name="T37" fmla="*/ 349 h 731"/>
                  <a:gd name="T38" fmla="*/ 205 w 1787"/>
                  <a:gd name="T39" fmla="*/ 277 h 731"/>
                  <a:gd name="T40" fmla="*/ 277 w 1787"/>
                  <a:gd name="T41" fmla="*/ 227 h 731"/>
                  <a:gd name="T42" fmla="*/ 425 w 1787"/>
                  <a:gd name="T43" fmla="*/ 164 h 731"/>
                  <a:gd name="T44" fmla="*/ 583 w 1787"/>
                  <a:gd name="T45" fmla="*/ 76 h 731"/>
                  <a:gd name="T46" fmla="*/ 706 w 1787"/>
                  <a:gd name="T47" fmla="*/ 34 h 731"/>
                  <a:gd name="T48" fmla="*/ 969 w 1787"/>
                  <a:gd name="T49" fmla="*/ 36 h 731"/>
                  <a:gd name="T50" fmla="*/ 1128 w 1787"/>
                  <a:gd name="T51" fmla="*/ 23 h 731"/>
                  <a:gd name="T52" fmla="*/ 1287 w 1787"/>
                  <a:gd name="T53" fmla="*/ 25 h 731"/>
                  <a:gd name="T54" fmla="*/ 1485 w 1787"/>
                  <a:gd name="T55" fmla="*/ 11 h 731"/>
                  <a:gd name="T56" fmla="*/ 1504 w 1787"/>
                  <a:gd name="T57" fmla="*/ 9 h 731"/>
                  <a:gd name="T58" fmla="*/ 1628 w 1787"/>
                  <a:gd name="T59" fmla="*/ 6 h 731"/>
                  <a:gd name="T60" fmla="*/ 1683 w 1787"/>
                  <a:gd name="T61" fmla="*/ 1 h 731"/>
                  <a:gd name="T62" fmla="*/ 1710 w 1787"/>
                  <a:gd name="T63" fmla="*/ 19 h 731"/>
                  <a:gd name="T64" fmla="*/ 1738 w 1787"/>
                  <a:gd name="T65" fmla="*/ 122 h 731"/>
                  <a:gd name="T66" fmla="*/ 1745 w 1787"/>
                  <a:gd name="T67" fmla="*/ 249 h 731"/>
                  <a:gd name="T68" fmla="*/ 1756 w 1787"/>
                  <a:gd name="T69" fmla="*/ 302 h 7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1787" h="731">
                    <a:moveTo>
                      <a:pt x="1756" y="302"/>
                    </a:moveTo>
                    <a:cubicBezTo>
                      <a:pt x="1760" y="295"/>
                      <a:pt x="1763" y="291"/>
                      <a:pt x="1764" y="288"/>
                    </a:cubicBezTo>
                    <a:cubicBezTo>
                      <a:pt x="1787" y="343"/>
                      <a:pt x="1781" y="434"/>
                      <a:pt x="1741" y="628"/>
                    </a:cubicBezTo>
                    <a:cubicBezTo>
                      <a:pt x="1712" y="633"/>
                      <a:pt x="1682" y="639"/>
                      <a:pt x="1651" y="643"/>
                    </a:cubicBezTo>
                    <a:cubicBezTo>
                      <a:pt x="1576" y="651"/>
                      <a:pt x="1500" y="656"/>
                      <a:pt x="1425" y="666"/>
                    </a:cubicBezTo>
                    <a:cubicBezTo>
                      <a:pt x="1339" y="677"/>
                      <a:pt x="1252" y="693"/>
                      <a:pt x="1166" y="705"/>
                    </a:cubicBezTo>
                    <a:cubicBezTo>
                      <a:pt x="1115" y="711"/>
                      <a:pt x="1063" y="712"/>
                      <a:pt x="1011" y="716"/>
                    </a:cubicBezTo>
                    <a:cubicBezTo>
                      <a:pt x="941" y="721"/>
                      <a:pt x="871" y="727"/>
                      <a:pt x="801" y="729"/>
                    </a:cubicBezTo>
                    <a:cubicBezTo>
                      <a:pt x="750" y="731"/>
                      <a:pt x="699" y="728"/>
                      <a:pt x="647" y="727"/>
                    </a:cubicBezTo>
                    <a:cubicBezTo>
                      <a:pt x="606" y="726"/>
                      <a:pt x="565" y="726"/>
                      <a:pt x="524" y="724"/>
                    </a:cubicBezTo>
                    <a:cubicBezTo>
                      <a:pt x="480" y="722"/>
                      <a:pt x="437" y="718"/>
                      <a:pt x="393" y="715"/>
                    </a:cubicBezTo>
                    <a:cubicBezTo>
                      <a:pt x="331" y="710"/>
                      <a:pt x="269" y="705"/>
                      <a:pt x="207" y="698"/>
                    </a:cubicBezTo>
                    <a:cubicBezTo>
                      <a:pt x="138" y="690"/>
                      <a:pt x="67" y="691"/>
                      <a:pt x="0" y="654"/>
                    </a:cubicBezTo>
                    <a:cubicBezTo>
                      <a:pt x="2" y="629"/>
                      <a:pt x="3" y="603"/>
                      <a:pt x="6" y="576"/>
                    </a:cubicBezTo>
                    <a:cubicBezTo>
                      <a:pt x="8" y="554"/>
                      <a:pt x="17" y="539"/>
                      <a:pt x="43" y="537"/>
                    </a:cubicBezTo>
                    <a:cubicBezTo>
                      <a:pt x="54" y="536"/>
                      <a:pt x="64" y="529"/>
                      <a:pt x="73" y="526"/>
                    </a:cubicBezTo>
                    <a:cubicBezTo>
                      <a:pt x="76" y="498"/>
                      <a:pt x="53" y="502"/>
                      <a:pt x="40" y="491"/>
                    </a:cubicBezTo>
                    <a:cubicBezTo>
                      <a:pt x="51" y="446"/>
                      <a:pt x="74" y="406"/>
                      <a:pt x="106" y="372"/>
                    </a:cubicBezTo>
                    <a:cubicBezTo>
                      <a:pt x="113" y="364"/>
                      <a:pt x="122" y="358"/>
                      <a:pt x="127" y="349"/>
                    </a:cubicBezTo>
                    <a:cubicBezTo>
                      <a:pt x="146" y="317"/>
                      <a:pt x="175" y="297"/>
                      <a:pt x="205" y="277"/>
                    </a:cubicBezTo>
                    <a:cubicBezTo>
                      <a:pt x="229" y="261"/>
                      <a:pt x="253" y="245"/>
                      <a:pt x="277" y="227"/>
                    </a:cubicBezTo>
                    <a:cubicBezTo>
                      <a:pt x="322" y="195"/>
                      <a:pt x="375" y="182"/>
                      <a:pt x="425" y="164"/>
                    </a:cubicBezTo>
                    <a:cubicBezTo>
                      <a:pt x="483" y="143"/>
                      <a:pt x="536" y="116"/>
                      <a:pt x="583" y="76"/>
                    </a:cubicBezTo>
                    <a:cubicBezTo>
                      <a:pt x="618" y="46"/>
                      <a:pt x="659" y="32"/>
                      <a:pt x="706" y="34"/>
                    </a:cubicBezTo>
                    <a:cubicBezTo>
                      <a:pt x="794" y="36"/>
                      <a:pt x="882" y="37"/>
                      <a:pt x="969" y="36"/>
                    </a:cubicBezTo>
                    <a:cubicBezTo>
                      <a:pt x="1022" y="35"/>
                      <a:pt x="1075" y="25"/>
                      <a:pt x="1128" y="23"/>
                    </a:cubicBezTo>
                    <a:cubicBezTo>
                      <a:pt x="1181" y="22"/>
                      <a:pt x="1234" y="27"/>
                      <a:pt x="1287" y="25"/>
                    </a:cubicBezTo>
                    <a:cubicBezTo>
                      <a:pt x="1353" y="23"/>
                      <a:pt x="1419" y="16"/>
                      <a:pt x="1485" y="11"/>
                    </a:cubicBezTo>
                    <a:cubicBezTo>
                      <a:pt x="1491" y="10"/>
                      <a:pt x="1498" y="7"/>
                      <a:pt x="1504" y="9"/>
                    </a:cubicBezTo>
                    <a:cubicBezTo>
                      <a:pt x="1546" y="23"/>
                      <a:pt x="1587" y="13"/>
                      <a:pt x="1628" y="6"/>
                    </a:cubicBezTo>
                    <a:cubicBezTo>
                      <a:pt x="1646" y="3"/>
                      <a:pt x="1665" y="1"/>
                      <a:pt x="1683" y="1"/>
                    </a:cubicBezTo>
                    <a:cubicBezTo>
                      <a:pt x="1696" y="0"/>
                      <a:pt x="1705" y="6"/>
                      <a:pt x="1710" y="19"/>
                    </a:cubicBezTo>
                    <a:cubicBezTo>
                      <a:pt x="1723" y="53"/>
                      <a:pt x="1739" y="84"/>
                      <a:pt x="1738" y="122"/>
                    </a:cubicBezTo>
                    <a:cubicBezTo>
                      <a:pt x="1737" y="165"/>
                      <a:pt x="1742" y="207"/>
                      <a:pt x="1745" y="249"/>
                    </a:cubicBezTo>
                    <a:cubicBezTo>
                      <a:pt x="1746" y="266"/>
                      <a:pt x="1752" y="282"/>
                      <a:pt x="1756" y="302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93" name="Freeform 29"/>
              <p:cNvSpPr>
                <a:spLocks/>
              </p:cNvSpPr>
              <p:nvPr/>
            </p:nvSpPr>
            <p:spPr bwMode="auto">
              <a:xfrm>
                <a:off x="6616700" y="3590925"/>
                <a:ext cx="307975" cy="461963"/>
              </a:xfrm>
              <a:custGeom>
                <a:avLst/>
                <a:gdLst>
                  <a:gd name="T0" fmla="*/ 204 w 749"/>
                  <a:gd name="T1" fmla="*/ 660 h 1122"/>
                  <a:gd name="T2" fmla="*/ 159 w 749"/>
                  <a:gd name="T3" fmla="*/ 694 h 1122"/>
                  <a:gd name="T4" fmla="*/ 156 w 749"/>
                  <a:gd name="T5" fmla="*/ 849 h 1122"/>
                  <a:gd name="T6" fmla="*/ 165 w 749"/>
                  <a:gd name="T7" fmla="*/ 940 h 1122"/>
                  <a:gd name="T8" fmla="*/ 118 w 749"/>
                  <a:gd name="T9" fmla="*/ 1038 h 1122"/>
                  <a:gd name="T10" fmla="*/ 70 w 749"/>
                  <a:gd name="T11" fmla="*/ 1032 h 1122"/>
                  <a:gd name="T12" fmla="*/ 35 w 749"/>
                  <a:gd name="T13" fmla="*/ 959 h 1122"/>
                  <a:gd name="T14" fmla="*/ 7 w 749"/>
                  <a:gd name="T15" fmla="*/ 806 h 1122"/>
                  <a:gd name="T16" fmla="*/ 3 w 749"/>
                  <a:gd name="T17" fmla="*/ 775 h 1122"/>
                  <a:gd name="T18" fmla="*/ 22 w 749"/>
                  <a:gd name="T19" fmla="*/ 435 h 1122"/>
                  <a:gd name="T20" fmla="*/ 31 w 749"/>
                  <a:gd name="T21" fmla="*/ 324 h 1122"/>
                  <a:gd name="T22" fmla="*/ 63 w 749"/>
                  <a:gd name="T23" fmla="*/ 80 h 1122"/>
                  <a:gd name="T24" fmla="*/ 107 w 749"/>
                  <a:gd name="T25" fmla="*/ 39 h 1122"/>
                  <a:gd name="T26" fmla="*/ 229 w 749"/>
                  <a:gd name="T27" fmla="*/ 21 h 1122"/>
                  <a:gd name="T28" fmla="*/ 335 w 749"/>
                  <a:gd name="T29" fmla="*/ 21 h 1122"/>
                  <a:gd name="T30" fmla="*/ 497 w 749"/>
                  <a:gd name="T31" fmla="*/ 20 h 1122"/>
                  <a:gd name="T32" fmla="*/ 636 w 749"/>
                  <a:gd name="T33" fmla="*/ 11 h 1122"/>
                  <a:gd name="T34" fmla="*/ 733 w 749"/>
                  <a:gd name="T35" fmla="*/ 0 h 1122"/>
                  <a:gd name="T36" fmla="*/ 729 w 749"/>
                  <a:gd name="T37" fmla="*/ 49 h 1122"/>
                  <a:gd name="T38" fmla="*/ 745 w 749"/>
                  <a:gd name="T39" fmla="*/ 91 h 1122"/>
                  <a:gd name="T40" fmla="*/ 744 w 749"/>
                  <a:gd name="T41" fmla="*/ 297 h 1122"/>
                  <a:gd name="T42" fmla="*/ 716 w 749"/>
                  <a:gd name="T43" fmla="*/ 330 h 1122"/>
                  <a:gd name="T44" fmla="*/ 747 w 749"/>
                  <a:gd name="T45" fmla="*/ 356 h 1122"/>
                  <a:gd name="T46" fmla="*/ 747 w 749"/>
                  <a:gd name="T47" fmla="*/ 578 h 1122"/>
                  <a:gd name="T48" fmla="*/ 738 w 749"/>
                  <a:gd name="T49" fmla="*/ 787 h 1122"/>
                  <a:gd name="T50" fmla="*/ 696 w 749"/>
                  <a:gd name="T51" fmla="*/ 944 h 1122"/>
                  <a:gd name="T52" fmla="*/ 656 w 749"/>
                  <a:gd name="T53" fmla="*/ 964 h 1122"/>
                  <a:gd name="T54" fmla="*/ 640 w 749"/>
                  <a:gd name="T55" fmla="*/ 962 h 1122"/>
                  <a:gd name="T56" fmla="*/ 613 w 749"/>
                  <a:gd name="T57" fmla="*/ 918 h 1122"/>
                  <a:gd name="T58" fmla="*/ 623 w 749"/>
                  <a:gd name="T59" fmla="*/ 769 h 1122"/>
                  <a:gd name="T60" fmla="*/ 621 w 749"/>
                  <a:gd name="T61" fmla="*/ 764 h 1122"/>
                  <a:gd name="T62" fmla="*/ 588 w 749"/>
                  <a:gd name="T63" fmla="*/ 764 h 1122"/>
                  <a:gd name="T64" fmla="*/ 563 w 749"/>
                  <a:gd name="T65" fmla="*/ 789 h 1122"/>
                  <a:gd name="T66" fmla="*/ 565 w 749"/>
                  <a:gd name="T67" fmla="*/ 809 h 1122"/>
                  <a:gd name="T68" fmla="*/ 507 w 749"/>
                  <a:gd name="T69" fmla="*/ 1042 h 1122"/>
                  <a:gd name="T70" fmla="*/ 488 w 749"/>
                  <a:gd name="T71" fmla="*/ 1062 h 1122"/>
                  <a:gd name="T72" fmla="*/ 437 w 749"/>
                  <a:gd name="T73" fmla="*/ 1048 h 1122"/>
                  <a:gd name="T74" fmla="*/ 419 w 749"/>
                  <a:gd name="T75" fmla="*/ 940 h 1122"/>
                  <a:gd name="T76" fmla="*/ 412 w 749"/>
                  <a:gd name="T77" fmla="*/ 794 h 1122"/>
                  <a:gd name="T78" fmla="*/ 424 w 749"/>
                  <a:gd name="T79" fmla="*/ 696 h 1122"/>
                  <a:gd name="T80" fmla="*/ 427 w 749"/>
                  <a:gd name="T81" fmla="*/ 672 h 1122"/>
                  <a:gd name="T82" fmla="*/ 384 w 749"/>
                  <a:gd name="T83" fmla="*/ 682 h 1122"/>
                  <a:gd name="T84" fmla="*/ 362 w 749"/>
                  <a:gd name="T85" fmla="*/ 752 h 1122"/>
                  <a:gd name="T86" fmla="*/ 368 w 749"/>
                  <a:gd name="T87" fmla="*/ 898 h 1122"/>
                  <a:gd name="T88" fmla="*/ 375 w 749"/>
                  <a:gd name="T89" fmla="*/ 957 h 1122"/>
                  <a:gd name="T90" fmla="*/ 353 w 749"/>
                  <a:gd name="T91" fmla="*/ 1035 h 1122"/>
                  <a:gd name="T92" fmla="*/ 311 w 749"/>
                  <a:gd name="T93" fmla="*/ 1093 h 1122"/>
                  <a:gd name="T94" fmla="*/ 234 w 749"/>
                  <a:gd name="T95" fmla="*/ 1091 h 1122"/>
                  <a:gd name="T96" fmla="*/ 216 w 749"/>
                  <a:gd name="T97" fmla="*/ 1039 h 1122"/>
                  <a:gd name="T98" fmla="*/ 212 w 749"/>
                  <a:gd name="T99" fmla="*/ 988 h 1122"/>
                  <a:gd name="T100" fmla="*/ 202 w 749"/>
                  <a:gd name="T101" fmla="*/ 865 h 1122"/>
                  <a:gd name="T102" fmla="*/ 204 w 749"/>
                  <a:gd name="T103" fmla="*/ 718 h 1122"/>
                  <a:gd name="T104" fmla="*/ 204 w 749"/>
                  <a:gd name="T105" fmla="*/ 660 h 11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749" h="1122">
                    <a:moveTo>
                      <a:pt x="204" y="660"/>
                    </a:moveTo>
                    <a:cubicBezTo>
                      <a:pt x="168" y="658"/>
                      <a:pt x="160" y="665"/>
                      <a:pt x="159" y="694"/>
                    </a:cubicBezTo>
                    <a:cubicBezTo>
                      <a:pt x="158" y="746"/>
                      <a:pt x="155" y="797"/>
                      <a:pt x="156" y="849"/>
                    </a:cubicBezTo>
                    <a:cubicBezTo>
                      <a:pt x="156" y="879"/>
                      <a:pt x="161" y="910"/>
                      <a:pt x="165" y="940"/>
                    </a:cubicBezTo>
                    <a:cubicBezTo>
                      <a:pt x="172" y="991"/>
                      <a:pt x="161" y="1016"/>
                      <a:pt x="118" y="1038"/>
                    </a:cubicBezTo>
                    <a:cubicBezTo>
                      <a:pt x="102" y="1046"/>
                      <a:pt x="86" y="1045"/>
                      <a:pt x="70" y="1032"/>
                    </a:cubicBezTo>
                    <a:cubicBezTo>
                      <a:pt x="46" y="1013"/>
                      <a:pt x="40" y="986"/>
                      <a:pt x="35" y="959"/>
                    </a:cubicBezTo>
                    <a:cubicBezTo>
                      <a:pt x="25" y="908"/>
                      <a:pt x="16" y="857"/>
                      <a:pt x="7" y="806"/>
                    </a:cubicBezTo>
                    <a:cubicBezTo>
                      <a:pt x="5" y="796"/>
                      <a:pt x="3" y="785"/>
                      <a:pt x="3" y="775"/>
                    </a:cubicBezTo>
                    <a:cubicBezTo>
                      <a:pt x="0" y="661"/>
                      <a:pt x="7" y="548"/>
                      <a:pt x="22" y="435"/>
                    </a:cubicBezTo>
                    <a:cubicBezTo>
                      <a:pt x="27" y="398"/>
                      <a:pt x="27" y="361"/>
                      <a:pt x="31" y="324"/>
                    </a:cubicBezTo>
                    <a:cubicBezTo>
                      <a:pt x="41" y="242"/>
                      <a:pt x="52" y="161"/>
                      <a:pt x="63" y="80"/>
                    </a:cubicBezTo>
                    <a:cubicBezTo>
                      <a:pt x="68" y="44"/>
                      <a:pt x="69" y="45"/>
                      <a:pt x="107" y="39"/>
                    </a:cubicBezTo>
                    <a:cubicBezTo>
                      <a:pt x="148" y="33"/>
                      <a:pt x="188" y="25"/>
                      <a:pt x="229" y="21"/>
                    </a:cubicBezTo>
                    <a:cubicBezTo>
                      <a:pt x="264" y="18"/>
                      <a:pt x="300" y="18"/>
                      <a:pt x="335" y="21"/>
                    </a:cubicBezTo>
                    <a:cubicBezTo>
                      <a:pt x="389" y="25"/>
                      <a:pt x="443" y="27"/>
                      <a:pt x="497" y="20"/>
                    </a:cubicBezTo>
                    <a:cubicBezTo>
                      <a:pt x="543" y="13"/>
                      <a:pt x="590" y="14"/>
                      <a:pt x="636" y="11"/>
                    </a:cubicBezTo>
                    <a:cubicBezTo>
                      <a:pt x="668" y="8"/>
                      <a:pt x="701" y="4"/>
                      <a:pt x="733" y="0"/>
                    </a:cubicBezTo>
                    <a:cubicBezTo>
                      <a:pt x="744" y="30"/>
                      <a:pt x="744" y="30"/>
                      <a:pt x="729" y="49"/>
                    </a:cubicBezTo>
                    <a:cubicBezTo>
                      <a:pt x="735" y="64"/>
                      <a:pt x="745" y="77"/>
                      <a:pt x="745" y="91"/>
                    </a:cubicBezTo>
                    <a:cubicBezTo>
                      <a:pt x="746" y="159"/>
                      <a:pt x="744" y="228"/>
                      <a:pt x="744" y="297"/>
                    </a:cubicBezTo>
                    <a:cubicBezTo>
                      <a:pt x="743" y="317"/>
                      <a:pt x="738" y="331"/>
                      <a:pt x="716" y="330"/>
                    </a:cubicBezTo>
                    <a:cubicBezTo>
                      <a:pt x="714" y="356"/>
                      <a:pt x="735" y="350"/>
                      <a:pt x="747" y="356"/>
                    </a:cubicBezTo>
                    <a:cubicBezTo>
                      <a:pt x="747" y="430"/>
                      <a:pt x="745" y="504"/>
                      <a:pt x="747" y="578"/>
                    </a:cubicBezTo>
                    <a:cubicBezTo>
                      <a:pt x="749" y="648"/>
                      <a:pt x="744" y="717"/>
                      <a:pt x="738" y="787"/>
                    </a:cubicBezTo>
                    <a:cubicBezTo>
                      <a:pt x="733" y="841"/>
                      <a:pt x="719" y="893"/>
                      <a:pt x="696" y="944"/>
                    </a:cubicBezTo>
                    <a:cubicBezTo>
                      <a:pt x="687" y="963"/>
                      <a:pt x="676" y="969"/>
                      <a:pt x="656" y="964"/>
                    </a:cubicBezTo>
                    <a:cubicBezTo>
                      <a:pt x="651" y="962"/>
                      <a:pt x="645" y="963"/>
                      <a:pt x="640" y="962"/>
                    </a:cubicBezTo>
                    <a:cubicBezTo>
                      <a:pt x="611" y="956"/>
                      <a:pt x="605" y="948"/>
                      <a:pt x="613" y="918"/>
                    </a:cubicBezTo>
                    <a:cubicBezTo>
                      <a:pt x="625" y="869"/>
                      <a:pt x="630" y="820"/>
                      <a:pt x="623" y="769"/>
                    </a:cubicBezTo>
                    <a:cubicBezTo>
                      <a:pt x="622" y="767"/>
                      <a:pt x="621" y="765"/>
                      <a:pt x="621" y="764"/>
                    </a:cubicBezTo>
                    <a:cubicBezTo>
                      <a:pt x="609" y="764"/>
                      <a:pt x="599" y="764"/>
                      <a:pt x="588" y="764"/>
                    </a:cubicBezTo>
                    <a:cubicBezTo>
                      <a:pt x="568" y="763"/>
                      <a:pt x="562" y="768"/>
                      <a:pt x="563" y="789"/>
                    </a:cubicBezTo>
                    <a:cubicBezTo>
                      <a:pt x="563" y="796"/>
                      <a:pt x="565" y="802"/>
                      <a:pt x="565" y="809"/>
                    </a:cubicBezTo>
                    <a:cubicBezTo>
                      <a:pt x="570" y="893"/>
                      <a:pt x="561" y="973"/>
                      <a:pt x="507" y="1042"/>
                    </a:cubicBezTo>
                    <a:cubicBezTo>
                      <a:pt x="502" y="1050"/>
                      <a:pt x="496" y="1057"/>
                      <a:pt x="488" y="1062"/>
                    </a:cubicBezTo>
                    <a:cubicBezTo>
                      <a:pt x="468" y="1077"/>
                      <a:pt x="443" y="1072"/>
                      <a:pt x="437" y="1048"/>
                    </a:cubicBezTo>
                    <a:cubicBezTo>
                      <a:pt x="427" y="1013"/>
                      <a:pt x="422" y="976"/>
                      <a:pt x="419" y="940"/>
                    </a:cubicBezTo>
                    <a:cubicBezTo>
                      <a:pt x="415" y="892"/>
                      <a:pt x="412" y="843"/>
                      <a:pt x="412" y="794"/>
                    </a:cubicBezTo>
                    <a:cubicBezTo>
                      <a:pt x="413" y="761"/>
                      <a:pt x="420" y="729"/>
                      <a:pt x="424" y="696"/>
                    </a:cubicBezTo>
                    <a:cubicBezTo>
                      <a:pt x="425" y="688"/>
                      <a:pt x="426" y="681"/>
                      <a:pt x="427" y="672"/>
                    </a:cubicBezTo>
                    <a:cubicBezTo>
                      <a:pt x="408" y="662"/>
                      <a:pt x="398" y="663"/>
                      <a:pt x="384" y="682"/>
                    </a:cubicBezTo>
                    <a:cubicBezTo>
                      <a:pt x="368" y="704"/>
                      <a:pt x="361" y="727"/>
                      <a:pt x="362" y="752"/>
                    </a:cubicBezTo>
                    <a:cubicBezTo>
                      <a:pt x="362" y="800"/>
                      <a:pt x="365" y="849"/>
                      <a:pt x="368" y="898"/>
                    </a:cubicBezTo>
                    <a:cubicBezTo>
                      <a:pt x="369" y="918"/>
                      <a:pt x="372" y="937"/>
                      <a:pt x="375" y="957"/>
                    </a:cubicBezTo>
                    <a:cubicBezTo>
                      <a:pt x="378" y="986"/>
                      <a:pt x="374" y="1012"/>
                      <a:pt x="353" y="1035"/>
                    </a:cubicBezTo>
                    <a:cubicBezTo>
                      <a:pt x="337" y="1052"/>
                      <a:pt x="326" y="1074"/>
                      <a:pt x="311" y="1093"/>
                    </a:cubicBezTo>
                    <a:cubicBezTo>
                      <a:pt x="289" y="1122"/>
                      <a:pt x="253" y="1122"/>
                      <a:pt x="234" y="1091"/>
                    </a:cubicBezTo>
                    <a:cubicBezTo>
                      <a:pt x="225" y="1076"/>
                      <a:pt x="219" y="1057"/>
                      <a:pt x="216" y="1039"/>
                    </a:cubicBezTo>
                    <a:cubicBezTo>
                      <a:pt x="212" y="1022"/>
                      <a:pt x="213" y="1005"/>
                      <a:pt x="212" y="988"/>
                    </a:cubicBezTo>
                    <a:cubicBezTo>
                      <a:pt x="208" y="947"/>
                      <a:pt x="203" y="906"/>
                      <a:pt x="202" y="865"/>
                    </a:cubicBezTo>
                    <a:cubicBezTo>
                      <a:pt x="201" y="816"/>
                      <a:pt x="203" y="767"/>
                      <a:pt x="204" y="718"/>
                    </a:cubicBezTo>
                    <a:cubicBezTo>
                      <a:pt x="204" y="699"/>
                      <a:pt x="204" y="681"/>
                      <a:pt x="204" y="660"/>
                    </a:cubicBezTo>
                    <a:close/>
                  </a:path>
                </a:pathLst>
              </a:custGeom>
              <a:solidFill>
                <a:srgbClr val="FADAD3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94" name="Freeform 30"/>
              <p:cNvSpPr>
                <a:spLocks/>
              </p:cNvSpPr>
              <p:nvPr/>
            </p:nvSpPr>
            <p:spPr bwMode="auto">
              <a:xfrm>
                <a:off x="6126163" y="5197475"/>
                <a:ext cx="384175" cy="300038"/>
              </a:xfrm>
              <a:custGeom>
                <a:avLst/>
                <a:gdLst>
                  <a:gd name="T0" fmla="*/ 370 w 935"/>
                  <a:gd name="T1" fmla="*/ 729 h 729"/>
                  <a:gd name="T2" fmla="*/ 233 w 935"/>
                  <a:gd name="T3" fmla="*/ 719 h 729"/>
                  <a:gd name="T4" fmla="*/ 126 w 935"/>
                  <a:gd name="T5" fmla="*/ 716 h 729"/>
                  <a:gd name="T6" fmla="*/ 4 w 935"/>
                  <a:gd name="T7" fmla="*/ 698 h 729"/>
                  <a:gd name="T8" fmla="*/ 3 w 935"/>
                  <a:gd name="T9" fmla="*/ 683 h 729"/>
                  <a:gd name="T10" fmla="*/ 5 w 935"/>
                  <a:gd name="T11" fmla="*/ 569 h 729"/>
                  <a:gd name="T12" fmla="*/ 14 w 935"/>
                  <a:gd name="T13" fmla="*/ 503 h 729"/>
                  <a:gd name="T14" fmla="*/ 35 w 935"/>
                  <a:gd name="T15" fmla="*/ 457 h 729"/>
                  <a:gd name="T16" fmla="*/ 23 w 935"/>
                  <a:gd name="T17" fmla="*/ 415 h 729"/>
                  <a:gd name="T18" fmla="*/ 89 w 935"/>
                  <a:gd name="T19" fmla="*/ 291 h 729"/>
                  <a:gd name="T20" fmla="*/ 159 w 935"/>
                  <a:gd name="T21" fmla="*/ 213 h 729"/>
                  <a:gd name="T22" fmla="*/ 213 w 935"/>
                  <a:gd name="T23" fmla="*/ 181 h 729"/>
                  <a:gd name="T24" fmla="*/ 379 w 935"/>
                  <a:gd name="T25" fmla="*/ 117 h 729"/>
                  <a:gd name="T26" fmla="*/ 394 w 935"/>
                  <a:gd name="T27" fmla="*/ 110 h 729"/>
                  <a:gd name="T28" fmla="*/ 560 w 935"/>
                  <a:gd name="T29" fmla="*/ 32 h 729"/>
                  <a:gd name="T30" fmla="*/ 662 w 935"/>
                  <a:gd name="T31" fmla="*/ 4 h 729"/>
                  <a:gd name="T32" fmla="*/ 851 w 935"/>
                  <a:gd name="T33" fmla="*/ 6 h 729"/>
                  <a:gd name="T34" fmla="*/ 875 w 935"/>
                  <a:gd name="T35" fmla="*/ 9 h 729"/>
                  <a:gd name="T36" fmla="*/ 870 w 935"/>
                  <a:gd name="T37" fmla="*/ 108 h 729"/>
                  <a:gd name="T38" fmla="*/ 856 w 935"/>
                  <a:gd name="T39" fmla="*/ 226 h 729"/>
                  <a:gd name="T40" fmla="*/ 903 w 935"/>
                  <a:gd name="T41" fmla="*/ 284 h 729"/>
                  <a:gd name="T42" fmla="*/ 935 w 935"/>
                  <a:gd name="T43" fmla="*/ 289 h 729"/>
                  <a:gd name="T44" fmla="*/ 790 w 935"/>
                  <a:gd name="T45" fmla="*/ 383 h 729"/>
                  <a:gd name="T46" fmla="*/ 644 w 935"/>
                  <a:gd name="T47" fmla="*/ 444 h 729"/>
                  <a:gd name="T48" fmla="*/ 417 w 935"/>
                  <a:gd name="T49" fmla="*/ 644 h 729"/>
                  <a:gd name="T50" fmla="*/ 370 w 935"/>
                  <a:gd name="T51" fmla="*/ 729 h 7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935" h="729">
                    <a:moveTo>
                      <a:pt x="370" y="729"/>
                    </a:moveTo>
                    <a:cubicBezTo>
                      <a:pt x="323" y="725"/>
                      <a:pt x="278" y="722"/>
                      <a:pt x="233" y="719"/>
                    </a:cubicBezTo>
                    <a:cubicBezTo>
                      <a:pt x="197" y="717"/>
                      <a:pt x="162" y="716"/>
                      <a:pt x="126" y="716"/>
                    </a:cubicBezTo>
                    <a:cubicBezTo>
                      <a:pt x="85" y="717"/>
                      <a:pt x="44" y="717"/>
                      <a:pt x="4" y="698"/>
                    </a:cubicBezTo>
                    <a:cubicBezTo>
                      <a:pt x="3" y="693"/>
                      <a:pt x="1" y="687"/>
                      <a:pt x="3" y="683"/>
                    </a:cubicBezTo>
                    <a:cubicBezTo>
                      <a:pt x="25" y="645"/>
                      <a:pt x="13" y="607"/>
                      <a:pt x="5" y="569"/>
                    </a:cubicBezTo>
                    <a:cubicBezTo>
                      <a:pt x="0" y="546"/>
                      <a:pt x="2" y="524"/>
                      <a:pt x="14" y="503"/>
                    </a:cubicBezTo>
                    <a:cubicBezTo>
                      <a:pt x="22" y="489"/>
                      <a:pt x="27" y="472"/>
                      <a:pt x="35" y="457"/>
                    </a:cubicBezTo>
                    <a:cubicBezTo>
                      <a:pt x="44" y="438"/>
                      <a:pt x="39" y="424"/>
                      <a:pt x="23" y="415"/>
                    </a:cubicBezTo>
                    <a:cubicBezTo>
                      <a:pt x="37" y="367"/>
                      <a:pt x="61" y="327"/>
                      <a:pt x="89" y="291"/>
                    </a:cubicBezTo>
                    <a:cubicBezTo>
                      <a:pt x="111" y="263"/>
                      <a:pt x="134" y="237"/>
                      <a:pt x="159" y="213"/>
                    </a:cubicBezTo>
                    <a:cubicBezTo>
                      <a:pt x="174" y="199"/>
                      <a:pt x="194" y="189"/>
                      <a:pt x="213" y="181"/>
                    </a:cubicBezTo>
                    <a:cubicBezTo>
                      <a:pt x="268" y="159"/>
                      <a:pt x="324" y="138"/>
                      <a:pt x="379" y="117"/>
                    </a:cubicBezTo>
                    <a:cubicBezTo>
                      <a:pt x="384" y="115"/>
                      <a:pt x="389" y="111"/>
                      <a:pt x="394" y="110"/>
                    </a:cubicBezTo>
                    <a:cubicBezTo>
                      <a:pt x="456" y="98"/>
                      <a:pt x="508" y="65"/>
                      <a:pt x="560" y="32"/>
                    </a:cubicBezTo>
                    <a:cubicBezTo>
                      <a:pt x="591" y="12"/>
                      <a:pt x="624" y="0"/>
                      <a:pt x="662" y="4"/>
                    </a:cubicBezTo>
                    <a:cubicBezTo>
                      <a:pt x="725" y="11"/>
                      <a:pt x="788" y="10"/>
                      <a:pt x="851" y="6"/>
                    </a:cubicBezTo>
                    <a:cubicBezTo>
                      <a:pt x="858" y="6"/>
                      <a:pt x="864" y="8"/>
                      <a:pt x="875" y="9"/>
                    </a:cubicBezTo>
                    <a:cubicBezTo>
                      <a:pt x="874" y="42"/>
                      <a:pt x="873" y="75"/>
                      <a:pt x="870" y="108"/>
                    </a:cubicBezTo>
                    <a:cubicBezTo>
                      <a:pt x="867" y="147"/>
                      <a:pt x="862" y="187"/>
                      <a:pt x="856" y="226"/>
                    </a:cubicBezTo>
                    <a:cubicBezTo>
                      <a:pt x="851" y="262"/>
                      <a:pt x="866" y="281"/>
                      <a:pt x="903" y="284"/>
                    </a:cubicBezTo>
                    <a:cubicBezTo>
                      <a:pt x="912" y="285"/>
                      <a:pt x="920" y="287"/>
                      <a:pt x="935" y="289"/>
                    </a:cubicBezTo>
                    <a:cubicBezTo>
                      <a:pt x="889" y="331"/>
                      <a:pt x="843" y="363"/>
                      <a:pt x="790" y="383"/>
                    </a:cubicBezTo>
                    <a:cubicBezTo>
                      <a:pt x="740" y="402"/>
                      <a:pt x="690" y="418"/>
                      <a:pt x="644" y="444"/>
                    </a:cubicBezTo>
                    <a:cubicBezTo>
                      <a:pt x="553" y="494"/>
                      <a:pt x="472" y="554"/>
                      <a:pt x="417" y="644"/>
                    </a:cubicBezTo>
                    <a:cubicBezTo>
                      <a:pt x="400" y="671"/>
                      <a:pt x="386" y="699"/>
                      <a:pt x="370" y="729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95" name="Freeform 31"/>
              <p:cNvSpPr>
                <a:spLocks/>
              </p:cNvSpPr>
              <p:nvPr/>
            </p:nvSpPr>
            <p:spPr bwMode="auto">
              <a:xfrm>
                <a:off x="6945313" y="3130550"/>
                <a:ext cx="60325" cy="406400"/>
              </a:xfrm>
              <a:custGeom>
                <a:avLst/>
                <a:gdLst>
                  <a:gd name="T0" fmla="*/ 141 w 145"/>
                  <a:gd name="T1" fmla="*/ 975 h 990"/>
                  <a:gd name="T2" fmla="*/ 16 w 145"/>
                  <a:gd name="T3" fmla="*/ 972 h 990"/>
                  <a:gd name="T4" fmla="*/ 21 w 145"/>
                  <a:gd name="T5" fmla="*/ 881 h 990"/>
                  <a:gd name="T6" fmla="*/ 0 w 145"/>
                  <a:gd name="T7" fmla="*/ 842 h 990"/>
                  <a:gd name="T8" fmla="*/ 18 w 145"/>
                  <a:gd name="T9" fmla="*/ 675 h 990"/>
                  <a:gd name="T10" fmla="*/ 23 w 145"/>
                  <a:gd name="T11" fmla="*/ 612 h 990"/>
                  <a:gd name="T12" fmla="*/ 51 w 145"/>
                  <a:gd name="T13" fmla="*/ 411 h 990"/>
                  <a:gd name="T14" fmla="*/ 56 w 145"/>
                  <a:gd name="T15" fmla="*/ 338 h 990"/>
                  <a:gd name="T16" fmla="*/ 84 w 145"/>
                  <a:gd name="T17" fmla="*/ 143 h 990"/>
                  <a:gd name="T18" fmla="*/ 94 w 145"/>
                  <a:gd name="T19" fmla="*/ 0 h 990"/>
                  <a:gd name="T20" fmla="*/ 102 w 145"/>
                  <a:gd name="T21" fmla="*/ 72 h 990"/>
                  <a:gd name="T22" fmla="*/ 98 w 145"/>
                  <a:gd name="T23" fmla="*/ 95 h 990"/>
                  <a:gd name="T24" fmla="*/ 113 w 145"/>
                  <a:gd name="T25" fmla="*/ 257 h 990"/>
                  <a:gd name="T26" fmla="*/ 120 w 145"/>
                  <a:gd name="T27" fmla="*/ 304 h 990"/>
                  <a:gd name="T28" fmla="*/ 130 w 145"/>
                  <a:gd name="T29" fmla="*/ 546 h 990"/>
                  <a:gd name="T30" fmla="*/ 136 w 145"/>
                  <a:gd name="T31" fmla="*/ 760 h 990"/>
                  <a:gd name="T32" fmla="*/ 144 w 145"/>
                  <a:gd name="T33" fmla="*/ 906 h 990"/>
                  <a:gd name="T34" fmla="*/ 141 w 145"/>
                  <a:gd name="T35" fmla="*/ 975 h 9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45" h="990">
                    <a:moveTo>
                      <a:pt x="141" y="975"/>
                    </a:moveTo>
                    <a:cubicBezTo>
                      <a:pt x="97" y="960"/>
                      <a:pt x="59" y="990"/>
                      <a:pt x="16" y="972"/>
                    </a:cubicBezTo>
                    <a:cubicBezTo>
                      <a:pt x="18" y="942"/>
                      <a:pt x="18" y="911"/>
                      <a:pt x="21" y="881"/>
                    </a:cubicBezTo>
                    <a:cubicBezTo>
                      <a:pt x="22" y="863"/>
                      <a:pt x="23" y="847"/>
                      <a:pt x="0" y="842"/>
                    </a:cubicBezTo>
                    <a:cubicBezTo>
                      <a:pt x="6" y="785"/>
                      <a:pt x="13" y="730"/>
                      <a:pt x="18" y="675"/>
                    </a:cubicBezTo>
                    <a:cubicBezTo>
                      <a:pt x="21" y="654"/>
                      <a:pt x="20" y="633"/>
                      <a:pt x="23" y="612"/>
                    </a:cubicBezTo>
                    <a:cubicBezTo>
                      <a:pt x="32" y="545"/>
                      <a:pt x="42" y="478"/>
                      <a:pt x="51" y="411"/>
                    </a:cubicBezTo>
                    <a:cubicBezTo>
                      <a:pt x="54" y="387"/>
                      <a:pt x="56" y="363"/>
                      <a:pt x="56" y="338"/>
                    </a:cubicBezTo>
                    <a:cubicBezTo>
                      <a:pt x="57" y="272"/>
                      <a:pt x="77" y="208"/>
                      <a:pt x="84" y="143"/>
                    </a:cubicBezTo>
                    <a:cubicBezTo>
                      <a:pt x="88" y="95"/>
                      <a:pt x="89" y="48"/>
                      <a:pt x="94" y="0"/>
                    </a:cubicBezTo>
                    <a:cubicBezTo>
                      <a:pt x="101" y="24"/>
                      <a:pt x="108" y="47"/>
                      <a:pt x="102" y="72"/>
                    </a:cubicBezTo>
                    <a:cubicBezTo>
                      <a:pt x="100" y="80"/>
                      <a:pt x="97" y="88"/>
                      <a:pt x="98" y="95"/>
                    </a:cubicBezTo>
                    <a:cubicBezTo>
                      <a:pt x="102" y="149"/>
                      <a:pt x="108" y="203"/>
                      <a:pt x="113" y="257"/>
                    </a:cubicBezTo>
                    <a:cubicBezTo>
                      <a:pt x="115" y="273"/>
                      <a:pt x="119" y="288"/>
                      <a:pt x="120" y="304"/>
                    </a:cubicBezTo>
                    <a:cubicBezTo>
                      <a:pt x="124" y="385"/>
                      <a:pt x="127" y="465"/>
                      <a:pt x="130" y="546"/>
                    </a:cubicBezTo>
                    <a:cubicBezTo>
                      <a:pt x="132" y="617"/>
                      <a:pt x="134" y="688"/>
                      <a:pt x="136" y="760"/>
                    </a:cubicBezTo>
                    <a:cubicBezTo>
                      <a:pt x="138" y="808"/>
                      <a:pt x="142" y="857"/>
                      <a:pt x="144" y="906"/>
                    </a:cubicBezTo>
                    <a:cubicBezTo>
                      <a:pt x="145" y="927"/>
                      <a:pt x="142" y="948"/>
                      <a:pt x="141" y="975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96" name="Freeform 32"/>
              <p:cNvSpPr>
                <a:spLocks/>
              </p:cNvSpPr>
              <p:nvPr/>
            </p:nvSpPr>
            <p:spPr bwMode="auto">
              <a:xfrm>
                <a:off x="5821363" y="1492250"/>
                <a:ext cx="34925" cy="25400"/>
              </a:xfrm>
              <a:custGeom>
                <a:avLst/>
                <a:gdLst>
                  <a:gd name="T0" fmla="*/ 88 w 88"/>
                  <a:gd name="T1" fmla="*/ 22 h 64"/>
                  <a:gd name="T2" fmla="*/ 40 w 88"/>
                  <a:gd name="T3" fmla="*/ 64 h 64"/>
                  <a:gd name="T4" fmla="*/ 26 w 88"/>
                  <a:gd name="T5" fmla="*/ 36 h 64"/>
                  <a:gd name="T6" fmla="*/ 0 w 88"/>
                  <a:gd name="T7" fmla="*/ 38 h 64"/>
                  <a:gd name="T8" fmla="*/ 16 w 88"/>
                  <a:gd name="T9" fmla="*/ 2 h 64"/>
                  <a:gd name="T10" fmla="*/ 88 w 88"/>
                  <a:gd name="T11" fmla="*/ 22 h 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88" h="64">
                    <a:moveTo>
                      <a:pt x="88" y="22"/>
                    </a:moveTo>
                    <a:cubicBezTo>
                      <a:pt x="72" y="37"/>
                      <a:pt x="57" y="49"/>
                      <a:pt x="40" y="64"/>
                    </a:cubicBezTo>
                    <a:cubicBezTo>
                      <a:pt x="34" y="52"/>
                      <a:pt x="32" y="40"/>
                      <a:pt x="26" y="36"/>
                    </a:cubicBezTo>
                    <a:cubicBezTo>
                      <a:pt x="21" y="32"/>
                      <a:pt x="10" y="37"/>
                      <a:pt x="0" y="38"/>
                    </a:cubicBezTo>
                    <a:cubicBezTo>
                      <a:pt x="5" y="26"/>
                      <a:pt x="11" y="13"/>
                      <a:pt x="16" y="2"/>
                    </a:cubicBezTo>
                    <a:cubicBezTo>
                      <a:pt x="48" y="0"/>
                      <a:pt x="48" y="0"/>
                      <a:pt x="88" y="22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97" name="Freeform 33"/>
              <p:cNvSpPr>
                <a:spLocks/>
              </p:cNvSpPr>
              <p:nvPr/>
            </p:nvSpPr>
            <p:spPr bwMode="auto">
              <a:xfrm>
                <a:off x="6584950" y="3560763"/>
                <a:ext cx="22225" cy="15875"/>
              </a:xfrm>
              <a:custGeom>
                <a:avLst/>
                <a:gdLst>
                  <a:gd name="T0" fmla="*/ 54 w 54"/>
                  <a:gd name="T1" fmla="*/ 0 h 38"/>
                  <a:gd name="T2" fmla="*/ 50 w 54"/>
                  <a:gd name="T3" fmla="*/ 38 h 38"/>
                  <a:gd name="T4" fmla="*/ 0 w 54"/>
                  <a:gd name="T5" fmla="*/ 31 h 38"/>
                  <a:gd name="T6" fmla="*/ 54 w 54"/>
                  <a:gd name="T7" fmla="*/ 0 h 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54" h="38">
                    <a:moveTo>
                      <a:pt x="54" y="0"/>
                    </a:moveTo>
                    <a:cubicBezTo>
                      <a:pt x="53" y="16"/>
                      <a:pt x="52" y="26"/>
                      <a:pt x="50" y="38"/>
                    </a:cubicBezTo>
                    <a:cubicBezTo>
                      <a:pt x="33" y="36"/>
                      <a:pt x="18" y="34"/>
                      <a:pt x="0" y="31"/>
                    </a:cubicBezTo>
                    <a:cubicBezTo>
                      <a:pt x="7" y="2"/>
                      <a:pt x="31" y="8"/>
                      <a:pt x="54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98" name="Freeform 34"/>
              <p:cNvSpPr>
                <a:spLocks/>
              </p:cNvSpPr>
              <p:nvPr/>
            </p:nvSpPr>
            <p:spPr bwMode="auto">
              <a:xfrm>
                <a:off x="6491288" y="1868488"/>
                <a:ext cx="9525" cy="9525"/>
              </a:xfrm>
              <a:custGeom>
                <a:avLst/>
                <a:gdLst>
                  <a:gd name="T0" fmla="*/ 6 w 25"/>
                  <a:gd name="T1" fmla="*/ 0 h 21"/>
                  <a:gd name="T2" fmla="*/ 25 w 25"/>
                  <a:gd name="T3" fmla="*/ 16 h 21"/>
                  <a:gd name="T4" fmla="*/ 21 w 25"/>
                  <a:gd name="T5" fmla="*/ 21 h 21"/>
                  <a:gd name="T6" fmla="*/ 0 w 25"/>
                  <a:gd name="T7" fmla="*/ 8 h 21"/>
                  <a:gd name="T8" fmla="*/ 6 w 25"/>
                  <a:gd name="T9" fmla="*/ 0 h 2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5" h="21">
                    <a:moveTo>
                      <a:pt x="6" y="0"/>
                    </a:moveTo>
                    <a:cubicBezTo>
                      <a:pt x="12" y="6"/>
                      <a:pt x="18" y="11"/>
                      <a:pt x="25" y="16"/>
                    </a:cubicBezTo>
                    <a:cubicBezTo>
                      <a:pt x="23" y="18"/>
                      <a:pt x="22" y="20"/>
                      <a:pt x="21" y="21"/>
                    </a:cubicBezTo>
                    <a:cubicBezTo>
                      <a:pt x="14" y="17"/>
                      <a:pt x="7" y="13"/>
                      <a:pt x="0" y="8"/>
                    </a:cubicBezTo>
                    <a:cubicBezTo>
                      <a:pt x="2" y="6"/>
                      <a:pt x="4" y="3"/>
                      <a:pt x="6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99" name="Freeform 37"/>
              <p:cNvSpPr>
                <a:spLocks/>
              </p:cNvSpPr>
              <p:nvPr/>
            </p:nvSpPr>
            <p:spPr bwMode="auto">
              <a:xfrm>
                <a:off x="6635750" y="2957513"/>
                <a:ext cx="20638" cy="20638"/>
              </a:xfrm>
              <a:custGeom>
                <a:avLst/>
                <a:gdLst>
                  <a:gd name="T0" fmla="*/ 35 w 51"/>
                  <a:gd name="T1" fmla="*/ 0 h 53"/>
                  <a:gd name="T2" fmla="*/ 27 w 51"/>
                  <a:gd name="T3" fmla="*/ 47 h 53"/>
                  <a:gd name="T4" fmla="*/ 4 w 51"/>
                  <a:gd name="T5" fmla="*/ 34 h 53"/>
                  <a:gd name="T6" fmla="*/ 35 w 51"/>
                  <a:gd name="T7" fmla="*/ 0 h 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51" h="53">
                    <a:moveTo>
                      <a:pt x="35" y="0"/>
                    </a:moveTo>
                    <a:cubicBezTo>
                      <a:pt x="34" y="19"/>
                      <a:pt x="51" y="36"/>
                      <a:pt x="27" y="47"/>
                    </a:cubicBezTo>
                    <a:cubicBezTo>
                      <a:pt x="15" y="53"/>
                      <a:pt x="6" y="48"/>
                      <a:pt x="4" y="34"/>
                    </a:cubicBezTo>
                    <a:cubicBezTo>
                      <a:pt x="0" y="15"/>
                      <a:pt x="6" y="7"/>
                      <a:pt x="35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00" name="Freeform 38"/>
              <p:cNvSpPr>
                <a:spLocks/>
              </p:cNvSpPr>
              <p:nvPr/>
            </p:nvSpPr>
            <p:spPr bwMode="auto">
              <a:xfrm>
                <a:off x="6630988" y="3340100"/>
                <a:ext cx="7938" cy="15875"/>
              </a:xfrm>
              <a:custGeom>
                <a:avLst/>
                <a:gdLst>
                  <a:gd name="T0" fmla="*/ 0 w 18"/>
                  <a:gd name="T1" fmla="*/ 0 h 38"/>
                  <a:gd name="T2" fmla="*/ 4 w 18"/>
                  <a:gd name="T3" fmla="*/ 38 h 38"/>
                  <a:gd name="T4" fmla="*/ 0 w 18"/>
                  <a:gd name="T5" fmla="*/ 0 h 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8" h="38">
                    <a:moveTo>
                      <a:pt x="0" y="0"/>
                    </a:moveTo>
                    <a:cubicBezTo>
                      <a:pt x="18" y="26"/>
                      <a:pt x="18" y="26"/>
                      <a:pt x="4" y="38"/>
                    </a:cubicBezTo>
                    <a:cubicBezTo>
                      <a:pt x="3" y="26"/>
                      <a:pt x="2" y="16"/>
                      <a:pt x="0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01" name="Freeform 39"/>
              <p:cNvSpPr>
                <a:spLocks/>
              </p:cNvSpPr>
              <p:nvPr/>
            </p:nvSpPr>
            <p:spPr bwMode="auto">
              <a:xfrm>
                <a:off x="6229350" y="3478213"/>
                <a:ext cx="19050" cy="9525"/>
              </a:xfrm>
              <a:custGeom>
                <a:avLst/>
                <a:gdLst>
                  <a:gd name="T0" fmla="*/ 41 w 44"/>
                  <a:gd name="T1" fmla="*/ 24 h 24"/>
                  <a:gd name="T2" fmla="*/ 0 w 44"/>
                  <a:gd name="T3" fmla="*/ 7 h 24"/>
                  <a:gd name="T4" fmla="*/ 3 w 44"/>
                  <a:gd name="T5" fmla="*/ 0 h 24"/>
                  <a:gd name="T6" fmla="*/ 44 w 44"/>
                  <a:gd name="T7" fmla="*/ 16 h 24"/>
                  <a:gd name="T8" fmla="*/ 41 w 44"/>
                  <a:gd name="T9" fmla="*/ 24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4" h="24">
                    <a:moveTo>
                      <a:pt x="41" y="24"/>
                    </a:moveTo>
                    <a:cubicBezTo>
                      <a:pt x="27" y="19"/>
                      <a:pt x="14" y="13"/>
                      <a:pt x="0" y="7"/>
                    </a:cubicBezTo>
                    <a:cubicBezTo>
                      <a:pt x="1" y="5"/>
                      <a:pt x="2" y="2"/>
                      <a:pt x="3" y="0"/>
                    </a:cubicBezTo>
                    <a:cubicBezTo>
                      <a:pt x="17" y="5"/>
                      <a:pt x="31" y="11"/>
                      <a:pt x="44" y="16"/>
                    </a:cubicBezTo>
                    <a:cubicBezTo>
                      <a:pt x="43" y="19"/>
                      <a:pt x="42" y="22"/>
                      <a:pt x="41" y="24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02" name="Freeform 40"/>
              <p:cNvSpPr>
                <a:spLocks/>
              </p:cNvSpPr>
              <p:nvPr/>
            </p:nvSpPr>
            <p:spPr bwMode="auto">
              <a:xfrm>
                <a:off x="6637338" y="3260725"/>
                <a:ext cx="4763" cy="11113"/>
              </a:xfrm>
              <a:custGeom>
                <a:avLst/>
                <a:gdLst>
                  <a:gd name="T0" fmla="*/ 7 w 12"/>
                  <a:gd name="T1" fmla="*/ 0 h 26"/>
                  <a:gd name="T2" fmla="*/ 12 w 12"/>
                  <a:gd name="T3" fmla="*/ 25 h 26"/>
                  <a:gd name="T4" fmla="*/ 5 w 12"/>
                  <a:gd name="T5" fmla="*/ 26 h 26"/>
                  <a:gd name="T6" fmla="*/ 0 w 12"/>
                  <a:gd name="T7" fmla="*/ 1 h 26"/>
                  <a:gd name="T8" fmla="*/ 7 w 12"/>
                  <a:gd name="T9" fmla="*/ 0 h 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" h="26">
                    <a:moveTo>
                      <a:pt x="7" y="0"/>
                    </a:moveTo>
                    <a:cubicBezTo>
                      <a:pt x="9" y="8"/>
                      <a:pt x="10" y="16"/>
                      <a:pt x="12" y="25"/>
                    </a:cubicBezTo>
                    <a:cubicBezTo>
                      <a:pt x="10" y="25"/>
                      <a:pt x="7" y="26"/>
                      <a:pt x="5" y="26"/>
                    </a:cubicBezTo>
                    <a:cubicBezTo>
                      <a:pt x="4" y="18"/>
                      <a:pt x="2" y="9"/>
                      <a:pt x="0" y="1"/>
                    </a:cubicBezTo>
                    <a:cubicBezTo>
                      <a:pt x="3" y="0"/>
                      <a:pt x="5" y="0"/>
                      <a:pt x="7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03" name="Freeform 41"/>
              <p:cNvSpPr>
                <a:spLocks/>
              </p:cNvSpPr>
              <p:nvPr/>
            </p:nvSpPr>
            <p:spPr bwMode="auto">
              <a:xfrm>
                <a:off x="6640513" y="3000375"/>
                <a:ext cx="6350" cy="9525"/>
              </a:xfrm>
              <a:custGeom>
                <a:avLst/>
                <a:gdLst>
                  <a:gd name="T0" fmla="*/ 7 w 15"/>
                  <a:gd name="T1" fmla="*/ 0 h 21"/>
                  <a:gd name="T2" fmla="*/ 15 w 15"/>
                  <a:gd name="T3" fmla="*/ 18 h 21"/>
                  <a:gd name="T4" fmla="*/ 9 w 15"/>
                  <a:gd name="T5" fmla="*/ 21 h 21"/>
                  <a:gd name="T6" fmla="*/ 0 w 15"/>
                  <a:gd name="T7" fmla="*/ 4 h 21"/>
                  <a:gd name="T8" fmla="*/ 7 w 15"/>
                  <a:gd name="T9" fmla="*/ 0 h 2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5" h="21">
                    <a:moveTo>
                      <a:pt x="7" y="0"/>
                    </a:moveTo>
                    <a:cubicBezTo>
                      <a:pt x="9" y="6"/>
                      <a:pt x="12" y="12"/>
                      <a:pt x="15" y="18"/>
                    </a:cubicBezTo>
                    <a:cubicBezTo>
                      <a:pt x="13" y="19"/>
                      <a:pt x="11" y="20"/>
                      <a:pt x="9" y="21"/>
                    </a:cubicBezTo>
                    <a:cubicBezTo>
                      <a:pt x="6" y="15"/>
                      <a:pt x="3" y="9"/>
                      <a:pt x="0" y="4"/>
                    </a:cubicBezTo>
                    <a:cubicBezTo>
                      <a:pt x="2" y="2"/>
                      <a:pt x="4" y="1"/>
                      <a:pt x="7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04" name="Freeform 42"/>
              <p:cNvSpPr>
                <a:spLocks/>
              </p:cNvSpPr>
              <p:nvPr/>
            </p:nvSpPr>
            <p:spPr bwMode="auto">
              <a:xfrm>
                <a:off x="6643688" y="3119438"/>
                <a:ext cx="6350" cy="7938"/>
              </a:xfrm>
              <a:custGeom>
                <a:avLst/>
                <a:gdLst>
                  <a:gd name="T0" fmla="*/ 0 w 16"/>
                  <a:gd name="T1" fmla="*/ 16 h 20"/>
                  <a:gd name="T2" fmla="*/ 6 w 16"/>
                  <a:gd name="T3" fmla="*/ 0 h 20"/>
                  <a:gd name="T4" fmla="*/ 16 w 16"/>
                  <a:gd name="T5" fmla="*/ 5 h 20"/>
                  <a:gd name="T6" fmla="*/ 7 w 16"/>
                  <a:gd name="T7" fmla="*/ 20 h 20"/>
                  <a:gd name="T8" fmla="*/ 0 w 16"/>
                  <a:gd name="T9" fmla="*/ 16 h 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6" h="20">
                    <a:moveTo>
                      <a:pt x="0" y="16"/>
                    </a:moveTo>
                    <a:cubicBezTo>
                      <a:pt x="2" y="11"/>
                      <a:pt x="4" y="5"/>
                      <a:pt x="6" y="0"/>
                    </a:cubicBezTo>
                    <a:cubicBezTo>
                      <a:pt x="9" y="2"/>
                      <a:pt x="12" y="3"/>
                      <a:pt x="16" y="5"/>
                    </a:cubicBezTo>
                    <a:cubicBezTo>
                      <a:pt x="13" y="10"/>
                      <a:pt x="10" y="15"/>
                      <a:pt x="7" y="20"/>
                    </a:cubicBezTo>
                    <a:cubicBezTo>
                      <a:pt x="5" y="18"/>
                      <a:pt x="2" y="17"/>
                      <a:pt x="0" y="16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05" name="Freeform 43"/>
              <p:cNvSpPr>
                <a:spLocks/>
              </p:cNvSpPr>
              <p:nvPr/>
            </p:nvSpPr>
            <p:spPr bwMode="auto">
              <a:xfrm>
                <a:off x="5780088" y="1417638"/>
                <a:ext cx="14288" cy="22225"/>
              </a:xfrm>
              <a:custGeom>
                <a:avLst/>
                <a:gdLst>
                  <a:gd name="T0" fmla="*/ 36 w 36"/>
                  <a:gd name="T1" fmla="*/ 55 h 55"/>
                  <a:gd name="T2" fmla="*/ 17 w 36"/>
                  <a:gd name="T3" fmla="*/ 0 h 55"/>
                  <a:gd name="T4" fmla="*/ 36 w 36"/>
                  <a:gd name="T5" fmla="*/ 55 h 5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36" h="55">
                    <a:moveTo>
                      <a:pt x="36" y="55"/>
                    </a:moveTo>
                    <a:cubicBezTo>
                      <a:pt x="2" y="30"/>
                      <a:pt x="0" y="22"/>
                      <a:pt x="17" y="0"/>
                    </a:cubicBezTo>
                    <a:cubicBezTo>
                      <a:pt x="23" y="18"/>
                      <a:pt x="30" y="36"/>
                      <a:pt x="36" y="55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06" name="Freeform 44"/>
              <p:cNvSpPr>
                <a:spLocks/>
              </p:cNvSpPr>
              <p:nvPr/>
            </p:nvSpPr>
            <p:spPr bwMode="auto">
              <a:xfrm>
                <a:off x="5783263" y="1397000"/>
                <a:ext cx="19050" cy="15875"/>
              </a:xfrm>
              <a:custGeom>
                <a:avLst/>
                <a:gdLst>
                  <a:gd name="T0" fmla="*/ 35 w 45"/>
                  <a:gd name="T1" fmla="*/ 39 h 39"/>
                  <a:gd name="T2" fmla="*/ 20 w 45"/>
                  <a:gd name="T3" fmla="*/ 0 h 39"/>
                  <a:gd name="T4" fmla="*/ 45 w 45"/>
                  <a:gd name="T5" fmla="*/ 3 h 39"/>
                  <a:gd name="T6" fmla="*/ 35 w 45"/>
                  <a:gd name="T7" fmla="*/ 39 h 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45" h="39">
                    <a:moveTo>
                      <a:pt x="35" y="39"/>
                    </a:moveTo>
                    <a:cubicBezTo>
                      <a:pt x="26" y="27"/>
                      <a:pt x="0" y="23"/>
                      <a:pt x="20" y="0"/>
                    </a:cubicBezTo>
                    <a:cubicBezTo>
                      <a:pt x="27" y="1"/>
                      <a:pt x="34" y="2"/>
                      <a:pt x="45" y="3"/>
                    </a:cubicBezTo>
                    <a:cubicBezTo>
                      <a:pt x="41" y="15"/>
                      <a:pt x="38" y="26"/>
                      <a:pt x="35" y="39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07" name="Freeform 45"/>
              <p:cNvSpPr>
                <a:spLocks/>
              </p:cNvSpPr>
              <p:nvPr/>
            </p:nvSpPr>
            <p:spPr bwMode="auto">
              <a:xfrm>
                <a:off x="5826125" y="1449388"/>
                <a:ext cx="7938" cy="4763"/>
              </a:xfrm>
              <a:custGeom>
                <a:avLst/>
                <a:gdLst>
                  <a:gd name="T0" fmla="*/ 19 w 19"/>
                  <a:gd name="T1" fmla="*/ 6 h 14"/>
                  <a:gd name="T2" fmla="*/ 9 w 19"/>
                  <a:gd name="T3" fmla="*/ 14 h 14"/>
                  <a:gd name="T4" fmla="*/ 1 w 19"/>
                  <a:gd name="T5" fmla="*/ 9 h 14"/>
                  <a:gd name="T6" fmla="*/ 4 w 19"/>
                  <a:gd name="T7" fmla="*/ 0 h 14"/>
                  <a:gd name="T8" fmla="*/ 19 w 19"/>
                  <a:gd name="T9" fmla="*/ 6 h 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9" h="14">
                    <a:moveTo>
                      <a:pt x="19" y="6"/>
                    </a:moveTo>
                    <a:cubicBezTo>
                      <a:pt x="14" y="10"/>
                      <a:pt x="12" y="14"/>
                      <a:pt x="9" y="14"/>
                    </a:cubicBezTo>
                    <a:cubicBezTo>
                      <a:pt x="6" y="14"/>
                      <a:pt x="2" y="11"/>
                      <a:pt x="1" y="9"/>
                    </a:cubicBezTo>
                    <a:cubicBezTo>
                      <a:pt x="0" y="7"/>
                      <a:pt x="3" y="3"/>
                      <a:pt x="4" y="0"/>
                    </a:cubicBezTo>
                    <a:cubicBezTo>
                      <a:pt x="8" y="1"/>
                      <a:pt x="12" y="3"/>
                      <a:pt x="19" y="6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08" name="Freeform 46"/>
              <p:cNvSpPr>
                <a:spLocks noEditPoints="1"/>
              </p:cNvSpPr>
              <p:nvPr/>
            </p:nvSpPr>
            <p:spPr bwMode="auto">
              <a:xfrm>
                <a:off x="5881688" y="1611313"/>
                <a:ext cx="153988" cy="104775"/>
              </a:xfrm>
              <a:custGeom>
                <a:avLst/>
                <a:gdLst>
                  <a:gd name="T0" fmla="*/ 140 w 374"/>
                  <a:gd name="T1" fmla="*/ 34 h 253"/>
                  <a:gd name="T2" fmla="*/ 289 w 374"/>
                  <a:gd name="T3" fmla="*/ 55 h 253"/>
                  <a:gd name="T4" fmla="*/ 304 w 374"/>
                  <a:gd name="T5" fmla="*/ 60 h 253"/>
                  <a:gd name="T6" fmla="*/ 322 w 374"/>
                  <a:gd name="T7" fmla="*/ 152 h 253"/>
                  <a:gd name="T8" fmla="*/ 243 w 374"/>
                  <a:gd name="T9" fmla="*/ 201 h 253"/>
                  <a:gd name="T10" fmla="*/ 117 w 374"/>
                  <a:gd name="T11" fmla="*/ 235 h 253"/>
                  <a:gd name="T12" fmla="*/ 92 w 374"/>
                  <a:gd name="T13" fmla="*/ 246 h 253"/>
                  <a:gd name="T14" fmla="*/ 58 w 374"/>
                  <a:gd name="T15" fmla="*/ 227 h 253"/>
                  <a:gd name="T16" fmla="*/ 94 w 374"/>
                  <a:gd name="T17" fmla="*/ 192 h 253"/>
                  <a:gd name="T18" fmla="*/ 80 w 374"/>
                  <a:gd name="T19" fmla="*/ 138 h 253"/>
                  <a:gd name="T20" fmla="*/ 72 w 374"/>
                  <a:gd name="T21" fmla="*/ 76 h 253"/>
                  <a:gd name="T22" fmla="*/ 0 w 374"/>
                  <a:gd name="T23" fmla="*/ 36 h 253"/>
                  <a:gd name="T24" fmla="*/ 48 w 374"/>
                  <a:gd name="T25" fmla="*/ 18 h 253"/>
                  <a:gd name="T26" fmla="*/ 118 w 374"/>
                  <a:gd name="T27" fmla="*/ 2 h 253"/>
                  <a:gd name="T28" fmla="*/ 128 w 374"/>
                  <a:gd name="T29" fmla="*/ 1 h 253"/>
                  <a:gd name="T30" fmla="*/ 140 w 374"/>
                  <a:gd name="T31" fmla="*/ 34 h 253"/>
                  <a:gd name="T32" fmla="*/ 134 w 374"/>
                  <a:gd name="T33" fmla="*/ 79 h 253"/>
                  <a:gd name="T34" fmla="*/ 154 w 374"/>
                  <a:gd name="T35" fmla="*/ 172 h 253"/>
                  <a:gd name="T36" fmla="*/ 281 w 374"/>
                  <a:gd name="T37" fmla="*/ 99 h 253"/>
                  <a:gd name="T38" fmla="*/ 134 w 374"/>
                  <a:gd name="T39" fmla="*/ 79 h 2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374" h="253">
                    <a:moveTo>
                      <a:pt x="140" y="34"/>
                    </a:moveTo>
                    <a:cubicBezTo>
                      <a:pt x="192" y="26"/>
                      <a:pt x="241" y="38"/>
                      <a:pt x="289" y="55"/>
                    </a:cubicBezTo>
                    <a:cubicBezTo>
                      <a:pt x="294" y="57"/>
                      <a:pt x="299" y="57"/>
                      <a:pt x="304" y="60"/>
                    </a:cubicBezTo>
                    <a:cubicBezTo>
                      <a:pt x="346" y="87"/>
                      <a:pt x="374" y="104"/>
                      <a:pt x="322" y="152"/>
                    </a:cubicBezTo>
                    <a:cubicBezTo>
                      <a:pt x="299" y="174"/>
                      <a:pt x="276" y="193"/>
                      <a:pt x="243" y="201"/>
                    </a:cubicBezTo>
                    <a:cubicBezTo>
                      <a:pt x="201" y="212"/>
                      <a:pt x="162" y="234"/>
                      <a:pt x="117" y="235"/>
                    </a:cubicBezTo>
                    <a:cubicBezTo>
                      <a:pt x="109" y="235"/>
                      <a:pt x="101" y="242"/>
                      <a:pt x="92" y="246"/>
                    </a:cubicBezTo>
                    <a:cubicBezTo>
                      <a:pt x="75" y="253"/>
                      <a:pt x="65" y="248"/>
                      <a:pt x="58" y="227"/>
                    </a:cubicBezTo>
                    <a:cubicBezTo>
                      <a:pt x="68" y="217"/>
                      <a:pt x="79" y="206"/>
                      <a:pt x="94" y="192"/>
                    </a:cubicBezTo>
                    <a:cubicBezTo>
                      <a:pt x="90" y="176"/>
                      <a:pt x="83" y="158"/>
                      <a:pt x="80" y="138"/>
                    </a:cubicBezTo>
                    <a:cubicBezTo>
                      <a:pt x="76" y="121"/>
                      <a:pt x="75" y="103"/>
                      <a:pt x="72" y="76"/>
                    </a:cubicBezTo>
                    <a:cubicBezTo>
                      <a:pt x="60" y="55"/>
                      <a:pt x="11" y="74"/>
                      <a:pt x="0" y="36"/>
                    </a:cubicBezTo>
                    <a:cubicBezTo>
                      <a:pt x="11" y="14"/>
                      <a:pt x="31" y="10"/>
                      <a:pt x="48" y="18"/>
                    </a:cubicBezTo>
                    <a:cubicBezTo>
                      <a:pt x="77" y="29"/>
                      <a:pt x="98" y="24"/>
                      <a:pt x="118" y="2"/>
                    </a:cubicBezTo>
                    <a:cubicBezTo>
                      <a:pt x="119" y="0"/>
                      <a:pt x="123" y="1"/>
                      <a:pt x="128" y="1"/>
                    </a:cubicBezTo>
                    <a:cubicBezTo>
                      <a:pt x="131" y="9"/>
                      <a:pt x="135" y="19"/>
                      <a:pt x="140" y="34"/>
                    </a:cubicBezTo>
                    <a:close/>
                    <a:moveTo>
                      <a:pt x="134" y="79"/>
                    </a:moveTo>
                    <a:cubicBezTo>
                      <a:pt x="123" y="116"/>
                      <a:pt x="138" y="143"/>
                      <a:pt x="154" y="172"/>
                    </a:cubicBezTo>
                    <a:cubicBezTo>
                      <a:pt x="201" y="158"/>
                      <a:pt x="255" y="160"/>
                      <a:pt x="281" y="99"/>
                    </a:cubicBezTo>
                    <a:cubicBezTo>
                      <a:pt x="228" y="100"/>
                      <a:pt x="187" y="67"/>
                      <a:pt x="134" y="79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09" name="Freeform 47"/>
              <p:cNvSpPr>
                <a:spLocks/>
              </p:cNvSpPr>
              <p:nvPr/>
            </p:nvSpPr>
            <p:spPr bwMode="auto">
              <a:xfrm>
                <a:off x="5932488" y="1639888"/>
                <a:ext cx="65088" cy="42863"/>
              </a:xfrm>
              <a:custGeom>
                <a:avLst/>
                <a:gdLst>
                  <a:gd name="T0" fmla="*/ 11 w 158"/>
                  <a:gd name="T1" fmla="*/ 12 h 105"/>
                  <a:gd name="T2" fmla="*/ 158 w 158"/>
                  <a:gd name="T3" fmla="*/ 32 h 105"/>
                  <a:gd name="T4" fmla="*/ 31 w 158"/>
                  <a:gd name="T5" fmla="*/ 105 h 105"/>
                  <a:gd name="T6" fmla="*/ 11 w 158"/>
                  <a:gd name="T7" fmla="*/ 12 h 1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58" h="105">
                    <a:moveTo>
                      <a:pt x="11" y="12"/>
                    </a:moveTo>
                    <a:cubicBezTo>
                      <a:pt x="64" y="0"/>
                      <a:pt x="105" y="33"/>
                      <a:pt x="158" y="32"/>
                    </a:cubicBezTo>
                    <a:cubicBezTo>
                      <a:pt x="132" y="93"/>
                      <a:pt x="78" y="91"/>
                      <a:pt x="31" y="105"/>
                    </a:cubicBezTo>
                    <a:cubicBezTo>
                      <a:pt x="15" y="76"/>
                      <a:pt x="0" y="49"/>
                      <a:pt x="11" y="12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sp>
          <p:nvSpPr>
            <p:cNvPr id="1359" name="Obdélník 1358"/>
            <p:cNvSpPr/>
            <p:nvPr/>
          </p:nvSpPr>
          <p:spPr>
            <a:xfrm>
              <a:off x="1096966" y="1796403"/>
              <a:ext cx="54708" cy="54708"/>
            </a:xfrm>
            <a:prstGeom prst="rect">
              <a:avLst/>
            </a:prstGeom>
            <a:solidFill>
              <a:srgbClr val="92D05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360" name="Skupina 1359"/>
            <p:cNvGrpSpPr/>
            <p:nvPr/>
          </p:nvGrpSpPr>
          <p:grpSpPr>
            <a:xfrm flipH="1">
              <a:off x="1324277" y="579588"/>
              <a:ext cx="1009939" cy="1382613"/>
              <a:chOff x="5913438" y="1779588"/>
              <a:chExt cx="2714625" cy="3716338"/>
            </a:xfrm>
          </p:grpSpPr>
          <p:sp>
            <p:nvSpPr>
              <p:cNvPr id="1363" name="Freeform 5"/>
              <p:cNvSpPr>
                <a:spLocks noEditPoints="1"/>
              </p:cNvSpPr>
              <p:nvPr/>
            </p:nvSpPr>
            <p:spPr bwMode="auto">
              <a:xfrm>
                <a:off x="5913438" y="1779588"/>
                <a:ext cx="2714625" cy="3716338"/>
              </a:xfrm>
              <a:custGeom>
                <a:avLst/>
                <a:gdLst>
                  <a:gd name="T0" fmla="*/ 2356 w 3301"/>
                  <a:gd name="T1" fmla="*/ 4314 h 4518"/>
                  <a:gd name="T2" fmla="*/ 1493 w 3301"/>
                  <a:gd name="T3" fmla="*/ 4026 h 4518"/>
                  <a:gd name="T4" fmla="*/ 1071 w 3301"/>
                  <a:gd name="T5" fmla="*/ 3714 h 4518"/>
                  <a:gd name="T6" fmla="*/ 605 w 3301"/>
                  <a:gd name="T7" fmla="*/ 4118 h 4518"/>
                  <a:gd name="T8" fmla="*/ 63 w 3301"/>
                  <a:gd name="T9" fmla="*/ 3842 h 4518"/>
                  <a:gd name="T10" fmla="*/ 785 w 3301"/>
                  <a:gd name="T11" fmla="*/ 3155 h 4518"/>
                  <a:gd name="T12" fmla="*/ 849 w 3301"/>
                  <a:gd name="T13" fmla="*/ 2258 h 4518"/>
                  <a:gd name="T14" fmla="*/ 324 w 3301"/>
                  <a:gd name="T15" fmla="*/ 2509 h 4518"/>
                  <a:gd name="T16" fmla="*/ 22 w 3301"/>
                  <a:gd name="T17" fmla="*/ 2330 h 4518"/>
                  <a:gd name="T18" fmla="*/ 901 w 3301"/>
                  <a:gd name="T19" fmla="*/ 1463 h 4518"/>
                  <a:gd name="T20" fmla="*/ 1585 w 3301"/>
                  <a:gd name="T21" fmla="*/ 996 h 4518"/>
                  <a:gd name="T22" fmla="*/ 1104 w 3301"/>
                  <a:gd name="T23" fmla="*/ 526 h 4518"/>
                  <a:gd name="T24" fmla="*/ 1123 w 3301"/>
                  <a:gd name="T25" fmla="*/ 190 h 4518"/>
                  <a:gd name="T26" fmla="*/ 2225 w 3301"/>
                  <a:gd name="T27" fmla="*/ 201 h 4518"/>
                  <a:gd name="T28" fmla="*/ 2133 w 3301"/>
                  <a:gd name="T29" fmla="*/ 1206 h 4518"/>
                  <a:gd name="T30" fmla="*/ 2479 w 3301"/>
                  <a:gd name="T31" fmla="*/ 1950 h 4518"/>
                  <a:gd name="T32" fmla="*/ 3169 w 3301"/>
                  <a:gd name="T33" fmla="*/ 2415 h 4518"/>
                  <a:gd name="T34" fmla="*/ 2593 w 3301"/>
                  <a:gd name="T35" fmla="*/ 2430 h 4518"/>
                  <a:gd name="T36" fmla="*/ 1957 w 3301"/>
                  <a:gd name="T37" fmla="*/ 2595 h 4518"/>
                  <a:gd name="T38" fmla="*/ 2045 w 3301"/>
                  <a:gd name="T39" fmla="*/ 3521 h 4518"/>
                  <a:gd name="T40" fmla="*/ 1643 w 3301"/>
                  <a:gd name="T41" fmla="*/ 2497 h 4518"/>
                  <a:gd name="T42" fmla="*/ 1234 w 3301"/>
                  <a:gd name="T43" fmla="*/ 2977 h 4518"/>
                  <a:gd name="T44" fmla="*/ 701 w 3301"/>
                  <a:gd name="T45" fmla="*/ 3225 h 4518"/>
                  <a:gd name="T46" fmla="*/ 1203 w 3301"/>
                  <a:gd name="T47" fmla="*/ 3584 h 4518"/>
                  <a:gd name="T48" fmla="*/ 1531 w 3301"/>
                  <a:gd name="T49" fmla="*/ 3196 h 4518"/>
                  <a:gd name="T50" fmla="*/ 1908 w 3301"/>
                  <a:gd name="T51" fmla="*/ 3977 h 4518"/>
                  <a:gd name="T52" fmla="*/ 2688 w 3301"/>
                  <a:gd name="T53" fmla="*/ 2132 h 4518"/>
                  <a:gd name="T54" fmla="*/ 2004 w 3301"/>
                  <a:gd name="T55" fmla="*/ 1287 h 4518"/>
                  <a:gd name="T56" fmla="*/ 1732 w 3301"/>
                  <a:gd name="T57" fmla="*/ 2343 h 4518"/>
                  <a:gd name="T58" fmla="*/ 1992 w 3301"/>
                  <a:gd name="T59" fmla="*/ 1675 h 4518"/>
                  <a:gd name="T60" fmla="*/ 2491 w 3301"/>
                  <a:gd name="T61" fmla="*/ 2426 h 4518"/>
                  <a:gd name="T62" fmla="*/ 521 w 3301"/>
                  <a:gd name="T63" fmla="*/ 1789 h 4518"/>
                  <a:gd name="T64" fmla="*/ 1290 w 3301"/>
                  <a:gd name="T65" fmla="*/ 1885 h 4518"/>
                  <a:gd name="T66" fmla="*/ 959 w 3301"/>
                  <a:gd name="T67" fmla="*/ 2398 h 4518"/>
                  <a:gd name="T68" fmla="*/ 1861 w 3301"/>
                  <a:gd name="T69" fmla="*/ 1385 h 4518"/>
                  <a:gd name="T70" fmla="*/ 2314 w 3301"/>
                  <a:gd name="T71" fmla="*/ 997 h 4518"/>
                  <a:gd name="T72" fmla="*/ 2317 w 3301"/>
                  <a:gd name="T73" fmla="*/ 566 h 4518"/>
                  <a:gd name="T74" fmla="*/ 2040 w 3301"/>
                  <a:gd name="T75" fmla="*/ 605 h 4518"/>
                  <a:gd name="T76" fmla="*/ 1836 w 3301"/>
                  <a:gd name="T77" fmla="*/ 696 h 4518"/>
                  <a:gd name="T78" fmla="*/ 1601 w 3301"/>
                  <a:gd name="T79" fmla="*/ 1224 h 4518"/>
                  <a:gd name="T80" fmla="*/ 2454 w 3301"/>
                  <a:gd name="T81" fmla="*/ 641 h 4518"/>
                  <a:gd name="T82" fmla="*/ 1564 w 3301"/>
                  <a:gd name="T83" fmla="*/ 316 h 4518"/>
                  <a:gd name="T84" fmla="*/ 1665 w 3301"/>
                  <a:gd name="T85" fmla="*/ 639 h 4518"/>
                  <a:gd name="T86" fmla="*/ 2060 w 3301"/>
                  <a:gd name="T87" fmla="*/ 526 h 4518"/>
                  <a:gd name="T88" fmla="*/ 2338 w 3301"/>
                  <a:gd name="T89" fmla="*/ 646 h 4518"/>
                  <a:gd name="T90" fmla="*/ 2455 w 3301"/>
                  <a:gd name="T91" fmla="*/ 4235 h 4518"/>
                  <a:gd name="T92" fmla="*/ 543 w 3301"/>
                  <a:gd name="T93" fmla="*/ 4065 h 4518"/>
                  <a:gd name="T94" fmla="*/ 163 w 3301"/>
                  <a:gd name="T95" fmla="*/ 4175 h 4518"/>
                  <a:gd name="T96" fmla="*/ 543 w 3301"/>
                  <a:gd name="T97" fmla="*/ 4065 h 4518"/>
                  <a:gd name="T98" fmla="*/ 1120 w 3301"/>
                  <a:gd name="T99" fmla="*/ 358 h 4518"/>
                  <a:gd name="T100" fmla="*/ 1209 w 3301"/>
                  <a:gd name="T101" fmla="*/ 638 h 4518"/>
                  <a:gd name="T102" fmla="*/ 223 w 3301"/>
                  <a:gd name="T103" fmla="*/ 2072 h 4518"/>
                  <a:gd name="T104" fmla="*/ 178 w 3301"/>
                  <a:gd name="T105" fmla="*/ 2304 h 4518"/>
                  <a:gd name="T106" fmla="*/ 164 w 3301"/>
                  <a:gd name="T107" fmla="*/ 2515 h 4518"/>
                  <a:gd name="T108" fmla="*/ 469 w 3301"/>
                  <a:gd name="T109" fmla="*/ 2172 h 4518"/>
                  <a:gd name="T110" fmla="*/ 3135 w 3301"/>
                  <a:gd name="T111" fmla="*/ 2251 h 4518"/>
                  <a:gd name="T112" fmla="*/ 2601 w 3301"/>
                  <a:gd name="T113" fmla="*/ 2294 h 4518"/>
                  <a:gd name="T114" fmla="*/ 331 w 3301"/>
                  <a:gd name="T115" fmla="*/ 3950 h 4518"/>
                  <a:gd name="T116" fmla="*/ 1592 w 3301"/>
                  <a:gd name="T117" fmla="*/ 4113 h 4518"/>
                  <a:gd name="T118" fmla="*/ 2347 w 3301"/>
                  <a:gd name="T119" fmla="*/ 737 h 45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3301" h="4518">
                    <a:moveTo>
                      <a:pt x="1997" y="3910"/>
                    </a:moveTo>
                    <a:cubicBezTo>
                      <a:pt x="1993" y="3925"/>
                      <a:pt x="1983" y="3935"/>
                      <a:pt x="1972" y="3946"/>
                    </a:cubicBezTo>
                    <a:cubicBezTo>
                      <a:pt x="1965" y="3954"/>
                      <a:pt x="1957" y="3962"/>
                      <a:pt x="1951" y="3969"/>
                    </a:cubicBezTo>
                    <a:cubicBezTo>
                      <a:pt x="1951" y="3985"/>
                      <a:pt x="1958" y="3994"/>
                      <a:pt x="1970" y="4002"/>
                    </a:cubicBezTo>
                    <a:cubicBezTo>
                      <a:pt x="1987" y="3999"/>
                      <a:pt x="1992" y="3980"/>
                      <a:pt x="2009" y="3971"/>
                    </a:cubicBezTo>
                    <a:cubicBezTo>
                      <a:pt x="2015" y="3971"/>
                      <a:pt x="2023" y="3971"/>
                      <a:pt x="2032" y="3971"/>
                    </a:cubicBezTo>
                    <a:cubicBezTo>
                      <a:pt x="2056" y="3972"/>
                      <a:pt x="2079" y="3969"/>
                      <a:pt x="2101" y="3962"/>
                    </a:cubicBezTo>
                    <a:cubicBezTo>
                      <a:pt x="2155" y="3947"/>
                      <a:pt x="2211" y="3943"/>
                      <a:pt x="2266" y="3936"/>
                    </a:cubicBezTo>
                    <a:cubicBezTo>
                      <a:pt x="2287" y="3934"/>
                      <a:pt x="2307" y="3939"/>
                      <a:pt x="2327" y="3946"/>
                    </a:cubicBezTo>
                    <a:cubicBezTo>
                      <a:pt x="2356" y="3958"/>
                      <a:pt x="2384" y="3971"/>
                      <a:pt x="2409" y="3990"/>
                    </a:cubicBezTo>
                    <a:cubicBezTo>
                      <a:pt x="2451" y="4020"/>
                      <a:pt x="2480" y="4061"/>
                      <a:pt x="2493" y="4112"/>
                    </a:cubicBezTo>
                    <a:cubicBezTo>
                      <a:pt x="2502" y="4144"/>
                      <a:pt x="2506" y="4177"/>
                      <a:pt x="2506" y="4211"/>
                    </a:cubicBezTo>
                    <a:cubicBezTo>
                      <a:pt x="2506" y="4231"/>
                      <a:pt x="2498" y="4246"/>
                      <a:pt x="2480" y="4256"/>
                    </a:cubicBezTo>
                    <a:cubicBezTo>
                      <a:pt x="2440" y="4278"/>
                      <a:pt x="2399" y="4297"/>
                      <a:pt x="2356" y="4314"/>
                    </a:cubicBezTo>
                    <a:cubicBezTo>
                      <a:pt x="2340" y="4321"/>
                      <a:pt x="2325" y="4328"/>
                      <a:pt x="2309" y="4335"/>
                    </a:cubicBezTo>
                    <a:cubicBezTo>
                      <a:pt x="2229" y="4369"/>
                      <a:pt x="2149" y="4401"/>
                      <a:pt x="2065" y="4423"/>
                    </a:cubicBezTo>
                    <a:cubicBezTo>
                      <a:pt x="2009" y="4438"/>
                      <a:pt x="1954" y="4453"/>
                      <a:pt x="1895" y="4458"/>
                    </a:cubicBezTo>
                    <a:cubicBezTo>
                      <a:pt x="1840" y="4462"/>
                      <a:pt x="1784" y="4469"/>
                      <a:pt x="1729" y="4469"/>
                    </a:cubicBezTo>
                    <a:cubicBezTo>
                      <a:pt x="1712" y="4469"/>
                      <a:pt x="1694" y="4468"/>
                      <a:pt x="1677" y="4465"/>
                    </a:cubicBezTo>
                    <a:cubicBezTo>
                      <a:pt x="1656" y="4461"/>
                      <a:pt x="1638" y="4452"/>
                      <a:pt x="1626" y="4432"/>
                    </a:cubicBezTo>
                    <a:cubicBezTo>
                      <a:pt x="1615" y="4414"/>
                      <a:pt x="1603" y="4397"/>
                      <a:pt x="1591" y="4380"/>
                    </a:cubicBezTo>
                    <a:cubicBezTo>
                      <a:pt x="1581" y="4364"/>
                      <a:pt x="1581" y="4344"/>
                      <a:pt x="1576" y="4327"/>
                    </a:cubicBezTo>
                    <a:cubicBezTo>
                      <a:pt x="1571" y="4306"/>
                      <a:pt x="1568" y="4285"/>
                      <a:pt x="1565" y="4265"/>
                    </a:cubicBezTo>
                    <a:cubicBezTo>
                      <a:pt x="1559" y="4225"/>
                      <a:pt x="1552" y="4184"/>
                      <a:pt x="1547" y="4144"/>
                    </a:cubicBezTo>
                    <a:cubicBezTo>
                      <a:pt x="1545" y="4128"/>
                      <a:pt x="1546" y="4112"/>
                      <a:pt x="1562" y="4101"/>
                    </a:cubicBezTo>
                    <a:cubicBezTo>
                      <a:pt x="1566" y="4097"/>
                      <a:pt x="1568" y="4090"/>
                      <a:pt x="1570" y="4084"/>
                    </a:cubicBezTo>
                    <a:cubicBezTo>
                      <a:pt x="1576" y="4063"/>
                      <a:pt x="1573" y="4055"/>
                      <a:pt x="1552" y="4047"/>
                    </a:cubicBezTo>
                    <a:cubicBezTo>
                      <a:pt x="1533" y="4040"/>
                      <a:pt x="1513" y="4033"/>
                      <a:pt x="1493" y="4026"/>
                    </a:cubicBezTo>
                    <a:cubicBezTo>
                      <a:pt x="1474" y="4019"/>
                      <a:pt x="1457" y="4009"/>
                      <a:pt x="1444" y="3994"/>
                    </a:cubicBezTo>
                    <a:cubicBezTo>
                      <a:pt x="1432" y="3980"/>
                      <a:pt x="1426" y="3966"/>
                      <a:pt x="1431" y="3947"/>
                    </a:cubicBezTo>
                    <a:cubicBezTo>
                      <a:pt x="1435" y="3930"/>
                      <a:pt x="1435" y="3912"/>
                      <a:pt x="1435" y="3895"/>
                    </a:cubicBezTo>
                    <a:cubicBezTo>
                      <a:pt x="1433" y="3859"/>
                      <a:pt x="1436" y="3824"/>
                      <a:pt x="1441" y="3788"/>
                    </a:cubicBezTo>
                    <a:cubicBezTo>
                      <a:pt x="1453" y="3690"/>
                      <a:pt x="1473" y="3594"/>
                      <a:pt x="1487" y="3496"/>
                    </a:cubicBezTo>
                    <a:cubicBezTo>
                      <a:pt x="1492" y="3462"/>
                      <a:pt x="1501" y="3428"/>
                      <a:pt x="1508" y="3394"/>
                    </a:cubicBezTo>
                    <a:cubicBezTo>
                      <a:pt x="1518" y="3347"/>
                      <a:pt x="1523" y="3299"/>
                      <a:pt x="1521" y="3251"/>
                    </a:cubicBezTo>
                    <a:cubicBezTo>
                      <a:pt x="1521" y="3238"/>
                      <a:pt x="1521" y="3224"/>
                      <a:pt x="1510" y="3212"/>
                    </a:cubicBezTo>
                    <a:cubicBezTo>
                      <a:pt x="1496" y="3224"/>
                      <a:pt x="1491" y="3239"/>
                      <a:pt x="1483" y="3253"/>
                    </a:cubicBezTo>
                    <a:cubicBezTo>
                      <a:pt x="1467" y="3282"/>
                      <a:pt x="1452" y="3312"/>
                      <a:pt x="1436" y="3341"/>
                    </a:cubicBezTo>
                    <a:cubicBezTo>
                      <a:pt x="1391" y="3420"/>
                      <a:pt x="1330" y="3486"/>
                      <a:pt x="1265" y="3549"/>
                    </a:cubicBezTo>
                    <a:cubicBezTo>
                      <a:pt x="1224" y="3587"/>
                      <a:pt x="1180" y="3620"/>
                      <a:pt x="1138" y="3657"/>
                    </a:cubicBezTo>
                    <a:cubicBezTo>
                      <a:pt x="1119" y="3675"/>
                      <a:pt x="1099" y="3691"/>
                      <a:pt x="1079" y="3707"/>
                    </a:cubicBezTo>
                    <a:cubicBezTo>
                      <a:pt x="1076" y="3710"/>
                      <a:pt x="1074" y="3713"/>
                      <a:pt x="1071" y="3714"/>
                    </a:cubicBezTo>
                    <a:cubicBezTo>
                      <a:pt x="1028" y="3733"/>
                      <a:pt x="997" y="3768"/>
                      <a:pt x="956" y="3789"/>
                    </a:cubicBezTo>
                    <a:cubicBezTo>
                      <a:pt x="950" y="3793"/>
                      <a:pt x="944" y="3797"/>
                      <a:pt x="938" y="3802"/>
                    </a:cubicBezTo>
                    <a:cubicBezTo>
                      <a:pt x="922" y="3815"/>
                      <a:pt x="904" y="3826"/>
                      <a:pt x="885" y="3835"/>
                    </a:cubicBezTo>
                    <a:cubicBezTo>
                      <a:pt x="858" y="3848"/>
                      <a:pt x="833" y="3863"/>
                      <a:pt x="806" y="3876"/>
                    </a:cubicBezTo>
                    <a:cubicBezTo>
                      <a:pt x="787" y="3886"/>
                      <a:pt x="766" y="3894"/>
                      <a:pt x="745" y="3902"/>
                    </a:cubicBezTo>
                    <a:cubicBezTo>
                      <a:pt x="741" y="3904"/>
                      <a:pt x="736" y="3905"/>
                      <a:pt x="732" y="3907"/>
                    </a:cubicBezTo>
                    <a:cubicBezTo>
                      <a:pt x="702" y="3926"/>
                      <a:pt x="667" y="3931"/>
                      <a:pt x="634" y="3942"/>
                    </a:cubicBezTo>
                    <a:cubicBezTo>
                      <a:pt x="606" y="3952"/>
                      <a:pt x="578" y="3950"/>
                      <a:pt x="551" y="3938"/>
                    </a:cubicBezTo>
                    <a:cubicBezTo>
                      <a:pt x="545" y="3936"/>
                      <a:pt x="540" y="3934"/>
                      <a:pt x="533" y="3931"/>
                    </a:cubicBezTo>
                    <a:cubicBezTo>
                      <a:pt x="529" y="3934"/>
                      <a:pt x="524" y="3937"/>
                      <a:pt x="523" y="3941"/>
                    </a:cubicBezTo>
                    <a:cubicBezTo>
                      <a:pt x="513" y="3975"/>
                      <a:pt x="511" y="4009"/>
                      <a:pt x="521" y="4045"/>
                    </a:cubicBezTo>
                    <a:cubicBezTo>
                      <a:pt x="528" y="4045"/>
                      <a:pt x="533" y="4046"/>
                      <a:pt x="539" y="4046"/>
                    </a:cubicBezTo>
                    <a:cubicBezTo>
                      <a:pt x="544" y="4046"/>
                      <a:pt x="549" y="4046"/>
                      <a:pt x="555" y="4046"/>
                    </a:cubicBezTo>
                    <a:cubicBezTo>
                      <a:pt x="572" y="4070"/>
                      <a:pt x="588" y="4095"/>
                      <a:pt x="605" y="4118"/>
                    </a:cubicBezTo>
                    <a:cubicBezTo>
                      <a:pt x="620" y="4138"/>
                      <a:pt x="634" y="4159"/>
                      <a:pt x="650" y="4177"/>
                    </a:cubicBezTo>
                    <a:cubicBezTo>
                      <a:pt x="666" y="4196"/>
                      <a:pt x="678" y="4215"/>
                      <a:pt x="686" y="4237"/>
                    </a:cubicBezTo>
                    <a:cubicBezTo>
                      <a:pt x="696" y="4264"/>
                      <a:pt x="705" y="4291"/>
                      <a:pt x="710" y="4319"/>
                    </a:cubicBezTo>
                    <a:cubicBezTo>
                      <a:pt x="722" y="4380"/>
                      <a:pt x="692" y="4459"/>
                      <a:pt x="626" y="4489"/>
                    </a:cubicBezTo>
                    <a:cubicBezTo>
                      <a:pt x="619" y="4492"/>
                      <a:pt x="612" y="4495"/>
                      <a:pt x="605" y="4497"/>
                    </a:cubicBezTo>
                    <a:cubicBezTo>
                      <a:pt x="525" y="4514"/>
                      <a:pt x="446" y="4518"/>
                      <a:pt x="367" y="4491"/>
                    </a:cubicBezTo>
                    <a:cubicBezTo>
                      <a:pt x="356" y="4487"/>
                      <a:pt x="345" y="4481"/>
                      <a:pt x="334" y="4475"/>
                    </a:cubicBezTo>
                    <a:cubicBezTo>
                      <a:pt x="256" y="4431"/>
                      <a:pt x="209" y="4362"/>
                      <a:pt x="180" y="4279"/>
                    </a:cubicBezTo>
                    <a:cubicBezTo>
                      <a:pt x="174" y="4264"/>
                      <a:pt x="169" y="4249"/>
                      <a:pt x="163" y="4234"/>
                    </a:cubicBezTo>
                    <a:cubicBezTo>
                      <a:pt x="158" y="4222"/>
                      <a:pt x="152" y="4209"/>
                      <a:pt x="149" y="4196"/>
                    </a:cubicBezTo>
                    <a:cubicBezTo>
                      <a:pt x="144" y="4168"/>
                      <a:pt x="131" y="4143"/>
                      <a:pt x="124" y="4115"/>
                    </a:cubicBezTo>
                    <a:cubicBezTo>
                      <a:pt x="118" y="4088"/>
                      <a:pt x="107" y="4061"/>
                      <a:pt x="100" y="4034"/>
                    </a:cubicBezTo>
                    <a:cubicBezTo>
                      <a:pt x="90" y="3998"/>
                      <a:pt x="80" y="3962"/>
                      <a:pt x="71" y="3927"/>
                    </a:cubicBezTo>
                    <a:cubicBezTo>
                      <a:pt x="64" y="3899"/>
                      <a:pt x="63" y="3871"/>
                      <a:pt x="63" y="3842"/>
                    </a:cubicBezTo>
                    <a:cubicBezTo>
                      <a:pt x="64" y="3816"/>
                      <a:pt x="71" y="3791"/>
                      <a:pt x="83" y="3767"/>
                    </a:cubicBezTo>
                    <a:cubicBezTo>
                      <a:pt x="95" y="3743"/>
                      <a:pt x="112" y="3726"/>
                      <a:pt x="136" y="3713"/>
                    </a:cubicBezTo>
                    <a:cubicBezTo>
                      <a:pt x="172" y="3695"/>
                      <a:pt x="209" y="3684"/>
                      <a:pt x="246" y="3670"/>
                    </a:cubicBezTo>
                    <a:cubicBezTo>
                      <a:pt x="254" y="3668"/>
                      <a:pt x="263" y="3671"/>
                      <a:pt x="271" y="3670"/>
                    </a:cubicBezTo>
                    <a:cubicBezTo>
                      <a:pt x="277" y="3670"/>
                      <a:pt x="282" y="3666"/>
                      <a:pt x="288" y="3663"/>
                    </a:cubicBezTo>
                    <a:cubicBezTo>
                      <a:pt x="285" y="3643"/>
                      <a:pt x="283" y="3625"/>
                      <a:pt x="280" y="3607"/>
                    </a:cubicBezTo>
                    <a:cubicBezTo>
                      <a:pt x="274" y="3575"/>
                      <a:pt x="283" y="3546"/>
                      <a:pt x="289" y="3516"/>
                    </a:cubicBezTo>
                    <a:cubicBezTo>
                      <a:pt x="290" y="3512"/>
                      <a:pt x="292" y="3508"/>
                      <a:pt x="294" y="3505"/>
                    </a:cubicBezTo>
                    <a:cubicBezTo>
                      <a:pt x="329" y="3455"/>
                      <a:pt x="363" y="3404"/>
                      <a:pt x="421" y="3374"/>
                    </a:cubicBezTo>
                    <a:cubicBezTo>
                      <a:pt x="453" y="3358"/>
                      <a:pt x="482" y="3336"/>
                      <a:pt x="512" y="3317"/>
                    </a:cubicBezTo>
                    <a:cubicBezTo>
                      <a:pt x="524" y="3309"/>
                      <a:pt x="537" y="3302"/>
                      <a:pt x="550" y="3295"/>
                    </a:cubicBezTo>
                    <a:cubicBezTo>
                      <a:pt x="571" y="3284"/>
                      <a:pt x="592" y="3274"/>
                      <a:pt x="613" y="3262"/>
                    </a:cubicBezTo>
                    <a:cubicBezTo>
                      <a:pt x="648" y="3242"/>
                      <a:pt x="683" y="3221"/>
                      <a:pt x="718" y="3200"/>
                    </a:cubicBezTo>
                    <a:cubicBezTo>
                      <a:pt x="741" y="3186"/>
                      <a:pt x="763" y="3169"/>
                      <a:pt x="785" y="3155"/>
                    </a:cubicBezTo>
                    <a:cubicBezTo>
                      <a:pt x="801" y="3144"/>
                      <a:pt x="810" y="3131"/>
                      <a:pt x="811" y="3112"/>
                    </a:cubicBezTo>
                    <a:cubicBezTo>
                      <a:pt x="812" y="3103"/>
                      <a:pt x="815" y="3093"/>
                      <a:pt x="818" y="3084"/>
                    </a:cubicBezTo>
                    <a:cubicBezTo>
                      <a:pt x="823" y="3068"/>
                      <a:pt x="834" y="3059"/>
                      <a:pt x="850" y="3056"/>
                    </a:cubicBezTo>
                    <a:cubicBezTo>
                      <a:pt x="862" y="3054"/>
                      <a:pt x="874" y="3052"/>
                      <a:pt x="887" y="3051"/>
                    </a:cubicBezTo>
                    <a:cubicBezTo>
                      <a:pt x="903" y="3041"/>
                      <a:pt x="910" y="3025"/>
                      <a:pt x="912" y="3008"/>
                    </a:cubicBezTo>
                    <a:cubicBezTo>
                      <a:pt x="919" y="2959"/>
                      <a:pt x="925" y="2910"/>
                      <a:pt x="930" y="2861"/>
                    </a:cubicBezTo>
                    <a:cubicBezTo>
                      <a:pt x="931" y="2853"/>
                      <a:pt x="931" y="2846"/>
                      <a:pt x="931" y="2838"/>
                    </a:cubicBezTo>
                    <a:cubicBezTo>
                      <a:pt x="932" y="2820"/>
                      <a:pt x="927" y="2805"/>
                      <a:pt x="913" y="2792"/>
                    </a:cubicBezTo>
                    <a:cubicBezTo>
                      <a:pt x="900" y="2778"/>
                      <a:pt x="887" y="2762"/>
                      <a:pt x="875" y="2747"/>
                    </a:cubicBezTo>
                    <a:cubicBezTo>
                      <a:pt x="843" y="2709"/>
                      <a:pt x="830" y="2666"/>
                      <a:pt x="832" y="2617"/>
                    </a:cubicBezTo>
                    <a:cubicBezTo>
                      <a:pt x="833" y="2561"/>
                      <a:pt x="844" y="2506"/>
                      <a:pt x="859" y="2453"/>
                    </a:cubicBezTo>
                    <a:cubicBezTo>
                      <a:pt x="864" y="2434"/>
                      <a:pt x="868" y="2415"/>
                      <a:pt x="873" y="2395"/>
                    </a:cubicBezTo>
                    <a:cubicBezTo>
                      <a:pt x="868" y="2389"/>
                      <a:pt x="865" y="2382"/>
                      <a:pt x="860" y="2377"/>
                    </a:cubicBezTo>
                    <a:cubicBezTo>
                      <a:pt x="828" y="2340"/>
                      <a:pt x="833" y="2299"/>
                      <a:pt x="849" y="2258"/>
                    </a:cubicBezTo>
                    <a:cubicBezTo>
                      <a:pt x="856" y="2242"/>
                      <a:pt x="869" y="2227"/>
                      <a:pt x="880" y="2213"/>
                    </a:cubicBezTo>
                    <a:cubicBezTo>
                      <a:pt x="902" y="2186"/>
                      <a:pt x="925" y="2160"/>
                      <a:pt x="940" y="2129"/>
                    </a:cubicBezTo>
                    <a:cubicBezTo>
                      <a:pt x="943" y="2122"/>
                      <a:pt x="949" y="2116"/>
                      <a:pt x="941" y="2107"/>
                    </a:cubicBezTo>
                    <a:cubicBezTo>
                      <a:pt x="936" y="2109"/>
                      <a:pt x="931" y="2111"/>
                      <a:pt x="926" y="2115"/>
                    </a:cubicBezTo>
                    <a:cubicBezTo>
                      <a:pt x="873" y="2151"/>
                      <a:pt x="816" y="2181"/>
                      <a:pt x="760" y="2212"/>
                    </a:cubicBezTo>
                    <a:cubicBezTo>
                      <a:pt x="737" y="2224"/>
                      <a:pt x="716" y="2239"/>
                      <a:pt x="691" y="2248"/>
                    </a:cubicBezTo>
                    <a:cubicBezTo>
                      <a:pt x="673" y="2255"/>
                      <a:pt x="655" y="2263"/>
                      <a:pt x="635" y="2266"/>
                    </a:cubicBezTo>
                    <a:cubicBezTo>
                      <a:pt x="625" y="2268"/>
                      <a:pt x="613" y="2271"/>
                      <a:pt x="604" y="2276"/>
                    </a:cubicBezTo>
                    <a:cubicBezTo>
                      <a:pt x="589" y="2286"/>
                      <a:pt x="576" y="2283"/>
                      <a:pt x="563" y="2274"/>
                    </a:cubicBezTo>
                    <a:cubicBezTo>
                      <a:pt x="555" y="2267"/>
                      <a:pt x="547" y="2259"/>
                      <a:pt x="539" y="2252"/>
                    </a:cubicBezTo>
                    <a:cubicBezTo>
                      <a:pt x="524" y="2256"/>
                      <a:pt x="518" y="2269"/>
                      <a:pt x="512" y="2281"/>
                    </a:cubicBezTo>
                    <a:cubicBezTo>
                      <a:pt x="498" y="2309"/>
                      <a:pt x="484" y="2337"/>
                      <a:pt x="469" y="2363"/>
                    </a:cubicBezTo>
                    <a:cubicBezTo>
                      <a:pt x="435" y="2419"/>
                      <a:pt x="390" y="2464"/>
                      <a:pt x="337" y="2501"/>
                    </a:cubicBezTo>
                    <a:cubicBezTo>
                      <a:pt x="333" y="2504"/>
                      <a:pt x="328" y="2506"/>
                      <a:pt x="324" y="2509"/>
                    </a:cubicBezTo>
                    <a:cubicBezTo>
                      <a:pt x="305" y="2520"/>
                      <a:pt x="287" y="2521"/>
                      <a:pt x="270" y="2505"/>
                    </a:cubicBezTo>
                    <a:cubicBezTo>
                      <a:pt x="265" y="2501"/>
                      <a:pt x="260" y="2498"/>
                      <a:pt x="255" y="2494"/>
                    </a:cubicBezTo>
                    <a:cubicBezTo>
                      <a:pt x="250" y="2497"/>
                      <a:pt x="245" y="2499"/>
                      <a:pt x="242" y="2502"/>
                    </a:cubicBezTo>
                    <a:cubicBezTo>
                      <a:pt x="227" y="2520"/>
                      <a:pt x="205" y="2526"/>
                      <a:pt x="184" y="2534"/>
                    </a:cubicBezTo>
                    <a:cubicBezTo>
                      <a:pt x="166" y="2541"/>
                      <a:pt x="148" y="2540"/>
                      <a:pt x="131" y="2527"/>
                    </a:cubicBezTo>
                    <a:cubicBezTo>
                      <a:pt x="128" y="2524"/>
                      <a:pt x="123" y="2522"/>
                      <a:pt x="123" y="2522"/>
                    </a:cubicBezTo>
                    <a:cubicBezTo>
                      <a:pt x="104" y="2520"/>
                      <a:pt x="89" y="2520"/>
                      <a:pt x="75" y="2516"/>
                    </a:cubicBezTo>
                    <a:cubicBezTo>
                      <a:pt x="54" y="2510"/>
                      <a:pt x="47" y="2494"/>
                      <a:pt x="52" y="2473"/>
                    </a:cubicBezTo>
                    <a:cubicBezTo>
                      <a:pt x="54" y="2464"/>
                      <a:pt x="57" y="2456"/>
                      <a:pt x="60" y="2448"/>
                    </a:cubicBezTo>
                    <a:cubicBezTo>
                      <a:pt x="62" y="2441"/>
                      <a:pt x="63" y="2434"/>
                      <a:pt x="64" y="2428"/>
                    </a:cubicBezTo>
                    <a:cubicBezTo>
                      <a:pt x="49" y="2417"/>
                      <a:pt x="34" y="2409"/>
                      <a:pt x="22" y="2397"/>
                    </a:cubicBezTo>
                    <a:cubicBezTo>
                      <a:pt x="15" y="2391"/>
                      <a:pt x="15" y="2379"/>
                      <a:pt x="11" y="2370"/>
                    </a:cubicBezTo>
                    <a:cubicBezTo>
                      <a:pt x="17" y="2360"/>
                      <a:pt x="22" y="2350"/>
                      <a:pt x="27" y="2341"/>
                    </a:cubicBezTo>
                    <a:cubicBezTo>
                      <a:pt x="25" y="2336"/>
                      <a:pt x="24" y="2333"/>
                      <a:pt x="22" y="2330"/>
                    </a:cubicBezTo>
                    <a:cubicBezTo>
                      <a:pt x="0" y="2303"/>
                      <a:pt x="6" y="2276"/>
                      <a:pt x="24" y="2251"/>
                    </a:cubicBezTo>
                    <a:cubicBezTo>
                      <a:pt x="46" y="2220"/>
                      <a:pt x="71" y="2191"/>
                      <a:pt x="94" y="2161"/>
                    </a:cubicBezTo>
                    <a:cubicBezTo>
                      <a:pt x="107" y="2146"/>
                      <a:pt x="119" y="2130"/>
                      <a:pt x="132" y="2115"/>
                    </a:cubicBezTo>
                    <a:cubicBezTo>
                      <a:pt x="145" y="2100"/>
                      <a:pt x="159" y="2087"/>
                      <a:pt x="177" y="2078"/>
                    </a:cubicBezTo>
                    <a:cubicBezTo>
                      <a:pt x="229" y="2052"/>
                      <a:pt x="280" y="2025"/>
                      <a:pt x="332" y="1999"/>
                    </a:cubicBezTo>
                    <a:cubicBezTo>
                      <a:pt x="344" y="1993"/>
                      <a:pt x="355" y="1986"/>
                      <a:pt x="367" y="1980"/>
                    </a:cubicBezTo>
                    <a:cubicBezTo>
                      <a:pt x="368" y="1957"/>
                      <a:pt x="366" y="1936"/>
                      <a:pt x="358" y="1912"/>
                    </a:cubicBezTo>
                    <a:cubicBezTo>
                      <a:pt x="363" y="1908"/>
                      <a:pt x="370" y="1905"/>
                      <a:pt x="375" y="1900"/>
                    </a:cubicBezTo>
                    <a:cubicBezTo>
                      <a:pt x="405" y="1872"/>
                      <a:pt x="433" y="1843"/>
                      <a:pt x="463" y="1816"/>
                    </a:cubicBezTo>
                    <a:cubicBezTo>
                      <a:pt x="496" y="1786"/>
                      <a:pt x="530" y="1757"/>
                      <a:pt x="563" y="1728"/>
                    </a:cubicBezTo>
                    <a:cubicBezTo>
                      <a:pt x="571" y="1721"/>
                      <a:pt x="581" y="1714"/>
                      <a:pt x="589" y="1707"/>
                    </a:cubicBezTo>
                    <a:cubicBezTo>
                      <a:pt x="627" y="1670"/>
                      <a:pt x="671" y="1639"/>
                      <a:pt x="713" y="1608"/>
                    </a:cubicBezTo>
                    <a:cubicBezTo>
                      <a:pt x="725" y="1599"/>
                      <a:pt x="737" y="1590"/>
                      <a:pt x="748" y="1580"/>
                    </a:cubicBezTo>
                    <a:cubicBezTo>
                      <a:pt x="795" y="1536"/>
                      <a:pt x="851" y="1503"/>
                      <a:pt x="901" y="1463"/>
                    </a:cubicBezTo>
                    <a:cubicBezTo>
                      <a:pt x="918" y="1458"/>
                      <a:pt x="933" y="1447"/>
                      <a:pt x="949" y="1438"/>
                    </a:cubicBezTo>
                    <a:cubicBezTo>
                      <a:pt x="989" y="1415"/>
                      <a:pt x="1029" y="1393"/>
                      <a:pt x="1069" y="1370"/>
                    </a:cubicBezTo>
                    <a:cubicBezTo>
                      <a:pt x="1091" y="1358"/>
                      <a:pt x="1111" y="1340"/>
                      <a:pt x="1134" y="1329"/>
                    </a:cubicBezTo>
                    <a:cubicBezTo>
                      <a:pt x="1164" y="1315"/>
                      <a:pt x="1193" y="1298"/>
                      <a:pt x="1225" y="1288"/>
                    </a:cubicBezTo>
                    <a:cubicBezTo>
                      <a:pt x="1260" y="1277"/>
                      <a:pt x="1293" y="1260"/>
                      <a:pt x="1327" y="1244"/>
                    </a:cubicBezTo>
                    <a:cubicBezTo>
                      <a:pt x="1371" y="1223"/>
                      <a:pt x="1415" y="1200"/>
                      <a:pt x="1458" y="1177"/>
                    </a:cubicBezTo>
                    <a:cubicBezTo>
                      <a:pt x="1479" y="1166"/>
                      <a:pt x="1502" y="1161"/>
                      <a:pt x="1525" y="1156"/>
                    </a:cubicBezTo>
                    <a:cubicBezTo>
                      <a:pt x="1531" y="1154"/>
                      <a:pt x="1539" y="1157"/>
                      <a:pt x="1546" y="1159"/>
                    </a:cubicBezTo>
                    <a:cubicBezTo>
                      <a:pt x="1555" y="1161"/>
                      <a:pt x="1562" y="1164"/>
                      <a:pt x="1570" y="1167"/>
                    </a:cubicBezTo>
                    <a:cubicBezTo>
                      <a:pt x="1574" y="1164"/>
                      <a:pt x="1578" y="1163"/>
                      <a:pt x="1580" y="1160"/>
                    </a:cubicBezTo>
                    <a:cubicBezTo>
                      <a:pt x="1585" y="1152"/>
                      <a:pt x="1591" y="1143"/>
                      <a:pt x="1595" y="1135"/>
                    </a:cubicBezTo>
                    <a:cubicBezTo>
                      <a:pt x="1620" y="1082"/>
                      <a:pt x="1620" y="1096"/>
                      <a:pt x="1609" y="1030"/>
                    </a:cubicBezTo>
                    <a:cubicBezTo>
                      <a:pt x="1604" y="1026"/>
                      <a:pt x="1597" y="1022"/>
                      <a:pt x="1588" y="1016"/>
                    </a:cubicBezTo>
                    <a:cubicBezTo>
                      <a:pt x="1587" y="1010"/>
                      <a:pt x="1587" y="1003"/>
                      <a:pt x="1585" y="996"/>
                    </a:cubicBezTo>
                    <a:cubicBezTo>
                      <a:pt x="1582" y="991"/>
                      <a:pt x="1578" y="986"/>
                      <a:pt x="1573" y="982"/>
                    </a:cubicBezTo>
                    <a:cubicBezTo>
                      <a:pt x="1520" y="933"/>
                      <a:pt x="1492" y="869"/>
                      <a:pt x="1466" y="803"/>
                    </a:cubicBezTo>
                    <a:cubicBezTo>
                      <a:pt x="1464" y="797"/>
                      <a:pt x="1462" y="791"/>
                      <a:pt x="1461" y="785"/>
                    </a:cubicBezTo>
                    <a:cubicBezTo>
                      <a:pt x="1455" y="743"/>
                      <a:pt x="1448" y="702"/>
                      <a:pt x="1442" y="660"/>
                    </a:cubicBezTo>
                    <a:cubicBezTo>
                      <a:pt x="1440" y="645"/>
                      <a:pt x="1441" y="628"/>
                      <a:pt x="1440" y="612"/>
                    </a:cubicBezTo>
                    <a:cubicBezTo>
                      <a:pt x="1440" y="605"/>
                      <a:pt x="1439" y="598"/>
                      <a:pt x="1438" y="593"/>
                    </a:cubicBezTo>
                    <a:cubicBezTo>
                      <a:pt x="1429" y="587"/>
                      <a:pt x="1424" y="592"/>
                      <a:pt x="1419" y="595"/>
                    </a:cubicBezTo>
                    <a:cubicBezTo>
                      <a:pt x="1363" y="637"/>
                      <a:pt x="1299" y="657"/>
                      <a:pt x="1229" y="654"/>
                    </a:cubicBezTo>
                    <a:cubicBezTo>
                      <a:pt x="1198" y="652"/>
                      <a:pt x="1167" y="649"/>
                      <a:pt x="1137" y="646"/>
                    </a:cubicBezTo>
                    <a:cubicBezTo>
                      <a:pt x="1127" y="645"/>
                      <a:pt x="1117" y="643"/>
                      <a:pt x="1109" y="638"/>
                    </a:cubicBezTo>
                    <a:cubicBezTo>
                      <a:pt x="1075" y="620"/>
                      <a:pt x="1040" y="605"/>
                      <a:pt x="1004" y="590"/>
                    </a:cubicBezTo>
                    <a:cubicBezTo>
                      <a:pt x="1001" y="589"/>
                      <a:pt x="1000" y="585"/>
                      <a:pt x="998" y="583"/>
                    </a:cubicBezTo>
                    <a:cubicBezTo>
                      <a:pt x="998" y="575"/>
                      <a:pt x="1004" y="574"/>
                      <a:pt x="1008" y="573"/>
                    </a:cubicBezTo>
                    <a:cubicBezTo>
                      <a:pt x="1044" y="565"/>
                      <a:pt x="1074" y="546"/>
                      <a:pt x="1104" y="526"/>
                    </a:cubicBezTo>
                    <a:cubicBezTo>
                      <a:pt x="1127" y="510"/>
                      <a:pt x="1144" y="488"/>
                      <a:pt x="1161" y="459"/>
                    </a:cubicBezTo>
                    <a:cubicBezTo>
                      <a:pt x="1114" y="459"/>
                      <a:pt x="1072" y="461"/>
                      <a:pt x="1033" y="445"/>
                    </a:cubicBezTo>
                    <a:cubicBezTo>
                      <a:pt x="1015" y="437"/>
                      <a:pt x="997" y="427"/>
                      <a:pt x="980" y="418"/>
                    </a:cubicBezTo>
                    <a:cubicBezTo>
                      <a:pt x="979" y="418"/>
                      <a:pt x="979" y="414"/>
                      <a:pt x="978" y="412"/>
                    </a:cubicBezTo>
                    <a:cubicBezTo>
                      <a:pt x="981" y="403"/>
                      <a:pt x="989" y="403"/>
                      <a:pt x="996" y="402"/>
                    </a:cubicBezTo>
                    <a:cubicBezTo>
                      <a:pt x="1031" y="396"/>
                      <a:pt x="1061" y="379"/>
                      <a:pt x="1089" y="358"/>
                    </a:cubicBezTo>
                    <a:cubicBezTo>
                      <a:pt x="1101" y="349"/>
                      <a:pt x="1111" y="339"/>
                      <a:pt x="1113" y="320"/>
                    </a:cubicBezTo>
                    <a:cubicBezTo>
                      <a:pt x="1108" y="318"/>
                      <a:pt x="1102" y="314"/>
                      <a:pt x="1095" y="311"/>
                    </a:cubicBezTo>
                    <a:cubicBezTo>
                      <a:pt x="1076" y="305"/>
                      <a:pt x="1058" y="298"/>
                      <a:pt x="1041" y="287"/>
                    </a:cubicBezTo>
                    <a:cubicBezTo>
                      <a:pt x="1001" y="260"/>
                      <a:pt x="977" y="223"/>
                      <a:pt x="968" y="176"/>
                    </a:cubicBezTo>
                    <a:cubicBezTo>
                      <a:pt x="967" y="168"/>
                      <a:pt x="968" y="159"/>
                      <a:pt x="968" y="151"/>
                    </a:cubicBezTo>
                    <a:cubicBezTo>
                      <a:pt x="983" y="146"/>
                      <a:pt x="991" y="152"/>
                      <a:pt x="999" y="161"/>
                    </a:cubicBezTo>
                    <a:cubicBezTo>
                      <a:pt x="1005" y="170"/>
                      <a:pt x="1013" y="178"/>
                      <a:pt x="1021" y="186"/>
                    </a:cubicBezTo>
                    <a:cubicBezTo>
                      <a:pt x="1050" y="214"/>
                      <a:pt x="1096" y="210"/>
                      <a:pt x="1123" y="190"/>
                    </a:cubicBezTo>
                    <a:cubicBezTo>
                      <a:pt x="1150" y="171"/>
                      <a:pt x="1178" y="152"/>
                      <a:pt x="1204" y="131"/>
                    </a:cubicBezTo>
                    <a:cubicBezTo>
                      <a:pt x="1219" y="119"/>
                      <a:pt x="1235" y="107"/>
                      <a:pt x="1252" y="97"/>
                    </a:cubicBezTo>
                    <a:cubicBezTo>
                      <a:pt x="1263" y="91"/>
                      <a:pt x="1272" y="82"/>
                      <a:pt x="1281" y="74"/>
                    </a:cubicBezTo>
                    <a:cubicBezTo>
                      <a:pt x="1304" y="54"/>
                      <a:pt x="1328" y="39"/>
                      <a:pt x="1358" y="32"/>
                    </a:cubicBezTo>
                    <a:cubicBezTo>
                      <a:pt x="1389" y="24"/>
                      <a:pt x="1419" y="12"/>
                      <a:pt x="1450" y="6"/>
                    </a:cubicBezTo>
                    <a:cubicBezTo>
                      <a:pt x="1470" y="2"/>
                      <a:pt x="1489" y="0"/>
                      <a:pt x="1509" y="4"/>
                    </a:cubicBezTo>
                    <a:cubicBezTo>
                      <a:pt x="1540" y="9"/>
                      <a:pt x="1569" y="17"/>
                      <a:pt x="1597" y="32"/>
                    </a:cubicBezTo>
                    <a:cubicBezTo>
                      <a:pt x="1617" y="43"/>
                      <a:pt x="1635" y="59"/>
                      <a:pt x="1645" y="82"/>
                    </a:cubicBezTo>
                    <a:cubicBezTo>
                      <a:pt x="1648" y="89"/>
                      <a:pt x="1652" y="97"/>
                      <a:pt x="1655" y="105"/>
                    </a:cubicBezTo>
                    <a:cubicBezTo>
                      <a:pt x="1689" y="120"/>
                      <a:pt x="1729" y="124"/>
                      <a:pt x="1751" y="159"/>
                    </a:cubicBezTo>
                    <a:cubicBezTo>
                      <a:pt x="1780" y="153"/>
                      <a:pt x="1807" y="144"/>
                      <a:pt x="1834" y="136"/>
                    </a:cubicBezTo>
                    <a:cubicBezTo>
                      <a:pt x="1889" y="119"/>
                      <a:pt x="1945" y="114"/>
                      <a:pt x="2001" y="127"/>
                    </a:cubicBezTo>
                    <a:cubicBezTo>
                      <a:pt x="2034" y="135"/>
                      <a:pt x="2066" y="144"/>
                      <a:pt x="2099" y="150"/>
                    </a:cubicBezTo>
                    <a:cubicBezTo>
                      <a:pt x="2144" y="158"/>
                      <a:pt x="2186" y="177"/>
                      <a:pt x="2225" y="201"/>
                    </a:cubicBezTo>
                    <a:cubicBezTo>
                      <a:pt x="2258" y="220"/>
                      <a:pt x="2290" y="240"/>
                      <a:pt x="2320" y="265"/>
                    </a:cubicBezTo>
                    <a:cubicBezTo>
                      <a:pt x="2350" y="290"/>
                      <a:pt x="2373" y="319"/>
                      <a:pt x="2392" y="353"/>
                    </a:cubicBezTo>
                    <a:cubicBezTo>
                      <a:pt x="2407" y="380"/>
                      <a:pt x="2421" y="407"/>
                      <a:pt x="2437" y="434"/>
                    </a:cubicBezTo>
                    <a:cubicBezTo>
                      <a:pt x="2446" y="449"/>
                      <a:pt x="2455" y="463"/>
                      <a:pt x="2455" y="482"/>
                    </a:cubicBezTo>
                    <a:cubicBezTo>
                      <a:pt x="2455" y="483"/>
                      <a:pt x="2455" y="484"/>
                      <a:pt x="2456" y="485"/>
                    </a:cubicBezTo>
                    <a:cubicBezTo>
                      <a:pt x="2477" y="535"/>
                      <a:pt x="2468" y="587"/>
                      <a:pt x="2472" y="639"/>
                    </a:cubicBezTo>
                    <a:cubicBezTo>
                      <a:pt x="2474" y="672"/>
                      <a:pt x="2460" y="696"/>
                      <a:pt x="2433" y="713"/>
                    </a:cubicBezTo>
                    <a:cubicBezTo>
                      <a:pt x="2420" y="721"/>
                      <a:pt x="2415" y="732"/>
                      <a:pt x="2411" y="746"/>
                    </a:cubicBezTo>
                    <a:cubicBezTo>
                      <a:pt x="2399" y="789"/>
                      <a:pt x="2389" y="834"/>
                      <a:pt x="2378" y="878"/>
                    </a:cubicBezTo>
                    <a:cubicBezTo>
                      <a:pt x="2369" y="911"/>
                      <a:pt x="2357" y="944"/>
                      <a:pt x="2346" y="977"/>
                    </a:cubicBezTo>
                    <a:cubicBezTo>
                      <a:pt x="2341" y="990"/>
                      <a:pt x="2334" y="1004"/>
                      <a:pt x="2326" y="1016"/>
                    </a:cubicBezTo>
                    <a:cubicBezTo>
                      <a:pt x="2302" y="1049"/>
                      <a:pt x="2279" y="1083"/>
                      <a:pt x="2253" y="1114"/>
                    </a:cubicBezTo>
                    <a:cubicBezTo>
                      <a:pt x="2233" y="1137"/>
                      <a:pt x="2210" y="1158"/>
                      <a:pt x="2184" y="1175"/>
                    </a:cubicBezTo>
                    <a:cubicBezTo>
                      <a:pt x="2167" y="1185"/>
                      <a:pt x="2151" y="1196"/>
                      <a:pt x="2133" y="1206"/>
                    </a:cubicBezTo>
                    <a:cubicBezTo>
                      <a:pt x="2112" y="1217"/>
                      <a:pt x="2090" y="1222"/>
                      <a:pt x="2066" y="1225"/>
                    </a:cubicBezTo>
                    <a:cubicBezTo>
                      <a:pt x="2050" y="1226"/>
                      <a:pt x="2035" y="1230"/>
                      <a:pt x="2019" y="1235"/>
                    </a:cubicBezTo>
                    <a:cubicBezTo>
                      <a:pt x="2013" y="1237"/>
                      <a:pt x="2009" y="1244"/>
                      <a:pt x="2003" y="1249"/>
                    </a:cubicBezTo>
                    <a:cubicBezTo>
                      <a:pt x="2007" y="1254"/>
                      <a:pt x="2009" y="1258"/>
                      <a:pt x="2012" y="1259"/>
                    </a:cubicBezTo>
                    <a:cubicBezTo>
                      <a:pt x="2035" y="1266"/>
                      <a:pt x="2052" y="1282"/>
                      <a:pt x="2072" y="1294"/>
                    </a:cubicBezTo>
                    <a:cubicBezTo>
                      <a:pt x="2095" y="1309"/>
                      <a:pt x="2114" y="1328"/>
                      <a:pt x="2128" y="1352"/>
                    </a:cubicBezTo>
                    <a:cubicBezTo>
                      <a:pt x="2153" y="1397"/>
                      <a:pt x="2172" y="1443"/>
                      <a:pt x="2185" y="1493"/>
                    </a:cubicBezTo>
                    <a:cubicBezTo>
                      <a:pt x="2191" y="1517"/>
                      <a:pt x="2195" y="1541"/>
                      <a:pt x="2198" y="1565"/>
                    </a:cubicBezTo>
                    <a:cubicBezTo>
                      <a:pt x="2203" y="1599"/>
                      <a:pt x="2217" y="1629"/>
                      <a:pt x="2228" y="1660"/>
                    </a:cubicBezTo>
                    <a:cubicBezTo>
                      <a:pt x="2243" y="1702"/>
                      <a:pt x="2262" y="1743"/>
                      <a:pt x="2287" y="1780"/>
                    </a:cubicBezTo>
                    <a:cubicBezTo>
                      <a:pt x="2289" y="1784"/>
                      <a:pt x="2292" y="1788"/>
                      <a:pt x="2295" y="1792"/>
                    </a:cubicBezTo>
                    <a:cubicBezTo>
                      <a:pt x="2320" y="1820"/>
                      <a:pt x="2343" y="1848"/>
                      <a:pt x="2369" y="1875"/>
                    </a:cubicBezTo>
                    <a:cubicBezTo>
                      <a:pt x="2387" y="1894"/>
                      <a:pt x="2408" y="1909"/>
                      <a:pt x="2431" y="1922"/>
                    </a:cubicBezTo>
                    <a:cubicBezTo>
                      <a:pt x="2447" y="1930"/>
                      <a:pt x="2463" y="1940"/>
                      <a:pt x="2479" y="1950"/>
                    </a:cubicBezTo>
                    <a:cubicBezTo>
                      <a:pt x="2520" y="1975"/>
                      <a:pt x="2565" y="1992"/>
                      <a:pt x="2611" y="2006"/>
                    </a:cubicBezTo>
                    <a:cubicBezTo>
                      <a:pt x="2636" y="2014"/>
                      <a:pt x="2661" y="2022"/>
                      <a:pt x="2685" y="2030"/>
                    </a:cubicBezTo>
                    <a:cubicBezTo>
                      <a:pt x="2734" y="2045"/>
                      <a:pt x="2778" y="2070"/>
                      <a:pt x="2822" y="2094"/>
                    </a:cubicBezTo>
                    <a:cubicBezTo>
                      <a:pt x="2827" y="2106"/>
                      <a:pt x="2831" y="2118"/>
                      <a:pt x="2835" y="2131"/>
                    </a:cubicBezTo>
                    <a:cubicBezTo>
                      <a:pt x="2842" y="2133"/>
                      <a:pt x="2848" y="2137"/>
                      <a:pt x="2855" y="2138"/>
                    </a:cubicBezTo>
                    <a:cubicBezTo>
                      <a:pt x="2907" y="2144"/>
                      <a:pt x="2958" y="2153"/>
                      <a:pt x="3008" y="2163"/>
                    </a:cubicBezTo>
                    <a:cubicBezTo>
                      <a:pt x="3051" y="2171"/>
                      <a:pt x="3092" y="2184"/>
                      <a:pt x="3133" y="2199"/>
                    </a:cubicBezTo>
                    <a:cubicBezTo>
                      <a:pt x="3169" y="2213"/>
                      <a:pt x="3198" y="2238"/>
                      <a:pt x="3225" y="2265"/>
                    </a:cubicBezTo>
                    <a:cubicBezTo>
                      <a:pt x="3245" y="2284"/>
                      <a:pt x="3262" y="2305"/>
                      <a:pt x="3280" y="2325"/>
                    </a:cubicBezTo>
                    <a:cubicBezTo>
                      <a:pt x="3284" y="2329"/>
                      <a:pt x="3287" y="2333"/>
                      <a:pt x="3290" y="2337"/>
                    </a:cubicBezTo>
                    <a:cubicBezTo>
                      <a:pt x="3298" y="2348"/>
                      <a:pt x="3301" y="2360"/>
                      <a:pt x="3292" y="2371"/>
                    </a:cubicBezTo>
                    <a:cubicBezTo>
                      <a:pt x="3285" y="2379"/>
                      <a:pt x="3283" y="2386"/>
                      <a:pt x="3283" y="2397"/>
                    </a:cubicBezTo>
                    <a:cubicBezTo>
                      <a:pt x="3284" y="2412"/>
                      <a:pt x="3273" y="2423"/>
                      <a:pt x="3259" y="2425"/>
                    </a:cubicBezTo>
                    <a:cubicBezTo>
                      <a:pt x="3228" y="2431"/>
                      <a:pt x="3198" y="2431"/>
                      <a:pt x="3169" y="2415"/>
                    </a:cubicBezTo>
                    <a:cubicBezTo>
                      <a:pt x="3144" y="2402"/>
                      <a:pt x="3116" y="2394"/>
                      <a:pt x="3090" y="2384"/>
                    </a:cubicBezTo>
                    <a:cubicBezTo>
                      <a:pt x="3075" y="2378"/>
                      <a:pt x="3060" y="2372"/>
                      <a:pt x="3046" y="2363"/>
                    </a:cubicBezTo>
                    <a:cubicBezTo>
                      <a:pt x="3024" y="2349"/>
                      <a:pt x="2999" y="2343"/>
                      <a:pt x="2970" y="2340"/>
                    </a:cubicBezTo>
                    <a:cubicBezTo>
                      <a:pt x="2972" y="2347"/>
                      <a:pt x="2973" y="2352"/>
                      <a:pt x="2976" y="2355"/>
                    </a:cubicBezTo>
                    <a:cubicBezTo>
                      <a:pt x="2987" y="2366"/>
                      <a:pt x="2999" y="2377"/>
                      <a:pt x="3011" y="2387"/>
                    </a:cubicBezTo>
                    <a:cubicBezTo>
                      <a:pt x="3021" y="2395"/>
                      <a:pt x="3032" y="2402"/>
                      <a:pt x="3040" y="2411"/>
                    </a:cubicBezTo>
                    <a:cubicBezTo>
                      <a:pt x="3059" y="2433"/>
                      <a:pt x="3070" y="2453"/>
                      <a:pt x="3046" y="2481"/>
                    </a:cubicBezTo>
                    <a:cubicBezTo>
                      <a:pt x="3025" y="2492"/>
                      <a:pt x="3001" y="2494"/>
                      <a:pt x="2976" y="2494"/>
                    </a:cubicBezTo>
                    <a:cubicBezTo>
                      <a:pt x="2930" y="2495"/>
                      <a:pt x="2893" y="2473"/>
                      <a:pt x="2854" y="2455"/>
                    </a:cubicBezTo>
                    <a:cubicBezTo>
                      <a:pt x="2830" y="2443"/>
                      <a:pt x="2806" y="2434"/>
                      <a:pt x="2782" y="2426"/>
                    </a:cubicBezTo>
                    <a:cubicBezTo>
                      <a:pt x="2754" y="2417"/>
                      <a:pt x="2727" y="2404"/>
                      <a:pt x="2700" y="2392"/>
                    </a:cubicBezTo>
                    <a:cubicBezTo>
                      <a:pt x="2686" y="2386"/>
                      <a:pt x="2674" y="2379"/>
                      <a:pt x="2659" y="2372"/>
                    </a:cubicBezTo>
                    <a:cubicBezTo>
                      <a:pt x="2654" y="2377"/>
                      <a:pt x="2650" y="2381"/>
                      <a:pt x="2646" y="2385"/>
                    </a:cubicBezTo>
                    <a:cubicBezTo>
                      <a:pt x="2628" y="2400"/>
                      <a:pt x="2612" y="2417"/>
                      <a:pt x="2593" y="2430"/>
                    </a:cubicBezTo>
                    <a:cubicBezTo>
                      <a:pt x="2566" y="2449"/>
                      <a:pt x="2536" y="2453"/>
                      <a:pt x="2504" y="2444"/>
                    </a:cubicBezTo>
                    <a:cubicBezTo>
                      <a:pt x="2497" y="2442"/>
                      <a:pt x="2490" y="2440"/>
                      <a:pt x="2483" y="2438"/>
                    </a:cubicBezTo>
                    <a:cubicBezTo>
                      <a:pt x="2445" y="2423"/>
                      <a:pt x="2406" y="2410"/>
                      <a:pt x="2369" y="2394"/>
                    </a:cubicBezTo>
                    <a:cubicBezTo>
                      <a:pt x="2318" y="2372"/>
                      <a:pt x="2269" y="2346"/>
                      <a:pt x="2223" y="2313"/>
                    </a:cubicBezTo>
                    <a:cubicBezTo>
                      <a:pt x="2201" y="2297"/>
                      <a:pt x="2179" y="2283"/>
                      <a:pt x="2153" y="2273"/>
                    </a:cubicBezTo>
                    <a:cubicBezTo>
                      <a:pt x="2136" y="2265"/>
                      <a:pt x="2121" y="2250"/>
                      <a:pt x="2106" y="2238"/>
                    </a:cubicBezTo>
                    <a:cubicBezTo>
                      <a:pt x="2086" y="2220"/>
                      <a:pt x="2067" y="2200"/>
                      <a:pt x="2045" y="2187"/>
                    </a:cubicBezTo>
                    <a:cubicBezTo>
                      <a:pt x="2033" y="2187"/>
                      <a:pt x="2030" y="2195"/>
                      <a:pt x="2028" y="2201"/>
                    </a:cubicBezTo>
                    <a:cubicBezTo>
                      <a:pt x="2025" y="2209"/>
                      <a:pt x="2024" y="2218"/>
                      <a:pt x="2022" y="2227"/>
                    </a:cubicBezTo>
                    <a:cubicBezTo>
                      <a:pt x="2008" y="2301"/>
                      <a:pt x="1980" y="2371"/>
                      <a:pt x="1943" y="2437"/>
                    </a:cubicBezTo>
                    <a:cubicBezTo>
                      <a:pt x="1932" y="2456"/>
                      <a:pt x="1916" y="2472"/>
                      <a:pt x="1902" y="2489"/>
                    </a:cubicBezTo>
                    <a:cubicBezTo>
                      <a:pt x="1891" y="2502"/>
                      <a:pt x="1880" y="2515"/>
                      <a:pt x="1869" y="2528"/>
                    </a:cubicBezTo>
                    <a:cubicBezTo>
                      <a:pt x="1873" y="2544"/>
                      <a:pt x="1885" y="2549"/>
                      <a:pt x="1895" y="2555"/>
                    </a:cubicBezTo>
                    <a:cubicBezTo>
                      <a:pt x="1915" y="2569"/>
                      <a:pt x="1937" y="2581"/>
                      <a:pt x="1957" y="2595"/>
                    </a:cubicBezTo>
                    <a:cubicBezTo>
                      <a:pt x="2033" y="2648"/>
                      <a:pt x="2089" y="2717"/>
                      <a:pt x="2124" y="2803"/>
                    </a:cubicBezTo>
                    <a:cubicBezTo>
                      <a:pt x="2146" y="2857"/>
                      <a:pt x="2156" y="2914"/>
                      <a:pt x="2163" y="2972"/>
                    </a:cubicBezTo>
                    <a:cubicBezTo>
                      <a:pt x="2164" y="2981"/>
                      <a:pt x="2162" y="2991"/>
                      <a:pt x="2161" y="3001"/>
                    </a:cubicBezTo>
                    <a:cubicBezTo>
                      <a:pt x="2156" y="3072"/>
                      <a:pt x="2135" y="3139"/>
                      <a:pt x="2109" y="3205"/>
                    </a:cubicBezTo>
                    <a:cubicBezTo>
                      <a:pt x="2092" y="3247"/>
                      <a:pt x="2081" y="3292"/>
                      <a:pt x="2076" y="3337"/>
                    </a:cubicBezTo>
                    <a:cubicBezTo>
                      <a:pt x="2071" y="3393"/>
                      <a:pt x="2063" y="3448"/>
                      <a:pt x="2059" y="3503"/>
                    </a:cubicBezTo>
                    <a:cubicBezTo>
                      <a:pt x="2056" y="3531"/>
                      <a:pt x="2058" y="3560"/>
                      <a:pt x="2058" y="3588"/>
                    </a:cubicBezTo>
                    <a:cubicBezTo>
                      <a:pt x="2059" y="3641"/>
                      <a:pt x="2061" y="3694"/>
                      <a:pt x="2060" y="3747"/>
                    </a:cubicBezTo>
                    <a:cubicBezTo>
                      <a:pt x="2059" y="3800"/>
                      <a:pt x="2040" y="3849"/>
                      <a:pt x="2015" y="3895"/>
                    </a:cubicBezTo>
                    <a:cubicBezTo>
                      <a:pt x="2011" y="3902"/>
                      <a:pt x="2006" y="3910"/>
                      <a:pt x="1996" y="3911"/>
                    </a:cubicBezTo>
                    <a:cubicBezTo>
                      <a:pt x="2001" y="3900"/>
                      <a:pt x="2007" y="3889"/>
                      <a:pt x="2012" y="3878"/>
                    </a:cubicBezTo>
                    <a:cubicBezTo>
                      <a:pt x="2027" y="3850"/>
                      <a:pt x="2038" y="3821"/>
                      <a:pt x="2042" y="3790"/>
                    </a:cubicBezTo>
                    <a:cubicBezTo>
                      <a:pt x="2050" y="3722"/>
                      <a:pt x="2052" y="3653"/>
                      <a:pt x="2046" y="3583"/>
                    </a:cubicBezTo>
                    <a:cubicBezTo>
                      <a:pt x="2044" y="3563"/>
                      <a:pt x="2043" y="3541"/>
                      <a:pt x="2045" y="3521"/>
                    </a:cubicBezTo>
                    <a:cubicBezTo>
                      <a:pt x="2049" y="3474"/>
                      <a:pt x="2055" y="3427"/>
                      <a:pt x="2060" y="3381"/>
                    </a:cubicBezTo>
                    <a:cubicBezTo>
                      <a:pt x="2062" y="3359"/>
                      <a:pt x="2064" y="3337"/>
                      <a:pt x="2068" y="3315"/>
                    </a:cubicBezTo>
                    <a:cubicBezTo>
                      <a:pt x="2077" y="3265"/>
                      <a:pt x="2093" y="3217"/>
                      <a:pt x="2111" y="3169"/>
                    </a:cubicBezTo>
                    <a:cubicBezTo>
                      <a:pt x="2138" y="3102"/>
                      <a:pt x="2148" y="3032"/>
                      <a:pt x="2146" y="2959"/>
                    </a:cubicBezTo>
                    <a:cubicBezTo>
                      <a:pt x="2146" y="2954"/>
                      <a:pt x="2146" y="2949"/>
                      <a:pt x="2145" y="2944"/>
                    </a:cubicBezTo>
                    <a:cubicBezTo>
                      <a:pt x="2138" y="2898"/>
                      <a:pt x="2127" y="2852"/>
                      <a:pt x="2109" y="2809"/>
                    </a:cubicBezTo>
                    <a:cubicBezTo>
                      <a:pt x="2094" y="2771"/>
                      <a:pt x="2077" y="2734"/>
                      <a:pt x="2048" y="2704"/>
                    </a:cubicBezTo>
                    <a:cubicBezTo>
                      <a:pt x="2042" y="2698"/>
                      <a:pt x="2037" y="2690"/>
                      <a:pt x="2032" y="2683"/>
                    </a:cubicBezTo>
                    <a:cubicBezTo>
                      <a:pt x="2020" y="2666"/>
                      <a:pt x="2006" y="2651"/>
                      <a:pt x="1989" y="2638"/>
                    </a:cubicBezTo>
                    <a:cubicBezTo>
                      <a:pt x="1970" y="2623"/>
                      <a:pt x="1951" y="2607"/>
                      <a:pt x="1931" y="2593"/>
                    </a:cubicBezTo>
                    <a:cubicBezTo>
                      <a:pt x="1892" y="2565"/>
                      <a:pt x="1851" y="2544"/>
                      <a:pt x="1802" y="2541"/>
                    </a:cubicBezTo>
                    <a:cubicBezTo>
                      <a:pt x="1795" y="2540"/>
                      <a:pt x="1786" y="2540"/>
                      <a:pt x="1781" y="2535"/>
                    </a:cubicBezTo>
                    <a:cubicBezTo>
                      <a:pt x="1763" y="2520"/>
                      <a:pt x="1740" y="2520"/>
                      <a:pt x="1719" y="2516"/>
                    </a:cubicBezTo>
                    <a:cubicBezTo>
                      <a:pt x="1693" y="2511"/>
                      <a:pt x="1667" y="2506"/>
                      <a:pt x="1643" y="2497"/>
                    </a:cubicBezTo>
                    <a:cubicBezTo>
                      <a:pt x="1608" y="2485"/>
                      <a:pt x="1573" y="2473"/>
                      <a:pt x="1537" y="2465"/>
                    </a:cubicBezTo>
                    <a:cubicBezTo>
                      <a:pt x="1476" y="2450"/>
                      <a:pt x="1415" y="2434"/>
                      <a:pt x="1352" y="2431"/>
                    </a:cubicBezTo>
                    <a:cubicBezTo>
                      <a:pt x="1321" y="2429"/>
                      <a:pt x="1290" y="2428"/>
                      <a:pt x="1260" y="2424"/>
                    </a:cubicBezTo>
                    <a:cubicBezTo>
                      <a:pt x="1198" y="2416"/>
                      <a:pt x="1137" y="2416"/>
                      <a:pt x="1075" y="2418"/>
                    </a:cubicBezTo>
                    <a:cubicBezTo>
                      <a:pt x="1027" y="2419"/>
                      <a:pt x="979" y="2415"/>
                      <a:pt x="931" y="2409"/>
                    </a:cubicBezTo>
                    <a:cubicBezTo>
                      <a:pt x="915" y="2407"/>
                      <a:pt x="902" y="2408"/>
                      <a:pt x="888" y="2415"/>
                    </a:cubicBezTo>
                    <a:cubicBezTo>
                      <a:pt x="885" y="2422"/>
                      <a:pt x="883" y="2429"/>
                      <a:pt x="880" y="2436"/>
                    </a:cubicBezTo>
                    <a:cubicBezTo>
                      <a:pt x="861" y="2492"/>
                      <a:pt x="853" y="2551"/>
                      <a:pt x="850" y="2610"/>
                    </a:cubicBezTo>
                    <a:cubicBezTo>
                      <a:pt x="849" y="2631"/>
                      <a:pt x="851" y="2652"/>
                      <a:pt x="856" y="2672"/>
                    </a:cubicBezTo>
                    <a:cubicBezTo>
                      <a:pt x="870" y="2723"/>
                      <a:pt x="898" y="2764"/>
                      <a:pt x="941" y="2794"/>
                    </a:cubicBezTo>
                    <a:cubicBezTo>
                      <a:pt x="945" y="2797"/>
                      <a:pt x="949" y="2800"/>
                      <a:pt x="951" y="2804"/>
                    </a:cubicBezTo>
                    <a:cubicBezTo>
                      <a:pt x="958" y="2822"/>
                      <a:pt x="973" y="2834"/>
                      <a:pt x="987" y="2845"/>
                    </a:cubicBezTo>
                    <a:cubicBezTo>
                      <a:pt x="1004" y="2858"/>
                      <a:pt x="1021" y="2870"/>
                      <a:pt x="1038" y="2883"/>
                    </a:cubicBezTo>
                    <a:cubicBezTo>
                      <a:pt x="1097" y="2928"/>
                      <a:pt x="1164" y="2955"/>
                      <a:pt x="1234" y="2977"/>
                    </a:cubicBezTo>
                    <a:cubicBezTo>
                      <a:pt x="1264" y="2987"/>
                      <a:pt x="1296" y="2992"/>
                      <a:pt x="1327" y="2999"/>
                    </a:cubicBezTo>
                    <a:cubicBezTo>
                      <a:pt x="1340" y="3003"/>
                      <a:pt x="1352" y="3009"/>
                      <a:pt x="1365" y="3013"/>
                    </a:cubicBezTo>
                    <a:cubicBezTo>
                      <a:pt x="1337" y="3009"/>
                      <a:pt x="1309" y="3006"/>
                      <a:pt x="1281" y="3000"/>
                    </a:cubicBezTo>
                    <a:cubicBezTo>
                      <a:pt x="1195" y="2983"/>
                      <a:pt x="1117" y="2946"/>
                      <a:pt x="1043" y="2901"/>
                    </a:cubicBezTo>
                    <a:cubicBezTo>
                      <a:pt x="1037" y="2898"/>
                      <a:pt x="1031" y="2893"/>
                      <a:pt x="1025" y="2888"/>
                    </a:cubicBezTo>
                    <a:cubicBezTo>
                      <a:pt x="1006" y="2874"/>
                      <a:pt x="987" y="2861"/>
                      <a:pt x="968" y="2847"/>
                    </a:cubicBezTo>
                    <a:cubicBezTo>
                      <a:pt x="965" y="2845"/>
                      <a:pt x="960" y="2844"/>
                      <a:pt x="953" y="2842"/>
                    </a:cubicBezTo>
                    <a:cubicBezTo>
                      <a:pt x="951" y="2849"/>
                      <a:pt x="949" y="2855"/>
                      <a:pt x="948" y="2860"/>
                    </a:cubicBezTo>
                    <a:cubicBezTo>
                      <a:pt x="944" y="2901"/>
                      <a:pt x="939" y="2941"/>
                      <a:pt x="935" y="2982"/>
                    </a:cubicBezTo>
                    <a:cubicBezTo>
                      <a:pt x="932" y="3012"/>
                      <a:pt x="925" y="3040"/>
                      <a:pt x="902" y="3063"/>
                    </a:cubicBezTo>
                    <a:cubicBezTo>
                      <a:pt x="894" y="3064"/>
                      <a:pt x="886" y="3066"/>
                      <a:pt x="877" y="3067"/>
                    </a:cubicBezTo>
                    <a:cubicBezTo>
                      <a:pt x="838" y="3071"/>
                      <a:pt x="835" y="3073"/>
                      <a:pt x="830" y="3114"/>
                    </a:cubicBezTo>
                    <a:cubicBezTo>
                      <a:pt x="827" y="3135"/>
                      <a:pt x="819" y="3153"/>
                      <a:pt x="799" y="3165"/>
                    </a:cubicBezTo>
                    <a:cubicBezTo>
                      <a:pt x="766" y="3184"/>
                      <a:pt x="735" y="3207"/>
                      <a:pt x="701" y="3225"/>
                    </a:cubicBezTo>
                    <a:cubicBezTo>
                      <a:pt x="644" y="3256"/>
                      <a:pt x="590" y="3294"/>
                      <a:pt x="532" y="3323"/>
                    </a:cubicBezTo>
                    <a:cubicBezTo>
                      <a:pt x="479" y="3350"/>
                      <a:pt x="431" y="3385"/>
                      <a:pt x="383" y="3420"/>
                    </a:cubicBezTo>
                    <a:cubicBezTo>
                      <a:pt x="353" y="3443"/>
                      <a:pt x="333" y="3474"/>
                      <a:pt x="312" y="3505"/>
                    </a:cubicBezTo>
                    <a:cubicBezTo>
                      <a:pt x="308" y="3511"/>
                      <a:pt x="306" y="3518"/>
                      <a:pt x="304" y="3525"/>
                    </a:cubicBezTo>
                    <a:cubicBezTo>
                      <a:pt x="292" y="3570"/>
                      <a:pt x="290" y="3613"/>
                      <a:pt x="313" y="3655"/>
                    </a:cubicBezTo>
                    <a:cubicBezTo>
                      <a:pt x="316" y="3659"/>
                      <a:pt x="317" y="3664"/>
                      <a:pt x="319" y="3668"/>
                    </a:cubicBezTo>
                    <a:cubicBezTo>
                      <a:pt x="329" y="3689"/>
                      <a:pt x="339" y="3711"/>
                      <a:pt x="350" y="3731"/>
                    </a:cubicBezTo>
                    <a:cubicBezTo>
                      <a:pt x="373" y="3775"/>
                      <a:pt x="410" y="3809"/>
                      <a:pt x="444" y="3845"/>
                    </a:cubicBezTo>
                    <a:cubicBezTo>
                      <a:pt x="484" y="3885"/>
                      <a:pt x="484" y="3885"/>
                      <a:pt x="533" y="3909"/>
                    </a:cubicBezTo>
                    <a:cubicBezTo>
                      <a:pt x="571" y="3927"/>
                      <a:pt x="612" y="3936"/>
                      <a:pt x="654" y="3918"/>
                    </a:cubicBezTo>
                    <a:cubicBezTo>
                      <a:pt x="657" y="3916"/>
                      <a:pt x="661" y="3915"/>
                      <a:pt x="664" y="3914"/>
                    </a:cubicBezTo>
                    <a:cubicBezTo>
                      <a:pt x="752" y="3890"/>
                      <a:pt x="832" y="3850"/>
                      <a:pt x="909" y="3803"/>
                    </a:cubicBezTo>
                    <a:cubicBezTo>
                      <a:pt x="938" y="3785"/>
                      <a:pt x="964" y="3764"/>
                      <a:pt x="992" y="3746"/>
                    </a:cubicBezTo>
                    <a:cubicBezTo>
                      <a:pt x="1066" y="3697"/>
                      <a:pt x="1132" y="3637"/>
                      <a:pt x="1203" y="3584"/>
                    </a:cubicBezTo>
                    <a:cubicBezTo>
                      <a:pt x="1208" y="3581"/>
                      <a:pt x="1213" y="3576"/>
                      <a:pt x="1217" y="3572"/>
                    </a:cubicBezTo>
                    <a:cubicBezTo>
                      <a:pt x="1250" y="3535"/>
                      <a:pt x="1291" y="3507"/>
                      <a:pt x="1321" y="3467"/>
                    </a:cubicBezTo>
                    <a:cubicBezTo>
                      <a:pt x="1322" y="3465"/>
                      <a:pt x="1324" y="3463"/>
                      <a:pt x="1326" y="3462"/>
                    </a:cubicBezTo>
                    <a:cubicBezTo>
                      <a:pt x="1362" y="3431"/>
                      <a:pt x="1383" y="3390"/>
                      <a:pt x="1408" y="3353"/>
                    </a:cubicBezTo>
                    <a:cubicBezTo>
                      <a:pt x="1429" y="3321"/>
                      <a:pt x="1445" y="3286"/>
                      <a:pt x="1462" y="3252"/>
                    </a:cubicBezTo>
                    <a:cubicBezTo>
                      <a:pt x="1479" y="3222"/>
                      <a:pt x="1495" y="3191"/>
                      <a:pt x="1512" y="3159"/>
                    </a:cubicBezTo>
                    <a:cubicBezTo>
                      <a:pt x="1507" y="3147"/>
                      <a:pt x="1505" y="3133"/>
                      <a:pt x="1498" y="3122"/>
                    </a:cubicBezTo>
                    <a:cubicBezTo>
                      <a:pt x="1482" y="3100"/>
                      <a:pt x="1465" y="3079"/>
                      <a:pt x="1447" y="3059"/>
                    </a:cubicBezTo>
                    <a:cubicBezTo>
                      <a:pt x="1432" y="3043"/>
                      <a:pt x="1412" y="3032"/>
                      <a:pt x="1391" y="3024"/>
                    </a:cubicBezTo>
                    <a:cubicBezTo>
                      <a:pt x="1381" y="3021"/>
                      <a:pt x="1373" y="3017"/>
                      <a:pt x="1364" y="3013"/>
                    </a:cubicBezTo>
                    <a:cubicBezTo>
                      <a:pt x="1398" y="3011"/>
                      <a:pt x="1426" y="3025"/>
                      <a:pt x="1451" y="3047"/>
                    </a:cubicBezTo>
                    <a:cubicBezTo>
                      <a:pt x="1466" y="3061"/>
                      <a:pt x="1479" y="3077"/>
                      <a:pt x="1494" y="3092"/>
                    </a:cubicBezTo>
                    <a:cubicBezTo>
                      <a:pt x="1514" y="3112"/>
                      <a:pt x="1520" y="3139"/>
                      <a:pt x="1532" y="3163"/>
                    </a:cubicBezTo>
                    <a:cubicBezTo>
                      <a:pt x="1537" y="3175"/>
                      <a:pt x="1531" y="3185"/>
                      <a:pt x="1531" y="3196"/>
                    </a:cubicBezTo>
                    <a:cubicBezTo>
                      <a:pt x="1531" y="3202"/>
                      <a:pt x="1532" y="3208"/>
                      <a:pt x="1533" y="3214"/>
                    </a:cubicBezTo>
                    <a:cubicBezTo>
                      <a:pt x="1536" y="3252"/>
                      <a:pt x="1535" y="3290"/>
                      <a:pt x="1531" y="3328"/>
                    </a:cubicBezTo>
                    <a:cubicBezTo>
                      <a:pt x="1528" y="3364"/>
                      <a:pt x="1519" y="3399"/>
                      <a:pt x="1513" y="3434"/>
                    </a:cubicBezTo>
                    <a:cubicBezTo>
                      <a:pt x="1502" y="3497"/>
                      <a:pt x="1493" y="3561"/>
                      <a:pt x="1480" y="3623"/>
                    </a:cubicBezTo>
                    <a:cubicBezTo>
                      <a:pt x="1472" y="3658"/>
                      <a:pt x="1468" y="3694"/>
                      <a:pt x="1463" y="3729"/>
                    </a:cubicBezTo>
                    <a:cubicBezTo>
                      <a:pt x="1460" y="3745"/>
                      <a:pt x="1461" y="3761"/>
                      <a:pt x="1460" y="3777"/>
                    </a:cubicBezTo>
                    <a:cubicBezTo>
                      <a:pt x="1459" y="3796"/>
                      <a:pt x="1460" y="3816"/>
                      <a:pt x="1458" y="3836"/>
                    </a:cubicBezTo>
                    <a:cubicBezTo>
                      <a:pt x="1457" y="3852"/>
                      <a:pt x="1456" y="3868"/>
                      <a:pt x="1462" y="3883"/>
                    </a:cubicBezTo>
                    <a:cubicBezTo>
                      <a:pt x="1467" y="3899"/>
                      <a:pt x="1468" y="3914"/>
                      <a:pt x="1464" y="3930"/>
                    </a:cubicBezTo>
                    <a:cubicBezTo>
                      <a:pt x="1459" y="3951"/>
                      <a:pt x="1463" y="3972"/>
                      <a:pt x="1473" y="3991"/>
                    </a:cubicBezTo>
                    <a:cubicBezTo>
                      <a:pt x="1517" y="4015"/>
                      <a:pt x="1564" y="4032"/>
                      <a:pt x="1612" y="4041"/>
                    </a:cubicBezTo>
                    <a:cubicBezTo>
                      <a:pt x="1646" y="4048"/>
                      <a:pt x="1681" y="4049"/>
                      <a:pt x="1715" y="4039"/>
                    </a:cubicBezTo>
                    <a:cubicBezTo>
                      <a:pt x="1761" y="4026"/>
                      <a:pt x="1807" y="4013"/>
                      <a:pt x="1853" y="3999"/>
                    </a:cubicBezTo>
                    <a:cubicBezTo>
                      <a:pt x="1872" y="3994"/>
                      <a:pt x="1891" y="3987"/>
                      <a:pt x="1908" y="3977"/>
                    </a:cubicBezTo>
                    <a:cubicBezTo>
                      <a:pt x="1924" y="3968"/>
                      <a:pt x="1938" y="3954"/>
                      <a:pt x="1956" y="3946"/>
                    </a:cubicBezTo>
                    <a:cubicBezTo>
                      <a:pt x="1966" y="3943"/>
                      <a:pt x="1972" y="3932"/>
                      <a:pt x="1980" y="3924"/>
                    </a:cubicBezTo>
                    <a:cubicBezTo>
                      <a:pt x="1986" y="3919"/>
                      <a:pt x="1991" y="3914"/>
                      <a:pt x="1997" y="3910"/>
                    </a:cubicBezTo>
                    <a:close/>
                    <a:moveTo>
                      <a:pt x="2590" y="2391"/>
                    </a:moveTo>
                    <a:cubicBezTo>
                      <a:pt x="2605" y="2384"/>
                      <a:pt x="2616" y="2373"/>
                      <a:pt x="2626" y="2358"/>
                    </a:cubicBezTo>
                    <a:cubicBezTo>
                      <a:pt x="2616" y="2343"/>
                      <a:pt x="2607" y="2329"/>
                      <a:pt x="2592" y="2318"/>
                    </a:cubicBezTo>
                    <a:cubicBezTo>
                      <a:pt x="2575" y="2330"/>
                      <a:pt x="2570" y="2347"/>
                      <a:pt x="2571" y="2366"/>
                    </a:cubicBezTo>
                    <a:cubicBezTo>
                      <a:pt x="2580" y="2373"/>
                      <a:pt x="2591" y="2378"/>
                      <a:pt x="2591" y="2392"/>
                    </a:cubicBezTo>
                    <a:cubicBezTo>
                      <a:pt x="2582" y="2391"/>
                      <a:pt x="2574" y="2391"/>
                      <a:pt x="2565" y="2390"/>
                    </a:cubicBezTo>
                    <a:cubicBezTo>
                      <a:pt x="2546" y="2387"/>
                      <a:pt x="2537" y="2376"/>
                      <a:pt x="2539" y="2357"/>
                    </a:cubicBezTo>
                    <a:cubicBezTo>
                      <a:pt x="2543" y="2331"/>
                      <a:pt x="2550" y="2306"/>
                      <a:pt x="2564" y="2284"/>
                    </a:cubicBezTo>
                    <a:cubicBezTo>
                      <a:pt x="2579" y="2261"/>
                      <a:pt x="2594" y="2238"/>
                      <a:pt x="2610" y="2216"/>
                    </a:cubicBezTo>
                    <a:cubicBezTo>
                      <a:pt x="2624" y="2198"/>
                      <a:pt x="2640" y="2180"/>
                      <a:pt x="2655" y="2163"/>
                    </a:cubicBezTo>
                    <a:cubicBezTo>
                      <a:pt x="2665" y="2152"/>
                      <a:pt x="2676" y="2142"/>
                      <a:pt x="2688" y="2132"/>
                    </a:cubicBezTo>
                    <a:cubicBezTo>
                      <a:pt x="2698" y="2123"/>
                      <a:pt x="2711" y="2116"/>
                      <a:pt x="2718" y="2106"/>
                    </a:cubicBezTo>
                    <a:cubicBezTo>
                      <a:pt x="2727" y="2093"/>
                      <a:pt x="2744" y="2092"/>
                      <a:pt x="2755" y="2080"/>
                    </a:cubicBezTo>
                    <a:cubicBezTo>
                      <a:pt x="2728" y="2061"/>
                      <a:pt x="2701" y="2048"/>
                      <a:pt x="2672" y="2037"/>
                    </a:cubicBezTo>
                    <a:cubicBezTo>
                      <a:pt x="2640" y="2025"/>
                      <a:pt x="2607" y="2015"/>
                      <a:pt x="2574" y="2005"/>
                    </a:cubicBezTo>
                    <a:cubicBezTo>
                      <a:pt x="2537" y="1994"/>
                      <a:pt x="2503" y="1977"/>
                      <a:pt x="2469" y="1959"/>
                    </a:cubicBezTo>
                    <a:cubicBezTo>
                      <a:pt x="2445" y="1945"/>
                      <a:pt x="2422" y="1931"/>
                      <a:pt x="2398" y="1919"/>
                    </a:cubicBezTo>
                    <a:cubicBezTo>
                      <a:pt x="2370" y="1904"/>
                      <a:pt x="2348" y="1883"/>
                      <a:pt x="2330" y="1858"/>
                    </a:cubicBezTo>
                    <a:cubicBezTo>
                      <a:pt x="2324" y="1850"/>
                      <a:pt x="2318" y="1841"/>
                      <a:pt x="2311" y="1835"/>
                    </a:cubicBezTo>
                    <a:cubicBezTo>
                      <a:pt x="2278" y="1805"/>
                      <a:pt x="2256" y="1769"/>
                      <a:pt x="2235" y="1730"/>
                    </a:cubicBezTo>
                    <a:cubicBezTo>
                      <a:pt x="2200" y="1663"/>
                      <a:pt x="2174" y="1593"/>
                      <a:pt x="2162" y="1518"/>
                    </a:cubicBezTo>
                    <a:cubicBezTo>
                      <a:pt x="2157" y="1485"/>
                      <a:pt x="2145" y="1453"/>
                      <a:pt x="2135" y="1422"/>
                    </a:cubicBezTo>
                    <a:cubicBezTo>
                      <a:pt x="2128" y="1399"/>
                      <a:pt x="2115" y="1377"/>
                      <a:pt x="2104" y="1355"/>
                    </a:cubicBezTo>
                    <a:cubicBezTo>
                      <a:pt x="2084" y="1318"/>
                      <a:pt x="2053" y="1295"/>
                      <a:pt x="2013" y="1284"/>
                    </a:cubicBezTo>
                    <a:cubicBezTo>
                      <a:pt x="2010" y="1284"/>
                      <a:pt x="2007" y="1286"/>
                      <a:pt x="2004" y="1287"/>
                    </a:cubicBezTo>
                    <a:cubicBezTo>
                      <a:pt x="1998" y="1300"/>
                      <a:pt x="2015" y="1302"/>
                      <a:pt x="2015" y="1313"/>
                    </a:cubicBezTo>
                    <a:cubicBezTo>
                      <a:pt x="2015" y="1315"/>
                      <a:pt x="2015" y="1317"/>
                      <a:pt x="2014" y="1319"/>
                    </a:cubicBezTo>
                    <a:cubicBezTo>
                      <a:pt x="2013" y="1322"/>
                      <a:pt x="2012" y="1324"/>
                      <a:pt x="2011" y="1326"/>
                    </a:cubicBezTo>
                    <a:cubicBezTo>
                      <a:pt x="1987" y="1355"/>
                      <a:pt x="1959" y="1375"/>
                      <a:pt x="1921" y="1380"/>
                    </a:cubicBezTo>
                    <a:cubicBezTo>
                      <a:pt x="1912" y="1381"/>
                      <a:pt x="1901" y="1379"/>
                      <a:pt x="1892" y="1390"/>
                    </a:cubicBezTo>
                    <a:cubicBezTo>
                      <a:pt x="1888" y="1426"/>
                      <a:pt x="1889" y="1464"/>
                      <a:pt x="1901" y="1501"/>
                    </a:cubicBezTo>
                    <a:cubicBezTo>
                      <a:pt x="1914" y="1539"/>
                      <a:pt x="1916" y="1578"/>
                      <a:pt x="1914" y="1618"/>
                    </a:cubicBezTo>
                    <a:cubicBezTo>
                      <a:pt x="1913" y="1629"/>
                      <a:pt x="1914" y="1640"/>
                      <a:pt x="1914" y="1651"/>
                    </a:cubicBezTo>
                    <a:cubicBezTo>
                      <a:pt x="1913" y="1685"/>
                      <a:pt x="1915" y="1720"/>
                      <a:pt x="1911" y="1754"/>
                    </a:cubicBezTo>
                    <a:cubicBezTo>
                      <a:pt x="1905" y="1801"/>
                      <a:pt x="1904" y="1848"/>
                      <a:pt x="1900" y="1894"/>
                    </a:cubicBezTo>
                    <a:cubicBezTo>
                      <a:pt x="1893" y="1969"/>
                      <a:pt x="1879" y="2041"/>
                      <a:pt x="1846" y="2108"/>
                    </a:cubicBezTo>
                    <a:cubicBezTo>
                      <a:pt x="1843" y="2113"/>
                      <a:pt x="1842" y="2120"/>
                      <a:pt x="1840" y="2125"/>
                    </a:cubicBezTo>
                    <a:cubicBezTo>
                      <a:pt x="1830" y="2151"/>
                      <a:pt x="1823" y="2177"/>
                      <a:pt x="1811" y="2201"/>
                    </a:cubicBezTo>
                    <a:cubicBezTo>
                      <a:pt x="1786" y="2249"/>
                      <a:pt x="1760" y="2296"/>
                      <a:pt x="1732" y="2343"/>
                    </a:cubicBezTo>
                    <a:cubicBezTo>
                      <a:pt x="1710" y="2380"/>
                      <a:pt x="1685" y="2416"/>
                      <a:pt x="1661" y="2452"/>
                    </a:cubicBezTo>
                    <a:cubicBezTo>
                      <a:pt x="1656" y="2460"/>
                      <a:pt x="1648" y="2468"/>
                      <a:pt x="1641" y="2476"/>
                    </a:cubicBezTo>
                    <a:cubicBezTo>
                      <a:pt x="1661" y="2489"/>
                      <a:pt x="1683" y="2491"/>
                      <a:pt x="1703" y="2496"/>
                    </a:cubicBezTo>
                    <a:cubicBezTo>
                      <a:pt x="1740" y="2504"/>
                      <a:pt x="1779" y="2504"/>
                      <a:pt x="1815" y="2518"/>
                    </a:cubicBezTo>
                    <a:cubicBezTo>
                      <a:pt x="1826" y="2523"/>
                      <a:pt x="1836" y="2518"/>
                      <a:pt x="1844" y="2509"/>
                    </a:cubicBezTo>
                    <a:cubicBezTo>
                      <a:pt x="1855" y="2497"/>
                      <a:pt x="1865" y="2485"/>
                      <a:pt x="1877" y="2474"/>
                    </a:cubicBezTo>
                    <a:cubicBezTo>
                      <a:pt x="1890" y="2462"/>
                      <a:pt x="1900" y="2448"/>
                      <a:pt x="1910" y="2434"/>
                    </a:cubicBezTo>
                    <a:cubicBezTo>
                      <a:pt x="1935" y="2395"/>
                      <a:pt x="1951" y="2353"/>
                      <a:pt x="1967" y="2310"/>
                    </a:cubicBezTo>
                    <a:cubicBezTo>
                      <a:pt x="1973" y="2292"/>
                      <a:pt x="1978" y="2274"/>
                      <a:pt x="1982" y="2257"/>
                    </a:cubicBezTo>
                    <a:cubicBezTo>
                      <a:pt x="1987" y="2236"/>
                      <a:pt x="1990" y="2215"/>
                      <a:pt x="1995" y="2195"/>
                    </a:cubicBezTo>
                    <a:cubicBezTo>
                      <a:pt x="2010" y="2144"/>
                      <a:pt x="2010" y="2093"/>
                      <a:pt x="2008" y="2041"/>
                    </a:cubicBezTo>
                    <a:cubicBezTo>
                      <a:pt x="2005" y="1980"/>
                      <a:pt x="2001" y="1920"/>
                      <a:pt x="1999" y="1860"/>
                    </a:cubicBezTo>
                    <a:cubicBezTo>
                      <a:pt x="1997" y="1815"/>
                      <a:pt x="1998" y="1771"/>
                      <a:pt x="1992" y="1726"/>
                    </a:cubicBezTo>
                    <a:cubicBezTo>
                      <a:pt x="1990" y="1710"/>
                      <a:pt x="1989" y="1692"/>
                      <a:pt x="1992" y="1675"/>
                    </a:cubicBezTo>
                    <a:cubicBezTo>
                      <a:pt x="2001" y="1624"/>
                      <a:pt x="2011" y="1573"/>
                      <a:pt x="2022" y="1522"/>
                    </a:cubicBezTo>
                    <a:cubicBezTo>
                      <a:pt x="2024" y="1512"/>
                      <a:pt x="2030" y="1502"/>
                      <a:pt x="2035" y="1492"/>
                    </a:cubicBezTo>
                    <a:cubicBezTo>
                      <a:pt x="2038" y="1485"/>
                      <a:pt x="2046" y="1482"/>
                      <a:pt x="2054" y="1483"/>
                    </a:cubicBezTo>
                    <a:cubicBezTo>
                      <a:pt x="2058" y="1484"/>
                      <a:pt x="2062" y="1488"/>
                      <a:pt x="2064" y="1489"/>
                    </a:cubicBezTo>
                    <a:cubicBezTo>
                      <a:pt x="2057" y="1508"/>
                      <a:pt x="2048" y="1523"/>
                      <a:pt x="2046" y="1540"/>
                    </a:cubicBezTo>
                    <a:cubicBezTo>
                      <a:pt x="2041" y="1592"/>
                      <a:pt x="2019" y="1643"/>
                      <a:pt x="2027" y="1697"/>
                    </a:cubicBezTo>
                    <a:cubicBezTo>
                      <a:pt x="2021" y="1776"/>
                      <a:pt x="2026" y="1855"/>
                      <a:pt x="2034" y="1934"/>
                    </a:cubicBezTo>
                    <a:cubicBezTo>
                      <a:pt x="2040" y="1990"/>
                      <a:pt x="2043" y="2047"/>
                      <a:pt x="2039" y="2103"/>
                    </a:cubicBezTo>
                    <a:cubicBezTo>
                      <a:pt x="2038" y="2114"/>
                      <a:pt x="2040" y="2125"/>
                      <a:pt x="2040" y="2132"/>
                    </a:cubicBezTo>
                    <a:cubicBezTo>
                      <a:pt x="2056" y="2153"/>
                      <a:pt x="2070" y="2170"/>
                      <a:pt x="2083" y="2188"/>
                    </a:cubicBezTo>
                    <a:cubicBezTo>
                      <a:pt x="2096" y="2207"/>
                      <a:pt x="2111" y="2222"/>
                      <a:pt x="2130" y="2235"/>
                    </a:cubicBezTo>
                    <a:cubicBezTo>
                      <a:pt x="2151" y="2248"/>
                      <a:pt x="2171" y="2262"/>
                      <a:pt x="2191" y="2276"/>
                    </a:cubicBezTo>
                    <a:cubicBezTo>
                      <a:pt x="2217" y="2294"/>
                      <a:pt x="2242" y="2312"/>
                      <a:pt x="2268" y="2329"/>
                    </a:cubicBezTo>
                    <a:cubicBezTo>
                      <a:pt x="2337" y="2372"/>
                      <a:pt x="2415" y="2399"/>
                      <a:pt x="2491" y="2426"/>
                    </a:cubicBezTo>
                    <a:cubicBezTo>
                      <a:pt x="2512" y="2433"/>
                      <a:pt x="2533" y="2432"/>
                      <a:pt x="2553" y="2425"/>
                    </a:cubicBezTo>
                    <a:cubicBezTo>
                      <a:pt x="2571" y="2420"/>
                      <a:pt x="2581" y="2406"/>
                      <a:pt x="2590" y="2391"/>
                    </a:cubicBezTo>
                    <a:close/>
                    <a:moveTo>
                      <a:pt x="1538" y="1174"/>
                    </a:moveTo>
                    <a:cubicBezTo>
                      <a:pt x="1509" y="1179"/>
                      <a:pt x="1486" y="1188"/>
                      <a:pt x="1464" y="1200"/>
                    </a:cubicBezTo>
                    <a:cubicBezTo>
                      <a:pt x="1439" y="1213"/>
                      <a:pt x="1413" y="1225"/>
                      <a:pt x="1388" y="1238"/>
                    </a:cubicBezTo>
                    <a:cubicBezTo>
                      <a:pt x="1375" y="1245"/>
                      <a:pt x="1362" y="1252"/>
                      <a:pt x="1349" y="1258"/>
                    </a:cubicBezTo>
                    <a:cubicBezTo>
                      <a:pt x="1329" y="1268"/>
                      <a:pt x="1309" y="1278"/>
                      <a:pt x="1288" y="1285"/>
                    </a:cubicBezTo>
                    <a:cubicBezTo>
                      <a:pt x="1232" y="1306"/>
                      <a:pt x="1178" y="1329"/>
                      <a:pt x="1126" y="1358"/>
                    </a:cubicBezTo>
                    <a:cubicBezTo>
                      <a:pt x="1073" y="1387"/>
                      <a:pt x="1022" y="1418"/>
                      <a:pt x="969" y="1449"/>
                    </a:cubicBezTo>
                    <a:cubicBezTo>
                      <a:pt x="955" y="1457"/>
                      <a:pt x="938" y="1464"/>
                      <a:pt x="925" y="1474"/>
                    </a:cubicBezTo>
                    <a:cubicBezTo>
                      <a:pt x="872" y="1512"/>
                      <a:pt x="818" y="1550"/>
                      <a:pt x="767" y="1591"/>
                    </a:cubicBezTo>
                    <a:cubicBezTo>
                      <a:pt x="747" y="1607"/>
                      <a:pt x="726" y="1623"/>
                      <a:pt x="705" y="1637"/>
                    </a:cubicBezTo>
                    <a:cubicBezTo>
                      <a:pt x="675" y="1657"/>
                      <a:pt x="646" y="1677"/>
                      <a:pt x="619" y="1700"/>
                    </a:cubicBezTo>
                    <a:cubicBezTo>
                      <a:pt x="586" y="1729"/>
                      <a:pt x="553" y="1758"/>
                      <a:pt x="521" y="1789"/>
                    </a:cubicBezTo>
                    <a:cubicBezTo>
                      <a:pt x="484" y="1824"/>
                      <a:pt x="449" y="1860"/>
                      <a:pt x="414" y="1896"/>
                    </a:cubicBezTo>
                    <a:cubicBezTo>
                      <a:pt x="403" y="1907"/>
                      <a:pt x="399" y="1920"/>
                      <a:pt x="399" y="1936"/>
                    </a:cubicBezTo>
                    <a:cubicBezTo>
                      <a:pt x="400" y="1987"/>
                      <a:pt x="413" y="2034"/>
                      <a:pt x="441" y="2076"/>
                    </a:cubicBezTo>
                    <a:cubicBezTo>
                      <a:pt x="446" y="2083"/>
                      <a:pt x="451" y="2090"/>
                      <a:pt x="455" y="2098"/>
                    </a:cubicBezTo>
                    <a:cubicBezTo>
                      <a:pt x="478" y="2139"/>
                      <a:pt x="505" y="2177"/>
                      <a:pt x="540" y="2209"/>
                    </a:cubicBezTo>
                    <a:cubicBezTo>
                      <a:pt x="553" y="2221"/>
                      <a:pt x="564" y="2234"/>
                      <a:pt x="576" y="2246"/>
                    </a:cubicBezTo>
                    <a:cubicBezTo>
                      <a:pt x="588" y="2258"/>
                      <a:pt x="601" y="2261"/>
                      <a:pt x="617" y="2255"/>
                    </a:cubicBezTo>
                    <a:cubicBezTo>
                      <a:pt x="644" y="2246"/>
                      <a:pt x="671" y="2237"/>
                      <a:pt x="695" y="2223"/>
                    </a:cubicBezTo>
                    <a:cubicBezTo>
                      <a:pt x="737" y="2198"/>
                      <a:pt x="779" y="2176"/>
                      <a:pt x="821" y="2152"/>
                    </a:cubicBezTo>
                    <a:cubicBezTo>
                      <a:pt x="835" y="2144"/>
                      <a:pt x="848" y="2135"/>
                      <a:pt x="862" y="2126"/>
                    </a:cubicBezTo>
                    <a:cubicBezTo>
                      <a:pt x="886" y="2110"/>
                      <a:pt x="910" y="2092"/>
                      <a:pt x="935" y="2077"/>
                    </a:cubicBezTo>
                    <a:cubicBezTo>
                      <a:pt x="996" y="2039"/>
                      <a:pt x="1056" y="1999"/>
                      <a:pt x="1122" y="1971"/>
                    </a:cubicBezTo>
                    <a:cubicBezTo>
                      <a:pt x="1129" y="1968"/>
                      <a:pt x="1135" y="1965"/>
                      <a:pt x="1142" y="1961"/>
                    </a:cubicBezTo>
                    <a:cubicBezTo>
                      <a:pt x="1189" y="1932"/>
                      <a:pt x="1240" y="1910"/>
                      <a:pt x="1290" y="1885"/>
                    </a:cubicBezTo>
                    <a:cubicBezTo>
                      <a:pt x="1300" y="1880"/>
                      <a:pt x="1310" y="1876"/>
                      <a:pt x="1321" y="1873"/>
                    </a:cubicBezTo>
                    <a:cubicBezTo>
                      <a:pt x="1344" y="1868"/>
                      <a:pt x="1367" y="1864"/>
                      <a:pt x="1390" y="1861"/>
                    </a:cubicBezTo>
                    <a:cubicBezTo>
                      <a:pt x="1396" y="1860"/>
                      <a:pt x="1405" y="1860"/>
                      <a:pt x="1408" y="1872"/>
                    </a:cubicBezTo>
                    <a:cubicBezTo>
                      <a:pt x="1402" y="1874"/>
                      <a:pt x="1396" y="1876"/>
                      <a:pt x="1391" y="1877"/>
                    </a:cubicBezTo>
                    <a:cubicBezTo>
                      <a:pt x="1357" y="1884"/>
                      <a:pt x="1323" y="1891"/>
                      <a:pt x="1292" y="1907"/>
                    </a:cubicBezTo>
                    <a:cubicBezTo>
                      <a:pt x="1244" y="1932"/>
                      <a:pt x="1194" y="1953"/>
                      <a:pt x="1148" y="1983"/>
                    </a:cubicBezTo>
                    <a:cubicBezTo>
                      <a:pt x="1141" y="1987"/>
                      <a:pt x="1133" y="1991"/>
                      <a:pt x="1125" y="1994"/>
                    </a:cubicBezTo>
                    <a:cubicBezTo>
                      <a:pt x="1093" y="2006"/>
                      <a:pt x="1066" y="2024"/>
                      <a:pt x="1037" y="2042"/>
                    </a:cubicBezTo>
                    <a:cubicBezTo>
                      <a:pt x="1009" y="2059"/>
                      <a:pt x="988" y="2082"/>
                      <a:pt x="974" y="2112"/>
                    </a:cubicBezTo>
                    <a:cubicBezTo>
                      <a:pt x="965" y="2132"/>
                      <a:pt x="954" y="2152"/>
                      <a:pt x="942" y="2170"/>
                    </a:cubicBezTo>
                    <a:cubicBezTo>
                      <a:pt x="929" y="2190"/>
                      <a:pt x="913" y="2207"/>
                      <a:pt x="900" y="2226"/>
                    </a:cubicBezTo>
                    <a:cubicBezTo>
                      <a:pt x="886" y="2245"/>
                      <a:pt x="872" y="2265"/>
                      <a:pt x="862" y="2285"/>
                    </a:cubicBezTo>
                    <a:cubicBezTo>
                      <a:pt x="838" y="2336"/>
                      <a:pt x="869" y="2376"/>
                      <a:pt x="911" y="2390"/>
                    </a:cubicBezTo>
                    <a:cubicBezTo>
                      <a:pt x="926" y="2395"/>
                      <a:pt x="943" y="2397"/>
                      <a:pt x="959" y="2398"/>
                    </a:cubicBezTo>
                    <a:cubicBezTo>
                      <a:pt x="1008" y="2399"/>
                      <a:pt x="1058" y="2399"/>
                      <a:pt x="1107" y="2399"/>
                    </a:cubicBezTo>
                    <a:cubicBezTo>
                      <a:pt x="1135" y="2400"/>
                      <a:pt x="1164" y="2400"/>
                      <a:pt x="1192" y="2401"/>
                    </a:cubicBezTo>
                    <a:cubicBezTo>
                      <a:pt x="1218" y="2402"/>
                      <a:pt x="1244" y="2404"/>
                      <a:pt x="1270" y="2407"/>
                    </a:cubicBezTo>
                    <a:cubicBezTo>
                      <a:pt x="1324" y="2412"/>
                      <a:pt x="1378" y="2411"/>
                      <a:pt x="1432" y="2423"/>
                    </a:cubicBezTo>
                    <a:cubicBezTo>
                      <a:pt x="1476" y="2434"/>
                      <a:pt x="1520" y="2444"/>
                      <a:pt x="1565" y="2454"/>
                    </a:cubicBezTo>
                    <a:cubicBezTo>
                      <a:pt x="1583" y="2459"/>
                      <a:pt x="1601" y="2463"/>
                      <a:pt x="1620" y="2468"/>
                    </a:cubicBezTo>
                    <a:cubicBezTo>
                      <a:pt x="1654" y="2423"/>
                      <a:pt x="1689" y="2380"/>
                      <a:pt x="1715" y="2331"/>
                    </a:cubicBezTo>
                    <a:cubicBezTo>
                      <a:pt x="1758" y="2251"/>
                      <a:pt x="1799" y="2171"/>
                      <a:pt x="1832" y="2087"/>
                    </a:cubicBezTo>
                    <a:cubicBezTo>
                      <a:pt x="1860" y="2015"/>
                      <a:pt x="1874" y="1941"/>
                      <a:pt x="1879" y="1864"/>
                    </a:cubicBezTo>
                    <a:cubicBezTo>
                      <a:pt x="1883" y="1806"/>
                      <a:pt x="1889" y="1748"/>
                      <a:pt x="1892" y="1690"/>
                    </a:cubicBezTo>
                    <a:cubicBezTo>
                      <a:pt x="1896" y="1641"/>
                      <a:pt x="1897" y="1591"/>
                      <a:pt x="1891" y="1542"/>
                    </a:cubicBezTo>
                    <a:cubicBezTo>
                      <a:pt x="1889" y="1531"/>
                      <a:pt x="1888" y="1520"/>
                      <a:pt x="1885" y="1509"/>
                    </a:cubicBezTo>
                    <a:cubicBezTo>
                      <a:pt x="1878" y="1484"/>
                      <a:pt x="1873" y="1459"/>
                      <a:pt x="1872" y="1433"/>
                    </a:cubicBezTo>
                    <a:cubicBezTo>
                      <a:pt x="1871" y="1417"/>
                      <a:pt x="1871" y="1401"/>
                      <a:pt x="1861" y="1385"/>
                    </a:cubicBezTo>
                    <a:cubicBezTo>
                      <a:pt x="1852" y="1384"/>
                      <a:pt x="1843" y="1382"/>
                      <a:pt x="1833" y="1381"/>
                    </a:cubicBezTo>
                    <a:cubicBezTo>
                      <a:pt x="1794" y="1378"/>
                      <a:pt x="1757" y="1372"/>
                      <a:pt x="1726" y="1345"/>
                    </a:cubicBezTo>
                    <a:cubicBezTo>
                      <a:pt x="1715" y="1336"/>
                      <a:pt x="1702" y="1329"/>
                      <a:pt x="1689" y="1321"/>
                    </a:cubicBezTo>
                    <a:cubicBezTo>
                      <a:pt x="1679" y="1314"/>
                      <a:pt x="1668" y="1307"/>
                      <a:pt x="1660" y="1299"/>
                    </a:cubicBezTo>
                    <a:cubicBezTo>
                      <a:pt x="1617" y="1259"/>
                      <a:pt x="1571" y="1224"/>
                      <a:pt x="1538" y="1174"/>
                    </a:cubicBezTo>
                    <a:close/>
                    <a:moveTo>
                      <a:pt x="1742" y="1084"/>
                    </a:moveTo>
                    <a:cubicBezTo>
                      <a:pt x="1753" y="1077"/>
                      <a:pt x="1759" y="1079"/>
                      <a:pt x="1765" y="1085"/>
                    </a:cubicBezTo>
                    <a:cubicBezTo>
                      <a:pt x="1768" y="1087"/>
                      <a:pt x="1770" y="1090"/>
                      <a:pt x="1771" y="1094"/>
                    </a:cubicBezTo>
                    <a:cubicBezTo>
                      <a:pt x="1790" y="1135"/>
                      <a:pt x="1822" y="1163"/>
                      <a:pt x="1863" y="1180"/>
                    </a:cubicBezTo>
                    <a:cubicBezTo>
                      <a:pt x="1877" y="1186"/>
                      <a:pt x="1890" y="1194"/>
                      <a:pt x="1902" y="1202"/>
                    </a:cubicBezTo>
                    <a:cubicBezTo>
                      <a:pt x="1925" y="1216"/>
                      <a:pt x="1948" y="1224"/>
                      <a:pt x="1976" y="1222"/>
                    </a:cubicBezTo>
                    <a:cubicBezTo>
                      <a:pt x="2000" y="1221"/>
                      <a:pt x="2024" y="1218"/>
                      <a:pt x="2049" y="1215"/>
                    </a:cubicBezTo>
                    <a:cubicBezTo>
                      <a:pt x="2111" y="1207"/>
                      <a:pt x="2160" y="1175"/>
                      <a:pt x="2206" y="1137"/>
                    </a:cubicBezTo>
                    <a:cubicBezTo>
                      <a:pt x="2251" y="1098"/>
                      <a:pt x="2287" y="1050"/>
                      <a:pt x="2314" y="997"/>
                    </a:cubicBezTo>
                    <a:cubicBezTo>
                      <a:pt x="2345" y="936"/>
                      <a:pt x="2362" y="870"/>
                      <a:pt x="2375" y="804"/>
                    </a:cubicBezTo>
                    <a:cubicBezTo>
                      <a:pt x="2376" y="798"/>
                      <a:pt x="2374" y="792"/>
                      <a:pt x="2374" y="785"/>
                    </a:cubicBezTo>
                    <a:cubicBezTo>
                      <a:pt x="2337" y="788"/>
                      <a:pt x="2319" y="769"/>
                      <a:pt x="2313" y="738"/>
                    </a:cubicBezTo>
                    <a:cubicBezTo>
                      <a:pt x="2308" y="737"/>
                      <a:pt x="2304" y="736"/>
                      <a:pt x="2301" y="735"/>
                    </a:cubicBezTo>
                    <a:cubicBezTo>
                      <a:pt x="2296" y="734"/>
                      <a:pt x="2292" y="732"/>
                      <a:pt x="2288" y="731"/>
                    </a:cubicBezTo>
                    <a:cubicBezTo>
                      <a:pt x="2290" y="726"/>
                      <a:pt x="2290" y="723"/>
                      <a:pt x="2292" y="722"/>
                    </a:cubicBezTo>
                    <a:cubicBezTo>
                      <a:pt x="2297" y="718"/>
                      <a:pt x="2302" y="715"/>
                      <a:pt x="2307" y="713"/>
                    </a:cubicBezTo>
                    <a:cubicBezTo>
                      <a:pt x="2337" y="702"/>
                      <a:pt x="2368" y="708"/>
                      <a:pt x="2398" y="708"/>
                    </a:cubicBezTo>
                    <a:cubicBezTo>
                      <a:pt x="2416" y="671"/>
                      <a:pt x="2416" y="660"/>
                      <a:pt x="2398" y="637"/>
                    </a:cubicBezTo>
                    <a:cubicBezTo>
                      <a:pt x="2370" y="650"/>
                      <a:pt x="2343" y="663"/>
                      <a:pt x="2315" y="676"/>
                    </a:cubicBezTo>
                    <a:cubicBezTo>
                      <a:pt x="2307" y="680"/>
                      <a:pt x="2300" y="678"/>
                      <a:pt x="2296" y="667"/>
                    </a:cubicBezTo>
                    <a:cubicBezTo>
                      <a:pt x="2299" y="658"/>
                      <a:pt x="2304" y="649"/>
                      <a:pt x="2308" y="638"/>
                    </a:cubicBezTo>
                    <a:cubicBezTo>
                      <a:pt x="2315" y="619"/>
                      <a:pt x="2321" y="599"/>
                      <a:pt x="2327" y="579"/>
                    </a:cubicBezTo>
                    <a:cubicBezTo>
                      <a:pt x="2328" y="573"/>
                      <a:pt x="2327" y="566"/>
                      <a:pt x="2317" y="566"/>
                    </a:cubicBezTo>
                    <a:cubicBezTo>
                      <a:pt x="2294" y="591"/>
                      <a:pt x="2286" y="630"/>
                      <a:pt x="2251" y="644"/>
                    </a:cubicBezTo>
                    <a:cubicBezTo>
                      <a:pt x="2242" y="640"/>
                      <a:pt x="2240" y="635"/>
                      <a:pt x="2241" y="628"/>
                    </a:cubicBezTo>
                    <a:cubicBezTo>
                      <a:pt x="2242" y="618"/>
                      <a:pt x="2244" y="609"/>
                      <a:pt x="2246" y="599"/>
                    </a:cubicBezTo>
                    <a:cubicBezTo>
                      <a:pt x="2252" y="565"/>
                      <a:pt x="2238" y="539"/>
                      <a:pt x="2215" y="514"/>
                    </a:cubicBezTo>
                    <a:cubicBezTo>
                      <a:pt x="2210" y="521"/>
                      <a:pt x="2206" y="527"/>
                      <a:pt x="2202" y="533"/>
                    </a:cubicBezTo>
                    <a:cubicBezTo>
                      <a:pt x="2195" y="545"/>
                      <a:pt x="2188" y="557"/>
                      <a:pt x="2181" y="568"/>
                    </a:cubicBezTo>
                    <a:cubicBezTo>
                      <a:pt x="2171" y="583"/>
                      <a:pt x="2157" y="592"/>
                      <a:pt x="2141" y="601"/>
                    </a:cubicBezTo>
                    <a:cubicBezTo>
                      <a:pt x="2135" y="604"/>
                      <a:pt x="2125" y="599"/>
                      <a:pt x="2124" y="592"/>
                    </a:cubicBezTo>
                    <a:cubicBezTo>
                      <a:pt x="2123" y="586"/>
                      <a:pt x="2124" y="580"/>
                      <a:pt x="2123" y="574"/>
                    </a:cubicBezTo>
                    <a:cubicBezTo>
                      <a:pt x="2121" y="558"/>
                      <a:pt x="2119" y="542"/>
                      <a:pt x="2117" y="526"/>
                    </a:cubicBezTo>
                    <a:cubicBezTo>
                      <a:pt x="2116" y="520"/>
                      <a:pt x="2114" y="514"/>
                      <a:pt x="2104" y="511"/>
                    </a:cubicBezTo>
                    <a:cubicBezTo>
                      <a:pt x="2099" y="515"/>
                      <a:pt x="2090" y="519"/>
                      <a:pt x="2087" y="526"/>
                    </a:cubicBezTo>
                    <a:cubicBezTo>
                      <a:pt x="2076" y="546"/>
                      <a:pt x="2058" y="563"/>
                      <a:pt x="2052" y="586"/>
                    </a:cubicBezTo>
                    <a:cubicBezTo>
                      <a:pt x="2050" y="593"/>
                      <a:pt x="2045" y="599"/>
                      <a:pt x="2040" y="605"/>
                    </a:cubicBezTo>
                    <a:cubicBezTo>
                      <a:pt x="2033" y="614"/>
                      <a:pt x="2020" y="612"/>
                      <a:pt x="2015" y="602"/>
                    </a:cubicBezTo>
                    <a:cubicBezTo>
                      <a:pt x="2011" y="592"/>
                      <a:pt x="2008" y="581"/>
                      <a:pt x="2005" y="571"/>
                    </a:cubicBezTo>
                    <a:cubicBezTo>
                      <a:pt x="1999" y="553"/>
                      <a:pt x="1994" y="536"/>
                      <a:pt x="1987" y="518"/>
                    </a:cubicBezTo>
                    <a:cubicBezTo>
                      <a:pt x="1986" y="513"/>
                      <a:pt x="1980" y="510"/>
                      <a:pt x="1977" y="505"/>
                    </a:cubicBezTo>
                    <a:cubicBezTo>
                      <a:pt x="1950" y="524"/>
                      <a:pt x="1943" y="531"/>
                      <a:pt x="1940" y="555"/>
                    </a:cubicBezTo>
                    <a:cubicBezTo>
                      <a:pt x="1936" y="589"/>
                      <a:pt x="1931" y="624"/>
                      <a:pt x="1948" y="657"/>
                    </a:cubicBezTo>
                    <a:cubicBezTo>
                      <a:pt x="1952" y="665"/>
                      <a:pt x="1949" y="668"/>
                      <a:pt x="1936" y="674"/>
                    </a:cubicBezTo>
                    <a:cubicBezTo>
                      <a:pt x="1923" y="664"/>
                      <a:pt x="1915" y="650"/>
                      <a:pt x="1908" y="636"/>
                    </a:cubicBezTo>
                    <a:cubicBezTo>
                      <a:pt x="1900" y="622"/>
                      <a:pt x="1894" y="607"/>
                      <a:pt x="1885" y="594"/>
                    </a:cubicBezTo>
                    <a:cubicBezTo>
                      <a:pt x="1875" y="581"/>
                      <a:pt x="1864" y="569"/>
                      <a:pt x="1852" y="558"/>
                    </a:cubicBezTo>
                    <a:cubicBezTo>
                      <a:pt x="1845" y="551"/>
                      <a:pt x="1836" y="543"/>
                      <a:pt x="1823" y="545"/>
                    </a:cubicBezTo>
                    <a:cubicBezTo>
                      <a:pt x="1808" y="555"/>
                      <a:pt x="1813" y="572"/>
                      <a:pt x="1808" y="585"/>
                    </a:cubicBezTo>
                    <a:cubicBezTo>
                      <a:pt x="1802" y="603"/>
                      <a:pt x="1806" y="619"/>
                      <a:pt x="1817" y="634"/>
                    </a:cubicBezTo>
                    <a:cubicBezTo>
                      <a:pt x="1830" y="653"/>
                      <a:pt x="1835" y="674"/>
                      <a:pt x="1836" y="696"/>
                    </a:cubicBezTo>
                    <a:cubicBezTo>
                      <a:pt x="1832" y="698"/>
                      <a:pt x="1828" y="702"/>
                      <a:pt x="1826" y="701"/>
                    </a:cubicBezTo>
                    <a:cubicBezTo>
                      <a:pt x="1802" y="697"/>
                      <a:pt x="1781" y="688"/>
                      <a:pt x="1770" y="664"/>
                    </a:cubicBezTo>
                    <a:cubicBezTo>
                      <a:pt x="1768" y="659"/>
                      <a:pt x="1767" y="652"/>
                      <a:pt x="1765" y="646"/>
                    </a:cubicBezTo>
                    <a:cubicBezTo>
                      <a:pt x="1756" y="621"/>
                      <a:pt x="1724" y="611"/>
                      <a:pt x="1705" y="630"/>
                    </a:cubicBezTo>
                    <a:cubicBezTo>
                      <a:pt x="1674" y="660"/>
                      <a:pt x="1654" y="697"/>
                      <a:pt x="1665" y="743"/>
                    </a:cubicBezTo>
                    <a:cubicBezTo>
                      <a:pt x="1671" y="766"/>
                      <a:pt x="1683" y="786"/>
                      <a:pt x="1710" y="792"/>
                    </a:cubicBezTo>
                    <a:cubicBezTo>
                      <a:pt x="1717" y="794"/>
                      <a:pt x="1724" y="796"/>
                      <a:pt x="1726" y="803"/>
                    </a:cubicBezTo>
                    <a:cubicBezTo>
                      <a:pt x="1709" y="839"/>
                      <a:pt x="1695" y="875"/>
                      <a:pt x="1677" y="908"/>
                    </a:cubicBezTo>
                    <a:cubicBezTo>
                      <a:pt x="1659" y="942"/>
                      <a:pt x="1637" y="973"/>
                      <a:pt x="1617" y="1006"/>
                    </a:cubicBezTo>
                    <a:cubicBezTo>
                      <a:pt x="1622" y="1016"/>
                      <a:pt x="1627" y="1024"/>
                      <a:pt x="1631" y="1033"/>
                    </a:cubicBezTo>
                    <a:cubicBezTo>
                      <a:pt x="1634" y="1040"/>
                      <a:pt x="1637" y="1048"/>
                      <a:pt x="1637" y="1054"/>
                    </a:cubicBezTo>
                    <a:cubicBezTo>
                      <a:pt x="1633" y="1089"/>
                      <a:pt x="1631" y="1123"/>
                      <a:pt x="1608" y="1152"/>
                    </a:cubicBezTo>
                    <a:cubicBezTo>
                      <a:pt x="1598" y="1165"/>
                      <a:pt x="1590" y="1179"/>
                      <a:pt x="1583" y="1190"/>
                    </a:cubicBezTo>
                    <a:cubicBezTo>
                      <a:pt x="1584" y="1207"/>
                      <a:pt x="1592" y="1216"/>
                      <a:pt x="1601" y="1224"/>
                    </a:cubicBezTo>
                    <a:cubicBezTo>
                      <a:pt x="1644" y="1266"/>
                      <a:pt x="1691" y="1302"/>
                      <a:pt x="1740" y="1336"/>
                    </a:cubicBezTo>
                    <a:cubicBezTo>
                      <a:pt x="1767" y="1356"/>
                      <a:pt x="1798" y="1367"/>
                      <a:pt x="1833" y="1368"/>
                    </a:cubicBezTo>
                    <a:cubicBezTo>
                      <a:pt x="1860" y="1369"/>
                      <a:pt x="1886" y="1358"/>
                      <a:pt x="1913" y="1362"/>
                    </a:cubicBezTo>
                    <a:cubicBezTo>
                      <a:pt x="1918" y="1363"/>
                      <a:pt x="1925" y="1359"/>
                      <a:pt x="1930" y="1356"/>
                    </a:cubicBezTo>
                    <a:cubicBezTo>
                      <a:pt x="1944" y="1348"/>
                      <a:pt x="1956" y="1338"/>
                      <a:pt x="1967" y="1331"/>
                    </a:cubicBezTo>
                    <a:cubicBezTo>
                      <a:pt x="1968" y="1313"/>
                      <a:pt x="1968" y="1298"/>
                      <a:pt x="1970" y="1284"/>
                    </a:cubicBezTo>
                    <a:cubicBezTo>
                      <a:pt x="1973" y="1269"/>
                      <a:pt x="1979" y="1255"/>
                      <a:pt x="1972" y="1239"/>
                    </a:cubicBezTo>
                    <a:cubicBezTo>
                      <a:pt x="1967" y="1237"/>
                      <a:pt x="1961" y="1233"/>
                      <a:pt x="1956" y="1233"/>
                    </a:cubicBezTo>
                    <a:cubicBezTo>
                      <a:pt x="1936" y="1236"/>
                      <a:pt x="1920" y="1228"/>
                      <a:pt x="1903" y="1219"/>
                    </a:cubicBezTo>
                    <a:cubicBezTo>
                      <a:pt x="1879" y="1206"/>
                      <a:pt x="1856" y="1192"/>
                      <a:pt x="1831" y="1180"/>
                    </a:cubicBezTo>
                    <a:cubicBezTo>
                      <a:pt x="1811" y="1171"/>
                      <a:pt x="1794" y="1156"/>
                      <a:pt x="1778" y="1141"/>
                    </a:cubicBezTo>
                    <a:cubicBezTo>
                      <a:pt x="1762" y="1125"/>
                      <a:pt x="1749" y="1108"/>
                      <a:pt x="1742" y="1084"/>
                    </a:cubicBezTo>
                    <a:close/>
                    <a:moveTo>
                      <a:pt x="2440" y="654"/>
                    </a:moveTo>
                    <a:cubicBezTo>
                      <a:pt x="2449" y="655"/>
                      <a:pt x="2454" y="649"/>
                      <a:pt x="2454" y="641"/>
                    </a:cubicBezTo>
                    <a:cubicBezTo>
                      <a:pt x="2455" y="616"/>
                      <a:pt x="2457" y="591"/>
                      <a:pt x="2456" y="567"/>
                    </a:cubicBezTo>
                    <a:cubicBezTo>
                      <a:pt x="2454" y="527"/>
                      <a:pt x="2446" y="488"/>
                      <a:pt x="2429" y="452"/>
                    </a:cubicBezTo>
                    <a:cubicBezTo>
                      <a:pt x="2412" y="415"/>
                      <a:pt x="2393" y="379"/>
                      <a:pt x="2371" y="345"/>
                    </a:cubicBezTo>
                    <a:cubicBezTo>
                      <a:pt x="2343" y="299"/>
                      <a:pt x="2305" y="262"/>
                      <a:pt x="2257" y="236"/>
                    </a:cubicBezTo>
                    <a:cubicBezTo>
                      <a:pt x="2241" y="227"/>
                      <a:pt x="2225" y="218"/>
                      <a:pt x="2210" y="207"/>
                    </a:cubicBezTo>
                    <a:cubicBezTo>
                      <a:pt x="2170" y="178"/>
                      <a:pt x="2122" y="168"/>
                      <a:pt x="2075" y="157"/>
                    </a:cubicBezTo>
                    <a:cubicBezTo>
                      <a:pt x="2056" y="153"/>
                      <a:pt x="2037" y="150"/>
                      <a:pt x="2018" y="144"/>
                    </a:cubicBezTo>
                    <a:cubicBezTo>
                      <a:pt x="1998" y="137"/>
                      <a:pt x="1977" y="134"/>
                      <a:pt x="1956" y="134"/>
                    </a:cubicBezTo>
                    <a:cubicBezTo>
                      <a:pt x="1933" y="133"/>
                      <a:pt x="1910" y="138"/>
                      <a:pt x="1887" y="141"/>
                    </a:cubicBezTo>
                    <a:cubicBezTo>
                      <a:pt x="1841" y="146"/>
                      <a:pt x="1797" y="157"/>
                      <a:pt x="1759" y="184"/>
                    </a:cubicBezTo>
                    <a:cubicBezTo>
                      <a:pt x="1754" y="187"/>
                      <a:pt x="1747" y="187"/>
                      <a:pt x="1741" y="189"/>
                    </a:cubicBezTo>
                    <a:cubicBezTo>
                      <a:pt x="1732" y="192"/>
                      <a:pt x="1722" y="193"/>
                      <a:pt x="1713" y="198"/>
                    </a:cubicBezTo>
                    <a:cubicBezTo>
                      <a:pt x="1661" y="228"/>
                      <a:pt x="1606" y="256"/>
                      <a:pt x="1572" y="309"/>
                    </a:cubicBezTo>
                    <a:cubicBezTo>
                      <a:pt x="1570" y="312"/>
                      <a:pt x="1566" y="313"/>
                      <a:pt x="1564" y="316"/>
                    </a:cubicBezTo>
                    <a:cubicBezTo>
                      <a:pt x="1555" y="326"/>
                      <a:pt x="1546" y="336"/>
                      <a:pt x="1538" y="347"/>
                    </a:cubicBezTo>
                    <a:cubicBezTo>
                      <a:pt x="1508" y="385"/>
                      <a:pt x="1488" y="429"/>
                      <a:pt x="1472" y="475"/>
                    </a:cubicBezTo>
                    <a:cubicBezTo>
                      <a:pt x="1465" y="493"/>
                      <a:pt x="1458" y="512"/>
                      <a:pt x="1461" y="532"/>
                    </a:cubicBezTo>
                    <a:cubicBezTo>
                      <a:pt x="1462" y="538"/>
                      <a:pt x="1462" y="545"/>
                      <a:pt x="1460" y="550"/>
                    </a:cubicBezTo>
                    <a:cubicBezTo>
                      <a:pt x="1452" y="568"/>
                      <a:pt x="1454" y="587"/>
                      <a:pt x="1454" y="605"/>
                    </a:cubicBezTo>
                    <a:cubicBezTo>
                      <a:pt x="1454" y="660"/>
                      <a:pt x="1465" y="713"/>
                      <a:pt x="1474" y="766"/>
                    </a:cubicBezTo>
                    <a:cubicBezTo>
                      <a:pt x="1480" y="802"/>
                      <a:pt x="1492" y="836"/>
                      <a:pt x="1510" y="867"/>
                    </a:cubicBezTo>
                    <a:cubicBezTo>
                      <a:pt x="1520" y="885"/>
                      <a:pt x="1529" y="904"/>
                      <a:pt x="1541" y="921"/>
                    </a:cubicBezTo>
                    <a:cubicBezTo>
                      <a:pt x="1555" y="940"/>
                      <a:pt x="1571" y="957"/>
                      <a:pt x="1587" y="975"/>
                    </a:cubicBezTo>
                    <a:cubicBezTo>
                      <a:pt x="1590" y="979"/>
                      <a:pt x="1597" y="981"/>
                      <a:pt x="1605" y="985"/>
                    </a:cubicBezTo>
                    <a:cubicBezTo>
                      <a:pt x="1648" y="934"/>
                      <a:pt x="1683" y="880"/>
                      <a:pt x="1695" y="813"/>
                    </a:cubicBezTo>
                    <a:cubicBezTo>
                      <a:pt x="1690" y="809"/>
                      <a:pt x="1685" y="805"/>
                      <a:pt x="1681" y="800"/>
                    </a:cubicBezTo>
                    <a:cubicBezTo>
                      <a:pt x="1667" y="785"/>
                      <a:pt x="1651" y="770"/>
                      <a:pt x="1647" y="749"/>
                    </a:cubicBezTo>
                    <a:cubicBezTo>
                      <a:pt x="1638" y="710"/>
                      <a:pt x="1642" y="673"/>
                      <a:pt x="1665" y="639"/>
                    </a:cubicBezTo>
                    <a:cubicBezTo>
                      <a:pt x="1686" y="609"/>
                      <a:pt x="1713" y="599"/>
                      <a:pt x="1749" y="608"/>
                    </a:cubicBezTo>
                    <a:cubicBezTo>
                      <a:pt x="1759" y="611"/>
                      <a:pt x="1770" y="615"/>
                      <a:pt x="1782" y="617"/>
                    </a:cubicBezTo>
                    <a:cubicBezTo>
                      <a:pt x="1785" y="606"/>
                      <a:pt x="1788" y="596"/>
                      <a:pt x="1790" y="587"/>
                    </a:cubicBezTo>
                    <a:cubicBezTo>
                      <a:pt x="1793" y="574"/>
                      <a:pt x="1795" y="560"/>
                      <a:pt x="1798" y="547"/>
                    </a:cubicBezTo>
                    <a:cubicBezTo>
                      <a:pt x="1800" y="535"/>
                      <a:pt x="1807" y="527"/>
                      <a:pt x="1819" y="525"/>
                    </a:cubicBezTo>
                    <a:cubicBezTo>
                      <a:pt x="1847" y="531"/>
                      <a:pt x="1869" y="545"/>
                      <a:pt x="1886" y="568"/>
                    </a:cubicBezTo>
                    <a:cubicBezTo>
                      <a:pt x="1892" y="575"/>
                      <a:pt x="1897" y="585"/>
                      <a:pt x="1910" y="584"/>
                    </a:cubicBezTo>
                    <a:cubicBezTo>
                      <a:pt x="1912" y="580"/>
                      <a:pt x="1914" y="576"/>
                      <a:pt x="1916" y="571"/>
                    </a:cubicBezTo>
                    <a:cubicBezTo>
                      <a:pt x="1923" y="552"/>
                      <a:pt x="1930" y="532"/>
                      <a:pt x="1938" y="513"/>
                    </a:cubicBezTo>
                    <a:cubicBezTo>
                      <a:pt x="1945" y="496"/>
                      <a:pt x="1958" y="485"/>
                      <a:pt x="1976" y="479"/>
                    </a:cubicBezTo>
                    <a:cubicBezTo>
                      <a:pt x="1982" y="483"/>
                      <a:pt x="1989" y="486"/>
                      <a:pt x="1994" y="492"/>
                    </a:cubicBezTo>
                    <a:cubicBezTo>
                      <a:pt x="2006" y="505"/>
                      <a:pt x="2013" y="523"/>
                      <a:pt x="2017" y="541"/>
                    </a:cubicBezTo>
                    <a:cubicBezTo>
                      <a:pt x="2019" y="551"/>
                      <a:pt x="2021" y="560"/>
                      <a:pt x="2034" y="565"/>
                    </a:cubicBezTo>
                    <a:cubicBezTo>
                      <a:pt x="2043" y="553"/>
                      <a:pt x="2053" y="540"/>
                      <a:pt x="2060" y="526"/>
                    </a:cubicBezTo>
                    <a:cubicBezTo>
                      <a:pt x="2068" y="510"/>
                      <a:pt x="2081" y="500"/>
                      <a:pt x="2095" y="490"/>
                    </a:cubicBezTo>
                    <a:cubicBezTo>
                      <a:pt x="2104" y="484"/>
                      <a:pt x="2114" y="482"/>
                      <a:pt x="2126" y="490"/>
                    </a:cubicBezTo>
                    <a:cubicBezTo>
                      <a:pt x="2133" y="513"/>
                      <a:pt x="2141" y="539"/>
                      <a:pt x="2148" y="564"/>
                    </a:cubicBezTo>
                    <a:cubicBezTo>
                      <a:pt x="2151" y="564"/>
                      <a:pt x="2154" y="565"/>
                      <a:pt x="2156" y="564"/>
                    </a:cubicBezTo>
                    <a:cubicBezTo>
                      <a:pt x="2182" y="546"/>
                      <a:pt x="2185" y="513"/>
                      <a:pt x="2204" y="488"/>
                    </a:cubicBezTo>
                    <a:cubicBezTo>
                      <a:pt x="2210" y="489"/>
                      <a:pt x="2219" y="489"/>
                      <a:pt x="2223" y="492"/>
                    </a:cubicBezTo>
                    <a:cubicBezTo>
                      <a:pt x="2231" y="498"/>
                      <a:pt x="2237" y="507"/>
                      <a:pt x="2242" y="515"/>
                    </a:cubicBezTo>
                    <a:cubicBezTo>
                      <a:pt x="2248" y="527"/>
                      <a:pt x="2254" y="539"/>
                      <a:pt x="2260" y="551"/>
                    </a:cubicBezTo>
                    <a:cubicBezTo>
                      <a:pt x="2265" y="563"/>
                      <a:pt x="2270" y="575"/>
                      <a:pt x="2275" y="589"/>
                    </a:cubicBezTo>
                    <a:cubicBezTo>
                      <a:pt x="2307" y="561"/>
                      <a:pt x="2311" y="523"/>
                      <a:pt x="2321" y="489"/>
                    </a:cubicBezTo>
                    <a:cubicBezTo>
                      <a:pt x="2333" y="483"/>
                      <a:pt x="2340" y="487"/>
                      <a:pt x="2343" y="497"/>
                    </a:cubicBezTo>
                    <a:cubicBezTo>
                      <a:pt x="2350" y="523"/>
                      <a:pt x="2357" y="549"/>
                      <a:pt x="2352" y="577"/>
                    </a:cubicBezTo>
                    <a:cubicBezTo>
                      <a:pt x="2349" y="594"/>
                      <a:pt x="2347" y="611"/>
                      <a:pt x="2340" y="627"/>
                    </a:cubicBezTo>
                    <a:cubicBezTo>
                      <a:pt x="2338" y="632"/>
                      <a:pt x="2339" y="639"/>
                      <a:pt x="2338" y="646"/>
                    </a:cubicBezTo>
                    <a:cubicBezTo>
                      <a:pt x="2355" y="642"/>
                      <a:pt x="2365" y="635"/>
                      <a:pt x="2375" y="625"/>
                    </a:cubicBezTo>
                    <a:cubicBezTo>
                      <a:pt x="2379" y="621"/>
                      <a:pt x="2384" y="616"/>
                      <a:pt x="2388" y="611"/>
                    </a:cubicBezTo>
                    <a:cubicBezTo>
                      <a:pt x="2399" y="599"/>
                      <a:pt x="2421" y="602"/>
                      <a:pt x="2424" y="622"/>
                    </a:cubicBezTo>
                    <a:cubicBezTo>
                      <a:pt x="2426" y="634"/>
                      <a:pt x="2428" y="646"/>
                      <a:pt x="2440" y="654"/>
                    </a:cubicBezTo>
                    <a:close/>
                    <a:moveTo>
                      <a:pt x="1570" y="4140"/>
                    </a:moveTo>
                    <a:cubicBezTo>
                      <a:pt x="1571" y="4166"/>
                      <a:pt x="1570" y="4191"/>
                      <a:pt x="1574" y="4215"/>
                    </a:cubicBezTo>
                    <a:cubicBezTo>
                      <a:pt x="1579" y="4250"/>
                      <a:pt x="1587" y="4285"/>
                      <a:pt x="1594" y="4320"/>
                    </a:cubicBezTo>
                    <a:cubicBezTo>
                      <a:pt x="1601" y="4356"/>
                      <a:pt x="1617" y="4387"/>
                      <a:pt x="1637" y="4417"/>
                    </a:cubicBezTo>
                    <a:cubicBezTo>
                      <a:pt x="1652" y="4439"/>
                      <a:pt x="1671" y="4449"/>
                      <a:pt x="1695" y="4452"/>
                    </a:cubicBezTo>
                    <a:cubicBezTo>
                      <a:pt x="1705" y="4453"/>
                      <a:pt x="1715" y="4454"/>
                      <a:pt x="1725" y="4454"/>
                    </a:cubicBezTo>
                    <a:cubicBezTo>
                      <a:pt x="1838" y="4458"/>
                      <a:pt x="1949" y="4445"/>
                      <a:pt x="2057" y="4410"/>
                    </a:cubicBezTo>
                    <a:cubicBezTo>
                      <a:pt x="2157" y="4378"/>
                      <a:pt x="2254" y="4338"/>
                      <a:pt x="2349" y="4294"/>
                    </a:cubicBezTo>
                    <a:cubicBezTo>
                      <a:pt x="2381" y="4279"/>
                      <a:pt x="2416" y="4267"/>
                      <a:pt x="2442" y="4241"/>
                    </a:cubicBezTo>
                    <a:cubicBezTo>
                      <a:pt x="2445" y="4238"/>
                      <a:pt x="2451" y="4238"/>
                      <a:pt x="2455" y="4235"/>
                    </a:cubicBezTo>
                    <a:cubicBezTo>
                      <a:pt x="2476" y="4225"/>
                      <a:pt x="2488" y="4208"/>
                      <a:pt x="2487" y="4185"/>
                    </a:cubicBezTo>
                    <a:cubicBezTo>
                      <a:pt x="2485" y="4146"/>
                      <a:pt x="2476" y="4107"/>
                      <a:pt x="2456" y="4072"/>
                    </a:cubicBezTo>
                    <a:cubicBezTo>
                      <a:pt x="2436" y="4038"/>
                      <a:pt x="2409" y="4013"/>
                      <a:pt x="2377" y="3991"/>
                    </a:cubicBezTo>
                    <a:cubicBezTo>
                      <a:pt x="2333" y="3961"/>
                      <a:pt x="2286" y="3945"/>
                      <a:pt x="2234" y="3953"/>
                    </a:cubicBezTo>
                    <a:cubicBezTo>
                      <a:pt x="2198" y="3958"/>
                      <a:pt x="2163" y="3964"/>
                      <a:pt x="2128" y="3971"/>
                    </a:cubicBezTo>
                    <a:cubicBezTo>
                      <a:pt x="2095" y="3978"/>
                      <a:pt x="2063" y="3985"/>
                      <a:pt x="2030" y="3984"/>
                    </a:cubicBezTo>
                    <a:cubicBezTo>
                      <a:pt x="2022" y="3984"/>
                      <a:pt x="2015" y="3985"/>
                      <a:pt x="2006" y="3986"/>
                    </a:cubicBezTo>
                    <a:cubicBezTo>
                      <a:pt x="2003" y="4006"/>
                      <a:pt x="1989" y="4018"/>
                      <a:pt x="1975" y="4031"/>
                    </a:cubicBezTo>
                    <a:cubicBezTo>
                      <a:pt x="1942" y="4062"/>
                      <a:pt x="1899" y="4081"/>
                      <a:pt x="1861" y="4105"/>
                    </a:cubicBezTo>
                    <a:cubicBezTo>
                      <a:pt x="1829" y="4125"/>
                      <a:pt x="1792" y="4132"/>
                      <a:pt x="1756" y="4138"/>
                    </a:cubicBezTo>
                    <a:cubicBezTo>
                      <a:pt x="1732" y="4141"/>
                      <a:pt x="1707" y="4144"/>
                      <a:pt x="1682" y="4143"/>
                    </a:cubicBezTo>
                    <a:cubicBezTo>
                      <a:pt x="1659" y="4143"/>
                      <a:pt x="1636" y="4137"/>
                      <a:pt x="1613" y="4134"/>
                    </a:cubicBezTo>
                    <a:cubicBezTo>
                      <a:pt x="1599" y="4133"/>
                      <a:pt x="1586" y="4131"/>
                      <a:pt x="1570" y="4140"/>
                    </a:cubicBezTo>
                    <a:close/>
                    <a:moveTo>
                      <a:pt x="543" y="4065"/>
                    </a:moveTo>
                    <a:cubicBezTo>
                      <a:pt x="537" y="4067"/>
                      <a:pt x="529" y="4068"/>
                      <a:pt x="522" y="4070"/>
                    </a:cubicBezTo>
                    <a:cubicBezTo>
                      <a:pt x="504" y="4074"/>
                      <a:pt x="486" y="4075"/>
                      <a:pt x="467" y="4072"/>
                    </a:cubicBezTo>
                    <a:cubicBezTo>
                      <a:pt x="440" y="4067"/>
                      <a:pt x="360" y="4020"/>
                      <a:pt x="341" y="3998"/>
                    </a:cubicBezTo>
                    <a:cubicBezTo>
                      <a:pt x="325" y="3981"/>
                      <a:pt x="315" y="3960"/>
                      <a:pt x="303" y="3940"/>
                    </a:cubicBezTo>
                    <a:cubicBezTo>
                      <a:pt x="266" y="3879"/>
                      <a:pt x="248" y="3814"/>
                      <a:pt x="247" y="3743"/>
                    </a:cubicBezTo>
                    <a:cubicBezTo>
                      <a:pt x="247" y="3732"/>
                      <a:pt x="247" y="3721"/>
                      <a:pt x="247" y="3710"/>
                    </a:cubicBezTo>
                    <a:cubicBezTo>
                      <a:pt x="247" y="3704"/>
                      <a:pt x="246" y="3697"/>
                      <a:pt x="238" y="3694"/>
                    </a:cubicBezTo>
                    <a:cubicBezTo>
                      <a:pt x="228" y="3696"/>
                      <a:pt x="218" y="3699"/>
                      <a:pt x="207" y="3702"/>
                    </a:cubicBezTo>
                    <a:cubicBezTo>
                      <a:pt x="190" y="3707"/>
                      <a:pt x="172" y="3712"/>
                      <a:pt x="155" y="3720"/>
                    </a:cubicBezTo>
                    <a:cubicBezTo>
                      <a:pt x="127" y="3732"/>
                      <a:pt x="107" y="3752"/>
                      <a:pt x="95" y="3782"/>
                    </a:cubicBezTo>
                    <a:cubicBezTo>
                      <a:pt x="79" y="3821"/>
                      <a:pt x="77" y="3861"/>
                      <a:pt x="86" y="3901"/>
                    </a:cubicBezTo>
                    <a:cubicBezTo>
                      <a:pt x="94" y="3942"/>
                      <a:pt x="105" y="3983"/>
                      <a:pt x="116" y="4023"/>
                    </a:cubicBezTo>
                    <a:cubicBezTo>
                      <a:pt x="127" y="4065"/>
                      <a:pt x="137" y="4107"/>
                      <a:pt x="154" y="4147"/>
                    </a:cubicBezTo>
                    <a:cubicBezTo>
                      <a:pt x="158" y="4156"/>
                      <a:pt x="160" y="4166"/>
                      <a:pt x="163" y="4175"/>
                    </a:cubicBezTo>
                    <a:cubicBezTo>
                      <a:pt x="175" y="4210"/>
                      <a:pt x="187" y="4245"/>
                      <a:pt x="199" y="4280"/>
                    </a:cubicBezTo>
                    <a:cubicBezTo>
                      <a:pt x="205" y="4299"/>
                      <a:pt x="214" y="4316"/>
                      <a:pt x="227" y="4331"/>
                    </a:cubicBezTo>
                    <a:cubicBezTo>
                      <a:pt x="241" y="4347"/>
                      <a:pt x="254" y="4364"/>
                      <a:pt x="264" y="4383"/>
                    </a:cubicBezTo>
                    <a:cubicBezTo>
                      <a:pt x="281" y="4414"/>
                      <a:pt x="308" y="4435"/>
                      <a:pt x="338" y="4453"/>
                    </a:cubicBezTo>
                    <a:cubicBezTo>
                      <a:pt x="354" y="4463"/>
                      <a:pt x="371" y="4469"/>
                      <a:pt x="388" y="4476"/>
                    </a:cubicBezTo>
                    <a:cubicBezTo>
                      <a:pt x="431" y="4493"/>
                      <a:pt x="475" y="4496"/>
                      <a:pt x="520" y="4490"/>
                    </a:cubicBezTo>
                    <a:cubicBezTo>
                      <a:pt x="540" y="4487"/>
                      <a:pt x="560" y="4483"/>
                      <a:pt x="581" y="4481"/>
                    </a:cubicBezTo>
                    <a:cubicBezTo>
                      <a:pt x="615" y="4477"/>
                      <a:pt x="641" y="4460"/>
                      <a:pt x="661" y="4433"/>
                    </a:cubicBezTo>
                    <a:cubicBezTo>
                      <a:pt x="668" y="4423"/>
                      <a:pt x="675" y="4413"/>
                      <a:pt x="682" y="4402"/>
                    </a:cubicBezTo>
                    <a:cubicBezTo>
                      <a:pt x="689" y="4391"/>
                      <a:pt x="692" y="4378"/>
                      <a:pt x="693" y="4364"/>
                    </a:cubicBezTo>
                    <a:cubicBezTo>
                      <a:pt x="695" y="4332"/>
                      <a:pt x="694" y="4300"/>
                      <a:pt x="679" y="4270"/>
                    </a:cubicBezTo>
                    <a:cubicBezTo>
                      <a:pt x="676" y="4235"/>
                      <a:pt x="655" y="4207"/>
                      <a:pt x="634" y="4182"/>
                    </a:cubicBezTo>
                    <a:cubicBezTo>
                      <a:pt x="611" y="4154"/>
                      <a:pt x="590" y="4123"/>
                      <a:pt x="568" y="4094"/>
                    </a:cubicBezTo>
                    <a:cubicBezTo>
                      <a:pt x="561" y="4084"/>
                      <a:pt x="556" y="4072"/>
                      <a:pt x="543" y="4065"/>
                    </a:cubicBezTo>
                    <a:close/>
                    <a:moveTo>
                      <a:pt x="1627" y="103"/>
                    </a:moveTo>
                    <a:cubicBezTo>
                      <a:pt x="1625" y="94"/>
                      <a:pt x="1625" y="87"/>
                      <a:pt x="1623" y="82"/>
                    </a:cubicBezTo>
                    <a:cubicBezTo>
                      <a:pt x="1615" y="63"/>
                      <a:pt x="1599" y="51"/>
                      <a:pt x="1581" y="42"/>
                    </a:cubicBezTo>
                    <a:cubicBezTo>
                      <a:pt x="1552" y="28"/>
                      <a:pt x="1520" y="22"/>
                      <a:pt x="1488" y="19"/>
                    </a:cubicBezTo>
                    <a:cubicBezTo>
                      <a:pt x="1459" y="16"/>
                      <a:pt x="1361" y="44"/>
                      <a:pt x="1336" y="62"/>
                    </a:cubicBezTo>
                    <a:cubicBezTo>
                      <a:pt x="1290" y="95"/>
                      <a:pt x="1245" y="129"/>
                      <a:pt x="1200" y="165"/>
                    </a:cubicBezTo>
                    <a:cubicBezTo>
                      <a:pt x="1176" y="184"/>
                      <a:pt x="1150" y="200"/>
                      <a:pt x="1121" y="211"/>
                    </a:cubicBezTo>
                    <a:cubicBezTo>
                      <a:pt x="1090" y="223"/>
                      <a:pt x="1059" y="227"/>
                      <a:pt x="1027" y="216"/>
                    </a:cubicBezTo>
                    <a:cubicBezTo>
                      <a:pt x="1024" y="215"/>
                      <a:pt x="1020" y="216"/>
                      <a:pt x="1016" y="216"/>
                    </a:cubicBezTo>
                    <a:cubicBezTo>
                      <a:pt x="1016" y="220"/>
                      <a:pt x="1014" y="224"/>
                      <a:pt x="1016" y="226"/>
                    </a:cubicBezTo>
                    <a:cubicBezTo>
                      <a:pt x="1045" y="271"/>
                      <a:pt x="1082" y="303"/>
                      <a:pt x="1139" y="299"/>
                    </a:cubicBezTo>
                    <a:cubicBezTo>
                      <a:pt x="1147" y="299"/>
                      <a:pt x="1154" y="298"/>
                      <a:pt x="1159" y="306"/>
                    </a:cubicBezTo>
                    <a:cubicBezTo>
                      <a:pt x="1158" y="309"/>
                      <a:pt x="1159" y="312"/>
                      <a:pt x="1158" y="313"/>
                    </a:cubicBezTo>
                    <a:cubicBezTo>
                      <a:pt x="1145" y="328"/>
                      <a:pt x="1134" y="344"/>
                      <a:pt x="1120" y="358"/>
                    </a:cubicBezTo>
                    <a:cubicBezTo>
                      <a:pt x="1093" y="385"/>
                      <a:pt x="1056" y="394"/>
                      <a:pt x="1022" y="414"/>
                    </a:cubicBezTo>
                    <a:cubicBezTo>
                      <a:pt x="1028" y="420"/>
                      <a:pt x="1031" y="426"/>
                      <a:pt x="1036" y="428"/>
                    </a:cubicBezTo>
                    <a:cubicBezTo>
                      <a:pt x="1047" y="433"/>
                      <a:pt x="1059" y="437"/>
                      <a:pt x="1071" y="439"/>
                    </a:cubicBezTo>
                    <a:cubicBezTo>
                      <a:pt x="1084" y="442"/>
                      <a:pt x="1098" y="442"/>
                      <a:pt x="1111" y="444"/>
                    </a:cubicBezTo>
                    <a:cubicBezTo>
                      <a:pt x="1130" y="448"/>
                      <a:pt x="1147" y="446"/>
                      <a:pt x="1164" y="435"/>
                    </a:cubicBezTo>
                    <a:cubicBezTo>
                      <a:pt x="1170" y="430"/>
                      <a:pt x="1179" y="426"/>
                      <a:pt x="1187" y="424"/>
                    </a:cubicBezTo>
                    <a:cubicBezTo>
                      <a:pt x="1196" y="420"/>
                      <a:pt x="1201" y="424"/>
                      <a:pt x="1209" y="438"/>
                    </a:cubicBezTo>
                    <a:cubicBezTo>
                      <a:pt x="1192" y="459"/>
                      <a:pt x="1175" y="483"/>
                      <a:pt x="1156" y="503"/>
                    </a:cubicBezTo>
                    <a:cubicBezTo>
                      <a:pt x="1130" y="530"/>
                      <a:pt x="1101" y="552"/>
                      <a:pt x="1065" y="566"/>
                    </a:cubicBezTo>
                    <a:cubicBezTo>
                      <a:pt x="1056" y="569"/>
                      <a:pt x="1047" y="574"/>
                      <a:pt x="1043" y="586"/>
                    </a:cubicBezTo>
                    <a:cubicBezTo>
                      <a:pt x="1051" y="591"/>
                      <a:pt x="1059" y="597"/>
                      <a:pt x="1068" y="601"/>
                    </a:cubicBezTo>
                    <a:cubicBezTo>
                      <a:pt x="1083" y="609"/>
                      <a:pt x="1099" y="615"/>
                      <a:pt x="1115" y="622"/>
                    </a:cubicBezTo>
                    <a:cubicBezTo>
                      <a:pt x="1134" y="628"/>
                      <a:pt x="1153" y="634"/>
                      <a:pt x="1173" y="635"/>
                    </a:cubicBezTo>
                    <a:cubicBezTo>
                      <a:pt x="1185" y="635"/>
                      <a:pt x="1197" y="637"/>
                      <a:pt x="1209" y="638"/>
                    </a:cubicBezTo>
                    <a:cubicBezTo>
                      <a:pt x="1256" y="644"/>
                      <a:pt x="1300" y="640"/>
                      <a:pt x="1340" y="612"/>
                    </a:cubicBezTo>
                    <a:cubicBezTo>
                      <a:pt x="1343" y="610"/>
                      <a:pt x="1346" y="608"/>
                      <a:pt x="1350" y="606"/>
                    </a:cubicBezTo>
                    <a:cubicBezTo>
                      <a:pt x="1400" y="582"/>
                      <a:pt x="1435" y="546"/>
                      <a:pt x="1450" y="491"/>
                    </a:cubicBezTo>
                    <a:cubicBezTo>
                      <a:pt x="1453" y="480"/>
                      <a:pt x="1457" y="470"/>
                      <a:pt x="1462" y="459"/>
                    </a:cubicBezTo>
                    <a:cubicBezTo>
                      <a:pt x="1475" y="426"/>
                      <a:pt x="1486" y="392"/>
                      <a:pt x="1508" y="363"/>
                    </a:cubicBezTo>
                    <a:cubicBezTo>
                      <a:pt x="1521" y="347"/>
                      <a:pt x="1532" y="329"/>
                      <a:pt x="1543" y="312"/>
                    </a:cubicBezTo>
                    <a:cubicBezTo>
                      <a:pt x="1512" y="280"/>
                      <a:pt x="1511" y="278"/>
                      <a:pt x="1515" y="235"/>
                    </a:cubicBezTo>
                    <a:cubicBezTo>
                      <a:pt x="1515" y="228"/>
                      <a:pt x="1514" y="220"/>
                      <a:pt x="1517" y="213"/>
                    </a:cubicBezTo>
                    <a:cubicBezTo>
                      <a:pt x="1523" y="192"/>
                      <a:pt x="1527" y="169"/>
                      <a:pt x="1539" y="151"/>
                    </a:cubicBezTo>
                    <a:cubicBezTo>
                      <a:pt x="1555" y="128"/>
                      <a:pt x="1577" y="109"/>
                      <a:pt x="1609" y="108"/>
                    </a:cubicBezTo>
                    <a:cubicBezTo>
                      <a:pt x="1613" y="107"/>
                      <a:pt x="1618" y="105"/>
                      <a:pt x="1627" y="103"/>
                    </a:cubicBezTo>
                    <a:close/>
                    <a:moveTo>
                      <a:pt x="370" y="2003"/>
                    </a:moveTo>
                    <a:cubicBezTo>
                      <a:pt x="362" y="2005"/>
                      <a:pt x="355" y="2007"/>
                      <a:pt x="349" y="2010"/>
                    </a:cubicBezTo>
                    <a:cubicBezTo>
                      <a:pt x="307" y="2030"/>
                      <a:pt x="264" y="2050"/>
                      <a:pt x="223" y="2072"/>
                    </a:cubicBezTo>
                    <a:cubicBezTo>
                      <a:pt x="202" y="2082"/>
                      <a:pt x="181" y="2094"/>
                      <a:pt x="163" y="2109"/>
                    </a:cubicBezTo>
                    <a:cubicBezTo>
                      <a:pt x="146" y="2123"/>
                      <a:pt x="132" y="2140"/>
                      <a:pt x="118" y="2157"/>
                    </a:cubicBezTo>
                    <a:cubicBezTo>
                      <a:pt x="93" y="2187"/>
                      <a:pt x="71" y="2218"/>
                      <a:pt x="46" y="2246"/>
                    </a:cubicBezTo>
                    <a:cubicBezTo>
                      <a:pt x="29" y="2265"/>
                      <a:pt x="33" y="2287"/>
                      <a:pt x="29" y="2308"/>
                    </a:cubicBezTo>
                    <a:cubicBezTo>
                      <a:pt x="29" y="2311"/>
                      <a:pt x="34" y="2316"/>
                      <a:pt x="38" y="2318"/>
                    </a:cubicBezTo>
                    <a:cubicBezTo>
                      <a:pt x="40" y="2319"/>
                      <a:pt x="46" y="2318"/>
                      <a:pt x="48" y="2316"/>
                    </a:cubicBezTo>
                    <a:cubicBezTo>
                      <a:pt x="54" y="2309"/>
                      <a:pt x="60" y="2300"/>
                      <a:pt x="66" y="2293"/>
                    </a:cubicBezTo>
                    <a:cubicBezTo>
                      <a:pt x="81" y="2275"/>
                      <a:pt x="93" y="2254"/>
                      <a:pt x="120" y="2245"/>
                    </a:cubicBezTo>
                    <a:cubicBezTo>
                      <a:pt x="119" y="2252"/>
                      <a:pt x="119" y="2257"/>
                      <a:pt x="117" y="2260"/>
                    </a:cubicBezTo>
                    <a:cubicBezTo>
                      <a:pt x="99" y="2286"/>
                      <a:pt x="82" y="2314"/>
                      <a:pt x="60" y="2337"/>
                    </a:cubicBezTo>
                    <a:cubicBezTo>
                      <a:pt x="44" y="2356"/>
                      <a:pt x="42" y="2373"/>
                      <a:pt x="49" y="2394"/>
                    </a:cubicBezTo>
                    <a:cubicBezTo>
                      <a:pt x="78" y="2409"/>
                      <a:pt x="80" y="2409"/>
                      <a:pt x="99" y="2386"/>
                    </a:cubicBezTo>
                    <a:cubicBezTo>
                      <a:pt x="118" y="2364"/>
                      <a:pt x="138" y="2342"/>
                      <a:pt x="158" y="2320"/>
                    </a:cubicBezTo>
                    <a:cubicBezTo>
                      <a:pt x="164" y="2314"/>
                      <a:pt x="171" y="2308"/>
                      <a:pt x="178" y="2304"/>
                    </a:cubicBezTo>
                    <a:cubicBezTo>
                      <a:pt x="183" y="2300"/>
                      <a:pt x="190" y="2301"/>
                      <a:pt x="195" y="2309"/>
                    </a:cubicBezTo>
                    <a:cubicBezTo>
                      <a:pt x="193" y="2312"/>
                      <a:pt x="192" y="2317"/>
                      <a:pt x="189" y="2320"/>
                    </a:cubicBezTo>
                    <a:cubicBezTo>
                      <a:pt x="165" y="2349"/>
                      <a:pt x="142" y="2377"/>
                      <a:pt x="117" y="2405"/>
                    </a:cubicBezTo>
                    <a:cubicBezTo>
                      <a:pt x="100" y="2425"/>
                      <a:pt x="87" y="2447"/>
                      <a:pt x="77" y="2471"/>
                    </a:cubicBezTo>
                    <a:cubicBezTo>
                      <a:pt x="73" y="2480"/>
                      <a:pt x="71" y="2490"/>
                      <a:pt x="81" y="2499"/>
                    </a:cubicBezTo>
                    <a:cubicBezTo>
                      <a:pt x="93" y="2501"/>
                      <a:pt x="104" y="2498"/>
                      <a:pt x="117" y="2491"/>
                    </a:cubicBezTo>
                    <a:cubicBezTo>
                      <a:pt x="140" y="2446"/>
                      <a:pt x="182" y="2417"/>
                      <a:pt x="215" y="2379"/>
                    </a:cubicBezTo>
                    <a:cubicBezTo>
                      <a:pt x="217" y="2376"/>
                      <a:pt x="221" y="2373"/>
                      <a:pt x="224" y="2372"/>
                    </a:cubicBezTo>
                    <a:cubicBezTo>
                      <a:pt x="231" y="2370"/>
                      <a:pt x="239" y="2369"/>
                      <a:pt x="242" y="2381"/>
                    </a:cubicBezTo>
                    <a:cubicBezTo>
                      <a:pt x="222" y="2402"/>
                      <a:pt x="201" y="2424"/>
                      <a:pt x="180" y="2446"/>
                    </a:cubicBezTo>
                    <a:cubicBezTo>
                      <a:pt x="171" y="2455"/>
                      <a:pt x="162" y="2464"/>
                      <a:pt x="155" y="2474"/>
                    </a:cubicBezTo>
                    <a:cubicBezTo>
                      <a:pt x="146" y="2485"/>
                      <a:pt x="140" y="2496"/>
                      <a:pt x="143" y="2510"/>
                    </a:cubicBezTo>
                    <a:cubicBezTo>
                      <a:pt x="146" y="2512"/>
                      <a:pt x="147" y="2515"/>
                      <a:pt x="149" y="2515"/>
                    </a:cubicBezTo>
                    <a:cubicBezTo>
                      <a:pt x="154" y="2515"/>
                      <a:pt x="159" y="2516"/>
                      <a:pt x="164" y="2515"/>
                    </a:cubicBezTo>
                    <a:cubicBezTo>
                      <a:pt x="176" y="2512"/>
                      <a:pt x="188" y="2505"/>
                      <a:pt x="200" y="2505"/>
                    </a:cubicBezTo>
                    <a:cubicBezTo>
                      <a:pt x="215" y="2506"/>
                      <a:pt x="225" y="2499"/>
                      <a:pt x="235" y="2490"/>
                    </a:cubicBezTo>
                    <a:cubicBezTo>
                      <a:pt x="250" y="2476"/>
                      <a:pt x="264" y="2462"/>
                      <a:pt x="279" y="2449"/>
                    </a:cubicBezTo>
                    <a:cubicBezTo>
                      <a:pt x="292" y="2437"/>
                      <a:pt x="308" y="2427"/>
                      <a:pt x="316" y="2409"/>
                    </a:cubicBezTo>
                    <a:cubicBezTo>
                      <a:pt x="320" y="2399"/>
                      <a:pt x="329" y="2395"/>
                      <a:pt x="341" y="2395"/>
                    </a:cubicBezTo>
                    <a:cubicBezTo>
                      <a:pt x="342" y="2404"/>
                      <a:pt x="340" y="2412"/>
                      <a:pt x="334" y="2419"/>
                    </a:cubicBezTo>
                    <a:cubicBezTo>
                      <a:pt x="325" y="2429"/>
                      <a:pt x="315" y="2438"/>
                      <a:pt x="305" y="2447"/>
                    </a:cubicBezTo>
                    <a:cubicBezTo>
                      <a:pt x="297" y="2455"/>
                      <a:pt x="288" y="2462"/>
                      <a:pt x="281" y="2470"/>
                    </a:cubicBezTo>
                    <a:cubicBezTo>
                      <a:pt x="275" y="2475"/>
                      <a:pt x="276" y="2484"/>
                      <a:pt x="280" y="2490"/>
                    </a:cubicBezTo>
                    <a:cubicBezTo>
                      <a:pt x="284" y="2496"/>
                      <a:pt x="290" y="2497"/>
                      <a:pt x="296" y="2496"/>
                    </a:cubicBezTo>
                    <a:cubicBezTo>
                      <a:pt x="317" y="2493"/>
                      <a:pt x="334" y="2483"/>
                      <a:pt x="348" y="2469"/>
                    </a:cubicBezTo>
                    <a:cubicBezTo>
                      <a:pt x="370" y="2447"/>
                      <a:pt x="391" y="2425"/>
                      <a:pt x="410" y="2400"/>
                    </a:cubicBezTo>
                    <a:cubicBezTo>
                      <a:pt x="453" y="2346"/>
                      <a:pt x="485" y="2285"/>
                      <a:pt x="513" y="2223"/>
                    </a:cubicBezTo>
                    <a:cubicBezTo>
                      <a:pt x="498" y="2206"/>
                      <a:pt x="483" y="2190"/>
                      <a:pt x="469" y="2172"/>
                    </a:cubicBezTo>
                    <a:cubicBezTo>
                      <a:pt x="456" y="2156"/>
                      <a:pt x="444" y="2139"/>
                      <a:pt x="433" y="2121"/>
                    </a:cubicBezTo>
                    <a:cubicBezTo>
                      <a:pt x="421" y="2102"/>
                      <a:pt x="412" y="2082"/>
                      <a:pt x="401" y="2063"/>
                    </a:cubicBezTo>
                    <a:cubicBezTo>
                      <a:pt x="390" y="2044"/>
                      <a:pt x="386" y="2021"/>
                      <a:pt x="370" y="2003"/>
                    </a:cubicBezTo>
                    <a:close/>
                    <a:moveTo>
                      <a:pt x="2912" y="2300"/>
                    </a:moveTo>
                    <a:cubicBezTo>
                      <a:pt x="2928" y="2305"/>
                      <a:pt x="2940" y="2311"/>
                      <a:pt x="2953" y="2314"/>
                    </a:cubicBezTo>
                    <a:cubicBezTo>
                      <a:pt x="2994" y="2324"/>
                      <a:pt x="3033" y="2337"/>
                      <a:pt x="3069" y="2360"/>
                    </a:cubicBezTo>
                    <a:cubicBezTo>
                      <a:pt x="3080" y="2366"/>
                      <a:pt x="3092" y="2372"/>
                      <a:pt x="3103" y="2374"/>
                    </a:cubicBezTo>
                    <a:cubicBezTo>
                      <a:pt x="3129" y="2380"/>
                      <a:pt x="3153" y="2389"/>
                      <a:pt x="3175" y="2403"/>
                    </a:cubicBezTo>
                    <a:cubicBezTo>
                      <a:pt x="3198" y="2416"/>
                      <a:pt x="3222" y="2416"/>
                      <a:pt x="3247" y="2409"/>
                    </a:cubicBezTo>
                    <a:cubicBezTo>
                      <a:pt x="3252" y="2407"/>
                      <a:pt x="3257" y="2403"/>
                      <a:pt x="3263" y="2398"/>
                    </a:cubicBezTo>
                    <a:cubicBezTo>
                      <a:pt x="3257" y="2392"/>
                      <a:pt x="3253" y="2387"/>
                      <a:pt x="3250" y="2382"/>
                    </a:cubicBezTo>
                    <a:cubicBezTo>
                      <a:pt x="3229" y="2350"/>
                      <a:pt x="3205" y="2321"/>
                      <a:pt x="3174" y="2297"/>
                    </a:cubicBezTo>
                    <a:cubicBezTo>
                      <a:pt x="3161" y="2287"/>
                      <a:pt x="3150" y="2273"/>
                      <a:pt x="3138" y="2260"/>
                    </a:cubicBezTo>
                    <a:cubicBezTo>
                      <a:pt x="3136" y="2258"/>
                      <a:pt x="3137" y="2255"/>
                      <a:pt x="3135" y="2251"/>
                    </a:cubicBezTo>
                    <a:cubicBezTo>
                      <a:pt x="3140" y="2252"/>
                      <a:pt x="3143" y="2252"/>
                      <a:pt x="3144" y="2253"/>
                    </a:cubicBezTo>
                    <a:cubicBezTo>
                      <a:pt x="3177" y="2285"/>
                      <a:pt x="3209" y="2317"/>
                      <a:pt x="3242" y="2349"/>
                    </a:cubicBezTo>
                    <a:cubicBezTo>
                      <a:pt x="3245" y="2352"/>
                      <a:pt x="3248" y="2356"/>
                      <a:pt x="3252" y="2359"/>
                    </a:cubicBezTo>
                    <a:cubicBezTo>
                      <a:pt x="3257" y="2363"/>
                      <a:pt x="3263" y="2367"/>
                      <a:pt x="3269" y="2363"/>
                    </a:cubicBezTo>
                    <a:cubicBezTo>
                      <a:pt x="3274" y="2360"/>
                      <a:pt x="3276" y="2354"/>
                      <a:pt x="3280" y="2350"/>
                    </a:cubicBezTo>
                    <a:cubicBezTo>
                      <a:pt x="3277" y="2344"/>
                      <a:pt x="3275" y="2339"/>
                      <a:pt x="3271" y="2336"/>
                    </a:cubicBezTo>
                    <a:cubicBezTo>
                      <a:pt x="3248" y="2311"/>
                      <a:pt x="3225" y="2285"/>
                      <a:pt x="3200" y="2261"/>
                    </a:cubicBezTo>
                    <a:cubicBezTo>
                      <a:pt x="3179" y="2240"/>
                      <a:pt x="3154" y="2222"/>
                      <a:pt x="3126" y="2212"/>
                    </a:cubicBezTo>
                    <a:cubicBezTo>
                      <a:pt x="3058" y="2187"/>
                      <a:pt x="2987" y="2168"/>
                      <a:pt x="2915" y="2159"/>
                    </a:cubicBezTo>
                    <a:cubicBezTo>
                      <a:pt x="2865" y="2153"/>
                      <a:pt x="2813" y="2152"/>
                      <a:pt x="2766" y="2131"/>
                    </a:cubicBezTo>
                    <a:cubicBezTo>
                      <a:pt x="2765" y="2130"/>
                      <a:pt x="2764" y="2130"/>
                      <a:pt x="2763" y="2130"/>
                    </a:cubicBezTo>
                    <a:cubicBezTo>
                      <a:pt x="2747" y="2126"/>
                      <a:pt x="2732" y="2127"/>
                      <a:pt x="2721" y="2138"/>
                    </a:cubicBezTo>
                    <a:cubicBezTo>
                      <a:pt x="2699" y="2158"/>
                      <a:pt x="2676" y="2177"/>
                      <a:pt x="2656" y="2199"/>
                    </a:cubicBezTo>
                    <a:cubicBezTo>
                      <a:pt x="2632" y="2227"/>
                      <a:pt x="2620" y="2262"/>
                      <a:pt x="2601" y="2294"/>
                    </a:cubicBezTo>
                    <a:cubicBezTo>
                      <a:pt x="2616" y="2316"/>
                      <a:pt x="2629" y="2337"/>
                      <a:pt x="2651" y="2350"/>
                    </a:cubicBezTo>
                    <a:cubicBezTo>
                      <a:pt x="2690" y="2372"/>
                      <a:pt x="2728" y="2394"/>
                      <a:pt x="2772" y="2406"/>
                    </a:cubicBezTo>
                    <a:cubicBezTo>
                      <a:pt x="2805" y="2416"/>
                      <a:pt x="2836" y="2430"/>
                      <a:pt x="2867" y="2446"/>
                    </a:cubicBezTo>
                    <a:cubicBezTo>
                      <a:pt x="2899" y="2463"/>
                      <a:pt x="2933" y="2473"/>
                      <a:pt x="2968" y="2480"/>
                    </a:cubicBezTo>
                    <a:cubicBezTo>
                      <a:pt x="2992" y="2485"/>
                      <a:pt x="3012" y="2476"/>
                      <a:pt x="3031" y="2463"/>
                    </a:cubicBezTo>
                    <a:cubicBezTo>
                      <a:pt x="3043" y="2453"/>
                      <a:pt x="3045" y="2439"/>
                      <a:pt x="3035" y="2427"/>
                    </a:cubicBezTo>
                    <a:cubicBezTo>
                      <a:pt x="3024" y="2415"/>
                      <a:pt x="3012" y="2405"/>
                      <a:pt x="3000" y="2394"/>
                    </a:cubicBezTo>
                    <a:cubicBezTo>
                      <a:pt x="2977" y="2373"/>
                      <a:pt x="2953" y="2353"/>
                      <a:pt x="2931" y="2332"/>
                    </a:cubicBezTo>
                    <a:cubicBezTo>
                      <a:pt x="2922" y="2324"/>
                      <a:pt x="2913" y="2315"/>
                      <a:pt x="2912" y="2300"/>
                    </a:cubicBezTo>
                    <a:close/>
                    <a:moveTo>
                      <a:pt x="303" y="3687"/>
                    </a:moveTo>
                    <a:cubicBezTo>
                      <a:pt x="266" y="3712"/>
                      <a:pt x="266" y="3712"/>
                      <a:pt x="269" y="3749"/>
                    </a:cubicBezTo>
                    <a:cubicBezTo>
                      <a:pt x="271" y="3767"/>
                      <a:pt x="272" y="3786"/>
                      <a:pt x="273" y="3804"/>
                    </a:cubicBezTo>
                    <a:cubicBezTo>
                      <a:pt x="274" y="3815"/>
                      <a:pt x="276" y="3826"/>
                      <a:pt x="279" y="3837"/>
                    </a:cubicBezTo>
                    <a:cubicBezTo>
                      <a:pt x="288" y="3879"/>
                      <a:pt x="310" y="3914"/>
                      <a:pt x="331" y="3950"/>
                    </a:cubicBezTo>
                    <a:cubicBezTo>
                      <a:pt x="356" y="3992"/>
                      <a:pt x="393" y="4016"/>
                      <a:pt x="437" y="4031"/>
                    </a:cubicBezTo>
                    <a:cubicBezTo>
                      <a:pt x="449" y="4035"/>
                      <a:pt x="449" y="4046"/>
                      <a:pt x="457" y="4052"/>
                    </a:cubicBezTo>
                    <a:cubicBezTo>
                      <a:pt x="470" y="4054"/>
                      <a:pt x="483" y="4058"/>
                      <a:pt x="497" y="4051"/>
                    </a:cubicBezTo>
                    <a:cubicBezTo>
                      <a:pt x="505" y="4029"/>
                      <a:pt x="498" y="4007"/>
                      <a:pt x="500" y="3985"/>
                    </a:cubicBezTo>
                    <a:cubicBezTo>
                      <a:pt x="502" y="3963"/>
                      <a:pt x="503" y="3941"/>
                      <a:pt x="504" y="3922"/>
                    </a:cubicBezTo>
                    <a:cubicBezTo>
                      <a:pt x="470" y="3889"/>
                      <a:pt x="438" y="3859"/>
                      <a:pt x="407" y="3828"/>
                    </a:cubicBezTo>
                    <a:cubicBezTo>
                      <a:pt x="374" y="3794"/>
                      <a:pt x="343" y="3759"/>
                      <a:pt x="322" y="3717"/>
                    </a:cubicBezTo>
                    <a:cubicBezTo>
                      <a:pt x="317" y="3707"/>
                      <a:pt x="310" y="3698"/>
                      <a:pt x="303" y="3687"/>
                    </a:cubicBezTo>
                    <a:close/>
                    <a:moveTo>
                      <a:pt x="1928" y="3990"/>
                    </a:moveTo>
                    <a:cubicBezTo>
                      <a:pt x="1922" y="3991"/>
                      <a:pt x="1918" y="3991"/>
                      <a:pt x="1914" y="3992"/>
                    </a:cubicBezTo>
                    <a:cubicBezTo>
                      <a:pt x="1849" y="4021"/>
                      <a:pt x="1778" y="4034"/>
                      <a:pt x="1710" y="4055"/>
                    </a:cubicBezTo>
                    <a:cubicBezTo>
                      <a:pt x="1690" y="4062"/>
                      <a:pt x="1669" y="4065"/>
                      <a:pt x="1648" y="4062"/>
                    </a:cubicBezTo>
                    <a:cubicBezTo>
                      <a:pt x="1631" y="4060"/>
                      <a:pt x="1613" y="4058"/>
                      <a:pt x="1596" y="4064"/>
                    </a:cubicBezTo>
                    <a:cubicBezTo>
                      <a:pt x="1586" y="4080"/>
                      <a:pt x="1586" y="4096"/>
                      <a:pt x="1592" y="4113"/>
                    </a:cubicBezTo>
                    <a:cubicBezTo>
                      <a:pt x="1713" y="4153"/>
                      <a:pt x="1865" y="4114"/>
                      <a:pt x="1954" y="4024"/>
                    </a:cubicBezTo>
                    <a:cubicBezTo>
                      <a:pt x="1945" y="4013"/>
                      <a:pt x="1936" y="4001"/>
                      <a:pt x="1928" y="3990"/>
                    </a:cubicBezTo>
                    <a:close/>
                    <a:moveTo>
                      <a:pt x="1721" y="172"/>
                    </a:moveTo>
                    <a:cubicBezTo>
                      <a:pt x="1721" y="158"/>
                      <a:pt x="1712" y="153"/>
                      <a:pt x="1704" y="148"/>
                    </a:cubicBezTo>
                    <a:cubicBezTo>
                      <a:pt x="1678" y="134"/>
                      <a:pt x="1650" y="130"/>
                      <a:pt x="1621" y="138"/>
                    </a:cubicBezTo>
                    <a:cubicBezTo>
                      <a:pt x="1609" y="141"/>
                      <a:pt x="1598" y="147"/>
                      <a:pt x="1590" y="157"/>
                    </a:cubicBezTo>
                    <a:cubicBezTo>
                      <a:pt x="1569" y="181"/>
                      <a:pt x="1551" y="207"/>
                      <a:pt x="1544" y="239"/>
                    </a:cubicBezTo>
                    <a:cubicBezTo>
                      <a:pt x="1541" y="249"/>
                      <a:pt x="1540" y="259"/>
                      <a:pt x="1541" y="269"/>
                    </a:cubicBezTo>
                    <a:cubicBezTo>
                      <a:pt x="1541" y="279"/>
                      <a:pt x="1546" y="287"/>
                      <a:pt x="1560" y="289"/>
                    </a:cubicBezTo>
                    <a:cubicBezTo>
                      <a:pt x="1585" y="269"/>
                      <a:pt x="1610" y="248"/>
                      <a:pt x="1636" y="227"/>
                    </a:cubicBezTo>
                    <a:cubicBezTo>
                      <a:pt x="1662" y="205"/>
                      <a:pt x="1697" y="195"/>
                      <a:pt x="1721" y="172"/>
                    </a:cubicBezTo>
                    <a:close/>
                    <a:moveTo>
                      <a:pt x="2383" y="737"/>
                    </a:moveTo>
                    <a:cubicBezTo>
                      <a:pt x="2373" y="734"/>
                      <a:pt x="2366" y="730"/>
                      <a:pt x="2358" y="729"/>
                    </a:cubicBezTo>
                    <a:cubicBezTo>
                      <a:pt x="2355" y="729"/>
                      <a:pt x="2350" y="733"/>
                      <a:pt x="2347" y="737"/>
                    </a:cubicBezTo>
                    <a:cubicBezTo>
                      <a:pt x="2340" y="747"/>
                      <a:pt x="2344" y="759"/>
                      <a:pt x="2355" y="764"/>
                    </a:cubicBezTo>
                    <a:cubicBezTo>
                      <a:pt x="2366" y="769"/>
                      <a:pt x="2371" y="764"/>
                      <a:pt x="2383" y="737"/>
                    </a:cubicBezTo>
                    <a:close/>
                    <a:moveTo>
                      <a:pt x="2800" y="2118"/>
                    </a:moveTo>
                    <a:cubicBezTo>
                      <a:pt x="2801" y="2110"/>
                      <a:pt x="2790" y="2102"/>
                      <a:pt x="2783" y="2106"/>
                    </a:cubicBezTo>
                    <a:cubicBezTo>
                      <a:pt x="2781" y="2107"/>
                      <a:pt x="2779" y="2112"/>
                      <a:pt x="2779" y="2115"/>
                    </a:cubicBezTo>
                    <a:cubicBezTo>
                      <a:pt x="2781" y="2122"/>
                      <a:pt x="2789" y="2126"/>
                      <a:pt x="2796" y="2123"/>
                    </a:cubicBezTo>
                    <a:cubicBezTo>
                      <a:pt x="2798" y="2122"/>
                      <a:pt x="2799" y="2120"/>
                      <a:pt x="2800" y="2118"/>
                    </a:cubicBezTo>
                    <a:close/>
                    <a:moveTo>
                      <a:pt x="1792" y="642"/>
                    </a:moveTo>
                    <a:cubicBezTo>
                      <a:pt x="1790" y="651"/>
                      <a:pt x="1788" y="657"/>
                      <a:pt x="1793" y="662"/>
                    </a:cubicBezTo>
                    <a:cubicBezTo>
                      <a:pt x="1795" y="663"/>
                      <a:pt x="1798" y="664"/>
                      <a:pt x="1800" y="663"/>
                    </a:cubicBezTo>
                    <a:cubicBezTo>
                      <a:pt x="1801" y="662"/>
                      <a:pt x="1803" y="659"/>
                      <a:pt x="1802" y="657"/>
                    </a:cubicBezTo>
                    <a:cubicBezTo>
                      <a:pt x="1800" y="653"/>
                      <a:pt x="1797" y="649"/>
                      <a:pt x="1792" y="642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64" name="Freeform 17"/>
              <p:cNvSpPr>
                <a:spLocks/>
              </p:cNvSpPr>
              <p:nvPr/>
            </p:nvSpPr>
            <p:spPr bwMode="auto">
              <a:xfrm>
                <a:off x="6240463" y="2744788"/>
                <a:ext cx="1231900" cy="1065213"/>
              </a:xfrm>
              <a:custGeom>
                <a:avLst/>
                <a:gdLst>
                  <a:gd name="T0" fmla="*/ 1139 w 1498"/>
                  <a:gd name="T1" fmla="*/ 0 h 1294"/>
                  <a:gd name="T2" fmla="*/ 1261 w 1498"/>
                  <a:gd name="T3" fmla="*/ 125 h 1294"/>
                  <a:gd name="T4" fmla="*/ 1290 w 1498"/>
                  <a:gd name="T5" fmla="*/ 147 h 1294"/>
                  <a:gd name="T6" fmla="*/ 1327 w 1498"/>
                  <a:gd name="T7" fmla="*/ 171 h 1294"/>
                  <a:gd name="T8" fmla="*/ 1434 w 1498"/>
                  <a:gd name="T9" fmla="*/ 207 h 1294"/>
                  <a:gd name="T10" fmla="*/ 1462 w 1498"/>
                  <a:gd name="T11" fmla="*/ 211 h 1294"/>
                  <a:gd name="T12" fmla="*/ 1473 w 1498"/>
                  <a:gd name="T13" fmla="*/ 259 h 1294"/>
                  <a:gd name="T14" fmla="*/ 1486 w 1498"/>
                  <a:gd name="T15" fmla="*/ 335 h 1294"/>
                  <a:gd name="T16" fmla="*/ 1492 w 1498"/>
                  <a:gd name="T17" fmla="*/ 368 h 1294"/>
                  <a:gd name="T18" fmla="*/ 1493 w 1498"/>
                  <a:gd name="T19" fmla="*/ 516 h 1294"/>
                  <a:gd name="T20" fmla="*/ 1480 w 1498"/>
                  <a:gd name="T21" fmla="*/ 690 h 1294"/>
                  <a:gd name="T22" fmla="*/ 1433 w 1498"/>
                  <a:gd name="T23" fmla="*/ 913 h 1294"/>
                  <a:gd name="T24" fmla="*/ 1316 w 1498"/>
                  <a:gd name="T25" fmla="*/ 1157 h 1294"/>
                  <a:gd name="T26" fmla="*/ 1221 w 1498"/>
                  <a:gd name="T27" fmla="*/ 1294 h 1294"/>
                  <a:gd name="T28" fmla="*/ 1166 w 1498"/>
                  <a:gd name="T29" fmla="*/ 1280 h 1294"/>
                  <a:gd name="T30" fmla="*/ 1033 w 1498"/>
                  <a:gd name="T31" fmla="*/ 1249 h 1294"/>
                  <a:gd name="T32" fmla="*/ 871 w 1498"/>
                  <a:gd name="T33" fmla="*/ 1233 h 1294"/>
                  <a:gd name="T34" fmla="*/ 793 w 1498"/>
                  <a:gd name="T35" fmla="*/ 1227 h 1294"/>
                  <a:gd name="T36" fmla="*/ 708 w 1498"/>
                  <a:gd name="T37" fmla="*/ 1225 h 1294"/>
                  <a:gd name="T38" fmla="*/ 560 w 1498"/>
                  <a:gd name="T39" fmla="*/ 1224 h 1294"/>
                  <a:gd name="T40" fmla="*/ 512 w 1498"/>
                  <a:gd name="T41" fmla="*/ 1216 h 1294"/>
                  <a:gd name="T42" fmla="*/ 463 w 1498"/>
                  <a:gd name="T43" fmla="*/ 1111 h 1294"/>
                  <a:gd name="T44" fmla="*/ 501 w 1498"/>
                  <a:gd name="T45" fmla="*/ 1052 h 1294"/>
                  <a:gd name="T46" fmla="*/ 543 w 1498"/>
                  <a:gd name="T47" fmla="*/ 996 h 1294"/>
                  <a:gd name="T48" fmla="*/ 575 w 1498"/>
                  <a:gd name="T49" fmla="*/ 938 h 1294"/>
                  <a:gd name="T50" fmla="*/ 638 w 1498"/>
                  <a:gd name="T51" fmla="*/ 868 h 1294"/>
                  <a:gd name="T52" fmla="*/ 726 w 1498"/>
                  <a:gd name="T53" fmla="*/ 820 h 1294"/>
                  <a:gd name="T54" fmla="*/ 749 w 1498"/>
                  <a:gd name="T55" fmla="*/ 809 h 1294"/>
                  <a:gd name="T56" fmla="*/ 893 w 1498"/>
                  <a:gd name="T57" fmla="*/ 733 h 1294"/>
                  <a:gd name="T58" fmla="*/ 992 w 1498"/>
                  <a:gd name="T59" fmla="*/ 703 h 1294"/>
                  <a:gd name="T60" fmla="*/ 1009 w 1498"/>
                  <a:gd name="T61" fmla="*/ 698 h 1294"/>
                  <a:gd name="T62" fmla="*/ 991 w 1498"/>
                  <a:gd name="T63" fmla="*/ 687 h 1294"/>
                  <a:gd name="T64" fmla="*/ 922 w 1498"/>
                  <a:gd name="T65" fmla="*/ 699 h 1294"/>
                  <a:gd name="T66" fmla="*/ 891 w 1498"/>
                  <a:gd name="T67" fmla="*/ 711 h 1294"/>
                  <a:gd name="T68" fmla="*/ 743 w 1498"/>
                  <a:gd name="T69" fmla="*/ 787 h 1294"/>
                  <a:gd name="T70" fmla="*/ 723 w 1498"/>
                  <a:gd name="T71" fmla="*/ 797 h 1294"/>
                  <a:gd name="T72" fmla="*/ 536 w 1498"/>
                  <a:gd name="T73" fmla="*/ 903 h 1294"/>
                  <a:gd name="T74" fmla="*/ 463 w 1498"/>
                  <a:gd name="T75" fmla="*/ 952 h 1294"/>
                  <a:gd name="T76" fmla="*/ 422 w 1498"/>
                  <a:gd name="T77" fmla="*/ 978 h 1294"/>
                  <a:gd name="T78" fmla="*/ 296 w 1498"/>
                  <a:gd name="T79" fmla="*/ 1049 h 1294"/>
                  <a:gd name="T80" fmla="*/ 218 w 1498"/>
                  <a:gd name="T81" fmla="*/ 1081 h 1294"/>
                  <a:gd name="T82" fmla="*/ 177 w 1498"/>
                  <a:gd name="T83" fmla="*/ 1072 h 1294"/>
                  <a:gd name="T84" fmla="*/ 141 w 1498"/>
                  <a:gd name="T85" fmla="*/ 1035 h 1294"/>
                  <a:gd name="T86" fmla="*/ 56 w 1498"/>
                  <a:gd name="T87" fmla="*/ 924 h 1294"/>
                  <a:gd name="T88" fmla="*/ 42 w 1498"/>
                  <a:gd name="T89" fmla="*/ 902 h 1294"/>
                  <a:gd name="T90" fmla="*/ 0 w 1498"/>
                  <a:gd name="T91" fmla="*/ 762 h 1294"/>
                  <a:gd name="T92" fmla="*/ 15 w 1498"/>
                  <a:gd name="T93" fmla="*/ 722 h 1294"/>
                  <a:gd name="T94" fmla="*/ 122 w 1498"/>
                  <a:gd name="T95" fmla="*/ 615 h 1294"/>
                  <a:gd name="T96" fmla="*/ 220 w 1498"/>
                  <a:gd name="T97" fmla="*/ 526 h 1294"/>
                  <a:gd name="T98" fmla="*/ 306 w 1498"/>
                  <a:gd name="T99" fmla="*/ 463 h 1294"/>
                  <a:gd name="T100" fmla="*/ 368 w 1498"/>
                  <a:gd name="T101" fmla="*/ 417 h 1294"/>
                  <a:gd name="T102" fmla="*/ 526 w 1498"/>
                  <a:gd name="T103" fmla="*/ 300 h 1294"/>
                  <a:gd name="T104" fmla="*/ 570 w 1498"/>
                  <a:gd name="T105" fmla="*/ 275 h 1294"/>
                  <a:gd name="T106" fmla="*/ 727 w 1498"/>
                  <a:gd name="T107" fmla="*/ 184 h 1294"/>
                  <a:gd name="T108" fmla="*/ 889 w 1498"/>
                  <a:gd name="T109" fmla="*/ 111 h 1294"/>
                  <a:gd name="T110" fmla="*/ 950 w 1498"/>
                  <a:gd name="T111" fmla="*/ 84 h 1294"/>
                  <a:gd name="T112" fmla="*/ 989 w 1498"/>
                  <a:gd name="T113" fmla="*/ 64 h 1294"/>
                  <a:gd name="T114" fmla="*/ 1065 w 1498"/>
                  <a:gd name="T115" fmla="*/ 26 h 1294"/>
                  <a:gd name="T116" fmla="*/ 1139 w 1498"/>
                  <a:gd name="T117" fmla="*/ 0 h 129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1498" h="1294">
                    <a:moveTo>
                      <a:pt x="1139" y="0"/>
                    </a:moveTo>
                    <a:cubicBezTo>
                      <a:pt x="1172" y="50"/>
                      <a:pt x="1218" y="85"/>
                      <a:pt x="1261" y="125"/>
                    </a:cubicBezTo>
                    <a:cubicBezTo>
                      <a:pt x="1269" y="133"/>
                      <a:pt x="1280" y="140"/>
                      <a:pt x="1290" y="147"/>
                    </a:cubicBezTo>
                    <a:cubicBezTo>
                      <a:pt x="1303" y="155"/>
                      <a:pt x="1316" y="162"/>
                      <a:pt x="1327" y="171"/>
                    </a:cubicBezTo>
                    <a:cubicBezTo>
                      <a:pt x="1358" y="198"/>
                      <a:pt x="1395" y="204"/>
                      <a:pt x="1434" y="207"/>
                    </a:cubicBezTo>
                    <a:cubicBezTo>
                      <a:pt x="1444" y="208"/>
                      <a:pt x="1453" y="210"/>
                      <a:pt x="1462" y="211"/>
                    </a:cubicBezTo>
                    <a:cubicBezTo>
                      <a:pt x="1472" y="227"/>
                      <a:pt x="1472" y="243"/>
                      <a:pt x="1473" y="259"/>
                    </a:cubicBezTo>
                    <a:cubicBezTo>
                      <a:pt x="1474" y="285"/>
                      <a:pt x="1479" y="310"/>
                      <a:pt x="1486" y="335"/>
                    </a:cubicBezTo>
                    <a:cubicBezTo>
                      <a:pt x="1489" y="346"/>
                      <a:pt x="1490" y="357"/>
                      <a:pt x="1492" y="368"/>
                    </a:cubicBezTo>
                    <a:cubicBezTo>
                      <a:pt x="1498" y="417"/>
                      <a:pt x="1497" y="467"/>
                      <a:pt x="1493" y="516"/>
                    </a:cubicBezTo>
                    <a:cubicBezTo>
                      <a:pt x="1490" y="574"/>
                      <a:pt x="1484" y="632"/>
                      <a:pt x="1480" y="690"/>
                    </a:cubicBezTo>
                    <a:cubicBezTo>
                      <a:pt x="1475" y="767"/>
                      <a:pt x="1461" y="841"/>
                      <a:pt x="1433" y="913"/>
                    </a:cubicBezTo>
                    <a:cubicBezTo>
                      <a:pt x="1400" y="997"/>
                      <a:pt x="1359" y="1077"/>
                      <a:pt x="1316" y="1157"/>
                    </a:cubicBezTo>
                    <a:cubicBezTo>
                      <a:pt x="1290" y="1206"/>
                      <a:pt x="1255" y="1249"/>
                      <a:pt x="1221" y="1294"/>
                    </a:cubicBezTo>
                    <a:cubicBezTo>
                      <a:pt x="1202" y="1289"/>
                      <a:pt x="1184" y="1285"/>
                      <a:pt x="1166" y="1280"/>
                    </a:cubicBezTo>
                    <a:cubicBezTo>
                      <a:pt x="1121" y="1270"/>
                      <a:pt x="1077" y="1260"/>
                      <a:pt x="1033" y="1249"/>
                    </a:cubicBezTo>
                    <a:cubicBezTo>
                      <a:pt x="979" y="1237"/>
                      <a:pt x="925" y="1238"/>
                      <a:pt x="871" y="1233"/>
                    </a:cubicBezTo>
                    <a:cubicBezTo>
                      <a:pt x="845" y="1230"/>
                      <a:pt x="819" y="1228"/>
                      <a:pt x="793" y="1227"/>
                    </a:cubicBezTo>
                    <a:cubicBezTo>
                      <a:pt x="765" y="1226"/>
                      <a:pt x="736" y="1226"/>
                      <a:pt x="708" y="1225"/>
                    </a:cubicBezTo>
                    <a:cubicBezTo>
                      <a:pt x="659" y="1225"/>
                      <a:pt x="609" y="1225"/>
                      <a:pt x="560" y="1224"/>
                    </a:cubicBezTo>
                    <a:cubicBezTo>
                      <a:pt x="544" y="1223"/>
                      <a:pt x="527" y="1221"/>
                      <a:pt x="512" y="1216"/>
                    </a:cubicBezTo>
                    <a:cubicBezTo>
                      <a:pt x="470" y="1202"/>
                      <a:pt x="439" y="1162"/>
                      <a:pt x="463" y="1111"/>
                    </a:cubicBezTo>
                    <a:cubicBezTo>
                      <a:pt x="473" y="1091"/>
                      <a:pt x="487" y="1071"/>
                      <a:pt x="501" y="1052"/>
                    </a:cubicBezTo>
                    <a:cubicBezTo>
                      <a:pt x="514" y="1033"/>
                      <a:pt x="530" y="1016"/>
                      <a:pt x="543" y="996"/>
                    </a:cubicBezTo>
                    <a:cubicBezTo>
                      <a:pt x="555" y="978"/>
                      <a:pt x="566" y="958"/>
                      <a:pt x="575" y="938"/>
                    </a:cubicBezTo>
                    <a:cubicBezTo>
                      <a:pt x="589" y="908"/>
                      <a:pt x="610" y="885"/>
                      <a:pt x="638" y="868"/>
                    </a:cubicBezTo>
                    <a:cubicBezTo>
                      <a:pt x="667" y="850"/>
                      <a:pt x="694" y="832"/>
                      <a:pt x="726" y="820"/>
                    </a:cubicBezTo>
                    <a:cubicBezTo>
                      <a:pt x="734" y="817"/>
                      <a:pt x="742" y="813"/>
                      <a:pt x="749" y="809"/>
                    </a:cubicBezTo>
                    <a:cubicBezTo>
                      <a:pt x="795" y="779"/>
                      <a:pt x="845" y="758"/>
                      <a:pt x="893" y="733"/>
                    </a:cubicBezTo>
                    <a:cubicBezTo>
                      <a:pt x="924" y="717"/>
                      <a:pt x="958" y="710"/>
                      <a:pt x="992" y="703"/>
                    </a:cubicBezTo>
                    <a:cubicBezTo>
                      <a:pt x="997" y="702"/>
                      <a:pt x="1003" y="700"/>
                      <a:pt x="1009" y="698"/>
                    </a:cubicBezTo>
                    <a:cubicBezTo>
                      <a:pt x="1006" y="686"/>
                      <a:pt x="997" y="686"/>
                      <a:pt x="991" y="687"/>
                    </a:cubicBezTo>
                    <a:cubicBezTo>
                      <a:pt x="968" y="690"/>
                      <a:pt x="945" y="694"/>
                      <a:pt x="922" y="699"/>
                    </a:cubicBezTo>
                    <a:cubicBezTo>
                      <a:pt x="911" y="702"/>
                      <a:pt x="901" y="706"/>
                      <a:pt x="891" y="711"/>
                    </a:cubicBezTo>
                    <a:cubicBezTo>
                      <a:pt x="841" y="736"/>
                      <a:pt x="790" y="758"/>
                      <a:pt x="743" y="787"/>
                    </a:cubicBezTo>
                    <a:cubicBezTo>
                      <a:pt x="736" y="791"/>
                      <a:pt x="730" y="794"/>
                      <a:pt x="723" y="797"/>
                    </a:cubicBezTo>
                    <a:cubicBezTo>
                      <a:pt x="657" y="825"/>
                      <a:pt x="597" y="865"/>
                      <a:pt x="536" y="903"/>
                    </a:cubicBezTo>
                    <a:cubicBezTo>
                      <a:pt x="511" y="918"/>
                      <a:pt x="487" y="936"/>
                      <a:pt x="463" y="952"/>
                    </a:cubicBezTo>
                    <a:cubicBezTo>
                      <a:pt x="449" y="961"/>
                      <a:pt x="436" y="970"/>
                      <a:pt x="422" y="978"/>
                    </a:cubicBezTo>
                    <a:cubicBezTo>
                      <a:pt x="380" y="1002"/>
                      <a:pt x="338" y="1024"/>
                      <a:pt x="296" y="1049"/>
                    </a:cubicBezTo>
                    <a:cubicBezTo>
                      <a:pt x="272" y="1063"/>
                      <a:pt x="245" y="1072"/>
                      <a:pt x="218" y="1081"/>
                    </a:cubicBezTo>
                    <a:cubicBezTo>
                      <a:pt x="202" y="1087"/>
                      <a:pt x="189" y="1084"/>
                      <a:pt x="177" y="1072"/>
                    </a:cubicBezTo>
                    <a:cubicBezTo>
                      <a:pt x="165" y="1060"/>
                      <a:pt x="154" y="1047"/>
                      <a:pt x="141" y="1035"/>
                    </a:cubicBezTo>
                    <a:cubicBezTo>
                      <a:pt x="106" y="1003"/>
                      <a:pt x="79" y="965"/>
                      <a:pt x="56" y="924"/>
                    </a:cubicBezTo>
                    <a:cubicBezTo>
                      <a:pt x="52" y="916"/>
                      <a:pt x="47" y="909"/>
                      <a:pt x="42" y="902"/>
                    </a:cubicBezTo>
                    <a:cubicBezTo>
                      <a:pt x="14" y="860"/>
                      <a:pt x="1" y="813"/>
                      <a:pt x="0" y="762"/>
                    </a:cubicBezTo>
                    <a:cubicBezTo>
                      <a:pt x="0" y="746"/>
                      <a:pt x="4" y="733"/>
                      <a:pt x="15" y="722"/>
                    </a:cubicBezTo>
                    <a:cubicBezTo>
                      <a:pt x="50" y="686"/>
                      <a:pt x="85" y="650"/>
                      <a:pt x="122" y="615"/>
                    </a:cubicBezTo>
                    <a:cubicBezTo>
                      <a:pt x="154" y="584"/>
                      <a:pt x="187" y="555"/>
                      <a:pt x="220" y="526"/>
                    </a:cubicBezTo>
                    <a:cubicBezTo>
                      <a:pt x="247" y="503"/>
                      <a:pt x="276" y="483"/>
                      <a:pt x="306" y="463"/>
                    </a:cubicBezTo>
                    <a:cubicBezTo>
                      <a:pt x="327" y="449"/>
                      <a:pt x="348" y="433"/>
                      <a:pt x="368" y="417"/>
                    </a:cubicBezTo>
                    <a:cubicBezTo>
                      <a:pt x="419" y="376"/>
                      <a:pt x="473" y="338"/>
                      <a:pt x="526" y="300"/>
                    </a:cubicBezTo>
                    <a:cubicBezTo>
                      <a:pt x="539" y="290"/>
                      <a:pt x="556" y="283"/>
                      <a:pt x="570" y="275"/>
                    </a:cubicBezTo>
                    <a:cubicBezTo>
                      <a:pt x="623" y="244"/>
                      <a:pt x="674" y="213"/>
                      <a:pt x="727" y="184"/>
                    </a:cubicBezTo>
                    <a:cubicBezTo>
                      <a:pt x="779" y="155"/>
                      <a:pt x="833" y="132"/>
                      <a:pt x="889" y="111"/>
                    </a:cubicBezTo>
                    <a:cubicBezTo>
                      <a:pt x="910" y="104"/>
                      <a:pt x="930" y="94"/>
                      <a:pt x="950" y="84"/>
                    </a:cubicBezTo>
                    <a:cubicBezTo>
                      <a:pt x="963" y="78"/>
                      <a:pt x="976" y="71"/>
                      <a:pt x="989" y="64"/>
                    </a:cubicBezTo>
                    <a:cubicBezTo>
                      <a:pt x="1014" y="51"/>
                      <a:pt x="1040" y="39"/>
                      <a:pt x="1065" y="26"/>
                    </a:cubicBezTo>
                    <a:cubicBezTo>
                      <a:pt x="1087" y="14"/>
                      <a:pt x="1110" y="5"/>
                      <a:pt x="1139" y="0"/>
                    </a:cubicBezTo>
                    <a:close/>
                  </a:path>
                </a:pathLst>
              </a:custGeom>
              <a:solidFill>
                <a:srgbClr val="FF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65" name="Freeform 18"/>
              <p:cNvSpPr>
                <a:spLocks/>
              </p:cNvSpPr>
              <p:nvPr/>
            </p:nvSpPr>
            <p:spPr bwMode="auto">
              <a:xfrm>
                <a:off x="6611938" y="3759200"/>
                <a:ext cx="1066800" cy="1350963"/>
              </a:xfrm>
              <a:custGeom>
                <a:avLst/>
                <a:gdLst>
                  <a:gd name="T0" fmla="*/ 516 w 1299"/>
                  <a:gd name="T1" fmla="*/ 606 h 1642"/>
                  <a:gd name="T2" fmla="*/ 478 w 1299"/>
                  <a:gd name="T3" fmla="*/ 592 h 1642"/>
                  <a:gd name="T4" fmla="*/ 385 w 1299"/>
                  <a:gd name="T5" fmla="*/ 570 h 1642"/>
                  <a:gd name="T6" fmla="*/ 189 w 1299"/>
                  <a:gd name="T7" fmla="*/ 476 h 1642"/>
                  <a:gd name="T8" fmla="*/ 138 w 1299"/>
                  <a:gd name="T9" fmla="*/ 438 h 1642"/>
                  <a:gd name="T10" fmla="*/ 102 w 1299"/>
                  <a:gd name="T11" fmla="*/ 397 h 1642"/>
                  <a:gd name="T12" fmla="*/ 92 w 1299"/>
                  <a:gd name="T13" fmla="*/ 387 h 1642"/>
                  <a:gd name="T14" fmla="*/ 7 w 1299"/>
                  <a:gd name="T15" fmla="*/ 265 h 1642"/>
                  <a:gd name="T16" fmla="*/ 1 w 1299"/>
                  <a:gd name="T17" fmla="*/ 203 h 1642"/>
                  <a:gd name="T18" fmla="*/ 31 w 1299"/>
                  <a:gd name="T19" fmla="*/ 29 h 1642"/>
                  <a:gd name="T20" fmla="*/ 39 w 1299"/>
                  <a:gd name="T21" fmla="*/ 8 h 1642"/>
                  <a:gd name="T22" fmla="*/ 82 w 1299"/>
                  <a:gd name="T23" fmla="*/ 2 h 1642"/>
                  <a:gd name="T24" fmla="*/ 226 w 1299"/>
                  <a:gd name="T25" fmla="*/ 11 h 1642"/>
                  <a:gd name="T26" fmla="*/ 411 w 1299"/>
                  <a:gd name="T27" fmla="*/ 17 h 1642"/>
                  <a:gd name="T28" fmla="*/ 503 w 1299"/>
                  <a:gd name="T29" fmla="*/ 24 h 1642"/>
                  <a:gd name="T30" fmla="*/ 688 w 1299"/>
                  <a:gd name="T31" fmla="*/ 58 h 1642"/>
                  <a:gd name="T32" fmla="*/ 794 w 1299"/>
                  <a:gd name="T33" fmla="*/ 90 h 1642"/>
                  <a:gd name="T34" fmla="*/ 870 w 1299"/>
                  <a:gd name="T35" fmla="*/ 109 h 1642"/>
                  <a:gd name="T36" fmla="*/ 932 w 1299"/>
                  <a:gd name="T37" fmla="*/ 128 h 1642"/>
                  <a:gd name="T38" fmla="*/ 953 w 1299"/>
                  <a:gd name="T39" fmla="*/ 134 h 1642"/>
                  <a:gd name="T40" fmla="*/ 1082 w 1299"/>
                  <a:gd name="T41" fmla="*/ 186 h 1642"/>
                  <a:gd name="T42" fmla="*/ 1140 w 1299"/>
                  <a:gd name="T43" fmla="*/ 231 h 1642"/>
                  <a:gd name="T44" fmla="*/ 1183 w 1299"/>
                  <a:gd name="T45" fmla="*/ 276 h 1642"/>
                  <a:gd name="T46" fmla="*/ 1199 w 1299"/>
                  <a:gd name="T47" fmla="*/ 297 h 1642"/>
                  <a:gd name="T48" fmla="*/ 1260 w 1299"/>
                  <a:gd name="T49" fmla="*/ 402 h 1642"/>
                  <a:gd name="T50" fmla="*/ 1296 w 1299"/>
                  <a:gd name="T51" fmla="*/ 537 h 1642"/>
                  <a:gd name="T52" fmla="*/ 1297 w 1299"/>
                  <a:gd name="T53" fmla="*/ 552 h 1642"/>
                  <a:gd name="T54" fmla="*/ 1262 w 1299"/>
                  <a:gd name="T55" fmla="*/ 762 h 1642"/>
                  <a:gd name="T56" fmla="*/ 1219 w 1299"/>
                  <a:gd name="T57" fmla="*/ 908 h 1642"/>
                  <a:gd name="T58" fmla="*/ 1211 w 1299"/>
                  <a:gd name="T59" fmla="*/ 974 h 1642"/>
                  <a:gd name="T60" fmla="*/ 1196 w 1299"/>
                  <a:gd name="T61" fmla="*/ 1114 h 1642"/>
                  <a:gd name="T62" fmla="*/ 1197 w 1299"/>
                  <a:gd name="T63" fmla="*/ 1176 h 1642"/>
                  <a:gd name="T64" fmla="*/ 1193 w 1299"/>
                  <a:gd name="T65" fmla="*/ 1383 h 1642"/>
                  <a:gd name="T66" fmla="*/ 1163 w 1299"/>
                  <a:gd name="T67" fmla="*/ 1471 h 1642"/>
                  <a:gd name="T68" fmla="*/ 1147 w 1299"/>
                  <a:gd name="T69" fmla="*/ 1504 h 1642"/>
                  <a:gd name="T70" fmla="*/ 1148 w 1299"/>
                  <a:gd name="T71" fmla="*/ 1503 h 1642"/>
                  <a:gd name="T72" fmla="*/ 1131 w 1299"/>
                  <a:gd name="T73" fmla="*/ 1517 h 1642"/>
                  <a:gd name="T74" fmla="*/ 1107 w 1299"/>
                  <a:gd name="T75" fmla="*/ 1539 h 1642"/>
                  <a:gd name="T76" fmla="*/ 1059 w 1299"/>
                  <a:gd name="T77" fmla="*/ 1570 h 1642"/>
                  <a:gd name="T78" fmla="*/ 1004 w 1299"/>
                  <a:gd name="T79" fmla="*/ 1592 h 1642"/>
                  <a:gd name="T80" fmla="*/ 866 w 1299"/>
                  <a:gd name="T81" fmla="*/ 1632 h 1642"/>
                  <a:gd name="T82" fmla="*/ 763 w 1299"/>
                  <a:gd name="T83" fmla="*/ 1634 h 1642"/>
                  <a:gd name="T84" fmla="*/ 624 w 1299"/>
                  <a:gd name="T85" fmla="*/ 1584 h 1642"/>
                  <a:gd name="T86" fmla="*/ 615 w 1299"/>
                  <a:gd name="T87" fmla="*/ 1523 h 1642"/>
                  <a:gd name="T88" fmla="*/ 613 w 1299"/>
                  <a:gd name="T89" fmla="*/ 1476 h 1642"/>
                  <a:gd name="T90" fmla="*/ 609 w 1299"/>
                  <a:gd name="T91" fmla="*/ 1429 h 1642"/>
                  <a:gd name="T92" fmla="*/ 611 w 1299"/>
                  <a:gd name="T93" fmla="*/ 1370 h 1642"/>
                  <a:gd name="T94" fmla="*/ 614 w 1299"/>
                  <a:gd name="T95" fmla="*/ 1322 h 1642"/>
                  <a:gd name="T96" fmla="*/ 631 w 1299"/>
                  <a:gd name="T97" fmla="*/ 1216 h 1642"/>
                  <a:gd name="T98" fmla="*/ 664 w 1299"/>
                  <a:gd name="T99" fmla="*/ 1027 h 1642"/>
                  <a:gd name="T100" fmla="*/ 682 w 1299"/>
                  <a:gd name="T101" fmla="*/ 921 h 1642"/>
                  <a:gd name="T102" fmla="*/ 684 w 1299"/>
                  <a:gd name="T103" fmla="*/ 807 h 1642"/>
                  <a:gd name="T104" fmla="*/ 682 w 1299"/>
                  <a:gd name="T105" fmla="*/ 789 h 1642"/>
                  <a:gd name="T106" fmla="*/ 683 w 1299"/>
                  <a:gd name="T107" fmla="*/ 756 h 1642"/>
                  <a:gd name="T108" fmla="*/ 645 w 1299"/>
                  <a:gd name="T109" fmla="*/ 685 h 1642"/>
                  <a:gd name="T110" fmla="*/ 602 w 1299"/>
                  <a:gd name="T111" fmla="*/ 640 h 1642"/>
                  <a:gd name="T112" fmla="*/ 515 w 1299"/>
                  <a:gd name="T113" fmla="*/ 606 h 1642"/>
                  <a:gd name="T114" fmla="*/ 516 w 1299"/>
                  <a:gd name="T115" fmla="*/ 606 h 16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</a:cxnLst>
                <a:rect l="0" t="0" r="r" b="b"/>
                <a:pathLst>
                  <a:path w="1299" h="1642">
                    <a:moveTo>
                      <a:pt x="516" y="606"/>
                    </a:moveTo>
                    <a:cubicBezTo>
                      <a:pt x="503" y="602"/>
                      <a:pt x="491" y="596"/>
                      <a:pt x="478" y="592"/>
                    </a:cubicBezTo>
                    <a:cubicBezTo>
                      <a:pt x="447" y="585"/>
                      <a:pt x="415" y="580"/>
                      <a:pt x="385" y="570"/>
                    </a:cubicBezTo>
                    <a:cubicBezTo>
                      <a:pt x="315" y="548"/>
                      <a:pt x="248" y="521"/>
                      <a:pt x="189" y="476"/>
                    </a:cubicBezTo>
                    <a:cubicBezTo>
                      <a:pt x="172" y="463"/>
                      <a:pt x="155" y="451"/>
                      <a:pt x="138" y="438"/>
                    </a:cubicBezTo>
                    <a:cubicBezTo>
                      <a:pt x="124" y="427"/>
                      <a:pt x="109" y="415"/>
                      <a:pt x="102" y="397"/>
                    </a:cubicBezTo>
                    <a:cubicBezTo>
                      <a:pt x="100" y="393"/>
                      <a:pt x="96" y="390"/>
                      <a:pt x="92" y="387"/>
                    </a:cubicBezTo>
                    <a:cubicBezTo>
                      <a:pt x="49" y="357"/>
                      <a:pt x="21" y="316"/>
                      <a:pt x="7" y="265"/>
                    </a:cubicBezTo>
                    <a:cubicBezTo>
                      <a:pt x="2" y="245"/>
                      <a:pt x="0" y="224"/>
                      <a:pt x="1" y="203"/>
                    </a:cubicBezTo>
                    <a:cubicBezTo>
                      <a:pt x="4" y="144"/>
                      <a:pt x="12" y="85"/>
                      <a:pt x="31" y="29"/>
                    </a:cubicBezTo>
                    <a:cubicBezTo>
                      <a:pt x="34" y="22"/>
                      <a:pt x="36" y="15"/>
                      <a:pt x="39" y="8"/>
                    </a:cubicBezTo>
                    <a:cubicBezTo>
                      <a:pt x="53" y="1"/>
                      <a:pt x="66" y="0"/>
                      <a:pt x="82" y="2"/>
                    </a:cubicBezTo>
                    <a:cubicBezTo>
                      <a:pt x="130" y="8"/>
                      <a:pt x="178" y="12"/>
                      <a:pt x="226" y="11"/>
                    </a:cubicBezTo>
                    <a:cubicBezTo>
                      <a:pt x="288" y="9"/>
                      <a:pt x="349" y="9"/>
                      <a:pt x="411" y="17"/>
                    </a:cubicBezTo>
                    <a:cubicBezTo>
                      <a:pt x="441" y="21"/>
                      <a:pt x="472" y="22"/>
                      <a:pt x="503" y="24"/>
                    </a:cubicBezTo>
                    <a:cubicBezTo>
                      <a:pt x="566" y="27"/>
                      <a:pt x="627" y="43"/>
                      <a:pt x="688" y="58"/>
                    </a:cubicBezTo>
                    <a:cubicBezTo>
                      <a:pt x="724" y="66"/>
                      <a:pt x="759" y="78"/>
                      <a:pt x="794" y="90"/>
                    </a:cubicBezTo>
                    <a:cubicBezTo>
                      <a:pt x="818" y="99"/>
                      <a:pt x="844" y="104"/>
                      <a:pt x="870" y="109"/>
                    </a:cubicBezTo>
                    <a:cubicBezTo>
                      <a:pt x="891" y="113"/>
                      <a:pt x="914" y="113"/>
                      <a:pt x="932" y="128"/>
                    </a:cubicBezTo>
                    <a:cubicBezTo>
                      <a:pt x="937" y="133"/>
                      <a:pt x="946" y="133"/>
                      <a:pt x="953" y="134"/>
                    </a:cubicBezTo>
                    <a:cubicBezTo>
                      <a:pt x="1002" y="137"/>
                      <a:pt x="1043" y="158"/>
                      <a:pt x="1082" y="186"/>
                    </a:cubicBezTo>
                    <a:cubicBezTo>
                      <a:pt x="1102" y="200"/>
                      <a:pt x="1121" y="216"/>
                      <a:pt x="1140" y="231"/>
                    </a:cubicBezTo>
                    <a:cubicBezTo>
                      <a:pt x="1157" y="244"/>
                      <a:pt x="1171" y="259"/>
                      <a:pt x="1183" y="276"/>
                    </a:cubicBezTo>
                    <a:cubicBezTo>
                      <a:pt x="1188" y="283"/>
                      <a:pt x="1193" y="291"/>
                      <a:pt x="1199" y="297"/>
                    </a:cubicBezTo>
                    <a:cubicBezTo>
                      <a:pt x="1228" y="327"/>
                      <a:pt x="1245" y="364"/>
                      <a:pt x="1260" y="402"/>
                    </a:cubicBezTo>
                    <a:cubicBezTo>
                      <a:pt x="1278" y="445"/>
                      <a:pt x="1289" y="491"/>
                      <a:pt x="1296" y="537"/>
                    </a:cubicBezTo>
                    <a:cubicBezTo>
                      <a:pt x="1297" y="542"/>
                      <a:pt x="1297" y="547"/>
                      <a:pt x="1297" y="552"/>
                    </a:cubicBezTo>
                    <a:cubicBezTo>
                      <a:pt x="1299" y="625"/>
                      <a:pt x="1289" y="695"/>
                      <a:pt x="1262" y="762"/>
                    </a:cubicBezTo>
                    <a:cubicBezTo>
                      <a:pt x="1244" y="810"/>
                      <a:pt x="1228" y="858"/>
                      <a:pt x="1219" y="908"/>
                    </a:cubicBezTo>
                    <a:cubicBezTo>
                      <a:pt x="1215" y="930"/>
                      <a:pt x="1213" y="952"/>
                      <a:pt x="1211" y="974"/>
                    </a:cubicBezTo>
                    <a:cubicBezTo>
                      <a:pt x="1206" y="1020"/>
                      <a:pt x="1200" y="1067"/>
                      <a:pt x="1196" y="1114"/>
                    </a:cubicBezTo>
                    <a:cubicBezTo>
                      <a:pt x="1194" y="1134"/>
                      <a:pt x="1195" y="1156"/>
                      <a:pt x="1197" y="1176"/>
                    </a:cubicBezTo>
                    <a:cubicBezTo>
                      <a:pt x="1203" y="1246"/>
                      <a:pt x="1201" y="1315"/>
                      <a:pt x="1193" y="1383"/>
                    </a:cubicBezTo>
                    <a:cubicBezTo>
                      <a:pt x="1189" y="1414"/>
                      <a:pt x="1178" y="1443"/>
                      <a:pt x="1163" y="1471"/>
                    </a:cubicBezTo>
                    <a:cubicBezTo>
                      <a:pt x="1158" y="1482"/>
                      <a:pt x="1152" y="1493"/>
                      <a:pt x="1147" y="1504"/>
                    </a:cubicBezTo>
                    <a:cubicBezTo>
                      <a:pt x="1148" y="1503"/>
                      <a:pt x="1148" y="1503"/>
                      <a:pt x="1148" y="1503"/>
                    </a:cubicBezTo>
                    <a:cubicBezTo>
                      <a:pt x="1142" y="1507"/>
                      <a:pt x="1137" y="1512"/>
                      <a:pt x="1131" y="1517"/>
                    </a:cubicBezTo>
                    <a:cubicBezTo>
                      <a:pt x="1123" y="1525"/>
                      <a:pt x="1117" y="1536"/>
                      <a:pt x="1107" y="1539"/>
                    </a:cubicBezTo>
                    <a:cubicBezTo>
                      <a:pt x="1089" y="1547"/>
                      <a:pt x="1075" y="1561"/>
                      <a:pt x="1059" y="1570"/>
                    </a:cubicBezTo>
                    <a:cubicBezTo>
                      <a:pt x="1042" y="1580"/>
                      <a:pt x="1023" y="1587"/>
                      <a:pt x="1004" y="1592"/>
                    </a:cubicBezTo>
                    <a:cubicBezTo>
                      <a:pt x="958" y="1606"/>
                      <a:pt x="912" y="1619"/>
                      <a:pt x="866" y="1632"/>
                    </a:cubicBezTo>
                    <a:cubicBezTo>
                      <a:pt x="832" y="1642"/>
                      <a:pt x="797" y="1641"/>
                      <a:pt x="763" y="1634"/>
                    </a:cubicBezTo>
                    <a:cubicBezTo>
                      <a:pt x="715" y="1625"/>
                      <a:pt x="668" y="1608"/>
                      <a:pt x="624" y="1584"/>
                    </a:cubicBezTo>
                    <a:cubicBezTo>
                      <a:pt x="614" y="1565"/>
                      <a:pt x="610" y="1544"/>
                      <a:pt x="615" y="1523"/>
                    </a:cubicBezTo>
                    <a:cubicBezTo>
                      <a:pt x="619" y="1507"/>
                      <a:pt x="618" y="1492"/>
                      <a:pt x="613" y="1476"/>
                    </a:cubicBezTo>
                    <a:cubicBezTo>
                      <a:pt x="607" y="1461"/>
                      <a:pt x="608" y="1445"/>
                      <a:pt x="609" y="1429"/>
                    </a:cubicBezTo>
                    <a:cubicBezTo>
                      <a:pt x="611" y="1409"/>
                      <a:pt x="610" y="1389"/>
                      <a:pt x="611" y="1370"/>
                    </a:cubicBezTo>
                    <a:cubicBezTo>
                      <a:pt x="612" y="1354"/>
                      <a:pt x="611" y="1338"/>
                      <a:pt x="614" y="1322"/>
                    </a:cubicBezTo>
                    <a:cubicBezTo>
                      <a:pt x="619" y="1287"/>
                      <a:pt x="623" y="1251"/>
                      <a:pt x="631" y="1216"/>
                    </a:cubicBezTo>
                    <a:cubicBezTo>
                      <a:pt x="644" y="1154"/>
                      <a:pt x="653" y="1090"/>
                      <a:pt x="664" y="1027"/>
                    </a:cubicBezTo>
                    <a:cubicBezTo>
                      <a:pt x="670" y="992"/>
                      <a:pt x="679" y="957"/>
                      <a:pt x="682" y="921"/>
                    </a:cubicBezTo>
                    <a:cubicBezTo>
                      <a:pt x="686" y="883"/>
                      <a:pt x="687" y="845"/>
                      <a:pt x="684" y="807"/>
                    </a:cubicBezTo>
                    <a:cubicBezTo>
                      <a:pt x="683" y="801"/>
                      <a:pt x="682" y="795"/>
                      <a:pt x="682" y="789"/>
                    </a:cubicBezTo>
                    <a:cubicBezTo>
                      <a:pt x="682" y="778"/>
                      <a:pt x="688" y="768"/>
                      <a:pt x="683" y="756"/>
                    </a:cubicBezTo>
                    <a:cubicBezTo>
                      <a:pt x="671" y="732"/>
                      <a:pt x="665" y="705"/>
                      <a:pt x="645" y="685"/>
                    </a:cubicBezTo>
                    <a:cubicBezTo>
                      <a:pt x="630" y="670"/>
                      <a:pt x="617" y="654"/>
                      <a:pt x="602" y="640"/>
                    </a:cubicBezTo>
                    <a:cubicBezTo>
                      <a:pt x="577" y="618"/>
                      <a:pt x="549" y="604"/>
                      <a:pt x="515" y="606"/>
                    </a:cubicBezTo>
                    <a:lnTo>
                      <a:pt x="516" y="606"/>
                    </a:lnTo>
                    <a:close/>
                  </a:path>
                </a:pathLst>
              </a:custGeom>
              <a:solidFill>
                <a:srgbClr val="FF0066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66" name="Freeform 19"/>
              <p:cNvSpPr>
                <a:spLocks/>
              </p:cNvSpPr>
              <p:nvPr/>
            </p:nvSpPr>
            <p:spPr bwMode="auto">
              <a:xfrm>
                <a:off x="6151563" y="4117975"/>
                <a:ext cx="1004888" cy="900113"/>
              </a:xfrm>
              <a:custGeom>
                <a:avLst/>
                <a:gdLst>
                  <a:gd name="T0" fmla="*/ 1074 w 1222"/>
                  <a:gd name="T1" fmla="*/ 171 h 1094"/>
                  <a:gd name="T2" fmla="*/ 1101 w 1222"/>
                  <a:gd name="T3" fmla="*/ 182 h 1094"/>
                  <a:gd name="T4" fmla="*/ 1157 w 1222"/>
                  <a:gd name="T5" fmla="*/ 217 h 1094"/>
                  <a:gd name="T6" fmla="*/ 1208 w 1222"/>
                  <a:gd name="T7" fmla="*/ 280 h 1094"/>
                  <a:gd name="T8" fmla="*/ 1222 w 1222"/>
                  <a:gd name="T9" fmla="*/ 317 h 1094"/>
                  <a:gd name="T10" fmla="*/ 1172 w 1222"/>
                  <a:gd name="T11" fmla="*/ 410 h 1094"/>
                  <a:gd name="T12" fmla="*/ 1118 w 1222"/>
                  <a:gd name="T13" fmla="*/ 511 h 1094"/>
                  <a:gd name="T14" fmla="*/ 1036 w 1222"/>
                  <a:gd name="T15" fmla="*/ 620 h 1094"/>
                  <a:gd name="T16" fmla="*/ 1031 w 1222"/>
                  <a:gd name="T17" fmla="*/ 625 h 1094"/>
                  <a:gd name="T18" fmla="*/ 927 w 1222"/>
                  <a:gd name="T19" fmla="*/ 730 h 1094"/>
                  <a:gd name="T20" fmla="*/ 913 w 1222"/>
                  <a:gd name="T21" fmla="*/ 742 h 1094"/>
                  <a:gd name="T22" fmla="*/ 702 w 1222"/>
                  <a:gd name="T23" fmla="*/ 904 h 1094"/>
                  <a:gd name="T24" fmla="*/ 619 w 1222"/>
                  <a:gd name="T25" fmla="*/ 961 h 1094"/>
                  <a:gd name="T26" fmla="*/ 374 w 1222"/>
                  <a:gd name="T27" fmla="*/ 1072 h 1094"/>
                  <a:gd name="T28" fmla="*/ 364 w 1222"/>
                  <a:gd name="T29" fmla="*/ 1076 h 1094"/>
                  <a:gd name="T30" fmla="*/ 243 w 1222"/>
                  <a:gd name="T31" fmla="*/ 1067 h 1094"/>
                  <a:gd name="T32" fmla="*/ 154 w 1222"/>
                  <a:gd name="T33" fmla="*/ 1003 h 1094"/>
                  <a:gd name="T34" fmla="*/ 60 w 1222"/>
                  <a:gd name="T35" fmla="*/ 889 h 1094"/>
                  <a:gd name="T36" fmla="*/ 29 w 1222"/>
                  <a:gd name="T37" fmla="*/ 826 h 1094"/>
                  <a:gd name="T38" fmla="*/ 23 w 1222"/>
                  <a:gd name="T39" fmla="*/ 813 h 1094"/>
                  <a:gd name="T40" fmla="*/ 14 w 1222"/>
                  <a:gd name="T41" fmla="*/ 683 h 1094"/>
                  <a:gd name="T42" fmla="*/ 22 w 1222"/>
                  <a:gd name="T43" fmla="*/ 663 h 1094"/>
                  <a:gd name="T44" fmla="*/ 93 w 1222"/>
                  <a:gd name="T45" fmla="*/ 578 h 1094"/>
                  <a:gd name="T46" fmla="*/ 242 w 1222"/>
                  <a:gd name="T47" fmla="*/ 481 h 1094"/>
                  <a:gd name="T48" fmla="*/ 411 w 1222"/>
                  <a:gd name="T49" fmla="*/ 383 h 1094"/>
                  <a:gd name="T50" fmla="*/ 509 w 1222"/>
                  <a:gd name="T51" fmla="*/ 323 h 1094"/>
                  <a:gd name="T52" fmla="*/ 540 w 1222"/>
                  <a:gd name="T53" fmla="*/ 272 h 1094"/>
                  <a:gd name="T54" fmla="*/ 587 w 1222"/>
                  <a:gd name="T55" fmla="*/ 225 h 1094"/>
                  <a:gd name="T56" fmla="*/ 612 w 1222"/>
                  <a:gd name="T57" fmla="*/ 221 h 1094"/>
                  <a:gd name="T58" fmla="*/ 645 w 1222"/>
                  <a:gd name="T59" fmla="*/ 140 h 1094"/>
                  <a:gd name="T60" fmla="*/ 658 w 1222"/>
                  <a:gd name="T61" fmla="*/ 18 h 1094"/>
                  <a:gd name="T62" fmla="*/ 663 w 1222"/>
                  <a:gd name="T63" fmla="*/ 0 h 1094"/>
                  <a:gd name="T64" fmla="*/ 678 w 1222"/>
                  <a:gd name="T65" fmla="*/ 5 h 1094"/>
                  <a:gd name="T66" fmla="*/ 735 w 1222"/>
                  <a:gd name="T67" fmla="*/ 46 h 1094"/>
                  <a:gd name="T68" fmla="*/ 753 w 1222"/>
                  <a:gd name="T69" fmla="*/ 59 h 1094"/>
                  <a:gd name="T70" fmla="*/ 991 w 1222"/>
                  <a:gd name="T71" fmla="*/ 158 h 1094"/>
                  <a:gd name="T72" fmla="*/ 1075 w 1222"/>
                  <a:gd name="T73" fmla="*/ 171 h 1094"/>
                  <a:gd name="T74" fmla="*/ 1074 w 1222"/>
                  <a:gd name="T75" fmla="*/ 171 h 109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222" h="1094">
                    <a:moveTo>
                      <a:pt x="1074" y="171"/>
                    </a:moveTo>
                    <a:cubicBezTo>
                      <a:pt x="1083" y="175"/>
                      <a:pt x="1091" y="179"/>
                      <a:pt x="1101" y="182"/>
                    </a:cubicBezTo>
                    <a:cubicBezTo>
                      <a:pt x="1122" y="190"/>
                      <a:pt x="1142" y="201"/>
                      <a:pt x="1157" y="217"/>
                    </a:cubicBezTo>
                    <a:cubicBezTo>
                      <a:pt x="1175" y="237"/>
                      <a:pt x="1192" y="258"/>
                      <a:pt x="1208" y="280"/>
                    </a:cubicBezTo>
                    <a:cubicBezTo>
                      <a:pt x="1215" y="291"/>
                      <a:pt x="1217" y="305"/>
                      <a:pt x="1222" y="317"/>
                    </a:cubicBezTo>
                    <a:cubicBezTo>
                      <a:pt x="1205" y="349"/>
                      <a:pt x="1189" y="380"/>
                      <a:pt x="1172" y="410"/>
                    </a:cubicBezTo>
                    <a:cubicBezTo>
                      <a:pt x="1155" y="444"/>
                      <a:pt x="1139" y="479"/>
                      <a:pt x="1118" y="511"/>
                    </a:cubicBezTo>
                    <a:cubicBezTo>
                      <a:pt x="1093" y="548"/>
                      <a:pt x="1072" y="589"/>
                      <a:pt x="1036" y="620"/>
                    </a:cubicBezTo>
                    <a:cubicBezTo>
                      <a:pt x="1034" y="621"/>
                      <a:pt x="1032" y="623"/>
                      <a:pt x="1031" y="625"/>
                    </a:cubicBezTo>
                    <a:cubicBezTo>
                      <a:pt x="1001" y="665"/>
                      <a:pt x="960" y="693"/>
                      <a:pt x="927" y="730"/>
                    </a:cubicBezTo>
                    <a:cubicBezTo>
                      <a:pt x="923" y="734"/>
                      <a:pt x="918" y="739"/>
                      <a:pt x="913" y="742"/>
                    </a:cubicBezTo>
                    <a:cubicBezTo>
                      <a:pt x="842" y="795"/>
                      <a:pt x="776" y="855"/>
                      <a:pt x="702" y="904"/>
                    </a:cubicBezTo>
                    <a:cubicBezTo>
                      <a:pt x="674" y="922"/>
                      <a:pt x="648" y="943"/>
                      <a:pt x="619" y="961"/>
                    </a:cubicBezTo>
                    <a:cubicBezTo>
                      <a:pt x="542" y="1008"/>
                      <a:pt x="462" y="1048"/>
                      <a:pt x="374" y="1072"/>
                    </a:cubicBezTo>
                    <a:cubicBezTo>
                      <a:pt x="371" y="1073"/>
                      <a:pt x="367" y="1074"/>
                      <a:pt x="364" y="1076"/>
                    </a:cubicBezTo>
                    <a:cubicBezTo>
                      <a:pt x="322" y="1094"/>
                      <a:pt x="281" y="1085"/>
                      <a:pt x="243" y="1067"/>
                    </a:cubicBezTo>
                    <a:cubicBezTo>
                      <a:pt x="194" y="1043"/>
                      <a:pt x="194" y="1043"/>
                      <a:pt x="154" y="1003"/>
                    </a:cubicBezTo>
                    <a:cubicBezTo>
                      <a:pt x="120" y="967"/>
                      <a:pt x="83" y="933"/>
                      <a:pt x="60" y="889"/>
                    </a:cubicBezTo>
                    <a:cubicBezTo>
                      <a:pt x="49" y="869"/>
                      <a:pt x="39" y="847"/>
                      <a:pt x="29" y="826"/>
                    </a:cubicBezTo>
                    <a:cubicBezTo>
                      <a:pt x="27" y="822"/>
                      <a:pt x="26" y="817"/>
                      <a:pt x="23" y="813"/>
                    </a:cubicBezTo>
                    <a:cubicBezTo>
                      <a:pt x="0" y="771"/>
                      <a:pt x="2" y="728"/>
                      <a:pt x="14" y="683"/>
                    </a:cubicBezTo>
                    <a:cubicBezTo>
                      <a:pt x="16" y="676"/>
                      <a:pt x="18" y="669"/>
                      <a:pt x="22" y="663"/>
                    </a:cubicBezTo>
                    <a:cubicBezTo>
                      <a:pt x="43" y="632"/>
                      <a:pt x="63" y="601"/>
                      <a:pt x="93" y="578"/>
                    </a:cubicBezTo>
                    <a:cubicBezTo>
                      <a:pt x="141" y="543"/>
                      <a:pt x="189" y="508"/>
                      <a:pt x="242" y="481"/>
                    </a:cubicBezTo>
                    <a:cubicBezTo>
                      <a:pt x="300" y="452"/>
                      <a:pt x="354" y="414"/>
                      <a:pt x="411" y="383"/>
                    </a:cubicBezTo>
                    <a:cubicBezTo>
                      <a:pt x="445" y="365"/>
                      <a:pt x="476" y="342"/>
                      <a:pt x="509" y="323"/>
                    </a:cubicBezTo>
                    <a:cubicBezTo>
                      <a:pt x="529" y="311"/>
                      <a:pt x="537" y="293"/>
                      <a:pt x="540" y="272"/>
                    </a:cubicBezTo>
                    <a:cubicBezTo>
                      <a:pt x="545" y="231"/>
                      <a:pt x="548" y="229"/>
                      <a:pt x="587" y="225"/>
                    </a:cubicBezTo>
                    <a:cubicBezTo>
                      <a:pt x="596" y="224"/>
                      <a:pt x="604" y="222"/>
                      <a:pt x="612" y="221"/>
                    </a:cubicBezTo>
                    <a:cubicBezTo>
                      <a:pt x="635" y="198"/>
                      <a:pt x="642" y="170"/>
                      <a:pt x="645" y="140"/>
                    </a:cubicBezTo>
                    <a:cubicBezTo>
                      <a:pt x="649" y="99"/>
                      <a:pt x="654" y="59"/>
                      <a:pt x="658" y="18"/>
                    </a:cubicBezTo>
                    <a:cubicBezTo>
                      <a:pt x="659" y="13"/>
                      <a:pt x="661" y="7"/>
                      <a:pt x="663" y="0"/>
                    </a:cubicBezTo>
                    <a:cubicBezTo>
                      <a:pt x="670" y="2"/>
                      <a:pt x="675" y="3"/>
                      <a:pt x="678" y="5"/>
                    </a:cubicBezTo>
                    <a:cubicBezTo>
                      <a:pt x="697" y="19"/>
                      <a:pt x="716" y="32"/>
                      <a:pt x="735" y="46"/>
                    </a:cubicBezTo>
                    <a:cubicBezTo>
                      <a:pt x="741" y="51"/>
                      <a:pt x="747" y="56"/>
                      <a:pt x="753" y="59"/>
                    </a:cubicBezTo>
                    <a:cubicBezTo>
                      <a:pt x="827" y="104"/>
                      <a:pt x="905" y="141"/>
                      <a:pt x="991" y="158"/>
                    </a:cubicBezTo>
                    <a:cubicBezTo>
                      <a:pt x="1019" y="164"/>
                      <a:pt x="1047" y="167"/>
                      <a:pt x="1075" y="171"/>
                    </a:cubicBezTo>
                    <a:lnTo>
                      <a:pt x="1074" y="171"/>
                    </a:lnTo>
                    <a:close/>
                  </a:path>
                </a:pathLst>
              </a:custGeom>
              <a:solidFill>
                <a:srgbClr val="FF0066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67" name="Freeform 20"/>
              <p:cNvSpPr>
                <a:spLocks/>
              </p:cNvSpPr>
              <p:nvPr/>
            </p:nvSpPr>
            <p:spPr bwMode="auto">
              <a:xfrm>
                <a:off x="7262813" y="2835275"/>
                <a:ext cx="915988" cy="1019175"/>
              </a:xfrm>
              <a:custGeom>
                <a:avLst/>
                <a:gdLst>
                  <a:gd name="T0" fmla="*/ 912 w 1114"/>
                  <a:gd name="T1" fmla="*/ 1141 h 1239"/>
                  <a:gd name="T2" fmla="*/ 627 w 1114"/>
                  <a:gd name="T3" fmla="*/ 1045 h 1239"/>
                  <a:gd name="T4" fmla="*/ 489 w 1114"/>
                  <a:gd name="T5" fmla="*/ 951 h 1239"/>
                  <a:gd name="T6" fmla="*/ 399 w 1114"/>
                  <a:gd name="T7" fmla="*/ 848 h 1239"/>
                  <a:gd name="T8" fmla="*/ 393 w 1114"/>
                  <a:gd name="T9" fmla="*/ 650 h 1239"/>
                  <a:gd name="T10" fmla="*/ 405 w 1114"/>
                  <a:gd name="T11" fmla="*/ 256 h 1239"/>
                  <a:gd name="T12" fmla="*/ 413 w 1114"/>
                  <a:gd name="T13" fmla="*/ 199 h 1239"/>
                  <a:gd name="T14" fmla="*/ 381 w 1114"/>
                  <a:gd name="T15" fmla="*/ 238 h 1239"/>
                  <a:gd name="T16" fmla="*/ 351 w 1114"/>
                  <a:gd name="T17" fmla="*/ 442 h 1239"/>
                  <a:gd name="T18" fmla="*/ 367 w 1114"/>
                  <a:gd name="T19" fmla="*/ 757 h 1239"/>
                  <a:gd name="T20" fmla="*/ 341 w 1114"/>
                  <a:gd name="T21" fmla="*/ 973 h 1239"/>
                  <a:gd name="T22" fmla="*/ 269 w 1114"/>
                  <a:gd name="T23" fmla="*/ 1150 h 1239"/>
                  <a:gd name="T24" fmla="*/ 203 w 1114"/>
                  <a:gd name="T25" fmla="*/ 1225 h 1239"/>
                  <a:gd name="T26" fmla="*/ 62 w 1114"/>
                  <a:gd name="T27" fmla="*/ 1212 h 1239"/>
                  <a:gd name="T28" fmla="*/ 20 w 1114"/>
                  <a:gd name="T29" fmla="*/ 1168 h 1239"/>
                  <a:gd name="T30" fmla="*/ 170 w 1114"/>
                  <a:gd name="T31" fmla="*/ 917 h 1239"/>
                  <a:gd name="T32" fmla="*/ 205 w 1114"/>
                  <a:gd name="T33" fmla="*/ 824 h 1239"/>
                  <a:gd name="T34" fmla="*/ 270 w 1114"/>
                  <a:gd name="T35" fmla="*/ 470 h 1239"/>
                  <a:gd name="T36" fmla="*/ 273 w 1114"/>
                  <a:gd name="T37" fmla="*/ 334 h 1239"/>
                  <a:gd name="T38" fmla="*/ 251 w 1114"/>
                  <a:gd name="T39" fmla="*/ 106 h 1239"/>
                  <a:gd name="T40" fmla="*/ 370 w 1114"/>
                  <a:gd name="T41" fmla="*/ 42 h 1239"/>
                  <a:gd name="T42" fmla="*/ 374 w 1114"/>
                  <a:gd name="T43" fmla="*/ 29 h 1239"/>
                  <a:gd name="T44" fmla="*/ 372 w 1114"/>
                  <a:gd name="T45" fmla="*/ 0 h 1239"/>
                  <a:gd name="T46" fmla="*/ 494 w 1114"/>
                  <a:gd name="T47" fmla="*/ 138 h 1239"/>
                  <a:gd name="T48" fmla="*/ 594 w 1114"/>
                  <a:gd name="T49" fmla="*/ 446 h 1239"/>
                  <a:gd name="T50" fmla="*/ 689 w 1114"/>
                  <a:gd name="T51" fmla="*/ 574 h 1239"/>
                  <a:gd name="T52" fmla="*/ 828 w 1114"/>
                  <a:gd name="T53" fmla="*/ 675 h 1239"/>
                  <a:gd name="T54" fmla="*/ 1031 w 1114"/>
                  <a:gd name="T55" fmla="*/ 753 h 1239"/>
                  <a:gd name="T56" fmla="*/ 1077 w 1114"/>
                  <a:gd name="T57" fmla="*/ 822 h 1239"/>
                  <a:gd name="T58" fmla="*/ 1014 w 1114"/>
                  <a:gd name="T59" fmla="*/ 879 h 1239"/>
                  <a:gd name="T60" fmla="*/ 923 w 1114"/>
                  <a:gd name="T61" fmla="*/ 1000 h 1239"/>
                  <a:gd name="T62" fmla="*/ 924 w 1114"/>
                  <a:gd name="T63" fmla="*/ 1106 h 1239"/>
                  <a:gd name="T64" fmla="*/ 949 w 1114"/>
                  <a:gd name="T65" fmla="*/ 1107 h 12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114" h="1239">
                    <a:moveTo>
                      <a:pt x="949" y="1107"/>
                    </a:moveTo>
                    <a:cubicBezTo>
                      <a:pt x="940" y="1122"/>
                      <a:pt x="930" y="1136"/>
                      <a:pt x="912" y="1141"/>
                    </a:cubicBezTo>
                    <a:cubicBezTo>
                      <a:pt x="892" y="1148"/>
                      <a:pt x="871" y="1149"/>
                      <a:pt x="850" y="1142"/>
                    </a:cubicBezTo>
                    <a:cubicBezTo>
                      <a:pt x="774" y="1115"/>
                      <a:pt x="696" y="1088"/>
                      <a:pt x="627" y="1045"/>
                    </a:cubicBezTo>
                    <a:cubicBezTo>
                      <a:pt x="601" y="1028"/>
                      <a:pt x="576" y="1010"/>
                      <a:pt x="550" y="992"/>
                    </a:cubicBezTo>
                    <a:cubicBezTo>
                      <a:pt x="530" y="978"/>
                      <a:pt x="510" y="964"/>
                      <a:pt x="489" y="951"/>
                    </a:cubicBezTo>
                    <a:cubicBezTo>
                      <a:pt x="470" y="938"/>
                      <a:pt x="455" y="923"/>
                      <a:pt x="442" y="904"/>
                    </a:cubicBezTo>
                    <a:cubicBezTo>
                      <a:pt x="429" y="886"/>
                      <a:pt x="415" y="869"/>
                      <a:pt x="399" y="848"/>
                    </a:cubicBezTo>
                    <a:cubicBezTo>
                      <a:pt x="399" y="841"/>
                      <a:pt x="397" y="830"/>
                      <a:pt x="398" y="819"/>
                    </a:cubicBezTo>
                    <a:cubicBezTo>
                      <a:pt x="402" y="763"/>
                      <a:pt x="399" y="706"/>
                      <a:pt x="393" y="650"/>
                    </a:cubicBezTo>
                    <a:cubicBezTo>
                      <a:pt x="385" y="571"/>
                      <a:pt x="380" y="492"/>
                      <a:pt x="386" y="413"/>
                    </a:cubicBezTo>
                    <a:cubicBezTo>
                      <a:pt x="378" y="359"/>
                      <a:pt x="400" y="308"/>
                      <a:pt x="405" y="256"/>
                    </a:cubicBezTo>
                    <a:cubicBezTo>
                      <a:pt x="407" y="239"/>
                      <a:pt x="416" y="224"/>
                      <a:pt x="423" y="205"/>
                    </a:cubicBezTo>
                    <a:cubicBezTo>
                      <a:pt x="421" y="204"/>
                      <a:pt x="417" y="200"/>
                      <a:pt x="413" y="199"/>
                    </a:cubicBezTo>
                    <a:cubicBezTo>
                      <a:pt x="405" y="198"/>
                      <a:pt x="397" y="201"/>
                      <a:pt x="394" y="208"/>
                    </a:cubicBezTo>
                    <a:cubicBezTo>
                      <a:pt x="389" y="218"/>
                      <a:pt x="383" y="228"/>
                      <a:pt x="381" y="238"/>
                    </a:cubicBezTo>
                    <a:cubicBezTo>
                      <a:pt x="370" y="289"/>
                      <a:pt x="360" y="340"/>
                      <a:pt x="351" y="391"/>
                    </a:cubicBezTo>
                    <a:cubicBezTo>
                      <a:pt x="348" y="408"/>
                      <a:pt x="349" y="426"/>
                      <a:pt x="351" y="442"/>
                    </a:cubicBezTo>
                    <a:cubicBezTo>
                      <a:pt x="357" y="487"/>
                      <a:pt x="356" y="531"/>
                      <a:pt x="358" y="576"/>
                    </a:cubicBezTo>
                    <a:cubicBezTo>
                      <a:pt x="360" y="636"/>
                      <a:pt x="364" y="696"/>
                      <a:pt x="367" y="757"/>
                    </a:cubicBezTo>
                    <a:cubicBezTo>
                      <a:pt x="369" y="809"/>
                      <a:pt x="369" y="860"/>
                      <a:pt x="354" y="911"/>
                    </a:cubicBezTo>
                    <a:cubicBezTo>
                      <a:pt x="349" y="931"/>
                      <a:pt x="346" y="952"/>
                      <a:pt x="341" y="973"/>
                    </a:cubicBezTo>
                    <a:cubicBezTo>
                      <a:pt x="337" y="990"/>
                      <a:pt x="332" y="1008"/>
                      <a:pt x="326" y="1026"/>
                    </a:cubicBezTo>
                    <a:cubicBezTo>
                      <a:pt x="310" y="1069"/>
                      <a:pt x="294" y="1111"/>
                      <a:pt x="269" y="1150"/>
                    </a:cubicBezTo>
                    <a:cubicBezTo>
                      <a:pt x="259" y="1164"/>
                      <a:pt x="249" y="1178"/>
                      <a:pt x="236" y="1190"/>
                    </a:cubicBezTo>
                    <a:cubicBezTo>
                      <a:pt x="224" y="1201"/>
                      <a:pt x="214" y="1213"/>
                      <a:pt x="203" y="1225"/>
                    </a:cubicBezTo>
                    <a:cubicBezTo>
                      <a:pt x="195" y="1234"/>
                      <a:pt x="185" y="1239"/>
                      <a:pt x="174" y="1234"/>
                    </a:cubicBezTo>
                    <a:cubicBezTo>
                      <a:pt x="138" y="1220"/>
                      <a:pt x="99" y="1220"/>
                      <a:pt x="62" y="1212"/>
                    </a:cubicBezTo>
                    <a:cubicBezTo>
                      <a:pt x="42" y="1207"/>
                      <a:pt x="20" y="1205"/>
                      <a:pt x="0" y="1192"/>
                    </a:cubicBezTo>
                    <a:cubicBezTo>
                      <a:pt x="7" y="1184"/>
                      <a:pt x="15" y="1176"/>
                      <a:pt x="20" y="1168"/>
                    </a:cubicBezTo>
                    <a:cubicBezTo>
                      <a:pt x="44" y="1132"/>
                      <a:pt x="69" y="1096"/>
                      <a:pt x="91" y="1059"/>
                    </a:cubicBezTo>
                    <a:cubicBezTo>
                      <a:pt x="119" y="1012"/>
                      <a:pt x="145" y="965"/>
                      <a:pt x="170" y="917"/>
                    </a:cubicBezTo>
                    <a:cubicBezTo>
                      <a:pt x="182" y="893"/>
                      <a:pt x="189" y="867"/>
                      <a:pt x="199" y="841"/>
                    </a:cubicBezTo>
                    <a:cubicBezTo>
                      <a:pt x="201" y="836"/>
                      <a:pt x="202" y="829"/>
                      <a:pt x="205" y="824"/>
                    </a:cubicBezTo>
                    <a:cubicBezTo>
                      <a:pt x="238" y="757"/>
                      <a:pt x="252" y="685"/>
                      <a:pt x="259" y="610"/>
                    </a:cubicBezTo>
                    <a:cubicBezTo>
                      <a:pt x="263" y="564"/>
                      <a:pt x="264" y="517"/>
                      <a:pt x="270" y="470"/>
                    </a:cubicBezTo>
                    <a:cubicBezTo>
                      <a:pt x="274" y="436"/>
                      <a:pt x="272" y="401"/>
                      <a:pt x="273" y="367"/>
                    </a:cubicBezTo>
                    <a:cubicBezTo>
                      <a:pt x="273" y="356"/>
                      <a:pt x="272" y="345"/>
                      <a:pt x="273" y="334"/>
                    </a:cubicBezTo>
                    <a:cubicBezTo>
                      <a:pt x="275" y="294"/>
                      <a:pt x="273" y="255"/>
                      <a:pt x="260" y="217"/>
                    </a:cubicBezTo>
                    <a:cubicBezTo>
                      <a:pt x="248" y="180"/>
                      <a:pt x="247" y="142"/>
                      <a:pt x="251" y="106"/>
                    </a:cubicBezTo>
                    <a:cubicBezTo>
                      <a:pt x="260" y="95"/>
                      <a:pt x="271" y="97"/>
                      <a:pt x="280" y="96"/>
                    </a:cubicBezTo>
                    <a:cubicBezTo>
                      <a:pt x="318" y="91"/>
                      <a:pt x="346" y="71"/>
                      <a:pt x="370" y="42"/>
                    </a:cubicBezTo>
                    <a:cubicBezTo>
                      <a:pt x="371" y="40"/>
                      <a:pt x="372" y="38"/>
                      <a:pt x="373" y="35"/>
                    </a:cubicBezTo>
                    <a:cubicBezTo>
                      <a:pt x="374" y="33"/>
                      <a:pt x="374" y="31"/>
                      <a:pt x="374" y="29"/>
                    </a:cubicBezTo>
                    <a:cubicBezTo>
                      <a:pt x="374" y="18"/>
                      <a:pt x="357" y="16"/>
                      <a:pt x="363" y="3"/>
                    </a:cubicBezTo>
                    <a:cubicBezTo>
                      <a:pt x="366" y="2"/>
                      <a:pt x="369" y="0"/>
                      <a:pt x="372" y="0"/>
                    </a:cubicBezTo>
                    <a:cubicBezTo>
                      <a:pt x="412" y="11"/>
                      <a:pt x="443" y="34"/>
                      <a:pt x="463" y="71"/>
                    </a:cubicBezTo>
                    <a:cubicBezTo>
                      <a:pt x="474" y="93"/>
                      <a:pt x="487" y="115"/>
                      <a:pt x="494" y="138"/>
                    </a:cubicBezTo>
                    <a:cubicBezTo>
                      <a:pt x="504" y="169"/>
                      <a:pt x="516" y="201"/>
                      <a:pt x="521" y="234"/>
                    </a:cubicBezTo>
                    <a:cubicBezTo>
                      <a:pt x="533" y="309"/>
                      <a:pt x="559" y="379"/>
                      <a:pt x="594" y="446"/>
                    </a:cubicBezTo>
                    <a:cubicBezTo>
                      <a:pt x="615" y="485"/>
                      <a:pt x="637" y="521"/>
                      <a:pt x="670" y="551"/>
                    </a:cubicBezTo>
                    <a:cubicBezTo>
                      <a:pt x="677" y="557"/>
                      <a:pt x="683" y="566"/>
                      <a:pt x="689" y="574"/>
                    </a:cubicBezTo>
                    <a:cubicBezTo>
                      <a:pt x="707" y="599"/>
                      <a:pt x="729" y="620"/>
                      <a:pt x="757" y="635"/>
                    </a:cubicBezTo>
                    <a:cubicBezTo>
                      <a:pt x="781" y="647"/>
                      <a:pt x="804" y="661"/>
                      <a:pt x="828" y="675"/>
                    </a:cubicBezTo>
                    <a:cubicBezTo>
                      <a:pt x="862" y="693"/>
                      <a:pt x="896" y="710"/>
                      <a:pt x="933" y="721"/>
                    </a:cubicBezTo>
                    <a:cubicBezTo>
                      <a:pt x="966" y="731"/>
                      <a:pt x="999" y="741"/>
                      <a:pt x="1031" y="753"/>
                    </a:cubicBezTo>
                    <a:cubicBezTo>
                      <a:pt x="1060" y="764"/>
                      <a:pt x="1087" y="777"/>
                      <a:pt x="1114" y="796"/>
                    </a:cubicBezTo>
                    <a:cubicBezTo>
                      <a:pt x="1103" y="808"/>
                      <a:pt x="1086" y="809"/>
                      <a:pt x="1077" y="822"/>
                    </a:cubicBezTo>
                    <a:cubicBezTo>
                      <a:pt x="1070" y="832"/>
                      <a:pt x="1057" y="839"/>
                      <a:pt x="1047" y="848"/>
                    </a:cubicBezTo>
                    <a:cubicBezTo>
                      <a:pt x="1035" y="858"/>
                      <a:pt x="1024" y="868"/>
                      <a:pt x="1014" y="879"/>
                    </a:cubicBezTo>
                    <a:cubicBezTo>
                      <a:pt x="999" y="896"/>
                      <a:pt x="983" y="914"/>
                      <a:pt x="969" y="932"/>
                    </a:cubicBezTo>
                    <a:cubicBezTo>
                      <a:pt x="953" y="954"/>
                      <a:pt x="938" y="977"/>
                      <a:pt x="923" y="1000"/>
                    </a:cubicBezTo>
                    <a:cubicBezTo>
                      <a:pt x="909" y="1022"/>
                      <a:pt x="902" y="1047"/>
                      <a:pt x="898" y="1073"/>
                    </a:cubicBezTo>
                    <a:cubicBezTo>
                      <a:pt x="896" y="1092"/>
                      <a:pt x="905" y="1103"/>
                      <a:pt x="924" y="1106"/>
                    </a:cubicBezTo>
                    <a:cubicBezTo>
                      <a:pt x="933" y="1107"/>
                      <a:pt x="941" y="1107"/>
                      <a:pt x="950" y="1108"/>
                    </a:cubicBezTo>
                    <a:cubicBezTo>
                      <a:pt x="950" y="1108"/>
                      <a:pt x="949" y="1107"/>
                      <a:pt x="949" y="1107"/>
                    </a:cubicBezTo>
                    <a:close/>
                  </a:path>
                </a:pathLst>
              </a:custGeom>
              <a:solidFill>
                <a:srgbClr val="FF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68" name="Freeform 21"/>
              <p:cNvSpPr>
                <a:spLocks noEditPoints="1"/>
              </p:cNvSpPr>
              <p:nvPr/>
            </p:nvSpPr>
            <p:spPr bwMode="auto">
              <a:xfrm>
                <a:off x="7215188" y="2193925"/>
                <a:ext cx="684213" cy="711200"/>
              </a:xfrm>
              <a:custGeom>
                <a:avLst/>
                <a:gdLst>
                  <a:gd name="T0" fmla="*/ 195 w 833"/>
                  <a:gd name="T1" fmla="*/ 636 h 864"/>
                  <a:gd name="T2" fmla="*/ 320 w 833"/>
                  <a:gd name="T3" fmla="*/ 714 h 864"/>
                  <a:gd name="T4" fmla="*/ 389 w 833"/>
                  <a:gd name="T5" fmla="*/ 734 h 864"/>
                  <a:gd name="T6" fmla="*/ 384 w 833"/>
                  <a:gd name="T7" fmla="*/ 826 h 864"/>
                  <a:gd name="T8" fmla="*/ 330 w 833"/>
                  <a:gd name="T9" fmla="*/ 857 h 864"/>
                  <a:gd name="T10" fmla="*/ 157 w 833"/>
                  <a:gd name="T11" fmla="*/ 831 h 864"/>
                  <a:gd name="T12" fmla="*/ 0 w 833"/>
                  <a:gd name="T13" fmla="*/ 685 h 864"/>
                  <a:gd name="T14" fmla="*/ 54 w 833"/>
                  <a:gd name="T15" fmla="*/ 549 h 864"/>
                  <a:gd name="T16" fmla="*/ 34 w 833"/>
                  <a:gd name="T17" fmla="*/ 501 h 864"/>
                  <a:gd name="T18" fmla="*/ 143 w 833"/>
                  <a:gd name="T19" fmla="*/ 298 h 864"/>
                  <a:gd name="T20" fmla="*/ 82 w 833"/>
                  <a:gd name="T21" fmla="*/ 238 h 864"/>
                  <a:gd name="T22" fmla="*/ 182 w 833"/>
                  <a:gd name="T23" fmla="*/ 141 h 864"/>
                  <a:gd name="T24" fmla="*/ 243 w 833"/>
                  <a:gd name="T25" fmla="*/ 196 h 864"/>
                  <a:gd name="T26" fmla="*/ 234 w 833"/>
                  <a:gd name="T27" fmla="*/ 129 h 864"/>
                  <a:gd name="T28" fmla="*/ 240 w 833"/>
                  <a:gd name="T29" fmla="*/ 40 h 864"/>
                  <a:gd name="T30" fmla="*/ 302 w 833"/>
                  <a:gd name="T31" fmla="*/ 89 h 864"/>
                  <a:gd name="T32" fmla="*/ 353 w 833"/>
                  <a:gd name="T33" fmla="*/ 169 h 864"/>
                  <a:gd name="T34" fmla="*/ 357 w 833"/>
                  <a:gd name="T35" fmla="*/ 50 h 864"/>
                  <a:gd name="T36" fmla="*/ 404 w 833"/>
                  <a:gd name="T37" fmla="*/ 13 h 864"/>
                  <a:gd name="T38" fmla="*/ 432 w 833"/>
                  <a:gd name="T39" fmla="*/ 97 h 864"/>
                  <a:gd name="T40" fmla="*/ 469 w 833"/>
                  <a:gd name="T41" fmla="*/ 81 h 864"/>
                  <a:gd name="T42" fmla="*/ 521 w 833"/>
                  <a:gd name="T43" fmla="*/ 6 h 864"/>
                  <a:gd name="T44" fmla="*/ 540 w 833"/>
                  <a:gd name="T45" fmla="*/ 69 h 864"/>
                  <a:gd name="T46" fmla="*/ 558 w 833"/>
                  <a:gd name="T47" fmla="*/ 96 h 864"/>
                  <a:gd name="T48" fmla="*/ 619 w 833"/>
                  <a:gd name="T49" fmla="*/ 28 h 864"/>
                  <a:gd name="T50" fmla="*/ 663 w 833"/>
                  <a:gd name="T51" fmla="*/ 94 h 864"/>
                  <a:gd name="T52" fmla="*/ 668 w 833"/>
                  <a:gd name="T53" fmla="*/ 139 h 864"/>
                  <a:gd name="T54" fmla="*/ 744 w 833"/>
                  <a:gd name="T55" fmla="*/ 74 h 864"/>
                  <a:gd name="T56" fmla="*/ 713 w 833"/>
                  <a:gd name="T57" fmla="*/ 162 h 864"/>
                  <a:gd name="T58" fmla="*/ 815 w 833"/>
                  <a:gd name="T59" fmla="*/ 132 h 864"/>
                  <a:gd name="T60" fmla="*/ 724 w 833"/>
                  <a:gd name="T61" fmla="*/ 208 h 864"/>
                  <a:gd name="T62" fmla="*/ 705 w 833"/>
                  <a:gd name="T63" fmla="*/ 226 h 864"/>
                  <a:gd name="T64" fmla="*/ 730 w 833"/>
                  <a:gd name="T65" fmla="*/ 233 h 864"/>
                  <a:gd name="T66" fmla="*/ 792 w 833"/>
                  <a:gd name="T67" fmla="*/ 299 h 864"/>
                  <a:gd name="T68" fmla="*/ 623 w 833"/>
                  <a:gd name="T69" fmla="*/ 632 h 864"/>
                  <a:gd name="T70" fmla="*/ 393 w 833"/>
                  <a:gd name="T71" fmla="*/ 717 h 864"/>
                  <a:gd name="T72" fmla="*/ 280 w 833"/>
                  <a:gd name="T73" fmla="*/ 675 h 864"/>
                  <a:gd name="T74" fmla="*/ 182 w 833"/>
                  <a:gd name="T75" fmla="*/ 580 h 864"/>
                  <a:gd name="T76" fmla="*/ 509 w 833"/>
                  <a:gd name="T77" fmla="*/ 173 h 864"/>
                  <a:gd name="T78" fmla="*/ 543 w 833"/>
                  <a:gd name="T79" fmla="*/ 231 h 864"/>
                  <a:gd name="T80" fmla="*/ 605 w 833"/>
                  <a:gd name="T81" fmla="*/ 177 h 864"/>
                  <a:gd name="T82" fmla="*/ 479 w 833"/>
                  <a:gd name="T83" fmla="*/ 154 h 864"/>
                  <a:gd name="T84" fmla="*/ 446 w 833"/>
                  <a:gd name="T85" fmla="*/ 181 h 864"/>
                  <a:gd name="T86" fmla="*/ 509 w 833"/>
                  <a:gd name="T87" fmla="*/ 173 h 864"/>
                  <a:gd name="T88" fmla="*/ 545 w 833"/>
                  <a:gd name="T89" fmla="*/ 473 h 864"/>
                  <a:gd name="T90" fmla="*/ 662 w 833"/>
                  <a:gd name="T91" fmla="*/ 517 h 864"/>
                  <a:gd name="T92" fmla="*/ 565 w 833"/>
                  <a:gd name="T93" fmla="*/ 468 h 864"/>
                  <a:gd name="T94" fmla="*/ 629 w 833"/>
                  <a:gd name="T95" fmla="*/ 356 h 864"/>
                  <a:gd name="T96" fmla="*/ 678 w 833"/>
                  <a:gd name="T97" fmla="*/ 356 h 864"/>
                  <a:gd name="T98" fmla="*/ 629 w 833"/>
                  <a:gd name="T99" fmla="*/ 356 h 8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833" h="864">
                    <a:moveTo>
                      <a:pt x="159" y="579"/>
                    </a:moveTo>
                    <a:cubicBezTo>
                      <a:pt x="166" y="603"/>
                      <a:pt x="179" y="620"/>
                      <a:pt x="195" y="636"/>
                    </a:cubicBezTo>
                    <a:cubicBezTo>
                      <a:pt x="211" y="651"/>
                      <a:pt x="228" y="666"/>
                      <a:pt x="248" y="675"/>
                    </a:cubicBezTo>
                    <a:cubicBezTo>
                      <a:pt x="273" y="687"/>
                      <a:pt x="296" y="701"/>
                      <a:pt x="320" y="714"/>
                    </a:cubicBezTo>
                    <a:cubicBezTo>
                      <a:pt x="337" y="723"/>
                      <a:pt x="353" y="731"/>
                      <a:pt x="373" y="728"/>
                    </a:cubicBezTo>
                    <a:cubicBezTo>
                      <a:pt x="378" y="728"/>
                      <a:pt x="384" y="732"/>
                      <a:pt x="389" y="734"/>
                    </a:cubicBezTo>
                    <a:cubicBezTo>
                      <a:pt x="396" y="750"/>
                      <a:pt x="390" y="764"/>
                      <a:pt x="387" y="779"/>
                    </a:cubicBezTo>
                    <a:cubicBezTo>
                      <a:pt x="385" y="793"/>
                      <a:pt x="385" y="808"/>
                      <a:pt x="384" y="826"/>
                    </a:cubicBezTo>
                    <a:cubicBezTo>
                      <a:pt x="373" y="833"/>
                      <a:pt x="361" y="843"/>
                      <a:pt x="347" y="851"/>
                    </a:cubicBezTo>
                    <a:cubicBezTo>
                      <a:pt x="342" y="854"/>
                      <a:pt x="335" y="858"/>
                      <a:pt x="330" y="857"/>
                    </a:cubicBezTo>
                    <a:cubicBezTo>
                      <a:pt x="303" y="853"/>
                      <a:pt x="277" y="864"/>
                      <a:pt x="250" y="863"/>
                    </a:cubicBezTo>
                    <a:cubicBezTo>
                      <a:pt x="215" y="862"/>
                      <a:pt x="184" y="851"/>
                      <a:pt x="157" y="831"/>
                    </a:cubicBezTo>
                    <a:cubicBezTo>
                      <a:pt x="108" y="797"/>
                      <a:pt x="61" y="761"/>
                      <a:pt x="18" y="719"/>
                    </a:cubicBezTo>
                    <a:cubicBezTo>
                      <a:pt x="9" y="711"/>
                      <a:pt x="1" y="702"/>
                      <a:pt x="0" y="685"/>
                    </a:cubicBezTo>
                    <a:cubicBezTo>
                      <a:pt x="7" y="674"/>
                      <a:pt x="15" y="660"/>
                      <a:pt x="25" y="647"/>
                    </a:cubicBezTo>
                    <a:cubicBezTo>
                      <a:pt x="48" y="618"/>
                      <a:pt x="50" y="584"/>
                      <a:pt x="54" y="549"/>
                    </a:cubicBezTo>
                    <a:cubicBezTo>
                      <a:pt x="54" y="543"/>
                      <a:pt x="51" y="535"/>
                      <a:pt x="48" y="528"/>
                    </a:cubicBezTo>
                    <a:cubicBezTo>
                      <a:pt x="44" y="519"/>
                      <a:pt x="39" y="511"/>
                      <a:pt x="34" y="501"/>
                    </a:cubicBezTo>
                    <a:cubicBezTo>
                      <a:pt x="54" y="468"/>
                      <a:pt x="76" y="437"/>
                      <a:pt x="94" y="403"/>
                    </a:cubicBezTo>
                    <a:cubicBezTo>
                      <a:pt x="112" y="370"/>
                      <a:pt x="126" y="334"/>
                      <a:pt x="143" y="298"/>
                    </a:cubicBezTo>
                    <a:cubicBezTo>
                      <a:pt x="141" y="291"/>
                      <a:pt x="134" y="289"/>
                      <a:pt x="127" y="287"/>
                    </a:cubicBezTo>
                    <a:cubicBezTo>
                      <a:pt x="100" y="281"/>
                      <a:pt x="88" y="261"/>
                      <a:pt x="82" y="238"/>
                    </a:cubicBezTo>
                    <a:cubicBezTo>
                      <a:pt x="71" y="192"/>
                      <a:pt x="91" y="155"/>
                      <a:pt x="122" y="125"/>
                    </a:cubicBezTo>
                    <a:cubicBezTo>
                      <a:pt x="141" y="106"/>
                      <a:pt x="173" y="116"/>
                      <a:pt x="182" y="141"/>
                    </a:cubicBezTo>
                    <a:cubicBezTo>
                      <a:pt x="184" y="147"/>
                      <a:pt x="185" y="154"/>
                      <a:pt x="187" y="159"/>
                    </a:cubicBezTo>
                    <a:cubicBezTo>
                      <a:pt x="198" y="183"/>
                      <a:pt x="219" y="192"/>
                      <a:pt x="243" y="196"/>
                    </a:cubicBezTo>
                    <a:cubicBezTo>
                      <a:pt x="245" y="197"/>
                      <a:pt x="249" y="193"/>
                      <a:pt x="253" y="191"/>
                    </a:cubicBezTo>
                    <a:cubicBezTo>
                      <a:pt x="252" y="169"/>
                      <a:pt x="247" y="148"/>
                      <a:pt x="234" y="129"/>
                    </a:cubicBezTo>
                    <a:cubicBezTo>
                      <a:pt x="223" y="114"/>
                      <a:pt x="219" y="98"/>
                      <a:pt x="225" y="80"/>
                    </a:cubicBezTo>
                    <a:cubicBezTo>
                      <a:pt x="230" y="67"/>
                      <a:pt x="225" y="50"/>
                      <a:pt x="240" y="40"/>
                    </a:cubicBezTo>
                    <a:cubicBezTo>
                      <a:pt x="253" y="38"/>
                      <a:pt x="262" y="46"/>
                      <a:pt x="269" y="53"/>
                    </a:cubicBezTo>
                    <a:cubicBezTo>
                      <a:pt x="281" y="64"/>
                      <a:pt x="292" y="76"/>
                      <a:pt x="302" y="89"/>
                    </a:cubicBezTo>
                    <a:cubicBezTo>
                      <a:pt x="311" y="102"/>
                      <a:pt x="317" y="117"/>
                      <a:pt x="325" y="131"/>
                    </a:cubicBezTo>
                    <a:cubicBezTo>
                      <a:pt x="332" y="145"/>
                      <a:pt x="340" y="159"/>
                      <a:pt x="353" y="169"/>
                    </a:cubicBezTo>
                    <a:cubicBezTo>
                      <a:pt x="366" y="163"/>
                      <a:pt x="369" y="160"/>
                      <a:pt x="365" y="152"/>
                    </a:cubicBezTo>
                    <a:cubicBezTo>
                      <a:pt x="348" y="119"/>
                      <a:pt x="353" y="84"/>
                      <a:pt x="357" y="50"/>
                    </a:cubicBezTo>
                    <a:cubicBezTo>
                      <a:pt x="360" y="26"/>
                      <a:pt x="367" y="19"/>
                      <a:pt x="394" y="0"/>
                    </a:cubicBezTo>
                    <a:cubicBezTo>
                      <a:pt x="397" y="5"/>
                      <a:pt x="403" y="8"/>
                      <a:pt x="404" y="13"/>
                    </a:cubicBezTo>
                    <a:cubicBezTo>
                      <a:pt x="411" y="31"/>
                      <a:pt x="416" y="48"/>
                      <a:pt x="422" y="66"/>
                    </a:cubicBezTo>
                    <a:cubicBezTo>
                      <a:pt x="425" y="76"/>
                      <a:pt x="428" y="87"/>
                      <a:pt x="432" y="97"/>
                    </a:cubicBezTo>
                    <a:cubicBezTo>
                      <a:pt x="437" y="107"/>
                      <a:pt x="450" y="109"/>
                      <a:pt x="457" y="100"/>
                    </a:cubicBezTo>
                    <a:cubicBezTo>
                      <a:pt x="462" y="94"/>
                      <a:pt x="467" y="88"/>
                      <a:pt x="469" y="81"/>
                    </a:cubicBezTo>
                    <a:cubicBezTo>
                      <a:pt x="475" y="58"/>
                      <a:pt x="493" y="41"/>
                      <a:pt x="504" y="21"/>
                    </a:cubicBezTo>
                    <a:cubicBezTo>
                      <a:pt x="507" y="14"/>
                      <a:pt x="516" y="10"/>
                      <a:pt x="521" y="6"/>
                    </a:cubicBezTo>
                    <a:cubicBezTo>
                      <a:pt x="531" y="9"/>
                      <a:pt x="533" y="15"/>
                      <a:pt x="534" y="21"/>
                    </a:cubicBezTo>
                    <a:cubicBezTo>
                      <a:pt x="536" y="37"/>
                      <a:pt x="538" y="53"/>
                      <a:pt x="540" y="69"/>
                    </a:cubicBezTo>
                    <a:cubicBezTo>
                      <a:pt x="541" y="75"/>
                      <a:pt x="540" y="81"/>
                      <a:pt x="541" y="87"/>
                    </a:cubicBezTo>
                    <a:cubicBezTo>
                      <a:pt x="542" y="94"/>
                      <a:pt x="552" y="99"/>
                      <a:pt x="558" y="96"/>
                    </a:cubicBezTo>
                    <a:cubicBezTo>
                      <a:pt x="574" y="87"/>
                      <a:pt x="588" y="78"/>
                      <a:pt x="598" y="63"/>
                    </a:cubicBezTo>
                    <a:cubicBezTo>
                      <a:pt x="605" y="52"/>
                      <a:pt x="612" y="40"/>
                      <a:pt x="619" y="28"/>
                    </a:cubicBezTo>
                    <a:cubicBezTo>
                      <a:pt x="623" y="22"/>
                      <a:pt x="627" y="16"/>
                      <a:pt x="632" y="9"/>
                    </a:cubicBezTo>
                    <a:cubicBezTo>
                      <a:pt x="655" y="34"/>
                      <a:pt x="669" y="60"/>
                      <a:pt x="663" y="94"/>
                    </a:cubicBezTo>
                    <a:cubicBezTo>
                      <a:pt x="661" y="104"/>
                      <a:pt x="659" y="113"/>
                      <a:pt x="658" y="123"/>
                    </a:cubicBezTo>
                    <a:cubicBezTo>
                      <a:pt x="657" y="130"/>
                      <a:pt x="659" y="135"/>
                      <a:pt x="668" y="139"/>
                    </a:cubicBezTo>
                    <a:cubicBezTo>
                      <a:pt x="703" y="125"/>
                      <a:pt x="711" y="86"/>
                      <a:pt x="734" y="61"/>
                    </a:cubicBezTo>
                    <a:cubicBezTo>
                      <a:pt x="744" y="61"/>
                      <a:pt x="745" y="68"/>
                      <a:pt x="744" y="74"/>
                    </a:cubicBezTo>
                    <a:cubicBezTo>
                      <a:pt x="738" y="94"/>
                      <a:pt x="732" y="114"/>
                      <a:pt x="725" y="133"/>
                    </a:cubicBezTo>
                    <a:cubicBezTo>
                      <a:pt x="721" y="144"/>
                      <a:pt x="716" y="153"/>
                      <a:pt x="713" y="162"/>
                    </a:cubicBezTo>
                    <a:cubicBezTo>
                      <a:pt x="717" y="173"/>
                      <a:pt x="724" y="175"/>
                      <a:pt x="732" y="171"/>
                    </a:cubicBezTo>
                    <a:cubicBezTo>
                      <a:pt x="760" y="158"/>
                      <a:pt x="787" y="145"/>
                      <a:pt x="815" y="132"/>
                    </a:cubicBezTo>
                    <a:cubicBezTo>
                      <a:pt x="833" y="155"/>
                      <a:pt x="833" y="166"/>
                      <a:pt x="815" y="203"/>
                    </a:cubicBezTo>
                    <a:cubicBezTo>
                      <a:pt x="785" y="203"/>
                      <a:pt x="754" y="197"/>
                      <a:pt x="724" y="208"/>
                    </a:cubicBezTo>
                    <a:cubicBezTo>
                      <a:pt x="719" y="210"/>
                      <a:pt x="714" y="213"/>
                      <a:pt x="709" y="217"/>
                    </a:cubicBezTo>
                    <a:cubicBezTo>
                      <a:pt x="707" y="218"/>
                      <a:pt x="707" y="221"/>
                      <a:pt x="705" y="226"/>
                    </a:cubicBezTo>
                    <a:cubicBezTo>
                      <a:pt x="709" y="227"/>
                      <a:pt x="713" y="229"/>
                      <a:pt x="718" y="230"/>
                    </a:cubicBezTo>
                    <a:cubicBezTo>
                      <a:pt x="721" y="231"/>
                      <a:pt x="725" y="232"/>
                      <a:pt x="730" y="233"/>
                    </a:cubicBezTo>
                    <a:cubicBezTo>
                      <a:pt x="736" y="264"/>
                      <a:pt x="754" y="283"/>
                      <a:pt x="791" y="280"/>
                    </a:cubicBezTo>
                    <a:cubicBezTo>
                      <a:pt x="791" y="287"/>
                      <a:pt x="793" y="293"/>
                      <a:pt x="792" y="299"/>
                    </a:cubicBezTo>
                    <a:cubicBezTo>
                      <a:pt x="779" y="365"/>
                      <a:pt x="762" y="431"/>
                      <a:pt x="731" y="492"/>
                    </a:cubicBezTo>
                    <a:cubicBezTo>
                      <a:pt x="704" y="545"/>
                      <a:pt x="668" y="593"/>
                      <a:pt x="623" y="632"/>
                    </a:cubicBezTo>
                    <a:cubicBezTo>
                      <a:pt x="577" y="670"/>
                      <a:pt x="528" y="702"/>
                      <a:pt x="466" y="710"/>
                    </a:cubicBezTo>
                    <a:cubicBezTo>
                      <a:pt x="441" y="713"/>
                      <a:pt x="417" y="716"/>
                      <a:pt x="393" y="717"/>
                    </a:cubicBezTo>
                    <a:cubicBezTo>
                      <a:pt x="365" y="719"/>
                      <a:pt x="342" y="711"/>
                      <a:pt x="319" y="697"/>
                    </a:cubicBezTo>
                    <a:cubicBezTo>
                      <a:pt x="307" y="689"/>
                      <a:pt x="294" y="681"/>
                      <a:pt x="280" y="675"/>
                    </a:cubicBezTo>
                    <a:cubicBezTo>
                      <a:pt x="239" y="658"/>
                      <a:pt x="207" y="630"/>
                      <a:pt x="188" y="589"/>
                    </a:cubicBezTo>
                    <a:cubicBezTo>
                      <a:pt x="187" y="585"/>
                      <a:pt x="185" y="582"/>
                      <a:pt x="182" y="580"/>
                    </a:cubicBezTo>
                    <a:cubicBezTo>
                      <a:pt x="176" y="574"/>
                      <a:pt x="170" y="572"/>
                      <a:pt x="159" y="579"/>
                    </a:cubicBezTo>
                    <a:close/>
                    <a:moveTo>
                      <a:pt x="509" y="173"/>
                    </a:moveTo>
                    <a:cubicBezTo>
                      <a:pt x="513" y="187"/>
                      <a:pt x="517" y="200"/>
                      <a:pt x="521" y="213"/>
                    </a:cubicBezTo>
                    <a:cubicBezTo>
                      <a:pt x="525" y="222"/>
                      <a:pt x="532" y="229"/>
                      <a:pt x="543" y="231"/>
                    </a:cubicBezTo>
                    <a:cubicBezTo>
                      <a:pt x="566" y="235"/>
                      <a:pt x="587" y="229"/>
                      <a:pt x="605" y="215"/>
                    </a:cubicBezTo>
                    <a:cubicBezTo>
                      <a:pt x="617" y="206"/>
                      <a:pt x="618" y="186"/>
                      <a:pt x="605" y="177"/>
                    </a:cubicBezTo>
                    <a:cubicBezTo>
                      <a:pt x="595" y="170"/>
                      <a:pt x="585" y="163"/>
                      <a:pt x="573" y="160"/>
                    </a:cubicBezTo>
                    <a:cubicBezTo>
                      <a:pt x="542" y="150"/>
                      <a:pt x="510" y="152"/>
                      <a:pt x="479" y="154"/>
                    </a:cubicBezTo>
                    <a:cubicBezTo>
                      <a:pt x="465" y="155"/>
                      <a:pt x="450" y="161"/>
                      <a:pt x="439" y="173"/>
                    </a:cubicBezTo>
                    <a:cubicBezTo>
                      <a:pt x="442" y="176"/>
                      <a:pt x="444" y="181"/>
                      <a:pt x="446" y="181"/>
                    </a:cubicBezTo>
                    <a:cubicBezTo>
                      <a:pt x="452" y="181"/>
                      <a:pt x="458" y="180"/>
                      <a:pt x="464" y="178"/>
                    </a:cubicBezTo>
                    <a:cubicBezTo>
                      <a:pt x="477" y="173"/>
                      <a:pt x="491" y="167"/>
                      <a:pt x="509" y="173"/>
                    </a:cubicBezTo>
                    <a:close/>
                    <a:moveTo>
                      <a:pt x="544" y="461"/>
                    </a:moveTo>
                    <a:cubicBezTo>
                      <a:pt x="544" y="466"/>
                      <a:pt x="543" y="470"/>
                      <a:pt x="545" y="473"/>
                    </a:cubicBezTo>
                    <a:cubicBezTo>
                      <a:pt x="561" y="513"/>
                      <a:pt x="613" y="541"/>
                      <a:pt x="655" y="533"/>
                    </a:cubicBezTo>
                    <a:cubicBezTo>
                      <a:pt x="663" y="531"/>
                      <a:pt x="668" y="526"/>
                      <a:pt x="662" y="517"/>
                    </a:cubicBezTo>
                    <a:cubicBezTo>
                      <a:pt x="660" y="517"/>
                      <a:pt x="659" y="516"/>
                      <a:pt x="658" y="516"/>
                    </a:cubicBezTo>
                    <a:cubicBezTo>
                      <a:pt x="617" y="520"/>
                      <a:pt x="584" y="509"/>
                      <a:pt x="565" y="468"/>
                    </a:cubicBezTo>
                    <a:cubicBezTo>
                      <a:pt x="562" y="461"/>
                      <a:pt x="555" y="457"/>
                      <a:pt x="544" y="461"/>
                    </a:cubicBezTo>
                    <a:close/>
                    <a:moveTo>
                      <a:pt x="629" y="356"/>
                    </a:moveTo>
                    <a:cubicBezTo>
                      <a:pt x="642" y="381"/>
                      <a:pt x="660" y="383"/>
                      <a:pt x="695" y="363"/>
                    </a:cubicBezTo>
                    <a:cubicBezTo>
                      <a:pt x="688" y="360"/>
                      <a:pt x="683" y="356"/>
                      <a:pt x="678" y="356"/>
                    </a:cubicBezTo>
                    <a:cubicBezTo>
                      <a:pt x="670" y="356"/>
                      <a:pt x="661" y="358"/>
                      <a:pt x="653" y="360"/>
                    </a:cubicBezTo>
                    <a:cubicBezTo>
                      <a:pt x="644" y="361"/>
                      <a:pt x="638" y="349"/>
                      <a:pt x="629" y="356"/>
                    </a:cubicBezTo>
                    <a:close/>
                  </a:path>
                </a:pathLst>
              </a:custGeom>
              <a:solidFill>
                <a:srgbClr val="FADAD3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69" name="Freeform 22"/>
              <p:cNvSpPr>
                <a:spLocks/>
              </p:cNvSpPr>
              <p:nvPr/>
            </p:nvSpPr>
            <p:spPr bwMode="auto">
              <a:xfrm>
                <a:off x="7107238" y="1889125"/>
                <a:ext cx="825500" cy="700088"/>
              </a:xfrm>
              <a:custGeom>
                <a:avLst/>
                <a:gdLst>
                  <a:gd name="T0" fmla="*/ 988 w 1005"/>
                  <a:gd name="T1" fmla="*/ 521 h 852"/>
                  <a:gd name="T2" fmla="*/ 972 w 1005"/>
                  <a:gd name="T3" fmla="*/ 489 h 852"/>
                  <a:gd name="T4" fmla="*/ 936 w 1005"/>
                  <a:gd name="T5" fmla="*/ 478 h 852"/>
                  <a:gd name="T6" fmla="*/ 923 w 1005"/>
                  <a:gd name="T7" fmla="*/ 492 h 852"/>
                  <a:gd name="T8" fmla="*/ 886 w 1005"/>
                  <a:gd name="T9" fmla="*/ 513 h 852"/>
                  <a:gd name="T10" fmla="*/ 888 w 1005"/>
                  <a:gd name="T11" fmla="*/ 494 h 852"/>
                  <a:gd name="T12" fmla="*/ 900 w 1005"/>
                  <a:gd name="T13" fmla="*/ 444 h 852"/>
                  <a:gd name="T14" fmla="*/ 891 w 1005"/>
                  <a:gd name="T15" fmla="*/ 364 h 852"/>
                  <a:gd name="T16" fmla="*/ 869 w 1005"/>
                  <a:gd name="T17" fmla="*/ 356 h 852"/>
                  <a:gd name="T18" fmla="*/ 823 w 1005"/>
                  <a:gd name="T19" fmla="*/ 456 h 852"/>
                  <a:gd name="T20" fmla="*/ 808 w 1005"/>
                  <a:gd name="T21" fmla="*/ 418 h 852"/>
                  <a:gd name="T22" fmla="*/ 790 w 1005"/>
                  <a:gd name="T23" fmla="*/ 382 h 852"/>
                  <a:gd name="T24" fmla="*/ 771 w 1005"/>
                  <a:gd name="T25" fmla="*/ 359 h 852"/>
                  <a:gd name="T26" fmla="*/ 752 w 1005"/>
                  <a:gd name="T27" fmla="*/ 355 h 852"/>
                  <a:gd name="T28" fmla="*/ 704 w 1005"/>
                  <a:gd name="T29" fmla="*/ 431 h 852"/>
                  <a:gd name="T30" fmla="*/ 696 w 1005"/>
                  <a:gd name="T31" fmla="*/ 431 h 852"/>
                  <a:gd name="T32" fmla="*/ 674 w 1005"/>
                  <a:gd name="T33" fmla="*/ 357 h 852"/>
                  <a:gd name="T34" fmla="*/ 643 w 1005"/>
                  <a:gd name="T35" fmla="*/ 357 h 852"/>
                  <a:gd name="T36" fmla="*/ 608 w 1005"/>
                  <a:gd name="T37" fmla="*/ 393 h 852"/>
                  <a:gd name="T38" fmla="*/ 582 w 1005"/>
                  <a:gd name="T39" fmla="*/ 432 h 852"/>
                  <a:gd name="T40" fmla="*/ 565 w 1005"/>
                  <a:gd name="T41" fmla="*/ 408 h 852"/>
                  <a:gd name="T42" fmla="*/ 542 w 1005"/>
                  <a:gd name="T43" fmla="*/ 359 h 852"/>
                  <a:gd name="T44" fmla="*/ 524 w 1005"/>
                  <a:gd name="T45" fmla="*/ 346 h 852"/>
                  <a:gd name="T46" fmla="*/ 486 w 1005"/>
                  <a:gd name="T47" fmla="*/ 380 h 852"/>
                  <a:gd name="T48" fmla="*/ 464 w 1005"/>
                  <a:gd name="T49" fmla="*/ 438 h 852"/>
                  <a:gd name="T50" fmla="*/ 458 w 1005"/>
                  <a:gd name="T51" fmla="*/ 451 h 852"/>
                  <a:gd name="T52" fmla="*/ 434 w 1005"/>
                  <a:gd name="T53" fmla="*/ 435 h 852"/>
                  <a:gd name="T54" fmla="*/ 367 w 1005"/>
                  <a:gd name="T55" fmla="*/ 392 h 852"/>
                  <a:gd name="T56" fmla="*/ 346 w 1005"/>
                  <a:gd name="T57" fmla="*/ 414 h 852"/>
                  <a:gd name="T58" fmla="*/ 338 w 1005"/>
                  <a:gd name="T59" fmla="*/ 454 h 852"/>
                  <a:gd name="T60" fmla="*/ 330 w 1005"/>
                  <a:gd name="T61" fmla="*/ 484 h 852"/>
                  <a:gd name="T62" fmla="*/ 297 w 1005"/>
                  <a:gd name="T63" fmla="*/ 475 h 852"/>
                  <a:gd name="T64" fmla="*/ 213 w 1005"/>
                  <a:gd name="T65" fmla="*/ 506 h 852"/>
                  <a:gd name="T66" fmla="*/ 195 w 1005"/>
                  <a:gd name="T67" fmla="*/ 616 h 852"/>
                  <a:gd name="T68" fmla="*/ 229 w 1005"/>
                  <a:gd name="T69" fmla="*/ 667 h 852"/>
                  <a:gd name="T70" fmla="*/ 243 w 1005"/>
                  <a:gd name="T71" fmla="*/ 680 h 852"/>
                  <a:gd name="T72" fmla="*/ 153 w 1005"/>
                  <a:gd name="T73" fmla="*/ 852 h 852"/>
                  <a:gd name="T74" fmla="*/ 135 w 1005"/>
                  <a:gd name="T75" fmla="*/ 842 h 852"/>
                  <a:gd name="T76" fmla="*/ 89 w 1005"/>
                  <a:gd name="T77" fmla="*/ 788 h 852"/>
                  <a:gd name="T78" fmla="*/ 58 w 1005"/>
                  <a:gd name="T79" fmla="*/ 734 h 852"/>
                  <a:gd name="T80" fmla="*/ 22 w 1005"/>
                  <a:gd name="T81" fmla="*/ 633 h 852"/>
                  <a:gd name="T82" fmla="*/ 2 w 1005"/>
                  <a:gd name="T83" fmla="*/ 472 h 852"/>
                  <a:gd name="T84" fmla="*/ 8 w 1005"/>
                  <a:gd name="T85" fmla="*/ 417 h 852"/>
                  <a:gd name="T86" fmla="*/ 9 w 1005"/>
                  <a:gd name="T87" fmla="*/ 399 h 852"/>
                  <a:gd name="T88" fmla="*/ 20 w 1005"/>
                  <a:gd name="T89" fmla="*/ 342 h 852"/>
                  <a:gd name="T90" fmla="*/ 86 w 1005"/>
                  <a:gd name="T91" fmla="*/ 214 h 852"/>
                  <a:gd name="T92" fmla="*/ 112 w 1005"/>
                  <a:gd name="T93" fmla="*/ 183 h 852"/>
                  <a:gd name="T94" fmla="*/ 120 w 1005"/>
                  <a:gd name="T95" fmla="*/ 176 h 852"/>
                  <a:gd name="T96" fmla="*/ 261 w 1005"/>
                  <a:gd name="T97" fmla="*/ 65 h 852"/>
                  <a:gd name="T98" fmla="*/ 289 w 1005"/>
                  <a:gd name="T99" fmla="*/ 56 h 852"/>
                  <a:gd name="T100" fmla="*/ 307 w 1005"/>
                  <a:gd name="T101" fmla="*/ 51 h 852"/>
                  <a:gd name="T102" fmla="*/ 435 w 1005"/>
                  <a:gd name="T103" fmla="*/ 8 h 852"/>
                  <a:gd name="T104" fmla="*/ 504 w 1005"/>
                  <a:gd name="T105" fmla="*/ 1 h 852"/>
                  <a:gd name="T106" fmla="*/ 566 w 1005"/>
                  <a:gd name="T107" fmla="*/ 11 h 852"/>
                  <a:gd name="T108" fmla="*/ 623 w 1005"/>
                  <a:gd name="T109" fmla="*/ 24 h 852"/>
                  <a:gd name="T110" fmla="*/ 758 w 1005"/>
                  <a:gd name="T111" fmla="*/ 74 h 852"/>
                  <a:gd name="T112" fmla="*/ 805 w 1005"/>
                  <a:gd name="T113" fmla="*/ 103 h 852"/>
                  <a:gd name="T114" fmla="*/ 919 w 1005"/>
                  <a:gd name="T115" fmla="*/ 212 h 852"/>
                  <a:gd name="T116" fmla="*/ 977 w 1005"/>
                  <a:gd name="T117" fmla="*/ 319 h 852"/>
                  <a:gd name="T118" fmla="*/ 1004 w 1005"/>
                  <a:gd name="T119" fmla="*/ 434 h 852"/>
                  <a:gd name="T120" fmla="*/ 1002 w 1005"/>
                  <a:gd name="T121" fmla="*/ 508 h 852"/>
                  <a:gd name="T122" fmla="*/ 988 w 1005"/>
                  <a:gd name="T123" fmla="*/ 521 h 8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1005" h="852">
                    <a:moveTo>
                      <a:pt x="988" y="521"/>
                    </a:moveTo>
                    <a:cubicBezTo>
                      <a:pt x="976" y="513"/>
                      <a:pt x="974" y="501"/>
                      <a:pt x="972" y="489"/>
                    </a:cubicBezTo>
                    <a:cubicBezTo>
                      <a:pt x="969" y="469"/>
                      <a:pt x="947" y="466"/>
                      <a:pt x="936" y="478"/>
                    </a:cubicBezTo>
                    <a:cubicBezTo>
                      <a:pt x="932" y="483"/>
                      <a:pt x="927" y="488"/>
                      <a:pt x="923" y="492"/>
                    </a:cubicBezTo>
                    <a:cubicBezTo>
                      <a:pt x="913" y="502"/>
                      <a:pt x="903" y="509"/>
                      <a:pt x="886" y="513"/>
                    </a:cubicBezTo>
                    <a:cubicBezTo>
                      <a:pt x="887" y="506"/>
                      <a:pt x="886" y="499"/>
                      <a:pt x="888" y="494"/>
                    </a:cubicBezTo>
                    <a:cubicBezTo>
                      <a:pt x="895" y="478"/>
                      <a:pt x="897" y="461"/>
                      <a:pt x="900" y="444"/>
                    </a:cubicBezTo>
                    <a:cubicBezTo>
                      <a:pt x="905" y="416"/>
                      <a:pt x="898" y="390"/>
                      <a:pt x="891" y="364"/>
                    </a:cubicBezTo>
                    <a:cubicBezTo>
                      <a:pt x="888" y="354"/>
                      <a:pt x="881" y="350"/>
                      <a:pt x="869" y="356"/>
                    </a:cubicBezTo>
                    <a:cubicBezTo>
                      <a:pt x="859" y="390"/>
                      <a:pt x="855" y="428"/>
                      <a:pt x="823" y="456"/>
                    </a:cubicBezTo>
                    <a:cubicBezTo>
                      <a:pt x="818" y="442"/>
                      <a:pt x="813" y="430"/>
                      <a:pt x="808" y="418"/>
                    </a:cubicBezTo>
                    <a:cubicBezTo>
                      <a:pt x="802" y="406"/>
                      <a:pt x="796" y="394"/>
                      <a:pt x="790" y="382"/>
                    </a:cubicBezTo>
                    <a:cubicBezTo>
                      <a:pt x="785" y="374"/>
                      <a:pt x="779" y="365"/>
                      <a:pt x="771" y="359"/>
                    </a:cubicBezTo>
                    <a:cubicBezTo>
                      <a:pt x="767" y="356"/>
                      <a:pt x="758" y="356"/>
                      <a:pt x="752" y="355"/>
                    </a:cubicBezTo>
                    <a:cubicBezTo>
                      <a:pt x="733" y="380"/>
                      <a:pt x="730" y="413"/>
                      <a:pt x="704" y="431"/>
                    </a:cubicBezTo>
                    <a:cubicBezTo>
                      <a:pt x="702" y="432"/>
                      <a:pt x="699" y="431"/>
                      <a:pt x="696" y="431"/>
                    </a:cubicBezTo>
                    <a:cubicBezTo>
                      <a:pt x="689" y="406"/>
                      <a:pt x="681" y="380"/>
                      <a:pt x="674" y="357"/>
                    </a:cubicBezTo>
                    <a:cubicBezTo>
                      <a:pt x="662" y="349"/>
                      <a:pt x="652" y="351"/>
                      <a:pt x="643" y="357"/>
                    </a:cubicBezTo>
                    <a:cubicBezTo>
                      <a:pt x="629" y="367"/>
                      <a:pt x="616" y="377"/>
                      <a:pt x="608" y="393"/>
                    </a:cubicBezTo>
                    <a:cubicBezTo>
                      <a:pt x="601" y="407"/>
                      <a:pt x="591" y="420"/>
                      <a:pt x="582" y="432"/>
                    </a:cubicBezTo>
                    <a:cubicBezTo>
                      <a:pt x="569" y="427"/>
                      <a:pt x="567" y="418"/>
                      <a:pt x="565" y="408"/>
                    </a:cubicBezTo>
                    <a:cubicBezTo>
                      <a:pt x="561" y="390"/>
                      <a:pt x="554" y="372"/>
                      <a:pt x="542" y="359"/>
                    </a:cubicBezTo>
                    <a:cubicBezTo>
                      <a:pt x="537" y="353"/>
                      <a:pt x="530" y="350"/>
                      <a:pt x="524" y="346"/>
                    </a:cubicBezTo>
                    <a:cubicBezTo>
                      <a:pt x="506" y="352"/>
                      <a:pt x="493" y="363"/>
                      <a:pt x="486" y="380"/>
                    </a:cubicBezTo>
                    <a:cubicBezTo>
                      <a:pt x="478" y="399"/>
                      <a:pt x="471" y="419"/>
                      <a:pt x="464" y="438"/>
                    </a:cubicBezTo>
                    <a:cubicBezTo>
                      <a:pt x="462" y="443"/>
                      <a:pt x="460" y="447"/>
                      <a:pt x="458" y="451"/>
                    </a:cubicBezTo>
                    <a:cubicBezTo>
                      <a:pt x="445" y="452"/>
                      <a:pt x="440" y="442"/>
                      <a:pt x="434" y="435"/>
                    </a:cubicBezTo>
                    <a:cubicBezTo>
                      <a:pt x="417" y="412"/>
                      <a:pt x="395" y="398"/>
                      <a:pt x="367" y="392"/>
                    </a:cubicBezTo>
                    <a:cubicBezTo>
                      <a:pt x="355" y="394"/>
                      <a:pt x="348" y="402"/>
                      <a:pt x="346" y="414"/>
                    </a:cubicBezTo>
                    <a:cubicBezTo>
                      <a:pt x="343" y="427"/>
                      <a:pt x="341" y="441"/>
                      <a:pt x="338" y="454"/>
                    </a:cubicBezTo>
                    <a:cubicBezTo>
                      <a:pt x="336" y="463"/>
                      <a:pt x="333" y="473"/>
                      <a:pt x="330" y="484"/>
                    </a:cubicBezTo>
                    <a:cubicBezTo>
                      <a:pt x="318" y="482"/>
                      <a:pt x="307" y="478"/>
                      <a:pt x="297" y="475"/>
                    </a:cubicBezTo>
                    <a:cubicBezTo>
                      <a:pt x="261" y="466"/>
                      <a:pt x="234" y="476"/>
                      <a:pt x="213" y="506"/>
                    </a:cubicBezTo>
                    <a:cubicBezTo>
                      <a:pt x="190" y="540"/>
                      <a:pt x="186" y="577"/>
                      <a:pt x="195" y="616"/>
                    </a:cubicBezTo>
                    <a:cubicBezTo>
                      <a:pt x="199" y="637"/>
                      <a:pt x="215" y="652"/>
                      <a:pt x="229" y="667"/>
                    </a:cubicBezTo>
                    <a:cubicBezTo>
                      <a:pt x="233" y="672"/>
                      <a:pt x="238" y="676"/>
                      <a:pt x="243" y="680"/>
                    </a:cubicBezTo>
                    <a:cubicBezTo>
                      <a:pt x="231" y="747"/>
                      <a:pt x="196" y="801"/>
                      <a:pt x="153" y="852"/>
                    </a:cubicBezTo>
                    <a:cubicBezTo>
                      <a:pt x="145" y="848"/>
                      <a:pt x="138" y="846"/>
                      <a:pt x="135" y="842"/>
                    </a:cubicBezTo>
                    <a:cubicBezTo>
                      <a:pt x="119" y="824"/>
                      <a:pt x="103" y="807"/>
                      <a:pt x="89" y="788"/>
                    </a:cubicBezTo>
                    <a:cubicBezTo>
                      <a:pt x="77" y="771"/>
                      <a:pt x="68" y="752"/>
                      <a:pt x="58" y="734"/>
                    </a:cubicBezTo>
                    <a:cubicBezTo>
                      <a:pt x="40" y="703"/>
                      <a:pt x="28" y="669"/>
                      <a:pt x="22" y="633"/>
                    </a:cubicBezTo>
                    <a:cubicBezTo>
                      <a:pt x="13" y="580"/>
                      <a:pt x="2" y="527"/>
                      <a:pt x="2" y="472"/>
                    </a:cubicBezTo>
                    <a:cubicBezTo>
                      <a:pt x="2" y="454"/>
                      <a:pt x="0" y="435"/>
                      <a:pt x="8" y="417"/>
                    </a:cubicBezTo>
                    <a:cubicBezTo>
                      <a:pt x="10" y="412"/>
                      <a:pt x="10" y="405"/>
                      <a:pt x="9" y="399"/>
                    </a:cubicBezTo>
                    <a:cubicBezTo>
                      <a:pt x="6" y="379"/>
                      <a:pt x="13" y="360"/>
                      <a:pt x="20" y="342"/>
                    </a:cubicBezTo>
                    <a:cubicBezTo>
                      <a:pt x="36" y="296"/>
                      <a:pt x="56" y="252"/>
                      <a:pt x="86" y="214"/>
                    </a:cubicBezTo>
                    <a:cubicBezTo>
                      <a:pt x="94" y="203"/>
                      <a:pt x="103" y="193"/>
                      <a:pt x="112" y="183"/>
                    </a:cubicBezTo>
                    <a:cubicBezTo>
                      <a:pt x="114" y="180"/>
                      <a:pt x="118" y="179"/>
                      <a:pt x="120" y="176"/>
                    </a:cubicBezTo>
                    <a:cubicBezTo>
                      <a:pt x="154" y="123"/>
                      <a:pt x="209" y="95"/>
                      <a:pt x="261" y="65"/>
                    </a:cubicBezTo>
                    <a:cubicBezTo>
                      <a:pt x="270" y="60"/>
                      <a:pt x="280" y="59"/>
                      <a:pt x="289" y="56"/>
                    </a:cubicBezTo>
                    <a:cubicBezTo>
                      <a:pt x="295" y="54"/>
                      <a:pt x="302" y="54"/>
                      <a:pt x="307" y="51"/>
                    </a:cubicBezTo>
                    <a:cubicBezTo>
                      <a:pt x="345" y="24"/>
                      <a:pt x="389" y="13"/>
                      <a:pt x="435" y="8"/>
                    </a:cubicBezTo>
                    <a:cubicBezTo>
                      <a:pt x="458" y="5"/>
                      <a:pt x="481" y="0"/>
                      <a:pt x="504" y="1"/>
                    </a:cubicBezTo>
                    <a:cubicBezTo>
                      <a:pt x="525" y="1"/>
                      <a:pt x="546" y="4"/>
                      <a:pt x="566" y="11"/>
                    </a:cubicBezTo>
                    <a:cubicBezTo>
                      <a:pt x="585" y="17"/>
                      <a:pt x="604" y="20"/>
                      <a:pt x="623" y="24"/>
                    </a:cubicBezTo>
                    <a:cubicBezTo>
                      <a:pt x="670" y="35"/>
                      <a:pt x="718" y="45"/>
                      <a:pt x="758" y="74"/>
                    </a:cubicBezTo>
                    <a:cubicBezTo>
                      <a:pt x="773" y="85"/>
                      <a:pt x="789" y="94"/>
                      <a:pt x="805" y="103"/>
                    </a:cubicBezTo>
                    <a:cubicBezTo>
                      <a:pt x="853" y="129"/>
                      <a:pt x="891" y="166"/>
                      <a:pt x="919" y="212"/>
                    </a:cubicBezTo>
                    <a:cubicBezTo>
                      <a:pt x="941" y="246"/>
                      <a:pt x="960" y="282"/>
                      <a:pt x="977" y="319"/>
                    </a:cubicBezTo>
                    <a:cubicBezTo>
                      <a:pt x="994" y="355"/>
                      <a:pt x="1002" y="394"/>
                      <a:pt x="1004" y="434"/>
                    </a:cubicBezTo>
                    <a:cubicBezTo>
                      <a:pt x="1005" y="458"/>
                      <a:pt x="1003" y="483"/>
                      <a:pt x="1002" y="508"/>
                    </a:cubicBezTo>
                    <a:cubicBezTo>
                      <a:pt x="1002" y="516"/>
                      <a:pt x="997" y="522"/>
                      <a:pt x="988" y="521"/>
                    </a:cubicBezTo>
                    <a:close/>
                  </a:path>
                </a:pathLst>
              </a:custGeom>
              <a:solidFill>
                <a:srgbClr val="FFC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70" name="Freeform 23"/>
              <p:cNvSpPr>
                <a:spLocks/>
              </p:cNvSpPr>
              <p:nvPr/>
            </p:nvSpPr>
            <p:spPr bwMode="auto">
              <a:xfrm>
                <a:off x="7204076" y="5024438"/>
                <a:ext cx="754063" cy="422275"/>
              </a:xfrm>
              <a:custGeom>
                <a:avLst/>
                <a:gdLst>
                  <a:gd name="T0" fmla="*/ 0 w 918"/>
                  <a:gd name="T1" fmla="*/ 195 h 513"/>
                  <a:gd name="T2" fmla="*/ 43 w 918"/>
                  <a:gd name="T3" fmla="*/ 189 h 513"/>
                  <a:gd name="T4" fmla="*/ 112 w 918"/>
                  <a:gd name="T5" fmla="*/ 198 h 513"/>
                  <a:gd name="T6" fmla="*/ 186 w 918"/>
                  <a:gd name="T7" fmla="*/ 193 h 513"/>
                  <a:gd name="T8" fmla="*/ 291 w 918"/>
                  <a:gd name="T9" fmla="*/ 160 h 513"/>
                  <a:gd name="T10" fmla="*/ 405 w 918"/>
                  <a:gd name="T11" fmla="*/ 86 h 513"/>
                  <a:gd name="T12" fmla="*/ 436 w 918"/>
                  <a:gd name="T13" fmla="*/ 41 h 513"/>
                  <a:gd name="T14" fmla="*/ 460 w 918"/>
                  <a:gd name="T15" fmla="*/ 39 h 513"/>
                  <a:gd name="T16" fmla="*/ 558 w 918"/>
                  <a:gd name="T17" fmla="*/ 26 h 513"/>
                  <a:gd name="T18" fmla="*/ 664 w 918"/>
                  <a:gd name="T19" fmla="*/ 8 h 513"/>
                  <a:gd name="T20" fmla="*/ 807 w 918"/>
                  <a:gd name="T21" fmla="*/ 46 h 513"/>
                  <a:gd name="T22" fmla="*/ 886 w 918"/>
                  <a:gd name="T23" fmla="*/ 127 h 513"/>
                  <a:gd name="T24" fmla="*/ 917 w 918"/>
                  <a:gd name="T25" fmla="*/ 240 h 513"/>
                  <a:gd name="T26" fmla="*/ 885 w 918"/>
                  <a:gd name="T27" fmla="*/ 290 h 513"/>
                  <a:gd name="T28" fmla="*/ 872 w 918"/>
                  <a:gd name="T29" fmla="*/ 296 h 513"/>
                  <a:gd name="T30" fmla="*/ 779 w 918"/>
                  <a:gd name="T31" fmla="*/ 349 h 513"/>
                  <a:gd name="T32" fmla="*/ 487 w 918"/>
                  <a:gd name="T33" fmla="*/ 465 h 513"/>
                  <a:gd name="T34" fmla="*/ 155 w 918"/>
                  <a:gd name="T35" fmla="*/ 509 h 513"/>
                  <a:gd name="T36" fmla="*/ 125 w 918"/>
                  <a:gd name="T37" fmla="*/ 507 h 513"/>
                  <a:gd name="T38" fmla="*/ 67 w 918"/>
                  <a:gd name="T39" fmla="*/ 472 h 513"/>
                  <a:gd name="T40" fmla="*/ 24 w 918"/>
                  <a:gd name="T41" fmla="*/ 375 h 513"/>
                  <a:gd name="T42" fmla="*/ 4 w 918"/>
                  <a:gd name="T43" fmla="*/ 270 h 513"/>
                  <a:gd name="T44" fmla="*/ 0 w 918"/>
                  <a:gd name="T45" fmla="*/ 195 h 5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918" h="513">
                    <a:moveTo>
                      <a:pt x="0" y="195"/>
                    </a:moveTo>
                    <a:cubicBezTo>
                      <a:pt x="16" y="186"/>
                      <a:pt x="29" y="188"/>
                      <a:pt x="43" y="189"/>
                    </a:cubicBezTo>
                    <a:cubicBezTo>
                      <a:pt x="66" y="192"/>
                      <a:pt x="89" y="198"/>
                      <a:pt x="112" y="198"/>
                    </a:cubicBezTo>
                    <a:cubicBezTo>
                      <a:pt x="137" y="199"/>
                      <a:pt x="162" y="196"/>
                      <a:pt x="186" y="193"/>
                    </a:cubicBezTo>
                    <a:cubicBezTo>
                      <a:pt x="222" y="187"/>
                      <a:pt x="259" y="180"/>
                      <a:pt x="291" y="160"/>
                    </a:cubicBezTo>
                    <a:cubicBezTo>
                      <a:pt x="329" y="136"/>
                      <a:pt x="372" y="117"/>
                      <a:pt x="405" y="86"/>
                    </a:cubicBezTo>
                    <a:cubicBezTo>
                      <a:pt x="419" y="73"/>
                      <a:pt x="433" y="61"/>
                      <a:pt x="436" y="41"/>
                    </a:cubicBezTo>
                    <a:cubicBezTo>
                      <a:pt x="445" y="40"/>
                      <a:pt x="452" y="39"/>
                      <a:pt x="460" y="39"/>
                    </a:cubicBezTo>
                    <a:cubicBezTo>
                      <a:pt x="493" y="40"/>
                      <a:pt x="525" y="33"/>
                      <a:pt x="558" y="26"/>
                    </a:cubicBezTo>
                    <a:cubicBezTo>
                      <a:pt x="593" y="19"/>
                      <a:pt x="628" y="13"/>
                      <a:pt x="664" y="8"/>
                    </a:cubicBezTo>
                    <a:cubicBezTo>
                      <a:pt x="716" y="0"/>
                      <a:pt x="763" y="16"/>
                      <a:pt x="807" y="46"/>
                    </a:cubicBezTo>
                    <a:cubicBezTo>
                      <a:pt x="839" y="68"/>
                      <a:pt x="866" y="93"/>
                      <a:pt x="886" y="127"/>
                    </a:cubicBezTo>
                    <a:cubicBezTo>
                      <a:pt x="906" y="162"/>
                      <a:pt x="915" y="201"/>
                      <a:pt x="917" y="240"/>
                    </a:cubicBezTo>
                    <a:cubicBezTo>
                      <a:pt x="918" y="263"/>
                      <a:pt x="906" y="280"/>
                      <a:pt x="885" y="290"/>
                    </a:cubicBezTo>
                    <a:cubicBezTo>
                      <a:pt x="881" y="293"/>
                      <a:pt x="875" y="293"/>
                      <a:pt x="872" y="296"/>
                    </a:cubicBezTo>
                    <a:cubicBezTo>
                      <a:pt x="846" y="322"/>
                      <a:pt x="811" y="334"/>
                      <a:pt x="779" y="349"/>
                    </a:cubicBezTo>
                    <a:cubicBezTo>
                      <a:pt x="684" y="393"/>
                      <a:pt x="587" y="433"/>
                      <a:pt x="487" y="465"/>
                    </a:cubicBezTo>
                    <a:cubicBezTo>
                      <a:pt x="379" y="500"/>
                      <a:pt x="268" y="513"/>
                      <a:pt x="155" y="509"/>
                    </a:cubicBezTo>
                    <a:cubicBezTo>
                      <a:pt x="145" y="509"/>
                      <a:pt x="135" y="508"/>
                      <a:pt x="125" y="507"/>
                    </a:cubicBezTo>
                    <a:cubicBezTo>
                      <a:pt x="101" y="504"/>
                      <a:pt x="82" y="494"/>
                      <a:pt x="67" y="472"/>
                    </a:cubicBezTo>
                    <a:cubicBezTo>
                      <a:pt x="47" y="442"/>
                      <a:pt x="31" y="411"/>
                      <a:pt x="24" y="375"/>
                    </a:cubicBezTo>
                    <a:cubicBezTo>
                      <a:pt x="17" y="340"/>
                      <a:pt x="9" y="305"/>
                      <a:pt x="4" y="270"/>
                    </a:cubicBezTo>
                    <a:cubicBezTo>
                      <a:pt x="0" y="246"/>
                      <a:pt x="1" y="221"/>
                      <a:pt x="0" y="195"/>
                    </a:cubicBezTo>
                    <a:close/>
                  </a:path>
                </a:pathLst>
              </a:custGeom>
              <a:solidFill>
                <a:srgbClr val="00B0F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71" name="Freeform 24"/>
              <p:cNvSpPr>
                <a:spLocks/>
              </p:cNvSpPr>
              <p:nvPr/>
            </p:nvSpPr>
            <p:spPr bwMode="auto">
              <a:xfrm>
                <a:off x="5976938" y="4818063"/>
                <a:ext cx="508000" cy="660400"/>
              </a:xfrm>
              <a:custGeom>
                <a:avLst/>
                <a:gdLst>
                  <a:gd name="T0" fmla="*/ 466 w 618"/>
                  <a:gd name="T1" fmla="*/ 371 h 802"/>
                  <a:gd name="T2" fmla="*/ 491 w 618"/>
                  <a:gd name="T3" fmla="*/ 400 h 802"/>
                  <a:gd name="T4" fmla="*/ 557 w 618"/>
                  <a:gd name="T5" fmla="*/ 488 h 802"/>
                  <a:gd name="T6" fmla="*/ 602 w 618"/>
                  <a:gd name="T7" fmla="*/ 576 h 802"/>
                  <a:gd name="T8" fmla="*/ 616 w 618"/>
                  <a:gd name="T9" fmla="*/ 670 h 802"/>
                  <a:gd name="T10" fmla="*/ 605 w 618"/>
                  <a:gd name="T11" fmla="*/ 708 h 802"/>
                  <a:gd name="T12" fmla="*/ 584 w 618"/>
                  <a:gd name="T13" fmla="*/ 739 h 802"/>
                  <a:gd name="T14" fmla="*/ 504 w 618"/>
                  <a:gd name="T15" fmla="*/ 787 h 802"/>
                  <a:gd name="T16" fmla="*/ 443 w 618"/>
                  <a:gd name="T17" fmla="*/ 796 h 802"/>
                  <a:gd name="T18" fmla="*/ 311 w 618"/>
                  <a:gd name="T19" fmla="*/ 782 h 802"/>
                  <a:gd name="T20" fmla="*/ 261 w 618"/>
                  <a:gd name="T21" fmla="*/ 759 h 802"/>
                  <a:gd name="T22" fmla="*/ 187 w 618"/>
                  <a:gd name="T23" fmla="*/ 689 h 802"/>
                  <a:gd name="T24" fmla="*/ 150 w 618"/>
                  <a:gd name="T25" fmla="*/ 637 h 802"/>
                  <a:gd name="T26" fmla="*/ 122 w 618"/>
                  <a:gd name="T27" fmla="*/ 586 h 802"/>
                  <a:gd name="T28" fmla="*/ 86 w 618"/>
                  <a:gd name="T29" fmla="*/ 481 h 802"/>
                  <a:gd name="T30" fmla="*/ 77 w 618"/>
                  <a:gd name="T31" fmla="*/ 453 h 802"/>
                  <a:gd name="T32" fmla="*/ 39 w 618"/>
                  <a:gd name="T33" fmla="*/ 329 h 802"/>
                  <a:gd name="T34" fmla="*/ 9 w 618"/>
                  <a:gd name="T35" fmla="*/ 207 h 802"/>
                  <a:gd name="T36" fmla="*/ 18 w 618"/>
                  <a:gd name="T37" fmla="*/ 88 h 802"/>
                  <a:gd name="T38" fmla="*/ 78 w 618"/>
                  <a:gd name="T39" fmla="*/ 26 h 802"/>
                  <a:gd name="T40" fmla="*/ 130 w 618"/>
                  <a:gd name="T41" fmla="*/ 8 h 802"/>
                  <a:gd name="T42" fmla="*/ 161 w 618"/>
                  <a:gd name="T43" fmla="*/ 0 h 802"/>
                  <a:gd name="T44" fmla="*/ 170 w 618"/>
                  <a:gd name="T45" fmla="*/ 16 h 802"/>
                  <a:gd name="T46" fmla="*/ 170 w 618"/>
                  <a:gd name="T47" fmla="*/ 49 h 802"/>
                  <a:gd name="T48" fmla="*/ 226 w 618"/>
                  <a:gd name="T49" fmla="*/ 246 h 802"/>
                  <a:gd name="T50" fmla="*/ 264 w 618"/>
                  <a:gd name="T51" fmla="*/ 304 h 802"/>
                  <a:gd name="T52" fmla="*/ 390 w 618"/>
                  <a:gd name="T53" fmla="*/ 378 h 802"/>
                  <a:gd name="T54" fmla="*/ 445 w 618"/>
                  <a:gd name="T55" fmla="*/ 376 h 802"/>
                  <a:gd name="T56" fmla="*/ 466 w 618"/>
                  <a:gd name="T57" fmla="*/ 371 h 80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618" h="802">
                    <a:moveTo>
                      <a:pt x="466" y="371"/>
                    </a:moveTo>
                    <a:cubicBezTo>
                      <a:pt x="479" y="378"/>
                      <a:pt x="484" y="390"/>
                      <a:pt x="491" y="400"/>
                    </a:cubicBezTo>
                    <a:cubicBezTo>
                      <a:pt x="513" y="429"/>
                      <a:pt x="534" y="460"/>
                      <a:pt x="557" y="488"/>
                    </a:cubicBezTo>
                    <a:cubicBezTo>
                      <a:pt x="578" y="513"/>
                      <a:pt x="599" y="541"/>
                      <a:pt x="602" y="576"/>
                    </a:cubicBezTo>
                    <a:cubicBezTo>
                      <a:pt x="617" y="606"/>
                      <a:pt x="618" y="638"/>
                      <a:pt x="616" y="670"/>
                    </a:cubicBezTo>
                    <a:cubicBezTo>
                      <a:pt x="615" y="684"/>
                      <a:pt x="612" y="697"/>
                      <a:pt x="605" y="708"/>
                    </a:cubicBezTo>
                    <a:cubicBezTo>
                      <a:pt x="598" y="719"/>
                      <a:pt x="591" y="729"/>
                      <a:pt x="584" y="739"/>
                    </a:cubicBezTo>
                    <a:cubicBezTo>
                      <a:pt x="564" y="766"/>
                      <a:pt x="538" y="783"/>
                      <a:pt x="504" y="787"/>
                    </a:cubicBezTo>
                    <a:cubicBezTo>
                      <a:pt x="483" y="789"/>
                      <a:pt x="463" y="793"/>
                      <a:pt x="443" y="796"/>
                    </a:cubicBezTo>
                    <a:cubicBezTo>
                      <a:pt x="398" y="802"/>
                      <a:pt x="354" y="799"/>
                      <a:pt x="311" y="782"/>
                    </a:cubicBezTo>
                    <a:cubicBezTo>
                      <a:pt x="294" y="775"/>
                      <a:pt x="277" y="769"/>
                      <a:pt x="261" y="759"/>
                    </a:cubicBezTo>
                    <a:cubicBezTo>
                      <a:pt x="231" y="741"/>
                      <a:pt x="204" y="720"/>
                      <a:pt x="187" y="689"/>
                    </a:cubicBezTo>
                    <a:cubicBezTo>
                      <a:pt x="177" y="670"/>
                      <a:pt x="164" y="653"/>
                      <a:pt x="150" y="637"/>
                    </a:cubicBezTo>
                    <a:cubicBezTo>
                      <a:pt x="137" y="622"/>
                      <a:pt x="128" y="605"/>
                      <a:pt x="122" y="586"/>
                    </a:cubicBezTo>
                    <a:cubicBezTo>
                      <a:pt x="110" y="551"/>
                      <a:pt x="98" y="516"/>
                      <a:pt x="86" y="481"/>
                    </a:cubicBezTo>
                    <a:cubicBezTo>
                      <a:pt x="83" y="472"/>
                      <a:pt x="81" y="462"/>
                      <a:pt x="77" y="453"/>
                    </a:cubicBezTo>
                    <a:cubicBezTo>
                      <a:pt x="60" y="413"/>
                      <a:pt x="50" y="371"/>
                      <a:pt x="39" y="329"/>
                    </a:cubicBezTo>
                    <a:cubicBezTo>
                      <a:pt x="28" y="289"/>
                      <a:pt x="17" y="248"/>
                      <a:pt x="9" y="207"/>
                    </a:cubicBezTo>
                    <a:cubicBezTo>
                      <a:pt x="0" y="167"/>
                      <a:pt x="2" y="127"/>
                      <a:pt x="18" y="88"/>
                    </a:cubicBezTo>
                    <a:cubicBezTo>
                      <a:pt x="30" y="58"/>
                      <a:pt x="50" y="38"/>
                      <a:pt x="78" y="26"/>
                    </a:cubicBezTo>
                    <a:cubicBezTo>
                      <a:pt x="95" y="18"/>
                      <a:pt x="113" y="13"/>
                      <a:pt x="130" y="8"/>
                    </a:cubicBezTo>
                    <a:cubicBezTo>
                      <a:pt x="141" y="5"/>
                      <a:pt x="151" y="2"/>
                      <a:pt x="161" y="0"/>
                    </a:cubicBezTo>
                    <a:cubicBezTo>
                      <a:pt x="169" y="3"/>
                      <a:pt x="170" y="10"/>
                      <a:pt x="170" y="16"/>
                    </a:cubicBezTo>
                    <a:cubicBezTo>
                      <a:pt x="170" y="27"/>
                      <a:pt x="170" y="38"/>
                      <a:pt x="170" y="49"/>
                    </a:cubicBezTo>
                    <a:cubicBezTo>
                      <a:pt x="171" y="120"/>
                      <a:pt x="189" y="185"/>
                      <a:pt x="226" y="246"/>
                    </a:cubicBezTo>
                    <a:cubicBezTo>
                      <a:pt x="238" y="266"/>
                      <a:pt x="248" y="287"/>
                      <a:pt x="264" y="304"/>
                    </a:cubicBezTo>
                    <a:cubicBezTo>
                      <a:pt x="283" y="326"/>
                      <a:pt x="363" y="373"/>
                      <a:pt x="390" y="378"/>
                    </a:cubicBezTo>
                    <a:cubicBezTo>
                      <a:pt x="409" y="381"/>
                      <a:pt x="427" y="380"/>
                      <a:pt x="445" y="376"/>
                    </a:cubicBezTo>
                    <a:cubicBezTo>
                      <a:pt x="452" y="374"/>
                      <a:pt x="460" y="373"/>
                      <a:pt x="466" y="371"/>
                    </a:cubicBezTo>
                    <a:close/>
                  </a:path>
                </a:pathLst>
              </a:custGeom>
              <a:solidFill>
                <a:srgbClr val="00B0F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72" name="Freeform 25"/>
              <p:cNvSpPr>
                <a:spLocks/>
              </p:cNvSpPr>
              <p:nvPr/>
            </p:nvSpPr>
            <p:spPr bwMode="auto">
              <a:xfrm>
                <a:off x="6746876" y="1792288"/>
                <a:ext cx="504825" cy="515938"/>
              </a:xfrm>
              <a:custGeom>
                <a:avLst/>
                <a:gdLst>
                  <a:gd name="T0" fmla="*/ 613 w 613"/>
                  <a:gd name="T1" fmla="*/ 87 h 628"/>
                  <a:gd name="T2" fmla="*/ 595 w 613"/>
                  <a:gd name="T3" fmla="*/ 92 h 628"/>
                  <a:gd name="T4" fmla="*/ 525 w 613"/>
                  <a:gd name="T5" fmla="*/ 135 h 628"/>
                  <a:gd name="T6" fmla="*/ 503 w 613"/>
                  <a:gd name="T7" fmla="*/ 197 h 628"/>
                  <a:gd name="T8" fmla="*/ 501 w 613"/>
                  <a:gd name="T9" fmla="*/ 219 h 628"/>
                  <a:gd name="T10" fmla="*/ 529 w 613"/>
                  <a:gd name="T11" fmla="*/ 296 h 628"/>
                  <a:gd name="T12" fmla="*/ 494 w 613"/>
                  <a:gd name="T13" fmla="*/ 347 h 628"/>
                  <a:gd name="T14" fmla="*/ 448 w 613"/>
                  <a:gd name="T15" fmla="*/ 443 h 628"/>
                  <a:gd name="T16" fmla="*/ 436 w 613"/>
                  <a:gd name="T17" fmla="*/ 475 h 628"/>
                  <a:gd name="T18" fmla="*/ 336 w 613"/>
                  <a:gd name="T19" fmla="*/ 590 h 628"/>
                  <a:gd name="T20" fmla="*/ 326 w 613"/>
                  <a:gd name="T21" fmla="*/ 596 h 628"/>
                  <a:gd name="T22" fmla="*/ 195 w 613"/>
                  <a:gd name="T23" fmla="*/ 622 h 628"/>
                  <a:gd name="T24" fmla="*/ 159 w 613"/>
                  <a:gd name="T25" fmla="*/ 619 h 628"/>
                  <a:gd name="T26" fmla="*/ 101 w 613"/>
                  <a:gd name="T27" fmla="*/ 606 h 628"/>
                  <a:gd name="T28" fmla="*/ 54 w 613"/>
                  <a:gd name="T29" fmla="*/ 585 h 628"/>
                  <a:gd name="T30" fmla="*/ 29 w 613"/>
                  <a:gd name="T31" fmla="*/ 570 h 628"/>
                  <a:gd name="T32" fmla="*/ 51 w 613"/>
                  <a:gd name="T33" fmla="*/ 550 h 628"/>
                  <a:gd name="T34" fmla="*/ 142 w 613"/>
                  <a:gd name="T35" fmla="*/ 487 h 628"/>
                  <a:gd name="T36" fmla="*/ 195 w 613"/>
                  <a:gd name="T37" fmla="*/ 422 h 628"/>
                  <a:gd name="T38" fmla="*/ 173 w 613"/>
                  <a:gd name="T39" fmla="*/ 408 h 628"/>
                  <a:gd name="T40" fmla="*/ 150 w 613"/>
                  <a:gd name="T41" fmla="*/ 419 h 628"/>
                  <a:gd name="T42" fmla="*/ 97 w 613"/>
                  <a:gd name="T43" fmla="*/ 428 h 628"/>
                  <a:gd name="T44" fmla="*/ 57 w 613"/>
                  <a:gd name="T45" fmla="*/ 423 h 628"/>
                  <a:gd name="T46" fmla="*/ 22 w 613"/>
                  <a:gd name="T47" fmla="*/ 412 h 628"/>
                  <a:gd name="T48" fmla="*/ 8 w 613"/>
                  <a:gd name="T49" fmla="*/ 398 h 628"/>
                  <a:gd name="T50" fmla="*/ 106 w 613"/>
                  <a:gd name="T51" fmla="*/ 342 h 628"/>
                  <a:gd name="T52" fmla="*/ 144 w 613"/>
                  <a:gd name="T53" fmla="*/ 297 h 628"/>
                  <a:gd name="T54" fmla="*/ 145 w 613"/>
                  <a:gd name="T55" fmla="*/ 290 h 628"/>
                  <a:gd name="T56" fmla="*/ 125 w 613"/>
                  <a:gd name="T57" fmla="*/ 283 h 628"/>
                  <a:gd name="T58" fmla="*/ 2 w 613"/>
                  <a:gd name="T59" fmla="*/ 210 h 628"/>
                  <a:gd name="T60" fmla="*/ 2 w 613"/>
                  <a:gd name="T61" fmla="*/ 200 h 628"/>
                  <a:gd name="T62" fmla="*/ 13 w 613"/>
                  <a:gd name="T63" fmla="*/ 200 h 628"/>
                  <a:gd name="T64" fmla="*/ 107 w 613"/>
                  <a:gd name="T65" fmla="*/ 195 h 628"/>
                  <a:gd name="T66" fmla="*/ 186 w 613"/>
                  <a:gd name="T67" fmla="*/ 149 h 628"/>
                  <a:gd name="T68" fmla="*/ 322 w 613"/>
                  <a:gd name="T69" fmla="*/ 46 h 628"/>
                  <a:gd name="T70" fmla="*/ 474 w 613"/>
                  <a:gd name="T71" fmla="*/ 3 h 628"/>
                  <a:gd name="T72" fmla="*/ 567 w 613"/>
                  <a:gd name="T73" fmla="*/ 26 h 628"/>
                  <a:gd name="T74" fmla="*/ 609 w 613"/>
                  <a:gd name="T75" fmla="*/ 66 h 628"/>
                  <a:gd name="T76" fmla="*/ 613 w 613"/>
                  <a:gd name="T77" fmla="*/ 87 h 62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613" h="628">
                    <a:moveTo>
                      <a:pt x="613" y="87"/>
                    </a:moveTo>
                    <a:cubicBezTo>
                      <a:pt x="604" y="89"/>
                      <a:pt x="599" y="91"/>
                      <a:pt x="595" y="92"/>
                    </a:cubicBezTo>
                    <a:cubicBezTo>
                      <a:pt x="563" y="93"/>
                      <a:pt x="541" y="112"/>
                      <a:pt x="525" y="135"/>
                    </a:cubicBezTo>
                    <a:cubicBezTo>
                      <a:pt x="513" y="153"/>
                      <a:pt x="509" y="176"/>
                      <a:pt x="503" y="197"/>
                    </a:cubicBezTo>
                    <a:cubicBezTo>
                      <a:pt x="500" y="204"/>
                      <a:pt x="501" y="212"/>
                      <a:pt x="501" y="219"/>
                    </a:cubicBezTo>
                    <a:cubicBezTo>
                      <a:pt x="497" y="262"/>
                      <a:pt x="498" y="264"/>
                      <a:pt x="529" y="296"/>
                    </a:cubicBezTo>
                    <a:cubicBezTo>
                      <a:pt x="518" y="313"/>
                      <a:pt x="507" y="331"/>
                      <a:pt x="494" y="347"/>
                    </a:cubicBezTo>
                    <a:cubicBezTo>
                      <a:pt x="472" y="376"/>
                      <a:pt x="461" y="410"/>
                      <a:pt x="448" y="443"/>
                    </a:cubicBezTo>
                    <a:cubicBezTo>
                      <a:pt x="443" y="454"/>
                      <a:pt x="439" y="464"/>
                      <a:pt x="436" y="475"/>
                    </a:cubicBezTo>
                    <a:cubicBezTo>
                      <a:pt x="421" y="530"/>
                      <a:pt x="386" y="566"/>
                      <a:pt x="336" y="590"/>
                    </a:cubicBezTo>
                    <a:cubicBezTo>
                      <a:pt x="332" y="592"/>
                      <a:pt x="329" y="594"/>
                      <a:pt x="326" y="596"/>
                    </a:cubicBezTo>
                    <a:cubicBezTo>
                      <a:pt x="286" y="624"/>
                      <a:pt x="242" y="628"/>
                      <a:pt x="195" y="622"/>
                    </a:cubicBezTo>
                    <a:cubicBezTo>
                      <a:pt x="183" y="621"/>
                      <a:pt x="171" y="619"/>
                      <a:pt x="159" y="619"/>
                    </a:cubicBezTo>
                    <a:cubicBezTo>
                      <a:pt x="139" y="618"/>
                      <a:pt x="120" y="612"/>
                      <a:pt x="101" y="606"/>
                    </a:cubicBezTo>
                    <a:cubicBezTo>
                      <a:pt x="85" y="599"/>
                      <a:pt x="69" y="593"/>
                      <a:pt x="54" y="585"/>
                    </a:cubicBezTo>
                    <a:cubicBezTo>
                      <a:pt x="45" y="581"/>
                      <a:pt x="37" y="575"/>
                      <a:pt x="29" y="570"/>
                    </a:cubicBezTo>
                    <a:cubicBezTo>
                      <a:pt x="33" y="558"/>
                      <a:pt x="42" y="553"/>
                      <a:pt x="51" y="550"/>
                    </a:cubicBezTo>
                    <a:cubicBezTo>
                      <a:pt x="87" y="536"/>
                      <a:pt x="116" y="514"/>
                      <a:pt x="142" y="487"/>
                    </a:cubicBezTo>
                    <a:cubicBezTo>
                      <a:pt x="161" y="467"/>
                      <a:pt x="178" y="443"/>
                      <a:pt x="195" y="422"/>
                    </a:cubicBezTo>
                    <a:cubicBezTo>
                      <a:pt x="187" y="408"/>
                      <a:pt x="182" y="404"/>
                      <a:pt x="173" y="408"/>
                    </a:cubicBezTo>
                    <a:cubicBezTo>
                      <a:pt x="165" y="410"/>
                      <a:pt x="156" y="414"/>
                      <a:pt x="150" y="419"/>
                    </a:cubicBezTo>
                    <a:cubicBezTo>
                      <a:pt x="133" y="430"/>
                      <a:pt x="116" y="432"/>
                      <a:pt x="97" y="428"/>
                    </a:cubicBezTo>
                    <a:cubicBezTo>
                      <a:pt x="84" y="426"/>
                      <a:pt x="70" y="426"/>
                      <a:pt x="57" y="423"/>
                    </a:cubicBezTo>
                    <a:cubicBezTo>
                      <a:pt x="45" y="421"/>
                      <a:pt x="33" y="417"/>
                      <a:pt x="22" y="412"/>
                    </a:cubicBezTo>
                    <a:cubicBezTo>
                      <a:pt x="17" y="410"/>
                      <a:pt x="14" y="404"/>
                      <a:pt x="8" y="398"/>
                    </a:cubicBezTo>
                    <a:cubicBezTo>
                      <a:pt x="42" y="378"/>
                      <a:pt x="79" y="369"/>
                      <a:pt x="106" y="342"/>
                    </a:cubicBezTo>
                    <a:cubicBezTo>
                      <a:pt x="120" y="328"/>
                      <a:pt x="131" y="312"/>
                      <a:pt x="144" y="297"/>
                    </a:cubicBezTo>
                    <a:cubicBezTo>
                      <a:pt x="145" y="296"/>
                      <a:pt x="144" y="293"/>
                      <a:pt x="145" y="290"/>
                    </a:cubicBezTo>
                    <a:cubicBezTo>
                      <a:pt x="140" y="282"/>
                      <a:pt x="133" y="283"/>
                      <a:pt x="125" y="283"/>
                    </a:cubicBezTo>
                    <a:cubicBezTo>
                      <a:pt x="68" y="287"/>
                      <a:pt x="31" y="255"/>
                      <a:pt x="2" y="210"/>
                    </a:cubicBezTo>
                    <a:cubicBezTo>
                      <a:pt x="0" y="208"/>
                      <a:pt x="2" y="204"/>
                      <a:pt x="2" y="200"/>
                    </a:cubicBezTo>
                    <a:cubicBezTo>
                      <a:pt x="6" y="200"/>
                      <a:pt x="10" y="199"/>
                      <a:pt x="13" y="200"/>
                    </a:cubicBezTo>
                    <a:cubicBezTo>
                      <a:pt x="45" y="211"/>
                      <a:pt x="76" y="207"/>
                      <a:pt x="107" y="195"/>
                    </a:cubicBezTo>
                    <a:cubicBezTo>
                      <a:pt x="136" y="184"/>
                      <a:pt x="162" y="168"/>
                      <a:pt x="186" y="149"/>
                    </a:cubicBezTo>
                    <a:cubicBezTo>
                      <a:pt x="231" y="113"/>
                      <a:pt x="276" y="79"/>
                      <a:pt x="322" y="46"/>
                    </a:cubicBezTo>
                    <a:cubicBezTo>
                      <a:pt x="347" y="28"/>
                      <a:pt x="445" y="0"/>
                      <a:pt x="474" y="3"/>
                    </a:cubicBezTo>
                    <a:cubicBezTo>
                      <a:pt x="506" y="6"/>
                      <a:pt x="538" y="12"/>
                      <a:pt x="567" y="26"/>
                    </a:cubicBezTo>
                    <a:cubicBezTo>
                      <a:pt x="585" y="35"/>
                      <a:pt x="601" y="47"/>
                      <a:pt x="609" y="66"/>
                    </a:cubicBezTo>
                    <a:cubicBezTo>
                      <a:pt x="611" y="71"/>
                      <a:pt x="611" y="78"/>
                      <a:pt x="613" y="87"/>
                    </a:cubicBezTo>
                    <a:close/>
                  </a:path>
                </a:pathLst>
              </a:custGeom>
              <a:solidFill>
                <a:srgbClr val="FFC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73" name="Freeform 26"/>
              <p:cNvSpPr>
                <a:spLocks/>
              </p:cNvSpPr>
              <p:nvPr/>
            </p:nvSpPr>
            <p:spPr bwMode="auto">
              <a:xfrm>
                <a:off x="5937251" y="3427413"/>
                <a:ext cx="398463" cy="422275"/>
              </a:xfrm>
              <a:custGeom>
                <a:avLst/>
                <a:gdLst>
                  <a:gd name="T0" fmla="*/ 341 w 484"/>
                  <a:gd name="T1" fmla="*/ 0 h 513"/>
                  <a:gd name="T2" fmla="*/ 372 w 484"/>
                  <a:gd name="T3" fmla="*/ 60 h 513"/>
                  <a:gd name="T4" fmla="*/ 404 w 484"/>
                  <a:gd name="T5" fmla="*/ 118 h 513"/>
                  <a:gd name="T6" fmla="*/ 440 w 484"/>
                  <a:gd name="T7" fmla="*/ 169 h 513"/>
                  <a:gd name="T8" fmla="*/ 484 w 484"/>
                  <a:gd name="T9" fmla="*/ 220 h 513"/>
                  <a:gd name="T10" fmla="*/ 381 w 484"/>
                  <a:gd name="T11" fmla="*/ 397 h 513"/>
                  <a:gd name="T12" fmla="*/ 319 w 484"/>
                  <a:gd name="T13" fmla="*/ 466 h 513"/>
                  <a:gd name="T14" fmla="*/ 267 w 484"/>
                  <a:gd name="T15" fmla="*/ 493 h 513"/>
                  <a:gd name="T16" fmla="*/ 251 w 484"/>
                  <a:gd name="T17" fmla="*/ 487 h 513"/>
                  <a:gd name="T18" fmla="*/ 252 w 484"/>
                  <a:gd name="T19" fmla="*/ 467 h 513"/>
                  <a:gd name="T20" fmla="*/ 276 w 484"/>
                  <a:gd name="T21" fmla="*/ 444 h 513"/>
                  <a:gd name="T22" fmla="*/ 305 w 484"/>
                  <a:gd name="T23" fmla="*/ 416 h 513"/>
                  <a:gd name="T24" fmla="*/ 312 w 484"/>
                  <a:gd name="T25" fmla="*/ 392 h 513"/>
                  <a:gd name="T26" fmla="*/ 287 w 484"/>
                  <a:gd name="T27" fmla="*/ 406 h 513"/>
                  <a:gd name="T28" fmla="*/ 250 w 484"/>
                  <a:gd name="T29" fmla="*/ 446 h 513"/>
                  <a:gd name="T30" fmla="*/ 206 w 484"/>
                  <a:gd name="T31" fmla="*/ 487 h 513"/>
                  <a:gd name="T32" fmla="*/ 171 w 484"/>
                  <a:gd name="T33" fmla="*/ 502 h 513"/>
                  <a:gd name="T34" fmla="*/ 135 w 484"/>
                  <a:gd name="T35" fmla="*/ 512 h 513"/>
                  <a:gd name="T36" fmla="*/ 120 w 484"/>
                  <a:gd name="T37" fmla="*/ 512 h 513"/>
                  <a:gd name="T38" fmla="*/ 114 w 484"/>
                  <a:gd name="T39" fmla="*/ 507 h 513"/>
                  <a:gd name="T40" fmla="*/ 126 w 484"/>
                  <a:gd name="T41" fmla="*/ 471 h 513"/>
                  <a:gd name="T42" fmla="*/ 151 w 484"/>
                  <a:gd name="T43" fmla="*/ 443 h 513"/>
                  <a:gd name="T44" fmla="*/ 213 w 484"/>
                  <a:gd name="T45" fmla="*/ 378 h 513"/>
                  <a:gd name="T46" fmla="*/ 195 w 484"/>
                  <a:gd name="T47" fmla="*/ 369 h 513"/>
                  <a:gd name="T48" fmla="*/ 186 w 484"/>
                  <a:gd name="T49" fmla="*/ 376 h 513"/>
                  <a:gd name="T50" fmla="*/ 88 w 484"/>
                  <a:gd name="T51" fmla="*/ 488 h 513"/>
                  <a:gd name="T52" fmla="*/ 52 w 484"/>
                  <a:gd name="T53" fmla="*/ 496 h 513"/>
                  <a:gd name="T54" fmla="*/ 48 w 484"/>
                  <a:gd name="T55" fmla="*/ 468 h 513"/>
                  <a:gd name="T56" fmla="*/ 88 w 484"/>
                  <a:gd name="T57" fmla="*/ 402 h 513"/>
                  <a:gd name="T58" fmla="*/ 160 w 484"/>
                  <a:gd name="T59" fmla="*/ 317 h 513"/>
                  <a:gd name="T60" fmla="*/ 166 w 484"/>
                  <a:gd name="T61" fmla="*/ 306 h 513"/>
                  <a:gd name="T62" fmla="*/ 149 w 484"/>
                  <a:gd name="T63" fmla="*/ 301 h 513"/>
                  <a:gd name="T64" fmla="*/ 129 w 484"/>
                  <a:gd name="T65" fmla="*/ 317 h 513"/>
                  <a:gd name="T66" fmla="*/ 70 w 484"/>
                  <a:gd name="T67" fmla="*/ 383 h 513"/>
                  <a:gd name="T68" fmla="*/ 20 w 484"/>
                  <a:gd name="T69" fmla="*/ 391 h 513"/>
                  <a:gd name="T70" fmla="*/ 31 w 484"/>
                  <a:gd name="T71" fmla="*/ 334 h 513"/>
                  <a:gd name="T72" fmla="*/ 88 w 484"/>
                  <a:gd name="T73" fmla="*/ 257 h 513"/>
                  <a:gd name="T74" fmla="*/ 91 w 484"/>
                  <a:gd name="T75" fmla="*/ 242 h 513"/>
                  <a:gd name="T76" fmla="*/ 37 w 484"/>
                  <a:gd name="T77" fmla="*/ 290 h 513"/>
                  <a:gd name="T78" fmla="*/ 19 w 484"/>
                  <a:gd name="T79" fmla="*/ 313 h 513"/>
                  <a:gd name="T80" fmla="*/ 9 w 484"/>
                  <a:gd name="T81" fmla="*/ 315 h 513"/>
                  <a:gd name="T82" fmla="*/ 0 w 484"/>
                  <a:gd name="T83" fmla="*/ 305 h 513"/>
                  <a:gd name="T84" fmla="*/ 17 w 484"/>
                  <a:gd name="T85" fmla="*/ 243 h 513"/>
                  <a:gd name="T86" fmla="*/ 89 w 484"/>
                  <a:gd name="T87" fmla="*/ 154 h 513"/>
                  <a:gd name="T88" fmla="*/ 134 w 484"/>
                  <a:gd name="T89" fmla="*/ 106 h 513"/>
                  <a:gd name="T90" fmla="*/ 194 w 484"/>
                  <a:gd name="T91" fmla="*/ 69 h 513"/>
                  <a:gd name="T92" fmla="*/ 320 w 484"/>
                  <a:gd name="T93" fmla="*/ 7 h 513"/>
                  <a:gd name="T94" fmla="*/ 341 w 484"/>
                  <a:gd name="T95" fmla="*/ 0 h 5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484" h="513">
                    <a:moveTo>
                      <a:pt x="341" y="0"/>
                    </a:moveTo>
                    <a:cubicBezTo>
                      <a:pt x="357" y="18"/>
                      <a:pt x="361" y="41"/>
                      <a:pt x="372" y="60"/>
                    </a:cubicBezTo>
                    <a:cubicBezTo>
                      <a:pt x="383" y="79"/>
                      <a:pt x="392" y="99"/>
                      <a:pt x="404" y="118"/>
                    </a:cubicBezTo>
                    <a:cubicBezTo>
                      <a:pt x="415" y="136"/>
                      <a:pt x="427" y="153"/>
                      <a:pt x="440" y="169"/>
                    </a:cubicBezTo>
                    <a:cubicBezTo>
                      <a:pt x="454" y="187"/>
                      <a:pt x="469" y="203"/>
                      <a:pt x="484" y="220"/>
                    </a:cubicBezTo>
                    <a:cubicBezTo>
                      <a:pt x="456" y="282"/>
                      <a:pt x="424" y="343"/>
                      <a:pt x="381" y="397"/>
                    </a:cubicBezTo>
                    <a:cubicBezTo>
                      <a:pt x="362" y="422"/>
                      <a:pt x="341" y="444"/>
                      <a:pt x="319" y="466"/>
                    </a:cubicBezTo>
                    <a:cubicBezTo>
                      <a:pt x="305" y="480"/>
                      <a:pt x="288" y="490"/>
                      <a:pt x="267" y="493"/>
                    </a:cubicBezTo>
                    <a:cubicBezTo>
                      <a:pt x="261" y="494"/>
                      <a:pt x="255" y="493"/>
                      <a:pt x="251" y="487"/>
                    </a:cubicBezTo>
                    <a:cubicBezTo>
                      <a:pt x="247" y="481"/>
                      <a:pt x="246" y="472"/>
                      <a:pt x="252" y="467"/>
                    </a:cubicBezTo>
                    <a:cubicBezTo>
                      <a:pt x="259" y="459"/>
                      <a:pt x="268" y="452"/>
                      <a:pt x="276" y="444"/>
                    </a:cubicBezTo>
                    <a:cubicBezTo>
                      <a:pt x="286" y="435"/>
                      <a:pt x="296" y="426"/>
                      <a:pt x="305" y="416"/>
                    </a:cubicBezTo>
                    <a:cubicBezTo>
                      <a:pt x="311" y="409"/>
                      <a:pt x="313" y="401"/>
                      <a:pt x="312" y="392"/>
                    </a:cubicBezTo>
                    <a:cubicBezTo>
                      <a:pt x="300" y="392"/>
                      <a:pt x="291" y="396"/>
                      <a:pt x="287" y="406"/>
                    </a:cubicBezTo>
                    <a:cubicBezTo>
                      <a:pt x="279" y="424"/>
                      <a:pt x="263" y="434"/>
                      <a:pt x="250" y="446"/>
                    </a:cubicBezTo>
                    <a:cubicBezTo>
                      <a:pt x="235" y="459"/>
                      <a:pt x="221" y="473"/>
                      <a:pt x="206" y="487"/>
                    </a:cubicBezTo>
                    <a:cubicBezTo>
                      <a:pt x="196" y="496"/>
                      <a:pt x="186" y="503"/>
                      <a:pt x="171" y="502"/>
                    </a:cubicBezTo>
                    <a:cubicBezTo>
                      <a:pt x="159" y="502"/>
                      <a:pt x="147" y="509"/>
                      <a:pt x="135" y="512"/>
                    </a:cubicBezTo>
                    <a:cubicBezTo>
                      <a:pt x="130" y="513"/>
                      <a:pt x="125" y="512"/>
                      <a:pt x="120" y="512"/>
                    </a:cubicBezTo>
                    <a:cubicBezTo>
                      <a:pt x="118" y="512"/>
                      <a:pt x="117" y="509"/>
                      <a:pt x="114" y="507"/>
                    </a:cubicBezTo>
                    <a:cubicBezTo>
                      <a:pt x="111" y="493"/>
                      <a:pt x="117" y="482"/>
                      <a:pt x="126" y="471"/>
                    </a:cubicBezTo>
                    <a:cubicBezTo>
                      <a:pt x="133" y="461"/>
                      <a:pt x="142" y="452"/>
                      <a:pt x="151" y="443"/>
                    </a:cubicBezTo>
                    <a:cubicBezTo>
                      <a:pt x="172" y="421"/>
                      <a:pt x="193" y="399"/>
                      <a:pt x="213" y="378"/>
                    </a:cubicBezTo>
                    <a:cubicBezTo>
                      <a:pt x="210" y="366"/>
                      <a:pt x="202" y="367"/>
                      <a:pt x="195" y="369"/>
                    </a:cubicBezTo>
                    <a:cubicBezTo>
                      <a:pt x="192" y="370"/>
                      <a:pt x="188" y="373"/>
                      <a:pt x="186" y="376"/>
                    </a:cubicBezTo>
                    <a:cubicBezTo>
                      <a:pt x="153" y="414"/>
                      <a:pt x="111" y="443"/>
                      <a:pt x="88" y="488"/>
                    </a:cubicBezTo>
                    <a:cubicBezTo>
                      <a:pt x="75" y="495"/>
                      <a:pt x="64" y="498"/>
                      <a:pt x="52" y="496"/>
                    </a:cubicBezTo>
                    <a:cubicBezTo>
                      <a:pt x="42" y="487"/>
                      <a:pt x="44" y="477"/>
                      <a:pt x="48" y="468"/>
                    </a:cubicBezTo>
                    <a:cubicBezTo>
                      <a:pt x="58" y="444"/>
                      <a:pt x="71" y="422"/>
                      <a:pt x="88" y="402"/>
                    </a:cubicBezTo>
                    <a:cubicBezTo>
                      <a:pt x="113" y="374"/>
                      <a:pt x="136" y="346"/>
                      <a:pt x="160" y="317"/>
                    </a:cubicBezTo>
                    <a:cubicBezTo>
                      <a:pt x="163" y="314"/>
                      <a:pt x="164" y="309"/>
                      <a:pt x="166" y="306"/>
                    </a:cubicBezTo>
                    <a:cubicBezTo>
                      <a:pt x="161" y="298"/>
                      <a:pt x="154" y="297"/>
                      <a:pt x="149" y="301"/>
                    </a:cubicBezTo>
                    <a:cubicBezTo>
                      <a:pt x="142" y="305"/>
                      <a:pt x="135" y="311"/>
                      <a:pt x="129" y="317"/>
                    </a:cubicBezTo>
                    <a:cubicBezTo>
                      <a:pt x="109" y="339"/>
                      <a:pt x="89" y="361"/>
                      <a:pt x="70" y="383"/>
                    </a:cubicBezTo>
                    <a:cubicBezTo>
                      <a:pt x="51" y="406"/>
                      <a:pt x="49" y="406"/>
                      <a:pt x="20" y="391"/>
                    </a:cubicBezTo>
                    <a:cubicBezTo>
                      <a:pt x="13" y="370"/>
                      <a:pt x="15" y="353"/>
                      <a:pt x="31" y="334"/>
                    </a:cubicBezTo>
                    <a:cubicBezTo>
                      <a:pt x="53" y="311"/>
                      <a:pt x="70" y="283"/>
                      <a:pt x="88" y="257"/>
                    </a:cubicBezTo>
                    <a:cubicBezTo>
                      <a:pt x="90" y="254"/>
                      <a:pt x="90" y="249"/>
                      <a:pt x="91" y="242"/>
                    </a:cubicBezTo>
                    <a:cubicBezTo>
                      <a:pt x="64" y="251"/>
                      <a:pt x="52" y="272"/>
                      <a:pt x="37" y="290"/>
                    </a:cubicBezTo>
                    <a:cubicBezTo>
                      <a:pt x="31" y="297"/>
                      <a:pt x="25" y="306"/>
                      <a:pt x="19" y="313"/>
                    </a:cubicBezTo>
                    <a:cubicBezTo>
                      <a:pt x="17" y="315"/>
                      <a:pt x="11" y="316"/>
                      <a:pt x="9" y="315"/>
                    </a:cubicBezTo>
                    <a:cubicBezTo>
                      <a:pt x="5" y="313"/>
                      <a:pt x="0" y="308"/>
                      <a:pt x="0" y="305"/>
                    </a:cubicBezTo>
                    <a:cubicBezTo>
                      <a:pt x="4" y="284"/>
                      <a:pt x="0" y="262"/>
                      <a:pt x="17" y="243"/>
                    </a:cubicBezTo>
                    <a:cubicBezTo>
                      <a:pt x="42" y="215"/>
                      <a:pt x="64" y="184"/>
                      <a:pt x="89" y="154"/>
                    </a:cubicBezTo>
                    <a:cubicBezTo>
                      <a:pt x="103" y="137"/>
                      <a:pt x="117" y="120"/>
                      <a:pt x="134" y="106"/>
                    </a:cubicBezTo>
                    <a:cubicBezTo>
                      <a:pt x="152" y="91"/>
                      <a:pt x="173" y="79"/>
                      <a:pt x="194" y="69"/>
                    </a:cubicBezTo>
                    <a:cubicBezTo>
                      <a:pt x="235" y="47"/>
                      <a:pt x="278" y="27"/>
                      <a:pt x="320" y="7"/>
                    </a:cubicBezTo>
                    <a:cubicBezTo>
                      <a:pt x="326" y="4"/>
                      <a:pt x="333" y="2"/>
                      <a:pt x="341" y="0"/>
                    </a:cubicBezTo>
                    <a:close/>
                  </a:path>
                </a:pathLst>
              </a:custGeom>
              <a:solidFill>
                <a:srgbClr val="FADAD3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74" name="Freeform 27"/>
              <p:cNvSpPr>
                <a:spLocks/>
              </p:cNvSpPr>
              <p:nvPr/>
            </p:nvSpPr>
            <p:spPr bwMode="auto">
              <a:xfrm>
                <a:off x="8051801" y="3529013"/>
                <a:ext cx="558800" cy="295275"/>
              </a:xfrm>
              <a:custGeom>
                <a:avLst/>
                <a:gdLst>
                  <a:gd name="T0" fmla="*/ 311 w 679"/>
                  <a:gd name="T1" fmla="*/ 174 h 359"/>
                  <a:gd name="T2" fmla="*/ 330 w 679"/>
                  <a:gd name="T3" fmla="*/ 206 h 359"/>
                  <a:gd name="T4" fmla="*/ 399 w 679"/>
                  <a:gd name="T5" fmla="*/ 268 h 359"/>
                  <a:gd name="T6" fmla="*/ 434 w 679"/>
                  <a:gd name="T7" fmla="*/ 301 h 359"/>
                  <a:gd name="T8" fmla="*/ 430 w 679"/>
                  <a:gd name="T9" fmla="*/ 337 h 359"/>
                  <a:gd name="T10" fmla="*/ 367 w 679"/>
                  <a:gd name="T11" fmla="*/ 354 h 359"/>
                  <a:gd name="T12" fmla="*/ 266 w 679"/>
                  <a:gd name="T13" fmla="*/ 320 h 359"/>
                  <a:gd name="T14" fmla="*/ 171 w 679"/>
                  <a:gd name="T15" fmla="*/ 280 h 359"/>
                  <a:gd name="T16" fmla="*/ 50 w 679"/>
                  <a:gd name="T17" fmla="*/ 224 h 359"/>
                  <a:gd name="T18" fmla="*/ 0 w 679"/>
                  <a:gd name="T19" fmla="*/ 168 h 359"/>
                  <a:gd name="T20" fmla="*/ 55 w 679"/>
                  <a:gd name="T21" fmla="*/ 73 h 359"/>
                  <a:gd name="T22" fmla="*/ 120 w 679"/>
                  <a:gd name="T23" fmla="*/ 12 h 359"/>
                  <a:gd name="T24" fmla="*/ 162 w 679"/>
                  <a:gd name="T25" fmla="*/ 4 h 359"/>
                  <a:gd name="T26" fmla="*/ 165 w 679"/>
                  <a:gd name="T27" fmla="*/ 5 h 359"/>
                  <a:gd name="T28" fmla="*/ 314 w 679"/>
                  <a:gd name="T29" fmla="*/ 33 h 359"/>
                  <a:gd name="T30" fmla="*/ 525 w 679"/>
                  <a:gd name="T31" fmla="*/ 86 h 359"/>
                  <a:gd name="T32" fmla="*/ 599 w 679"/>
                  <a:gd name="T33" fmla="*/ 135 h 359"/>
                  <a:gd name="T34" fmla="*/ 670 w 679"/>
                  <a:gd name="T35" fmla="*/ 210 h 359"/>
                  <a:gd name="T36" fmla="*/ 679 w 679"/>
                  <a:gd name="T37" fmla="*/ 224 h 359"/>
                  <a:gd name="T38" fmla="*/ 668 w 679"/>
                  <a:gd name="T39" fmla="*/ 237 h 359"/>
                  <a:gd name="T40" fmla="*/ 651 w 679"/>
                  <a:gd name="T41" fmla="*/ 233 h 359"/>
                  <a:gd name="T42" fmla="*/ 641 w 679"/>
                  <a:gd name="T43" fmla="*/ 223 h 359"/>
                  <a:gd name="T44" fmla="*/ 543 w 679"/>
                  <a:gd name="T45" fmla="*/ 127 h 359"/>
                  <a:gd name="T46" fmla="*/ 534 w 679"/>
                  <a:gd name="T47" fmla="*/ 125 h 359"/>
                  <a:gd name="T48" fmla="*/ 537 w 679"/>
                  <a:gd name="T49" fmla="*/ 134 h 359"/>
                  <a:gd name="T50" fmla="*/ 573 w 679"/>
                  <a:gd name="T51" fmla="*/ 171 h 359"/>
                  <a:gd name="T52" fmla="*/ 649 w 679"/>
                  <a:gd name="T53" fmla="*/ 256 h 359"/>
                  <a:gd name="T54" fmla="*/ 662 w 679"/>
                  <a:gd name="T55" fmla="*/ 272 h 359"/>
                  <a:gd name="T56" fmla="*/ 646 w 679"/>
                  <a:gd name="T57" fmla="*/ 283 h 359"/>
                  <a:gd name="T58" fmla="*/ 574 w 679"/>
                  <a:gd name="T59" fmla="*/ 277 h 359"/>
                  <a:gd name="T60" fmla="*/ 502 w 679"/>
                  <a:gd name="T61" fmla="*/ 248 h 359"/>
                  <a:gd name="T62" fmla="*/ 468 w 679"/>
                  <a:gd name="T63" fmla="*/ 234 h 359"/>
                  <a:gd name="T64" fmla="*/ 352 w 679"/>
                  <a:gd name="T65" fmla="*/ 188 h 359"/>
                  <a:gd name="T66" fmla="*/ 311 w 679"/>
                  <a:gd name="T67" fmla="*/ 174 h 3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679" h="359">
                    <a:moveTo>
                      <a:pt x="311" y="174"/>
                    </a:moveTo>
                    <a:cubicBezTo>
                      <a:pt x="312" y="189"/>
                      <a:pt x="321" y="198"/>
                      <a:pt x="330" y="206"/>
                    </a:cubicBezTo>
                    <a:cubicBezTo>
                      <a:pt x="352" y="227"/>
                      <a:pt x="376" y="247"/>
                      <a:pt x="399" y="268"/>
                    </a:cubicBezTo>
                    <a:cubicBezTo>
                      <a:pt x="411" y="279"/>
                      <a:pt x="423" y="289"/>
                      <a:pt x="434" y="301"/>
                    </a:cubicBezTo>
                    <a:cubicBezTo>
                      <a:pt x="444" y="313"/>
                      <a:pt x="442" y="327"/>
                      <a:pt x="430" y="337"/>
                    </a:cubicBezTo>
                    <a:cubicBezTo>
                      <a:pt x="411" y="350"/>
                      <a:pt x="391" y="359"/>
                      <a:pt x="367" y="354"/>
                    </a:cubicBezTo>
                    <a:cubicBezTo>
                      <a:pt x="332" y="347"/>
                      <a:pt x="298" y="337"/>
                      <a:pt x="266" y="320"/>
                    </a:cubicBezTo>
                    <a:cubicBezTo>
                      <a:pt x="235" y="304"/>
                      <a:pt x="204" y="290"/>
                      <a:pt x="171" y="280"/>
                    </a:cubicBezTo>
                    <a:cubicBezTo>
                      <a:pt x="127" y="268"/>
                      <a:pt x="89" y="246"/>
                      <a:pt x="50" y="224"/>
                    </a:cubicBezTo>
                    <a:cubicBezTo>
                      <a:pt x="28" y="211"/>
                      <a:pt x="15" y="190"/>
                      <a:pt x="0" y="168"/>
                    </a:cubicBezTo>
                    <a:cubicBezTo>
                      <a:pt x="19" y="136"/>
                      <a:pt x="31" y="101"/>
                      <a:pt x="55" y="73"/>
                    </a:cubicBezTo>
                    <a:cubicBezTo>
                      <a:pt x="75" y="51"/>
                      <a:pt x="98" y="32"/>
                      <a:pt x="120" y="12"/>
                    </a:cubicBezTo>
                    <a:cubicBezTo>
                      <a:pt x="131" y="1"/>
                      <a:pt x="146" y="0"/>
                      <a:pt x="162" y="4"/>
                    </a:cubicBezTo>
                    <a:cubicBezTo>
                      <a:pt x="163" y="4"/>
                      <a:pt x="164" y="4"/>
                      <a:pt x="165" y="5"/>
                    </a:cubicBezTo>
                    <a:cubicBezTo>
                      <a:pt x="212" y="26"/>
                      <a:pt x="264" y="27"/>
                      <a:pt x="314" y="33"/>
                    </a:cubicBezTo>
                    <a:cubicBezTo>
                      <a:pt x="386" y="42"/>
                      <a:pt x="457" y="61"/>
                      <a:pt x="525" y="86"/>
                    </a:cubicBezTo>
                    <a:cubicBezTo>
                      <a:pt x="553" y="96"/>
                      <a:pt x="578" y="114"/>
                      <a:pt x="599" y="135"/>
                    </a:cubicBezTo>
                    <a:cubicBezTo>
                      <a:pt x="624" y="159"/>
                      <a:pt x="647" y="185"/>
                      <a:pt x="670" y="210"/>
                    </a:cubicBezTo>
                    <a:cubicBezTo>
                      <a:pt x="674" y="213"/>
                      <a:pt x="676" y="218"/>
                      <a:pt x="679" y="224"/>
                    </a:cubicBezTo>
                    <a:cubicBezTo>
                      <a:pt x="675" y="228"/>
                      <a:pt x="673" y="234"/>
                      <a:pt x="668" y="237"/>
                    </a:cubicBezTo>
                    <a:cubicBezTo>
                      <a:pt x="662" y="241"/>
                      <a:pt x="656" y="237"/>
                      <a:pt x="651" y="233"/>
                    </a:cubicBezTo>
                    <a:cubicBezTo>
                      <a:pt x="647" y="230"/>
                      <a:pt x="644" y="226"/>
                      <a:pt x="641" y="223"/>
                    </a:cubicBezTo>
                    <a:cubicBezTo>
                      <a:pt x="608" y="191"/>
                      <a:pt x="576" y="159"/>
                      <a:pt x="543" y="127"/>
                    </a:cubicBezTo>
                    <a:cubicBezTo>
                      <a:pt x="542" y="126"/>
                      <a:pt x="539" y="126"/>
                      <a:pt x="534" y="125"/>
                    </a:cubicBezTo>
                    <a:cubicBezTo>
                      <a:pt x="536" y="129"/>
                      <a:pt x="535" y="132"/>
                      <a:pt x="537" y="134"/>
                    </a:cubicBezTo>
                    <a:cubicBezTo>
                      <a:pt x="549" y="147"/>
                      <a:pt x="560" y="161"/>
                      <a:pt x="573" y="171"/>
                    </a:cubicBezTo>
                    <a:cubicBezTo>
                      <a:pt x="604" y="195"/>
                      <a:pt x="628" y="224"/>
                      <a:pt x="649" y="256"/>
                    </a:cubicBezTo>
                    <a:cubicBezTo>
                      <a:pt x="652" y="261"/>
                      <a:pt x="656" y="266"/>
                      <a:pt x="662" y="272"/>
                    </a:cubicBezTo>
                    <a:cubicBezTo>
                      <a:pt x="656" y="277"/>
                      <a:pt x="651" y="281"/>
                      <a:pt x="646" y="283"/>
                    </a:cubicBezTo>
                    <a:cubicBezTo>
                      <a:pt x="621" y="290"/>
                      <a:pt x="597" y="290"/>
                      <a:pt x="574" y="277"/>
                    </a:cubicBezTo>
                    <a:cubicBezTo>
                      <a:pt x="552" y="263"/>
                      <a:pt x="528" y="254"/>
                      <a:pt x="502" y="248"/>
                    </a:cubicBezTo>
                    <a:cubicBezTo>
                      <a:pt x="491" y="246"/>
                      <a:pt x="479" y="240"/>
                      <a:pt x="468" y="234"/>
                    </a:cubicBezTo>
                    <a:cubicBezTo>
                      <a:pt x="432" y="211"/>
                      <a:pt x="393" y="198"/>
                      <a:pt x="352" y="188"/>
                    </a:cubicBezTo>
                    <a:cubicBezTo>
                      <a:pt x="339" y="185"/>
                      <a:pt x="327" y="179"/>
                      <a:pt x="311" y="174"/>
                    </a:cubicBezTo>
                    <a:close/>
                  </a:path>
                </a:pathLst>
              </a:custGeom>
              <a:solidFill>
                <a:srgbClr val="FADAD3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75" name="Freeform 28"/>
              <p:cNvSpPr>
                <a:spLocks/>
              </p:cNvSpPr>
              <p:nvPr/>
            </p:nvSpPr>
            <p:spPr bwMode="auto">
              <a:xfrm>
                <a:off x="6132513" y="4811713"/>
                <a:ext cx="195263" cy="306388"/>
              </a:xfrm>
              <a:custGeom>
                <a:avLst/>
                <a:gdLst>
                  <a:gd name="T0" fmla="*/ 37 w 239"/>
                  <a:gd name="T1" fmla="*/ 0 h 371"/>
                  <a:gd name="T2" fmla="*/ 56 w 239"/>
                  <a:gd name="T3" fmla="*/ 30 h 371"/>
                  <a:gd name="T4" fmla="*/ 141 w 239"/>
                  <a:gd name="T5" fmla="*/ 141 h 371"/>
                  <a:gd name="T6" fmla="*/ 238 w 239"/>
                  <a:gd name="T7" fmla="*/ 235 h 371"/>
                  <a:gd name="T8" fmla="*/ 234 w 239"/>
                  <a:gd name="T9" fmla="*/ 298 h 371"/>
                  <a:gd name="T10" fmla="*/ 231 w 239"/>
                  <a:gd name="T11" fmla="*/ 364 h 371"/>
                  <a:gd name="T12" fmla="*/ 191 w 239"/>
                  <a:gd name="T13" fmla="*/ 365 h 371"/>
                  <a:gd name="T14" fmla="*/ 171 w 239"/>
                  <a:gd name="T15" fmla="*/ 344 h 371"/>
                  <a:gd name="T16" fmla="*/ 65 w 239"/>
                  <a:gd name="T17" fmla="*/ 263 h 371"/>
                  <a:gd name="T18" fmla="*/ 13 w 239"/>
                  <a:gd name="T19" fmla="*/ 150 h 371"/>
                  <a:gd name="T20" fmla="*/ 7 w 239"/>
                  <a:gd name="T21" fmla="*/ 117 h 371"/>
                  <a:gd name="T22" fmla="*/ 3 w 239"/>
                  <a:gd name="T23" fmla="*/ 62 h 371"/>
                  <a:gd name="T24" fmla="*/ 37 w 239"/>
                  <a:gd name="T25" fmla="*/ 0 h 3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239" h="371">
                    <a:moveTo>
                      <a:pt x="37" y="0"/>
                    </a:moveTo>
                    <a:cubicBezTo>
                      <a:pt x="44" y="11"/>
                      <a:pt x="51" y="20"/>
                      <a:pt x="56" y="30"/>
                    </a:cubicBezTo>
                    <a:cubicBezTo>
                      <a:pt x="77" y="72"/>
                      <a:pt x="108" y="107"/>
                      <a:pt x="141" y="141"/>
                    </a:cubicBezTo>
                    <a:cubicBezTo>
                      <a:pt x="172" y="172"/>
                      <a:pt x="204" y="202"/>
                      <a:pt x="238" y="235"/>
                    </a:cubicBezTo>
                    <a:cubicBezTo>
                      <a:pt x="237" y="254"/>
                      <a:pt x="236" y="276"/>
                      <a:pt x="234" y="298"/>
                    </a:cubicBezTo>
                    <a:cubicBezTo>
                      <a:pt x="232" y="320"/>
                      <a:pt x="239" y="342"/>
                      <a:pt x="231" y="364"/>
                    </a:cubicBezTo>
                    <a:cubicBezTo>
                      <a:pt x="217" y="371"/>
                      <a:pt x="204" y="367"/>
                      <a:pt x="191" y="365"/>
                    </a:cubicBezTo>
                    <a:cubicBezTo>
                      <a:pt x="183" y="359"/>
                      <a:pt x="183" y="348"/>
                      <a:pt x="171" y="344"/>
                    </a:cubicBezTo>
                    <a:cubicBezTo>
                      <a:pt x="127" y="329"/>
                      <a:pt x="90" y="305"/>
                      <a:pt x="65" y="263"/>
                    </a:cubicBezTo>
                    <a:cubicBezTo>
                      <a:pt x="44" y="227"/>
                      <a:pt x="22" y="192"/>
                      <a:pt x="13" y="150"/>
                    </a:cubicBezTo>
                    <a:cubicBezTo>
                      <a:pt x="10" y="139"/>
                      <a:pt x="8" y="128"/>
                      <a:pt x="7" y="117"/>
                    </a:cubicBezTo>
                    <a:cubicBezTo>
                      <a:pt x="6" y="99"/>
                      <a:pt x="5" y="80"/>
                      <a:pt x="3" y="62"/>
                    </a:cubicBezTo>
                    <a:cubicBezTo>
                      <a:pt x="0" y="25"/>
                      <a:pt x="0" y="25"/>
                      <a:pt x="37" y="0"/>
                    </a:cubicBezTo>
                    <a:close/>
                  </a:path>
                </a:pathLst>
              </a:custGeom>
              <a:solidFill>
                <a:srgbClr val="00206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76" name="Freeform 29"/>
              <p:cNvSpPr>
                <a:spLocks/>
              </p:cNvSpPr>
              <p:nvPr/>
            </p:nvSpPr>
            <p:spPr bwMode="auto">
              <a:xfrm>
                <a:off x="7216776" y="5062538"/>
                <a:ext cx="303213" cy="133350"/>
              </a:xfrm>
              <a:custGeom>
                <a:avLst/>
                <a:gdLst>
                  <a:gd name="T0" fmla="*/ 342 w 368"/>
                  <a:gd name="T1" fmla="*/ 0 h 163"/>
                  <a:gd name="T2" fmla="*/ 368 w 368"/>
                  <a:gd name="T3" fmla="*/ 34 h 163"/>
                  <a:gd name="T4" fmla="*/ 6 w 368"/>
                  <a:gd name="T5" fmla="*/ 123 h 163"/>
                  <a:gd name="T6" fmla="*/ 10 w 368"/>
                  <a:gd name="T7" fmla="*/ 74 h 163"/>
                  <a:gd name="T8" fmla="*/ 62 w 368"/>
                  <a:gd name="T9" fmla="*/ 72 h 163"/>
                  <a:gd name="T10" fmla="*/ 124 w 368"/>
                  <a:gd name="T11" fmla="*/ 65 h 163"/>
                  <a:gd name="T12" fmla="*/ 328 w 368"/>
                  <a:gd name="T13" fmla="*/ 2 h 163"/>
                  <a:gd name="T14" fmla="*/ 342 w 368"/>
                  <a:gd name="T15" fmla="*/ 0 h 16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368" h="163">
                    <a:moveTo>
                      <a:pt x="342" y="0"/>
                    </a:moveTo>
                    <a:cubicBezTo>
                      <a:pt x="350" y="11"/>
                      <a:pt x="359" y="23"/>
                      <a:pt x="368" y="34"/>
                    </a:cubicBezTo>
                    <a:cubicBezTo>
                      <a:pt x="279" y="124"/>
                      <a:pt x="127" y="163"/>
                      <a:pt x="6" y="123"/>
                    </a:cubicBezTo>
                    <a:cubicBezTo>
                      <a:pt x="0" y="106"/>
                      <a:pt x="0" y="90"/>
                      <a:pt x="10" y="74"/>
                    </a:cubicBezTo>
                    <a:cubicBezTo>
                      <a:pt x="27" y="68"/>
                      <a:pt x="45" y="70"/>
                      <a:pt x="62" y="72"/>
                    </a:cubicBezTo>
                    <a:cubicBezTo>
                      <a:pt x="83" y="75"/>
                      <a:pt x="104" y="72"/>
                      <a:pt x="124" y="65"/>
                    </a:cubicBezTo>
                    <a:cubicBezTo>
                      <a:pt x="192" y="44"/>
                      <a:pt x="263" y="31"/>
                      <a:pt x="328" y="2"/>
                    </a:cubicBezTo>
                    <a:cubicBezTo>
                      <a:pt x="332" y="1"/>
                      <a:pt x="336" y="1"/>
                      <a:pt x="342" y="0"/>
                    </a:cubicBezTo>
                    <a:close/>
                  </a:path>
                </a:pathLst>
              </a:custGeom>
              <a:solidFill>
                <a:srgbClr val="00206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77" name="Freeform 30"/>
              <p:cNvSpPr>
                <a:spLocks/>
              </p:cNvSpPr>
              <p:nvPr/>
            </p:nvSpPr>
            <p:spPr bwMode="auto">
              <a:xfrm>
                <a:off x="7178676" y="1885950"/>
                <a:ext cx="149225" cy="131763"/>
              </a:xfrm>
              <a:custGeom>
                <a:avLst/>
                <a:gdLst>
                  <a:gd name="T0" fmla="*/ 181 w 181"/>
                  <a:gd name="T1" fmla="*/ 42 h 159"/>
                  <a:gd name="T2" fmla="*/ 96 w 181"/>
                  <a:gd name="T3" fmla="*/ 97 h 159"/>
                  <a:gd name="T4" fmla="*/ 20 w 181"/>
                  <a:gd name="T5" fmla="*/ 159 h 159"/>
                  <a:gd name="T6" fmla="*/ 1 w 181"/>
                  <a:gd name="T7" fmla="*/ 139 h 159"/>
                  <a:gd name="T8" fmla="*/ 4 w 181"/>
                  <a:gd name="T9" fmla="*/ 109 h 159"/>
                  <a:gd name="T10" fmla="*/ 50 w 181"/>
                  <a:gd name="T11" fmla="*/ 27 h 159"/>
                  <a:gd name="T12" fmla="*/ 81 w 181"/>
                  <a:gd name="T13" fmla="*/ 8 h 159"/>
                  <a:gd name="T14" fmla="*/ 164 w 181"/>
                  <a:gd name="T15" fmla="*/ 18 h 159"/>
                  <a:gd name="T16" fmla="*/ 181 w 181"/>
                  <a:gd name="T17" fmla="*/ 42 h 1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181" h="159">
                    <a:moveTo>
                      <a:pt x="181" y="42"/>
                    </a:moveTo>
                    <a:cubicBezTo>
                      <a:pt x="157" y="65"/>
                      <a:pt x="122" y="75"/>
                      <a:pt x="96" y="97"/>
                    </a:cubicBezTo>
                    <a:cubicBezTo>
                      <a:pt x="70" y="118"/>
                      <a:pt x="45" y="139"/>
                      <a:pt x="20" y="159"/>
                    </a:cubicBezTo>
                    <a:cubicBezTo>
                      <a:pt x="6" y="157"/>
                      <a:pt x="1" y="149"/>
                      <a:pt x="1" y="139"/>
                    </a:cubicBezTo>
                    <a:cubicBezTo>
                      <a:pt x="0" y="129"/>
                      <a:pt x="1" y="119"/>
                      <a:pt x="4" y="109"/>
                    </a:cubicBezTo>
                    <a:cubicBezTo>
                      <a:pt x="11" y="77"/>
                      <a:pt x="29" y="51"/>
                      <a:pt x="50" y="27"/>
                    </a:cubicBezTo>
                    <a:cubicBezTo>
                      <a:pt x="58" y="17"/>
                      <a:pt x="69" y="11"/>
                      <a:pt x="81" y="8"/>
                    </a:cubicBezTo>
                    <a:cubicBezTo>
                      <a:pt x="110" y="0"/>
                      <a:pt x="138" y="4"/>
                      <a:pt x="164" y="18"/>
                    </a:cubicBezTo>
                    <a:cubicBezTo>
                      <a:pt x="172" y="23"/>
                      <a:pt x="181" y="28"/>
                      <a:pt x="181" y="42"/>
                    </a:cubicBezTo>
                    <a:close/>
                  </a:path>
                </a:pathLst>
              </a:custGeom>
              <a:solidFill>
                <a:srgbClr val="FF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78" name="Freeform 31"/>
              <p:cNvSpPr>
                <a:spLocks/>
              </p:cNvSpPr>
              <p:nvPr/>
            </p:nvSpPr>
            <p:spPr bwMode="auto">
              <a:xfrm>
                <a:off x="8026401" y="3686175"/>
                <a:ext cx="46038" cy="60325"/>
              </a:xfrm>
              <a:custGeom>
                <a:avLst/>
                <a:gdLst>
                  <a:gd name="T0" fmla="*/ 21 w 56"/>
                  <a:gd name="T1" fmla="*/ 74 h 74"/>
                  <a:gd name="T2" fmla="*/ 1 w 56"/>
                  <a:gd name="T3" fmla="*/ 48 h 74"/>
                  <a:gd name="T4" fmla="*/ 22 w 56"/>
                  <a:gd name="T5" fmla="*/ 0 h 74"/>
                  <a:gd name="T6" fmla="*/ 56 w 56"/>
                  <a:gd name="T7" fmla="*/ 40 h 74"/>
                  <a:gd name="T8" fmla="*/ 20 w 56"/>
                  <a:gd name="T9" fmla="*/ 73 h 74"/>
                  <a:gd name="T10" fmla="*/ 21 w 56"/>
                  <a:gd name="T11" fmla="*/ 74 h 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6" h="74">
                    <a:moveTo>
                      <a:pt x="21" y="74"/>
                    </a:moveTo>
                    <a:cubicBezTo>
                      <a:pt x="21" y="60"/>
                      <a:pt x="10" y="55"/>
                      <a:pt x="1" y="48"/>
                    </a:cubicBezTo>
                    <a:cubicBezTo>
                      <a:pt x="0" y="29"/>
                      <a:pt x="5" y="12"/>
                      <a:pt x="22" y="0"/>
                    </a:cubicBezTo>
                    <a:cubicBezTo>
                      <a:pt x="37" y="11"/>
                      <a:pt x="46" y="25"/>
                      <a:pt x="56" y="40"/>
                    </a:cubicBezTo>
                    <a:cubicBezTo>
                      <a:pt x="46" y="55"/>
                      <a:pt x="35" y="66"/>
                      <a:pt x="20" y="73"/>
                    </a:cubicBezTo>
                    <a:lnTo>
                      <a:pt x="21" y="7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79" name="Freeform 32"/>
              <p:cNvSpPr>
                <a:spLocks/>
              </p:cNvSpPr>
              <p:nvPr/>
            </p:nvSpPr>
            <p:spPr bwMode="auto">
              <a:xfrm>
                <a:off x="7837488" y="2379663"/>
                <a:ext cx="34925" cy="31750"/>
              </a:xfrm>
              <a:custGeom>
                <a:avLst/>
                <a:gdLst>
                  <a:gd name="T0" fmla="*/ 43 w 43"/>
                  <a:gd name="T1" fmla="*/ 8 h 40"/>
                  <a:gd name="T2" fmla="*/ 15 w 43"/>
                  <a:gd name="T3" fmla="*/ 35 h 40"/>
                  <a:gd name="T4" fmla="*/ 7 w 43"/>
                  <a:gd name="T5" fmla="*/ 8 h 40"/>
                  <a:gd name="T6" fmla="*/ 18 w 43"/>
                  <a:gd name="T7" fmla="*/ 0 h 40"/>
                  <a:gd name="T8" fmla="*/ 43 w 43"/>
                  <a:gd name="T9" fmla="*/ 8 h 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3" h="40">
                    <a:moveTo>
                      <a:pt x="43" y="8"/>
                    </a:moveTo>
                    <a:cubicBezTo>
                      <a:pt x="31" y="35"/>
                      <a:pt x="26" y="40"/>
                      <a:pt x="15" y="35"/>
                    </a:cubicBezTo>
                    <a:cubicBezTo>
                      <a:pt x="4" y="30"/>
                      <a:pt x="0" y="18"/>
                      <a:pt x="7" y="8"/>
                    </a:cubicBezTo>
                    <a:cubicBezTo>
                      <a:pt x="10" y="4"/>
                      <a:pt x="15" y="0"/>
                      <a:pt x="18" y="0"/>
                    </a:cubicBezTo>
                    <a:cubicBezTo>
                      <a:pt x="26" y="1"/>
                      <a:pt x="33" y="5"/>
                      <a:pt x="43" y="8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80" name="Freeform 33"/>
              <p:cNvSpPr>
                <a:spLocks/>
              </p:cNvSpPr>
              <p:nvPr/>
            </p:nvSpPr>
            <p:spPr bwMode="auto">
              <a:xfrm>
                <a:off x="8197851" y="3508375"/>
                <a:ext cx="19050" cy="20638"/>
              </a:xfrm>
              <a:custGeom>
                <a:avLst/>
                <a:gdLst>
                  <a:gd name="T0" fmla="*/ 21 w 22"/>
                  <a:gd name="T1" fmla="*/ 16 h 24"/>
                  <a:gd name="T2" fmla="*/ 17 w 22"/>
                  <a:gd name="T3" fmla="*/ 21 h 24"/>
                  <a:gd name="T4" fmla="*/ 0 w 22"/>
                  <a:gd name="T5" fmla="*/ 13 h 24"/>
                  <a:gd name="T6" fmla="*/ 4 w 22"/>
                  <a:gd name="T7" fmla="*/ 4 h 24"/>
                  <a:gd name="T8" fmla="*/ 21 w 22"/>
                  <a:gd name="T9" fmla="*/ 16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2" h="24">
                    <a:moveTo>
                      <a:pt x="21" y="16"/>
                    </a:moveTo>
                    <a:cubicBezTo>
                      <a:pt x="20" y="18"/>
                      <a:pt x="19" y="20"/>
                      <a:pt x="17" y="21"/>
                    </a:cubicBezTo>
                    <a:cubicBezTo>
                      <a:pt x="10" y="24"/>
                      <a:pt x="2" y="20"/>
                      <a:pt x="0" y="13"/>
                    </a:cubicBezTo>
                    <a:cubicBezTo>
                      <a:pt x="0" y="10"/>
                      <a:pt x="2" y="5"/>
                      <a:pt x="4" y="4"/>
                    </a:cubicBezTo>
                    <a:cubicBezTo>
                      <a:pt x="11" y="0"/>
                      <a:pt x="22" y="8"/>
                      <a:pt x="21" y="16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81" name="Freeform 34"/>
              <p:cNvSpPr>
                <a:spLocks/>
              </p:cNvSpPr>
              <p:nvPr/>
            </p:nvSpPr>
            <p:spPr bwMode="auto">
              <a:xfrm>
                <a:off x="7383463" y="2306638"/>
                <a:ext cx="12700" cy="19050"/>
              </a:xfrm>
              <a:custGeom>
                <a:avLst/>
                <a:gdLst>
                  <a:gd name="T0" fmla="*/ 4 w 15"/>
                  <a:gd name="T1" fmla="*/ 0 h 22"/>
                  <a:gd name="T2" fmla="*/ 14 w 15"/>
                  <a:gd name="T3" fmla="*/ 15 h 22"/>
                  <a:gd name="T4" fmla="*/ 12 w 15"/>
                  <a:gd name="T5" fmla="*/ 21 h 22"/>
                  <a:gd name="T6" fmla="*/ 5 w 15"/>
                  <a:gd name="T7" fmla="*/ 20 h 22"/>
                  <a:gd name="T8" fmla="*/ 4 w 15"/>
                  <a:gd name="T9" fmla="*/ 0 h 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5" h="22">
                    <a:moveTo>
                      <a:pt x="4" y="0"/>
                    </a:moveTo>
                    <a:cubicBezTo>
                      <a:pt x="9" y="7"/>
                      <a:pt x="12" y="11"/>
                      <a:pt x="14" y="15"/>
                    </a:cubicBezTo>
                    <a:cubicBezTo>
                      <a:pt x="15" y="17"/>
                      <a:pt x="13" y="20"/>
                      <a:pt x="12" y="21"/>
                    </a:cubicBezTo>
                    <a:cubicBezTo>
                      <a:pt x="10" y="22"/>
                      <a:pt x="7" y="21"/>
                      <a:pt x="5" y="20"/>
                    </a:cubicBezTo>
                    <a:cubicBezTo>
                      <a:pt x="0" y="15"/>
                      <a:pt x="2" y="9"/>
                      <a:pt x="4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82" name="Freeform 60"/>
              <p:cNvSpPr>
                <a:spLocks noEditPoints="1"/>
              </p:cNvSpPr>
              <p:nvPr/>
            </p:nvSpPr>
            <p:spPr bwMode="auto">
              <a:xfrm>
                <a:off x="7575551" y="2317750"/>
                <a:ext cx="147638" cy="69850"/>
              </a:xfrm>
              <a:custGeom>
                <a:avLst/>
                <a:gdLst>
                  <a:gd name="T0" fmla="*/ 70 w 179"/>
                  <a:gd name="T1" fmla="*/ 23 h 85"/>
                  <a:gd name="T2" fmla="*/ 25 w 179"/>
                  <a:gd name="T3" fmla="*/ 28 h 85"/>
                  <a:gd name="T4" fmla="*/ 7 w 179"/>
                  <a:gd name="T5" fmla="*/ 31 h 85"/>
                  <a:gd name="T6" fmla="*/ 0 w 179"/>
                  <a:gd name="T7" fmla="*/ 23 h 85"/>
                  <a:gd name="T8" fmla="*/ 40 w 179"/>
                  <a:gd name="T9" fmla="*/ 4 h 85"/>
                  <a:gd name="T10" fmla="*/ 134 w 179"/>
                  <a:gd name="T11" fmla="*/ 10 h 85"/>
                  <a:gd name="T12" fmla="*/ 166 w 179"/>
                  <a:gd name="T13" fmla="*/ 27 h 85"/>
                  <a:gd name="T14" fmla="*/ 166 w 179"/>
                  <a:gd name="T15" fmla="*/ 65 h 85"/>
                  <a:gd name="T16" fmla="*/ 104 w 179"/>
                  <a:gd name="T17" fmla="*/ 81 h 85"/>
                  <a:gd name="T18" fmla="*/ 82 w 179"/>
                  <a:gd name="T19" fmla="*/ 63 h 85"/>
                  <a:gd name="T20" fmla="*/ 70 w 179"/>
                  <a:gd name="T21" fmla="*/ 23 h 85"/>
                  <a:gd name="T22" fmla="*/ 112 w 179"/>
                  <a:gd name="T23" fmla="*/ 23 h 85"/>
                  <a:gd name="T24" fmla="*/ 114 w 179"/>
                  <a:gd name="T25" fmla="*/ 67 h 85"/>
                  <a:gd name="T26" fmla="*/ 151 w 179"/>
                  <a:gd name="T27" fmla="*/ 40 h 85"/>
                  <a:gd name="T28" fmla="*/ 112 w 179"/>
                  <a:gd name="T29" fmla="*/ 23 h 8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79" h="85">
                    <a:moveTo>
                      <a:pt x="70" y="23"/>
                    </a:moveTo>
                    <a:cubicBezTo>
                      <a:pt x="52" y="17"/>
                      <a:pt x="38" y="23"/>
                      <a:pt x="25" y="28"/>
                    </a:cubicBezTo>
                    <a:cubicBezTo>
                      <a:pt x="19" y="30"/>
                      <a:pt x="13" y="31"/>
                      <a:pt x="7" y="31"/>
                    </a:cubicBezTo>
                    <a:cubicBezTo>
                      <a:pt x="5" y="31"/>
                      <a:pt x="3" y="26"/>
                      <a:pt x="0" y="23"/>
                    </a:cubicBezTo>
                    <a:cubicBezTo>
                      <a:pt x="11" y="11"/>
                      <a:pt x="26" y="5"/>
                      <a:pt x="40" y="4"/>
                    </a:cubicBezTo>
                    <a:cubicBezTo>
                      <a:pt x="71" y="2"/>
                      <a:pt x="103" y="0"/>
                      <a:pt x="134" y="10"/>
                    </a:cubicBezTo>
                    <a:cubicBezTo>
                      <a:pt x="146" y="13"/>
                      <a:pt x="156" y="20"/>
                      <a:pt x="166" y="27"/>
                    </a:cubicBezTo>
                    <a:cubicBezTo>
                      <a:pt x="179" y="36"/>
                      <a:pt x="178" y="56"/>
                      <a:pt x="166" y="65"/>
                    </a:cubicBezTo>
                    <a:cubicBezTo>
                      <a:pt x="148" y="79"/>
                      <a:pt x="127" y="85"/>
                      <a:pt x="104" y="81"/>
                    </a:cubicBezTo>
                    <a:cubicBezTo>
                      <a:pt x="93" y="79"/>
                      <a:pt x="86" y="72"/>
                      <a:pt x="82" y="63"/>
                    </a:cubicBezTo>
                    <a:cubicBezTo>
                      <a:pt x="78" y="50"/>
                      <a:pt x="74" y="37"/>
                      <a:pt x="70" y="23"/>
                    </a:cubicBezTo>
                    <a:close/>
                    <a:moveTo>
                      <a:pt x="112" y="23"/>
                    </a:moveTo>
                    <a:cubicBezTo>
                      <a:pt x="100" y="40"/>
                      <a:pt x="98" y="54"/>
                      <a:pt x="114" y="67"/>
                    </a:cubicBezTo>
                    <a:cubicBezTo>
                      <a:pt x="133" y="66"/>
                      <a:pt x="146" y="59"/>
                      <a:pt x="151" y="40"/>
                    </a:cubicBezTo>
                    <a:cubicBezTo>
                      <a:pt x="142" y="26"/>
                      <a:pt x="129" y="21"/>
                      <a:pt x="112" y="23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83" name="Freeform 61"/>
              <p:cNvSpPr>
                <a:spLocks/>
              </p:cNvSpPr>
              <p:nvPr/>
            </p:nvSpPr>
            <p:spPr bwMode="auto">
              <a:xfrm>
                <a:off x="7661276" y="2570163"/>
                <a:ext cx="103188" cy="69850"/>
              </a:xfrm>
              <a:custGeom>
                <a:avLst/>
                <a:gdLst>
                  <a:gd name="T0" fmla="*/ 1 w 125"/>
                  <a:gd name="T1" fmla="*/ 4 h 84"/>
                  <a:gd name="T2" fmla="*/ 22 w 125"/>
                  <a:gd name="T3" fmla="*/ 11 h 84"/>
                  <a:gd name="T4" fmla="*/ 115 w 125"/>
                  <a:gd name="T5" fmla="*/ 59 h 84"/>
                  <a:gd name="T6" fmla="*/ 119 w 125"/>
                  <a:gd name="T7" fmla="*/ 60 h 84"/>
                  <a:gd name="T8" fmla="*/ 112 w 125"/>
                  <a:gd name="T9" fmla="*/ 76 h 84"/>
                  <a:gd name="T10" fmla="*/ 2 w 125"/>
                  <a:gd name="T11" fmla="*/ 16 h 84"/>
                  <a:gd name="T12" fmla="*/ 1 w 125"/>
                  <a:gd name="T13" fmla="*/ 4 h 8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84">
                    <a:moveTo>
                      <a:pt x="1" y="4"/>
                    </a:moveTo>
                    <a:cubicBezTo>
                      <a:pt x="12" y="0"/>
                      <a:pt x="19" y="4"/>
                      <a:pt x="22" y="11"/>
                    </a:cubicBezTo>
                    <a:cubicBezTo>
                      <a:pt x="41" y="52"/>
                      <a:pt x="74" y="63"/>
                      <a:pt x="115" y="59"/>
                    </a:cubicBezTo>
                    <a:cubicBezTo>
                      <a:pt x="116" y="59"/>
                      <a:pt x="117" y="60"/>
                      <a:pt x="119" y="60"/>
                    </a:cubicBezTo>
                    <a:cubicBezTo>
                      <a:pt x="125" y="69"/>
                      <a:pt x="120" y="74"/>
                      <a:pt x="112" y="76"/>
                    </a:cubicBezTo>
                    <a:cubicBezTo>
                      <a:pt x="70" y="84"/>
                      <a:pt x="18" y="56"/>
                      <a:pt x="2" y="16"/>
                    </a:cubicBezTo>
                    <a:cubicBezTo>
                      <a:pt x="0" y="13"/>
                      <a:pt x="1" y="9"/>
                      <a:pt x="1" y="4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84" name="Freeform 62"/>
              <p:cNvSpPr>
                <a:spLocks/>
              </p:cNvSpPr>
              <p:nvPr/>
            </p:nvSpPr>
            <p:spPr bwMode="auto">
              <a:xfrm>
                <a:off x="7732713" y="2481263"/>
                <a:ext cx="53975" cy="28575"/>
              </a:xfrm>
              <a:custGeom>
                <a:avLst/>
                <a:gdLst>
                  <a:gd name="T0" fmla="*/ 0 w 66"/>
                  <a:gd name="T1" fmla="*/ 7 h 34"/>
                  <a:gd name="T2" fmla="*/ 24 w 66"/>
                  <a:gd name="T3" fmla="*/ 11 h 34"/>
                  <a:gd name="T4" fmla="*/ 49 w 66"/>
                  <a:gd name="T5" fmla="*/ 7 h 34"/>
                  <a:gd name="T6" fmla="*/ 66 w 66"/>
                  <a:gd name="T7" fmla="*/ 14 h 34"/>
                  <a:gd name="T8" fmla="*/ 0 w 66"/>
                  <a:gd name="T9" fmla="*/ 7 h 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6" h="34">
                    <a:moveTo>
                      <a:pt x="0" y="7"/>
                    </a:moveTo>
                    <a:cubicBezTo>
                      <a:pt x="9" y="0"/>
                      <a:pt x="15" y="12"/>
                      <a:pt x="24" y="11"/>
                    </a:cubicBezTo>
                    <a:cubicBezTo>
                      <a:pt x="32" y="9"/>
                      <a:pt x="41" y="7"/>
                      <a:pt x="49" y="7"/>
                    </a:cubicBezTo>
                    <a:cubicBezTo>
                      <a:pt x="54" y="7"/>
                      <a:pt x="59" y="11"/>
                      <a:pt x="66" y="14"/>
                    </a:cubicBezTo>
                    <a:cubicBezTo>
                      <a:pt x="31" y="34"/>
                      <a:pt x="13" y="32"/>
                      <a:pt x="0" y="7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85" name="Freeform 73"/>
              <p:cNvSpPr>
                <a:spLocks/>
              </p:cNvSpPr>
              <p:nvPr/>
            </p:nvSpPr>
            <p:spPr bwMode="auto">
              <a:xfrm>
                <a:off x="7656513" y="2335213"/>
                <a:ext cx="42863" cy="38100"/>
              </a:xfrm>
              <a:custGeom>
                <a:avLst/>
                <a:gdLst>
                  <a:gd name="T0" fmla="*/ 14 w 53"/>
                  <a:gd name="T1" fmla="*/ 2 h 46"/>
                  <a:gd name="T2" fmla="*/ 53 w 53"/>
                  <a:gd name="T3" fmla="*/ 19 h 46"/>
                  <a:gd name="T4" fmla="*/ 16 w 53"/>
                  <a:gd name="T5" fmla="*/ 46 h 46"/>
                  <a:gd name="T6" fmla="*/ 14 w 53"/>
                  <a:gd name="T7" fmla="*/ 2 h 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53" h="46">
                    <a:moveTo>
                      <a:pt x="14" y="2"/>
                    </a:moveTo>
                    <a:cubicBezTo>
                      <a:pt x="31" y="0"/>
                      <a:pt x="44" y="5"/>
                      <a:pt x="53" y="19"/>
                    </a:cubicBezTo>
                    <a:cubicBezTo>
                      <a:pt x="48" y="38"/>
                      <a:pt x="35" y="45"/>
                      <a:pt x="16" y="46"/>
                    </a:cubicBezTo>
                    <a:cubicBezTo>
                      <a:pt x="0" y="33"/>
                      <a:pt x="2" y="19"/>
                      <a:pt x="14" y="2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sp>
          <p:nvSpPr>
            <p:cNvPr id="1361" name="Ovál 1360"/>
            <p:cNvSpPr/>
            <p:nvPr/>
          </p:nvSpPr>
          <p:spPr>
            <a:xfrm>
              <a:off x="1157108" y="1063621"/>
              <a:ext cx="177003" cy="174870"/>
            </a:xfrm>
            <a:prstGeom prst="ellipse">
              <a:avLst/>
            </a:prstGeom>
            <a:solidFill>
              <a:schemeClr val="accent2">
                <a:lumMod val="50000"/>
              </a:schemeClr>
            </a:solidFill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62" name="Ovál 1361"/>
            <p:cNvSpPr/>
            <p:nvPr/>
          </p:nvSpPr>
          <p:spPr>
            <a:xfrm>
              <a:off x="2360392" y="1159867"/>
              <a:ext cx="54708" cy="54708"/>
            </a:xfrm>
            <a:prstGeom prst="ellipse">
              <a:avLst/>
            </a:prstGeom>
            <a:solidFill>
              <a:srgbClr val="92D05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457" name="Skupina 1456"/>
          <p:cNvGrpSpPr/>
          <p:nvPr/>
        </p:nvGrpSpPr>
        <p:grpSpPr>
          <a:xfrm>
            <a:off x="521020" y="123628"/>
            <a:ext cx="2955497" cy="1895235"/>
            <a:chOff x="11826681" y="2049882"/>
            <a:chExt cx="2955497" cy="1895235"/>
          </a:xfrm>
          <a:solidFill>
            <a:srgbClr val="FEF8E4"/>
          </a:solidFill>
        </p:grpSpPr>
        <p:sp>
          <p:nvSpPr>
            <p:cNvPr id="1458" name="Obdélník 1457"/>
            <p:cNvSpPr/>
            <p:nvPr/>
          </p:nvSpPr>
          <p:spPr>
            <a:xfrm>
              <a:off x="11826681" y="2049882"/>
              <a:ext cx="2955497" cy="1895235"/>
            </a:xfrm>
            <a:prstGeom prst="rect">
              <a:avLst/>
            </a:prstGeom>
            <a:grp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459" name="Skupina 1458"/>
            <p:cNvGrpSpPr/>
            <p:nvPr/>
          </p:nvGrpSpPr>
          <p:grpSpPr>
            <a:xfrm>
              <a:off x="12902404" y="2195436"/>
              <a:ext cx="752697" cy="726825"/>
              <a:chOff x="9871843" y="2632457"/>
              <a:chExt cx="1231854" cy="1189513"/>
            </a:xfrm>
            <a:grpFill/>
          </p:grpSpPr>
          <p:sp>
            <p:nvSpPr>
              <p:cNvPr id="1510" name="Freeform 5"/>
              <p:cNvSpPr>
                <a:spLocks/>
              </p:cNvSpPr>
              <p:nvPr/>
            </p:nvSpPr>
            <p:spPr bwMode="auto">
              <a:xfrm>
                <a:off x="10376625" y="3644227"/>
                <a:ext cx="87107" cy="165835"/>
              </a:xfrm>
              <a:custGeom>
                <a:avLst/>
                <a:gdLst>
                  <a:gd name="T0" fmla="*/ 167 w 167"/>
                  <a:gd name="T1" fmla="*/ 46 h 318"/>
                  <a:gd name="T2" fmla="*/ 162 w 167"/>
                  <a:gd name="T3" fmla="*/ 72 h 318"/>
                  <a:gd name="T4" fmla="*/ 155 w 167"/>
                  <a:gd name="T5" fmla="*/ 120 h 318"/>
                  <a:gd name="T6" fmla="*/ 152 w 167"/>
                  <a:gd name="T7" fmla="*/ 151 h 318"/>
                  <a:gd name="T8" fmla="*/ 150 w 167"/>
                  <a:gd name="T9" fmla="*/ 170 h 318"/>
                  <a:gd name="T10" fmla="*/ 149 w 167"/>
                  <a:gd name="T11" fmla="*/ 198 h 318"/>
                  <a:gd name="T12" fmla="*/ 149 w 167"/>
                  <a:gd name="T13" fmla="*/ 216 h 318"/>
                  <a:gd name="T14" fmla="*/ 156 w 167"/>
                  <a:gd name="T15" fmla="*/ 310 h 318"/>
                  <a:gd name="T16" fmla="*/ 156 w 167"/>
                  <a:gd name="T17" fmla="*/ 317 h 318"/>
                  <a:gd name="T18" fmla="*/ 131 w 167"/>
                  <a:gd name="T19" fmla="*/ 317 h 318"/>
                  <a:gd name="T20" fmla="*/ 102 w 167"/>
                  <a:gd name="T21" fmla="*/ 316 h 318"/>
                  <a:gd name="T22" fmla="*/ 62 w 167"/>
                  <a:gd name="T23" fmla="*/ 318 h 318"/>
                  <a:gd name="T24" fmla="*/ 0 w 167"/>
                  <a:gd name="T25" fmla="*/ 316 h 318"/>
                  <a:gd name="T26" fmla="*/ 3 w 167"/>
                  <a:gd name="T27" fmla="*/ 254 h 318"/>
                  <a:gd name="T28" fmla="*/ 2 w 167"/>
                  <a:gd name="T29" fmla="*/ 222 h 318"/>
                  <a:gd name="T30" fmla="*/ 1 w 167"/>
                  <a:gd name="T31" fmla="*/ 193 h 318"/>
                  <a:gd name="T32" fmla="*/ 6 w 167"/>
                  <a:gd name="T33" fmla="*/ 178 h 318"/>
                  <a:gd name="T34" fmla="*/ 29 w 167"/>
                  <a:gd name="T35" fmla="*/ 138 h 318"/>
                  <a:gd name="T36" fmla="*/ 54 w 167"/>
                  <a:gd name="T37" fmla="*/ 95 h 318"/>
                  <a:gd name="T38" fmla="*/ 89 w 167"/>
                  <a:gd name="T39" fmla="*/ 24 h 318"/>
                  <a:gd name="T40" fmla="*/ 101 w 167"/>
                  <a:gd name="T41" fmla="*/ 0 h 318"/>
                  <a:gd name="T42" fmla="*/ 167 w 167"/>
                  <a:gd name="T43" fmla="*/ 46 h 3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67" h="318">
                    <a:moveTo>
                      <a:pt x="167" y="46"/>
                    </a:moveTo>
                    <a:cubicBezTo>
                      <a:pt x="165" y="56"/>
                      <a:pt x="164" y="64"/>
                      <a:pt x="162" y="72"/>
                    </a:cubicBezTo>
                    <a:cubicBezTo>
                      <a:pt x="159" y="88"/>
                      <a:pt x="157" y="104"/>
                      <a:pt x="155" y="120"/>
                    </a:cubicBezTo>
                    <a:cubicBezTo>
                      <a:pt x="153" y="130"/>
                      <a:pt x="153" y="141"/>
                      <a:pt x="152" y="151"/>
                    </a:cubicBezTo>
                    <a:cubicBezTo>
                      <a:pt x="152" y="157"/>
                      <a:pt x="151" y="164"/>
                      <a:pt x="150" y="170"/>
                    </a:cubicBezTo>
                    <a:cubicBezTo>
                      <a:pt x="149" y="179"/>
                      <a:pt x="147" y="188"/>
                      <a:pt x="149" y="198"/>
                    </a:cubicBezTo>
                    <a:cubicBezTo>
                      <a:pt x="150" y="204"/>
                      <a:pt x="149" y="210"/>
                      <a:pt x="149" y="216"/>
                    </a:cubicBezTo>
                    <a:cubicBezTo>
                      <a:pt x="151" y="248"/>
                      <a:pt x="150" y="279"/>
                      <a:pt x="156" y="310"/>
                    </a:cubicBezTo>
                    <a:cubicBezTo>
                      <a:pt x="156" y="312"/>
                      <a:pt x="156" y="314"/>
                      <a:pt x="156" y="317"/>
                    </a:cubicBezTo>
                    <a:cubicBezTo>
                      <a:pt x="147" y="317"/>
                      <a:pt x="139" y="317"/>
                      <a:pt x="131" y="317"/>
                    </a:cubicBezTo>
                    <a:cubicBezTo>
                      <a:pt x="121" y="317"/>
                      <a:pt x="111" y="316"/>
                      <a:pt x="102" y="316"/>
                    </a:cubicBezTo>
                    <a:cubicBezTo>
                      <a:pt x="88" y="316"/>
                      <a:pt x="75" y="318"/>
                      <a:pt x="62" y="318"/>
                    </a:cubicBezTo>
                    <a:cubicBezTo>
                      <a:pt x="42" y="317"/>
                      <a:pt x="22" y="317"/>
                      <a:pt x="0" y="316"/>
                    </a:cubicBezTo>
                    <a:cubicBezTo>
                      <a:pt x="1" y="294"/>
                      <a:pt x="2" y="274"/>
                      <a:pt x="3" y="254"/>
                    </a:cubicBezTo>
                    <a:cubicBezTo>
                      <a:pt x="3" y="243"/>
                      <a:pt x="2" y="233"/>
                      <a:pt x="2" y="222"/>
                    </a:cubicBezTo>
                    <a:cubicBezTo>
                      <a:pt x="2" y="212"/>
                      <a:pt x="1" y="203"/>
                      <a:pt x="1" y="193"/>
                    </a:cubicBezTo>
                    <a:cubicBezTo>
                      <a:pt x="2" y="188"/>
                      <a:pt x="4" y="182"/>
                      <a:pt x="6" y="178"/>
                    </a:cubicBezTo>
                    <a:cubicBezTo>
                      <a:pt x="13" y="164"/>
                      <a:pt x="21" y="151"/>
                      <a:pt x="29" y="138"/>
                    </a:cubicBezTo>
                    <a:cubicBezTo>
                      <a:pt x="37" y="124"/>
                      <a:pt x="46" y="109"/>
                      <a:pt x="54" y="95"/>
                    </a:cubicBezTo>
                    <a:cubicBezTo>
                      <a:pt x="67" y="72"/>
                      <a:pt x="81" y="49"/>
                      <a:pt x="89" y="24"/>
                    </a:cubicBezTo>
                    <a:cubicBezTo>
                      <a:pt x="92" y="16"/>
                      <a:pt x="97" y="8"/>
                      <a:pt x="101" y="0"/>
                    </a:cubicBezTo>
                    <a:cubicBezTo>
                      <a:pt x="123" y="16"/>
                      <a:pt x="139" y="40"/>
                      <a:pt x="167" y="46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</a:ln>
            </p:spPr>
            <p:style>
              <a:lnRef idx="1">
                <a:schemeClr val="accent2"/>
              </a:lnRef>
              <a:fillRef idx="2">
                <a:schemeClr val="accent2"/>
              </a:fillRef>
              <a:effectRef idx="1">
                <a:schemeClr val="accent2"/>
              </a:effectRef>
              <a:fontRef idx="minor">
                <a:schemeClr val="dk1"/>
              </a:fontRef>
            </p:style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11" name="Freeform 6"/>
              <p:cNvSpPr>
                <a:spLocks/>
              </p:cNvSpPr>
              <p:nvPr/>
            </p:nvSpPr>
            <p:spPr bwMode="auto">
              <a:xfrm>
                <a:off x="9880664" y="2641278"/>
                <a:ext cx="1182897" cy="1173415"/>
              </a:xfrm>
              <a:custGeom>
                <a:avLst/>
                <a:gdLst>
                  <a:gd name="T0" fmla="*/ 2062 w 2268"/>
                  <a:gd name="T1" fmla="*/ 2136 h 2250"/>
                  <a:gd name="T2" fmla="*/ 2089 w 2268"/>
                  <a:gd name="T3" fmla="*/ 1856 h 2250"/>
                  <a:gd name="T4" fmla="*/ 2168 w 2268"/>
                  <a:gd name="T5" fmla="*/ 1587 h 2250"/>
                  <a:gd name="T6" fmla="*/ 2070 w 2268"/>
                  <a:gd name="T7" fmla="*/ 1112 h 2250"/>
                  <a:gd name="T8" fmla="*/ 1808 w 2268"/>
                  <a:gd name="T9" fmla="*/ 982 h 2250"/>
                  <a:gd name="T10" fmla="*/ 1875 w 2268"/>
                  <a:gd name="T11" fmla="*/ 831 h 2250"/>
                  <a:gd name="T12" fmla="*/ 1977 w 2268"/>
                  <a:gd name="T13" fmla="*/ 700 h 2250"/>
                  <a:gd name="T14" fmla="*/ 1969 w 2268"/>
                  <a:gd name="T15" fmla="*/ 562 h 2250"/>
                  <a:gd name="T16" fmla="*/ 1877 w 2268"/>
                  <a:gd name="T17" fmla="*/ 423 h 2250"/>
                  <a:gd name="T18" fmla="*/ 1694 w 2268"/>
                  <a:gd name="T19" fmla="*/ 262 h 2250"/>
                  <a:gd name="T20" fmla="*/ 1449 w 2268"/>
                  <a:gd name="T21" fmla="*/ 309 h 2250"/>
                  <a:gd name="T22" fmla="*/ 1352 w 2268"/>
                  <a:gd name="T23" fmla="*/ 501 h 2250"/>
                  <a:gd name="T24" fmla="*/ 1261 w 2268"/>
                  <a:gd name="T25" fmla="*/ 690 h 2250"/>
                  <a:gd name="T26" fmla="*/ 1421 w 2268"/>
                  <a:gd name="T27" fmla="*/ 879 h 2250"/>
                  <a:gd name="T28" fmla="*/ 1426 w 2268"/>
                  <a:gd name="T29" fmla="*/ 986 h 2250"/>
                  <a:gd name="T30" fmla="*/ 1159 w 2268"/>
                  <a:gd name="T31" fmla="*/ 1100 h 2250"/>
                  <a:gd name="T32" fmla="*/ 942 w 2268"/>
                  <a:gd name="T33" fmla="*/ 1468 h 2250"/>
                  <a:gd name="T34" fmla="*/ 679 w 2268"/>
                  <a:gd name="T35" fmla="*/ 1617 h 2250"/>
                  <a:gd name="T36" fmla="*/ 751 w 2268"/>
                  <a:gd name="T37" fmla="*/ 1349 h 2250"/>
                  <a:gd name="T38" fmla="*/ 614 w 2268"/>
                  <a:gd name="T39" fmla="*/ 1122 h 2250"/>
                  <a:gd name="T40" fmla="*/ 587 w 2268"/>
                  <a:gd name="T41" fmla="*/ 815 h 2250"/>
                  <a:gd name="T42" fmla="*/ 551 w 2268"/>
                  <a:gd name="T43" fmla="*/ 838 h 2250"/>
                  <a:gd name="T44" fmla="*/ 648 w 2268"/>
                  <a:gd name="T45" fmla="*/ 1196 h 2250"/>
                  <a:gd name="T46" fmla="*/ 740 w 2268"/>
                  <a:gd name="T47" fmla="*/ 1484 h 2250"/>
                  <a:gd name="T48" fmla="*/ 554 w 2268"/>
                  <a:gd name="T49" fmla="*/ 1617 h 2250"/>
                  <a:gd name="T50" fmla="*/ 455 w 2268"/>
                  <a:gd name="T51" fmla="*/ 1418 h 2250"/>
                  <a:gd name="T52" fmla="*/ 362 w 2268"/>
                  <a:gd name="T53" fmla="*/ 1037 h 2250"/>
                  <a:gd name="T54" fmla="*/ 540 w 2268"/>
                  <a:gd name="T55" fmla="*/ 721 h 2250"/>
                  <a:gd name="T56" fmla="*/ 679 w 2268"/>
                  <a:gd name="T57" fmla="*/ 416 h 2250"/>
                  <a:gd name="T58" fmla="*/ 512 w 2268"/>
                  <a:gd name="T59" fmla="*/ 304 h 2250"/>
                  <a:gd name="T60" fmla="*/ 671 w 2268"/>
                  <a:gd name="T61" fmla="*/ 449 h 2250"/>
                  <a:gd name="T62" fmla="*/ 474 w 2268"/>
                  <a:gd name="T63" fmla="*/ 768 h 2250"/>
                  <a:gd name="T64" fmla="*/ 339 w 2268"/>
                  <a:gd name="T65" fmla="*/ 1092 h 2250"/>
                  <a:gd name="T66" fmla="*/ 363 w 2268"/>
                  <a:gd name="T67" fmla="*/ 1274 h 2250"/>
                  <a:gd name="T68" fmla="*/ 507 w 2268"/>
                  <a:gd name="T69" fmla="*/ 1546 h 2250"/>
                  <a:gd name="T70" fmla="*/ 383 w 2268"/>
                  <a:gd name="T71" fmla="*/ 1614 h 2250"/>
                  <a:gd name="T72" fmla="*/ 238 w 2268"/>
                  <a:gd name="T73" fmla="*/ 1741 h 2250"/>
                  <a:gd name="T74" fmla="*/ 237 w 2268"/>
                  <a:gd name="T75" fmla="*/ 1858 h 2250"/>
                  <a:gd name="T76" fmla="*/ 231 w 2268"/>
                  <a:gd name="T77" fmla="*/ 2138 h 2250"/>
                  <a:gd name="T78" fmla="*/ 104 w 2268"/>
                  <a:gd name="T79" fmla="*/ 2245 h 2250"/>
                  <a:gd name="T80" fmla="*/ 12 w 2268"/>
                  <a:gd name="T81" fmla="*/ 2154 h 2250"/>
                  <a:gd name="T82" fmla="*/ 14 w 2268"/>
                  <a:gd name="T83" fmla="*/ 1654 h 2250"/>
                  <a:gd name="T84" fmla="*/ 17 w 2268"/>
                  <a:gd name="T85" fmla="*/ 1415 h 2250"/>
                  <a:gd name="T86" fmla="*/ 9 w 2268"/>
                  <a:gd name="T87" fmla="*/ 1059 h 2250"/>
                  <a:gd name="T88" fmla="*/ 1 w 2268"/>
                  <a:gd name="T89" fmla="*/ 679 h 2250"/>
                  <a:gd name="T90" fmla="*/ 5 w 2268"/>
                  <a:gd name="T91" fmla="*/ 213 h 2250"/>
                  <a:gd name="T92" fmla="*/ 13 w 2268"/>
                  <a:gd name="T93" fmla="*/ 17 h 2250"/>
                  <a:gd name="T94" fmla="*/ 383 w 2268"/>
                  <a:gd name="T95" fmla="*/ 14 h 2250"/>
                  <a:gd name="T96" fmla="*/ 683 w 2268"/>
                  <a:gd name="T97" fmla="*/ 15 h 2250"/>
                  <a:gd name="T98" fmla="*/ 1174 w 2268"/>
                  <a:gd name="T99" fmla="*/ 20 h 2250"/>
                  <a:gd name="T100" fmla="*/ 1595 w 2268"/>
                  <a:gd name="T101" fmla="*/ 8 h 2250"/>
                  <a:gd name="T102" fmla="*/ 1893 w 2268"/>
                  <a:gd name="T103" fmla="*/ 2 h 2250"/>
                  <a:gd name="T104" fmla="*/ 2221 w 2268"/>
                  <a:gd name="T105" fmla="*/ 2 h 2250"/>
                  <a:gd name="T106" fmla="*/ 2254 w 2268"/>
                  <a:gd name="T107" fmla="*/ 156 h 2250"/>
                  <a:gd name="T108" fmla="*/ 2237 w 2268"/>
                  <a:gd name="T109" fmla="*/ 303 h 2250"/>
                  <a:gd name="T110" fmla="*/ 2228 w 2268"/>
                  <a:gd name="T111" fmla="*/ 621 h 2250"/>
                  <a:gd name="T112" fmla="*/ 2224 w 2268"/>
                  <a:gd name="T113" fmla="*/ 975 h 2250"/>
                  <a:gd name="T114" fmla="*/ 2240 w 2268"/>
                  <a:gd name="T115" fmla="*/ 1340 h 2250"/>
                  <a:gd name="T116" fmla="*/ 2249 w 2268"/>
                  <a:gd name="T117" fmla="*/ 1616 h 2250"/>
                  <a:gd name="T118" fmla="*/ 2259 w 2268"/>
                  <a:gd name="T119" fmla="*/ 1968 h 225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2268" h="2250">
                    <a:moveTo>
                      <a:pt x="2243" y="2237"/>
                    </a:moveTo>
                    <a:cubicBezTo>
                      <a:pt x="2213" y="2235"/>
                      <a:pt x="2182" y="2238"/>
                      <a:pt x="2151" y="2235"/>
                    </a:cubicBezTo>
                    <a:cubicBezTo>
                      <a:pt x="2125" y="2233"/>
                      <a:pt x="2098" y="2234"/>
                      <a:pt x="2071" y="2234"/>
                    </a:cubicBezTo>
                    <a:cubicBezTo>
                      <a:pt x="2062" y="2234"/>
                      <a:pt x="2053" y="2234"/>
                      <a:pt x="2041" y="2234"/>
                    </a:cubicBezTo>
                    <a:cubicBezTo>
                      <a:pt x="2043" y="2230"/>
                      <a:pt x="2044" y="2227"/>
                      <a:pt x="2045" y="2224"/>
                    </a:cubicBezTo>
                    <a:cubicBezTo>
                      <a:pt x="2047" y="2215"/>
                      <a:pt x="2051" y="2207"/>
                      <a:pt x="2053" y="2197"/>
                    </a:cubicBezTo>
                    <a:cubicBezTo>
                      <a:pt x="2056" y="2177"/>
                      <a:pt x="2059" y="2157"/>
                      <a:pt x="2062" y="2136"/>
                    </a:cubicBezTo>
                    <a:cubicBezTo>
                      <a:pt x="2064" y="2124"/>
                      <a:pt x="2067" y="2112"/>
                      <a:pt x="2068" y="2100"/>
                    </a:cubicBezTo>
                    <a:cubicBezTo>
                      <a:pt x="2070" y="2083"/>
                      <a:pt x="2071" y="2066"/>
                      <a:pt x="2071" y="2049"/>
                    </a:cubicBezTo>
                    <a:cubicBezTo>
                      <a:pt x="2071" y="2007"/>
                      <a:pt x="2072" y="1965"/>
                      <a:pt x="2066" y="1924"/>
                    </a:cubicBezTo>
                    <a:cubicBezTo>
                      <a:pt x="2064" y="1905"/>
                      <a:pt x="2063" y="1886"/>
                      <a:pt x="2061" y="1867"/>
                    </a:cubicBezTo>
                    <a:cubicBezTo>
                      <a:pt x="2061" y="1866"/>
                      <a:pt x="2062" y="1865"/>
                      <a:pt x="2062" y="1865"/>
                    </a:cubicBezTo>
                    <a:cubicBezTo>
                      <a:pt x="2071" y="1862"/>
                      <a:pt x="2080" y="1859"/>
                      <a:pt x="2089" y="1856"/>
                    </a:cubicBezTo>
                    <a:cubicBezTo>
                      <a:pt x="2089" y="1856"/>
                      <a:pt x="2089" y="1856"/>
                      <a:pt x="2089" y="1856"/>
                    </a:cubicBezTo>
                    <a:cubicBezTo>
                      <a:pt x="2096" y="1853"/>
                      <a:pt x="2103" y="1850"/>
                      <a:pt x="2110" y="1849"/>
                    </a:cubicBezTo>
                    <a:cubicBezTo>
                      <a:pt x="2121" y="1846"/>
                      <a:pt x="2129" y="1838"/>
                      <a:pt x="2135" y="1829"/>
                    </a:cubicBezTo>
                    <a:cubicBezTo>
                      <a:pt x="2138" y="1826"/>
                      <a:pt x="2137" y="1821"/>
                      <a:pt x="2139" y="1817"/>
                    </a:cubicBezTo>
                    <a:cubicBezTo>
                      <a:pt x="2145" y="1803"/>
                      <a:pt x="2152" y="1788"/>
                      <a:pt x="2157" y="1773"/>
                    </a:cubicBezTo>
                    <a:cubicBezTo>
                      <a:pt x="2164" y="1753"/>
                      <a:pt x="2169" y="1732"/>
                      <a:pt x="2171" y="1710"/>
                    </a:cubicBezTo>
                    <a:cubicBezTo>
                      <a:pt x="2172" y="1693"/>
                      <a:pt x="2175" y="1676"/>
                      <a:pt x="2174" y="1659"/>
                    </a:cubicBezTo>
                    <a:cubicBezTo>
                      <a:pt x="2174" y="1635"/>
                      <a:pt x="2172" y="1611"/>
                      <a:pt x="2168" y="1587"/>
                    </a:cubicBezTo>
                    <a:cubicBezTo>
                      <a:pt x="2163" y="1555"/>
                      <a:pt x="2160" y="1523"/>
                      <a:pt x="2156" y="1490"/>
                    </a:cubicBezTo>
                    <a:cubicBezTo>
                      <a:pt x="2154" y="1470"/>
                      <a:pt x="2152" y="1449"/>
                      <a:pt x="2150" y="1428"/>
                    </a:cubicBezTo>
                    <a:cubicBezTo>
                      <a:pt x="2148" y="1407"/>
                      <a:pt x="2146" y="1387"/>
                      <a:pt x="2142" y="1367"/>
                    </a:cubicBezTo>
                    <a:cubicBezTo>
                      <a:pt x="2138" y="1342"/>
                      <a:pt x="2131" y="1317"/>
                      <a:pt x="2127" y="1291"/>
                    </a:cubicBezTo>
                    <a:cubicBezTo>
                      <a:pt x="2122" y="1261"/>
                      <a:pt x="2110" y="1234"/>
                      <a:pt x="2103" y="1205"/>
                    </a:cubicBezTo>
                    <a:cubicBezTo>
                      <a:pt x="2101" y="1195"/>
                      <a:pt x="2094" y="1187"/>
                      <a:pt x="2093" y="1177"/>
                    </a:cubicBezTo>
                    <a:cubicBezTo>
                      <a:pt x="2089" y="1154"/>
                      <a:pt x="2080" y="1133"/>
                      <a:pt x="2070" y="1112"/>
                    </a:cubicBezTo>
                    <a:cubicBezTo>
                      <a:pt x="2068" y="1107"/>
                      <a:pt x="2066" y="1101"/>
                      <a:pt x="2062" y="1097"/>
                    </a:cubicBezTo>
                    <a:cubicBezTo>
                      <a:pt x="2052" y="1087"/>
                      <a:pt x="2041" y="1078"/>
                      <a:pt x="2031" y="1069"/>
                    </a:cubicBezTo>
                    <a:cubicBezTo>
                      <a:pt x="2025" y="1064"/>
                      <a:pt x="2018" y="1060"/>
                      <a:pt x="2012" y="1055"/>
                    </a:cubicBezTo>
                    <a:cubicBezTo>
                      <a:pt x="1993" y="1037"/>
                      <a:pt x="1970" y="1026"/>
                      <a:pt x="1946" y="1017"/>
                    </a:cubicBezTo>
                    <a:cubicBezTo>
                      <a:pt x="1917" y="1006"/>
                      <a:pt x="1887" y="1001"/>
                      <a:pt x="1857" y="996"/>
                    </a:cubicBezTo>
                    <a:cubicBezTo>
                      <a:pt x="1848" y="994"/>
                      <a:pt x="1840" y="991"/>
                      <a:pt x="1831" y="988"/>
                    </a:cubicBezTo>
                    <a:cubicBezTo>
                      <a:pt x="1824" y="986"/>
                      <a:pt x="1816" y="984"/>
                      <a:pt x="1808" y="982"/>
                    </a:cubicBezTo>
                    <a:cubicBezTo>
                      <a:pt x="1803" y="981"/>
                      <a:pt x="1800" y="983"/>
                      <a:pt x="1799" y="989"/>
                    </a:cubicBezTo>
                    <a:cubicBezTo>
                      <a:pt x="1798" y="994"/>
                      <a:pt x="1798" y="999"/>
                      <a:pt x="1797" y="1005"/>
                    </a:cubicBezTo>
                    <a:cubicBezTo>
                      <a:pt x="1791" y="1001"/>
                      <a:pt x="1785" y="996"/>
                      <a:pt x="1781" y="991"/>
                    </a:cubicBezTo>
                    <a:cubicBezTo>
                      <a:pt x="1762" y="971"/>
                      <a:pt x="1759" y="944"/>
                      <a:pt x="1761" y="916"/>
                    </a:cubicBezTo>
                    <a:cubicBezTo>
                      <a:pt x="1779" y="906"/>
                      <a:pt x="1796" y="895"/>
                      <a:pt x="1805" y="875"/>
                    </a:cubicBezTo>
                    <a:cubicBezTo>
                      <a:pt x="1823" y="861"/>
                      <a:pt x="1827" y="840"/>
                      <a:pt x="1835" y="823"/>
                    </a:cubicBezTo>
                    <a:cubicBezTo>
                      <a:pt x="1849" y="826"/>
                      <a:pt x="1862" y="828"/>
                      <a:pt x="1875" y="831"/>
                    </a:cubicBezTo>
                    <a:cubicBezTo>
                      <a:pt x="1876" y="832"/>
                      <a:pt x="1877" y="832"/>
                      <a:pt x="1878" y="832"/>
                    </a:cubicBezTo>
                    <a:cubicBezTo>
                      <a:pt x="1887" y="834"/>
                      <a:pt x="1894" y="832"/>
                      <a:pt x="1900" y="825"/>
                    </a:cubicBezTo>
                    <a:cubicBezTo>
                      <a:pt x="1905" y="819"/>
                      <a:pt x="1910" y="813"/>
                      <a:pt x="1915" y="807"/>
                    </a:cubicBezTo>
                    <a:cubicBezTo>
                      <a:pt x="1922" y="799"/>
                      <a:pt x="1930" y="790"/>
                      <a:pt x="1937" y="781"/>
                    </a:cubicBezTo>
                    <a:cubicBezTo>
                      <a:pt x="1946" y="768"/>
                      <a:pt x="1947" y="752"/>
                      <a:pt x="1947" y="736"/>
                    </a:cubicBezTo>
                    <a:cubicBezTo>
                      <a:pt x="1948" y="729"/>
                      <a:pt x="1949" y="725"/>
                      <a:pt x="1954" y="722"/>
                    </a:cubicBezTo>
                    <a:cubicBezTo>
                      <a:pt x="1964" y="717"/>
                      <a:pt x="1970" y="708"/>
                      <a:pt x="1977" y="700"/>
                    </a:cubicBezTo>
                    <a:cubicBezTo>
                      <a:pt x="1982" y="694"/>
                      <a:pt x="1982" y="687"/>
                      <a:pt x="1982" y="680"/>
                    </a:cubicBezTo>
                    <a:cubicBezTo>
                      <a:pt x="1981" y="668"/>
                      <a:pt x="1975" y="657"/>
                      <a:pt x="1970" y="647"/>
                    </a:cubicBezTo>
                    <a:cubicBezTo>
                      <a:pt x="1966" y="639"/>
                      <a:pt x="1959" y="635"/>
                      <a:pt x="1950" y="633"/>
                    </a:cubicBezTo>
                    <a:cubicBezTo>
                      <a:pt x="1945" y="632"/>
                      <a:pt x="1940" y="631"/>
                      <a:pt x="1933" y="629"/>
                    </a:cubicBezTo>
                    <a:cubicBezTo>
                      <a:pt x="1936" y="625"/>
                      <a:pt x="1939" y="623"/>
                      <a:pt x="1941" y="621"/>
                    </a:cubicBezTo>
                    <a:cubicBezTo>
                      <a:pt x="1954" y="609"/>
                      <a:pt x="1964" y="596"/>
                      <a:pt x="1969" y="579"/>
                    </a:cubicBezTo>
                    <a:cubicBezTo>
                      <a:pt x="1971" y="573"/>
                      <a:pt x="1972" y="568"/>
                      <a:pt x="1969" y="562"/>
                    </a:cubicBezTo>
                    <a:cubicBezTo>
                      <a:pt x="1964" y="551"/>
                      <a:pt x="1956" y="541"/>
                      <a:pt x="1944" y="537"/>
                    </a:cubicBezTo>
                    <a:cubicBezTo>
                      <a:pt x="1941" y="536"/>
                      <a:pt x="1938" y="535"/>
                      <a:pt x="1934" y="535"/>
                    </a:cubicBezTo>
                    <a:cubicBezTo>
                      <a:pt x="1930" y="534"/>
                      <a:pt x="1925" y="533"/>
                      <a:pt x="1920" y="531"/>
                    </a:cubicBezTo>
                    <a:cubicBezTo>
                      <a:pt x="1918" y="531"/>
                      <a:pt x="1914" y="529"/>
                      <a:pt x="1913" y="526"/>
                    </a:cubicBezTo>
                    <a:cubicBezTo>
                      <a:pt x="1910" y="519"/>
                      <a:pt x="1907" y="512"/>
                      <a:pt x="1907" y="504"/>
                    </a:cubicBezTo>
                    <a:cubicBezTo>
                      <a:pt x="1906" y="494"/>
                      <a:pt x="1903" y="486"/>
                      <a:pt x="1900" y="478"/>
                    </a:cubicBezTo>
                    <a:cubicBezTo>
                      <a:pt x="1894" y="459"/>
                      <a:pt x="1888" y="440"/>
                      <a:pt x="1877" y="423"/>
                    </a:cubicBezTo>
                    <a:cubicBezTo>
                      <a:pt x="1875" y="420"/>
                      <a:pt x="1874" y="416"/>
                      <a:pt x="1873" y="412"/>
                    </a:cubicBezTo>
                    <a:cubicBezTo>
                      <a:pt x="1871" y="408"/>
                      <a:pt x="1870" y="402"/>
                      <a:pt x="1866" y="399"/>
                    </a:cubicBezTo>
                    <a:cubicBezTo>
                      <a:pt x="1861" y="392"/>
                      <a:pt x="1858" y="385"/>
                      <a:pt x="1854" y="378"/>
                    </a:cubicBezTo>
                    <a:cubicBezTo>
                      <a:pt x="1848" y="367"/>
                      <a:pt x="1841" y="357"/>
                      <a:pt x="1835" y="346"/>
                    </a:cubicBezTo>
                    <a:cubicBezTo>
                      <a:pt x="1829" y="331"/>
                      <a:pt x="1819" y="319"/>
                      <a:pt x="1808" y="307"/>
                    </a:cubicBezTo>
                    <a:cubicBezTo>
                      <a:pt x="1787" y="286"/>
                      <a:pt x="1765" y="269"/>
                      <a:pt x="1736" y="261"/>
                    </a:cubicBezTo>
                    <a:cubicBezTo>
                      <a:pt x="1722" y="257"/>
                      <a:pt x="1708" y="253"/>
                      <a:pt x="1694" y="262"/>
                    </a:cubicBezTo>
                    <a:cubicBezTo>
                      <a:pt x="1693" y="262"/>
                      <a:pt x="1692" y="263"/>
                      <a:pt x="1691" y="263"/>
                    </a:cubicBezTo>
                    <a:cubicBezTo>
                      <a:pt x="1674" y="265"/>
                      <a:pt x="1659" y="273"/>
                      <a:pt x="1643" y="280"/>
                    </a:cubicBezTo>
                    <a:cubicBezTo>
                      <a:pt x="1639" y="281"/>
                      <a:pt x="1634" y="282"/>
                      <a:pt x="1630" y="281"/>
                    </a:cubicBezTo>
                    <a:cubicBezTo>
                      <a:pt x="1615" y="276"/>
                      <a:pt x="1601" y="271"/>
                      <a:pt x="1586" y="266"/>
                    </a:cubicBezTo>
                    <a:cubicBezTo>
                      <a:pt x="1568" y="260"/>
                      <a:pt x="1549" y="253"/>
                      <a:pt x="1529" y="250"/>
                    </a:cubicBezTo>
                    <a:cubicBezTo>
                      <a:pt x="1516" y="248"/>
                      <a:pt x="1506" y="250"/>
                      <a:pt x="1495" y="259"/>
                    </a:cubicBezTo>
                    <a:cubicBezTo>
                      <a:pt x="1478" y="274"/>
                      <a:pt x="1461" y="289"/>
                      <a:pt x="1449" y="309"/>
                    </a:cubicBezTo>
                    <a:cubicBezTo>
                      <a:pt x="1440" y="324"/>
                      <a:pt x="1432" y="340"/>
                      <a:pt x="1423" y="356"/>
                    </a:cubicBezTo>
                    <a:cubicBezTo>
                      <a:pt x="1416" y="369"/>
                      <a:pt x="1409" y="381"/>
                      <a:pt x="1401" y="394"/>
                    </a:cubicBezTo>
                    <a:cubicBezTo>
                      <a:pt x="1399" y="395"/>
                      <a:pt x="1396" y="395"/>
                      <a:pt x="1394" y="396"/>
                    </a:cubicBezTo>
                    <a:cubicBezTo>
                      <a:pt x="1391" y="397"/>
                      <a:pt x="1389" y="400"/>
                      <a:pt x="1390" y="403"/>
                    </a:cubicBezTo>
                    <a:cubicBezTo>
                      <a:pt x="1394" y="412"/>
                      <a:pt x="1388" y="419"/>
                      <a:pt x="1385" y="426"/>
                    </a:cubicBezTo>
                    <a:cubicBezTo>
                      <a:pt x="1379" y="442"/>
                      <a:pt x="1373" y="457"/>
                      <a:pt x="1366" y="472"/>
                    </a:cubicBezTo>
                    <a:cubicBezTo>
                      <a:pt x="1362" y="482"/>
                      <a:pt x="1358" y="492"/>
                      <a:pt x="1352" y="501"/>
                    </a:cubicBezTo>
                    <a:cubicBezTo>
                      <a:pt x="1348" y="506"/>
                      <a:pt x="1344" y="510"/>
                      <a:pt x="1344" y="516"/>
                    </a:cubicBezTo>
                    <a:cubicBezTo>
                      <a:pt x="1324" y="522"/>
                      <a:pt x="1308" y="532"/>
                      <a:pt x="1294" y="546"/>
                    </a:cubicBezTo>
                    <a:cubicBezTo>
                      <a:pt x="1280" y="560"/>
                      <a:pt x="1279" y="578"/>
                      <a:pt x="1283" y="596"/>
                    </a:cubicBezTo>
                    <a:cubicBezTo>
                      <a:pt x="1285" y="605"/>
                      <a:pt x="1291" y="614"/>
                      <a:pt x="1296" y="623"/>
                    </a:cubicBezTo>
                    <a:cubicBezTo>
                      <a:pt x="1295" y="623"/>
                      <a:pt x="1295" y="624"/>
                      <a:pt x="1295" y="624"/>
                    </a:cubicBezTo>
                    <a:cubicBezTo>
                      <a:pt x="1293" y="625"/>
                      <a:pt x="1292" y="626"/>
                      <a:pt x="1290" y="628"/>
                    </a:cubicBezTo>
                    <a:cubicBezTo>
                      <a:pt x="1267" y="642"/>
                      <a:pt x="1260" y="664"/>
                      <a:pt x="1261" y="690"/>
                    </a:cubicBezTo>
                    <a:cubicBezTo>
                      <a:pt x="1261" y="700"/>
                      <a:pt x="1265" y="709"/>
                      <a:pt x="1275" y="713"/>
                    </a:cubicBezTo>
                    <a:cubicBezTo>
                      <a:pt x="1280" y="716"/>
                      <a:pt x="1285" y="719"/>
                      <a:pt x="1290" y="721"/>
                    </a:cubicBezTo>
                    <a:cubicBezTo>
                      <a:pt x="1286" y="731"/>
                      <a:pt x="1286" y="738"/>
                      <a:pt x="1290" y="746"/>
                    </a:cubicBezTo>
                    <a:cubicBezTo>
                      <a:pt x="1300" y="769"/>
                      <a:pt x="1330" y="785"/>
                      <a:pt x="1352" y="780"/>
                    </a:cubicBezTo>
                    <a:cubicBezTo>
                      <a:pt x="1352" y="780"/>
                      <a:pt x="1353" y="779"/>
                      <a:pt x="1353" y="779"/>
                    </a:cubicBezTo>
                    <a:cubicBezTo>
                      <a:pt x="1362" y="778"/>
                      <a:pt x="1366" y="781"/>
                      <a:pt x="1369" y="789"/>
                    </a:cubicBezTo>
                    <a:cubicBezTo>
                      <a:pt x="1381" y="822"/>
                      <a:pt x="1398" y="852"/>
                      <a:pt x="1421" y="879"/>
                    </a:cubicBezTo>
                    <a:cubicBezTo>
                      <a:pt x="1432" y="893"/>
                      <a:pt x="1445" y="905"/>
                      <a:pt x="1459" y="915"/>
                    </a:cubicBezTo>
                    <a:cubicBezTo>
                      <a:pt x="1467" y="921"/>
                      <a:pt x="1469" y="926"/>
                      <a:pt x="1468" y="933"/>
                    </a:cubicBezTo>
                    <a:cubicBezTo>
                      <a:pt x="1466" y="947"/>
                      <a:pt x="1465" y="961"/>
                      <a:pt x="1462" y="974"/>
                    </a:cubicBezTo>
                    <a:cubicBezTo>
                      <a:pt x="1461" y="980"/>
                      <a:pt x="1457" y="986"/>
                      <a:pt x="1454" y="992"/>
                    </a:cubicBezTo>
                    <a:cubicBezTo>
                      <a:pt x="1452" y="997"/>
                      <a:pt x="1449" y="1000"/>
                      <a:pt x="1443" y="1000"/>
                    </a:cubicBezTo>
                    <a:cubicBezTo>
                      <a:pt x="1443" y="995"/>
                      <a:pt x="1442" y="991"/>
                      <a:pt x="1442" y="987"/>
                    </a:cubicBezTo>
                    <a:cubicBezTo>
                      <a:pt x="1436" y="984"/>
                      <a:pt x="1431" y="984"/>
                      <a:pt x="1426" y="986"/>
                    </a:cubicBezTo>
                    <a:cubicBezTo>
                      <a:pt x="1411" y="991"/>
                      <a:pt x="1397" y="997"/>
                      <a:pt x="1382" y="1000"/>
                    </a:cubicBezTo>
                    <a:cubicBezTo>
                      <a:pt x="1360" y="1005"/>
                      <a:pt x="1337" y="1008"/>
                      <a:pt x="1314" y="1012"/>
                    </a:cubicBezTo>
                    <a:cubicBezTo>
                      <a:pt x="1288" y="1015"/>
                      <a:pt x="1262" y="1020"/>
                      <a:pt x="1239" y="1033"/>
                    </a:cubicBezTo>
                    <a:cubicBezTo>
                      <a:pt x="1229" y="1038"/>
                      <a:pt x="1219" y="1044"/>
                      <a:pt x="1210" y="1051"/>
                    </a:cubicBezTo>
                    <a:cubicBezTo>
                      <a:pt x="1203" y="1056"/>
                      <a:pt x="1197" y="1064"/>
                      <a:pt x="1189" y="1069"/>
                    </a:cubicBezTo>
                    <a:cubicBezTo>
                      <a:pt x="1180" y="1075"/>
                      <a:pt x="1175" y="1084"/>
                      <a:pt x="1167" y="1091"/>
                    </a:cubicBezTo>
                    <a:cubicBezTo>
                      <a:pt x="1164" y="1094"/>
                      <a:pt x="1162" y="1097"/>
                      <a:pt x="1159" y="1100"/>
                    </a:cubicBezTo>
                    <a:cubicBezTo>
                      <a:pt x="1144" y="1119"/>
                      <a:pt x="1128" y="1138"/>
                      <a:pt x="1113" y="1158"/>
                    </a:cubicBezTo>
                    <a:cubicBezTo>
                      <a:pt x="1104" y="1170"/>
                      <a:pt x="1096" y="1185"/>
                      <a:pt x="1088" y="1198"/>
                    </a:cubicBezTo>
                    <a:cubicBezTo>
                      <a:pt x="1076" y="1218"/>
                      <a:pt x="1064" y="1237"/>
                      <a:pt x="1053" y="1257"/>
                    </a:cubicBezTo>
                    <a:cubicBezTo>
                      <a:pt x="1038" y="1285"/>
                      <a:pt x="1023" y="1314"/>
                      <a:pt x="1009" y="1343"/>
                    </a:cubicBezTo>
                    <a:cubicBezTo>
                      <a:pt x="1007" y="1347"/>
                      <a:pt x="1004" y="1350"/>
                      <a:pt x="1002" y="1354"/>
                    </a:cubicBezTo>
                    <a:cubicBezTo>
                      <a:pt x="991" y="1377"/>
                      <a:pt x="976" y="1398"/>
                      <a:pt x="966" y="1421"/>
                    </a:cubicBezTo>
                    <a:cubicBezTo>
                      <a:pt x="959" y="1437"/>
                      <a:pt x="950" y="1452"/>
                      <a:pt x="942" y="1468"/>
                    </a:cubicBezTo>
                    <a:cubicBezTo>
                      <a:pt x="936" y="1479"/>
                      <a:pt x="930" y="1492"/>
                      <a:pt x="924" y="1503"/>
                    </a:cubicBezTo>
                    <a:cubicBezTo>
                      <a:pt x="915" y="1523"/>
                      <a:pt x="904" y="1542"/>
                      <a:pt x="896" y="1561"/>
                    </a:cubicBezTo>
                    <a:cubicBezTo>
                      <a:pt x="889" y="1576"/>
                      <a:pt x="882" y="1590"/>
                      <a:pt x="873" y="1603"/>
                    </a:cubicBezTo>
                    <a:cubicBezTo>
                      <a:pt x="868" y="1611"/>
                      <a:pt x="862" y="1613"/>
                      <a:pt x="853" y="1613"/>
                    </a:cubicBezTo>
                    <a:cubicBezTo>
                      <a:pt x="829" y="1612"/>
                      <a:pt x="805" y="1612"/>
                      <a:pt x="781" y="1612"/>
                    </a:cubicBezTo>
                    <a:cubicBezTo>
                      <a:pt x="752" y="1613"/>
                      <a:pt x="723" y="1615"/>
                      <a:pt x="694" y="1617"/>
                    </a:cubicBezTo>
                    <a:cubicBezTo>
                      <a:pt x="690" y="1617"/>
                      <a:pt x="686" y="1617"/>
                      <a:pt x="679" y="1617"/>
                    </a:cubicBezTo>
                    <a:cubicBezTo>
                      <a:pt x="682" y="1613"/>
                      <a:pt x="683" y="1612"/>
                      <a:pt x="684" y="1611"/>
                    </a:cubicBezTo>
                    <a:cubicBezTo>
                      <a:pt x="695" y="1599"/>
                      <a:pt x="706" y="1588"/>
                      <a:pt x="716" y="1576"/>
                    </a:cubicBezTo>
                    <a:cubicBezTo>
                      <a:pt x="722" y="1568"/>
                      <a:pt x="730" y="1560"/>
                      <a:pt x="733" y="1550"/>
                    </a:cubicBezTo>
                    <a:cubicBezTo>
                      <a:pt x="745" y="1520"/>
                      <a:pt x="757" y="1490"/>
                      <a:pt x="760" y="1457"/>
                    </a:cubicBezTo>
                    <a:cubicBezTo>
                      <a:pt x="761" y="1443"/>
                      <a:pt x="762" y="1429"/>
                      <a:pt x="762" y="1415"/>
                    </a:cubicBezTo>
                    <a:cubicBezTo>
                      <a:pt x="762" y="1403"/>
                      <a:pt x="761" y="1390"/>
                      <a:pt x="759" y="1378"/>
                    </a:cubicBezTo>
                    <a:cubicBezTo>
                      <a:pt x="757" y="1368"/>
                      <a:pt x="757" y="1358"/>
                      <a:pt x="751" y="1349"/>
                    </a:cubicBezTo>
                    <a:cubicBezTo>
                      <a:pt x="745" y="1338"/>
                      <a:pt x="741" y="1326"/>
                      <a:pt x="736" y="1315"/>
                    </a:cubicBezTo>
                    <a:cubicBezTo>
                      <a:pt x="732" y="1306"/>
                      <a:pt x="728" y="1297"/>
                      <a:pt x="724" y="1289"/>
                    </a:cubicBezTo>
                    <a:cubicBezTo>
                      <a:pt x="721" y="1281"/>
                      <a:pt x="717" y="1273"/>
                      <a:pt x="713" y="1266"/>
                    </a:cubicBezTo>
                    <a:cubicBezTo>
                      <a:pt x="711" y="1262"/>
                      <a:pt x="710" y="1258"/>
                      <a:pt x="707" y="1255"/>
                    </a:cubicBezTo>
                    <a:cubicBezTo>
                      <a:pt x="698" y="1243"/>
                      <a:pt x="688" y="1232"/>
                      <a:pt x="680" y="1219"/>
                    </a:cubicBezTo>
                    <a:cubicBezTo>
                      <a:pt x="662" y="1193"/>
                      <a:pt x="644" y="1166"/>
                      <a:pt x="626" y="1139"/>
                    </a:cubicBezTo>
                    <a:cubicBezTo>
                      <a:pt x="622" y="1133"/>
                      <a:pt x="618" y="1127"/>
                      <a:pt x="614" y="1122"/>
                    </a:cubicBezTo>
                    <a:cubicBezTo>
                      <a:pt x="607" y="1112"/>
                      <a:pt x="600" y="1104"/>
                      <a:pt x="593" y="1094"/>
                    </a:cubicBezTo>
                    <a:cubicBezTo>
                      <a:pt x="592" y="1093"/>
                      <a:pt x="592" y="1091"/>
                      <a:pt x="591" y="1090"/>
                    </a:cubicBezTo>
                    <a:cubicBezTo>
                      <a:pt x="579" y="1071"/>
                      <a:pt x="566" y="1052"/>
                      <a:pt x="556" y="1032"/>
                    </a:cubicBezTo>
                    <a:cubicBezTo>
                      <a:pt x="546" y="1013"/>
                      <a:pt x="543" y="993"/>
                      <a:pt x="540" y="972"/>
                    </a:cubicBezTo>
                    <a:cubicBezTo>
                      <a:pt x="539" y="960"/>
                      <a:pt x="540" y="948"/>
                      <a:pt x="538" y="936"/>
                    </a:cubicBezTo>
                    <a:cubicBezTo>
                      <a:pt x="536" y="920"/>
                      <a:pt x="539" y="904"/>
                      <a:pt x="545" y="890"/>
                    </a:cubicBezTo>
                    <a:cubicBezTo>
                      <a:pt x="556" y="863"/>
                      <a:pt x="569" y="838"/>
                      <a:pt x="587" y="815"/>
                    </a:cubicBezTo>
                    <a:cubicBezTo>
                      <a:pt x="602" y="797"/>
                      <a:pt x="618" y="782"/>
                      <a:pt x="638" y="772"/>
                    </a:cubicBezTo>
                    <a:cubicBezTo>
                      <a:pt x="646" y="767"/>
                      <a:pt x="655" y="763"/>
                      <a:pt x="663" y="758"/>
                    </a:cubicBezTo>
                    <a:cubicBezTo>
                      <a:pt x="659" y="751"/>
                      <a:pt x="651" y="748"/>
                      <a:pt x="644" y="752"/>
                    </a:cubicBezTo>
                    <a:cubicBezTo>
                      <a:pt x="629" y="760"/>
                      <a:pt x="614" y="770"/>
                      <a:pt x="600" y="779"/>
                    </a:cubicBezTo>
                    <a:cubicBezTo>
                      <a:pt x="599" y="780"/>
                      <a:pt x="598" y="782"/>
                      <a:pt x="597" y="783"/>
                    </a:cubicBezTo>
                    <a:cubicBezTo>
                      <a:pt x="594" y="786"/>
                      <a:pt x="591" y="789"/>
                      <a:pt x="588" y="792"/>
                    </a:cubicBezTo>
                    <a:cubicBezTo>
                      <a:pt x="573" y="805"/>
                      <a:pt x="562" y="821"/>
                      <a:pt x="551" y="838"/>
                    </a:cubicBezTo>
                    <a:cubicBezTo>
                      <a:pt x="544" y="849"/>
                      <a:pt x="539" y="862"/>
                      <a:pt x="532" y="875"/>
                    </a:cubicBezTo>
                    <a:cubicBezTo>
                      <a:pt x="524" y="890"/>
                      <a:pt x="521" y="907"/>
                      <a:pt x="521" y="924"/>
                    </a:cubicBezTo>
                    <a:cubicBezTo>
                      <a:pt x="521" y="940"/>
                      <a:pt x="522" y="956"/>
                      <a:pt x="524" y="972"/>
                    </a:cubicBezTo>
                    <a:cubicBezTo>
                      <a:pt x="526" y="989"/>
                      <a:pt x="528" y="1006"/>
                      <a:pt x="536" y="1022"/>
                    </a:cubicBezTo>
                    <a:cubicBezTo>
                      <a:pt x="548" y="1051"/>
                      <a:pt x="566" y="1076"/>
                      <a:pt x="584" y="1101"/>
                    </a:cubicBezTo>
                    <a:cubicBezTo>
                      <a:pt x="590" y="1111"/>
                      <a:pt x="597" y="1120"/>
                      <a:pt x="604" y="1130"/>
                    </a:cubicBezTo>
                    <a:cubicBezTo>
                      <a:pt x="619" y="1152"/>
                      <a:pt x="633" y="1174"/>
                      <a:pt x="648" y="1196"/>
                    </a:cubicBezTo>
                    <a:cubicBezTo>
                      <a:pt x="657" y="1209"/>
                      <a:pt x="664" y="1223"/>
                      <a:pt x="674" y="1233"/>
                    </a:cubicBezTo>
                    <a:cubicBezTo>
                      <a:pt x="692" y="1251"/>
                      <a:pt x="702" y="1273"/>
                      <a:pt x="712" y="1295"/>
                    </a:cubicBezTo>
                    <a:cubicBezTo>
                      <a:pt x="721" y="1313"/>
                      <a:pt x="729" y="1332"/>
                      <a:pt x="735" y="1351"/>
                    </a:cubicBezTo>
                    <a:cubicBezTo>
                      <a:pt x="740" y="1365"/>
                      <a:pt x="745" y="1380"/>
                      <a:pt x="745" y="1395"/>
                    </a:cubicBezTo>
                    <a:cubicBezTo>
                      <a:pt x="744" y="1402"/>
                      <a:pt x="745" y="1408"/>
                      <a:pt x="745" y="1414"/>
                    </a:cubicBezTo>
                    <a:cubicBezTo>
                      <a:pt x="745" y="1427"/>
                      <a:pt x="748" y="1440"/>
                      <a:pt x="745" y="1454"/>
                    </a:cubicBezTo>
                    <a:cubicBezTo>
                      <a:pt x="742" y="1464"/>
                      <a:pt x="741" y="1474"/>
                      <a:pt x="740" y="1484"/>
                    </a:cubicBezTo>
                    <a:cubicBezTo>
                      <a:pt x="739" y="1486"/>
                      <a:pt x="738" y="1487"/>
                      <a:pt x="738" y="1489"/>
                    </a:cubicBezTo>
                    <a:cubicBezTo>
                      <a:pt x="731" y="1506"/>
                      <a:pt x="725" y="1523"/>
                      <a:pt x="718" y="1540"/>
                    </a:cubicBezTo>
                    <a:cubicBezTo>
                      <a:pt x="717" y="1543"/>
                      <a:pt x="716" y="1547"/>
                      <a:pt x="714" y="1549"/>
                    </a:cubicBezTo>
                    <a:cubicBezTo>
                      <a:pt x="701" y="1567"/>
                      <a:pt x="687" y="1584"/>
                      <a:pt x="672" y="1601"/>
                    </a:cubicBezTo>
                    <a:cubicBezTo>
                      <a:pt x="663" y="1611"/>
                      <a:pt x="652" y="1617"/>
                      <a:pt x="638" y="1617"/>
                    </a:cubicBezTo>
                    <a:cubicBezTo>
                      <a:pt x="622" y="1616"/>
                      <a:pt x="606" y="1616"/>
                      <a:pt x="590" y="1616"/>
                    </a:cubicBezTo>
                    <a:cubicBezTo>
                      <a:pt x="578" y="1616"/>
                      <a:pt x="566" y="1617"/>
                      <a:pt x="554" y="1617"/>
                    </a:cubicBezTo>
                    <a:cubicBezTo>
                      <a:pt x="548" y="1617"/>
                      <a:pt x="543" y="1615"/>
                      <a:pt x="538" y="1615"/>
                    </a:cubicBezTo>
                    <a:cubicBezTo>
                      <a:pt x="537" y="1605"/>
                      <a:pt x="535" y="1597"/>
                      <a:pt x="535" y="1589"/>
                    </a:cubicBezTo>
                    <a:cubicBezTo>
                      <a:pt x="536" y="1568"/>
                      <a:pt x="529" y="1550"/>
                      <a:pt x="521" y="1531"/>
                    </a:cubicBezTo>
                    <a:cubicBezTo>
                      <a:pt x="516" y="1518"/>
                      <a:pt x="509" y="1505"/>
                      <a:pt x="501" y="1493"/>
                    </a:cubicBezTo>
                    <a:cubicBezTo>
                      <a:pt x="491" y="1476"/>
                      <a:pt x="479" y="1459"/>
                      <a:pt x="468" y="1442"/>
                    </a:cubicBezTo>
                    <a:cubicBezTo>
                      <a:pt x="467" y="1441"/>
                      <a:pt x="466" y="1439"/>
                      <a:pt x="465" y="1438"/>
                    </a:cubicBezTo>
                    <a:cubicBezTo>
                      <a:pt x="462" y="1431"/>
                      <a:pt x="459" y="1424"/>
                      <a:pt x="455" y="1418"/>
                    </a:cubicBezTo>
                    <a:cubicBezTo>
                      <a:pt x="445" y="1402"/>
                      <a:pt x="434" y="1387"/>
                      <a:pt x="425" y="1371"/>
                    </a:cubicBezTo>
                    <a:cubicBezTo>
                      <a:pt x="409" y="1340"/>
                      <a:pt x="391" y="1310"/>
                      <a:pt x="382" y="1276"/>
                    </a:cubicBezTo>
                    <a:cubicBezTo>
                      <a:pt x="377" y="1258"/>
                      <a:pt x="369" y="1241"/>
                      <a:pt x="366" y="1223"/>
                    </a:cubicBezTo>
                    <a:cubicBezTo>
                      <a:pt x="362" y="1203"/>
                      <a:pt x="360" y="1182"/>
                      <a:pt x="358" y="1162"/>
                    </a:cubicBezTo>
                    <a:cubicBezTo>
                      <a:pt x="357" y="1155"/>
                      <a:pt x="356" y="1149"/>
                      <a:pt x="356" y="1143"/>
                    </a:cubicBezTo>
                    <a:cubicBezTo>
                      <a:pt x="356" y="1122"/>
                      <a:pt x="354" y="1102"/>
                      <a:pt x="357" y="1081"/>
                    </a:cubicBezTo>
                    <a:cubicBezTo>
                      <a:pt x="359" y="1067"/>
                      <a:pt x="360" y="1052"/>
                      <a:pt x="362" y="1037"/>
                    </a:cubicBezTo>
                    <a:cubicBezTo>
                      <a:pt x="365" y="1013"/>
                      <a:pt x="376" y="990"/>
                      <a:pt x="385" y="966"/>
                    </a:cubicBezTo>
                    <a:cubicBezTo>
                      <a:pt x="390" y="953"/>
                      <a:pt x="397" y="940"/>
                      <a:pt x="403" y="926"/>
                    </a:cubicBezTo>
                    <a:cubicBezTo>
                      <a:pt x="407" y="917"/>
                      <a:pt x="411" y="907"/>
                      <a:pt x="415" y="898"/>
                    </a:cubicBezTo>
                    <a:cubicBezTo>
                      <a:pt x="423" y="884"/>
                      <a:pt x="432" y="871"/>
                      <a:pt x="438" y="857"/>
                    </a:cubicBezTo>
                    <a:cubicBezTo>
                      <a:pt x="445" y="841"/>
                      <a:pt x="456" y="826"/>
                      <a:pt x="464" y="811"/>
                    </a:cubicBezTo>
                    <a:cubicBezTo>
                      <a:pt x="473" y="793"/>
                      <a:pt x="488" y="779"/>
                      <a:pt x="501" y="763"/>
                    </a:cubicBezTo>
                    <a:cubicBezTo>
                      <a:pt x="514" y="749"/>
                      <a:pt x="527" y="735"/>
                      <a:pt x="540" y="721"/>
                    </a:cubicBezTo>
                    <a:cubicBezTo>
                      <a:pt x="557" y="702"/>
                      <a:pt x="573" y="683"/>
                      <a:pt x="589" y="665"/>
                    </a:cubicBezTo>
                    <a:cubicBezTo>
                      <a:pt x="602" y="649"/>
                      <a:pt x="615" y="635"/>
                      <a:pt x="627" y="619"/>
                    </a:cubicBezTo>
                    <a:cubicBezTo>
                      <a:pt x="636" y="607"/>
                      <a:pt x="645" y="595"/>
                      <a:pt x="653" y="582"/>
                    </a:cubicBezTo>
                    <a:cubicBezTo>
                      <a:pt x="662" y="568"/>
                      <a:pt x="670" y="554"/>
                      <a:pt x="677" y="539"/>
                    </a:cubicBezTo>
                    <a:cubicBezTo>
                      <a:pt x="688" y="518"/>
                      <a:pt x="689" y="494"/>
                      <a:pt x="689" y="471"/>
                    </a:cubicBezTo>
                    <a:cubicBezTo>
                      <a:pt x="690" y="462"/>
                      <a:pt x="689" y="453"/>
                      <a:pt x="688" y="445"/>
                    </a:cubicBezTo>
                    <a:cubicBezTo>
                      <a:pt x="686" y="435"/>
                      <a:pt x="682" y="426"/>
                      <a:pt x="679" y="416"/>
                    </a:cubicBezTo>
                    <a:cubicBezTo>
                      <a:pt x="673" y="397"/>
                      <a:pt x="665" y="380"/>
                      <a:pt x="651" y="366"/>
                    </a:cubicBezTo>
                    <a:cubicBezTo>
                      <a:pt x="644" y="359"/>
                      <a:pt x="636" y="352"/>
                      <a:pt x="629" y="346"/>
                    </a:cubicBezTo>
                    <a:cubicBezTo>
                      <a:pt x="615" y="334"/>
                      <a:pt x="600" y="323"/>
                      <a:pt x="582" y="318"/>
                    </a:cubicBezTo>
                    <a:cubicBezTo>
                      <a:pt x="575" y="316"/>
                      <a:pt x="568" y="315"/>
                      <a:pt x="562" y="312"/>
                    </a:cubicBezTo>
                    <a:cubicBezTo>
                      <a:pt x="548" y="306"/>
                      <a:pt x="534" y="302"/>
                      <a:pt x="518" y="299"/>
                    </a:cubicBezTo>
                    <a:cubicBezTo>
                      <a:pt x="516" y="299"/>
                      <a:pt x="514" y="301"/>
                      <a:pt x="512" y="301"/>
                    </a:cubicBezTo>
                    <a:cubicBezTo>
                      <a:pt x="512" y="302"/>
                      <a:pt x="512" y="303"/>
                      <a:pt x="512" y="304"/>
                    </a:cubicBezTo>
                    <a:cubicBezTo>
                      <a:pt x="516" y="306"/>
                      <a:pt x="520" y="309"/>
                      <a:pt x="524" y="310"/>
                    </a:cubicBezTo>
                    <a:cubicBezTo>
                      <a:pt x="531" y="312"/>
                      <a:pt x="539" y="314"/>
                      <a:pt x="546" y="316"/>
                    </a:cubicBezTo>
                    <a:cubicBezTo>
                      <a:pt x="557" y="320"/>
                      <a:pt x="567" y="323"/>
                      <a:pt x="578" y="326"/>
                    </a:cubicBezTo>
                    <a:cubicBezTo>
                      <a:pt x="585" y="329"/>
                      <a:pt x="592" y="333"/>
                      <a:pt x="599" y="337"/>
                    </a:cubicBezTo>
                    <a:cubicBezTo>
                      <a:pt x="604" y="339"/>
                      <a:pt x="607" y="343"/>
                      <a:pt x="611" y="346"/>
                    </a:cubicBezTo>
                    <a:cubicBezTo>
                      <a:pt x="633" y="359"/>
                      <a:pt x="649" y="377"/>
                      <a:pt x="658" y="401"/>
                    </a:cubicBezTo>
                    <a:cubicBezTo>
                      <a:pt x="664" y="417"/>
                      <a:pt x="670" y="433"/>
                      <a:pt x="671" y="449"/>
                    </a:cubicBezTo>
                    <a:cubicBezTo>
                      <a:pt x="673" y="466"/>
                      <a:pt x="671" y="483"/>
                      <a:pt x="670" y="501"/>
                    </a:cubicBezTo>
                    <a:cubicBezTo>
                      <a:pt x="668" y="528"/>
                      <a:pt x="654" y="550"/>
                      <a:pt x="642" y="573"/>
                    </a:cubicBezTo>
                    <a:cubicBezTo>
                      <a:pt x="631" y="590"/>
                      <a:pt x="618" y="606"/>
                      <a:pt x="606" y="623"/>
                    </a:cubicBezTo>
                    <a:cubicBezTo>
                      <a:pt x="604" y="626"/>
                      <a:pt x="601" y="629"/>
                      <a:pt x="598" y="631"/>
                    </a:cubicBezTo>
                    <a:cubicBezTo>
                      <a:pt x="592" y="637"/>
                      <a:pt x="586" y="643"/>
                      <a:pt x="581" y="649"/>
                    </a:cubicBezTo>
                    <a:cubicBezTo>
                      <a:pt x="559" y="678"/>
                      <a:pt x="534" y="703"/>
                      <a:pt x="510" y="729"/>
                    </a:cubicBezTo>
                    <a:cubicBezTo>
                      <a:pt x="499" y="742"/>
                      <a:pt x="486" y="755"/>
                      <a:pt x="474" y="768"/>
                    </a:cubicBezTo>
                    <a:cubicBezTo>
                      <a:pt x="470" y="772"/>
                      <a:pt x="466" y="777"/>
                      <a:pt x="462" y="782"/>
                    </a:cubicBezTo>
                    <a:cubicBezTo>
                      <a:pt x="449" y="804"/>
                      <a:pt x="436" y="825"/>
                      <a:pt x="423" y="848"/>
                    </a:cubicBezTo>
                    <a:cubicBezTo>
                      <a:pt x="413" y="866"/>
                      <a:pt x="403" y="884"/>
                      <a:pt x="394" y="903"/>
                    </a:cubicBezTo>
                    <a:cubicBezTo>
                      <a:pt x="385" y="920"/>
                      <a:pt x="377" y="938"/>
                      <a:pt x="370" y="955"/>
                    </a:cubicBezTo>
                    <a:cubicBezTo>
                      <a:pt x="364" y="971"/>
                      <a:pt x="359" y="988"/>
                      <a:pt x="352" y="1004"/>
                    </a:cubicBezTo>
                    <a:cubicBezTo>
                      <a:pt x="347" y="1018"/>
                      <a:pt x="346" y="1032"/>
                      <a:pt x="343" y="1046"/>
                    </a:cubicBezTo>
                    <a:cubicBezTo>
                      <a:pt x="340" y="1061"/>
                      <a:pt x="338" y="1076"/>
                      <a:pt x="339" y="1092"/>
                    </a:cubicBezTo>
                    <a:cubicBezTo>
                      <a:pt x="339" y="1092"/>
                      <a:pt x="338" y="1093"/>
                      <a:pt x="338" y="1094"/>
                    </a:cubicBezTo>
                    <a:cubicBezTo>
                      <a:pt x="338" y="1109"/>
                      <a:pt x="335" y="1125"/>
                      <a:pt x="337" y="1140"/>
                    </a:cubicBezTo>
                    <a:cubicBezTo>
                      <a:pt x="339" y="1156"/>
                      <a:pt x="337" y="1171"/>
                      <a:pt x="344" y="1186"/>
                    </a:cubicBezTo>
                    <a:cubicBezTo>
                      <a:pt x="345" y="1190"/>
                      <a:pt x="346" y="1195"/>
                      <a:pt x="346" y="1200"/>
                    </a:cubicBezTo>
                    <a:cubicBezTo>
                      <a:pt x="346" y="1217"/>
                      <a:pt x="350" y="1233"/>
                      <a:pt x="357" y="1249"/>
                    </a:cubicBezTo>
                    <a:cubicBezTo>
                      <a:pt x="359" y="1254"/>
                      <a:pt x="359" y="1260"/>
                      <a:pt x="360" y="1265"/>
                    </a:cubicBezTo>
                    <a:cubicBezTo>
                      <a:pt x="361" y="1268"/>
                      <a:pt x="362" y="1271"/>
                      <a:pt x="363" y="1274"/>
                    </a:cubicBezTo>
                    <a:cubicBezTo>
                      <a:pt x="368" y="1287"/>
                      <a:pt x="374" y="1301"/>
                      <a:pt x="379" y="1314"/>
                    </a:cubicBezTo>
                    <a:cubicBezTo>
                      <a:pt x="385" y="1326"/>
                      <a:pt x="391" y="1339"/>
                      <a:pt x="397" y="1351"/>
                    </a:cubicBezTo>
                    <a:cubicBezTo>
                      <a:pt x="404" y="1364"/>
                      <a:pt x="411" y="1377"/>
                      <a:pt x="418" y="1390"/>
                    </a:cubicBezTo>
                    <a:cubicBezTo>
                      <a:pt x="423" y="1398"/>
                      <a:pt x="427" y="1407"/>
                      <a:pt x="432" y="1414"/>
                    </a:cubicBezTo>
                    <a:cubicBezTo>
                      <a:pt x="441" y="1428"/>
                      <a:pt x="451" y="1441"/>
                      <a:pt x="460" y="1455"/>
                    </a:cubicBezTo>
                    <a:cubicBezTo>
                      <a:pt x="470" y="1470"/>
                      <a:pt x="479" y="1486"/>
                      <a:pt x="487" y="1501"/>
                    </a:cubicBezTo>
                    <a:cubicBezTo>
                      <a:pt x="494" y="1516"/>
                      <a:pt x="501" y="1531"/>
                      <a:pt x="507" y="1546"/>
                    </a:cubicBezTo>
                    <a:cubicBezTo>
                      <a:pt x="515" y="1565"/>
                      <a:pt x="517" y="1585"/>
                      <a:pt x="519" y="1604"/>
                    </a:cubicBezTo>
                    <a:cubicBezTo>
                      <a:pt x="520" y="1613"/>
                      <a:pt x="517" y="1615"/>
                      <a:pt x="508" y="1613"/>
                    </a:cubicBezTo>
                    <a:cubicBezTo>
                      <a:pt x="503" y="1612"/>
                      <a:pt x="498" y="1613"/>
                      <a:pt x="493" y="1613"/>
                    </a:cubicBezTo>
                    <a:cubicBezTo>
                      <a:pt x="475" y="1615"/>
                      <a:pt x="457" y="1619"/>
                      <a:pt x="439" y="1614"/>
                    </a:cubicBezTo>
                    <a:cubicBezTo>
                      <a:pt x="437" y="1613"/>
                      <a:pt x="434" y="1613"/>
                      <a:pt x="432" y="1614"/>
                    </a:cubicBezTo>
                    <a:cubicBezTo>
                      <a:pt x="421" y="1615"/>
                      <a:pt x="411" y="1618"/>
                      <a:pt x="400" y="1615"/>
                    </a:cubicBezTo>
                    <a:cubicBezTo>
                      <a:pt x="394" y="1613"/>
                      <a:pt x="388" y="1612"/>
                      <a:pt x="383" y="1614"/>
                    </a:cubicBezTo>
                    <a:cubicBezTo>
                      <a:pt x="368" y="1617"/>
                      <a:pt x="353" y="1615"/>
                      <a:pt x="339" y="1615"/>
                    </a:cubicBezTo>
                    <a:cubicBezTo>
                      <a:pt x="318" y="1616"/>
                      <a:pt x="297" y="1616"/>
                      <a:pt x="277" y="1617"/>
                    </a:cubicBezTo>
                    <a:cubicBezTo>
                      <a:pt x="266" y="1618"/>
                      <a:pt x="255" y="1619"/>
                      <a:pt x="244" y="1621"/>
                    </a:cubicBezTo>
                    <a:cubicBezTo>
                      <a:pt x="231" y="1623"/>
                      <a:pt x="229" y="1627"/>
                      <a:pt x="231" y="1639"/>
                    </a:cubicBezTo>
                    <a:cubicBezTo>
                      <a:pt x="232" y="1643"/>
                      <a:pt x="232" y="1646"/>
                      <a:pt x="233" y="1650"/>
                    </a:cubicBezTo>
                    <a:cubicBezTo>
                      <a:pt x="237" y="1661"/>
                      <a:pt x="237" y="1673"/>
                      <a:pt x="238" y="1684"/>
                    </a:cubicBezTo>
                    <a:cubicBezTo>
                      <a:pt x="241" y="1703"/>
                      <a:pt x="239" y="1722"/>
                      <a:pt x="238" y="1741"/>
                    </a:cubicBezTo>
                    <a:cubicBezTo>
                      <a:pt x="226" y="1738"/>
                      <a:pt x="215" y="1734"/>
                      <a:pt x="203" y="1731"/>
                    </a:cubicBezTo>
                    <a:cubicBezTo>
                      <a:pt x="186" y="1726"/>
                      <a:pt x="169" y="1721"/>
                      <a:pt x="151" y="1717"/>
                    </a:cubicBezTo>
                    <a:cubicBezTo>
                      <a:pt x="130" y="1714"/>
                      <a:pt x="111" y="1717"/>
                      <a:pt x="97" y="1737"/>
                    </a:cubicBezTo>
                    <a:cubicBezTo>
                      <a:pt x="86" y="1753"/>
                      <a:pt x="82" y="1764"/>
                      <a:pt x="93" y="1782"/>
                    </a:cubicBezTo>
                    <a:cubicBezTo>
                      <a:pt x="97" y="1788"/>
                      <a:pt x="103" y="1795"/>
                      <a:pt x="109" y="1799"/>
                    </a:cubicBezTo>
                    <a:cubicBezTo>
                      <a:pt x="139" y="1822"/>
                      <a:pt x="173" y="1838"/>
                      <a:pt x="210" y="1848"/>
                    </a:cubicBezTo>
                    <a:cubicBezTo>
                      <a:pt x="218" y="1850"/>
                      <a:pt x="227" y="1854"/>
                      <a:pt x="237" y="1858"/>
                    </a:cubicBezTo>
                    <a:cubicBezTo>
                      <a:pt x="237" y="1871"/>
                      <a:pt x="238" y="1884"/>
                      <a:pt x="238" y="1896"/>
                    </a:cubicBezTo>
                    <a:cubicBezTo>
                      <a:pt x="239" y="1911"/>
                      <a:pt x="239" y="1926"/>
                      <a:pt x="238" y="1940"/>
                    </a:cubicBezTo>
                    <a:cubicBezTo>
                      <a:pt x="238" y="1960"/>
                      <a:pt x="237" y="1980"/>
                      <a:pt x="236" y="2000"/>
                    </a:cubicBezTo>
                    <a:cubicBezTo>
                      <a:pt x="236" y="2015"/>
                      <a:pt x="236" y="2030"/>
                      <a:pt x="235" y="2045"/>
                    </a:cubicBezTo>
                    <a:cubicBezTo>
                      <a:pt x="235" y="2060"/>
                      <a:pt x="234" y="2075"/>
                      <a:pt x="233" y="2090"/>
                    </a:cubicBezTo>
                    <a:cubicBezTo>
                      <a:pt x="233" y="2098"/>
                      <a:pt x="234" y="2107"/>
                      <a:pt x="234" y="2116"/>
                    </a:cubicBezTo>
                    <a:cubicBezTo>
                      <a:pt x="233" y="2124"/>
                      <a:pt x="231" y="2131"/>
                      <a:pt x="231" y="2138"/>
                    </a:cubicBezTo>
                    <a:cubicBezTo>
                      <a:pt x="230" y="2156"/>
                      <a:pt x="230" y="2175"/>
                      <a:pt x="230" y="2193"/>
                    </a:cubicBezTo>
                    <a:cubicBezTo>
                      <a:pt x="230" y="2206"/>
                      <a:pt x="231" y="2219"/>
                      <a:pt x="231" y="2232"/>
                    </a:cubicBezTo>
                    <a:cubicBezTo>
                      <a:pt x="231" y="2237"/>
                      <a:pt x="229" y="2242"/>
                      <a:pt x="229" y="2246"/>
                    </a:cubicBezTo>
                    <a:cubicBezTo>
                      <a:pt x="218" y="2247"/>
                      <a:pt x="210" y="2248"/>
                      <a:pt x="201" y="2248"/>
                    </a:cubicBezTo>
                    <a:cubicBezTo>
                      <a:pt x="185" y="2249"/>
                      <a:pt x="170" y="2249"/>
                      <a:pt x="155" y="2249"/>
                    </a:cubicBezTo>
                    <a:cubicBezTo>
                      <a:pt x="140" y="2249"/>
                      <a:pt x="124" y="2250"/>
                      <a:pt x="109" y="2245"/>
                    </a:cubicBezTo>
                    <a:cubicBezTo>
                      <a:pt x="107" y="2244"/>
                      <a:pt x="106" y="2244"/>
                      <a:pt x="104" y="2245"/>
                    </a:cubicBezTo>
                    <a:cubicBezTo>
                      <a:pt x="81" y="2246"/>
                      <a:pt x="58" y="2243"/>
                      <a:pt x="34" y="2244"/>
                    </a:cubicBezTo>
                    <a:cubicBezTo>
                      <a:pt x="23" y="2244"/>
                      <a:pt x="11" y="2243"/>
                      <a:pt x="0" y="2242"/>
                    </a:cubicBezTo>
                    <a:cubicBezTo>
                      <a:pt x="0" y="2237"/>
                      <a:pt x="0" y="2237"/>
                      <a:pt x="0" y="2237"/>
                    </a:cubicBezTo>
                    <a:cubicBezTo>
                      <a:pt x="1" y="2237"/>
                      <a:pt x="3" y="2237"/>
                      <a:pt x="4" y="2237"/>
                    </a:cubicBezTo>
                    <a:cubicBezTo>
                      <a:pt x="11" y="2237"/>
                      <a:pt x="12" y="2235"/>
                      <a:pt x="12" y="2228"/>
                    </a:cubicBezTo>
                    <a:cubicBezTo>
                      <a:pt x="12" y="2222"/>
                      <a:pt x="12" y="2216"/>
                      <a:pt x="12" y="2210"/>
                    </a:cubicBezTo>
                    <a:cubicBezTo>
                      <a:pt x="12" y="2192"/>
                      <a:pt x="12" y="2173"/>
                      <a:pt x="12" y="2154"/>
                    </a:cubicBezTo>
                    <a:cubicBezTo>
                      <a:pt x="11" y="2138"/>
                      <a:pt x="10" y="2122"/>
                      <a:pt x="9" y="2106"/>
                    </a:cubicBezTo>
                    <a:cubicBezTo>
                      <a:pt x="8" y="2081"/>
                      <a:pt x="7" y="2056"/>
                      <a:pt x="7" y="2032"/>
                    </a:cubicBezTo>
                    <a:cubicBezTo>
                      <a:pt x="6" y="2005"/>
                      <a:pt x="5" y="1979"/>
                      <a:pt x="5" y="1953"/>
                    </a:cubicBezTo>
                    <a:cubicBezTo>
                      <a:pt x="5" y="1923"/>
                      <a:pt x="5" y="1893"/>
                      <a:pt x="6" y="1862"/>
                    </a:cubicBezTo>
                    <a:cubicBezTo>
                      <a:pt x="7" y="1825"/>
                      <a:pt x="9" y="1789"/>
                      <a:pt x="10" y="1752"/>
                    </a:cubicBezTo>
                    <a:cubicBezTo>
                      <a:pt x="10" y="1737"/>
                      <a:pt x="11" y="1722"/>
                      <a:pt x="12" y="1707"/>
                    </a:cubicBezTo>
                    <a:cubicBezTo>
                      <a:pt x="13" y="1689"/>
                      <a:pt x="13" y="1672"/>
                      <a:pt x="14" y="1654"/>
                    </a:cubicBezTo>
                    <a:cubicBezTo>
                      <a:pt x="14" y="1635"/>
                      <a:pt x="14" y="1615"/>
                      <a:pt x="15" y="1596"/>
                    </a:cubicBezTo>
                    <a:cubicBezTo>
                      <a:pt x="15" y="1587"/>
                      <a:pt x="16" y="1578"/>
                      <a:pt x="16" y="1569"/>
                    </a:cubicBezTo>
                    <a:cubicBezTo>
                      <a:pt x="16" y="1559"/>
                      <a:pt x="16" y="1548"/>
                      <a:pt x="16" y="1538"/>
                    </a:cubicBezTo>
                    <a:cubicBezTo>
                      <a:pt x="15" y="1533"/>
                      <a:pt x="15" y="1527"/>
                      <a:pt x="15" y="1521"/>
                    </a:cubicBezTo>
                    <a:cubicBezTo>
                      <a:pt x="15" y="1518"/>
                      <a:pt x="15" y="1515"/>
                      <a:pt x="15" y="1512"/>
                    </a:cubicBezTo>
                    <a:cubicBezTo>
                      <a:pt x="15" y="1497"/>
                      <a:pt x="15" y="1482"/>
                      <a:pt x="16" y="1467"/>
                    </a:cubicBezTo>
                    <a:cubicBezTo>
                      <a:pt x="16" y="1450"/>
                      <a:pt x="16" y="1432"/>
                      <a:pt x="17" y="1415"/>
                    </a:cubicBezTo>
                    <a:cubicBezTo>
                      <a:pt x="17" y="1401"/>
                      <a:pt x="20" y="1386"/>
                      <a:pt x="18" y="1373"/>
                    </a:cubicBezTo>
                    <a:cubicBezTo>
                      <a:pt x="15" y="1353"/>
                      <a:pt x="20" y="1333"/>
                      <a:pt x="19" y="1313"/>
                    </a:cubicBezTo>
                    <a:cubicBezTo>
                      <a:pt x="18" y="1299"/>
                      <a:pt x="18" y="1285"/>
                      <a:pt x="19" y="1271"/>
                    </a:cubicBezTo>
                    <a:cubicBezTo>
                      <a:pt x="20" y="1257"/>
                      <a:pt x="18" y="1243"/>
                      <a:pt x="18" y="1229"/>
                    </a:cubicBezTo>
                    <a:cubicBezTo>
                      <a:pt x="17" y="1207"/>
                      <a:pt x="15" y="1185"/>
                      <a:pt x="14" y="1163"/>
                    </a:cubicBezTo>
                    <a:cubicBezTo>
                      <a:pt x="13" y="1136"/>
                      <a:pt x="11" y="1109"/>
                      <a:pt x="10" y="1082"/>
                    </a:cubicBezTo>
                    <a:cubicBezTo>
                      <a:pt x="9" y="1074"/>
                      <a:pt x="10" y="1066"/>
                      <a:pt x="9" y="1059"/>
                    </a:cubicBezTo>
                    <a:cubicBezTo>
                      <a:pt x="7" y="1021"/>
                      <a:pt x="6" y="983"/>
                      <a:pt x="7" y="946"/>
                    </a:cubicBezTo>
                    <a:cubicBezTo>
                      <a:pt x="8" y="924"/>
                      <a:pt x="8" y="903"/>
                      <a:pt x="7" y="881"/>
                    </a:cubicBezTo>
                    <a:cubicBezTo>
                      <a:pt x="7" y="867"/>
                      <a:pt x="6" y="852"/>
                      <a:pt x="5" y="838"/>
                    </a:cubicBezTo>
                    <a:cubicBezTo>
                      <a:pt x="5" y="827"/>
                      <a:pt x="4" y="815"/>
                      <a:pt x="4" y="803"/>
                    </a:cubicBezTo>
                    <a:cubicBezTo>
                      <a:pt x="4" y="795"/>
                      <a:pt x="3" y="787"/>
                      <a:pt x="3" y="779"/>
                    </a:cubicBezTo>
                    <a:cubicBezTo>
                      <a:pt x="3" y="767"/>
                      <a:pt x="3" y="755"/>
                      <a:pt x="3" y="742"/>
                    </a:cubicBezTo>
                    <a:cubicBezTo>
                      <a:pt x="2" y="721"/>
                      <a:pt x="0" y="700"/>
                      <a:pt x="1" y="679"/>
                    </a:cubicBezTo>
                    <a:cubicBezTo>
                      <a:pt x="1" y="648"/>
                      <a:pt x="3" y="616"/>
                      <a:pt x="4" y="585"/>
                    </a:cubicBezTo>
                    <a:cubicBezTo>
                      <a:pt x="5" y="561"/>
                      <a:pt x="5" y="537"/>
                      <a:pt x="7" y="513"/>
                    </a:cubicBezTo>
                    <a:cubicBezTo>
                      <a:pt x="10" y="478"/>
                      <a:pt x="9" y="442"/>
                      <a:pt x="9" y="406"/>
                    </a:cubicBezTo>
                    <a:cubicBezTo>
                      <a:pt x="8" y="392"/>
                      <a:pt x="8" y="378"/>
                      <a:pt x="7" y="364"/>
                    </a:cubicBezTo>
                    <a:cubicBezTo>
                      <a:pt x="7" y="349"/>
                      <a:pt x="7" y="335"/>
                      <a:pt x="7" y="321"/>
                    </a:cubicBezTo>
                    <a:cubicBezTo>
                      <a:pt x="6" y="304"/>
                      <a:pt x="6" y="287"/>
                      <a:pt x="4" y="270"/>
                    </a:cubicBezTo>
                    <a:cubicBezTo>
                      <a:pt x="3" y="251"/>
                      <a:pt x="6" y="232"/>
                      <a:pt x="5" y="213"/>
                    </a:cubicBezTo>
                    <a:cubicBezTo>
                      <a:pt x="3" y="189"/>
                      <a:pt x="5" y="166"/>
                      <a:pt x="7" y="143"/>
                    </a:cubicBezTo>
                    <a:cubicBezTo>
                      <a:pt x="9" y="121"/>
                      <a:pt x="8" y="100"/>
                      <a:pt x="7" y="78"/>
                    </a:cubicBezTo>
                    <a:cubicBezTo>
                      <a:pt x="7" y="67"/>
                      <a:pt x="6" y="57"/>
                      <a:pt x="6" y="46"/>
                    </a:cubicBezTo>
                    <a:cubicBezTo>
                      <a:pt x="6" y="36"/>
                      <a:pt x="7" y="27"/>
                      <a:pt x="7" y="18"/>
                    </a:cubicBezTo>
                    <a:cubicBezTo>
                      <a:pt x="7" y="16"/>
                      <a:pt x="6" y="14"/>
                      <a:pt x="6" y="13"/>
                    </a:cubicBezTo>
                    <a:cubicBezTo>
                      <a:pt x="11" y="11"/>
                      <a:pt x="11" y="11"/>
                      <a:pt x="11" y="11"/>
                    </a:cubicBezTo>
                    <a:cubicBezTo>
                      <a:pt x="12" y="13"/>
                      <a:pt x="12" y="15"/>
                      <a:pt x="13" y="17"/>
                    </a:cubicBezTo>
                    <a:cubicBezTo>
                      <a:pt x="32" y="21"/>
                      <a:pt x="50" y="21"/>
                      <a:pt x="69" y="19"/>
                    </a:cubicBezTo>
                    <a:cubicBezTo>
                      <a:pt x="85" y="16"/>
                      <a:pt x="101" y="13"/>
                      <a:pt x="117" y="13"/>
                    </a:cubicBezTo>
                    <a:cubicBezTo>
                      <a:pt x="137" y="12"/>
                      <a:pt x="157" y="11"/>
                      <a:pt x="177" y="15"/>
                    </a:cubicBezTo>
                    <a:cubicBezTo>
                      <a:pt x="186" y="16"/>
                      <a:pt x="195" y="16"/>
                      <a:pt x="204" y="16"/>
                    </a:cubicBezTo>
                    <a:cubicBezTo>
                      <a:pt x="211" y="17"/>
                      <a:pt x="217" y="15"/>
                      <a:pt x="224" y="15"/>
                    </a:cubicBezTo>
                    <a:cubicBezTo>
                      <a:pt x="248" y="14"/>
                      <a:pt x="272" y="14"/>
                      <a:pt x="296" y="13"/>
                    </a:cubicBezTo>
                    <a:cubicBezTo>
                      <a:pt x="325" y="11"/>
                      <a:pt x="354" y="10"/>
                      <a:pt x="383" y="14"/>
                    </a:cubicBezTo>
                    <a:cubicBezTo>
                      <a:pt x="390" y="16"/>
                      <a:pt x="399" y="14"/>
                      <a:pt x="407" y="13"/>
                    </a:cubicBezTo>
                    <a:cubicBezTo>
                      <a:pt x="410" y="13"/>
                      <a:pt x="412" y="13"/>
                      <a:pt x="415" y="13"/>
                    </a:cubicBezTo>
                    <a:cubicBezTo>
                      <a:pt x="427" y="13"/>
                      <a:pt x="438" y="13"/>
                      <a:pt x="450" y="13"/>
                    </a:cubicBezTo>
                    <a:cubicBezTo>
                      <a:pt x="465" y="12"/>
                      <a:pt x="479" y="10"/>
                      <a:pt x="493" y="10"/>
                    </a:cubicBezTo>
                    <a:cubicBezTo>
                      <a:pt x="521" y="10"/>
                      <a:pt x="549" y="11"/>
                      <a:pt x="577" y="12"/>
                    </a:cubicBezTo>
                    <a:cubicBezTo>
                      <a:pt x="591" y="12"/>
                      <a:pt x="606" y="12"/>
                      <a:pt x="620" y="13"/>
                    </a:cubicBezTo>
                    <a:cubicBezTo>
                      <a:pt x="641" y="14"/>
                      <a:pt x="662" y="15"/>
                      <a:pt x="683" y="15"/>
                    </a:cubicBezTo>
                    <a:cubicBezTo>
                      <a:pt x="710" y="16"/>
                      <a:pt x="737" y="15"/>
                      <a:pt x="764" y="16"/>
                    </a:cubicBezTo>
                    <a:cubicBezTo>
                      <a:pt x="783" y="16"/>
                      <a:pt x="802" y="17"/>
                      <a:pt x="822" y="17"/>
                    </a:cubicBezTo>
                    <a:cubicBezTo>
                      <a:pt x="851" y="18"/>
                      <a:pt x="881" y="19"/>
                      <a:pt x="910" y="19"/>
                    </a:cubicBezTo>
                    <a:cubicBezTo>
                      <a:pt x="934" y="19"/>
                      <a:pt x="958" y="20"/>
                      <a:pt x="982" y="19"/>
                    </a:cubicBezTo>
                    <a:cubicBezTo>
                      <a:pt x="1001" y="19"/>
                      <a:pt x="1019" y="19"/>
                      <a:pt x="1038" y="19"/>
                    </a:cubicBezTo>
                    <a:cubicBezTo>
                      <a:pt x="1060" y="20"/>
                      <a:pt x="1082" y="18"/>
                      <a:pt x="1105" y="20"/>
                    </a:cubicBezTo>
                    <a:cubicBezTo>
                      <a:pt x="1128" y="22"/>
                      <a:pt x="1151" y="20"/>
                      <a:pt x="1174" y="20"/>
                    </a:cubicBezTo>
                    <a:cubicBezTo>
                      <a:pt x="1199" y="21"/>
                      <a:pt x="1224" y="22"/>
                      <a:pt x="1249" y="22"/>
                    </a:cubicBezTo>
                    <a:cubicBezTo>
                      <a:pt x="1287" y="22"/>
                      <a:pt x="1325" y="20"/>
                      <a:pt x="1363" y="19"/>
                    </a:cubicBezTo>
                    <a:cubicBezTo>
                      <a:pt x="1366" y="19"/>
                      <a:pt x="1370" y="18"/>
                      <a:pt x="1373" y="18"/>
                    </a:cubicBezTo>
                    <a:cubicBezTo>
                      <a:pt x="1395" y="18"/>
                      <a:pt x="1416" y="18"/>
                      <a:pt x="1437" y="17"/>
                    </a:cubicBezTo>
                    <a:cubicBezTo>
                      <a:pt x="1460" y="16"/>
                      <a:pt x="1482" y="14"/>
                      <a:pt x="1505" y="12"/>
                    </a:cubicBezTo>
                    <a:cubicBezTo>
                      <a:pt x="1522" y="11"/>
                      <a:pt x="1540" y="11"/>
                      <a:pt x="1558" y="10"/>
                    </a:cubicBezTo>
                    <a:cubicBezTo>
                      <a:pt x="1570" y="10"/>
                      <a:pt x="1583" y="8"/>
                      <a:pt x="1595" y="8"/>
                    </a:cubicBezTo>
                    <a:cubicBezTo>
                      <a:pt x="1610" y="7"/>
                      <a:pt x="1625" y="6"/>
                      <a:pt x="1639" y="5"/>
                    </a:cubicBezTo>
                    <a:cubicBezTo>
                      <a:pt x="1651" y="5"/>
                      <a:pt x="1663" y="5"/>
                      <a:pt x="1674" y="5"/>
                    </a:cubicBezTo>
                    <a:cubicBezTo>
                      <a:pt x="1675" y="4"/>
                      <a:pt x="1677" y="4"/>
                      <a:pt x="1678" y="4"/>
                    </a:cubicBezTo>
                    <a:cubicBezTo>
                      <a:pt x="1696" y="3"/>
                      <a:pt x="1713" y="1"/>
                      <a:pt x="1731" y="1"/>
                    </a:cubicBezTo>
                    <a:cubicBezTo>
                      <a:pt x="1751" y="1"/>
                      <a:pt x="1771" y="3"/>
                      <a:pt x="1791" y="1"/>
                    </a:cubicBezTo>
                    <a:cubicBezTo>
                      <a:pt x="1804" y="0"/>
                      <a:pt x="1818" y="1"/>
                      <a:pt x="1831" y="1"/>
                    </a:cubicBezTo>
                    <a:cubicBezTo>
                      <a:pt x="1852" y="1"/>
                      <a:pt x="1872" y="1"/>
                      <a:pt x="1893" y="2"/>
                    </a:cubicBezTo>
                    <a:cubicBezTo>
                      <a:pt x="1907" y="2"/>
                      <a:pt x="1922" y="3"/>
                      <a:pt x="1936" y="3"/>
                    </a:cubicBezTo>
                    <a:cubicBezTo>
                      <a:pt x="1961" y="3"/>
                      <a:pt x="1985" y="1"/>
                      <a:pt x="2009" y="1"/>
                    </a:cubicBezTo>
                    <a:cubicBezTo>
                      <a:pt x="2014" y="1"/>
                      <a:pt x="2020" y="3"/>
                      <a:pt x="2025" y="2"/>
                    </a:cubicBezTo>
                    <a:cubicBezTo>
                      <a:pt x="2036" y="0"/>
                      <a:pt x="2047" y="0"/>
                      <a:pt x="2057" y="1"/>
                    </a:cubicBezTo>
                    <a:cubicBezTo>
                      <a:pt x="2082" y="1"/>
                      <a:pt x="2106" y="1"/>
                      <a:pt x="2131" y="1"/>
                    </a:cubicBezTo>
                    <a:cubicBezTo>
                      <a:pt x="2139" y="1"/>
                      <a:pt x="2148" y="1"/>
                      <a:pt x="2156" y="1"/>
                    </a:cubicBezTo>
                    <a:cubicBezTo>
                      <a:pt x="2178" y="1"/>
                      <a:pt x="2199" y="2"/>
                      <a:pt x="2221" y="2"/>
                    </a:cubicBezTo>
                    <a:cubicBezTo>
                      <a:pt x="2233" y="2"/>
                      <a:pt x="2244" y="1"/>
                      <a:pt x="2256" y="1"/>
                    </a:cubicBezTo>
                    <a:cubicBezTo>
                      <a:pt x="2263" y="1"/>
                      <a:pt x="2268" y="4"/>
                      <a:pt x="2268" y="9"/>
                    </a:cubicBezTo>
                    <a:cubicBezTo>
                      <a:pt x="2268" y="16"/>
                      <a:pt x="2268" y="23"/>
                      <a:pt x="2266" y="30"/>
                    </a:cubicBezTo>
                    <a:cubicBezTo>
                      <a:pt x="2262" y="42"/>
                      <a:pt x="2261" y="55"/>
                      <a:pt x="2262" y="68"/>
                    </a:cubicBezTo>
                    <a:cubicBezTo>
                      <a:pt x="2262" y="73"/>
                      <a:pt x="2264" y="80"/>
                      <a:pt x="2263" y="85"/>
                    </a:cubicBezTo>
                    <a:cubicBezTo>
                      <a:pt x="2258" y="100"/>
                      <a:pt x="2259" y="115"/>
                      <a:pt x="2257" y="131"/>
                    </a:cubicBezTo>
                    <a:cubicBezTo>
                      <a:pt x="2257" y="139"/>
                      <a:pt x="2255" y="147"/>
                      <a:pt x="2254" y="156"/>
                    </a:cubicBezTo>
                    <a:cubicBezTo>
                      <a:pt x="2254" y="162"/>
                      <a:pt x="2253" y="167"/>
                      <a:pt x="2252" y="173"/>
                    </a:cubicBezTo>
                    <a:cubicBezTo>
                      <a:pt x="2251" y="183"/>
                      <a:pt x="2249" y="193"/>
                      <a:pt x="2248" y="203"/>
                    </a:cubicBezTo>
                    <a:cubicBezTo>
                      <a:pt x="2248" y="204"/>
                      <a:pt x="2250" y="206"/>
                      <a:pt x="2252" y="208"/>
                    </a:cubicBezTo>
                    <a:cubicBezTo>
                      <a:pt x="2246" y="214"/>
                      <a:pt x="2244" y="221"/>
                      <a:pt x="2246" y="228"/>
                    </a:cubicBezTo>
                    <a:cubicBezTo>
                      <a:pt x="2248" y="233"/>
                      <a:pt x="2248" y="238"/>
                      <a:pt x="2245" y="243"/>
                    </a:cubicBezTo>
                    <a:cubicBezTo>
                      <a:pt x="2244" y="245"/>
                      <a:pt x="2243" y="247"/>
                      <a:pt x="2243" y="250"/>
                    </a:cubicBezTo>
                    <a:cubicBezTo>
                      <a:pt x="2241" y="268"/>
                      <a:pt x="2240" y="285"/>
                      <a:pt x="2237" y="303"/>
                    </a:cubicBezTo>
                    <a:cubicBezTo>
                      <a:pt x="2234" y="327"/>
                      <a:pt x="2237" y="350"/>
                      <a:pt x="2236" y="374"/>
                    </a:cubicBezTo>
                    <a:cubicBezTo>
                      <a:pt x="2236" y="387"/>
                      <a:pt x="2239" y="399"/>
                      <a:pt x="2239" y="412"/>
                    </a:cubicBezTo>
                    <a:cubicBezTo>
                      <a:pt x="2239" y="428"/>
                      <a:pt x="2242" y="444"/>
                      <a:pt x="2242" y="460"/>
                    </a:cubicBezTo>
                    <a:cubicBezTo>
                      <a:pt x="2242" y="473"/>
                      <a:pt x="2241" y="486"/>
                      <a:pt x="2239" y="499"/>
                    </a:cubicBezTo>
                    <a:cubicBezTo>
                      <a:pt x="2236" y="524"/>
                      <a:pt x="2237" y="548"/>
                      <a:pt x="2232" y="572"/>
                    </a:cubicBezTo>
                    <a:cubicBezTo>
                      <a:pt x="2231" y="575"/>
                      <a:pt x="2231" y="577"/>
                      <a:pt x="2231" y="580"/>
                    </a:cubicBezTo>
                    <a:cubicBezTo>
                      <a:pt x="2230" y="593"/>
                      <a:pt x="2229" y="607"/>
                      <a:pt x="2228" y="621"/>
                    </a:cubicBezTo>
                    <a:cubicBezTo>
                      <a:pt x="2226" y="639"/>
                      <a:pt x="2223" y="657"/>
                      <a:pt x="2222" y="675"/>
                    </a:cubicBezTo>
                    <a:cubicBezTo>
                      <a:pt x="2221" y="702"/>
                      <a:pt x="2221" y="728"/>
                      <a:pt x="2221" y="755"/>
                    </a:cubicBezTo>
                    <a:cubicBezTo>
                      <a:pt x="2221" y="759"/>
                      <a:pt x="2220" y="763"/>
                      <a:pt x="2220" y="768"/>
                    </a:cubicBezTo>
                    <a:cubicBezTo>
                      <a:pt x="2219" y="781"/>
                      <a:pt x="2218" y="794"/>
                      <a:pt x="2217" y="807"/>
                    </a:cubicBezTo>
                    <a:cubicBezTo>
                      <a:pt x="2217" y="829"/>
                      <a:pt x="2218" y="851"/>
                      <a:pt x="2218" y="873"/>
                    </a:cubicBezTo>
                    <a:cubicBezTo>
                      <a:pt x="2219" y="891"/>
                      <a:pt x="2219" y="910"/>
                      <a:pt x="2220" y="928"/>
                    </a:cubicBezTo>
                    <a:cubicBezTo>
                      <a:pt x="2221" y="944"/>
                      <a:pt x="2223" y="960"/>
                      <a:pt x="2224" y="975"/>
                    </a:cubicBezTo>
                    <a:cubicBezTo>
                      <a:pt x="2225" y="1006"/>
                      <a:pt x="2226" y="1036"/>
                      <a:pt x="2227" y="1066"/>
                    </a:cubicBezTo>
                    <a:cubicBezTo>
                      <a:pt x="2227" y="1087"/>
                      <a:pt x="2228" y="1107"/>
                      <a:pt x="2229" y="1127"/>
                    </a:cubicBezTo>
                    <a:cubicBezTo>
                      <a:pt x="2230" y="1152"/>
                      <a:pt x="2230" y="1178"/>
                      <a:pt x="2231" y="1203"/>
                    </a:cubicBezTo>
                    <a:cubicBezTo>
                      <a:pt x="2231" y="1209"/>
                      <a:pt x="2231" y="1215"/>
                      <a:pt x="2231" y="1221"/>
                    </a:cubicBezTo>
                    <a:cubicBezTo>
                      <a:pt x="2232" y="1235"/>
                      <a:pt x="2233" y="1248"/>
                      <a:pt x="2234" y="1261"/>
                    </a:cubicBezTo>
                    <a:cubicBezTo>
                      <a:pt x="2235" y="1282"/>
                      <a:pt x="2237" y="1302"/>
                      <a:pt x="2239" y="1323"/>
                    </a:cubicBezTo>
                    <a:cubicBezTo>
                      <a:pt x="2239" y="1329"/>
                      <a:pt x="2239" y="1334"/>
                      <a:pt x="2240" y="1340"/>
                    </a:cubicBezTo>
                    <a:cubicBezTo>
                      <a:pt x="2241" y="1355"/>
                      <a:pt x="2243" y="1370"/>
                      <a:pt x="2244" y="1384"/>
                    </a:cubicBezTo>
                    <a:cubicBezTo>
                      <a:pt x="2244" y="1387"/>
                      <a:pt x="2244" y="1389"/>
                      <a:pt x="2244" y="1391"/>
                    </a:cubicBezTo>
                    <a:cubicBezTo>
                      <a:pt x="2245" y="1408"/>
                      <a:pt x="2245" y="1425"/>
                      <a:pt x="2246" y="1441"/>
                    </a:cubicBezTo>
                    <a:cubicBezTo>
                      <a:pt x="2247" y="1469"/>
                      <a:pt x="2248" y="1497"/>
                      <a:pt x="2249" y="1525"/>
                    </a:cubicBezTo>
                    <a:cubicBezTo>
                      <a:pt x="2249" y="1533"/>
                      <a:pt x="2248" y="1540"/>
                      <a:pt x="2248" y="1548"/>
                    </a:cubicBezTo>
                    <a:cubicBezTo>
                      <a:pt x="2248" y="1564"/>
                      <a:pt x="2249" y="1581"/>
                      <a:pt x="2249" y="1597"/>
                    </a:cubicBezTo>
                    <a:cubicBezTo>
                      <a:pt x="2249" y="1603"/>
                      <a:pt x="2249" y="1610"/>
                      <a:pt x="2249" y="1616"/>
                    </a:cubicBezTo>
                    <a:cubicBezTo>
                      <a:pt x="2250" y="1637"/>
                      <a:pt x="2250" y="1659"/>
                      <a:pt x="2251" y="1680"/>
                    </a:cubicBezTo>
                    <a:cubicBezTo>
                      <a:pt x="2251" y="1692"/>
                      <a:pt x="2250" y="1703"/>
                      <a:pt x="2251" y="1715"/>
                    </a:cubicBezTo>
                    <a:cubicBezTo>
                      <a:pt x="2252" y="1734"/>
                      <a:pt x="2253" y="1753"/>
                      <a:pt x="2254" y="1772"/>
                    </a:cubicBezTo>
                    <a:cubicBezTo>
                      <a:pt x="2255" y="1791"/>
                      <a:pt x="2254" y="1810"/>
                      <a:pt x="2255" y="1829"/>
                    </a:cubicBezTo>
                    <a:cubicBezTo>
                      <a:pt x="2255" y="1844"/>
                      <a:pt x="2256" y="1858"/>
                      <a:pt x="2256" y="1873"/>
                    </a:cubicBezTo>
                    <a:cubicBezTo>
                      <a:pt x="2257" y="1889"/>
                      <a:pt x="2257" y="1904"/>
                      <a:pt x="2258" y="1919"/>
                    </a:cubicBezTo>
                    <a:cubicBezTo>
                      <a:pt x="2258" y="1935"/>
                      <a:pt x="2259" y="1952"/>
                      <a:pt x="2259" y="1968"/>
                    </a:cubicBezTo>
                    <a:cubicBezTo>
                      <a:pt x="2259" y="1987"/>
                      <a:pt x="2258" y="2005"/>
                      <a:pt x="2258" y="2024"/>
                    </a:cubicBezTo>
                    <a:cubicBezTo>
                      <a:pt x="2258" y="2055"/>
                      <a:pt x="2259" y="2086"/>
                      <a:pt x="2259" y="2117"/>
                    </a:cubicBezTo>
                    <a:cubicBezTo>
                      <a:pt x="2259" y="2134"/>
                      <a:pt x="2258" y="2150"/>
                      <a:pt x="2258" y="2166"/>
                    </a:cubicBezTo>
                    <a:cubicBezTo>
                      <a:pt x="2258" y="2187"/>
                      <a:pt x="2259" y="2208"/>
                      <a:pt x="2259" y="2229"/>
                    </a:cubicBezTo>
                    <a:cubicBezTo>
                      <a:pt x="2259" y="2235"/>
                      <a:pt x="2256" y="2237"/>
                      <a:pt x="2251" y="2237"/>
                    </a:cubicBezTo>
                    <a:cubicBezTo>
                      <a:pt x="2248" y="2237"/>
                      <a:pt x="2246" y="2237"/>
                      <a:pt x="2243" y="2237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</a:ln>
            </p:spPr>
            <p:style>
              <a:lnRef idx="1">
                <a:schemeClr val="accent2"/>
              </a:lnRef>
              <a:fillRef idx="2">
                <a:schemeClr val="accent2"/>
              </a:fillRef>
              <a:effectRef idx="1">
                <a:schemeClr val="accent2"/>
              </a:effectRef>
              <a:fontRef idx="minor">
                <a:schemeClr val="dk1"/>
              </a:fontRef>
            </p:style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12" name="Freeform 7"/>
              <p:cNvSpPr>
                <a:spLocks/>
              </p:cNvSpPr>
              <p:nvPr/>
            </p:nvSpPr>
            <p:spPr bwMode="auto">
              <a:xfrm>
                <a:off x="10858693" y="2920242"/>
                <a:ext cx="55793" cy="155911"/>
              </a:xfrm>
              <a:custGeom>
                <a:avLst/>
                <a:gdLst>
                  <a:gd name="T0" fmla="*/ 17 w 107"/>
                  <a:gd name="T1" fmla="*/ 282 h 299"/>
                  <a:gd name="T2" fmla="*/ 51 w 107"/>
                  <a:gd name="T3" fmla="*/ 237 h 299"/>
                  <a:gd name="T4" fmla="*/ 56 w 107"/>
                  <a:gd name="T5" fmla="*/ 204 h 299"/>
                  <a:gd name="T6" fmla="*/ 33 w 107"/>
                  <a:gd name="T7" fmla="*/ 194 h 299"/>
                  <a:gd name="T8" fmla="*/ 38 w 107"/>
                  <a:gd name="T9" fmla="*/ 192 h 299"/>
                  <a:gd name="T10" fmla="*/ 78 w 107"/>
                  <a:gd name="T11" fmla="*/ 173 h 299"/>
                  <a:gd name="T12" fmla="*/ 90 w 107"/>
                  <a:gd name="T13" fmla="*/ 132 h 299"/>
                  <a:gd name="T14" fmla="*/ 90 w 107"/>
                  <a:gd name="T15" fmla="*/ 130 h 299"/>
                  <a:gd name="T16" fmla="*/ 56 w 107"/>
                  <a:gd name="T17" fmla="*/ 106 h 299"/>
                  <a:gd name="T18" fmla="*/ 46 w 107"/>
                  <a:gd name="T19" fmla="*/ 107 h 299"/>
                  <a:gd name="T20" fmla="*/ 35 w 107"/>
                  <a:gd name="T21" fmla="*/ 101 h 299"/>
                  <a:gd name="T22" fmla="*/ 38 w 107"/>
                  <a:gd name="T23" fmla="*/ 92 h 299"/>
                  <a:gd name="T24" fmla="*/ 45 w 107"/>
                  <a:gd name="T25" fmla="*/ 85 h 299"/>
                  <a:gd name="T26" fmla="*/ 79 w 107"/>
                  <a:gd name="T27" fmla="*/ 49 h 299"/>
                  <a:gd name="T28" fmla="*/ 75 w 107"/>
                  <a:gd name="T29" fmla="*/ 20 h 299"/>
                  <a:gd name="T30" fmla="*/ 57 w 107"/>
                  <a:gd name="T31" fmla="*/ 9 h 299"/>
                  <a:gd name="T32" fmla="*/ 59 w 107"/>
                  <a:gd name="T33" fmla="*/ 0 h 299"/>
                  <a:gd name="T34" fmla="*/ 69 w 107"/>
                  <a:gd name="T35" fmla="*/ 2 h 299"/>
                  <a:gd name="T36" fmla="*/ 94 w 107"/>
                  <a:gd name="T37" fmla="*/ 27 h 299"/>
                  <a:gd name="T38" fmla="*/ 94 w 107"/>
                  <a:gd name="T39" fmla="*/ 44 h 299"/>
                  <a:gd name="T40" fmla="*/ 66 w 107"/>
                  <a:gd name="T41" fmla="*/ 86 h 299"/>
                  <a:gd name="T42" fmla="*/ 58 w 107"/>
                  <a:gd name="T43" fmla="*/ 94 h 299"/>
                  <a:gd name="T44" fmla="*/ 75 w 107"/>
                  <a:gd name="T45" fmla="*/ 98 h 299"/>
                  <a:gd name="T46" fmla="*/ 95 w 107"/>
                  <a:gd name="T47" fmla="*/ 112 h 299"/>
                  <a:gd name="T48" fmla="*/ 107 w 107"/>
                  <a:gd name="T49" fmla="*/ 145 h 299"/>
                  <a:gd name="T50" fmla="*/ 102 w 107"/>
                  <a:gd name="T51" fmla="*/ 165 h 299"/>
                  <a:gd name="T52" fmla="*/ 79 w 107"/>
                  <a:gd name="T53" fmla="*/ 187 h 299"/>
                  <a:gd name="T54" fmla="*/ 72 w 107"/>
                  <a:gd name="T55" fmla="*/ 201 h 299"/>
                  <a:gd name="T56" fmla="*/ 62 w 107"/>
                  <a:gd name="T57" fmla="*/ 246 h 299"/>
                  <a:gd name="T58" fmla="*/ 40 w 107"/>
                  <a:gd name="T59" fmla="*/ 272 h 299"/>
                  <a:gd name="T60" fmla="*/ 25 w 107"/>
                  <a:gd name="T61" fmla="*/ 290 h 299"/>
                  <a:gd name="T62" fmla="*/ 3 w 107"/>
                  <a:gd name="T63" fmla="*/ 297 h 299"/>
                  <a:gd name="T64" fmla="*/ 0 w 107"/>
                  <a:gd name="T65" fmla="*/ 296 h 299"/>
                  <a:gd name="T66" fmla="*/ 2 w 107"/>
                  <a:gd name="T67" fmla="*/ 286 h 299"/>
                  <a:gd name="T68" fmla="*/ 17 w 107"/>
                  <a:gd name="T69" fmla="*/ 282 h 29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107" h="299">
                    <a:moveTo>
                      <a:pt x="17" y="282"/>
                    </a:moveTo>
                    <a:cubicBezTo>
                      <a:pt x="30" y="269"/>
                      <a:pt x="42" y="254"/>
                      <a:pt x="51" y="237"/>
                    </a:cubicBezTo>
                    <a:cubicBezTo>
                      <a:pt x="57" y="228"/>
                      <a:pt x="59" y="216"/>
                      <a:pt x="56" y="204"/>
                    </a:cubicBezTo>
                    <a:cubicBezTo>
                      <a:pt x="47" y="203"/>
                      <a:pt x="38" y="205"/>
                      <a:pt x="33" y="194"/>
                    </a:cubicBezTo>
                    <a:cubicBezTo>
                      <a:pt x="35" y="193"/>
                      <a:pt x="37" y="192"/>
                      <a:pt x="38" y="192"/>
                    </a:cubicBezTo>
                    <a:cubicBezTo>
                      <a:pt x="54" y="192"/>
                      <a:pt x="66" y="183"/>
                      <a:pt x="78" y="173"/>
                    </a:cubicBezTo>
                    <a:cubicBezTo>
                      <a:pt x="91" y="162"/>
                      <a:pt x="98" y="149"/>
                      <a:pt x="90" y="132"/>
                    </a:cubicBezTo>
                    <a:cubicBezTo>
                      <a:pt x="90" y="131"/>
                      <a:pt x="90" y="131"/>
                      <a:pt x="90" y="130"/>
                    </a:cubicBezTo>
                    <a:cubicBezTo>
                      <a:pt x="84" y="112"/>
                      <a:pt x="76" y="106"/>
                      <a:pt x="56" y="106"/>
                    </a:cubicBezTo>
                    <a:cubicBezTo>
                      <a:pt x="53" y="107"/>
                      <a:pt x="49" y="108"/>
                      <a:pt x="46" y="107"/>
                    </a:cubicBezTo>
                    <a:cubicBezTo>
                      <a:pt x="42" y="106"/>
                      <a:pt x="37" y="104"/>
                      <a:pt x="35" y="101"/>
                    </a:cubicBezTo>
                    <a:cubicBezTo>
                      <a:pt x="34" y="99"/>
                      <a:pt x="37" y="95"/>
                      <a:pt x="38" y="92"/>
                    </a:cubicBezTo>
                    <a:cubicBezTo>
                      <a:pt x="40" y="89"/>
                      <a:pt x="43" y="87"/>
                      <a:pt x="45" y="85"/>
                    </a:cubicBezTo>
                    <a:cubicBezTo>
                      <a:pt x="60" y="77"/>
                      <a:pt x="71" y="64"/>
                      <a:pt x="79" y="49"/>
                    </a:cubicBezTo>
                    <a:cubicBezTo>
                      <a:pt x="85" y="36"/>
                      <a:pt x="84" y="30"/>
                      <a:pt x="75" y="20"/>
                    </a:cubicBezTo>
                    <a:cubicBezTo>
                      <a:pt x="70" y="14"/>
                      <a:pt x="64" y="10"/>
                      <a:pt x="57" y="9"/>
                    </a:cubicBezTo>
                    <a:cubicBezTo>
                      <a:pt x="59" y="0"/>
                      <a:pt x="59" y="0"/>
                      <a:pt x="59" y="0"/>
                    </a:cubicBezTo>
                    <a:cubicBezTo>
                      <a:pt x="63" y="0"/>
                      <a:pt x="66" y="1"/>
                      <a:pt x="69" y="2"/>
                    </a:cubicBezTo>
                    <a:cubicBezTo>
                      <a:pt x="81" y="6"/>
                      <a:pt x="89" y="16"/>
                      <a:pt x="94" y="27"/>
                    </a:cubicBezTo>
                    <a:cubicBezTo>
                      <a:pt x="97" y="33"/>
                      <a:pt x="96" y="38"/>
                      <a:pt x="94" y="44"/>
                    </a:cubicBezTo>
                    <a:cubicBezTo>
                      <a:pt x="89" y="61"/>
                      <a:pt x="79" y="74"/>
                      <a:pt x="66" y="86"/>
                    </a:cubicBezTo>
                    <a:cubicBezTo>
                      <a:pt x="64" y="88"/>
                      <a:pt x="61" y="90"/>
                      <a:pt x="58" y="94"/>
                    </a:cubicBezTo>
                    <a:cubicBezTo>
                      <a:pt x="65" y="96"/>
                      <a:pt x="70" y="97"/>
                      <a:pt x="75" y="98"/>
                    </a:cubicBezTo>
                    <a:cubicBezTo>
                      <a:pt x="84" y="100"/>
                      <a:pt x="91" y="104"/>
                      <a:pt x="95" y="112"/>
                    </a:cubicBezTo>
                    <a:cubicBezTo>
                      <a:pt x="100" y="122"/>
                      <a:pt x="106" y="133"/>
                      <a:pt x="107" y="145"/>
                    </a:cubicBezTo>
                    <a:cubicBezTo>
                      <a:pt x="107" y="152"/>
                      <a:pt x="107" y="159"/>
                      <a:pt x="102" y="165"/>
                    </a:cubicBezTo>
                    <a:cubicBezTo>
                      <a:pt x="95" y="173"/>
                      <a:pt x="89" y="182"/>
                      <a:pt x="79" y="187"/>
                    </a:cubicBezTo>
                    <a:cubicBezTo>
                      <a:pt x="74" y="190"/>
                      <a:pt x="73" y="194"/>
                      <a:pt x="72" y="201"/>
                    </a:cubicBezTo>
                    <a:cubicBezTo>
                      <a:pt x="72" y="217"/>
                      <a:pt x="71" y="233"/>
                      <a:pt x="62" y="246"/>
                    </a:cubicBezTo>
                    <a:cubicBezTo>
                      <a:pt x="55" y="255"/>
                      <a:pt x="47" y="264"/>
                      <a:pt x="40" y="272"/>
                    </a:cubicBezTo>
                    <a:cubicBezTo>
                      <a:pt x="35" y="278"/>
                      <a:pt x="30" y="284"/>
                      <a:pt x="25" y="290"/>
                    </a:cubicBezTo>
                    <a:cubicBezTo>
                      <a:pt x="19" y="297"/>
                      <a:pt x="12" y="299"/>
                      <a:pt x="3" y="297"/>
                    </a:cubicBezTo>
                    <a:cubicBezTo>
                      <a:pt x="2" y="297"/>
                      <a:pt x="1" y="297"/>
                      <a:pt x="0" y="296"/>
                    </a:cubicBezTo>
                    <a:cubicBezTo>
                      <a:pt x="2" y="286"/>
                      <a:pt x="2" y="286"/>
                      <a:pt x="2" y="286"/>
                    </a:cubicBezTo>
                    <a:cubicBezTo>
                      <a:pt x="8" y="288"/>
                      <a:pt x="12" y="286"/>
                      <a:pt x="17" y="282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13" name="Freeform 8"/>
              <p:cNvSpPr>
                <a:spLocks noEditPoints="1"/>
              </p:cNvSpPr>
              <p:nvPr/>
            </p:nvSpPr>
            <p:spPr bwMode="auto">
              <a:xfrm>
                <a:off x="10755929" y="2959496"/>
                <a:ext cx="59321" cy="29109"/>
              </a:xfrm>
              <a:custGeom>
                <a:avLst/>
                <a:gdLst>
                  <a:gd name="T0" fmla="*/ 35 w 114"/>
                  <a:gd name="T1" fmla="*/ 40 h 56"/>
                  <a:gd name="T2" fmla="*/ 61 w 114"/>
                  <a:gd name="T3" fmla="*/ 16 h 56"/>
                  <a:gd name="T4" fmla="*/ 30 w 114"/>
                  <a:gd name="T5" fmla="*/ 18 h 56"/>
                  <a:gd name="T6" fmla="*/ 35 w 114"/>
                  <a:gd name="T7" fmla="*/ 40 h 56"/>
                  <a:gd name="T8" fmla="*/ 47 w 114"/>
                  <a:gd name="T9" fmla="*/ 55 h 56"/>
                  <a:gd name="T10" fmla="*/ 23 w 114"/>
                  <a:gd name="T11" fmla="*/ 41 h 56"/>
                  <a:gd name="T12" fmla="*/ 16 w 114"/>
                  <a:gd name="T13" fmla="*/ 25 h 56"/>
                  <a:gd name="T14" fmla="*/ 9 w 114"/>
                  <a:gd name="T15" fmla="*/ 30 h 56"/>
                  <a:gd name="T16" fmla="*/ 9 w 114"/>
                  <a:gd name="T17" fmla="*/ 13 h 56"/>
                  <a:gd name="T18" fmla="*/ 44 w 114"/>
                  <a:gd name="T19" fmla="*/ 1 h 56"/>
                  <a:gd name="T20" fmla="*/ 106 w 114"/>
                  <a:gd name="T21" fmla="*/ 18 h 56"/>
                  <a:gd name="T22" fmla="*/ 113 w 114"/>
                  <a:gd name="T23" fmla="*/ 23 h 56"/>
                  <a:gd name="T24" fmla="*/ 113 w 114"/>
                  <a:gd name="T25" fmla="*/ 29 h 56"/>
                  <a:gd name="T26" fmla="*/ 107 w 114"/>
                  <a:gd name="T27" fmla="*/ 30 h 56"/>
                  <a:gd name="T28" fmla="*/ 90 w 114"/>
                  <a:gd name="T29" fmla="*/ 22 h 56"/>
                  <a:gd name="T30" fmla="*/ 77 w 114"/>
                  <a:gd name="T31" fmla="*/ 29 h 56"/>
                  <a:gd name="T32" fmla="*/ 47 w 114"/>
                  <a:gd name="T33" fmla="*/ 55 h 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14" h="56">
                    <a:moveTo>
                      <a:pt x="35" y="40"/>
                    </a:moveTo>
                    <a:cubicBezTo>
                      <a:pt x="54" y="44"/>
                      <a:pt x="64" y="33"/>
                      <a:pt x="61" y="16"/>
                    </a:cubicBezTo>
                    <a:cubicBezTo>
                      <a:pt x="50" y="14"/>
                      <a:pt x="40" y="11"/>
                      <a:pt x="30" y="18"/>
                    </a:cubicBezTo>
                    <a:cubicBezTo>
                      <a:pt x="28" y="26"/>
                      <a:pt x="33" y="33"/>
                      <a:pt x="35" y="40"/>
                    </a:cubicBezTo>
                    <a:close/>
                    <a:moveTo>
                      <a:pt x="47" y="55"/>
                    </a:moveTo>
                    <a:cubicBezTo>
                      <a:pt x="35" y="56"/>
                      <a:pt x="28" y="50"/>
                      <a:pt x="23" y="41"/>
                    </a:cubicBezTo>
                    <a:cubicBezTo>
                      <a:pt x="20" y="36"/>
                      <a:pt x="19" y="31"/>
                      <a:pt x="16" y="25"/>
                    </a:cubicBezTo>
                    <a:cubicBezTo>
                      <a:pt x="13" y="27"/>
                      <a:pt x="11" y="28"/>
                      <a:pt x="9" y="30"/>
                    </a:cubicBezTo>
                    <a:cubicBezTo>
                      <a:pt x="0" y="20"/>
                      <a:pt x="0" y="19"/>
                      <a:pt x="9" y="13"/>
                    </a:cubicBezTo>
                    <a:cubicBezTo>
                      <a:pt x="20" y="5"/>
                      <a:pt x="32" y="1"/>
                      <a:pt x="44" y="1"/>
                    </a:cubicBezTo>
                    <a:cubicBezTo>
                      <a:pt x="67" y="0"/>
                      <a:pt x="87" y="7"/>
                      <a:pt x="106" y="18"/>
                    </a:cubicBezTo>
                    <a:cubicBezTo>
                      <a:pt x="109" y="19"/>
                      <a:pt x="111" y="21"/>
                      <a:pt x="113" y="23"/>
                    </a:cubicBezTo>
                    <a:cubicBezTo>
                      <a:pt x="114" y="25"/>
                      <a:pt x="114" y="28"/>
                      <a:pt x="113" y="29"/>
                    </a:cubicBezTo>
                    <a:cubicBezTo>
                      <a:pt x="112" y="30"/>
                      <a:pt x="109" y="31"/>
                      <a:pt x="107" y="30"/>
                    </a:cubicBezTo>
                    <a:cubicBezTo>
                      <a:pt x="101" y="28"/>
                      <a:pt x="96" y="24"/>
                      <a:pt x="90" y="22"/>
                    </a:cubicBezTo>
                    <a:cubicBezTo>
                      <a:pt x="80" y="18"/>
                      <a:pt x="80" y="19"/>
                      <a:pt x="77" y="29"/>
                    </a:cubicBezTo>
                    <a:cubicBezTo>
                      <a:pt x="73" y="43"/>
                      <a:pt x="61" y="53"/>
                      <a:pt x="47" y="55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14" name="Freeform 9"/>
              <p:cNvSpPr>
                <a:spLocks/>
              </p:cNvSpPr>
              <p:nvPr/>
            </p:nvSpPr>
            <p:spPr bwMode="auto">
              <a:xfrm>
                <a:off x="10770483" y="2965230"/>
                <a:ext cx="18745" cy="17201"/>
              </a:xfrm>
              <a:custGeom>
                <a:avLst/>
                <a:gdLst>
                  <a:gd name="T0" fmla="*/ 2 w 36"/>
                  <a:gd name="T1" fmla="*/ 7 h 33"/>
                  <a:gd name="T2" fmla="*/ 33 w 36"/>
                  <a:gd name="T3" fmla="*/ 5 h 33"/>
                  <a:gd name="T4" fmla="*/ 7 w 36"/>
                  <a:gd name="T5" fmla="*/ 29 h 33"/>
                  <a:gd name="T6" fmla="*/ 2 w 36"/>
                  <a:gd name="T7" fmla="*/ 7 h 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36" h="33">
                    <a:moveTo>
                      <a:pt x="2" y="7"/>
                    </a:moveTo>
                    <a:cubicBezTo>
                      <a:pt x="12" y="0"/>
                      <a:pt x="22" y="3"/>
                      <a:pt x="33" y="5"/>
                    </a:cubicBezTo>
                    <a:cubicBezTo>
                      <a:pt x="36" y="22"/>
                      <a:pt x="26" y="33"/>
                      <a:pt x="7" y="29"/>
                    </a:cubicBezTo>
                    <a:cubicBezTo>
                      <a:pt x="5" y="22"/>
                      <a:pt x="0" y="15"/>
                      <a:pt x="2" y="7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15" name="Freeform 10"/>
              <p:cNvSpPr>
                <a:spLocks/>
              </p:cNvSpPr>
              <p:nvPr/>
            </p:nvSpPr>
            <p:spPr bwMode="auto">
              <a:xfrm>
                <a:off x="10598474" y="2835340"/>
                <a:ext cx="269041" cy="74538"/>
              </a:xfrm>
              <a:custGeom>
                <a:avLst/>
                <a:gdLst>
                  <a:gd name="T0" fmla="*/ 394 w 516"/>
                  <a:gd name="T1" fmla="*/ 119 h 143"/>
                  <a:gd name="T2" fmla="*/ 324 w 516"/>
                  <a:gd name="T3" fmla="*/ 114 h 143"/>
                  <a:gd name="T4" fmla="*/ 301 w 516"/>
                  <a:gd name="T5" fmla="*/ 112 h 143"/>
                  <a:gd name="T6" fmla="*/ 265 w 516"/>
                  <a:gd name="T7" fmla="*/ 111 h 143"/>
                  <a:gd name="T8" fmla="*/ 191 w 516"/>
                  <a:gd name="T9" fmla="*/ 106 h 143"/>
                  <a:gd name="T10" fmla="*/ 141 w 516"/>
                  <a:gd name="T11" fmla="*/ 106 h 143"/>
                  <a:gd name="T12" fmla="*/ 97 w 516"/>
                  <a:gd name="T13" fmla="*/ 112 h 143"/>
                  <a:gd name="T14" fmla="*/ 42 w 516"/>
                  <a:gd name="T15" fmla="*/ 121 h 143"/>
                  <a:gd name="T16" fmla="*/ 7 w 516"/>
                  <a:gd name="T17" fmla="*/ 127 h 143"/>
                  <a:gd name="T18" fmla="*/ 0 w 516"/>
                  <a:gd name="T19" fmla="*/ 125 h 143"/>
                  <a:gd name="T20" fmla="*/ 36 w 516"/>
                  <a:gd name="T21" fmla="*/ 42 h 143"/>
                  <a:gd name="T22" fmla="*/ 46 w 516"/>
                  <a:gd name="T23" fmla="*/ 34 h 143"/>
                  <a:gd name="T24" fmla="*/ 126 w 516"/>
                  <a:gd name="T25" fmla="*/ 18 h 143"/>
                  <a:gd name="T26" fmla="*/ 243 w 516"/>
                  <a:gd name="T27" fmla="*/ 2 h 143"/>
                  <a:gd name="T28" fmla="*/ 353 w 516"/>
                  <a:gd name="T29" fmla="*/ 4 h 143"/>
                  <a:gd name="T30" fmla="*/ 407 w 516"/>
                  <a:gd name="T31" fmla="*/ 19 h 143"/>
                  <a:gd name="T32" fmla="*/ 448 w 516"/>
                  <a:gd name="T33" fmla="*/ 34 h 143"/>
                  <a:gd name="T34" fmla="*/ 477 w 516"/>
                  <a:gd name="T35" fmla="*/ 50 h 143"/>
                  <a:gd name="T36" fmla="*/ 490 w 516"/>
                  <a:gd name="T37" fmla="*/ 63 h 143"/>
                  <a:gd name="T38" fmla="*/ 515 w 516"/>
                  <a:gd name="T39" fmla="*/ 137 h 143"/>
                  <a:gd name="T40" fmla="*/ 516 w 516"/>
                  <a:gd name="T41" fmla="*/ 143 h 143"/>
                  <a:gd name="T42" fmla="*/ 475 w 516"/>
                  <a:gd name="T43" fmla="*/ 133 h 143"/>
                  <a:gd name="T44" fmla="*/ 443 w 516"/>
                  <a:gd name="T45" fmla="*/ 127 h 143"/>
                  <a:gd name="T46" fmla="*/ 401 w 516"/>
                  <a:gd name="T47" fmla="*/ 120 h 143"/>
                  <a:gd name="T48" fmla="*/ 394 w 516"/>
                  <a:gd name="T49" fmla="*/ 119 h 14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516" h="143">
                    <a:moveTo>
                      <a:pt x="394" y="119"/>
                    </a:moveTo>
                    <a:cubicBezTo>
                      <a:pt x="371" y="121"/>
                      <a:pt x="348" y="111"/>
                      <a:pt x="324" y="114"/>
                    </a:cubicBezTo>
                    <a:cubicBezTo>
                      <a:pt x="317" y="115"/>
                      <a:pt x="309" y="112"/>
                      <a:pt x="301" y="112"/>
                    </a:cubicBezTo>
                    <a:cubicBezTo>
                      <a:pt x="289" y="111"/>
                      <a:pt x="277" y="112"/>
                      <a:pt x="265" y="111"/>
                    </a:cubicBezTo>
                    <a:cubicBezTo>
                      <a:pt x="240" y="110"/>
                      <a:pt x="216" y="107"/>
                      <a:pt x="191" y="106"/>
                    </a:cubicBezTo>
                    <a:cubicBezTo>
                      <a:pt x="174" y="105"/>
                      <a:pt x="157" y="105"/>
                      <a:pt x="141" y="106"/>
                    </a:cubicBezTo>
                    <a:cubicBezTo>
                      <a:pt x="126" y="107"/>
                      <a:pt x="112" y="110"/>
                      <a:pt x="97" y="112"/>
                    </a:cubicBezTo>
                    <a:cubicBezTo>
                      <a:pt x="79" y="115"/>
                      <a:pt x="60" y="118"/>
                      <a:pt x="42" y="121"/>
                    </a:cubicBezTo>
                    <a:cubicBezTo>
                      <a:pt x="30" y="123"/>
                      <a:pt x="19" y="125"/>
                      <a:pt x="7" y="127"/>
                    </a:cubicBezTo>
                    <a:cubicBezTo>
                      <a:pt x="6" y="127"/>
                      <a:pt x="4" y="126"/>
                      <a:pt x="0" y="125"/>
                    </a:cubicBezTo>
                    <a:cubicBezTo>
                      <a:pt x="12" y="96"/>
                      <a:pt x="24" y="69"/>
                      <a:pt x="36" y="42"/>
                    </a:cubicBezTo>
                    <a:cubicBezTo>
                      <a:pt x="38" y="37"/>
                      <a:pt x="41" y="35"/>
                      <a:pt x="46" y="34"/>
                    </a:cubicBezTo>
                    <a:cubicBezTo>
                      <a:pt x="73" y="29"/>
                      <a:pt x="99" y="24"/>
                      <a:pt x="126" y="18"/>
                    </a:cubicBezTo>
                    <a:cubicBezTo>
                      <a:pt x="164" y="9"/>
                      <a:pt x="203" y="3"/>
                      <a:pt x="243" y="2"/>
                    </a:cubicBezTo>
                    <a:cubicBezTo>
                      <a:pt x="279" y="1"/>
                      <a:pt x="316" y="0"/>
                      <a:pt x="353" y="4"/>
                    </a:cubicBezTo>
                    <a:cubicBezTo>
                      <a:pt x="372" y="6"/>
                      <a:pt x="389" y="13"/>
                      <a:pt x="407" y="19"/>
                    </a:cubicBezTo>
                    <a:cubicBezTo>
                      <a:pt x="420" y="24"/>
                      <a:pt x="434" y="29"/>
                      <a:pt x="448" y="34"/>
                    </a:cubicBezTo>
                    <a:cubicBezTo>
                      <a:pt x="458" y="38"/>
                      <a:pt x="466" y="46"/>
                      <a:pt x="477" y="50"/>
                    </a:cubicBezTo>
                    <a:cubicBezTo>
                      <a:pt x="483" y="51"/>
                      <a:pt x="488" y="57"/>
                      <a:pt x="490" y="63"/>
                    </a:cubicBezTo>
                    <a:cubicBezTo>
                      <a:pt x="501" y="87"/>
                      <a:pt x="511" y="111"/>
                      <a:pt x="515" y="137"/>
                    </a:cubicBezTo>
                    <a:cubicBezTo>
                      <a:pt x="516" y="139"/>
                      <a:pt x="515" y="141"/>
                      <a:pt x="516" y="143"/>
                    </a:cubicBezTo>
                    <a:cubicBezTo>
                      <a:pt x="502" y="140"/>
                      <a:pt x="488" y="136"/>
                      <a:pt x="475" y="133"/>
                    </a:cubicBezTo>
                    <a:cubicBezTo>
                      <a:pt x="464" y="130"/>
                      <a:pt x="453" y="128"/>
                      <a:pt x="443" y="127"/>
                    </a:cubicBezTo>
                    <a:cubicBezTo>
                      <a:pt x="429" y="124"/>
                      <a:pt x="415" y="122"/>
                      <a:pt x="401" y="120"/>
                    </a:cubicBezTo>
                    <a:cubicBezTo>
                      <a:pt x="399" y="120"/>
                      <a:pt x="396" y="119"/>
                      <a:pt x="394" y="11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16" name="Freeform 11"/>
              <p:cNvSpPr>
                <a:spLocks/>
              </p:cNvSpPr>
              <p:nvPr/>
            </p:nvSpPr>
            <p:spPr bwMode="auto">
              <a:xfrm>
                <a:off x="10751739" y="2934797"/>
                <a:ext cx="119304" cy="228023"/>
              </a:xfrm>
              <a:custGeom>
                <a:avLst/>
                <a:gdLst>
                  <a:gd name="T0" fmla="*/ 211 w 229"/>
                  <a:gd name="T1" fmla="*/ 51 h 437"/>
                  <a:gd name="T2" fmla="*/ 229 w 229"/>
                  <a:gd name="T3" fmla="*/ 56 h 437"/>
                  <a:gd name="T4" fmla="*/ 215 w 229"/>
                  <a:gd name="T5" fmla="*/ 65 h 437"/>
                  <a:gd name="T6" fmla="*/ 200 w 229"/>
                  <a:gd name="T7" fmla="*/ 63 h 437"/>
                  <a:gd name="T8" fmla="*/ 202 w 229"/>
                  <a:gd name="T9" fmla="*/ 90 h 437"/>
                  <a:gd name="T10" fmla="*/ 196 w 229"/>
                  <a:gd name="T11" fmla="*/ 142 h 437"/>
                  <a:gd name="T12" fmla="*/ 191 w 229"/>
                  <a:gd name="T13" fmla="*/ 167 h 437"/>
                  <a:gd name="T14" fmla="*/ 180 w 229"/>
                  <a:gd name="T15" fmla="*/ 215 h 437"/>
                  <a:gd name="T16" fmla="*/ 173 w 229"/>
                  <a:gd name="T17" fmla="*/ 246 h 437"/>
                  <a:gd name="T18" fmla="*/ 207 w 229"/>
                  <a:gd name="T19" fmla="*/ 258 h 437"/>
                  <a:gd name="T20" fmla="*/ 205 w 229"/>
                  <a:gd name="T21" fmla="*/ 268 h 437"/>
                  <a:gd name="T22" fmla="*/ 165 w 229"/>
                  <a:gd name="T23" fmla="*/ 260 h 437"/>
                  <a:gd name="T24" fmla="*/ 135 w 229"/>
                  <a:gd name="T25" fmla="*/ 312 h 437"/>
                  <a:gd name="T26" fmla="*/ 91 w 229"/>
                  <a:gd name="T27" fmla="*/ 353 h 437"/>
                  <a:gd name="T28" fmla="*/ 111 w 229"/>
                  <a:gd name="T29" fmla="*/ 428 h 437"/>
                  <a:gd name="T30" fmla="*/ 104 w 229"/>
                  <a:gd name="T31" fmla="*/ 437 h 437"/>
                  <a:gd name="T32" fmla="*/ 98 w 229"/>
                  <a:gd name="T33" fmla="*/ 431 h 437"/>
                  <a:gd name="T34" fmla="*/ 83 w 229"/>
                  <a:gd name="T35" fmla="*/ 407 h 437"/>
                  <a:gd name="T36" fmla="*/ 77 w 229"/>
                  <a:gd name="T37" fmla="*/ 379 h 437"/>
                  <a:gd name="T38" fmla="*/ 74 w 229"/>
                  <a:gd name="T39" fmla="*/ 363 h 437"/>
                  <a:gd name="T40" fmla="*/ 65 w 229"/>
                  <a:gd name="T41" fmla="*/ 367 h 437"/>
                  <a:gd name="T42" fmla="*/ 7 w 229"/>
                  <a:gd name="T43" fmla="*/ 385 h 437"/>
                  <a:gd name="T44" fmla="*/ 1 w 229"/>
                  <a:gd name="T45" fmla="*/ 386 h 437"/>
                  <a:gd name="T46" fmla="*/ 0 w 229"/>
                  <a:gd name="T47" fmla="*/ 374 h 437"/>
                  <a:gd name="T48" fmla="*/ 25 w 229"/>
                  <a:gd name="T49" fmla="*/ 369 h 437"/>
                  <a:gd name="T50" fmla="*/ 77 w 229"/>
                  <a:gd name="T51" fmla="*/ 343 h 437"/>
                  <a:gd name="T52" fmla="*/ 82 w 229"/>
                  <a:gd name="T53" fmla="*/ 341 h 437"/>
                  <a:gd name="T54" fmla="*/ 107 w 229"/>
                  <a:gd name="T55" fmla="*/ 324 h 437"/>
                  <a:gd name="T56" fmla="*/ 123 w 229"/>
                  <a:gd name="T57" fmla="*/ 301 h 437"/>
                  <a:gd name="T58" fmla="*/ 130 w 229"/>
                  <a:gd name="T59" fmla="*/ 290 h 437"/>
                  <a:gd name="T60" fmla="*/ 151 w 229"/>
                  <a:gd name="T61" fmla="*/ 241 h 437"/>
                  <a:gd name="T62" fmla="*/ 171 w 229"/>
                  <a:gd name="T63" fmla="*/ 176 h 437"/>
                  <a:gd name="T64" fmla="*/ 181 w 229"/>
                  <a:gd name="T65" fmla="*/ 108 h 437"/>
                  <a:gd name="T66" fmla="*/ 170 w 229"/>
                  <a:gd name="T67" fmla="*/ 26 h 437"/>
                  <a:gd name="T68" fmla="*/ 159 w 229"/>
                  <a:gd name="T69" fmla="*/ 34 h 437"/>
                  <a:gd name="T70" fmla="*/ 122 w 229"/>
                  <a:gd name="T71" fmla="*/ 45 h 437"/>
                  <a:gd name="T72" fmla="*/ 111 w 229"/>
                  <a:gd name="T73" fmla="*/ 43 h 437"/>
                  <a:gd name="T74" fmla="*/ 113 w 229"/>
                  <a:gd name="T75" fmla="*/ 32 h 437"/>
                  <a:gd name="T76" fmla="*/ 127 w 229"/>
                  <a:gd name="T77" fmla="*/ 32 h 437"/>
                  <a:gd name="T78" fmla="*/ 141 w 229"/>
                  <a:gd name="T79" fmla="*/ 26 h 437"/>
                  <a:gd name="T80" fmla="*/ 165 w 229"/>
                  <a:gd name="T81" fmla="*/ 7 h 437"/>
                  <a:gd name="T82" fmla="*/ 181 w 229"/>
                  <a:gd name="T83" fmla="*/ 3 h 437"/>
                  <a:gd name="T84" fmla="*/ 190 w 229"/>
                  <a:gd name="T85" fmla="*/ 8 h 437"/>
                  <a:gd name="T86" fmla="*/ 191 w 229"/>
                  <a:gd name="T87" fmla="*/ 9 h 437"/>
                  <a:gd name="T88" fmla="*/ 191 w 229"/>
                  <a:gd name="T89" fmla="*/ 12 h 437"/>
                  <a:gd name="T90" fmla="*/ 199 w 229"/>
                  <a:gd name="T91" fmla="*/ 40 h 437"/>
                  <a:gd name="T92" fmla="*/ 200 w 229"/>
                  <a:gd name="T93" fmla="*/ 43 h 437"/>
                  <a:gd name="T94" fmla="*/ 211 w 229"/>
                  <a:gd name="T95" fmla="*/ 51 h 43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229" h="437">
                    <a:moveTo>
                      <a:pt x="211" y="51"/>
                    </a:moveTo>
                    <a:cubicBezTo>
                      <a:pt x="218" y="51"/>
                      <a:pt x="224" y="51"/>
                      <a:pt x="229" y="56"/>
                    </a:cubicBezTo>
                    <a:cubicBezTo>
                      <a:pt x="225" y="66"/>
                      <a:pt x="224" y="66"/>
                      <a:pt x="215" y="65"/>
                    </a:cubicBezTo>
                    <a:cubicBezTo>
                      <a:pt x="210" y="65"/>
                      <a:pt x="205" y="64"/>
                      <a:pt x="200" y="63"/>
                    </a:cubicBezTo>
                    <a:cubicBezTo>
                      <a:pt x="201" y="73"/>
                      <a:pt x="203" y="82"/>
                      <a:pt x="202" y="90"/>
                    </a:cubicBezTo>
                    <a:cubicBezTo>
                      <a:pt x="200" y="108"/>
                      <a:pt x="196" y="125"/>
                      <a:pt x="196" y="142"/>
                    </a:cubicBezTo>
                    <a:cubicBezTo>
                      <a:pt x="196" y="151"/>
                      <a:pt x="192" y="159"/>
                      <a:pt x="191" y="167"/>
                    </a:cubicBezTo>
                    <a:cubicBezTo>
                      <a:pt x="188" y="183"/>
                      <a:pt x="185" y="199"/>
                      <a:pt x="180" y="215"/>
                    </a:cubicBezTo>
                    <a:cubicBezTo>
                      <a:pt x="176" y="225"/>
                      <a:pt x="170" y="234"/>
                      <a:pt x="173" y="246"/>
                    </a:cubicBezTo>
                    <a:cubicBezTo>
                      <a:pt x="183" y="253"/>
                      <a:pt x="195" y="255"/>
                      <a:pt x="207" y="258"/>
                    </a:cubicBezTo>
                    <a:cubicBezTo>
                      <a:pt x="205" y="268"/>
                      <a:pt x="205" y="268"/>
                      <a:pt x="205" y="268"/>
                    </a:cubicBezTo>
                    <a:cubicBezTo>
                      <a:pt x="192" y="265"/>
                      <a:pt x="179" y="263"/>
                      <a:pt x="165" y="260"/>
                    </a:cubicBezTo>
                    <a:cubicBezTo>
                      <a:pt x="157" y="277"/>
                      <a:pt x="153" y="298"/>
                      <a:pt x="135" y="312"/>
                    </a:cubicBezTo>
                    <a:cubicBezTo>
                      <a:pt x="126" y="332"/>
                      <a:pt x="109" y="343"/>
                      <a:pt x="91" y="353"/>
                    </a:cubicBezTo>
                    <a:cubicBezTo>
                      <a:pt x="89" y="381"/>
                      <a:pt x="92" y="408"/>
                      <a:pt x="111" y="428"/>
                    </a:cubicBezTo>
                    <a:cubicBezTo>
                      <a:pt x="104" y="437"/>
                      <a:pt x="104" y="437"/>
                      <a:pt x="104" y="437"/>
                    </a:cubicBezTo>
                    <a:cubicBezTo>
                      <a:pt x="102" y="435"/>
                      <a:pt x="100" y="433"/>
                      <a:pt x="98" y="431"/>
                    </a:cubicBezTo>
                    <a:cubicBezTo>
                      <a:pt x="91" y="424"/>
                      <a:pt x="84" y="417"/>
                      <a:pt x="83" y="407"/>
                    </a:cubicBezTo>
                    <a:cubicBezTo>
                      <a:pt x="81" y="397"/>
                      <a:pt x="79" y="388"/>
                      <a:pt x="77" y="379"/>
                    </a:cubicBezTo>
                    <a:cubicBezTo>
                      <a:pt x="76" y="374"/>
                      <a:pt x="75" y="369"/>
                      <a:pt x="74" y="363"/>
                    </a:cubicBezTo>
                    <a:cubicBezTo>
                      <a:pt x="70" y="365"/>
                      <a:pt x="67" y="366"/>
                      <a:pt x="65" y="367"/>
                    </a:cubicBezTo>
                    <a:cubicBezTo>
                      <a:pt x="47" y="376"/>
                      <a:pt x="27" y="382"/>
                      <a:pt x="7" y="385"/>
                    </a:cubicBezTo>
                    <a:cubicBezTo>
                      <a:pt x="5" y="385"/>
                      <a:pt x="3" y="385"/>
                      <a:pt x="1" y="386"/>
                    </a:cubicBezTo>
                    <a:cubicBezTo>
                      <a:pt x="0" y="374"/>
                      <a:pt x="0" y="374"/>
                      <a:pt x="0" y="374"/>
                    </a:cubicBezTo>
                    <a:cubicBezTo>
                      <a:pt x="8" y="373"/>
                      <a:pt x="16" y="371"/>
                      <a:pt x="25" y="369"/>
                    </a:cubicBezTo>
                    <a:cubicBezTo>
                      <a:pt x="44" y="364"/>
                      <a:pt x="63" y="358"/>
                      <a:pt x="77" y="343"/>
                    </a:cubicBezTo>
                    <a:cubicBezTo>
                      <a:pt x="78" y="342"/>
                      <a:pt x="81" y="341"/>
                      <a:pt x="82" y="341"/>
                    </a:cubicBezTo>
                    <a:cubicBezTo>
                      <a:pt x="93" y="338"/>
                      <a:pt x="101" y="332"/>
                      <a:pt x="107" y="324"/>
                    </a:cubicBezTo>
                    <a:cubicBezTo>
                      <a:pt x="112" y="316"/>
                      <a:pt x="118" y="309"/>
                      <a:pt x="123" y="301"/>
                    </a:cubicBezTo>
                    <a:cubicBezTo>
                      <a:pt x="126" y="297"/>
                      <a:pt x="128" y="294"/>
                      <a:pt x="130" y="290"/>
                    </a:cubicBezTo>
                    <a:cubicBezTo>
                      <a:pt x="137" y="274"/>
                      <a:pt x="144" y="257"/>
                      <a:pt x="151" y="241"/>
                    </a:cubicBezTo>
                    <a:cubicBezTo>
                      <a:pt x="159" y="219"/>
                      <a:pt x="167" y="198"/>
                      <a:pt x="171" y="176"/>
                    </a:cubicBezTo>
                    <a:cubicBezTo>
                      <a:pt x="175" y="153"/>
                      <a:pt x="179" y="131"/>
                      <a:pt x="181" y="108"/>
                    </a:cubicBezTo>
                    <a:cubicBezTo>
                      <a:pt x="183" y="81"/>
                      <a:pt x="184" y="53"/>
                      <a:pt x="170" y="26"/>
                    </a:cubicBezTo>
                    <a:cubicBezTo>
                      <a:pt x="166" y="29"/>
                      <a:pt x="162" y="31"/>
                      <a:pt x="159" y="34"/>
                    </a:cubicBezTo>
                    <a:cubicBezTo>
                      <a:pt x="148" y="43"/>
                      <a:pt x="136" y="48"/>
                      <a:pt x="122" y="45"/>
                    </a:cubicBezTo>
                    <a:cubicBezTo>
                      <a:pt x="118" y="44"/>
                      <a:pt x="115" y="43"/>
                      <a:pt x="111" y="43"/>
                    </a:cubicBezTo>
                    <a:cubicBezTo>
                      <a:pt x="113" y="32"/>
                      <a:pt x="113" y="32"/>
                      <a:pt x="113" y="32"/>
                    </a:cubicBezTo>
                    <a:cubicBezTo>
                      <a:pt x="118" y="33"/>
                      <a:pt x="122" y="32"/>
                      <a:pt x="127" y="32"/>
                    </a:cubicBezTo>
                    <a:cubicBezTo>
                      <a:pt x="132" y="31"/>
                      <a:pt x="137" y="29"/>
                      <a:pt x="141" y="26"/>
                    </a:cubicBezTo>
                    <a:cubicBezTo>
                      <a:pt x="149" y="20"/>
                      <a:pt x="158" y="14"/>
                      <a:pt x="165" y="7"/>
                    </a:cubicBezTo>
                    <a:cubicBezTo>
                      <a:pt x="170" y="2"/>
                      <a:pt x="175" y="0"/>
                      <a:pt x="181" y="3"/>
                    </a:cubicBezTo>
                    <a:cubicBezTo>
                      <a:pt x="184" y="5"/>
                      <a:pt x="187" y="6"/>
                      <a:pt x="190" y="8"/>
                    </a:cubicBezTo>
                    <a:cubicBezTo>
                      <a:pt x="190" y="9"/>
                      <a:pt x="191" y="9"/>
                      <a:pt x="191" y="9"/>
                    </a:cubicBezTo>
                    <a:cubicBezTo>
                      <a:pt x="191" y="10"/>
                      <a:pt x="191" y="11"/>
                      <a:pt x="191" y="12"/>
                    </a:cubicBezTo>
                    <a:cubicBezTo>
                      <a:pt x="189" y="22"/>
                      <a:pt x="185" y="33"/>
                      <a:pt x="199" y="40"/>
                    </a:cubicBezTo>
                    <a:cubicBezTo>
                      <a:pt x="199" y="41"/>
                      <a:pt x="200" y="42"/>
                      <a:pt x="200" y="43"/>
                    </a:cubicBezTo>
                    <a:cubicBezTo>
                      <a:pt x="201" y="50"/>
                      <a:pt x="206" y="51"/>
                      <a:pt x="211" y="5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17" name="Freeform 12"/>
              <p:cNvSpPr>
                <a:spLocks/>
              </p:cNvSpPr>
              <p:nvPr/>
            </p:nvSpPr>
            <p:spPr bwMode="auto">
              <a:xfrm>
                <a:off x="10677201" y="3152897"/>
                <a:ext cx="337845" cy="456267"/>
              </a:xfrm>
              <a:custGeom>
                <a:avLst/>
                <a:gdLst>
                  <a:gd name="T0" fmla="*/ 629 w 648"/>
                  <a:gd name="T1" fmla="*/ 634 h 875"/>
                  <a:gd name="T2" fmla="*/ 615 w 648"/>
                  <a:gd name="T3" fmla="*/ 516 h 875"/>
                  <a:gd name="T4" fmla="*/ 597 w 648"/>
                  <a:gd name="T5" fmla="*/ 371 h 875"/>
                  <a:gd name="T6" fmla="*/ 563 w 648"/>
                  <a:gd name="T7" fmla="*/ 235 h 875"/>
                  <a:gd name="T8" fmla="*/ 537 w 648"/>
                  <a:gd name="T9" fmla="*/ 156 h 875"/>
                  <a:gd name="T10" fmla="*/ 469 w 648"/>
                  <a:gd name="T11" fmla="*/ 80 h 875"/>
                  <a:gd name="T12" fmla="*/ 392 w 648"/>
                  <a:gd name="T13" fmla="*/ 41 h 875"/>
                  <a:gd name="T14" fmla="*/ 332 w 648"/>
                  <a:gd name="T15" fmla="*/ 28 h 875"/>
                  <a:gd name="T16" fmla="*/ 286 w 648"/>
                  <a:gd name="T17" fmla="*/ 44 h 875"/>
                  <a:gd name="T18" fmla="*/ 264 w 648"/>
                  <a:gd name="T19" fmla="*/ 66 h 875"/>
                  <a:gd name="T20" fmla="*/ 195 w 648"/>
                  <a:gd name="T21" fmla="*/ 125 h 875"/>
                  <a:gd name="T22" fmla="*/ 98 w 648"/>
                  <a:gd name="T23" fmla="*/ 156 h 875"/>
                  <a:gd name="T24" fmla="*/ 0 w 648"/>
                  <a:gd name="T25" fmla="*/ 138 h 875"/>
                  <a:gd name="T26" fmla="*/ 63 w 648"/>
                  <a:gd name="T27" fmla="*/ 143 h 875"/>
                  <a:gd name="T28" fmla="*/ 193 w 648"/>
                  <a:gd name="T29" fmla="*/ 109 h 875"/>
                  <a:gd name="T30" fmla="*/ 264 w 648"/>
                  <a:gd name="T31" fmla="*/ 37 h 875"/>
                  <a:gd name="T32" fmla="*/ 254 w 648"/>
                  <a:gd name="T33" fmla="*/ 10 h 875"/>
                  <a:gd name="T34" fmla="*/ 272 w 648"/>
                  <a:gd name="T35" fmla="*/ 8 h 875"/>
                  <a:gd name="T36" fmla="*/ 304 w 648"/>
                  <a:gd name="T37" fmla="*/ 7 h 875"/>
                  <a:gd name="T38" fmla="*/ 419 w 648"/>
                  <a:gd name="T39" fmla="*/ 36 h 875"/>
                  <a:gd name="T40" fmla="*/ 504 w 648"/>
                  <a:gd name="T41" fmla="*/ 88 h 875"/>
                  <a:gd name="T42" fmla="*/ 543 w 648"/>
                  <a:gd name="T43" fmla="*/ 131 h 875"/>
                  <a:gd name="T44" fmla="*/ 576 w 648"/>
                  <a:gd name="T45" fmla="*/ 224 h 875"/>
                  <a:gd name="T46" fmla="*/ 615 w 648"/>
                  <a:gd name="T47" fmla="*/ 386 h 875"/>
                  <a:gd name="T48" fmla="*/ 629 w 648"/>
                  <a:gd name="T49" fmla="*/ 509 h 875"/>
                  <a:gd name="T50" fmla="*/ 647 w 648"/>
                  <a:gd name="T51" fmla="*/ 678 h 875"/>
                  <a:gd name="T52" fmla="*/ 630 w 648"/>
                  <a:gd name="T53" fmla="*/ 792 h 875"/>
                  <a:gd name="T54" fmla="*/ 608 w 648"/>
                  <a:gd name="T55" fmla="*/ 848 h 875"/>
                  <a:gd name="T56" fmla="*/ 562 w 648"/>
                  <a:gd name="T57" fmla="*/ 875 h 875"/>
                  <a:gd name="T58" fmla="*/ 558 w 648"/>
                  <a:gd name="T59" fmla="*/ 864 h 875"/>
                  <a:gd name="T60" fmla="*/ 594 w 648"/>
                  <a:gd name="T61" fmla="*/ 843 h 875"/>
                  <a:gd name="T62" fmla="*/ 627 w 648"/>
                  <a:gd name="T63" fmla="*/ 745 h 8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648" h="875">
                    <a:moveTo>
                      <a:pt x="627" y="745"/>
                    </a:moveTo>
                    <a:cubicBezTo>
                      <a:pt x="632" y="708"/>
                      <a:pt x="634" y="671"/>
                      <a:pt x="629" y="634"/>
                    </a:cubicBezTo>
                    <a:cubicBezTo>
                      <a:pt x="628" y="620"/>
                      <a:pt x="625" y="605"/>
                      <a:pt x="623" y="591"/>
                    </a:cubicBezTo>
                    <a:cubicBezTo>
                      <a:pt x="620" y="566"/>
                      <a:pt x="617" y="541"/>
                      <a:pt x="615" y="516"/>
                    </a:cubicBezTo>
                    <a:cubicBezTo>
                      <a:pt x="612" y="492"/>
                      <a:pt x="610" y="467"/>
                      <a:pt x="608" y="443"/>
                    </a:cubicBezTo>
                    <a:cubicBezTo>
                      <a:pt x="605" y="419"/>
                      <a:pt x="601" y="395"/>
                      <a:pt x="597" y="371"/>
                    </a:cubicBezTo>
                    <a:cubicBezTo>
                      <a:pt x="595" y="357"/>
                      <a:pt x="591" y="343"/>
                      <a:pt x="589" y="328"/>
                    </a:cubicBezTo>
                    <a:cubicBezTo>
                      <a:pt x="583" y="296"/>
                      <a:pt x="573" y="266"/>
                      <a:pt x="563" y="235"/>
                    </a:cubicBezTo>
                    <a:cubicBezTo>
                      <a:pt x="558" y="222"/>
                      <a:pt x="554" y="208"/>
                      <a:pt x="549" y="195"/>
                    </a:cubicBezTo>
                    <a:cubicBezTo>
                      <a:pt x="545" y="182"/>
                      <a:pt x="542" y="169"/>
                      <a:pt x="537" y="156"/>
                    </a:cubicBezTo>
                    <a:cubicBezTo>
                      <a:pt x="527" y="128"/>
                      <a:pt x="508" y="106"/>
                      <a:pt x="483" y="91"/>
                    </a:cubicBezTo>
                    <a:cubicBezTo>
                      <a:pt x="478" y="88"/>
                      <a:pt x="474" y="83"/>
                      <a:pt x="469" y="80"/>
                    </a:cubicBezTo>
                    <a:cubicBezTo>
                      <a:pt x="462" y="74"/>
                      <a:pt x="455" y="66"/>
                      <a:pt x="447" y="63"/>
                    </a:cubicBezTo>
                    <a:cubicBezTo>
                      <a:pt x="429" y="55"/>
                      <a:pt x="411" y="46"/>
                      <a:pt x="392" y="41"/>
                    </a:cubicBezTo>
                    <a:cubicBezTo>
                      <a:pt x="387" y="40"/>
                      <a:pt x="383" y="41"/>
                      <a:pt x="379" y="40"/>
                    </a:cubicBezTo>
                    <a:cubicBezTo>
                      <a:pt x="363" y="36"/>
                      <a:pt x="348" y="32"/>
                      <a:pt x="332" y="28"/>
                    </a:cubicBezTo>
                    <a:cubicBezTo>
                      <a:pt x="321" y="25"/>
                      <a:pt x="309" y="23"/>
                      <a:pt x="296" y="21"/>
                    </a:cubicBezTo>
                    <a:cubicBezTo>
                      <a:pt x="291" y="26"/>
                      <a:pt x="284" y="33"/>
                      <a:pt x="286" y="44"/>
                    </a:cubicBezTo>
                    <a:cubicBezTo>
                      <a:pt x="279" y="43"/>
                      <a:pt x="275" y="46"/>
                      <a:pt x="272" y="52"/>
                    </a:cubicBezTo>
                    <a:cubicBezTo>
                      <a:pt x="270" y="57"/>
                      <a:pt x="268" y="62"/>
                      <a:pt x="264" y="66"/>
                    </a:cubicBezTo>
                    <a:cubicBezTo>
                      <a:pt x="251" y="79"/>
                      <a:pt x="236" y="91"/>
                      <a:pt x="222" y="105"/>
                    </a:cubicBezTo>
                    <a:cubicBezTo>
                      <a:pt x="214" y="113"/>
                      <a:pt x="205" y="120"/>
                      <a:pt x="195" y="125"/>
                    </a:cubicBezTo>
                    <a:cubicBezTo>
                      <a:pt x="193" y="127"/>
                      <a:pt x="190" y="128"/>
                      <a:pt x="187" y="130"/>
                    </a:cubicBezTo>
                    <a:cubicBezTo>
                      <a:pt x="160" y="147"/>
                      <a:pt x="130" y="155"/>
                      <a:pt x="98" y="156"/>
                    </a:cubicBezTo>
                    <a:cubicBezTo>
                      <a:pt x="67" y="157"/>
                      <a:pt x="36" y="154"/>
                      <a:pt x="7" y="141"/>
                    </a:cubicBezTo>
                    <a:cubicBezTo>
                      <a:pt x="5" y="140"/>
                      <a:pt x="2" y="139"/>
                      <a:pt x="0" y="138"/>
                    </a:cubicBezTo>
                    <a:cubicBezTo>
                      <a:pt x="4" y="128"/>
                      <a:pt x="4" y="128"/>
                      <a:pt x="4" y="128"/>
                    </a:cubicBezTo>
                    <a:cubicBezTo>
                      <a:pt x="23" y="136"/>
                      <a:pt x="43" y="140"/>
                      <a:pt x="63" y="143"/>
                    </a:cubicBezTo>
                    <a:cubicBezTo>
                      <a:pt x="89" y="146"/>
                      <a:pt x="116" y="145"/>
                      <a:pt x="142" y="136"/>
                    </a:cubicBezTo>
                    <a:cubicBezTo>
                      <a:pt x="160" y="129"/>
                      <a:pt x="178" y="121"/>
                      <a:pt x="193" y="109"/>
                    </a:cubicBezTo>
                    <a:cubicBezTo>
                      <a:pt x="205" y="100"/>
                      <a:pt x="216" y="89"/>
                      <a:pt x="228" y="81"/>
                    </a:cubicBezTo>
                    <a:cubicBezTo>
                      <a:pt x="243" y="69"/>
                      <a:pt x="253" y="53"/>
                      <a:pt x="264" y="37"/>
                    </a:cubicBezTo>
                    <a:cubicBezTo>
                      <a:pt x="258" y="30"/>
                      <a:pt x="252" y="25"/>
                      <a:pt x="247" y="19"/>
                    </a:cubicBezTo>
                    <a:cubicBezTo>
                      <a:pt x="254" y="10"/>
                      <a:pt x="254" y="10"/>
                      <a:pt x="254" y="10"/>
                    </a:cubicBezTo>
                    <a:cubicBezTo>
                      <a:pt x="258" y="15"/>
                      <a:pt x="264" y="20"/>
                      <a:pt x="270" y="24"/>
                    </a:cubicBezTo>
                    <a:cubicBezTo>
                      <a:pt x="271" y="18"/>
                      <a:pt x="271" y="13"/>
                      <a:pt x="272" y="8"/>
                    </a:cubicBezTo>
                    <a:cubicBezTo>
                      <a:pt x="273" y="2"/>
                      <a:pt x="276" y="0"/>
                      <a:pt x="281" y="1"/>
                    </a:cubicBezTo>
                    <a:cubicBezTo>
                      <a:pt x="289" y="3"/>
                      <a:pt x="297" y="5"/>
                      <a:pt x="304" y="7"/>
                    </a:cubicBezTo>
                    <a:cubicBezTo>
                      <a:pt x="313" y="10"/>
                      <a:pt x="321" y="13"/>
                      <a:pt x="330" y="15"/>
                    </a:cubicBezTo>
                    <a:cubicBezTo>
                      <a:pt x="360" y="20"/>
                      <a:pt x="390" y="25"/>
                      <a:pt x="419" y="36"/>
                    </a:cubicBezTo>
                    <a:cubicBezTo>
                      <a:pt x="443" y="45"/>
                      <a:pt x="466" y="56"/>
                      <a:pt x="485" y="74"/>
                    </a:cubicBezTo>
                    <a:cubicBezTo>
                      <a:pt x="491" y="79"/>
                      <a:pt x="498" y="83"/>
                      <a:pt x="504" y="88"/>
                    </a:cubicBezTo>
                    <a:cubicBezTo>
                      <a:pt x="514" y="97"/>
                      <a:pt x="525" y="106"/>
                      <a:pt x="535" y="116"/>
                    </a:cubicBezTo>
                    <a:cubicBezTo>
                      <a:pt x="539" y="120"/>
                      <a:pt x="541" y="126"/>
                      <a:pt x="543" y="131"/>
                    </a:cubicBezTo>
                    <a:cubicBezTo>
                      <a:pt x="553" y="152"/>
                      <a:pt x="562" y="173"/>
                      <a:pt x="566" y="196"/>
                    </a:cubicBezTo>
                    <a:cubicBezTo>
                      <a:pt x="567" y="206"/>
                      <a:pt x="574" y="214"/>
                      <a:pt x="576" y="224"/>
                    </a:cubicBezTo>
                    <a:cubicBezTo>
                      <a:pt x="583" y="253"/>
                      <a:pt x="595" y="280"/>
                      <a:pt x="600" y="310"/>
                    </a:cubicBezTo>
                    <a:cubicBezTo>
                      <a:pt x="604" y="336"/>
                      <a:pt x="611" y="361"/>
                      <a:pt x="615" y="386"/>
                    </a:cubicBezTo>
                    <a:cubicBezTo>
                      <a:pt x="619" y="406"/>
                      <a:pt x="621" y="426"/>
                      <a:pt x="623" y="447"/>
                    </a:cubicBezTo>
                    <a:cubicBezTo>
                      <a:pt x="625" y="468"/>
                      <a:pt x="627" y="489"/>
                      <a:pt x="629" y="509"/>
                    </a:cubicBezTo>
                    <a:cubicBezTo>
                      <a:pt x="633" y="542"/>
                      <a:pt x="636" y="574"/>
                      <a:pt x="641" y="606"/>
                    </a:cubicBezTo>
                    <a:cubicBezTo>
                      <a:pt x="645" y="630"/>
                      <a:pt x="647" y="654"/>
                      <a:pt x="647" y="678"/>
                    </a:cubicBezTo>
                    <a:cubicBezTo>
                      <a:pt x="648" y="695"/>
                      <a:pt x="645" y="712"/>
                      <a:pt x="644" y="729"/>
                    </a:cubicBezTo>
                    <a:cubicBezTo>
                      <a:pt x="642" y="751"/>
                      <a:pt x="637" y="772"/>
                      <a:pt x="630" y="792"/>
                    </a:cubicBezTo>
                    <a:cubicBezTo>
                      <a:pt x="625" y="807"/>
                      <a:pt x="618" y="822"/>
                      <a:pt x="612" y="836"/>
                    </a:cubicBezTo>
                    <a:cubicBezTo>
                      <a:pt x="610" y="840"/>
                      <a:pt x="611" y="845"/>
                      <a:pt x="608" y="848"/>
                    </a:cubicBezTo>
                    <a:cubicBezTo>
                      <a:pt x="602" y="857"/>
                      <a:pt x="594" y="865"/>
                      <a:pt x="583" y="868"/>
                    </a:cubicBezTo>
                    <a:cubicBezTo>
                      <a:pt x="576" y="869"/>
                      <a:pt x="569" y="872"/>
                      <a:pt x="562" y="875"/>
                    </a:cubicBezTo>
                    <a:cubicBezTo>
                      <a:pt x="562" y="875"/>
                      <a:pt x="562" y="875"/>
                      <a:pt x="562" y="875"/>
                    </a:cubicBezTo>
                    <a:cubicBezTo>
                      <a:pt x="558" y="864"/>
                      <a:pt x="558" y="864"/>
                      <a:pt x="558" y="864"/>
                    </a:cubicBezTo>
                    <a:cubicBezTo>
                      <a:pt x="565" y="861"/>
                      <a:pt x="572" y="859"/>
                      <a:pt x="578" y="855"/>
                    </a:cubicBezTo>
                    <a:cubicBezTo>
                      <a:pt x="584" y="852"/>
                      <a:pt x="589" y="847"/>
                      <a:pt x="594" y="843"/>
                    </a:cubicBezTo>
                    <a:cubicBezTo>
                      <a:pt x="601" y="837"/>
                      <a:pt x="601" y="827"/>
                      <a:pt x="605" y="819"/>
                    </a:cubicBezTo>
                    <a:cubicBezTo>
                      <a:pt x="617" y="796"/>
                      <a:pt x="624" y="771"/>
                      <a:pt x="627" y="745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18" name="Freeform 13"/>
              <p:cNvSpPr>
                <a:spLocks/>
              </p:cNvSpPr>
              <p:nvPr/>
            </p:nvSpPr>
            <p:spPr bwMode="auto">
              <a:xfrm>
                <a:off x="10697048" y="3006909"/>
                <a:ext cx="38592" cy="8821"/>
              </a:xfrm>
              <a:custGeom>
                <a:avLst/>
                <a:gdLst>
                  <a:gd name="T0" fmla="*/ 9 w 74"/>
                  <a:gd name="T1" fmla="*/ 0 h 17"/>
                  <a:gd name="T2" fmla="*/ 29 w 74"/>
                  <a:gd name="T3" fmla="*/ 4 h 17"/>
                  <a:gd name="T4" fmla="*/ 45 w 74"/>
                  <a:gd name="T5" fmla="*/ 3 h 17"/>
                  <a:gd name="T6" fmla="*/ 74 w 74"/>
                  <a:gd name="T7" fmla="*/ 8 h 17"/>
                  <a:gd name="T8" fmla="*/ 45 w 74"/>
                  <a:gd name="T9" fmla="*/ 17 h 17"/>
                  <a:gd name="T10" fmla="*/ 7 w 74"/>
                  <a:gd name="T11" fmla="*/ 11 h 17"/>
                  <a:gd name="T12" fmla="*/ 0 w 74"/>
                  <a:gd name="T13" fmla="*/ 3 h 17"/>
                  <a:gd name="T14" fmla="*/ 9 w 74"/>
                  <a:gd name="T15" fmla="*/ 0 h 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74" h="17">
                    <a:moveTo>
                      <a:pt x="9" y="0"/>
                    </a:moveTo>
                    <a:cubicBezTo>
                      <a:pt x="16" y="1"/>
                      <a:pt x="22" y="3"/>
                      <a:pt x="29" y="4"/>
                    </a:cubicBezTo>
                    <a:cubicBezTo>
                      <a:pt x="34" y="4"/>
                      <a:pt x="39" y="4"/>
                      <a:pt x="45" y="3"/>
                    </a:cubicBezTo>
                    <a:cubicBezTo>
                      <a:pt x="55" y="1"/>
                      <a:pt x="62" y="2"/>
                      <a:pt x="74" y="8"/>
                    </a:cubicBezTo>
                    <a:cubicBezTo>
                      <a:pt x="63" y="12"/>
                      <a:pt x="54" y="17"/>
                      <a:pt x="45" y="17"/>
                    </a:cubicBezTo>
                    <a:cubicBezTo>
                      <a:pt x="32" y="17"/>
                      <a:pt x="20" y="13"/>
                      <a:pt x="7" y="11"/>
                    </a:cubicBezTo>
                    <a:cubicBezTo>
                      <a:pt x="5" y="10"/>
                      <a:pt x="3" y="6"/>
                      <a:pt x="0" y="3"/>
                    </a:cubicBezTo>
                    <a:cubicBezTo>
                      <a:pt x="4" y="2"/>
                      <a:pt x="7" y="0"/>
                      <a:pt x="9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19" name="Freeform 14"/>
              <p:cNvSpPr>
                <a:spLocks/>
              </p:cNvSpPr>
              <p:nvPr/>
            </p:nvSpPr>
            <p:spPr bwMode="auto">
              <a:xfrm>
                <a:off x="10677642" y="3054322"/>
                <a:ext cx="82476" cy="17642"/>
              </a:xfrm>
              <a:custGeom>
                <a:avLst/>
                <a:gdLst>
                  <a:gd name="T0" fmla="*/ 15 w 158"/>
                  <a:gd name="T1" fmla="*/ 5 h 34"/>
                  <a:gd name="T2" fmla="*/ 77 w 158"/>
                  <a:gd name="T3" fmla="*/ 18 h 34"/>
                  <a:gd name="T4" fmla="*/ 142 w 158"/>
                  <a:gd name="T5" fmla="*/ 9 h 34"/>
                  <a:gd name="T6" fmla="*/ 158 w 158"/>
                  <a:gd name="T7" fmla="*/ 16 h 34"/>
                  <a:gd name="T8" fmla="*/ 130 w 158"/>
                  <a:gd name="T9" fmla="*/ 26 h 34"/>
                  <a:gd name="T10" fmla="*/ 75 w 158"/>
                  <a:gd name="T11" fmla="*/ 31 h 34"/>
                  <a:gd name="T12" fmla="*/ 12 w 158"/>
                  <a:gd name="T13" fmla="*/ 15 h 34"/>
                  <a:gd name="T14" fmla="*/ 0 w 158"/>
                  <a:gd name="T15" fmla="*/ 3 h 34"/>
                  <a:gd name="T16" fmla="*/ 15 w 158"/>
                  <a:gd name="T17" fmla="*/ 5 h 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158" h="34">
                    <a:moveTo>
                      <a:pt x="15" y="5"/>
                    </a:moveTo>
                    <a:cubicBezTo>
                      <a:pt x="34" y="15"/>
                      <a:pt x="56" y="19"/>
                      <a:pt x="77" y="18"/>
                    </a:cubicBezTo>
                    <a:cubicBezTo>
                      <a:pt x="99" y="18"/>
                      <a:pt x="121" y="18"/>
                      <a:pt x="142" y="9"/>
                    </a:cubicBezTo>
                    <a:cubicBezTo>
                      <a:pt x="149" y="6"/>
                      <a:pt x="153" y="9"/>
                      <a:pt x="158" y="16"/>
                    </a:cubicBezTo>
                    <a:cubicBezTo>
                      <a:pt x="148" y="20"/>
                      <a:pt x="139" y="24"/>
                      <a:pt x="130" y="26"/>
                    </a:cubicBezTo>
                    <a:cubicBezTo>
                      <a:pt x="112" y="29"/>
                      <a:pt x="94" y="34"/>
                      <a:pt x="75" y="31"/>
                    </a:cubicBezTo>
                    <a:cubicBezTo>
                      <a:pt x="54" y="27"/>
                      <a:pt x="31" y="28"/>
                      <a:pt x="12" y="15"/>
                    </a:cubicBezTo>
                    <a:cubicBezTo>
                      <a:pt x="7" y="12"/>
                      <a:pt x="2" y="9"/>
                      <a:pt x="0" y="3"/>
                    </a:cubicBezTo>
                    <a:cubicBezTo>
                      <a:pt x="6" y="0"/>
                      <a:pt x="11" y="3"/>
                      <a:pt x="15" y="5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20" name="Freeform 15"/>
              <p:cNvSpPr>
                <a:spLocks/>
              </p:cNvSpPr>
              <p:nvPr/>
            </p:nvSpPr>
            <p:spPr bwMode="auto">
              <a:xfrm>
                <a:off x="10624937" y="2778004"/>
                <a:ext cx="221628" cy="76081"/>
              </a:xfrm>
              <a:custGeom>
                <a:avLst/>
                <a:gdLst>
                  <a:gd name="T0" fmla="*/ 289 w 425"/>
                  <a:gd name="T1" fmla="*/ 8 h 146"/>
                  <a:gd name="T2" fmla="*/ 304 w 425"/>
                  <a:gd name="T3" fmla="*/ 11 h 146"/>
                  <a:gd name="T4" fmla="*/ 343 w 425"/>
                  <a:gd name="T5" fmla="*/ 31 h 146"/>
                  <a:gd name="T6" fmla="*/ 346 w 425"/>
                  <a:gd name="T7" fmla="*/ 33 h 146"/>
                  <a:gd name="T8" fmla="*/ 384 w 425"/>
                  <a:gd name="T9" fmla="*/ 75 h 146"/>
                  <a:gd name="T10" fmla="*/ 418 w 425"/>
                  <a:gd name="T11" fmla="*/ 129 h 146"/>
                  <a:gd name="T12" fmla="*/ 425 w 425"/>
                  <a:gd name="T13" fmla="*/ 144 h 146"/>
                  <a:gd name="T14" fmla="*/ 423 w 425"/>
                  <a:gd name="T15" fmla="*/ 146 h 146"/>
                  <a:gd name="T16" fmla="*/ 362 w 425"/>
                  <a:gd name="T17" fmla="*/ 117 h 146"/>
                  <a:gd name="T18" fmla="*/ 323 w 425"/>
                  <a:gd name="T19" fmla="*/ 105 h 146"/>
                  <a:gd name="T20" fmla="*/ 295 w 425"/>
                  <a:gd name="T21" fmla="*/ 100 h 146"/>
                  <a:gd name="T22" fmla="*/ 266 w 425"/>
                  <a:gd name="T23" fmla="*/ 96 h 146"/>
                  <a:gd name="T24" fmla="*/ 238 w 425"/>
                  <a:gd name="T25" fmla="*/ 96 h 146"/>
                  <a:gd name="T26" fmla="*/ 185 w 425"/>
                  <a:gd name="T27" fmla="*/ 97 h 146"/>
                  <a:gd name="T28" fmla="*/ 132 w 425"/>
                  <a:gd name="T29" fmla="*/ 102 h 146"/>
                  <a:gd name="T30" fmla="*/ 40 w 425"/>
                  <a:gd name="T31" fmla="*/ 119 h 146"/>
                  <a:gd name="T32" fmla="*/ 8 w 425"/>
                  <a:gd name="T33" fmla="*/ 126 h 146"/>
                  <a:gd name="T34" fmla="*/ 0 w 425"/>
                  <a:gd name="T35" fmla="*/ 127 h 146"/>
                  <a:gd name="T36" fmla="*/ 14 w 425"/>
                  <a:gd name="T37" fmla="*/ 100 h 146"/>
                  <a:gd name="T38" fmla="*/ 29 w 425"/>
                  <a:gd name="T39" fmla="*/ 73 h 146"/>
                  <a:gd name="T40" fmla="*/ 46 w 425"/>
                  <a:gd name="T41" fmla="*/ 47 h 146"/>
                  <a:gd name="T42" fmla="*/ 66 w 425"/>
                  <a:gd name="T43" fmla="*/ 24 h 146"/>
                  <a:gd name="T44" fmla="*/ 88 w 425"/>
                  <a:gd name="T45" fmla="*/ 3 h 146"/>
                  <a:gd name="T46" fmla="*/ 102 w 425"/>
                  <a:gd name="T47" fmla="*/ 2 h 146"/>
                  <a:gd name="T48" fmla="*/ 117 w 425"/>
                  <a:gd name="T49" fmla="*/ 4 h 146"/>
                  <a:gd name="T50" fmla="*/ 200 w 425"/>
                  <a:gd name="T51" fmla="*/ 33 h 146"/>
                  <a:gd name="T52" fmla="*/ 218 w 425"/>
                  <a:gd name="T53" fmla="*/ 32 h 146"/>
                  <a:gd name="T54" fmla="*/ 242 w 425"/>
                  <a:gd name="T55" fmla="*/ 23 h 146"/>
                  <a:gd name="T56" fmla="*/ 289 w 425"/>
                  <a:gd name="T57" fmla="*/ 8 h 1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425" h="146">
                    <a:moveTo>
                      <a:pt x="289" y="8"/>
                    </a:moveTo>
                    <a:cubicBezTo>
                      <a:pt x="293" y="7"/>
                      <a:pt x="299" y="10"/>
                      <a:pt x="304" y="11"/>
                    </a:cubicBezTo>
                    <a:cubicBezTo>
                      <a:pt x="320" y="13"/>
                      <a:pt x="330" y="25"/>
                      <a:pt x="343" y="31"/>
                    </a:cubicBezTo>
                    <a:cubicBezTo>
                      <a:pt x="344" y="32"/>
                      <a:pt x="346" y="32"/>
                      <a:pt x="346" y="33"/>
                    </a:cubicBezTo>
                    <a:cubicBezTo>
                      <a:pt x="358" y="48"/>
                      <a:pt x="374" y="58"/>
                      <a:pt x="384" y="75"/>
                    </a:cubicBezTo>
                    <a:cubicBezTo>
                      <a:pt x="395" y="93"/>
                      <a:pt x="407" y="111"/>
                      <a:pt x="418" y="129"/>
                    </a:cubicBezTo>
                    <a:cubicBezTo>
                      <a:pt x="421" y="134"/>
                      <a:pt x="423" y="139"/>
                      <a:pt x="425" y="144"/>
                    </a:cubicBezTo>
                    <a:cubicBezTo>
                      <a:pt x="424" y="144"/>
                      <a:pt x="424" y="145"/>
                      <a:pt x="423" y="146"/>
                    </a:cubicBezTo>
                    <a:cubicBezTo>
                      <a:pt x="406" y="130"/>
                      <a:pt x="384" y="123"/>
                      <a:pt x="362" y="117"/>
                    </a:cubicBezTo>
                    <a:cubicBezTo>
                      <a:pt x="349" y="113"/>
                      <a:pt x="336" y="109"/>
                      <a:pt x="323" y="105"/>
                    </a:cubicBezTo>
                    <a:cubicBezTo>
                      <a:pt x="314" y="103"/>
                      <a:pt x="304" y="101"/>
                      <a:pt x="295" y="100"/>
                    </a:cubicBezTo>
                    <a:cubicBezTo>
                      <a:pt x="285" y="98"/>
                      <a:pt x="275" y="96"/>
                      <a:pt x="266" y="96"/>
                    </a:cubicBezTo>
                    <a:cubicBezTo>
                      <a:pt x="256" y="95"/>
                      <a:pt x="247" y="96"/>
                      <a:pt x="238" y="96"/>
                    </a:cubicBezTo>
                    <a:cubicBezTo>
                      <a:pt x="220" y="96"/>
                      <a:pt x="203" y="96"/>
                      <a:pt x="185" y="97"/>
                    </a:cubicBezTo>
                    <a:cubicBezTo>
                      <a:pt x="167" y="98"/>
                      <a:pt x="150" y="101"/>
                      <a:pt x="132" y="102"/>
                    </a:cubicBezTo>
                    <a:cubicBezTo>
                      <a:pt x="101" y="105"/>
                      <a:pt x="71" y="114"/>
                      <a:pt x="40" y="119"/>
                    </a:cubicBezTo>
                    <a:cubicBezTo>
                      <a:pt x="30" y="120"/>
                      <a:pt x="19" y="124"/>
                      <a:pt x="8" y="126"/>
                    </a:cubicBezTo>
                    <a:cubicBezTo>
                      <a:pt x="6" y="127"/>
                      <a:pt x="4" y="127"/>
                      <a:pt x="0" y="127"/>
                    </a:cubicBezTo>
                    <a:cubicBezTo>
                      <a:pt x="2" y="116"/>
                      <a:pt x="10" y="109"/>
                      <a:pt x="14" y="100"/>
                    </a:cubicBezTo>
                    <a:cubicBezTo>
                      <a:pt x="18" y="91"/>
                      <a:pt x="24" y="82"/>
                      <a:pt x="29" y="73"/>
                    </a:cubicBezTo>
                    <a:cubicBezTo>
                      <a:pt x="34" y="64"/>
                      <a:pt x="40" y="55"/>
                      <a:pt x="46" y="47"/>
                    </a:cubicBezTo>
                    <a:cubicBezTo>
                      <a:pt x="52" y="38"/>
                      <a:pt x="59" y="31"/>
                      <a:pt x="66" y="24"/>
                    </a:cubicBezTo>
                    <a:cubicBezTo>
                      <a:pt x="73" y="17"/>
                      <a:pt x="81" y="10"/>
                      <a:pt x="88" y="3"/>
                    </a:cubicBezTo>
                    <a:cubicBezTo>
                      <a:pt x="93" y="4"/>
                      <a:pt x="97" y="7"/>
                      <a:pt x="102" y="2"/>
                    </a:cubicBezTo>
                    <a:cubicBezTo>
                      <a:pt x="104" y="0"/>
                      <a:pt x="112" y="2"/>
                      <a:pt x="117" y="4"/>
                    </a:cubicBezTo>
                    <a:cubicBezTo>
                      <a:pt x="145" y="13"/>
                      <a:pt x="172" y="24"/>
                      <a:pt x="200" y="33"/>
                    </a:cubicBezTo>
                    <a:cubicBezTo>
                      <a:pt x="205" y="35"/>
                      <a:pt x="212" y="34"/>
                      <a:pt x="218" y="32"/>
                    </a:cubicBezTo>
                    <a:cubicBezTo>
                      <a:pt x="226" y="30"/>
                      <a:pt x="234" y="26"/>
                      <a:pt x="242" y="23"/>
                    </a:cubicBezTo>
                    <a:cubicBezTo>
                      <a:pt x="257" y="18"/>
                      <a:pt x="273" y="13"/>
                      <a:pt x="289" y="8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21" name="Freeform 16"/>
              <p:cNvSpPr>
                <a:spLocks/>
              </p:cNvSpPr>
              <p:nvPr/>
            </p:nvSpPr>
            <p:spPr bwMode="auto">
              <a:xfrm>
                <a:off x="10633758" y="3124228"/>
                <a:ext cx="181051" cy="104749"/>
              </a:xfrm>
              <a:custGeom>
                <a:avLst/>
                <a:gdLst>
                  <a:gd name="T0" fmla="*/ 291 w 347"/>
                  <a:gd name="T1" fmla="*/ 4 h 201"/>
                  <a:gd name="T2" fmla="*/ 300 w 347"/>
                  <a:gd name="T3" fmla="*/ 0 h 201"/>
                  <a:gd name="T4" fmla="*/ 303 w 347"/>
                  <a:gd name="T5" fmla="*/ 16 h 201"/>
                  <a:gd name="T6" fmla="*/ 309 w 347"/>
                  <a:gd name="T7" fmla="*/ 44 h 201"/>
                  <a:gd name="T8" fmla="*/ 324 w 347"/>
                  <a:gd name="T9" fmla="*/ 68 h 201"/>
                  <a:gd name="T10" fmla="*/ 330 w 347"/>
                  <a:gd name="T11" fmla="*/ 74 h 201"/>
                  <a:gd name="T12" fmla="*/ 347 w 347"/>
                  <a:gd name="T13" fmla="*/ 92 h 201"/>
                  <a:gd name="T14" fmla="*/ 311 w 347"/>
                  <a:gd name="T15" fmla="*/ 136 h 201"/>
                  <a:gd name="T16" fmla="*/ 276 w 347"/>
                  <a:gd name="T17" fmla="*/ 164 h 201"/>
                  <a:gd name="T18" fmla="*/ 225 w 347"/>
                  <a:gd name="T19" fmla="*/ 191 h 201"/>
                  <a:gd name="T20" fmla="*/ 146 w 347"/>
                  <a:gd name="T21" fmla="*/ 198 h 201"/>
                  <a:gd name="T22" fmla="*/ 87 w 347"/>
                  <a:gd name="T23" fmla="*/ 183 h 201"/>
                  <a:gd name="T24" fmla="*/ 68 w 347"/>
                  <a:gd name="T25" fmla="*/ 174 h 201"/>
                  <a:gd name="T26" fmla="*/ 27 w 347"/>
                  <a:gd name="T27" fmla="*/ 146 h 201"/>
                  <a:gd name="T28" fmla="*/ 2 w 347"/>
                  <a:gd name="T29" fmla="*/ 106 h 201"/>
                  <a:gd name="T30" fmla="*/ 0 w 347"/>
                  <a:gd name="T31" fmla="*/ 94 h 201"/>
                  <a:gd name="T32" fmla="*/ 20 w 347"/>
                  <a:gd name="T33" fmla="*/ 85 h 201"/>
                  <a:gd name="T34" fmla="*/ 35 w 347"/>
                  <a:gd name="T35" fmla="*/ 46 h 201"/>
                  <a:gd name="T36" fmla="*/ 39 w 347"/>
                  <a:gd name="T37" fmla="*/ 4 h 201"/>
                  <a:gd name="T38" fmla="*/ 102 w 347"/>
                  <a:gd name="T39" fmla="*/ 24 h 201"/>
                  <a:gd name="T40" fmla="*/ 161 w 347"/>
                  <a:gd name="T41" fmla="*/ 25 h 201"/>
                  <a:gd name="T42" fmla="*/ 170 w 347"/>
                  <a:gd name="T43" fmla="*/ 25 h 201"/>
                  <a:gd name="T44" fmla="*/ 227 w 347"/>
                  <a:gd name="T45" fmla="*/ 23 h 201"/>
                  <a:gd name="T46" fmla="*/ 233 w 347"/>
                  <a:gd name="T47" fmla="*/ 22 h 201"/>
                  <a:gd name="T48" fmla="*/ 291 w 347"/>
                  <a:gd name="T49" fmla="*/ 4 h 20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347" h="201">
                    <a:moveTo>
                      <a:pt x="291" y="4"/>
                    </a:moveTo>
                    <a:cubicBezTo>
                      <a:pt x="293" y="3"/>
                      <a:pt x="296" y="2"/>
                      <a:pt x="300" y="0"/>
                    </a:cubicBezTo>
                    <a:cubicBezTo>
                      <a:pt x="301" y="6"/>
                      <a:pt x="302" y="11"/>
                      <a:pt x="303" y="16"/>
                    </a:cubicBezTo>
                    <a:cubicBezTo>
                      <a:pt x="305" y="25"/>
                      <a:pt x="307" y="34"/>
                      <a:pt x="309" y="44"/>
                    </a:cubicBezTo>
                    <a:cubicBezTo>
                      <a:pt x="310" y="54"/>
                      <a:pt x="317" y="61"/>
                      <a:pt x="324" y="68"/>
                    </a:cubicBezTo>
                    <a:cubicBezTo>
                      <a:pt x="326" y="70"/>
                      <a:pt x="328" y="72"/>
                      <a:pt x="330" y="74"/>
                    </a:cubicBezTo>
                    <a:cubicBezTo>
                      <a:pt x="335" y="80"/>
                      <a:pt x="341" y="85"/>
                      <a:pt x="347" y="92"/>
                    </a:cubicBezTo>
                    <a:cubicBezTo>
                      <a:pt x="336" y="108"/>
                      <a:pt x="326" y="124"/>
                      <a:pt x="311" y="136"/>
                    </a:cubicBezTo>
                    <a:cubicBezTo>
                      <a:pt x="299" y="144"/>
                      <a:pt x="288" y="155"/>
                      <a:pt x="276" y="164"/>
                    </a:cubicBezTo>
                    <a:cubicBezTo>
                      <a:pt x="261" y="176"/>
                      <a:pt x="243" y="184"/>
                      <a:pt x="225" y="191"/>
                    </a:cubicBezTo>
                    <a:cubicBezTo>
                      <a:pt x="199" y="200"/>
                      <a:pt x="172" y="201"/>
                      <a:pt x="146" y="198"/>
                    </a:cubicBezTo>
                    <a:cubicBezTo>
                      <a:pt x="126" y="195"/>
                      <a:pt x="106" y="191"/>
                      <a:pt x="87" y="183"/>
                    </a:cubicBezTo>
                    <a:cubicBezTo>
                      <a:pt x="80" y="181"/>
                      <a:pt x="74" y="178"/>
                      <a:pt x="68" y="174"/>
                    </a:cubicBezTo>
                    <a:cubicBezTo>
                      <a:pt x="53" y="166"/>
                      <a:pt x="39" y="158"/>
                      <a:pt x="27" y="146"/>
                    </a:cubicBezTo>
                    <a:cubicBezTo>
                      <a:pt x="16" y="134"/>
                      <a:pt x="5" y="122"/>
                      <a:pt x="2" y="106"/>
                    </a:cubicBezTo>
                    <a:cubicBezTo>
                      <a:pt x="1" y="102"/>
                      <a:pt x="1" y="98"/>
                      <a:pt x="0" y="94"/>
                    </a:cubicBezTo>
                    <a:cubicBezTo>
                      <a:pt x="8" y="91"/>
                      <a:pt x="14" y="88"/>
                      <a:pt x="20" y="85"/>
                    </a:cubicBezTo>
                    <a:cubicBezTo>
                      <a:pt x="25" y="72"/>
                      <a:pt x="31" y="59"/>
                      <a:pt x="35" y="46"/>
                    </a:cubicBezTo>
                    <a:cubicBezTo>
                      <a:pt x="38" y="32"/>
                      <a:pt x="38" y="18"/>
                      <a:pt x="39" y="4"/>
                    </a:cubicBezTo>
                    <a:cubicBezTo>
                      <a:pt x="59" y="15"/>
                      <a:pt x="80" y="21"/>
                      <a:pt x="102" y="24"/>
                    </a:cubicBezTo>
                    <a:cubicBezTo>
                      <a:pt x="121" y="26"/>
                      <a:pt x="141" y="25"/>
                      <a:pt x="161" y="25"/>
                    </a:cubicBezTo>
                    <a:cubicBezTo>
                      <a:pt x="164" y="25"/>
                      <a:pt x="167" y="25"/>
                      <a:pt x="170" y="25"/>
                    </a:cubicBezTo>
                    <a:cubicBezTo>
                      <a:pt x="189" y="27"/>
                      <a:pt x="208" y="25"/>
                      <a:pt x="227" y="23"/>
                    </a:cubicBezTo>
                    <a:cubicBezTo>
                      <a:pt x="229" y="22"/>
                      <a:pt x="231" y="22"/>
                      <a:pt x="233" y="22"/>
                    </a:cubicBezTo>
                    <a:cubicBezTo>
                      <a:pt x="253" y="19"/>
                      <a:pt x="273" y="13"/>
                      <a:pt x="291" y="4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22" name="Freeform 17"/>
              <p:cNvSpPr>
                <a:spLocks/>
              </p:cNvSpPr>
              <p:nvPr/>
            </p:nvSpPr>
            <p:spPr bwMode="auto">
              <a:xfrm>
                <a:off x="10643240" y="2982872"/>
                <a:ext cx="4190" cy="7277"/>
              </a:xfrm>
              <a:custGeom>
                <a:avLst/>
                <a:gdLst>
                  <a:gd name="T0" fmla="*/ 8 w 8"/>
                  <a:gd name="T1" fmla="*/ 0 h 14"/>
                  <a:gd name="T2" fmla="*/ 5 w 8"/>
                  <a:gd name="T3" fmla="*/ 14 h 14"/>
                  <a:gd name="T4" fmla="*/ 2 w 8"/>
                  <a:gd name="T5" fmla="*/ 13 h 14"/>
                  <a:gd name="T6" fmla="*/ 8 w 8"/>
                  <a:gd name="T7" fmla="*/ 0 h 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8" h="14">
                    <a:moveTo>
                      <a:pt x="8" y="0"/>
                    </a:moveTo>
                    <a:cubicBezTo>
                      <a:pt x="7" y="6"/>
                      <a:pt x="6" y="10"/>
                      <a:pt x="5" y="14"/>
                    </a:cubicBezTo>
                    <a:cubicBezTo>
                      <a:pt x="4" y="13"/>
                      <a:pt x="3" y="13"/>
                      <a:pt x="2" y="13"/>
                    </a:cubicBezTo>
                    <a:cubicBezTo>
                      <a:pt x="1" y="9"/>
                      <a:pt x="0" y="4"/>
                      <a:pt x="8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23" name="Freeform 18"/>
              <p:cNvSpPr>
                <a:spLocks/>
              </p:cNvSpPr>
              <p:nvPr/>
            </p:nvSpPr>
            <p:spPr bwMode="auto">
              <a:xfrm>
                <a:off x="10620306" y="2961481"/>
                <a:ext cx="23376" cy="16098"/>
              </a:xfrm>
              <a:custGeom>
                <a:avLst/>
                <a:gdLst>
                  <a:gd name="T0" fmla="*/ 44 w 45"/>
                  <a:gd name="T1" fmla="*/ 0 h 31"/>
                  <a:gd name="T2" fmla="*/ 20 w 45"/>
                  <a:gd name="T3" fmla="*/ 31 h 31"/>
                  <a:gd name="T4" fmla="*/ 3 w 45"/>
                  <a:gd name="T5" fmla="*/ 11 h 31"/>
                  <a:gd name="T6" fmla="*/ 13 w 45"/>
                  <a:gd name="T7" fmla="*/ 4 h 31"/>
                  <a:gd name="T8" fmla="*/ 44 w 45"/>
                  <a:gd name="T9" fmla="*/ 0 h 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" h="31">
                    <a:moveTo>
                      <a:pt x="44" y="0"/>
                    </a:moveTo>
                    <a:cubicBezTo>
                      <a:pt x="45" y="15"/>
                      <a:pt x="33" y="30"/>
                      <a:pt x="20" y="31"/>
                    </a:cubicBezTo>
                    <a:cubicBezTo>
                      <a:pt x="11" y="31"/>
                      <a:pt x="0" y="20"/>
                      <a:pt x="3" y="11"/>
                    </a:cubicBezTo>
                    <a:cubicBezTo>
                      <a:pt x="5" y="8"/>
                      <a:pt x="10" y="5"/>
                      <a:pt x="13" y="4"/>
                    </a:cubicBezTo>
                    <a:cubicBezTo>
                      <a:pt x="23" y="2"/>
                      <a:pt x="33" y="2"/>
                      <a:pt x="44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24" name="Freeform 19"/>
              <p:cNvSpPr>
                <a:spLocks/>
              </p:cNvSpPr>
              <p:nvPr/>
            </p:nvSpPr>
            <p:spPr bwMode="auto">
              <a:xfrm>
                <a:off x="10624937" y="2918258"/>
                <a:ext cx="185682" cy="39033"/>
              </a:xfrm>
              <a:custGeom>
                <a:avLst/>
                <a:gdLst>
                  <a:gd name="T0" fmla="*/ 299 w 356"/>
                  <a:gd name="T1" fmla="*/ 0 h 75"/>
                  <a:gd name="T2" fmla="*/ 303 w 356"/>
                  <a:gd name="T3" fmla="*/ 2 h 75"/>
                  <a:gd name="T4" fmla="*/ 314 w 356"/>
                  <a:gd name="T5" fmla="*/ 14 h 75"/>
                  <a:gd name="T6" fmla="*/ 324 w 356"/>
                  <a:gd name="T7" fmla="*/ 41 h 75"/>
                  <a:gd name="T8" fmla="*/ 356 w 356"/>
                  <a:gd name="T9" fmla="*/ 64 h 75"/>
                  <a:gd name="T10" fmla="*/ 354 w 356"/>
                  <a:gd name="T11" fmla="*/ 75 h 75"/>
                  <a:gd name="T12" fmla="*/ 348 w 356"/>
                  <a:gd name="T13" fmla="*/ 74 h 75"/>
                  <a:gd name="T14" fmla="*/ 316 w 356"/>
                  <a:gd name="T15" fmla="*/ 54 h 75"/>
                  <a:gd name="T16" fmla="*/ 299 w 356"/>
                  <a:gd name="T17" fmla="*/ 27 h 75"/>
                  <a:gd name="T18" fmla="*/ 265 w 356"/>
                  <a:gd name="T19" fmla="*/ 47 h 75"/>
                  <a:gd name="T20" fmla="*/ 231 w 356"/>
                  <a:gd name="T21" fmla="*/ 53 h 75"/>
                  <a:gd name="T22" fmla="*/ 193 w 356"/>
                  <a:gd name="T23" fmla="*/ 39 h 75"/>
                  <a:gd name="T24" fmla="*/ 185 w 356"/>
                  <a:gd name="T25" fmla="*/ 32 h 75"/>
                  <a:gd name="T26" fmla="*/ 161 w 356"/>
                  <a:gd name="T27" fmla="*/ 49 h 75"/>
                  <a:gd name="T28" fmla="*/ 139 w 356"/>
                  <a:gd name="T29" fmla="*/ 55 h 75"/>
                  <a:gd name="T30" fmla="*/ 95 w 356"/>
                  <a:gd name="T31" fmla="*/ 44 h 75"/>
                  <a:gd name="T32" fmla="*/ 86 w 356"/>
                  <a:gd name="T33" fmla="*/ 36 h 75"/>
                  <a:gd name="T34" fmla="*/ 65 w 356"/>
                  <a:gd name="T35" fmla="*/ 45 h 75"/>
                  <a:gd name="T36" fmla="*/ 12 w 356"/>
                  <a:gd name="T37" fmla="*/ 50 h 75"/>
                  <a:gd name="T38" fmla="*/ 0 w 356"/>
                  <a:gd name="T39" fmla="*/ 48 h 75"/>
                  <a:gd name="T40" fmla="*/ 2 w 356"/>
                  <a:gd name="T41" fmla="*/ 37 h 75"/>
                  <a:gd name="T42" fmla="*/ 34 w 356"/>
                  <a:gd name="T43" fmla="*/ 38 h 75"/>
                  <a:gd name="T44" fmla="*/ 78 w 356"/>
                  <a:gd name="T45" fmla="*/ 17 h 75"/>
                  <a:gd name="T46" fmla="*/ 96 w 356"/>
                  <a:gd name="T47" fmla="*/ 25 h 75"/>
                  <a:gd name="T48" fmla="*/ 116 w 356"/>
                  <a:gd name="T49" fmla="*/ 41 h 75"/>
                  <a:gd name="T50" fmla="*/ 134 w 356"/>
                  <a:gd name="T51" fmla="*/ 43 h 75"/>
                  <a:gd name="T52" fmla="*/ 154 w 356"/>
                  <a:gd name="T53" fmla="*/ 37 h 75"/>
                  <a:gd name="T54" fmla="*/ 169 w 356"/>
                  <a:gd name="T55" fmla="*/ 23 h 75"/>
                  <a:gd name="T56" fmla="*/ 177 w 356"/>
                  <a:gd name="T57" fmla="*/ 2 h 75"/>
                  <a:gd name="T58" fmla="*/ 192 w 356"/>
                  <a:gd name="T59" fmla="*/ 8 h 75"/>
                  <a:gd name="T60" fmla="*/ 198 w 356"/>
                  <a:gd name="T61" fmla="*/ 26 h 75"/>
                  <a:gd name="T62" fmla="*/ 231 w 356"/>
                  <a:gd name="T63" fmla="*/ 41 h 75"/>
                  <a:gd name="T64" fmla="*/ 279 w 356"/>
                  <a:gd name="T65" fmla="*/ 20 h 75"/>
                  <a:gd name="T66" fmla="*/ 299 w 356"/>
                  <a:gd name="T67" fmla="*/ 0 h 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356" h="75">
                    <a:moveTo>
                      <a:pt x="299" y="0"/>
                    </a:moveTo>
                    <a:cubicBezTo>
                      <a:pt x="301" y="1"/>
                      <a:pt x="302" y="1"/>
                      <a:pt x="303" y="2"/>
                    </a:cubicBezTo>
                    <a:cubicBezTo>
                      <a:pt x="310" y="4"/>
                      <a:pt x="314" y="6"/>
                      <a:pt x="314" y="14"/>
                    </a:cubicBezTo>
                    <a:cubicBezTo>
                      <a:pt x="315" y="24"/>
                      <a:pt x="318" y="33"/>
                      <a:pt x="324" y="41"/>
                    </a:cubicBezTo>
                    <a:cubicBezTo>
                      <a:pt x="331" y="54"/>
                      <a:pt x="343" y="62"/>
                      <a:pt x="356" y="64"/>
                    </a:cubicBezTo>
                    <a:cubicBezTo>
                      <a:pt x="354" y="75"/>
                      <a:pt x="354" y="75"/>
                      <a:pt x="354" y="75"/>
                    </a:cubicBezTo>
                    <a:cubicBezTo>
                      <a:pt x="352" y="74"/>
                      <a:pt x="350" y="74"/>
                      <a:pt x="348" y="74"/>
                    </a:cubicBezTo>
                    <a:cubicBezTo>
                      <a:pt x="334" y="73"/>
                      <a:pt x="324" y="65"/>
                      <a:pt x="316" y="54"/>
                    </a:cubicBezTo>
                    <a:cubicBezTo>
                      <a:pt x="310" y="45"/>
                      <a:pt x="305" y="36"/>
                      <a:pt x="299" y="27"/>
                    </a:cubicBezTo>
                    <a:cubicBezTo>
                      <a:pt x="288" y="33"/>
                      <a:pt x="277" y="41"/>
                      <a:pt x="265" y="47"/>
                    </a:cubicBezTo>
                    <a:cubicBezTo>
                      <a:pt x="254" y="52"/>
                      <a:pt x="242" y="54"/>
                      <a:pt x="231" y="53"/>
                    </a:cubicBezTo>
                    <a:cubicBezTo>
                      <a:pt x="217" y="52"/>
                      <a:pt x="204" y="47"/>
                      <a:pt x="193" y="39"/>
                    </a:cubicBezTo>
                    <a:cubicBezTo>
                      <a:pt x="190" y="37"/>
                      <a:pt x="188" y="35"/>
                      <a:pt x="185" y="32"/>
                    </a:cubicBezTo>
                    <a:cubicBezTo>
                      <a:pt x="177" y="42"/>
                      <a:pt x="172" y="46"/>
                      <a:pt x="161" y="49"/>
                    </a:cubicBezTo>
                    <a:cubicBezTo>
                      <a:pt x="153" y="51"/>
                      <a:pt x="146" y="53"/>
                      <a:pt x="139" y="55"/>
                    </a:cubicBezTo>
                    <a:cubicBezTo>
                      <a:pt x="122" y="59"/>
                      <a:pt x="108" y="54"/>
                      <a:pt x="95" y="44"/>
                    </a:cubicBezTo>
                    <a:cubicBezTo>
                      <a:pt x="92" y="41"/>
                      <a:pt x="89" y="39"/>
                      <a:pt x="86" y="36"/>
                    </a:cubicBezTo>
                    <a:cubicBezTo>
                      <a:pt x="79" y="40"/>
                      <a:pt x="72" y="43"/>
                      <a:pt x="65" y="45"/>
                    </a:cubicBezTo>
                    <a:cubicBezTo>
                      <a:pt x="48" y="51"/>
                      <a:pt x="30" y="53"/>
                      <a:pt x="12" y="50"/>
                    </a:cubicBezTo>
                    <a:cubicBezTo>
                      <a:pt x="8" y="50"/>
                      <a:pt x="4" y="49"/>
                      <a:pt x="0" y="48"/>
                    </a:cubicBezTo>
                    <a:cubicBezTo>
                      <a:pt x="2" y="37"/>
                      <a:pt x="2" y="37"/>
                      <a:pt x="2" y="37"/>
                    </a:cubicBezTo>
                    <a:cubicBezTo>
                      <a:pt x="12" y="39"/>
                      <a:pt x="23" y="39"/>
                      <a:pt x="34" y="38"/>
                    </a:cubicBezTo>
                    <a:cubicBezTo>
                      <a:pt x="50" y="37"/>
                      <a:pt x="69" y="35"/>
                      <a:pt x="78" y="17"/>
                    </a:cubicBezTo>
                    <a:cubicBezTo>
                      <a:pt x="86" y="16"/>
                      <a:pt x="92" y="19"/>
                      <a:pt x="96" y="25"/>
                    </a:cubicBezTo>
                    <a:cubicBezTo>
                      <a:pt x="101" y="32"/>
                      <a:pt x="108" y="37"/>
                      <a:pt x="116" y="41"/>
                    </a:cubicBezTo>
                    <a:cubicBezTo>
                      <a:pt x="122" y="44"/>
                      <a:pt x="128" y="45"/>
                      <a:pt x="134" y="43"/>
                    </a:cubicBezTo>
                    <a:cubicBezTo>
                      <a:pt x="141" y="41"/>
                      <a:pt x="147" y="39"/>
                      <a:pt x="154" y="37"/>
                    </a:cubicBezTo>
                    <a:cubicBezTo>
                      <a:pt x="161" y="35"/>
                      <a:pt x="166" y="31"/>
                      <a:pt x="169" y="23"/>
                    </a:cubicBezTo>
                    <a:cubicBezTo>
                      <a:pt x="170" y="16"/>
                      <a:pt x="174" y="10"/>
                      <a:pt x="177" y="2"/>
                    </a:cubicBezTo>
                    <a:cubicBezTo>
                      <a:pt x="183" y="4"/>
                      <a:pt x="188" y="7"/>
                      <a:pt x="192" y="8"/>
                    </a:cubicBezTo>
                    <a:cubicBezTo>
                      <a:pt x="194" y="15"/>
                      <a:pt x="194" y="23"/>
                      <a:pt x="198" y="26"/>
                    </a:cubicBezTo>
                    <a:cubicBezTo>
                      <a:pt x="207" y="34"/>
                      <a:pt x="217" y="42"/>
                      <a:pt x="231" y="41"/>
                    </a:cubicBezTo>
                    <a:cubicBezTo>
                      <a:pt x="249" y="39"/>
                      <a:pt x="265" y="31"/>
                      <a:pt x="279" y="20"/>
                    </a:cubicBezTo>
                    <a:cubicBezTo>
                      <a:pt x="286" y="14"/>
                      <a:pt x="292" y="7"/>
                      <a:pt x="299" y="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25" name="Freeform 20"/>
              <p:cNvSpPr>
                <a:spLocks/>
              </p:cNvSpPr>
              <p:nvPr/>
            </p:nvSpPr>
            <p:spPr bwMode="auto">
              <a:xfrm>
                <a:off x="10344870" y="3162820"/>
                <a:ext cx="662899" cy="445902"/>
              </a:xfrm>
              <a:custGeom>
                <a:avLst/>
                <a:gdLst>
                  <a:gd name="T0" fmla="*/ 1029 w 1271"/>
                  <a:gd name="T1" fmla="*/ 22 h 855"/>
                  <a:gd name="T2" fmla="*/ 1120 w 1271"/>
                  <a:gd name="T3" fmla="*/ 72 h 855"/>
                  <a:gd name="T4" fmla="*/ 1200 w 1271"/>
                  <a:gd name="T5" fmla="*/ 216 h 855"/>
                  <a:gd name="T6" fmla="*/ 1245 w 1271"/>
                  <a:gd name="T7" fmla="*/ 424 h 855"/>
                  <a:gd name="T8" fmla="*/ 1266 w 1271"/>
                  <a:gd name="T9" fmla="*/ 615 h 855"/>
                  <a:gd name="T10" fmla="*/ 1231 w 1271"/>
                  <a:gd name="T11" fmla="*/ 824 h 855"/>
                  <a:gd name="T12" fmla="*/ 1159 w 1271"/>
                  <a:gd name="T13" fmla="*/ 851 h 855"/>
                  <a:gd name="T14" fmla="*/ 999 w 1271"/>
                  <a:gd name="T15" fmla="*/ 814 h 855"/>
                  <a:gd name="T16" fmla="*/ 913 w 1271"/>
                  <a:gd name="T17" fmla="*/ 736 h 855"/>
                  <a:gd name="T18" fmla="*/ 852 w 1271"/>
                  <a:gd name="T19" fmla="*/ 656 h 855"/>
                  <a:gd name="T20" fmla="*/ 905 w 1271"/>
                  <a:gd name="T21" fmla="*/ 612 h 855"/>
                  <a:gd name="T22" fmla="*/ 893 w 1271"/>
                  <a:gd name="T23" fmla="*/ 439 h 855"/>
                  <a:gd name="T24" fmla="*/ 881 w 1271"/>
                  <a:gd name="T25" fmla="*/ 432 h 855"/>
                  <a:gd name="T26" fmla="*/ 1054 w 1271"/>
                  <a:gd name="T27" fmla="*/ 470 h 855"/>
                  <a:gd name="T28" fmla="*/ 1137 w 1271"/>
                  <a:gd name="T29" fmla="*/ 523 h 855"/>
                  <a:gd name="T30" fmla="*/ 1166 w 1271"/>
                  <a:gd name="T31" fmla="*/ 546 h 855"/>
                  <a:gd name="T32" fmla="*/ 1129 w 1271"/>
                  <a:gd name="T33" fmla="*/ 496 h 855"/>
                  <a:gd name="T34" fmla="*/ 1043 w 1271"/>
                  <a:gd name="T35" fmla="*/ 447 h 855"/>
                  <a:gd name="T36" fmla="*/ 910 w 1271"/>
                  <a:gd name="T37" fmla="*/ 410 h 855"/>
                  <a:gd name="T38" fmla="*/ 835 w 1271"/>
                  <a:gd name="T39" fmla="*/ 436 h 855"/>
                  <a:gd name="T40" fmla="*/ 679 w 1271"/>
                  <a:gd name="T41" fmla="*/ 442 h 855"/>
                  <a:gd name="T42" fmla="*/ 583 w 1271"/>
                  <a:gd name="T43" fmla="*/ 509 h 855"/>
                  <a:gd name="T44" fmla="*/ 602 w 1271"/>
                  <a:gd name="T45" fmla="*/ 424 h 855"/>
                  <a:gd name="T46" fmla="*/ 627 w 1271"/>
                  <a:gd name="T47" fmla="*/ 353 h 855"/>
                  <a:gd name="T48" fmla="*/ 696 w 1271"/>
                  <a:gd name="T49" fmla="*/ 358 h 855"/>
                  <a:gd name="T50" fmla="*/ 709 w 1271"/>
                  <a:gd name="T51" fmla="*/ 361 h 855"/>
                  <a:gd name="T52" fmla="*/ 647 w 1271"/>
                  <a:gd name="T53" fmla="*/ 312 h 855"/>
                  <a:gd name="T54" fmla="*/ 585 w 1271"/>
                  <a:gd name="T55" fmla="*/ 427 h 855"/>
                  <a:gd name="T56" fmla="*/ 547 w 1271"/>
                  <a:gd name="T57" fmla="*/ 534 h 855"/>
                  <a:gd name="T58" fmla="*/ 495 w 1271"/>
                  <a:gd name="T59" fmla="*/ 601 h 855"/>
                  <a:gd name="T60" fmla="*/ 502 w 1271"/>
                  <a:gd name="T61" fmla="*/ 654 h 855"/>
                  <a:gd name="T62" fmla="*/ 470 w 1271"/>
                  <a:gd name="T63" fmla="*/ 753 h 855"/>
                  <a:gd name="T64" fmla="*/ 444 w 1271"/>
                  <a:gd name="T65" fmla="*/ 831 h 855"/>
                  <a:gd name="T66" fmla="*/ 334 w 1271"/>
                  <a:gd name="T67" fmla="*/ 817 h 855"/>
                  <a:gd name="T68" fmla="*/ 252 w 1271"/>
                  <a:gd name="T69" fmla="*/ 797 h 855"/>
                  <a:gd name="T70" fmla="*/ 252 w 1271"/>
                  <a:gd name="T71" fmla="*/ 715 h 855"/>
                  <a:gd name="T72" fmla="*/ 213 w 1271"/>
                  <a:gd name="T73" fmla="*/ 753 h 855"/>
                  <a:gd name="T74" fmla="*/ 136 w 1271"/>
                  <a:gd name="T75" fmla="*/ 786 h 855"/>
                  <a:gd name="T76" fmla="*/ 174 w 1271"/>
                  <a:gd name="T77" fmla="*/ 751 h 855"/>
                  <a:gd name="T78" fmla="*/ 103 w 1271"/>
                  <a:gd name="T79" fmla="*/ 685 h 855"/>
                  <a:gd name="T80" fmla="*/ 57 w 1271"/>
                  <a:gd name="T81" fmla="*/ 671 h 855"/>
                  <a:gd name="T82" fmla="*/ 71 w 1271"/>
                  <a:gd name="T83" fmla="*/ 624 h 855"/>
                  <a:gd name="T84" fmla="*/ 1 w 1271"/>
                  <a:gd name="T85" fmla="*/ 606 h 855"/>
                  <a:gd name="T86" fmla="*/ 130 w 1271"/>
                  <a:gd name="T87" fmla="*/ 351 h 855"/>
                  <a:gd name="T88" fmla="*/ 208 w 1271"/>
                  <a:gd name="T89" fmla="*/ 205 h 855"/>
                  <a:gd name="T90" fmla="*/ 300 w 1271"/>
                  <a:gd name="T91" fmla="*/ 87 h 855"/>
                  <a:gd name="T92" fmla="*/ 427 w 1271"/>
                  <a:gd name="T93" fmla="*/ 25 h 855"/>
                  <a:gd name="T94" fmla="*/ 539 w 1271"/>
                  <a:gd name="T95" fmla="*/ 3 h 855"/>
                  <a:gd name="T96" fmla="*/ 637 w 1271"/>
                  <a:gd name="T97" fmla="*/ 119 h 855"/>
                  <a:gd name="T98" fmla="*/ 824 w 1271"/>
                  <a:gd name="T99" fmla="*/ 111 h 855"/>
                  <a:gd name="T100" fmla="*/ 901 w 1271"/>
                  <a:gd name="T101" fmla="*/ 47 h 855"/>
                  <a:gd name="T102" fmla="*/ 933 w 1271"/>
                  <a:gd name="T103" fmla="*/ 2 h 85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1271" h="855">
                    <a:moveTo>
                      <a:pt x="969" y="9"/>
                    </a:moveTo>
                    <a:cubicBezTo>
                      <a:pt x="985" y="13"/>
                      <a:pt x="1000" y="17"/>
                      <a:pt x="1016" y="21"/>
                    </a:cubicBezTo>
                    <a:cubicBezTo>
                      <a:pt x="1020" y="22"/>
                      <a:pt x="1024" y="21"/>
                      <a:pt x="1029" y="22"/>
                    </a:cubicBezTo>
                    <a:cubicBezTo>
                      <a:pt x="1048" y="27"/>
                      <a:pt x="1066" y="36"/>
                      <a:pt x="1084" y="44"/>
                    </a:cubicBezTo>
                    <a:cubicBezTo>
                      <a:pt x="1092" y="47"/>
                      <a:pt x="1099" y="55"/>
                      <a:pt x="1106" y="61"/>
                    </a:cubicBezTo>
                    <a:cubicBezTo>
                      <a:pt x="1111" y="64"/>
                      <a:pt x="1115" y="69"/>
                      <a:pt x="1120" y="72"/>
                    </a:cubicBezTo>
                    <a:cubicBezTo>
                      <a:pt x="1145" y="87"/>
                      <a:pt x="1164" y="109"/>
                      <a:pt x="1174" y="137"/>
                    </a:cubicBezTo>
                    <a:cubicBezTo>
                      <a:pt x="1179" y="150"/>
                      <a:pt x="1182" y="163"/>
                      <a:pt x="1186" y="176"/>
                    </a:cubicBezTo>
                    <a:cubicBezTo>
                      <a:pt x="1191" y="189"/>
                      <a:pt x="1195" y="203"/>
                      <a:pt x="1200" y="216"/>
                    </a:cubicBezTo>
                    <a:cubicBezTo>
                      <a:pt x="1210" y="247"/>
                      <a:pt x="1220" y="277"/>
                      <a:pt x="1226" y="309"/>
                    </a:cubicBezTo>
                    <a:cubicBezTo>
                      <a:pt x="1228" y="324"/>
                      <a:pt x="1232" y="338"/>
                      <a:pt x="1234" y="352"/>
                    </a:cubicBezTo>
                    <a:cubicBezTo>
                      <a:pt x="1238" y="376"/>
                      <a:pt x="1242" y="400"/>
                      <a:pt x="1245" y="424"/>
                    </a:cubicBezTo>
                    <a:cubicBezTo>
                      <a:pt x="1247" y="448"/>
                      <a:pt x="1249" y="473"/>
                      <a:pt x="1252" y="497"/>
                    </a:cubicBezTo>
                    <a:cubicBezTo>
                      <a:pt x="1254" y="522"/>
                      <a:pt x="1257" y="547"/>
                      <a:pt x="1260" y="572"/>
                    </a:cubicBezTo>
                    <a:cubicBezTo>
                      <a:pt x="1262" y="586"/>
                      <a:pt x="1265" y="601"/>
                      <a:pt x="1266" y="615"/>
                    </a:cubicBezTo>
                    <a:cubicBezTo>
                      <a:pt x="1271" y="652"/>
                      <a:pt x="1269" y="689"/>
                      <a:pt x="1264" y="726"/>
                    </a:cubicBezTo>
                    <a:cubicBezTo>
                      <a:pt x="1261" y="752"/>
                      <a:pt x="1254" y="777"/>
                      <a:pt x="1242" y="800"/>
                    </a:cubicBezTo>
                    <a:cubicBezTo>
                      <a:pt x="1238" y="808"/>
                      <a:pt x="1238" y="818"/>
                      <a:pt x="1231" y="824"/>
                    </a:cubicBezTo>
                    <a:cubicBezTo>
                      <a:pt x="1226" y="828"/>
                      <a:pt x="1221" y="833"/>
                      <a:pt x="1215" y="836"/>
                    </a:cubicBezTo>
                    <a:cubicBezTo>
                      <a:pt x="1209" y="840"/>
                      <a:pt x="1202" y="842"/>
                      <a:pt x="1195" y="845"/>
                    </a:cubicBezTo>
                    <a:cubicBezTo>
                      <a:pt x="1184" y="849"/>
                      <a:pt x="1172" y="851"/>
                      <a:pt x="1159" y="851"/>
                    </a:cubicBezTo>
                    <a:cubicBezTo>
                      <a:pt x="1148" y="852"/>
                      <a:pt x="1136" y="855"/>
                      <a:pt x="1124" y="855"/>
                    </a:cubicBezTo>
                    <a:cubicBezTo>
                      <a:pt x="1108" y="854"/>
                      <a:pt x="1092" y="852"/>
                      <a:pt x="1077" y="850"/>
                    </a:cubicBezTo>
                    <a:cubicBezTo>
                      <a:pt x="1048" y="844"/>
                      <a:pt x="1022" y="831"/>
                      <a:pt x="999" y="814"/>
                    </a:cubicBezTo>
                    <a:cubicBezTo>
                      <a:pt x="994" y="810"/>
                      <a:pt x="989" y="808"/>
                      <a:pt x="985" y="805"/>
                    </a:cubicBezTo>
                    <a:cubicBezTo>
                      <a:pt x="966" y="794"/>
                      <a:pt x="951" y="780"/>
                      <a:pt x="936" y="765"/>
                    </a:cubicBezTo>
                    <a:cubicBezTo>
                      <a:pt x="927" y="756"/>
                      <a:pt x="921" y="746"/>
                      <a:pt x="913" y="736"/>
                    </a:cubicBezTo>
                    <a:cubicBezTo>
                      <a:pt x="904" y="725"/>
                      <a:pt x="894" y="714"/>
                      <a:pt x="884" y="703"/>
                    </a:cubicBezTo>
                    <a:cubicBezTo>
                      <a:pt x="876" y="694"/>
                      <a:pt x="868" y="685"/>
                      <a:pt x="861" y="675"/>
                    </a:cubicBezTo>
                    <a:cubicBezTo>
                      <a:pt x="857" y="670"/>
                      <a:pt x="855" y="663"/>
                      <a:pt x="852" y="656"/>
                    </a:cubicBezTo>
                    <a:cubicBezTo>
                      <a:pt x="861" y="655"/>
                      <a:pt x="867" y="653"/>
                      <a:pt x="873" y="652"/>
                    </a:cubicBezTo>
                    <a:cubicBezTo>
                      <a:pt x="883" y="650"/>
                      <a:pt x="890" y="644"/>
                      <a:pt x="894" y="635"/>
                    </a:cubicBezTo>
                    <a:cubicBezTo>
                      <a:pt x="898" y="628"/>
                      <a:pt x="902" y="620"/>
                      <a:pt x="905" y="612"/>
                    </a:cubicBezTo>
                    <a:cubicBezTo>
                      <a:pt x="916" y="585"/>
                      <a:pt x="918" y="557"/>
                      <a:pt x="920" y="528"/>
                    </a:cubicBezTo>
                    <a:cubicBezTo>
                      <a:pt x="921" y="506"/>
                      <a:pt x="917" y="484"/>
                      <a:pt x="914" y="462"/>
                    </a:cubicBezTo>
                    <a:cubicBezTo>
                      <a:pt x="912" y="450"/>
                      <a:pt x="902" y="445"/>
                      <a:pt x="893" y="439"/>
                    </a:cubicBezTo>
                    <a:cubicBezTo>
                      <a:pt x="889" y="437"/>
                      <a:pt x="881" y="439"/>
                      <a:pt x="875" y="439"/>
                    </a:cubicBezTo>
                    <a:cubicBezTo>
                      <a:pt x="874" y="438"/>
                      <a:pt x="874" y="437"/>
                      <a:pt x="874" y="436"/>
                    </a:cubicBezTo>
                    <a:cubicBezTo>
                      <a:pt x="876" y="435"/>
                      <a:pt x="878" y="433"/>
                      <a:pt x="881" y="432"/>
                    </a:cubicBezTo>
                    <a:cubicBezTo>
                      <a:pt x="920" y="417"/>
                      <a:pt x="958" y="420"/>
                      <a:pt x="996" y="438"/>
                    </a:cubicBezTo>
                    <a:cubicBezTo>
                      <a:pt x="1011" y="445"/>
                      <a:pt x="1025" y="455"/>
                      <a:pt x="1040" y="463"/>
                    </a:cubicBezTo>
                    <a:cubicBezTo>
                      <a:pt x="1045" y="466"/>
                      <a:pt x="1049" y="468"/>
                      <a:pt x="1054" y="470"/>
                    </a:cubicBezTo>
                    <a:cubicBezTo>
                      <a:pt x="1072" y="480"/>
                      <a:pt x="1090" y="490"/>
                      <a:pt x="1109" y="500"/>
                    </a:cubicBezTo>
                    <a:cubicBezTo>
                      <a:pt x="1111" y="501"/>
                      <a:pt x="1113" y="504"/>
                      <a:pt x="1116" y="506"/>
                    </a:cubicBezTo>
                    <a:cubicBezTo>
                      <a:pt x="1123" y="512"/>
                      <a:pt x="1130" y="517"/>
                      <a:pt x="1137" y="523"/>
                    </a:cubicBezTo>
                    <a:cubicBezTo>
                      <a:pt x="1141" y="527"/>
                      <a:pt x="1145" y="532"/>
                      <a:pt x="1149" y="536"/>
                    </a:cubicBezTo>
                    <a:cubicBezTo>
                      <a:pt x="1151" y="538"/>
                      <a:pt x="1153" y="541"/>
                      <a:pt x="1154" y="543"/>
                    </a:cubicBezTo>
                    <a:cubicBezTo>
                      <a:pt x="1157" y="547"/>
                      <a:pt x="1162" y="548"/>
                      <a:pt x="1166" y="546"/>
                    </a:cubicBezTo>
                    <a:cubicBezTo>
                      <a:pt x="1169" y="543"/>
                      <a:pt x="1171" y="538"/>
                      <a:pt x="1167" y="534"/>
                    </a:cubicBezTo>
                    <a:cubicBezTo>
                      <a:pt x="1163" y="528"/>
                      <a:pt x="1158" y="522"/>
                      <a:pt x="1153" y="516"/>
                    </a:cubicBezTo>
                    <a:cubicBezTo>
                      <a:pt x="1145" y="509"/>
                      <a:pt x="1137" y="502"/>
                      <a:pt x="1129" y="496"/>
                    </a:cubicBezTo>
                    <a:cubicBezTo>
                      <a:pt x="1121" y="490"/>
                      <a:pt x="1113" y="484"/>
                      <a:pt x="1105" y="480"/>
                    </a:cubicBezTo>
                    <a:cubicBezTo>
                      <a:pt x="1087" y="470"/>
                      <a:pt x="1068" y="460"/>
                      <a:pt x="1050" y="451"/>
                    </a:cubicBezTo>
                    <a:cubicBezTo>
                      <a:pt x="1048" y="449"/>
                      <a:pt x="1045" y="448"/>
                      <a:pt x="1043" y="447"/>
                    </a:cubicBezTo>
                    <a:cubicBezTo>
                      <a:pt x="1024" y="432"/>
                      <a:pt x="1002" y="421"/>
                      <a:pt x="978" y="417"/>
                    </a:cubicBezTo>
                    <a:cubicBezTo>
                      <a:pt x="966" y="415"/>
                      <a:pt x="954" y="411"/>
                      <a:pt x="942" y="409"/>
                    </a:cubicBezTo>
                    <a:cubicBezTo>
                      <a:pt x="932" y="408"/>
                      <a:pt x="921" y="409"/>
                      <a:pt x="910" y="410"/>
                    </a:cubicBezTo>
                    <a:cubicBezTo>
                      <a:pt x="897" y="412"/>
                      <a:pt x="884" y="416"/>
                      <a:pt x="871" y="420"/>
                    </a:cubicBezTo>
                    <a:cubicBezTo>
                      <a:pt x="865" y="422"/>
                      <a:pt x="858" y="425"/>
                      <a:pt x="854" y="429"/>
                    </a:cubicBezTo>
                    <a:cubicBezTo>
                      <a:pt x="848" y="435"/>
                      <a:pt x="842" y="437"/>
                      <a:pt x="835" y="436"/>
                    </a:cubicBezTo>
                    <a:cubicBezTo>
                      <a:pt x="817" y="435"/>
                      <a:pt x="800" y="434"/>
                      <a:pt x="782" y="434"/>
                    </a:cubicBezTo>
                    <a:cubicBezTo>
                      <a:pt x="759" y="433"/>
                      <a:pt x="736" y="432"/>
                      <a:pt x="713" y="432"/>
                    </a:cubicBezTo>
                    <a:cubicBezTo>
                      <a:pt x="701" y="431"/>
                      <a:pt x="690" y="437"/>
                      <a:pt x="679" y="442"/>
                    </a:cubicBezTo>
                    <a:cubicBezTo>
                      <a:pt x="663" y="450"/>
                      <a:pt x="648" y="460"/>
                      <a:pt x="633" y="469"/>
                    </a:cubicBezTo>
                    <a:cubicBezTo>
                      <a:pt x="628" y="472"/>
                      <a:pt x="624" y="476"/>
                      <a:pt x="620" y="480"/>
                    </a:cubicBezTo>
                    <a:cubicBezTo>
                      <a:pt x="608" y="490"/>
                      <a:pt x="596" y="499"/>
                      <a:pt x="583" y="509"/>
                    </a:cubicBezTo>
                    <a:cubicBezTo>
                      <a:pt x="579" y="512"/>
                      <a:pt x="575" y="514"/>
                      <a:pt x="569" y="517"/>
                    </a:cubicBezTo>
                    <a:cubicBezTo>
                      <a:pt x="573" y="505"/>
                      <a:pt x="576" y="494"/>
                      <a:pt x="580" y="484"/>
                    </a:cubicBezTo>
                    <a:cubicBezTo>
                      <a:pt x="587" y="464"/>
                      <a:pt x="595" y="444"/>
                      <a:pt x="602" y="424"/>
                    </a:cubicBezTo>
                    <a:cubicBezTo>
                      <a:pt x="606" y="413"/>
                      <a:pt x="609" y="402"/>
                      <a:pt x="613" y="391"/>
                    </a:cubicBezTo>
                    <a:cubicBezTo>
                      <a:pt x="615" y="384"/>
                      <a:pt x="619" y="378"/>
                      <a:pt x="621" y="371"/>
                    </a:cubicBezTo>
                    <a:cubicBezTo>
                      <a:pt x="624" y="365"/>
                      <a:pt x="625" y="359"/>
                      <a:pt x="627" y="353"/>
                    </a:cubicBezTo>
                    <a:cubicBezTo>
                      <a:pt x="631" y="337"/>
                      <a:pt x="643" y="328"/>
                      <a:pt x="658" y="322"/>
                    </a:cubicBezTo>
                    <a:cubicBezTo>
                      <a:pt x="672" y="317"/>
                      <a:pt x="687" y="326"/>
                      <a:pt x="691" y="339"/>
                    </a:cubicBezTo>
                    <a:cubicBezTo>
                      <a:pt x="693" y="345"/>
                      <a:pt x="694" y="351"/>
                      <a:pt x="696" y="358"/>
                    </a:cubicBezTo>
                    <a:cubicBezTo>
                      <a:pt x="696" y="360"/>
                      <a:pt x="697" y="364"/>
                      <a:pt x="699" y="365"/>
                    </a:cubicBezTo>
                    <a:cubicBezTo>
                      <a:pt x="700" y="367"/>
                      <a:pt x="704" y="368"/>
                      <a:pt x="706" y="369"/>
                    </a:cubicBezTo>
                    <a:cubicBezTo>
                      <a:pt x="707" y="367"/>
                      <a:pt x="710" y="364"/>
                      <a:pt x="709" y="361"/>
                    </a:cubicBezTo>
                    <a:cubicBezTo>
                      <a:pt x="709" y="354"/>
                      <a:pt x="708" y="347"/>
                      <a:pt x="706" y="341"/>
                    </a:cubicBezTo>
                    <a:cubicBezTo>
                      <a:pt x="699" y="317"/>
                      <a:pt x="681" y="305"/>
                      <a:pt x="656" y="310"/>
                    </a:cubicBezTo>
                    <a:cubicBezTo>
                      <a:pt x="653" y="311"/>
                      <a:pt x="650" y="311"/>
                      <a:pt x="647" y="312"/>
                    </a:cubicBezTo>
                    <a:cubicBezTo>
                      <a:pt x="632" y="316"/>
                      <a:pt x="619" y="323"/>
                      <a:pt x="615" y="340"/>
                    </a:cubicBezTo>
                    <a:cubicBezTo>
                      <a:pt x="613" y="349"/>
                      <a:pt x="609" y="358"/>
                      <a:pt x="605" y="367"/>
                    </a:cubicBezTo>
                    <a:cubicBezTo>
                      <a:pt x="599" y="387"/>
                      <a:pt x="592" y="407"/>
                      <a:pt x="585" y="427"/>
                    </a:cubicBezTo>
                    <a:cubicBezTo>
                      <a:pt x="578" y="448"/>
                      <a:pt x="572" y="469"/>
                      <a:pt x="564" y="489"/>
                    </a:cubicBezTo>
                    <a:cubicBezTo>
                      <a:pt x="560" y="501"/>
                      <a:pt x="555" y="512"/>
                      <a:pt x="550" y="524"/>
                    </a:cubicBezTo>
                    <a:cubicBezTo>
                      <a:pt x="549" y="527"/>
                      <a:pt x="547" y="531"/>
                      <a:pt x="547" y="534"/>
                    </a:cubicBezTo>
                    <a:cubicBezTo>
                      <a:pt x="548" y="541"/>
                      <a:pt x="544" y="544"/>
                      <a:pt x="540" y="549"/>
                    </a:cubicBezTo>
                    <a:cubicBezTo>
                      <a:pt x="527" y="563"/>
                      <a:pt x="508" y="573"/>
                      <a:pt x="501" y="593"/>
                    </a:cubicBezTo>
                    <a:cubicBezTo>
                      <a:pt x="500" y="596"/>
                      <a:pt x="498" y="599"/>
                      <a:pt x="495" y="601"/>
                    </a:cubicBezTo>
                    <a:cubicBezTo>
                      <a:pt x="488" y="608"/>
                      <a:pt x="486" y="617"/>
                      <a:pt x="484" y="625"/>
                    </a:cubicBezTo>
                    <a:cubicBezTo>
                      <a:pt x="481" y="634"/>
                      <a:pt x="485" y="641"/>
                      <a:pt x="492" y="647"/>
                    </a:cubicBezTo>
                    <a:cubicBezTo>
                      <a:pt x="495" y="649"/>
                      <a:pt x="498" y="651"/>
                      <a:pt x="502" y="654"/>
                    </a:cubicBezTo>
                    <a:cubicBezTo>
                      <a:pt x="499" y="663"/>
                      <a:pt x="496" y="672"/>
                      <a:pt x="493" y="681"/>
                    </a:cubicBezTo>
                    <a:cubicBezTo>
                      <a:pt x="487" y="700"/>
                      <a:pt x="480" y="718"/>
                      <a:pt x="473" y="736"/>
                    </a:cubicBezTo>
                    <a:cubicBezTo>
                      <a:pt x="472" y="742"/>
                      <a:pt x="471" y="748"/>
                      <a:pt x="470" y="753"/>
                    </a:cubicBezTo>
                    <a:cubicBezTo>
                      <a:pt x="465" y="768"/>
                      <a:pt x="460" y="783"/>
                      <a:pt x="455" y="799"/>
                    </a:cubicBezTo>
                    <a:cubicBezTo>
                      <a:pt x="453" y="808"/>
                      <a:pt x="453" y="818"/>
                      <a:pt x="447" y="826"/>
                    </a:cubicBezTo>
                    <a:cubicBezTo>
                      <a:pt x="447" y="828"/>
                      <a:pt x="446" y="829"/>
                      <a:pt x="444" y="831"/>
                    </a:cubicBezTo>
                    <a:cubicBezTo>
                      <a:pt x="439" y="829"/>
                      <a:pt x="434" y="826"/>
                      <a:pt x="428" y="825"/>
                    </a:cubicBezTo>
                    <a:cubicBezTo>
                      <a:pt x="423" y="824"/>
                      <a:pt x="417" y="825"/>
                      <a:pt x="411" y="824"/>
                    </a:cubicBezTo>
                    <a:cubicBezTo>
                      <a:pt x="385" y="822"/>
                      <a:pt x="359" y="820"/>
                      <a:pt x="334" y="817"/>
                    </a:cubicBezTo>
                    <a:cubicBezTo>
                      <a:pt x="312" y="815"/>
                      <a:pt x="290" y="812"/>
                      <a:pt x="269" y="809"/>
                    </a:cubicBezTo>
                    <a:cubicBezTo>
                      <a:pt x="264" y="809"/>
                      <a:pt x="259" y="808"/>
                      <a:pt x="252" y="807"/>
                    </a:cubicBezTo>
                    <a:cubicBezTo>
                      <a:pt x="252" y="804"/>
                      <a:pt x="252" y="801"/>
                      <a:pt x="252" y="797"/>
                    </a:cubicBezTo>
                    <a:cubicBezTo>
                      <a:pt x="252" y="796"/>
                      <a:pt x="253" y="795"/>
                      <a:pt x="252" y="794"/>
                    </a:cubicBezTo>
                    <a:cubicBezTo>
                      <a:pt x="246" y="775"/>
                      <a:pt x="253" y="756"/>
                      <a:pt x="251" y="736"/>
                    </a:cubicBezTo>
                    <a:cubicBezTo>
                      <a:pt x="250" y="730"/>
                      <a:pt x="252" y="722"/>
                      <a:pt x="252" y="715"/>
                    </a:cubicBezTo>
                    <a:cubicBezTo>
                      <a:pt x="252" y="708"/>
                      <a:pt x="250" y="706"/>
                      <a:pt x="244" y="705"/>
                    </a:cubicBezTo>
                    <a:cubicBezTo>
                      <a:pt x="239" y="704"/>
                      <a:pt x="235" y="705"/>
                      <a:pt x="234" y="710"/>
                    </a:cubicBezTo>
                    <a:cubicBezTo>
                      <a:pt x="230" y="726"/>
                      <a:pt x="219" y="739"/>
                      <a:pt x="213" y="753"/>
                    </a:cubicBezTo>
                    <a:cubicBezTo>
                      <a:pt x="207" y="765"/>
                      <a:pt x="202" y="778"/>
                      <a:pt x="196" y="790"/>
                    </a:cubicBezTo>
                    <a:cubicBezTo>
                      <a:pt x="196" y="792"/>
                      <a:pt x="194" y="794"/>
                      <a:pt x="194" y="795"/>
                    </a:cubicBezTo>
                    <a:cubicBezTo>
                      <a:pt x="174" y="792"/>
                      <a:pt x="155" y="789"/>
                      <a:pt x="136" y="786"/>
                    </a:cubicBezTo>
                    <a:cubicBezTo>
                      <a:pt x="138" y="776"/>
                      <a:pt x="138" y="776"/>
                      <a:pt x="138" y="776"/>
                    </a:cubicBezTo>
                    <a:cubicBezTo>
                      <a:pt x="145" y="773"/>
                      <a:pt x="152" y="768"/>
                      <a:pt x="158" y="763"/>
                    </a:cubicBezTo>
                    <a:cubicBezTo>
                      <a:pt x="164" y="759"/>
                      <a:pt x="168" y="754"/>
                      <a:pt x="174" y="751"/>
                    </a:cubicBezTo>
                    <a:cubicBezTo>
                      <a:pt x="187" y="744"/>
                      <a:pt x="193" y="732"/>
                      <a:pt x="195" y="718"/>
                    </a:cubicBezTo>
                    <a:cubicBezTo>
                      <a:pt x="198" y="704"/>
                      <a:pt x="186" y="687"/>
                      <a:pt x="172" y="682"/>
                    </a:cubicBezTo>
                    <a:cubicBezTo>
                      <a:pt x="148" y="673"/>
                      <a:pt x="125" y="673"/>
                      <a:pt x="103" y="685"/>
                    </a:cubicBezTo>
                    <a:cubicBezTo>
                      <a:pt x="90" y="692"/>
                      <a:pt x="77" y="696"/>
                      <a:pt x="64" y="700"/>
                    </a:cubicBezTo>
                    <a:cubicBezTo>
                      <a:pt x="58" y="696"/>
                      <a:pt x="58" y="691"/>
                      <a:pt x="59" y="686"/>
                    </a:cubicBezTo>
                    <a:cubicBezTo>
                      <a:pt x="60" y="681"/>
                      <a:pt x="61" y="676"/>
                      <a:pt x="57" y="671"/>
                    </a:cubicBezTo>
                    <a:cubicBezTo>
                      <a:pt x="56" y="669"/>
                      <a:pt x="58" y="665"/>
                      <a:pt x="58" y="661"/>
                    </a:cubicBezTo>
                    <a:cubicBezTo>
                      <a:pt x="58" y="651"/>
                      <a:pt x="58" y="641"/>
                      <a:pt x="58" y="631"/>
                    </a:cubicBezTo>
                    <a:cubicBezTo>
                      <a:pt x="64" y="628"/>
                      <a:pt x="67" y="627"/>
                      <a:pt x="71" y="624"/>
                    </a:cubicBezTo>
                    <a:cubicBezTo>
                      <a:pt x="68" y="619"/>
                      <a:pt x="65" y="615"/>
                      <a:pt x="61" y="610"/>
                    </a:cubicBezTo>
                    <a:cubicBezTo>
                      <a:pt x="42" y="611"/>
                      <a:pt x="22" y="613"/>
                      <a:pt x="1" y="615"/>
                    </a:cubicBezTo>
                    <a:cubicBezTo>
                      <a:pt x="1" y="611"/>
                      <a:pt x="0" y="608"/>
                      <a:pt x="1" y="606"/>
                    </a:cubicBezTo>
                    <a:cubicBezTo>
                      <a:pt x="17" y="582"/>
                      <a:pt x="24" y="553"/>
                      <a:pt x="39" y="527"/>
                    </a:cubicBezTo>
                    <a:cubicBezTo>
                      <a:pt x="55" y="500"/>
                      <a:pt x="68" y="471"/>
                      <a:pt x="81" y="443"/>
                    </a:cubicBezTo>
                    <a:cubicBezTo>
                      <a:pt x="96" y="411"/>
                      <a:pt x="113" y="381"/>
                      <a:pt x="130" y="351"/>
                    </a:cubicBezTo>
                    <a:cubicBezTo>
                      <a:pt x="138" y="337"/>
                      <a:pt x="147" y="324"/>
                      <a:pt x="151" y="308"/>
                    </a:cubicBezTo>
                    <a:cubicBezTo>
                      <a:pt x="154" y="299"/>
                      <a:pt x="159" y="291"/>
                      <a:pt x="165" y="283"/>
                    </a:cubicBezTo>
                    <a:cubicBezTo>
                      <a:pt x="182" y="259"/>
                      <a:pt x="194" y="231"/>
                      <a:pt x="208" y="205"/>
                    </a:cubicBezTo>
                    <a:cubicBezTo>
                      <a:pt x="218" y="188"/>
                      <a:pt x="229" y="172"/>
                      <a:pt x="241" y="156"/>
                    </a:cubicBezTo>
                    <a:cubicBezTo>
                      <a:pt x="259" y="132"/>
                      <a:pt x="278" y="109"/>
                      <a:pt x="299" y="88"/>
                    </a:cubicBezTo>
                    <a:cubicBezTo>
                      <a:pt x="300" y="87"/>
                      <a:pt x="300" y="87"/>
                      <a:pt x="300" y="87"/>
                    </a:cubicBezTo>
                    <a:cubicBezTo>
                      <a:pt x="314" y="77"/>
                      <a:pt x="325" y="64"/>
                      <a:pt x="339" y="53"/>
                    </a:cubicBezTo>
                    <a:cubicBezTo>
                      <a:pt x="346" y="47"/>
                      <a:pt x="356" y="43"/>
                      <a:pt x="365" y="40"/>
                    </a:cubicBezTo>
                    <a:cubicBezTo>
                      <a:pt x="385" y="32"/>
                      <a:pt x="405" y="25"/>
                      <a:pt x="427" y="25"/>
                    </a:cubicBezTo>
                    <a:cubicBezTo>
                      <a:pt x="437" y="25"/>
                      <a:pt x="446" y="22"/>
                      <a:pt x="456" y="21"/>
                    </a:cubicBezTo>
                    <a:cubicBezTo>
                      <a:pt x="483" y="16"/>
                      <a:pt x="510" y="9"/>
                      <a:pt x="537" y="0"/>
                    </a:cubicBezTo>
                    <a:cubicBezTo>
                      <a:pt x="538" y="1"/>
                      <a:pt x="539" y="2"/>
                      <a:pt x="539" y="3"/>
                    </a:cubicBezTo>
                    <a:cubicBezTo>
                      <a:pt x="538" y="29"/>
                      <a:pt x="548" y="50"/>
                      <a:pt x="563" y="69"/>
                    </a:cubicBezTo>
                    <a:cubicBezTo>
                      <a:pt x="580" y="92"/>
                      <a:pt x="603" y="107"/>
                      <a:pt x="629" y="116"/>
                    </a:cubicBezTo>
                    <a:cubicBezTo>
                      <a:pt x="632" y="117"/>
                      <a:pt x="634" y="118"/>
                      <a:pt x="637" y="119"/>
                    </a:cubicBezTo>
                    <a:cubicBezTo>
                      <a:pt x="639" y="120"/>
                      <a:pt x="642" y="121"/>
                      <a:pt x="644" y="122"/>
                    </a:cubicBezTo>
                    <a:cubicBezTo>
                      <a:pt x="673" y="135"/>
                      <a:pt x="704" y="138"/>
                      <a:pt x="735" y="137"/>
                    </a:cubicBezTo>
                    <a:cubicBezTo>
                      <a:pt x="767" y="136"/>
                      <a:pt x="797" y="128"/>
                      <a:pt x="824" y="111"/>
                    </a:cubicBezTo>
                    <a:cubicBezTo>
                      <a:pt x="827" y="109"/>
                      <a:pt x="830" y="108"/>
                      <a:pt x="832" y="106"/>
                    </a:cubicBezTo>
                    <a:cubicBezTo>
                      <a:pt x="842" y="101"/>
                      <a:pt x="851" y="94"/>
                      <a:pt x="859" y="86"/>
                    </a:cubicBezTo>
                    <a:cubicBezTo>
                      <a:pt x="873" y="72"/>
                      <a:pt x="888" y="60"/>
                      <a:pt x="901" y="47"/>
                    </a:cubicBezTo>
                    <a:cubicBezTo>
                      <a:pt x="905" y="43"/>
                      <a:pt x="907" y="38"/>
                      <a:pt x="909" y="33"/>
                    </a:cubicBezTo>
                    <a:cubicBezTo>
                      <a:pt x="912" y="27"/>
                      <a:pt x="916" y="24"/>
                      <a:pt x="923" y="25"/>
                    </a:cubicBezTo>
                    <a:cubicBezTo>
                      <a:pt x="921" y="14"/>
                      <a:pt x="928" y="7"/>
                      <a:pt x="933" y="2"/>
                    </a:cubicBezTo>
                    <a:cubicBezTo>
                      <a:pt x="946" y="4"/>
                      <a:pt x="958" y="6"/>
                      <a:pt x="969" y="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26" name="Freeform 21"/>
              <p:cNvSpPr>
                <a:spLocks noEditPoints="1"/>
              </p:cNvSpPr>
              <p:nvPr/>
            </p:nvSpPr>
            <p:spPr bwMode="auto">
              <a:xfrm>
                <a:off x="10608838" y="2955306"/>
                <a:ext cx="57337" cy="31094"/>
              </a:xfrm>
              <a:custGeom>
                <a:avLst/>
                <a:gdLst>
                  <a:gd name="T0" fmla="*/ 25 w 110"/>
                  <a:gd name="T1" fmla="*/ 23 h 60"/>
                  <a:gd name="T2" fmla="*/ 42 w 110"/>
                  <a:gd name="T3" fmla="*/ 43 h 60"/>
                  <a:gd name="T4" fmla="*/ 66 w 110"/>
                  <a:gd name="T5" fmla="*/ 12 h 60"/>
                  <a:gd name="T6" fmla="*/ 35 w 110"/>
                  <a:gd name="T7" fmla="*/ 16 h 60"/>
                  <a:gd name="T8" fmla="*/ 25 w 110"/>
                  <a:gd name="T9" fmla="*/ 23 h 60"/>
                  <a:gd name="T10" fmla="*/ 19 w 110"/>
                  <a:gd name="T11" fmla="*/ 40 h 60"/>
                  <a:gd name="T12" fmla="*/ 4 w 110"/>
                  <a:gd name="T13" fmla="*/ 25 h 60"/>
                  <a:gd name="T14" fmla="*/ 0 w 110"/>
                  <a:gd name="T15" fmla="*/ 21 h 60"/>
                  <a:gd name="T16" fmla="*/ 34 w 110"/>
                  <a:gd name="T17" fmla="*/ 4 h 60"/>
                  <a:gd name="T18" fmla="*/ 70 w 110"/>
                  <a:gd name="T19" fmla="*/ 2 h 60"/>
                  <a:gd name="T20" fmla="*/ 97 w 110"/>
                  <a:gd name="T21" fmla="*/ 5 h 60"/>
                  <a:gd name="T22" fmla="*/ 109 w 110"/>
                  <a:gd name="T23" fmla="*/ 14 h 60"/>
                  <a:gd name="T24" fmla="*/ 109 w 110"/>
                  <a:gd name="T25" fmla="*/ 23 h 60"/>
                  <a:gd name="T26" fmla="*/ 82 w 110"/>
                  <a:gd name="T27" fmla="*/ 17 h 60"/>
                  <a:gd name="T28" fmla="*/ 63 w 110"/>
                  <a:gd name="T29" fmla="*/ 49 h 60"/>
                  <a:gd name="T30" fmla="*/ 24 w 110"/>
                  <a:gd name="T31" fmla="*/ 46 h 60"/>
                  <a:gd name="T32" fmla="*/ 19 w 110"/>
                  <a:gd name="T33" fmla="*/ 40 h 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10" h="60">
                    <a:moveTo>
                      <a:pt x="25" y="23"/>
                    </a:moveTo>
                    <a:cubicBezTo>
                      <a:pt x="22" y="32"/>
                      <a:pt x="33" y="43"/>
                      <a:pt x="42" y="43"/>
                    </a:cubicBezTo>
                    <a:cubicBezTo>
                      <a:pt x="55" y="42"/>
                      <a:pt x="67" y="27"/>
                      <a:pt x="66" y="12"/>
                    </a:cubicBezTo>
                    <a:cubicBezTo>
                      <a:pt x="55" y="14"/>
                      <a:pt x="45" y="14"/>
                      <a:pt x="35" y="16"/>
                    </a:cubicBezTo>
                    <a:cubicBezTo>
                      <a:pt x="32" y="17"/>
                      <a:pt x="27" y="20"/>
                      <a:pt x="25" y="23"/>
                    </a:cubicBezTo>
                    <a:close/>
                    <a:moveTo>
                      <a:pt x="19" y="40"/>
                    </a:moveTo>
                    <a:cubicBezTo>
                      <a:pt x="16" y="34"/>
                      <a:pt x="12" y="28"/>
                      <a:pt x="4" y="25"/>
                    </a:cubicBezTo>
                    <a:cubicBezTo>
                      <a:pt x="3" y="25"/>
                      <a:pt x="2" y="23"/>
                      <a:pt x="0" y="21"/>
                    </a:cubicBezTo>
                    <a:cubicBezTo>
                      <a:pt x="11" y="12"/>
                      <a:pt x="20" y="5"/>
                      <a:pt x="34" y="4"/>
                    </a:cubicBezTo>
                    <a:cubicBezTo>
                      <a:pt x="46" y="3"/>
                      <a:pt x="58" y="0"/>
                      <a:pt x="70" y="2"/>
                    </a:cubicBezTo>
                    <a:cubicBezTo>
                      <a:pt x="79" y="3"/>
                      <a:pt x="88" y="4"/>
                      <a:pt x="97" y="5"/>
                    </a:cubicBezTo>
                    <a:cubicBezTo>
                      <a:pt x="103" y="6"/>
                      <a:pt x="107" y="10"/>
                      <a:pt x="109" y="14"/>
                    </a:cubicBezTo>
                    <a:cubicBezTo>
                      <a:pt x="110" y="16"/>
                      <a:pt x="109" y="20"/>
                      <a:pt x="109" y="23"/>
                    </a:cubicBezTo>
                    <a:cubicBezTo>
                      <a:pt x="99" y="21"/>
                      <a:pt x="92" y="12"/>
                      <a:pt x="82" y="17"/>
                    </a:cubicBezTo>
                    <a:cubicBezTo>
                      <a:pt x="81" y="31"/>
                      <a:pt x="73" y="41"/>
                      <a:pt x="63" y="49"/>
                    </a:cubicBezTo>
                    <a:cubicBezTo>
                      <a:pt x="49" y="60"/>
                      <a:pt x="35" y="59"/>
                      <a:pt x="24" y="46"/>
                    </a:cubicBezTo>
                    <a:cubicBezTo>
                      <a:pt x="22" y="44"/>
                      <a:pt x="21" y="42"/>
                      <a:pt x="19" y="4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27" name="Freeform 22"/>
              <p:cNvSpPr>
                <a:spLocks/>
              </p:cNvSpPr>
              <p:nvPr/>
            </p:nvSpPr>
            <p:spPr bwMode="auto">
              <a:xfrm>
                <a:off x="10604648" y="3393710"/>
                <a:ext cx="213248" cy="113791"/>
              </a:xfrm>
              <a:custGeom>
                <a:avLst/>
                <a:gdLst>
                  <a:gd name="T0" fmla="*/ 321 w 409"/>
                  <a:gd name="T1" fmla="*/ 204 h 218"/>
                  <a:gd name="T2" fmla="*/ 290 w 409"/>
                  <a:gd name="T3" fmla="*/ 201 h 218"/>
                  <a:gd name="T4" fmla="*/ 271 w 409"/>
                  <a:gd name="T5" fmla="*/ 202 h 218"/>
                  <a:gd name="T6" fmla="*/ 222 w 409"/>
                  <a:gd name="T7" fmla="*/ 216 h 218"/>
                  <a:gd name="T8" fmla="*/ 188 w 409"/>
                  <a:gd name="T9" fmla="*/ 205 h 218"/>
                  <a:gd name="T10" fmla="*/ 184 w 409"/>
                  <a:gd name="T11" fmla="*/ 201 h 218"/>
                  <a:gd name="T12" fmla="*/ 203 w 409"/>
                  <a:gd name="T13" fmla="*/ 187 h 218"/>
                  <a:gd name="T14" fmla="*/ 234 w 409"/>
                  <a:gd name="T15" fmla="*/ 170 h 218"/>
                  <a:gd name="T16" fmla="*/ 240 w 409"/>
                  <a:gd name="T17" fmla="*/ 162 h 218"/>
                  <a:gd name="T18" fmla="*/ 218 w 409"/>
                  <a:gd name="T19" fmla="*/ 162 h 218"/>
                  <a:gd name="T20" fmla="*/ 212 w 409"/>
                  <a:gd name="T21" fmla="*/ 164 h 218"/>
                  <a:gd name="T22" fmla="*/ 173 w 409"/>
                  <a:gd name="T23" fmla="*/ 190 h 218"/>
                  <a:gd name="T24" fmla="*/ 163 w 409"/>
                  <a:gd name="T25" fmla="*/ 197 h 218"/>
                  <a:gd name="T26" fmla="*/ 136 w 409"/>
                  <a:gd name="T27" fmla="*/ 213 h 218"/>
                  <a:gd name="T28" fmla="*/ 112 w 409"/>
                  <a:gd name="T29" fmla="*/ 208 h 218"/>
                  <a:gd name="T30" fmla="*/ 136 w 409"/>
                  <a:gd name="T31" fmla="*/ 178 h 218"/>
                  <a:gd name="T32" fmla="*/ 194 w 409"/>
                  <a:gd name="T33" fmla="*/ 139 h 218"/>
                  <a:gd name="T34" fmla="*/ 219 w 409"/>
                  <a:gd name="T35" fmla="*/ 123 h 218"/>
                  <a:gd name="T36" fmla="*/ 220 w 409"/>
                  <a:gd name="T37" fmla="*/ 117 h 218"/>
                  <a:gd name="T38" fmla="*/ 205 w 409"/>
                  <a:gd name="T39" fmla="*/ 119 h 218"/>
                  <a:gd name="T40" fmla="*/ 170 w 409"/>
                  <a:gd name="T41" fmla="*/ 139 h 218"/>
                  <a:gd name="T42" fmla="*/ 155 w 409"/>
                  <a:gd name="T43" fmla="*/ 147 h 218"/>
                  <a:gd name="T44" fmla="*/ 135 w 409"/>
                  <a:gd name="T45" fmla="*/ 162 h 218"/>
                  <a:gd name="T46" fmla="*/ 126 w 409"/>
                  <a:gd name="T47" fmla="*/ 169 h 218"/>
                  <a:gd name="T48" fmla="*/ 94 w 409"/>
                  <a:gd name="T49" fmla="*/ 200 h 218"/>
                  <a:gd name="T50" fmla="*/ 85 w 409"/>
                  <a:gd name="T51" fmla="*/ 207 h 218"/>
                  <a:gd name="T52" fmla="*/ 46 w 409"/>
                  <a:gd name="T53" fmla="*/ 203 h 218"/>
                  <a:gd name="T54" fmla="*/ 55 w 409"/>
                  <a:gd name="T55" fmla="*/ 190 h 218"/>
                  <a:gd name="T56" fmla="*/ 108 w 409"/>
                  <a:gd name="T57" fmla="*/ 140 h 218"/>
                  <a:gd name="T58" fmla="*/ 160 w 409"/>
                  <a:gd name="T59" fmla="*/ 103 h 218"/>
                  <a:gd name="T60" fmla="*/ 195 w 409"/>
                  <a:gd name="T61" fmla="*/ 77 h 218"/>
                  <a:gd name="T62" fmla="*/ 185 w 409"/>
                  <a:gd name="T63" fmla="*/ 71 h 218"/>
                  <a:gd name="T64" fmla="*/ 168 w 409"/>
                  <a:gd name="T65" fmla="*/ 80 h 218"/>
                  <a:gd name="T66" fmla="*/ 87 w 409"/>
                  <a:gd name="T67" fmla="*/ 139 h 218"/>
                  <a:gd name="T68" fmla="*/ 53 w 409"/>
                  <a:gd name="T69" fmla="*/ 174 h 218"/>
                  <a:gd name="T70" fmla="*/ 40 w 409"/>
                  <a:gd name="T71" fmla="*/ 186 h 218"/>
                  <a:gd name="T72" fmla="*/ 9 w 409"/>
                  <a:gd name="T73" fmla="*/ 195 h 218"/>
                  <a:gd name="T74" fmla="*/ 0 w 409"/>
                  <a:gd name="T75" fmla="*/ 186 h 218"/>
                  <a:gd name="T76" fmla="*/ 4 w 409"/>
                  <a:gd name="T77" fmla="*/ 172 h 218"/>
                  <a:gd name="T78" fmla="*/ 45 w 409"/>
                  <a:gd name="T79" fmla="*/ 123 h 218"/>
                  <a:gd name="T80" fmla="*/ 85 w 409"/>
                  <a:gd name="T81" fmla="*/ 82 h 218"/>
                  <a:gd name="T82" fmla="*/ 99 w 409"/>
                  <a:gd name="T83" fmla="*/ 72 h 218"/>
                  <a:gd name="T84" fmla="*/ 133 w 409"/>
                  <a:gd name="T85" fmla="*/ 45 h 218"/>
                  <a:gd name="T86" fmla="*/ 166 w 409"/>
                  <a:gd name="T87" fmla="*/ 25 h 218"/>
                  <a:gd name="T88" fmla="*/ 191 w 409"/>
                  <a:gd name="T89" fmla="*/ 10 h 218"/>
                  <a:gd name="T90" fmla="*/ 248 w 409"/>
                  <a:gd name="T91" fmla="*/ 3 h 218"/>
                  <a:gd name="T92" fmla="*/ 268 w 409"/>
                  <a:gd name="T93" fmla="*/ 4 h 218"/>
                  <a:gd name="T94" fmla="*/ 310 w 409"/>
                  <a:gd name="T95" fmla="*/ 6 h 218"/>
                  <a:gd name="T96" fmla="*/ 353 w 409"/>
                  <a:gd name="T97" fmla="*/ 8 h 218"/>
                  <a:gd name="T98" fmla="*/ 394 w 409"/>
                  <a:gd name="T99" fmla="*/ 16 h 218"/>
                  <a:gd name="T100" fmla="*/ 403 w 409"/>
                  <a:gd name="T101" fmla="*/ 28 h 218"/>
                  <a:gd name="T102" fmla="*/ 404 w 409"/>
                  <a:gd name="T103" fmla="*/ 114 h 218"/>
                  <a:gd name="T104" fmla="*/ 394 w 409"/>
                  <a:gd name="T105" fmla="*/ 159 h 218"/>
                  <a:gd name="T106" fmla="*/ 379 w 409"/>
                  <a:gd name="T107" fmla="*/ 188 h 218"/>
                  <a:gd name="T108" fmla="*/ 365 w 409"/>
                  <a:gd name="T109" fmla="*/ 196 h 218"/>
                  <a:gd name="T110" fmla="*/ 344 w 409"/>
                  <a:gd name="T111" fmla="*/ 198 h 218"/>
                  <a:gd name="T112" fmla="*/ 321 w 409"/>
                  <a:gd name="T113" fmla="*/ 204 h 2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</a:cxnLst>
                <a:rect l="0" t="0" r="r" b="b"/>
                <a:pathLst>
                  <a:path w="409" h="218">
                    <a:moveTo>
                      <a:pt x="321" y="204"/>
                    </a:moveTo>
                    <a:cubicBezTo>
                      <a:pt x="311" y="207"/>
                      <a:pt x="300" y="205"/>
                      <a:pt x="290" y="201"/>
                    </a:cubicBezTo>
                    <a:cubicBezTo>
                      <a:pt x="283" y="198"/>
                      <a:pt x="277" y="199"/>
                      <a:pt x="271" y="202"/>
                    </a:cubicBezTo>
                    <a:cubicBezTo>
                      <a:pt x="255" y="208"/>
                      <a:pt x="239" y="213"/>
                      <a:pt x="222" y="216"/>
                    </a:cubicBezTo>
                    <a:cubicBezTo>
                      <a:pt x="208" y="218"/>
                      <a:pt x="197" y="217"/>
                      <a:pt x="188" y="205"/>
                    </a:cubicBezTo>
                    <a:cubicBezTo>
                      <a:pt x="187" y="204"/>
                      <a:pt x="186" y="203"/>
                      <a:pt x="184" y="201"/>
                    </a:cubicBezTo>
                    <a:cubicBezTo>
                      <a:pt x="188" y="193"/>
                      <a:pt x="196" y="191"/>
                      <a:pt x="203" y="187"/>
                    </a:cubicBezTo>
                    <a:cubicBezTo>
                      <a:pt x="213" y="181"/>
                      <a:pt x="224" y="176"/>
                      <a:pt x="234" y="170"/>
                    </a:cubicBezTo>
                    <a:cubicBezTo>
                      <a:pt x="236" y="169"/>
                      <a:pt x="237" y="166"/>
                      <a:pt x="240" y="162"/>
                    </a:cubicBezTo>
                    <a:cubicBezTo>
                      <a:pt x="231" y="162"/>
                      <a:pt x="225" y="162"/>
                      <a:pt x="218" y="162"/>
                    </a:cubicBezTo>
                    <a:cubicBezTo>
                      <a:pt x="216" y="162"/>
                      <a:pt x="213" y="163"/>
                      <a:pt x="212" y="164"/>
                    </a:cubicBezTo>
                    <a:cubicBezTo>
                      <a:pt x="198" y="173"/>
                      <a:pt x="186" y="181"/>
                      <a:pt x="173" y="190"/>
                    </a:cubicBezTo>
                    <a:cubicBezTo>
                      <a:pt x="169" y="192"/>
                      <a:pt x="165" y="194"/>
                      <a:pt x="163" y="197"/>
                    </a:cubicBezTo>
                    <a:cubicBezTo>
                      <a:pt x="156" y="207"/>
                      <a:pt x="146" y="210"/>
                      <a:pt x="136" y="213"/>
                    </a:cubicBezTo>
                    <a:cubicBezTo>
                      <a:pt x="127" y="217"/>
                      <a:pt x="119" y="214"/>
                      <a:pt x="112" y="208"/>
                    </a:cubicBezTo>
                    <a:cubicBezTo>
                      <a:pt x="115" y="194"/>
                      <a:pt x="126" y="186"/>
                      <a:pt x="136" y="178"/>
                    </a:cubicBezTo>
                    <a:cubicBezTo>
                      <a:pt x="154" y="163"/>
                      <a:pt x="174" y="150"/>
                      <a:pt x="194" y="139"/>
                    </a:cubicBezTo>
                    <a:cubicBezTo>
                      <a:pt x="203" y="134"/>
                      <a:pt x="211" y="128"/>
                      <a:pt x="219" y="123"/>
                    </a:cubicBezTo>
                    <a:cubicBezTo>
                      <a:pt x="219" y="122"/>
                      <a:pt x="219" y="121"/>
                      <a:pt x="220" y="117"/>
                    </a:cubicBezTo>
                    <a:cubicBezTo>
                      <a:pt x="214" y="118"/>
                      <a:pt x="209" y="117"/>
                      <a:pt x="205" y="119"/>
                    </a:cubicBezTo>
                    <a:cubicBezTo>
                      <a:pt x="193" y="125"/>
                      <a:pt x="182" y="132"/>
                      <a:pt x="170" y="139"/>
                    </a:cubicBezTo>
                    <a:cubicBezTo>
                      <a:pt x="165" y="142"/>
                      <a:pt x="160" y="144"/>
                      <a:pt x="155" y="147"/>
                    </a:cubicBezTo>
                    <a:cubicBezTo>
                      <a:pt x="148" y="151"/>
                      <a:pt x="140" y="154"/>
                      <a:pt x="135" y="162"/>
                    </a:cubicBezTo>
                    <a:cubicBezTo>
                      <a:pt x="133" y="165"/>
                      <a:pt x="129" y="167"/>
                      <a:pt x="126" y="169"/>
                    </a:cubicBezTo>
                    <a:cubicBezTo>
                      <a:pt x="111" y="175"/>
                      <a:pt x="102" y="188"/>
                      <a:pt x="94" y="200"/>
                    </a:cubicBezTo>
                    <a:cubicBezTo>
                      <a:pt x="91" y="204"/>
                      <a:pt x="89" y="206"/>
                      <a:pt x="85" y="207"/>
                    </a:cubicBezTo>
                    <a:cubicBezTo>
                      <a:pt x="72" y="213"/>
                      <a:pt x="59" y="214"/>
                      <a:pt x="46" y="203"/>
                    </a:cubicBezTo>
                    <a:cubicBezTo>
                      <a:pt x="49" y="199"/>
                      <a:pt x="51" y="194"/>
                      <a:pt x="55" y="190"/>
                    </a:cubicBezTo>
                    <a:cubicBezTo>
                      <a:pt x="72" y="173"/>
                      <a:pt x="90" y="156"/>
                      <a:pt x="108" y="140"/>
                    </a:cubicBezTo>
                    <a:cubicBezTo>
                      <a:pt x="125" y="127"/>
                      <a:pt x="142" y="115"/>
                      <a:pt x="160" y="103"/>
                    </a:cubicBezTo>
                    <a:cubicBezTo>
                      <a:pt x="171" y="94"/>
                      <a:pt x="183" y="85"/>
                      <a:pt x="195" y="77"/>
                    </a:cubicBezTo>
                    <a:cubicBezTo>
                      <a:pt x="194" y="70"/>
                      <a:pt x="189" y="70"/>
                      <a:pt x="185" y="71"/>
                    </a:cubicBezTo>
                    <a:cubicBezTo>
                      <a:pt x="179" y="74"/>
                      <a:pt x="173" y="76"/>
                      <a:pt x="168" y="80"/>
                    </a:cubicBezTo>
                    <a:cubicBezTo>
                      <a:pt x="140" y="99"/>
                      <a:pt x="114" y="120"/>
                      <a:pt x="87" y="139"/>
                    </a:cubicBezTo>
                    <a:cubicBezTo>
                      <a:pt x="74" y="149"/>
                      <a:pt x="64" y="162"/>
                      <a:pt x="53" y="174"/>
                    </a:cubicBezTo>
                    <a:cubicBezTo>
                      <a:pt x="49" y="178"/>
                      <a:pt x="44" y="182"/>
                      <a:pt x="40" y="186"/>
                    </a:cubicBezTo>
                    <a:cubicBezTo>
                      <a:pt x="31" y="195"/>
                      <a:pt x="21" y="196"/>
                      <a:pt x="9" y="195"/>
                    </a:cubicBezTo>
                    <a:cubicBezTo>
                      <a:pt x="2" y="195"/>
                      <a:pt x="0" y="192"/>
                      <a:pt x="0" y="186"/>
                    </a:cubicBezTo>
                    <a:cubicBezTo>
                      <a:pt x="0" y="181"/>
                      <a:pt x="1" y="176"/>
                      <a:pt x="4" y="172"/>
                    </a:cubicBezTo>
                    <a:cubicBezTo>
                      <a:pt x="16" y="154"/>
                      <a:pt x="29" y="138"/>
                      <a:pt x="45" y="123"/>
                    </a:cubicBezTo>
                    <a:cubicBezTo>
                      <a:pt x="59" y="110"/>
                      <a:pt x="72" y="96"/>
                      <a:pt x="85" y="82"/>
                    </a:cubicBezTo>
                    <a:cubicBezTo>
                      <a:pt x="90" y="78"/>
                      <a:pt x="94" y="75"/>
                      <a:pt x="99" y="72"/>
                    </a:cubicBezTo>
                    <a:cubicBezTo>
                      <a:pt x="110" y="63"/>
                      <a:pt x="122" y="54"/>
                      <a:pt x="133" y="45"/>
                    </a:cubicBezTo>
                    <a:cubicBezTo>
                      <a:pt x="144" y="38"/>
                      <a:pt x="155" y="31"/>
                      <a:pt x="166" y="25"/>
                    </a:cubicBezTo>
                    <a:cubicBezTo>
                      <a:pt x="174" y="19"/>
                      <a:pt x="183" y="14"/>
                      <a:pt x="191" y="10"/>
                    </a:cubicBezTo>
                    <a:cubicBezTo>
                      <a:pt x="209" y="0"/>
                      <a:pt x="229" y="2"/>
                      <a:pt x="248" y="3"/>
                    </a:cubicBezTo>
                    <a:cubicBezTo>
                      <a:pt x="255" y="3"/>
                      <a:pt x="262" y="5"/>
                      <a:pt x="268" y="4"/>
                    </a:cubicBezTo>
                    <a:cubicBezTo>
                      <a:pt x="282" y="2"/>
                      <a:pt x="296" y="5"/>
                      <a:pt x="310" y="6"/>
                    </a:cubicBezTo>
                    <a:cubicBezTo>
                      <a:pt x="324" y="8"/>
                      <a:pt x="339" y="8"/>
                      <a:pt x="353" y="8"/>
                    </a:cubicBezTo>
                    <a:cubicBezTo>
                      <a:pt x="367" y="8"/>
                      <a:pt x="381" y="12"/>
                      <a:pt x="394" y="16"/>
                    </a:cubicBezTo>
                    <a:cubicBezTo>
                      <a:pt x="399" y="18"/>
                      <a:pt x="402" y="23"/>
                      <a:pt x="403" y="28"/>
                    </a:cubicBezTo>
                    <a:cubicBezTo>
                      <a:pt x="407" y="57"/>
                      <a:pt x="409" y="86"/>
                      <a:pt x="404" y="114"/>
                    </a:cubicBezTo>
                    <a:cubicBezTo>
                      <a:pt x="402" y="129"/>
                      <a:pt x="397" y="144"/>
                      <a:pt x="394" y="159"/>
                    </a:cubicBezTo>
                    <a:cubicBezTo>
                      <a:pt x="392" y="170"/>
                      <a:pt x="386" y="179"/>
                      <a:pt x="379" y="188"/>
                    </a:cubicBezTo>
                    <a:cubicBezTo>
                      <a:pt x="375" y="194"/>
                      <a:pt x="372" y="196"/>
                      <a:pt x="365" y="196"/>
                    </a:cubicBezTo>
                    <a:cubicBezTo>
                      <a:pt x="358" y="195"/>
                      <a:pt x="351" y="197"/>
                      <a:pt x="344" y="198"/>
                    </a:cubicBezTo>
                    <a:cubicBezTo>
                      <a:pt x="336" y="200"/>
                      <a:pt x="329" y="202"/>
                      <a:pt x="321" y="204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28" name="Freeform 23"/>
              <p:cNvSpPr>
                <a:spLocks noEditPoints="1"/>
              </p:cNvSpPr>
              <p:nvPr/>
            </p:nvSpPr>
            <p:spPr bwMode="auto">
              <a:xfrm>
                <a:off x="10594725" y="2932371"/>
                <a:ext cx="252942" cy="199134"/>
              </a:xfrm>
              <a:custGeom>
                <a:avLst/>
                <a:gdLst>
                  <a:gd name="T0" fmla="*/ 101 w 485"/>
                  <a:gd name="T1" fmla="*/ 97 h 382"/>
                  <a:gd name="T2" fmla="*/ 98 w 485"/>
                  <a:gd name="T3" fmla="*/ 111 h 382"/>
                  <a:gd name="T4" fmla="*/ 46 w 485"/>
                  <a:gd name="T5" fmla="*/ 84 h 382"/>
                  <a:gd name="T6" fmla="*/ 90 w 485"/>
                  <a:gd name="T7" fmla="*/ 93 h 382"/>
                  <a:gd name="T8" fmla="*/ 136 w 485"/>
                  <a:gd name="T9" fmla="*/ 67 h 382"/>
                  <a:gd name="T10" fmla="*/ 124 w 485"/>
                  <a:gd name="T11" fmla="*/ 49 h 382"/>
                  <a:gd name="T12" fmla="*/ 61 w 485"/>
                  <a:gd name="T13" fmla="*/ 48 h 382"/>
                  <a:gd name="T14" fmla="*/ 31 w 485"/>
                  <a:gd name="T15" fmla="*/ 69 h 382"/>
                  <a:gd name="T16" fmla="*/ 241 w 485"/>
                  <a:gd name="T17" fmla="*/ 160 h 382"/>
                  <a:gd name="T18" fmla="*/ 241 w 485"/>
                  <a:gd name="T19" fmla="*/ 146 h 382"/>
                  <a:gd name="T20" fmla="*/ 205 w 485"/>
                  <a:gd name="T21" fmla="*/ 143 h 382"/>
                  <a:gd name="T22" fmla="*/ 203 w 485"/>
                  <a:gd name="T23" fmla="*/ 154 h 382"/>
                  <a:gd name="T24" fmla="*/ 234 w 485"/>
                  <a:gd name="T25" fmla="*/ 265 h 382"/>
                  <a:gd name="T26" fmla="*/ 317 w 485"/>
                  <a:gd name="T27" fmla="*/ 250 h 382"/>
                  <a:gd name="T28" fmla="*/ 236 w 485"/>
                  <a:gd name="T29" fmla="*/ 252 h 382"/>
                  <a:gd name="T30" fmla="*/ 159 w 485"/>
                  <a:gd name="T31" fmla="*/ 237 h 382"/>
                  <a:gd name="T32" fmla="*/ 323 w 485"/>
                  <a:gd name="T33" fmla="*/ 20 h 382"/>
                  <a:gd name="T34" fmla="*/ 374 w 485"/>
                  <a:gd name="T35" fmla="*/ 27 h 382"/>
                  <a:gd name="T36" fmla="*/ 412 w 485"/>
                  <a:gd name="T37" fmla="*/ 48 h 382"/>
                  <a:gd name="T38" fmla="*/ 460 w 485"/>
                  <a:gd name="T39" fmla="*/ 39 h 382"/>
                  <a:gd name="T40" fmla="*/ 482 w 485"/>
                  <a:gd name="T41" fmla="*/ 113 h 382"/>
                  <a:gd name="T42" fmla="*/ 452 w 485"/>
                  <a:gd name="T43" fmla="*/ 246 h 382"/>
                  <a:gd name="T44" fmla="*/ 424 w 485"/>
                  <a:gd name="T45" fmla="*/ 306 h 382"/>
                  <a:gd name="T46" fmla="*/ 383 w 485"/>
                  <a:gd name="T47" fmla="*/ 346 h 382"/>
                  <a:gd name="T48" fmla="*/ 326 w 485"/>
                  <a:gd name="T49" fmla="*/ 374 h 382"/>
                  <a:gd name="T50" fmla="*/ 254 w 485"/>
                  <a:gd name="T51" fmla="*/ 381 h 382"/>
                  <a:gd name="T52" fmla="*/ 101 w 485"/>
                  <a:gd name="T53" fmla="*/ 347 h 382"/>
                  <a:gd name="T54" fmla="*/ 42 w 485"/>
                  <a:gd name="T55" fmla="*/ 280 h 382"/>
                  <a:gd name="T56" fmla="*/ 28 w 485"/>
                  <a:gd name="T57" fmla="*/ 257 h 382"/>
                  <a:gd name="T58" fmla="*/ 9 w 485"/>
                  <a:gd name="T59" fmla="*/ 215 h 382"/>
                  <a:gd name="T60" fmla="*/ 2 w 485"/>
                  <a:gd name="T61" fmla="*/ 102 h 382"/>
                  <a:gd name="T62" fmla="*/ 12 w 485"/>
                  <a:gd name="T63" fmla="*/ 34 h 382"/>
                  <a:gd name="T64" fmla="*/ 21 w 485"/>
                  <a:gd name="T65" fmla="*/ 5 h 382"/>
                  <a:gd name="T66" fmla="*/ 58 w 485"/>
                  <a:gd name="T67" fmla="*/ 21 h 382"/>
                  <a:gd name="T68" fmla="*/ 123 w 485"/>
                  <a:gd name="T69" fmla="*/ 18 h 382"/>
                  <a:gd name="T70" fmla="*/ 153 w 485"/>
                  <a:gd name="T71" fmla="*/ 17 h 382"/>
                  <a:gd name="T72" fmla="*/ 219 w 485"/>
                  <a:gd name="T73" fmla="*/ 22 h 382"/>
                  <a:gd name="T74" fmla="*/ 251 w 485"/>
                  <a:gd name="T75" fmla="*/ 12 h 382"/>
                  <a:gd name="T76" fmla="*/ 323 w 485"/>
                  <a:gd name="T77" fmla="*/ 20 h 382"/>
                  <a:gd name="T78" fmla="*/ 356 w 485"/>
                  <a:gd name="T79" fmla="*/ 107 h 382"/>
                  <a:gd name="T80" fmla="*/ 399 w 485"/>
                  <a:gd name="T81" fmla="*/ 74 h 382"/>
                  <a:gd name="T82" fmla="*/ 422 w 485"/>
                  <a:gd name="T83" fmla="*/ 81 h 382"/>
                  <a:gd name="T84" fmla="*/ 415 w 485"/>
                  <a:gd name="T85" fmla="*/ 70 h 382"/>
                  <a:gd name="T86" fmla="*/ 318 w 485"/>
                  <a:gd name="T87" fmla="*/ 65 h 382"/>
                  <a:gd name="T88" fmla="*/ 325 w 485"/>
                  <a:gd name="T89" fmla="*/ 77 h 3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485" h="382">
                    <a:moveTo>
                      <a:pt x="98" y="111"/>
                    </a:moveTo>
                    <a:cubicBezTo>
                      <a:pt x="99" y="107"/>
                      <a:pt x="100" y="103"/>
                      <a:pt x="101" y="97"/>
                    </a:cubicBezTo>
                    <a:cubicBezTo>
                      <a:pt x="93" y="101"/>
                      <a:pt x="94" y="106"/>
                      <a:pt x="95" y="110"/>
                    </a:cubicBezTo>
                    <a:cubicBezTo>
                      <a:pt x="96" y="110"/>
                      <a:pt x="97" y="110"/>
                      <a:pt x="98" y="111"/>
                    </a:cubicBezTo>
                    <a:close/>
                    <a:moveTo>
                      <a:pt x="31" y="69"/>
                    </a:moveTo>
                    <a:cubicBezTo>
                      <a:pt x="39" y="72"/>
                      <a:pt x="43" y="78"/>
                      <a:pt x="46" y="84"/>
                    </a:cubicBezTo>
                    <a:cubicBezTo>
                      <a:pt x="48" y="86"/>
                      <a:pt x="49" y="88"/>
                      <a:pt x="51" y="90"/>
                    </a:cubicBezTo>
                    <a:cubicBezTo>
                      <a:pt x="62" y="103"/>
                      <a:pt x="76" y="104"/>
                      <a:pt x="90" y="93"/>
                    </a:cubicBezTo>
                    <a:cubicBezTo>
                      <a:pt x="100" y="85"/>
                      <a:pt x="108" y="75"/>
                      <a:pt x="109" y="61"/>
                    </a:cubicBezTo>
                    <a:cubicBezTo>
                      <a:pt x="119" y="56"/>
                      <a:pt x="126" y="65"/>
                      <a:pt x="136" y="67"/>
                    </a:cubicBezTo>
                    <a:cubicBezTo>
                      <a:pt x="136" y="64"/>
                      <a:pt x="137" y="60"/>
                      <a:pt x="136" y="58"/>
                    </a:cubicBezTo>
                    <a:cubicBezTo>
                      <a:pt x="134" y="54"/>
                      <a:pt x="130" y="50"/>
                      <a:pt x="124" y="49"/>
                    </a:cubicBezTo>
                    <a:cubicBezTo>
                      <a:pt x="115" y="48"/>
                      <a:pt x="106" y="47"/>
                      <a:pt x="97" y="46"/>
                    </a:cubicBezTo>
                    <a:cubicBezTo>
                      <a:pt x="85" y="44"/>
                      <a:pt x="73" y="47"/>
                      <a:pt x="61" y="48"/>
                    </a:cubicBezTo>
                    <a:cubicBezTo>
                      <a:pt x="47" y="49"/>
                      <a:pt x="38" y="56"/>
                      <a:pt x="27" y="65"/>
                    </a:cubicBezTo>
                    <a:cubicBezTo>
                      <a:pt x="29" y="67"/>
                      <a:pt x="30" y="69"/>
                      <a:pt x="31" y="69"/>
                    </a:cubicBezTo>
                    <a:close/>
                    <a:moveTo>
                      <a:pt x="203" y="154"/>
                    </a:moveTo>
                    <a:cubicBezTo>
                      <a:pt x="216" y="156"/>
                      <a:pt x="228" y="160"/>
                      <a:pt x="241" y="160"/>
                    </a:cubicBezTo>
                    <a:cubicBezTo>
                      <a:pt x="250" y="160"/>
                      <a:pt x="259" y="155"/>
                      <a:pt x="270" y="151"/>
                    </a:cubicBezTo>
                    <a:cubicBezTo>
                      <a:pt x="258" y="145"/>
                      <a:pt x="251" y="144"/>
                      <a:pt x="241" y="146"/>
                    </a:cubicBezTo>
                    <a:cubicBezTo>
                      <a:pt x="235" y="147"/>
                      <a:pt x="230" y="147"/>
                      <a:pt x="225" y="147"/>
                    </a:cubicBezTo>
                    <a:cubicBezTo>
                      <a:pt x="218" y="146"/>
                      <a:pt x="212" y="144"/>
                      <a:pt x="205" y="143"/>
                    </a:cubicBezTo>
                    <a:cubicBezTo>
                      <a:pt x="203" y="143"/>
                      <a:pt x="200" y="145"/>
                      <a:pt x="196" y="146"/>
                    </a:cubicBezTo>
                    <a:cubicBezTo>
                      <a:pt x="199" y="149"/>
                      <a:pt x="201" y="153"/>
                      <a:pt x="203" y="154"/>
                    </a:cubicBezTo>
                    <a:close/>
                    <a:moveTo>
                      <a:pt x="171" y="249"/>
                    </a:moveTo>
                    <a:cubicBezTo>
                      <a:pt x="190" y="262"/>
                      <a:pt x="213" y="261"/>
                      <a:pt x="234" y="265"/>
                    </a:cubicBezTo>
                    <a:cubicBezTo>
                      <a:pt x="253" y="268"/>
                      <a:pt x="271" y="263"/>
                      <a:pt x="289" y="260"/>
                    </a:cubicBezTo>
                    <a:cubicBezTo>
                      <a:pt x="298" y="258"/>
                      <a:pt x="307" y="254"/>
                      <a:pt x="317" y="250"/>
                    </a:cubicBezTo>
                    <a:cubicBezTo>
                      <a:pt x="312" y="243"/>
                      <a:pt x="308" y="240"/>
                      <a:pt x="301" y="243"/>
                    </a:cubicBezTo>
                    <a:cubicBezTo>
                      <a:pt x="280" y="252"/>
                      <a:pt x="258" y="252"/>
                      <a:pt x="236" y="252"/>
                    </a:cubicBezTo>
                    <a:cubicBezTo>
                      <a:pt x="215" y="253"/>
                      <a:pt x="193" y="249"/>
                      <a:pt x="174" y="239"/>
                    </a:cubicBezTo>
                    <a:cubicBezTo>
                      <a:pt x="170" y="237"/>
                      <a:pt x="165" y="234"/>
                      <a:pt x="159" y="237"/>
                    </a:cubicBezTo>
                    <a:cubicBezTo>
                      <a:pt x="161" y="243"/>
                      <a:pt x="166" y="246"/>
                      <a:pt x="171" y="249"/>
                    </a:cubicBezTo>
                    <a:close/>
                    <a:moveTo>
                      <a:pt x="323" y="20"/>
                    </a:moveTo>
                    <a:cubicBezTo>
                      <a:pt x="335" y="14"/>
                      <a:pt x="346" y="6"/>
                      <a:pt x="357" y="0"/>
                    </a:cubicBezTo>
                    <a:cubicBezTo>
                      <a:pt x="363" y="9"/>
                      <a:pt x="368" y="18"/>
                      <a:pt x="374" y="27"/>
                    </a:cubicBezTo>
                    <a:cubicBezTo>
                      <a:pt x="382" y="38"/>
                      <a:pt x="392" y="46"/>
                      <a:pt x="406" y="47"/>
                    </a:cubicBezTo>
                    <a:cubicBezTo>
                      <a:pt x="408" y="47"/>
                      <a:pt x="410" y="47"/>
                      <a:pt x="412" y="48"/>
                    </a:cubicBezTo>
                    <a:cubicBezTo>
                      <a:pt x="416" y="48"/>
                      <a:pt x="419" y="49"/>
                      <a:pt x="423" y="50"/>
                    </a:cubicBezTo>
                    <a:cubicBezTo>
                      <a:pt x="437" y="53"/>
                      <a:pt x="449" y="48"/>
                      <a:pt x="460" y="39"/>
                    </a:cubicBezTo>
                    <a:cubicBezTo>
                      <a:pt x="463" y="36"/>
                      <a:pt x="467" y="34"/>
                      <a:pt x="471" y="31"/>
                    </a:cubicBezTo>
                    <a:cubicBezTo>
                      <a:pt x="485" y="58"/>
                      <a:pt x="484" y="86"/>
                      <a:pt x="482" y="113"/>
                    </a:cubicBezTo>
                    <a:cubicBezTo>
                      <a:pt x="480" y="136"/>
                      <a:pt x="476" y="158"/>
                      <a:pt x="472" y="181"/>
                    </a:cubicBezTo>
                    <a:cubicBezTo>
                      <a:pt x="468" y="203"/>
                      <a:pt x="460" y="224"/>
                      <a:pt x="452" y="246"/>
                    </a:cubicBezTo>
                    <a:cubicBezTo>
                      <a:pt x="445" y="262"/>
                      <a:pt x="438" y="279"/>
                      <a:pt x="431" y="295"/>
                    </a:cubicBezTo>
                    <a:cubicBezTo>
                      <a:pt x="429" y="299"/>
                      <a:pt x="427" y="302"/>
                      <a:pt x="424" y="306"/>
                    </a:cubicBezTo>
                    <a:cubicBezTo>
                      <a:pt x="419" y="314"/>
                      <a:pt x="413" y="321"/>
                      <a:pt x="408" y="329"/>
                    </a:cubicBezTo>
                    <a:cubicBezTo>
                      <a:pt x="402" y="337"/>
                      <a:pt x="394" y="343"/>
                      <a:pt x="383" y="346"/>
                    </a:cubicBezTo>
                    <a:cubicBezTo>
                      <a:pt x="382" y="346"/>
                      <a:pt x="379" y="347"/>
                      <a:pt x="378" y="348"/>
                    </a:cubicBezTo>
                    <a:cubicBezTo>
                      <a:pt x="364" y="363"/>
                      <a:pt x="345" y="369"/>
                      <a:pt x="326" y="374"/>
                    </a:cubicBezTo>
                    <a:cubicBezTo>
                      <a:pt x="317" y="376"/>
                      <a:pt x="309" y="378"/>
                      <a:pt x="301" y="379"/>
                    </a:cubicBezTo>
                    <a:cubicBezTo>
                      <a:pt x="285" y="381"/>
                      <a:pt x="269" y="382"/>
                      <a:pt x="254" y="381"/>
                    </a:cubicBezTo>
                    <a:cubicBezTo>
                      <a:pt x="236" y="380"/>
                      <a:pt x="218" y="381"/>
                      <a:pt x="201" y="381"/>
                    </a:cubicBezTo>
                    <a:cubicBezTo>
                      <a:pt x="164" y="380"/>
                      <a:pt x="131" y="368"/>
                      <a:pt x="101" y="347"/>
                    </a:cubicBezTo>
                    <a:cubicBezTo>
                      <a:pt x="79" y="333"/>
                      <a:pt x="64" y="314"/>
                      <a:pt x="49" y="295"/>
                    </a:cubicBezTo>
                    <a:cubicBezTo>
                      <a:pt x="46" y="291"/>
                      <a:pt x="45" y="285"/>
                      <a:pt x="42" y="280"/>
                    </a:cubicBezTo>
                    <a:cubicBezTo>
                      <a:pt x="38" y="274"/>
                      <a:pt x="38" y="266"/>
                      <a:pt x="30" y="262"/>
                    </a:cubicBezTo>
                    <a:cubicBezTo>
                      <a:pt x="29" y="262"/>
                      <a:pt x="29" y="259"/>
                      <a:pt x="28" y="257"/>
                    </a:cubicBezTo>
                    <a:cubicBezTo>
                      <a:pt x="27" y="249"/>
                      <a:pt x="27" y="242"/>
                      <a:pt x="19" y="236"/>
                    </a:cubicBezTo>
                    <a:cubicBezTo>
                      <a:pt x="14" y="231"/>
                      <a:pt x="12" y="222"/>
                      <a:pt x="9" y="215"/>
                    </a:cubicBezTo>
                    <a:cubicBezTo>
                      <a:pt x="0" y="199"/>
                      <a:pt x="0" y="180"/>
                      <a:pt x="1" y="163"/>
                    </a:cubicBezTo>
                    <a:cubicBezTo>
                      <a:pt x="1" y="143"/>
                      <a:pt x="0" y="122"/>
                      <a:pt x="2" y="102"/>
                    </a:cubicBezTo>
                    <a:cubicBezTo>
                      <a:pt x="3" y="89"/>
                      <a:pt x="1" y="76"/>
                      <a:pt x="4" y="63"/>
                    </a:cubicBezTo>
                    <a:cubicBezTo>
                      <a:pt x="7" y="53"/>
                      <a:pt x="8" y="43"/>
                      <a:pt x="12" y="34"/>
                    </a:cubicBezTo>
                    <a:cubicBezTo>
                      <a:pt x="15" y="28"/>
                      <a:pt x="16" y="23"/>
                      <a:pt x="16" y="17"/>
                    </a:cubicBezTo>
                    <a:cubicBezTo>
                      <a:pt x="15" y="12"/>
                      <a:pt x="18" y="8"/>
                      <a:pt x="21" y="5"/>
                    </a:cubicBezTo>
                    <a:cubicBezTo>
                      <a:pt x="22" y="6"/>
                      <a:pt x="23" y="6"/>
                      <a:pt x="24" y="6"/>
                    </a:cubicBezTo>
                    <a:cubicBezTo>
                      <a:pt x="33" y="16"/>
                      <a:pt x="45" y="19"/>
                      <a:pt x="58" y="21"/>
                    </a:cubicBezTo>
                    <a:cubicBezTo>
                      <a:pt x="62" y="22"/>
                      <a:pt x="66" y="23"/>
                      <a:pt x="70" y="23"/>
                    </a:cubicBezTo>
                    <a:cubicBezTo>
                      <a:pt x="88" y="26"/>
                      <a:pt x="106" y="24"/>
                      <a:pt x="123" y="18"/>
                    </a:cubicBezTo>
                    <a:cubicBezTo>
                      <a:pt x="130" y="16"/>
                      <a:pt x="137" y="13"/>
                      <a:pt x="144" y="9"/>
                    </a:cubicBezTo>
                    <a:cubicBezTo>
                      <a:pt x="147" y="12"/>
                      <a:pt x="150" y="14"/>
                      <a:pt x="153" y="17"/>
                    </a:cubicBezTo>
                    <a:cubicBezTo>
                      <a:pt x="166" y="27"/>
                      <a:pt x="180" y="32"/>
                      <a:pt x="197" y="28"/>
                    </a:cubicBezTo>
                    <a:cubicBezTo>
                      <a:pt x="204" y="26"/>
                      <a:pt x="211" y="24"/>
                      <a:pt x="219" y="22"/>
                    </a:cubicBezTo>
                    <a:cubicBezTo>
                      <a:pt x="230" y="19"/>
                      <a:pt x="235" y="15"/>
                      <a:pt x="243" y="5"/>
                    </a:cubicBezTo>
                    <a:cubicBezTo>
                      <a:pt x="246" y="8"/>
                      <a:pt x="248" y="10"/>
                      <a:pt x="251" y="12"/>
                    </a:cubicBezTo>
                    <a:cubicBezTo>
                      <a:pt x="262" y="20"/>
                      <a:pt x="275" y="25"/>
                      <a:pt x="289" y="26"/>
                    </a:cubicBezTo>
                    <a:cubicBezTo>
                      <a:pt x="300" y="27"/>
                      <a:pt x="312" y="25"/>
                      <a:pt x="323" y="20"/>
                    </a:cubicBezTo>
                    <a:close/>
                    <a:moveTo>
                      <a:pt x="332" y="93"/>
                    </a:moveTo>
                    <a:cubicBezTo>
                      <a:pt x="337" y="102"/>
                      <a:pt x="344" y="108"/>
                      <a:pt x="356" y="107"/>
                    </a:cubicBezTo>
                    <a:cubicBezTo>
                      <a:pt x="370" y="105"/>
                      <a:pt x="382" y="95"/>
                      <a:pt x="386" y="81"/>
                    </a:cubicBezTo>
                    <a:cubicBezTo>
                      <a:pt x="389" y="71"/>
                      <a:pt x="389" y="70"/>
                      <a:pt x="399" y="74"/>
                    </a:cubicBezTo>
                    <a:cubicBezTo>
                      <a:pt x="405" y="76"/>
                      <a:pt x="410" y="80"/>
                      <a:pt x="416" y="82"/>
                    </a:cubicBezTo>
                    <a:cubicBezTo>
                      <a:pt x="418" y="83"/>
                      <a:pt x="421" y="82"/>
                      <a:pt x="422" y="81"/>
                    </a:cubicBezTo>
                    <a:cubicBezTo>
                      <a:pt x="423" y="80"/>
                      <a:pt x="423" y="77"/>
                      <a:pt x="422" y="75"/>
                    </a:cubicBezTo>
                    <a:cubicBezTo>
                      <a:pt x="420" y="73"/>
                      <a:pt x="418" y="71"/>
                      <a:pt x="415" y="70"/>
                    </a:cubicBezTo>
                    <a:cubicBezTo>
                      <a:pt x="396" y="59"/>
                      <a:pt x="376" y="52"/>
                      <a:pt x="353" y="53"/>
                    </a:cubicBezTo>
                    <a:cubicBezTo>
                      <a:pt x="341" y="53"/>
                      <a:pt x="329" y="57"/>
                      <a:pt x="318" y="65"/>
                    </a:cubicBezTo>
                    <a:cubicBezTo>
                      <a:pt x="309" y="71"/>
                      <a:pt x="309" y="72"/>
                      <a:pt x="318" y="82"/>
                    </a:cubicBezTo>
                    <a:cubicBezTo>
                      <a:pt x="320" y="80"/>
                      <a:pt x="322" y="79"/>
                      <a:pt x="325" y="77"/>
                    </a:cubicBezTo>
                    <a:cubicBezTo>
                      <a:pt x="328" y="83"/>
                      <a:pt x="329" y="88"/>
                      <a:pt x="332" y="93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29" name="Freeform 24"/>
              <p:cNvSpPr>
                <a:spLocks/>
              </p:cNvSpPr>
              <p:nvPr/>
            </p:nvSpPr>
            <p:spPr bwMode="auto">
              <a:xfrm>
                <a:off x="10420069" y="3580054"/>
                <a:ext cx="153706" cy="86005"/>
              </a:xfrm>
              <a:custGeom>
                <a:avLst/>
                <a:gdLst>
                  <a:gd name="T0" fmla="*/ 2 w 295"/>
                  <a:gd name="T1" fmla="*/ 4 h 165"/>
                  <a:gd name="T2" fmla="*/ 40 w 295"/>
                  <a:gd name="T3" fmla="*/ 6 h 165"/>
                  <a:gd name="T4" fmla="*/ 79 w 295"/>
                  <a:gd name="T5" fmla="*/ 15 h 165"/>
                  <a:gd name="T6" fmla="*/ 227 w 295"/>
                  <a:gd name="T7" fmla="*/ 34 h 165"/>
                  <a:gd name="T8" fmla="*/ 274 w 295"/>
                  <a:gd name="T9" fmla="*/ 39 h 165"/>
                  <a:gd name="T10" fmla="*/ 295 w 295"/>
                  <a:gd name="T11" fmla="*/ 42 h 165"/>
                  <a:gd name="T12" fmla="*/ 294 w 295"/>
                  <a:gd name="T13" fmla="*/ 50 h 165"/>
                  <a:gd name="T14" fmla="*/ 264 w 295"/>
                  <a:gd name="T15" fmla="*/ 100 h 165"/>
                  <a:gd name="T16" fmla="*/ 238 w 295"/>
                  <a:gd name="T17" fmla="*/ 132 h 165"/>
                  <a:gd name="T18" fmla="*/ 179 w 295"/>
                  <a:gd name="T19" fmla="*/ 160 h 165"/>
                  <a:gd name="T20" fmla="*/ 136 w 295"/>
                  <a:gd name="T21" fmla="*/ 163 h 165"/>
                  <a:gd name="T22" fmla="*/ 85 w 295"/>
                  <a:gd name="T23" fmla="*/ 158 h 165"/>
                  <a:gd name="T24" fmla="*/ 77 w 295"/>
                  <a:gd name="T25" fmla="*/ 156 h 165"/>
                  <a:gd name="T26" fmla="*/ 35 w 295"/>
                  <a:gd name="T27" fmla="*/ 122 h 165"/>
                  <a:gd name="T28" fmla="*/ 13 w 295"/>
                  <a:gd name="T29" fmla="*/ 76 h 165"/>
                  <a:gd name="T30" fmla="*/ 2 w 295"/>
                  <a:gd name="T31" fmla="*/ 31 h 165"/>
                  <a:gd name="T32" fmla="*/ 2 w 295"/>
                  <a:gd name="T33" fmla="*/ 4 h 1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295" h="165">
                    <a:moveTo>
                      <a:pt x="2" y="4"/>
                    </a:moveTo>
                    <a:cubicBezTo>
                      <a:pt x="16" y="0"/>
                      <a:pt x="28" y="5"/>
                      <a:pt x="40" y="6"/>
                    </a:cubicBezTo>
                    <a:cubicBezTo>
                      <a:pt x="53" y="8"/>
                      <a:pt x="66" y="12"/>
                      <a:pt x="79" y="15"/>
                    </a:cubicBezTo>
                    <a:cubicBezTo>
                      <a:pt x="128" y="25"/>
                      <a:pt x="178" y="29"/>
                      <a:pt x="227" y="34"/>
                    </a:cubicBezTo>
                    <a:cubicBezTo>
                      <a:pt x="243" y="36"/>
                      <a:pt x="258" y="37"/>
                      <a:pt x="274" y="39"/>
                    </a:cubicBezTo>
                    <a:cubicBezTo>
                      <a:pt x="281" y="39"/>
                      <a:pt x="288" y="41"/>
                      <a:pt x="295" y="42"/>
                    </a:cubicBezTo>
                    <a:cubicBezTo>
                      <a:pt x="295" y="45"/>
                      <a:pt x="295" y="47"/>
                      <a:pt x="294" y="50"/>
                    </a:cubicBezTo>
                    <a:cubicBezTo>
                      <a:pt x="286" y="67"/>
                      <a:pt x="276" y="85"/>
                      <a:pt x="264" y="100"/>
                    </a:cubicBezTo>
                    <a:cubicBezTo>
                      <a:pt x="256" y="111"/>
                      <a:pt x="248" y="122"/>
                      <a:pt x="238" y="132"/>
                    </a:cubicBezTo>
                    <a:cubicBezTo>
                      <a:pt x="222" y="149"/>
                      <a:pt x="203" y="159"/>
                      <a:pt x="179" y="160"/>
                    </a:cubicBezTo>
                    <a:cubicBezTo>
                      <a:pt x="164" y="160"/>
                      <a:pt x="150" y="165"/>
                      <a:pt x="136" y="163"/>
                    </a:cubicBezTo>
                    <a:cubicBezTo>
                      <a:pt x="119" y="162"/>
                      <a:pt x="102" y="160"/>
                      <a:pt x="85" y="158"/>
                    </a:cubicBezTo>
                    <a:cubicBezTo>
                      <a:pt x="82" y="158"/>
                      <a:pt x="79" y="157"/>
                      <a:pt x="77" y="156"/>
                    </a:cubicBezTo>
                    <a:cubicBezTo>
                      <a:pt x="63" y="145"/>
                      <a:pt x="47" y="135"/>
                      <a:pt x="35" y="122"/>
                    </a:cubicBezTo>
                    <a:cubicBezTo>
                      <a:pt x="24" y="109"/>
                      <a:pt x="18" y="92"/>
                      <a:pt x="13" y="76"/>
                    </a:cubicBezTo>
                    <a:cubicBezTo>
                      <a:pt x="9" y="61"/>
                      <a:pt x="4" y="46"/>
                      <a:pt x="2" y="31"/>
                    </a:cubicBezTo>
                    <a:cubicBezTo>
                      <a:pt x="0" y="22"/>
                      <a:pt x="2" y="13"/>
                      <a:pt x="2" y="4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30" name="Freeform 25"/>
              <p:cNvSpPr>
                <a:spLocks/>
              </p:cNvSpPr>
              <p:nvPr/>
            </p:nvSpPr>
            <p:spPr bwMode="auto">
              <a:xfrm>
                <a:off x="10543122" y="2895323"/>
                <a:ext cx="366513" cy="175097"/>
              </a:xfrm>
              <a:custGeom>
                <a:avLst/>
                <a:gdLst>
                  <a:gd name="T0" fmla="*/ 637 w 703"/>
                  <a:gd name="T1" fmla="*/ 60 h 336"/>
                  <a:gd name="T2" fmla="*/ 654 w 703"/>
                  <a:gd name="T3" fmla="*/ 56 h 336"/>
                  <a:gd name="T4" fmla="*/ 680 w 703"/>
                  <a:gd name="T5" fmla="*/ 68 h 336"/>
                  <a:gd name="T6" fmla="*/ 650 w 703"/>
                  <a:gd name="T7" fmla="*/ 133 h 336"/>
                  <a:gd name="T8" fmla="*/ 640 w 703"/>
                  <a:gd name="T9" fmla="*/ 149 h 336"/>
                  <a:gd name="T10" fmla="*/ 661 w 703"/>
                  <a:gd name="T11" fmla="*/ 154 h 336"/>
                  <a:gd name="T12" fmla="*/ 695 w 703"/>
                  <a:gd name="T13" fmla="*/ 180 h 336"/>
                  <a:gd name="T14" fmla="*/ 643 w 703"/>
                  <a:gd name="T15" fmla="*/ 240 h 336"/>
                  <a:gd name="T16" fmla="*/ 661 w 703"/>
                  <a:gd name="T17" fmla="*/ 252 h 336"/>
                  <a:gd name="T18" fmla="*/ 622 w 703"/>
                  <a:gd name="T19" fmla="*/ 330 h 336"/>
                  <a:gd name="T20" fmla="*/ 573 w 703"/>
                  <a:gd name="T21" fmla="*/ 322 h 336"/>
                  <a:gd name="T22" fmla="*/ 591 w 703"/>
                  <a:gd name="T23" fmla="*/ 243 h 336"/>
                  <a:gd name="T24" fmla="*/ 602 w 703"/>
                  <a:gd name="T25" fmla="*/ 166 h 336"/>
                  <a:gd name="T26" fmla="*/ 615 w 703"/>
                  <a:gd name="T27" fmla="*/ 141 h 336"/>
                  <a:gd name="T28" fmla="*/ 611 w 703"/>
                  <a:gd name="T29" fmla="*/ 127 h 336"/>
                  <a:gd name="T30" fmla="*/ 599 w 703"/>
                  <a:gd name="T31" fmla="*/ 116 h 336"/>
                  <a:gd name="T32" fmla="*/ 591 w 703"/>
                  <a:gd name="T33" fmla="*/ 85 h 336"/>
                  <a:gd name="T34" fmla="*/ 581 w 703"/>
                  <a:gd name="T35" fmla="*/ 79 h 336"/>
                  <a:gd name="T36" fmla="*/ 541 w 703"/>
                  <a:gd name="T37" fmla="*/ 102 h 336"/>
                  <a:gd name="T38" fmla="*/ 513 w 703"/>
                  <a:gd name="T39" fmla="*/ 108 h 336"/>
                  <a:gd name="T40" fmla="*/ 471 w 703"/>
                  <a:gd name="T41" fmla="*/ 58 h 336"/>
                  <a:gd name="T42" fmla="*/ 456 w 703"/>
                  <a:gd name="T43" fmla="*/ 44 h 336"/>
                  <a:gd name="T44" fmla="*/ 388 w 703"/>
                  <a:gd name="T45" fmla="*/ 85 h 336"/>
                  <a:gd name="T46" fmla="*/ 349 w 703"/>
                  <a:gd name="T47" fmla="*/ 52 h 336"/>
                  <a:gd name="T48" fmla="*/ 326 w 703"/>
                  <a:gd name="T49" fmla="*/ 67 h 336"/>
                  <a:gd name="T50" fmla="*/ 291 w 703"/>
                  <a:gd name="T51" fmla="*/ 87 h 336"/>
                  <a:gd name="T52" fmla="*/ 253 w 703"/>
                  <a:gd name="T53" fmla="*/ 69 h 336"/>
                  <a:gd name="T54" fmla="*/ 191 w 703"/>
                  <a:gd name="T55" fmla="*/ 82 h 336"/>
                  <a:gd name="T56" fmla="*/ 127 w 703"/>
                  <a:gd name="T57" fmla="*/ 63 h 336"/>
                  <a:gd name="T58" fmla="*/ 94 w 703"/>
                  <a:gd name="T59" fmla="*/ 73 h 336"/>
                  <a:gd name="T60" fmla="*/ 61 w 703"/>
                  <a:gd name="T61" fmla="*/ 85 h 336"/>
                  <a:gd name="T62" fmla="*/ 87 w 703"/>
                  <a:gd name="T63" fmla="*/ 113 h 336"/>
                  <a:gd name="T64" fmla="*/ 84 w 703"/>
                  <a:gd name="T65" fmla="*/ 168 h 336"/>
                  <a:gd name="T66" fmla="*/ 86 w 703"/>
                  <a:gd name="T67" fmla="*/ 249 h 336"/>
                  <a:gd name="T68" fmla="*/ 82 w 703"/>
                  <a:gd name="T69" fmla="*/ 283 h 336"/>
                  <a:gd name="T70" fmla="*/ 37 w 703"/>
                  <a:gd name="T71" fmla="*/ 235 h 336"/>
                  <a:gd name="T72" fmla="*/ 41 w 703"/>
                  <a:gd name="T73" fmla="*/ 226 h 336"/>
                  <a:gd name="T74" fmla="*/ 4 w 703"/>
                  <a:gd name="T75" fmla="*/ 203 h 336"/>
                  <a:gd name="T76" fmla="*/ 38 w 703"/>
                  <a:gd name="T77" fmla="*/ 148 h 336"/>
                  <a:gd name="T78" fmla="*/ 29 w 703"/>
                  <a:gd name="T79" fmla="*/ 113 h 336"/>
                  <a:gd name="T80" fmla="*/ 49 w 703"/>
                  <a:gd name="T81" fmla="*/ 54 h 336"/>
                  <a:gd name="T82" fmla="*/ 84 w 703"/>
                  <a:gd name="T83" fmla="*/ 42 h 336"/>
                  <a:gd name="T84" fmla="*/ 100 w 703"/>
                  <a:gd name="T85" fmla="*/ 29 h 336"/>
                  <a:gd name="T86" fmla="*/ 116 w 703"/>
                  <a:gd name="T87" fmla="*/ 23 h 336"/>
                  <a:gd name="T88" fmla="*/ 234 w 703"/>
                  <a:gd name="T89" fmla="*/ 6 h 336"/>
                  <a:gd name="T90" fmla="*/ 378 w 703"/>
                  <a:gd name="T91" fmla="*/ 10 h 336"/>
                  <a:gd name="T92" fmla="*/ 506 w 703"/>
                  <a:gd name="T93" fmla="*/ 19 h 336"/>
                  <a:gd name="T94" fmla="*/ 605 w 703"/>
                  <a:gd name="T95" fmla="*/ 38 h 3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703" h="336">
                    <a:moveTo>
                      <a:pt x="629" y="52"/>
                    </a:moveTo>
                    <a:cubicBezTo>
                      <a:pt x="631" y="55"/>
                      <a:pt x="634" y="57"/>
                      <a:pt x="637" y="60"/>
                    </a:cubicBezTo>
                    <a:cubicBezTo>
                      <a:pt x="639" y="58"/>
                      <a:pt x="640" y="56"/>
                      <a:pt x="642" y="54"/>
                    </a:cubicBezTo>
                    <a:cubicBezTo>
                      <a:pt x="646" y="55"/>
                      <a:pt x="650" y="56"/>
                      <a:pt x="654" y="56"/>
                    </a:cubicBezTo>
                    <a:cubicBezTo>
                      <a:pt x="657" y="56"/>
                      <a:pt x="660" y="56"/>
                      <a:pt x="662" y="57"/>
                    </a:cubicBezTo>
                    <a:cubicBezTo>
                      <a:pt x="669" y="58"/>
                      <a:pt x="675" y="62"/>
                      <a:pt x="680" y="68"/>
                    </a:cubicBezTo>
                    <a:cubicBezTo>
                      <a:pt x="689" y="78"/>
                      <a:pt x="690" y="84"/>
                      <a:pt x="684" y="97"/>
                    </a:cubicBezTo>
                    <a:cubicBezTo>
                      <a:pt x="676" y="112"/>
                      <a:pt x="665" y="125"/>
                      <a:pt x="650" y="133"/>
                    </a:cubicBezTo>
                    <a:cubicBezTo>
                      <a:pt x="648" y="135"/>
                      <a:pt x="645" y="137"/>
                      <a:pt x="643" y="140"/>
                    </a:cubicBezTo>
                    <a:cubicBezTo>
                      <a:pt x="642" y="143"/>
                      <a:pt x="639" y="147"/>
                      <a:pt x="640" y="149"/>
                    </a:cubicBezTo>
                    <a:cubicBezTo>
                      <a:pt x="642" y="152"/>
                      <a:pt x="647" y="154"/>
                      <a:pt x="651" y="155"/>
                    </a:cubicBezTo>
                    <a:cubicBezTo>
                      <a:pt x="654" y="156"/>
                      <a:pt x="658" y="155"/>
                      <a:pt x="661" y="154"/>
                    </a:cubicBezTo>
                    <a:cubicBezTo>
                      <a:pt x="681" y="154"/>
                      <a:pt x="689" y="160"/>
                      <a:pt x="695" y="178"/>
                    </a:cubicBezTo>
                    <a:cubicBezTo>
                      <a:pt x="695" y="179"/>
                      <a:pt x="695" y="179"/>
                      <a:pt x="695" y="180"/>
                    </a:cubicBezTo>
                    <a:cubicBezTo>
                      <a:pt x="703" y="197"/>
                      <a:pt x="696" y="210"/>
                      <a:pt x="683" y="221"/>
                    </a:cubicBezTo>
                    <a:cubicBezTo>
                      <a:pt x="671" y="231"/>
                      <a:pt x="659" y="240"/>
                      <a:pt x="643" y="240"/>
                    </a:cubicBezTo>
                    <a:cubicBezTo>
                      <a:pt x="642" y="240"/>
                      <a:pt x="640" y="241"/>
                      <a:pt x="638" y="242"/>
                    </a:cubicBezTo>
                    <a:cubicBezTo>
                      <a:pt x="643" y="253"/>
                      <a:pt x="652" y="251"/>
                      <a:pt x="661" y="252"/>
                    </a:cubicBezTo>
                    <a:cubicBezTo>
                      <a:pt x="664" y="264"/>
                      <a:pt x="662" y="276"/>
                      <a:pt x="656" y="285"/>
                    </a:cubicBezTo>
                    <a:cubicBezTo>
                      <a:pt x="647" y="302"/>
                      <a:pt x="635" y="317"/>
                      <a:pt x="622" y="330"/>
                    </a:cubicBezTo>
                    <a:cubicBezTo>
                      <a:pt x="617" y="334"/>
                      <a:pt x="613" y="336"/>
                      <a:pt x="607" y="334"/>
                    </a:cubicBezTo>
                    <a:cubicBezTo>
                      <a:pt x="595" y="331"/>
                      <a:pt x="583" y="329"/>
                      <a:pt x="573" y="322"/>
                    </a:cubicBezTo>
                    <a:cubicBezTo>
                      <a:pt x="570" y="310"/>
                      <a:pt x="576" y="301"/>
                      <a:pt x="580" y="291"/>
                    </a:cubicBezTo>
                    <a:cubicBezTo>
                      <a:pt x="585" y="275"/>
                      <a:pt x="588" y="259"/>
                      <a:pt x="591" y="243"/>
                    </a:cubicBezTo>
                    <a:cubicBezTo>
                      <a:pt x="592" y="235"/>
                      <a:pt x="596" y="227"/>
                      <a:pt x="596" y="218"/>
                    </a:cubicBezTo>
                    <a:cubicBezTo>
                      <a:pt x="596" y="201"/>
                      <a:pt x="600" y="184"/>
                      <a:pt x="602" y="166"/>
                    </a:cubicBezTo>
                    <a:cubicBezTo>
                      <a:pt x="603" y="158"/>
                      <a:pt x="601" y="149"/>
                      <a:pt x="600" y="139"/>
                    </a:cubicBezTo>
                    <a:cubicBezTo>
                      <a:pt x="605" y="140"/>
                      <a:pt x="610" y="141"/>
                      <a:pt x="615" y="141"/>
                    </a:cubicBezTo>
                    <a:cubicBezTo>
                      <a:pt x="624" y="142"/>
                      <a:pt x="625" y="142"/>
                      <a:pt x="629" y="132"/>
                    </a:cubicBezTo>
                    <a:cubicBezTo>
                      <a:pt x="624" y="127"/>
                      <a:pt x="618" y="127"/>
                      <a:pt x="611" y="127"/>
                    </a:cubicBezTo>
                    <a:cubicBezTo>
                      <a:pt x="606" y="127"/>
                      <a:pt x="601" y="126"/>
                      <a:pt x="600" y="119"/>
                    </a:cubicBezTo>
                    <a:cubicBezTo>
                      <a:pt x="600" y="118"/>
                      <a:pt x="599" y="117"/>
                      <a:pt x="599" y="116"/>
                    </a:cubicBezTo>
                    <a:cubicBezTo>
                      <a:pt x="585" y="109"/>
                      <a:pt x="589" y="98"/>
                      <a:pt x="591" y="88"/>
                    </a:cubicBezTo>
                    <a:cubicBezTo>
                      <a:pt x="591" y="87"/>
                      <a:pt x="591" y="86"/>
                      <a:pt x="591" y="85"/>
                    </a:cubicBezTo>
                    <a:cubicBezTo>
                      <a:pt x="591" y="85"/>
                      <a:pt x="590" y="85"/>
                      <a:pt x="590" y="84"/>
                    </a:cubicBezTo>
                    <a:cubicBezTo>
                      <a:pt x="587" y="82"/>
                      <a:pt x="584" y="81"/>
                      <a:pt x="581" y="79"/>
                    </a:cubicBezTo>
                    <a:cubicBezTo>
                      <a:pt x="575" y="76"/>
                      <a:pt x="570" y="78"/>
                      <a:pt x="565" y="83"/>
                    </a:cubicBezTo>
                    <a:cubicBezTo>
                      <a:pt x="558" y="90"/>
                      <a:pt x="549" y="96"/>
                      <a:pt x="541" y="102"/>
                    </a:cubicBezTo>
                    <a:cubicBezTo>
                      <a:pt x="537" y="105"/>
                      <a:pt x="532" y="107"/>
                      <a:pt x="527" y="108"/>
                    </a:cubicBezTo>
                    <a:cubicBezTo>
                      <a:pt x="522" y="108"/>
                      <a:pt x="518" y="109"/>
                      <a:pt x="513" y="108"/>
                    </a:cubicBezTo>
                    <a:cubicBezTo>
                      <a:pt x="500" y="106"/>
                      <a:pt x="488" y="98"/>
                      <a:pt x="481" y="85"/>
                    </a:cubicBezTo>
                    <a:cubicBezTo>
                      <a:pt x="475" y="77"/>
                      <a:pt x="472" y="68"/>
                      <a:pt x="471" y="58"/>
                    </a:cubicBezTo>
                    <a:cubicBezTo>
                      <a:pt x="471" y="50"/>
                      <a:pt x="467" y="48"/>
                      <a:pt x="460" y="46"/>
                    </a:cubicBezTo>
                    <a:cubicBezTo>
                      <a:pt x="459" y="45"/>
                      <a:pt x="458" y="45"/>
                      <a:pt x="456" y="44"/>
                    </a:cubicBezTo>
                    <a:cubicBezTo>
                      <a:pt x="449" y="51"/>
                      <a:pt x="443" y="58"/>
                      <a:pt x="436" y="64"/>
                    </a:cubicBezTo>
                    <a:cubicBezTo>
                      <a:pt x="422" y="75"/>
                      <a:pt x="406" y="83"/>
                      <a:pt x="388" y="85"/>
                    </a:cubicBezTo>
                    <a:cubicBezTo>
                      <a:pt x="374" y="86"/>
                      <a:pt x="364" y="78"/>
                      <a:pt x="355" y="70"/>
                    </a:cubicBezTo>
                    <a:cubicBezTo>
                      <a:pt x="351" y="67"/>
                      <a:pt x="351" y="59"/>
                      <a:pt x="349" y="52"/>
                    </a:cubicBezTo>
                    <a:cubicBezTo>
                      <a:pt x="345" y="51"/>
                      <a:pt x="340" y="48"/>
                      <a:pt x="334" y="46"/>
                    </a:cubicBezTo>
                    <a:cubicBezTo>
                      <a:pt x="331" y="54"/>
                      <a:pt x="327" y="60"/>
                      <a:pt x="326" y="67"/>
                    </a:cubicBezTo>
                    <a:cubicBezTo>
                      <a:pt x="323" y="75"/>
                      <a:pt x="318" y="79"/>
                      <a:pt x="311" y="81"/>
                    </a:cubicBezTo>
                    <a:cubicBezTo>
                      <a:pt x="304" y="83"/>
                      <a:pt x="298" y="85"/>
                      <a:pt x="291" y="87"/>
                    </a:cubicBezTo>
                    <a:cubicBezTo>
                      <a:pt x="285" y="89"/>
                      <a:pt x="279" y="88"/>
                      <a:pt x="273" y="85"/>
                    </a:cubicBezTo>
                    <a:cubicBezTo>
                      <a:pt x="265" y="81"/>
                      <a:pt x="258" y="76"/>
                      <a:pt x="253" y="69"/>
                    </a:cubicBezTo>
                    <a:cubicBezTo>
                      <a:pt x="249" y="63"/>
                      <a:pt x="243" y="60"/>
                      <a:pt x="235" y="61"/>
                    </a:cubicBezTo>
                    <a:cubicBezTo>
                      <a:pt x="226" y="79"/>
                      <a:pt x="207" y="81"/>
                      <a:pt x="191" y="82"/>
                    </a:cubicBezTo>
                    <a:cubicBezTo>
                      <a:pt x="180" y="83"/>
                      <a:pt x="169" y="83"/>
                      <a:pt x="159" y="81"/>
                    </a:cubicBezTo>
                    <a:cubicBezTo>
                      <a:pt x="147" y="79"/>
                      <a:pt x="136" y="74"/>
                      <a:pt x="127" y="63"/>
                    </a:cubicBezTo>
                    <a:cubicBezTo>
                      <a:pt x="118" y="54"/>
                      <a:pt x="112" y="55"/>
                      <a:pt x="103" y="63"/>
                    </a:cubicBezTo>
                    <a:cubicBezTo>
                      <a:pt x="100" y="66"/>
                      <a:pt x="97" y="70"/>
                      <a:pt x="94" y="73"/>
                    </a:cubicBezTo>
                    <a:cubicBezTo>
                      <a:pt x="87" y="80"/>
                      <a:pt x="79" y="86"/>
                      <a:pt x="67" y="84"/>
                    </a:cubicBezTo>
                    <a:cubicBezTo>
                      <a:pt x="65" y="84"/>
                      <a:pt x="64" y="85"/>
                      <a:pt x="61" y="85"/>
                    </a:cubicBezTo>
                    <a:cubicBezTo>
                      <a:pt x="65" y="100"/>
                      <a:pt x="77" y="96"/>
                      <a:pt x="86" y="99"/>
                    </a:cubicBezTo>
                    <a:cubicBezTo>
                      <a:pt x="90" y="103"/>
                      <a:pt x="88" y="108"/>
                      <a:pt x="87" y="113"/>
                    </a:cubicBezTo>
                    <a:cubicBezTo>
                      <a:pt x="84" y="124"/>
                      <a:pt x="82" y="135"/>
                      <a:pt x="86" y="146"/>
                    </a:cubicBezTo>
                    <a:cubicBezTo>
                      <a:pt x="88" y="153"/>
                      <a:pt x="85" y="161"/>
                      <a:pt x="84" y="168"/>
                    </a:cubicBezTo>
                    <a:cubicBezTo>
                      <a:pt x="84" y="170"/>
                      <a:pt x="83" y="173"/>
                      <a:pt x="83" y="175"/>
                    </a:cubicBezTo>
                    <a:cubicBezTo>
                      <a:pt x="84" y="200"/>
                      <a:pt x="85" y="225"/>
                      <a:pt x="86" y="249"/>
                    </a:cubicBezTo>
                    <a:cubicBezTo>
                      <a:pt x="87" y="260"/>
                      <a:pt x="87" y="270"/>
                      <a:pt x="88" y="282"/>
                    </a:cubicBezTo>
                    <a:cubicBezTo>
                      <a:pt x="86" y="282"/>
                      <a:pt x="84" y="282"/>
                      <a:pt x="82" y="283"/>
                    </a:cubicBezTo>
                    <a:cubicBezTo>
                      <a:pt x="65" y="285"/>
                      <a:pt x="49" y="280"/>
                      <a:pt x="37" y="265"/>
                    </a:cubicBezTo>
                    <a:cubicBezTo>
                      <a:pt x="29" y="256"/>
                      <a:pt x="29" y="245"/>
                      <a:pt x="37" y="235"/>
                    </a:cubicBezTo>
                    <a:cubicBezTo>
                      <a:pt x="39" y="233"/>
                      <a:pt x="40" y="231"/>
                      <a:pt x="41" y="229"/>
                    </a:cubicBezTo>
                    <a:cubicBezTo>
                      <a:pt x="42" y="229"/>
                      <a:pt x="41" y="228"/>
                      <a:pt x="41" y="226"/>
                    </a:cubicBezTo>
                    <a:cubicBezTo>
                      <a:pt x="37" y="226"/>
                      <a:pt x="34" y="225"/>
                      <a:pt x="30" y="225"/>
                    </a:cubicBezTo>
                    <a:cubicBezTo>
                      <a:pt x="14" y="224"/>
                      <a:pt x="8" y="218"/>
                      <a:pt x="4" y="203"/>
                    </a:cubicBezTo>
                    <a:cubicBezTo>
                      <a:pt x="0" y="183"/>
                      <a:pt x="12" y="156"/>
                      <a:pt x="28" y="150"/>
                    </a:cubicBezTo>
                    <a:cubicBezTo>
                      <a:pt x="31" y="149"/>
                      <a:pt x="35" y="147"/>
                      <a:pt x="38" y="148"/>
                    </a:cubicBezTo>
                    <a:cubicBezTo>
                      <a:pt x="44" y="150"/>
                      <a:pt x="46" y="147"/>
                      <a:pt x="47" y="144"/>
                    </a:cubicBezTo>
                    <a:cubicBezTo>
                      <a:pt x="41" y="133"/>
                      <a:pt x="34" y="123"/>
                      <a:pt x="29" y="113"/>
                    </a:cubicBezTo>
                    <a:cubicBezTo>
                      <a:pt x="23" y="101"/>
                      <a:pt x="23" y="88"/>
                      <a:pt x="28" y="77"/>
                    </a:cubicBezTo>
                    <a:cubicBezTo>
                      <a:pt x="32" y="68"/>
                      <a:pt x="41" y="61"/>
                      <a:pt x="49" y="54"/>
                    </a:cubicBezTo>
                    <a:cubicBezTo>
                      <a:pt x="54" y="49"/>
                      <a:pt x="62" y="47"/>
                      <a:pt x="69" y="43"/>
                    </a:cubicBezTo>
                    <a:cubicBezTo>
                      <a:pt x="74" y="41"/>
                      <a:pt x="78" y="41"/>
                      <a:pt x="84" y="42"/>
                    </a:cubicBezTo>
                    <a:cubicBezTo>
                      <a:pt x="89" y="43"/>
                      <a:pt x="95" y="40"/>
                      <a:pt x="101" y="39"/>
                    </a:cubicBezTo>
                    <a:cubicBezTo>
                      <a:pt x="101" y="36"/>
                      <a:pt x="100" y="33"/>
                      <a:pt x="100" y="29"/>
                    </a:cubicBezTo>
                    <a:cubicBezTo>
                      <a:pt x="100" y="28"/>
                      <a:pt x="101" y="27"/>
                      <a:pt x="102" y="27"/>
                    </a:cubicBezTo>
                    <a:cubicBezTo>
                      <a:pt x="106" y="25"/>
                      <a:pt x="111" y="24"/>
                      <a:pt x="116" y="23"/>
                    </a:cubicBezTo>
                    <a:cubicBezTo>
                      <a:pt x="139" y="19"/>
                      <a:pt x="161" y="15"/>
                      <a:pt x="184" y="12"/>
                    </a:cubicBezTo>
                    <a:cubicBezTo>
                      <a:pt x="201" y="10"/>
                      <a:pt x="218" y="9"/>
                      <a:pt x="234" y="6"/>
                    </a:cubicBezTo>
                    <a:cubicBezTo>
                      <a:pt x="267" y="0"/>
                      <a:pt x="299" y="4"/>
                      <a:pt x="332" y="7"/>
                    </a:cubicBezTo>
                    <a:cubicBezTo>
                      <a:pt x="347" y="8"/>
                      <a:pt x="362" y="9"/>
                      <a:pt x="378" y="10"/>
                    </a:cubicBezTo>
                    <a:cubicBezTo>
                      <a:pt x="397" y="11"/>
                      <a:pt x="416" y="11"/>
                      <a:pt x="435" y="12"/>
                    </a:cubicBezTo>
                    <a:cubicBezTo>
                      <a:pt x="459" y="14"/>
                      <a:pt x="483" y="16"/>
                      <a:pt x="506" y="19"/>
                    </a:cubicBezTo>
                    <a:cubicBezTo>
                      <a:pt x="533" y="23"/>
                      <a:pt x="560" y="28"/>
                      <a:pt x="587" y="33"/>
                    </a:cubicBezTo>
                    <a:cubicBezTo>
                      <a:pt x="593" y="34"/>
                      <a:pt x="599" y="36"/>
                      <a:pt x="605" y="38"/>
                    </a:cubicBezTo>
                    <a:cubicBezTo>
                      <a:pt x="614" y="41"/>
                      <a:pt x="623" y="43"/>
                      <a:pt x="629" y="52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31" name="Freeform 26"/>
              <p:cNvSpPr>
                <a:spLocks noEditPoints="1"/>
              </p:cNvSpPr>
              <p:nvPr/>
            </p:nvSpPr>
            <p:spPr bwMode="auto">
              <a:xfrm>
                <a:off x="10537829" y="2770506"/>
                <a:ext cx="351517" cy="280067"/>
              </a:xfrm>
              <a:custGeom>
                <a:avLst/>
                <a:gdLst>
                  <a:gd name="T0" fmla="*/ 490 w 674"/>
                  <a:gd name="T1" fmla="*/ 119 h 537"/>
                  <a:gd name="T2" fmla="*/ 590 w 674"/>
                  <a:gd name="T3" fmla="*/ 160 h 537"/>
                  <a:gd name="T4" fmla="*/ 585 w 674"/>
                  <a:gd name="T5" fmla="*/ 143 h 537"/>
                  <a:gd name="T6" fmla="*/ 513 w 674"/>
                  <a:gd name="T7" fmla="*/ 47 h 537"/>
                  <a:gd name="T8" fmla="*/ 471 w 674"/>
                  <a:gd name="T9" fmla="*/ 25 h 537"/>
                  <a:gd name="T10" fmla="*/ 409 w 674"/>
                  <a:gd name="T11" fmla="*/ 37 h 537"/>
                  <a:gd name="T12" fmla="*/ 367 w 674"/>
                  <a:gd name="T13" fmla="*/ 47 h 537"/>
                  <a:gd name="T14" fmla="*/ 269 w 674"/>
                  <a:gd name="T15" fmla="*/ 16 h 537"/>
                  <a:gd name="T16" fmla="*/ 233 w 674"/>
                  <a:gd name="T17" fmla="*/ 38 h 537"/>
                  <a:gd name="T18" fmla="*/ 196 w 674"/>
                  <a:gd name="T19" fmla="*/ 87 h 537"/>
                  <a:gd name="T20" fmla="*/ 167 w 674"/>
                  <a:gd name="T21" fmla="*/ 141 h 537"/>
                  <a:gd name="T22" fmla="*/ 207 w 674"/>
                  <a:gd name="T23" fmla="*/ 133 h 537"/>
                  <a:gd name="T24" fmla="*/ 352 w 674"/>
                  <a:gd name="T25" fmla="*/ 111 h 537"/>
                  <a:gd name="T26" fmla="*/ 433 w 674"/>
                  <a:gd name="T27" fmla="*/ 110 h 537"/>
                  <a:gd name="T28" fmla="*/ 440 w 674"/>
                  <a:gd name="T29" fmla="*/ 238 h 537"/>
                  <a:gd name="T30" fmla="*/ 517 w 674"/>
                  <a:gd name="T31" fmla="*/ 244 h 537"/>
                  <a:gd name="T32" fmla="*/ 591 w 674"/>
                  <a:gd name="T33" fmla="*/ 257 h 537"/>
                  <a:gd name="T34" fmla="*/ 631 w 674"/>
                  <a:gd name="T35" fmla="*/ 261 h 537"/>
                  <a:gd name="T36" fmla="*/ 593 w 674"/>
                  <a:gd name="T37" fmla="*/ 174 h 537"/>
                  <a:gd name="T38" fmla="*/ 523 w 674"/>
                  <a:gd name="T39" fmla="*/ 143 h 537"/>
                  <a:gd name="T40" fmla="*/ 359 w 674"/>
                  <a:gd name="T41" fmla="*/ 126 h 537"/>
                  <a:gd name="T42" fmla="*/ 162 w 674"/>
                  <a:gd name="T43" fmla="*/ 158 h 537"/>
                  <a:gd name="T44" fmla="*/ 116 w 674"/>
                  <a:gd name="T45" fmla="*/ 249 h 537"/>
                  <a:gd name="T46" fmla="*/ 158 w 674"/>
                  <a:gd name="T47" fmla="*/ 245 h 537"/>
                  <a:gd name="T48" fmla="*/ 257 w 674"/>
                  <a:gd name="T49" fmla="*/ 230 h 537"/>
                  <a:gd name="T50" fmla="*/ 381 w 674"/>
                  <a:gd name="T51" fmla="*/ 235 h 537"/>
                  <a:gd name="T52" fmla="*/ 440 w 674"/>
                  <a:gd name="T53" fmla="*/ 238 h 537"/>
                  <a:gd name="T54" fmla="*/ 639 w 674"/>
                  <a:gd name="T55" fmla="*/ 291 h 537"/>
                  <a:gd name="T56" fmla="*/ 597 w 674"/>
                  <a:gd name="T57" fmla="*/ 272 h 537"/>
                  <a:gd name="T58" fmla="*/ 445 w 674"/>
                  <a:gd name="T59" fmla="*/ 251 h 537"/>
                  <a:gd name="T60" fmla="*/ 342 w 674"/>
                  <a:gd name="T61" fmla="*/ 246 h 537"/>
                  <a:gd name="T62" fmla="*/ 194 w 674"/>
                  <a:gd name="T63" fmla="*/ 251 h 537"/>
                  <a:gd name="T64" fmla="*/ 112 w 674"/>
                  <a:gd name="T65" fmla="*/ 266 h 537"/>
                  <a:gd name="T66" fmla="*/ 111 w 674"/>
                  <a:gd name="T67" fmla="*/ 278 h 537"/>
                  <a:gd name="T68" fmla="*/ 79 w 674"/>
                  <a:gd name="T69" fmla="*/ 282 h 537"/>
                  <a:gd name="T70" fmla="*/ 38 w 674"/>
                  <a:gd name="T71" fmla="*/ 316 h 537"/>
                  <a:gd name="T72" fmla="*/ 57 w 674"/>
                  <a:gd name="T73" fmla="*/ 383 h 537"/>
                  <a:gd name="T74" fmla="*/ 38 w 674"/>
                  <a:gd name="T75" fmla="*/ 389 h 537"/>
                  <a:gd name="T76" fmla="*/ 40 w 674"/>
                  <a:gd name="T77" fmla="*/ 464 h 537"/>
                  <a:gd name="T78" fmla="*/ 51 w 674"/>
                  <a:gd name="T79" fmla="*/ 468 h 537"/>
                  <a:gd name="T80" fmla="*/ 47 w 674"/>
                  <a:gd name="T81" fmla="*/ 504 h 537"/>
                  <a:gd name="T82" fmla="*/ 93 w 674"/>
                  <a:gd name="T83" fmla="*/ 531 h 537"/>
                  <a:gd name="T84" fmla="*/ 30 w 674"/>
                  <a:gd name="T85" fmla="*/ 498 h 537"/>
                  <a:gd name="T86" fmla="*/ 15 w 674"/>
                  <a:gd name="T87" fmla="*/ 465 h 537"/>
                  <a:gd name="T88" fmla="*/ 30 w 674"/>
                  <a:gd name="T89" fmla="*/ 380 h 537"/>
                  <a:gd name="T90" fmla="*/ 36 w 674"/>
                  <a:gd name="T91" fmla="*/ 375 h 537"/>
                  <a:gd name="T92" fmla="*/ 34 w 674"/>
                  <a:gd name="T93" fmla="*/ 298 h 537"/>
                  <a:gd name="T94" fmla="*/ 92 w 674"/>
                  <a:gd name="T95" fmla="*/ 253 h 537"/>
                  <a:gd name="T96" fmla="*/ 125 w 674"/>
                  <a:gd name="T97" fmla="*/ 178 h 537"/>
                  <a:gd name="T98" fmla="*/ 134 w 674"/>
                  <a:gd name="T99" fmla="*/ 148 h 537"/>
                  <a:gd name="T100" fmla="*/ 163 w 674"/>
                  <a:gd name="T101" fmla="*/ 108 h 537"/>
                  <a:gd name="T102" fmla="*/ 235 w 674"/>
                  <a:gd name="T103" fmla="*/ 11 h 537"/>
                  <a:gd name="T104" fmla="*/ 326 w 674"/>
                  <a:gd name="T105" fmla="*/ 18 h 537"/>
                  <a:gd name="T106" fmla="*/ 383 w 674"/>
                  <a:gd name="T107" fmla="*/ 32 h 537"/>
                  <a:gd name="T108" fmla="*/ 434 w 674"/>
                  <a:gd name="T109" fmla="*/ 14 h 537"/>
                  <a:gd name="T110" fmla="*/ 548 w 674"/>
                  <a:gd name="T111" fmla="*/ 59 h 537"/>
                  <a:gd name="T112" fmla="*/ 594 w 674"/>
                  <a:gd name="T113" fmla="*/ 130 h 537"/>
                  <a:gd name="T114" fmla="*/ 613 w 674"/>
                  <a:gd name="T115" fmla="*/ 164 h 537"/>
                  <a:gd name="T116" fmla="*/ 640 w 674"/>
                  <a:gd name="T117" fmla="*/ 230 h 537"/>
                  <a:gd name="T118" fmla="*/ 653 w 674"/>
                  <a:gd name="T119" fmla="*/ 278 h 537"/>
                  <a:gd name="T120" fmla="*/ 674 w 674"/>
                  <a:gd name="T121" fmla="*/ 287 h 537"/>
                  <a:gd name="T122" fmla="*/ 664 w 674"/>
                  <a:gd name="T123" fmla="*/ 295 h 537"/>
                  <a:gd name="T124" fmla="*/ 647 w 674"/>
                  <a:gd name="T125" fmla="*/ 299 h 53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674" h="537">
                    <a:moveTo>
                      <a:pt x="462" y="114"/>
                    </a:moveTo>
                    <a:cubicBezTo>
                      <a:pt x="471" y="115"/>
                      <a:pt x="481" y="117"/>
                      <a:pt x="490" y="119"/>
                    </a:cubicBezTo>
                    <a:cubicBezTo>
                      <a:pt x="503" y="123"/>
                      <a:pt x="516" y="127"/>
                      <a:pt x="529" y="131"/>
                    </a:cubicBezTo>
                    <a:cubicBezTo>
                      <a:pt x="551" y="137"/>
                      <a:pt x="573" y="144"/>
                      <a:pt x="590" y="160"/>
                    </a:cubicBezTo>
                    <a:cubicBezTo>
                      <a:pt x="591" y="159"/>
                      <a:pt x="591" y="158"/>
                      <a:pt x="592" y="158"/>
                    </a:cubicBezTo>
                    <a:cubicBezTo>
                      <a:pt x="590" y="153"/>
                      <a:pt x="588" y="148"/>
                      <a:pt x="585" y="143"/>
                    </a:cubicBezTo>
                    <a:cubicBezTo>
                      <a:pt x="574" y="125"/>
                      <a:pt x="562" y="107"/>
                      <a:pt x="551" y="89"/>
                    </a:cubicBezTo>
                    <a:cubicBezTo>
                      <a:pt x="541" y="72"/>
                      <a:pt x="525" y="62"/>
                      <a:pt x="513" y="47"/>
                    </a:cubicBezTo>
                    <a:cubicBezTo>
                      <a:pt x="513" y="46"/>
                      <a:pt x="511" y="46"/>
                      <a:pt x="510" y="45"/>
                    </a:cubicBezTo>
                    <a:cubicBezTo>
                      <a:pt x="497" y="39"/>
                      <a:pt x="487" y="27"/>
                      <a:pt x="471" y="25"/>
                    </a:cubicBezTo>
                    <a:cubicBezTo>
                      <a:pt x="466" y="24"/>
                      <a:pt x="460" y="21"/>
                      <a:pt x="456" y="22"/>
                    </a:cubicBezTo>
                    <a:cubicBezTo>
                      <a:pt x="440" y="27"/>
                      <a:pt x="424" y="32"/>
                      <a:pt x="409" y="37"/>
                    </a:cubicBezTo>
                    <a:cubicBezTo>
                      <a:pt x="401" y="40"/>
                      <a:pt x="393" y="44"/>
                      <a:pt x="385" y="46"/>
                    </a:cubicBezTo>
                    <a:cubicBezTo>
                      <a:pt x="379" y="48"/>
                      <a:pt x="372" y="49"/>
                      <a:pt x="367" y="47"/>
                    </a:cubicBezTo>
                    <a:cubicBezTo>
                      <a:pt x="339" y="38"/>
                      <a:pt x="312" y="27"/>
                      <a:pt x="284" y="18"/>
                    </a:cubicBezTo>
                    <a:cubicBezTo>
                      <a:pt x="279" y="16"/>
                      <a:pt x="271" y="14"/>
                      <a:pt x="269" y="16"/>
                    </a:cubicBezTo>
                    <a:cubicBezTo>
                      <a:pt x="264" y="21"/>
                      <a:pt x="260" y="18"/>
                      <a:pt x="255" y="17"/>
                    </a:cubicBezTo>
                    <a:cubicBezTo>
                      <a:pt x="248" y="24"/>
                      <a:pt x="240" y="31"/>
                      <a:pt x="233" y="38"/>
                    </a:cubicBezTo>
                    <a:cubicBezTo>
                      <a:pt x="226" y="45"/>
                      <a:pt x="219" y="52"/>
                      <a:pt x="213" y="61"/>
                    </a:cubicBezTo>
                    <a:cubicBezTo>
                      <a:pt x="207" y="69"/>
                      <a:pt x="201" y="78"/>
                      <a:pt x="196" y="87"/>
                    </a:cubicBezTo>
                    <a:cubicBezTo>
                      <a:pt x="191" y="96"/>
                      <a:pt x="185" y="105"/>
                      <a:pt x="181" y="114"/>
                    </a:cubicBezTo>
                    <a:cubicBezTo>
                      <a:pt x="177" y="123"/>
                      <a:pt x="169" y="130"/>
                      <a:pt x="167" y="141"/>
                    </a:cubicBezTo>
                    <a:cubicBezTo>
                      <a:pt x="171" y="141"/>
                      <a:pt x="173" y="141"/>
                      <a:pt x="175" y="140"/>
                    </a:cubicBezTo>
                    <a:cubicBezTo>
                      <a:pt x="186" y="138"/>
                      <a:pt x="197" y="134"/>
                      <a:pt x="207" y="133"/>
                    </a:cubicBezTo>
                    <a:cubicBezTo>
                      <a:pt x="238" y="128"/>
                      <a:pt x="268" y="119"/>
                      <a:pt x="299" y="116"/>
                    </a:cubicBezTo>
                    <a:cubicBezTo>
                      <a:pt x="317" y="115"/>
                      <a:pt x="334" y="112"/>
                      <a:pt x="352" y="111"/>
                    </a:cubicBezTo>
                    <a:cubicBezTo>
                      <a:pt x="370" y="110"/>
                      <a:pt x="387" y="110"/>
                      <a:pt x="405" y="110"/>
                    </a:cubicBezTo>
                    <a:cubicBezTo>
                      <a:pt x="414" y="110"/>
                      <a:pt x="423" y="109"/>
                      <a:pt x="433" y="110"/>
                    </a:cubicBezTo>
                    <a:cubicBezTo>
                      <a:pt x="442" y="110"/>
                      <a:pt x="452" y="112"/>
                      <a:pt x="462" y="114"/>
                    </a:cubicBezTo>
                    <a:close/>
                    <a:moveTo>
                      <a:pt x="440" y="238"/>
                    </a:moveTo>
                    <a:cubicBezTo>
                      <a:pt x="464" y="235"/>
                      <a:pt x="487" y="245"/>
                      <a:pt x="510" y="243"/>
                    </a:cubicBezTo>
                    <a:cubicBezTo>
                      <a:pt x="512" y="243"/>
                      <a:pt x="515" y="244"/>
                      <a:pt x="517" y="244"/>
                    </a:cubicBezTo>
                    <a:cubicBezTo>
                      <a:pt x="531" y="246"/>
                      <a:pt x="545" y="248"/>
                      <a:pt x="559" y="251"/>
                    </a:cubicBezTo>
                    <a:cubicBezTo>
                      <a:pt x="569" y="252"/>
                      <a:pt x="580" y="254"/>
                      <a:pt x="591" y="257"/>
                    </a:cubicBezTo>
                    <a:cubicBezTo>
                      <a:pt x="604" y="260"/>
                      <a:pt x="618" y="264"/>
                      <a:pt x="632" y="267"/>
                    </a:cubicBezTo>
                    <a:cubicBezTo>
                      <a:pt x="631" y="265"/>
                      <a:pt x="632" y="263"/>
                      <a:pt x="631" y="261"/>
                    </a:cubicBezTo>
                    <a:cubicBezTo>
                      <a:pt x="627" y="235"/>
                      <a:pt x="617" y="211"/>
                      <a:pt x="606" y="187"/>
                    </a:cubicBezTo>
                    <a:cubicBezTo>
                      <a:pt x="604" y="181"/>
                      <a:pt x="599" y="175"/>
                      <a:pt x="593" y="174"/>
                    </a:cubicBezTo>
                    <a:cubicBezTo>
                      <a:pt x="582" y="170"/>
                      <a:pt x="574" y="162"/>
                      <a:pt x="564" y="158"/>
                    </a:cubicBezTo>
                    <a:cubicBezTo>
                      <a:pt x="550" y="153"/>
                      <a:pt x="536" y="148"/>
                      <a:pt x="523" y="143"/>
                    </a:cubicBezTo>
                    <a:cubicBezTo>
                      <a:pt x="505" y="137"/>
                      <a:pt x="488" y="130"/>
                      <a:pt x="469" y="128"/>
                    </a:cubicBezTo>
                    <a:cubicBezTo>
                      <a:pt x="432" y="124"/>
                      <a:pt x="395" y="125"/>
                      <a:pt x="359" y="126"/>
                    </a:cubicBezTo>
                    <a:cubicBezTo>
                      <a:pt x="319" y="127"/>
                      <a:pt x="280" y="133"/>
                      <a:pt x="242" y="142"/>
                    </a:cubicBezTo>
                    <a:cubicBezTo>
                      <a:pt x="215" y="148"/>
                      <a:pt x="189" y="153"/>
                      <a:pt x="162" y="158"/>
                    </a:cubicBezTo>
                    <a:cubicBezTo>
                      <a:pt x="157" y="159"/>
                      <a:pt x="154" y="161"/>
                      <a:pt x="152" y="166"/>
                    </a:cubicBezTo>
                    <a:cubicBezTo>
                      <a:pt x="140" y="193"/>
                      <a:pt x="128" y="220"/>
                      <a:pt x="116" y="249"/>
                    </a:cubicBezTo>
                    <a:cubicBezTo>
                      <a:pt x="120" y="250"/>
                      <a:pt x="122" y="251"/>
                      <a:pt x="123" y="251"/>
                    </a:cubicBezTo>
                    <a:cubicBezTo>
                      <a:pt x="135" y="249"/>
                      <a:pt x="146" y="247"/>
                      <a:pt x="158" y="245"/>
                    </a:cubicBezTo>
                    <a:cubicBezTo>
                      <a:pt x="176" y="242"/>
                      <a:pt x="195" y="239"/>
                      <a:pt x="213" y="236"/>
                    </a:cubicBezTo>
                    <a:cubicBezTo>
                      <a:pt x="228" y="234"/>
                      <a:pt x="242" y="231"/>
                      <a:pt x="257" y="230"/>
                    </a:cubicBezTo>
                    <a:cubicBezTo>
                      <a:pt x="273" y="229"/>
                      <a:pt x="290" y="229"/>
                      <a:pt x="307" y="230"/>
                    </a:cubicBezTo>
                    <a:cubicBezTo>
                      <a:pt x="332" y="231"/>
                      <a:pt x="356" y="234"/>
                      <a:pt x="381" y="235"/>
                    </a:cubicBezTo>
                    <a:cubicBezTo>
                      <a:pt x="393" y="236"/>
                      <a:pt x="405" y="235"/>
                      <a:pt x="417" y="236"/>
                    </a:cubicBezTo>
                    <a:cubicBezTo>
                      <a:pt x="425" y="236"/>
                      <a:pt x="433" y="239"/>
                      <a:pt x="440" y="238"/>
                    </a:cubicBezTo>
                    <a:close/>
                    <a:moveTo>
                      <a:pt x="647" y="299"/>
                    </a:moveTo>
                    <a:cubicBezTo>
                      <a:pt x="644" y="296"/>
                      <a:pt x="641" y="294"/>
                      <a:pt x="639" y="291"/>
                    </a:cubicBezTo>
                    <a:cubicBezTo>
                      <a:pt x="633" y="282"/>
                      <a:pt x="624" y="280"/>
                      <a:pt x="615" y="277"/>
                    </a:cubicBezTo>
                    <a:cubicBezTo>
                      <a:pt x="609" y="275"/>
                      <a:pt x="603" y="273"/>
                      <a:pt x="597" y="272"/>
                    </a:cubicBezTo>
                    <a:cubicBezTo>
                      <a:pt x="570" y="267"/>
                      <a:pt x="543" y="262"/>
                      <a:pt x="516" y="258"/>
                    </a:cubicBezTo>
                    <a:cubicBezTo>
                      <a:pt x="493" y="255"/>
                      <a:pt x="469" y="253"/>
                      <a:pt x="445" y="251"/>
                    </a:cubicBezTo>
                    <a:cubicBezTo>
                      <a:pt x="426" y="250"/>
                      <a:pt x="407" y="250"/>
                      <a:pt x="388" y="249"/>
                    </a:cubicBezTo>
                    <a:cubicBezTo>
                      <a:pt x="372" y="248"/>
                      <a:pt x="357" y="247"/>
                      <a:pt x="342" y="246"/>
                    </a:cubicBezTo>
                    <a:cubicBezTo>
                      <a:pt x="309" y="243"/>
                      <a:pt x="277" y="239"/>
                      <a:pt x="244" y="245"/>
                    </a:cubicBezTo>
                    <a:cubicBezTo>
                      <a:pt x="228" y="248"/>
                      <a:pt x="211" y="249"/>
                      <a:pt x="194" y="251"/>
                    </a:cubicBezTo>
                    <a:cubicBezTo>
                      <a:pt x="171" y="254"/>
                      <a:pt x="149" y="258"/>
                      <a:pt x="126" y="262"/>
                    </a:cubicBezTo>
                    <a:cubicBezTo>
                      <a:pt x="121" y="263"/>
                      <a:pt x="116" y="264"/>
                      <a:pt x="112" y="266"/>
                    </a:cubicBezTo>
                    <a:cubicBezTo>
                      <a:pt x="111" y="266"/>
                      <a:pt x="110" y="267"/>
                      <a:pt x="110" y="268"/>
                    </a:cubicBezTo>
                    <a:cubicBezTo>
                      <a:pt x="110" y="272"/>
                      <a:pt x="111" y="275"/>
                      <a:pt x="111" y="278"/>
                    </a:cubicBezTo>
                    <a:cubicBezTo>
                      <a:pt x="105" y="279"/>
                      <a:pt x="99" y="282"/>
                      <a:pt x="94" y="281"/>
                    </a:cubicBezTo>
                    <a:cubicBezTo>
                      <a:pt x="88" y="280"/>
                      <a:pt x="84" y="280"/>
                      <a:pt x="79" y="282"/>
                    </a:cubicBezTo>
                    <a:cubicBezTo>
                      <a:pt x="72" y="286"/>
                      <a:pt x="64" y="288"/>
                      <a:pt x="59" y="293"/>
                    </a:cubicBezTo>
                    <a:cubicBezTo>
                      <a:pt x="51" y="300"/>
                      <a:pt x="42" y="307"/>
                      <a:pt x="38" y="316"/>
                    </a:cubicBezTo>
                    <a:cubicBezTo>
                      <a:pt x="33" y="327"/>
                      <a:pt x="33" y="340"/>
                      <a:pt x="39" y="352"/>
                    </a:cubicBezTo>
                    <a:cubicBezTo>
                      <a:pt x="44" y="362"/>
                      <a:pt x="51" y="372"/>
                      <a:pt x="57" y="383"/>
                    </a:cubicBezTo>
                    <a:cubicBezTo>
                      <a:pt x="56" y="386"/>
                      <a:pt x="54" y="389"/>
                      <a:pt x="48" y="387"/>
                    </a:cubicBezTo>
                    <a:cubicBezTo>
                      <a:pt x="45" y="386"/>
                      <a:pt x="41" y="388"/>
                      <a:pt x="38" y="389"/>
                    </a:cubicBezTo>
                    <a:cubicBezTo>
                      <a:pt x="22" y="395"/>
                      <a:pt x="10" y="422"/>
                      <a:pt x="14" y="442"/>
                    </a:cubicBezTo>
                    <a:cubicBezTo>
                      <a:pt x="18" y="457"/>
                      <a:pt x="24" y="463"/>
                      <a:pt x="40" y="464"/>
                    </a:cubicBezTo>
                    <a:cubicBezTo>
                      <a:pt x="44" y="464"/>
                      <a:pt x="47" y="465"/>
                      <a:pt x="51" y="465"/>
                    </a:cubicBezTo>
                    <a:cubicBezTo>
                      <a:pt x="51" y="467"/>
                      <a:pt x="52" y="468"/>
                      <a:pt x="51" y="468"/>
                    </a:cubicBezTo>
                    <a:cubicBezTo>
                      <a:pt x="50" y="470"/>
                      <a:pt x="49" y="472"/>
                      <a:pt x="47" y="474"/>
                    </a:cubicBezTo>
                    <a:cubicBezTo>
                      <a:pt x="39" y="484"/>
                      <a:pt x="39" y="495"/>
                      <a:pt x="47" y="504"/>
                    </a:cubicBezTo>
                    <a:cubicBezTo>
                      <a:pt x="59" y="519"/>
                      <a:pt x="75" y="524"/>
                      <a:pt x="92" y="522"/>
                    </a:cubicBezTo>
                    <a:cubicBezTo>
                      <a:pt x="93" y="531"/>
                      <a:pt x="93" y="531"/>
                      <a:pt x="93" y="531"/>
                    </a:cubicBezTo>
                    <a:cubicBezTo>
                      <a:pt x="93" y="531"/>
                      <a:pt x="92" y="532"/>
                      <a:pt x="92" y="532"/>
                    </a:cubicBezTo>
                    <a:cubicBezTo>
                      <a:pt x="70" y="537"/>
                      <a:pt x="40" y="521"/>
                      <a:pt x="30" y="498"/>
                    </a:cubicBezTo>
                    <a:cubicBezTo>
                      <a:pt x="26" y="490"/>
                      <a:pt x="26" y="483"/>
                      <a:pt x="30" y="473"/>
                    </a:cubicBezTo>
                    <a:cubicBezTo>
                      <a:pt x="25" y="471"/>
                      <a:pt x="20" y="468"/>
                      <a:pt x="15" y="465"/>
                    </a:cubicBezTo>
                    <a:cubicBezTo>
                      <a:pt x="5" y="461"/>
                      <a:pt x="1" y="452"/>
                      <a:pt x="1" y="442"/>
                    </a:cubicBezTo>
                    <a:cubicBezTo>
                      <a:pt x="0" y="416"/>
                      <a:pt x="7" y="394"/>
                      <a:pt x="30" y="380"/>
                    </a:cubicBezTo>
                    <a:cubicBezTo>
                      <a:pt x="32" y="378"/>
                      <a:pt x="33" y="377"/>
                      <a:pt x="35" y="376"/>
                    </a:cubicBezTo>
                    <a:cubicBezTo>
                      <a:pt x="35" y="376"/>
                      <a:pt x="35" y="375"/>
                      <a:pt x="36" y="375"/>
                    </a:cubicBezTo>
                    <a:cubicBezTo>
                      <a:pt x="31" y="366"/>
                      <a:pt x="25" y="357"/>
                      <a:pt x="23" y="348"/>
                    </a:cubicBezTo>
                    <a:cubicBezTo>
                      <a:pt x="19" y="330"/>
                      <a:pt x="20" y="312"/>
                      <a:pt x="34" y="298"/>
                    </a:cubicBezTo>
                    <a:cubicBezTo>
                      <a:pt x="48" y="284"/>
                      <a:pt x="64" y="274"/>
                      <a:pt x="84" y="268"/>
                    </a:cubicBezTo>
                    <a:cubicBezTo>
                      <a:pt x="84" y="262"/>
                      <a:pt x="88" y="258"/>
                      <a:pt x="92" y="253"/>
                    </a:cubicBezTo>
                    <a:cubicBezTo>
                      <a:pt x="98" y="244"/>
                      <a:pt x="102" y="234"/>
                      <a:pt x="106" y="224"/>
                    </a:cubicBezTo>
                    <a:cubicBezTo>
                      <a:pt x="113" y="209"/>
                      <a:pt x="119" y="194"/>
                      <a:pt x="125" y="178"/>
                    </a:cubicBezTo>
                    <a:cubicBezTo>
                      <a:pt x="128" y="171"/>
                      <a:pt x="134" y="164"/>
                      <a:pt x="130" y="155"/>
                    </a:cubicBezTo>
                    <a:cubicBezTo>
                      <a:pt x="129" y="152"/>
                      <a:pt x="131" y="149"/>
                      <a:pt x="134" y="148"/>
                    </a:cubicBezTo>
                    <a:cubicBezTo>
                      <a:pt x="136" y="147"/>
                      <a:pt x="139" y="147"/>
                      <a:pt x="141" y="146"/>
                    </a:cubicBezTo>
                    <a:cubicBezTo>
                      <a:pt x="149" y="133"/>
                      <a:pt x="156" y="121"/>
                      <a:pt x="163" y="108"/>
                    </a:cubicBezTo>
                    <a:cubicBezTo>
                      <a:pt x="172" y="92"/>
                      <a:pt x="180" y="76"/>
                      <a:pt x="189" y="61"/>
                    </a:cubicBezTo>
                    <a:cubicBezTo>
                      <a:pt x="201" y="41"/>
                      <a:pt x="218" y="26"/>
                      <a:pt x="235" y="11"/>
                    </a:cubicBezTo>
                    <a:cubicBezTo>
                      <a:pt x="246" y="2"/>
                      <a:pt x="256" y="0"/>
                      <a:pt x="269" y="2"/>
                    </a:cubicBezTo>
                    <a:cubicBezTo>
                      <a:pt x="289" y="5"/>
                      <a:pt x="308" y="12"/>
                      <a:pt x="326" y="18"/>
                    </a:cubicBezTo>
                    <a:cubicBezTo>
                      <a:pt x="341" y="23"/>
                      <a:pt x="355" y="28"/>
                      <a:pt x="370" y="33"/>
                    </a:cubicBezTo>
                    <a:cubicBezTo>
                      <a:pt x="374" y="34"/>
                      <a:pt x="379" y="33"/>
                      <a:pt x="383" y="32"/>
                    </a:cubicBezTo>
                    <a:cubicBezTo>
                      <a:pt x="399" y="25"/>
                      <a:pt x="414" y="17"/>
                      <a:pt x="431" y="15"/>
                    </a:cubicBezTo>
                    <a:cubicBezTo>
                      <a:pt x="432" y="15"/>
                      <a:pt x="433" y="14"/>
                      <a:pt x="434" y="14"/>
                    </a:cubicBezTo>
                    <a:cubicBezTo>
                      <a:pt x="448" y="5"/>
                      <a:pt x="462" y="9"/>
                      <a:pt x="476" y="13"/>
                    </a:cubicBezTo>
                    <a:cubicBezTo>
                      <a:pt x="505" y="21"/>
                      <a:pt x="527" y="38"/>
                      <a:pt x="548" y="59"/>
                    </a:cubicBezTo>
                    <a:cubicBezTo>
                      <a:pt x="559" y="71"/>
                      <a:pt x="569" y="83"/>
                      <a:pt x="575" y="98"/>
                    </a:cubicBezTo>
                    <a:cubicBezTo>
                      <a:pt x="581" y="109"/>
                      <a:pt x="588" y="119"/>
                      <a:pt x="594" y="130"/>
                    </a:cubicBezTo>
                    <a:cubicBezTo>
                      <a:pt x="598" y="137"/>
                      <a:pt x="601" y="144"/>
                      <a:pt x="606" y="151"/>
                    </a:cubicBezTo>
                    <a:cubicBezTo>
                      <a:pt x="610" y="154"/>
                      <a:pt x="611" y="160"/>
                      <a:pt x="613" y="164"/>
                    </a:cubicBezTo>
                    <a:cubicBezTo>
                      <a:pt x="614" y="168"/>
                      <a:pt x="615" y="172"/>
                      <a:pt x="617" y="175"/>
                    </a:cubicBezTo>
                    <a:cubicBezTo>
                      <a:pt x="628" y="192"/>
                      <a:pt x="634" y="211"/>
                      <a:pt x="640" y="230"/>
                    </a:cubicBezTo>
                    <a:cubicBezTo>
                      <a:pt x="643" y="238"/>
                      <a:pt x="646" y="246"/>
                      <a:pt x="647" y="256"/>
                    </a:cubicBezTo>
                    <a:cubicBezTo>
                      <a:pt x="647" y="264"/>
                      <a:pt x="650" y="271"/>
                      <a:pt x="653" y="278"/>
                    </a:cubicBezTo>
                    <a:cubicBezTo>
                      <a:pt x="654" y="281"/>
                      <a:pt x="658" y="283"/>
                      <a:pt x="660" y="283"/>
                    </a:cubicBezTo>
                    <a:cubicBezTo>
                      <a:pt x="665" y="285"/>
                      <a:pt x="670" y="286"/>
                      <a:pt x="674" y="287"/>
                    </a:cubicBezTo>
                    <a:cubicBezTo>
                      <a:pt x="672" y="296"/>
                      <a:pt x="672" y="296"/>
                      <a:pt x="672" y="296"/>
                    </a:cubicBezTo>
                    <a:cubicBezTo>
                      <a:pt x="670" y="295"/>
                      <a:pt x="667" y="295"/>
                      <a:pt x="664" y="295"/>
                    </a:cubicBezTo>
                    <a:cubicBezTo>
                      <a:pt x="660" y="295"/>
                      <a:pt x="656" y="294"/>
                      <a:pt x="652" y="293"/>
                    </a:cubicBezTo>
                    <a:cubicBezTo>
                      <a:pt x="650" y="295"/>
                      <a:pt x="649" y="297"/>
                      <a:pt x="647" y="299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32" name="Freeform 27"/>
              <p:cNvSpPr>
                <a:spLocks/>
              </p:cNvSpPr>
              <p:nvPr/>
            </p:nvSpPr>
            <p:spPr bwMode="auto">
              <a:xfrm>
                <a:off x="10462189" y="3501326"/>
                <a:ext cx="490228" cy="310279"/>
              </a:xfrm>
              <a:custGeom>
                <a:avLst/>
                <a:gdLst>
                  <a:gd name="T0" fmla="*/ 763 w 940"/>
                  <a:gd name="T1" fmla="*/ 177 h 595"/>
                  <a:gd name="T2" fmla="*/ 815 w 940"/>
                  <a:gd name="T3" fmla="*/ 205 h 595"/>
                  <a:gd name="T4" fmla="*/ 868 w 940"/>
                  <a:gd name="T5" fmla="*/ 219 h 595"/>
                  <a:gd name="T6" fmla="*/ 898 w 940"/>
                  <a:gd name="T7" fmla="*/ 219 h 595"/>
                  <a:gd name="T8" fmla="*/ 918 w 940"/>
                  <a:gd name="T9" fmla="*/ 218 h 595"/>
                  <a:gd name="T10" fmla="*/ 931 w 940"/>
                  <a:gd name="T11" fmla="*/ 229 h 595"/>
                  <a:gd name="T12" fmla="*/ 935 w 940"/>
                  <a:gd name="T13" fmla="*/ 277 h 595"/>
                  <a:gd name="T14" fmla="*/ 939 w 940"/>
                  <a:gd name="T15" fmla="*/ 322 h 595"/>
                  <a:gd name="T16" fmla="*/ 939 w 940"/>
                  <a:gd name="T17" fmla="*/ 376 h 595"/>
                  <a:gd name="T18" fmla="*/ 939 w 940"/>
                  <a:gd name="T19" fmla="*/ 397 h 595"/>
                  <a:gd name="T20" fmla="*/ 933 w 940"/>
                  <a:gd name="T21" fmla="*/ 471 h 595"/>
                  <a:gd name="T22" fmla="*/ 922 w 940"/>
                  <a:gd name="T23" fmla="*/ 529 h 595"/>
                  <a:gd name="T24" fmla="*/ 912 w 940"/>
                  <a:gd name="T25" fmla="*/ 564 h 595"/>
                  <a:gd name="T26" fmla="*/ 907 w 940"/>
                  <a:gd name="T27" fmla="*/ 584 h 595"/>
                  <a:gd name="T28" fmla="*/ 845 w 940"/>
                  <a:gd name="T29" fmla="*/ 584 h 595"/>
                  <a:gd name="T30" fmla="*/ 789 w 940"/>
                  <a:gd name="T31" fmla="*/ 584 h 595"/>
                  <a:gd name="T32" fmla="*/ 656 w 940"/>
                  <a:gd name="T33" fmla="*/ 581 h 595"/>
                  <a:gd name="T34" fmla="*/ 564 w 940"/>
                  <a:gd name="T35" fmla="*/ 579 h 595"/>
                  <a:gd name="T36" fmla="*/ 509 w 940"/>
                  <a:gd name="T37" fmla="*/ 580 h 595"/>
                  <a:gd name="T38" fmla="*/ 479 w 940"/>
                  <a:gd name="T39" fmla="*/ 581 h 595"/>
                  <a:gd name="T40" fmla="*/ 424 w 940"/>
                  <a:gd name="T41" fmla="*/ 584 h 595"/>
                  <a:gd name="T42" fmla="*/ 355 w 940"/>
                  <a:gd name="T43" fmla="*/ 589 h 595"/>
                  <a:gd name="T44" fmla="*/ 288 w 940"/>
                  <a:gd name="T45" fmla="*/ 591 h 595"/>
                  <a:gd name="T46" fmla="*/ 218 w 940"/>
                  <a:gd name="T47" fmla="*/ 592 h 595"/>
                  <a:gd name="T48" fmla="*/ 171 w 940"/>
                  <a:gd name="T49" fmla="*/ 594 h 595"/>
                  <a:gd name="T50" fmla="*/ 102 w 940"/>
                  <a:gd name="T51" fmla="*/ 591 h 595"/>
                  <a:gd name="T52" fmla="*/ 51 w 940"/>
                  <a:gd name="T53" fmla="*/ 590 h 595"/>
                  <a:gd name="T54" fmla="*/ 17 w 940"/>
                  <a:gd name="T55" fmla="*/ 591 h 595"/>
                  <a:gd name="T56" fmla="*/ 9 w 940"/>
                  <a:gd name="T57" fmla="*/ 583 h 595"/>
                  <a:gd name="T58" fmla="*/ 1 w 940"/>
                  <a:gd name="T59" fmla="*/ 510 h 595"/>
                  <a:gd name="T60" fmla="*/ 3 w 940"/>
                  <a:gd name="T61" fmla="*/ 448 h 595"/>
                  <a:gd name="T62" fmla="*/ 4 w 940"/>
                  <a:gd name="T63" fmla="*/ 415 h 595"/>
                  <a:gd name="T64" fmla="*/ 9 w 940"/>
                  <a:gd name="T65" fmla="*/ 378 h 595"/>
                  <a:gd name="T66" fmla="*/ 21 w 940"/>
                  <a:gd name="T67" fmla="*/ 325 h 595"/>
                  <a:gd name="T68" fmla="*/ 41 w 940"/>
                  <a:gd name="T69" fmla="*/ 325 h 595"/>
                  <a:gd name="T70" fmla="*/ 97 w 940"/>
                  <a:gd name="T71" fmla="*/ 322 h 595"/>
                  <a:gd name="T72" fmla="*/ 106 w 940"/>
                  <a:gd name="T73" fmla="*/ 321 h 595"/>
                  <a:gd name="T74" fmla="*/ 147 w 940"/>
                  <a:gd name="T75" fmla="*/ 310 h 595"/>
                  <a:gd name="T76" fmla="*/ 160 w 940"/>
                  <a:gd name="T77" fmla="*/ 302 h 595"/>
                  <a:gd name="T78" fmla="*/ 180 w 940"/>
                  <a:gd name="T79" fmla="*/ 280 h 595"/>
                  <a:gd name="T80" fmla="*/ 206 w 940"/>
                  <a:gd name="T81" fmla="*/ 244 h 595"/>
                  <a:gd name="T82" fmla="*/ 226 w 940"/>
                  <a:gd name="T83" fmla="*/ 209 h 595"/>
                  <a:gd name="T84" fmla="*/ 252 w 940"/>
                  <a:gd name="T85" fmla="*/ 132 h 595"/>
                  <a:gd name="T86" fmla="*/ 270 w 940"/>
                  <a:gd name="T87" fmla="*/ 73 h 595"/>
                  <a:gd name="T88" fmla="*/ 289 w 940"/>
                  <a:gd name="T89" fmla="*/ 12 h 595"/>
                  <a:gd name="T90" fmla="*/ 308 w 940"/>
                  <a:gd name="T91" fmla="*/ 6 h 595"/>
                  <a:gd name="T92" fmla="*/ 365 w 940"/>
                  <a:gd name="T93" fmla="*/ 12 h 595"/>
                  <a:gd name="T94" fmla="*/ 368 w 940"/>
                  <a:gd name="T95" fmla="*/ 11 h 595"/>
                  <a:gd name="T96" fmla="*/ 371 w 940"/>
                  <a:gd name="T97" fmla="*/ 12 h 595"/>
                  <a:gd name="T98" fmla="*/ 415 w 940"/>
                  <a:gd name="T99" fmla="*/ 19 h 595"/>
                  <a:gd name="T100" fmla="*/ 447 w 940"/>
                  <a:gd name="T101" fmla="*/ 5 h 595"/>
                  <a:gd name="T102" fmla="*/ 458 w 940"/>
                  <a:gd name="T103" fmla="*/ 16 h 595"/>
                  <a:gd name="T104" fmla="*/ 495 w 940"/>
                  <a:gd name="T105" fmla="*/ 23 h 595"/>
                  <a:gd name="T106" fmla="*/ 543 w 940"/>
                  <a:gd name="T107" fmla="*/ 10 h 595"/>
                  <a:gd name="T108" fmla="*/ 567 w 940"/>
                  <a:gd name="T109" fmla="*/ 9 h 595"/>
                  <a:gd name="T110" fmla="*/ 595 w 940"/>
                  <a:gd name="T111" fmla="*/ 11 h 595"/>
                  <a:gd name="T112" fmla="*/ 607 w 940"/>
                  <a:gd name="T113" fmla="*/ 11 h 595"/>
                  <a:gd name="T114" fmla="*/ 622 w 940"/>
                  <a:gd name="T115" fmla="*/ 37 h 595"/>
                  <a:gd name="T116" fmla="*/ 691 w 940"/>
                  <a:gd name="T117" fmla="*/ 115 h 595"/>
                  <a:gd name="T118" fmla="*/ 745 w 940"/>
                  <a:gd name="T119" fmla="*/ 164 h 595"/>
                  <a:gd name="T120" fmla="*/ 763 w 940"/>
                  <a:gd name="T121" fmla="*/ 177 h 59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940" h="595">
                    <a:moveTo>
                      <a:pt x="763" y="177"/>
                    </a:moveTo>
                    <a:cubicBezTo>
                      <a:pt x="778" y="190"/>
                      <a:pt x="797" y="196"/>
                      <a:pt x="815" y="205"/>
                    </a:cubicBezTo>
                    <a:cubicBezTo>
                      <a:pt x="832" y="213"/>
                      <a:pt x="850" y="213"/>
                      <a:pt x="868" y="219"/>
                    </a:cubicBezTo>
                    <a:cubicBezTo>
                      <a:pt x="877" y="222"/>
                      <a:pt x="888" y="219"/>
                      <a:pt x="898" y="219"/>
                    </a:cubicBezTo>
                    <a:cubicBezTo>
                      <a:pt x="904" y="219"/>
                      <a:pt x="911" y="218"/>
                      <a:pt x="918" y="218"/>
                    </a:cubicBezTo>
                    <a:cubicBezTo>
                      <a:pt x="929" y="217"/>
                      <a:pt x="930" y="218"/>
                      <a:pt x="931" y="229"/>
                    </a:cubicBezTo>
                    <a:cubicBezTo>
                      <a:pt x="933" y="245"/>
                      <a:pt x="934" y="261"/>
                      <a:pt x="935" y="277"/>
                    </a:cubicBezTo>
                    <a:cubicBezTo>
                      <a:pt x="936" y="292"/>
                      <a:pt x="938" y="307"/>
                      <a:pt x="939" y="322"/>
                    </a:cubicBezTo>
                    <a:cubicBezTo>
                      <a:pt x="939" y="340"/>
                      <a:pt x="939" y="358"/>
                      <a:pt x="939" y="376"/>
                    </a:cubicBezTo>
                    <a:cubicBezTo>
                      <a:pt x="939" y="383"/>
                      <a:pt x="940" y="390"/>
                      <a:pt x="939" y="397"/>
                    </a:cubicBezTo>
                    <a:cubicBezTo>
                      <a:pt x="938" y="422"/>
                      <a:pt x="936" y="446"/>
                      <a:pt x="933" y="471"/>
                    </a:cubicBezTo>
                    <a:cubicBezTo>
                      <a:pt x="931" y="490"/>
                      <a:pt x="927" y="510"/>
                      <a:pt x="922" y="529"/>
                    </a:cubicBezTo>
                    <a:cubicBezTo>
                      <a:pt x="920" y="541"/>
                      <a:pt x="915" y="552"/>
                      <a:pt x="912" y="564"/>
                    </a:cubicBezTo>
                    <a:cubicBezTo>
                      <a:pt x="910" y="571"/>
                      <a:pt x="909" y="578"/>
                      <a:pt x="907" y="584"/>
                    </a:cubicBezTo>
                    <a:cubicBezTo>
                      <a:pt x="885" y="584"/>
                      <a:pt x="865" y="584"/>
                      <a:pt x="845" y="584"/>
                    </a:cubicBezTo>
                    <a:cubicBezTo>
                      <a:pt x="826" y="584"/>
                      <a:pt x="808" y="585"/>
                      <a:pt x="789" y="584"/>
                    </a:cubicBezTo>
                    <a:cubicBezTo>
                      <a:pt x="745" y="583"/>
                      <a:pt x="701" y="582"/>
                      <a:pt x="656" y="581"/>
                    </a:cubicBezTo>
                    <a:cubicBezTo>
                      <a:pt x="626" y="580"/>
                      <a:pt x="595" y="579"/>
                      <a:pt x="564" y="579"/>
                    </a:cubicBezTo>
                    <a:cubicBezTo>
                      <a:pt x="546" y="579"/>
                      <a:pt x="527" y="580"/>
                      <a:pt x="509" y="580"/>
                    </a:cubicBezTo>
                    <a:cubicBezTo>
                      <a:pt x="499" y="581"/>
                      <a:pt x="489" y="580"/>
                      <a:pt x="479" y="581"/>
                    </a:cubicBezTo>
                    <a:cubicBezTo>
                      <a:pt x="461" y="581"/>
                      <a:pt x="443" y="582"/>
                      <a:pt x="424" y="584"/>
                    </a:cubicBezTo>
                    <a:cubicBezTo>
                      <a:pt x="401" y="585"/>
                      <a:pt x="378" y="588"/>
                      <a:pt x="355" y="589"/>
                    </a:cubicBezTo>
                    <a:cubicBezTo>
                      <a:pt x="332" y="590"/>
                      <a:pt x="310" y="590"/>
                      <a:pt x="288" y="591"/>
                    </a:cubicBezTo>
                    <a:cubicBezTo>
                      <a:pt x="264" y="591"/>
                      <a:pt x="241" y="592"/>
                      <a:pt x="218" y="592"/>
                    </a:cubicBezTo>
                    <a:cubicBezTo>
                      <a:pt x="202" y="593"/>
                      <a:pt x="186" y="595"/>
                      <a:pt x="171" y="594"/>
                    </a:cubicBezTo>
                    <a:cubicBezTo>
                      <a:pt x="148" y="593"/>
                      <a:pt x="125" y="594"/>
                      <a:pt x="102" y="591"/>
                    </a:cubicBezTo>
                    <a:cubicBezTo>
                      <a:pt x="85" y="588"/>
                      <a:pt x="68" y="590"/>
                      <a:pt x="51" y="590"/>
                    </a:cubicBezTo>
                    <a:cubicBezTo>
                      <a:pt x="39" y="590"/>
                      <a:pt x="28" y="591"/>
                      <a:pt x="17" y="591"/>
                    </a:cubicBezTo>
                    <a:cubicBezTo>
                      <a:pt x="12" y="591"/>
                      <a:pt x="9" y="588"/>
                      <a:pt x="9" y="583"/>
                    </a:cubicBezTo>
                    <a:cubicBezTo>
                      <a:pt x="6" y="558"/>
                      <a:pt x="3" y="534"/>
                      <a:pt x="1" y="510"/>
                    </a:cubicBezTo>
                    <a:cubicBezTo>
                      <a:pt x="0" y="489"/>
                      <a:pt x="2" y="468"/>
                      <a:pt x="3" y="448"/>
                    </a:cubicBezTo>
                    <a:cubicBezTo>
                      <a:pt x="3" y="437"/>
                      <a:pt x="3" y="426"/>
                      <a:pt x="4" y="415"/>
                    </a:cubicBezTo>
                    <a:cubicBezTo>
                      <a:pt x="5" y="403"/>
                      <a:pt x="7" y="390"/>
                      <a:pt x="9" y="378"/>
                    </a:cubicBezTo>
                    <a:cubicBezTo>
                      <a:pt x="11" y="360"/>
                      <a:pt x="16" y="342"/>
                      <a:pt x="21" y="325"/>
                    </a:cubicBezTo>
                    <a:cubicBezTo>
                      <a:pt x="28" y="325"/>
                      <a:pt x="35" y="324"/>
                      <a:pt x="41" y="325"/>
                    </a:cubicBezTo>
                    <a:cubicBezTo>
                      <a:pt x="60" y="327"/>
                      <a:pt x="78" y="327"/>
                      <a:pt x="97" y="322"/>
                    </a:cubicBezTo>
                    <a:cubicBezTo>
                      <a:pt x="100" y="321"/>
                      <a:pt x="103" y="321"/>
                      <a:pt x="106" y="321"/>
                    </a:cubicBezTo>
                    <a:cubicBezTo>
                      <a:pt x="121" y="323"/>
                      <a:pt x="134" y="315"/>
                      <a:pt x="147" y="310"/>
                    </a:cubicBezTo>
                    <a:cubicBezTo>
                      <a:pt x="152" y="309"/>
                      <a:pt x="156" y="305"/>
                      <a:pt x="160" y="302"/>
                    </a:cubicBezTo>
                    <a:cubicBezTo>
                      <a:pt x="167" y="295"/>
                      <a:pt x="174" y="288"/>
                      <a:pt x="180" y="280"/>
                    </a:cubicBezTo>
                    <a:cubicBezTo>
                      <a:pt x="189" y="268"/>
                      <a:pt x="198" y="257"/>
                      <a:pt x="206" y="244"/>
                    </a:cubicBezTo>
                    <a:cubicBezTo>
                      <a:pt x="214" y="233"/>
                      <a:pt x="220" y="221"/>
                      <a:pt x="226" y="209"/>
                    </a:cubicBezTo>
                    <a:cubicBezTo>
                      <a:pt x="238" y="185"/>
                      <a:pt x="244" y="158"/>
                      <a:pt x="252" y="132"/>
                    </a:cubicBezTo>
                    <a:cubicBezTo>
                      <a:pt x="257" y="112"/>
                      <a:pt x="263" y="92"/>
                      <a:pt x="270" y="73"/>
                    </a:cubicBezTo>
                    <a:cubicBezTo>
                      <a:pt x="276" y="53"/>
                      <a:pt x="282" y="32"/>
                      <a:pt x="289" y="12"/>
                    </a:cubicBezTo>
                    <a:cubicBezTo>
                      <a:pt x="292" y="3"/>
                      <a:pt x="301" y="0"/>
                      <a:pt x="308" y="6"/>
                    </a:cubicBezTo>
                    <a:cubicBezTo>
                      <a:pt x="323" y="21"/>
                      <a:pt x="345" y="25"/>
                      <a:pt x="365" y="12"/>
                    </a:cubicBezTo>
                    <a:cubicBezTo>
                      <a:pt x="366" y="12"/>
                      <a:pt x="367" y="11"/>
                      <a:pt x="368" y="11"/>
                    </a:cubicBezTo>
                    <a:cubicBezTo>
                      <a:pt x="369" y="11"/>
                      <a:pt x="370" y="12"/>
                      <a:pt x="371" y="12"/>
                    </a:cubicBezTo>
                    <a:cubicBezTo>
                      <a:pt x="384" y="26"/>
                      <a:pt x="400" y="25"/>
                      <a:pt x="415" y="19"/>
                    </a:cubicBezTo>
                    <a:cubicBezTo>
                      <a:pt x="426" y="15"/>
                      <a:pt x="436" y="10"/>
                      <a:pt x="447" y="5"/>
                    </a:cubicBezTo>
                    <a:cubicBezTo>
                      <a:pt x="450" y="8"/>
                      <a:pt x="453" y="12"/>
                      <a:pt x="458" y="16"/>
                    </a:cubicBezTo>
                    <a:cubicBezTo>
                      <a:pt x="469" y="25"/>
                      <a:pt x="482" y="24"/>
                      <a:pt x="495" y="23"/>
                    </a:cubicBezTo>
                    <a:cubicBezTo>
                      <a:pt x="512" y="23"/>
                      <a:pt x="528" y="17"/>
                      <a:pt x="543" y="10"/>
                    </a:cubicBezTo>
                    <a:cubicBezTo>
                      <a:pt x="551" y="7"/>
                      <a:pt x="559" y="7"/>
                      <a:pt x="567" y="9"/>
                    </a:cubicBezTo>
                    <a:cubicBezTo>
                      <a:pt x="577" y="12"/>
                      <a:pt x="585" y="13"/>
                      <a:pt x="595" y="11"/>
                    </a:cubicBezTo>
                    <a:cubicBezTo>
                      <a:pt x="599" y="10"/>
                      <a:pt x="603" y="11"/>
                      <a:pt x="607" y="11"/>
                    </a:cubicBezTo>
                    <a:cubicBezTo>
                      <a:pt x="609" y="22"/>
                      <a:pt x="615" y="30"/>
                      <a:pt x="622" y="37"/>
                    </a:cubicBezTo>
                    <a:cubicBezTo>
                      <a:pt x="647" y="62"/>
                      <a:pt x="670" y="88"/>
                      <a:pt x="691" y="115"/>
                    </a:cubicBezTo>
                    <a:cubicBezTo>
                      <a:pt x="706" y="135"/>
                      <a:pt x="724" y="151"/>
                      <a:pt x="745" y="164"/>
                    </a:cubicBezTo>
                    <a:cubicBezTo>
                      <a:pt x="751" y="167"/>
                      <a:pt x="757" y="172"/>
                      <a:pt x="763" y="177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33" name="Freeform 28"/>
              <p:cNvSpPr>
                <a:spLocks/>
              </p:cNvSpPr>
              <p:nvPr/>
            </p:nvSpPr>
            <p:spPr bwMode="auto">
              <a:xfrm>
                <a:off x="10376184" y="3522717"/>
                <a:ext cx="61527" cy="45208"/>
              </a:xfrm>
              <a:custGeom>
                <a:avLst/>
                <a:gdLst>
                  <a:gd name="T0" fmla="*/ 85 w 118"/>
                  <a:gd name="T1" fmla="*/ 1 h 87"/>
                  <a:gd name="T2" fmla="*/ 110 w 118"/>
                  <a:gd name="T3" fmla="*/ 9 h 87"/>
                  <a:gd name="T4" fmla="*/ 115 w 118"/>
                  <a:gd name="T5" fmla="*/ 28 h 87"/>
                  <a:gd name="T6" fmla="*/ 96 w 118"/>
                  <a:gd name="T7" fmla="*/ 54 h 87"/>
                  <a:gd name="T8" fmla="*/ 57 w 118"/>
                  <a:gd name="T9" fmla="*/ 76 h 87"/>
                  <a:gd name="T10" fmla="*/ 53 w 118"/>
                  <a:gd name="T11" fmla="*/ 78 h 87"/>
                  <a:gd name="T12" fmla="*/ 3 w 118"/>
                  <a:gd name="T13" fmla="*/ 87 h 87"/>
                  <a:gd name="T14" fmla="*/ 0 w 118"/>
                  <a:gd name="T15" fmla="*/ 30 h 87"/>
                  <a:gd name="T16" fmla="*/ 48 w 118"/>
                  <a:gd name="T17" fmla="*/ 8 h 87"/>
                  <a:gd name="T18" fmla="*/ 85 w 118"/>
                  <a:gd name="T19" fmla="*/ 1 h 8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18" h="87">
                    <a:moveTo>
                      <a:pt x="85" y="1"/>
                    </a:moveTo>
                    <a:cubicBezTo>
                      <a:pt x="94" y="1"/>
                      <a:pt x="103" y="3"/>
                      <a:pt x="110" y="9"/>
                    </a:cubicBezTo>
                    <a:cubicBezTo>
                      <a:pt x="115" y="14"/>
                      <a:pt x="118" y="20"/>
                      <a:pt x="115" y="28"/>
                    </a:cubicBezTo>
                    <a:cubicBezTo>
                      <a:pt x="111" y="39"/>
                      <a:pt x="106" y="47"/>
                      <a:pt x="96" y="54"/>
                    </a:cubicBezTo>
                    <a:cubicBezTo>
                      <a:pt x="84" y="63"/>
                      <a:pt x="72" y="72"/>
                      <a:pt x="57" y="76"/>
                    </a:cubicBezTo>
                    <a:cubicBezTo>
                      <a:pt x="56" y="77"/>
                      <a:pt x="54" y="78"/>
                      <a:pt x="53" y="78"/>
                    </a:cubicBezTo>
                    <a:cubicBezTo>
                      <a:pt x="36" y="81"/>
                      <a:pt x="20" y="84"/>
                      <a:pt x="3" y="87"/>
                    </a:cubicBezTo>
                    <a:cubicBezTo>
                      <a:pt x="2" y="67"/>
                      <a:pt x="1" y="49"/>
                      <a:pt x="0" y="30"/>
                    </a:cubicBezTo>
                    <a:cubicBezTo>
                      <a:pt x="16" y="23"/>
                      <a:pt x="32" y="16"/>
                      <a:pt x="48" y="8"/>
                    </a:cubicBezTo>
                    <a:cubicBezTo>
                      <a:pt x="60" y="2"/>
                      <a:pt x="72" y="0"/>
                      <a:pt x="85" y="1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34" name="Freeform 29"/>
              <p:cNvSpPr>
                <a:spLocks/>
              </p:cNvSpPr>
              <p:nvPr/>
            </p:nvSpPr>
            <p:spPr bwMode="auto">
              <a:xfrm>
                <a:off x="10376184" y="3567484"/>
                <a:ext cx="48075" cy="152824"/>
              </a:xfrm>
              <a:custGeom>
                <a:avLst/>
                <a:gdLst>
                  <a:gd name="T0" fmla="*/ 2 w 92"/>
                  <a:gd name="T1" fmla="*/ 293 h 293"/>
                  <a:gd name="T2" fmla="*/ 1 w 92"/>
                  <a:gd name="T3" fmla="*/ 281 h 293"/>
                  <a:gd name="T4" fmla="*/ 3 w 92"/>
                  <a:gd name="T5" fmla="*/ 225 h 293"/>
                  <a:gd name="T6" fmla="*/ 1 w 92"/>
                  <a:gd name="T7" fmla="*/ 160 h 293"/>
                  <a:gd name="T8" fmla="*/ 2 w 92"/>
                  <a:gd name="T9" fmla="*/ 131 h 293"/>
                  <a:gd name="T10" fmla="*/ 1 w 92"/>
                  <a:gd name="T11" fmla="*/ 119 h 293"/>
                  <a:gd name="T12" fmla="*/ 1 w 92"/>
                  <a:gd name="T13" fmla="*/ 36 h 293"/>
                  <a:gd name="T14" fmla="*/ 2 w 92"/>
                  <a:gd name="T15" fmla="*/ 26 h 293"/>
                  <a:gd name="T16" fmla="*/ 11 w 92"/>
                  <a:gd name="T17" fmla="*/ 16 h 293"/>
                  <a:gd name="T18" fmla="*/ 55 w 92"/>
                  <a:gd name="T19" fmla="*/ 8 h 293"/>
                  <a:gd name="T20" fmla="*/ 78 w 92"/>
                  <a:gd name="T21" fmla="*/ 0 h 293"/>
                  <a:gd name="T22" fmla="*/ 76 w 92"/>
                  <a:gd name="T23" fmla="*/ 10 h 293"/>
                  <a:gd name="T24" fmla="*/ 76 w 92"/>
                  <a:gd name="T25" fmla="*/ 10 h 293"/>
                  <a:gd name="T26" fmla="*/ 71 w 92"/>
                  <a:gd name="T27" fmla="*/ 47 h 293"/>
                  <a:gd name="T28" fmla="*/ 84 w 92"/>
                  <a:gd name="T29" fmla="*/ 107 h 293"/>
                  <a:gd name="T30" fmla="*/ 91 w 92"/>
                  <a:gd name="T31" fmla="*/ 130 h 293"/>
                  <a:gd name="T32" fmla="*/ 82 w 92"/>
                  <a:gd name="T33" fmla="*/ 151 h 293"/>
                  <a:gd name="T34" fmla="*/ 66 w 92"/>
                  <a:gd name="T35" fmla="*/ 187 h 293"/>
                  <a:gd name="T36" fmla="*/ 34 w 92"/>
                  <a:gd name="T37" fmla="*/ 240 h 293"/>
                  <a:gd name="T38" fmla="*/ 28 w 92"/>
                  <a:gd name="T39" fmla="*/ 249 h 293"/>
                  <a:gd name="T40" fmla="*/ 10 w 92"/>
                  <a:gd name="T41" fmla="*/ 284 h 293"/>
                  <a:gd name="T42" fmla="*/ 2 w 92"/>
                  <a:gd name="T43" fmla="*/ 293 h 29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92" h="293">
                    <a:moveTo>
                      <a:pt x="2" y="293"/>
                    </a:moveTo>
                    <a:cubicBezTo>
                      <a:pt x="2" y="288"/>
                      <a:pt x="1" y="285"/>
                      <a:pt x="1" y="281"/>
                    </a:cubicBezTo>
                    <a:cubicBezTo>
                      <a:pt x="2" y="263"/>
                      <a:pt x="3" y="244"/>
                      <a:pt x="3" y="225"/>
                    </a:cubicBezTo>
                    <a:cubicBezTo>
                      <a:pt x="3" y="204"/>
                      <a:pt x="1" y="182"/>
                      <a:pt x="1" y="160"/>
                    </a:cubicBezTo>
                    <a:cubicBezTo>
                      <a:pt x="0" y="150"/>
                      <a:pt x="1" y="141"/>
                      <a:pt x="2" y="131"/>
                    </a:cubicBezTo>
                    <a:cubicBezTo>
                      <a:pt x="2" y="127"/>
                      <a:pt x="1" y="123"/>
                      <a:pt x="1" y="119"/>
                    </a:cubicBezTo>
                    <a:cubicBezTo>
                      <a:pt x="1" y="91"/>
                      <a:pt x="1" y="63"/>
                      <a:pt x="1" y="36"/>
                    </a:cubicBezTo>
                    <a:cubicBezTo>
                      <a:pt x="1" y="32"/>
                      <a:pt x="2" y="29"/>
                      <a:pt x="2" y="26"/>
                    </a:cubicBezTo>
                    <a:cubicBezTo>
                      <a:pt x="2" y="20"/>
                      <a:pt x="5" y="17"/>
                      <a:pt x="11" y="16"/>
                    </a:cubicBezTo>
                    <a:cubicBezTo>
                      <a:pt x="25" y="13"/>
                      <a:pt x="40" y="11"/>
                      <a:pt x="55" y="8"/>
                    </a:cubicBezTo>
                    <a:cubicBezTo>
                      <a:pt x="63" y="7"/>
                      <a:pt x="71" y="4"/>
                      <a:pt x="78" y="0"/>
                    </a:cubicBezTo>
                    <a:cubicBezTo>
                      <a:pt x="76" y="10"/>
                      <a:pt x="76" y="10"/>
                      <a:pt x="76" y="10"/>
                    </a:cubicBezTo>
                    <a:cubicBezTo>
                      <a:pt x="76" y="10"/>
                      <a:pt x="76" y="10"/>
                      <a:pt x="76" y="10"/>
                    </a:cubicBezTo>
                    <a:cubicBezTo>
                      <a:pt x="70" y="23"/>
                      <a:pt x="69" y="35"/>
                      <a:pt x="71" y="47"/>
                    </a:cubicBezTo>
                    <a:cubicBezTo>
                      <a:pt x="75" y="67"/>
                      <a:pt x="80" y="87"/>
                      <a:pt x="84" y="107"/>
                    </a:cubicBezTo>
                    <a:cubicBezTo>
                      <a:pt x="86" y="115"/>
                      <a:pt x="92" y="122"/>
                      <a:pt x="91" y="130"/>
                    </a:cubicBezTo>
                    <a:cubicBezTo>
                      <a:pt x="91" y="137"/>
                      <a:pt x="85" y="144"/>
                      <a:pt x="82" y="151"/>
                    </a:cubicBezTo>
                    <a:cubicBezTo>
                      <a:pt x="76" y="163"/>
                      <a:pt x="72" y="176"/>
                      <a:pt x="66" y="187"/>
                    </a:cubicBezTo>
                    <a:cubicBezTo>
                      <a:pt x="56" y="205"/>
                      <a:pt x="44" y="222"/>
                      <a:pt x="34" y="240"/>
                    </a:cubicBezTo>
                    <a:cubicBezTo>
                      <a:pt x="32" y="243"/>
                      <a:pt x="30" y="246"/>
                      <a:pt x="28" y="249"/>
                    </a:cubicBezTo>
                    <a:cubicBezTo>
                      <a:pt x="22" y="261"/>
                      <a:pt x="16" y="272"/>
                      <a:pt x="10" y="284"/>
                    </a:cubicBezTo>
                    <a:cubicBezTo>
                      <a:pt x="8" y="287"/>
                      <a:pt x="5" y="289"/>
                      <a:pt x="2" y="293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35" name="Freeform 30"/>
              <p:cNvSpPr>
                <a:spLocks/>
              </p:cNvSpPr>
              <p:nvPr/>
            </p:nvSpPr>
            <p:spPr bwMode="auto">
              <a:xfrm>
                <a:off x="10010112" y="3489859"/>
                <a:ext cx="359897" cy="324834"/>
              </a:xfrm>
              <a:custGeom>
                <a:avLst/>
                <a:gdLst>
                  <a:gd name="T0" fmla="*/ 685 w 690"/>
                  <a:gd name="T1" fmla="*/ 175 h 623"/>
                  <a:gd name="T2" fmla="*/ 685 w 690"/>
                  <a:gd name="T3" fmla="*/ 224 h 623"/>
                  <a:gd name="T4" fmla="*/ 685 w 690"/>
                  <a:gd name="T5" fmla="*/ 341 h 623"/>
                  <a:gd name="T6" fmla="*/ 683 w 690"/>
                  <a:gd name="T7" fmla="*/ 449 h 623"/>
                  <a:gd name="T8" fmla="*/ 686 w 690"/>
                  <a:gd name="T9" fmla="*/ 524 h 623"/>
                  <a:gd name="T10" fmla="*/ 685 w 690"/>
                  <a:gd name="T11" fmla="*/ 563 h 623"/>
                  <a:gd name="T12" fmla="*/ 683 w 690"/>
                  <a:gd name="T13" fmla="*/ 602 h 623"/>
                  <a:gd name="T14" fmla="*/ 682 w 690"/>
                  <a:gd name="T15" fmla="*/ 610 h 623"/>
                  <a:gd name="T16" fmla="*/ 643 w 690"/>
                  <a:gd name="T17" fmla="*/ 610 h 623"/>
                  <a:gd name="T18" fmla="*/ 572 w 690"/>
                  <a:gd name="T19" fmla="*/ 609 h 623"/>
                  <a:gd name="T20" fmla="*/ 539 w 690"/>
                  <a:gd name="T21" fmla="*/ 609 h 623"/>
                  <a:gd name="T22" fmla="*/ 537 w 690"/>
                  <a:gd name="T23" fmla="*/ 609 h 623"/>
                  <a:gd name="T24" fmla="*/ 537 w 690"/>
                  <a:gd name="T25" fmla="*/ 609 h 623"/>
                  <a:gd name="T26" fmla="*/ 450 w 690"/>
                  <a:gd name="T27" fmla="*/ 605 h 623"/>
                  <a:gd name="T28" fmla="*/ 410 w 690"/>
                  <a:gd name="T29" fmla="*/ 605 h 623"/>
                  <a:gd name="T30" fmla="*/ 401 w 690"/>
                  <a:gd name="T31" fmla="*/ 605 h 623"/>
                  <a:gd name="T32" fmla="*/ 336 w 690"/>
                  <a:gd name="T33" fmla="*/ 606 h 623"/>
                  <a:gd name="T34" fmla="*/ 248 w 690"/>
                  <a:gd name="T35" fmla="*/ 610 h 623"/>
                  <a:gd name="T36" fmla="*/ 200 w 690"/>
                  <a:gd name="T37" fmla="*/ 612 h 623"/>
                  <a:gd name="T38" fmla="*/ 132 w 690"/>
                  <a:gd name="T39" fmla="*/ 617 h 623"/>
                  <a:gd name="T40" fmla="*/ 118 w 690"/>
                  <a:gd name="T41" fmla="*/ 619 h 623"/>
                  <a:gd name="T42" fmla="*/ 48 w 690"/>
                  <a:gd name="T43" fmla="*/ 620 h 623"/>
                  <a:gd name="T44" fmla="*/ 1 w 690"/>
                  <a:gd name="T45" fmla="*/ 618 h 623"/>
                  <a:gd name="T46" fmla="*/ 0 w 690"/>
                  <a:gd name="T47" fmla="*/ 591 h 623"/>
                  <a:gd name="T48" fmla="*/ 1 w 690"/>
                  <a:gd name="T49" fmla="*/ 548 h 623"/>
                  <a:gd name="T50" fmla="*/ 3 w 690"/>
                  <a:gd name="T51" fmla="*/ 457 h 623"/>
                  <a:gd name="T52" fmla="*/ 4 w 690"/>
                  <a:gd name="T53" fmla="*/ 416 h 623"/>
                  <a:gd name="T54" fmla="*/ 5 w 690"/>
                  <a:gd name="T55" fmla="*/ 374 h 623"/>
                  <a:gd name="T56" fmla="*/ 7 w 690"/>
                  <a:gd name="T57" fmla="*/ 300 h 623"/>
                  <a:gd name="T58" fmla="*/ 8 w 690"/>
                  <a:gd name="T59" fmla="*/ 245 h 623"/>
                  <a:gd name="T60" fmla="*/ 13 w 690"/>
                  <a:gd name="T61" fmla="*/ 221 h 623"/>
                  <a:gd name="T62" fmla="*/ 8 w 690"/>
                  <a:gd name="T63" fmla="*/ 198 h 623"/>
                  <a:gd name="T64" fmla="*/ 7 w 690"/>
                  <a:gd name="T65" fmla="*/ 152 h 623"/>
                  <a:gd name="T66" fmla="*/ 9 w 690"/>
                  <a:gd name="T67" fmla="*/ 129 h 623"/>
                  <a:gd name="T68" fmla="*/ 6 w 690"/>
                  <a:gd name="T69" fmla="*/ 108 h 623"/>
                  <a:gd name="T70" fmla="*/ 3 w 690"/>
                  <a:gd name="T71" fmla="*/ 28 h 623"/>
                  <a:gd name="T72" fmla="*/ 3 w 690"/>
                  <a:gd name="T73" fmla="*/ 20 h 623"/>
                  <a:gd name="T74" fmla="*/ 14 w 690"/>
                  <a:gd name="T75" fmla="*/ 9 h 623"/>
                  <a:gd name="T76" fmla="*/ 46 w 690"/>
                  <a:gd name="T77" fmla="*/ 7 h 623"/>
                  <a:gd name="T78" fmla="*/ 93 w 690"/>
                  <a:gd name="T79" fmla="*/ 2 h 623"/>
                  <a:gd name="T80" fmla="*/ 132 w 690"/>
                  <a:gd name="T81" fmla="*/ 2 h 623"/>
                  <a:gd name="T82" fmla="*/ 248 w 690"/>
                  <a:gd name="T83" fmla="*/ 4 h 623"/>
                  <a:gd name="T84" fmla="*/ 364 w 690"/>
                  <a:gd name="T85" fmla="*/ 4 h 623"/>
                  <a:gd name="T86" fmla="*/ 382 w 690"/>
                  <a:gd name="T87" fmla="*/ 6 h 623"/>
                  <a:gd name="T88" fmla="*/ 457 w 690"/>
                  <a:gd name="T89" fmla="*/ 3 h 623"/>
                  <a:gd name="T90" fmla="*/ 554 w 690"/>
                  <a:gd name="T91" fmla="*/ 0 h 623"/>
                  <a:gd name="T92" fmla="*/ 614 w 690"/>
                  <a:gd name="T93" fmla="*/ 0 h 623"/>
                  <a:gd name="T94" fmla="*/ 680 w 690"/>
                  <a:gd name="T95" fmla="*/ 2 h 623"/>
                  <a:gd name="T96" fmla="*/ 681 w 690"/>
                  <a:gd name="T97" fmla="*/ 3 h 623"/>
                  <a:gd name="T98" fmla="*/ 683 w 690"/>
                  <a:gd name="T99" fmla="*/ 53 h 623"/>
                  <a:gd name="T100" fmla="*/ 685 w 690"/>
                  <a:gd name="T101" fmla="*/ 104 h 623"/>
                  <a:gd name="T102" fmla="*/ 685 w 690"/>
                  <a:gd name="T103" fmla="*/ 155 h 623"/>
                  <a:gd name="T104" fmla="*/ 667 w 690"/>
                  <a:gd name="T105" fmla="*/ 159 h 623"/>
                  <a:gd name="T106" fmla="*/ 685 w 690"/>
                  <a:gd name="T107" fmla="*/ 175 h 6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690" h="623">
                    <a:moveTo>
                      <a:pt x="685" y="175"/>
                    </a:moveTo>
                    <a:cubicBezTo>
                      <a:pt x="685" y="191"/>
                      <a:pt x="685" y="207"/>
                      <a:pt x="685" y="224"/>
                    </a:cubicBezTo>
                    <a:cubicBezTo>
                      <a:pt x="685" y="263"/>
                      <a:pt x="685" y="302"/>
                      <a:pt x="685" y="341"/>
                    </a:cubicBezTo>
                    <a:cubicBezTo>
                      <a:pt x="685" y="377"/>
                      <a:pt x="683" y="413"/>
                      <a:pt x="683" y="449"/>
                    </a:cubicBezTo>
                    <a:cubicBezTo>
                      <a:pt x="683" y="474"/>
                      <a:pt x="685" y="499"/>
                      <a:pt x="686" y="524"/>
                    </a:cubicBezTo>
                    <a:cubicBezTo>
                      <a:pt x="686" y="537"/>
                      <a:pt x="685" y="550"/>
                      <a:pt x="685" y="563"/>
                    </a:cubicBezTo>
                    <a:cubicBezTo>
                      <a:pt x="685" y="576"/>
                      <a:pt x="684" y="589"/>
                      <a:pt x="683" y="602"/>
                    </a:cubicBezTo>
                    <a:cubicBezTo>
                      <a:pt x="683" y="604"/>
                      <a:pt x="682" y="607"/>
                      <a:pt x="682" y="610"/>
                    </a:cubicBezTo>
                    <a:cubicBezTo>
                      <a:pt x="668" y="610"/>
                      <a:pt x="656" y="610"/>
                      <a:pt x="643" y="610"/>
                    </a:cubicBezTo>
                    <a:cubicBezTo>
                      <a:pt x="619" y="610"/>
                      <a:pt x="595" y="609"/>
                      <a:pt x="572" y="609"/>
                    </a:cubicBezTo>
                    <a:cubicBezTo>
                      <a:pt x="561" y="609"/>
                      <a:pt x="550" y="609"/>
                      <a:pt x="539" y="609"/>
                    </a:cubicBezTo>
                    <a:cubicBezTo>
                      <a:pt x="538" y="609"/>
                      <a:pt x="538" y="609"/>
                      <a:pt x="537" y="609"/>
                    </a:cubicBezTo>
                    <a:cubicBezTo>
                      <a:pt x="537" y="609"/>
                      <a:pt x="537" y="609"/>
                      <a:pt x="537" y="609"/>
                    </a:cubicBezTo>
                    <a:cubicBezTo>
                      <a:pt x="508" y="606"/>
                      <a:pt x="479" y="605"/>
                      <a:pt x="450" y="605"/>
                    </a:cubicBezTo>
                    <a:cubicBezTo>
                      <a:pt x="437" y="605"/>
                      <a:pt x="423" y="605"/>
                      <a:pt x="410" y="605"/>
                    </a:cubicBezTo>
                    <a:cubicBezTo>
                      <a:pt x="407" y="605"/>
                      <a:pt x="404" y="605"/>
                      <a:pt x="401" y="605"/>
                    </a:cubicBezTo>
                    <a:cubicBezTo>
                      <a:pt x="380" y="603"/>
                      <a:pt x="358" y="605"/>
                      <a:pt x="336" y="606"/>
                    </a:cubicBezTo>
                    <a:cubicBezTo>
                      <a:pt x="307" y="607"/>
                      <a:pt x="277" y="609"/>
                      <a:pt x="248" y="610"/>
                    </a:cubicBezTo>
                    <a:cubicBezTo>
                      <a:pt x="232" y="611"/>
                      <a:pt x="216" y="612"/>
                      <a:pt x="200" y="612"/>
                    </a:cubicBezTo>
                    <a:cubicBezTo>
                      <a:pt x="177" y="610"/>
                      <a:pt x="155" y="615"/>
                      <a:pt x="132" y="617"/>
                    </a:cubicBezTo>
                    <a:cubicBezTo>
                      <a:pt x="127" y="618"/>
                      <a:pt x="123" y="618"/>
                      <a:pt x="118" y="619"/>
                    </a:cubicBezTo>
                    <a:cubicBezTo>
                      <a:pt x="94" y="620"/>
                      <a:pt x="71" y="623"/>
                      <a:pt x="48" y="620"/>
                    </a:cubicBezTo>
                    <a:cubicBezTo>
                      <a:pt x="33" y="618"/>
                      <a:pt x="17" y="618"/>
                      <a:pt x="1" y="618"/>
                    </a:cubicBezTo>
                    <a:cubicBezTo>
                      <a:pt x="1" y="608"/>
                      <a:pt x="0" y="600"/>
                      <a:pt x="0" y="591"/>
                    </a:cubicBezTo>
                    <a:cubicBezTo>
                      <a:pt x="0" y="577"/>
                      <a:pt x="1" y="562"/>
                      <a:pt x="1" y="548"/>
                    </a:cubicBezTo>
                    <a:cubicBezTo>
                      <a:pt x="2" y="518"/>
                      <a:pt x="3" y="487"/>
                      <a:pt x="3" y="457"/>
                    </a:cubicBezTo>
                    <a:cubicBezTo>
                      <a:pt x="4" y="443"/>
                      <a:pt x="4" y="429"/>
                      <a:pt x="4" y="416"/>
                    </a:cubicBezTo>
                    <a:cubicBezTo>
                      <a:pt x="4" y="402"/>
                      <a:pt x="4" y="388"/>
                      <a:pt x="5" y="374"/>
                    </a:cubicBezTo>
                    <a:cubicBezTo>
                      <a:pt x="5" y="349"/>
                      <a:pt x="7" y="324"/>
                      <a:pt x="7" y="300"/>
                    </a:cubicBezTo>
                    <a:cubicBezTo>
                      <a:pt x="8" y="282"/>
                      <a:pt x="7" y="263"/>
                      <a:pt x="8" y="245"/>
                    </a:cubicBezTo>
                    <a:cubicBezTo>
                      <a:pt x="8" y="237"/>
                      <a:pt x="11" y="230"/>
                      <a:pt x="13" y="221"/>
                    </a:cubicBezTo>
                    <a:cubicBezTo>
                      <a:pt x="8" y="215"/>
                      <a:pt x="7" y="207"/>
                      <a:pt x="8" y="198"/>
                    </a:cubicBezTo>
                    <a:cubicBezTo>
                      <a:pt x="8" y="183"/>
                      <a:pt x="7" y="167"/>
                      <a:pt x="7" y="152"/>
                    </a:cubicBezTo>
                    <a:cubicBezTo>
                      <a:pt x="7" y="145"/>
                      <a:pt x="7" y="136"/>
                      <a:pt x="9" y="129"/>
                    </a:cubicBezTo>
                    <a:cubicBezTo>
                      <a:pt x="11" y="121"/>
                      <a:pt x="6" y="115"/>
                      <a:pt x="6" y="108"/>
                    </a:cubicBezTo>
                    <a:cubicBezTo>
                      <a:pt x="6" y="81"/>
                      <a:pt x="4" y="55"/>
                      <a:pt x="3" y="28"/>
                    </a:cubicBezTo>
                    <a:cubicBezTo>
                      <a:pt x="3" y="25"/>
                      <a:pt x="3" y="23"/>
                      <a:pt x="3" y="20"/>
                    </a:cubicBezTo>
                    <a:cubicBezTo>
                      <a:pt x="4" y="10"/>
                      <a:pt x="4" y="9"/>
                      <a:pt x="14" y="9"/>
                    </a:cubicBezTo>
                    <a:cubicBezTo>
                      <a:pt x="25" y="8"/>
                      <a:pt x="35" y="8"/>
                      <a:pt x="46" y="7"/>
                    </a:cubicBezTo>
                    <a:cubicBezTo>
                      <a:pt x="62" y="6"/>
                      <a:pt x="77" y="3"/>
                      <a:pt x="93" y="2"/>
                    </a:cubicBezTo>
                    <a:cubicBezTo>
                      <a:pt x="106" y="1"/>
                      <a:pt x="119" y="2"/>
                      <a:pt x="132" y="2"/>
                    </a:cubicBezTo>
                    <a:cubicBezTo>
                      <a:pt x="171" y="3"/>
                      <a:pt x="209" y="4"/>
                      <a:pt x="248" y="4"/>
                    </a:cubicBezTo>
                    <a:cubicBezTo>
                      <a:pt x="287" y="5"/>
                      <a:pt x="326" y="4"/>
                      <a:pt x="364" y="4"/>
                    </a:cubicBezTo>
                    <a:cubicBezTo>
                      <a:pt x="370" y="4"/>
                      <a:pt x="376" y="5"/>
                      <a:pt x="382" y="6"/>
                    </a:cubicBezTo>
                    <a:cubicBezTo>
                      <a:pt x="407" y="6"/>
                      <a:pt x="432" y="4"/>
                      <a:pt x="457" y="3"/>
                    </a:cubicBezTo>
                    <a:cubicBezTo>
                      <a:pt x="489" y="0"/>
                      <a:pt x="522" y="1"/>
                      <a:pt x="554" y="0"/>
                    </a:cubicBezTo>
                    <a:cubicBezTo>
                      <a:pt x="574" y="0"/>
                      <a:pt x="594" y="0"/>
                      <a:pt x="614" y="0"/>
                    </a:cubicBezTo>
                    <a:cubicBezTo>
                      <a:pt x="636" y="0"/>
                      <a:pt x="658" y="1"/>
                      <a:pt x="680" y="2"/>
                    </a:cubicBezTo>
                    <a:cubicBezTo>
                      <a:pt x="680" y="2"/>
                      <a:pt x="680" y="3"/>
                      <a:pt x="681" y="3"/>
                    </a:cubicBezTo>
                    <a:cubicBezTo>
                      <a:pt x="682" y="19"/>
                      <a:pt x="682" y="36"/>
                      <a:pt x="683" y="53"/>
                    </a:cubicBezTo>
                    <a:cubicBezTo>
                      <a:pt x="684" y="70"/>
                      <a:pt x="685" y="87"/>
                      <a:pt x="685" y="104"/>
                    </a:cubicBezTo>
                    <a:cubicBezTo>
                      <a:pt x="685" y="120"/>
                      <a:pt x="690" y="137"/>
                      <a:pt x="685" y="155"/>
                    </a:cubicBezTo>
                    <a:cubicBezTo>
                      <a:pt x="680" y="156"/>
                      <a:pt x="673" y="158"/>
                      <a:pt x="667" y="159"/>
                    </a:cubicBezTo>
                    <a:cubicBezTo>
                      <a:pt x="668" y="172"/>
                      <a:pt x="670" y="174"/>
                      <a:pt x="685" y="175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36" name="Freeform 31"/>
              <p:cNvSpPr>
                <a:spLocks/>
              </p:cNvSpPr>
              <p:nvPr/>
            </p:nvSpPr>
            <p:spPr bwMode="auto">
              <a:xfrm>
                <a:off x="10152351" y="3031387"/>
                <a:ext cx="74096" cy="184139"/>
              </a:xfrm>
              <a:custGeom>
                <a:avLst/>
                <a:gdLst>
                  <a:gd name="T0" fmla="*/ 123 w 142"/>
                  <a:gd name="T1" fmla="*/ 4 h 353"/>
                  <a:gd name="T2" fmla="*/ 142 w 142"/>
                  <a:gd name="T3" fmla="*/ 10 h 353"/>
                  <a:gd name="T4" fmla="*/ 117 w 142"/>
                  <a:gd name="T5" fmla="*/ 24 h 353"/>
                  <a:gd name="T6" fmla="*/ 66 w 142"/>
                  <a:gd name="T7" fmla="*/ 67 h 353"/>
                  <a:gd name="T8" fmla="*/ 24 w 142"/>
                  <a:gd name="T9" fmla="*/ 142 h 353"/>
                  <a:gd name="T10" fmla="*/ 17 w 142"/>
                  <a:gd name="T11" fmla="*/ 188 h 353"/>
                  <a:gd name="T12" fmla="*/ 19 w 142"/>
                  <a:gd name="T13" fmla="*/ 224 h 353"/>
                  <a:gd name="T14" fmla="*/ 35 w 142"/>
                  <a:gd name="T15" fmla="*/ 284 h 353"/>
                  <a:gd name="T16" fmla="*/ 70 w 142"/>
                  <a:gd name="T17" fmla="*/ 342 h 353"/>
                  <a:gd name="T18" fmla="*/ 72 w 142"/>
                  <a:gd name="T19" fmla="*/ 346 h 353"/>
                  <a:gd name="T20" fmla="*/ 63 w 142"/>
                  <a:gd name="T21" fmla="*/ 353 h 353"/>
                  <a:gd name="T22" fmla="*/ 15 w 142"/>
                  <a:gd name="T23" fmla="*/ 274 h 353"/>
                  <a:gd name="T24" fmla="*/ 3 w 142"/>
                  <a:gd name="T25" fmla="*/ 224 h 353"/>
                  <a:gd name="T26" fmla="*/ 0 w 142"/>
                  <a:gd name="T27" fmla="*/ 176 h 353"/>
                  <a:gd name="T28" fmla="*/ 11 w 142"/>
                  <a:gd name="T29" fmla="*/ 127 h 353"/>
                  <a:gd name="T30" fmla="*/ 30 w 142"/>
                  <a:gd name="T31" fmla="*/ 90 h 353"/>
                  <a:gd name="T32" fmla="*/ 67 w 142"/>
                  <a:gd name="T33" fmla="*/ 44 h 353"/>
                  <a:gd name="T34" fmla="*/ 76 w 142"/>
                  <a:gd name="T35" fmla="*/ 35 h 353"/>
                  <a:gd name="T36" fmla="*/ 79 w 142"/>
                  <a:gd name="T37" fmla="*/ 31 h 353"/>
                  <a:gd name="T38" fmla="*/ 123 w 142"/>
                  <a:gd name="T39" fmla="*/ 4 h 3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42" h="353">
                    <a:moveTo>
                      <a:pt x="123" y="4"/>
                    </a:moveTo>
                    <a:cubicBezTo>
                      <a:pt x="130" y="0"/>
                      <a:pt x="138" y="3"/>
                      <a:pt x="142" y="10"/>
                    </a:cubicBezTo>
                    <a:cubicBezTo>
                      <a:pt x="134" y="15"/>
                      <a:pt x="125" y="19"/>
                      <a:pt x="117" y="24"/>
                    </a:cubicBezTo>
                    <a:cubicBezTo>
                      <a:pt x="97" y="34"/>
                      <a:pt x="81" y="49"/>
                      <a:pt x="66" y="67"/>
                    </a:cubicBezTo>
                    <a:cubicBezTo>
                      <a:pt x="48" y="90"/>
                      <a:pt x="35" y="115"/>
                      <a:pt x="24" y="142"/>
                    </a:cubicBezTo>
                    <a:cubicBezTo>
                      <a:pt x="18" y="156"/>
                      <a:pt x="15" y="172"/>
                      <a:pt x="17" y="188"/>
                    </a:cubicBezTo>
                    <a:cubicBezTo>
                      <a:pt x="19" y="200"/>
                      <a:pt x="18" y="212"/>
                      <a:pt x="19" y="224"/>
                    </a:cubicBezTo>
                    <a:cubicBezTo>
                      <a:pt x="22" y="245"/>
                      <a:pt x="25" y="265"/>
                      <a:pt x="35" y="284"/>
                    </a:cubicBezTo>
                    <a:cubicBezTo>
                      <a:pt x="45" y="304"/>
                      <a:pt x="58" y="323"/>
                      <a:pt x="70" y="342"/>
                    </a:cubicBezTo>
                    <a:cubicBezTo>
                      <a:pt x="71" y="343"/>
                      <a:pt x="71" y="345"/>
                      <a:pt x="72" y="346"/>
                    </a:cubicBezTo>
                    <a:cubicBezTo>
                      <a:pt x="63" y="353"/>
                      <a:pt x="63" y="353"/>
                      <a:pt x="63" y="353"/>
                    </a:cubicBezTo>
                    <a:cubicBezTo>
                      <a:pt x="45" y="328"/>
                      <a:pt x="27" y="303"/>
                      <a:pt x="15" y="274"/>
                    </a:cubicBezTo>
                    <a:cubicBezTo>
                      <a:pt x="7" y="258"/>
                      <a:pt x="5" y="241"/>
                      <a:pt x="3" y="224"/>
                    </a:cubicBezTo>
                    <a:cubicBezTo>
                      <a:pt x="1" y="208"/>
                      <a:pt x="0" y="192"/>
                      <a:pt x="0" y="176"/>
                    </a:cubicBezTo>
                    <a:cubicBezTo>
                      <a:pt x="0" y="159"/>
                      <a:pt x="3" y="142"/>
                      <a:pt x="11" y="127"/>
                    </a:cubicBezTo>
                    <a:cubicBezTo>
                      <a:pt x="18" y="114"/>
                      <a:pt x="23" y="101"/>
                      <a:pt x="30" y="90"/>
                    </a:cubicBezTo>
                    <a:cubicBezTo>
                      <a:pt x="41" y="73"/>
                      <a:pt x="52" y="57"/>
                      <a:pt x="67" y="44"/>
                    </a:cubicBezTo>
                    <a:cubicBezTo>
                      <a:pt x="70" y="41"/>
                      <a:pt x="73" y="38"/>
                      <a:pt x="76" y="35"/>
                    </a:cubicBezTo>
                    <a:cubicBezTo>
                      <a:pt x="77" y="34"/>
                      <a:pt x="78" y="32"/>
                      <a:pt x="79" y="31"/>
                    </a:cubicBezTo>
                    <a:cubicBezTo>
                      <a:pt x="93" y="22"/>
                      <a:pt x="108" y="12"/>
                      <a:pt x="123" y="4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37" name="Freeform 32"/>
              <p:cNvSpPr>
                <a:spLocks/>
              </p:cNvSpPr>
              <p:nvPr/>
            </p:nvSpPr>
            <p:spPr bwMode="auto">
              <a:xfrm>
                <a:off x="10078916" y="3804328"/>
                <a:ext cx="211263" cy="13011"/>
              </a:xfrm>
              <a:custGeom>
                <a:avLst/>
                <a:gdLst>
                  <a:gd name="T0" fmla="*/ 79 w 405"/>
                  <a:gd name="T1" fmla="*/ 20 h 25"/>
                  <a:gd name="T2" fmla="*/ 1 w 405"/>
                  <a:gd name="T3" fmla="*/ 25 h 25"/>
                  <a:gd name="T4" fmla="*/ 0 w 405"/>
                  <a:gd name="T5" fmla="*/ 14 h 25"/>
                  <a:gd name="T6" fmla="*/ 68 w 405"/>
                  <a:gd name="T7" fmla="*/ 9 h 25"/>
                  <a:gd name="T8" fmla="*/ 116 w 405"/>
                  <a:gd name="T9" fmla="*/ 7 h 25"/>
                  <a:gd name="T10" fmla="*/ 204 w 405"/>
                  <a:gd name="T11" fmla="*/ 3 h 25"/>
                  <a:gd name="T12" fmla="*/ 269 w 405"/>
                  <a:gd name="T13" fmla="*/ 2 h 25"/>
                  <a:gd name="T14" fmla="*/ 278 w 405"/>
                  <a:gd name="T15" fmla="*/ 2 h 25"/>
                  <a:gd name="T16" fmla="*/ 318 w 405"/>
                  <a:gd name="T17" fmla="*/ 2 h 25"/>
                  <a:gd name="T18" fmla="*/ 405 w 405"/>
                  <a:gd name="T19" fmla="*/ 6 h 25"/>
                  <a:gd name="T20" fmla="*/ 405 w 405"/>
                  <a:gd name="T21" fmla="*/ 6 h 25"/>
                  <a:gd name="T22" fmla="*/ 405 w 405"/>
                  <a:gd name="T23" fmla="*/ 17 h 25"/>
                  <a:gd name="T24" fmla="*/ 386 w 405"/>
                  <a:gd name="T25" fmla="*/ 16 h 25"/>
                  <a:gd name="T26" fmla="*/ 314 w 405"/>
                  <a:gd name="T27" fmla="*/ 15 h 25"/>
                  <a:gd name="T28" fmla="*/ 227 w 405"/>
                  <a:gd name="T29" fmla="*/ 15 h 25"/>
                  <a:gd name="T30" fmla="*/ 167 w 405"/>
                  <a:gd name="T31" fmla="*/ 18 h 25"/>
                  <a:gd name="T32" fmla="*/ 128 w 405"/>
                  <a:gd name="T33" fmla="*/ 19 h 25"/>
                  <a:gd name="T34" fmla="*/ 79 w 405"/>
                  <a:gd name="T35" fmla="*/ 20 h 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405" h="25">
                    <a:moveTo>
                      <a:pt x="79" y="20"/>
                    </a:moveTo>
                    <a:cubicBezTo>
                      <a:pt x="53" y="21"/>
                      <a:pt x="27" y="22"/>
                      <a:pt x="1" y="25"/>
                    </a:cubicBezTo>
                    <a:cubicBezTo>
                      <a:pt x="0" y="14"/>
                      <a:pt x="0" y="14"/>
                      <a:pt x="0" y="14"/>
                    </a:cubicBezTo>
                    <a:cubicBezTo>
                      <a:pt x="23" y="12"/>
                      <a:pt x="45" y="7"/>
                      <a:pt x="68" y="9"/>
                    </a:cubicBezTo>
                    <a:cubicBezTo>
                      <a:pt x="84" y="9"/>
                      <a:pt x="100" y="8"/>
                      <a:pt x="116" y="7"/>
                    </a:cubicBezTo>
                    <a:cubicBezTo>
                      <a:pt x="145" y="6"/>
                      <a:pt x="175" y="4"/>
                      <a:pt x="204" y="3"/>
                    </a:cubicBezTo>
                    <a:cubicBezTo>
                      <a:pt x="226" y="2"/>
                      <a:pt x="248" y="0"/>
                      <a:pt x="269" y="2"/>
                    </a:cubicBezTo>
                    <a:cubicBezTo>
                      <a:pt x="272" y="2"/>
                      <a:pt x="275" y="2"/>
                      <a:pt x="278" y="2"/>
                    </a:cubicBezTo>
                    <a:cubicBezTo>
                      <a:pt x="291" y="2"/>
                      <a:pt x="305" y="2"/>
                      <a:pt x="318" y="2"/>
                    </a:cubicBezTo>
                    <a:cubicBezTo>
                      <a:pt x="347" y="2"/>
                      <a:pt x="376" y="3"/>
                      <a:pt x="405" y="6"/>
                    </a:cubicBezTo>
                    <a:cubicBezTo>
                      <a:pt x="405" y="6"/>
                      <a:pt x="405" y="6"/>
                      <a:pt x="405" y="6"/>
                    </a:cubicBezTo>
                    <a:cubicBezTo>
                      <a:pt x="405" y="17"/>
                      <a:pt x="405" y="17"/>
                      <a:pt x="405" y="17"/>
                    </a:cubicBezTo>
                    <a:cubicBezTo>
                      <a:pt x="398" y="16"/>
                      <a:pt x="392" y="16"/>
                      <a:pt x="386" y="16"/>
                    </a:cubicBezTo>
                    <a:cubicBezTo>
                      <a:pt x="362" y="16"/>
                      <a:pt x="338" y="16"/>
                      <a:pt x="314" y="15"/>
                    </a:cubicBezTo>
                    <a:cubicBezTo>
                      <a:pt x="285" y="15"/>
                      <a:pt x="256" y="14"/>
                      <a:pt x="227" y="15"/>
                    </a:cubicBezTo>
                    <a:cubicBezTo>
                      <a:pt x="207" y="15"/>
                      <a:pt x="187" y="17"/>
                      <a:pt x="167" y="18"/>
                    </a:cubicBezTo>
                    <a:cubicBezTo>
                      <a:pt x="154" y="19"/>
                      <a:pt x="141" y="19"/>
                      <a:pt x="128" y="19"/>
                    </a:cubicBezTo>
                    <a:cubicBezTo>
                      <a:pt x="112" y="20"/>
                      <a:pt x="96" y="19"/>
                      <a:pt x="79" y="2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38" name="Freeform 33"/>
              <p:cNvSpPr>
                <a:spLocks/>
              </p:cNvSpPr>
              <p:nvPr/>
            </p:nvSpPr>
            <p:spPr bwMode="auto">
              <a:xfrm>
                <a:off x="9934472" y="3543006"/>
                <a:ext cx="71891" cy="57337"/>
              </a:xfrm>
              <a:custGeom>
                <a:avLst/>
                <a:gdLst>
                  <a:gd name="T0" fmla="*/ 69 w 138"/>
                  <a:gd name="T1" fmla="*/ 6 h 110"/>
                  <a:gd name="T2" fmla="*/ 127 w 138"/>
                  <a:gd name="T3" fmla="*/ 25 h 110"/>
                  <a:gd name="T4" fmla="*/ 135 w 138"/>
                  <a:gd name="T5" fmla="*/ 29 h 110"/>
                  <a:gd name="T6" fmla="*/ 136 w 138"/>
                  <a:gd name="T7" fmla="*/ 73 h 110"/>
                  <a:gd name="T8" fmla="*/ 133 w 138"/>
                  <a:gd name="T9" fmla="*/ 110 h 110"/>
                  <a:gd name="T10" fmla="*/ 111 w 138"/>
                  <a:gd name="T11" fmla="*/ 105 h 110"/>
                  <a:gd name="T12" fmla="*/ 44 w 138"/>
                  <a:gd name="T13" fmla="*/ 77 h 110"/>
                  <a:gd name="T14" fmla="*/ 24 w 138"/>
                  <a:gd name="T15" fmla="*/ 65 h 110"/>
                  <a:gd name="T16" fmla="*/ 10 w 138"/>
                  <a:gd name="T17" fmla="*/ 52 h 110"/>
                  <a:gd name="T18" fmla="*/ 0 w 138"/>
                  <a:gd name="T19" fmla="*/ 36 h 110"/>
                  <a:gd name="T20" fmla="*/ 10 w 138"/>
                  <a:gd name="T21" fmla="*/ 15 h 110"/>
                  <a:gd name="T22" fmla="*/ 42 w 138"/>
                  <a:gd name="T23" fmla="*/ 1 h 110"/>
                  <a:gd name="T24" fmla="*/ 69 w 138"/>
                  <a:gd name="T25" fmla="*/ 6 h 1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38" h="110">
                    <a:moveTo>
                      <a:pt x="69" y="6"/>
                    </a:moveTo>
                    <a:cubicBezTo>
                      <a:pt x="88" y="13"/>
                      <a:pt x="108" y="19"/>
                      <a:pt x="127" y="25"/>
                    </a:cubicBezTo>
                    <a:cubicBezTo>
                      <a:pt x="130" y="26"/>
                      <a:pt x="132" y="27"/>
                      <a:pt x="135" y="29"/>
                    </a:cubicBezTo>
                    <a:cubicBezTo>
                      <a:pt x="135" y="43"/>
                      <a:pt x="135" y="58"/>
                      <a:pt x="136" y="73"/>
                    </a:cubicBezTo>
                    <a:cubicBezTo>
                      <a:pt x="137" y="85"/>
                      <a:pt x="138" y="97"/>
                      <a:pt x="133" y="110"/>
                    </a:cubicBezTo>
                    <a:cubicBezTo>
                      <a:pt x="126" y="108"/>
                      <a:pt x="118" y="107"/>
                      <a:pt x="111" y="105"/>
                    </a:cubicBezTo>
                    <a:cubicBezTo>
                      <a:pt x="87" y="99"/>
                      <a:pt x="64" y="92"/>
                      <a:pt x="44" y="77"/>
                    </a:cubicBezTo>
                    <a:cubicBezTo>
                      <a:pt x="38" y="73"/>
                      <a:pt x="30" y="70"/>
                      <a:pt x="24" y="65"/>
                    </a:cubicBezTo>
                    <a:cubicBezTo>
                      <a:pt x="19" y="61"/>
                      <a:pt x="14" y="57"/>
                      <a:pt x="10" y="52"/>
                    </a:cubicBezTo>
                    <a:cubicBezTo>
                      <a:pt x="7" y="48"/>
                      <a:pt x="4" y="42"/>
                      <a:pt x="0" y="36"/>
                    </a:cubicBezTo>
                    <a:cubicBezTo>
                      <a:pt x="3" y="29"/>
                      <a:pt x="6" y="22"/>
                      <a:pt x="10" y="15"/>
                    </a:cubicBezTo>
                    <a:cubicBezTo>
                      <a:pt x="17" y="3"/>
                      <a:pt x="30" y="2"/>
                      <a:pt x="42" y="1"/>
                    </a:cubicBezTo>
                    <a:cubicBezTo>
                      <a:pt x="51" y="0"/>
                      <a:pt x="60" y="4"/>
                      <a:pt x="69" y="6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39" name="Freeform 34"/>
              <p:cNvSpPr>
                <a:spLocks noEditPoints="1"/>
              </p:cNvSpPr>
              <p:nvPr/>
            </p:nvSpPr>
            <p:spPr bwMode="auto">
              <a:xfrm>
                <a:off x="9875592" y="2632457"/>
                <a:ext cx="1228105" cy="1189513"/>
              </a:xfrm>
              <a:custGeom>
                <a:avLst/>
                <a:gdLst>
                  <a:gd name="T0" fmla="*/ 1688 w 2355"/>
                  <a:gd name="T1" fmla="*/ 1661 h 2281"/>
                  <a:gd name="T2" fmla="*/ 1564 w 2355"/>
                  <a:gd name="T3" fmla="*/ 1485 h 2281"/>
                  <a:gd name="T4" fmla="*/ 1558 w 2355"/>
                  <a:gd name="T5" fmla="*/ 1563 h 2281"/>
                  <a:gd name="T6" fmla="*/ 1534 w 2355"/>
                  <a:gd name="T7" fmla="*/ 1638 h 2281"/>
                  <a:gd name="T8" fmla="*/ 1688 w 2355"/>
                  <a:gd name="T9" fmla="*/ 1661 h 2281"/>
                  <a:gd name="T10" fmla="*/ 963 w 2355"/>
                  <a:gd name="T11" fmla="*/ 2162 h 2281"/>
                  <a:gd name="T12" fmla="*/ 1128 w 2355"/>
                  <a:gd name="T13" fmla="*/ 1986 h 2281"/>
                  <a:gd name="T14" fmla="*/ 1084 w 2355"/>
                  <a:gd name="T15" fmla="*/ 1823 h 2281"/>
                  <a:gd name="T16" fmla="*/ 1878 w 2355"/>
                  <a:gd name="T17" fmla="*/ 1434 h 2281"/>
                  <a:gd name="T18" fmla="*/ 1940 w 2355"/>
                  <a:gd name="T19" fmla="*/ 1480 h 2281"/>
                  <a:gd name="T20" fmla="*/ 1813 w 2355"/>
                  <a:gd name="T21" fmla="*/ 1753 h 2281"/>
                  <a:gd name="T22" fmla="*/ 2072 w 2355"/>
                  <a:gd name="T23" fmla="*/ 2153 h 2281"/>
                  <a:gd name="T24" fmla="*/ 2266 w 2355"/>
                  <a:gd name="T25" fmla="*/ 1890 h 2281"/>
                  <a:gd name="T26" fmla="*/ 2244 w 2355"/>
                  <a:gd name="T27" fmla="*/ 1278 h 2281"/>
                  <a:gd name="T28" fmla="*/ 2242 w 2355"/>
                  <a:gd name="T29" fmla="*/ 589 h 2281"/>
                  <a:gd name="T30" fmla="*/ 2273 w 2355"/>
                  <a:gd name="T31" fmla="*/ 102 h 2281"/>
                  <a:gd name="T32" fmla="*/ 1801 w 2355"/>
                  <a:gd name="T33" fmla="*/ 18 h 2281"/>
                  <a:gd name="T34" fmla="*/ 1048 w 2355"/>
                  <a:gd name="T35" fmla="*/ 36 h 2281"/>
                  <a:gd name="T36" fmla="*/ 234 w 2355"/>
                  <a:gd name="T37" fmla="*/ 32 h 2281"/>
                  <a:gd name="T38" fmla="*/ 341 w 2355"/>
                  <a:gd name="T39" fmla="*/ 16 h 2281"/>
                  <a:gd name="T40" fmla="*/ 995 w 2355"/>
                  <a:gd name="T41" fmla="*/ 23 h 2281"/>
                  <a:gd name="T42" fmla="*/ 1594 w 2355"/>
                  <a:gd name="T43" fmla="*/ 12 h 2281"/>
                  <a:gd name="T44" fmla="*/ 2178 w 2355"/>
                  <a:gd name="T45" fmla="*/ 1 h 2281"/>
                  <a:gd name="T46" fmla="*/ 2270 w 2355"/>
                  <a:gd name="T47" fmla="*/ 495 h 2281"/>
                  <a:gd name="T48" fmla="*/ 2279 w 2355"/>
                  <a:gd name="T49" fmla="*/ 1618 h 2281"/>
                  <a:gd name="T50" fmla="*/ 2283 w 2355"/>
                  <a:gd name="T51" fmla="*/ 2270 h 2281"/>
                  <a:gd name="T52" fmla="*/ 1715 w 2355"/>
                  <a:gd name="T53" fmla="*/ 2260 h 2281"/>
                  <a:gd name="T54" fmla="*/ 1177 w 2355"/>
                  <a:gd name="T55" fmla="*/ 2270 h 2281"/>
                  <a:gd name="T56" fmla="*/ 940 w 2355"/>
                  <a:gd name="T57" fmla="*/ 2254 h 2281"/>
                  <a:gd name="T58" fmla="*/ 872 w 2355"/>
                  <a:gd name="T59" fmla="*/ 1644 h 2281"/>
                  <a:gd name="T60" fmla="*/ 265 w 2355"/>
                  <a:gd name="T61" fmla="*/ 1796 h 2281"/>
                  <a:gd name="T62" fmla="*/ 391 w 2355"/>
                  <a:gd name="T63" fmla="*/ 2272 h 2281"/>
                  <a:gd name="T64" fmla="*/ 114 w 2355"/>
                  <a:gd name="T65" fmla="*/ 2262 h 2281"/>
                  <a:gd name="T66" fmla="*/ 247 w 2355"/>
                  <a:gd name="T67" fmla="*/ 1875 h 2281"/>
                  <a:gd name="T68" fmla="*/ 393 w 2355"/>
                  <a:gd name="T69" fmla="*/ 1631 h 2281"/>
                  <a:gd name="T70" fmla="*/ 373 w 2355"/>
                  <a:gd name="T71" fmla="*/ 1291 h 2281"/>
                  <a:gd name="T72" fmla="*/ 484 w 2355"/>
                  <a:gd name="T73" fmla="*/ 785 h 2281"/>
                  <a:gd name="T74" fmla="*/ 522 w 2355"/>
                  <a:gd name="T75" fmla="*/ 321 h 2281"/>
                  <a:gd name="T76" fmla="*/ 550 w 2355"/>
                  <a:gd name="T77" fmla="*/ 738 h 2281"/>
                  <a:gd name="T78" fmla="*/ 465 w 2355"/>
                  <a:gd name="T79" fmla="*/ 1435 h 2281"/>
                  <a:gd name="T80" fmla="*/ 750 w 2355"/>
                  <a:gd name="T81" fmla="*/ 1501 h 2281"/>
                  <a:gd name="T82" fmla="*/ 717 w 2355"/>
                  <a:gd name="T83" fmla="*/ 1272 h 2281"/>
                  <a:gd name="T84" fmla="*/ 863 w 2355"/>
                  <a:gd name="T85" fmla="*/ 1630 h 2281"/>
                  <a:gd name="T86" fmla="*/ 1220 w 2355"/>
                  <a:gd name="T87" fmla="*/ 1068 h 2281"/>
                  <a:gd name="T88" fmla="*/ 1362 w 2355"/>
                  <a:gd name="T89" fmla="*/ 787 h 2281"/>
                  <a:gd name="T90" fmla="*/ 1437 w 2355"/>
                  <a:gd name="T91" fmla="*/ 596 h 2281"/>
                  <a:gd name="T92" fmla="*/ 1480 w 2355"/>
                  <a:gd name="T93" fmla="*/ 922 h 2281"/>
                  <a:gd name="T94" fmla="*/ 1522 w 2355"/>
                  <a:gd name="T95" fmla="*/ 1117 h 2281"/>
                  <a:gd name="T96" fmla="*/ 1108 w 2355"/>
                  <a:gd name="T97" fmla="*/ 1222 h 2281"/>
                  <a:gd name="T98" fmla="*/ 964 w 2355"/>
                  <a:gd name="T99" fmla="*/ 1717 h 2281"/>
                  <a:gd name="T100" fmla="*/ 963 w 2355"/>
                  <a:gd name="T101" fmla="*/ 2018 h 2281"/>
                  <a:gd name="T102" fmla="*/ 1096 w 2355"/>
                  <a:gd name="T103" fmla="*/ 1807 h 2281"/>
                  <a:gd name="T104" fmla="*/ 1347 w 2355"/>
                  <a:gd name="T105" fmla="*/ 1843 h 2281"/>
                  <a:gd name="T106" fmla="*/ 1485 w 2355"/>
                  <a:gd name="T107" fmla="*/ 1444 h 2281"/>
                  <a:gd name="T108" fmla="*/ 1513 w 2355"/>
                  <a:gd name="T109" fmla="*/ 1408 h 2281"/>
                  <a:gd name="T110" fmla="*/ 1842 w 2355"/>
                  <a:gd name="T111" fmla="*/ 1426 h 2281"/>
                  <a:gd name="T112" fmla="*/ 2023 w 2355"/>
                  <a:gd name="T113" fmla="*/ 1885 h 2281"/>
                  <a:gd name="T114" fmla="*/ 1540 w 2355"/>
                  <a:gd name="T115" fmla="*/ 1685 h 2281"/>
                  <a:gd name="T116" fmla="*/ 1222 w 2355"/>
                  <a:gd name="T117" fmla="*/ 1988 h 2281"/>
                  <a:gd name="T118" fmla="*/ 1480 w 2355"/>
                  <a:gd name="T119" fmla="*/ 2255 h 228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2355" h="2281">
                    <a:moveTo>
                      <a:pt x="123" y="1798"/>
                    </a:moveTo>
                    <a:cubicBezTo>
                      <a:pt x="127" y="1803"/>
                      <a:pt x="132" y="1807"/>
                      <a:pt x="137" y="1811"/>
                    </a:cubicBezTo>
                    <a:cubicBezTo>
                      <a:pt x="143" y="1816"/>
                      <a:pt x="151" y="1819"/>
                      <a:pt x="157" y="1823"/>
                    </a:cubicBezTo>
                    <a:cubicBezTo>
                      <a:pt x="177" y="1838"/>
                      <a:pt x="200" y="1845"/>
                      <a:pt x="224" y="1851"/>
                    </a:cubicBezTo>
                    <a:cubicBezTo>
                      <a:pt x="231" y="1853"/>
                      <a:pt x="239" y="1854"/>
                      <a:pt x="246" y="1856"/>
                    </a:cubicBezTo>
                    <a:cubicBezTo>
                      <a:pt x="251" y="1843"/>
                      <a:pt x="250" y="1831"/>
                      <a:pt x="249" y="1819"/>
                    </a:cubicBezTo>
                    <a:cubicBezTo>
                      <a:pt x="248" y="1804"/>
                      <a:pt x="248" y="1789"/>
                      <a:pt x="248" y="1775"/>
                    </a:cubicBezTo>
                    <a:cubicBezTo>
                      <a:pt x="245" y="1773"/>
                      <a:pt x="243" y="1772"/>
                      <a:pt x="240" y="1771"/>
                    </a:cubicBezTo>
                    <a:cubicBezTo>
                      <a:pt x="221" y="1765"/>
                      <a:pt x="201" y="1759"/>
                      <a:pt x="182" y="1752"/>
                    </a:cubicBezTo>
                    <a:cubicBezTo>
                      <a:pt x="173" y="1750"/>
                      <a:pt x="164" y="1746"/>
                      <a:pt x="155" y="1747"/>
                    </a:cubicBezTo>
                    <a:cubicBezTo>
                      <a:pt x="143" y="1748"/>
                      <a:pt x="130" y="1749"/>
                      <a:pt x="123" y="1761"/>
                    </a:cubicBezTo>
                    <a:cubicBezTo>
                      <a:pt x="119" y="1768"/>
                      <a:pt x="116" y="1775"/>
                      <a:pt x="113" y="1782"/>
                    </a:cubicBezTo>
                    <a:cubicBezTo>
                      <a:pt x="117" y="1788"/>
                      <a:pt x="120" y="1794"/>
                      <a:pt x="123" y="1798"/>
                    </a:cubicBezTo>
                    <a:close/>
                    <a:moveTo>
                      <a:pt x="1688" y="1661"/>
                    </a:moveTo>
                    <a:cubicBezTo>
                      <a:pt x="1698" y="1665"/>
                      <a:pt x="1709" y="1667"/>
                      <a:pt x="1719" y="1664"/>
                    </a:cubicBezTo>
                    <a:cubicBezTo>
                      <a:pt x="1727" y="1662"/>
                      <a:pt x="1734" y="1660"/>
                      <a:pt x="1742" y="1658"/>
                    </a:cubicBezTo>
                    <a:cubicBezTo>
                      <a:pt x="1749" y="1657"/>
                      <a:pt x="1756" y="1655"/>
                      <a:pt x="1763" y="1656"/>
                    </a:cubicBezTo>
                    <a:cubicBezTo>
                      <a:pt x="1770" y="1656"/>
                      <a:pt x="1773" y="1654"/>
                      <a:pt x="1777" y="1648"/>
                    </a:cubicBezTo>
                    <a:cubicBezTo>
                      <a:pt x="1784" y="1639"/>
                      <a:pt x="1790" y="1630"/>
                      <a:pt x="1792" y="1619"/>
                    </a:cubicBezTo>
                    <a:cubicBezTo>
                      <a:pt x="1795" y="1604"/>
                      <a:pt x="1800" y="1589"/>
                      <a:pt x="1802" y="1574"/>
                    </a:cubicBezTo>
                    <a:cubicBezTo>
                      <a:pt x="1807" y="1546"/>
                      <a:pt x="1805" y="1517"/>
                      <a:pt x="1801" y="1488"/>
                    </a:cubicBezTo>
                    <a:cubicBezTo>
                      <a:pt x="1800" y="1483"/>
                      <a:pt x="1797" y="1478"/>
                      <a:pt x="1792" y="1476"/>
                    </a:cubicBezTo>
                    <a:cubicBezTo>
                      <a:pt x="1779" y="1472"/>
                      <a:pt x="1765" y="1468"/>
                      <a:pt x="1751" y="1468"/>
                    </a:cubicBezTo>
                    <a:cubicBezTo>
                      <a:pt x="1737" y="1468"/>
                      <a:pt x="1722" y="1468"/>
                      <a:pt x="1708" y="1466"/>
                    </a:cubicBezTo>
                    <a:cubicBezTo>
                      <a:pt x="1694" y="1465"/>
                      <a:pt x="1680" y="1462"/>
                      <a:pt x="1666" y="1464"/>
                    </a:cubicBezTo>
                    <a:cubicBezTo>
                      <a:pt x="1660" y="1465"/>
                      <a:pt x="1653" y="1463"/>
                      <a:pt x="1646" y="1463"/>
                    </a:cubicBezTo>
                    <a:cubicBezTo>
                      <a:pt x="1627" y="1462"/>
                      <a:pt x="1607" y="1460"/>
                      <a:pt x="1589" y="1470"/>
                    </a:cubicBezTo>
                    <a:cubicBezTo>
                      <a:pt x="1581" y="1474"/>
                      <a:pt x="1572" y="1479"/>
                      <a:pt x="1564" y="1485"/>
                    </a:cubicBezTo>
                    <a:cubicBezTo>
                      <a:pt x="1553" y="1491"/>
                      <a:pt x="1542" y="1498"/>
                      <a:pt x="1531" y="1505"/>
                    </a:cubicBezTo>
                    <a:cubicBezTo>
                      <a:pt x="1520" y="1514"/>
                      <a:pt x="1508" y="1523"/>
                      <a:pt x="1497" y="1532"/>
                    </a:cubicBezTo>
                    <a:cubicBezTo>
                      <a:pt x="1492" y="1535"/>
                      <a:pt x="1488" y="1538"/>
                      <a:pt x="1483" y="1542"/>
                    </a:cubicBezTo>
                    <a:cubicBezTo>
                      <a:pt x="1470" y="1556"/>
                      <a:pt x="1457" y="1570"/>
                      <a:pt x="1443" y="1583"/>
                    </a:cubicBezTo>
                    <a:cubicBezTo>
                      <a:pt x="1427" y="1598"/>
                      <a:pt x="1414" y="1614"/>
                      <a:pt x="1402" y="1632"/>
                    </a:cubicBezTo>
                    <a:cubicBezTo>
                      <a:pt x="1399" y="1636"/>
                      <a:pt x="1398" y="1641"/>
                      <a:pt x="1398" y="1646"/>
                    </a:cubicBezTo>
                    <a:cubicBezTo>
                      <a:pt x="1398" y="1652"/>
                      <a:pt x="1400" y="1655"/>
                      <a:pt x="1407" y="1655"/>
                    </a:cubicBezTo>
                    <a:cubicBezTo>
                      <a:pt x="1419" y="1656"/>
                      <a:pt x="1429" y="1655"/>
                      <a:pt x="1438" y="1646"/>
                    </a:cubicBezTo>
                    <a:cubicBezTo>
                      <a:pt x="1442" y="1642"/>
                      <a:pt x="1447" y="1638"/>
                      <a:pt x="1451" y="1634"/>
                    </a:cubicBezTo>
                    <a:cubicBezTo>
                      <a:pt x="1462" y="1622"/>
                      <a:pt x="1472" y="1609"/>
                      <a:pt x="1485" y="1599"/>
                    </a:cubicBezTo>
                    <a:cubicBezTo>
                      <a:pt x="1512" y="1580"/>
                      <a:pt x="1538" y="1559"/>
                      <a:pt x="1566" y="1540"/>
                    </a:cubicBezTo>
                    <a:cubicBezTo>
                      <a:pt x="1571" y="1536"/>
                      <a:pt x="1577" y="1534"/>
                      <a:pt x="1583" y="1531"/>
                    </a:cubicBezTo>
                    <a:cubicBezTo>
                      <a:pt x="1587" y="1530"/>
                      <a:pt x="1592" y="1530"/>
                      <a:pt x="1593" y="1537"/>
                    </a:cubicBezTo>
                    <a:cubicBezTo>
                      <a:pt x="1581" y="1545"/>
                      <a:pt x="1569" y="1554"/>
                      <a:pt x="1558" y="1563"/>
                    </a:cubicBezTo>
                    <a:cubicBezTo>
                      <a:pt x="1540" y="1575"/>
                      <a:pt x="1523" y="1587"/>
                      <a:pt x="1506" y="1600"/>
                    </a:cubicBezTo>
                    <a:cubicBezTo>
                      <a:pt x="1488" y="1616"/>
                      <a:pt x="1470" y="1633"/>
                      <a:pt x="1453" y="1650"/>
                    </a:cubicBezTo>
                    <a:cubicBezTo>
                      <a:pt x="1449" y="1654"/>
                      <a:pt x="1447" y="1659"/>
                      <a:pt x="1444" y="1663"/>
                    </a:cubicBezTo>
                    <a:cubicBezTo>
                      <a:pt x="1457" y="1674"/>
                      <a:pt x="1470" y="1673"/>
                      <a:pt x="1483" y="1667"/>
                    </a:cubicBezTo>
                    <a:cubicBezTo>
                      <a:pt x="1487" y="1666"/>
                      <a:pt x="1489" y="1664"/>
                      <a:pt x="1492" y="1660"/>
                    </a:cubicBezTo>
                    <a:cubicBezTo>
                      <a:pt x="1500" y="1648"/>
                      <a:pt x="1509" y="1635"/>
                      <a:pt x="1524" y="1629"/>
                    </a:cubicBezTo>
                    <a:cubicBezTo>
                      <a:pt x="1527" y="1627"/>
                      <a:pt x="1531" y="1625"/>
                      <a:pt x="1533" y="1622"/>
                    </a:cubicBezTo>
                    <a:cubicBezTo>
                      <a:pt x="1538" y="1614"/>
                      <a:pt x="1546" y="1611"/>
                      <a:pt x="1553" y="1607"/>
                    </a:cubicBezTo>
                    <a:cubicBezTo>
                      <a:pt x="1558" y="1604"/>
                      <a:pt x="1563" y="1602"/>
                      <a:pt x="1568" y="1599"/>
                    </a:cubicBezTo>
                    <a:cubicBezTo>
                      <a:pt x="1580" y="1592"/>
                      <a:pt x="1591" y="1585"/>
                      <a:pt x="1603" y="1579"/>
                    </a:cubicBezTo>
                    <a:cubicBezTo>
                      <a:pt x="1607" y="1577"/>
                      <a:pt x="1612" y="1578"/>
                      <a:pt x="1618" y="1577"/>
                    </a:cubicBezTo>
                    <a:cubicBezTo>
                      <a:pt x="1617" y="1581"/>
                      <a:pt x="1617" y="1582"/>
                      <a:pt x="1617" y="1583"/>
                    </a:cubicBezTo>
                    <a:cubicBezTo>
                      <a:pt x="1609" y="1588"/>
                      <a:pt x="1601" y="1594"/>
                      <a:pt x="1592" y="1599"/>
                    </a:cubicBezTo>
                    <a:cubicBezTo>
                      <a:pt x="1572" y="1610"/>
                      <a:pt x="1552" y="1623"/>
                      <a:pt x="1534" y="1638"/>
                    </a:cubicBezTo>
                    <a:cubicBezTo>
                      <a:pt x="1524" y="1646"/>
                      <a:pt x="1513" y="1654"/>
                      <a:pt x="1510" y="1668"/>
                    </a:cubicBezTo>
                    <a:cubicBezTo>
                      <a:pt x="1517" y="1674"/>
                      <a:pt x="1525" y="1677"/>
                      <a:pt x="1534" y="1673"/>
                    </a:cubicBezTo>
                    <a:cubicBezTo>
                      <a:pt x="1544" y="1670"/>
                      <a:pt x="1554" y="1667"/>
                      <a:pt x="1561" y="1657"/>
                    </a:cubicBezTo>
                    <a:cubicBezTo>
                      <a:pt x="1563" y="1654"/>
                      <a:pt x="1567" y="1652"/>
                      <a:pt x="1571" y="1650"/>
                    </a:cubicBezTo>
                    <a:cubicBezTo>
                      <a:pt x="1584" y="1641"/>
                      <a:pt x="1596" y="1633"/>
                      <a:pt x="1610" y="1624"/>
                    </a:cubicBezTo>
                    <a:cubicBezTo>
                      <a:pt x="1611" y="1623"/>
                      <a:pt x="1614" y="1622"/>
                      <a:pt x="1616" y="1622"/>
                    </a:cubicBezTo>
                    <a:cubicBezTo>
                      <a:pt x="1623" y="1622"/>
                      <a:pt x="1629" y="1622"/>
                      <a:pt x="1638" y="1622"/>
                    </a:cubicBezTo>
                    <a:cubicBezTo>
                      <a:pt x="1635" y="1626"/>
                      <a:pt x="1634" y="1629"/>
                      <a:pt x="1632" y="1630"/>
                    </a:cubicBezTo>
                    <a:cubicBezTo>
                      <a:pt x="1622" y="1636"/>
                      <a:pt x="1611" y="1641"/>
                      <a:pt x="1601" y="1647"/>
                    </a:cubicBezTo>
                    <a:cubicBezTo>
                      <a:pt x="1594" y="1651"/>
                      <a:pt x="1586" y="1653"/>
                      <a:pt x="1582" y="1661"/>
                    </a:cubicBezTo>
                    <a:cubicBezTo>
                      <a:pt x="1584" y="1663"/>
                      <a:pt x="1585" y="1664"/>
                      <a:pt x="1586" y="1665"/>
                    </a:cubicBezTo>
                    <a:cubicBezTo>
                      <a:pt x="1595" y="1677"/>
                      <a:pt x="1606" y="1678"/>
                      <a:pt x="1620" y="1676"/>
                    </a:cubicBezTo>
                    <a:cubicBezTo>
                      <a:pt x="1637" y="1673"/>
                      <a:pt x="1653" y="1668"/>
                      <a:pt x="1669" y="1662"/>
                    </a:cubicBezTo>
                    <a:cubicBezTo>
                      <a:pt x="1675" y="1659"/>
                      <a:pt x="1681" y="1658"/>
                      <a:pt x="1688" y="1661"/>
                    </a:cubicBezTo>
                    <a:close/>
                    <a:moveTo>
                      <a:pt x="1130" y="1821"/>
                    </a:moveTo>
                    <a:cubicBezTo>
                      <a:pt x="1131" y="1819"/>
                      <a:pt x="1131" y="1818"/>
                      <a:pt x="1132" y="1817"/>
                    </a:cubicBezTo>
                    <a:cubicBezTo>
                      <a:pt x="1132" y="1806"/>
                      <a:pt x="1133" y="1795"/>
                      <a:pt x="1134" y="1784"/>
                    </a:cubicBezTo>
                    <a:cubicBezTo>
                      <a:pt x="1134" y="1780"/>
                      <a:pt x="1133" y="1776"/>
                      <a:pt x="1133" y="1769"/>
                    </a:cubicBezTo>
                    <a:cubicBezTo>
                      <a:pt x="1122" y="1785"/>
                      <a:pt x="1114" y="1800"/>
                      <a:pt x="1110" y="1817"/>
                    </a:cubicBezTo>
                    <a:cubicBezTo>
                      <a:pt x="1117" y="1818"/>
                      <a:pt x="1124" y="1820"/>
                      <a:pt x="1130" y="1821"/>
                    </a:cubicBezTo>
                    <a:close/>
                    <a:moveTo>
                      <a:pt x="1128" y="1986"/>
                    </a:moveTo>
                    <a:cubicBezTo>
                      <a:pt x="1100" y="1980"/>
                      <a:pt x="1084" y="1956"/>
                      <a:pt x="1062" y="1940"/>
                    </a:cubicBezTo>
                    <a:cubicBezTo>
                      <a:pt x="1058" y="1948"/>
                      <a:pt x="1053" y="1956"/>
                      <a:pt x="1050" y="1964"/>
                    </a:cubicBezTo>
                    <a:cubicBezTo>
                      <a:pt x="1042" y="1989"/>
                      <a:pt x="1028" y="2012"/>
                      <a:pt x="1015" y="2035"/>
                    </a:cubicBezTo>
                    <a:cubicBezTo>
                      <a:pt x="1007" y="2049"/>
                      <a:pt x="998" y="2064"/>
                      <a:pt x="990" y="2078"/>
                    </a:cubicBezTo>
                    <a:cubicBezTo>
                      <a:pt x="982" y="2091"/>
                      <a:pt x="974" y="2104"/>
                      <a:pt x="967" y="2118"/>
                    </a:cubicBezTo>
                    <a:cubicBezTo>
                      <a:pt x="965" y="2122"/>
                      <a:pt x="963" y="2128"/>
                      <a:pt x="962" y="2133"/>
                    </a:cubicBezTo>
                    <a:cubicBezTo>
                      <a:pt x="962" y="2143"/>
                      <a:pt x="963" y="2152"/>
                      <a:pt x="963" y="2162"/>
                    </a:cubicBezTo>
                    <a:cubicBezTo>
                      <a:pt x="963" y="2173"/>
                      <a:pt x="964" y="2183"/>
                      <a:pt x="964" y="2194"/>
                    </a:cubicBezTo>
                    <a:cubicBezTo>
                      <a:pt x="963" y="2214"/>
                      <a:pt x="962" y="2234"/>
                      <a:pt x="961" y="2256"/>
                    </a:cubicBezTo>
                    <a:cubicBezTo>
                      <a:pt x="983" y="2257"/>
                      <a:pt x="1003" y="2257"/>
                      <a:pt x="1023" y="2258"/>
                    </a:cubicBezTo>
                    <a:cubicBezTo>
                      <a:pt x="1036" y="2258"/>
                      <a:pt x="1049" y="2256"/>
                      <a:pt x="1063" y="2256"/>
                    </a:cubicBezTo>
                    <a:cubicBezTo>
                      <a:pt x="1072" y="2256"/>
                      <a:pt x="1082" y="2257"/>
                      <a:pt x="1092" y="2257"/>
                    </a:cubicBezTo>
                    <a:cubicBezTo>
                      <a:pt x="1100" y="2257"/>
                      <a:pt x="1108" y="2257"/>
                      <a:pt x="1117" y="2257"/>
                    </a:cubicBezTo>
                    <a:cubicBezTo>
                      <a:pt x="1117" y="2254"/>
                      <a:pt x="1117" y="2252"/>
                      <a:pt x="1117" y="2250"/>
                    </a:cubicBezTo>
                    <a:cubicBezTo>
                      <a:pt x="1111" y="2219"/>
                      <a:pt x="1112" y="2188"/>
                      <a:pt x="1110" y="2156"/>
                    </a:cubicBezTo>
                    <a:cubicBezTo>
                      <a:pt x="1110" y="2150"/>
                      <a:pt x="1111" y="2144"/>
                      <a:pt x="1110" y="2138"/>
                    </a:cubicBezTo>
                    <a:cubicBezTo>
                      <a:pt x="1108" y="2128"/>
                      <a:pt x="1110" y="2119"/>
                      <a:pt x="1111" y="2110"/>
                    </a:cubicBezTo>
                    <a:cubicBezTo>
                      <a:pt x="1112" y="2104"/>
                      <a:pt x="1113" y="2097"/>
                      <a:pt x="1113" y="2091"/>
                    </a:cubicBezTo>
                    <a:cubicBezTo>
                      <a:pt x="1114" y="2081"/>
                      <a:pt x="1114" y="2070"/>
                      <a:pt x="1116" y="2060"/>
                    </a:cubicBezTo>
                    <a:cubicBezTo>
                      <a:pt x="1118" y="2044"/>
                      <a:pt x="1120" y="2028"/>
                      <a:pt x="1123" y="2012"/>
                    </a:cubicBezTo>
                    <a:cubicBezTo>
                      <a:pt x="1125" y="2004"/>
                      <a:pt x="1126" y="1996"/>
                      <a:pt x="1128" y="1986"/>
                    </a:cubicBezTo>
                    <a:close/>
                    <a:moveTo>
                      <a:pt x="1057" y="1893"/>
                    </a:moveTo>
                    <a:cubicBezTo>
                      <a:pt x="1062" y="1909"/>
                      <a:pt x="1068" y="1926"/>
                      <a:pt x="1079" y="1939"/>
                    </a:cubicBezTo>
                    <a:cubicBezTo>
                      <a:pt x="1091" y="1952"/>
                      <a:pt x="1107" y="1962"/>
                      <a:pt x="1121" y="1973"/>
                    </a:cubicBezTo>
                    <a:cubicBezTo>
                      <a:pt x="1123" y="1974"/>
                      <a:pt x="1126" y="1975"/>
                      <a:pt x="1129" y="1975"/>
                    </a:cubicBezTo>
                    <a:cubicBezTo>
                      <a:pt x="1146" y="1977"/>
                      <a:pt x="1163" y="1979"/>
                      <a:pt x="1180" y="1980"/>
                    </a:cubicBezTo>
                    <a:cubicBezTo>
                      <a:pt x="1194" y="1982"/>
                      <a:pt x="1208" y="1977"/>
                      <a:pt x="1223" y="1977"/>
                    </a:cubicBezTo>
                    <a:cubicBezTo>
                      <a:pt x="1247" y="1976"/>
                      <a:pt x="1266" y="1966"/>
                      <a:pt x="1282" y="1949"/>
                    </a:cubicBezTo>
                    <a:cubicBezTo>
                      <a:pt x="1292" y="1939"/>
                      <a:pt x="1300" y="1928"/>
                      <a:pt x="1308" y="1917"/>
                    </a:cubicBezTo>
                    <a:cubicBezTo>
                      <a:pt x="1320" y="1902"/>
                      <a:pt x="1330" y="1884"/>
                      <a:pt x="1338" y="1867"/>
                    </a:cubicBezTo>
                    <a:cubicBezTo>
                      <a:pt x="1339" y="1864"/>
                      <a:pt x="1339" y="1862"/>
                      <a:pt x="1339" y="1859"/>
                    </a:cubicBezTo>
                    <a:cubicBezTo>
                      <a:pt x="1332" y="1858"/>
                      <a:pt x="1325" y="1856"/>
                      <a:pt x="1318" y="1856"/>
                    </a:cubicBezTo>
                    <a:cubicBezTo>
                      <a:pt x="1302" y="1854"/>
                      <a:pt x="1287" y="1853"/>
                      <a:pt x="1271" y="1851"/>
                    </a:cubicBezTo>
                    <a:cubicBezTo>
                      <a:pt x="1222" y="1846"/>
                      <a:pt x="1172" y="1842"/>
                      <a:pt x="1123" y="1832"/>
                    </a:cubicBezTo>
                    <a:cubicBezTo>
                      <a:pt x="1110" y="1829"/>
                      <a:pt x="1097" y="1825"/>
                      <a:pt x="1084" y="1823"/>
                    </a:cubicBezTo>
                    <a:cubicBezTo>
                      <a:pt x="1072" y="1822"/>
                      <a:pt x="1060" y="1817"/>
                      <a:pt x="1046" y="1821"/>
                    </a:cubicBezTo>
                    <a:cubicBezTo>
                      <a:pt x="1046" y="1830"/>
                      <a:pt x="1044" y="1839"/>
                      <a:pt x="1046" y="1848"/>
                    </a:cubicBezTo>
                    <a:cubicBezTo>
                      <a:pt x="1048" y="1863"/>
                      <a:pt x="1053" y="1878"/>
                      <a:pt x="1057" y="1893"/>
                    </a:cubicBezTo>
                    <a:close/>
                    <a:moveTo>
                      <a:pt x="960" y="1737"/>
                    </a:moveTo>
                    <a:cubicBezTo>
                      <a:pt x="961" y="1756"/>
                      <a:pt x="962" y="1774"/>
                      <a:pt x="963" y="1794"/>
                    </a:cubicBezTo>
                    <a:cubicBezTo>
                      <a:pt x="980" y="1791"/>
                      <a:pt x="996" y="1788"/>
                      <a:pt x="1013" y="1785"/>
                    </a:cubicBezTo>
                    <a:cubicBezTo>
                      <a:pt x="1014" y="1785"/>
                      <a:pt x="1016" y="1784"/>
                      <a:pt x="1017" y="1783"/>
                    </a:cubicBezTo>
                    <a:cubicBezTo>
                      <a:pt x="1032" y="1779"/>
                      <a:pt x="1044" y="1770"/>
                      <a:pt x="1056" y="1761"/>
                    </a:cubicBezTo>
                    <a:cubicBezTo>
                      <a:pt x="1066" y="1754"/>
                      <a:pt x="1071" y="1746"/>
                      <a:pt x="1075" y="1735"/>
                    </a:cubicBezTo>
                    <a:cubicBezTo>
                      <a:pt x="1078" y="1727"/>
                      <a:pt x="1075" y="1721"/>
                      <a:pt x="1070" y="1716"/>
                    </a:cubicBezTo>
                    <a:cubicBezTo>
                      <a:pt x="1063" y="1710"/>
                      <a:pt x="1054" y="1708"/>
                      <a:pt x="1045" y="1708"/>
                    </a:cubicBezTo>
                    <a:cubicBezTo>
                      <a:pt x="1032" y="1707"/>
                      <a:pt x="1020" y="1709"/>
                      <a:pt x="1008" y="1715"/>
                    </a:cubicBezTo>
                    <a:cubicBezTo>
                      <a:pt x="992" y="1723"/>
                      <a:pt x="976" y="1730"/>
                      <a:pt x="960" y="1737"/>
                    </a:cubicBezTo>
                    <a:close/>
                    <a:moveTo>
                      <a:pt x="1878" y="1434"/>
                    </a:moveTo>
                    <a:cubicBezTo>
                      <a:pt x="1902" y="1438"/>
                      <a:pt x="1924" y="1449"/>
                      <a:pt x="1943" y="1464"/>
                    </a:cubicBezTo>
                    <a:cubicBezTo>
                      <a:pt x="1945" y="1465"/>
                      <a:pt x="1948" y="1466"/>
                      <a:pt x="1950" y="1468"/>
                    </a:cubicBezTo>
                    <a:cubicBezTo>
                      <a:pt x="1968" y="1477"/>
                      <a:pt x="1987" y="1487"/>
                      <a:pt x="2005" y="1497"/>
                    </a:cubicBezTo>
                    <a:cubicBezTo>
                      <a:pt x="2013" y="1501"/>
                      <a:pt x="2021" y="1507"/>
                      <a:pt x="2029" y="1513"/>
                    </a:cubicBezTo>
                    <a:cubicBezTo>
                      <a:pt x="2037" y="1519"/>
                      <a:pt x="2045" y="1526"/>
                      <a:pt x="2053" y="1533"/>
                    </a:cubicBezTo>
                    <a:cubicBezTo>
                      <a:pt x="2058" y="1539"/>
                      <a:pt x="2063" y="1545"/>
                      <a:pt x="2067" y="1551"/>
                    </a:cubicBezTo>
                    <a:cubicBezTo>
                      <a:pt x="2071" y="1555"/>
                      <a:pt x="2069" y="1560"/>
                      <a:pt x="2066" y="1563"/>
                    </a:cubicBezTo>
                    <a:cubicBezTo>
                      <a:pt x="2062" y="1565"/>
                      <a:pt x="2057" y="1564"/>
                      <a:pt x="2054" y="1560"/>
                    </a:cubicBezTo>
                    <a:cubicBezTo>
                      <a:pt x="2053" y="1558"/>
                      <a:pt x="2051" y="1555"/>
                      <a:pt x="2049" y="1553"/>
                    </a:cubicBezTo>
                    <a:cubicBezTo>
                      <a:pt x="2045" y="1549"/>
                      <a:pt x="2041" y="1544"/>
                      <a:pt x="2037" y="1540"/>
                    </a:cubicBezTo>
                    <a:cubicBezTo>
                      <a:pt x="2030" y="1534"/>
                      <a:pt x="2023" y="1529"/>
                      <a:pt x="2016" y="1523"/>
                    </a:cubicBezTo>
                    <a:cubicBezTo>
                      <a:pt x="2013" y="1521"/>
                      <a:pt x="2011" y="1518"/>
                      <a:pt x="2009" y="1517"/>
                    </a:cubicBezTo>
                    <a:cubicBezTo>
                      <a:pt x="1990" y="1507"/>
                      <a:pt x="1972" y="1497"/>
                      <a:pt x="1954" y="1487"/>
                    </a:cubicBezTo>
                    <a:cubicBezTo>
                      <a:pt x="1949" y="1485"/>
                      <a:pt x="1945" y="1483"/>
                      <a:pt x="1940" y="1480"/>
                    </a:cubicBezTo>
                    <a:cubicBezTo>
                      <a:pt x="1925" y="1472"/>
                      <a:pt x="1911" y="1462"/>
                      <a:pt x="1896" y="1455"/>
                    </a:cubicBezTo>
                    <a:cubicBezTo>
                      <a:pt x="1858" y="1437"/>
                      <a:pt x="1820" y="1434"/>
                      <a:pt x="1781" y="1449"/>
                    </a:cubicBezTo>
                    <a:cubicBezTo>
                      <a:pt x="1778" y="1450"/>
                      <a:pt x="1776" y="1452"/>
                      <a:pt x="1774" y="1453"/>
                    </a:cubicBezTo>
                    <a:cubicBezTo>
                      <a:pt x="1774" y="1454"/>
                      <a:pt x="1774" y="1455"/>
                      <a:pt x="1775" y="1456"/>
                    </a:cubicBezTo>
                    <a:cubicBezTo>
                      <a:pt x="1781" y="1456"/>
                      <a:pt x="1789" y="1454"/>
                      <a:pt x="1793" y="1456"/>
                    </a:cubicBezTo>
                    <a:cubicBezTo>
                      <a:pt x="1802" y="1462"/>
                      <a:pt x="1812" y="1467"/>
                      <a:pt x="1814" y="1479"/>
                    </a:cubicBezTo>
                    <a:cubicBezTo>
                      <a:pt x="1817" y="1501"/>
                      <a:pt x="1821" y="1523"/>
                      <a:pt x="1820" y="1545"/>
                    </a:cubicBezTo>
                    <a:cubicBezTo>
                      <a:pt x="1818" y="1574"/>
                      <a:pt x="1816" y="1602"/>
                      <a:pt x="1805" y="1629"/>
                    </a:cubicBezTo>
                    <a:cubicBezTo>
                      <a:pt x="1802" y="1637"/>
                      <a:pt x="1798" y="1645"/>
                      <a:pt x="1794" y="1652"/>
                    </a:cubicBezTo>
                    <a:cubicBezTo>
                      <a:pt x="1790" y="1661"/>
                      <a:pt x="1783" y="1667"/>
                      <a:pt x="1773" y="1669"/>
                    </a:cubicBezTo>
                    <a:cubicBezTo>
                      <a:pt x="1767" y="1670"/>
                      <a:pt x="1761" y="1672"/>
                      <a:pt x="1752" y="1673"/>
                    </a:cubicBezTo>
                    <a:cubicBezTo>
                      <a:pt x="1755" y="1680"/>
                      <a:pt x="1757" y="1687"/>
                      <a:pt x="1761" y="1692"/>
                    </a:cubicBezTo>
                    <a:cubicBezTo>
                      <a:pt x="1768" y="1702"/>
                      <a:pt x="1776" y="1711"/>
                      <a:pt x="1784" y="1720"/>
                    </a:cubicBezTo>
                    <a:cubicBezTo>
                      <a:pt x="1794" y="1731"/>
                      <a:pt x="1804" y="1742"/>
                      <a:pt x="1813" y="1753"/>
                    </a:cubicBezTo>
                    <a:cubicBezTo>
                      <a:pt x="1821" y="1763"/>
                      <a:pt x="1827" y="1773"/>
                      <a:pt x="1836" y="1782"/>
                    </a:cubicBezTo>
                    <a:cubicBezTo>
                      <a:pt x="1851" y="1797"/>
                      <a:pt x="1866" y="1811"/>
                      <a:pt x="1885" y="1822"/>
                    </a:cubicBezTo>
                    <a:cubicBezTo>
                      <a:pt x="1889" y="1825"/>
                      <a:pt x="1894" y="1827"/>
                      <a:pt x="1899" y="1831"/>
                    </a:cubicBezTo>
                    <a:cubicBezTo>
                      <a:pt x="1922" y="1848"/>
                      <a:pt x="1948" y="1861"/>
                      <a:pt x="1977" y="1867"/>
                    </a:cubicBezTo>
                    <a:cubicBezTo>
                      <a:pt x="1992" y="1869"/>
                      <a:pt x="2008" y="1871"/>
                      <a:pt x="2024" y="1872"/>
                    </a:cubicBezTo>
                    <a:cubicBezTo>
                      <a:pt x="2036" y="1872"/>
                      <a:pt x="2048" y="1869"/>
                      <a:pt x="2059" y="1868"/>
                    </a:cubicBezTo>
                    <a:cubicBezTo>
                      <a:pt x="2072" y="1868"/>
                      <a:pt x="2084" y="1866"/>
                      <a:pt x="2095" y="1862"/>
                    </a:cubicBezTo>
                    <a:cubicBezTo>
                      <a:pt x="2099" y="1873"/>
                      <a:pt x="2099" y="1873"/>
                      <a:pt x="2099" y="1873"/>
                    </a:cubicBezTo>
                    <a:cubicBezTo>
                      <a:pt x="2090" y="1876"/>
                      <a:pt x="2081" y="1879"/>
                      <a:pt x="2072" y="1882"/>
                    </a:cubicBezTo>
                    <a:cubicBezTo>
                      <a:pt x="2072" y="1882"/>
                      <a:pt x="2071" y="1883"/>
                      <a:pt x="2071" y="1884"/>
                    </a:cubicBezTo>
                    <a:cubicBezTo>
                      <a:pt x="2073" y="1903"/>
                      <a:pt x="2074" y="1922"/>
                      <a:pt x="2076" y="1941"/>
                    </a:cubicBezTo>
                    <a:cubicBezTo>
                      <a:pt x="2082" y="1982"/>
                      <a:pt x="2081" y="2024"/>
                      <a:pt x="2081" y="2066"/>
                    </a:cubicBezTo>
                    <a:cubicBezTo>
                      <a:pt x="2081" y="2083"/>
                      <a:pt x="2080" y="2100"/>
                      <a:pt x="2078" y="2117"/>
                    </a:cubicBezTo>
                    <a:cubicBezTo>
                      <a:pt x="2077" y="2129"/>
                      <a:pt x="2074" y="2141"/>
                      <a:pt x="2072" y="2153"/>
                    </a:cubicBezTo>
                    <a:cubicBezTo>
                      <a:pt x="2069" y="2174"/>
                      <a:pt x="2066" y="2194"/>
                      <a:pt x="2063" y="2214"/>
                    </a:cubicBezTo>
                    <a:cubicBezTo>
                      <a:pt x="2061" y="2224"/>
                      <a:pt x="2057" y="2232"/>
                      <a:pt x="2055" y="2241"/>
                    </a:cubicBezTo>
                    <a:cubicBezTo>
                      <a:pt x="2054" y="2244"/>
                      <a:pt x="2053" y="2247"/>
                      <a:pt x="2051" y="2251"/>
                    </a:cubicBezTo>
                    <a:cubicBezTo>
                      <a:pt x="2063" y="2251"/>
                      <a:pt x="2072" y="2251"/>
                      <a:pt x="2081" y="2251"/>
                    </a:cubicBezTo>
                    <a:cubicBezTo>
                      <a:pt x="2108" y="2251"/>
                      <a:pt x="2135" y="2250"/>
                      <a:pt x="2161" y="2252"/>
                    </a:cubicBezTo>
                    <a:cubicBezTo>
                      <a:pt x="2192" y="2255"/>
                      <a:pt x="2223" y="2252"/>
                      <a:pt x="2253" y="2254"/>
                    </a:cubicBezTo>
                    <a:cubicBezTo>
                      <a:pt x="2256" y="2254"/>
                      <a:pt x="2258" y="2254"/>
                      <a:pt x="2261" y="2254"/>
                    </a:cubicBezTo>
                    <a:cubicBezTo>
                      <a:pt x="2266" y="2254"/>
                      <a:pt x="2269" y="2252"/>
                      <a:pt x="2269" y="2246"/>
                    </a:cubicBezTo>
                    <a:cubicBezTo>
                      <a:pt x="2269" y="2225"/>
                      <a:pt x="2268" y="2204"/>
                      <a:pt x="2268" y="2183"/>
                    </a:cubicBezTo>
                    <a:cubicBezTo>
                      <a:pt x="2268" y="2167"/>
                      <a:pt x="2269" y="2151"/>
                      <a:pt x="2269" y="2134"/>
                    </a:cubicBezTo>
                    <a:cubicBezTo>
                      <a:pt x="2269" y="2103"/>
                      <a:pt x="2268" y="2072"/>
                      <a:pt x="2268" y="2041"/>
                    </a:cubicBezTo>
                    <a:cubicBezTo>
                      <a:pt x="2268" y="2022"/>
                      <a:pt x="2269" y="2004"/>
                      <a:pt x="2269" y="1985"/>
                    </a:cubicBezTo>
                    <a:cubicBezTo>
                      <a:pt x="2269" y="1969"/>
                      <a:pt x="2268" y="1952"/>
                      <a:pt x="2268" y="1936"/>
                    </a:cubicBezTo>
                    <a:cubicBezTo>
                      <a:pt x="2267" y="1921"/>
                      <a:pt x="2267" y="1906"/>
                      <a:pt x="2266" y="1890"/>
                    </a:cubicBezTo>
                    <a:cubicBezTo>
                      <a:pt x="2266" y="1875"/>
                      <a:pt x="2265" y="1861"/>
                      <a:pt x="2265" y="1846"/>
                    </a:cubicBezTo>
                    <a:cubicBezTo>
                      <a:pt x="2264" y="1827"/>
                      <a:pt x="2265" y="1808"/>
                      <a:pt x="2264" y="1789"/>
                    </a:cubicBezTo>
                    <a:cubicBezTo>
                      <a:pt x="2263" y="1770"/>
                      <a:pt x="2262" y="1751"/>
                      <a:pt x="2261" y="1732"/>
                    </a:cubicBezTo>
                    <a:cubicBezTo>
                      <a:pt x="2260" y="1720"/>
                      <a:pt x="2261" y="1709"/>
                      <a:pt x="2261" y="1697"/>
                    </a:cubicBezTo>
                    <a:cubicBezTo>
                      <a:pt x="2260" y="1676"/>
                      <a:pt x="2260" y="1654"/>
                      <a:pt x="2259" y="1633"/>
                    </a:cubicBezTo>
                    <a:cubicBezTo>
                      <a:pt x="2259" y="1627"/>
                      <a:pt x="2259" y="1620"/>
                      <a:pt x="2259" y="1614"/>
                    </a:cubicBezTo>
                    <a:cubicBezTo>
                      <a:pt x="2259" y="1598"/>
                      <a:pt x="2258" y="1581"/>
                      <a:pt x="2258" y="1565"/>
                    </a:cubicBezTo>
                    <a:cubicBezTo>
                      <a:pt x="2258" y="1557"/>
                      <a:pt x="2259" y="1550"/>
                      <a:pt x="2259" y="1542"/>
                    </a:cubicBezTo>
                    <a:cubicBezTo>
                      <a:pt x="2258" y="1514"/>
                      <a:pt x="2257" y="1486"/>
                      <a:pt x="2256" y="1458"/>
                    </a:cubicBezTo>
                    <a:cubicBezTo>
                      <a:pt x="2255" y="1442"/>
                      <a:pt x="2255" y="1425"/>
                      <a:pt x="2254" y="1408"/>
                    </a:cubicBezTo>
                    <a:cubicBezTo>
                      <a:pt x="2254" y="1406"/>
                      <a:pt x="2254" y="1404"/>
                      <a:pt x="2254" y="1401"/>
                    </a:cubicBezTo>
                    <a:cubicBezTo>
                      <a:pt x="2253" y="1387"/>
                      <a:pt x="2251" y="1372"/>
                      <a:pt x="2250" y="1357"/>
                    </a:cubicBezTo>
                    <a:cubicBezTo>
                      <a:pt x="2249" y="1351"/>
                      <a:pt x="2249" y="1346"/>
                      <a:pt x="2249" y="1340"/>
                    </a:cubicBezTo>
                    <a:cubicBezTo>
                      <a:pt x="2247" y="1319"/>
                      <a:pt x="2245" y="1299"/>
                      <a:pt x="2244" y="1278"/>
                    </a:cubicBezTo>
                    <a:cubicBezTo>
                      <a:pt x="2243" y="1265"/>
                      <a:pt x="2242" y="1252"/>
                      <a:pt x="2241" y="1238"/>
                    </a:cubicBezTo>
                    <a:cubicBezTo>
                      <a:pt x="2241" y="1232"/>
                      <a:pt x="2241" y="1226"/>
                      <a:pt x="2241" y="1220"/>
                    </a:cubicBezTo>
                    <a:cubicBezTo>
                      <a:pt x="2240" y="1195"/>
                      <a:pt x="2240" y="1169"/>
                      <a:pt x="2239" y="1144"/>
                    </a:cubicBezTo>
                    <a:cubicBezTo>
                      <a:pt x="2238" y="1124"/>
                      <a:pt x="2237" y="1104"/>
                      <a:pt x="2237" y="1083"/>
                    </a:cubicBezTo>
                    <a:cubicBezTo>
                      <a:pt x="2236" y="1053"/>
                      <a:pt x="2235" y="1023"/>
                      <a:pt x="2234" y="992"/>
                    </a:cubicBezTo>
                    <a:cubicBezTo>
                      <a:pt x="2233" y="977"/>
                      <a:pt x="2231" y="961"/>
                      <a:pt x="2230" y="945"/>
                    </a:cubicBezTo>
                    <a:cubicBezTo>
                      <a:pt x="2229" y="927"/>
                      <a:pt x="2229" y="908"/>
                      <a:pt x="2228" y="890"/>
                    </a:cubicBezTo>
                    <a:cubicBezTo>
                      <a:pt x="2228" y="868"/>
                      <a:pt x="2227" y="846"/>
                      <a:pt x="2227" y="824"/>
                    </a:cubicBezTo>
                    <a:cubicBezTo>
                      <a:pt x="2228" y="811"/>
                      <a:pt x="2229" y="798"/>
                      <a:pt x="2230" y="785"/>
                    </a:cubicBezTo>
                    <a:cubicBezTo>
                      <a:pt x="2230" y="780"/>
                      <a:pt x="2231" y="776"/>
                      <a:pt x="2231" y="772"/>
                    </a:cubicBezTo>
                    <a:cubicBezTo>
                      <a:pt x="2231" y="745"/>
                      <a:pt x="2231" y="719"/>
                      <a:pt x="2232" y="692"/>
                    </a:cubicBezTo>
                    <a:cubicBezTo>
                      <a:pt x="2233" y="674"/>
                      <a:pt x="2236" y="656"/>
                      <a:pt x="2238" y="638"/>
                    </a:cubicBezTo>
                    <a:cubicBezTo>
                      <a:pt x="2239" y="624"/>
                      <a:pt x="2240" y="610"/>
                      <a:pt x="2241" y="597"/>
                    </a:cubicBezTo>
                    <a:cubicBezTo>
                      <a:pt x="2241" y="594"/>
                      <a:pt x="2241" y="592"/>
                      <a:pt x="2242" y="589"/>
                    </a:cubicBezTo>
                    <a:cubicBezTo>
                      <a:pt x="2247" y="565"/>
                      <a:pt x="2246" y="541"/>
                      <a:pt x="2249" y="516"/>
                    </a:cubicBezTo>
                    <a:cubicBezTo>
                      <a:pt x="2251" y="503"/>
                      <a:pt x="2252" y="490"/>
                      <a:pt x="2252" y="477"/>
                    </a:cubicBezTo>
                    <a:cubicBezTo>
                      <a:pt x="2252" y="461"/>
                      <a:pt x="2249" y="445"/>
                      <a:pt x="2249" y="429"/>
                    </a:cubicBezTo>
                    <a:cubicBezTo>
                      <a:pt x="2249" y="416"/>
                      <a:pt x="2246" y="404"/>
                      <a:pt x="2246" y="391"/>
                    </a:cubicBezTo>
                    <a:cubicBezTo>
                      <a:pt x="2247" y="367"/>
                      <a:pt x="2244" y="344"/>
                      <a:pt x="2247" y="320"/>
                    </a:cubicBezTo>
                    <a:cubicBezTo>
                      <a:pt x="2250" y="302"/>
                      <a:pt x="2251" y="285"/>
                      <a:pt x="2253" y="267"/>
                    </a:cubicBezTo>
                    <a:cubicBezTo>
                      <a:pt x="2253" y="264"/>
                      <a:pt x="2254" y="262"/>
                      <a:pt x="2255" y="260"/>
                    </a:cubicBezTo>
                    <a:cubicBezTo>
                      <a:pt x="2258" y="255"/>
                      <a:pt x="2258" y="250"/>
                      <a:pt x="2256" y="245"/>
                    </a:cubicBezTo>
                    <a:cubicBezTo>
                      <a:pt x="2254" y="238"/>
                      <a:pt x="2256" y="231"/>
                      <a:pt x="2262" y="225"/>
                    </a:cubicBezTo>
                    <a:cubicBezTo>
                      <a:pt x="2260" y="223"/>
                      <a:pt x="2258" y="221"/>
                      <a:pt x="2258" y="220"/>
                    </a:cubicBezTo>
                    <a:cubicBezTo>
                      <a:pt x="2259" y="210"/>
                      <a:pt x="2261" y="200"/>
                      <a:pt x="2262" y="190"/>
                    </a:cubicBezTo>
                    <a:cubicBezTo>
                      <a:pt x="2263" y="184"/>
                      <a:pt x="2264" y="179"/>
                      <a:pt x="2264" y="173"/>
                    </a:cubicBezTo>
                    <a:cubicBezTo>
                      <a:pt x="2265" y="164"/>
                      <a:pt x="2267" y="156"/>
                      <a:pt x="2267" y="148"/>
                    </a:cubicBezTo>
                    <a:cubicBezTo>
                      <a:pt x="2269" y="132"/>
                      <a:pt x="2268" y="117"/>
                      <a:pt x="2273" y="102"/>
                    </a:cubicBezTo>
                    <a:cubicBezTo>
                      <a:pt x="2274" y="97"/>
                      <a:pt x="2272" y="90"/>
                      <a:pt x="2272" y="85"/>
                    </a:cubicBezTo>
                    <a:cubicBezTo>
                      <a:pt x="2271" y="72"/>
                      <a:pt x="2272" y="59"/>
                      <a:pt x="2276" y="47"/>
                    </a:cubicBezTo>
                    <a:cubicBezTo>
                      <a:pt x="2278" y="40"/>
                      <a:pt x="2278" y="33"/>
                      <a:pt x="2278" y="26"/>
                    </a:cubicBezTo>
                    <a:cubicBezTo>
                      <a:pt x="2278" y="21"/>
                      <a:pt x="2273" y="18"/>
                      <a:pt x="2266" y="18"/>
                    </a:cubicBezTo>
                    <a:cubicBezTo>
                      <a:pt x="2254" y="18"/>
                      <a:pt x="2243" y="19"/>
                      <a:pt x="2231" y="19"/>
                    </a:cubicBezTo>
                    <a:cubicBezTo>
                      <a:pt x="2209" y="19"/>
                      <a:pt x="2188" y="18"/>
                      <a:pt x="2166" y="18"/>
                    </a:cubicBezTo>
                    <a:cubicBezTo>
                      <a:pt x="2158" y="18"/>
                      <a:pt x="2149" y="18"/>
                      <a:pt x="2141" y="18"/>
                    </a:cubicBezTo>
                    <a:cubicBezTo>
                      <a:pt x="2116" y="18"/>
                      <a:pt x="2092" y="18"/>
                      <a:pt x="2067" y="18"/>
                    </a:cubicBezTo>
                    <a:cubicBezTo>
                      <a:pt x="2057" y="17"/>
                      <a:pt x="2046" y="17"/>
                      <a:pt x="2035" y="19"/>
                    </a:cubicBezTo>
                    <a:cubicBezTo>
                      <a:pt x="2030" y="20"/>
                      <a:pt x="2024" y="18"/>
                      <a:pt x="2019" y="18"/>
                    </a:cubicBezTo>
                    <a:cubicBezTo>
                      <a:pt x="1995" y="18"/>
                      <a:pt x="1971" y="20"/>
                      <a:pt x="1946" y="20"/>
                    </a:cubicBezTo>
                    <a:cubicBezTo>
                      <a:pt x="1932" y="20"/>
                      <a:pt x="1917" y="19"/>
                      <a:pt x="1903" y="19"/>
                    </a:cubicBezTo>
                    <a:cubicBezTo>
                      <a:pt x="1882" y="18"/>
                      <a:pt x="1862" y="18"/>
                      <a:pt x="1841" y="18"/>
                    </a:cubicBezTo>
                    <a:cubicBezTo>
                      <a:pt x="1828" y="18"/>
                      <a:pt x="1814" y="17"/>
                      <a:pt x="1801" y="18"/>
                    </a:cubicBezTo>
                    <a:cubicBezTo>
                      <a:pt x="1781" y="20"/>
                      <a:pt x="1761" y="18"/>
                      <a:pt x="1741" y="18"/>
                    </a:cubicBezTo>
                    <a:cubicBezTo>
                      <a:pt x="1723" y="18"/>
                      <a:pt x="1706" y="20"/>
                      <a:pt x="1688" y="21"/>
                    </a:cubicBezTo>
                    <a:cubicBezTo>
                      <a:pt x="1687" y="21"/>
                      <a:pt x="1685" y="21"/>
                      <a:pt x="1684" y="22"/>
                    </a:cubicBezTo>
                    <a:cubicBezTo>
                      <a:pt x="1673" y="22"/>
                      <a:pt x="1661" y="22"/>
                      <a:pt x="1649" y="22"/>
                    </a:cubicBezTo>
                    <a:cubicBezTo>
                      <a:pt x="1635" y="23"/>
                      <a:pt x="1620" y="24"/>
                      <a:pt x="1605" y="25"/>
                    </a:cubicBezTo>
                    <a:cubicBezTo>
                      <a:pt x="1593" y="25"/>
                      <a:pt x="1580" y="27"/>
                      <a:pt x="1568" y="27"/>
                    </a:cubicBezTo>
                    <a:cubicBezTo>
                      <a:pt x="1550" y="28"/>
                      <a:pt x="1532" y="28"/>
                      <a:pt x="1515" y="29"/>
                    </a:cubicBezTo>
                    <a:cubicBezTo>
                      <a:pt x="1492" y="31"/>
                      <a:pt x="1470" y="33"/>
                      <a:pt x="1447" y="34"/>
                    </a:cubicBezTo>
                    <a:cubicBezTo>
                      <a:pt x="1426" y="35"/>
                      <a:pt x="1405" y="35"/>
                      <a:pt x="1383" y="35"/>
                    </a:cubicBezTo>
                    <a:cubicBezTo>
                      <a:pt x="1380" y="35"/>
                      <a:pt x="1376" y="36"/>
                      <a:pt x="1373" y="36"/>
                    </a:cubicBezTo>
                    <a:cubicBezTo>
                      <a:pt x="1335" y="37"/>
                      <a:pt x="1297" y="39"/>
                      <a:pt x="1259" y="39"/>
                    </a:cubicBezTo>
                    <a:cubicBezTo>
                      <a:pt x="1234" y="39"/>
                      <a:pt x="1209" y="38"/>
                      <a:pt x="1184" y="37"/>
                    </a:cubicBezTo>
                    <a:cubicBezTo>
                      <a:pt x="1161" y="37"/>
                      <a:pt x="1138" y="39"/>
                      <a:pt x="1115" y="37"/>
                    </a:cubicBezTo>
                    <a:cubicBezTo>
                      <a:pt x="1092" y="35"/>
                      <a:pt x="1070" y="37"/>
                      <a:pt x="1048" y="36"/>
                    </a:cubicBezTo>
                    <a:cubicBezTo>
                      <a:pt x="1029" y="36"/>
                      <a:pt x="1011" y="36"/>
                      <a:pt x="992" y="36"/>
                    </a:cubicBezTo>
                    <a:cubicBezTo>
                      <a:pt x="968" y="37"/>
                      <a:pt x="944" y="36"/>
                      <a:pt x="920" y="36"/>
                    </a:cubicBezTo>
                    <a:cubicBezTo>
                      <a:pt x="891" y="36"/>
                      <a:pt x="861" y="35"/>
                      <a:pt x="832" y="34"/>
                    </a:cubicBezTo>
                    <a:cubicBezTo>
                      <a:pt x="812" y="34"/>
                      <a:pt x="793" y="33"/>
                      <a:pt x="774" y="33"/>
                    </a:cubicBezTo>
                    <a:cubicBezTo>
                      <a:pt x="747" y="32"/>
                      <a:pt x="720" y="33"/>
                      <a:pt x="693" y="32"/>
                    </a:cubicBezTo>
                    <a:cubicBezTo>
                      <a:pt x="672" y="32"/>
                      <a:pt x="651" y="31"/>
                      <a:pt x="630" y="30"/>
                    </a:cubicBezTo>
                    <a:cubicBezTo>
                      <a:pt x="616" y="29"/>
                      <a:pt x="601" y="29"/>
                      <a:pt x="587" y="29"/>
                    </a:cubicBezTo>
                    <a:cubicBezTo>
                      <a:pt x="559" y="28"/>
                      <a:pt x="531" y="27"/>
                      <a:pt x="503" y="27"/>
                    </a:cubicBezTo>
                    <a:cubicBezTo>
                      <a:pt x="489" y="27"/>
                      <a:pt x="475" y="29"/>
                      <a:pt x="460" y="30"/>
                    </a:cubicBezTo>
                    <a:cubicBezTo>
                      <a:pt x="448" y="30"/>
                      <a:pt x="437" y="30"/>
                      <a:pt x="425" y="30"/>
                    </a:cubicBezTo>
                    <a:cubicBezTo>
                      <a:pt x="422" y="30"/>
                      <a:pt x="420" y="30"/>
                      <a:pt x="417" y="30"/>
                    </a:cubicBezTo>
                    <a:cubicBezTo>
                      <a:pt x="409" y="31"/>
                      <a:pt x="400" y="33"/>
                      <a:pt x="393" y="31"/>
                    </a:cubicBezTo>
                    <a:cubicBezTo>
                      <a:pt x="364" y="27"/>
                      <a:pt x="335" y="28"/>
                      <a:pt x="306" y="30"/>
                    </a:cubicBezTo>
                    <a:cubicBezTo>
                      <a:pt x="282" y="31"/>
                      <a:pt x="258" y="31"/>
                      <a:pt x="234" y="32"/>
                    </a:cubicBezTo>
                    <a:cubicBezTo>
                      <a:pt x="227" y="32"/>
                      <a:pt x="221" y="34"/>
                      <a:pt x="214" y="33"/>
                    </a:cubicBezTo>
                    <a:cubicBezTo>
                      <a:pt x="205" y="33"/>
                      <a:pt x="196" y="33"/>
                      <a:pt x="187" y="32"/>
                    </a:cubicBezTo>
                    <a:cubicBezTo>
                      <a:pt x="167" y="28"/>
                      <a:pt x="147" y="29"/>
                      <a:pt x="127" y="30"/>
                    </a:cubicBezTo>
                    <a:cubicBezTo>
                      <a:pt x="111" y="30"/>
                      <a:pt x="95" y="33"/>
                      <a:pt x="79" y="36"/>
                    </a:cubicBezTo>
                    <a:cubicBezTo>
                      <a:pt x="60" y="38"/>
                      <a:pt x="42" y="38"/>
                      <a:pt x="23" y="34"/>
                    </a:cubicBezTo>
                    <a:cubicBezTo>
                      <a:pt x="22" y="32"/>
                      <a:pt x="22" y="30"/>
                      <a:pt x="21" y="28"/>
                    </a:cubicBezTo>
                    <a:cubicBezTo>
                      <a:pt x="21" y="27"/>
                      <a:pt x="21" y="27"/>
                      <a:pt x="20" y="26"/>
                    </a:cubicBezTo>
                    <a:cubicBezTo>
                      <a:pt x="22" y="26"/>
                      <a:pt x="23" y="25"/>
                      <a:pt x="24" y="25"/>
                    </a:cubicBezTo>
                    <a:cubicBezTo>
                      <a:pt x="32" y="25"/>
                      <a:pt x="41" y="26"/>
                      <a:pt x="49" y="27"/>
                    </a:cubicBezTo>
                    <a:cubicBezTo>
                      <a:pt x="64" y="28"/>
                      <a:pt x="78" y="23"/>
                      <a:pt x="93" y="22"/>
                    </a:cubicBezTo>
                    <a:cubicBezTo>
                      <a:pt x="113" y="21"/>
                      <a:pt x="133" y="19"/>
                      <a:pt x="153" y="19"/>
                    </a:cubicBezTo>
                    <a:cubicBezTo>
                      <a:pt x="183" y="18"/>
                      <a:pt x="213" y="22"/>
                      <a:pt x="243" y="21"/>
                    </a:cubicBezTo>
                    <a:cubicBezTo>
                      <a:pt x="259" y="20"/>
                      <a:pt x="274" y="21"/>
                      <a:pt x="290" y="20"/>
                    </a:cubicBezTo>
                    <a:cubicBezTo>
                      <a:pt x="307" y="19"/>
                      <a:pt x="324" y="17"/>
                      <a:pt x="341" y="16"/>
                    </a:cubicBezTo>
                    <a:cubicBezTo>
                      <a:pt x="342" y="16"/>
                      <a:pt x="344" y="16"/>
                      <a:pt x="345" y="16"/>
                    </a:cubicBezTo>
                    <a:cubicBezTo>
                      <a:pt x="377" y="19"/>
                      <a:pt x="408" y="19"/>
                      <a:pt x="440" y="18"/>
                    </a:cubicBezTo>
                    <a:cubicBezTo>
                      <a:pt x="464" y="18"/>
                      <a:pt x="489" y="16"/>
                      <a:pt x="513" y="16"/>
                    </a:cubicBezTo>
                    <a:cubicBezTo>
                      <a:pt x="538" y="16"/>
                      <a:pt x="563" y="17"/>
                      <a:pt x="588" y="17"/>
                    </a:cubicBezTo>
                    <a:cubicBezTo>
                      <a:pt x="598" y="18"/>
                      <a:pt x="607" y="17"/>
                      <a:pt x="617" y="18"/>
                    </a:cubicBezTo>
                    <a:cubicBezTo>
                      <a:pt x="627" y="19"/>
                      <a:pt x="637" y="18"/>
                      <a:pt x="647" y="18"/>
                    </a:cubicBezTo>
                    <a:cubicBezTo>
                      <a:pt x="664" y="18"/>
                      <a:pt x="681" y="16"/>
                      <a:pt x="698" y="20"/>
                    </a:cubicBezTo>
                    <a:cubicBezTo>
                      <a:pt x="710" y="22"/>
                      <a:pt x="722" y="21"/>
                      <a:pt x="733" y="21"/>
                    </a:cubicBezTo>
                    <a:cubicBezTo>
                      <a:pt x="747" y="21"/>
                      <a:pt x="760" y="21"/>
                      <a:pt x="774" y="20"/>
                    </a:cubicBezTo>
                    <a:cubicBezTo>
                      <a:pt x="786" y="20"/>
                      <a:pt x="798" y="20"/>
                      <a:pt x="810" y="21"/>
                    </a:cubicBezTo>
                    <a:cubicBezTo>
                      <a:pt x="814" y="21"/>
                      <a:pt x="819" y="21"/>
                      <a:pt x="823" y="21"/>
                    </a:cubicBezTo>
                    <a:cubicBezTo>
                      <a:pt x="850" y="21"/>
                      <a:pt x="877" y="21"/>
                      <a:pt x="903" y="24"/>
                    </a:cubicBezTo>
                    <a:cubicBezTo>
                      <a:pt x="916" y="25"/>
                      <a:pt x="928" y="23"/>
                      <a:pt x="941" y="23"/>
                    </a:cubicBezTo>
                    <a:cubicBezTo>
                      <a:pt x="959" y="23"/>
                      <a:pt x="977" y="22"/>
                      <a:pt x="995" y="23"/>
                    </a:cubicBezTo>
                    <a:cubicBezTo>
                      <a:pt x="1015" y="24"/>
                      <a:pt x="1034" y="22"/>
                      <a:pt x="1054" y="21"/>
                    </a:cubicBezTo>
                    <a:cubicBezTo>
                      <a:pt x="1068" y="20"/>
                      <a:pt x="1082" y="22"/>
                      <a:pt x="1096" y="21"/>
                    </a:cubicBezTo>
                    <a:cubicBezTo>
                      <a:pt x="1110" y="21"/>
                      <a:pt x="1125" y="22"/>
                      <a:pt x="1139" y="24"/>
                    </a:cubicBezTo>
                    <a:cubicBezTo>
                      <a:pt x="1145" y="25"/>
                      <a:pt x="1152" y="24"/>
                      <a:pt x="1158" y="23"/>
                    </a:cubicBezTo>
                    <a:cubicBezTo>
                      <a:pt x="1163" y="23"/>
                      <a:pt x="1167" y="22"/>
                      <a:pt x="1172" y="22"/>
                    </a:cubicBezTo>
                    <a:cubicBezTo>
                      <a:pt x="1196" y="23"/>
                      <a:pt x="1220" y="24"/>
                      <a:pt x="1243" y="24"/>
                    </a:cubicBezTo>
                    <a:cubicBezTo>
                      <a:pt x="1269" y="25"/>
                      <a:pt x="1294" y="25"/>
                      <a:pt x="1319" y="25"/>
                    </a:cubicBezTo>
                    <a:cubicBezTo>
                      <a:pt x="1322" y="25"/>
                      <a:pt x="1325" y="24"/>
                      <a:pt x="1327" y="24"/>
                    </a:cubicBezTo>
                    <a:cubicBezTo>
                      <a:pt x="1338" y="22"/>
                      <a:pt x="1349" y="21"/>
                      <a:pt x="1361" y="22"/>
                    </a:cubicBezTo>
                    <a:cubicBezTo>
                      <a:pt x="1377" y="23"/>
                      <a:pt x="1394" y="21"/>
                      <a:pt x="1410" y="21"/>
                    </a:cubicBezTo>
                    <a:cubicBezTo>
                      <a:pt x="1437" y="20"/>
                      <a:pt x="1463" y="18"/>
                      <a:pt x="1490" y="17"/>
                    </a:cubicBezTo>
                    <a:cubicBezTo>
                      <a:pt x="1491" y="17"/>
                      <a:pt x="1493" y="18"/>
                      <a:pt x="1494" y="17"/>
                    </a:cubicBezTo>
                    <a:cubicBezTo>
                      <a:pt x="1511" y="12"/>
                      <a:pt x="1529" y="13"/>
                      <a:pt x="1546" y="12"/>
                    </a:cubicBezTo>
                    <a:cubicBezTo>
                      <a:pt x="1562" y="11"/>
                      <a:pt x="1578" y="12"/>
                      <a:pt x="1594" y="12"/>
                    </a:cubicBezTo>
                    <a:cubicBezTo>
                      <a:pt x="1602" y="12"/>
                      <a:pt x="1611" y="9"/>
                      <a:pt x="1619" y="8"/>
                    </a:cubicBezTo>
                    <a:cubicBezTo>
                      <a:pt x="1629" y="7"/>
                      <a:pt x="1638" y="7"/>
                      <a:pt x="1648" y="6"/>
                    </a:cubicBezTo>
                    <a:cubicBezTo>
                      <a:pt x="1671" y="5"/>
                      <a:pt x="1693" y="5"/>
                      <a:pt x="1716" y="4"/>
                    </a:cubicBezTo>
                    <a:cubicBezTo>
                      <a:pt x="1735" y="3"/>
                      <a:pt x="1755" y="2"/>
                      <a:pt x="1774" y="2"/>
                    </a:cubicBezTo>
                    <a:cubicBezTo>
                      <a:pt x="1784" y="2"/>
                      <a:pt x="1793" y="4"/>
                      <a:pt x="1802" y="3"/>
                    </a:cubicBezTo>
                    <a:cubicBezTo>
                      <a:pt x="1816" y="3"/>
                      <a:pt x="1830" y="2"/>
                      <a:pt x="1844" y="2"/>
                    </a:cubicBezTo>
                    <a:cubicBezTo>
                      <a:pt x="1865" y="2"/>
                      <a:pt x="1887" y="3"/>
                      <a:pt x="1908" y="4"/>
                    </a:cubicBezTo>
                    <a:cubicBezTo>
                      <a:pt x="1916" y="4"/>
                      <a:pt x="1923" y="4"/>
                      <a:pt x="1930" y="4"/>
                    </a:cubicBezTo>
                    <a:cubicBezTo>
                      <a:pt x="1942" y="5"/>
                      <a:pt x="1953" y="6"/>
                      <a:pt x="1964" y="6"/>
                    </a:cubicBezTo>
                    <a:cubicBezTo>
                      <a:pt x="1975" y="5"/>
                      <a:pt x="1986" y="4"/>
                      <a:pt x="1997" y="3"/>
                    </a:cubicBezTo>
                    <a:cubicBezTo>
                      <a:pt x="2010" y="2"/>
                      <a:pt x="2023" y="1"/>
                      <a:pt x="2036" y="0"/>
                    </a:cubicBezTo>
                    <a:cubicBezTo>
                      <a:pt x="2040" y="0"/>
                      <a:pt x="2044" y="1"/>
                      <a:pt x="2049" y="1"/>
                    </a:cubicBezTo>
                    <a:cubicBezTo>
                      <a:pt x="2072" y="1"/>
                      <a:pt x="2095" y="2"/>
                      <a:pt x="2118" y="2"/>
                    </a:cubicBezTo>
                    <a:cubicBezTo>
                      <a:pt x="2138" y="2"/>
                      <a:pt x="2158" y="1"/>
                      <a:pt x="2178" y="1"/>
                    </a:cubicBezTo>
                    <a:cubicBezTo>
                      <a:pt x="2183" y="1"/>
                      <a:pt x="2187" y="0"/>
                      <a:pt x="2192" y="1"/>
                    </a:cubicBezTo>
                    <a:cubicBezTo>
                      <a:pt x="2207" y="1"/>
                      <a:pt x="2222" y="1"/>
                      <a:pt x="2237" y="2"/>
                    </a:cubicBezTo>
                    <a:cubicBezTo>
                      <a:pt x="2251" y="2"/>
                      <a:pt x="2265" y="2"/>
                      <a:pt x="2279" y="2"/>
                    </a:cubicBezTo>
                    <a:cubicBezTo>
                      <a:pt x="2292" y="2"/>
                      <a:pt x="2296" y="7"/>
                      <a:pt x="2294" y="19"/>
                    </a:cubicBezTo>
                    <a:cubicBezTo>
                      <a:pt x="2292" y="32"/>
                      <a:pt x="2292" y="46"/>
                      <a:pt x="2289" y="59"/>
                    </a:cubicBezTo>
                    <a:cubicBezTo>
                      <a:pt x="2288" y="67"/>
                      <a:pt x="2291" y="74"/>
                      <a:pt x="2290" y="81"/>
                    </a:cubicBezTo>
                    <a:cubicBezTo>
                      <a:pt x="2288" y="89"/>
                      <a:pt x="2290" y="98"/>
                      <a:pt x="2287" y="105"/>
                    </a:cubicBezTo>
                    <a:cubicBezTo>
                      <a:pt x="2282" y="119"/>
                      <a:pt x="2287" y="132"/>
                      <a:pt x="2285" y="146"/>
                    </a:cubicBezTo>
                    <a:cubicBezTo>
                      <a:pt x="2280" y="171"/>
                      <a:pt x="2277" y="196"/>
                      <a:pt x="2275" y="221"/>
                    </a:cubicBezTo>
                    <a:cubicBezTo>
                      <a:pt x="2274" y="241"/>
                      <a:pt x="2269" y="261"/>
                      <a:pt x="2269" y="281"/>
                    </a:cubicBezTo>
                    <a:cubicBezTo>
                      <a:pt x="2269" y="297"/>
                      <a:pt x="2266" y="313"/>
                      <a:pt x="2265" y="329"/>
                    </a:cubicBezTo>
                    <a:cubicBezTo>
                      <a:pt x="2264" y="343"/>
                      <a:pt x="2264" y="357"/>
                      <a:pt x="2265" y="371"/>
                    </a:cubicBezTo>
                    <a:cubicBezTo>
                      <a:pt x="2266" y="391"/>
                      <a:pt x="2269" y="411"/>
                      <a:pt x="2270" y="431"/>
                    </a:cubicBezTo>
                    <a:cubicBezTo>
                      <a:pt x="2270" y="452"/>
                      <a:pt x="2271" y="474"/>
                      <a:pt x="2270" y="495"/>
                    </a:cubicBezTo>
                    <a:cubicBezTo>
                      <a:pt x="2268" y="526"/>
                      <a:pt x="2265" y="557"/>
                      <a:pt x="2262" y="588"/>
                    </a:cubicBezTo>
                    <a:cubicBezTo>
                      <a:pt x="2260" y="609"/>
                      <a:pt x="2257" y="629"/>
                      <a:pt x="2255" y="650"/>
                    </a:cubicBezTo>
                    <a:cubicBezTo>
                      <a:pt x="2253" y="678"/>
                      <a:pt x="2250" y="707"/>
                      <a:pt x="2250" y="735"/>
                    </a:cubicBezTo>
                    <a:cubicBezTo>
                      <a:pt x="2251" y="762"/>
                      <a:pt x="2249" y="788"/>
                      <a:pt x="2248" y="815"/>
                    </a:cubicBezTo>
                    <a:cubicBezTo>
                      <a:pt x="2248" y="828"/>
                      <a:pt x="2248" y="841"/>
                      <a:pt x="2248" y="854"/>
                    </a:cubicBezTo>
                    <a:cubicBezTo>
                      <a:pt x="2248" y="871"/>
                      <a:pt x="2248" y="888"/>
                      <a:pt x="2248" y="904"/>
                    </a:cubicBezTo>
                    <a:cubicBezTo>
                      <a:pt x="2250" y="933"/>
                      <a:pt x="2253" y="962"/>
                      <a:pt x="2254" y="991"/>
                    </a:cubicBezTo>
                    <a:cubicBezTo>
                      <a:pt x="2256" y="1021"/>
                      <a:pt x="2257" y="1052"/>
                      <a:pt x="2258" y="1083"/>
                    </a:cubicBezTo>
                    <a:cubicBezTo>
                      <a:pt x="2259" y="1125"/>
                      <a:pt x="2260" y="1167"/>
                      <a:pt x="2260" y="1209"/>
                    </a:cubicBezTo>
                    <a:cubicBezTo>
                      <a:pt x="2260" y="1243"/>
                      <a:pt x="2264" y="1276"/>
                      <a:pt x="2266" y="1310"/>
                    </a:cubicBezTo>
                    <a:cubicBezTo>
                      <a:pt x="2268" y="1340"/>
                      <a:pt x="2271" y="1370"/>
                      <a:pt x="2273" y="1399"/>
                    </a:cubicBezTo>
                    <a:cubicBezTo>
                      <a:pt x="2275" y="1426"/>
                      <a:pt x="2275" y="1453"/>
                      <a:pt x="2277" y="1480"/>
                    </a:cubicBezTo>
                    <a:cubicBezTo>
                      <a:pt x="2277" y="1501"/>
                      <a:pt x="2278" y="1521"/>
                      <a:pt x="2279" y="1542"/>
                    </a:cubicBezTo>
                    <a:cubicBezTo>
                      <a:pt x="2279" y="1567"/>
                      <a:pt x="2279" y="1593"/>
                      <a:pt x="2279" y="1618"/>
                    </a:cubicBezTo>
                    <a:cubicBezTo>
                      <a:pt x="2279" y="1642"/>
                      <a:pt x="2280" y="1666"/>
                      <a:pt x="2281" y="1691"/>
                    </a:cubicBezTo>
                    <a:cubicBezTo>
                      <a:pt x="2281" y="1702"/>
                      <a:pt x="2281" y="1714"/>
                      <a:pt x="2281" y="1726"/>
                    </a:cubicBezTo>
                    <a:cubicBezTo>
                      <a:pt x="2282" y="1747"/>
                      <a:pt x="2284" y="1769"/>
                      <a:pt x="2284" y="1791"/>
                    </a:cubicBezTo>
                    <a:cubicBezTo>
                      <a:pt x="2285" y="1806"/>
                      <a:pt x="2285" y="1821"/>
                      <a:pt x="2285" y="1837"/>
                    </a:cubicBezTo>
                    <a:cubicBezTo>
                      <a:pt x="2286" y="1887"/>
                      <a:pt x="2288" y="1938"/>
                      <a:pt x="2288" y="1989"/>
                    </a:cubicBezTo>
                    <a:cubicBezTo>
                      <a:pt x="2289" y="2011"/>
                      <a:pt x="2287" y="2033"/>
                      <a:pt x="2288" y="2055"/>
                    </a:cubicBezTo>
                    <a:cubicBezTo>
                      <a:pt x="2288" y="2075"/>
                      <a:pt x="2289" y="2096"/>
                      <a:pt x="2289" y="2117"/>
                    </a:cubicBezTo>
                    <a:cubicBezTo>
                      <a:pt x="2289" y="2131"/>
                      <a:pt x="2289" y="2146"/>
                      <a:pt x="2288" y="2160"/>
                    </a:cubicBezTo>
                    <a:cubicBezTo>
                      <a:pt x="2288" y="2184"/>
                      <a:pt x="2287" y="2208"/>
                      <a:pt x="2289" y="2231"/>
                    </a:cubicBezTo>
                    <a:cubicBezTo>
                      <a:pt x="2290" y="2238"/>
                      <a:pt x="2289" y="2245"/>
                      <a:pt x="2288" y="2253"/>
                    </a:cubicBezTo>
                    <a:cubicBezTo>
                      <a:pt x="2302" y="2254"/>
                      <a:pt x="2316" y="2255"/>
                      <a:pt x="2329" y="2256"/>
                    </a:cubicBezTo>
                    <a:cubicBezTo>
                      <a:pt x="2340" y="2256"/>
                      <a:pt x="2350" y="2255"/>
                      <a:pt x="2355" y="2269"/>
                    </a:cubicBezTo>
                    <a:cubicBezTo>
                      <a:pt x="2352" y="2270"/>
                      <a:pt x="2348" y="2272"/>
                      <a:pt x="2345" y="2272"/>
                    </a:cubicBezTo>
                    <a:cubicBezTo>
                      <a:pt x="2324" y="2272"/>
                      <a:pt x="2304" y="2271"/>
                      <a:pt x="2283" y="2270"/>
                    </a:cubicBezTo>
                    <a:cubicBezTo>
                      <a:pt x="2273" y="2270"/>
                      <a:pt x="2263" y="2269"/>
                      <a:pt x="2253" y="2269"/>
                    </a:cubicBezTo>
                    <a:cubicBezTo>
                      <a:pt x="2240" y="2269"/>
                      <a:pt x="2227" y="2270"/>
                      <a:pt x="2215" y="2270"/>
                    </a:cubicBezTo>
                    <a:cubicBezTo>
                      <a:pt x="2205" y="2271"/>
                      <a:pt x="2195" y="2270"/>
                      <a:pt x="2186" y="2270"/>
                    </a:cubicBezTo>
                    <a:cubicBezTo>
                      <a:pt x="2170" y="2269"/>
                      <a:pt x="2155" y="2267"/>
                      <a:pt x="2139" y="2266"/>
                    </a:cubicBezTo>
                    <a:cubicBezTo>
                      <a:pt x="2133" y="2266"/>
                      <a:pt x="2127" y="2268"/>
                      <a:pt x="2122" y="2268"/>
                    </a:cubicBezTo>
                    <a:cubicBezTo>
                      <a:pt x="2108" y="2268"/>
                      <a:pt x="2094" y="2267"/>
                      <a:pt x="2081" y="2267"/>
                    </a:cubicBezTo>
                    <a:cubicBezTo>
                      <a:pt x="2054" y="2266"/>
                      <a:pt x="2027" y="2266"/>
                      <a:pt x="2000" y="2265"/>
                    </a:cubicBezTo>
                    <a:cubicBezTo>
                      <a:pt x="1992" y="2265"/>
                      <a:pt x="1984" y="2264"/>
                      <a:pt x="1976" y="2264"/>
                    </a:cubicBezTo>
                    <a:cubicBezTo>
                      <a:pt x="1969" y="2264"/>
                      <a:pt x="1961" y="2265"/>
                      <a:pt x="1953" y="2265"/>
                    </a:cubicBezTo>
                    <a:cubicBezTo>
                      <a:pt x="1937" y="2265"/>
                      <a:pt x="1921" y="2263"/>
                      <a:pt x="1905" y="2264"/>
                    </a:cubicBezTo>
                    <a:cubicBezTo>
                      <a:pt x="1891" y="2265"/>
                      <a:pt x="1878" y="2263"/>
                      <a:pt x="1864" y="2263"/>
                    </a:cubicBezTo>
                    <a:cubicBezTo>
                      <a:pt x="1832" y="2262"/>
                      <a:pt x="1800" y="2261"/>
                      <a:pt x="1767" y="2260"/>
                    </a:cubicBezTo>
                    <a:cubicBezTo>
                      <a:pt x="1760" y="2260"/>
                      <a:pt x="1753" y="2260"/>
                      <a:pt x="1745" y="2260"/>
                    </a:cubicBezTo>
                    <a:cubicBezTo>
                      <a:pt x="1735" y="2260"/>
                      <a:pt x="1725" y="2260"/>
                      <a:pt x="1715" y="2260"/>
                    </a:cubicBezTo>
                    <a:cubicBezTo>
                      <a:pt x="1706" y="2260"/>
                      <a:pt x="1697" y="2260"/>
                      <a:pt x="1688" y="2260"/>
                    </a:cubicBezTo>
                    <a:cubicBezTo>
                      <a:pt x="1668" y="2260"/>
                      <a:pt x="1648" y="2261"/>
                      <a:pt x="1628" y="2261"/>
                    </a:cubicBezTo>
                    <a:cubicBezTo>
                      <a:pt x="1608" y="2262"/>
                      <a:pt x="1589" y="2262"/>
                      <a:pt x="1569" y="2263"/>
                    </a:cubicBezTo>
                    <a:cubicBezTo>
                      <a:pt x="1557" y="2263"/>
                      <a:pt x="1545" y="2265"/>
                      <a:pt x="1533" y="2265"/>
                    </a:cubicBezTo>
                    <a:cubicBezTo>
                      <a:pt x="1515" y="2266"/>
                      <a:pt x="1497" y="2267"/>
                      <a:pt x="1479" y="2268"/>
                    </a:cubicBezTo>
                    <a:cubicBezTo>
                      <a:pt x="1462" y="2269"/>
                      <a:pt x="1445" y="2271"/>
                      <a:pt x="1428" y="2272"/>
                    </a:cubicBezTo>
                    <a:cubicBezTo>
                      <a:pt x="1427" y="2272"/>
                      <a:pt x="1426" y="2272"/>
                      <a:pt x="1425" y="2272"/>
                    </a:cubicBezTo>
                    <a:cubicBezTo>
                      <a:pt x="1406" y="2272"/>
                      <a:pt x="1387" y="2272"/>
                      <a:pt x="1368" y="2272"/>
                    </a:cubicBezTo>
                    <a:cubicBezTo>
                      <a:pt x="1356" y="2273"/>
                      <a:pt x="1344" y="2273"/>
                      <a:pt x="1332" y="2274"/>
                    </a:cubicBezTo>
                    <a:cubicBezTo>
                      <a:pt x="1327" y="2274"/>
                      <a:pt x="1323" y="2273"/>
                      <a:pt x="1318" y="2273"/>
                    </a:cubicBezTo>
                    <a:cubicBezTo>
                      <a:pt x="1300" y="2273"/>
                      <a:pt x="1281" y="2274"/>
                      <a:pt x="1263" y="2273"/>
                    </a:cubicBezTo>
                    <a:cubicBezTo>
                      <a:pt x="1247" y="2273"/>
                      <a:pt x="1231" y="2271"/>
                      <a:pt x="1214" y="2270"/>
                    </a:cubicBezTo>
                    <a:cubicBezTo>
                      <a:pt x="1209" y="2270"/>
                      <a:pt x="1203" y="2270"/>
                      <a:pt x="1197" y="2270"/>
                    </a:cubicBezTo>
                    <a:cubicBezTo>
                      <a:pt x="1190" y="2270"/>
                      <a:pt x="1184" y="2270"/>
                      <a:pt x="1177" y="2270"/>
                    </a:cubicBezTo>
                    <a:cubicBezTo>
                      <a:pt x="1163" y="2269"/>
                      <a:pt x="1148" y="2268"/>
                      <a:pt x="1134" y="2273"/>
                    </a:cubicBezTo>
                    <a:cubicBezTo>
                      <a:pt x="1133" y="2273"/>
                      <a:pt x="1130" y="2273"/>
                      <a:pt x="1129" y="2272"/>
                    </a:cubicBezTo>
                    <a:cubicBezTo>
                      <a:pt x="1122" y="2268"/>
                      <a:pt x="1114" y="2270"/>
                      <a:pt x="1107" y="2270"/>
                    </a:cubicBezTo>
                    <a:cubicBezTo>
                      <a:pt x="1095" y="2270"/>
                      <a:pt x="1082" y="2269"/>
                      <a:pt x="1070" y="2269"/>
                    </a:cubicBezTo>
                    <a:cubicBezTo>
                      <a:pt x="1053" y="2269"/>
                      <a:pt x="1037" y="2270"/>
                      <a:pt x="1020" y="2270"/>
                    </a:cubicBezTo>
                    <a:cubicBezTo>
                      <a:pt x="1004" y="2270"/>
                      <a:pt x="987" y="2270"/>
                      <a:pt x="971" y="2270"/>
                    </a:cubicBezTo>
                    <a:cubicBezTo>
                      <a:pt x="947" y="2270"/>
                      <a:pt x="923" y="2266"/>
                      <a:pt x="898" y="2267"/>
                    </a:cubicBezTo>
                    <a:cubicBezTo>
                      <a:pt x="879" y="2268"/>
                      <a:pt x="859" y="2266"/>
                      <a:pt x="840" y="2265"/>
                    </a:cubicBezTo>
                    <a:cubicBezTo>
                      <a:pt x="825" y="2265"/>
                      <a:pt x="810" y="2264"/>
                      <a:pt x="795" y="2264"/>
                    </a:cubicBezTo>
                    <a:cubicBezTo>
                      <a:pt x="795" y="2253"/>
                      <a:pt x="795" y="2253"/>
                      <a:pt x="795" y="2253"/>
                    </a:cubicBezTo>
                    <a:cubicBezTo>
                      <a:pt x="796" y="2253"/>
                      <a:pt x="796" y="2253"/>
                      <a:pt x="797" y="2253"/>
                    </a:cubicBezTo>
                    <a:cubicBezTo>
                      <a:pt x="808" y="2253"/>
                      <a:pt x="819" y="2253"/>
                      <a:pt x="830" y="2253"/>
                    </a:cubicBezTo>
                    <a:cubicBezTo>
                      <a:pt x="853" y="2253"/>
                      <a:pt x="877" y="2254"/>
                      <a:pt x="901" y="2254"/>
                    </a:cubicBezTo>
                    <a:cubicBezTo>
                      <a:pt x="914" y="2254"/>
                      <a:pt x="926" y="2254"/>
                      <a:pt x="940" y="2254"/>
                    </a:cubicBezTo>
                    <a:cubicBezTo>
                      <a:pt x="940" y="2251"/>
                      <a:pt x="941" y="2248"/>
                      <a:pt x="941" y="2246"/>
                    </a:cubicBezTo>
                    <a:cubicBezTo>
                      <a:pt x="942" y="2233"/>
                      <a:pt x="943" y="2220"/>
                      <a:pt x="943" y="2207"/>
                    </a:cubicBezTo>
                    <a:cubicBezTo>
                      <a:pt x="943" y="2194"/>
                      <a:pt x="944" y="2181"/>
                      <a:pt x="944" y="2168"/>
                    </a:cubicBezTo>
                    <a:cubicBezTo>
                      <a:pt x="943" y="2143"/>
                      <a:pt x="941" y="2118"/>
                      <a:pt x="941" y="2093"/>
                    </a:cubicBezTo>
                    <a:cubicBezTo>
                      <a:pt x="941" y="2057"/>
                      <a:pt x="943" y="2021"/>
                      <a:pt x="943" y="1985"/>
                    </a:cubicBezTo>
                    <a:cubicBezTo>
                      <a:pt x="943" y="1946"/>
                      <a:pt x="943" y="1907"/>
                      <a:pt x="943" y="1868"/>
                    </a:cubicBezTo>
                    <a:cubicBezTo>
                      <a:pt x="943" y="1851"/>
                      <a:pt x="943" y="1835"/>
                      <a:pt x="943" y="1819"/>
                    </a:cubicBezTo>
                    <a:cubicBezTo>
                      <a:pt x="928" y="1818"/>
                      <a:pt x="926" y="1816"/>
                      <a:pt x="925" y="1803"/>
                    </a:cubicBezTo>
                    <a:cubicBezTo>
                      <a:pt x="931" y="1802"/>
                      <a:pt x="938" y="1800"/>
                      <a:pt x="943" y="1799"/>
                    </a:cubicBezTo>
                    <a:cubicBezTo>
                      <a:pt x="948" y="1781"/>
                      <a:pt x="943" y="1764"/>
                      <a:pt x="943" y="1748"/>
                    </a:cubicBezTo>
                    <a:cubicBezTo>
                      <a:pt x="943" y="1731"/>
                      <a:pt x="942" y="1714"/>
                      <a:pt x="941" y="1697"/>
                    </a:cubicBezTo>
                    <a:cubicBezTo>
                      <a:pt x="940" y="1680"/>
                      <a:pt x="940" y="1663"/>
                      <a:pt x="939" y="1647"/>
                    </a:cubicBezTo>
                    <a:cubicBezTo>
                      <a:pt x="938" y="1647"/>
                      <a:pt x="938" y="1646"/>
                      <a:pt x="938" y="1646"/>
                    </a:cubicBezTo>
                    <a:cubicBezTo>
                      <a:pt x="916" y="1645"/>
                      <a:pt x="894" y="1644"/>
                      <a:pt x="872" y="1644"/>
                    </a:cubicBezTo>
                    <a:cubicBezTo>
                      <a:pt x="852" y="1644"/>
                      <a:pt x="832" y="1644"/>
                      <a:pt x="812" y="1644"/>
                    </a:cubicBezTo>
                    <a:cubicBezTo>
                      <a:pt x="780" y="1645"/>
                      <a:pt x="747" y="1644"/>
                      <a:pt x="715" y="1647"/>
                    </a:cubicBezTo>
                    <a:cubicBezTo>
                      <a:pt x="690" y="1648"/>
                      <a:pt x="665" y="1650"/>
                      <a:pt x="640" y="1650"/>
                    </a:cubicBezTo>
                    <a:cubicBezTo>
                      <a:pt x="634" y="1649"/>
                      <a:pt x="628" y="1648"/>
                      <a:pt x="622" y="1648"/>
                    </a:cubicBezTo>
                    <a:cubicBezTo>
                      <a:pt x="584" y="1648"/>
                      <a:pt x="545" y="1649"/>
                      <a:pt x="506" y="1648"/>
                    </a:cubicBezTo>
                    <a:cubicBezTo>
                      <a:pt x="467" y="1648"/>
                      <a:pt x="429" y="1647"/>
                      <a:pt x="390" y="1646"/>
                    </a:cubicBezTo>
                    <a:cubicBezTo>
                      <a:pt x="377" y="1646"/>
                      <a:pt x="364" y="1645"/>
                      <a:pt x="351" y="1646"/>
                    </a:cubicBezTo>
                    <a:cubicBezTo>
                      <a:pt x="335" y="1647"/>
                      <a:pt x="320" y="1650"/>
                      <a:pt x="304" y="1651"/>
                    </a:cubicBezTo>
                    <a:cubicBezTo>
                      <a:pt x="293" y="1652"/>
                      <a:pt x="283" y="1652"/>
                      <a:pt x="272" y="1653"/>
                    </a:cubicBezTo>
                    <a:cubicBezTo>
                      <a:pt x="262" y="1653"/>
                      <a:pt x="262" y="1654"/>
                      <a:pt x="261" y="1664"/>
                    </a:cubicBezTo>
                    <a:cubicBezTo>
                      <a:pt x="261" y="1667"/>
                      <a:pt x="261" y="1669"/>
                      <a:pt x="261" y="1672"/>
                    </a:cubicBezTo>
                    <a:cubicBezTo>
                      <a:pt x="262" y="1699"/>
                      <a:pt x="264" y="1725"/>
                      <a:pt x="264" y="1752"/>
                    </a:cubicBezTo>
                    <a:cubicBezTo>
                      <a:pt x="264" y="1759"/>
                      <a:pt x="269" y="1765"/>
                      <a:pt x="267" y="1773"/>
                    </a:cubicBezTo>
                    <a:cubicBezTo>
                      <a:pt x="265" y="1780"/>
                      <a:pt x="265" y="1789"/>
                      <a:pt x="265" y="1796"/>
                    </a:cubicBezTo>
                    <a:cubicBezTo>
                      <a:pt x="265" y="1811"/>
                      <a:pt x="266" y="1827"/>
                      <a:pt x="266" y="1842"/>
                    </a:cubicBezTo>
                    <a:cubicBezTo>
                      <a:pt x="265" y="1851"/>
                      <a:pt x="266" y="1859"/>
                      <a:pt x="271" y="1865"/>
                    </a:cubicBezTo>
                    <a:cubicBezTo>
                      <a:pt x="269" y="1874"/>
                      <a:pt x="266" y="1881"/>
                      <a:pt x="266" y="1889"/>
                    </a:cubicBezTo>
                    <a:cubicBezTo>
                      <a:pt x="265" y="1907"/>
                      <a:pt x="266" y="1926"/>
                      <a:pt x="265" y="1944"/>
                    </a:cubicBezTo>
                    <a:cubicBezTo>
                      <a:pt x="265" y="1968"/>
                      <a:pt x="263" y="1993"/>
                      <a:pt x="263" y="2018"/>
                    </a:cubicBezTo>
                    <a:cubicBezTo>
                      <a:pt x="262" y="2032"/>
                      <a:pt x="262" y="2046"/>
                      <a:pt x="262" y="2060"/>
                    </a:cubicBezTo>
                    <a:cubicBezTo>
                      <a:pt x="262" y="2073"/>
                      <a:pt x="262" y="2087"/>
                      <a:pt x="261" y="2101"/>
                    </a:cubicBezTo>
                    <a:cubicBezTo>
                      <a:pt x="261" y="2131"/>
                      <a:pt x="260" y="2162"/>
                      <a:pt x="259" y="2192"/>
                    </a:cubicBezTo>
                    <a:cubicBezTo>
                      <a:pt x="259" y="2206"/>
                      <a:pt x="258" y="2221"/>
                      <a:pt x="258" y="2235"/>
                    </a:cubicBezTo>
                    <a:cubicBezTo>
                      <a:pt x="258" y="2244"/>
                      <a:pt x="259" y="2252"/>
                      <a:pt x="259" y="2262"/>
                    </a:cubicBezTo>
                    <a:cubicBezTo>
                      <a:pt x="275" y="2262"/>
                      <a:pt x="291" y="2262"/>
                      <a:pt x="306" y="2264"/>
                    </a:cubicBezTo>
                    <a:cubicBezTo>
                      <a:pt x="329" y="2267"/>
                      <a:pt x="352" y="2264"/>
                      <a:pt x="376" y="2263"/>
                    </a:cubicBezTo>
                    <a:cubicBezTo>
                      <a:pt x="381" y="2262"/>
                      <a:pt x="385" y="2262"/>
                      <a:pt x="390" y="2261"/>
                    </a:cubicBezTo>
                    <a:cubicBezTo>
                      <a:pt x="391" y="2272"/>
                      <a:pt x="391" y="2272"/>
                      <a:pt x="391" y="2272"/>
                    </a:cubicBezTo>
                    <a:cubicBezTo>
                      <a:pt x="383" y="2273"/>
                      <a:pt x="376" y="2274"/>
                      <a:pt x="368" y="2275"/>
                    </a:cubicBezTo>
                    <a:cubicBezTo>
                      <a:pt x="350" y="2277"/>
                      <a:pt x="331" y="2278"/>
                      <a:pt x="313" y="2276"/>
                    </a:cubicBezTo>
                    <a:cubicBezTo>
                      <a:pt x="298" y="2274"/>
                      <a:pt x="283" y="2274"/>
                      <a:pt x="268" y="2273"/>
                    </a:cubicBezTo>
                    <a:cubicBezTo>
                      <a:pt x="264" y="2273"/>
                      <a:pt x="260" y="2275"/>
                      <a:pt x="257" y="2277"/>
                    </a:cubicBezTo>
                    <a:cubicBezTo>
                      <a:pt x="252" y="2281"/>
                      <a:pt x="247" y="2281"/>
                      <a:pt x="243" y="2278"/>
                    </a:cubicBezTo>
                    <a:cubicBezTo>
                      <a:pt x="238" y="2275"/>
                      <a:pt x="233" y="2275"/>
                      <a:pt x="227" y="2275"/>
                    </a:cubicBezTo>
                    <a:cubicBezTo>
                      <a:pt x="203" y="2276"/>
                      <a:pt x="180" y="2277"/>
                      <a:pt x="156" y="2277"/>
                    </a:cubicBezTo>
                    <a:cubicBezTo>
                      <a:pt x="148" y="2278"/>
                      <a:pt x="141" y="2276"/>
                      <a:pt x="134" y="2275"/>
                    </a:cubicBezTo>
                    <a:cubicBezTo>
                      <a:pt x="107" y="2271"/>
                      <a:pt x="79" y="2271"/>
                      <a:pt x="52" y="2271"/>
                    </a:cubicBezTo>
                    <a:cubicBezTo>
                      <a:pt x="37" y="2270"/>
                      <a:pt x="23" y="2269"/>
                      <a:pt x="9" y="2268"/>
                    </a:cubicBezTo>
                    <a:cubicBezTo>
                      <a:pt x="2" y="2268"/>
                      <a:pt x="0" y="2264"/>
                      <a:pt x="1" y="2258"/>
                    </a:cubicBezTo>
                    <a:cubicBezTo>
                      <a:pt x="4" y="2258"/>
                      <a:pt x="7" y="2259"/>
                      <a:pt x="10" y="2259"/>
                    </a:cubicBezTo>
                    <a:cubicBezTo>
                      <a:pt x="21" y="2260"/>
                      <a:pt x="33" y="2261"/>
                      <a:pt x="44" y="2261"/>
                    </a:cubicBezTo>
                    <a:cubicBezTo>
                      <a:pt x="68" y="2260"/>
                      <a:pt x="91" y="2263"/>
                      <a:pt x="114" y="2262"/>
                    </a:cubicBezTo>
                    <a:cubicBezTo>
                      <a:pt x="116" y="2261"/>
                      <a:pt x="117" y="2261"/>
                      <a:pt x="119" y="2262"/>
                    </a:cubicBezTo>
                    <a:cubicBezTo>
                      <a:pt x="134" y="2267"/>
                      <a:pt x="150" y="2266"/>
                      <a:pt x="165" y="2266"/>
                    </a:cubicBezTo>
                    <a:cubicBezTo>
                      <a:pt x="180" y="2266"/>
                      <a:pt x="195" y="2266"/>
                      <a:pt x="211" y="2265"/>
                    </a:cubicBezTo>
                    <a:cubicBezTo>
                      <a:pt x="220" y="2265"/>
                      <a:pt x="228" y="2264"/>
                      <a:pt x="239" y="2263"/>
                    </a:cubicBezTo>
                    <a:cubicBezTo>
                      <a:pt x="239" y="2259"/>
                      <a:pt x="241" y="2254"/>
                      <a:pt x="241" y="2249"/>
                    </a:cubicBezTo>
                    <a:cubicBezTo>
                      <a:pt x="241" y="2236"/>
                      <a:pt x="240" y="2223"/>
                      <a:pt x="240" y="2210"/>
                    </a:cubicBezTo>
                    <a:cubicBezTo>
                      <a:pt x="240" y="2192"/>
                      <a:pt x="240" y="2173"/>
                      <a:pt x="241" y="2155"/>
                    </a:cubicBezTo>
                    <a:cubicBezTo>
                      <a:pt x="241" y="2148"/>
                      <a:pt x="243" y="2141"/>
                      <a:pt x="244" y="2133"/>
                    </a:cubicBezTo>
                    <a:cubicBezTo>
                      <a:pt x="244" y="2124"/>
                      <a:pt x="243" y="2115"/>
                      <a:pt x="243" y="2107"/>
                    </a:cubicBezTo>
                    <a:cubicBezTo>
                      <a:pt x="244" y="2092"/>
                      <a:pt x="245" y="2077"/>
                      <a:pt x="245" y="2062"/>
                    </a:cubicBezTo>
                    <a:cubicBezTo>
                      <a:pt x="246" y="2047"/>
                      <a:pt x="246" y="2032"/>
                      <a:pt x="246" y="2017"/>
                    </a:cubicBezTo>
                    <a:cubicBezTo>
                      <a:pt x="247" y="1997"/>
                      <a:pt x="248" y="1977"/>
                      <a:pt x="248" y="1957"/>
                    </a:cubicBezTo>
                    <a:cubicBezTo>
                      <a:pt x="249" y="1943"/>
                      <a:pt x="249" y="1928"/>
                      <a:pt x="248" y="1913"/>
                    </a:cubicBezTo>
                    <a:cubicBezTo>
                      <a:pt x="248" y="1901"/>
                      <a:pt x="247" y="1888"/>
                      <a:pt x="247" y="1875"/>
                    </a:cubicBezTo>
                    <a:cubicBezTo>
                      <a:pt x="237" y="1871"/>
                      <a:pt x="228" y="1867"/>
                      <a:pt x="220" y="1865"/>
                    </a:cubicBezTo>
                    <a:cubicBezTo>
                      <a:pt x="183" y="1855"/>
                      <a:pt x="149" y="1839"/>
                      <a:pt x="119" y="1816"/>
                    </a:cubicBezTo>
                    <a:cubicBezTo>
                      <a:pt x="113" y="1812"/>
                      <a:pt x="107" y="1805"/>
                      <a:pt x="103" y="1799"/>
                    </a:cubicBezTo>
                    <a:cubicBezTo>
                      <a:pt x="92" y="1781"/>
                      <a:pt x="96" y="1770"/>
                      <a:pt x="107" y="1754"/>
                    </a:cubicBezTo>
                    <a:cubicBezTo>
                      <a:pt x="121" y="1734"/>
                      <a:pt x="140" y="1731"/>
                      <a:pt x="161" y="1734"/>
                    </a:cubicBezTo>
                    <a:cubicBezTo>
                      <a:pt x="179" y="1738"/>
                      <a:pt x="196" y="1743"/>
                      <a:pt x="213" y="1748"/>
                    </a:cubicBezTo>
                    <a:cubicBezTo>
                      <a:pt x="225" y="1751"/>
                      <a:pt x="236" y="1755"/>
                      <a:pt x="248" y="1758"/>
                    </a:cubicBezTo>
                    <a:cubicBezTo>
                      <a:pt x="249" y="1739"/>
                      <a:pt x="251" y="1720"/>
                      <a:pt x="248" y="1701"/>
                    </a:cubicBezTo>
                    <a:cubicBezTo>
                      <a:pt x="247" y="1690"/>
                      <a:pt x="247" y="1678"/>
                      <a:pt x="243" y="1667"/>
                    </a:cubicBezTo>
                    <a:cubicBezTo>
                      <a:pt x="242" y="1663"/>
                      <a:pt x="242" y="1660"/>
                      <a:pt x="241" y="1656"/>
                    </a:cubicBezTo>
                    <a:cubicBezTo>
                      <a:pt x="239" y="1644"/>
                      <a:pt x="241" y="1640"/>
                      <a:pt x="254" y="1638"/>
                    </a:cubicBezTo>
                    <a:cubicBezTo>
                      <a:pt x="265" y="1636"/>
                      <a:pt x="276" y="1635"/>
                      <a:pt x="287" y="1634"/>
                    </a:cubicBezTo>
                    <a:cubicBezTo>
                      <a:pt x="307" y="1633"/>
                      <a:pt x="328" y="1633"/>
                      <a:pt x="349" y="1632"/>
                    </a:cubicBezTo>
                    <a:cubicBezTo>
                      <a:pt x="363" y="1632"/>
                      <a:pt x="378" y="1634"/>
                      <a:pt x="393" y="1631"/>
                    </a:cubicBezTo>
                    <a:cubicBezTo>
                      <a:pt x="398" y="1629"/>
                      <a:pt x="404" y="1630"/>
                      <a:pt x="410" y="1632"/>
                    </a:cubicBezTo>
                    <a:cubicBezTo>
                      <a:pt x="421" y="1635"/>
                      <a:pt x="431" y="1632"/>
                      <a:pt x="442" y="1631"/>
                    </a:cubicBezTo>
                    <a:cubicBezTo>
                      <a:pt x="444" y="1630"/>
                      <a:pt x="447" y="1630"/>
                      <a:pt x="449" y="1631"/>
                    </a:cubicBezTo>
                    <a:cubicBezTo>
                      <a:pt x="467" y="1636"/>
                      <a:pt x="485" y="1632"/>
                      <a:pt x="503" y="1630"/>
                    </a:cubicBezTo>
                    <a:cubicBezTo>
                      <a:pt x="508" y="1630"/>
                      <a:pt x="513" y="1629"/>
                      <a:pt x="518" y="1630"/>
                    </a:cubicBezTo>
                    <a:cubicBezTo>
                      <a:pt x="527" y="1632"/>
                      <a:pt x="530" y="1630"/>
                      <a:pt x="529" y="1621"/>
                    </a:cubicBezTo>
                    <a:cubicBezTo>
                      <a:pt x="527" y="1602"/>
                      <a:pt x="525" y="1582"/>
                      <a:pt x="517" y="1563"/>
                    </a:cubicBezTo>
                    <a:cubicBezTo>
                      <a:pt x="511" y="1548"/>
                      <a:pt x="504" y="1533"/>
                      <a:pt x="497" y="1518"/>
                    </a:cubicBezTo>
                    <a:cubicBezTo>
                      <a:pt x="489" y="1503"/>
                      <a:pt x="480" y="1487"/>
                      <a:pt x="470" y="1472"/>
                    </a:cubicBezTo>
                    <a:cubicBezTo>
                      <a:pt x="461" y="1458"/>
                      <a:pt x="451" y="1445"/>
                      <a:pt x="442" y="1431"/>
                    </a:cubicBezTo>
                    <a:cubicBezTo>
                      <a:pt x="437" y="1424"/>
                      <a:pt x="433" y="1415"/>
                      <a:pt x="428" y="1407"/>
                    </a:cubicBezTo>
                    <a:cubicBezTo>
                      <a:pt x="421" y="1394"/>
                      <a:pt x="414" y="1381"/>
                      <a:pt x="407" y="1368"/>
                    </a:cubicBezTo>
                    <a:cubicBezTo>
                      <a:pt x="401" y="1356"/>
                      <a:pt x="395" y="1343"/>
                      <a:pt x="389" y="1331"/>
                    </a:cubicBezTo>
                    <a:cubicBezTo>
                      <a:pt x="384" y="1318"/>
                      <a:pt x="378" y="1304"/>
                      <a:pt x="373" y="1291"/>
                    </a:cubicBezTo>
                    <a:cubicBezTo>
                      <a:pt x="372" y="1288"/>
                      <a:pt x="371" y="1285"/>
                      <a:pt x="370" y="1282"/>
                    </a:cubicBezTo>
                    <a:cubicBezTo>
                      <a:pt x="369" y="1277"/>
                      <a:pt x="369" y="1271"/>
                      <a:pt x="367" y="1266"/>
                    </a:cubicBezTo>
                    <a:cubicBezTo>
                      <a:pt x="360" y="1250"/>
                      <a:pt x="356" y="1234"/>
                      <a:pt x="356" y="1217"/>
                    </a:cubicBezTo>
                    <a:cubicBezTo>
                      <a:pt x="356" y="1212"/>
                      <a:pt x="355" y="1207"/>
                      <a:pt x="354" y="1203"/>
                    </a:cubicBezTo>
                    <a:cubicBezTo>
                      <a:pt x="347" y="1188"/>
                      <a:pt x="349" y="1173"/>
                      <a:pt x="347" y="1157"/>
                    </a:cubicBezTo>
                    <a:cubicBezTo>
                      <a:pt x="345" y="1142"/>
                      <a:pt x="348" y="1126"/>
                      <a:pt x="348" y="1111"/>
                    </a:cubicBezTo>
                    <a:cubicBezTo>
                      <a:pt x="348" y="1110"/>
                      <a:pt x="349" y="1109"/>
                      <a:pt x="349" y="1109"/>
                    </a:cubicBezTo>
                    <a:cubicBezTo>
                      <a:pt x="348" y="1093"/>
                      <a:pt x="350" y="1078"/>
                      <a:pt x="353" y="1063"/>
                    </a:cubicBezTo>
                    <a:cubicBezTo>
                      <a:pt x="356" y="1049"/>
                      <a:pt x="357" y="1035"/>
                      <a:pt x="362" y="1021"/>
                    </a:cubicBezTo>
                    <a:cubicBezTo>
                      <a:pt x="369" y="1005"/>
                      <a:pt x="374" y="988"/>
                      <a:pt x="380" y="972"/>
                    </a:cubicBezTo>
                    <a:cubicBezTo>
                      <a:pt x="387" y="955"/>
                      <a:pt x="395" y="937"/>
                      <a:pt x="404" y="920"/>
                    </a:cubicBezTo>
                    <a:cubicBezTo>
                      <a:pt x="413" y="901"/>
                      <a:pt x="423" y="883"/>
                      <a:pt x="433" y="865"/>
                    </a:cubicBezTo>
                    <a:cubicBezTo>
                      <a:pt x="446" y="842"/>
                      <a:pt x="459" y="821"/>
                      <a:pt x="472" y="799"/>
                    </a:cubicBezTo>
                    <a:cubicBezTo>
                      <a:pt x="476" y="794"/>
                      <a:pt x="480" y="789"/>
                      <a:pt x="484" y="785"/>
                    </a:cubicBezTo>
                    <a:cubicBezTo>
                      <a:pt x="496" y="772"/>
                      <a:pt x="509" y="759"/>
                      <a:pt x="520" y="746"/>
                    </a:cubicBezTo>
                    <a:cubicBezTo>
                      <a:pt x="544" y="720"/>
                      <a:pt x="569" y="695"/>
                      <a:pt x="591" y="666"/>
                    </a:cubicBezTo>
                    <a:cubicBezTo>
                      <a:pt x="596" y="660"/>
                      <a:pt x="602" y="654"/>
                      <a:pt x="608" y="648"/>
                    </a:cubicBezTo>
                    <a:cubicBezTo>
                      <a:pt x="611" y="646"/>
                      <a:pt x="614" y="643"/>
                      <a:pt x="616" y="640"/>
                    </a:cubicBezTo>
                    <a:cubicBezTo>
                      <a:pt x="628" y="623"/>
                      <a:pt x="641" y="607"/>
                      <a:pt x="652" y="590"/>
                    </a:cubicBezTo>
                    <a:cubicBezTo>
                      <a:pt x="664" y="567"/>
                      <a:pt x="678" y="545"/>
                      <a:pt x="680" y="518"/>
                    </a:cubicBezTo>
                    <a:cubicBezTo>
                      <a:pt x="681" y="500"/>
                      <a:pt x="683" y="483"/>
                      <a:pt x="681" y="466"/>
                    </a:cubicBezTo>
                    <a:cubicBezTo>
                      <a:pt x="680" y="450"/>
                      <a:pt x="674" y="434"/>
                      <a:pt x="668" y="418"/>
                    </a:cubicBezTo>
                    <a:cubicBezTo>
                      <a:pt x="659" y="394"/>
                      <a:pt x="643" y="376"/>
                      <a:pt x="621" y="363"/>
                    </a:cubicBezTo>
                    <a:cubicBezTo>
                      <a:pt x="617" y="360"/>
                      <a:pt x="614" y="356"/>
                      <a:pt x="609" y="354"/>
                    </a:cubicBezTo>
                    <a:cubicBezTo>
                      <a:pt x="602" y="350"/>
                      <a:pt x="595" y="346"/>
                      <a:pt x="588" y="343"/>
                    </a:cubicBezTo>
                    <a:cubicBezTo>
                      <a:pt x="577" y="340"/>
                      <a:pt x="567" y="337"/>
                      <a:pt x="556" y="333"/>
                    </a:cubicBezTo>
                    <a:cubicBezTo>
                      <a:pt x="549" y="331"/>
                      <a:pt x="541" y="329"/>
                      <a:pt x="534" y="327"/>
                    </a:cubicBezTo>
                    <a:cubicBezTo>
                      <a:pt x="530" y="326"/>
                      <a:pt x="526" y="323"/>
                      <a:pt x="522" y="321"/>
                    </a:cubicBezTo>
                    <a:cubicBezTo>
                      <a:pt x="522" y="320"/>
                      <a:pt x="522" y="319"/>
                      <a:pt x="522" y="318"/>
                    </a:cubicBezTo>
                    <a:cubicBezTo>
                      <a:pt x="524" y="318"/>
                      <a:pt x="526" y="316"/>
                      <a:pt x="528" y="316"/>
                    </a:cubicBezTo>
                    <a:cubicBezTo>
                      <a:pt x="544" y="319"/>
                      <a:pt x="558" y="323"/>
                      <a:pt x="572" y="329"/>
                    </a:cubicBezTo>
                    <a:cubicBezTo>
                      <a:pt x="578" y="332"/>
                      <a:pt x="585" y="333"/>
                      <a:pt x="592" y="335"/>
                    </a:cubicBezTo>
                    <a:cubicBezTo>
                      <a:pt x="610" y="340"/>
                      <a:pt x="625" y="351"/>
                      <a:pt x="639" y="363"/>
                    </a:cubicBezTo>
                    <a:cubicBezTo>
                      <a:pt x="646" y="369"/>
                      <a:pt x="654" y="376"/>
                      <a:pt x="661" y="383"/>
                    </a:cubicBezTo>
                    <a:cubicBezTo>
                      <a:pt x="675" y="397"/>
                      <a:pt x="683" y="414"/>
                      <a:pt x="689" y="433"/>
                    </a:cubicBezTo>
                    <a:cubicBezTo>
                      <a:pt x="692" y="443"/>
                      <a:pt x="696" y="452"/>
                      <a:pt x="698" y="462"/>
                    </a:cubicBezTo>
                    <a:cubicBezTo>
                      <a:pt x="699" y="470"/>
                      <a:pt x="700" y="479"/>
                      <a:pt x="699" y="488"/>
                    </a:cubicBezTo>
                    <a:cubicBezTo>
                      <a:pt x="699" y="511"/>
                      <a:pt x="698" y="535"/>
                      <a:pt x="687" y="556"/>
                    </a:cubicBezTo>
                    <a:cubicBezTo>
                      <a:pt x="680" y="571"/>
                      <a:pt x="672" y="585"/>
                      <a:pt x="663" y="599"/>
                    </a:cubicBezTo>
                    <a:cubicBezTo>
                      <a:pt x="655" y="612"/>
                      <a:pt x="646" y="624"/>
                      <a:pt x="637" y="636"/>
                    </a:cubicBezTo>
                    <a:cubicBezTo>
                      <a:pt x="625" y="652"/>
                      <a:pt x="612" y="666"/>
                      <a:pt x="599" y="682"/>
                    </a:cubicBezTo>
                    <a:cubicBezTo>
                      <a:pt x="583" y="700"/>
                      <a:pt x="567" y="719"/>
                      <a:pt x="550" y="738"/>
                    </a:cubicBezTo>
                    <a:cubicBezTo>
                      <a:pt x="537" y="752"/>
                      <a:pt x="524" y="766"/>
                      <a:pt x="511" y="780"/>
                    </a:cubicBezTo>
                    <a:cubicBezTo>
                      <a:pt x="498" y="796"/>
                      <a:pt x="483" y="810"/>
                      <a:pt x="474" y="828"/>
                    </a:cubicBezTo>
                    <a:cubicBezTo>
                      <a:pt x="466" y="843"/>
                      <a:pt x="455" y="858"/>
                      <a:pt x="448" y="874"/>
                    </a:cubicBezTo>
                    <a:cubicBezTo>
                      <a:pt x="442" y="888"/>
                      <a:pt x="433" y="901"/>
                      <a:pt x="425" y="915"/>
                    </a:cubicBezTo>
                    <a:cubicBezTo>
                      <a:pt x="421" y="924"/>
                      <a:pt x="417" y="934"/>
                      <a:pt x="413" y="943"/>
                    </a:cubicBezTo>
                    <a:cubicBezTo>
                      <a:pt x="407" y="957"/>
                      <a:pt x="400" y="970"/>
                      <a:pt x="395" y="983"/>
                    </a:cubicBezTo>
                    <a:cubicBezTo>
                      <a:pt x="386" y="1007"/>
                      <a:pt x="375" y="1030"/>
                      <a:pt x="372" y="1054"/>
                    </a:cubicBezTo>
                    <a:cubicBezTo>
                      <a:pt x="370" y="1069"/>
                      <a:pt x="369" y="1084"/>
                      <a:pt x="367" y="1098"/>
                    </a:cubicBezTo>
                    <a:cubicBezTo>
                      <a:pt x="364" y="1119"/>
                      <a:pt x="366" y="1139"/>
                      <a:pt x="366" y="1160"/>
                    </a:cubicBezTo>
                    <a:cubicBezTo>
                      <a:pt x="366" y="1166"/>
                      <a:pt x="367" y="1172"/>
                      <a:pt x="368" y="1179"/>
                    </a:cubicBezTo>
                    <a:cubicBezTo>
                      <a:pt x="370" y="1199"/>
                      <a:pt x="372" y="1220"/>
                      <a:pt x="376" y="1240"/>
                    </a:cubicBezTo>
                    <a:cubicBezTo>
                      <a:pt x="379" y="1258"/>
                      <a:pt x="387" y="1275"/>
                      <a:pt x="392" y="1293"/>
                    </a:cubicBezTo>
                    <a:cubicBezTo>
                      <a:pt x="401" y="1327"/>
                      <a:pt x="419" y="1357"/>
                      <a:pt x="435" y="1388"/>
                    </a:cubicBezTo>
                    <a:cubicBezTo>
                      <a:pt x="444" y="1404"/>
                      <a:pt x="455" y="1419"/>
                      <a:pt x="465" y="1435"/>
                    </a:cubicBezTo>
                    <a:cubicBezTo>
                      <a:pt x="469" y="1441"/>
                      <a:pt x="472" y="1448"/>
                      <a:pt x="475" y="1455"/>
                    </a:cubicBezTo>
                    <a:cubicBezTo>
                      <a:pt x="476" y="1456"/>
                      <a:pt x="477" y="1458"/>
                      <a:pt x="478" y="1459"/>
                    </a:cubicBezTo>
                    <a:cubicBezTo>
                      <a:pt x="489" y="1476"/>
                      <a:pt x="501" y="1493"/>
                      <a:pt x="511" y="1510"/>
                    </a:cubicBezTo>
                    <a:cubicBezTo>
                      <a:pt x="519" y="1522"/>
                      <a:pt x="526" y="1535"/>
                      <a:pt x="531" y="1548"/>
                    </a:cubicBezTo>
                    <a:cubicBezTo>
                      <a:pt x="539" y="1567"/>
                      <a:pt x="546" y="1585"/>
                      <a:pt x="545" y="1606"/>
                    </a:cubicBezTo>
                    <a:cubicBezTo>
                      <a:pt x="545" y="1614"/>
                      <a:pt x="547" y="1622"/>
                      <a:pt x="548" y="1632"/>
                    </a:cubicBezTo>
                    <a:cubicBezTo>
                      <a:pt x="553" y="1632"/>
                      <a:pt x="558" y="1634"/>
                      <a:pt x="564" y="1634"/>
                    </a:cubicBezTo>
                    <a:cubicBezTo>
                      <a:pt x="576" y="1634"/>
                      <a:pt x="588" y="1633"/>
                      <a:pt x="600" y="1633"/>
                    </a:cubicBezTo>
                    <a:cubicBezTo>
                      <a:pt x="616" y="1633"/>
                      <a:pt x="632" y="1633"/>
                      <a:pt x="648" y="1634"/>
                    </a:cubicBezTo>
                    <a:cubicBezTo>
                      <a:pt x="662" y="1634"/>
                      <a:pt x="673" y="1628"/>
                      <a:pt x="682" y="1618"/>
                    </a:cubicBezTo>
                    <a:cubicBezTo>
                      <a:pt x="697" y="1601"/>
                      <a:pt x="711" y="1584"/>
                      <a:pt x="724" y="1566"/>
                    </a:cubicBezTo>
                    <a:cubicBezTo>
                      <a:pt x="726" y="1564"/>
                      <a:pt x="727" y="1560"/>
                      <a:pt x="728" y="1557"/>
                    </a:cubicBezTo>
                    <a:cubicBezTo>
                      <a:pt x="735" y="1540"/>
                      <a:pt x="741" y="1523"/>
                      <a:pt x="748" y="1506"/>
                    </a:cubicBezTo>
                    <a:cubicBezTo>
                      <a:pt x="748" y="1504"/>
                      <a:pt x="749" y="1503"/>
                      <a:pt x="750" y="1501"/>
                    </a:cubicBezTo>
                    <a:cubicBezTo>
                      <a:pt x="751" y="1491"/>
                      <a:pt x="752" y="1481"/>
                      <a:pt x="755" y="1471"/>
                    </a:cubicBezTo>
                    <a:cubicBezTo>
                      <a:pt x="758" y="1457"/>
                      <a:pt x="755" y="1444"/>
                      <a:pt x="755" y="1431"/>
                    </a:cubicBezTo>
                    <a:cubicBezTo>
                      <a:pt x="755" y="1425"/>
                      <a:pt x="754" y="1419"/>
                      <a:pt x="755" y="1412"/>
                    </a:cubicBezTo>
                    <a:cubicBezTo>
                      <a:pt x="755" y="1397"/>
                      <a:pt x="750" y="1382"/>
                      <a:pt x="745" y="1368"/>
                    </a:cubicBezTo>
                    <a:cubicBezTo>
                      <a:pt x="739" y="1349"/>
                      <a:pt x="731" y="1330"/>
                      <a:pt x="722" y="1312"/>
                    </a:cubicBezTo>
                    <a:cubicBezTo>
                      <a:pt x="712" y="1290"/>
                      <a:pt x="702" y="1268"/>
                      <a:pt x="684" y="1250"/>
                    </a:cubicBezTo>
                    <a:cubicBezTo>
                      <a:pt x="674" y="1240"/>
                      <a:pt x="667" y="1226"/>
                      <a:pt x="658" y="1213"/>
                    </a:cubicBezTo>
                    <a:cubicBezTo>
                      <a:pt x="643" y="1191"/>
                      <a:pt x="629" y="1169"/>
                      <a:pt x="614" y="1147"/>
                    </a:cubicBezTo>
                    <a:cubicBezTo>
                      <a:pt x="607" y="1137"/>
                      <a:pt x="600" y="1128"/>
                      <a:pt x="594" y="1118"/>
                    </a:cubicBezTo>
                    <a:cubicBezTo>
                      <a:pt x="603" y="1111"/>
                      <a:pt x="603" y="1111"/>
                      <a:pt x="603" y="1111"/>
                    </a:cubicBezTo>
                    <a:cubicBezTo>
                      <a:pt x="610" y="1121"/>
                      <a:pt x="617" y="1129"/>
                      <a:pt x="624" y="1139"/>
                    </a:cubicBezTo>
                    <a:cubicBezTo>
                      <a:pt x="628" y="1144"/>
                      <a:pt x="632" y="1150"/>
                      <a:pt x="636" y="1156"/>
                    </a:cubicBezTo>
                    <a:cubicBezTo>
                      <a:pt x="654" y="1183"/>
                      <a:pt x="672" y="1210"/>
                      <a:pt x="690" y="1236"/>
                    </a:cubicBezTo>
                    <a:cubicBezTo>
                      <a:pt x="698" y="1249"/>
                      <a:pt x="708" y="1260"/>
                      <a:pt x="717" y="1272"/>
                    </a:cubicBezTo>
                    <a:cubicBezTo>
                      <a:pt x="720" y="1275"/>
                      <a:pt x="721" y="1279"/>
                      <a:pt x="723" y="1283"/>
                    </a:cubicBezTo>
                    <a:cubicBezTo>
                      <a:pt x="727" y="1290"/>
                      <a:pt x="731" y="1298"/>
                      <a:pt x="734" y="1306"/>
                    </a:cubicBezTo>
                    <a:cubicBezTo>
                      <a:pt x="738" y="1314"/>
                      <a:pt x="742" y="1323"/>
                      <a:pt x="746" y="1332"/>
                    </a:cubicBezTo>
                    <a:cubicBezTo>
                      <a:pt x="751" y="1343"/>
                      <a:pt x="755" y="1355"/>
                      <a:pt x="761" y="1366"/>
                    </a:cubicBezTo>
                    <a:cubicBezTo>
                      <a:pt x="767" y="1375"/>
                      <a:pt x="767" y="1385"/>
                      <a:pt x="769" y="1395"/>
                    </a:cubicBezTo>
                    <a:cubicBezTo>
                      <a:pt x="771" y="1407"/>
                      <a:pt x="772" y="1420"/>
                      <a:pt x="772" y="1432"/>
                    </a:cubicBezTo>
                    <a:cubicBezTo>
                      <a:pt x="772" y="1446"/>
                      <a:pt x="771" y="1460"/>
                      <a:pt x="770" y="1474"/>
                    </a:cubicBezTo>
                    <a:cubicBezTo>
                      <a:pt x="767" y="1507"/>
                      <a:pt x="755" y="1537"/>
                      <a:pt x="743" y="1567"/>
                    </a:cubicBezTo>
                    <a:cubicBezTo>
                      <a:pt x="740" y="1577"/>
                      <a:pt x="732" y="1585"/>
                      <a:pt x="726" y="1593"/>
                    </a:cubicBezTo>
                    <a:cubicBezTo>
                      <a:pt x="716" y="1605"/>
                      <a:pt x="705" y="1616"/>
                      <a:pt x="694" y="1628"/>
                    </a:cubicBezTo>
                    <a:cubicBezTo>
                      <a:pt x="693" y="1629"/>
                      <a:pt x="692" y="1630"/>
                      <a:pt x="689" y="1634"/>
                    </a:cubicBezTo>
                    <a:cubicBezTo>
                      <a:pt x="696" y="1634"/>
                      <a:pt x="700" y="1634"/>
                      <a:pt x="704" y="1634"/>
                    </a:cubicBezTo>
                    <a:cubicBezTo>
                      <a:pt x="733" y="1632"/>
                      <a:pt x="762" y="1630"/>
                      <a:pt x="791" y="1629"/>
                    </a:cubicBezTo>
                    <a:cubicBezTo>
                      <a:pt x="815" y="1629"/>
                      <a:pt x="839" y="1629"/>
                      <a:pt x="863" y="1630"/>
                    </a:cubicBezTo>
                    <a:cubicBezTo>
                      <a:pt x="872" y="1630"/>
                      <a:pt x="878" y="1628"/>
                      <a:pt x="883" y="1620"/>
                    </a:cubicBezTo>
                    <a:cubicBezTo>
                      <a:pt x="892" y="1607"/>
                      <a:pt x="899" y="1593"/>
                      <a:pt x="906" y="1578"/>
                    </a:cubicBezTo>
                    <a:cubicBezTo>
                      <a:pt x="914" y="1559"/>
                      <a:pt x="925" y="1540"/>
                      <a:pt x="934" y="1520"/>
                    </a:cubicBezTo>
                    <a:cubicBezTo>
                      <a:pt x="940" y="1509"/>
                      <a:pt x="946" y="1496"/>
                      <a:pt x="952" y="1485"/>
                    </a:cubicBezTo>
                    <a:cubicBezTo>
                      <a:pt x="960" y="1469"/>
                      <a:pt x="969" y="1454"/>
                      <a:pt x="976" y="1438"/>
                    </a:cubicBezTo>
                    <a:cubicBezTo>
                      <a:pt x="986" y="1415"/>
                      <a:pt x="1001" y="1394"/>
                      <a:pt x="1012" y="1371"/>
                    </a:cubicBezTo>
                    <a:cubicBezTo>
                      <a:pt x="1014" y="1367"/>
                      <a:pt x="1017" y="1364"/>
                      <a:pt x="1019" y="1360"/>
                    </a:cubicBezTo>
                    <a:cubicBezTo>
                      <a:pt x="1033" y="1331"/>
                      <a:pt x="1048" y="1302"/>
                      <a:pt x="1063" y="1274"/>
                    </a:cubicBezTo>
                    <a:cubicBezTo>
                      <a:pt x="1074" y="1254"/>
                      <a:pt x="1086" y="1235"/>
                      <a:pt x="1098" y="1215"/>
                    </a:cubicBezTo>
                    <a:cubicBezTo>
                      <a:pt x="1106" y="1202"/>
                      <a:pt x="1114" y="1187"/>
                      <a:pt x="1123" y="1175"/>
                    </a:cubicBezTo>
                    <a:cubicBezTo>
                      <a:pt x="1138" y="1155"/>
                      <a:pt x="1154" y="1136"/>
                      <a:pt x="1169" y="1117"/>
                    </a:cubicBezTo>
                    <a:cubicBezTo>
                      <a:pt x="1172" y="1114"/>
                      <a:pt x="1174" y="1111"/>
                      <a:pt x="1177" y="1108"/>
                    </a:cubicBezTo>
                    <a:cubicBezTo>
                      <a:pt x="1185" y="1101"/>
                      <a:pt x="1190" y="1092"/>
                      <a:pt x="1199" y="1086"/>
                    </a:cubicBezTo>
                    <a:cubicBezTo>
                      <a:pt x="1207" y="1081"/>
                      <a:pt x="1213" y="1073"/>
                      <a:pt x="1220" y="1068"/>
                    </a:cubicBezTo>
                    <a:cubicBezTo>
                      <a:pt x="1229" y="1061"/>
                      <a:pt x="1239" y="1055"/>
                      <a:pt x="1249" y="1050"/>
                    </a:cubicBezTo>
                    <a:cubicBezTo>
                      <a:pt x="1272" y="1037"/>
                      <a:pt x="1298" y="1032"/>
                      <a:pt x="1324" y="1029"/>
                    </a:cubicBezTo>
                    <a:cubicBezTo>
                      <a:pt x="1347" y="1025"/>
                      <a:pt x="1370" y="1022"/>
                      <a:pt x="1392" y="1017"/>
                    </a:cubicBezTo>
                    <a:cubicBezTo>
                      <a:pt x="1407" y="1014"/>
                      <a:pt x="1421" y="1008"/>
                      <a:pt x="1436" y="1003"/>
                    </a:cubicBezTo>
                    <a:cubicBezTo>
                      <a:pt x="1441" y="1001"/>
                      <a:pt x="1446" y="1001"/>
                      <a:pt x="1452" y="1004"/>
                    </a:cubicBezTo>
                    <a:cubicBezTo>
                      <a:pt x="1452" y="1008"/>
                      <a:pt x="1453" y="1012"/>
                      <a:pt x="1453" y="1017"/>
                    </a:cubicBezTo>
                    <a:cubicBezTo>
                      <a:pt x="1459" y="1017"/>
                      <a:pt x="1462" y="1014"/>
                      <a:pt x="1464" y="1009"/>
                    </a:cubicBezTo>
                    <a:cubicBezTo>
                      <a:pt x="1467" y="1003"/>
                      <a:pt x="1471" y="997"/>
                      <a:pt x="1472" y="991"/>
                    </a:cubicBezTo>
                    <a:cubicBezTo>
                      <a:pt x="1475" y="978"/>
                      <a:pt x="1476" y="964"/>
                      <a:pt x="1478" y="950"/>
                    </a:cubicBezTo>
                    <a:cubicBezTo>
                      <a:pt x="1479" y="943"/>
                      <a:pt x="1477" y="938"/>
                      <a:pt x="1469" y="932"/>
                    </a:cubicBezTo>
                    <a:cubicBezTo>
                      <a:pt x="1455" y="922"/>
                      <a:pt x="1442" y="910"/>
                      <a:pt x="1431" y="896"/>
                    </a:cubicBezTo>
                    <a:cubicBezTo>
                      <a:pt x="1408" y="869"/>
                      <a:pt x="1391" y="839"/>
                      <a:pt x="1379" y="806"/>
                    </a:cubicBezTo>
                    <a:cubicBezTo>
                      <a:pt x="1376" y="798"/>
                      <a:pt x="1372" y="795"/>
                      <a:pt x="1363" y="796"/>
                    </a:cubicBezTo>
                    <a:cubicBezTo>
                      <a:pt x="1362" y="787"/>
                      <a:pt x="1362" y="787"/>
                      <a:pt x="1362" y="787"/>
                    </a:cubicBezTo>
                    <a:cubicBezTo>
                      <a:pt x="1364" y="786"/>
                      <a:pt x="1366" y="786"/>
                      <a:pt x="1368" y="786"/>
                    </a:cubicBezTo>
                    <a:cubicBezTo>
                      <a:pt x="1367" y="774"/>
                      <a:pt x="1367" y="764"/>
                      <a:pt x="1366" y="753"/>
                    </a:cubicBezTo>
                    <a:cubicBezTo>
                      <a:pt x="1365" y="729"/>
                      <a:pt x="1364" y="704"/>
                      <a:pt x="1363" y="679"/>
                    </a:cubicBezTo>
                    <a:cubicBezTo>
                      <a:pt x="1363" y="677"/>
                      <a:pt x="1364" y="674"/>
                      <a:pt x="1364" y="672"/>
                    </a:cubicBezTo>
                    <a:cubicBezTo>
                      <a:pt x="1365" y="665"/>
                      <a:pt x="1368" y="657"/>
                      <a:pt x="1366" y="650"/>
                    </a:cubicBezTo>
                    <a:cubicBezTo>
                      <a:pt x="1362" y="639"/>
                      <a:pt x="1364" y="628"/>
                      <a:pt x="1367" y="617"/>
                    </a:cubicBezTo>
                    <a:cubicBezTo>
                      <a:pt x="1368" y="612"/>
                      <a:pt x="1370" y="607"/>
                      <a:pt x="1366" y="603"/>
                    </a:cubicBezTo>
                    <a:cubicBezTo>
                      <a:pt x="1357" y="600"/>
                      <a:pt x="1345" y="604"/>
                      <a:pt x="1341" y="589"/>
                    </a:cubicBezTo>
                    <a:cubicBezTo>
                      <a:pt x="1344" y="589"/>
                      <a:pt x="1345" y="588"/>
                      <a:pt x="1347" y="588"/>
                    </a:cubicBezTo>
                    <a:cubicBezTo>
                      <a:pt x="1359" y="590"/>
                      <a:pt x="1367" y="584"/>
                      <a:pt x="1374" y="577"/>
                    </a:cubicBezTo>
                    <a:cubicBezTo>
                      <a:pt x="1377" y="574"/>
                      <a:pt x="1380" y="570"/>
                      <a:pt x="1383" y="567"/>
                    </a:cubicBezTo>
                    <a:cubicBezTo>
                      <a:pt x="1392" y="559"/>
                      <a:pt x="1398" y="558"/>
                      <a:pt x="1407" y="567"/>
                    </a:cubicBezTo>
                    <a:cubicBezTo>
                      <a:pt x="1416" y="578"/>
                      <a:pt x="1427" y="583"/>
                      <a:pt x="1439" y="585"/>
                    </a:cubicBezTo>
                    <a:cubicBezTo>
                      <a:pt x="1437" y="596"/>
                      <a:pt x="1437" y="596"/>
                      <a:pt x="1437" y="596"/>
                    </a:cubicBezTo>
                    <a:cubicBezTo>
                      <a:pt x="1424" y="594"/>
                      <a:pt x="1412" y="591"/>
                      <a:pt x="1403" y="581"/>
                    </a:cubicBezTo>
                    <a:cubicBezTo>
                      <a:pt x="1402" y="581"/>
                      <a:pt x="1401" y="581"/>
                      <a:pt x="1400" y="580"/>
                    </a:cubicBezTo>
                    <a:cubicBezTo>
                      <a:pt x="1397" y="583"/>
                      <a:pt x="1394" y="587"/>
                      <a:pt x="1395" y="592"/>
                    </a:cubicBezTo>
                    <a:cubicBezTo>
                      <a:pt x="1395" y="598"/>
                      <a:pt x="1394" y="603"/>
                      <a:pt x="1391" y="609"/>
                    </a:cubicBezTo>
                    <a:cubicBezTo>
                      <a:pt x="1387" y="618"/>
                      <a:pt x="1386" y="628"/>
                      <a:pt x="1383" y="638"/>
                    </a:cubicBezTo>
                    <a:cubicBezTo>
                      <a:pt x="1380" y="651"/>
                      <a:pt x="1382" y="664"/>
                      <a:pt x="1381" y="677"/>
                    </a:cubicBezTo>
                    <a:cubicBezTo>
                      <a:pt x="1379" y="697"/>
                      <a:pt x="1380" y="718"/>
                      <a:pt x="1380" y="738"/>
                    </a:cubicBezTo>
                    <a:cubicBezTo>
                      <a:pt x="1379" y="755"/>
                      <a:pt x="1379" y="774"/>
                      <a:pt x="1388" y="790"/>
                    </a:cubicBezTo>
                    <a:cubicBezTo>
                      <a:pt x="1391" y="797"/>
                      <a:pt x="1393" y="806"/>
                      <a:pt x="1398" y="811"/>
                    </a:cubicBezTo>
                    <a:cubicBezTo>
                      <a:pt x="1406" y="817"/>
                      <a:pt x="1406" y="824"/>
                      <a:pt x="1407" y="832"/>
                    </a:cubicBezTo>
                    <a:cubicBezTo>
                      <a:pt x="1408" y="834"/>
                      <a:pt x="1408" y="837"/>
                      <a:pt x="1409" y="837"/>
                    </a:cubicBezTo>
                    <a:cubicBezTo>
                      <a:pt x="1417" y="841"/>
                      <a:pt x="1417" y="849"/>
                      <a:pt x="1421" y="855"/>
                    </a:cubicBezTo>
                    <a:cubicBezTo>
                      <a:pt x="1424" y="860"/>
                      <a:pt x="1425" y="866"/>
                      <a:pt x="1428" y="870"/>
                    </a:cubicBezTo>
                    <a:cubicBezTo>
                      <a:pt x="1443" y="889"/>
                      <a:pt x="1458" y="908"/>
                      <a:pt x="1480" y="922"/>
                    </a:cubicBezTo>
                    <a:cubicBezTo>
                      <a:pt x="1510" y="943"/>
                      <a:pt x="1543" y="955"/>
                      <a:pt x="1580" y="956"/>
                    </a:cubicBezTo>
                    <a:cubicBezTo>
                      <a:pt x="1597" y="956"/>
                      <a:pt x="1615" y="955"/>
                      <a:pt x="1633" y="956"/>
                    </a:cubicBezTo>
                    <a:cubicBezTo>
                      <a:pt x="1648" y="957"/>
                      <a:pt x="1664" y="956"/>
                      <a:pt x="1680" y="954"/>
                    </a:cubicBezTo>
                    <a:cubicBezTo>
                      <a:pt x="1681" y="966"/>
                      <a:pt x="1681" y="966"/>
                      <a:pt x="1681" y="966"/>
                    </a:cubicBezTo>
                    <a:cubicBezTo>
                      <a:pt x="1662" y="968"/>
                      <a:pt x="1643" y="970"/>
                      <a:pt x="1624" y="968"/>
                    </a:cubicBezTo>
                    <a:cubicBezTo>
                      <a:pt x="1621" y="968"/>
                      <a:pt x="1618" y="968"/>
                      <a:pt x="1615" y="968"/>
                    </a:cubicBezTo>
                    <a:cubicBezTo>
                      <a:pt x="1595" y="968"/>
                      <a:pt x="1575" y="969"/>
                      <a:pt x="1556" y="967"/>
                    </a:cubicBezTo>
                    <a:cubicBezTo>
                      <a:pt x="1534" y="964"/>
                      <a:pt x="1513" y="958"/>
                      <a:pt x="1493" y="947"/>
                    </a:cubicBezTo>
                    <a:cubicBezTo>
                      <a:pt x="1492" y="961"/>
                      <a:pt x="1492" y="975"/>
                      <a:pt x="1489" y="989"/>
                    </a:cubicBezTo>
                    <a:cubicBezTo>
                      <a:pt x="1485" y="1002"/>
                      <a:pt x="1479" y="1015"/>
                      <a:pt x="1474" y="1028"/>
                    </a:cubicBezTo>
                    <a:cubicBezTo>
                      <a:pt x="1468" y="1031"/>
                      <a:pt x="1462" y="1034"/>
                      <a:pt x="1454" y="1037"/>
                    </a:cubicBezTo>
                    <a:cubicBezTo>
                      <a:pt x="1455" y="1041"/>
                      <a:pt x="1455" y="1045"/>
                      <a:pt x="1456" y="1049"/>
                    </a:cubicBezTo>
                    <a:cubicBezTo>
                      <a:pt x="1459" y="1065"/>
                      <a:pt x="1470" y="1077"/>
                      <a:pt x="1481" y="1089"/>
                    </a:cubicBezTo>
                    <a:cubicBezTo>
                      <a:pt x="1493" y="1101"/>
                      <a:pt x="1507" y="1109"/>
                      <a:pt x="1522" y="1117"/>
                    </a:cubicBezTo>
                    <a:cubicBezTo>
                      <a:pt x="1528" y="1121"/>
                      <a:pt x="1534" y="1124"/>
                      <a:pt x="1541" y="1126"/>
                    </a:cubicBezTo>
                    <a:cubicBezTo>
                      <a:pt x="1537" y="1136"/>
                      <a:pt x="1537" y="1136"/>
                      <a:pt x="1537" y="1136"/>
                    </a:cubicBezTo>
                    <a:cubicBezTo>
                      <a:pt x="1534" y="1135"/>
                      <a:pt x="1532" y="1134"/>
                      <a:pt x="1529" y="1133"/>
                    </a:cubicBezTo>
                    <a:cubicBezTo>
                      <a:pt x="1503" y="1124"/>
                      <a:pt x="1480" y="1109"/>
                      <a:pt x="1463" y="1086"/>
                    </a:cubicBezTo>
                    <a:cubicBezTo>
                      <a:pt x="1448" y="1067"/>
                      <a:pt x="1438" y="1046"/>
                      <a:pt x="1439" y="1020"/>
                    </a:cubicBezTo>
                    <a:cubicBezTo>
                      <a:pt x="1439" y="1019"/>
                      <a:pt x="1438" y="1018"/>
                      <a:pt x="1437" y="1017"/>
                    </a:cubicBezTo>
                    <a:cubicBezTo>
                      <a:pt x="1410" y="1026"/>
                      <a:pt x="1383" y="1033"/>
                      <a:pt x="1356" y="1038"/>
                    </a:cubicBezTo>
                    <a:cubicBezTo>
                      <a:pt x="1346" y="1039"/>
                      <a:pt x="1337" y="1042"/>
                      <a:pt x="1327" y="1042"/>
                    </a:cubicBezTo>
                    <a:cubicBezTo>
                      <a:pt x="1305" y="1042"/>
                      <a:pt x="1285" y="1049"/>
                      <a:pt x="1265" y="1057"/>
                    </a:cubicBezTo>
                    <a:cubicBezTo>
                      <a:pt x="1256" y="1060"/>
                      <a:pt x="1246" y="1064"/>
                      <a:pt x="1239" y="1070"/>
                    </a:cubicBezTo>
                    <a:cubicBezTo>
                      <a:pt x="1225" y="1081"/>
                      <a:pt x="1214" y="1094"/>
                      <a:pt x="1200" y="1104"/>
                    </a:cubicBezTo>
                    <a:cubicBezTo>
                      <a:pt x="1200" y="1104"/>
                      <a:pt x="1200" y="1104"/>
                      <a:pt x="1199" y="1105"/>
                    </a:cubicBezTo>
                    <a:cubicBezTo>
                      <a:pt x="1178" y="1126"/>
                      <a:pt x="1159" y="1149"/>
                      <a:pt x="1141" y="1173"/>
                    </a:cubicBezTo>
                    <a:cubicBezTo>
                      <a:pt x="1129" y="1189"/>
                      <a:pt x="1118" y="1205"/>
                      <a:pt x="1108" y="1222"/>
                    </a:cubicBezTo>
                    <a:cubicBezTo>
                      <a:pt x="1094" y="1248"/>
                      <a:pt x="1082" y="1276"/>
                      <a:pt x="1065" y="1300"/>
                    </a:cubicBezTo>
                    <a:cubicBezTo>
                      <a:pt x="1059" y="1308"/>
                      <a:pt x="1054" y="1316"/>
                      <a:pt x="1051" y="1325"/>
                    </a:cubicBezTo>
                    <a:cubicBezTo>
                      <a:pt x="1047" y="1341"/>
                      <a:pt x="1038" y="1354"/>
                      <a:pt x="1030" y="1368"/>
                    </a:cubicBezTo>
                    <a:cubicBezTo>
                      <a:pt x="1013" y="1398"/>
                      <a:pt x="996" y="1428"/>
                      <a:pt x="981" y="1460"/>
                    </a:cubicBezTo>
                    <a:cubicBezTo>
                      <a:pt x="968" y="1488"/>
                      <a:pt x="955" y="1517"/>
                      <a:pt x="939" y="1544"/>
                    </a:cubicBezTo>
                    <a:cubicBezTo>
                      <a:pt x="924" y="1570"/>
                      <a:pt x="917" y="1599"/>
                      <a:pt x="901" y="1623"/>
                    </a:cubicBezTo>
                    <a:cubicBezTo>
                      <a:pt x="900" y="1625"/>
                      <a:pt x="901" y="1628"/>
                      <a:pt x="901" y="1632"/>
                    </a:cubicBezTo>
                    <a:cubicBezTo>
                      <a:pt x="922" y="1630"/>
                      <a:pt x="942" y="1628"/>
                      <a:pt x="961" y="1627"/>
                    </a:cubicBezTo>
                    <a:cubicBezTo>
                      <a:pt x="965" y="1632"/>
                      <a:pt x="968" y="1636"/>
                      <a:pt x="971" y="1641"/>
                    </a:cubicBezTo>
                    <a:cubicBezTo>
                      <a:pt x="967" y="1644"/>
                      <a:pt x="964" y="1645"/>
                      <a:pt x="958" y="1648"/>
                    </a:cubicBezTo>
                    <a:cubicBezTo>
                      <a:pt x="958" y="1658"/>
                      <a:pt x="958" y="1668"/>
                      <a:pt x="958" y="1678"/>
                    </a:cubicBezTo>
                    <a:cubicBezTo>
                      <a:pt x="958" y="1682"/>
                      <a:pt x="956" y="1686"/>
                      <a:pt x="957" y="1688"/>
                    </a:cubicBezTo>
                    <a:cubicBezTo>
                      <a:pt x="961" y="1693"/>
                      <a:pt x="960" y="1698"/>
                      <a:pt x="959" y="1703"/>
                    </a:cubicBezTo>
                    <a:cubicBezTo>
                      <a:pt x="958" y="1708"/>
                      <a:pt x="958" y="1713"/>
                      <a:pt x="964" y="1717"/>
                    </a:cubicBezTo>
                    <a:cubicBezTo>
                      <a:pt x="977" y="1713"/>
                      <a:pt x="990" y="1709"/>
                      <a:pt x="1003" y="1702"/>
                    </a:cubicBezTo>
                    <a:cubicBezTo>
                      <a:pt x="1025" y="1690"/>
                      <a:pt x="1048" y="1690"/>
                      <a:pt x="1072" y="1699"/>
                    </a:cubicBezTo>
                    <a:cubicBezTo>
                      <a:pt x="1086" y="1704"/>
                      <a:pt x="1098" y="1721"/>
                      <a:pt x="1095" y="1735"/>
                    </a:cubicBezTo>
                    <a:cubicBezTo>
                      <a:pt x="1093" y="1749"/>
                      <a:pt x="1087" y="1761"/>
                      <a:pt x="1074" y="1768"/>
                    </a:cubicBezTo>
                    <a:cubicBezTo>
                      <a:pt x="1068" y="1771"/>
                      <a:pt x="1064" y="1776"/>
                      <a:pt x="1058" y="1780"/>
                    </a:cubicBezTo>
                    <a:cubicBezTo>
                      <a:pt x="1052" y="1785"/>
                      <a:pt x="1045" y="1790"/>
                      <a:pt x="1038" y="1793"/>
                    </a:cubicBezTo>
                    <a:cubicBezTo>
                      <a:pt x="1031" y="1797"/>
                      <a:pt x="1023" y="1800"/>
                      <a:pt x="1015" y="1801"/>
                    </a:cubicBezTo>
                    <a:cubicBezTo>
                      <a:pt x="1000" y="1804"/>
                      <a:pt x="985" y="1806"/>
                      <a:pt x="971" y="1809"/>
                    </a:cubicBezTo>
                    <a:cubicBezTo>
                      <a:pt x="965" y="1810"/>
                      <a:pt x="962" y="1813"/>
                      <a:pt x="962" y="1819"/>
                    </a:cubicBezTo>
                    <a:cubicBezTo>
                      <a:pt x="962" y="1822"/>
                      <a:pt x="961" y="1825"/>
                      <a:pt x="961" y="1829"/>
                    </a:cubicBezTo>
                    <a:cubicBezTo>
                      <a:pt x="961" y="1856"/>
                      <a:pt x="961" y="1884"/>
                      <a:pt x="961" y="1912"/>
                    </a:cubicBezTo>
                    <a:cubicBezTo>
                      <a:pt x="961" y="1916"/>
                      <a:pt x="962" y="1920"/>
                      <a:pt x="962" y="1924"/>
                    </a:cubicBezTo>
                    <a:cubicBezTo>
                      <a:pt x="961" y="1934"/>
                      <a:pt x="960" y="1943"/>
                      <a:pt x="961" y="1953"/>
                    </a:cubicBezTo>
                    <a:cubicBezTo>
                      <a:pt x="961" y="1975"/>
                      <a:pt x="963" y="1997"/>
                      <a:pt x="963" y="2018"/>
                    </a:cubicBezTo>
                    <a:cubicBezTo>
                      <a:pt x="963" y="2037"/>
                      <a:pt x="962" y="2056"/>
                      <a:pt x="961" y="2074"/>
                    </a:cubicBezTo>
                    <a:cubicBezTo>
                      <a:pt x="961" y="2078"/>
                      <a:pt x="962" y="2081"/>
                      <a:pt x="962" y="2086"/>
                    </a:cubicBezTo>
                    <a:cubicBezTo>
                      <a:pt x="965" y="2082"/>
                      <a:pt x="968" y="2080"/>
                      <a:pt x="970" y="2077"/>
                    </a:cubicBezTo>
                    <a:cubicBezTo>
                      <a:pt x="976" y="2065"/>
                      <a:pt x="982" y="2054"/>
                      <a:pt x="988" y="2042"/>
                    </a:cubicBezTo>
                    <a:cubicBezTo>
                      <a:pt x="990" y="2039"/>
                      <a:pt x="992" y="2036"/>
                      <a:pt x="994" y="2033"/>
                    </a:cubicBezTo>
                    <a:cubicBezTo>
                      <a:pt x="1004" y="2015"/>
                      <a:pt x="1016" y="1998"/>
                      <a:pt x="1026" y="1980"/>
                    </a:cubicBezTo>
                    <a:cubicBezTo>
                      <a:pt x="1032" y="1969"/>
                      <a:pt x="1036" y="1956"/>
                      <a:pt x="1042" y="1944"/>
                    </a:cubicBezTo>
                    <a:cubicBezTo>
                      <a:pt x="1045" y="1937"/>
                      <a:pt x="1051" y="1930"/>
                      <a:pt x="1051" y="1923"/>
                    </a:cubicBezTo>
                    <a:cubicBezTo>
                      <a:pt x="1052" y="1915"/>
                      <a:pt x="1046" y="1908"/>
                      <a:pt x="1044" y="1900"/>
                    </a:cubicBezTo>
                    <a:cubicBezTo>
                      <a:pt x="1040" y="1880"/>
                      <a:pt x="1035" y="1860"/>
                      <a:pt x="1031" y="1840"/>
                    </a:cubicBezTo>
                    <a:cubicBezTo>
                      <a:pt x="1029" y="1828"/>
                      <a:pt x="1030" y="1816"/>
                      <a:pt x="1036" y="1803"/>
                    </a:cubicBezTo>
                    <a:cubicBezTo>
                      <a:pt x="1036" y="1803"/>
                      <a:pt x="1036" y="1803"/>
                      <a:pt x="1036" y="1803"/>
                    </a:cubicBezTo>
                    <a:cubicBezTo>
                      <a:pt x="1055" y="1806"/>
                      <a:pt x="1074" y="1809"/>
                      <a:pt x="1094" y="1812"/>
                    </a:cubicBezTo>
                    <a:cubicBezTo>
                      <a:pt x="1094" y="1811"/>
                      <a:pt x="1096" y="1809"/>
                      <a:pt x="1096" y="1807"/>
                    </a:cubicBezTo>
                    <a:cubicBezTo>
                      <a:pt x="1102" y="1795"/>
                      <a:pt x="1107" y="1782"/>
                      <a:pt x="1113" y="1770"/>
                    </a:cubicBezTo>
                    <a:cubicBezTo>
                      <a:pt x="1119" y="1756"/>
                      <a:pt x="1130" y="1743"/>
                      <a:pt x="1134" y="1727"/>
                    </a:cubicBezTo>
                    <a:cubicBezTo>
                      <a:pt x="1135" y="1722"/>
                      <a:pt x="1139" y="1721"/>
                      <a:pt x="1144" y="1722"/>
                    </a:cubicBezTo>
                    <a:cubicBezTo>
                      <a:pt x="1150" y="1723"/>
                      <a:pt x="1152" y="1725"/>
                      <a:pt x="1152" y="1732"/>
                    </a:cubicBezTo>
                    <a:cubicBezTo>
                      <a:pt x="1152" y="1739"/>
                      <a:pt x="1150" y="1747"/>
                      <a:pt x="1151" y="1753"/>
                    </a:cubicBezTo>
                    <a:cubicBezTo>
                      <a:pt x="1153" y="1773"/>
                      <a:pt x="1146" y="1792"/>
                      <a:pt x="1152" y="1811"/>
                    </a:cubicBezTo>
                    <a:cubicBezTo>
                      <a:pt x="1153" y="1812"/>
                      <a:pt x="1152" y="1813"/>
                      <a:pt x="1152" y="1814"/>
                    </a:cubicBezTo>
                    <a:cubicBezTo>
                      <a:pt x="1152" y="1818"/>
                      <a:pt x="1152" y="1821"/>
                      <a:pt x="1152" y="1824"/>
                    </a:cubicBezTo>
                    <a:cubicBezTo>
                      <a:pt x="1159" y="1825"/>
                      <a:pt x="1164" y="1826"/>
                      <a:pt x="1169" y="1826"/>
                    </a:cubicBezTo>
                    <a:cubicBezTo>
                      <a:pt x="1190" y="1829"/>
                      <a:pt x="1212" y="1832"/>
                      <a:pt x="1234" y="1834"/>
                    </a:cubicBezTo>
                    <a:cubicBezTo>
                      <a:pt x="1259" y="1837"/>
                      <a:pt x="1285" y="1839"/>
                      <a:pt x="1311" y="1841"/>
                    </a:cubicBezTo>
                    <a:cubicBezTo>
                      <a:pt x="1317" y="1842"/>
                      <a:pt x="1323" y="1841"/>
                      <a:pt x="1328" y="1842"/>
                    </a:cubicBezTo>
                    <a:cubicBezTo>
                      <a:pt x="1334" y="1843"/>
                      <a:pt x="1339" y="1846"/>
                      <a:pt x="1344" y="1848"/>
                    </a:cubicBezTo>
                    <a:cubicBezTo>
                      <a:pt x="1346" y="1846"/>
                      <a:pt x="1347" y="1845"/>
                      <a:pt x="1347" y="1843"/>
                    </a:cubicBezTo>
                    <a:cubicBezTo>
                      <a:pt x="1353" y="1835"/>
                      <a:pt x="1353" y="1825"/>
                      <a:pt x="1355" y="1816"/>
                    </a:cubicBezTo>
                    <a:cubicBezTo>
                      <a:pt x="1360" y="1800"/>
                      <a:pt x="1365" y="1785"/>
                      <a:pt x="1370" y="1770"/>
                    </a:cubicBezTo>
                    <a:cubicBezTo>
                      <a:pt x="1371" y="1765"/>
                      <a:pt x="1372" y="1759"/>
                      <a:pt x="1373" y="1753"/>
                    </a:cubicBezTo>
                    <a:cubicBezTo>
                      <a:pt x="1380" y="1735"/>
                      <a:pt x="1387" y="1717"/>
                      <a:pt x="1393" y="1698"/>
                    </a:cubicBezTo>
                    <a:cubicBezTo>
                      <a:pt x="1396" y="1689"/>
                      <a:pt x="1399" y="1680"/>
                      <a:pt x="1402" y="1671"/>
                    </a:cubicBezTo>
                    <a:cubicBezTo>
                      <a:pt x="1398" y="1668"/>
                      <a:pt x="1395" y="1666"/>
                      <a:pt x="1392" y="1664"/>
                    </a:cubicBezTo>
                    <a:cubicBezTo>
                      <a:pt x="1385" y="1658"/>
                      <a:pt x="1381" y="1651"/>
                      <a:pt x="1384" y="1642"/>
                    </a:cubicBezTo>
                    <a:cubicBezTo>
                      <a:pt x="1386" y="1634"/>
                      <a:pt x="1388" y="1625"/>
                      <a:pt x="1395" y="1618"/>
                    </a:cubicBezTo>
                    <a:cubicBezTo>
                      <a:pt x="1398" y="1616"/>
                      <a:pt x="1400" y="1613"/>
                      <a:pt x="1401" y="1610"/>
                    </a:cubicBezTo>
                    <a:cubicBezTo>
                      <a:pt x="1408" y="1590"/>
                      <a:pt x="1427" y="1580"/>
                      <a:pt x="1440" y="1566"/>
                    </a:cubicBezTo>
                    <a:cubicBezTo>
                      <a:pt x="1444" y="1561"/>
                      <a:pt x="1448" y="1558"/>
                      <a:pt x="1447" y="1551"/>
                    </a:cubicBezTo>
                    <a:cubicBezTo>
                      <a:pt x="1447" y="1548"/>
                      <a:pt x="1449" y="1544"/>
                      <a:pt x="1450" y="1541"/>
                    </a:cubicBezTo>
                    <a:cubicBezTo>
                      <a:pt x="1455" y="1529"/>
                      <a:pt x="1460" y="1518"/>
                      <a:pt x="1464" y="1506"/>
                    </a:cubicBezTo>
                    <a:cubicBezTo>
                      <a:pt x="1472" y="1486"/>
                      <a:pt x="1478" y="1465"/>
                      <a:pt x="1485" y="1444"/>
                    </a:cubicBezTo>
                    <a:cubicBezTo>
                      <a:pt x="1492" y="1424"/>
                      <a:pt x="1499" y="1404"/>
                      <a:pt x="1505" y="1384"/>
                    </a:cubicBezTo>
                    <a:cubicBezTo>
                      <a:pt x="1509" y="1375"/>
                      <a:pt x="1513" y="1366"/>
                      <a:pt x="1515" y="1357"/>
                    </a:cubicBezTo>
                    <a:cubicBezTo>
                      <a:pt x="1519" y="1340"/>
                      <a:pt x="1532" y="1333"/>
                      <a:pt x="1547" y="1329"/>
                    </a:cubicBezTo>
                    <a:cubicBezTo>
                      <a:pt x="1550" y="1328"/>
                      <a:pt x="1553" y="1328"/>
                      <a:pt x="1556" y="1327"/>
                    </a:cubicBezTo>
                    <a:cubicBezTo>
                      <a:pt x="1581" y="1322"/>
                      <a:pt x="1599" y="1334"/>
                      <a:pt x="1606" y="1358"/>
                    </a:cubicBezTo>
                    <a:cubicBezTo>
                      <a:pt x="1608" y="1364"/>
                      <a:pt x="1609" y="1371"/>
                      <a:pt x="1609" y="1378"/>
                    </a:cubicBezTo>
                    <a:cubicBezTo>
                      <a:pt x="1610" y="1381"/>
                      <a:pt x="1607" y="1384"/>
                      <a:pt x="1606" y="1386"/>
                    </a:cubicBezTo>
                    <a:cubicBezTo>
                      <a:pt x="1604" y="1385"/>
                      <a:pt x="1600" y="1384"/>
                      <a:pt x="1599" y="1382"/>
                    </a:cubicBezTo>
                    <a:cubicBezTo>
                      <a:pt x="1597" y="1381"/>
                      <a:pt x="1596" y="1377"/>
                      <a:pt x="1596" y="1375"/>
                    </a:cubicBezTo>
                    <a:cubicBezTo>
                      <a:pt x="1594" y="1368"/>
                      <a:pt x="1593" y="1362"/>
                      <a:pt x="1591" y="1356"/>
                    </a:cubicBezTo>
                    <a:cubicBezTo>
                      <a:pt x="1587" y="1343"/>
                      <a:pt x="1572" y="1334"/>
                      <a:pt x="1558" y="1339"/>
                    </a:cubicBezTo>
                    <a:cubicBezTo>
                      <a:pt x="1543" y="1345"/>
                      <a:pt x="1531" y="1354"/>
                      <a:pt x="1527" y="1370"/>
                    </a:cubicBezTo>
                    <a:cubicBezTo>
                      <a:pt x="1525" y="1376"/>
                      <a:pt x="1524" y="1382"/>
                      <a:pt x="1521" y="1388"/>
                    </a:cubicBezTo>
                    <a:cubicBezTo>
                      <a:pt x="1519" y="1395"/>
                      <a:pt x="1515" y="1401"/>
                      <a:pt x="1513" y="1408"/>
                    </a:cubicBezTo>
                    <a:cubicBezTo>
                      <a:pt x="1509" y="1419"/>
                      <a:pt x="1506" y="1430"/>
                      <a:pt x="1502" y="1441"/>
                    </a:cubicBezTo>
                    <a:cubicBezTo>
                      <a:pt x="1495" y="1461"/>
                      <a:pt x="1487" y="1481"/>
                      <a:pt x="1480" y="1501"/>
                    </a:cubicBezTo>
                    <a:cubicBezTo>
                      <a:pt x="1476" y="1511"/>
                      <a:pt x="1473" y="1522"/>
                      <a:pt x="1469" y="1534"/>
                    </a:cubicBezTo>
                    <a:cubicBezTo>
                      <a:pt x="1475" y="1531"/>
                      <a:pt x="1479" y="1529"/>
                      <a:pt x="1483" y="1526"/>
                    </a:cubicBezTo>
                    <a:cubicBezTo>
                      <a:pt x="1496" y="1516"/>
                      <a:pt x="1508" y="1507"/>
                      <a:pt x="1520" y="1497"/>
                    </a:cubicBezTo>
                    <a:cubicBezTo>
                      <a:pt x="1524" y="1493"/>
                      <a:pt x="1528" y="1489"/>
                      <a:pt x="1533" y="1486"/>
                    </a:cubicBezTo>
                    <a:cubicBezTo>
                      <a:pt x="1548" y="1477"/>
                      <a:pt x="1563" y="1467"/>
                      <a:pt x="1579" y="1459"/>
                    </a:cubicBezTo>
                    <a:cubicBezTo>
                      <a:pt x="1590" y="1454"/>
                      <a:pt x="1601" y="1448"/>
                      <a:pt x="1613" y="1449"/>
                    </a:cubicBezTo>
                    <a:cubicBezTo>
                      <a:pt x="1636" y="1449"/>
                      <a:pt x="1659" y="1450"/>
                      <a:pt x="1682" y="1451"/>
                    </a:cubicBezTo>
                    <a:cubicBezTo>
                      <a:pt x="1700" y="1451"/>
                      <a:pt x="1717" y="1452"/>
                      <a:pt x="1735" y="1453"/>
                    </a:cubicBezTo>
                    <a:cubicBezTo>
                      <a:pt x="1742" y="1454"/>
                      <a:pt x="1748" y="1452"/>
                      <a:pt x="1754" y="1446"/>
                    </a:cubicBezTo>
                    <a:cubicBezTo>
                      <a:pt x="1758" y="1442"/>
                      <a:pt x="1765" y="1439"/>
                      <a:pt x="1771" y="1437"/>
                    </a:cubicBezTo>
                    <a:cubicBezTo>
                      <a:pt x="1784" y="1433"/>
                      <a:pt x="1797" y="1429"/>
                      <a:pt x="1810" y="1427"/>
                    </a:cubicBezTo>
                    <a:cubicBezTo>
                      <a:pt x="1821" y="1426"/>
                      <a:pt x="1832" y="1425"/>
                      <a:pt x="1842" y="1426"/>
                    </a:cubicBezTo>
                    <a:cubicBezTo>
                      <a:pt x="1854" y="1428"/>
                      <a:pt x="1866" y="1432"/>
                      <a:pt x="1878" y="1434"/>
                    </a:cubicBezTo>
                    <a:close/>
                    <a:moveTo>
                      <a:pt x="1914" y="2250"/>
                    </a:moveTo>
                    <a:cubicBezTo>
                      <a:pt x="1933" y="2251"/>
                      <a:pt x="1951" y="2250"/>
                      <a:pt x="1970" y="2250"/>
                    </a:cubicBezTo>
                    <a:cubicBezTo>
                      <a:pt x="1990" y="2250"/>
                      <a:pt x="2010" y="2250"/>
                      <a:pt x="2032" y="2250"/>
                    </a:cubicBezTo>
                    <a:cubicBezTo>
                      <a:pt x="2034" y="2244"/>
                      <a:pt x="2035" y="2237"/>
                      <a:pt x="2037" y="2230"/>
                    </a:cubicBezTo>
                    <a:cubicBezTo>
                      <a:pt x="2040" y="2218"/>
                      <a:pt x="2045" y="2207"/>
                      <a:pt x="2047" y="2195"/>
                    </a:cubicBezTo>
                    <a:cubicBezTo>
                      <a:pt x="2052" y="2176"/>
                      <a:pt x="2056" y="2156"/>
                      <a:pt x="2058" y="2137"/>
                    </a:cubicBezTo>
                    <a:cubicBezTo>
                      <a:pt x="2061" y="2112"/>
                      <a:pt x="2063" y="2088"/>
                      <a:pt x="2064" y="2063"/>
                    </a:cubicBezTo>
                    <a:cubicBezTo>
                      <a:pt x="2065" y="2056"/>
                      <a:pt x="2064" y="2049"/>
                      <a:pt x="2064" y="2042"/>
                    </a:cubicBezTo>
                    <a:cubicBezTo>
                      <a:pt x="2064" y="2024"/>
                      <a:pt x="2064" y="2006"/>
                      <a:pt x="2064" y="1988"/>
                    </a:cubicBezTo>
                    <a:cubicBezTo>
                      <a:pt x="2063" y="1973"/>
                      <a:pt x="2061" y="1958"/>
                      <a:pt x="2060" y="1943"/>
                    </a:cubicBezTo>
                    <a:cubicBezTo>
                      <a:pt x="2059" y="1927"/>
                      <a:pt x="2058" y="1911"/>
                      <a:pt x="2056" y="1895"/>
                    </a:cubicBezTo>
                    <a:cubicBezTo>
                      <a:pt x="2055" y="1884"/>
                      <a:pt x="2054" y="1883"/>
                      <a:pt x="2043" y="1884"/>
                    </a:cubicBezTo>
                    <a:cubicBezTo>
                      <a:pt x="2036" y="1884"/>
                      <a:pt x="2029" y="1885"/>
                      <a:pt x="2023" y="1885"/>
                    </a:cubicBezTo>
                    <a:cubicBezTo>
                      <a:pt x="2013" y="1885"/>
                      <a:pt x="2002" y="1888"/>
                      <a:pt x="1993" y="1885"/>
                    </a:cubicBezTo>
                    <a:cubicBezTo>
                      <a:pt x="1975" y="1879"/>
                      <a:pt x="1957" y="1879"/>
                      <a:pt x="1940" y="1871"/>
                    </a:cubicBezTo>
                    <a:cubicBezTo>
                      <a:pt x="1922" y="1862"/>
                      <a:pt x="1903" y="1856"/>
                      <a:pt x="1888" y="1843"/>
                    </a:cubicBezTo>
                    <a:cubicBezTo>
                      <a:pt x="1882" y="1838"/>
                      <a:pt x="1876" y="1833"/>
                      <a:pt x="1870" y="1830"/>
                    </a:cubicBezTo>
                    <a:cubicBezTo>
                      <a:pt x="1849" y="1817"/>
                      <a:pt x="1831" y="1801"/>
                      <a:pt x="1816" y="1781"/>
                    </a:cubicBezTo>
                    <a:cubicBezTo>
                      <a:pt x="1795" y="1754"/>
                      <a:pt x="1772" y="1728"/>
                      <a:pt x="1747" y="1703"/>
                    </a:cubicBezTo>
                    <a:cubicBezTo>
                      <a:pt x="1740" y="1696"/>
                      <a:pt x="1734" y="1688"/>
                      <a:pt x="1732" y="1677"/>
                    </a:cubicBezTo>
                    <a:cubicBezTo>
                      <a:pt x="1728" y="1677"/>
                      <a:pt x="1724" y="1676"/>
                      <a:pt x="1720" y="1677"/>
                    </a:cubicBezTo>
                    <a:cubicBezTo>
                      <a:pt x="1710" y="1679"/>
                      <a:pt x="1702" y="1678"/>
                      <a:pt x="1692" y="1675"/>
                    </a:cubicBezTo>
                    <a:cubicBezTo>
                      <a:pt x="1684" y="1673"/>
                      <a:pt x="1676" y="1673"/>
                      <a:pt x="1668" y="1676"/>
                    </a:cubicBezTo>
                    <a:cubicBezTo>
                      <a:pt x="1653" y="1683"/>
                      <a:pt x="1637" y="1689"/>
                      <a:pt x="1620" y="1689"/>
                    </a:cubicBezTo>
                    <a:cubicBezTo>
                      <a:pt x="1607" y="1690"/>
                      <a:pt x="1594" y="1691"/>
                      <a:pt x="1583" y="1682"/>
                    </a:cubicBezTo>
                    <a:cubicBezTo>
                      <a:pt x="1578" y="1678"/>
                      <a:pt x="1575" y="1674"/>
                      <a:pt x="1572" y="1671"/>
                    </a:cubicBezTo>
                    <a:cubicBezTo>
                      <a:pt x="1561" y="1676"/>
                      <a:pt x="1551" y="1681"/>
                      <a:pt x="1540" y="1685"/>
                    </a:cubicBezTo>
                    <a:cubicBezTo>
                      <a:pt x="1525" y="1691"/>
                      <a:pt x="1509" y="1692"/>
                      <a:pt x="1496" y="1678"/>
                    </a:cubicBezTo>
                    <a:cubicBezTo>
                      <a:pt x="1495" y="1678"/>
                      <a:pt x="1494" y="1677"/>
                      <a:pt x="1493" y="1677"/>
                    </a:cubicBezTo>
                    <a:cubicBezTo>
                      <a:pt x="1492" y="1677"/>
                      <a:pt x="1491" y="1678"/>
                      <a:pt x="1490" y="1678"/>
                    </a:cubicBezTo>
                    <a:cubicBezTo>
                      <a:pt x="1470" y="1691"/>
                      <a:pt x="1448" y="1687"/>
                      <a:pt x="1433" y="1672"/>
                    </a:cubicBezTo>
                    <a:cubicBezTo>
                      <a:pt x="1426" y="1666"/>
                      <a:pt x="1417" y="1669"/>
                      <a:pt x="1414" y="1678"/>
                    </a:cubicBezTo>
                    <a:cubicBezTo>
                      <a:pt x="1407" y="1698"/>
                      <a:pt x="1401" y="1719"/>
                      <a:pt x="1395" y="1739"/>
                    </a:cubicBezTo>
                    <a:cubicBezTo>
                      <a:pt x="1388" y="1758"/>
                      <a:pt x="1382" y="1778"/>
                      <a:pt x="1377" y="1798"/>
                    </a:cubicBezTo>
                    <a:cubicBezTo>
                      <a:pt x="1369" y="1824"/>
                      <a:pt x="1363" y="1851"/>
                      <a:pt x="1351" y="1875"/>
                    </a:cubicBezTo>
                    <a:cubicBezTo>
                      <a:pt x="1345" y="1887"/>
                      <a:pt x="1339" y="1899"/>
                      <a:pt x="1331" y="1910"/>
                    </a:cubicBezTo>
                    <a:cubicBezTo>
                      <a:pt x="1323" y="1923"/>
                      <a:pt x="1314" y="1934"/>
                      <a:pt x="1305" y="1946"/>
                    </a:cubicBezTo>
                    <a:cubicBezTo>
                      <a:pt x="1299" y="1954"/>
                      <a:pt x="1292" y="1961"/>
                      <a:pt x="1285" y="1968"/>
                    </a:cubicBezTo>
                    <a:cubicBezTo>
                      <a:pt x="1281" y="1971"/>
                      <a:pt x="1277" y="1975"/>
                      <a:pt x="1272" y="1976"/>
                    </a:cubicBezTo>
                    <a:cubicBezTo>
                      <a:pt x="1259" y="1981"/>
                      <a:pt x="1246" y="1989"/>
                      <a:pt x="1231" y="1987"/>
                    </a:cubicBezTo>
                    <a:cubicBezTo>
                      <a:pt x="1228" y="1987"/>
                      <a:pt x="1225" y="1987"/>
                      <a:pt x="1222" y="1988"/>
                    </a:cubicBezTo>
                    <a:cubicBezTo>
                      <a:pt x="1203" y="1993"/>
                      <a:pt x="1185" y="1993"/>
                      <a:pt x="1166" y="1991"/>
                    </a:cubicBezTo>
                    <a:cubicBezTo>
                      <a:pt x="1160" y="1990"/>
                      <a:pt x="1153" y="1991"/>
                      <a:pt x="1146" y="1991"/>
                    </a:cubicBezTo>
                    <a:cubicBezTo>
                      <a:pt x="1141" y="2008"/>
                      <a:pt x="1136" y="2026"/>
                      <a:pt x="1134" y="2044"/>
                    </a:cubicBezTo>
                    <a:cubicBezTo>
                      <a:pt x="1132" y="2056"/>
                      <a:pt x="1130" y="2069"/>
                      <a:pt x="1129" y="2081"/>
                    </a:cubicBezTo>
                    <a:cubicBezTo>
                      <a:pt x="1128" y="2092"/>
                      <a:pt x="1128" y="2103"/>
                      <a:pt x="1128" y="2114"/>
                    </a:cubicBezTo>
                    <a:cubicBezTo>
                      <a:pt x="1127" y="2134"/>
                      <a:pt x="1125" y="2155"/>
                      <a:pt x="1126" y="2176"/>
                    </a:cubicBezTo>
                    <a:cubicBezTo>
                      <a:pt x="1128" y="2200"/>
                      <a:pt x="1131" y="2224"/>
                      <a:pt x="1134" y="2249"/>
                    </a:cubicBezTo>
                    <a:cubicBezTo>
                      <a:pt x="1134" y="2254"/>
                      <a:pt x="1137" y="2257"/>
                      <a:pt x="1142" y="2257"/>
                    </a:cubicBezTo>
                    <a:cubicBezTo>
                      <a:pt x="1153" y="2257"/>
                      <a:pt x="1164" y="2256"/>
                      <a:pt x="1176" y="2256"/>
                    </a:cubicBezTo>
                    <a:cubicBezTo>
                      <a:pt x="1193" y="2256"/>
                      <a:pt x="1210" y="2254"/>
                      <a:pt x="1227" y="2257"/>
                    </a:cubicBezTo>
                    <a:cubicBezTo>
                      <a:pt x="1250" y="2260"/>
                      <a:pt x="1273" y="2259"/>
                      <a:pt x="1296" y="2260"/>
                    </a:cubicBezTo>
                    <a:cubicBezTo>
                      <a:pt x="1311" y="2261"/>
                      <a:pt x="1327" y="2259"/>
                      <a:pt x="1343" y="2258"/>
                    </a:cubicBezTo>
                    <a:cubicBezTo>
                      <a:pt x="1366" y="2258"/>
                      <a:pt x="1389" y="2257"/>
                      <a:pt x="1413" y="2257"/>
                    </a:cubicBezTo>
                    <a:cubicBezTo>
                      <a:pt x="1435" y="2256"/>
                      <a:pt x="1457" y="2256"/>
                      <a:pt x="1480" y="2255"/>
                    </a:cubicBezTo>
                    <a:cubicBezTo>
                      <a:pt x="1503" y="2254"/>
                      <a:pt x="1526" y="2251"/>
                      <a:pt x="1549" y="2250"/>
                    </a:cubicBezTo>
                    <a:cubicBezTo>
                      <a:pt x="1568" y="2248"/>
                      <a:pt x="1586" y="2247"/>
                      <a:pt x="1604" y="2247"/>
                    </a:cubicBezTo>
                    <a:cubicBezTo>
                      <a:pt x="1614" y="2246"/>
                      <a:pt x="1624" y="2247"/>
                      <a:pt x="1634" y="2246"/>
                    </a:cubicBezTo>
                    <a:cubicBezTo>
                      <a:pt x="1652" y="2246"/>
                      <a:pt x="1671" y="2245"/>
                      <a:pt x="1689" y="2245"/>
                    </a:cubicBezTo>
                    <a:cubicBezTo>
                      <a:pt x="1720" y="2245"/>
                      <a:pt x="1751" y="2246"/>
                      <a:pt x="1781" y="2247"/>
                    </a:cubicBezTo>
                    <a:cubicBezTo>
                      <a:pt x="1826" y="2248"/>
                      <a:pt x="1870" y="2249"/>
                      <a:pt x="1914" y="2250"/>
                    </a:cubicBezTo>
                    <a:close/>
                  </a:path>
                </a:pathLst>
              </a:custGeom>
              <a:grpFill/>
              <a:ln w="12700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40" name="Freeform 35"/>
              <p:cNvSpPr>
                <a:spLocks/>
              </p:cNvSpPr>
              <p:nvPr/>
            </p:nvSpPr>
            <p:spPr bwMode="auto">
              <a:xfrm>
                <a:off x="9871843" y="2643924"/>
                <a:ext cx="19186" cy="1163932"/>
              </a:xfrm>
              <a:custGeom>
                <a:avLst/>
                <a:gdLst>
                  <a:gd name="T0" fmla="*/ 35 w 37"/>
                  <a:gd name="T1" fmla="*/ 1368 h 2232"/>
                  <a:gd name="T2" fmla="*/ 33 w 37"/>
                  <a:gd name="T3" fmla="*/ 1462 h 2232"/>
                  <a:gd name="T4" fmla="*/ 32 w 37"/>
                  <a:gd name="T5" fmla="*/ 1516 h 2232"/>
                  <a:gd name="T6" fmla="*/ 33 w 37"/>
                  <a:gd name="T7" fmla="*/ 1564 h 2232"/>
                  <a:gd name="T8" fmla="*/ 31 w 37"/>
                  <a:gd name="T9" fmla="*/ 1649 h 2232"/>
                  <a:gd name="T10" fmla="*/ 27 w 37"/>
                  <a:gd name="T11" fmla="*/ 1747 h 2232"/>
                  <a:gd name="T12" fmla="*/ 22 w 37"/>
                  <a:gd name="T13" fmla="*/ 1948 h 2232"/>
                  <a:gd name="T14" fmla="*/ 26 w 37"/>
                  <a:gd name="T15" fmla="*/ 2101 h 2232"/>
                  <a:gd name="T16" fmla="*/ 29 w 37"/>
                  <a:gd name="T17" fmla="*/ 2205 h 2232"/>
                  <a:gd name="T18" fmla="*/ 21 w 37"/>
                  <a:gd name="T19" fmla="*/ 2232 h 2232"/>
                  <a:gd name="T20" fmla="*/ 9 w 37"/>
                  <a:gd name="T21" fmla="*/ 2224 h 2232"/>
                  <a:gd name="T22" fmla="*/ 8 w 37"/>
                  <a:gd name="T23" fmla="*/ 2127 h 2232"/>
                  <a:gd name="T24" fmla="*/ 4 w 37"/>
                  <a:gd name="T25" fmla="*/ 2016 h 2232"/>
                  <a:gd name="T26" fmla="*/ 4 w 37"/>
                  <a:gd name="T27" fmla="*/ 1927 h 2232"/>
                  <a:gd name="T28" fmla="*/ 5 w 37"/>
                  <a:gd name="T29" fmla="*/ 1867 h 2232"/>
                  <a:gd name="T30" fmla="*/ 10 w 37"/>
                  <a:gd name="T31" fmla="*/ 1732 h 2232"/>
                  <a:gd name="T32" fmla="*/ 14 w 37"/>
                  <a:gd name="T33" fmla="*/ 1602 h 2232"/>
                  <a:gd name="T34" fmla="*/ 14 w 37"/>
                  <a:gd name="T35" fmla="*/ 1522 h 2232"/>
                  <a:gd name="T36" fmla="*/ 15 w 37"/>
                  <a:gd name="T37" fmla="*/ 1433 h 2232"/>
                  <a:gd name="T38" fmla="*/ 16 w 37"/>
                  <a:gd name="T39" fmla="*/ 1333 h 2232"/>
                  <a:gd name="T40" fmla="*/ 15 w 37"/>
                  <a:gd name="T41" fmla="*/ 1239 h 2232"/>
                  <a:gd name="T42" fmla="*/ 11 w 37"/>
                  <a:gd name="T43" fmla="*/ 1161 h 2232"/>
                  <a:gd name="T44" fmla="*/ 7 w 37"/>
                  <a:gd name="T45" fmla="*/ 1070 h 2232"/>
                  <a:gd name="T46" fmla="*/ 7 w 37"/>
                  <a:gd name="T47" fmla="*/ 985 h 2232"/>
                  <a:gd name="T48" fmla="*/ 5 w 37"/>
                  <a:gd name="T49" fmla="*/ 908 h 2232"/>
                  <a:gd name="T50" fmla="*/ 2 w 37"/>
                  <a:gd name="T51" fmla="*/ 784 h 2232"/>
                  <a:gd name="T52" fmla="*/ 1 w 37"/>
                  <a:gd name="T53" fmla="*/ 727 h 2232"/>
                  <a:gd name="T54" fmla="*/ 2 w 37"/>
                  <a:gd name="T55" fmla="*/ 649 h 2232"/>
                  <a:gd name="T56" fmla="*/ 7 w 37"/>
                  <a:gd name="T57" fmla="*/ 520 h 2232"/>
                  <a:gd name="T58" fmla="*/ 9 w 37"/>
                  <a:gd name="T59" fmla="*/ 423 h 2232"/>
                  <a:gd name="T60" fmla="*/ 3 w 37"/>
                  <a:gd name="T61" fmla="*/ 284 h 2232"/>
                  <a:gd name="T62" fmla="*/ 3 w 37"/>
                  <a:gd name="T63" fmla="*/ 215 h 2232"/>
                  <a:gd name="T64" fmla="*/ 5 w 37"/>
                  <a:gd name="T65" fmla="*/ 151 h 2232"/>
                  <a:gd name="T66" fmla="*/ 7 w 37"/>
                  <a:gd name="T67" fmla="*/ 55 h 2232"/>
                  <a:gd name="T68" fmla="*/ 6 w 37"/>
                  <a:gd name="T69" fmla="*/ 29 h 2232"/>
                  <a:gd name="T70" fmla="*/ 23 w 37"/>
                  <a:gd name="T71" fmla="*/ 8 h 2232"/>
                  <a:gd name="T72" fmla="*/ 23 w 37"/>
                  <a:gd name="T73" fmla="*/ 41 h 2232"/>
                  <a:gd name="T74" fmla="*/ 24 w 37"/>
                  <a:gd name="T75" fmla="*/ 138 h 2232"/>
                  <a:gd name="T76" fmla="*/ 21 w 37"/>
                  <a:gd name="T77" fmla="*/ 265 h 2232"/>
                  <a:gd name="T78" fmla="*/ 24 w 37"/>
                  <a:gd name="T79" fmla="*/ 359 h 2232"/>
                  <a:gd name="T80" fmla="*/ 24 w 37"/>
                  <a:gd name="T81" fmla="*/ 508 h 2232"/>
                  <a:gd name="T82" fmla="*/ 18 w 37"/>
                  <a:gd name="T83" fmla="*/ 674 h 2232"/>
                  <a:gd name="T84" fmla="*/ 20 w 37"/>
                  <a:gd name="T85" fmla="*/ 774 h 2232"/>
                  <a:gd name="T86" fmla="*/ 22 w 37"/>
                  <a:gd name="T87" fmla="*/ 833 h 2232"/>
                  <a:gd name="T88" fmla="*/ 24 w 37"/>
                  <a:gd name="T89" fmla="*/ 941 h 2232"/>
                  <a:gd name="T90" fmla="*/ 27 w 37"/>
                  <a:gd name="T91" fmla="*/ 1077 h 2232"/>
                  <a:gd name="T92" fmla="*/ 35 w 37"/>
                  <a:gd name="T93" fmla="*/ 1224 h 2232"/>
                  <a:gd name="T94" fmla="*/ 36 w 37"/>
                  <a:gd name="T95" fmla="*/ 1308 h 223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37" h="2232">
                    <a:moveTo>
                      <a:pt x="36" y="1308"/>
                    </a:moveTo>
                    <a:cubicBezTo>
                      <a:pt x="37" y="1328"/>
                      <a:pt x="32" y="1348"/>
                      <a:pt x="35" y="1368"/>
                    </a:cubicBezTo>
                    <a:cubicBezTo>
                      <a:pt x="37" y="1381"/>
                      <a:pt x="34" y="1396"/>
                      <a:pt x="34" y="1410"/>
                    </a:cubicBezTo>
                    <a:cubicBezTo>
                      <a:pt x="33" y="1427"/>
                      <a:pt x="33" y="1445"/>
                      <a:pt x="33" y="1462"/>
                    </a:cubicBezTo>
                    <a:cubicBezTo>
                      <a:pt x="32" y="1477"/>
                      <a:pt x="32" y="1492"/>
                      <a:pt x="32" y="1507"/>
                    </a:cubicBezTo>
                    <a:cubicBezTo>
                      <a:pt x="32" y="1510"/>
                      <a:pt x="32" y="1513"/>
                      <a:pt x="32" y="1516"/>
                    </a:cubicBezTo>
                    <a:cubicBezTo>
                      <a:pt x="32" y="1522"/>
                      <a:pt x="32" y="1528"/>
                      <a:pt x="33" y="1533"/>
                    </a:cubicBezTo>
                    <a:cubicBezTo>
                      <a:pt x="33" y="1543"/>
                      <a:pt x="33" y="1554"/>
                      <a:pt x="33" y="1564"/>
                    </a:cubicBezTo>
                    <a:cubicBezTo>
                      <a:pt x="33" y="1573"/>
                      <a:pt x="32" y="1582"/>
                      <a:pt x="32" y="1591"/>
                    </a:cubicBezTo>
                    <a:cubicBezTo>
                      <a:pt x="31" y="1610"/>
                      <a:pt x="31" y="1630"/>
                      <a:pt x="31" y="1649"/>
                    </a:cubicBezTo>
                    <a:cubicBezTo>
                      <a:pt x="30" y="1667"/>
                      <a:pt x="30" y="1684"/>
                      <a:pt x="29" y="1702"/>
                    </a:cubicBezTo>
                    <a:cubicBezTo>
                      <a:pt x="28" y="1717"/>
                      <a:pt x="27" y="1732"/>
                      <a:pt x="27" y="1747"/>
                    </a:cubicBezTo>
                    <a:cubicBezTo>
                      <a:pt x="26" y="1784"/>
                      <a:pt x="24" y="1820"/>
                      <a:pt x="23" y="1857"/>
                    </a:cubicBezTo>
                    <a:cubicBezTo>
                      <a:pt x="22" y="1888"/>
                      <a:pt x="22" y="1918"/>
                      <a:pt x="22" y="1948"/>
                    </a:cubicBezTo>
                    <a:cubicBezTo>
                      <a:pt x="22" y="1974"/>
                      <a:pt x="23" y="2000"/>
                      <a:pt x="24" y="2027"/>
                    </a:cubicBezTo>
                    <a:cubicBezTo>
                      <a:pt x="24" y="2051"/>
                      <a:pt x="25" y="2076"/>
                      <a:pt x="26" y="2101"/>
                    </a:cubicBezTo>
                    <a:cubicBezTo>
                      <a:pt x="27" y="2117"/>
                      <a:pt x="28" y="2133"/>
                      <a:pt x="29" y="2149"/>
                    </a:cubicBezTo>
                    <a:cubicBezTo>
                      <a:pt x="29" y="2168"/>
                      <a:pt x="29" y="2187"/>
                      <a:pt x="29" y="2205"/>
                    </a:cubicBezTo>
                    <a:cubicBezTo>
                      <a:pt x="29" y="2211"/>
                      <a:pt x="29" y="2217"/>
                      <a:pt x="29" y="2223"/>
                    </a:cubicBezTo>
                    <a:cubicBezTo>
                      <a:pt x="29" y="2230"/>
                      <a:pt x="28" y="2232"/>
                      <a:pt x="21" y="2232"/>
                    </a:cubicBezTo>
                    <a:cubicBezTo>
                      <a:pt x="20" y="2232"/>
                      <a:pt x="18" y="2232"/>
                      <a:pt x="17" y="2232"/>
                    </a:cubicBezTo>
                    <a:cubicBezTo>
                      <a:pt x="12" y="2232"/>
                      <a:pt x="10" y="2229"/>
                      <a:pt x="9" y="2224"/>
                    </a:cubicBezTo>
                    <a:cubicBezTo>
                      <a:pt x="9" y="2216"/>
                      <a:pt x="9" y="2209"/>
                      <a:pt x="9" y="2201"/>
                    </a:cubicBezTo>
                    <a:cubicBezTo>
                      <a:pt x="9" y="2176"/>
                      <a:pt x="8" y="2152"/>
                      <a:pt x="8" y="2127"/>
                    </a:cubicBezTo>
                    <a:cubicBezTo>
                      <a:pt x="8" y="2109"/>
                      <a:pt x="7" y="2090"/>
                      <a:pt x="7" y="2072"/>
                    </a:cubicBezTo>
                    <a:cubicBezTo>
                      <a:pt x="6" y="2053"/>
                      <a:pt x="4" y="2035"/>
                      <a:pt x="4" y="2016"/>
                    </a:cubicBezTo>
                    <a:cubicBezTo>
                      <a:pt x="5" y="1993"/>
                      <a:pt x="0" y="1970"/>
                      <a:pt x="4" y="1946"/>
                    </a:cubicBezTo>
                    <a:cubicBezTo>
                      <a:pt x="5" y="1940"/>
                      <a:pt x="4" y="1933"/>
                      <a:pt x="4" y="1927"/>
                    </a:cubicBezTo>
                    <a:cubicBezTo>
                      <a:pt x="4" y="1913"/>
                      <a:pt x="3" y="1900"/>
                      <a:pt x="3" y="1887"/>
                    </a:cubicBezTo>
                    <a:cubicBezTo>
                      <a:pt x="3" y="1880"/>
                      <a:pt x="5" y="1874"/>
                      <a:pt x="5" y="1867"/>
                    </a:cubicBezTo>
                    <a:cubicBezTo>
                      <a:pt x="6" y="1834"/>
                      <a:pt x="7" y="1800"/>
                      <a:pt x="8" y="1767"/>
                    </a:cubicBezTo>
                    <a:cubicBezTo>
                      <a:pt x="8" y="1755"/>
                      <a:pt x="10" y="1743"/>
                      <a:pt x="10" y="1732"/>
                    </a:cubicBezTo>
                    <a:cubicBezTo>
                      <a:pt x="11" y="1709"/>
                      <a:pt x="11" y="1687"/>
                      <a:pt x="11" y="1665"/>
                    </a:cubicBezTo>
                    <a:cubicBezTo>
                      <a:pt x="12" y="1644"/>
                      <a:pt x="13" y="1623"/>
                      <a:pt x="14" y="1602"/>
                    </a:cubicBezTo>
                    <a:cubicBezTo>
                      <a:pt x="14" y="1596"/>
                      <a:pt x="13" y="1591"/>
                      <a:pt x="13" y="1585"/>
                    </a:cubicBezTo>
                    <a:cubicBezTo>
                      <a:pt x="13" y="1564"/>
                      <a:pt x="14" y="1543"/>
                      <a:pt x="14" y="1522"/>
                    </a:cubicBezTo>
                    <a:cubicBezTo>
                      <a:pt x="14" y="1506"/>
                      <a:pt x="13" y="1489"/>
                      <a:pt x="13" y="1473"/>
                    </a:cubicBezTo>
                    <a:cubicBezTo>
                      <a:pt x="13" y="1460"/>
                      <a:pt x="15" y="1446"/>
                      <a:pt x="15" y="1433"/>
                    </a:cubicBezTo>
                    <a:cubicBezTo>
                      <a:pt x="15" y="1421"/>
                      <a:pt x="15" y="1408"/>
                      <a:pt x="15" y="1396"/>
                    </a:cubicBezTo>
                    <a:cubicBezTo>
                      <a:pt x="15" y="1375"/>
                      <a:pt x="16" y="1354"/>
                      <a:pt x="16" y="1333"/>
                    </a:cubicBezTo>
                    <a:cubicBezTo>
                      <a:pt x="17" y="1328"/>
                      <a:pt x="17" y="1324"/>
                      <a:pt x="17" y="1319"/>
                    </a:cubicBezTo>
                    <a:cubicBezTo>
                      <a:pt x="16" y="1293"/>
                      <a:pt x="16" y="1266"/>
                      <a:pt x="15" y="1239"/>
                    </a:cubicBezTo>
                    <a:cubicBezTo>
                      <a:pt x="15" y="1236"/>
                      <a:pt x="14" y="1232"/>
                      <a:pt x="14" y="1228"/>
                    </a:cubicBezTo>
                    <a:cubicBezTo>
                      <a:pt x="16" y="1205"/>
                      <a:pt x="12" y="1183"/>
                      <a:pt x="11" y="1161"/>
                    </a:cubicBezTo>
                    <a:cubicBezTo>
                      <a:pt x="10" y="1144"/>
                      <a:pt x="11" y="1127"/>
                      <a:pt x="10" y="1110"/>
                    </a:cubicBezTo>
                    <a:cubicBezTo>
                      <a:pt x="10" y="1097"/>
                      <a:pt x="8" y="1084"/>
                      <a:pt x="7" y="1070"/>
                    </a:cubicBezTo>
                    <a:cubicBezTo>
                      <a:pt x="7" y="1059"/>
                      <a:pt x="7" y="1047"/>
                      <a:pt x="7" y="1035"/>
                    </a:cubicBezTo>
                    <a:cubicBezTo>
                      <a:pt x="7" y="1018"/>
                      <a:pt x="7" y="1002"/>
                      <a:pt x="7" y="985"/>
                    </a:cubicBezTo>
                    <a:cubicBezTo>
                      <a:pt x="7" y="965"/>
                      <a:pt x="8" y="944"/>
                      <a:pt x="8" y="924"/>
                    </a:cubicBezTo>
                    <a:cubicBezTo>
                      <a:pt x="8" y="919"/>
                      <a:pt x="6" y="913"/>
                      <a:pt x="5" y="908"/>
                    </a:cubicBezTo>
                    <a:cubicBezTo>
                      <a:pt x="5" y="883"/>
                      <a:pt x="5" y="858"/>
                      <a:pt x="4" y="833"/>
                    </a:cubicBezTo>
                    <a:cubicBezTo>
                      <a:pt x="4" y="817"/>
                      <a:pt x="3" y="800"/>
                      <a:pt x="2" y="784"/>
                    </a:cubicBezTo>
                    <a:cubicBezTo>
                      <a:pt x="2" y="780"/>
                      <a:pt x="2" y="776"/>
                      <a:pt x="2" y="772"/>
                    </a:cubicBezTo>
                    <a:cubicBezTo>
                      <a:pt x="3" y="757"/>
                      <a:pt x="3" y="742"/>
                      <a:pt x="1" y="727"/>
                    </a:cubicBezTo>
                    <a:cubicBezTo>
                      <a:pt x="0" y="722"/>
                      <a:pt x="1" y="716"/>
                      <a:pt x="1" y="711"/>
                    </a:cubicBezTo>
                    <a:cubicBezTo>
                      <a:pt x="1" y="690"/>
                      <a:pt x="2" y="669"/>
                      <a:pt x="2" y="649"/>
                    </a:cubicBezTo>
                    <a:cubicBezTo>
                      <a:pt x="2" y="628"/>
                      <a:pt x="2" y="607"/>
                      <a:pt x="3" y="585"/>
                    </a:cubicBezTo>
                    <a:cubicBezTo>
                      <a:pt x="3" y="564"/>
                      <a:pt x="6" y="542"/>
                      <a:pt x="7" y="520"/>
                    </a:cubicBezTo>
                    <a:cubicBezTo>
                      <a:pt x="7" y="505"/>
                      <a:pt x="7" y="490"/>
                      <a:pt x="8" y="474"/>
                    </a:cubicBezTo>
                    <a:cubicBezTo>
                      <a:pt x="8" y="457"/>
                      <a:pt x="9" y="440"/>
                      <a:pt x="9" y="423"/>
                    </a:cubicBezTo>
                    <a:cubicBezTo>
                      <a:pt x="10" y="416"/>
                      <a:pt x="8" y="409"/>
                      <a:pt x="8" y="402"/>
                    </a:cubicBezTo>
                    <a:cubicBezTo>
                      <a:pt x="9" y="363"/>
                      <a:pt x="6" y="324"/>
                      <a:pt x="3" y="284"/>
                    </a:cubicBezTo>
                    <a:cubicBezTo>
                      <a:pt x="3" y="276"/>
                      <a:pt x="3" y="267"/>
                      <a:pt x="3" y="259"/>
                    </a:cubicBezTo>
                    <a:cubicBezTo>
                      <a:pt x="3" y="244"/>
                      <a:pt x="3" y="229"/>
                      <a:pt x="3" y="215"/>
                    </a:cubicBezTo>
                    <a:cubicBezTo>
                      <a:pt x="3" y="206"/>
                      <a:pt x="3" y="198"/>
                      <a:pt x="3" y="190"/>
                    </a:cubicBezTo>
                    <a:cubicBezTo>
                      <a:pt x="4" y="177"/>
                      <a:pt x="4" y="164"/>
                      <a:pt x="5" y="151"/>
                    </a:cubicBezTo>
                    <a:cubicBezTo>
                      <a:pt x="6" y="140"/>
                      <a:pt x="9" y="128"/>
                      <a:pt x="9" y="116"/>
                    </a:cubicBezTo>
                    <a:cubicBezTo>
                      <a:pt x="8" y="96"/>
                      <a:pt x="7" y="75"/>
                      <a:pt x="7" y="55"/>
                    </a:cubicBezTo>
                    <a:cubicBezTo>
                      <a:pt x="7" y="49"/>
                      <a:pt x="7" y="44"/>
                      <a:pt x="7" y="39"/>
                    </a:cubicBezTo>
                    <a:cubicBezTo>
                      <a:pt x="7" y="35"/>
                      <a:pt x="6" y="32"/>
                      <a:pt x="6" y="29"/>
                    </a:cubicBezTo>
                    <a:cubicBezTo>
                      <a:pt x="6" y="21"/>
                      <a:pt x="6" y="13"/>
                      <a:pt x="6" y="4"/>
                    </a:cubicBezTo>
                    <a:cubicBezTo>
                      <a:pt x="16" y="0"/>
                      <a:pt x="21" y="0"/>
                      <a:pt x="23" y="8"/>
                    </a:cubicBezTo>
                    <a:cubicBezTo>
                      <a:pt x="23" y="9"/>
                      <a:pt x="24" y="11"/>
                      <a:pt x="24" y="13"/>
                    </a:cubicBezTo>
                    <a:cubicBezTo>
                      <a:pt x="24" y="22"/>
                      <a:pt x="23" y="31"/>
                      <a:pt x="23" y="41"/>
                    </a:cubicBezTo>
                    <a:cubicBezTo>
                      <a:pt x="23" y="52"/>
                      <a:pt x="24" y="62"/>
                      <a:pt x="24" y="73"/>
                    </a:cubicBezTo>
                    <a:cubicBezTo>
                      <a:pt x="25" y="95"/>
                      <a:pt x="26" y="116"/>
                      <a:pt x="24" y="138"/>
                    </a:cubicBezTo>
                    <a:cubicBezTo>
                      <a:pt x="22" y="161"/>
                      <a:pt x="20" y="184"/>
                      <a:pt x="22" y="208"/>
                    </a:cubicBezTo>
                    <a:cubicBezTo>
                      <a:pt x="23" y="227"/>
                      <a:pt x="20" y="246"/>
                      <a:pt x="21" y="265"/>
                    </a:cubicBezTo>
                    <a:cubicBezTo>
                      <a:pt x="23" y="282"/>
                      <a:pt x="23" y="299"/>
                      <a:pt x="24" y="316"/>
                    </a:cubicBezTo>
                    <a:cubicBezTo>
                      <a:pt x="24" y="330"/>
                      <a:pt x="24" y="344"/>
                      <a:pt x="24" y="359"/>
                    </a:cubicBezTo>
                    <a:cubicBezTo>
                      <a:pt x="25" y="373"/>
                      <a:pt x="25" y="387"/>
                      <a:pt x="26" y="401"/>
                    </a:cubicBezTo>
                    <a:cubicBezTo>
                      <a:pt x="26" y="437"/>
                      <a:pt x="27" y="473"/>
                      <a:pt x="24" y="508"/>
                    </a:cubicBezTo>
                    <a:cubicBezTo>
                      <a:pt x="22" y="532"/>
                      <a:pt x="22" y="556"/>
                      <a:pt x="21" y="580"/>
                    </a:cubicBezTo>
                    <a:cubicBezTo>
                      <a:pt x="20" y="611"/>
                      <a:pt x="18" y="643"/>
                      <a:pt x="18" y="674"/>
                    </a:cubicBezTo>
                    <a:cubicBezTo>
                      <a:pt x="17" y="695"/>
                      <a:pt x="19" y="716"/>
                      <a:pt x="20" y="737"/>
                    </a:cubicBezTo>
                    <a:cubicBezTo>
                      <a:pt x="20" y="750"/>
                      <a:pt x="20" y="762"/>
                      <a:pt x="20" y="774"/>
                    </a:cubicBezTo>
                    <a:cubicBezTo>
                      <a:pt x="20" y="782"/>
                      <a:pt x="21" y="790"/>
                      <a:pt x="21" y="798"/>
                    </a:cubicBezTo>
                    <a:cubicBezTo>
                      <a:pt x="21" y="810"/>
                      <a:pt x="22" y="822"/>
                      <a:pt x="22" y="833"/>
                    </a:cubicBezTo>
                    <a:cubicBezTo>
                      <a:pt x="23" y="847"/>
                      <a:pt x="24" y="862"/>
                      <a:pt x="24" y="876"/>
                    </a:cubicBezTo>
                    <a:cubicBezTo>
                      <a:pt x="25" y="898"/>
                      <a:pt x="25" y="919"/>
                      <a:pt x="24" y="941"/>
                    </a:cubicBezTo>
                    <a:cubicBezTo>
                      <a:pt x="23" y="978"/>
                      <a:pt x="24" y="1016"/>
                      <a:pt x="26" y="1054"/>
                    </a:cubicBezTo>
                    <a:cubicBezTo>
                      <a:pt x="27" y="1061"/>
                      <a:pt x="26" y="1069"/>
                      <a:pt x="27" y="1077"/>
                    </a:cubicBezTo>
                    <a:cubicBezTo>
                      <a:pt x="28" y="1104"/>
                      <a:pt x="30" y="1131"/>
                      <a:pt x="31" y="1158"/>
                    </a:cubicBezTo>
                    <a:cubicBezTo>
                      <a:pt x="32" y="1180"/>
                      <a:pt x="34" y="1202"/>
                      <a:pt x="35" y="1224"/>
                    </a:cubicBezTo>
                    <a:cubicBezTo>
                      <a:pt x="35" y="1238"/>
                      <a:pt x="37" y="1252"/>
                      <a:pt x="36" y="1266"/>
                    </a:cubicBezTo>
                    <a:cubicBezTo>
                      <a:pt x="35" y="1280"/>
                      <a:pt x="35" y="1294"/>
                      <a:pt x="36" y="1308"/>
                    </a:cubicBezTo>
                    <a:close/>
                  </a:path>
                </a:pathLst>
              </a:custGeom>
              <a:grpFill/>
              <a:ln w="12700">
                <a:solidFill>
                  <a:schemeClr val="tx1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sp>
          <p:nvSpPr>
            <p:cNvPr id="1460" name="Freeform 5"/>
            <p:cNvSpPr>
              <a:spLocks noEditPoints="1"/>
            </p:cNvSpPr>
            <p:nvPr/>
          </p:nvSpPr>
          <p:spPr bwMode="auto">
            <a:xfrm>
              <a:off x="11965616" y="2445472"/>
              <a:ext cx="2565098" cy="1435490"/>
            </a:xfrm>
            <a:custGeom>
              <a:avLst/>
              <a:gdLst>
                <a:gd name="T0" fmla="*/ 1032 w 1391"/>
                <a:gd name="T1" fmla="*/ 526 h 777"/>
                <a:gd name="T2" fmla="*/ 940 w 1391"/>
                <a:gd name="T3" fmla="*/ 477 h 777"/>
                <a:gd name="T4" fmla="*/ 891 w 1391"/>
                <a:gd name="T5" fmla="*/ 541 h 777"/>
                <a:gd name="T6" fmla="*/ 529 w 1391"/>
                <a:gd name="T7" fmla="*/ 455 h 777"/>
                <a:gd name="T8" fmla="*/ 446 w 1391"/>
                <a:gd name="T9" fmla="*/ 768 h 777"/>
                <a:gd name="T10" fmla="*/ 260 w 1391"/>
                <a:gd name="T11" fmla="*/ 644 h 777"/>
                <a:gd name="T12" fmla="*/ 53 w 1391"/>
                <a:gd name="T13" fmla="*/ 622 h 777"/>
                <a:gd name="T14" fmla="*/ 49 w 1391"/>
                <a:gd name="T15" fmla="*/ 524 h 777"/>
                <a:gd name="T16" fmla="*/ 164 w 1391"/>
                <a:gd name="T17" fmla="*/ 30 h 777"/>
                <a:gd name="T18" fmla="*/ 217 w 1391"/>
                <a:gd name="T19" fmla="*/ 210 h 777"/>
                <a:gd name="T20" fmla="*/ 481 w 1391"/>
                <a:gd name="T21" fmla="*/ 294 h 777"/>
                <a:gd name="T22" fmla="*/ 668 w 1391"/>
                <a:gd name="T23" fmla="*/ 322 h 777"/>
                <a:gd name="T24" fmla="*/ 1029 w 1391"/>
                <a:gd name="T25" fmla="*/ 356 h 777"/>
                <a:gd name="T26" fmla="*/ 1088 w 1391"/>
                <a:gd name="T27" fmla="*/ 117 h 777"/>
                <a:gd name="T28" fmla="*/ 1287 w 1391"/>
                <a:gd name="T29" fmla="*/ 3 h 777"/>
                <a:gd name="T30" fmla="*/ 1254 w 1391"/>
                <a:gd name="T31" fmla="*/ 167 h 777"/>
                <a:gd name="T32" fmla="*/ 1357 w 1391"/>
                <a:gd name="T33" fmla="*/ 457 h 777"/>
                <a:gd name="T34" fmla="*/ 1323 w 1391"/>
                <a:gd name="T35" fmla="*/ 579 h 777"/>
                <a:gd name="T36" fmla="*/ 1115 w 1391"/>
                <a:gd name="T37" fmla="*/ 617 h 777"/>
                <a:gd name="T38" fmla="*/ 1153 w 1391"/>
                <a:gd name="T39" fmla="*/ 442 h 777"/>
                <a:gd name="T40" fmla="*/ 1341 w 1391"/>
                <a:gd name="T41" fmla="*/ 390 h 777"/>
                <a:gd name="T42" fmla="*/ 1209 w 1391"/>
                <a:gd name="T43" fmla="*/ 253 h 777"/>
                <a:gd name="T44" fmla="*/ 1237 w 1391"/>
                <a:gd name="T45" fmla="*/ 391 h 777"/>
                <a:gd name="T46" fmla="*/ 201 w 1391"/>
                <a:gd name="T47" fmla="*/ 548 h 777"/>
                <a:gd name="T48" fmla="*/ 309 w 1391"/>
                <a:gd name="T49" fmla="*/ 459 h 777"/>
                <a:gd name="T50" fmla="*/ 369 w 1391"/>
                <a:gd name="T51" fmla="*/ 336 h 777"/>
                <a:gd name="T52" fmla="*/ 111 w 1391"/>
                <a:gd name="T53" fmla="*/ 249 h 777"/>
                <a:gd name="T54" fmla="*/ 855 w 1391"/>
                <a:gd name="T55" fmla="*/ 412 h 777"/>
                <a:gd name="T56" fmla="*/ 547 w 1391"/>
                <a:gd name="T57" fmla="*/ 413 h 777"/>
                <a:gd name="T58" fmla="*/ 435 w 1391"/>
                <a:gd name="T59" fmla="*/ 450 h 777"/>
                <a:gd name="T60" fmla="*/ 1014 w 1391"/>
                <a:gd name="T61" fmla="*/ 430 h 777"/>
                <a:gd name="T62" fmla="*/ 193 w 1391"/>
                <a:gd name="T63" fmla="*/ 143 h 777"/>
                <a:gd name="T64" fmla="*/ 1282 w 1391"/>
                <a:gd name="T65" fmla="*/ 96 h 777"/>
                <a:gd name="T66" fmla="*/ 1181 w 1391"/>
                <a:gd name="T67" fmla="*/ 93 h 777"/>
                <a:gd name="T68" fmla="*/ 1106 w 1391"/>
                <a:gd name="T69" fmla="*/ 669 h 777"/>
                <a:gd name="T70" fmla="*/ 395 w 1391"/>
                <a:gd name="T71" fmla="*/ 475 h 777"/>
                <a:gd name="T72" fmla="*/ 208 w 1391"/>
                <a:gd name="T73" fmla="*/ 413 h 777"/>
                <a:gd name="T74" fmla="*/ 399 w 1391"/>
                <a:gd name="T75" fmla="*/ 523 h 777"/>
                <a:gd name="T76" fmla="*/ 440 w 1391"/>
                <a:gd name="T77" fmla="*/ 539 h 777"/>
                <a:gd name="T78" fmla="*/ 896 w 1391"/>
                <a:gd name="T79" fmla="*/ 561 h 777"/>
                <a:gd name="T80" fmla="*/ 1202 w 1391"/>
                <a:gd name="T81" fmla="*/ 126 h 777"/>
                <a:gd name="T82" fmla="*/ 1129 w 1391"/>
                <a:gd name="T83" fmla="*/ 175 h 777"/>
                <a:gd name="T84" fmla="*/ 144 w 1391"/>
                <a:gd name="T85" fmla="*/ 204 h 777"/>
                <a:gd name="T86" fmla="*/ 242 w 1391"/>
                <a:gd name="T87" fmla="*/ 551 h 777"/>
                <a:gd name="T88" fmla="*/ 1118 w 1391"/>
                <a:gd name="T89" fmla="*/ 221 h 777"/>
                <a:gd name="T90" fmla="*/ 1141 w 1391"/>
                <a:gd name="T91" fmla="*/ 765 h 777"/>
                <a:gd name="T92" fmla="*/ 1389 w 1391"/>
                <a:gd name="T93" fmla="*/ 612 h 777"/>
                <a:gd name="T94" fmla="*/ 218 w 1391"/>
                <a:gd name="T95" fmla="*/ 596 h 777"/>
                <a:gd name="T96" fmla="*/ 979 w 1391"/>
                <a:gd name="T97" fmla="*/ 729 h 777"/>
                <a:gd name="T98" fmla="*/ 1308 w 1391"/>
                <a:gd name="T99" fmla="*/ 130 h 777"/>
                <a:gd name="T100" fmla="*/ 1108 w 1391"/>
                <a:gd name="T101" fmla="*/ 147 h 777"/>
                <a:gd name="T102" fmla="*/ 1089 w 1391"/>
                <a:gd name="T103" fmla="*/ 126 h 777"/>
                <a:gd name="T104" fmla="*/ 567 w 1391"/>
                <a:gd name="T105" fmla="*/ 407 h 777"/>
                <a:gd name="T106" fmla="*/ 982 w 1391"/>
                <a:gd name="T107" fmla="*/ 406 h 777"/>
                <a:gd name="T108" fmla="*/ 487 w 1391"/>
                <a:gd name="T109" fmla="*/ 333 h 777"/>
                <a:gd name="T110" fmla="*/ 1386 w 1391"/>
                <a:gd name="T111" fmla="*/ 544 h 777"/>
                <a:gd name="T112" fmla="*/ 395 w 1391"/>
                <a:gd name="T113" fmla="*/ 723 h 777"/>
                <a:gd name="T114" fmla="*/ 374 w 1391"/>
                <a:gd name="T115" fmla="*/ 318 h 777"/>
                <a:gd name="T116" fmla="*/ 1109 w 1391"/>
                <a:gd name="T117" fmla="*/ 207 h 777"/>
                <a:gd name="T118" fmla="*/ 1139 w 1391"/>
                <a:gd name="T119" fmla="*/ 572 h 777"/>
                <a:gd name="T120" fmla="*/ 435 w 1391"/>
                <a:gd name="T121" fmla="*/ 203 h 777"/>
                <a:gd name="T122" fmla="*/ 1285 w 1391"/>
                <a:gd name="T123" fmla="*/ 68 h 7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391" h="777">
                  <a:moveTo>
                    <a:pt x="1109" y="701"/>
                  </a:moveTo>
                  <a:cubicBezTo>
                    <a:pt x="1114" y="702"/>
                    <a:pt x="1114" y="702"/>
                    <a:pt x="1114" y="707"/>
                  </a:cubicBezTo>
                  <a:cubicBezTo>
                    <a:pt x="1113" y="713"/>
                    <a:pt x="1113" y="718"/>
                    <a:pt x="1113" y="724"/>
                  </a:cubicBezTo>
                  <a:cubicBezTo>
                    <a:pt x="1113" y="728"/>
                    <a:pt x="1113" y="732"/>
                    <a:pt x="1113" y="735"/>
                  </a:cubicBezTo>
                  <a:cubicBezTo>
                    <a:pt x="1112" y="742"/>
                    <a:pt x="1112" y="748"/>
                    <a:pt x="1111" y="755"/>
                  </a:cubicBezTo>
                  <a:cubicBezTo>
                    <a:pt x="1111" y="756"/>
                    <a:pt x="1111" y="758"/>
                    <a:pt x="1109" y="758"/>
                  </a:cubicBezTo>
                  <a:cubicBezTo>
                    <a:pt x="1105" y="759"/>
                    <a:pt x="1102" y="760"/>
                    <a:pt x="1098" y="760"/>
                  </a:cubicBezTo>
                  <a:cubicBezTo>
                    <a:pt x="1090" y="761"/>
                    <a:pt x="1082" y="761"/>
                    <a:pt x="1074" y="762"/>
                  </a:cubicBezTo>
                  <a:cubicBezTo>
                    <a:pt x="1071" y="762"/>
                    <a:pt x="1068" y="762"/>
                    <a:pt x="1065" y="762"/>
                  </a:cubicBezTo>
                  <a:cubicBezTo>
                    <a:pt x="1062" y="762"/>
                    <a:pt x="1060" y="762"/>
                    <a:pt x="1058" y="762"/>
                  </a:cubicBezTo>
                  <a:cubicBezTo>
                    <a:pt x="1057" y="762"/>
                    <a:pt x="1057" y="762"/>
                    <a:pt x="1056" y="762"/>
                  </a:cubicBezTo>
                  <a:cubicBezTo>
                    <a:pt x="1049" y="762"/>
                    <a:pt x="1042" y="761"/>
                    <a:pt x="1034" y="761"/>
                  </a:cubicBezTo>
                  <a:cubicBezTo>
                    <a:pt x="1032" y="761"/>
                    <a:pt x="1029" y="760"/>
                    <a:pt x="1026" y="760"/>
                  </a:cubicBezTo>
                  <a:cubicBezTo>
                    <a:pt x="1024" y="760"/>
                    <a:pt x="1022" y="760"/>
                    <a:pt x="1020" y="760"/>
                  </a:cubicBezTo>
                  <a:cubicBezTo>
                    <a:pt x="1017" y="759"/>
                    <a:pt x="1015" y="759"/>
                    <a:pt x="1012" y="758"/>
                  </a:cubicBezTo>
                  <a:cubicBezTo>
                    <a:pt x="1005" y="756"/>
                    <a:pt x="998" y="756"/>
                    <a:pt x="992" y="756"/>
                  </a:cubicBezTo>
                  <a:cubicBezTo>
                    <a:pt x="990" y="756"/>
                    <a:pt x="988" y="757"/>
                    <a:pt x="986" y="757"/>
                  </a:cubicBezTo>
                  <a:cubicBezTo>
                    <a:pt x="983" y="758"/>
                    <a:pt x="980" y="758"/>
                    <a:pt x="978" y="758"/>
                  </a:cubicBezTo>
                  <a:cubicBezTo>
                    <a:pt x="975" y="759"/>
                    <a:pt x="973" y="757"/>
                    <a:pt x="972" y="755"/>
                  </a:cubicBezTo>
                  <a:cubicBezTo>
                    <a:pt x="972" y="753"/>
                    <a:pt x="971" y="750"/>
                    <a:pt x="970" y="748"/>
                  </a:cubicBezTo>
                  <a:cubicBezTo>
                    <a:pt x="969" y="743"/>
                    <a:pt x="970" y="738"/>
                    <a:pt x="970" y="734"/>
                  </a:cubicBezTo>
                  <a:cubicBezTo>
                    <a:pt x="970" y="733"/>
                    <a:pt x="970" y="733"/>
                    <a:pt x="970" y="732"/>
                  </a:cubicBezTo>
                  <a:cubicBezTo>
                    <a:pt x="973" y="726"/>
                    <a:pt x="977" y="720"/>
                    <a:pt x="983" y="717"/>
                  </a:cubicBezTo>
                  <a:cubicBezTo>
                    <a:pt x="988" y="714"/>
                    <a:pt x="992" y="711"/>
                    <a:pt x="998" y="708"/>
                  </a:cubicBezTo>
                  <a:cubicBezTo>
                    <a:pt x="1000" y="707"/>
                    <a:pt x="1002" y="705"/>
                    <a:pt x="1004" y="704"/>
                  </a:cubicBezTo>
                  <a:cubicBezTo>
                    <a:pt x="1008" y="701"/>
                    <a:pt x="1013" y="700"/>
                    <a:pt x="1018" y="699"/>
                  </a:cubicBezTo>
                  <a:cubicBezTo>
                    <a:pt x="1020" y="699"/>
                    <a:pt x="1023" y="698"/>
                    <a:pt x="1025" y="697"/>
                  </a:cubicBezTo>
                  <a:cubicBezTo>
                    <a:pt x="1026" y="696"/>
                    <a:pt x="1028" y="696"/>
                    <a:pt x="1029" y="696"/>
                  </a:cubicBezTo>
                  <a:cubicBezTo>
                    <a:pt x="1033" y="695"/>
                    <a:pt x="1036" y="696"/>
                    <a:pt x="1039" y="698"/>
                  </a:cubicBezTo>
                  <a:cubicBezTo>
                    <a:pt x="1042" y="693"/>
                    <a:pt x="1046" y="688"/>
                    <a:pt x="1046" y="682"/>
                  </a:cubicBezTo>
                  <a:cubicBezTo>
                    <a:pt x="1046" y="677"/>
                    <a:pt x="1046" y="672"/>
                    <a:pt x="1046" y="667"/>
                  </a:cubicBezTo>
                  <a:cubicBezTo>
                    <a:pt x="1046" y="665"/>
                    <a:pt x="1046" y="663"/>
                    <a:pt x="1046" y="662"/>
                  </a:cubicBezTo>
                  <a:cubicBezTo>
                    <a:pt x="1045" y="656"/>
                    <a:pt x="1045" y="651"/>
                    <a:pt x="1044" y="645"/>
                  </a:cubicBezTo>
                  <a:cubicBezTo>
                    <a:pt x="1043" y="642"/>
                    <a:pt x="1043" y="638"/>
                    <a:pt x="1042" y="635"/>
                  </a:cubicBezTo>
                  <a:cubicBezTo>
                    <a:pt x="1042" y="632"/>
                    <a:pt x="1042" y="629"/>
                    <a:pt x="1041" y="626"/>
                  </a:cubicBezTo>
                  <a:cubicBezTo>
                    <a:pt x="1040" y="618"/>
                    <a:pt x="1039" y="611"/>
                    <a:pt x="1038" y="604"/>
                  </a:cubicBezTo>
                  <a:cubicBezTo>
                    <a:pt x="1038" y="603"/>
                    <a:pt x="1038" y="602"/>
                    <a:pt x="1038" y="601"/>
                  </a:cubicBezTo>
                  <a:cubicBezTo>
                    <a:pt x="1038" y="598"/>
                    <a:pt x="1037" y="595"/>
                    <a:pt x="1037" y="592"/>
                  </a:cubicBezTo>
                  <a:cubicBezTo>
                    <a:pt x="1037" y="589"/>
                    <a:pt x="1037" y="586"/>
                    <a:pt x="1037" y="583"/>
                  </a:cubicBezTo>
                  <a:cubicBezTo>
                    <a:pt x="1036" y="578"/>
                    <a:pt x="1035" y="574"/>
                    <a:pt x="1034" y="569"/>
                  </a:cubicBezTo>
                  <a:cubicBezTo>
                    <a:pt x="1033" y="563"/>
                    <a:pt x="1033" y="557"/>
                    <a:pt x="1033" y="551"/>
                  </a:cubicBezTo>
                  <a:cubicBezTo>
                    <a:pt x="1033" y="548"/>
                    <a:pt x="1032" y="545"/>
                    <a:pt x="1032" y="541"/>
                  </a:cubicBezTo>
                  <a:cubicBezTo>
                    <a:pt x="1032" y="539"/>
                    <a:pt x="1032" y="536"/>
                    <a:pt x="1032" y="533"/>
                  </a:cubicBezTo>
                  <a:cubicBezTo>
                    <a:pt x="1032" y="532"/>
                    <a:pt x="1032" y="530"/>
                    <a:pt x="1032" y="529"/>
                  </a:cubicBezTo>
                  <a:cubicBezTo>
                    <a:pt x="1032" y="528"/>
                    <a:pt x="1031" y="527"/>
                    <a:pt x="1032" y="526"/>
                  </a:cubicBezTo>
                  <a:cubicBezTo>
                    <a:pt x="1033" y="523"/>
                    <a:pt x="1032" y="520"/>
                    <a:pt x="1033" y="517"/>
                  </a:cubicBezTo>
                  <a:cubicBezTo>
                    <a:pt x="1034" y="513"/>
                    <a:pt x="1034" y="509"/>
                    <a:pt x="1035" y="505"/>
                  </a:cubicBezTo>
                  <a:cubicBezTo>
                    <a:pt x="1035" y="503"/>
                    <a:pt x="1036" y="500"/>
                    <a:pt x="1036" y="498"/>
                  </a:cubicBezTo>
                  <a:cubicBezTo>
                    <a:pt x="1036" y="496"/>
                    <a:pt x="1037" y="494"/>
                    <a:pt x="1038" y="492"/>
                  </a:cubicBezTo>
                  <a:cubicBezTo>
                    <a:pt x="1039" y="491"/>
                    <a:pt x="1039" y="489"/>
                    <a:pt x="1040" y="488"/>
                  </a:cubicBezTo>
                  <a:cubicBezTo>
                    <a:pt x="1041" y="482"/>
                    <a:pt x="1044" y="477"/>
                    <a:pt x="1048" y="473"/>
                  </a:cubicBezTo>
                  <a:cubicBezTo>
                    <a:pt x="1053" y="468"/>
                    <a:pt x="1058" y="464"/>
                    <a:pt x="1065" y="463"/>
                  </a:cubicBezTo>
                  <a:cubicBezTo>
                    <a:pt x="1067" y="462"/>
                    <a:pt x="1069" y="461"/>
                    <a:pt x="1071" y="461"/>
                  </a:cubicBezTo>
                  <a:cubicBezTo>
                    <a:pt x="1074" y="460"/>
                    <a:pt x="1076" y="459"/>
                    <a:pt x="1079" y="458"/>
                  </a:cubicBezTo>
                  <a:cubicBezTo>
                    <a:pt x="1082" y="458"/>
                    <a:pt x="1085" y="457"/>
                    <a:pt x="1088" y="456"/>
                  </a:cubicBezTo>
                  <a:cubicBezTo>
                    <a:pt x="1089" y="456"/>
                    <a:pt x="1090" y="456"/>
                    <a:pt x="1092" y="456"/>
                  </a:cubicBezTo>
                  <a:cubicBezTo>
                    <a:pt x="1093" y="455"/>
                    <a:pt x="1094" y="455"/>
                    <a:pt x="1095" y="454"/>
                  </a:cubicBezTo>
                  <a:cubicBezTo>
                    <a:pt x="1093" y="452"/>
                    <a:pt x="1092" y="450"/>
                    <a:pt x="1091" y="449"/>
                  </a:cubicBezTo>
                  <a:cubicBezTo>
                    <a:pt x="1089" y="447"/>
                    <a:pt x="1090" y="446"/>
                    <a:pt x="1091" y="445"/>
                  </a:cubicBezTo>
                  <a:cubicBezTo>
                    <a:pt x="1096" y="443"/>
                    <a:pt x="1100" y="441"/>
                    <a:pt x="1105" y="441"/>
                  </a:cubicBezTo>
                  <a:cubicBezTo>
                    <a:pt x="1107" y="441"/>
                    <a:pt x="1110" y="441"/>
                    <a:pt x="1112" y="441"/>
                  </a:cubicBezTo>
                  <a:cubicBezTo>
                    <a:pt x="1115" y="440"/>
                    <a:pt x="1118" y="440"/>
                    <a:pt x="1121" y="440"/>
                  </a:cubicBezTo>
                  <a:cubicBezTo>
                    <a:pt x="1126" y="440"/>
                    <a:pt x="1132" y="439"/>
                    <a:pt x="1137" y="438"/>
                  </a:cubicBezTo>
                  <a:cubicBezTo>
                    <a:pt x="1138" y="438"/>
                    <a:pt x="1139" y="437"/>
                    <a:pt x="1140" y="437"/>
                  </a:cubicBezTo>
                  <a:cubicBezTo>
                    <a:pt x="1139" y="436"/>
                    <a:pt x="1138" y="436"/>
                    <a:pt x="1137" y="436"/>
                  </a:cubicBezTo>
                  <a:cubicBezTo>
                    <a:pt x="1132" y="435"/>
                    <a:pt x="1127" y="435"/>
                    <a:pt x="1122" y="434"/>
                  </a:cubicBezTo>
                  <a:cubicBezTo>
                    <a:pt x="1120" y="434"/>
                    <a:pt x="1117" y="433"/>
                    <a:pt x="1115" y="433"/>
                  </a:cubicBezTo>
                  <a:cubicBezTo>
                    <a:pt x="1112" y="432"/>
                    <a:pt x="1109" y="432"/>
                    <a:pt x="1107" y="432"/>
                  </a:cubicBezTo>
                  <a:cubicBezTo>
                    <a:pt x="1101" y="432"/>
                    <a:pt x="1096" y="432"/>
                    <a:pt x="1091" y="431"/>
                  </a:cubicBezTo>
                  <a:cubicBezTo>
                    <a:pt x="1087" y="431"/>
                    <a:pt x="1083" y="431"/>
                    <a:pt x="1080" y="430"/>
                  </a:cubicBezTo>
                  <a:cubicBezTo>
                    <a:pt x="1076" y="429"/>
                    <a:pt x="1076" y="429"/>
                    <a:pt x="1076" y="425"/>
                  </a:cubicBezTo>
                  <a:cubicBezTo>
                    <a:pt x="1075" y="425"/>
                    <a:pt x="1075" y="424"/>
                    <a:pt x="1074" y="424"/>
                  </a:cubicBezTo>
                  <a:cubicBezTo>
                    <a:pt x="1067" y="423"/>
                    <a:pt x="1061" y="423"/>
                    <a:pt x="1054" y="422"/>
                  </a:cubicBezTo>
                  <a:cubicBezTo>
                    <a:pt x="1048" y="422"/>
                    <a:pt x="1042" y="420"/>
                    <a:pt x="1036" y="418"/>
                  </a:cubicBezTo>
                  <a:cubicBezTo>
                    <a:pt x="1032" y="417"/>
                    <a:pt x="1029" y="416"/>
                    <a:pt x="1025" y="416"/>
                  </a:cubicBezTo>
                  <a:cubicBezTo>
                    <a:pt x="1023" y="416"/>
                    <a:pt x="1021" y="416"/>
                    <a:pt x="1019" y="416"/>
                  </a:cubicBezTo>
                  <a:cubicBezTo>
                    <a:pt x="1018" y="421"/>
                    <a:pt x="1018" y="425"/>
                    <a:pt x="1018" y="430"/>
                  </a:cubicBezTo>
                  <a:cubicBezTo>
                    <a:pt x="1019" y="433"/>
                    <a:pt x="1019" y="436"/>
                    <a:pt x="1018" y="440"/>
                  </a:cubicBezTo>
                  <a:cubicBezTo>
                    <a:pt x="1018" y="444"/>
                    <a:pt x="1018" y="448"/>
                    <a:pt x="1018" y="452"/>
                  </a:cubicBezTo>
                  <a:cubicBezTo>
                    <a:pt x="1018" y="453"/>
                    <a:pt x="1018" y="454"/>
                    <a:pt x="1018" y="456"/>
                  </a:cubicBezTo>
                  <a:cubicBezTo>
                    <a:pt x="1018" y="459"/>
                    <a:pt x="1017" y="458"/>
                    <a:pt x="1015" y="459"/>
                  </a:cubicBezTo>
                  <a:cubicBezTo>
                    <a:pt x="1012" y="461"/>
                    <a:pt x="1010" y="461"/>
                    <a:pt x="1007" y="461"/>
                  </a:cubicBezTo>
                  <a:cubicBezTo>
                    <a:pt x="1002" y="461"/>
                    <a:pt x="998" y="460"/>
                    <a:pt x="994" y="460"/>
                  </a:cubicBezTo>
                  <a:cubicBezTo>
                    <a:pt x="990" y="459"/>
                    <a:pt x="986" y="460"/>
                    <a:pt x="982" y="459"/>
                  </a:cubicBezTo>
                  <a:cubicBezTo>
                    <a:pt x="978" y="459"/>
                    <a:pt x="974" y="459"/>
                    <a:pt x="970" y="459"/>
                  </a:cubicBezTo>
                  <a:cubicBezTo>
                    <a:pt x="966" y="459"/>
                    <a:pt x="962" y="459"/>
                    <a:pt x="958" y="459"/>
                  </a:cubicBezTo>
                  <a:cubicBezTo>
                    <a:pt x="957" y="458"/>
                    <a:pt x="955" y="458"/>
                    <a:pt x="953" y="458"/>
                  </a:cubicBezTo>
                  <a:cubicBezTo>
                    <a:pt x="949" y="459"/>
                    <a:pt x="945" y="459"/>
                    <a:pt x="941" y="459"/>
                  </a:cubicBezTo>
                  <a:cubicBezTo>
                    <a:pt x="941" y="460"/>
                    <a:pt x="941" y="461"/>
                    <a:pt x="941" y="462"/>
                  </a:cubicBezTo>
                  <a:cubicBezTo>
                    <a:pt x="940" y="467"/>
                    <a:pt x="940" y="472"/>
                    <a:pt x="940" y="477"/>
                  </a:cubicBezTo>
                  <a:cubicBezTo>
                    <a:pt x="940" y="481"/>
                    <a:pt x="939" y="485"/>
                    <a:pt x="940" y="489"/>
                  </a:cubicBezTo>
                  <a:cubicBezTo>
                    <a:pt x="941" y="493"/>
                    <a:pt x="939" y="498"/>
                    <a:pt x="939" y="502"/>
                  </a:cubicBezTo>
                  <a:cubicBezTo>
                    <a:pt x="939" y="504"/>
                    <a:pt x="939" y="507"/>
                    <a:pt x="939" y="509"/>
                  </a:cubicBezTo>
                  <a:cubicBezTo>
                    <a:pt x="938" y="517"/>
                    <a:pt x="939" y="526"/>
                    <a:pt x="939" y="534"/>
                  </a:cubicBezTo>
                  <a:cubicBezTo>
                    <a:pt x="939" y="537"/>
                    <a:pt x="939" y="540"/>
                    <a:pt x="938" y="543"/>
                  </a:cubicBezTo>
                  <a:cubicBezTo>
                    <a:pt x="938" y="545"/>
                    <a:pt x="938" y="546"/>
                    <a:pt x="938" y="548"/>
                  </a:cubicBezTo>
                  <a:cubicBezTo>
                    <a:pt x="938" y="554"/>
                    <a:pt x="938" y="561"/>
                    <a:pt x="939" y="568"/>
                  </a:cubicBezTo>
                  <a:cubicBezTo>
                    <a:pt x="939" y="576"/>
                    <a:pt x="940" y="584"/>
                    <a:pt x="940" y="591"/>
                  </a:cubicBezTo>
                  <a:cubicBezTo>
                    <a:pt x="940" y="593"/>
                    <a:pt x="940" y="594"/>
                    <a:pt x="940" y="596"/>
                  </a:cubicBezTo>
                  <a:cubicBezTo>
                    <a:pt x="940" y="600"/>
                    <a:pt x="940" y="605"/>
                    <a:pt x="940" y="609"/>
                  </a:cubicBezTo>
                  <a:cubicBezTo>
                    <a:pt x="940" y="615"/>
                    <a:pt x="941" y="620"/>
                    <a:pt x="941" y="625"/>
                  </a:cubicBezTo>
                  <a:cubicBezTo>
                    <a:pt x="941" y="630"/>
                    <a:pt x="941" y="635"/>
                    <a:pt x="941" y="639"/>
                  </a:cubicBezTo>
                  <a:cubicBezTo>
                    <a:pt x="940" y="648"/>
                    <a:pt x="941" y="658"/>
                    <a:pt x="941" y="667"/>
                  </a:cubicBezTo>
                  <a:cubicBezTo>
                    <a:pt x="941" y="670"/>
                    <a:pt x="941" y="674"/>
                    <a:pt x="941" y="677"/>
                  </a:cubicBezTo>
                  <a:cubicBezTo>
                    <a:pt x="940" y="686"/>
                    <a:pt x="940" y="696"/>
                    <a:pt x="940" y="705"/>
                  </a:cubicBezTo>
                  <a:cubicBezTo>
                    <a:pt x="939" y="709"/>
                    <a:pt x="940" y="713"/>
                    <a:pt x="940" y="717"/>
                  </a:cubicBezTo>
                  <a:cubicBezTo>
                    <a:pt x="940" y="721"/>
                    <a:pt x="940" y="726"/>
                    <a:pt x="940" y="730"/>
                  </a:cubicBezTo>
                  <a:cubicBezTo>
                    <a:pt x="940" y="737"/>
                    <a:pt x="940" y="743"/>
                    <a:pt x="940" y="750"/>
                  </a:cubicBezTo>
                  <a:cubicBezTo>
                    <a:pt x="940" y="753"/>
                    <a:pt x="940" y="757"/>
                    <a:pt x="939" y="760"/>
                  </a:cubicBezTo>
                  <a:cubicBezTo>
                    <a:pt x="939" y="763"/>
                    <a:pt x="939" y="766"/>
                    <a:pt x="940" y="768"/>
                  </a:cubicBezTo>
                  <a:cubicBezTo>
                    <a:pt x="941" y="770"/>
                    <a:pt x="940" y="771"/>
                    <a:pt x="938" y="771"/>
                  </a:cubicBezTo>
                  <a:cubicBezTo>
                    <a:pt x="936" y="771"/>
                    <a:pt x="933" y="771"/>
                    <a:pt x="931" y="771"/>
                  </a:cubicBezTo>
                  <a:cubicBezTo>
                    <a:pt x="924" y="772"/>
                    <a:pt x="918" y="772"/>
                    <a:pt x="911" y="772"/>
                  </a:cubicBezTo>
                  <a:cubicBezTo>
                    <a:pt x="909" y="772"/>
                    <a:pt x="907" y="772"/>
                    <a:pt x="906" y="772"/>
                  </a:cubicBezTo>
                  <a:cubicBezTo>
                    <a:pt x="904" y="772"/>
                    <a:pt x="901" y="772"/>
                    <a:pt x="899" y="772"/>
                  </a:cubicBezTo>
                  <a:cubicBezTo>
                    <a:pt x="897" y="771"/>
                    <a:pt x="895" y="771"/>
                    <a:pt x="893" y="773"/>
                  </a:cubicBezTo>
                  <a:cubicBezTo>
                    <a:pt x="893" y="774"/>
                    <a:pt x="891" y="774"/>
                    <a:pt x="891" y="773"/>
                  </a:cubicBezTo>
                  <a:cubicBezTo>
                    <a:pt x="890" y="771"/>
                    <a:pt x="889" y="768"/>
                    <a:pt x="890" y="766"/>
                  </a:cubicBezTo>
                  <a:cubicBezTo>
                    <a:pt x="890" y="766"/>
                    <a:pt x="890" y="765"/>
                    <a:pt x="890" y="765"/>
                  </a:cubicBezTo>
                  <a:cubicBezTo>
                    <a:pt x="889" y="758"/>
                    <a:pt x="891" y="751"/>
                    <a:pt x="890" y="743"/>
                  </a:cubicBezTo>
                  <a:cubicBezTo>
                    <a:pt x="890" y="734"/>
                    <a:pt x="890" y="724"/>
                    <a:pt x="890" y="714"/>
                  </a:cubicBezTo>
                  <a:cubicBezTo>
                    <a:pt x="890" y="710"/>
                    <a:pt x="890" y="707"/>
                    <a:pt x="890" y="704"/>
                  </a:cubicBezTo>
                  <a:cubicBezTo>
                    <a:pt x="890" y="698"/>
                    <a:pt x="889" y="693"/>
                    <a:pt x="889" y="688"/>
                  </a:cubicBezTo>
                  <a:cubicBezTo>
                    <a:pt x="889" y="683"/>
                    <a:pt x="889" y="679"/>
                    <a:pt x="889" y="675"/>
                  </a:cubicBezTo>
                  <a:cubicBezTo>
                    <a:pt x="889" y="669"/>
                    <a:pt x="889" y="663"/>
                    <a:pt x="888" y="657"/>
                  </a:cubicBezTo>
                  <a:cubicBezTo>
                    <a:pt x="888" y="653"/>
                    <a:pt x="889" y="648"/>
                    <a:pt x="889" y="644"/>
                  </a:cubicBezTo>
                  <a:cubicBezTo>
                    <a:pt x="889" y="639"/>
                    <a:pt x="888" y="634"/>
                    <a:pt x="889" y="629"/>
                  </a:cubicBezTo>
                  <a:cubicBezTo>
                    <a:pt x="889" y="625"/>
                    <a:pt x="889" y="622"/>
                    <a:pt x="890" y="619"/>
                  </a:cubicBezTo>
                  <a:cubicBezTo>
                    <a:pt x="890" y="617"/>
                    <a:pt x="890" y="615"/>
                    <a:pt x="890" y="613"/>
                  </a:cubicBezTo>
                  <a:cubicBezTo>
                    <a:pt x="890" y="611"/>
                    <a:pt x="890" y="609"/>
                    <a:pt x="890" y="607"/>
                  </a:cubicBezTo>
                  <a:cubicBezTo>
                    <a:pt x="891" y="598"/>
                    <a:pt x="891" y="589"/>
                    <a:pt x="891" y="580"/>
                  </a:cubicBezTo>
                  <a:cubicBezTo>
                    <a:pt x="892" y="576"/>
                    <a:pt x="891" y="572"/>
                    <a:pt x="891" y="568"/>
                  </a:cubicBezTo>
                  <a:cubicBezTo>
                    <a:pt x="891" y="566"/>
                    <a:pt x="891" y="564"/>
                    <a:pt x="891" y="561"/>
                  </a:cubicBezTo>
                  <a:cubicBezTo>
                    <a:pt x="891" y="559"/>
                    <a:pt x="891" y="557"/>
                    <a:pt x="891" y="555"/>
                  </a:cubicBezTo>
                  <a:cubicBezTo>
                    <a:pt x="891" y="550"/>
                    <a:pt x="891" y="546"/>
                    <a:pt x="891" y="541"/>
                  </a:cubicBezTo>
                  <a:cubicBezTo>
                    <a:pt x="892" y="539"/>
                    <a:pt x="891" y="536"/>
                    <a:pt x="891" y="533"/>
                  </a:cubicBezTo>
                  <a:cubicBezTo>
                    <a:pt x="891" y="527"/>
                    <a:pt x="891" y="520"/>
                    <a:pt x="892" y="514"/>
                  </a:cubicBezTo>
                  <a:cubicBezTo>
                    <a:pt x="892" y="510"/>
                    <a:pt x="892" y="506"/>
                    <a:pt x="892" y="501"/>
                  </a:cubicBezTo>
                  <a:cubicBezTo>
                    <a:pt x="892" y="496"/>
                    <a:pt x="892" y="491"/>
                    <a:pt x="892" y="486"/>
                  </a:cubicBezTo>
                  <a:cubicBezTo>
                    <a:pt x="893" y="480"/>
                    <a:pt x="893" y="474"/>
                    <a:pt x="893" y="467"/>
                  </a:cubicBezTo>
                  <a:cubicBezTo>
                    <a:pt x="894" y="465"/>
                    <a:pt x="893" y="462"/>
                    <a:pt x="893" y="460"/>
                  </a:cubicBezTo>
                  <a:cubicBezTo>
                    <a:pt x="888" y="460"/>
                    <a:pt x="883" y="460"/>
                    <a:pt x="879" y="460"/>
                  </a:cubicBezTo>
                  <a:cubicBezTo>
                    <a:pt x="875" y="460"/>
                    <a:pt x="872" y="459"/>
                    <a:pt x="868" y="459"/>
                  </a:cubicBezTo>
                  <a:cubicBezTo>
                    <a:pt x="863" y="459"/>
                    <a:pt x="858" y="459"/>
                    <a:pt x="852" y="459"/>
                  </a:cubicBezTo>
                  <a:cubicBezTo>
                    <a:pt x="850" y="459"/>
                    <a:pt x="848" y="459"/>
                    <a:pt x="846" y="459"/>
                  </a:cubicBezTo>
                  <a:cubicBezTo>
                    <a:pt x="843" y="459"/>
                    <a:pt x="840" y="459"/>
                    <a:pt x="837" y="459"/>
                  </a:cubicBezTo>
                  <a:cubicBezTo>
                    <a:pt x="834" y="460"/>
                    <a:pt x="832" y="459"/>
                    <a:pt x="830" y="459"/>
                  </a:cubicBezTo>
                  <a:cubicBezTo>
                    <a:pt x="827" y="459"/>
                    <a:pt x="825" y="459"/>
                    <a:pt x="822" y="459"/>
                  </a:cubicBezTo>
                  <a:cubicBezTo>
                    <a:pt x="822" y="459"/>
                    <a:pt x="821" y="459"/>
                    <a:pt x="821" y="459"/>
                  </a:cubicBezTo>
                  <a:cubicBezTo>
                    <a:pt x="819" y="457"/>
                    <a:pt x="817" y="458"/>
                    <a:pt x="815" y="458"/>
                  </a:cubicBezTo>
                  <a:cubicBezTo>
                    <a:pt x="808" y="457"/>
                    <a:pt x="801" y="457"/>
                    <a:pt x="795" y="457"/>
                  </a:cubicBezTo>
                  <a:cubicBezTo>
                    <a:pt x="790" y="458"/>
                    <a:pt x="785" y="457"/>
                    <a:pt x="780" y="457"/>
                  </a:cubicBezTo>
                  <a:cubicBezTo>
                    <a:pt x="780" y="457"/>
                    <a:pt x="779" y="457"/>
                    <a:pt x="778" y="457"/>
                  </a:cubicBezTo>
                  <a:cubicBezTo>
                    <a:pt x="777" y="457"/>
                    <a:pt x="776" y="457"/>
                    <a:pt x="775" y="457"/>
                  </a:cubicBezTo>
                  <a:cubicBezTo>
                    <a:pt x="771" y="456"/>
                    <a:pt x="767" y="456"/>
                    <a:pt x="763" y="456"/>
                  </a:cubicBezTo>
                  <a:cubicBezTo>
                    <a:pt x="760" y="456"/>
                    <a:pt x="757" y="456"/>
                    <a:pt x="754" y="456"/>
                  </a:cubicBezTo>
                  <a:cubicBezTo>
                    <a:pt x="751" y="456"/>
                    <a:pt x="748" y="456"/>
                    <a:pt x="746" y="456"/>
                  </a:cubicBezTo>
                  <a:cubicBezTo>
                    <a:pt x="745" y="456"/>
                    <a:pt x="744" y="456"/>
                    <a:pt x="743" y="456"/>
                  </a:cubicBezTo>
                  <a:cubicBezTo>
                    <a:pt x="742" y="456"/>
                    <a:pt x="741" y="456"/>
                    <a:pt x="739" y="456"/>
                  </a:cubicBezTo>
                  <a:cubicBezTo>
                    <a:pt x="735" y="455"/>
                    <a:pt x="732" y="455"/>
                    <a:pt x="728" y="456"/>
                  </a:cubicBezTo>
                  <a:cubicBezTo>
                    <a:pt x="723" y="456"/>
                    <a:pt x="719" y="456"/>
                    <a:pt x="715" y="456"/>
                  </a:cubicBezTo>
                  <a:cubicBezTo>
                    <a:pt x="713" y="456"/>
                    <a:pt x="711" y="457"/>
                    <a:pt x="710" y="457"/>
                  </a:cubicBezTo>
                  <a:cubicBezTo>
                    <a:pt x="708" y="457"/>
                    <a:pt x="706" y="456"/>
                    <a:pt x="703" y="456"/>
                  </a:cubicBezTo>
                  <a:cubicBezTo>
                    <a:pt x="702" y="456"/>
                    <a:pt x="700" y="457"/>
                    <a:pt x="699" y="456"/>
                  </a:cubicBezTo>
                  <a:cubicBezTo>
                    <a:pt x="695" y="456"/>
                    <a:pt x="692" y="457"/>
                    <a:pt x="688" y="455"/>
                  </a:cubicBezTo>
                  <a:cubicBezTo>
                    <a:pt x="687" y="455"/>
                    <a:pt x="686" y="455"/>
                    <a:pt x="685" y="456"/>
                  </a:cubicBezTo>
                  <a:cubicBezTo>
                    <a:pt x="683" y="457"/>
                    <a:pt x="682" y="457"/>
                    <a:pt x="681" y="456"/>
                  </a:cubicBezTo>
                  <a:cubicBezTo>
                    <a:pt x="680" y="456"/>
                    <a:pt x="680" y="456"/>
                    <a:pt x="679" y="456"/>
                  </a:cubicBezTo>
                  <a:cubicBezTo>
                    <a:pt x="675" y="457"/>
                    <a:pt x="670" y="456"/>
                    <a:pt x="666" y="456"/>
                  </a:cubicBezTo>
                  <a:cubicBezTo>
                    <a:pt x="665" y="456"/>
                    <a:pt x="664" y="456"/>
                    <a:pt x="663" y="456"/>
                  </a:cubicBezTo>
                  <a:cubicBezTo>
                    <a:pt x="656" y="456"/>
                    <a:pt x="649" y="456"/>
                    <a:pt x="643" y="456"/>
                  </a:cubicBezTo>
                  <a:cubicBezTo>
                    <a:pt x="637" y="456"/>
                    <a:pt x="631" y="456"/>
                    <a:pt x="626" y="456"/>
                  </a:cubicBezTo>
                  <a:cubicBezTo>
                    <a:pt x="622" y="456"/>
                    <a:pt x="618" y="456"/>
                    <a:pt x="614" y="456"/>
                  </a:cubicBezTo>
                  <a:cubicBezTo>
                    <a:pt x="607" y="455"/>
                    <a:pt x="601" y="456"/>
                    <a:pt x="594" y="456"/>
                  </a:cubicBezTo>
                  <a:cubicBezTo>
                    <a:pt x="591" y="456"/>
                    <a:pt x="589" y="456"/>
                    <a:pt x="586" y="456"/>
                  </a:cubicBezTo>
                  <a:cubicBezTo>
                    <a:pt x="584" y="456"/>
                    <a:pt x="581" y="456"/>
                    <a:pt x="579" y="456"/>
                  </a:cubicBezTo>
                  <a:cubicBezTo>
                    <a:pt x="572" y="456"/>
                    <a:pt x="565" y="456"/>
                    <a:pt x="557" y="456"/>
                  </a:cubicBezTo>
                  <a:cubicBezTo>
                    <a:pt x="556" y="456"/>
                    <a:pt x="554" y="456"/>
                    <a:pt x="553" y="456"/>
                  </a:cubicBezTo>
                  <a:cubicBezTo>
                    <a:pt x="549" y="455"/>
                    <a:pt x="545" y="456"/>
                    <a:pt x="540" y="455"/>
                  </a:cubicBezTo>
                  <a:cubicBezTo>
                    <a:pt x="537" y="455"/>
                    <a:pt x="533" y="455"/>
                    <a:pt x="529" y="455"/>
                  </a:cubicBezTo>
                  <a:cubicBezTo>
                    <a:pt x="526" y="455"/>
                    <a:pt x="523" y="455"/>
                    <a:pt x="520" y="455"/>
                  </a:cubicBezTo>
                  <a:cubicBezTo>
                    <a:pt x="515" y="455"/>
                    <a:pt x="511" y="455"/>
                    <a:pt x="506" y="455"/>
                  </a:cubicBezTo>
                  <a:cubicBezTo>
                    <a:pt x="503" y="455"/>
                    <a:pt x="499" y="455"/>
                    <a:pt x="495" y="455"/>
                  </a:cubicBezTo>
                  <a:cubicBezTo>
                    <a:pt x="489" y="455"/>
                    <a:pt x="483" y="455"/>
                    <a:pt x="477" y="455"/>
                  </a:cubicBezTo>
                  <a:cubicBezTo>
                    <a:pt x="475" y="455"/>
                    <a:pt x="472" y="454"/>
                    <a:pt x="470" y="454"/>
                  </a:cubicBezTo>
                  <a:cubicBezTo>
                    <a:pt x="464" y="454"/>
                    <a:pt x="458" y="454"/>
                    <a:pt x="452" y="455"/>
                  </a:cubicBezTo>
                  <a:cubicBezTo>
                    <a:pt x="451" y="455"/>
                    <a:pt x="449" y="455"/>
                    <a:pt x="447" y="455"/>
                  </a:cubicBezTo>
                  <a:cubicBezTo>
                    <a:pt x="447" y="456"/>
                    <a:pt x="447" y="457"/>
                    <a:pt x="447" y="458"/>
                  </a:cubicBezTo>
                  <a:cubicBezTo>
                    <a:pt x="447" y="463"/>
                    <a:pt x="446" y="468"/>
                    <a:pt x="446" y="474"/>
                  </a:cubicBezTo>
                  <a:cubicBezTo>
                    <a:pt x="445" y="479"/>
                    <a:pt x="446" y="485"/>
                    <a:pt x="446" y="490"/>
                  </a:cubicBezTo>
                  <a:cubicBezTo>
                    <a:pt x="446" y="495"/>
                    <a:pt x="446" y="500"/>
                    <a:pt x="446" y="504"/>
                  </a:cubicBezTo>
                  <a:cubicBezTo>
                    <a:pt x="446" y="511"/>
                    <a:pt x="446" y="519"/>
                    <a:pt x="444" y="526"/>
                  </a:cubicBezTo>
                  <a:cubicBezTo>
                    <a:pt x="444" y="526"/>
                    <a:pt x="444" y="527"/>
                    <a:pt x="444" y="527"/>
                  </a:cubicBezTo>
                  <a:cubicBezTo>
                    <a:pt x="444" y="529"/>
                    <a:pt x="445" y="531"/>
                    <a:pt x="443" y="532"/>
                  </a:cubicBezTo>
                  <a:cubicBezTo>
                    <a:pt x="443" y="532"/>
                    <a:pt x="443" y="533"/>
                    <a:pt x="443" y="533"/>
                  </a:cubicBezTo>
                  <a:cubicBezTo>
                    <a:pt x="445" y="537"/>
                    <a:pt x="442" y="541"/>
                    <a:pt x="442" y="544"/>
                  </a:cubicBezTo>
                  <a:cubicBezTo>
                    <a:pt x="442" y="548"/>
                    <a:pt x="442" y="552"/>
                    <a:pt x="442" y="556"/>
                  </a:cubicBezTo>
                  <a:cubicBezTo>
                    <a:pt x="442" y="562"/>
                    <a:pt x="441" y="568"/>
                    <a:pt x="442" y="573"/>
                  </a:cubicBezTo>
                  <a:cubicBezTo>
                    <a:pt x="442" y="578"/>
                    <a:pt x="441" y="583"/>
                    <a:pt x="441" y="588"/>
                  </a:cubicBezTo>
                  <a:cubicBezTo>
                    <a:pt x="441" y="590"/>
                    <a:pt x="442" y="591"/>
                    <a:pt x="442" y="592"/>
                  </a:cubicBezTo>
                  <a:cubicBezTo>
                    <a:pt x="442" y="592"/>
                    <a:pt x="442" y="593"/>
                    <a:pt x="442" y="593"/>
                  </a:cubicBezTo>
                  <a:cubicBezTo>
                    <a:pt x="440" y="596"/>
                    <a:pt x="442" y="600"/>
                    <a:pt x="441" y="603"/>
                  </a:cubicBezTo>
                  <a:cubicBezTo>
                    <a:pt x="441" y="607"/>
                    <a:pt x="442" y="610"/>
                    <a:pt x="442" y="613"/>
                  </a:cubicBezTo>
                  <a:cubicBezTo>
                    <a:pt x="442" y="615"/>
                    <a:pt x="442" y="616"/>
                    <a:pt x="442" y="618"/>
                  </a:cubicBezTo>
                  <a:cubicBezTo>
                    <a:pt x="442" y="624"/>
                    <a:pt x="443" y="629"/>
                    <a:pt x="443" y="635"/>
                  </a:cubicBezTo>
                  <a:cubicBezTo>
                    <a:pt x="443" y="640"/>
                    <a:pt x="443" y="646"/>
                    <a:pt x="444" y="651"/>
                  </a:cubicBezTo>
                  <a:cubicBezTo>
                    <a:pt x="444" y="655"/>
                    <a:pt x="443" y="660"/>
                    <a:pt x="444" y="664"/>
                  </a:cubicBezTo>
                  <a:cubicBezTo>
                    <a:pt x="444" y="667"/>
                    <a:pt x="444" y="671"/>
                    <a:pt x="444" y="674"/>
                  </a:cubicBezTo>
                  <a:cubicBezTo>
                    <a:pt x="444" y="677"/>
                    <a:pt x="444" y="680"/>
                    <a:pt x="443" y="683"/>
                  </a:cubicBezTo>
                  <a:cubicBezTo>
                    <a:pt x="443" y="686"/>
                    <a:pt x="445" y="689"/>
                    <a:pt x="444" y="692"/>
                  </a:cubicBezTo>
                  <a:cubicBezTo>
                    <a:pt x="443" y="695"/>
                    <a:pt x="444" y="698"/>
                    <a:pt x="444" y="700"/>
                  </a:cubicBezTo>
                  <a:cubicBezTo>
                    <a:pt x="444" y="702"/>
                    <a:pt x="444" y="704"/>
                    <a:pt x="444" y="706"/>
                  </a:cubicBezTo>
                  <a:cubicBezTo>
                    <a:pt x="444" y="709"/>
                    <a:pt x="444" y="712"/>
                    <a:pt x="444" y="715"/>
                  </a:cubicBezTo>
                  <a:cubicBezTo>
                    <a:pt x="447" y="717"/>
                    <a:pt x="450" y="718"/>
                    <a:pt x="452" y="720"/>
                  </a:cubicBezTo>
                  <a:cubicBezTo>
                    <a:pt x="454" y="722"/>
                    <a:pt x="456" y="725"/>
                    <a:pt x="456" y="728"/>
                  </a:cubicBezTo>
                  <a:cubicBezTo>
                    <a:pt x="456" y="729"/>
                    <a:pt x="456" y="730"/>
                    <a:pt x="456" y="730"/>
                  </a:cubicBezTo>
                  <a:cubicBezTo>
                    <a:pt x="457" y="734"/>
                    <a:pt x="459" y="738"/>
                    <a:pt x="458" y="743"/>
                  </a:cubicBezTo>
                  <a:cubicBezTo>
                    <a:pt x="457" y="745"/>
                    <a:pt x="458" y="747"/>
                    <a:pt x="457" y="749"/>
                  </a:cubicBezTo>
                  <a:cubicBezTo>
                    <a:pt x="457" y="752"/>
                    <a:pt x="456" y="753"/>
                    <a:pt x="454" y="753"/>
                  </a:cubicBezTo>
                  <a:cubicBezTo>
                    <a:pt x="453" y="754"/>
                    <a:pt x="452" y="753"/>
                    <a:pt x="452" y="753"/>
                  </a:cubicBezTo>
                  <a:cubicBezTo>
                    <a:pt x="449" y="753"/>
                    <a:pt x="446" y="753"/>
                    <a:pt x="444" y="754"/>
                  </a:cubicBezTo>
                  <a:cubicBezTo>
                    <a:pt x="444" y="756"/>
                    <a:pt x="443" y="759"/>
                    <a:pt x="443" y="762"/>
                  </a:cubicBezTo>
                  <a:cubicBezTo>
                    <a:pt x="443" y="763"/>
                    <a:pt x="444" y="764"/>
                    <a:pt x="447" y="765"/>
                  </a:cubicBezTo>
                  <a:cubicBezTo>
                    <a:pt x="449" y="765"/>
                    <a:pt x="449" y="765"/>
                    <a:pt x="449" y="768"/>
                  </a:cubicBezTo>
                  <a:cubicBezTo>
                    <a:pt x="448" y="768"/>
                    <a:pt x="447" y="768"/>
                    <a:pt x="446" y="768"/>
                  </a:cubicBezTo>
                  <a:cubicBezTo>
                    <a:pt x="446" y="769"/>
                    <a:pt x="445" y="769"/>
                    <a:pt x="444" y="769"/>
                  </a:cubicBezTo>
                  <a:cubicBezTo>
                    <a:pt x="443" y="771"/>
                    <a:pt x="442" y="770"/>
                    <a:pt x="440" y="770"/>
                  </a:cubicBezTo>
                  <a:cubicBezTo>
                    <a:pt x="439" y="769"/>
                    <a:pt x="438" y="769"/>
                    <a:pt x="437" y="770"/>
                  </a:cubicBezTo>
                  <a:cubicBezTo>
                    <a:pt x="436" y="770"/>
                    <a:pt x="435" y="771"/>
                    <a:pt x="434" y="770"/>
                  </a:cubicBezTo>
                  <a:cubicBezTo>
                    <a:pt x="432" y="769"/>
                    <a:pt x="429" y="770"/>
                    <a:pt x="426" y="770"/>
                  </a:cubicBezTo>
                  <a:cubicBezTo>
                    <a:pt x="424" y="770"/>
                    <a:pt x="422" y="770"/>
                    <a:pt x="419" y="770"/>
                  </a:cubicBezTo>
                  <a:cubicBezTo>
                    <a:pt x="414" y="770"/>
                    <a:pt x="408" y="770"/>
                    <a:pt x="403" y="770"/>
                  </a:cubicBezTo>
                  <a:cubicBezTo>
                    <a:pt x="401" y="770"/>
                    <a:pt x="400" y="770"/>
                    <a:pt x="399" y="770"/>
                  </a:cubicBezTo>
                  <a:cubicBezTo>
                    <a:pt x="398" y="769"/>
                    <a:pt x="396" y="770"/>
                    <a:pt x="395" y="770"/>
                  </a:cubicBezTo>
                  <a:cubicBezTo>
                    <a:pt x="393" y="768"/>
                    <a:pt x="395" y="766"/>
                    <a:pt x="395" y="764"/>
                  </a:cubicBezTo>
                  <a:cubicBezTo>
                    <a:pt x="395" y="761"/>
                    <a:pt x="395" y="759"/>
                    <a:pt x="395" y="756"/>
                  </a:cubicBezTo>
                  <a:cubicBezTo>
                    <a:pt x="393" y="756"/>
                    <a:pt x="391" y="756"/>
                    <a:pt x="389" y="756"/>
                  </a:cubicBezTo>
                  <a:cubicBezTo>
                    <a:pt x="384" y="756"/>
                    <a:pt x="379" y="757"/>
                    <a:pt x="374" y="756"/>
                  </a:cubicBezTo>
                  <a:cubicBezTo>
                    <a:pt x="361" y="755"/>
                    <a:pt x="348" y="755"/>
                    <a:pt x="334" y="755"/>
                  </a:cubicBezTo>
                  <a:cubicBezTo>
                    <a:pt x="328" y="755"/>
                    <a:pt x="322" y="754"/>
                    <a:pt x="316" y="754"/>
                  </a:cubicBezTo>
                  <a:cubicBezTo>
                    <a:pt x="313" y="754"/>
                    <a:pt x="310" y="754"/>
                    <a:pt x="308" y="754"/>
                  </a:cubicBezTo>
                  <a:cubicBezTo>
                    <a:pt x="306" y="754"/>
                    <a:pt x="304" y="754"/>
                    <a:pt x="302" y="754"/>
                  </a:cubicBezTo>
                  <a:cubicBezTo>
                    <a:pt x="300" y="754"/>
                    <a:pt x="299" y="754"/>
                    <a:pt x="299" y="752"/>
                  </a:cubicBezTo>
                  <a:cubicBezTo>
                    <a:pt x="298" y="750"/>
                    <a:pt x="298" y="748"/>
                    <a:pt x="298" y="746"/>
                  </a:cubicBezTo>
                  <a:cubicBezTo>
                    <a:pt x="298" y="743"/>
                    <a:pt x="298" y="741"/>
                    <a:pt x="298" y="738"/>
                  </a:cubicBezTo>
                  <a:cubicBezTo>
                    <a:pt x="298" y="734"/>
                    <a:pt x="298" y="730"/>
                    <a:pt x="298" y="725"/>
                  </a:cubicBezTo>
                  <a:cubicBezTo>
                    <a:pt x="298" y="718"/>
                    <a:pt x="300" y="711"/>
                    <a:pt x="301" y="703"/>
                  </a:cubicBezTo>
                  <a:cubicBezTo>
                    <a:pt x="301" y="702"/>
                    <a:pt x="302" y="701"/>
                    <a:pt x="303" y="700"/>
                  </a:cubicBezTo>
                  <a:cubicBezTo>
                    <a:pt x="300" y="698"/>
                    <a:pt x="297" y="698"/>
                    <a:pt x="295" y="698"/>
                  </a:cubicBezTo>
                  <a:cubicBezTo>
                    <a:pt x="294" y="698"/>
                    <a:pt x="293" y="698"/>
                    <a:pt x="293" y="698"/>
                  </a:cubicBezTo>
                  <a:cubicBezTo>
                    <a:pt x="291" y="697"/>
                    <a:pt x="291" y="696"/>
                    <a:pt x="291" y="695"/>
                  </a:cubicBezTo>
                  <a:cubicBezTo>
                    <a:pt x="292" y="693"/>
                    <a:pt x="292" y="691"/>
                    <a:pt x="292" y="690"/>
                  </a:cubicBezTo>
                  <a:cubicBezTo>
                    <a:pt x="290" y="683"/>
                    <a:pt x="289" y="676"/>
                    <a:pt x="289" y="668"/>
                  </a:cubicBezTo>
                  <a:cubicBezTo>
                    <a:pt x="288" y="659"/>
                    <a:pt x="287" y="650"/>
                    <a:pt x="286" y="641"/>
                  </a:cubicBezTo>
                  <a:cubicBezTo>
                    <a:pt x="285" y="638"/>
                    <a:pt x="285" y="634"/>
                    <a:pt x="285" y="630"/>
                  </a:cubicBezTo>
                  <a:cubicBezTo>
                    <a:pt x="285" y="626"/>
                    <a:pt x="284" y="621"/>
                    <a:pt x="283" y="617"/>
                  </a:cubicBezTo>
                  <a:cubicBezTo>
                    <a:pt x="283" y="613"/>
                    <a:pt x="282" y="609"/>
                    <a:pt x="282" y="605"/>
                  </a:cubicBezTo>
                  <a:cubicBezTo>
                    <a:pt x="281" y="601"/>
                    <a:pt x="280" y="597"/>
                    <a:pt x="280" y="592"/>
                  </a:cubicBezTo>
                  <a:cubicBezTo>
                    <a:pt x="279" y="590"/>
                    <a:pt x="279" y="588"/>
                    <a:pt x="279" y="585"/>
                  </a:cubicBezTo>
                  <a:cubicBezTo>
                    <a:pt x="278" y="579"/>
                    <a:pt x="277" y="573"/>
                    <a:pt x="277" y="567"/>
                  </a:cubicBezTo>
                  <a:cubicBezTo>
                    <a:pt x="277" y="563"/>
                    <a:pt x="276" y="560"/>
                    <a:pt x="276" y="556"/>
                  </a:cubicBezTo>
                  <a:cubicBezTo>
                    <a:pt x="275" y="553"/>
                    <a:pt x="275" y="550"/>
                    <a:pt x="274" y="546"/>
                  </a:cubicBezTo>
                  <a:cubicBezTo>
                    <a:pt x="270" y="545"/>
                    <a:pt x="266" y="546"/>
                    <a:pt x="261" y="548"/>
                  </a:cubicBezTo>
                  <a:cubicBezTo>
                    <a:pt x="261" y="549"/>
                    <a:pt x="262" y="549"/>
                    <a:pt x="262" y="550"/>
                  </a:cubicBezTo>
                  <a:cubicBezTo>
                    <a:pt x="261" y="551"/>
                    <a:pt x="260" y="552"/>
                    <a:pt x="260" y="553"/>
                  </a:cubicBezTo>
                  <a:cubicBezTo>
                    <a:pt x="260" y="559"/>
                    <a:pt x="259" y="565"/>
                    <a:pt x="259" y="572"/>
                  </a:cubicBezTo>
                  <a:cubicBezTo>
                    <a:pt x="259" y="578"/>
                    <a:pt x="259" y="584"/>
                    <a:pt x="259" y="590"/>
                  </a:cubicBezTo>
                  <a:cubicBezTo>
                    <a:pt x="259" y="595"/>
                    <a:pt x="259" y="601"/>
                    <a:pt x="259" y="607"/>
                  </a:cubicBezTo>
                  <a:cubicBezTo>
                    <a:pt x="259" y="610"/>
                    <a:pt x="259" y="613"/>
                    <a:pt x="259" y="616"/>
                  </a:cubicBezTo>
                  <a:cubicBezTo>
                    <a:pt x="258" y="625"/>
                    <a:pt x="259" y="634"/>
                    <a:pt x="260" y="644"/>
                  </a:cubicBezTo>
                  <a:cubicBezTo>
                    <a:pt x="260" y="650"/>
                    <a:pt x="260" y="657"/>
                    <a:pt x="260" y="663"/>
                  </a:cubicBezTo>
                  <a:cubicBezTo>
                    <a:pt x="260" y="672"/>
                    <a:pt x="260" y="680"/>
                    <a:pt x="259" y="688"/>
                  </a:cubicBezTo>
                  <a:cubicBezTo>
                    <a:pt x="259" y="694"/>
                    <a:pt x="259" y="700"/>
                    <a:pt x="258" y="706"/>
                  </a:cubicBezTo>
                  <a:cubicBezTo>
                    <a:pt x="258" y="714"/>
                    <a:pt x="258" y="721"/>
                    <a:pt x="258" y="729"/>
                  </a:cubicBezTo>
                  <a:cubicBezTo>
                    <a:pt x="258" y="736"/>
                    <a:pt x="258" y="744"/>
                    <a:pt x="258" y="752"/>
                  </a:cubicBezTo>
                  <a:cubicBezTo>
                    <a:pt x="258" y="756"/>
                    <a:pt x="258" y="760"/>
                    <a:pt x="258" y="764"/>
                  </a:cubicBezTo>
                  <a:cubicBezTo>
                    <a:pt x="258" y="765"/>
                    <a:pt x="258" y="766"/>
                    <a:pt x="257" y="767"/>
                  </a:cubicBezTo>
                  <a:cubicBezTo>
                    <a:pt x="256" y="771"/>
                    <a:pt x="256" y="771"/>
                    <a:pt x="258" y="774"/>
                  </a:cubicBezTo>
                  <a:cubicBezTo>
                    <a:pt x="257" y="774"/>
                    <a:pt x="256" y="775"/>
                    <a:pt x="256" y="775"/>
                  </a:cubicBezTo>
                  <a:cubicBezTo>
                    <a:pt x="255" y="775"/>
                    <a:pt x="255" y="776"/>
                    <a:pt x="255" y="776"/>
                  </a:cubicBezTo>
                  <a:cubicBezTo>
                    <a:pt x="253" y="776"/>
                    <a:pt x="252" y="775"/>
                    <a:pt x="251" y="775"/>
                  </a:cubicBezTo>
                  <a:cubicBezTo>
                    <a:pt x="244" y="774"/>
                    <a:pt x="237" y="774"/>
                    <a:pt x="231" y="775"/>
                  </a:cubicBezTo>
                  <a:cubicBezTo>
                    <a:pt x="229" y="775"/>
                    <a:pt x="227" y="775"/>
                    <a:pt x="225" y="775"/>
                  </a:cubicBezTo>
                  <a:cubicBezTo>
                    <a:pt x="223" y="774"/>
                    <a:pt x="221" y="774"/>
                    <a:pt x="219" y="774"/>
                  </a:cubicBezTo>
                  <a:cubicBezTo>
                    <a:pt x="217" y="773"/>
                    <a:pt x="215" y="773"/>
                    <a:pt x="213" y="772"/>
                  </a:cubicBezTo>
                  <a:cubicBezTo>
                    <a:pt x="211" y="772"/>
                    <a:pt x="211" y="771"/>
                    <a:pt x="211" y="770"/>
                  </a:cubicBezTo>
                  <a:cubicBezTo>
                    <a:pt x="211" y="769"/>
                    <a:pt x="212" y="768"/>
                    <a:pt x="212" y="768"/>
                  </a:cubicBezTo>
                  <a:cubicBezTo>
                    <a:pt x="214" y="765"/>
                    <a:pt x="214" y="762"/>
                    <a:pt x="214" y="758"/>
                  </a:cubicBezTo>
                  <a:cubicBezTo>
                    <a:pt x="214" y="752"/>
                    <a:pt x="214" y="746"/>
                    <a:pt x="215" y="740"/>
                  </a:cubicBezTo>
                  <a:cubicBezTo>
                    <a:pt x="215" y="733"/>
                    <a:pt x="214" y="726"/>
                    <a:pt x="214" y="719"/>
                  </a:cubicBezTo>
                  <a:cubicBezTo>
                    <a:pt x="214" y="712"/>
                    <a:pt x="214" y="705"/>
                    <a:pt x="214" y="698"/>
                  </a:cubicBezTo>
                  <a:cubicBezTo>
                    <a:pt x="214" y="688"/>
                    <a:pt x="213" y="678"/>
                    <a:pt x="213" y="668"/>
                  </a:cubicBezTo>
                  <a:cubicBezTo>
                    <a:pt x="213" y="660"/>
                    <a:pt x="212" y="652"/>
                    <a:pt x="212" y="644"/>
                  </a:cubicBezTo>
                  <a:cubicBezTo>
                    <a:pt x="212" y="640"/>
                    <a:pt x="212" y="636"/>
                    <a:pt x="212" y="632"/>
                  </a:cubicBezTo>
                  <a:cubicBezTo>
                    <a:pt x="212" y="630"/>
                    <a:pt x="211" y="627"/>
                    <a:pt x="211" y="624"/>
                  </a:cubicBezTo>
                  <a:cubicBezTo>
                    <a:pt x="211" y="621"/>
                    <a:pt x="212" y="617"/>
                    <a:pt x="212" y="614"/>
                  </a:cubicBezTo>
                  <a:cubicBezTo>
                    <a:pt x="212" y="609"/>
                    <a:pt x="212" y="604"/>
                    <a:pt x="212" y="599"/>
                  </a:cubicBezTo>
                  <a:cubicBezTo>
                    <a:pt x="212" y="597"/>
                    <a:pt x="212" y="596"/>
                    <a:pt x="212" y="595"/>
                  </a:cubicBezTo>
                  <a:cubicBezTo>
                    <a:pt x="209" y="595"/>
                    <a:pt x="206" y="595"/>
                    <a:pt x="203" y="595"/>
                  </a:cubicBezTo>
                  <a:cubicBezTo>
                    <a:pt x="200" y="595"/>
                    <a:pt x="197" y="595"/>
                    <a:pt x="194" y="595"/>
                  </a:cubicBezTo>
                  <a:cubicBezTo>
                    <a:pt x="190" y="595"/>
                    <a:pt x="187" y="594"/>
                    <a:pt x="183" y="594"/>
                  </a:cubicBezTo>
                  <a:cubicBezTo>
                    <a:pt x="175" y="594"/>
                    <a:pt x="167" y="593"/>
                    <a:pt x="159" y="593"/>
                  </a:cubicBezTo>
                  <a:cubicBezTo>
                    <a:pt x="151" y="592"/>
                    <a:pt x="144" y="592"/>
                    <a:pt x="136" y="592"/>
                  </a:cubicBezTo>
                  <a:cubicBezTo>
                    <a:pt x="132" y="591"/>
                    <a:pt x="129" y="592"/>
                    <a:pt x="125" y="592"/>
                  </a:cubicBezTo>
                  <a:cubicBezTo>
                    <a:pt x="116" y="591"/>
                    <a:pt x="107" y="591"/>
                    <a:pt x="98" y="591"/>
                  </a:cubicBezTo>
                  <a:cubicBezTo>
                    <a:pt x="94" y="591"/>
                    <a:pt x="91" y="591"/>
                    <a:pt x="87" y="591"/>
                  </a:cubicBezTo>
                  <a:cubicBezTo>
                    <a:pt x="85" y="591"/>
                    <a:pt x="83" y="590"/>
                    <a:pt x="81" y="590"/>
                  </a:cubicBezTo>
                  <a:cubicBezTo>
                    <a:pt x="77" y="591"/>
                    <a:pt x="74" y="591"/>
                    <a:pt x="70" y="591"/>
                  </a:cubicBezTo>
                  <a:cubicBezTo>
                    <a:pt x="66" y="591"/>
                    <a:pt x="63" y="591"/>
                    <a:pt x="59" y="590"/>
                  </a:cubicBezTo>
                  <a:cubicBezTo>
                    <a:pt x="56" y="590"/>
                    <a:pt x="56" y="590"/>
                    <a:pt x="56" y="593"/>
                  </a:cubicBezTo>
                  <a:cubicBezTo>
                    <a:pt x="56" y="594"/>
                    <a:pt x="56" y="595"/>
                    <a:pt x="56" y="596"/>
                  </a:cubicBezTo>
                  <a:cubicBezTo>
                    <a:pt x="55" y="599"/>
                    <a:pt x="55" y="602"/>
                    <a:pt x="55" y="605"/>
                  </a:cubicBezTo>
                  <a:cubicBezTo>
                    <a:pt x="55" y="607"/>
                    <a:pt x="54" y="610"/>
                    <a:pt x="54" y="612"/>
                  </a:cubicBezTo>
                  <a:cubicBezTo>
                    <a:pt x="54" y="613"/>
                    <a:pt x="54" y="615"/>
                    <a:pt x="54" y="616"/>
                  </a:cubicBezTo>
                  <a:cubicBezTo>
                    <a:pt x="54" y="618"/>
                    <a:pt x="53" y="620"/>
                    <a:pt x="53" y="622"/>
                  </a:cubicBezTo>
                  <a:cubicBezTo>
                    <a:pt x="54" y="623"/>
                    <a:pt x="54" y="624"/>
                    <a:pt x="53" y="626"/>
                  </a:cubicBezTo>
                  <a:cubicBezTo>
                    <a:pt x="53" y="626"/>
                    <a:pt x="52" y="627"/>
                    <a:pt x="53" y="627"/>
                  </a:cubicBezTo>
                  <a:cubicBezTo>
                    <a:pt x="54" y="631"/>
                    <a:pt x="53" y="634"/>
                    <a:pt x="53" y="637"/>
                  </a:cubicBezTo>
                  <a:cubicBezTo>
                    <a:pt x="52" y="641"/>
                    <a:pt x="53" y="645"/>
                    <a:pt x="52" y="648"/>
                  </a:cubicBezTo>
                  <a:cubicBezTo>
                    <a:pt x="51" y="651"/>
                    <a:pt x="52" y="654"/>
                    <a:pt x="52" y="658"/>
                  </a:cubicBezTo>
                  <a:cubicBezTo>
                    <a:pt x="51" y="660"/>
                    <a:pt x="51" y="662"/>
                    <a:pt x="51" y="664"/>
                  </a:cubicBezTo>
                  <a:cubicBezTo>
                    <a:pt x="51" y="666"/>
                    <a:pt x="52" y="669"/>
                    <a:pt x="52" y="671"/>
                  </a:cubicBezTo>
                  <a:cubicBezTo>
                    <a:pt x="52" y="673"/>
                    <a:pt x="52" y="675"/>
                    <a:pt x="52" y="677"/>
                  </a:cubicBezTo>
                  <a:cubicBezTo>
                    <a:pt x="52" y="679"/>
                    <a:pt x="52" y="680"/>
                    <a:pt x="52" y="681"/>
                  </a:cubicBezTo>
                  <a:cubicBezTo>
                    <a:pt x="54" y="686"/>
                    <a:pt x="53" y="690"/>
                    <a:pt x="53" y="695"/>
                  </a:cubicBezTo>
                  <a:cubicBezTo>
                    <a:pt x="53" y="697"/>
                    <a:pt x="53" y="700"/>
                    <a:pt x="53" y="702"/>
                  </a:cubicBezTo>
                  <a:cubicBezTo>
                    <a:pt x="53" y="705"/>
                    <a:pt x="53" y="709"/>
                    <a:pt x="53" y="713"/>
                  </a:cubicBezTo>
                  <a:cubicBezTo>
                    <a:pt x="53" y="717"/>
                    <a:pt x="53" y="721"/>
                    <a:pt x="53" y="725"/>
                  </a:cubicBezTo>
                  <a:cubicBezTo>
                    <a:pt x="54" y="728"/>
                    <a:pt x="54" y="732"/>
                    <a:pt x="53" y="735"/>
                  </a:cubicBezTo>
                  <a:cubicBezTo>
                    <a:pt x="53" y="737"/>
                    <a:pt x="54" y="739"/>
                    <a:pt x="54" y="741"/>
                  </a:cubicBezTo>
                  <a:cubicBezTo>
                    <a:pt x="54" y="746"/>
                    <a:pt x="53" y="752"/>
                    <a:pt x="53" y="758"/>
                  </a:cubicBezTo>
                  <a:cubicBezTo>
                    <a:pt x="53" y="760"/>
                    <a:pt x="53" y="763"/>
                    <a:pt x="52" y="766"/>
                  </a:cubicBezTo>
                  <a:cubicBezTo>
                    <a:pt x="52" y="767"/>
                    <a:pt x="52" y="767"/>
                    <a:pt x="51" y="768"/>
                  </a:cubicBezTo>
                  <a:cubicBezTo>
                    <a:pt x="50" y="770"/>
                    <a:pt x="49" y="771"/>
                    <a:pt x="46" y="771"/>
                  </a:cubicBezTo>
                  <a:cubicBezTo>
                    <a:pt x="41" y="771"/>
                    <a:pt x="37" y="772"/>
                    <a:pt x="32" y="772"/>
                  </a:cubicBezTo>
                  <a:cubicBezTo>
                    <a:pt x="27" y="773"/>
                    <a:pt x="23" y="773"/>
                    <a:pt x="18" y="772"/>
                  </a:cubicBezTo>
                  <a:cubicBezTo>
                    <a:pt x="16" y="772"/>
                    <a:pt x="13" y="772"/>
                    <a:pt x="11" y="773"/>
                  </a:cubicBezTo>
                  <a:cubicBezTo>
                    <a:pt x="9" y="774"/>
                    <a:pt x="6" y="774"/>
                    <a:pt x="4" y="775"/>
                  </a:cubicBezTo>
                  <a:cubicBezTo>
                    <a:pt x="4" y="774"/>
                    <a:pt x="3" y="774"/>
                    <a:pt x="3" y="773"/>
                  </a:cubicBezTo>
                  <a:cubicBezTo>
                    <a:pt x="3" y="765"/>
                    <a:pt x="4" y="758"/>
                    <a:pt x="4" y="750"/>
                  </a:cubicBezTo>
                  <a:cubicBezTo>
                    <a:pt x="4" y="743"/>
                    <a:pt x="4" y="736"/>
                    <a:pt x="4" y="730"/>
                  </a:cubicBezTo>
                  <a:cubicBezTo>
                    <a:pt x="5" y="721"/>
                    <a:pt x="4" y="712"/>
                    <a:pt x="4" y="704"/>
                  </a:cubicBezTo>
                  <a:cubicBezTo>
                    <a:pt x="4" y="702"/>
                    <a:pt x="4" y="699"/>
                    <a:pt x="4" y="697"/>
                  </a:cubicBezTo>
                  <a:cubicBezTo>
                    <a:pt x="6" y="684"/>
                    <a:pt x="5" y="672"/>
                    <a:pt x="5" y="659"/>
                  </a:cubicBezTo>
                  <a:cubicBezTo>
                    <a:pt x="5" y="649"/>
                    <a:pt x="4" y="639"/>
                    <a:pt x="4" y="629"/>
                  </a:cubicBezTo>
                  <a:cubicBezTo>
                    <a:pt x="4" y="624"/>
                    <a:pt x="4" y="618"/>
                    <a:pt x="4" y="612"/>
                  </a:cubicBezTo>
                  <a:cubicBezTo>
                    <a:pt x="4" y="606"/>
                    <a:pt x="4" y="599"/>
                    <a:pt x="3" y="593"/>
                  </a:cubicBezTo>
                  <a:cubicBezTo>
                    <a:pt x="3" y="588"/>
                    <a:pt x="3" y="583"/>
                    <a:pt x="3" y="578"/>
                  </a:cubicBezTo>
                  <a:cubicBezTo>
                    <a:pt x="3" y="571"/>
                    <a:pt x="2" y="564"/>
                    <a:pt x="2" y="557"/>
                  </a:cubicBezTo>
                  <a:cubicBezTo>
                    <a:pt x="2" y="555"/>
                    <a:pt x="0" y="554"/>
                    <a:pt x="0" y="553"/>
                  </a:cubicBezTo>
                  <a:cubicBezTo>
                    <a:pt x="0" y="552"/>
                    <a:pt x="1" y="550"/>
                    <a:pt x="1" y="548"/>
                  </a:cubicBezTo>
                  <a:cubicBezTo>
                    <a:pt x="1" y="546"/>
                    <a:pt x="3" y="545"/>
                    <a:pt x="5" y="545"/>
                  </a:cubicBezTo>
                  <a:cubicBezTo>
                    <a:pt x="9" y="545"/>
                    <a:pt x="12" y="545"/>
                    <a:pt x="16" y="545"/>
                  </a:cubicBezTo>
                  <a:cubicBezTo>
                    <a:pt x="21" y="545"/>
                    <a:pt x="27" y="546"/>
                    <a:pt x="32" y="546"/>
                  </a:cubicBezTo>
                  <a:cubicBezTo>
                    <a:pt x="38" y="545"/>
                    <a:pt x="45" y="545"/>
                    <a:pt x="51" y="545"/>
                  </a:cubicBezTo>
                  <a:cubicBezTo>
                    <a:pt x="52" y="545"/>
                    <a:pt x="54" y="545"/>
                    <a:pt x="56" y="545"/>
                  </a:cubicBezTo>
                  <a:cubicBezTo>
                    <a:pt x="60" y="545"/>
                    <a:pt x="65" y="545"/>
                    <a:pt x="71" y="545"/>
                  </a:cubicBezTo>
                  <a:cubicBezTo>
                    <a:pt x="70" y="544"/>
                    <a:pt x="69" y="544"/>
                    <a:pt x="68" y="543"/>
                  </a:cubicBezTo>
                  <a:cubicBezTo>
                    <a:pt x="64" y="542"/>
                    <a:pt x="61" y="539"/>
                    <a:pt x="58" y="536"/>
                  </a:cubicBezTo>
                  <a:cubicBezTo>
                    <a:pt x="55" y="532"/>
                    <a:pt x="52" y="528"/>
                    <a:pt x="49" y="524"/>
                  </a:cubicBezTo>
                  <a:cubicBezTo>
                    <a:pt x="47" y="521"/>
                    <a:pt x="45" y="518"/>
                    <a:pt x="43" y="514"/>
                  </a:cubicBezTo>
                  <a:cubicBezTo>
                    <a:pt x="42" y="512"/>
                    <a:pt x="40" y="510"/>
                    <a:pt x="39" y="507"/>
                  </a:cubicBezTo>
                  <a:cubicBezTo>
                    <a:pt x="37" y="503"/>
                    <a:pt x="35" y="499"/>
                    <a:pt x="33" y="495"/>
                  </a:cubicBezTo>
                  <a:cubicBezTo>
                    <a:pt x="32" y="492"/>
                    <a:pt x="31" y="488"/>
                    <a:pt x="30" y="484"/>
                  </a:cubicBezTo>
                  <a:cubicBezTo>
                    <a:pt x="29" y="479"/>
                    <a:pt x="28" y="474"/>
                    <a:pt x="27" y="469"/>
                  </a:cubicBezTo>
                  <a:cubicBezTo>
                    <a:pt x="26" y="467"/>
                    <a:pt x="27" y="464"/>
                    <a:pt x="27" y="462"/>
                  </a:cubicBezTo>
                  <a:cubicBezTo>
                    <a:pt x="26" y="456"/>
                    <a:pt x="26" y="451"/>
                    <a:pt x="26" y="445"/>
                  </a:cubicBezTo>
                  <a:cubicBezTo>
                    <a:pt x="26" y="437"/>
                    <a:pt x="27" y="430"/>
                    <a:pt x="29" y="422"/>
                  </a:cubicBezTo>
                  <a:cubicBezTo>
                    <a:pt x="33" y="406"/>
                    <a:pt x="39" y="391"/>
                    <a:pt x="45" y="375"/>
                  </a:cubicBezTo>
                  <a:cubicBezTo>
                    <a:pt x="46" y="372"/>
                    <a:pt x="47" y="369"/>
                    <a:pt x="49" y="366"/>
                  </a:cubicBezTo>
                  <a:cubicBezTo>
                    <a:pt x="51" y="358"/>
                    <a:pt x="55" y="351"/>
                    <a:pt x="58" y="343"/>
                  </a:cubicBezTo>
                  <a:cubicBezTo>
                    <a:pt x="61" y="334"/>
                    <a:pt x="65" y="325"/>
                    <a:pt x="69" y="317"/>
                  </a:cubicBezTo>
                  <a:cubicBezTo>
                    <a:pt x="72" y="308"/>
                    <a:pt x="76" y="300"/>
                    <a:pt x="80" y="292"/>
                  </a:cubicBezTo>
                  <a:cubicBezTo>
                    <a:pt x="82" y="288"/>
                    <a:pt x="84" y="285"/>
                    <a:pt x="86" y="281"/>
                  </a:cubicBezTo>
                  <a:cubicBezTo>
                    <a:pt x="90" y="274"/>
                    <a:pt x="95" y="267"/>
                    <a:pt x="99" y="260"/>
                  </a:cubicBezTo>
                  <a:cubicBezTo>
                    <a:pt x="103" y="255"/>
                    <a:pt x="106" y="250"/>
                    <a:pt x="110" y="245"/>
                  </a:cubicBezTo>
                  <a:cubicBezTo>
                    <a:pt x="115" y="237"/>
                    <a:pt x="121" y="229"/>
                    <a:pt x="125" y="220"/>
                  </a:cubicBezTo>
                  <a:cubicBezTo>
                    <a:pt x="126" y="218"/>
                    <a:pt x="127" y="215"/>
                    <a:pt x="128" y="212"/>
                  </a:cubicBezTo>
                  <a:cubicBezTo>
                    <a:pt x="129" y="210"/>
                    <a:pt x="131" y="208"/>
                    <a:pt x="132" y="206"/>
                  </a:cubicBezTo>
                  <a:cubicBezTo>
                    <a:pt x="133" y="205"/>
                    <a:pt x="134" y="205"/>
                    <a:pt x="135" y="205"/>
                  </a:cubicBezTo>
                  <a:cubicBezTo>
                    <a:pt x="137" y="206"/>
                    <a:pt x="138" y="205"/>
                    <a:pt x="139" y="204"/>
                  </a:cubicBezTo>
                  <a:cubicBezTo>
                    <a:pt x="141" y="201"/>
                    <a:pt x="142" y="199"/>
                    <a:pt x="143" y="195"/>
                  </a:cubicBezTo>
                  <a:cubicBezTo>
                    <a:pt x="144" y="191"/>
                    <a:pt x="146" y="186"/>
                    <a:pt x="147" y="182"/>
                  </a:cubicBezTo>
                  <a:cubicBezTo>
                    <a:pt x="147" y="180"/>
                    <a:pt x="148" y="178"/>
                    <a:pt x="148" y="176"/>
                  </a:cubicBezTo>
                  <a:cubicBezTo>
                    <a:pt x="148" y="175"/>
                    <a:pt x="148" y="174"/>
                    <a:pt x="147" y="173"/>
                  </a:cubicBezTo>
                  <a:cubicBezTo>
                    <a:pt x="145" y="175"/>
                    <a:pt x="144" y="176"/>
                    <a:pt x="142" y="178"/>
                  </a:cubicBezTo>
                  <a:cubicBezTo>
                    <a:pt x="139" y="179"/>
                    <a:pt x="139" y="179"/>
                    <a:pt x="136" y="179"/>
                  </a:cubicBezTo>
                  <a:cubicBezTo>
                    <a:pt x="136" y="178"/>
                    <a:pt x="136" y="178"/>
                    <a:pt x="136" y="178"/>
                  </a:cubicBezTo>
                  <a:cubicBezTo>
                    <a:pt x="138" y="172"/>
                    <a:pt x="137" y="167"/>
                    <a:pt x="136" y="161"/>
                  </a:cubicBezTo>
                  <a:cubicBezTo>
                    <a:pt x="135" y="156"/>
                    <a:pt x="133" y="150"/>
                    <a:pt x="131" y="145"/>
                  </a:cubicBezTo>
                  <a:cubicBezTo>
                    <a:pt x="127" y="139"/>
                    <a:pt x="126" y="131"/>
                    <a:pt x="123" y="125"/>
                  </a:cubicBezTo>
                  <a:cubicBezTo>
                    <a:pt x="123" y="124"/>
                    <a:pt x="123" y="123"/>
                    <a:pt x="123" y="123"/>
                  </a:cubicBezTo>
                  <a:cubicBezTo>
                    <a:pt x="123" y="122"/>
                    <a:pt x="123" y="122"/>
                    <a:pt x="123" y="122"/>
                  </a:cubicBezTo>
                  <a:cubicBezTo>
                    <a:pt x="126" y="129"/>
                    <a:pt x="127" y="136"/>
                    <a:pt x="132" y="143"/>
                  </a:cubicBezTo>
                  <a:cubicBezTo>
                    <a:pt x="132" y="141"/>
                    <a:pt x="131" y="139"/>
                    <a:pt x="131" y="137"/>
                  </a:cubicBezTo>
                  <a:cubicBezTo>
                    <a:pt x="131" y="134"/>
                    <a:pt x="130" y="131"/>
                    <a:pt x="130" y="127"/>
                  </a:cubicBezTo>
                  <a:cubicBezTo>
                    <a:pt x="130" y="125"/>
                    <a:pt x="130" y="123"/>
                    <a:pt x="129" y="120"/>
                  </a:cubicBezTo>
                  <a:cubicBezTo>
                    <a:pt x="129" y="116"/>
                    <a:pt x="129" y="112"/>
                    <a:pt x="129" y="108"/>
                  </a:cubicBezTo>
                  <a:cubicBezTo>
                    <a:pt x="130" y="103"/>
                    <a:pt x="130" y="99"/>
                    <a:pt x="130" y="94"/>
                  </a:cubicBezTo>
                  <a:cubicBezTo>
                    <a:pt x="130" y="90"/>
                    <a:pt x="131" y="85"/>
                    <a:pt x="133" y="81"/>
                  </a:cubicBezTo>
                  <a:cubicBezTo>
                    <a:pt x="134" y="80"/>
                    <a:pt x="134" y="78"/>
                    <a:pt x="134" y="77"/>
                  </a:cubicBezTo>
                  <a:cubicBezTo>
                    <a:pt x="136" y="72"/>
                    <a:pt x="138" y="68"/>
                    <a:pt x="141" y="63"/>
                  </a:cubicBezTo>
                  <a:cubicBezTo>
                    <a:pt x="141" y="61"/>
                    <a:pt x="142" y="59"/>
                    <a:pt x="143" y="58"/>
                  </a:cubicBezTo>
                  <a:cubicBezTo>
                    <a:pt x="147" y="51"/>
                    <a:pt x="150" y="44"/>
                    <a:pt x="155" y="39"/>
                  </a:cubicBezTo>
                  <a:cubicBezTo>
                    <a:pt x="157" y="35"/>
                    <a:pt x="161" y="33"/>
                    <a:pt x="164" y="30"/>
                  </a:cubicBezTo>
                  <a:cubicBezTo>
                    <a:pt x="166" y="28"/>
                    <a:pt x="169" y="27"/>
                    <a:pt x="172" y="26"/>
                  </a:cubicBezTo>
                  <a:cubicBezTo>
                    <a:pt x="176" y="24"/>
                    <a:pt x="181" y="22"/>
                    <a:pt x="185" y="20"/>
                  </a:cubicBezTo>
                  <a:cubicBezTo>
                    <a:pt x="189" y="19"/>
                    <a:pt x="193" y="17"/>
                    <a:pt x="196" y="17"/>
                  </a:cubicBezTo>
                  <a:cubicBezTo>
                    <a:pt x="203" y="17"/>
                    <a:pt x="210" y="16"/>
                    <a:pt x="217" y="16"/>
                  </a:cubicBezTo>
                  <a:cubicBezTo>
                    <a:pt x="220" y="16"/>
                    <a:pt x="223" y="16"/>
                    <a:pt x="226" y="16"/>
                  </a:cubicBezTo>
                  <a:cubicBezTo>
                    <a:pt x="226" y="16"/>
                    <a:pt x="226" y="16"/>
                    <a:pt x="226" y="16"/>
                  </a:cubicBezTo>
                  <a:cubicBezTo>
                    <a:pt x="231" y="19"/>
                    <a:pt x="237" y="17"/>
                    <a:pt x="242" y="19"/>
                  </a:cubicBezTo>
                  <a:cubicBezTo>
                    <a:pt x="243" y="19"/>
                    <a:pt x="244" y="20"/>
                    <a:pt x="246" y="20"/>
                  </a:cubicBezTo>
                  <a:cubicBezTo>
                    <a:pt x="254" y="23"/>
                    <a:pt x="261" y="26"/>
                    <a:pt x="269" y="30"/>
                  </a:cubicBezTo>
                  <a:cubicBezTo>
                    <a:pt x="275" y="33"/>
                    <a:pt x="281" y="37"/>
                    <a:pt x="286" y="41"/>
                  </a:cubicBezTo>
                  <a:cubicBezTo>
                    <a:pt x="289" y="43"/>
                    <a:pt x="291" y="45"/>
                    <a:pt x="293" y="48"/>
                  </a:cubicBezTo>
                  <a:cubicBezTo>
                    <a:pt x="299" y="54"/>
                    <a:pt x="304" y="62"/>
                    <a:pt x="308" y="70"/>
                  </a:cubicBezTo>
                  <a:cubicBezTo>
                    <a:pt x="308" y="70"/>
                    <a:pt x="309" y="71"/>
                    <a:pt x="309" y="72"/>
                  </a:cubicBezTo>
                  <a:cubicBezTo>
                    <a:pt x="312" y="75"/>
                    <a:pt x="313" y="78"/>
                    <a:pt x="313" y="82"/>
                  </a:cubicBezTo>
                  <a:cubicBezTo>
                    <a:pt x="313" y="83"/>
                    <a:pt x="313" y="85"/>
                    <a:pt x="314" y="86"/>
                  </a:cubicBezTo>
                  <a:cubicBezTo>
                    <a:pt x="316" y="91"/>
                    <a:pt x="317" y="97"/>
                    <a:pt x="317" y="102"/>
                  </a:cubicBezTo>
                  <a:cubicBezTo>
                    <a:pt x="318" y="105"/>
                    <a:pt x="318" y="109"/>
                    <a:pt x="316" y="112"/>
                  </a:cubicBezTo>
                  <a:cubicBezTo>
                    <a:pt x="316" y="112"/>
                    <a:pt x="316" y="112"/>
                    <a:pt x="316" y="113"/>
                  </a:cubicBezTo>
                  <a:cubicBezTo>
                    <a:pt x="316" y="117"/>
                    <a:pt x="314" y="121"/>
                    <a:pt x="313" y="126"/>
                  </a:cubicBezTo>
                  <a:cubicBezTo>
                    <a:pt x="312" y="127"/>
                    <a:pt x="311" y="128"/>
                    <a:pt x="311" y="130"/>
                  </a:cubicBezTo>
                  <a:cubicBezTo>
                    <a:pt x="310" y="131"/>
                    <a:pt x="308" y="131"/>
                    <a:pt x="307" y="131"/>
                  </a:cubicBezTo>
                  <a:cubicBezTo>
                    <a:pt x="305" y="131"/>
                    <a:pt x="305" y="130"/>
                    <a:pt x="305" y="128"/>
                  </a:cubicBezTo>
                  <a:cubicBezTo>
                    <a:pt x="304" y="125"/>
                    <a:pt x="303" y="121"/>
                    <a:pt x="302" y="117"/>
                  </a:cubicBezTo>
                  <a:cubicBezTo>
                    <a:pt x="302" y="119"/>
                    <a:pt x="301" y="120"/>
                    <a:pt x="301" y="122"/>
                  </a:cubicBezTo>
                  <a:cubicBezTo>
                    <a:pt x="302" y="128"/>
                    <a:pt x="301" y="130"/>
                    <a:pt x="299" y="136"/>
                  </a:cubicBezTo>
                  <a:cubicBezTo>
                    <a:pt x="298" y="137"/>
                    <a:pt x="298" y="138"/>
                    <a:pt x="298" y="138"/>
                  </a:cubicBezTo>
                  <a:cubicBezTo>
                    <a:pt x="298" y="142"/>
                    <a:pt x="298" y="145"/>
                    <a:pt x="298" y="149"/>
                  </a:cubicBezTo>
                  <a:cubicBezTo>
                    <a:pt x="298" y="150"/>
                    <a:pt x="298" y="151"/>
                    <a:pt x="298" y="152"/>
                  </a:cubicBezTo>
                  <a:cubicBezTo>
                    <a:pt x="298" y="158"/>
                    <a:pt x="297" y="163"/>
                    <a:pt x="297" y="169"/>
                  </a:cubicBezTo>
                  <a:cubicBezTo>
                    <a:pt x="297" y="171"/>
                    <a:pt x="296" y="172"/>
                    <a:pt x="295" y="174"/>
                  </a:cubicBezTo>
                  <a:cubicBezTo>
                    <a:pt x="293" y="177"/>
                    <a:pt x="290" y="177"/>
                    <a:pt x="288" y="176"/>
                  </a:cubicBezTo>
                  <a:cubicBezTo>
                    <a:pt x="287" y="176"/>
                    <a:pt x="286" y="176"/>
                    <a:pt x="285" y="176"/>
                  </a:cubicBezTo>
                  <a:cubicBezTo>
                    <a:pt x="281" y="175"/>
                    <a:pt x="278" y="177"/>
                    <a:pt x="277" y="181"/>
                  </a:cubicBezTo>
                  <a:cubicBezTo>
                    <a:pt x="277" y="183"/>
                    <a:pt x="276" y="185"/>
                    <a:pt x="274" y="186"/>
                  </a:cubicBezTo>
                  <a:cubicBezTo>
                    <a:pt x="273" y="186"/>
                    <a:pt x="273" y="186"/>
                    <a:pt x="273" y="187"/>
                  </a:cubicBezTo>
                  <a:cubicBezTo>
                    <a:pt x="271" y="189"/>
                    <a:pt x="270" y="190"/>
                    <a:pt x="267" y="189"/>
                  </a:cubicBezTo>
                  <a:cubicBezTo>
                    <a:pt x="267" y="189"/>
                    <a:pt x="266" y="189"/>
                    <a:pt x="266" y="189"/>
                  </a:cubicBezTo>
                  <a:cubicBezTo>
                    <a:pt x="265" y="189"/>
                    <a:pt x="264" y="189"/>
                    <a:pt x="263" y="189"/>
                  </a:cubicBezTo>
                  <a:cubicBezTo>
                    <a:pt x="263" y="190"/>
                    <a:pt x="263" y="192"/>
                    <a:pt x="263" y="193"/>
                  </a:cubicBezTo>
                  <a:cubicBezTo>
                    <a:pt x="263" y="196"/>
                    <a:pt x="262" y="197"/>
                    <a:pt x="259" y="197"/>
                  </a:cubicBezTo>
                  <a:cubicBezTo>
                    <a:pt x="258" y="197"/>
                    <a:pt x="258" y="197"/>
                    <a:pt x="258" y="197"/>
                  </a:cubicBezTo>
                  <a:cubicBezTo>
                    <a:pt x="255" y="197"/>
                    <a:pt x="255" y="198"/>
                    <a:pt x="253" y="200"/>
                  </a:cubicBezTo>
                  <a:cubicBezTo>
                    <a:pt x="251" y="204"/>
                    <a:pt x="248" y="209"/>
                    <a:pt x="244" y="212"/>
                  </a:cubicBezTo>
                  <a:cubicBezTo>
                    <a:pt x="241" y="214"/>
                    <a:pt x="237" y="215"/>
                    <a:pt x="232" y="215"/>
                  </a:cubicBezTo>
                  <a:cubicBezTo>
                    <a:pt x="226" y="215"/>
                    <a:pt x="222" y="213"/>
                    <a:pt x="217" y="210"/>
                  </a:cubicBezTo>
                  <a:cubicBezTo>
                    <a:pt x="217" y="209"/>
                    <a:pt x="216" y="209"/>
                    <a:pt x="216" y="209"/>
                  </a:cubicBezTo>
                  <a:cubicBezTo>
                    <a:pt x="212" y="215"/>
                    <a:pt x="209" y="220"/>
                    <a:pt x="207" y="227"/>
                  </a:cubicBezTo>
                  <a:cubicBezTo>
                    <a:pt x="207" y="229"/>
                    <a:pt x="206" y="230"/>
                    <a:pt x="206" y="232"/>
                  </a:cubicBezTo>
                  <a:cubicBezTo>
                    <a:pt x="205" y="233"/>
                    <a:pt x="204" y="234"/>
                    <a:pt x="204" y="234"/>
                  </a:cubicBezTo>
                  <a:cubicBezTo>
                    <a:pt x="204" y="238"/>
                    <a:pt x="203" y="240"/>
                    <a:pt x="203" y="243"/>
                  </a:cubicBezTo>
                  <a:cubicBezTo>
                    <a:pt x="208" y="246"/>
                    <a:pt x="213" y="249"/>
                    <a:pt x="218" y="251"/>
                  </a:cubicBezTo>
                  <a:cubicBezTo>
                    <a:pt x="223" y="254"/>
                    <a:pt x="229" y="257"/>
                    <a:pt x="233" y="261"/>
                  </a:cubicBezTo>
                  <a:cubicBezTo>
                    <a:pt x="236" y="264"/>
                    <a:pt x="239" y="268"/>
                    <a:pt x="243" y="271"/>
                  </a:cubicBezTo>
                  <a:cubicBezTo>
                    <a:pt x="249" y="277"/>
                    <a:pt x="254" y="283"/>
                    <a:pt x="259" y="290"/>
                  </a:cubicBezTo>
                  <a:cubicBezTo>
                    <a:pt x="261" y="293"/>
                    <a:pt x="265" y="295"/>
                    <a:pt x="269" y="296"/>
                  </a:cubicBezTo>
                  <a:cubicBezTo>
                    <a:pt x="272" y="297"/>
                    <a:pt x="275" y="298"/>
                    <a:pt x="278" y="299"/>
                  </a:cubicBezTo>
                  <a:cubicBezTo>
                    <a:pt x="281" y="300"/>
                    <a:pt x="283" y="299"/>
                    <a:pt x="285" y="298"/>
                  </a:cubicBezTo>
                  <a:cubicBezTo>
                    <a:pt x="290" y="296"/>
                    <a:pt x="294" y="293"/>
                    <a:pt x="299" y="290"/>
                  </a:cubicBezTo>
                  <a:cubicBezTo>
                    <a:pt x="307" y="284"/>
                    <a:pt x="315" y="278"/>
                    <a:pt x="323" y="272"/>
                  </a:cubicBezTo>
                  <a:cubicBezTo>
                    <a:pt x="326" y="270"/>
                    <a:pt x="329" y="268"/>
                    <a:pt x="331" y="266"/>
                  </a:cubicBezTo>
                  <a:cubicBezTo>
                    <a:pt x="335" y="262"/>
                    <a:pt x="340" y="257"/>
                    <a:pt x="344" y="253"/>
                  </a:cubicBezTo>
                  <a:cubicBezTo>
                    <a:pt x="346" y="251"/>
                    <a:pt x="347" y="250"/>
                    <a:pt x="349" y="249"/>
                  </a:cubicBezTo>
                  <a:cubicBezTo>
                    <a:pt x="353" y="245"/>
                    <a:pt x="357" y="241"/>
                    <a:pt x="361" y="237"/>
                  </a:cubicBezTo>
                  <a:cubicBezTo>
                    <a:pt x="363" y="235"/>
                    <a:pt x="365" y="235"/>
                    <a:pt x="367" y="235"/>
                  </a:cubicBezTo>
                  <a:cubicBezTo>
                    <a:pt x="368" y="236"/>
                    <a:pt x="370" y="235"/>
                    <a:pt x="371" y="234"/>
                  </a:cubicBezTo>
                  <a:cubicBezTo>
                    <a:pt x="376" y="231"/>
                    <a:pt x="381" y="228"/>
                    <a:pt x="386" y="224"/>
                  </a:cubicBezTo>
                  <a:cubicBezTo>
                    <a:pt x="390" y="222"/>
                    <a:pt x="394" y="219"/>
                    <a:pt x="398" y="217"/>
                  </a:cubicBezTo>
                  <a:cubicBezTo>
                    <a:pt x="403" y="214"/>
                    <a:pt x="408" y="212"/>
                    <a:pt x="413" y="210"/>
                  </a:cubicBezTo>
                  <a:cubicBezTo>
                    <a:pt x="414" y="209"/>
                    <a:pt x="414" y="209"/>
                    <a:pt x="415" y="208"/>
                  </a:cubicBezTo>
                  <a:cubicBezTo>
                    <a:pt x="417" y="206"/>
                    <a:pt x="420" y="204"/>
                    <a:pt x="423" y="203"/>
                  </a:cubicBezTo>
                  <a:cubicBezTo>
                    <a:pt x="421" y="199"/>
                    <a:pt x="420" y="195"/>
                    <a:pt x="418" y="191"/>
                  </a:cubicBezTo>
                  <a:cubicBezTo>
                    <a:pt x="418" y="190"/>
                    <a:pt x="418" y="188"/>
                    <a:pt x="417" y="188"/>
                  </a:cubicBezTo>
                  <a:cubicBezTo>
                    <a:pt x="416" y="185"/>
                    <a:pt x="415" y="182"/>
                    <a:pt x="415" y="180"/>
                  </a:cubicBezTo>
                  <a:cubicBezTo>
                    <a:pt x="414" y="178"/>
                    <a:pt x="415" y="177"/>
                    <a:pt x="416" y="177"/>
                  </a:cubicBezTo>
                  <a:cubicBezTo>
                    <a:pt x="417" y="175"/>
                    <a:pt x="419" y="174"/>
                    <a:pt x="420" y="173"/>
                  </a:cubicBezTo>
                  <a:cubicBezTo>
                    <a:pt x="423" y="171"/>
                    <a:pt x="426" y="172"/>
                    <a:pt x="429" y="173"/>
                  </a:cubicBezTo>
                  <a:cubicBezTo>
                    <a:pt x="430" y="175"/>
                    <a:pt x="432" y="176"/>
                    <a:pt x="433" y="177"/>
                  </a:cubicBezTo>
                  <a:cubicBezTo>
                    <a:pt x="434" y="180"/>
                    <a:pt x="436" y="184"/>
                    <a:pt x="437" y="187"/>
                  </a:cubicBezTo>
                  <a:cubicBezTo>
                    <a:pt x="439" y="191"/>
                    <a:pt x="438" y="196"/>
                    <a:pt x="440" y="200"/>
                  </a:cubicBezTo>
                  <a:cubicBezTo>
                    <a:pt x="442" y="201"/>
                    <a:pt x="445" y="202"/>
                    <a:pt x="448" y="203"/>
                  </a:cubicBezTo>
                  <a:cubicBezTo>
                    <a:pt x="449" y="204"/>
                    <a:pt x="451" y="205"/>
                    <a:pt x="452" y="207"/>
                  </a:cubicBezTo>
                  <a:cubicBezTo>
                    <a:pt x="455" y="210"/>
                    <a:pt x="456" y="214"/>
                    <a:pt x="456" y="218"/>
                  </a:cubicBezTo>
                  <a:cubicBezTo>
                    <a:pt x="456" y="219"/>
                    <a:pt x="457" y="220"/>
                    <a:pt x="458" y="221"/>
                  </a:cubicBezTo>
                  <a:cubicBezTo>
                    <a:pt x="462" y="224"/>
                    <a:pt x="462" y="228"/>
                    <a:pt x="460" y="233"/>
                  </a:cubicBezTo>
                  <a:cubicBezTo>
                    <a:pt x="459" y="235"/>
                    <a:pt x="457" y="237"/>
                    <a:pt x="455" y="239"/>
                  </a:cubicBezTo>
                  <a:cubicBezTo>
                    <a:pt x="455" y="240"/>
                    <a:pt x="454" y="241"/>
                    <a:pt x="455" y="242"/>
                  </a:cubicBezTo>
                  <a:cubicBezTo>
                    <a:pt x="457" y="249"/>
                    <a:pt x="459" y="257"/>
                    <a:pt x="461" y="264"/>
                  </a:cubicBezTo>
                  <a:cubicBezTo>
                    <a:pt x="461" y="266"/>
                    <a:pt x="462" y="267"/>
                    <a:pt x="464" y="267"/>
                  </a:cubicBezTo>
                  <a:cubicBezTo>
                    <a:pt x="469" y="268"/>
                    <a:pt x="472" y="272"/>
                    <a:pt x="475" y="277"/>
                  </a:cubicBezTo>
                  <a:cubicBezTo>
                    <a:pt x="478" y="283"/>
                    <a:pt x="480" y="288"/>
                    <a:pt x="481" y="294"/>
                  </a:cubicBezTo>
                  <a:cubicBezTo>
                    <a:pt x="482" y="296"/>
                    <a:pt x="483" y="299"/>
                    <a:pt x="484" y="302"/>
                  </a:cubicBezTo>
                  <a:cubicBezTo>
                    <a:pt x="484" y="303"/>
                    <a:pt x="484" y="305"/>
                    <a:pt x="483" y="306"/>
                  </a:cubicBezTo>
                  <a:cubicBezTo>
                    <a:pt x="482" y="307"/>
                    <a:pt x="478" y="307"/>
                    <a:pt x="477" y="305"/>
                  </a:cubicBezTo>
                  <a:cubicBezTo>
                    <a:pt x="475" y="303"/>
                    <a:pt x="474" y="301"/>
                    <a:pt x="472" y="298"/>
                  </a:cubicBezTo>
                  <a:cubicBezTo>
                    <a:pt x="471" y="301"/>
                    <a:pt x="471" y="304"/>
                    <a:pt x="471" y="306"/>
                  </a:cubicBezTo>
                  <a:cubicBezTo>
                    <a:pt x="470" y="306"/>
                    <a:pt x="470" y="307"/>
                    <a:pt x="469" y="307"/>
                  </a:cubicBezTo>
                  <a:cubicBezTo>
                    <a:pt x="467" y="307"/>
                    <a:pt x="466" y="306"/>
                    <a:pt x="466" y="305"/>
                  </a:cubicBezTo>
                  <a:cubicBezTo>
                    <a:pt x="465" y="303"/>
                    <a:pt x="463" y="300"/>
                    <a:pt x="462" y="298"/>
                  </a:cubicBezTo>
                  <a:cubicBezTo>
                    <a:pt x="462" y="298"/>
                    <a:pt x="461" y="298"/>
                    <a:pt x="461" y="297"/>
                  </a:cubicBezTo>
                  <a:cubicBezTo>
                    <a:pt x="460" y="300"/>
                    <a:pt x="460" y="303"/>
                    <a:pt x="460" y="306"/>
                  </a:cubicBezTo>
                  <a:cubicBezTo>
                    <a:pt x="460" y="307"/>
                    <a:pt x="460" y="308"/>
                    <a:pt x="461" y="308"/>
                  </a:cubicBezTo>
                  <a:cubicBezTo>
                    <a:pt x="464" y="312"/>
                    <a:pt x="467" y="315"/>
                    <a:pt x="470" y="319"/>
                  </a:cubicBezTo>
                  <a:cubicBezTo>
                    <a:pt x="471" y="319"/>
                    <a:pt x="472" y="320"/>
                    <a:pt x="473" y="320"/>
                  </a:cubicBezTo>
                  <a:cubicBezTo>
                    <a:pt x="477" y="321"/>
                    <a:pt x="481" y="323"/>
                    <a:pt x="485" y="327"/>
                  </a:cubicBezTo>
                  <a:cubicBezTo>
                    <a:pt x="486" y="328"/>
                    <a:pt x="487" y="329"/>
                    <a:pt x="489" y="330"/>
                  </a:cubicBezTo>
                  <a:cubicBezTo>
                    <a:pt x="490" y="331"/>
                    <a:pt x="492" y="333"/>
                    <a:pt x="494" y="335"/>
                  </a:cubicBezTo>
                  <a:cubicBezTo>
                    <a:pt x="495" y="336"/>
                    <a:pt x="495" y="337"/>
                    <a:pt x="494" y="338"/>
                  </a:cubicBezTo>
                  <a:cubicBezTo>
                    <a:pt x="494" y="339"/>
                    <a:pt x="494" y="340"/>
                    <a:pt x="494" y="340"/>
                  </a:cubicBezTo>
                  <a:cubicBezTo>
                    <a:pt x="492" y="343"/>
                    <a:pt x="493" y="345"/>
                    <a:pt x="494" y="347"/>
                  </a:cubicBezTo>
                  <a:cubicBezTo>
                    <a:pt x="496" y="350"/>
                    <a:pt x="498" y="353"/>
                    <a:pt x="501" y="355"/>
                  </a:cubicBezTo>
                  <a:cubicBezTo>
                    <a:pt x="505" y="361"/>
                    <a:pt x="510" y="367"/>
                    <a:pt x="516" y="372"/>
                  </a:cubicBezTo>
                  <a:cubicBezTo>
                    <a:pt x="516" y="373"/>
                    <a:pt x="517" y="374"/>
                    <a:pt x="517" y="375"/>
                  </a:cubicBezTo>
                  <a:cubicBezTo>
                    <a:pt x="518" y="375"/>
                    <a:pt x="520" y="375"/>
                    <a:pt x="521" y="375"/>
                  </a:cubicBezTo>
                  <a:cubicBezTo>
                    <a:pt x="527" y="375"/>
                    <a:pt x="532" y="375"/>
                    <a:pt x="537" y="375"/>
                  </a:cubicBezTo>
                  <a:cubicBezTo>
                    <a:pt x="538" y="375"/>
                    <a:pt x="539" y="375"/>
                    <a:pt x="539" y="375"/>
                  </a:cubicBezTo>
                  <a:cubicBezTo>
                    <a:pt x="553" y="376"/>
                    <a:pt x="567" y="376"/>
                    <a:pt x="581" y="376"/>
                  </a:cubicBezTo>
                  <a:cubicBezTo>
                    <a:pt x="588" y="376"/>
                    <a:pt x="595" y="375"/>
                    <a:pt x="602" y="375"/>
                  </a:cubicBezTo>
                  <a:cubicBezTo>
                    <a:pt x="604" y="375"/>
                    <a:pt x="605" y="375"/>
                    <a:pt x="606" y="377"/>
                  </a:cubicBezTo>
                  <a:cubicBezTo>
                    <a:pt x="602" y="383"/>
                    <a:pt x="601" y="390"/>
                    <a:pt x="595" y="394"/>
                  </a:cubicBezTo>
                  <a:cubicBezTo>
                    <a:pt x="591" y="399"/>
                    <a:pt x="585" y="403"/>
                    <a:pt x="580" y="407"/>
                  </a:cubicBezTo>
                  <a:cubicBezTo>
                    <a:pt x="584" y="407"/>
                    <a:pt x="588" y="407"/>
                    <a:pt x="592" y="407"/>
                  </a:cubicBezTo>
                  <a:cubicBezTo>
                    <a:pt x="596" y="407"/>
                    <a:pt x="600" y="406"/>
                    <a:pt x="604" y="406"/>
                  </a:cubicBezTo>
                  <a:cubicBezTo>
                    <a:pt x="608" y="406"/>
                    <a:pt x="612" y="407"/>
                    <a:pt x="616" y="406"/>
                  </a:cubicBezTo>
                  <a:cubicBezTo>
                    <a:pt x="620" y="406"/>
                    <a:pt x="624" y="407"/>
                    <a:pt x="628" y="406"/>
                  </a:cubicBezTo>
                  <a:cubicBezTo>
                    <a:pt x="626" y="397"/>
                    <a:pt x="624" y="389"/>
                    <a:pt x="622" y="381"/>
                  </a:cubicBezTo>
                  <a:cubicBezTo>
                    <a:pt x="621" y="375"/>
                    <a:pt x="620" y="369"/>
                    <a:pt x="619" y="363"/>
                  </a:cubicBezTo>
                  <a:cubicBezTo>
                    <a:pt x="619" y="362"/>
                    <a:pt x="618" y="361"/>
                    <a:pt x="618" y="361"/>
                  </a:cubicBezTo>
                  <a:cubicBezTo>
                    <a:pt x="616" y="353"/>
                    <a:pt x="614" y="346"/>
                    <a:pt x="612" y="338"/>
                  </a:cubicBezTo>
                  <a:cubicBezTo>
                    <a:pt x="611" y="335"/>
                    <a:pt x="610" y="332"/>
                    <a:pt x="609" y="329"/>
                  </a:cubicBezTo>
                  <a:cubicBezTo>
                    <a:pt x="609" y="328"/>
                    <a:pt x="608" y="327"/>
                    <a:pt x="607" y="326"/>
                  </a:cubicBezTo>
                  <a:cubicBezTo>
                    <a:pt x="609" y="324"/>
                    <a:pt x="611" y="323"/>
                    <a:pt x="613" y="323"/>
                  </a:cubicBezTo>
                  <a:cubicBezTo>
                    <a:pt x="615" y="323"/>
                    <a:pt x="617" y="323"/>
                    <a:pt x="618" y="323"/>
                  </a:cubicBezTo>
                  <a:cubicBezTo>
                    <a:pt x="624" y="323"/>
                    <a:pt x="630" y="323"/>
                    <a:pt x="635" y="323"/>
                  </a:cubicBezTo>
                  <a:cubicBezTo>
                    <a:pt x="639" y="323"/>
                    <a:pt x="643" y="323"/>
                    <a:pt x="647" y="323"/>
                  </a:cubicBezTo>
                  <a:cubicBezTo>
                    <a:pt x="654" y="323"/>
                    <a:pt x="661" y="322"/>
                    <a:pt x="668" y="322"/>
                  </a:cubicBezTo>
                  <a:cubicBezTo>
                    <a:pt x="677" y="322"/>
                    <a:pt x="686" y="322"/>
                    <a:pt x="694" y="322"/>
                  </a:cubicBezTo>
                  <a:cubicBezTo>
                    <a:pt x="698" y="322"/>
                    <a:pt x="701" y="325"/>
                    <a:pt x="700" y="329"/>
                  </a:cubicBezTo>
                  <a:cubicBezTo>
                    <a:pt x="699" y="332"/>
                    <a:pt x="698" y="335"/>
                    <a:pt x="697" y="338"/>
                  </a:cubicBezTo>
                  <a:cubicBezTo>
                    <a:pt x="697" y="339"/>
                    <a:pt x="696" y="340"/>
                    <a:pt x="696" y="341"/>
                  </a:cubicBezTo>
                  <a:cubicBezTo>
                    <a:pt x="698" y="341"/>
                    <a:pt x="700" y="341"/>
                    <a:pt x="701" y="340"/>
                  </a:cubicBezTo>
                  <a:cubicBezTo>
                    <a:pt x="703" y="340"/>
                    <a:pt x="705" y="340"/>
                    <a:pt x="706" y="341"/>
                  </a:cubicBezTo>
                  <a:cubicBezTo>
                    <a:pt x="709" y="341"/>
                    <a:pt x="711" y="342"/>
                    <a:pt x="712" y="344"/>
                  </a:cubicBezTo>
                  <a:cubicBezTo>
                    <a:pt x="715" y="348"/>
                    <a:pt x="717" y="353"/>
                    <a:pt x="716" y="357"/>
                  </a:cubicBezTo>
                  <a:cubicBezTo>
                    <a:pt x="716" y="361"/>
                    <a:pt x="715" y="365"/>
                    <a:pt x="714" y="368"/>
                  </a:cubicBezTo>
                  <a:cubicBezTo>
                    <a:pt x="713" y="369"/>
                    <a:pt x="713" y="371"/>
                    <a:pt x="712" y="372"/>
                  </a:cubicBezTo>
                  <a:cubicBezTo>
                    <a:pt x="711" y="375"/>
                    <a:pt x="709" y="377"/>
                    <a:pt x="707" y="378"/>
                  </a:cubicBezTo>
                  <a:cubicBezTo>
                    <a:pt x="702" y="382"/>
                    <a:pt x="697" y="385"/>
                    <a:pt x="691" y="387"/>
                  </a:cubicBezTo>
                  <a:cubicBezTo>
                    <a:pt x="689" y="388"/>
                    <a:pt x="688" y="387"/>
                    <a:pt x="686" y="387"/>
                  </a:cubicBezTo>
                  <a:cubicBezTo>
                    <a:pt x="684" y="393"/>
                    <a:pt x="683" y="399"/>
                    <a:pt x="681" y="404"/>
                  </a:cubicBezTo>
                  <a:cubicBezTo>
                    <a:pt x="682" y="405"/>
                    <a:pt x="684" y="405"/>
                    <a:pt x="685" y="405"/>
                  </a:cubicBezTo>
                  <a:cubicBezTo>
                    <a:pt x="695" y="405"/>
                    <a:pt x="705" y="404"/>
                    <a:pt x="715" y="404"/>
                  </a:cubicBezTo>
                  <a:cubicBezTo>
                    <a:pt x="721" y="404"/>
                    <a:pt x="728" y="405"/>
                    <a:pt x="735" y="405"/>
                  </a:cubicBezTo>
                  <a:cubicBezTo>
                    <a:pt x="741" y="405"/>
                    <a:pt x="748" y="405"/>
                    <a:pt x="755" y="406"/>
                  </a:cubicBezTo>
                  <a:cubicBezTo>
                    <a:pt x="765" y="407"/>
                    <a:pt x="775" y="407"/>
                    <a:pt x="785" y="407"/>
                  </a:cubicBezTo>
                  <a:cubicBezTo>
                    <a:pt x="791" y="407"/>
                    <a:pt x="798" y="406"/>
                    <a:pt x="804" y="406"/>
                  </a:cubicBezTo>
                  <a:cubicBezTo>
                    <a:pt x="810" y="406"/>
                    <a:pt x="817" y="407"/>
                    <a:pt x="823" y="407"/>
                  </a:cubicBezTo>
                  <a:cubicBezTo>
                    <a:pt x="825" y="407"/>
                    <a:pt x="828" y="407"/>
                    <a:pt x="831" y="407"/>
                  </a:cubicBezTo>
                  <a:cubicBezTo>
                    <a:pt x="836" y="407"/>
                    <a:pt x="841" y="406"/>
                    <a:pt x="846" y="406"/>
                  </a:cubicBezTo>
                  <a:cubicBezTo>
                    <a:pt x="848" y="406"/>
                    <a:pt x="850" y="407"/>
                    <a:pt x="852" y="407"/>
                  </a:cubicBezTo>
                  <a:cubicBezTo>
                    <a:pt x="853" y="407"/>
                    <a:pt x="855" y="407"/>
                    <a:pt x="856" y="406"/>
                  </a:cubicBezTo>
                  <a:cubicBezTo>
                    <a:pt x="854" y="405"/>
                    <a:pt x="852" y="403"/>
                    <a:pt x="851" y="402"/>
                  </a:cubicBezTo>
                  <a:cubicBezTo>
                    <a:pt x="845" y="398"/>
                    <a:pt x="841" y="393"/>
                    <a:pt x="837" y="387"/>
                  </a:cubicBezTo>
                  <a:cubicBezTo>
                    <a:pt x="835" y="383"/>
                    <a:pt x="833" y="379"/>
                    <a:pt x="831" y="375"/>
                  </a:cubicBezTo>
                  <a:cubicBezTo>
                    <a:pt x="831" y="374"/>
                    <a:pt x="830" y="373"/>
                    <a:pt x="831" y="372"/>
                  </a:cubicBezTo>
                  <a:cubicBezTo>
                    <a:pt x="832" y="372"/>
                    <a:pt x="833" y="372"/>
                    <a:pt x="834" y="373"/>
                  </a:cubicBezTo>
                  <a:cubicBezTo>
                    <a:pt x="835" y="373"/>
                    <a:pt x="836" y="374"/>
                    <a:pt x="837" y="374"/>
                  </a:cubicBezTo>
                  <a:cubicBezTo>
                    <a:pt x="843" y="373"/>
                    <a:pt x="849" y="373"/>
                    <a:pt x="855" y="373"/>
                  </a:cubicBezTo>
                  <a:cubicBezTo>
                    <a:pt x="859" y="373"/>
                    <a:pt x="863" y="373"/>
                    <a:pt x="868" y="373"/>
                  </a:cubicBezTo>
                  <a:cubicBezTo>
                    <a:pt x="872" y="374"/>
                    <a:pt x="876" y="374"/>
                    <a:pt x="880" y="374"/>
                  </a:cubicBezTo>
                  <a:cubicBezTo>
                    <a:pt x="883" y="374"/>
                    <a:pt x="886" y="374"/>
                    <a:pt x="889" y="374"/>
                  </a:cubicBezTo>
                  <a:cubicBezTo>
                    <a:pt x="894" y="374"/>
                    <a:pt x="899" y="373"/>
                    <a:pt x="904" y="374"/>
                  </a:cubicBezTo>
                  <a:cubicBezTo>
                    <a:pt x="911" y="374"/>
                    <a:pt x="918" y="374"/>
                    <a:pt x="925" y="374"/>
                  </a:cubicBezTo>
                  <a:cubicBezTo>
                    <a:pt x="934" y="375"/>
                    <a:pt x="943" y="375"/>
                    <a:pt x="952" y="375"/>
                  </a:cubicBezTo>
                  <a:cubicBezTo>
                    <a:pt x="955" y="375"/>
                    <a:pt x="958" y="375"/>
                    <a:pt x="961" y="376"/>
                  </a:cubicBezTo>
                  <a:cubicBezTo>
                    <a:pt x="966" y="376"/>
                    <a:pt x="971" y="376"/>
                    <a:pt x="976" y="376"/>
                  </a:cubicBezTo>
                  <a:cubicBezTo>
                    <a:pt x="980" y="376"/>
                    <a:pt x="984" y="375"/>
                    <a:pt x="987" y="373"/>
                  </a:cubicBezTo>
                  <a:cubicBezTo>
                    <a:pt x="992" y="371"/>
                    <a:pt x="996" y="368"/>
                    <a:pt x="1001" y="366"/>
                  </a:cubicBezTo>
                  <a:cubicBezTo>
                    <a:pt x="1005" y="364"/>
                    <a:pt x="1010" y="362"/>
                    <a:pt x="1016" y="360"/>
                  </a:cubicBezTo>
                  <a:cubicBezTo>
                    <a:pt x="1019" y="359"/>
                    <a:pt x="1022" y="358"/>
                    <a:pt x="1026" y="357"/>
                  </a:cubicBezTo>
                  <a:cubicBezTo>
                    <a:pt x="1027" y="357"/>
                    <a:pt x="1028" y="357"/>
                    <a:pt x="1029" y="356"/>
                  </a:cubicBezTo>
                  <a:cubicBezTo>
                    <a:pt x="1034" y="353"/>
                    <a:pt x="1040" y="353"/>
                    <a:pt x="1045" y="354"/>
                  </a:cubicBezTo>
                  <a:cubicBezTo>
                    <a:pt x="1049" y="355"/>
                    <a:pt x="1053" y="357"/>
                    <a:pt x="1056" y="358"/>
                  </a:cubicBezTo>
                  <a:cubicBezTo>
                    <a:pt x="1061" y="360"/>
                    <a:pt x="1067" y="362"/>
                    <a:pt x="1072" y="365"/>
                  </a:cubicBezTo>
                  <a:cubicBezTo>
                    <a:pt x="1076" y="366"/>
                    <a:pt x="1080" y="368"/>
                    <a:pt x="1084" y="370"/>
                  </a:cubicBezTo>
                  <a:cubicBezTo>
                    <a:pt x="1084" y="370"/>
                    <a:pt x="1085" y="370"/>
                    <a:pt x="1085" y="370"/>
                  </a:cubicBezTo>
                  <a:cubicBezTo>
                    <a:pt x="1087" y="366"/>
                    <a:pt x="1087" y="363"/>
                    <a:pt x="1084" y="360"/>
                  </a:cubicBezTo>
                  <a:cubicBezTo>
                    <a:pt x="1083" y="360"/>
                    <a:pt x="1083" y="359"/>
                    <a:pt x="1083" y="359"/>
                  </a:cubicBezTo>
                  <a:cubicBezTo>
                    <a:pt x="1081" y="352"/>
                    <a:pt x="1078" y="346"/>
                    <a:pt x="1077" y="339"/>
                  </a:cubicBezTo>
                  <a:cubicBezTo>
                    <a:pt x="1075" y="331"/>
                    <a:pt x="1073" y="323"/>
                    <a:pt x="1072" y="316"/>
                  </a:cubicBezTo>
                  <a:cubicBezTo>
                    <a:pt x="1071" y="314"/>
                    <a:pt x="1071" y="312"/>
                    <a:pt x="1071" y="311"/>
                  </a:cubicBezTo>
                  <a:cubicBezTo>
                    <a:pt x="1070" y="305"/>
                    <a:pt x="1069" y="299"/>
                    <a:pt x="1068" y="294"/>
                  </a:cubicBezTo>
                  <a:cubicBezTo>
                    <a:pt x="1068" y="292"/>
                    <a:pt x="1068" y="290"/>
                    <a:pt x="1067" y="288"/>
                  </a:cubicBezTo>
                  <a:cubicBezTo>
                    <a:pt x="1067" y="282"/>
                    <a:pt x="1066" y="276"/>
                    <a:pt x="1065" y="271"/>
                  </a:cubicBezTo>
                  <a:cubicBezTo>
                    <a:pt x="1064" y="263"/>
                    <a:pt x="1063" y="256"/>
                    <a:pt x="1063" y="248"/>
                  </a:cubicBezTo>
                  <a:cubicBezTo>
                    <a:pt x="1063" y="244"/>
                    <a:pt x="1062" y="240"/>
                    <a:pt x="1062" y="236"/>
                  </a:cubicBezTo>
                  <a:cubicBezTo>
                    <a:pt x="1062" y="235"/>
                    <a:pt x="1061" y="234"/>
                    <a:pt x="1061" y="233"/>
                  </a:cubicBezTo>
                  <a:cubicBezTo>
                    <a:pt x="1060" y="232"/>
                    <a:pt x="1060" y="231"/>
                    <a:pt x="1060" y="231"/>
                  </a:cubicBezTo>
                  <a:cubicBezTo>
                    <a:pt x="1060" y="228"/>
                    <a:pt x="1060" y="228"/>
                    <a:pt x="1058" y="226"/>
                  </a:cubicBezTo>
                  <a:cubicBezTo>
                    <a:pt x="1060" y="225"/>
                    <a:pt x="1062" y="225"/>
                    <a:pt x="1064" y="224"/>
                  </a:cubicBezTo>
                  <a:cubicBezTo>
                    <a:pt x="1064" y="223"/>
                    <a:pt x="1064" y="222"/>
                    <a:pt x="1063" y="222"/>
                  </a:cubicBezTo>
                  <a:cubicBezTo>
                    <a:pt x="1061" y="217"/>
                    <a:pt x="1061" y="212"/>
                    <a:pt x="1060" y="207"/>
                  </a:cubicBezTo>
                  <a:cubicBezTo>
                    <a:pt x="1060" y="205"/>
                    <a:pt x="1059" y="203"/>
                    <a:pt x="1059" y="202"/>
                  </a:cubicBezTo>
                  <a:cubicBezTo>
                    <a:pt x="1056" y="202"/>
                    <a:pt x="1054" y="202"/>
                    <a:pt x="1052" y="204"/>
                  </a:cubicBezTo>
                  <a:cubicBezTo>
                    <a:pt x="1052" y="204"/>
                    <a:pt x="1050" y="204"/>
                    <a:pt x="1049" y="204"/>
                  </a:cubicBezTo>
                  <a:cubicBezTo>
                    <a:pt x="1048" y="204"/>
                    <a:pt x="1047" y="204"/>
                    <a:pt x="1045" y="204"/>
                  </a:cubicBezTo>
                  <a:cubicBezTo>
                    <a:pt x="1045" y="202"/>
                    <a:pt x="1044" y="200"/>
                    <a:pt x="1043" y="198"/>
                  </a:cubicBezTo>
                  <a:cubicBezTo>
                    <a:pt x="1040" y="194"/>
                    <a:pt x="1038" y="189"/>
                    <a:pt x="1036" y="185"/>
                  </a:cubicBezTo>
                  <a:cubicBezTo>
                    <a:pt x="1033" y="181"/>
                    <a:pt x="1030" y="178"/>
                    <a:pt x="1027" y="174"/>
                  </a:cubicBezTo>
                  <a:cubicBezTo>
                    <a:pt x="1026" y="172"/>
                    <a:pt x="1025" y="170"/>
                    <a:pt x="1024" y="169"/>
                  </a:cubicBezTo>
                  <a:cubicBezTo>
                    <a:pt x="1023" y="167"/>
                    <a:pt x="1022" y="166"/>
                    <a:pt x="1021" y="164"/>
                  </a:cubicBezTo>
                  <a:cubicBezTo>
                    <a:pt x="1020" y="163"/>
                    <a:pt x="1019" y="162"/>
                    <a:pt x="1017" y="161"/>
                  </a:cubicBezTo>
                  <a:cubicBezTo>
                    <a:pt x="1016" y="160"/>
                    <a:pt x="1015" y="157"/>
                    <a:pt x="1017" y="155"/>
                  </a:cubicBezTo>
                  <a:cubicBezTo>
                    <a:pt x="1019" y="154"/>
                    <a:pt x="1020" y="151"/>
                    <a:pt x="1023" y="151"/>
                  </a:cubicBezTo>
                  <a:cubicBezTo>
                    <a:pt x="1023" y="151"/>
                    <a:pt x="1023" y="150"/>
                    <a:pt x="1023" y="150"/>
                  </a:cubicBezTo>
                  <a:cubicBezTo>
                    <a:pt x="1025" y="147"/>
                    <a:pt x="1028" y="145"/>
                    <a:pt x="1030" y="142"/>
                  </a:cubicBezTo>
                  <a:cubicBezTo>
                    <a:pt x="1031" y="141"/>
                    <a:pt x="1032" y="140"/>
                    <a:pt x="1033" y="139"/>
                  </a:cubicBezTo>
                  <a:cubicBezTo>
                    <a:pt x="1034" y="138"/>
                    <a:pt x="1034" y="138"/>
                    <a:pt x="1034" y="137"/>
                  </a:cubicBezTo>
                  <a:cubicBezTo>
                    <a:pt x="1037" y="136"/>
                    <a:pt x="1039" y="133"/>
                    <a:pt x="1042" y="131"/>
                  </a:cubicBezTo>
                  <a:cubicBezTo>
                    <a:pt x="1044" y="130"/>
                    <a:pt x="1046" y="128"/>
                    <a:pt x="1048" y="127"/>
                  </a:cubicBezTo>
                  <a:cubicBezTo>
                    <a:pt x="1050" y="124"/>
                    <a:pt x="1053" y="122"/>
                    <a:pt x="1056" y="119"/>
                  </a:cubicBezTo>
                  <a:cubicBezTo>
                    <a:pt x="1060" y="116"/>
                    <a:pt x="1064" y="112"/>
                    <a:pt x="1068" y="108"/>
                  </a:cubicBezTo>
                  <a:cubicBezTo>
                    <a:pt x="1069" y="106"/>
                    <a:pt x="1071" y="105"/>
                    <a:pt x="1071" y="102"/>
                  </a:cubicBezTo>
                  <a:cubicBezTo>
                    <a:pt x="1071" y="101"/>
                    <a:pt x="1073" y="101"/>
                    <a:pt x="1074" y="100"/>
                  </a:cubicBezTo>
                  <a:cubicBezTo>
                    <a:pt x="1075" y="100"/>
                    <a:pt x="1075" y="101"/>
                    <a:pt x="1076" y="101"/>
                  </a:cubicBezTo>
                  <a:cubicBezTo>
                    <a:pt x="1081" y="106"/>
                    <a:pt x="1084" y="112"/>
                    <a:pt x="1088" y="117"/>
                  </a:cubicBezTo>
                  <a:cubicBezTo>
                    <a:pt x="1091" y="122"/>
                    <a:pt x="1095" y="127"/>
                    <a:pt x="1099" y="133"/>
                  </a:cubicBezTo>
                  <a:cubicBezTo>
                    <a:pt x="1099" y="132"/>
                    <a:pt x="1099" y="131"/>
                    <a:pt x="1099" y="131"/>
                  </a:cubicBezTo>
                  <a:cubicBezTo>
                    <a:pt x="1100" y="128"/>
                    <a:pt x="1101" y="125"/>
                    <a:pt x="1103" y="123"/>
                  </a:cubicBezTo>
                  <a:cubicBezTo>
                    <a:pt x="1106" y="119"/>
                    <a:pt x="1108" y="114"/>
                    <a:pt x="1109" y="110"/>
                  </a:cubicBezTo>
                  <a:cubicBezTo>
                    <a:pt x="1110" y="109"/>
                    <a:pt x="1110" y="108"/>
                    <a:pt x="1110" y="107"/>
                  </a:cubicBezTo>
                  <a:cubicBezTo>
                    <a:pt x="1111" y="105"/>
                    <a:pt x="1112" y="102"/>
                    <a:pt x="1112" y="99"/>
                  </a:cubicBezTo>
                  <a:cubicBezTo>
                    <a:pt x="1112" y="96"/>
                    <a:pt x="1113" y="92"/>
                    <a:pt x="1114" y="89"/>
                  </a:cubicBezTo>
                  <a:cubicBezTo>
                    <a:pt x="1114" y="87"/>
                    <a:pt x="1114" y="84"/>
                    <a:pt x="1115" y="82"/>
                  </a:cubicBezTo>
                  <a:cubicBezTo>
                    <a:pt x="1116" y="82"/>
                    <a:pt x="1115" y="81"/>
                    <a:pt x="1115" y="80"/>
                  </a:cubicBezTo>
                  <a:cubicBezTo>
                    <a:pt x="1115" y="80"/>
                    <a:pt x="1114" y="80"/>
                    <a:pt x="1114" y="80"/>
                  </a:cubicBezTo>
                  <a:cubicBezTo>
                    <a:pt x="1111" y="83"/>
                    <a:pt x="1107" y="87"/>
                    <a:pt x="1106" y="91"/>
                  </a:cubicBezTo>
                  <a:cubicBezTo>
                    <a:pt x="1106" y="92"/>
                    <a:pt x="1106" y="93"/>
                    <a:pt x="1105" y="93"/>
                  </a:cubicBezTo>
                  <a:cubicBezTo>
                    <a:pt x="1105" y="94"/>
                    <a:pt x="1104" y="94"/>
                    <a:pt x="1104" y="94"/>
                  </a:cubicBezTo>
                  <a:cubicBezTo>
                    <a:pt x="1103" y="94"/>
                    <a:pt x="1103" y="93"/>
                    <a:pt x="1102" y="93"/>
                  </a:cubicBezTo>
                  <a:cubicBezTo>
                    <a:pt x="1102" y="92"/>
                    <a:pt x="1102" y="91"/>
                    <a:pt x="1102" y="91"/>
                  </a:cubicBezTo>
                  <a:cubicBezTo>
                    <a:pt x="1102" y="89"/>
                    <a:pt x="1103" y="87"/>
                    <a:pt x="1102" y="85"/>
                  </a:cubicBezTo>
                  <a:cubicBezTo>
                    <a:pt x="1102" y="83"/>
                    <a:pt x="1103" y="81"/>
                    <a:pt x="1103" y="79"/>
                  </a:cubicBezTo>
                  <a:cubicBezTo>
                    <a:pt x="1105" y="75"/>
                    <a:pt x="1107" y="70"/>
                    <a:pt x="1109" y="66"/>
                  </a:cubicBezTo>
                  <a:cubicBezTo>
                    <a:pt x="1110" y="64"/>
                    <a:pt x="1110" y="63"/>
                    <a:pt x="1111" y="62"/>
                  </a:cubicBezTo>
                  <a:cubicBezTo>
                    <a:pt x="1111" y="61"/>
                    <a:pt x="1111" y="61"/>
                    <a:pt x="1111" y="60"/>
                  </a:cubicBezTo>
                  <a:cubicBezTo>
                    <a:pt x="1112" y="59"/>
                    <a:pt x="1114" y="58"/>
                    <a:pt x="1112" y="57"/>
                  </a:cubicBezTo>
                  <a:cubicBezTo>
                    <a:pt x="1112" y="56"/>
                    <a:pt x="1113" y="55"/>
                    <a:pt x="1113" y="55"/>
                  </a:cubicBezTo>
                  <a:cubicBezTo>
                    <a:pt x="1114" y="53"/>
                    <a:pt x="1115" y="52"/>
                    <a:pt x="1116" y="51"/>
                  </a:cubicBezTo>
                  <a:cubicBezTo>
                    <a:pt x="1116" y="50"/>
                    <a:pt x="1116" y="50"/>
                    <a:pt x="1116" y="49"/>
                  </a:cubicBezTo>
                  <a:cubicBezTo>
                    <a:pt x="1117" y="48"/>
                    <a:pt x="1117" y="47"/>
                    <a:pt x="1118" y="46"/>
                  </a:cubicBezTo>
                  <a:cubicBezTo>
                    <a:pt x="1120" y="43"/>
                    <a:pt x="1123" y="39"/>
                    <a:pt x="1125" y="35"/>
                  </a:cubicBezTo>
                  <a:cubicBezTo>
                    <a:pt x="1126" y="34"/>
                    <a:pt x="1127" y="34"/>
                    <a:pt x="1128" y="33"/>
                  </a:cubicBezTo>
                  <a:cubicBezTo>
                    <a:pt x="1129" y="31"/>
                    <a:pt x="1130" y="30"/>
                    <a:pt x="1131" y="28"/>
                  </a:cubicBezTo>
                  <a:cubicBezTo>
                    <a:pt x="1133" y="26"/>
                    <a:pt x="1136" y="24"/>
                    <a:pt x="1139" y="22"/>
                  </a:cubicBezTo>
                  <a:cubicBezTo>
                    <a:pt x="1141" y="20"/>
                    <a:pt x="1143" y="19"/>
                    <a:pt x="1146" y="18"/>
                  </a:cubicBezTo>
                  <a:cubicBezTo>
                    <a:pt x="1147" y="18"/>
                    <a:pt x="1147" y="17"/>
                    <a:pt x="1148" y="17"/>
                  </a:cubicBezTo>
                  <a:cubicBezTo>
                    <a:pt x="1149" y="16"/>
                    <a:pt x="1151" y="16"/>
                    <a:pt x="1152" y="15"/>
                  </a:cubicBezTo>
                  <a:cubicBezTo>
                    <a:pt x="1155" y="14"/>
                    <a:pt x="1158" y="13"/>
                    <a:pt x="1161" y="12"/>
                  </a:cubicBezTo>
                  <a:cubicBezTo>
                    <a:pt x="1171" y="8"/>
                    <a:pt x="1182" y="5"/>
                    <a:pt x="1193" y="3"/>
                  </a:cubicBezTo>
                  <a:cubicBezTo>
                    <a:pt x="1199" y="2"/>
                    <a:pt x="1204" y="2"/>
                    <a:pt x="1209" y="3"/>
                  </a:cubicBezTo>
                  <a:cubicBezTo>
                    <a:pt x="1214" y="3"/>
                    <a:pt x="1218" y="3"/>
                    <a:pt x="1223" y="3"/>
                  </a:cubicBezTo>
                  <a:cubicBezTo>
                    <a:pt x="1226" y="4"/>
                    <a:pt x="1230" y="5"/>
                    <a:pt x="1234" y="6"/>
                  </a:cubicBezTo>
                  <a:cubicBezTo>
                    <a:pt x="1240" y="8"/>
                    <a:pt x="1245" y="11"/>
                    <a:pt x="1251" y="14"/>
                  </a:cubicBezTo>
                  <a:cubicBezTo>
                    <a:pt x="1252" y="15"/>
                    <a:pt x="1254" y="16"/>
                    <a:pt x="1255" y="17"/>
                  </a:cubicBezTo>
                  <a:cubicBezTo>
                    <a:pt x="1257" y="18"/>
                    <a:pt x="1258" y="18"/>
                    <a:pt x="1260" y="17"/>
                  </a:cubicBezTo>
                  <a:cubicBezTo>
                    <a:pt x="1262" y="16"/>
                    <a:pt x="1264" y="15"/>
                    <a:pt x="1266" y="14"/>
                  </a:cubicBezTo>
                  <a:cubicBezTo>
                    <a:pt x="1267" y="13"/>
                    <a:pt x="1269" y="13"/>
                    <a:pt x="1270" y="13"/>
                  </a:cubicBezTo>
                  <a:cubicBezTo>
                    <a:pt x="1272" y="12"/>
                    <a:pt x="1274" y="11"/>
                    <a:pt x="1276" y="9"/>
                  </a:cubicBezTo>
                  <a:cubicBezTo>
                    <a:pt x="1278" y="7"/>
                    <a:pt x="1280" y="5"/>
                    <a:pt x="1283" y="5"/>
                  </a:cubicBezTo>
                  <a:cubicBezTo>
                    <a:pt x="1284" y="4"/>
                    <a:pt x="1286" y="4"/>
                    <a:pt x="1287" y="3"/>
                  </a:cubicBezTo>
                  <a:cubicBezTo>
                    <a:pt x="1292" y="0"/>
                    <a:pt x="1297" y="1"/>
                    <a:pt x="1302" y="2"/>
                  </a:cubicBezTo>
                  <a:cubicBezTo>
                    <a:pt x="1306" y="3"/>
                    <a:pt x="1310" y="4"/>
                    <a:pt x="1314" y="5"/>
                  </a:cubicBezTo>
                  <a:cubicBezTo>
                    <a:pt x="1318" y="6"/>
                    <a:pt x="1321" y="8"/>
                    <a:pt x="1325" y="9"/>
                  </a:cubicBezTo>
                  <a:cubicBezTo>
                    <a:pt x="1328" y="11"/>
                    <a:pt x="1330" y="13"/>
                    <a:pt x="1332" y="15"/>
                  </a:cubicBezTo>
                  <a:cubicBezTo>
                    <a:pt x="1335" y="18"/>
                    <a:pt x="1337" y="21"/>
                    <a:pt x="1340" y="25"/>
                  </a:cubicBezTo>
                  <a:cubicBezTo>
                    <a:pt x="1343" y="30"/>
                    <a:pt x="1346" y="35"/>
                    <a:pt x="1346" y="42"/>
                  </a:cubicBezTo>
                  <a:cubicBezTo>
                    <a:pt x="1345" y="45"/>
                    <a:pt x="1345" y="49"/>
                    <a:pt x="1344" y="53"/>
                  </a:cubicBezTo>
                  <a:cubicBezTo>
                    <a:pt x="1343" y="58"/>
                    <a:pt x="1342" y="64"/>
                    <a:pt x="1342" y="70"/>
                  </a:cubicBezTo>
                  <a:cubicBezTo>
                    <a:pt x="1342" y="73"/>
                    <a:pt x="1343" y="76"/>
                    <a:pt x="1344" y="80"/>
                  </a:cubicBezTo>
                  <a:cubicBezTo>
                    <a:pt x="1346" y="83"/>
                    <a:pt x="1350" y="84"/>
                    <a:pt x="1354" y="83"/>
                  </a:cubicBezTo>
                  <a:cubicBezTo>
                    <a:pt x="1355" y="83"/>
                    <a:pt x="1356" y="82"/>
                    <a:pt x="1357" y="82"/>
                  </a:cubicBezTo>
                  <a:cubicBezTo>
                    <a:pt x="1359" y="82"/>
                    <a:pt x="1360" y="82"/>
                    <a:pt x="1361" y="83"/>
                  </a:cubicBezTo>
                  <a:cubicBezTo>
                    <a:pt x="1362" y="85"/>
                    <a:pt x="1361" y="86"/>
                    <a:pt x="1360" y="87"/>
                  </a:cubicBezTo>
                  <a:cubicBezTo>
                    <a:pt x="1359" y="89"/>
                    <a:pt x="1357" y="91"/>
                    <a:pt x="1356" y="93"/>
                  </a:cubicBezTo>
                  <a:cubicBezTo>
                    <a:pt x="1354" y="95"/>
                    <a:pt x="1353" y="97"/>
                    <a:pt x="1352" y="98"/>
                  </a:cubicBezTo>
                  <a:cubicBezTo>
                    <a:pt x="1350" y="99"/>
                    <a:pt x="1348" y="100"/>
                    <a:pt x="1346" y="101"/>
                  </a:cubicBezTo>
                  <a:cubicBezTo>
                    <a:pt x="1345" y="101"/>
                    <a:pt x="1343" y="102"/>
                    <a:pt x="1342" y="102"/>
                  </a:cubicBezTo>
                  <a:cubicBezTo>
                    <a:pt x="1342" y="102"/>
                    <a:pt x="1342" y="102"/>
                    <a:pt x="1342" y="103"/>
                  </a:cubicBezTo>
                  <a:cubicBezTo>
                    <a:pt x="1343" y="103"/>
                    <a:pt x="1344" y="104"/>
                    <a:pt x="1345" y="104"/>
                  </a:cubicBezTo>
                  <a:cubicBezTo>
                    <a:pt x="1349" y="105"/>
                    <a:pt x="1352" y="105"/>
                    <a:pt x="1355" y="105"/>
                  </a:cubicBezTo>
                  <a:cubicBezTo>
                    <a:pt x="1357" y="105"/>
                    <a:pt x="1359" y="104"/>
                    <a:pt x="1360" y="106"/>
                  </a:cubicBezTo>
                  <a:cubicBezTo>
                    <a:pt x="1360" y="108"/>
                    <a:pt x="1360" y="110"/>
                    <a:pt x="1359" y="111"/>
                  </a:cubicBezTo>
                  <a:cubicBezTo>
                    <a:pt x="1357" y="114"/>
                    <a:pt x="1355" y="117"/>
                    <a:pt x="1353" y="119"/>
                  </a:cubicBezTo>
                  <a:cubicBezTo>
                    <a:pt x="1350" y="122"/>
                    <a:pt x="1347" y="124"/>
                    <a:pt x="1344" y="126"/>
                  </a:cubicBezTo>
                  <a:cubicBezTo>
                    <a:pt x="1342" y="128"/>
                    <a:pt x="1340" y="128"/>
                    <a:pt x="1338" y="128"/>
                  </a:cubicBezTo>
                  <a:cubicBezTo>
                    <a:pt x="1336" y="128"/>
                    <a:pt x="1335" y="128"/>
                    <a:pt x="1334" y="128"/>
                  </a:cubicBezTo>
                  <a:cubicBezTo>
                    <a:pt x="1335" y="130"/>
                    <a:pt x="1337" y="131"/>
                    <a:pt x="1339" y="131"/>
                  </a:cubicBezTo>
                  <a:cubicBezTo>
                    <a:pt x="1340" y="132"/>
                    <a:pt x="1343" y="132"/>
                    <a:pt x="1342" y="134"/>
                  </a:cubicBezTo>
                  <a:cubicBezTo>
                    <a:pt x="1342" y="136"/>
                    <a:pt x="1340" y="136"/>
                    <a:pt x="1339" y="136"/>
                  </a:cubicBezTo>
                  <a:cubicBezTo>
                    <a:pt x="1331" y="138"/>
                    <a:pt x="1323" y="139"/>
                    <a:pt x="1316" y="138"/>
                  </a:cubicBezTo>
                  <a:cubicBezTo>
                    <a:pt x="1314" y="138"/>
                    <a:pt x="1313" y="137"/>
                    <a:pt x="1312" y="137"/>
                  </a:cubicBezTo>
                  <a:cubicBezTo>
                    <a:pt x="1309" y="135"/>
                    <a:pt x="1307" y="134"/>
                    <a:pt x="1305" y="132"/>
                  </a:cubicBezTo>
                  <a:cubicBezTo>
                    <a:pt x="1304" y="131"/>
                    <a:pt x="1302" y="130"/>
                    <a:pt x="1300" y="129"/>
                  </a:cubicBezTo>
                  <a:cubicBezTo>
                    <a:pt x="1297" y="126"/>
                    <a:pt x="1295" y="123"/>
                    <a:pt x="1293" y="119"/>
                  </a:cubicBezTo>
                  <a:cubicBezTo>
                    <a:pt x="1292" y="118"/>
                    <a:pt x="1291" y="117"/>
                    <a:pt x="1290" y="116"/>
                  </a:cubicBezTo>
                  <a:cubicBezTo>
                    <a:pt x="1288" y="113"/>
                    <a:pt x="1287" y="109"/>
                    <a:pt x="1286" y="105"/>
                  </a:cubicBezTo>
                  <a:cubicBezTo>
                    <a:pt x="1285" y="107"/>
                    <a:pt x="1285" y="109"/>
                    <a:pt x="1285" y="111"/>
                  </a:cubicBezTo>
                  <a:cubicBezTo>
                    <a:pt x="1284" y="117"/>
                    <a:pt x="1282" y="123"/>
                    <a:pt x="1280" y="129"/>
                  </a:cubicBezTo>
                  <a:cubicBezTo>
                    <a:pt x="1278" y="133"/>
                    <a:pt x="1277" y="137"/>
                    <a:pt x="1275" y="140"/>
                  </a:cubicBezTo>
                  <a:cubicBezTo>
                    <a:pt x="1275" y="141"/>
                    <a:pt x="1275" y="141"/>
                    <a:pt x="1275" y="142"/>
                  </a:cubicBezTo>
                  <a:cubicBezTo>
                    <a:pt x="1272" y="144"/>
                    <a:pt x="1271" y="148"/>
                    <a:pt x="1269" y="151"/>
                  </a:cubicBezTo>
                  <a:cubicBezTo>
                    <a:pt x="1268" y="152"/>
                    <a:pt x="1267" y="153"/>
                    <a:pt x="1266" y="154"/>
                  </a:cubicBezTo>
                  <a:cubicBezTo>
                    <a:pt x="1265" y="155"/>
                    <a:pt x="1264" y="157"/>
                    <a:pt x="1263" y="159"/>
                  </a:cubicBezTo>
                  <a:cubicBezTo>
                    <a:pt x="1262" y="160"/>
                    <a:pt x="1260" y="161"/>
                    <a:pt x="1259" y="163"/>
                  </a:cubicBezTo>
                  <a:cubicBezTo>
                    <a:pt x="1257" y="164"/>
                    <a:pt x="1255" y="166"/>
                    <a:pt x="1254" y="167"/>
                  </a:cubicBezTo>
                  <a:cubicBezTo>
                    <a:pt x="1251" y="171"/>
                    <a:pt x="1246" y="172"/>
                    <a:pt x="1244" y="176"/>
                  </a:cubicBezTo>
                  <a:cubicBezTo>
                    <a:pt x="1243" y="178"/>
                    <a:pt x="1242" y="179"/>
                    <a:pt x="1240" y="180"/>
                  </a:cubicBezTo>
                  <a:cubicBezTo>
                    <a:pt x="1238" y="181"/>
                    <a:pt x="1237" y="184"/>
                    <a:pt x="1238" y="186"/>
                  </a:cubicBezTo>
                  <a:cubicBezTo>
                    <a:pt x="1239" y="191"/>
                    <a:pt x="1239" y="196"/>
                    <a:pt x="1240" y="201"/>
                  </a:cubicBezTo>
                  <a:cubicBezTo>
                    <a:pt x="1240" y="203"/>
                    <a:pt x="1241" y="205"/>
                    <a:pt x="1241" y="207"/>
                  </a:cubicBezTo>
                  <a:cubicBezTo>
                    <a:pt x="1241" y="209"/>
                    <a:pt x="1243" y="210"/>
                    <a:pt x="1244" y="209"/>
                  </a:cubicBezTo>
                  <a:cubicBezTo>
                    <a:pt x="1247" y="208"/>
                    <a:pt x="1249" y="211"/>
                    <a:pt x="1251" y="212"/>
                  </a:cubicBezTo>
                  <a:cubicBezTo>
                    <a:pt x="1254" y="215"/>
                    <a:pt x="1255" y="218"/>
                    <a:pt x="1257" y="220"/>
                  </a:cubicBezTo>
                  <a:cubicBezTo>
                    <a:pt x="1258" y="221"/>
                    <a:pt x="1259" y="222"/>
                    <a:pt x="1260" y="223"/>
                  </a:cubicBezTo>
                  <a:cubicBezTo>
                    <a:pt x="1260" y="223"/>
                    <a:pt x="1261" y="224"/>
                    <a:pt x="1262" y="225"/>
                  </a:cubicBezTo>
                  <a:cubicBezTo>
                    <a:pt x="1264" y="227"/>
                    <a:pt x="1266" y="230"/>
                    <a:pt x="1268" y="232"/>
                  </a:cubicBezTo>
                  <a:cubicBezTo>
                    <a:pt x="1269" y="233"/>
                    <a:pt x="1270" y="234"/>
                    <a:pt x="1271" y="236"/>
                  </a:cubicBezTo>
                  <a:cubicBezTo>
                    <a:pt x="1271" y="238"/>
                    <a:pt x="1273" y="237"/>
                    <a:pt x="1274" y="237"/>
                  </a:cubicBezTo>
                  <a:cubicBezTo>
                    <a:pt x="1275" y="239"/>
                    <a:pt x="1277" y="240"/>
                    <a:pt x="1278" y="241"/>
                  </a:cubicBezTo>
                  <a:cubicBezTo>
                    <a:pt x="1278" y="242"/>
                    <a:pt x="1279" y="242"/>
                    <a:pt x="1279" y="242"/>
                  </a:cubicBezTo>
                  <a:cubicBezTo>
                    <a:pt x="1281" y="244"/>
                    <a:pt x="1282" y="246"/>
                    <a:pt x="1284" y="249"/>
                  </a:cubicBezTo>
                  <a:cubicBezTo>
                    <a:pt x="1284" y="249"/>
                    <a:pt x="1285" y="249"/>
                    <a:pt x="1285" y="250"/>
                  </a:cubicBezTo>
                  <a:cubicBezTo>
                    <a:pt x="1286" y="251"/>
                    <a:pt x="1287" y="251"/>
                    <a:pt x="1287" y="252"/>
                  </a:cubicBezTo>
                  <a:cubicBezTo>
                    <a:pt x="1289" y="256"/>
                    <a:pt x="1291" y="259"/>
                    <a:pt x="1293" y="263"/>
                  </a:cubicBezTo>
                  <a:cubicBezTo>
                    <a:pt x="1295" y="265"/>
                    <a:pt x="1296" y="267"/>
                    <a:pt x="1297" y="270"/>
                  </a:cubicBezTo>
                  <a:cubicBezTo>
                    <a:pt x="1298" y="272"/>
                    <a:pt x="1300" y="274"/>
                    <a:pt x="1301" y="277"/>
                  </a:cubicBezTo>
                  <a:cubicBezTo>
                    <a:pt x="1301" y="278"/>
                    <a:pt x="1302" y="279"/>
                    <a:pt x="1302" y="280"/>
                  </a:cubicBezTo>
                  <a:cubicBezTo>
                    <a:pt x="1305" y="283"/>
                    <a:pt x="1307" y="287"/>
                    <a:pt x="1308" y="290"/>
                  </a:cubicBezTo>
                  <a:cubicBezTo>
                    <a:pt x="1310" y="293"/>
                    <a:pt x="1311" y="295"/>
                    <a:pt x="1312" y="297"/>
                  </a:cubicBezTo>
                  <a:cubicBezTo>
                    <a:pt x="1313" y="299"/>
                    <a:pt x="1314" y="301"/>
                    <a:pt x="1314" y="303"/>
                  </a:cubicBezTo>
                  <a:cubicBezTo>
                    <a:pt x="1314" y="304"/>
                    <a:pt x="1314" y="304"/>
                    <a:pt x="1314" y="305"/>
                  </a:cubicBezTo>
                  <a:cubicBezTo>
                    <a:pt x="1316" y="310"/>
                    <a:pt x="1318" y="315"/>
                    <a:pt x="1320" y="320"/>
                  </a:cubicBezTo>
                  <a:cubicBezTo>
                    <a:pt x="1321" y="323"/>
                    <a:pt x="1322" y="325"/>
                    <a:pt x="1323" y="328"/>
                  </a:cubicBezTo>
                  <a:cubicBezTo>
                    <a:pt x="1323" y="331"/>
                    <a:pt x="1325" y="334"/>
                    <a:pt x="1326" y="337"/>
                  </a:cubicBezTo>
                  <a:cubicBezTo>
                    <a:pt x="1327" y="340"/>
                    <a:pt x="1328" y="342"/>
                    <a:pt x="1329" y="345"/>
                  </a:cubicBezTo>
                  <a:cubicBezTo>
                    <a:pt x="1329" y="346"/>
                    <a:pt x="1330" y="347"/>
                    <a:pt x="1331" y="348"/>
                  </a:cubicBezTo>
                  <a:cubicBezTo>
                    <a:pt x="1332" y="350"/>
                    <a:pt x="1332" y="353"/>
                    <a:pt x="1333" y="355"/>
                  </a:cubicBezTo>
                  <a:cubicBezTo>
                    <a:pt x="1334" y="358"/>
                    <a:pt x="1335" y="361"/>
                    <a:pt x="1336" y="365"/>
                  </a:cubicBezTo>
                  <a:cubicBezTo>
                    <a:pt x="1337" y="367"/>
                    <a:pt x="1338" y="369"/>
                    <a:pt x="1338" y="371"/>
                  </a:cubicBezTo>
                  <a:cubicBezTo>
                    <a:pt x="1338" y="372"/>
                    <a:pt x="1339" y="373"/>
                    <a:pt x="1339" y="374"/>
                  </a:cubicBezTo>
                  <a:cubicBezTo>
                    <a:pt x="1341" y="378"/>
                    <a:pt x="1342" y="382"/>
                    <a:pt x="1344" y="386"/>
                  </a:cubicBezTo>
                  <a:cubicBezTo>
                    <a:pt x="1344" y="387"/>
                    <a:pt x="1344" y="388"/>
                    <a:pt x="1345" y="389"/>
                  </a:cubicBezTo>
                  <a:cubicBezTo>
                    <a:pt x="1346" y="390"/>
                    <a:pt x="1347" y="392"/>
                    <a:pt x="1347" y="394"/>
                  </a:cubicBezTo>
                  <a:cubicBezTo>
                    <a:pt x="1348" y="395"/>
                    <a:pt x="1348" y="397"/>
                    <a:pt x="1349" y="398"/>
                  </a:cubicBezTo>
                  <a:cubicBezTo>
                    <a:pt x="1349" y="401"/>
                    <a:pt x="1350" y="404"/>
                    <a:pt x="1351" y="407"/>
                  </a:cubicBezTo>
                  <a:cubicBezTo>
                    <a:pt x="1352" y="410"/>
                    <a:pt x="1353" y="413"/>
                    <a:pt x="1354" y="415"/>
                  </a:cubicBezTo>
                  <a:cubicBezTo>
                    <a:pt x="1354" y="417"/>
                    <a:pt x="1354" y="420"/>
                    <a:pt x="1355" y="422"/>
                  </a:cubicBezTo>
                  <a:cubicBezTo>
                    <a:pt x="1356" y="425"/>
                    <a:pt x="1356" y="428"/>
                    <a:pt x="1356" y="431"/>
                  </a:cubicBezTo>
                  <a:cubicBezTo>
                    <a:pt x="1356" y="436"/>
                    <a:pt x="1357" y="441"/>
                    <a:pt x="1356" y="446"/>
                  </a:cubicBezTo>
                  <a:cubicBezTo>
                    <a:pt x="1356" y="449"/>
                    <a:pt x="1357" y="453"/>
                    <a:pt x="1357" y="457"/>
                  </a:cubicBezTo>
                  <a:cubicBezTo>
                    <a:pt x="1357" y="459"/>
                    <a:pt x="1357" y="462"/>
                    <a:pt x="1357" y="464"/>
                  </a:cubicBezTo>
                  <a:cubicBezTo>
                    <a:pt x="1356" y="466"/>
                    <a:pt x="1357" y="467"/>
                    <a:pt x="1357" y="469"/>
                  </a:cubicBezTo>
                  <a:cubicBezTo>
                    <a:pt x="1357" y="474"/>
                    <a:pt x="1355" y="480"/>
                    <a:pt x="1354" y="485"/>
                  </a:cubicBezTo>
                  <a:cubicBezTo>
                    <a:pt x="1353" y="491"/>
                    <a:pt x="1351" y="497"/>
                    <a:pt x="1350" y="502"/>
                  </a:cubicBezTo>
                  <a:cubicBezTo>
                    <a:pt x="1349" y="509"/>
                    <a:pt x="1346" y="514"/>
                    <a:pt x="1344" y="520"/>
                  </a:cubicBezTo>
                  <a:cubicBezTo>
                    <a:pt x="1342" y="525"/>
                    <a:pt x="1339" y="529"/>
                    <a:pt x="1336" y="533"/>
                  </a:cubicBezTo>
                  <a:cubicBezTo>
                    <a:pt x="1336" y="534"/>
                    <a:pt x="1336" y="535"/>
                    <a:pt x="1335" y="536"/>
                  </a:cubicBezTo>
                  <a:cubicBezTo>
                    <a:pt x="1339" y="536"/>
                    <a:pt x="1342" y="537"/>
                    <a:pt x="1345" y="537"/>
                  </a:cubicBezTo>
                  <a:cubicBezTo>
                    <a:pt x="1346" y="537"/>
                    <a:pt x="1347" y="537"/>
                    <a:pt x="1348" y="537"/>
                  </a:cubicBezTo>
                  <a:cubicBezTo>
                    <a:pt x="1355" y="539"/>
                    <a:pt x="1363" y="538"/>
                    <a:pt x="1371" y="538"/>
                  </a:cubicBezTo>
                  <a:cubicBezTo>
                    <a:pt x="1375" y="539"/>
                    <a:pt x="1379" y="539"/>
                    <a:pt x="1383" y="539"/>
                  </a:cubicBezTo>
                  <a:cubicBezTo>
                    <a:pt x="1385" y="539"/>
                    <a:pt x="1386" y="540"/>
                    <a:pt x="1389" y="540"/>
                  </a:cubicBezTo>
                  <a:cubicBezTo>
                    <a:pt x="1389" y="542"/>
                    <a:pt x="1390" y="543"/>
                    <a:pt x="1390" y="545"/>
                  </a:cubicBezTo>
                  <a:cubicBezTo>
                    <a:pt x="1390" y="547"/>
                    <a:pt x="1391" y="549"/>
                    <a:pt x="1390" y="552"/>
                  </a:cubicBezTo>
                  <a:cubicBezTo>
                    <a:pt x="1389" y="553"/>
                    <a:pt x="1389" y="554"/>
                    <a:pt x="1390" y="556"/>
                  </a:cubicBezTo>
                  <a:cubicBezTo>
                    <a:pt x="1390" y="559"/>
                    <a:pt x="1390" y="562"/>
                    <a:pt x="1391" y="565"/>
                  </a:cubicBezTo>
                  <a:cubicBezTo>
                    <a:pt x="1391" y="571"/>
                    <a:pt x="1391" y="577"/>
                    <a:pt x="1391" y="583"/>
                  </a:cubicBezTo>
                  <a:cubicBezTo>
                    <a:pt x="1391" y="593"/>
                    <a:pt x="1391" y="602"/>
                    <a:pt x="1391" y="612"/>
                  </a:cubicBezTo>
                  <a:cubicBezTo>
                    <a:pt x="1391" y="623"/>
                    <a:pt x="1391" y="635"/>
                    <a:pt x="1391" y="646"/>
                  </a:cubicBezTo>
                  <a:cubicBezTo>
                    <a:pt x="1391" y="654"/>
                    <a:pt x="1390" y="663"/>
                    <a:pt x="1390" y="671"/>
                  </a:cubicBezTo>
                  <a:cubicBezTo>
                    <a:pt x="1390" y="679"/>
                    <a:pt x="1389" y="687"/>
                    <a:pt x="1390" y="694"/>
                  </a:cubicBezTo>
                  <a:cubicBezTo>
                    <a:pt x="1390" y="708"/>
                    <a:pt x="1389" y="721"/>
                    <a:pt x="1389" y="734"/>
                  </a:cubicBezTo>
                  <a:cubicBezTo>
                    <a:pt x="1389" y="742"/>
                    <a:pt x="1389" y="751"/>
                    <a:pt x="1389" y="759"/>
                  </a:cubicBezTo>
                  <a:cubicBezTo>
                    <a:pt x="1389" y="763"/>
                    <a:pt x="1388" y="767"/>
                    <a:pt x="1388" y="770"/>
                  </a:cubicBezTo>
                  <a:cubicBezTo>
                    <a:pt x="1388" y="772"/>
                    <a:pt x="1388" y="774"/>
                    <a:pt x="1387" y="776"/>
                  </a:cubicBezTo>
                  <a:cubicBezTo>
                    <a:pt x="1387" y="776"/>
                    <a:pt x="1387" y="777"/>
                    <a:pt x="1387" y="777"/>
                  </a:cubicBezTo>
                  <a:cubicBezTo>
                    <a:pt x="1381" y="776"/>
                    <a:pt x="1374" y="776"/>
                    <a:pt x="1368" y="776"/>
                  </a:cubicBezTo>
                  <a:cubicBezTo>
                    <a:pt x="1365" y="776"/>
                    <a:pt x="1363" y="775"/>
                    <a:pt x="1360" y="775"/>
                  </a:cubicBezTo>
                  <a:cubicBezTo>
                    <a:pt x="1355" y="775"/>
                    <a:pt x="1350" y="775"/>
                    <a:pt x="1344" y="775"/>
                  </a:cubicBezTo>
                  <a:cubicBezTo>
                    <a:pt x="1344" y="774"/>
                    <a:pt x="1344" y="773"/>
                    <a:pt x="1344" y="772"/>
                  </a:cubicBezTo>
                  <a:cubicBezTo>
                    <a:pt x="1345" y="771"/>
                    <a:pt x="1345" y="770"/>
                    <a:pt x="1345" y="768"/>
                  </a:cubicBezTo>
                  <a:cubicBezTo>
                    <a:pt x="1345" y="767"/>
                    <a:pt x="1346" y="765"/>
                    <a:pt x="1346" y="764"/>
                  </a:cubicBezTo>
                  <a:cubicBezTo>
                    <a:pt x="1346" y="762"/>
                    <a:pt x="1347" y="760"/>
                    <a:pt x="1347" y="758"/>
                  </a:cubicBezTo>
                  <a:cubicBezTo>
                    <a:pt x="1347" y="753"/>
                    <a:pt x="1347" y="748"/>
                    <a:pt x="1347" y="742"/>
                  </a:cubicBezTo>
                  <a:cubicBezTo>
                    <a:pt x="1347" y="741"/>
                    <a:pt x="1347" y="740"/>
                    <a:pt x="1347" y="739"/>
                  </a:cubicBezTo>
                  <a:cubicBezTo>
                    <a:pt x="1347" y="733"/>
                    <a:pt x="1347" y="728"/>
                    <a:pt x="1346" y="722"/>
                  </a:cubicBezTo>
                  <a:cubicBezTo>
                    <a:pt x="1346" y="717"/>
                    <a:pt x="1346" y="712"/>
                    <a:pt x="1346" y="707"/>
                  </a:cubicBezTo>
                  <a:cubicBezTo>
                    <a:pt x="1345" y="696"/>
                    <a:pt x="1345" y="684"/>
                    <a:pt x="1345" y="673"/>
                  </a:cubicBezTo>
                  <a:cubicBezTo>
                    <a:pt x="1345" y="662"/>
                    <a:pt x="1345" y="651"/>
                    <a:pt x="1345" y="640"/>
                  </a:cubicBezTo>
                  <a:cubicBezTo>
                    <a:pt x="1345" y="634"/>
                    <a:pt x="1346" y="628"/>
                    <a:pt x="1346" y="622"/>
                  </a:cubicBezTo>
                  <a:cubicBezTo>
                    <a:pt x="1345" y="615"/>
                    <a:pt x="1345" y="608"/>
                    <a:pt x="1345" y="602"/>
                  </a:cubicBezTo>
                  <a:cubicBezTo>
                    <a:pt x="1345" y="599"/>
                    <a:pt x="1345" y="597"/>
                    <a:pt x="1345" y="595"/>
                  </a:cubicBezTo>
                  <a:cubicBezTo>
                    <a:pt x="1345" y="591"/>
                    <a:pt x="1345" y="587"/>
                    <a:pt x="1345" y="583"/>
                  </a:cubicBezTo>
                  <a:cubicBezTo>
                    <a:pt x="1344" y="581"/>
                    <a:pt x="1344" y="581"/>
                    <a:pt x="1342" y="581"/>
                  </a:cubicBezTo>
                  <a:cubicBezTo>
                    <a:pt x="1336" y="580"/>
                    <a:pt x="1329" y="580"/>
                    <a:pt x="1323" y="579"/>
                  </a:cubicBezTo>
                  <a:cubicBezTo>
                    <a:pt x="1320" y="579"/>
                    <a:pt x="1316" y="578"/>
                    <a:pt x="1313" y="578"/>
                  </a:cubicBezTo>
                  <a:cubicBezTo>
                    <a:pt x="1310" y="578"/>
                    <a:pt x="1306" y="578"/>
                    <a:pt x="1303" y="577"/>
                  </a:cubicBezTo>
                  <a:cubicBezTo>
                    <a:pt x="1301" y="577"/>
                    <a:pt x="1299" y="577"/>
                    <a:pt x="1297" y="577"/>
                  </a:cubicBezTo>
                  <a:cubicBezTo>
                    <a:pt x="1296" y="577"/>
                    <a:pt x="1295" y="577"/>
                    <a:pt x="1293" y="577"/>
                  </a:cubicBezTo>
                  <a:cubicBezTo>
                    <a:pt x="1290" y="576"/>
                    <a:pt x="1287" y="576"/>
                    <a:pt x="1283" y="576"/>
                  </a:cubicBezTo>
                  <a:cubicBezTo>
                    <a:pt x="1283" y="576"/>
                    <a:pt x="1282" y="576"/>
                    <a:pt x="1282" y="576"/>
                  </a:cubicBezTo>
                  <a:cubicBezTo>
                    <a:pt x="1279" y="577"/>
                    <a:pt x="1275" y="576"/>
                    <a:pt x="1272" y="576"/>
                  </a:cubicBezTo>
                  <a:cubicBezTo>
                    <a:pt x="1270" y="576"/>
                    <a:pt x="1268" y="575"/>
                    <a:pt x="1265" y="576"/>
                  </a:cubicBezTo>
                  <a:cubicBezTo>
                    <a:pt x="1264" y="577"/>
                    <a:pt x="1262" y="577"/>
                    <a:pt x="1260" y="577"/>
                  </a:cubicBezTo>
                  <a:cubicBezTo>
                    <a:pt x="1257" y="577"/>
                    <a:pt x="1254" y="577"/>
                    <a:pt x="1252" y="577"/>
                  </a:cubicBezTo>
                  <a:cubicBezTo>
                    <a:pt x="1250" y="579"/>
                    <a:pt x="1249" y="580"/>
                    <a:pt x="1248" y="582"/>
                  </a:cubicBezTo>
                  <a:cubicBezTo>
                    <a:pt x="1245" y="586"/>
                    <a:pt x="1242" y="590"/>
                    <a:pt x="1239" y="593"/>
                  </a:cubicBezTo>
                  <a:cubicBezTo>
                    <a:pt x="1236" y="596"/>
                    <a:pt x="1234" y="600"/>
                    <a:pt x="1231" y="604"/>
                  </a:cubicBezTo>
                  <a:cubicBezTo>
                    <a:pt x="1230" y="605"/>
                    <a:pt x="1229" y="607"/>
                    <a:pt x="1229" y="608"/>
                  </a:cubicBezTo>
                  <a:cubicBezTo>
                    <a:pt x="1227" y="610"/>
                    <a:pt x="1226" y="612"/>
                    <a:pt x="1225" y="614"/>
                  </a:cubicBezTo>
                  <a:cubicBezTo>
                    <a:pt x="1221" y="618"/>
                    <a:pt x="1219" y="623"/>
                    <a:pt x="1217" y="628"/>
                  </a:cubicBezTo>
                  <a:cubicBezTo>
                    <a:pt x="1215" y="633"/>
                    <a:pt x="1212" y="639"/>
                    <a:pt x="1209" y="644"/>
                  </a:cubicBezTo>
                  <a:cubicBezTo>
                    <a:pt x="1209" y="644"/>
                    <a:pt x="1209" y="644"/>
                    <a:pt x="1208" y="645"/>
                  </a:cubicBezTo>
                  <a:cubicBezTo>
                    <a:pt x="1207" y="643"/>
                    <a:pt x="1205" y="643"/>
                    <a:pt x="1205" y="641"/>
                  </a:cubicBezTo>
                  <a:cubicBezTo>
                    <a:pt x="1205" y="640"/>
                    <a:pt x="1204" y="640"/>
                    <a:pt x="1203" y="639"/>
                  </a:cubicBezTo>
                  <a:cubicBezTo>
                    <a:pt x="1200" y="638"/>
                    <a:pt x="1198" y="635"/>
                    <a:pt x="1196" y="633"/>
                  </a:cubicBezTo>
                  <a:cubicBezTo>
                    <a:pt x="1196" y="633"/>
                    <a:pt x="1196" y="632"/>
                    <a:pt x="1195" y="632"/>
                  </a:cubicBezTo>
                  <a:cubicBezTo>
                    <a:pt x="1190" y="629"/>
                    <a:pt x="1186" y="624"/>
                    <a:pt x="1181" y="619"/>
                  </a:cubicBezTo>
                  <a:cubicBezTo>
                    <a:pt x="1178" y="616"/>
                    <a:pt x="1175" y="613"/>
                    <a:pt x="1173" y="610"/>
                  </a:cubicBezTo>
                  <a:cubicBezTo>
                    <a:pt x="1172" y="609"/>
                    <a:pt x="1172" y="609"/>
                    <a:pt x="1171" y="609"/>
                  </a:cubicBezTo>
                  <a:cubicBezTo>
                    <a:pt x="1171" y="610"/>
                    <a:pt x="1171" y="612"/>
                    <a:pt x="1171" y="613"/>
                  </a:cubicBezTo>
                  <a:cubicBezTo>
                    <a:pt x="1171" y="621"/>
                    <a:pt x="1171" y="630"/>
                    <a:pt x="1171" y="638"/>
                  </a:cubicBezTo>
                  <a:cubicBezTo>
                    <a:pt x="1170" y="644"/>
                    <a:pt x="1170" y="649"/>
                    <a:pt x="1170" y="655"/>
                  </a:cubicBezTo>
                  <a:cubicBezTo>
                    <a:pt x="1170" y="669"/>
                    <a:pt x="1170" y="684"/>
                    <a:pt x="1169" y="699"/>
                  </a:cubicBezTo>
                  <a:cubicBezTo>
                    <a:pt x="1169" y="708"/>
                    <a:pt x="1168" y="718"/>
                    <a:pt x="1168" y="728"/>
                  </a:cubicBezTo>
                  <a:cubicBezTo>
                    <a:pt x="1168" y="736"/>
                    <a:pt x="1168" y="744"/>
                    <a:pt x="1168" y="752"/>
                  </a:cubicBezTo>
                  <a:cubicBezTo>
                    <a:pt x="1168" y="756"/>
                    <a:pt x="1168" y="760"/>
                    <a:pt x="1168" y="763"/>
                  </a:cubicBezTo>
                  <a:cubicBezTo>
                    <a:pt x="1168" y="765"/>
                    <a:pt x="1168" y="766"/>
                    <a:pt x="1167" y="768"/>
                  </a:cubicBezTo>
                  <a:cubicBezTo>
                    <a:pt x="1167" y="769"/>
                    <a:pt x="1167" y="770"/>
                    <a:pt x="1167" y="770"/>
                  </a:cubicBezTo>
                  <a:cubicBezTo>
                    <a:pt x="1164" y="770"/>
                    <a:pt x="1162" y="769"/>
                    <a:pt x="1159" y="769"/>
                  </a:cubicBezTo>
                  <a:cubicBezTo>
                    <a:pt x="1151" y="769"/>
                    <a:pt x="1143" y="769"/>
                    <a:pt x="1134" y="769"/>
                  </a:cubicBezTo>
                  <a:cubicBezTo>
                    <a:pt x="1130" y="770"/>
                    <a:pt x="1126" y="770"/>
                    <a:pt x="1122" y="770"/>
                  </a:cubicBezTo>
                  <a:cubicBezTo>
                    <a:pt x="1120" y="770"/>
                    <a:pt x="1119" y="769"/>
                    <a:pt x="1118" y="768"/>
                  </a:cubicBezTo>
                  <a:cubicBezTo>
                    <a:pt x="1117" y="765"/>
                    <a:pt x="1116" y="762"/>
                    <a:pt x="1116" y="760"/>
                  </a:cubicBezTo>
                  <a:cubicBezTo>
                    <a:pt x="1117" y="756"/>
                    <a:pt x="1116" y="752"/>
                    <a:pt x="1116" y="747"/>
                  </a:cubicBezTo>
                  <a:cubicBezTo>
                    <a:pt x="1116" y="739"/>
                    <a:pt x="1115" y="730"/>
                    <a:pt x="1116" y="722"/>
                  </a:cubicBezTo>
                  <a:cubicBezTo>
                    <a:pt x="1116" y="711"/>
                    <a:pt x="1116" y="700"/>
                    <a:pt x="1116" y="689"/>
                  </a:cubicBezTo>
                  <a:cubicBezTo>
                    <a:pt x="1116" y="679"/>
                    <a:pt x="1115" y="669"/>
                    <a:pt x="1114" y="660"/>
                  </a:cubicBezTo>
                  <a:cubicBezTo>
                    <a:pt x="1114" y="653"/>
                    <a:pt x="1115" y="647"/>
                    <a:pt x="1115" y="640"/>
                  </a:cubicBezTo>
                  <a:cubicBezTo>
                    <a:pt x="1115" y="633"/>
                    <a:pt x="1115" y="625"/>
                    <a:pt x="1115" y="617"/>
                  </a:cubicBezTo>
                  <a:cubicBezTo>
                    <a:pt x="1114" y="610"/>
                    <a:pt x="1114" y="603"/>
                    <a:pt x="1114" y="596"/>
                  </a:cubicBezTo>
                  <a:cubicBezTo>
                    <a:pt x="1114" y="592"/>
                    <a:pt x="1114" y="589"/>
                    <a:pt x="1114" y="586"/>
                  </a:cubicBezTo>
                  <a:cubicBezTo>
                    <a:pt x="1113" y="579"/>
                    <a:pt x="1114" y="573"/>
                    <a:pt x="1114" y="566"/>
                  </a:cubicBezTo>
                  <a:cubicBezTo>
                    <a:pt x="1114" y="563"/>
                    <a:pt x="1114" y="561"/>
                    <a:pt x="1114" y="558"/>
                  </a:cubicBezTo>
                  <a:cubicBezTo>
                    <a:pt x="1113" y="551"/>
                    <a:pt x="1113" y="544"/>
                    <a:pt x="1111" y="537"/>
                  </a:cubicBezTo>
                  <a:cubicBezTo>
                    <a:pt x="1111" y="536"/>
                    <a:pt x="1111" y="535"/>
                    <a:pt x="1111" y="535"/>
                  </a:cubicBezTo>
                  <a:cubicBezTo>
                    <a:pt x="1110" y="534"/>
                    <a:pt x="1110" y="533"/>
                    <a:pt x="1108" y="533"/>
                  </a:cubicBezTo>
                  <a:cubicBezTo>
                    <a:pt x="1107" y="534"/>
                    <a:pt x="1106" y="535"/>
                    <a:pt x="1107" y="536"/>
                  </a:cubicBezTo>
                  <a:cubicBezTo>
                    <a:pt x="1108" y="537"/>
                    <a:pt x="1107" y="538"/>
                    <a:pt x="1106" y="539"/>
                  </a:cubicBezTo>
                  <a:cubicBezTo>
                    <a:pt x="1106" y="540"/>
                    <a:pt x="1106" y="542"/>
                    <a:pt x="1106" y="544"/>
                  </a:cubicBezTo>
                  <a:cubicBezTo>
                    <a:pt x="1106" y="549"/>
                    <a:pt x="1107" y="554"/>
                    <a:pt x="1108" y="559"/>
                  </a:cubicBezTo>
                  <a:cubicBezTo>
                    <a:pt x="1109" y="565"/>
                    <a:pt x="1110" y="570"/>
                    <a:pt x="1110" y="576"/>
                  </a:cubicBezTo>
                  <a:cubicBezTo>
                    <a:pt x="1109" y="583"/>
                    <a:pt x="1110" y="589"/>
                    <a:pt x="1110" y="596"/>
                  </a:cubicBezTo>
                  <a:cubicBezTo>
                    <a:pt x="1110" y="598"/>
                    <a:pt x="1110" y="600"/>
                    <a:pt x="1110" y="602"/>
                  </a:cubicBezTo>
                  <a:cubicBezTo>
                    <a:pt x="1110" y="608"/>
                    <a:pt x="1111" y="614"/>
                    <a:pt x="1111" y="621"/>
                  </a:cubicBezTo>
                  <a:cubicBezTo>
                    <a:pt x="1111" y="626"/>
                    <a:pt x="1110" y="632"/>
                    <a:pt x="1110" y="637"/>
                  </a:cubicBezTo>
                  <a:cubicBezTo>
                    <a:pt x="1110" y="642"/>
                    <a:pt x="1110" y="648"/>
                    <a:pt x="1111" y="653"/>
                  </a:cubicBezTo>
                  <a:cubicBezTo>
                    <a:pt x="1111" y="657"/>
                    <a:pt x="1111" y="662"/>
                    <a:pt x="1111" y="666"/>
                  </a:cubicBezTo>
                  <a:cubicBezTo>
                    <a:pt x="1111" y="672"/>
                    <a:pt x="1110" y="678"/>
                    <a:pt x="1110" y="684"/>
                  </a:cubicBezTo>
                  <a:cubicBezTo>
                    <a:pt x="1110" y="686"/>
                    <a:pt x="1110" y="689"/>
                    <a:pt x="1110" y="691"/>
                  </a:cubicBezTo>
                  <a:cubicBezTo>
                    <a:pt x="1110" y="694"/>
                    <a:pt x="1110" y="698"/>
                    <a:pt x="1109" y="701"/>
                  </a:cubicBezTo>
                  <a:close/>
                  <a:moveTo>
                    <a:pt x="1248" y="303"/>
                  </a:moveTo>
                  <a:cubicBezTo>
                    <a:pt x="1252" y="303"/>
                    <a:pt x="1254" y="305"/>
                    <a:pt x="1253" y="308"/>
                  </a:cubicBezTo>
                  <a:cubicBezTo>
                    <a:pt x="1253" y="310"/>
                    <a:pt x="1253" y="311"/>
                    <a:pt x="1253" y="313"/>
                  </a:cubicBezTo>
                  <a:cubicBezTo>
                    <a:pt x="1253" y="319"/>
                    <a:pt x="1252" y="324"/>
                    <a:pt x="1252" y="330"/>
                  </a:cubicBezTo>
                  <a:cubicBezTo>
                    <a:pt x="1252" y="333"/>
                    <a:pt x="1251" y="336"/>
                    <a:pt x="1251" y="340"/>
                  </a:cubicBezTo>
                  <a:cubicBezTo>
                    <a:pt x="1251" y="343"/>
                    <a:pt x="1251" y="347"/>
                    <a:pt x="1249" y="351"/>
                  </a:cubicBezTo>
                  <a:cubicBezTo>
                    <a:pt x="1249" y="351"/>
                    <a:pt x="1249" y="351"/>
                    <a:pt x="1249" y="351"/>
                  </a:cubicBezTo>
                  <a:cubicBezTo>
                    <a:pt x="1250" y="356"/>
                    <a:pt x="1249" y="360"/>
                    <a:pt x="1248" y="364"/>
                  </a:cubicBezTo>
                  <a:cubicBezTo>
                    <a:pt x="1247" y="368"/>
                    <a:pt x="1247" y="373"/>
                    <a:pt x="1246" y="377"/>
                  </a:cubicBezTo>
                  <a:cubicBezTo>
                    <a:pt x="1246" y="378"/>
                    <a:pt x="1246" y="379"/>
                    <a:pt x="1245" y="379"/>
                  </a:cubicBezTo>
                  <a:cubicBezTo>
                    <a:pt x="1245" y="380"/>
                    <a:pt x="1244" y="381"/>
                    <a:pt x="1244" y="382"/>
                  </a:cubicBezTo>
                  <a:cubicBezTo>
                    <a:pt x="1243" y="387"/>
                    <a:pt x="1242" y="392"/>
                    <a:pt x="1240" y="397"/>
                  </a:cubicBezTo>
                  <a:cubicBezTo>
                    <a:pt x="1239" y="401"/>
                    <a:pt x="1238" y="406"/>
                    <a:pt x="1236" y="410"/>
                  </a:cubicBezTo>
                  <a:cubicBezTo>
                    <a:pt x="1234" y="414"/>
                    <a:pt x="1231" y="417"/>
                    <a:pt x="1229" y="420"/>
                  </a:cubicBezTo>
                  <a:cubicBezTo>
                    <a:pt x="1227" y="425"/>
                    <a:pt x="1222" y="428"/>
                    <a:pt x="1217" y="431"/>
                  </a:cubicBezTo>
                  <a:cubicBezTo>
                    <a:pt x="1216" y="432"/>
                    <a:pt x="1215" y="433"/>
                    <a:pt x="1214" y="434"/>
                  </a:cubicBezTo>
                  <a:cubicBezTo>
                    <a:pt x="1213" y="435"/>
                    <a:pt x="1211" y="437"/>
                    <a:pt x="1209" y="437"/>
                  </a:cubicBezTo>
                  <a:cubicBezTo>
                    <a:pt x="1208" y="437"/>
                    <a:pt x="1207" y="437"/>
                    <a:pt x="1206" y="438"/>
                  </a:cubicBezTo>
                  <a:cubicBezTo>
                    <a:pt x="1199" y="440"/>
                    <a:pt x="1192" y="442"/>
                    <a:pt x="1185" y="441"/>
                  </a:cubicBezTo>
                  <a:cubicBezTo>
                    <a:pt x="1184" y="441"/>
                    <a:pt x="1183" y="441"/>
                    <a:pt x="1182" y="441"/>
                  </a:cubicBezTo>
                  <a:cubicBezTo>
                    <a:pt x="1181" y="441"/>
                    <a:pt x="1180" y="441"/>
                    <a:pt x="1178" y="441"/>
                  </a:cubicBezTo>
                  <a:cubicBezTo>
                    <a:pt x="1175" y="441"/>
                    <a:pt x="1172" y="440"/>
                    <a:pt x="1168" y="440"/>
                  </a:cubicBezTo>
                  <a:cubicBezTo>
                    <a:pt x="1165" y="440"/>
                    <a:pt x="1162" y="441"/>
                    <a:pt x="1159" y="441"/>
                  </a:cubicBezTo>
                  <a:cubicBezTo>
                    <a:pt x="1157" y="441"/>
                    <a:pt x="1155" y="442"/>
                    <a:pt x="1153" y="442"/>
                  </a:cubicBezTo>
                  <a:cubicBezTo>
                    <a:pt x="1150" y="442"/>
                    <a:pt x="1147" y="443"/>
                    <a:pt x="1143" y="443"/>
                  </a:cubicBezTo>
                  <a:cubicBezTo>
                    <a:pt x="1137" y="444"/>
                    <a:pt x="1130" y="444"/>
                    <a:pt x="1123" y="445"/>
                  </a:cubicBezTo>
                  <a:cubicBezTo>
                    <a:pt x="1119" y="446"/>
                    <a:pt x="1114" y="446"/>
                    <a:pt x="1109" y="446"/>
                  </a:cubicBezTo>
                  <a:cubicBezTo>
                    <a:pt x="1106" y="446"/>
                    <a:pt x="1104" y="447"/>
                    <a:pt x="1101" y="447"/>
                  </a:cubicBezTo>
                  <a:cubicBezTo>
                    <a:pt x="1098" y="448"/>
                    <a:pt x="1097" y="449"/>
                    <a:pt x="1100" y="452"/>
                  </a:cubicBezTo>
                  <a:cubicBezTo>
                    <a:pt x="1103" y="455"/>
                    <a:pt x="1106" y="458"/>
                    <a:pt x="1108" y="463"/>
                  </a:cubicBezTo>
                  <a:cubicBezTo>
                    <a:pt x="1110" y="467"/>
                    <a:pt x="1112" y="471"/>
                    <a:pt x="1114" y="475"/>
                  </a:cubicBezTo>
                  <a:cubicBezTo>
                    <a:pt x="1117" y="483"/>
                    <a:pt x="1120" y="490"/>
                    <a:pt x="1123" y="498"/>
                  </a:cubicBezTo>
                  <a:cubicBezTo>
                    <a:pt x="1124" y="502"/>
                    <a:pt x="1126" y="507"/>
                    <a:pt x="1127" y="512"/>
                  </a:cubicBezTo>
                  <a:cubicBezTo>
                    <a:pt x="1129" y="521"/>
                    <a:pt x="1134" y="530"/>
                    <a:pt x="1137" y="539"/>
                  </a:cubicBezTo>
                  <a:cubicBezTo>
                    <a:pt x="1139" y="546"/>
                    <a:pt x="1143" y="552"/>
                    <a:pt x="1147" y="559"/>
                  </a:cubicBezTo>
                  <a:cubicBezTo>
                    <a:pt x="1149" y="563"/>
                    <a:pt x="1152" y="568"/>
                    <a:pt x="1155" y="572"/>
                  </a:cubicBezTo>
                  <a:cubicBezTo>
                    <a:pt x="1155" y="573"/>
                    <a:pt x="1156" y="573"/>
                    <a:pt x="1156" y="574"/>
                  </a:cubicBezTo>
                  <a:cubicBezTo>
                    <a:pt x="1157" y="578"/>
                    <a:pt x="1159" y="581"/>
                    <a:pt x="1161" y="585"/>
                  </a:cubicBezTo>
                  <a:cubicBezTo>
                    <a:pt x="1163" y="588"/>
                    <a:pt x="1166" y="591"/>
                    <a:pt x="1168" y="595"/>
                  </a:cubicBezTo>
                  <a:cubicBezTo>
                    <a:pt x="1172" y="602"/>
                    <a:pt x="1177" y="608"/>
                    <a:pt x="1183" y="614"/>
                  </a:cubicBezTo>
                  <a:cubicBezTo>
                    <a:pt x="1189" y="620"/>
                    <a:pt x="1195" y="625"/>
                    <a:pt x="1201" y="631"/>
                  </a:cubicBezTo>
                  <a:cubicBezTo>
                    <a:pt x="1203" y="633"/>
                    <a:pt x="1206" y="634"/>
                    <a:pt x="1208" y="635"/>
                  </a:cubicBezTo>
                  <a:cubicBezTo>
                    <a:pt x="1209" y="633"/>
                    <a:pt x="1210" y="631"/>
                    <a:pt x="1211" y="629"/>
                  </a:cubicBezTo>
                  <a:cubicBezTo>
                    <a:pt x="1212" y="628"/>
                    <a:pt x="1212" y="628"/>
                    <a:pt x="1212" y="627"/>
                  </a:cubicBezTo>
                  <a:cubicBezTo>
                    <a:pt x="1214" y="624"/>
                    <a:pt x="1216" y="620"/>
                    <a:pt x="1218" y="617"/>
                  </a:cubicBezTo>
                  <a:cubicBezTo>
                    <a:pt x="1220" y="613"/>
                    <a:pt x="1222" y="609"/>
                    <a:pt x="1225" y="605"/>
                  </a:cubicBezTo>
                  <a:cubicBezTo>
                    <a:pt x="1226" y="604"/>
                    <a:pt x="1226" y="602"/>
                    <a:pt x="1227" y="601"/>
                  </a:cubicBezTo>
                  <a:cubicBezTo>
                    <a:pt x="1230" y="598"/>
                    <a:pt x="1232" y="593"/>
                    <a:pt x="1236" y="590"/>
                  </a:cubicBezTo>
                  <a:cubicBezTo>
                    <a:pt x="1239" y="586"/>
                    <a:pt x="1241" y="581"/>
                    <a:pt x="1245" y="577"/>
                  </a:cubicBezTo>
                  <a:cubicBezTo>
                    <a:pt x="1248" y="575"/>
                    <a:pt x="1249" y="572"/>
                    <a:pt x="1252" y="570"/>
                  </a:cubicBezTo>
                  <a:cubicBezTo>
                    <a:pt x="1255" y="567"/>
                    <a:pt x="1257" y="564"/>
                    <a:pt x="1259" y="562"/>
                  </a:cubicBezTo>
                  <a:cubicBezTo>
                    <a:pt x="1261" y="560"/>
                    <a:pt x="1264" y="559"/>
                    <a:pt x="1266" y="558"/>
                  </a:cubicBezTo>
                  <a:cubicBezTo>
                    <a:pt x="1267" y="557"/>
                    <a:pt x="1268" y="557"/>
                    <a:pt x="1269" y="556"/>
                  </a:cubicBezTo>
                  <a:cubicBezTo>
                    <a:pt x="1273" y="552"/>
                    <a:pt x="1277" y="548"/>
                    <a:pt x="1282" y="546"/>
                  </a:cubicBezTo>
                  <a:cubicBezTo>
                    <a:pt x="1285" y="544"/>
                    <a:pt x="1288" y="541"/>
                    <a:pt x="1292" y="540"/>
                  </a:cubicBezTo>
                  <a:cubicBezTo>
                    <a:pt x="1292" y="540"/>
                    <a:pt x="1292" y="540"/>
                    <a:pt x="1292" y="540"/>
                  </a:cubicBezTo>
                  <a:cubicBezTo>
                    <a:pt x="1295" y="536"/>
                    <a:pt x="1300" y="535"/>
                    <a:pt x="1303" y="533"/>
                  </a:cubicBezTo>
                  <a:cubicBezTo>
                    <a:pt x="1304" y="533"/>
                    <a:pt x="1306" y="533"/>
                    <a:pt x="1306" y="534"/>
                  </a:cubicBezTo>
                  <a:cubicBezTo>
                    <a:pt x="1307" y="536"/>
                    <a:pt x="1309" y="536"/>
                    <a:pt x="1311" y="536"/>
                  </a:cubicBezTo>
                  <a:cubicBezTo>
                    <a:pt x="1316" y="537"/>
                    <a:pt x="1321" y="537"/>
                    <a:pt x="1326" y="537"/>
                  </a:cubicBezTo>
                  <a:cubicBezTo>
                    <a:pt x="1327" y="537"/>
                    <a:pt x="1329" y="536"/>
                    <a:pt x="1330" y="535"/>
                  </a:cubicBezTo>
                  <a:cubicBezTo>
                    <a:pt x="1334" y="531"/>
                    <a:pt x="1337" y="527"/>
                    <a:pt x="1339" y="522"/>
                  </a:cubicBezTo>
                  <a:cubicBezTo>
                    <a:pt x="1343" y="513"/>
                    <a:pt x="1347" y="504"/>
                    <a:pt x="1349" y="494"/>
                  </a:cubicBezTo>
                  <a:cubicBezTo>
                    <a:pt x="1350" y="487"/>
                    <a:pt x="1352" y="480"/>
                    <a:pt x="1352" y="472"/>
                  </a:cubicBezTo>
                  <a:cubicBezTo>
                    <a:pt x="1352" y="464"/>
                    <a:pt x="1352" y="455"/>
                    <a:pt x="1352" y="446"/>
                  </a:cubicBezTo>
                  <a:cubicBezTo>
                    <a:pt x="1352" y="442"/>
                    <a:pt x="1352" y="438"/>
                    <a:pt x="1351" y="435"/>
                  </a:cubicBezTo>
                  <a:cubicBezTo>
                    <a:pt x="1350" y="428"/>
                    <a:pt x="1350" y="422"/>
                    <a:pt x="1349" y="416"/>
                  </a:cubicBezTo>
                  <a:cubicBezTo>
                    <a:pt x="1348" y="412"/>
                    <a:pt x="1346" y="407"/>
                    <a:pt x="1345" y="402"/>
                  </a:cubicBezTo>
                  <a:cubicBezTo>
                    <a:pt x="1343" y="398"/>
                    <a:pt x="1342" y="394"/>
                    <a:pt x="1341" y="390"/>
                  </a:cubicBezTo>
                  <a:cubicBezTo>
                    <a:pt x="1339" y="386"/>
                    <a:pt x="1337" y="383"/>
                    <a:pt x="1336" y="379"/>
                  </a:cubicBezTo>
                  <a:cubicBezTo>
                    <a:pt x="1333" y="368"/>
                    <a:pt x="1329" y="358"/>
                    <a:pt x="1325" y="348"/>
                  </a:cubicBezTo>
                  <a:cubicBezTo>
                    <a:pt x="1322" y="341"/>
                    <a:pt x="1320" y="335"/>
                    <a:pt x="1317" y="328"/>
                  </a:cubicBezTo>
                  <a:cubicBezTo>
                    <a:pt x="1316" y="322"/>
                    <a:pt x="1313" y="316"/>
                    <a:pt x="1311" y="311"/>
                  </a:cubicBezTo>
                  <a:cubicBezTo>
                    <a:pt x="1309" y="305"/>
                    <a:pt x="1307" y="299"/>
                    <a:pt x="1304" y="294"/>
                  </a:cubicBezTo>
                  <a:cubicBezTo>
                    <a:pt x="1303" y="290"/>
                    <a:pt x="1301" y="287"/>
                    <a:pt x="1299" y="284"/>
                  </a:cubicBezTo>
                  <a:cubicBezTo>
                    <a:pt x="1297" y="279"/>
                    <a:pt x="1294" y="275"/>
                    <a:pt x="1292" y="271"/>
                  </a:cubicBezTo>
                  <a:cubicBezTo>
                    <a:pt x="1290" y="269"/>
                    <a:pt x="1289" y="267"/>
                    <a:pt x="1288" y="264"/>
                  </a:cubicBezTo>
                  <a:cubicBezTo>
                    <a:pt x="1287" y="261"/>
                    <a:pt x="1285" y="259"/>
                    <a:pt x="1283" y="256"/>
                  </a:cubicBezTo>
                  <a:cubicBezTo>
                    <a:pt x="1278" y="251"/>
                    <a:pt x="1274" y="246"/>
                    <a:pt x="1269" y="241"/>
                  </a:cubicBezTo>
                  <a:cubicBezTo>
                    <a:pt x="1264" y="235"/>
                    <a:pt x="1259" y="229"/>
                    <a:pt x="1253" y="224"/>
                  </a:cubicBezTo>
                  <a:cubicBezTo>
                    <a:pt x="1251" y="222"/>
                    <a:pt x="1249" y="220"/>
                    <a:pt x="1246" y="218"/>
                  </a:cubicBezTo>
                  <a:cubicBezTo>
                    <a:pt x="1244" y="219"/>
                    <a:pt x="1242" y="219"/>
                    <a:pt x="1241" y="221"/>
                  </a:cubicBezTo>
                  <a:cubicBezTo>
                    <a:pt x="1236" y="224"/>
                    <a:pt x="1231" y="228"/>
                    <a:pt x="1226" y="232"/>
                  </a:cubicBezTo>
                  <a:cubicBezTo>
                    <a:pt x="1220" y="236"/>
                    <a:pt x="1214" y="240"/>
                    <a:pt x="1209" y="245"/>
                  </a:cubicBezTo>
                  <a:cubicBezTo>
                    <a:pt x="1208" y="245"/>
                    <a:pt x="1207" y="246"/>
                    <a:pt x="1205" y="246"/>
                  </a:cubicBezTo>
                  <a:cubicBezTo>
                    <a:pt x="1203" y="248"/>
                    <a:pt x="1201" y="249"/>
                    <a:pt x="1198" y="250"/>
                  </a:cubicBezTo>
                  <a:cubicBezTo>
                    <a:pt x="1193" y="252"/>
                    <a:pt x="1189" y="255"/>
                    <a:pt x="1183" y="255"/>
                  </a:cubicBezTo>
                  <a:cubicBezTo>
                    <a:pt x="1182" y="255"/>
                    <a:pt x="1182" y="256"/>
                    <a:pt x="1181" y="256"/>
                  </a:cubicBezTo>
                  <a:cubicBezTo>
                    <a:pt x="1179" y="258"/>
                    <a:pt x="1176" y="260"/>
                    <a:pt x="1172" y="261"/>
                  </a:cubicBezTo>
                  <a:cubicBezTo>
                    <a:pt x="1171" y="265"/>
                    <a:pt x="1169" y="269"/>
                    <a:pt x="1168" y="273"/>
                  </a:cubicBezTo>
                  <a:cubicBezTo>
                    <a:pt x="1167" y="279"/>
                    <a:pt x="1167" y="286"/>
                    <a:pt x="1166" y="292"/>
                  </a:cubicBezTo>
                  <a:cubicBezTo>
                    <a:pt x="1166" y="295"/>
                    <a:pt x="1165" y="298"/>
                    <a:pt x="1164" y="300"/>
                  </a:cubicBezTo>
                  <a:cubicBezTo>
                    <a:pt x="1164" y="305"/>
                    <a:pt x="1162" y="309"/>
                    <a:pt x="1163" y="313"/>
                  </a:cubicBezTo>
                  <a:cubicBezTo>
                    <a:pt x="1163" y="315"/>
                    <a:pt x="1162" y="317"/>
                    <a:pt x="1162" y="318"/>
                  </a:cubicBezTo>
                  <a:cubicBezTo>
                    <a:pt x="1162" y="322"/>
                    <a:pt x="1162" y="325"/>
                    <a:pt x="1162" y="328"/>
                  </a:cubicBezTo>
                  <a:cubicBezTo>
                    <a:pt x="1162" y="331"/>
                    <a:pt x="1163" y="335"/>
                    <a:pt x="1163" y="338"/>
                  </a:cubicBezTo>
                  <a:cubicBezTo>
                    <a:pt x="1163" y="343"/>
                    <a:pt x="1163" y="348"/>
                    <a:pt x="1164" y="354"/>
                  </a:cubicBezTo>
                  <a:cubicBezTo>
                    <a:pt x="1164" y="356"/>
                    <a:pt x="1165" y="358"/>
                    <a:pt x="1165" y="361"/>
                  </a:cubicBezTo>
                  <a:cubicBezTo>
                    <a:pt x="1167" y="360"/>
                    <a:pt x="1167" y="358"/>
                    <a:pt x="1167" y="357"/>
                  </a:cubicBezTo>
                  <a:cubicBezTo>
                    <a:pt x="1168" y="356"/>
                    <a:pt x="1168" y="355"/>
                    <a:pt x="1168" y="355"/>
                  </a:cubicBezTo>
                  <a:cubicBezTo>
                    <a:pt x="1170" y="354"/>
                    <a:pt x="1169" y="352"/>
                    <a:pt x="1170" y="351"/>
                  </a:cubicBezTo>
                  <a:cubicBezTo>
                    <a:pt x="1170" y="350"/>
                    <a:pt x="1170" y="349"/>
                    <a:pt x="1170" y="349"/>
                  </a:cubicBezTo>
                  <a:cubicBezTo>
                    <a:pt x="1172" y="346"/>
                    <a:pt x="1173" y="342"/>
                    <a:pt x="1173" y="339"/>
                  </a:cubicBezTo>
                  <a:cubicBezTo>
                    <a:pt x="1173" y="338"/>
                    <a:pt x="1174" y="338"/>
                    <a:pt x="1174" y="337"/>
                  </a:cubicBezTo>
                  <a:cubicBezTo>
                    <a:pt x="1174" y="336"/>
                    <a:pt x="1175" y="335"/>
                    <a:pt x="1175" y="334"/>
                  </a:cubicBezTo>
                  <a:cubicBezTo>
                    <a:pt x="1176" y="330"/>
                    <a:pt x="1177" y="326"/>
                    <a:pt x="1178" y="322"/>
                  </a:cubicBezTo>
                  <a:cubicBezTo>
                    <a:pt x="1179" y="317"/>
                    <a:pt x="1182" y="312"/>
                    <a:pt x="1183" y="307"/>
                  </a:cubicBezTo>
                  <a:cubicBezTo>
                    <a:pt x="1184" y="301"/>
                    <a:pt x="1186" y="296"/>
                    <a:pt x="1189" y="290"/>
                  </a:cubicBezTo>
                  <a:cubicBezTo>
                    <a:pt x="1190" y="289"/>
                    <a:pt x="1191" y="287"/>
                    <a:pt x="1191" y="286"/>
                  </a:cubicBezTo>
                  <a:cubicBezTo>
                    <a:pt x="1193" y="282"/>
                    <a:pt x="1193" y="279"/>
                    <a:pt x="1196" y="276"/>
                  </a:cubicBezTo>
                  <a:cubicBezTo>
                    <a:pt x="1196" y="276"/>
                    <a:pt x="1196" y="275"/>
                    <a:pt x="1197" y="275"/>
                  </a:cubicBezTo>
                  <a:cubicBezTo>
                    <a:pt x="1198" y="272"/>
                    <a:pt x="1198" y="269"/>
                    <a:pt x="1200" y="266"/>
                  </a:cubicBezTo>
                  <a:cubicBezTo>
                    <a:pt x="1202" y="265"/>
                    <a:pt x="1203" y="263"/>
                    <a:pt x="1204" y="261"/>
                  </a:cubicBezTo>
                  <a:cubicBezTo>
                    <a:pt x="1204" y="260"/>
                    <a:pt x="1208" y="254"/>
                    <a:pt x="1209" y="253"/>
                  </a:cubicBezTo>
                  <a:cubicBezTo>
                    <a:pt x="1210" y="252"/>
                    <a:pt x="1212" y="251"/>
                    <a:pt x="1213" y="250"/>
                  </a:cubicBezTo>
                  <a:cubicBezTo>
                    <a:pt x="1215" y="249"/>
                    <a:pt x="1217" y="247"/>
                    <a:pt x="1219" y="246"/>
                  </a:cubicBezTo>
                  <a:cubicBezTo>
                    <a:pt x="1222" y="244"/>
                    <a:pt x="1224" y="245"/>
                    <a:pt x="1226" y="248"/>
                  </a:cubicBezTo>
                  <a:cubicBezTo>
                    <a:pt x="1225" y="248"/>
                    <a:pt x="1224" y="248"/>
                    <a:pt x="1223" y="249"/>
                  </a:cubicBezTo>
                  <a:cubicBezTo>
                    <a:pt x="1222" y="249"/>
                    <a:pt x="1221" y="250"/>
                    <a:pt x="1220" y="250"/>
                  </a:cubicBezTo>
                  <a:cubicBezTo>
                    <a:pt x="1219" y="251"/>
                    <a:pt x="1218" y="252"/>
                    <a:pt x="1217" y="253"/>
                  </a:cubicBezTo>
                  <a:cubicBezTo>
                    <a:pt x="1215" y="254"/>
                    <a:pt x="1214" y="255"/>
                    <a:pt x="1213" y="257"/>
                  </a:cubicBezTo>
                  <a:cubicBezTo>
                    <a:pt x="1210" y="260"/>
                    <a:pt x="1208" y="264"/>
                    <a:pt x="1205" y="268"/>
                  </a:cubicBezTo>
                  <a:cubicBezTo>
                    <a:pt x="1202" y="274"/>
                    <a:pt x="1198" y="281"/>
                    <a:pt x="1195" y="287"/>
                  </a:cubicBezTo>
                  <a:cubicBezTo>
                    <a:pt x="1193" y="293"/>
                    <a:pt x="1190" y="298"/>
                    <a:pt x="1188" y="304"/>
                  </a:cubicBezTo>
                  <a:cubicBezTo>
                    <a:pt x="1186" y="312"/>
                    <a:pt x="1184" y="320"/>
                    <a:pt x="1181" y="327"/>
                  </a:cubicBezTo>
                  <a:cubicBezTo>
                    <a:pt x="1180" y="332"/>
                    <a:pt x="1179" y="337"/>
                    <a:pt x="1177" y="342"/>
                  </a:cubicBezTo>
                  <a:cubicBezTo>
                    <a:pt x="1177" y="344"/>
                    <a:pt x="1177" y="346"/>
                    <a:pt x="1176" y="347"/>
                  </a:cubicBezTo>
                  <a:cubicBezTo>
                    <a:pt x="1175" y="349"/>
                    <a:pt x="1175" y="351"/>
                    <a:pt x="1175" y="354"/>
                  </a:cubicBezTo>
                  <a:cubicBezTo>
                    <a:pt x="1174" y="355"/>
                    <a:pt x="1174" y="356"/>
                    <a:pt x="1173" y="357"/>
                  </a:cubicBezTo>
                  <a:cubicBezTo>
                    <a:pt x="1173" y="358"/>
                    <a:pt x="1172" y="360"/>
                    <a:pt x="1171" y="361"/>
                  </a:cubicBezTo>
                  <a:cubicBezTo>
                    <a:pt x="1170" y="363"/>
                    <a:pt x="1169" y="365"/>
                    <a:pt x="1168" y="367"/>
                  </a:cubicBezTo>
                  <a:cubicBezTo>
                    <a:pt x="1168" y="368"/>
                    <a:pt x="1168" y="369"/>
                    <a:pt x="1168" y="370"/>
                  </a:cubicBezTo>
                  <a:cubicBezTo>
                    <a:pt x="1167" y="372"/>
                    <a:pt x="1167" y="372"/>
                    <a:pt x="1165" y="373"/>
                  </a:cubicBezTo>
                  <a:cubicBezTo>
                    <a:pt x="1162" y="374"/>
                    <a:pt x="1159" y="374"/>
                    <a:pt x="1156" y="375"/>
                  </a:cubicBezTo>
                  <a:cubicBezTo>
                    <a:pt x="1152" y="375"/>
                    <a:pt x="1149" y="376"/>
                    <a:pt x="1145" y="376"/>
                  </a:cubicBezTo>
                  <a:cubicBezTo>
                    <a:pt x="1144" y="376"/>
                    <a:pt x="1144" y="376"/>
                    <a:pt x="1144" y="376"/>
                  </a:cubicBezTo>
                  <a:cubicBezTo>
                    <a:pt x="1140" y="376"/>
                    <a:pt x="1136" y="375"/>
                    <a:pt x="1132" y="375"/>
                  </a:cubicBezTo>
                  <a:cubicBezTo>
                    <a:pt x="1127" y="374"/>
                    <a:pt x="1122" y="374"/>
                    <a:pt x="1117" y="374"/>
                  </a:cubicBezTo>
                  <a:cubicBezTo>
                    <a:pt x="1115" y="373"/>
                    <a:pt x="1113" y="373"/>
                    <a:pt x="1111" y="373"/>
                  </a:cubicBezTo>
                  <a:cubicBezTo>
                    <a:pt x="1107" y="373"/>
                    <a:pt x="1103" y="373"/>
                    <a:pt x="1099" y="371"/>
                  </a:cubicBezTo>
                  <a:cubicBezTo>
                    <a:pt x="1097" y="371"/>
                    <a:pt x="1095" y="371"/>
                    <a:pt x="1093" y="371"/>
                  </a:cubicBezTo>
                  <a:cubicBezTo>
                    <a:pt x="1091" y="370"/>
                    <a:pt x="1091" y="371"/>
                    <a:pt x="1091" y="373"/>
                  </a:cubicBezTo>
                  <a:cubicBezTo>
                    <a:pt x="1090" y="374"/>
                    <a:pt x="1091" y="376"/>
                    <a:pt x="1090" y="377"/>
                  </a:cubicBezTo>
                  <a:cubicBezTo>
                    <a:pt x="1089" y="384"/>
                    <a:pt x="1088" y="392"/>
                    <a:pt x="1087" y="399"/>
                  </a:cubicBezTo>
                  <a:cubicBezTo>
                    <a:pt x="1087" y="402"/>
                    <a:pt x="1086" y="404"/>
                    <a:pt x="1086" y="407"/>
                  </a:cubicBezTo>
                  <a:cubicBezTo>
                    <a:pt x="1085" y="410"/>
                    <a:pt x="1084" y="413"/>
                    <a:pt x="1084" y="417"/>
                  </a:cubicBezTo>
                  <a:cubicBezTo>
                    <a:pt x="1083" y="419"/>
                    <a:pt x="1083" y="422"/>
                    <a:pt x="1082" y="425"/>
                  </a:cubicBezTo>
                  <a:cubicBezTo>
                    <a:pt x="1083" y="426"/>
                    <a:pt x="1084" y="426"/>
                    <a:pt x="1085" y="426"/>
                  </a:cubicBezTo>
                  <a:cubicBezTo>
                    <a:pt x="1089" y="427"/>
                    <a:pt x="1094" y="427"/>
                    <a:pt x="1098" y="428"/>
                  </a:cubicBezTo>
                  <a:cubicBezTo>
                    <a:pt x="1105" y="428"/>
                    <a:pt x="1111" y="428"/>
                    <a:pt x="1118" y="429"/>
                  </a:cubicBezTo>
                  <a:cubicBezTo>
                    <a:pt x="1123" y="429"/>
                    <a:pt x="1127" y="431"/>
                    <a:pt x="1132" y="431"/>
                  </a:cubicBezTo>
                  <a:cubicBezTo>
                    <a:pt x="1137" y="432"/>
                    <a:pt x="1141" y="433"/>
                    <a:pt x="1146" y="432"/>
                  </a:cubicBezTo>
                  <a:cubicBezTo>
                    <a:pt x="1147" y="431"/>
                    <a:pt x="1148" y="431"/>
                    <a:pt x="1149" y="432"/>
                  </a:cubicBezTo>
                  <a:cubicBezTo>
                    <a:pt x="1154" y="433"/>
                    <a:pt x="1160" y="434"/>
                    <a:pt x="1165" y="434"/>
                  </a:cubicBezTo>
                  <a:cubicBezTo>
                    <a:pt x="1172" y="436"/>
                    <a:pt x="1180" y="437"/>
                    <a:pt x="1187" y="437"/>
                  </a:cubicBezTo>
                  <a:cubicBezTo>
                    <a:pt x="1197" y="436"/>
                    <a:pt x="1205" y="433"/>
                    <a:pt x="1213" y="428"/>
                  </a:cubicBezTo>
                  <a:cubicBezTo>
                    <a:pt x="1218" y="425"/>
                    <a:pt x="1221" y="420"/>
                    <a:pt x="1225" y="416"/>
                  </a:cubicBezTo>
                  <a:cubicBezTo>
                    <a:pt x="1231" y="409"/>
                    <a:pt x="1233" y="401"/>
                    <a:pt x="1237" y="393"/>
                  </a:cubicBezTo>
                  <a:cubicBezTo>
                    <a:pt x="1237" y="392"/>
                    <a:pt x="1237" y="392"/>
                    <a:pt x="1237" y="391"/>
                  </a:cubicBezTo>
                  <a:cubicBezTo>
                    <a:pt x="1238" y="387"/>
                    <a:pt x="1239" y="383"/>
                    <a:pt x="1240" y="379"/>
                  </a:cubicBezTo>
                  <a:cubicBezTo>
                    <a:pt x="1241" y="375"/>
                    <a:pt x="1243" y="371"/>
                    <a:pt x="1243" y="367"/>
                  </a:cubicBezTo>
                  <a:cubicBezTo>
                    <a:pt x="1243" y="365"/>
                    <a:pt x="1243" y="364"/>
                    <a:pt x="1243" y="362"/>
                  </a:cubicBezTo>
                  <a:cubicBezTo>
                    <a:pt x="1245" y="357"/>
                    <a:pt x="1245" y="351"/>
                    <a:pt x="1246" y="346"/>
                  </a:cubicBezTo>
                  <a:cubicBezTo>
                    <a:pt x="1246" y="342"/>
                    <a:pt x="1247" y="337"/>
                    <a:pt x="1247" y="333"/>
                  </a:cubicBezTo>
                  <a:cubicBezTo>
                    <a:pt x="1248" y="328"/>
                    <a:pt x="1248" y="323"/>
                    <a:pt x="1248" y="318"/>
                  </a:cubicBezTo>
                  <a:cubicBezTo>
                    <a:pt x="1248" y="313"/>
                    <a:pt x="1248" y="308"/>
                    <a:pt x="1248" y="303"/>
                  </a:cubicBezTo>
                  <a:close/>
                  <a:moveTo>
                    <a:pt x="195" y="436"/>
                  </a:moveTo>
                  <a:cubicBezTo>
                    <a:pt x="196" y="435"/>
                    <a:pt x="196" y="434"/>
                    <a:pt x="197" y="433"/>
                  </a:cubicBezTo>
                  <a:cubicBezTo>
                    <a:pt x="199" y="429"/>
                    <a:pt x="201" y="425"/>
                    <a:pt x="202" y="421"/>
                  </a:cubicBezTo>
                  <a:cubicBezTo>
                    <a:pt x="204" y="418"/>
                    <a:pt x="203" y="417"/>
                    <a:pt x="200" y="415"/>
                  </a:cubicBezTo>
                  <a:cubicBezTo>
                    <a:pt x="199" y="414"/>
                    <a:pt x="198" y="414"/>
                    <a:pt x="197" y="414"/>
                  </a:cubicBezTo>
                  <a:cubicBezTo>
                    <a:pt x="193" y="412"/>
                    <a:pt x="189" y="411"/>
                    <a:pt x="185" y="409"/>
                  </a:cubicBezTo>
                  <a:cubicBezTo>
                    <a:pt x="177" y="407"/>
                    <a:pt x="169" y="404"/>
                    <a:pt x="161" y="403"/>
                  </a:cubicBezTo>
                  <a:cubicBezTo>
                    <a:pt x="158" y="403"/>
                    <a:pt x="154" y="402"/>
                    <a:pt x="151" y="401"/>
                  </a:cubicBezTo>
                  <a:cubicBezTo>
                    <a:pt x="146" y="400"/>
                    <a:pt x="140" y="399"/>
                    <a:pt x="134" y="397"/>
                  </a:cubicBezTo>
                  <a:cubicBezTo>
                    <a:pt x="131" y="397"/>
                    <a:pt x="128" y="396"/>
                    <a:pt x="124" y="396"/>
                  </a:cubicBezTo>
                  <a:cubicBezTo>
                    <a:pt x="118" y="395"/>
                    <a:pt x="111" y="394"/>
                    <a:pt x="105" y="394"/>
                  </a:cubicBezTo>
                  <a:cubicBezTo>
                    <a:pt x="96" y="393"/>
                    <a:pt x="88" y="392"/>
                    <a:pt x="80" y="392"/>
                  </a:cubicBezTo>
                  <a:cubicBezTo>
                    <a:pt x="68" y="392"/>
                    <a:pt x="57" y="391"/>
                    <a:pt x="45" y="393"/>
                  </a:cubicBezTo>
                  <a:cubicBezTo>
                    <a:pt x="43" y="393"/>
                    <a:pt x="42" y="393"/>
                    <a:pt x="42" y="395"/>
                  </a:cubicBezTo>
                  <a:cubicBezTo>
                    <a:pt x="41" y="398"/>
                    <a:pt x="40" y="400"/>
                    <a:pt x="39" y="403"/>
                  </a:cubicBezTo>
                  <a:cubicBezTo>
                    <a:pt x="38" y="406"/>
                    <a:pt x="37" y="408"/>
                    <a:pt x="36" y="411"/>
                  </a:cubicBezTo>
                  <a:cubicBezTo>
                    <a:pt x="34" y="417"/>
                    <a:pt x="32" y="424"/>
                    <a:pt x="31" y="431"/>
                  </a:cubicBezTo>
                  <a:cubicBezTo>
                    <a:pt x="30" y="439"/>
                    <a:pt x="30" y="447"/>
                    <a:pt x="30" y="455"/>
                  </a:cubicBezTo>
                  <a:cubicBezTo>
                    <a:pt x="30" y="459"/>
                    <a:pt x="31" y="463"/>
                    <a:pt x="31" y="467"/>
                  </a:cubicBezTo>
                  <a:cubicBezTo>
                    <a:pt x="30" y="471"/>
                    <a:pt x="32" y="474"/>
                    <a:pt x="32" y="478"/>
                  </a:cubicBezTo>
                  <a:cubicBezTo>
                    <a:pt x="32" y="481"/>
                    <a:pt x="33" y="484"/>
                    <a:pt x="34" y="487"/>
                  </a:cubicBezTo>
                  <a:cubicBezTo>
                    <a:pt x="35" y="490"/>
                    <a:pt x="36" y="492"/>
                    <a:pt x="37" y="494"/>
                  </a:cubicBezTo>
                  <a:cubicBezTo>
                    <a:pt x="39" y="499"/>
                    <a:pt x="41" y="503"/>
                    <a:pt x="43" y="507"/>
                  </a:cubicBezTo>
                  <a:cubicBezTo>
                    <a:pt x="44" y="509"/>
                    <a:pt x="45" y="512"/>
                    <a:pt x="47" y="514"/>
                  </a:cubicBezTo>
                  <a:cubicBezTo>
                    <a:pt x="50" y="518"/>
                    <a:pt x="53" y="522"/>
                    <a:pt x="56" y="526"/>
                  </a:cubicBezTo>
                  <a:cubicBezTo>
                    <a:pt x="58" y="529"/>
                    <a:pt x="60" y="532"/>
                    <a:pt x="63" y="534"/>
                  </a:cubicBezTo>
                  <a:cubicBezTo>
                    <a:pt x="65" y="537"/>
                    <a:pt x="68" y="538"/>
                    <a:pt x="71" y="539"/>
                  </a:cubicBezTo>
                  <a:cubicBezTo>
                    <a:pt x="73" y="539"/>
                    <a:pt x="74" y="540"/>
                    <a:pt x="75" y="540"/>
                  </a:cubicBezTo>
                  <a:cubicBezTo>
                    <a:pt x="78" y="541"/>
                    <a:pt x="81" y="542"/>
                    <a:pt x="84" y="542"/>
                  </a:cubicBezTo>
                  <a:cubicBezTo>
                    <a:pt x="86" y="543"/>
                    <a:pt x="88" y="543"/>
                    <a:pt x="90" y="544"/>
                  </a:cubicBezTo>
                  <a:cubicBezTo>
                    <a:pt x="91" y="544"/>
                    <a:pt x="93" y="545"/>
                    <a:pt x="94" y="544"/>
                  </a:cubicBezTo>
                  <a:cubicBezTo>
                    <a:pt x="95" y="544"/>
                    <a:pt x="95" y="544"/>
                    <a:pt x="96" y="544"/>
                  </a:cubicBezTo>
                  <a:cubicBezTo>
                    <a:pt x="103" y="544"/>
                    <a:pt x="111" y="544"/>
                    <a:pt x="118" y="544"/>
                  </a:cubicBezTo>
                  <a:cubicBezTo>
                    <a:pt x="121" y="544"/>
                    <a:pt x="123" y="544"/>
                    <a:pt x="126" y="544"/>
                  </a:cubicBezTo>
                  <a:cubicBezTo>
                    <a:pt x="133" y="544"/>
                    <a:pt x="141" y="545"/>
                    <a:pt x="149" y="545"/>
                  </a:cubicBezTo>
                  <a:cubicBezTo>
                    <a:pt x="156" y="546"/>
                    <a:pt x="162" y="546"/>
                    <a:pt x="169" y="546"/>
                  </a:cubicBezTo>
                  <a:cubicBezTo>
                    <a:pt x="176" y="546"/>
                    <a:pt x="183" y="547"/>
                    <a:pt x="191" y="548"/>
                  </a:cubicBezTo>
                  <a:cubicBezTo>
                    <a:pt x="194" y="548"/>
                    <a:pt x="197" y="548"/>
                    <a:pt x="201" y="548"/>
                  </a:cubicBezTo>
                  <a:cubicBezTo>
                    <a:pt x="210" y="548"/>
                    <a:pt x="220" y="548"/>
                    <a:pt x="229" y="548"/>
                  </a:cubicBezTo>
                  <a:cubicBezTo>
                    <a:pt x="231" y="548"/>
                    <a:pt x="233" y="548"/>
                    <a:pt x="235" y="548"/>
                  </a:cubicBezTo>
                  <a:cubicBezTo>
                    <a:pt x="239" y="547"/>
                    <a:pt x="242" y="546"/>
                    <a:pt x="246" y="546"/>
                  </a:cubicBezTo>
                  <a:cubicBezTo>
                    <a:pt x="252" y="546"/>
                    <a:pt x="258" y="545"/>
                    <a:pt x="264" y="542"/>
                  </a:cubicBezTo>
                  <a:cubicBezTo>
                    <a:pt x="266" y="541"/>
                    <a:pt x="268" y="541"/>
                    <a:pt x="270" y="541"/>
                  </a:cubicBezTo>
                  <a:cubicBezTo>
                    <a:pt x="272" y="541"/>
                    <a:pt x="274" y="542"/>
                    <a:pt x="276" y="542"/>
                  </a:cubicBezTo>
                  <a:cubicBezTo>
                    <a:pt x="279" y="543"/>
                    <a:pt x="279" y="543"/>
                    <a:pt x="279" y="546"/>
                  </a:cubicBezTo>
                  <a:cubicBezTo>
                    <a:pt x="279" y="549"/>
                    <a:pt x="279" y="552"/>
                    <a:pt x="280" y="555"/>
                  </a:cubicBezTo>
                  <a:cubicBezTo>
                    <a:pt x="281" y="560"/>
                    <a:pt x="282" y="565"/>
                    <a:pt x="282" y="571"/>
                  </a:cubicBezTo>
                  <a:cubicBezTo>
                    <a:pt x="282" y="575"/>
                    <a:pt x="283" y="579"/>
                    <a:pt x="283" y="583"/>
                  </a:cubicBezTo>
                  <a:cubicBezTo>
                    <a:pt x="284" y="587"/>
                    <a:pt x="284" y="592"/>
                    <a:pt x="285" y="596"/>
                  </a:cubicBezTo>
                  <a:cubicBezTo>
                    <a:pt x="286" y="596"/>
                    <a:pt x="286" y="596"/>
                    <a:pt x="286" y="597"/>
                  </a:cubicBezTo>
                  <a:cubicBezTo>
                    <a:pt x="285" y="603"/>
                    <a:pt x="287" y="610"/>
                    <a:pt x="288" y="616"/>
                  </a:cubicBezTo>
                  <a:cubicBezTo>
                    <a:pt x="289" y="627"/>
                    <a:pt x="291" y="637"/>
                    <a:pt x="292" y="648"/>
                  </a:cubicBezTo>
                  <a:cubicBezTo>
                    <a:pt x="292" y="651"/>
                    <a:pt x="293" y="654"/>
                    <a:pt x="293" y="657"/>
                  </a:cubicBezTo>
                  <a:cubicBezTo>
                    <a:pt x="293" y="662"/>
                    <a:pt x="294" y="668"/>
                    <a:pt x="295" y="674"/>
                  </a:cubicBezTo>
                  <a:cubicBezTo>
                    <a:pt x="295" y="679"/>
                    <a:pt x="297" y="685"/>
                    <a:pt x="297" y="690"/>
                  </a:cubicBezTo>
                  <a:cubicBezTo>
                    <a:pt x="297" y="692"/>
                    <a:pt x="297" y="693"/>
                    <a:pt x="298" y="694"/>
                  </a:cubicBezTo>
                  <a:cubicBezTo>
                    <a:pt x="303" y="695"/>
                    <a:pt x="308" y="696"/>
                    <a:pt x="313" y="696"/>
                  </a:cubicBezTo>
                  <a:cubicBezTo>
                    <a:pt x="317" y="697"/>
                    <a:pt x="320" y="697"/>
                    <a:pt x="323" y="696"/>
                  </a:cubicBezTo>
                  <a:cubicBezTo>
                    <a:pt x="329" y="696"/>
                    <a:pt x="336" y="695"/>
                    <a:pt x="342" y="695"/>
                  </a:cubicBezTo>
                  <a:cubicBezTo>
                    <a:pt x="349" y="694"/>
                    <a:pt x="355" y="694"/>
                    <a:pt x="362" y="693"/>
                  </a:cubicBezTo>
                  <a:cubicBezTo>
                    <a:pt x="368" y="692"/>
                    <a:pt x="373" y="691"/>
                    <a:pt x="379" y="690"/>
                  </a:cubicBezTo>
                  <a:cubicBezTo>
                    <a:pt x="381" y="689"/>
                    <a:pt x="384" y="688"/>
                    <a:pt x="386" y="687"/>
                  </a:cubicBezTo>
                  <a:cubicBezTo>
                    <a:pt x="388" y="686"/>
                    <a:pt x="389" y="686"/>
                    <a:pt x="388" y="684"/>
                  </a:cubicBezTo>
                  <a:cubicBezTo>
                    <a:pt x="388" y="682"/>
                    <a:pt x="387" y="680"/>
                    <a:pt x="386" y="679"/>
                  </a:cubicBezTo>
                  <a:cubicBezTo>
                    <a:pt x="385" y="679"/>
                    <a:pt x="385" y="678"/>
                    <a:pt x="385" y="677"/>
                  </a:cubicBezTo>
                  <a:cubicBezTo>
                    <a:pt x="384" y="674"/>
                    <a:pt x="384" y="671"/>
                    <a:pt x="384" y="668"/>
                  </a:cubicBezTo>
                  <a:cubicBezTo>
                    <a:pt x="384" y="665"/>
                    <a:pt x="383" y="662"/>
                    <a:pt x="383" y="659"/>
                  </a:cubicBezTo>
                  <a:cubicBezTo>
                    <a:pt x="382" y="654"/>
                    <a:pt x="382" y="649"/>
                    <a:pt x="381" y="644"/>
                  </a:cubicBezTo>
                  <a:cubicBezTo>
                    <a:pt x="381" y="639"/>
                    <a:pt x="380" y="633"/>
                    <a:pt x="379" y="627"/>
                  </a:cubicBezTo>
                  <a:cubicBezTo>
                    <a:pt x="379" y="622"/>
                    <a:pt x="378" y="616"/>
                    <a:pt x="378" y="610"/>
                  </a:cubicBezTo>
                  <a:cubicBezTo>
                    <a:pt x="377" y="605"/>
                    <a:pt x="376" y="600"/>
                    <a:pt x="376" y="594"/>
                  </a:cubicBezTo>
                  <a:cubicBezTo>
                    <a:pt x="376" y="591"/>
                    <a:pt x="375" y="588"/>
                    <a:pt x="375" y="585"/>
                  </a:cubicBezTo>
                  <a:cubicBezTo>
                    <a:pt x="374" y="581"/>
                    <a:pt x="373" y="577"/>
                    <a:pt x="373" y="573"/>
                  </a:cubicBezTo>
                  <a:cubicBezTo>
                    <a:pt x="372" y="566"/>
                    <a:pt x="371" y="559"/>
                    <a:pt x="370" y="552"/>
                  </a:cubicBezTo>
                  <a:cubicBezTo>
                    <a:pt x="369" y="544"/>
                    <a:pt x="367" y="537"/>
                    <a:pt x="365" y="529"/>
                  </a:cubicBezTo>
                  <a:cubicBezTo>
                    <a:pt x="365" y="525"/>
                    <a:pt x="364" y="522"/>
                    <a:pt x="363" y="519"/>
                  </a:cubicBezTo>
                  <a:cubicBezTo>
                    <a:pt x="363" y="517"/>
                    <a:pt x="362" y="516"/>
                    <a:pt x="362" y="515"/>
                  </a:cubicBezTo>
                  <a:cubicBezTo>
                    <a:pt x="361" y="510"/>
                    <a:pt x="359" y="507"/>
                    <a:pt x="358" y="502"/>
                  </a:cubicBezTo>
                  <a:cubicBezTo>
                    <a:pt x="356" y="498"/>
                    <a:pt x="354" y="493"/>
                    <a:pt x="352" y="489"/>
                  </a:cubicBezTo>
                  <a:cubicBezTo>
                    <a:pt x="350" y="485"/>
                    <a:pt x="348" y="481"/>
                    <a:pt x="344" y="478"/>
                  </a:cubicBezTo>
                  <a:cubicBezTo>
                    <a:pt x="341" y="476"/>
                    <a:pt x="338" y="474"/>
                    <a:pt x="334" y="472"/>
                  </a:cubicBezTo>
                  <a:cubicBezTo>
                    <a:pt x="331" y="470"/>
                    <a:pt x="328" y="468"/>
                    <a:pt x="324" y="466"/>
                  </a:cubicBezTo>
                  <a:cubicBezTo>
                    <a:pt x="319" y="464"/>
                    <a:pt x="314" y="461"/>
                    <a:pt x="309" y="459"/>
                  </a:cubicBezTo>
                  <a:cubicBezTo>
                    <a:pt x="304" y="457"/>
                    <a:pt x="298" y="455"/>
                    <a:pt x="293" y="453"/>
                  </a:cubicBezTo>
                  <a:cubicBezTo>
                    <a:pt x="283" y="450"/>
                    <a:pt x="274" y="446"/>
                    <a:pt x="264" y="444"/>
                  </a:cubicBezTo>
                  <a:cubicBezTo>
                    <a:pt x="258" y="443"/>
                    <a:pt x="252" y="442"/>
                    <a:pt x="246" y="441"/>
                  </a:cubicBezTo>
                  <a:cubicBezTo>
                    <a:pt x="237" y="440"/>
                    <a:pt x="228" y="440"/>
                    <a:pt x="219" y="439"/>
                  </a:cubicBezTo>
                  <a:cubicBezTo>
                    <a:pt x="211" y="439"/>
                    <a:pt x="204" y="438"/>
                    <a:pt x="196" y="439"/>
                  </a:cubicBezTo>
                  <a:cubicBezTo>
                    <a:pt x="194" y="440"/>
                    <a:pt x="193" y="440"/>
                    <a:pt x="191" y="440"/>
                  </a:cubicBezTo>
                  <a:cubicBezTo>
                    <a:pt x="185" y="440"/>
                    <a:pt x="180" y="440"/>
                    <a:pt x="175" y="441"/>
                  </a:cubicBezTo>
                  <a:cubicBezTo>
                    <a:pt x="173" y="441"/>
                    <a:pt x="171" y="441"/>
                    <a:pt x="169" y="442"/>
                  </a:cubicBezTo>
                  <a:cubicBezTo>
                    <a:pt x="166" y="443"/>
                    <a:pt x="164" y="440"/>
                    <a:pt x="162" y="440"/>
                  </a:cubicBezTo>
                  <a:cubicBezTo>
                    <a:pt x="162" y="440"/>
                    <a:pt x="162" y="439"/>
                    <a:pt x="162" y="438"/>
                  </a:cubicBezTo>
                  <a:cubicBezTo>
                    <a:pt x="163" y="438"/>
                    <a:pt x="164" y="438"/>
                    <a:pt x="164" y="438"/>
                  </a:cubicBezTo>
                  <a:cubicBezTo>
                    <a:pt x="165" y="440"/>
                    <a:pt x="167" y="439"/>
                    <a:pt x="168" y="439"/>
                  </a:cubicBezTo>
                  <a:cubicBezTo>
                    <a:pt x="171" y="438"/>
                    <a:pt x="174" y="438"/>
                    <a:pt x="176" y="437"/>
                  </a:cubicBezTo>
                  <a:cubicBezTo>
                    <a:pt x="183" y="437"/>
                    <a:pt x="189" y="436"/>
                    <a:pt x="195" y="436"/>
                  </a:cubicBezTo>
                  <a:close/>
                  <a:moveTo>
                    <a:pt x="204" y="413"/>
                  </a:moveTo>
                  <a:cubicBezTo>
                    <a:pt x="207" y="405"/>
                    <a:pt x="217" y="358"/>
                    <a:pt x="217" y="354"/>
                  </a:cubicBezTo>
                  <a:cubicBezTo>
                    <a:pt x="212" y="351"/>
                    <a:pt x="207" y="348"/>
                    <a:pt x="203" y="345"/>
                  </a:cubicBezTo>
                  <a:cubicBezTo>
                    <a:pt x="199" y="343"/>
                    <a:pt x="195" y="340"/>
                    <a:pt x="191" y="339"/>
                  </a:cubicBezTo>
                  <a:cubicBezTo>
                    <a:pt x="189" y="338"/>
                    <a:pt x="189" y="336"/>
                    <a:pt x="189" y="334"/>
                  </a:cubicBezTo>
                  <a:cubicBezTo>
                    <a:pt x="191" y="335"/>
                    <a:pt x="191" y="334"/>
                    <a:pt x="192" y="335"/>
                  </a:cubicBezTo>
                  <a:cubicBezTo>
                    <a:pt x="198" y="336"/>
                    <a:pt x="202" y="340"/>
                    <a:pt x="207" y="343"/>
                  </a:cubicBezTo>
                  <a:cubicBezTo>
                    <a:pt x="207" y="344"/>
                    <a:pt x="208" y="344"/>
                    <a:pt x="209" y="345"/>
                  </a:cubicBezTo>
                  <a:cubicBezTo>
                    <a:pt x="210" y="346"/>
                    <a:pt x="212" y="346"/>
                    <a:pt x="213" y="347"/>
                  </a:cubicBezTo>
                  <a:cubicBezTo>
                    <a:pt x="216" y="349"/>
                    <a:pt x="219" y="350"/>
                    <a:pt x="221" y="350"/>
                  </a:cubicBezTo>
                  <a:cubicBezTo>
                    <a:pt x="223" y="352"/>
                    <a:pt x="224" y="353"/>
                    <a:pt x="225" y="354"/>
                  </a:cubicBezTo>
                  <a:cubicBezTo>
                    <a:pt x="231" y="358"/>
                    <a:pt x="237" y="361"/>
                    <a:pt x="242" y="365"/>
                  </a:cubicBezTo>
                  <a:cubicBezTo>
                    <a:pt x="246" y="368"/>
                    <a:pt x="250" y="372"/>
                    <a:pt x="254" y="374"/>
                  </a:cubicBezTo>
                  <a:cubicBezTo>
                    <a:pt x="256" y="375"/>
                    <a:pt x="258" y="376"/>
                    <a:pt x="260" y="377"/>
                  </a:cubicBezTo>
                  <a:cubicBezTo>
                    <a:pt x="263" y="379"/>
                    <a:pt x="268" y="381"/>
                    <a:pt x="272" y="382"/>
                  </a:cubicBezTo>
                  <a:cubicBezTo>
                    <a:pt x="280" y="384"/>
                    <a:pt x="288" y="386"/>
                    <a:pt x="296" y="387"/>
                  </a:cubicBezTo>
                  <a:cubicBezTo>
                    <a:pt x="304" y="387"/>
                    <a:pt x="312" y="388"/>
                    <a:pt x="319" y="389"/>
                  </a:cubicBezTo>
                  <a:cubicBezTo>
                    <a:pt x="324" y="390"/>
                    <a:pt x="329" y="390"/>
                    <a:pt x="334" y="391"/>
                  </a:cubicBezTo>
                  <a:cubicBezTo>
                    <a:pt x="338" y="391"/>
                    <a:pt x="343" y="392"/>
                    <a:pt x="348" y="392"/>
                  </a:cubicBezTo>
                  <a:cubicBezTo>
                    <a:pt x="357" y="393"/>
                    <a:pt x="366" y="393"/>
                    <a:pt x="375" y="394"/>
                  </a:cubicBezTo>
                  <a:cubicBezTo>
                    <a:pt x="380" y="395"/>
                    <a:pt x="385" y="395"/>
                    <a:pt x="389" y="396"/>
                  </a:cubicBezTo>
                  <a:cubicBezTo>
                    <a:pt x="389" y="395"/>
                    <a:pt x="389" y="394"/>
                    <a:pt x="389" y="394"/>
                  </a:cubicBezTo>
                  <a:cubicBezTo>
                    <a:pt x="390" y="391"/>
                    <a:pt x="392" y="389"/>
                    <a:pt x="393" y="386"/>
                  </a:cubicBezTo>
                  <a:cubicBezTo>
                    <a:pt x="394" y="385"/>
                    <a:pt x="395" y="384"/>
                    <a:pt x="395" y="383"/>
                  </a:cubicBezTo>
                  <a:cubicBezTo>
                    <a:pt x="396" y="380"/>
                    <a:pt x="397" y="376"/>
                    <a:pt x="397" y="372"/>
                  </a:cubicBezTo>
                  <a:cubicBezTo>
                    <a:pt x="398" y="368"/>
                    <a:pt x="399" y="364"/>
                    <a:pt x="399" y="360"/>
                  </a:cubicBezTo>
                  <a:cubicBezTo>
                    <a:pt x="399" y="357"/>
                    <a:pt x="399" y="354"/>
                    <a:pt x="399" y="350"/>
                  </a:cubicBezTo>
                  <a:cubicBezTo>
                    <a:pt x="399" y="347"/>
                    <a:pt x="398" y="343"/>
                    <a:pt x="398" y="340"/>
                  </a:cubicBezTo>
                  <a:cubicBezTo>
                    <a:pt x="398" y="338"/>
                    <a:pt x="397" y="337"/>
                    <a:pt x="395" y="337"/>
                  </a:cubicBezTo>
                  <a:cubicBezTo>
                    <a:pt x="393" y="337"/>
                    <a:pt x="390" y="337"/>
                    <a:pt x="387" y="337"/>
                  </a:cubicBezTo>
                  <a:cubicBezTo>
                    <a:pt x="381" y="337"/>
                    <a:pt x="375" y="336"/>
                    <a:pt x="369" y="336"/>
                  </a:cubicBezTo>
                  <a:cubicBezTo>
                    <a:pt x="367" y="336"/>
                    <a:pt x="366" y="336"/>
                    <a:pt x="365" y="336"/>
                  </a:cubicBezTo>
                  <a:cubicBezTo>
                    <a:pt x="359" y="335"/>
                    <a:pt x="354" y="334"/>
                    <a:pt x="348" y="334"/>
                  </a:cubicBezTo>
                  <a:cubicBezTo>
                    <a:pt x="347" y="332"/>
                    <a:pt x="345" y="333"/>
                    <a:pt x="343" y="333"/>
                  </a:cubicBezTo>
                  <a:cubicBezTo>
                    <a:pt x="340" y="333"/>
                    <a:pt x="338" y="332"/>
                    <a:pt x="335" y="332"/>
                  </a:cubicBezTo>
                  <a:cubicBezTo>
                    <a:pt x="332" y="332"/>
                    <a:pt x="328" y="332"/>
                    <a:pt x="324" y="331"/>
                  </a:cubicBezTo>
                  <a:cubicBezTo>
                    <a:pt x="321" y="331"/>
                    <a:pt x="317" y="331"/>
                    <a:pt x="314" y="330"/>
                  </a:cubicBezTo>
                  <a:cubicBezTo>
                    <a:pt x="310" y="329"/>
                    <a:pt x="306" y="330"/>
                    <a:pt x="302" y="329"/>
                  </a:cubicBezTo>
                  <a:cubicBezTo>
                    <a:pt x="298" y="327"/>
                    <a:pt x="294" y="327"/>
                    <a:pt x="290" y="325"/>
                  </a:cubicBezTo>
                  <a:cubicBezTo>
                    <a:pt x="285" y="323"/>
                    <a:pt x="281" y="319"/>
                    <a:pt x="277" y="315"/>
                  </a:cubicBezTo>
                  <a:cubicBezTo>
                    <a:pt x="275" y="313"/>
                    <a:pt x="273" y="311"/>
                    <a:pt x="271" y="309"/>
                  </a:cubicBezTo>
                  <a:cubicBezTo>
                    <a:pt x="269" y="306"/>
                    <a:pt x="267" y="304"/>
                    <a:pt x="264" y="301"/>
                  </a:cubicBezTo>
                  <a:cubicBezTo>
                    <a:pt x="263" y="300"/>
                    <a:pt x="262" y="300"/>
                    <a:pt x="261" y="299"/>
                  </a:cubicBezTo>
                  <a:cubicBezTo>
                    <a:pt x="260" y="296"/>
                    <a:pt x="258" y="296"/>
                    <a:pt x="256" y="295"/>
                  </a:cubicBezTo>
                  <a:cubicBezTo>
                    <a:pt x="256" y="295"/>
                    <a:pt x="255" y="294"/>
                    <a:pt x="254" y="294"/>
                  </a:cubicBezTo>
                  <a:cubicBezTo>
                    <a:pt x="255" y="293"/>
                    <a:pt x="255" y="292"/>
                    <a:pt x="256" y="291"/>
                  </a:cubicBezTo>
                  <a:cubicBezTo>
                    <a:pt x="255" y="291"/>
                    <a:pt x="255" y="290"/>
                    <a:pt x="255" y="290"/>
                  </a:cubicBezTo>
                  <a:cubicBezTo>
                    <a:pt x="251" y="284"/>
                    <a:pt x="247" y="280"/>
                    <a:pt x="242" y="275"/>
                  </a:cubicBezTo>
                  <a:cubicBezTo>
                    <a:pt x="241" y="274"/>
                    <a:pt x="240" y="273"/>
                    <a:pt x="239" y="272"/>
                  </a:cubicBezTo>
                  <a:cubicBezTo>
                    <a:pt x="239" y="271"/>
                    <a:pt x="238" y="271"/>
                    <a:pt x="238" y="270"/>
                  </a:cubicBezTo>
                  <a:cubicBezTo>
                    <a:pt x="235" y="268"/>
                    <a:pt x="232" y="267"/>
                    <a:pt x="231" y="263"/>
                  </a:cubicBezTo>
                  <a:cubicBezTo>
                    <a:pt x="231" y="263"/>
                    <a:pt x="230" y="262"/>
                    <a:pt x="230" y="262"/>
                  </a:cubicBezTo>
                  <a:cubicBezTo>
                    <a:pt x="227" y="262"/>
                    <a:pt x="225" y="259"/>
                    <a:pt x="222" y="258"/>
                  </a:cubicBezTo>
                  <a:cubicBezTo>
                    <a:pt x="221" y="257"/>
                    <a:pt x="219" y="256"/>
                    <a:pt x="218" y="255"/>
                  </a:cubicBezTo>
                  <a:cubicBezTo>
                    <a:pt x="217" y="254"/>
                    <a:pt x="216" y="254"/>
                    <a:pt x="215" y="253"/>
                  </a:cubicBezTo>
                  <a:cubicBezTo>
                    <a:pt x="213" y="253"/>
                    <a:pt x="211" y="252"/>
                    <a:pt x="209" y="251"/>
                  </a:cubicBezTo>
                  <a:cubicBezTo>
                    <a:pt x="207" y="249"/>
                    <a:pt x="204" y="248"/>
                    <a:pt x="202" y="247"/>
                  </a:cubicBezTo>
                  <a:cubicBezTo>
                    <a:pt x="201" y="248"/>
                    <a:pt x="200" y="250"/>
                    <a:pt x="198" y="248"/>
                  </a:cubicBezTo>
                  <a:cubicBezTo>
                    <a:pt x="198" y="245"/>
                    <a:pt x="196" y="244"/>
                    <a:pt x="194" y="244"/>
                  </a:cubicBezTo>
                  <a:cubicBezTo>
                    <a:pt x="194" y="244"/>
                    <a:pt x="193" y="244"/>
                    <a:pt x="192" y="244"/>
                  </a:cubicBezTo>
                  <a:cubicBezTo>
                    <a:pt x="189" y="243"/>
                    <a:pt x="187" y="243"/>
                    <a:pt x="184" y="243"/>
                  </a:cubicBezTo>
                  <a:cubicBezTo>
                    <a:pt x="180" y="243"/>
                    <a:pt x="176" y="242"/>
                    <a:pt x="172" y="243"/>
                  </a:cubicBezTo>
                  <a:cubicBezTo>
                    <a:pt x="171" y="243"/>
                    <a:pt x="170" y="243"/>
                    <a:pt x="169" y="243"/>
                  </a:cubicBezTo>
                  <a:cubicBezTo>
                    <a:pt x="169" y="242"/>
                    <a:pt x="169" y="241"/>
                    <a:pt x="169" y="240"/>
                  </a:cubicBezTo>
                  <a:cubicBezTo>
                    <a:pt x="173" y="239"/>
                    <a:pt x="176" y="239"/>
                    <a:pt x="180" y="239"/>
                  </a:cubicBezTo>
                  <a:cubicBezTo>
                    <a:pt x="179" y="238"/>
                    <a:pt x="179" y="238"/>
                    <a:pt x="179" y="237"/>
                  </a:cubicBezTo>
                  <a:cubicBezTo>
                    <a:pt x="178" y="235"/>
                    <a:pt x="175" y="235"/>
                    <a:pt x="173" y="233"/>
                  </a:cubicBezTo>
                  <a:cubicBezTo>
                    <a:pt x="171" y="232"/>
                    <a:pt x="168" y="230"/>
                    <a:pt x="166" y="228"/>
                  </a:cubicBezTo>
                  <a:cubicBezTo>
                    <a:pt x="161" y="226"/>
                    <a:pt x="157" y="224"/>
                    <a:pt x="152" y="222"/>
                  </a:cubicBezTo>
                  <a:cubicBezTo>
                    <a:pt x="150" y="220"/>
                    <a:pt x="146" y="220"/>
                    <a:pt x="144" y="217"/>
                  </a:cubicBezTo>
                  <a:cubicBezTo>
                    <a:pt x="142" y="214"/>
                    <a:pt x="139" y="211"/>
                    <a:pt x="135" y="210"/>
                  </a:cubicBezTo>
                  <a:cubicBezTo>
                    <a:pt x="133" y="212"/>
                    <a:pt x="132" y="213"/>
                    <a:pt x="131" y="215"/>
                  </a:cubicBezTo>
                  <a:cubicBezTo>
                    <a:pt x="129" y="220"/>
                    <a:pt x="126" y="225"/>
                    <a:pt x="124" y="230"/>
                  </a:cubicBezTo>
                  <a:cubicBezTo>
                    <a:pt x="123" y="231"/>
                    <a:pt x="122" y="232"/>
                    <a:pt x="122" y="232"/>
                  </a:cubicBezTo>
                  <a:cubicBezTo>
                    <a:pt x="121" y="234"/>
                    <a:pt x="120" y="236"/>
                    <a:pt x="119" y="238"/>
                  </a:cubicBezTo>
                  <a:cubicBezTo>
                    <a:pt x="116" y="242"/>
                    <a:pt x="113" y="245"/>
                    <a:pt x="111" y="249"/>
                  </a:cubicBezTo>
                  <a:cubicBezTo>
                    <a:pt x="109" y="254"/>
                    <a:pt x="105" y="257"/>
                    <a:pt x="102" y="262"/>
                  </a:cubicBezTo>
                  <a:cubicBezTo>
                    <a:pt x="100" y="266"/>
                    <a:pt x="97" y="269"/>
                    <a:pt x="95" y="273"/>
                  </a:cubicBezTo>
                  <a:cubicBezTo>
                    <a:pt x="95" y="274"/>
                    <a:pt x="95" y="274"/>
                    <a:pt x="95" y="275"/>
                  </a:cubicBezTo>
                  <a:cubicBezTo>
                    <a:pt x="93" y="276"/>
                    <a:pt x="92" y="278"/>
                    <a:pt x="91" y="280"/>
                  </a:cubicBezTo>
                  <a:cubicBezTo>
                    <a:pt x="90" y="281"/>
                    <a:pt x="90" y="284"/>
                    <a:pt x="88" y="285"/>
                  </a:cubicBezTo>
                  <a:cubicBezTo>
                    <a:pt x="87" y="287"/>
                    <a:pt x="87" y="289"/>
                    <a:pt x="85" y="290"/>
                  </a:cubicBezTo>
                  <a:cubicBezTo>
                    <a:pt x="85" y="291"/>
                    <a:pt x="85" y="291"/>
                    <a:pt x="84" y="292"/>
                  </a:cubicBezTo>
                  <a:cubicBezTo>
                    <a:pt x="83" y="296"/>
                    <a:pt x="81" y="299"/>
                    <a:pt x="80" y="303"/>
                  </a:cubicBezTo>
                  <a:cubicBezTo>
                    <a:pt x="77" y="308"/>
                    <a:pt x="75" y="312"/>
                    <a:pt x="73" y="317"/>
                  </a:cubicBezTo>
                  <a:cubicBezTo>
                    <a:pt x="72" y="320"/>
                    <a:pt x="70" y="323"/>
                    <a:pt x="68" y="327"/>
                  </a:cubicBezTo>
                  <a:cubicBezTo>
                    <a:pt x="67" y="331"/>
                    <a:pt x="65" y="334"/>
                    <a:pt x="64" y="338"/>
                  </a:cubicBezTo>
                  <a:cubicBezTo>
                    <a:pt x="63" y="340"/>
                    <a:pt x="62" y="342"/>
                    <a:pt x="61" y="345"/>
                  </a:cubicBezTo>
                  <a:cubicBezTo>
                    <a:pt x="60" y="347"/>
                    <a:pt x="59" y="349"/>
                    <a:pt x="59" y="351"/>
                  </a:cubicBezTo>
                  <a:cubicBezTo>
                    <a:pt x="59" y="352"/>
                    <a:pt x="58" y="352"/>
                    <a:pt x="58" y="352"/>
                  </a:cubicBezTo>
                  <a:cubicBezTo>
                    <a:pt x="57" y="354"/>
                    <a:pt x="56" y="355"/>
                    <a:pt x="56" y="357"/>
                  </a:cubicBezTo>
                  <a:cubicBezTo>
                    <a:pt x="56" y="358"/>
                    <a:pt x="55" y="359"/>
                    <a:pt x="55" y="360"/>
                  </a:cubicBezTo>
                  <a:cubicBezTo>
                    <a:pt x="54" y="362"/>
                    <a:pt x="53" y="365"/>
                    <a:pt x="52" y="367"/>
                  </a:cubicBezTo>
                  <a:cubicBezTo>
                    <a:pt x="51" y="371"/>
                    <a:pt x="50" y="375"/>
                    <a:pt x="48" y="378"/>
                  </a:cubicBezTo>
                  <a:cubicBezTo>
                    <a:pt x="47" y="381"/>
                    <a:pt x="46" y="384"/>
                    <a:pt x="45" y="387"/>
                  </a:cubicBezTo>
                  <a:cubicBezTo>
                    <a:pt x="48" y="387"/>
                    <a:pt x="51" y="388"/>
                    <a:pt x="54" y="388"/>
                  </a:cubicBezTo>
                  <a:cubicBezTo>
                    <a:pt x="59" y="389"/>
                    <a:pt x="64" y="389"/>
                    <a:pt x="69" y="389"/>
                  </a:cubicBezTo>
                  <a:cubicBezTo>
                    <a:pt x="71" y="389"/>
                    <a:pt x="73" y="389"/>
                    <a:pt x="74" y="389"/>
                  </a:cubicBezTo>
                  <a:cubicBezTo>
                    <a:pt x="82" y="389"/>
                    <a:pt x="90" y="389"/>
                    <a:pt x="98" y="390"/>
                  </a:cubicBezTo>
                  <a:cubicBezTo>
                    <a:pt x="102" y="390"/>
                    <a:pt x="106" y="390"/>
                    <a:pt x="109" y="391"/>
                  </a:cubicBezTo>
                  <a:cubicBezTo>
                    <a:pt x="116" y="392"/>
                    <a:pt x="122" y="391"/>
                    <a:pt x="128" y="393"/>
                  </a:cubicBezTo>
                  <a:cubicBezTo>
                    <a:pt x="133" y="395"/>
                    <a:pt x="139" y="395"/>
                    <a:pt x="144" y="396"/>
                  </a:cubicBezTo>
                  <a:cubicBezTo>
                    <a:pt x="152" y="398"/>
                    <a:pt x="159" y="399"/>
                    <a:pt x="167" y="400"/>
                  </a:cubicBezTo>
                  <a:cubicBezTo>
                    <a:pt x="172" y="402"/>
                    <a:pt x="177" y="402"/>
                    <a:pt x="181" y="405"/>
                  </a:cubicBezTo>
                  <a:cubicBezTo>
                    <a:pt x="182" y="405"/>
                    <a:pt x="182" y="405"/>
                    <a:pt x="182" y="405"/>
                  </a:cubicBezTo>
                  <a:cubicBezTo>
                    <a:pt x="187" y="406"/>
                    <a:pt x="191" y="407"/>
                    <a:pt x="195" y="409"/>
                  </a:cubicBezTo>
                  <a:cubicBezTo>
                    <a:pt x="198" y="410"/>
                    <a:pt x="201" y="412"/>
                    <a:pt x="204" y="413"/>
                  </a:cubicBezTo>
                  <a:close/>
                  <a:moveTo>
                    <a:pt x="1014" y="418"/>
                  </a:moveTo>
                  <a:cubicBezTo>
                    <a:pt x="1012" y="418"/>
                    <a:pt x="1010" y="418"/>
                    <a:pt x="1008" y="419"/>
                  </a:cubicBezTo>
                  <a:cubicBezTo>
                    <a:pt x="1004" y="419"/>
                    <a:pt x="1000" y="419"/>
                    <a:pt x="996" y="417"/>
                  </a:cubicBezTo>
                  <a:cubicBezTo>
                    <a:pt x="992" y="416"/>
                    <a:pt x="989" y="416"/>
                    <a:pt x="986" y="416"/>
                  </a:cubicBezTo>
                  <a:cubicBezTo>
                    <a:pt x="984" y="416"/>
                    <a:pt x="982" y="416"/>
                    <a:pt x="980" y="416"/>
                  </a:cubicBezTo>
                  <a:cubicBezTo>
                    <a:pt x="973" y="416"/>
                    <a:pt x="966" y="416"/>
                    <a:pt x="959" y="416"/>
                  </a:cubicBezTo>
                  <a:cubicBezTo>
                    <a:pt x="954" y="416"/>
                    <a:pt x="949" y="416"/>
                    <a:pt x="944" y="415"/>
                  </a:cubicBezTo>
                  <a:cubicBezTo>
                    <a:pt x="936" y="415"/>
                    <a:pt x="929" y="414"/>
                    <a:pt x="922" y="414"/>
                  </a:cubicBezTo>
                  <a:cubicBezTo>
                    <a:pt x="918" y="414"/>
                    <a:pt x="915" y="414"/>
                    <a:pt x="911" y="413"/>
                  </a:cubicBezTo>
                  <a:cubicBezTo>
                    <a:pt x="906" y="413"/>
                    <a:pt x="900" y="412"/>
                    <a:pt x="894" y="412"/>
                  </a:cubicBezTo>
                  <a:cubicBezTo>
                    <a:pt x="890" y="412"/>
                    <a:pt x="886" y="412"/>
                    <a:pt x="882" y="411"/>
                  </a:cubicBezTo>
                  <a:cubicBezTo>
                    <a:pt x="881" y="411"/>
                    <a:pt x="880" y="412"/>
                    <a:pt x="879" y="412"/>
                  </a:cubicBezTo>
                  <a:cubicBezTo>
                    <a:pt x="874" y="411"/>
                    <a:pt x="870" y="411"/>
                    <a:pt x="866" y="411"/>
                  </a:cubicBezTo>
                  <a:cubicBezTo>
                    <a:pt x="862" y="412"/>
                    <a:pt x="859" y="411"/>
                    <a:pt x="855" y="412"/>
                  </a:cubicBezTo>
                  <a:cubicBezTo>
                    <a:pt x="851" y="413"/>
                    <a:pt x="847" y="412"/>
                    <a:pt x="842" y="412"/>
                  </a:cubicBezTo>
                  <a:cubicBezTo>
                    <a:pt x="837" y="412"/>
                    <a:pt x="831" y="411"/>
                    <a:pt x="826" y="411"/>
                  </a:cubicBezTo>
                  <a:cubicBezTo>
                    <a:pt x="822" y="411"/>
                    <a:pt x="817" y="411"/>
                    <a:pt x="813" y="411"/>
                  </a:cubicBezTo>
                  <a:cubicBezTo>
                    <a:pt x="809" y="411"/>
                    <a:pt x="806" y="411"/>
                    <a:pt x="802" y="411"/>
                  </a:cubicBezTo>
                  <a:cubicBezTo>
                    <a:pt x="800" y="412"/>
                    <a:pt x="799" y="411"/>
                    <a:pt x="797" y="411"/>
                  </a:cubicBezTo>
                  <a:cubicBezTo>
                    <a:pt x="794" y="411"/>
                    <a:pt x="791" y="411"/>
                    <a:pt x="788" y="411"/>
                  </a:cubicBezTo>
                  <a:cubicBezTo>
                    <a:pt x="786" y="411"/>
                    <a:pt x="784" y="412"/>
                    <a:pt x="783" y="411"/>
                  </a:cubicBezTo>
                  <a:cubicBezTo>
                    <a:pt x="782" y="411"/>
                    <a:pt x="781" y="411"/>
                    <a:pt x="781" y="411"/>
                  </a:cubicBezTo>
                  <a:cubicBezTo>
                    <a:pt x="777" y="412"/>
                    <a:pt x="773" y="412"/>
                    <a:pt x="770" y="411"/>
                  </a:cubicBezTo>
                  <a:cubicBezTo>
                    <a:pt x="766" y="411"/>
                    <a:pt x="762" y="411"/>
                    <a:pt x="758" y="411"/>
                  </a:cubicBezTo>
                  <a:cubicBezTo>
                    <a:pt x="757" y="411"/>
                    <a:pt x="755" y="411"/>
                    <a:pt x="754" y="411"/>
                  </a:cubicBezTo>
                  <a:cubicBezTo>
                    <a:pt x="753" y="411"/>
                    <a:pt x="751" y="410"/>
                    <a:pt x="750" y="410"/>
                  </a:cubicBezTo>
                  <a:cubicBezTo>
                    <a:pt x="746" y="410"/>
                    <a:pt x="742" y="410"/>
                    <a:pt x="737" y="410"/>
                  </a:cubicBezTo>
                  <a:cubicBezTo>
                    <a:pt x="736" y="410"/>
                    <a:pt x="735" y="410"/>
                    <a:pt x="735" y="410"/>
                  </a:cubicBezTo>
                  <a:cubicBezTo>
                    <a:pt x="733" y="408"/>
                    <a:pt x="731" y="409"/>
                    <a:pt x="729" y="409"/>
                  </a:cubicBezTo>
                  <a:cubicBezTo>
                    <a:pt x="728" y="409"/>
                    <a:pt x="727" y="409"/>
                    <a:pt x="726" y="409"/>
                  </a:cubicBezTo>
                  <a:cubicBezTo>
                    <a:pt x="724" y="409"/>
                    <a:pt x="722" y="408"/>
                    <a:pt x="720" y="409"/>
                  </a:cubicBezTo>
                  <a:cubicBezTo>
                    <a:pt x="719" y="409"/>
                    <a:pt x="719" y="409"/>
                    <a:pt x="718" y="409"/>
                  </a:cubicBezTo>
                  <a:cubicBezTo>
                    <a:pt x="716" y="409"/>
                    <a:pt x="713" y="409"/>
                    <a:pt x="711" y="409"/>
                  </a:cubicBezTo>
                  <a:cubicBezTo>
                    <a:pt x="708" y="409"/>
                    <a:pt x="706" y="409"/>
                    <a:pt x="703" y="409"/>
                  </a:cubicBezTo>
                  <a:cubicBezTo>
                    <a:pt x="703" y="409"/>
                    <a:pt x="702" y="409"/>
                    <a:pt x="701" y="409"/>
                  </a:cubicBezTo>
                  <a:cubicBezTo>
                    <a:pt x="700" y="408"/>
                    <a:pt x="698" y="408"/>
                    <a:pt x="697" y="409"/>
                  </a:cubicBezTo>
                  <a:cubicBezTo>
                    <a:pt x="696" y="410"/>
                    <a:pt x="695" y="410"/>
                    <a:pt x="694" y="410"/>
                  </a:cubicBezTo>
                  <a:cubicBezTo>
                    <a:pt x="692" y="410"/>
                    <a:pt x="691" y="409"/>
                    <a:pt x="689" y="409"/>
                  </a:cubicBezTo>
                  <a:cubicBezTo>
                    <a:pt x="685" y="409"/>
                    <a:pt x="681" y="410"/>
                    <a:pt x="677" y="410"/>
                  </a:cubicBezTo>
                  <a:cubicBezTo>
                    <a:pt x="674" y="409"/>
                    <a:pt x="671" y="410"/>
                    <a:pt x="668" y="410"/>
                  </a:cubicBezTo>
                  <a:cubicBezTo>
                    <a:pt x="665" y="410"/>
                    <a:pt x="663" y="409"/>
                    <a:pt x="661" y="409"/>
                  </a:cubicBezTo>
                  <a:cubicBezTo>
                    <a:pt x="657" y="409"/>
                    <a:pt x="653" y="410"/>
                    <a:pt x="650" y="410"/>
                  </a:cubicBezTo>
                  <a:cubicBezTo>
                    <a:pt x="647" y="410"/>
                    <a:pt x="644" y="409"/>
                    <a:pt x="641" y="411"/>
                  </a:cubicBezTo>
                  <a:cubicBezTo>
                    <a:pt x="641" y="411"/>
                    <a:pt x="640" y="411"/>
                    <a:pt x="640" y="411"/>
                  </a:cubicBezTo>
                  <a:cubicBezTo>
                    <a:pt x="638" y="410"/>
                    <a:pt x="636" y="410"/>
                    <a:pt x="634" y="411"/>
                  </a:cubicBezTo>
                  <a:cubicBezTo>
                    <a:pt x="633" y="411"/>
                    <a:pt x="632" y="411"/>
                    <a:pt x="631" y="411"/>
                  </a:cubicBezTo>
                  <a:cubicBezTo>
                    <a:pt x="630" y="411"/>
                    <a:pt x="629" y="410"/>
                    <a:pt x="628" y="411"/>
                  </a:cubicBezTo>
                  <a:cubicBezTo>
                    <a:pt x="626" y="411"/>
                    <a:pt x="624" y="411"/>
                    <a:pt x="622" y="411"/>
                  </a:cubicBezTo>
                  <a:cubicBezTo>
                    <a:pt x="618" y="410"/>
                    <a:pt x="615" y="411"/>
                    <a:pt x="612" y="411"/>
                  </a:cubicBezTo>
                  <a:cubicBezTo>
                    <a:pt x="607" y="411"/>
                    <a:pt x="603" y="411"/>
                    <a:pt x="599" y="411"/>
                  </a:cubicBezTo>
                  <a:cubicBezTo>
                    <a:pt x="598" y="411"/>
                    <a:pt x="597" y="411"/>
                    <a:pt x="596" y="411"/>
                  </a:cubicBezTo>
                  <a:cubicBezTo>
                    <a:pt x="591" y="413"/>
                    <a:pt x="585" y="411"/>
                    <a:pt x="579" y="412"/>
                  </a:cubicBezTo>
                  <a:cubicBezTo>
                    <a:pt x="578" y="412"/>
                    <a:pt x="577" y="412"/>
                    <a:pt x="576" y="412"/>
                  </a:cubicBezTo>
                  <a:cubicBezTo>
                    <a:pt x="574" y="412"/>
                    <a:pt x="571" y="411"/>
                    <a:pt x="569" y="413"/>
                  </a:cubicBezTo>
                  <a:cubicBezTo>
                    <a:pt x="569" y="413"/>
                    <a:pt x="568" y="413"/>
                    <a:pt x="568" y="412"/>
                  </a:cubicBezTo>
                  <a:cubicBezTo>
                    <a:pt x="567" y="411"/>
                    <a:pt x="565" y="412"/>
                    <a:pt x="564" y="412"/>
                  </a:cubicBezTo>
                  <a:cubicBezTo>
                    <a:pt x="562" y="412"/>
                    <a:pt x="559" y="413"/>
                    <a:pt x="557" y="412"/>
                  </a:cubicBezTo>
                  <a:cubicBezTo>
                    <a:pt x="557" y="412"/>
                    <a:pt x="556" y="412"/>
                    <a:pt x="555" y="412"/>
                  </a:cubicBezTo>
                  <a:cubicBezTo>
                    <a:pt x="553" y="413"/>
                    <a:pt x="550" y="413"/>
                    <a:pt x="547" y="413"/>
                  </a:cubicBezTo>
                  <a:cubicBezTo>
                    <a:pt x="543" y="413"/>
                    <a:pt x="539" y="413"/>
                    <a:pt x="536" y="413"/>
                  </a:cubicBezTo>
                  <a:cubicBezTo>
                    <a:pt x="534" y="413"/>
                    <a:pt x="532" y="413"/>
                    <a:pt x="531" y="413"/>
                  </a:cubicBezTo>
                  <a:cubicBezTo>
                    <a:pt x="528" y="414"/>
                    <a:pt x="527" y="414"/>
                    <a:pt x="524" y="413"/>
                  </a:cubicBezTo>
                  <a:cubicBezTo>
                    <a:pt x="524" y="413"/>
                    <a:pt x="524" y="413"/>
                    <a:pt x="523" y="413"/>
                  </a:cubicBezTo>
                  <a:cubicBezTo>
                    <a:pt x="522" y="413"/>
                    <a:pt x="521" y="414"/>
                    <a:pt x="520" y="414"/>
                  </a:cubicBezTo>
                  <a:cubicBezTo>
                    <a:pt x="517" y="414"/>
                    <a:pt x="514" y="413"/>
                    <a:pt x="512" y="413"/>
                  </a:cubicBezTo>
                  <a:cubicBezTo>
                    <a:pt x="508" y="413"/>
                    <a:pt x="503" y="414"/>
                    <a:pt x="499" y="414"/>
                  </a:cubicBezTo>
                  <a:cubicBezTo>
                    <a:pt x="496" y="413"/>
                    <a:pt x="493" y="415"/>
                    <a:pt x="490" y="413"/>
                  </a:cubicBezTo>
                  <a:cubicBezTo>
                    <a:pt x="490" y="413"/>
                    <a:pt x="489" y="413"/>
                    <a:pt x="489" y="413"/>
                  </a:cubicBezTo>
                  <a:cubicBezTo>
                    <a:pt x="485" y="414"/>
                    <a:pt x="481" y="415"/>
                    <a:pt x="477" y="414"/>
                  </a:cubicBezTo>
                  <a:cubicBezTo>
                    <a:pt x="474" y="414"/>
                    <a:pt x="471" y="414"/>
                    <a:pt x="467" y="414"/>
                  </a:cubicBezTo>
                  <a:cubicBezTo>
                    <a:pt x="465" y="414"/>
                    <a:pt x="462" y="414"/>
                    <a:pt x="460" y="414"/>
                  </a:cubicBezTo>
                  <a:cubicBezTo>
                    <a:pt x="459" y="414"/>
                    <a:pt x="458" y="413"/>
                    <a:pt x="458" y="414"/>
                  </a:cubicBezTo>
                  <a:cubicBezTo>
                    <a:pt x="453" y="415"/>
                    <a:pt x="448" y="415"/>
                    <a:pt x="442" y="415"/>
                  </a:cubicBezTo>
                  <a:cubicBezTo>
                    <a:pt x="441" y="415"/>
                    <a:pt x="440" y="415"/>
                    <a:pt x="439" y="416"/>
                  </a:cubicBezTo>
                  <a:cubicBezTo>
                    <a:pt x="439" y="416"/>
                    <a:pt x="438" y="416"/>
                    <a:pt x="437" y="416"/>
                  </a:cubicBezTo>
                  <a:cubicBezTo>
                    <a:pt x="434" y="416"/>
                    <a:pt x="431" y="416"/>
                    <a:pt x="428" y="416"/>
                  </a:cubicBezTo>
                  <a:cubicBezTo>
                    <a:pt x="426" y="416"/>
                    <a:pt x="424" y="416"/>
                    <a:pt x="423" y="416"/>
                  </a:cubicBezTo>
                  <a:cubicBezTo>
                    <a:pt x="422" y="416"/>
                    <a:pt x="421" y="415"/>
                    <a:pt x="420" y="415"/>
                  </a:cubicBezTo>
                  <a:cubicBezTo>
                    <a:pt x="419" y="416"/>
                    <a:pt x="418" y="417"/>
                    <a:pt x="416" y="416"/>
                  </a:cubicBezTo>
                  <a:cubicBezTo>
                    <a:pt x="416" y="416"/>
                    <a:pt x="416" y="416"/>
                    <a:pt x="415" y="416"/>
                  </a:cubicBezTo>
                  <a:cubicBezTo>
                    <a:pt x="412" y="416"/>
                    <a:pt x="409" y="416"/>
                    <a:pt x="407" y="416"/>
                  </a:cubicBezTo>
                  <a:cubicBezTo>
                    <a:pt x="403" y="416"/>
                    <a:pt x="399" y="415"/>
                    <a:pt x="395" y="416"/>
                  </a:cubicBezTo>
                  <a:cubicBezTo>
                    <a:pt x="391" y="416"/>
                    <a:pt x="388" y="416"/>
                    <a:pt x="385" y="415"/>
                  </a:cubicBezTo>
                  <a:cubicBezTo>
                    <a:pt x="384" y="415"/>
                    <a:pt x="383" y="415"/>
                    <a:pt x="382" y="415"/>
                  </a:cubicBezTo>
                  <a:cubicBezTo>
                    <a:pt x="381" y="415"/>
                    <a:pt x="381" y="415"/>
                    <a:pt x="380" y="415"/>
                  </a:cubicBezTo>
                  <a:cubicBezTo>
                    <a:pt x="380" y="414"/>
                    <a:pt x="379" y="414"/>
                    <a:pt x="379" y="414"/>
                  </a:cubicBezTo>
                  <a:cubicBezTo>
                    <a:pt x="378" y="415"/>
                    <a:pt x="377" y="415"/>
                    <a:pt x="376" y="415"/>
                  </a:cubicBezTo>
                  <a:cubicBezTo>
                    <a:pt x="373" y="415"/>
                    <a:pt x="369" y="415"/>
                    <a:pt x="366" y="415"/>
                  </a:cubicBezTo>
                  <a:cubicBezTo>
                    <a:pt x="361" y="415"/>
                    <a:pt x="356" y="415"/>
                    <a:pt x="351" y="415"/>
                  </a:cubicBezTo>
                  <a:cubicBezTo>
                    <a:pt x="347" y="415"/>
                    <a:pt x="343" y="415"/>
                    <a:pt x="338" y="415"/>
                  </a:cubicBezTo>
                  <a:cubicBezTo>
                    <a:pt x="335" y="415"/>
                    <a:pt x="331" y="415"/>
                    <a:pt x="327" y="415"/>
                  </a:cubicBezTo>
                  <a:cubicBezTo>
                    <a:pt x="323" y="414"/>
                    <a:pt x="319" y="415"/>
                    <a:pt x="315" y="415"/>
                  </a:cubicBezTo>
                  <a:cubicBezTo>
                    <a:pt x="314" y="414"/>
                    <a:pt x="314" y="415"/>
                    <a:pt x="313" y="415"/>
                  </a:cubicBezTo>
                  <a:cubicBezTo>
                    <a:pt x="312" y="417"/>
                    <a:pt x="313" y="419"/>
                    <a:pt x="313" y="421"/>
                  </a:cubicBezTo>
                  <a:cubicBezTo>
                    <a:pt x="312" y="424"/>
                    <a:pt x="312" y="427"/>
                    <a:pt x="312" y="430"/>
                  </a:cubicBezTo>
                  <a:cubicBezTo>
                    <a:pt x="312" y="431"/>
                    <a:pt x="312" y="433"/>
                    <a:pt x="312" y="435"/>
                  </a:cubicBezTo>
                  <a:cubicBezTo>
                    <a:pt x="312" y="439"/>
                    <a:pt x="313" y="442"/>
                    <a:pt x="312" y="446"/>
                  </a:cubicBezTo>
                  <a:cubicBezTo>
                    <a:pt x="312" y="446"/>
                    <a:pt x="312" y="446"/>
                    <a:pt x="312" y="446"/>
                  </a:cubicBezTo>
                  <a:cubicBezTo>
                    <a:pt x="314" y="447"/>
                    <a:pt x="316" y="447"/>
                    <a:pt x="318" y="447"/>
                  </a:cubicBezTo>
                  <a:cubicBezTo>
                    <a:pt x="322" y="449"/>
                    <a:pt x="326" y="449"/>
                    <a:pt x="330" y="449"/>
                  </a:cubicBezTo>
                  <a:cubicBezTo>
                    <a:pt x="339" y="449"/>
                    <a:pt x="348" y="449"/>
                    <a:pt x="356" y="450"/>
                  </a:cubicBezTo>
                  <a:cubicBezTo>
                    <a:pt x="363" y="450"/>
                    <a:pt x="370" y="451"/>
                    <a:pt x="377" y="450"/>
                  </a:cubicBezTo>
                  <a:cubicBezTo>
                    <a:pt x="385" y="450"/>
                    <a:pt x="392" y="450"/>
                    <a:pt x="399" y="450"/>
                  </a:cubicBezTo>
                  <a:cubicBezTo>
                    <a:pt x="411" y="450"/>
                    <a:pt x="423" y="450"/>
                    <a:pt x="435" y="450"/>
                  </a:cubicBezTo>
                  <a:cubicBezTo>
                    <a:pt x="441" y="450"/>
                    <a:pt x="447" y="449"/>
                    <a:pt x="453" y="449"/>
                  </a:cubicBezTo>
                  <a:cubicBezTo>
                    <a:pt x="456" y="449"/>
                    <a:pt x="459" y="450"/>
                    <a:pt x="463" y="450"/>
                  </a:cubicBezTo>
                  <a:cubicBezTo>
                    <a:pt x="468" y="450"/>
                    <a:pt x="473" y="449"/>
                    <a:pt x="479" y="449"/>
                  </a:cubicBezTo>
                  <a:cubicBezTo>
                    <a:pt x="492" y="449"/>
                    <a:pt x="506" y="449"/>
                    <a:pt x="520" y="449"/>
                  </a:cubicBezTo>
                  <a:cubicBezTo>
                    <a:pt x="522" y="449"/>
                    <a:pt x="523" y="449"/>
                    <a:pt x="525" y="449"/>
                  </a:cubicBezTo>
                  <a:cubicBezTo>
                    <a:pt x="532" y="450"/>
                    <a:pt x="539" y="450"/>
                    <a:pt x="546" y="450"/>
                  </a:cubicBezTo>
                  <a:cubicBezTo>
                    <a:pt x="550" y="450"/>
                    <a:pt x="553" y="450"/>
                    <a:pt x="557" y="450"/>
                  </a:cubicBezTo>
                  <a:cubicBezTo>
                    <a:pt x="563" y="451"/>
                    <a:pt x="569" y="451"/>
                    <a:pt x="575" y="451"/>
                  </a:cubicBezTo>
                  <a:cubicBezTo>
                    <a:pt x="580" y="451"/>
                    <a:pt x="586" y="451"/>
                    <a:pt x="592" y="451"/>
                  </a:cubicBezTo>
                  <a:cubicBezTo>
                    <a:pt x="604" y="450"/>
                    <a:pt x="616" y="450"/>
                    <a:pt x="629" y="451"/>
                  </a:cubicBezTo>
                  <a:cubicBezTo>
                    <a:pt x="634" y="451"/>
                    <a:pt x="639" y="451"/>
                    <a:pt x="644" y="451"/>
                  </a:cubicBezTo>
                  <a:cubicBezTo>
                    <a:pt x="653" y="451"/>
                    <a:pt x="662" y="451"/>
                    <a:pt x="671" y="451"/>
                  </a:cubicBezTo>
                  <a:cubicBezTo>
                    <a:pt x="679" y="451"/>
                    <a:pt x="687" y="451"/>
                    <a:pt x="695" y="451"/>
                  </a:cubicBezTo>
                  <a:cubicBezTo>
                    <a:pt x="707" y="451"/>
                    <a:pt x="720" y="451"/>
                    <a:pt x="733" y="451"/>
                  </a:cubicBezTo>
                  <a:cubicBezTo>
                    <a:pt x="739" y="451"/>
                    <a:pt x="745" y="451"/>
                    <a:pt x="751" y="451"/>
                  </a:cubicBezTo>
                  <a:cubicBezTo>
                    <a:pt x="753" y="451"/>
                    <a:pt x="755" y="450"/>
                    <a:pt x="757" y="451"/>
                  </a:cubicBezTo>
                  <a:cubicBezTo>
                    <a:pt x="758" y="452"/>
                    <a:pt x="759" y="451"/>
                    <a:pt x="761" y="451"/>
                  </a:cubicBezTo>
                  <a:cubicBezTo>
                    <a:pt x="762" y="451"/>
                    <a:pt x="764" y="451"/>
                    <a:pt x="766" y="451"/>
                  </a:cubicBezTo>
                  <a:cubicBezTo>
                    <a:pt x="767" y="451"/>
                    <a:pt x="768" y="451"/>
                    <a:pt x="769" y="451"/>
                  </a:cubicBezTo>
                  <a:cubicBezTo>
                    <a:pt x="775" y="451"/>
                    <a:pt x="781" y="451"/>
                    <a:pt x="787" y="451"/>
                  </a:cubicBezTo>
                  <a:cubicBezTo>
                    <a:pt x="790" y="451"/>
                    <a:pt x="793" y="452"/>
                    <a:pt x="797" y="452"/>
                  </a:cubicBezTo>
                  <a:cubicBezTo>
                    <a:pt x="803" y="452"/>
                    <a:pt x="809" y="452"/>
                    <a:pt x="815" y="452"/>
                  </a:cubicBezTo>
                  <a:cubicBezTo>
                    <a:pt x="822" y="452"/>
                    <a:pt x="829" y="453"/>
                    <a:pt x="836" y="453"/>
                  </a:cubicBezTo>
                  <a:cubicBezTo>
                    <a:pt x="838" y="453"/>
                    <a:pt x="840" y="453"/>
                    <a:pt x="842" y="453"/>
                  </a:cubicBezTo>
                  <a:cubicBezTo>
                    <a:pt x="845" y="453"/>
                    <a:pt x="848" y="453"/>
                    <a:pt x="851" y="453"/>
                  </a:cubicBezTo>
                  <a:cubicBezTo>
                    <a:pt x="855" y="453"/>
                    <a:pt x="860" y="454"/>
                    <a:pt x="864" y="454"/>
                  </a:cubicBezTo>
                  <a:cubicBezTo>
                    <a:pt x="867" y="454"/>
                    <a:pt x="869" y="454"/>
                    <a:pt x="871" y="454"/>
                  </a:cubicBezTo>
                  <a:cubicBezTo>
                    <a:pt x="876" y="454"/>
                    <a:pt x="881" y="453"/>
                    <a:pt x="886" y="455"/>
                  </a:cubicBezTo>
                  <a:cubicBezTo>
                    <a:pt x="887" y="455"/>
                    <a:pt x="887" y="454"/>
                    <a:pt x="888" y="454"/>
                  </a:cubicBezTo>
                  <a:cubicBezTo>
                    <a:pt x="889" y="454"/>
                    <a:pt x="890" y="454"/>
                    <a:pt x="891" y="454"/>
                  </a:cubicBezTo>
                  <a:cubicBezTo>
                    <a:pt x="899" y="454"/>
                    <a:pt x="906" y="453"/>
                    <a:pt x="914" y="453"/>
                  </a:cubicBezTo>
                  <a:cubicBezTo>
                    <a:pt x="919" y="453"/>
                    <a:pt x="923" y="453"/>
                    <a:pt x="928" y="453"/>
                  </a:cubicBezTo>
                  <a:cubicBezTo>
                    <a:pt x="932" y="453"/>
                    <a:pt x="936" y="452"/>
                    <a:pt x="939" y="452"/>
                  </a:cubicBezTo>
                  <a:cubicBezTo>
                    <a:pt x="944" y="452"/>
                    <a:pt x="948" y="452"/>
                    <a:pt x="952" y="453"/>
                  </a:cubicBezTo>
                  <a:cubicBezTo>
                    <a:pt x="953" y="453"/>
                    <a:pt x="955" y="453"/>
                    <a:pt x="956" y="453"/>
                  </a:cubicBezTo>
                  <a:cubicBezTo>
                    <a:pt x="957" y="452"/>
                    <a:pt x="958" y="452"/>
                    <a:pt x="959" y="452"/>
                  </a:cubicBezTo>
                  <a:cubicBezTo>
                    <a:pt x="962" y="452"/>
                    <a:pt x="965" y="452"/>
                    <a:pt x="968" y="452"/>
                  </a:cubicBezTo>
                  <a:cubicBezTo>
                    <a:pt x="970" y="452"/>
                    <a:pt x="972" y="452"/>
                    <a:pt x="975" y="453"/>
                  </a:cubicBezTo>
                  <a:cubicBezTo>
                    <a:pt x="977" y="453"/>
                    <a:pt x="979" y="453"/>
                    <a:pt x="981" y="454"/>
                  </a:cubicBezTo>
                  <a:cubicBezTo>
                    <a:pt x="985" y="454"/>
                    <a:pt x="988" y="454"/>
                    <a:pt x="992" y="454"/>
                  </a:cubicBezTo>
                  <a:cubicBezTo>
                    <a:pt x="994" y="454"/>
                    <a:pt x="996" y="454"/>
                    <a:pt x="998" y="454"/>
                  </a:cubicBezTo>
                  <a:cubicBezTo>
                    <a:pt x="1000" y="454"/>
                    <a:pt x="1003" y="454"/>
                    <a:pt x="1005" y="454"/>
                  </a:cubicBezTo>
                  <a:cubicBezTo>
                    <a:pt x="1008" y="454"/>
                    <a:pt x="1011" y="454"/>
                    <a:pt x="1014" y="452"/>
                  </a:cubicBezTo>
                  <a:cubicBezTo>
                    <a:pt x="1014" y="447"/>
                    <a:pt x="1014" y="442"/>
                    <a:pt x="1014" y="436"/>
                  </a:cubicBezTo>
                  <a:cubicBezTo>
                    <a:pt x="1014" y="434"/>
                    <a:pt x="1014" y="432"/>
                    <a:pt x="1014" y="430"/>
                  </a:cubicBezTo>
                  <a:cubicBezTo>
                    <a:pt x="1014" y="428"/>
                    <a:pt x="1014" y="425"/>
                    <a:pt x="1014" y="423"/>
                  </a:cubicBezTo>
                  <a:cubicBezTo>
                    <a:pt x="1014" y="421"/>
                    <a:pt x="1014" y="420"/>
                    <a:pt x="1014" y="418"/>
                  </a:cubicBezTo>
                  <a:close/>
                  <a:moveTo>
                    <a:pt x="309" y="119"/>
                  </a:moveTo>
                  <a:cubicBezTo>
                    <a:pt x="309" y="117"/>
                    <a:pt x="310" y="114"/>
                    <a:pt x="310" y="112"/>
                  </a:cubicBezTo>
                  <a:cubicBezTo>
                    <a:pt x="310" y="110"/>
                    <a:pt x="310" y="108"/>
                    <a:pt x="310" y="106"/>
                  </a:cubicBezTo>
                  <a:cubicBezTo>
                    <a:pt x="310" y="104"/>
                    <a:pt x="310" y="102"/>
                    <a:pt x="310" y="100"/>
                  </a:cubicBezTo>
                  <a:cubicBezTo>
                    <a:pt x="310" y="95"/>
                    <a:pt x="309" y="91"/>
                    <a:pt x="308" y="86"/>
                  </a:cubicBezTo>
                  <a:cubicBezTo>
                    <a:pt x="307" y="79"/>
                    <a:pt x="305" y="73"/>
                    <a:pt x="302" y="67"/>
                  </a:cubicBezTo>
                  <a:cubicBezTo>
                    <a:pt x="299" y="62"/>
                    <a:pt x="295" y="57"/>
                    <a:pt x="292" y="52"/>
                  </a:cubicBezTo>
                  <a:cubicBezTo>
                    <a:pt x="290" y="49"/>
                    <a:pt x="287" y="47"/>
                    <a:pt x="284" y="45"/>
                  </a:cubicBezTo>
                  <a:cubicBezTo>
                    <a:pt x="281" y="44"/>
                    <a:pt x="279" y="42"/>
                    <a:pt x="276" y="40"/>
                  </a:cubicBezTo>
                  <a:cubicBezTo>
                    <a:pt x="271" y="37"/>
                    <a:pt x="267" y="33"/>
                    <a:pt x="262" y="31"/>
                  </a:cubicBezTo>
                  <a:cubicBezTo>
                    <a:pt x="259" y="29"/>
                    <a:pt x="255" y="27"/>
                    <a:pt x="251" y="26"/>
                  </a:cubicBezTo>
                  <a:cubicBezTo>
                    <a:pt x="248" y="25"/>
                    <a:pt x="244" y="23"/>
                    <a:pt x="241" y="22"/>
                  </a:cubicBezTo>
                  <a:cubicBezTo>
                    <a:pt x="240" y="21"/>
                    <a:pt x="239" y="21"/>
                    <a:pt x="237" y="21"/>
                  </a:cubicBezTo>
                  <a:cubicBezTo>
                    <a:pt x="231" y="20"/>
                    <a:pt x="224" y="19"/>
                    <a:pt x="217" y="19"/>
                  </a:cubicBezTo>
                  <a:cubicBezTo>
                    <a:pt x="209" y="19"/>
                    <a:pt x="202" y="19"/>
                    <a:pt x="195" y="21"/>
                  </a:cubicBezTo>
                  <a:cubicBezTo>
                    <a:pt x="189" y="22"/>
                    <a:pt x="183" y="24"/>
                    <a:pt x="177" y="26"/>
                  </a:cubicBezTo>
                  <a:cubicBezTo>
                    <a:pt x="174" y="28"/>
                    <a:pt x="170" y="29"/>
                    <a:pt x="168" y="32"/>
                  </a:cubicBezTo>
                  <a:cubicBezTo>
                    <a:pt x="166" y="34"/>
                    <a:pt x="163" y="35"/>
                    <a:pt x="161" y="37"/>
                  </a:cubicBezTo>
                  <a:cubicBezTo>
                    <a:pt x="160" y="39"/>
                    <a:pt x="158" y="40"/>
                    <a:pt x="156" y="42"/>
                  </a:cubicBezTo>
                  <a:cubicBezTo>
                    <a:pt x="154" y="45"/>
                    <a:pt x="152" y="47"/>
                    <a:pt x="150" y="50"/>
                  </a:cubicBezTo>
                  <a:cubicBezTo>
                    <a:pt x="146" y="57"/>
                    <a:pt x="142" y="64"/>
                    <a:pt x="139" y="72"/>
                  </a:cubicBezTo>
                  <a:cubicBezTo>
                    <a:pt x="138" y="76"/>
                    <a:pt x="136" y="81"/>
                    <a:pt x="134" y="86"/>
                  </a:cubicBezTo>
                  <a:cubicBezTo>
                    <a:pt x="133" y="89"/>
                    <a:pt x="132" y="93"/>
                    <a:pt x="132" y="97"/>
                  </a:cubicBezTo>
                  <a:cubicBezTo>
                    <a:pt x="132" y="102"/>
                    <a:pt x="132" y="107"/>
                    <a:pt x="131" y="112"/>
                  </a:cubicBezTo>
                  <a:cubicBezTo>
                    <a:pt x="131" y="114"/>
                    <a:pt x="131" y="116"/>
                    <a:pt x="131" y="118"/>
                  </a:cubicBezTo>
                  <a:cubicBezTo>
                    <a:pt x="132" y="124"/>
                    <a:pt x="133" y="130"/>
                    <a:pt x="134" y="136"/>
                  </a:cubicBezTo>
                  <a:cubicBezTo>
                    <a:pt x="134" y="140"/>
                    <a:pt x="135" y="144"/>
                    <a:pt x="137" y="148"/>
                  </a:cubicBezTo>
                  <a:cubicBezTo>
                    <a:pt x="139" y="154"/>
                    <a:pt x="140" y="159"/>
                    <a:pt x="142" y="165"/>
                  </a:cubicBezTo>
                  <a:cubicBezTo>
                    <a:pt x="142" y="167"/>
                    <a:pt x="142" y="169"/>
                    <a:pt x="143" y="171"/>
                  </a:cubicBezTo>
                  <a:cubicBezTo>
                    <a:pt x="145" y="169"/>
                    <a:pt x="147" y="167"/>
                    <a:pt x="147" y="164"/>
                  </a:cubicBezTo>
                  <a:cubicBezTo>
                    <a:pt x="148" y="163"/>
                    <a:pt x="149" y="162"/>
                    <a:pt x="150" y="162"/>
                  </a:cubicBezTo>
                  <a:cubicBezTo>
                    <a:pt x="152" y="162"/>
                    <a:pt x="153" y="163"/>
                    <a:pt x="153" y="165"/>
                  </a:cubicBezTo>
                  <a:cubicBezTo>
                    <a:pt x="153" y="166"/>
                    <a:pt x="153" y="167"/>
                    <a:pt x="153" y="169"/>
                  </a:cubicBezTo>
                  <a:cubicBezTo>
                    <a:pt x="158" y="165"/>
                    <a:pt x="160" y="161"/>
                    <a:pt x="163" y="156"/>
                  </a:cubicBezTo>
                  <a:cubicBezTo>
                    <a:pt x="168" y="158"/>
                    <a:pt x="168" y="162"/>
                    <a:pt x="170" y="166"/>
                  </a:cubicBezTo>
                  <a:cubicBezTo>
                    <a:pt x="172" y="163"/>
                    <a:pt x="174" y="160"/>
                    <a:pt x="175" y="157"/>
                  </a:cubicBezTo>
                  <a:cubicBezTo>
                    <a:pt x="175" y="156"/>
                    <a:pt x="176" y="154"/>
                    <a:pt x="176" y="152"/>
                  </a:cubicBezTo>
                  <a:cubicBezTo>
                    <a:pt x="177" y="151"/>
                    <a:pt x="178" y="151"/>
                    <a:pt x="179" y="152"/>
                  </a:cubicBezTo>
                  <a:cubicBezTo>
                    <a:pt x="181" y="153"/>
                    <a:pt x="182" y="155"/>
                    <a:pt x="183" y="156"/>
                  </a:cubicBezTo>
                  <a:cubicBezTo>
                    <a:pt x="184" y="157"/>
                    <a:pt x="185" y="158"/>
                    <a:pt x="186" y="159"/>
                  </a:cubicBezTo>
                  <a:cubicBezTo>
                    <a:pt x="187" y="156"/>
                    <a:pt x="188" y="154"/>
                    <a:pt x="187" y="151"/>
                  </a:cubicBezTo>
                  <a:cubicBezTo>
                    <a:pt x="187" y="148"/>
                    <a:pt x="188" y="146"/>
                    <a:pt x="189" y="144"/>
                  </a:cubicBezTo>
                  <a:cubicBezTo>
                    <a:pt x="190" y="142"/>
                    <a:pt x="191" y="141"/>
                    <a:pt x="193" y="143"/>
                  </a:cubicBezTo>
                  <a:cubicBezTo>
                    <a:pt x="194" y="144"/>
                    <a:pt x="195" y="146"/>
                    <a:pt x="196" y="147"/>
                  </a:cubicBezTo>
                  <a:cubicBezTo>
                    <a:pt x="197" y="150"/>
                    <a:pt x="199" y="152"/>
                    <a:pt x="201" y="153"/>
                  </a:cubicBezTo>
                  <a:cubicBezTo>
                    <a:pt x="202" y="151"/>
                    <a:pt x="202" y="149"/>
                    <a:pt x="203" y="147"/>
                  </a:cubicBezTo>
                  <a:cubicBezTo>
                    <a:pt x="203" y="145"/>
                    <a:pt x="204" y="143"/>
                    <a:pt x="205" y="141"/>
                  </a:cubicBezTo>
                  <a:cubicBezTo>
                    <a:pt x="203" y="139"/>
                    <a:pt x="203" y="137"/>
                    <a:pt x="203" y="135"/>
                  </a:cubicBezTo>
                  <a:cubicBezTo>
                    <a:pt x="203" y="133"/>
                    <a:pt x="204" y="130"/>
                    <a:pt x="204" y="128"/>
                  </a:cubicBezTo>
                  <a:cubicBezTo>
                    <a:pt x="205" y="126"/>
                    <a:pt x="206" y="124"/>
                    <a:pt x="207" y="122"/>
                  </a:cubicBezTo>
                  <a:cubicBezTo>
                    <a:pt x="208" y="120"/>
                    <a:pt x="209" y="118"/>
                    <a:pt x="210" y="116"/>
                  </a:cubicBezTo>
                  <a:cubicBezTo>
                    <a:pt x="211" y="114"/>
                    <a:pt x="213" y="112"/>
                    <a:pt x="215" y="112"/>
                  </a:cubicBezTo>
                  <a:cubicBezTo>
                    <a:pt x="220" y="110"/>
                    <a:pt x="226" y="112"/>
                    <a:pt x="229" y="117"/>
                  </a:cubicBezTo>
                  <a:cubicBezTo>
                    <a:pt x="229" y="119"/>
                    <a:pt x="230" y="121"/>
                    <a:pt x="233" y="121"/>
                  </a:cubicBezTo>
                  <a:cubicBezTo>
                    <a:pt x="233" y="121"/>
                    <a:pt x="233" y="122"/>
                    <a:pt x="234" y="122"/>
                  </a:cubicBezTo>
                  <a:cubicBezTo>
                    <a:pt x="237" y="124"/>
                    <a:pt x="239" y="126"/>
                    <a:pt x="242" y="127"/>
                  </a:cubicBezTo>
                  <a:cubicBezTo>
                    <a:pt x="245" y="122"/>
                    <a:pt x="245" y="117"/>
                    <a:pt x="243" y="111"/>
                  </a:cubicBezTo>
                  <a:cubicBezTo>
                    <a:pt x="245" y="110"/>
                    <a:pt x="246" y="110"/>
                    <a:pt x="247" y="111"/>
                  </a:cubicBezTo>
                  <a:cubicBezTo>
                    <a:pt x="248" y="113"/>
                    <a:pt x="249" y="114"/>
                    <a:pt x="250" y="115"/>
                  </a:cubicBezTo>
                  <a:cubicBezTo>
                    <a:pt x="252" y="117"/>
                    <a:pt x="253" y="120"/>
                    <a:pt x="255" y="123"/>
                  </a:cubicBezTo>
                  <a:cubicBezTo>
                    <a:pt x="256" y="119"/>
                    <a:pt x="256" y="115"/>
                    <a:pt x="259" y="112"/>
                  </a:cubicBezTo>
                  <a:cubicBezTo>
                    <a:pt x="260" y="111"/>
                    <a:pt x="261" y="109"/>
                    <a:pt x="262" y="108"/>
                  </a:cubicBezTo>
                  <a:cubicBezTo>
                    <a:pt x="264" y="106"/>
                    <a:pt x="267" y="104"/>
                    <a:pt x="270" y="102"/>
                  </a:cubicBezTo>
                  <a:cubicBezTo>
                    <a:pt x="271" y="101"/>
                    <a:pt x="272" y="101"/>
                    <a:pt x="273" y="102"/>
                  </a:cubicBezTo>
                  <a:cubicBezTo>
                    <a:pt x="273" y="102"/>
                    <a:pt x="273" y="104"/>
                    <a:pt x="273" y="105"/>
                  </a:cubicBezTo>
                  <a:cubicBezTo>
                    <a:pt x="272" y="107"/>
                    <a:pt x="272" y="110"/>
                    <a:pt x="273" y="113"/>
                  </a:cubicBezTo>
                  <a:cubicBezTo>
                    <a:pt x="273" y="119"/>
                    <a:pt x="273" y="119"/>
                    <a:pt x="277" y="122"/>
                  </a:cubicBezTo>
                  <a:cubicBezTo>
                    <a:pt x="277" y="121"/>
                    <a:pt x="277" y="120"/>
                    <a:pt x="277" y="120"/>
                  </a:cubicBezTo>
                  <a:cubicBezTo>
                    <a:pt x="278" y="120"/>
                    <a:pt x="278" y="118"/>
                    <a:pt x="278" y="117"/>
                  </a:cubicBezTo>
                  <a:cubicBezTo>
                    <a:pt x="279" y="116"/>
                    <a:pt x="280" y="114"/>
                    <a:pt x="281" y="113"/>
                  </a:cubicBezTo>
                  <a:cubicBezTo>
                    <a:pt x="282" y="112"/>
                    <a:pt x="283" y="111"/>
                    <a:pt x="284" y="110"/>
                  </a:cubicBezTo>
                  <a:cubicBezTo>
                    <a:pt x="285" y="107"/>
                    <a:pt x="286" y="105"/>
                    <a:pt x="287" y="102"/>
                  </a:cubicBezTo>
                  <a:cubicBezTo>
                    <a:pt x="289" y="100"/>
                    <a:pt x="290" y="99"/>
                    <a:pt x="293" y="101"/>
                  </a:cubicBezTo>
                  <a:cubicBezTo>
                    <a:pt x="294" y="106"/>
                    <a:pt x="294" y="112"/>
                    <a:pt x="293" y="118"/>
                  </a:cubicBezTo>
                  <a:cubicBezTo>
                    <a:pt x="297" y="115"/>
                    <a:pt x="299" y="111"/>
                    <a:pt x="301" y="108"/>
                  </a:cubicBezTo>
                  <a:cubicBezTo>
                    <a:pt x="302" y="108"/>
                    <a:pt x="303" y="107"/>
                    <a:pt x="304" y="108"/>
                  </a:cubicBezTo>
                  <a:cubicBezTo>
                    <a:pt x="305" y="108"/>
                    <a:pt x="306" y="109"/>
                    <a:pt x="306" y="109"/>
                  </a:cubicBezTo>
                  <a:cubicBezTo>
                    <a:pt x="307" y="111"/>
                    <a:pt x="307" y="113"/>
                    <a:pt x="308" y="114"/>
                  </a:cubicBezTo>
                  <a:cubicBezTo>
                    <a:pt x="308" y="115"/>
                    <a:pt x="308" y="117"/>
                    <a:pt x="308" y="118"/>
                  </a:cubicBezTo>
                  <a:cubicBezTo>
                    <a:pt x="308" y="118"/>
                    <a:pt x="308" y="118"/>
                    <a:pt x="309" y="119"/>
                  </a:cubicBezTo>
                  <a:close/>
                  <a:moveTo>
                    <a:pt x="1238" y="175"/>
                  </a:moveTo>
                  <a:cubicBezTo>
                    <a:pt x="1239" y="175"/>
                    <a:pt x="1239" y="175"/>
                    <a:pt x="1239" y="175"/>
                  </a:cubicBezTo>
                  <a:cubicBezTo>
                    <a:pt x="1247" y="169"/>
                    <a:pt x="1254" y="163"/>
                    <a:pt x="1260" y="155"/>
                  </a:cubicBezTo>
                  <a:cubicBezTo>
                    <a:pt x="1263" y="152"/>
                    <a:pt x="1264" y="149"/>
                    <a:pt x="1266" y="146"/>
                  </a:cubicBezTo>
                  <a:cubicBezTo>
                    <a:pt x="1272" y="139"/>
                    <a:pt x="1275" y="130"/>
                    <a:pt x="1278" y="122"/>
                  </a:cubicBezTo>
                  <a:cubicBezTo>
                    <a:pt x="1279" y="120"/>
                    <a:pt x="1279" y="119"/>
                    <a:pt x="1279" y="117"/>
                  </a:cubicBezTo>
                  <a:cubicBezTo>
                    <a:pt x="1280" y="112"/>
                    <a:pt x="1281" y="108"/>
                    <a:pt x="1281" y="104"/>
                  </a:cubicBezTo>
                  <a:cubicBezTo>
                    <a:pt x="1282" y="101"/>
                    <a:pt x="1282" y="98"/>
                    <a:pt x="1282" y="96"/>
                  </a:cubicBezTo>
                  <a:cubicBezTo>
                    <a:pt x="1282" y="91"/>
                    <a:pt x="1282" y="85"/>
                    <a:pt x="1282" y="80"/>
                  </a:cubicBezTo>
                  <a:cubicBezTo>
                    <a:pt x="1282" y="73"/>
                    <a:pt x="1281" y="67"/>
                    <a:pt x="1280" y="60"/>
                  </a:cubicBezTo>
                  <a:cubicBezTo>
                    <a:pt x="1279" y="58"/>
                    <a:pt x="1278" y="55"/>
                    <a:pt x="1278" y="53"/>
                  </a:cubicBezTo>
                  <a:cubicBezTo>
                    <a:pt x="1276" y="53"/>
                    <a:pt x="1275" y="55"/>
                    <a:pt x="1273" y="54"/>
                  </a:cubicBezTo>
                  <a:cubicBezTo>
                    <a:pt x="1274" y="53"/>
                    <a:pt x="1275" y="51"/>
                    <a:pt x="1276" y="50"/>
                  </a:cubicBezTo>
                  <a:cubicBezTo>
                    <a:pt x="1277" y="49"/>
                    <a:pt x="1277" y="48"/>
                    <a:pt x="1276" y="46"/>
                  </a:cubicBezTo>
                  <a:cubicBezTo>
                    <a:pt x="1274" y="41"/>
                    <a:pt x="1272" y="36"/>
                    <a:pt x="1268" y="32"/>
                  </a:cubicBezTo>
                  <a:cubicBezTo>
                    <a:pt x="1265" y="28"/>
                    <a:pt x="1263" y="24"/>
                    <a:pt x="1258" y="23"/>
                  </a:cubicBezTo>
                  <a:cubicBezTo>
                    <a:pt x="1257" y="23"/>
                    <a:pt x="1257" y="22"/>
                    <a:pt x="1256" y="22"/>
                  </a:cubicBezTo>
                  <a:cubicBezTo>
                    <a:pt x="1255" y="21"/>
                    <a:pt x="1254" y="19"/>
                    <a:pt x="1252" y="18"/>
                  </a:cubicBezTo>
                  <a:cubicBezTo>
                    <a:pt x="1250" y="17"/>
                    <a:pt x="1247" y="15"/>
                    <a:pt x="1244" y="14"/>
                  </a:cubicBezTo>
                  <a:cubicBezTo>
                    <a:pt x="1238" y="11"/>
                    <a:pt x="1232" y="8"/>
                    <a:pt x="1226" y="7"/>
                  </a:cubicBezTo>
                  <a:cubicBezTo>
                    <a:pt x="1218" y="7"/>
                    <a:pt x="1211" y="6"/>
                    <a:pt x="1203" y="6"/>
                  </a:cubicBezTo>
                  <a:cubicBezTo>
                    <a:pt x="1197" y="6"/>
                    <a:pt x="1192" y="7"/>
                    <a:pt x="1187" y="8"/>
                  </a:cubicBezTo>
                  <a:cubicBezTo>
                    <a:pt x="1179" y="10"/>
                    <a:pt x="1172" y="13"/>
                    <a:pt x="1165" y="15"/>
                  </a:cubicBezTo>
                  <a:cubicBezTo>
                    <a:pt x="1161" y="16"/>
                    <a:pt x="1157" y="18"/>
                    <a:pt x="1153" y="20"/>
                  </a:cubicBezTo>
                  <a:cubicBezTo>
                    <a:pt x="1152" y="20"/>
                    <a:pt x="1151" y="21"/>
                    <a:pt x="1150" y="21"/>
                  </a:cubicBezTo>
                  <a:cubicBezTo>
                    <a:pt x="1146" y="23"/>
                    <a:pt x="1142" y="25"/>
                    <a:pt x="1139" y="28"/>
                  </a:cubicBezTo>
                  <a:cubicBezTo>
                    <a:pt x="1133" y="32"/>
                    <a:pt x="1129" y="38"/>
                    <a:pt x="1125" y="45"/>
                  </a:cubicBezTo>
                  <a:cubicBezTo>
                    <a:pt x="1122" y="50"/>
                    <a:pt x="1119" y="55"/>
                    <a:pt x="1117" y="60"/>
                  </a:cubicBezTo>
                  <a:cubicBezTo>
                    <a:pt x="1114" y="65"/>
                    <a:pt x="1111" y="71"/>
                    <a:pt x="1109" y="77"/>
                  </a:cubicBezTo>
                  <a:cubicBezTo>
                    <a:pt x="1109" y="77"/>
                    <a:pt x="1109" y="78"/>
                    <a:pt x="1108" y="78"/>
                  </a:cubicBezTo>
                  <a:cubicBezTo>
                    <a:pt x="1110" y="78"/>
                    <a:pt x="1111" y="77"/>
                    <a:pt x="1113" y="76"/>
                  </a:cubicBezTo>
                  <a:cubicBezTo>
                    <a:pt x="1114" y="75"/>
                    <a:pt x="1116" y="73"/>
                    <a:pt x="1117" y="72"/>
                  </a:cubicBezTo>
                  <a:cubicBezTo>
                    <a:pt x="1120" y="71"/>
                    <a:pt x="1122" y="71"/>
                    <a:pt x="1125" y="71"/>
                  </a:cubicBezTo>
                  <a:cubicBezTo>
                    <a:pt x="1126" y="72"/>
                    <a:pt x="1126" y="74"/>
                    <a:pt x="1126" y="75"/>
                  </a:cubicBezTo>
                  <a:cubicBezTo>
                    <a:pt x="1126" y="78"/>
                    <a:pt x="1125" y="81"/>
                    <a:pt x="1127" y="84"/>
                  </a:cubicBezTo>
                  <a:cubicBezTo>
                    <a:pt x="1129" y="83"/>
                    <a:pt x="1130" y="81"/>
                    <a:pt x="1132" y="79"/>
                  </a:cubicBezTo>
                  <a:cubicBezTo>
                    <a:pt x="1134" y="76"/>
                    <a:pt x="1136" y="73"/>
                    <a:pt x="1138" y="70"/>
                  </a:cubicBezTo>
                  <a:cubicBezTo>
                    <a:pt x="1139" y="69"/>
                    <a:pt x="1140" y="68"/>
                    <a:pt x="1141" y="69"/>
                  </a:cubicBezTo>
                  <a:cubicBezTo>
                    <a:pt x="1141" y="71"/>
                    <a:pt x="1142" y="72"/>
                    <a:pt x="1143" y="74"/>
                  </a:cubicBezTo>
                  <a:cubicBezTo>
                    <a:pt x="1145" y="79"/>
                    <a:pt x="1146" y="84"/>
                    <a:pt x="1143" y="90"/>
                  </a:cubicBezTo>
                  <a:cubicBezTo>
                    <a:pt x="1143" y="90"/>
                    <a:pt x="1143" y="91"/>
                    <a:pt x="1143" y="91"/>
                  </a:cubicBezTo>
                  <a:cubicBezTo>
                    <a:pt x="1150" y="90"/>
                    <a:pt x="1155" y="85"/>
                    <a:pt x="1157" y="78"/>
                  </a:cubicBezTo>
                  <a:cubicBezTo>
                    <a:pt x="1159" y="75"/>
                    <a:pt x="1159" y="75"/>
                    <a:pt x="1162" y="76"/>
                  </a:cubicBezTo>
                  <a:cubicBezTo>
                    <a:pt x="1163" y="77"/>
                    <a:pt x="1164" y="78"/>
                    <a:pt x="1164" y="79"/>
                  </a:cubicBezTo>
                  <a:cubicBezTo>
                    <a:pt x="1165" y="81"/>
                    <a:pt x="1165" y="83"/>
                    <a:pt x="1165" y="85"/>
                  </a:cubicBezTo>
                  <a:cubicBezTo>
                    <a:pt x="1165" y="89"/>
                    <a:pt x="1164" y="92"/>
                    <a:pt x="1163" y="96"/>
                  </a:cubicBezTo>
                  <a:cubicBezTo>
                    <a:pt x="1163" y="97"/>
                    <a:pt x="1163" y="98"/>
                    <a:pt x="1163" y="99"/>
                  </a:cubicBezTo>
                  <a:cubicBezTo>
                    <a:pt x="1163" y="99"/>
                    <a:pt x="1163" y="99"/>
                    <a:pt x="1164" y="99"/>
                  </a:cubicBezTo>
                  <a:cubicBezTo>
                    <a:pt x="1166" y="97"/>
                    <a:pt x="1168" y="95"/>
                    <a:pt x="1170" y="93"/>
                  </a:cubicBezTo>
                  <a:cubicBezTo>
                    <a:pt x="1173" y="90"/>
                    <a:pt x="1175" y="87"/>
                    <a:pt x="1178" y="84"/>
                  </a:cubicBezTo>
                  <a:cubicBezTo>
                    <a:pt x="1179" y="83"/>
                    <a:pt x="1181" y="83"/>
                    <a:pt x="1182" y="84"/>
                  </a:cubicBezTo>
                  <a:cubicBezTo>
                    <a:pt x="1183" y="84"/>
                    <a:pt x="1183" y="86"/>
                    <a:pt x="1183" y="87"/>
                  </a:cubicBezTo>
                  <a:cubicBezTo>
                    <a:pt x="1182" y="89"/>
                    <a:pt x="1182" y="91"/>
                    <a:pt x="1181" y="93"/>
                  </a:cubicBezTo>
                  <a:cubicBezTo>
                    <a:pt x="1179" y="96"/>
                    <a:pt x="1178" y="99"/>
                    <a:pt x="1177" y="103"/>
                  </a:cubicBezTo>
                  <a:cubicBezTo>
                    <a:pt x="1177" y="104"/>
                    <a:pt x="1177" y="105"/>
                    <a:pt x="1178" y="106"/>
                  </a:cubicBezTo>
                  <a:cubicBezTo>
                    <a:pt x="1182" y="104"/>
                    <a:pt x="1185" y="102"/>
                    <a:pt x="1189" y="101"/>
                  </a:cubicBezTo>
                  <a:cubicBezTo>
                    <a:pt x="1193" y="99"/>
                    <a:pt x="1197" y="100"/>
                    <a:pt x="1199" y="103"/>
                  </a:cubicBezTo>
                  <a:cubicBezTo>
                    <a:pt x="1201" y="104"/>
                    <a:pt x="1202" y="106"/>
                    <a:pt x="1203" y="108"/>
                  </a:cubicBezTo>
                  <a:cubicBezTo>
                    <a:pt x="1205" y="113"/>
                    <a:pt x="1207" y="118"/>
                    <a:pt x="1206" y="124"/>
                  </a:cubicBezTo>
                  <a:cubicBezTo>
                    <a:pt x="1206" y="128"/>
                    <a:pt x="1204" y="132"/>
                    <a:pt x="1202" y="136"/>
                  </a:cubicBezTo>
                  <a:cubicBezTo>
                    <a:pt x="1205" y="140"/>
                    <a:pt x="1208" y="144"/>
                    <a:pt x="1210" y="149"/>
                  </a:cubicBezTo>
                  <a:cubicBezTo>
                    <a:pt x="1213" y="152"/>
                    <a:pt x="1215" y="156"/>
                    <a:pt x="1218" y="159"/>
                  </a:cubicBezTo>
                  <a:cubicBezTo>
                    <a:pt x="1220" y="162"/>
                    <a:pt x="1222" y="165"/>
                    <a:pt x="1226" y="167"/>
                  </a:cubicBezTo>
                  <a:cubicBezTo>
                    <a:pt x="1227" y="168"/>
                    <a:pt x="1227" y="169"/>
                    <a:pt x="1228" y="170"/>
                  </a:cubicBezTo>
                  <a:cubicBezTo>
                    <a:pt x="1229" y="171"/>
                    <a:pt x="1231" y="172"/>
                    <a:pt x="1232" y="172"/>
                  </a:cubicBezTo>
                  <a:cubicBezTo>
                    <a:pt x="1233" y="173"/>
                    <a:pt x="1234" y="172"/>
                    <a:pt x="1235" y="172"/>
                  </a:cubicBezTo>
                  <a:cubicBezTo>
                    <a:pt x="1236" y="172"/>
                    <a:pt x="1236" y="172"/>
                    <a:pt x="1237" y="172"/>
                  </a:cubicBezTo>
                  <a:cubicBezTo>
                    <a:pt x="1237" y="173"/>
                    <a:pt x="1237" y="174"/>
                    <a:pt x="1238" y="175"/>
                  </a:cubicBezTo>
                  <a:close/>
                  <a:moveTo>
                    <a:pt x="1100" y="459"/>
                  </a:moveTo>
                  <a:cubicBezTo>
                    <a:pt x="1098" y="460"/>
                    <a:pt x="1096" y="460"/>
                    <a:pt x="1094" y="461"/>
                  </a:cubicBezTo>
                  <a:cubicBezTo>
                    <a:pt x="1092" y="461"/>
                    <a:pt x="1091" y="462"/>
                    <a:pt x="1090" y="463"/>
                  </a:cubicBezTo>
                  <a:cubicBezTo>
                    <a:pt x="1087" y="464"/>
                    <a:pt x="1084" y="464"/>
                    <a:pt x="1081" y="465"/>
                  </a:cubicBezTo>
                  <a:cubicBezTo>
                    <a:pt x="1080" y="465"/>
                    <a:pt x="1078" y="466"/>
                    <a:pt x="1077" y="465"/>
                  </a:cubicBezTo>
                  <a:cubicBezTo>
                    <a:pt x="1073" y="466"/>
                    <a:pt x="1069" y="467"/>
                    <a:pt x="1065" y="469"/>
                  </a:cubicBezTo>
                  <a:cubicBezTo>
                    <a:pt x="1060" y="470"/>
                    <a:pt x="1056" y="473"/>
                    <a:pt x="1052" y="477"/>
                  </a:cubicBezTo>
                  <a:cubicBezTo>
                    <a:pt x="1048" y="481"/>
                    <a:pt x="1046" y="487"/>
                    <a:pt x="1044" y="492"/>
                  </a:cubicBezTo>
                  <a:cubicBezTo>
                    <a:pt x="1042" y="496"/>
                    <a:pt x="1041" y="501"/>
                    <a:pt x="1040" y="505"/>
                  </a:cubicBezTo>
                  <a:cubicBezTo>
                    <a:pt x="1039" y="513"/>
                    <a:pt x="1037" y="520"/>
                    <a:pt x="1037" y="528"/>
                  </a:cubicBezTo>
                  <a:cubicBezTo>
                    <a:pt x="1037" y="531"/>
                    <a:pt x="1037" y="535"/>
                    <a:pt x="1037" y="539"/>
                  </a:cubicBezTo>
                  <a:cubicBezTo>
                    <a:pt x="1037" y="545"/>
                    <a:pt x="1038" y="550"/>
                    <a:pt x="1038" y="556"/>
                  </a:cubicBezTo>
                  <a:cubicBezTo>
                    <a:pt x="1038" y="557"/>
                    <a:pt x="1038" y="559"/>
                    <a:pt x="1038" y="560"/>
                  </a:cubicBezTo>
                  <a:cubicBezTo>
                    <a:pt x="1039" y="564"/>
                    <a:pt x="1039" y="569"/>
                    <a:pt x="1040" y="573"/>
                  </a:cubicBezTo>
                  <a:cubicBezTo>
                    <a:pt x="1041" y="580"/>
                    <a:pt x="1041" y="588"/>
                    <a:pt x="1043" y="595"/>
                  </a:cubicBezTo>
                  <a:cubicBezTo>
                    <a:pt x="1043" y="595"/>
                    <a:pt x="1043" y="596"/>
                    <a:pt x="1043" y="596"/>
                  </a:cubicBezTo>
                  <a:cubicBezTo>
                    <a:pt x="1043" y="600"/>
                    <a:pt x="1043" y="604"/>
                    <a:pt x="1044" y="608"/>
                  </a:cubicBezTo>
                  <a:cubicBezTo>
                    <a:pt x="1045" y="614"/>
                    <a:pt x="1046" y="620"/>
                    <a:pt x="1046" y="626"/>
                  </a:cubicBezTo>
                  <a:cubicBezTo>
                    <a:pt x="1047" y="631"/>
                    <a:pt x="1048" y="636"/>
                    <a:pt x="1048" y="641"/>
                  </a:cubicBezTo>
                  <a:cubicBezTo>
                    <a:pt x="1049" y="648"/>
                    <a:pt x="1050" y="655"/>
                    <a:pt x="1051" y="662"/>
                  </a:cubicBezTo>
                  <a:cubicBezTo>
                    <a:pt x="1051" y="665"/>
                    <a:pt x="1051" y="669"/>
                    <a:pt x="1051" y="672"/>
                  </a:cubicBezTo>
                  <a:cubicBezTo>
                    <a:pt x="1051" y="675"/>
                    <a:pt x="1051" y="677"/>
                    <a:pt x="1051" y="680"/>
                  </a:cubicBezTo>
                  <a:cubicBezTo>
                    <a:pt x="1051" y="683"/>
                    <a:pt x="1051" y="687"/>
                    <a:pt x="1049" y="690"/>
                  </a:cubicBezTo>
                  <a:cubicBezTo>
                    <a:pt x="1047" y="693"/>
                    <a:pt x="1046" y="696"/>
                    <a:pt x="1044" y="700"/>
                  </a:cubicBezTo>
                  <a:cubicBezTo>
                    <a:pt x="1047" y="700"/>
                    <a:pt x="1049" y="702"/>
                    <a:pt x="1052" y="702"/>
                  </a:cubicBezTo>
                  <a:cubicBezTo>
                    <a:pt x="1056" y="702"/>
                    <a:pt x="1060" y="704"/>
                    <a:pt x="1064" y="703"/>
                  </a:cubicBezTo>
                  <a:cubicBezTo>
                    <a:pt x="1070" y="704"/>
                    <a:pt x="1076" y="703"/>
                    <a:pt x="1082" y="703"/>
                  </a:cubicBezTo>
                  <a:cubicBezTo>
                    <a:pt x="1089" y="703"/>
                    <a:pt x="1097" y="702"/>
                    <a:pt x="1105" y="700"/>
                  </a:cubicBezTo>
                  <a:cubicBezTo>
                    <a:pt x="1105" y="696"/>
                    <a:pt x="1105" y="691"/>
                    <a:pt x="1106" y="687"/>
                  </a:cubicBezTo>
                  <a:cubicBezTo>
                    <a:pt x="1106" y="681"/>
                    <a:pt x="1106" y="675"/>
                    <a:pt x="1106" y="669"/>
                  </a:cubicBezTo>
                  <a:cubicBezTo>
                    <a:pt x="1106" y="665"/>
                    <a:pt x="1106" y="660"/>
                    <a:pt x="1106" y="656"/>
                  </a:cubicBezTo>
                  <a:cubicBezTo>
                    <a:pt x="1106" y="650"/>
                    <a:pt x="1106" y="644"/>
                    <a:pt x="1106" y="638"/>
                  </a:cubicBezTo>
                  <a:cubicBezTo>
                    <a:pt x="1106" y="630"/>
                    <a:pt x="1106" y="623"/>
                    <a:pt x="1105" y="616"/>
                  </a:cubicBezTo>
                  <a:cubicBezTo>
                    <a:pt x="1105" y="610"/>
                    <a:pt x="1105" y="604"/>
                    <a:pt x="1105" y="599"/>
                  </a:cubicBezTo>
                  <a:cubicBezTo>
                    <a:pt x="1105" y="596"/>
                    <a:pt x="1106" y="593"/>
                    <a:pt x="1105" y="590"/>
                  </a:cubicBezTo>
                  <a:cubicBezTo>
                    <a:pt x="1105" y="585"/>
                    <a:pt x="1105" y="580"/>
                    <a:pt x="1104" y="574"/>
                  </a:cubicBezTo>
                  <a:cubicBezTo>
                    <a:pt x="1104" y="572"/>
                    <a:pt x="1104" y="570"/>
                    <a:pt x="1104" y="568"/>
                  </a:cubicBezTo>
                  <a:cubicBezTo>
                    <a:pt x="1103" y="564"/>
                    <a:pt x="1103" y="560"/>
                    <a:pt x="1102" y="556"/>
                  </a:cubicBezTo>
                  <a:cubicBezTo>
                    <a:pt x="1102" y="553"/>
                    <a:pt x="1101" y="549"/>
                    <a:pt x="1101" y="546"/>
                  </a:cubicBezTo>
                  <a:cubicBezTo>
                    <a:pt x="1101" y="544"/>
                    <a:pt x="1101" y="541"/>
                    <a:pt x="1100" y="539"/>
                  </a:cubicBezTo>
                  <a:cubicBezTo>
                    <a:pt x="1100" y="538"/>
                    <a:pt x="1100" y="537"/>
                    <a:pt x="1101" y="536"/>
                  </a:cubicBezTo>
                  <a:cubicBezTo>
                    <a:pt x="1102" y="534"/>
                    <a:pt x="1103" y="533"/>
                    <a:pt x="1104" y="531"/>
                  </a:cubicBezTo>
                  <a:cubicBezTo>
                    <a:pt x="1104" y="530"/>
                    <a:pt x="1105" y="529"/>
                    <a:pt x="1105" y="527"/>
                  </a:cubicBezTo>
                  <a:cubicBezTo>
                    <a:pt x="1107" y="528"/>
                    <a:pt x="1108" y="528"/>
                    <a:pt x="1108" y="529"/>
                  </a:cubicBezTo>
                  <a:cubicBezTo>
                    <a:pt x="1109" y="530"/>
                    <a:pt x="1110" y="530"/>
                    <a:pt x="1111" y="530"/>
                  </a:cubicBezTo>
                  <a:cubicBezTo>
                    <a:pt x="1115" y="531"/>
                    <a:pt x="1119" y="532"/>
                    <a:pt x="1123" y="532"/>
                  </a:cubicBezTo>
                  <a:cubicBezTo>
                    <a:pt x="1125" y="532"/>
                    <a:pt x="1127" y="532"/>
                    <a:pt x="1129" y="532"/>
                  </a:cubicBezTo>
                  <a:cubicBezTo>
                    <a:pt x="1127" y="528"/>
                    <a:pt x="1126" y="524"/>
                    <a:pt x="1125" y="521"/>
                  </a:cubicBezTo>
                  <a:cubicBezTo>
                    <a:pt x="1124" y="518"/>
                    <a:pt x="1123" y="515"/>
                    <a:pt x="1122" y="512"/>
                  </a:cubicBezTo>
                  <a:cubicBezTo>
                    <a:pt x="1121" y="508"/>
                    <a:pt x="1121" y="505"/>
                    <a:pt x="1119" y="501"/>
                  </a:cubicBezTo>
                  <a:cubicBezTo>
                    <a:pt x="1118" y="496"/>
                    <a:pt x="1115" y="491"/>
                    <a:pt x="1113" y="485"/>
                  </a:cubicBezTo>
                  <a:cubicBezTo>
                    <a:pt x="1113" y="484"/>
                    <a:pt x="1112" y="483"/>
                    <a:pt x="1112" y="482"/>
                  </a:cubicBezTo>
                  <a:cubicBezTo>
                    <a:pt x="1110" y="477"/>
                    <a:pt x="1107" y="473"/>
                    <a:pt x="1106" y="469"/>
                  </a:cubicBezTo>
                  <a:cubicBezTo>
                    <a:pt x="1104" y="465"/>
                    <a:pt x="1102" y="462"/>
                    <a:pt x="1100" y="459"/>
                  </a:cubicBezTo>
                  <a:close/>
                  <a:moveTo>
                    <a:pt x="395" y="701"/>
                  </a:moveTo>
                  <a:cubicBezTo>
                    <a:pt x="396" y="700"/>
                    <a:pt x="396" y="700"/>
                    <a:pt x="396" y="700"/>
                  </a:cubicBezTo>
                  <a:cubicBezTo>
                    <a:pt x="396" y="694"/>
                    <a:pt x="397" y="688"/>
                    <a:pt x="397" y="681"/>
                  </a:cubicBezTo>
                  <a:cubicBezTo>
                    <a:pt x="397" y="681"/>
                    <a:pt x="397" y="680"/>
                    <a:pt x="397" y="680"/>
                  </a:cubicBezTo>
                  <a:cubicBezTo>
                    <a:pt x="396" y="677"/>
                    <a:pt x="395" y="673"/>
                    <a:pt x="396" y="670"/>
                  </a:cubicBezTo>
                  <a:cubicBezTo>
                    <a:pt x="396" y="670"/>
                    <a:pt x="396" y="669"/>
                    <a:pt x="396" y="669"/>
                  </a:cubicBezTo>
                  <a:cubicBezTo>
                    <a:pt x="394" y="667"/>
                    <a:pt x="395" y="664"/>
                    <a:pt x="395" y="662"/>
                  </a:cubicBezTo>
                  <a:cubicBezTo>
                    <a:pt x="394" y="656"/>
                    <a:pt x="394" y="650"/>
                    <a:pt x="394" y="644"/>
                  </a:cubicBezTo>
                  <a:cubicBezTo>
                    <a:pt x="394" y="640"/>
                    <a:pt x="394" y="636"/>
                    <a:pt x="394" y="632"/>
                  </a:cubicBezTo>
                  <a:cubicBezTo>
                    <a:pt x="394" y="627"/>
                    <a:pt x="394" y="623"/>
                    <a:pt x="394" y="619"/>
                  </a:cubicBezTo>
                  <a:cubicBezTo>
                    <a:pt x="395" y="614"/>
                    <a:pt x="394" y="610"/>
                    <a:pt x="394" y="606"/>
                  </a:cubicBezTo>
                  <a:cubicBezTo>
                    <a:pt x="394" y="605"/>
                    <a:pt x="394" y="603"/>
                    <a:pt x="394" y="602"/>
                  </a:cubicBezTo>
                  <a:cubicBezTo>
                    <a:pt x="394" y="596"/>
                    <a:pt x="395" y="591"/>
                    <a:pt x="394" y="585"/>
                  </a:cubicBezTo>
                  <a:cubicBezTo>
                    <a:pt x="393" y="575"/>
                    <a:pt x="395" y="565"/>
                    <a:pt x="396" y="554"/>
                  </a:cubicBezTo>
                  <a:cubicBezTo>
                    <a:pt x="396" y="550"/>
                    <a:pt x="396" y="546"/>
                    <a:pt x="396" y="541"/>
                  </a:cubicBezTo>
                  <a:cubicBezTo>
                    <a:pt x="396" y="536"/>
                    <a:pt x="396" y="531"/>
                    <a:pt x="396" y="526"/>
                  </a:cubicBezTo>
                  <a:cubicBezTo>
                    <a:pt x="395" y="521"/>
                    <a:pt x="395" y="515"/>
                    <a:pt x="395" y="510"/>
                  </a:cubicBezTo>
                  <a:cubicBezTo>
                    <a:pt x="396" y="508"/>
                    <a:pt x="396" y="506"/>
                    <a:pt x="396" y="504"/>
                  </a:cubicBezTo>
                  <a:cubicBezTo>
                    <a:pt x="396" y="503"/>
                    <a:pt x="397" y="502"/>
                    <a:pt x="396" y="501"/>
                  </a:cubicBezTo>
                  <a:cubicBezTo>
                    <a:pt x="395" y="497"/>
                    <a:pt x="396" y="492"/>
                    <a:pt x="395" y="488"/>
                  </a:cubicBezTo>
                  <a:cubicBezTo>
                    <a:pt x="394" y="484"/>
                    <a:pt x="395" y="479"/>
                    <a:pt x="395" y="475"/>
                  </a:cubicBezTo>
                  <a:cubicBezTo>
                    <a:pt x="395" y="471"/>
                    <a:pt x="395" y="468"/>
                    <a:pt x="395" y="464"/>
                  </a:cubicBezTo>
                  <a:cubicBezTo>
                    <a:pt x="395" y="461"/>
                    <a:pt x="396" y="458"/>
                    <a:pt x="394" y="455"/>
                  </a:cubicBezTo>
                  <a:cubicBezTo>
                    <a:pt x="393" y="455"/>
                    <a:pt x="392" y="455"/>
                    <a:pt x="391" y="455"/>
                  </a:cubicBezTo>
                  <a:cubicBezTo>
                    <a:pt x="387" y="455"/>
                    <a:pt x="384" y="456"/>
                    <a:pt x="381" y="456"/>
                  </a:cubicBezTo>
                  <a:cubicBezTo>
                    <a:pt x="374" y="455"/>
                    <a:pt x="367" y="455"/>
                    <a:pt x="359" y="455"/>
                  </a:cubicBezTo>
                  <a:cubicBezTo>
                    <a:pt x="353" y="455"/>
                    <a:pt x="347" y="455"/>
                    <a:pt x="340" y="454"/>
                  </a:cubicBezTo>
                  <a:cubicBezTo>
                    <a:pt x="336" y="454"/>
                    <a:pt x="332" y="454"/>
                    <a:pt x="328" y="454"/>
                  </a:cubicBezTo>
                  <a:cubicBezTo>
                    <a:pt x="324" y="454"/>
                    <a:pt x="320" y="454"/>
                    <a:pt x="317" y="454"/>
                  </a:cubicBezTo>
                  <a:cubicBezTo>
                    <a:pt x="315" y="454"/>
                    <a:pt x="313" y="454"/>
                    <a:pt x="311" y="452"/>
                  </a:cubicBezTo>
                  <a:cubicBezTo>
                    <a:pt x="311" y="452"/>
                    <a:pt x="310" y="452"/>
                    <a:pt x="310" y="452"/>
                  </a:cubicBezTo>
                  <a:cubicBezTo>
                    <a:pt x="309" y="451"/>
                    <a:pt x="308" y="451"/>
                    <a:pt x="307" y="451"/>
                  </a:cubicBezTo>
                  <a:cubicBezTo>
                    <a:pt x="307" y="450"/>
                    <a:pt x="307" y="450"/>
                    <a:pt x="307" y="449"/>
                  </a:cubicBezTo>
                  <a:cubicBezTo>
                    <a:pt x="307" y="446"/>
                    <a:pt x="308" y="443"/>
                    <a:pt x="308" y="439"/>
                  </a:cubicBezTo>
                  <a:cubicBezTo>
                    <a:pt x="308" y="434"/>
                    <a:pt x="308" y="428"/>
                    <a:pt x="308" y="423"/>
                  </a:cubicBezTo>
                  <a:cubicBezTo>
                    <a:pt x="308" y="419"/>
                    <a:pt x="309" y="415"/>
                    <a:pt x="307" y="412"/>
                  </a:cubicBezTo>
                  <a:cubicBezTo>
                    <a:pt x="306" y="411"/>
                    <a:pt x="307" y="410"/>
                    <a:pt x="308" y="410"/>
                  </a:cubicBezTo>
                  <a:cubicBezTo>
                    <a:pt x="311" y="409"/>
                    <a:pt x="313" y="408"/>
                    <a:pt x="315" y="409"/>
                  </a:cubicBezTo>
                  <a:cubicBezTo>
                    <a:pt x="316" y="410"/>
                    <a:pt x="318" y="409"/>
                    <a:pt x="319" y="410"/>
                  </a:cubicBezTo>
                  <a:cubicBezTo>
                    <a:pt x="329" y="410"/>
                    <a:pt x="339" y="410"/>
                    <a:pt x="349" y="410"/>
                  </a:cubicBezTo>
                  <a:cubicBezTo>
                    <a:pt x="355" y="410"/>
                    <a:pt x="362" y="410"/>
                    <a:pt x="368" y="410"/>
                  </a:cubicBezTo>
                  <a:cubicBezTo>
                    <a:pt x="381" y="410"/>
                    <a:pt x="394" y="411"/>
                    <a:pt x="407" y="411"/>
                  </a:cubicBezTo>
                  <a:cubicBezTo>
                    <a:pt x="414" y="411"/>
                    <a:pt x="422" y="411"/>
                    <a:pt x="429" y="411"/>
                  </a:cubicBezTo>
                  <a:cubicBezTo>
                    <a:pt x="430" y="411"/>
                    <a:pt x="431" y="411"/>
                    <a:pt x="433" y="410"/>
                  </a:cubicBezTo>
                  <a:cubicBezTo>
                    <a:pt x="427" y="403"/>
                    <a:pt x="423" y="397"/>
                    <a:pt x="418" y="390"/>
                  </a:cubicBezTo>
                  <a:cubicBezTo>
                    <a:pt x="415" y="390"/>
                    <a:pt x="412" y="390"/>
                    <a:pt x="410" y="391"/>
                  </a:cubicBezTo>
                  <a:cubicBezTo>
                    <a:pt x="405" y="391"/>
                    <a:pt x="401" y="392"/>
                    <a:pt x="396" y="393"/>
                  </a:cubicBezTo>
                  <a:cubicBezTo>
                    <a:pt x="395" y="394"/>
                    <a:pt x="395" y="394"/>
                    <a:pt x="394" y="396"/>
                  </a:cubicBezTo>
                  <a:cubicBezTo>
                    <a:pt x="394" y="398"/>
                    <a:pt x="392" y="400"/>
                    <a:pt x="389" y="400"/>
                  </a:cubicBezTo>
                  <a:cubicBezTo>
                    <a:pt x="386" y="400"/>
                    <a:pt x="383" y="400"/>
                    <a:pt x="380" y="400"/>
                  </a:cubicBezTo>
                  <a:cubicBezTo>
                    <a:pt x="375" y="399"/>
                    <a:pt x="369" y="399"/>
                    <a:pt x="363" y="398"/>
                  </a:cubicBezTo>
                  <a:cubicBezTo>
                    <a:pt x="360" y="398"/>
                    <a:pt x="357" y="398"/>
                    <a:pt x="354" y="398"/>
                  </a:cubicBezTo>
                  <a:cubicBezTo>
                    <a:pt x="347" y="397"/>
                    <a:pt x="341" y="396"/>
                    <a:pt x="334" y="396"/>
                  </a:cubicBezTo>
                  <a:cubicBezTo>
                    <a:pt x="330" y="395"/>
                    <a:pt x="326" y="395"/>
                    <a:pt x="322" y="394"/>
                  </a:cubicBezTo>
                  <a:cubicBezTo>
                    <a:pt x="320" y="394"/>
                    <a:pt x="318" y="393"/>
                    <a:pt x="316" y="393"/>
                  </a:cubicBezTo>
                  <a:cubicBezTo>
                    <a:pt x="306" y="392"/>
                    <a:pt x="295" y="391"/>
                    <a:pt x="284" y="390"/>
                  </a:cubicBezTo>
                  <a:cubicBezTo>
                    <a:pt x="276" y="388"/>
                    <a:pt x="268" y="386"/>
                    <a:pt x="261" y="382"/>
                  </a:cubicBezTo>
                  <a:cubicBezTo>
                    <a:pt x="255" y="379"/>
                    <a:pt x="248" y="376"/>
                    <a:pt x="243" y="371"/>
                  </a:cubicBezTo>
                  <a:cubicBezTo>
                    <a:pt x="239" y="368"/>
                    <a:pt x="235" y="365"/>
                    <a:pt x="230" y="362"/>
                  </a:cubicBezTo>
                  <a:cubicBezTo>
                    <a:pt x="230" y="361"/>
                    <a:pt x="229" y="361"/>
                    <a:pt x="228" y="360"/>
                  </a:cubicBezTo>
                  <a:cubicBezTo>
                    <a:pt x="226" y="359"/>
                    <a:pt x="224" y="358"/>
                    <a:pt x="221" y="356"/>
                  </a:cubicBezTo>
                  <a:cubicBezTo>
                    <a:pt x="221" y="358"/>
                    <a:pt x="220" y="359"/>
                    <a:pt x="220" y="360"/>
                  </a:cubicBezTo>
                  <a:cubicBezTo>
                    <a:pt x="220" y="362"/>
                    <a:pt x="220" y="364"/>
                    <a:pt x="219" y="366"/>
                  </a:cubicBezTo>
                  <a:cubicBezTo>
                    <a:pt x="218" y="371"/>
                    <a:pt x="217" y="375"/>
                    <a:pt x="216" y="380"/>
                  </a:cubicBezTo>
                  <a:cubicBezTo>
                    <a:pt x="215" y="385"/>
                    <a:pt x="214" y="391"/>
                    <a:pt x="213" y="397"/>
                  </a:cubicBezTo>
                  <a:cubicBezTo>
                    <a:pt x="211" y="402"/>
                    <a:pt x="210" y="408"/>
                    <a:pt x="208" y="413"/>
                  </a:cubicBezTo>
                  <a:cubicBezTo>
                    <a:pt x="206" y="420"/>
                    <a:pt x="205" y="427"/>
                    <a:pt x="201" y="433"/>
                  </a:cubicBezTo>
                  <a:cubicBezTo>
                    <a:pt x="200" y="433"/>
                    <a:pt x="200" y="434"/>
                    <a:pt x="200" y="435"/>
                  </a:cubicBezTo>
                  <a:cubicBezTo>
                    <a:pt x="201" y="435"/>
                    <a:pt x="202" y="435"/>
                    <a:pt x="203" y="435"/>
                  </a:cubicBezTo>
                  <a:cubicBezTo>
                    <a:pt x="210" y="436"/>
                    <a:pt x="218" y="435"/>
                    <a:pt x="225" y="436"/>
                  </a:cubicBezTo>
                  <a:cubicBezTo>
                    <a:pt x="231" y="436"/>
                    <a:pt x="237" y="437"/>
                    <a:pt x="243" y="437"/>
                  </a:cubicBezTo>
                  <a:cubicBezTo>
                    <a:pt x="248" y="438"/>
                    <a:pt x="253" y="438"/>
                    <a:pt x="258" y="439"/>
                  </a:cubicBezTo>
                  <a:cubicBezTo>
                    <a:pt x="261" y="439"/>
                    <a:pt x="263" y="440"/>
                    <a:pt x="266" y="440"/>
                  </a:cubicBezTo>
                  <a:cubicBezTo>
                    <a:pt x="269" y="441"/>
                    <a:pt x="271" y="442"/>
                    <a:pt x="274" y="443"/>
                  </a:cubicBezTo>
                  <a:cubicBezTo>
                    <a:pt x="277" y="444"/>
                    <a:pt x="280" y="445"/>
                    <a:pt x="283" y="446"/>
                  </a:cubicBezTo>
                  <a:cubicBezTo>
                    <a:pt x="290" y="448"/>
                    <a:pt x="298" y="451"/>
                    <a:pt x="306" y="454"/>
                  </a:cubicBezTo>
                  <a:cubicBezTo>
                    <a:pt x="308" y="454"/>
                    <a:pt x="310" y="455"/>
                    <a:pt x="312" y="456"/>
                  </a:cubicBezTo>
                  <a:cubicBezTo>
                    <a:pt x="317" y="458"/>
                    <a:pt x="321" y="461"/>
                    <a:pt x="325" y="463"/>
                  </a:cubicBezTo>
                  <a:cubicBezTo>
                    <a:pt x="327" y="464"/>
                    <a:pt x="328" y="464"/>
                    <a:pt x="330" y="465"/>
                  </a:cubicBezTo>
                  <a:cubicBezTo>
                    <a:pt x="332" y="466"/>
                    <a:pt x="333" y="467"/>
                    <a:pt x="335" y="468"/>
                  </a:cubicBezTo>
                  <a:cubicBezTo>
                    <a:pt x="337" y="469"/>
                    <a:pt x="339" y="471"/>
                    <a:pt x="342" y="472"/>
                  </a:cubicBezTo>
                  <a:cubicBezTo>
                    <a:pt x="347" y="473"/>
                    <a:pt x="350" y="476"/>
                    <a:pt x="353" y="480"/>
                  </a:cubicBezTo>
                  <a:cubicBezTo>
                    <a:pt x="355" y="484"/>
                    <a:pt x="358" y="488"/>
                    <a:pt x="359" y="492"/>
                  </a:cubicBezTo>
                  <a:cubicBezTo>
                    <a:pt x="359" y="495"/>
                    <a:pt x="360" y="497"/>
                    <a:pt x="361" y="499"/>
                  </a:cubicBezTo>
                  <a:cubicBezTo>
                    <a:pt x="364" y="503"/>
                    <a:pt x="365" y="507"/>
                    <a:pt x="366" y="511"/>
                  </a:cubicBezTo>
                  <a:cubicBezTo>
                    <a:pt x="369" y="520"/>
                    <a:pt x="371" y="529"/>
                    <a:pt x="372" y="539"/>
                  </a:cubicBezTo>
                  <a:cubicBezTo>
                    <a:pt x="372" y="541"/>
                    <a:pt x="373" y="542"/>
                    <a:pt x="373" y="544"/>
                  </a:cubicBezTo>
                  <a:cubicBezTo>
                    <a:pt x="374" y="547"/>
                    <a:pt x="375" y="550"/>
                    <a:pt x="375" y="553"/>
                  </a:cubicBezTo>
                  <a:cubicBezTo>
                    <a:pt x="376" y="558"/>
                    <a:pt x="377" y="563"/>
                    <a:pt x="377" y="568"/>
                  </a:cubicBezTo>
                  <a:cubicBezTo>
                    <a:pt x="378" y="572"/>
                    <a:pt x="379" y="576"/>
                    <a:pt x="379" y="580"/>
                  </a:cubicBezTo>
                  <a:cubicBezTo>
                    <a:pt x="380" y="586"/>
                    <a:pt x="381" y="592"/>
                    <a:pt x="381" y="597"/>
                  </a:cubicBezTo>
                  <a:cubicBezTo>
                    <a:pt x="382" y="602"/>
                    <a:pt x="382" y="607"/>
                    <a:pt x="383" y="612"/>
                  </a:cubicBezTo>
                  <a:cubicBezTo>
                    <a:pt x="383" y="612"/>
                    <a:pt x="383" y="613"/>
                    <a:pt x="383" y="614"/>
                  </a:cubicBezTo>
                  <a:cubicBezTo>
                    <a:pt x="383" y="617"/>
                    <a:pt x="384" y="620"/>
                    <a:pt x="384" y="623"/>
                  </a:cubicBezTo>
                  <a:cubicBezTo>
                    <a:pt x="385" y="631"/>
                    <a:pt x="386" y="640"/>
                    <a:pt x="387" y="648"/>
                  </a:cubicBezTo>
                  <a:cubicBezTo>
                    <a:pt x="387" y="650"/>
                    <a:pt x="388" y="653"/>
                    <a:pt x="388" y="656"/>
                  </a:cubicBezTo>
                  <a:cubicBezTo>
                    <a:pt x="389" y="661"/>
                    <a:pt x="389" y="667"/>
                    <a:pt x="390" y="672"/>
                  </a:cubicBezTo>
                  <a:cubicBezTo>
                    <a:pt x="391" y="676"/>
                    <a:pt x="392" y="679"/>
                    <a:pt x="392" y="683"/>
                  </a:cubicBezTo>
                  <a:cubicBezTo>
                    <a:pt x="393" y="684"/>
                    <a:pt x="394" y="685"/>
                    <a:pt x="394" y="687"/>
                  </a:cubicBezTo>
                  <a:cubicBezTo>
                    <a:pt x="395" y="689"/>
                    <a:pt x="395" y="689"/>
                    <a:pt x="393" y="690"/>
                  </a:cubicBezTo>
                  <a:cubicBezTo>
                    <a:pt x="390" y="692"/>
                    <a:pt x="387" y="693"/>
                    <a:pt x="383" y="695"/>
                  </a:cubicBezTo>
                  <a:cubicBezTo>
                    <a:pt x="387" y="697"/>
                    <a:pt x="391" y="699"/>
                    <a:pt x="395" y="701"/>
                  </a:cubicBezTo>
                  <a:close/>
                  <a:moveTo>
                    <a:pt x="398" y="455"/>
                  </a:moveTo>
                  <a:cubicBezTo>
                    <a:pt x="399" y="459"/>
                    <a:pt x="400" y="463"/>
                    <a:pt x="398" y="467"/>
                  </a:cubicBezTo>
                  <a:cubicBezTo>
                    <a:pt x="398" y="467"/>
                    <a:pt x="398" y="467"/>
                    <a:pt x="398" y="468"/>
                  </a:cubicBezTo>
                  <a:cubicBezTo>
                    <a:pt x="398" y="470"/>
                    <a:pt x="398" y="472"/>
                    <a:pt x="398" y="475"/>
                  </a:cubicBezTo>
                  <a:cubicBezTo>
                    <a:pt x="398" y="481"/>
                    <a:pt x="398" y="488"/>
                    <a:pt x="399" y="494"/>
                  </a:cubicBezTo>
                  <a:cubicBezTo>
                    <a:pt x="399" y="496"/>
                    <a:pt x="400" y="497"/>
                    <a:pt x="399" y="498"/>
                  </a:cubicBezTo>
                  <a:cubicBezTo>
                    <a:pt x="398" y="499"/>
                    <a:pt x="398" y="500"/>
                    <a:pt x="399" y="500"/>
                  </a:cubicBezTo>
                  <a:cubicBezTo>
                    <a:pt x="399" y="503"/>
                    <a:pt x="399" y="506"/>
                    <a:pt x="399" y="509"/>
                  </a:cubicBezTo>
                  <a:cubicBezTo>
                    <a:pt x="399" y="514"/>
                    <a:pt x="399" y="518"/>
                    <a:pt x="399" y="523"/>
                  </a:cubicBezTo>
                  <a:cubicBezTo>
                    <a:pt x="400" y="531"/>
                    <a:pt x="399" y="539"/>
                    <a:pt x="399" y="546"/>
                  </a:cubicBezTo>
                  <a:cubicBezTo>
                    <a:pt x="400" y="548"/>
                    <a:pt x="399" y="550"/>
                    <a:pt x="399" y="551"/>
                  </a:cubicBezTo>
                  <a:cubicBezTo>
                    <a:pt x="399" y="555"/>
                    <a:pt x="399" y="559"/>
                    <a:pt x="399" y="562"/>
                  </a:cubicBezTo>
                  <a:cubicBezTo>
                    <a:pt x="399" y="563"/>
                    <a:pt x="398" y="565"/>
                    <a:pt x="398" y="566"/>
                  </a:cubicBezTo>
                  <a:cubicBezTo>
                    <a:pt x="398" y="570"/>
                    <a:pt x="398" y="574"/>
                    <a:pt x="398" y="577"/>
                  </a:cubicBezTo>
                  <a:cubicBezTo>
                    <a:pt x="399" y="583"/>
                    <a:pt x="397" y="589"/>
                    <a:pt x="398" y="595"/>
                  </a:cubicBezTo>
                  <a:cubicBezTo>
                    <a:pt x="398" y="600"/>
                    <a:pt x="398" y="605"/>
                    <a:pt x="398" y="610"/>
                  </a:cubicBezTo>
                  <a:cubicBezTo>
                    <a:pt x="398" y="615"/>
                    <a:pt x="398" y="620"/>
                    <a:pt x="398" y="626"/>
                  </a:cubicBezTo>
                  <a:cubicBezTo>
                    <a:pt x="398" y="626"/>
                    <a:pt x="398" y="627"/>
                    <a:pt x="398" y="628"/>
                  </a:cubicBezTo>
                  <a:cubicBezTo>
                    <a:pt x="398" y="631"/>
                    <a:pt x="398" y="633"/>
                    <a:pt x="398" y="636"/>
                  </a:cubicBezTo>
                  <a:cubicBezTo>
                    <a:pt x="398" y="642"/>
                    <a:pt x="398" y="648"/>
                    <a:pt x="399" y="654"/>
                  </a:cubicBezTo>
                  <a:cubicBezTo>
                    <a:pt x="399" y="658"/>
                    <a:pt x="398" y="662"/>
                    <a:pt x="400" y="666"/>
                  </a:cubicBezTo>
                  <a:cubicBezTo>
                    <a:pt x="400" y="666"/>
                    <a:pt x="400" y="666"/>
                    <a:pt x="400" y="667"/>
                  </a:cubicBezTo>
                  <a:cubicBezTo>
                    <a:pt x="400" y="669"/>
                    <a:pt x="400" y="670"/>
                    <a:pt x="400" y="672"/>
                  </a:cubicBezTo>
                  <a:cubicBezTo>
                    <a:pt x="400" y="679"/>
                    <a:pt x="400" y="685"/>
                    <a:pt x="400" y="692"/>
                  </a:cubicBezTo>
                  <a:cubicBezTo>
                    <a:pt x="400" y="694"/>
                    <a:pt x="399" y="696"/>
                    <a:pt x="400" y="697"/>
                  </a:cubicBezTo>
                  <a:cubicBezTo>
                    <a:pt x="401" y="698"/>
                    <a:pt x="400" y="698"/>
                    <a:pt x="400" y="699"/>
                  </a:cubicBezTo>
                  <a:cubicBezTo>
                    <a:pt x="400" y="703"/>
                    <a:pt x="400" y="707"/>
                    <a:pt x="399" y="711"/>
                  </a:cubicBezTo>
                  <a:cubicBezTo>
                    <a:pt x="399" y="714"/>
                    <a:pt x="400" y="718"/>
                    <a:pt x="399" y="721"/>
                  </a:cubicBezTo>
                  <a:cubicBezTo>
                    <a:pt x="399" y="726"/>
                    <a:pt x="399" y="731"/>
                    <a:pt x="400" y="735"/>
                  </a:cubicBezTo>
                  <a:cubicBezTo>
                    <a:pt x="400" y="735"/>
                    <a:pt x="400" y="736"/>
                    <a:pt x="400" y="736"/>
                  </a:cubicBezTo>
                  <a:cubicBezTo>
                    <a:pt x="400" y="739"/>
                    <a:pt x="400" y="743"/>
                    <a:pt x="400" y="746"/>
                  </a:cubicBezTo>
                  <a:cubicBezTo>
                    <a:pt x="400" y="750"/>
                    <a:pt x="401" y="754"/>
                    <a:pt x="401" y="758"/>
                  </a:cubicBezTo>
                  <a:cubicBezTo>
                    <a:pt x="400" y="761"/>
                    <a:pt x="401" y="763"/>
                    <a:pt x="402" y="766"/>
                  </a:cubicBezTo>
                  <a:cubicBezTo>
                    <a:pt x="414" y="765"/>
                    <a:pt x="426" y="766"/>
                    <a:pt x="439" y="765"/>
                  </a:cubicBezTo>
                  <a:cubicBezTo>
                    <a:pt x="439" y="761"/>
                    <a:pt x="439" y="758"/>
                    <a:pt x="440" y="755"/>
                  </a:cubicBezTo>
                  <a:cubicBezTo>
                    <a:pt x="440" y="754"/>
                    <a:pt x="439" y="753"/>
                    <a:pt x="439" y="752"/>
                  </a:cubicBezTo>
                  <a:cubicBezTo>
                    <a:pt x="438" y="751"/>
                    <a:pt x="437" y="749"/>
                    <a:pt x="439" y="748"/>
                  </a:cubicBezTo>
                  <a:cubicBezTo>
                    <a:pt x="439" y="747"/>
                    <a:pt x="439" y="746"/>
                    <a:pt x="439" y="746"/>
                  </a:cubicBezTo>
                  <a:cubicBezTo>
                    <a:pt x="439" y="740"/>
                    <a:pt x="440" y="734"/>
                    <a:pt x="440" y="729"/>
                  </a:cubicBezTo>
                  <a:cubicBezTo>
                    <a:pt x="440" y="726"/>
                    <a:pt x="440" y="723"/>
                    <a:pt x="440" y="719"/>
                  </a:cubicBezTo>
                  <a:cubicBezTo>
                    <a:pt x="440" y="716"/>
                    <a:pt x="439" y="712"/>
                    <a:pt x="439" y="708"/>
                  </a:cubicBezTo>
                  <a:cubicBezTo>
                    <a:pt x="439" y="702"/>
                    <a:pt x="440" y="696"/>
                    <a:pt x="440" y="691"/>
                  </a:cubicBezTo>
                  <a:cubicBezTo>
                    <a:pt x="440" y="686"/>
                    <a:pt x="439" y="682"/>
                    <a:pt x="439" y="678"/>
                  </a:cubicBezTo>
                  <a:cubicBezTo>
                    <a:pt x="439" y="675"/>
                    <a:pt x="440" y="671"/>
                    <a:pt x="439" y="668"/>
                  </a:cubicBezTo>
                  <a:cubicBezTo>
                    <a:pt x="439" y="665"/>
                    <a:pt x="440" y="662"/>
                    <a:pt x="439" y="659"/>
                  </a:cubicBezTo>
                  <a:cubicBezTo>
                    <a:pt x="439" y="655"/>
                    <a:pt x="440" y="651"/>
                    <a:pt x="440" y="648"/>
                  </a:cubicBezTo>
                  <a:cubicBezTo>
                    <a:pt x="440" y="646"/>
                    <a:pt x="439" y="644"/>
                    <a:pt x="439" y="643"/>
                  </a:cubicBezTo>
                  <a:cubicBezTo>
                    <a:pt x="439" y="640"/>
                    <a:pt x="439" y="636"/>
                    <a:pt x="439" y="633"/>
                  </a:cubicBezTo>
                  <a:cubicBezTo>
                    <a:pt x="439" y="626"/>
                    <a:pt x="438" y="619"/>
                    <a:pt x="438" y="612"/>
                  </a:cubicBezTo>
                  <a:cubicBezTo>
                    <a:pt x="438" y="612"/>
                    <a:pt x="438" y="611"/>
                    <a:pt x="438" y="611"/>
                  </a:cubicBezTo>
                  <a:cubicBezTo>
                    <a:pt x="438" y="602"/>
                    <a:pt x="438" y="592"/>
                    <a:pt x="438" y="583"/>
                  </a:cubicBezTo>
                  <a:cubicBezTo>
                    <a:pt x="438" y="575"/>
                    <a:pt x="438" y="567"/>
                    <a:pt x="438" y="560"/>
                  </a:cubicBezTo>
                  <a:cubicBezTo>
                    <a:pt x="438" y="557"/>
                    <a:pt x="439" y="554"/>
                    <a:pt x="439" y="551"/>
                  </a:cubicBezTo>
                  <a:cubicBezTo>
                    <a:pt x="439" y="547"/>
                    <a:pt x="439" y="543"/>
                    <a:pt x="440" y="539"/>
                  </a:cubicBezTo>
                  <a:cubicBezTo>
                    <a:pt x="440" y="535"/>
                    <a:pt x="440" y="531"/>
                    <a:pt x="441" y="527"/>
                  </a:cubicBezTo>
                  <a:cubicBezTo>
                    <a:pt x="441" y="521"/>
                    <a:pt x="442" y="516"/>
                    <a:pt x="442" y="511"/>
                  </a:cubicBezTo>
                  <a:cubicBezTo>
                    <a:pt x="443" y="504"/>
                    <a:pt x="442" y="498"/>
                    <a:pt x="442" y="491"/>
                  </a:cubicBezTo>
                  <a:cubicBezTo>
                    <a:pt x="442" y="488"/>
                    <a:pt x="442" y="485"/>
                    <a:pt x="442" y="481"/>
                  </a:cubicBezTo>
                  <a:cubicBezTo>
                    <a:pt x="442" y="476"/>
                    <a:pt x="442" y="471"/>
                    <a:pt x="442" y="466"/>
                  </a:cubicBezTo>
                  <a:cubicBezTo>
                    <a:pt x="442" y="462"/>
                    <a:pt x="444" y="459"/>
                    <a:pt x="443" y="455"/>
                  </a:cubicBezTo>
                  <a:cubicBezTo>
                    <a:pt x="428" y="454"/>
                    <a:pt x="413" y="455"/>
                    <a:pt x="398" y="455"/>
                  </a:cubicBezTo>
                  <a:close/>
                  <a:moveTo>
                    <a:pt x="934" y="767"/>
                  </a:moveTo>
                  <a:cubicBezTo>
                    <a:pt x="935" y="761"/>
                    <a:pt x="935" y="756"/>
                    <a:pt x="935" y="751"/>
                  </a:cubicBezTo>
                  <a:cubicBezTo>
                    <a:pt x="935" y="748"/>
                    <a:pt x="935" y="745"/>
                    <a:pt x="935" y="742"/>
                  </a:cubicBezTo>
                  <a:cubicBezTo>
                    <a:pt x="935" y="742"/>
                    <a:pt x="935" y="741"/>
                    <a:pt x="935" y="740"/>
                  </a:cubicBezTo>
                  <a:cubicBezTo>
                    <a:pt x="936" y="732"/>
                    <a:pt x="936" y="723"/>
                    <a:pt x="936" y="715"/>
                  </a:cubicBezTo>
                  <a:cubicBezTo>
                    <a:pt x="936" y="713"/>
                    <a:pt x="936" y="710"/>
                    <a:pt x="936" y="708"/>
                  </a:cubicBezTo>
                  <a:cubicBezTo>
                    <a:pt x="936" y="704"/>
                    <a:pt x="936" y="701"/>
                    <a:pt x="936" y="697"/>
                  </a:cubicBezTo>
                  <a:cubicBezTo>
                    <a:pt x="936" y="696"/>
                    <a:pt x="936" y="694"/>
                    <a:pt x="936" y="693"/>
                  </a:cubicBezTo>
                  <a:cubicBezTo>
                    <a:pt x="937" y="686"/>
                    <a:pt x="936" y="679"/>
                    <a:pt x="937" y="672"/>
                  </a:cubicBezTo>
                  <a:cubicBezTo>
                    <a:pt x="937" y="667"/>
                    <a:pt x="937" y="661"/>
                    <a:pt x="937" y="656"/>
                  </a:cubicBezTo>
                  <a:cubicBezTo>
                    <a:pt x="937" y="650"/>
                    <a:pt x="937" y="644"/>
                    <a:pt x="937" y="637"/>
                  </a:cubicBezTo>
                  <a:cubicBezTo>
                    <a:pt x="937" y="634"/>
                    <a:pt x="937" y="631"/>
                    <a:pt x="937" y="628"/>
                  </a:cubicBezTo>
                  <a:cubicBezTo>
                    <a:pt x="937" y="625"/>
                    <a:pt x="937" y="621"/>
                    <a:pt x="936" y="618"/>
                  </a:cubicBezTo>
                  <a:cubicBezTo>
                    <a:pt x="936" y="609"/>
                    <a:pt x="936" y="600"/>
                    <a:pt x="936" y="591"/>
                  </a:cubicBezTo>
                  <a:cubicBezTo>
                    <a:pt x="936" y="589"/>
                    <a:pt x="936" y="588"/>
                    <a:pt x="936" y="586"/>
                  </a:cubicBezTo>
                  <a:cubicBezTo>
                    <a:pt x="935" y="579"/>
                    <a:pt x="935" y="573"/>
                    <a:pt x="935" y="567"/>
                  </a:cubicBezTo>
                  <a:cubicBezTo>
                    <a:pt x="935" y="559"/>
                    <a:pt x="934" y="552"/>
                    <a:pt x="934" y="544"/>
                  </a:cubicBezTo>
                  <a:cubicBezTo>
                    <a:pt x="934" y="536"/>
                    <a:pt x="934" y="528"/>
                    <a:pt x="935" y="520"/>
                  </a:cubicBezTo>
                  <a:cubicBezTo>
                    <a:pt x="935" y="517"/>
                    <a:pt x="935" y="514"/>
                    <a:pt x="935" y="511"/>
                  </a:cubicBezTo>
                  <a:cubicBezTo>
                    <a:pt x="935" y="505"/>
                    <a:pt x="935" y="500"/>
                    <a:pt x="936" y="495"/>
                  </a:cubicBezTo>
                  <a:cubicBezTo>
                    <a:pt x="936" y="490"/>
                    <a:pt x="937" y="485"/>
                    <a:pt x="936" y="480"/>
                  </a:cubicBezTo>
                  <a:cubicBezTo>
                    <a:pt x="936" y="478"/>
                    <a:pt x="936" y="475"/>
                    <a:pt x="936" y="473"/>
                  </a:cubicBezTo>
                  <a:cubicBezTo>
                    <a:pt x="936" y="469"/>
                    <a:pt x="936" y="464"/>
                    <a:pt x="936" y="459"/>
                  </a:cubicBezTo>
                  <a:cubicBezTo>
                    <a:pt x="933" y="459"/>
                    <a:pt x="930" y="459"/>
                    <a:pt x="926" y="459"/>
                  </a:cubicBezTo>
                  <a:cubicBezTo>
                    <a:pt x="918" y="459"/>
                    <a:pt x="909" y="459"/>
                    <a:pt x="900" y="459"/>
                  </a:cubicBezTo>
                  <a:cubicBezTo>
                    <a:pt x="899" y="459"/>
                    <a:pt x="899" y="459"/>
                    <a:pt x="898" y="459"/>
                  </a:cubicBezTo>
                  <a:cubicBezTo>
                    <a:pt x="898" y="461"/>
                    <a:pt x="898" y="462"/>
                    <a:pt x="898" y="463"/>
                  </a:cubicBezTo>
                  <a:cubicBezTo>
                    <a:pt x="898" y="464"/>
                    <a:pt x="898" y="465"/>
                    <a:pt x="898" y="467"/>
                  </a:cubicBezTo>
                  <a:cubicBezTo>
                    <a:pt x="898" y="470"/>
                    <a:pt x="897" y="474"/>
                    <a:pt x="897" y="478"/>
                  </a:cubicBezTo>
                  <a:cubicBezTo>
                    <a:pt x="897" y="481"/>
                    <a:pt x="897" y="485"/>
                    <a:pt x="896" y="489"/>
                  </a:cubicBezTo>
                  <a:cubicBezTo>
                    <a:pt x="896" y="491"/>
                    <a:pt x="896" y="493"/>
                    <a:pt x="897" y="495"/>
                  </a:cubicBezTo>
                  <a:cubicBezTo>
                    <a:pt x="897" y="495"/>
                    <a:pt x="897" y="496"/>
                    <a:pt x="897" y="497"/>
                  </a:cubicBezTo>
                  <a:cubicBezTo>
                    <a:pt x="896" y="502"/>
                    <a:pt x="896" y="507"/>
                    <a:pt x="896" y="512"/>
                  </a:cubicBezTo>
                  <a:cubicBezTo>
                    <a:pt x="896" y="515"/>
                    <a:pt x="896" y="519"/>
                    <a:pt x="896" y="522"/>
                  </a:cubicBezTo>
                  <a:cubicBezTo>
                    <a:pt x="895" y="527"/>
                    <a:pt x="896" y="532"/>
                    <a:pt x="896" y="537"/>
                  </a:cubicBezTo>
                  <a:cubicBezTo>
                    <a:pt x="895" y="541"/>
                    <a:pt x="896" y="545"/>
                    <a:pt x="895" y="549"/>
                  </a:cubicBezTo>
                  <a:cubicBezTo>
                    <a:pt x="895" y="551"/>
                    <a:pt x="895" y="553"/>
                    <a:pt x="895" y="555"/>
                  </a:cubicBezTo>
                  <a:cubicBezTo>
                    <a:pt x="896" y="557"/>
                    <a:pt x="896" y="559"/>
                    <a:pt x="896" y="561"/>
                  </a:cubicBezTo>
                  <a:cubicBezTo>
                    <a:pt x="896" y="562"/>
                    <a:pt x="895" y="562"/>
                    <a:pt x="895" y="563"/>
                  </a:cubicBezTo>
                  <a:cubicBezTo>
                    <a:pt x="896" y="566"/>
                    <a:pt x="896" y="570"/>
                    <a:pt x="896" y="574"/>
                  </a:cubicBezTo>
                  <a:cubicBezTo>
                    <a:pt x="896" y="578"/>
                    <a:pt x="896" y="583"/>
                    <a:pt x="895" y="587"/>
                  </a:cubicBezTo>
                  <a:cubicBezTo>
                    <a:pt x="895" y="595"/>
                    <a:pt x="895" y="603"/>
                    <a:pt x="895" y="611"/>
                  </a:cubicBezTo>
                  <a:cubicBezTo>
                    <a:pt x="894" y="615"/>
                    <a:pt x="894" y="619"/>
                    <a:pt x="894" y="623"/>
                  </a:cubicBezTo>
                  <a:cubicBezTo>
                    <a:pt x="894" y="626"/>
                    <a:pt x="894" y="628"/>
                    <a:pt x="893" y="631"/>
                  </a:cubicBezTo>
                  <a:cubicBezTo>
                    <a:pt x="893" y="633"/>
                    <a:pt x="893" y="635"/>
                    <a:pt x="893" y="637"/>
                  </a:cubicBezTo>
                  <a:cubicBezTo>
                    <a:pt x="893" y="640"/>
                    <a:pt x="893" y="642"/>
                    <a:pt x="893" y="644"/>
                  </a:cubicBezTo>
                  <a:cubicBezTo>
                    <a:pt x="893" y="649"/>
                    <a:pt x="893" y="654"/>
                    <a:pt x="893" y="659"/>
                  </a:cubicBezTo>
                  <a:cubicBezTo>
                    <a:pt x="894" y="663"/>
                    <a:pt x="895" y="667"/>
                    <a:pt x="893" y="671"/>
                  </a:cubicBezTo>
                  <a:cubicBezTo>
                    <a:pt x="893" y="672"/>
                    <a:pt x="893" y="672"/>
                    <a:pt x="893" y="672"/>
                  </a:cubicBezTo>
                  <a:cubicBezTo>
                    <a:pt x="894" y="676"/>
                    <a:pt x="894" y="680"/>
                    <a:pt x="893" y="684"/>
                  </a:cubicBezTo>
                  <a:cubicBezTo>
                    <a:pt x="893" y="686"/>
                    <a:pt x="893" y="689"/>
                    <a:pt x="893" y="691"/>
                  </a:cubicBezTo>
                  <a:cubicBezTo>
                    <a:pt x="893" y="693"/>
                    <a:pt x="894" y="695"/>
                    <a:pt x="894" y="697"/>
                  </a:cubicBezTo>
                  <a:cubicBezTo>
                    <a:pt x="894" y="701"/>
                    <a:pt x="893" y="705"/>
                    <a:pt x="894" y="709"/>
                  </a:cubicBezTo>
                  <a:cubicBezTo>
                    <a:pt x="894" y="714"/>
                    <a:pt x="893" y="718"/>
                    <a:pt x="894" y="722"/>
                  </a:cubicBezTo>
                  <a:cubicBezTo>
                    <a:pt x="894" y="722"/>
                    <a:pt x="894" y="723"/>
                    <a:pt x="894" y="723"/>
                  </a:cubicBezTo>
                  <a:cubicBezTo>
                    <a:pt x="894" y="724"/>
                    <a:pt x="893" y="726"/>
                    <a:pt x="894" y="728"/>
                  </a:cubicBezTo>
                  <a:cubicBezTo>
                    <a:pt x="894" y="732"/>
                    <a:pt x="896" y="737"/>
                    <a:pt x="894" y="741"/>
                  </a:cubicBezTo>
                  <a:cubicBezTo>
                    <a:pt x="894" y="742"/>
                    <a:pt x="894" y="743"/>
                    <a:pt x="894" y="743"/>
                  </a:cubicBezTo>
                  <a:cubicBezTo>
                    <a:pt x="894" y="749"/>
                    <a:pt x="894" y="755"/>
                    <a:pt x="894" y="761"/>
                  </a:cubicBezTo>
                  <a:cubicBezTo>
                    <a:pt x="894" y="763"/>
                    <a:pt x="895" y="765"/>
                    <a:pt x="895" y="767"/>
                  </a:cubicBezTo>
                  <a:cubicBezTo>
                    <a:pt x="899" y="767"/>
                    <a:pt x="904" y="768"/>
                    <a:pt x="908" y="768"/>
                  </a:cubicBezTo>
                  <a:cubicBezTo>
                    <a:pt x="917" y="769"/>
                    <a:pt x="925" y="768"/>
                    <a:pt x="934" y="767"/>
                  </a:cubicBezTo>
                  <a:close/>
                  <a:moveTo>
                    <a:pt x="1178" y="253"/>
                  </a:moveTo>
                  <a:cubicBezTo>
                    <a:pt x="1180" y="252"/>
                    <a:pt x="1181" y="252"/>
                    <a:pt x="1182" y="252"/>
                  </a:cubicBezTo>
                  <a:cubicBezTo>
                    <a:pt x="1184" y="251"/>
                    <a:pt x="1186" y="250"/>
                    <a:pt x="1188" y="249"/>
                  </a:cubicBezTo>
                  <a:cubicBezTo>
                    <a:pt x="1193" y="247"/>
                    <a:pt x="1198" y="245"/>
                    <a:pt x="1203" y="242"/>
                  </a:cubicBezTo>
                  <a:cubicBezTo>
                    <a:pt x="1207" y="239"/>
                    <a:pt x="1211" y="235"/>
                    <a:pt x="1216" y="232"/>
                  </a:cubicBezTo>
                  <a:cubicBezTo>
                    <a:pt x="1219" y="230"/>
                    <a:pt x="1222" y="228"/>
                    <a:pt x="1224" y="226"/>
                  </a:cubicBezTo>
                  <a:cubicBezTo>
                    <a:pt x="1229" y="223"/>
                    <a:pt x="1233" y="219"/>
                    <a:pt x="1237" y="216"/>
                  </a:cubicBezTo>
                  <a:cubicBezTo>
                    <a:pt x="1238" y="215"/>
                    <a:pt x="1239" y="214"/>
                    <a:pt x="1238" y="213"/>
                  </a:cubicBezTo>
                  <a:cubicBezTo>
                    <a:pt x="1237" y="211"/>
                    <a:pt x="1237" y="208"/>
                    <a:pt x="1236" y="205"/>
                  </a:cubicBezTo>
                  <a:cubicBezTo>
                    <a:pt x="1236" y="199"/>
                    <a:pt x="1235" y="193"/>
                    <a:pt x="1234" y="186"/>
                  </a:cubicBezTo>
                  <a:cubicBezTo>
                    <a:pt x="1234" y="185"/>
                    <a:pt x="1233" y="183"/>
                    <a:pt x="1233" y="181"/>
                  </a:cubicBezTo>
                  <a:cubicBezTo>
                    <a:pt x="1233" y="181"/>
                    <a:pt x="1233" y="180"/>
                    <a:pt x="1234" y="179"/>
                  </a:cubicBezTo>
                  <a:cubicBezTo>
                    <a:pt x="1234" y="179"/>
                    <a:pt x="1233" y="178"/>
                    <a:pt x="1233" y="177"/>
                  </a:cubicBezTo>
                  <a:cubicBezTo>
                    <a:pt x="1229" y="175"/>
                    <a:pt x="1226" y="172"/>
                    <a:pt x="1222" y="169"/>
                  </a:cubicBezTo>
                  <a:cubicBezTo>
                    <a:pt x="1218" y="165"/>
                    <a:pt x="1214" y="160"/>
                    <a:pt x="1211" y="155"/>
                  </a:cubicBezTo>
                  <a:cubicBezTo>
                    <a:pt x="1208" y="151"/>
                    <a:pt x="1205" y="147"/>
                    <a:pt x="1202" y="143"/>
                  </a:cubicBezTo>
                  <a:cubicBezTo>
                    <a:pt x="1201" y="142"/>
                    <a:pt x="1200" y="141"/>
                    <a:pt x="1198" y="139"/>
                  </a:cubicBezTo>
                  <a:cubicBezTo>
                    <a:pt x="1192" y="141"/>
                    <a:pt x="1188" y="139"/>
                    <a:pt x="1188" y="135"/>
                  </a:cubicBezTo>
                  <a:cubicBezTo>
                    <a:pt x="1189" y="135"/>
                    <a:pt x="1190" y="136"/>
                    <a:pt x="1191" y="136"/>
                  </a:cubicBezTo>
                  <a:cubicBezTo>
                    <a:pt x="1193" y="136"/>
                    <a:pt x="1195" y="136"/>
                    <a:pt x="1196" y="135"/>
                  </a:cubicBezTo>
                  <a:cubicBezTo>
                    <a:pt x="1198" y="132"/>
                    <a:pt x="1201" y="129"/>
                    <a:pt x="1202" y="126"/>
                  </a:cubicBezTo>
                  <a:cubicBezTo>
                    <a:pt x="1202" y="123"/>
                    <a:pt x="1203" y="120"/>
                    <a:pt x="1202" y="117"/>
                  </a:cubicBezTo>
                  <a:cubicBezTo>
                    <a:pt x="1202" y="115"/>
                    <a:pt x="1202" y="114"/>
                    <a:pt x="1202" y="112"/>
                  </a:cubicBezTo>
                  <a:cubicBezTo>
                    <a:pt x="1201" y="110"/>
                    <a:pt x="1199" y="108"/>
                    <a:pt x="1198" y="106"/>
                  </a:cubicBezTo>
                  <a:cubicBezTo>
                    <a:pt x="1197" y="104"/>
                    <a:pt x="1195" y="104"/>
                    <a:pt x="1193" y="104"/>
                  </a:cubicBezTo>
                  <a:cubicBezTo>
                    <a:pt x="1191" y="104"/>
                    <a:pt x="1190" y="105"/>
                    <a:pt x="1190" y="107"/>
                  </a:cubicBezTo>
                  <a:cubicBezTo>
                    <a:pt x="1190" y="108"/>
                    <a:pt x="1189" y="108"/>
                    <a:pt x="1189" y="108"/>
                  </a:cubicBezTo>
                  <a:cubicBezTo>
                    <a:pt x="1186" y="107"/>
                    <a:pt x="1183" y="108"/>
                    <a:pt x="1180" y="109"/>
                  </a:cubicBezTo>
                  <a:cubicBezTo>
                    <a:pt x="1180" y="110"/>
                    <a:pt x="1180" y="110"/>
                    <a:pt x="1179" y="110"/>
                  </a:cubicBezTo>
                  <a:cubicBezTo>
                    <a:pt x="1179" y="112"/>
                    <a:pt x="1177" y="112"/>
                    <a:pt x="1176" y="112"/>
                  </a:cubicBezTo>
                  <a:cubicBezTo>
                    <a:pt x="1175" y="113"/>
                    <a:pt x="1174" y="112"/>
                    <a:pt x="1173" y="111"/>
                  </a:cubicBezTo>
                  <a:cubicBezTo>
                    <a:pt x="1173" y="108"/>
                    <a:pt x="1173" y="106"/>
                    <a:pt x="1173" y="103"/>
                  </a:cubicBezTo>
                  <a:cubicBezTo>
                    <a:pt x="1174" y="100"/>
                    <a:pt x="1176" y="96"/>
                    <a:pt x="1177" y="92"/>
                  </a:cubicBezTo>
                  <a:cubicBezTo>
                    <a:pt x="1177" y="91"/>
                    <a:pt x="1178" y="90"/>
                    <a:pt x="1178" y="89"/>
                  </a:cubicBezTo>
                  <a:cubicBezTo>
                    <a:pt x="1177" y="89"/>
                    <a:pt x="1176" y="90"/>
                    <a:pt x="1176" y="91"/>
                  </a:cubicBezTo>
                  <a:cubicBezTo>
                    <a:pt x="1173" y="95"/>
                    <a:pt x="1169" y="98"/>
                    <a:pt x="1165" y="102"/>
                  </a:cubicBezTo>
                  <a:cubicBezTo>
                    <a:pt x="1164" y="103"/>
                    <a:pt x="1162" y="103"/>
                    <a:pt x="1161" y="102"/>
                  </a:cubicBezTo>
                  <a:cubicBezTo>
                    <a:pt x="1159" y="101"/>
                    <a:pt x="1159" y="99"/>
                    <a:pt x="1160" y="98"/>
                  </a:cubicBezTo>
                  <a:cubicBezTo>
                    <a:pt x="1160" y="98"/>
                    <a:pt x="1160" y="98"/>
                    <a:pt x="1160" y="97"/>
                  </a:cubicBezTo>
                  <a:cubicBezTo>
                    <a:pt x="1161" y="91"/>
                    <a:pt x="1163" y="85"/>
                    <a:pt x="1161" y="79"/>
                  </a:cubicBezTo>
                  <a:cubicBezTo>
                    <a:pt x="1159" y="81"/>
                    <a:pt x="1159" y="83"/>
                    <a:pt x="1157" y="84"/>
                  </a:cubicBezTo>
                  <a:cubicBezTo>
                    <a:pt x="1155" y="88"/>
                    <a:pt x="1152" y="89"/>
                    <a:pt x="1149" y="92"/>
                  </a:cubicBezTo>
                  <a:cubicBezTo>
                    <a:pt x="1147" y="93"/>
                    <a:pt x="1145" y="95"/>
                    <a:pt x="1142" y="95"/>
                  </a:cubicBezTo>
                  <a:cubicBezTo>
                    <a:pt x="1140" y="96"/>
                    <a:pt x="1139" y="96"/>
                    <a:pt x="1138" y="94"/>
                  </a:cubicBezTo>
                  <a:cubicBezTo>
                    <a:pt x="1144" y="85"/>
                    <a:pt x="1143" y="79"/>
                    <a:pt x="1139" y="73"/>
                  </a:cubicBezTo>
                  <a:cubicBezTo>
                    <a:pt x="1136" y="79"/>
                    <a:pt x="1132" y="84"/>
                    <a:pt x="1127" y="89"/>
                  </a:cubicBezTo>
                  <a:cubicBezTo>
                    <a:pt x="1126" y="88"/>
                    <a:pt x="1126" y="88"/>
                    <a:pt x="1125" y="87"/>
                  </a:cubicBezTo>
                  <a:cubicBezTo>
                    <a:pt x="1123" y="84"/>
                    <a:pt x="1123" y="80"/>
                    <a:pt x="1123" y="76"/>
                  </a:cubicBezTo>
                  <a:cubicBezTo>
                    <a:pt x="1123" y="76"/>
                    <a:pt x="1123" y="75"/>
                    <a:pt x="1123" y="74"/>
                  </a:cubicBezTo>
                  <a:cubicBezTo>
                    <a:pt x="1120" y="77"/>
                    <a:pt x="1119" y="79"/>
                    <a:pt x="1118" y="82"/>
                  </a:cubicBezTo>
                  <a:cubicBezTo>
                    <a:pt x="1118" y="84"/>
                    <a:pt x="1118" y="85"/>
                    <a:pt x="1118" y="87"/>
                  </a:cubicBezTo>
                  <a:cubicBezTo>
                    <a:pt x="1117" y="89"/>
                    <a:pt x="1116" y="92"/>
                    <a:pt x="1116" y="94"/>
                  </a:cubicBezTo>
                  <a:cubicBezTo>
                    <a:pt x="1115" y="98"/>
                    <a:pt x="1115" y="102"/>
                    <a:pt x="1115" y="105"/>
                  </a:cubicBezTo>
                  <a:cubicBezTo>
                    <a:pt x="1113" y="110"/>
                    <a:pt x="1111" y="115"/>
                    <a:pt x="1109" y="119"/>
                  </a:cubicBezTo>
                  <a:cubicBezTo>
                    <a:pt x="1108" y="121"/>
                    <a:pt x="1107" y="123"/>
                    <a:pt x="1106" y="125"/>
                  </a:cubicBezTo>
                  <a:cubicBezTo>
                    <a:pt x="1105" y="127"/>
                    <a:pt x="1104" y="129"/>
                    <a:pt x="1103" y="130"/>
                  </a:cubicBezTo>
                  <a:cubicBezTo>
                    <a:pt x="1102" y="134"/>
                    <a:pt x="1103" y="137"/>
                    <a:pt x="1107" y="138"/>
                  </a:cubicBezTo>
                  <a:cubicBezTo>
                    <a:pt x="1109" y="139"/>
                    <a:pt x="1111" y="139"/>
                    <a:pt x="1112" y="140"/>
                  </a:cubicBezTo>
                  <a:cubicBezTo>
                    <a:pt x="1116" y="142"/>
                    <a:pt x="1117" y="144"/>
                    <a:pt x="1117" y="148"/>
                  </a:cubicBezTo>
                  <a:cubicBezTo>
                    <a:pt x="1116" y="153"/>
                    <a:pt x="1120" y="157"/>
                    <a:pt x="1125" y="156"/>
                  </a:cubicBezTo>
                  <a:cubicBezTo>
                    <a:pt x="1128" y="156"/>
                    <a:pt x="1131" y="157"/>
                    <a:pt x="1133" y="159"/>
                  </a:cubicBezTo>
                  <a:cubicBezTo>
                    <a:pt x="1133" y="161"/>
                    <a:pt x="1131" y="162"/>
                    <a:pt x="1129" y="162"/>
                  </a:cubicBezTo>
                  <a:cubicBezTo>
                    <a:pt x="1128" y="162"/>
                    <a:pt x="1127" y="162"/>
                    <a:pt x="1126" y="163"/>
                  </a:cubicBezTo>
                  <a:cubicBezTo>
                    <a:pt x="1125" y="163"/>
                    <a:pt x="1124" y="164"/>
                    <a:pt x="1124" y="166"/>
                  </a:cubicBezTo>
                  <a:cubicBezTo>
                    <a:pt x="1125" y="167"/>
                    <a:pt x="1125" y="167"/>
                    <a:pt x="1126" y="168"/>
                  </a:cubicBezTo>
                  <a:cubicBezTo>
                    <a:pt x="1128" y="170"/>
                    <a:pt x="1129" y="172"/>
                    <a:pt x="1129" y="175"/>
                  </a:cubicBezTo>
                  <a:cubicBezTo>
                    <a:pt x="1129" y="176"/>
                    <a:pt x="1129" y="178"/>
                    <a:pt x="1129" y="180"/>
                  </a:cubicBezTo>
                  <a:cubicBezTo>
                    <a:pt x="1129" y="182"/>
                    <a:pt x="1129" y="184"/>
                    <a:pt x="1130" y="186"/>
                  </a:cubicBezTo>
                  <a:cubicBezTo>
                    <a:pt x="1130" y="187"/>
                    <a:pt x="1131" y="189"/>
                    <a:pt x="1132" y="190"/>
                  </a:cubicBezTo>
                  <a:cubicBezTo>
                    <a:pt x="1132" y="191"/>
                    <a:pt x="1133" y="192"/>
                    <a:pt x="1134" y="192"/>
                  </a:cubicBezTo>
                  <a:cubicBezTo>
                    <a:pt x="1139" y="193"/>
                    <a:pt x="1144" y="194"/>
                    <a:pt x="1149" y="192"/>
                  </a:cubicBezTo>
                  <a:cubicBezTo>
                    <a:pt x="1156" y="191"/>
                    <a:pt x="1163" y="189"/>
                    <a:pt x="1170" y="188"/>
                  </a:cubicBezTo>
                  <a:cubicBezTo>
                    <a:pt x="1173" y="187"/>
                    <a:pt x="1176" y="186"/>
                    <a:pt x="1179" y="184"/>
                  </a:cubicBezTo>
                  <a:cubicBezTo>
                    <a:pt x="1180" y="184"/>
                    <a:pt x="1181" y="183"/>
                    <a:pt x="1182" y="183"/>
                  </a:cubicBezTo>
                  <a:cubicBezTo>
                    <a:pt x="1184" y="182"/>
                    <a:pt x="1185" y="183"/>
                    <a:pt x="1186" y="184"/>
                  </a:cubicBezTo>
                  <a:cubicBezTo>
                    <a:pt x="1187" y="185"/>
                    <a:pt x="1186" y="186"/>
                    <a:pt x="1185" y="187"/>
                  </a:cubicBezTo>
                  <a:cubicBezTo>
                    <a:pt x="1184" y="188"/>
                    <a:pt x="1183" y="188"/>
                    <a:pt x="1183" y="188"/>
                  </a:cubicBezTo>
                  <a:cubicBezTo>
                    <a:pt x="1180" y="189"/>
                    <a:pt x="1178" y="190"/>
                    <a:pt x="1176" y="191"/>
                  </a:cubicBezTo>
                  <a:cubicBezTo>
                    <a:pt x="1182" y="212"/>
                    <a:pt x="1181" y="232"/>
                    <a:pt x="1178" y="253"/>
                  </a:cubicBezTo>
                  <a:close/>
                  <a:moveTo>
                    <a:pt x="269" y="108"/>
                  </a:moveTo>
                  <a:cubicBezTo>
                    <a:pt x="264" y="110"/>
                    <a:pt x="262" y="113"/>
                    <a:pt x="260" y="116"/>
                  </a:cubicBezTo>
                  <a:cubicBezTo>
                    <a:pt x="258" y="119"/>
                    <a:pt x="257" y="122"/>
                    <a:pt x="258" y="125"/>
                  </a:cubicBezTo>
                  <a:cubicBezTo>
                    <a:pt x="258" y="126"/>
                    <a:pt x="258" y="126"/>
                    <a:pt x="257" y="127"/>
                  </a:cubicBezTo>
                  <a:cubicBezTo>
                    <a:pt x="254" y="126"/>
                    <a:pt x="253" y="125"/>
                    <a:pt x="251" y="122"/>
                  </a:cubicBezTo>
                  <a:cubicBezTo>
                    <a:pt x="250" y="121"/>
                    <a:pt x="249" y="119"/>
                    <a:pt x="247" y="117"/>
                  </a:cubicBezTo>
                  <a:cubicBezTo>
                    <a:pt x="247" y="120"/>
                    <a:pt x="247" y="123"/>
                    <a:pt x="246" y="125"/>
                  </a:cubicBezTo>
                  <a:cubicBezTo>
                    <a:pt x="246" y="127"/>
                    <a:pt x="245" y="130"/>
                    <a:pt x="244" y="132"/>
                  </a:cubicBezTo>
                  <a:cubicBezTo>
                    <a:pt x="241" y="132"/>
                    <a:pt x="240" y="131"/>
                    <a:pt x="239" y="129"/>
                  </a:cubicBezTo>
                  <a:cubicBezTo>
                    <a:pt x="236" y="126"/>
                    <a:pt x="233" y="125"/>
                    <a:pt x="229" y="123"/>
                  </a:cubicBezTo>
                  <a:cubicBezTo>
                    <a:pt x="228" y="123"/>
                    <a:pt x="226" y="122"/>
                    <a:pt x="226" y="120"/>
                  </a:cubicBezTo>
                  <a:cubicBezTo>
                    <a:pt x="225" y="120"/>
                    <a:pt x="225" y="119"/>
                    <a:pt x="225" y="118"/>
                  </a:cubicBezTo>
                  <a:cubicBezTo>
                    <a:pt x="223" y="116"/>
                    <a:pt x="218" y="115"/>
                    <a:pt x="216" y="117"/>
                  </a:cubicBezTo>
                  <a:cubicBezTo>
                    <a:pt x="210" y="122"/>
                    <a:pt x="207" y="128"/>
                    <a:pt x="208" y="136"/>
                  </a:cubicBezTo>
                  <a:cubicBezTo>
                    <a:pt x="208" y="140"/>
                    <a:pt x="209" y="140"/>
                    <a:pt x="213" y="140"/>
                  </a:cubicBezTo>
                  <a:cubicBezTo>
                    <a:pt x="215" y="140"/>
                    <a:pt x="216" y="140"/>
                    <a:pt x="218" y="142"/>
                  </a:cubicBezTo>
                  <a:cubicBezTo>
                    <a:pt x="216" y="146"/>
                    <a:pt x="212" y="145"/>
                    <a:pt x="208" y="144"/>
                  </a:cubicBezTo>
                  <a:cubicBezTo>
                    <a:pt x="207" y="148"/>
                    <a:pt x="206" y="152"/>
                    <a:pt x="205" y="157"/>
                  </a:cubicBezTo>
                  <a:cubicBezTo>
                    <a:pt x="199" y="156"/>
                    <a:pt x="195" y="152"/>
                    <a:pt x="191" y="146"/>
                  </a:cubicBezTo>
                  <a:cubicBezTo>
                    <a:pt x="191" y="148"/>
                    <a:pt x="191" y="149"/>
                    <a:pt x="191" y="150"/>
                  </a:cubicBezTo>
                  <a:cubicBezTo>
                    <a:pt x="190" y="152"/>
                    <a:pt x="191" y="153"/>
                    <a:pt x="190" y="155"/>
                  </a:cubicBezTo>
                  <a:cubicBezTo>
                    <a:pt x="190" y="157"/>
                    <a:pt x="191" y="160"/>
                    <a:pt x="190" y="162"/>
                  </a:cubicBezTo>
                  <a:cubicBezTo>
                    <a:pt x="184" y="163"/>
                    <a:pt x="182" y="159"/>
                    <a:pt x="179" y="156"/>
                  </a:cubicBezTo>
                  <a:cubicBezTo>
                    <a:pt x="179" y="157"/>
                    <a:pt x="179" y="158"/>
                    <a:pt x="179" y="158"/>
                  </a:cubicBezTo>
                  <a:cubicBezTo>
                    <a:pt x="178" y="162"/>
                    <a:pt x="176" y="166"/>
                    <a:pt x="173" y="170"/>
                  </a:cubicBezTo>
                  <a:cubicBezTo>
                    <a:pt x="170" y="173"/>
                    <a:pt x="167" y="173"/>
                    <a:pt x="165" y="170"/>
                  </a:cubicBezTo>
                  <a:cubicBezTo>
                    <a:pt x="167" y="164"/>
                    <a:pt x="166" y="161"/>
                    <a:pt x="164" y="161"/>
                  </a:cubicBezTo>
                  <a:cubicBezTo>
                    <a:pt x="163" y="162"/>
                    <a:pt x="164" y="163"/>
                    <a:pt x="163" y="164"/>
                  </a:cubicBezTo>
                  <a:cubicBezTo>
                    <a:pt x="160" y="166"/>
                    <a:pt x="157" y="170"/>
                    <a:pt x="154" y="172"/>
                  </a:cubicBezTo>
                  <a:cubicBezTo>
                    <a:pt x="152" y="173"/>
                    <a:pt x="152" y="174"/>
                    <a:pt x="152" y="175"/>
                  </a:cubicBezTo>
                  <a:cubicBezTo>
                    <a:pt x="151" y="181"/>
                    <a:pt x="150" y="187"/>
                    <a:pt x="149" y="192"/>
                  </a:cubicBezTo>
                  <a:cubicBezTo>
                    <a:pt x="148" y="196"/>
                    <a:pt x="146" y="200"/>
                    <a:pt x="144" y="204"/>
                  </a:cubicBezTo>
                  <a:cubicBezTo>
                    <a:pt x="143" y="205"/>
                    <a:pt x="142" y="207"/>
                    <a:pt x="141" y="208"/>
                  </a:cubicBezTo>
                  <a:cubicBezTo>
                    <a:pt x="142" y="209"/>
                    <a:pt x="144" y="211"/>
                    <a:pt x="145" y="213"/>
                  </a:cubicBezTo>
                  <a:cubicBezTo>
                    <a:pt x="148" y="215"/>
                    <a:pt x="150" y="217"/>
                    <a:pt x="154" y="218"/>
                  </a:cubicBezTo>
                  <a:cubicBezTo>
                    <a:pt x="158" y="220"/>
                    <a:pt x="162" y="222"/>
                    <a:pt x="166" y="224"/>
                  </a:cubicBezTo>
                  <a:cubicBezTo>
                    <a:pt x="173" y="228"/>
                    <a:pt x="179" y="233"/>
                    <a:pt x="186" y="237"/>
                  </a:cubicBezTo>
                  <a:cubicBezTo>
                    <a:pt x="186" y="238"/>
                    <a:pt x="186" y="238"/>
                    <a:pt x="186" y="239"/>
                  </a:cubicBezTo>
                  <a:cubicBezTo>
                    <a:pt x="190" y="240"/>
                    <a:pt x="194" y="240"/>
                    <a:pt x="199" y="241"/>
                  </a:cubicBezTo>
                  <a:cubicBezTo>
                    <a:pt x="202" y="229"/>
                    <a:pt x="206" y="218"/>
                    <a:pt x="212" y="207"/>
                  </a:cubicBezTo>
                  <a:cubicBezTo>
                    <a:pt x="210" y="204"/>
                    <a:pt x="207" y="204"/>
                    <a:pt x="206" y="201"/>
                  </a:cubicBezTo>
                  <a:cubicBezTo>
                    <a:pt x="209" y="201"/>
                    <a:pt x="212" y="203"/>
                    <a:pt x="214" y="205"/>
                  </a:cubicBezTo>
                  <a:cubicBezTo>
                    <a:pt x="218" y="208"/>
                    <a:pt x="222" y="211"/>
                    <a:pt x="227" y="212"/>
                  </a:cubicBezTo>
                  <a:cubicBezTo>
                    <a:pt x="231" y="213"/>
                    <a:pt x="235" y="213"/>
                    <a:pt x="238" y="212"/>
                  </a:cubicBezTo>
                  <a:cubicBezTo>
                    <a:pt x="242" y="210"/>
                    <a:pt x="245" y="208"/>
                    <a:pt x="247" y="205"/>
                  </a:cubicBezTo>
                  <a:cubicBezTo>
                    <a:pt x="248" y="203"/>
                    <a:pt x="249" y="201"/>
                    <a:pt x="250" y="198"/>
                  </a:cubicBezTo>
                  <a:cubicBezTo>
                    <a:pt x="252" y="195"/>
                    <a:pt x="252" y="195"/>
                    <a:pt x="256" y="195"/>
                  </a:cubicBezTo>
                  <a:cubicBezTo>
                    <a:pt x="257" y="195"/>
                    <a:pt x="258" y="195"/>
                    <a:pt x="259" y="194"/>
                  </a:cubicBezTo>
                  <a:cubicBezTo>
                    <a:pt x="260" y="190"/>
                    <a:pt x="260" y="188"/>
                    <a:pt x="256" y="186"/>
                  </a:cubicBezTo>
                  <a:cubicBezTo>
                    <a:pt x="255" y="185"/>
                    <a:pt x="253" y="184"/>
                    <a:pt x="252" y="183"/>
                  </a:cubicBezTo>
                  <a:cubicBezTo>
                    <a:pt x="251" y="181"/>
                    <a:pt x="252" y="180"/>
                    <a:pt x="253" y="180"/>
                  </a:cubicBezTo>
                  <a:cubicBezTo>
                    <a:pt x="256" y="183"/>
                    <a:pt x="260" y="184"/>
                    <a:pt x="264" y="186"/>
                  </a:cubicBezTo>
                  <a:cubicBezTo>
                    <a:pt x="266" y="187"/>
                    <a:pt x="269" y="186"/>
                    <a:pt x="271" y="184"/>
                  </a:cubicBezTo>
                  <a:cubicBezTo>
                    <a:pt x="272" y="182"/>
                    <a:pt x="274" y="180"/>
                    <a:pt x="274" y="178"/>
                  </a:cubicBezTo>
                  <a:cubicBezTo>
                    <a:pt x="276" y="174"/>
                    <a:pt x="280" y="172"/>
                    <a:pt x="284" y="173"/>
                  </a:cubicBezTo>
                  <a:cubicBezTo>
                    <a:pt x="285" y="173"/>
                    <a:pt x="287" y="173"/>
                    <a:pt x="288" y="173"/>
                  </a:cubicBezTo>
                  <a:cubicBezTo>
                    <a:pt x="291" y="173"/>
                    <a:pt x="292" y="172"/>
                    <a:pt x="293" y="169"/>
                  </a:cubicBezTo>
                  <a:cubicBezTo>
                    <a:pt x="294" y="168"/>
                    <a:pt x="294" y="167"/>
                    <a:pt x="294" y="166"/>
                  </a:cubicBezTo>
                  <a:cubicBezTo>
                    <a:pt x="294" y="164"/>
                    <a:pt x="294" y="161"/>
                    <a:pt x="294" y="159"/>
                  </a:cubicBezTo>
                  <a:cubicBezTo>
                    <a:pt x="294" y="153"/>
                    <a:pt x="294" y="148"/>
                    <a:pt x="294" y="143"/>
                  </a:cubicBezTo>
                  <a:cubicBezTo>
                    <a:pt x="294" y="140"/>
                    <a:pt x="294" y="138"/>
                    <a:pt x="295" y="135"/>
                  </a:cubicBezTo>
                  <a:cubicBezTo>
                    <a:pt x="295" y="131"/>
                    <a:pt x="296" y="127"/>
                    <a:pt x="297" y="123"/>
                  </a:cubicBezTo>
                  <a:cubicBezTo>
                    <a:pt x="296" y="124"/>
                    <a:pt x="296" y="124"/>
                    <a:pt x="296" y="124"/>
                  </a:cubicBezTo>
                  <a:cubicBezTo>
                    <a:pt x="294" y="127"/>
                    <a:pt x="291" y="128"/>
                    <a:pt x="288" y="130"/>
                  </a:cubicBezTo>
                  <a:cubicBezTo>
                    <a:pt x="288" y="130"/>
                    <a:pt x="287" y="130"/>
                    <a:pt x="286" y="130"/>
                  </a:cubicBezTo>
                  <a:cubicBezTo>
                    <a:pt x="284" y="130"/>
                    <a:pt x="283" y="129"/>
                    <a:pt x="284" y="128"/>
                  </a:cubicBezTo>
                  <a:cubicBezTo>
                    <a:pt x="285" y="125"/>
                    <a:pt x="286" y="123"/>
                    <a:pt x="287" y="121"/>
                  </a:cubicBezTo>
                  <a:cubicBezTo>
                    <a:pt x="288" y="119"/>
                    <a:pt x="288" y="117"/>
                    <a:pt x="288" y="116"/>
                  </a:cubicBezTo>
                  <a:cubicBezTo>
                    <a:pt x="288" y="116"/>
                    <a:pt x="288" y="115"/>
                    <a:pt x="288" y="115"/>
                  </a:cubicBezTo>
                  <a:cubicBezTo>
                    <a:pt x="287" y="116"/>
                    <a:pt x="286" y="117"/>
                    <a:pt x="285" y="118"/>
                  </a:cubicBezTo>
                  <a:cubicBezTo>
                    <a:pt x="282" y="120"/>
                    <a:pt x="279" y="123"/>
                    <a:pt x="276" y="126"/>
                  </a:cubicBezTo>
                  <a:cubicBezTo>
                    <a:pt x="274" y="128"/>
                    <a:pt x="273" y="128"/>
                    <a:pt x="272" y="126"/>
                  </a:cubicBezTo>
                  <a:cubicBezTo>
                    <a:pt x="269" y="122"/>
                    <a:pt x="269" y="117"/>
                    <a:pt x="269" y="113"/>
                  </a:cubicBezTo>
                  <a:cubicBezTo>
                    <a:pt x="269" y="111"/>
                    <a:pt x="269" y="110"/>
                    <a:pt x="269" y="108"/>
                  </a:cubicBezTo>
                  <a:close/>
                  <a:moveTo>
                    <a:pt x="255" y="551"/>
                  </a:moveTo>
                  <a:cubicBezTo>
                    <a:pt x="254" y="551"/>
                    <a:pt x="253" y="551"/>
                    <a:pt x="252" y="551"/>
                  </a:cubicBezTo>
                  <a:cubicBezTo>
                    <a:pt x="249" y="551"/>
                    <a:pt x="245" y="551"/>
                    <a:pt x="242" y="551"/>
                  </a:cubicBezTo>
                  <a:cubicBezTo>
                    <a:pt x="232" y="551"/>
                    <a:pt x="221" y="552"/>
                    <a:pt x="210" y="552"/>
                  </a:cubicBezTo>
                  <a:cubicBezTo>
                    <a:pt x="204" y="552"/>
                    <a:pt x="197" y="552"/>
                    <a:pt x="190" y="551"/>
                  </a:cubicBezTo>
                  <a:cubicBezTo>
                    <a:pt x="185" y="551"/>
                    <a:pt x="179" y="551"/>
                    <a:pt x="174" y="550"/>
                  </a:cubicBezTo>
                  <a:cubicBezTo>
                    <a:pt x="168" y="550"/>
                    <a:pt x="161" y="549"/>
                    <a:pt x="155" y="549"/>
                  </a:cubicBezTo>
                  <a:cubicBezTo>
                    <a:pt x="153" y="549"/>
                    <a:pt x="151" y="548"/>
                    <a:pt x="148" y="548"/>
                  </a:cubicBezTo>
                  <a:cubicBezTo>
                    <a:pt x="145" y="548"/>
                    <a:pt x="141" y="548"/>
                    <a:pt x="138" y="548"/>
                  </a:cubicBezTo>
                  <a:cubicBezTo>
                    <a:pt x="132" y="548"/>
                    <a:pt x="127" y="548"/>
                    <a:pt x="122" y="548"/>
                  </a:cubicBezTo>
                  <a:cubicBezTo>
                    <a:pt x="116" y="547"/>
                    <a:pt x="110" y="547"/>
                    <a:pt x="104" y="548"/>
                  </a:cubicBezTo>
                  <a:cubicBezTo>
                    <a:pt x="100" y="548"/>
                    <a:pt x="97" y="548"/>
                    <a:pt x="94" y="548"/>
                  </a:cubicBezTo>
                  <a:cubicBezTo>
                    <a:pt x="90" y="548"/>
                    <a:pt x="87" y="549"/>
                    <a:pt x="83" y="549"/>
                  </a:cubicBezTo>
                  <a:cubicBezTo>
                    <a:pt x="74" y="549"/>
                    <a:pt x="65" y="548"/>
                    <a:pt x="56" y="548"/>
                  </a:cubicBezTo>
                  <a:cubicBezTo>
                    <a:pt x="55" y="548"/>
                    <a:pt x="55" y="548"/>
                    <a:pt x="54" y="548"/>
                  </a:cubicBezTo>
                  <a:cubicBezTo>
                    <a:pt x="49" y="548"/>
                    <a:pt x="44" y="549"/>
                    <a:pt x="40" y="549"/>
                  </a:cubicBezTo>
                  <a:cubicBezTo>
                    <a:pt x="33" y="549"/>
                    <a:pt x="26" y="549"/>
                    <a:pt x="19" y="549"/>
                  </a:cubicBezTo>
                  <a:cubicBezTo>
                    <a:pt x="15" y="549"/>
                    <a:pt x="11" y="549"/>
                    <a:pt x="6" y="550"/>
                  </a:cubicBezTo>
                  <a:cubicBezTo>
                    <a:pt x="6" y="550"/>
                    <a:pt x="6" y="551"/>
                    <a:pt x="6" y="552"/>
                  </a:cubicBezTo>
                  <a:cubicBezTo>
                    <a:pt x="7" y="557"/>
                    <a:pt x="7" y="563"/>
                    <a:pt x="7" y="569"/>
                  </a:cubicBezTo>
                  <a:cubicBezTo>
                    <a:pt x="7" y="573"/>
                    <a:pt x="8" y="578"/>
                    <a:pt x="8" y="582"/>
                  </a:cubicBezTo>
                  <a:cubicBezTo>
                    <a:pt x="8" y="582"/>
                    <a:pt x="8" y="583"/>
                    <a:pt x="9" y="584"/>
                  </a:cubicBezTo>
                  <a:cubicBezTo>
                    <a:pt x="11" y="584"/>
                    <a:pt x="14" y="585"/>
                    <a:pt x="16" y="585"/>
                  </a:cubicBezTo>
                  <a:cubicBezTo>
                    <a:pt x="18" y="586"/>
                    <a:pt x="21" y="585"/>
                    <a:pt x="23" y="586"/>
                  </a:cubicBezTo>
                  <a:cubicBezTo>
                    <a:pt x="31" y="587"/>
                    <a:pt x="39" y="587"/>
                    <a:pt x="48" y="587"/>
                  </a:cubicBezTo>
                  <a:cubicBezTo>
                    <a:pt x="51" y="587"/>
                    <a:pt x="54" y="587"/>
                    <a:pt x="58" y="587"/>
                  </a:cubicBezTo>
                  <a:cubicBezTo>
                    <a:pt x="60" y="587"/>
                    <a:pt x="63" y="587"/>
                    <a:pt x="66" y="587"/>
                  </a:cubicBezTo>
                  <a:cubicBezTo>
                    <a:pt x="72" y="587"/>
                    <a:pt x="78" y="587"/>
                    <a:pt x="84" y="587"/>
                  </a:cubicBezTo>
                  <a:cubicBezTo>
                    <a:pt x="94" y="587"/>
                    <a:pt x="105" y="587"/>
                    <a:pt x="116" y="588"/>
                  </a:cubicBezTo>
                  <a:cubicBezTo>
                    <a:pt x="119" y="588"/>
                    <a:pt x="122" y="588"/>
                    <a:pt x="125" y="588"/>
                  </a:cubicBezTo>
                  <a:cubicBezTo>
                    <a:pt x="131" y="588"/>
                    <a:pt x="138" y="588"/>
                    <a:pt x="145" y="588"/>
                  </a:cubicBezTo>
                  <a:cubicBezTo>
                    <a:pt x="149" y="589"/>
                    <a:pt x="153" y="589"/>
                    <a:pt x="158" y="589"/>
                  </a:cubicBezTo>
                  <a:cubicBezTo>
                    <a:pt x="161" y="589"/>
                    <a:pt x="164" y="589"/>
                    <a:pt x="167" y="590"/>
                  </a:cubicBezTo>
                  <a:cubicBezTo>
                    <a:pt x="174" y="590"/>
                    <a:pt x="181" y="590"/>
                    <a:pt x="188" y="590"/>
                  </a:cubicBezTo>
                  <a:cubicBezTo>
                    <a:pt x="192" y="591"/>
                    <a:pt x="195" y="591"/>
                    <a:pt x="199" y="591"/>
                  </a:cubicBezTo>
                  <a:cubicBezTo>
                    <a:pt x="205" y="592"/>
                    <a:pt x="210" y="591"/>
                    <a:pt x="216" y="591"/>
                  </a:cubicBezTo>
                  <a:cubicBezTo>
                    <a:pt x="219" y="591"/>
                    <a:pt x="222" y="591"/>
                    <a:pt x="224" y="591"/>
                  </a:cubicBezTo>
                  <a:cubicBezTo>
                    <a:pt x="233" y="591"/>
                    <a:pt x="241" y="590"/>
                    <a:pt x="250" y="591"/>
                  </a:cubicBezTo>
                  <a:cubicBezTo>
                    <a:pt x="251" y="592"/>
                    <a:pt x="252" y="591"/>
                    <a:pt x="254" y="591"/>
                  </a:cubicBezTo>
                  <a:cubicBezTo>
                    <a:pt x="254" y="578"/>
                    <a:pt x="254" y="565"/>
                    <a:pt x="255" y="551"/>
                  </a:cubicBezTo>
                  <a:close/>
                  <a:moveTo>
                    <a:pt x="1131" y="320"/>
                  </a:moveTo>
                  <a:cubicBezTo>
                    <a:pt x="1130" y="319"/>
                    <a:pt x="1129" y="318"/>
                    <a:pt x="1129" y="317"/>
                  </a:cubicBezTo>
                  <a:cubicBezTo>
                    <a:pt x="1129" y="315"/>
                    <a:pt x="1129" y="313"/>
                    <a:pt x="1128" y="311"/>
                  </a:cubicBezTo>
                  <a:cubicBezTo>
                    <a:pt x="1128" y="305"/>
                    <a:pt x="1127" y="299"/>
                    <a:pt x="1126" y="293"/>
                  </a:cubicBezTo>
                  <a:cubicBezTo>
                    <a:pt x="1124" y="282"/>
                    <a:pt x="1124" y="271"/>
                    <a:pt x="1122" y="260"/>
                  </a:cubicBezTo>
                  <a:cubicBezTo>
                    <a:pt x="1122" y="256"/>
                    <a:pt x="1122" y="252"/>
                    <a:pt x="1121" y="248"/>
                  </a:cubicBezTo>
                  <a:cubicBezTo>
                    <a:pt x="1121" y="243"/>
                    <a:pt x="1120" y="239"/>
                    <a:pt x="1119" y="234"/>
                  </a:cubicBezTo>
                  <a:cubicBezTo>
                    <a:pt x="1119" y="230"/>
                    <a:pt x="1118" y="225"/>
                    <a:pt x="1118" y="221"/>
                  </a:cubicBezTo>
                  <a:cubicBezTo>
                    <a:pt x="1117" y="218"/>
                    <a:pt x="1116" y="218"/>
                    <a:pt x="1114" y="218"/>
                  </a:cubicBezTo>
                  <a:cubicBezTo>
                    <a:pt x="1111" y="219"/>
                    <a:pt x="1108" y="219"/>
                    <a:pt x="1105" y="220"/>
                  </a:cubicBezTo>
                  <a:cubicBezTo>
                    <a:pt x="1101" y="220"/>
                    <a:pt x="1096" y="221"/>
                    <a:pt x="1092" y="221"/>
                  </a:cubicBezTo>
                  <a:cubicBezTo>
                    <a:pt x="1088" y="222"/>
                    <a:pt x="1083" y="223"/>
                    <a:pt x="1079" y="224"/>
                  </a:cubicBezTo>
                  <a:cubicBezTo>
                    <a:pt x="1074" y="225"/>
                    <a:pt x="1070" y="227"/>
                    <a:pt x="1065" y="229"/>
                  </a:cubicBezTo>
                  <a:cubicBezTo>
                    <a:pt x="1065" y="229"/>
                    <a:pt x="1064" y="229"/>
                    <a:pt x="1065" y="230"/>
                  </a:cubicBezTo>
                  <a:cubicBezTo>
                    <a:pt x="1067" y="237"/>
                    <a:pt x="1067" y="245"/>
                    <a:pt x="1067" y="252"/>
                  </a:cubicBezTo>
                  <a:cubicBezTo>
                    <a:pt x="1067" y="262"/>
                    <a:pt x="1069" y="272"/>
                    <a:pt x="1070" y="282"/>
                  </a:cubicBezTo>
                  <a:cubicBezTo>
                    <a:pt x="1071" y="285"/>
                    <a:pt x="1071" y="289"/>
                    <a:pt x="1072" y="292"/>
                  </a:cubicBezTo>
                  <a:cubicBezTo>
                    <a:pt x="1072" y="300"/>
                    <a:pt x="1074" y="307"/>
                    <a:pt x="1075" y="315"/>
                  </a:cubicBezTo>
                  <a:cubicBezTo>
                    <a:pt x="1076" y="319"/>
                    <a:pt x="1077" y="323"/>
                    <a:pt x="1078" y="327"/>
                  </a:cubicBezTo>
                  <a:cubicBezTo>
                    <a:pt x="1080" y="335"/>
                    <a:pt x="1081" y="344"/>
                    <a:pt x="1085" y="352"/>
                  </a:cubicBezTo>
                  <a:cubicBezTo>
                    <a:pt x="1087" y="356"/>
                    <a:pt x="1089" y="360"/>
                    <a:pt x="1091" y="364"/>
                  </a:cubicBezTo>
                  <a:cubicBezTo>
                    <a:pt x="1092" y="364"/>
                    <a:pt x="1092" y="365"/>
                    <a:pt x="1093" y="365"/>
                  </a:cubicBezTo>
                  <a:cubicBezTo>
                    <a:pt x="1099" y="366"/>
                    <a:pt x="1105" y="368"/>
                    <a:pt x="1112" y="369"/>
                  </a:cubicBezTo>
                  <a:cubicBezTo>
                    <a:pt x="1117" y="369"/>
                    <a:pt x="1122" y="370"/>
                    <a:pt x="1127" y="370"/>
                  </a:cubicBezTo>
                  <a:cubicBezTo>
                    <a:pt x="1132" y="371"/>
                    <a:pt x="1137" y="371"/>
                    <a:pt x="1142" y="372"/>
                  </a:cubicBezTo>
                  <a:cubicBezTo>
                    <a:pt x="1146" y="372"/>
                    <a:pt x="1150" y="371"/>
                    <a:pt x="1153" y="371"/>
                  </a:cubicBezTo>
                  <a:cubicBezTo>
                    <a:pt x="1156" y="371"/>
                    <a:pt x="1158" y="370"/>
                    <a:pt x="1160" y="368"/>
                  </a:cubicBezTo>
                  <a:cubicBezTo>
                    <a:pt x="1160" y="364"/>
                    <a:pt x="1159" y="360"/>
                    <a:pt x="1159" y="355"/>
                  </a:cubicBezTo>
                  <a:cubicBezTo>
                    <a:pt x="1158" y="352"/>
                    <a:pt x="1158" y="349"/>
                    <a:pt x="1158" y="345"/>
                  </a:cubicBezTo>
                  <a:cubicBezTo>
                    <a:pt x="1158" y="342"/>
                    <a:pt x="1157" y="339"/>
                    <a:pt x="1157" y="336"/>
                  </a:cubicBezTo>
                  <a:cubicBezTo>
                    <a:pt x="1157" y="333"/>
                    <a:pt x="1158" y="330"/>
                    <a:pt x="1157" y="328"/>
                  </a:cubicBezTo>
                  <a:cubicBezTo>
                    <a:pt x="1156" y="326"/>
                    <a:pt x="1157" y="325"/>
                    <a:pt x="1157" y="323"/>
                  </a:cubicBezTo>
                  <a:cubicBezTo>
                    <a:pt x="1158" y="322"/>
                    <a:pt x="1157" y="320"/>
                    <a:pt x="1157" y="318"/>
                  </a:cubicBezTo>
                  <a:cubicBezTo>
                    <a:pt x="1157" y="315"/>
                    <a:pt x="1157" y="312"/>
                    <a:pt x="1158" y="308"/>
                  </a:cubicBezTo>
                  <a:cubicBezTo>
                    <a:pt x="1158" y="305"/>
                    <a:pt x="1158" y="302"/>
                    <a:pt x="1158" y="300"/>
                  </a:cubicBezTo>
                  <a:cubicBezTo>
                    <a:pt x="1158" y="300"/>
                    <a:pt x="1158" y="299"/>
                    <a:pt x="1158" y="299"/>
                  </a:cubicBezTo>
                  <a:cubicBezTo>
                    <a:pt x="1153" y="303"/>
                    <a:pt x="1150" y="307"/>
                    <a:pt x="1145" y="310"/>
                  </a:cubicBezTo>
                  <a:cubicBezTo>
                    <a:pt x="1141" y="314"/>
                    <a:pt x="1136" y="317"/>
                    <a:pt x="1131" y="320"/>
                  </a:cubicBezTo>
                  <a:close/>
                  <a:moveTo>
                    <a:pt x="1118" y="575"/>
                  </a:moveTo>
                  <a:cubicBezTo>
                    <a:pt x="1117" y="576"/>
                    <a:pt x="1117" y="576"/>
                    <a:pt x="1117" y="577"/>
                  </a:cubicBezTo>
                  <a:cubicBezTo>
                    <a:pt x="1117" y="586"/>
                    <a:pt x="1117" y="594"/>
                    <a:pt x="1117" y="603"/>
                  </a:cubicBezTo>
                  <a:cubicBezTo>
                    <a:pt x="1117" y="606"/>
                    <a:pt x="1118" y="608"/>
                    <a:pt x="1118" y="611"/>
                  </a:cubicBezTo>
                  <a:cubicBezTo>
                    <a:pt x="1118" y="617"/>
                    <a:pt x="1118" y="623"/>
                    <a:pt x="1118" y="628"/>
                  </a:cubicBezTo>
                  <a:cubicBezTo>
                    <a:pt x="1118" y="632"/>
                    <a:pt x="1118" y="636"/>
                    <a:pt x="1118" y="640"/>
                  </a:cubicBezTo>
                  <a:cubicBezTo>
                    <a:pt x="1118" y="652"/>
                    <a:pt x="1118" y="663"/>
                    <a:pt x="1118" y="674"/>
                  </a:cubicBezTo>
                  <a:cubicBezTo>
                    <a:pt x="1119" y="680"/>
                    <a:pt x="1119" y="686"/>
                    <a:pt x="1119" y="692"/>
                  </a:cubicBezTo>
                  <a:cubicBezTo>
                    <a:pt x="1119" y="695"/>
                    <a:pt x="1119" y="698"/>
                    <a:pt x="1119" y="700"/>
                  </a:cubicBezTo>
                  <a:cubicBezTo>
                    <a:pt x="1119" y="708"/>
                    <a:pt x="1119" y="716"/>
                    <a:pt x="1119" y="724"/>
                  </a:cubicBezTo>
                  <a:cubicBezTo>
                    <a:pt x="1119" y="732"/>
                    <a:pt x="1119" y="740"/>
                    <a:pt x="1119" y="748"/>
                  </a:cubicBezTo>
                  <a:cubicBezTo>
                    <a:pt x="1119" y="751"/>
                    <a:pt x="1120" y="754"/>
                    <a:pt x="1121" y="757"/>
                  </a:cubicBezTo>
                  <a:cubicBezTo>
                    <a:pt x="1121" y="759"/>
                    <a:pt x="1122" y="762"/>
                    <a:pt x="1122" y="764"/>
                  </a:cubicBezTo>
                  <a:cubicBezTo>
                    <a:pt x="1125" y="765"/>
                    <a:pt x="1128" y="766"/>
                    <a:pt x="1131" y="766"/>
                  </a:cubicBezTo>
                  <a:cubicBezTo>
                    <a:pt x="1134" y="765"/>
                    <a:pt x="1138" y="765"/>
                    <a:pt x="1141" y="765"/>
                  </a:cubicBezTo>
                  <a:cubicBezTo>
                    <a:pt x="1147" y="765"/>
                    <a:pt x="1153" y="765"/>
                    <a:pt x="1158" y="765"/>
                  </a:cubicBezTo>
                  <a:cubicBezTo>
                    <a:pt x="1160" y="765"/>
                    <a:pt x="1162" y="765"/>
                    <a:pt x="1164" y="764"/>
                  </a:cubicBezTo>
                  <a:cubicBezTo>
                    <a:pt x="1164" y="762"/>
                    <a:pt x="1165" y="760"/>
                    <a:pt x="1165" y="758"/>
                  </a:cubicBezTo>
                  <a:cubicBezTo>
                    <a:pt x="1165" y="751"/>
                    <a:pt x="1165" y="744"/>
                    <a:pt x="1165" y="737"/>
                  </a:cubicBezTo>
                  <a:cubicBezTo>
                    <a:pt x="1165" y="729"/>
                    <a:pt x="1165" y="720"/>
                    <a:pt x="1165" y="711"/>
                  </a:cubicBezTo>
                  <a:cubicBezTo>
                    <a:pt x="1165" y="708"/>
                    <a:pt x="1166" y="705"/>
                    <a:pt x="1166" y="701"/>
                  </a:cubicBezTo>
                  <a:cubicBezTo>
                    <a:pt x="1166" y="693"/>
                    <a:pt x="1166" y="684"/>
                    <a:pt x="1166" y="675"/>
                  </a:cubicBezTo>
                  <a:cubicBezTo>
                    <a:pt x="1166" y="671"/>
                    <a:pt x="1166" y="666"/>
                    <a:pt x="1166" y="661"/>
                  </a:cubicBezTo>
                  <a:cubicBezTo>
                    <a:pt x="1167" y="653"/>
                    <a:pt x="1167" y="644"/>
                    <a:pt x="1167" y="636"/>
                  </a:cubicBezTo>
                  <a:cubicBezTo>
                    <a:pt x="1167" y="628"/>
                    <a:pt x="1167" y="621"/>
                    <a:pt x="1167" y="614"/>
                  </a:cubicBezTo>
                  <a:cubicBezTo>
                    <a:pt x="1167" y="611"/>
                    <a:pt x="1167" y="607"/>
                    <a:pt x="1167" y="604"/>
                  </a:cubicBezTo>
                  <a:cubicBezTo>
                    <a:pt x="1167" y="602"/>
                    <a:pt x="1166" y="601"/>
                    <a:pt x="1165" y="600"/>
                  </a:cubicBezTo>
                  <a:cubicBezTo>
                    <a:pt x="1160" y="593"/>
                    <a:pt x="1156" y="586"/>
                    <a:pt x="1152" y="579"/>
                  </a:cubicBezTo>
                  <a:cubicBezTo>
                    <a:pt x="1151" y="577"/>
                    <a:pt x="1150" y="577"/>
                    <a:pt x="1148" y="577"/>
                  </a:cubicBezTo>
                  <a:cubicBezTo>
                    <a:pt x="1147" y="577"/>
                    <a:pt x="1146" y="577"/>
                    <a:pt x="1146" y="577"/>
                  </a:cubicBezTo>
                  <a:cubicBezTo>
                    <a:pt x="1144" y="575"/>
                    <a:pt x="1142" y="576"/>
                    <a:pt x="1140" y="576"/>
                  </a:cubicBezTo>
                  <a:cubicBezTo>
                    <a:pt x="1138" y="576"/>
                    <a:pt x="1135" y="576"/>
                    <a:pt x="1132" y="576"/>
                  </a:cubicBezTo>
                  <a:cubicBezTo>
                    <a:pt x="1127" y="576"/>
                    <a:pt x="1123" y="576"/>
                    <a:pt x="1118" y="575"/>
                  </a:cubicBezTo>
                  <a:close/>
                  <a:moveTo>
                    <a:pt x="1388" y="584"/>
                  </a:moveTo>
                  <a:cubicBezTo>
                    <a:pt x="1375" y="581"/>
                    <a:pt x="1361" y="581"/>
                    <a:pt x="1348" y="581"/>
                  </a:cubicBezTo>
                  <a:cubicBezTo>
                    <a:pt x="1348" y="583"/>
                    <a:pt x="1348" y="585"/>
                    <a:pt x="1348" y="586"/>
                  </a:cubicBezTo>
                  <a:cubicBezTo>
                    <a:pt x="1349" y="587"/>
                    <a:pt x="1351" y="587"/>
                    <a:pt x="1351" y="589"/>
                  </a:cubicBezTo>
                  <a:cubicBezTo>
                    <a:pt x="1350" y="589"/>
                    <a:pt x="1349" y="588"/>
                    <a:pt x="1348" y="588"/>
                  </a:cubicBezTo>
                  <a:cubicBezTo>
                    <a:pt x="1348" y="590"/>
                    <a:pt x="1348" y="592"/>
                    <a:pt x="1348" y="594"/>
                  </a:cubicBezTo>
                  <a:cubicBezTo>
                    <a:pt x="1348" y="597"/>
                    <a:pt x="1348" y="601"/>
                    <a:pt x="1348" y="604"/>
                  </a:cubicBezTo>
                  <a:cubicBezTo>
                    <a:pt x="1349" y="618"/>
                    <a:pt x="1349" y="631"/>
                    <a:pt x="1348" y="644"/>
                  </a:cubicBezTo>
                  <a:cubicBezTo>
                    <a:pt x="1348" y="648"/>
                    <a:pt x="1348" y="652"/>
                    <a:pt x="1348" y="656"/>
                  </a:cubicBezTo>
                  <a:cubicBezTo>
                    <a:pt x="1348" y="665"/>
                    <a:pt x="1348" y="673"/>
                    <a:pt x="1348" y="681"/>
                  </a:cubicBezTo>
                  <a:cubicBezTo>
                    <a:pt x="1348" y="686"/>
                    <a:pt x="1348" y="691"/>
                    <a:pt x="1348" y="696"/>
                  </a:cubicBezTo>
                  <a:cubicBezTo>
                    <a:pt x="1348" y="702"/>
                    <a:pt x="1349" y="708"/>
                    <a:pt x="1349" y="715"/>
                  </a:cubicBezTo>
                  <a:cubicBezTo>
                    <a:pt x="1349" y="721"/>
                    <a:pt x="1350" y="726"/>
                    <a:pt x="1350" y="732"/>
                  </a:cubicBezTo>
                  <a:cubicBezTo>
                    <a:pt x="1350" y="744"/>
                    <a:pt x="1350" y="755"/>
                    <a:pt x="1350" y="767"/>
                  </a:cubicBezTo>
                  <a:cubicBezTo>
                    <a:pt x="1350" y="768"/>
                    <a:pt x="1350" y="769"/>
                    <a:pt x="1350" y="771"/>
                  </a:cubicBezTo>
                  <a:cubicBezTo>
                    <a:pt x="1361" y="770"/>
                    <a:pt x="1372" y="773"/>
                    <a:pt x="1383" y="772"/>
                  </a:cubicBezTo>
                  <a:cubicBezTo>
                    <a:pt x="1383" y="769"/>
                    <a:pt x="1384" y="767"/>
                    <a:pt x="1385" y="765"/>
                  </a:cubicBezTo>
                  <a:cubicBezTo>
                    <a:pt x="1385" y="765"/>
                    <a:pt x="1385" y="765"/>
                    <a:pt x="1385" y="765"/>
                  </a:cubicBezTo>
                  <a:cubicBezTo>
                    <a:pt x="1385" y="763"/>
                    <a:pt x="1385" y="761"/>
                    <a:pt x="1385" y="758"/>
                  </a:cubicBezTo>
                  <a:cubicBezTo>
                    <a:pt x="1386" y="751"/>
                    <a:pt x="1386" y="743"/>
                    <a:pt x="1386" y="736"/>
                  </a:cubicBezTo>
                  <a:cubicBezTo>
                    <a:pt x="1386" y="729"/>
                    <a:pt x="1386" y="722"/>
                    <a:pt x="1386" y="715"/>
                  </a:cubicBezTo>
                  <a:cubicBezTo>
                    <a:pt x="1386" y="709"/>
                    <a:pt x="1386" y="702"/>
                    <a:pt x="1386" y="696"/>
                  </a:cubicBezTo>
                  <a:cubicBezTo>
                    <a:pt x="1386" y="693"/>
                    <a:pt x="1387" y="691"/>
                    <a:pt x="1387" y="688"/>
                  </a:cubicBezTo>
                  <a:cubicBezTo>
                    <a:pt x="1387" y="683"/>
                    <a:pt x="1387" y="678"/>
                    <a:pt x="1387" y="672"/>
                  </a:cubicBezTo>
                  <a:cubicBezTo>
                    <a:pt x="1387" y="666"/>
                    <a:pt x="1388" y="659"/>
                    <a:pt x="1388" y="653"/>
                  </a:cubicBezTo>
                  <a:cubicBezTo>
                    <a:pt x="1388" y="644"/>
                    <a:pt x="1388" y="636"/>
                    <a:pt x="1388" y="628"/>
                  </a:cubicBezTo>
                  <a:cubicBezTo>
                    <a:pt x="1388" y="623"/>
                    <a:pt x="1389" y="617"/>
                    <a:pt x="1389" y="612"/>
                  </a:cubicBezTo>
                  <a:cubicBezTo>
                    <a:pt x="1389" y="606"/>
                    <a:pt x="1388" y="600"/>
                    <a:pt x="1388" y="595"/>
                  </a:cubicBezTo>
                  <a:cubicBezTo>
                    <a:pt x="1388" y="591"/>
                    <a:pt x="1388" y="587"/>
                    <a:pt x="1388" y="584"/>
                  </a:cubicBezTo>
                  <a:close/>
                  <a:moveTo>
                    <a:pt x="8" y="588"/>
                  </a:moveTo>
                  <a:cubicBezTo>
                    <a:pt x="8" y="589"/>
                    <a:pt x="8" y="590"/>
                    <a:pt x="8" y="591"/>
                  </a:cubicBezTo>
                  <a:cubicBezTo>
                    <a:pt x="8" y="596"/>
                    <a:pt x="9" y="602"/>
                    <a:pt x="9" y="607"/>
                  </a:cubicBezTo>
                  <a:cubicBezTo>
                    <a:pt x="9" y="616"/>
                    <a:pt x="9" y="626"/>
                    <a:pt x="9" y="636"/>
                  </a:cubicBezTo>
                  <a:cubicBezTo>
                    <a:pt x="9" y="644"/>
                    <a:pt x="9" y="651"/>
                    <a:pt x="9" y="659"/>
                  </a:cubicBezTo>
                  <a:cubicBezTo>
                    <a:pt x="9" y="667"/>
                    <a:pt x="10" y="674"/>
                    <a:pt x="10" y="682"/>
                  </a:cubicBezTo>
                  <a:cubicBezTo>
                    <a:pt x="10" y="689"/>
                    <a:pt x="10" y="695"/>
                    <a:pt x="9" y="701"/>
                  </a:cubicBezTo>
                  <a:cubicBezTo>
                    <a:pt x="9" y="714"/>
                    <a:pt x="10" y="727"/>
                    <a:pt x="9" y="740"/>
                  </a:cubicBezTo>
                  <a:cubicBezTo>
                    <a:pt x="9" y="747"/>
                    <a:pt x="9" y="754"/>
                    <a:pt x="9" y="761"/>
                  </a:cubicBezTo>
                  <a:cubicBezTo>
                    <a:pt x="9" y="763"/>
                    <a:pt x="9" y="765"/>
                    <a:pt x="9" y="767"/>
                  </a:cubicBezTo>
                  <a:cubicBezTo>
                    <a:pt x="22" y="769"/>
                    <a:pt x="35" y="768"/>
                    <a:pt x="47" y="767"/>
                  </a:cubicBezTo>
                  <a:cubicBezTo>
                    <a:pt x="47" y="764"/>
                    <a:pt x="48" y="761"/>
                    <a:pt x="48" y="758"/>
                  </a:cubicBezTo>
                  <a:cubicBezTo>
                    <a:pt x="48" y="756"/>
                    <a:pt x="48" y="753"/>
                    <a:pt x="48" y="751"/>
                  </a:cubicBezTo>
                  <a:cubicBezTo>
                    <a:pt x="49" y="746"/>
                    <a:pt x="49" y="741"/>
                    <a:pt x="49" y="737"/>
                  </a:cubicBezTo>
                  <a:cubicBezTo>
                    <a:pt x="48" y="729"/>
                    <a:pt x="49" y="722"/>
                    <a:pt x="48" y="714"/>
                  </a:cubicBezTo>
                  <a:cubicBezTo>
                    <a:pt x="48" y="707"/>
                    <a:pt x="49" y="699"/>
                    <a:pt x="48" y="691"/>
                  </a:cubicBezTo>
                  <a:cubicBezTo>
                    <a:pt x="48" y="683"/>
                    <a:pt x="48" y="676"/>
                    <a:pt x="47" y="669"/>
                  </a:cubicBezTo>
                  <a:cubicBezTo>
                    <a:pt x="47" y="662"/>
                    <a:pt x="47" y="655"/>
                    <a:pt x="47" y="648"/>
                  </a:cubicBezTo>
                  <a:cubicBezTo>
                    <a:pt x="48" y="645"/>
                    <a:pt x="48" y="642"/>
                    <a:pt x="48" y="638"/>
                  </a:cubicBezTo>
                  <a:cubicBezTo>
                    <a:pt x="49" y="631"/>
                    <a:pt x="49" y="623"/>
                    <a:pt x="49" y="615"/>
                  </a:cubicBezTo>
                  <a:cubicBezTo>
                    <a:pt x="50" y="609"/>
                    <a:pt x="50" y="603"/>
                    <a:pt x="51" y="596"/>
                  </a:cubicBezTo>
                  <a:cubicBezTo>
                    <a:pt x="51" y="594"/>
                    <a:pt x="51" y="592"/>
                    <a:pt x="50" y="590"/>
                  </a:cubicBezTo>
                  <a:cubicBezTo>
                    <a:pt x="44" y="590"/>
                    <a:pt x="39" y="591"/>
                    <a:pt x="33" y="590"/>
                  </a:cubicBezTo>
                  <a:cubicBezTo>
                    <a:pt x="31" y="590"/>
                    <a:pt x="29" y="590"/>
                    <a:pt x="27" y="590"/>
                  </a:cubicBezTo>
                  <a:cubicBezTo>
                    <a:pt x="21" y="589"/>
                    <a:pt x="15" y="588"/>
                    <a:pt x="8" y="588"/>
                  </a:cubicBezTo>
                  <a:close/>
                  <a:moveTo>
                    <a:pt x="218" y="769"/>
                  </a:moveTo>
                  <a:cubicBezTo>
                    <a:pt x="219" y="769"/>
                    <a:pt x="220" y="769"/>
                    <a:pt x="220" y="769"/>
                  </a:cubicBezTo>
                  <a:cubicBezTo>
                    <a:pt x="225" y="770"/>
                    <a:pt x="230" y="770"/>
                    <a:pt x="235" y="770"/>
                  </a:cubicBezTo>
                  <a:cubicBezTo>
                    <a:pt x="238" y="770"/>
                    <a:pt x="241" y="770"/>
                    <a:pt x="244" y="770"/>
                  </a:cubicBezTo>
                  <a:cubicBezTo>
                    <a:pt x="245" y="771"/>
                    <a:pt x="247" y="771"/>
                    <a:pt x="249" y="771"/>
                  </a:cubicBezTo>
                  <a:cubicBezTo>
                    <a:pt x="251" y="771"/>
                    <a:pt x="252" y="770"/>
                    <a:pt x="252" y="769"/>
                  </a:cubicBezTo>
                  <a:cubicBezTo>
                    <a:pt x="252" y="766"/>
                    <a:pt x="253" y="763"/>
                    <a:pt x="253" y="760"/>
                  </a:cubicBezTo>
                  <a:cubicBezTo>
                    <a:pt x="253" y="757"/>
                    <a:pt x="253" y="753"/>
                    <a:pt x="253" y="750"/>
                  </a:cubicBezTo>
                  <a:cubicBezTo>
                    <a:pt x="253" y="743"/>
                    <a:pt x="253" y="736"/>
                    <a:pt x="253" y="730"/>
                  </a:cubicBezTo>
                  <a:cubicBezTo>
                    <a:pt x="253" y="719"/>
                    <a:pt x="254" y="709"/>
                    <a:pt x="254" y="699"/>
                  </a:cubicBezTo>
                  <a:cubicBezTo>
                    <a:pt x="254" y="692"/>
                    <a:pt x="254" y="686"/>
                    <a:pt x="255" y="680"/>
                  </a:cubicBezTo>
                  <a:cubicBezTo>
                    <a:pt x="255" y="677"/>
                    <a:pt x="255" y="674"/>
                    <a:pt x="255" y="671"/>
                  </a:cubicBezTo>
                  <a:cubicBezTo>
                    <a:pt x="255" y="664"/>
                    <a:pt x="255" y="656"/>
                    <a:pt x="254" y="649"/>
                  </a:cubicBezTo>
                  <a:cubicBezTo>
                    <a:pt x="254" y="642"/>
                    <a:pt x="254" y="636"/>
                    <a:pt x="254" y="630"/>
                  </a:cubicBezTo>
                  <a:cubicBezTo>
                    <a:pt x="253" y="621"/>
                    <a:pt x="253" y="613"/>
                    <a:pt x="254" y="604"/>
                  </a:cubicBezTo>
                  <a:cubicBezTo>
                    <a:pt x="254" y="601"/>
                    <a:pt x="254" y="598"/>
                    <a:pt x="254" y="596"/>
                  </a:cubicBezTo>
                  <a:cubicBezTo>
                    <a:pt x="248" y="595"/>
                    <a:pt x="242" y="595"/>
                    <a:pt x="236" y="595"/>
                  </a:cubicBezTo>
                  <a:cubicBezTo>
                    <a:pt x="230" y="595"/>
                    <a:pt x="224" y="595"/>
                    <a:pt x="218" y="596"/>
                  </a:cubicBezTo>
                  <a:cubicBezTo>
                    <a:pt x="218" y="596"/>
                    <a:pt x="218" y="597"/>
                    <a:pt x="218" y="597"/>
                  </a:cubicBezTo>
                  <a:cubicBezTo>
                    <a:pt x="218" y="601"/>
                    <a:pt x="217" y="605"/>
                    <a:pt x="217" y="609"/>
                  </a:cubicBezTo>
                  <a:cubicBezTo>
                    <a:pt x="217" y="619"/>
                    <a:pt x="217" y="630"/>
                    <a:pt x="217" y="641"/>
                  </a:cubicBezTo>
                  <a:cubicBezTo>
                    <a:pt x="217" y="650"/>
                    <a:pt x="218" y="659"/>
                    <a:pt x="218" y="668"/>
                  </a:cubicBezTo>
                  <a:cubicBezTo>
                    <a:pt x="218" y="675"/>
                    <a:pt x="218" y="682"/>
                    <a:pt x="219" y="689"/>
                  </a:cubicBezTo>
                  <a:cubicBezTo>
                    <a:pt x="219" y="694"/>
                    <a:pt x="219" y="698"/>
                    <a:pt x="219" y="702"/>
                  </a:cubicBezTo>
                  <a:cubicBezTo>
                    <a:pt x="219" y="708"/>
                    <a:pt x="220" y="715"/>
                    <a:pt x="220" y="721"/>
                  </a:cubicBezTo>
                  <a:cubicBezTo>
                    <a:pt x="220" y="734"/>
                    <a:pt x="219" y="747"/>
                    <a:pt x="219" y="760"/>
                  </a:cubicBezTo>
                  <a:cubicBezTo>
                    <a:pt x="219" y="763"/>
                    <a:pt x="219" y="766"/>
                    <a:pt x="218" y="769"/>
                  </a:cubicBezTo>
                  <a:close/>
                  <a:moveTo>
                    <a:pt x="270" y="301"/>
                  </a:moveTo>
                  <a:cubicBezTo>
                    <a:pt x="270" y="302"/>
                    <a:pt x="270" y="303"/>
                    <a:pt x="271" y="303"/>
                  </a:cubicBezTo>
                  <a:cubicBezTo>
                    <a:pt x="275" y="308"/>
                    <a:pt x="280" y="312"/>
                    <a:pt x="285" y="317"/>
                  </a:cubicBezTo>
                  <a:cubicBezTo>
                    <a:pt x="288" y="320"/>
                    <a:pt x="291" y="322"/>
                    <a:pt x="295" y="323"/>
                  </a:cubicBezTo>
                  <a:cubicBezTo>
                    <a:pt x="301" y="324"/>
                    <a:pt x="306" y="326"/>
                    <a:pt x="312" y="326"/>
                  </a:cubicBezTo>
                  <a:cubicBezTo>
                    <a:pt x="322" y="327"/>
                    <a:pt x="332" y="328"/>
                    <a:pt x="342" y="329"/>
                  </a:cubicBezTo>
                  <a:cubicBezTo>
                    <a:pt x="343" y="329"/>
                    <a:pt x="344" y="329"/>
                    <a:pt x="345" y="329"/>
                  </a:cubicBezTo>
                  <a:cubicBezTo>
                    <a:pt x="347" y="329"/>
                    <a:pt x="350" y="330"/>
                    <a:pt x="352" y="330"/>
                  </a:cubicBezTo>
                  <a:cubicBezTo>
                    <a:pt x="352" y="330"/>
                    <a:pt x="353" y="330"/>
                    <a:pt x="354" y="329"/>
                  </a:cubicBezTo>
                  <a:cubicBezTo>
                    <a:pt x="357" y="327"/>
                    <a:pt x="360" y="325"/>
                    <a:pt x="362" y="323"/>
                  </a:cubicBezTo>
                  <a:cubicBezTo>
                    <a:pt x="366" y="320"/>
                    <a:pt x="369" y="317"/>
                    <a:pt x="373" y="314"/>
                  </a:cubicBezTo>
                  <a:cubicBezTo>
                    <a:pt x="376" y="311"/>
                    <a:pt x="379" y="309"/>
                    <a:pt x="382" y="306"/>
                  </a:cubicBezTo>
                  <a:cubicBezTo>
                    <a:pt x="389" y="299"/>
                    <a:pt x="396" y="292"/>
                    <a:pt x="403" y="285"/>
                  </a:cubicBezTo>
                  <a:cubicBezTo>
                    <a:pt x="405" y="282"/>
                    <a:pt x="405" y="282"/>
                    <a:pt x="403" y="279"/>
                  </a:cubicBezTo>
                  <a:cubicBezTo>
                    <a:pt x="401" y="275"/>
                    <a:pt x="398" y="271"/>
                    <a:pt x="396" y="267"/>
                  </a:cubicBezTo>
                  <a:cubicBezTo>
                    <a:pt x="393" y="263"/>
                    <a:pt x="390" y="259"/>
                    <a:pt x="387" y="255"/>
                  </a:cubicBezTo>
                  <a:cubicBezTo>
                    <a:pt x="383" y="252"/>
                    <a:pt x="380" y="249"/>
                    <a:pt x="376" y="245"/>
                  </a:cubicBezTo>
                  <a:cubicBezTo>
                    <a:pt x="373" y="243"/>
                    <a:pt x="371" y="241"/>
                    <a:pt x="368" y="240"/>
                  </a:cubicBezTo>
                  <a:cubicBezTo>
                    <a:pt x="364" y="240"/>
                    <a:pt x="362" y="243"/>
                    <a:pt x="360" y="245"/>
                  </a:cubicBezTo>
                  <a:cubicBezTo>
                    <a:pt x="358" y="247"/>
                    <a:pt x="357" y="248"/>
                    <a:pt x="356" y="249"/>
                  </a:cubicBezTo>
                  <a:cubicBezTo>
                    <a:pt x="352" y="253"/>
                    <a:pt x="347" y="257"/>
                    <a:pt x="343" y="261"/>
                  </a:cubicBezTo>
                  <a:cubicBezTo>
                    <a:pt x="341" y="263"/>
                    <a:pt x="339" y="266"/>
                    <a:pt x="336" y="268"/>
                  </a:cubicBezTo>
                  <a:cubicBezTo>
                    <a:pt x="331" y="271"/>
                    <a:pt x="326" y="275"/>
                    <a:pt x="321" y="279"/>
                  </a:cubicBezTo>
                  <a:cubicBezTo>
                    <a:pt x="317" y="282"/>
                    <a:pt x="313" y="285"/>
                    <a:pt x="309" y="288"/>
                  </a:cubicBezTo>
                  <a:cubicBezTo>
                    <a:pt x="305" y="291"/>
                    <a:pt x="302" y="293"/>
                    <a:pt x="298" y="296"/>
                  </a:cubicBezTo>
                  <a:cubicBezTo>
                    <a:pt x="295" y="298"/>
                    <a:pt x="292" y="299"/>
                    <a:pt x="289" y="301"/>
                  </a:cubicBezTo>
                  <a:cubicBezTo>
                    <a:pt x="286" y="303"/>
                    <a:pt x="283" y="304"/>
                    <a:pt x="279" y="303"/>
                  </a:cubicBezTo>
                  <a:cubicBezTo>
                    <a:pt x="276" y="303"/>
                    <a:pt x="274" y="302"/>
                    <a:pt x="271" y="301"/>
                  </a:cubicBezTo>
                  <a:cubicBezTo>
                    <a:pt x="271" y="301"/>
                    <a:pt x="271" y="301"/>
                    <a:pt x="270" y="301"/>
                  </a:cubicBezTo>
                  <a:close/>
                  <a:moveTo>
                    <a:pt x="1034" y="700"/>
                  </a:moveTo>
                  <a:cubicBezTo>
                    <a:pt x="1033" y="700"/>
                    <a:pt x="1032" y="700"/>
                    <a:pt x="1032" y="700"/>
                  </a:cubicBezTo>
                  <a:cubicBezTo>
                    <a:pt x="1029" y="701"/>
                    <a:pt x="1026" y="702"/>
                    <a:pt x="1023" y="703"/>
                  </a:cubicBezTo>
                  <a:cubicBezTo>
                    <a:pt x="1020" y="705"/>
                    <a:pt x="1017" y="706"/>
                    <a:pt x="1014" y="707"/>
                  </a:cubicBezTo>
                  <a:cubicBezTo>
                    <a:pt x="1009" y="708"/>
                    <a:pt x="1005" y="710"/>
                    <a:pt x="1000" y="712"/>
                  </a:cubicBezTo>
                  <a:cubicBezTo>
                    <a:pt x="995" y="715"/>
                    <a:pt x="990" y="719"/>
                    <a:pt x="985" y="723"/>
                  </a:cubicBezTo>
                  <a:cubicBezTo>
                    <a:pt x="982" y="724"/>
                    <a:pt x="980" y="726"/>
                    <a:pt x="979" y="729"/>
                  </a:cubicBezTo>
                  <a:cubicBezTo>
                    <a:pt x="975" y="734"/>
                    <a:pt x="974" y="741"/>
                    <a:pt x="975" y="747"/>
                  </a:cubicBezTo>
                  <a:cubicBezTo>
                    <a:pt x="975" y="750"/>
                    <a:pt x="977" y="751"/>
                    <a:pt x="980" y="752"/>
                  </a:cubicBezTo>
                  <a:cubicBezTo>
                    <a:pt x="983" y="752"/>
                    <a:pt x="985" y="752"/>
                    <a:pt x="988" y="752"/>
                  </a:cubicBezTo>
                  <a:cubicBezTo>
                    <a:pt x="999" y="751"/>
                    <a:pt x="1009" y="752"/>
                    <a:pt x="1020" y="754"/>
                  </a:cubicBezTo>
                  <a:cubicBezTo>
                    <a:pt x="1026" y="755"/>
                    <a:pt x="1032" y="755"/>
                    <a:pt x="1038" y="756"/>
                  </a:cubicBezTo>
                  <a:cubicBezTo>
                    <a:pt x="1044" y="756"/>
                    <a:pt x="1049" y="756"/>
                    <a:pt x="1055" y="756"/>
                  </a:cubicBezTo>
                  <a:cubicBezTo>
                    <a:pt x="1065" y="757"/>
                    <a:pt x="1075" y="757"/>
                    <a:pt x="1086" y="756"/>
                  </a:cubicBezTo>
                  <a:cubicBezTo>
                    <a:pt x="1090" y="756"/>
                    <a:pt x="1094" y="755"/>
                    <a:pt x="1098" y="755"/>
                  </a:cubicBezTo>
                  <a:cubicBezTo>
                    <a:pt x="1101" y="755"/>
                    <a:pt x="1103" y="754"/>
                    <a:pt x="1106" y="754"/>
                  </a:cubicBezTo>
                  <a:cubicBezTo>
                    <a:pt x="1108" y="738"/>
                    <a:pt x="1109" y="722"/>
                    <a:pt x="1108" y="706"/>
                  </a:cubicBezTo>
                  <a:cubicBezTo>
                    <a:pt x="1105" y="706"/>
                    <a:pt x="1102" y="707"/>
                    <a:pt x="1099" y="707"/>
                  </a:cubicBezTo>
                  <a:cubicBezTo>
                    <a:pt x="1097" y="707"/>
                    <a:pt x="1095" y="707"/>
                    <a:pt x="1093" y="707"/>
                  </a:cubicBezTo>
                  <a:cubicBezTo>
                    <a:pt x="1090" y="707"/>
                    <a:pt x="1087" y="708"/>
                    <a:pt x="1084" y="708"/>
                  </a:cubicBezTo>
                  <a:cubicBezTo>
                    <a:pt x="1076" y="708"/>
                    <a:pt x="1069" y="707"/>
                    <a:pt x="1062" y="707"/>
                  </a:cubicBezTo>
                  <a:cubicBezTo>
                    <a:pt x="1053" y="707"/>
                    <a:pt x="1046" y="706"/>
                    <a:pt x="1038" y="703"/>
                  </a:cubicBezTo>
                  <a:cubicBezTo>
                    <a:pt x="1037" y="702"/>
                    <a:pt x="1036" y="702"/>
                    <a:pt x="1035" y="703"/>
                  </a:cubicBezTo>
                  <a:cubicBezTo>
                    <a:pt x="1035" y="703"/>
                    <a:pt x="1035" y="703"/>
                    <a:pt x="1034" y="702"/>
                  </a:cubicBezTo>
                  <a:cubicBezTo>
                    <a:pt x="1034" y="702"/>
                    <a:pt x="1034" y="701"/>
                    <a:pt x="1034" y="700"/>
                  </a:cubicBezTo>
                  <a:close/>
                  <a:moveTo>
                    <a:pt x="1353" y="88"/>
                  </a:moveTo>
                  <a:cubicBezTo>
                    <a:pt x="1353" y="87"/>
                    <a:pt x="1352" y="87"/>
                    <a:pt x="1352" y="87"/>
                  </a:cubicBezTo>
                  <a:cubicBezTo>
                    <a:pt x="1344" y="87"/>
                    <a:pt x="1338" y="80"/>
                    <a:pt x="1337" y="72"/>
                  </a:cubicBezTo>
                  <a:cubicBezTo>
                    <a:pt x="1337" y="68"/>
                    <a:pt x="1338" y="64"/>
                    <a:pt x="1338" y="60"/>
                  </a:cubicBezTo>
                  <a:cubicBezTo>
                    <a:pt x="1338" y="56"/>
                    <a:pt x="1339" y="52"/>
                    <a:pt x="1340" y="48"/>
                  </a:cubicBezTo>
                  <a:cubicBezTo>
                    <a:pt x="1340" y="45"/>
                    <a:pt x="1340" y="43"/>
                    <a:pt x="1341" y="41"/>
                  </a:cubicBezTo>
                  <a:cubicBezTo>
                    <a:pt x="1341" y="38"/>
                    <a:pt x="1339" y="35"/>
                    <a:pt x="1338" y="32"/>
                  </a:cubicBezTo>
                  <a:cubicBezTo>
                    <a:pt x="1337" y="28"/>
                    <a:pt x="1335" y="23"/>
                    <a:pt x="1332" y="20"/>
                  </a:cubicBezTo>
                  <a:cubicBezTo>
                    <a:pt x="1329" y="17"/>
                    <a:pt x="1327" y="14"/>
                    <a:pt x="1323" y="12"/>
                  </a:cubicBezTo>
                  <a:cubicBezTo>
                    <a:pt x="1315" y="8"/>
                    <a:pt x="1307" y="7"/>
                    <a:pt x="1298" y="5"/>
                  </a:cubicBezTo>
                  <a:cubicBezTo>
                    <a:pt x="1296" y="5"/>
                    <a:pt x="1294" y="6"/>
                    <a:pt x="1292" y="6"/>
                  </a:cubicBezTo>
                  <a:cubicBezTo>
                    <a:pt x="1289" y="7"/>
                    <a:pt x="1287" y="8"/>
                    <a:pt x="1285" y="9"/>
                  </a:cubicBezTo>
                  <a:cubicBezTo>
                    <a:pt x="1281" y="11"/>
                    <a:pt x="1278" y="14"/>
                    <a:pt x="1275" y="16"/>
                  </a:cubicBezTo>
                  <a:cubicBezTo>
                    <a:pt x="1276" y="17"/>
                    <a:pt x="1277" y="18"/>
                    <a:pt x="1278" y="18"/>
                  </a:cubicBezTo>
                  <a:cubicBezTo>
                    <a:pt x="1282" y="21"/>
                    <a:pt x="1285" y="25"/>
                    <a:pt x="1287" y="30"/>
                  </a:cubicBezTo>
                  <a:cubicBezTo>
                    <a:pt x="1288" y="32"/>
                    <a:pt x="1288" y="35"/>
                    <a:pt x="1289" y="37"/>
                  </a:cubicBezTo>
                  <a:cubicBezTo>
                    <a:pt x="1289" y="38"/>
                    <a:pt x="1289" y="40"/>
                    <a:pt x="1290" y="40"/>
                  </a:cubicBezTo>
                  <a:cubicBezTo>
                    <a:pt x="1294" y="44"/>
                    <a:pt x="1296" y="50"/>
                    <a:pt x="1295" y="55"/>
                  </a:cubicBezTo>
                  <a:cubicBezTo>
                    <a:pt x="1295" y="58"/>
                    <a:pt x="1294" y="62"/>
                    <a:pt x="1292" y="65"/>
                  </a:cubicBezTo>
                  <a:cubicBezTo>
                    <a:pt x="1290" y="69"/>
                    <a:pt x="1289" y="74"/>
                    <a:pt x="1289" y="78"/>
                  </a:cubicBezTo>
                  <a:cubicBezTo>
                    <a:pt x="1288" y="80"/>
                    <a:pt x="1288" y="82"/>
                    <a:pt x="1288" y="85"/>
                  </a:cubicBezTo>
                  <a:cubicBezTo>
                    <a:pt x="1289" y="88"/>
                    <a:pt x="1289" y="91"/>
                    <a:pt x="1290" y="95"/>
                  </a:cubicBezTo>
                  <a:cubicBezTo>
                    <a:pt x="1290" y="98"/>
                    <a:pt x="1290" y="101"/>
                    <a:pt x="1291" y="104"/>
                  </a:cubicBezTo>
                  <a:cubicBezTo>
                    <a:pt x="1292" y="104"/>
                    <a:pt x="1292" y="105"/>
                    <a:pt x="1292" y="105"/>
                  </a:cubicBezTo>
                  <a:cubicBezTo>
                    <a:pt x="1292" y="108"/>
                    <a:pt x="1293" y="110"/>
                    <a:pt x="1294" y="113"/>
                  </a:cubicBezTo>
                  <a:cubicBezTo>
                    <a:pt x="1295" y="117"/>
                    <a:pt x="1299" y="120"/>
                    <a:pt x="1301" y="123"/>
                  </a:cubicBezTo>
                  <a:cubicBezTo>
                    <a:pt x="1303" y="126"/>
                    <a:pt x="1305" y="128"/>
                    <a:pt x="1308" y="130"/>
                  </a:cubicBezTo>
                  <a:cubicBezTo>
                    <a:pt x="1310" y="130"/>
                    <a:pt x="1312" y="132"/>
                    <a:pt x="1314" y="132"/>
                  </a:cubicBezTo>
                  <a:cubicBezTo>
                    <a:pt x="1319" y="134"/>
                    <a:pt x="1323" y="135"/>
                    <a:pt x="1328" y="133"/>
                  </a:cubicBezTo>
                  <a:cubicBezTo>
                    <a:pt x="1328" y="132"/>
                    <a:pt x="1328" y="132"/>
                    <a:pt x="1327" y="132"/>
                  </a:cubicBezTo>
                  <a:cubicBezTo>
                    <a:pt x="1325" y="129"/>
                    <a:pt x="1323" y="127"/>
                    <a:pt x="1321" y="124"/>
                  </a:cubicBezTo>
                  <a:cubicBezTo>
                    <a:pt x="1320" y="123"/>
                    <a:pt x="1321" y="122"/>
                    <a:pt x="1322" y="122"/>
                  </a:cubicBezTo>
                  <a:cubicBezTo>
                    <a:pt x="1324" y="121"/>
                    <a:pt x="1326" y="122"/>
                    <a:pt x="1327" y="122"/>
                  </a:cubicBezTo>
                  <a:cubicBezTo>
                    <a:pt x="1333" y="124"/>
                    <a:pt x="1338" y="126"/>
                    <a:pt x="1343" y="122"/>
                  </a:cubicBezTo>
                  <a:cubicBezTo>
                    <a:pt x="1348" y="118"/>
                    <a:pt x="1352" y="115"/>
                    <a:pt x="1353" y="109"/>
                  </a:cubicBezTo>
                  <a:cubicBezTo>
                    <a:pt x="1349" y="108"/>
                    <a:pt x="1345" y="107"/>
                    <a:pt x="1341" y="106"/>
                  </a:cubicBezTo>
                  <a:cubicBezTo>
                    <a:pt x="1337" y="104"/>
                    <a:pt x="1334" y="102"/>
                    <a:pt x="1331" y="99"/>
                  </a:cubicBezTo>
                  <a:cubicBezTo>
                    <a:pt x="1334" y="97"/>
                    <a:pt x="1336" y="98"/>
                    <a:pt x="1338" y="98"/>
                  </a:cubicBezTo>
                  <a:cubicBezTo>
                    <a:pt x="1342" y="98"/>
                    <a:pt x="1346" y="98"/>
                    <a:pt x="1348" y="95"/>
                  </a:cubicBezTo>
                  <a:cubicBezTo>
                    <a:pt x="1350" y="93"/>
                    <a:pt x="1352" y="90"/>
                    <a:pt x="1353" y="88"/>
                  </a:cubicBezTo>
                  <a:close/>
                  <a:moveTo>
                    <a:pt x="1133" y="314"/>
                  </a:moveTo>
                  <a:cubicBezTo>
                    <a:pt x="1137" y="311"/>
                    <a:pt x="1140" y="309"/>
                    <a:pt x="1143" y="307"/>
                  </a:cubicBezTo>
                  <a:cubicBezTo>
                    <a:pt x="1148" y="302"/>
                    <a:pt x="1153" y="296"/>
                    <a:pt x="1158" y="291"/>
                  </a:cubicBezTo>
                  <a:cubicBezTo>
                    <a:pt x="1160" y="290"/>
                    <a:pt x="1161" y="288"/>
                    <a:pt x="1160" y="285"/>
                  </a:cubicBezTo>
                  <a:cubicBezTo>
                    <a:pt x="1160" y="284"/>
                    <a:pt x="1160" y="283"/>
                    <a:pt x="1161" y="282"/>
                  </a:cubicBezTo>
                  <a:cubicBezTo>
                    <a:pt x="1161" y="279"/>
                    <a:pt x="1162" y="277"/>
                    <a:pt x="1162" y="274"/>
                  </a:cubicBezTo>
                  <a:cubicBezTo>
                    <a:pt x="1162" y="272"/>
                    <a:pt x="1163" y="269"/>
                    <a:pt x="1163" y="267"/>
                  </a:cubicBezTo>
                  <a:cubicBezTo>
                    <a:pt x="1164" y="265"/>
                    <a:pt x="1165" y="263"/>
                    <a:pt x="1165" y="261"/>
                  </a:cubicBezTo>
                  <a:cubicBezTo>
                    <a:pt x="1165" y="259"/>
                    <a:pt x="1166" y="258"/>
                    <a:pt x="1167" y="258"/>
                  </a:cubicBezTo>
                  <a:cubicBezTo>
                    <a:pt x="1168" y="257"/>
                    <a:pt x="1168" y="257"/>
                    <a:pt x="1169" y="257"/>
                  </a:cubicBezTo>
                  <a:cubicBezTo>
                    <a:pt x="1172" y="256"/>
                    <a:pt x="1174" y="255"/>
                    <a:pt x="1174" y="252"/>
                  </a:cubicBezTo>
                  <a:cubicBezTo>
                    <a:pt x="1174" y="249"/>
                    <a:pt x="1175" y="247"/>
                    <a:pt x="1175" y="244"/>
                  </a:cubicBezTo>
                  <a:cubicBezTo>
                    <a:pt x="1175" y="240"/>
                    <a:pt x="1176" y="236"/>
                    <a:pt x="1176" y="233"/>
                  </a:cubicBezTo>
                  <a:cubicBezTo>
                    <a:pt x="1176" y="229"/>
                    <a:pt x="1176" y="226"/>
                    <a:pt x="1176" y="223"/>
                  </a:cubicBezTo>
                  <a:cubicBezTo>
                    <a:pt x="1176" y="220"/>
                    <a:pt x="1176" y="217"/>
                    <a:pt x="1176" y="215"/>
                  </a:cubicBezTo>
                  <a:cubicBezTo>
                    <a:pt x="1175" y="208"/>
                    <a:pt x="1173" y="202"/>
                    <a:pt x="1172" y="195"/>
                  </a:cubicBezTo>
                  <a:cubicBezTo>
                    <a:pt x="1171" y="192"/>
                    <a:pt x="1171" y="192"/>
                    <a:pt x="1168" y="193"/>
                  </a:cubicBezTo>
                  <a:cubicBezTo>
                    <a:pt x="1167" y="193"/>
                    <a:pt x="1167" y="193"/>
                    <a:pt x="1166" y="193"/>
                  </a:cubicBezTo>
                  <a:cubicBezTo>
                    <a:pt x="1161" y="194"/>
                    <a:pt x="1157" y="195"/>
                    <a:pt x="1152" y="196"/>
                  </a:cubicBezTo>
                  <a:cubicBezTo>
                    <a:pt x="1148" y="197"/>
                    <a:pt x="1144" y="197"/>
                    <a:pt x="1141" y="196"/>
                  </a:cubicBezTo>
                  <a:cubicBezTo>
                    <a:pt x="1135" y="196"/>
                    <a:pt x="1131" y="194"/>
                    <a:pt x="1128" y="190"/>
                  </a:cubicBezTo>
                  <a:cubicBezTo>
                    <a:pt x="1127" y="188"/>
                    <a:pt x="1126" y="187"/>
                    <a:pt x="1125" y="185"/>
                  </a:cubicBezTo>
                  <a:cubicBezTo>
                    <a:pt x="1125" y="183"/>
                    <a:pt x="1124" y="180"/>
                    <a:pt x="1125" y="178"/>
                  </a:cubicBezTo>
                  <a:cubicBezTo>
                    <a:pt x="1125" y="174"/>
                    <a:pt x="1125" y="170"/>
                    <a:pt x="1121" y="168"/>
                  </a:cubicBezTo>
                  <a:cubicBezTo>
                    <a:pt x="1119" y="166"/>
                    <a:pt x="1119" y="164"/>
                    <a:pt x="1121" y="162"/>
                  </a:cubicBezTo>
                  <a:cubicBezTo>
                    <a:pt x="1123" y="161"/>
                    <a:pt x="1125" y="160"/>
                    <a:pt x="1127" y="159"/>
                  </a:cubicBezTo>
                  <a:cubicBezTo>
                    <a:pt x="1126" y="159"/>
                    <a:pt x="1126" y="159"/>
                    <a:pt x="1125" y="159"/>
                  </a:cubicBezTo>
                  <a:cubicBezTo>
                    <a:pt x="1123" y="158"/>
                    <a:pt x="1120" y="158"/>
                    <a:pt x="1117" y="157"/>
                  </a:cubicBezTo>
                  <a:cubicBezTo>
                    <a:pt x="1114" y="155"/>
                    <a:pt x="1113" y="152"/>
                    <a:pt x="1113" y="149"/>
                  </a:cubicBezTo>
                  <a:cubicBezTo>
                    <a:pt x="1113" y="147"/>
                    <a:pt x="1113" y="144"/>
                    <a:pt x="1111" y="143"/>
                  </a:cubicBezTo>
                  <a:cubicBezTo>
                    <a:pt x="1109" y="141"/>
                    <a:pt x="1107" y="140"/>
                    <a:pt x="1103" y="140"/>
                  </a:cubicBezTo>
                  <a:cubicBezTo>
                    <a:pt x="1105" y="143"/>
                    <a:pt x="1106" y="145"/>
                    <a:pt x="1108" y="147"/>
                  </a:cubicBezTo>
                  <a:cubicBezTo>
                    <a:pt x="1108" y="149"/>
                    <a:pt x="1109" y="150"/>
                    <a:pt x="1110" y="151"/>
                  </a:cubicBezTo>
                  <a:cubicBezTo>
                    <a:pt x="1111" y="154"/>
                    <a:pt x="1112" y="157"/>
                    <a:pt x="1114" y="160"/>
                  </a:cubicBezTo>
                  <a:cubicBezTo>
                    <a:pt x="1117" y="166"/>
                    <a:pt x="1120" y="172"/>
                    <a:pt x="1117" y="180"/>
                  </a:cubicBezTo>
                  <a:cubicBezTo>
                    <a:pt x="1116" y="181"/>
                    <a:pt x="1114" y="181"/>
                    <a:pt x="1113" y="182"/>
                  </a:cubicBezTo>
                  <a:cubicBezTo>
                    <a:pt x="1113" y="183"/>
                    <a:pt x="1113" y="183"/>
                    <a:pt x="1113" y="184"/>
                  </a:cubicBezTo>
                  <a:cubicBezTo>
                    <a:pt x="1113" y="188"/>
                    <a:pt x="1114" y="192"/>
                    <a:pt x="1114" y="196"/>
                  </a:cubicBezTo>
                  <a:cubicBezTo>
                    <a:pt x="1114" y="199"/>
                    <a:pt x="1114" y="203"/>
                    <a:pt x="1114" y="206"/>
                  </a:cubicBezTo>
                  <a:cubicBezTo>
                    <a:pt x="1114" y="208"/>
                    <a:pt x="1114" y="210"/>
                    <a:pt x="1115" y="212"/>
                  </a:cubicBezTo>
                  <a:cubicBezTo>
                    <a:pt x="1115" y="214"/>
                    <a:pt x="1116" y="215"/>
                    <a:pt x="1117" y="215"/>
                  </a:cubicBezTo>
                  <a:cubicBezTo>
                    <a:pt x="1118" y="215"/>
                    <a:pt x="1118" y="215"/>
                    <a:pt x="1119" y="215"/>
                  </a:cubicBezTo>
                  <a:cubicBezTo>
                    <a:pt x="1120" y="215"/>
                    <a:pt x="1121" y="216"/>
                    <a:pt x="1121" y="217"/>
                  </a:cubicBezTo>
                  <a:cubicBezTo>
                    <a:pt x="1122" y="222"/>
                    <a:pt x="1122" y="227"/>
                    <a:pt x="1123" y="233"/>
                  </a:cubicBezTo>
                  <a:cubicBezTo>
                    <a:pt x="1123" y="237"/>
                    <a:pt x="1124" y="242"/>
                    <a:pt x="1125" y="247"/>
                  </a:cubicBezTo>
                  <a:cubicBezTo>
                    <a:pt x="1125" y="256"/>
                    <a:pt x="1126" y="266"/>
                    <a:pt x="1127" y="275"/>
                  </a:cubicBezTo>
                  <a:cubicBezTo>
                    <a:pt x="1128" y="279"/>
                    <a:pt x="1128" y="282"/>
                    <a:pt x="1129" y="285"/>
                  </a:cubicBezTo>
                  <a:cubicBezTo>
                    <a:pt x="1130" y="292"/>
                    <a:pt x="1131" y="299"/>
                    <a:pt x="1132" y="306"/>
                  </a:cubicBezTo>
                  <a:cubicBezTo>
                    <a:pt x="1132" y="309"/>
                    <a:pt x="1132" y="311"/>
                    <a:pt x="1133" y="314"/>
                  </a:cubicBezTo>
                  <a:close/>
                  <a:moveTo>
                    <a:pt x="677" y="405"/>
                  </a:moveTo>
                  <a:cubicBezTo>
                    <a:pt x="677" y="403"/>
                    <a:pt x="678" y="401"/>
                    <a:pt x="678" y="399"/>
                  </a:cubicBezTo>
                  <a:cubicBezTo>
                    <a:pt x="679" y="396"/>
                    <a:pt x="680" y="393"/>
                    <a:pt x="681" y="389"/>
                  </a:cubicBezTo>
                  <a:cubicBezTo>
                    <a:pt x="681" y="386"/>
                    <a:pt x="680" y="383"/>
                    <a:pt x="683" y="381"/>
                  </a:cubicBezTo>
                  <a:cubicBezTo>
                    <a:pt x="683" y="381"/>
                    <a:pt x="683" y="380"/>
                    <a:pt x="683" y="380"/>
                  </a:cubicBezTo>
                  <a:cubicBezTo>
                    <a:pt x="684" y="377"/>
                    <a:pt x="684" y="375"/>
                    <a:pt x="685" y="372"/>
                  </a:cubicBezTo>
                  <a:cubicBezTo>
                    <a:pt x="686" y="367"/>
                    <a:pt x="687" y="363"/>
                    <a:pt x="688" y="358"/>
                  </a:cubicBezTo>
                  <a:cubicBezTo>
                    <a:pt x="690" y="351"/>
                    <a:pt x="691" y="343"/>
                    <a:pt x="693" y="335"/>
                  </a:cubicBezTo>
                  <a:cubicBezTo>
                    <a:pt x="694" y="333"/>
                    <a:pt x="695" y="330"/>
                    <a:pt x="696" y="327"/>
                  </a:cubicBezTo>
                  <a:cubicBezTo>
                    <a:pt x="695" y="327"/>
                    <a:pt x="694" y="326"/>
                    <a:pt x="693" y="326"/>
                  </a:cubicBezTo>
                  <a:cubicBezTo>
                    <a:pt x="686" y="327"/>
                    <a:pt x="680" y="327"/>
                    <a:pt x="673" y="327"/>
                  </a:cubicBezTo>
                  <a:cubicBezTo>
                    <a:pt x="669" y="327"/>
                    <a:pt x="665" y="327"/>
                    <a:pt x="661" y="327"/>
                  </a:cubicBezTo>
                  <a:cubicBezTo>
                    <a:pt x="654" y="327"/>
                    <a:pt x="646" y="328"/>
                    <a:pt x="638" y="328"/>
                  </a:cubicBezTo>
                  <a:cubicBezTo>
                    <a:pt x="631" y="328"/>
                    <a:pt x="624" y="328"/>
                    <a:pt x="618" y="327"/>
                  </a:cubicBezTo>
                  <a:cubicBezTo>
                    <a:pt x="616" y="327"/>
                    <a:pt x="615" y="327"/>
                    <a:pt x="613" y="327"/>
                  </a:cubicBezTo>
                  <a:cubicBezTo>
                    <a:pt x="613" y="329"/>
                    <a:pt x="614" y="331"/>
                    <a:pt x="614" y="333"/>
                  </a:cubicBezTo>
                  <a:cubicBezTo>
                    <a:pt x="617" y="343"/>
                    <a:pt x="619" y="352"/>
                    <a:pt x="622" y="362"/>
                  </a:cubicBezTo>
                  <a:cubicBezTo>
                    <a:pt x="623" y="365"/>
                    <a:pt x="623" y="368"/>
                    <a:pt x="624" y="371"/>
                  </a:cubicBezTo>
                  <a:cubicBezTo>
                    <a:pt x="625" y="377"/>
                    <a:pt x="627" y="384"/>
                    <a:pt x="628" y="390"/>
                  </a:cubicBezTo>
                  <a:cubicBezTo>
                    <a:pt x="629" y="394"/>
                    <a:pt x="630" y="399"/>
                    <a:pt x="632" y="403"/>
                  </a:cubicBezTo>
                  <a:cubicBezTo>
                    <a:pt x="634" y="405"/>
                    <a:pt x="633" y="406"/>
                    <a:pt x="636" y="406"/>
                  </a:cubicBezTo>
                  <a:cubicBezTo>
                    <a:pt x="644" y="405"/>
                    <a:pt x="651" y="405"/>
                    <a:pt x="658" y="405"/>
                  </a:cubicBezTo>
                  <a:cubicBezTo>
                    <a:pt x="664" y="405"/>
                    <a:pt x="670" y="405"/>
                    <a:pt x="677" y="405"/>
                  </a:cubicBezTo>
                  <a:close/>
                  <a:moveTo>
                    <a:pt x="1114" y="176"/>
                  </a:moveTo>
                  <a:cubicBezTo>
                    <a:pt x="1113" y="172"/>
                    <a:pt x="1112" y="168"/>
                    <a:pt x="1110" y="165"/>
                  </a:cubicBezTo>
                  <a:cubicBezTo>
                    <a:pt x="1109" y="162"/>
                    <a:pt x="1107" y="158"/>
                    <a:pt x="1106" y="155"/>
                  </a:cubicBezTo>
                  <a:cubicBezTo>
                    <a:pt x="1104" y="150"/>
                    <a:pt x="1101" y="145"/>
                    <a:pt x="1098" y="140"/>
                  </a:cubicBezTo>
                  <a:cubicBezTo>
                    <a:pt x="1095" y="136"/>
                    <a:pt x="1092" y="131"/>
                    <a:pt x="1089" y="126"/>
                  </a:cubicBezTo>
                  <a:cubicBezTo>
                    <a:pt x="1087" y="124"/>
                    <a:pt x="1085" y="122"/>
                    <a:pt x="1084" y="119"/>
                  </a:cubicBezTo>
                  <a:cubicBezTo>
                    <a:pt x="1081" y="114"/>
                    <a:pt x="1078" y="110"/>
                    <a:pt x="1075" y="106"/>
                  </a:cubicBezTo>
                  <a:cubicBezTo>
                    <a:pt x="1074" y="106"/>
                    <a:pt x="1074" y="107"/>
                    <a:pt x="1074" y="107"/>
                  </a:cubicBezTo>
                  <a:cubicBezTo>
                    <a:pt x="1069" y="114"/>
                    <a:pt x="1062" y="119"/>
                    <a:pt x="1056" y="125"/>
                  </a:cubicBezTo>
                  <a:cubicBezTo>
                    <a:pt x="1052" y="129"/>
                    <a:pt x="1047" y="133"/>
                    <a:pt x="1042" y="137"/>
                  </a:cubicBezTo>
                  <a:cubicBezTo>
                    <a:pt x="1039" y="140"/>
                    <a:pt x="1036" y="144"/>
                    <a:pt x="1032" y="147"/>
                  </a:cubicBezTo>
                  <a:cubicBezTo>
                    <a:pt x="1029" y="150"/>
                    <a:pt x="1026" y="153"/>
                    <a:pt x="1023" y="155"/>
                  </a:cubicBezTo>
                  <a:cubicBezTo>
                    <a:pt x="1021" y="157"/>
                    <a:pt x="1021" y="158"/>
                    <a:pt x="1023" y="160"/>
                  </a:cubicBezTo>
                  <a:cubicBezTo>
                    <a:pt x="1024" y="161"/>
                    <a:pt x="1025" y="162"/>
                    <a:pt x="1026" y="163"/>
                  </a:cubicBezTo>
                  <a:cubicBezTo>
                    <a:pt x="1030" y="169"/>
                    <a:pt x="1035" y="176"/>
                    <a:pt x="1040" y="182"/>
                  </a:cubicBezTo>
                  <a:cubicBezTo>
                    <a:pt x="1042" y="186"/>
                    <a:pt x="1044" y="189"/>
                    <a:pt x="1046" y="193"/>
                  </a:cubicBezTo>
                  <a:cubicBezTo>
                    <a:pt x="1046" y="194"/>
                    <a:pt x="1047" y="195"/>
                    <a:pt x="1047" y="196"/>
                  </a:cubicBezTo>
                  <a:cubicBezTo>
                    <a:pt x="1048" y="198"/>
                    <a:pt x="1049" y="198"/>
                    <a:pt x="1051" y="198"/>
                  </a:cubicBezTo>
                  <a:cubicBezTo>
                    <a:pt x="1055" y="196"/>
                    <a:pt x="1060" y="195"/>
                    <a:pt x="1064" y="194"/>
                  </a:cubicBezTo>
                  <a:cubicBezTo>
                    <a:pt x="1066" y="193"/>
                    <a:pt x="1067" y="193"/>
                    <a:pt x="1069" y="192"/>
                  </a:cubicBezTo>
                  <a:cubicBezTo>
                    <a:pt x="1072" y="190"/>
                    <a:pt x="1076" y="189"/>
                    <a:pt x="1080" y="188"/>
                  </a:cubicBezTo>
                  <a:cubicBezTo>
                    <a:pt x="1083" y="187"/>
                    <a:pt x="1086" y="186"/>
                    <a:pt x="1089" y="185"/>
                  </a:cubicBezTo>
                  <a:cubicBezTo>
                    <a:pt x="1092" y="184"/>
                    <a:pt x="1096" y="183"/>
                    <a:pt x="1099" y="181"/>
                  </a:cubicBezTo>
                  <a:cubicBezTo>
                    <a:pt x="1100" y="181"/>
                    <a:pt x="1100" y="181"/>
                    <a:pt x="1101" y="181"/>
                  </a:cubicBezTo>
                  <a:cubicBezTo>
                    <a:pt x="1105" y="180"/>
                    <a:pt x="1110" y="178"/>
                    <a:pt x="1114" y="176"/>
                  </a:cubicBezTo>
                  <a:close/>
                  <a:moveTo>
                    <a:pt x="600" y="379"/>
                  </a:moveTo>
                  <a:cubicBezTo>
                    <a:pt x="598" y="379"/>
                    <a:pt x="595" y="379"/>
                    <a:pt x="593" y="379"/>
                  </a:cubicBezTo>
                  <a:cubicBezTo>
                    <a:pt x="589" y="379"/>
                    <a:pt x="585" y="379"/>
                    <a:pt x="581" y="379"/>
                  </a:cubicBezTo>
                  <a:cubicBezTo>
                    <a:pt x="575" y="379"/>
                    <a:pt x="569" y="379"/>
                    <a:pt x="563" y="379"/>
                  </a:cubicBezTo>
                  <a:cubicBezTo>
                    <a:pt x="556" y="379"/>
                    <a:pt x="550" y="379"/>
                    <a:pt x="544" y="379"/>
                  </a:cubicBezTo>
                  <a:cubicBezTo>
                    <a:pt x="538" y="379"/>
                    <a:pt x="533" y="379"/>
                    <a:pt x="528" y="379"/>
                  </a:cubicBezTo>
                  <a:cubicBezTo>
                    <a:pt x="526" y="379"/>
                    <a:pt x="524" y="380"/>
                    <a:pt x="523" y="379"/>
                  </a:cubicBezTo>
                  <a:cubicBezTo>
                    <a:pt x="519" y="378"/>
                    <a:pt x="514" y="379"/>
                    <a:pt x="510" y="379"/>
                  </a:cubicBezTo>
                  <a:cubicBezTo>
                    <a:pt x="507" y="379"/>
                    <a:pt x="503" y="380"/>
                    <a:pt x="499" y="380"/>
                  </a:cubicBezTo>
                  <a:cubicBezTo>
                    <a:pt x="490" y="380"/>
                    <a:pt x="480" y="381"/>
                    <a:pt x="471" y="381"/>
                  </a:cubicBezTo>
                  <a:cubicBezTo>
                    <a:pt x="469" y="381"/>
                    <a:pt x="467" y="381"/>
                    <a:pt x="464" y="381"/>
                  </a:cubicBezTo>
                  <a:cubicBezTo>
                    <a:pt x="461" y="381"/>
                    <a:pt x="457" y="382"/>
                    <a:pt x="453" y="381"/>
                  </a:cubicBezTo>
                  <a:cubicBezTo>
                    <a:pt x="449" y="380"/>
                    <a:pt x="445" y="381"/>
                    <a:pt x="441" y="384"/>
                  </a:cubicBezTo>
                  <a:cubicBezTo>
                    <a:pt x="439" y="385"/>
                    <a:pt x="437" y="386"/>
                    <a:pt x="435" y="386"/>
                  </a:cubicBezTo>
                  <a:cubicBezTo>
                    <a:pt x="431" y="387"/>
                    <a:pt x="427" y="388"/>
                    <a:pt x="423" y="389"/>
                  </a:cubicBezTo>
                  <a:cubicBezTo>
                    <a:pt x="423" y="389"/>
                    <a:pt x="423" y="389"/>
                    <a:pt x="422" y="390"/>
                  </a:cubicBezTo>
                  <a:cubicBezTo>
                    <a:pt x="423" y="391"/>
                    <a:pt x="424" y="392"/>
                    <a:pt x="424" y="394"/>
                  </a:cubicBezTo>
                  <a:cubicBezTo>
                    <a:pt x="426" y="396"/>
                    <a:pt x="428" y="398"/>
                    <a:pt x="429" y="400"/>
                  </a:cubicBezTo>
                  <a:cubicBezTo>
                    <a:pt x="431" y="402"/>
                    <a:pt x="433" y="405"/>
                    <a:pt x="435" y="407"/>
                  </a:cubicBezTo>
                  <a:cubicBezTo>
                    <a:pt x="436" y="409"/>
                    <a:pt x="438" y="411"/>
                    <a:pt x="441" y="411"/>
                  </a:cubicBezTo>
                  <a:cubicBezTo>
                    <a:pt x="447" y="411"/>
                    <a:pt x="454" y="410"/>
                    <a:pt x="460" y="410"/>
                  </a:cubicBezTo>
                  <a:cubicBezTo>
                    <a:pt x="469" y="410"/>
                    <a:pt x="478" y="410"/>
                    <a:pt x="487" y="410"/>
                  </a:cubicBezTo>
                  <a:cubicBezTo>
                    <a:pt x="497" y="409"/>
                    <a:pt x="507" y="409"/>
                    <a:pt x="517" y="409"/>
                  </a:cubicBezTo>
                  <a:cubicBezTo>
                    <a:pt x="526" y="409"/>
                    <a:pt x="536" y="408"/>
                    <a:pt x="546" y="408"/>
                  </a:cubicBezTo>
                  <a:cubicBezTo>
                    <a:pt x="553" y="408"/>
                    <a:pt x="560" y="408"/>
                    <a:pt x="567" y="407"/>
                  </a:cubicBezTo>
                  <a:cubicBezTo>
                    <a:pt x="569" y="407"/>
                    <a:pt x="571" y="407"/>
                    <a:pt x="573" y="406"/>
                  </a:cubicBezTo>
                  <a:cubicBezTo>
                    <a:pt x="578" y="404"/>
                    <a:pt x="583" y="401"/>
                    <a:pt x="587" y="397"/>
                  </a:cubicBezTo>
                  <a:cubicBezTo>
                    <a:pt x="593" y="392"/>
                    <a:pt x="598" y="387"/>
                    <a:pt x="600" y="379"/>
                  </a:cubicBezTo>
                  <a:close/>
                  <a:moveTo>
                    <a:pt x="993" y="411"/>
                  </a:moveTo>
                  <a:cubicBezTo>
                    <a:pt x="995" y="412"/>
                    <a:pt x="995" y="412"/>
                    <a:pt x="996" y="412"/>
                  </a:cubicBezTo>
                  <a:cubicBezTo>
                    <a:pt x="997" y="412"/>
                    <a:pt x="999" y="412"/>
                    <a:pt x="1001" y="413"/>
                  </a:cubicBezTo>
                  <a:cubicBezTo>
                    <a:pt x="1005" y="414"/>
                    <a:pt x="1009" y="414"/>
                    <a:pt x="1014" y="413"/>
                  </a:cubicBezTo>
                  <a:cubicBezTo>
                    <a:pt x="1016" y="413"/>
                    <a:pt x="1018" y="412"/>
                    <a:pt x="1021" y="412"/>
                  </a:cubicBezTo>
                  <a:cubicBezTo>
                    <a:pt x="1027" y="412"/>
                    <a:pt x="1033" y="413"/>
                    <a:pt x="1040" y="415"/>
                  </a:cubicBezTo>
                  <a:cubicBezTo>
                    <a:pt x="1044" y="416"/>
                    <a:pt x="1048" y="417"/>
                    <a:pt x="1052" y="418"/>
                  </a:cubicBezTo>
                  <a:cubicBezTo>
                    <a:pt x="1060" y="419"/>
                    <a:pt x="1067" y="420"/>
                    <a:pt x="1074" y="420"/>
                  </a:cubicBezTo>
                  <a:cubicBezTo>
                    <a:pt x="1076" y="420"/>
                    <a:pt x="1077" y="419"/>
                    <a:pt x="1078" y="418"/>
                  </a:cubicBezTo>
                  <a:cubicBezTo>
                    <a:pt x="1079" y="415"/>
                    <a:pt x="1080" y="412"/>
                    <a:pt x="1080" y="409"/>
                  </a:cubicBezTo>
                  <a:cubicBezTo>
                    <a:pt x="1080" y="405"/>
                    <a:pt x="1083" y="402"/>
                    <a:pt x="1083" y="397"/>
                  </a:cubicBezTo>
                  <a:cubicBezTo>
                    <a:pt x="1083" y="394"/>
                    <a:pt x="1084" y="391"/>
                    <a:pt x="1084" y="387"/>
                  </a:cubicBezTo>
                  <a:cubicBezTo>
                    <a:pt x="1085" y="384"/>
                    <a:pt x="1085" y="381"/>
                    <a:pt x="1085" y="378"/>
                  </a:cubicBezTo>
                  <a:cubicBezTo>
                    <a:pt x="1085" y="376"/>
                    <a:pt x="1085" y="375"/>
                    <a:pt x="1083" y="374"/>
                  </a:cubicBezTo>
                  <a:cubicBezTo>
                    <a:pt x="1078" y="372"/>
                    <a:pt x="1073" y="369"/>
                    <a:pt x="1069" y="367"/>
                  </a:cubicBezTo>
                  <a:cubicBezTo>
                    <a:pt x="1063" y="365"/>
                    <a:pt x="1057" y="362"/>
                    <a:pt x="1051" y="360"/>
                  </a:cubicBezTo>
                  <a:cubicBezTo>
                    <a:pt x="1045" y="358"/>
                    <a:pt x="1040" y="357"/>
                    <a:pt x="1035" y="359"/>
                  </a:cubicBezTo>
                  <a:cubicBezTo>
                    <a:pt x="1033" y="360"/>
                    <a:pt x="1030" y="361"/>
                    <a:pt x="1028" y="361"/>
                  </a:cubicBezTo>
                  <a:cubicBezTo>
                    <a:pt x="1024" y="363"/>
                    <a:pt x="1019" y="364"/>
                    <a:pt x="1015" y="365"/>
                  </a:cubicBezTo>
                  <a:cubicBezTo>
                    <a:pt x="1013" y="365"/>
                    <a:pt x="1011" y="366"/>
                    <a:pt x="1009" y="367"/>
                  </a:cubicBezTo>
                  <a:cubicBezTo>
                    <a:pt x="1007" y="368"/>
                    <a:pt x="1006" y="369"/>
                    <a:pt x="1005" y="369"/>
                  </a:cubicBezTo>
                  <a:cubicBezTo>
                    <a:pt x="1000" y="371"/>
                    <a:pt x="996" y="374"/>
                    <a:pt x="992" y="376"/>
                  </a:cubicBezTo>
                  <a:cubicBezTo>
                    <a:pt x="991" y="376"/>
                    <a:pt x="990" y="377"/>
                    <a:pt x="989" y="378"/>
                  </a:cubicBezTo>
                  <a:cubicBezTo>
                    <a:pt x="989" y="380"/>
                    <a:pt x="988" y="381"/>
                    <a:pt x="986" y="380"/>
                  </a:cubicBezTo>
                  <a:cubicBezTo>
                    <a:pt x="984" y="380"/>
                    <a:pt x="984" y="381"/>
                    <a:pt x="983" y="384"/>
                  </a:cubicBezTo>
                  <a:cubicBezTo>
                    <a:pt x="987" y="382"/>
                    <a:pt x="991" y="379"/>
                    <a:pt x="994" y="378"/>
                  </a:cubicBezTo>
                  <a:cubicBezTo>
                    <a:pt x="998" y="376"/>
                    <a:pt x="1002" y="376"/>
                    <a:pt x="1006" y="374"/>
                  </a:cubicBezTo>
                  <a:cubicBezTo>
                    <a:pt x="1007" y="375"/>
                    <a:pt x="1007" y="376"/>
                    <a:pt x="1008" y="377"/>
                  </a:cubicBezTo>
                  <a:cubicBezTo>
                    <a:pt x="1007" y="378"/>
                    <a:pt x="1006" y="379"/>
                    <a:pt x="1004" y="379"/>
                  </a:cubicBezTo>
                  <a:cubicBezTo>
                    <a:pt x="998" y="380"/>
                    <a:pt x="993" y="383"/>
                    <a:pt x="987" y="386"/>
                  </a:cubicBezTo>
                  <a:cubicBezTo>
                    <a:pt x="988" y="387"/>
                    <a:pt x="989" y="387"/>
                    <a:pt x="989" y="388"/>
                  </a:cubicBezTo>
                  <a:cubicBezTo>
                    <a:pt x="987" y="389"/>
                    <a:pt x="986" y="392"/>
                    <a:pt x="983" y="390"/>
                  </a:cubicBezTo>
                  <a:cubicBezTo>
                    <a:pt x="983" y="390"/>
                    <a:pt x="982" y="391"/>
                    <a:pt x="982" y="391"/>
                  </a:cubicBezTo>
                  <a:cubicBezTo>
                    <a:pt x="981" y="392"/>
                    <a:pt x="980" y="393"/>
                    <a:pt x="979" y="396"/>
                  </a:cubicBezTo>
                  <a:cubicBezTo>
                    <a:pt x="983" y="396"/>
                    <a:pt x="987" y="396"/>
                    <a:pt x="990" y="394"/>
                  </a:cubicBezTo>
                  <a:cubicBezTo>
                    <a:pt x="993" y="392"/>
                    <a:pt x="995" y="390"/>
                    <a:pt x="998" y="389"/>
                  </a:cubicBezTo>
                  <a:cubicBezTo>
                    <a:pt x="1000" y="389"/>
                    <a:pt x="1002" y="389"/>
                    <a:pt x="1004" y="389"/>
                  </a:cubicBezTo>
                  <a:cubicBezTo>
                    <a:pt x="1004" y="389"/>
                    <a:pt x="1005" y="390"/>
                    <a:pt x="1005" y="391"/>
                  </a:cubicBezTo>
                  <a:cubicBezTo>
                    <a:pt x="1005" y="391"/>
                    <a:pt x="1004" y="392"/>
                    <a:pt x="1003" y="392"/>
                  </a:cubicBezTo>
                  <a:cubicBezTo>
                    <a:pt x="1000" y="392"/>
                    <a:pt x="998" y="394"/>
                    <a:pt x="996" y="395"/>
                  </a:cubicBezTo>
                  <a:cubicBezTo>
                    <a:pt x="992" y="397"/>
                    <a:pt x="988" y="400"/>
                    <a:pt x="984" y="403"/>
                  </a:cubicBezTo>
                  <a:cubicBezTo>
                    <a:pt x="983" y="404"/>
                    <a:pt x="983" y="405"/>
                    <a:pt x="982" y="406"/>
                  </a:cubicBezTo>
                  <a:cubicBezTo>
                    <a:pt x="982" y="407"/>
                    <a:pt x="982" y="408"/>
                    <a:pt x="984" y="409"/>
                  </a:cubicBezTo>
                  <a:cubicBezTo>
                    <a:pt x="985" y="410"/>
                    <a:pt x="987" y="411"/>
                    <a:pt x="989" y="410"/>
                  </a:cubicBezTo>
                  <a:cubicBezTo>
                    <a:pt x="990" y="409"/>
                    <a:pt x="990" y="408"/>
                    <a:pt x="991" y="408"/>
                  </a:cubicBezTo>
                  <a:cubicBezTo>
                    <a:pt x="993" y="404"/>
                    <a:pt x="996" y="402"/>
                    <a:pt x="1000" y="400"/>
                  </a:cubicBezTo>
                  <a:cubicBezTo>
                    <a:pt x="1001" y="400"/>
                    <a:pt x="1002" y="400"/>
                    <a:pt x="1003" y="401"/>
                  </a:cubicBezTo>
                  <a:cubicBezTo>
                    <a:pt x="1004" y="403"/>
                    <a:pt x="1003" y="403"/>
                    <a:pt x="1002" y="404"/>
                  </a:cubicBezTo>
                  <a:cubicBezTo>
                    <a:pt x="1000" y="405"/>
                    <a:pt x="998" y="407"/>
                    <a:pt x="996" y="408"/>
                  </a:cubicBezTo>
                  <a:cubicBezTo>
                    <a:pt x="995" y="409"/>
                    <a:pt x="994" y="410"/>
                    <a:pt x="993" y="411"/>
                  </a:cubicBezTo>
                  <a:close/>
                  <a:moveTo>
                    <a:pt x="399" y="386"/>
                  </a:moveTo>
                  <a:cubicBezTo>
                    <a:pt x="400" y="386"/>
                    <a:pt x="401" y="386"/>
                    <a:pt x="402" y="386"/>
                  </a:cubicBezTo>
                  <a:cubicBezTo>
                    <a:pt x="406" y="387"/>
                    <a:pt x="410" y="387"/>
                    <a:pt x="414" y="386"/>
                  </a:cubicBezTo>
                  <a:cubicBezTo>
                    <a:pt x="416" y="386"/>
                    <a:pt x="419" y="385"/>
                    <a:pt x="422" y="385"/>
                  </a:cubicBezTo>
                  <a:cubicBezTo>
                    <a:pt x="428" y="384"/>
                    <a:pt x="433" y="383"/>
                    <a:pt x="439" y="380"/>
                  </a:cubicBezTo>
                  <a:cubicBezTo>
                    <a:pt x="444" y="378"/>
                    <a:pt x="449" y="375"/>
                    <a:pt x="454" y="373"/>
                  </a:cubicBezTo>
                  <a:cubicBezTo>
                    <a:pt x="458" y="371"/>
                    <a:pt x="462" y="368"/>
                    <a:pt x="467" y="368"/>
                  </a:cubicBezTo>
                  <a:cubicBezTo>
                    <a:pt x="470" y="368"/>
                    <a:pt x="472" y="367"/>
                    <a:pt x="474" y="367"/>
                  </a:cubicBezTo>
                  <a:cubicBezTo>
                    <a:pt x="475" y="363"/>
                    <a:pt x="475" y="363"/>
                    <a:pt x="472" y="362"/>
                  </a:cubicBezTo>
                  <a:cubicBezTo>
                    <a:pt x="469" y="361"/>
                    <a:pt x="467" y="361"/>
                    <a:pt x="465" y="361"/>
                  </a:cubicBezTo>
                  <a:cubicBezTo>
                    <a:pt x="462" y="361"/>
                    <a:pt x="461" y="360"/>
                    <a:pt x="460" y="358"/>
                  </a:cubicBezTo>
                  <a:cubicBezTo>
                    <a:pt x="463" y="357"/>
                    <a:pt x="466" y="357"/>
                    <a:pt x="468" y="357"/>
                  </a:cubicBezTo>
                  <a:cubicBezTo>
                    <a:pt x="471" y="358"/>
                    <a:pt x="474" y="358"/>
                    <a:pt x="478" y="359"/>
                  </a:cubicBezTo>
                  <a:cubicBezTo>
                    <a:pt x="479" y="359"/>
                    <a:pt x="480" y="359"/>
                    <a:pt x="482" y="358"/>
                  </a:cubicBezTo>
                  <a:cubicBezTo>
                    <a:pt x="483" y="358"/>
                    <a:pt x="484" y="356"/>
                    <a:pt x="483" y="355"/>
                  </a:cubicBezTo>
                  <a:cubicBezTo>
                    <a:pt x="482" y="354"/>
                    <a:pt x="481" y="353"/>
                    <a:pt x="479" y="352"/>
                  </a:cubicBezTo>
                  <a:cubicBezTo>
                    <a:pt x="477" y="351"/>
                    <a:pt x="474" y="351"/>
                    <a:pt x="471" y="350"/>
                  </a:cubicBezTo>
                  <a:cubicBezTo>
                    <a:pt x="470" y="349"/>
                    <a:pt x="467" y="349"/>
                    <a:pt x="466" y="348"/>
                  </a:cubicBezTo>
                  <a:cubicBezTo>
                    <a:pt x="464" y="347"/>
                    <a:pt x="462" y="347"/>
                    <a:pt x="460" y="346"/>
                  </a:cubicBezTo>
                  <a:cubicBezTo>
                    <a:pt x="459" y="346"/>
                    <a:pt x="458" y="345"/>
                    <a:pt x="458" y="344"/>
                  </a:cubicBezTo>
                  <a:cubicBezTo>
                    <a:pt x="461" y="343"/>
                    <a:pt x="464" y="343"/>
                    <a:pt x="467" y="345"/>
                  </a:cubicBezTo>
                  <a:cubicBezTo>
                    <a:pt x="468" y="345"/>
                    <a:pt x="469" y="346"/>
                    <a:pt x="470" y="346"/>
                  </a:cubicBezTo>
                  <a:cubicBezTo>
                    <a:pt x="475" y="347"/>
                    <a:pt x="479" y="348"/>
                    <a:pt x="483" y="350"/>
                  </a:cubicBezTo>
                  <a:cubicBezTo>
                    <a:pt x="485" y="350"/>
                    <a:pt x="487" y="350"/>
                    <a:pt x="488" y="348"/>
                  </a:cubicBezTo>
                  <a:cubicBezTo>
                    <a:pt x="488" y="348"/>
                    <a:pt x="489" y="346"/>
                    <a:pt x="488" y="346"/>
                  </a:cubicBezTo>
                  <a:cubicBezTo>
                    <a:pt x="487" y="345"/>
                    <a:pt x="487" y="344"/>
                    <a:pt x="487" y="342"/>
                  </a:cubicBezTo>
                  <a:cubicBezTo>
                    <a:pt x="487" y="342"/>
                    <a:pt x="486" y="341"/>
                    <a:pt x="486" y="340"/>
                  </a:cubicBezTo>
                  <a:cubicBezTo>
                    <a:pt x="484" y="339"/>
                    <a:pt x="483" y="338"/>
                    <a:pt x="481" y="338"/>
                  </a:cubicBezTo>
                  <a:cubicBezTo>
                    <a:pt x="479" y="337"/>
                    <a:pt x="477" y="337"/>
                    <a:pt x="475" y="337"/>
                  </a:cubicBezTo>
                  <a:cubicBezTo>
                    <a:pt x="473" y="337"/>
                    <a:pt x="473" y="335"/>
                    <a:pt x="472" y="335"/>
                  </a:cubicBezTo>
                  <a:cubicBezTo>
                    <a:pt x="470" y="335"/>
                    <a:pt x="469" y="335"/>
                    <a:pt x="467" y="334"/>
                  </a:cubicBezTo>
                  <a:cubicBezTo>
                    <a:pt x="465" y="333"/>
                    <a:pt x="464" y="331"/>
                    <a:pt x="462" y="330"/>
                  </a:cubicBezTo>
                  <a:cubicBezTo>
                    <a:pt x="463" y="329"/>
                    <a:pt x="464" y="329"/>
                    <a:pt x="466" y="329"/>
                  </a:cubicBezTo>
                  <a:cubicBezTo>
                    <a:pt x="471" y="332"/>
                    <a:pt x="477" y="333"/>
                    <a:pt x="482" y="335"/>
                  </a:cubicBezTo>
                  <a:cubicBezTo>
                    <a:pt x="485" y="335"/>
                    <a:pt x="487" y="336"/>
                    <a:pt x="489" y="338"/>
                  </a:cubicBezTo>
                  <a:cubicBezTo>
                    <a:pt x="489" y="338"/>
                    <a:pt x="490" y="338"/>
                    <a:pt x="490" y="339"/>
                  </a:cubicBezTo>
                  <a:cubicBezTo>
                    <a:pt x="490" y="336"/>
                    <a:pt x="488" y="335"/>
                    <a:pt x="487" y="333"/>
                  </a:cubicBezTo>
                  <a:cubicBezTo>
                    <a:pt x="484" y="331"/>
                    <a:pt x="482" y="329"/>
                    <a:pt x="479" y="327"/>
                  </a:cubicBezTo>
                  <a:cubicBezTo>
                    <a:pt x="477" y="325"/>
                    <a:pt x="474" y="324"/>
                    <a:pt x="471" y="323"/>
                  </a:cubicBezTo>
                  <a:cubicBezTo>
                    <a:pt x="466" y="323"/>
                    <a:pt x="461" y="320"/>
                    <a:pt x="456" y="320"/>
                  </a:cubicBezTo>
                  <a:cubicBezTo>
                    <a:pt x="455" y="320"/>
                    <a:pt x="454" y="319"/>
                    <a:pt x="453" y="319"/>
                  </a:cubicBezTo>
                  <a:cubicBezTo>
                    <a:pt x="451" y="319"/>
                    <a:pt x="448" y="319"/>
                    <a:pt x="446" y="319"/>
                  </a:cubicBezTo>
                  <a:cubicBezTo>
                    <a:pt x="443" y="318"/>
                    <a:pt x="440" y="319"/>
                    <a:pt x="438" y="321"/>
                  </a:cubicBezTo>
                  <a:cubicBezTo>
                    <a:pt x="438" y="322"/>
                    <a:pt x="437" y="322"/>
                    <a:pt x="436" y="323"/>
                  </a:cubicBezTo>
                  <a:cubicBezTo>
                    <a:pt x="432" y="325"/>
                    <a:pt x="428" y="325"/>
                    <a:pt x="425" y="329"/>
                  </a:cubicBezTo>
                  <a:cubicBezTo>
                    <a:pt x="425" y="329"/>
                    <a:pt x="424" y="329"/>
                    <a:pt x="424" y="330"/>
                  </a:cubicBezTo>
                  <a:cubicBezTo>
                    <a:pt x="422" y="331"/>
                    <a:pt x="419" y="332"/>
                    <a:pt x="417" y="334"/>
                  </a:cubicBezTo>
                  <a:cubicBezTo>
                    <a:pt x="414" y="336"/>
                    <a:pt x="410" y="338"/>
                    <a:pt x="406" y="340"/>
                  </a:cubicBezTo>
                  <a:cubicBezTo>
                    <a:pt x="403" y="341"/>
                    <a:pt x="402" y="342"/>
                    <a:pt x="403" y="346"/>
                  </a:cubicBezTo>
                  <a:cubicBezTo>
                    <a:pt x="403" y="349"/>
                    <a:pt x="403" y="352"/>
                    <a:pt x="403" y="354"/>
                  </a:cubicBezTo>
                  <a:cubicBezTo>
                    <a:pt x="403" y="358"/>
                    <a:pt x="403" y="362"/>
                    <a:pt x="403" y="365"/>
                  </a:cubicBezTo>
                  <a:cubicBezTo>
                    <a:pt x="402" y="369"/>
                    <a:pt x="402" y="372"/>
                    <a:pt x="401" y="376"/>
                  </a:cubicBezTo>
                  <a:cubicBezTo>
                    <a:pt x="400" y="379"/>
                    <a:pt x="400" y="382"/>
                    <a:pt x="399" y="386"/>
                  </a:cubicBezTo>
                  <a:close/>
                  <a:moveTo>
                    <a:pt x="837" y="379"/>
                  </a:moveTo>
                  <a:cubicBezTo>
                    <a:pt x="838" y="381"/>
                    <a:pt x="839" y="382"/>
                    <a:pt x="840" y="384"/>
                  </a:cubicBezTo>
                  <a:cubicBezTo>
                    <a:pt x="843" y="389"/>
                    <a:pt x="846" y="394"/>
                    <a:pt x="851" y="398"/>
                  </a:cubicBezTo>
                  <a:cubicBezTo>
                    <a:pt x="853" y="399"/>
                    <a:pt x="856" y="401"/>
                    <a:pt x="858" y="402"/>
                  </a:cubicBezTo>
                  <a:cubicBezTo>
                    <a:pt x="863" y="406"/>
                    <a:pt x="867" y="407"/>
                    <a:pt x="873" y="407"/>
                  </a:cubicBezTo>
                  <a:cubicBezTo>
                    <a:pt x="877" y="406"/>
                    <a:pt x="882" y="407"/>
                    <a:pt x="887" y="407"/>
                  </a:cubicBezTo>
                  <a:cubicBezTo>
                    <a:pt x="892" y="407"/>
                    <a:pt x="897" y="408"/>
                    <a:pt x="903" y="408"/>
                  </a:cubicBezTo>
                  <a:cubicBezTo>
                    <a:pt x="910" y="408"/>
                    <a:pt x="918" y="408"/>
                    <a:pt x="925" y="408"/>
                  </a:cubicBezTo>
                  <a:cubicBezTo>
                    <a:pt x="930" y="408"/>
                    <a:pt x="936" y="408"/>
                    <a:pt x="941" y="409"/>
                  </a:cubicBezTo>
                  <a:cubicBezTo>
                    <a:pt x="944" y="409"/>
                    <a:pt x="948" y="409"/>
                    <a:pt x="951" y="409"/>
                  </a:cubicBezTo>
                  <a:cubicBezTo>
                    <a:pt x="956" y="409"/>
                    <a:pt x="961" y="409"/>
                    <a:pt x="967" y="409"/>
                  </a:cubicBezTo>
                  <a:cubicBezTo>
                    <a:pt x="969" y="409"/>
                    <a:pt x="970" y="410"/>
                    <a:pt x="972" y="410"/>
                  </a:cubicBezTo>
                  <a:cubicBezTo>
                    <a:pt x="974" y="410"/>
                    <a:pt x="976" y="410"/>
                    <a:pt x="979" y="410"/>
                  </a:cubicBezTo>
                  <a:cubicBezTo>
                    <a:pt x="977" y="406"/>
                    <a:pt x="979" y="403"/>
                    <a:pt x="979" y="400"/>
                  </a:cubicBezTo>
                  <a:cubicBezTo>
                    <a:pt x="979" y="400"/>
                    <a:pt x="978" y="399"/>
                    <a:pt x="978" y="399"/>
                  </a:cubicBezTo>
                  <a:cubicBezTo>
                    <a:pt x="974" y="396"/>
                    <a:pt x="974" y="393"/>
                    <a:pt x="977" y="390"/>
                  </a:cubicBezTo>
                  <a:cubicBezTo>
                    <a:pt x="979" y="388"/>
                    <a:pt x="980" y="386"/>
                    <a:pt x="978" y="383"/>
                  </a:cubicBezTo>
                  <a:cubicBezTo>
                    <a:pt x="978" y="382"/>
                    <a:pt x="978" y="381"/>
                    <a:pt x="978" y="380"/>
                  </a:cubicBezTo>
                  <a:cubicBezTo>
                    <a:pt x="977" y="380"/>
                    <a:pt x="977" y="380"/>
                    <a:pt x="976" y="380"/>
                  </a:cubicBezTo>
                  <a:cubicBezTo>
                    <a:pt x="972" y="380"/>
                    <a:pt x="969" y="380"/>
                    <a:pt x="965" y="380"/>
                  </a:cubicBezTo>
                  <a:cubicBezTo>
                    <a:pt x="958" y="380"/>
                    <a:pt x="950" y="380"/>
                    <a:pt x="943" y="379"/>
                  </a:cubicBezTo>
                  <a:cubicBezTo>
                    <a:pt x="940" y="379"/>
                    <a:pt x="937" y="379"/>
                    <a:pt x="934" y="379"/>
                  </a:cubicBezTo>
                  <a:cubicBezTo>
                    <a:pt x="924" y="379"/>
                    <a:pt x="915" y="378"/>
                    <a:pt x="905" y="378"/>
                  </a:cubicBezTo>
                  <a:cubicBezTo>
                    <a:pt x="900" y="378"/>
                    <a:pt x="895" y="378"/>
                    <a:pt x="891" y="378"/>
                  </a:cubicBezTo>
                  <a:cubicBezTo>
                    <a:pt x="886" y="378"/>
                    <a:pt x="882" y="378"/>
                    <a:pt x="878" y="378"/>
                  </a:cubicBezTo>
                  <a:cubicBezTo>
                    <a:pt x="872" y="378"/>
                    <a:pt x="866" y="378"/>
                    <a:pt x="860" y="377"/>
                  </a:cubicBezTo>
                  <a:cubicBezTo>
                    <a:pt x="857" y="377"/>
                    <a:pt x="855" y="377"/>
                    <a:pt x="852" y="377"/>
                  </a:cubicBezTo>
                  <a:cubicBezTo>
                    <a:pt x="847" y="377"/>
                    <a:pt x="843" y="378"/>
                    <a:pt x="837" y="379"/>
                  </a:cubicBezTo>
                  <a:close/>
                  <a:moveTo>
                    <a:pt x="1386" y="544"/>
                  </a:moveTo>
                  <a:cubicBezTo>
                    <a:pt x="1385" y="544"/>
                    <a:pt x="1385" y="544"/>
                    <a:pt x="1385" y="544"/>
                  </a:cubicBezTo>
                  <a:cubicBezTo>
                    <a:pt x="1377" y="543"/>
                    <a:pt x="1369" y="543"/>
                    <a:pt x="1361" y="543"/>
                  </a:cubicBezTo>
                  <a:cubicBezTo>
                    <a:pt x="1352" y="543"/>
                    <a:pt x="1344" y="542"/>
                    <a:pt x="1336" y="541"/>
                  </a:cubicBezTo>
                  <a:cubicBezTo>
                    <a:pt x="1334" y="541"/>
                    <a:pt x="1332" y="541"/>
                    <a:pt x="1331" y="542"/>
                  </a:cubicBezTo>
                  <a:cubicBezTo>
                    <a:pt x="1330" y="543"/>
                    <a:pt x="1328" y="543"/>
                    <a:pt x="1327" y="542"/>
                  </a:cubicBezTo>
                  <a:cubicBezTo>
                    <a:pt x="1327" y="541"/>
                    <a:pt x="1326" y="541"/>
                    <a:pt x="1325" y="541"/>
                  </a:cubicBezTo>
                  <a:cubicBezTo>
                    <a:pt x="1324" y="541"/>
                    <a:pt x="1323" y="541"/>
                    <a:pt x="1322" y="541"/>
                  </a:cubicBezTo>
                  <a:cubicBezTo>
                    <a:pt x="1316" y="541"/>
                    <a:pt x="1309" y="541"/>
                    <a:pt x="1303" y="541"/>
                  </a:cubicBezTo>
                  <a:cubicBezTo>
                    <a:pt x="1302" y="541"/>
                    <a:pt x="1300" y="540"/>
                    <a:pt x="1300" y="542"/>
                  </a:cubicBezTo>
                  <a:cubicBezTo>
                    <a:pt x="1300" y="542"/>
                    <a:pt x="1299" y="542"/>
                    <a:pt x="1299" y="542"/>
                  </a:cubicBezTo>
                  <a:cubicBezTo>
                    <a:pt x="1299" y="542"/>
                    <a:pt x="1298" y="542"/>
                    <a:pt x="1298" y="542"/>
                  </a:cubicBezTo>
                  <a:cubicBezTo>
                    <a:pt x="1294" y="544"/>
                    <a:pt x="1290" y="546"/>
                    <a:pt x="1286" y="549"/>
                  </a:cubicBezTo>
                  <a:cubicBezTo>
                    <a:pt x="1282" y="552"/>
                    <a:pt x="1277" y="554"/>
                    <a:pt x="1273" y="559"/>
                  </a:cubicBezTo>
                  <a:cubicBezTo>
                    <a:pt x="1273" y="559"/>
                    <a:pt x="1272" y="559"/>
                    <a:pt x="1271" y="560"/>
                  </a:cubicBezTo>
                  <a:cubicBezTo>
                    <a:pt x="1268" y="562"/>
                    <a:pt x="1265" y="565"/>
                    <a:pt x="1262" y="568"/>
                  </a:cubicBezTo>
                  <a:cubicBezTo>
                    <a:pt x="1260" y="569"/>
                    <a:pt x="1258" y="570"/>
                    <a:pt x="1257" y="572"/>
                  </a:cubicBezTo>
                  <a:cubicBezTo>
                    <a:pt x="1261" y="572"/>
                    <a:pt x="1264" y="572"/>
                    <a:pt x="1268" y="572"/>
                  </a:cubicBezTo>
                  <a:cubicBezTo>
                    <a:pt x="1273" y="573"/>
                    <a:pt x="1279" y="574"/>
                    <a:pt x="1284" y="573"/>
                  </a:cubicBezTo>
                  <a:cubicBezTo>
                    <a:pt x="1287" y="573"/>
                    <a:pt x="1290" y="573"/>
                    <a:pt x="1293" y="573"/>
                  </a:cubicBezTo>
                  <a:cubicBezTo>
                    <a:pt x="1300" y="574"/>
                    <a:pt x="1307" y="574"/>
                    <a:pt x="1314" y="575"/>
                  </a:cubicBezTo>
                  <a:cubicBezTo>
                    <a:pt x="1320" y="575"/>
                    <a:pt x="1327" y="576"/>
                    <a:pt x="1333" y="576"/>
                  </a:cubicBezTo>
                  <a:cubicBezTo>
                    <a:pt x="1340" y="578"/>
                    <a:pt x="1348" y="577"/>
                    <a:pt x="1356" y="577"/>
                  </a:cubicBezTo>
                  <a:cubicBezTo>
                    <a:pt x="1358" y="577"/>
                    <a:pt x="1360" y="577"/>
                    <a:pt x="1361" y="577"/>
                  </a:cubicBezTo>
                  <a:cubicBezTo>
                    <a:pt x="1365" y="577"/>
                    <a:pt x="1368" y="578"/>
                    <a:pt x="1372" y="578"/>
                  </a:cubicBezTo>
                  <a:cubicBezTo>
                    <a:pt x="1377" y="578"/>
                    <a:pt x="1383" y="578"/>
                    <a:pt x="1388" y="578"/>
                  </a:cubicBezTo>
                  <a:cubicBezTo>
                    <a:pt x="1388" y="567"/>
                    <a:pt x="1387" y="555"/>
                    <a:pt x="1386" y="544"/>
                  </a:cubicBezTo>
                  <a:close/>
                  <a:moveTo>
                    <a:pt x="306" y="707"/>
                  </a:moveTo>
                  <a:cubicBezTo>
                    <a:pt x="306" y="711"/>
                    <a:pt x="305" y="714"/>
                    <a:pt x="304" y="718"/>
                  </a:cubicBezTo>
                  <a:cubicBezTo>
                    <a:pt x="304" y="723"/>
                    <a:pt x="304" y="728"/>
                    <a:pt x="304" y="733"/>
                  </a:cubicBezTo>
                  <a:cubicBezTo>
                    <a:pt x="304" y="738"/>
                    <a:pt x="304" y="743"/>
                    <a:pt x="304" y="748"/>
                  </a:cubicBezTo>
                  <a:cubicBezTo>
                    <a:pt x="304" y="750"/>
                    <a:pt x="304" y="750"/>
                    <a:pt x="306" y="750"/>
                  </a:cubicBezTo>
                  <a:cubicBezTo>
                    <a:pt x="308" y="750"/>
                    <a:pt x="310" y="750"/>
                    <a:pt x="311" y="750"/>
                  </a:cubicBezTo>
                  <a:cubicBezTo>
                    <a:pt x="316" y="750"/>
                    <a:pt x="320" y="750"/>
                    <a:pt x="324" y="751"/>
                  </a:cubicBezTo>
                  <a:cubicBezTo>
                    <a:pt x="329" y="751"/>
                    <a:pt x="335" y="751"/>
                    <a:pt x="340" y="751"/>
                  </a:cubicBezTo>
                  <a:cubicBezTo>
                    <a:pt x="342" y="751"/>
                    <a:pt x="343" y="751"/>
                    <a:pt x="345" y="751"/>
                  </a:cubicBezTo>
                  <a:cubicBezTo>
                    <a:pt x="349" y="750"/>
                    <a:pt x="353" y="751"/>
                    <a:pt x="358" y="751"/>
                  </a:cubicBezTo>
                  <a:cubicBezTo>
                    <a:pt x="359" y="751"/>
                    <a:pt x="361" y="751"/>
                    <a:pt x="362" y="751"/>
                  </a:cubicBezTo>
                  <a:cubicBezTo>
                    <a:pt x="365" y="750"/>
                    <a:pt x="367" y="751"/>
                    <a:pt x="369" y="751"/>
                  </a:cubicBezTo>
                  <a:cubicBezTo>
                    <a:pt x="371" y="752"/>
                    <a:pt x="373" y="752"/>
                    <a:pt x="375" y="752"/>
                  </a:cubicBezTo>
                  <a:cubicBezTo>
                    <a:pt x="379" y="752"/>
                    <a:pt x="383" y="753"/>
                    <a:pt x="387" y="751"/>
                  </a:cubicBezTo>
                  <a:cubicBezTo>
                    <a:pt x="388" y="751"/>
                    <a:pt x="388" y="751"/>
                    <a:pt x="389" y="751"/>
                  </a:cubicBezTo>
                  <a:cubicBezTo>
                    <a:pt x="391" y="751"/>
                    <a:pt x="393" y="751"/>
                    <a:pt x="395" y="751"/>
                  </a:cubicBezTo>
                  <a:cubicBezTo>
                    <a:pt x="395" y="747"/>
                    <a:pt x="395" y="744"/>
                    <a:pt x="395" y="741"/>
                  </a:cubicBezTo>
                  <a:cubicBezTo>
                    <a:pt x="395" y="738"/>
                    <a:pt x="395" y="735"/>
                    <a:pt x="395" y="732"/>
                  </a:cubicBezTo>
                  <a:cubicBezTo>
                    <a:pt x="395" y="729"/>
                    <a:pt x="395" y="726"/>
                    <a:pt x="395" y="723"/>
                  </a:cubicBezTo>
                  <a:cubicBezTo>
                    <a:pt x="395" y="722"/>
                    <a:pt x="395" y="721"/>
                    <a:pt x="395" y="720"/>
                  </a:cubicBezTo>
                  <a:cubicBezTo>
                    <a:pt x="396" y="717"/>
                    <a:pt x="397" y="714"/>
                    <a:pt x="395" y="711"/>
                  </a:cubicBezTo>
                  <a:cubicBezTo>
                    <a:pt x="395" y="711"/>
                    <a:pt x="395" y="711"/>
                    <a:pt x="396" y="710"/>
                  </a:cubicBezTo>
                  <a:cubicBezTo>
                    <a:pt x="396" y="709"/>
                    <a:pt x="396" y="707"/>
                    <a:pt x="395" y="707"/>
                  </a:cubicBezTo>
                  <a:cubicBezTo>
                    <a:pt x="394" y="706"/>
                    <a:pt x="392" y="705"/>
                    <a:pt x="391" y="706"/>
                  </a:cubicBezTo>
                  <a:cubicBezTo>
                    <a:pt x="390" y="707"/>
                    <a:pt x="389" y="707"/>
                    <a:pt x="388" y="706"/>
                  </a:cubicBezTo>
                  <a:cubicBezTo>
                    <a:pt x="387" y="705"/>
                    <a:pt x="386" y="706"/>
                    <a:pt x="385" y="706"/>
                  </a:cubicBezTo>
                  <a:cubicBezTo>
                    <a:pt x="383" y="707"/>
                    <a:pt x="381" y="708"/>
                    <a:pt x="379" y="708"/>
                  </a:cubicBezTo>
                  <a:cubicBezTo>
                    <a:pt x="372" y="709"/>
                    <a:pt x="365" y="710"/>
                    <a:pt x="358" y="711"/>
                  </a:cubicBezTo>
                  <a:cubicBezTo>
                    <a:pt x="353" y="711"/>
                    <a:pt x="349" y="711"/>
                    <a:pt x="344" y="711"/>
                  </a:cubicBezTo>
                  <a:cubicBezTo>
                    <a:pt x="341" y="711"/>
                    <a:pt x="338" y="711"/>
                    <a:pt x="335" y="711"/>
                  </a:cubicBezTo>
                  <a:cubicBezTo>
                    <a:pt x="334" y="711"/>
                    <a:pt x="332" y="711"/>
                    <a:pt x="330" y="711"/>
                  </a:cubicBezTo>
                  <a:cubicBezTo>
                    <a:pt x="322" y="709"/>
                    <a:pt x="314" y="708"/>
                    <a:pt x="306" y="707"/>
                  </a:cubicBezTo>
                  <a:close/>
                  <a:moveTo>
                    <a:pt x="359" y="331"/>
                  </a:moveTo>
                  <a:cubicBezTo>
                    <a:pt x="360" y="331"/>
                    <a:pt x="361" y="331"/>
                    <a:pt x="361" y="331"/>
                  </a:cubicBezTo>
                  <a:cubicBezTo>
                    <a:pt x="366" y="332"/>
                    <a:pt x="371" y="332"/>
                    <a:pt x="376" y="332"/>
                  </a:cubicBezTo>
                  <a:cubicBezTo>
                    <a:pt x="383" y="332"/>
                    <a:pt x="389" y="332"/>
                    <a:pt x="396" y="333"/>
                  </a:cubicBezTo>
                  <a:cubicBezTo>
                    <a:pt x="401" y="333"/>
                    <a:pt x="401" y="333"/>
                    <a:pt x="402" y="337"/>
                  </a:cubicBezTo>
                  <a:cubicBezTo>
                    <a:pt x="402" y="338"/>
                    <a:pt x="402" y="338"/>
                    <a:pt x="403" y="338"/>
                  </a:cubicBezTo>
                  <a:cubicBezTo>
                    <a:pt x="405" y="337"/>
                    <a:pt x="407" y="336"/>
                    <a:pt x="410" y="334"/>
                  </a:cubicBezTo>
                  <a:cubicBezTo>
                    <a:pt x="417" y="330"/>
                    <a:pt x="423" y="326"/>
                    <a:pt x="430" y="322"/>
                  </a:cubicBezTo>
                  <a:cubicBezTo>
                    <a:pt x="435" y="319"/>
                    <a:pt x="439" y="316"/>
                    <a:pt x="444" y="315"/>
                  </a:cubicBezTo>
                  <a:cubicBezTo>
                    <a:pt x="445" y="315"/>
                    <a:pt x="445" y="315"/>
                    <a:pt x="445" y="315"/>
                  </a:cubicBezTo>
                  <a:cubicBezTo>
                    <a:pt x="444" y="314"/>
                    <a:pt x="442" y="312"/>
                    <a:pt x="441" y="311"/>
                  </a:cubicBezTo>
                  <a:cubicBezTo>
                    <a:pt x="439" y="308"/>
                    <a:pt x="437" y="305"/>
                    <a:pt x="435" y="302"/>
                  </a:cubicBezTo>
                  <a:cubicBezTo>
                    <a:pt x="430" y="297"/>
                    <a:pt x="425" y="292"/>
                    <a:pt x="421" y="287"/>
                  </a:cubicBezTo>
                  <a:cubicBezTo>
                    <a:pt x="419" y="285"/>
                    <a:pt x="418" y="284"/>
                    <a:pt x="416" y="283"/>
                  </a:cubicBezTo>
                  <a:cubicBezTo>
                    <a:pt x="414" y="281"/>
                    <a:pt x="413" y="279"/>
                    <a:pt x="416" y="278"/>
                  </a:cubicBezTo>
                  <a:cubicBezTo>
                    <a:pt x="419" y="276"/>
                    <a:pt x="422" y="274"/>
                    <a:pt x="425" y="272"/>
                  </a:cubicBezTo>
                  <a:cubicBezTo>
                    <a:pt x="428" y="271"/>
                    <a:pt x="428" y="270"/>
                    <a:pt x="429" y="272"/>
                  </a:cubicBezTo>
                  <a:cubicBezTo>
                    <a:pt x="430" y="273"/>
                    <a:pt x="430" y="274"/>
                    <a:pt x="431" y="274"/>
                  </a:cubicBezTo>
                  <a:cubicBezTo>
                    <a:pt x="433" y="278"/>
                    <a:pt x="436" y="280"/>
                    <a:pt x="439" y="283"/>
                  </a:cubicBezTo>
                  <a:cubicBezTo>
                    <a:pt x="439" y="279"/>
                    <a:pt x="441" y="276"/>
                    <a:pt x="443" y="273"/>
                  </a:cubicBezTo>
                  <a:cubicBezTo>
                    <a:pt x="443" y="272"/>
                    <a:pt x="444" y="272"/>
                    <a:pt x="443" y="271"/>
                  </a:cubicBezTo>
                  <a:cubicBezTo>
                    <a:pt x="443" y="269"/>
                    <a:pt x="442" y="266"/>
                    <a:pt x="441" y="264"/>
                  </a:cubicBezTo>
                  <a:cubicBezTo>
                    <a:pt x="437" y="266"/>
                    <a:pt x="434" y="267"/>
                    <a:pt x="430" y="268"/>
                  </a:cubicBezTo>
                  <a:cubicBezTo>
                    <a:pt x="426" y="268"/>
                    <a:pt x="422" y="270"/>
                    <a:pt x="418" y="272"/>
                  </a:cubicBezTo>
                  <a:cubicBezTo>
                    <a:pt x="415" y="273"/>
                    <a:pt x="411" y="275"/>
                    <a:pt x="408" y="276"/>
                  </a:cubicBezTo>
                  <a:cubicBezTo>
                    <a:pt x="407" y="276"/>
                    <a:pt x="407" y="277"/>
                    <a:pt x="407" y="277"/>
                  </a:cubicBezTo>
                  <a:cubicBezTo>
                    <a:pt x="408" y="279"/>
                    <a:pt x="409" y="281"/>
                    <a:pt x="410" y="283"/>
                  </a:cubicBezTo>
                  <a:cubicBezTo>
                    <a:pt x="409" y="285"/>
                    <a:pt x="408" y="287"/>
                    <a:pt x="406" y="289"/>
                  </a:cubicBezTo>
                  <a:cubicBezTo>
                    <a:pt x="404" y="290"/>
                    <a:pt x="401" y="292"/>
                    <a:pt x="399" y="294"/>
                  </a:cubicBezTo>
                  <a:cubicBezTo>
                    <a:pt x="396" y="298"/>
                    <a:pt x="393" y="301"/>
                    <a:pt x="390" y="304"/>
                  </a:cubicBezTo>
                  <a:cubicBezTo>
                    <a:pt x="386" y="307"/>
                    <a:pt x="383" y="310"/>
                    <a:pt x="380" y="313"/>
                  </a:cubicBezTo>
                  <a:cubicBezTo>
                    <a:pt x="378" y="315"/>
                    <a:pt x="376" y="316"/>
                    <a:pt x="374" y="318"/>
                  </a:cubicBezTo>
                  <a:cubicBezTo>
                    <a:pt x="371" y="321"/>
                    <a:pt x="368" y="324"/>
                    <a:pt x="365" y="326"/>
                  </a:cubicBezTo>
                  <a:cubicBezTo>
                    <a:pt x="363" y="328"/>
                    <a:pt x="361" y="329"/>
                    <a:pt x="359" y="331"/>
                  </a:cubicBezTo>
                  <a:close/>
                  <a:moveTo>
                    <a:pt x="404" y="273"/>
                  </a:moveTo>
                  <a:cubicBezTo>
                    <a:pt x="409" y="271"/>
                    <a:pt x="413" y="269"/>
                    <a:pt x="417" y="267"/>
                  </a:cubicBezTo>
                  <a:cubicBezTo>
                    <a:pt x="421" y="265"/>
                    <a:pt x="426" y="264"/>
                    <a:pt x="430" y="263"/>
                  </a:cubicBezTo>
                  <a:cubicBezTo>
                    <a:pt x="433" y="263"/>
                    <a:pt x="436" y="262"/>
                    <a:pt x="438" y="260"/>
                  </a:cubicBezTo>
                  <a:cubicBezTo>
                    <a:pt x="439" y="259"/>
                    <a:pt x="440" y="258"/>
                    <a:pt x="440" y="257"/>
                  </a:cubicBezTo>
                  <a:cubicBezTo>
                    <a:pt x="438" y="253"/>
                    <a:pt x="437" y="248"/>
                    <a:pt x="436" y="244"/>
                  </a:cubicBezTo>
                  <a:cubicBezTo>
                    <a:pt x="436" y="242"/>
                    <a:pt x="435" y="240"/>
                    <a:pt x="434" y="238"/>
                  </a:cubicBezTo>
                  <a:cubicBezTo>
                    <a:pt x="433" y="237"/>
                    <a:pt x="433" y="236"/>
                    <a:pt x="432" y="236"/>
                  </a:cubicBezTo>
                  <a:cubicBezTo>
                    <a:pt x="426" y="237"/>
                    <a:pt x="420" y="237"/>
                    <a:pt x="415" y="239"/>
                  </a:cubicBezTo>
                  <a:cubicBezTo>
                    <a:pt x="412" y="237"/>
                    <a:pt x="413" y="235"/>
                    <a:pt x="416" y="234"/>
                  </a:cubicBezTo>
                  <a:cubicBezTo>
                    <a:pt x="416" y="234"/>
                    <a:pt x="417" y="234"/>
                    <a:pt x="417" y="234"/>
                  </a:cubicBezTo>
                  <a:cubicBezTo>
                    <a:pt x="421" y="233"/>
                    <a:pt x="425" y="232"/>
                    <a:pt x="429" y="232"/>
                  </a:cubicBezTo>
                  <a:cubicBezTo>
                    <a:pt x="432" y="232"/>
                    <a:pt x="436" y="230"/>
                    <a:pt x="440" y="230"/>
                  </a:cubicBezTo>
                  <a:cubicBezTo>
                    <a:pt x="441" y="230"/>
                    <a:pt x="441" y="230"/>
                    <a:pt x="442" y="230"/>
                  </a:cubicBezTo>
                  <a:cubicBezTo>
                    <a:pt x="443" y="229"/>
                    <a:pt x="443" y="229"/>
                    <a:pt x="443" y="228"/>
                  </a:cubicBezTo>
                  <a:cubicBezTo>
                    <a:pt x="443" y="228"/>
                    <a:pt x="443" y="227"/>
                    <a:pt x="442" y="227"/>
                  </a:cubicBezTo>
                  <a:cubicBezTo>
                    <a:pt x="440" y="227"/>
                    <a:pt x="438" y="225"/>
                    <a:pt x="437" y="222"/>
                  </a:cubicBezTo>
                  <a:cubicBezTo>
                    <a:pt x="433" y="222"/>
                    <a:pt x="429" y="222"/>
                    <a:pt x="425" y="222"/>
                  </a:cubicBezTo>
                  <a:cubicBezTo>
                    <a:pt x="422" y="222"/>
                    <a:pt x="418" y="222"/>
                    <a:pt x="414" y="222"/>
                  </a:cubicBezTo>
                  <a:cubicBezTo>
                    <a:pt x="411" y="222"/>
                    <a:pt x="408" y="222"/>
                    <a:pt x="405" y="224"/>
                  </a:cubicBezTo>
                  <a:cubicBezTo>
                    <a:pt x="404" y="224"/>
                    <a:pt x="404" y="225"/>
                    <a:pt x="403" y="225"/>
                  </a:cubicBezTo>
                  <a:cubicBezTo>
                    <a:pt x="402" y="224"/>
                    <a:pt x="401" y="223"/>
                    <a:pt x="400" y="223"/>
                  </a:cubicBezTo>
                  <a:cubicBezTo>
                    <a:pt x="401" y="222"/>
                    <a:pt x="401" y="221"/>
                    <a:pt x="402" y="221"/>
                  </a:cubicBezTo>
                  <a:cubicBezTo>
                    <a:pt x="399" y="222"/>
                    <a:pt x="397" y="223"/>
                    <a:pt x="395" y="224"/>
                  </a:cubicBezTo>
                  <a:cubicBezTo>
                    <a:pt x="391" y="226"/>
                    <a:pt x="388" y="228"/>
                    <a:pt x="384" y="231"/>
                  </a:cubicBezTo>
                  <a:cubicBezTo>
                    <a:pt x="382" y="232"/>
                    <a:pt x="380" y="233"/>
                    <a:pt x="379" y="235"/>
                  </a:cubicBezTo>
                  <a:cubicBezTo>
                    <a:pt x="377" y="236"/>
                    <a:pt x="375" y="237"/>
                    <a:pt x="373" y="239"/>
                  </a:cubicBezTo>
                  <a:cubicBezTo>
                    <a:pt x="375" y="240"/>
                    <a:pt x="376" y="240"/>
                    <a:pt x="377" y="241"/>
                  </a:cubicBezTo>
                  <a:cubicBezTo>
                    <a:pt x="378" y="242"/>
                    <a:pt x="379" y="243"/>
                    <a:pt x="380" y="244"/>
                  </a:cubicBezTo>
                  <a:cubicBezTo>
                    <a:pt x="381" y="245"/>
                    <a:pt x="383" y="246"/>
                    <a:pt x="384" y="247"/>
                  </a:cubicBezTo>
                  <a:cubicBezTo>
                    <a:pt x="387" y="249"/>
                    <a:pt x="390" y="252"/>
                    <a:pt x="392" y="255"/>
                  </a:cubicBezTo>
                  <a:cubicBezTo>
                    <a:pt x="394" y="258"/>
                    <a:pt x="398" y="260"/>
                    <a:pt x="398" y="264"/>
                  </a:cubicBezTo>
                  <a:cubicBezTo>
                    <a:pt x="398" y="265"/>
                    <a:pt x="398" y="265"/>
                    <a:pt x="398" y="265"/>
                  </a:cubicBezTo>
                  <a:cubicBezTo>
                    <a:pt x="400" y="267"/>
                    <a:pt x="402" y="270"/>
                    <a:pt x="404" y="273"/>
                  </a:cubicBezTo>
                  <a:close/>
                  <a:moveTo>
                    <a:pt x="1064" y="199"/>
                  </a:moveTo>
                  <a:cubicBezTo>
                    <a:pt x="1065" y="202"/>
                    <a:pt x="1065" y="204"/>
                    <a:pt x="1065" y="207"/>
                  </a:cubicBezTo>
                  <a:cubicBezTo>
                    <a:pt x="1066" y="210"/>
                    <a:pt x="1067" y="214"/>
                    <a:pt x="1067" y="217"/>
                  </a:cubicBezTo>
                  <a:cubicBezTo>
                    <a:pt x="1068" y="222"/>
                    <a:pt x="1071" y="222"/>
                    <a:pt x="1075" y="221"/>
                  </a:cubicBezTo>
                  <a:cubicBezTo>
                    <a:pt x="1077" y="220"/>
                    <a:pt x="1079" y="219"/>
                    <a:pt x="1080" y="219"/>
                  </a:cubicBezTo>
                  <a:cubicBezTo>
                    <a:pt x="1084" y="219"/>
                    <a:pt x="1087" y="218"/>
                    <a:pt x="1090" y="218"/>
                  </a:cubicBezTo>
                  <a:cubicBezTo>
                    <a:pt x="1095" y="217"/>
                    <a:pt x="1101" y="216"/>
                    <a:pt x="1107" y="216"/>
                  </a:cubicBezTo>
                  <a:cubicBezTo>
                    <a:pt x="1109" y="215"/>
                    <a:pt x="1110" y="215"/>
                    <a:pt x="1109" y="212"/>
                  </a:cubicBezTo>
                  <a:cubicBezTo>
                    <a:pt x="1109" y="210"/>
                    <a:pt x="1109" y="208"/>
                    <a:pt x="1109" y="207"/>
                  </a:cubicBezTo>
                  <a:cubicBezTo>
                    <a:pt x="1109" y="203"/>
                    <a:pt x="1109" y="199"/>
                    <a:pt x="1109" y="196"/>
                  </a:cubicBezTo>
                  <a:cubicBezTo>
                    <a:pt x="1109" y="192"/>
                    <a:pt x="1109" y="188"/>
                    <a:pt x="1108" y="183"/>
                  </a:cubicBezTo>
                  <a:cubicBezTo>
                    <a:pt x="1093" y="189"/>
                    <a:pt x="1079" y="194"/>
                    <a:pt x="1064" y="199"/>
                  </a:cubicBezTo>
                  <a:close/>
                  <a:moveTo>
                    <a:pt x="438" y="235"/>
                  </a:moveTo>
                  <a:cubicBezTo>
                    <a:pt x="439" y="241"/>
                    <a:pt x="441" y="246"/>
                    <a:pt x="442" y="252"/>
                  </a:cubicBezTo>
                  <a:cubicBezTo>
                    <a:pt x="444" y="258"/>
                    <a:pt x="446" y="263"/>
                    <a:pt x="447" y="269"/>
                  </a:cubicBezTo>
                  <a:cubicBezTo>
                    <a:pt x="448" y="271"/>
                    <a:pt x="448" y="272"/>
                    <a:pt x="447" y="273"/>
                  </a:cubicBezTo>
                  <a:cubicBezTo>
                    <a:pt x="445" y="275"/>
                    <a:pt x="444" y="278"/>
                    <a:pt x="443" y="281"/>
                  </a:cubicBezTo>
                  <a:cubicBezTo>
                    <a:pt x="443" y="283"/>
                    <a:pt x="443" y="285"/>
                    <a:pt x="444" y="286"/>
                  </a:cubicBezTo>
                  <a:cubicBezTo>
                    <a:pt x="445" y="289"/>
                    <a:pt x="447" y="290"/>
                    <a:pt x="447" y="293"/>
                  </a:cubicBezTo>
                  <a:cubicBezTo>
                    <a:pt x="447" y="294"/>
                    <a:pt x="448" y="294"/>
                    <a:pt x="448" y="295"/>
                  </a:cubicBezTo>
                  <a:cubicBezTo>
                    <a:pt x="450" y="296"/>
                    <a:pt x="451" y="297"/>
                    <a:pt x="452" y="299"/>
                  </a:cubicBezTo>
                  <a:cubicBezTo>
                    <a:pt x="453" y="300"/>
                    <a:pt x="454" y="301"/>
                    <a:pt x="455" y="302"/>
                  </a:cubicBezTo>
                  <a:cubicBezTo>
                    <a:pt x="456" y="301"/>
                    <a:pt x="456" y="300"/>
                    <a:pt x="456" y="298"/>
                  </a:cubicBezTo>
                  <a:cubicBezTo>
                    <a:pt x="456" y="297"/>
                    <a:pt x="457" y="295"/>
                    <a:pt x="457" y="293"/>
                  </a:cubicBezTo>
                  <a:cubicBezTo>
                    <a:pt x="457" y="291"/>
                    <a:pt x="458" y="291"/>
                    <a:pt x="460" y="291"/>
                  </a:cubicBezTo>
                  <a:cubicBezTo>
                    <a:pt x="462" y="292"/>
                    <a:pt x="465" y="294"/>
                    <a:pt x="466" y="296"/>
                  </a:cubicBezTo>
                  <a:cubicBezTo>
                    <a:pt x="467" y="296"/>
                    <a:pt x="467" y="297"/>
                    <a:pt x="467" y="297"/>
                  </a:cubicBezTo>
                  <a:cubicBezTo>
                    <a:pt x="467" y="294"/>
                    <a:pt x="467" y="292"/>
                    <a:pt x="468" y="290"/>
                  </a:cubicBezTo>
                  <a:cubicBezTo>
                    <a:pt x="468" y="289"/>
                    <a:pt x="469" y="287"/>
                    <a:pt x="470" y="287"/>
                  </a:cubicBezTo>
                  <a:cubicBezTo>
                    <a:pt x="472" y="287"/>
                    <a:pt x="472" y="289"/>
                    <a:pt x="473" y="290"/>
                  </a:cubicBezTo>
                  <a:cubicBezTo>
                    <a:pt x="473" y="290"/>
                    <a:pt x="474" y="291"/>
                    <a:pt x="474" y="291"/>
                  </a:cubicBezTo>
                  <a:cubicBezTo>
                    <a:pt x="474" y="292"/>
                    <a:pt x="475" y="293"/>
                    <a:pt x="476" y="293"/>
                  </a:cubicBezTo>
                  <a:cubicBezTo>
                    <a:pt x="476" y="292"/>
                    <a:pt x="475" y="291"/>
                    <a:pt x="475" y="289"/>
                  </a:cubicBezTo>
                  <a:cubicBezTo>
                    <a:pt x="474" y="286"/>
                    <a:pt x="472" y="284"/>
                    <a:pt x="471" y="281"/>
                  </a:cubicBezTo>
                  <a:cubicBezTo>
                    <a:pt x="469" y="276"/>
                    <a:pt x="467" y="272"/>
                    <a:pt x="461" y="271"/>
                  </a:cubicBezTo>
                  <a:cubicBezTo>
                    <a:pt x="460" y="271"/>
                    <a:pt x="459" y="270"/>
                    <a:pt x="458" y="269"/>
                  </a:cubicBezTo>
                  <a:cubicBezTo>
                    <a:pt x="456" y="265"/>
                    <a:pt x="455" y="261"/>
                    <a:pt x="454" y="257"/>
                  </a:cubicBezTo>
                  <a:cubicBezTo>
                    <a:pt x="454" y="252"/>
                    <a:pt x="451" y="247"/>
                    <a:pt x="450" y="241"/>
                  </a:cubicBezTo>
                  <a:cubicBezTo>
                    <a:pt x="450" y="240"/>
                    <a:pt x="450" y="240"/>
                    <a:pt x="449" y="239"/>
                  </a:cubicBezTo>
                  <a:cubicBezTo>
                    <a:pt x="449" y="238"/>
                    <a:pt x="448" y="237"/>
                    <a:pt x="447" y="236"/>
                  </a:cubicBezTo>
                  <a:cubicBezTo>
                    <a:pt x="447" y="235"/>
                    <a:pt x="446" y="234"/>
                    <a:pt x="445" y="234"/>
                  </a:cubicBezTo>
                  <a:cubicBezTo>
                    <a:pt x="443" y="234"/>
                    <a:pt x="440" y="235"/>
                    <a:pt x="438" y="235"/>
                  </a:cubicBezTo>
                  <a:close/>
                  <a:moveTo>
                    <a:pt x="1148" y="570"/>
                  </a:moveTo>
                  <a:cubicBezTo>
                    <a:pt x="1146" y="568"/>
                    <a:pt x="1145" y="566"/>
                    <a:pt x="1144" y="564"/>
                  </a:cubicBezTo>
                  <a:cubicBezTo>
                    <a:pt x="1142" y="561"/>
                    <a:pt x="1141" y="557"/>
                    <a:pt x="1139" y="554"/>
                  </a:cubicBezTo>
                  <a:cubicBezTo>
                    <a:pt x="1136" y="550"/>
                    <a:pt x="1135" y="546"/>
                    <a:pt x="1133" y="542"/>
                  </a:cubicBezTo>
                  <a:cubicBezTo>
                    <a:pt x="1132" y="540"/>
                    <a:pt x="1130" y="539"/>
                    <a:pt x="1128" y="538"/>
                  </a:cubicBezTo>
                  <a:cubicBezTo>
                    <a:pt x="1126" y="538"/>
                    <a:pt x="1124" y="538"/>
                    <a:pt x="1123" y="538"/>
                  </a:cubicBezTo>
                  <a:cubicBezTo>
                    <a:pt x="1120" y="538"/>
                    <a:pt x="1118" y="537"/>
                    <a:pt x="1116" y="537"/>
                  </a:cubicBezTo>
                  <a:cubicBezTo>
                    <a:pt x="1116" y="541"/>
                    <a:pt x="1116" y="544"/>
                    <a:pt x="1116" y="547"/>
                  </a:cubicBezTo>
                  <a:cubicBezTo>
                    <a:pt x="1117" y="553"/>
                    <a:pt x="1117" y="560"/>
                    <a:pt x="1117" y="566"/>
                  </a:cubicBezTo>
                  <a:cubicBezTo>
                    <a:pt x="1117" y="571"/>
                    <a:pt x="1117" y="572"/>
                    <a:pt x="1123" y="572"/>
                  </a:cubicBezTo>
                  <a:cubicBezTo>
                    <a:pt x="1126" y="572"/>
                    <a:pt x="1129" y="572"/>
                    <a:pt x="1132" y="572"/>
                  </a:cubicBezTo>
                  <a:cubicBezTo>
                    <a:pt x="1134" y="572"/>
                    <a:pt x="1137" y="572"/>
                    <a:pt x="1139" y="572"/>
                  </a:cubicBezTo>
                  <a:cubicBezTo>
                    <a:pt x="1142" y="572"/>
                    <a:pt x="1145" y="571"/>
                    <a:pt x="1148" y="570"/>
                  </a:cubicBezTo>
                  <a:close/>
                  <a:moveTo>
                    <a:pt x="687" y="383"/>
                  </a:moveTo>
                  <a:cubicBezTo>
                    <a:pt x="689" y="383"/>
                    <a:pt x="690" y="383"/>
                    <a:pt x="691" y="382"/>
                  </a:cubicBezTo>
                  <a:cubicBezTo>
                    <a:pt x="695" y="381"/>
                    <a:pt x="699" y="379"/>
                    <a:pt x="703" y="376"/>
                  </a:cubicBezTo>
                  <a:cubicBezTo>
                    <a:pt x="706" y="373"/>
                    <a:pt x="710" y="370"/>
                    <a:pt x="711" y="366"/>
                  </a:cubicBezTo>
                  <a:cubicBezTo>
                    <a:pt x="711" y="363"/>
                    <a:pt x="712" y="360"/>
                    <a:pt x="713" y="358"/>
                  </a:cubicBezTo>
                  <a:cubicBezTo>
                    <a:pt x="714" y="351"/>
                    <a:pt x="710" y="345"/>
                    <a:pt x="704" y="344"/>
                  </a:cubicBezTo>
                  <a:cubicBezTo>
                    <a:pt x="702" y="344"/>
                    <a:pt x="699" y="344"/>
                    <a:pt x="697" y="346"/>
                  </a:cubicBezTo>
                  <a:cubicBezTo>
                    <a:pt x="695" y="349"/>
                    <a:pt x="693" y="352"/>
                    <a:pt x="693" y="355"/>
                  </a:cubicBezTo>
                  <a:cubicBezTo>
                    <a:pt x="692" y="361"/>
                    <a:pt x="691" y="366"/>
                    <a:pt x="689" y="372"/>
                  </a:cubicBezTo>
                  <a:cubicBezTo>
                    <a:pt x="689" y="375"/>
                    <a:pt x="688" y="378"/>
                    <a:pt x="687" y="383"/>
                  </a:cubicBezTo>
                  <a:close/>
                  <a:moveTo>
                    <a:pt x="387" y="701"/>
                  </a:moveTo>
                  <a:cubicBezTo>
                    <a:pt x="385" y="700"/>
                    <a:pt x="384" y="699"/>
                    <a:pt x="384" y="699"/>
                  </a:cubicBezTo>
                  <a:cubicBezTo>
                    <a:pt x="380" y="699"/>
                    <a:pt x="378" y="698"/>
                    <a:pt x="376" y="696"/>
                  </a:cubicBezTo>
                  <a:cubicBezTo>
                    <a:pt x="375" y="696"/>
                    <a:pt x="374" y="696"/>
                    <a:pt x="373" y="696"/>
                  </a:cubicBezTo>
                  <a:cubicBezTo>
                    <a:pt x="369" y="697"/>
                    <a:pt x="366" y="697"/>
                    <a:pt x="362" y="698"/>
                  </a:cubicBezTo>
                  <a:cubicBezTo>
                    <a:pt x="353" y="698"/>
                    <a:pt x="345" y="699"/>
                    <a:pt x="336" y="700"/>
                  </a:cubicBezTo>
                  <a:cubicBezTo>
                    <a:pt x="332" y="700"/>
                    <a:pt x="329" y="701"/>
                    <a:pt x="326" y="701"/>
                  </a:cubicBezTo>
                  <a:cubicBezTo>
                    <a:pt x="321" y="701"/>
                    <a:pt x="316" y="701"/>
                    <a:pt x="311" y="700"/>
                  </a:cubicBezTo>
                  <a:cubicBezTo>
                    <a:pt x="308" y="700"/>
                    <a:pt x="308" y="700"/>
                    <a:pt x="307" y="703"/>
                  </a:cubicBezTo>
                  <a:cubicBezTo>
                    <a:pt x="309" y="703"/>
                    <a:pt x="311" y="703"/>
                    <a:pt x="313" y="704"/>
                  </a:cubicBezTo>
                  <a:cubicBezTo>
                    <a:pt x="318" y="705"/>
                    <a:pt x="323" y="706"/>
                    <a:pt x="328" y="706"/>
                  </a:cubicBezTo>
                  <a:cubicBezTo>
                    <a:pt x="333" y="706"/>
                    <a:pt x="337" y="707"/>
                    <a:pt x="342" y="707"/>
                  </a:cubicBezTo>
                  <a:cubicBezTo>
                    <a:pt x="345" y="707"/>
                    <a:pt x="348" y="707"/>
                    <a:pt x="350" y="707"/>
                  </a:cubicBezTo>
                  <a:cubicBezTo>
                    <a:pt x="355" y="707"/>
                    <a:pt x="359" y="706"/>
                    <a:pt x="364" y="706"/>
                  </a:cubicBezTo>
                  <a:cubicBezTo>
                    <a:pt x="366" y="706"/>
                    <a:pt x="368" y="706"/>
                    <a:pt x="370" y="705"/>
                  </a:cubicBezTo>
                  <a:cubicBezTo>
                    <a:pt x="375" y="704"/>
                    <a:pt x="379" y="703"/>
                    <a:pt x="384" y="702"/>
                  </a:cubicBezTo>
                  <a:cubicBezTo>
                    <a:pt x="384" y="702"/>
                    <a:pt x="385" y="701"/>
                    <a:pt x="387" y="701"/>
                  </a:cubicBezTo>
                  <a:close/>
                  <a:moveTo>
                    <a:pt x="419" y="280"/>
                  </a:moveTo>
                  <a:cubicBezTo>
                    <a:pt x="422" y="283"/>
                    <a:pt x="425" y="286"/>
                    <a:pt x="428" y="289"/>
                  </a:cubicBezTo>
                  <a:cubicBezTo>
                    <a:pt x="431" y="292"/>
                    <a:pt x="434" y="296"/>
                    <a:pt x="437" y="299"/>
                  </a:cubicBezTo>
                  <a:cubicBezTo>
                    <a:pt x="438" y="301"/>
                    <a:pt x="440" y="302"/>
                    <a:pt x="441" y="304"/>
                  </a:cubicBezTo>
                  <a:cubicBezTo>
                    <a:pt x="444" y="307"/>
                    <a:pt x="447" y="311"/>
                    <a:pt x="450" y="314"/>
                  </a:cubicBezTo>
                  <a:cubicBezTo>
                    <a:pt x="451" y="315"/>
                    <a:pt x="452" y="315"/>
                    <a:pt x="452" y="315"/>
                  </a:cubicBezTo>
                  <a:cubicBezTo>
                    <a:pt x="456" y="316"/>
                    <a:pt x="460" y="317"/>
                    <a:pt x="464" y="317"/>
                  </a:cubicBezTo>
                  <a:cubicBezTo>
                    <a:pt x="462" y="315"/>
                    <a:pt x="460" y="313"/>
                    <a:pt x="459" y="311"/>
                  </a:cubicBezTo>
                  <a:cubicBezTo>
                    <a:pt x="455" y="306"/>
                    <a:pt x="451" y="302"/>
                    <a:pt x="447" y="297"/>
                  </a:cubicBezTo>
                  <a:cubicBezTo>
                    <a:pt x="443" y="294"/>
                    <a:pt x="440" y="290"/>
                    <a:pt x="437" y="286"/>
                  </a:cubicBezTo>
                  <a:cubicBezTo>
                    <a:pt x="434" y="282"/>
                    <a:pt x="430" y="280"/>
                    <a:pt x="428" y="275"/>
                  </a:cubicBezTo>
                  <a:cubicBezTo>
                    <a:pt x="428" y="275"/>
                    <a:pt x="428" y="275"/>
                    <a:pt x="427" y="275"/>
                  </a:cubicBezTo>
                  <a:cubicBezTo>
                    <a:pt x="424" y="275"/>
                    <a:pt x="421" y="277"/>
                    <a:pt x="419" y="280"/>
                  </a:cubicBezTo>
                  <a:close/>
                  <a:moveTo>
                    <a:pt x="438" y="218"/>
                  </a:moveTo>
                  <a:cubicBezTo>
                    <a:pt x="438" y="216"/>
                    <a:pt x="439" y="216"/>
                    <a:pt x="438" y="215"/>
                  </a:cubicBezTo>
                  <a:cubicBezTo>
                    <a:pt x="438" y="211"/>
                    <a:pt x="437" y="208"/>
                    <a:pt x="436" y="204"/>
                  </a:cubicBezTo>
                  <a:cubicBezTo>
                    <a:pt x="436" y="204"/>
                    <a:pt x="435" y="203"/>
                    <a:pt x="435" y="203"/>
                  </a:cubicBezTo>
                  <a:cubicBezTo>
                    <a:pt x="436" y="199"/>
                    <a:pt x="435" y="196"/>
                    <a:pt x="434" y="192"/>
                  </a:cubicBezTo>
                  <a:cubicBezTo>
                    <a:pt x="434" y="189"/>
                    <a:pt x="432" y="185"/>
                    <a:pt x="431" y="182"/>
                  </a:cubicBezTo>
                  <a:cubicBezTo>
                    <a:pt x="430" y="178"/>
                    <a:pt x="428" y="176"/>
                    <a:pt x="424" y="177"/>
                  </a:cubicBezTo>
                  <a:cubicBezTo>
                    <a:pt x="422" y="178"/>
                    <a:pt x="420" y="179"/>
                    <a:pt x="418" y="180"/>
                  </a:cubicBezTo>
                  <a:cubicBezTo>
                    <a:pt x="419" y="185"/>
                    <a:pt x="421" y="189"/>
                    <a:pt x="422" y="193"/>
                  </a:cubicBezTo>
                  <a:cubicBezTo>
                    <a:pt x="424" y="197"/>
                    <a:pt x="426" y="200"/>
                    <a:pt x="426" y="204"/>
                  </a:cubicBezTo>
                  <a:cubicBezTo>
                    <a:pt x="426" y="204"/>
                    <a:pt x="426" y="205"/>
                    <a:pt x="427" y="205"/>
                  </a:cubicBezTo>
                  <a:cubicBezTo>
                    <a:pt x="429" y="208"/>
                    <a:pt x="428" y="212"/>
                    <a:pt x="430" y="215"/>
                  </a:cubicBezTo>
                  <a:cubicBezTo>
                    <a:pt x="430" y="215"/>
                    <a:pt x="430" y="216"/>
                    <a:pt x="430" y="216"/>
                  </a:cubicBezTo>
                  <a:cubicBezTo>
                    <a:pt x="429" y="218"/>
                    <a:pt x="430" y="218"/>
                    <a:pt x="431" y="218"/>
                  </a:cubicBezTo>
                  <a:cubicBezTo>
                    <a:pt x="433" y="218"/>
                    <a:pt x="436" y="218"/>
                    <a:pt x="438" y="218"/>
                  </a:cubicBezTo>
                  <a:close/>
                  <a:moveTo>
                    <a:pt x="488" y="355"/>
                  </a:moveTo>
                  <a:cubicBezTo>
                    <a:pt x="488" y="356"/>
                    <a:pt x="488" y="357"/>
                    <a:pt x="488" y="358"/>
                  </a:cubicBezTo>
                  <a:cubicBezTo>
                    <a:pt x="488" y="359"/>
                    <a:pt x="488" y="359"/>
                    <a:pt x="488" y="360"/>
                  </a:cubicBezTo>
                  <a:cubicBezTo>
                    <a:pt x="488" y="361"/>
                    <a:pt x="489" y="362"/>
                    <a:pt x="489" y="363"/>
                  </a:cubicBezTo>
                  <a:cubicBezTo>
                    <a:pt x="490" y="367"/>
                    <a:pt x="491" y="370"/>
                    <a:pt x="493" y="373"/>
                  </a:cubicBezTo>
                  <a:cubicBezTo>
                    <a:pt x="493" y="375"/>
                    <a:pt x="494" y="377"/>
                    <a:pt x="497" y="377"/>
                  </a:cubicBezTo>
                  <a:cubicBezTo>
                    <a:pt x="502" y="376"/>
                    <a:pt x="507" y="376"/>
                    <a:pt x="513" y="375"/>
                  </a:cubicBezTo>
                  <a:cubicBezTo>
                    <a:pt x="506" y="367"/>
                    <a:pt x="499" y="358"/>
                    <a:pt x="492" y="350"/>
                  </a:cubicBezTo>
                  <a:cubicBezTo>
                    <a:pt x="491" y="352"/>
                    <a:pt x="489" y="353"/>
                    <a:pt x="488" y="355"/>
                  </a:cubicBezTo>
                  <a:close/>
                  <a:moveTo>
                    <a:pt x="455" y="376"/>
                  </a:moveTo>
                  <a:cubicBezTo>
                    <a:pt x="463" y="378"/>
                    <a:pt x="486" y="378"/>
                    <a:pt x="489" y="377"/>
                  </a:cubicBezTo>
                  <a:cubicBezTo>
                    <a:pt x="488" y="372"/>
                    <a:pt x="486" y="368"/>
                    <a:pt x="484" y="363"/>
                  </a:cubicBezTo>
                  <a:cubicBezTo>
                    <a:pt x="483" y="363"/>
                    <a:pt x="481" y="363"/>
                    <a:pt x="480" y="363"/>
                  </a:cubicBezTo>
                  <a:cubicBezTo>
                    <a:pt x="480" y="368"/>
                    <a:pt x="478" y="371"/>
                    <a:pt x="474" y="371"/>
                  </a:cubicBezTo>
                  <a:cubicBezTo>
                    <a:pt x="470" y="371"/>
                    <a:pt x="466" y="370"/>
                    <a:pt x="462" y="374"/>
                  </a:cubicBezTo>
                  <a:cubicBezTo>
                    <a:pt x="461" y="375"/>
                    <a:pt x="459" y="375"/>
                    <a:pt x="458" y="375"/>
                  </a:cubicBezTo>
                  <a:cubicBezTo>
                    <a:pt x="457" y="376"/>
                    <a:pt x="456" y="376"/>
                    <a:pt x="455" y="376"/>
                  </a:cubicBezTo>
                  <a:close/>
                  <a:moveTo>
                    <a:pt x="1262" y="22"/>
                  </a:moveTo>
                  <a:cubicBezTo>
                    <a:pt x="1270" y="28"/>
                    <a:pt x="1276" y="35"/>
                    <a:pt x="1279" y="43"/>
                  </a:cubicBezTo>
                  <a:cubicBezTo>
                    <a:pt x="1282" y="43"/>
                    <a:pt x="1283" y="42"/>
                    <a:pt x="1283" y="40"/>
                  </a:cubicBezTo>
                  <a:cubicBezTo>
                    <a:pt x="1284" y="36"/>
                    <a:pt x="1283" y="33"/>
                    <a:pt x="1282" y="30"/>
                  </a:cubicBezTo>
                  <a:cubicBezTo>
                    <a:pt x="1281" y="28"/>
                    <a:pt x="1280" y="26"/>
                    <a:pt x="1279" y="24"/>
                  </a:cubicBezTo>
                  <a:cubicBezTo>
                    <a:pt x="1277" y="22"/>
                    <a:pt x="1274" y="20"/>
                    <a:pt x="1272" y="18"/>
                  </a:cubicBezTo>
                  <a:cubicBezTo>
                    <a:pt x="1271" y="17"/>
                    <a:pt x="1270" y="17"/>
                    <a:pt x="1269" y="18"/>
                  </a:cubicBezTo>
                  <a:cubicBezTo>
                    <a:pt x="1267" y="19"/>
                    <a:pt x="1265" y="20"/>
                    <a:pt x="1262" y="22"/>
                  </a:cubicBezTo>
                  <a:close/>
                  <a:moveTo>
                    <a:pt x="443" y="748"/>
                  </a:moveTo>
                  <a:cubicBezTo>
                    <a:pt x="447" y="748"/>
                    <a:pt x="449" y="748"/>
                    <a:pt x="452" y="748"/>
                  </a:cubicBezTo>
                  <a:cubicBezTo>
                    <a:pt x="452" y="748"/>
                    <a:pt x="452" y="748"/>
                    <a:pt x="453" y="747"/>
                  </a:cubicBezTo>
                  <a:cubicBezTo>
                    <a:pt x="454" y="739"/>
                    <a:pt x="453" y="731"/>
                    <a:pt x="450" y="724"/>
                  </a:cubicBezTo>
                  <a:cubicBezTo>
                    <a:pt x="449" y="722"/>
                    <a:pt x="447" y="721"/>
                    <a:pt x="444" y="720"/>
                  </a:cubicBezTo>
                  <a:cubicBezTo>
                    <a:pt x="444" y="723"/>
                    <a:pt x="444" y="726"/>
                    <a:pt x="444" y="729"/>
                  </a:cubicBezTo>
                  <a:cubicBezTo>
                    <a:pt x="445" y="732"/>
                    <a:pt x="444" y="735"/>
                    <a:pt x="444" y="738"/>
                  </a:cubicBezTo>
                  <a:cubicBezTo>
                    <a:pt x="445" y="741"/>
                    <a:pt x="444" y="745"/>
                    <a:pt x="443" y="748"/>
                  </a:cubicBezTo>
                  <a:close/>
                  <a:moveTo>
                    <a:pt x="1285" y="68"/>
                  </a:moveTo>
                  <a:cubicBezTo>
                    <a:pt x="1286" y="67"/>
                    <a:pt x="1286" y="66"/>
                    <a:pt x="1286" y="65"/>
                  </a:cubicBezTo>
                  <a:cubicBezTo>
                    <a:pt x="1287" y="63"/>
                    <a:pt x="1288" y="60"/>
                    <a:pt x="1289" y="58"/>
                  </a:cubicBezTo>
                  <a:cubicBezTo>
                    <a:pt x="1290" y="56"/>
                    <a:pt x="1290" y="54"/>
                    <a:pt x="1290" y="52"/>
                  </a:cubicBezTo>
                  <a:cubicBezTo>
                    <a:pt x="1290" y="50"/>
                    <a:pt x="1290" y="48"/>
                    <a:pt x="1288" y="46"/>
                  </a:cubicBezTo>
                  <a:cubicBezTo>
                    <a:pt x="1286" y="47"/>
                    <a:pt x="1284" y="49"/>
                    <a:pt x="1282" y="50"/>
                  </a:cubicBezTo>
                  <a:cubicBezTo>
                    <a:pt x="1283" y="56"/>
                    <a:pt x="1284" y="62"/>
                    <a:pt x="1285" y="68"/>
                  </a:cubicBezTo>
                  <a:close/>
                  <a:moveTo>
                    <a:pt x="450" y="224"/>
                  </a:moveTo>
                  <a:cubicBezTo>
                    <a:pt x="451" y="219"/>
                    <a:pt x="451" y="215"/>
                    <a:pt x="449" y="211"/>
                  </a:cubicBezTo>
                  <a:cubicBezTo>
                    <a:pt x="449" y="209"/>
                    <a:pt x="447" y="208"/>
                    <a:pt x="446" y="210"/>
                  </a:cubicBezTo>
                  <a:cubicBezTo>
                    <a:pt x="443" y="214"/>
                    <a:pt x="441" y="219"/>
                    <a:pt x="443" y="223"/>
                  </a:cubicBezTo>
                  <a:cubicBezTo>
                    <a:pt x="445" y="223"/>
                    <a:pt x="447" y="224"/>
                    <a:pt x="450" y="224"/>
                  </a:cubicBezTo>
                  <a:close/>
                  <a:moveTo>
                    <a:pt x="408" y="217"/>
                  </a:moveTo>
                  <a:cubicBezTo>
                    <a:pt x="409" y="217"/>
                    <a:pt x="409" y="218"/>
                    <a:pt x="409" y="218"/>
                  </a:cubicBezTo>
                  <a:cubicBezTo>
                    <a:pt x="414" y="218"/>
                    <a:pt x="420" y="218"/>
                    <a:pt x="426" y="217"/>
                  </a:cubicBezTo>
                  <a:cubicBezTo>
                    <a:pt x="425" y="214"/>
                    <a:pt x="425" y="211"/>
                    <a:pt x="424" y="208"/>
                  </a:cubicBezTo>
                  <a:cubicBezTo>
                    <a:pt x="423" y="209"/>
                    <a:pt x="421" y="209"/>
                    <a:pt x="421" y="211"/>
                  </a:cubicBezTo>
                  <a:cubicBezTo>
                    <a:pt x="420" y="213"/>
                    <a:pt x="419" y="213"/>
                    <a:pt x="417" y="214"/>
                  </a:cubicBezTo>
                  <a:cubicBezTo>
                    <a:pt x="414" y="215"/>
                    <a:pt x="411" y="216"/>
                    <a:pt x="408" y="217"/>
                  </a:cubicBezTo>
                  <a:close/>
                  <a:moveTo>
                    <a:pt x="449" y="230"/>
                  </a:moveTo>
                  <a:cubicBezTo>
                    <a:pt x="450" y="232"/>
                    <a:pt x="451" y="234"/>
                    <a:pt x="454" y="235"/>
                  </a:cubicBezTo>
                  <a:cubicBezTo>
                    <a:pt x="457" y="233"/>
                    <a:pt x="458" y="229"/>
                    <a:pt x="455" y="225"/>
                  </a:cubicBezTo>
                  <a:cubicBezTo>
                    <a:pt x="454" y="226"/>
                    <a:pt x="453" y="227"/>
                    <a:pt x="452" y="228"/>
                  </a:cubicBezTo>
                  <a:cubicBezTo>
                    <a:pt x="451" y="228"/>
                    <a:pt x="450" y="229"/>
                    <a:pt x="449" y="230"/>
                  </a:cubicBezTo>
                  <a:close/>
                  <a:moveTo>
                    <a:pt x="441" y="208"/>
                  </a:moveTo>
                  <a:cubicBezTo>
                    <a:pt x="442" y="208"/>
                    <a:pt x="442" y="208"/>
                    <a:pt x="442" y="208"/>
                  </a:cubicBezTo>
                  <a:cubicBezTo>
                    <a:pt x="442" y="208"/>
                    <a:pt x="442" y="207"/>
                    <a:pt x="443" y="207"/>
                  </a:cubicBezTo>
                  <a:cubicBezTo>
                    <a:pt x="443" y="207"/>
                    <a:pt x="442" y="206"/>
                    <a:pt x="442" y="206"/>
                  </a:cubicBezTo>
                  <a:cubicBezTo>
                    <a:pt x="442" y="207"/>
                    <a:pt x="441" y="208"/>
                    <a:pt x="441" y="208"/>
                  </a:cubicBezTo>
                  <a:close/>
                </a:path>
              </a:pathLst>
            </a:custGeom>
            <a:grpFill/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61" name="Freeform 6"/>
            <p:cNvSpPr>
              <a:spLocks/>
            </p:cNvSpPr>
            <p:nvPr/>
          </p:nvSpPr>
          <p:spPr bwMode="auto">
            <a:xfrm>
              <a:off x="13960636" y="2848293"/>
              <a:ext cx="498253" cy="769981"/>
            </a:xfrm>
            <a:custGeom>
              <a:avLst/>
              <a:gdLst>
                <a:gd name="T0" fmla="*/ 165 w 270"/>
                <a:gd name="T1" fmla="*/ 115 h 417"/>
                <a:gd name="T2" fmla="*/ 161 w 270"/>
                <a:gd name="T3" fmla="*/ 149 h 417"/>
                <a:gd name="T4" fmla="*/ 155 w 270"/>
                <a:gd name="T5" fmla="*/ 175 h 417"/>
                <a:gd name="T6" fmla="*/ 105 w 270"/>
                <a:gd name="T7" fmla="*/ 219 h 417"/>
                <a:gd name="T8" fmla="*/ 64 w 270"/>
                <a:gd name="T9" fmla="*/ 214 h 417"/>
                <a:gd name="T10" fmla="*/ 16 w 270"/>
                <a:gd name="T11" fmla="*/ 210 h 417"/>
                <a:gd name="T12" fmla="*/ 2 w 270"/>
                <a:gd name="T13" fmla="*/ 199 h 417"/>
                <a:gd name="T14" fmla="*/ 8 w 270"/>
                <a:gd name="T15" fmla="*/ 159 h 417"/>
                <a:gd name="T16" fmla="*/ 17 w 270"/>
                <a:gd name="T17" fmla="*/ 153 h 417"/>
                <a:gd name="T18" fmla="*/ 50 w 270"/>
                <a:gd name="T19" fmla="*/ 157 h 417"/>
                <a:gd name="T20" fmla="*/ 74 w 270"/>
                <a:gd name="T21" fmla="*/ 157 h 417"/>
                <a:gd name="T22" fmla="*/ 86 w 270"/>
                <a:gd name="T23" fmla="*/ 149 h 417"/>
                <a:gd name="T24" fmla="*/ 93 w 270"/>
                <a:gd name="T25" fmla="*/ 136 h 417"/>
                <a:gd name="T26" fmla="*/ 99 w 270"/>
                <a:gd name="T27" fmla="*/ 109 h 417"/>
                <a:gd name="T28" fmla="*/ 123 w 270"/>
                <a:gd name="T29" fmla="*/ 50 h 417"/>
                <a:gd name="T30" fmla="*/ 138 w 270"/>
                <a:gd name="T31" fmla="*/ 32 h 417"/>
                <a:gd name="T32" fmla="*/ 137 w 270"/>
                <a:gd name="T33" fmla="*/ 28 h 417"/>
                <a:gd name="T34" fmla="*/ 122 w 270"/>
                <a:gd name="T35" fmla="*/ 43 h 417"/>
                <a:gd name="T36" fmla="*/ 114 w 270"/>
                <a:gd name="T37" fmla="*/ 58 h 417"/>
                <a:gd name="T38" fmla="*/ 101 w 270"/>
                <a:gd name="T39" fmla="*/ 89 h 417"/>
                <a:gd name="T40" fmla="*/ 92 w 270"/>
                <a:gd name="T41" fmla="*/ 119 h 417"/>
                <a:gd name="T42" fmla="*/ 88 w 270"/>
                <a:gd name="T43" fmla="*/ 133 h 417"/>
                <a:gd name="T44" fmla="*/ 83 w 270"/>
                <a:gd name="T45" fmla="*/ 143 h 417"/>
                <a:gd name="T46" fmla="*/ 80 w 270"/>
                <a:gd name="T47" fmla="*/ 110 h 417"/>
                <a:gd name="T48" fmla="*/ 82 w 270"/>
                <a:gd name="T49" fmla="*/ 82 h 417"/>
                <a:gd name="T50" fmla="*/ 90 w 270"/>
                <a:gd name="T51" fmla="*/ 43 h 417"/>
                <a:gd name="T52" fmla="*/ 116 w 270"/>
                <a:gd name="T53" fmla="*/ 32 h 417"/>
                <a:gd name="T54" fmla="*/ 144 w 270"/>
                <a:gd name="T55" fmla="*/ 14 h 417"/>
                <a:gd name="T56" fmla="*/ 171 w 270"/>
                <a:gd name="T57" fmla="*/ 6 h 417"/>
                <a:gd name="T58" fmla="*/ 206 w 270"/>
                <a:gd name="T59" fmla="*/ 46 h 417"/>
                <a:gd name="T60" fmla="*/ 222 w 270"/>
                <a:gd name="T61" fmla="*/ 76 h 417"/>
                <a:gd name="T62" fmla="*/ 243 w 270"/>
                <a:gd name="T63" fmla="*/ 130 h 417"/>
                <a:gd name="T64" fmla="*/ 263 w 270"/>
                <a:gd name="T65" fmla="*/ 184 h 417"/>
                <a:gd name="T66" fmla="*/ 270 w 270"/>
                <a:gd name="T67" fmla="*/ 228 h 417"/>
                <a:gd name="T68" fmla="*/ 257 w 270"/>
                <a:gd name="T69" fmla="*/ 304 h 417"/>
                <a:gd name="T70" fmla="*/ 229 w 270"/>
                <a:gd name="T71" fmla="*/ 318 h 417"/>
                <a:gd name="T72" fmla="*/ 210 w 270"/>
                <a:gd name="T73" fmla="*/ 322 h 417"/>
                <a:gd name="T74" fmla="*/ 187 w 270"/>
                <a:gd name="T75" fmla="*/ 338 h 417"/>
                <a:gd name="T76" fmla="*/ 170 w 270"/>
                <a:gd name="T77" fmla="*/ 352 h 417"/>
                <a:gd name="T78" fmla="*/ 145 w 270"/>
                <a:gd name="T79" fmla="*/ 383 h 417"/>
                <a:gd name="T80" fmla="*/ 130 w 270"/>
                <a:gd name="T81" fmla="*/ 409 h 417"/>
                <a:gd name="T82" fmla="*/ 119 w 270"/>
                <a:gd name="T83" fmla="*/ 413 h 417"/>
                <a:gd name="T84" fmla="*/ 79 w 270"/>
                <a:gd name="T85" fmla="*/ 367 h 417"/>
                <a:gd name="T86" fmla="*/ 65 w 270"/>
                <a:gd name="T87" fmla="*/ 341 h 417"/>
                <a:gd name="T88" fmla="*/ 41 w 270"/>
                <a:gd name="T89" fmla="*/ 280 h 417"/>
                <a:gd name="T90" fmla="*/ 18 w 270"/>
                <a:gd name="T91" fmla="*/ 234 h 417"/>
                <a:gd name="T92" fmla="*/ 41 w 270"/>
                <a:gd name="T93" fmla="*/ 227 h 417"/>
                <a:gd name="T94" fmla="*/ 77 w 270"/>
                <a:gd name="T95" fmla="*/ 223 h 417"/>
                <a:gd name="T96" fmla="*/ 100 w 270"/>
                <a:gd name="T97" fmla="*/ 223 h 417"/>
                <a:gd name="T98" fmla="*/ 127 w 270"/>
                <a:gd name="T99" fmla="*/ 219 h 417"/>
                <a:gd name="T100" fmla="*/ 147 w 270"/>
                <a:gd name="T101" fmla="*/ 202 h 417"/>
                <a:gd name="T102" fmla="*/ 162 w 270"/>
                <a:gd name="T103" fmla="*/ 164 h 417"/>
                <a:gd name="T104" fmla="*/ 166 w 270"/>
                <a:gd name="T105" fmla="*/ 146 h 417"/>
                <a:gd name="T106" fmla="*/ 169 w 270"/>
                <a:gd name="T107" fmla="*/ 122 h 417"/>
                <a:gd name="T108" fmla="*/ 171 w 270"/>
                <a:gd name="T109" fmla="*/ 90 h 4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270" h="417">
                  <a:moveTo>
                    <a:pt x="166" y="85"/>
                  </a:moveTo>
                  <a:cubicBezTo>
                    <a:pt x="166" y="90"/>
                    <a:pt x="166" y="95"/>
                    <a:pt x="166" y="100"/>
                  </a:cubicBezTo>
                  <a:cubicBezTo>
                    <a:pt x="166" y="105"/>
                    <a:pt x="166" y="110"/>
                    <a:pt x="165" y="115"/>
                  </a:cubicBezTo>
                  <a:cubicBezTo>
                    <a:pt x="165" y="119"/>
                    <a:pt x="164" y="124"/>
                    <a:pt x="164" y="128"/>
                  </a:cubicBezTo>
                  <a:cubicBezTo>
                    <a:pt x="163" y="133"/>
                    <a:pt x="163" y="139"/>
                    <a:pt x="161" y="144"/>
                  </a:cubicBezTo>
                  <a:cubicBezTo>
                    <a:pt x="161" y="146"/>
                    <a:pt x="161" y="147"/>
                    <a:pt x="161" y="149"/>
                  </a:cubicBezTo>
                  <a:cubicBezTo>
                    <a:pt x="161" y="153"/>
                    <a:pt x="159" y="157"/>
                    <a:pt x="158" y="161"/>
                  </a:cubicBezTo>
                  <a:cubicBezTo>
                    <a:pt x="157" y="165"/>
                    <a:pt x="156" y="169"/>
                    <a:pt x="155" y="173"/>
                  </a:cubicBezTo>
                  <a:cubicBezTo>
                    <a:pt x="155" y="174"/>
                    <a:pt x="155" y="174"/>
                    <a:pt x="155" y="175"/>
                  </a:cubicBezTo>
                  <a:cubicBezTo>
                    <a:pt x="151" y="183"/>
                    <a:pt x="149" y="191"/>
                    <a:pt x="143" y="198"/>
                  </a:cubicBezTo>
                  <a:cubicBezTo>
                    <a:pt x="139" y="202"/>
                    <a:pt x="136" y="207"/>
                    <a:pt x="131" y="210"/>
                  </a:cubicBezTo>
                  <a:cubicBezTo>
                    <a:pt x="123" y="215"/>
                    <a:pt x="115" y="218"/>
                    <a:pt x="105" y="219"/>
                  </a:cubicBezTo>
                  <a:cubicBezTo>
                    <a:pt x="98" y="219"/>
                    <a:pt x="90" y="218"/>
                    <a:pt x="83" y="216"/>
                  </a:cubicBezTo>
                  <a:cubicBezTo>
                    <a:pt x="78" y="216"/>
                    <a:pt x="72" y="215"/>
                    <a:pt x="67" y="214"/>
                  </a:cubicBezTo>
                  <a:cubicBezTo>
                    <a:pt x="66" y="213"/>
                    <a:pt x="65" y="213"/>
                    <a:pt x="64" y="214"/>
                  </a:cubicBezTo>
                  <a:cubicBezTo>
                    <a:pt x="59" y="215"/>
                    <a:pt x="55" y="214"/>
                    <a:pt x="50" y="213"/>
                  </a:cubicBezTo>
                  <a:cubicBezTo>
                    <a:pt x="45" y="213"/>
                    <a:pt x="41" y="211"/>
                    <a:pt x="36" y="211"/>
                  </a:cubicBezTo>
                  <a:cubicBezTo>
                    <a:pt x="29" y="210"/>
                    <a:pt x="23" y="210"/>
                    <a:pt x="16" y="210"/>
                  </a:cubicBezTo>
                  <a:cubicBezTo>
                    <a:pt x="12" y="209"/>
                    <a:pt x="7" y="209"/>
                    <a:pt x="3" y="208"/>
                  </a:cubicBezTo>
                  <a:cubicBezTo>
                    <a:pt x="2" y="208"/>
                    <a:pt x="1" y="208"/>
                    <a:pt x="0" y="207"/>
                  </a:cubicBezTo>
                  <a:cubicBezTo>
                    <a:pt x="1" y="204"/>
                    <a:pt x="1" y="201"/>
                    <a:pt x="2" y="199"/>
                  </a:cubicBezTo>
                  <a:cubicBezTo>
                    <a:pt x="2" y="195"/>
                    <a:pt x="3" y="192"/>
                    <a:pt x="4" y="189"/>
                  </a:cubicBezTo>
                  <a:cubicBezTo>
                    <a:pt x="4" y="186"/>
                    <a:pt x="5" y="184"/>
                    <a:pt x="5" y="181"/>
                  </a:cubicBezTo>
                  <a:cubicBezTo>
                    <a:pt x="6" y="174"/>
                    <a:pt x="7" y="166"/>
                    <a:pt x="8" y="159"/>
                  </a:cubicBezTo>
                  <a:cubicBezTo>
                    <a:pt x="9" y="158"/>
                    <a:pt x="8" y="156"/>
                    <a:pt x="9" y="155"/>
                  </a:cubicBezTo>
                  <a:cubicBezTo>
                    <a:pt x="9" y="153"/>
                    <a:pt x="9" y="152"/>
                    <a:pt x="11" y="153"/>
                  </a:cubicBezTo>
                  <a:cubicBezTo>
                    <a:pt x="13" y="153"/>
                    <a:pt x="15" y="153"/>
                    <a:pt x="17" y="153"/>
                  </a:cubicBezTo>
                  <a:cubicBezTo>
                    <a:pt x="21" y="155"/>
                    <a:pt x="25" y="155"/>
                    <a:pt x="29" y="155"/>
                  </a:cubicBezTo>
                  <a:cubicBezTo>
                    <a:pt x="31" y="155"/>
                    <a:pt x="33" y="155"/>
                    <a:pt x="35" y="156"/>
                  </a:cubicBezTo>
                  <a:cubicBezTo>
                    <a:pt x="40" y="156"/>
                    <a:pt x="45" y="156"/>
                    <a:pt x="50" y="157"/>
                  </a:cubicBezTo>
                  <a:cubicBezTo>
                    <a:pt x="54" y="157"/>
                    <a:pt x="58" y="158"/>
                    <a:pt x="62" y="158"/>
                  </a:cubicBezTo>
                  <a:cubicBezTo>
                    <a:pt x="62" y="158"/>
                    <a:pt x="62" y="158"/>
                    <a:pt x="63" y="158"/>
                  </a:cubicBezTo>
                  <a:cubicBezTo>
                    <a:pt x="67" y="158"/>
                    <a:pt x="70" y="157"/>
                    <a:pt x="74" y="157"/>
                  </a:cubicBezTo>
                  <a:cubicBezTo>
                    <a:pt x="77" y="156"/>
                    <a:pt x="80" y="156"/>
                    <a:pt x="83" y="155"/>
                  </a:cubicBezTo>
                  <a:cubicBezTo>
                    <a:pt x="85" y="154"/>
                    <a:pt x="85" y="154"/>
                    <a:pt x="86" y="152"/>
                  </a:cubicBezTo>
                  <a:cubicBezTo>
                    <a:pt x="86" y="151"/>
                    <a:pt x="86" y="150"/>
                    <a:pt x="86" y="149"/>
                  </a:cubicBezTo>
                  <a:cubicBezTo>
                    <a:pt x="87" y="147"/>
                    <a:pt x="88" y="145"/>
                    <a:pt x="89" y="143"/>
                  </a:cubicBezTo>
                  <a:cubicBezTo>
                    <a:pt x="90" y="142"/>
                    <a:pt x="91" y="140"/>
                    <a:pt x="91" y="139"/>
                  </a:cubicBezTo>
                  <a:cubicBezTo>
                    <a:pt x="92" y="138"/>
                    <a:pt x="92" y="137"/>
                    <a:pt x="93" y="136"/>
                  </a:cubicBezTo>
                  <a:cubicBezTo>
                    <a:pt x="93" y="133"/>
                    <a:pt x="93" y="131"/>
                    <a:pt x="94" y="129"/>
                  </a:cubicBezTo>
                  <a:cubicBezTo>
                    <a:pt x="95" y="128"/>
                    <a:pt x="95" y="126"/>
                    <a:pt x="95" y="124"/>
                  </a:cubicBezTo>
                  <a:cubicBezTo>
                    <a:pt x="97" y="119"/>
                    <a:pt x="98" y="114"/>
                    <a:pt x="99" y="109"/>
                  </a:cubicBezTo>
                  <a:cubicBezTo>
                    <a:pt x="102" y="102"/>
                    <a:pt x="104" y="94"/>
                    <a:pt x="106" y="86"/>
                  </a:cubicBezTo>
                  <a:cubicBezTo>
                    <a:pt x="108" y="80"/>
                    <a:pt x="111" y="75"/>
                    <a:pt x="113" y="69"/>
                  </a:cubicBezTo>
                  <a:cubicBezTo>
                    <a:pt x="116" y="63"/>
                    <a:pt x="120" y="56"/>
                    <a:pt x="123" y="50"/>
                  </a:cubicBezTo>
                  <a:cubicBezTo>
                    <a:pt x="126" y="46"/>
                    <a:pt x="128" y="42"/>
                    <a:pt x="131" y="39"/>
                  </a:cubicBezTo>
                  <a:cubicBezTo>
                    <a:pt x="132" y="37"/>
                    <a:pt x="133" y="36"/>
                    <a:pt x="135" y="35"/>
                  </a:cubicBezTo>
                  <a:cubicBezTo>
                    <a:pt x="136" y="34"/>
                    <a:pt x="137" y="33"/>
                    <a:pt x="138" y="32"/>
                  </a:cubicBezTo>
                  <a:cubicBezTo>
                    <a:pt x="139" y="32"/>
                    <a:pt x="140" y="31"/>
                    <a:pt x="141" y="31"/>
                  </a:cubicBezTo>
                  <a:cubicBezTo>
                    <a:pt x="142" y="30"/>
                    <a:pt x="143" y="30"/>
                    <a:pt x="144" y="30"/>
                  </a:cubicBezTo>
                  <a:cubicBezTo>
                    <a:pt x="142" y="27"/>
                    <a:pt x="140" y="26"/>
                    <a:pt x="137" y="28"/>
                  </a:cubicBezTo>
                  <a:cubicBezTo>
                    <a:pt x="135" y="29"/>
                    <a:pt x="133" y="31"/>
                    <a:pt x="131" y="32"/>
                  </a:cubicBezTo>
                  <a:cubicBezTo>
                    <a:pt x="130" y="33"/>
                    <a:pt x="128" y="34"/>
                    <a:pt x="127" y="35"/>
                  </a:cubicBezTo>
                  <a:cubicBezTo>
                    <a:pt x="126" y="36"/>
                    <a:pt x="122" y="42"/>
                    <a:pt x="122" y="43"/>
                  </a:cubicBezTo>
                  <a:cubicBezTo>
                    <a:pt x="121" y="45"/>
                    <a:pt x="120" y="47"/>
                    <a:pt x="118" y="48"/>
                  </a:cubicBezTo>
                  <a:cubicBezTo>
                    <a:pt x="116" y="51"/>
                    <a:pt x="116" y="54"/>
                    <a:pt x="115" y="57"/>
                  </a:cubicBezTo>
                  <a:cubicBezTo>
                    <a:pt x="114" y="57"/>
                    <a:pt x="114" y="58"/>
                    <a:pt x="114" y="58"/>
                  </a:cubicBezTo>
                  <a:cubicBezTo>
                    <a:pt x="111" y="61"/>
                    <a:pt x="111" y="64"/>
                    <a:pt x="109" y="68"/>
                  </a:cubicBezTo>
                  <a:cubicBezTo>
                    <a:pt x="109" y="69"/>
                    <a:pt x="108" y="71"/>
                    <a:pt x="107" y="72"/>
                  </a:cubicBezTo>
                  <a:cubicBezTo>
                    <a:pt x="104" y="78"/>
                    <a:pt x="102" y="83"/>
                    <a:pt x="101" y="89"/>
                  </a:cubicBezTo>
                  <a:cubicBezTo>
                    <a:pt x="100" y="94"/>
                    <a:pt x="97" y="99"/>
                    <a:pt x="96" y="104"/>
                  </a:cubicBezTo>
                  <a:cubicBezTo>
                    <a:pt x="95" y="108"/>
                    <a:pt x="94" y="112"/>
                    <a:pt x="93" y="116"/>
                  </a:cubicBezTo>
                  <a:cubicBezTo>
                    <a:pt x="93" y="117"/>
                    <a:pt x="92" y="118"/>
                    <a:pt x="92" y="119"/>
                  </a:cubicBezTo>
                  <a:cubicBezTo>
                    <a:pt x="92" y="120"/>
                    <a:pt x="91" y="120"/>
                    <a:pt x="91" y="121"/>
                  </a:cubicBezTo>
                  <a:cubicBezTo>
                    <a:pt x="91" y="124"/>
                    <a:pt x="90" y="128"/>
                    <a:pt x="88" y="131"/>
                  </a:cubicBezTo>
                  <a:cubicBezTo>
                    <a:pt x="88" y="131"/>
                    <a:pt x="88" y="132"/>
                    <a:pt x="88" y="133"/>
                  </a:cubicBezTo>
                  <a:cubicBezTo>
                    <a:pt x="87" y="134"/>
                    <a:pt x="88" y="136"/>
                    <a:pt x="86" y="137"/>
                  </a:cubicBezTo>
                  <a:cubicBezTo>
                    <a:pt x="86" y="137"/>
                    <a:pt x="86" y="138"/>
                    <a:pt x="85" y="139"/>
                  </a:cubicBezTo>
                  <a:cubicBezTo>
                    <a:pt x="85" y="140"/>
                    <a:pt x="85" y="142"/>
                    <a:pt x="83" y="143"/>
                  </a:cubicBezTo>
                  <a:cubicBezTo>
                    <a:pt x="83" y="140"/>
                    <a:pt x="82" y="138"/>
                    <a:pt x="82" y="136"/>
                  </a:cubicBezTo>
                  <a:cubicBezTo>
                    <a:pt x="81" y="130"/>
                    <a:pt x="81" y="125"/>
                    <a:pt x="81" y="120"/>
                  </a:cubicBezTo>
                  <a:cubicBezTo>
                    <a:pt x="81" y="117"/>
                    <a:pt x="80" y="113"/>
                    <a:pt x="80" y="110"/>
                  </a:cubicBezTo>
                  <a:cubicBezTo>
                    <a:pt x="80" y="107"/>
                    <a:pt x="80" y="104"/>
                    <a:pt x="80" y="100"/>
                  </a:cubicBezTo>
                  <a:cubicBezTo>
                    <a:pt x="80" y="99"/>
                    <a:pt x="81" y="97"/>
                    <a:pt x="81" y="95"/>
                  </a:cubicBezTo>
                  <a:cubicBezTo>
                    <a:pt x="80" y="91"/>
                    <a:pt x="82" y="87"/>
                    <a:pt x="82" y="82"/>
                  </a:cubicBezTo>
                  <a:cubicBezTo>
                    <a:pt x="83" y="80"/>
                    <a:pt x="84" y="77"/>
                    <a:pt x="84" y="74"/>
                  </a:cubicBezTo>
                  <a:cubicBezTo>
                    <a:pt x="85" y="68"/>
                    <a:pt x="85" y="61"/>
                    <a:pt x="86" y="55"/>
                  </a:cubicBezTo>
                  <a:cubicBezTo>
                    <a:pt x="87" y="51"/>
                    <a:pt x="89" y="47"/>
                    <a:pt x="90" y="43"/>
                  </a:cubicBezTo>
                  <a:cubicBezTo>
                    <a:pt x="94" y="42"/>
                    <a:pt x="97" y="40"/>
                    <a:pt x="99" y="38"/>
                  </a:cubicBezTo>
                  <a:cubicBezTo>
                    <a:pt x="100" y="38"/>
                    <a:pt x="100" y="37"/>
                    <a:pt x="101" y="37"/>
                  </a:cubicBezTo>
                  <a:cubicBezTo>
                    <a:pt x="107" y="37"/>
                    <a:pt x="111" y="34"/>
                    <a:pt x="116" y="32"/>
                  </a:cubicBezTo>
                  <a:cubicBezTo>
                    <a:pt x="119" y="31"/>
                    <a:pt x="121" y="30"/>
                    <a:pt x="123" y="28"/>
                  </a:cubicBezTo>
                  <a:cubicBezTo>
                    <a:pt x="125" y="28"/>
                    <a:pt x="126" y="27"/>
                    <a:pt x="127" y="27"/>
                  </a:cubicBezTo>
                  <a:cubicBezTo>
                    <a:pt x="132" y="22"/>
                    <a:pt x="138" y="18"/>
                    <a:pt x="144" y="14"/>
                  </a:cubicBezTo>
                  <a:cubicBezTo>
                    <a:pt x="149" y="10"/>
                    <a:pt x="154" y="6"/>
                    <a:pt x="159" y="3"/>
                  </a:cubicBezTo>
                  <a:cubicBezTo>
                    <a:pt x="160" y="1"/>
                    <a:pt x="162" y="1"/>
                    <a:pt x="164" y="0"/>
                  </a:cubicBezTo>
                  <a:cubicBezTo>
                    <a:pt x="167" y="2"/>
                    <a:pt x="169" y="4"/>
                    <a:pt x="171" y="6"/>
                  </a:cubicBezTo>
                  <a:cubicBezTo>
                    <a:pt x="177" y="11"/>
                    <a:pt x="182" y="17"/>
                    <a:pt x="187" y="23"/>
                  </a:cubicBezTo>
                  <a:cubicBezTo>
                    <a:pt x="192" y="28"/>
                    <a:pt x="196" y="33"/>
                    <a:pt x="201" y="38"/>
                  </a:cubicBezTo>
                  <a:cubicBezTo>
                    <a:pt x="203" y="41"/>
                    <a:pt x="205" y="43"/>
                    <a:pt x="206" y="46"/>
                  </a:cubicBezTo>
                  <a:cubicBezTo>
                    <a:pt x="207" y="49"/>
                    <a:pt x="208" y="51"/>
                    <a:pt x="210" y="53"/>
                  </a:cubicBezTo>
                  <a:cubicBezTo>
                    <a:pt x="212" y="57"/>
                    <a:pt x="215" y="61"/>
                    <a:pt x="217" y="66"/>
                  </a:cubicBezTo>
                  <a:cubicBezTo>
                    <a:pt x="219" y="69"/>
                    <a:pt x="221" y="72"/>
                    <a:pt x="222" y="76"/>
                  </a:cubicBezTo>
                  <a:cubicBezTo>
                    <a:pt x="225" y="81"/>
                    <a:pt x="227" y="87"/>
                    <a:pt x="229" y="93"/>
                  </a:cubicBezTo>
                  <a:cubicBezTo>
                    <a:pt x="231" y="98"/>
                    <a:pt x="234" y="104"/>
                    <a:pt x="235" y="110"/>
                  </a:cubicBezTo>
                  <a:cubicBezTo>
                    <a:pt x="238" y="117"/>
                    <a:pt x="240" y="123"/>
                    <a:pt x="243" y="130"/>
                  </a:cubicBezTo>
                  <a:cubicBezTo>
                    <a:pt x="247" y="140"/>
                    <a:pt x="251" y="150"/>
                    <a:pt x="254" y="161"/>
                  </a:cubicBezTo>
                  <a:cubicBezTo>
                    <a:pt x="255" y="165"/>
                    <a:pt x="257" y="168"/>
                    <a:pt x="259" y="172"/>
                  </a:cubicBezTo>
                  <a:cubicBezTo>
                    <a:pt x="260" y="176"/>
                    <a:pt x="261" y="180"/>
                    <a:pt x="263" y="184"/>
                  </a:cubicBezTo>
                  <a:cubicBezTo>
                    <a:pt x="264" y="189"/>
                    <a:pt x="266" y="194"/>
                    <a:pt x="267" y="198"/>
                  </a:cubicBezTo>
                  <a:cubicBezTo>
                    <a:pt x="268" y="204"/>
                    <a:pt x="268" y="210"/>
                    <a:pt x="269" y="217"/>
                  </a:cubicBezTo>
                  <a:cubicBezTo>
                    <a:pt x="270" y="220"/>
                    <a:pt x="270" y="224"/>
                    <a:pt x="270" y="228"/>
                  </a:cubicBezTo>
                  <a:cubicBezTo>
                    <a:pt x="270" y="237"/>
                    <a:pt x="270" y="246"/>
                    <a:pt x="270" y="254"/>
                  </a:cubicBezTo>
                  <a:cubicBezTo>
                    <a:pt x="270" y="262"/>
                    <a:pt x="268" y="269"/>
                    <a:pt x="267" y="276"/>
                  </a:cubicBezTo>
                  <a:cubicBezTo>
                    <a:pt x="265" y="286"/>
                    <a:pt x="261" y="295"/>
                    <a:pt x="257" y="304"/>
                  </a:cubicBezTo>
                  <a:cubicBezTo>
                    <a:pt x="255" y="309"/>
                    <a:pt x="252" y="313"/>
                    <a:pt x="248" y="317"/>
                  </a:cubicBezTo>
                  <a:cubicBezTo>
                    <a:pt x="247" y="318"/>
                    <a:pt x="245" y="319"/>
                    <a:pt x="244" y="319"/>
                  </a:cubicBezTo>
                  <a:cubicBezTo>
                    <a:pt x="239" y="319"/>
                    <a:pt x="234" y="319"/>
                    <a:pt x="229" y="318"/>
                  </a:cubicBezTo>
                  <a:cubicBezTo>
                    <a:pt x="227" y="318"/>
                    <a:pt x="225" y="318"/>
                    <a:pt x="224" y="316"/>
                  </a:cubicBezTo>
                  <a:cubicBezTo>
                    <a:pt x="224" y="315"/>
                    <a:pt x="222" y="315"/>
                    <a:pt x="221" y="315"/>
                  </a:cubicBezTo>
                  <a:cubicBezTo>
                    <a:pt x="218" y="317"/>
                    <a:pt x="213" y="318"/>
                    <a:pt x="210" y="322"/>
                  </a:cubicBezTo>
                  <a:cubicBezTo>
                    <a:pt x="210" y="322"/>
                    <a:pt x="210" y="322"/>
                    <a:pt x="210" y="322"/>
                  </a:cubicBezTo>
                  <a:cubicBezTo>
                    <a:pt x="206" y="323"/>
                    <a:pt x="203" y="326"/>
                    <a:pt x="200" y="328"/>
                  </a:cubicBezTo>
                  <a:cubicBezTo>
                    <a:pt x="195" y="330"/>
                    <a:pt x="191" y="334"/>
                    <a:pt x="187" y="338"/>
                  </a:cubicBezTo>
                  <a:cubicBezTo>
                    <a:pt x="186" y="339"/>
                    <a:pt x="185" y="339"/>
                    <a:pt x="184" y="340"/>
                  </a:cubicBezTo>
                  <a:cubicBezTo>
                    <a:pt x="182" y="341"/>
                    <a:pt x="179" y="342"/>
                    <a:pt x="177" y="344"/>
                  </a:cubicBezTo>
                  <a:cubicBezTo>
                    <a:pt x="175" y="346"/>
                    <a:pt x="173" y="349"/>
                    <a:pt x="170" y="352"/>
                  </a:cubicBezTo>
                  <a:cubicBezTo>
                    <a:pt x="167" y="354"/>
                    <a:pt x="166" y="357"/>
                    <a:pt x="163" y="359"/>
                  </a:cubicBezTo>
                  <a:cubicBezTo>
                    <a:pt x="159" y="363"/>
                    <a:pt x="157" y="368"/>
                    <a:pt x="154" y="372"/>
                  </a:cubicBezTo>
                  <a:cubicBezTo>
                    <a:pt x="150" y="375"/>
                    <a:pt x="148" y="380"/>
                    <a:pt x="145" y="383"/>
                  </a:cubicBezTo>
                  <a:cubicBezTo>
                    <a:pt x="144" y="384"/>
                    <a:pt x="144" y="386"/>
                    <a:pt x="143" y="387"/>
                  </a:cubicBezTo>
                  <a:cubicBezTo>
                    <a:pt x="140" y="391"/>
                    <a:pt x="138" y="395"/>
                    <a:pt x="136" y="399"/>
                  </a:cubicBezTo>
                  <a:cubicBezTo>
                    <a:pt x="134" y="402"/>
                    <a:pt x="132" y="406"/>
                    <a:pt x="130" y="409"/>
                  </a:cubicBezTo>
                  <a:cubicBezTo>
                    <a:pt x="130" y="410"/>
                    <a:pt x="130" y="410"/>
                    <a:pt x="129" y="411"/>
                  </a:cubicBezTo>
                  <a:cubicBezTo>
                    <a:pt x="128" y="413"/>
                    <a:pt x="127" y="415"/>
                    <a:pt x="126" y="417"/>
                  </a:cubicBezTo>
                  <a:cubicBezTo>
                    <a:pt x="124" y="416"/>
                    <a:pt x="121" y="415"/>
                    <a:pt x="119" y="413"/>
                  </a:cubicBezTo>
                  <a:cubicBezTo>
                    <a:pt x="113" y="407"/>
                    <a:pt x="107" y="402"/>
                    <a:pt x="101" y="396"/>
                  </a:cubicBezTo>
                  <a:cubicBezTo>
                    <a:pt x="95" y="390"/>
                    <a:pt x="90" y="384"/>
                    <a:pt x="86" y="377"/>
                  </a:cubicBezTo>
                  <a:cubicBezTo>
                    <a:pt x="84" y="373"/>
                    <a:pt x="81" y="370"/>
                    <a:pt x="79" y="367"/>
                  </a:cubicBezTo>
                  <a:cubicBezTo>
                    <a:pt x="77" y="363"/>
                    <a:pt x="75" y="360"/>
                    <a:pt x="74" y="356"/>
                  </a:cubicBezTo>
                  <a:cubicBezTo>
                    <a:pt x="74" y="355"/>
                    <a:pt x="73" y="355"/>
                    <a:pt x="73" y="354"/>
                  </a:cubicBezTo>
                  <a:cubicBezTo>
                    <a:pt x="70" y="350"/>
                    <a:pt x="67" y="345"/>
                    <a:pt x="65" y="341"/>
                  </a:cubicBezTo>
                  <a:cubicBezTo>
                    <a:pt x="61" y="334"/>
                    <a:pt x="57" y="328"/>
                    <a:pt x="55" y="321"/>
                  </a:cubicBezTo>
                  <a:cubicBezTo>
                    <a:pt x="52" y="312"/>
                    <a:pt x="47" y="303"/>
                    <a:pt x="45" y="294"/>
                  </a:cubicBezTo>
                  <a:cubicBezTo>
                    <a:pt x="44" y="289"/>
                    <a:pt x="42" y="284"/>
                    <a:pt x="41" y="280"/>
                  </a:cubicBezTo>
                  <a:cubicBezTo>
                    <a:pt x="38" y="272"/>
                    <a:pt x="35" y="265"/>
                    <a:pt x="32" y="257"/>
                  </a:cubicBezTo>
                  <a:cubicBezTo>
                    <a:pt x="30" y="253"/>
                    <a:pt x="28" y="249"/>
                    <a:pt x="26" y="245"/>
                  </a:cubicBezTo>
                  <a:cubicBezTo>
                    <a:pt x="24" y="240"/>
                    <a:pt x="21" y="237"/>
                    <a:pt x="18" y="234"/>
                  </a:cubicBezTo>
                  <a:cubicBezTo>
                    <a:pt x="15" y="231"/>
                    <a:pt x="16" y="230"/>
                    <a:pt x="19" y="229"/>
                  </a:cubicBezTo>
                  <a:cubicBezTo>
                    <a:pt x="22" y="229"/>
                    <a:pt x="24" y="228"/>
                    <a:pt x="27" y="228"/>
                  </a:cubicBezTo>
                  <a:cubicBezTo>
                    <a:pt x="32" y="228"/>
                    <a:pt x="37" y="228"/>
                    <a:pt x="41" y="227"/>
                  </a:cubicBezTo>
                  <a:cubicBezTo>
                    <a:pt x="48" y="226"/>
                    <a:pt x="55" y="226"/>
                    <a:pt x="61" y="225"/>
                  </a:cubicBezTo>
                  <a:cubicBezTo>
                    <a:pt x="65" y="225"/>
                    <a:pt x="68" y="224"/>
                    <a:pt x="71" y="224"/>
                  </a:cubicBezTo>
                  <a:cubicBezTo>
                    <a:pt x="73" y="224"/>
                    <a:pt x="75" y="223"/>
                    <a:pt x="77" y="223"/>
                  </a:cubicBezTo>
                  <a:cubicBezTo>
                    <a:pt x="80" y="223"/>
                    <a:pt x="83" y="222"/>
                    <a:pt x="86" y="222"/>
                  </a:cubicBezTo>
                  <a:cubicBezTo>
                    <a:pt x="90" y="222"/>
                    <a:pt x="93" y="223"/>
                    <a:pt x="96" y="223"/>
                  </a:cubicBezTo>
                  <a:cubicBezTo>
                    <a:pt x="98" y="223"/>
                    <a:pt x="99" y="223"/>
                    <a:pt x="100" y="223"/>
                  </a:cubicBezTo>
                  <a:cubicBezTo>
                    <a:pt x="101" y="223"/>
                    <a:pt x="102" y="223"/>
                    <a:pt x="103" y="223"/>
                  </a:cubicBezTo>
                  <a:cubicBezTo>
                    <a:pt x="110" y="224"/>
                    <a:pt x="117" y="222"/>
                    <a:pt x="124" y="220"/>
                  </a:cubicBezTo>
                  <a:cubicBezTo>
                    <a:pt x="125" y="219"/>
                    <a:pt x="126" y="219"/>
                    <a:pt x="127" y="219"/>
                  </a:cubicBezTo>
                  <a:cubicBezTo>
                    <a:pt x="129" y="219"/>
                    <a:pt x="131" y="217"/>
                    <a:pt x="132" y="216"/>
                  </a:cubicBezTo>
                  <a:cubicBezTo>
                    <a:pt x="133" y="215"/>
                    <a:pt x="134" y="214"/>
                    <a:pt x="135" y="213"/>
                  </a:cubicBezTo>
                  <a:cubicBezTo>
                    <a:pt x="140" y="210"/>
                    <a:pt x="145" y="207"/>
                    <a:pt x="147" y="202"/>
                  </a:cubicBezTo>
                  <a:cubicBezTo>
                    <a:pt x="149" y="199"/>
                    <a:pt x="152" y="196"/>
                    <a:pt x="154" y="192"/>
                  </a:cubicBezTo>
                  <a:cubicBezTo>
                    <a:pt x="156" y="188"/>
                    <a:pt x="157" y="183"/>
                    <a:pt x="158" y="179"/>
                  </a:cubicBezTo>
                  <a:cubicBezTo>
                    <a:pt x="160" y="174"/>
                    <a:pt x="161" y="169"/>
                    <a:pt x="162" y="164"/>
                  </a:cubicBezTo>
                  <a:cubicBezTo>
                    <a:pt x="162" y="163"/>
                    <a:pt x="163" y="162"/>
                    <a:pt x="163" y="161"/>
                  </a:cubicBezTo>
                  <a:cubicBezTo>
                    <a:pt x="164" y="161"/>
                    <a:pt x="164" y="160"/>
                    <a:pt x="164" y="159"/>
                  </a:cubicBezTo>
                  <a:cubicBezTo>
                    <a:pt x="165" y="155"/>
                    <a:pt x="165" y="150"/>
                    <a:pt x="166" y="146"/>
                  </a:cubicBezTo>
                  <a:cubicBezTo>
                    <a:pt x="167" y="142"/>
                    <a:pt x="168" y="138"/>
                    <a:pt x="167" y="133"/>
                  </a:cubicBezTo>
                  <a:cubicBezTo>
                    <a:pt x="167" y="133"/>
                    <a:pt x="167" y="133"/>
                    <a:pt x="167" y="133"/>
                  </a:cubicBezTo>
                  <a:cubicBezTo>
                    <a:pt x="169" y="129"/>
                    <a:pt x="169" y="125"/>
                    <a:pt x="169" y="122"/>
                  </a:cubicBezTo>
                  <a:cubicBezTo>
                    <a:pt x="169" y="118"/>
                    <a:pt x="170" y="115"/>
                    <a:pt x="170" y="112"/>
                  </a:cubicBezTo>
                  <a:cubicBezTo>
                    <a:pt x="170" y="106"/>
                    <a:pt x="171" y="101"/>
                    <a:pt x="171" y="95"/>
                  </a:cubicBezTo>
                  <a:cubicBezTo>
                    <a:pt x="171" y="93"/>
                    <a:pt x="171" y="92"/>
                    <a:pt x="171" y="90"/>
                  </a:cubicBezTo>
                  <a:cubicBezTo>
                    <a:pt x="172" y="87"/>
                    <a:pt x="170" y="85"/>
                    <a:pt x="166" y="85"/>
                  </a:cubicBezTo>
                  <a:close/>
                </a:path>
              </a:pathLst>
            </a:custGeom>
            <a:grpFill/>
            <a:ln w="12700">
              <a:solidFill>
                <a:schemeClr val="tx1"/>
              </a:solidFill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62" name="Freeform 7"/>
            <p:cNvSpPr>
              <a:spLocks/>
            </p:cNvSpPr>
            <p:nvPr/>
          </p:nvSpPr>
          <p:spPr bwMode="auto">
            <a:xfrm>
              <a:off x="12020866" y="3167738"/>
              <a:ext cx="661993" cy="565055"/>
            </a:xfrm>
            <a:custGeom>
              <a:avLst/>
              <a:gdLst>
                <a:gd name="T0" fmla="*/ 146 w 359"/>
                <a:gd name="T1" fmla="*/ 46 h 306"/>
                <a:gd name="T2" fmla="*/ 134 w 359"/>
                <a:gd name="T3" fmla="*/ 47 h 306"/>
                <a:gd name="T4" fmla="*/ 132 w 359"/>
                <a:gd name="T5" fmla="*/ 49 h 306"/>
                <a:gd name="T6" fmla="*/ 145 w 359"/>
                <a:gd name="T7" fmla="*/ 50 h 306"/>
                <a:gd name="T8" fmla="*/ 166 w 359"/>
                <a:gd name="T9" fmla="*/ 48 h 306"/>
                <a:gd name="T10" fmla="*/ 216 w 359"/>
                <a:gd name="T11" fmla="*/ 50 h 306"/>
                <a:gd name="T12" fmla="*/ 263 w 359"/>
                <a:gd name="T13" fmla="*/ 62 h 306"/>
                <a:gd name="T14" fmla="*/ 294 w 359"/>
                <a:gd name="T15" fmla="*/ 75 h 306"/>
                <a:gd name="T16" fmla="*/ 314 w 359"/>
                <a:gd name="T17" fmla="*/ 87 h 306"/>
                <a:gd name="T18" fmla="*/ 328 w 359"/>
                <a:gd name="T19" fmla="*/ 111 h 306"/>
                <a:gd name="T20" fmla="*/ 333 w 359"/>
                <a:gd name="T21" fmla="*/ 128 h 306"/>
                <a:gd name="T22" fmla="*/ 340 w 359"/>
                <a:gd name="T23" fmla="*/ 161 h 306"/>
                <a:gd name="T24" fmla="*/ 345 w 359"/>
                <a:gd name="T25" fmla="*/ 194 h 306"/>
                <a:gd name="T26" fmla="*/ 348 w 359"/>
                <a:gd name="T27" fmla="*/ 219 h 306"/>
                <a:gd name="T28" fmla="*/ 351 w 359"/>
                <a:gd name="T29" fmla="*/ 253 h 306"/>
                <a:gd name="T30" fmla="*/ 354 w 359"/>
                <a:gd name="T31" fmla="*/ 277 h 306"/>
                <a:gd name="T32" fmla="*/ 356 w 359"/>
                <a:gd name="T33" fmla="*/ 288 h 306"/>
                <a:gd name="T34" fmla="*/ 356 w 359"/>
                <a:gd name="T35" fmla="*/ 296 h 306"/>
                <a:gd name="T36" fmla="*/ 332 w 359"/>
                <a:gd name="T37" fmla="*/ 302 h 306"/>
                <a:gd name="T38" fmla="*/ 293 w 359"/>
                <a:gd name="T39" fmla="*/ 305 h 306"/>
                <a:gd name="T40" fmla="*/ 268 w 359"/>
                <a:gd name="T41" fmla="*/ 303 h 306"/>
                <a:gd name="T42" fmla="*/ 265 w 359"/>
                <a:gd name="T43" fmla="*/ 283 h 306"/>
                <a:gd name="T44" fmla="*/ 262 w 359"/>
                <a:gd name="T45" fmla="*/ 257 h 306"/>
                <a:gd name="T46" fmla="*/ 256 w 359"/>
                <a:gd name="T47" fmla="*/ 206 h 306"/>
                <a:gd name="T48" fmla="*/ 253 w 359"/>
                <a:gd name="T49" fmla="*/ 192 h 306"/>
                <a:gd name="T50" fmla="*/ 250 w 359"/>
                <a:gd name="T51" fmla="*/ 164 h 306"/>
                <a:gd name="T52" fmla="*/ 246 w 359"/>
                <a:gd name="T53" fmla="*/ 151 h 306"/>
                <a:gd name="T54" fmla="*/ 234 w 359"/>
                <a:gd name="T55" fmla="*/ 151 h 306"/>
                <a:gd name="T56" fmla="*/ 205 w 359"/>
                <a:gd name="T57" fmla="*/ 157 h 306"/>
                <a:gd name="T58" fmla="*/ 171 w 359"/>
                <a:gd name="T59" fmla="*/ 157 h 306"/>
                <a:gd name="T60" fmla="*/ 139 w 359"/>
                <a:gd name="T61" fmla="*/ 155 h 306"/>
                <a:gd name="T62" fmla="*/ 96 w 359"/>
                <a:gd name="T63" fmla="*/ 153 h 306"/>
                <a:gd name="T64" fmla="*/ 66 w 359"/>
                <a:gd name="T65" fmla="*/ 153 h 306"/>
                <a:gd name="T66" fmla="*/ 60 w 359"/>
                <a:gd name="T67" fmla="*/ 153 h 306"/>
                <a:gd name="T68" fmla="*/ 45 w 359"/>
                <a:gd name="T69" fmla="*/ 149 h 306"/>
                <a:gd name="T70" fmla="*/ 33 w 359"/>
                <a:gd name="T71" fmla="*/ 143 h 306"/>
                <a:gd name="T72" fmla="*/ 17 w 359"/>
                <a:gd name="T73" fmla="*/ 123 h 306"/>
                <a:gd name="T74" fmla="*/ 7 w 359"/>
                <a:gd name="T75" fmla="*/ 103 h 306"/>
                <a:gd name="T76" fmla="*/ 2 w 359"/>
                <a:gd name="T77" fmla="*/ 87 h 306"/>
                <a:gd name="T78" fmla="*/ 0 w 359"/>
                <a:gd name="T79" fmla="*/ 64 h 306"/>
                <a:gd name="T80" fmla="*/ 6 w 359"/>
                <a:gd name="T81" fmla="*/ 20 h 306"/>
                <a:gd name="T82" fmla="*/ 12 w 359"/>
                <a:gd name="T83" fmla="*/ 4 h 306"/>
                <a:gd name="T84" fmla="*/ 50 w 359"/>
                <a:gd name="T85" fmla="*/ 1 h 306"/>
                <a:gd name="T86" fmla="*/ 94 w 359"/>
                <a:gd name="T87" fmla="*/ 5 h 306"/>
                <a:gd name="T88" fmla="*/ 121 w 359"/>
                <a:gd name="T89" fmla="*/ 10 h 306"/>
                <a:gd name="T90" fmla="*/ 155 w 359"/>
                <a:gd name="T91" fmla="*/ 18 h 306"/>
                <a:gd name="T92" fmla="*/ 170 w 359"/>
                <a:gd name="T93" fmla="*/ 24 h 306"/>
                <a:gd name="T94" fmla="*/ 167 w 359"/>
                <a:gd name="T95" fmla="*/ 42 h 3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359" h="306">
                  <a:moveTo>
                    <a:pt x="165" y="45"/>
                  </a:moveTo>
                  <a:cubicBezTo>
                    <a:pt x="159" y="45"/>
                    <a:pt x="153" y="46"/>
                    <a:pt x="146" y="46"/>
                  </a:cubicBezTo>
                  <a:cubicBezTo>
                    <a:pt x="144" y="47"/>
                    <a:pt x="141" y="47"/>
                    <a:pt x="138" y="48"/>
                  </a:cubicBezTo>
                  <a:cubicBezTo>
                    <a:pt x="137" y="48"/>
                    <a:pt x="135" y="49"/>
                    <a:pt x="134" y="47"/>
                  </a:cubicBezTo>
                  <a:cubicBezTo>
                    <a:pt x="134" y="47"/>
                    <a:pt x="133" y="47"/>
                    <a:pt x="132" y="47"/>
                  </a:cubicBezTo>
                  <a:cubicBezTo>
                    <a:pt x="132" y="48"/>
                    <a:pt x="132" y="49"/>
                    <a:pt x="132" y="49"/>
                  </a:cubicBezTo>
                  <a:cubicBezTo>
                    <a:pt x="134" y="49"/>
                    <a:pt x="136" y="52"/>
                    <a:pt x="139" y="51"/>
                  </a:cubicBezTo>
                  <a:cubicBezTo>
                    <a:pt x="141" y="50"/>
                    <a:pt x="143" y="50"/>
                    <a:pt x="145" y="50"/>
                  </a:cubicBezTo>
                  <a:cubicBezTo>
                    <a:pt x="150" y="49"/>
                    <a:pt x="155" y="49"/>
                    <a:pt x="161" y="49"/>
                  </a:cubicBezTo>
                  <a:cubicBezTo>
                    <a:pt x="163" y="49"/>
                    <a:pt x="164" y="49"/>
                    <a:pt x="166" y="48"/>
                  </a:cubicBezTo>
                  <a:cubicBezTo>
                    <a:pt x="174" y="47"/>
                    <a:pt x="181" y="48"/>
                    <a:pt x="189" y="48"/>
                  </a:cubicBezTo>
                  <a:cubicBezTo>
                    <a:pt x="198" y="49"/>
                    <a:pt x="207" y="49"/>
                    <a:pt x="216" y="50"/>
                  </a:cubicBezTo>
                  <a:cubicBezTo>
                    <a:pt x="222" y="51"/>
                    <a:pt x="228" y="52"/>
                    <a:pt x="234" y="53"/>
                  </a:cubicBezTo>
                  <a:cubicBezTo>
                    <a:pt x="244" y="55"/>
                    <a:pt x="253" y="59"/>
                    <a:pt x="263" y="62"/>
                  </a:cubicBezTo>
                  <a:cubicBezTo>
                    <a:pt x="268" y="64"/>
                    <a:pt x="274" y="66"/>
                    <a:pt x="279" y="68"/>
                  </a:cubicBezTo>
                  <a:cubicBezTo>
                    <a:pt x="284" y="70"/>
                    <a:pt x="289" y="73"/>
                    <a:pt x="294" y="75"/>
                  </a:cubicBezTo>
                  <a:cubicBezTo>
                    <a:pt x="298" y="77"/>
                    <a:pt x="301" y="79"/>
                    <a:pt x="304" y="81"/>
                  </a:cubicBezTo>
                  <a:cubicBezTo>
                    <a:pt x="308" y="83"/>
                    <a:pt x="311" y="85"/>
                    <a:pt x="314" y="87"/>
                  </a:cubicBezTo>
                  <a:cubicBezTo>
                    <a:pt x="318" y="90"/>
                    <a:pt x="320" y="94"/>
                    <a:pt x="322" y="98"/>
                  </a:cubicBezTo>
                  <a:cubicBezTo>
                    <a:pt x="324" y="102"/>
                    <a:pt x="326" y="107"/>
                    <a:pt x="328" y="111"/>
                  </a:cubicBezTo>
                  <a:cubicBezTo>
                    <a:pt x="329" y="116"/>
                    <a:pt x="331" y="119"/>
                    <a:pt x="332" y="124"/>
                  </a:cubicBezTo>
                  <a:cubicBezTo>
                    <a:pt x="332" y="125"/>
                    <a:pt x="333" y="126"/>
                    <a:pt x="333" y="128"/>
                  </a:cubicBezTo>
                  <a:cubicBezTo>
                    <a:pt x="334" y="131"/>
                    <a:pt x="335" y="134"/>
                    <a:pt x="335" y="138"/>
                  </a:cubicBezTo>
                  <a:cubicBezTo>
                    <a:pt x="337" y="146"/>
                    <a:pt x="339" y="153"/>
                    <a:pt x="340" y="161"/>
                  </a:cubicBezTo>
                  <a:cubicBezTo>
                    <a:pt x="341" y="168"/>
                    <a:pt x="342" y="175"/>
                    <a:pt x="343" y="182"/>
                  </a:cubicBezTo>
                  <a:cubicBezTo>
                    <a:pt x="343" y="186"/>
                    <a:pt x="344" y="190"/>
                    <a:pt x="345" y="194"/>
                  </a:cubicBezTo>
                  <a:cubicBezTo>
                    <a:pt x="345" y="197"/>
                    <a:pt x="346" y="200"/>
                    <a:pt x="346" y="203"/>
                  </a:cubicBezTo>
                  <a:cubicBezTo>
                    <a:pt x="346" y="209"/>
                    <a:pt x="347" y="214"/>
                    <a:pt x="348" y="219"/>
                  </a:cubicBezTo>
                  <a:cubicBezTo>
                    <a:pt x="348" y="225"/>
                    <a:pt x="349" y="231"/>
                    <a:pt x="349" y="236"/>
                  </a:cubicBezTo>
                  <a:cubicBezTo>
                    <a:pt x="350" y="242"/>
                    <a:pt x="351" y="248"/>
                    <a:pt x="351" y="253"/>
                  </a:cubicBezTo>
                  <a:cubicBezTo>
                    <a:pt x="352" y="258"/>
                    <a:pt x="352" y="263"/>
                    <a:pt x="353" y="268"/>
                  </a:cubicBezTo>
                  <a:cubicBezTo>
                    <a:pt x="353" y="271"/>
                    <a:pt x="354" y="274"/>
                    <a:pt x="354" y="277"/>
                  </a:cubicBezTo>
                  <a:cubicBezTo>
                    <a:pt x="354" y="280"/>
                    <a:pt x="354" y="283"/>
                    <a:pt x="355" y="286"/>
                  </a:cubicBezTo>
                  <a:cubicBezTo>
                    <a:pt x="355" y="287"/>
                    <a:pt x="355" y="288"/>
                    <a:pt x="356" y="288"/>
                  </a:cubicBezTo>
                  <a:cubicBezTo>
                    <a:pt x="357" y="289"/>
                    <a:pt x="358" y="291"/>
                    <a:pt x="358" y="293"/>
                  </a:cubicBezTo>
                  <a:cubicBezTo>
                    <a:pt x="359" y="295"/>
                    <a:pt x="358" y="295"/>
                    <a:pt x="356" y="296"/>
                  </a:cubicBezTo>
                  <a:cubicBezTo>
                    <a:pt x="354" y="297"/>
                    <a:pt x="351" y="298"/>
                    <a:pt x="349" y="299"/>
                  </a:cubicBezTo>
                  <a:cubicBezTo>
                    <a:pt x="343" y="300"/>
                    <a:pt x="338" y="301"/>
                    <a:pt x="332" y="302"/>
                  </a:cubicBezTo>
                  <a:cubicBezTo>
                    <a:pt x="325" y="303"/>
                    <a:pt x="319" y="303"/>
                    <a:pt x="312" y="304"/>
                  </a:cubicBezTo>
                  <a:cubicBezTo>
                    <a:pt x="306" y="304"/>
                    <a:pt x="299" y="305"/>
                    <a:pt x="293" y="305"/>
                  </a:cubicBezTo>
                  <a:cubicBezTo>
                    <a:pt x="290" y="306"/>
                    <a:pt x="287" y="306"/>
                    <a:pt x="283" y="305"/>
                  </a:cubicBezTo>
                  <a:cubicBezTo>
                    <a:pt x="278" y="305"/>
                    <a:pt x="273" y="304"/>
                    <a:pt x="268" y="303"/>
                  </a:cubicBezTo>
                  <a:cubicBezTo>
                    <a:pt x="267" y="302"/>
                    <a:pt x="267" y="301"/>
                    <a:pt x="267" y="299"/>
                  </a:cubicBezTo>
                  <a:cubicBezTo>
                    <a:pt x="267" y="294"/>
                    <a:pt x="265" y="288"/>
                    <a:pt x="265" y="283"/>
                  </a:cubicBezTo>
                  <a:cubicBezTo>
                    <a:pt x="264" y="277"/>
                    <a:pt x="263" y="271"/>
                    <a:pt x="263" y="266"/>
                  </a:cubicBezTo>
                  <a:cubicBezTo>
                    <a:pt x="263" y="263"/>
                    <a:pt x="262" y="260"/>
                    <a:pt x="262" y="257"/>
                  </a:cubicBezTo>
                  <a:cubicBezTo>
                    <a:pt x="261" y="246"/>
                    <a:pt x="259" y="236"/>
                    <a:pt x="258" y="225"/>
                  </a:cubicBezTo>
                  <a:cubicBezTo>
                    <a:pt x="257" y="219"/>
                    <a:pt x="255" y="212"/>
                    <a:pt x="256" y="206"/>
                  </a:cubicBezTo>
                  <a:cubicBezTo>
                    <a:pt x="256" y="205"/>
                    <a:pt x="256" y="205"/>
                    <a:pt x="255" y="205"/>
                  </a:cubicBezTo>
                  <a:cubicBezTo>
                    <a:pt x="254" y="201"/>
                    <a:pt x="254" y="196"/>
                    <a:pt x="253" y="192"/>
                  </a:cubicBezTo>
                  <a:cubicBezTo>
                    <a:pt x="253" y="188"/>
                    <a:pt x="252" y="184"/>
                    <a:pt x="252" y="180"/>
                  </a:cubicBezTo>
                  <a:cubicBezTo>
                    <a:pt x="252" y="174"/>
                    <a:pt x="251" y="169"/>
                    <a:pt x="250" y="164"/>
                  </a:cubicBezTo>
                  <a:cubicBezTo>
                    <a:pt x="249" y="161"/>
                    <a:pt x="249" y="158"/>
                    <a:pt x="249" y="155"/>
                  </a:cubicBezTo>
                  <a:cubicBezTo>
                    <a:pt x="249" y="152"/>
                    <a:pt x="249" y="152"/>
                    <a:pt x="246" y="151"/>
                  </a:cubicBezTo>
                  <a:cubicBezTo>
                    <a:pt x="244" y="151"/>
                    <a:pt x="242" y="150"/>
                    <a:pt x="240" y="150"/>
                  </a:cubicBezTo>
                  <a:cubicBezTo>
                    <a:pt x="238" y="150"/>
                    <a:pt x="236" y="150"/>
                    <a:pt x="234" y="151"/>
                  </a:cubicBezTo>
                  <a:cubicBezTo>
                    <a:pt x="228" y="154"/>
                    <a:pt x="222" y="155"/>
                    <a:pt x="216" y="155"/>
                  </a:cubicBezTo>
                  <a:cubicBezTo>
                    <a:pt x="212" y="155"/>
                    <a:pt x="209" y="156"/>
                    <a:pt x="205" y="157"/>
                  </a:cubicBezTo>
                  <a:cubicBezTo>
                    <a:pt x="203" y="157"/>
                    <a:pt x="201" y="157"/>
                    <a:pt x="199" y="157"/>
                  </a:cubicBezTo>
                  <a:cubicBezTo>
                    <a:pt x="190" y="157"/>
                    <a:pt x="180" y="157"/>
                    <a:pt x="171" y="157"/>
                  </a:cubicBezTo>
                  <a:cubicBezTo>
                    <a:pt x="167" y="157"/>
                    <a:pt x="164" y="157"/>
                    <a:pt x="161" y="157"/>
                  </a:cubicBezTo>
                  <a:cubicBezTo>
                    <a:pt x="153" y="156"/>
                    <a:pt x="146" y="155"/>
                    <a:pt x="139" y="155"/>
                  </a:cubicBezTo>
                  <a:cubicBezTo>
                    <a:pt x="132" y="155"/>
                    <a:pt x="126" y="155"/>
                    <a:pt x="119" y="154"/>
                  </a:cubicBezTo>
                  <a:cubicBezTo>
                    <a:pt x="111" y="154"/>
                    <a:pt x="103" y="153"/>
                    <a:pt x="96" y="153"/>
                  </a:cubicBezTo>
                  <a:cubicBezTo>
                    <a:pt x="93" y="153"/>
                    <a:pt x="91" y="153"/>
                    <a:pt x="88" y="153"/>
                  </a:cubicBezTo>
                  <a:cubicBezTo>
                    <a:pt x="81" y="153"/>
                    <a:pt x="73" y="153"/>
                    <a:pt x="66" y="153"/>
                  </a:cubicBezTo>
                  <a:cubicBezTo>
                    <a:pt x="65" y="153"/>
                    <a:pt x="65" y="153"/>
                    <a:pt x="64" y="153"/>
                  </a:cubicBezTo>
                  <a:cubicBezTo>
                    <a:pt x="63" y="154"/>
                    <a:pt x="61" y="153"/>
                    <a:pt x="60" y="153"/>
                  </a:cubicBezTo>
                  <a:cubicBezTo>
                    <a:pt x="58" y="152"/>
                    <a:pt x="56" y="152"/>
                    <a:pt x="54" y="151"/>
                  </a:cubicBezTo>
                  <a:cubicBezTo>
                    <a:pt x="51" y="151"/>
                    <a:pt x="48" y="150"/>
                    <a:pt x="45" y="149"/>
                  </a:cubicBezTo>
                  <a:cubicBezTo>
                    <a:pt x="44" y="149"/>
                    <a:pt x="43" y="148"/>
                    <a:pt x="41" y="148"/>
                  </a:cubicBezTo>
                  <a:cubicBezTo>
                    <a:pt x="38" y="147"/>
                    <a:pt x="35" y="146"/>
                    <a:pt x="33" y="143"/>
                  </a:cubicBezTo>
                  <a:cubicBezTo>
                    <a:pt x="30" y="141"/>
                    <a:pt x="28" y="138"/>
                    <a:pt x="26" y="135"/>
                  </a:cubicBezTo>
                  <a:cubicBezTo>
                    <a:pt x="23" y="131"/>
                    <a:pt x="20" y="127"/>
                    <a:pt x="17" y="123"/>
                  </a:cubicBezTo>
                  <a:cubicBezTo>
                    <a:pt x="15" y="121"/>
                    <a:pt x="14" y="118"/>
                    <a:pt x="13" y="116"/>
                  </a:cubicBezTo>
                  <a:cubicBezTo>
                    <a:pt x="11" y="112"/>
                    <a:pt x="9" y="108"/>
                    <a:pt x="7" y="103"/>
                  </a:cubicBezTo>
                  <a:cubicBezTo>
                    <a:pt x="6" y="101"/>
                    <a:pt x="5" y="99"/>
                    <a:pt x="4" y="96"/>
                  </a:cubicBezTo>
                  <a:cubicBezTo>
                    <a:pt x="3" y="93"/>
                    <a:pt x="2" y="90"/>
                    <a:pt x="2" y="87"/>
                  </a:cubicBezTo>
                  <a:cubicBezTo>
                    <a:pt x="2" y="83"/>
                    <a:pt x="0" y="80"/>
                    <a:pt x="1" y="76"/>
                  </a:cubicBezTo>
                  <a:cubicBezTo>
                    <a:pt x="1" y="72"/>
                    <a:pt x="0" y="68"/>
                    <a:pt x="0" y="64"/>
                  </a:cubicBezTo>
                  <a:cubicBezTo>
                    <a:pt x="0" y="56"/>
                    <a:pt x="0" y="48"/>
                    <a:pt x="1" y="40"/>
                  </a:cubicBezTo>
                  <a:cubicBezTo>
                    <a:pt x="2" y="33"/>
                    <a:pt x="4" y="26"/>
                    <a:pt x="6" y="20"/>
                  </a:cubicBezTo>
                  <a:cubicBezTo>
                    <a:pt x="7" y="17"/>
                    <a:pt x="8" y="15"/>
                    <a:pt x="9" y="12"/>
                  </a:cubicBezTo>
                  <a:cubicBezTo>
                    <a:pt x="10" y="9"/>
                    <a:pt x="11" y="7"/>
                    <a:pt x="12" y="4"/>
                  </a:cubicBezTo>
                  <a:cubicBezTo>
                    <a:pt x="12" y="2"/>
                    <a:pt x="13" y="2"/>
                    <a:pt x="15" y="2"/>
                  </a:cubicBezTo>
                  <a:cubicBezTo>
                    <a:pt x="27" y="0"/>
                    <a:pt x="38" y="1"/>
                    <a:pt x="50" y="1"/>
                  </a:cubicBezTo>
                  <a:cubicBezTo>
                    <a:pt x="58" y="1"/>
                    <a:pt x="66" y="2"/>
                    <a:pt x="75" y="3"/>
                  </a:cubicBezTo>
                  <a:cubicBezTo>
                    <a:pt x="81" y="3"/>
                    <a:pt x="88" y="4"/>
                    <a:pt x="94" y="5"/>
                  </a:cubicBezTo>
                  <a:cubicBezTo>
                    <a:pt x="98" y="5"/>
                    <a:pt x="101" y="6"/>
                    <a:pt x="104" y="6"/>
                  </a:cubicBezTo>
                  <a:cubicBezTo>
                    <a:pt x="110" y="8"/>
                    <a:pt x="116" y="9"/>
                    <a:pt x="121" y="10"/>
                  </a:cubicBezTo>
                  <a:cubicBezTo>
                    <a:pt x="124" y="11"/>
                    <a:pt x="128" y="12"/>
                    <a:pt x="131" y="12"/>
                  </a:cubicBezTo>
                  <a:cubicBezTo>
                    <a:pt x="139" y="13"/>
                    <a:pt x="147" y="16"/>
                    <a:pt x="155" y="18"/>
                  </a:cubicBezTo>
                  <a:cubicBezTo>
                    <a:pt x="159" y="20"/>
                    <a:pt x="163" y="21"/>
                    <a:pt x="167" y="23"/>
                  </a:cubicBezTo>
                  <a:cubicBezTo>
                    <a:pt x="168" y="23"/>
                    <a:pt x="169" y="23"/>
                    <a:pt x="170" y="24"/>
                  </a:cubicBezTo>
                  <a:cubicBezTo>
                    <a:pt x="173" y="26"/>
                    <a:pt x="174" y="27"/>
                    <a:pt x="172" y="30"/>
                  </a:cubicBezTo>
                  <a:cubicBezTo>
                    <a:pt x="171" y="34"/>
                    <a:pt x="169" y="38"/>
                    <a:pt x="167" y="42"/>
                  </a:cubicBezTo>
                  <a:cubicBezTo>
                    <a:pt x="166" y="43"/>
                    <a:pt x="166" y="44"/>
                    <a:pt x="165" y="45"/>
                  </a:cubicBezTo>
                  <a:close/>
                </a:path>
              </a:pathLst>
            </a:custGeom>
            <a:grpFill/>
            <a:ln w="12700">
              <a:solidFill>
                <a:schemeClr val="tx1"/>
              </a:solidFill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63" name="Freeform 8"/>
            <p:cNvSpPr>
              <a:spLocks/>
            </p:cNvSpPr>
            <p:nvPr/>
          </p:nvSpPr>
          <p:spPr bwMode="auto">
            <a:xfrm>
              <a:off x="12048491" y="2833727"/>
              <a:ext cx="652952" cy="374694"/>
            </a:xfrm>
            <a:custGeom>
              <a:avLst/>
              <a:gdLst>
                <a:gd name="T0" fmla="*/ 150 w 354"/>
                <a:gd name="T1" fmla="*/ 199 h 203"/>
                <a:gd name="T2" fmla="*/ 136 w 354"/>
                <a:gd name="T3" fmla="*/ 195 h 203"/>
                <a:gd name="T4" fmla="*/ 99 w 354"/>
                <a:gd name="T5" fmla="*/ 186 h 203"/>
                <a:gd name="T6" fmla="*/ 64 w 354"/>
                <a:gd name="T7" fmla="*/ 181 h 203"/>
                <a:gd name="T8" fmla="*/ 29 w 354"/>
                <a:gd name="T9" fmla="*/ 179 h 203"/>
                <a:gd name="T10" fmla="*/ 9 w 354"/>
                <a:gd name="T11" fmla="*/ 178 h 203"/>
                <a:gd name="T12" fmla="*/ 3 w 354"/>
                <a:gd name="T13" fmla="*/ 168 h 203"/>
                <a:gd name="T14" fmla="*/ 10 w 354"/>
                <a:gd name="T15" fmla="*/ 150 h 203"/>
                <a:gd name="T16" fmla="*/ 13 w 354"/>
                <a:gd name="T17" fmla="*/ 142 h 203"/>
                <a:gd name="T18" fmla="*/ 16 w 354"/>
                <a:gd name="T19" fmla="*/ 135 h 203"/>
                <a:gd name="T20" fmla="*/ 23 w 354"/>
                <a:gd name="T21" fmla="*/ 117 h 203"/>
                <a:gd name="T22" fmla="*/ 35 w 354"/>
                <a:gd name="T23" fmla="*/ 93 h 203"/>
                <a:gd name="T24" fmla="*/ 40 w 354"/>
                <a:gd name="T25" fmla="*/ 80 h 203"/>
                <a:gd name="T26" fmla="*/ 46 w 354"/>
                <a:gd name="T27" fmla="*/ 70 h 203"/>
                <a:gd name="T28" fmla="*/ 50 w 354"/>
                <a:gd name="T29" fmla="*/ 63 h 203"/>
                <a:gd name="T30" fmla="*/ 66 w 354"/>
                <a:gd name="T31" fmla="*/ 39 h 203"/>
                <a:gd name="T32" fmla="*/ 77 w 354"/>
                <a:gd name="T33" fmla="*/ 22 h 203"/>
                <a:gd name="T34" fmla="*/ 86 w 354"/>
                <a:gd name="T35" fmla="*/ 5 h 203"/>
                <a:gd name="T36" fmla="*/ 99 w 354"/>
                <a:gd name="T37" fmla="*/ 7 h 203"/>
                <a:gd name="T38" fmla="*/ 121 w 354"/>
                <a:gd name="T39" fmla="*/ 18 h 203"/>
                <a:gd name="T40" fmla="*/ 134 w 354"/>
                <a:gd name="T41" fmla="*/ 27 h 203"/>
                <a:gd name="T42" fmla="*/ 124 w 354"/>
                <a:gd name="T43" fmla="*/ 30 h 203"/>
                <a:gd name="T44" fmla="*/ 127 w 354"/>
                <a:gd name="T45" fmla="*/ 33 h 203"/>
                <a:gd name="T46" fmla="*/ 147 w 354"/>
                <a:gd name="T47" fmla="*/ 34 h 203"/>
                <a:gd name="T48" fmla="*/ 153 w 354"/>
                <a:gd name="T49" fmla="*/ 38 h 203"/>
                <a:gd name="T50" fmla="*/ 164 w 354"/>
                <a:gd name="T51" fmla="*/ 41 h 203"/>
                <a:gd name="T52" fmla="*/ 173 w 354"/>
                <a:gd name="T53" fmla="*/ 45 h 203"/>
                <a:gd name="T54" fmla="*/ 185 w 354"/>
                <a:gd name="T55" fmla="*/ 52 h 203"/>
                <a:gd name="T56" fmla="*/ 193 w 354"/>
                <a:gd name="T57" fmla="*/ 60 h 203"/>
                <a:gd name="T58" fmla="*/ 197 w 354"/>
                <a:gd name="T59" fmla="*/ 65 h 203"/>
                <a:gd name="T60" fmla="*/ 211 w 354"/>
                <a:gd name="T61" fmla="*/ 81 h 203"/>
                <a:gd name="T62" fmla="*/ 211 w 354"/>
                <a:gd name="T63" fmla="*/ 85 h 203"/>
                <a:gd name="T64" fmla="*/ 219 w 354"/>
                <a:gd name="T65" fmla="*/ 91 h 203"/>
                <a:gd name="T66" fmla="*/ 232 w 354"/>
                <a:gd name="T67" fmla="*/ 105 h 203"/>
                <a:gd name="T68" fmla="*/ 257 w 354"/>
                <a:gd name="T69" fmla="*/ 119 h 203"/>
                <a:gd name="T70" fmla="*/ 279 w 354"/>
                <a:gd name="T71" fmla="*/ 121 h 203"/>
                <a:gd name="T72" fmla="*/ 298 w 354"/>
                <a:gd name="T73" fmla="*/ 123 h 203"/>
                <a:gd name="T74" fmla="*/ 320 w 354"/>
                <a:gd name="T75" fmla="*/ 126 h 203"/>
                <a:gd name="T76" fmla="*/ 342 w 354"/>
                <a:gd name="T77" fmla="*/ 127 h 203"/>
                <a:gd name="T78" fmla="*/ 353 w 354"/>
                <a:gd name="T79" fmla="*/ 130 h 203"/>
                <a:gd name="T80" fmla="*/ 354 w 354"/>
                <a:gd name="T81" fmla="*/ 150 h 203"/>
                <a:gd name="T82" fmla="*/ 350 w 354"/>
                <a:gd name="T83" fmla="*/ 173 h 203"/>
                <a:gd name="T84" fmla="*/ 344 w 354"/>
                <a:gd name="T85" fmla="*/ 184 h 203"/>
                <a:gd name="T86" fmla="*/ 330 w 354"/>
                <a:gd name="T87" fmla="*/ 184 h 203"/>
                <a:gd name="T88" fmla="*/ 289 w 354"/>
                <a:gd name="T89" fmla="*/ 181 h 203"/>
                <a:gd name="T90" fmla="*/ 251 w 354"/>
                <a:gd name="T91" fmla="*/ 177 h 203"/>
                <a:gd name="T92" fmla="*/ 215 w 354"/>
                <a:gd name="T93" fmla="*/ 167 h 203"/>
                <a:gd name="T94" fmla="*/ 197 w 354"/>
                <a:gd name="T95" fmla="*/ 155 h 203"/>
                <a:gd name="T96" fmla="*/ 176 w 354"/>
                <a:gd name="T97" fmla="*/ 140 h 203"/>
                <a:gd name="T98" fmla="*/ 164 w 354"/>
                <a:gd name="T99" fmla="*/ 135 h 203"/>
                <a:gd name="T100" fmla="*/ 147 w 354"/>
                <a:gd name="T101" fmla="*/ 125 h 203"/>
                <a:gd name="T102" fmla="*/ 146 w 354"/>
                <a:gd name="T103" fmla="*/ 129 h 203"/>
                <a:gd name="T104" fmla="*/ 172 w 354"/>
                <a:gd name="T105" fmla="*/ 144 h 2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354" h="203">
                  <a:moveTo>
                    <a:pt x="159" y="203"/>
                  </a:moveTo>
                  <a:cubicBezTo>
                    <a:pt x="156" y="202"/>
                    <a:pt x="153" y="200"/>
                    <a:pt x="150" y="199"/>
                  </a:cubicBezTo>
                  <a:cubicBezTo>
                    <a:pt x="146" y="197"/>
                    <a:pt x="142" y="196"/>
                    <a:pt x="137" y="195"/>
                  </a:cubicBezTo>
                  <a:cubicBezTo>
                    <a:pt x="137" y="195"/>
                    <a:pt x="137" y="195"/>
                    <a:pt x="136" y="195"/>
                  </a:cubicBezTo>
                  <a:cubicBezTo>
                    <a:pt x="132" y="192"/>
                    <a:pt x="127" y="192"/>
                    <a:pt x="122" y="190"/>
                  </a:cubicBezTo>
                  <a:cubicBezTo>
                    <a:pt x="114" y="189"/>
                    <a:pt x="107" y="188"/>
                    <a:pt x="99" y="186"/>
                  </a:cubicBezTo>
                  <a:cubicBezTo>
                    <a:pt x="94" y="185"/>
                    <a:pt x="88" y="185"/>
                    <a:pt x="83" y="183"/>
                  </a:cubicBezTo>
                  <a:cubicBezTo>
                    <a:pt x="77" y="181"/>
                    <a:pt x="71" y="182"/>
                    <a:pt x="64" y="181"/>
                  </a:cubicBezTo>
                  <a:cubicBezTo>
                    <a:pt x="61" y="180"/>
                    <a:pt x="57" y="180"/>
                    <a:pt x="53" y="180"/>
                  </a:cubicBezTo>
                  <a:cubicBezTo>
                    <a:pt x="45" y="179"/>
                    <a:pt x="37" y="179"/>
                    <a:pt x="29" y="179"/>
                  </a:cubicBezTo>
                  <a:cubicBezTo>
                    <a:pt x="28" y="179"/>
                    <a:pt x="26" y="179"/>
                    <a:pt x="24" y="179"/>
                  </a:cubicBezTo>
                  <a:cubicBezTo>
                    <a:pt x="19" y="179"/>
                    <a:pt x="14" y="179"/>
                    <a:pt x="9" y="178"/>
                  </a:cubicBezTo>
                  <a:cubicBezTo>
                    <a:pt x="6" y="178"/>
                    <a:pt x="3" y="177"/>
                    <a:pt x="0" y="177"/>
                  </a:cubicBezTo>
                  <a:cubicBezTo>
                    <a:pt x="1" y="174"/>
                    <a:pt x="2" y="171"/>
                    <a:pt x="3" y="168"/>
                  </a:cubicBezTo>
                  <a:cubicBezTo>
                    <a:pt x="5" y="165"/>
                    <a:pt x="6" y="161"/>
                    <a:pt x="7" y="157"/>
                  </a:cubicBezTo>
                  <a:cubicBezTo>
                    <a:pt x="8" y="155"/>
                    <a:pt x="9" y="152"/>
                    <a:pt x="10" y="150"/>
                  </a:cubicBezTo>
                  <a:cubicBezTo>
                    <a:pt x="10" y="149"/>
                    <a:pt x="11" y="148"/>
                    <a:pt x="11" y="147"/>
                  </a:cubicBezTo>
                  <a:cubicBezTo>
                    <a:pt x="11" y="145"/>
                    <a:pt x="12" y="144"/>
                    <a:pt x="13" y="142"/>
                  </a:cubicBezTo>
                  <a:cubicBezTo>
                    <a:pt x="13" y="142"/>
                    <a:pt x="14" y="142"/>
                    <a:pt x="14" y="141"/>
                  </a:cubicBezTo>
                  <a:cubicBezTo>
                    <a:pt x="14" y="139"/>
                    <a:pt x="15" y="137"/>
                    <a:pt x="16" y="135"/>
                  </a:cubicBezTo>
                  <a:cubicBezTo>
                    <a:pt x="17" y="132"/>
                    <a:pt x="18" y="130"/>
                    <a:pt x="19" y="128"/>
                  </a:cubicBezTo>
                  <a:cubicBezTo>
                    <a:pt x="20" y="124"/>
                    <a:pt x="22" y="121"/>
                    <a:pt x="23" y="117"/>
                  </a:cubicBezTo>
                  <a:cubicBezTo>
                    <a:pt x="25" y="113"/>
                    <a:pt x="27" y="110"/>
                    <a:pt x="28" y="107"/>
                  </a:cubicBezTo>
                  <a:cubicBezTo>
                    <a:pt x="30" y="102"/>
                    <a:pt x="32" y="98"/>
                    <a:pt x="35" y="93"/>
                  </a:cubicBezTo>
                  <a:cubicBezTo>
                    <a:pt x="36" y="89"/>
                    <a:pt x="38" y="86"/>
                    <a:pt x="39" y="82"/>
                  </a:cubicBezTo>
                  <a:cubicBezTo>
                    <a:pt x="40" y="81"/>
                    <a:pt x="40" y="81"/>
                    <a:pt x="40" y="80"/>
                  </a:cubicBezTo>
                  <a:cubicBezTo>
                    <a:pt x="42" y="79"/>
                    <a:pt x="42" y="77"/>
                    <a:pt x="43" y="75"/>
                  </a:cubicBezTo>
                  <a:cubicBezTo>
                    <a:pt x="45" y="74"/>
                    <a:pt x="45" y="71"/>
                    <a:pt x="46" y="70"/>
                  </a:cubicBezTo>
                  <a:cubicBezTo>
                    <a:pt x="47" y="68"/>
                    <a:pt x="48" y="66"/>
                    <a:pt x="50" y="65"/>
                  </a:cubicBezTo>
                  <a:cubicBezTo>
                    <a:pt x="50" y="64"/>
                    <a:pt x="50" y="64"/>
                    <a:pt x="50" y="63"/>
                  </a:cubicBezTo>
                  <a:cubicBezTo>
                    <a:pt x="52" y="59"/>
                    <a:pt x="55" y="56"/>
                    <a:pt x="57" y="52"/>
                  </a:cubicBezTo>
                  <a:cubicBezTo>
                    <a:pt x="60" y="47"/>
                    <a:pt x="64" y="44"/>
                    <a:pt x="66" y="39"/>
                  </a:cubicBezTo>
                  <a:cubicBezTo>
                    <a:pt x="68" y="35"/>
                    <a:pt x="71" y="32"/>
                    <a:pt x="74" y="28"/>
                  </a:cubicBezTo>
                  <a:cubicBezTo>
                    <a:pt x="75" y="26"/>
                    <a:pt x="76" y="24"/>
                    <a:pt x="77" y="22"/>
                  </a:cubicBezTo>
                  <a:cubicBezTo>
                    <a:pt x="77" y="22"/>
                    <a:pt x="78" y="21"/>
                    <a:pt x="79" y="20"/>
                  </a:cubicBezTo>
                  <a:cubicBezTo>
                    <a:pt x="81" y="15"/>
                    <a:pt x="84" y="10"/>
                    <a:pt x="86" y="5"/>
                  </a:cubicBezTo>
                  <a:cubicBezTo>
                    <a:pt x="87" y="3"/>
                    <a:pt x="88" y="2"/>
                    <a:pt x="90" y="0"/>
                  </a:cubicBezTo>
                  <a:cubicBezTo>
                    <a:pt x="94" y="1"/>
                    <a:pt x="97" y="4"/>
                    <a:pt x="99" y="7"/>
                  </a:cubicBezTo>
                  <a:cubicBezTo>
                    <a:pt x="101" y="10"/>
                    <a:pt x="105" y="10"/>
                    <a:pt x="107" y="12"/>
                  </a:cubicBezTo>
                  <a:cubicBezTo>
                    <a:pt x="112" y="14"/>
                    <a:pt x="116" y="16"/>
                    <a:pt x="121" y="18"/>
                  </a:cubicBezTo>
                  <a:cubicBezTo>
                    <a:pt x="123" y="20"/>
                    <a:pt x="126" y="22"/>
                    <a:pt x="128" y="23"/>
                  </a:cubicBezTo>
                  <a:cubicBezTo>
                    <a:pt x="130" y="25"/>
                    <a:pt x="133" y="25"/>
                    <a:pt x="134" y="27"/>
                  </a:cubicBezTo>
                  <a:cubicBezTo>
                    <a:pt x="134" y="28"/>
                    <a:pt x="134" y="28"/>
                    <a:pt x="135" y="29"/>
                  </a:cubicBezTo>
                  <a:cubicBezTo>
                    <a:pt x="131" y="29"/>
                    <a:pt x="128" y="29"/>
                    <a:pt x="124" y="30"/>
                  </a:cubicBezTo>
                  <a:cubicBezTo>
                    <a:pt x="124" y="31"/>
                    <a:pt x="124" y="32"/>
                    <a:pt x="124" y="33"/>
                  </a:cubicBezTo>
                  <a:cubicBezTo>
                    <a:pt x="125" y="33"/>
                    <a:pt x="126" y="33"/>
                    <a:pt x="127" y="33"/>
                  </a:cubicBezTo>
                  <a:cubicBezTo>
                    <a:pt x="131" y="32"/>
                    <a:pt x="135" y="33"/>
                    <a:pt x="139" y="33"/>
                  </a:cubicBezTo>
                  <a:cubicBezTo>
                    <a:pt x="142" y="33"/>
                    <a:pt x="144" y="33"/>
                    <a:pt x="147" y="34"/>
                  </a:cubicBezTo>
                  <a:cubicBezTo>
                    <a:pt x="148" y="34"/>
                    <a:pt x="149" y="34"/>
                    <a:pt x="149" y="34"/>
                  </a:cubicBezTo>
                  <a:cubicBezTo>
                    <a:pt x="151" y="34"/>
                    <a:pt x="153" y="35"/>
                    <a:pt x="153" y="38"/>
                  </a:cubicBezTo>
                  <a:cubicBezTo>
                    <a:pt x="155" y="40"/>
                    <a:pt x="156" y="38"/>
                    <a:pt x="157" y="37"/>
                  </a:cubicBezTo>
                  <a:cubicBezTo>
                    <a:pt x="159" y="38"/>
                    <a:pt x="162" y="39"/>
                    <a:pt x="164" y="41"/>
                  </a:cubicBezTo>
                  <a:cubicBezTo>
                    <a:pt x="166" y="42"/>
                    <a:pt x="168" y="43"/>
                    <a:pt x="170" y="43"/>
                  </a:cubicBezTo>
                  <a:cubicBezTo>
                    <a:pt x="171" y="44"/>
                    <a:pt x="172" y="44"/>
                    <a:pt x="173" y="45"/>
                  </a:cubicBezTo>
                  <a:cubicBezTo>
                    <a:pt x="174" y="46"/>
                    <a:pt x="176" y="47"/>
                    <a:pt x="177" y="48"/>
                  </a:cubicBezTo>
                  <a:cubicBezTo>
                    <a:pt x="180" y="49"/>
                    <a:pt x="182" y="52"/>
                    <a:pt x="185" y="52"/>
                  </a:cubicBezTo>
                  <a:cubicBezTo>
                    <a:pt x="185" y="52"/>
                    <a:pt x="186" y="53"/>
                    <a:pt x="186" y="53"/>
                  </a:cubicBezTo>
                  <a:cubicBezTo>
                    <a:pt x="187" y="57"/>
                    <a:pt x="190" y="58"/>
                    <a:pt x="193" y="60"/>
                  </a:cubicBezTo>
                  <a:cubicBezTo>
                    <a:pt x="193" y="61"/>
                    <a:pt x="194" y="61"/>
                    <a:pt x="194" y="62"/>
                  </a:cubicBezTo>
                  <a:cubicBezTo>
                    <a:pt x="195" y="63"/>
                    <a:pt x="196" y="64"/>
                    <a:pt x="197" y="65"/>
                  </a:cubicBezTo>
                  <a:cubicBezTo>
                    <a:pt x="202" y="70"/>
                    <a:pt x="206" y="74"/>
                    <a:pt x="210" y="80"/>
                  </a:cubicBezTo>
                  <a:cubicBezTo>
                    <a:pt x="210" y="80"/>
                    <a:pt x="210" y="81"/>
                    <a:pt x="211" y="81"/>
                  </a:cubicBezTo>
                  <a:cubicBezTo>
                    <a:pt x="210" y="82"/>
                    <a:pt x="210" y="83"/>
                    <a:pt x="209" y="84"/>
                  </a:cubicBezTo>
                  <a:cubicBezTo>
                    <a:pt x="210" y="84"/>
                    <a:pt x="211" y="85"/>
                    <a:pt x="211" y="85"/>
                  </a:cubicBezTo>
                  <a:cubicBezTo>
                    <a:pt x="213" y="86"/>
                    <a:pt x="215" y="86"/>
                    <a:pt x="216" y="89"/>
                  </a:cubicBezTo>
                  <a:cubicBezTo>
                    <a:pt x="217" y="90"/>
                    <a:pt x="218" y="90"/>
                    <a:pt x="219" y="91"/>
                  </a:cubicBezTo>
                  <a:cubicBezTo>
                    <a:pt x="222" y="94"/>
                    <a:pt x="224" y="96"/>
                    <a:pt x="226" y="99"/>
                  </a:cubicBezTo>
                  <a:cubicBezTo>
                    <a:pt x="228" y="101"/>
                    <a:pt x="230" y="103"/>
                    <a:pt x="232" y="105"/>
                  </a:cubicBezTo>
                  <a:cubicBezTo>
                    <a:pt x="236" y="109"/>
                    <a:pt x="240" y="113"/>
                    <a:pt x="245" y="115"/>
                  </a:cubicBezTo>
                  <a:cubicBezTo>
                    <a:pt x="249" y="117"/>
                    <a:pt x="253" y="117"/>
                    <a:pt x="257" y="119"/>
                  </a:cubicBezTo>
                  <a:cubicBezTo>
                    <a:pt x="261" y="120"/>
                    <a:pt x="265" y="119"/>
                    <a:pt x="269" y="120"/>
                  </a:cubicBezTo>
                  <a:cubicBezTo>
                    <a:pt x="272" y="121"/>
                    <a:pt x="276" y="121"/>
                    <a:pt x="279" y="121"/>
                  </a:cubicBezTo>
                  <a:cubicBezTo>
                    <a:pt x="283" y="122"/>
                    <a:pt x="287" y="122"/>
                    <a:pt x="290" y="122"/>
                  </a:cubicBezTo>
                  <a:cubicBezTo>
                    <a:pt x="293" y="122"/>
                    <a:pt x="295" y="123"/>
                    <a:pt x="298" y="123"/>
                  </a:cubicBezTo>
                  <a:cubicBezTo>
                    <a:pt x="300" y="123"/>
                    <a:pt x="302" y="122"/>
                    <a:pt x="303" y="124"/>
                  </a:cubicBezTo>
                  <a:cubicBezTo>
                    <a:pt x="309" y="124"/>
                    <a:pt x="314" y="125"/>
                    <a:pt x="320" y="126"/>
                  </a:cubicBezTo>
                  <a:cubicBezTo>
                    <a:pt x="321" y="126"/>
                    <a:pt x="322" y="126"/>
                    <a:pt x="324" y="126"/>
                  </a:cubicBezTo>
                  <a:cubicBezTo>
                    <a:pt x="330" y="126"/>
                    <a:pt x="336" y="127"/>
                    <a:pt x="342" y="127"/>
                  </a:cubicBezTo>
                  <a:cubicBezTo>
                    <a:pt x="345" y="127"/>
                    <a:pt x="348" y="127"/>
                    <a:pt x="350" y="127"/>
                  </a:cubicBezTo>
                  <a:cubicBezTo>
                    <a:pt x="352" y="127"/>
                    <a:pt x="353" y="128"/>
                    <a:pt x="353" y="130"/>
                  </a:cubicBezTo>
                  <a:cubicBezTo>
                    <a:pt x="353" y="133"/>
                    <a:pt x="354" y="137"/>
                    <a:pt x="354" y="140"/>
                  </a:cubicBezTo>
                  <a:cubicBezTo>
                    <a:pt x="354" y="144"/>
                    <a:pt x="354" y="147"/>
                    <a:pt x="354" y="150"/>
                  </a:cubicBezTo>
                  <a:cubicBezTo>
                    <a:pt x="354" y="154"/>
                    <a:pt x="353" y="158"/>
                    <a:pt x="352" y="162"/>
                  </a:cubicBezTo>
                  <a:cubicBezTo>
                    <a:pt x="352" y="166"/>
                    <a:pt x="351" y="170"/>
                    <a:pt x="350" y="173"/>
                  </a:cubicBezTo>
                  <a:cubicBezTo>
                    <a:pt x="350" y="174"/>
                    <a:pt x="349" y="175"/>
                    <a:pt x="348" y="176"/>
                  </a:cubicBezTo>
                  <a:cubicBezTo>
                    <a:pt x="347" y="179"/>
                    <a:pt x="345" y="181"/>
                    <a:pt x="344" y="184"/>
                  </a:cubicBezTo>
                  <a:cubicBezTo>
                    <a:pt x="344" y="184"/>
                    <a:pt x="344" y="185"/>
                    <a:pt x="344" y="186"/>
                  </a:cubicBezTo>
                  <a:cubicBezTo>
                    <a:pt x="340" y="185"/>
                    <a:pt x="335" y="185"/>
                    <a:pt x="330" y="184"/>
                  </a:cubicBezTo>
                  <a:cubicBezTo>
                    <a:pt x="321" y="183"/>
                    <a:pt x="312" y="183"/>
                    <a:pt x="303" y="182"/>
                  </a:cubicBezTo>
                  <a:cubicBezTo>
                    <a:pt x="298" y="182"/>
                    <a:pt x="293" y="181"/>
                    <a:pt x="289" y="181"/>
                  </a:cubicBezTo>
                  <a:cubicBezTo>
                    <a:pt x="284" y="180"/>
                    <a:pt x="279" y="180"/>
                    <a:pt x="274" y="179"/>
                  </a:cubicBezTo>
                  <a:cubicBezTo>
                    <a:pt x="267" y="178"/>
                    <a:pt x="259" y="177"/>
                    <a:pt x="251" y="177"/>
                  </a:cubicBezTo>
                  <a:cubicBezTo>
                    <a:pt x="243" y="176"/>
                    <a:pt x="235" y="174"/>
                    <a:pt x="227" y="172"/>
                  </a:cubicBezTo>
                  <a:cubicBezTo>
                    <a:pt x="223" y="171"/>
                    <a:pt x="218" y="169"/>
                    <a:pt x="215" y="167"/>
                  </a:cubicBezTo>
                  <a:cubicBezTo>
                    <a:pt x="213" y="166"/>
                    <a:pt x="211" y="165"/>
                    <a:pt x="209" y="164"/>
                  </a:cubicBezTo>
                  <a:cubicBezTo>
                    <a:pt x="205" y="162"/>
                    <a:pt x="201" y="158"/>
                    <a:pt x="197" y="155"/>
                  </a:cubicBezTo>
                  <a:cubicBezTo>
                    <a:pt x="192" y="151"/>
                    <a:pt x="186" y="148"/>
                    <a:pt x="180" y="144"/>
                  </a:cubicBezTo>
                  <a:cubicBezTo>
                    <a:pt x="179" y="143"/>
                    <a:pt x="178" y="142"/>
                    <a:pt x="176" y="140"/>
                  </a:cubicBezTo>
                  <a:cubicBezTo>
                    <a:pt x="174" y="140"/>
                    <a:pt x="171" y="139"/>
                    <a:pt x="168" y="137"/>
                  </a:cubicBezTo>
                  <a:cubicBezTo>
                    <a:pt x="167" y="136"/>
                    <a:pt x="165" y="136"/>
                    <a:pt x="164" y="135"/>
                  </a:cubicBezTo>
                  <a:cubicBezTo>
                    <a:pt x="163" y="134"/>
                    <a:pt x="162" y="134"/>
                    <a:pt x="162" y="133"/>
                  </a:cubicBezTo>
                  <a:cubicBezTo>
                    <a:pt x="157" y="130"/>
                    <a:pt x="153" y="126"/>
                    <a:pt x="147" y="125"/>
                  </a:cubicBezTo>
                  <a:cubicBezTo>
                    <a:pt x="146" y="124"/>
                    <a:pt x="146" y="125"/>
                    <a:pt x="144" y="124"/>
                  </a:cubicBezTo>
                  <a:cubicBezTo>
                    <a:pt x="144" y="126"/>
                    <a:pt x="144" y="128"/>
                    <a:pt x="146" y="129"/>
                  </a:cubicBezTo>
                  <a:cubicBezTo>
                    <a:pt x="150" y="130"/>
                    <a:pt x="154" y="133"/>
                    <a:pt x="158" y="135"/>
                  </a:cubicBezTo>
                  <a:cubicBezTo>
                    <a:pt x="162" y="138"/>
                    <a:pt x="167" y="141"/>
                    <a:pt x="172" y="144"/>
                  </a:cubicBezTo>
                  <a:cubicBezTo>
                    <a:pt x="172" y="148"/>
                    <a:pt x="162" y="195"/>
                    <a:pt x="159" y="203"/>
                  </a:cubicBezTo>
                  <a:close/>
                </a:path>
              </a:pathLst>
            </a:custGeom>
            <a:grpFill/>
            <a:ln w="12700">
              <a:solidFill>
                <a:schemeClr val="tx1"/>
              </a:solidFill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64" name="Freeform 9"/>
            <p:cNvSpPr>
              <a:spLocks/>
            </p:cNvSpPr>
            <p:nvPr/>
          </p:nvSpPr>
          <p:spPr bwMode="auto">
            <a:xfrm>
              <a:off x="12541219" y="3199381"/>
              <a:ext cx="1294352" cy="86391"/>
            </a:xfrm>
            <a:custGeom>
              <a:avLst/>
              <a:gdLst>
                <a:gd name="T0" fmla="*/ 702 w 702"/>
                <a:gd name="T1" fmla="*/ 22 h 47"/>
                <a:gd name="T2" fmla="*/ 693 w 702"/>
                <a:gd name="T3" fmla="*/ 46 h 47"/>
                <a:gd name="T4" fmla="*/ 669 w 702"/>
                <a:gd name="T5" fmla="*/ 46 h 47"/>
                <a:gd name="T6" fmla="*/ 647 w 702"/>
                <a:gd name="T7" fmla="*/ 44 h 47"/>
                <a:gd name="T8" fmla="*/ 627 w 702"/>
                <a:gd name="T9" fmla="*/ 44 h 47"/>
                <a:gd name="T10" fmla="*/ 579 w 702"/>
                <a:gd name="T11" fmla="*/ 46 h 47"/>
                <a:gd name="T12" fmla="*/ 559 w 702"/>
                <a:gd name="T13" fmla="*/ 46 h 47"/>
                <a:gd name="T14" fmla="*/ 530 w 702"/>
                <a:gd name="T15" fmla="*/ 45 h 47"/>
                <a:gd name="T16" fmla="*/ 485 w 702"/>
                <a:gd name="T17" fmla="*/ 44 h 47"/>
                <a:gd name="T18" fmla="*/ 454 w 702"/>
                <a:gd name="T19" fmla="*/ 43 h 47"/>
                <a:gd name="T20" fmla="*/ 439 w 702"/>
                <a:gd name="T21" fmla="*/ 43 h 47"/>
                <a:gd name="T22" fmla="*/ 359 w 702"/>
                <a:gd name="T23" fmla="*/ 43 h 47"/>
                <a:gd name="T24" fmla="*/ 280 w 702"/>
                <a:gd name="T25" fmla="*/ 43 h 47"/>
                <a:gd name="T26" fmla="*/ 234 w 702"/>
                <a:gd name="T27" fmla="*/ 42 h 47"/>
                <a:gd name="T28" fmla="*/ 167 w 702"/>
                <a:gd name="T29" fmla="*/ 41 h 47"/>
                <a:gd name="T30" fmla="*/ 123 w 702"/>
                <a:gd name="T31" fmla="*/ 42 h 47"/>
                <a:gd name="T32" fmla="*/ 44 w 702"/>
                <a:gd name="T33" fmla="*/ 42 h 47"/>
                <a:gd name="T34" fmla="*/ 0 w 702"/>
                <a:gd name="T35" fmla="*/ 38 h 47"/>
                <a:gd name="T36" fmla="*/ 0 w 702"/>
                <a:gd name="T37" fmla="*/ 22 h 47"/>
                <a:gd name="T38" fmla="*/ 3 w 702"/>
                <a:gd name="T39" fmla="*/ 7 h 47"/>
                <a:gd name="T40" fmla="*/ 39 w 702"/>
                <a:gd name="T41" fmla="*/ 7 h 47"/>
                <a:gd name="T42" fmla="*/ 67 w 702"/>
                <a:gd name="T43" fmla="*/ 6 h 47"/>
                <a:gd name="T44" fmla="*/ 73 w 702"/>
                <a:gd name="T45" fmla="*/ 7 h 47"/>
                <a:gd name="T46" fmla="*/ 103 w 702"/>
                <a:gd name="T47" fmla="*/ 8 h 47"/>
                <a:gd name="T48" fmla="*/ 111 w 702"/>
                <a:gd name="T49" fmla="*/ 8 h 47"/>
                <a:gd name="T50" fmla="*/ 127 w 702"/>
                <a:gd name="T51" fmla="*/ 8 h 47"/>
                <a:gd name="T52" fmla="*/ 148 w 702"/>
                <a:gd name="T53" fmla="*/ 6 h 47"/>
                <a:gd name="T54" fmla="*/ 177 w 702"/>
                <a:gd name="T55" fmla="*/ 5 h 47"/>
                <a:gd name="T56" fmla="*/ 200 w 702"/>
                <a:gd name="T57" fmla="*/ 5 h 47"/>
                <a:gd name="T58" fmla="*/ 212 w 702"/>
                <a:gd name="T59" fmla="*/ 5 h 47"/>
                <a:gd name="T60" fmla="*/ 235 w 702"/>
                <a:gd name="T61" fmla="*/ 5 h 47"/>
                <a:gd name="T62" fmla="*/ 252 w 702"/>
                <a:gd name="T63" fmla="*/ 4 h 47"/>
                <a:gd name="T64" fmla="*/ 264 w 702"/>
                <a:gd name="T65" fmla="*/ 4 h 47"/>
                <a:gd name="T66" fmla="*/ 287 w 702"/>
                <a:gd name="T67" fmla="*/ 3 h 47"/>
                <a:gd name="T68" fmla="*/ 316 w 702"/>
                <a:gd name="T69" fmla="*/ 3 h 47"/>
                <a:gd name="T70" fmla="*/ 328 w 702"/>
                <a:gd name="T71" fmla="*/ 3 h 47"/>
                <a:gd name="T72" fmla="*/ 349 w 702"/>
                <a:gd name="T73" fmla="*/ 1 h 47"/>
                <a:gd name="T74" fmla="*/ 377 w 702"/>
                <a:gd name="T75" fmla="*/ 1 h 47"/>
                <a:gd name="T76" fmla="*/ 389 w 702"/>
                <a:gd name="T77" fmla="*/ 1 h 47"/>
                <a:gd name="T78" fmla="*/ 406 w 702"/>
                <a:gd name="T79" fmla="*/ 1 h 47"/>
                <a:gd name="T80" fmla="*/ 417 w 702"/>
                <a:gd name="T81" fmla="*/ 1 h 47"/>
                <a:gd name="T82" fmla="*/ 438 w 702"/>
                <a:gd name="T83" fmla="*/ 2 h 47"/>
                <a:gd name="T84" fmla="*/ 458 w 702"/>
                <a:gd name="T85" fmla="*/ 3 h 47"/>
                <a:gd name="T86" fmla="*/ 476 w 702"/>
                <a:gd name="T87" fmla="*/ 3 h 47"/>
                <a:gd name="T88" fmla="*/ 501 w 702"/>
                <a:gd name="T89" fmla="*/ 3 h 47"/>
                <a:gd name="T90" fmla="*/ 543 w 702"/>
                <a:gd name="T91" fmla="*/ 4 h 47"/>
                <a:gd name="T92" fmla="*/ 570 w 702"/>
                <a:gd name="T93" fmla="*/ 3 h 47"/>
                <a:gd name="T94" fmla="*/ 610 w 702"/>
                <a:gd name="T95" fmla="*/ 6 h 47"/>
                <a:gd name="T96" fmla="*/ 668 w 702"/>
                <a:gd name="T97" fmla="*/ 8 h 47"/>
                <a:gd name="T98" fmla="*/ 696 w 702"/>
                <a:gd name="T99" fmla="*/ 11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702" h="47">
                  <a:moveTo>
                    <a:pt x="702" y="10"/>
                  </a:moveTo>
                  <a:cubicBezTo>
                    <a:pt x="702" y="12"/>
                    <a:pt x="702" y="13"/>
                    <a:pt x="702" y="15"/>
                  </a:cubicBezTo>
                  <a:cubicBezTo>
                    <a:pt x="702" y="17"/>
                    <a:pt x="702" y="20"/>
                    <a:pt x="702" y="22"/>
                  </a:cubicBezTo>
                  <a:cubicBezTo>
                    <a:pt x="702" y="24"/>
                    <a:pt x="702" y="26"/>
                    <a:pt x="702" y="28"/>
                  </a:cubicBezTo>
                  <a:cubicBezTo>
                    <a:pt x="702" y="34"/>
                    <a:pt x="702" y="39"/>
                    <a:pt x="702" y="44"/>
                  </a:cubicBezTo>
                  <a:cubicBezTo>
                    <a:pt x="699" y="46"/>
                    <a:pt x="696" y="46"/>
                    <a:pt x="693" y="46"/>
                  </a:cubicBezTo>
                  <a:cubicBezTo>
                    <a:pt x="691" y="46"/>
                    <a:pt x="688" y="46"/>
                    <a:pt x="686" y="46"/>
                  </a:cubicBezTo>
                  <a:cubicBezTo>
                    <a:pt x="684" y="46"/>
                    <a:pt x="682" y="46"/>
                    <a:pt x="680" y="46"/>
                  </a:cubicBezTo>
                  <a:cubicBezTo>
                    <a:pt x="676" y="46"/>
                    <a:pt x="673" y="46"/>
                    <a:pt x="669" y="46"/>
                  </a:cubicBezTo>
                  <a:cubicBezTo>
                    <a:pt x="667" y="45"/>
                    <a:pt x="665" y="45"/>
                    <a:pt x="663" y="45"/>
                  </a:cubicBezTo>
                  <a:cubicBezTo>
                    <a:pt x="660" y="44"/>
                    <a:pt x="658" y="44"/>
                    <a:pt x="656" y="44"/>
                  </a:cubicBezTo>
                  <a:cubicBezTo>
                    <a:pt x="653" y="44"/>
                    <a:pt x="650" y="44"/>
                    <a:pt x="647" y="44"/>
                  </a:cubicBezTo>
                  <a:cubicBezTo>
                    <a:pt x="646" y="44"/>
                    <a:pt x="645" y="44"/>
                    <a:pt x="644" y="45"/>
                  </a:cubicBezTo>
                  <a:cubicBezTo>
                    <a:pt x="643" y="45"/>
                    <a:pt x="641" y="45"/>
                    <a:pt x="640" y="45"/>
                  </a:cubicBezTo>
                  <a:cubicBezTo>
                    <a:pt x="636" y="44"/>
                    <a:pt x="632" y="44"/>
                    <a:pt x="627" y="44"/>
                  </a:cubicBezTo>
                  <a:cubicBezTo>
                    <a:pt x="624" y="44"/>
                    <a:pt x="620" y="45"/>
                    <a:pt x="616" y="45"/>
                  </a:cubicBezTo>
                  <a:cubicBezTo>
                    <a:pt x="611" y="45"/>
                    <a:pt x="607" y="45"/>
                    <a:pt x="602" y="45"/>
                  </a:cubicBezTo>
                  <a:cubicBezTo>
                    <a:pt x="594" y="45"/>
                    <a:pt x="587" y="46"/>
                    <a:pt x="579" y="46"/>
                  </a:cubicBezTo>
                  <a:cubicBezTo>
                    <a:pt x="578" y="46"/>
                    <a:pt x="577" y="46"/>
                    <a:pt x="576" y="46"/>
                  </a:cubicBezTo>
                  <a:cubicBezTo>
                    <a:pt x="575" y="46"/>
                    <a:pt x="575" y="47"/>
                    <a:pt x="574" y="47"/>
                  </a:cubicBezTo>
                  <a:cubicBezTo>
                    <a:pt x="569" y="45"/>
                    <a:pt x="564" y="46"/>
                    <a:pt x="559" y="46"/>
                  </a:cubicBezTo>
                  <a:cubicBezTo>
                    <a:pt x="557" y="46"/>
                    <a:pt x="555" y="46"/>
                    <a:pt x="552" y="46"/>
                  </a:cubicBezTo>
                  <a:cubicBezTo>
                    <a:pt x="548" y="46"/>
                    <a:pt x="543" y="45"/>
                    <a:pt x="539" y="45"/>
                  </a:cubicBezTo>
                  <a:cubicBezTo>
                    <a:pt x="536" y="45"/>
                    <a:pt x="533" y="45"/>
                    <a:pt x="530" y="45"/>
                  </a:cubicBezTo>
                  <a:cubicBezTo>
                    <a:pt x="528" y="45"/>
                    <a:pt x="526" y="45"/>
                    <a:pt x="524" y="45"/>
                  </a:cubicBezTo>
                  <a:cubicBezTo>
                    <a:pt x="517" y="45"/>
                    <a:pt x="510" y="44"/>
                    <a:pt x="503" y="44"/>
                  </a:cubicBezTo>
                  <a:cubicBezTo>
                    <a:pt x="497" y="44"/>
                    <a:pt x="491" y="44"/>
                    <a:pt x="485" y="44"/>
                  </a:cubicBezTo>
                  <a:cubicBezTo>
                    <a:pt x="481" y="44"/>
                    <a:pt x="478" y="43"/>
                    <a:pt x="475" y="43"/>
                  </a:cubicBezTo>
                  <a:cubicBezTo>
                    <a:pt x="469" y="43"/>
                    <a:pt x="463" y="43"/>
                    <a:pt x="457" y="43"/>
                  </a:cubicBezTo>
                  <a:cubicBezTo>
                    <a:pt x="456" y="43"/>
                    <a:pt x="455" y="43"/>
                    <a:pt x="454" y="43"/>
                  </a:cubicBezTo>
                  <a:cubicBezTo>
                    <a:pt x="452" y="43"/>
                    <a:pt x="450" y="43"/>
                    <a:pt x="449" y="43"/>
                  </a:cubicBezTo>
                  <a:cubicBezTo>
                    <a:pt x="447" y="43"/>
                    <a:pt x="446" y="44"/>
                    <a:pt x="445" y="43"/>
                  </a:cubicBezTo>
                  <a:cubicBezTo>
                    <a:pt x="443" y="42"/>
                    <a:pt x="441" y="43"/>
                    <a:pt x="439" y="43"/>
                  </a:cubicBezTo>
                  <a:cubicBezTo>
                    <a:pt x="433" y="43"/>
                    <a:pt x="427" y="43"/>
                    <a:pt x="421" y="43"/>
                  </a:cubicBezTo>
                  <a:cubicBezTo>
                    <a:pt x="408" y="43"/>
                    <a:pt x="395" y="43"/>
                    <a:pt x="383" y="43"/>
                  </a:cubicBezTo>
                  <a:cubicBezTo>
                    <a:pt x="375" y="43"/>
                    <a:pt x="367" y="43"/>
                    <a:pt x="359" y="43"/>
                  </a:cubicBezTo>
                  <a:cubicBezTo>
                    <a:pt x="350" y="43"/>
                    <a:pt x="341" y="43"/>
                    <a:pt x="332" y="43"/>
                  </a:cubicBezTo>
                  <a:cubicBezTo>
                    <a:pt x="327" y="43"/>
                    <a:pt x="322" y="43"/>
                    <a:pt x="317" y="43"/>
                  </a:cubicBezTo>
                  <a:cubicBezTo>
                    <a:pt x="304" y="42"/>
                    <a:pt x="292" y="42"/>
                    <a:pt x="280" y="43"/>
                  </a:cubicBezTo>
                  <a:cubicBezTo>
                    <a:pt x="274" y="43"/>
                    <a:pt x="268" y="43"/>
                    <a:pt x="263" y="43"/>
                  </a:cubicBezTo>
                  <a:cubicBezTo>
                    <a:pt x="257" y="43"/>
                    <a:pt x="251" y="43"/>
                    <a:pt x="245" y="42"/>
                  </a:cubicBezTo>
                  <a:cubicBezTo>
                    <a:pt x="241" y="42"/>
                    <a:pt x="238" y="42"/>
                    <a:pt x="234" y="42"/>
                  </a:cubicBezTo>
                  <a:cubicBezTo>
                    <a:pt x="227" y="42"/>
                    <a:pt x="220" y="42"/>
                    <a:pt x="213" y="41"/>
                  </a:cubicBezTo>
                  <a:cubicBezTo>
                    <a:pt x="211" y="41"/>
                    <a:pt x="210" y="41"/>
                    <a:pt x="208" y="41"/>
                  </a:cubicBezTo>
                  <a:cubicBezTo>
                    <a:pt x="194" y="41"/>
                    <a:pt x="180" y="41"/>
                    <a:pt x="167" y="41"/>
                  </a:cubicBezTo>
                  <a:cubicBezTo>
                    <a:pt x="161" y="41"/>
                    <a:pt x="156" y="42"/>
                    <a:pt x="151" y="42"/>
                  </a:cubicBezTo>
                  <a:cubicBezTo>
                    <a:pt x="147" y="42"/>
                    <a:pt x="144" y="41"/>
                    <a:pt x="141" y="41"/>
                  </a:cubicBezTo>
                  <a:cubicBezTo>
                    <a:pt x="135" y="41"/>
                    <a:pt x="129" y="42"/>
                    <a:pt x="123" y="42"/>
                  </a:cubicBezTo>
                  <a:cubicBezTo>
                    <a:pt x="111" y="42"/>
                    <a:pt x="99" y="42"/>
                    <a:pt x="87" y="42"/>
                  </a:cubicBezTo>
                  <a:cubicBezTo>
                    <a:pt x="80" y="42"/>
                    <a:pt x="73" y="42"/>
                    <a:pt x="65" y="42"/>
                  </a:cubicBezTo>
                  <a:cubicBezTo>
                    <a:pt x="58" y="43"/>
                    <a:pt x="51" y="42"/>
                    <a:pt x="44" y="42"/>
                  </a:cubicBezTo>
                  <a:cubicBezTo>
                    <a:pt x="36" y="41"/>
                    <a:pt x="27" y="41"/>
                    <a:pt x="18" y="41"/>
                  </a:cubicBezTo>
                  <a:cubicBezTo>
                    <a:pt x="14" y="41"/>
                    <a:pt x="10" y="41"/>
                    <a:pt x="6" y="39"/>
                  </a:cubicBezTo>
                  <a:cubicBezTo>
                    <a:pt x="4" y="39"/>
                    <a:pt x="2" y="39"/>
                    <a:pt x="0" y="38"/>
                  </a:cubicBezTo>
                  <a:cubicBezTo>
                    <a:pt x="0" y="38"/>
                    <a:pt x="0" y="38"/>
                    <a:pt x="0" y="38"/>
                  </a:cubicBezTo>
                  <a:cubicBezTo>
                    <a:pt x="1" y="34"/>
                    <a:pt x="0" y="31"/>
                    <a:pt x="0" y="27"/>
                  </a:cubicBezTo>
                  <a:cubicBezTo>
                    <a:pt x="0" y="25"/>
                    <a:pt x="0" y="23"/>
                    <a:pt x="0" y="22"/>
                  </a:cubicBezTo>
                  <a:cubicBezTo>
                    <a:pt x="0" y="19"/>
                    <a:pt x="0" y="16"/>
                    <a:pt x="1" y="13"/>
                  </a:cubicBezTo>
                  <a:cubicBezTo>
                    <a:pt x="1" y="11"/>
                    <a:pt x="0" y="9"/>
                    <a:pt x="1" y="7"/>
                  </a:cubicBezTo>
                  <a:cubicBezTo>
                    <a:pt x="2" y="7"/>
                    <a:pt x="2" y="6"/>
                    <a:pt x="3" y="7"/>
                  </a:cubicBezTo>
                  <a:cubicBezTo>
                    <a:pt x="7" y="7"/>
                    <a:pt x="11" y="6"/>
                    <a:pt x="15" y="7"/>
                  </a:cubicBezTo>
                  <a:cubicBezTo>
                    <a:pt x="19" y="7"/>
                    <a:pt x="23" y="7"/>
                    <a:pt x="26" y="7"/>
                  </a:cubicBezTo>
                  <a:cubicBezTo>
                    <a:pt x="31" y="7"/>
                    <a:pt x="35" y="7"/>
                    <a:pt x="39" y="7"/>
                  </a:cubicBezTo>
                  <a:cubicBezTo>
                    <a:pt x="44" y="7"/>
                    <a:pt x="49" y="7"/>
                    <a:pt x="54" y="7"/>
                  </a:cubicBezTo>
                  <a:cubicBezTo>
                    <a:pt x="57" y="7"/>
                    <a:pt x="61" y="7"/>
                    <a:pt x="64" y="7"/>
                  </a:cubicBezTo>
                  <a:cubicBezTo>
                    <a:pt x="65" y="7"/>
                    <a:pt x="66" y="7"/>
                    <a:pt x="67" y="6"/>
                  </a:cubicBezTo>
                  <a:cubicBezTo>
                    <a:pt x="67" y="6"/>
                    <a:pt x="68" y="6"/>
                    <a:pt x="68" y="7"/>
                  </a:cubicBezTo>
                  <a:cubicBezTo>
                    <a:pt x="69" y="7"/>
                    <a:pt x="69" y="7"/>
                    <a:pt x="70" y="7"/>
                  </a:cubicBezTo>
                  <a:cubicBezTo>
                    <a:pt x="71" y="7"/>
                    <a:pt x="72" y="7"/>
                    <a:pt x="73" y="7"/>
                  </a:cubicBezTo>
                  <a:cubicBezTo>
                    <a:pt x="76" y="8"/>
                    <a:pt x="79" y="8"/>
                    <a:pt x="83" y="8"/>
                  </a:cubicBezTo>
                  <a:cubicBezTo>
                    <a:pt x="87" y="7"/>
                    <a:pt x="91" y="8"/>
                    <a:pt x="95" y="8"/>
                  </a:cubicBezTo>
                  <a:cubicBezTo>
                    <a:pt x="97" y="8"/>
                    <a:pt x="100" y="8"/>
                    <a:pt x="103" y="8"/>
                  </a:cubicBezTo>
                  <a:cubicBezTo>
                    <a:pt x="104" y="8"/>
                    <a:pt x="104" y="8"/>
                    <a:pt x="104" y="8"/>
                  </a:cubicBezTo>
                  <a:cubicBezTo>
                    <a:pt x="106" y="9"/>
                    <a:pt x="107" y="8"/>
                    <a:pt x="108" y="7"/>
                  </a:cubicBezTo>
                  <a:cubicBezTo>
                    <a:pt x="109" y="7"/>
                    <a:pt x="110" y="8"/>
                    <a:pt x="111" y="8"/>
                  </a:cubicBezTo>
                  <a:cubicBezTo>
                    <a:pt x="112" y="8"/>
                    <a:pt x="114" y="8"/>
                    <a:pt x="116" y="8"/>
                  </a:cubicBezTo>
                  <a:cubicBezTo>
                    <a:pt x="119" y="8"/>
                    <a:pt x="122" y="8"/>
                    <a:pt x="125" y="8"/>
                  </a:cubicBezTo>
                  <a:cubicBezTo>
                    <a:pt x="126" y="8"/>
                    <a:pt x="127" y="8"/>
                    <a:pt x="127" y="8"/>
                  </a:cubicBezTo>
                  <a:cubicBezTo>
                    <a:pt x="128" y="7"/>
                    <a:pt x="129" y="7"/>
                    <a:pt x="130" y="7"/>
                  </a:cubicBezTo>
                  <a:cubicBezTo>
                    <a:pt x="136" y="7"/>
                    <a:pt x="141" y="7"/>
                    <a:pt x="146" y="6"/>
                  </a:cubicBezTo>
                  <a:cubicBezTo>
                    <a:pt x="146" y="5"/>
                    <a:pt x="147" y="6"/>
                    <a:pt x="148" y="6"/>
                  </a:cubicBezTo>
                  <a:cubicBezTo>
                    <a:pt x="150" y="6"/>
                    <a:pt x="153" y="6"/>
                    <a:pt x="155" y="6"/>
                  </a:cubicBezTo>
                  <a:cubicBezTo>
                    <a:pt x="159" y="6"/>
                    <a:pt x="162" y="6"/>
                    <a:pt x="165" y="6"/>
                  </a:cubicBezTo>
                  <a:cubicBezTo>
                    <a:pt x="169" y="7"/>
                    <a:pt x="173" y="6"/>
                    <a:pt x="177" y="5"/>
                  </a:cubicBezTo>
                  <a:cubicBezTo>
                    <a:pt x="177" y="5"/>
                    <a:pt x="178" y="5"/>
                    <a:pt x="178" y="5"/>
                  </a:cubicBezTo>
                  <a:cubicBezTo>
                    <a:pt x="181" y="7"/>
                    <a:pt x="184" y="5"/>
                    <a:pt x="187" y="6"/>
                  </a:cubicBezTo>
                  <a:cubicBezTo>
                    <a:pt x="191" y="6"/>
                    <a:pt x="196" y="5"/>
                    <a:pt x="200" y="5"/>
                  </a:cubicBezTo>
                  <a:cubicBezTo>
                    <a:pt x="202" y="5"/>
                    <a:pt x="205" y="6"/>
                    <a:pt x="208" y="6"/>
                  </a:cubicBezTo>
                  <a:cubicBezTo>
                    <a:pt x="209" y="6"/>
                    <a:pt x="210" y="5"/>
                    <a:pt x="211" y="5"/>
                  </a:cubicBezTo>
                  <a:cubicBezTo>
                    <a:pt x="212" y="5"/>
                    <a:pt x="212" y="5"/>
                    <a:pt x="212" y="5"/>
                  </a:cubicBezTo>
                  <a:cubicBezTo>
                    <a:pt x="215" y="6"/>
                    <a:pt x="216" y="6"/>
                    <a:pt x="219" y="5"/>
                  </a:cubicBezTo>
                  <a:cubicBezTo>
                    <a:pt x="220" y="5"/>
                    <a:pt x="222" y="5"/>
                    <a:pt x="224" y="5"/>
                  </a:cubicBezTo>
                  <a:cubicBezTo>
                    <a:pt x="227" y="5"/>
                    <a:pt x="231" y="5"/>
                    <a:pt x="235" y="5"/>
                  </a:cubicBezTo>
                  <a:cubicBezTo>
                    <a:pt x="238" y="5"/>
                    <a:pt x="241" y="5"/>
                    <a:pt x="243" y="4"/>
                  </a:cubicBezTo>
                  <a:cubicBezTo>
                    <a:pt x="244" y="4"/>
                    <a:pt x="245" y="4"/>
                    <a:pt x="245" y="4"/>
                  </a:cubicBezTo>
                  <a:cubicBezTo>
                    <a:pt x="247" y="5"/>
                    <a:pt x="250" y="4"/>
                    <a:pt x="252" y="4"/>
                  </a:cubicBezTo>
                  <a:cubicBezTo>
                    <a:pt x="253" y="4"/>
                    <a:pt x="255" y="3"/>
                    <a:pt x="256" y="4"/>
                  </a:cubicBezTo>
                  <a:cubicBezTo>
                    <a:pt x="256" y="5"/>
                    <a:pt x="257" y="5"/>
                    <a:pt x="257" y="5"/>
                  </a:cubicBezTo>
                  <a:cubicBezTo>
                    <a:pt x="259" y="3"/>
                    <a:pt x="262" y="4"/>
                    <a:pt x="264" y="4"/>
                  </a:cubicBezTo>
                  <a:cubicBezTo>
                    <a:pt x="265" y="4"/>
                    <a:pt x="266" y="4"/>
                    <a:pt x="267" y="4"/>
                  </a:cubicBezTo>
                  <a:cubicBezTo>
                    <a:pt x="273" y="3"/>
                    <a:pt x="279" y="5"/>
                    <a:pt x="284" y="3"/>
                  </a:cubicBezTo>
                  <a:cubicBezTo>
                    <a:pt x="285" y="3"/>
                    <a:pt x="286" y="3"/>
                    <a:pt x="287" y="3"/>
                  </a:cubicBezTo>
                  <a:cubicBezTo>
                    <a:pt x="291" y="3"/>
                    <a:pt x="295" y="3"/>
                    <a:pt x="300" y="3"/>
                  </a:cubicBezTo>
                  <a:cubicBezTo>
                    <a:pt x="303" y="3"/>
                    <a:pt x="306" y="2"/>
                    <a:pt x="310" y="3"/>
                  </a:cubicBezTo>
                  <a:cubicBezTo>
                    <a:pt x="312" y="3"/>
                    <a:pt x="314" y="3"/>
                    <a:pt x="316" y="3"/>
                  </a:cubicBezTo>
                  <a:cubicBezTo>
                    <a:pt x="317" y="2"/>
                    <a:pt x="318" y="3"/>
                    <a:pt x="319" y="3"/>
                  </a:cubicBezTo>
                  <a:cubicBezTo>
                    <a:pt x="320" y="3"/>
                    <a:pt x="321" y="3"/>
                    <a:pt x="322" y="3"/>
                  </a:cubicBezTo>
                  <a:cubicBezTo>
                    <a:pt x="324" y="2"/>
                    <a:pt x="326" y="2"/>
                    <a:pt x="328" y="3"/>
                  </a:cubicBezTo>
                  <a:cubicBezTo>
                    <a:pt x="328" y="3"/>
                    <a:pt x="329" y="3"/>
                    <a:pt x="329" y="3"/>
                  </a:cubicBezTo>
                  <a:cubicBezTo>
                    <a:pt x="332" y="1"/>
                    <a:pt x="335" y="2"/>
                    <a:pt x="338" y="2"/>
                  </a:cubicBezTo>
                  <a:cubicBezTo>
                    <a:pt x="341" y="2"/>
                    <a:pt x="345" y="1"/>
                    <a:pt x="349" y="1"/>
                  </a:cubicBezTo>
                  <a:cubicBezTo>
                    <a:pt x="351" y="1"/>
                    <a:pt x="353" y="2"/>
                    <a:pt x="356" y="2"/>
                  </a:cubicBezTo>
                  <a:cubicBezTo>
                    <a:pt x="359" y="2"/>
                    <a:pt x="362" y="1"/>
                    <a:pt x="365" y="2"/>
                  </a:cubicBezTo>
                  <a:cubicBezTo>
                    <a:pt x="369" y="2"/>
                    <a:pt x="373" y="1"/>
                    <a:pt x="377" y="1"/>
                  </a:cubicBezTo>
                  <a:cubicBezTo>
                    <a:pt x="379" y="1"/>
                    <a:pt x="380" y="2"/>
                    <a:pt x="382" y="2"/>
                  </a:cubicBezTo>
                  <a:cubicBezTo>
                    <a:pt x="383" y="2"/>
                    <a:pt x="384" y="2"/>
                    <a:pt x="385" y="1"/>
                  </a:cubicBezTo>
                  <a:cubicBezTo>
                    <a:pt x="386" y="0"/>
                    <a:pt x="388" y="0"/>
                    <a:pt x="389" y="1"/>
                  </a:cubicBezTo>
                  <a:cubicBezTo>
                    <a:pt x="390" y="1"/>
                    <a:pt x="391" y="1"/>
                    <a:pt x="391" y="1"/>
                  </a:cubicBezTo>
                  <a:cubicBezTo>
                    <a:pt x="394" y="1"/>
                    <a:pt x="396" y="1"/>
                    <a:pt x="399" y="1"/>
                  </a:cubicBezTo>
                  <a:cubicBezTo>
                    <a:pt x="401" y="1"/>
                    <a:pt x="404" y="1"/>
                    <a:pt x="406" y="1"/>
                  </a:cubicBezTo>
                  <a:cubicBezTo>
                    <a:pt x="407" y="1"/>
                    <a:pt x="407" y="1"/>
                    <a:pt x="408" y="1"/>
                  </a:cubicBezTo>
                  <a:cubicBezTo>
                    <a:pt x="410" y="0"/>
                    <a:pt x="412" y="1"/>
                    <a:pt x="414" y="1"/>
                  </a:cubicBezTo>
                  <a:cubicBezTo>
                    <a:pt x="415" y="1"/>
                    <a:pt x="416" y="1"/>
                    <a:pt x="417" y="1"/>
                  </a:cubicBezTo>
                  <a:cubicBezTo>
                    <a:pt x="419" y="1"/>
                    <a:pt x="421" y="0"/>
                    <a:pt x="423" y="2"/>
                  </a:cubicBezTo>
                  <a:cubicBezTo>
                    <a:pt x="423" y="2"/>
                    <a:pt x="424" y="2"/>
                    <a:pt x="425" y="2"/>
                  </a:cubicBezTo>
                  <a:cubicBezTo>
                    <a:pt x="430" y="2"/>
                    <a:pt x="434" y="2"/>
                    <a:pt x="438" y="2"/>
                  </a:cubicBezTo>
                  <a:cubicBezTo>
                    <a:pt x="439" y="2"/>
                    <a:pt x="441" y="3"/>
                    <a:pt x="442" y="3"/>
                  </a:cubicBezTo>
                  <a:cubicBezTo>
                    <a:pt x="443" y="3"/>
                    <a:pt x="445" y="3"/>
                    <a:pt x="446" y="3"/>
                  </a:cubicBezTo>
                  <a:cubicBezTo>
                    <a:pt x="450" y="3"/>
                    <a:pt x="454" y="3"/>
                    <a:pt x="458" y="3"/>
                  </a:cubicBezTo>
                  <a:cubicBezTo>
                    <a:pt x="461" y="4"/>
                    <a:pt x="465" y="4"/>
                    <a:pt x="469" y="3"/>
                  </a:cubicBezTo>
                  <a:cubicBezTo>
                    <a:pt x="469" y="3"/>
                    <a:pt x="470" y="3"/>
                    <a:pt x="471" y="3"/>
                  </a:cubicBezTo>
                  <a:cubicBezTo>
                    <a:pt x="472" y="4"/>
                    <a:pt x="474" y="3"/>
                    <a:pt x="476" y="3"/>
                  </a:cubicBezTo>
                  <a:cubicBezTo>
                    <a:pt x="479" y="3"/>
                    <a:pt x="482" y="3"/>
                    <a:pt x="485" y="3"/>
                  </a:cubicBezTo>
                  <a:cubicBezTo>
                    <a:pt x="487" y="3"/>
                    <a:pt x="488" y="4"/>
                    <a:pt x="490" y="3"/>
                  </a:cubicBezTo>
                  <a:cubicBezTo>
                    <a:pt x="494" y="3"/>
                    <a:pt x="497" y="3"/>
                    <a:pt x="501" y="3"/>
                  </a:cubicBezTo>
                  <a:cubicBezTo>
                    <a:pt x="505" y="3"/>
                    <a:pt x="510" y="3"/>
                    <a:pt x="514" y="3"/>
                  </a:cubicBezTo>
                  <a:cubicBezTo>
                    <a:pt x="519" y="3"/>
                    <a:pt x="525" y="4"/>
                    <a:pt x="530" y="4"/>
                  </a:cubicBezTo>
                  <a:cubicBezTo>
                    <a:pt x="535" y="4"/>
                    <a:pt x="539" y="5"/>
                    <a:pt x="543" y="4"/>
                  </a:cubicBezTo>
                  <a:cubicBezTo>
                    <a:pt x="547" y="3"/>
                    <a:pt x="550" y="4"/>
                    <a:pt x="554" y="3"/>
                  </a:cubicBezTo>
                  <a:cubicBezTo>
                    <a:pt x="558" y="3"/>
                    <a:pt x="562" y="3"/>
                    <a:pt x="567" y="4"/>
                  </a:cubicBezTo>
                  <a:cubicBezTo>
                    <a:pt x="568" y="4"/>
                    <a:pt x="569" y="3"/>
                    <a:pt x="570" y="3"/>
                  </a:cubicBezTo>
                  <a:cubicBezTo>
                    <a:pt x="574" y="4"/>
                    <a:pt x="578" y="4"/>
                    <a:pt x="582" y="4"/>
                  </a:cubicBezTo>
                  <a:cubicBezTo>
                    <a:pt x="588" y="4"/>
                    <a:pt x="594" y="5"/>
                    <a:pt x="599" y="5"/>
                  </a:cubicBezTo>
                  <a:cubicBezTo>
                    <a:pt x="603" y="6"/>
                    <a:pt x="606" y="6"/>
                    <a:pt x="610" y="6"/>
                  </a:cubicBezTo>
                  <a:cubicBezTo>
                    <a:pt x="617" y="6"/>
                    <a:pt x="624" y="7"/>
                    <a:pt x="632" y="7"/>
                  </a:cubicBezTo>
                  <a:cubicBezTo>
                    <a:pt x="637" y="8"/>
                    <a:pt x="642" y="8"/>
                    <a:pt x="647" y="8"/>
                  </a:cubicBezTo>
                  <a:cubicBezTo>
                    <a:pt x="654" y="8"/>
                    <a:pt x="661" y="8"/>
                    <a:pt x="668" y="8"/>
                  </a:cubicBezTo>
                  <a:cubicBezTo>
                    <a:pt x="670" y="8"/>
                    <a:pt x="672" y="8"/>
                    <a:pt x="674" y="8"/>
                  </a:cubicBezTo>
                  <a:cubicBezTo>
                    <a:pt x="677" y="8"/>
                    <a:pt x="680" y="8"/>
                    <a:pt x="684" y="9"/>
                  </a:cubicBezTo>
                  <a:cubicBezTo>
                    <a:pt x="688" y="11"/>
                    <a:pt x="692" y="11"/>
                    <a:pt x="696" y="11"/>
                  </a:cubicBezTo>
                  <a:cubicBezTo>
                    <a:pt x="698" y="10"/>
                    <a:pt x="700" y="10"/>
                    <a:pt x="702" y="10"/>
                  </a:cubicBezTo>
                  <a:close/>
                </a:path>
              </a:pathLst>
            </a:custGeom>
            <a:grpFill/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65" name="Freeform 10"/>
            <p:cNvSpPr>
              <a:spLocks/>
            </p:cNvSpPr>
            <p:nvPr/>
          </p:nvSpPr>
          <p:spPr bwMode="auto">
            <a:xfrm>
              <a:off x="12207208" y="2480631"/>
              <a:ext cx="329992" cy="280769"/>
            </a:xfrm>
            <a:custGeom>
              <a:avLst/>
              <a:gdLst>
                <a:gd name="T0" fmla="*/ 177 w 179"/>
                <a:gd name="T1" fmla="*/ 99 h 152"/>
                <a:gd name="T2" fmla="*/ 175 w 179"/>
                <a:gd name="T3" fmla="*/ 90 h 152"/>
                <a:gd name="T4" fmla="*/ 170 w 179"/>
                <a:gd name="T5" fmla="*/ 89 h 152"/>
                <a:gd name="T6" fmla="*/ 162 w 179"/>
                <a:gd name="T7" fmla="*/ 82 h 152"/>
                <a:gd name="T8" fmla="*/ 153 w 179"/>
                <a:gd name="T9" fmla="*/ 91 h 152"/>
                <a:gd name="T10" fmla="*/ 147 w 179"/>
                <a:gd name="T11" fmla="*/ 98 h 152"/>
                <a:gd name="T12" fmla="*/ 146 w 179"/>
                <a:gd name="T13" fmla="*/ 103 h 152"/>
                <a:gd name="T14" fmla="*/ 142 w 179"/>
                <a:gd name="T15" fmla="*/ 86 h 152"/>
                <a:gd name="T16" fmla="*/ 139 w 179"/>
                <a:gd name="T17" fmla="*/ 83 h 152"/>
                <a:gd name="T18" fmla="*/ 128 w 179"/>
                <a:gd name="T19" fmla="*/ 93 h 152"/>
                <a:gd name="T20" fmla="*/ 119 w 179"/>
                <a:gd name="T21" fmla="*/ 96 h 152"/>
                <a:gd name="T22" fmla="*/ 112 w 179"/>
                <a:gd name="T23" fmla="*/ 92 h 152"/>
                <a:gd name="T24" fmla="*/ 103 w 179"/>
                <a:gd name="T25" fmla="*/ 103 h 152"/>
                <a:gd name="T26" fmla="*/ 98 w 179"/>
                <a:gd name="T27" fmla="*/ 98 h 152"/>
                <a:gd name="T28" fmla="*/ 79 w 179"/>
                <a:gd name="T29" fmla="*/ 97 h 152"/>
                <a:gd name="T30" fmla="*/ 73 w 179"/>
                <a:gd name="T31" fmla="*/ 109 h 152"/>
                <a:gd name="T32" fmla="*/ 74 w 179"/>
                <a:gd name="T33" fmla="*/ 122 h 152"/>
                <a:gd name="T34" fmla="*/ 70 w 179"/>
                <a:gd name="T35" fmla="*/ 134 h 152"/>
                <a:gd name="T36" fmla="*/ 62 w 179"/>
                <a:gd name="T37" fmla="*/ 124 h 152"/>
                <a:gd name="T38" fmla="*/ 56 w 179"/>
                <a:gd name="T39" fmla="*/ 132 h 152"/>
                <a:gd name="T40" fmla="*/ 52 w 179"/>
                <a:gd name="T41" fmla="*/ 137 h 152"/>
                <a:gd name="T42" fmla="*/ 45 w 179"/>
                <a:gd name="T43" fmla="*/ 133 h 152"/>
                <a:gd name="T44" fmla="*/ 39 w 179"/>
                <a:gd name="T45" fmla="*/ 147 h 152"/>
                <a:gd name="T46" fmla="*/ 22 w 179"/>
                <a:gd name="T47" fmla="*/ 150 h 152"/>
                <a:gd name="T48" fmla="*/ 19 w 179"/>
                <a:gd name="T49" fmla="*/ 143 h 152"/>
                <a:gd name="T50" fmla="*/ 12 w 179"/>
                <a:gd name="T51" fmla="*/ 152 h 152"/>
                <a:gd name="T52" fmla="*/ 6 w 179"/>
                <a:gd name="T53" fmla="*/ 129 h 152"/>
                <a:gd name="T54" fmla="*/ 0 w 179"/>
                <a:gd name="T55" fmla="*/ 99 h 152"/>
                <a:gd name="T56" fmla="*/ 1 w 179"/>
                <a:gd name="T57" fmla="*/ 78 h 152"/>
                <a:gd name="T58" fmla="*/ 8 w 179"/>
                <a:gd name="T59" fmla="*/ 53 h 152"/>
                <a:gd name="T60" fmla="*/ 25 w 179"/>
                <a:gd name="T61" fmla="*/ 23 h 152"/>
                <a:gd name="T62" fmla="*/ 37 w 179"/>
                <a:gd name="T63" fmla="*/ 13 h 152"/>
                <a:gd name="T64" fmla="*/ 64 w 179"/>
                <a:gd name="T65" fmla="*/ 2 h 152"/>
                <a:gd name="T66" fmla="*/ 106 w 179"/>
                <a:gd name="T67" fmla="*/ 2 h 152"/>
                <a:gd name="T68" fmla="*/ 120 w 179"/>
                <a:gd name="T69" fmla="*/ 7 h 152"/>
                <a:gd name="T70" fmla="*/ 145 w 179"/>
                <a:gd name="T71" fmla="*/ 21 h 152"/>
                <a:gd name="T72" fmla="*/ 161 w 179"/>
                <a:gd name="T73" fmla="*/ 33 h 152"/>
                <a:gd name="T74" fmla="*/ 177 w 179"/>
                <a:gd name="T75" fmla="*/ 67 h 152"/>
                <a:gd name="T76" fmla="*/ 179 w 179"/>
                <a:gd name="T77" fmla="*/ 87 h 152"/>
                <a:gd name="T78" fmla="*/ 178 w 179"/>
                <a:gd name="T79" fmla="*/ 100 h 1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179" h="152">
                  <a:moveTo>
                    <a:pt x="178" y="100"/>
                  </a:moveTo>
                  <a:cubicBezTo>
                    <a:pt x="177" y="99"/>
                    <a:pt x="177" y="99"/>
                    <a:pt x="177" y="99"/>
                  </a:cubicBezTo>
                  <a:cubicBezTo>
                    <a:pt x="177" y="98"/>
                    <a:pt x="177" y="96"/>
                    <a:pt x="177" y="95"/>
                  </a:cubicBezTo>
                  <a:cubicBezTo>
                    <a:pt x="176" y="94"/>
                    <a:pt x="176" y="92"/>
                    <a:pt x="175" y="90"/>
                  </a:cubicBezTo>
                  <a:cubicBezTo>
                    <a:pt x="175" y="90"/>
                    <a:pt x="174" y="89"/>
                    <a:pt x="173" y="89"/>
                  </a:cubicBezTo>
                  <a:cubicBezTo>
                    <a:pt x="172" y="88"/>
                    <a:pt x="171" y="89"/>
                    <a:pt x="170" y="89"/>
                  </a:cubicBezTo>
                  <a:cubicBezTo>
                    <a:pt x="168" y="92"/>
                    <a:pt x="166" y="96"/>
                    <a:pt x="162" y="99"/>
                  </a:cubicBezTo>
                  <a:cubicBezTo>
                    <a:pt x="163" y="93"/>
                    <a:pt x="163" y="87"/>
                    <a:pt x="162" y="82"/>
                  </a:cubicBezTo>
                  <a:cubicBezTo>
                    <a:pt x="159" y="80"/>
                    <a:pt x="158" y="81"/>
                    <a:pt x="156" y="83"/>
                  </a:cubicBezTo>
                  <a:cubicBezTo>
                    <a:pt x="155" y="86"/>
                    <a:pt x="154" y="88"/>
                    <a:pt x="153" y="91"/>
                  </a:cubicBezTo>
                  <a:cubicBezTo>
                    <a:pt x="152" y="92"/>
                    <a:pt x="151" y="93"/>
                    <a:pt x="150" y="94"/>
                  </a:cubicBezTo>
                  <a:cubicBezTo>
                    <a:pt x="149" y="95"/>
                    <a:pt x="148" y="97"/>
                    <a:pt x="147" y="98"/>
                  </a:cubicBezTo>
                  <a:cubicBezTo>
                    <a:pt x="147" y="99"/>
                    <a:pt x="147" y="101"/>
                    <a:pt x="146" y="101"/>
                  </a:cubicBezTo>
                  <a:cubicBezTo>
                    <a:pt x="146" y="101"/>
                    <a:pt x="146" y="102"/>
                    <a:pt x="146" y="103"/>
                  </a:cubicBezTo>
                  <a:cubicBezTo>
                    <a:pt x="142" y="100"/>
                    <a:pt x="142" y="100"/>
                    <a:pt x="142" y="94"/>
                  </a:cubicBezTo>
                  <a:cubicBezTo>
                    <a:pt x="141" y="91"/>
                    <a:pt x="141" y="88"/>
                    <a:pt x="142" y="86"/>
                  </a:cubicBezTo>
                  <a:cubicBezTo>
                    <a:pt x="142" y="85"/>
                    <a:pt x="142" y="83"/>
                    <a:pt x="142" y="83"/>
                  </a:cubicBezTo>
                  <a:cubicBezTo>
                    <a:pt x="141" y="82"/>
                    <a:pt x="140" y="82"/>
                    <a:pt x="139" y="83"/>
                  </a:cubicBezTo>
                  <a:cubicBezTo>
                    <a:pt x="136" y="85"/>
                    <a:pt x="133" y="87"/>
                    <a:pt x="131" y="89"/>
                  </a:cubicBezTo>
                  <a:cubicBezTo>
                    <a:pt x="130" y="90"/>
                    <a:pt x="129" y="92"/>
                    <a:pt x="128" y="93"/>
                  </a:cubicBezTo>
                  <a:cubicBezTo>
                    <a:pt x="125" y="96"/>
                    <a:pt x="125" y="100"/>
                    <a:pt x="124" y="104"/>
                  </a:cubicBezTo>
                  <a:cubicBezTo>
                    <a:pt x="122" y="101"/>
                    <a:pt x="121" y="98"/>
                    <a:pt x="119" y="96"/>
                  </a:cubicBezTo>
                  <a:cubicBezTo>
                    <a:pt x="118" y="95"/>
                    <a:pt x="117" y="94"/>
                    <a:pt x="116" y="92"/>
                  </a:cubicBezTo>
                  <a:cubicBezTo>
                    <a:pt x="115" y="91"/>
                    <a:pt x="114" y="91"/>
                    <a:pt x="112" y="92"/>
                  </a:cubicBezTo>
                  <a:cubicBezTo>
                    <a:pt x="114" y="98"/>
                    <a:pt x="114" y="103"/>
                    <a:pt x="111" y="108"/>
                  </a:cubicBezTo>
                  <a:cubicBezTo>
                    <a:pt x="108" y="107"/>
                    <a:pt x="106" y="105"/>
                    <a:pt x="103" y="103"/>
                  </a:cubicBezTo>
                  <a:cubicBezTo>
                    <a:pt x="102" y="103"/>
                    <a:pt x="102" y="102"/>
                    <a:pt x="102" y="102"/>
                  </a:cubicBezTo>
                  <a:cubicBezTo>
                    <a:pt x="99" y="102"/>
                    <a:pt x="98" y="100"/>
                    <a:pt x="98" y="98"/>
                  </a:cubicBezTo>
                  <a:cubicBezTo>
                    <a:pt x="95" y="93"/>
                    <a:pt x="89" y="91"/>
                    <a:pt x="84" y="93"/>
                  </a:cubicBezTo>
                  <a:cubicBezTo>
                    <a:pt x="82" y="93"/>
                    <a:pt x="80" y="95"/>
                    <a:pt x="79" y="97"/>
                  </a:cubicBezTo>
                  <a:cubicBezTo>
                    <a:pt x="78" y="99"/>
                    <a:pt x="77" y="101"/>
                    <a:pt x="76" y="103"/>
                  </a:cubicBezTo>
                  <a:cubicBezTo>
                    <a:pt x="75" y="105"/>
                    <a:pt x="74" y="107"/>
                    <a:pt x="73" y="109"/>
                  </a:cubicBezTo>
                  <a:cubicBezTo>
                    <a:pt x="73" y="111"/>
                    <a:pt x="72" y="114"/>
                    <a:pt x="72" y="116"/>
                  </a:cubicBezTo>
                  <a:cubicBezTo>
                    <a:pt x="72" y="118"/>
                    <a:pt x="72" y="120"/>
                    <a:pt x="74" y="122"/>
                  </a:cubicBezTo>
                  <a:cubicBezTo>
                    <a:pt x="73" y="124"/>
                    <a:pt x="72" y="126"/>
                    <a:pt x="72" y="128"/>
                  </a:cubicBezTo>
                  <a:cubicBezTo>
                    <a:pt x="71" y="130"/>
                    <a:pt x="71" y="132"/>
                    <a:pt x="70" y="134"/>
                  </a:cubicBezTo>
                  <a:cubicBezTo>
                    <a:pt x="68" y="133"/>
                    <a:pt x="66" y="131"/>
                    <a:pt x="65" y="128"/>
                  </a:cubicBezTo>
                  <a:cubicBezTo>
                    <a:pt x="64" y="127"/>
                    <a:pt x="63" y="125"/>
                    <a:pt x="62" y="124"/>
                  </a:cubicBezTo>
                  <a:cubicBezTo>
                    <a:pt x="60" y="122"/>
                    <a:pt x="59" y="123"/>
                    <a:pt x="58" y="125"/>
                  </a:cubicBezTo>
                  <a:cubicBezTo>
                    <a:pt x="57" y="127"/>
                    <a:pt x="56" y="129"/>
                    <a:pt x="56" y="132"/>
                  </a:cubicBezTo>
                  <a:cubicBezTo>
                    <a:pt x="57" y="135"/>
                    <a:pt x="56" y="137"/>
                    <a:pt x="55" y="140"/>
                  </a:cubicBezTo>
                  <a:cubicBezTo>
                    <a:pt x="54" y="139"/>
                    <a:pt x="53" y="138"/>
                    <a:pt x="52" y="137"/>
                  </a:cubicBezTo>
                  <a:cubicBezTo>
                    <a:pt x="51" y="136"/>
                    <a:pt x="50" y="134"/>
                    <a:pt x="48" y="133"/>
                  </a:cubicBezTo>
                  <a:cubicBezTo>
                    <a:pt x="47" y="132"/>
                    <a:pt x="46" y="132"/>
                    <a:pt x="45" y="133"/>
                  </a:cubicBezTo>
                  <a:cubicBezTo>
                    <a:pt x="45" y="135"/>
                    <a:pt x="44" y="137"/>
                    <a:pt x="44" y="138"/>
                  </a:cubicBezTo>
                  <a:cubicBezTo>
                    <a:pt x="43" y="141"/>
                    <a:pt x="41" y="144"/>
                    <a:pt x="39" y="147"/>
                  </a:cubicBezTo>
                  <a:cubicBezTo>
                    <a:pt x="37" y="143"/>
                    <a:pt x="37" y="139"/>
                    <a:pt x="32" y="137"/>
                  </a:cubicBezTo>
                  <a:cubicBezTo>
                    <a:pt x="29" y="142"/>
                    <a:pt x="27" y="146"/>
                    <a:pt x="22" y="150"/>
                  </a:cubicBezTo>
                  <a:cubicBezTo>
                    <a:pt x="22" y="148"/>
                    <a:pt x="22" y="147"/>
                    <a:pt x="22" y="146"/>
                  </a:cubicBezTo>
                  <a:cubicBezTo>
                    <a:pt x="22" y="144"/>
                    <a:pt x="21" y="143"/>
                    <a:pt x="19" y="143"/>
                  </a:cubicBezTo>
                  <a:cubicBezTo>
                    <a:pt x="18" y="143"/>
                    <a:pt x="17" y="144"/>
                    <a:pt x="16" y="145"/>
                  </a:cubicBezTo>
                  <a:cubicBezTo>
                    <a:pt x="16" y="148"/>
                    <a:pt x="14" y="150"/>
                    <a:pt x="12" y="152"/>
                  </a:cubicBezTo>
                  <a:cubicBezTo>
                    <a:pt x="11" y="150"/>
                    <a:pt x="11" y="148"/>
                    <a:pt x="11" y="146"/>
                  </a:cubicBezTo>
                  <a:cubicBezTo>
                    <a:pt x="9" y="140"/>
                    <a:pt x="8" y="135"/>
                    <a:pt x="6" y="129"/>
                  </a:cubicBezTo>
                  <a:cubicBezTo>
                    <a:pt x="4" y="125"/>
                    <a:pt x="3" y="121"/>
                    <a:pt x="3" y="117"/>
                  </a:cubicBezTo>
                  <a:cubicBezTo>
                    <a:pt x="2" y="111"/>
                    <a:pt x="1" y="105"/>
                    <a:pt x="0" y="99"/>
                  </a:cubicBezTo>
                  <a:cubicBezTo>
                    <a:pt x="0" y="97"/>
                    <a:pt x="0" y="95"/>
                    <a:pt x="0" y="93"/>
                  </a:cubicBezTo>
                  <a:cubicBezTo>
                    <a:pt x="1" y="88"/>
                    <a:pt x="1" y="83"/>
                    <a:pt x="1" y="78"/>
                  </a:cubicBezTo>
                  <a:cubicBezTo>
                    <a:pt x="1" y="74"/>
                    <a:pt x="2" y="70"/>
                    <a:pt x="3" y="67"/>
                  </a:cubicBezTo>
                  <a:cubicBezTo>
                    <a:pt x="5" y="62"/>
                    <a:pt x="7" y="57"/>
                    <a:pt x="8" y="53"/>
                  </a:cubicBezTo>
                  <a:cubicBezTo>
                    <a:pt x="11" y="45"/>
                    <a:pt x="15" y="38"/>
                    <a:pt x="19" y="31"/>
                  </a:cubicBezTo>
                  <a:cubicBezTo>
                    <a:pt x="21" y="28"/>
                    <a:pt x="23" y="26"/>
                    <a:pt x="25" y="23"/>
                  </a:cubicBezTo>
                  <a:cubicBezTo>
                    <a:pt x="27" y="21"/>
                    <a:pt x="29" y="20"/>
                    <a:pt x="30" y="18"/>
                  </a:cubicBezTo>
                  <a:cubicBezTo>
                    <a:pt x="32" y="16"/>
                    <a:pt x="35" y="15"/>
                    <a:pt x="37" y="13"/>
                  </a:cubicBezTo>
                  <a:cubicBezTo>
                    <a:pt x="39" y="10"/>
                    <a:pt x="43" y="9"/>
                    <a:pt x="46" y="7"/>
                  </a:cubicBezTo>
                  <a:cubicBezTo>
                    <a:pt x="52" y="5"/>
                    <a:pt x="58" y="3"/>
                    <a:pt x="64" y="2"/>
                  </a:cubicBezTo>
                  <a:cubicBezTo>
                    <a:pt x="71" y="0"/>
                    <a:pt x="78" y="0"/>
                    <a:pt x="86" y="0"/>
                  </a:cubicBezTo>
                  <a:cubicBezTo>
                    <a:pt x="93" y="0"/>
                    <a:pt x="100" y="1"/>
                    <a:pt x="106" y="2"/>
                  </a:cubicBezTo>
                  <a:cubicBezTo>
                    <a:pt x="108" y="2"/>
                    <a:pt x="109" y="2"/>
                    <a:pt x="110" y="3"/>
                  </a:cubicBezTo>
                  <a:cubicBezTo>
                    <a:pt x="113" y="4"/>
                    <a:pt x="117" y="6"/>
                    <a:pt x="120" y="7"/>
                  </a:cubicBezTo>
                  <a:cubicBezTo>
                    <a:pt x="124" y="8"/>
                    <a:pt x="128" y="10"/>
                    <a:pt x="131" y="12"/>
                  </a:cubicBezTo>
                  <a:cubicBezTo>
                    <a:pt x="136" y="14"/>
                    <a:pt x="140" y="18"/>
                    <a:pt x="145" y="21"/>
                  </a:cubicBezTo>
                  <a:cubicBezTo>
                    <a:pt x="148" y="23"/>
                    <a:pt x="150" y="25"/>
                    <a:pt x="153" y="26"/>
                  </a:cubicBezTo>
                  <a:cubicBezTo>
                    <a:pt x="156" y="28"/>
                    <a:pt x="159" y="30"/>
                    <a:pt x="161" y="33"/>
                  </a:cubicBezTo>
                  <a:cubicBezTo>
                    <a:pt x="164" y="38"/>
                    <a:pt x="168" y="43"/>
                    <a:pt x="171" y="48"/>
                  </a:cubicBezTo>
                  <a:cubicBezTo>
                    <a:pt x="174" y="54"/>
                    <a:pt x="176" y="60"/>
                    <a:pt x="177" y="67"/>
                  </a:cubicBezTo>
                  <a:cubicBezTo>
                    <a:pt x="178" y="72"/>
                    <a:pt x="179" y="76"/>
                    <a:pt x="179" y="81"/>
                  </a:cubicBezTo>
                  <a:cubicBezTo>
                    <a:pt x="179" y="83"/>
                    <a:pt x="179" y="85"/>
                    <a:pt x="179" y="87"/>
                  </a:cubicBezTo>
                  <a:cubicBezTo>
                    <a:pt x="179" y="89"/>
                    <a:pt x="179" y="91"/>
                    <a:pt x="179" y="93"/>
                  </a:cubicBezTo>
                  <a:cubicBezTo>
                    <a:pt x="179" y="95"/>
                    <a:pt x="178" y="98"/>
                    <a:pt x="178" y="100"/>
                  </a:cubicBezTo>
                  <a:close/>
                </a:path>
              </a:pathLst>
            </a:custGeom>
            <a:grpFill/>
            <a:ln w="12700">
              <a:solidFill>
                <a:schemeClr val="tx1"/>
              </a:solidFill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66" name="Freeform 11"/>
            <p:cNvSpPr>
              <a:spLocks/>
            </p:cNvSpPr>
            <p:nvPr/>
          </p:nvSpPr>
          <p:spPr bwMode="auto">
            <a:xfrm>
              <a:off x="14008854" y="2456522"/>
              <a:ext cx="320951" cy="312413"/>
            </a:xfrm>
            <a:custGeom>
              <a:avLst/>
              <a:gdLst>
                <a:gd name="T0" fmla="*/ 129 w 174"/>
                <a:gd name="T1" fmla="*/ 166 h 169"/>
                <a:gd name="T2" fmla="*/ 124 w 174"/>
                <a:gd name="T3" fmla="*/ 166 h 169"/>
                <a:gd name="T4" fmla="*/ 118 w 174"/>
                <a:gd name="T5" fmla="*/ 161 h 169"/>
                <a:gd name="T6" fmla="*/ 102 w 174"/>
                <a:gd name="T7" fmla="*/ 143 h 169"/>
                <a:gd name="T8" fmla="*/ 98 w 174"/>
                <a:gd name="T9" fmla="*/ 118 h 169"/>
                <a:gd name="T10" fmla="*/ 91 w 174"/>
                <a:gd name="T11" fmla="*/ 97 h 169"/>
                <a:gd name="T12" fmla="*/ 70 w 174"/>
                <a:gd name="T13" fmla="*/ 100 h 169"/>
                <a:gd name="T14" fmla="*/ 73 w 174"/>
                <a:gd name="T15" fmla="*/ 87 h 169"/>
                <a:gd name="T16" fmla="*/ 74 w 174"/>
                <a:gd name="T17" fmla="*/ 78 h 169"/>
                <a:gd name="T18" fmla="*/ 62 w 174"/>
                <a:gd name="T19" fmla="*/ 87 h 169"/>
                <a:gd name="T20" fmla="*/ 55 w 174"/>
                <a:gd name="T21" fmla="*/ 93 h 169"/>
                <a:gd name="T22" fmla="*/ 57 w 174"/>
                <a:gd name="T23" fmla="*/ 79 h 169"/>
                <a:gd name="T24" fmla="*/ 54 w 174"/>
                <a:gd name="T25" fmla="*/ 70 h 169"/>
                <a:gd name="T26" fmla="*/ 35 w 174"/>
                <a:gd name="T27" fmla="*/ 85 h 169"/>
                <a:gd name="T28" fmla="*/ 35 w 174"/>
                <a:gd name="T29" fmla="*/ 68 h 169"/>
                <a:gd name="T30" fmla="*/ 30 w 174"/>
                <a:gd name="T31" fmla="*/ 64 h 169"/>
                <a:gd name="T32" fmla="*/ 19 w 174"/>
                <a:gd name="T33" fmla="*/ 78 h 169"/>
                <a:gd name="T34" fmla="*/ 17 w 174"/>
                <a:gd name="T35" fmla="*/ 65 h 169"/>
                <a:gd name="T36" fmla="*/ 5 w 174"/>
                <a:gd name="T37" fmla="*/ 70 h 169"/>
                <a:gd name="T38" fmla="*/ 1 w 174"/>
                <a:gd name="T39" fmla="*/ 71 h 169"/>
                <a:gd name="T40" fmla="*/ 17 w 174"/>
                <a:gd name="T41" fmla="*/ 39 h 169"/>
                <a:gd name="T42" fmla="*/ 42 w 174"/>
                <a:gd name="T43" fmla="*/ 15 h 169"/>
                <a:gd name="T44" fmla="*/ 57 w 174"/>
                <a:gd name="T45" fmla="*/ 9 h 169"/>
                <a:gd name="T46" fmla="*/ 95 w 174"/>
                <a:gd name="T47" fmla="*/ 0 h 169"/>
                <a:gd name="T48" fmla="*/ 136 w 174"/>
                <a:gd name="T49" fmla="*/ 8 h 169"/>
                <a:gd name="T50" fmla="*/ 148 w 174"/>
                <a:gd name="T51" fmla="*/ 16 h 169"/>
                <a:gd name="T52" fmla="*/ 160 w 174"/>
                <a:gd name="T53" fmla="*/ 26 h 169"/>
                <a:gd name="T54" fmla="*/ 168 w 174"/>
                <a:gd name="T55" fmla="*/ 44 h 169"/>
                <a:gd name="T56" fmla="*/ 170 w 174"/>
                <a:gd name="T57" fmla="*/ 47 h 169"/>
                <a:gd name="T58" fmla="*/ 174 w 174"/>
                <a:gd name="T59" fmla="*/ 74 h 169"/>
                <a:gd name="T60" fmla="*/ 173 w 174"/>
                <a:gd name="T61" fmla="*/ 98 h 169"/>
                <a:gd name="T62" fmla="*/ 170 w 174"/>
                <a:gd name="T63" fmla="*/ 116 h 169"/>
                <a:gd name="T64" fmla="*/ 152 w 174"/>
                <a:gd name="T65" fmla="*/ 149 h 169"/>
                <a:gd name="T66" fmla="*/ 130 w 174"/>
                <a:gd name="T67" fmla="*/ 169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74" h="169">
                  <a:moveTo>
                    <a:pt x="130" y="169"/>
                  </a:moveTo>
                  <a:cubicBezTo>
                    <a:pt x="129" y="168"/>
                    <a:pt x="129" y="167"/>
                    <a:pt x="129" y="166"/>
                  </a:cubicBezTo>
                  <a:cubicBezTo>
                    <a:pt x="128" y="166"/>
                    <a:pt x="128" y="166"/>
                    <a:pt x="127" y="166"/>
                  </a:cubicBezTo>
                  <a:cubicBezTo>
                    <a:pt x="126" y="166"/>
                    <a:pt x="125" y="167"/>
                    <a:pt x="124" y="166"/>
                  </a:cubicBezTo>
                  <a:cubicBezTo>
                    <a:pt x="123" y="166"/>
                    <a:pt x="121" y="165"/>
                    <a:pt x="120" y="164"/>
                  </a:cubicBezTo>
                  <a:cubicBezTo>
                    <a:pt x="119" y="163"/>
                    <a:pt x="119" y="162"/>
                    <a:pt x="118" y="161"/>
                  </a:cubicBezTo>
                  <a:cubicBezTo>
                    <a:pt x="114" y="159"/>
                    <a:pt x="112" y="156"/>
                    <a:pt x="110" y="153"/>
                  </a:cubicBezTo>
                  <a:cubicBezTo>
                    <a:pt x="107" y="150"/>
                    <a:pt x="105" y="146"/>
                    <a:pt x="102" y="143"/>
                  </a:cubicBezTo>
                  <a:cubicBezTo>
                    <a:pt x="100" y="138"/>
                    <a:pt x="97" y="134"/>
                    <a:pt x="94" y="130"/>
                  </a:cubicBezTo>
                  <a:cubicBezTo>
                    <a:pt x="96" y="126"/>
                    <a:pt x="98" y="122"/>
                    <a:pt x="98" y="118"/>
                  </a:cubicBezTo>
                  <a:cubicBezTo>
                    <a:pt x="99" y="112"/>
                    <a:pt x="97" y="107"/>
                    <a:pt x="95" y="102"/>
                  </a:cubicBezTo>
                  <a:cubicBezTo>
                    <a:pt x="94" y="100"/>
                    <a:pt x="93" y="98"/>
                    <a:pt x="91" y="97"/>
                  </a:cubicBezTo>
                  <a:cubicBezTo>
                    <a:pt x="89" y="94"/>
                    <a:pt x="85" y="93"/>
                    <a:pt x="81" y="95"/>
                  </a:cubicBezTo>
                  <a:cubicBezTo>
                    <a:pt x="77" y="96"/>
                    <a:pt x="74" y="98"/>
                    <a:pt x="70" y="100"/>
                  </a:cubicBezTo>
                  <a:cubicBezTo>
                    <a:pt x="69" y="99"/>
                    <a:pt x="69" y="98"/>
                    <a:pt x="69" y="97"/>
                  </a:cubicBezTo>
                  <a:cubicBezTo>
                    <a:pt x="70" y="93"/>
                    <a:pt x="71" y="90"/>
                    <a:pt x="73" y="87"/>
                  </a:cubicBezTo>
                  <a:cubicBezTo>
                    <a:pt x="74" y="85"/>
                    <a:pt x="74" y="83"/>
                    <a:pt x="75" y="81"/>
                  </a:cubicBezTo>
                  <a:cubicBezTo>
                    <a:pt x="75" y="80"/>
                    <a:pt x="75" y="78"/>
                    <a:pt x="74" y="78"/>
                  </a:cubicBezTo>
                  <a:cubicBezTo>
                    <a:pt x="73" y="77"/>
                    <a:pt x="71" y="77"/>
                    <a:pt x="70" y="78"/>
                  </a:cubicBezTo>
                  <a:cubicBezTo>
                    <a:pt x="67" y="81"/>
                    <a:pt x="65" y="84"/>
                    <a:pt x="62" y="87"/>
                  </a:cubicBezTo>
                  <a:cubicBezTo>
                    <a:pt x="60" y="89"/>
                    <a:pt x="58" y="91"/>
                    <a:pt x="56" y="93"/>
                  </a:cubicBezTo>
                  <a:cubicBezTo>
                    <a:pt x="55" y="93"/>
                    <a:pt x="55" y="93"/>
                    <a:pt x="55" y="93"/>
                  </a:cubicBezTo>
                  <a:cubicBezTo>
                    <a:pt x="55" y="92"/>
                    <a:pt x="55" y="91"/>
                    <a:pt x="55" y="90"/>
                  </a:cubicBezTo>
                  <a:cubicBezTo>
                    <a:pt x="56" y="86"/>
                    <a:pt x="57" y="83"/>
                    <a:pt x="57" y="79"/>
                  </a:cubicBezTo>
                  <a:cubicBezTo>
                    <a:pt x="57" y="77"/>
                    <a:pt x="57" y="75"/>
                    <a:pt x="56" y="73"/>
                  </a:cubicBezTo>
                  <a:cubicBezTo>
                    <a:pt x="56" y="72"/>
                    <a:pt x="55" y="71"/>
                    <a:pt x="54" y="70"/>
                  </a:cubicBezTo>
                  <a:cubicBezTo>
                    <a:pt x="51" y="69"/>
                    <a:pt x="51" y="69"/>
                    <a:pt x="49" y="72"/>
                  </a:cubicBezTo>
                  <a:cubicBezTo>
                    <a:pt x="47" y="79"/>
                    <a:pt x="42" y="84"/>
                    <a:pt x="35" y="85"/>
                  </a:cubicBezTo>
                  <a:cubicBezTo>
                    <a:pt x="35" y="85"/>
                    <a:pt x="35" y="84"/>
                    <a:pt x="35" y="84"/>
                  </a:cubicBezTo>
                  <a:cubicBezTo>
                    <a:pt x="38" y="78"/>
                    <a:pt x="37" y="73"/>
                    <a:pt x="35" y="68"/>
                  </a:cubicBezTo>
                  <a:cubicBezTo>
                    <a:pt x="34" y="66"/>
                    <a:pt x="33" y="65"/>
                    <a:pt x="33" y="63"/>
                  </a:cubicBezTo>
                  <a:cubicBezTo>
                    <a:pt x="32" y="62"/>
                    <a:pt x="31" y="63"/>
                    <a:pt x="30" y="64"/>
                  </a:cubicBezTo>
                  <a:cubicBezTo>
                    <a:pt x="28" y="67"/>
                    <a:pt x="26" y="70"/>
                    <a:pt x="24" y="73"/>
                  </a:cubicBezTo>
                  <a:cubicBezTo>
                    <a:pt x="22" y="75"/>
                    <a:pt x="21" y="77"/>
                    <a:pt x="19" y="78"/>
                  </a:cubicBezTo>
                  <a:cubicBezTo>
                    <a:pt x="17" y="75"/>
                    <a:pt x="18" y="72"/>
                    <a:pt x="18" y="69"/>
                  </a:cubicBezTo>
                  <a:cubicBezTo>
                    <a:pt x="18" y="68"/>
                    <a:pt x="18" y="66"/>
                    <a:pt x="17" y="65"/>
                  </a:cubicBezTo>
                  <a:cubicBezTo>
                    <a:pt x="14" y="65"/>
                    <a:pt x="12" y="65"/>
                    <a:pt x="9" y="66"/>
                  </a:cubicBezTo>
                  <a:cubicBezTo>
                    <a:pt x="8" y="67"/>
                    <a:pt x="6" y="69"/>
                    <a:pt x="5" y="70"/>
                  </a:cubicBezTo>
                  <a:cubicBezTo>
                    <a:pt x="3" y="71"/>
                    <a:pt x="2" y="72"/>
                    <a:pt x="0" y="72"/>
                  </a:cubicBezTo>
                  <a:cubicBezTo>
                    <a:pt x="1" y="72"/>
                    <a:pt x="1" y="71"/>
                    <a:pt x="1" y="71"/>
                  </a:cubicBezTo>
                  <a:cubicBezTo>
                    <a:pt x="3" y="65"/>
                    <a:pt x="6" y="59"/>
                    <a:pt x="9" y="54"/>
                  </a:cubicBezTo>
                  <a:cubicBezTo>
                    <a:pt x="11" y="49"/>
                    <a:pt x="14" y="44"/>
                    <a:pt x="17" y="39"/>
                  </a:cubicBezTo>
                  <a:cubicBezTo>
                    <a:pt x="21" y="32"/>
                    <a:pt x="25" y="26"/>
                    <a:pt x="31" y="22"/>
                  </a:cubicBezTo>
                  <a:cubicBezTo>
                    <a:pt x="34" y="19"/>
                    <a:pt x="38" y="17"/>
                    <a:pt x="42" y="15"/>
                  </a:cubicBezTo>
                  <a:cubicBezTo>
                    <a:pt x="43" y="15"/>
                    <a:pt x="44" y="14"/>
                    <a:pt x="45" y="14"/>
                  </a:cubicBezTo>
                  <a:cubicBezTo>
                    <a:pt x="49" y="12"/>
                    <a:pt x="53" y="10"/>
                    <a:pt x="57" y="9"/>
                  </a:cubicBezTo>
                  <a:cubicBezTo>
                    <a:pt x="64" y="7"/>
                    <a:pt x="71" y="4"/>
                    <a:pt x="79" y="2"/>
                  </a:cubicBezTo>
                  <a:cubicBezTo>
                    <a:pt x="84" y="1"/>
                    <a:pt x="89" y="0"/>
                    <a:pt x="95" y="0"/>
                  </a:cubicBezTo>
                  <a:cubicBezTo>
                    <a:pt x="103" y="0"/>
                    <a:pt x="110" y="1"/>
                    <a:pt x="118" y="1"/>
                  </a:cubicBezTo>
                  <a:cubicBezTo>
                    <a:pt x="124" y="2"/>
                    <a:pt x="130" y="5"/>
                    <a:pt x="136" y="8"/>
                  </a:cubicBezTo>
                  <a:cubicBezTo>
                    <a:pt x="139" y="9"/>
                    <a:pt x="142" y="11"/>
                    <a:pt x="144" y="12"/>
                  </a:cubicBezTo>
                  <a:cubicBezTo>
                    <a:pt x="146" y="13"/>
                    <a:pt x="147" y="15"/>
                    <a:pt x="148" y="16"/>
                  </a:cubicBezTo>
                  <a:cubicBezTo>
                    <a:pt x="149" y="16"/>
                    <a:pt x="149" y="17"/>
                    <a:pt x="150" y="17"/>
                  </a:cubicBezTo>
                  <a:cubicBezTo>
                    <a:pt x="155" y="18"/>
                    <a:pt x="157" y="22"/>
                    <a:pt x="160" y="26"/>
                  </a:cubicBezTo>
                  <a:cubicBezTo>
                    <a:pt x="164" y="30"/>
                    <a:pt x="166" y="35"/>
                    <a:pt x="168" y="40"/>
                  </a:cubicBezTo>
                  <a:cubicBezTo>
                    <a:pt x="169" y="42"/>
                    <a:pt x="169" y="43"/>
                    <a:pt x="168" y="44"/>
                  </a:cubicBezTo>
                  <a:cubicBezTo>
                    <a:pt x="167" y="45"/>
                    <a:pt x="166" y="47"/>
                    <a:pt x="165" y="48"/>
                  </a:cubicBezTo>
                  <a:cubicBezTo>
                    <a:pt x="167" y="49"/>
                    <a:pt x="168" y="47"/>
                    <a:pt x="170" y="47"/>
                  </a:cubicBezTo>
                  <a:cubicBezTo>
                    <a:pt x="170" y="49"/>
                    <a:pt x="171" y="52"/>
                    <a:pt x="172" y="54"/>
                  </a:cubicBezTo>
                  <a:cubicBezTo>
                    <a:pt x="173" y="61"/>
                    <a:pt x="174" y="67"/>
                    <a:pt x="174" y="74"/>
                  </a:cubicBezTo>
                  <a:cubicBezTo>
                    <a:pt x="174" y="79"/>
                    <a:pt x="174" y="85"/>
                    <a:pt x="174" y="90"/>
                  </a:cubicBezTo>
                  <a:cubicBezTo>
                    <a:pt x="174" y="92"/>
                    <a:pt x="174" y="95"/>
                    <a:pt x="173" y="98"/>
                  </a:cubicBezTo>
                  <a:cubicBezTo>
                    <a:pt x="173" y="102"/>
                    <a:pt x="172" y="106"/>
                    <a:pt x="171" y="111"/>
                  </a:cubicBezTo>
                  <a:cubicBezTo>
                    <a:pt x="171" y="113"/>
                    <a:pt x="171" y="114"/>
                    <a:pt x="170" y="116"/>
                  </a:cubicBezTo>
                  <a:cubicBezTo>
                    <a:pt x="167" y="124"/>
                    <a:pt x="164" y="133"/>
                    <a:pt x="158" y="140"/>
                  </a:cubicBezTo>
                  <a:cubicBezTo>
                    <a:pt x="156" y="143"/>
                    <a:pt x="155" y="146"/>
                    <a:pt x="152" y="149"/>
                  </a:cubicBezTo>
                  <a:cubicBezTo>
                    <a:pt x="146" y="157"/>
                    <a:pt x="139" y="163"/>
                    <a:pt x="131" y="169"/>
                  </a:cubicBezTo>
                  <a:cubicBezTo>
                    <a:pt x="131" y="169"/>
                    <a:pt x="131" y="169"/>
                    <a:pt x="130" y="169"/>
                  </a:cubicBezTo>
                  <a:close/>
                </a:path>
              </a:pathLst>
            </a:custGeom>
            <a:grpFill/>
            <a:ln w="12700">
              <a:solidFill>
                <a:schemeClr val="tx1"/>
              </a:solidFill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67" name="Freeform 12"/>
            <p:cNvSpPr>
              <a:spLocks/>
            </p:cNvSpPr>
            <p:nvPr/>
          </p:nvSpPr>
          <p:spPr bwMode="auto">
            <a:xfrm>
              <a:off x="13877762" y="3293305"/>
              <a:ext cx="169768" cy="452546"/>
            </a:xfrm>
            <a:custGeom>
              <a:avLst/>
              <a:gdLst>
                <a:gd name="T0" fmla="*/ 63 w 92"/>
                <a:gd name="T1" fmla="*/ 0 h 245"/>
                <a:gd name="T2" fmla="*/ 69 w 92"/>
                <a:gd name="T3" fmla="*/ 10 h 245"/>
                <a:gd name="T4" fmla="*/ 75 w 92"/>
                <a:gd name="T5" fmla="*/ 23 h 245"/>
                <a:gd name="T6" fmla="*/ 76 w 92"/>
                <a:gd name="T7" fmla="*/ 26 h 245"/>
                <a:gd name="T8" fmla="*/ 82 w 92"/>
                <a:gd name="T9" fmla="*/ 42 h 245"/>
                <a:gd name="T10" fmla="*/ 85 w 92"/>
                <a:gd name="T11" fmla="*/ 53 h 245"/>
                <a:gd name="T12" fmla="*/ 88 w 92"/>
                <a:gd name="T13" fmla="*/ 62 h 245"/>
                <a:gd name="T14" fmla="*/ 92 w 92"/>
                <a:gd name="T15" fmla="*/ 73 h 245"/>
                <a:gd name="T16" fmla="*/ 86 w 92"/>
                <a:gd name="T17" fmla="*/ 73 h 245"/>
                <a:gd name="T18" fmla="*/ 74 w 92"/>
                <a:gd name="T19" fmla="*/ 71 h 245"/>
                <a:gd name="T20" fmla="*/ 71 w 92"/>
                <a:gd name="T21" fmla="*/ 70 h 245"/>
                <a:gd name="T22" fmla="*/ 68 w 92"/>
                <a:gd name="T23" fmla="*/ 68 h 245"/>
                <a:gd name="T24" fmla="*/ 67 w 92"/>
                <a:gd name="T25" fmla="*/ 72 h 245"/>
                <a:gd name="T26" fmla="*/ 64 w 92"/>
                <a:gd name="T27" fmla="*/ 77 h 245"/>
                <a:gd name="T28" fmla="*/ 63 w 92"/>
                <a:gd name="T29" fmla="*/ 80 h 245"/>
                <a:gd name="T30" fmla="*/ 64 w 92"/>
                <a:gd name="T31" fmla="*/ 87 h 245"/>
                <a:gd name="T32" fmla="*/ 65 w 92"/>
                <a:gd name="T33" fmla="*/ 97 h 245"/>
                <a:gd name="T34" fmla="*/ 67 w 92"/>
                <a:gd name="T35" fmla="*/ 109 h 245"/>
                <a:gd name="T36" fmla="*/ 67 w 92"/>
                <a:gd name="T37" fmla="*/ 115 h 245"/>
                <a:gd name="T38" fmla="*/ 68 w 92"/>
                <a:gd name="T39" fmla="*/ 131 h 245"/>
                <a:gd name="T40" fmla="*/ 68 w 92"/>
                <a:gd name="T41" fmla="*/ 140 h 245"/>
                <a:gd name="T42" fmla="*/ 68 w 92"/>
                <a:gd name="T43" fmla="*/ 157 h 245"/>
                <a:gd name="T44" fmla="*/ 69 w 92"/>
                <a:gd name="T45" fmla="*/ 179 h 245"/>
                <a:gd name="T46" fmla="*/ 69 w 92"/>
                <a:gd name="T47" fmla="*/ 197 h 245"/>
                <a:gd name="T48" fmla="*/ 69 w 92"/>
                <a:gd name="T49" fmla="*/ 210 h 245"/>
                <a:gd name="T50" fmla="*/ 69 w 92"/>
                <a:gd name="T51" fmla="*/ 228 h 245"/>
                <a:gd name="T52" fmla="*/ 68 w 92"/>
                <a:gd name="T53" fmla="*/ 241 h 245"/>
                <a:gd name="T54" fmla="*/ 45 w 92"/>
                <a:gd name="T55" fmla="*/ 244 h 245"/>
                <a:gd name="T56" fmla="*/ 27 w 92"/>
                <a:gd name="T57" fmla="*/ 244 h 245"/>
                <a:gd name="T58" fmla="*/ 15 w 92"/>
                <a:gd name="T59" fmla="*/ 243 h 245"/>
                <a:gd name="T60" fmla="*/ 7 w 92"/>
                <a:gd name="T61" fmla="*/ 241 h 245"/>
                <a:gd name="T62" fmla="*/ 12 w 92"/>
                <a:gd name="T63" fmla="*/ 231 h 245"/>
                <a:gd name="T64" fmla="*/ 14 w 92"/>
                <a:gd name="T65" fmla="*/ 221 h 245"/>
                <a:gd name="T66" fmla="*/ 14 w 92"/>
                <a:gd name="T67" fmla="*/ 213 h 245"/>
                <a:gd name="T68" fmla="*/ 14 w 92"/>
                <a:gd name="T69" fmla="*/ 203 h 245"/>
                <a:gd name="T70" fmla="*/ 11 w 92"/>
                <a:gd name="T71" fmla="*/ 182 h 245"/>
                <a:gd name="T72" fmla="*/ 9 w 92"/>
                <a:gd name="T73" fmla="*/ 167 h 245"/>
                <a:gd name="T74" fmla="*/ 7 w 92"/>
                <a:gd name="T75" fmla="*/ 149 h 245"/>
                <a:gd name="T76" fmla="*/ 6 w 92"/>
                <a:gd name="T77" fmla="*/ 137 h 245"/>
                <a:gd name="T78" fmla="*/ 6 w 92"/>
                <a:gd name="T79" fmla="*/ 136 h 245"/>
                <a:gd name="T80" fmla="*/ 3 w 92"/>
                <a:gd name="T81" fmla="*/ 114 h 245"/>
                <a:gd name="T82" fmla="*/ 1 w 92"/>
                <a:gd name="T83" fmla="*/ 101 h 245"/>
                <a:gd name="T84" fmla="*/ 1 w 92"/>
                <a:gd name="T85" fmla="*/ 97 h 245"/>
                <a:gd name="T86" fmla="*/ 0 w 92"/>
                <a:gd name="T87" fmla="*/ 80 h 245"/>
                <a:gd name="T88" fmla="*/ 0 w 92"/>
                <a:gd name="T89" fmla="*/ 69 h 245"/>
                <a:gd name="T90" fmla="*/ 3 w 92"/>
                <a:gd name="T91" fmla="*/ 46 h 245"/>
                <a:gd name="T92" fmla="*/ 7 w 92"/>
                <a:gd name="T93" fmla="*/ 33 h 245"/>
                <a:gd name="T94" fmla="*/ 15 w 92"/>
                <a:gd name="T95" fmla="*/ 18 h 245"/>
                <a:gd name="T96" fmla="*/ 28 w 92"/>
                <a:gd name="T97" fmla="*/ 10 h 245"/>
                <a:gd name="T98" fmla="*/ 40 w 92"/>
                <a:gd name="T99" fmla="*/ 6 h 245"/>
                <a:gd name="T100" fmla="*/ 44 w 92"/>
                <a:gd name="T101" fmla="*/ 6 h 245"/>
                <a:gd name="T102" fmla="*/ 53 w 92"/>
                <a:gd name="T103" fmla="*/ 4 h 245"/>
                <a:gd name="T104" fmla="*/ 57 w 92"/>
                <a:gd name="T105" fmla="*/ 2 h 245"/>
                <a:gd name="T106" fmla="*/ 63 w 92"/>
                <a:gd name="T107" fmla="*/ 0 h 2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92" h="245">
                  <a:moveTo>
                    <a:pt x="63" y="0"/>
                  </a:moveTo>
                  <a:cubicBezTo>
                    <a:pt x="65" y="3"/>
                    <a:pt x="67" y="6"/>
                    <a:pt x="69" y="10"/>
                  </a:cubicBezTo>
                  <a:cubicBezTo>
                    <a:pt x="70" y="14"/>
                    <a:pt x="73" y="18"/>
                    <a:pt x="75" y="23"/>
                  </a:cubicBezTo>
                  <a:cubicBezTo>
                    <a:pt x="75" y="24"/>
                    <a:pt x="76" y="25"/>
                    <a:pt x="76" y="26"/>
                  </a:cubicBezTo>
                  <a:cubicBezTo>
                    <a:pt x="78" y="32"/>
                    <a:pt x="81" y="37"/>
                    <a:pt x="82" y="42"/>
                  </a:cubicBezTo>
                  <a:cubicBezTo>
                    <a:pt x="84" y="46"/>
                    <a:pt x="84" y="49"/>
                    <a:pt x="85" y="53"/>
                  </a:cubicBezTo>
                  <a:cubicBezTo>
                    <a:pt x="86" y="56"/>
                    <a:pt x="87" y="59"/>
                    <a:pt x="88" y="62"/>
                  </a:cubicBezTo>
                  <a:cubicBezTo>
                    <a:pt x="89" y="65"/>
                    <a:pt x="90" y="69"/>
                    <a:pt x="92" y="73"/>
                  </a:cubicBezTo>
                  <a:cubicBezTo>
                    <a:pt x="90" y="73"/>
                    <a:pt x="88" y="73"/>
                    <a:pt x="86" y="73"/>
                  </a:cubicBezTo>
                  <a:cubicBezTo>
                    <a:pt x="82" y="73"/>
                    <a:pt x="78" y="72"/>
                    <a:pt x="74" y="71"/>
                  </a:cubicBezTo>
                  <a:cubicBezTo>
                    <a:pt x="73" y="71"/>
                    <a:pt x="72" y="71"/>
                    <a:pt x="71" y="70"/>
                  </a:cubicBezTo>
                  <a:cubicBezTo>
                    <a:pt x="71" y="69"/>
                    <a:pt x="70" y="69"/>
                    <a:pt x="68" y="68"/>
                  </a:cubicBezTo>
                  <a:cubicBezTo>
                    <a:pt x="68" y="70"/>
                    <a:pt x="67" y="71"/>
                    <a:pt x="67" y="72"/>
                  </a:cubicBezTo>
                  <a:cubicBezTo>
                    <a:pt x="66" y="74"/>
                    <a:pt x="65" y="75"/>
                    <a:pt x="64" y="77"/>
                  </a:cubicBezTo>
                  <a:cubicBezTo>
                    <a:pt x="63" y="78"/>
                    <a:pt x="63" y="79"/>
                    <a:pt x="63" y="80"/>
                  </a:cubicBezTo>
                  <a:cubicBezTo>
                    <a:pt x="64" y="82"/>
                    <a:pt x="64" y="85"/>
                    <a:pt x="64" y="87"/>
                  </a:cubicBezTo>
                  <a:cubicBezTo>
                    <a:pt x="64" y="90"/>
                    <a:pt x="65" y="94"/>
                    <a:pt x="65" y="97"/>
                  </a:cubicBezTo>
                  <a:cubicBezTo>
                    <a:pt x="66" y="101"/>
                    <a:pt x="66" y="105"/>
                    <a:pt x="67" y="109"/>
                  </a:cubicBezTo>
                  <a:cubicBezTo>
                    <a:pt x="67" y="111"/>
                    <a:pt x="67" y="113"/>
                    <a:pt x="67" y="115"/>
                  </a:cubicBezTo>
                  <a:cubicBezTo>
                    <a:pt x="68" y="121"/>
                    <a:pt x="68" y="126"/>
                    <a:pt x="68" y="131"/>
                  </a:cubicBezTo>
                  <a:cubicBezTo>
                    <a:pt x="69" y="134"/>
                    <a:pt x="68" y="137"/>
                    <a:pt x="68" y="140"/>
                  </a:cubicBezTo>
                  <a:cubicBezTo>
                    <a:pt x="68" y="145"/>
                    <a:pt x="68" y="151"/>
                    <a:pt x="68" y="157"/>
                  </a:cubicBezTo>
                  <a:cubicBezTo>
                    <a:pt x="69" y="164"/>
                    <a:pt x="69" y="171"/>
                    <a:pt x="69" y="179"/>
                  </a:cubicBezTo>
                  <a:cubicBezTo>
                    <a:pt x="69" y="185"/>
                    <a:pt x="69" y="191"/>
                    <a:pt x="69" y="197"/>
                  </a:cubicBezTo>
                  <a:cubicBezTo>
                    <a:pt x="69" y="201"/>
                    <a:pt x="69" y="206"/>
                    <a:pt x="69" y="210"/>
                  </a:cubicBezTo>
                  <a:cubicBezTo>
                    <a:pt x="69" y="216"/>
                    <a:pt x="69" y="222"/>
                    <a:pt x="69" y="228"/>
                  </a:cubicBezTo>
                  <a:cubicBezTo>
                    <a:pt x="68" y="232"/>
                    <a:pt x="68" y="237"/>
                    <a:pt x="68" y="241"/>
                  </a:cubicBezTo>
                  <a:cubicBezTo>
                    <a:pt x="60" y="243"/>
                    <a:pt x="52" y="244"/>
                    <a:pt x="45" y="244"/>
                  </a:cubicBezTo>
                  <a:cubicBezTo>
                    <a:pt x="39" y="244"/>
                    <a:pt x="33" y="245"/>
                    <a:pt x="27" y="244"/>
                  </a:cubicBezTo>
                  <a:cubicBezTo>
                    <a:pt x="23" y="245"/>
                    <a:pt x="19" y="243"/>
                    <a:pt x="15" y="243"/>
                  </a:cubicBezTo>
                  <a:cubicBezTo>
                    <a:pt x="12" y="243"/>
                    <a:pt x="10" y="241"/>
                    <a:pt x="7" y="241"/>
                  </a:cubicBezTo>
                  <a:cubicBezTo>
                    <a:pt x="9" y="237"/>
                    <a:pt x="10" y="234"/>
                    <a:pt x="12" y="231"/>
                  </a:cubicBezTo>
                  <a:cubicBezTo>
                    <a:pt x="14" y="228"/>
                    <a:pt x="14" y="224"/>
                    <a:pt x="14" y="221"/>
                  </a:cubicBezTo>
                  <a:cubicBezTo>
                    <a:pt x="14" y="218"/>
                    <a:pt x="14" y="216"/>
                    <a:pt x="14" y="213"/>
                  </a:cubicBezTo>
                  <a:cubicBezTo>
                    <a:pt x="14" y="210"/>
                    <a:pt x="14" y="206"/>
                    <a:pt x="14" y="203"/>
                  </a:cubicBezTo>
                  <a:cubicBezTo>
                    <a:pt x="13" y="196"/>
                    <a:pt x="12" y="189"/>
                    <a:pt x="11" y="182"/>
                  </a:cubicBezTo>
                  <a:cubicBezTo>
                    <a:pt x="11" y="177"/>
                    <a:pt x="10" y="172"/>
                    <a:pt x="9" y="167"/>
                  </a:cubicBezTo>
                  <a:cubicBezTo>
                    <a:pt x="9" y="161"/>
                    <a:pt x="8" y="155"/>
                    <a:pt x="7" y="149"/>
                  </a:cubicBezTo>
                  <a:cubicBezTo>
                    <a:pt x="6" y="145"/>
                    <a:pt x="6" y="141"/>
                    <a:pt x="6" y="137"/>
                  </a:cubicBezTo>
                  <a:cubicBezTo>
                    <a:pt x="6" y="137"/>
                    <a:pt x="6" y="136"/>
                    <a:pt x="6" y="136"/>
                  </a:cubicBezTo>
                  <a:cubicBezTo>
                    <a:pt x="4" y="129"/>
                    <a:pt x="4" y="121"/>
                    <a:pt x="3" y="114"/>
                  </a:cubicBezTo>
                  <a:cubicBezTo>
                    <a:pt x="2" y="110"/>
                    <a:pt x="2" y="105"/>
                    <a:pt x="1" y="101"/>
                  </a:cubicBezTo>
                  <a:cubicBezTo>
                    <a:pt x="1" y="100"/>
                    <a:pt x="1" y="98"/>
                    <a:pt x="1" y="97"/>
                  </a:cubicBezTo>
                  <a:cubicBezTo>
                    <a:pt x="1" y="91"/>
                    <a:pt x="0" y="86"/>
                    <a:pt x="0" y="80"/>
                  </a:cubicBezTo>
                  <a:cubicBezTo>
                    <a:pt x="0" y="76"/>
                    <a:pt x="0" y="72"/>
                    <a:pt x="0" y="69"/>
                  </a:cubicBezTo>
                  <a:cubicBezTo>
                    <a:pt x="0" y="61"/>
                    <a:pt x="2" y="54"/>
                    <a:pt x="3" y="46"/>
                  </a:cubicBezTo>
                  <a:cubicBezTo>
                    <a:pt x="4" y="42"/>
                    <a:pt x="5" y="37"/>
                    <a:pt x="7" y="33"/>
                  </a:cubicBezTo>
                  <a:cubicBezTo>
                    <a:pt x="9" y="28"/>
                    <a:pt x="11" y="22"/>
                    <a:pt x="15" y="18"/>
                  </a:cubicBezTo>
                  <a:cubicBezTo>
                    <a:pt x="19" y="14"/>
                    <a:pt x="23" y="11"/>
                    <a:pt x="28" y="10"/>
                  </a:cubicBezTo>
                  <a:cubicBezTo>
                    <a:pt x="32" y="8"/>
                    <a:pt x="36" y="7"/>
                    <a:pt x="40" y="6"/>
                  </a:cubicBezTo>
                  <a:cubicBezTo>
                    <a:pt x="41" y="7"/>
                    <a:pt x="43" y="6"/>
                    <a:pt x="44" y="6"/>
                  </a:cubicBezTo>
                  <a:cubicBezTo>
                    <a:pt x="47" y="5"/>
                    <a:pt x="50" y="5"/>
                    <a:pt x="53" y="4"/>
                  </a:cubicBezTo>
                  <a:cubicBezTo>
                    <a:pt x="54" y="3"/>
                    <a:pt x="55" y="2"/>
                    <a:pt x="57" y="2"/>
                  </a:cubicBezTo>
                  <a:cubicBezTo>
                    <a:pt x="59" y="1"/>
                    <a:pt x="61" y="1"/>
                    <a:pt x="63" y="0"/>
                  </a:cubicBezTo>
                  <a:close/>
                </a:path>
              </a:pathLst>
            </a:custGeom>
            <a:grpFill/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68" name="Freeform 13"/>
            <p:cNvSpPr>
              <a:spLocks/>
            </p:cNvSpPr>
            <p:nvPr/>
          </p:nvSpPr>
          <p:spPr bwMode="auto">
            <a:xfrm>
              <a:off x="12697927" y="3284264"/>
              <a:ext cx="86391" cy="576105"/>
            </a:xfrm>
            <a:custGeom>
              <a:avLst/>
              <a:gdLst>
                <a:gd name="T0" fmla="*/ 1 w 47"/>
                <a:gd name="T1" fmla="*/ 1 h 312"/>
                <a:gd name="T2" fmla="*/ 46 w 47"/>
                <a:gd name="T3" fmla="*/ 1 h 312"/>
                <a:gd name="T4" fmla="*/ 45 w 47"/>
                <a:gd name="T5" fmla="*/ 12 h 312"/>
                <a:gd name="T6" fmla="*/ 45 w 47"/>
                <a:gd name="T7" fmla="*/ 27 h 312"/>
                <a:gd name="T8" fmla="*/ 45 w 47"/>
                <a:gd name="T9" fmla="*/ 37 h 312"/>
                <a:gd name="T10" fmla="*/ 45 w 47"/>
                <a:gd name="T11" fmla="*/ 57 h 312"/>
                <a:gd name="T12" fmla="*/ 44 w 47"/>
                <a:gd name="T13" fmla="*/ 73 h 312"/>
                <a:gd name="T14" fmla="*/ 43 w 47"/>
                <a:gd name="T15" fmla="*/ 85 h 312"/>
                <a:gd name="T16" fmla="*/ 42 w 47"/>
                <a:gd name="T17" fmla="*/ 97 h 312"/>
                <a:gd name="T18" fmla="*/ 41 w 47"/>
                <a:gd name="T19" fmla="*/ 106 h 312"/>
                <a:gd name="T20" fmla="*/ 41 w 47"/>
                <a:gd name="T21" fmla="*/ 129 h 312"/>
                <a:gd name="T22" fmla="*/ 41 w 47"/>
                <a:gd name="T23" fmla="*/ 157 h 312"/>
                <a:gd name="T24" fmla="*/ 41 w 47"/>
                <a:gd name="T25" fmla="*/ 158 h 312"/>
                <a:gd name="T26" fmla="*/ 42 w 47"/>
                <a:gd name="T27" fmla="*/ 179 h 312"/>
                <a:gd name="T28" fmla="*/ 42 w 47"/>
                <a:gd name="T29" fmla="*/ 189 h 312"/>
                <a:gd name="T30" fmla="*/ 43 w 47"/>
                <a:gd name="T31" fmla="*/ 194 h 312"/>
                <a:gd name="T32" fmla="*/ 42 w 47"/>
                <a:gd name="T33" fmla="*/ 205 h 312"/>
                <a:gd name="T34" fmla="*/ 42 w 47"/>
                <a:gd name="T35" fmla="*/ 214 h 312"/>
                <a:gd name="T36" fmla="*/ 42 w 47"/>
                <a:gd name="T37" fmla="*/ 224 h 312"/>
                <a:gd name="T38" fmla="*/ 43 w 47"/>
                <a:gd name="T39" fmla="*/ 237 h 312"/>
                <a:gd name="T40" fmla="*/ 42 w 47"/>
                <a:gd name="T41" fmla="*/ 254 h 312"/>
                <a:gd name="T42" fmla="*/ 43 w 47"/>
                <a:gd name="T43" fmla="*/ 265 h 312"/>
                <a:gd name="T44" fmla="*/ 43 w 47"/>
                <a:gd name="T45" fmla="*/ 275 h 312"/>
                <a:gd name="T46" fmla="*/ 42 w 47"/>
                <a:gd name="T47" fmla="*/ 292 h 312"/>
                <a:gd name="T48" fmla="*/ 42 w 47"/>
                <a:gd name="T49" fmla="*/ 294 h 312"/>
                <a:gd name="T50" fmla="*/ 42 w 47"/>
                <a:gd name="T51" fmla="*/ 298 h 312"/>
                <a:gd name="T52" fmla="*/ 43 w 47"/>
                <a:gd name="T53" fmla="*/ 301 h 312"/>
                <a:gd name="T54" fmla="*/ 42 w 47"/>
                <a:gd name="T55" fmla="*/ 311 h 312"/>
                <a:gd name="T56" fmla="*/ 5 w 47"/>
                <a:gd name="T57" fmla="*/ 312 h 312"/>
                <a:gd name="T58" fmla="*/ 4 w 47"/>
                <a:gd name="T59" fmla="*/ 304 h 312"/>
                <a:gd name="T60" fmla="*/ 3 w 47"/>
                <a:gd name="T61" fmla="*/ 292 h 312"/>
                <a:gd name="T62" fmla="*/ 3 w 47"/>
                <a:gd name="T63" fmla="*/ 282 h 312"/>
                <a:gd name="T64" fmla="*/ 3 w 47"/>
                <a:gd name="T65" fmla="*/ 281 h 312"/>
                <a:gd name="T66" fmla="*/ 2 w 47"/>
                <a:gd name="T67" fmla="*/ 267 h 312"/>
                <a:gd name="T68" fmla="*/ 2 w 47"/>
                <a:gd name="T69" fmla="*/ 257 h 312"/>
                <a:gd name="T70" fmla="*/ 3 w 47"/>
                <a:gd name="T71" fmla="*/ 245 h 312"/>
                <a:gd name="T72" fmla="*/ 3 w 47"/>
                <a:gd name="T73" fmla="*/ 243 h 312"/>
                <a:gd name="T74" fmla="*/ 3 w 47"/>
                <a:gd name="T75" fmla="*/ 238 h 312"/>
                <a:gd name="T76" fmla="*/ 3 w 47"/>
                <a:gd name="T77" fmla="*/ 218 h 312"/>
                <a:gd name="T78" fmla="*/ 3 w 47"/>
                <a:gd name="T79" fmla="*/ 213 h 312"/>
                <a:gd name="T80" fmla="*/ 3 w 47"/>
                <a:gd name="T81" fmla="*/ 212 h 312"/>
                <a:gd name="T82" fmla="*/ 2 w 47"/>
                <a:gd name="T83" fmla="*/ 200 h 312"/>
                <a:gd name="T84" fmla="*/ 1 w 47"/>
                <a:gd name="T85" fmla="*/ 182 h 312"/>
                <a:gd name="T86" fmla="*/ 1 w 47"/>
                <a:gd name="T87" fmla="*/ 174 h 312"/>
                <a:gd name="T88" fmla="*/ 1 w 47"/>
                <a:gd name="T89" fmla="*/ 172 h 312"/>
                <a:gd name="T90" fmla="*/ 1 w 47"/>
                <a:gd name="T91" fmla="*/ 156 h 312"/>
                <a:gd name="T92" fmla="*/ 1 w 47"/>
                <a:gd name="T93" fmla="*/ 141 h 312"/>
                <a:gd name="T94" fmla="*/ 1 w 47"/>
                <a:gd name="T95" fmla="*/ 123 h 312"/>
                <a:gd name="T96" fmla="*/ 1 w 47"/>
                <a:gd name="T97" fmla="*/ 112 h 312"/>
                <a:gd name="T98" fmla="*/ 2 w 47"/>
                <a:gd name="T99" fmla="*/ 108 h 312"/>
                <a:gd name="T100" fmla="*/ 2 w 47"/>
                <a:gd name="T101" fmla="*/ 97 h 312"/>
                <a:gd name="T102" fmla="*/ 2 w 47"/>
                <a:gd name="T103" fmla="*/ 92 h 312"/>
                <a:gd name="T104" fmla="*/ 2 w 47"/>
                <a:gd name="T105" fmla="*/ 69 h 312"/>
                <a:gd name="T106" fmla="*/ 2 w 47"/>
                <a:gd name="T107" fmla="*/ 55 h 312"/>
                <a:gd name="T108" fmla="*/ 2 w 47"/>
                <a:gd name="T109" fmla="*/ 46 h 312"/>
                <a:gd name="T110" fmla="*/ 2 w 47"/>
                <a:gd name="T111" fmla="*/ 44 h 312"/>
                <a:gd name="T112" fmla="*/ 2 w 47"/>
                <a:gd name="T113" fmla="*/ 40 h 312"/>
                <a:gd name="T114" fmla="*/ 1 w 47"/>
                <a:gd name="T115" fmla="*/ 21 h 312"/>
                <a:gd name="T116" fmla="*/ 1 w 47"/>
                <a:gd name="T117" fmla="*/ 14 h 312"/>
                <a:gd name="T118" fmla="*/ 1 w 47"/>
                <a:gd name="T119" fmla="*/ 13 h 312"/>
                <a:gd name="T120" fmla="*/ 1 w 47"/>
                <a:gd name="T121" fmla="*/ 1 h 3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47" h="312">
                  <a:moveTo>
                    <a:pt x="1" y="1"/>
                  </a:moveTo>
                  <a:cubicBezTo>
                    <a:pt x="16" y="1"/>
                    <a:pt x="31" y="0"/>
                    <a:pt x="46" y="1"/>
                  </a:cubicBezTo>
                  <a:cubicBezTo>
                    <a:pt x="47" y="5"/>
                    <a:pt x="45" y="8"/>
                    <a:pt x="45" y="12"/>
                  </a:cubicBezTo>
                  <a:cubicBezTo>
                    <a:pt x="45" y="17"/>
                    <a:pt x="45" y="22"/>
                    <a:pt x="45" y="27"/>
                  </a:cubicBezTo>
                  <a:cubicBezTo>
                    <a:pt x="45" y="31"/>
                    <a:pt x="45" y="34"/>
                    <a:pt x="45" y="37"/>
                  </a:cubicBezTo>
                  <a:cubicBezTo>
                    <a:pt x="45" y="44"/>
                    <a:pt x="46" y="50"/>
                    <a:pt x="45" y="57"/>
                  </a:cubicBezTo>
                  <a:cubicBezTo>
                    <a:pt x="45" y="62"/>
                    <a:pt x="44" y="67"/>
                    <a:pt x="44" y="73"/>
                  </a:cubicBezTo>
                  <a:cubicBezTo>
                    <a:pt x="43" y="77"/>
                    <a:pt x="43" y="81"/>
                    <a:pt x="43" y="85"/>
                  </a:cubicBezTo>
                  <a:cubicBezTo>
                    <a:pt x="42" y="89"/>
                    <a:pt x="42" y="93"/>
                    <a:pt x="42" y="97"/>
                  </a:cubicBezTo>
                  <a:cubicBezTo>
                    <a:pt x="42" y="100"/>
                    <a:pt x="41" y="103"/>
                    <a:pt x="41" y="106"/>
                  </a:cubicBezTo>
                  <a:cubicBezTo>
                    <a:pt x="41" y="113"/>
                    <a:pt x="41" y="121"/>
                    <a:pt x="41" y="129"/>
                  </a:cubicBezTo>
                  <a:cubicBezTo>
                    <a:pt x="41" y="138"/>
                    <a:pt x="41" y="148"/>
                    <a:pt x="41" y="157"/>
                  </a:cubicBezTo>
                  <a:cubicBezTo>
                    <a:pt x="41" y="157"/>
                    <a:pt x="41" y="158"/>
                    <a:pt x="41" y="158"/>
                  </a:cubicBezTo>
                  <a:cubicBezTo>
                    <a:pt x="41" y="165"/>
                    <a:pt x="42" y="172"/>
                    <a:pt x="42" y="179"/>
                  </a:cubicBezTo>
                  <a:cubicBezTo>
                    <a:pt x="42" y="182"/>
                    <a:pt x="42" y="186"/>
                    <a:pt x="42" y="189"/>
                  </a:cubicBezTo>
                  <a:cubicBezTo>
                    <a:pt x="42" y="190"/>
                    <a:pt x="43" y="192"/>
                    <a:pt x="43" y="194"/>
                  </a:cubicBezTo>
                  <a:cubicBezTo>
                    <a:pt x="43" y="197"/>
                    <a:pt x="42" y="201"/>
                    <a:pt x="42" y="205"/>
                  </a:cubicBezTo>
                  <a:cubicBezTo>
                    <a:pt x="43" y="208"/>
                    <a:pt x="42" y="211"/>
                    <a:pt x="42" y="214"/>
                  </a:cubicBezTo>
                  <a:cubicBezTo>
                    <a:pt x="43" y="217"/>
                    <a:pt x="42" y="221"/>
                    <a:pt x="42" y="224"/>
                  </a:cubicBezTo>
                  <a:cubicBezTo>
                    <a:pt x="42" y="228"/>
                    <a:pt x="43" y="232"/>
                    <a:pt x="43" y="237"/>
                  </a:cubicBezTo>
                  <a:cubicBezTo>
                    <a:pt x="43" y="242"/>
                    <a:pt x="42" y="248"/>
                    <a:pt x="42" y="254"/>
                  </a:cubicBezTo>
                  <a:cubicBezTo>
                    <a:pt x="42" y="258"/>
                    <a:pt x="43" y="262"/>
                    <a:pt x="43" y="265"/>
                  </a:cubicBezTo>
                  <a:cubicBezTo>
                    <a:pt x="43" y="269"/>
                    <a:pt x="43" y="272"/>
                    <a:pt x="43" y="275"/>
                  </a:cubicBezTo>
                  <a:cubicBezTo>
                    <a:pt x="43" y="280"/>
                    <a:pt x="42" y="286"/>
                    <a:pt x="42" y="292"/>
                  </a:cubicBezTo>
                  <a:cubicBezTo>
                    <a:pt x="42" y="292"/>
                    <a:pt x="42" y="293"/>
                    <a:pt x="42" y="294"/>
                  </a:cubicBezTo>
                  <a:cubicBezTo>
                    <a:pt x="40" y="295"/>
                    <a:pt x="41" y="297"/>
                    <a:pt x="42" y="298"/>
                  </a:cubicBezTo>
                  <a:cubicBezTo>
                    <a:pt x="42" y="299"/>
                    <a:pt x="43" y="300"/>
                    <a:pt x="43" y="301"/>
                  </a:cubicBezTo>
                  <a:cubicBezTo>
                    <a:pt x="42" y="304"/>
                    <a:pt x="42" y="307"/>
                    <a:pt x="42" y="311"/>
                  </a:cubicBezTo>
                  <a:cubicBezTo>
                    <a:pt x="29" y="312"/>
                    <a:pt x="17" y="311"/>
                    <a:pt x="5" y="312"/>
                  </a:cubicBezTo>
                  <a:cubicBezTo>
                    <a:pt x="4" y="309"/>
                    <a:pt x="3" y="307"/>
                    <a:pt x="4" y="304"/>
                  </a:cubicBezTo>
                  <a:cubicBezTo>
                    <a:pt x="4" y="300"/>
                    <a:pt x="3" y="296"/>
                    <a:pt x="3" y="292"/>
                  </a:cubicBezTo>
                  <a:cubicBezTo>
                    <a:pt x="3" y="289"/>
                    <a:pt x="3" y="285"/>
                    <a:pt x="3" y="282"/>
                  </a:cubicBezTo>
                  <a:cubicBezTo>
                    <a:pt x="3" y="282"/>
                    <a:pt x="3" y="281"/>
                    <a:pt x="3" y="281"/>
                  </a:cubicBezTo>
                  <a:cubicBezTo>
                    <a:pt x="2" y="277"/>
                    <a:pt x="2" y="272"/>
                    <a:pt x="2" y="267"/>
                  </a:cubicBezTo>
                  <a:cubicBezTo>
                    <a:pt x="3" y="264"/>
                    <a:pt x="2" y="260"/>
                    <a:pt x="2" y="257"/>
                  </a:cubicBezTo>
                  <a:cubicBezTo>
                    <a:pt x="3" y="253"/>
                    <a:pt x="3" y="249"/>
                    <a:pt x="3" y="245"/>
                  </a:cubicBezTo>
                  <a:cubicBezTo>
                    <a:pt x="3" y="244"/>
                    <a:pt x="4" y="244"/>
                    <a:pt x="3" y="243"/>
                  </a:cubicBezTo>
                  <a:cubicBezTo>
                    <a:pt x="2" y="242"/>
                    <a:pt x="3" y="240"/>
                    <a:pt x="3" y="238"/>
                  </a:cubicBezTo>
                  <a:cubicBezTo>
                    <a:pt x="3" y="231"/>
                    <a:pt x="3" y="225"/>
                    <a:pt x="3" y="218"/>
                  </a:cubicBezTo>
                  <a:cubicBezTo>
                    <a:pt x="3" y="216"/>
                    <a:pt x="3" y="215"/>
                    <a:pt x="3" y="213"/>
                  </a:cubicBezTo>
                  <a:cubicBezTo>
                    <a:pt x="3" y="212"/>
                    <a:pt x="3" y="212"/>
                    <a:pt x="3" y="212"/>
                  </a:cubicBezTo>
                  <a:cubicBezTo>
                    <a:pt x="1" y="208"/>
                    <a:pt x="2" y="204"/>
                    <a:pt x="2" y="200"/>
                  </a:cubicBezTo>
                  <a:cubicBezTo>
                    <a:pt x="1" y="194"/>
                    <a:pt x="1" y="188"/>
                    <a:pt x="1" y="182"/>
                  </a:cubicBezTo>
                  <a:cubicBezTo>
                    <a:pt x="1" y="179"/>
                    <a:pt x="1" y="177"/>
                    <a:pt x="1" y="174"/>
                  </a:cubicBezTo>
                  <a:cubicBezTo>
                    <a:pt x="1" y="173"/>
                    <a:pt x="1" y="172"/>
                    <a:pt x="1" y="172"/>
                  </a:cubicBezTo>
                  <a:cubicBezTo>
                    <a:pt x="1" y="166"/>
                    <a:pt x="1" y="161"/>
                    <a:pt x="1" y="156"/>
                  </a:cubicBezTo>
                  <a:cubicBezTo>
                    <a:pt x="1" y="151"/>
                    <a:pt x="1" y="146"/>
                    <a:pt x="1" y="141"/>
                  </a:cubicBezTo>
                  <a:cubicBezTo>
                    <a:pt x="0" y="135"/>
                    <a:pt x="2" y="129"/>
                    <a:pt x="1" y="123"/>
                  </a:cubicBezTo>
                  <a:cubicBezTo>
                    <a:pt x="1" y="120"/>
                    <a:pt x="1" y="116"/>
                    <a:pt x="1" y="112"/>
                  </a:cubicBezTo>
                  <a:cubicBezTo>
                    <a:pt x="1" y="111"/>
                    <a:pt x="2" y="109"/>
                    <a:pt x="2" y="108"/>
                  </a:cubicBezTo>
                  <a:cubicBezTo>
                    <a:pt x="2" y="105"/>
                    <a:pt x="2" y="101"/>
                    <a:pt x="2" y="97"/>
                  </a:cubicBezTo>
                  <a:cubicBezTo>
                    <a:pt x="2" y="96"/>
                    <a:pt x="3" y="94"/>
                    <a:pt x="2" y="92"/>
                  </a:cubicBezTo>
                  <a:cubicBezTo>
                    <a:pt x="2" y="85"/>
                    <a:pt x="3" y="77"/>
                    <a:pt x="2" y="69"/>
                  </a:cubicBezTo>
                  <a:cubicBezTo>
                    <a:pt x="2" y="64"/>
                    <a:pt x="2" y="60"/>
                    <a:pt x="2" y="55"/>
                  </a:cubicBezTo>
                  <a:cubicBezTo>
                    <a:pt x="2" y="52"/>
                    <a:pt x="2" y="49"/>
                    <a:pt x="2" y="46"/>
                  </a:cubicBezTo>
                  <a:cubicBezTo>
                    <a:pt x="1" y="46"/>
                    <a:pt x="1" y="45"/>
                    <a:pt x="2" y="44"/>
                  </a:cubicBezTo>
                  <a:cubicBezTo>
                    <a:pt x="3" y="43"/>
                    <a:pt x="2" y="42"/>
                    <a:pt x="2" y="40"/>
                  </a:cubicBezTo>
                  <a:cubicBezTo>
                    <a:pt x="1" y="34"/>
                    <a:pt x="1" y="27"/>
                    <a:pt x="1" y="21"/>
                  </a:cubicBezTo>
                  <a:cubicBezTo>
                    <a:pt x="1" y="18"/>
                    <a:pt x="1" y="16"/>
                    <a:pt x="1" y="14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3" y="9"/>
                    <a:pt x="2" y="5"/>
                    <a:pt x="1" y="1"/>
                  </a:cubicBezTo>
                  <a:close/>
                </a:path>
              </a:pathLst>
            </a:custGeom>
            <a:grpFill/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69" name="Freeform 14"/>
            <p:cNvSpPr>
              <a:spLocks/>
            </p:cNvSpPr>
            <p:nvPr/>
          </p:nvSpPr>
          <p:spPr bwMode="auto">
            <a:xfrm>
              <a:off x="13612563" y="3293305"/>
              <a:ext cx="80866" cy="572589"/>
            </a:xfrm>
            <a:custGeom>
              <a:avLst/>
              <a:gdLst>
                <a:gd name="T0" fmla="*/ 41 w 44"/>
                <a:gd name="T1" fmla="*/ 308 h 310"/>
                <a:gd name="T2" fmla="*/ 15 w 44"/>
                <a:gd name="T3" fmla="*/ 309 h 310"/>
                <a:gd name="T4" fmla="*/ 2 w 44"/>
                <a:gd name="T5" fmla="*/ 308 h 310"/>
                <a:gd name="T6" fmla="*/ 1 w 44"/>
                <a:gd name="T7" fmla="*/ 302 h 310"/>
                <a:gd name="T8" fmla="*/ 1 w 44"/>
                <a:gd name="T9" fmla="*/ 284 h 310"/>
                <a:gd name="T10" fmla="*/ 1 w 44"/>
                <a:gd name="T11" fmla="*/ 282 h 310"/>
                <a:gd name="T12" fmla="*/ 1 w 44"/>
                <a:gd name="T13" fmla="*/ 269 h 310"/>
                <a:gd name="T14" fmla="*/ 1 w 44"/>
                <a:gd name="T15" fmla="*/ 264 h 310"/>
                <a:gd name="T16" fmla="*/ 1 w 44"/>
                <a:gd name="T17" fmla="*/ 263 h 310"/>
                <a:gd name="T18" fmla="*/ 1 w 44"/>
                <a:gd name="T19" fmla="*/ 250 h 310"/>
                <a:gd name="T20" fmla="*/ 1 w 44"/>
                <a:gd name="T21" fmla="*/ 238 h 310"/>
                <a:gd name="T22" fmla="*/ 0 w 44"/>
                <a:gd name="T23" fmla="*/ 232 h 310"/>
                <a:gd name="T24" fmla="*/ 0 w 44"/>
                <a:gd name="T25" fmla="*/ 225 h 310"/>
                <a:gd name="T26" fmla="*/ 0 w 44"/>
                <a:gd name="T27" fmla="*/ 213 h 310"/>
                <a:gd name="T28" fmla="*/ 0 w 44"/>
                <a:gd name="T29" fmla="*/ 212 h 310"/>
                <a:gd name="T30" fmla="*/ 0 w 44"/>
                <a:gd name="T31" fmla="*/ 200 h 310"/>
                <a:gd name="T32" fmla="*/ 0 w 44"/>
                <a:gd name="T33" fmla="*/ 185 h 310"/>
                <a:gd name="T34" fmla="*/ 0 w 44"/>
                <a:gd name="T35" fmla="*/ 178 h 310"/>
                <a:gd name="T36" fmla="*/ 0 w 44"/>
                <a:gd name="T37" fmla="*/ 172 h 310"/>
                <a:gd name="T38" fmla="*/ 1 w 44"/>
                <a:gd name="T39" fmla="*/ 164 h 310"/>
                <a:gd name="T40" fmla="*/ 2 w 44"/>
                <a:gd name="T41" fmla="*/ 152 h 310"/>
                <a:gd name="T42" fmla="*/ 2 w 44"/>
                <a:gd name="T43" fmla="*/ 128 h 310"/>
                <a:gd name="T44" fmla="*/ 3 w 44"/>
                <a:gd name="T45" fmla="*/ 115 h 310"/>
                <a:gd name="T46" fmla="*/ 2 w 44"/>
                <a:gd name="T47" fmla="*/ 104 h 310"/>
                <a:gd name="T48" fmla="*/ 3 w 44"/>
                <a:gd name="T49" fmla="*/ 102 h 310"/>
                <a:gd name="T50" fmla="*/ 2 w 44"/>
                <a:gd name="T51" fmla="*/ 96 h 310"/>
                <a:gd name="T52" fmla="*/ 2 w 44"/>
                <a:gd name="T53" fmla="*/ 90 h 310"/>
                <a:gd name="T54" fmla="*/ 3 w 44"/>
                <a:gd name="T55" fmla="*/ 78 h 310"/>
                <a:gd name="T56" fmla="*/ 3 w 44"/>
                <a:gd name="T57" fmla="*/ 63 h 310"/>
                <a:gd name="T58" fmla="*/ 3 w 44"/>
                <a:gd name="T59" fmla="*/ 53 h 310"/>
                <a:gd name="T60" fmla="*/ 4 w 44"/>
                <a:gd name="T61" fmla="*/ 38 h 310"/>
                <a:gd name="T62" fmla="*/ 4 w 44"/>
                <a:gd name="T63" fmla="*/ 36 h 310"/>
                <a:gd name="T64" fmla="*/ 3 w 44"/>
                <a:gd name="T65" fmla="*/ 30 h 310"/>
                <a:gd name="T66" fmla="*/ 4 w 44"/>
                <a:gd name="T67" fmla="*/ 19 h 310"/>
                <a:gd name="T68" fmla="*/ 5 w 44"/>
                <a:gd name="T69" fmla="*/ 8 h 310"/>
                <a:gd name="T70" fmla="*/ 5 w 44"/>
                <a:gd name="T71" fmla="*/ 4 h 310"/>
                <a:gd name="T72" fmla="*/ 5 w 44"/>
                <a:gd name="T73" fmla="*/ 0 h 310"/>
                <a:gd name="T74" fmla="*/ 7 w 44"/>
                <a:gd name="T75" fmla="*/ 0 h 310"/>
                <a:gd name="T76" fmla="*/ 33 w 44"/>
                <a:gd name="T77" fmla="*/ 0 h 310"/>
                <a:gd name="T78" fmla="*/ 43 w 44"/>
                <a:gd name="T79" fmla="*/ 0 h 310"/>
                <a:gd name="T80" fmla="*/ 43 w 44"/>
                <a:gd name="T81" fmla="*/ 14 h 310"/>
                <a:gd name="T82" fmla="*/ 43 w 44"/>
                <a:gd name="T83" fmla="*/ 21 h 310"/>
                <a:gd name="T84" fmla="*/ 43 w 44"/>
                <a:gd name="T85" fmla="*/ 36 h 310"/>
                <a:gd name="T86" fmla="*/ 42 w 44"/>
                <a:gd name="T87" fmla="*/ 52 h 310"/>
                <a:gd name="T88" fmla="*/ 42 w 44"/>
                <a:gd name="T89" fmla="*/ 61 h 310"/>
                <a:gd name="T90" fmla="*/ 41 w 44"/>
                <a:gd name="T91" fmla="*/ 85 h 310"/>
                <a:gd name="T92" fmla="*/ 42 w 44"/>
                <a:gd name="T93" fmla="*/ 108 h 310"/>
                <a:gd name="T94" fmla="*/ 43 w 44"/>
                <a:gd name="T95" fmla="*/ 127 h 310"/>
                <a:gd name="T96" fmla="*/ 43 w 44"/>
                <a:gd name="T97" fmla="*/ 132 h 310"/>
                <a:gd name="T98" fmla="*/ 43 w 44"/>
                <a:gd name="T99" fmla="*/ 159 h 310"/>
                <a:gd name="T100" fmla="*/ 44 w 44"/>
                <a:gd name="T101" fmla="*/ 169 h 310"/>
                <a:gd name="T102" fmla="*/ 44 w 44"/>
                <a:gd name="T103" fmla="*/ 178 h 310"/>
                <a:gd name="T104" fmla="*/ 44 w 44"/>
                <a:gd name="T105" fmla="*/ 197 h 310"/>
                <a:gd name="T106" fmla="*/ 44 w 44"/>
                <a:gd name="T107" fmla="*/ 213 h 310"/>
                <a:gd name="T108" fmla="*/ 43 w 44"/>
                <a:gd name="T109" fmla="*/ 234 h 310"/>
                <a:gd name="T110" fmla="*/ 43 w 44"/>
                <a:gd name="T111" fmla="*/ 238 h 310"/>
                <a:gd name="T112" fmla="*/ 43 w 44"/>
                <a:gd name="T113" fmla="*/ 249 h 310"/>
                <a:gd name="T114" fmla="*/ 43 w 44"/>
                <a:gd name="T115" fmla="*/ 256 h 310"/>
                <a:gd name="T116" fmla="*/ 42 w 44"/>
                <a:gd name="T117" fmla="*/ 281 h 310"/>
                <a:gd name="T118" fmla="*/ 42 w 44"/>
                <a:gd name="T119" fmla="*/ 283 h 310"/>
                <a:gd name="T120" fmla="*/ 42 w 44"/>
                <a:gd name="T121" fmla="*/ 292 h 310"/>
                <a:gd name="T122" fmla="*/ 41 w 44"/>
                <a:gd name="T123" fmla="*/ 308 h 3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44" h="310">
                  <a:moveTo>
                    <a:pt x="41" y="308"/>
                  </a:moveTo>
                  <a:cubicBezTo>
                    <a:pt x="32" y="309"/>
                    <a:pt x="24" y="310"/>
                    <a:pt x="15" y="309"/>
                  </a:cubicBezTo>
                  <a:cubicBezTo>
                    <a:pt x="11" y="309"/>
                    <a:pt x="6" y="308"/>
                    <a:pt x="2" y="308"/>
                  </a:cubicBezTo>
                  <a:cubicBezTo>
                    <a:pt x="2" y="306"/>
                    <a:pt x="1" y="304"/>
                    <a:pt x="1" y="302"/>
                  </a:cubicBezTo>
                  <a:cubicBezTo>
                    <a:pt x="1" y="296"/>
                    <a:pt x="1" y="290"/>
                    <a:pt x="1" y="284"/>
                  </a:cubicBezTo>
                  <a:cubicBezTo>
                    <a:pt x="1" y="284"/>
                    <a:pt x="1" y="283"/>
                    <a:pt x="1" y="282"/>
                  </a:cubicBezTo>
                  <a:cubicBezTo>
                    <a:pt x="3" y="278"/>
                    <a:pt x="1" y="273"/>
                    <a:pt x="1" y="269"/>
                  </a:cubicBezTo>
                  <a:cubicBezTo>
                    <a:pt x="0" y="267"/>
                    <a:pt x="1" y="265"/>
                    <a:pt x="1" y="264"/>
                  </a:cubicBezTo>
                  <a:cubicBezTo>
                    <a:pt x="1" y="264"/>
                    <a:pt x="1" y="263"/>
                    <a:pt x="1" y="263"/>
                  </a:cubicBezTo>
                  <a:cubicBezTo>
                    <a:pt x="0" y="259"/>
                    <a:pt x="1" y="255"/>
                    <a:pt x="1" y="250"/>
                  </a:cubicBezTo>
                  <a:cubicBezTo>
                    <a:pt x="0" y="246"/>
                    <a:pt x="1" y="242"/>
                    <a:pt x="1" y="238"/>
                  </a:cubicBezTo>
                  <a:cubicBezTo>
                    <a:pt x="1" y="236"/>
                    <a:pt x="0" y="234"/>
                    <a:pt x="0" y="232"/>
                  </a:cubicBezTo>
                  <a:cubicBezTo>
                    <a:pt x="0" y="230"/>
                    <a:pt x="0" y="227"/>
                    <a:pt x="0" y="225"/>
                  </a:cubicBezTo>
                  <a:cubicBezTo>
                    <a:pt x="1" y="221"/>
                    <a:pt x="1" y="217"/>
                    <a:pt x="0" y="213"/>
                  </a:cubicBezTo>
                  <a:cubicBezTo>
                    <a:pt x="0" y="213"/>
                    <a:pt x="0" y="213"/>
                    <a:pt x="0" y="212"/>
                  </a:cubicBezTo>
                  <a:cubicBezTo>
                    <a:pt x="2" y="208"/>
                    <a:pt x="1" y="204"/>
                    <a:pt x="0" y="200"/>
                  </a:cubicBezTo>
                  <a:cubicBezTo>
                    <a:pt x="0" y="195"/>
                    <a:pt x="0" y="190"/>
                    <a:pt x="0" y="185"/>
                  </a:cubicBezTo>
                  <a:cubicBezTo>
                    <a:pt x="0" y="183"/>
                    <a:pt x="0" y="181"/>
                    <a:pt x="0" y="178"/>
                  </a:cubicBezTo>
                  <a:cubicBezTo>
                    <a:pt x="0" y="176"/>
                    <a:pt x="0" y="174"/>
                    <a:pt x="0" y="172"/>
                  </a:cubicBezTo>
                  <a:cubicBezTo>
                    <a:pt x="1" y="169"/>
                    <a:pt x="1" y="167"/>
                    <a:pt x="1" y="164"/>
                  </a:cubicBezTo>
                  <a:cubicBezTo>
                    <a:pt x="1" y="160"/>
                    <a:pt x="1" y="156"/>
                    <a:pt x="2" y="152"/>
                  </a:cubicBezTo>
                  <a:cubicBezTo>
                    <a:pt x="2" y="144"/>
                    <a:pt x="2" y="136"/>
                    <a:pt x="2" y="128"/>
                  </a:cubicBezTo>
                  <a:cubicBezTo>
                    <a:pt x="3" y="124"/>
                    <a:pt x="3" y="119"/>
                    <a:pt x="3" y="115"/>
                  </a:cubicBezTo>
                  <a:cubicBezTo>
                    <a:pt x="3" y="111"/>
                    <a:pt x="3" y="107"/>
                    <a:pt x="2" y="104"/>
                  </a:cubicBezTo>
                  <a:cubicBezTo>
                    <a:pt x="2" y="103"/>
                    <a:pt x="3" y="103"/>
                    <a:pt x="3" y="102"/>
                  </a:cubicBezTo>
                  <a:cubicBezTo>
                    <a:pt x="3" y="100"/>
                    <a:pt x="3" y="98"/>
                    <a:pt x="2" y="96"/>
                  </a:cubicBezTo>
                  <a:cubicBezTo>
                    <a:pt x="2" y="94"/>
                    <a:pt x="2" y="92"/>
                    <a:pt x="2" y="90"/>
                  </a:cubicBezTo>
                  <a:cubicBezTo>
                    <a:pt x="3" y="86"/>
                    <a:pt x="2" y="82"/>
                    <a:pt x="3" y="78"/>
                  </a:cubicBezTo>
                  <a:cubicBezTo>
                    <a:pt x="3" y="73"/>
                    <a:pt x="2" y="68"/>
                    <a:pt x="3" y="63"/>
                  </a:cubicBezTo>
                  <a:cubicBezTo>
                    <a:pt x="3" y="60"/>
                    <a:pt x="3" y="56"/>
                    <a:pt x="3" y="53"/>
                  </a:cubicBezTo>
                  <a:cubicBezTo>
                    <a:pt x="3" y="48"/>
                    <a:pt x="3" y="43"/>
                    <a:pt x="4" y="38"/>
                  </a:cubicBezTo>
                  <a:cubicBezTo>
                    <a:pt x="4" y="37"/>
                    <a:pt x="4" y="36"/>
                    <a:pt x="4" y="36"/>
                  </a:cubicBezTo>
                  <a:cubicBezTo>
                    <a:pt x="3" y="34"/>
                    <a:pt x="3" y="32"/>
                    <a:pt x="3" y="30"/>
                  </a:cubicBezTo>
                  <a:cubicBezTo>
                    <a:pt x="4" y="26"/>
                    <a:pt x="4" y="22"/>
                    <a:pt x="4" y="19"/>
                  </a:cubicBezTo>
                  <a:cubicBezTo>
                    <a:pt x="4" y="15"/>
                    <a:pt x="5" y="11"/>
                    <a:pt x="5" y="8"/>
                  </a:cubicBezTo>
                  <a:cubicBezTo>
                    <a:pt x="5" y="6"/>
                    <a:pt x="5" y="5"/>
                    <a:pt x="5" y="4"/>
                  </a:cubicBezTo>
                  <a:cubicBezTo>
                    <a:pt x="5" y="3"/>
                    <a:pt x="5" y="2"/>
                    <a:pt x="5" y="0"/>
                  </a:cubicBezTo>
                  <a:cubicBezTo>
                    <a:pt x="6" y="0"/>
                    <a:pt x="6" y="0"/>
                    <a:pt x="7" y="0"/>
                  </a:cubicBezTo>
                  <a:cubicBezTo>
                    <a:pt x="16" y="0"/>
                    <a:pt x="25" y="0"/>
                    <a:pt x="33" y="0"/>
                  </a:cubicBezTo>
                  <a:cubicBezTo>
                    <a:pt x="37" y="0"/>
                    <a:pt x="40" y="0"/>
                    <a:pt x="43" y="0"/>
                  </a:cubicBezTo>
                  <a:cubicBezTo>
                    <a:pt x="43" y="5"/>
                    <a:pt x="43" y="10"/>
                    <a:pt x="43" y="14"/>
                  </a:cubicBezTo>
                  <a:cubicBezTo>
                    <a:pt x="43" y="16"/>
                    <a:pt x="43" y="19"/>
                    <a:pt x="43" y="21"/>
                  </a:cubicBezTo>
                  <a:cubicBezTo>
                    <a:pt x="44" y="26"/>
                    <a:pt x="43" y="31"/>
                    <a:pt x="43" y="36"/>
                  </a:cubicBezTo>
                  <a:cubicBezTo>
                    <a:pt x="42" y="41"/>
                    <a:pt x="42" y="46"/>
                    <a:pt x="42" y="52"/>
                  </a:cubicBezTo>
                  <a:cubicBezTo>
                    <a:pt x="42" y="55"/>
                    <a:pt x="42" y="58"/>
                    <a:pt x="42" y="61"/>
                  </a:cubicBezTo>
                  <a:cubicBezTo>
                    <a:pt x="41" y="69"/>
                    <a:pt x="41" y="77"/>
                    <a:pt x="41" y="85"/>
                  </a:cubicBezTo>
                  <a:cubicBezTo>
                    <a:pt x="41" y="93"/>
                    <a:pt x="42" y="100"/>
                    <a:pt x="42" y="108"/>
                  </a:cubicBezTo>
                  <a:cubicBezTo>
                    <a:pt x="42" y="114"/>
                    <a:pt x="42" y="120"/>
                    <a:pt x="43" y="127"/>
                  </a:cubicBezTo>
                  <a:cubicBezTo>
                    <a:pt x="43" y="129"/>
                    <a:pt x="43" y="130"/>
                    <a:pt x="43" y="132"/>
                  </a:cubicBezTo>
                  <a:cubicBezTo>
                    <a:pt x="43" y="141"/>
                    <a:pt x="43" y="150"/>
                    <a:pt x="43" y="159"/>
                  </a:cubicBezTo>
                  <a:cubicBezTo>
                    <a:pt x="44" y="162"/>
                    <a:pt x="44" y="166"/>
                    <a:pt x="44" y="169"/>
                  </a:cubicBezTo>
                  <a:cubicBezTo>
                    <a:pt x="44" y="172"/>
                    <a:pt x="44" y="175"/>
                    <a:pt x="44" y="178"/>
                  </a:cubicBezTo>
                  <a:cubicBezTo>
                    <a:pt x="44" y="185"/>
                    <a:pt x="44" y="191"/>
                    <a:pt x="44" y="197"/>
                  </a:cubicBezTo>
                  <a:cubicBezTo>
                    <a:pt x="44" y="202"/>
                    <a:pt x="44" y="208"/>
                    <a:pt x="44" y="213"/>
                  </a:cubicBezTo>
                  <a:cubicBezTo>
                    <a:pt x="43" y="220"/>
                    <a:pt x="44" y="227"/>
                    <a:pt x="43" y="234"/>
                  </a:cubicBezTo>
                  <a:cubicBezTo>
                    <a:pt x="43" y="235"/>
                    <a:pt x="43" y="237"/>
                    <a:pt x="43" y="238"/>
                  </a:cubicBezTo>
                  <a:cubicBezTo>
                    <a:pt x="43" y="242"/>
                    <a:pt x="43" y="245"/>
                    <a:pt x="43" y="249"/>
                  </a:cubicBezTo>
                  <a:cubicBezTo>
                    <a:pt x="43" y="251"/>
                    <a:pt x="43" y="254"/>
                    <a:pt x="43" y="256"/>
                  </a:cubicBezTo>
                  <a:cubicBezTo>
                    <a:pt x="43" y="264"/>
                    <a:pt x="43" y="273"/>
                    <a:pt x="42" y="281"/>
                  </a:cubicBezTo>
                  <a:cubicBezTo>
                    <a:pt x="42" y="282"/>
                    <a:pt x="42" y="283"/>
                    <a:pt x="42" y="283"/>
                  </a:cubicBezTo>
                  <a:cubicBezTo>
                    <a:pt x="42" y="286"/>
                    <a:pt x="42" y="289"/>
                    <a:pt x="42" y="292"/>
                  </a:cubicBezTo>
                  <a:cubicBezTo>
                    <a:pt x="42" y="297"/>
                    <a:pt x="42" y="302"/>
                    <a:pt x="41" y="308"/>
                  </a:cubicBezTo>
                  <a:close/>
                </a:path>
              </a:pathLst>
            </a:custGeom>
            <a:grpFill/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70" name="Freeform 15"/>
            <p:cNvSpPr>
              <a:spLocks noEditPoints="1"/>
            </p:cNvSpPr>
            <p:nvPr/>
          </p:nvSpPr>
          <p:spPr bwMode="auto">
            <a:xfrm>
              <a:off x="13997804" y="2580583"/>
              <a:ext cx="252642" cy="332503"/>
            </a:xfrm>
            <a:custGeom>
              <a:avLst/>
              <a:gdLst>
                <a:gd name="T0" fmla="*/ 74 w 137"/>
                <a:gd name="T1" fmla="*/ 118 h 180"/>
                <a:gd name="T2" fmla="*/ 83 w 137"/>
                <a:gd name="T3" fmla="*/ 114 h 180"/>
                <a:gd name="T4" fmla="*/ 80 w 137"/>
                <a:gd name="T5" fmla="*/ 110 h 180"/>
                <a:gd name="T6" fmla="*/ 68 w 137"/>
                <a:gd name="T7" fmla="*/ 115 h 180"/>
                <a:gd name="T8" fmla="*/ 32 w 137"/>
                <a:gd name="T9" fmla="*/ 119 h 180"/>
                <a:gd name="T10" fmla="*/ 28 w 137"/>
                <a:gd name="T11" fmla="*/ 113 h 180"/>
                <a:gd name="T12" fmla="*/ 27 w 137"/>
                <a:gd name="T13" fmla="*/ 102 h 180"/>
                <a:gd name="T14" fmla="*/ 22 w 137"/>
                <a:gd name="T15" fmla="*/ 93 h 180"/>
                <a:gd name="T16" fmla="*/ 27 w 137"/>
                <a:gd name="T17" fmla="*/ 89 h 180"/>
                <a:gd name="T18" fmla="*/ 23 w 137"/>
                <a:gd name="T19" fmla="*/ 83 h 180"/>
                <a:gd name="T20" fmla="*/ 10 w 137"/>
                <a:gd name="T21" fmla="*/ 67 h 180"/>
                <a:gd name="T22" fmla="*/ 1 w 137"/>
                <a:gd name="T23" fmla="*/ 57 h 180"/>
                <a:gd name="T24" fmla="*/ 7 w 137"/>
                <a:gd name="T25" fmla="*/ 46 h 180"/>
                <a:gd name="T26" fmla="*/ 14 w 137"/>
                <a:gd name="T27" fmla="*/ 21 h 180"/>
                <a:gd name="T28" fmla="*/ 16 w 137"/>
                <a:gd name="T29" fmla="*/ 9 h 180"/>
                <a:gd name="T30" fmla="*/ 21 w 137"/>
                <a:gd name="T31" fmla="*/ 3 h 180"/>
                <a:gd name="T32" fmla="*/ 25 w 137"/>
                <a:gd name="T33" fmla="*/ 16 h 180"/>
                <a:gd name="T34" fmla="*/ 36 w 137"/>
                <a:gd name="T35" fmla="*/ 21 h 180"/>
                <a:gd name="T36" fmla="*/ 47 w 137"/>
                <a:gd name="T37" fmla="*/ 19 h 180"/>
                <a:gd name="T38" fmla="*/ 59 w 137"/>
                <a:gd name="T39" fmla="*/ 6 h 180"/>
                <a:gd name="T40" fmla="*/ 58 w 137"/>
                <a:gd name="T41" fmla="*/ 25 h 180"/>
                <a:gd name="T42" fmla="*/ 63 w 137"/>
                <a:gd name="T43" fmla="*/ 29 h 180"/>
                <a:gd name="T44" fmla="*/ 76 w 137"/>
                <a:gd name="T45" fmla="*/ 16 h 180"/>
                <a:gd name="T46" fmla="*/ 71 w 137"/>
                <a:gd name="T47" fmla="*/ 30 h 180"/>
                <a:gd name="T48" fmla="*/ 74 w 137"/>
                <a:gd name="T49" fmla="*/ 39 h 180"/>
                <a:gd name="T50" fmla="*/ 78 w 137"/>
                <a:gd name="T51" fmla="*/ 36 h 180"/>
                <a:gd name="T52" fmla="*/ 88 w 137"/>
                <a:gd name="T53" fmla="*/ 34 h 180"/>
                <a:gd name="T54" fmla="*/ 96 w 137"/>
                <a:gd name="T55" fmla="*/ 33 h 180"/>
                <a:gd name="T56" fmla="*/ 100 w 137"/>
                <a:gd name="T57" fmla="*/ 44 h 180"/>
                <a:gd name="T58" fmla="*/ 94 w 137"/>
                <a:gd name="T59" fmla="*/ 62 h 180"/>
                <a:gd name="T60" fmla="*/ 86 w 137"/>
                <a:gd name="T61" fmla="*/ 62 h 180"/>
                <a:gd name="T62" fmla="*/ 100 w 137"/>
                <a:gd name="T63" fmla="*/ 70 h 180"/>
                <a:gd name="T64" fmla="*/ 120 w 137"/>
                <a:gd name="T65" fmla="*/ 96 h 180"/>
                <a:gd name="T66" fmla="*/ 132 w 137"/>
                <a:gd name="T67" fmla="*/ 106 h 180"/>
                <a:gd name="T68" fmla="*/ 132 w 137"/>
                <a:gd name="T69" fmla="*/ 113 h 180"/>
                <a:gd name="T70" fmla="*/ 136 w 137"/>
                <a:gd name="T71" fmla="*/ 140 h 180"/>
                <a:gd name="T72" fmla="*/ 122 w 137"/>
                <a:gd name="T73" fmla="*/ 153 h 180"/>
                <a:gd name="T74" fmla="*/ 101 w 137"/>
                <a:gd name="T75" fmla="*/ 169 h 180"/>
                <a:gd name="T76" fmla="*/ 80 w 137"/>
                <a:gd name="T77" fmla="*/ 179 h 180"/>
                <a:gd name="T78" fmla="*/ 23 w 137"/>
                <a:gd name="T79" fmla="*/ 26 h 180"/>
                <a:gd name="T80" fmla="*/ 26 w 137"/>
                <a:gd name="T81" fmla="*/ 29 h 180"/>
                <a:gd name="T82" fmla="*/ 27 w 137"/>
                <a:gd name="T83" fmla="*/ 36 h 180"/>
                <a:gd name="T84" fmla="*/ 30 w 137"/>
                <a:gd name="T85" fmla="*/ 45 h 180"/>
                <a:gd name="T86" fmla="*/ 46 w 137"/>
                <a:gd name="T87" fmla="*/ 39 h 180"/>
                <a:gd name="T88" fmla="*/ 48 w 137"/>
                <a:gd name="T89" fmla="*/ 34 h 180"/>
                <a:gd name="T90" fmla="*/ 34 w 137"/>
                <a:gd name="T91" fmla="*/ 30 h 180"/>
                <a:gd name="T92" fmla="*/ 30 w 137"/>
                <a:gd name="T93" fmla="*/ 26 h 180"/>
                <a:gd name="T94" fmla="*/ 23 w 137"/>
                <a:gd name="T95" fmla="*/ 26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137" h="180">
                  <a:moveTo>
                    <a:pt x="76" y="180"/>
                  </a:moveTo>
                  <a:cubicBezTo>
                    <a:pt x="79" y="159"/>
                    <a:pt x="80" y="139"/>
                    <a:pt x="74" y="118"/>
                  </a:cubicBezTo>
                  <a:cubicBezTo>
                    <a:pt x="76" y="117"/>
                    <a:pt x="78" y="116"/>
                    <a:pt x="81" y="115"/>
                  </a:cubicBezTo>
                  <a:cubicBezTo>
                    <a:pt x="81" y="115"/>
                    <a:pt x="82" y="115"/>
                    <a:pt x="83" y="114"/>
                  </a:cubicBezTo>
                  <a:cubicBezTo>
                    <a:pt x="84" y="113"/>
                    <a:pt x="85" y="112"/>
                    <a:pt x="84" y="111"/>
                  </a:cubicBezTo>
                  <a:cubicBezTo>
                    <a:pt x="83" y="110"/>
                    <a:pt x="82" y="109"/>
                    <a:pt x="80" y="110"/>
                  </a:cubicBezTo>
                  <a:cubicBezTo>
                    <a:pt x="79" y="110"/>
                    <a:pt x="78" y="111"/>
                    <a:pt x="77" y="111"/>
                  </a:cubicBezTo>
                  <a:cubicBezTo>
                    <a:pt x="74" y="113"/>
                    <a:pt x="71" y="114"/>
                    <a:pt x="68" y="115"/>
                  </a:cubicBezTo>
                  <a:cubicBezTo>
                    <a:pt x="61" y="116"/>
                    <a:pt x="54" y="118"/>
                    <a:pt x="47" y="119"/>
                  </a:cubicBezTo>
                  <a:cubicBezTo>
                    <a:pt x="42" y="121"/>
                    <a:pt x="37" y="120"/>
                    <a:pt x="32" y="119"/>
                  </a:cubicBezTo>
                  <a:cubicBezTo>
                    <a:pt x="31" y="119"/>
                    <a:pt x="30" y="118"/>
                    <a:pt x="30" y="117"/>
                  </a:cubicBezTo>
                  <a:cubicBezTo>
                    <a:pt x="29" y="116"/>
                    <a:pt x="28" y="114"/>
                    <a:pt x="28" y="113"/>
                  </a:cubicBezTo>
                  <a:cubicBezTo>
                    <a:pt x="27" y="111"/>
                    <a:pt x="27" y="109"/>
                    <a:pt x="27" y="107"/>
                  </a:cubicBezTo>
                  <a:cubicBezTo>
                    <a:pt x="27" y="105"/>
                    <a:pt x="27" y="103"/>
                    <a:pt x="27" y="102"/>
                  </a:cubicBezTo>
                  <a:cubicBezTo>
                    <a:pt x="27" y="99"/>
                    <a:pt x="26" y="97"/>
                    <a:pt x="24" y="95"/>
                  </a:cubicBezTo>
                  <a:cubicBezTo>
                    <a:pt x="23" y="94"/>
                    <a:pt x="23" y="94"/>
                    <a:pt x="22" y="93"/>
                  </a:cubicBezTo>
                  <a:cubicBezTo>
                    <a:pt x="22" y="91"/>
                    <a:pt x="23" y="90"/>
                    <a:pt x="24" y="90"/>
                  </a:cubicBezTo>
                  <a:cubicBezTo>
                    <a:pt x="25" y="89"/>
                    <a:pt x="26" y="89"/>
                    <a:pt x="27" y="89"/>
                  </a:cubicBezTo>
                  <a:cubicBezTo>
                    <a:pt x="29" y="89"/>
                    <a:pt x="31" y="88"/>
                    <a:pt x="31" y="86"/>
                  </a:cubicBezTo>
                  <a:cubicBezTo>
                    <a:pt x="29" y="84"/>
                    <a:pt x="26" y="83"/>
                    <a:pt x="23" y="83"/>
                  </a:cubicBezTo>
                  <a:cubicBezTo>
                    <a:pt x="18" y="84"/>
                    <a:pt x="14" y="80"/>
                    <a:pt x="15" y="75"/>
                  </a:cubicBezTo>
                  <a:cubicBezTo>
                    <a:pt x="15" y="71"/>
                    <a:pt x="14" y="69"/>
                    <a:pt x="10" y="67"/>
                  </a:cubicBezTo>
                  <a:cubicBezTo>
                    <a:pt x="9" y="66"/>
                    <a:pt x="7" y="66"/>
                    <a:pt x="5" y="65"/>
                  </a:cubicBezTo>
                  <a:cubicBezTo>
                    <a:pt x="1" y="64"/>
                    <a:pt x="0" y="61"/>
                    <a:pt x="1" y="57"/>
                  </a:cubicBezTo>
                  <a:cubicBezTo>
                    <a:pt x="2" y="56"/>
                    <a:pt x="3" y="54"/>
                    <a:pt x="4" y="52"/>
                  </a:cubicBezTo>
                  <a:cubicBezTo>
                    <a:pt x="5" y="50"/>
                    <a:pt x="6" y="48"/>
                    <a:pt x="7" y="46"/>
                  </a:cubicBezTo>
                  <a:cubicBezTo>
                    <a:pt x="9" y="42"/>
                    <a:pt x="11" y="37"/>
                    <a:pt x="13" y="32"/>
                  </a:cubicBezTo>
                  <a:cubicBezTo>
                    <a:pt x="13" y="29"/>
                    <a:pt x="13" y="25"/>
                    <a:pt x="14" y="21"/>
                  </a:cubicBezTo>
                  <a:cubicBezTo>
                    <a:pt x="14" y="19"/>
                    <a:pt x="15" y="16"/>
                    <a:pt x="16" y="14"/>
                  </a:cubicBezTo>
                  <a:cubicBezTo>
                    <a:pt x="16" y="12"/>
                    <a:pt x="16" y="11"/>
                    <a:pt x="16" y="9"/>
                  </a:cubicBezTo>
                  <a:cubicBezTo>
                    <a:pt x="17" y="6"/>
                    <a:pt x="18" y="4"/>
                    <a:pt x="21" y="1"/>
                  </a:cubicBezTo>
                  <a:cubicBezTo>
                    <a:pt x="21" y="2"/>
                    <a:pt x="21" y="3"/>
                    <a:pt x="21" y="3"/>
                  </a:cubicBezTo>
                  <a:cubicBezTo>
                    <a:pt x="21" y="7"/>
                    <a:pt x="21" y="11"/>
                    <a:pt x="23" y="14"/>
                  </a:cubicBezTo>
                  <a:cubicBezTo>
                    <a:pt x="24" y="15"/>
                    <a:pt x="24" y="15"/>
                    <a:pt x="25" y="16"/>
                  </a:cubicBezTo>
                  <a:cubicBezTo>
                    <a:pt x="30" y="11"/>
                    <a:pt x="34" y="6"/>
                    <a:pt x="37" y="0"/>
                  </a:cubicBezTo>
                  <a:cubicBezTo>
                    <a:pt x="41" y="6"/>
                    <a:pt x="42" y="12"/>
                    <a:pt x="36" y="21"/>
                  </a:cubicBezTo>
                  <a:cubicBezTo>
                    <a:pt x="37" y="23"/>
                    <a:pt x="38" y="23"/>
                    <a:pt x="40" y="22"/>
                  </a:cubicBezTo>
                  <a:cubicBezTo>
                    <a:pt x="43" y="22"/>
                    <a:pt x="45" y="20"/>
                    <a:pt x="47" y="19"/>
                  </a:cubicBezTo>
                  <a:cubicBezTo>
                    <a:pt x="50" y="16"/>
                    <a:pt x="53" y="15"/>
                    <a:pt x="55" y="11"/>
                  </a:cubicBezTo>
                  <a:cubicBezTo>
                    <a:pt x="57" y="10"/>
                    <a:pt x="57" y="8"/>
                    <a:pt x="59" y="6"/>
                  </a:cubicBezTo>
                  <a:cubicBezTo>
                    <a:pt x="61" y="12"/>
                    <a:pt x="59" y="18"/>
                    <a:pt x="58" y="24"/>
                  </a:cubicBezTo>
                  <a:cubicBezTo>
                    <a:pt x="58" y="25"/>
                    <a:pt x="58" y="25"/>
                    <a:pt x="58" y="25"/>
                  </a:cubicBezTo>
                  <a:cubicBezTo>
                    <a:pt x="57" y="26"/>
                    <a:pt x="57" y="28"/>
                    <a:pt x="59" y="29"/>
                  </a:cubicBezTo>
                  <a:cubicBezTo>
                    <a:pt x="60" y="30"/>
                    <a:pt x="62" y="30"/>
                    <a:pt x="63" y="29"/>
                  </a:cubicBezTo>
                  <a:cubicBezTo>
                    <a:pt x="67" y="25"/>
                    <a:pt x="71" y="22"/>
                    <a:pt x="74" y="18"/>
                  </a:cubicBezTo>
                  <a:cubicBezTo>
                    <a:pt x="74" y="17"/>
                    <a:pt x="75" y="16"/>
                    <a:pt x="76" y="16"/>
                  </a:cubicBezTo>
                  <a:cubicBezTo>
                    <a:pt x="76" y="17"/>
                    <a:pt x="75" y="18"/>
                    <a:pt x="75" y="19"/>
                  </a:cubicBezTo>
                  <a:cubicBezTo>
                    <a:pt x="74" y="23"/>
                    <a:pt x="72" y="27"/>
                    <a:pt x="71" y="30"/>
                  </a:cubicBezTo>
                  <a:cubicBezTo>
                    <a:pt x="71" y="33"/>
                    <a:pt x="71" y="35"/>
                    <a:pt x="71" y="38"/>
                  </a:cubicBezTo>
                  <a:cubicBezTo>
                    <a:pt x="72" y="39"/>
                    <a:pt x="73" y="40"/>
                    <a:pt x="74" y="39"/>
                  </a:cubicBezTo>
                  <a:cubicBezTo>
                    <a:pt x="75" y="39"/>
                    <a:pt x="77" y="39"/>
                    <a:pt x="77" y="37"/>
                  </a:cubicBezTo>
                  <a:cubicBezTo>
                    <a:pt x="78" y="37"/>
                    <a:pt x="78" y="37"/>
                    <a:pt x="78" y="36"/>
                  </a:cubicBezTo>
                  <a:cubicBezTo>
                    <a:pt x="81" y="35"/>
                    <a:pt x="84" y="34"/>
                    <a:pt x="87" y="35"/>
                  </a:cubicBezTo>
                  <a:cubicBezTo>
                    <a:pt x="87" y="35"/>
                    <a:pt x="88" y="35"/>
                    <a:pt x="88" y="34"/>
                  </a:cubicBezTo>
                  <a:cubicBezTo>
                    <a:pt x="88" y="32"/>
                    <a:pt x="89" y="31"/>
                    <a:pt x="91" y="31"/>
                  </a:cubicBezTo>
                  <a:cubicBezTo>
                    <a:pt x="93" y="31"/>
                    <a:pt x="95" y="31"/>
                    <a:pt x="96" y="33"/>
                  </a:cubicBezTo>
                  <a:cubicBezTo>
                    <a:pt x="97" y="35"/>
                    <a:pt x="99" y="37"/>
                    <a:pt x="100" y="39"/>
                  </a:cubicBezTo>
                  <a:cubicBezTo>
                    <a:pt x="100" y="41"/>
                    <a:pt x="100" y="42"/>
                    <a:pt x="100" y="44"/>
                  </a:cubicBezTo>
                  <a:cubicBezTo>
                    <a:pt x="101" y="47"/>
                    <a:pt x="100" y="50"/>
                    <a:pt x="100" y="53"/>
                  </a:cubicBezTo>
                  <a:cubicBezTo>
                    <a:pt x="99" y="56"/>
                    <a:pt x="96" y="59"/>
                    <a:pt x="94" y="62"/>
                  </a:cubicBezTo>
                  <a:cubicBezTo>
                    <a:pt x="93" y="63"/>
                    <a:pt x="91" y="63"/>
                    <a:pt x="89" y="63"/>
                  </a:cubicBezTo>
                  <a:cubicBezTo>
                    <a:pt x="88" y="63"/>
                    <a:pt x="87" y="62"/>
                    <a:pt x="86" y="62"/>
                  </a:cubicBezTo>
                  <a:cubicBezTo>
                    <a:pt x="86" y="66"/>
                    <a:pt x="90" y="68"/>
                    <a:pt x="96" y="66"/>
                  </a:cubicBezTo>
                  <a:cubicBezTo>
                    <a:pt x="98" y="68"/>
                    <a:pt x="99" y="69"/>
                    <a:pt x="100" y="70"/>
                  </a:cubicBezTo>
                  <a:cubicBezTo>
                    <a:pt x="103" y="74"/>
                    <a:pt x="106" y="78"/>
                    <a:pt x="109" y="82"/>
                  </a:cubicBezTo>
                  <a:cubicBezTo>
                    <a:pt x="112" y="87"/>
                    <a:pt x="116" y="92"/>
                    <a:pt x="120" y="96"/>
                  </a:cubicBezTo>
                  <a:cubicBezTo>
                    <a:pt x="124" y="99"/>
                    <a:pt x="127" y="102"/>
                    <a:pt x="131" y="104"/>
                  </a:cubicBezTo>
                  <a:cubicBezTo>
                    <a:pt x="131" y="105"/>
                    <a:pt x="132" y="106"/>
                    <a:pt x="132" y="106"/>
                  </a:cubicBezTo>
                  <a:cubicBezTo>
                    <a:pt x="131" y="107"/>
                    <a:pt x="131" y="108"/>
                    <a:pt x="131" y="108"/>
                  </a:cubicBezTo>
                  <a:cubicBezTo>
                    <a:pt x="131" y="110"/>
                    <a:pt x="132" y="112"/>
                    <a:pt x="132" y="113"/>
                  </a:cubicBezTo>
                  <a:cubicBezTo>
                    <a:pt x="133" y="120"/>
                    <a:pt x="134" y="126"/>
                    <a:pt x="134" y="132"/>
                  </a:cubicBezTo>
                  <a:cubicBezTo>
                    <a:pt x="135" y="135"/>
                    <a:pt x="135" y="138"/>
                    <a:pt x="136" y="140"/>
                  </a:cubicBezTo>
                  <a:cubicBezTo>
                    <a:pt x="137" y="141"/>
                    <a:pt x="136" y="142"/>
                    <a:pt x="135" y="143"/>
                  </a:cubicBezTo>
                  <a:cubicBezTo>
                    <a:pt x="131" y="146"/>
                    <a:pt x="127" y="150"/>
                    <a:pt x="122" y="153"/>
                  </a:cubicBezTo>
                  <a:cubicBezTo>
                    <a:pt x="120" y="155"/>
                    <a:pt x="117" y="157"/>
                    <a:pt x="114" y="159"/>
                  </a:cubicBezTo>
                  <a:cubicBezTo>
                    <a:pt x="109" y="162"/>
                    <a:pt x="105" y="166"/>
                    <a:pt x="101" y="169"/>
                  </a:cubicBezTo>
                  <a:cubicBezTo>
                    <a:pt x="96" y="172"/>
                    <a:pt x="91" y="174"/>
                    <a:pt x="86" y="176"/>
                  </a:cubicBezTo>
                  <a:cubicBezTo>
                    <a:pt x="84" y="177"/>
                    <a:pt x="82" y="178"/>
                    <a:pt x="80" y="179"/>
                  </a:cubicBezTo>
                  <a:cubicBezTo>
                    <a:pt x="79" y="179"/>
                    <a:pt x="78" y="179"/>
                    <a:pt x="76" y="180"/>
                  </a:cubicBezTo>
                  <a:close/>
                  <a:moveTo>
                    <a:pt x="23" y="26"/>
                  </a:moveTo>
                  <a:cubicBezTo>
                    <a:pt x="23" y="26"/>
                    <a:pt x="22" y="27"/>
                    <a:pt x="22" y="27"/>
                  </a:cubicBezTo>
                  <a:cubicBezTo>
                    <a:pt x="24" y="28"/>
                    <a:pt x="25" y="28"/>
                    <a:pt x="26" y="29"/>
                  </a:cubicBezTo>
                  <a:cubicBezTo>
                    <a:pt x="28" y="30"/>
                    <a:pt x="28" y="31"/>
                    <a:pt x="28" y="33"/>
                  </a:cubicBezTo>
                  <a:cubicBezTo>
                    <a:pt x="27" y="34"/>
                    <a:pt x="27" y="35"/>
                    <a:pt x="27" y="36"/>
                  </a:cubicBezTo>
                  <a:cubicBezTo>
                    <a:pt x="27" y="37"/>
                    <a:pt x="27" y="38"/>
                    <a:pt x="27" y="39"/>
                  </a:cubicBezTo>
                  <a:cubicBezTo>
                    <a:pt x="26" y="42"/>
                    <a:pt x="27" y="45"/>
                    <a:pt x="30" y="45"/>
                  </a:cubicBezTo>
                  <a:cubicBezTo>
                    <a:pt x="32" y="45"/>
                    <a:pt x="35" y="45"/>
                    <a:pt x="37" y="44"/>
                  </a:cubicBezTo>
                  <a:cubicBezTo>
                    <a:pt x="40" y="42"/>
                    <a:pt x="43" y="40"/>
                    <a:pt x="46" y="39"/>
                  </a:cubicBezTo>
                  <a:cubicBezTo>
                    <a:pt x="47" y="39"/>
                    <a:pt x="47" y="38"/>
                    <a:pt x="48" y="38"/>
                  </a:cubicBezTo>
                  <a:cubicBezTo>
                    <a:pt x="50" y="37"/>
                    <a:pt x="49" y="35"/>
                    <a:pt x="48" y="34"/>
                  </a:cubicBezTo>
                  <a:cubicBezTo>
                    <a:pt x="47" y="34"/>
                    <a:pt x="46" y="33"/>
                    <a:pt x="45" y="33"/>
                  </a:cubicBezTo>
                  <a:cubicBezTo>
                    <a:pt x="41" y="32"/>
                    <a:pt x="38" y="31"/>
                    <a:pt x="34" y="30"/>
                  </a:cubicBezTo>
                  <a:cubicBezTo>
                    <a:pt x="33" y="30"/>
                    <a:pt x="32" y="29"/>
                    <a:pt x="32" y="28"/>
                  </a:cubicBezTo>
                  <a:cubicBezTo>
                    <a:pt x="32" y="26"/>
                    <a:pt x="31" y="26"/>
                    <a:pt x="30" y="26"/>
                  </a:cubicBezTo>
                  <a:cubicBezTo>
                    <a:pt x="28" y="26"/>
                    <a:pt x="27" y="26"/>
                    <a:pt x="25" y="26"/>
                  </a:cubicBezTo>
                  <a:cubicBezTo>
                    <a:pt x="25" y="26"/>
                    <a:pt x="24" y="26"/>
                    <a:pt x="23" y="26"/>
                  </a:cubicBezTo>
                  <a:close/>
                </a:path>
              </a:pathLst>
            </a:custGeom>
            <a:grpFill/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71" name="Freeform 16"/>
            <p:cNvSpPr>
              <a:spLocks noEditPoints="1"/>
            </p:cNvSpPr>
            <p:nvPr/>
          </p:nvSpPr>
          <p:spPr bwMode="auto">
            <a:xfrm>
              <a:off x="12225792" y="2644873"/>
              <a:ext cx="287801" cy="245610"/>
            </a:xfrm>
            <a:custGeom>
              <a:avLst/>
              <a:gdLst>
                <a:gd name="T0" fmla="*/ 128 w 156"/>
                <a:gd name="T1" fmla="*/ 5 h 133"/>
                <a:gd name="T2" fmla="*/ 135 w 156"/>
                <a:gd name="T3" fmla="*/ 18 h 133"/>
                <a:gd name="T4" fmla="*/ 147 w 156"/>
                <a:gd name="T5" fmla="*/ 7 h 133"/>
                <a:gd name="T6" fmla="*/ 146 w 156"/>
                <a:gd name="T7" fmla="*/ 13 h 133"/>
                <a:gd name="T8" fmla="*/ 145 w 156"/>
                <a:gd name="T9" fmla="*/ 22 h 133"/>
                <a:gd name="T10" fmla="*/ 155 w 156"/>
                <a:gd name="T11" fmla="*/ 16 h 133"/>
                <a:gd name="T12" fmla="*/ 154 w 156"/>
                <a:gd name="T13" fmla="*/ 27 h 133"/>
                <a:gd name="T14" fmla="*/ 153 w 156"/>
                <a:gd name="T15" fmla="*/ 51 h 133"/>
                <a:gd name="T16" fmla="*/ 152 w 156"/>
                <a:gd name="T17" fmla="*/ 61 h 133"/>
                <a:gd name="T18" fmla="*/ 143 w 156"/>
                <a:gd name="T19" fmla="*/ 65 h 133"/>
                <a:gd name="T20" fmla="*/ 130 w 156"/>
                <a:gd name="T21" fmla="*/ 76 h 133"/>
                <a:gd name="T22" fmla="*/ 112 w 156"/>
                <a:gd name="T23" fmla="*/ 72 h 133"/>
                <a:gd name="T24" fmla="*/ 115 w 156"/>
                <a:gd name="T25" fmla="*/ 78 h 133"/>
                <a:gd name="T26" fmla="*/ 115 w 156"/>
                <a:gd name="T27" fmla="*/ 87 h 133"/>
                <a:gd name="T28" fmla="*/ 106 w 156"/>
                <a:gd name="T29" fmla="*/ 97 h 133"/>
                <a:gd name="T30" fmla="*/ 86 w 156"/>
                <a:gd name="T31" fmla="*/ 104 h 133"/>
                <a:gd name="T32" fmla="*/ 65 w 156"/>
                <a:gd name="T33" fmla="*/ 93 h 133"/>
                <a:gd name="T34" fmla="*/ 58 w 156"/>
                <a:gd name="T35" fmla="*/ 133 h 133"/>
                <a:gd name="T36" fmla="*/ 45 w 156"/>
                <a:gd name="T37" fmla="*/ 129 h 133"/>
                <a:gd name="T38" fmla="*/ 13 w 156"/>
                <a:gd name="T39" fmla="*/ 110 h 133"/>
                <a:gd name="T40" fmla="*/ 0 w 156"/>
                <a:gd name="T41" fmla="*/ 100 h 133"/>
                <a:gd name="T42" fmla="*/ 8 w 156"/>
                <a:gd name="T43" fmla="*/ 84 h 133"/>
                <a:gd name="T44" fmla="*/ 13 w 156"/>
                <a:gd name="T45" fmla="*/ 64 h 133"/>
                <a:gd name="T46" fmla="*/ 23 w 156"/>
                <a:gd name="T47" fmla="*/ 53 h 133"/>
                <a:gd name="T48" fmla="*/ 32 w 156"/>
                <a:gd name="T49" fmla="*/ 62 h 133"/>
                <a:gd name="T50" fmla="*/ 38 w 156"/>
                <a:gd name="T51" fmla="*/ 48 h 133"/>
                <a:gd name="T52" fmla="*/ 49 w 156"/>
                <a:gd name="T53" fmla="*/ 47 h 133"/>
                <a:gd name="T54" fmla="*/ 50 w 156"/>
                <a:gd name="T55" fmla="*/ 38 h 133"/>
                <a:gd name="T56" fmla="*/ 67 w 156"/>
                <a:gd name="T57" fmla="*/ 36 h 133"/>
                <a:gd name="T58" fmla="*/ 72 w 156"/>
                <a:gd name="T59" fmla="*/ 32 h 133"/>
                <a:gd name="T60" fmla="*/ 75 w 156"/>
                <a:gd name="T61" fmla="*/ 9 h 133"/>
                <a:gd name="T62" fmla="*/ 85 w 156"/>
                <a:gd name="T63" fmla="*/ 12 h 133"/>
                <a:gd name="T64" fmla="*/ 98 w 156"/>
                <a:gd name="T65" fmla="*/ 21 h 133"/>
                <a:gd name="T66" fmla="*/ 105 w 156"/>
                <a:gd name="T67" fmla="*/ 17 h 133"/>
                <a:gd name="T68" fmla="*/ 110 w 156"/>
                <a:gd name="T69" fmla="*/ 14 h 133"/>
                <a:gd name="T70" fmla="*/ 117 w 156"/>
                <a:gd name="T71" fmla="*/ 17 h 133"/>
                <a:gd name="T72" fmla="*/ 128 w 156"/>
                <a:gd name="T73" fmla="*/ 0 h 133"/>
                <a:gd name="T74" fmla="*/ 125 w 156"/>
                <a:gd name="T75" fmla="*/ 20 h 133"/>
                <a:gd name="T76" fmla="*/ 127 w 156"/>
                <a:gd name="T77" fmla="*/ 22 h 133"/>
                <a:gd name="T78" fmla="*/ 127 w 156"/>
                <a:gd name="T79" fmla="*/ 22 h 133"/>
                <a:gd name="T80" fmla="*/ 135 w 156"/>
                <a:gd name="T81" fmla="*/ 45 h 133"/>
                <a:gd name="T82" fmla="*/ 137 w 156"/>
                <a:gd name="T83" fmla="*/ 39 h 133"/>
                <a:gd name="T84" fmla="*/ 143 w 156"/>
                <a:gd name="T85" fmla="*/ 35 h 133"/>
                <a:gd name="T86" fmla="*/ 145 w 156"/>
                <a:gd name="T87" fmla="*/ 32 h 133"/>
                <a:gd name="T88" fmla="*/ 138 w 156"/>
                <a:gd name="T89" fmla="*/ 27 h 133"/>
                <a:gd name="T90" fmla="*/ 130 w 156"/>
                <a:gd name="T91" fmla="*/ 25 h 133"/>
                <a:gd name="T92" fmla="*/ 120 w 156"/>
                <a:gd name="T93" fmla="*/ 26 h 133"/>
                <a:gd name="T94" fmla="*/ 119 w 156"/>
                <a:gd name="T95" fmla="*/ 35 h 133"/>
                <a:gd name="T96" fmla="*/ 133 w 156"/>
                <a:gd name="T97" fmla="*/ 47 h 1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156" h="133">
                  <a:moveTo>
                    <a:pt x="128" y="0"/>
                  </a:moveTo>
                  <a:cubicBezTo>
                    <a:pt x="128" y="2"/>
                    <a:pt x="128" y="3"/>
                    <a:pt x="128" y="5"/>
                  </a:cubicBezTo>
                  <a:cubicBezTo>
                    <a:pt x="128" y="9"/>
                    <a:pt x="128" y="14"/>
                    <a:pt x="131" y="18"/>
                  </a:cubicBezTo>
                  <a:cubicBezTo>
                    <a:pt x="132" y="20"/>
                    <a:pt x="133" y="20"/>
                    <a:pt x="135" y="18"/>
                  </a:cubicBezTo>
                  <a:cubicBezTo>
                    <a:pt x="138" y="15"/>
                    <a:pt x="141" y="12"/>
                    <a:pt x="144" y="10"/>
                  </a:cubicBezTo>
                  <a:cubicBezTo>
                    <a:pt x="145" y="9"/>
                    <a:pt x="146" y="8"/>
                    <a:pt x="147" y="7"/>
                  </a:cubicBezTo>
                  <a:cubicBezTo>
                    <a:pt x="147" y="7"/>
                    <a:pt x="147" y="8"/>
                    <a:pt x="147" y="8"/>
                  </a:cubicBezTo>
                  <a:cubicBezTo>
                    <a:pt x="147" y="9"/>
                    <a:pt x="147" y="11"/>
                    <a:pt x="146" y="13"/>
                  </a:cubicBezTo>
                  <a:cubicBezTo>
                    <a:pt x="145" y="15"/>
                    <a:pt x="144" y="17"/>
                    <a:pt x="143" y="20"/>
                  </a:cubicBezTo>
                  <a:cubicBezTo>
                    <a:pt x="142" y="21"/>
                    <a:pt x="143" y="22"/>
                    <a:pt x="145" y="22"/>
                  </a:cubicBezTo>
                  <a:cubicBezTo>
                    <a:pt x="146" y="22"/>
                    <a:pt x="147" y="22"/>
                    <a:pt x="147" y="22"/>
                  </a:cubicBezTo>
                  <a:cubicBezTo>
                    <a:pt x="150" y="20"/>
                    <a:pt x="153" y="19"/>
                    <a:pt x="155" y="16"/>
                  </a:cubicBezTo>
                  <a:cubicBezTo>
                    <a:pt x="155" y="16"/>
                    <a:pt x="155" y="16"/>
                    <a:pt x="156" y="15"/>
                  </a:cubicBezTo>
                  <a:cubicBezTo>
                    <a:pt x="155" y="19"/>
                    <a:pt x="154" y="23"/>
                    <a:pt x="154" y="27"/>
                  </a:cubicBezTo>
                  <a:cubicBezTo>
                    <a:pt x="153" y="30"/>
                    <a:pt x="153" y="32"/>
                    <a:pt x="153" y="35"/>
                  </a:cubicBezTo>
                  <a:cubicBezTo>
                    <a:pt x="153" y="40"/>
                    <a:pt x="153" y="45"/>
                    <a:pt x="153" y="51"/>
                  </a:cubicBezTo>
                  <a:cubicBezTo>
                    <a:pt x="153" y="53"/>
                    <a:pt x="153" y="56"/>
                    <a:pt x="153" y="58"/>
                  </a:cubicBezTo>
                  <a:cubicBezTo>
                    <a:pt x="153" y="59"/>
                    <a:pt x="153" y="60"/>
                    <a:pt x="152" y="61"/>
                  </a:cubicBezTo>
                  <a:cubicBezTo>
                    <a:pt x="151" y="64"/>
                    <a:pt x="150" y="65"/>
                    <a:pt x="147" y="65"/>
                  </a:cubicBezTo>
                  <a:cubicBezTo>
                    <a:pt x="146" y="65"/>
                    <a:pt x="144" y="65"/>
                    <a:pt x="143" y="65"/>
                  </a:cubicBezTo>
                  <a:cubicBezTo>
                    <a:pt x="139" y="64"/>
                    <a:pt x="135" y="66"/>
                    <a:pt x="133" y="70"/>
                  </a:cubicBezTo>
                  <a:cubicBezTo>
                    <a:pt x="133" y="72"/>
                    <a:pt x="131" y="74"/>
                    <a:pt x="130" y="76"/>
                  </a:cubicBezTo>
                  <a:cubicBezTo>
                    <a:pt x="128" y="78"/>
                    <a:pt x="125" y="79"/>
                    <a:pt x="123" y="78"/>
                  </a:cubicBezTo>
                  <a:cubicBezTo>
                    <a:pt x="119" y="76"/>
                    <a:pt x="115" y="75"/>
                    <a:pt x="112" y="72"/>
                  </a:cubicBezTo>
                  <a:cubicBezTo>
                    <a:pt x="111" y="72"/>
                    <a:pt x="110" y="73"/>
                    <a:pt x="111" y="75"/>
                  </a:cubicBezTo>
                  <a:cubicBezTo>
                    <a:pt x="112" y="76"/>
                    <a:pt x="114" y="77"/>
                    <a:pt x="115" y="78"/>
                  </a:cubicBezTo>
                  <a:cubicBezTo>
                    <a:pt x="119" y="80"/>
                    <a:pt x="119" y="82"/>
                    <a:pt x="118" y="86"/>
                  </a:cubicBezTo>
                  <a:cubicBezTo>
                    <a:pt x="117" y="87"/>
                    <a:pt x="116" y="87"/>
                    <a:pt x="115" y="87"/>
                  </a:cubicBezTo>
                  <a:cubicBezTo>
                    <a:pt x="111" y="87"/>
                    <a:pt x="111" y="87"/>
                    <a:pt x="109" y="90"/>
                  </a:cubicBezTo>
                  <a:cubicBezTo>
                    <a:pt x="108" y="93"/>
                    <a:pt x="107" y="95"/>
                    <a:pt x="106" y="97"/>
                  </a:cubicBezTo>
                  <a:cubicBezTo>
                    <a:pt x="104" y="100"/>
                    <a:pt x="101" y="102"/>
                    <a:pt x="97" y="104"/>
                  </a:cubicBezTo>
                  <a:cubicBezTo>
                    <a:pt x="94" y="105"/>
                    <a:pt x="90" y="105"/>
                    <a:pt x="86" y="104"/>
                  </a:cubicBezTo>
                  <a:cubicBezTo>
                    <a:pt x="81" y="103"/>
                    <a:pt x="77" y="100"/>
                    <a:pt x="73" y="97"/>
                  </a:cubicBezTo>
                  <a:cubicBezTo>
                    <a:pt x="71" y="95"/>
                    <a:pt x="68" y="93"/>
                    <a:pt x="65" y="93"/>
                  </a:cubicBezTo>
                  <a:cubicBezTo>
                    <a:pt x="66" y="96"/>
                    <a:pt x="69" y="96"/>
                    <a:pt x="71" y="99"/>
                  </a:cubicBezTo>
                  <a:cubicBezTo>
                    <a:pt x="65" y="110"/>
                    <a:pt x="61" y="121"/>
                    <a:pt x="58" y="133"/>
                  </a:cubicBezTo>
                  <a:cubicBezTo>
                    <a:pt x="53" y="132"/>
                    <a:pt x="49" y="132"/>
                    <a:pt x="45" y="131"/>
                  </a:cubicBezTo>
                  <a:cubicBezTo>
                    <a:pt x="45" y="130"/>
                    <a:pt x="45" y="130"/>
                    <a:pt x="45" y="129"/>
                  </a:cubicBezTo>
                  <a:cubicBezTo>
                    <a:pt x="38" y="125"/>
                    <a:pt x="32" y="120"/>
                    <a:pt x="25" y="116"/>
                  </a:cubicBezTo>
                  <a:cubicBezTo>
                    <a:pt x="21" y="114"/>
                    <a:pt x="17" y="112"/>
                    <a:pt x="13" y="110"/>
                  </a:cubicBezTo>
                  <a:cubicBezTo>
                    <a:pt x="9" y="109"/>
                    <a:pt x="7" y="107"/>
                    <a:pt x="4" y="105"/>
                  </a:cubicBezTo>
                  <a:cubicBezTo>
                    <a:pt x="3" y="103"/>
                    <a:pt x="1" y="101"/>
                    <a:pt x="0" y="100"/>
                  </a:cubicBezTo>
                  <a:cubicBezTo>
                    <a:pt x="1" y="99"/>
                    <a:pt x="2" y="97"/>
                    <a:pt x="3" y="96"/>
                  </a:cubicBezTo>
                  <a:cubicBezTo>
                    <a:pt x="5" y="92"/>
                    <a:pt x="7" y="88"/>
                    <a:pt x="8" y="84"/>
                  </a:cubicBezTo>
                  <a:cubicBezTo>
                    <a:pt x="9" y="79"/>
                    <a:pt x="10" y="73"/>
                    <a:pt x="11" y="67"/>
                  </a:cubicBezTo>
                  <a:cubicBezTo>
                    <a:pt x="11" y="66"/>
                    <a:pt x="11" y="65"/>
                    <a:pt x="13" y="64"/>
                  </a:cubicBezTo>
                  <a:cubicBezTo>
                    <a:pt x="16" y="62"/>
                    <a:pt x="19" y="58"/>
                    <a:pt x="22" y="56"/>
                  </a:cubicBezTo>
                  <a:cubicBezTo>
                    <a:pt x="23" y="55"/>
                    <a:pt x="22" y="54"/>
                    <a:pt x="23" y="53"/>
                  </a:cubicBezTo>
                  <a:cubicBezTo>
                    <a:pt x="25" y="53"/>
                    <a:pt x="26" y="56"/>
                    <a:pt x="24" y="62"/>
                  </a:cubicBezTo>
                  <a:cubicBezTo>
                    <a:pt x="26" y="65"/>
                    <a:pt x="29" y="65"/>
                    <a:pt x="32" y="62"/>
                  </a:cubicBezTo>
                  <a:cubicBezTo>
                    <a:pt x="35" y="58"/>
                    <a:pt x="37" y="54"/>
                    <a:pt x="38" y="50"/>
                  </a:cubicBezTo>
                  <a:cubicBezTo>
                    <a:pt x="38" y="50"/>
                    <a:pt x="38" y="49"/>
                    <a:pt x="38" y="48"/>
                  </a:cubicBezTo>
                  <a:cubicBezTo>
                    <a:pt x="41" y="51"/>
                    <a:pt x="43" y="55"/>
                    <a:pt x="49" y="54"/>
                  </a:cubicBezTo>
                  <a:cubicBezTo>
                    <a:pt x="50" y="52"/>
                    <a:pt x="49" y="49"/>
                    <a:pt x="49" y="47"/>
                  </a:cubicBezTo>
                  <a:cubicBezTo>
                    <a:pt x="50" y="45"/>
                    <a:pt x="49" y="44"/>
                    <a:pt x="50" y="42"/>
                  </a:cubicBezTo>
                  <a:cubicBezTo>
                    <a:pt x="50" y="41"/>
                    <a:pt x="50" y="40"/>
                    <a:pt x="50" y="38"/>
                  </a:cubicBezTo>
                  <a:cubicBezTo>
                    <a:pt x="54" y="44"/>
                    <a:pt x="58" y="48"/>
                    <a:pt x="64" y="49"/>
                  </a:cubicBezTo>
                  <a:cubicBezTo>
                    <a:pt x="65" y="44"/>
                    <a:pt x="66" y="40"/>
                    <a:pt x="67" y="36"/>
                  </a:cubicBezTo>
                  <a:cubicBezTo>
                    <a:pt x="71" y="37"/>
                    <a:pt x="75" y="38"/>
                    <a:pt x="77" y="34"/>
                  </a:cubicBezTo>
                  <a:cubicBezTo>
                    <a:pt x="75" y="32"/>
                    <a:pt x="74" y="32"/>
                    <a:pt x="72" y="32"/>
                  </a:cubicBezTo>
                  <a:cubicBezTo>
                    <a:pt x="68" y="32"/>
                    <a:pt x="67" y="32"/>
                    <a:pt x="67" y="28"/>
                  </a:cubicBezTo>
                  <a:cubicBezTo>
                    <a:pt x="66" y="20"/>
                    <a:pt x="69" y="14"/>
                    <a:pt x="75" y="9"/>
                  </a:cubicBezTo>
                  <a:cubicBezTo>
                    <a:pt x="77" y="7"/>
                    <a:pt x="82" y="8"/>
                    <a:pt x="84" y="10"/>
                  </a:cubicBezTo>
                  <a:cubicBezTo>
                    <a:pt x="84" y="11"/>
                    <a:pt x="84" y="12"/>
                    <a:pt x="85" y="12"/>
                  </a:cubicBezTo>
                  <a:cubicBezTo>
                    <a:pt x="85" y="14"/>
                    <a:pt x="87" y="15"/>
                    <a:pt x="88" y="15"/>
                  </a:cubicBezTo>
                  <a:cubicBezTo>
                    <a:pt x="92" y="17"/>
                    <a:pt x="95" y="18"/>
                    <a:pt x="98" y="21"/>
                  </a:cubicBezTo>
                  <a:cubicBezTo>
                    <a:pt x="99" y="23"/>
                    <a:pt x="100" y="24"/>
                    <a:pt x="103" y="24"/>
                  </a:cubicBezTo>
                  <a:cubicBezTo>
                    <a:pt x="104" y="22"/>
                    <a:pt x="105" y="19"/>
                    <a:pt x="105" y="17"/>
                  </a:cubicBezTo>
                  <a:cubicBezTo>
                    <a:pt x="106" y="15"/>
                    <a:pt x="106" y="12"/>
                    <a:pt x="106" y="9"/>
                  </a:cubicBezTo>
                  <a:cubicBezTo>
                    <a:pt x="108" y="11"/>
                    <a:pt x="109" y="13"/>
                    <a:pt x="110" y="14"/>
                  </a:cubicBezTo>
                  <a:cubicBezTo>
                    <a:pt x="112" y="17"/>
                    <a:pt x="113" y="18"/>
                    <a:pt x="116" y="19"/>
                  </a:cubicBezTo>
                  <a:cubicBezTo>
                    <a:pt x="117" y="18"/>
                    <a:pt x="117" y="18"/>
                    <a:pt x="117" y="17"/>
                  </a:cubicBezTo>
                  <a:cubicBezTo>
                    <a:pt x="116" y="14"/>
                    <a:pt x="117" y="11"/>
                    <a:pt x="119" y="8"/>
                  </a:cubicBezTo>
                  <a:cubicBezTo>
                    <a:pt x="121" y="5"/>
                    <a:pt x="123" y="2"/>
                    <a:pt x="128" y="0"/>
                  </a:cubicBezTo>
                  <a:close/>
                  <a:moveTo>
                    <a:pt x="127" y="22"/>
                  </a:moveTo>
                  <a:cubicBezTo>
                    <a:pt x="127" y="21"/>
                    <a:pt x="126" y="21"/>
                    <a:pt x="125" y="20"/>
                  </a:cubicBezTo>
                  <a:cubicBezTo>
                    <a:pt x="124" y="20"/>
                    <a:pt x="124" y="21"/>
                    <a:pt x="124" y="22"/>
                  </a:cubicBezTo>
                  <a:cubicBezTo>
                    <a:pt x="125" y="22"/>
                    <a:pt x="126" y="22"/>
                    <a:pt x="127" y="22"/>
                  </a:cubicBezTo>
                  <a:cubicBezTo>
                    <a:pt x="127" y="24"/>
                    <a:pt x="127" y="24"/>
                    <a:pt x="128" y="23"/>
                  </a:cubicBezTo>
                  <a:cubicBezTo>
                    <a:pt x="128" y="23"/>
                    <a:pt x="127" y="22"/>
                    <a:pt x="127" y="22"/>
                  </a:cubicBezTo>
                  <a:close/>
                  <a:moveTo>
                    <a:pt x="135" y="47"/>
                  </a:moveTo>
                  <a:cubicBezTo>
                    <a:pt x="135" y="46"/>
                    <a:pt x="135" y="45"/>
                    <a:pt x="135" y="45"/>
                  </a:cubicBezTo>
                  <a:cubicBezTo>
                    <a:pt x="134" y="43"/>
                    <a:pt x="134" y="42"/>
                    <a:pt x="135" y="41"/>
                  </a:cubicBezTo>
                  <a:cubicBezTo>
                    <a:pt x="136" y="40"/>
                    <a:pt x="136" y="40"/>
                    <a:pt x="137" y="39"/>
                  </a:cubicBezTo>
                  <a:cubicBezTo>
                    <a:pt x="138" y="37"/>
                    <a:pt x="139" y="36"/>
                    <a:pt x="140" y="34"/>
                  </a:cubicBezTo>
                  <a:cubicBezTo>
                    <a:pt x="141" y="35"/>
                    <a:pt x="142" y="35"/>
                    <a:pt x="143" y="35"/>
                  </a:cubicBezTo>
                  <a:cubicBezTo>
                    <a:pt x="144" y="35"/>
                    <a:pt x="145" y="35"/>
                    <a:pt x="145" y="34"/>
                  </a:cubicBezTo>
                  <a:cubicBezTo>
                    <a:pt x="145" y="34"/>
                    <a:pt x="145" y="33"/>
                    <a:pt x="145" y="32"/>
                  </a:cubicBezTo>
                  <a:cubicBezTo>
                    <a:pt x="144" y="31"/>
                    <a:pt x="143" y="29"/>
                    <a:pt x="142" y="28"/>
                  </a:cubicBezTo>
                  <a:cubicBezTo>
                    <a:pt x="141" y="27"/>
                    <a:pt x="139" y="26"/>
                    <a:pt x="138" y="27"/>
                  </a:cubicBezTo>
                  <a:cubicBezTo>
                    <a:pt x="137" y="27"/>
                    <a:pt x="135" y="27"/>
                    <a:pt x="134" y="27"/>
                  </a:cubicBezTo>
                  <a:cubicBezTo>
                    <a:pt x="133" y="26"/>
                    <a:pt x="131" y="25"/>
                    <a:pt x="130" y="25"/>
                  </a:cubicBezTo>
                  <a:cubicBezTo>
                    <a:pt x="130" y="27"/>
                    <a:pt x="129" y="28"/>
                    <a:pt x="126" y="27"/>
                  </a:cubicBezTo>
                  <a:cubicBezTo>
                    <a:pt x="124" y="27"/>
                    <a:pt x="122" y="26"/>
                    <a:pt x="120" y="26"/>
                  </a:cubicBezTo>
                  <a:cubicBezTo>
                    <a:pt x="119" y="26"/>
                    <a:pt x="118" y="27"/>
                    <a:pt x="118" y="27"/>
                  </a:cubicBezTo>
                  <a:cubicBezTo>
                    <a:pt x="117" y="30"/>
                    <a:pt x="117" y="33"/>
                    <a:pt x="119" y="35"/>
                  </a:cubicBezTo>
                  <a:cubicBezTo>
                    <a:pt x="122" y="38"/>
                    <a:pt x="125" y="42"/>
                    <a:pt x="128" y="45"/>
                  </a:cubicBezTo>
                  <a:cubicBezTo>
                    <a:pt x="129" y="47"/>
                    <a:pt x="131" y="48"/>
                    <a:pt x="133" y="47"/>
                  </a:cubicBezTo>
                  <a:cubicBezTo>
                    <a:pt x="133" y="46"/>
                    <a:pt x="134" y="47"/>
                    <a:pt x="135" y="47"/>
                  </a:cubicBezTo>
                  <a:close/>
                </a:path>
              </a:pathLst>
            </a:custGeom>
            <a:grpFill/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72" name="Freeform 17"/>
            <p:cNvSpPr>
              <a:spLocks/>
            </p:cNvSpPr>
            <p:nvPr/>
          </p:nvSpPr>
          <p:spPr bwMode="auto">
            <a:xfrm>
              <a:off x="11976666" y="3456041"/>
              <a:ext cx="459076" cy="82875"/>
            </a:xfrm>
            <a:custGeom>
              <a:avLst/>
              <a:gdLst>
                <a:gd name="T0" fmla="*/ 249 w 249"/>
                <a:gd name="T1" fmla="*/ 4 h 45"/>
                <a:gd name="T2" fmla="*/ 248 w 249"/>
                <a:gd name="T3" fmla="*/ 44 h 45"/>
                <a:gd name="T4" fmla="*/ 244 w 249"/>
                <a:gd name="T5" fmla="*/ 44 h 45"/>
                <a:gd name="T6" fmla="*/ 218 w 249"/>
                <a:gd name="T7" fmla="*/ 44 h 45"/>
                <a:gd name="T8" fmla="*/ 210 w 249"/>
                <a:gd name="T9" fmla="*/ 44 h 45"/>
                <a:gd name="T10" fmla="*/ 193 w 249"/>
                <a:gd name="T11" fmla="*/ 44 h 45"/>
                <a:gd name="T12" fmla="*/ 182 w 249"/>
                <a:gd name="T13" fmla="*/ 43 h 45"/>
                <a:gd name="T14" fmla="*/ 161 w 249"/>
                <a:gd name="T15" fmla="*/ 43 h 45"/>
                <a:gd name="T16" fmla="*/ 152 w 249"/>
                <a:gd name="T17" fmla="*/ 42 h 45"/>
                <a:gd name="T18" fmla="*/ 139 w 249"/>
                <a:gd name="T19" fmla="*/ 41 h 45"/>
                <a:gd name="T20" fmla="*/ 119 w 249"/>
                <a:gd name="T21" fmla="*/ 41 h 45"/>
                <a:gd name="T22" fmla="*/ 110 w 249"/>
                <a:gd name="T23" fmla="*/ 41 h 45"/>
                <a:gd name="T24" fmla="*/ 78 w 249"/>
                <a:gd name="T25" fmla="*/ 40 h 45"/>
                <a:gd name="T26" fmla="*/ 60 w 249"/>
                <a:gd name="T27" fmla="*/ 40 h 45"/>
                <a:gd name="T28" fmla="*/ 52 w 249"/>
                <a:gd name="T29" fmla="*/ 40 h 45"/>
                <a:gd name="T30" fmla="*/ 42 w 249"/>
                <a:gd name="T31" fmla="*/ 40 h 45"/>
                <a:gd name="T32" fmla="*/ 17 w 249"/>
                <a:gd name="T33" fmla="*/ 39 h 45"/>
                <a:gd name="T34" fmla="*/ 10 w 249"/>
                <a:gd name="T35" fmla="*/ 38 h 45"/>
                <a:gd name="T36" fmla="*/ 3 w 249"/>
                <a:gd name="T37" fmla="*/ 37 h 45"/>
                <a:gd name="T38" fmla="*/ 2 w 249"/>
                <a:gd name="T39" fmla="*/ 35 h 45"/>
                <a:gd name="T40" fmla="*/ 1 w 249"/>
                <a:gd name="T41" fmla="*/ 22 h 45"/>
                <a:gd name="T42" fmla="*/ 0 w 249"/>
                <a:gd name="T43" fmla="*/ 5 h 45"/>
                <a:gd name="T44" fmla="*/ 0 w 249"/>
                <a:gd name="T45" fmla="*/ 3 h 45"/>
                <a:gd name="T46" fmla="*/ 13 w 249"/>
                <a:gd name="T47" fmla="*/ 2 h 45"/>
                <a:gd name="T48" fmla="*/ 34 w 249"/>
                <a:gd name="T49" fmla="*/ 2 h 45"/>
                <a:gd name="T50" fmla="*/ 48 w 249"/>
                <a:gd name="T51" fmla="*/ 1 h 45"/>
                <a:gd name="T52" fmla="*/ 50 w 249"/>
                <a:gd name="T53" fmla="*/ 1 h 45"/>
                <a:gd name="T54" fmla="*/ 77 w 249"/>
                <a:gd name="T55" fmla="*/ 2 h 45"/>
                <a:gd name="T56" fmla="*/ 88 w 249"/>
                <a:gd name="T57" fmla="*/ 1 h 45"/>
                <a:gd name="T58" fmla="*/ 98 w 249"/>
                <a:gd name="T59" fmla="*/ 1 h 45"/>
                <a:gd name="T60" fmla="*/ 116 w 249"/>
                <a:gd name="T61" fmla="*/ 1 h 45"/>
                <a:gd name="T62" fmla="*/ 132 w 249"/>
                <a:gd name="T63" fmla="*/ 1 h 45"/>
                <a:gd name="T64" fmla="*/ 142 w 249"/>
                <a:gd name="T65" fmla="*/ 1 h 45"/>
                <a:gd name="T66" fmla="*/ 149 w 249"/>
                <a:gd name="T67" fmla="*/ 2 h 45"/>
                <a:gd name="T68" fmla="*/ 168 w 249"/>
                <a:gd name="T69" fmla="*/ 3 h 45"/>
                <a:gd name="T70" fmla="*/ 184 w 249"/>
                <a:gd name="T71" fmla="*/ 4 h 45"/>
                <a:gd name="T72" fmla="*/ 204 w 249"/>
                <a:gd name="T73" fmla="*/ 5 h 45"/>
                <a:gd name="T74" fmla="*/ 236 w 249"/>
                <a:gd name="T75" fmla="*/ 4 h 45"/>
                <a:gd name="T76" fmla="*/ 246 w 249"/>
                <a:gd name="T77" fmla="*/ 4 h 45"/>
                <a:gd name="T78" fmla="*/ 249 w 249"/>
                <a:gd name="T79" fmla="*/ 4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249" h="45">
                  <a:moveTo>
                    <a:pt x="249" y="4"/>
                  </a:moveTo>
                  <a:cubicBezTo>
                    <a:pt x="248" y="18"/>
                    <a:pt x="248" y="31"/>
                    <a:pt x="248" y="44"/>
                  </a:cubicBezTo>
                  <a:cubicBezTo>
                    <a:pt x="246" y="44"/>
                    <a:pt x="245" y="45"/>
                    <a:pt x="244" y="44"/>
                  </a:cubicBezTo>
                  <a:cubicBezTo>
                    <a:pt x="235" y="43"/>
                    <a:pt x="227" y="44"/>
                    <a:pt x="218" y="44"/>
                  </a:cubicBezTo>
                  <a:cubicBezTo>
                    <a:pt x="216" y="44"/>
                    <a:pt x="213" y="44"/>
                    <a:pt x="210" y="44"/>
                  </a:cubicBezTo>
                  <a:cubicBezTo>
                    <a:pt x="204" y="44"/>
                    <a:pt x="199" y="45"/>
                    <a:pt x="193" y="44"/>
                  </a:cubicBezTo>
                  <a:cubicBezTo>
                    <a:pt x="189" y="44"/>
                    <a:pt x="186" y="44"/>
                    <a:pt x="182" y="43"/>
                  </a:cubicBezTo>
                  <a:cubicBezTo>
                    <a:pt x="175" y="43"/>
                    <a:pt x="168" y="43"/>
                    <a:pt x="161" y="43"/>
                  </a:cubicBezTo>
                  <a:cubicBezTo>
                    <a:pt x="158" y="42"/>
                    <a:pt x="155" y="42"/>
                    <a:pt x="152" y="42"/>
                  </a:cubicBezTo>
                  <a:cubicBezTo>
                    <a:pt x="147" y="42"/>
                    <a:pt x="143" y="42"/>
                    <a:pt x="139" y="41"/>
                  </a:cubicBezTo>
                  <a:cubicBezTo>
                    <a:pt x="132" y="41"/>
                    <a:pt x="125" y="41"/>
                    <a:pt x="119" y="41"/>
                  </a:cubicBezTo>
                  <a:cubicBezTo>
                    <a:pt x="116" y="41"/>
                    <a:pt x="113" y="41"/>
                    <a:pt x="110" y="41"/>
                  </a:cubicBezTo>
                  <a:cubicBezTo>
                    <a:pt x="99" y="40"/>
                    <a:pt x="88" y="40"/>
                    <a:pt x="78" y="40"/>
                  </a:cubicBezTo>
                  <a:cubicBezTo>
                    <a:pt x="72" y="40"/>
                    <a:pt x="66" y="40"/>
                    <a:pt x="60" y="40"/>
                  </a:cubicBezTo>
                  <a:cubicBezTo>
                    <a:pt x="57" y="40"/>
                    <a:pt x="54" y="40"/>
                    <a:pt x="52" y="40"/>
                  </a:cubicBezTo>
                  <a:cubicBezTo>
                    <a:pt x="48" y="40"/>
                    <a:pt x="45" y="40"/>
                    <a:pt x="42" y="40"/>
                  </a:cubicBezTo>
                  <a:cubicBezTo>
                    <a:pt x="33" y="40"/>
                    <a:pt x="25" y="40"/>
                    <a:pt x="17" y="39"/>
                  </a:cubicBezTo>
                  <a:cubicBezTo>
                    <a:pt x="15" y="38"/>
                    <a:pt x="12" y="39"/>
                    <a:pt x="10" y="38"/>
                  </a:cubicBezTo>
                  <a:cubicBezTo>
                    <a:pt x="8" y="38"/>
                    <a:pt x="5" y="37"/>
                    <a:pt x="3" y="37"/>
                  </a:cubicBezTo>
                  <a:cubicBezTo>
                    <a:pt x="2" y="36"/>
                    <a:pt x="2" y="35"/>
                    <a:pt x="2" y="35"/>
                  </a:cubicBezTo>
                  <a:cubicBezTo>
                    <a:pt x="2" y="31"/>
                    <a:pt x="1" y="26"/>
                    <a:pt x="1" y="22"/>
                  </a:cubicBezTo>
                  <a:cubicBezTo>
                    <a:pt x="1" y="16"/>
                    <a:pt x="1" y="10"/>
                    <a:pt x="0" y="5"/>
                  </a:cubicBezTo>
                  <a:cubicBezTo>
                    <a:pt x="0" y="4"/>
                    <a:pt x="0" y="3"/>
                    <a:pt x="0" y="3"/>
                  </a:cubicBezTo>
                  <a:cubicBezTo>
                    <a:pt x="5" y="2"/>
                    <a:pt x="9" y="2"/>
                    <a:pt x="13" y="2"/>
                  </a:cubicBezTo>
                  <a:cubicBezTo>
                    <a:pt x="20" y="2"/>
                    <a:pt x="27" y="2"/>
                    <a:pt x="34" y="2"/>
                  </a:cubicBezTo>
                  <a:cubicBezTo>
                    <a:pt x="38" y="2"/>
                    <a:pt x="43" y="1"/>
                    <a:pt x="48" y="1"/>
                  </a:cubicBezTo>
                  <a:cubicBezTo>
                    <a:pt x="49" y="1"/>
                    <a:pt x="49" y="1"/>
                    <a:pt x="50" y="1"/>
                  </a:cubicBezTo>
                  <a:cubicBezTo>
                    <a:pt x="59" y="1"/>
                    <a:pt x="68" y="2"/>
                    <a:pt x="77" y="2"/>
                  </a:cubicBezTo>
                  <a:cubicBezTo>
                    <a:pt x="81" y="2"/>
                    <a:pt x="84" y="1"/>
                    <a:pt x="88" y="1"/>
                  </a:cubicBezTo>
                  <a:cubicBezTo>
                    <a:pt x="91" y="1"/>
                    <a:pt x="94" y="1"/>
                    <a:pt x="98" y="1"/>
                  </a:cubicBezTo>
                  <a:cubicBezTo>
                    <a:pt x="104" y="0"/>
                    <a:pt x="110" y="0"/>
                    <a:pt x="116" y="1"/>
                  </a:cubicBezTo>
                  <a:cubicBezTo>
                    <a:pt x="121" y="1"/>
                    <a:pt x="126" y="1"/>
                    <a:pt x="132" y="1"/>
                  </a:cubicBezTo>
                  <a:cubicBezTo>
                    <a:pt x="135" y="1"/>
                    <a:pt x="139" y="1"/>
                    <a:pt x="142" y="1"/>
                  </a:cubicBezTo>
                  <a:cubicBezTo>
                    <a:pt x="145" y="1"/>
                    <a:pt x="147" y="2"/>
                    <a:pt x="149" y="2"/>
                  </a:cubicBezTo>
                  <a:cubicBezTo>
                    <a:pt x="155" y="2"/>
                    <a:pt x="162" y="3"/>
                    <a:pt x="168" y="3"/>
                  </a:cubicBezTo>
                  <a:cubicBezTo>
                    <a:pt x="173" y="4"/>
                    <a:pt x="179" y="4"/>
                    <a:pt x="184" y="4"/>
                  </a:cubicBezTo>
                  <a:cubicBezTo>
                    <a:pt x="191" y="5"/>
                    <a:pt x="198" y="5"/>
                    <a:pt x="204" y="5"/>
                  </a:cubicBezTo>
                  <a:cubicBezTo>
                    <a:pt x="215" y="5"/>
                    <a:pt x="226" y="4"/>
                    <a:pt x="236" y="4"/>
                  </a:cubicBezTo>
                  <a:cubicBezTo>
                    <a:pt x="239" y="4"/>
                    <a:pt x="243" y="4"/>
                    <a:pt x="246" y="4"/>
                  </a:cubicBezTo>
                  <a:cubicBezTo>
                    <a:pt x="247" y="4"/>
                    <a:pt x="248" y="4"/>
                    <a:pt x="249" y="4"/>
                  </a:cubicBezTo>
                  <a:close/>
                </a:path>
              </a:pathLst>
            </a:custGeom>
            <a:grpFill/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73" name="Freeform 18"/>
            <p:cNvSpPr>
              <a:spLocks/>
            </p:cNvSpPr>
            <p:nvPr/>
          </p:nvSpPr>
          <p:spPr bwMode="auto">
            <a:xfrm>
              <a:off x="13927486" y="2848293"/>
              <a:ext cx="177302" cy="284285"/>
            </a:xfrm>
            <a:custGeom>
              <a:avLst/>
              <a:gdLst>
                <a:gd name="T0" fmla="*/ 67 w 96"/>
                <a:gd name="T1" fmla="*/ 102 h 154"/>
                <a:gd name="T2" fmla="*/ 81 w 96"/>
                <a:gd name="T3" fmla="*/ 92 h 154"/>
                <a:gd name="T4" fmla="*/ 94 w 96"/>
                <a:gd name="T5" fmla="*/ 81 h 154"/>
                <a:gd name="T6" fmla="*/ 94 w 96"/>
                <a:gd name="T7" fmla="*/ 82 h 154"/>
                <a:gd name="T8" fmla="*/ 94 w 96"/>
                <a:gd name="T9" fmla="*/ 90 h 154"/>
                <a:gd name="T10" fmla="*/ 93 w 96"/>
                <a:gd name="T11" fmla="*/ 100 h 154"/>
                <a:gd name="T12" fmla="*/ 93 w 96"/>
                <a:gd name="T13" fmla="*/ 105 h 154"/>
                <a:gd name="T14" fmla="*/ 93 w 96"/>
                <a:gd name="T15" fmla="*/ 110 h 154"/>
                <a:gd name="T16" fmla="*/ 93 w 96"/>
                <a:gd name="T17" fmla="*/ 118 h 154"/>
                <a:gd name="T18" fmla="*/ 94 w 96"/>
                <a:gd name="T19" fmla="*/ 127 h 154"/>
                <a:gd name="T20" fmla="*/ 95 w 96"/>
                <a:gd name="T21" fmla="*/ 137 h 154"/>
                <a:gd name="T22" fmla="*/ 96 w 96"/>
                <a:gd name="T23" fmla="*/ 150 h 154"/>
                <a:gd name="T24" fmla="*/ 89 w 96"/>
                <a:gd name="T25" fmla="*/ 153 h 154"/>
                <a:gd name="T26" fmla="*/ 78 w 96"/>
                <a:gd name="T27" fmla="*/ 154 h 154"/>
                <a:gd name="T28" fmla="*/ 63 w 96"/>
                <a:gd name="T29" fmla="*/ 152 h 154"/>
                <a:gd name="T30" fmla="*/ 48 w 96"/>
                <a:gd name="T31" fmla="*/ 151 h 154"/>
                <a:gd name="T32" fmla="*/ 29 w 96"/>
                <a:gd name="T33" fmla="*/ 147 h 154"/>
                <a:gd name="T34" fmla="*/ 27 w 96"/>
                <a:gd name="T35" fmla="*/ 146 h 154"/>
                <a:gd name="T36" fmla="*/ 21 w 96"/>
                <a:gd name="T37" fmla="*/ 134 h 154"/>
                <a:gd name="T38" fmla="*/ 14 w 96"/>
                <a:gd name="T39" fmla="*/ 109 h 154"/>
                <a:gd name="T40" fmla="*/ 11 w 96"/>
                <a:gd name="T41" fmla="*/ 97 h 154"/>
                <a:gd name="T42" fmla="*/ 8 w 96"/>
                <a:gd name="T43" fmla="*/ 74 h 154"/>
                <a:gd name="T44" fmla="*/ 6 w 96"/>
                <a:gd name="T45" fmla="*/ 64 h 154"/>
                <a:gd name="T46" fmla="*/ 3 w 96"/>
                <a:gd name="T47" fmla="*/ 34 h 154"/>
                <a:gd name="T48" fmla="*/ 1 w 96"/>
                <a:gd name="T49" fmla="*/ 12 h 154"/>
                <a:gd name="T50" fmla="*/ 1 w 96"/>
                <a:gd name="T51" fmla="*/ 11 h 154"/>
                <a:gd name="T52" fmla="*/ 15 w 96"/>
                <a:gd name="T53" fmla="*/ 6 h 154"/>
                <a:gd name="T54" fmla="*/ 28 w 96"/>
                <a:gd name="T55" fmla="*/ 3 h 154"/>
                <a:gd name="T56" fmla="*/ 41 w 96"/>
                <a:gd name="T57" fmla="*/ 2 h 154"/>
                <a:gd name="T58" fmla="*/ 50 w 96"/>
                <a:gd name="T59" fmla="*/ 0 h 154"/>
                <a:gd name="T60" fmla="*/ 54 w 96"/>
                <a:gd name="T61" fmla="*/ 3 h 154"/>
                <a:gd name="T62" fmla="*/ 55 w 96"/>
                <a:gd name="T63" fmla="*/ 16 h 154"/>
                <a:gd name="T64" fmla="*/ 57 w 96"/>
                <a:gd name="T65" fmla="*/ 30 h 154"/>
                <a:gd name="T66" fmla="*/ 58 w 96"/>
                <a:gd name="T67" fmla="*/ 42 h 154"/>
                <a:gd name="T68" fmla="*/ 62 w 96"/>
                <a:gd name="T69" fmla="*/ 75 h 154"/>
                <a:gd name="T70" fmla="*/ 64 w 96"/>
                <a:gd name="T71" fmla="*/ 93 h 154"/>
                <a:gd name="T72" fmla="*/ 65 w 96"/>
                <a:gd name="T73" fmla="*/ 99 h 154"/>
                <a:gd name="T74" fmla="*/ 67 w 96"/>
                <a:gd name="T75" fmla="*/ 102 h 1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96" h="154">
                  <a:moveTo>
                    <a:pt x="67" y="102"/>
                  </a:moveTo>
                  <a:cubicBezTo>
                    <a:pt x="72" y="99"/>
                    <a:pt x="77" y="96"/>
                    <a:pt x="81" y="92"/>
                  </a:cubicBezTo>
                  <a:cubicBezTo>
                    <a:pt x="86" y="89"/>
                    <a:pt x="89" y="85"/>
                    <a:pt x="94" y="81"/>
                  </a:cubicBezTo>
                  <a:cubicBezTo>
                    <a:pt x="94" y="81"/>
                    <a:pt x="94" y="82"/>
                    <a:pt x="94" y="82"/>
                  </a:cubicBezTo>
                  <a:cubicBezTo>
                    <a:pt x="94" y="84"/>
                    <a:pt x="94" y="87"/>
                    <a:pt x="94" y="90"/>
                  </a:cubicBezTo>
                  <a:cubicBezTo>
                    <a:pt x="93" y="94"/>
                    <a:pt x="93" y="97"/>
                    <a:pt x="93" y="100"/>
                  </a:cubicBezTo>
                  <a:cubicBezTo>
                    <a:pt x="93" y="102"/>
                    <a:pt x="94" y="104"/>
                    <a:pt x="93" y="105"/>
                  </a:cubicBezTo>
                  <a:cubicBezTo>
                    <a:pt x="93" y="107"/>
                    <a:pt x="92" y="108"/>
                    <a:pt x="93" y="110"/>
                  </a:cubicBezTo>
                  <a:cubicBezTo>
                    <a:pt x="94" y="112"/>
                    <a:pt x="93" y="115"/>
                    <a:pt x="93" y="118"/>
                  </a:cubicBezTo>
                  <a:cubicBezTo>
                    <a:pt x="93" y="121"/>
                    <a:pt x="94" y="124"/>
                    <a:pt x="94" y="127"/>
                  </a:cubicBezTo>
                  <a:cubicBezTo>
                    <a:pt x="94" y="131"/>
                    <a:pt x="94" y="134"/>
                    <a:pt x="95" y="137"/>
                  </a:cubicBezTo>
                  <a:cubicBezTo>
                    <a:pt x="95" y="142"/>
                    <a:pt x="96" y="146"/>
                    <a:pt x="96" y="150"/>
                  </a:cubicBezTo>
                  <a:cubicBezTo>
                    <a:pt x="94" y="152"/>
                    <a:pt x="92" y="153"/>
                    <a:pt x="89" y="153"/>
                  </a:cubicBezTo>
                  <a:cubicBezTo>
                    <a:pt x="86" y="153"/>
                    <a:pt x="82" y="154"/>
                    <a:pt x="78" y="154"/>
                  </a:cubicBezTo>
                  <a:cubicBezTo>
                    <a:pt x="73" y="153"/>
                    <a:pt x="68" y="153"/>
                    <a:pt x="63" y="152"/>
                  </a:cubicBezTo>
                  <a:cubicBezTo>
                    <a:pt x="58" y="152"/>
                    <a:pt x="53" y="151"/>
                    <a:pt x="48" y="151"/>
                  </a:cubicBezTo>
                  <a:cubicBezTo>
                    <a:pt x="41" y="150"/>
                    <a:pt x="35" y="148"/>
                    <a:pt x="29" y="147"/>
                  </a:cubicBezTo>
                  <a:cubicBezTo>
                    <a:pt x="28" y="147"/>
                    <a:pt x="28" y="146"/>
                    <a:pt x="27" y="146"/>
                  </a:cubicBezTo>
                  <a:cubicBezTo>
                    <a:pt x="25" y="142"/>
                    <a:pt x="23" y="138"/>
                    <a:pt x="21" y="134"/>
                  </a:cubicBezTo>
                  <a:cubicBezTo>
                    <a:pt x="17" y="126"/>
                    <a:pt x="16" y="117"/>
                    <a:pt x="14" y="109"/>
                  </a:cubicBezTo>
                  <a:cubicBezTo>
                    <a:pt x="13" y="105"/>
                    <a:pt x="12" y="101"/>
                    <a:pt x="11" y="97"/>
                  </a:cubicBezTo>
                  <a:cubicBezTo>
                    <a:pt x="10" y="89"/>
                    <a:pt x="8" y="82"/>
                    <a:pt x="8" y="74"/>
                  </a:cubicBezTo>
                  <a:cubicBezTo>
                    <a:pt x="7" y="71"/>
                    <a:pt x="7" y="67"/>
                    <a:pt x="6" y="64"/>
                  </a:cubicBezTo>
                  <a:cubicBezTo>
                    <a:pt x="5" y="54"/>
                    <a:pt x="3" y="44"/>
                    <a:pt x="3" y="34"/>
                  </a:cubicBezTo>
                  <a:cubicBezTo>
                    <a:pt x="3" y="27"/>
                    <a:pt x="3" y="19"/>
                    <a:pt x="1" y="12"/>
                  </a:cubicBezTo>
                  <a:cubicBezTo>
                    <a:pt x="0" y="11"/>
                    <a:pt x="1" y="11"/>
                    <a:pt x="1" y="11"/>
                  </a:cubicBezTo>
                  <a:cubicBezTo>
                    <a:pt x="6" y="9"/>
                    <a:pt x="10" y="7"/>
                    <a:pt x="15" y="6"/>
                  </a:cubicBezTo>
                  <a:cubicBezTo>
                    <a:pt x="19" y="5"/>
                    <a:pt x="24" y="4"/>
                    <a:pt x="28" y="3"/>
                  </a:cubicBezTo>
                  <a:cubicBezTo>
                    <a:pt x="32" y="3"/>
                    <a:pt x="37" y="2"/>
                    <a:pt x="41" y="2"/>
                  </a:cubicBezTo>
                  <a:cubicBezTo>
                    <a:pt x="44" y="1"/>
                    <a:pt x="47" y="1"/>
                    <a:pt x="50" y="0"/>
                  </a:cubicBezTo>
                  <a:cubicBezTo>
                    <a:pt x="52" y="0"/>
                    <a:pt x="53" y="0"/>
                    <a:pt x="54" y="3"/>
                  </a:cubicBezTo>
                  <a:cubicBezTo>
                    <a:pt x="54" y="7"/>
                    <a:pt x="55" y="12"/>
                    <a:pt x="55" y="16"/>
                  </a:cubicBezTo>
                  <a:cubicBezTo>
                    <a:pt x="56" y="21"/>
                    <a:pt x="57" y="25"/>
                    <a:pt x="57" y="30"/>
                  </a:cubicBezTo>
                  <a:cubicBezTo>
                    <a:pt x="58" y="34"/>
                    <a:pt x="58" y="38"/>
                    <a:pt x="58" y="42"/>
                  </a:cubicBezTo>
                  <a:cubicBezTo>
                    <a:pt x="60" y="53"/>
                    <a:pt x="60" y="64"/>
                    <a:pt x="62" y="75"/>
                  </a:cubicBezTo>
                  <a:cubicBezTo>
                    <a:pt x="63" y="81"/>
                    <a:pt x="64" y="87"/>
                    <a:pt x="64" y="93"/>
                  </a:cubicBezTo>
                  <a:cubicBezTo>
                    <a:pt x="65" y="95"/>
                    <a:pt x="65" y="97"/>
                    <a:pt x="65" y="99"/>
                  </a:cubicBezTo>
                  <a:cubicBezTo>
                    <a:pt x="65" y="100"/>
                    <a:pt x="66" y="101"/>
                    <a:pt x="67" y="102"/>
                  </a:cubicBezTo>
                  <a:close/>
                </a:path>
              </a:pathLst>
            </a:custGeom>
            <a:grpFill/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74" name="Freeform 19"/>
            <p:cNvSpPr>
              <a:spLocks/>
            </p:cNvSpPr>
            <p:nvPr/>
          </p:nvSpPr>
          <p:spPr bwMode="auto">
            <a:xfrm>
              <a:off x="14025429" y="3507775"/>
              <a:ext cx="91916" cy="352594"/>
            </a:xfrm>
            <a:custGeom>
              <a:avLst/>
              <a:gdLst>
                <a:gd name="T0" fmla="*/ 1 w 50"/>
                <a:gd name="T1" fmla="*/ 0 h 191"/>
                <a:gd name="T2" fmla="*/ 15 w 50"/>
                <a:gd name="T3" fmla="*/ 1 h 191"/>
                <a:gd name="T4" fmla="*/ 23 w 50"/>
                <a:gd name="T5" fmla="*/ 1 h 191"/>
                <a:gd name="T6" fmla="*/ 29 w 50"/>
                <a:gd name="T7" fmla="*/ 2 h 191"/>
                <a:gd name="T8" fmla="*/ 31 w 50"/>
                <a:gd name="T9" fmla="*/ 2 h 191"/>
                <a:gd name="T10" fmla="*/ 35 w 50"/>
                <a:gd name="T11" fmla="*/ 4 h 191"/>
                <a:gd name="T12" fmla="*/ 48 w 50"/>
                <a:gd name="T13" fmla="*/ 25 h 191"/>
                <a:gd name="T14" fmla="*/ 50 w 50"/>
                <a:gd name="T15" fmla="*/ 29 h 191"/>
                <a:gd name="T16" fmla="*/ 50 w 50"/>
                <a:gd name="T17" fmla="*/ 39 h 191"/>
                <a:gd name="T18" fmla="*/ 50 w 50"/>
                <a:gd name="T19" fmla="*/ 61 h 191"/>
                <a:gd name="T20" fmla="*/ 49 w 50"/>
                <a:gd name="T21" fmla="*/ 86 h 191"/>
                <a:gd name="T22" fmla="*/ 49 w 50"/>
                <a:gd name="T23" fmla="*/ 100 h 191"/>
                <a:gd name="T24" fmla="*/ 49 w 50"/>
                <a:gd name="T25" fmla="*/ 126 h 191"/>
                <a:gd name="T26" fmla="*/ 48 w 50"/>
                <a:gd name="T27" fmla="*/ 136 h 191"/>
                <a:gd name="T28" fmla="*/ 48 w 50"/>
                <a:gd name="T29" fmla="*/ 162 h 191"/>
                <a:gd name="T30" fmla="*/ 48 w 50"/>
                <a:gd name="T31" fmla="*/ 183 h 191"/>
                <a:gd name="T32" fmla="*/ 47 w 50"/>
                <a:gd name="T33" fmla="*/ 189 h 191"/>
                <a:gd name="T34" fmla="*/ 41 w 50"/>
                <a:gd name="T35" fmla="*/ 190 h 191"/>
                <a:gd name="T36" fmla="*/ 24 w 50"/>
                <a:gd name="T37" fmla="*/ 190 h 191"/>
                <a:gd name="T38" fmla="*/ 14 w 50"/>
                <a:gd name="T39" fmla="*/ 191 h 191"/>
                <a:gd name="T40" fmla="*/ 5 w 50"/>
                <a:gd name="T41" fmla="*/ 189 h 191"/>
                <a:gd name="T42" fmla="*/ 4 w 50"/>
                <a:gd name="T43" fmla="*/ 182 h 191"/>
                <a:gd name="T44" fmla="*/ 2 w 50"/>
                <a:gd name="T45" fmla="*/ 173 h 191"/>
                <a:gd name="T46" fmla="*/ 2 w 50"/>
                <a:gd name="T47" fmla="*/ 149 h 191"/>
                <a:gd name="T48" fmla="*/ 2 w 50"/>
                <a:gd name="T49" fmla="*/ 125 h 191"/>
                <a:gd name="T50" fmla="*/ 2 w 50"/>
                <a:gd name="T51" fmla="*/ 117 h 191"/>
                <a:gd name="T52" fmla="*/ 1 w 50"/>
                <a:gd name="T53" fmla="*/ 99 h 191"/>
                <a:gd name="T54" fmla="*/ 1 w 50"/>
                <a:gd name="T55" fmla="*/ 65 h 191"/>
                <a:gd name="T56" fmla="*/ 1 w 50"/>
                <a:gd name="T57" fmla="*/ 53 h 191"/>
                <a:gd name="T58" fmla="*/ 1 w 50"/>
                <a:gd name="T59" fmla="*/ 36 h 191"/>
                <a:gd name="T60" fmla="*/ 0 w 50"/>
                <a:gd name="T61" fmla="*/ 28 h 191"/>
                <a:gd name="T62" fmla="*/ 0 w 50"/>
                <a:gd name="T63" fmla="*/ 2 h 191"/>
                <a:gd name="T64" fmla="*/ 1 w 50"/>
                <a:gd name="T65" fmla="*/ 0 h 1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50" h="191">
                  <a:moveTo>
                    <a:pt x="1" y="0"/>
                  </a:moveTo>
                  <a:cubicBezTo>
                    <a:pt x="6" y="1"/>
                    <a:pt x="10" y="1"/>
                    <a:pt x="15" y="1"/>
                  </a:cubicBezTo>
                  <a:cubicBezTo>
                    <a:pt x="18" y="1"/>
                    <a:pt x="21" y="1"/>
                    <a:pt x="23" y="1"/>
                  </a:cubicBezTo>
                  <a:cubicBezTo>
                    <a:pt x="25" y="1"/>
                    <a:pt x="27" y="0"/>
                    <a:pt x="29" y="2"/>
                  </a:cubicBezTo>
                  <a:cubicBezTo>
                    <a:pt x="29" y="2"/>
                    <a:pt x="30" y="2"/>
                    <a:pt x="31" y="2"/>
                  </a:cubicBezTo>
                  <a:cubicBezTo>
                    <a:pt x="33" y="2"/>
                    <a:pt x="34" y="2"/>
                    <a:pt x="35" y="4"/>
                  </a:cubicBezTo>
                  <a:cubicBezTo>
                    <a:pt x="39" y="11"/>
                    <a:pt x="43" y="18"/>
                    <a:pt x="48" y="25"/>
                  </a:cubicBezTo>
                  <a:cubicBezTo>
                    <a:pt x="49" y="26"/>
                    <a:pt x="50" y="27"/>
                    <a:pt x="50" y="29"/>
                  </a:cubicBezTo>
                  <a:cubicBezTo>
                    <a:pt x="50" y="32"/>
                    <a:pt x="50" y="36"/>
                    <a:pt x="50" y="39"/>
                  </a:cubicBezTo>
                  <a:cubicBezTo>
                    <a:pt x="50" y="46"/>
                    <a:pt x="50" y="53"/>
                    <a:pt x="50" y="61"/>
                  </a:cubicBezTo>
                  <a:cubicBezTo>
                    <a:pt x="50" y="69"/>
                    <a:pt x="50" y="78"/>
                    <a:pt x="49" y="86"/>
                  </a:cubicBezTo>
                  <a:cubicBezTo>
                    <a:pt x="49" y="91"/>
                    <a:pt x="49" y="96"/>
                    <a:pt x="49" y="100"/>
                  </a:cubicBezTo>
                  <a:cubicBezTo>
                    <a:pt x="49" y="109"/>
                    <a:pt x="49" y="118"/>
                    <a:pt x="49" y="126"/>
                  </a:cubicBezTo>
                  <a:cubicBezTo>
                    <a:pt x="49" y="130"/>
                    <a:pt x="48" y="133"/>
                    <a:pt x="48" y="136"/>
                  </a:cubicBezTo>
                  <a:cubicBezTo>
                    <a:pt x="48" y="145"/>
                    <a:pt x="48" y="154"/>
                    <a:pt x="48" y="162"/>
                  </a:cubicBezTo>
                  <a:cubicBezTo>
                    <a:pt x="48" y="169"/>
                    <a:pt x="48" y="176"/>
                    <a:pt x="48" y="183"/>
                  </a:cubicBezTo>
                  <a:cubicBezTo>
                    <a:pt x="48" y="185"/>
                    <a:pt x="47" y="187"/>
                    <a:pt x="47" y="189"/>
                  </a:cubicBezTo>
                  <a:cubicBezTo>
                    <a:pt x="45" y="190"/>
                    <a:pt x="43" y="190"/>
                    <a:pt x="41" y="190"/>
                  </a:cubicBezTo>
                  <a:cubicBezTo>
                    <a:pt x="36" y="190"/>
                    <a:pt x="30" y="190"/>
                    <a:pt x="24" y="190"/>
                  </a:cubicBezTo>
                  <a:cubicBezTo>
                    <a:pt x="21" y="190"/>
                    <a:pt x="17" y="190"/>
                    <a:pt x="14" y="191"/>
                  </a:cubicBezTo>
                  <a:cubicBezTo>
                    <a:pt x="11" y="191"/>
                    <a:pt x="8" y="190"/>
                    <a:pt x="5" y="189"/>
                  </a:cubicBezTo>
                  <a:cubicBezTo>
                    <a:pt x="5" y="187"/>
                    <a:pt x="4" y="184"/>
                    <a:pt x="4" y="182"/>
                  </a:cubicBezTo>
                  <a:cubicBezTo>
                    <a:pt x="3" y="179"/>
                    <a:pt x="2" y="176"/>
                    <a:pt x="2" y="173"/>
                  </a:cubicBezTo>
                  <a:cubicBezTo>
                    <a:pt x="2" y="165"/>
                    <a:pt x="2" y="157"/>
                    <a:pt x="2" y="149"/>
                  </a:cubicBezTo>
                  <a:cubicBezTo>
                    <a:pt x="2" y="141"/>
                    <a:pt x="2" y="133"/>
                    <a:pt x="2" y="125"/>
                  </a:cubicBezTo>
                  <a:cubicBezTo>
                    <a:pt x="2" y="123"/>
                    <a:pt x="2" y="120"/>
                    <a:pt x="2" y="117"/>
                  </a:cubicBezTo>
                  <a:cubicBezTo>
                    <a:pt x="2" y="111"/>
                    <a:pt x="2" y="105"/>
                    <a:pt x="1" y="99"/>
                  </a:cubicBezTo>
                  <a:cubicBezTo>
                    <a:pt x="1" y="88"/>
                    <a:pt x="1" y="77"/>
                    <a:pt x="1" y="65"/>
                  </a:cubicBezTo>
                  <a:cubicBezTo>
                    <a:pt x="1" y="61"/>
                    <a:pt x="1" y="57"/>
                    <a:pt x="1" y="53"/>
                  </a:cubicBezTo>
                  <a:cubicBezTo>
                    <a:pt x="1" y="48"/>
                    <a:pt x="1" y="42"/>
                    <a:pt x="1" y="36"/>
                  </a:cubicBezTo>
                  <a:cubicBezTo>
                    <a:pt x="1" y="33"/>
                    <a:pt x="0" y="31"/>
                    <a:pt x="0" y="28"/>
                  </a:cubicBezTo>
                  <a:cubicBezTo>
                    <a:pt x="0" y="19"/>
                    <a:pt x="0" y="11"/>
                    <a:pt x="0" y="2"/>
                  </a:cubicBezTo>
                  <a:cubicBezTo>
                    <a:pt x="0" y="1"/>
                    <a:pt x="0" y="1"/>
                    <a:pt x="1" y="0"/>
                  </a:cubicBezTo>
                  <a:close/>
                </a:path>
              </a:pathLst>
            </a:custGeom>
            <a:grpFill/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75" name="Freeform 20"/>
            <p:cNvSpPr>
              <a:spLocks/>
            </p:cNvSpPr>
            <p:nvPr/>
          </p:nvSpPr>
          <p:spPr bwMode="auto">
            <a:xfrm>
              <a:off x="14451355" y="3518825"/>
              <a:ext cx="75341" cy="354603"/>
            </a:xfrm>
            <a:custGeom>
              <a:avLst/>
              <a:gdLst>
                <a:gd name="T0" fmla="*/ 40 w 41"/>
                <a:gd name="T1" fmla="*/ 3 h 192"/>
                <a:gd name="T2" fmla="*/ 40 w 41"/>
                <a:gd name="T3" fmla="*/ 14 h 192"/>
                <a:gd name="T4" fmla="*/ 41 w 41"/>
                <a:gd name="T5" fmla="*/ 31 h 192"/>
                <a:gd name="T6" fmla="*/ 40 w 41"/>
                <a:gd name="T7" fmla="*/ 47 h 192"/>
                <a:gd name="T8" fmla="*/ 40 w 41"/>
                <a:gd name="T9" fmla="*/ 72 h 192"/>
                <a:gd name="T10" fmla="*/ 39 w 41"/>
                <a:gd name="T11" fmla="*/ 91 h 192"/>
                <a:gd name="T12" fmla="*/ 39 w 41"/>
                <a:gd name="T13" fmla="*/ 107 h 192"/>
                <a:gd name="T14" fmla="*/ 38 w 41"/>
                <a:gd name="T15" fmla="*/ 115 h 192"/>
                <a:gd name="T16" fmla="*/ 38 w 41"/>
                <a:gd name="T17" fmla="*/ 134 h 192"/>
                <a:gd name="T18" fmla="*/ 38 w 41"/>
                <a:gd name="T19" fmla="*/ 155 h 192"/>
                <a:gd name="T20" fmla="*/ 37 w 41"/>
                <a:gd name="T21" fmla="*/ 177 h 192"/>
                <a:gd name="T22" fmla="*/ 37 w 41"/>
                <a:gd name="T23" fmla="*/ 184 h 192"/>
                <a:gd name="T24" fmla="*/ 37 w 41"/>
                <a:gd name="T25" fmla="*/ 184 h 192"/>
                <a:gd name="T26" fmla="*/ 35 w 41"/>
                <a:gd name="T27" fmla="*/ 191 h 192"/>
                <a:gd name="T28" fmla="*/ 2 w 41"/>
                <a:gd name="T29" fmla="*/ 190 h 192"/>
                <a:gd name="T30" fmla="*/ 2 w 41"/>
                <a:gd name="T31" fmla="*/ 186 h 192"/>
                <a:gd name="T32" fmla="*/ 2 w 41"/>
                <a:gd name="T33" fmla="*/ 151 h 192"/>
                <a:gd name="T34" fmla="*/ 1 w 41"/>
                <a:gd name="T35" fmla="*/ 134 h 192"/>
                <a:gd name="T36" fmla="*/ 0 w 41"/>
                <a:gd name="T37" fmla="*/ 115 h 192"/>
                <a:gd name="T38" fmla="*/ 0 w 41"/>
                <a:gd name="T39" fmla="*/ 100 h 192"/>
                <a:gd name="T40" fmla="*/ 0 w 41"/>
                <a:gd name="T41" fmla="*/ 75 h 192"/>
                <a:gd name="T42" fmla="*/ 0 w 41"/>
                <a:gd name="T43" fmla="*/ 63 h 192"/>
                <a:gd name="T44" fmla="*/ 0 w 41"/>
                <a:gd name="T45" fmla="*/ 23 h 192"/>
                <a:gd name="T46" fmla="*/ 0 w 41"/>
                <a:gd name="T47" fmla="*/ 13 h 192"/>
                <a:gd name="T48" fmla="*/ 0 w 41"/>
                <a:gd name="T49" fmla="*/ 7 h 192"/>
                <a:gd name="T50" fmla="*/ 3 w 41"/>
                <a:gd name="T51" fmla="*/ 8 h 192"/>
                <a:gd name="T52" fmla="*/ 0 w 41"/>
                <a:gd name="T53" fmla="*/ 5 h 192"/>
                <a:gd name="T54" fmla="*/ 0 w 41"/>
                <a:gd name="T55" fmla="*/ 0 h 192"/>
                <a:gd name="T56" fmla="*/ 40 w 41"/>
                <a:gd name="T57" fmla="*/ 3 h 1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41" h="192">
                  <a:moveTo>
                    <a:pt x="40" y="3"/>
                  </a:moveTo>
                  <a:cubicBezTo>
                    <a:pt x="40" y="6"/>
                    <a:pt x="40" y="10"/>
                    <a:pt x="40" y="14"/>
                  </a:cubicBezTo>
                  <a:cubicBezTo>
                    <a:pt x="40" y="19"/>
                    <a:pt x="41" y="25"/>
                    <a:pt x="41" y="31"/>
                  </a:cubicBezTo>
                  <a:cubicBezTo>
                    <a:pt x="41" y="36"/>
                    <a:pt x="40" y="42"/>
                    <a:pt x="40" y="47"/>
                  </a:cubicBezTo>
                  <a:cubicBezTo>
                    <a:pt x="40" y="55"/>
                    <a:pt x="40" y="63"/>
                    <a:pt x="40" y="72"/>
                  </a:cubicBezTo>
                  <a:cubicBezTo>
                    <a:pt x="40" y="78"/>
                    <a:pt x="39" y="85"/>
                    <a:pt x="39" y="91"/>
                  </a:cubicBezTo>
                  <a:cubicBezTo>
                    <a:pt x="39" y="97"/>
                    <a:pt x="39" y="102"/>
                    <a:pt x="39" y="107"/>
                  </a:cubicBezTo>
                  <a:cubicBezTo>
                    <a:pt x="39" y="110"/>
                    <a:pt x="38" y="112"/>
                    <a:pt x="38" y="115"/>
                  </a:cubicBezTo>
                  <a:cubicBezTo>
                    <a:pt x="38" y="121"/>
                    <a:pt x="38" y="128"/>
                    <a:pt x="38" y="134"/>
                  </a:cubicBezTo>
                  <a:cubicBezTo>
                    <a:pt x="38" y="141"/>
                    <a:pt x="38" y="148"/>
                    <a:pt x="38" y="155"/>
                  </a:cubicBezTo>
                  <a:cubicBezTo>
                    <a:pt x="38" y="162"/>
                    <a:pt x="38" y="170"/>
                    <a:pt x="37" y="177"/>
                  </a:cubicBezTo>
                  <a:cubicBezTo>
                    <a:pt x="37" y="180"/>
                    <a:pt x="37" y="182"/>
                    <a:pt x="37" y="184"/>
                  </a:cubicBezTo>
                  <a:cubicBezTo>
                    <a:pt x="37" y="184"/>
                    <a:pt x="37" y="184"/>
                    <a:pt x="37" y="184"/>
                  </a:cubicBezTo>
                  <a:cubicBezTo>
                    <a:pt x="36" y="186"/>
                    <a:pt x="35" y="188"/>
                    <a:pt x="35" y="191"/>
                  </a:cubicBezTo>
                  <a:cubicBezTo>
                    <a:pt x="24" y="192"/>
                    <a:pt x="13" y="189"/>
                    <a:pt x="2" y="190"/>
                  </a:cubicBezTo>
                  <a:cubicBezTo>
                    <a:pt x="2" y="188"/>
                    <a:pt x="2" y="187"/>
                    <a:pt x="2" y="186"/>
                  </a:cubicBezTo>
                  <a:cubicBezTo>
                    <a:pt x="2" y="174"/>
                    <a:pt x="2" y="163"/>
                    <a:pt x="2" y="151"/>
                  </a:cubicBezTo>
                  <a:cubicBezTo>
                    <a:pt x="2" y="145"/>
                    <a:pt x="1" y="140"/>
                    <a:pt x="1" y="134"/>
                  </a:cubicBezTo>
                  <a:cubicBezTo>
                    <a:pt x="1" y="127"/>
                    <a:pt x="0" y="121"/>
                    <a:pt x="0" y="115"/>
                  </a:cubicBezTo>
                  <a:cubicBezTo>
                    <a:pt x="0" y="110"/>
                    <a:pt x="0" y="105"/>
                    <a:pt x="0" y="100"/>
                  </a:cubicBezTo>
                  <a:cubicBezTo>
                    <a:pt x="0" y="92"/>
                    <a:pt x="0" y="84"/>
                    <a:pt x="0" y="75"/>
                  </a:cubicBezTo>
                  <a:cubicBezTo>
                    <a:pt x="0" y="71"/>
                    <a:pt x="0" y="67"/>
                    <a:pt x="0" y="63"/>
                  </a:cubicBezTo>
                  <a:cubicBezTo>
                    <a:pt x="1" y="50"/>
                    <a:pt x="1" y="37"/>
                    <a:pt x="0" y="23"/>
                  </a:cubicBezTo>
                  <a:cubicBezTo>
                    <a:pt x="0" y="20"/>
                    <a:pt x="0" y="16"/>
                    <a:pt x="0" y="13"/>
                  </a:cubicBezTo>
                  <a:cubicBezTo>
                    <a:pt x="0" y="11"/>
                    <a:pt x="0" y="9"/>
                    <a:pt x="0" y="7"/>
                  </a:cubicBezTo>
                  <a:cubicBezTo>
                    <a:pt x="1" y="7"/>
                    <a:pt x="2" y="8"/>
                    <a:pt x="3" y="8"/>
                  </a:cubicBezTo>
                  <a:cubicBezTo>
                    <a:pt x="3" y="6"/>
                    <a:pt x="1" y="6"/>
                    <a:pt x="0" y="5"/>
                  </a:cubicBezTo>
                  <a:cubicBezTo>
                    <a:pt x="0" y="4"/>
                    <a:pt x="0" y="2"/>
                    <a:pt x="0" y="0"/>
                  </a:cubicBezTo>
                  <a:cubicBezTo>
                    <a:pt x="13" y="0"/>
                    <a:pt x="27" y="0"/>
                    <a:pt x="40" y="3"/>
                  </a:cubicBezTo>
                  <a:close/>
                </a:path>
              </a:pathLst>
            </a:custGeom>
            <a:grpFill/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76" name="Freeform 21"/>
            <p:cNvSpPr>
              <a:spLocks/>
            </p:cNvSpPr>
            <p:nvPr/>
          </p:nvSpPr>
          <p:spPr bwMode="auto">
            <a:xfrm>
              <a:off x="11980684" y="3531884"/>
              <a:ext cx="78857" cy="334010"/>
            </a:xfrm>
            <a:custGeom>
              <a:avLst/>
              <a:gdLst>
                <a:gd name="T0" fmla="*/ 0 w 43"/>
                <a:gd name="T1" fmla="*/ 0 h 181"/>
                <a:gd name="T2" fmla="*/ 19 w 43"/>
                <a:gd name="T3" fmla="*/ 2 h 181"/>
                <a:gd name="T4" fmla="*/ 25 w 43"/>
                <a:gd name="T5" fmla="*/ 2 h 181"/>
                <a:gd name="T6" fmla="*/ 42 w 43"/>
                <a:gd name="T7" fmla="*/ 2 h 181"/>
                <a:gd name="T8" fmla="*/ 43 w 43"/>
                <a:gd name="T9" fmla="*/ 8 h 181"/>
                <a:gd name="T10" fmla="*/ 41 w 43"/>
                <a:gd name="T11" fmla="*/ 27 h 181"/>
                <a:gd name="T12" fmla="*/ 40 w 43"/>
                <a:gd name="T13" fmla="*/ 50 h 181"/>
                <a:gd name="T14" fmla="*/ 39 w 43"/>
                <a:gd name="T15" fmla="*/ 60 h 181"/>
                <a:gd name="T16" fmla="*/ 39 w 43"/>
                <a:gd name="T17" fmla="*/ 81 h 181"/>
                <a:gd name="T18" fmla="*/ 40 w 43"/>
                <a:gd name="T19" fmla="*/ 103 h 181"/>
                <a:gd name="T20" fmla="*/ 40 w 43"/>
                <a:gd name="T21" fmla="*/ 126 h 181"/>
                <a:gd name="T22" fmla="*/ 41 w 43"/>
                <a:gd name="T23" fmla="*/ 149 h 181"/>
                <a:gd name="T24" fmla="*/ 40 w 43"/>
                <a:gd name="T25" fmla="*/ 163 h 181"/>
                <a:gd name="T26" fmla="*/ 40 w 43"/>
                <a:gd name="T27" fmla="*/ 170 h 181"/>
                <a:gd name="T28" fmla="*/ 39 w 43"/>
                <a:gd name="T29" fmla="*/ 179 h 181"/>
                <a:gd name="T30" fmla="*/ 1 w 43"/>
                <a:gd name="T31" fmla="*/ 179 h 181"/>
                <a:gd name="T32" fmla="*/ 1 w 43"/>
                <a:gd name="T33" fmla="*/ 173 h 181"/>
                <a:gd name="T34" fmla="*/ 1 w 43"/>
                <a:gd name="T35" fmla="*/ 152 h 181"/>
                <a:gd name="T36" fmla="*/ 1 w 43"/>
                <a:gd name="T37" fmla="*/ 113 h 181"/>
                <a:gd name="T38" fmla="*/ 2 w 43"/>
                <a:gd name="T39" fmla="*/ 94 h 181"/>
                <a:gd name="T40" fmla="*/ 1 w 43"/>
                <a:gd name="T41" fmla="*/ 71 h 181"/>
                <a:gd name="T42" fmla="*/ 1 w 43"/>
                <a:gd name="T43" fmla="*/ 48 h 181"/>
                <a:gd name="T44" fmla="*/ 1 w 43"/>
                <a:gd name="T45" fmla="*/ 19 h 181"/>
                <a:gd name="T46" fmla="*/ 0 w 43"/>
                <a:gd name="T47" fmla="*/ 3 h 181"/>
                <a:gd name="T48" fmla="*/ 0 w 43"/>
                <a:gd name="T49" fmla="*/ 0 h 1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43" h="181">
                  <a:moveTo>
                    <a:pt x="0" y="0"/>
                  </a:moveTo>
                  <a:cubicBezTo>
                    <a:pt x="7" y="0"/>
                    <a:pt x="13" y="1"/>
                    <a:pt x="19" y="2"/>
                  </a:cubicBezTo>
                  <a:cubicBezTo>
                    <a:pt x="21" y="2"/>
                    <a:pt x="23" y="2"/>
                    <a:pt x="25" y="2"/>
                  </a:cubicBezTo>
                  <a:cubicBezTo>
                    <a:pt x="31" y="3"/>
                    <a:pt x="36" y="2"/>
                    <a:pt x="42" y="2"/>
                  </a:cubicBezTo>
                  <a:cubicBezTo>
                    <a:pt x="43" y="4"/>
                    <a:pt x="43" y="6"/>
                    <a:pt x="43" y="8"/>
                  </a:cubicBezTo>
                  <a:cubicBezTo>
                    <a:pt x="42" y="15"/>
                    <a:pt x="42" y="21"/>
                    <a:pt x="41" y="27"/>
                  </a:cubicBezTo>
                  <a:cubicBezTo>
                    <a:pt x="41" y="35"/>
                    <a:pt x="41" y="43"/>
                    <a:pt x="40" y="50"/>
                  </a:cubicBezTo>
                  <a:cubicBezTo>
                    <a:pt x="40" y="54"/>
                    <a:pt x="40" y="57"/>
                    <a:pt x="39" y="60"/>
                  </a:cubicBezTo>
                  <a:cubicBezTo>
                    <a:pt x="39" y="67"/>
                    <a:pt x="39" y="74"/>
                    <a:pt x="39" y="81"/>
                  </a:cubicBezTo>
                  <a:cubicBezTo>
                    <a:pt x="40" y="88"/>
                    <a:pt x="40" y="95"/>
                    <a:pt x="40" y="103"/>
                  </a:cubicBezTo>
                  <a:cubicBezTo>
                    <a:pt x="41" y="111"/>
                    <a:pt x="40" y="119"/>
                    <a:pt x="40" y="126"/>
                  </a:cubicBezTo>
                  <a:cubicBezTo>
                    <a:pt x="41" y="134"/>
                    <a:pt x="40" y="141"/>
                    <a:pt x="41" y="149"/>
                  </a:cubicBezTo>
                  <a:cubicBezTo>
                    <a:pt x="41" y="153"/>
                    <a:pt x="41" y="158"/>
                    <a:pt x="40" y="163"/>
                  </a:cubicBezTo>
                  <a:cubicBezTo>
                    <a:pt x="40" y="165"/>
                    <a:pt x="40" y="168"/>
                    <a:pt x="40" y="170"/>
                  </a:cubicBezTo>
                  <a:cubicBezTo>
                    <a:pt x="40" y="173"/>
                    <a:pt x="39" y="176"/>
                    <a:pt x="39" y="179"/>
                  </a:cubicBezTo>
                  <a:cubicBezTo>
                    <a:pt x="27" y="180"/>
                    <a:pt x="14" y="181"/>
                    <a:pt x="1" y="179"/>
                  </a:cubicBezTo>
                  <a:cubicBezTo>
                    <a:pt x="1" y="177"/>
                    <a:pt x="1" y="175"/>
                    <a:pt x="1" y="173"/>
                  </a:cubicBezTo>
                  <a:cubicBezTo>
                    <a:pt x="1" y="166"/>
                    <a:pt x="1" y="159"/>
                    <a:pt x="1" y="152"/>
                  </a:cubicBezTo>
                  <a:cubicBezTo>
                    <a:pt x="2" y="139"/>
                    <a:pt x="1" y="126"/>
                    <a:pt x="1" y="113"/>
                  </a:cubicBezTo>
                  <a:cubicBezTo>
                    <a:pt x="2" y="107"/>
                    <a:pt x="2" y="101"/>
                    <a:pt x="2" y="94"/>
                  </a:cubicBezTo>
                  <a:cubicBezTo>
                    <a:pt x="2" y="86"/>
                    <a:pt x="1" y="79"/>
                    <a:pt x="1" y="71"/>
                  </a:cubicBezTo>
                  <a:cubicBezTo>
                    <a:pt x="1" y="63"/>
                    <a:pt x="1" y="56"/>
                    <a:pt x="1" y="48"/>
                  </a:cubicBezTo>
                  <a:cubicBezTo>
                    <a:pt x="1" y="38"/>
                    <a:pt x="1" y="28"/>
                    <a:pt x="1" y="19"/>
                  </a:cubicBezTo>
                  <a:cubicBezTo>
                    <a:pt x="1" y="14"/>
                    <a:pt x="0" y="8"/>
                    <a:pt x="0" y="3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77" name="Freeform 22"/>
            <p:cNvSpPr>
              <a:spLocks/>
            </p:cNvSpPr>
            <p:nvPr/>
          </p:nvSpPr>
          <p:spPr bwMode="auto">
            <a:xfrm>
              <a:off x="12365926" y="3544441"/>
              <a:ext cx="69816" cy="324969"/>
            </a:xfrm>
            <a:custGeom>
              <a:avLst/>
              <a:gdLst>
                <a:gd name="T0" fmla="*/ 1 w 38"/>
                <a:gd name="T1" fmla="*/ 174 h 176"/>
                <a:gd name="T2" fmla="*/ 2 w 38"/>
                <a:gd name="T3" fmla="*/ 165 h 176"/>
                <a:gd name="T4" fmla="*/ 3 w 38"/>
                <a:gd name="T5" fmla="*/ 126 h 176"/>
                <a:gd name="T6" fmla="*/ 2 w 38"/>
                <a:gd name="T7" fmla="*/ 107 h 176"/>
                <a:gd name="T8" fmla="*/ 2 w 38"/>
                <a:gd name="T9" fmla="*/ 94 h 176"/>
                <a:gd name="T10" fmla="*/ 1 w 38"/>
                <a:gd name="T11" fmla="*/ 73 h 176"/>
                <a:gd name="T12" fmla="*/ 0 w 38"/>
                <a:gd name="T13" fmla="*/ 46 h 176"/>
                <a:gd name="T14" fmla="*/ 0 w 38"/>
                <a:gd name="T15" fmla="*/ 14 h 176"/>
                <a:gd name="T16" fmla="*/ 1 w 38"/>
                <a:gd name="T17" fmla="*/ 2 h 176"/>
                <a:gd name="T18" fmla="*/ 1 w 38"/>
                <a:gd name="T19" fmla="*/ 1 h 176"/>
                <a:gd name="T20" fmla="*/ 19 w 38"/>
                <a:gd name="T21" fmla="*/ 0 h 176"/>
                <a:gd name="T22" fmla="*/ 37 w 38"/>
                <a:gd name="T23" fmla="*/ 1 h 176"/>
                <a:gd name="T24" fmla="*/ 37 w 38"/>
                <a:gd name="T25" fmla="*/ 9 h 176"/>
                <a:gd name="T26" fmla="*/ 37 w 38"/>
                <a:gd name="T27" fmla="*/ 35 h 176"/>
                <a:gd name="T28" fmla="*/ 37 w 38"/>
                <a:gd name="T29" fmla="*/ 54 h 176"/>
                <a:gd name="T30" fmla="*/ 38 w 38"/>
                <a:gd name="T31" fmla="*/ 76 h 176"/>
                <a:gd name="T32" fmla="*/ 38 w 38"/>
                <a:gd name="T33" fmla="*/ 85 h 176"/>
                <a:gd name="T34" fmla="*/ 37 w 38"/>
                <a:gd name="T35" fmla="*/ 104 h 176"/>
                <a:gd name="T36" fmla="*/ 36 w 38"/>
                <a:gd name="T37" fmla="*/ 135 h 176"/>
                <a:gd name="T38" fmla="*/ 36 w 38"/>
                <a:gd name="T39" fmla="*/ 155 h 176"/>
                <a:gd name="T40" fmla="*/ 36 w 38"/>
                <a:gd name="T41" fmla="*/ 165 h 176"/>
                <a:gd name="T42" fmla="*/ 35 w 38"/>
                <a:gd name="T43" fmla="*/ 174 h 176"/>
                <a:gd name="T44" fmla="*/ 32 w 38"/>
                <a:gd name="T45" fmla="*/ 176 h 176"/>
                <a:gd name="T46" fmla="*/ 27 w 38"/>
                <a:gd name="T47" fmla="*/ 175 h 176"/>
                <a:gd name="T48" fmla="*/ 18 w 38"/>
                <a:gd name="T49" fmla="*/ 175 h 176"/>
                <a:gd name="T50" fmla="*/ 3 w 38"/>
                <a:gd name="T51" fmla="*/ 174 h 176"/>
                <a:gd name="T52" fmla="*/ 1 w 38"/>
                <a:gd name="T53" fmla="*/ 174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38" h="176">
                  <a:moveTo>
                    <a:pt x="1" y="174"/>
                  </a:moveTo>
                  <a:cubicBezTo>
                    <a:pt x="2" y="171"/>
                    <a:pt x="2" y="168"/>
                    <a:pt x="2" y="165"/>
                  </a:cubicBezTo>
                  <a:cubicBezTo>
                    <a:pt x="2" y="152"/>
                    <a:pt x="3" y="139"/>
                    <a:pt x="3" y="126"/>
                  </a:cubicBezTo>
                  <a:cubicBezTo>
                    <a:pt x="3" y="120"/>
                    <a:pt x="2" y="113"/>
                    <a:pt x="2" y="107"/>
                  </a:cubicBezTo>
                  <a:cubicBezTo>
                    <a:pt x="2" y="103"/>
                    <a:pt x="2" y="99"/>
                    <a:pt x="2" y="94"/>
                  </a:cubicBezTo>
                  <a:cubicBezTo>
                    <a:pt x="1" y="87"/>
                    <a:pt x="1" y="80"/>
                    <a:pt x="1" y="73"/>
                  </a:cubicBezTo>
                  <a:cubicBezTo>
                    <a:pt x="1" y="64"/>
                    <a:pt x="0" y="55"/>
                    <a:pt x="0" y="46"/>
                  </a:cubicBezTo>
                  <a:cubicBezTo>
                    <a:pt x="0" y="35"/>
                    <a:pt x="0" y="24"/>
                    <a:pt x="0" y="14"/>
                  </a:cubicBezTo>
                  <a:cubicBezTo>
                    <a:pt x="0" y="10"/>
                    <a:pt x="1" y="6"/>
                    <a:pt x="1" y="2"/>
                  </a:cubicBezTo>
                  <a:cubicBezTo>
                    <a:pt x="1" y="2"/>
                    <a:pt x="1" y="1"/>
                    <a:pt x="1" y="1"/>
                  </a:cubicBezTo>
                  <a:cubicBezTo>
                    <a:pt x="7" y="0"/>
                    <a:pt x="13" y="0"/>
                    <a:pt x="19" y="0"/>
                  </a:cubicBezTo>
                  <a:cubicBezTo>
                    <a:pt x="25" y="0"/>
                    <a:pt x="31" y="0"/>
                    <a:pt x="37" y="1"/>
                  </a:cubicBezTo>
                  <a:cubicBezTo>
                    <a:pt x="37" y="3"/>
                    <a:pt x="37" y="6"/>
                    <a:pt x="37" y="9"/>
                  </a:cubicBezTo>
                  <a:cubicBezTo>
                    <a:pt x="36" y="18"/>
                    <a:pt x="36" y="26"/>
                    <a:pt x="37" y="35"/>
                  </a:cubicBezTo>
                  <a:cubicBezTo>
                    <a:pt x="37" y="41"/>
                    <a:pt x="37" y="47"/>
                    <a:pt x="37" y="54"/>
                  </a:cubicBezTo>
                  <a:cubicBezTo>
                    <a:pt x="38" y="61"/>
                    <a:pt x="38" y="69"/>
                    <a:pt x="38" y="76"/>
                  </a:cubicBezTo>
                  <a:cubicBezTo>
                    <a:pt x="38" y="79"/>
                    <a:pt x="38" y="82"/>
                    <a:pt x="38" y="85"/>
                  </a:cubicBezTo>
                  <a:cubicBezTo>
                    <a:pt x="37" y="91"/>
                    <a:pt x="37" y="97"/>
                    <a:pt x="37" y="104"/>
                  </a:cubicBezTo>
                  <a:cubicBezTo>
                    <a:pt x="37" y="114"/>
                    <a:pt x="36" y="124"/>
                    <a:pt x="36" y="135"/>
                  </a:cubicBezTo>
                  <a:cubicBezTo>
                    <a:pt x="36" y="141"/>
                    <a:pt x="36" y="148"/>
                    <a:pt x="36" y="155"/>
                  </a:cubicBezTo>
                  <a:cubicBezTo>
                    <a:pt x="36" y="158"/>
                    <a:pt x="36" y="162"/>
                    <a:pt x="36" y="165"/>
                  </a:cubicBezTo>
                  <a:cubicBezTo>
                    <a:pt x="36" y="168"/>
                    <a:pt x="35" y="171"/>
                    <a:pt x="35" y="174"/>
                  </a:cubicBezTo>
                  <a:cubicBezTo>
                    <a:pt x="35" y="175"/>
                    <a:pt x="34" y="176"/>
                    <a:pt x="32" y="176"/>
                  </a:cubicBezTo>
                  <a:cubicBezTo>
                    <a:pt x="30" y="176"/>
                    <a:pt x="28" y="176"/>
                    <a:pt x="27" y="175"/>
                  </a:cubicBezTo>
                  <a:cubicBezTo>
                    <a:pt x="24" y="175"/>
                    <a:pt x="21" y="175"/>
                    <a:pt x="18" y="175"/>
                  </a:cubicBezTo>
                  <a:cubicBezTo>
                    <a:pt x="13" y="175"/>
                    <a:pt x="8" y="175"/>
                    <a:pt x="3" y="174"/>
                  </a:cubicBezTo>
                  <a:cubicBezTo>
                    <a:pt x="3" y="174"/>
                    <a:pt x="2" y="174"/>
                    <a:pt x="1" y="174"/>
                  </a:cubicBezTo>
                  <a:close/>
                </a:path>
              </a:pathLst>
            </a:custGeom>
            <a:grpFill/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78" name="Freeform 23"/>
            <p:cNvSpPr>
              <a:spLocks/>
            </p:cNvSpPr>
            <p:nvPr/>
          </p:nvSpPr>
          <p:spPr bwMode="auto">
            <a:xfrm>
              <a:off x="12463367" y="2888977"/>
              <a:ext cx="249126" cy="166252"/>
            </a:xfrm>
            <a:custGeom>
              <a:avLst/>
              <a:gdLst>
                <a:gd name="T0" fmla="*/ 0 w 135"/>
                <a:gd name="T1" fmla="*/ 61 h 90"/>
                <a:gd name="T2" fmla="*/ 1 w 135"/>
                <a:gd name="T3" fmla="*/ 61 h 90"/>
                <a:gd name="T4" fmla="*/ 9 w 135"/>
                <a:gd name="T5" fmla="*/ 63 h 90"/>
                <a:gd name="T6" fmla="*/ 19 w 135"/>
                <a:gd name="T7" fmla="*/ 61 h 90"/>
                <a:gd name="T8" fmla="*/ 28 w 135"/>
                <a:gd name="T9" fmla="*/ 56 h 90"/>
                <a:gd name="T10" fmla="*/ 39 w 135"/>
                <a:gd name="T11" fmla="*/ 48 h 90"/>
                <a:gd name="T12" fmla="*/ 51 w 135"/>
                <a:gd name="T13" fmla="*/ 39 h 90"/>
                <a:gd name="T14" fmla="*/ 66 w 135"/>
                <a:gd name="T15" fmla="*/ 28 h 90"/>
                <a:gd name="T16" fmla="*/ 73 w 135"/>
                <a:gd name="T17" fmla="*/ 21 h 90"/>
                <a:gd name="T18" fmla="*/ 86 w 135"/>
                <a:gd name="T19" fmla="*/ 9 h 90"/>
                <a:gd name="T20" fmla="*/ 90 w 135"/>
                <a:gd name="T21" fmla="*/ 5 h 90"/>
                <a:gd name="T22" fmla="*/ 98 w 135"/>
                <a:gd name="T23" fmla="*/ 0 h 90"/>
                <a:gd name="T24" fmla="*/ 106 w 135"/>
                <a:gd name="T25" fmla="*/ 5 h 90"/>
                <a:gd name="T26" fmla="*/ 117 w 135"/>
                <a:gd name="T27" fmla="*/ 15 h 90"/>
                <a:gd name="T28" fmla="*/ 126 w 135"/>
                <a:gd name="T29" fmla="*/ 27 h 90"/>
                <a:gd name="T30" fmla="*/ 133 w 135"/>
                <a:gd name="T31" fmla="*/ 39 h 90"/>
                <a:gd name="T32" fmla="*/ 133 w 135"/>
                <a:gd name="T33" fmla="*/ 45 h 90"/>
                <a:gd name="T34" fmla="*/ 112 w 135"/>
                <a:gd name="T35" fmla="*/ 66 h 90"/>
                <a:gd name="T36" fmla="*/ 103 w 135"/>
                <a:gd name="T37" fmla="*/ 74 h 90"/>
                <a:gd name="T38" fmla="*/ 92 w 135"/>
                <a:gd name="T39" fmla="*/ 83 h 90"/>
                <a:gd name="T40" fmla="*/ 84 w 135"/>
                <a:gd name="T41" fmla="*/ 89 h 90"/>
                <a:gd name="T42" fmla="*/ 82 w 135"/>
                <a:gd name="T43" fmla="*/ 90 h 90"/>
                <a:gd name="T44" fmla="*/ 75 w 135"/>
                <a:gd name="T45" fmla="*/ 89 h 90"/>
                <a:gd name="T46" fmla="*/ 72 w 135"/>
                <a:gd name="T47" fmla="*/ 89 h 90"/>
                <a:gd name="T48" fmla="*/ 42 w 135"/>
                <a:gd name="T49" fmla="*/ 86 h 90"/>
                <a:gd name="T50" fmla="*/ 25 w 135"/>
                <a:gd name="T51" fmla="*/ 83 h 90"/>
                <a:gd name="T52" fmla="*/ 15 w 135"/>
                <a:gd name="T53" fmla="*/ 77 h 90"/>
                <a:gd name="T54" fmla="*/ 1 w 135"/>
                <a:gd name="T55" fmla="*/ 63 h 90"/>
                <a:gd name="T56" fmla="*/ 0 w 135"/>
                <a:gd name="T57" fmla="*/ 61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35" h="90">
                  <a:moveTo>
                    <a:pt x="0" y="61"/>
                  </a:moveTo>
                  <a:cubicBezTo>
                    <a:pt x="1" y="61"/>
                    <a:pt x="1" y="61"/>
                    <a:pt x="1" y="61"/>
                  </a:cubicBezTo>
                  <a:cubicBezTo>
                    <a:pt x="4" y="62"/>
                    <a:pt x="6" y="63"/>
                    <a:pt x="9" y="63"/>
                  </a:cubicBezTo>
                  <a:cubicBezTo>
                    <a:pt x="13" y="64"/>
                    <a:pt x="16" y="63"/>
                    <a:pt x="19" y="61"/>
                  </a:cubicBezTo>
                  <a:cubicBezTo>
                    <a:pt x="22" y="59"/>
                    <a:pt x="25" y="58"/>
                    <a:pt x="28" y="56"/>
                  </a:cubicBezTo>
                  <a:cubicBezTo>
                    <a:pt x="32" y="53"/>
                    <a:pt x="35" y="51"/>
                    <a:pt x="39" y="48"/>
                  </a:cubicBezTo>
                  <a:cubicBezTo>
                    <a:pt x="43" y="45"/>
                    <a:pt x="47" y="42"/>
                    <a:pt x="51" y="39"/>
                  </a:cubicBezTo>
                  <a:cubicBezTo>
                    <a:pt x="56" y="35"/>
                    <a:pt x="61" y="31"/>
                    <a:pt x="66" y="28"/>
                  </a:cubicBezTo>
                  <a:cubicBezTo>
                    <a:pt x="69" y="26"/>
                    <a:pt x="71" y="23"/>
                    <a:pt x="73" y="21"/>
                  </a:cubicBezTo>
                  <a:cubicBezTo>
                    <a:pt x="77" y="17"/>
                    <a:pt x="82" y="13"/>
                    <a:pt x="86" y="9"/>
                  </a:cubicBezTo>
                  <a:cubicBezTo>
                    <a:pt x="87" y="8"/>
                    <a:pt x="88" y="7"/>
                    <a:pt x="90" y="5"/>
                  </a:cubicBezTo>
                  <a:cubicBezTo>
                    <a:pt x="92" y="3"/>
                    <a:pt x="94" y="0"/>
                    <a:pt x="98" y="0"/>
                  </a:cubicBezTo>
                  <a:cubicBezTo>
                    <a:pt x="101" y="1"/>
                    <a:pt x="103" y="3"/>
                    <a:pt x="106" y="5"/>
                  </a:cubicBezTo>
                  <a:cubicBezTo>
                    <a:pt x="110" y="9"/>
                    <a:pt x="113" y="12"/>
                    <a:pt x="117" y="15"/>
                  </a:cubicBezTo>
                  <a:cubicBezTo>
                    <a:pt x="120" y="19"/>
                    <a:pt x="123" y="23"/>
                    <a:pt x="126" y="27"/>
                  </a:cubicBezTo>
                  <a:cubicBezTo>
                    <a:pt x="128" y="31"/>
                    <a:pt x="131" y="35"/>
                    <a:pt x="133" y="39"/>
                  </a:cubicBezTo>
                  <a:cubicBezTo>
                    <a:pt x="135" y="42"/>
                    <a:pt x="135" y="42"/>
                    <a:pt x="133" y="45"/>
                  </a:cubicBezTo>
                  <a:cubicBezTo>
                    <a:pt x="126" y="52"/>
                    <a:pt x="119" y="59"/>
                    <a:pt x="112" y="66"/>
                  </a:cubicBezTo>
                  <a:cubicBezTo>
                    <a:pt x="109" y="69"/>
                    <a:pt x="106" y="71"/>
                    <a:pt x="103" y="74"/>
                  </a:cubicBezTo>
                  <a:cubicBezTo>
                    <a:pt x="99" y="77"/>
                    <a:pt x="96" y="80"/>
                    <a:pt x="92" y="83"/>
                  </a:cubicBezTo>
                  <a:cubicBezTo>
                    <a:pt x="90" y="85"/>
                    <a:pt x="87" y="87"/>
                    <a:pt x="84" y="89"/>
                  </a:cubicBezTo>
                  <a:cubicBezTo>
                    <a:pt x="83" y="90"/>
                    <a:pt x="82" y="90"/>
                    <a:pt x="82" y="90"/>
                  </a:cubicBezTo>
                  <a:cubicBezTo>
                    <a:pt x="80" y="90"/>
                    <a:pt x="77" y="89"/>
                    <a:pt x="75" y="89"/>
                  </a:cubicBezTo>
                  <a:cubicBezTo>
                    <a:pt x="74" y="89"/>
                    <a:pt x="73" y="89"/>
                    <a:pt x="72" y="89"/>
                  </a:cubicBezTo>
                  <a:cubicBezTo>
                    <a:pt x="62" y="88"/>
                    <a:pt x="52" y="87"/>
                    <a:pt x="42" y="86"/>
                  </a:cubicBezTo>
                  <a:cubicBezTo>
                    <a:pt x="36" y="86"/>
                    <a:pt x="31" y="84"/>
                    <a:pt x="25" y="83"/>
                  </a:cubicBezTo>
                  <a:cubicBezTo>
                    <a:pt x="21" y="82"/>
                    <a:pt x="18" y="80"/>
                    <a:pt x="15" y="77"/>
                  </a:cubicBezTo>
                  <a:cubicBezTo>
                    <a:pt x="10" y="72"/>
                    <a:pt x="5" y="68"/>
                    <a:pt x="1" y="63"/>
                  </a:cubicBezTo>
                  <a:cubicBezTo>
                    <a:pt x="0" y="63"/>
                    <a:pt x="0" y="62"/>
                    <a:pt x="0" y="61"/>
                  </a:cubicBezTo>
                  <a:close/>
                </a:path>
              </a:pathLst>
            </a:custGeom>
            <a:grpFill/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79" name="Freeform 24"/>
            <p:cNvSpPr>
              <a:spLocks/>
            </p:cNvSpPr>
            <p:nvPr/>
          </p:nvSpPr>
          <p:spPr bwMode="auto">
            <a:xfrm>
              <a:off x="13761737" y="3738317"/>
              <a:ext cx="249126" cy="105477"/>
            </a:xfrm>
            <a:custGeom>
              <a:avLst/>
              <a:gdLst>
                <a:gd name="T0" fmla="*/ 60 w 135"/>
                <a:gd name="T1" fmla="*/ 0 h 57"/>
                <a:gd name="T2" fmla="*/ 60 w 135"/>
                <a:gd name="T3" fmla="*/ 2 h 57"/>
                <a:gd name="T4" fmla="*/ 61 w 135"/>
                <a:gd name="T5" fmla="*/ 3 h 57"/>
                <a:gd name="T6" fmla="*/ 64 w 135"/>
                <a:gd name="T7" fmla="*/ 3 h 57"/>
                <a:gd name="T8" fmla="*/ 88 w 135"/>
                <a:gd name="T9" fmla="*/ 7 h 57"/>
                <a:gd name="T10" fmla="*/ 110 w 135"/>
                <a:gd name="T11" fmla="*/ 8 h 57"/>
                <a:gd name="T12" fmla="*/ 119 w 135"/>
                <a:gd name="T13" fmla="*/ 7 h 57"/>
                <a:gd name="T14" fmla="*/ 125 w 135"/>
                <a:gd name="T15" fmla="*/ 7 h 57"/>
                <a:gd name="T16" fmla="*/ 134 w 135"/>
                <a:gd name="T17" fmla="*/ 6 h 57"/>
                <a:gd name="T18" fmla="*/ 132 w 135"/>
                <a:gd name="T19" fmla="*/ 54 h 57"/>
                <a:gd name="T20" fmla="*/ 124 w 135"/>
                <a:gd name="T21" fmla="*/ 55 h 57"/>
                <a:gd name="T22" fmla="*/ 112 w 135"/>
                <a:gd name="T23" fmla="*/ 56 h 57"/>
                <a:gd name="T24" fmla="*/ 81 w 135"/>
                <a:gd name="T25" fmla="*/ 56 h 57"/>
                <a:gd name="T26" fmla="*/ 64 w 135"/>
                <a:gd name="T27" fmla="*/ 56 h 57"/>
                <a:gd name="T28" fmla="*/ 46 w 135"/>
                <a:gd name="T29" fmla="*/ 54 h 57"/>
                <a:gd name="T30" fmla="*/ 14 w 135"/>
                <a:gd name="T31" fmla="*/ 52 h 57"/>
                <a:gd name="T32" fmla="*/ 6 w 135"/>
                <a:gd name="T33" fmla="*/ 52 h 57"/>
                <a:gd name="T34" fmla="*/ 1 w 135"/>
                <a:gd name="T35" fmla="*/ 47 h 57"/>
                <a:gd name="T36" fmla="*/ 5 w 135"/>
                <a:gd name="T37" fmla="*/ 29 h 57"/>
                <a:gd name="T38" fmla="*/ 11 w 135"/>
                <a:gd name="T39" fmla="*/ 23 h 57"/>
                <a:gd name="T40" fmla="*/ 26 w 135"/>
                <a:gd name="T41" fmla="*/ 12 h 57"/>
                <a:gd name="T42" fmla="*/ 40 w 135"/>
                <a:gd name="T43" fmla="*/ 7 h 57"/>
                <a:gd name="T44" fmla="*/ 49 w 135"/>
                <a:gd name="T45" fmla="*/ 3 h 57"/>
                <a:gd name="T46" fmla="*/ 58 w 135"/>
                <a:gd name="T47" fmla="*/ 0 h 57"/>
                <a:gd name="T48" fmla="*/ 60 w 135"/>
                <a:gd name="T49" fmla="*/ 0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35" h="57">
                  <a:moveTo>
                    <a:pt x="60" y="0"/>
                  </a:moveTo>
                  <a:cubicBezTo>
                    <a:pt x="60" y="1"/>
                    <a:pt x="60" y="2"/>
                    <a:pt x="60" y="2"/>
                  </a:cubicBezTo>
                  <a:cubicBezTo>
                    <a:pt x="61" y="3"/>
                    <a:pt x="61" y="3"/>
                    <a:pt x="61" y="3"/>
                  </a:cubicBezTo>
                  <a:cubicBezTo>
                    <a:pt x="62" y="2"/>
                    <a:pt x="63" y="2"/>
                    <a:pt x="64" y="3"/>
                  </a:cubicBezTo>
                  <a:cubicBezTo>
                    <a:pt x="72" y="6"/>
                    <a:pt x="79" y="7"/>
                    <a:pt x="88" y="7"/>
                  </a:cubicBezTo>
                  <a:cubicBezTo>
                    <a:pt x="95" y="7"/>
                    <a:pt x="102" y="8"/>
                    <a:pt x="110" y="8"/>
                  </a:cubicBezTo>
                  <a:cubicBezTo>
                    <a:pt x="113" y="8"/>
                    <a:pt x="116" y="7"/>
                    <a:pt x="119" y="7"/>
                  </a:cubicBezTo>
                  <a:cubicBezTo>
                    <a:pt x="121" y="7"/>
                    <a:pt x="123" y="7"/>
                    <a:pt x="125" y="7"/>
                  </a:cubicBezTo>
                  <a:cubicBezTo>
                    <a:pt x="128" y="7"/>
                    <a:pt x="131" y="6"/>
                    <a:pt x="134" y="6"/>
                  </a:cubicBezTo>
                  <a:cubicBezTo>
                    <a:pt x="135" y="22"/>
                    <a:pt x="134" y="38"/>
                    <a:pt x="132" y="54"/>
                  </a:cubicBezTo>
                  <a:cubicBezTo>
                    <a:pt x="129" y="54"/>
                    <a:pt x="127" y="55"/>
                    <a:pt x="124" y="55"/>
                  </a:cubicBezTo>
                  <a:cubicBezTo>
                    <a:pt x="120" y="55"/>
                    <a:pt x="116" y="56"/>
                    <a:pt x="112" y="56"/>
                  </a:cubicBezTo>
                  <a:cubicBezTo>
                    <a:pt x="101" y="57"/>
                    <a:pt x="91" y="57"/>
                    <a:pt x="81" y="56"/>
                  </a:cubicBezTo>
                  <a:cubicBezTo>
                    <a:pt x="75" y="56"/>
                    <a:pt x="70" y="56"/>
                    <a:pt x="64" y="56"/>
                  </a:cubicBezTo>
                  <a:cubicBezTo>
                    <a:pt x="58" y="55"/>
                    <a:pt x="52" y="55"/>
                    <a:pt x="46" y="54"/>
                  </a:cubicBezTo>
                  <a:cubicBezTo>
                    <a:pt x="35" y="52"/>
                    <a:pt x="25" y="51"/>
                    <a:pt x="14" y="52"/>
                  </a:cubicBezTo>
                  <a:cubicBezTo>
                    <a:pt x="11" y="52"/>
                    <a:pt x="9" y="52"/>
                    <a:pt x="6" y="52"/>
                  </a:cubicBezTo>
                  <a:cubicBezTo>
                    <a:pt x="3" y="51"/>
                    <a:pt x="1" y="50"/>
                    <a:pt x="1" y="47"/>
                  </a:cubicBezTo>
                  <a:cubicBezTo>
                    <a:pt x="0" y="41"/>
                    <a:pt x="1" y="34"/>
                    <a:pt x="5" y="29"/>
                  </a:cubicBezTo>
                  <a:cubicBezTo>
                    <a:pt x="6" y="26"/>
                    <a:pt x="8" y="24"/>
                    <a:pt x="11" y="23"/>
                  </a:cubicBezTo>
                  <a:cubicBezTo>
                    <a:pt x="16" y="19"/>
                    <a:pt x="21" y="15"/>
                    <a:pt x="26" y="12"/>
                  </a:cubicBezTo>
                  <a:cubicBezTo>
                    <a:pt x="31" y="10"/>
                    <a:pt x="35" y="8"/>
                    <a:pt x="40" y="7"/>
                  </a:cubicBezTo>
                  <a:cubicBezTo>
                    <a:pt x="43" y="6"/>
                    <a:pt x="46" y="5"/>
                    <a:pt x="49" y="3"/>
                  </a:cubicBezTo>
                  <a:cubicBezTo>
                    <a:pt x="52" y="2"/>
                    <a:pt x="55" y="1"/>
                    <a:pt x="58" y="0"/>
                  </a:cubicBezTo>
                  <a:cubicBezTo>
                    <a:pt x="58" y="0"/>
                    <a:pt x="59" y="0"/>
                    <a:pt x="60" y="0"/>
                  </a:cubicBezTo>
                  <a:close/>
                </a:path>
              </a:pathLst>
            </a:custGeom>
            <a:grpFill/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80" name="Freeform 25"/>
            <p:cNvSpPr>
              <a:spLocks/>
            </p:cNvSpPr>
            <p:nvPr/>
          </p:nvSpPr>
          <p:spPr bwMode="auto">
            <a:xfrm>
              <a:off x="14316747" y="2455015"/>
              <a:ext cx="143649" cy="240086"/>
            </a:xfrm>
            <a:custGeom>
              <a:avLst/>
              <a:gdLst>
                <a:gd name="T0" fmla="*/ 78 w 78"/>
                <a:gd name="T1" fmla="*/ 83 h 130"/>
                <a:gd name="T2" fmla="*/ 73 w 78"/>
                <a:gd name="T3" fmla="*/ 90 h 130"/>
                <a:gd name="T4" fmla="*/ 63 w 78"/>
                <a:gd name="T5" fmla="*/ 93 h 130"/>
                <a:gd name="T6" fmla="*/ 56 w 78"/>
                <a:gd name="T7" fmla="*/ 94 h 130"/>
                <a:gd name="T8" fmla="*/ 66 w 78"/>
                <a:gd name="T9" fmla="*/ 101 h 130"/>
                <a:gd name="T10" fmla="*/ 78 w 78"/>
                <a:gd name="T11" fmla="*/ 104 h 130"/>
                <a:gd name="T12" fmla="*/ 68 w 78"/>
                <a:gd name="T13" fmla="*/ 117 h 130"/>
                <a:gd name="T14" fmla="*/ 52 w 78"/>
                <a:gd name="T15" fmla="*/ 117 h 130"/>
                <a:gd name="T16" fmla="*/ 47 w 78"/>
                <a:gd name="T17" fmla="*/ 117 h 130"/>
                <a:gd name="T18" fmla="*/ 46 w 78"/>
                <a:gd name="T19" fmla="*/ 119 h 130"/>
                <a:gd name="T20" fmla="*/ 52 w 78"/>
                <a:gd name="T21" fmla="*/ 127 h 130"/>
                <a:gd name="T22" fmla="*/ 53 w 78"/>
                <a:gd name="T23" fmla="*/ 128 h 130"/>
                <a:gd name="T24" fmla="*/ 39 w 78"/>
                <a:gd name="T25" fmla="*/ 127 h 130"/>
                <a:gd name="T26" fmla="*/ 33 w 78"/>
                <a:gd name="T27" fmla="*/ 125 h 130"/>
                <a:gd name="T28" fmla="*/ 26 w 78"/>
                <a:gd name="T29" fmla="*/ 118 h 130"/>
                <a:gd name="T30" fmla="*/ 19 w 78"/>
                <a:gd name="T31" fmla="*/ 108 h 130"/>
                <a:gd name="T32" fmla="*/ 17 w 78"/>
                <a:gd name="T33" fmla="*/ 100 h 130"/>
                <a:gd name="T34" fmla="*/ 16 w 78"/>
                <a:gd name="T35" fmla="*/ 99 h 130"/>
                <a:gd name="T36" fmla="*/ 15 w 78"/>
                <a:gd name="T37" fmla="*/ 90 h 130"/>
                <a:gd name="T38" fmla="*/ 13 w 78"/>
                <a:gd name="T39" fmla="*/ 80 h 130"/>
                <a:gd name="T40" fmla="*/ 14 w 78"/>
                <a:gd name="T41" fmla="*/ 73 h 130"/>
                <a:gd name="T42" fmla="*/ 17 w 78"/>
                <a:gd name="T43" fmla="*/ 60 h 130"/>
                <a:gd name="T44" fmla="*/ 20 w 78"/>
                <a:gd name="T45" fmla="*/ 50 h 130"/>
                <a:gd name="T46" fmla="*/ 15 w 78"/>
                <a:gd name="T47" fmla="*/ 35 h 130"/>
                <a:gd name="T48" fmla="*/ 14 w 78"/>
                <a:gd name="T49" fmla="*/ 32 h 130"/>
                <a:gd name="T50" fmla="*/ 12 w 78"/>
                <a:gd name="T51" fmla="*/ 25 h 130"/>
                <a:gd name="T52" fmla="*/ 3 w 78"/>
                <a:gd name="T53" fmla="*/ 13 h 130"/>
                <a:gd name="T54" fmla="*/ 0 w 78"/>
                <a:gd name="T55" fmla="*/ 11 h 130"/>
                <a:gd name="T56" fmla="*/ 10 w 78"/>
                <a:gd name="T57" fmla="*/ 4 h 130"/>
                <a:gd name="T58" fmla="*/ 17 w 78"/>
                <a:gd name="T59" fmla="*/ 1 h 130"/>
                <a:gd name="T60" fmla="*/ 23 w 78"/>
                <a:gd name="T61" fmla="*/ 0 h 130"/>
                <a:gd name="T62" fmla="*/ 48 w 78"/>
                <a:gd name="T63" fmla="*/ 7 h 130"/>
                <a:gd name="T64" fmla="*/ 57 w 78"/>
                <a:gd name="T65" fmla="*/ 15 h 130"/>
                <a:gd name="T66" fmla="*/ 63 w 78"/>
                <a:gd name="T67" fmla="*/ 27 h 130"/>
                <a:gd name="T68" fmla="*/ 66 w 78"/>
                <a:gd name="T69" fmla="*/ 36 h 130"/>
                <a:gd name="T70" fmla="*/ 65 w 78"/>
                <a:gd name="T71" fmla="*/ 43 h 130"/>
                <a:gd name="T72" fmla="*/ 63 w 78"/>
                <a:gd name="T73" fmla="*/ 55 h 130"/>
                <a:gd name="T74" fmla="*/ 62 w 78"/>
                <a:gd name="T75" fmla="*/ 67 h 130"/>
                <a:gd name="T76" fmla="*/ 77 w 78"/>
                <a:gd name="T77" fmla="*/ 82 h 130"/>
                <a:gd name="T78" fmla="*/ 78 w 78"/>
                <a:gd name="T79" fmla="*/ 83 h 1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78" h="130">
                  <a:moveTo>
                    <a:pt x="78" y="83"/>
                  </a:moveTo>
                  <a:cubicBezTo>
                    <a:pt x="77" y="85"/>
                    <a:pt x="75" y="88"/>
                    <a:pt x="73" y="90"/>
                  </a:cubicBezTo>
                  <a:cubicBezTo>
                    <a:pt x="71" y="93"/>
                    <a:pt x="67" y="93"/>
                    <a:pt x="63" y="93"/>
                  </a:cubicBezTo>
                  <a:cubicBezTo>
                    <a:pt x="61" y="93"/>
                    <a:pt x="59" y="92"/>
                    <a:pt x="56" y="94"/>
                  </a:cubicBezTo>
                  <a:cubicBezTo>
                    <a:pt x="59" y="97"/>
                    <a:pt x="62" y="99"/>
                    <a:pt x="66" y="101"/>
                  </a:cubicBezTo>
                  <a:cubicBezTo>
                    <a:pt x="70" y="102"/>
                    <a:pt x="74" y="103"/>
                    <a:pt x="78" y="104"/>
                  </a:cubicBezTo>
                  <a:cubicBezTo>
                    <a:pt x="77" y="110"/>
                    <a:pt x="73" y="113"/>
                    <a:pt x="68" y="117"/>
                  </a:cubicBezTo>
                  <a:cubicBezTo>
                    <a:pt x="63" y="121"/>
                    <a:pt x="58" y="119"/>
                    <a:pt x="52" y="117"/>
                  </a:cubicBezTo>
                  <a:cubicBezTo>
                    <a:pt x="51" y="117"/>
                    <a:pt x="49" y="116"/>
                    <a:pt x="47" y="117"/>
                  </a:cubicBezTo>
                  <a:cubicBezTo>
                    <a:pt x="46" y="117"/>
                    <a:pt x="45" y="118"/>
                    <a:pt x="46" y="119"/>
                  </a:cubicBezTo>
                  <a:cubicBezTo>
                    <a:pt x="48" y="122"/>
                    <a:pt x="50" y="124"/>
                    <a:pt x="52" y="127"/>
                  </a:cubicBezTo>
                  <a:cubicBezTo>
                    <a:pt x="53" y="127"/>
                    <a:pt x="53" y="127"/>
                    <a:pt x="53" y="128"/>
                  </a:cubicBezTo>
                  <a:cubicBezTo>
                    <a:pt x="48" y="130"/>
                    <a:pt x="44" y="129"/>
                    <a:pt x="39" y="127"/>
                  </a:cubicBezTo>
                  <a:cubicBezTo>
                    <a:pt x="37" y="127"/>
                    <a:pt x="35" y="125"/>
                    <a:pt x="33" y="125"/>
                  </a:cubicBezTo>
                  <a:cubicBezTo>
                    <a:pt x="30" y="123"/>
                    <a:pt x="28" y="121"/>
                    <a:pt x="26" y="118"/>
                  </a:cubicBezTo>
                  <a:cubicBezTo>
                    <a:pt x="24" y="115"/>
                    <a:pt x="20" y="112"/>
                    <a:pt x="19" y="108"/>
                  </a:cubicBezTo>
                  <a:cubicBezTo>
                    <a:pt x="18" y="105"/>
                    <a:pt x="17" y="103"/>
                    <a:pt x="17" y="100"/>
                  </a:cubicBezTo>
                  <a:cubicBezTo>
                    <a:pt x="17" y="100"/>
                    <a:pt x="17" y="99"/>
                    <a:pt x="16" y="99"/>
                  </a:cubicBezTo>
                  <a:cubicBezTo>
                    <a:pt x="15" y="96"/>
                    <a:pt x="15" y="93"/>
                    <a:pt x="15" y="90"/>
                  </a:cubicBezTo>
                  <a:cubicBezTo>
                    <a:pt x="14" y="86"/>
                    <a:pt x="14" y="83"/>
                    <a:pt x="13" y="80"/>
                  </a:cubicBezTo>
                  <a:cubicBezTo>
                    <a:pt x="13" y="77"/>
                    <a:pt x="13" y="75"/>
                    <a:pt x="14" y="73"/>
                  </a:cubicBezTo>
                  <a:cubicBezTo>
                    <a:pt x="14" y="69"/>
                    <a:pt x="15" y="64"/>
                    <a:pt x="17" y="60"/>
                  </a:cubicBezTo>
                  <a:cubicBezTo>
                    <a:pt x="19" y="57"/>
                    <a:pt x="20" y="53"/>
                    <a:pt x="20" y="50"/>
                  </a:cubicBezTo>
                  <a:cubicBezTo>
                    <a:pt x="21" y="45"/>
                    <a:pt x="19" y="39"/>
                    <a:pt x="15" y="35"/>
                  </a:cubicBezTo>
                  <a:cubicBezTo>
                    <a:pt x="14" y="35"/>
                    <a:pt x="14" y="33"/>
                    <a:pt x="14" y="32"/>
                  </a:cubicBezTo>
                  <a:cubicBezTo>
                    <a:pt x="13" y="30"/>
                    <a:pt x="13" y="27"/>
                    <a:pt x="12" y="25"/>
                  </a:cubicBezTo>
                  <a:cubicBezTo>
                    <a:pt x="10" y="20"/>
                    <a:pt x="7" y="16"/>
                    <a:pt x="3" y="13"/>
                  </a:cubicBezTo>
                  <a:cubicBezTo>
                    <a:pt x="2" y="13"/>
                    <a:pt x="1" y="12"/>
                    <a:pt x="0" y="11"/>
                  </a:cubicBezTo>
                  <a:cubicBezTo>
                    <a:pt x="3" y="9"/>
                    <a:pt x="6" y="6"/>
                    <a:pt x="10" y="4"/>
                  </a:cubicBezTo>
                  <a:cubicBezTo>
                    <a:pt x="12" y="3"/>
                    <a:pt x="14" y="2"/>
                    <a:pt x="17" y="1"/>
                  </a:cubicBezTo>
                  <a:cubicBezTo>
                    <a:pt x="19" y="1"/>
                    <a:pt x="21" y="0"/>
                    <a:pt x="23" y="0"/>
                  </a:cubicBezTo>
                  <a:cubicBezTo>
                    <a:pt x="32" y="2"/>
                    <a:pt x="40" y="3"/>
                    <a:pt x="48" y="7"/>
                  </a:cubicBezTo>
                  <a:cubicBezTo>
                    <a:pt x="52" y="9"/>
                    <a:pt x="54" y="12"/>
                    <a:pt x="57" y="15"/>
                  </a:cubicBezTo>
                  <a:cubicBezTo>
                    <a:pt x="60" y="18"/>
                    <a:pt x="62" y="23"/>
                    <a:pt x="63" y="27"/>
                  </a:cubicBezTo>
                  <a:cubicBezTo>
                    <a:pt x="64" y="30"/>
                    <a:pt x="66" y="33"/>
                    <a:pt x="66" y="36"/>
                  </a:cubicBezTo>
                  <a:cubicBezTo>
                    <a:pt x="65" y="38"/>
                    <a:pt x="65" y="40"/>
                    <a:pt x="65" y="43"/>
                  </a:cubicBezTo>
                  <a:cubicBezTo>
                    <a:pt x="64" y="47"/>
                    <a:pt x="63" y="51"/>
                    <a:pt x="63" y="55"/>
                  </a:cubicBezTo>
                  <a:cubicBezTo>
                    <a:pt x="63" y="59"/>
                    <a:pt x="62" y="63"/>
                    <a:pt x="62" y="67"/>
                  </a:cubicBezTo>
                  <a:cubicBezTo>
                    <a:pt x="63" y="75"/>
                    <a:pt x="69" y="82"/>
                    <a:pt x="77" y="82"/>
                  </a:cubicBezTo>
                  <a:cubicBezTo>
                    <a:pt x="77" y="82"/>
                    <a:pt x="78" y="82"/>
                    <a:pt x="78" y="83"/>
                  </a:cubicBezTo>
                  <a:close/>
                </a:path>
              </a:pathLst>
            </a:custGeom>
            <a:grpFill/>
            <a:ln w="12700">
              <a:solidFill>
                <a:schemeClr val="tx1"/>
              </a:solidFill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81" name="Freeform 26"/>
            <p:cNvSpPr>
              <a:spLocks/>
            </p:cNvSpPr>
            <p:nvPr/>
          </p:nvSpPr>
          <p:spPr bwMode="auto">
            <a:xfrm>
              <a:off x="13096228" y="3047695"/>
              <a:ext cx="152690" cy="147668"/>
            </a:xfrm>
            <a:custGeom>
              <a:avLst/>
              <a:gdLst>
                <a:gd name="T0" fmla="*/ 64 w 83"/>
                <a:gd name="T1" fmla="*/ 79 h 80"/>
                <a:gd name="T2" fmla="*/ 45 w 83"/>
                <a:gd name="T3" fmla="*/ 79 h 80"/>
                <a:gd name="T4" fmla="*/ 23 w 83"/>
                <a:gd name="T5" fmla="*/ 80 h 80"/>
                <a:gd name="T6" fmla="*/ 19 w 83"/>
                <a:gd name="T7" fmla="*/ 77 h 80"/>
                <a:gd name="T8" fmla="*/ 15 w 83"/>
                <a:gd name="T9" fmla="*/ 64 h 80"/>
                <a:gd name="T10" fmla="*/ 11 w 83"/>
                <a:gd name="T11" fmla="*/ 45 h 80"/>
                <a:gd name="T12" fmla="*/ 9 w 83"/>
                <a:gd name="T13" fmla="*/ 36 h 80"/>
                <a:gd name="T14" fmla="*/ 1 w 83"/>
                <a:gd name="T15" fmla="*/ 7 h 80"/>
                <a:gd name="T16" fmla="*/ 0 w 83"/>
                <a:gd name="T17" fmla="*/ 1 h 80"/>
                <a:gd name="T18" fmla="*/ 5 w 83"/>
                <a:gd name="T19" fmla="*/ 1 h 80"/>
                <a:gd name="T20" fmla="*/ 25 w 83"/>
                <a:gd name="T21" fmla="*/ 2 h 80"/>
                <a:gd name="T22" fmla="*/ 48 w 83"/>
                <a:gd name="T23" fmla="*/ 1 h 80"/>
                <a:gd name="T24" fmla="*/ 60 w 83"/>
                <a:gd name="T25" fmla="*/ 1 h 80"/>
                <a:gd name="T26" fmla="*/ 80 w 83"/>
                <a:gd name="T27" fmla="*/ 0 h 80"/>
                <a:gd name="T28" fmla="*/ 83 w 83"/>
                <a:gd name="T29" fmla="*/ 1 h 80"/>
                <a:gd name="T30" fmla="*/ 80 w 83"/>
                <a:gd name="T31" fmla="*/ 9 h 80"/>
                <a:gd name="T32" fmla="*/ 75 w 83"/>
                <a:gd name="T33" fmla="*/ 32 h 80"/>
                <a:gd name="T34" fmla="*/ 72 w 83"/>
                <a:gd name="T35" fmla="*/ 46 h 80"/>
                <a:gd name="T36" fmla="*/ 70 w 83"/>
                <a:gd name="T37" fmla="*/ 54 h 80"/>
                <a:gd name="T38" fmla="*/ 70 w 83"/>
                <a:gd name="T39" fmla="*/ 55 h 80"/>
                <a:gd name="T40" fmla="*/ 68 w 83"/>
                <a:gd name="T41" fmla="*/ 63 h 80"/>
                <a:gd name="T42" fmla="*/ 65 w 83"/>
                <a:gd name="T43" fmla="*/ 73 h 80"/>
                <a:gd name="T44" fmla="*/ 64 w 83"/>
                <a:gd name="T45" fmla="*/ 79 h 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83" h="80">
                  <a:moveTo>
                    <a:pt x="64" y="79"/>
                  </a:moveTo>
                  <a:cubicBezTo>
                    <a:pt x="57" y="79"/>
                    <a:pt x="51" y="79"/>
                    <a:pt x="45" y="79"/>
                  </a:cubicBezTo>
                  <a:cubicBezTo>
                    <a:pt x="38" y="79"/>
                    <a:pt x="31" y="79"/>
                    <a:pt x="23" y="80"/>
                  </a:cubicBezTo>
                  <a:cubicBezTo>
                    <a:pt x="20" y="80"/>
                    <a:pt x="21" y="79"/>
                    <a:pt x="19" y="77"/>
                  </a:cubicBezTo>
                  <a:cubicBezTo>
                    <a:pt x="17" y="73"/>
                    <a:pt x="16" y="68"/>
                    <a:pt x="15" y="64"/>
                  </a:cubicBezTo>
                  <a:cubicBezTo>
                    <a:pt x="14" y="58"/>
                    <a:pt x="12" y="51"/>
                    <a:pt x="11" y="45"/>
                  </a:cubicBezTo>
                  <a:cubicBezTo>
                    <a:pt x="10" y="42"/>
                    <a:pt x="10" y="39"/>
                    <a:pt x="9" y="36"/>
                  </a:cubicBezTo>
                  <a:cubicBezTo>
                    <a:pt x="6" y="26"/>
                    <a:pt x="4" y="17"/>
                    <a:pt x="1" y="7"/>
                  </a:cubicBezTo>
                  <a:cubicBezTo>
                    <a:pt x="1" y="5"/>
                    <a:pt x="0" y="3"/>
                    <a:pt x="0" y="1"/>
                  </a:cubicBezTo>
                  <a:cubicBezTo>
                    <a:pt x="2" y="1"/>
                    <a:pt x="3" y="1"/>
                    <a:pt x="5" y="1"/>
                  </a:cubicBezTo>
                  <a:cubicBezTo>
                    <a:pt x="11" y="2"/>
                    <a:pt x="18" y="2"/>
                    <a:pt x="25" y="2"/>
                  </a:cubicBezTo>
                  <a:cubicBezTo>
                    <a:pt x="33" y="2"/>
                    <a:pt x="41" y="1"/>
                    <a:pt x="48" y="1"/>
                  </a:cubicBezTo>
                  <a:cubicBezTo>
                    <a:pt x="52" y="1"/>
                    <a:pt x="56" y="1"/>
                    <a:pt x="60" y="1"/>
                  </a:cubicBezTo>
                  <a:cubicBezTo>
                    <a:pt x="67" y="1"/>
                    <a:pt x="73" y="1"/>
                    <a:pt x="80" y="0"/>
                  </a:cubicBezTo>
                  <a:cubicBezTo>
                    <a:pt x="81" y="0"/>
                    <a:pt x="82" y="1"/>
                    <a:pt x="83" y="1"/>
                  </a:cubicBezTo>
                  <a:cubicBezTo>
                    <a:pt x="82" y="4"/>
                    <a:pt x="81" y="7"/>
                    <a:pt x="80" y="9"/>
                  </a:cubicBezTo>
                  <a:cubicBezTo>
                    <a:pt x="78" y="17"/>
                    <a:pt x="77" y="25"/>
                    <a:pt x="75" y="32"/>
                  </a:cubicBezTo>
                  <a:cubicBezTo>
                    <a:pt x="74" y="37"/>
                    <a:pt x="73" y="41"/>
                    <a:pt x="72" y="46"/>
                  </a:cubicBezTo>
                  <a:cubicBezTo>
                    <a:pt x="71" y="49"/>
                    <a:pt x="71" y="51"/>
                    <a:pt x="70" y="54"/>
                  </a:cubicBezTo>
                  <a:cubicBezTo>
                    <a:pt x="70" y="54"/>
                    <a:pt x="70" y="55"/>
                    <a:pt x="70" y="55"/>
                  </a:cubicBezTo>
                  <a:cubicBezTo>
                    <a:pt x="67" y="57"/>
                    <a:pt x="68" y="60"/>
                    <a:pt x="68" y="63"/>
                  </a:cubicBezTo>
                  <a:cubicBezTo>
                    <a:pt x="67" y="67"/>
                    <a:pt x="66" y="70"/>
                    <a:pt x="65" y="73"/>
                  </a:cubicBezTo>
                  <a:cubicBezTo>
                    <a:pt x="65" y="75"/>
                    <a:pt x="64" y="77"/>
                    <a:pt x="64" y="79"/>
                  </a:cubicBezTo>
                  <a:close/>
                </a:path>
              </a:pathLst>
            </a:custGeom>
            <a:grpFill/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82" name="Freeform 27"/>
            <p:cNvSpPr>
              <a:spLocks/>
            </p:cNvSpPr>
            <p:nvPr/>
          </p:nvSpPr>
          <p:spPr bwMode="auto">
            <a:xfrm>
              <a:off x="13848128" y="2641358"/>
              <a:ext cx="171777" cy="169768"/>
            </a:xfrm>
            <a:custGeom>
              <a:avLst/>
              <a:gdLst>
                <a:gd name="T0" fmla="*/ 93 w 93"/>
                <a:gd name="T1" fmla="*/ 70 h 92"/>
                <a:gd name="T2" fmla="*/ 80 w 93"/>
                <a:gd name="T3" fmla="*/ 75 h 92"/>
                <a:gd name="T4" fmla="*/ 78 w 93"/>
                <a:gd name="T5" fmla="*/ 75 h 92"/>
                <a:gd name="T6" fmla="*/ 68 w 93"/>
                <a:gd name="T7" fmla="*/ 79 h 92"/>
                <a:gd name="T8" fmla="*/ 59 w 93"/>
                <a:gd name="T9" fmla="*/ 82 h 92"/>
                <a:gd name="T10" fmla="*/ 48 w 93"/>
                <a:gd name="T11" fmla="*/ 86 h 92"/>
                <a:gd name="T12" fmla="*/ 43 w 93"/>
                <a:gd name="T13" fmla="*/ 88 h 92"/>
                <a:gd name="T14" fmla="*/ 30 w 93"/>
                <a:gd name="T15" fmla="*/ 92 h 92"/>
                <a:gd name="T16" fmla="*/ 26 w 93"/>
                <a:gd name="T17" fmla="*/ 90 h 92"/>
                <a:gd name="T18" fmla="*/ 25 w 93"/>
                <a:gd name="T19" fmla="*/ 87 h 92"/>
                <a:gd name="T20" fmla="*/ 19 w 93"/>
                <a:gd name="T21" fmla="*/ 76 h 92"/>
                <a:gd name="T22" fmla="*/ 5 w 93"/>
                <a:gd name="T23" fmla="*/ 57 h 92"/>
                <a:gd name="T24" fmla="*/ 2 w 93"/>
                <a:gd name="T25" fmla="*/ 54 h 92"/>
                <a:gd name="T26" fmla="*/ 2 w 93"/>
                <a:gd name="T27" fmla="*/ 49 h 92"/>
                <a:gd name="T28" fmla="*/ 11 w 93"/>
                <a:gd name="T29" fmla="*/ 41 h 92"/>
                <a:gd name="T30" fmla="*/ 21 w 93"/>
                <a:gd name="T31" fmla="*/ 31 h 92"/>
                <a:gd name="T32" fmla="*/ 35 w 93"/>
                <a:gd name="T33" fmla="*/ 19 h 92"/>
                <a:gd name="T34" fmla="*/ 53 w 93"/>
                <a:gd name="T35" fmla="*/ 1 h 92"/>
                <a:gd name="T36" fmla="*/ 54 w 93"/>
                <a:gd name="T37" fmla="*/ 0 h 92"/>
                <a:gd name="T38" fmla="*/ 63 w 93"/>
                <a:gd name="T39" fmla="*/ 13 h 92"/>
                <a:gd name="T40" fmla="*/ 68 w 93"/>
                <a:gd name="T41" fmla="*/ 20 h 92"/>
                <a:gd name="T42" fmla="*/ 77 w 93"/>
                <a:gd name="T43" fmla="*/ 34 h 92"/>
                <a:gd name="T44" fmla="*/ 85 w 93"/>
                <a:gd name="T45" fmla="*/ 49 h 92"/>
                <a:gd name="T46" fmla="*/ 89 w 93"/>
                <a:gd name="T47" fmla="*/ 59 h 92"/>
                <a:gd name="T48" fmla="*/ 93 w 93"/>
                <a:gd name="T49" fmla="*/ 70 h 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93" h="92">
                  <a:moveTo>
                    <a:pt x="93" y="70"/>
                  </a:moveTo>
                  <a:cubicBezTo>
                    <a:pt x="89" y="72"/>
                    <a:pt x="84" y="74"/>
                    <a:pt x="80" y="75"/>
                  </a:cubicBezTo>
                  <a:cubicBezTo>
                    <a:pt x="79" y="75"/>
                    <a:pt x="79" y="75"/>
                    <a:pt x="78" y="75"/>
                  </a:cubicBezTo>
                  <a:cubicBezTo>
                    <a:pt x="75" y="77"/>
                    <a:pt x="71" y="78"/>
                    <a:pt x="68" y="79"/>
                  </a:cubicBezTo>
                  <a:cubicBezTo>
                    <a:pt x="65" y="80"/>
                    <a:pt x="62" y="81"/>
                    <a:pt x="59" y="82"/>
                  </a:cubicBezTo>
                  <a:cubicBezTo>
                    <a:pt x="55" y="83"/>
                    <a:pt x="51" y="84"/>
                    <a:pt x="48" y="86"/>
                  </a:cubicBezTo>
                  <a:cubicBezTo>
                    <a:pt x="46" y="87"/>
                    <a:pt x="45" y="87"/>
                    <a:pt x="43" y="88"/>
                  </a:cubicBezTo>
                  <a:cubicBezTo>
                    <a:pt x="39" y="89"/>
                    <a:pt x="34" y="90"/>
                    <a:pt x="30" y="92"/>
                  </a:cubicBezTo>
                  <a:cubicBezTo>
                    <a:pt x="28" y="92"/>
                    <a:pt x="27" y="92"/>
                    <a:pt x="26" y="90"/>
                  </a:cubicBezTo>
                  <a:cubicBezTo>
                    <a:pt x="26" y="89"/>
                    <a:pt x="25" y="88"/>
                    <a:pt x="25" y="87"/>
                  </a:cubicBezTo>
                  <a:cubicBezTo>
                    <a:pt x="23" y="83"/>
                    <a:pt x="21" y="80"/>
                    <a:pt x="19" y="76"/>
                  </a:cubicBezTo>
                  <a:cubicBezTo>
                    <a:pt x="14" y="70"/>
                    <a:pt x="9" y="63"/>
                    <a:pt x="5" y="57"/>
                  </a:cubicBezTo>
                  <a:cubicBezTo>
                    <a:pt x="4" y="56"/>
                    <a:pt x="3" y="55"/>
                    <a:pt x="2" y="54"/>
                  </a:cubicBezTo>
                  <a:cubicBezTo>
                    <a:pt x="0" y="52"/>
                    <a:pt x="0" y="51"/>
                    <a:pt x="2" y="49"/>
                  </a:cubicBezTo>
                  <a:cubicBezTo>
                    <a:pt x="5" y="47"/>
                    <a:pt x="8" y="44"/>
                    <a:pt x="11" y="41"/>
                  </a:cubicBezTo>
                  <a:cubicBezTo>
                    <a:pt x="15" y="38"/>
                    <a:pt x="18" y="34"/>
                    <a:pt x="21" y="31"/>
                  </a:cubicBezTo>
                  <a:cubicBezTo>
                    <a:pt x="26" y="27"/>
                    <a:pt x="31" y="23"/>
                    <a:pt x="35" y="19"/>
                  </a:cubicBezTo>
                  <a:cubicBezTo>
                    <a:pt x="41" y="13"/>
                    <a:pt x="48" y="8"/>
                    <a:pt x="53" y="1"/>
                  </a:cubicBezTo>
                  <a:cubicBezTo>
                    <a:pt x="53" y="1"/>
                    <a:pt x="53" y="0"/>
                    <a:pt x="54" y="0"/>
                  </a:cubicBezTo>
                  <a:cubicBezTo>
                    <a:pt x="57" y="4"/>
                    <a:pt x="60" y="8"/>
                    <a:pt x="63" y="13"/>
                  </a:cubicBezTo>
                  <a:cubicBezTo>
                    <a:pt x="64" y="16"/>
                    <a:pt x="66" y="18"/>
                    <a:pt x="68" y="20"/>
                  </a:cubicBezTo>
                  <a:cubicBezTo>
                    <a:pt x="71" y="25"/>
                    <a:pt x="74" y="30"/>
                    <a:pt x="77" y="34"/>
                  </a:cubicBezTo>
                  <a:cubicBezTo>
                    <a:pt x="80" y="39"/>
                    <a:pt x="83" y="44"/>
                    <a:pt x="85" y="49"/>
                  </a:cubicBezTo>
                  <a:cubicBezTo>
                    <a:pt x="86" y="52"/>
                    <a:pt x="88" y="56"/>
                    <a:pt x="89" y="59"/>
                  </a:cubicBezTo>
                  <a:cubicBezTo>
                    <a:pt x="91" y="62"/>
                    <a:pt x="92" y="66"/>
                    <a:pt x="93" y="70"/>
                  </a:cubicBezTo>
                  <a:close/>
                </a:path>
              </a:pathLst>
            </a:custGeom>
            <a:grpFill/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83" name="Freeform 28"/>
            <p:cNvSpPr>
              <a:spLocks/>
            </p:cNvSpPr>
            <p:nvPr/>
          </p:nvSpPr>
          <p:spPr bwMode="auto">
            <a:xfrm>
              <a:off x="12743634" y="3143629"/>
              <a:ext cx="328485" cy="61277"/>
            </a:xfrm>
            <a:custGeom>
              <a:avLst/>
              <a:gdLst>
                <a:gd name="T0" fmla="*/ 178 w 178"/>
                <a:gd name="T1" fmla="*/ 1 h 33"/>
                <a:gd name="T2" fmla="*/ 165 w 178"/>
                <a:gd name="T3" fmla="*/ 19 h 33"/>
                <a:gd name="T4" fmla="*/ 151 w 178"/>
                <a:gd name="T5" fmla="*/ 28 h 33"/>
                <a:gd name="T6" fmla="*/ 145 w 178"/>
                <a:gd name="T7" fmla="*/ 29 h 33"/>
                <a:gd name="T8" fmla="*/ 124 w 178"/>
                <a:gd name="T9" fmla="*/ 30 h 33"/>
                <a:gd name="T10" fmla="*/ 95 w 178"/>
                <a:gd name="T11" fmla="*/ 31 h 33"/>
                <a:gd name="T12" fmla="*/ 65 w 178"/>
                <a:gd name="T13" fmla="*/ 32 h 33"/>
                <a:gd name="T14" fmla="*/ 38 w 178"/>
                <a:gd name="T15" fmla="*/ 32 h 33"/>
                <a:gd name="T16" fmla="*/ 19 w 178"/>
                <a:gd name="T17" fmla="*/ 33 h 33"/>
                <a:gd name="T18" fmla="*/ 13 w 178"/>
                <a:gd name="T19" fmla="*/ 29 h 33"/>
                <a:gd name="T20" fmla="*/ 7 w 178"/>
                <a:gd name="T21" fmla="*/ 22 h 33"/>
                <a:gd name="T22" fmla="*/ 2 w 178"/>
                <a:gd name="T23" fmla="*/ 16 h 33"/>
                <a:gd name="T24" fmla="*/ 0 w 178"/>
                <a:gd name="T25" fmla="*/ 12 h 33"/>
                <a:gd name="T26" fmla="*/ 1 w 178"/>
                <a:gd name="T27" fmla="*/ 11 h 33"/>
                <a:gd name="T28" fmla="*/ 13 w 178"/>
                <a:gd name="T29" fmla="*/ 8 h 33"/>
                <a:gd name="T30" fmla="*/ 19 w 178"/>
                <a:gd name="T31" fmla="*/ 6 h 33"/>
                <a:gd name="T32" fmla="*/ 31 w 178"/>
                <a:gd name="T33" fmla="*/ 3 h 33"/>
                <a:gd name="T34" fmla="*/ 42 w 178"/>
                <a:gd name="T35" fmla="*/ 3 h 33"/>
                <a:gd name="T36" fmla="*/ 49 w 178"/>
                <a:gd name="T37" fmla="*/ 3 h 33"/>
                <a:gd name="T38" fmla="*/ 77 w 178"/>
                <a:gd name="T39" fmla="*/ 2 h 33"/>
                <a:gd name="T40" fmla="*/ 88 w 178"/>
                <a:gd name="T41" fmla="*/ 1 h 33"/>
                <a:gd name="T42" fmla="*/ 101 w 178"/>
                <a:gd name="T43" fmla="*/ 1 h 33"/>
                <a:gd name="T44" fmla="*/ 106 w 178"/>
                <a:gd name="T45" fmla="*/ 1 h 33"/>
                <a:gd name="T46" fmla="*/ 122 w 178"/>
                <a:gd name="T47" fmla="*/ 1 h 33"/>
                <a:gd name="T48" fmla="*/ 141 w 178"/>
                <a:gd name="T49" fmla="*/ 1 h 33"/>
                <a:gd name="T50" fmla="*/ 159 w 178"/>
                <a:gd name="T51" fmla="*/ 1 h 33"/>
                <a:gd name="T52" fmla="*/ 171 w 178"/>
                <a:gd name="T53" fmla="*/ 1 h 33"/>
                <a:gd name="T54" fmla="*/ 178 w 178"/>
                <a:gd name="T5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178" h="33">
                  <a:moveTo>
                    <a:pt x="178" y="1"/>
                  </a:moveTo>
                  <a:cubicBezTo>
                    <a:pt x="176" y="9"/>
                    <a:pt x="171" y="14"/>
                    <a:pt x="165" y="19"/>
                  </a:cubicBezTo>
                  <a:cubicBezTo>
                    <a:pt x="161" y="23"/>
                    <a:pt x="156" y="26"/>
                    <a:pt x="151" y="28"/>
                  </a:cubicBezTo>
                  <a:cubicBezTo>
                    <a:pt x="149" y="29"/>
                    <a:pt x="147" y="29"/>
                    <a:pt x="145" y="29"/>
                  </a:cubicBezTo>
                  <a:cubicBezTo>
                    <a:pt x="138" y="30"/>
                    <a:pt x="131" y="30"/>
                    <a:pt x="124" y="30"/>
                  </a:cubicBezTo>
                  <a:cubicBezTo>
                    <a:pt x="114" y="30"/>
                    <a:pt x="104" y="31"/>
                    <a:pt x="95" y="31"/>
                  </a:cubicBezTo>
                  <a:cubicBezTo>
                    <a:pt x="85" y="31"/>
                    <a:pt x="75" y="31"/>
                    <a:pt x="65" y="32"/>
                  </a:cubicBezTo>
                  <a:cubicBezTo>
                    <a:pt x="56" y="32"/>
                    <a:pt x="47" y="32"/>
                    <a:pt x="38" y="32"/>
                  </a:cubicBezTo>
                  <a:cubicBezTo>
                    <a:pt x="32" y="32"/>
                    <a:pt x="25" y="33"/>
                    <a:pt x="19" y="33"/>
                  </a:cubicBezTo>
                  <a:cubicBezTo>
                    <a:pt x="16" y="33"/>
                    <a:pt x="14" y="31"/>
                    <a:pt x="13" y="29"/>
                  </a:cubicBezTo>
                  <a:cubicBezTo>
                    <a:pt x="11" y="27"/>
                    <a:pt x="9" y="24"/>
                    <a:pt x="7" y="22"/>
                  </a:cubicBezTo>
                  <a:cubicBezTo>
                    <a:pt x="6" y="20"/>
                    <a:pt x="4" y="18"/>
                    <a:pt x="2" y="16"/>
                  </a:cubicBezTo>
                  <a:cubicBezTo>
                    <a:pt x="2" y="14"/>
                    <a:pt x="1" y="13"/>
                    <a:pt x="0" y="12"/>
                  </a:cubicBezTo>
                  <a:cubicBezTo>
                    <a:pt x="1" y="11"/>
                    <a:pt x="1" y="11"/>
                    <a:pt x="1" y="11"/>
                  </a:cubicBezTo>
                  <a:cubicBezTo>
                    <a:pt x="5" y="10"/>
                    <a:pt x="9" y="9"/>
                    <a:pt x="13" y="8"/>
                  </a:cubicBezTo>
                  <a:cubicBezTo>
                    <a:pt x="15" y="8"/>
                    <a:pt x="17" y="7"/>
                    <a:pt x="19" y="6"/>
                  </a:cubicBezTo>
                  <a:cubicBezTo>
                    <a:pt x="23" y="3"/>
                    <a:pt x="27" y="2"/>
                    <a:pt x="31" y="3"/>
                  </a:cubicBezTo>
                  <a:cubicBezTo>
                    <a:pt x="35" y="4"/>
                    <a:pt x="39" y="3"/>
                    <a:pt x="42" y="3"/>
                  </a:cubicBezTo>
                  <a:cubicBezTo>
                    <a:pt x="45" y="3"/>
                    <a:pt x="47" y="3"/>
                    <a:pt x="49" y="3"/>
                  </a:cubicBezTo>
                  <a:cubicBezTo>
                    <a:pt x="58" y="3"/>
                    <a:pt x="68" y="2"/>
                    <a:pt x="77" y="2"/>
                  </a:cubicBezTo>
                  <a:cubicBezTo>
                    <a:pt x="81" y="2"/>
                    <a:pt x="85" y="1"/>
                    <a:pt x="88" y="1"/>
                  </a:cubicBezTo>
                  <a:cubicBezTo>
                    <a:pt x="92" y="1"/>
                    <a:pt x="97" y="0"/>
                    <a:pt x="101" y="1"/>
                  </a:cubicBezTo>
                  <a:cubicBezTo>
                    <a:pt x="102" y="2"/>
                    <a:pt x="104" y="1"/>
                    <a:pt x="106" y="1"/>
                  </a:cubicBezTo>
                  <a:cubicBezTo>
                    <a:pt x="111" y="1"/>
                    <a:pt x="116" y="1"/>
                    <a:pt x="122" y="1"/>
                  </a:cubicBezTo>
                  <a:cubicBezTo>
                    <a:pt x="128" y="1"/>
                    <a:pt x="134" y="1"/>
                    <a:pt x="141" y="1"/>
                  </a:cubicBezTo>
                  <a:cubicBezTo>
                    <a:pt x="147" y="1"/>
                    <a:pt x="153" y="1"/>
                    <a:pt x="159" y="1"/>
                  </a:cubicBezTo>
                  <a:cubicBezTo>
                    <a:pt x="163" y="1"/>
                    <a:pt x="167" y="1"/>
                    <a:pt x="171" y="1"/>
                  </a:cubicBezTo>
                  <a:cubicBezTo>
                    <a:pt x="173" y="1"/>
                    <a:pt x="176" y="1"/>
                    <a:pt x="178" y="1"/>
                  </a:cubicBezTo>
                  <a:close/>
                </a:path>
              </a:pathLst>
            </a:custGeom>
            <a:grpFill/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84" name="Freeform 29"/>
            <p:cNvSpPr>
              <a:spLocks/>
            </p:cNvSpPr>
            <p:nvPr/>
          </p:nvSpPr>
          <p:spPr bwMode="auto">
            <a:xfrm>
              <a:off x="13770778" y="3104954"/>
              <a:ext cx="195384" cy="116527"/>
            </a:xfrm>
            <a:custGeom>
              <a:avLst/>
              <a:gdLst>
                <a:gd name="T0" fmla="*/ 14 w 106"/>
                <a:gd name="T1" fmla="*/ 54 h 63"/>
                <a:gd name="T2" fmla="*/ 17 w 106"/>
                <a:gd name="T3" fmla="*/ 51 h 63"/>
                <a:gd name="T4" fmla="*/ 23 w 106"/>
                <a:gd name="T5" fmla="*/ 47 h 63"/>
                <a:gd name="T6" fmla="*/ 24 w 106"/>
                <a:gd name="T7" fmla="*/ 44 h 63"/>
                <a:gd name="T8" fmla="*/ 21 w 106"/>
                <a:gd name="T9" fmla="*/ 43 h 63"/>
                <a:gd name="T10" fmla="*/ 12 w 106"/>
                <a:gd name="T11" fmla="*/ 51 h 63"/>
                <a:gd name="T12" fmla="*/ 10 w 106"/>
                <a:gd name="T13" fmla="*/ 53 h 63"/>
                <a:gd name="T14" fmla="*/ 5 w 106"/>
                <a:gd name="T15" fmla="*/ 52 h 63"/>
                <a:gd name="T16" fmla="*/ 3 w 106"/>
                <a:gd name="T17" fmla="*/ 49 h 63"/>
                <a:gd name="T18" fmla="*/ 5 w 106"/>
                <a:gd name="T19" fmla="*/ 46 h 63"/>
                <a:gd name="T20" fmla="*/ 17 w 106"/>
                <a:gd name="T21" fmla="*/ 38 h 63"/>
                <a:gd name="T22" fmla="*/ 24 w 106"/>
                <a:gd name="T23" fmla="*/ 35 h 63"/>
                <a:gd name="T24" fmla="*/ 26 w 106"/>
                <a:gd name="T25" fmla="*/ 34 h 63"/>
                <a:gd name="T26" fmla="*/ 25 w 106"/>
                <a:gd name="T27" fmla="*/ 32 h 63"/>
                <a:gd name="T28" fmla="*/ 19 w 106"/>
                <a:gd name="T29" fmla="*/ 32 h 63"/>
                <a:gd name="T30" fmla="*/ 11 w 106"/>
                <a:gd name="T31" fmla="*/ 37 h 63"/>
                <a:gd name="T32" fmla="*/ 0 w 106"/>
                <a:gd name="T33" fmla="*/ 39 h 63"/>
                <a:gd name="T34" fmla="*/ 3 w 106"/>
                <a:gd name="T35" fmla="*/ 34 h 63"/>
                <a:gd name="T36" fmla="*/ 4 w 106"/>
                <a:gd name="T37" fmla="*/ 33 h 63"/>
                <a:gd name="T38" fmla="*/ 10 w 106"/>
                <a:gd name="T39" fmla="*/ 31 h 63"/>
                <a:gd name="T40" fmla="*/ 8 w 106"/>
                <a:gd name="T41" fmla="*/ 29 h 63"/>
                <a:gd name="T42" fmla="*/ 25 w 106"/>
                <a:gd name="T43" fmla="*/ 22 h 63"/>
                <a:gd name="T44" fmla="*/ 29 w 106"/>
                <a:gd name="T45" fmla="*/ 20 h 63"/>
                <a:gd name="T46" fmla="*/ 27 w 106"/>
                <a:gd name="T47" fmla="*/ 17 h 63"/>
                <a:gd name="T48" fmla="*/ 15 w 106"/>
                <a:gd name="T49" fmla="*/ 21 h 63"/>
                <a:gd name="T50" fmla="*/ 4 w 106"/>
                <a:gd name="T51" fmla="*/ 27 h 63"/>
                <a:gd name="T52" fmla="*/ 7 w 106"/>
                <a:gd name="T53" fmla="*/ 23 h 63"/>
                <a:gd name="T54" fmla="*/ 10 w 106"/>
                <a:gd name="T55" fmla="*/ 21 h 63"/>
                <a:gd name="T56" fmla="*/ 13 w 106"/>
                <a:gd name="T57" fmla="*/ 19 h 63"/>
                <a:gd name="T58" fmla="*/ 26 w 106"/>
                <a:gd name="T59" fmla="*/ 12 h 63"/>
                <a:gd name="T60" fmla="*/ 30 w 106"/>
                <a:gd name="T61" fmla="*/ 10 h 63"/>
                <a:gd name="T62" fmla="*/ 36 w 106"/>
                <a:gd name="T63" fmla="*/ 8 h 63"/>
                <a:gd name="T64" fmla="*/ 49 w 106"/>
                <a:gd name="T65" fmla="*/ 4 h 63"/>
                <a:gd name="T66" fmla="*/ 56 w 106"/>
                <a:gd name="T67" fmla="*/ 2 h 63"/>
                <a:gd name="T68" fmla="*/ 72 w 106"/>
                <a:gd name="T69" fmla="*/ 3 h 63"/>
                <a:gd name="T70" fmla="*/ 90 w 106"/>
                <a:gd name="T71" fmla="*/ 10 h 63"/>
                <a:gd name="T72" fmla="*/ 104 w 106"/>
                <a:gd name="T73" fmla="*/ 17 h 63"/>
                <a:gd name="T74" fmla="*/ 106 w 106"/>
                <a:gd name="T75" fmla="*/ 21 h 63"/>
                <a:gd name="T76" fmla="*/ 105 w 106"/>
                <a:gd name="T77" fmla="*/ 30 h 63"/>
                <a:gd name="T78" fmla="*/ 104 w 106"/>
                <a:gd name="T79" fmla="*/ 40 h 63"/>
                <a:gd name="T80" fmla="*/ 101 w 106"/>
                <a:gd name="T81" fmla="*/ 52 h 63"/>
                <a:gd name="T82" fmla="*/ 99 w 106"/>
                <a:gd name="T83" fmla="*/ 61 h 63"/>
                <a:gd name="T84" fmla="*/ 95 w 106"/>
                <a:gd name="T85" fmla="*/ 63 h 63"/>
                <a:gd name="T86" fmla="*/ 73 w 106"/>
                <a:gd name="T87" fmla="*/ 61 h 63"/>
                <a:gd name="T88" fmla="*/ 61 w 106"/>
                <a:gd name="T89" fmla="*/ 58 h 63"/>
                <a:gd name="T90" fmla="*/ 42 w 106"/>
                <a:gd name="T91" fmla="*/ 55 h 63"/>
                <a:gd name="T92" fmla="*/ 35 w 106"/>
                <a:gd name="T93" fmla="*/ 56 h 63"/>
                <a:gd name="T94" fmla="*/ 22 w 106"/>
                <a:gd name="T95" fmla="*/ 56 h 63"/>
                <a:gd name="T96" fmla="*/ 17 w 106"/>
                <a:gd name="T97" fmla="*/ 55 h 63"/>
                <a:gd name="T98" fmla="*/ 14 w 106"/>
                <a:gd name="T99" fmla="*/ 54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106" h="63">
                  <a:moveTo>
                    <a:pt x="14" y="54"/>
                  </a:moveTo>
                  <a:cubicBezTo>
                    <a:pt x="15" y="53"/>
                    <a:pt x="16" y="52"/>
                    <a:pt x="17" y="51"/>
                  </a:cubicBezTo>
                  <a:cubicBezTo>
                    <a:pt x="19" y="50"/>
                    <a:pt x="21" y="48"/>
                    <a:pt x="23" y="47"/>
                  </a:cubicBezTo>
                  <a:cubicBezTo>
                    <a:pt x="24" y="46"/>
                    <a:pt x="25" y="46"/>
                    <a:pt x="24" y="44"/>
                  </a:cubicBezTo>
                  <a:cubicBezTo>
                    <a:pt x="23" y="43"/>
                    <a:pt x="22" y="43"/>
                    <a:pt x="21" y="43"/>
                  </a:cubicBezTo>
                  <a:cubicBezTo>
                    <a:pt x="17" y="45"/>
                    <a:pt x="14" y="47"/>
                    <a:pt x="12" y="51"/>
                  </a:cubicBezTo>
                  <a:cubicBezTo>
                    <a:pt x="11" y="51"/>
                    <a:pt x="11" y="52"/>
                    <a:pt x="10" y="53"/>
                  </a:cubicBezTo>
                  <a:cubicBezTo>
                    <a:pt x="8" y="54"/>
                    <a:pt x="6" y="53"/>
                    <a:pt x="5" y="52"/>
                  </a:cubicBezTo>
                  <a:cubicBezTo>
                    <a:pt x="3" y="51"/>
                    <a:pt x="3" y="50"/>
                    <a:pt x="3" y="49"/>
                  </a:cubicBezTo>
                  <a:cubicBezTo>
                    <a:pt x="4" y="48"/>
                    <a:pt x="4" y="47"/>
                    <a:pt x="5" y="46"/>
                  </a:cubicBezTo>
                  <a:cubicBezTo>
                    <a:pt x="9" y="43"/>
                    <a:pt x="13" y="40"/>
                    <a:pt x="17" y="38"/>
                  </a:cubicBezTo>
                  <a:cubicBezTo>
                    <a:pt x="19" y="37"/>
                    <a:pt x="21" y="35"/>
                    <a:pt x="24" y="35"/>
                  </a:cubicBezTo>
                  <a:cubicBezTo>
                    <a:pt x="25" y="35"/>
                    <a:pt x="26" y="34"/>
                    <a:pt x="26" y="34"/>
                  </a:cubicBezTo>
                  <a:cubicBezTo>
                    <a:pt x="26" y="33"/>
                    <a:pt x="25" y="32"/>
                    <a:pt x="25" y="32"/>
                  </a:cubicBezTo>
                  <a:cubicBezTo>
                    <a:pt x="23" y="32"/>
                    <a:pt x="21" y="32"/>
                    <a:pt x="19" y="32"/>
                  </a:cubicBezTo>
                  <a:cubicBezTo>
                    <a:pt x="16" y="33"/>
                    <a:pt x="14" y="35"/>
                    <a:pt x="11" y="37"/>
                  </a:cubicBezTo>
                  <a:cubicBezTo>
                    <a:pt x="8" y="39"/>
                    <a:pt x="4" y="39"/>
                    <a:pt x="0" y="39"/>
                  </a:cubicBezTo>
                  <a:cubicBezTo>
                    <a:pt x="1" y="36"/>
                    <a:pt x="2" y="35"/>
                    <a:pt x="3" y="34"/>
                  </a:cubicBezTo>
                  <a:cubicBezTo>
                    <a:pt x="3" y="34"/>
                    <a:pt x="4" y="33"/>
                    <a:pt x="4" y="33"/>
                  </a:cubicBezTo>
                  <a:cubicBezTo>
                    <a:pt x="7" y="35"/>
                    <a:pt x="8" y="32"/>
                    <a:pt x="10" y="31"/>
                  </a:cubicBezTo>
                  <a:cubicBezTo>
                    <a:pt x="10" y="30"/>
                    <a:pt x="9" y="30"/>
                    <a:pt x="8" y="29"/>
                  </a:cubicBezTo>
                  <a:cubicBezTo>
                    <a:pt x="14" y="26"/>
                    <a:pt x="19" y="23"/>
                    <a:pt x="25" y="22"/>
                  </a:cubicBezTo>
                  <a:cubicBezTo>
                    <a:pt x="27" y="22"/>
                    <a:pt x="28" y="21"/>
                    <a:pt x="29" y="20"/>
                  </a:cubicBezTo>
                  <a:cubicBezTo>
                    <a:pt x="28" y="19"/>
                    <a:pt x="28" y="18"/>
                    <a:pt x="27" y="17"/>
                  </a:cubicBezTo>
                  <a:cubicBezTo>
                    <a:pt x="23" y="19"/>
                    <a:pt x="19" y="19"/>
                    <a:pt x="15" y="21"/>
                  </a:cubicBezTo>
                  <a:cubicBezTo>
                    <a:pt x="12" y="22"/>
                    <a:pt x="8" y="25"/>
                    <a:pt x="4" y="27"/>
                  </a:cubicBezTo>
                  <a:cubicBezTo>
                    <a:pt x="5" y="24"/>
                    <a:pt x="5" y="23"/>
                    <a:pt x="7" y="23"/>
                  </a:cubicBezTo>
                  <a:cubicBezTo>
                    <a:pt x="9" y="24"/>
                    <a:pt x="10" y="23"/>
                    <a:pt x="10" y="21"/>
                  </a:cubicBezTo>
                  <a:cubicBezTo>
                    <a:pt x="11" y="20"/>
                    <a:pt x="12" y="19"/>
                    <a:pt x="13" y="19"/>
                  </a:cubicBezTo>
                  <a:cubicBezTo>
                    <a:pt x="17" y="17"/>
                    <a:pt x="21" y="14"/>
                    <a:pt x="26" y="12"/>
                  </a:cubicBezTo>
                  <a:cubicBezTo>
                    <a:pt x="27" y="12"/>
                    <a:pt x="28" y="11"/>
                    <a:pt x="30" y="10"/>
                  </a:cubicBezTo>
                  <a:cubicBezTo>
                    <a:pt x="32" y="9"/>
                    <a:pt x="34" y="8"/>
                    <a:pt x="36" y="8"/>
                  </a:cubicBezTo>
                  <a:cubicBezTo>
                    <a:pt x="40" y="7"/>
                    <a:pt x="45" y="6"/>
                    <a:pt x="49" y="4"/>
                  </a:cubicBezTo>
                  <a:cubicBezTo>
                    <a:pt x="51" y="4"/>
                    <a:pt x="54" y="3"/>
                    <a:pt x="56" y="2"/>
                  </a:cubicBezTo>
                  <a:cubicBezTo>
                    <a:pt x="61" y="0"/>
                    <a:pt x="66" y="1"/>
                    <a:pt x="72" y="3"/>
                  </a:cubicBezTo>
                  <a:cubicBezTo>
                    <a:pt x="78" y="5"/>
                    <a:pt x="84" y="8"/>
                    <a:pt x="90" y="10"/>
                  </a:cubicBezTo>
                  <a:cubicBezTo>
                    <a:pt x="94" y="12"/>
                    <a:pt x="99" y="15"/>
                    <a:pt x="104" y="17"/>
                  </a:cubicBezTo>
                  <a:cubicBezTo>
                    <a:pt x="106" y="18"/>
                    <a:pt x="106" y="19"/>
                    <a:pt x="106" y="21"/>
                  </a:cubicBezTo>
                  <a:cubicBezTo>
                    <a:pt x="106" y="24"/>
                    <a:pt x="106" y="27"/>
                    <a:pt x="105" y="30"/>
                  </a:cubicBezTo>
                  <a:cubicBezTo>
                    <a:pt x="105" y="34"/>
                    <a:pt x="104" y="37"/>
                    <a:pt x="104" y="40"/>
                  </a:cubicBezTo>
                  <a:cubicBezTo>
                    <a:pt x="104" y="45"/>
                    <a:pt x="101" y="48"/>
                    <a:pt x="101" y="52"/>
                  </a:cubicBezTo>
                  <a:cubicBezTo>
                    <a:pt x="101" y="55"/>
                    <a:pt x="100" y="58"/>
                    <a:pt x="99" y="61"/>
                  </a:cubicBezTo>
                  <a:cubicBezTo>
                    <a:pt x="98" y="62"/>
                    <a:pt x="97" y="63"/>
                    <a:pt x="95" y="63"/>
                  </a:cubicBezTo>
                  <a:cubicBezTo>
                    <a:pt x="88" y="63"/>
                    <a:pt x="81" y="62"/>
                    <a:pt x="73" y="61"/>
                  </a:cubicBezTo>
                  <a:cubicBezTo>
                    <a:pt x="69" y="60"/>
                    <a:pt x="65" y="59"/>
                    <a:pt x="61" y="58"/>
                  </a:cubicBezTo>
                  <a:cubicBezTo>
                    <a:pt x="54" y="56"/>
                    <a:pt x="48" y="55"/>
                    <a:pt x="42" y="55"/>
                  </a:cubicBezTo>
                  <a:cubicBezTo>
                    <a:pt x="39" y="55"/>
                    <a:pt x="37" y="56"/>
                    <a:pt x="35" y="56"/>
                  </a:cubicBezTo>
                  <a:cubicBezTo>
                    <a:pt x="30" y="57"/>
                    <a:pt x="26" y="57"/>
                    <a:pt x="22" y="56"/>
                  </a:cubicBezTo>
                  <a:cubicBezTo>
                    <a:pt x="20" y="55"/>
                    <a:pt x="18" y="55"/>
                    <a:pt x="17" y="55"/>
                  </a:cubicBezTo>
                  <a:cubicBezTo>
                    <a:pt x="16" y="55"/>
                    <a:pt x="16" y="55"/>
                    <a:pt x="14" y="54"/>
                  </a:cubicBezTo>
                  <a:close/>
                </a:path>
              </a:pathLst>
            </a:custGeom>
            <a:grpFill/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85" name="Freeform 30"/>
            <p:cNvSpPr>
              <a:spLocks/>
            </p:cNvSpPr>
            <p:nvPr/>
          </p:nvSpPr>
          <p:spPr bwMode="auto">
            <a:xfrm>
              <a:off x="12701443" y="3033129"/>
              <a:ext cx="167759" cy="127074"/>
            </a:xfrm>
            <a:custGeom>
              <a:avLst/>
              <a:gdLst>
                <a:gd name="T0" fmla="*/ 0 w 91"/>
                <a:gd name="T1" fmla="*/ 68 h 69"/>
                <a:gd name="T2" fmla="*/ 2 w 91"/>
                <a:gd name="T3" fmla="*/ 58 h 69"/>
                <a:gd name="T4" fmla="*/ 4 w 91"/>
                <a:gd name="T5" fmla="*/ 47 h 69"/>
                <a:gd name="T6" fmla="*/ 4 w 91"/>
                <a:gd name="T7" fmla="*/ 36 h 69"/>
                <a:gd name="T8" fmla="*/ 4 w 91"/>
                <a:gd name="T9" fmla="*/ 28 h 69"/>
                <a:gd name="T10" fmla="*/ 7 w 91"/>
                <a:gd name="T11" fmla="*/ 22 h 69"/>
                <a:gd name="T12" fmla="*/ 18 w 91"/>
                <a:gd name="T13" fmla="*/ 16 h 69"/>
                <a:gd name="T14" fmla="*/ 25 w 91"/>
                <a:gd name="T15" fmla="*/ 12 h 69"/>
                <a:gd name="T16" fmla="*/ 26 w 91"/>
                <a:gd name="T17" fmla="*/ 11 h 69"/>
                <a:gd name="T18" fmla="*/ 37 w 91"/>
                <a:gd name="T19" fmla="*/ 5 h 69"/>
                <a:gd name="T20" fmla="*/ 39 w 91"/>
                <a:gd name="T21" fmla="*/ 3 h 69"/>
                <a:gd name="T22" fmla="*/ 47 w 91"/>
                <a:gd name="T23" fmla="*/ 1 h 69"/>
                <a:gd name="T24" fmla="*/ 54 w 91"/>
                <a:gd name="T25" fmla="*/ 1 h 69"/>
                <a:gd name="T26" fmla="*/ 57 w 91"/>
                <a:gd name="T27" fmla="*/ 2 h 69"/>
                <a:gd name="T28" fmla="*/ 72 w 91"/>
                <a:gd name="T29" fmla="*/ 5 h 69"/>
                <a:gd name="T30" fmla="*/ 80 w 91"/>
                <a:gd name="T31" fmla="*/ 9 h 69"/>
                <a:gd name="T32" fmla="*/ 88 w 91"/>
                <a:gd name="T33" fmla="*/ 15 h 69"/>
                <a:gd name="T34" fmla="*/ 91 w 91"/>
                <a:gd name="T35" fmla="*/ 21 h 69"/>
                <a:gd name="T36" fmla="*/ 90 w 91"/>
                <a:gd name="T37" fmla="*/ 20 h 69"/>
                <a:gd name="T38" fmla="*/ 83 w 91"/>
                <a:gd name="T39" fmla="*/ 17 h 69"/>
                <a:gd name="T40" fmla="*/ 67 w 91"/>
                <a:gd name="T41" fmla="*/ 11 h 69"/>
                <a:gd name="T42" fmla="*/ 63 w 91"/>
                <a:gd name="T43" fmla="*/ 12 h 69"/>
                <a:gd name="T44" fmla="*/ 68 w 91"/>
                <a:gd name="T45" fmla="*/ 16 h 69"/>
                <a:gd name="T46" fmla="*/ 73 w 91"/>
                <a:gd name="T47" fmla="*/ 17 h 69"/>
                <a:gd name="T48" fmla="*/ 76 w 91"/>
                <a:gd name="T49" fmla="*/ 19 h 69"/>
                <a:gd name="T50" fmla="*/ 82 w 91"/>
                <a:gd name="T51" fmla="*/ 20 h 69"/>
                <a:gd name="T52" fmla="*/ 87 w 91"/>
                <a:gd name="T53" fmla="*/ 22 h 69"/>
                <a:gd name="T54" fmla="*/ 88 w 91"/>
                <a:gd name="T55" fmla="*/ 24 h 69"/>
                <a:gd name="T56" fmla="*/ 89 w 91"/>
                <a:gd name="T57" fmla="*/ 28 h 69"/>
                <a:gd name="T58" fmla="*/ 89 w 91"/>
                <a:gd name="T59" fmla="*/ 30 h 69"/>
                <a:gd name="T60" fmla="*/ 84 w 91"/>
                <a:gd name="T61" fmla="*/ 32 h 69"/>
                <a:gd name="T62" fmla="*/ 71 w 91"/>
                <a:gd name="T63" fmla="*/ 28 h 69"/>
                <a:gd name="T64" fmla="*/ 68 w 91"/>
                <a:gd name="T65" fmla="*/ 27 h 69"/>
                <a:gd name="T66" fmla="*/ 59 w 91"/>
                <a:gd name="T67" fmla="*/ 26 h 69"/>
                <a:gd name="T68" fmla="*/ 61 w 91"/>
                <a:gd name="T69" fmla="*/ 28 h 69"/>
                <a:gd name="T70" fmla="*/ 67 w 91"/>
                <a:gd name="T71" fmla="*/ 30 h 69"/>
                <a:gd name="T72" fmla="*/ 72 w 91"/>
                <a:gd name="T73" fmla="*/ 32 h 69"/>
                <a:gd name="T74" fmla="*/ 80 w 91"/>
                <a:gd name="T75" fmla="*/ 34 h 69"/>
                <a:gd name="T76" fmla="*/ 84 w 91"/>
                <a:gd name="T77" fmla="*/ 37 h 69"/>
                <a:gd name="T78" fmla="*/ 83 w 91"/>
                <a:gd name="T79" fmla="*/ 40 h 69"/>
                <a:gd name="T80" fmla="*/ 79 w 91"/>
                <a:gd name="T81" fmla="*/ 41 h 69"/>
                <a:gd name="T82" fmla="*/ 69 w 91"/>
                <a:gd name="T83" fmla="*/ 39 h 69"/>
                <a:gd name="T84" fmla="*/ 61 w 91"/>
                <a:gd name="T85" fmla="*/ 40 h 69"/>
                <a:gd name="T86" fmla="*/ 66 w 91"/>
                <a:gd name="T87" fmla="*/ 43 h 69"/>
                <a:gd name="T88" fmla="*/ 73 w 91"/>
                <a:gd name="T89" fmla="*/ 44 h 69"/>
                <a:gd name="T90" fmla="*/ 75 w 91"/>
                <a:gd name="T91" fmla="*/ 49 h 69"/>
                <a:gd name="T92" fmla="*/ 68 w 91"/>
                <a:gd name="T93" fmla="*/ 50 h 69"/>
                <a:gd name="T94" fmla="*/ 55 w 91"/>
                <a:gd name="T95" fmla="*/ 55 h 69"/>
                <a:gd name="T96" fmla="*/ 40 w 91"/>
                <a:gd name="T97" fmla="*/ 62 h 69"/>
                <a:gd name="T98" fmla="*/ 23 w 91"/>
                <a:gd name="T99" fmla="*/ 67 h 69"/>
                <a:gd name="T100" fmla="*/ 15 w 91"/>
                <a:gd name="T101" fmla="*/ 68 h 69"/>
                <a:gd name="T102" fmla="*/ 3 w 91"/>
                <a:gd name="T103" fmla="*/ 68 h 69"/>
                <a:gd name="T104" fmla="*/ 0 w 91"/>
                <a:gd name="T105" fmla="*/ 68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91" h="69">
                  <a:moveTo>
                    <a:pt x="0" y="68"/>
                  </a:moveTo>
                  <a:cubicBezTo>
                    <a:pt x="1" y="64"/>
                    <a:pt x="1" y="61"/>
                    <a:pt x="2" y="58"/>
                  </a:cubicBezTo>
                  <a:cubicBezTo>
                    <a:pt x="3" y="54"/>
                    <a:pt x="3" y="51"/>
                    <a:pt x="4" y="47"/>
                  </a:cubicBezTo>
                  <a:cubicBezTo>
                    <a:pt x="4" y="44"/>
                    <a:pt x="4" y="40"/>
                    <a:pt x="4" y="36"/>
                  </a:cubicBezTo>
                  <a:cubicBezTo>
                    <a:pt x="4" y="34"/>
                    <a:pt x="4" y="31"/>
                    <a:pt x="4" y="28"/>
                  </a:cubicBezTo>
                  <a:cubicBezTo>
                    <a:pt x="3" y="24"/>
                    <a:pt x="4" y="23"/>
                    <a:pt x="7" y="22"/>
                  </a:cubicBezTo>
                  <a:cubicBezTo>
                    <a:pt x="11" y="20"/>
                    <a:pt x="15" y="18"/>
                    <a:pt x="18" y="16"/>
                  </a:cubicBezTo>
                  <a:cubicBezTo>
                    <a:pt x="20" y="14"/>
                    <a:pt x="23" y="13"/>
                    <a:pt x="25" y="12"/>
                  </a:cubicBezTo>
                  <a:cubicBezTo>
                    <a:pt x="25" y="11"/>
                    <a:pt x="26" y="11"/>
                    <a:pt x="26" y="11"/>
                  </a:cubicBezTo>
                  <a:cubicBezTo>
                    <a:pt x="29" y="7"/>
                    <a:pt x="33" y="7"/>
                    <a:pt x="37" y="5"/>
                  </a:cubicBezTo>
                  <a:cubicBezTo>
                    <a:pt x="38" y="4"/>
                    <a:pt x="39" y="4"/>
                    <a:pt x="39" y="3"/>
                  </a:cubicBezTo>
                  <a:cubicBezTo>
                    <a:pt x="41" y="1"/>
                    <a:pt x="44" y="0"/>
                    <a:pt x="47" y="1"/>
                  </a:cubicBezTo>
                  <a:cubicBezTo>
                    <a:pt x="49" y="1"/>
                    <a:pt x="52" y="1"/>
                    <a:pt x="54" y="1"/>
                  </a:cubicBezTo>
                  <a:cubicBezTo>
                    <a:pt x="55" y="1"/>
                    <a:pt x="56" y="2"/>
                    <a:pt x="57" y="2"/>
                  </a:cubicBezTo>
                  <a:cubicBezTo>
                    <a:pt x="62" y="2"/>
                    <a:pt x="67" y="5"/>
                    <a:pt x="72" y="5"/>
                  </a:cubicBezTo>
                  <a:cubicBezTo>
                    <a:pt x="75" y="6"/>
                    <a:pt x="78" y="7"/>
                    <a:pt x="80" y="9"/>
                  </a:cubicBezTo>
                  <a:cubicBezTo>
                    <a:pt x="83" y="11"/>
                    <a:pt x="85" y="13"/>
                    <a:pt x="88" y="15"/>
                  </a:cubicBezTo>
                  <a:cubicBezTo>
                    <a:pt x="89" y="17"/>
                    <a:pt x="91" y="18"/>
                    <a:pt x="91" y="21"/>
                  </a:cubicBezTo>
                  <a:cubicBezTo>
                    <a:pt x="91" y="20"/>
                    <a:pt x="90" y="20"/>
                    <a:pt x="90" y="20"/>
                  </a:cubicBezTo>
                  <a:cubicBezTo>
                    <a:pt x="88" y="18"/>
                    <a:pt x="86" y="17"/>
                    <a:pt x="83" y="17"/>
                  </a:cubicBezTo>
                  <a:cubicBezTo>
                    <a:pt x="78" y="15"/>
                    <a:pt x="72" y="14"/>
                    <a:pt x="67" y="11"/>
                  </a:cubicBezTo>
                  <a:cubicBezTo>
                    <a:pt x="65" y="11"/>
                    <a:pt x="64" y="11"/>
                    <a:pt x="63" y="12"/>
                  </a:cubicBezTo>
                  <a:cubicBezTo>
                    <a:pt x="65" y="13"/>
                    <a:pt x="66" y="15"/>
                    <a:pt x="68" y="16"/>
                  </a:cubicBezTo>
                  <a:cubicBezTo>
                    <a:pt x="70" y="17"/>
                    <a:pt x="71" y="17"/>
                    <a:pt x="73" y="17"/>
                  </a:cubicBezTo>
                  <a:cubicBezTo>
                    <a:pt x="74" y="17"/>
                    <a:pt x="74" y="19"/>
                    <a:pt x="76" y="19"/>
                  </a:cubicBezTo>
                  <a:cubicBezTo>
                    <a:pt x="78" y="19"/>
                    <a:pt x="80" y="19"/>
                    <a:pt x="82" y="20"/>
                  </a:cubicBezTo>
                  <a:cubicBezTo>
                    <a:pt x="84" y="20"/>
                    <a:pt x="85" y="21"/>
                    <a:pt x="87" y="22"/>
                  </a:cubicBezTo>
                  <a:cubicBezTo>
                    <a:pt x="87" y="23"/>
                    <a:pt x="88" y="24"/>
                    <a:pt x="88" y="24"/>
                  </a:cubicBezTo>
                  <a:cubicBezTo>
                    <a:pt x="88" y="26"/>
                    <a:pt x="88" y="27"/>
                    <a:pt x="89" y="28"/>
                  </a:cubicBezTo>
                  <a:cubicBezTo>
                    <a:pt x="90" y="28"/>
                    <a:pt x="89" y="30"/>
                    <a:pt x="89" y="30"/>
                  </a:cubicBezTo>
                  <a:cubicBezTo>
                    <a:pt x="88" y="32"/>
                    <a:pt x="86" y="32"/>
                    <a:pt x="84" y="32"/>
                  </a:cubicBezTo>
                  <a:cubicBezTo>
                    <a:pt x="80" y="30"/>
                    <a:pt x="76" y="29"/>
                    <a:pt x="71" y="28"/>
                  </a:cubicBezTo>
                  <a:cubicBezTo>
                    <a:pt x="70" y="28"/>
                    <a:pt x="69" y="27"/>
                    <a:pt x="68" y="27"/>
                  </a:cubicBezTo>
                  <a:cubicBezTo>
                    <a:pt x="65" y="25"/>
                    <a:pt x="62" y="25"/>
                    <a:pt x="59" y="26"/>
                  </a:cubicBezTo>
                  <a:cubicBezTo>
                    <a:pt x="59" y="27"/>
                    <a:pt x="60" y="28"/>
                    <a:pt x="61" y="28"/>
                  </a:cubicBezTo>
                  <a:cubicBezTo>
                    <a:pt x="63" y="29"/>
                    <a:pt x="65" y="29"/>
                    <a:pt x="67" y="30"/>
                  </a:cubicBezTo>
                  <a:cubicBezTo>
                    <a:pt x="68" y="31"/>
                    <a:pt x="71" y="31"/>
                    <a:pt x="72" y="32"/>
                  </a:cubicBezTo>
                  <a:cubicBezTo>
                    <a:pt x="75" y="33"/>
                    <a:pt x="78" y="33"/>
                    <a:pt x="80" y="34"/>
                  </a:cubicBezTo>
                  <a:cubicBezTo>
                    <a:pt x="82" y="35"/>
                    <a:pt x="83" y="36"/>
                    <a:pt x="84" y="37"/>
                  </a:cubicBezTo>
                  <a:cubicBezTo>
                    <a:pt x="85" y="38"/>
                    <a:pt x="84" y="40"/>
                    <a:pt x="83" y="40"/>
                  </a:cubicBezTo>
                  <a:cubicBezTo>
                    <a:pt x="81" y="41"/>
                    <a:pt x="80" y="41"/>
                    <a:pt x="79" y="41"/>
                  </a:cubicBezTo>
                  <a:cubicBezTo>
                    <a:pt x="75" y="40"/>
                    <a:pt x="72" y="40"/>
                    <a:pt x="69" y="39"/>
                  </a:cubicBezTo>
                  <a:cubicBezTo>
                    <a:pt x="67" y="39"/>
                    <a:pt x="64" y="39"/>
                    <a:pt x="61" y="40"/>
                  </a:cubicBezTo>
                  <a:cubicBezTo>
                    <a:pt x="62" y="42"/>
                    <a:pt x="63" y="43"/>
                    <a:pt x="66" y="43"/>
                  </a:cubicBezTo>
                  <a:cubicBezTo>
                    <a:pt x="68" y="43"/>
                    <a:pt x="70" y="43"/>
                    <a:pt x="73" y="44"/>
                  </a:cubicBezTo>
                  <a:cubicBezTo>
                    <a:pt x="76" y="45"/>
                    <a:pt x="76" y="45"/>
                    <a:pt x="75" y="49"/>
                  </a:cubicBezTo>
                  <a:cubicBezTo>
                    <a:pt x="73" y="49"/>
                    <a:pt x="71" y="50"/>
                    <a:pt x="68" y="50"/>
                  </a:cubicBezTo>
                  <a:cubicBezTo>
                    <a:pt x="63" y="50"/>
                    <a:pt x="59" y="53"/>
                    <a:pt x="55" y="55"/>
                  </a:cubicBezTo>
                  <a:cubicBezTo>
                    <a:pt x="50" y="57"/>
                    <a:pt x="45" y="60"/>
                    <a:pt x="40" y="62"/>
                  </a:cubicBezTo>
                  <a:cubicBezTo>
                    <a:pt x="34" y="65"/>
                    <a:pt x="29" y="66"/>
                    <a:pt x="23" y="67"/>
                  </a:cubicBezTo>
                  <a:cubicBezTo>
                    <a:pt x="20" y="67"/>
                    <a:pt x="17" y="68"/>
                    <a:pt x="15" y="68"/>
                  </a:cubicBezTo>
                  <a:cubicBezTo>
                    <a:pt x="11" y="69"/>
                    <a:pt x="7" y="69"/>
                    <a:pt x="3" y="68"/>
                  </a:cubicBezTo>
                  <a:cubicBezTo>
                    <a:pt x="2" y="68"/>
                    <a:pt x="1" y="68"/>
                    <a:pt x="0" y="68"/>
                  </a:cubicBezTo>
                  <a:close/>
                </a:path>
              </a:pathLst>
            </a:custGeom>
            <a:grpFill/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86" name="Freeform 31"/>
            <p:cNvSpPr>
              <a:spLocks/>
            </p:cNvSpPr>
            <p:nvPr/>
          </p:nvSpPr>
          <p:spPr bwMode="auto">
            <a:xfrm>
              <a:off x="13509095" y="3142122"/>
              <a:ext cx="263692" cy="60775"/>
            </a:xfrm>
            <a:custGeom>
              <a:avLst/>
              <a:gdLst>
                <a:gd name="T0" fmla="*/ 0 w 143"/>
                <a:gd name="T1" fmla="*/ 2 h 33"/>
                <a:gd name="T2" fmla="*/ 15 w 143"/>
                <a:gd name="T3" fmla="*/ 0 h 33"/>
                <a:gd name="T4" fmla="*/ 23 w 143"/>
                <a:gd name="T5" fmla="*/ 0 h 33"/>
                <a:gd name="T6" fmla="*/ 41 w 143"/>
                <a:gd name="T7" fmla="*/ 1 h 33"/>
                <a:gd name="T8" fmla="*/ 54 w 143"/>
                <a:gd name="T9" fmla="*/ 1 h 33"/>
                <a:gd name="T10" fmla="*/ 68 w 143"/>
                <a:gd name="T11" fmla="*/ 1 h 33"/>
                <a:gd name="T12" fmla="*/ 97 w 143"/>
                <a:gd name="T13" fmla="*/ 2 h 33"/>
                <a:gd name="T14" fmla="*/ 106 w 143"/>
                <a:gd name="T15" fmla="*/ 2 h 33"/>
                <a:gd name="T16" fmla="*/ 128 w 143"/>
                <a:gd name="T17" fmla="*/ 3 h 33"/>
                <a:gd name="T18" fmla="*/ 139 w 143"/>
                <a:gd name="T19" fmla="*/ 3 h 33"/>
                <a:gd name="T20" fmla="*/ 141 w 143"/>
                <a:gd name="T21" fmla="*/ 3 h 33"/>
                <a:gd name="T22" fmla="*/ 141 w 143"/>
                <a:gd name="T23" fmla="*/ 6 h 33"/>
                <a:gd name="T24" fmla="*/ 140 w 143"/>
                <a:gd name="T25" fmla="*/ 13 h 33"/>
                <a:gd name="T26" fmla="*/ 141 w 143"/>
                <a:gd name="T27" fmla="*/ 22 h 33"/>
                <a:gd name="T28" fmla="*/ 142 w 143"/>
                <a:gd name="T29" fmla="*/ 23 h 33"/>
                <a:gd name="T30" fmla="*/ 142 w 143"/>
                <a:gd name="T31" fmla="*/ 33 h 33"/>
                <a:gd name="T32" fmla="*/ 135 w 143"/>
                <a:gd name="T33" fmla="*/ 33 h 33"/>
                <a:gd name="T34" fmla="*/ 130 w 143"/>
                <a:gd name="T35" fmla="*/ 32 h 33"/>
                <a:gd name="T36" fmla="*/ 114 w 143"/>
                <a:gd name="T37" fmla="*/ 32 h 33"/>
                <a:gd name="T38" fmla="*/ 104 w 143"/>
                <a:gd name="T39" fmla="*/ 32 h 33"/>
                <a:gd name="T40" fmla="*/ 88 w 143"/>
                <a:gd name="T41" fmla="*/ 31 h 33"/>
                <a:gd name="T42" fmla="*/ 66 w 143"/>
                <a:gd name="T43" fmla="*/ 31 h 33"/>
                <a:gd name="T44" fmla="*/ 50 w 143"/>
                <a:gd name="T45" fmla="*/ 30 h 33"/>
                <a:gd name="T46" fmla="*/ 36 w 143"/>
                <a:gd name="T47" fmla="*/ 30 h 33"/>
                <a:gd name="T48" fmla="*/ 21 w 143"/>
                <a:gd name="T49" fmla="*/ 25 h 33"/>
                <a:gd name="T50" fmla="*/ 14 w 143"/>
                <a:gd name="T51" fmla="*/ 21 h 33"/>
                <a:gd name="T52" fmla="*/ 3 w 143"/>
                <a:gd name="T53" fmla="*/ 7 h 33"/>
                <a:gd name="T54" fmla="*/ 0 w 143"/>
                <a:gd name="T55" fmla="*/ 2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143" h="33">
                  <a:moveTo>
                    <a:pt x="0" y="2"/>
                  </a:moveTo>
                  <a:cubicBezTo>
                    <a:pt x="6" y="1"/>
                    <a:pt x="10" y="0"/>
                    <a:pt x="15" y="0"/>
                  </a:cubicBezTo>
                  <a:cubicBezTo>
                    <a:pt x="18" y="0"/>
                    <a:pt x="20" y="0"/>
                    <a:pt x="23" y="0"/>
                  </a:cubicBezTo>
                  <a:cubicBezTo>
                    <a:pt x="29" y="1"/>
                    <a:pt x="35" y="1"/>
                    <a:pt x="41" y="1"/>
                  </a:cubicBezTo>
                  <a:cubicBezTo>
                    <a:pt x="45" y="1"/>
                    <a:pt x="49" y="1"/>
                    <a:pt x="54" y="1"/>
                  </a:cubicBezTo>
                  <a:cubicBezTo>
                    <a:pt x="58" y="1"/>
                    <a:pt x="63" y="1"/>
                    <a:pt x="68" y="1"/>
                  </a:cubicBezTo>
                  <a:cubicBezTo>
                    <a:pt x="78" y="1"/>
                    <a:pt x="87" y="2"/>
                    <a:pt x="97" y="2"/>
                  </a:cubicBezTo>
                  <a:cubicBezTo>
                    <a:pt x="100" y="2"/>
                    <a:pt x="103" y="2"/>
                    <a:pt x="106" y="2"/>
                  </a:cubicBezTo>
                  <a:cubicBezTo>
                    <a:pt x="113" y="3"/>
                    <a:pt x="121" y="3"/>
                    <a:pt x="128" y="3"/>
                  </a:cubicBezTo>
                  <a:cubicBezTo>
                    <a:pt x="132" y="3"/>
                    <a:pt x="135" y="3"/>
                    <a:pt x="139" y="3"/>
                  </a:cubicBezTo>
                  <a:cubicBezTo>
                    <a:pt x="140" y="3"/>
                    <a:pt x="140" y="3"/>
                    <a:pt x="141" y="3"/>
                  </a:cubicBezTo>
                  <a:cubicBezTo>
                    <a:pt x="141" y="4"/>
                    <a:pt x="141" y="5"/>
                    <a:pt x="141" y="6"/>
                  </a:cubicBezTo>
                  <a:cubicBezTo>
                    <a:pt x="143" y="9"/>
                    <a:pt x="142" y="11"/>
                    <a:pt x="140" y="13"/>
                  </a:cubicBezTo>
                  <a:cubicBezTo>
                    <a:pt x="137" y="16"/>
                    <a:pt x="137" y="19"/>
                    <a:pt x="141" y="22"/>
                  </a:cubicBezTo>
                  <a:cubicBezTo>
                    <a:pt x="141" y="22"/>
                    <a:pt x="142" y="23"/>
                    <a:pt x="142" y="23"/>
                  </a:cubicBezTo>
                  <a:cubicBezTo>
                    <a:pt x="142" y="26"/>
                    <a:pt x="140" y="29"/>
                    <a:pt x="142" y="33"/>
                  </a:cubicBezTo>
                  <a:cubicBezTo>
                    <a:pt x="139" y="33"/>
                    <a:pt x="137" y="33"/>
                    <a:pt x="135" y="33"/>
                  </a:cubicBezTo>
                  <a:cubicBezTo>
                    <a:pt x="133" y="33"/>
                    <a:pt x="132" y="32"/>
                    <a:pt x="130" y="32"/>
                  </a:cubicBezTo>
                  <a:cubicBezTo>
                    <a:pt x="124" y="32"/>
                    <a:pt x="119" y="32"/>
                    <a:pt x="114" y="32"/>
                  </a:cubicBezTo>
                  <a:cubicBezTo>
                    <a:pt x="111" y="32"/>
                    <a:pt x="107" y="32"/>
                    <a:pt x="104" y="32"/>
                  </a:cubicBezTo>
                  <a:cubicBezTo>
                    <a:pt x="99" y="31"/>
                    <a:pt x="93" y="31"/>
                    <a:pt x="88" y="31"/>
                  </a:cubicBezTo>
                  <a:cubicBezTo>
                    <a:pt x="81" y="31"/>
                    <a:pt x="73" y="31"/>
                    <a:pt x="66" y="31"/>
                  </a:cubicBezTo>
                  <a:cubicBezTo>
                    <a:pt x="60" y="31"/>
                    <a:pt x="55" y="30"/>
                    <a:pt x="50" y="30"/>
                  </a:cubicBezTo>
                  <a:cubicBezTo>
                    <a:pt x="45" y="30"/>
                    <a:pt x="40" y="29"/>
                    <a:pt x="36" y="30"/>
                  </a:cubicBezTo>
                  <a:cubicBezTo>
                    <a:pt x="30" y="30"/>
                    <a:pt x="26" y="29"/>
                    <a:pt x="21" y="25"/>
                  </a:cubicBezTo>
                  <a:cubicBezTo>
                    <a:pt x="19" y="24"/>
                    <a:pt x="16" y="22"/>
                    <a:pt x="14" y="21"/>
                  </a:cubicBezTo>
                  <a:cubicBezTo>
                    <a:pt x="9" y="17"/>
                    <a:pt x="6" y="12"/>
                    <a:pt x="3" y="7"/>
                  </a:cubicBezTo>
                  <a:cubicBezTo>
                    <a:pt x="2" y="5"/>
                    <a:pt x="1" y="4"/>
                    <a:pt x="0" y="2"/>
                  </a:cubicBezTo>
                  <a:close/>
                </a:path>
              </a:pathLst>
            </a:custGeom>
            <a:grpFill/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87" name="Freeform 32"/>
            <p:cNvSpPr>
              <a:spLocks/>
            </p:cNvSpPr>
            <p:nvPr/>
          </p:nvSpPr>
          <p:spPr bwMode="auto">
            <a:xfrm>
              <a:off x="14283597" y="3442982"/>
              <a:ext cx="241592" cy="70318"/>
            </a:xfrm>
            <a:custGeom>
              <a:avLst/>
              <a:gdLst>
                <a:gd name="T0" fmla="*/ 129 w 131"/>
                <a:gd name="T1" fmla="*/ 4 h 38"/>
                <a:gd name="T2" fmla="*/ 131 w 131"/>
                <a:gd name="T3" fmla="*/ 38 h 38"/>
                <a:gd name="T4" fmla="*/ 115 w 131"/>
                <a:gd name="T5" fmla="*/ 38 h 38"/>
                <a:gd name="T6" fmla="*/ 104 w 131"/>
                <a:gd name="T7" fmla="*/ 37 h 38"/>
                <a:gd name="T8" fmla="*/ 99 w 131"/>
                <a:gd name="T9" fmla="*/ 37 h 38"/>
                <a:gd name="T10" fmla="*/ 76 w 131"/>
                <a:gd name="T11" fmla="*/ 36 h 38"/>
                <a:gd name="T12" fmla="*/ 57 w 131"/>
                <a:gd name="T13" fmla="*/ 35 h 38"/>
                <a:gd name="T14" fmla="*/ 36 w 131"/>
                <a:gd name="T15" fmla="*/ 33 h 38"/>
                <a:gd name="T16" fmla="*/ 27 w 131"/>
                <a:gd name="T17" fmla="*/ 33 h 38"/>
                <a:gd name="T18" fmla="*/ 11 w 131"/>
                <a:gd name="T19" fmla="*/ 32 h 38"/>
                <a:gd name="T20" fmla="*/ 0 w 131"/>
                <a:gd name="T21" fmla="*/ 32 h 38"/>
                <a:gd name="T22" fmla="*/ 5 w 131"/>
                <a:gd name="T23" fmla="*/ 28 h 38"/>
                <a:gd name="T24" fmla="*/ 14 w 131"/>
                <a:gd name="T25" fmla="*/ 20 h 38"/>
                <a:gd name="T26" fmla="*/ 16 w 131"/>
                <a:gd name="T27" fmla="*/ 19 h 38"/>
                <a:gd name="T28" fmla="*/ 29 w 131"/>
                <a:gd name="T29" fmla="*/ 9 h 38"/>
                <a:gd name="T30" fmla="*/ 41 w 131"/>
                <a:gd name="T31" fmla="*/ 2 h 38"/>
                <a:gd name="T32" fmla="*/ 42 w 131"/>
                <a:gd name="T33" fmla="*/ 2 h 38"/>
                <a:gd name="T34" fmla="*/ 43 w 131"/>
                <a:gd name="T35" fmla="*/ 2 h 38"/>
                <a:gd name="T36" fmla="*/ 46 w 131"/>
                <a:gd name="T37" fmla="*/ 1 h 38"/>
                <a:gd name="T38" fmla="*/ 65 w 131"/>
                <a:gd name="T39" fmla="*/ 1 h 38"/>
                <a:gd name="T40" fmla="*/ 68 w 131"/>
                <a:gd name="T41" fmla="*/ 1 h 38"/>
                <a:gd name="T42" fmla="*/ 70 w 131"/>
                <a:gd name="T43" fmla="*/ 2 h 38"/>
                <a:gd name="T44" fmla="*/ 74 w 131"/>
                <a:gd name="T45" fmla="*/ 2 h 38"/>
                <a:gd name="T46" fmla="*/ 79 w 131"/>
                <a:gd name="T47" fmla="*/ 1 h 38"/>
                <a:gd name="T48" fmla="*/ 104 w 131"/>
                <a:gd name="T49" fmla="*/ 3 h 38"/>
                <a:gd name="T50" fmla="*/ 128 w 131"/>
                <a:gd name="T51" fmla="*/ 4 h 38"/>
                <a:gd name="T52" fmla="*/ 129 w 131"/>
                <a:gd name="T53" fmla="*/ 4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131" h="38">
                  <a:moveTo>
                    <a:pt x="129" y="4"/>
                  </a:moveTo>
                  <a:cubicBezTo>
                    <a:pt x="130" y="15"/>
                    <a:pt x="131" y="27"/>
                    <a:pt x="131" y="38"/>
                  </a:cubicBezTo>
                  <a:cubicBezTo>
                    <a:pt x="126" y="38"/>
                    <a:pt x="120" y="38"/>
                    <a:pt x="115" y="38"/>
                  </a:cubicBezTo>
                  <a:cubicBezTo>
                    <a:pt x="111" y="38"/>
                    <a:pt x="108" y="37"/>
                    <a:pt x="104" y="37"/>
                  </a:cubicBezTo>
                  <a:cubicBezTo>
                    <a:pt x="103" y="37"/>
                    <a:pt x="101" y="37"/>
                    <a:pt x="99" y="37"/>
                  </a:cubicBezTo>
                  <a:cubicBezTo>
                    <a:pt x="91" y="37"/>
                    <a:pt x="83" y="38"/>
                    <a:pt x="76" y="36"/>
                  </a:cubicBezTo>
                  <a:cubicBezTo>
                    <a:pt x="70" y="36"/>
                    <a:pt x="63" y="35"/>
                    <a:pt x="57" y="35"/>
                  </a:cubicBezTo>
                  <a:cubicBezTo>
                    <a:pt x="50" y="34"/>
                    <a:pt x="43" y="34"/>
                    <a:pt x="36" y="33"/>
                  </a:cubicBezTo>
                  <a:cubicBezTo>
                    <a:pt x="33" y="33"/>
                    <a:pt x="30" y="33"/>
                    <a:pt x="27" y="33"/>
                  </a:cubicBezTo>
                  <a:cubicBezTo>
                    <a:pt x="22" y="34"/>
                    <a:pt x="16" y="33"/>
                    <a:pt x="11" y="32"/>
                  </a:cubicBezTo>
                  <a:cubicBezTo>
                    <a:pt x="7" y="32"/>
                    <a:pt x="4" y="32"/>
                    <a:pt x="0" y="32"/>
                  </a:cubicBezTo>
                  <a:cubicBezTo>
                    <a:pt x="1" y="30"/>
                    <a:pt x="3" y="29"/>
                    <a:pt x="5" y="28"/>
                  </a:cubicBezTo>
                  <a:cubicBezTo>
                    <a:pt x="8" y="25"/>
                    <a:pt x="11" y="22"/>
                    <a:pt x="14" y="20"/>
                  </a:cubicBezTo>
                  <a:cubicBezTo>
                    <a:pt x="15" y="19"/>
                    <a:pt x="16" y="19"/>
                    <a:pt x="16" y="19"/>
                  </a:cubicBezTo>
                  <a:cubicBezTo>
                    <a:pt x="20" y="14"/>
                    <a:pt x="25" y="12"/>
                    <a:pt x="29" y="9"/>
                  </a:cubicBezTo>
                  <a:cubicBezTo>
                    <a:pt x="33" y="6"/>
                    <a:pt x="37" y="4"/>
                    <a:pt x="41" y="2"/>
                  </a:cubicBezTo>
                  <a:cubicBezTo>
                    <a:pt x="41" y="2"/>
                    <a:pt x="42" y="2"/>
                    <a:pt x="42" y="2"/>
                  </a:cubicBezTo>
                  <a:cubicBezTo>
                    <a:pt x="42" y="2"/>
                    <a:pt x="43" y="2"/>
                    <a:pt x="43" y="2"/>
                  </a:cubicBezTo>
                  <a:cubicBezTo>
                    <a:pt x="43" y="0"/>
                    <a:pt x="45" y="1"/>
                    <a:pt x="46" y="1"/>
                  </a:cubicBezTo>
                  <a:cubicBezTo>
                    <a:pt x="52" y="1"/>
                    <a:pt x="59" y="1"/>
                    <a:pt x="65" y="1"/>
                  </a:cubicBezTo>
                  <a:cubicBezTo>
                    <a:pt x="66" y="1"/>
                    <a:pt x="67" y="1"/>
                    <a:pt x="68" y="1"/>
                  </a:cubicBezTo>
                  <a:cubicBezTo>
                    <a:pt x="69" y="1"/>
                    <a:pt x="70" y="1"/>
                    <a:pt x="70" y="2"/>
                  </a:cubicBezTo>
                  <a:cubicBezTo>
                    <a:pt x="71" y="3"/>
                    <a:pt x="73" y="3"/>
                    <a:pt x="74" y="2"/>
                  </a:cubicBezTo>
                  <a:cubicBezTo>
                    <a:pt x="75" y="1"/>
                    <a:pt x="77" y="1"/>
                    <a:pt x="79" y="1"/>
                  </a:cubicBezTo>
                  <a:cubicBezTo>
                    <a:pt x="87" y="2"/>
                    <a:pt x="95" y="3"/>
                    <a:pt x="104" y="3"/>
                  </a:cubicBezTo>
                  <a:cubicBezTo>
                    <a:pt x="112" y="3"/>
                    <a:pt x="120" y="3"/>
                    <a:pt x="128" y="4"/>
                  </a:cubicBezTo>
                  <a:cubicBezTo>
                    <a:pt x="128" y="4"/>
                    <a:pt x="128" y="4"/>
                    <a:pt x="129" y="4"/>
                  </a:cubicBezTo>
                  <a:close/>
                </a:path>
              </a:pathLst>
            </a:custGeom>
            <a:grpFill/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88" name="Freeform 33"/>
            <p:cNvSpPr>
              <a:spLocks/>
            </p:cNvSpPr>
            <p:nvPr/>
          </p:nvSpPr>
          <p:spPr bwMode="auto">
            <a:xfrm>
              <a:off x="12526150" y="3747860"/>
              <a:ext cx="171777" cy="88400"/>
            </a:xfrm>
            <a:custGeom>
              <a:avLst/>
              <a:gdLst>
                <a:gd name="T0" fmla="*/ 2 w 93"/>
                <a:gd name="T1" fmla="*/ 2 h 48"/>
                <a:gd name="T2" fmla="*/ 26 w 93"/>
                <a:gd name="T3" fmla="*/ 6 h 48"/>
                <a:gd name="T4" fmla="*/ 31 w 93"/>
                <a:gd name="T5" fmla="*/ 6 h 48"/>
                <a:gd name="T6" fmla="*/ 40 w 93"/>
                <a:gd name="T7" fmla="*/ 6 h 48"/>
                <a:gd name="T8" fmla="*/ 54 w 93"/>
                <a:gd name="T9" fmla="*/ 6 h 48"/>
                <a:gd name="T10" fmla="*/ 75 w 93"/>
                <a:gd name="T11" fmla="*/ 3 h 48"/>
                <a:gd name="T12" fmla="*/ 81 w 93"/>
                <a:gd name="T13" fmla="*/ 1 h 48"/>
                <a:gd name="T14" fmla="*/ 84 w 93"/>
                <a:gd name="T15" fmla="*/ 1 h 48"/>
                <a:gd name="T16" fmla="*/ 87 w 93"/>
                <a:gd name="T17" fmla="*/ 1 h 48"/>
                <a:gd name="T18" fmla="*/ 91 w 93"/>
                <a:gd name="T19" fmla="*/ 2 h 48"/>
                <a:gd name="T20" fmla="*/ 92 w 93"/>
                <a:gd name="T21" fmla="*/ 5 h 48"/>
                <a:gd name="T22" fmla="*/ 91 w 93"/>
                <a:gd name="T23" fmla="*/ 6 h 48"/>
                <a:gd name="T24" fmla="*/ 91 w 93"/>
                <a:gd name="T25" fmla="*/ 15 h 48"/>
                <a:gd name="T26" fmla="*/ 91 w 93"/>
                <a:gd name="T27" fmla="*/ 18 h 48"/>
                <a:gd name="T28" fmla="*/ 91 w 93"/>
                <a:gd name="T29" fmla="*/ 27 h 48"/>
                <a:gd name="T30" fmla="*/ 91 w 93"/>
                <a:gd name="T31" fmla="*/ 36 h 48"/>
                <a:gd name="T32" fmla="*/ 91 w 93"/>
                <a:gd name="T33" fmla="*/ 46 h 48"/>
                <a:gd name="T34" fmla="*/ 85 w 93"/>
                <a:gd name="T35" fmla="*/ 46 h 48"/>
                <a:gd name="T36" fmla="*/ 83 w 93"/>
                <a:gd name="T37" fmla="*/ 46 h 48"/>
                <a:gd name="T38" fmla="*/ 71 w 93"/>
                <a:gd name="T39" fmla="*/ 47 h 48"/>
                <a:gd name="T40" fmla="*/ 65 w 93"/>
                <a:gd name="T41" fmla="*/ 46 h 48"/>
                <a:gd name="T42" fmla="*/ 58 w 93"/>
                <a:gd name="T43" fmla="*/ 46 h 48"/>
                <a:gd name="T44" fmla="*/ 54 w 93"/>
                <a:gd name="T45" fmla="*/ 46 h 48"/>
                <a:gd name="T46" fmla="*/ 41 w 93"/>
                <a:gd name="T47" fmla="*/ 46 h 48"/>
                <a:gd name="T48" fmla="*/ 36 w 93"/>
                <a:gd name="T49" fmla="*/ 46 h 48"/>
                <a:gd name="T50" fmla="*/ 20 w 93"/>
                <a:gd name="T51" fmla="*/ 46 h 48"/>
                <a:gd name="T52" fmla="*/ 7 w 93"/>
                <a:gd name="T53" fmla="*/ 45 h 48"/>
                <a:gd name="T54" fmla="*/ 2 w 93"/>
                <a:gd name="T55" fmla="*/ 45 h 48"/>
                <a:gd name="T56" fmla="*/ 0 w 93"/>
                <a:gd name="T57" fmla="*/ 43 h 48"/>
                <a:gd name="T58" fmla="*/ 0 w 93"/>
                <a:gd name="T59" fmla="*/ 28 h 48"/>
                <a:gd name="T60" fmla="*/ 0 w 93"/>
                <a:gd name="T61" fmla="*/ 13 h 48"/>
                <a:gd name="T62" fmla="*/ 2 w 93"/>
                <a:gd name="T63" fmla="*/ 2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93" h="48">
                  <a:moveTo>
                    <a:pt x="2" y="2"/>
                  </a:moveTo>
                  <a:cubicBezTo>
                    <a:pt x="10" y="3"/>
                    <a:pt x="18" y="4"/>
                    <a:pt x="26" y="6"/>
                  </a:cubicBezTo>
                  <a:cubicBezTo>
                    <a:pt x="28" y="6"/>
                    <a:pt x="30" y="6"/>
                    <a:pt x="31" y="6"/>
                  </a:cubicBezTo>
                  <a:cubicBezTo>
                    <a:pt x="34" y="6"/>
                    <a:pt x="37" y="6"/>
                    <a:pt x="40" y="6"/>
                  </a:cubicBezTo>
                  <a:cubicBezTo>
                    <a:pt x="45" y="6"/>
                    <a:pt x="49" y="6"/>
                    <a:pt x="54" y="6"/>
                  </a:cubicBezTo>
                  <a:cubicBezTo>
                    <a:pt x="61" y="5"/>
                    <a:pt x="68" y="4"/>
                    <a:pt x="75" y="3"/>
                  </a:cubicBezTo>
                  <a:cubicBezTo>
                    <a:pt x="77" y="3"/>
                    <a:pt x="79" y="2"/>
                    <a:pt x="81" y="1"/>
                  </a:cubicBezTo>
                  <a:cubicBezTo>
                    <a:pt x="82" y="1"/>
                    <a:pt x="83" y="0"/>
                    <a:pt x="84" y="1"/>
                  </a:cubicBezTo>
                  <a:cubicBezTo>
                    <a:pt x="85" y="2"/>
                    <a:pt x="86" y="2"/>
                    <a:pt x="87" y="1"/>
                  </a:cubicBezTo>
                  <a:cubicBezTo>
                    <a:pt x="88" y="0"/>
                    <a:pt x="90" y="1"/>
                    <a:pt x="91" y="2"/>
                  </a:cubicBezTo>
                  <a:cubicBezTo>
                    <a:pt x="92" y="2"/>
                    <a:pt x="92" y="4"/>
                    <a:pt x="92" y="5"/>
                  </a:cubicBezTo>
                  <a:cubicBezTo>
                    <a:pt x="91" y="6"/>
                    <a:pt x="91" y="6"/>
                    <a:pt x="91" y="6"/>
                  </a:cubicBezTo>
                  <a:cubicBezTo>
                    <a:pt x="93" y="9"/>
                    <a:pt x="92" y="12"/>
                    <a:pt x="91" y="15"/>
                  </a:cubicBezTo>
                  <a:cubicBezTo>
                    <a:pt x="91" y="16"/>
                    <a:pt x="91" y="17"/>
                    <a:pt x="91" y="18"/>
                  </a:cubicBezTo>
                  <a:cubicBezTo>
                    <a:pt x="91" y="21"/>
                    <a:pt x="91" y="24"/>
                    <a:pt x="91" y="27"/>
                  </a:cubicBezTo>
                  <a:cubicBezTo>
                    <a:pt x="91" y="30"/>
                    <a:pt x="91" y="33"/>
                    <a:pt x="91" y="36"/>
                  </a:cubicBezTo>
                  <a:cubicBezTo>
                    <a:pt x="91" y="39"/>
                    <a:pt x="91" y="42"/>
                    <a:pt x="91" y="46"/>
                  </a:cubicBezTo>
                  <a:cubicBezTo>
                    <a:pt x="89" y="46"/>
                    <a:pt x="87" y="46"/>
                    <a:pt x="85" y="46"/>
                  </a:cubicBezTo>
                  <a:cubicBezTo>
                    <a:pt x="84" y="46"/>
                    <a:pt x="84" y="46"/>
                    <a:pt x="83" y="46"/>
                  </a:cubicBezTo>
                  <a:cubicBezTo>
                    <a:pt x="79" y="48"/>
                    <a:pt x="75" y="47"/>
                    <a:pt x="71" y="47"/>
                  </a:cubicBezTo>
                  <a:cubicBezTo>
                    <a:pt x="69" y="47"/>
                    <a:pt x="67" y="47"/>
                    <a:pt x="65" y="46"/>
                  </a:cubicBezTo>
                  <a:cubicBezTo>
                    <a:pt x="63" y="46"/>
                    <a:pt x="61" y="45"/>
                    <a:pt x="58" y="46"/>
                  </a:cubicBezTo>
                  <a:cubicBezTo>
                    <a:pt x="57" y="46"/>
                    <a:pt x="55" y="46"/>
                    <a:pt x="54" y="46"/>
                  </a:cubicBezTo>
                  <a:cubicBezTo>
                    <a:pt x="49" y="46"/>
                    <a:pt x="45" y="45"/>
                    <a:pt x="41" y="46"/>
                  </a:cubicBezTo>
                  <a:cubicBezTo>
                    <a:pt x="39" y="46"/>
                    <a:pt x="38" y="46"/>
                    <a:pt x="36" y="46"/>
                  </a:cubicBezTo>
                  <a:cubicBezTo>
                    <a:pt x="31" y="46"/>
                    <a:pt x="25" y="46"/>
                    <a:pt x="20" y="46"/>
                  </a:cubicBezTo>
                  <a:cubicBezTo>
                    <a:pt x="16" y="45"/>
                    <a:pt x="12" y="45"/>
                    <a:pt x="7" y="45"/>
                  </a:cubicBezTo>
                  <a:cubicBezTo>
                    <a:pt x="6" y="45"/>
                    <a:pt x="4" y="45"/>
                    <a:pt x="2" y="45"/>
                  </a:cubicBezTo>
                  <a:cubicBezTo>
                    <a:pt x="0" y="45"/>
                    <a:pt x="0" y="45"/>
                    <a:pt x="0" y="43"/>
                  </a:cubicBezTo>
                  <a:cubicBezTo>
                    <a:pt x="0" y="38"/>
                    <a:pt x="0" y="33"/>
                    <a:pt x="0" y="28"/>
                  </a:cubicBezTo>
                  <a:cubicBezTo>
                    <a:pt x="0" y="23"/>
                    <a:pt x="0" y="18"/>
                    <a:pt x="0" y="13"/>
                  </a:cubicBezTo>
                  <a:cubicBezTo>
                    <a:pt x="1" y="9"/>
                    <a:pt x="2" y="6"/>
                    <a:pt x="2" y="2"/>
                  </a:cubicBezTo>
                  <a:close/>
                </a:path>
              </a:pathLst>
            </a:custGeom>
            <a:grpFill/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89" name="Freeform 34"/>
            <p:cNvSpPr>
              <a:spLocks/>
            </p:cNvSpPr>
            <p:nvPr/>
          </p:nvSpPr>
          <p:spPr bwMode="auto">
            <a:xfrm>
              <a:off x="12653727" y="2853818"/>
              <a:ext cx="128581" cy="95934"/>
            </a:xfrm>
            <a:custGeom>
              <a:avLst/>
              <a:gdLst>
                <a:gd name="T0" fmla="*/ 31 w 70"/>
                <a:gd name="T1" fmla="*/ 52 h 52"/>
                <a:gd name="T2" fmla="*/ 25 w 70"/>
                <a:gd name="T3" fmla="*/ 44 h 52"/>
                <a:gd name="T4" fmla="*/ 25 w 70"/>
                <a:gd name="T5" fmla="*/ 43 h 52"/>
                <a:gd name="T6" fmla="*/ 19 w 70"/>
                <a:gd name="T7" fmla="*/ 34 h 52"/>
                <a:gd name="T8" fmla="*/ 11 w 70"/>
                <a:gd name="T9" fmla="*/ 26 h 52"/>
                <a:gd name="T10" fmla="*/ 7 w 70"/>
                <a:gd name="T11" fmla="*/ 23 h 52"/>
                <a:gd name="T12" fmla="*/ 4 w 70"/>
                <a:gd name="T13" fmla="*/ 20 h 52"/>
                <a:gd name="T14" fmla="*/ 0 w 70"/>
                <a:gd name="T15" fmla="*/ 18 h 52"/>
                <a:gd name="T16" fmla="*/ 6 w 70"/>
                <a:gd name="T17" fmla="*/ 14 h 52"/>
                <a:gd name="T18" fmla="*/ 11 w 70"/>
                <a:gd name="T19" fmla="*/ 10 h 52"/>
                <a:gd name="T20" fmla="*/ 22 w 70"/>
                <a:gd name="T21" fmla="*/ 3 h 52"/>
                <a:gd name="T22" fmla="*/ 29 w 70"/>
                <a:gd name="T23" fmla="*/ 0 h 52"/>
                <a:gd name="T24" fmla="*/ 27 w 70"/>
                <a:gd name="T25" fmla="*/ 2 h 52"/>
                <a:gd name="T26" fmla="*/ 30 w 70"/>
                <a:gd name="T27" fmla="*/ 4 h 52"/>
                <a:gd name="T28" fmla="*/ 32 w 70"/>
                <a:gd name="T29" fmla="*/ 3 h 52"/>
                <a:gd name="T30" fmla="*/ 41 w 70"/>
                <a:gd name="T31" fmla="*/ 1 h 52"/>
                <a:gd name="T32" fmla="*/ 52 w 70"/>
                <a:gd name="T33" fmla="*/ 1 h 52"/>
                <a:gd name="T34" fmla="*/ 64 w 70"/>
                <a:gd name="T35" fmla="*/ 1 h 52"/>
                <a:gd name="T36" fmla="*/ 69 w 70"/>
                <a:gd name="T37" fmla="*/ 6 h 52"/>
                <a:gd name="T38" fmla="*/ 70 w 70"/>
                <a:gd name="T39" fmla="*/ 7 h 52"/>
                <a:gd name="T40" fmla="*/ 69 w 70"/>
                <a:gd name="T41" fmla="*/ 9 h 52"/>
                <a:gd name="T42" fmla="*/ 67 w 70"/>
                <a:gd name="T43" fmla="*/ 9 h 52"/>
                <a:gd name="T44" fmla="*/ 56 w 70"/>
                <a:gd name="T45" fmla="*/ 11 h 52"/>
                <a:gd name="T46" fmla="*/ 44 w 70"/>
                <a:gd name="T47" fmla="*/ 13 h 52"/>
                <a:gd name="T48" fmla="*/ 43 w 70"/>
                <a:gd name="T49" fmla="*/ 13 h 52"/>
                <a:gd name="T50" fmla="*/ 42 w 70"/>
                <a:gd name="T51" fmla="*/ 18 h 52"/>
                <a:gd name="T52" fmla="*/ 59 w 70"/>
                <a:gd name="T53" fmla="*/ 15 h 52"/>
                <a:gd name="T54" fmla="*/ 61 w 70"/>
                <a:gd name="T55" fmla="*/ 17 h 52"/>
                <a:gd name="T56" fmla="*/ 63 w 70"/>
                <a:gd name="T57" fmla="*/ 23 h 52"/>
                <a:gd name="T58" fmla="*/ 67 w 70"/>
                <a:gd name="T59" fmla="*/ 36 h 52"/>
                <a:gd name="T60" fmla="*/ 65 w 70"/>
                <a:gd name="T61" fmla="*/ 39 h 52"/>
                <a:gd name="T62" fmla="*/ 57 w 70"/>
                <a:gd name="T63" fmla="*/ 42 h 52"/>
                <a:gd name="T64" fmla="*/ 44 w 70"/>
                <a:gd name="T65" fmla="*/ 46 h 52"/>
                <a:gd name="T66" fmla="*/ 31 w 70"/>
                <a:gd name="T67" fmla="*/ 5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70" h="52">
                  <a:moveTo>
                    <a:pt x="31" y="52"/>
                  </a:moveTo>
                  <a:cubicBezTo>
                    <a:pt x="29" y="49"/>
                    <a:pt x="27" y="46"/>
                    <a:pt x="25" y="44"/>
                  </a:cubicBezTo>
                  <a:cubicBezTo>
                    <a:pt x="25" y="44"/>
                    <a:pt x="25" y="44"/>
                    <a:pt x="25" y="43"/>
                  </a:cubicBezTo>
                  <a:cubicBezTo>
                    <a:pt x="25" y="39"/>
                    <a:pt x="21" y="37"/>
                    <a:pt x="19" y="34"/>
                  </a:cubicBezTo>
                  <a:cubicBezTo>
                    <a:pt x="17" y="31"/>
                    <a:pt x="14" y="28"/>
                    <a:pt x="11" y="26"/>
                  </a:cubicBezTo>
                  <a:cubicBezTo>
                    <a:pt x="10" y="25"/>
                    <a:pt x="8" y="24"/>
                    <a:pt x="7" y="23"/>
                  </a:cubicBezTo>
                  <a:cubicBezTo>
                    <a:pt x="6" y="22"/>
                    <a:pt x="5" y="21"/>
                    <a:pt x="4" y="20"/>
                  </a:cubicBezTo>
                  <a:cubicBezTo>
                    <a:pt x="3" y="19"/>
                    <a:pt x="2" y="19"/>
                    <a:pt x="0" y="18"/>
                  </a:cubicBezTo>
                  <a:cubicBezTo>
                    <a:pt x="2" y="16"/>
                    <a:pt x="4" y="15"/>
                    <a:pt x="6" y="14"/>
                  </a:cubicBezTo>
                  <a:cubicBezTo>
                    <a:pt x="7" y="12"/>
                    <a:pt x="9" y="11"/>
                    <a:pt x="11" y="10"/>
                  </a:cubicBezTo>
                  <a:cubicBezTo>
                    <a:pt x="15" y="7"/>
                    <a:pt x="18" y="5"/>
                    <a:pt x="22" y="3"/>
                  </a:cubicBezTo>
                  <a:cubicBezTo>
                    <a:pt x="24" y="2"/>
                    <a:pt x="26" y="1"/>
                    <a:pt x="29" y="0"/>
                  </a:cubicBezTo>
                  <a:cubicBezTo>
                    <a:pt x="28" y="0"/>
                    <a:pt x="28" y="1"/>
                    <a:pt x="27" y="2"/>
                  </a:cubicBezTo>
                  <a:cubicBezTo>
                    <a:pt x="28" y="2"/>
                    <a:pt x="29" y="3"/>
                    <a:pt x="30" y="4"/>
                  </a:cubicBezTo>
                  <a:cubicBezTo>
                    <a:pt x="31" y="4"/>
                    <a:pt x="31" y="3"/>
                    <a:pt x="32" y="3"/>
                  </a:cubicBezTo>
                  <a:cubicBezTo>
                    <a:pt x="35" y="1"/>
                    <a:pt x="38" y="1"/>
                    <a:pt x="41" y="1"/>
                  </a:cubicBezTo>
                  <a:cubicBezTo>
                    <a:pt x="45" y="1"/>
                    <a:pt x="49" y="1"/>
                    <a:pt x="52" y="1"/>
                  </a:cubicBezTo>
                  <a:cubicBezTo>
                    <a:pt x="56" y="1"/>
                    <a:pt x="60" y="1"/>
                    <a:pt x="64" y="1"/>
                  </a:cubicBezTo>
                  <a:cubicBezTo>
                    <a:pt x="65" y="4"/>
                    <a:pt x="67" y="6"/>
                    <a:pt x="69" y="6"/>
                  </a:cubicBezTo>
                  <a:cubicBezTo>
                    <a:pt x="70" y="6"/>
                    <a:pt x="70" y="7"/>
                    <a:pt x="70" y="7"/>
                  </a:cubicBezTo>
                  <a:cubicBezTo>
                    <a:pt x="70" y="8"/>
                    <a:pt x="70" y="8"/>
                    <a:pt x="69" y="9"/>
                  </a:cubicBezTo>
                  <a:cubicBezTo>
                    <a:pt x="68" y="9"/>
                    <a:pt x="68" y="9"/>
                    <a:pt x="67" y="9"/>
                  </a:cubicBezTo>
                  <a:cubicBezTo>
                    <a:pt x="63" y="9"/>
                    <a:pt x="59" y="11"/>
                    <a:pt x="56" y="11"/>
                  </a:cubicBezTo>
                  <a:cubicBezTo>
                    <a:pt x="52" y="11"/>
                    <a:pt x="48" y="12"/>
                    <a:pt x="44" y="13"/>
                  </a:cubicBezTo>
                  <a:cubicBezTo>
                    <a:pt x="44" y="13"/>
                    <a:pt x="43" y="13"/>
                    <a:pt x="43" y="13"/>
                  </a:cubicBezTo>
                  <a:cubicBezTo>
                    <a:pt x="40" y="14"/>
                    <a:pt x="39" y="16"/>
                    <a:pt x="42" y="18"/>
                  </a:cubicBezTo>
                  <a:cubicBezTo>
                    <a:pt x="47" y="16"/>
                    <a:pt x="53" y="16"/>
                    <a:pt x="59" y="15"/>
                  </a:cubicBezTo>
                  <a:cubicBezTo>
                    <a:pt x="60" y="15"/>
                    <a:pt x="60" y="16"/>
                    <a:pt x="61" y="17"/>
                  </a:cubicBezTo>
                  <a:cubicBezTo>
                    <a:pt x="62" y="19"/>
                    <a:pt x="63" y="21"/>
                    <a:pt x="63" y="23"/>
                  </a:cubicBezTo>
                  <a:cubicBezTo>
                    <a:pt x="64" y="27"/>
                    <a:pt x="65" y="32"/>
                    <a:pt x="67" y="36"/>
                  </a:cubicBezTo>
                  <a:cubicBezTo>
                    <a:pt x="67" y="37"/>
                    <a:pt x="66" y="38"/>
                    <a:pt x="65" y="39"/>
                  </a:cubicBezTo>
                  <a:cubicBezTo>
                    <a:pt x="63" y="41"/>
                    <a:pt x="60" y="42"/>
                    <a:pt x="57" y="42"/>
                  </a:cubicBezTo>
                  <a:cubicBezTo>
                    <a:pt x="53" y="43"/>
                    <a:pt x="48" y="44"/>
                    <a:pt x="44" y="46"/>
                  </a:cubicBezTo>
                  <a:cubicBezTo>
                    <a:pt x="40" y="48"/>
                    <a:pt x="36" y="50"/>
                    <a:pt x="31" y="52"/>
                  </a:cubicBezTo>
                  <a:close/>
                </a:path>
              </a:pathLst>
            </a:custGeom>
            <a:grpFill/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90" name="Freeform 35"/>
            <p:cNvSpPr>
              <a:spLocks/>
            </p:cNvSpPr>
            <p:nvPr/>
          </p:nvSpPr>
          <p:spPr bwMode="auto">
            <a:xfrm>
              <a:off x="13927486" y="2783500"/>
              <a:ext cx="84884" cy="72327"/>
            </a:xfrm>
            <a:custGeom>
              <a:avLst/>
              <a:gdLst>
                <a:gd name="T0" fmla="*/ 0 w 46"/>
                <a:gd name="T1" fmla="*/ 16 h 39"/>
                <a:gd name="T2" fmla="*/ 44 w 46"/>
                <a:gd name="T3" fmla="*/ 0 h 39"/>
                <a:gd name="T4" fmla="*/ 45 w 46"/>
                <a:gd name="T5" fmla="*/ 13 h 39"/>
                <a:gd name="T6" fmla="*/ 45 w 46"/>
                <a:gd name="T7" fmla="*/ 24 h 39"/>
                <a:gd name="T8" fmla="*/ 45 w 46"/>
                <a:gd name="T9" fmla="*/ 29 h 39"/>
                <a:gd name="T10" fmla="*/ 43 w 46"/>
                <a:gd name="T11" fmla="*/ 33 h 39"/>
                <a:gd name="T12" fmla="*/ 26 w 46"/>
                <a:gd name="T13" fmla="*/ 35 h 39"/>
                <a:gd name="T14" fmla="*/ 16 w 46"/>
                <a:gd name="T15" fmla="*/ 36 h 39"/>
                <a:gd name="T16" fmla="*/ 11 w 46"/>
                <a:gd name="T17" fmla="*/ 38 h 39"/>
                <a:gd name="T18" fmla="*/ 3 w 46"/>
                <a:gd name="T19" fmla="*/ 34 h 39"/>
                <a:gd name="T20" fmla="*/ 1 w 46"/>
                <a:gd name="T21" fmla="*/ 24 h 39"/>
                <a:gd name="T22" fmla="*/ 0 w 46"/>
                <a:gd name="T23" fmla="*/ 16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6" h="39">
                  <a:moveTo>
                    <a:pt x="0" y="16"/>
                  </a:moveTo>
                  <a:cubicBezTo>
                    <a:pt x="15" y="11"/>
                    <a:pt x="29" y="6"/>
                    <a:pt x="44" y="0"/>
                  </a:cubicBezTo>
                  <a:cubicBezTo>
                    <a:pt x="45" y="5"/>
                    <a:pt x="45" y="9"/>
                    <a:pt x="45" y="13"/>
                  </a:cubicBezTo>
                  <a:cubicBezTo>
                    <a:pt x="45" y="16"/>
                    <a:pt x="45" y="20"/>
                    <a:pt x="45" y="24"/>
                  </a:cubicBezTo>
                  <a:cubicBezTo>
                    <a:pt x="45" y="25"/>
                    <a:pt x="45" y="27"/>
                    <a:pt x="45" y="29"/>
                  </a:cubicBezTo>
                  <a:cubicBezTo>
                    <a:pt x="46" y="32"/>
                    <a:pt x="45" y="32"/>
                    <a:pt x="43" y="33"/>
                  </a:cubicBezTo>
                  <a:cubicBezTo>
                    <a:pt x="37" y="33"/>
                    <a:pt x="31" y="34"/>
                    <a:pt x="26" y="35"/>
                  </a:cubicBezTo>
                  <a:cubicBezTo>
                    <a:pt x="23" y="35"/>
                    <a:pt x="20" y="36"/>
                    <a:pt x="16" y="36"/>
                  </a:cubicBezTo>
                  <a:cubicBezTo>
                    <a:pt x="15" y="36"/>
                    <a:pt x="13" y="37"/>
                    <a:pt x="11" y="38"/>
                  </a:cubicBezTo>
                  <a:cubicBezTo>
                    <a:pt x="7" y="39"/>
                    <a:pt x="4" y="39"/>
                    <a:pt x="3" y="34"/>
                  </a:cubicBezTo>
                  <a:cubicBezTo>
                    <a:pt x="3" y="31"/>
                    <a:pt x="2" y="27"/>
                    <a:pt x="1" y="24"/>
                  </a:cubicBezTo>
                  <a:cubicBezTo>
                    <a:pt x="1" y="21"/>
                    <a:pt x="1" y="19"/>
                    <a:pt x="0" y="16"/>
                  </a:cubicBezTo>
                  <a:close/>
                </a:path>
              </a:pathLst>
            </a:custGeom>
            <a:grpFill/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91" name="Freeform 36"/>
            <p:cNvSpPr>
              <a:spLocks/>
            </p:cNvSpPr>
            <p:nvPr/>
          </p:nvSpPr>
          <p:spPr bwMode="auto">
            <a:xfrm>
              <a:off x="12773268" y="2877927"/>
              <a:ext cx="70318" cy="125568"/>
            </a:xfrm>
            <a:custGeom>
              <a:avLst/>
              <a:gdLst>
                <a:gd name="T0" fmla="*/ 0 w 38"/>
                <a:gd name="T1" fmla="*/ 1 h 68"/>
                <a:gd name="T2" fmla="*/ 7 w 38"/>
                <a:gd name="T3" fmla="*/ 0 h 68"/>
                <a:gd name="T4" fmla="*/ 9 w 38"/>
                <a:gd name="T5" fmla="*/ 2 h 68"/>
                <a:gd name="T6" fmla="*/ 11 w 38"/>
                <a:gd name="T7" fmla="*/ 5 h 68"/>
                <a:gd name="T8" fmla="*/ 12 w 38"/>
                <a:gd name="T9" fmla="*/ 7 h 68"/>
                <a:gd name="T10" fmla="*/ 16 w 38"/>
                <a:gd name="T11" fmla="*/ 23 h 68"/>
                <a:gd name="T12" fmla="*/ 20 w 38"/>
                <a:gd name="T13" fmla="*/ 35 h 68"/>
                <a:gd name="T14" fmla="*/ 23 w 38"/>
                <a:gd name="T15" fmla="*/ 37 h 68"/>
                <a:gd name="T16" fmla="*/ 33 w 38"/>
                <a:gd name="T17" fmla="*/ 47 h 68"/>
                <a:gd name="T18" fmla="*/ 37 w 38"/>
                <a:gd name="T19" fmla="*/ 55 h 68"/>
                <a:gd name="T20" fmla="*/ 38 w 38"/>
                <a:gd name="T21" fmla="*/ 59 h 68"/>
                <a:gd name="T22" fmla="*/ 36 w 38"/>
                <a:gd name="T23" fmla="*/ 57 h 68"/>
                <a:gd name="T24" fmla="*/ 35 w 38"/>
                <a:gd name="T25" fmla="*/ 56 h 68"/>
                <a:gd name="T26" fmla="*/ 32 w 38"/>
                <a:gd name="T27" fmla="*/ 53 h 68"/>
                <a:gd name="T28" fmla="*/ 30 w 38"/>
                <a:gd name="T29" fmla="*/ 56 h 68"/>
                <a:gd name="T30" fmla="*/ 29 w 38"/>
                <a:gd name="T31" fmla="*/ 63 h 68"/>
                <a:gd name="T32" fmla="*/ 28 w 38"/>
                <a:gd name="T33" fmla="*/ 62 h 68"/>
                <a:gd name="T34" fmla="*/ 22 w 38"/>
                <a:gd name="T35" fmla="*/ 57 h 68"/>
                <a:gd name="T36" fmla="*/ 19 w 38"/>
                <a:gd name="T37" fmla="*/ 59 h 68"/>
                <a:gd name="T38" fmla="*/ 18 w 38"/>
                <a:gd name="T39" fmla="*/ 64 h 68"/>
                <a:gd name="T40" fmla="*/ 17 w 38"/>
                <a:gd name="T41" fmla="*/ 68 h 68"/>
                <a:gd name="T42" fmla="*/ 14 w 38"/>
                <a:gd name="T43" fmla="*/ 65 h 68"/>
                <a:gd name="T44" fmla="*/ 10 w 38"/>
                <a:gd name="T45" fmla="*/ 61 h 68"/>
                <a:gd name="T46" fmla="*/ 9 w 38"/>
                <a:gd name="T47" fmla="*/ 59 h 68"/>
                <a:gd name="T48" fmla="*/ 6 w 38"/>
                <a:gd name="T49" fmla="*/ 52 h 68"/>
                <a:gd name="T50" fmla="*/ 5 w 38"/>
                <a:gd name="T51" fmla="*/ 47 h 68"/>
                <a:gd name="T52" fmla="*/ 9 w 38"/>
                <a:gd name="T53" fmla="*/ 39 h 68"/>
                <a:gd name="T54" fmla="*/ 9 w 38"/>
                <a:gd name="T55" fmla="*/ 35 h 68"/>
                <a:gd name="T56" fmla="*/ 4 w 38"/>
                <a:gd name="T57" fmla="*/ 18 h 68"/>
                <a:gd name="T58" fmla="*/ 0 w 38"/>
                <a:gd name="T59" fmla="*/ 1 h 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38" h="68">
                  <a:moveTo>
                    <a:pt x="0" y="1"/>
                  </a:moveTo>
                  <a:cubicBezTo>
                    <a:pt x="2" y="1"/>
                    <a:pt x="5" y="0"/>
                    <a:pt x="7" y="0"/>
                  </a:cubicBezTo>
                  <a:cubicBezTo>
                    <a:pt x="8" y="0"/>
                    <a:pt x="9" y="1"/>
                    <a:pt x="9" y="2"/>
                  </a:cubicBezTo>
                  <a:cubicBezTo>
                    <a:pt x="10" y="3"/>
                    <a:pt x="11" y="4"/>
                    <a:pt x="11" y="5"/>
                  </a:cubicBezTo>
                  <a:cubicBezTo>
                    <a:pt x="12" y="6"/>
                    <a:pt x="12" y="6"/>
                    <a:pt x="12" y="7"/>
                  </a:cubicBezTo>
                  <a:cubicBezTo>
                    <a:pt x="13" y="13"/>
                    <a:pt x="16" y="18"/>
                    <a:pt x="16" y="23"/>
                  </a:cubicBezTo>
                  <a:cubicBezTo>
                    <a:pt x="17" y="27"/>
                    <a:pt x="18" y="31"/>
                    <a:pt x="20" y="35"/>
                  </a:cubicBezTo>
                  <a:cubicBezTo>
                    <a:pt x="21" y="36"/>
                    <a:pt x="22" y="37"/>
                    <a:pt x="23" y="37"/>
                  </a:cubicBezTo>
                  <a:cubicBezTo>
                    <a:pt x="29" y="38"/>
                    <a:pt x="31" y="42"/>
                    <a:pt x="33" y="47"/>
                  </a:cubicBezTo>
                  <a:cubicBezTo>
                    <a:pt x="34" y="50"/>
                    <a:pt x="36" y="52"/>
                    <a:pt x="37" y="55"/>
                  </a:cubicBezTo>
                  <a:cubicBezTo>
                    <a:pt x="37" y="57"/>
                    <a:pt x="38" y="58"/>
                    <a:pt x="38" y="59"/>
                  </a:cubicBezTo>
                  <a:cubicBezTo>
                    <a:pt x="37" y="59"/>
                    <a:pt x="36" y="58"/>
                    <a:pt x="36" y="57"/>
                  </a:cubicBezTo>
                  <a:cubicBezTo>
                    <a:pt x="36" y="57"/>
                    <a:pt x="35" y="56"/>
                    <a:pt x="35" y="56"/>
                  </a:cubicBezTo>
                  <a:cubicBezTo>
                    <a:pt x="34" y="55"/>
                    <a:pt x="34" y="53"/>
                    <a:pt x="32" y="53"/>
                  </a:cubicBezTo>
                  <a:cubicBezTo>
                    <a:pt x="31" y="53"/>
                    <a:pt x="30" y="55"/>
                    <a:pt x="30" y="56"/>
                  </a:cubicBezTo>
                  <a:cubicBezTo>
                    <a:pt x="29" y="58"/>
                    <a:pt x="29" y="60"/>
                    <a:pt x="29" y="63"/>
                  </a:cubicBezTo>
                  <a:cubicBezTo>
                    <a:pt x="29" y="63"/>
                    <a:pt x="29" y="62"/>
                    <a:pt x="28" y="62"/>
                  </a:cubicBezTo>
                  <a:cubicBezTo>
                    <a:pt x="27" y="60"/>
                    <a:pt x="24" y="58"/>
                    <a:pt x="22" y="57"/>
                  </a:cubicBezTo>
                  <a:cubicBezTo>
                    <a:pt x="20" y="57"/>
                    <a:pt x="19" y="57"/>
                    <a:pt x="19" y="59"/>
                  </a:cubicBezTo>
                  <a:cubicBezTo>
                    <a:pt x="19" y="61"/>
                    <a:pt x="18" y="63"/>
                    <a:pt x="18" y="64"/>
                  </a:cubicBezTo>
                  <a:cubicBezTo>
                    <a:pt x="18" y="66"/>
                    <a:pt x="18" y="67"/>
                    <a:pt x="17" y="68"/>
                  </a:cubicBezTo>
                  <a:cubicBezTo>
                    <a:pt x="16" y="67"/>
                    <a:pt x="15" y="66"/>
                    <a:pt x="14" y="65"/>
                  </a:cubicBezTo>
                  <a:cubicBezTo>
                    <a:pt x="13" y="63"/>
                    <a:pt x="12" y="62"/>
                    <a:pt x="10" y="61"/>
                  </a:cubicBezTo>
                  <a:cubicBezTo>
                    <a:pt x="10" y="60"/>
                    <a:pt x="9" y="60"/>
                    <a:pt x="9" y="59"/>
                  </a:cubicBezTo>
                  <a:cubicBezTo>
                    <a:pt x="9" y="56"/>
                    <a:pt x="7" y="55"/>
                    <a:pt x="6" y="52"/>
                  </a:cubicBezTo>
                  <a:cubicBezTo>
                    <a:pt x="5" y="51"/>
                    <a:pt x="5" y="49"/>
                    <a:pt x="5" y="47"/>
                  </a:cubicBezTo>
                  <a:cubicBezTo>
                    <a:pt x="6" y="44"/>
                    <a:pt x="7" y="41"/>
                    <a:pt x="9" y="39"/>
                  </a:cubicBezTo>
                  <a:cubicBezTo>
                    <a:pt x="10" y="38"/>
                    <a:pt x="10" y="37"/>
                    <a:pt x="9" y="35"/>
                  </a:cubicBezTo>
                  <a:cubicBezTo>
                    <a:pt x="8" y="29"/>
                    <a:pt x="6" y="24"/>
                    <a:pt x="4" y="18"/>
                  </a:cubicBezTo>
                  <a:cubicBezTo>
                    <a:pt x="3" y="12"/>
                    <a:pt x="1" y="7"/>
                    <a:pt x="0" y="1"/>
                  </a:cubicBezTo>
                  <a:close/>
                </a:path>
              </a:pathLst>
            </a:custGeom>
            <a:grpFill/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92" name="Freeform 37"/>
            <p:cNvSpPr>
              <a:spLocks/>
            </p:cNvSpPr>
            <p:nvPr/>
          </p:nvSpPr>
          <p:spPr bwMode="auto">
            <a:xfrm>
              <a:off x="14023420" y="3437457"/>
              <a:ext cx="59268" cy="64793"/>
            </a:xfrm>
            <a:custGeom>
              <a:avLst/>
              <a:gdLst>
                <a:gd name="T0" fmla="*/ 32 w 32"/>
                <a:gd name="T1" fmla="*/ 33 h 35"/>
                <a:gd name="T2" fmla="*/ 23 w 32"/>
                <a:gd name="T3" fmla="*/ 35 h 35"/>
                <a:gd name="T4" fmla="*/ 16 w 32"/>
                <a:gd name="T5" fmla="*/ 35 h 35"/>
                <a:gd name="T6" fmla="*/ 7 w 32"/>
                <a:gd name="T7" fmla="*/ 35 h 35"/>
                <a:gd name="T8" fmla="*/ 1 w 32"/>
                <a:gd name="T9" fmla="*/ 29 h 35"/>
                <a:gd name="T10" fmla="*/ 0 w 32"/>
                <a:gd name="T11" fmla="*/ 10 h 35"/>
                <a:gd name="T12" fmla="*/ 0 w 32"/>
                <a:gd name="T13" fmla="*/ 0 h 35"/>
                <a:gd name="T14" fmla="*/ 7 w 32"/>
                <a:gd name="T15" fmla="*/ 1 h 35"/>
                <a:gd name="T16" fmla="*/ 12 w 32"/>
                <a:gd name="T17" fmla="*/ 1 h 35"/>
                <a:gd name="T18" fmla="*/ 17 w 32"/>
                <a:gd name="T19" fmla="*/ 5 h 35"/>
                <a:gd name="T20" fmla="*/ 23 w 32"/>
                <a:gd name="T21" fmla="*/ 17 h 35"/>
                <a:gd name="T22" fmla="*/ 28 w 32"/>
                <a:gd name="T23" fmla="*/ 27 h 35"/>
                <a:gd name="T24" fmla="*/ 32 w 32"/>
                <a:gd name="T25" fmla="*/ 33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2" h="35">
                  <a:moveTo>
                    <a:pt x="32" y="33"/>
                  </a:moveTo>
                  <a:cubicBezTo>
                    <a:pt x="29" y="34"/>
                    <a:pt x="26" y="35"/>
                    <a:pt x="23" y="35"/>
                  </a:cubicBezTo>
                  <a:cubicBezTo>
                    <a:pt x="21" y="35"/>
                    <a:pt x="18" y="35"/>
                    <a:pt x="16" y="35"/>
                  </a:cubicBezTo>
                  <a:cubicBezTo>
                    <a:pt x="13" y="35"/>
                    <a:pt x="10" y="35"/>
                    <a:pt x="7" y="35"/>
                  </a:cubicBezTo>
                  <a:cubicBezTo>
                    <a:pt x="1" y="35"/>
                    <a:pt x="1" y="34"/>
                    <a:pt x="1" y="29"/>
                  </a:cubicBezTo>
                  <a:cubicBezTo>
                    <a:pt x="1" y="23"/>
                    <a:pt x="1" y="16"/>
                    <a:pt x="0" y="10"/>
                  </a:cubicBezTo>
                  <a:cubicBezTo>
                    <a:pt x="0" y="7"/>
                    <a:pt x="0" y="4"/>
                    <a:pt x="0" y="0"/>
                  </a:cubicBezTo>
                  <a:cubicBezTo>
                    <a:pt x="2" y="0"/>
                    <a:pt x="4" y="1"/>
                    <a:pt x="7" y="1"/>
                  </a:cubicBezTo>
                  <a:cubicBezTo>
                    <a:pt x="8" y="1"/>
                    <a:pt x="10" y="1"/>
                    <a:pt x="12" y="1"/>
                  </a:cubicBezTo>
                  <a:cubicBezTo>
                    <a:pt x="14" y="2"/>
                    <a:pt x="16" y="3"/>
                    <a:pt x="17" y="5"/>
                  </a:cubicBezTo>
                  <a:cubicBezTo>
                    <a:pt x="19" y="9"/>
                    <a:pt x="20" y="13"/>
                    <a:pt x="23" y="17"/>
                  </a:cubicBezTo>
                  <a:cubicBezTo>
                    <a:pt x="25" y="20"/>
                    <a:pt x="26" y="24"/>
                    <a:pt x="28" y="27"/>
                  </a:cubicBezTo>
                  <a:cubicBezTo>
                    <a:pt x="29" y="29"/>
                    <a:pt x="30" y="31"/>
                    <a:pt x="32" y="33"/>
                  </a:cubicBezTo>
                  <a:close/>
                </a:path>
              </a:pathLst>
            </a:custGeom>
            <a:grpFill/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93" name="Freeform 38"/>
            <p:cNvSpPr>
              <a:spLocks/>
            </p:cNvSpPr>
            <p:nvPr/>
          </p:nvSpPr>
          <p:spPr bwMode="auto">
            <a:xfrm>
              <a:off x="13232343" y="3080845"/>
              <a:ext cx="49725" cy="72327"/>
            </a:xfrm>
            <a:custGeom>
              <a:avLst/>
              <a:gdLst>
                <a:gd name="T0" fmla="*/ 0 w 27"/>
                <a:gd name="T1" fmla="*/ 39 h 39"/>
                <a:gd name="T2" fmla="*/ 2 w 27"/>
                <a:gd name="T3" fmla="*/ 28 h 39"/>
                <a:gd name="T4" fmla="*/ 6 w 27"/>
                <a:gd name="T5" fmla="*/ 11 h 39"/>
                <a:gd name="T6" fmla="*/ 10 w 27"/>
                <a:gd name="T7" fmla="*/ 2 h 39"/>
                <a:gd name="T8" fmla="*/ 17 w 27"/>
                <a:gd name="T9" fmla="*/ 0 h 39"/>
                <a:gd name="T10" fmla="*/ 26 w 27"/>
                <a:gd name="T11" fmla="*/ 14 h 39"/>
                <a:gd name="T12" fmla="*/ 24 w 27"/>
                <a:gd name="T13" fmla="*/ 22 h 39"/>
                <a:gd name="T14" fmla="*/ 16 w 27"/>
                <a:gd name="T15" fmla="*/ 32 h 39"/>
                <a:gd name="T16" fmla="*/ 4 w 27"/>
                <a:gd name="T17" fmla="*/ 38 h 39"/>
                <a:gd name="T18" fmla="*/ 0 w 27"/>
                <a:gd name="T19" fmla="*/ 39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7" h="39">
                  <a:moveTo>
                    <a:pt x="0" y="39"/>
                  </a:moveTo>
                  <a:cubicBezTo>
                    <a:pt x="1" y="34"/>
                    <a:pt x="2" y="31"/>
                    <a:pt x="2" y="28"/>
                  </a:cubicBezTo>
                  <a:cubicBezTo>
                    <a:pt x="4" y="22"/>
                    <a:pt x="5" y="17"/>
                    <a:pt x="6" y="11"/>
                  </a:cubicBezTo>
                  <a:cubicBezTo>
                    <a:pt x="6" y="8"/>
                    <a:pt x="8" y="5"/>
                    <a:pt x="10" y="2"/>
                  </a:cubicBezTo>
                  <a:cubicBezTo>
                    <a:pt x="12" y="0"/>
                    <a:pt x="15" y="0"/>
                    <a:pt x="17" y="0"/>
                  </a:cubicBezTo>
                  <a:cubicBezTo>
                    <a:pt x="23" y="1"/>
                    <a:pt x="27" y="7"/>
                    <a:pt x="26" y="14"/>
                  </a:cubicBezTo>
                  <a:cubicBezTo>
                    <a:pt x="25" y="16"/>
                    <a:pt x="24" y="19"/>
                    <a:pt x="24" y="22"/>
                  </a:cubicBezTo>
                  <a:cubicBezTo>
                    <a:pt x="23" y="26"/>
                    <a:pt x="19" y="29"/>
                    <a:pt x="16" y="32"/>
                  </a:cubicBezTo>
                  <a:cubicBezTo>
                    <a:pt x="12" y="35"/>
                    <a:pt x="8" y="37"/>
                    <a:pt x="4" y="38"/>
                  </a:cubicBezTo>
                  <a:cubicBezTo>
                    <a:pt x="3" y="39"/>
                    <a:pt x="2" y="39"/>
                    <a:pt x="0" y="39"/>
                  </a:cubicBezTo>
                  <a:close/>
                </a:path>
              </a:pathLst>
            </a:custGeom>
            <a:grpFill/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94" name="Freeform 39"/>
            <p:cNvSpPr>
              <a:spLocks/>
            </p:cNvSpPr>
            <p:nvPr/>
          </p:nvSpPr>
          <p:spPr bwMode="auto">
            <a:xfrm>
              <a:off x="12531676" y="3731286"/>
              <a:ext cx="147668" cy="20091"/>
            </a:xfrm>
            <a:custGeom>
              <a:avLst/>
              <a:gdLst>
                <a:gd name="T0" fmla="*/ 80 w 80"/>
                <a:gd name="T1" fmla="*/ 5 h 11"/>
                <a:gd name="T2" fmla="*/ 77 w 80"/>
                <a:gd name="T3" fmla="*/ 6 h 11"/>
                <a:gd name="T4" fmla="*/ 63 w 80"/>
                <a:gd name="T5" fmla="*/ 9 h 11"/>
                <a:gd name="T6" fmla="*/ 57 w 80"/>
                <a:gd name="T7" fmla="*/ 10 h 11"/>
                <a:gd name="T8" fmla="*/ 43 w 80"/>
                <a:gd name="T9" fmla="*/ 11 h 11"/>
                <a:gd name="T10" fmla="*/ 35 w 80"/>
                <a:gd name="T11" fmla="*/ 11 h 11"/>
                <a:gd name="T12" fmla="*/ 21 w 80"/>
                <a:gd name="T13" fmla="*/ 10 h 11"/>
                <a:gd name="T14" fmla="*/ 6 w 80"/>
                <a:gd name="T15" fmla="*/ 8 h 11"/>
                <a:gd name="T16" fmla="*/ 0 w 80"/>
                <a:gd name="T17" fmla="*/ 7 h 11"/>
                <a:gd name="T18" fmla="*/ 4 w 80"/>
                <a:gd name="T19" fmla="*/ 4 h 11"/>
                <a:gd name="T20" fmla="*/ 19 w 80"/>
                <a:gd name="T21" fmla="*/ 5 h 11"/>
                <a:gd name="T22" fmla="*/ 29 w 80"/>
                <a:gd name="T23" fmla="*/ 4 h 11"/>
                <a:gd name="T24" fmla="*/ 55 w 80"/>
                <a:gd name="T25" fmla="*/ 2 h 11"/>
                <a:gd name="T26" fmla="*/ 66 w 80"/>
                <a:gd name="T27" fmla="*/ 0 h 11"/>
                <a:gd name="T28" fmla="*/ 69 w 80"/>
                <a:gd name="T29" fmla="*/ 0 h 11"/>
                <a:gd name="T30" fmla="*/ 77 w 80"/>
                <a:gd name="T31" fmla="*/ 3 h 11"/>
                <a:gd name="T32" fmla="*/ 80 w 80"/>
                <a:gd name="T33" fmla="*/ 5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80" h="11">
                  <a:moveTo>
                    <a:pt x="80" y="5"/>
                  </a:moveTo>
                  <a:cubicBezTo>
                    <a:pt x="78" y="5"/>
                    <a:pt x="77" y="6"/>
                    <a:pt x="77" y="6"/>
                  </a:cubicBezTo>
                  <a:cubicBezTo>
                    <a:pt x="72" y="7"/>
                    <a:pt x="68" y="8"/>
                    <a:pt x="63" y="9"/>
                  </a:cubicBezTo>
                  <a:cubicBezTo>
                    <a:pt x="61" y="10"/>
                    <a:pt x="59" y="10"/>
                    <a:pt x="57" y="10"/>
                  </a:cubicBezTo>
                  <a:cubicBezTo>
                    <a:pt x="52" y="10"/>
                    <a:pt x="48" y="11"/>
                    <a:pt x="43" y="11"/>
                  </a:cubicBezTo>
                  <a:cubicBezTo>
                    <a:pt x="41" y="11"/>
                    <a:pt x="38" y="11"/>
                    <a:pt x="35" y="11"/>
                  </a:cubicBezTo>
                  <a:cubicBezTo>
                    <a:pt x="30" y="11"/>
                    <a:pt x="26" y="10"/>
                    <a:pt x="21" y="10"/>
                  </a:cubicBezTo>
                  <a:cubicBezTo>
                    <a:pt x="16" y="10"/>
                    <a:pt x="11" y="9"/>
                    <a:pt x="6" y="8"/>
                  </a:cubicBezTo>
                  <a:cubicBezTo>
                    <a:pt x="4" y="7"/>
                    <a:pt x="2" y="7"/>
                    <a:pt x="0" y="7"/>
                  </a:cubicBezTo>
                  <a:cubicBezTo>
                    <a:pt x="1" y="4"/>
                    <a:pt x="1" y="4"/>
                    <a:pt x="4" y="4"/>
                  </a:cubicBezTo>
                  <a:cubicBezTo>
                    <a:pt x="9" y="5"/>
                    <a:pt x="14" y="5"/>
                    <a:pt x="19" y="5"/>
                  </a:cubicBezTo>
                  <a:cubicBezTo>
                    <a:pt x="22" y="5"/>
                    <a:pt x="25" y="4"/>
                    <a:pt x="29" y="4"/>
                  </a:cubicBezTo>
                  <a:cubicBezTo>
                    <a:pt x="38" y="3"/>
                    <a:pt x="46" y="2"/>
                    <a:pt x="55" y="2"/>
                  </a:cubicBezTo>
                  <a:cubicBezTo>
                    <a:pt x="59" y="1"/>
                    <a:pt x="62" y="1"/>
                    <a:pt x="66" y="0"/>
                  </a:cubicBezTo>
                  <a:cubicBezTo>
                    <a:pt x="67" y="0"/>
                    <a:pt x="68" y="0"/>
                    <a:pt x="69" y="0"/>
                  </a:cubicBezTo>
                  <a:cubicBezTo>
                    <a:pt x="71" y="2"/>
                    <a:pt x="73" y="3"/>
                    <a:pt x="77" y="3"/>
                  </a:cubicBezTo>
                  <a:cubicBezTo>
                    <a:pt x="77" y="3"/>
                    <a:pt x="78" y="4"/>
                    <a:pt x="80" y="5"/>
                  </a:cubicBezTo>
                  <a:close/>
                </a:path>
              </a:pathLst>
            </a:custGeom>
            <a:grpFill/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95" name="Freeform 40"/>
            <p:cNvSpPr>
              <a:spLocks/>
            </p:cNvSpPr>
            <p:nvPr/>
          </p:nvSpPr>
          <p:spPr bwMode="auto">
            <a:xfrm>
              <a:off x="12738109" y="2953770"/>
              <a:ext cx="83377" cy="77350"/>
            </a:xfrm>
            <a:custGeom>
              <a:avLst/>
              <a:gdLst>
                <a:gd name="T0" fmla="*/ 0 w 45"/>
                <a:gd name="T1" fmla="*/ 5 h 42"/>
                <a:gd name="T2" fmla="*/ 8 w 45"/>
                <a:gd name="T3" fmla="*/ 0 h 42"/>
                <a:gd name="T4" fmla="*/ 9 w 45"/>
                <a:gd name="T5" fmla="*/ 0 h 42"/>
                <a:gd name="T6" fmla="*/ 18 w 45"/>
                <a:gd name="T7" fmla="*/ 11 h 42"/>
                <a:gd name="T8" fmla="*/ 28 w 45"/>
                <a:gd name="T9" fmla="*/ 22 h 42"/>
                <a:gd name="T10" fmla="*/ 40 w 45"/>
                <a:gd name="T11" fmla="*/ 36 h 42"/>
                <a:gd name="T12" fmla="*/ 45 w 45"/>
                <a:gd name="T13" fmla="*/ 42 h 42"/>
                <a:gd name="T14" fmla="*/ 33 w 45"/>
                <a:gd name="T15" fmla="*/ 40 h 42"/>
                <a:gd name="T16" fmla="*/ 31 w 45"/>
                <a:gd name="T17" fmla="*/ 39 h 42"/>
                <a:gd name="T18" fmla="*/ 22 w 45"/>
                <a:gd name="T19" fmla="*/ 29 h 42"/>
                <a:gd name="T20" fmla="*/ 18 w 45"/>
                <a:gd name="T21" fmla="*/ 24 h 42"/>
                <a:gd name="T22" fmla="*/ 9 w 45"/>
                <a:gd name="T23" fmla="*/ 14 h 42"/>
                <a:gd name="T24" fmla="*/ 0 w 45"/>
                <a:gd name="T25" fmla="*/ 5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5" h="42">
                  <a:moveTo>
                    <a:pt x="0" y="5"/>
                  </a:moveTo>
                  <a:cubicBezTo>
                    <a:pt x="2" y="2"/>
                    <a:pt x="5" y="0"/>
                    <a:pt x="8" y="0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1" y="5"/>
                    <a:pt x="15" y="7"/>
                    <a:pt x="18" y="11"/>
                  </a:cubicBezTo>
                  <a:cubicBezTo>
                    <a:pt x="21" y="15"/>
                    <a:pt x="24" y="19"/>
                    <a:pt x="28" y="22"/>
                  </a:cubicBezTo>
                  <a:cubicBezTo>
                    <a:pt x="32" y="27"/>
                    <a:pt x="36" y="31"/>
                    <a:pt x="40" y="36"/>
                  </a:cubicBezTo>
                  <a:cubicBezTo>
                    <a:pt x="41" y="38"/>
                    <a:pt x="43" y="40"/>
                    <a:pt x="45" y="42"/>
                  </a:cubicBezTo>
                  <a:cubicBezTo>
                    <a:pt x="41" y="42"/>
                    <a:pt x="37" y="41"/>
                    <a:pt x="33" y="40"/>
                  </a:cubicBezTo>
                  <a:cubicBezTo>
                    <a:pt x="33" y="40"/>
                    <a:pt x="32" y="40"/>
                    <a:pt x="31" y="39"/>
                  </a:cubicBezTo>
                  <a:cubicBezTo>
                    <a:pt x="28" y="36"/>
                    <a:pt x="25" y="32"/>
                    <a:pt x="22" y="29"/>
                  </a:cubicBezTo>
                  <a:cubicBezTo>
                    <a:pt x="21" y="27"/>
                    <a:pt x="19" y="26"/>
                    <a:pt x="18" y="24"/>
                  </a:cubicBezTo>
                  <a:cubicBezTo>
                    <a:pt x="15" y="21"/>
                    <a:pt x="12" y="17"/>
                    <a:pt x="9" y="14"/>
                  </a:cubicBezTo>
                  <a:cubicBezTo>
                    <a:pt x="6" y="11"/>
                    <a:pt x="3" y="8"/>
                    <a:pt x="0" y="5"/>
                  </a:cubicBezTo>
                  <a:close/>
                </a:path>
              </a:pathLst>
            </a:custGeom>
            <a:grpFill/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96" name="Freeform 41"/>
            <p:cNvSpPr>
              <a:spLocks/>
            </p:cNvSpPr>
            <p:nvPr/>
          </p:nvSpPr>
          <p:spPr bwMode="auto">
            <a:xfrm>
              <a:off x="12736602" y="2770441"/>
              <a:ext cx="38675" cy="77852"/>
            </a:xfrm>
            <a:custGeom>
              <a:avLst/>
              <a:gdLst>
                <a:gd name="T0" fmla="*/ 20 w 21"/>
                <a:gd name="T1" fmla="*/ 42 h 42"/>
                <a:gd name="T2" fmla="*/ 13 w 21"/>
                <a:gd name="T3" fmla="*/ 42 h 42"/>
                <a:gd name="T4" fmla="*/ 12 w 21"/>
                <a:gd name="T5" fmla="*/ 40 h 42"/>
                <a:gd name="T6" fmla="*/ 12 w 21"/>
                <a:gd name="T7" fmla="*/ 39 h 42"/>
                <a:gd name="T8" fmla="*/ 9 w 21"/>
                <a:gd name="T9" fmla="*/ 29 h 42"/>
                <a:gd name="T10" fmla="*/ 8 w 21"/>
                <a:gd name="T11" fmla="*/ 28 h 42"/>
                <a:gd name="T12" fmla="*/ 4 w 21"/>
                <a:gd name="T13" fmla="*/ 17 h 42"/>
                <a:gd name="T14" fmla="*/ 0 w 21"/>
                <a:gd name="T15" fmla="*/ 4 h 42"/>
                <a:gd name="T16" fmla="*/ 6 w 21"/>
                <a:gd name="T17" fmla="*/ 1 h 42"/>
                <a:gd name="T18" fmla="*/ 13 w 21"/>
                <a:gd name="T19" fmla="*/ 6 h 42"/>
                <a:gd name="T20" fmla="*/ 16 w 21"/>
                <a:gd name="T21" fmla="*/ 16 h 42"/>
                <a:gd name="T22" fmla="*/ 17 w 21"/>
                <a:gd name="T23" fmla="*/ 27 h 42"/>
                <a:gd name="T24" fmla="*/ 18 w 21"/>
                <a:gd name="T25" fmla="*/ 28 h 42"/>
                <a:gd name="T26" fmla="*/ 20 w 21"/>
                <a:gd name="T27" fmla="*/ 39 h 42"/>
                <a:gd name="T28" fmla="*/ 20 w 21"/>
                <a:gd name="T29" fmla="*/ 42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1" h="42">
                  <a:moveTo>
                    <a:pt x="20" y="42"/>
                  </a:moveTo>
                  <a:cubicBezTo>
                    <a:pt x="18" y="42"/>
                    <a:pt x="15" y="42"/>
                    <a:pt x="13" y="42"/>
                  </a:cubicBezTo>
                  <a:cubicBezTo>
                    <a:pt x="12" y="42"/>
                    <a:pt x="11" y="42"/>
                    <a:pt x="12" y="40"/>
                  </a:cubicBezTo>
                  <a:cubicBezTo>
                    <a:pt x="12" y="40"/>
                    <a:pt x="12" y="39"/>
                    <a:pt x="12" y="39"/>
                  </a:cubicBezTo>
                  <a:cubicBezTo>
                    <a:pt x="10" y="36"/>
                    <a:pt x="11" y="32"/>
                    <a:pt x="9" y="29"/>
                  </a:cubicBezTo>
                  <a:cubicBezTo>
                    <a:pt x="8" y="29"/>
                    <a:pt x="8" y="28"/>
                    <a:pt x="8" y="28"/>
                  </a:cubicBezTo>
                  <a:cubicBezTo>
                    <a:pt x="8" y="24"/>
                    <a:pt x="6" y="21"/>
                    <a:pt x="4" y="17"/>
                  </a:cubicBezTo>
                  <a:cubicBezTo>
                    <a:pt x="3" y="13"/>
                    <a:pt x="1" y="9"/>
                    <a:pt x="0" y="4"/>
                  </a:cubicBezTo>
                  <a:cubicBezTo>
                    <a:pt x="2" y="3"/>
                    <a:pt x="4" y="2"/>
                    <a:pt x="6" y="1"/>
                  </a:cubicBezTo>
                  <a:cubicBezTo>
                    <a:pt x="10" y="0"/>
                    <a:pt x="12" y="2"/>
                    <a:pt x="13" y="6"/>
                  </a:cubicBezTo>
                  <a:cubicBezTo>
                    <a:pt x="14" y="9"/>
                    <a:pt x="16" y="13"/>
                    <a:pt x="16" y="16"/>
                  </a:cubicBezTo>
                  <a:cubicBezTo>
                    <a:pt x="17" y="20"/>
                    <a:pt x="18" y="23"/>
                    <a:pt x="17" y="27"/>
                  </a:cubicBezTo>
                  <a:cubicBezTo>
                    <a:pt x="17" y="27"/>
                    <a:pt x="18" y="28"/>
                    <a:pt x="18" y="28"/>
                  </a:cubicBezTo>
                  <a:cubicBezTo>
                    <a:pt x="19" y="32"/>
                    <a:pt x="20" y="35"/>
                    <a:pt x="20" y="39"/>
                  </a:cubicBezTo>
                  <a:cubicBezTo>
                    <a:pt x="21" y="40"/>
                    <a:pt x="20" y="40"/>
                    <a:pt x="20" y="42"/>
                  </a:cubicBezTo>
                  <a:close/>
                </a:path>
              </a:pathLst>
            </a:custGeom>
            <a:grpFill/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97" name="Freeform 42"/>
            <p:cNvSpPr>
              <a:spLocks/>
            </p:cNvSpPr>
            <p:nvPr/>
          </p:nvSpPr>
          <p:spPr bwMode="auto">
            <a:xfrm>
              <a:off x="12865686" y="3091895"/>
              <a:ext cx="45707" cy="50227"/>
            </a:xfrm>
            <a:custGeom>
              <a:avLst/>
              <a:gdLst>
                <a:gd name="T0" fmla="*/ 0 w 25"/>
                <a:gd name="T1" fmla="*/ 5 h 27"/>
                <a:gd name="T2" fmla="*/ 4 w 25"/>
                <a:gd name="T3" fmla="*/ 0 h 27"/>
                <a:gd name="T4" fmla="*/ 25 w 25"/>
                <a:gd name="T5" fmla="*/ 25 h 27"/>
                <a:gd name="T6" fmla="*/ 9 w 25"/>
                <a:gd name="T7" fmla="*/ 27 h 27"/>
                <a:gd name="T8" fmla="*/ 5 w 25"/>
                <a:gd name="T9" fmla="*/ 23 h 27"/>
                <a:gd name="T10" fmla="*/ 1 w 25"/>
                <a:gd name="T11" fmla="*/ 13 h 27"/>
                <a:gd name="T12" fmla="*/ 0 w 25"/>
                <a:gd name="T13" fmla="*/ 10 h 27"/>
                <a:gd name="T14" fmla="*/ 0 w 25"/>
                <a:gd name="T15" fmla="*/ 8 h 27"/>
                <a:gd name="T16" fmla="*/ 0 w 25"/>
                <a:gd name="T17" fmla="*/ 5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5" h="27">
                  <a:moveTo>
                    <a:pt x="0" y="5"/>
                  </a:moveTo>
                  <a:cubicBezTo>
                    <a:pt x="1" y="3"/>
                    <a:pt x="3" y="2"/>
                    <a:pt x="4" y="0"/>
                  </a:cubicBezTo>
                  <a:cubicBezTo>
                    <a:pt x="11" y="8"/>
                    <a:pt x="18" y="17"/>
                    <a:pt x="25" y="25"/>
                  </a:cubicBezTo>
                  <a:cubicBezTo>
                    <a:pt x="19" y="26"/>
                    <a:pt x="14" y="26"/>
                    <a:pt x="9" y="27"/>
                  </a:cubicBezTo>
                  <a:cubicBezTo>
                    <a:pt x="6" y="27"/>
                    <a:pt x="5" y="25"/>
                    <a:pt x="5" y="23"/>
                  </a:cubicBezTo>
                  <a:cubicBezTo>
                    <a:pt x="3" y="20"/>
                    <a:pt x="2" y="17"/>
                    <a:pt x="1" y="13"/>
                  </a:cubicBezTo>
                  <a:cubicBezTo>
                    <a:pt x="1" y="12"/>
                    <a:pt x="0" y="11"/>
                    <a:pt x="0" y="10"/>
                  </a:cubicBezTo>
                  <a:cubicBezTo>
                    <a:pt x="0" y="9"/>
                    <a:pt x="0" y="9"/>
                    <a:pt x="0" y="8"/>
                  </a:cubicBezTo>
                  <a:cubicBezTo>
                    <a:pt x="0" y="7"/>
                    <a:pt x="0" y="6"/>
                    <a:pt x="0" y="5"/>
                  </a:cubicBezTo>
                  <a:close/>
                </a:path>
              </a:pathLst>
            </a:custGeom>
            <a:grpFill/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98" name="Freeform 43"/>
            <p:cNvSpPr>
              <a:spLocks/>
            </p:cNvSpPr>
            <p:nvPr/>
          </p:nvSpPr>
          <p:spPr bwMode="auto">
            <a:xfrm>
              <a:off x="14292638" y="2477115"/>
              <a:ext cx="40684" cy="47716"/>
            </a:xfrm>
            <a:custGeom>
              <a:avLst/>
              <a:gdLst>
                <a:gd name="T0" fmla="*/ 0 w 22"/>
                <a:gd name="T1" fmla="*/ 5 h 26"/>
                <a:gd name="T2" fmla="*/ 7 w 22"/>
                <a:gd name="T3" fmla="*/ 1 h 26"/>
                <a:gd name="T4" fmla="*/ 10 w 22"/>
                <a:gd name="T5" fmla="*/ 1 h 26"/>
                <a:gd name="T6" fmla="*/ 17 w 22"/>
                <a:gd name="T7" fmla="*/ 7 h 26"/>
                <a:gd name="T8" fmla="*/ 20 w 22"/>
                <a:gd name="T9" fmla="*/ 13 h 26"/>
                <a:gd name="T10" fmla="*/ 21 w 22"/>
                <a:gd name="T11" fmla="*/ 23 h 26"/>
                <a:gd name="T12" fmla="*/ 17 w 22"/>
                <a:gd name="T13" fmla="*/ 26 h 26"/>
                <a:gd name="T14" fmla="*/ 0 w 22"/>
                <a:gd name="T15" fmla="*/ 5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2" h="26">
                  <a:moveTo>
                    <a:pt x="0" y="5"/>
                  </a:moveTo>
                  <a:cubicBezTo>
                    <a:pt x="3" y="3"/>
                    <a:pt x="5" y="2"/>
                    <a:pt x="7" y="1"/>
                  </a:cubicBezTo>
                  <a:cubicBezTo>
                    <a:pt x="8" y="0"/>
                    <a:pt x="9" y="0"/>
                    <a:pt x="10" y="1"/>
                  </a:cubicBezTo>
                  <a:cubicBezTo>
                    <a:pt x="12" y="3"/>
                    <a:pt x="15" y="5"/>
                    <a:pt x="17" y="7"/>
                  </a:cubicBezTo>
                  <a:cubicBezTo>
                    <a:pt x="18" y="9"/>
                    <a:pt x="19" y="11"/>
                    <a:pt x="20" y="13"/>
                  </a:cubicBezTo>
                  <a:cubicBezTo>
                    <a:pt x="21" y="16"/>
                    <a:pt x="22" y="19"/>
                    <a:pt x="21" y="23"/>
                  </a:cubicBezTo>
                  <a:cubicBezTo>
                    <a:pt x="21" y="25"/>
                    <a:pt x="20" y="26"/>
                    <a:pt x="17" y="26"/>
                  </a:cubicBezTo>
                  <a:cubicBezTo>
                    <a:pt x="14" y="18"/>
                    <a:pt x="8" y="11"/>
                    <a:pt x="0" y="5"/>
                  </a:cubicBezTo>
                  <a:close/>
                </a:path>
              </a:pathLst>
            </a:custGeom>
            <a:grpFill/>
            <a:ln w="12700">
              <a:solidFill>
                <a:schemeClr val="tx1"/>
              </a:solidFill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99" name="Freeform 44"/>
            <p:cNvSpPr>
              <a:spLocks/>
            </p:cNvSpPr>
            <p:nvPr/>
          </p:nvSpPr>
          <p:spPr bwMode="auto">
            <a:xfrm>
              <a:off x="12782309" y="3775485"/>
              <a:ext cx="20593" cy="51734"/>
            </a:xfrm>
            <a:custGeom>
              <a:avLst/>
              <a:gdLst>
                <a:gd name="T0" fmla="*/ 0 w 11"/>
                <a:gd name="T1" fmla="*/ 28 h 28"/>
                <a:gd name="T2" fmla="*/ 1 w 11"/>
                <a:gd name="T3" fmla="*/ 18 h 28"/>
                <a:gd name="T4" fmla="*/ 1 w 11"/>
                <a:gd name="T5" fmla="*/ 9 h 28"/>
                <a:gd name="T6" fmla="*/ 1 w 11"/>
                <a:gd name="T7" fmla="*/ 0 h 28"/>
                <a:gd name="T8" fmla="*/ 7 w 11"/>
                <a:gd name="T9" fmla="*/ 4 h 28"/>
                <a:gd name="T10" fmla="*/ 10 w 11"/>
                <a:gd name="T11" fmla="*/ 27 h 28"/>
                <a:gd name="T12" fmla="*/ 9 w 11"/>
                <a:gd name="T13" fmla="*/ 28 h 28"/>
                <a:gd name="T14" fmla="*/ 0 w 11"/>
                <a:gd name="T15" fmla="*/ 28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1" h="28">
                  <a:moveTo>
                    <a:pt x="0" y="28"/>
                  </a:moveTo>
                  <a:cubicBezTo>
                    <a:pt x="1" y="25"/>
                    <a:pt x="2" y="21"/>
                    <a:pt x="1" y="18"/>
                  </a:cubicBezTo>
                  <a:cubicBezTo>
                    <a:pt x="1" y="15"/>
                    <a:pt x="2" y="12"/>
                    <a:pt x="1" y="9"/>
                  </a:cubicBezTo>
                  <a:cubicBezTo>
                    <a:pt x="1" y="6"/>
                    <a:pt x="1" y="3"/>
                    <a:pt x="1" y="0"/>
                  </a:cubicBezTo>
                  <a:cubicBezTo>
                    <a:pt x="4" y="1"/>
                    <a:pt x="6" y="2"/>
                    <a:pt x="7" y="4"/>
                  </a:cubicBezTo>
                  <a:cubicBezTo>
                    <a:pt x="10" y="11"/>
                    <a:pt x="11" y="19"/>
                    <a:pt x="10" y="27"/>
                  </a:cubicBezTo>
                  <a:cubicBezTo>
                    <a:pt x="9" y="28"/>
                    <a:pt x="9" y="28"/>
                    <a:pt x="9" y="28"/>
                  </a:cubicBezTo>
                  <a:cubicBezTo>
                    <a:pt x="6" y="28"/>
                    <a:pt x="4" y="28"/>
                    <a:pt x="0" y="28"/>
                  </a:cubicBezTo>
                  <a:close/>
                </a:path>
              </a:pathLst>
            </a:custGeom>
            <a:grpFill/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00" name="Freeform 45"/>
            <p:cNvSpPr>
              <a:spLocks/>
            </p:cNvSpPr>
            <p:nvPr/>
          </p:nvSpPr>
          <p:spPr bwMode="auto">
            <a:xfrm>
              <a:off x="12778793" y="2829709"/>
              <a:ext cx="18584" cy="29634"/>
            </a:xfrm>
            <a:custGeom>
              <a:avLst/>
              <a:gdLst>
                <a:gd name="T0" fmla="*/ 9 w 10"/>
                <a:gd name="T1" fmla="*/ 16 h 16"/>
                <a:gd name="T2" fmla="*/ 2 w 10"/>
                <a:gd name="T3" fmla="*/ 15 h 16"/>
                <a:gd name="T4" fmla="*/ 5 w 10"/>
                <a:gd name="T5" fmla="*/ 2 h 16"/>
                <a:gd name="T6" fmla="*/ 8 w 10"/>
                <a:gd name="T7" fmla="*/ 3 h 16"/>
                <a:gd name="T8" fmla="*/ 9 w 10"/>
                <a:gd name="T9" fmla="*/ 16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" h="16">
                  <a:moveTo>
                    <a:pt x="9" y="16"/>
                  </a:moveTo>
                  <a:cubicBezTo>
                    <a:pt x="6" y="16"/>
                    <a:pt x="4" y="15"/>
                    <a:pt x="2" y="15"/>
                  </a:cubicBezTo>
                  <a:cubicBezTo>
                    <a:pt x="0" y="11"/>
                    <a:pt x="2" y="6"/>
                    <a:pt x="5" y="2"/>
                  </a:cubicBezTo>
                  <a:cubicBezTo>
                    <a:pt x="6" y="0"/>
                    <a:pt x="8" y="1"/>
                    <a:pt x="8" y="3"/>
                  </a:cubicBezTo>
                  <a:cubicBezTo>
                    <a:pt x="10" y="7"/>
                    <a:pt x="10" y="11"/>
                    <a:pt x="9" y="16"/>
                  </a:cubicBezTo>
                  <a:close/>
                </a:path>
              </a:pathLst>
            </a:custGeom>
            <a:grpFill/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01" name="Freeform 46"/>
            <p:cNvSpPr>
              <a:spLocks/>
            </p:cNvSpPr>
            <p:nvPr/>
          </p:nvSpPr>
          <p:spPr bwMode="auto">
            <a:xfrm>
              <a:off x="12718018" y="2829709"/>
              <a:ext cx="33150" cy="18584"/>
            </a:xfrm>
            <a:custGeom>
              <a:avLst/>
              <a:gdLst>
                <a:gd name="T0" fmla="*/ 0 w 18"/>
                <a:gd name="T1" fmla="*/ 9 h 10"/>
                <a:gd name="T2" fmla="*/ 9 w 18"/>
                <a:gd name="T3" fmla="*/ 6 h 10"/>
                <a:gd name="T4" fmla="*/ 13 w 18"/>
                <a:gd name="T5" fmla="*/ 3 h 10"/>
                <a:gd name="T6" fmla="*/ 16 w 18"/>
                <a:gd name="T7" fmla="*/ 0 h 10"/>
                <a:gd name="T8" fmla="*/ 18 w 18"/>
                <a:gd name="T9" fmla="*/ 9 h 10"/>
                <a:gd name="T10" fmla="*/ 1 w 18"/>
                <a:gd name="T11" fmla="*/ 10 h 10"/>
                <a:gd name="T12" fmla="*/ 0 w 18"/>
                <a:gd name="T13" fmla="*/ 9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10">
                  <a:moveTo>
                    <a:pt x="0" y="9"/>
                  </a:moveTo>
                  <a:cubicBezTo>
                    <a:pt x="3" y="8"/>
                    <a:pt x="6" y="7"/>
                    <a:pt x="9" y="6"/>
                  </a:cubicBezTo>
                  <a:cubicBezTo>
                    <a:pt x="11" y="5"/>
                    <a:pt x="12" y="5"/>
                    <a:pt x="13" y="3"/>
                  </a:cubicBezTo>
                  <a:cubicBezTo>
                    <a:pt x="13" y="1"/>
                    <a:pt x="15" y="1"/>
                    <a:pt x="16" y="0"/>
                  </a:cubicBezTo>
                  <a:cubicBezTo>
                    <a:pt x="17" y="3"/>
                    <a:pt x="17" y="6"/>
                    <a:pt x="18" y="9"/>
                  </a:cubicBezTo>
                  <a:cubicBezTo>
                    <a:pt x="12" y="10"/>
                    <a:pt x="6" y="10"/>
                    <a:pt x="1" y="10"/>
                  </a:cubicBezTo>
                  <a:cubicBezTo>
                    <a:pt x="1" y="10"/>
                    <a:pt x="1" y="9"/>
                    <a:pt x="0" y="9"/>
                  </a:cubicBezTo>
                  <a:close/>
                </a:path>
              </a:pathLst>
            </a:custGeom>
            <a:grpFill/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02" name="Freeform 47"/>
            <p:cNvSpPr>
              <a:spLocks/>
            </p:cNvSpPr>
            <p:nvPr/>
          </p:nvSpPr>
          <p:spPr bwMode="auto">
            <a:xfrm>
              <a:off x="12793861" y="2861352"/>
              <a:ext cx="16575" cy="18082"/>
            </a:xfrm>
            <a:custGeom>
              <a:avLst/>
              <a:gdLst>
                <a:gd name="T0" fmla="*/ 0 w 9"/>
                <a:gd name="T1" fmla="*/ 5 h 10"/>
                <a:gd name="T2" fmla="*/ 3 w 9"/>
                <a:gd name="T3" fmla="*/ 3 h 10"/>
                <a:gd name="T4" fmla="*/ 6 w 9"/>
                <a:gd name="T5" fmla="*/ 0 h 10"/>
                <a:gd name="T6" fmla="*/ 5 w 9"/>
                <a:gd name="T7" fmla="*/ 10 h 10"/>
                <a:gd name="T8" fmla="*/ 0 w 9"/>
                <a:gd name="T9" fmla="*/ 5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" h="10">
                  <a:moveTo>
                    <a:pt x="0" y="5"/>
                  </a:moveTo>
                  <a:cubicBezTo>
                    <a:pt x="1" y="4"/>
                    <a:pt x="2" y="3"/>
                    <a:pt x="3" y="3"/>
                  </a:cubicBezTo>
                  <a:cubicBezTo>
                    <a:pt x="4" y="2"/>
                    <a:pt x="5" y="1"/>
                    <a:pt x="6" y="0"/>
                  </a:cubicBezTo>
                  <a:cubicBezTo>
                    <a:pt x="9" y="4"/>
                    <a:pt x="8" y="8"/>
                    <a:pt x="5" y="10"/>
                  </a:cubicBezTo>
                  <a:cubicBezTo>
                    <a:pt x="2" y="9"/>
                    <a:pt x="1" y="7"/>
                    <a:pt x="0" y="5"/>
                  </a:cubicBezTo>
                  <a:close/>
                </a:path>
              </a:pathLst>
            </a:custGeom>
            <a:grpFill/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03" name="Freeform 48"/>
            <p:cNvSpPr>
              <a:spLocks/>
            </p:cNvSpPr>
            <p:nvPr/>
          </p:nvSpPr>
          <p:spPr bwMode="auto">
            <a:xfrm>
              <a:off x="12778793" y="2826193"/>
              <a:ext cx="3516" cy="3516"/>
            </a:xfrm>
            <a:custGeom>
              <a:avLst/>
              <a:gdLst>
                <a:gd name="T0" fmla="*/ 0 w 2"/>
                <a:gd name="T1" fmla="*/ 2 h 2"/>
                <a:gd name="T2" fmla="*/ 1 w 2"/>
                <a:gd name="T3" fmla="*/ 0 h 2"/>
                <a:gd name="T4" fmla="*/ 2 w 2"/>
                <a:gd name="T5" fmla="*/ 1 h 2"/>
                <a:gd name="T6" fmla="*/ 1 w 2"/>
                <a:gd name="T7" fmla="*/ 2 h 2"/>
                <a:gd name="T8" fmla="*/ 0 w 2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" h="2">
                  <a:moveTo>
                    <a:pt x="0" y="2"/>
                  </a:moveTo>
                  <a:cubicBezTo>
                    <a:pt x="0" y="2"/>
                    <a:pt x="1" y="1"/>
                    <a:pt x="1" y="0"/>
                  </a:cubicBezTo>
                  <a:cubicBezTo>
                    <a:pt x="1" y="0"/>
                    <a:pt x="2" y="1"/>
                    <a:pt x="2" y="1"/>
                  </a:cubicBezTo>
                  <a:cubicBezTo>
                    <a:pt x="1" y="1"/>
                    <a:pt x="1" y="2"/>
                    <a:pt x="1" y="2"/>
                  </a:cubicBezTo>
                  <a:cubicBezTo>
                    <a:pt x="1" y="2"/>
                    <a:pt x="1" y="2"/>
                    <a:pt x="0" y="2"/>
                  </a:cubicBezTo>
                  <a:close/>
                </a:path>
              </a:pathLst>
            </a:custGeom>
            <a:grpFill/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04" name="Freeform 49"/>
            <p:cNvSpPr>
              <a:spLocks noEditPoints="1"/>
            </p:cNvSpPr>
            <p:nvPr/>
          </p:nvSpPr>
          <p:spPr bwMode="auto">
            <a:xfrm>
              <a:off x="14038488" y="2628299"/>
              <a:ext cx="51232" cy="35159"/>
            </a:xfrm>
            <a:custGeom>
              <a:avLst/>
              <a:gdLst>
                <a:gd name="T0" fmla="*/ 1 w 28"/>
                <a:gd name="T1" fmla="*/ 0 h 19"/>
                <a:gd name="T2" fmla="*/ 3 w 28"/>
                <a:gd name="T3" fmla="*/ 0 h 19"/>
                <a:gd name="T4" fmla="*/ 8 w 28"/>
                <a:gd name="T5" fmla="*/ 0 h 19"/>
                <a:gd name="T6" fmla="*/ 10 w 28"/>
                <a:gd name="T7" fmla="*/ 2 h 19"/>
                <a:gd name="T8" fmla="*/ 12 w 28"/>
                <a:gd name="T9" fmla="*/ 4 h 19"/>
                <a:gd name="T10" fmla="*/ 23 w 28"/>
                <a:gd name="T11" fmla="*/ 7 h 19"/>
                <a:gd name="T12" fmla="*/ 26 w 28"/>
                <a:gd name="T13" fmla="*/ 8 h 19"/>
                <a:gd name="T14" fmla="*/ 26 w 28"/>
                <a:gd name="T15" fmla="*/ 12 h 19"/>
                <a:gd name="T16" fmla="*/ 24 w 28"/>
                <a:gd name="T17" fmla="*/ 13 h 19"/>
                <a:gd name="T18" fmla="*/ 15 w 28"/>
                <a:gd name="T19" fmla="*/ 18 h 19"/>
                <a:gd name="T20" fmla="*/ 8 w 28"/>
                <a:gd name="T21" fmla="*/ 19 h 19"/>
                <a:gd name="T22" fmla="*/ 5 w 28"/>
                <a:gd name="T23" fmla="*/ 13 h 19"/>
                <a:gd name="T24" fmla="*/ 5 w 28"/>
                <a:gd name="T25" fmla="*/ 10 h 19"/>
                <a:gd name="T26" fmla="*/ 6 w 28"/>
                <a:gd name="T27" fmla="*/ 7 h 19"/>
                <a:gd name="T28" fmla="*/ 4 w 28"/>
                <a:gd name="T29" fmla="*/ 3 h 19"/>
                <a:gd name="T30" fmla="*/ 0 w 28"/>
                <a:gd name="T31" fmla="*/ 1 h 19"/>
                <a:gd name="T32" fmla="*/ 1 w 28"/>
                <a:gd name="T33" fmla="*/ 0 h 19"/>
                <a:gd name="T34" fmla="*/ 9 w 28"/>
                <a:gd name="T35" fmla="*/ 6 h 19"/>
                <a:gd name="T36" fmla="*/ 8 w 28"/>
                <a:gd name="T37" fmla="*/ 15 h 19"/>
                <a:gd name="T38" fmla="*/ 20 w 28"/>
                <a:gd name="T39" fmla="*/ 10 h 19"/>
                <a:gd name="T40" fmla="*/ 9 w 28"/>
                <a:gd name="T41" fmla="*/ 6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28" h="19">
                  <a:moveTo>
                    <a:pt x="1" y="0"/>
                  </a:moveTo>
                  <a:cubicBezTo>
                    <a:pt x="2" y="0"/>
                    <a:pt x="3" y="0"/>
                    <a:pt x="3" y="0"/>
                  </a:cubicBezTo>
                  <a:cubicBezTo>
                    <a:pt x="5" y="0"/>
                    <a:pt x="6" y="0"/>
                    <a:pt x="8" y="0"/>
                  </a:cubicBezTo>
                  <a:cubicBezTo>
                    <a:pt x="9" y="0"/>
                    <a:pt x="10" y="0"/>
                    <a:pt x="10" y="2"/>
                  </a:cubicBezTo>
                  <a:cubicBezTo>
                    <a:pt x="10" y="3"/>
                    <a:pt x="11" y="4"/>
                    <a:pt x="12" y="4"/>
                  </a:cubicBezTo>
                  <a:cubicBezTo>
                    <a:pt x="16" y="5"/>
                    <a:pt x="19" y="6"/>
                    <a:pt x="23" y="7"/>
                  </a:cubicBezTo>
                  <a:cubicBezTo>
                    <a:pt x="24" y="7"/>
                    <a:pt x="25" y="8"/>
                    <a:pt x="26" y="8"/>
                  </a:cubicBezTo>
                  <a:cubicBezTo>
                    <a:pt x="27" y="9"/>
                    <a:pt x="28" y="11"/>
                    <a:pt x="26" y="12"/>
                  </a:cubicBezTo>
                  <a:cubicBezTo>
                    <a:pt x="25" y="12"/>
                    <a:pt x="25" y="13"/>
                    <a:pt x="24" y="13"/>
                  </a:cubicBezTo>
                  <a:cubicBezTo>
                    <a:pt x="21" y="14"/>
                    <a:pt x="18" y="16"/>
                    <a:pt x="15" y="18"/>
                  </a:cubicBezTo>
                  <a:cubicBezTo>
                    <a:pt x="13" y="19"/>
                    <a:pt x="10" y="19"/>
                    <a:pt x="8" y="19"/>
                  </a:cubicBezTo>
                  <a:cubicBezTo>
                    <a:pt x="5" y="19"/>
                    <a:pt x="4" y="16"/>
                    <a:pt x="5" y="13"/>
                  </a:cubicBezTo>
                  <a:cubicBezTo>
                    <a:pt x="5" y="12"/>
                    <a:pt x="5" y="11"/>
                    <a:pt x="5" y="10"/>
                  </a:cubicBezTo>
                  <a:cubicBezTo>
                    <a:pt x="5" y="9"/>
                    <a:pt x="5" y="8"/>
                    <a:pt x="6" y="7"/>
                  </a:cubicBezTo>
                  <a:cubicBezTo>
                    <a:pt x="6" y="5"/>
                    <a:pt x="6" y="4"/>
                    <a:pt x="4" y="3"/>
                  </a:cubicBezTo>
                  <a:cubicBezTo>
                    <a:pt x="3" y="2"/>
                    <a:pt x="2" y="2"/>
                    <a:pt x="0" y="1"/>
                  </a:cubicBezTo>
                  <a:cubicBezTo>
                    <a:pt x="0" y="1"/>
                    <a:pt x="1" y="0"/>
                    <a:pt x="1" y="0"/>
                  </a:cubicBezTo>
                  <a:close/>
                  <a:moveTo>
                    <a:pt x="9" y="6"/>
                  </a:moveTo>
                  <a:cubicBezTo>
                    <a:pt x="9" y="9"/>
                    <a:pt x="9" y="12"/>
                    <a:pt x="8" y="15"/>
                  </a:cubicBezTo>
                  <a:cubicBezTo>
                    <a:pt x="12" y="15"/>
                    <a:pt x="13" y="14"/>
                    <a:pt x="20" y="10"/>
                  </a:cubicBezTo>
                  <a:cubicBezTo>
                    <a:pt x="16" y="9"/>
                    <a:pt x="13" y="7"/>
                    <a:pt x="9" y="6"/>
                  </a:cubicBezTo>
                  <a:close/>
                </a:path>
              </a:pathLst>
            </a:custGeom>
            <a:grpFill/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05" name="Freeform 50"/>
            <p:cNvSpPr>
              <a:spLocks noEditPoints="1"/>
            </p:cNvSpPr>
            <p:nvPr/>
          </p:nvSpPr>
          <p:spPr bwMode="auto">
            <a:xfrm>
              <a:off x="12441267" y="2691082"/>
              <a:ext cx="51734" cy="42693"/>
            </a:xfrm>
            <a:custGeom>
              <a:avLst/>
              <a:gdLst>
                <a:gd name="T0" fmla="*/ 18 w 28"/>
                <a:gd name="T1" fmla="*/ 22 h 23"/>
                <a:gd name="T2" fmla="*/ 16 w 28"/>
                <a:gd name="T3" fmla="*/ 22 h 23"/>
                <a:gd name="T4" fmla="*/ 11 w 28"/>
                <a:gd name="T5" fmla="*/ 20 h 23"/>
                <a:gd name="T6" fmla="*/ 2 w 28"/>
                <a:gd name="T7" fmla="*/ 10 h 23"/>
                <a:gd name="T8" fmla="*/ 1 w 28"/>
                <a:gd name="T9" fmla="*/ 2 h 23"/>
                <a:gd name="T10" fmla="*/ 3 w 28"/>
                <a:gd name="T11" fmla="*/ 1 h 23"/>
                <a:gd name="T12" fmla="*/ 9 w 28"/>
                <a:gd name="T13" fmla="*/ 2 h 23"/>
                <a:gd name="T14" fmla="*/ 13 w 28"/>
                <a:gd name="T15" fmla="*/ 0 h 23"/>
                <a:gd name="T16" fmla="*/ 17 w 28"/>
                <a:gd name="T17" fmla="*/ 2 h 23"/>
                <a:gd name="T18" fmla="*/ 21 w 28"/>
                <a:gd name="T19" fmla="*/ 2 h 23"/>
                <a:gd name="T20" fmla="*/ 25 w 28"/>
                <a:gd name="T21" fmla="*/ 3 h 23"/>
                <a:gd name="T22" fmla="*/ 28 w 28"/>
                <a:gd name="T23" fmla="*/ 7 h 23"/>
                <a:gd name="T24" fmla="*/ 28 w 28"/>
                <a:gd name="T25" fmla="*/ 9 h 23"/>
                <a:gd name="T26" fmla="*/ 26 w 28"/>
                <a:gd name="T27" fmla="*/ 10 h 23"/>
                <a:gd name="T28" fmla="*/ 23 w 28"/>
                <a:gd name="T29" fmla="*/ 9 h 23"/>
                <a:gd name="T30" fmla="*/ 20 w 28"/>
                <a:gd name="T31" fmla="*/ 14 h 23"/>
                <a:gd name="T32" fmla="*/ 18 w 28"/>
                <a:gd name="T33" fmla="*/ 16 h 23"/>
                <a:gd name="T34" fmla="*/ 18 w 28"/>
                <a:gd name="T35" fmla="*/ 20 h 23"/>
                <a:gd name="T36" fmla="*/ 18 w 28"/>
                <a:gd name="T37" fmla="*/ 22 h 23"/>
                <a:gd name="T38" fmla="*/ 7 w 28"/>
                <a:gd name="T39" fmla="*/ 6 h 23"/>
                <a:gd name="T40" fmla="*/ 7 w 28"/>
                <a:gd name="T41" fmla="*/ 7 h 23"/>
                <a:gd name="T42" fmla="*/ 10 w 28"/>
                <a:gd name="T43" fmla="*/ 11 h 23"/>
                <a:gd name="T44" fmla="*/ 15 w 28"/>
                <a:gd name="T45" fmla="*/ 8 h 23"/>
                <a:gd name="T46" fmla="*/ 11 w 28"/>
                <a:gd name="T47" fmla="*/ 9 h 23"/>
                <a:gd name="T48" fmla="*/ 7 w 28"/>
                <a:gd name="T49" fmla="*/ 6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8" h="23">
                  <a:moveTo>
                    <a:pt x="18" y="22"/>
                  </a:moveTo>
                  <a:cubicBezTo>
                    <a:pt x="17" y="22"/>
                    <a:pt x="16" y="21"/>
                    <a:pt x="16" y="22"/>
                  </a:cubicBezTo>
                  <a:cubicBezTo>
                    <a:pt x="14" y="23"/>
                    <a:pt x="12" y="22"/>
                    <a:pt x="11" y="20"/>
                  </a:cubicBezTo>
                  <a:cubicBezTo>
                    <a:pt x="8" y="17"/>
                    <a:pt x="5" y="13"/>
                    <a:pt x="2" y="10"/>
                  </a:cubicBezTo>
                  <a:cubicBezTo>
                    <a:pt x="0" y="8"/>
                    <a:pt x="0" y="5"/>
                    <a:pt x="1" y="2"/>
                  </a:cubicBezTo>
                  <a:cubicBezTo>
                    <a:pt x="1" y="2"/>
                    <a:pt x="2" y="1"/>
                    <a:pt x="3" y="1"/>
                  </a:cubicBezTo>
                  <a:cubicBezTo>
                    <a:pt x="5" y="1"/>
                    <a:pt x="7" y="2"/>
                    <a:pt x="9" y="2"/>
                  </a:cubicBezTo>
                  <a:cubicBezTo>
                    <a:pt x="12" y="3"/>
                    <a:pt x="13" y="2"/>
                    <a:pt x="13" y="0"/>
                  </a:cubicBezTo>
                  <a:cubicBezTo>
                    <a:pt x="14" y="0"/>
                    <a:pt x="16" y="1"/>
                    <a:pt x="17" y="2"/>
                  </a:cubicBezTo>
                  <a:cubicBezTo>
                    <a:pt x="18" y="2"/>
                    <a:pt x="20" y="2"/>
                    <a:pt x="21" y="2"/>
                  </a:cubicBezTo>
                  <a:cubicBezTo>
                    <a:pt x="22" y="1"/>
                    <a:pt x="24" y="2"/>
                    <a:pt x="25" y="3"/>
                  </a:cubicBezTo>
                  <a:cubicBezTo>
                    <a:pt x="26" y="4"/>
                    <a:pt x="27" y="6"/>
                    <a:pt x="28" y="7"/>
                  </a:cubicBezTo>
                  <a:cubicBezTo>
                    <a:pt x="28" y="8"/>
                    <a:pt x="28" y="9"/>
                    <a:pt x="28" y="9"/>
                  </a:cubicBezTo>
                  <a:cubicBezTo>
                    <a:pt x="28" y="10"/>
                    <a:pt x="27" y="10"/>
                    <a:pt x="26" y="10"/>
                  </a:cubicBezTo>
                  <a:cubicBezTo>
                    <a:pt x="25" y="10"/>
                    <a:pt x="24" y="10"/>
                    <a:pt x="23" y="9"/>
                  </a:cubicBezTo>
                  <a:cubicBezTo>
                    <a:pt x="22" y="11"/>
                    <a:pt x="21" y="12"/>
                    <a:pt x="20" y="14"/>
                  </a:cubicBezTo>
                  <a:cubicBezTo>
                    <a:pt x="19" y="15"/>
                    <a:pt x="19" y="15"/>
                    <a:pt x="18" y="16"/>
                  </a:cubicBezTo>
                  <a:cubicBezTo>
                    <a:pt x="17" y="17"/>
                    <a:pt x="17" y="18"/>
                    <a:pt x="18" y="20"/>
                  </a:cubicBezTo>
                  <a:cubicBezTo>
                    <a:pt x="18" y="20"/>
                    <a:pt x="18" y="21"/>
                    <a:pt x="18" y="22"/>
                  </a:cubicBezTo>
                  <a:close/>
                  <a:moveTo>
                    <a:pt x="7" y="6"/>
                  </a:moveTo>
                  <a:cubicBezTo>
                    <a:pt x="7" y="7"/>
                    <a:pt x="7" y="7"/>
                    <a:pt x="7" y="7"/>
                  </a:cubicBezTo>
                  <a:cubicBezTo>
                    <a:pt x="8" y="8"/>
                    <a:pt x="9" y="10"/>
                    <a:pt x="10" y="11"/>
                  </a:cubicBezTo>
                  <a:cubicBezTo>
                    <a:pt x="11" y="10"/>
                    <a:pt x="13" y="9"/>
                    <a:pt x="15" y="8"/>
                  </a:cubicBezTo>
                  <a:cubicBezTo>
                    <a:pt x="12" y="7"/>
                    <a:pt x="12" y="7"/>
                    <a:pt x="11" y="9"/>
                  </a:cubicBezTo>
                  <a:cubicBezTo>
                    <a:pt x="10" y="6"/>
                    <a:pt x="8" y="7"/>
                    <a:pt x="7" y="6"/>
                  </a:cubicBezTo>
                  <a:close/>
                </a:path>
              </a:pathLst>
            </a:custGeom>
            <a:grpFill/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06" name="Freeform 51"/>
            <p:cNvSpPr>
              <a:spLocks/>
            </p:cNvSpPr>
            <p:nvPr/>
          </p:nvSpPr>
          <p:spPr bwMode="auto">
            <a:xfrm>
              <a:off x="12454326" y="2682041"/>
              <a:ext cx="5525" cy="3516"/>
            </a:xfrm>
            <a:custGeom>
              <a:avLst/>
              <a:gdLst>
                <a:gd name="T0" fmla="*/ 3 w 3"/>
                <a:gd name="T1" fmla="*/ 2 h 2"/>
                <a:gd name="T2" fmla="*/ 0 w 3"/>
                <a:gd name="T3" fmla="*/ 2 h 2"/>
                <a:gd name="T4" fmla="*/ 1 w 3"/>
                <a:gd name="T5" fmla="*/ 0 h 2"/>
                <a:gd name="T6" fmla="*/ 3 w 3"/>
                <a:gd name="T7" fmla="*/ 2 h 2"/>
                <a:gd name="T8" fmla="*/ 3 w 3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2">
                  <a:moveTo>
                    <a:pt x="3" y="2"/>
                  </a:moveTo>
                  <a:cubicBezTo>
                    <a:pt x="2" y="2"/>
                    <a:pt x="1" y="2"/>
                    <a:pt x="0" y="2"/>
                  </a:cubicBezTo>
                  <a:cubicBezTo>
                    <a:pt x="0" y="1"/>
                    <a:pt x="0" y="0"/>
                    <a:pt x="1" y="0"/>
                  </a:cubicBezTo>
                  <a:cubicBezTo>
                    <a:pt x="2" y="1"/>
                    <a:pt x="3" y="1"/>
                    <a:pt x="3" y="2"/>
                  </a:cubicBezTo>
                  <a:cubicBezTo>
                    <a:pt x="3" y="2"/>
                    <a:pt x="3" y="2"/>
                    <a:pt x="3" y="2"/>
                  </a:cubicBezTo>
                  <a:close/>
                </a:path>
              </a:pathLst>
            </a:custGeom>
            <a:grpFill/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07" name="Freeform 52"/>
            <p:cNvSpPr>
              <a:spLocks/>
            </p:cNvSpPr>
            <p:nvPr/>
          </p:nvSpPr>
          <p:spPr bwMode="auto">
            <a:xfrm>
              <a:off x="12459851" y="2685558"/>
              <a:ext cx="2009" cy="4018"/>
            </a:xfrm>
            <a:custGeom>
              <a:avLst/>
              <a:gdLst>
                <a:gd name="T0" fmla="*/ 0 w 1"/>
                <a:gd name="T1" fmla="*/ 0 h 2"/>
                <a:gd name="T2" fmla="*/ 1 w 1"/>
                <a:gd name="T3" fmla="*/ 1 h 2"/>
                <a:gd name="T4" fmla="*/ 0 w 1"/>
                <a:gd name="T5" fmla="*/ 0 h 2"/>
                <a:gd name="T6" fmla="*/ 0 w 1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" h="2">
                  <a:moveTo>
                    <a:pt x="0" y="0"/>
                  </a:moveTo>
                  <a:cubicBezTo>
                    <a:pt x="0" y="0"/>
                    <a:pt x="1" y="1"/>
                    <a:pt x="1" y="1"/>
                  </a:cubicBezTo>
                  <a:cubicBezTo>
                    <a:pt x="0" y="2"/>
                    <a:pt x="0" y="2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grpFill/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08" name="Freeform 53"/>
            <p:cNvSpPr>
              <a:spLocks/>
            </p:cNvSpPr>
            <p:nvPr/>
          </p:nvSpPr>
          <p:spPr bwMode="auto">
            <a:xfrm>
              <a:off x="14053054" y="2639349"/>
              <a:ext cx="22100" cy="16575"/>
            </a:xfrm>
            <a:custGeom>
              <a:avLst/>
              <a:gdLst>
                <a:gd name="T0" fmla="*/ 1 w 12"/>
                <a:gd name="T1" fmla="*/ 0 h 9"/>
                <a:gd name="T2" fmla="*/ 12 w 12"/>
                <a:gd name="T3" fmla="*/ 4 h 9"/>
                <a:gd name="T4" fmla="*/ 0 w 12"/>
                <a:gd name="T5" fmla="*/ 9 h 9"/>
                <a:gd name="T6" fmla="*/ 1 w 12"/>
                <a:gd name="T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9">
                  <a:moveTo>
                    <a:pt x="1" y="0"/>
                  </a:moveTo>
                  <a:cubicBezTo>
                    <a:pt x="5" y="1"/>
                    <a:pt x="8" y="3"/>
                    <a:pt x="12" y="4"/>
                  </a:cubicBezTo>
                  <a:cubicBezTo>
                    <a:pt x="5" y="8"/>
                    <a:pt x="4" y="9"/>
                    <a:pt x="0" y="9"/>
                  </a:cubicBezTo>
                  <a:cubicBezTo>
                    <a:pt x="1" y="6"/>
                    <a:pt x="1" y="3"/>
                    <a:pt x="1" y="0"/>
                  </a:cubicBezTo>
                  <a:close/>
                </a:path>
              </a:pathLst>
            </a:custGeom>
            <a:grpFill/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09" name="Freeform 54"/>
            <p:cNvSpPr>
              <a:spLocks/>
            </p:cNvSpPr>
            <p:nvPr/>
          </p:nvSpPr>
          <p:spPr bwMode="auto">
            <a:xfrm>
              <a:off x="12454326" y="2702132"/>
              <a:ext cx="14566" cy="9543"/>
            </a:xfrm>
            <a:custGeom>
              <a:avLst/>
              <a:gdLst>
                <a:gd name="T0" fmla="*/ 0 w 8"/>
                <a:gd name="T1" fmla="*/ 0 h 5"/>
                <a:gd name="T2" fmla="*/ 4 w 8"/>
                <a:gd name="T3" fmla="*/ 3 h 5"/>
                <a:gd name="T4" fmla="*/ 8 w 8"/>
                <a:gd name="T5" fmla="*/ 2 h 5"/>
                <a:gd name="T6" fmla="*/ 3 w 8"/>
                <a:gd name="T7" fmla="*/ 5 h 5"/>
                <a:gd name="T8" fmla="*/ 0 w 8"/>
                <a:gd name="T9" fmla="*/ 1 h 5"/>
                <a:gd name="T10" fmla="*/ 0 w 8"/>
                <a:gd name="T11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" h="5">
                  <a:moveTo>
                    <a:pt x="0" y="0"/>
                  </a:moveTo>
                  <a:cubicBezTo>
                    <a:pt x="1" y="1"/>
                    <a:pt x="3" y="0"/>
                    <a:pt x="4" y="3"/>
                  </a:cubicBezTo>
                  <a:cubicBezTo>
                    <a:pt x="5" y="1"/>
                    <a:pt x="5" y="1"/>
                    <a:pt x="8" y="2"/>
                  </a:cubicBezTo>
                  <a:cubicBezTo>
                    <a:pt x="6" y="3"/>
                    <a:pt x="4" y="4"/>
                    <a:pt x="3" y="5"/>
                  </a:cubicBezTo>
                  <a:cubicBezTo>
                    <a:pt x="2" y="4"/>
                    <a:pt x="1" y="2"/>
                    <a:pt x="0" y="1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grpFill/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541" name="Skupina 1540"/>
          <p:cNvGrpSpPr/>
          <p:nvPr/>
        </p:nvGrpSpPr>
        <p:grpSpPr>
          <a:xfrm>
            <a:off x="512249" y="5745919"/>
            <a:ext cx="478937" cy="479739"/>
            <a:chOff x="5714813" y="3789296"/>
            <a:chExt cx="478937" cy="479739"/>
          </a:xfrm>
          <a:solidFill>
            <a:schemeClr val="bg1">
              <a:lumMod val="65000"/>
            </a:schemeClr>
          </a:solidFill>
        </p:grpSpPr>
        <p:sp>
          <p:nvSpPr>
            <p:cNvPr id="1542" name="Zaoblený obdélník 1541"/>
            <p:cNvSpPr/>
            <p:nvPr/>
          </p:nvSpPr>
          <p:spPr>
            <a:xfrm>
              <a:off x="5714813" y="3789296"/>
              <a:ext cx="478937" cy="479739"/>
            </a:xfrm>
            <a:prstGeom prst="roundRect">
              <a:avLst/>
            </a:prstGeom>
            <a:solidFill>
              <a:srgbClr val="0070C0"/>
            </a:solidFill>
            <a:ln w="3810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43" name="Ovál 1542"/>
            <p:cNvSpPr/>
            <p:nvPr/>
          </p:nvSpPr>
          <p:spPr>
            <a:xfrm>
              <a:off x="5767403" y="3836284"/>
              <a:ext cx="110415" cy="112201"/>
            </a:xfrm>
            <a:prstGeom prst="ellipse">
              <a:avLst/>
            </a:prstGeom>
            <a:solidFill>
              <a:srgbClr val="FFCA08"/>
            </a:solidFill>
            <a:ln>
              <a:solidFill>
                <a:srgbClr val="FFCA0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44" name="Ovál 1543"/>
            <p:cNvSpPr/>
            <p:nvPr/>
          </p:nvSpPr>
          <p:spPr>
            <a:xfrm>
              <a:off x="5909203" y="3962174"/>
              <a:ext cx="110415" cy="112201"/>
            </a:xfrm>
            <a:prstGeom prst="ellipse">
              <a:avLst/>
            </a:prstGeom>
            <a:solidFill>
              <a:srgbClr val="FFCA08"/>
            </a:solidFill>
            <a:ln>
              <a:solidFill>
                <a:srgbClr val="FFCA0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45" name="Ovál 1544"/>
            <p:cNvSpPr/>
            <p:nvPr/>
          </p:nvSpPr>
          <p:spPr>
            <a:xfrm>
              <a:off x="6031380" y="4105699"/>
              <a:ext cx="110415" cy="112201"/>
            </a:xfrm>
            <a:prstGeom prst="ellipse">
              <a:avLst/>
            </a:prstGeom>
            <a:solidFill>
              <a:srgbClr val="FFCA08"/>
            </a:solidFill>
            <a:ln>
              <a:solidFill>
                <a:srgbClr val="FFCA0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xmlns="" val="34842574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500"/>
                                        <p:tgtEl>
                                          <p:spTgt spid="1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1500"/>
                                        <p:tgtEl>
                                          <p:spTgt spid="12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1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1500"/>
                                        <p:tgtEl>
                                          <p:spTgt spid="13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31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b="1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668904" y="1319409"/>
            <a:ext cx="6096000" cy="70788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b="1" dirty="0"/>
              <a:t>Použité </a:t>
            </a:r>
            <a:r>
              <a:rPr lang="cs-CZ" sz="2000" b="1" dirty="0" smtClean="0"/>
              <a:t>obrázky:</a:t>
            </a:r>
            <a:endParaRPr lang="cs-CZ" sz="2000" b="1" dirty="0"/>
          </a:p>
          <a:p>
            <a:r>
              <a:rPr lang="cs-CZ" sz="2000" dirty="0"/>
              <a:t>obrázky autorky</a:t>
            </a:r>
          </a:p>
        </p:txBody>
      </p:sp>
    </p:spTree>
    <p:extLst>
      <p:ext uri="{BB962C8B-B14F-4D97-AF65-F5344CB8AC3E}">
        <p14:creationId xmlns:p14="http://schemas.microsoft.com/office/powerpoint/2010/main" xmlns="" val="5611059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1120" y="1278361"/>
            <a:ext cx="9509760" cy="1088136"/>
          </a:xfrm>
        </p:spPr>
        <p:txBody>
          <a:bodyPr>
            <a:normAutofit/>
          </a:bodyPr>
          <a:lstStyle/>
          <a:p>
            <a:r>
              <a:rPr lang="cs-CZ" sz="3600" b="1" dirty="0"/>
              <a:t>Metodický pokyn</a:t>
            </a:r>
            <a:r>
              <a:rPr lang="cs-CZ" sz="3600" dirty="0"/>
              <a:t/>
            </a:r>
            <a:br>
              <a:rPr lang="cs-CZ" sz="3600" dirty="0"/>
            </a:br>
            <a:r>
              <a:rPr lang="cs-CZ" sz="3600" dirty="0"/>
              <a:t>Integrovaný </a:t>
            </a:r>
            <a:r>
              <a:rPr lang="cs-CZ" sz="3600" dirty="0" smtClean="0"/>
              <a:t>blok: NAŠE ŠKOLKA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2101876"/>
            <a:ext cx="9509760" cy="3013023"/>
          </a:xfrm>
        </p:spPr>
        <p:txBody>
          <a:bodyPr/>
          <a:lstStyle/>
          <a:p>
            <a:endParaRPr lang="cs-CZ" b="1" dirty="0"/>
          </a:p>
          <a:p>
            <a:r>
              <a:rPr lang="cs-CZ" b="1" dirty="0" smtClean="0"/>
              <a:t>Popis</a:t>
            </a:r>
          </a:p>
          <a:p>
            <a:r>
              <a:rPr lang="cs-CZ" dirty="0" smtClean="0"/>
              <a:t>Děti vyhledávají obrázky s činnostmi v MŠ souvisejícími s určitou částí dne.</a:t>
            </a:r>
            <a:endParaRPr lang="cs-CZ" dirty="0"/>
          </a:p>
          <a:p>
            <a:r>
              <a:rPr lang="cs-CZ" b="1" dirty="0"/>
              <a:t>Očekávání a </a:t>
            </a:r>
            <a:r>
              <a:rPr lang="cs-CZ" b="1" dirty="0" smtClean="0"/>
              <a:t>cíle</a:t>
            </a:r>
          </a:p>
          <a:p>
            <a:r>
              <a:rPr lang="cs-CZ" dirty="0" smtClean="0"/>
              <a:t>Tento </a:t>
            </a:r>
            <a:r>
              <a:rPr lang="cs-CZ" dirty="0"/>
              <a:t>vzdělávací program pomáhá dětem zorientovat se v programu dne v mateřské škole a uvědomit si plynutí času.</a:t>
            </a:r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1120" y="813666"/>
            <a:ext cx="9509760" cy="1088136"/>
          </a:xfrm>
        </p:spPr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 smtClean="0">
                <a:hlinkClick r:id="rId3"/>
              </a:rPr>
              <a:t>www.dumy.cz</a:t>
            </a:r>
            <a:endParaRPr lang="cs-CZ" u="sng" dirty="0" smtClean="0"/>
          </a:p>
          <a:p>
            <a:r>
              <a:rPr lang="cs-CZ" dirty="0" smtClean="0"/>
              <a:t>Dotyková obrazovka </a:t>
            </a:r>
            <a:r>
              <a:rPr lang="cs-CZ" dirty="0"/>
              <a:t>připojená </a:t>
            </a:r>
            <a:r>
              <a:rPr lang="cs-CZ" dirty="0" smtClean="0"/>
              <a:t>k PC</a:t>
            </a:r>
          </a:p>
          <a:p>
            <a:endParaRPr lang="cs-CZ" dirty="0"/>
          </a:p>
          <a:p>
            <a:r>
              <a:rPr lang="cs-CZ" b="1" dirty="0" smtClean="0"/>
              <a:t>Nepovinné materiály</a:t>
            </a:r>
          </a:p>
          <a:p>
            <a:r>
              <a:rPr lang="cs-CZ" dirty="0" smtClean="0"/>
              <a:t>Didaktický kufřík – KUMUČ, obrázky částí dne, obrázky činností, velký arch papíru.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1120" y="1079468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sz="3800" b="1" dirty="0" smtClean="0"/>
              <a:t>Práce </a:t>
            </a:r>
            <a:r>
              <a:rPr lang="cs-CZ" sz="3800" b="1" dirty="0"/>
              <a:t>s interaktivním výukovým materiálem</a:t>
            </a:r>
            <a:br>
              <a:rPr lang="cs-CZ" sz="3800" b="1" dirty="0"/>
            </a:br>
            <a:endParaRPr lang="cs-CZ" sz="3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747880"/>
            <a:ext cx="9509760" cy="3393746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Materiál se vztahuje ke klasickému programu dne v MŠ </a:t>
            </a:r>
            <a:r>
              <a:rPr lang="cs-CZ" dirty="0"/>
              <a:t>v průběhu jara až </a:t>
            </a:r>
            <a:r>
              <a:rPr lang="cs-CZ" dirty="0" smtClean="0"/>
              <a:t>podzimu (ráno a odpoledne volné hry, dopoledne řízená činnost, pobyt venku dopoledne a odpoledne, po obědě relaxace).</a:t>
            </a:r>
          </a:p>
          <a:p>
            <a:r>
              <a:rPr lang="cs-CZ" dirty="0" smtClean="0"/>
              <a:t>První snímek prezentace slouží k upřesnění pojmů částí dne. Dítě může kliknutím na obrázek s domem zjistit o jakou část dne se jedná – na deset vteřin se objeví schematické znázornění časového úseku, obrázek</a:t>
            </a:r>
            <a:br>
              <a:rPr lang="cs-CZ" dirty="0" smtClean="0"/>
            </a:br>
            <a:r>
              <a:rPr lang="cs-CZ" dirty="0" smtClean="0"/>
              <a:t>s typickou činností ve vztahu k MŠ a zvukové pojmenování, dobu lze zkrátit opětovným kliknutím na obrázek s domem.</a:t>
            </a:r>
          </a:p>
          <a:p>
            <a:r>
              <a:rPr lang="cs-CZ" dirty="0" smtClean="0"/>
              <a:t>Další čtyři snímky přinášejí úkol vybrat činnosti, které souvisí</a:t>
            </a:r>
            <a:br>
              <a:rPr lang="cs-CZ" dirty="0" smtClean="0"/>
            </a:br>
            <a:r>
              <a:rPr lang="cs-CZ" dirty="0" smtClean="0"/>
              <a:t>se znázorněnou částí dne. Pokud dítě klikne na správný obrázek činnosti, ten se vybarví. Kostka označuje počet obrázků, které je možné obarvit.</a:t>
            </a:r>
            <a:endParaRPr lang="cs-CZ" dirty="0"/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15</a:t>
            </a:fld>
            <a:endParaRPr lang="cs-CZ" dirty="0"/>
          </a:p>
        </p:txBody>
      </p:sp>
      <p:sp>
        <p:nvSpPr>
          <p:cNvPr id="9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341120" y="6391656"/>
            <a:ext cx="7159752" cy="237744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Práce s didaktickým kufříkem KUMUČ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676650" cy="3708117"/>
          </a:xfrm>
        </p:spPr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b="1" u="sng" dirty="0" smtClean="0"/>
              <a:t>Cílem práce </a:t>
            </a:r>
            <a:r>
              <a:rPr lang="cs-CZ" b="1" u="sng" dirty="0"/>
              <a:t>je</a:t>
            </a:r>
            <a:r>
              <a:rPr lang="cs-CZ" b="1" dirty="0"/>
              <a:t> </a:t>
            </a:r>
            <a:r>
              <a:rPr lang="cs-CZ" b="1" dirty="0" smtClean="0"/>
              <a:t>adaptovat se na život v MŠ, orientovat </a:t>
            </a:r>
            <a:r>
              <a:rPr lang="cs-CZ" b="1" dirty="0"/>
              <a:t>se v časových údajích v rámci </a:t>
            </a:r>
            <a:r>
              <a:rPr lang="cs-CZ" b="1" dirty="0" smtClean="0"/>
              <a:t>dne a </a:t>
            </a:r>
            <a:r>
              <a:rPr lang="cs-CZ" b="1" dirty="0"/>
              <a:t>orientovat se v pravidlech v MŠ.</a:t>
            </a:r>
            <a:endParaRPr lang="cs-CZ" b="1" dirty="0" smtClean="0"/>
          </a:p>
          <a:p>
            <a:r>
              <a:rPr lang="cs-CZ" dirty="0" smtClean="0"/>
              <a:t>Je potřeba si připravit obrázky částí dne, obrázky činností, případně velký arch papíru.</a:t>
            </a:r>
          </a:p>
          <a:p>
            <a:r>
              <a:rPr lang="cs-CZ" dirty="0" smtClean="0"/>
              <a:t>Děti řadí obrázky částí dne s možností kontroly na obrazovce – 1. snímek.</a:t>
            </a:r>
          </a:p>
          <a:p>
            <a:r>
              <a:rPr lang="cs-CZ" dirty="0" smtClean="0"/>
              <a:t>Přiřazují k částem dne obrázky činností, kontrola – 2. – 5. snímek .</a:t>
            </a:r>
          </a:p>
          <a:p>
            <a:r>
              <a:rPr lang="cs-CZ" dirty="0" smtClean="0"/>
              <a:t>Děti mohou také řadit pouze obrázky činností.</a:t>
            </a:r>
          </a:p>
          <a:p>
            <a:r>
              <a:rPr lang="cs-CZ" dirty="0" smtClean="0"/>
              <a:t>V průběhu těchto aktivit mohou děti s pomocí učitelky tvořit </a:t>
            </a:r>
            <a:r>
              <a:rPr lang="cs-CZ" dirty="0"/>
              <a:t>ve </a:t>
            </a:r>
            <a:r>
              <a:rPr lang="cs-CZ" dirty="0" smtClean="0"/>
              <a:t>vztahu </a:t>
            </a:r>
            <a:br>
              <a:rPr lang="cs-CZ" dirty="0" smtClean="0"/>
            </a:br>
            <a:r>
              <a:rPr lang="cs-CZ" dirty="0" smtClean="0"/>
              <a:t>k jednotlivým </a:t>
            </a:r>
            <a:r>
              <a:rPr lang="cs-CZ" dirty="0"/>
              <a:t>činnostem </a:t>
            </a:r>
            <a:r>
              <a:rPr lang="cs-CZ" dirty="0" smtClean="0"/>
              <a:t>pravidla třídy na velký arch papíru a vystavit</a:t>
            </a:r>
            <a:br>
              <a:rPr lang="cs-CZ" dirty="0" smtClean="0"/>
            </a:br>
            <a:r>
              <a:rPr lang="cs-CZ" dirty="0" smtClean="0"/>
              <a:t>je ve třídě.</a:t>
            </a:r>
            <a:endParaRPr lang="cs-CZ" dirty="0"/>
          </a:p>
          <a:p>
            <a:pPr>
              <a:buFont typeface="Wingdings" panose="05000000000000000000" pitchFamily="2" charset="2"/>
              <a:buChar char="Ø"/>
            </a:pP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723450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Adaptovat se na život v MŠ</a:t>
            </a:r>
          </a:p>
          <a:p>
            <a:r>
              <a:rPr lang="cs-CZ" dirty="0" smtClean="0"/>
              <a:t>Orientovat se v časových údajích v rámci dne</a:t>
            </a:r>
            <a:endParaRPr lang="cs-CZ" dirty="0"/>
          </a:p>
          <a:p>
            <a:r>
              <a:rPr lang="cs-CZ" dirty="0"/>
              <a:t>Orientovat se </a:t>
            </a:r>
            <a:r>
              <a:rPr lang="cs-CZ" dirty="0" smtClean="0"/>
              <a:t>v </a:t>
            </a:r>
            <a:r>
              <a:rPr lang="cs-CZ" dirty="0"/>
              <a:t>pravidlech v MŠ</a:t>
            </a:r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18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Směrovat</a:t>
              </a:r>
              <a:r>
                <a:rPr lang="en-US" sz="1600" b="1" dirty="0" smtClean="0">
                  <a:solidFill>
                    <a:schemeClr val="tx1"/>
                  </a:solidFill>
                </a:rPr>
                <a:t>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k </a:t>
              </a:r>
              <a:r>
                <a:rPr lang="cs-CZ" sz="1600" b="1" dirty="0">
                  <a:solidFill>
                    <a:schemeClr val="tx1"/>
                  </a:solidFill>
                </a:rPr>
                <a:t>získávání základních pracovních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dovedností a návyků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</a:t>
              </a:r>
              <a:r>
                <a:rPr lang="en-US" sz="1600" b="1" dirty="0" smtClean="0">
                  <a:solidFill>
                    <a:schemeClr val="tx1"/>
                  </a:solidFill>
                </a:rPr>
                <a:t/>
              </a:r>
              <a:br>
                <a:rPr lang="en-US" sz="1600" b="1" dirty="0" smtClean="0">
                  <a:solidFill>
                    <a:schemeClr val="tx1"/>
                  </a:solidFill>
                </a:rPr>
              </a:br>
              <a:r>
                <a:rPr lang="cs-CZ" sz="1600" b="1" dirty="0" smtClean="0">
                  <a:solidFill>
                    <a:schemeClr val="tx1"/>
                  </a:solidFill>
                </a:rPr>
                <a:t>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</a:t>
              </a:r>
              <a:r>
                <a:rPr lang="en-US" sz="1600" b="1" dirty="0" smtClean="0">
                  <a:solidFill>
                    <a:schemeClr val="tx1"/>
                  </a:solidFill>
                </a:rPr>
                <a:t>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441</Words>
  <Application>Microsoft Office PowerPoint</Application>
  <PresentationFormat>Vlastní</PresentationFormat>
  <Paragraphs>75</Paragraphs>
  <Slides>18</Slides>
  <Notes>10</Notes>
  <HiddenSlides>0</HiddenSlides>
  <MMClips>4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Sheer Green 16x9</vt:lpstr>
      <vt:lpstr>Den v MŠ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Metodický pokyn Integrovaný blok: NAŠE ŠKOLKA</vt:lpstr>
      <vt:lpstr>Studijní materiály </vt:lpstr>
      <vt:lpstr>   Práce s interaktivním výukovým materiálem </vt:lpstr>
      <vt:lpstr>Práce s didaktickým kufříkem KUMUČ</vt:lpstr>
      <vt:lpstr>Prvky polytechnické výchovy</vt:lpstr>
      <vt:lpstr>Snímek 18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Hledej rozdíly</dc:title>
  <dc:creator/>
  <cp:lastModifiedBy/>
  <cp:revision>2</cp:revision>
  <dcterms:created xsi:type="dcterms:W3CDTF">2014-08-05T12:38:58Z</dcterms:created>
  <dcterms:modified xsi:type="dcterms:W3CDTF">2015-05-15T12:04:31Z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